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Default Extension="tiff" ContentType="image/tiff"/>
  <Default Extension="tif" ContentType="image/tiff"/>
  <Default Extension="xlsx" ContentType="application/vnd.openxmlformats-officedocument.spreadsheetml.sheet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commentAuthors.xml" ContentType="application/vnd.openxmlformats-officedocument.presentationml.commentAuthor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charts/chart1.xml" ContentType="application/vnd.openxmlformats-officedocument.drawingml.chart+xml"/>
  <Override PartName="/ppt/charts/style1.xml" ContentType="application/vnd.ms-office.chartstyle+xml"/>
  <Override PartName="/ppt/charts/colors1.xml" ContentType="application/vnd.ms-office.chartcolorstyle+xml"/>
  <Override PartName="/ppt/charts/chart2.xml" ContentType="application/vnd.openxmlformats-officedocument.drawingml.chart+xml"/>
  <Override PartName="/ppt/charts/style2.xml" ContentType="application/vnd.ms-office.chartstyle+xml"/>
  <Override PartName="/ppt/charts/colors2.xml" ContentType="application/vnd.ms-office.chartcolorstyle+xml"/>
  <Override PartName="/ppt/charts/chart3.xml" ContentType="application/vnd.openxmlformats-officedocument.drawingml.chart+xml"/>
  <Override PartName="/ppt/charts/style3.xml" ContentType="application/vnd.ms-office.chartstyle+xml"/>
  <Override PartName="/ppt/charts/colors3.xml" ContentType="application/vnd.ms-office.chartcolorstyle+xml"/>
  <Override PartName="/ppt/charts/chart4.xml" ContentType="application/vnd.openxmlformats-officedocument.drawingml.chart+xml"/>
  <Override PartName="/ppt/charts/style4.xml" ContentType="application/vnd.ms-office.chartstyle+xml"/>
  <Override PartName="/ppt/charts/colors4.xml" ContentType="application/vnd.ms-office.chartcolorstyle+xml"/>
  <Override PartName="/ppt/charts/chart5.xml" ContentType="application/vnd.openxmlformats-officedocument.drawingml.chart+xml"/>
  <Override PartName="/ppt/charts/style5.xml" ContentType="application/vnd.ms-office.chartstyle+xml"/>
  <Override PartName="/ppt/charts/colors5.xml" ContentType="application/vnd.ms-office.chartcolorstyle+xml"/>
  <Override PartName="/ppt/charts/chart6.xml" ContentType="application/vnd.openxmlformats-officedocument.drawingml.chart+xml"/>
  <Override PartName="/ppt/charts/style6.xml" ContentType="application/vnd.ms-office.chartstyle+xml"/>
  <Override PartName="/ppt/charts/colors6.xml" ContentType="application/vnd.ms-office.chartcolorstyle+xml"/>
  <Override PartName="/ppt/drawings/drawing1.xml" ContentType="application/vnd.openxmlformats-officedocument.drawingml.chartshapes+xml"/>
  <Override PartName="/ppt/charts/chart7.xml" ContentType="application/vnd.openxmlformats-officedocument.drawingml.chart+xml"/>
  <Override PartName="/ppt/charts/style7.xml" ContentType="application/vnd.ms-office.chartstyle+xml"/>
  <Override PartName="/ppt/charts/colors7.xml" ContentType="application/vnd.ms-office.chartcolorstyle+xml"/>
  <Override PartName="/ppt/charts/chart8.xml" ContentType="application/vnd.openxmlformats-officedocument.drawingml.chart+xml"/>
  <Override PartName="/ppt/charts/style8.xml" ContentType="application/vnd.ms-office.chartstyle+xml"/>
  <Override PartName="/ppt/charts/colors8.xml" ContentType="application/vnd.ms-office.chartcolorstyle+xml"/>
  <Override PartName="/ppt/charts/chart9.xml" ContentType="application/vnd.openxmlformats-officedocument.drawingml.chart+xml"/>
  <Override PartName="/ppt/charts/style9.xml" ContentType="application/vnd.ms-office.chartstyle+xml"/>
  <Override PartName="/ppt/charts/colors9.xml" ContentType="application/vnd.ms-office.chartcolorstyle+xml"/>
  <Override PartName="/ppt/charts/chart10.xml" ContentType="application/vnd.openxmlformats-officedocument.drawingml.chart+xml"/>
  <Override PartName="/ppt/charts/style10.xml" ContentType="application/vnd.ms-office.chartstyle+xml"/>
  <Override PartName="/ppt/charts/colors10.xml" ContentType="application/vnd.ms-office.chartcolorstyle+xml"/>
  <Override PartName="/ppt/charts/chart11.xml" ContentType="application/vnd.openxmlformats-officedocument.drawingml.chart+xml"/>
  <Override PartName="/ppt/charts/style11.xml" ContentType="application/vnd.ms-office.chartstyle+xml"/>
  <Override PartName="/ppt/charts/colors11.xml" ContentType="application/vnd.ms-office.chartcolorstyle+xml"/>
  <Override PartName="/ppt/charts/chart12.xml" ContentType="application/vnd.openxmlformats-officedocument.drawingml.chart+xml"/>
  <Override PartName="/ppt/charts/style12.xml" ContentType="application/vnd.ms-office.chartstyle+xml"/>
  <Override PartName="/ppt/charts/colors12.xml" ContentType="application/vnd.ms-office.chartcolorstyle+xml"/>
  <Override PartName="/docProps/core.xml" ContentType="application/vnd.openxmlformats-package.core-properties+xml"/>
  <Override PartName="/docProps/app.xml" ContentType="application/vnd.openxmlformats-officedocument.extended-properties+xml"/>
  <Override PartName="/ppt/revisionInfo.xml" ContentType="application/vnd.ms-powerpoint.revisioninfo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notesMasterIdLst>
    <p:notesMasterId r:id="rId21"/>
  </p:notesMasterIdLst>
  <p:handoutMasterIdLst>
    <p:handoutMasterId r:id="rId22"/>
  </p:handoutMasterIdLst>
  <p:sldIdLst>
    <p:sldId id="1251" r:id="rId2"/>
    <p:sldId id="1339" r:id="rId3"/>
    <p:sldId id="1337" r:id="rId4"/>
    <p:sldId id="1347" r:id="rId5"/>
    <p:sldId id="1348" r:id="rId6"/>
    <p:sldId id="1338" r:id="rId7"/>
    <p:sldId id="1345" r:id="rId8"/>
    <p:sldId id="1342" r:id="rId9"/>
    <p:sldId id="1331" r:id="rId10"/>
    <p:sldId id="1343" r:id="rId11"/>
    <p:sldId id="1344" r:id="rId12"/>
    <p:sldId id="1317" r:id="rId13"/>
    <p:sldId id="1307" r:id="rId14"/>
    <p:sldId id="1349" r:id="rId15"/>
    <p:sldId id="1340" r:id="rId16"/>
    <p:sldId id="1336" r:id="rId17"/>
    <p:sldId id="1346" r:id="rId18"/>
    <p:sldId id="1341" r:id="rId19"/>
    <p:sldId id="1335" r:id="rId20"/>
  </p:sldIdLst>
  <p:sldSz cx="9144000" cy="6858000" type="screen4x3"/>
  <p:notesSz cx="6669088" cy="9928225"/>
  <p:defaultTextStyle>
    <a:defPPr>
      <a:defRPr lang="de-DE"/>
    </a:defPPr>
    <a:lvl1pPr algn="l" rtl="0" eaLnBrk="0" fontAlgn="base" hangingPunct="0">
      <a:spcBef>
        <a:spcPct val="0"/>
      </a:spcBef>
      <a:spcAft>
        <a:spcPct val="0"/>
      </a:spcAft>
      <a:defRPr sz="1600"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1pPr>
    <a:lvl2pPr marL="457200" algn="l" rtl="0" eaLnBrk="0" fontAlgn="base" hangingPunct="0">
      <a:spcBef>
        <a:spcPct val="0"/>
      </a:spcBef>
      <a:spcAft>
        <a:spcPct val="0"/>
      </a:spcAft>
      <a:defRPr sz="1600"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2pPr>
    <a:lvl3pPr marL="914400" algn="l" rtl="0" eaLnBrk="0" fontAlgn="base" hangingPunct="0">
      <a:spcBef>
        <a:spcPct val="0"/>
      </a:spcBef>
      <a:spcAft>
        <a:spcPct val="0"/>
      </a:spcAft>
      <a:defRPr sz="1600"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3pPr>
    <a:lvl4pPr marL="1371600" algn="l" rtl="0" eaLnBrk="0" fontAlgn="base" hangingPunct="0">
      <a:spcBef>
        <a:spcPct val="0"/>
      </a:spcBef>
      <a:spcAft>
        <a:spcPct val="0"/>
      </a:spcAft>
      <a:defRPr sz="1600"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4pPr>
    <a:lvl5pPr marL="1828800" algn="l" rtl="0" eaLnBrk="0" fontAlgn="base" hangingPunct="0">
      <a:spcBef>
        <a:spcPct val="0"/>
      </a:spcBef>
      <a:spcAft>
        <a:spcPct val="0"/>
      </a:spcAft>
      <a:defRPr sz="1600"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5pPr>
    <a:lvl6pPr marL="2286000" algn="l" defTabSz="914400" rtl="0" eaLnBrk="1" latinLnBrk="0" hangingPunct="1">
      <a:defRPr sz="1600"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6pPr>
    <a:lvl7pPr marL="2743200" algn="l" defTabSz="914400" rtl="0" eaLnBrk="1" latinLnBrk="0" hangingPunct="1">
      <a:defRPr sz="1600"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7pPr>
    <a:lvl8pPr marL="3200400" algn="l" defTabSz="914400" rtl="0" eaLnBrk="1" latinLnBrk="0" hangingPunct="1">
      <a:defRPr sz="1600"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8pPr>
    <a:lvl9pPr marL="3657600" algn="l" defTabSz="914400" rtl="0" eaLnBrk="1" latinLnBrk="0" hangingPunct="1">
      <a:defRPr sz="1600"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15" userDrawn="1">
          <p15:clr>
            <a:srgbClr val="A4A3A4"/>
          </p15:clr>
        </p15:guide>
        <p15:guide id="2" pos="2880" userDrawn="1">
          <p15:clr>
            <a:srgbClr val="A4A3A4"/>
          </p15:clr>
        </p15:guide>
        <p15:guide id="3" pos="136" userDrawn="1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>
        <p15:guide id="1" orient="horz" pos="3127">
          <p15:clr>
            <a:srgbClr val="A4A3A4"/>
          </p15:clr>
        </p15:guide>
        <p15:guide id="2" pos="2100">
          <p15:clr>
            <a:srgbClr val="A4A3A4"/>
          </p15:clr>
        </p15:guide>
      </p15:notesGuideLst>
    </p:ext>
  </p:extLst>
</p:presentation>
</file>

<file path=ppt/commentAuthors.xml><?xml version="1.0" encoding="utf-8"?>
<p:cmAuthorLst xmlns:a="http://schemas.openxmlformats.org/drawingml/2006/main" xmlns:r="http://schemas.openxmlformats.org/officeDocument/2006/relationships" xmlns:p="http://schemas.openxmlformats.org/presentationml/2006/main">
  <p:cmAuthor id="1" name="Leith, Stewart" initials="LS" lastIdx="4" clrIdx="0">
    <p:extLst>
      <p:ext uri="{19B8F6BF-5375-455C-9EA6-DF929625EA0E}">
        <p15:presenceInfo xmlns:p15="http://schemas.microsoft.com/office/powerpoint/2012/main" userId="S-1-5-21-3042223626-4235737765-3613385886-268253" providerId="AD"/>
      </p:ext>
    </p:extLst>
  </p:cmAuthor>
</p:cm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FF3300"/>
    <a:srgbClr val="008000"/>
    <a:srgbClr val="009900"/>
    <a:srgbClr val="003399"/>
    <a:srgbClr val="CC0000"/>
    <a:srgbClr val="FF0066"/>
    <a:srgbClr val="FF00FF"/>
    <a:srgbClr val="FF6600"/>
    <a:srgbClr val="FF9933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revisionInfo.xml><?xml version="1.0" encoding="utf-8"?>
<p1510:revInfo xmlns:a="http://schemas.openxmlformats.org/drawingml/2006/main" xmlns:r="http://schemas.openxmlformats.org/officeDocument/2006/relationships" xmlns:p1510="http://schemas.microsoft.com/office/powerpoint/2015/10/main">
  <p1510:revLst>
    <p1510:client id="{E6F4E539-4C0F-4623-BEF2-00FF09D059FC}" v="3" dt="2020-12-02T09:21:50.836"/>
  </p1510:revLst>
</p1510:revInfo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ittlere Formatvorlage 2 - Akz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93296810-A885-4BE3-A3E7-6D5BEEA58F35}" styleName="Mittlere Formatvorlage 2 - Akzent 6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6">
              <a:tint val="20000"/>
            </a:schemeClr>
          </a:solidFill>
        </a:fill>
      </a:tcStyle>
    </a:wholeTbl>
    <a:band1H>
      <a:tcStyle>
        <a:tcBdr/>
        <a:fill>
          <a:solidFill>
            <a:schemeClr val="accent6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6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6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6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6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6"/>
          </a:solidFill>
        </a:fill>
      </a:tcStyle>
    </a:firstRow>
  </a:tblStyle>
  <a:tblStyle styleId="{21E4AEA4-8DFA-4A89-87EB-49C32662AFE0}" styleName="Mittlere Formatvorlage 2 - Akzent 2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2">
              <a:tint val="20000"/>
            </a:schemeClr>
          </a:solidFill>
        </a:fill>
      </a:tcStyle>
    </a:wholeTbl>
    <a:band1H>
      <a:tcStyle>
        <a:tcBdr/>
        <a:fill>
          <a:solidFill>
            <a:schemeClr val="accent2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2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2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2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2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2"/>
          </a:solidFill>
        </a:fill>
      </a:tcStyle>
    </a:firstRow>
  </a:tblStyle>
  <a:tblStyle styleId="{18603FDC-E32A-4AB5-989C-0864C3EAD2B8}" styleName="Designformatvorlage 2 - Akzent 2">
    <a:tblBg>
      <a:fillRef idx="3">
        <a:schemeClr val="accent2"/>
      </a:fillRef>
      <a:effectRef idx="3">
        <a:schemeClr val="accent2"/>
      </a:effectRef>
    </a:tblBg>
    <a:wholeTbl>
      <a:tcTxStyle>
        <a:fontRef idx="minor">
          <a:scrgbClr r="0" g="0" b="0"/>
        </a:fontRef>
        <a:schemeClr val="lt1"/>
      </a:tcTxStyle>
      <a:tcStyle>
        <a:tcBdr>
          <a:left>
            <a:lnRef idx="1">
              <a:schemeClr val="accent2">
                <a:tint val="50000"/>
              </a:schemeClr>
            </a:lnRef>
          </a:left>
          <a:right>
            <a:lnRef idx="1">
              <a:schemeClr val="accent2">
                <a:tint val="50000"/>
              </a:schemeClr>
            </a:lnRef>
          </a:right>
          <a:top>
            <a:lnRef idx="1">
              <a:schemeClr val="accent2">
                <a:tint val="50000"/>
              </a:schemeClr>
            </a:lnRef>
          </a:top>
          <a:bottom>
            <a:lnRef idx="1">
              <a:schemeClr val="accent2">
                <a:tint val="50000"/>
              </a:schemeClr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lt1">
              <a:alpha val="20000"/>
            </a:schemeClr>
          </a:solidFill>
        </a:fill>
      </a:tcStyle>
    </a:band1H>
    <a:band1V>
      <a:tcStyle>
        <a:tcBdr/>
        <a:fill>
          <a:solidFill>
            <a:schemeClr val="lt1">
              <a:alpha val="20000"/>
            </a:schemeClr>
          </a:solidFill>
        </a:fill>
      </a:tcStyle>
    </a:band1V>
    <a:lastCol>
      <a:tcTxStyle b="on"/>
      <a:tcStyle>
        <a:tcBdr>
          <a:left>
            <a:lnRef idx="2">
              <a:schemeClr val="lt1"/>
            </a:lnRef>
          </a:left>
        </a:tcBdr>
      </a:tcStyle>
    </a:lastCol>
    <a:firstCol>
      <a:tcTxStyle b="on"/>
      <a:tcStyle>
        <a:tcBdr>
          <a:right>
            <a:lnRef idx="2">
              <a:schemeClr val="lt1"/>
            </a:lnRef>
          </a:right>
        </a:tcBdr>
      </a:tcStyle>
    </a:firstCol>
    <a:lastRow>
      <a:tcTxStyle b="on"/>
      <a:tcStyle>
        <a:tcBdr>
          <a:top>
            <a:lnRef idx="2">
              <a:schemeClr val="lt1"/>
            </a:lnRef>
          </a:top>
        </a:tcBdr>
        <a:fill>
          <a:noFill/>
        </a:fill>
      </a:tcStyle>
    </a:lastRow>
    <a:seCell>
      <a:tcStyle>
        <a:tcBdr>
          <a:left>
            <a:ln>
              <a:noFill/>
            </a:ln>
          </a:left>
          <a:top>
            <a:ln>
              <a:noFill/>
            </a:ln>
          </a:top>
        </a:tcBdr>
      </a:tcStyle>
    </a:seCell>
    <a:swCell>
      <a:tcStyle>
        <a:tcBdr>
          <a:right>
            <a:ln>
              <a:noFill/>
            </a:ln>
          </a:right>
          <a:top>
            <a:ln>
              <a:noFill/>
            </a:ln>
          </a:top>
        </a:tcBdr>
      </a:tcStyle>
    </a:swCell>
    <a:firstRow>
      <a:tcTxStyle b="on"/>
      <a:tcStyle>
        <a:tcBdr>
          <a:bottom>
            <a:lnRef idx="3">
              <a:schemeClr val="lt1"/>
            </a:lnRef>
          </a:bottom>
        </a:tcBdr>
        <a:fill>
          <a:noFill/>
        </a:fill>
      </a:tcStyle>
    </a:firstRow>
    <a:neCell>
      <a:tcStyle>
        <a:tcBdr>
          <a:bottom>
            <a:ln>
              <a:noFill/>
            </a:ln>
          </a:bottom>
        </a:tcBdr>
      </a:tcStyle>
    </a:neCell>
  </a:tblStyle>
  <a:tblStyle styleId="{46F890A9-2807-4EBB-B81D-B2AA78EC7F39}" styleName="Dark Style 2 - Accent 5/Accent 6">
    <a:wholeTbl>
      <a:tcTxStyle>
        <a:fontRef idx="minor">
          <a:scrgbClr r="0" g="0" b="0"/>
        </a:fontRef>
        <a:schemeClr val="dk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accent5">
              <a:tint val="20000"/>
            </a:schemeClr>
          </a:solidFill>
        </a:fill>
      </a:tcStyle>
    </a:wholeTbl>
    <a:band1H>
      <a:tcStyle>
        <a:tcBdr/>
        <a:fill>
          <a:solidFill>
            <a:schemeClr val="accent5">
              <a:tint val="40000"/>
            </a:schemeClr>
          </a:solidFill>
        </a:fill>
      </a:tcStyle>
    </a:band1H>
    <a:band1V>
      <a:tcStyle>
        <a:tcBdr/>
        <a:fill>
          <a:solidFill>
            <a:schemeClr val="accent5">
              <a:tint val="4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dk1"/>
              </a:solidFill>
            </a:ln>
          </a:top>
        </a:tcBdr>
        <a:fill>
          <a:solidFill>
            <a:schemeClr val="accent5">
              <a:tint val="20000"/>
            </a:schemeClr>
          </a:solidFill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6"/>
          </a:solidFill>
        </a:fill>
      </a:tcStyle>
    </a:firstRow>
  </a:tblStyle>
  <a:tblStyle styleId="{0660B408-B3CF-4A94-85FC-2B1E0A45F4A2}" styleName="Dark Style 2 - Accent 1/Accent 2">
    <a:wholeTbl>
      <a:tcTxStyle>
        <a:fontRef idx="minor">
          <a:scrgbClr r="0" g="0" b="0"/>
        </a:fontRef>
        <a:schemeClr val="dk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dk1"/>
              </a:solidFill>
            </a:ln>
          </a:top>
        </a:tcBdr>
        <a:fill>
          <a:solidFill>
            <a:schemeClr val="accent1">
              <a:tint val="20000"/>
            </a:schemeClr>
          </a:solidFill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2"/>
          </a:solidFill>
        </a:fill>
      </a:tcStyle>
    </a:firstRow>
  </a:tblStyle>
  <a:tblStyle styleId="{9DCAF9ED-07DC-4A11-8D7F-57B35C25682E}" styleName="Medium Style 1 - Accent 2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accent2"/>
              </a:solidFill>
            </a:ln>
          </a:left>
          <a:right>
            <a:ln w="12700" cmpd="sng">
              <a:solidFill>
                <a:schemeClr val="accent2"/>
              </a:solidFill>
            </a:ln>
          </a:right>
          <a:top>
            <a:ln w="12700" cmpd="sng">
              <a:solidFill>
                <a:schemeClr val="accent2"/>
              </a:solidFill>
            </a:ln>
          </a:top>
          <a:bottom>
            <a:ln w="12700" cmpd="sng">
              <a:solidFill>
                <a:schemeClr val="accent2"/>
              </a:solidFill>
            </a:ln>
          </a:bottom>
          <a:insideH>
            <a:ln w="12700" cmpd="sng">
              <a:solidFill>
                <a:schemeClr val="accent2"/>
              </a:solidFill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accent2">
              <a:tint val="20000"/>
            </a:schemeClr>
          </a:solidFill>
        </a:fill>
      </a:tcStyle>
    </a:band1H>
    <a:band1V>
      <a:tcStyle>
        <a:tcBdr/>
        <a:fill>
          <a:solidFill>
            <a:schemeClr val="accent2">
              <a:tint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2"/>
              </a:solidFill>
            </a:ln>
          </a:top>
        </a:tcBdr>
        <a:fill>
          <a:solidFill>
            <a:schemeClr val="lt1"/>
          </a:solidFill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2"/>
          </a:solidFill>
        </a:fill>
      </a:tcStyle>
    </a:firstRow>
  </a:tblStyle>
  <a:tblStyle styleId="{10A1B5D5-9B99-4C35-A422-299274C87663}" styleName="Medium Style 1 - Accent 6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accent6"/>
              </a:solidFill>
            </a:ln>
          </a:left>
          <a:right>
            <a:ln w="12700" cmpd="sng">
              <a:solidFill>
                <a:schemeClr val="accent6"/>
              </a:solidFill>
            </a:ln>
          </a:right>
          <a:top>
            <a:ln w="12700" cmpd="sng">
              <a:solidFill>
                <a:schemeClr val="accent6"/>
              </a:solidFill>
            </a:ln>
          </a:top>
          <a:bottom>
            <a:ln w="12700" cmpd="sng">
              <a:solidFill>
                <a:schemeClr val="accent6"/>
              </a:solidFill>
            </a:ln>
          </a:bottom>
          <a:insideH>
            <a:ln w="12700" cmpd="sng">
              <a:solidFill>
                <a:schemeClr val="accent6"/>
              </a:solidFill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accent6">
              <a:tint val="20000"/>
            </a:schemeClr>
          </a:solidFill>
        </a:fill>
      </a:tcStyle>
    </a:band1H>
    <a:band1V>
      <a:tcStyle>
        <a:tcBdr/>
        <a:fill>
          <a:solidFill>
            <a:schemeClr val="accent6">
              <a:tint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6"/>
              </a:solidFill>
            </a:ln>
          </a:top>
        </a:tcBdr>
        <a:fill>
          <a:solidFill>
            <a:schemeClr val="lt1"/>
          </a:solidFill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6"/>
          </a:solidFill>
        </a:fill>
      </a:tcStyle>
    </a:firstRow>
  </a:tblStyle>
  <a:tblStyle styleId="{912C8C85-51F0-491E-9774-3900AFEF0FD7}" styleName="Light Style 2 - Accent 6">
    <a:wholeTbl>
      <a:tcTxStyle>
        <a:fontRef idx="minor">
          <a:scrgbClr r="0" g="0" b="0"/>
        </a:fontRef>
        <a:schemeClr val="tx1"/>
      </a:tcTxStyle>
      <a:tcStyle>
        <a:tcBdr>
          <a:left>
            <a:lnRef idx="1">
              <a:schemeClr val="accent6"/>
            </a:lnRef>
          </a:left>
          <a:right>
            <a:lnRef idx="1">
              <a:schemeClr val="accent6"/>
            </a:lnRef>
          </a:right>
          <a:top>
            <a:lnRef idx="1">
              <a:schemeClr val="accent6"/>
            </a:lnRef>
          </a:top>
          <a:bottom>
            <a:lnRef idx="1">
              <a:schemeClr val="accent6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>
          <a:top>
            <a:lnRef idx="1">
              <a:schemeClr val="accent6"/>
            </a:lnRef>
          </a:top>
          <a:bottom>
            <a:lnRef idx="1">
              <a:schemeClr val="accent6"/>
            </a:lnRef>
          </a:bottom>
        </a:tcBdr>
      </a:tcStyle>
    </a:band1H>
    <a:band1V>
      <a:tcStyle>
        <a:tcBdr>
          <a:left>
            <a:lnRef idx="1">
              <a:schemeClr val="accent6"/>
            </a:lnRef>
          </a:left>
          <a:right>
            <a:lnRef idx="1">
              <a:schemeClr val="accent6"/>
            </a:lnRef>
          </a:right>
        </a:tcBdr>
      </a:tcStyle>
    </a:band1V>
    <a:band2V>
      <a:tcStyle>
        <a:tcBdr>
          <a:left>
            <a:lnRef idx="1">
              <a:schemeClr val="accent6"/>
            </a:lnRef>
          </a:left>
          <a:right>
            <a:lnRef idx="1">
              <a:schemeClr val="accent6"/>
            </a:lnRef>
          </a:right>
        </a:tcBdr>
      </a:tcStyle>
    </a:band2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6"/>
              </a:solidFill>
            </a:ln>
          </a:top>
        </a:tcBdr>
      </a:tcStyle>
    </a:lastRow>
    <a:firstRow>
      <a:tcTxStyle b="on">
        <a:fontRef idx="minor">
          <a:scrgbClr r="0" g="0" b="0"/>
        </a:fontRef>
        <a:schemeClr val="bg1"/>
      </a:tcTxStyle>
      <a:tcStyle>
        <a:tcBdr/>
        <a:fillRef idx="1">
          <a:schemeClr val="accent6"/>
        </a:fillRef>
      </a:tcStyle>
    </a:firstRow>
  </a:tblStyle>
  <a:tblStyle styleId="{284E427A-3D55-4303-BF80-6455036E1DE7}" styleName="Themed Style 1 - Accent 2">
    <a:tblBg>
      <a:fillRef idx="2">
        <a:schemeClr val="accent2"/>
      </a:fillRef>
      <a:effectRef idx="1">
        <a:schemeClr val="accent2"/>
      </a:effectRef>
    </a:tblBg>
    <a:wholeTbl>
      <a:tcTxStyle>
        <a:fontRef idx="minor">
          <a:scrgbClr r="0" g="0" b="0"/>
        </a:fontRef>
        <a:schemeClr val="dk1"/>
      </a:tcTxStyle>
      <a:tcStyle>
        <a:tcBdr>
          <a:left>
            <a:lnRef idx="1">
              <a:schemeClr val="accent2"/>
            </a:lnRef>
          </a:left>
          <a:right>
            <a:lnRef idx="1">
              <a:schemeClr val="accent2"/>
            </a:lnRef>
          </a:right>
          <a:top>
            <a:lnRef idx="1">
              <a:schemeClr val="accent2"/>
            </a:lnRef>
          </a:top>
          <a:bottom>
            <a:lnRef idx="1">
              <a:schemeClr val="accent2"/>
            </a:lnRef>
          </a:bottom>
          <a:insideH>
            <a:lnRef idx="1">
              <a:schemeClr val="accent2"/>
            </a:lnRef>
          </a:insideH>
          <a:insideV>
            <a:lnRef idx="1">
              <a:schemeClr val="accent2"/>
            </a:lnRef>
          </a:insideV>
        </a:tcBdr>
        <a:fill>
          <a:noFill/>
        </a:fill>
      </a:tcStyle>
    </a:wholeTbl>
    <a:band1H>
      <a:tcStyle>
        <a:tcBdr/>
        <a:fill>
          <a:solidFill>
            <a:schemeClr val="accent2">
              <a:alpha val="40000"/>
            </a:schemeClr>
          </a:solidFill>
        </a:fill>
      </a:tcStyle>
    </a:band1H>
    <a:band2H>
      <a:tcStyle>
        <a:tcBdr/>
      </a:tcStyle>
    </a:band2H>
    <a:band1V>
      <a:tcStyle>
        <a:tcBdr>
          <a:top>
            <a:lnRef idx="1">
              <a:schemeClr val="accent2"/>
            </a:lnRef>
          </a:top>
          <a:bottom>
            <a:lnRef idx="1">
              <a:schemeClr val="accent2"/>
            </a:lnRef>
          </a:bottom>
        </a:tcBdr>
        <a:fill>
          <a:solidFill>
            <a:schemeClr val="accent2">
              <a:alpha val="40000"/>
            </a:schemeClr>
          </a:solidFill>
        </a:fill>
      </a:tcStyle>
    </a:band1V>
    <a:band2V>
      <a:tcStyle>
        <a:tcBdr/>
      </a:tcStyle>
    </a:band2V>
    <a:lastCol>
      <a:tcTxStyle b="on"/>
      <a:tcStyle>
        <a:tcBdr>
          <a:left>
            <a:lnRef idx="2">
              <a:schemeClr val="accent2"/>
            </a:lnRef>
          </a:left>
          <a:right>
            <a:lnRef idx="1">
              <a:schemeClr val="accent2"/>
            </a:lnRef>
          </a:right>
          <a:top>
            <a:lnRef idx="1">
              <a:schemeClr val="accent2"/>
            </a:lnRef>
          </a:top>
          <a:bottom>
            <a:lnRef idx="1">
              <a:schemeClr val="accent2"/>
            </a:lnRef>
          </a:bottom>
          <a:insideH>
            <a:lnRef idx="1">
              <a:schemeClr val="accent2"/>
            </a:lnRef>
          </a:insideH>
          <a:insideV>
            <a:ln>
              <a:noFill/>
            </a:ln>
          </a:insideV>
        </a:tcBdr>
      </a:tcStyle>
    </a:lastCol>
    <a:firstCol>
      <a:tcTxStyle b="on"/>
      <a:tcStyle>
        <a:tcBdr>
          <a:left>
            <a:lnRef idx="1">
              <a:schemeClr val="accent2"/>
            </a:lnRef>
          </a:left>
          <a:right>
            <a:lnRef idx="2">
              <a:schemeClr val="accent2"/>
            </a:lnRef>
          </a:right>
          <a:top>
            <a:lnRef idx="1">
              <a:schemeClr val="accent2"/>
            </a:lnRef>
          </a:top>
          <a:bottom>
            <a:lnRef idx="1">
              <a:schemeClr val="accent2"/>
            </a:lnRef>
          </a:bottom>
          <a:insideH>
            <a:lnRef idx="1">
              <a:schemeClr val="accent2"/>
            </a:lnRef>
          </a:insideH>
          <a:insideV>
            <a:ln>
              <a:noFill/>
            </a:ln>
          </a:insideV>
        </a:tcBdr>
      </a:tcStyle>
    </a:firstCol>
    <a:lastRow>
      <a:tcTxStyle b="on"/>
      <a:tcStyle>
        <a:tcBdr>
          <a:left>
            <a:lnRef idx="1">
              <a:schemeClr val="accent2"/>
            </a:lnRef>
          </a:left>
          <a:right>
            <a:lnRef idx="1">
              <a:schemeClr val="accent2"/>
            </a:lnRef>
          </a:right>
          <a:top>
            <a:lnRef idx="2">
              <a:schemeClr val="accent2"/>
            </a:lnRef>
          </a:top>
          <a:bottom>
            <a:lnRef idx="2">
              <a:schemeClr val="accent2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>
          <a:left>
            <a:lnRef idx="1">
              <a:schemeClr val="accent2"/>
            </a:lnRef>
          </a:left>
          <a:right>
            <a:lnRef idx="1">
              <a:schemeClr val="accent2"/>
            </a:lnRef>
          </a:right>
          <a:top>
            <a:lnRef idx="1">
              <a:schemeClr val="accent2"/>
            </a:lnRef>
          </a:top>
          <a:bottom>
            <a:lnRef idx="2">
              <a:schemeClr val="lt1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accent2"/>
          </a:solidFill>
        </a:fill>
      </a:tcStyle>
    </a:firstRow>
  </a:tblStyle>
  <a:tblStyle styleId="{08FB837D-C827-4EFA-A057-4D05807E0F7C}" styleName="Themed Style 1 - Accent 6">
    <a:tblBg>
      <a:fillRef idx="2">
        <a:schemeClr val="accent6"/>
      </a:fillRef>
      <a:effectRef idx="1">
        <a:schemeClr val="accent6"/>
      </a:effectRef>
    </a:tblBg>
    <a:wholeTbl>
      <a:tcTxStyle>
        <a:fontRef idx="minor">
          <a:scrgbClr r="0" g="0" b="0"/>
        </a:fontRef>
        <a:schemeClr val="dk1"/>
      </a:tcTxStyle>
      <a:tcStyle>
        <a:tcBdr>
          <a:left>
            <a:lnRef idx="1">
              <a:schemeClr val="accent6"/>
            </a:lnRef>
          </a:left>
          <a:right>
            <a:lnRef idx="1">
              <a:schemeClr val="accent6"/>
            </a:lnRef>
          </a:right>
          <a:top>
            <a:lnRef idx="1">
              <a:schemeClr val="accent6"/>
            </a:lnRef>
          </a:top>
          <a:bottom>
            <a:lnRef idx="1">
              <a:schemeClr val="accent6"/>
            </a:lnRef>
          </a:bottom>
          <a:insideH>
            <a:lnRef idx="1">
              <a:schemeClr val="accent6"/>
            </a:lnRef>
          </a:insideH>
          <a:insideV>
            <a:lnRef idx="1">
              <a:schemeClr val="accent6"/>
            </a:lnRef>
          </a:insideV>
        </a:tcBdr>
        <a:fill>
          <a:noFill/>
        </a:fill>
      </a:tcStyle>
    </a:wholeTbl>
    <a:band1H>
      <a:tcStyle>
        <a:tcBdr/>
        <a:fill>
          <a:solidFill>
            <a:schemeClr val="accent6">
              <a:alpha val="40000"/>
            </a:schemeClr>
          </a:solidFill>
        </a:fill>
      </a:tcStyle>
    </a:band1H>
    <a:band2H>
      <a:tcStyle>
        <a:tcBdr/>
      </a:tcStyle>
    </a:band2H>
    <a:band1V>
      <a:tcStyle>
        <a:tcBdr>
          <a:top>
            <a:lnRef idx="1">
              <a:schemeClr val="accent6"/>
            </a:lnRef>
          </a:top>
          <a:bottom>
            <a:lnRef idx="1">
              <a:schemeClr val="accent6"/>
            </a:lnRef>
          </a:bottom>
        </a:tcBdr>
        <a:fill>
          <a:solidFill>
            <a:schemeClr val="accent6">
              <a:alpha val="40000"/>
            </a:schemeClr>
          </a:solidFill>
        </a:fill>
      </a:tcStyle>
    </a:band1V>
    <a:band2V>
      <a:tcStyle>
        <a:tcBdr/>
      </a:tcStyle>
    </a:band2V>
    <a:lastCol>
      <a:tcTxStyle b="on"/>
      <a:tcStyle>
        <a:tcBdr>
          <a:left>
            <a:lnRef idx="2">
              <a:schemeClr val="accent6"/>
            </a:lnRef>
          </a:left>
          <a:right>
            <a:lnRef idx="1">
              <a:schemeClr val="accent6"/>
            </a:lnRef>
          </a:right>
          <a:top>
            <a:lnRef idx="1">
              <a:schemeClr val="accent6"/>
            </a:lnRef>
          </a:top>
          <a:bottom>
            <a:lnRef idx="1">
              <a:schemeClr val="accent6"/>
            </a:lnRef>
          </a:bottom>
          <a:insideH>
            <a:lnRef idx="1">
              <a:schemeClr val="accent6"/>
            </a:lnRef>
          </a:insideH>
          <a:insideV>
            <a:ln>
              <a:noFill/>
            </a:ln>
          </a:insideV>
        </a:tcBdr>
      </a:tcStyle>
    </a:lastCol>
    <a:firstCol>
      <a:tcTxStyle b="on"/>
      <a:tcStyle>
        <a:tcBdr>
          <a:left>
            <a:lnRef idx="1">
              <a:schemeClr val="accent6"/>
            </a:lnRef>
          </a:left>
          <a:right>
            <a:lnRef idx="2">
              <a:schemeClr val="accent6"/>
            </a:lnRef>
          </a:right>
          <a:top>
            <a:lnRef idx="1">
              <a:schemeClr val="accent6"/>
            </a:lnRef>
          </a:top>
          <a:bottom>
            <a:lnRef idx="1">
              <a:schemeClr val="accent6"/>
            </a:lnRef>
          </a:bottom>
          <a:insideH>
            <a:lnRef idx="1">
              <a:schemeClr val="accent6"/>
            </a:lnRef>
          </a:insideH>
          <a:insideV>
            <a:ln>
              <a:noFill/>
            </a:ln>
          </a:insideV>
        </a:tcBdr>
      </a:tcStyle>
    </a:firstCol>
    <a:lastRow>
      <a:tcTxStyle b="on"/>
      <a:tcStyle>
        <a:tcBdr>
          <a:left>
            <a:lnRef idx="1">
              <a:schemeClr val="accent6"/>
            </a:lnRef>
          </a:left>
          <a:right>
            <a:lnRef idx="1">
              <a:schemeClr val="accent6"/>
            </a:lnRef>
          </a:right>
          <a:top>
            <a:lnRef idx="2">
              <a:schemeClr val="accent6"/>
            </a:lnRef>
          </a:top>
          <a:bottom>
            <a:lnRef idx="2">
              <a:schemeClr val="accent6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>
          <a:left>
            <a:lnRef idx="1">
              <a:schemeClr val="accent6"/>
            </a:lnRef>
          </a:left>
          <a:right>
            <a:lnRef idx="1">
              <a:schemeClr val="accent6"/>
            </a:lnRef>
          </a:right>
          <a:top>
            <a:lnRef idx="1">
              <a:schemeClr val="accent6"/>
            </a:lnRef>
          </a:top>
          <a:bottom>
            <a:lnRef idx="2">
              <a:schemeClr val="lt1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accent6"/>
          </a:solidFill>
        </a:fill>
      </a:tcStyle>
    </a:firstRow>
  </a:tblStyle>
  <a:tblStyle styleId="{2A488322-F2BA-4B5B-9748-0D474271808F}" styleName="Medium Style 3 - Accent 6">
    <a:wholeTbl>
      <a:tcTxStyle>
        <a:fontRef idx="minor">
          <a:scrgbClr r="0" g="0" b="0"/>
        </a:fontRef>
        <a:schemeClr val="dk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25400" cmpd="sng">
              <a:solidFill>
                <a:schemeClr val="dk1"/>
              </a:solidFill>
            </a:ln>
          </a:top>
          <a:bottom>
            <a:ln w="25400" cmpd="sng">
              <a:solidFill>
                <a:schemeClr val="dk1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dk1">
              <a:tint val="20000"/>
            </a:schemeClr>
          </a:solidFill>
        </a:fill>
      </a:tcStyle>
    </a:band1H>
    <a:band1V>
      <a:tcStyle>
        <a:tcBdr/>
        <a:fill>
          <a:solidFill>
            <a:schemeClr val="dk1">
              <a:tint val="20000"/>
            </a:schemeClr>
          </a:solidFill>
        </a:fill>
      </a:tcStyle>
    </a:band1V>
    <a:lastCol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6"/>
          </a:solidFill>
        </a:fill>
      </a:tcStyle>
    </a:lastCol>
    <a:firstCol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6"/>
          </a:solidFill>
        </a:fill>
      </a:tcStyle>
    </a:firstCol>
    <a:lastRow>
      <a:tcTxStyle b="on"/>
      <a:tcStyle>
        <a:tcBdr>
          <a:top>
            <a:ln w="50800" cmpd="dbl">
              <a:solidFill>
                <a:schemeClr val="dk1"/>
              </a:solidFill>
            </a:ln>
          </a:top>
        </a:tcBdr>
        <a:fill>
          <a:solidFill>
            <a:schemeClr val="lt1"/>
          </a:solidFill>
        </a:fill>
      </a:tcStyle>
    </a:lastRow>
    <a:seCell>
      <a:tcTxStyle b="on">
        <a:fontRef idx="minor">
          <a:scrgbClr r="0" g="0" b="0"/>
        </a:fontRef>
        <a:schemeClr val="dk1"/>
      </a:tcTxStyle>
      <a:tcStyle>
        <a:tcBdr/>
      </a:tcStyle>
    </a:seCell>
    <a:swCell>
      <a:tcTxStyle b="on">
        <a:fontRef idx="minor">
          <a:scrgbClr r="0" g="0" b="0"/>
        </a:fontRef>
        <a:schemeClr val="dk1"/>
      </a:tcTxStyle>
      <a:tcStyle>
        <a:tcBdr/>
      </a:tcStyle>
    </a:swCell>
    <a:firstRow>
      <a:tcTxStyle b="on">
        <a:fontRef idx="minor">
          <a:scrgbClr r="0" g="0" b="0"/>
        </a:fontRef>
        <a:schemeClr val="lt1"/>
      </a:tcTxStyle>
      <a:tcStyle>
        <a:tcBdr>
          <a:bottom>
            <a:ln w="25400" cmpd="sng">
              <a:solidFill>
                <a:schemeClr val="dk1"/>
              </a:solidFill>
            </a:ln>
          </a:bottom>
        </a:tcBdr>
        <a:fill>
          <a:solidFill>
            <a:schemeClr val="accent6"/>
          </a:solidFill>
        </a:fill>
      </a:tcStyle>
    </a:firstRow>
  </a:tblStyle>
  <a:tblStyle styleId="{68D230F3-CF80-4859-8CE7-A43EE81993B5}" styleName="Light Style 1 - Accent 6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12700" cmpd="sng">
              <a:solidFill>
                <a:schemeClr val="accent6"/>
              </a:solidFill>
            </a:ln>
          </a:top>
          <a:bottom>
            <a:ln w="12700" cmpd="sng">
              <a:solidFill>
                <a:schemeClr val="accent6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6">
              <a:alpha val="2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6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12700" cmpd="sng">
              <a:solidFill>
                <a:schemeClr val="accent6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12700" cmpd="sng">
              <a:solidFill>
                <a:schemeClr val="accent6"/>
              </a:solidFill>
            </a:ln>
          </a:bottom>
        </a:tcBdr>
        <a:fill>
          <a:noFill/>
        </a:fill>
      </a:tcStyle>
    </a:firstRow>
  </a:tblStyle>
  <a:tblStyle styleId="{D27102A9-8310-4765-A935-A1911B00CA55}" styleName="Light Style 1 - Accent 4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12700" cmpd="sng">
              <a:solidFill>
                <a:schemeClr val="accent4"/>
              </a:solidFill>
            </a:ln>
          </a:top>
          <a:bottom>
            <a:ln w="12700" cmpd="sng">
              <a:solidFill>
                <a:schemeClr val="accent4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4">
              <a:alpha val="2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4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12700" cmpd="sng">
              <a:solidFill>
                <a:schemeClr val="accent4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12700" cmpd="sng">
              <a:solidFill>
                <a:schemeClr val="accent4"/>
              </a:solidFill>
            </a:ln>
          </a:bottom>
        </a:tcBdr>
        <a:fill>
          <a:noFill/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1489" autoAdjust="0"/>
    <p:restoredTop sz="96274" autoAdjust="0"/>
  </p:normalViewPr>
  <p:slideViewPr>
    <p:cSldViewPr snapToGrid="0">
      <p:cViewPr varScale="1">
        <p:scale>
          <a:sx n="107" d="100"/>
          <a:sy n="107" d="100"/>
        </p:scale>
        <p:origin x="390" y="108"/>
      </p:cViewPr>
      <p:guideLst>
        <p:guide orient="horz" pos="2115"/>
        <p:guide pos="2880"/>
        <p:guide pos="136"/>
      </p:guideLst>
    </p:cSldViewPr>
  </p:slideViewPr>
  <p:outlineViewPr>
    <p:cViewPr>
      <p:scale>
        <a:sx n="33" d="100"/>
        <a:sy n="33" d="100"/>
      </p:scale>
      <p:origin x="0" y="0"/>
    </p:cViewPr>
  </p:outlineViewPr>
  <p:notesTextViewPr>
    <p:cViewPr>
      <p:scale>
        <a:sx n="3" d="2"/>
        <a:sy n="3" d="2"/>
      </p:scale>
      <p:origin x="0" y="0"/>
    </p:cViewPr>
  </p:notesTextViewPr>
  <p:sorterViewPr>
    <p:cViewPr varScale="1">
      <p:scale>
        <a:sx n="100" d="100"/>
        <a:sy n="100" d="100"/>
      </p:scale>
      <p:origin x="0" y="0"/>
    </p:cViewPr>
  </p:sorterViewPr>
  <p:notesViewPr>
    <p:cSldViewPr snapToGrid="0">
      <p:cViewPr>
        <p:scale>
          <a:sx n="100" d="100"/>
          <a:sy n="100" d="100"/>
        </p:scale>
        <p:origin x="2892" y="-612"/>
      </p:cViewPr>
      <p:guideLst>
        <p:guide orient="horz" pos="3127"/>
        <p:guide pos="2100"/>
      </p:guideLst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theme" Target="theme/theme1.xml"/><Relationship Id="rId3" Type="http://schemas.openxmlformats.org/officeDocument/2006/relationships/slide" Target="slides/slide2.xml"/><Relationship Id="rId21" Type="http://schemas.openxmlformats.org/officeDocument/2006/relationships/notesMaster" Target="notesMasters/notesMaster1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viewProps" Target="viewProps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presProps" Target="presProps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commentAuthors" Target="commentAuthors.xml"/><Relationship Id="rId28" Type="http://schemas.microsoft.com/office/2015/10/relationships/revisionInfo" Target="revisionInfo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handoutMaster" Target="handoutMasters/handoutMaster1.xml"/><Relationship Id="rId27" Type="http://schemas.openxmlformats.org/officeDocument/2006/relationships/tableStyles" Target="tableStyles.xml"/></Relationships>
</file>

<file path=ppt/charts/_rels/chart1.xml.rels><?xml version="1.0" encoding="UTF-8" standalone="yes"?>
<Relationships xmlns="http://schemas.openxmlformats.org/package/2006/relationships"><Relationship Id="rId3" Type="http://schemas.openxmlformats.org/officeDocument/2006/relationships/oleObject" Target="file:///C:\Users\sl603967\cernbox\EASITrain\Test%20Log.xlsm" TargetMode="External"/><Relationship Id="rId2" Type="http://schemas.microsoft.com/office/2011/relationships/chartColorStyle" Target="colors1.xml"/><Relationship Id="rId1" Type="http://schemas.microsoft.com/office/2011/relationships/chartStyle" Target="style1.xml"/></Relationships>
</file>

<file path=ppt/charts/_rels/chart1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.xlsx"/><Relationship Id="rId2" Type="http://schemas.microsoft.com/office/2011/relationships/chartColorStyle" Target="colors10.xml"/><Relationship Id="rId1" Type="http://schemas.microsoft.com/office/2011/relationships/chartStyle" Target="style10.xml"/></Relationships>
</file>

<file path=ppt/charts/_rels/chart11.xml.rels><?xml version="1.0" encoding="UTF-8" standalone="yes"?>
<Relationships xmlns="http://schemas.openxmlformats.org/package/2006/relationships"><Relationship Id="rId3" Type="http://schemas.openxmlformats.org/officeDocument/2006/relationships/oleObject" Target="file:///C:\Users\sl603967\cernbox\EASITrain\Test%20Log.xlsm" TargetMode="External"/><Relationship Id="rId2" Type="http://schemas.microsoft.com/office/2011/relationships/chartColorStyle" Target="colors11.xml"/><Relationship Id="rId1" Type="http://schemas.microsoft.com/office/2011/relationships/chartStyle" Target="style11.xml"/></Relationships>
</file>

<file path=ppt/charts/_rels/chart12.xml.rels><?xml version="1.0" encoding="UTF-8" standalone="yes"?>
<Relationships xmlns="http://schemas.openxmlformats.org/package/2006/relationships"><Relationship Id="rId3" Type="http://schemas.openxmlformats.org/officeDocument/2006/relationships/oleObject" Target="file:///C:\Users\sl603967\cernbox\EASITrain\Test%20Log.xlsm" TargetMode="External"/><Relationship Id="rId2" Type="http://schemas.microsoft.com/office/2011/relationships/chartColorStyle" Target="colors12.xml"/><Relationship Id="rId1" Type="http://schemas.microsoft.com/office/2011/relationships/chartStyle" Target="style12.xml"/></Relationships>
</file>

<file path=ppt/charts/_rels/chart2.xml.rels><?xml version="1.0" encoding="UTF-8" standalone="yes"?>
<Relationships xmlns="http://schemas.openxmlformats.org/package/2006/relationships"><Relationship Id="rId3" Type="http://schemas.openxmlformats.org/officeDocument/2006/relationships/oleObject" Target="file:///C:\Users\sl603967\cernbox\EASITrain\Test%20Log.xlsm" TargetMode="External"/><Relationship Id="rId2" Type="http://schemas.microsoft.com/office/2011/relationships/chartColorStyle" Target="colors2.xml"/><Relationship Id="rId1" Type="http://schemas.microsoft.com/office/2011/relationships/chartStyle" Target="style2.xml"/></Relationships>
</file>

<file path=ppt/charts/_rels/chart3.xml.rels><?xml version="1.0" encoding="UTF-8" standalone="yes"?>
<Relationships xmlns="http://schemas.openxmlformats.org/package/2006/relationships"><Relationship Id="rId3" Type="http://schemas.openxmlformats.org/officeDocument/2006/relationships/oleObject" Target="file:///C:\Users\sl603967\cernbox\EASITrain\Test%20Log.xlsm" TargetMode="External"/><Relationship Id="rId2" Type="http://schemas.microsoft.com/office/2011/relationships/chartColorStyle" Target="colors3.xml"/><Relationship Id="rId1" Type="http://schemas.microsoft.com/office/2011/relationships/chartStyle" Target="style3.xml"/></Relationships>
</file>

<file path=ppt/charts/_rels/chart4.xml.rels><?xml version="1.0" encoding="UTF-8" standalone="yes"?>
<Relationships xmlns="http://schemas.openxmlformats.org/package/2006/relationships"><Relationship Id="rId3" Type="http://schemas.openxmlformats.org/officeDocument/2006/relationships/oleObject" Target="file:///C:\Users\sl603967\cernbox\EASITrain\Samples\NbN\4.%20Multilayer\DCMS%20Nb%20-%20Jian\SIMS\201118-Leith-NbN-927-depth-pos1.xlsx" TargetMode="External"/><Relationship Id="rId2" Type="http://schemas.microsoft.com/office/2011/relationships/chartColorStyle" Target="colors4.xml"/><Relationship Id="rId1" Type="http://schemas.microsoft.com/office/2011/relationships/chartStyle" Target="style4.xml"/></Relationships>
</file>

<file path=ppt/charts/_rels/chart5.xml.rels><?xml version="1.0" encoding="UTF-8" standalone="yes"?>
<Relationships xmlns="http://schemas.openxmlformats.org/package/2006/relationships"><Relationship Id="rId3" Type="http://schemas.openxmlformats.org/officeDocument/2006/relationships/oleObject" Target="file:///C:\Users\sl603967\cernbox\EASITrain\Samples\NbN\4.%20Multilayer\HiPIMS%20Nb%20+%20HiPIMS%20NbN\2.%20Full%20trial%20samples\SIMS\201124-Leith_NbN-1496_depth_pos2.xlsx" TargetMode="External"/><Relationship Id="rId2" Type="http://schemas.microsoft.com/office/2011/relationships/chartColorStyle" Target="colors5.xml"/><Relationship Id="rId1" Type="http://schemas.microsoft.com/office/2011/relationships/chartStyle" Target="style5.xml"/></Relationships>
</file>

<file path=ppt/charts/_rels/chart6.xml.rels><?xml version="1.0" encoding="UTF-8" standalone="yes"?>
<Relationships xmlns="http://schemas.openxmlformats.org/package/2006/relationships"><Relationship Id="rId3" Type="http://schemas.openxmlformats.org/officeDocument/2006/relationships/oleObject" Target="file:///C:\Users\sl603967\cernbox\EASITrain\Test%20Log.xlsm" TargetMode="External"/><Relationship Id="rId2" Type="http://schemas.microsoft.com/office/2011/relationships/chartColorStyle" Target="colors6.xml"/><Relationship Id="rId1" Type="http://schemas.microsoft.com/office/2011/relationships/chartStyle" Target="style6.xml"/><Relationship Id="rId4" Type="http://schemas.openxmlformats.org/officeDocument/2006/relationships/chartUserShapes" Target="../drawings/drawing1.xml"/></Relationships>
</file>

<file path=ppt/charts/_rels/chart7.xml.rels><?xml version="1.0" encoding="UTF-8" standalone="yes"?>
<Relationships xmlns="http://schemas.openxmlformats.org/package/2006/relationships"><Relationship Id="rId3" Type="http://schemas.openxmlformats.org/officeDocument/2006/relationships/oleObject" Target="file:///C:\Users\sl603967\cernbox\EASITrain\Test%20Log.xlsm" TargetMode="External"/><Relationship Id="rId2" Type="http://schemas.microsoft.com/office/2011/relationships/chartColorStyle" Target="colors7.xml"/><Relationship Id="rId1" Type="http://schemas.microsoft.com/office/2011/relationships/chartStyle" Target="style7.xml"/></Relationships>
</file>

<file path=ppt/charts/_rels/chart8.xml.rels><?xml version="1.0" encoding="UTF-8" standalone="yes"?>
<Relationships xmlns="http://schemas.openxmlformats.org/package/2006/relationships"><Relationship Id="rId3" Type="http://schemas.openxmlformats.org/officeDocument/2006/relationships/oleObject" Target="file:///C:\Users\sl603967\cernbox\EASITrain\Samples\NbN\4.%20Multilayer\HiPIMS%20Nb\VSM\Aries_SIS_Cu_26_6_2020_series_Stewart_Leith_PARALLEL.xlsx" TargetMode="External"/><Relationship Id="rId2" Type="http://schemas.microsoft.com/office/2011/relationships/chartColorStyle" Target="colors8.xml"/><Relationship Id="rId1" Type="http://schemas.microsoft.com/office/2011/relationships/chartStyle" Target="style8.xml"/></Relationships>
</file>

<file path=ppt/charts/_rels/chart9.xml.rels><?xml version="1.0" encoding="UTF-8" standalone="yes"?>
<Relationships xmlns="http://schemas.openxmlformats.org/package/2006/relationships"><Relationship Id="rId3" Type="http://schemas.openxmlformats.org/officeDocument/2006/relationships/oleObject" Target="file:///C:\Users\sl603967\cernbox\EASITrain\Samples\NbN\4.%20Multilayer\HiPIMS%20Nb\VSM\Aries_SIS_Cu_26_6_2020_series_Stewart_Leith_PARALLEL.xlsx" TargetMode="External"/><Relationship Id="rId2" Type="http://schemas.microsoft.com/office/2011/relationships/chartColorStyle" Target="colors9.xml"/><Relationship Id="rId1" Type="http://schemas.microsoft.com/office/2011/relationships/chartStyle" Target="style9.xml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0.13293089635471908"/>
          <c:y val="4.1379310344827586E-2"/>
          <c:w val="0.80401793753897699"/>
          <c:h val="0.79124916282016478"/>
        </c:manualLayout>
      </c:layout>
      <c:scatterChart>
        <c:scatterStyle val="lineMarker"/>
        <c:varyColors val="0"/>
        <c:ser>
          <c:idx val="1"/>
          <c:order val="0"/>
          <c:tx>
            <c:v>300W</c:v>
          </c:tx>
          <c:spPr>
            <a:ln w="25400" cap="rnd">
              <a:noFill/>
              <a:round/>
            </a:ln>
            <a:effectLst/>
          </c:spPr>
          <c:marker>
            <c:symbol val="square"/>
            <c:size val="4"/>
            <c:spPr>
              <a:solidFill>
                <a:schemeClr val="tx1"/>
              </a:solidFill>
              <a:ln w="9525">
                <a:noFill/>
              </a:ln>
              <a:effectLst/>
            </c:spPr>
          </c:marker>
          <c:dPt>
            <c:idx val="1"/>
            <c:marker>
              <c:symbol val="square"/>
              <c:size val="4"/>
              <c:spPr>
                <a:solidFill>
                  <a:schemeClr val="tx1"/>
                </a:solidFill>
                <a:ln w="9525">
                  <a:noFill/>
                </a:ln>
                <a:effectLst/>
              </c:spPr>
            </c:marker>
            <c:bubble3D val="0"/>
            <c:spPr>
              <a:ln w="25400" cap="rnd">
                <a:noFill/>
                <a:round/>
              </a:ln>
              <a:effectLst/>
            </c:spPr>
            <c:extLst>
              <c:ext xmlns:c16="http://schemas.microsoft.com/office/drawing/2014/chart" uri="{C3380CC4-5D6E-409C-BE32-E72D297353CC}">
                <c16:uniqueId val="{00000001-65B4-487D-82B1-F8BD72DE53AE}"/>
              </c:ext>
            </c:extLst>
          </c:dPt>
          <c:dPt>
            <c:idx val="2"/>
            <c:marker>
              <c:symbol val="square"/>
              <c:size val="4"/>
              <c:spPr>
                <a:solidFill>
                  <a:schemeClr val="tx1"/>
                </a:solidFill>
                <a:ln w="9525">
                  <a:noFill/>
                </a:ln>
                <a:effectLst/>
              </c:spPr>
            </c:marker>
            <c:bubble3D val="0"/>
            <c:spPr>
              <a:ln w="25400" cap="rnd">
                <a:noFill/>
                <a:round/>
              </a:ln>
              <a:effectLst/>
            </c:spPr>
            <c:extLst>
              <c:ext xmlns:c16="http://schemas.microsoft.com/office/drawing/2014/chart" uri="{C3380CC4-5D6E-409C-BE32-E72D297353CC}">
                <c16:uniqueId val="{00000003-65B4-487D-82B1-F8BD72DE53AE}"/>
              </c:ext>
            </c:extLst>
          </c:dPt>
          <c:trendline>
            <c:spPr>
              <a:ln w="19050" cap="rnd">
                <a:solidFill>
                  <a:schemeClr val="tx1"/>
                </a:solidFill>
                <a:prstDash val="sysDot"/>
              </a:ln>
              <a:effectLst/>
            </c:spPr>
            <c:trendlineType val="linear"/>
            <c:dispRSqr val="0"/>
            <c:dispEq val="0"/>
          </c:trendline>
          <c:errBars>
            <c:errDir val="y"/>
            <c:errBarType val="both"/>
            <c:errValType val="cust"/>
            <c:noEndCap val="0"/>
            <c:plus>
              <c:numRef>
                <c:f>('HiPIMS NbN'!$AS$32,'HiPIMS NbN'!$AS$87,'HiPIMS NbN'!$AS$89,'HiPIMS NbN'!$AS$91,'HiPIMS NbN'!$AS$95)</c:f>
                <c:numCache>
                  <c:formatCode>General</c:formatCode>
                  <c:ptCount val="5"/>
                  <c:pt idx="0">
                    <c:v>1.7910751891903742</c:v>
                  </c:pt>
                  <c:pt idx="1">
                    <c:v>1.2350693637740893</c:v>
                  </c:pt>
                  <c:pt idx="2">
                    <c:v>0.82738161288086021</c:v>
                  </c:pt>
                  <c:pt idx="3">
                    <c:v>0.17519798324562272</c:v>
                  </c:pt>
                  <c:pt idx="4">
                    <c:v>0.23482191834097016</c:v>
                  </c:pt>
                </c:numCache>
              </c:numRef>
            </c:plus>
            <c:minus>
              <c:numRef>
                <c:f>('HiPIMS NbN'!$AS$32,'HiPIMS NbN'!$AS$87,'HiPIMS NbN'!$AS$89,'HiPIMS NbN'!$AS$91,'HiPIMS NbN'!$AS$95)</c:f>
                <c:numCache>
                  <c:formatCode>General</c:formatCode>
                  <c:ptCount val="5"/>
                  <c:pt idx="0">
                    <c:v>1.7910751891903742</c:v>
                  </c:pt>
                  <c:pt idx="1">
                    <c:v>1.2350693637740893</c:v>
                  </c:pt>
                  <c:pt idx="2">
                    <c:v>0.82738161288086021</c:v>
                  </c:pt>
                  <c:pt idx="3">
                    <c:v>0.17519798324562272</c:v>
                  </c:pt>
                  <c:pt idx="4">
                    <c:v>0.23482191834097016</c:v>
                  </c:pt>
                </c:numCache>
              </c:numRef>
            </c:minus>
            <c:spPr>
              <a:noFill/>
              <a:ln w="9525" cap="flat" cmpd="sng" algn="ctr">
                <a:solidFill>
                  <a:schemeClr val="tx1">
                    <a:lumMod val="65000"/>
                    <a:lumOff val="35000"/>
                  </a:schemeClr>
                </a:solidFill>
                <a:round/>
              </a:ln>
              <a:effectLst/>
            </c:spPr>
          </c:errBars>
          <c:xVal>
            <c:numRef>
              <c:f>('HiPIMS NbN'!$V$31,'HiPIMS NbN'!$V$86,'HiPIMS NbN'!$V$88,'HiPIMS NbN'!$V$90,'HiPIMS NbN'!$V$94)</c:f>
              <c:numCache>
                <c:formatCode>General</c:formatCode>
                <c:ptCount val="5"/>
                <c:pt idx="0">
                  <c:v>8</c:v>
                </c:pt>
                <c:pt idx="1">
                  <c:v>10</c:v>
                </c:pt>
                <c:pt idx="2">
                  <c:v>14</c:v>
                </c:pt>
                <c:pt idx="3">
                  <c:v>18</c:v>
                </c:pt>
                <c:pt idx="4">
                  <c:v>22</c:v>
                </c:pt>
              </c:numCache>
            </c:numRef>
          </c:xVal>
          <c:yVal>
            <c:numRef>
              <c:f>('HiPIMS NbN'!$AS$31,'HiPIMS NbN'!$AS$86,'HiPIMS NbN'!$AS$88,'HiPIMS NbN'!$AS$90,'HiPIMS NbN'!$AS$94)</c:f>
              <c:numCache>
                <c:formatCode>0.00</c:formatCode>
                <c:ptCount val="5"/>
                <c:pt idx="0">
                  <c:v>21.76733333333333</c:v>
                </c:pt>
                <c:pt idx="1">
                  <c:v>13.877666666666665</c:v>
                </c:pt>
                <c:pt idx="2">
                  <c:v>13.862333333333334</c:v>
                </c:pt>
                <c:pt idx="3">
                  <c:v>10.829333333333333</c:v>
                </c:pt>
                <c:pt idx="4">
                  <c:v>11.756333333333332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4-65B4-487D-82B1-F8BD72DE53AE}"/>
            </c:ext>
          </c:extLst>
        </c:ser>
        <c:ser>
          <c:idx val="0"/>
          <c:order val="1"/>
          <c:tx>
            <c:v>400W</c:v>
          </c:tx>
          <c:spPr>
            <a:ln w="25400" cap="rnd">
              <a:noFill/>
              <a:round/>
            </a:ln>
            <a:effectLst/>
          </c:spPr>
          <c:marker>
            <c:symbol val="diamond"/>
            <c:size val="4"/>
            <c:spPr>
              <a:solidFill>
                <a:srgbClr val="C00000"/>
              </a:solidFill>
              <a:ln w="9525">
                <a:solidFill>
                  <a:srgbClr val="C00000"/>
                </a:solidFill>
              </a:ln>
              <a:effectLst/>
            </c:spPr>
          </c:marker>
          <c:trendline>
            <c:spPr>
              <a:ln w="19050" cap="rnd">
                <a:solidFill>
                  <a:srgbClr val="C00000"/>
                </a:solidFill>
                <a:prstDash val="sysDot"/>
              </a:ln>
              <a:effectLst/>
            </c:spPr>
            <c:trendlineType val="linear"/>
            <c:dispRSqr val="0"/>
            <c:dispEq val="0"/>
          </c:trendline>
          <c:errBars>
            <c:errDir val="y"/>
            <c:errBarType val="both"/>
            <c:errValType val="cust"/>
            <c:noEndCap val="0"/>
            <c:plus>
              <c:numRef>
                <c:f>('HiPIMS NbN'!$AS$15,'HiPIMS NbN'!$AS$49,'HiPIMS NbN'!$AS$54,'HiPIMS NbN'!$AS$56,'HiPIMS NbN'!$AS$60,'HiPIMS NbN'!$AS$62)</c:f>
                <c:numCache>
                  <c:formatCode>General</c:formatCode>
                  <c:ptCount val="6"/>
                  <c:pt idx="0">
                    <c:v>0.758791363507343</c:v>
                  </c:pt>
                  <c:pt idx="1">
                    <c:v>1.031247949492911</c:v>
                  </c:pt>
                  <c:pt idx="2">
                    <c:v>3.4223112560568407</c:v>
                  </c:pt>
                  <c:pt idx="3">
                    <c:v>1.5245986357071191</c:v>
                  </c:pt>
                  <c:pt idx="4">
                    <c:v>1.72</c:v>
                  </c:pt>
                  <c:pt idx="5">
                    <c:v>0.62991295694987337</c:v>
                  </c:pt>
                </c:numCache>
              </c:numRef>
            </c:plus>
            <c:minus>
              <c:numRef>
                <c:f>('HiPIMS NbN'!$AS$15,'HiPIMS NbN'!$AS$49,'HiPIMS NbN'!$AS$54,'HiPIMS NbN'!$AS$56,'HiPIMS NbN'!$AS$60,'HiPIMS NbN'!$AS$62)</c:f>
                <c:numCache>
                  <c:formatCode>General</c:formatCode>
                  <c:ptCount val="6"/>
                  <c:pt idx="0">
                    <c:v>0.758791363507343</c:v>
                  </c:pt>
                  <c:pt idx="1">
                    <c:v>1.031247949492911</c:v>
                  </c:pt>
                  <c:pt idx="2">
                    <c:v>3.4223112560568407</c:v>
                  </c:pt>
                  <c:pt idx="3">
                    <c:v>1.5245986357071191</c:v>
                  </c:pt>
                  <c:pt idx="4">
                    <c:v>1.72</c:v>
                  </c:pt>
                  <c:pt idx="5">
                    <c:v>0.62991295694987337</c:v>
                  </c:pt>
                </c:numCache>
              </c:numRef>
            </c:minus>
            <c:spPr>
              <a:noFill/>
              <a:ln w="9525" cap="flat" cmpd="sng" algn="ctr">
                <a:solidFill>
                  <a:schemeClr val="tx1">
                    <a:lumMod val="65000"/>
                    <a:lumOff val="35000"/>
                  </a:schemeClr>
                </a:solidFill>
                <a:round/>
              </a:ln>
              <a:effectLst/>
            </c:spPr>
          </c:errBars>
          <c:xVal>
            <c:numRef>
              <c:f>('HiPIMS NbN'!$V$14,'HiPIMS NbN'!$V$48,'HiPIMS NbN'!$V$53,'HiPIMS NbN'!$V$55,'HiPIMS NbN'!$V$59,'HiPIMS NbN'!$V$61)</c:f>
              <c:numCache>
                <c:formatCode>General</c:formatCode>
                <c:ptCount val="6"/>
                <c:pt idx="0">
                  <c:v>5</c:v>
                </c:pt>
                <c:pt idx="1">
                  <c:v>10</c:v>
                </c:pt>
                <c:pt idx="2">
                  <c:v>8</c:v>
                </c:pt>
                <c:pt idx="3">
                  <c:v>14</c:v>
                </c:pt>
                <c:pt idx="4">
                  <c:v>18</c:v>
                </c:pt>
                <c:pt idx="5">
                  <c:v>22</c:v>
                </c:pt>
              </c:numCache>
            </c:numRef>
          </c:xVal>
          <c:yVal>
            <c:numRef>
              <c:f>('HiPIMS NbN'!$AS$14,'HiPIMS NbN'!$AS$48,'HiPIMS NbN'!$AS$53,'HiPIMS NbN'!$AS$55,'HiPIMS NbN'!$AS$59,'HiPIMS NbN'!$AS$61)</c:f>
              <c:numCache>
                <c:formatCode>0.00</c:formatCode>
                <c:ptCount val="6"/>
                <c:pt idx="0">
                  <c:v>17.155333333333335</c:v>
                </c:pt>
                <c:pt idx="1">
                  <c:v>8.6406666666666663</c:v>
                </c:pt>
                <c:pt idx="2">
                  <c:v>9.6973333333333329</c:v>
                </c:pt>
                <c:pt idx="3">
                  <c:v>8.4239999999999995</c:v>
                </c:pt>
                <c:pt idx="4">
                  <c:v>9.67</c:v>
                </c:pt>
                <c:pt idx="5">
                  <c:v>6.0213333333333336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5-65B4-487D-82B1-F8BD72DE53AE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1768997871"/>
        <c:axId val="1768979567"/>
      </c:scatterChart>
      <c:valAx>
        <c:axId val="1768997871"/>
        <c:scaling>
          <c:orientation val="minMax"/>
        </c:scaling>
        <c:delete val="0"/>
        <c:axPos val="b"/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050" b="0" i="0" u="none" strike="noStrike" kern="1200" baseline="0">
                    <a:solidFill>
                      <a:sysClr val="windowText" lastClr="000000"/>
                    </a:solidFill>
                    <a:latin typeface="Palatino Linotype" panose="02040502050505030304" pitchFamily="18" charset="0"/>
                    <a:ea typeface="+mn-ea"/>
                    <a:cs typeface="+mn-cs"/>
                  </a:defRPr>
                </a:pPr>
                <a:r>
                  <a:rPr lang="en-GB"/>
                  <a:t>Nitrogen Percentage (%)</a:t>
                </a:r>
              </a:p>
            </c:rich>
          </c:tx>
          <c:layout/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050" b="0" i="0" u="none" strike="noStrike" kern="1200" baseline="0">
                  <a:solidFill>
                    <a:sysClr val="windowText" lastClr="000000"/>
                  </a:solidFill>
                  <a:latin typeface="Palatino Linotype" panose="02040502050505030304" pitchFamily="18" charset="0"/>
                  <a:ea typeface="+mn-ea"/>
                  <a:cs typeface="+mn-cs"/>
                </a:defRPr>
              </a:pPr>
              <a:endParaRPr lang="en-US"/>
            </a:p>
          </c:txPr>
        </c:title>
        <c:numFmt formatCode="General" sourceLinked="1"/>
        <c:majorTickMark val="out"/>
        <c:minorTickMark val="out"/>
        <c:tickLblPos val="nextTo"/>
        <c:spPr>
          <a:noFill/>
          <a:ln w="9525" cap="flat" cmpd="sng" algn="ctr">
            <a:solidFill>
              <a:sysClr val="windowText" lastClr="000000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050" b="0" i="0" u="none" strike="noStrike" kern="1200" baseline="0">
                <a:solidFill>
                  <a:sysClr val="windowText" lastClr="000000"/>
                </a:solidFill>
                <a:latin typeface="Palatino Linotype" panose="02040502050505030304" pitchFamily="18" charset="0"/>
                <a:ea typeface="+mn-ea"/>
                <a:cs typeface="+mn-cs"/>
              </a:defRPr>
            </a:pPr>
            <a:endParaRPr lang="en-US"/>
          </a:p>
        </c:txPr>
        <c:crossAx val="1768979567"/>
        <c:crosses val="autoZero"/>
        <c:crossBetween val="midCat"/>
      </c:valAx>
      <c:valAx>
        <c:axId val="1768979567"/>
        <c:scaling>
          <c:orientation val="minMax"/>
        </c:scaling>
        <c:delete val="0"/>
        <c:axPos val="l"/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050" b="0" i="0" u="none" strike="noStrike" kern="1200" baseline="0">
                    <a:solidFill>
                      <a:sysClr val="windowText" lastClr="000000"/>
                    </a:solidFill>
                    <a:latin typeface="Palatino Linotype" panose="02040502050505030304" pitchFamily="18" charset="0"/>
                    <a:ea typeface="+mn-ea"/>
                    <a:cs typeface="+mn-cs"/>
                  </a:defRPr>
                </a:pPr>
                <a:r>
                  <a:rPr lang="en-GB"/>
                  <a:t>RMS SurfaceRoughness (nm)</a:t>
                </a:r>
              </a:p>
            </c:rich>
          </c:tx>
          <c:layout>
            <c:manualLayout>
              <c:xMode val="edge"/>
              <c:yMode val="edge"/>
              <c:x val="0"/>
              <c:y val="0.12268052628119147"/>
            </c:manualLayout>
          </c:layout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050" b="0" i="0" u="none" strike="noStrike" kern="1200" baseline="0">
                  <a:solidFill>
                    <a:sysClr val="windowText" lastClr="000000"/>
                  </a:solidFill>
                  <a:latin typeface="Palatino Linotype" panose="02040502050505030304" pitchFamily="18" charset="0"/>
                  <a:ea typeface="+mn-ea"/>
                  <a:cs typeface="+mn-cs"/>
                </a:defRPr>
              </a:pPr>
              <a:endParaRPr lang="en-US"/>
            </a:p>
          </c:txPr>
        </c:title>
        <c:numFmt formatCode="0" sourceLinked="0"/>
        <c:majorTickMark val="out"/>
        <c:minorTickMark val="out"/>
        <c:tickLblPos val="nextTo"/>
        <c:spPr>
          <a:noFill/>
          <a:ln w="9525" cap="flat" cmpd="sng" algn="ctr">
            <a:solidFill>
              <a:sysClr val="windowText" lastClr="000000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050" b="0" i="0" u="none" strike="noStrike" kern="1200" baseline="0">
                <a:solidFill>
                  <a:sysClr val="windowText" lastClr="000000"/>
                </a:solidFill>
                <a:latin typeface="Palatino Linotype" panose="02040502050505030304" pitchFamily="18" charset="0"/>
                <a:ea typeface="+mn-ea"/>
                <a:cs typeface="+mn-cs"/>
              </a:defRPr>
            </a:pPr>
            <a:endParaRPr lang="en-US"/>
          </a:p>
        </c:txPr>
        <c:crossAx val="1768997871"/>
        <c:crosses val="autoZero"/>
        <c:crossBetween val="midCat"/>
        <c:minorUnit val="1"/>
      </c:valAx>
      <c:spPr>
        <a:noFill/>
        <a:ln>
          <a:solidFill>
            <a:sysClr val="windowText" lastClr="000000"/>
          </a:solidFill>
        </a:ln>
        <a:effectLst/>
      </c:spPr>
    </c:plotArea>
    <c:legend>
      <c:legendPos val="r"/>
      <c:legendEntry>
        <c:idx val="2"/>
        <c:delete val="1"/>
      </c:legendEntry>
      <c:legendEntry>
        <c:idx val="3"/>
        <c:delete val="1"/>
      </c:legendEntry>
      <c:layout>
        <c:manualLayout>
          <c:xMode val="edge"/>
          <c:yMode val="edge"/>
          <c:x val="0.75176943391463202"/>
          <c:y val="5.4911053331636317E-2"/>
          <c:w val="0.17250432405626717"/>
          <c:h val="0.16704791329535551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50" b="0" i="0" u="none" strike="noStrike" kern="1200" baseline="0">
              <a:solidFill>
                <a:sysClr val="windowText" lastClr="000000"/>
              </a:solidFill>
              <a:latin typeface="Palatino Linotype" panose="02040502050505030304" pitchFamily="18" charset="0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1050">
          <a:solidFill>
            <a:sysClr val="windowText" lastClr="000000"/>
          </a:solidFill>
          <a:latin typeface="Palatino Linotype" panose="02040502050505030304" pitchFamily="18" charset="0"/>
        </a:defRPr>
      </a:pPr>
      <a:endParaRPr lang="en-US"/>
    </a:p>
  </c:txPr>
  <c:externalData r:id="rId3">
    <c:autoUpdate val="0"/>
  </c:externalData>
</c:chartSpace>
</file>

<file path=ppt/charts/chart1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2004877515310586"/>
          <c:y val="4.7077039477208205E-2"/>
          <c:w val="0.83064566929133854"/>
          <c:h val="0.79363918795864807"/>
        </c:manualLayout>
      </c:layout>
      <c:scatterChart>
        <c:scatterStyle val="lineMarker"/>
        <c:varyColors val="0"/>
        <c:ser>
          <c:idx val="1"/>
          <c:order val="0"/>
          <c:tx>
            <c:strRef>
              <c:f>'1285-5%'!$D$1</c:f>
              <c:strCache>
                <c:ptCount val="1"/>
                <c:pt idx="0">
                  <c:v>1285-5%</c:v>
                </c:pt>
              </c:strCache>
            </c:strRef>
          </c:tx>
          <c:spPr>
            <a:ln w="12700" cap="rnd">
              <a:solidFill>
                <a:schemeClr val="tx1"/>
              </a:solidFill>
              <a:round/>
            </a:ln>
            <a:effectLst/>
          </c:spPr>
          <c:marker>
            <c:symbol val="none"/>
          </c:marker>
          <c:xVal>
            <c:numRef>
              <c:f>'1285-5%'!$D$4:$D$29225</c:f>
              <c:numCache>
                <c:formatCode>General</c:formatCode>
                <c:ptCount val="29222"/>
                <c:pt idx="0">
                  <c:v>-50.664000001456799</c:v>
                </c:pt>
                <c:pt idx="1">
                  <c:v>-50.656000001456597</c:v>
                </c:pt>
                <c:pt idx="2">
                  <c:v>-50.648000001456403</c:v>
                </c:pt>
                <c:pt idx="3">
                  <c:v>-50.640000001456201</c:v>
                </c:pt>
                <c:pt idx="4">
                  <c:v>-50.6320000014559</c:v>
                </c:pt>
                <c:pt idx="5">
                  <c:v>-50.624000001455698</c:v>
                </c:pt>
                <c:pt idx="6">
                  <c:v>-50.616000001455497</c:v>
                </c:pt>
                <c:pt idx="7">
                  <c:v>-50.608000001455196</c:v>
                </c:pt>
                <c:pt idx="8">
                  <c:v>-50.600000001455001</c:v>
                </c:pt>
                <c:pt idx="9">
                  <c:v>-50.592000001454799</c:v>
                </c:pt>
                <c:pt idx="10">
                  <c:v>-50.584000001454498</c:v>
                </c:pt>
                <c:pt idx="11">
                  <c:v>-50.576000001454297</c:v>
                </c:pt>
                <c:pt idx="12">
                  <c:v>-50.568000001454102</c:v>
                </c:pt>
                <c:pt idx="13">
                  <c:v>-50.560000001453901</c:v>
                </c:pt>
                <c:pt idx="14">
                  <c:v>-50.5520000014536</c:v>
                </c:pt>
                <c:pt idx="15">
                  <c:v>-50.544000001453398</c:v>
                </c:pt>
                <c:pt idx="16">
                  <c:v>-50.536000001453203</c:v>
                </c:pt>
                <c:pt idx="17">
                  <c:v>-50.528000001452895</c:v>
                </c:pt>
                <c:pt idx="18">
                  <c:v>-50.520000001452701</c:v>
                </c:pt>
                <c:pt idx="19">
                  <c:v>-50.512000001452499</c:v>
                </c:pt>
                <c:pt idx="20">
                  <c:v>-50.504000001452198</c:v>
                </c:pt>
                <c:pt idx="21">
                  <c:v>-50.496000001451996</c:v>
                </c:pt>
                <c:pt idx="22">
                  <c:v>-50.488000001451802</c:v>
                </c:pt>
                <c:pt idx="23">
                  <c:v>-50.4800000014516</c:v>
                </c:pt>
                <c:pt idx="24">
                  <c:v>-50.472000001451299</c:v>
                </c:pt>
                <c:pt idx="25">
                  <c:v>-50.464000001451097</c:v>
                </c:pt>
                <c:pt idx="26">
                  <c:v>-50.456000001450903</c:v>
                </c:pt>
                <c:pt idx="27">
                  <c:v>-50.448000001450602</c:v>
                </c:pt>
                <c:pt idx="28">
                  <c:v>-50.4400000014504</c:v>
                </c:pt>
                <c:pt idx="29">
                  <c:v>-50.432000001450199</c:v>
                </c:pt>
                <c:pt idx="30">
                  <c:v>-50.424000001449897</c:v>
                </c:pt>
                <c:pt idx="31">
                  <c:v>-50.416000001449696</c:v>
                </c:pt>
                <c:pt idx="32">
                  <c:v>-50.408000001449501</c:v>
                </c:pt>
                <c:pt idx="33">
                  <c:v>-50.4000000014493</c:v>
                </c:pt>
                <c:pt idx="34">
                  <c:v>-50.392000001448999</c:v>
                </c:pt>
                <c:pt idx="35">
                  <c:v>-50.384000001448797</c:v>
                </c:pt>
                <c:pt idx="36">
                  <c:v>-50.376000001448602</c:v>
                </c:pt>
                <c:pt idx="37">
                  <c:v>-50.368000001448301</c:v>
                </c:pt>
                <c:pt idx="38">
                  <c:v>-50.3600000014481</c:v>
                </c:pt>
                <c:pt idx="39">
                  <c:v>-50.352000001447898</c:v>
                </c:pt>
                <c:pt idx="40">
                  <c:v>-50.344000001447597</c:v>
                </c:pt>
                <c:pt idx="41">
                  <c:v>-50.336000001447395</c:v>
                </c:pt>
                <c:pt idx="42">
                  <c:v>-50.328000001447201</c:v>
                </c:pt>
                <c:pt idx="43">
                  <c:v>-50.320000001446999</c:v>
                </c:pt>
                <c:pt idx="44">
                  <c:v>-50.312000001446698</c:v>
                </c:pt>
                <c:pt idx="45">
                  <c:v>-50.304000001446497</c:v>
                </c:pt>
                <c:pt idx="46">
                  <c:v>-50.296000001446302</c:v>
                </c:pt>
                <c:pt idx="47">
                  <c:v>-50.288000001446001</c:v>
                </c:pt>
                <c:pt idx="48">
                  <c:v>-50.280000001445799</c:v>
                </c:pt>
                <c:pt idx="49">
                  <c:v>-50.272000001445598</c:v>
                </c:pt>
                <c:pt idx="50">
                  <c:v>-50.264000001445297</c:v>
                </c:pt>
                <c:pt idx="51">
                  <c:v>-50.256000001445102</c:v>
                </c:pt>
                <c:pt idx="52">
                  <c:v>-50.2480000014449</c:v>
                </c:pt>
                <c:pt idx="53">
                  <c:v>-50.240000001444699</c:v>
                </c:pt>
                <c:pt idx="54">
                  <c:v>-50.232000001444398</c:v>
                </c:pt>
                <c:pt idx="55">
                  <c:v>-50.224000001444196</c:v>
                </c:pt>
                <c:pt idx="56">
                  <c:v>-50.216000001444002</c:v>
                </c:pt>
                <c:pt idx="57">
                  <c:v>-50.2080000014437</c:v>
                </c:pt>
                <c:pt idx="58">
                  <c:v>-50.200000001443499</c:v>
                </c:pt>
                <c:pt idx="59">
                  <c:v>-50.192000001443297</c:v>
                </c:pt>
                <c:pt idx="60">
                  <c:v>-50.184000001442996</c:v>
                </c:pt>
                <c:pt idx="61">
                  <c:v>-50.176000001442802</c:v>
                </c:pt>
                <c:pt idx="62">
                  <c:v>-50.1680000014426</c:v>
                </c:pt>
                <c:pt idx="63">
                  <c:v>-50.160000001442398</c:v>
                </c:pt>
                <c:pt idx="64">
                  <c:v>-50.152000001442097</c:v>
                </c:pt>
                <c:pt idx="65">
                  <c:v>-50.144000001441903</c:v>
                </c:pt>
                <c:pt idx="66">
                  <c:v>-50.136000001441701</c:v>
                </c:pt>
                <c:pt idx="67">
                  <c:v>-50.1280000014414</c:v>
                </c:pt>
                <c:pt idx="68">
                  <c:v>-50.120000001441198</c:v>
                </c:pt>
                <c:pt idx="69">
                  <c:v>-50.112000001440997</c:v>
                </c:pt>
                <c:pt idx="70">
                  <c:v>-50.104000001440696</c:v>
                </c:pt>
                <c:pt idx="71">
                  <c:v>-50.096000001440501</c:v>
                </c:pt>
                <c:pt idx="72">
                  <c:v>-50.0880000014403</c:v>
                </c:pt>
                <c:pt idx="73">
                  <c:v>-50.080000001440098</c:v>
                </c:pt>
                <c:pt idx="74">
                  <c:v>-50.072000001439797</c:v>
                </c:pt>
                <c:pt idx="75">
                  <c:v>-50.064000001439602</c:v>
                </c:pt>
                <c:pt idx="76">
                  <c:v>-50.056000001439401</c:v>
                </c:pt>
                <c:pt idx="77">
                  <c:v>-50.0480000014391</c:v>
                </c:pt>
                <c:pt idx="78">
                  <c:v>-50.040000001438898</c:v>
                </c:pt>
                <c:pt idx="79">
                  <c:v>-50.032000001438703</c:v>
                </c:pt>
                <c:pt idx="80">
                  <c:v>-50.024000001438395</c:v>
                </c:pt>
                <c:pt idx="81">
                  <c:v>-50.016000001438201</c:v>
                </c:pt>
                <c:pt idx="82">
                  <c:v>-50.008000001437999</c:v>
                </c:pt>
                <c:pt idx="83">
                  <c:v>-50.000000001437797</c:v>
                </c:pt>
                <c:pt idx="84">
                  <c:v>-49.992000001437496</c:v>
                </c:pt>
                <c:pt idx="85">
                  <c:v>-49.984000001437302</c:v>
                </c:pt>
                <c:pt idx="86">
                  <c:v>-49.9760000014371</c:v>
                </c:pt>
                <c:pt idx="87">
                  <c:v>-49.968000001436799</c:v>
                </c:pt>
                <c:pt idx="88">
                  <c:v>-49.960000001436597</c:v>
                </c:pt>
                <c:pt idx="89">
                  <c:v>-49.952000001436403</c:v>
                </c:pt>
                <c:pt idx="90">
                  <c:v>-49.944000001436095</c:v>
                </c:pt>
                <c:pt idx="91">
                  <c:v>-49.9360000014359</c:v>
                </c:pt>
                <c:pt idx="92">
                  <c:v>-49.928000001435699</c:v>
                </c:pt>
                <c:pt idx="93">
                  <c:v>-49.920000001435497</c:v>
                </c:pt>
                <c:pt idx="94">
                  <c:v>-49.912000001435196</c:v>
                </c:pt>
                <c:pt idx="95">
                  <c:v>-49.904000001435001</c:v>
                </c:pt>
                <c:pt idx="96">
                  <c:v>-49.8960000014348</c:v>
                </c:pt>
                <c:pt idx="97">
                  <c:v>-49.888000001434499</c:v>
                </c:pt>
                <c:pt idx="98">
                  <c:v>-49.880000001434297</c:v>
                </c:pt>
                <c:pt idx="99">
                  <c:v>-49.872000001434103</c:v>
                </c:pt>
                <c:pt idx="100">
                  <c:v>-49.864000001433801</c:v>
                </c:pt>
                <c:pt idx="101">
                  <c:v>-49.8560000014336</c:v>
                </c:pt>
                <c:pt idx="102">
                  <c:v>-49.848000001433398</c:v>
                </c:pt>
                <c:pt idx="103">
                  <c:v>-49.840000001433204</c:v>
                </c:pt>
                <c:pt idx="104">
                  <c:v>-49.832000001432895</c:v>
                </c:pt>
                <c:pt idx="105">
                  <c:v>-49.824000001432701</c:v>
                </c:pt>
                <c:pt idx="106">
                  <c:v>-49.816000001432499</c:v>
                </c:pt>
                <c:pt idx="107">
                  <c:v>-49.808000001432198</c:v>
                </c:pt>
                <c:pt idx="108">
                  <c:v>-49.800000001431997</c:v>
                </c:pt>
                <c:pt idx="109">
                  <c:v>-49.792000001431802</c:v>
                </c:pt>
                <c:pt idx="110">
                  <c:v>-49.784000001431501</c:v>
                </c:pt>
                <c:pt idx="111">
                  <c:v>-49.776000001431299</c:v>
                </c:pt>
                <c:pt idx="112">
                  <c:v>-49.768000001431098</c:v>
                </c:pt>
                <c:pt idx="113">
                  <c:v>-49.760000001430903</c:v>
                </c:pt>
                <c:pt idx="114">
                  <c:v>-49.752000001430602</c:v>
                </c:pt>
                <c:pt idx="115">
                  <c:v>-49.7440000014304</c:v>
                </c:pt>
                <c:pt idx="116">
                  <c:v>-49.736000001430199</c:v>
                </c:pt>
                <c:pt idx="117">
                  <c:v>-49.728000001429898</c:v>
                </c:pt>
                <c:pt idx="118">
                  <c:v>-49.720000001429696</c:v>
                </c:pt>
                <c:pt idx="119">
                  <c:v>-49.712000001429502</c:v>
                </c:pt>
                <c:pt idx="120">
                  <c:v>-49.7040000014292</c:v>
                </c:pt>
                <c:pt idx="121">
                  <c:v>-49.696000001428999</c:v>
                </c:pt>
                <c:pt idx="122">
                  <c:v>-49.688000001428797</c:v>
                </c:pt>
                <c:pt idx="123">
                  <c:v>-49.680000001428603</c:v>
                </c:pt>
                <c:pt idx="124">
                  <c:v>-49.672000001428302</c:v>
                </c:pt>
                <c:pt idx="125">
                  <c:v>-49.6640000014281</c:v>
                </c:pt>
                <c:pt idx="126">
                  <c:v>-49.656000001427898</c:v>
                </c:pt>
                <c:pt idx="127">
                  <c:v>-49.648000001427597</c:v>
                </c:pt>
                <c:pt idx="128">
                  <c:v>-49.640000001427403</c:v>
                </c:pt>
                <c:pt idx="129">
                  <c:v>-49.632000001427201</c:v>
                </c:pt>
                <c:pt idx="130">
                  <c:v>-49.6240000014269</c:v>
                </c:pt>
                <c:pt idx="131">
                  <c:v>-49.616000001426698</c:v>
                </c:pt>
                <c:pt idx="132">
                  <c:v>-49.608000001426497</c:v>
                </c:pt>
                <c:pt idx="133">
                  <c:v>-49.600000001426302</c:v>
                </c:pt>
                <c:pt idx="134">
                  <c:v>-49.592000001426001</c:v>
                </c:pt>
                <c:pt idx="135">
                  <c:v>-49.5840000014258</c:v>
                </c:pt>
                <c:pt idx="136">
                  <c:v>-49.576000001425598</c:v>
                </c:pt>
                <c:pt idx="137">
                  <c:v>-49.568000001425297</c:v>
                </c:pt>
                <c:pt idx="138">
                  <c:v>-49.560000001425102</c:v>
                </c:pt>
                <c:pt idx="139">
                  <c:v>-49.552000001424901</c:v>
                </c:pt>
                <c:pt idx="140">
                  <c:v>-49.5440000014246</c:v>
                </c:pt>
                <c:pt idx="141">
                  <c:v>-49.536000001424398</c:v>
                </c:pt>
                <c:pt idx="142">
                  <c:v>-49.528000001424196</c:v>
                </c:pt>
                <c:pt idx="143">
                  <c:v>-49.520000001424002</c:v>
                </c:pt>
                <c:pt idx="144">
                  <c:v>-49.512000001423701</c:v>
                </c:pt>
                <c:pt idx="145">
                  <c:v>-49.504000001423499</c:v>
                </c:pt>
                <c:pt idx="146">
                  <c:v>-49.496000001423297</c:v>
                </c:pt>
                <c:pt idx="147">
                  <c:v>-49.488000001422996</c:v>
                </c:pt>
                <c:pt idx="148">
                  <c:v>-49.480000001422802</c:v>
                </c:pt>
                <c:pt idx="149">
                  <c:v>-49.4720000014226</c:v>
                </c:pt>
                <c:pt idx="150">
                  <c:v>-49.464000001422299</c:v>
                </c:pt>
                <c:pt idx="151">
                  <c:v>-49.456000001422098</c:v>
                </c:pt>
                <c:pt idx="152">
                  <c:v>-49.448000001421903</c:v>
                </c:pt>
                <c:pt idx="153">
                  <c:v>-49.440000001421701</c:v>
                </c:pt>
                <c:pt idx="154">
                  <c:v>-49.4320000014214</c:v>
                </c:pt>
                <c:pt idx="155">
                  <c:v>-49.424000001421199</c:v>
                </c:pt>
                <c:pt idx="156">
                  <c:v>-49.416000001420997</c:v>
                </c:pt>
                <c:pt idx="157">
                  <c:v>-49.408000001420696</c:v>
                </c:pt>
                <c:pt idx="158">
                  <c:v>-49.400000001420501</c:v>
                </c:pt>
                <c:pt idx="159">
                  <c:v>-49.3920000014203</c:v>
                </c:pt>
                <c:pt idx="160">
                  <c:v>-49.384000001419999</c:v>
                </c:pt>
                <c:pt idx="161">
                  <c:v>-49.376000001419797</c:v>
                </c:pt>
                <c:pt idx="162">
                  <c:v>-49.368000001419603</c:v>
                </c:pt>
                <c:pt idx="163">
                  <c:v>-49.360000001419301</c:v>
                </c:pt>
                <c:pt idx="164">
                  <c:v>-49.3520000014191</c:v>
                </c:pt>
                <c:pt idx="165">
                  <c:v>-49.344000001418898</c:v>
                </c:pt>
                <c:pt idx="166">
                  <c:v>-49.336000001418704</c:v>
                </c:pt>
                <c:pt idx="167">
                  <c:v>-49.328000001418395</c:v>
                </c:pt>
                <c:pt idx="168">
                  <c:v>-49.320000001418201</c:v>
                </c:pt>
                <c:pt idx="169">
                  <c:v>-49.312000001417999</c:v>
                </c:pt>
                <c:pt idx="170">
                  <c:v>-49.304000001417698</c:v>
                </c:pt>
                <c:pt idx="171">
                  <c:v>-49.296000001417497</c:v>
                </c:pt>
                <c:pt idx="172">
                  <c:v>-49.288000001417302</c:v>
                </c:pt>
                <c:pt idx="173">
                  <c:v>-49.280000001417001</c:v>
                </c:pt>
                <c:pt idx="174">
                  <c:v>-49.272000001416799</c:v>
                </c:pt>
                <c:pt idx="175">
                  <c:v>-49.264000001416598</c:v>
                </c:pt>
                <c:pt idx="176">
                  <c:v>-49.256000001416403</c:v>
                </c:pt>
                <c:pt idx="177">
                  <c:v>-49.248000001416102</c:v>
                </c:pt>
                <c:pt idx="178">
                  <c:v>-49.2400000014159</c:v>
                </c:pt>
                <c:pt idx="179">
                  <c:v>-49.232000001415699</c:v>
                </c:pt>
                <c:pt idx="180">
                  <c:v>-49.224000001415398</c:v>
                </c:pt>
                <c:pt idx="181">
                  <c:v>-49.216000001415196</c:v>
                </c:pt>
                <c:pt idx="182">
                  <c:v>-49.208000001415002</c:v>
                </c:pt>
                <c:pt idx="183">
                  <c:v>-49.200000001414701</c:v>
                </c:pt>
                <c:pt idx="184">
                  <c:v>-49.192000001414499</c:v>
                </c:pt>
                <c:pt idx="185">
                  <c:v>-49.184000001414297</c:v>
                </c:pt>
                <c:pt idx="186">
                  <c:v>-49.176000001414103</c:v>
                </c:pt>
                <c:pt idx="187">
                  <c:v>-49.168000001413802</c:v>
                </c:pt>
                <c:pt idx="188">
                  <c:v>-49.1600000014136</c:v>
                </c:pt>
                <c:pt idx="189">
                  <c:v>-49.152000001413398</c:v>
                </c:pt>
                <c:pt idx="190">
                  <c:v>-49.144000001413097</c:v>
                </c:pt>
                <c:pt idx="191">
                  <c:v>-49.136000001412896</c:v>
                </c:pt>
                <c:pt idx="192">
                  <c:v>-49.128000001412701</c:v>
                </c:pt>
                <c:pt idx="193">
                  <c:v>-49.1200000014124</c:v>
                </c:pt>
                <c:pt idx="194">
                  <c:v>-49.112000001412198</c:v>
                </c:pt>
                <c:pt idx="195">
                  <c:v>-49.104000001411997</c:v>
                </c:pt>
                <c:pt idx="196">
                  <c:v>-49.096000001411802</c:v>
                </c:pt>
                <c:pt idx="197">
                  <c:v>-49.088000001411501</c:v>
                </c:pt>
                <c:pt idx="198">
                  <c:v>-49.0800000014113</c:v>
                </c:pt>
                <c:pt idx="199">
                  <c:v>-49.072000001411098</c:v>
                </c:pt>
                <c:pt idx="200">
                  <c:v>-49.064000001410797</c:v>
                </c:pt>
                <c:pt idx="201">
                  <c:v>-49.056000001410602</c:v>
                </c:pt>
                <c:pt idx="202">
                  <c:v>-49.048000001410401</c:v>
                </c:pt>
                <c:pt idx="203">
                  <c:v>-49.0400000014101</c:v>
                </c:pt>
                <c:pt idx="204">
                  <c:v>-49.032000001409898</c:v>
                </c:pt>
                <c:pt idx="205">
                  <c:v>-49.024000001409696</c:v>
                </c:pt>
                <c:pt idx="206">
                  <c:v>-49.016000001409502</c:v>
                </c:pt>
                <c:pt idx="207">
                  <c:v>-49.008000001409201</c:v>
                </c:pt>
                <c:pt idx="208">
                  <c:v>-49.000000001408999</c:v>
                </c:pt>
                <c:pt idx="209">
                  <c:v>-48.992000001408798</c:v>
                </c:pt>
                <c:pt idx="210">
                  <c:v>-48.984000001408496</c:v>
                </c:pt>
                <c:pt idx="211">
                  <c:v>-48.976000001408302</c:v>
                </c:pt>
                <c:pt idx="212">
                  <c:v>-48.9680000014081</c:v>
                </c:pt>
                <c:pt idx="213">
                  <c:v>-48.960000001407799</c:v>
                </c:pt>
                <c:pt idx="214">
                  <c:v>-48.952000001407598</c:v>
                </c:pt>
                <c:pt idx="215">
                  <c:v>-48.944000001407403</c:v>
                </c:pt>
                <c:pt idx="216">
                  <c:v>-48.936000001407201</c:v>
                </c:pt>
                <c:pt idx="217">
                  <c:v>-48.9280000014069</c:v>
                </c:pt>
                <c:pt idx="218">
                  <c:v>-48.920000001406699</c:v>
                </c:pt>
                <c:pt idx="219">
                  <c:v>-48.912000001406497</c:v>
                </c:pt>
                <c:pt idx="220">
                  <c:v>-48.904000001406196</c:v>
                </c:pt>
                <c:pt idx="221">
                  <c:v>-48.896000001406001</c:v>
                </c:pt>
                <c:pt idx="222">
                  <c:v>-48.8880000014058</c:v>
                </c:pt>
                <c:pt idx="223">
                  <c:v>-48.880000001405499</c:v>
                </c:pt>
                <c:pt idx="224">
                  <c:v>-48.872000001405297</c:v>
                </c:pt>
                <c:pt idx="225">
                  <c:v>-48.864000001405103</c:v>
                </c:pt>
                <c:pt idx="226">
                  <c:v>-48.856000001404901</c:v>
                </c:pt>
                <c:pt idx="227">
                  <c:v>-48.8480000014046</c:v>
                </c:pt>
                <c:pt idx="228">
                  <c:v>-48.840000001404398</c:v>
                </c:pt>
                <c:pt idx="229">
                  <c:v>-48.832000001404197</c:v>
                </c:pt>
                <c:pt idx="230">
                  <c:v>-48.824000001403896</c:v>
                </c:pt>
                <c:pt idx="231">
                  <c:v>-48.816000001403701</c:v>
                </c:pt>
                <c:pt idx="232">
                  <c:v>-48.808000001403499</c:v>
                </c:pt>
                <c:pt idx="233">
                  <c:v>-48.800000001403198</c:v>
                </c:pt>
                <c:pt idx="234">
                  <c:v>-48.792000001402997</c:v>
                </c:pt>
                <c:pt idx="235">
                  <c:v>-48.784000001402802</c:v>
                </c:pt>
                <c:pt idx="236">
                  <c:v>-48.776000001402601</c:v>
                </c:pt>
                <c:pt idx="237">
                  <c:v>-48.768000001402299</c:v>
                </c:pt>
                <c:pt idx="238">
                  <c:v>-48.760000001402098</c:v>
                </c:pt>
                <c:pt idx="239">
                  <c:v>-48.752000001401903</c:v>
                </c:pt>
                <c:pt idx="240">
                  <c:v>-48.744000001401595</c:v>
                </c:pt>
                <c:pt idx="241">
                  <c:v>-48.736000001401401</c:v>
                </c:pt>
                <c:pt idx="242">
                  <c:v>-48.728000001401199</c:v>
                </c:pt>
                <c:pt idx="243">
                  <c:v>-48.720000001400898</c:v>
                </c:pt>
                <c:pt idx="244">
                  <c:v>-48.712000001400696</c:v>
                </c:pt>
                <c:pt idx="245">
                  <c:v>-48.704000001400502</c:v>
                </c:pt>
                <c:pt idx="246">
                  <c:v>-48.6960000014003</c:v>
                </c:pt>
                <c:pt idx="247">
                  <c:v>-48.688000001399999</c:v>
                </c:pt>
                <c:pt idx="248">
                  <c:v>-48.680000001399797</c:v>
                </c:pt>
                <c:pt idx="249">
                  <c:v>-48.672000001399603</c:v>
                </c:pt>
                <c:pt idx="250">
                  <c:v>-48.664000001399302</c:v>
                </c:pt>
                <c:pt idx="251">
                  <c:v>-48.6560000013991</c:v>
                </c:pt>
                <c:pt idx="252">
                  <c:v>-48.648000001398898</c:v>
                </c:pt>
                <c:pt idx="253">
                  <c:v>-48.640000001398597</c:v>
                </c:pt>
                <c:pt idx="254">
                  <c:v>-48.632000001398396</c:v>
                </c:pt>
                <c:pt idx="255">
                  <c:v>-48.624000001398201</c:v>
                </c:pt>
                <c:pt idx="256">
                  <c:v>-48.616000001398</c:v>
                </c:pt>
                <c:pt idx="257">
                  <c:v>-48.608000001397698</c:v>
                </c:pt>
                <c:pt idx="258">
                  <c:v>-48.600000001397497</c:v>
                </c:pt>
                <c:pt idx="259">
                  <c:v>-48.592000001397302</c:v>
                </c:pt>
                <c:pt idx="260">
                  <c:v>-48.584000001397001</c:v>
                </c:pt>
                <c:pt idx="261">
                  <c:v>-48.5760000013968</c:v>
                </c:pt>
                <c:pt idx="262">
                  <c:v>-48.568000001396598</c:v>
                </c:pt>
                <c:pt idx="263">
                  <c:v>-48.560000001396297</c:v>
                </c:pt>
                <c:pt idx="264">
                  <c:v>-48.552000001396102</c:v>
                </c:pt>
                <c:pt idx="265">
                  <c:v>-48.544000001395901</c:v>
                </c:pt>
                <c:pt idx="266">
                  <c:v>-48.536000001395699</c:v>
                </c:pt>
                <c:pt idx="267">
                  <c:v>-48.528000001395398</c:v>
                </c:pt>
                <c:pt idx="268">
                  <c:v>-48.520000001395196</c:v>
                </c:pt>
                <c:pt idx="269">
                  <c:v>-48.512000001395002</c:v>
                </c:pt>
                <c:pt idx="270">
                  <c:v>-48.504000001394701</c:v>
                </c:pt>
                <c:pt idx="271">
                  <c:v>-48.496000001394499</c:v>
                </c:pt>
                <c:pt idx="272">
                  <c:v>-48.488000001394298</c:v>
                </c:pt>
                <c:pt idx="273">
                  <c:v>-48.480000001393996</c:v>
                </c:pt>
                <c:pt idx="274">
                  <c:v>-48.472000001393802</c:v>
                </c:pt>
                <c:pt idx="275">
                  <c:v>-48.4640000013936</c:v>
                </c:pt>
                <c:pt idx="276">
                  <c:v>-48.456000001393399</c:v>
                </c:pt>
                <c:pt idx="277">
                  <c:v>-48.448000001393098</c:v>
                </c:pt>
                <c:pt idx="278">
                  <c:v>-48.440000001392896</c:v>
                </c:pt>
                <c:pt idx="279">
                  <c:v>-48.432000001392701</c:v>
                </c:pt>
                <c:pt idx="280">
                  <c:v>-48.4240000013924</c:v>
                </c:pt>
                <c:pt idx="281">
                  <c:v>-48.416000001392199</c:v>
                </c:pt>
                <c:pt idx="282">
                  <c:v>-48.408000001391997</c:v>
                </c:pt>
                <c:pt idx="283">
                  <c:v>-48.400000001391696</c:v>
                </c:pt>
                <c:pt idx="284">
                  <c:v>-48.392000001391501</c:v>
                </c:pt>
                <c:pt idx="285">
                  <c:v>-48.3840000013913</c:v>
                </c:pt>
                <c:pt idx="286">
                  <c:v>-48.376000001391098</c:v>
                </c:pt>
                <c:pt idx="287">
                  <c:v>-48.368000001390797</c:v>
                </c:pt>
                <c:pt idx="288">
                  <c:v>-48.360000001390603</c:v>
                </c:pt>
                <c:pt idx="289">
                  <c:v>-48.352000001390401</c:v>
                </c:pt>
                <c:pt idx="290">
                  <c:v>-48.3440000013901</c:v>
                </c:pt>
                <c:pt idx="291">
                  <c:v>-48.336000001389898</c:v>
                </c:pt>
                <c:pt idx="292">
                  <c:v>-48.328000001389697</c:v>
                </c:pt>
                <c:pt idx="293">
                  <c:v>-48.320000001389396</c:v>
                </c:pt>
                <c:pt idx="294">
                  <c:v>-48.312000001389201</c:v>
                </c:pt>
                <c:pt idx="295">
                  <c:v>-48.304000001388999</c:v>
                </c:pt>
                <c:pt idx="296">
                  <c:v>-48.296000001388798</c:v>
                </c:pt>
                <c:pt idx="297">
                  <c:v>-48.288000001388497</c:v>
                </c:pt>
                <c:pt idx="298">
                  <c:v>-48.280000001388302</c:v>
                </c:pt>
                <c:pt idx="299">
                  <c:v>-48.272000001388101</c:v>
                </c:pt>
                <c:pt idx="300">
                  <c:v>-48.264000001387799</c:v>
                </c:pt>
                <c:pt idx="301">
                  <c:v>-48.256000001387598</c:v>
                </c:pt>
                <c:pt idx="302">
                  <c:v>-48.248000001387403</c:v>
                </c:pt>
                <c:pt idx="303">
                  <c:v>-48.240000001387095</c:v>
                </c:pt>
                <c:pt idx="304">
                  <c:v>-48.232000001386901</c:v>
                </c:pt>
                <c:pt idx="305">
                  <c:v>-48.224000001386699</c:v>
                </c:pt>
                <c:pt idx="306">
                  <c:v>-48.216000001386497</c:v>
                </c:pt>
                <c:pt idx="307">
                  <c:v>-48.208000001386196</c:v>
                </c:pt>
                <c:pt idx="308">
                  <c:v>-48.200000001386002</c:v>
                </c:pt>
                <c:pt idx="309">
                  <c:v>-48.1920000013858</c:v>
                </c:pt>
                <c:pt idx="310">
                  <c:v>-48.184000001385499</c:v>
                </c:pt>
                <c:pt idx="311">
                  <c:v>-48.176000001385297</c:v>
                </c:pt>
                <c:pt idx="312">
                  <c:v>-48.168000001385103</c:v>
                </c:pt>
                <c:pt idx="313">
                  <c:v>-48.160000001384802</c:v>
                </c:pt>
                <c:pt idx="314">
                  <c:v>-48.1520000013846</c:v>
                </c:pt>
                <c:pt idx="315">
                  <c:v>-48.144000001384399</c:v>
                </c:pt>
                <c:pt idx="316">
                  <c:v>-48.136000001384197</c:v>
                </c:pt>
                <c:pt idx="317">
                  <c:v>-48.128000001383896</c:v>
                </c:pt>
                <c:pt idx="318">
                  <c:v>-48.120000001383701</c:v>
                </c:pt>
                <c:pt idx="319">
                  <c:v>-48.1120000013835</c:v>
                </c:pt>
                <c:pt idx="320">
                  <c:v>-48.104000001383199</c:v>
                </c:pt>
                <c:pt idx="321">
                  <c:v>-48.096000001382997</c:v>
                </c:pt>
                <c:pt idx="322">
                  <c:v>-48.088000001382802</c:v>
                </c:pt>
                <c:pt idx="323">
                  <c:v>-48.080000001382501</c:v>
                </c:pt>
                <c:pt idx="324">
                  <c:v>-48.0720000013823</c:v>
                </c:pt>
                <c:pt idx="325">
                  <c:v>-48.064000001382098</c:v>
                </c:pt>
                <c:pt idx="326">
                  <c:v>-48.056000001381904</c:v>
                </c:pt>
                <c:pt idx="327">
                  <c:v>-48.048000001381595</c:v>
                </c:pt>
                <c:pt idx="328">
                  <c:v>-48.040000001381401</c:v>
                </c:pt>
                <c:pt idx="329">
                  <c:v>-48.032000001381199</c:v>
                </c:pt>
                <c:pt idx="330">
                  <c:v>-48.024000001380898</c:v>
                </c:pt>
                <c:pt idx="331">
                  <c:v>-48.016000001380696</c:v>
                </c:pt>
                <c:pt idx="332">
                  <c:v>-48.008000001380502</c:v>
                </c:pt>
                <c:pt idx="333">
                  <c:v>-48.000000001380201</c:v>
                </c:pt>
                <c:pt idx="334">
                  <c:v>-47.992000001379999</c:v>
                </c:pt>
                <c:pt idx="335">
                  <c:v>-47.984000001379798</c:v>
                </c:pt>
                <c:pt idx="336">
                  <c:v>-47.976000001379603</c:v>
                </c:pt>
                <c:pt idx="337">
                  <c:v>-47.968000001379302</c:v>
                </c:pt>
                <c:pt idx="338">
                  <c:v>-47.9600000013791</c:v>
                </c:pt>
                <c:pt idx="339">
                  <c:v>-47.952000001378899</c:v>
                </c:pt>
                <c:pt idx="340">
                  <c:v>-47.944000001378598</c:v>
                </c:pt>
                <c:pt idx="341">
                  <c:v>-47.936000001378396</c:v>
                </c:pt>
                <c:pt idx="342">
                  <c:v>-47.928000001378201</c:v>
                </c:pt>
                <c:pt idx="343">
                  <c:v>-47.9200000013779</c:v>
                </c:pt>
                <c:pt idx="344">
                  <c:v>-47.912000001377699</c:v>
                </c:pt>
                <c:pt idx="345">
                  <c:v>-47.904000001377497</c:v>
                </c:pt>
                <c:pt idx="346">
                  <c:v>-47.896000001377303</c:v>
                </c:pt>
                <c:pt idx="347">
                  <c:v>-47.888000001377002</c:v>
                </c:pt>
                <c:pt idx="348">
                  <c:v>-47.8800000013768</c:v>
                </c:pt>
                <c:pt idx="349">
                  <c:v>-47.872000001376598</c:v>
                </c:pt>
                <c:pt idx="350">
                  <c:v>-47.864000001376297</c:v>
                </c:pt>
                <c:pt idx="351">
                  <c:v>-47.856000001376103</c:v>
                </c:pt>
                <c:pt idx="352">
                  <c:v>-47.848000001375901</c:v>
                </c:pt>
                <c:pt idx="353">
                  <c:v>-47.8400000013756</c:v>
                </c:pt>
                <c:pt idx="354">
                  <c:v>-47.832000001375398</c:v>
                </c:pt>
                <c:pt idx="355">
                  <c:v>-47.824000001375197</c:v>
                </c:pt>
                <c:pt idx="356">
                  <c:v>-47.816000001375002</c:v>
                </c:pt>
                <c:pt idx="357">
                  <c:v>-47.808000001374701</c:v>
                </c:pt>
                <c:pt idx="358">
                  <c:v>-47.800000001374499</c:v>
                </c:pt>
                <c:pt idx="359">
                  <c:v>-47.792000001374298</c:v>
                </c:pt>
                <c:pt idx="360">
                  <c:v>-47.784000001373997</c:v>
                </c:pt>
                <c:pt idx="361">
                  <c:v>-47.776000001373802</c:v>
                </c:pt>
                <c:pt idx="362">
                  <c:v>-47.768000001373601</c:v>
                </c:pt>
                <c:pt idx="363">
                  <c:v>-47.760000001373299</c:v>
                </c:pt>
                <c:pt idx="364">
                  <c:v>-47.752000001373098</c:v>
                </c:pt>
                <c:pt idx="365">
                  <c:v>-47.744000001372896</c:v>
                </c:pt>
                <c:pt idx="366">
                  <c:v>-47.736000001372702</c:v>
                </c:pt>
                <c:pt idx="367">
                  <c:v>-47.728000001372401</c:v>
                </c:pt>
                <c:pt idx="368">
                  <c:v>-47.720000001372199</c:v>
                </c:pt>
                <c:pt idx="369">
                  <c:v>-47.712000001371997</c:v>
                </c:pt>
                <c:pt idx="370">
                  <c:v>-47.704000001371696</c:v>
                </c:pt>
                <c:pt idx="371">
                  <c:v>-47.696000001371502</c:v>
                </c:pt>
                <c:pt idx="372">
                  <c:v>-47.6880000013713</c:v>
                </c:pt>
                <c:pt idx="373">
                  <c:v>-47.680000001370999</c:v>
                </c:pt>
                <c:pt idx="374">
                  <c:v>-47.672000001370797</c:v>
                </c:pt>
                <c:pt idx="375">
                  <c:v>-47.664000001370603</c:v>
                </c:pt>
                <c:pt idx="376">
                  <c:v>-47.656000001370295</c:v>
                </c:pt>
                <c:pt idx="377">
                  <c:v>-47.6480000013701</c:v>
                </c:pt>
                <c:pt idx="378">
                  <c:v>-47.640000001369899</c:v>
                </c:pt>
                <c:pt idx="379">
                  <c:v>-47.632000001369697</c:v>
                </c:pt>
                <c:pt idx="380">
                  <c:v>-47.624000001369396</c:v>
                </c:pt>
                <c:pt idx="381">
                  <c:v>-47.616000001369201</c:v>
                </c:pt>
                <c:pt idx="382">
                  <c:v>-47.608000001369</c:v>
                </c:pt>
                <c:pt idx="383">
                  <c:v>-47.600000001368699</c:v>
                </c:pt>
                <c:pt idx="384">
                  <c:v>-47.592000001368497</c:v>
                </c:pt>
                <c:pt idx="385">
                  <c:v>-47.584000001368302</c:v>
                </c:pt>
                <c:pt idx="386">
                  <c:v>-47.576000001368001</c:v>
                </c:pt>
                <c:pt idx="387">
                  <c:v>-47.5680000013678</c:v>
                </c:pt>
                <c:pt idx="388">
                  <c:v>-47.560000001367598</c:v>
                </c:pt>
                <c:pt idx="389">
                  <c:v>-47.552000001367404</c:v>
                </c:pt>
                <c:pt idx="390">
                  <c:v>-47.544000001367095</c:v>
                </c:pt>
                <c:pt idx="391">
                  <c:v>-47.536000001366901</c:v>
                </c:pt>
                <c:pt idx="392">
                  <c:v>-47.528000001366699</c:v>
                </c:pt>
                <c:pt idx="393">
                  <c:v>-47.520000001366398</c:v>
                </c:pt>
                <c:pt idx="394">
                  <c:v>-47.512000001366196</c:v>
                </c:pt>
                <c:pt idx="395">
                  <c:v>-47.504000001366002</c:v>
                </c:pt>
                <c:pt idx="396">
                  <c:v>-47.496000001365701</c:v>
                </c:pt>
                <c:pt idx="397">
                  <c:v>-47.488000001365499</c:v>
                </c:pt>
                <c:pt idx="398">
                  <c:v>-47.480000001365298</c:v>
                </c:pt>
                <c:pt idx="399">
                  <c:v>-47.472000001365103</c:v>
                </c:pt>
                <c:pt idx="400">
                  <c:v>-47.464000001364802</c:v>
                </c:pt>
                <c:pt idx="401">
                  <c:v>-47.4560000013646</c:v>
                </c:pt>
                <c:pt idx="402">
                  <c:v>-47.448000001364399</c:v>
                </c:pt>
                <c:pt idx="403">
                  <c:v>-47.440000001364098</c:v>
                </c:pt>
                <c:pt idx="404">
                  <c:v>-47.432000001363896</c:v>
                </c:pt>
                <c:pt idx="405">
                  <c:v>-47.424000001363702</c:v>
                </c:pt>
                <c:pt idx="406">
                  <c:v>-47.4160000013634</c:v>
                </c:pt>
                <c:pt idx="407">
                  <c:v>-47.408000001363199</c:v>
                </c:pt>
                <c:pt idx="408">
                  <c:v>-47.400000001362997</c:v>
                </c:pt>
                <c:pt idx="409">
                  <c:v>-47.392000001362803</c:v>
                </c:pt>
                <c:pt idx="410">
                  <c:v>-47.384000001362502</c:v>
                </c:pt>
                <c:pt idx="411">
                  <c:v>-47.3760000013623</c:v>
                </c:pt>
                <c:pt idx="412">
                  <c:v>-47.368000001362098</c:v>
                </c:pt>
                <c:pt idx="413">
                  <c:v>-47.360000001361797</c:v>
                </c:pt>
                <c:pt idx="414">
                  <c:v>-47.352000001361596</c:v>
                </c:pt>
                <c:pt idx="415">
                  <c:v>-47.344000001361401</c:v>
                </c:pt>
                <c:pt idx="416">
                  <c:v>-47.3360000013611</c:v>
                </c:pt>
                <c:pt idx="417">
                  <c:v>-47.328000001360898</c:v>
                </c:pt>
                <c:pt idx="418">
                  <c:v>-47.320000001360697</c:v>
                </c:pt>
                <c:pt idx="419">
                  <c:v>-47.312000001360502</c:v>
                </c:pt>
                <c:pt idx="420">
                  <c:v>-47.304000001360201</c:v>
                </c:pt>
                <c:pt idx="421">
                  <c:v>-47.296000001359999</c:v>
                </c:pt>
                <c:pt idx="422">
                  <c:v>-47.288000001359798</c:v>
                </c:pt>
                <c:pt idx="423">
                  <c:v>-47.280000001359497</c:v>
                </c:pt>
                <c:pt idx="424">
                  <c:v>-47.272000001359302</c:v>
                </c:pt>
                <c:pt idx="425">
                  <c:v>-47.264000001359101</c:v>
                </c:pt>
                <c:pt idx="426">
                  <c:v>-47.2560000013588</c:v>
                </c:pt>
                <c:pt idx="427">
                  <c:v>-47.248000001358598</c:v>
                </c:pt>
                <c:pt idx="428">
                  <c:v>-47.240000001358396</c:v>
                </c:pt>
                <c:pt idx="429">
                  <c:v>-47.232000001358202</c:v>
                </c:pt>
                <c:pt idx="430">
                  <c:v>-47.224000001357901</c:v>
                </c:pt>
                <c:pt idx="431">
                  <c:v>-47.216000001357699</c:v>
                </c:pt>
                <c:pt idx="432">
                  <c:v>-47.208000001357497</c:v>
                </c:pt>
                <c:pt idx="433">
                  <c:v>-47.200000001357196</c:v>
                </c:pt>
                <c:pt idx="434">
                  <c:v>-47.192000001357002</c:v>
                </c:pt>
                <c:pt idx="435">
                  <c:v>-47.1840000013568</c:v>
                </c:pt>
                <c:pt idx="436">
                  <c:v>-47.176000001356499</c:v>
                </c:pt>
                <c:pt idx="437">
                  <c:v>-47.168000001356297</c:v>
                </c:pt>
                <c:pt idx="438">
                  <c:v>-47.160000001356103</c:v>
                </c:pt>
                <c:pt idx="439">
                  <c:v>-47.152000001355901</c:v>
                </c:pt>
                <c:pt idx="440">
                  <c:v>-47.1440000013556</c:v>
                </c:pt>
                <c:pt idx="441">
                  <c:v>-47.136000001355399</c:v>
                </c:pt>
                <c:pt idx="442">
                  <c:v>-47.128000001355197</c:v>
                </c:pt>
                <c:pt idx="443">
                  <c:v>-47.120000001354896</c:v>
                </c:pt>
                <c:pt idx="444">
                  <c:v>-47.112000001354701</c:v>
                </c:pt>
                <c:pt idx="445">
                  <c:v>-47.1040000013545</c:v>
                </c:pt>
                <c:pt idx="446">
                  <c:v>-47.096000001354199</c:v>
                </c:pt>
                <c:pt idx="447">
                  <c:v>-47.088000001353997</c:v>
                </c:pt>
                <c:pt idx="448">
                  <c:v>-47.080000001353802</c:v>
                </c:pt>
                <c:pt idx="449">
                  <c:v>-47.072000001353601</c:v>
                </c:pt>
                <c:pt idx="450">
                  <c:v>-47.0640000013533</c:v>
                </c:pt>
                <c:pt idx="451">
                  <c:v>-47.056000001353098</c:v>
                </c:pt>
                <c:pt idx="452">
                  <c:v>-47.048000001352904</c:v>
                </c:pt>
                <c:pt idx="453">
                  <c:v>-47.040000001352595</c:v>
                </c:pt>
                <c:pt idx="454">
                  <c:v>-47.032000001352401</c:v>
                </c:pt>
                <c:pt idx="455">
                  <c:v>-47.024000001352199</c:v>
                </c:pt>
                <c:pt idx="456">
                  <c:v>-47.016000001351898</c:v>
                </c:pt>
                <c:pt idx="457">
                  <c:v>-47.008000001351697</c:v>
                </c:pt>
                <c:pt idx="458">
                  <c:v>-47.000000001351502</c:v>
                </c:pt>
                <c:pt idx="459">
                  <c:v>-46.9920000013513</c:v>
                </c:pt>
                <c:pt idx="460">
                  <c:v>-46.984000001350999</c:v>
                </c:pt>
                <c:pt idx="461">
                  <c:v>-46.976000001350798</c:v>
                </c:pt>
                <c:pt idx="462">
                  <c:v>-46.968000001350603</c:v>
                </c:pt>
                <c:pt idx="463">
                  <c:v>-46.960000001350295</c:v>
                </c:pt>
                <c:pt idx="464">
                  <c:v>-46.9520000013501</c:v>
                </c:pt>
                <c:pt idx="465">
                  <c:v>-46.944000001349899</c:v>
                </c:pt>
                <c:pt idx="466">
                  <c:v>-46.936000001349598</c:v>
                </c:pt>
                <c:pt idx="467">
                  <c:v>-46.928000001349396</c:v>
                </c:pt>
                <c:pt idx="468">
                  <c:v>-46.920000001349202</c:v>
                </c:pt>
                <c:pt idx="469">
                  <c:v>-46.912000001349</c:v>
                </c:pt>
                <c:pt idx="470">
                  <c:v>-46.904000001348699</c:v>
                </c:pt>
                <c:pt idx="471">
                  <c:v>-46.896000001348497</c:v>
                </c:pt>
                <c:pt idx="472">
                  <c:v>-46.888000001348303</c:v>
                </c:pt>
                <c:pt idx="473">
                  <c:v>-46.880000001348002</c:v>
                </c:pt>
                <c:pt idx="474">
                  <c:v>-46.8720000013478</c:v>
                </c:pt>
                <c:pt idx="475">
                  <c:v>-46.864000001347598</c:v>
                </c:pt>
                <c:pt idx="476">
                  <c:v>-46.856000001347297</c:v>
                </c:pt>
                <c:pt idx="477">
                  <c:v>-46.848000001347096</c:v>
                </c:pt>
                <c:pt idx="478">
                  <c:v>-46.840000001346901</c:v>
                </c:pt>
                <c:pt idx="479">
                  <c:v>-46.832000001346699</c:v>
                </c:pt>
                <c:pt idx="480">
                  <c:v>-46.824000001346398</c:v>
                </c:pt>
                <c:pt idx="481">
                  <c:v>-46.816000001346197</c:v>
                </c:pt>
                <c:pt idx="482">
                  <c:v>-46.808000001346002</c:v>
                </c:pt>
                <c:pt idx="483">
                  <c:v>-46.800000001345701</c:v>
                </c:pt>
                <c:pt idx="484">
                  <c:v>-46.7920000013455</c:v>
                </c:pt>
                <c:pt idx="485">
                  <c:v>-46.784000001345298</c:v>
                </c:pt>
                <c:pt idx="486">
                  <c:v>-46.776000001344997</c:v>
                </c:pt>
                <c:pt idx="487">
                  <c:v>-46.768000001344802</c:v>
                </c:pt>
                <c:pt idx="488">
                  <c:v>-46.760000001344601</c:v>
                </c:pt>
                <c:pt idx="489">
                  <c:v>-46.752000001344399</c:v>
                </c:pt>
                <c:pt idx="490">
                  <c:v>-46.744000001344098</c:v>
                </c:pt>
                <c:pt idx="491">
                  <c:v>-46.736000001343896</c:v>
                </c:pt>
                <c:pt idx="492">
                  <c:v>-46.728000001343702</c:v>
                </c:pt>
                <c:pt idx="493">
                  <c:v>-46.720000001343401</c:v>
                </c:pt>
                <c:pt idx="494">
                  <c:v>-46.712000001343199</c:v>
                </c:pt>
                <c:pt idx="495">
                  <c:v>-46.704000001342997</c:v>
                </c:pt>
                <c:pt idx="496">
                  <c:v>-46.696000001342696</c:v>
                </c:pt>
                <c:pt idx="497">
                  <c:v>-46.688000001342502</c:v>
                </c:pt>
                <c:pt idx="498">
                  <c:v>-46.6800000013423</c:v>
                </c:pt>
                <c:pt idx="499">
                  <c:v>-46.672000001342099</c:v>
                </c:pt>
                <c:pt idx="500">
                  <c:v>-46.664000001341797</c:v>
                </c:pt>
                <c:pt idx="501">
                  <c:v>-46.656000001341596</c:v>
                </c:pt>
                <c:pt idx="502">
                  <c:v>-46.648000001341401</c:v>
                </c:pt>
                <c:pt idx="503">
                  <c:v>-46.6400000013411</c:v>
                </c:pt>
                <c:pt idx="504">
                  <c:v>-46.632000001340899</c:v>
                </c:pt>
                <c:pt idx="505">
                  <c:v>-46.624000001340697</c:v>
                </c:pt>
                <c:pt idx="506">
                  <c:v>-46.616000001340396</c:v>
                </c:pt>
                <c:pt idx="507">
                  <c:v>-46.608000001340201</c:v>
                </c:pt>
                <c:pt idx="508">
                  <c:v>-46.60000000134</c:v>
                </c:pt>
                <c:pt idx="509">
                  <c:v>-46.592000001339798</c:v>
                </c:pt>
                <c:pt idx="510">
                  <c:v>-46.584000001339497</c:v>
                </c:pt>
                <c:pt idx="511">
                  <c:v>-46.576000001339303</c:v>
                </c:pt>
                <c:pt idx="512">
                  <c:v>-46.568000001339101</c:v>
                </c:pt>
                <c:pt idx="513">
                  <c:v>-46.5600000013388</c:v>
                </c:pt>
                <c:pt idx="514">
                  <c:v>-46.552000001338598</c:v>
                </c:pt>
                <c:pt idx="515">
                  <c:v>-46.544000001338397</c:v>
                </c:pt>
                <c:pt idx="516">
                  <c:v>-46.536000001338095</c:v>
                </c:pt>
                <c:pt idx="517">
                  <c:v>-46.528000001337901</c:v>
                </c:pt>
                <c:pt idx="518">
                  <c:v>-46.520000001337699</c:v>
                </c:pt>
                <c:pt idx="519">
                  <c:v>-46.512000001337498</c:v>
                </c:pt>
                <c:pt idx="520">
                  <c:v>-46.504000001337197</c:v>
                </c:pt>
                <c:pt idx="521">
                  <c:v>-46.496000001337002</c:v>
                </c:pt>
                <c:pt idx="522">
                  <c:v>-46.4880000013368</c:v>
                </c:pt>
                <c:pt idx="523">
                  <c:v>-46.480000001336499</c:v>
                </c:pt>
                <c:pt idx="524">
                  <c:v>-46.472000001336298</c:v>
                </c:pt>
                <c:pt idx="525">
                  <c:v>-46.464000001336103</c:v>
                </c:pt>
                <c:pt idx="526">
                  <c:v>-46.456000001335795</c:v>
                </c:pt>
                <c:pt idx="527">
                  <c:v>-46.4480000013356</c:v>
                </c:pt>
                <c:pt idx="528">
                  <c:v>-46.440000001335399</c:v>
                </c:pt>
                <c:pt idx="529">
                  <c:v>-46.432000001335197</c:v>
                </c:pt>
                <c:pt idx="530">
                  <c:v>-46.424000001334896</c:v>
                </c:pt>
                <c:pt idx="531">
                  <c:v>-46.416000001334702</c:v>
                </c:pt>
                <c:pt idx="532">
                  <c:v>-46.4080000013345</c:v>
                </c:pt>
                <c:pt idx="533">
                  <c:v>-46.400000001334199</c:v>
                </c:pt>
                <c:pt idx="534">
                  <c:v>-46.392000001333997</c:v>
                </c:pt>
                <c:pt idx="535">
                  <c:v>-46.384000001333803</c:v>
                </c:pt>
                <c:pt idx="536">
                  <c:v>-46.376000001333502</c:v>
                </c:pt>
                <c:pt idx="537">
                  <c:v>-46.3680000013333</c:v>
                </c:pt>
                <c:pt idx="538">
                  <c:v>-46.360000001333098</c:v>
                </c:pt>
                <c:pt idx="539">
                  <c:v>-46.352000001332904</c:v>
                </c:pt>
                <c:pt idx="540">
                  <c:v>-46.344000001332596</c:v>
                </c:pt>
                <c:pt idx="541">
                  <c:v>-46.336000001332401</c:v>
                </c:pt>
                <c:pt idx="542">
                  <c:v>-46.3280000013322</c:v>
                </c:pt>
                <c:pt idx="543">
                  <c:v>-46.320000001331898</c:v>
                </c:pt>
                <c:pt idx="544">
                  <c:v>-46.312000001331697</c:v>
                </c:pt>
                <c:pt idx="545">
                  <c:v>-46.304000001331502</c:v>
                </c:pt>
                <c:pt idx="546">
                  <c:v>-46.296000001331201</c:v>
                </c:pt>
                <c:pt idx="547">
                  <c:v>-46.288000001331</c:v>
                </c:pt>
                <c:pt idx="548">
                  <c:v>-46.280000001330798</c:v>
                </c:pt>
                <c:pt idx="549">
                  <c:v>-46.272000001330603</c:v>
                </c:pt>
                <c:pt idx="550">
                  <c:v>-46.264000001330295</c:v>
                </c:pt>
                <c:pt idx="551">
                  <c:v>-46.256000001330101</c:v>
                </c:pt>
                <c:pt idx="552">
                  <c:v>-46.248000001329899</c:v>
                </c:pt>
                <c:pt idx="553">
                  <c:v>-46.240000001329598</c:v>
                </c:pt>
                <c:pt idx="554">
                  <c:v>-46.232000001329396</c:v>
                </c:pt>
                <c:pt idx="555">
                  <c:v>-46.224000001329202</c:v>
                </c:pt>
                <c:pt idx="556">
                  <c:v>-46.216000001328901</c:v>
                </c:pt>
                <c:pt idx="557">
                  <c:v>-46.208000001328699</c:v>
                </c:pt>
                <c:pt idx="558">
                  <c:v>-46.200000001328497</c:v>
                </c:pt>
                <c:pt idx="559">
                  <c:v>-46.192000001328303</c:v>
                </c:pt>
                <c:pt idx="560">
                  <c:v>-46.184000001328002</c:v>
                </c:pt>
                <c:pt idx="561">
                  <c:v>-46.1760000013278</c:v>
                </c:pt>
                <c:pt idx="562">
                  <c:v>-46.168000001327599</c:v>
                </c:pt>
                <c:pt idx="563">
                  <c:v>-46.160000001327298</c:v>
                </c:pt>
                <c:pt idx="564">
                  <c:v>-46.152000001327096</c:v>
                </c:pt>
                <c:pt idx="565">
                  <c:v>-46.144000001326901</c:v>
                </c:pt>
                <c:pt idx="566">
                  <c:v>-46.1360000013266</c:v>
                </c:pt>
                <c:pt idx="567">
                  <c:v>-46.128000001326399</c:v>
                </c:pt>
                <c:pt idx="568">
                  <c:v>-46.120000001326197</c:v>
                </c:pt>
                <c:pt idx="569">
                  <c:v>-46.112000001326003</c:v>
                </c:pt>
                <c:pt idx="570">
                  <c:v>-46.104000001325701</c:v>
                </c:pt>
                <c:pt idx="571">
                  <c:v>-46.0960000013255</c:v>
                </c:pt>
                <c:pt idx="572">
                  <c:v>-46.088000001325298</c:v>
                </c:pt>
                <c:pt idx="573">
                  <c:v>-46.080000001324997</c:v>
                </c:pt>
                <c:pt idx="574">
                  <c:v>-46.072000001324803</c:v>
                </c:pt>
                <c:pt idx="575">
                  <c:v>-46.064000001324601</c:v>
                </c:pt>
                <c:pt idx="576">
                  <c:v>-46.0560000013243</c:v>
                </c:pt>
                <c:pt idx="577">
                  <c:v>-46.048000001324098</c:v>
                </c:pt>
                <c:pt idx="578">
                  <c:v>-46.040000001323897</c:v>
                </c:pt>
                <c:pt idx="579">
                  <c:v>-46.032000001323702</c:v>
                </c:pt>
                <c:pt idx="580">
                  <c:v>-46.024000001323401</c:v>
                </c:pt>
                <c:pt idx="581">
                  <c:v>-46.016000001323199</c:v>
                </c:pt>
                <c:pt idx="582">
                  <c:v>-46.008000001322998</c:v>
                </c:pt>
                <c:pt idx="583">
                  <c:v>-46.000000001322697</c:v>
                </c:pt>
                <c:pt idx="584">
                  <c:v>-45.992000001322502</c:v>
                </c:pt>
                <c:pt idx="585">
                  <c:v>-45.9840000013223</c:v>
                </c:pt>
                <c:pt idx="586">
                  <c:v>-45.976000001321999</c:v>
                </c:pt>
                <c:pt idx="587">
                  <c:v>-45.968000001321798</c:v>
                </c:pt>
                <c:pt idx="588">
                  <c:v>-45.960000001321603</c:v>
                </c:pt>
                <c:pt idx="589">
                  <c:v>-45.952000001321402</c:v>
                </c:pt>
                <c:pt idx="590">
                  <c:v>-45.944000001321101</c:v>
                </c:pt>
                <c:pt idx="591">
                  <c:v>-45.936000001320899</c:v>
                </c:pt>
                <c:pt idx="592">
                  <c:v>-45.928000001320697</c:v>
                </c:pt>
                <c:pt idx="593">
                  <c:v>-45.920000001320396</c:v>
                </c:pt>
                <c:pt idx="594">
                  <c:v>-45.912000001320202</c:v>
                </c:pt>
                <c:pt idx="595">
                  <c:v>-45.90400000132</c:v>
                </c:pt>
                <c:pt idx="596">
                  <c:v>-45.896000001319699</c:v>
                </c:pt>
                <c:pt idx="597">
                  <c:v>-45.888000001319497</c:v>
                </c:pt>
                <c:pt idx="598">
                  <c:v>-45.880000001319303</c:v>
                </c:pt>
                <c:pt idx="599">
                  <c:v>-45.872000001318995</c:v>
                </c:pt>
                <c:pt idx="600">
                  <c:v>-45.8640000013188</c:v>
                </c:pt>
                <c:pt idx="601">
                  <c:v>-45.856000001318598</c:v>
                </c:pt>
                <c:pt idx="602">
                  <c:v>-45.848000001318397</c:v>
                </c:pt>
                <c:pt idx="603">
                  <c:v>-45.840000001318096</c:v>
                </c:pt>
                <c:pt idx="604">
                  <c:v>-45.832000001317901</c:v>
                </c:pt>
                <c:pt idx="605">
                  <c:v>-45.8240000013177</c:v>
                </c:pt>
                <c:pt idx="606">
                  <c:v>-45.816000001317398</c:v>
                </c:pt>
                <c:pt idx="607">
                  <c:v>-45.808000001317197</c:v>
                </c:pt>
                <c:pt idx="608">
                  <c:v>-45.800000001317002</c:v>
                </c:pt>
                <c:pt idx="609">
                  <c:v>-45.792000001316701</c:v>
                </c:pt>
                <c:pt idx="610">
                  <c:v>-45.7840000013165</c:v>
                </c:pt>
                <c:pt idx="611">
                  <c:v>-45.776000001316298</c:v>
                </c:pt>
                <c:pt idx="612">
                  <c:v>-45.768000001316103</c:v>
                </c:pt>
                <c:pt idx="613">
                  <c:v>-45.760000001315795</c:v>
                </c:pt>
                <c:pt idx="614">
                  <c:v>-45.752000001315601</c:v>
                </c:pt>
                <c:pt idx="615">
                  <c:v>-45.744000001315399</c:v>
                </c:pt>
                <c:pt idx="616">
                  <c:v>-45.736000001315098</c:v>
                </c:pt>
                <c:pt idx="617">
                  <c:v>-45.728000001314896</c:v>
                </c:pt>
                <c:pt idx="618">
                  <c:v>-45.720000001314702</c:v>
                </c:pt>
                <c:pt idx="619">
                  <c:v>-45.712000001314401</c:v>
                </c:pt>
                <c:pt idx="620">
                  <c:v>-45.704000001314199</c:v>
                </c:pt>
                <c:pt idx="621">
                  <c:v>-45.696000001313998</c:v>
                </c:pt>
                <c:pt idx="622">
                  <c:v>-45.688000001313803</c:v>
                </c:pt>
                <c:pt idx="623">
                  <c:v>-45.680000001313502</c:v>
                </c:pt>
                <c:pt idx="624">
                  <c:v>-45.6720000013133</c:v>
                </c:pt>
                <c:pt idx="625">
                  <c:v>-45.664000001313099</c:v>
                </c:pt>
                <c:pt idx="626">
                  <c:v>-45.656000001312798</c:v>
                </c:pt>
                <c:pt idx="627">
                  <c:v>-45.648000001312596</c:v>
                </c:pt>
                <c:pt idx="628">
                  <c:v>-45.640000001312401</c:v>
                </c:pt>
                <c:pt idx="629">
                  <c:v>-45.6320000013121</c:v>
                </c:pt>
                <c:pt idx="630">
                  <c:v>-45.624000001311899</c:v>
                </c:pt>
                <c:pt idx="631">
                  <c:v>-45.616000001311697</c:v>
                </c:pt>
                <c:pt idx="632">
                  <c:v>-45.608000001311503</c:v>
                </c:pt>
                <c:pt idx="633">
                  <c:v>-45.600000001311201</c:v>
                </c:pt>
                <c:pt idx="634">
                  <c:v>-45.592000001311</c:v>
                </c:pt>
                <c:pt idx="635">
                  <c:v>-45.584000001310798</c:v>
                </c:pt>
                <c:pt idx="636">
                  <c:v>-45.576000001310497</c:v>
                </c:pt>
                <c:pt idx="637">
                  <c:v>-45.568000001310303</c:v>
                </c:pt>
                <c:pt idx="638">
                  <c:v>-45.560000001310101</c:v>
                </c:pt>
                <c:pt idx="639">
                  <c:v>-45.5520000013098</c:v>
                </c:pt>
                <c:pt idx="640">
                  <c:v>-45.544000001309598</c:v>
                </c:pt>
                <c:pt idx="641">
                  <c:v>-45.536000001309397</c:v>
                </c:pt>
                <c:pt idx="642">
                  <c:v>-45.528000001309202</c:v>
                </c:pt>
                <c:pt idx="643">
                  <c:v>-45.520000001308901</c:v>
                </c:pt>
                <c:pt idx="644">
                  <c:v>-45.512000001308699</c:v>
                </c:pt>
                <c:pt idx="645">
                  <c:v>-45.504000001308498</c:v>
                </c:pt>
                <c:pt idx="646">
                  <c:v>-45.496000001308197</c:v>
                </c:pt>
                <c:pt idx="647">
                  <c:v>-45.488000001308002</c:v>
                </c:pt>
                <c:pt idx="648">
                  <c:v>-45.480000001307801</c:v>
                </c:pt>
                <c:pt idx="649">
                  <c:v>-45.472000001307499</c:v>
                </c:pt>
                <c:pt idx="650">
                  <c:v>-45.464000001307298</c:v>
                </c:pt>
                <c:pt idx="651">
                  <c:v>-45.456000001307096</c:v>
                </c:pt>
                <c:pt idx="652">
                  <c:v>-45.448000001306902</c:v>
                </c:pt>
                <c:pt idx="653">
                  <c:v>-45.440000001306601</c:v>
                </c:pt>
                <c:pt idx="654">
                  <c:v>-45.432000001306399</c:v>
                </c:pt>
                <c:pt idx="655">
                  <c:v>-45.424000001306197</c:v>
                </c:pt>
                <c:pt idx="656">
                  <c:v>-45.416000001305896</c:v>
                </c:pt>
                <c:pt idx="657">
                  <c:v>-45.408000001305702</c:v>
                </c:pt>
                <c:pt idx="658">
                  <c:v>-45.4000000013055</c:v>
                </c:pt>
                <c:pt idx="659">
                  <c:v>-45.392000001305199</c:v>
                </c:pt>
                <c:pt idx="660">
                  <c:v>-45.384000001304997</c:v>
                </c:pt>
                <c:pt idx="661">
                  <c:v>-45.376000001304803</c:v>
                </c:pt>
                <c:pt idx="662">
                  <c:v>-45.368000001304601</c:v>
                </c:pt>
                <c:pt idx="663">
                  <c:v>-45.3600000013043</c:v>
                </c:pt>
                <c:pt idx="664">
                  <c:v>-45.352000001304098</c:v>
                </c:pt>
                <c:pt idx="665">
                  <c:v>-45.344000001303897</c:v>
                </c:pt>
                <c:pt idx="666">
                  <c:v>-45.336000001303596</c:v>
                </c:pt>
                <c:pt idx="667">
                  <c:v>-45.328000001303401</c:v>
                </c:pt>
                <c:pt idx="668">
                  <c:v>-45.3200000013032</c:v>
                </c:pt>
                <c:pt idx="669">
                  <c:v>-45.312000001302899</c:v>
                </c:pt>
                <c:pt idx="670">
                  <c:v>-45.304000001302697</c:v>
                </c:pt>
                <c:pt idx="671">
                  <c:v>-45.296000001302502</c:v>
                </c:pt>
                <c:pt idx="672">
                  <c:v>-45.288000001302301</c:v>
                </c:pt>
                <c:pt idx="673">
                  <c:v>-45.280000001302</c:v>
                </c:pt>
                <c:pt idx="674">
                  <c:v>-45.272000001301798</c:v>
                </c:pt>
                <c:pt idx="675">
                  <c:v>-45.264000001301604</c:v>
                </c:pt>
                <c:pt idx="676">
                  <c:v>-45.256000001301295</c:v>
                </c:pt>
                <c:pt idx="677">
                  <c:v>-45.248000001301101</c:v>
                </c:pt>
                <c:pt idx="678">
                  <c:v>-45.240000001300899</c:v>
                </c:pt>
                <c:pt idx="679">
                  <c:v>-45.232000001300598</c:v>
                </c:pt>
                <c:pt idx="680">
                  <c:v>-45.224000001300396</c:v>
                </c:pt>
                <c:pt idx="681">
                  <c:v>-45.216000001300202</c:v>
                </c:pt>
                <c:pt idx="682">
                  <c:v>-45.2080000013</c:v>
                </c:pt>
                <c:pt idx="683">
                  <c:v>-45.200000001299699</c:v>
                </c:pt>
                <c:pt idx="684">
                  <c:v>-45.192000001299498</c:v>
                </c:pt>
                <c:pt idx="685">
                  <c:v>-45.184000001299303</c:v>
                </c:pt>
                <c:pt idx="686">
                  <c:v>-45.176000001299002</c:v>
                </c:pt>
                <c:pt idx="687">
                  <c:v>-45.1680000012988</c:v>
                </c:pt>
                <c:pt idx="688">
                  <c:v>-45.160000001298599</c:v>
                </c:pt>
                <c:pt idx="689">
                  <c:v>-45.152000001298298</c:v>
                </c:pt>
                <c:pt idx="690">
                  <c:v>-45.144000001298096</c:v>
                </c:pt>
                <c:pt idx="691">
                  <c:v>-45.136000001297901</c:v>
                </c:pt>
                <c:pt idx="692">
                  <c:v>-45.1280000012977</c:v>
                </c:pt>
                <c:pt idx="693">
                  <c:v>-45.120000001297399</c:v>
                </c:pt>
                <c:pt idx="694">
                  <c:v>-45.112000001297197</c:v>
                </c:pt>
                <c:pt idx="695">
                  <c:v>-45.104000001297003</c:v>
                </c:pt>
                <c:pt idx="696">
                  <c:v>-45.096000001296701</c:v>
                </c:pt>
                <c:pt idx="697">
                  <c:v>-45.0880000012965</c:v>
                </c:pt>
                <c:pt idx="698">
                  <c:v>-45.080000001296298</c:v>
                </c:pt>
                <c:pt idx="699">
                  <c:v>-45.072000001295997</c:v>
                </c:pt>
                <c:pt idx="700">
                  <c:v>-45.064000001295796</c:v>
                </c:pt>
                <c:pt idx="701">
                  <c:v>-45.056000001295601</c:v>
                </c:pt>
                <c:pt idx="702">
                  <c:v>-45.048000001295399</c:v>
                </c:pt>
                <c:pt idx="703">
                  <c:v>-45.040000001295098</c:v>
                </c:pt>
                <c:pt idx="704">
                  <c:v>-45.032000001294897</c:v>
                </c:pt>
                <c:pt idx="705">
                  <c:v>-45.024000001294702</c:v>
                </c:pt>
                <c:pt idx="706">
                  <c:v>-45.016000001294401</c:v>
                </c:pt>
                <c:pt idx="707">
                  <c:v>-45.008000001294199</c:v>
                </c:pt>
                <c:pt idx="708">
                  <c:v>-45.000000001293998</c:v>
                </c:pt>
                <c:pt idx="709">
                  <c:v>-44.992000001293697</c:v>
                </c:pt>
                <c:pt idx="710">
                  <c:v>-44.984000001293502</c:v>
                </c:pt>
                <c:pt idx="711">
                  <c:v>-44.976000001293301</c:v>
                </c:pt>
                <c:pt idx="712">
                  <c:v>-44.968000001293099</c:v>
                </c:pt>
                <c:pt idx="713">
                  <c:v>-44.960000001292798</c:v>
                </c:pt>
                <c:pt idx="714">
                  <c:v>-44.952000001292596</c:v>
                </c:pt>
                <c:pt idx="715">
                  <c:v>-44.944000001292402</c:v>
                </c:pt>
                <c:pt idx="716">
                  <c:v>-44.936000001292101</c:v>
                </c:pt>
                <c:pt idx="717">
                  <c:v>-44.928000001291899</c:v>
                </c:pt>
                <c:pt idx="718">
                  <c:v>-44.920000001291697</c:v>
                </c:pt>
                <c:pt idx="719">
                  <c:v>-44.912000001291396</c:v>
                </c:pt>
                <c:pt idx="720">
                  <c:v>-44.904000001291202</c:v>
                </c:pt>
                <c:pt idx="721">
                  <c:v>-44.896000001291</c:v>
                </c:pt>
                <c:pt idx="722">
                  <c:v>-44.888000001290798</c:v>
                </c:pt>
                <c:pt idx="723">
                  <c:v>-44.880000001290497</c:v>
                </c:pt>
                <c:pt idx="724">
                  <c:v>-44.872000001290303</c:v>
                </c:pt>
                <c:pt idx="725">
                  <c:v>-44.864000001290101</c:v>
                </c:pt>
                <c:pt idx="726">
                  <c:v>-44.8560000012898</c:v>
                </c:pt>
                <c:pt idx="727">
                  <c:v>-44.848000001289599</c:v>
                </c:pt>
                <c:pt idx="728">
                  <c:v>-44.840000001289397</c:v>
                </c:pt>
                <c:pt idx="729">
                  <c:v>-44.832000001289096</c:v>
                </c:pt>
                <c:pt idx="730">
                  <c:v>-44.824000001288901</c:v>
                </c:pt>
                <c:pt idx="731">
                  <c:v>-44.8160000012887</c:v>
                </c:pt>
                <c:pt idx="732">
                  <c:v>-44.808000001288498</c:v>
                </c:pt>
                <c:pt idx="733">
                  <c:v>-44.800000001288197</c:v>
                </c:pt>
                <c:pt idx="734">
                  <c:v>-44.792000001288002</c:v>
                </c:pt>
                <c:pt idx="735">
                  <c:v>-44.784000001287801</c:v>
                </c:pt>
                <c:pt idx="736">
                  <c:v>-44.7760000012875</c:v>
                </c:pt>
                <c:pt idx="737">
                  <c:v>-44.768000001287298</c:v>
                </c:pt>
                <c:pt idx="738">
                  <c:v>-44.760000001287096</c:v>
                </c:pt>
                <c:pt idx="739">
                  <c:v>-44.752000001286795</c:v>
                </c:pt>
                <c:pt idx="740">
                  <c:v>-44.744000001286601</c:v>
                </c:pt>
                <c:pt idx="741">
                  <c:v>-44.736000001286399</c:v>
                </c:pt>
                <c:pt idx="742">
                  <c:v>-44.728000001286198</c:v>
                </c:pt>
                <c:pt idx="743">
                  <c:v>-44.720000001285896</c:v>
                </c:pt>
                <c:pt idx="744">
                  <c:v>-44.712000001285702</c:v>
                </c:pt>
                <c:pt idx="745">
                  <c:v>-44.7040000012855</c:v>
                </c:pt>
                <c:pt idx="746">
                  <c:v>-44.696000001285199</c:v>
                </c:pt>
                <c:pt idx="747">
                  <c:v>-44.688000001284998</c:v>
                </c:pt>
                <c:pt idx="748">
                  <c:v>-44.680000001284803</c:v>
                </c:pt>
                <c:pt idx="749">
                  <c:v>-44.672000001284495</c:v>
                </c:pt>
                <c:pt idx="750">
                  <c:v>-44.6640000012843</c:v>
                </c:pt>
                <c:pt idx="751">
                  <c:v>-44.656000001284099</c:v>
                </c:pt>
                <c:pt idx="752">
                  <c:v>-44.648000001283897</c:v>
                </c:pt>
                <c:pt idx="753">
                  <c:v>-44.640000001283596</c:v>
                </c:pt>
                <c:pt idx="754">
                  <c:v>-44.632000001283402</c:v>
                </c:pt>
                <c:pt idx="755">
                  <c:v>-44.6240000012832</c:v>
                </c:pt>
                <c:pt idx="756">
                  <c:v>-44.616000001282899</c:v>
                </c:pt>
                <c:pt idx="757">
                  <c:v>-44.608000001282697</c:v>
                </c:pt>
                <c:pt idx="758">
                  <c:v>-44.600000001282503</c:v>
                </c:pt>
                <c:pt idx="759">
                  <c:v>-44.592000001282202</c:v>
                </c:pt>
                <c:pt idx="760">
                  <c:v>-44.584000001282</c:v>
                </c:pt>
                <c:pt idx="761">
                  <c:v>-44.576000001281798</c:v>
                </c:pt>
                <c:pt idx="762">
                  <c:v>-44.568000001281604</c:v>
                </c:pt>
                <c:pt idx="763">
                  <c:v>-44.560000001281296</c:v>
                </c:pt>
                <c:pt idx="764">
                  <c:v>-44.552000001281101</c:v>
                </c:pt>
                <c:pt idx="765">
                  <c:v>-44.544000001280899</c:v>
                </c:pt>
                <c:pt idx="766">
                  <c:v>-44.536000001280598</c:v>
                </c:pt>
                <c:pt idx="767">
                  <c:v>-44.528000001280397</c:v>
                </c:pt>
                <c:pt idx="768">
                  <c:v>-44.520000001280202</c:v>
                </c:pt>
                <c:pt idx="769">
                  <c:v>-44.512000001279901</c:v>
                </c:pt>
                <c:pt idx="770">
                  <c:v>-44.504000001279699</c:v>
                </c:pt>
                <c:pt idx="771">
                  <c:v>-44.496000001279498</c:v>
                </c:pt>
                <c:pt idx="772">
                  <c:v>-44.488000001279303</c:v>
                </c:pt>
                <c:pt idx="773">
                  <c:v>-44.480000001279002</c:v>
                </c:pt>
                <c:pt idx="774">
                  <c:v>-44.472000001278801</c:v>
                </c:pt>
                <c:pt idx="775">
                  <c:v>-44.464000001278599</c:v>
                </c:pt>
                <c:pt idx="776">
                  <c:v>-44.456000001278298</c:v>
                </c:pt>
                <c:pt idx="777">
                  <c:v>-44.448000001278096</c:v>
                </c:pt>
                <c:pt idx="778">
                  <c:v>-44.440000001277902</c:v>
                </c:pt>
                <c:pt idx="779">
                  <c:v>-44.432000001277601</c:v>
                </c:pt>
                <c:pt idx="780">
                  <c:v>-44.424000001277399</c:v>
                </c:pt>
                <c:pt idx="781">
                  <c:v>-44.416000001277197</c:v>
                </c:pt>
                <c:pt idx="782">
                  <c:v>-44.408000001277003</c:v>
                </c:pt>
                <c:pt idx="783">
                  <c:v>-44.400000001276702</c:v>
                </c:pt>
                <c:pt idx="784">
                  <c:v>-44.3920000012765</c:v>
                </c:pt>
                <c:pt idx="785">
                  <c:v>-44.384000001276299</c:v>
                </c:pt>
                <c:pt idx="786">
                  <c:v>-44.376000001275997</c:v>
                </c:pt>
                <c:pt idx="787">
                  <c:v>-44.368000001275796</c:v>
                </c:pt>
                <c:pt idx="788">
                  <c:v>-44.360000001275601</c:v>
                </c:pt>
                <c:pt idx="789">
                  <c:v>-44.3520000012753</c:v>
                </c:pt>
                <c:pt idx="790">
                  <c:v>-44.344000001275099</c:v>
                </c:pt>
                <c:pt idx="791">
                  <c:v>-44.336000001274897</c:v>
                </c:pt>
                <c:pt idx="792">
                  <c:v>-44.328000001274702</c:v>
                </c:pt>
                <c:pt idx="793">
                  <c:v>-44.320000001274401</c:v>
                </c:pt>
                <c:pt idx="794">
                  <c:v>-44.3120000012742</c:v>
                </c:pt>
                <c:pt idx="795">
                  <c:v>-44.304000001273998</c:v>
                </c:pt>
                <c:pt idx="796">
                  <c:v>-44.296000001273697</c:v>
                </c:pt>
                <c:pt idx="797">
                  <c:v>-44.288000001273502</c:v>
                </c:pt>
                <c:pt idx="798">
                  <c:v>-44.280000001273301</c:v>
                </c:pt>
                <c:pt idx="799">
                  <c:v>-44.272000001273</c:v>
                </c:pt>
                <c:pt idx="800">
                  <c:v>-44.264000001272798</c:v>
                </c:pt>
                <c:pt idx="801">
                  <c:v>-44.256000001272596</c:v>
                </c:pt>
                <c:pt idx="802">
                  <c:v>-44.248000001272402</c:v>
                </c:pt>
                <c:pt idx="803">
                  <c:v>-44.240000001272101</c:v>
                </c:pt>
                <c:pt idx="804">
                  <c:v>-44.232000001271899</c:v>
                </c:pt>
                <c:pt idx="805">
                  <c:v>-44.224000001271698</c:v>
                </c:pt>
                <c:pt idx="806">
                  <c:v>-44.216000001271397</c:v>
                </c:pt>
                <c:pt idx="807">
                  <c:v>-44.208000001271202</c:v>
                </c:pt>
                <c:pt idx="808">
                  <c:v>-44.200000001271</c:v>
                </c:pt>
                <c:pt idx="809">
                  <c:v>-44.192000001270699</c:v>
                </c:pt>
                <c:pt idx="810">
                  <c:v>-44.184000001270498</c:v>
                </c:pt>
                <c:pt idx="811">
                  <c:v>-44.176000001270303</c:v>
                </c:pt>
                <c:pt idx="812">
                  <c:v>-44.168000001270102</c:v>
                </c:pt>
                <c:pt idx="813">
                  <c:v>-44.1600000012698</c:v>
                </c:pt>
                <c:pt idx="814">
                  <c:v>-44.152000001269599</c:v>
                </c:pt>
                <c:pt idx="815">
                  <c:v>-44.144000001269397</c:v>
                </c:pt>
                <c:pt idx="816">
                  <c:v>-44.136000001269096</c:v>
                </c:pt>
                <c:pt idx="817">
                  <c:v>-44.128000001268902</c:v>
                </c:pt>
                <c:pt idx="818">
                  <c:v>-44.1200000012687</c:v>
                </c:pt>
                <c:pt idx="819">
                  <c:v>-44.112000001268399</c:v>
                </c:pt>
                <c:pt idx="820">
                  <c:v>-44.104000001268197</c:v>
                </c:pt>
                <c:pt idx="821">
                  <c:v>-44.096000001268003</c:v>
                </c:pt>
                <c:pt idx="822">
                  <c:v>-44.088000001267702</c:v>
                </c:pt>
                <c:pt idx="823">
                  <c:v>-44.0800000012675</c:v>
                </c:pt>
                <c:pt idx="824">
                  <c:v>-44.072000001267298</c:v>
                </c:pt>
                <c:pt idx="825">
                  <c:v>-44.064000001267097</c:v>
                </c:pt>
                <c:pt idx="826">
                  <c:v>-44.056000001266796</c:v>
                </c:pt>
                <c:pt idx="827">
                  <c:v>-44.048000001266601</c:v>
                </c:pt>
                <c:pt idx="828">
                  <c:v>-44.040000001266399</c:v>
                </c:pt>
                <c:pt idx="829">
                  <c:v>-44.032000001266098</c:v>
                </c:pt>
                <c:pt idx="830">
                  <c:v>-44.024000001265897</c:v>
                </c:pt>
                <c:pt idx="831">
                  <c:v>-44.016000001265702</c:v>
                </c:pt>
                <c:pt idx="832">
                  <c:v>-44.008000001265401</c:v>
                </c:pt>
                <c:pt idx="833">
                  <c:v>-44.0000000012652</c:v>
                </c:pt>
                <c:pt idx="834">
                  <c:v>-43.992000001264998</c:v>
                </c:pt>
                <c:pt idx="835">
                  <c:v>-43.984000001264803</c:v>
                </c:pt>
                <c:pt idx="836">
                  <c:v>-43.976000001264495</c:v>
                </c:pt>
                <c:pt idx="837">
                  <c:v>-43.968000001264301</c:v>
                </c:pt>
                <c:pt idx="838">
                  <c:v>-43.960000001264099</c:v>
                </c:pt>
                <c:pt idx="839">
                  <c:v>-43.952000001263798</c:v>
                </c:pt>
                <c:pt idx="840">
                  <c:v>-43.944000001263596</c:v>
                </c:pt>
                <c:pt idx="841">
                  <c:v>-43.936000001263402</c:v>
                </c:pt>
                <c:pt idx="842">
                  <c:v>-43.928000001263101</c:v>
                </c:pt>
                <c:pt idx="843">
                  <c:v>-43.920000001262899</c:v>
                </c:pt>
                <c:pt idx="844">
                  <c:v>-43.912000001262697</c:v>
                </c:pt>
                <c:pt idx="845">
                  <c:v>-43.904000001262503</c:v>
                </c:pt>
                <c:pt idx="846">
                  <c:v>-43.896000001262202</c:v>
                </c:pt>
                <c:pt idx="847">
                  <c:v>-43.888000001262</c:v>
                </c:pt>
                <c:pt idx="848">
                  <c:v>-43.880000001261799</c:v>
                </c:pt>
                <c:pt idx="849">
                  <c:v>-43.872000001261497</c:v>
                </c:pt>
                <c:pt idx="850">
                  <c:v>-43.864000001261296</c:v>
                </c:pt>
                <c:pt idx="851">
                  <c:v>-43.856000001261101</c:v>
                </c:pt>
                <c:pt idx="852">
                  <c:v>-43.8480000012608</c:v>
                </c:pt>
                <c:pt idx="853">
                  <c:v>-43.840000001260599</c:v>
                </c:pt>
                <c:pt idx="854">
                  <c:v>-43.832000001260397</c:v>
                </c:pt>
                <c:pt idx="855">
                  <c:v>-43.824000001260202</c:v>
                </c:pt>
                <c:pt idx="856">
                  <c:v>-43.816000001259901</c:v>
                </c:pt>
                <c:pt idx="857">
                  <c:v>-43.8080000012597</c:v>
                </c:pt>
                <c:pt idx="858">
                  <c:v>-43.800000001259498</c:v>
                </c:pt>
                <c:pt idx="859">
                  <c:v>-43.792000001259197</c:v>
                </c:pt>
                <c:pt idx="860">
                  <c:v>-43.784000001259002</c:v>
                </c:pt>
                <c:pt idx="861">
                  <c:v>-43.776000001258801</c:v>
                </c:pt>
                <c:pt idx="862">
                  <c:v>-43.7680000012585</c:v>
                </c:pt>
                <c:pt idx="863">
                  <c:v>-43.760000001258298</c:v>
                </c:pt>
                <c:pt idx="864">
                  <c:v>-43.752000001258097</c:v>
                </c:pt>
                <c:pt idx="865">
                  <c:v>-43.744000001257902</c:v>
                </c:pt>
                <c:pt idx="866">
                  <c:v>-43.736000001257601</c:v>
                </c:pt>
                <c:pt idx="867">
                  <c:v>-43.728000001257399</c:v>
                </c:pt>
                <c:pt idx="868">
                  <c:v>-43.720000001257198</c:v>
                </c:pt>
                <c:pt idx="869">
                  <c:v>-43.712000001256897</c:v>
                </c:pt>
                <c:pt idx="870">
                  <c:v>-43.704000001256702</c:v>
                </c:pt>
                <c:pt idx="871">
                  <c:v>-43.6960000012565</c:v>
                </c:pt>
                <c:pt idx="872">
                  <c:v>-43.688000001256199</c:v>
                </c:pt>
                <c:pt idx="873">
                  <c:v>-43.680000001255998</c:v>
                </c:pt>
                <c:pt idx="874">
                  <c:v>-43.672000001255796</c:v>
                </c:pt>
                <c:pt idx="875">
                  <c:v>-43.664000001255602</c:v>
                </c:pt>
                <c:pt idx="876">
                  <c:v>-43.6560000012553</c:v>
                </c:pt>
                <c:pt idx="877">
                  <c:v>-43.648000001255099</c:v>
                </c:pt>
                <c:pt idx="878">
                  <c:v>-43.640000001254897</c:v>
                </c:pt>
                <c:pt idx="879">
                  <c:v>-43.632000001254596</c:v>
                </c:pt>
                <c:pt idx="880">
                  <c:v>-43.624000001254402</c:v>
                </c:pt>
                <c:pt idx="881">
                  <c:v>-43.6160000012542</c:v>
                </c:pt>
                <c:pt idx="882">
                  <c:v>-43.608000001253899</c:v>
                </c:pt>
                <c:pt idx="883">
                  <c:v>-43.600000001253697</c:v>
                </c:pt>
                <c:pt idx="884">
                  <c:v>-43.592000001253503</c:v>
                </c:pt>
                <c:pt idx="885">
                  <c:v>-43.584000001253301</c:v>
                </c:pt>
                <c:pt idx="886">
                  <c:v>-43.576000001253</c:v>
                </c:pt>
                <c:pt idx="887">
                  <c:v>-43.568000001252798</c:v>
                </c:pt>
                <c:pt idx="888">
                  <c:v>-43.560000001252597</c:v>
                </c:pt>
                <c:pt idx="889">
                  <c:v>-43.552000001252296</c:v>
                </c:pt>
                <c:pt idx="890">
                  <c:v>-43.544000001252101</c:v>
                </c:pt>
                <c:pt idx="891">
                  <c:v>-43.5360000012519</c:v>
                </c:pt>
                <c:pt idx="892">
                  <c:v>-43.528000001251598</c:v>
                </c:pt>
                <c:pt idx="893">
                  <c:v>-43.520000001251397</c:v>
                </c:pt>
                <c:pt idx="894">
                  <c:v>-43.512000001251202</c:v>
                </c:pt>
                <c:pt idx="895">
                  <c:v>-43.504000001251001</c:v>
                </c:pt>
                <c:pt idx="896">
                  <c:v>-43.4960000012507</c:v>
                </c:pt>
                <c:pt idx="897">
                  <c:v>-43.488000001250498</c:v>
                </c:pt>
                <c:pt idx="898">
                  <c:v>-43.480000001250303</c:v>
                </c:pt>
                <c:pt idx="899">
                  <c:v>-43.472000001249995</c:v>
                </c:pt>
                <c:pt idx="900">
                  <c:v>-43.464000001249801</c:v>
                </c:pt>
                <c:pt idx="901">
                  <c:v>-43.456000001249599</c:v>
                </c:pt>
                <c:pt idx="902">
                  <c:v>-43.448000001249298</c:v>
                </c:pt>
                <c:pt idx="903">
                  <c:v>-43.440000001249096</c:v>
                </c:pt>
                <c:pt idx="904">
                  <c:v>-43.432000001248902</c:v>
                </c:pt>
                <c:pt idx="905">
                  <c:v>-43.4240000012487</c:v>
                </c:pt>
                <c:pt idx="906">
                  <c:v>-43.416000001248399</c:v>
                </c:pt>
                <c:pt idx="907">
                  <c:v>-43.408000001248197</c:v>
                </c:pt>
                <c:pt idx="908">
                  <c:v>-43.400000001248003</c:v>
                </c:pt>
                <c:pt idx="909">
                  <c:v>-43.392000001247702</c:v>
                </c:pt>
                <c:pt idx="910">
                  <c:v>-43.3840000012475</c:v>
                </c:pt>
                <c:pt idx="911">
                  <c:v>-43.376000001247299</c:v>
                </c:pt>
                <c:pt idx="912">
                  <c:v>-43.368000001246997</c:v>
                </c:pt>
                <c:pt idx="913">
                  <c:v>-43.360000001246796</c:v>
                </c:pt>
                <c:pt idx="914">
                  <c:v>-43.352000001246601</c:v>
                </c:pt>
                <c:pt idx="915">
                  <c:v>-43.3440000012464</c:v>
                </c:pt>
                <c:pt idx="916">
                  <c:v>-43.336000001246099</c:v>
                </c:pt>
                <c:pt idx="917">
                  <c:v>-43.328000001245897</c:v>
                </c:pt>
                <c:pt idx="918">
                  <c:v>-43.320000001245702</c:v>
                </c:pt>
                <c:pt idx="919">
                  <c:v>-43.312000001245401</c:v>
                </c:pt>
                <c:pt idx="920">
                  <c:v>-43.3040000012452</c:v>
                </c:pt>
                <c:pt idx="921">
                  <c:v>-43.296000001244998</c:v>
                </c:pt>
                <c:pt idx="922">
                  <c:v>-43.288000001244697</c:v>
                </c:pt>
                <c:pt idx="923">
                  <c:v>-43.280000001244495</c:v>
                </c:pt>
                <c:pt idx="924">
                  <c:v>-43.272000001244301</c:v>
                </c:pt>
                <c:pt idx="925">
                  <c:v>-43.264000001244099</c:v>
                </c:pt>
                <c:pt idx="926">
                  <c:v>-43.256000001243798</c:v>
                </c:pt>
                <c:pt idx="927">
                  <c:v>-43.248000001243597</c:v>
                </c:pt>
                <c:pt idx="928">
                  <c:v>-43.240000001243402</c:v>
                </c:pt>
                <c:pt idx="929">
                  <c:v>-43.232000001243101</c:v>
                </c:pt>
                <c:pt idx="930">
                  <c:v>-43.224000001242899</c:v>
                </c:pt>
                <c:pt idx="931">
                  <c:v>-43.216000001242698</c:v>
                </c:pt>
                <c:pt idx="932">
                  <c:v>-43.208000001242397</c:v>
                </c:pt>
                <c:pt idx="933">
                  <c:v>-43.200000001242202</c:v>
                </c:pt>
                <c:pt idx="934">
                  <c:v>-43.192000001242</c:v>
                </c:pt>
                <c:pt idx="935">
                  <c:v>-43.184000001241799</c:v>
                </c:pt>
                <c:pt idx="936">
                  <c:v>-43.176000001241498</c:v>
                </c:pt>
                <c:pt idx="937">
                  <c:v>-43.168000001241296</c:v>
                </c:pt>
                <c:pt idx="938">
                  <c:v>-43.160000001241102</c:v>
                </c:pt>
                <c:pt idx="939">
                  <c:v>-43.1520000012408</c:v>
                </c:pt>
                <c:pt idx="940">
                  <c:v>-43.144000001240599</c:v>
                </c:pt>
                <c:pt idx="941">
                  <c:v>-43.136000001240397</c:v>
                </c:pt>
                <c:pt idx="942">
                  <c:v>-43.128000001240096</c:v>
                </c:pt>
                <c:pt idx="943">
                  <c:v>-43.120000001239902</c:v>
                </c:pt>
                <c:pt idx="944">
                  <c:v>-43.1120000012397</c:v>
                </c:pt>
                <c:pt idx="945">
                  <c:v>-43.104000001239498</c:v>
                </c:pt>
                <c:pt idx="946">
                  <c:v>-43.096000001239197</c:v>
                </c:pt>
                <c:pt idx="947">
                  <c:v>-43.088000001239003</c:v>
                </c:pt>
                <c:pt idx="948">
                  <c:v>-43.080000001238801</c:v>
                </c:pt>
                <c:pt idx="949">
                  <c:v>-43.0720000012385</c:v>
                </c:pt>
                <c:pt idx="950">
                  <c:v>-43.064000001238298</c:v>
                </c:pt>
                <c:pt idx="951">
                  <c:v>-43.056000001238097</c:v>
                </c:pt>
                <c:pt idx="952">
                  <c:v>-43.048000001237796</c:v>
                </c:pt>
                <c:pt idx="953">
                  <c:v>-43.040000001237601</c:v>
                </c:pt>
                <c:pt idx="954">
                  <c:v>-43.0320000012374</c:v>
                </c:pt>
                <c:pt idx="955">
                  <c:v>-43.024000001237198</c:v>
                </c:pt>
                <c:pt idx="956">
                  <c:v>-43.016000001236897</c:v>
                </c:pt>
                <c:pt idx="957">
                  <c:v>-43.008000001236702</c:v>
                </c:pt>
                <c:pt idx="958">
                  <c:v>-43.000000001236501</c:v>
                </c:pt>
                <c:pt idx="959">
                  <c:v>-42.9920000012362</c:v>
                </c:pt>
                <c:pt idx="960">
                  <c:v>-42.984000001235998</c:v>
                </c:pt>
                <c:pt idx="961">
                  <c:v>-42.976000001235803</c:v>
                </c:pt>
                <c:pt idx="962">
                  <c:v>-42.968000001235495</c:v>
                </c:pt>
                <c:pt idx="963">
                  <c:v>-42.960000001235301</c:v>
                </c:pt>
                <c:pt idx="964">
                  <c:v>-42.952000001235099</c:v>
                </c:pt>
                <c:pt idx="965">
                  <c:v>-42.944000001234897</c:v>
                </c:pt>
                <c:pt idx="966">
                  <c:v>-42.936000001234596</c:v>
                </c:pt>
                <c:pt idx="967">
                  <c:v>-42.928000001234402</c:v>
                </c:pt>
                <c:pt idx="968">
                  <c:v>-42.9200000012342</c:v>
                </c:pt>
                <c:pt idx="969">
                  <c:v>-42.912000001233899</c:v>
                </c:pt>
                <c:pt idx="970">
                  <c:v>-42.904000001233698</c:v>
                </c:pt>
                <c:pt idx="971">
                  <c:v>-42.896000001233503</c:v>
                </c:pt>
                <c:pt idx="972">
                  <c:v>-42.888000001233195</c:v>
                </c:pt>
                <c:pt idx="973">
                  <c:v>-42.880000001233</c:v>
                </c:pt>
                <c:pt idx="974">
                  <c:v>-42.872000001232799</c:v>
                </c:pt>
                <c:pt idx="975">
                  <c:v>-42.864000001232597</c:v>
                </c:pt>
                <c:pt idx="976">
                  <c:v>-42.856000001232296</c:v>
                </c:pt>
                <c:pt idx="977">
                  <c:v>-42.848000001232101</c:v>
                </c:pt>
                <c:pt idx="978">
                  <c:v>-42.8400000012319</c:v>
                </c:pt>
                <c:pt idx="979">
                  <c:v>-42.832000001231599</c:v>
                </c:pt>
                <c:pt idx="980">
                  <c:v>-42.824000001231397</c:v>
                </c:pt>
                <c:pt idx="981">
                  <c:v>-42.816000001231203</c:v>
                </c:pt>
                <c:pt idx="982">
                  <c:v>-42.808000001230901</c:v>
                </c:pt>
                <c:pt idx="983">
                  <c:v>-42.8000000012307</c:v>
                </c:pt>
                <c:pt idx="984">
                  <c:v>-42.792000001230498</c:v>
                </c:pt>
                <c:pt idx="985">
                  <c:v>-42.784000001230304</c:v>
                </c:pt>
                <c:pt idx="986">
                  <c:v>-42.776000001229995</c:v>
                </c:pt>
                <c:pt idx="987">
                  <c:v>-42.768000001229801</c:v>
                </c:pt>
                <c:pt idx="988">
                  <c:v>-42.760000001229599</c:v>
                </c:pt>
                <c:pt idx="989">
                  <c:v>-42.752000001229298</c:v>
                </c:pt>
                <c:pt idx="990">
                  <c:v>-42.744000001229097</c:v>
                </c:pt>
                <c:pt idx="991">
                  <c:v>-42.736000001228902</c:v>
                </c:pt>
                <c:pt idx="992">
                  <c:v>-42.728000001228601</c:v>
                </c:pt>
                <c:pt idx="993">
                  <c:v>-42.720000001228399</c:v>
                </c:pt>
                <c:pt idx="994">
                  <c:v>-42.712000001228198</c:v>
                </c:pt>
                <c:pt idx="995">
                  <c:v>-42.704000001228003</c:v>
                </c:pt>
                <c:pt idx="996">
                  <c:v>-42.696000001227702</c:v>
                </c:pt>
                <c:pt idx="997">
                  <c:v>-42.6880000012275</c:v>
                </c:pt>
                <c:pt idx="998">
                  <c:v>-42.680000001227299</c:v>
                </c:pt>
                <c:pt idx="999">
                  <c:v>-42.672000001226998</c:v>
                </c:pt>
                <c:pt idx="1000">
                  <c:v>-42.664000001226796</c:v>
                </c:pt>
                <c:pt idx="1001">
                  <c:v>-42.656000001226602</c:v>
                </c:pt>
                <c:pt idx="1002">
                  <c:v>-42.648000001226301</c:v>
                </c:pt>
                <c:pt idx="1003">
                  <c:v>-42.640000001226099</c:v>
                </c:pt>
                <c:pt idx="1004">
                  <c:v>-42.632000001225897</c:v>
                </c:pt>
                <c:pt idx="1005">
                  <c:v>-42.624000001225703</c:v>
                </c:pt>
                <c:pt idx="1006">
                  <c:v>-42.616000001225402</c:v>
                </c:pt>
                <c:pt idx="1007">
                  <c:v>-42.6080000012252</c:v>
                </c:pt>
                <c:pt idx="1008">
                  <c:v>-42.600000001224998</c:v>
                </c:pt>
                <c:pt idx="1009">
                  <c:v>-42.592000001224697</c:v>
                </c:pt>
                <c:pt idx="1010">
                  <c:v>-42.584000001224503</c:v>
                </c:pt>
                <c:pt idx="1011">
                  <c:v>-42.576000001224301</c:v>
                </c:pt>
                <c:pt idx="1012">
                  <c:v>-42.568000001224</c:v>
                </c:pt>
                <c:pt idx="1013">
                  <c:v>-42.560000001223798</c:v>
                </c:pt>
                <c:pt idx="1014">
                  <c:v>-42.552000001223597</c:v>
                </c:pt>
                <c:pt idx="1015">
                  <c:v>-42.544000001223402</c:v>
                </c:pt>
                <c:pt idx="1016">
                  <c:v>-42.536000001223101</c:v>
                </c:pt>
                <c:pt idx="1017">
                  <c:v>-42.5280000012229</c:v>
                </c:pt>
                <c:pt idx="1018">
                  <c:v>-42.520000001222698</c:v>
                </c:pt>
                <c:pt idx="1019">
                  <c:v>-42.512000001222397</c:v>
                </c:pt>
                <c:pt idx="1020">
                  <c:v>-42.504000001222202</c:v>
                </c:pt>
                <c:pt idx="1021">
                  <c:v>-42.496000001222001</c:v>
                </c:pt>
                <c:pt idx="1022">
                  <c:v>-42.4880000012217</c:v>
                </c:pt>
                <c:pt idx="1023">
                  <c:v>-42.480000001221498</c:v>
                </c:pt>
                <c:pt idx="1024">
                  <c:v>-42.472000001221296</c:v>
                </c:pt>
                <c:pt idx="1025">
                  <c:v>-42.464000001221102</c:v>
                </c:pt>
                <c:pt idx="1026">
                  <c:v>-42.456000001220801</c:v>
                </c:pt>
                <c:pt idx="1027">
                  <c:v>-42.448000001220599</c:v>
                </c:pt>
                <c:pt idx="1028">
                  <c:v>-42.440000001220398</c:v>
                </c:pt>
                <c:pt idx="1029">
                  <c:v>-42.432000001220096</c:v>
                </c:pt>
                <c:pt idx="1030">
                  <c:v>-42.424000001219902</c:v>
                </c:pt>
                <c:pt idx="1031">
                  <c:v>-42.4160000012197</c:v>
                </c:pt>
                <c:pt idx="1032">
                  <c:v>-42.408000001219399</c:v>
                </c:pt>
                <c:pt idx="1033">
                  <c:v>-42.400000001219198</c:v>
                </c:pt>
                <c:pt idx="1034">
                  <c:v>-42.392000001219003</c:v>
                </c:pt>
                <c:pt idx="1035">
                  <c:v>-42.384000001218801</c:v>
                </c:pt>
                <c:pt idx="1036">
                  <c:v>-42.3760000012185</c:v>
                </c:pt>
                <c:pt idx="1037">
                  <c:v>-42.368000001218299</c:v>
                </c:pt>
                <c:pt idx="1038">
                  <c:v>-42.360000001218097</c:v>
                </c:pt>
                <c:pt idx="1039">
                  <c:v>-42.352000001217796</c:v>
                </c:pt>
                <c:pt idx="1040">
                  <c:v>-42.344000001217601</c:v>
                </c:pt>
                <c:pt idx="1041">
                  <c:v>-42.3360000012174</c:v>
                </c:pt>
                <c:pt idx="1042">
                  <c:v>-42.328000001217099</c:v>
                </c:pt>
                <c:pt idx="1043">
                  <c:v>-42.320000001216897</c:v>
                </c:pt>
                <c:pt idx="1044">
                  <c:v>-42.312000001216703</c:v>
                </c:pt>
                <c:pt idx="1045">
                  <c:v>-42.304000001216401</c:v>
                </c:pt>
                <c:pt idx="1046">
                  <c:v>-42.2960000012162</c:v>
                </c:pt>
                <c:pt idx="1047">
                  <c:v>-42.288000001215998</c:v>
                </c:pt>
                <c:pt idx="1048">
                  <c:v>-42.280000001215804</c:v>
                </c:pt>
                <c:pt idx="1049">
                  <c:v>-42.272000001215496</c:v>
                </c:pt>
                <c:pt idx="1050">
                  <c:v>-42.264000001215301</c:v>
                </c:pt>
                <c:pt idx="1051">
                  <c:v>-42.256000001215099</c:v>
                </c:pt>
                <c:pt idx="1052">
                  <c:v>-42.248000001214798</c:v>
                </c:pt>
                <c:pt idx="1053">
                  <c:v>-42.240000001214597</c:v>
                </c:pt>
                <c:pt idx="1054">
                  <c:v>-42.232000001214402</c:v>
                </c:pt>
                <c:pt idx="1055">
                  <c:v>-42.224000001214101</c:v>
                </c:pt>
                <c:pt idx="1056">
                  <c:v>-42.216000001213899</c:v>
                </c:pt>
                <c:pt idx="1057">
                  <c:v>-42.208000001213698</c:v>
                </c:pt>
                <c:pt idx="1058">
                  <c:v>-42.200000001213503</c:v>
                </c:pt>
                <c:pt idx="1059">
                  <c:v>-42.192000001213195</c:v>
                </c:pt>
                <c:pt idx="1060">
                  <c:v>-42.184000001213001</c:v>
                </c:pt>
                <c:pt idx="1061">
                  <c:v>-42.176000001212799</c:v>
                </c:pt>
                <c:pt idx="1062">
                  <c:v>-42.168000001212498</c:v>
                </c:pt>
                <c:pt idx="1063">
                  <c:v>-42.160000001212296</c:v>
                </c:pt>
                <c:pt idx="1064">
                  <c:v>-42.152000001212102</c:v>
                </c:pt>
                <c:pt idx="1065">
                  <c:v>-42.144000001211801</c:v>
                </c:pt>
                <c:pt idx="1066">
                  <c:v>-42.136000001211599</c:v>
                </c:pt>
                <c:pt idx="1067">
                  <c:v>-42.128000001211397</c:v>
                </c:pt>
                <c:pt idx="1068">
                  <c:v>-42.120000001211203</c:v>
                </c:pt>
                <c:pt idx="1069">
                  <c:v>-42.112000001210902</c:v>
                </c:pt>
                <c:pt idx="1070">
                  <c:v>-42.1040000012107</c:v>
                </c:pt>
                <c:pt idx="1071">
                  <c:v>-42.096000001210498</c:v>
                </c:pt>
                <c:pt idx="1072">
                  <c:v>-42.088000001210197</c:v>
                </c:pt>
                <c:pt idx="1073">
                  <c:v>-42.080000001209996</c:v>
                </c:pt>
                <c:pt idx="1074">
                  <c:v>-42.072000001209801</c:v>
                </c:pt>
                <c:pt idx="1075">
                  <c:v>-42.0640000012095</c:v>
                </c:pt>
                <c:pt idx="1076">
                  <c:v>-42.056000001209298</c:v>
                </c:pt>
                <c:pt idx="1077">
                  <c:v>-42.048000001209097</c:v>
                </c:pt>
                <c:pt idx="1078">
                  <c:v>-42.040000001208902</c:v>
                </c:pt>
                <c:pt idx="1079">
                  <c:v>-42.032000001208601</c:v>
                </c:pt>
                <c:pt idx="1080">
                  <c:v>-42.0240000012084</c:v>
                </c:pt>
                <c:pt idx="1081">
                  <c:v>-42.016000001208198</c:v>
                </c:pt>
                <c:pt idx="1082">
                  <c:v>-42.008000001207897</c:v>
                </c:pt>
                <c:pt idx="1083">
                  <c:v>-42.000000001207702</c:v>
                </c:pt>
                <c:pt idx="1084">
                  <c:v>-41.992000001207501</c:v>
                </c:pt>
                <c:pt idx="1085">
                  <c:v>-41.9840000012072</c:v>
                </c:pt>
                <c:pt idx="1086">
                  <c:v>-41.976000001206998</c:v>
                </c:pt>
                <c:pt idx="1087">
                  <c:v>-41.968000001206796</c:v>
                </c:pt>
                <c:pt idx="1088">
                  <c:v>-41.960000001206602</c:v>
                </c:pt>
                <c:pt idx="1089">
                  <c:v>-41.952000001206301</c:v>
                </c:pt>
                <c:pt idx="1090">
                  <c:v>-41.944000001206099</c:v>
                </c:pt>
                <c:pt idx="1091">
                  <c:v>-41.936000001205898</c:v>
                </c:pt>
                <c:pt idx="1092">
                  <c:v>-41.928000001205596</c:v>
                </c:pt>
                <c:pt idx="1093">
                  <c:v>-41.920000001205402</c:v>
                </c:pt>
                <c:pt idx="1094">
                  <c:v>-41.9120000012052</c:v>
                </c:pt>
                <c:pt idx="1095">
                  <c:v>-41.904000001204899</c:v>
                </c:pt>
                <c:pt idx="1096">
                  <c:v>-41.896000001204698</c:v>
                </c:pt>
                <c:pt idx="1097">
                  <c:v>-41.888000001204503</c:v>
                </c:pt>
                <c:pt idx="1098">
                  <c:v>-41.880000001204301</c:v>
                </c:pt>
                <c:pt idx="1099">
                  <c:v>-41.872000001204</c:v>
                </c:pt>
                <c:pt idx="1100">
                  <c:v>-41.864000001203799</c:v>
                </c:pt>
                <c:pt idx="1101">
                  <c:v>-41.856000001203597</c:v>
                </c:pt>
                <c:pt idx="1102">
                  <c:v>-41.848000001203296</c:v>
                </c:pt>
                <c:pt idx="1103">
                  <c:v>-41.840000001203101</c:v>
                </c:pt>
                <c:pt idx="1104">
                  <c:v>-41.8320000012029</c:v>
                </c:pt>
                <c:pt idx="1105">
                  <c:v>-41.824000001202599</c:v>
                </c:pt>
                <c:pt idx="1106">
                  <c:v>-41.816000001202397</c:v>
                </c:pt>
                <c:pt idx="1107">
                  <c:v>-41.808000001202203</c:v>
                </c:pt>
                <c:pt idx="1108">
                  <c:v>-41.800000001202001</c:v>
                </c:pt>
                <c:pt idx="1109">
                  <c:v>-41.7920000012017</c:v>
                </c:pt>
                <c:pt idx="1110">
                  <c:v>-41.784000001201498</c:v>
                </c:pt>
                <c:pt idx="1111">
                  <c:v>-41.776000001201297</c:v>
                </c:pt>
                <c:pt idx="1112">
                  <c:v>-41.768000001200996</c:v>
                </c:pt>
                <c:pt idx="1113">
                  <c:v>-41.760000001200801</c:v>
                </c:pt>
                <c:pt idx="1114">
                  <c:v>-41.752000001200599</c:v>
                </c:pt>
                <c:pt idx="1115">
                  <c:v>-41.744000001200298</c:v>
                </c:pt>
                <c:pt idx="1116">
                  <c:v>-41.736000001200097</c:v>
                </c:pt>
                <c:pt idx="1117">
                  <c:v>-41.728000001199902</c:v>
                </c:pt>
                <c:pt idx="1118">
                  <c:v>-41.720000001199701</c:v>
                </c:pt>
                <c:pt idx="1119">
                  <c:v>-41.712000001199399</c:v>
                </c:pt>
                <c:pt idx="1120">
                  <c:v>-41.704000001199198</c:v>
                </c:pt>
                <c:pt idx="1121">
                  <c:v>-41.696000001199003</c:v>
                </c:pt>
                <c:pt idx="1122">
                  <c:v>-41.688000001198695</c:v>
                </c:pt>
                <c:pt idx="1123">
                  <c:v>-41.680000001198501</c:v>
                </c:pt>
                <c:pt idx="1124">
                  <c:v>-41.672000001198299</c:v>
                </c:pt>
                <c:pt idx="1125">
                  <c:v>-41.664000001197998</c:v>
                </c:pt>
                <c:pt idx="1126">
                  <c:v>-41.656000001197796</c:v>
                </c:pt>
                <c:pt idx="1127">
                  <c:v>-41.648000001197602</c:v>
                </c:pt>
                <c:pt idx="1128">
                  <c:v>-41.6400000011974</c:v>
                </c:pt>
                <c:pt idx="1129">
                  <c:v>-41.632000001197099</c:v>
                </c:pt>
                <c:pt idx="1130">
                  <c:v>-41.624000001196897</c:v>
                </c:pt>
                <c:pt idx="1131">
                  <c:v>-41.616000001196703</c:v>
                </c:pt>
                <c:pt idx="1132">
                  <c:v>-41.608000001196402</c:v>
                </c:pt>
                <c:pt idx="1133">
                  <c:v>-41.6000000011962</c:v>
                </c:pt>
                <c:pt idx="1134">
                  <c:v>-41.592000001195998</c:v>
                </c:pt>
                <c:pt idx="1135">
                  <c:v>-41.584000001195697</c:v>
                </c:pt>
                <c:pt idx="1136">
                  <c:v>-41.576000001195496</c:v>
                </c:pt>
                <c:pt idx="1137">
                  <c:v>-41.568000001195301</c:v>
                </c:pt>
                <c:pt idx="1138">
                  <c:v>-41.5600000011951</c:v>
                </c:pt>
                <c:pt idx="1139">
                  <c:v>-41.552000001194799</c:v>
                </c:pt>
                <c:pt idx="1140">
                  <c:v>-41.544000001194597</c:v>
                </c:pt>
                <c:pt idx="1141">
                  <c:v>-41.536000001194402</c:v>
                </c:pt>
                <c:pt idx="1142">
                  <c:v>-41.528000001194101</c:v>
                </c:pt>
                <c:pt idx="1143">
                  <c:v>-41.5200000011939</c:v>
                </c:pt>
                <c:pt idx="1144">
                  <c:v>-41.512000001193698</c:v>
                </c:pt>
                <c:pt idx="1145">
                  <c:v>-41.504000001193397</c:v>
                </c:pt>
                <c:pt idx="1146">
                  <c:v>-41.496000001193202</c:v>
                </c:pt>
                <c:pt idx="1147">
                  <c:v>-41.488000001193001</c:v>
                </c:pt>
                <c:pt idx="1148">
                  <c:v>-41.480000001192799</c:v>
                </c:pt>
                <c:pt idx="1149">
                  <c:v>-41.472000001192498</c:v>
                </c:pt>
                <c:pt idx="1150">
                  <c:v>-41.464000001192296</c:v>
                </c:pt>
                <c:pt idx="1151">
                  <c:v>-41.456000001192102</c:v>
                </c:pt>
                <c:pt idx="1152">
                  <c:v>-41.448000001191801</c:v>
                </c:pt>
                <c:pt idx="1153">
                  <c:v>-41.440000001191599</c:v>
                </c:pt>
                <c:pt idx="1154">
                  <c:v>-41.432000001191398</c:v>
                </c:pt>
                <c:pt idx="1155">
                  <c:v>-41.424000001191096</c:v>
                </c:pt>
                <c:pt idx="1156">
                  <c:v>-41.416000001190902</c:v>
                </c:pt>
                <c:pt idx="1157">
                  <c:v>-41.4080000011907</c:v>
                </c:pt>
                <c:pt idx="1158">
                  <c:v>-41.400000001190499</c:v>
                </c:pt>
                <c:pt idx="1159">
                  <c:v>-41.392000001190198</c:v>
                </c:pt>
                <c:pt idx="1160">
                  <c:v>-41.384000001189996</c:v>
                </c:pt>
                <c:pt idx="1161">
                  <c:v>-41.376000001189801</c:v>
                </c:pt>
                <c:pt idx="1162">
                  <c:v>-41.3680000011895</c:v>
                </c:pt>
                <c:pt idx="1163">
                  <c:v>-41.360000001189299</c:v>
                </c:pt>
                <c:pt idx="1164">
                  <c:v>-41.352000001189097</c:v>
                </c:pt>
                <c:pt idx="1165">
                  <c:v>-41.344000001188796</c:v>
                </c:pt>
                <c:pt idx="1166">
                  <c:v>-41.336000001188602</c:v>
                </c:pt>
                <c:pt idx="1167">
                  <c:v>-41.3280000011884</c:v>
                </c:pt>
                <c:pt idx="1168">
                  <c:v>-41.320000001188198</c:v>
                </c:pt>
                <c:pt idx="1169">
                  <c:v>-41.312000001187897</c:v>
                </c:pt>
                <c:pt idx="1170">
                  <c:v>-41.304000001187703</c:v>
                </c:pt>
                <c:pt idx="1171">
                  <c:v>-41.296000001187501</c:v>
                </c:pt>
                <c:pt idx="1172">
                  <c:v>-41.2880000011872</c:v>
                </c:pt>
                <c:pt idx="1173">
                  <c:v>-41.280000001186998</c:v>
                </c:pt>
                <c:pt idx="1174">
                  <c:v>-41.272000001186797</c:v>
                </c:pt>
                <c:pt idx="1175">
                  <c:v>-41.264000001186496</c:v>
                </c:pt>
                <c:pt idx="1176">
                  <c:v>-41.256000001186301</c:v>
                </c:pt>
                <c:pt idx="1177">
                  <c:v>-41.248000001186099</c:v>
                </c:pt>
                <c:pt idx="1178">
                  <c:v>-41.240000001185898</c:v>
                </c:pt>
                <c:pt idx="1179">
                  <c:v>-41.232000001185597</c:v>
                </c:pt>
                <c:pt idx="1180">
                  <c:v>-41.224000001185402</c:v>
                </c:pt>
                <c:pt idx="1181">
                  <c:v>-41.216000001185201</c:v>
                </c:pt>
                <c:pt idx="1182">
                  <c:v>-41.208000001184899</c:v>
                </c:pt>
                <c:pt idx="1183">
                  <c:v>-41.200000001184698</c:v>
                </c:pt>
                <c:pt idx="1184">
                  <c:v>-41.192000001184503</c:v>
                </c:pt>
                <c:pt idx="1185">
                  <c:v>-41.184000001184195</c:v>
                </c:pt>
                <c:pt idx="1186">
                  <c:v>-41.176000001184001</c:v>
                </c:pt>
                <c:pt idx="1187">
                  <c:v>-41.168000001183799</c:v>
                </c:pt>
                <c:pt idx="1188">
                  <c:v>-41.160000001183597</c:v>
                </c:pt>
                <c:pt idx="1189">
                  <c:v>-41.152000001183296</c:v>
                </c:pt>
                <c:pt idx="1190">
                  <c:v>-41.144000001183102</c:v>
                </c:pt>
                <c:pt idx="1191">
                  <c:v>-41.1360000011829</c:v>
                </c:pt>
                <c:pt idx="1192">
                  <c:v>-41.128000001182599</c:v>
                </c:pt>
                <c:pt idx="1193">
                  <c:v>-41.120000001182397</c:v>
                </c:pt>
                <c:pt idx="1194">
                  <c:v>-41.112000001182203</c:v>
                </c:pt>
                <c:pt idx="1195">
                  <c:v>-41.104000001181902</c:v>
                </c:pt>
                <c:pt idx="1196">
                  <c:v>-41.0960000011817</c:v>
                </c:pt>
                <c:pt idx="1197">
                  <c:v>-41.088000001181499</c:v>
                </c:pt>
                <c:pt idx="1198">
                  <c:v>-41.080000001181297</c:v>
                </c:pt>
                <c:pt idx="1199">
                  <c:v>-41.072000001180996</c:v>
                </c:pt>
                <c:pt idx="1200">
                  <c:v>-41.064000001180801</c:v>
                </c:pt>
                <c:pt idx="1201">
                  <c:v>-41.0560000011806</c:v>
                </c:pt>
                <c:pt idx="1202">
                  <c:v>-41.048000001180299</c:v>
                </c:pt>
                <c:pt idx="1203">
                  <c:v>-41.040000001180097</c:v>
                </c:pt>
                <c:pt idx="1204">
                  <c:v>-41.032000001179902</c:v>
                </c:pt>
                <c:pt idx="1205">
                  <c:v>-41.024000001179601</c:v>
                </c:pt>
                <c:pt idx="1206">
                  <c:v>-41.0160000011794</c:v>
                </c:pt>
                <c:pt idx="1207">
                  <c:v>-41.008000001179198</c:v>
                </c:pt>
                <c:pt idx="1208">
                  <c:v>-41.000000001179004</c:v>
                </c:pt>
                <c:pt idx="1209">
                  <c:v>-40.992000001178695</c:v>
                </c:pt>
                <c:pt idx="1210">
                  <c:v>-40.984000001178501</c:v>
                </c:pt>
                <c:pt idx="1211">
                  <c:v>-40.976000001178299</c:v>
                </c:pt>
                <c:pt idx="1212">
                  <c:v>-40.968000001177998</c:v>
                </c:pt>
                <c:pt idx="1213">
                  <c:v>-40.960000001177796</c:v>
                </c:pt>
                <c:pt idx="1214">
                  <c:v>-40.952000001177602</c:v>
                </c:pt>
                <c:pt idx="1215">
                  <c:v>-40.944000001177301</c:v>
                </c:pt>
                <c:pt idx="1216">
                  <c:v>-40.936000001177099</c:v>
                </c:pt>
                <c:pt idx="1217">
                  <c:v>-40.928000001176898</c:v>
                </c:pt>
                <c:pt idx="1218">
                  <c:v>-40.920000001176703</c:v>
                </c:pt>
                <c:pt idx="1219">
                  <c:v>-40.912000001176402</c:v>
                </c:pt>
                <c:pt idx="1220">
                  <c:v>-40.9040000011762</c:v>
                </c:pt>
                <c:pt idx="1221">
                  <c:v>-40.896000001175999</c:v>
                </c:pt>
                <c:pt idx="1222">
                  <c:v>-40.888000001175698</c:v>
                </c:pt>
                <c:pt idx="1223">
                  <c:v>-40.880000001175496</c:v>
                </c:pt>
                <c:pt idx="1224">
                  <c:v>-40.872000001175302</c:v>
                </c:pt>
                <c:pt idx="1225">
                  <c:v>-40.864000001175</c:v>
                </c:pt>
                <c:pt idx="1226">
                  <c:v>-40.856000001174799</c:v>
                </c:pt>
                <c:pt idx="1227">
                  <c:v>-40.848000001174597</c:v>
                </c:pt>
                <c:pt idx="1228">
                  <c:v>-40.840000001174403</c:v>
                </c:pt>
                <c:pt idx="1229">
                  <c:v>-40.832000001174102</c:v>
                </c:pt>
                <c:pt idx="1230">
                  <c:v>-40.8240000011739</c:v>
                </c:pt>
                <c:pt idx="1231">
                  <c:v>-40.816000001173698</c:v>
                </c:pt>
                <c:pt idx="1232">
                  <c:v>-40.808000001173397</c:v>
                </c:pt>
                <c:pt idx="1233">
                  <c:v>-40.800000001173203</c:v>
                </c:pt>
                <c:pt idx="1234">
                  <c:v>-40.792000001173001</c:v>
                </c:pt>
                <c:pt idx="1235">
                  <c:v>-40.7840000011727</c:v>
                </c:pt>
                <c:pt idx="1236">
                  <c:v>-40.776000001172498</c:v>
                </c:pt>
                <c:pt idx="1237">
                  <c:v>-40.768000001172297</c:v>
                </c:pt>
                <c:pt idx="1238">
                  <c:v>-40.760000001172102</c:v>
                </c:pt>
                <c:pt idx="1239">
                  <c:v>-40.752000001171801</c:v>
                </c:pt>
                <c:pt idx="1240">
                  <c:v>-40.744000001171599</c:v>
                </c:pt>
                <c:pt idx="1241">
                  <c:v>-40.736000001171398</c:v>
                </c:pt>
                <c:pt idx="1242">
                  <c:v>-40.728000001171097</c:v>
                </c:pt>
                <c:pt idx="1243">
                  <c:v>-40.720000001170902</c:v>
                </c:pt>
                <c:pt idx="1244">
                  <c:v>-40.712000001170701</c:v>
                </c:pt>
                <c:pt idx="1245">
                  <c:v>-40.7040000011704</c:v>
                </c:pt>
                <c:pt idx="1246">
                  <c:v>-40.696000001170198</c:v>
                </c:pt>
                <c:pt idx="1247">
                  <c:v>-40.688000001169996</c:v>
                </c:pt>
                <c:pt idx="1248">
                  <c:v>-40.680000001169802</c:v>
                </c:pt>
                <c:pt idx="1249">
                  <c:v>-40.672000001169501</c:v>
                </c:pt>
                <c:pt idx="1250">
                  <c:v>-40.664000001169299</c:v>
                </c:pt>
                <c:pt idx="1251">
                  <c:v>-40.656000001169097</c:v>
                </c:pt>
                <c:pt idx="1252">
                  <c:v>-40.648000001168796</c:v>
                </c:pt>
                <c:pt idx="1253">
                  <c:v>-40.640000001168602</c:v>
                </c:pt>
                <c:pt idx="1254">
                  <c:v>-40.6320000011684</c:v>
                </c:pt>
                <c:pt idx="1255">
                  <c:v>-40.624000001168099</c:v>
                </c:pt>
                <c:pt idx="1256">
                  <c:v>-40.616000001167897</c:v>
                </c:pt>
                <c:pt idx="1257">
                  <c:v>-40.608000001167703</c:v>
                </c:pt>
                <c:pt idx="1258">
                  <c:v>-40.600000001167395</c:v>
                </c:pt>
                <c:pt idx="1259">
                  <c:v>-40.5920000011672</c:v>
                </c:pt>
                <c:pt idx="1260">
                  <c:v>-40.584000001166999</c:v>
                </c:pt>
                <c:pt idx="1261">
                  <c:v>-40.576000001166797</c:v>
                </c:pt>
                <c:pt idx="1262">
                  <c:v>-40.568000001166496</c:v>
                </c:pt>
                <c:pt idx="1263">
                  <c:v>-40.560000001166301</c:v>
                </c:pt>
                <c:pt idx="1264">
                  <c:v>-40.5520000011661</c:v>
                </c:pt>
                <c:pt idx="1265">
                  <c:v>-40.544000001165799</c:v>
                </c:pt>
                <c:pt idx="1266">
                  <c:v>-40.536000001165597</c:v>
                </c:pt>
                <c:pt idx="1267">
                  <c:v>-40.528000001165402</c:v>
                </c:pt>
                <c:pt idx="1268">
                  <c:v>-40.520000001165101</c:v>
                </c:pt>
                <c:pt idx="1269">
                  <c:v>-40.5120000011649</c:v>
                </c:pt>
                <c:pt idx="1270">
                  <c:v>-40.504000001164698</c:v>
                </c:pt>
                <c:pt idx="1271">
                  <c:v>-40.496000001164504</c:v>
                </c:pt>
                <c:pt idx="1272">
                  <c:v>-40.488000001164195</c:v>
                </c:pt>
                <c:pt idx="1273">
                  <c:v>-40.480000001164001</c:v>
                </c:pt>
                <c:pt idx="1274">
                  <c:v>-40.472000001163799</c:v>
                </c:pt>
                <c:pt idx="1275">
                  <c:v>-40.464000001163498</c:v>
                </c:pt>
                <c:pt idx="1276">
                  <c:v>-40.456000001163297</c:v>
                </c:pt>
                <c:pt idx="1277">
                  <c:v>-40.448000001163102</c:v>
                </c:pt>
                <c:pt idx="1278">
                  <c:v>-40.440000001162801</c:v>
                </c:pt>
                <c:pt idx="1279">
                  <c:v>-40.432000001162599</c:v>
                </c:pt>
                <c:pt idx="1280">
                  <c:v>-40.424000001162398</c:v>
                </c:pt>
                <c:pt idx="1281">
                  <c:v>-40.416000001162203</c:v>
                </c:pt>
                <c:pt idx="1282">
                  <c:v>-40.408000001161902</c:v>
                </c:pt>
                <c:pt idx="1283">
                  <c:v>-40.4000000011617</c:v>
                </c:pt>
                <c:pt idx="1284">
                  <c:v>-40.392000001161499</c:v>
                </c:pt>
                <c:pt idx="1285">
                  <c:v>-40.384000001161198</c:v>
                </c:pt>
                <c:pt idx="1286">
                  <c:v>-40.376000001160996</c:v>
                </c:pt>
                <c:pt idx="1287">
                  <c:v>-40.368000001160802</c:v>
                </c:pt>
                <c:pt idx="1288">
                  <c:v>-40.3600000011605</c:v>
                </c:pt>
                <c:pt idx="1289">
                  <c:v>-40.352000001160299</c:v>
                </c:pt>
                <c:pt idx="1290">
                  <c:v>-40.344000001160097</c:v>
                </c:pt>
                <c:pt idx="1291">
                  <c:v>-40.336000001159903</c:v>
                </c:pt>
                <c:pt idx="1292">
                  <c:v>-40.328000001159602</c:v>
                </c:pt>
                <c:pt idx="1293">
                  <c:v>-40.3200000011594</c:v>
                </c:pt>
                <c:pt idx="1294">
                  <c:v>-40.312000001159198</c:v>
                </c:pt>
                <c:pt idx="1295">
                  <c:v>-40.304000001158897</c:v>
                </c:pt>
                <c:pt idx="1296">
                  <c:v>-40.296000001158696</c:v>
                </c:pt>
                <c:pt idx="1297">
                  <c:v>-40.288000001158501</c:v>
                </c:pt>
                <c:pt idx="1298">
                  <c:v>-40.2800000011582</c:v>
                </c:pt>
                <c:pt idx="1299">
                  <c:v>-40.272000001157998</c:v>
                </c:pt>
                <c:pt idx="1300">
                  <c:v>-40.264000001157797</c:v>
                </c:pt>
                <c:pt idx="1301">
                  <c:v>-40.256000001157602</c:v>
                </c:pt>
                <c:pt idx="1302">
                  <c:v>-40.248000001157301</c:v>
                </c:pt>
                <c:pt idx="1303">
                  <c:v>-40.2400000011571</c:v>
                </c:pt>
                <c:pt idx="1304">
                  <c:v>-40.232000001156898</c:v>
                </c:pt>
                <c:pt idx="1305">
                  <c:v>-40.224000001156597</c:v>
                </c:pt>
                <c:pt idx="1306">
                  <c:v>-40.216000001156402</c:v>
                </c:pt>
                <c:pt idx="1307">
                  <c:v>-40.208000001156201</c:v>
                </c:pt>
                <c:pt idx="1308">
                  <c:v>-40.2000000011559</c:v>
                </c:pt>
                <c:pt idx="1309">
                  <c:v>-40.192000001155698</c:v>
                </c:pt>
                <c:pt idx="1310">
                  <c:v>-40.184000001155496</c:v>
                </c:pt>
                <c:pt idx="1311">
                  <c:v>-40.176000001155302</c:v>
                </c:pt>
                <c:pt idx="1312">
                  <c:v>-40.168000001155001</c:v>
                </c:pt>
                <c:pt idx="1313">
                  <c:v>-40.160000001154799</c:v>
                </c:pt>
                <c:pt idx="1314">
                  <c:v>-40.152000001154597</c:v>
                </c:pt>
                <c:pt idx="1315">
                  <c:v>-40.144000001154296</c:v>
                </c:pt>
                <c:pt idx="1316">
                  <c:v>-40.136000001154102</c:v>
                </c:pt>
                <c:pt idx="1317">
                  <c:v>-40.1280000011539</c:v>
                </c:pt>
                <c:pt idx="1318">
                  <c:v>-40.120000001153599</c:v>
                </c:pt>
                <c:pt idx="1319">
                  <c:v>-40.112000001153397</c:v>
                </c:pt>
                <c:pt idx="1320">
                  <c:v>-40.104000001153203</c:v>
                </c:pt>
                <c:pt idx="1321">
                  <c:v>-40.096000001153001</c:v>
                </c:pt>
                <c:pt idx="1322">
                  <c:v>-40.0880000011527</c:v>
                </c:pt>
                <c:pt idx="1323">
                  <c:v>-40.080000001152499</c:v>
                </c:pt>
                <c:pt idx="1324">
                  <c:v>-40.072000001152297</c:v>
                </c:pt>
                <c:pt idx="1325">
                  <c:v>-40.064000001151996</c:v>
                </c:pt>
                <c:pt idx="1326">
                  <c:v>-40.056000001151801</c:v>
                </c:pt>
                <c:pt idx="1327">
                  <c:v>-40.0480000011516</c:v>
                </c:pt>
                <c:pt idx="1328">
                  <c:v>-40.040000001151299</c:v>
                </c:pt>
                <c:pt idx="1329">
                  <c:v>-40.032000001151097</c:v>
                </c:pt>
                <c:pt idx="1330">
                  <c:v>-40.024000001150903</c:v>
                </c:pt>
                <c:pt idx="1331">
                  <c:v>-40.016000001150701</c:v>
                </c:pt>
                <c:pt idx="1332">
                  <c:v>-40.0080000011504</c:v>
                </c:pt>
                <c:pt idx="1333">
                  <c:v>-40.000000001150198</c:v>
                </c:pt>
                <c:pt idx="1334">
                  <c:v>-39.992000001149997</c:v>
                </c:pt>
                <c:pt idx="1335">
                  <c:v>-39.984000001149695</c:v>
                </c:pt>
                <c:pt idx="1336">
                  <c:v>-39.976000001149501</c:v>
                </c:pt>
                <c:pt idx="1337">
                  <c:v>-39.968000001149299</c:v>
                </c:pt>
                <c:pt idx="1338">
                  <c:v>-39.960000001148998</c:v>
                </c:pt>
                <c:pt idx="1339">
                  <c:v>-39.952000001148797</c:v>
                </c:pt>
                <c:pt idx="1340">
                  <c:v>-39.944000001148602</c:v>
                </c:pt>
                <c:pt idx="1341">
                  <c:v>-39.9360000011484</c:v>
                </c:pt>
                <c:pt idx="1342">
                  <c:v>-39.928000001148099</c:v>
                </c:pt>
                <c:pt idx="1343">
                  <c:v>-39.920000001147898</c:v>
                </c:pt>
                <c:pt idx="1344">
                  <c:v>-39.912000001147703</c:v>
                </c:pt>
                <c:pt idx="1345">
                  <c:v>-39.904000001147395</c:v>
                </c:pt>
                <c:pt idx="1346">
                  <c:v>-39.8960000011472</c:v>
                </c:pt>
                <c:pt idx="1347">
                  <c:v>-39.888000001146999</c:v>
                </c:pt>
                <c:pt idx="1348">
                  <c:v>-39.880000001146698</c:v>
                </c:pt>
                <c:pt idx="1349">
                  <c:v>-39.872000001146496</c:v>
                </c:pt>
                <c:pt idx="1350">
                  <c:v>-39.864000001146302</c:v>
                </c:pt>
                <c:pt idx="1351">
                  <c:v>-39.8560000011461</c:v>
                </c:pt>
                <c:pt idx="1352">
                  <c:v>-39.848000001145799</c:v>
                </c:pt>
                <c:pt idx="1353">
                  <c:v>-39.840000001145597</c:v>
                </c:pt>
                <c:pt idx="1354">
                  <c:v>-39.832000001145403</c:v>
                </c:pt>
                <c:pt idx="1355">
                  <c:v>-39.824000001145102</c:v>
                </c:pt>
                <c:pt idx="1356">
                  <c:v>-39.8160000011449</c:v>
                </c:pt>
                <c:pt idx="1357">
                  <c:v>-39.808000001144698</c:v>
                </c:pt>
                <c:pt idx="1358">
                  <c:v>-39.800000001144397</c:v>
                </c:pt>
                <c:pt idx="1359">
                  <c:v>-39.792000001144196</c:v>
                </c:pt>
                <c:pt idx="1360">
                  <c:v>-39.784000001144001</c:v>
                </c:pt>
                <c:pt idx="1361">
                  <c:v>-39.7760000011438</c:v>
                </c:pt>
                <c:pt idx="1362">
                  <c:v>-39.768000001143498</c:v>
                </c:pt>
                <c:pt idx="1363">
                  <c:v>-39.760000001143297</c:v>
                </c:pt>
                <c:pt idx="1364">
                  <c:v>-39.752000001143102</c:v>
                </c:pt>
                <c:pt idx="1365">
                  <c:v>-39.744000001142801</c:v>
                </c:pt>
                <c:pt idx="1366">
                  <c:v>-39.7360000011426</c:v>
                </c:pt>
                <c:pt idx="1367">
                  <c:v>-39.728000001142398</c:v>
                </c:pt>
                <c:pt idx="1368">
                  <c:v>-39.720000001142097</c:v>
                </c:pt>
                <c:pt idx="1369">
                  <c:v>-39.712000001141902</c:v>
                </c:pt>
                <c:pt idx="1370">
                  <c:v>-39.704000001141701</c:v>
                </c:pt>
                <c:pt idx="1371">
                  <c:v>-39.696000001141499</c:v>
                </c:pt>
                <c:pt idx="1372">
                  <c:v>-39.688000001141198</c:v>
                </c:pt>
                <c:pt idx="1373">
                  <c:v>-39.680000001140996</c:v>
                </c:pt>
                <c:pt idx="1374">
                  <c:v>-39.672000001140802</c:v>
                </c:pt>
                <c:pt idx="1375">
                  <c:v>-39.664000001140501</c:v>
                </c:pt>
                <c:pt idx="1376">
                  <c:v>-39.656000001140299</c:v>
                </c:pt>
                <c:pt idx="1377">
                  <c:v>-39.648000001140097</c:v>
                </c:pt>
                <c:pt idx="1378">
                  <c:v>-39.640000001139796</c:v>
                </c:pt>
                <c:pt idx="1379">
                  <c:v>-39.632000001139602</c:v>
                </c:pt>
                <c:pt idx="1380">
                  <c:v>-39.6240000011394</c:v>
                </c:pt>
                <c:pt idx="1381">
                  <c:v>-39.616000001139199</c:v>
                </c:pt>
                <c:pt idx="1382">
                  <c:v>-39.608000001138898</c:v>
                </c:pt>
                <c:pt idx="1383">
                  <c:v>-39.600000001138696</c:v>
                </c:pt>
                <c:pt idx="1384">
                  <c:v>-39.592000001138501</c:v>
                </c:pt>
                <c:pt idx="1385">
                  <c:v>-39.5840000011382</c:v>
                </c:pt>
                <c:pt idx="1386">
                  <c:v>-39.576000001137999</c:v>
                </c:pt>
                <c:pt idx="1387">
                  <c:v>-39.568000001137797</c:v>
                </c:pt>
                <c:pt idx="1388">
                  <c:v>-39.560000001137496</c:v>
                </c:pt>
                <c:pt idx="1389">
                  <c:v>-39.552000001137301</c:v>
                </c:pt>
                <c:pt idx="1390">
                  <c:v>-39.5440000011371</c:v>
                </c:pt>
                <c:pt idx="1391">
                  <c:v>-39.536000001136898</c:v>
                </c:pt>
                <c:pt idx="1392">
                  <c:v>-39.528000001136597</c:v>
                </c:pt>
                <c:pt idx="1393">
                  <c:v>-39.520000001136403</c:v>
                </c:pt>
                <c:pt idx="1394">
                  <c:v>-39.512000001136201</c:v>
                </c:pt>
                <c:pt idx="1395">
                  <c:v>-39.5040000011359</c:v>
                </c:pt>
                <c:pt idx="1396">
                  <c:v>-39.496000001135698</c:v>
                </c:pt>
                <c:pt idx="1397">
                  <c:v>-39.488000001135497</c:v>
                </c:pt>
                <c:pt idx="1398">
                  <c:v>-39.480000001135195</c:v>
                </c:pt>
                <c:pt idx="1399">
                  <c:v>-39.472000001135001</c:v>
                </c:pt>
                <c:pt idx="1400">
                  <c:v>-39.464000001134799</c:v>
                </c:pt>
                <c:pt idx="1401">
                  <c:v>-39.456000001134598</c:v>
                </c:pt>
                <c:pt idx="1402">
                  <c:v>-39.448000001134297</c:v>
                </c:pt>
                <c:pt idx="1403">
                  <c:v>-39.440000001134102</c:v>
                </c:pt>
                <c:pt idx="1404">
                  <c:v>-39.4320000011339</c:v>
                </c:pt>
                <c:pt idx="1405">
                  <c:v>-39.424000001133599</c:v>
                </c:pt>
                <c:pt idx="1406">
                  <c:v>-39.416000001133398</c:v>
                </c:pt>
                <c:pt idx="1407">
                  <c:v>-39.408000001133203</c:v>
                </c:pt>
                <c:pt idx="1408">
                  <c:v>-39.400000001132895</c:v>
                </c:pt>
                <c:pt idx="1409">
                  <c:v>-39.392000001132701</c:v>
                </c:pt>
                <c:pt idx="1410">
                  <c:v>-39.384000001132499</c:v>
                </c:pt>
                <c:pt idx="1411">
                  <c:v>-39.376000001132297</c:v>
                </c:pt>
                <c:pt idx="1412">
                  <c:v>-39.368000001131996</c:v>
                </c:pt>
                <c:pt idx="1413">
                  <c:v>-39.360000001131802</c:v>
                </c:pt>
                <c:pt idx="1414">
                  <c:v>-39.3520000011316</c:v>
                </c:pt>
                <c:pt idx="1415">
                  <c:v>-39.344000001131299</c:v>
                </c:pt>
                <c:pt idx="1416">
                  <c:v>-39.336000001131097</c:v>
                </c:pt>
                <c:pt idx="1417">
                  <c:v>-39.328000001130903</c:v>
                </c:pt>
                <c:pt idx="1418">
                  <c:v>-39.320000001130602</c:v>
                </c:pt>
                <c:pt idx="1419">
                  <c:v>-39.3120000011304</c:v>
                </c:pt>
                <c:pt idx="1420">
                  <c:v>-39.304000001130198</c:v>
                </c:pt>
                <c:pt idx="1421">
                  <c:v>-39.296000001130004</c:v>
                </c:pt>
                <c:pt idx="1422">
                  <c:v>-39.288000001129696</c:v>
                </c:pt>
                <c:pt idx="1423">
                  <c:v>-39.280000001129501</c:v>
                </c:pt>
                <c:pt idx="1424">
                  <c:v>-39.2720000011293</c:v>
                </c:pt>
                <c:pt idx="1425">
                  <c:v>-39.264000001128998</c:v>
                </c:pt>
                <c:pt idx="1426">
                  <c:v>-39.256000001128797</c:v>
                </c:pt>
                <c:pt idx="1427">
                  <c:v>-39.248000001128602</c:v>
                </c:pt>
                <c:pt idx="1428">
                  <c:v>-39.240000001128301</c:v>
                </c:pt>
                <c:pt idx="1429">
                  <c:v>-39.2320000011281</c:v>
                </c:pt>
                <c:pt idx="1430">
                  <c:v>-39.224000001127898</c:v>
                </c:pt>
                <c:pt idx="1431">
                  <c:v>-39.216000001127703</c:v>
                </c:pt>
                <c:pt idx="1432">
                  <c:v>-39.208000001127395</c:v>
                </c:pt>
                <c:pt idx="1433">
                  <c:v>-39.200000001127201</c:v>
                </c:pt>
                <c:pt idx="1434">
                  <c:v>-39.192000001126999</c:v>
                </c:pt>
                <c:pt idx="1435">
                  <c:v>-39.184000001126698</c:v>
                </c:pt>
                <c:pt idx="1436">
                  <c:v>-39.176000001126496</c:v>
                </c:pt>
                <c:pt idx="1437">
                  <c:v>-39.168000001126302</c:v>
                </c:pt>
                <c:pt idx="1438">
                  <c:v>-39.160000001126001</c:v>
                </c:pt>
                <c:pt idx="1439">
                  <c:v>-39.152000001125799</c:v>
                </c:pt>
                <c:pt idx="1440">
                  <c:v>-39.144000001125598</c:v>
                </c:pt>
                <c:pt idx="1441">
                  <c:v>-39.136000001125403</c:v>
                </c:pt>
                <c:pt idx="1442">
                  <c:v>-39.128000001125102</c:v>
                </c:pt>
                <c:pt idx="1443">
                  <c:v>-39.1200000011249</c:v>
                </c:pt>
                <c:pt idx="1444">
                  <c:v>-39.112000001124699</c:v>
                </c:pt>
                <c:pt idx="1445">
                  <c:v>-39.104000001124398</c:v>
                </c:pt>
                <c:pt idx="1446">
                  <c:v>-39.096000001124196</c:v>
                </c:pt>
                <c:pt idx="1447">
                  <c:v>-39.088000001124001</c:v>
                </c:pt>
                <c:pt idx="1448">
                  <c:v>-39.0800000011237</c:v>
                </c:pt>
                <c:pt idx="1449">
                  <c:v>-39.072000001123499</c:v>
                </c:pt>
                <c:pt idx="1450">
                  <c:v>-39.064000001123297</c:v>
                </c:pt>
                <c:pt idx="1451">
                  <c:v>-39.056000001123103</c:v>
                </c:pt>
                <c:pt idx="1452">
                  <c:v>-39.048000001122801</c:v>
                </c:pt>
                <c:pt idx="1453">
                  <c:v>-39.0400000011226</c:v>
                </c:pt>
                <c:pt idx="1454">
                  <c:v>-39.032000001122398</c:v>
                </c:pt>
                <c:pt idx="1455">
                  <c:v>-39.024000001122097</c:v>
                </c:pt>
                <c:pt idx="1456">
                  <c:v>-39.016000001121903</c:v>
                </c:pt>
                <c:pt idx="1457">
                  <c:v>-39.008000001121701</c:v>
                </c:pt>
                <c:pt idx="1458">
                  <c:v>-39.0000000011214</c:v>
                </c:pt>
                <c:pt idx="1459">
                  <c:v>-38.992000001121198</c:v>
                </c:pt>
                <c:pt idx="1460">
                  <c:v>-38.984000001120997</c:v>
                </c:pt>
                <c:pt idx="1461">
                  <c:v>-38.976000001120802</c:v>
                </c:pt>
                <c:pt idx="1462">
                  <c:v>-38.968000001120501</c:v>
                </c:pt>
                <c:pt idx="1463">
                  <c:v>-38.960000001120299</c:v>
                </c:pt>
                <c:pt idx="1464">
                  <c:v>-38.952000001120098</c:v>
                </c:pt>
                <c:pt idx="1465">
                  <c:v>-38.944000001119797</c:v>
                </c:pt>
                <c:pt idx="1466">
                  <c:v>-38.936000001119602</c:v>
                </c:pt>
                <c:pt idx="1467">
                  <c:v>-38.928000001119401</c:v>
                </c:pt>
                <c:pt idx="1468">
                  <c:v>-38.920000001119099</c:v>
                </c:pt>
                <c:pt idx="1469">
                  <c:v>-38.912000001118898</c:v>
                </c:pt>
                <c:pt idx="1470">
                  <c:v>-38.904000001118703</c:v>
                </c:pt>
                <c:pt idx="1471">
                  <c:v>-38.896000001118502</c:v>
                </c:pt>
                <c:pt idx="1472">
                  <c:v>-38.888000001118201</c:v>
                </c:pt>
                <c:pt idx="1473">
                  <c:v>-38.880000001117999</c:v>
                </c:pt>
                <c:pt idx="1474">
                  <c:v>-38.872000001117797</c:v>
                </c:pt>
                <c:pt idx="1475">
                  <c:v>-38.864000001117496</c:v>
                </c:pt>
                <c:pt idx="1476">
                  <c:v>-38.856000001117302</c:v>
                </c:pt>
                <c:pt idx="1477">
                  <c:v>-38.8480000011171</c:v>
                </c:pt>
                <c:pt idx="1478">
                  <c:v>-38.840000001116799</c:v>
                </c:pt>
                <c:pt idx="1479">
                  <c:v>-38.832000001116597</c:v>
                </c:pt>
                <c:pt idx="1480">
                  <c:v>-38.824000001116403</c:v>
                </c:pt>
                <c:pt idx="1481">
                  <c:v>-38.816000001116095</c:v>
                </c:pt>
                <c:pt idx="1482">
                  <c:v>-38.8080000011159</c:v>
                </c:pt>
                <c:pt idx="1483">
                  <c:v>-38.800000001115698</c:v>
                </c:pt>
                <c:pt idx="1484">
                  <c:v>-38.792000001115497</c:v>
                </c:pt>
                <c:pt idx="1485">
                  <c:v>-38.784000001115196</c:v>
                </c:pt>
                <c:pt idx="1486">
                  <c:v>-38.776000001115001</c:v>
                </c:pt>
                <c:pt idx="1487">
                  <c:v>-38.7680000011148</c:v>
                </c:pt>
                <c:pt idx="1488">
                  <c:v>-38.760000001114499</c:v>
                </c:pt>
                <c:pt idx="1489">
                  <c:v>-38.752000001114297</c:v>
                </c:pt>
                <c:pt idx="1490">
                  <c:v>-38.744000001114102</c:v>
                </c:pt>
                <c:pt idx="1491">
                  <c:v>-38.736000001113801</c:v>
                </c:pt>
                <c:pt idx="1492">
                  <c:v>-38.7280000011136</c:v>
                </c:pt>
                <c:pt idx="1493">
                  <c:v>-38.720000001113398</c:v>
                </c:pt>
                <c:pt idx="1494">
                  <c:v>-38.712000001113203</c:v>
                </c:pt>
                <c:pt idx="1495">
                  <c:v>-38.704000001112895</c:v>
                </c:pt>
                <c:pt idx="1496">
                  <c:v>-38.696000001112701</c:v>
                </c:pt>
                <c:pt idx="1497">
                  <c:v>-38.688000001112499</c:v>
                </c:pt>
                <c:pt idx="1498">
                  <c:v>-38.680000001112198</c:v>
                </c:pt>
                <c:pt idx="1499">
                  <c:v>-38.672000001111996</c:v>
                </c:pt>
                <c:pt idx="1500">
                  <c:v>-38.664000001111802</c:v>
                </c:pt>
                <c:pt idx="1501">
                  <c:v>-38.656000001111501</c:v>
                </c:pt>
                <c:pt idx="1502">
                  <c:v>-38.648000001111299</c:v>
                </c:pt>
                <c:pt idx="1503">
                  <c:v>-38.640000001111098</c:v>
                </c:pt>
                <c:pt idx="1504">
                  <c:v>-38.632000001110903</c:v>
                </c:pt>
                <c:pt idx="1505">
                  <c:v>-38.624000001110602</c:v>
                </c:pt>
                <c:pt idx="1506">
                  <c:v>-38.6160000011104</c:v>
                </c:pt>
                <c:pt idx="1507">
                  <c:v>-38.608000001110199</c:v>
                </c:pt>
                <c:pt idx="1508">
                  <c:v>-38.600000001109898</c:v>
                </c:pt>
                <c:pt idx="1509">
                  <c:v>-38.592000001109696</c:v>
                </c:pt>
                <c:pt idx="1510">
                  <c:v>-38.584000001109501</c:v>
                </c:pt>
                <c:pt idx="1511">
                  <c:v>-38.5760000011092</c:v>
                </c:pt>
                <c:pt idx="1512">
                  <c:v>-38.568000001108999</c:v>
                </c:pt>
                <c:pt idx="1513">
                  <c:v>-38.560000001108797</c:v>
                </c:pt>
                <c:pt idx="1514">
                  <c:v>-38.552000001108603</c:v>
                </c:pt>
                <c:pt idx="1515">
                  <c:v>-38.544000001108301</c:v>
                </c:pt>
                <c:pt idx="1516">
                  <c:v>-38.5360000011081</c:v>
                </c:pt>
                <c:pt idx="1517">
                  <c:v>-38.528000001107898</c:v>
                </c:pt>
                <c:pt idx="1518">
                  <c:v>-38.520000001107597</c:v>
                </c:pt>
                <c:pt idx="1519">
                  <c:v>-38.512000001107403</c:v>
                </c:pt>
                <c:pt idx="1520">
                  <c:v>-38.504000001107201</c:v>
                </c:pt>
                <c:pt idx="1521">
                  <c:v>-38.4960000011069</c:v>
                </c:pt>
                <c:pt idx="1522">
                  <c:v>-38.488000001106698</c:v>
                </c:pt>
                <c:pt idx="1523">
                  <c:v>-38.480000001106497</c:v>
                </c:pt>
                <c:pt idx="1524">
                  <c:v>-38.472000001106302</c:v>
                </c:pt>
                <c:pt idx="1525">
                  <c:v>-38.464000001106001</c:v>
                </c:pt>
                <c:pt idx="1526">
                  <c:v>-38.456000001105799</c:v>
                </c:pt>
                <c:pt idx="1527">
                  <c:v>-38.448000001105598</c:v>
                </c:pt>
                <c:pt idx="1528">
                  <c:v>-38.440000001105297</c:v>
                </c:pt>
                <c:pt idx="1529">
                  <c:v>-38.432000001105102</c:v>
                </c:pt>
                <c:pt idx="1530">
                  <c:v>-38.424000001104901</c:v>
                </c:pt>
                <c:pt idx="1531">
                  <c:v>-38.416000001104599</c:v>
                </c:pt>
                <c:pt idx="1532">
                  <c:v>-38.408000001104398</c:v>
                </c:pt>
                <c:pt idx="1533">
                  <c:v>-38.400000001104196</c:v>
                </c:pt>
                <c:pt idx="1534">
                  <c:v>-38.392000001104002</c:v>
                </c:pt>
                <c:pt idx="1535">
                  <c:v>-38.384000001103701</c:v>
                </c:pt>
                <c:pt idx="1536">
                  <c:v>-38.376000001103499</c:v>
                </c:pt>
                <c:pt idx="1537">
                  <c:v>-38.368000001103297</c:v>
                </c:pt>
                <c:pt idx="1538">
                  <c:v>-38.360000001102996</c:v>
                </c:pt>
                <c:pt idx="1539">
                  <c:v>-38.352000001102802</c:v>
                </c:pt>
                <c:pt idx="1540">
                  <c:v>-38.3440000011026</c:v>
                </c:pt>
                <c:pt idx="1541">
                  <c:v>-38.336000001102299</c:v>
                </c:pt>
                <c:pt idx="1542">
                  <c:v>-38.328000001102097</c:v>
                </c:pt>
                <c:pt idx="1543">
                  <c:v>-38.320000001101903</c:v>
                </c:pt>
                <c:pt idx="1544">
                  <c:v>-38.312000001101701</c:v>
                </c:pt>
                <c:pt idx="1545">
                  <c:v>-38.3040000011014</c:v>
                </c:pt>
                <c:pt idx="1546">
                  <c:v>-38.296000001101199</c:v>
                </c:pt>
                <c:pt idx="1547">
                  <c:v>-38.288000001100997</c:v>
                </c:pt>
                <c:pt idx="1548">
                  <c:v>-38.280000001100696</c:v>
                </c:pt>
                <c:pt idx="1549">
                  <c:v>-38.272000001100501</c:v>
                </c:pt>
                <c:pt idx="1550">
                  <c:v>-38.2640000011003</c:v>
                </c:pt>
                <c:pt idx="1551">
                  <c:v>-38.256000001099999</c:v>
                </c:pt>
                <c:pt idx="1552">
                  <c:v>-38.248000001099797</c:v>
                </c:pt>
                <c:pt idx="1553">
                  <c:v>-38.240000001099602</c:v>
                </c:pt>
                <c:pt idx="1554">
                  <c:v>-38.232000001099401</c:v>
                </c:pt>
                <c:pt idx="1555">
                  <c:v>-38.2240000010991</c:v>
                </c:pt>
                <c:pt idx="1556">
                  <c:v>-38.216000001098898</c:v>
                </c:pt>
                <c:pt idx="1557">
                  <c:v>-38.208000001098704</c:v>
                </c:pt>
                <c:pt idx="1558">
                  <c:v>-38.200000001098395</c:v>
                </c:pt>
                <c:pt idx="1559">
                  <c:v>-38.192000001098201</c:v>
                </c:pt>
                <c:pt idx="1560">
                  <c:v>-38.184000001097999</c:v>
                </c:pt>
                <c:pt idx="1561">
                  <c:v>-38.176000001097698</c:v>
                </c:pt>
                <c:pt idx="1562">
                  <c:v>-38.168000001097496</c:v>
                </c:pt>
                <c:pt idx="1563">
                  <c:v>-38.160000001097302</c:v>
                </c:pt>
                <c:pt idx="1564">
                  <c:v>-38.1520000010971</c:v>
                </c:pt>
                <c:pt idx="1565">
                  <c:v>-38.144000001096799</c:v>
                </c:pt>
                <c:pt idx="1566">
                  <c:v>-38.136000001096598</c:v>
                </c:pt>
                <c:pt idx="1567">
                  <c:v>-38.128000001096403</c:v>
                </c:pt>
                <c:pt idx="1568">
                  <c:v>-38.120000001096095</c:v>
                </c:pt>
                <c:pt idx="1569">
                  <c:v>-38.1120000010959</c:v>
                </c:pt>
                <c:pt idx="1570">
                  <c:v>-38.104000001095699</c:v>
                </c:pt>
                <c:pt idx="1571">
                  <c:v>-38.096000001095398</c:v>
                </c:pt>
                <c:pt idx="1572">
                  <c:v>-38.088000001095196</c:v>
                </c:pt>
                <c:pt idx="1573">
                  <c:v>-38.080000001095001</c:v>
                </c:pt>
                <c:pt idx="1574">
                  <c:v>-38.0720000010948</c:v>
                </c:pt>
                <c:pt idx="1575">
                  <c:v>-38.064000001094499</c:v>
                </c:pt>
                <c:pt idx="1576">
                  <c:v>-38.056000001094297</c:v>
                </c:pt>
                <c:pt idx="1577">
                  <c:v>-38.048000001094103</c:v>
                </c:pt>
                <c:pt idx="1578">
                  <c:v>-38.040000001093802</c:v>
                </c:pt>
                <c:pt idx="1579">
                  <c:v>-38.0320000010936</c:v>
                </c:pt>
                <c:pt idx="1580">
                  <c:v>-38.024000001093398</c:v>
                </c:pt>
                <c:pt idx="1581">
                  <c:v>-38.016000001093097</c:v>
                </c:pt>
                <c:pt idx="1582">
                  <c:v>-38.008000001092896</c:v>
                </c:pt>
                <c:pt idx="1583">
                  <c:v>-38.000000001092701</c:v>
                </c:pt>
                <c:pt idx="1584">
                  <c:v>-37.992000001092499</c:v>
                </c:pt>
                <c:pt idx="1585">
                  <c:v>-37.984000001092198</c:v>
                </c:pt>
                <c:pt idx="1586">
                  <c:v>-37.976000001091997</c:v>
                </c:pt>
                <c:pt idx="1587">
                  <c:v>-37.968000001091802</c:v>
                </c:pt>
                <c:pt idx="1588">
                  <c:v>-37.960000001091501</c:v>
                </c:pt>
                <c:pt idx="1589">
                  <c:v>-37.952000001091299</c:v>
                </c:pt>
                <c:pt idx="1590">
                  <c:v>-37.944000001091098</c:v>
                </c:pt>
                <c:pt idx="1591">
                  <c:v>-37.936000001090797</c:v>
                </c:pt>
                <c:pt idx="1592">
                  <c:v>-37.928000001090602</c:v>
                </c:pt>
                <c:pt idx="1593">
                  <c:v>-37.920000001090401</c:v>
                </c:pt>
                <c:pt idx="1594">
                  <c:v>-37.912000001090199</c:v>
                </c:pt>
                <c:pt idx="1595">
                  <c:v>-37.904000001089898</c:v>
                </c:pt>
                <c:pt idx="1596">
                  <c:v>-37.896000001089696</c:v>
                </c:pt>
                <c:pt idx="1597">
                  <c:v>-37.888000001089502</c:v>
                </c:pt>
                <c:pt idx="1598">
                  <c:v>-37.880000001089201</c:v>
                </c:pt>
                <c:pt idx="1599">
                  <c:v>-37.872000001088999</c:v>
                </c:pt>
                <c:pt idx="1600">
                  <c:v>-37.864000001088797</c:v>
                </c:pt>
                <c:pt idx="1601">
                  <c:v>-37.856000001088496</c:v>
                </c:pt>
                <c:pt idx="1602">
                  <c:v>-37.848000001088302</c:v>
                </c:pt>
                <c:pt idx="1603">
                  <c:v>-37.8400000010881</c:v>
                </c:pt>
                <c:pt idx="1604">
                  <c:v>-37.832000001087899</c:v>
                </c:pt>
                <c:pt idx="1605">
                  <c:v>-37.824000001087597</c:v>
                </c:pt>
                <c:pt idx="1606">
                  <c:v>-37.816000001087403</c:v>
                </c:pt>
                <c:pt idx="1607">
                  <c:v>-37.808000001087201</c:v>
                </c:pt>
                <c:pt idx="1608">
                  <c:v>-37.8000000010869</c:v>
                </c:pt>
                <c:pt idx="1609">
                  <c:v>-37.792000001086699</c:v>
                </c:pt>
                <c:pt idx="1610">
                  <c:v>-37.784000001086497</c:v>
                </c:pt>
                <c:pt idx="1611">
                  <c:v>-37.776000001086196</c:v>
                </c:pt>
                <c:pt idx="1612">
                  <c:v>-37.768000001086001</c:v>
                </c:pt>
                <c:pt idx="1613">
                  <c:v>-37.7600000010858</c:v>
                </c:pt>
                <c:pt idx="1614">
                  <c:v>-37.752000001085598</c:v>
                </c:pt>
                <c:pt idx="1615">
                  <c:v>-37.744000001085297</c:v>
                </c:pt>
                <c:pt idx="1616">
                  <c:v>-37.736000001085102</c:v>
                </c:pt>
                <c:pt idx="1617">
                  <c:v>-37.728000001084901</c:v>
                </c:pt>
                <c:pt idx="1618">
                  <c:v>-37.7200000010846</c:v>
                </c:pt>
                <c:pt idx="1619">
                  <c:v>-37.712000001084398</c:v>
                </c:pt>
                <c:pt idx="1620">
                  <c:v>-37.704000001084196</c:v>
                </c:pt>
                <c:pt idx="1621">
                  <c:v>-37.696000001083895</c:v>
                </c:pt>
                <c:pt idx="1622">
                  <c:v>-37.688000001083701</c:v>
                </c:pt>
                <c:pt idx="1623">
                  <c:v>-37.680000001083499</c:v>
                </c:pt>
                <c:pt idx="1624">
                  <c:v>-37.672000001083298</c:v>
                </c:pt>
                <c:pt idx="1625">
                  <c:v>-37.664000001082997</c:v>
                </c:pt>
                <c:pt idx="1626">
                  <c:v>-37.656000001082802</c:v>
                </c:pt>
                <c:pt idx="1627">
                  <c:v>-37.6480000010826</c:v>
                </c:pt>
                <c:pt idx="1628">
                  <c:v>-37.640000001082299</c:v>
                </c:pt>
                <c:pt idx="1629">
                  <c:v>-37.632000001082098</c:v>
                </c:pt>
                <c:pt idx="1630">
                  <c:v>-37.624000001081903</c:v>
                </c:pt>
                <c:pt idx="1631">
                  <c:v>-37.616000001081595</c:v>
                </c:pt>
                <c:pt idx="1632">
                  <c:v>-37.6080000010814</c:v>
                </c:pt>
                <c:pt idx="1633">
                  <c:v>-37.600000001081199</c:v>
                </c:pt>
                <c:pt idx="1634">
                  <c:v>-37.592000001080997</c:v>
                </c:pt>
                <c:pt idx="1635">
                  <c:v>-37.584000001080696</c:v>
                </c:pt>
                <c:pt idx="1636">
                  <c:v>-37.576000001080502</c:v>
                </c:pt>
                <c:pt idx="1637">
                  <c:v>-37.5680000010803</c:v>
                </c:pt>
                <c:pt idx="1638">
                  <c:v>-37.560000001079999</c:v>
                </c:pt>
                <c:pt idx="1639">
                  <c:v>-37.552000001079797</c:v>
                </c:pt>
                <c:pt idx="1640">
                  <c:v>-37.544000001079603</c:v>
                </c:pt>
                <c:pt idx="1641">
                  <c:v>-37.536000001079302</c:v>
                </c:pt>
                <c:pt idx="1642">
                  <c:v>-37.5280000010791</c:v>
                </c:pt>
                <c:pt idx="1643">
                  <c:v>-37.520000001078898</c:v>
                </c:pt>
                <c:pt idx="1644">
                  <c:v>-37.512000001078704</c:v>
                </c:pt>
                <c:pt idx="1645">
                  <c:v>-37.504000001078396</c:v>
                </c:pt>
                <c:pt idx="1646">
                  <c:v>-37.496000001078201</c:v>
                </c:pt>
                <c:pt idx="1647">
                  <c:v>-37.488000001077999</c:v>
                </c:pt>
                <c:pt idx="1648">
                  <c:v>-37.480000001077698</c:v>
                </c:pt>
                <c:pt idx="1649">
                  <c:v>-37.472000001077497</c:v>
                </c:pt>
                <c:pt idx="1650">
                  <c:v>-37.464000001077302</c:v>
                </c:pt>
                <c:pt idx="1651">
                  <c:v>-37.456000001077001</c:v>
                </c:pt>
                <c:pt idx="1652">
                  <c:v>-37.448000001076799</c:v>
                </c:pt>
                <c:pt idx="1653">
                  <c:v>-37.440000001076598</c:v>
                </c:pt>
                <c:pt idx="1654">
                  <c:v>-37.432000001076403</c:v>
                </c:pt>
                <c:pt idx="1655">
                  <c:v>-37.424000001076102</c:v>
                </c:pt>
                <c:pt idx="1656">
                  <c:v>-37.416000001075901</c:v>
                </c:pt>
                <c:pt idx="1657">
                  <c:v>-37.408000001075699</c:v>
                </c:pt>
                <c:pt idx="1658">
                  <c:v>-37.400000001075398</c:v>
                </c:pt>
                <c:pt idx="1659">
                  <c:v>-37.392000001075196</c:v>
                </c:pt>
                <c:pt idx="1660">
                  <c:v>-37.384000001075002</c:v>
                </c:pt>
                <c:pt idx="1661">
                  <c:v>-37.376000001074701</c:v>
                </c:pt>
                <c:pt idx="1662">
                  <c:v>-37.368000001074499</c:v>
                </c:pt>
                <c:pt idx="1663">
                  <c:v>-37.360000001074297</c:v>
                </c:pt>
                <c:pt idx="1664">
                  <c:v>-37.352000001074103</c:v>
                </c:pt>
                <c:pt idx="1665">
                  <c:v>-37.344000001073802</c:v>
                </c:pt>
                <c:pt idx="1666">
                  <c:v>-37.3360000010736</c:v>
                </c:pt>
                <c:pt idx="1667">
                  <c:v>-37.328000001073399</c:v>
                </c:pt>
                <c:pt idx="1668">
                  <c:v>-37.320000001073097</c:v>
                </c:pt>
                <c:pt idx="1669">
                  <c:v>-37.312000001072896</c:v>
                </c:pt>
                <c:pt idx="1670">
                  <c:v>-37.304000001072701</c:v>
                </c:pt>
                <c:pt idx="1671">
                  <c:v>-37.2960000010724</c:v>
                </c:pt>
                <c:pt idx="1672">
                  <c:v>-37.288000001072199</c:v>
                </c:pt>
                <c:pt idx="1673">
                  <c:v>-37.280000001071997</c:v>
                </c:pt>
                <c:pt idx="1674">
                  <c:v>-37.272000001071802</c:v>
                </c:pt>
                <c:pt idx="1675">
                  <c:v>-37.264000001071501</c:v>
                </c:pt>
                <c:pt idx="1676">
                  <c:v>-37.2560000010713</c:v>
                </c:pt>
                <c:pt idx="1677">
                  <c:v>-37.248000001071098</c:v>
                </c:pt>
                <c:pt idx="1678">
                  <c:v>-37.240000001070797</c:v>
                </c:pt>
                <c:pt idx="1679">
                  <c:v>-37.232000001070602</c:v>
                </c:pt>
                <c:pt idx="1680">
                  <c:v>-37.224000001070401</c:v>
                </c:pt>
                <c:pt idx="1681">
                  <c:v>-37.2160000010701</c:v>
                </c:pt>
                <c:pt idx="1682">
                  <c:v>-37.208000001069898</c:v>
                </c:pt>
                <c:pt idx="1683">
                  <c:v>-37.200000001069697</c:v>
                </c:pt>
                <c:pt idx="1684">
                  <c:v>-37.192000001069502</c:v>
                </c:pt>
                <c:pt idx="1685">
                  <c:v>-37.184000001069201</c:v>
                </c:pt>
                <c:pt idx="1686">
                  <c:v>-37.176000001068999</c:v>
                </c:pt>
                <c:pt idx="1687">
                  <c:v>-37.168000001068798</c:v>
                </c:pt>
                <c:pt idx="1688">
                  <c:v>-37.160000001068497</c:v>
                </c:pt>
                <c:pt idx="1689">
                  <c:v>-37.152000001068302</c:v>
                </c:pt>
                <c:pt idx="1690">
                  <c:v>-37.1440000010681</c:v>
                </c:pt>
                <c:pt idx="1691">
                  <c:v>-37.136000001067799</c:v>
                </c:pt>
                <c:pt idx="1692">
                  <c:v>-37.128000001067598</c:v>
                </c:pt>
                <c:pt idx="1693">
                  <c:v>-37.120000001067403</c:v>
                </c:pt>
                <c:pt idx="1694">
                  <c:v>-37.112000001067202</c:v>
                </c:pt>
                <c:pt idx="1695">
                  <c:v>-37.1040000010669</c:v>
                </c:pt>
                <c:pt idx="1696">
                  <c:v>-37.096000001066699</c:v>
                </c:pt>
                <c:pt idx="1697">
                  <c:v>-37.088000001066497</c:v>
                </c:pt>
                <c:pt idx="1698">
                  <c:v>-37.080000001066196</c:v>
                </c:pt>
                <c:pt idx="1699">
                  <c:v>-37.072000001066002</c:v>
                </c:pt>
                <c:pt idx="1700">
                  <c:v>-37.0640000010658</c:v>
                </c:pt>
                <c:pt idx="1701">
                  <c:v>-37.056000001065499</c:v>
                </c:pt>
                <c:pt idx="1702">
                  <c:v>-37.048000001065297</c:v>
                </c:pt>
                <c:pt idx="1703">
                  <c:v>-37.040000001065103</c:v>
                </c:pt>
                <c:pt idx="1704">
                  <c:v>-37.032000001064802</c:v>
                </c:pt>
                <c:pt idx="1705">
                  <c:v>-37.0240000010646</c:v>
                </c:pt>
                <c:pt idx="1706">
                  <c:v>-37.016000001064398</c:v>
                </c:pt>
                <c:pt idx="1707">
                  <c:v>-37.008000001064197</c:v>
                </c:pt>
                <c:pt idx="1708">
                  <c:v>-37.000000001063896</c:v>
                </c:pt>
                <c:pt idx="1709">
                  <c:v>-36.992000001063701</c:v>
                </c:pt>
                <c:pt idx="1710">
                  <c:v>-36.984000001063499</c:v>
                </c:pt>
                <c:pt idx="1711">
                  <c:v>-36.976000001063198</c:v>
                </c:pt>
                <c:pt idx="1712">
                  <c:v>-36.968000001062997</c:v>
                </c:pt>
                <c:pt idx="1713">
                  <c:v>-36.960000001062802</c:v>
                </c:pt>
                <c:pt idx="1714">
                  <c:v>-36.952000001062501</c:v>
                </c:pt>
                <c:pt idx="1715">
                  <c:v>-36.9440000010623</c:v>
                </c:pt>
                <c:pt idx="1716">
                  <c:v>-36.936000001062098</c:v>
                </c:pt>
                <c:pt idx="1717">
                  <c:v>-36.928000001061903</c:v>
                </c:pt>
                <c:pt idx="1718">
                  <c:v>-36.920000001061595</c:v>
                </c:pt>
                <c:pt idx="1719">
                  <c:v>-36.912000001061401</c:v>
                </c:pt>
                <c:pt idx="1720">
                  <c:v>-36.904000001061199</c:v>
                </c:pt>
                <c:pt idx="1721">
                  <c:v>-36.896000001060898</c:v>
                </c:pt>
                <c:pt idx="1722">
                  <c:v>-36.888000001060696</c:v>
                </c:pt>
                <c:pt idx="1723">
                  <c:v>-36.880000001060502</c:v>
                </c:pt>
                <c:pt idx="1724">
                  <c:v>-36.872000001060201</c:v>
                </c:pt>
                <c:pt idx="1725">
                  <c:v>-36.864000001059999</c:v>
                </c:pt>
                <c:pt idx="1726">
                  <c:v>-36.856000001059797</c:v>
                </c:pt>
                <c:pt idx="1727">
                  <c:v>-36.848000001059603</c:v>
                </c:pt>
                <c:pt idx="1728">
                  <c:v>-36.840000001059302</c:v>
                </c:pt>
                <c:pt idx="1729">
                  <c:v>-36.8320000010591</c:v>
                </c:pt>
                <c:pt idx="1730">
                  <c:v>-36.824000001058899</c:v>
                </c:pt>
                <c:pt idx="1731">
                  <c:v>-36.816000001058597</c:v>
                </c:pt>
                <c:pt idx="1732">
                  <c:v>-36.808000001058396</c:v>
                </c:pt>
                <c:pt idx="1733">
                  <c:v>-36.800000001058201</c:v>
                </c:pt>
                <c:pt idx="1734">
                  <c:v>-36.7920000010579</c:v>
                </c:pt>
                <c:pt idx="1735">
                  <c:v>-36.784000001057699</c:v>
                </c:pt>
                <c:pt idx="1736">
                  <c:v>-36.776000001057497</c:v>
                </c:pt>
                <c:pt idx="1737">
                  <c:v>-36.768000001057302</c:v>
                </c:pt>
                <c:pt idx="1738">
                  <c:v>-36.760000001057001</c:v>
                </c:pt>
                <c:pt idx="1739">
                  <c:v>-36.7520000010568</c:v>
                </c:pt>
                <c:pt idx="1740">
                  <c:v>-36.744000001056598</c:v>
                </c:pt>
                <c:pt idx="1741">
                  <c:v>-36.736000001056297</c:v>
                </c:pt>
                <c:pt idx="1742">
                  <c:v>-36.728000001056103</c:v>
                </c:pt>
                <c:pt idx="1743">
                  <c:v>-36.720000001055901</c:v>
                </c:pt>
                <c:pt idx="1744">
                  <c:v>-36.7120000010556</c:v>
                </c:pt>
                <c:pt idx="1745">
                  <c:v>-36.704000001055398</c:v>
                </c:pt>
                <c:pt idx="1746">
                  <c:v>-36.696000001055197</c:v>
                </c:pt>
                <c:pt idx="1747">
                  <c:v>-36.688000001055002</c:v>
                </c:pt>
                <c:pt idx="1748">
                  <c:v>-36.680000001054701</c:v>
                </c:pt>
                <c:pt idx="1749">
                  <c:v>-36.672000001054499</c:v>
                </c:pt>
                <c:pt idx="1750">
                  <c:v>-36.664000001054298</c:v>
                </c:pt>
                <c:pt idx="1751">
                  <c:v>-36.656000001053997</c:v>
                </c:pt>
                <c:pt idx="1752">
                  <c:v>-36.648000001053802</c:v>
                </c:pt>
                <c:pt idx="1753">
                  <c:v>-36.6400000010536</c:v>
                </c:pt>
                <c:pt idx="1754">
                  <c:v>-36.632000001053299</c:v>
                </c:pt>
                <c:pt idx="1755">
                  <c:v>-36.624000001053098</c:v>
                </c:pt>
                <c:pt idx="1756">
                  <c:v>-36.616000001052896</c:v>
                </c:pt>
                <c:pt idx="1757">
                  <c:v>-36.608000001052702</c:v>
                </c:pt>
                <c:pt idx="1758">
                  <c:v>-36.6000000010524</c:v>
                </c:pt>
                <c:pt idx="1759">
                  <c:v>-36.592000001052199</c:v>
                </c:pt>
                <c:pt idx="1760">
                  <c:v>-36.584000001051997</c:v>
                </c:pt>
                <c:pt idx="1761">
                  <c:v>-36.576000001051696</c:v>
                </c:pt>
                <c:pt idx="1762">
                  <c:v>-36.568000001051502</c:v>
                </c:pt>
                <c:pt idx="1763">
                  <c:v>-36.5600000010513</c:v>
                </c:pt>
                <c:pt idx="1764">
                  <c:v>-36.552000001050999</c:v>
                </c:pt>
                <c:pt idx="1765">
                  <c:v>-36.544000001050797</c:v>
                </c:pt>
                <c:pt idx="1766">
                  <c:v>-36.536000001050603</c:v>
                </c:pt>
                <c:pt idx="1767">
                  <c:v>-36.528000001050401</c:v>
                </c:pt>
                <c:pt idx="1768">
                  <c:v>-36.5200000010501</c:v>
                </c:pt>
                <c:pt idx="1769">
                  <c:v>-36.512000001049898</c:v>
                </c:pt>
                <c:pt idx="1770">
                  <c:v>-36.504000001049697</c:v>
                </c:pt>
                <c:pt idx="1771">
                  <c:v>-36.496000001049396</c:v>
                </c:pt>
                <c:pt idx="1772">
                  <c:v>-36.488000001049201</c:v>
                </c:pt>
                <c:pt idx="1773">
                  <c:v>-36.480000001049</c:v>
                </c:pt>
                <c:pt idx="1774">
                  <c:v>-36.472000001048698</c:v>
                </c:pt>
                <c:pt idx="1775">
                  <c:v>-36.464000001048497</c:v>
                </c:pt>
                <c:pt idx="1776">
                  <c:v>-36.456000001048302</c:v>
                </c:pt>
                <c:pt idx="1777">
                  <c:v>-36.448000001048101</c:v>
                </c:pt>
                <c:pt idx="1778">
                  <c:v>-36.4400000010478</c:v>
                </c:pt>
                <c:pt idx="1779">
                  <c:v>-36.432000001047598</c:v>
                </c:pt>
                <c:pt idx="1780">
                  <c:v>-36.424000001047403</c:v>
                </c:pt>
                <c:pt idx="1781">
                  <c:v>-36.416000001047095</c:v>
                </c:pt>
                <c:pt idx="1782">
                  <c:v>-36.408000001046901</c:v>
                </c:pt>
                <c:pt idx="1783">
                  <c:v>-36.400000001046699</c:v>
                </c:pt>
                <c:pt idx="1784">
                  <c:v>-36.392000001046398</c:v>
                </c:pt>
                <c:pt idx="1785">
                  <c:v>-36.384000001046196</c:v>
                </c:pt>
                <c:pt idx="1786">
                  <c:v>-36.376000001046002</c:v>
                </c:pt>
                <c:pt idx="1787">
                  <c:v>-36.3680000010458</c:v>
                </c:pt>
                <c:pt idx="1788">
                  <c:v>-36.360000001045499</c:v>
                </c:pt>
                <c:pt idx="1789">
                  <c:v>-36.352000001045297</c:v>
                </c:pt>
                <c:pt idx="1790">
                  <c:v>-36.344000001045103</c:v>
                </c:pt>
                <c:pt idx="1791">
                  <c:v>-36.336000001044802</c:v>
                </c:pt>
                <c:pt idx="1792">
                  <c:v>-36.3280000010446</c:v>
                </c:pt>
                <c:pt idx="1793">
                  <c:v>-36.320000001044399</c:v>
                </c:pt>
                <c:pt idx="1794">
                  <c:v>-36.312000001044098</c:v>
                </c:pt>
                <c:pt idx="1795">
                  <c:v>-36.304000001043896</c:v>
                </c:pt>
                <c:pt idx="1796">
                  <c:v>-36.296000001043701</c:v>
                </c:pt>
                <c:pt idx="1797">
                  <c:v>-36.2880000010435</c:v>
                </c:pt>
                <c:pt idx="1798">
                  <c:v>-36.280000001043199</c:v>
                </c:pt>
                <c:pt idx="1799">
                  <c:v>-36.272000001042997</c:v>
                </c:pt>
                <c:pt idx="1800">
                  <c:v>-36.264000001042803</c:v>
                </c:pt>
                <c:pt idx="1801">
                  <c:v>-36.256000001042501</c:v>
                </c:pt>
                <c:pt idx="1802">
                  <c:v>-36.2480000010423</c:v>
                </c:pt>
                <c:pt idx="1803">
                  <c:v>-36.240000001042098</c:v>
                </c:pt>
                <c:pt idx="1804">
                  <c:v>-36.232000001041797</c:v>
                </c:pt>
                <c:pt idx="1805">
                  <c:v>-36.224000001041595</c:v>
                </c:pt>
                <c:pt idx="1806">
                  <c:v>-36.216000001041401</c:v>
                </c:pt>
                <c:pt idx="1807">
                  <c:v>-36.208000001041199</c:v>
                </c:pt>
                <c:pt idx="1808">
                  <c:v>-36.200000001040898</c:v>
                </c:pt>
                <c:pt idx="1809">
                  <c:v>-36.192000001040697</c:v>
                </c:pt>
                <c:pt idx="1810">
                  <c:v>-36.184000001040502</c:v>
                </c:pt>
                <c:pt idx="1811">
                  <c:v>-36.176000001040201</c:v>
                </c:pt>
                <c:pt idx="1812">
                  <c:v>-36.168000001039999</c:v>
                </c:pt>
                <c:pt idx="1813">
                  <c:v>-36.160000001039798</c:v>
                </c:pt>
                <c:pt idx="1814">
                  <c:v>-36.152000001039497</c:v>
                </c:pt>
                <c:pt idx="1815">
                  <c:v>-36.144000001039302</c:v>
                </c:pt>
                <c:pt idx="1816">
                  <c:v>-36.1360000010391</c:v>
                </c:pt>
                <c:pt idx="1817">
                  <c:v>-36.128000001038899</c:v>
                </c:pt>
                <c:pt idx="1818">
                  <c:v>-36.120000001038598</c:v>
                </c:pt>
                <c:pt idx="1819">
                  <c:v>-36.112000001038396</c:v>
                </c:pt>
                <c:pt idx="1820">
                  <c:v>-36.104000001038202</c:v>
                </c:pt>
                <c:pt idx="1821">
                  <c:v>-36.096000001037901</c:v>
                </c:pt>
                <c:pt idx="1822">
                  <c:v>-36.088000001037699</c:v>
                </c:pt>
                <c:pt idx="1823">
                  <c:v>-36.080000001037497</c:v>
                </c:pt>
                <c:pt idx="1824">
                  <c:v>-36.072000001037196</c:v>
                </c:pt>
                <c:pt idx="1825">
                  <c:v>-36.064000001037002</c:v>
                </c:pt>
                <c:pt idx="1826">
                  <c:v>-36.0560000010368</c:v>
                </c:pt>
                <c:pt idx="1827">
                  <c:v>-36.048000001036598</c:v>
                </c:pt>
                <c:pt idx="1828">
                  <c:v>-36.040000001036297</c:v>
                </c:pt>
                <c:pt idx="1829">
                  <c:v>-36.032000001036103</c:v>
                </c:pt>
                <c:pt idx="1830">
                  <c:v>-36.024000001035901</c:v>
                </c:pt>
                <c:pt idx="1831">
                  <c:v>-36.0160000010356</c:v>
                </c:pt>
                <c:pt idx="1832">
                  <c:v>-36.008000001035398</c:v>
                </c:pt>
                <c:pt idx="1833">
                  <c:v>-36.000000001035197</c:v>
                </c:pt>
                <c:pt idx="1834">
                  <c:v>-35.992000001034896</c:v>
                </c:pt>
                <c:pt idx="1835">
                  <c:v>-35.984000001034701</c:v>
                </c:pt>
                <c:pt idx="1836">
                  <c:v>-35.9760000010345</c:v>
                </c:pt>
                <c:pt idx="1837">
                  <c:v>-35.968000001034298</c:v>
                </c:pt>
                <c:pt idx="1838">
                  <c:v>-35.960000001033997</c:v>
                </c:pt>
                <c:pt idx="1839">
                  <c:v>-35.952000001033802</c:v>
                </c:pt>
                <c:pt idx="1840">
                  <c:v>-35.944000001033601</c:v>
                </c:pt>
                <c:pt idx="1841">
                  <c:v>-35.9360000010333</c:v>
                </c:pt>
                <c:pt idx="1842">
                  <c:v>-35.928000001033098</c:v>
                </c:pt>
                <c:pt idx="1843">
                  <c:v>-35.920000001032903</c:v>
                </c:pt>
                <c:pt idx="1844">
                  <c:v>-35.912000001032595</c:v>
                </c:pt>
                <c:pt idx="1845">
                  <c:v>-35.904000001032401</c:v>
                </c:pt>
                <c:pt idx="1846">
                  <c:v>-35.896000001032199</c:v>
                </c:pt>
                <c:pt idx="1847">
                  <c:v>-35.888000001031997</c:v>
                </c:pt>
                <c:pt idx="1848">
                  <c:v>-35.880000001031696</c:v>
                </c:pt>
                <c:pt idx="1849">
                  <c:v>-35.872000001031502</c:v>
                </c:pt>
                <c:pt idx="1850">
                  <c:v>-35.8640000010313</c:v>
                </c:pt>
                <c:pt idx="1851">
                  <c:v>-35.856000001030999</c:v>
                </c:pt>
                <c:pt idx="1852">
                  <c:v>-35.848000001030798</c:v>
                </c:pt>
                <c:pt idx="1853">
                  <c:v>-35.840000001030603</c:v>
                </c:pt>
                <c:pt idx="1854">
                  <c:v>-35.832000001030295</c:v>
                </c:pt>
                <c:pt idx="1855">
                  <c:v>-35.8240000010301</c:v>
                </c:pt>
                <c:pt idx="1856">
                  <c:v>-35.816000001029899</c:v>
                </c:pt>
                <c:pt idx="1857">
                  <c:v>-35.808000001029697</c:v>
                </c:pt>
                <c:pt idx="1858">
                  <c:v>-35.800000001029396</c:v>
                </c:pt>
                <c:pt idx="1859">
                  <c:v>-35.792000001029201</c:v>
                </c:pt>
                <c:pt idx="1860">
                  <c:v>-35.784000001029</c:v>
                </c:pt>
                <c:pt idx="1861">
                  <c:v>-35.776000001028699</c:v>
                </c:pt>
                <c:pt idx="1862">
                  <c:v>-35.768000001028497</c:v>
                </c:pt>
                <c:pt idx="1863">
                  <c:v>-35.760000001028303</c:v>
                </c:pt>
                <c:pt idx="1864">
                  <c:v>-35.752000001028001</c:v>
                </c:pt>
                <c:pt idx="1865">
                  <c:v>-35.7440000010278</c:v>
                </c:pt>
                <c:pt idx="1866">
                  <c:v>-35.736000001027598</c:v>
                </c:pt>
                <c:pt idx="1867">
                  <c:v>-35.728000001027404</c:v>
                </c:pt>
                <c:pt idx="1868">
                  <c:v>-35.720000001027095</c:v>
                </c:pt>
                <c:pt idx="1869">
                  <c:v>-35.712000001026901</c:v>
                </c:pt>
                <c:pt idx="1870">
                  <c:v>-35.704000001026699</c:v>
                </c:pt>
                <c:pt idx="1871">
                  <c:v>-35.696000001026398</c:v>
                </c:pt>
                <c:pt idx="1872">
                  <c:v>-35.688000001026197</c:v>
                </c:pt>
                <c:pt idx="1873">
                  <c:v>-35.680000001026002</c:v>
                </c:pt>
                <c:pt idx="1874">
                  <c:v>-35.672000001025701</c:v>
                </c:pt>
                <c:pt idx="1875">
                  <c:v>-35.664000001025499</c:v>
                </c:pt>
                <c:pt idx="1876">
                  <c:v>-35.656000001025298</c:v>
                </c:pt>
                <c:pt idx="1877">
                  <c:v>-35.648000001025103</c:v>
                </c:pt>
                <c:pt idx="1878">
                  <c:v>-35.640000001024802</c:v>
                </c:pt>
                <c:pt idx="1879">
                  <c:v>-35.632000001024601</c:v>
                </c:pt>
                <c:pt idx="1880">
                  <c:v>-35.624000001024399</c:v>
                </c:pt>
                <c:pt idx="1881">
                  <c:v>-35.616000001024098</c:v>
                </c:pt>
                <c:pt idx="1882">
                  <c:v>-35.608000001023896</c:v>
                </c:pt>
                <c:pt idx="1883">
                  <c:v>-35.600000001023702</c:v>
                </c:pt>
                <c:pt idx="1884">
                  <c:v>-35.592000001023401</c:v>
                </c:pt>
                <c:pt idx="1885">
                  <c:v>-35.584000001023199</c:v>
                </c:pt>
                <c:pt idx="1886">
                  <c:v>-35.576000001022997</c:v>
                </c:pt>
                <c:pt idx="1887">
                  <c:v>-35.568000001022803</c:v>
                </c:pt>
                <c:pt idx="1888">
                  <c:v>-35.560000001022502</c:v>
                </c:pt>
                <c:pt idx="1889">
                  <c:v>-35.5520000010223</c:v>
                </c:pt>
                <c:pt idx="1890">
                  <c:v>-35.544000001022098</c:v>
                </c:pt>
                <c:pt idx="1891">
                  <c:v>-35.536000001021797</c:v>
                </c:pt>
                <c:pt idx="1892">
                  <c:v>-35.528000001021596</c:v>
                </c:pt>
                <c:pt idx="1893">
                  <c:v>-35.520000001021401</c:v>
                </c:pt>
                <c:pt idx="1894">
                  <c:v>-35.5120000010211</c:v>
                </c:pt>
                <c:pt idx="1895">
                  <c:v>-35.504000001020898</c:v>
                </c:pt>
                <c:pt idx="1896">
                  <c:v>-35.496000001020697</c:v>
                </c:pt>
                <c:pt idx="1897">
                  <c:v>-35.488000001020502</c:v>
                </c:pt>
                <c:pt idx="1898">
                  <c:v>-35.480000001020201</c:v>
                </c:pt>
                <c:pt idx="1899">
                  <c:v>-35.47200000102</c:v>
                </c:pt>
                <c:pt idx="1900">
                  <c:v>-35.464000001019798</c:v>
                </c:pt>
                <c:pt idx="1901">
                  <c:v>-35.456000001019497</c:v>
                </c:pt>
                <c:pt idx="1902">
                  <c:v>-35.448000001019302</c:v>
                </c:pt>
                <c:pt idx="1903">
                  <c:v>-35.440000001019101</c:v>
                </c:pt>
                <c:pt idx="1904">
                  <c:v>-35.4320000010188</c:v>
                </c:pt>
                <c:pt idx="1905">
                  <c:v>-35.424000001018598</c:v>
                </c:pt>
                <c:pt idx="1906">
                  <c:v>-35.416000001018396</c:v>
                </c:pt>
                <c:pt idx="1907">
                  <c:v>-35.408000001018202</c:v>
                </c:pt>
                <c:pt idx="1908">
                  <c:v>-35.400000001017901</c:v>
                </c:pt>
                <c:pt idx="1909">
                  <c:v>-35.392000001017699</c:v>
                </c:pt>
                <c:pt idx="1910">
                  <c:v>-35.384000001017498</c:v>
                </c:pt>
                <c:pt idx="1911">
                  <c:v>-35.376000001017196</c:v>
                </c:pt>
                <c:pt idx="1912">
                  <c:v>-35.368000001017002</c:v>
                </c:pt>
                <c:pt idx="1913">
                  <c:v>-35.3600000010168</c:v>
                </c:pt>
                <c:pt idx="1914">
                  <c:v>-35.352000001016499</c:v>
                </c:pt>
                <c:pt idx="1915">
                  <c:v>-35.344000001016298</c:v>
                </c:pt>
                <c:pt idx="1916">
                  <c:v>-35.336000001016103</c:v>
                </c:pt>
                <c:pt idx="1917">
                  <c:v>-35.328000001015901</c:v>
                </c:pt>
                <c:pt idx="1918">
                  <c:v>-35.3200000010156</c:v>
                </c:pt>
                <c:pt idx="1919">
                  <c:v>-35.312000001015399</c:v>
                </c:pt>
                <c:pt idx="1920">
                  <c:v>-35.304000001015197</c:v>
                </c:pt>
                <c:pt idx="1921">
                  <c:v>-35.296000001014896</c:v>
                </c:pt>
                <c:pt idx="1922">
                  <c:v>-35.288000001014701</c:v>
                </c:pt>
                <c:pt idx="1923">
                  <c:v>-35.2800000010145</c:v>
                </c:pt>
                <c:pt idx="1924">
                  <c:v>-35.272000001014199</c:v>
                </c:pt>
                <c:pt idx="1925">
                  <c:v>-35.264000001013997</c:v>
                </c:pt>
                <c:pt idx="1926">
                  <c:v>-35.256000001013803</c:v>
                </c:pt>
                <c:pt idx="1927">
                  <c:v>-35.248000001013502</c:v>
                </c:pt>
                <c:pt idx="1928">
                  <c:v>-35.2400000010133</c:v>
                </c:pt>
                <c:pt idx="1929">
                  <c:v>-35.232000001013098</c:v>
                </c:pt>
                <c:pt idx="1930">
                  <c:v>-35.224000001012904</c:v>
                </c:pt>
                <c:pt idx="1931">
                  <c:v>-35.216000001012596</c:v>
                </c:pt>
                <c:pt idx="1932">
                  <c:v>-35.208000001012401</c:v>
                </c:pt>
                <c:pt idx="1933">
                  <c:v>-35.200000001012199</c:v>
                </c:pt>
                <c:pt idx="1934">
                  <c:v>-35.192000001011898</c:v>
                </c:pt>
                <c:pt idx="1935">
                  <c:v>-35.184000001011697</c:v>
                </c:pt>
                <c:pt idx="1936">
                  <c:v>-35.176000001011502</c:v>
                </c:pt>
                <c:pt idx="1937">
                  <c:v>-35.168000001011201</c:v>
                </c:pt>
                <c:pt idx="1938">
                  <c:v>-35.160000001010999</c:v>
                </c:pt>
                <c:pt idx="1939">
                  <c:v>-35.152000001010798</c:v>
                </c:pt>
                <c:pt idx="1940">
                  <c:v>-35.144000001010603</c:v>
                </c:pt>
                <c:pt idx="1941">
                  <c:v>-35.136000001010295</c:v>
                </c:pt>
                <c:pt idx="1942">
                  <c:v>-35.128000001010101</c:v>
                </c:pt>
                <c:pt idx="1943">
                  <c:v>-35.120000001009899</c:v>
                </c:pt>
                <c:pt idx="1944">
                  <c:v>-35.112000001009598</c:v>
                </c:pt>
                <c:pt idx="1945">
                  <c:v>-35.104000001009396</c:v>
                </c:pt>
                <c:pt idx="1946">
                  <c:v>-35.096000001009202</c:v>
                </c:pt>
                <c:pt idx="1947">
                  <c:v>-35.088000001008901</c:v>
                </c:pt>
                <c:pt idx="1948">
                  <c:v>-35.080000001008699</c:v>
                </c:pt>
                <c:pt idx="1949">
                  <c:v>-35.072000001008497</c:v>
                </c:pt>
                <c:pt idx="1950">
                  <c:v>-35.064000001008303</c:v>
                </c:pt>
                <c:pt idx="1951">
                  <c:v>-35.056000001008002</c:v>
                </c:pt>
                <c:pt idx="1952">
                  <c:v>-35.0480000010078</c:v>
                </c:pt>
                <c:pt idx="1953">
                  <c:v>-35.040000001007598</c:v>
                </c:pt>
                <c:pt idx="1954">
                  <c:v>-35.032000001007297</c:v>
                </c:pt>
                <c:pt idx="1955">
                  <c:v>-35.024000001007096</c:v>
                </c:pt>
                <c:pt idx="1956">
                  <c:v>-35.016000001006901</c:v>
                </c:pt>
                <c:pt idx="1957">
                  <c:v>-35.0080000010066</c:v>
                </c:pt>
                <c:pt idx="1958">
                  <c:v>-35.000000001006399</c:v>
                </c:pt>
                <c:pt idx="1959">
                  <c:v>-34.992000001006197</c:v>
                </c:pt>
                <c:pt idx="1960">
                  <c:v>-34.984000001006002</c:v>
                </c:pt>
                <c:pt idx="1961">
                  <c:v>-34.976000001005701</c:v>
                </c:pt>
                <c:pt idx="1962">
                  <c:v>-34.9680000010055</c:v>
                </c:pt>
                <c:pt idx="1963">
                  <c:v>-34.960000001005298</c:v>
                </c:pt>
                <c:pt idx="1964">
                  <c:v>-34.952000001004997</c:v>
                </c:pt>
                <c:pt idx="1965">
                  <c:v>-34.944000001004802</c:v>
                </c:pt>
                <c:pt idx="1966">
                  <c:v>-34.936000001004601</c:v>
                </c:pt>
                <c:pt idx="1967">
                  <c:v>-34.9280000010043</c:v>
                </c:pt>
                <c:pt idx="1968">
                  <c:v>-34.920000001004098</c:v>
                </c:pt>
                <c:pt idx="1969">
                  <c:v>-34.912000001003896</c:v>
                </c:pt>
                <c:pt idx="1970">
                  <c:v>-34.904000001003702</c:v>
                </c:pt>
                <c:pt idx="1971">
                  <c:v>-34.896000001003401</c:v>
                </c:pt>
                <c:pt idx="1972">
                  <c:v>-34.888000001003199</c:v>
                </c:pt>
                <c:pt idx="1973">
                  <c:v>-34.880000001002998</c:v>
                </c:pt>
                <c:pt idx="1974">
                  <c:v>-34.872000001002696</c:v>
                </c:pt>
                <c:pt idx="1975">
                  <c:v>-34.864000001002502</c:v>
                </c:pt>
                <c:pt idx="1976">
                  <c:v>-34.8560000010023</c:v>
                </c:pt>
                <c:pt idx="1977">
                  <c:v>-34.848000001001999</c:v>
                </c:pt>
                <c:pt idx="1978">
                  <c:v>-34.840000001001798</c:v>
                </c:pt>
                <c:pt idx="1979">
                  <c:v>-34.832000001001603</c:v>
                </c:pt>
                <c:pt idx="1980">
                  <c:v>-34.824000001001401</c:v>
                </c:pt>
                <c:pt idx="1981">
                  <c:v>-34.8160000010011</c:v>
                </c:pt>
                <c:pt idx="1982">
                  <c:v>-34.808000001000899</c:v>
                </c:pt>
                <c:pt idx="1983">
                  <c:v>-34.800000001000697</c:v>
                </c:pt>
                <c:pt idx="1984">
                  <c:v>-34.792000001000396</c:v>
                </c:pt>
                <c:pt idx="1985">
                  <c:v>-34.784000001000202</c:v>
                </c:pt>
                <c:pt idx="1986">
                  <c:v>-34.776000001</c:v>
                </c:pt>
                <c:pt idx="1987">
                  <c:v>-34.768000000999699</c:v>
                </c:pt>
                <c:pt idx="1988">
                  <c:v>-34.760000000999497</c:v>
                </c:pt>
                <c:pt idx="1989">
                  <c:v>-34.752000000999303</c:v>
                </c:pt>
                <c:pt idx="1990">
                  <c:v>-34.744000000999101</c:v>
                </c:pt>
                <c:pt idx="1991">
                  <c:v>-34.7360000009988</c:v>
                </c:pt>
                <c:pt idx="1992">
                  <c:v>-34.728000000998598</c:v>
                </c:pt>
                <c:pt idx="1993">
                  <c:v>-34.720000000998397</c:v>
                </c:pt>
                <c:pt idx="1994">
                  <c:v>-34.712000000998096</c:v>
                </c:pt>
                <c:pt idx="1995">
                  <c:v>-34.704000000997901</c:v>
                </c:pt>
                <c:pt idx="1996">
                  <c:v>-34.696000000997699</c:v>
                </c:pt>
                <c:pt idx="1997">
                  <c:v>-34.688000000997398</c:v>
                </c:pt>
                <c:pt idx="1998">
                  <c:v>-34.680000000997197</c:v>
                </c:pt>
                <c:pt idx="1999">
                  <c:v>-34.672000000997002</c:v>
                </c:pt>
                <c:pt idx="2000">
                  <c:v>-34.664000000996801</c:v>
                </c:pt>
                <c:pt idx="2001">
                  <c:v>-34.656000000996499</c:v>
                </c:pt>
                <c:pt idx="2002">
                  <c:v>-34.648000000996298</c:v>
                </c:pt>
                <c:pt idx="2003">
                  <c:v>-34.640000000996103</c:v>
                </c:pt>
                <c:pt idx="2004">
                  <c:v>-34.632000000995795</c:v>
                </c:pt>
                <c:pt idx="2005">
                  <c:v>-34.624000000995601</c:v>
                </c:pt>
                <c:pt idx="2006">
                  <c:v>-34.616000000995399</c:v>
                </c:pt>
                <c:pt idx="2007">
                  <c:v>-34.608000000995098</c:v>
                </c:pt>
                <c:pt idx="2008">
                  <c:v>-34.600000000994896</c:v>
                </c:pt>
                <c:pt idx="2009">
                  <c:v>-34.592000000994702</c:v>
                </c:pt>
                <c:pt idx="2010">
                  <c:v>-34.5840000009945</c:v>
                </c:pt>
                <c:pt idx="2011">
                  <c:v>-34.576000000994199</c:v>
                </c:pt>
                <c:pt idx="2012">
                  <c:v>-34.568000000993997</c:v>
                </c:pt>
                <c:pt idx="2013">
                  <c:v>-34.560000000993803</c:v>
                </c:pt>
                <c:pt idx="2014">
                  <c:v>-34.552000000993502</c:v>
                </c:pt>
                <c:pt idx="2015">
                  <c:v>-34.5440000009933</c:v>
                </c:pt>
                <c:pt idx="2016">
                  <c:v>-34.536000000993099</c:v>
                </c:pt>
                <c:pt idx="2017">
                  <c:v>-34.528000000992797</c:v>
                </c:pt>
                <c:pt idx="2018">
                  <c:v>-34.520000000992596</c:v>
                </c:pt>
                <c:pt idx="2019">
                  <c:v>-34.512000000992401</c:v>
                </c:pt>
                <c:pt idx="2020">
                  <c:v>-34.5040000009922</c:v>
                </c:pt>
                <c:pt idx="2021">
                  <c:v>-34.496000000991899</c:v>
                </c:pt>
                <c:pt idx="2022">
                  <c:v>-34.488000000991697</c:v>
                </c:pt>
                <c:pt idx="2023">
                  <c:v>-34.480000000991502</c:v>
                </c:pt>
                <c:pt idx="2024">
                  <c:v>-34.472000000991201</c:v>
                </c:pt>
                <c:pt idx="2025">
                  <c:v>-34.464000000991</c:v>
                </c:pt>
                <c:pt idx="2026">
                  <c:v>-34.456000000990798</c:v>
                </c:pt>
                <c:pt idx="2027">
                  <c:v>-34.448000000990497</c:v>
                </c:pt>
                <c:pt idx="2028">
                  <c:v>-34.440000000990302</c:v>
                </c:pt>
                <c:pt idx="2029">
                  <c:v>-34.432000000990101</c:v>
                </c:pt>
                <c:pt idx="2030">
                  <c:v>-34.424000000989899</c:v>
                </c:pt>
                <c:pt idx="2031">
                  <c:v>-34.416000000989598</c:v>
                </c:pt>
                <c:pt idx="2032">
                  <c:v>-34.408000000989396</c:v>
                </c:pt>
                <c:pt idx="2033">
                  <c:v>-34.400000000989202</c:v>
                </c:pt>
                <c:pt idx="2034">
                  <c:v>-34.392000000988901</c:v>
                </c:pt>
                <c:pt idx="2035">
                  <c:v>-34.384000000988699</c:v>
                </c:pt>
                <c:pt idx="2036">
                  <c:v>-34.376000000988498</c:v>
                </c:pt>
                <c:pt idx="2037">
                  <c:v>-34.368000000988197</c:v>
                </c:pt>
                <c:pt idx="2038">
                  <c:v>-34.360000000988002</c:v>
                </c:pt>
                <c:pt idx="2039">
                  <c:v>-34.3520000009878</c:v>
                </c:pt>
                <c:pt idx="2040">
                  <c:v>-34.344000000987599</c:v>
                </c:pt>
                <c:pt idx="2041">
                  <c:v>-34.336000000987298</c:v>
                </c:pt>
                <c:pt idx="2042">
                  <c:v>-34.328000000987096</c:v>
                </c:pt>
                <c:pt idx="2043">
                  <c:v>-34.320000000986902</c:v>
                </c:pt>
                <c:pt idx="2044">
                  <c:v>-34.3120000009866</c:v>
                </c:pt>
                <c:pt idx="2045">
                  <c:v>-34.304000000986399</c:v>
                </c:pt>
                <c:pt idx="2046">
                  <c:v>-34.296000000986197</c:v>
                </c:pt>
                <c:pt idx="2047">
                  <c:v>-34.288000000985896</c:v>
                </c:pt>
                <c:pt idx="2048">
                  <c:v>-34.280000000985702</c:v>
                </c:pt>
                <c:pt idx="2049">
                  <c:v>-34.2720000009855</c:v>
                </c:pt>
                <c:pt idx="2050">
                  <c:v>-34.264000000985298</c:v>
                </c:pt>
                <c:pt idx="2051">
                  <c:v>-34.256000000984997</c:v>
                </c:pt>
                <c:pt idx="2052">
                  <c:v>-34.248000000984803</c:v>
                </c:pt>
                <c:pt idx="2053">
                  <c:v>-34.240000000984601</c:v>
                </c:pt>
                <c:pt idx="2054">
                  <c:v>-34.2320000009843</c:v>
                </c:pt>
                <c:pt idx="2055">
                  <c:v>-34.224000000984098</c:v>
                </c:pt>
                <c:pt idx="2056">
                  <c:v>-34.216000000983897</c:v>
                </c:pt>
                <c:pt idx="2057">
                  <c:v>-34.208000000983596</c:v>
                </c:pt>
                <c:pt idx="2058">
                  <c:v>-34.200000000983401</c:v>
                </c:pt>
                <c:pt idx="2059">
                  <c:v>-34.192000000983199</c:v>
                </c:pt>
                <c:pt idx="2060">
                  <c:v>-34.184000000982998</c:v>
                </c:pt>
                <c:pt idx="2061">
                  <c:v>-34.176000000982697</c:v>
                </c:pt>
                <c:pt idx="2062">
                  <c:v>-34.168000000982502</c:v>
                </c:pt>
                <c:pt idx="2063">
                  <c:v>-34.160000000982301</c:v>
                </c:pt>
                <c:pt idx="2064">
                  <c:v>-34.152000000982</c:v>
                </c:pt>
                <c:pt idx="2065">
                  <c:v>-34.144000000981798</c:v>
                </c:pt>
                <c:pt idx="2066">
                  <c:v>-34.136000000981603</c:v>
                </c:pt>
                <c:pt idx="2067">
                  <c:v>-34.128000000981295</c:v>
                </c:pt>
                <c:pt idx="2068">
                  <c:v>-34.120000000981101</c:v>
                </c:pt>
                <c:pt idx="2069">
                  <c:v>-34.112000000980899</c:v>
                </c:pt>
                <c:pt idx="2070">
                  <c:v>-34.104000000980697</c:v>
                </c:pt>
                <c:pt idx="2071">
                  <c:v>-34.096000000980396</c:v>
                </c:pt>
                <c:pt idx="2072">
                  <c:v>-34.088000000980202</c:v>
                </c:pt>
                <c:pt idx="2073">
                  <c:v>-34.08000000098</c:v>
                </c:pt>
                <c:pt idx="2074">
                  <c:v>-34.072000000979699</c:v>
                </c:pt>
                <c:pt idx="2075">
                  <c:v>-34.064000000979497</c:v>
                </c:pt>
                <c:pt idx="2076">
                  <c:v>-34.056000000979303</c:v>
                </c:pt>
                <c:pt idx="2077">
                  <c:v>-34.048000000978995</c:v>
                </c:pt>
                <c:pt idx="2078">
                  <c:v>-34.0400000009788</c:v>
                </c:pt>
                <c:pt idx="2079">
                  <c:v>-34.032000000978599</c:v>
                </c:pt>
                <c:pt idx="2080">
                  <c:v>-34.024000000978397</c:v>
                </c:pt>
                <c:pt idx="2081">
                  <c:v>-34.016000000978096</c:v>
                </c:pt>
                <c:pt idx="2082">
                  <c:v>-34.008000000977901</c:v>
                </c:pt>
                <c:pt idx="2083">
                  <c:v>-34.0000000009777</c:v>
                </c:pt>
                <c:pt idx="2084">
                  <c:v>-33.992000000977399</c:v>
                </c:pt>
                <c:pt idx="2085">
                  <c:v>-33.984000000977197</c:v>
                </c:pt>
                <c:pt idx="2086">
                  <c:v>-33.976000000977002</c:v>
                </c:pt>
                <c:pt idx="2087">
                  <c:v>-33.968000000976701</c:v>
                </c:pt>
                <c:pt idx="2088">
                  <c:v>-33.9600000009765</c:v>
                </c:pt>
                <c:pt idx="2089">
                  <c:v>-33.952000000976298</c:v>
                </c:pt>
                <c:pt idx="2090">
                  <c:v>-33.944000000976104</c:v>
                </c:pt>
                <c:pt idx="2091">
                  <c:v>-33.936000000975795</c:v>
                </c:pt>
                <c:pt idx="2092">
                  <c:v>-33.928000000975601</c:v>
                </c:pt>
                <c:pt idx="2093">
                  <c:v>-33.920000000975399</c:v>
                </c:pt>
                <c:pt idx="2094">
                  <c:v>-33.912000000975098</c:v>
                </c:pt>
                <c:pt idx="2095">
                  <c:v>-33.904000000974897</c:v>
                </c:pt>
                <c:pt idx="2096">
                  <c:v>-33.896000000974702</c:v>
                </c:pt>
                <c:pt idx="2097">
                  <c:v>-33.888000000974401</c:v>
                </c:pt>
                <c:pt idx="2098">
                  <c:v>-33.880000000974199</c:v>
                </c:pt>
                <c:pt idx="2099">
                  <c:v>-33.872000000973998</c:v>
                </c:pt>
                <c:pt idx="2100">
                  <c:v>-33.864000000973803</c:v>
                </c:pt>
                <c:pt idx="2101">
                  <c:v>-33.856000000973502</c:v>
                </c:pt>
                <c:pt idx="2102">
                  <c:v>-33.8480000009733</c:v>
                </c:pt>
                <c:pt idx="2103">
                  <c:v>-33.840000000973099</c:v>
                </c:pt>
                <c:pt idx="2104">
                  <c:v>-33.832000000972798</c:v>
                </c:pt>
                <c:pt idx="2105">
                  <c:v>-33.824000000972596</c:v>
                </c:pt>
                <c:pt idx="2106">
                  <c:v>-33.816000000972402</c:v>
                </c:pt>
                <c:pt idx="2107">
                  <c:v>-33.8080000009721</c:v>
                </c:pt>
                <c:pt idx="2108">
                  <c:v>-33.800000000971899</c:v>
                </c:pt>
                <c:pt idx="2109">
                  <c:v>-33.792000000971697</c:v>
                </c:pt>
                <c:pt idx="2110">
                  <c:v>-33.784000000971503</c:v>
                </c:pt>
                <c:pt idx="2111">
                  <c:v>-33.776000000971202</c:v>
                </c:pt>
                <c:pt idx="2112">
                  <c:v>-33.768000000971</c:v>
                </c:pt>
                <c:pt idx="2113">
                  <c:v>-33.760000000970798</c:v>
                </c:pt>
                <c:pt idx="2114">
                  <c:v>-33.752000000970497</c:v>
                </c:pt>
                <c:pt idx="2115">
                  <c:v>-33.744000000970303</c:v>
                </c:pt>
                <c:pt idx="2116">
                  <c:v>-33.736000000970101</c:v>
                </c:pt>
                <c:pt idx="2117">
                  <c:v>-33.7280000009698</c:v>
                </c:pt>
                <c:pt idx="2118">
                  <c:v>-33.720000000969598</c:v>
                </c:pt>
                <c:pt idx="2119">
                  <c:v>-33.712000000969397</c:v>
                </c:pt>
                <c:pt idx="2120">
                  <c:v>-33.704000000969202</c:v>
                </c:pt>
                <c:pt idx="2121">
                  <c:v>-33.696000000968901</c:v>
                </c:pt>
                <c:pt idx="2122">
                  <c:v>-33.6880000009687</c:v>
                </c:pt>
                <c:pt idx="2123">
                  <c:v>-33.680000000968498</c:v>
                </c:pt>
                <c:pt idx="2124">
                  <c:v>-33.672000000968197</c:v>
                </c:pt>
                <c:pt idx="2125">
                  <c:v>-33.664000000968002</c:v>
                </c:pt>
                <c:pt idx="2126">
                  <c:v>-33.656000000967801</c:v>
                </c:pt>
                <c:pt idx="2127">
                  <c:v>-33.6480000009675</c:v>
                </c:pt>
                <c:pt idx="2128">
                  <c:v>-33.640000000967298</c:v>
                </c:pt>
                <c:pt idx="2129">
                  <c:v>-33.632000000967096</c:v>
                </c:pt>
                <c:pt idx="2130">
                  <c:v>-33.624000000966902</c:v>
                </c:pt>
                <c:pt idx="2131">
                  <c:v>-33.616000000966601</c:v>
                </c:pt>
                <c:pt idx="2132">
                  <c:v>-33.608000000966399</c:v>
                </c:pt>
                <c:pt idx="2133">
                  <c:v>-33.600000000966197</c:v>
                </c:pt>
                <c:pt idx="2134">
                  <c:v>-33.592000000965896</c:v>
                </c:pt>
                <c:pt idx="2135">
                  <c:v>-33.584000000965702</c:v>
                </c:pt>
                <c:pt idx="2136">
                  <c:v>-33.5760000009655</c:v>
                </c:pt>
                <c:pt idx="2137">
                  <c:v>-33.568000000965199</c:v>
                </c:pt>
                <c:pt idx="2138">
                  <c:v>-33.560000000964997</c:v>
                </c:pt>
                <c:pt idx="2139">
                  <c:v>-33.552000000964803</c:v>
                </c:pt>
                <c:pt idx="2140">
                  <c:v>-33.544000000964495</c:v>
                </c:pt>
                <c:pt idx="2141">
                  <c:v>-33.5360000009643</c:v>
                </c:pt>
                <c:pt idx="2142">
                  <c:v>-33.528000000964099</c:v>
                </c:pt>
                <c:pt idx="2143">
                  <c:v>-33.520000000963897</c:v>
                </c:pt>
                <c:pt idx="2144">
                  <c:v>-33.512000000963596</c:v>
                </c:pt>
                <c:pt idx="2145">
                  <c:v>-33.504000000963401</c:v>
                </c:pt>
                <c:pt idx="2146">
                  <c:v>-33.4960000009632</c:v>
                </c:pt>
                <c:pt idx="2147">
                  <c:v>-33.488000000962899</c:v>
                </c:pt>
                <c:pt idx="2148">
                  <c:v>-33.480000000962697</c:v>
                </c:pt>
                <c:pt idx="2149">
                  <c:v>-33.472000000962502</c:v>
                </c:pt>
                <c:pt idx="2150">
                  <c:v>-33.464000000962201</c:v>
                </c:pt>
                <c:pt idx="2151">
                  <c:v>-33.456000000962</c:v>
                </c:pt>
                <c:pt idx="2152">
                  <c:v>-33.448000000961798</c:v>
                </c:pt>
                <c:pt idx="2153">
                  <c:v>-33.440000000961604</c:v>
                </c:pt>
                <c:pt idx="2154">
                  <c:v>-33.432000000961295</c:v>
                </c:pt>
                <c:pt idx="2155">
                  <c:v>-33.424000000961101</c:v>
                </c:pt>
                <c:pt idx="2156">
                  <c:v>-33.416000000960899</c:v>
                </c:pt>
                <c:pt idx="2157">
                  <c:v>-33.408000000960598</c:v>
                </c:pt>
                <c:pt idx="2158">
                  <c:v>-33.400000000960397</c:v>
                </c:pt>
                <c:pt idx="2159">
                  <c:v>-33.392000000960202</c:v>
                </c:pt>
                <c:pt idx="2160">
                  <c:v>-33.384000000959901</c:v>
                </c:pt>
                <c:pt idx="2161">
                  <c:v>-33.376000000959699</c:v>
                </c:pt>
                <c:pt idx="2162">
                  <c:v>-33.368000000959498</c:v>
                </c:pt>
                <c:pt idx="2163">
                  <c:v>-33.360000000959303</c:v>
                </c:pt>
                <c:pt idx="2164">
                  <c:v>-33.352000000959002</c:v>
                </c:pt>
                <c:pt idx="2165">
                  <c:v>-33.3440000009588</c:v>
                </c:pt>
                <c:pt idx="2166">
                  <c:v>-33.336000000958599</c:v>
                </c:pt>
                <c:pt idx="2167">
                  <c:v>-33.328000000958298</c:v>
                </c:pt>
                <c:pt idx="2168">
                  <c:v>-33.320000000958096</c:v>
                </c:pt>
                <c:pt idx="2169">
                  <c:v>-33.312000000957902</c:v>
                </c:pt>
                <c:pt idx="2170">
                  <c:v>-33.3040000009576</c:v>
                </c:pt>
                <c:pt idx="2171">
                  <c:v>-33.296000000957399</c:v>
                </c:pt>
                <c:pt idx="2172">
                  <c:v>-33.288000000957197</c:v>
                </c:pt>
                <c:pt idx="2173">
                  <c:v>-33.280000000957003</c:v>
                </c:pt>
                <c:pt idx="2174">
                  <c:v>-33.272000000956702</c:v>
                </c:pt>
                <c:pt idx="2175">
                  <c:v>-33.2640000009565</c:v>
                </c:pt>
                <c:pt idx="2176">
                  <c:v>-33.256000000956298</c:v>
                </c:pt>
                <c:pt idx="2177">
                  <c:v>-33.248000000955997</c:v>
                </c:pt>
                <c:pt idx="2178">
                  <c:v>-33.240000000955796</c:v>
                </c:pt>
                <c:pt idx="2179">
                  <c:v>-33.232000000955601</c:v>
                </c:pt>
                <c:pt idx="2180">
                  <c:v>-33.2240000009553</c:v>
                </c:pt>
                <c:pt idx="2181">
                  <c:v>-33.216000000955098</c:v>
                </c:pt>
                <c:pt idx="2182">
                  <c:v>-33.208000000954897</c:v>
                </c:pt>
                <c:pt idx="2183">
                  <c:v>-33.200000000954702</c:v>
                </c:pt>
                <c:pt idx="2184">
                  <c:v>-33.192000000954401</c:v>
                </c:pt>
                <c:pt idx="2185">
                  <c:v>-33.1840000009542</c:v>
                </c:pt>
                <c:pt idx="2186">
                  <c:v>-33.176000000953998</c:v>
                </c:pt>
                <c:pt idx="2187">
                  <c:v>-33.168000000953697</c:v>
                </c:pt>
                <c:pt idx="2188">
                  <c:v>-33.160000000953502</c:v>
                </c:pt>
                <c:pt idx="2189">
                  <c:v>-33.152000000953301</c:v>
                </c:pt>
                <c:pt idx="2190">
                  <c:v>-33.144000000953</c:v>
                </c:pt>
                <c:pt idx="2191">
                  <c:v>-33.136000000952798</c:v>
                </c:pt>
                <c:pt idx="2192">
                  <c:v>-33.128000000952596</c:v>
                </c:pt>
                <c:pt idx="2193">
                  <c:v>-33.120000000952402</c:v>
                </c:pt>
                <c:pt idx="2194">
                  <c:v>-33.112000000952101</c:v>
                </c:pt>
                <c:pt idx="2195">
                  <c:v>-33.104000000951899</c:v>
                </c:pt>
                <c:pt idx="2196">
                  <c:v>-33.096000000951697</c:v>
                </c:pt>
                <c:pt idx="2197">
                  <c:v>-33.088000000951396</c:v>
                </c:pt>
                <c:pt idx="2198">
                  <c:v>-33.080000000951202</c:v>
                </c:pt>
                <c:pt idx="2199">
                  <c:v>-33.072000000951</c:v>
                </c:pt>
                <c:pt idx="2200">
                  <c:v>-33.064000000950699</c:v>
                </c:pt>
                <c:pt idx="2201">
                  <c:v>-33.056000000950498</c:v>
                </c:pt>
                <c:pt idx="2202">
                  <c:v>-33.048000000950303</c:v>
                </c:pt>
                <c:pt idx="2203">
                  <c:v>-33.040000000950101</c:v>
                </c:pt>
                <c:pt idx="2204">
                  <c:v>-33.0320000009498</c:v>
                </c:pt>
                <c:pt idx="2205">
                  <c:v>-33.024000000949599</c:v>
                </c:pt>
                <c:pt idx="2206">
                  <c:v>-33.016000000949397</c:v>
                </c:pt>
                <c:pt idx="2207">
                  <c:v>-33.008000000949096</c:v>
                </c:pt>
                <c:pt idx="2208">
                  <c:v>-33.000000000948901</c:v>
                </c:pt>
                <c:pt idx="2209">
                  <c:v>-32.9920000009487</c:v>
                </c:pt>
                <c:pt idx="2210">
                  <c:v>-32.984000000948399</c:v>
                </c:pt>
                <c:pt idx="2211">
                  <c:v>-32.976000000948197</c:v>
                </c:pt>
                <c:pt idx="2212">
                  <c:v>-32.968000000948003</c:v>
                </c:pt>
                <c:pt idx="2213">
                  <c:v>-32.960000000947801</c:v>
                </c:pt>
                <c:pt idx="2214">
                  <c:v>-32.9520000009475</c:v>
                </c:pt>
                <c:pt idx="2215">
                  <c:v>-32.944000000947298</c:v>
                </c:pt>
                <c:pt idx="2216">
                  <c:v>-32.936000000947097</c:v>
                </c:pt>
                <c:pt idx="2217">
                  <c:v>-32.928000000946795</c:v>
                </c:pt>
                <c:pt idx="2218">
                  <c:v>-32.920000000946601</c:v>
                </c:pt>
                <c:pt idx="2219">
                  <c:v>-32.912000000946399</c:v>
                </c:pt>
                <c:pt idx="2220">
                  <c:v>-32.904000000946098</c:v>
                </c:pt>
                <c:pt idx="2221">
                  <c:v>-32.896000000945897</c:v>
                </c:pt>
                <c:pt idx="2222">
                  <c:v>-32.888000000945702</c:v>
                </c:pt>
                <c:pt idx="2223">
                  <c:v>-32.8800000009455</c:v>
                </c:pt>
                <c:pt idx="2224">
                  <c:v>-32.872000000945199</c:v>
                </c:pt>
                <c:pt idx="2225">
                  <c:v>-32.864000000944998</c:v>
                </c:pt>
                <c:pt idx="2226">
                  <c:v>-32.856000000944803</c:v>
                </c:pt>
                <c:pt idx="2227">
                  <c:v>-32.848000000944495</c:v>
                </c:pt>
                <c:pt idx="2228">
                  <c:v>-32.8400000009443</c:v>
                </c:pt>
                <c:pt idx="2229">
                  <c:v>-32.832000000944099</c:v>
                </c:pt>
                <c:pt idx="2230">
                  <c:v>-32.824000000943798</c:v>
                </c:pt>
                <c:pt idx="2231">
                  <c:v>-32.816000000943596</c:v>
                </c:pt>
                <c:pt idx="2232">
                  <c:v>-32.808000000943402</c:v>
                </c:pt>
                <c:pt idx="2233">
                  <c:v>-32.8000000009432</c:v>
                </c:pt>
                <c:pt idx="2234">
                  <c:v>-32.792000000942899</c:v>
                </c:pt>
                <c:pt idx="2235">
                  <c:v>-32.784000000942697</c:v>
                </c:pt>
                <c:pt idx="2236">
                  <c:v>-32.776000000942503</c:v>
                </c:pt>
                <c:pt idx="2237">
                  <c:v>-32.768000000942202</c:v>
                </c:pt>
                <c:pt idx="2238">
                  <c:v>-32.760000000942</c:v>
                </c:pt>
                <c:pt idx="2239">
                  <c:v>-32.752000000941798</c:v>
                </c:pt>
                <c:pt idx="2240">
                  <c:v>-32.744000000941497</c:v>
                </c:pt>
                <c:pt idx="2241">
                  <c:v>-32.736000000941296</c:v>
                </c:pt>
                <c:pt idx="2242">
                  <c:v>-32.728000000941101</c:v>
                </c:pt>
                <c:pt idx="2243">
                  <c:v>-32.7200000009409</c:v>
                </c:pt>
                <c:pt idx="2244">
                  <c:v>-32.712000000940598</c:v>
                </c:pt>
                <c:pt idx="2245">
                  <c:v>-32.704000000940397</c:v>
                </c:pt>
                <c:pt idx="2246">
                  <c:v>-32.696000000940202</c:v>
                </c:pt>
                <c:pt idx="2247">
                  <c:v>-32.688000000939901</c:v>
                </c:pt>
                <c:pt idx="2248">
                  <c:v>-32.6800000009397</c:v>
                </c:pt>
                <c:pt idx="2249">
                  <c:v>-32.672000000939498</c:v>
                </c:pt>
                <c:pt idx="2250">
                  <c:v>-32.664000000939197</c:v>
                </c:pt>
                <c:pt idx="2251">
                  <c:v>-32.656000000939002</c:v>
                </c:pt>
                <c:pt idx="2252">
                  <c:v>-32.648000000938801</c:v>
                </c:pt>
                <c:pt idx="2253">
                  <c:v>-32.640000000938599</c:v>
                </c:pt>
                <c:pt idx="2254">
                  <c:v>-32.632000000938298</c:v>
                </c:pt>
                <c:pt idx="2255">
                  <c:v>-32.624000000938096</c:v>
                </c:pt>
                <c:pt idx="2256">
                  <c:v>-32.616000000937902</c:v>
                </c:pt>
                <c:pt idx="2257">
                  <c:v>-32.608000000937601</c:v>
                </c:pt>
                <c:pt idx="2258">
                  <c:v>-32.600000000937399</c:v>
                </c:pt>
                <c:pt idx="2259">
                  <c:v>-32.592000000937198</c:v>
                </c:pt>
                <c:pt idx="2260">
                  <c:v>-32.584000000936896</c:v>
                </c:pt>
                <c:pt idx="2261">
                  <c:v>-32.576000000936702</c:v>
                </c:pt>
                <c:pt idx="2262">
                  <c:v>-32.5680000009365</c:v>
                </c:pt>
                <c:pt idx="2263">
                  <c:v>-32.560000000936299</c:v>
                </c:pt>
                <c:pt idx="2264">
                  <c:v>-32.552000000935998</c:v>
                </c:pt>
                <c:pt idx="2265">
                  <c:v>-32.544000000935796</c:v>
                </c:pt>
                <c:pt idx="2266">
                  <c:v>-32.536000000935601</c:v>
                </c:pt>
                <c:pt idx="2267">
                  <c:v>-32.5280000009353</c:v>
                </c:pt>
                <c:pt idx="2268">
                  <c:v>-32.520000000935099</c:v>
                </c:pt>
                <c:pt idx="2269">
                  <c:v>-32.512000000934897</c:v>
                </c:pt>
                <c:pt idx="2270">
                  <c:v>-32.504000000934596</c:v>
                </c:pt>
                <c:pt idx="2271">
                  <c:v>-32.496000000934401</c:v>
                </c:pt>
                <c:pt idx="2272">
                  <c:v>-32.4880000009342</c:v>
                </c:pt>
                <c:pt idx="2273">
                  <c:v>-32.480000000933998</c:v>
                </c:pt>
                <c:pt idx="2274">
                  <c:v>-32.472000000933697</c:v>
                </c:pt>
                <c:pt idx="2275">
                  <c:v>-32.464000000933503</c:v>
                </c:pt>
                <c:pt idx="2276">
                  <c:v>-32.456000000933301</c:v>
                </c:pt>
                <c:pt idx="2277">
                  <c:v>-32.448000000933</c:v>
                </c:pt>
                <c:pt idx="2278">
                  <c:v>-32.440000000932798</c:v>
                </c:pt>
                <c:pt idx="2279">
                  <c:v>-32.432000000932597</c:v>
                </c:pt>
                <c:pt idx="2280">
                  <c:v>-32.424000000932296</c:v>
                </c:pt>
                <c:pt idx="2281">
                  <c:v>-32.416000000932101</c:v>
                </c:pt>
                <c:pt idx="2282">
                  <c:v>-32.408000000931899</c:v>
                </c:pt>
                <c:pt idx="2283">
                  <c:v>-32.400000000931698</c:v>
                </c:pt>
                <c:pt idx="2284">
                  <c:v>-32.392000000931397</c:v>
                </c:pt>
                <c:pt idx="2285">
                  <c:v>-32.384000000931202</c:v>
                </c:pt>
                <c:pt idx="2286">
                  <c:v>-32.376000000931</c:v>
                </c:pt>
                <c:pt idx="2287">
                  <c:v>-32.368000000930699</c:v>
                </c:pt>
                <c:pt idx="2288">
                  <c:v>-32.360000000930498</c:v>
                </c:pt>
                <c:pt idx="2289">
                  <c:v>-32.352000000930303</c:v>
                </c:pt>
                <c:pt idx="2290">
                  <c:v>-32.344000000929995</c:v>
                </c:pt>
                <c:pt idx="2291">
                  <c:v>-32.336000000929801</c:v>
                </c:pt>
                <c:pt idx="2292">
                  <c:v>-32.328000000929599</c:v>
                </c:pt>
                <c:pt idx="2293">
                  <c:v>-32.320000000929397</c:v>
                </c:pt>
                <c:pt idx="2294">
                  <c:v>-32.312000000929096</c:v>
                </c:pt>
                <c:pt idx="2295">
                  <c:v>-32.304000000928902</c:v>
                </c:pt>
                <c:pt idx="2296">
                  <c:v>-32.2960000009287</c:v>
                </c:pt>
                <c:pt idx="2297">
                  <c:v>-32.288000000928399</c:v>
                </c:pt>
                <c:pt idx="2298">
                  <c:v>-32.280000000928197</c:v>
                </c:pt>
                <c:pt idx="2299">
                  <c:v>-32.272000000928003</c:v>
                </c:pt>
                <c:pt idx="2300">
                  <c:v>-32.264000000927702</c:v>
                </c:pt>
                <c:pt idx="2301">
                  <c:v>-32.2560000009275</c:v>
                </c:pt>
                <c:pt idx="2302">
                  <c:v>-32.248000000927298</c:v>
                </c:pt>
                <c:pt idx="2303">
                  <c:v>-32.240000000927104</c:v>
                </c:pt>
                <c:pt idx="2304">
                  <c:v>-32.232000000926796</c:v>
                </c:pt>
                <c:pt idx="2305">
                  <c:v>-32.224000000926601</c:v>
                </c:pt>
                <c:pt idx="2306">
                  <c:v>-32.2160000009264</c:v>
                </c:pt>
                <c:pt idx="2307">
                  <c:v>-32.208000000926098</c:v>
                </c:pt>
                <c:pt idx="2308">
                  <c:v>-32.200000000925897</c:v>
                </c:pt>
                <c:pt idx="2309">
                  <c:v>-32.192000000925702</c:v>
                </c:pt>
                <c:pt idx="2310">
                  <c:v>-32.184000000925401</c:v>
                </c:pt>
                <c:pt idx="2311">
                  <c:v>-32.1760000009252</c:v>
                </c:pt>
                <c:pt idx="2312">
                  <c:v>-32.168000000924998</c:v>
                </c:pt>
                <c:pt idx="2313">
                  <c:v>-32.160000000924803</c:v>
                </c:pt>
                <c:pt idx="2314">
                  <c:v>-32.152000000924495</c:v>
                </c:pt>
                <c:pt idx="2315">
                  <c:v>-32.144000000924301</c:v>
                </c:pt>
                <c:pt idx="2316">
                  <c:v>-32.136000000924099</c:v>
                </c:pt>
                <c:pt idx="2317">
                  <c:v>-32.128000000923798</c:v>
                </c:pt>
                <c:pt idx="2318">
                  <c:v>-32.120000000923596</c:v>
                </c:pt>
                <c:pt idx="2319">
                  <c:v>-32.112000000923402</c:v>
                </c:pt>
                <c:pt idx="2320">
                  <c:v>-32.104000000923101</c:v>
                </c:pt>
                <c:pt idx="2321">
                  <c:v>-32.096000000922899</c:v>
                </c:pt>
                <c:pt idx="2322">
                  <c:v>-32.088000000922698</c:v>
                </c:pt>
                <c:pt idx="2323">
                  <c:v>-32.080000000922503</c:v>
                </c:pt>
                <c:pt idx="2324">
                  <c:v>-32.072000000922202</c:v>
                </c:pt>
                <c:pt idx="2325">
                  <c:v>-32.064000000922</c:v>
                </c:pt>
                <c:pt idx="2326">
                  <c:v>-32.056000000921799</c:v>
                </c:pt>
                <c:pt idx="2327">
                  <c:v>-32.048000000921498</c:v>
                </c:pt>
                <c:pt idx="2328">
                  <c:v>-32.040000000921296</c:v>
                </c:pt>
                <c:pt idx="2329">
                  <c:v>-32.032000000921101</c:v>
                </c:pt>
                <c:pt idx="2330">
                  <c:v>-32.0240000009208</c:v>
                </c:pt>
                <c:pt idx="2331">
                  <c:v>-32.016000000920599</c:v>
                </c:pt>
                <c:pt idx="2332">
                  <c:v>-32.008000000920397</c:v>
                </c:pt>
                <c:pt idx="2333">
                  <c:v>-32.000000000920203</c:v>
                </c:pt>
                <c:pt idx="2334">
                  <c:v>-31.992000000919901</c:v>
                </c:pt>
                <c:pt idx="2335">
                  <c:v>-31.9840000009197</c:v>
                </c:pt>
                <c:pt idx="2336">
                  <c:v>-31.976000000919498</c:v>
                </c:pt>
                <c:pt idx="2337">
                  <c:v>-31.968000000919197</c:v>
                </c:pt>
                <c:pt idx="2338">
                  <c:v>-31.960000000919003</c:v>
                </c:pt>
                <c:pt idx="2339">
                  <c:v>-31.952000000918801</c:v>
                </c:pt>
                <c:pt idx="2340">
                  <c:v>-31.9440000009185</c:v>
                </c:pt>
                <c:pt idx="2341">
                  <c:v>-31.936000000918298</c:v>
                </c:pt>
                <c:pt idx="2342">
                  <c:v>-31.928000000918097</c:v>
                </c:pt>
                <c:pt idx="2343">
                  <c:v>-31.920000000917902</c:v>
                </c:pt>
                <c:pt idx="2344">
                  <c:v>-31.912000000917601</c:v>
                </c:pt>
                <c:pt idx="2345">
                  <c:v>-31.904000000917399</c:v>
                </c:pt>
                <c:pt idx="2346">
                  <c:v>-31.896000000917198</c:v>
                </c:pt>
                <c:pt idx="2347">
                  <c:v>-31.888000000916897</c:v>
                </c:pt>
                <c:pt idx="2348">
                  <c:v>-31.880000000916702</c:v>
                </c:pt>
                <c:pt idx="2349">
                  <c:v>-31.872000000916501</c:v>
                </c:pt>
                <c:pt idx="2350">
                  <c:v>-31.864000000916199</c:v>
                </c:pt>
                <c:pt idx="2351">
                  <c:v>-31.856000000915998</c:v>
                </c:pt>
                <c:pt idx="2352">
                  <c:v>-31.848000000915803</c:v>
                </c:pt>
                <c:pt idx="2353">
                  <c:v>-31.840000000915602</c:v>
                </c:pt>
                <c:pt idx="2354">
                  <c:v>-31.832000000915301</c:v>
                </c:pt>
                <c:pt idx="2355">
                  <c:v>-31.824000000915099</c:v>
                </c:pt>
                <c:pt idx="2356">
                  <c:v>-31.816000000914897</c:v>
                </c:pt>
                <c:pt idx="2357">
                  <c:v>-31.808000000914596</c:v>
                </c:pt>
                <c:pt idx="2358">
                  <c:v>-31.800000000914402</c:v>
                </c:pt>
                <c:pt idx="2359">
                  <c:v>-31.7920000009142</c:v>
                </c:pt>
                <c:pt idx="2360">
                  <c:v>-31.784000000913899</c:v>
                </c:pt>
                <c:pt idx="2361">
                  <c:v>-31.776000000913697</c:v>
                </c:pt>
                <c:pt idx="2362">
                  <c:v>-31.768000000913503</c:v>
                </c:pt>
                <c:pt idx="2363">
                  <c:v>-31.760000000913198</c:v>
                </c:pt>
                <c:pt idx="2364">
                  <c:v>-31.752000000913</c:v>
                </c:pt>
                <c:pt idx="2365">
                  <c:v>-31.744000000912798</c:v>
                </c:pt>
                <c:pt idx="2366">
                  <c:v>-31.736000000912597</c:v>
                </c:pt>
                <c:pt idx="2367">
                  <c:v>-31.728000000912296</c:v>
                </c:pt>
                <c:pt idx="2368">
                  <c:v>-31.720000000912101</c:v>
                </c:pt>
                <c:pt idx="2369">
                  <c:v>-31.7120000009119</c:v>
                </c:pt>
                <c:pt idx="2370">
                  <c:v>-31.704000000911599</c:v>
                </c:pt>
                <c:pt idx="2371">
                  <c:v>-31.696000000911397</c:v>
                </c:pt>
                <c:pt idx="2372">
                  <c:v>-31.688000000911202</c:v>
                </c:pt>
                <c:pt idx="2373">
                  <c:v>-31.680000000910905</c:v>
                </c:pt>
                <c:pt idx="2374">
                  <c:v>-31.6720000009107</c:v>
                </c:pt>
                <c:pt idx="2375">
                  <c:v>-31.664000000910498</c:v>
                </c:pt>
                <c:pt idx="2376">
                  <c:v>-31.656000000910304</c:v>
                </c:pt>
                <c:pt idx="2377">
                  <c:v>-31.648000000909995</c:v>
                </c:pt>
                <c:pt idx="2378">
                  <c:v>-31.640000000909801</c:v>
                </c:pt>
                <c:pt idx="2379">
                  <c:v>-31.632000000909599</c:v>
                </c:pt>
                <c:pt idx="2380">
                  <c:v>-31.624000000909298</c:v>
                </c:pt>
                <c:pt idx="2381">
                  <c:v>-31.616000000909096</c:v>
                </c:pt>
                <c:pt idx="2382">
                  <c:v>-31.608000000908902</c:v>
                </c:pt>
                <c:pt idx="2383">
                  <c:v>-31.600000000908604</c:v>
                </c:pt>
                <c:pt idx="2384">
                  <c:v>-31.592000000908399</c:v>
                </c:pt>
                <c:pt idx="2385">
                  <c:v>-31.584000000908198</c:v>
                </c:pt>
                <c:pt idx="2386">
                  <c:v>-31.576000000908003</c:v>
                </c:pt>
                <c:pt idx="2387">
                  <c:v>-31.568000000907702</c:v>
                </c:pt>
                <c:pt idx="2388">
                  <c:v>-31.5600000009075</c:v>
                </c:pt>
                <c:pt idx="2389">
                  <c:v>-31.552000000907299</c:v>
                </c:pt>
                <c:pt idx="2390">
                  <c:v>-31.544000000906998</c:v>
                </c:pt>
                <c:pt idx="2391">
                  <c:v>-31.536000000906796</c:v>
                </c:pt>
                <c:pt idx="2392">
                  <c:v>-31.528000000906601</c:v>
                </c:pt>
                <c:pt idx="2393">
                  <c:v>-31.520000000906304</c:v>
                </c:pt>
                <c:pt idx="2394">
                  <c:v>-31.512000000906099</c:v>
                </c:pt>
                <c:pt idx="2395">
                  <c:v>-31.504000000905897</c:v>
                </c:pt>
                <c:pt idx="2396">
                  <c:v>-31.496000000905703</c:v>
                </c:pt>
                <c:pt idx="2397">
                  <c:v>-31.488000000905402</c:v>
                </c:pt>
                <c:pt idx="2398">
                  <c:v>-31.4800000009052</c:v>
                </c:pt>
                <c:pt idx="2399">
                  <c:v>-31.472000000904998</c:v>
                </c:pt>
                <c:pt idx="2400">
                  <c:v>-31.464000000904697</c:v>
                </c:pt>
                <c:pt idx="2401">
                  <c:v>-31.456000000904496</c:v>
                </c:pt>
                <c:pt idx="2402">
                  <c:v>-31.448000000904301</c:v>
                </c:pt>
                <c:pt idx="2403">
                  <c:v>-31.440000000904003</c:v>
                </c:pt>
                <c:pt idx="2404">
                  <c:v>-31.432000000903798</c:v>
                </c:pt>
                <c:pt idx="2405">
                  <c:v>-31.424000000903597</c:v>
                </c:pt>
                <c:pt idx="2406">
                  <c:v>-31.416000000903402</c:v>
                </c:pt>
                <c:pt idx="2407">
                  <c:v>-31.408000000903101</c:v>
                </c:pt>
                <c:pt idx="2408">
                  <c:v>-31.400000000902899</c:v>
                </c:pt>
                <c:pt idx="2409">
                  <c:v>-31.392000000902698</c:v>
                </c:pt>
                <c:pt idx="2410">
                  <c:v>-31.384000000902397</c:v>
                </c:pt>
                <c:pt idx="2411">
                  <c:v>-31.376000000902202</c:v>
                </c:pt>
                <c:pt idx="2412">
                  <c:v>-31.368000000902001</c:v>
                </c:pt>
                <c:pt idx="2413">
                  <c:v>-31.360000000901703</c:v>
                </c:pt>
                <c:pt idx="2414">
                  <c:v>-31.352000000901498</c:v>
                </c:pt>
                <c:pt idx="2415">
                  <c:v>-31.344000000901296</c:v>
                </c:pt>
                <c:pt idx="2416">
                  <c:v>-31.336000000901102</c:v>
                </c:pt>
                <c:pt idx="2417">
                  <c:v>-31.328000000900801</c:v>
                </c:pt>
                <c:pt idx="2418">
                  <c:v>-31.320000000900599</c:v>
                </c:pt>
                <c:pt idx="2419">
                  <c:v>-31.312000000900397</c:v>
                </c:pt>
                <c:pt idx="2420">
                  <c:v>-31.304000000900096</c:v>
                </c:pt>
                <c:pt idx="2421">
                  <c:v>-31.296000000899902</c:v>
                </c:pt>
                <c:pt idx="2422">
                  <c:v>-31.2880000008997</c:v>
                </c:pt>
                <c:pt idx="2423">
                  <c:v>-31.280000000899403</c:v>
                </c:pt>
                <c:pt idx="2424">
                  <c:v>-31.272000000899197</c:v>
                </c:pt>
                <c:pt idx="2425">
                  <c:v>-31.264000000899003</c:v>
                </c:pt>
                <c:pt idx="2426">
                  <c:v>-31.256000000898801</c:v>
                </c:pt>
                <c:pt idx="2427">
                  <c:v>-31.2480000008985</c:v>
                </c:pt>
                <c:pt idx="2428">
                  <c:v>-31.240000000898299</c:v>
                </c:pt>
                <c:pt idx="2429">
                  <c:v>-31.2320000008981</c:v>
                </c:pt>
                <c:pt idx="2430">
                  <c:v>-31.224000000897799</c:v>
                </c:pt>
                <c:pt idx="2431">
                  <c:v>-31.216000000897598</c:v>
                </c:pt>
                <c:pt idx="2432">
                  <c:v>-31.2080000008974</c:v>
                </c:pt>
                <c:pt idx="2433">
                  <c:v>-31.200000000897102</c:v>
                </c:pt>
                <c:pt idx="2434">
                  <c:v>-31.192000000896901</c:v>
                </c:pt>
                <c:pt idx="2435">
                  <c:v>-31.184000000896699</c:v>
                </c:pt>
                <c:pt idx="2436">
                  <c:v>-31.176000000896501</c:v>
                </c:pt>
                <c:pt idx="2437">
                  <c:v>-31.1680000008962</c:v>
                </c:pt>
                <c:pt idx="2438">
                  <c:v>-31.160000000895998</c:v>
                </c:pt>
                <c:pt idx="2439">
                  <c:v>-31.1520000008958</c:v>
                </c:pt>
                <c:pt idx="2440">
                  <c:v>-31.144000000895499</c:v>
                </c:pt>
                <c:pt idx="2441">
                  <c:v>-31.136000000895301</c:v>
                </c:pt>
                <c:pt idx="2442">
                  <c:v>-31.128000000895099</c:v>
                </c:pt>
                <c:pt idx="2443">
                  <c:v>-31.120000000894802</c:v>
                </c:pt>
                <c:pt idx="2444">
                  <c:v>-31.1120000008946</c:v>
                </c:pt>
                <c:pt idx="2445">
                  <c:v>-31.104000000894398</c:v>
                </c:pt>
                <c:pt idx="2446">
                  <c:v>-31.0960000008942</c:v>
                </c:pt>
                <c:pt idx="2447">
                  <c:v>-31.088000000893899</c:v>
                </c:pt>
                <c:pt idx="2448">
                  <c:v>-31.080000000893698</c:v>
                </c:pt>
                <c:pt idx="2449">
                  <c:v>-31.0720000008935</c:v>
                </c:pt>
                <c:pt idx="2450">
                  <c:v>-31.064000000893198</c:v>
                </c:pt>
                <c:pt idx="2451">
                  <c:v>-31.056000000893</c:v>
                </c:pt>
                <c:pt idx="2452">
                  <c:v>-31.048000000892799</c:v>
                </c:pt>
                <c:pt idx="2453">
                  <c:v>-31.040000000892501</c:v>
                </c:pt>
                <c:pt idx="2454">
                  <c:v>-31.0320000008923</c:v>
                </c:pt>
                <c:pt idx="2455">
                  <c:v>-31.024000000892098</c:v>
                </c:pt>
                <c:pt idx="2456">
                  <c:v>-31.0160000008919</c:v>
                </c:pt>
                <c:pt idx="2457">
                  <c:v>-31.008000000891599</c:v>
                </c:pt>
                <c:pt idx="2458">
                  <c:v>-31.000000000891401</c:v>
                </c:pt>
                <c:pt idx="2459">
                  <c:v>-30.992000000891199</c:v>
                </c:pt>
                <c:pt idx="2460">
                  <c:v>-30.984000000890898</c:v>
                </c:pt>
                <c:pt idx="2461">
                  <c:v>-30.9760000008907</c:v>
                </c:pt>
                <c:pt idx="2462">
                  <c:v>-30.968000000890498</c:v>
                </c:pt>
                <c:pt idx="2463">
                  <c:v>-30.960000000890201</c:v>
                </c:pt>
                <c:pt idx="2464">
                  <c:v>-30.952000000889999</c:v>
                </c:pt>
                <c:pt idx="2465">
                  <c:v>-30.944000000889801</c:v>
                </c:pt>
                <c:pt idx="2466">
                  <c:v>-30.936000000889599</c:v>
                </c:pt>
                <c:pt idx="2467">
                  <c:v>-30.928000000889298</c:v>
                </c:pt>
                <c:pt idx="2468">
                  <c:v>-30.9200000008891</c:v>
                </c:pt>
                <c:pt idx="2469">
                  <c:v>-30.912000000888899</c:v>
                </c:pt>
                <c:pt idx="2470">
                  <c:v>-30.904000000888598</c:v>
                </c:pt>
                <c:pt idx="2471">
                  <c:v>-30.896000000888399</c:v>
                </c:pt>
                <c:pt idx="2472">
                  <c:v>-30.888000000888201</c:v>
                </c:pt>
                <c:pt idx="2473">
                  <c:v>-30.8800000008879</c:v>
                </c:pt>
                <c:pt idx="2474">
                  <c:v>-30.872000000887699</c:v>
                </c:pt>
                <c:pt idx="2475">
                  <c:v>-30.864000000887501</c:v>
                </c:pt>
                <c:pt idx="2476">
                  <c:v>-30.856000000887299</c:v>
                </c:pt>
                <c:pt idx="2477">
                  <c:v>-30.848000000886998</c:v>
                </c:pt>
                <c:pt idx="2478">
                  <c:v>-30.8400000008868</c:v>
                </c:pt>
                <c:pt idx="2479">
                  <c:v>-30.832000000886602</c:v>
                </c:pt>
                <c:pt idx="2480">
                  <c:v>-30.824000000886297</c:v>
                </c:pt>
                <c:pt idx="2481">
                  <c:v>-30.816000000886099</c:v>
                </c:pt>
                <c:pt idx="2482">
                  <c:v>-30.808000000885901</c:v>
                </c:pt>
                <c:pt idx="2483">
                  <c:v>-30.8000000008856</c:v>
                </c:pt>
                <c:pt idx="2484">
                  <c:v>-30.792000000885398</c:v>
                </c:pt>
                <c:pt idx="2485">
                  <c:v>-30.7840000008852</c:v>
                </c:pt>
                <c:pt idx="2486">
                  <c:v>-30.776000000885002</c:v>
                </c:pt>
                <c:pt idx="2487">
                  <c:v>-30.768000000884697</c:v>
                </c:pt>
                <c:pt idx="2488">
                  <c:v>-30.760000000884499</c:v>
                </c:pt>
                <c:pt idx="2489">
                  <c:v>-30.752000000884301</c:v>
                </c:pt>
                <c:pt idx="2490">
                  <c:v>-30.744000000884</c:v>
                </c:pt>
                <c:pt idx="2491">
                  <c:v>-30.736000000883799</c:v>
                </c:pt>
                <c:pt idx="2492">
                  <c:v>-30.728000000883601</c:v>
                </c:pt>
                <c:pt idx="2493">
                  <c:v>-30.720000000883299</c:v>
                </c:pt>
                <c:pt idx="2494">
                  <c:v>-30.712000000883098</c:v>
                </c:pt>
                <c:pt idx="2495">
                  <c:v>-30.7040000008829</c:v>
                </c:pt>
                <c:pt idx="2496">
                  <c:v>-30.696000000882702</c:v>
                </c:pt>
                <c:pt idx="2497">
                  <c:v>-30.688000000882397</c:v>
                </c:pt>
                <c:pt idx="2498">
                  <c:v>-30.680000000882199</c:v>
                </c:pt>
                <c:pt idx="2499">
                  <c:v>-30.672000000882001</c:v>
                </c:pt>
                <c:pt idx="2500">
                  <c:v>-30.6640000008817</c:v>
                </c:pt>
                <c:pt idx="2501">
                  <c:v>-30.656000000881498</c:v>
                </c:pt>
                <c:pt idx="2502">
                  <c:v>-30.6480000008813</c:v>
                </c:pt>
                <c:pt idx="2503">
                  <c:v>-30.640000000880999</c:v>
                </c:pt>
                <c:pt idx="2504">
                  <c:v>-30.632000000880797</c:v>
                </c:pt>
                <c:pt idx="2505">
                  <c:v>-30.624000000880599</c:v>
                </c:pt>
                <c:pt idx="2506">
                  <c:v>-30.616000000880401</c:v>
                </c:pt>
                <c:pt idx="2507">
                  <c:v>-30.6080000008801</c:v>
                </c:pt>
                <c:pt idx="2508">
                  <c:v>-30.600000000879898</c:v>
                </c:pt>
                <c:pt idx="2509">
                  <c:v>-30.5920000008797</c:v>
                </c:pt>
                <c:pt idx="2510">
                  <c:v>-30.584000000879399</c:v>
                </c:pt>
                <c:pt idx="2511">
                  <c:v>-30.576000000879198</c:v>
                </c:pt>
                <c:pt idx="2512">
                  <c:v>-30.568000000879</c:v>
                </c:pt>
                <c:pt idx="2513">
                  <c:v>-30.560000000878699</c:v>
                </c:pt>
                <c:pt idx="2514">
                  <c:v>-30.5520000008785</c:v>
                </c:pt>
                <c:pt idx="2515">
                  <c:v>-30.544000000878299</c:v>
                </c:pt>
                <c:pt idx="2516">
                  <c:v>-30.536000000878101</c:v>
                </c:pt>
                <c:pt idx="2517">
                  <c:v>-30.5280000008778</c:v>
                </c:pt>
                <c:pt idx="2518">
                  <c:v>-30.520000000877598</c:v>
                </c:pt>
                <c:pt idx="2519">
                  <c:v>-30.5120000008774</c:v>
                </c:pt>
                <c:pt idx="2520">
                  <c:v>-30.504000000877099</c:v>
                </c:pt>
                <c:pt idx="2521">
                  <c:v>-30.496000000876901</c:v>
                </c:pt>
                <c:pt idx="2522">
                  <c:v>-30.488000000876699</c:v>
                </c:pt>
                <c:pt idx="2523">
                  <c:v>-30.480000000876398</c:v>
                </c:pt>
                <c:pt idx="2524">
                  <c:v>-30.4720000008762</c:v>
                </c:pt>
                <c:pt idx="2525">
                  <c:v>-30.464000000875998</c:v>
                </c:pt>
                <c:pt idx="2526">
                  <c:v>-30.4560000008758</c:v>
                </c:pt>
                <c:pt idx="2527">
                  <c:v>-30.448000000875499</c:v>
                </c:pt>
                <c:pt idx="2528">
                  <c:v>-30.440000000875301</c:v>
                </c:pt>
                <c:pt idx="2529">
                  <c:v>-30.432000000875099</c:v>
                </c:pt>
                <c:pt idx="2530">
                  <c:v>-30.424000000874798</c:v>
                </c:pt>
                <c:pt idx="2531">
                  <c:v>-30.4160000008746</c:v>
                </c:pt>
                <c:pt idx="2532">
                  <c:v>-30.408000000874399</c:v>
                </c:pt>
                <c:pt idx="2533">
                  <c:v>-30.400000000874098</c:v>
                </c:pt>
                <c:pt idx="2534">
                  <c:v>-30.3920000008739</c:v>
                </c:pt>
                <c:pt idx="2535">
                  <c:v>-30.384000000873701</c:v>
                </c:pt>
                <c:pt idx="2536">
                  <c:v>-30.3760000008735</c:v>
                </c:pt>
                <c:pt idx="2537">
                  <c:v>-30.368000000873199</c:v>
                </c:pt>
                <c:pt idx="2538">
                  <c:v>-30.360000000873001</c:v>
                </c:pt>
                <c:pt idx="2539">
                  <c:v>-30.352000000872799</c:v>
                </c:pt>
                <c:pt idx="2540">
                  <c:v>-30.344000000872498</c:v>
                </c:pt>
                <c:pt idx="2541">
                  <c:v>-30.3360000008723</c:v>
                </c:pt>
                <c:pt idx="2542">
                  <c:v>-30.328000000872098</c:v>
                </c:pt>
                <c:pt idx="2543">
                  <c:v>-30.320000000871797</c:v>
                </c:pt>
                <c:pt idx="2544">
                  <c:v>-30.312000000871599</c:v>
                </c:pt>
                <c:pt idx="2545">
                  <c:v>-30.304000000871401</c:v>
                </c:pt>
                <c:pt idx="2546">
                  <c:v>-30.296000000871199</c:v>
                </c:pt>
                <c:pt idx="2547">
                  <c:v>-30.288000000870898</c:v>
                </c:pt>
                <c:pt idx="2548">
                  <c:v>-30.2800000008707</c:v>
                </c:pt>
                <c:pt idx="2549">
                  <c:v>-30.272000000870499</c:v>
                </c:pt>
                <c:pt idx="2550">
                  <c:v>-30.264000000870197</c:v>
                </c:pt>
                <c:pt idx="2551">
                  <c:v>-30.256000000869999</c:v>
                </c:pt>
                <c:pt idx="2552">
                  <c:v>-30.248000000869801</c:v>
                </c:pt>
                <c:pt idx="2553">
                  <c:v>-30.240000000869497</c:v>
                </c:pt>
                <c:pt idx="2554">
                  <c:v>-30.232000000869299</c:v>
                </c:pt>
                <c:pt idx="2555">
                  <c:v>-30.224000000869101</c:v>
                </c:pt>
                <c:pt idx="2556">
                  <c:v>-30.216000000868899</c:v>
                </c:pt>
                <c:pt idx="2557">
                  <c:v>-30.208000000868598</c:v>
                </c:pt>
                <c:pt idx="2558">
                  <c:v>-30.2000000008684</c:v>
                </c:pt>
                <c:pt idx="2559">
                  <c:v>-30.192000000868202</c:v>
                </c:pt>
                <c:pt idx="2560">
                  <c:v>-30.184000000867897</c:v>
                </c:pt>
                <c:pt idx="2561">
                  <c:v>-30.176000000867699</c:v>
                </c:pt>
                <c:pt idx="2562">
                  <c:v>-30.168000000867501</c:v>
                </c:pt>
                <c:pt idx="2563">
                  <c:v>-30.1600000008672</c:v>
                </c:pt>
                <c:pt idx="2564">
                  <c:v>-30.152000000866998</c:v>
                </c:pt>
                <c:pt idx="2565">
                  <c:v>-30.1440000008668</c:v>
                </c:pt>
                <c:pt idx="2566">
                  <c:v>-30.136000000866602</c:v>
                </c:pt>
                <c:pt idx="2567">
                  <c:v>-30.128000000866297</c:v>
                </c:pt>
                <c:pt idx="2568">
                  <c:v>-30.120000000866099</c:v>
                </c:pt>
                <c:pt idx="2569">
                  <c:v>-30.112000000865901</c:v>
                </c:pt>
                <c:pt idx="2570">
                  <c:v>-30.1040000008656</c:v>
                </c:pt>
                <c:pt idx="2571">
                  <c:v>-30.096000000865399</c:v>
                </c:pt>
                <c:pt idx="2572">
                  <c:v>-30.0880000008652</c:v>
                </c:pt>
                <c:pt idx="2573">
                  <c:v>-30.080000000864899</c:v>
                </c:pt>
                <c:pt idx="2574">
                  <c:v>-30.072000000864698</c:v>
                </c:pt>
                <c:pt idx="2575">
                  <c:v>-30.0640000008645</c:v>
                </c:pt>
                <c:pt idx="2576">
                  <c:v>-30.056000000864302</c:v>
                </c:pt>
                <c:pt idx="2577">
                  <c:v>-30.048000000864</c:v>
                </c:pt>
                <c:pt idx="2578">
                  <c:v>-30.040000000863799</c:v>
                </c:pt>
                <c:pt idx="2579">
                  <c:v>-30.032000000863601</c:v>
                </c:pt>
                <c:pt idx="2580">
                  <c:v>-30.0240000008633</c:v>
                </c:pt>
                <c:pt idx="2581">
                  <c:v>-30.016000000863098</c:v>
                </c:pt>
                <c:pt idx="2582">
                  <c:v>-30.0080000008629</c:v>
                </c:pt>
                <c:pt idx="2583">
                  <c:v>-30.000000000862599</c:v>
                </c:pt>
                <c:pt idx="2584">
                  <c:v>-29.992000000862401</c:v>
                </c:pt>
                <c:pt idx="2585">
                  <c:v>-29.984000000862199</c:v>
                </c:pt>
                <c:pt idx="2586">
                  <c:v>-29.976000000861902</c:v>
                </c:pt>
                <c:pt idx="2587">
                  <c:v>-29.9680000008617</c:v>
                </c:pt>
                <c:pt idx="2588">
                  <c:v>-29.960000000861498</c:v>
                </c:pt>
                <c:pt idx="2589">
                  <c:v>-29.9520000008613</c:v>
                </c:pt>
                <c:pt idx="2590">
                  <c:v>-29.944000000860999</c:v>
                </c:pt>
                <c:pt idx="2591">
                  <c:v>-29.936000000860798</c:v>
                </c:pt>
                <c:pt idx="2592">
                  <c:v>-29.9280000008606</c:v>
                </c:pt>
                <c:pt idx="2593">
                  <c:v>-29.920000000860298</c:v>
                </c:pt>
                <c:pt idx="2594">
                  <c:v>-29.9120000008601</c:v>
                </c:pt>
                <c:pt idx="2595">
                  <c:v>-29.904000000859899</c:v>
                </c:pt>
                <c:pt idx="2596">
                  <c:v>-29.896000000859601</c:v>
                </c:pt>
                <c:pt idx="2597">
                  <c:v>-29.8880000008594</c:v>
                </c:pt>
                <c:pt idx="2598">
                  <c:v>-29.880000000859198</c:v>
                </c:pt>
                <c:pt idx="2599">
                  <c:v>-29.872000000859</c:v>
                </c:pt>
                <c:pt idx="2600">
                  <c:v>-29.864000000858699</c:v>
                </c:pt>
                <c:pt idx="2601">
                  <c:v>-29.856000000858501</c:v>
                </c:pt>
                <c:pt idx="2602">
                  <c:v>-29.848000000858299</c:v>
                </c:pt>
                <c:pt idx="2603">
                  <c:v>-29.840000000857998</c:v>
                </c:pt>
                <c:pt idx="2604">
                  <c:v>-29.8320000008578</c:v>
                </c:pt>
                <c:pt idx="2605">
                  <c:v>-29.824000000857598</c:v>
                </c:pt>
                <c:pt idx="2606">
                  <c:v>-29.816000000857301</c:v>
                </c:pt>
                <c:pt idx="2607">
                  <c:v>-29.808000000857099</c:v>
                </c:pt>
                <c:pt idx="2608">
                  <c:v>-29.800000000856901</c:v>
                </c:pt>
                <c:pt idx="2609">
                  <c:v>-29.792000000856699</c:v>
                </c:pt>
                <c:pt idx="2610">
                  <c:v>-29.784000000856398</c:v>
                </c:pt>
                <c:pt idx="2611">
                  <c:v>-29.7760000008562</c:v>
                </c:pt>
                <c:pt idx="2612">
                  <c:v>-29.768000000855999</c:v>
                </c:pt>
                <c:pt idx="2613">
                  <c:v>-29.760000000855698</c:v>
                </c:pt>
                <c:pt idx="2614">
                  <c:v>-29.752000000855499</c:v>
                </c:pt>
                <c:pt idx="2615">
                  <c:v>-29.744000000855301</c:v>
                </c:pt>
                <c:pt idx="2616">
                  <c:v>-29.736000000855</c:v>
                </c:pt>
                <c:pt idx="2617">
                  <c:v>-29.728000000854799</c:v>
                </c:pt>
                <c:pt idx="2618">
                  <c:v>-29.720000000854601</c:v>
                </c:pt>
                <c:pt idx="2619">
                  <c:v>-29.712000000854399</c:v>
                </c:pt>
                <c:pt idx="2620">
                  <c:v>-29.704000000854098</c:v>
                </c:pt>
                <c:pt idx="2621">
                  <c:v>-29.6960000008539</c:v>
                </c:pt>
                <c:pt idx="2622">
                  <c:v>-29.688000000853702</c:v>
                </c:pt>
                <c:pt idx="2623">
                  <c:v>-29.680000000853397</c:v>
                </c:pt>
                <c:pt idx="2624">
                  <c:v>-29.672000000853199</c:v>
                </c:pt>
                <c:pt idx="2625">
                  <c:v>-29.664000000853001</c:v>
                </c:pt>
                <c:pt idx="2626">
                  <c:v>-29.656000000852703</c:v>
                </c:pt>
                <c:pt idx="2627">
                  <c:v>-29.648000000852498</c:v>
                </c:pt>
                <c:pt idx="2628">
                  <c:v>-29.6400000008523</c:v>
                </c:pt>
                <c:pt idx="2629">
                  <c:v>-29.632000000852102</c:v>
                </c:pt>
                <c:pt idx="2630">
                  <c:v>-29.624000000851797</c:v>
                </c:pt>
                <c:pt idx="2631">
                  <c:v>-29.616000000851599</c:v>
                </c:pt>
                <c:pt idx="2632">
                  <c:v>-29.608000000851401</c:v>
                </c:pt>
                <c:pt idx="2633">
                  <c:v>-29.600000000851097</c:v>
                </c:pt>
                <c:pt idx="2634">
                  <c:v>-29.592000000850899</c:v>
                </c:pt>
                <c:pt idx="2635">
                  <c:v>-29.5840000008507</c:v>
                </c:pt>
                <c:pt idx="2636">
                  <c:v>-29.576000000850403</c:v>
                </c:pt>
                <c:pt idx="2637">
                  <c:v>-29.568000000850198</c:v>
                </c:pt>
                <c:pt idx="2638">
                  <c:v>-29.56000000085</c:v>
                </c:pt>
                <c:pt idx="2639">
                  <c:v>-29.552000000849802</c:v>
                </c:pt>
                <c:pt idx="2640">
                  <c:v>-29.544000000849497</c:v>
                </c:pt>
                <c:pt idx="2641">
                  <c:v>-29.536000000849299</c:v>
                </c:pt>
                <c:pt idx="2642">
                  <c:v>-29.528000000849101</c:v>
                </c:pt>
                <c:pt idx="2643">
                  <c:v>-29.5200000008488</c:v>
                </c:pt>
                <c:pt idx="2644">
                  <c:v>-29.512000000848598</c:v>
                </c:pt>
                <c:pt idx="2645">
                  <c:v>-29.5040000008484</c:v>
                </c:pt>
                <c:pt idx="2646">
                  <c:v>-29.496000000848102</c:v>
                </c:pt>
                <c:pt idx="2647">
                  <c:v>-29.488000000847897</c:v>
                </c:pt>
                <c:pt idx="2648">
                  <c:v>-29.480000000847699</c:v>
                </c:pt>
                <c:pt idx="2649">
                  <c:v>-29.472000000847501</c:v>
                </c:pt>
                <c:pt idx="2650">
                  <c:v>-29.4640000008472</c:v>
                </c:pt>
                <c:pt idx="2651">
                  <c:v>-29.456000000846998</c:v>
                </c:pt>
                <c:pt idx="2652">
                  <c:v>-29.4480000008468</c:v>
                </c:pt>
                <c:pt idx="2653">
                  <c:v>-29.440000000846499</c:v>
                </c:pt>
                <c:pt idx="2654">
                  <c:v>-29.432000000846298</c:v>
                </c:pt>
                <c:pt idx="2655">
                  <c:v>-29.4240000008461</c:v>
                </c:pt>
                <c:pt idx="2656">
                  <c:v>-29.416000000845802</c:v>
                </c:pt>
                <c:pt idx="2657">
                  <c:v>-29.4080000008456</c:v>
                </c:pt>
                <c:pt idx="2658">
                  <c:v>-29.400000000845399</c:v>
                </c:pt>
                <c:pt idx="2659">
                  <c:v>-29.392000000845201</c:v>
                </c:pt>
                <c:pt idx="2660">
                  <c:v>-29.3840000008449</c:v>
                </c:pt>
                <c:pt idx="2661">
                  <c:v>-29.376000000844698</c:v>
                </c:pt>
                <c:pt idx="2662">
                  <c:v>-29.3680000008445</c:v>
                </c:pt>
                <c:pt idx="2663">
                  <c:v>-29.360000000844199</c:v>
                </c:pt>
                <c:pt idx="2664">
                  <c:v>-29.352000000844001</c:v>
                </c:pt>
                <c:pt idx="2665">
                  <c:v>-29.344000000843799</c:v>
                </c:pt>
                <c:pt idx="2666">
                  <c:v>-29.336000000843502</c:v>
                </c:pt>
                <c:pt idx="2667">
                  <c:v>-29.3280000008433</c:v>
                </c:pt>
                <c:pt idx="2668">
                  <c:v>-29.320000000843098</c:v>
                </c:pt>
                <c:pt idx="2669">
                  <c:v>-29.3120000008429</c:v>
                </c:pt>
                <c:pt idx="2670">
                  <c:v>-29.304000000842599</c:v>
                </c:pt>
                <c:pt idx="2671">
                  <c:v>-29.296000000842401</c:v>
                </c:pt>
                <c:pt idx="2672">
                  <c:v>-29.288000000842199</c:v>
                </c:pt>
                <c:pt idx="2673">
                  <c:v>-29.280000000841898</c:v>
                </c:pt>
                <c:pt idx="2674">
                  <c:v>-29.2720000008417</c:v>
                </c:pt>
                <c:pt idx="2675">
                  <c:v>-29.264000000841499</c:v>
                </c:pt>
                <c:pt idx="2676">
                  <c:v>-29.256000000841201</c:v>
                </c:pt>
                <c:pt idx="2677">
                  <c:v>-29.248000000840999</c:v>
                </c:pt>
                <c:pt idx="2678">
                  <c:v>-29.240000000840798</c:v>
                </c:pt>
                <c:pt idx="2679">
                  <c:v>-29.2320000008406</c:v>
                </c:pt>
                <c:pt idx="2680">
                  <c:v>-29.224000000840299</c:v>
                </c:pt>
                <c:pt idx="2681">
                  <c:v>-29.216000000840101</c:v>
                </c:pt>
                <c:pt idx="2682">
                  <c:v>-29.208000000839899</c:v>
                </c:pt>
                <c:pt idx="2683">
                  <c:v>-29.200000000839598</c:v>
                </c:pt>
                <c:pt idx="2684">
                  <c:v>-29.1920000008394</c:v>
                </c:pt>
                <c:pt idx="2685">
                  <c:v>-29.184000000839198</c:v>
                </c:pt>
                <c:pt idx="2686">
                  <c:v>-29.176000000838901</c:v>
                </c:pt>
                <c:pt idx="2687">
                  <c:v>-29.168000000838699</c:v>
                </c:pt>
                <c:pt idx="2688">
                  <c:v>-29.160000000838501</c:v>
                </c:pt>
                <c:pt idx="2689">
                  <c:v>-29.152000000838299</c:v>
                </c:pt>
                <c:pt idx="2690">
                  <c:v>-29.144000000837998</c:v>
                </c:pt>
                <c:pt idx="2691">
                  <c:v>-29.1360000008378</c:v>
                </c:pt>
                <c:pt idx="2692">
                  <c:v>-29.128000000837599</c:v>
                </c:pt>
                <c:pt idx="2693">
                  <c:v>-29.120000000837297</c:v>
                </c:pt>
                <c:pt idx="2694">
                  <c:v>-29.112000000837099</c:v>
                </c:pt>
                <c:pt idx="2695">
                  <c:v>-29.104000000836901</c:v>
                </c:pt>
                <c:pt idx="2696">
                  <c:v>-29.0960000008366</c:v>
                </c:pt>
                <c:pt idx="2697">
                  <c:v>-29.088000000836399</c:v>
                </c:pt>
                <c:pt idx="2698">
                  <c:v>-29.080000000836201</c:v>
                </c:pt>
                <c:pt idx="2699">
                  <c:v>-29.072000000835999</c:v>
                </c:pt>
                <c:pt idx="2700">
                  <c:v>-29.064000000835698</c:v>
                </c:pt>
                <c:pt idx="2701">
                  <c:v>-29.0560000008355</c:v>
                </c:pt>
                <c:pt idx="2702">
                  <c:v>-29.048000000835302</c:v>
                </c:pt>
                <c:pt idx="2703">
                  <c:v>-29.040000000834997</c:v>
                </c:pt>
                <c:pt idx="2704">
                  <c:v>-29.032000000834799</c:v>
                </c:pt>
                <c:pt idx="2705">
                  <c:v>-29.024000000834601</c:v>
                </c:pt>
                <c:pt idx="2706">
                  <c:v>-29.0160000008343</c:v>
                </c:pt>
                <c:pt idx="2707">
                  <c:v>-29.008000000834098</c:v>
                </c:pt>
                <c:pt idx="2708">
                  <c:v>-29.0000000008339</c:v>
                </c:pt>
                <c:pt idx="2709">
                  <c:v>-28.992000000833702</c:v>
                </c:pt>
                <c:pt idx="2710">
                  <c:v>-28.984000000833397</c:v>
                </c:pt>
                <c:pt idx="2711">
                  <c:v>-28.976000000833199</c:v>
                </c:pt>
                <c:pt idx="2712">
                  <c:v>-28.968000000833001</c:v>
                </c:pt>
                <c:pt idx="2713">
                  <c:v>-28.9600000008327</c:v>
                </c:pt>
                <c:pt idx="2714">
                  <c:v>-28.952000000832498</c:v>
                </c:pt>
                <c:pt idx="2715">
                  <c:v>-28.9440000008323</c:v>
                </c:pt>
                <c:pt idx="2716">
                  <c:v>-28.936000000831999</c:v>
                </c:pt>
                <c:pt idx="2717">
                  <c:v>-28.928000000831798</c:v>
                </c:pt>
                <c:pt idx="2718">
                  <c:v>-28.9200000008316</c:v>
                </c:pt>
                <c:pt idx="2719">
                  <c:v>-28.912000000831402</c:v>
                </c:pt>
                <c:pt idx="2720">
                  <c:v>-28.9040000008311</c:v>
                </c:pt>
                <c:pt idx="2721">
                  <c:v>-28.896000000830899</c:v>
                </c:pt>
                <c:pt idx="2722">
                  <c:v>-28.888000000830701</c:v>
                </c:pt>
                <c:pt idx="2723">
                  <c:v>-28.8800000008304</c:v>
                </c:pt>
                <c:pt idx="2724">
                  <c:v>-28.872000000830198</c:v>
                </c:pt>
                <c:pt idx="2725">
                  <c:v>-28.86400000083</c:v>
                </c:pt>
                <c:pt idx="2726">
                  <c:v>-28.856000000829699</c:v>
                </c:pt>
                <c:pt idx="2727">
                  <c:v>-28.848000000829497</c:v>
                </c:pt>
                <c:pt idx="2728">
                  <c:v>-28.840000000829299</c:v>
                </c:pt>
                <c:pt idx="2729">
                  <c:v>-28.832000000829101</c:v>
                </c:pt>
                <c:pt idx="2730">
                  <c:v>-28.8240000008288</c:v>
                </c:pt>
                <c:pt idx="2731">
                  <c:v>-28.816000000828598</c:v>
                </c:pt>
                <c:pt idx="2732">
                  <c:v>-28.8080000008284</c:v>
                </c:pt>
                <c:pt idx="2733">
                  <c:v>-28.800000000828099</c:v>
                </c:pt>
                <c:pt idx="2734">
                  <c:v>-28.792000000827898</c:v>
                </c:pt>
                <c:pt idx="2735">
                  <c:v>-28.784000000827699</c:v>
                </c:pt>
                <c:pt idx="2736">
                  <c:v>-28.776000000827398</c:v>
                </c:pt>
                <c:pt idx="2737">
                  <c:v>-28.7680000008272</c:v>
                </c:pt>
                <c:pt idx="2738">
                  <c:v>-28.760000000826999</c:v>
                </c:pt>
                <c:pt idx="2739">
                  <c:v>-28.752000000826801</c:v>
                </c:pt>
                <c:pt idx="2740">
                  <c:v>-28.7440000008265</c:v>
                </c:pt>
                <c:pt idx="2741">
                  <c:v>-28.736000000826298</c:v>
                </c:pt>
                <c:pt idx="2742">
                  <c:v>-28.7280000008261</c:v>
                </c:pt>
                <c:pt idx="2743">
                  <c:v>-28.720000000825799</c:v>
                </c:pt>
                <c:pt idx="2744">
                  <c:v>-28.712000000825601</c:v>
                </c:pt>
                <c:pt idx="2745">
                  <c:v>-28.704000000825399</c:v>
                </c:pt>
                <c:pt idx="2746">
                  <c:v>-28.696000000825098</c:v>
                </c:pt>
                <c:pt idx="2747">
                  <c:v>-28.6880000008249</c:v>
                </c:pt>
                <c:pt idx="2748">
                  <c:v>-28.680000000824698</c:v>
                </c:pt>
                <c:pt idx="2749">
                  <c:v>-28.6720000008245</c:v>
                </c:pt>
                <c:pt idx="2750">
                  <c:v>-28.664000000824199</c:v>
                </c:pt>
                <c:pt idx="2751">
                  <c:v>-28.656000000824001</c:v>
                </c:pt>
                <c:pt idx="2752">
                  <c:v>-28.648000000823799</c:v>
                </c:pt>
                <c:pt idx="2753">
                  <c:v>-28.640000000823498</c:v>
                </c:pt>
                <c:pt idx="2754">
                  <c:v>-28.6320000008233</c:v>
                </c:pt>
                <c:pt idx="2755">
                  <c:v>-28.624000000823099</c:v>
                </c:pt>
                <c:pt idx="2756">
                  <c:v>-28.616000000822797</c:v>
                </c:pt>
                <c:pt idx="2757">
                  <c:v>-28.608000000822599</c:v>
                </c:pt>
                <c:pt idx="2758">
                  <c:v>-28.600000000822401</c:v>
                </c:pt>
                <c:pt idx="2759">
                  <c:v>-28.5920000008222</c:v>
                </c:pt>
                <c:pt idx="2760">
                  <c:v>-28.584000000821899</c:v>
                </c:pt>
                <c:pt idx="2761">
                  <c:v>-28.576000000821701</c:v>
                </c:pt>
                <c:pt idx="2762">
                  <c:v>-28.568000000821499</c:v>
                </c:pt>
                <c:pt idx="2763">
                  <c:v>-28.560000000821198</c:v>
                </c:pt>
                <c:pt idx="2764">
                  <c:v>-28.552000000821</c:v>
                </c:pt>
                <c:pt idx="2765">
                  <c:v>-28.544000000820802</c:v>
                </c:pt>
                <c:pt idx="2766">
                  <c:v>-28.536000000820497</c:v>
                </c:pt>
                <c:pt idx="2767">
                  <c:v>-28.528000000820299</c:v>
                </c:pt>
                <c:pt idx="2768">
                  <c:v>-28.520000000820101</c:v>
                </c:pt>
                <c:pt idx="2769">
                  <c:v>-28.512000000819899</c:v>
                </c:pt>
                <c:pt idx="2770">
                  <c:v>-28.504000000819598</c:v>
                </c:pt>
                <c:pt idx="2771">
                  <c:v>-28.4960000008194</c:v>
                </c:pt>
                <c:pt idx="2772">
                  <c:v>-28.488000000819198</c:v>
                </c:pt>
                <c:pt idx="2773">
                  <c:v>-28.480000000818897</c:v>
                </c:pt>
                <c:pt idx="2774">
                  <c:v>-28.472000000818699</c:v>
                </c:pt>
                <c:pt idx="2775">
                  <c:v>-28.464000000818501</c:v>
                </c:pt>
                <c:pt idx="2776">
                  <c:v>-28.456000000818197</c:v>
                </c:pt>
                <c:pt idx="2777">
                  <c:v>-28.448000000817999</c:v>
                </c:pt>
                <c:pt idx="2778">
                  <c:v>-28.4400000008178</c:v>
                </c:pt>
                <c:pt idx="2779">
                  <c:v>-28.432000000817599</c:v>
                </c:pt>
                <c:pt idx="2780">
                  <c:v>-28.424000000817298</c:v>
                </c:pt>
                <c:pt idx="2781">
                  <c:v>-28.4160000008171</c:v>
                </c:pt>
                <c:pt idx="2782">
                  <c:v>-28.408000000816902</c:v>
                </c:pt>
                <c:pt idx="2783">
                  <c:v>-28.400000000816597</c:v>
                </c:pt>
                <c:pt idx="2784">
                  <c:v>-28.392000000816399</c:v>
                </c:pt>
                <c:pt idx="2785">
                  <c:v>-28.384000000816201</c:v>
                </c:pt>
                <c:pt idx="2786">
                  <c:v>-28.3760000008159</c:v>
                </c:pt>
                <c:pt idx="2787">
                  <c:v>-28.368000000815698</c:v>
                </c:pt>
                <c:pt idx="2788">
                  <c:v>-28.3600000008155</c:v>
                </c:pt>
                <c:pt idx="2789">
                  <c:v>-28.352000000815302</c:v>
                </c:pt>
                <c:pt idx="2790">
                  <c:v>-28.344000000814997</c:v>
                </c:pt>
                <c:pt idx="2791">
                  <c:v>-28.336000000814799</c:v>
                </c:pt>
                <c:pt idx="2792">
                  <c:v>-28.328000000814601</c:v>
                </c:pt>
                <c:pt idx="2793">
                  <c:v>-28.3200000008143</c:v>
                </c:pt>
                <c:pt idx="2794">
                  <c:v>-28.312000000814098</c:v>
                </c:pt>
                <c:pt idx="2795">
                  <c:v>-28.3040000008139</c:v>
                </c:pt>
                <c:pt idx="2796">
                  <c:v>-28.296000000813599</c:v>
                </c:pt>
                <c:pt idx="2797">
                  <c:v>-28.288000000813398</c:v>
                </c:pt>
                <c:pt idx="2798">
                  <c:v>-28.2800000008132</c:v>
                </c:pt>
                <c:pt idx="2799">
                  <c:v>-28.272000000813001</c:v>
                </c:pt>
                <c:pt idx="2800">
                  <c:v>-28.2640000008127</c:v>
                </c:pt>
                <c:pt idx="2801">
                  <c:v>-28.256000000812499</c:v>
                </c:pt>
                <c:pt idx="2802">
                  <c:v>-28.248000000812301</c:v>
                </c:pt>
                <c:pt idx="2803">
                  <c:v>-28.240000000812</c:v>
                </c:pt>
                <c:pt idx="2804">
                  <c:v>-28.232000000811798</c:v>
                </c:pt>
                <c:pt idx="2805">
                  <c:v>-28.2240000008116</c:v>
                </c:pt>
                <c:pt idx="2806">
                  <c:v>-28.216000000811299</c:v>
                </c:pt>
                <c:pt idx="2807">
                  <c:v>-28.208000000811101</c:v>
                </c:pt>
                <c:pt idx="2808">
                  <c:v>-28.200000000810899</c:v>
                </c:pt>
                <c:pt idx="2809">
                  <c:v>-28.192000000810602</c:v>
                </c:pt>
                <c:pt idx="2810">
                  <c:v>-28.1840000008104</c:v>
                </c:pt>
                <c:pt idx="2811">
                  <c:v>-28.176000000810198</c:v>
                </c:pt>
                <c:pt idx="2812">
                  <c:v>-28.16800000081</c:v>
                </c:pt>
                <c:pt idx="2813">
                  <c:v>-28.160000000809699</c:v>
                </c:pt>
                <c:pt idx="2814">
                  <c:v>-28.152000000809501</c:v>
                </c:pt>
                <c:pt idx="2815">
                  <c:v>-28.144000000809299</c:v>
                </c:pt>
                <c:pt idx="2816">
                  <c:v>-28.136000000808998</c:v>
                </c:pt>
                <c:pt idx="2817">
                  <c:v>-28.1280000008088</c:v>
                </c:pt>
                <c:pt idx="2818">
                  <c:v>-28.120000000808599</c:v>
                </c:pt>
                <c:pt idx="2819">
                  <c:v>-28.112000000808301</c:v>
                </c:pt>
                <c:pt idx="2820">
                  <c:v>-28.104000000808099</c:v>
                </c:pt>
                <c:pt idx="2821">
                  <c:v>-28.096000000807898</c:v>
                </c:pt>
                <c:pt idx="2822">
                  <c:v>-28.0880000008077</c:v>
                </c:pt>
                <c:pt idx="2823">
                  <c:v>-28.080000000807399</c:v>
                </c:pt>
                <c:pt idx="2824">
                  <c:v>-28.072000000807201</c:v>
                </c:pt>
                <c:pt idx="2825">
                  <c:v>-28.064000000806999</c:v>
                </c:pt>
                <c:pt idx="2826">
                  <c:v>-28.056000000806698</c:v>
                </c:pt>
                <c:pt idx="2827">
                  <c:v>-28.0480000008065</c:v>
                </c:pt>
                <c:pt idx="2828">
                  <c:v>-28.040000000806298</c:v>
                </c:pt>
                <c:pt idx="2829">
                  <c:v>-28.032000000806001</c:v>
                </c:pt>
                <c:pt idx="2830">
                  <c:v>-28.024000000805799</c:v>
                </c:pt>
                <c:pt idx="2831">
                  <c:v>-28.016000000805601</c:v>
                </c:pt>
                <c:pt idx="2832">
                  <c:v>-28.008000000805399</c:v>
                </c:pt>
                <c:pt idx="2833">
                  <c:v>-28.000000000805098</c:v>
                </c:pt>
                <c:pt idx="2834">
                  <c:v>-27.9920000008049</c:v>
                </c:pt>
                <c:pt idx="2835">
                  <c:v>-27.984000000804699</c:v>
                </c:pt>
                <c:pt idx="2836">
                  <c:v>-27.976000000804397</c:v>
                </c:pt>
                <c:pt idx="2837">
                  <c:v>-27.968000000804199</c:v>
                </c:pt>
                <c:pt idx="2838">
                  <c:v>-27.960000000804001</c:v>
                </c:pt>
                <c:pt idx="2839">
                  <c:v>-27.9520000008037</c:v>
                </c:pt>
                <c:pt idx="2840">
                  <c:v>-27.944000000803499</c:v>
                </c:pt>
                <c:pt idx="2841">
                  <c:v>-27.9360000008033</c:v>
                </c:pt>
                <c:pt idx="2842">
                  <c:v>-27.928000000803099</c:v>
                </c:pt>
                <c:pt idx="2843">
                  <c:v>-27.920000000802798</c:v>
                </c:pt>
                <c:pt idx="2844">
                  <c:v>-27.9120000008026</c:v>
                </c:pt>
                <c:pt idx="2845">
                  <c:v>-27.904000000802402</c:v>
                </c:pt>
                <c:pt idx="2846">
                  <c:v>-27.896000000802097</c:v>
                </c:pt>
                <c:pt idx="2847">
                  <c:v>-27.888000000801899</c:v>
                </c:pt>
                <c:pt idx="2848">
                  <c:v>-27.880000000801701</c:v>
                </c:pt>
                <c:pt idx="2849">
                  <c:v>-27.872000000801403</c:v>
                </c:pt>
                <c:pt idx="2850">
                  <c:v>-27.864000000801198</c:v>
                </c:pt>
                <c:pt idx="2851">
                  <c:v>-27.856000000801</c:v>
                </c:pt>
                <c:pt idx="2852">
                  <c:v>-27.848000000800802</c:v>
                </c:pt>
                <c:pt idx="2853">
                  <c:v>-27.840000000800497</c:v>
                </c:pt>
                <c:pt idx="2854">
                  <c:v>-27.832000000800299</c:v>
                </c:pt>
                <c:pt idx="2855">
                  <c:v>-27.824000000800101</c:v>
                </c:pt>
                <c:pt idx="2856">
                  <c:v>-27.8160000007998</c:v>
                </c:pt>
                <c:pt idx="2857">
                  <c:v>-27.808000000799598</c:v>
                </c:pt>
                <c:pt idx="2858">
                  <c:v>-27.8000000007994</c:v>
                </c:pt>
                <c:pt idx="2859">
                  <c:v>-27.792000000799103</c:v>
                </c:pt>
                <c:pt idx="2860">
                  <c:v>-27.784000000798898</c:v>
                </c:pt>
                <c:pt idx="2861">
                  <c:v>-27.7760000007987</c:v>
                </c:pt>
                <c:pt idx="2862">
                  <c:v>-27.768000000798502</c:v>
                </c:pt>
                <c:pt idx="2863">
                  <c:v>-27.760000000798197</c:v>
                </c:pt>
                <c:pt idx="2864">
                  <c:v>-27.752000000797999</c:v>
                </c:pt>
                <c:pt idx="2865">
                  <c:v>-27.744000000797801</c:v>
                </c:pt>
                <c:pt idx="2866">
                  <c:v>-27.7360000007975</c:v>
                </c:pt>
                <c:pt idx="2867">
                  <c:v>-27.728000000797298</c:v>
                </c:pt>
                <c:pt idx="2868">
                  <c:v>-27.7200000007971</c:v>
                </c:pt>
                <c:pt idx="2869">
                  <c:v>-27.712000000796802</c:v>
                </c:pt>
                <c:pt idx="2870">
                  <c:v>-27.704000000796597</c:v>
                </c:pt>
                <c:pt idx="2871">
                  <c:v>-27.696000000796399</c:v>
                </c:pt>
                <c:pt idx="2872">
                  <c:v>-27.688000000796201</c:v>
                </c:pt>
                <c:pt idx="2873">
                  <c:v>-27.6800000007959</c:v>
                </c:pt>
                <c:pt idx="2874">
                  <c:v>-27.672000000795698</c:v>
                </c:pt>
                <c:pt idx="2875">
                  <c:v>-27.6640000007955</c:v>
                </c:pt>
                <c:pt idx="2876">
                  <c:v>-27.656000000795199</c:v>
                </c:pt>
                <c:pt idx="2877">
                  <c:v>-27.648000000794998</c:v>
                </c:pt>
                <c:pt idx="2878">
                  <c:v>-27.640000000794799</c:v>
                </c:pt>
                <c:pt idx="2879">
                  <c:v>-27.632000000794502</c:v>
                </c:pt>
                <c:pt idx="2880">
                  <c:v>-27.6240000007943</c:v>
                </c:pt>
                <c:pt idx="2881">
                  <c:v>-27.616000000794099</c:v>
                </c:pt>
                <c:pt idx="2882">
                  <c:v>-27.608000000793901</c:v>
                </c:pt>
                <c:pt idx="2883">
                  <c:v>-27.600000000793599</c:v>
                </c:pt>
                <c:pt idx="2884">
                  <c:v>-27.592000000793398</c:v>
                </c:pt>
                <c:pt idx="2885">
                  <c:v>-27.5840000007932</c:v>
                </c:pt>
                <c:pt idx="2886">
                  <c:v>-27.576000000792899</c:v>
                </c:pt>
                <c:pt idx="2887">
                  <c:v>-27.568000000792701</c:v>
                </c:pt>
                <c:pt idx="2888">
                  <c:v>-27.560000000792499</c:v>
                </c:pt>
                <c:pt idx="2889">
                  <c:v>-27.552000000792201</c:v>
                </c:pt>
                <c:pt idx="2890">
                  <c:v>-27.544000000792</c:v>
                </c:pt>
                <c:pt idx="2891">
                  <c:v>-27.536000000791798</c:v>
                </c:pt>
                <c:pt idx="2892">
                  <c:v>-27.5280000007916</c:v>
                </c:pt>
                <c:pt idx="2893">
                  <c:v>-27.520000000791299</c:v>
                </c:pt>
                <c:pt idx="2894">
                  <c:v>-27.512000000791101</c:v>
                </c:pt>
                <c:pt idx="2895">
                  <c:v>-27.504000000790899</c:v>
                </c:pt>
                <c:pt idx="2896">
                  <c:v>-27.496000000790598</c:v>
                </c:pt>
                <c:pt idx="2897">
                  <c:v>-27.4880000007904</c:v>
                </c:pt>
                <c:pt idx="2898">
                  <c:v>-27.480000000790199</c:v>
                </c:pt>
                <c:pt idx="2899">
                  <c:v>-27.472000000789901</c:v>
                </c:pt>
                <c:pt idx="2900">
                  <c:v>-27.464000000789699</c:v>
                </c:pt>
                <c:pt idx="2901">
                  <c:v>-27.456000000789501</c:v>
                </c:pt>
                <c:pt idx="2902">
                  <c:v>-27.4480000007893</c:v>
                </c:pt>
                <c:pt idx="2903">
                  <c:v>-27.440000000788999</c:v>
                </c:pt>
                <c:pt idx="2904">
                  <c:v>-27.432000000788801</c:v>
                </c:pt>
                <c:pt idx="2905">
                  <c:v>-27.424000000788599</c:v>
                </c:pt>
                <c:pt idx="2906">
                  <c:v>-27.416000000788298</c:v>
                </c:pt>
                <c:pt idx="2907">
                  <c:v>-27.4080000007881</c:v>
                </c:pt>
                <c:pt idx="2908">
                  <c:v>-27.400000000787898</c:v>
                </c:pt>
                <c:pt idx="2909">
                  <c:v>-27.392000000787601</c:v>
                </c:pt>
                <c:pt idx="2910">
                  <c:v>-27.384000000787399</c:v>
                </c:pt>
                <c:pt idx="2911">
                  <c:v>-27.376000000787201</c:v>
                </c:pt>
                <c:pt idx="2912">
                  <c:v>-27.368000000786999</c:v>
                </c:pt>
                <c:pt idx="2913">
                  <c:v>-27.360000000786698</c:v>
                </c:pt>
                <c:pt idx="2914">
                  <c:v>-27.3520000007865</c:v>
                </c:pt>
                <c:pt idx="2915">
                  <c:v>-27.344000000786298</c:v>
                </c:pt>
                <c:pt idx="2916">
                  <c:v>-27.336000000785997</c:v>
                </c:pt>
                <c:pt idx="2917">
                  <c:v>-27.328000000785799</c:v>
                </c:pt>
                <c:pt idx="2918">
                  <c:v>-27.320000000785601</c:v>
                </c:pt>
                <c:pt idx="2919">
                  <c:v>-27.3120000007853</c:v>
                </c:pt>
                <c:pt idx="2920">
                  <c:v>-27.304000000785098</c:v>
                </c:pt>
                <c:pt idx="2921">
                  <c:v>-27.2960000007849</c:v>
                </c:pt>
                <c:pt idx="2922">
                  <c:v>-27.288000000784699</c:v>
                </c:pt>
                <c:pt idx="2923">
                  <c:v>-27.280000000784398</c:v>
                </c:pt>
                <c:pt idx="2924">
                  <c:v>-27.2720000007842</c:v>
                </c:pt>
                <c:pt idx="2925">
                  <c:v>-27.264000000784002</c:v>
                </c:pt>
                <c:pt idx="2926">
                  <c:v>-27.256000000783697</c:v>
                </c:pt>
                <c:pt idx="2927">
                  <c:v>-27.248000000783499</c:v>
                </c:pt>
                <c:pt idx="2928">
                  <c:v>-27.240000000783301</c:v>
                </c:pt>
                <c:pt idx="2929">
                  <c:v>-27.232000000783</c:v>
                </c:pt>
                <c:pt idx="2930">
                  <c:v>-27.224000000782798</c:v>
                </c:pt>
                <c:pt idx="2931">
                  <c:v>-27.2160000007826</c:v>
                </c:pt>
                <c:pt idx="2932">
                  <c:v>-27.208000000782402</c:v>
                </c:pt>
                <c:pt idx="2933">
                  <c:v>-27.200000000782097</c:v>
                </c:pt>
                <c:pt idx="2934">
                  <c:v>-27.192000000781899</c:v>
                </c:pt>
                <c:pt idx="2935">
                  <c:v>-27.184000000781701</c:v>
                </c:pt>
                <c:pt idx="2936">
                  <c:v>-27.1760000007814</c:v>
                </c:pt>
                <c:pt idx="2937">
                  <c:v>-27.168000000781198</c:v>
                </c:pt>
                <c:pt idx="2938">
                  <c:v>-27.160000000781</c:v>
                </c:pt>
                <c:pt idx="2939">
                  <c:v>-27.152000000780699</c:v>
                </c:pt>
                <c:pt idx="2940">
                  <c:v>-27.144000000780498</c:v>
                </c:pt>
                <c:pt idx="2941">
                  <c:v>-27.1360000007803</c:v>
                </c:pt>
                <c:pt idx="2942">
                  <c:v>-27.128000000780101</c:v>
                </c:pt>
                <c:pt idx="2943">
                  <c:v>-27.1200000007798</c:v>
                </c:pt>
                <c:pt idx="2944">
                  <c:v>-27.112000000779599</c:v>
                </c:pt>
                <c:pt idx="2945">
                  <c:v>-27.104000000779401</c:v>
                </c:pt>
                <c:pt idx="2946">
                  <c:v>-27.0960000007791</c:v>
                </c:pt>
                <c:pt idx="2947">
                  <c:v>-27.088000000778898</c:v>
                </c:pt>
                <c:pt idx="2948">
                  <c:v>-27.0800000007787</c:v>
                </c:pt>
                <c:pt idx="2949">
                  <c:v>-27.072000000778399</c:v>
                </c:pt>
                <c:pt idx="2950">
                  <c:v>-27.064000000778201</c:v>
                </c:pt>
                <c:pt idx="2951">
                  <c:v>-27.056000000777999</c:v>
                </c:pt>
                <c:pt idx="2952">
                  <c:v>-27.048000000777801</c:v>
                </c:pt>
                <c:pt idx="2953">
                  <c:v>-27.0400000007775</c:v>
                </c:pt>
                <c:pt idx="2954">
                  <c:v>-27.032000000777298</c:v>
                </c:pt>
                <c:pt idx="2955">
                  <c:v>-27.0240000007771</c:v>
                </c:pt>
                <c:pt idx="2956">
                  <c:v>-27.016000000776799</c:v>
                </c:pt>
                <c:pt idx="2957">
                  <c:v>-27.008000000776597</c:v>
                </c:pt>
                <c:pt idx="2958">
                  <c:v>-27.000000000776399</c:v>
                </c:pt>
                <c:pt idx="2959">
                  <c:v>-26.992000000776098</c:v>
                </c:pt>
                <c:pt idx="2960">
                  <c:v>-26.9840000007759</c:v>
                </c:pt>
                <c:pt idx="2961">
                  <c:v>-26.976000000775699</c:v>
                </c:pt>
                <c:pt idx="2962">
                  <c:v>-26.968000000775501</c:v>
                </c:pt>
                <c:pt idx="2963">
                  <c:v>-26.960000000775199</c:v>
                </c:pt>
                <c:pt idx="2964">
                  <c:v>-26.952000000774998</c:v>
                </c:pt>
                <c:pt idx="2965">
                  <c:v>-26.9440000007748</c:v>
                </c:pt>
                <c:pt idx="2966">
                  <c:v>-26.936000000774499</c:v>
                </c:pt>
                <c:pt idx="2967">
                  <c:v>-26.928000000774301</c:v>
                </c:pt>
                <c:pt idx="2968">
                  <c:v>-26.920000000774099</c:v>
                </c:pt>
                <c:pt idx="2969">
                  <c:v>-26.912000000773798</c:v>
                </c:pt>
                <c:pt idx="2970">
                  <c:v>-26.9040000007736</c:v>
                </c:pt>
                <c:pt idx="2971">
                  <c:v>-26.896000000773398</c:v>
                </c:pt>
                <c:pt idx="2972">
                  <c:v>-26.8880000007732</c:v>
                </c:pt>
                <c:pt idx="2973">
                  <c:v>-26.880000000772899</c:v>
                </c:pt>
                <c:pt idx="2974">
                  <c:v>-26.872000000772701</c:v>
                </c:pt>
                <c:pt idx="2975">
                  <c:v>-26.864000000772499</c:v>
                </c:pt>
                <c:pt idx="2976">
                  <c:v>-26.856000000772198</c:v>
                </c:pt>
                <c:pt idx="2977">
                  <c:v>-26.848000000772</c:v>
                </c:pt>
                <c:pt idx="2978">
                  <c:v>-26.840000000771798</c:v>
                </c:pt>
                <c:pt idx="2979">
                  <c:v>-26.832000000771497</c:v>
                </c:pt>
                <c:pt idx="2980">
                  <c:v>-26.824000000771299</c:v>
                </c:pt>
                <c:pt idx="2981">
                  <c:v>-26.816000000771101</c:v>
                </c:pt>
                <c:pt idx="2982">
                  <c:v>-26.8080000007709</c:v>
                </c:pt>
                <c:pt idx="2983">
                  <c:v>-26.800000000770599</c:v>
                </c:pt>
                <c:pt idx="2984">
                  <c:v>-26.7920000007704</c:v>
                </c:pt>
                <c:pt idx="2985">
                  <c:v>-26.784000000770199</c:v>
                </c:pt>
                <c:pt idx="2986">
                  <c:v>-26.776000000769898</c:v>
                </c:pt>
                <c:pt idx="2987">
                  <c:v>-26.7680000007697</c:v>
                </c:pt>
                <c:pt idx="2988">
                  <c:v>-26.760000000769502</c:v>
                </c:pt>
                <c:pt idx="2989">
                  <c:v>-26.752000000769197</c:v>
                </c:pt>
                <c:pt idx="2990">
                  <c:v>-26.744000000768999</c:v>
                </c:pt>
                <c:pt idx="2991">
                  <c:v>-26.736000000768801</c:v>
                </c:pt>
                <c:pt idx="2992">
                  <c:v>-26.728000000768599</c:v>
                </c:pt>
                <c:pt idx="2993">
                  <c:v>-26.720000000768298</c:v>
                </c:pt>
                <c:pt idx="2994">
                  <c:v>-26.7120000007681</c:v>
                </c:pt>
                <c:pt idx="2995">
                  <c:v>-26.704000000767902</c:v>
                </c:pt>
                <c:pt idx="2996">
                  <c:v>-26.696000000767597</c:v>
                </c:pt>
                <c:pt idx="2997">
                  <c:v>-26.688000000767399</c:v>
                </c:pt>
                <c:pt idx="2998">
                  <c:v>-26.680000000767201</c:v>
                </c:pt>
                <c:pt idx="2999">
                  <c:v>-26.6720000007669</c:v>
                </c:pt>
                <c:pt idx="3000">
                  <c:v>-26.664000000766698</c:v>
                </c:pt>
                <c:pt idx="3001">
                  <c:v>-26.6560000007665</c:v>
                </c:pt>
                <c:pt idx="3002">
                  <c:v>-26.648000000766299</c:v>
                </c:pt>
                <c:pt idx="3003">
                  <c:v>-26.640000000765998</c:v>
                </c:pt>
                <c:pt idx="3004">
                  <c:v>-26.6320000007658</c:v>
                </c:pt>
                <c:pt idx="3005">
                  <c:v>-26.624000000765601</c:v>
                </c:pt>
                <c:pt idx="3006">
                  <c:v>-26.616000000765297</c:v>
                </c:pt>
                <c:pt idx="3007">
                  <c:v>-26.608000000765099</c:v>
                </c:pt>
                <c:pt idx="3008">
                  <c:v>-26.600000000764901</c:v>
                </c:pt>
                <c:pt idx="3009">
                  <c:v>-26.5920000007646</c:v>
                </c:pt>
                <c:pt idx="3010">
                  <c:v>-26.584000000764398</c:v>
                </c:pt>
                <c:pt idx="3011">
                  <c:v>-26.5760000007642</c:v>
                </c:pt>
                <c:pt idx="3012">
                  <c:v>-26.568000000764002</c:v>
                </c:pt>
                <c:pt idx="3013">
                  <c:v>-26.560000000763697</c:v>
                </c:pt>
                <c:pt idx="3014">
                  <c:v>-26.552000000763499</c:v>
                </c:pt>
                <c:pt idx="3015">
                  <c:v>-26.544000000763301</c:v>
                </c:pt>
                <c:pt idx="3016">
                  <c:v>-26.536000000763</c:v>
                </c:pt>
                <c:pt idx="3017">
                  <c:v>-26.528000000762798</c:v>
                </c:pt>
                <c:pt idx="3018">
                  <c:v>-26.5200000007626</c:v>
                </c:pt>
                <c:pt idx="3019">
                  <c:v>-26.512000000762299</c:v>
                </c:pt>
                <c:pt idx="3020">
                  <c:v>-26.504000000762097</c:v>
                </c:pt>
                <c:pt idx="3021">
                  <c:v>-26.496000000761899</c:v>
                </c:pt>
                <c:pt idx="3022">
                  <c:v>-26.488000000761602</c:v>
                </c:pt>
                <c:pt idx="3023">
                  <c:v>-26.4800000007614</c:v>
                </c:pt>
                <c:pt idx="3024">
                  <c:v>-26.472000000761199</c:v>
                </c:pt>
                <c:pt idx="3025">
                  <c:v>-26.464000000761001</c:v>
                </c:pt>
                <c:pt idx="3026">
                  <c:v>-26.456000000760699</c:v>
                </c:pt>
                <c:pt idx="3027">
                  <c:v>-26.448000000760498</c:v>
                </c:pt>
                <c:pt idx="3028">
                  <c:v>-26.4400000007603</c:v>
                </c:pt>
                <c:pt idx="3029">
                  <c:v>-26.432000000759999</c:v>
                </c:pt>
                <c:pt idx="3030">
                  <c:v>-26.424000000759801</c:v>
                </c:pt>
                <c:pt idx="3031">
                  <c:v>-26.416000000759599</c:v>
                </c:pt>
                <c:pt idx="3032">
                  <c:v>-26.408000000759301</c:v>
                </c:pt>
                <c:pt idx="3033">
                  <c:v>-26.4000000007591</c:v>
                </c:pt>
                <c:pt idx="3034">
                  <c:v>-26.392000000758898</c:v>
                </c:pt>
                <c:pt idx="3035">
                  <c:v>-26.3840000007587</c:v>
                </c:pt>
                <c:pt idx="3036">
                  <c:v>-26.376000000758399</c:v>
                </c:pt>
                <c:pt idx="3037">
                  <c:v>-26.368000000758201</c:v>
                </c:pt>
                <c:pt idx="3038">
                  <c:v>-26.360000000757999</c:v>
                </c:pt>
                <c:pt idx="3039">
                  <c:v>-26.352000000757698</c:v>
                </c:pt>
                <c:pt idx="3040">
                  <c:v>-26.3440000007575</c:v>
                </c:pt>
                <c:pt idx="3041">
                  <c:v>-26.336000000757299</c:v>
                </c:pt>
                <c:pt idx="3042">
                  <c:v>-26.328000000757001</c:v>
                </c:pt>
                <c:pt idx="3043">
                  <c:v>-26.320000000756799</c:v>
                </c:pt>
                <c:pt idx="3044">
                  <c:v>-26.312000000756601</c:v>
                </c:pt>
                <c:pt idx="3045">
                  <c:v>-26.3040000007564</c:v>
                </c:pt>
                <c:pt idx="3046">
                  <c:v>-26.296000000756099</c:v>
                </c:pt>
                <c:pt idx="3047">
                  <c:v>-26.2880000007559</c:v>
                </c:pt>
                <c:pt idx="3048">
                  <c:v>-26.280000000755699</c:v>
                </c:pt>
                <c:pt idx="3049">
                  <c:v>-26.272000000755398</c:v>
                </c:pt>
                <c:pt idx="3050">
                  <c:v>-26.2640000007552</c:v>
                </c:pt>
                <c:pt idx="3051">
                  <c:v>-26.256000000754998</c:v>
                </c:pt>
                <c:pt idx="3052">
                  <c:v>-26.248000000754701</c:v>
                </c:pt>
                <c:pt idx="3053">
                  <c:v>-26.240000000754499</c:v>
                </c:pt>
                <c:pt idx="3054">
                  <c:v>-26.232000000754301</c:v>
                </c:pt>
                <c:pt idx="3055">
                  <c:v>-26.224000000754099</c:v>
                </c:pt>
                <c:pt idx="3056">
                  <c:v>-26.216000000753798</c:v>
                </c:pt>
                <c:pt idx="3057">
                  <c:v>-26.2080000007536</c:v>
                </c:pt>
                <c:pt idx="3058">
                  <c:v>-26.200000000753398</c:v>
                </c:pt>
                <c:pt idx="3059">
                  <c:v>-26.192000000753097</c:v>
                </c:pt>
                <c:pt idx="3060">
                  <c:v>-26.184000000752899</c:v>
                </c:pt>
                <c:pt idx="3061">
                  <c:v>-26.176000000752701</c:v>
                </c:pt>
                <c:pt idx="3062">
                  <c:v>-26.1680000007524</c:v>
                </c:pt>
                <c:pt idx="3063">
                  <c:v>-26.160000000752198</c:v>
                </c:pt>
                <c:pt idx="3064">
                  <c:v>-26.152000000752</c:v>
                </c:pt>
                <c:pt idx="3065">
                  <c:v>-26.144000000751799</c:v>
                </c:pt>
                <c:pt idx="3066">
                  <c:v>-26.136000000751498</c:v>
                </c:pt>
                <c:pt idx="3067">
                  <c:v>-26.1280000007513</c:v>
                </c:pt>
                <c:pt idx="3068">
                  <c:v>-26.120000000751102</c:v>
                </c:pt>
                <c:pt idx="3069">
                  <c:v>-26.112000000750797</c:v>
                </c:pt>
                <c:pt idx="3070">
                  <c:v>-26.104000000750599</c:v>
                </c:pt>
                <c:pt idx="3071">
                  <c:v>-26.096000000750401</c:v>
                </c:pt>
                <c:pt idx="3072">
                  <c:v>-26.088000000750103</c:v>
                </c:pt>
                <c:pt idx="3073">
                  <c:v>-26.080000000749898</c:v>
                </c:pt>
                <c:pt idx="3074">
                  <c:v>-26.0720000007497</c:v>
                </c:pt>
                <c:pt idx="3075">
                  <c:v>-26.064000000749502</c:v>
                </c:pt>
                <c:pt idx="3076">
                  <c:v>-26.056000000749197</c:v>
                </c:pt>
                <c:pt idx="3077">
                  <c:v>-26.048000000748999</c:v>
                </c:pt>
                <c:pt idx="3078">
                  <c:v>-26.040000000748801</c:v>
                </c:pt>
                <c:pt idx="3079">
                  <c:v>-26.0320000007485</c:v>
                </c:pt>
                <c:pt idx="3080">
                  <c:v>-26.024000000748298</c:v>
                </c:pt>
                <c:pt idx="3081">
                  <c:v>-26.0160000007481</c:v>
                </c:pt>
                <c:pt idx="3082">
                  <c:v>-26.008000000747803</c:v>
                </c:pt>
                <c:pt idx="3083">
                  <c:v>-26.000000000747598</c:v>
                </c:pt>
                <c:pt idx="3084">
                  <c:v>-25.992000000747399</c:v>
                </c:pt>
                <c:pt idx="3085">
                  <c:v>-25.984000000747201</c:v>
                </c:pt>
                <c:pt idx="3086">
                  <c:v>-25.9760000007469</c:v>
                </c:pt>
                <c:pt idx="3087">
                  <c:v>-25.968000000746699</c:v>
                </c:pt>
                <c:pt idx="3088">
                  <c:v>-25.960000000746501</c:v>
                </c:pt>
                <c:pt idx="3089">
                  <c:v>-25.9520000007462</c:v>
                </c:pt>
                <c:pt idx="3090">
                  <c:v>-25.944000000745998</c:v>
                </c:pt>
                <c:pt idx="3091">
                  <c:v>-25.9360000007458</c:v>
                </c:pt>
                <c:pt idx="3092">
                  <c:v>-25.928000000745502</c:v>
                </c:pt>
                <c:pt idx="3093">
                  <c:v>-25.920000000745301</c:v>
                </c:pt>
                <c:pt idx="3094">
                  <c:v>-25.912000000745099</c:v>
                </c:pt>
                <c:pt idx="3095">
                  <c:v>-25.904000000744901</c:v>
                </c:pt>
                <c:pt idx="3096">
                  <c:v>-25.8960000007446</c:v>
                </c:pt>
                <c:pt idx="3097">
                  <c:v>-25.888000000744398</c:v>
                </c:pt>
                <c:pt idx="3098">
                  <c:v>-25.8800000007442</c:v>
                </c:pt>
                <c:pt idx="3099">
                  <c:v>-25.872000000743899</c:v>
                </c:pt>
                <c:pt idx="3100">
                  <c:v>-25.864000000743697</c:v>
                </c:pt>
                <c:pt idx="3101">
                  <c:v>-25.856000000743499</c:v>
                </c:pt>
                <c:pt idx="3102">
                  <c:v>-25.848000000743202</c:v>
                </c:pt>
                <c:pt idx="3103">
                  <c:v>-25.840000000743</c:v>
                </c:pt>
                <c:pt idx="3104">
                  <c:v>-25.832000000742799</c:v>
                </c:pt>
                <c:pt idx="3105">
                  <c:v>-25.8240000007426</c:v>
                </c:pt>
                <c:pt idx="3106">
                  <c:v>-25.816000000742299</c:v>
                </c:pt>
                <c:pt idx="3107">
                  <c:v>-25.808000000742098</c:v>
                </c:pt>
                <c:pt idx="3108">
                  <c:v>-25.8000000007419</c:v>
                </c:pt>
                <c:pt idx="3109">
                  <c:v>-25.792000000741599</c:v>
                </c:pt>
                <c:pt idx="3110">
                  <c:v>-25.784000000741401</c:v>
                </c:pt>
                <c:pt idx="3111">
                  <c:v>-25.776000000741199</c:v>
                </c:pt>
                <c:pt idx="3112">
                  <c:v>-25.768000000740901</c:v>
                </c:pt>
                <c:pt idx="3113">
                  <c:v>-25.7600000007407</c:v>
                </c:pt>
                <c:pt idx="3114">
                  <c:v>-25.752000000740498</c:v>
                </c:pt>
                <c:pt idx="3115">
                  <c:v>-25.7440000007403</c:v>
                </c:pt>
                <c:pt idx="3116">
                  <c:v>-25.736000000739999</c:v>
                </c:pt>
                <c:pt idx="3117">
                  <c:v>-25.728000000739801</c:v>
                </c:pt>
                <c:pt idx="3118">
                  <c:v>-25.720000000739599</c:v>
                </c:pt>
                <c:pt idx="3119">
                  <c:v>-25.712000000739298</c:v>
                </c:pt>
                <c:pt idx="3120">
                  <c:v>-25.7040000007391</c:v>
                </c:pt>
                <c:pt idx="3121">
                  <c:v>-25.696000000738898</c:v>
                </c:pt>
                <c:pt idx="3122">
                  <c:v>-25.688000000738601</c:v>
                </c:pt>
                <c:pt idx="3123">
                  <c:v>-25.680000000738399</c:v>
                </c:pt>
                <c:pt idx="3124">
                  <c:v>-25.672000000738201</c:v>
                </c:pt>
                <c:pt idx="3125">
                  <c:v>-25.664000000738</c:v>
                </c:pt>
                <c:pt idx="3126">
                  <c:v>-25.656000000737698</c:v>
                </c:pt>
                <c:pt idx="3127">
                  <c:v>-25.6480000007375</c:v>
                </c:pt>
                <c:pt idx="3128">
                  <c:v>-25.640000000737299</c:v>
                </c:pt>
                <c:pt idx="3129">
                  <c:v>-25.632000000736998</c:v>
                </c:pt>
                <c:pt idx="3130">
                  <c:v>-25.6240000007368</c:v>
                </c:pt>
                <c:pt idx="3131">
                  <c:v>-25.616000000736602</c:v>
                </c:pt>
                <c:pt idx="3132">
                  <c:v>-25.6080000007363</c:v>
                </c:pt>
                <c:pt idx="3133">
                  <c:v>-25.600000000736099</c:v>
                </c:pt>
                <c:pt idx="3134">
                  <c:v>-25.592000000735901</c:v>
                </c:pt>
                <c:pt idx="3135">
                  <c:v>-25.584000000735699</c:v>
                </c:pt>
                <c:pt idx="3136">
                  <c:v>-25.576000000735398</c:v>
                </c:pt>
                <c:pt idx="3137">
                  <c:v>-25.5680000007352</c:v>
                </c:pt>
                <c:pt idx="3138">
                  <c:v>-25.560000000735002</c:v>
                </c:pt>
                <c:pt idx="3139">
                  <c:v>-25.552000000734697</c:v>
                </c:pt>
                <c:pt idx="3140">
                  <c:v>-25.544000000734499</c:v>
                </c:pt>
                <c:pt idx="3141">
                  <c:v>-25.536000000734301</c:v>
                </c:pt>
                <c:pt idx="3142">
                  <c:v>-25.528000000734</c:v>
                </c:pt>
                <c:pt idx="3143">
                  <c:v>-25.520000000733798</c:v>
                </c:pt>
                <c:pt idx="3144">
                  <c:v>-25.5120000007336</c:v>
                </c:pt>
                <c:pt idx="3145">
                  <c:v>-25.504000000733399</c:v>
                </c:pt>
                <c:pt idx="3146">
                  <c:v>-25.496000000733098</c:v>
                </c:pt>
                <c:pt idx="3147">
                  <c:v>-25.4880000007329</c:v>
                </c:pt>
                <c:pt idx="3148">
                  <c:v>-25.480000000732701</c:v>
                </c:pt>
                <c:pt idx="3149">
                  <c:v>-25.472000000732397</c:v>
                </c:pt>
                <c:pt idx="3150">
                  <c:v>-25.464000000732199</c:v>
                </c:pt>
                <c:pt idx="3151">
                  <c:v>-25.456000000732001</c:v>
                </c:pt>
                <c:pt idx="3152">
                  <c:v>-25.4480000007317</c:v>
                </c:pt>
                <c:pt idx="3153">
                  <c:v>-25.440000000731498</c:v>
                </c:pt>
                <c:pt idx="3154">
                  <c:v>-25.4320000007313</c:v>
                </c:pt>
                <c:pt idx="3155">
                  <c:v>-25.424000000731102</c:v>
                </c:pt>
                <c:pt idx="3156">
                  <c:v>-25.416000000730797</c:v>
                </c:pt>
                <c:pt idx="3157">
                  <c:v>-25.408000000730599</c:v>
                </c:pt>
                <c:pt idx="3158">
                  <c:v>-25.400000000730401</c:v>
                </c:pt>
                <c:pt idx="3159">
                  <c:v>-25.3920000007301</c:v>
                </c:pt>
                <c:pt idx="3160">
                  <c:v>-25.384000000729898</c:v>
                </c:pt>
                <c:pt idx="3161">
                  <c:v>-25.3760000007297</c:v>
                </c:pt>
                <c:pt idx="3162">
                  <c:v>-25.368000000729399</c:v>
                </c:pt>
                <c:pt idx="3163">
                  <c:v>-25.360000000729197</c:v>
                </c:pt>
                <c:pt idx="3164">
                  <c:v>-25.352000000728999</c:v>
                </c:pt>
                <c:pt idx="3165">
                  <c:v>-25.344000000728801</c:v>
                </c:pt>
                <c:pt idx="3166">
                  <c:v>-25.3360000007285</c:v>
                </c:pt>
                <c:pt idx="3167">
                  <c:v>-25.328000000728299</c:v>
                </c:pt>
                <c:pt idx="3168">
                  <c:v>-25.320000000728101</c:v>
                </c:pt>
                <c:pt idx="3169">
                  <c:v>-25.312000000727799</c:v>
                </c:pt>
                <c:pt idx="3170">
                  <c:v>-25.304000000727598</c:v>
                </c:pt>
                <c:pt idx="3171">
                  <c:v>-25.2960000007274</c:v>
                </c:pt>
                <c:pt idx="3172">
                  <c:v>-25.288000000727099</c:v>
                </c:pt>
                <c:pt idx="3173">
                  <c:v>-25.280000000726901</c:v>
                </c:pt>
                <c:pt idx="3174">
                  <c:v>-25.272000000726699</c:v>
                </c:pt>
                <c:pt idx="3175">
                  <c:v>-25.264000000726501</c:v>
                </c:pt>
                <c:pt idx="3176">
                  <c:v>-25.2560000007262</c:v>
                </c:pt>
                <c:pt idx="3177">
                  <c:v>-25.248000000725998</c:v>
                </c:pt>
                <c:pt idx="3178">
                  <c:v>-25.2400000007258</c:v>
                </c:pt>
                <c:pt idx="3179">
                  <c:v>-25.232000000725499</c:v>
                </c:pt>
                <c:pt idx="3180">
                  <c:v>-25.224000000725301</c:v>
                </c:pt>
                <c:pt idx="3181">
                  <c:v>-25.216000000725099</c:v>
                </c:pt>
                <c:pt idx="3182">
                  <c:v>-25.208000000724798</c:v>
                </c:pt>
                <c:pt idx="3183">
                  <c:v>-25.2000000007246</c:v>
                </c:pt>
                <c:pt idx="3184">
                  <c:v>-25.192000000724398</c:v>
                </c:pt>
                <c:pt idx="3185">
                  <c:v>-25.1840000007242</c:v>
                </c:pt>
                <c:pt idx="3186">
                  <c:v>-25.176000000723899</c:v>
                </c:pt>
                <c:pt idx="3187">
                  <c:v>-25.168000000723698</c:v>
                </c:pt>
                <c:pt idx="3188">
                  <c:v>-25.1600000007235</c:v>
                </c:pt>
                <c:pt idx="3189">
                  <c:v>-25.152000000723199</c:v>
                </c:pt>
                <c:pt idx="3190">
                  <c:v>-25.144000000723</c:v>
                </c:pt>
                <c:pt idx="3191">
                  <c:v>-25.136000000722799</c:v>
                </c:pt>
                <c:pt idx="3192">
                  <c:v>-25.128000000722498</c:v>
                </c:pt>
                <c:pt idx="3193">
                  <c:v>-25.1200000007223</c:v>
                </c:pt>
                <c:pt idx="3194">
                  <c:v>-25.112000000722098</c:v>
                </c:pt>
                <c:pt idx="3195">
                  <c:v>-25.1040000007219</c:v>
                </c:pt>
                <c:pt idx="3196">
                  <c:v>-25.096000000721599</c:v>
                </c:pt>
                <c:pt idx="3197">
                  <c:v>-25.088000000721401</c:v>
                </c:pt>
                <c:pt idx="3198">
                  <c:v>-25.080000000721199</c:v>
                </c:pt>
                <c:pt idx="3199">
                  <c:v>-25.072000000720898</c:v>
                </c:pt>
                <c:pt idx="3200">
                  <c:v>-25.0640000007207</c:v>
                </c:pt>
                <c:pt idx="3201">
                  <c:v>-25.056000000720498</c:v>
                </c:pt>
                <c:pt idx="3202">
                  <c:v>-25.048000000720197</c:v>
                </c:pt>
                <c:pt idx="3203">
                  <c:v>-25.040000000719999</c:v>
                </c:pt>
                <c:pt idx="3204">
                  <c:v>-25.032000000719801</c:v>
                </c:pt>
                <c:pt idx="3205">
                  <c:v>-25.0240000007196</c:v>
                </c:pt>
                <c:pt idx="3206">
                  <c:v>-25.016000000719298</c:v>
                </c:pt>
                <c:pt idx="3207">
                  <c:v>-25.0080000007191</c:v>
                </c:pt>
                <c:pt idx="3208">
                  <c:v>-25.000000000718899</c:v>
                </c:pt>
                <c:pt idx="3209">
                  <c:v>-24.992000000718598</c:v>
                </c:pt>
                <c:pt idx="3210">
                  <c:v>-24.9840000007184</c:v>
                </c:pt>
                <c:pt idx="3211">
                  <c:v>-24.976000000718201</c:v>
                </c:pt>
                <c:pt idx="3212">
                  <c:v>-24.968000000717897</c:v>
                </c:pt>
                <c:pt idx="3213">
                  <c:v>-24.960000000717699</c:v>
                </c:pt>
                <c:pt idx="3214">
                  <c:v>-24.952000000717501</c:v>
                </c:pt>
                <c:pt idx="3215">
                  <c:v>-24.944000000717299</c:v>
                </c:pt>
                <c:pt idx="3216">
                  <c:v>-24.936000000716998</c:v>
                </c:pt>
                <c:pt idx="3217">
                  <c:v>-24.9280000007168</c:v>
                </c:pt>
                <c:pt idx="3218">
                  <c:v>-24.920000000716602</c:v>
                </c:pt>
                <c:pt idx="3219">
                  <c:v>-24.912000000716297</c:v>
                </c:pt>
                <c:pt idx="3220">
                  <c:v>-24.904000000716099</c:v>
                </c:pt>
                <c:pt idx="3221">
                  <c:v>-24.896000000715901</c:v>
                </c:pt>
                <c:pt idx="3222">
                  <c:v>-24.8880000007156</c:v>
                </c:pt>
                <c:pt idx="3223">
                  <c:v>-24.880000000715398</c:v>
                </c:pt>
                <c:pt idx="3224">
                  <c:v>-24.8720000007152</c:v>
                </c:pt>
                <c:pt idx="3225">
                  <c:v>-24.864000000715002</c:v>
                </c:pt>
                <c:pt idx="3226">
                  <c:v>-24.856000000714698</c:v>
                </c:pt>
                <c:pt idx="3227">
                  <c:v>-24.848000000714499</c:v>
                </c:pt>
                <c:pt idx="3228">
                  <c:v>-24.840000000714301</c:v>
                </c:pt>
                <c:pt idx="3229">
                  <c:v>-24.832000000714</c:v>
                </c:pt>
                <c:pt idx="3230">
                  <c:v>-24.824000000713799</c:v>
                </c:pt>
                <c:pt idx="3231">
                  <c:v>-24.816000000713601</c:v>
                </c:pt>
                <c:pt idx="3232">
                  <c:v>-24.808000000713299</c:v>
                </c:pt>
                <c:pt idx="3233">
                  <c:v>-24.800000000713098</c:v>
                </c:pt>
                <c:pt idx="3234">
                  <c:v>-24.7920000007129</c:v>
                </c:pt>
                <c:pt idx="3235">
                  <c:v>-24.784000000712702</c:v>
                </c:pt>
                <c:pt idx="3236">
                  <c:v>-24.776000000712397</c:v>
                </c:pt>
                <c:pt idx="3237">
                  <c:v>-24.768000000712199</c:v>
                </c:pt>
                <c:pt idx="3238">
                  <c:v>-24.760000000712001</c:v>
                </c:pt>
                <c:pt idx="3239">
                  <c:v>-24.7520000007117</c:v>
                </c:pt>
                <c:pt idx="3240">
                  <c:v>-24.744000000711498</c:v>
                </c:pt>
                <c:pt idx="3241">
                  <c:v>-24.7360000007113</c:v>
                </c:pt>
                <c:pt idx="3242">
                  <c:v>-24.728000000710999</c:v>
                </c:pt>
                <c:pt idx="3243">
                  <c:v>-24.720000000710797</c:v>
                </c:pt>
                <c:pt idx="3244">
                  <c:v>-24.712000000710599</c:v>
                </c:pt>
                <c:pt idx="3245">
                  <c:v>-24.704000000710302</c:v>
                </c:pt>
                <c:pt idx="3246">
                  <c:v>-24.6960000007101</c:v>
                </c:pt>
                <c:pt idx="3247">
                  <c:v>-24.688000000709899</c:v>
                </c:pt>
                <c:pt idx="3248">
                  <c:v>-24.6800000007097</c:v>
                </c:pt>
                <c:pt idx="3249">
                  <c:v>-24.672000000709399</c:v>
                </c:pt>
                <c:pt idx="3250">
                  <c:v>-24.664000000709198</c:v>
                </c:pt>
                <c:pt idx="3251">
                  <c:v>-24.656000000709</c:v>
                </c:pt>
                <c:pt idx="3252">
                  <c:v>-24.648000000708699</c:v>
                </c:pt>
                <c:pt idx="3253">
                  <c:v>-24.6400000007085</c:v>
                </c:pt>
                <c:pt idx="3254">
                  <c:v>-24.632000000708299</c:v>
                </c:pt>
                <c:pt idx="3255">
                  <c:v>-24.624000000708001</c:v>
                </c:pt>
                <c:pt idx="3256">
                  <c:v>-24.6160000007078</c:v>
                </c:pt>
                <c:pt idx="3257">
                  <c:v>-24.608000000707598</c:v>
                </c:pt>
                <c:pt idx="3258">
                  <c:v>-24.6000000007074</c:v>
                </c:pt>
                <c:pt idx="3259">
                  <c:v>-24.592000000707099</c:v>
                </c:pt>
                <c:pt idx="3260">
                  <c:v>-24.584000000706901</c:v>
                </c:pt>
                <c:pt idx="3261">
                  <c:v>-24.576000000706699</c:v>
                </c:pt>
                <c:pt idx="3262">
                  <c:v>-24.568000000706398</c:v>
                </c:pt>
                <c:pt idx="3263">
                  <c:v>-24.5600000007062</c:v>
                </c:pt>
                <c:pt idx="3264">
                  <c:v>-24.552000000705998</c:v>
                </c:pt>
                <c:pt idx="3265">
                  <c:v>-24.544000000705701</c:v>
                </c:pt>
                <c:pt idx="3266">
                  <c:v>-24.536000000705499</c:v>
                </c:pt>
                <c:pt idx="3267">
                  <c:v>-24.528000000705301</c:v>
                </c:pt>
                <c:pt idx="3268">
                  <c:v>-24.5200000007051</c:v>
                </c:pt>
                <c:pt idx="3269">
                  <c:v>-24.512000000704798</c:v>
                </c:pt>
                <c:pt idx="3270">
                  <c:v>-24.5040000007046</c:v>
                </c:pt>
                <c:pt idx="3271">
                  <c:v>-24.496000000704399</c:v>
                </c:pt>
                <c:pt idx="3272">
                  <c:v>-24.488000000704098</c:v>
                </c:pt>
                <c:pt idx="3273">
                  <c:v>-24.4800000007039</c:v>
                </c:pt>
                <c:pt idx="3274">
                  <c:v>-24.472000000703702</c:v>
                </c:pt>
                <c:pt idx="3275">
                  <c:v>-24.4640000007034</c:v>
                </c:pt>
                <c:pt idx="3276">
                  <c:v>-24.456000000703199</c:v>
                </c:pt>
                <c:pt idx="3277">
                  <c:v>-24.448000000703001</c:v>
                </c:pt>
                <c:pt idx="3278">
                  <c:v>-24.440000000702799</c:v>
                </c:pt>
                <c:pt idx="3279">
                  <c:v>-24.432000000702498</c:v>
                </c:pt>
                <c:pt idx="3280">
                  <c:v>-24.4240000007023</c:v>
                </c:pt>
                <c:pt idx="3281">
                  <c:v>-24.416000000702098</c:v>
                </c:pt>
                <c:pt idx="3282">
                  <c:v>-24.408000000701797</c:v>
                </c:pt>
                <c:pt idx="3283">
                  <c:v>-24.400000000701599</c:v>
                </c:pt>
                <c:pt idx="3284">
                  <c:v>-24.392000000701401</c:v>
                </c:pt>
                <c:pt idx="3285">
                  <c:v>-24.3840000007011</c:v>
                </c:pt>
                <c:pt idx="3286">
                  <c:v>-24.376000000700898</c:v>
                </c:pt>
                <c:pt idx="3287">
                  <c:v>-24.3680000007007</c:v>
                </c:pt>
                <c:pt idx="3288">
                  <c:v>-24.360000000700499</c:v>
                </c:pt>
                <c:pt idx="3289">
                  <c:v>-24.352000000700198</c:v>
                </c:pt>
                <c:pt idx="3290">
                  <c:v>-24.344000000699999</c:v>
                </c:pt>
                <c:pt idx="3291">
                  <c:v>-24.336000000699801</c:v>
                </c:pt>
                <c:pt idx="3292">
                  <c:v>-24.328000000699497</c:v>
                </c:pt>
                <c:pt idx="3293">
                  <c:v>-24.320000000699299</c:v>
                </c:pt>
                <c:pt idx="3294">
                  <c:v>-24.312000000699101</c:v>
                </c:pt>
                <c:pt idx="3295">
                  <c:v>-24.304000000698803</c:v>
                </c:pt>
                <c:pt idx="3296">
                  <c:v>-24.296000000698598</c:v>
                </c:pt>
                <c:pt idx="3297">
                  <c:v>-24.2880000006984</c:v>
                </c:pt>
                <c:pt idx="3298">
                  <c:v>-24.280000000698202</c:v>
                </c:pt>
                <c:pt idx="3299">
                  <c:v>-24.272000000697897</c:v>
                </c:pt>
                <c:pt idx="3300">
                  <c:v>-24.264000000697699</c:v>
                </c:pt>
                <c:pt idx="3301">
                  <c:v>-24.256000000697501</c:v>
                </c:pt>
                <c:pt idx="3302">
                  <c:v>-24.2480000006972</c:v>
                </c:pt>
                <c:pt idx="3303">
                  <c:v>-24.240000000696998</c:v>
                </c:pt>
                <c:pt idx="3304">
                  <c:v>-24.2320000006968</c:v>
                </c:pt>
                <c:pt idx="3305">
                  <c:v>-24.224000000696503</c:v>
                </c:pt>
                <c:pt idx="3306">
                  <c:v>-24.216000000696297</c:v>
                </c:pt>
                <c:pt idx="3307">
                  <c:v>-24.208000000696099</c:v>
                </c:pt>
                <c:pt idx="3308">
                  <c:v>-24.200000000695901</c:v>
                </c:pt>
                <c:pt idx="3309">
                  <c:v>-24.1920000006956</c:v>
                </c:pt>
                <c:pt idx="3310">
                  <c:v>-24.184000000695399</c:v>
                </c:pt>
                <c:pt idx="3311">
                  <c:v>-24.1760000006952</c:v>
                </c:pt>
                <c:pt idx="3312">
                  <c:v>-24.168000000694899</c:v>
                </c:pt>
                <c:pt idx="3313">
                  <c:v>-24.160000000694698</c:v>
                </c:pt>
                <c:pt idx="3314">
                  <c:v>-24.1520000006945</c:v>
                </c:pt>
                <c:pt idx="3315">
                  <c:v>-24.144000000694202</c:v>
                </c:pt>
                <c:pt idx="3316">
                  <c:v>-24.136000000694001</c:v>
                </c:pt>
                <c:pt idx="3317">
                  <c:v>-24.128000000693799</c:v>
                </c:pt>
                <c:pt idx="3318">
                  <c:v>-24.120000000693601</c:v>
                </c:pt>
                <c:pt idx="3319">
                  <c:v>-24.1120000006933</c:v>
                </c:pt>
                <c:pt idx="3320">
                  <c:v>-24.104000000693098</c:v>
                </c:pt>
                <c:pt idx="3321">
                  <c:v>-24.0960000006929</c:v>
                </c:pt>
                <c:pt idx="3322">
                  <c:v>-24.088000000692599</c:v>
                </c:pt>
                <c:pt idx="3323">
                  <c:v>-24.080000000692401</c:v>
                </c:pt>
                <c:pt idx="3324">
                  <c:v>-24.072000000692199</c:v>
                </c:pt>
                <c:pt idx="3325">
                  <c:v>-24.064000000691902</c:v>
                </c:pt>
                <c:pt idx="3326">
                  <c:v>-24.0560000006917</c:v>
                </c:pt>
                <c:pt idx="3327">
                  <c:v>-24.048000000691498</c:v>
                </c:pt>
                <c:pt idx="3328">
                  <c:v>-24.0400000006913</c:v>
                </c:pt>
                <c:pt idx="3329">
                  <c:v>-24.032000000690999</c:v>
                </c:pt>
                <c:pt idx="3330">
                  <c:v>-24.024000000690798</c:v>
                </c:pt>
                <c:pt idx="3331">
                  <c:v>-24.0160000006906</c:v>
                </c:pt>
                <c:pt idx="3332">
                  <c:v>-24.008000000690298</c:v>
                </c:pt>
                <c:pt idx="3333">
                  <c:v>-24.0000000006901</c:v>
                </c:pt>
                <c:pt idx="3334">
                  <c:v>-23.992000000689899</c:v>
                </c:pt>
                <c:pt idx="3335">
                  <c:v>-23.984000000689601</c:v>
                </c:pt>
                <c:pt idx="3336">
                  <c:v>-23.9760000006894</c:v>
                </c:pt>
                <c:pt idx="3337">
                  <c:v>-23.968000000689198</c:v>
                </c:pt>
                <c:pt idx="3338">
                  <c:v>-23.960000000689</c:v>
                </c:pt>
                <c:pt idx="3339">
                  <c:v>-23.952000000688699</c:v>
                </c:pt>
                <c:pt idx="3340">
                  <c:v>-23.944000000688501</c:v>
                </c:pt>
                <c:pt idx="3341">
                  <c:v>-23.936000000688299</c:v>
                </c:pt>
                <c:pt idx="3342">
                  <c:v>-23.928000000687998</c:v>
                </c:pt>
                <c:pt idx="3343">
                  <c:v>-23.9200000006878</c:v>
                </c:pt>
                <c:pt idx="3344">
                  <c:v>-23.912000000687598</c:v>
                </c:pt>
                <c:pt idx="3345">
                  <c:v>-23.904000000687301</c:v>
                </c:pt>
                <c:pt idx="3346">
                  <c:v>-23.896000000687099</c:v>
                </c:pt>
                <c:pt idx="3347">
                  <c:v>-23.888000000686901</c:v>
                </c:pt>
                <c:pt idx="3348">
                  <c:v>-23.880000000686699</c:v>
                </c:pt>
                <c:pt idx="3349">
                  <c:v>-23.872000000686398</c:v>
                </c:pt>
                <c:pt idx="3350">
                  <c:v>-23.8640000006862</c:v>
                </c:pt>
                <c:pt idx="3351">
                  <c:v>-23.856000000685999</c:v>
                </c:pt>
                <c:pt idx="3352">
                  <c:v>-23.848000000685698</c:v>
                </c:pt>
                <c:pt idx="3353">
                  <c:v>-23.8400000006855</c:v>
                </c:pt>
                <c:pt idx="3354">
                  <c:v>-23.832000000685301</c:v>
                </c:pt>
                <c:pt idx="3355">
                  <c:v>-23.824000000685</c:v>
                </c:pt>
                <c:pt idx="3356">
                  <c:v>-23.816000000684799</c:v>
                </c:pt>
                <c:pt idx="3357">
                  <c:v>-23.808000000684601</c:v>
                </c:pt>
                <c:pt idx="3358">
                  <c:v>-23.800000000684399</c:v>
                </c:pt>
                <c:pt idx="3359">
                  <c:v>-23.792000000684098</c:v>
                </c:pt>
                <c:pt idx="3360">
                  <c:v>-23.7840000006839</c:v>
                </c:pt>
                <c:pt idx="3361">
                  <c:v>-23.776000000683702</c:v>
                </c:pt>
                <c:pt idx="3362">
                  <c:v>-23.768000000683397</c:v>
                </c:pt>
                <c:pt idx="3363">
                  <c:v>-23.760000000683199</c:v>
                </c:pt>
                <c:pt idx="3364">
                  <c:v>-23.752000000683001</c:v>
                </c:pt>
                <c:pt idx="3365">
                  <c:v>-23.7440000006827</c:v>
                </c:pt>
                <c:pt idx="3366">
                  <c:v>-23.736000000682498</c:v>
                </c:pt>
                <c:pt idx="3367">
                  <c:v>-23.7280000006823</c:v>
                </c:pt>
                <c:pt idx="3368">
                  <c:v>-23.720000000682102</c:v>
                </c:pt>
                <c:pt idx="3369">
                  <c:v>-23.712000000681797</c:v>
                </c:pt>
                <c:pt idx="3370">
                  <c:v>-23.704000000681599</c:v>
                </c:pt>
                <c:pt idx="3371">
                  <c:v>-23.696000000681401</c:v>
                </c:pt>
                <c:pt idx="3372">
                  <c:v>-23.6880000006811</c:v>
                </c:pt>
                <c:pt idx="3373">
                  <c:v>-23.680000000680899</c:v>
                </c:pt>
                <c:pt idx="3374">
                  <c:v>-23.672000000680701</c:v>
                </c:pt>
                <c:pt idx="3375">
                  <c:v>-23.664000000680399</c:v>
                </c:pt>
                <c:pt idx="3376">
                  <c:v>-23.656000000680198</c:v>
                </c:pt>
                <c:pt idx="3377">
                  <c:v>-23.64800000068</c:v>
                </c:pt>
                <c:pt idx="3378">
                  <c:v>-23.640000000679802</c:v>
                </c:pt>
                <c:pt idx="3379">
                  <c:v>-23.632000000679497</c:v>
                </c:pt>
                <c:pt idx="3380">
                  <c:v>-23.624000000679299</c:v>
                </c:pt>
                <c:pt idx="3381">
                  <c:v>-23.616000000679101</c:v>
                </c:pt>
                <c:pt idx="3382">
                  <c:v>-23.6080000006788</c:v>
                </c:pt>
                <c:pt idx="3383">
                  <c:v>-23.600000000678598</c:v>
                </c:pt>
                <c:pt idx="3384">
                  <c:v>-23.5920000006784</c:v>
                </c:pt>
                <c:pt idx="3385">
                  <c:v>-23.584000000678099</c:v>
                </c:pt>
                <c:pt idx="3386">
                  <c:v>-23.576000000677897</c:v>
                </c:pt>
                <c:pt idx="3387">
                  <c:v>-23.568000000677699</c:v>
                </c:pt>
                <c:pt idx="3388">
                  <c:v>-23.560000000677501</c:v>
                </c:pt>
                <c:pt idx="3389">
                  <c:v>-23.5520000006772</c:v>
                </c:pt>
                <c:pt idx="3390">
                  <c:v>-23.544000000676998</c:v>
                </c:pt>
                <c:pt idx="3391">
                  <c:v>-23.5360000006768</c:v>
                </c:pt>
                <c:pt idx="3392">
                  <c:v>-23.528000000676499</c:v>
                </c:pt>
                <c:pt idx="3393">
                  <c:v>-23.520000000676298</c:v>
                </c:pt>
                <c:pt idx="3394">
                  <c:v>-23.5120000006761</c:v>
                </c:pt>
                <c:pt idx="3395">
                  <c:v>-23.504000000675799</c:v>
                </c:pt>
                <c:pt idx="3396">
                  <c:v>-23.4960000006756</c:v>
                </c:pt>
                <c:pt idx="3397">
                  <c:v>-23.488000000675399</c:v>
                </c:pt>
                <c:pt idx="3398">
                  <c:v>-23.480000000675201</c:v>
                </c:pt>
                <c:pt idx="3399">
                  <c:v>-23.4720000006749</c:v>
                </c:pt>
                <c:pt idx="3400">
                  <c:v>-23.464000000674698</c:v>
                </c:pt>
                <c:pt idx="3401">
                  <c:v>-23.4560000006745</c:v>
                </c:pt>
                <c:pt idx="3402">
                  <c:v>-23.448000000674199</c:v>
                </c:pt>
                <c:pt idx="3403">
                  <c:v>-23.440000000674001</c:v>
                </c:pt>
                <c:pt idx="3404">
                  <c:v>-23.432000000673799</c:v>
                </c:pt>
                <c:pt idx="3405">
                  <c:v>-23.424000000673498</c:v>
                </c:pt>
                <c:pt idx="3406">
                  <c:v>-23.4160000006733</c:v>
                </c:pt>
                <c:pt idx="3407">
                  <c:v>-23.408000000673098</c:v>
                </c:pt>
                <c:pt idx="3408">
                  <c:v>-23.4000000006729</c:v>
                </c:pt>
                <c:pt idx="3409">
                  <c:v>-23.392000000672599</c:v>
                </c:pt>
                <c:pt idx="3410">
                  <c:v>-23.384000000672401</c:v>
                </c:pt>
                <c:pt idx="3411">
                  <c:v>-23.3760000006722</c:v>
                </c:pt>
                <c:pt idx="3412">
                  <c:v>-23.368000000671898</c:v>
                </c:pt>
                <c:pt idx="3413">
                  <c:v>-23.3600000006717</c:v>
                </c:pt>
                <c:pt idx="3414">
                  <c:v>-23.352000000671499</c:v>
                </c:pt>
                <c:pt idx="3415">
                  <c:v>-23.344000000671198</c:v>
                </c:pt>
                <c:pt idx="3416">
                  <c:v>-23.336000000671</c:v>
                </c:pt>
                <c:pt idx="3417">
                  <c:v>-23.328000000670798</c:v>
                </c:pt>
                <c:pt idx="3418">
                  <c:v>-23.3200000006706</c:v>
                </c:pt>
                <c:pt idx="3419">
                  <c:v>-23.312000000670299</c:v>
                </c:pt>
                <c:pt idx="3420">
                  <c:v>-23.304000000670101</c:v>
                </c:pt>
                <c:pt idx="3421">
                  <c:v>-23.296000000669899</c:v>
                </c:pt>
                <c:pt idx="3422">
                  <c:v>-23.288000000669598</c:v>
                </c:pt>
                <c:pt idx="3423">
                  <c:v>-23.2800000006694</c:v>
                </c:pt>
                <c:pt idx="3424">
                  <c:v>-23.272000000669198</c:v>
                </c:pt>
                <c:pt idx="3425">
                  <c:v>-23.264000000668897</c:v>
                </c:pt>
                <c:pt idx="3426">
                  <c:v>-23.256000000668699</c:v>
                </c:pt>
                <c:pt idx="3427">
                  <c:v>-23.248000000668501</c:v>
                </c:pt>
                <c:pt idx="3428">
                  <c:v>-23.240000000668299</c:v>
                </c:pt>
                <c:pt idx="3429">
                  <c:v>-23.232000000667998</c:v>
                </c:pt>
                <c:pt idx="3430">
                  <c:v>-23.2240000006678</c:v>
                </c:pt>
                <c:pt idx="3431">
                  <c:v>-23.216000000667599</c:v>
                </c:pt>
                <c:pt idx="3432">
                  <c:v>-23.208000000667298</c:v>
                </c:pt>
                <c:pt idx="3433">
                  <c:v>-23.200000000667099</c:v>
                </c:pt>
                <c:pt idx="3434">
                  <c:v>-23.192000000666901</c:v>
                </c:pt>
                <c:pt idx="3435">
                  <c:v>-23.184000000666597</c:v>
                </c:pt>
                <c:pt idx="3436">
                  <c:v>-23.176000000666399</c:v>
                </c:pt>
                <c:pt idx="3437">
                  <c:v>-23.168000000666201</c:v>
                </c:pt>
                <c:pt idx="3438">
                  <c:v>-23.160000000665999</c:v>
                </c:pt>
                <c:pt idx="3439">
                  <c:v>-23.152000000665698</c:v>
                </c:pt>
                <c:pt idx="3440">
                  <c:v>-23.1440000006655</c:v>
                </c:pt>
                <c:pt idx="3441">
                  <c:v>-23.136000000665302</c:v>
                </c:pt>
                <c:pt idx="3442">
                  <c:v>-23.128000000664997</c:v>
                </c:pt>
                <c:pt idx="3443">
                  <c:v>-23.120000000664799</c:v>
                </c:pt>
                <c:pt idx="3444">
                  <c:v>-23.112000000664601</c:v>
                </c:pt>
                <c:pt idx="3445">
                  <c:v>-23.1040000006643</c:v>
                </c:pt>
                <c:pt idx="3446">
                  <c:v>-23.096000000664098</c:v>
                </c:pt>
                <c:pt idx="3447">
                  <c:v>-23.0880000006639</c:v>
                </c:pt>
                <c:pt idx="3448">
                  <c:v>-23.080000000663702</c:v>
                </c:pt>
                <c:pt idx="3449">
                  <c:v>-23.072000000663397</c:v>
                </c:pt>
                <c:pt idx="3450">
                  <c:v>-23.064000000663199</c:v>
                </c:pt>
                <c:pt idx="3451">
                  <c:v>-23.056000000663001</c:v>
                </c:pt>
                <c:pt idx="3452">
                  <c:v>-23.0480000006627</c:v>
                </c:pt>
                <c:pt idx="3453">
                  <c:v>-23.040000000662499</c:v>
                </c:pt>
                <c:pt idx="3454">
                  <c:v>-23.0320000006623</c:v>
                </c:pt>
                <c:pt idx="3455">
                  <c:v>-23.024000000661999</c:v>
                </c:pt>
                <c:pt idx="3456">
                  <c:v>-23.016000000661798</c:v>
                </c:pt>
                <c:pt idx="3457">
                  <c:v>-23.0080000006616</c:v>
                </c:pt>
                <c:pt idx="3458">
                  <c:v>-23.000000000661402</c:v>
                </c:pt>
                <c:pt idx="3459">
                  <c:v>-22.992000000661101</c:v>
                </c:pt>
                <c:pt idx="3460">
                  <c:v>-22.984000000660899</c:v>
                </c:pt>
                <c:pt idx="3461">
                  <c:v>-22.976000000660701</c:v>
                </c:pt>
                <c:pt idx="3462">
                  <c:v>-22.9680000006604</c:v>
                </c:pt>
                <c:pt idx="3463">
                  <c:v>-22.960000000660198</c:v>
                </c:pt>
                <c:pt idx="3464">
                  <c:v>-22.95200000066</c:v>
                </c:pt>
                <c:pt idx="3465">
                  <c:v>-22.944000000659699</c:v>
                </c:pt>
                <c:pt idx="3466">
                  <c:v>-22.936000000659497</c:v>
                </c:pt>
                <c:pt idx="3467">
                  <c:v>-22.928000000659299</c:v>
                </c:pt>
                <c:pt idx="3468">
                  <c:v>-22.920000000659002</c:v>
                </c:pt>
                <c:pt idx="3469">
                  <c:v>-22.9120000006588</c:v>
                </c:pt>
                <c:pt idx="3470">
                  <c:v>-22.904000000658598</c:v>
                </c:pt>
                <c:pt idx="3471">
                  <c:v>-22.8960000006584</c:v>
                </c:pt>
                <c:pt idx="3472">
                  <c:v>-22.888000000658099</c:v>
                </c:pt>
                <c:pt idx="3473">
                  <c:v>-22.880000000657898</c:v>
                </c:pt>
                <c:pt idx="3474">
                  <c:v>-22.8720000006577</c:v>
                </c:pt>
                <c:pt idx="3475">
                  <c:v>-22.864000000657398</c:v>
                </c:pt>
                <c:pt idx="3476">
                  <c:v>-22.8560000006572</c:v>
                </c:pt>
                <c:pt idx="3477">
                  <c:v>-22.848000000656999</c:v>
                </c:pt>
                <c:pt idx="3478">
                  <c:v>-22.840000000656701</c:v>
                </c:pt>
                <c:pt idx="3479">
                  <c:v>-22.8320000006565</c:v>
                </c:pt>
                <c:pt idx="3480">
                  <c:v>-22.824000000656298</c:v>
                </c:pt>
                <c:pt idx="3481">
                  <c:v>-22.8160000006561</c:v>
                </c:pt>
                <c:pt idx="3482">
                  <c:v>-22.808000000655799</c:v>
                </c:pt>
                <c:pt idx="3483">
                  <c:v>-22.800000000655601</c:v>
                </c:pt>
                <c:pt idx="3484">
                  <c:v>-22.792000000655399</c:v>
                </c:pt>
                <c:pt idx="3485">
                  <c:v>-22.784000000655098</c:v>
                </c:pt>
                <c:pt idx="3486">
                  <c:v>-22.7760000006549</c:v>
                </c:pt>
                <c:pt idx="3487">
                  <c:v>-22.768000000654698</c:v>
                </c:pt>
                <c:pt idx="3488">
                  <c:v>-22.760000000654401</c:v>
                </c:pt>
                <c:pt idx="3489">
                  <c:v>-22.752000000654199</c:v>
                </c:pt>
                <c:pt idx="3490">
                  <c:v>-22.744000000654001</c:v>
                </c:pt>
                <c:pt idx="3491">
                  <c:v>-22.736000000653799</c:v>
                </c:pt>
                <c:pt idx="3492">
                  <c:v>-22.728000000653498</c:v>
                </c:pt>
                <c:pt idx="3493">
                  <c:v>-22.7200000006533</c:v>
                </c:pt>
                <c:pt idx="3494">
                  <c:v>-22.712000000653099</c:v>
                </c:pt>
                <c:pt idx="3495">
                  <c:v>-22.704000000652798</c:v>
                </c:pt>
                <c:pt idx="3496">
                  <c:v>-22.696000000652599</c:v>
                </c:pt>
                <c:pt idx="3497">
                  <c:v>-22.688000000652401</c:v>
                </c:pt>
                <c:pt idx="3498">
                  <c:v>-22.6800000006521</c:v>
                </c:pt>
                <c:pt idx="3499">
                  <c:v>-22.672000000651899</c:v>
                </c:pt>
                <c:pt idx="3500">
                  <c:v>-22.664000000651701</c:v>
                </c:pt>
                <c:pt idx="3501">
                  <c:v>-22.656000000651499</c:v>
                </c:pt>
                <c:pt idx="3502">
                  <c:v>-22.648000000651198</c:v>
                </c:pt>
                <c:pt idx="3503">
                  <c:v>-22.640000000651</c:v>
                </c:pt>
                <c:pt idx="3504">
                  <c:v>-22.632000000650802</c:v>
                </c:pt>
                <c:pt idx="3505">
                  <c:v>-22.624000000650497</c:v>
                </c:pt>
                <c:pt idx="3506">
                  <c:v>-22.616000000650299</c:v>
                </c:pt>
                <c:pt idx="3507">
                  <c:v>-22.608000000650101</c:v>
                </c:pt>
                <c:pt idx="3508">
                  <c:v>-22.600000000649803</c:v>
                </c:pt>
                <c:pt idx="3509">
                  <c:v>-22.592000000649598</c:v>
                </c:pt>
                <c:pt idx="3510">
                  <c:v>-22.5840000006494</c:v>
                </c:pt>
                <c:pt idx="3511">
                  <c:v>-22.576000000649199</c:v>
                </c:pt>
                <c:pt idx="3512">
                  <c:v>-22.568000000648897</c:v>
                </c:pt>
                <c:pt idx="3513">
                  <c:v>-22.560000000648699</c:v>
                </c:pt>
                <c:pt idx="3514">
                  <c:v>-22.552000000648501</c:v>
                </c:pt>
                <c:pt idx="3515">
                  <c:v>-22.544000000648197</c:v>
                </c:pt>
                <c:pt idx="3516">
                  <c:v>-22.536000000647999</c:v>
                </c:pt>
                <c:pt idx="3517">
                  <c:v>-22.528000000647801</c:v>
                </c:pt>
                <c:pt idx="3518">
                  <c:v>-22.520000000647503</c:v>
                </c:pt>
                <c:pt idx="3519">
                  <c:v>-22.512000000647298</c:v>
                </c:pt>
                <c:pt idx="3520">
                  <c:v>-22.5040000006471</c:v>
                </c:pt>
                <c:pt idx="3521">
                  <c:v>-22.496000000646902</c:v>
                </c:pt>
                <c:pt idx="3522">
                  <c:v>-22.488000000646597</c:v>
                </c:pt>
                <c:pt idx="3523">
                  <c:v>-22.480000000646399</c:v>
                </c:pt>
                <c:pt idx="3524">
                  <c:v>-22.472000000646201</c:v>
                </c:pt>
                <c:pt idx="3525">
                  <c:v>-22.4640000006459</c:v>
                </c:pt>
                <c:pt idx="3526">
                  <c:v>-22.456000000645698</c:v>
                </c:pt>
                <c:pt idx="3527">
                  <c:v>-22.4480000006455</c:v>
                </c:pt>
                <c:pt idx="3528">
                  <c:v>-22.440000000645203</c:v>
                </c:pt>
                <c:pt idx="3529">
                  <c:v>-22.432000000644997</c:v>
                </c:pt>
                <c:pt idx="3530">
                  <c:v>-22.424000000644799</c:v>
                </c:pt>
                <c:pt idx="3531">
                  <c:v>-22.416000000644601</c:v>
                </c:pt>
                <c:pt idx="3532">
                  <c:v>-22.4080000006443</c:v>
                </c:pt>
                <c:pt idx="3533">
                  <c:v>-22.400000000644098</c:v>
                </c:pt>
                <c:pt idx="3534">
                  <c:v>-22.3920000006439</c:v>
                </c:pt>
                <c:pt idx="3535">
                  <c:v>-22.384000000643599</c:v>
                </c:pt>
                <c:pt idx="3536">
                  <c:v>-22.376000000643398</c:v>
                </c:pt>
                <c:pt idx="3537">
                  <c:v>-22.3680000006432</c:v>
                </c:pt>
                <c:pt idx="3538">
                  <c:v>-22.360000000642902</c:v>
                </c:pt>
                <c:pt idx="3539">
                  <c:v>-22.3520000006427</c:v>
                </c:pt>
                <c:pt idx="3540">
                  <c:v>-22.344000000642499</c:v>
                </c:pt>
                <c:pt idx="3541">
                  <c:v>-22.336000000642301</c:v>
                </c:pt>
                <c:pt idx="3542">
                  <c:v>-22.328000000642</c:v>
                </c:pt>
                <c:pt idx="3543">
                  <c:v>-22.320000000641798</c:v>
                </c:pt>
                <c:pt idx="3544">
                  <c:v>-22.3120000006416</c:v>
                </c:pt>
                <c:pt idx="3545">
                  <c:v>-22.304000000641299</c:v>
                </c:pt>
                <c:pt idx="3546">
                  <c:v>-22.296000000641101</c:v>
                </c:pt>
                <c:pt idx="3547">
                  <c:v>-22.288000000640899</c:v>
                </c:pt>
                <c:pt idx="3548">
                  <c:v>-22.280000000640602</c:v>
                </c:pt>
                <c:pt idx="3549">
                  <c:v>-22.2720000006404</c:v>
                </c:pt>
                <c:pt idx="3550">
                  <c:v>-22.264000000640198</c:v>
                </c:pt>
                <c:pt idx="3551">
                  <c:v>-22.25600000064</c:v>
                </c:pt>
                <c:pt idx="3552">
                  <c:v>-22.248000000639699</c:v>
                </c:pt>
                <c:pt idx="3553">
                  <c:v>-22.240000000639501</c:v>
                </c:pt>
                <c:pt idx="3554">
                  <c:v>-22.232000000639299</c:v>
                </c:pt>
                <c:pt idx="3555">
                  <c:v>-22.224000000638998</c:v>
                </c:pt>
                <c:pt idx="3556">
                  <c:v>-22.2160000006388</c:v>
                </c:pt>
                <c:pt idx="3557">
                  <c:v>-22.208000000638599</c:v>
                </c:pt>
                <c:pt idx="3558">
                  <c:v>-22.200000000638301</c:v>
                </c:pt>
                <c:pt idx="3559">
                  <c:v>-22.1920000006381</c:v>
                </c:pt>
                <c:pt idx="3560">
                  <c:v>-22.184000000637898</c:v>
                </c:pt>
                <c:pt idx="3561">
                  <c:v>-22.1760000006377</c:v>
                </c:pt>
                <c:pt idx="3562">
                  <c:v>-22.168000000637399</c:v>
                </c:pt>
                <c:pt idx="3563">
                  <c:v>-22.160000000637201</c:v>
                </c:pt>
                <c:pt idx="3564">
                  <c:v>-22.152000000636999</c:v>
                </c:pt>
                <c:pt idx="3565">
                  <c:v>-22.144000000636698</c:v>
                </c:pt>
                <c:pt idx="3566">
                  <c:v>-22.1360000006365</c:v>
                </c:pt>
                <c:pt idx="3567">
                  <c:v>-22.128000000636298</c:v>
                </c:pt>
                <c:pt idx="3568">
                  <c:v>-22.120000000636001</c:v>
                </c:pt>
                <c:pt idx="3569">
                  <c:v>-22.112000000635799</c:v>
                </c:pt>
                <c:pt idx="3570">
                  <c:v>-22.104000000635601</c:v>
                </c:pt>
                <c:pt idx="3571">
                  <c:v>-22.096000000635399</c:v>
                </c:pt>
                <c:pt idx="3572">
                  <c:v>-22.088000000635098</c:v>
                </c:pt>
                <c:pt idx="3573">
                  <c:v>-22.0800000006349</c:v>
                </c:pt>
                <c:pt idx="3574">
                  <c:v>-22.072000000634699</c:v>
                </c:pt>
                <c:pt idx="3575">
                  <c:v>-22.064000000634397</c:v>
                </c:pt>
                <c:pt idx="3576">
                  <c:v>-22.056000000634199</c:v>
                </c:pt>
                <c:pt idx="3577">
                  <c:v>-22.048000000634001</c:v>
                </c:pt>
                <c:pt idx="3578">
                  <c:v>-22.0400000006337</c:v>
                </c:pt>
                <c:pt idx="3579">
                  <c:v>-22.032000000633499</c:v>
                </c:pt>
                <c:pt idx="3580">
                  <c:v>-22.024000000633301</c:v>
                </c:pt>
                <c:pt idx="3581">
                  <c:v>-22.016000000633099</c:v>
                </c:pt>
                <c:pt idx="3582">
                  <c:v>-22.008000000632798</c:v>
                </c:pt>
                <c:pt idx="3583">
                  <c:v>-22.0000000006326</c:v>
                </c:pt>
                <c:pt idx="3584">
                  <c:v>-21.992000000632402</c:v>
                </c:pt>
                <c:pt idx="3585">
                  <c:v>-21.984000000632097</c:v>
                </c:pt>
                <c:pt idx="3586">
                  <c:v>-21.976000000631899</c:v>
                </c:pt>
                <c:pt idx="3587">
                  <c:v>-21.968000000631701</c:v>
                </c:pt>
                <c:pt idx="3588">
                  <c:v>-21.9600000006314</c:v>
                </c:pt>
                <c:pt idx="3589">
                  <c:v>-21.952000000631198</c:v>
                </c:pt>
                <c:pt idx="3590">
                  <c:v>-21.944000000631</c:v>
                </c:pt>
                <c:pt idx="3591">
                  <c:v>-21.936000000630802</c:v>
                </c:pt>
                <c:pt idx="3592">
                  <c:v>-21.928000000630497</c:v>
                </c:pt>
                <c:pt idx="3593">
                  <c:v>-21.920000000630299</c:v>
                </c:pt>
                <c:pt idx="3594">
                  <c:v>-21.912000000630101</c:v>
                </c:pt>
                <c:pt idx="3595">
                  <c:v>-21.9040000006298</c:v>
                </c:pt>
                <c:pt idx="3596">
                  <c:v>-21.896000000629599</c:v>
                </c:pt>
                <c:pt idx="3597">
                  <c:v>-21.8880000006294</c:v>
                </c:pt>
                <c:pt idx="3598">
                  <c:v>-21.880000000629099</c:v>
                </c:pt>
                <c:pt idx="3599">
                  <c:v>-21.872000000628898</c:v>
                </c:pt>
                <c:pt idx="3600">
                  <c:v>-21.8640000006287</c:v>
                </c:pt>
                <c:pt idx="3601">
                  <c:v>-21.856000000628502</c:v>
                </c:pt>
                <c:pt idx="3602">
                  <c:v>-21.8480000006282</c:v>
                </c:pt>
                <c:pt idx="3603">
                  <c:v>-21.840000000627999</c:v>
                </c:pt>
                <c:pt idx="3604">
                  <c:v>-21.832000000627801</c:v>
                </c:pt>
                <c:pt idx="3605">
                  <c:v>-21.8240000006275</c:v>
                </c:pt>
                <c:pt idx="3606">
                  <c:v>-21.816000000627298</c:v>
                </c:pt>
                <c:pt idx="3607">
                  <c:v>-21.8080000006271</c:v>
                </c:pt>
                <c:pt idx="3608">
                  <c:v>-21.800000000626799</c:v>
                </c:pt>
                <c:pt idx="3609">
                  <c:v>-21.792000000626597</c:v>
                </c:pt>
                <c:pt idx="3610">
                  <c:v>-21.784000000626399</c:v>
                </c:pt>
                <c:pt idx="3611">
                  <c:v>-21.776000000626201</c:v>
                </c:pt>
                <c:pt idx="3612">
                  <c:v>-21.7680000006259</c:v>
                </c:pt>
                <c:pt idx="3613">
                  <c:v>-21.760000000625698</c:v>
                </c:pt>
                <c:pt idx="3614">
                  <c:v>-21.7520000006255</c:v>
                </c:pt>
                <c:pt idx="3615">
                  <c:v>-21.744000000625199</c:v>
                </c:pt>
                <c:pt idx="3616">
                  <c:v>-21.736000000624998</c:v>
                </c:pt>
                <c:pt idx="3617">
                  <c:v>-21.7280000006248</c:v>
                </c:pt>
                <c:pt idx="3618">
                  <c:v>-21.720000000624498</c:v>
                </c:pt>
                <c:pt idx="3619">
                  <c:v>-21.7120000006243</c:v>
                </c:pt>
                <c:pt idx="3620">
                  <c:v>-21.704000000624099</c:v>
                </c:pt>
                <c:pt idx="3621">
                  <c:v>-21.696000000623901</c:v>
                </c:pt>
                <c:pt idx="3622">
                  <c:v>-21.6880000006236</c:v>
                </c:pt>
                <c:pt idx="3623">
                  <c:v>-21.680000000623398</c:v>
                </c:pt>
                <c:pt idx="3624">
                  <c:v>-21.6720000006232</c:v>
                </c:pt>
                <c:pt idx="3625">
                  <c:v>-21.664000000622899</c:v>
                </c:pt>
                <c:pt idx="3626">
                  <c:v>-21.656000000622701</c:v>
                </c:pt>
                <c:pt idx="3627">
                  <c:v>-21.648000000622499</c:v>
                </c:pt>
                <c:pt idx="3628">
                  <c:v>-21.640000000622198</c:v>
                </c:pt>
                <c:pt idx="3629">
                  <c:v>-21.632000000622</c:v>
                </c:pt>
                <c:pt idx="3630">
                  <c:v>-21.624000000621798</c:v>
                </c:pt>
                <c:pt idx="3631">
                  <c:v>-21.6160000006216</c:v>
                </c:pt>
                <c:pt idx="3632">
                  <c:v>-21.608000000621299</c:v>
                </c:pt>
                <c:pt idx="3633">
                  <c:v>-21.600000000621101</c:v>
                </c:pt>
                <c:pt idx="3634">
                  <c:v>-21.592000000620899</c:v>
                </c:pt>
                <c:pt idx="3635">
                  <c:v>-21.584000000620598</c:v>
                </c:pt>
                <c:pt idx="3636">
                  <c:v>-21.5760000006204</c:v>
                </c:pt>
                <c:pt idx="3637">
                  <c:v>-21.568000000620199</c:v>
                </c:pt>
                <c:pt idx="3638">
                  <c:v>-21.560000000619898</c:v>
                </c:pt>
                <c:pt idx="3639">
                  <c:v>-21.552000000619699</c:v>
                </c:pt>
                <c:pt idx="3640">
                  <c:v>-21.544000000619501</c:v>
                </c:pt>
                <c:pt idx="3641">
                  <c:v>-21.5360000006193</c:v>
                </c:pt>
                <c:pt idx="3642">
                  <c:v>-21.528000000618999</c:v>
                </c:pt>
                <c:pt idx="3643">
                  <c:v>-21.520000000618801</c:v>
                </c:pt>
                <c:pt idx="3644">
                  <c:v>-21.512000000618599</c:v>
                </c:pt>
                <c:pt idx="3645">
                  <c:v>-21.504000000618298</c:v>
                </c:pt>
                <c:pt idx="3646">
                  <c:v>-21.4960000006181</c:v>
                </c:pt>
                <c:pt idx="3647">
                  <c:v>-21.488000000617902</c:v>
                </c:pt>
                <c:pt idx="3648">
                  <c:v>-21.480000000617597</c:v>
                </c:pt>
                <c:pt idx="3649">
                  <c:v>-21.472000000617399</c:v>
                </c:pt>
                <c:pt idx="3650">
                  <c:v>-21.464000000617201</c:v>
                </c:pt>
                <c:pt idx="3651">
                  <c:v>-21.456000000616999</c:v>
                </c:pt>
                <c:pt idx="3652">
                  <c:v>-21.448000000616698</c:v>
                </c:pt>
                <c:pt idx="3653">
                  <c:v>-21.4400000006165</c:v>
                </c:pt>
                <c:pt idx="3654">
                  <c:v>-21.432000000616299</c:v>
                </c:pt>
                <c:pt idx="3655">
                  <c:v>-21.424000000615997</c:v>
                </c:pt>
                <c:pt idx="3656">
                  <c:v>-21.416000000615799</c:v>
                </c:pt>
                <c:pt idx="3657">
                  <c:v>-21.408000000615601</c:v>
                </c:pt>
                <c:pt idx="3658">
                  <c:v>-21.400000000615297</c:v>
                </c:pt>
                <c:pt idx="3659">
                  <c:v>-21.392000000615099</c:v>
                </c:pt>
                <c:pt idx="3660">
                  <c:v>-21.3840000006149</c:v>
                </c:pt>
                <c:pt idx="3661">
                  <c:v>-21.376000000614699</c:v>
                </c:pt>
                <c:pt idx="3662">
                  <c:v>-21.368000000614398</c:v>
                </c:pt>
                <c:pt idx="3663">
                  <c:v>-21.3600000006142</c:v>
                </c:pt>
                <c:pt idx="3664">
                  <c:v>-21.352000000614002</c:v>
                </c:pt>
                <c:pt idx="3665">
                  <c:v>-21.344000000613697</c:v>
                </c:pt>
                <c:pt idx="3666">
                  <c:v>-21.336000000613499</c:v>
                </c:pt>
                <c:pt idx="3667">
                  <c:v>-21.328000000613301</c:v>
                </c:pt>
                <c:pt idx="3668">
                  <c:v>-21.320000000613</c:v>
                </c:pt>
                <c:pt idx="3669">
                  <c:v>-21.312000000612798</c:v>
                </c:pt>
                <c:pt idx="3670">
                  <c:v>-21.3040000006126</c:v>
                </c:pt>
                <c:pt idx="3671">
                  <c:v>-21.296000000612402</c:v>
                </c:pt>
                <c:pt idx="3672">
                  <c:v>-21.288000000612097</c:v>
                </c:pt>
                <c:pt idx="3673">
                  <c:v>-21.280000000611899</c:v>
                </c:pt>
                <c:pt idx="3674">
                  <c:v>-21.272000000611701</c:v>
                </c:pt>
                <c:pt idx="3675">
                  <c:v>-21.2640000006114</c:v>
                </c:pt>
                <c:pt idx="3676">
                  <c:v>-21.256000000611198</c:v>
                </c:pt>
                <c:pt idx="3677">
                  <c:v>-21.248000000611</c:v>
                </c:pt>
                <c:pt idx="3678">
                  <c:v>-21.240000000610699</c:v>
                </c:pt>
                <c:pt idx="3679">
                  <c:v>-21.232000000610498</c:v>
                </c:pt>
                <c:pt idx="3680">
                  <c:v>-21.2240000006103</c:v>
                </c:pt>
                <c:pt idx="3681">
                  <c:v>-21.216000000610101</c:v>
                </c:pt>
                <c:pt idx="3682">
                  <c:v>-21.2080000006098</c:v>
                </c:pt>
                <c:pt idx="3683">
                  <c:v>-21.200000000609599</c:v>
                </c:pt>
                <c:pt idx="3684">
                  <c:v>-21.192000000609401</c:v>
                </c:pt>
                <c:pt idx="3685">
                  <c:v>-21.1840000006091</c:v>
                </c:pt>
                <c:pt idx="3686">
                  <c:v>-21.176000000608898</c:v>
                </c:pt>
                <c:pt idx="3687">
                  <c:v>-21.1680000006087</c:v>
                </c:pt>
                <c:pt idx="3688">
                  <c:v>-21.160000000608399</c:v>
                </c:pt>
                <c:pt idx="3689">
                  <c:v>-21.152000000608201</c:v>
                </c:pt>
                <c:pt idx="3690">
                  <c:v>-21.144000000607999</c:v>
                </c:pt>
                <c:pt idx="3691">
                  <c:v>-21.136000000607702</c:v>
                </c:pt>
                <c:pt idx="3692">
                  <c:v>-21.1280000006075</c:v>
                </c:pt>
                <c:pt idx="3693">
                  <c:v>-21.120000000607298</c:v>
                </c:pt>
                <c:pt idx="3694">
                  <c:v>-21.1120000006071</c:v>
                </c:pt>
                <c:pt idx="3695">
                  <c:v>-21.104000000606799</c:v>
                </c:pt>
                <c:pt idx="3696">
                  <c:v>-21.096000000606598</c:v>
                </c:pt>
                <c:pt idx="3697">
                  <c:v>-21.088000000606399</c:v>
                </c:pt>
                <c:pt idx="3698">
                  <c:v>-21.080000000606098</c:v>
                </c:pt>
                <c:pt idx="3699">
                  <c:v>-21.0720000006059</c:v>
                </c:pt>
                <c:pt idx="3700">
                  <c:v>-21.064000000605699</c:v>
                </c:pt>
                <c:pt idx="3701">
                  <c:v>-21.056000000605401</c:v>
                </c:pt>
                <c:pt idx="3702">
                  <c:v>-21.048000000605199</c:v>
                </c:pt>
                <c:pt idx="3703">
                  <c:v>-21.040000000604998</c:v>
                </c:pt>
                <c:pt idx="3704">
                  <c:v>-21.0320000006048</c:v>
                </c:pt>
                <c:pt idx="3705">
                  <c:v>-21.024000000604499</c:v>
                </c:pt>
                <c:pt idx="3706">
                  <c:v>-21.016000000604301</c:v>
                </c:pt>
                <c:pt idx="3707">
                  <c:v>-21.008000000604099</c:v>
                </c:pt>
                <c:pt idx="3708">
                  <c:v>-21.000000000603798</c:v>
                </c:pt>
                <c:pt idx="3709">
                  <c:v>-20.9920000006036</c:v>
                </c:pt>
                <c:pt idx="3710">
                  <c:v>-20.984000000603398</c:v>
                </c:pt>
                <c:pt idx="3711">
                  <c:v>-20.976000000603101</c:v>
                </c:pt>
                <c:pt idx="3712">
                  <c:v>-20.968000000602899</c:v>
                </c:pt>
                <c:pt idx="3713">
                  <c:v>-20.960000000602701</c:v>
                </c:pt>
                <c:pt idx="3714">
                  <c:v>-20.952000000602499</c:v>
                </c:pt>
                <c:pt idx="3715">
                  <c:v>-20.944000000602198</c:v>
                </c:pt>
                <c:pt idx="3716">
                  <c:v>-20.936000000602</c:v>
                </c:pt>
                <c:pt idx="3717">
                  <c:v>-20.928000000601799</c:v>
                </c:pt>
                <c:pt idx="3718">
                  <c:v>-20.920000000601497</c:v>
                </c:pt>
                <c:pt idx="3719">
                  <c:v>-20.912000000601299</c:v>
                </c:pt>
                <c:pt idx="3720">
                  <c:v>-20.904000000601101</c:v>
                </c:pt>
                <c:pt idx="3721">
                  <c:v>-20.8960000006008</c:v>
                </c:pt>
                <c:pt idx="3722">
                  <c:v>-20.888000000600599</c:v>
                </c:pt>
                <c:pt idx="3723">
                  <c:v>-20.880000000600401</c:v>
                </c:pt>
                <c:pt idx="3724">
                  <c:v>-20.872000000600199</c:v>
                </c:pt>
                <c:pt idx="3725">
                  <c:v>-20.864000000599898</c:v>
                </c:pt>
                <c:pt idx="3726">
                  <c:v>-20.8560000005997</c:v>
                </c:pt>
                <c:pt idx="3727">
                  <c:v>-20.848000000599502</c:v>
                </c:pt>
                <c:pt idx="3728">
                  <c:v>-20.840000000599197</c:v>
                </c:pt>
                <c:pt idx="3729">
                  <c:v>-20.832000000598999</c:v>
                </c:pt>
                <c:pt idx="3730">
                  <c:v>-20.824000000598801</c:v>
                </c:pt>
                <c:pt idx="3731">
                  <c:v>-20.816000000598503</c:v>
                </c:pt>
                <c:pt idx="3732">
                  <c:v>-20.808000000598298</c:v>
                </c:pt>
                <c:pt idx="3733">
                  <c:v>-20.8000000005981</c:v>
                </c:pt>
                <c:pt idx="3734">
                  <c:v>-20.792000000597902</c:v>
                </c:pt>
                <c:pt idx="3735">
                  <c:v>-20.784000000597597</c:v>
                </c:pt>
                <c:pt idx="3736">
                  <c:v>-20.776000000597399</c:v>
                </c:pt>
                <c:pt idx="3737">
                  <c:v>-20.768000000597201</c:v>
                </c:pt>
                <c:pt idx="3738">
                  <c:v>-20.7600000005969</c:v>
                </c:pt>
                <c:pt idx="3739">
                  <c:v>-20.752000000596698</c:v>
                </c:pt>
                <c:pt idx="3740">
                  <c:v>-20.7440000005965</c:v>
                </c:pt>
                <c:pt idx="3741">
                  <c:v>-20.736000000596203</c:v>
                </c:pt>
                <c:pt idx="3742">
                  <c:v>-20.728000000595998</c:v>
                </c:pt>
                <c:pt idx="3743">
                  <c:v>-20.7200000005958</c:v>
                </c:pt>
                <c:pt idx="3744">
                  <c:v>-20.712000000595602</c:v>
                </c:pt>
                <c:pt idx="3745">
                  <c:v>-20.704000000595297</c:v>
                </c:pt>
                <c:pt idx="3746">
                  <c:v>-20.696000000595099</c:v>
                </c:pt>
                <c:pt idx="3747">
                  <c:v>-20.688000000594901</c:v>
                </c:pt>
                <c:pt idx="3748">
                  <c:v>-20.6800000005946</c:v>
                </c:pt>
                <c:pt idx="3749">
                  <c:v>-20.672000000594398</c:v>
                </c:pt>
                <c:pt idx="3750">
                  <c:v>-20.6640000005942</c:v>
                </c:pt>
                <c:pt idx="3751">
                  <c:v>-20.656000000593902</c:v>
                </c:pt>
                <c:pt idx="3752">
                  <c:v>-20.648000000593697</c:v>
                </c:pt>
                <c:pt idx="3753">
                  <c:v>-20.640000000593499</c:v>
                </c:pt>
                <c:pt idx="3754">
                  <c:v>-20.632000000593301</c:v>
                </c:pt>
                <c:pt idx="3755">
                  <c:v>-20.624000000593</c:v>
                </c:pt>
                <c:pt idx="3756">
                  <c:v>-20.616000000592798</c:v>
                </c:pt>
                <c:pt idx="3757">
                  <c:v>-20.6080000005926</c:v>
                </c:pt>
                <c:pt idx="3758">
                  <c:v>-20.600000000592299</c:v>
                </c:pt>
                <c:pt idx="3759">
                  <c:v>-20.592000000592098</c:v>
                </c:pt>
                <c:pt idx="3760">
                  <c:v>-20.584000000591899</c:v>
                </c:pt>
                <c:pt idx="3761">
                  <c:v>-20.576000000591602</c:v>
                </c:pt>
                <c:pt idx="3762">
                  <c:v>-20.5680000005914</c:v>
                </c:pt>
                <c:pt idx="3763">
                  <c:v>-20.560000000591199</c:v>
                </c:pt>
                <c:pt idx="3764">
                  <c:v>-20.552000000591001</c:v>
                </c:pt>
                <c:pt idx="3765">
                  <c:v>-20.5440000005907</c:v>
                </c:pt>
                <c:pt idx="3766">
                  <c:v>-20.536000000590498</c:v>
                </c:pt>
                <c:pt idx="3767">
                  <c:v>-20.5280000005903</c:v>
                </c:pt>
                <c:pt idx="3768">
                  <c:v>-20.520000000589999</c:v>
                </c:pt>
                <c:pt idx="3769">
                  <c:v>-20.512000000589801</c:v>
                </c:pt>
                <c:pt idx="3770">
                  <c:v>-20.504000000589599</c:v>
                </c:pt>
                <c:pt idx="3771">
                  <c:v>-20.496000000589301</c:v>
                </c:pt>
                <c:pt idx="3772">
                  <c:v>-20.4880000005891</c:v>
                </c:pt>
                <c:pt idx="3773">
                  <c:v>-20.480000000588898</c:v>
                </c:pt>
                <c:pt idx="3774">
                  <c:v>-20.4720000005887</c:v>
                </c:pt>
                <c:pt idx="3775">
                  <c:v>-20.464000000588399</c:v>
                </c:pt>
                <c:pt idx="3776">
                  <c:v>-20.456000000588201</c:v>
                </c:pt>
                <c:pt idx="3777">
                  <c:v>-20.448000000587999</c:v>
                </c:pt>
                <c:pt idx="3778">
                  <c:v>-20.440000000587698</c:v>
                </c:pt>
                <c:pt idx="3779">
                  <c:v>-20.4320000005875</c:v>
                </c:pt>
                <c:pt idx="3780">
                  <c:v>-20.424000000587299</c:v>
                </c:pt>
                <c:pt idx="3781">
                  <c:v>-20.416000000587001</c:v>
                </c:pt>
                <c:pt idx="3782">
                  <c:v>-20.408000000586799</c:v>
                </c:pt>
                <c:pt idx="3783">
                  <c:v>-20.400000000586601</c:v>
                </c:pt>
                <c:pt idx="3784">
                  <c:v>-20.3920000005864</c:v>
                </c:pt>
                <c:pt idx="3785">
                  <c:v>-20.384000000586099</c:v>
                </c:pt>
                <c:pt idx="3786">
                  <c:v>-20.376000000585901</c:v>
                </c:pt>
                <c:pt idx="3787">
                  <c:v>-20.368000000585699</c:v>
                </c:pt>
                <c:pt idx="3788">
                  <c:v>-20.360000000585398</c:v>
                </c:pt>
                <c:pt idx="3789">
                  <c:v>-20.3520000005852</c:v>
                </c:pt>
                <c:pt idx="3790">
                  <c:v>-20.344000000584998</c:v>
                </c:pt>
                <c:pt idx="3791">
                  <c:v>-20.336000000584701</c:v>
                </c:pt>
                <c:pt idx="3792">
                  <c:v>-20.328000000584499</c:v>
                </c:pt>
                <c:pt idx="3793">
                  <c:v>-20.320000000584301</c:v>
                </c:pt>
                <c:pt idx="3794">
                  <c:v>-20.312000000584099</c:v>
                </c:pt>
                <c:pt idx="3795">
                  <c:v>-20.304000000583798</c:v>
                </c:pt>
                <c:pt idx="3796">
                  <c:v>-20.2960000005836</c:v>
                </c:pt>
                <c:pt idx="3797">
                  <c:v>-20.288000000583398</c:v>
                </c:pt>
                <c:pt idx="3798">
                  <c:v>-20.280000000583097</c:v>
                </c:pt>
                <c:pt idx="3799">
                  <c:v>-20.272000000582899</c:v>
                </c:pt>
                <c:pt idx="3800">
                  <c:v>-20.264000000582701</c:v>
                </c:pt>
                <c:pt idx="3801">
                  <c:v>-20.2560000005824</c:v>
                </c:pt>
                <c:pt idx="3802">
                  <c:v>-20.248000000582199</c:v>
                </c:pt>
                <c:pt idx="3803">
                  <c:v>-20.240000000582</c:v>
                </c:pt>
                <c:pt idx="3804">
                  <c:v>-20.232000000581799</c:v>
                </c:pt>
                <c:pt idx="3805">
                  <c:v>-20.224000000581498</c:v>
                </c:pt>
                <c:pt idx="3806">
                  <c:v>-20.2160000005813</c:v>
                </c:pt>
                <c:pt idx="3807">
                  <c:v>-20.208000000581102</c:v>
                </c:pt>
                <c:pt idx="3808">
                  <c:v>-20.200000000580797</c:v>
                </c:pt>
                <c:pt idx="3809">
                  <c:v>-20.192000000580599</c:v>
                </c:pt>
                <c:pt idx="3810">
                  <c:v>-20.184000000580401</c:v>
                </c:pt>
                <c:pt idx="3811">
                  <c:v>-20.1760000005801</c:v>
                </c:pt>
                <c:pt idx="3812">
                  <c:v>-20.168000000579898</c:v>
                </c:pt>
                <c:pt idx="3813">
                  <c:v>-20.1600000005797</c:v>
                </c:pt>
                <c:pt idx="3814">
                  <c:v>-20.152000000579502</c:v>
                </c:pt>
                <c:pt idx="3815">
                  <c:v>-20.144000000579197</c:v>
                </c:pt>
                <c:pt idx="3816">
                  <c:v>-20.136000000578999</c:v>
                </c:pt>
                <c:pt idx="3817">
                  <c:v>-20.128000000578801</c:v>
                </c:pt>
                <c:pt idx="3818">
                  <c:v>-20.1200000005785</c:v>
                </c:pt>
                <c:pt idx="3819">
                  <c:v>-20.112000000578298</c:v>
                </c:pt>
                <c:pt idx="3820">
                  <c:v>-20.1040000005781</c:v>
                </c:pt>
                <c:pt idx="3821">
                  <c:v>-20.096000000577799</c:v>
                </c:pt>
                <c:pt idx="3822">
                  <c:v>-20.088000000577598</c:v>
                </c:pt>
                <c:pt idx="3823">
                  <c:v>-20.0800000005774</c:v>
                </c:pt>
                <c:pt idx="3824">
                  <c:v>-20.072000000577201</c:v>
                </c:pt>
                <c:pt idx="3825">
                  <c:v>-20.0640000005769</c:v>
                </c:pt>
                <c:pt idx="3826">
                  <c:v>-20.056000000576699</c:v>
                </c:pt>
                <c:pt idx="3827">
                  <c:v>-20.048000000576501</c:v>
                </c:pt>
                <c:pt idx="3828">
                  <c:v>-20.0400000005762</c:v>
                </c:pt>
                <c:pt idx="3829">
                  <c:v>-20.032000000575998</c:v>
                </c:pt>
                <c:pt idx="3830">
                  <c:v>-20.0240000005758</c:v>
                </c:pt>
                <c:pt idx="3831">
                  <c:v>-20.016000000575499</c:v>
                </c:pt>
                <c:pt idx="3832">
                  <c:v>-20.008000000575301</c:v>
                </c:pt>
                <c:pt idx="3833">
                  <c:v>-20.000000000575099</c:v>
                </c:pt>
                <c:pt idx="3834">
                  <c:v>-19.992000000574901</c:v>
                </c:pt>
                <c:pt idx="3835">
                  <c:v>-19.9840000005746</c:v>
                </c:pt>
                <c:pt idx="3836">
                  <c:v>-19.976000000574398</c:v>
                </c:pt>
                <c:pt idx="3837">
                  <c:v>-19.9680000005742</c:v>
                </c:pt>
                <c:pt idx="3838">
                  <c:v>-19.960000000573899</c:v>
                </c:pt>
                <c:pt idx="3839">
                  <c:v>-19.952000000573697</c:v>
                </c:pt>
                <c:pt idx="3840">
                  <c:v>-19.944000000573499</c:v>
                </c:pt>
                <c:pt idx="3841">
                  <c:v>-19.936000000573198</c:v>
                </c:pt>
                <c:pt idx="3842">
                  <c:v>-19.928000000573</c:v>
                </c:pt>
                <c:pt idx="3843">
                  <c:v>-19.920000000572799</c:v>
                </c:pt>
                <c:pt idx="3844">
                  <c:v>-19.912000000572601</c:v>
                </c:pt>
                <c:pt idx="3845">
                  <c:v>-19.904000000572299</c:v>
                </c:pt>
                <c:pt idx="3846">
                  <c:v>-19.896000000572098</c:v>
                </c:pt>
                <c:pt idx="3847">
                  <c:v>-19.8880000005719</c:v>
                </c:pt>
                <c:pt idx="3848">
                  <c:v>-19.880000000571599</c:v>
                </c:pt>
                <c:pt idx="3849">
                  <c:v>-19.872000000571401</c:v>
                </c:pt>
                <c:pt idx="3850">
                  <c:v>-19.864000000571199</c:v>
                </c:pt>
                <c:pt idx="3851">
                  <c:v>-19.856000000570898</c:v>
                </c:pt>
                <c:pt idx="3852">
                  <c:v>-19.8480000005707</c:v>
                </c:pt>
                <c:pt idx="3853">
                  <c:v>-19.840000000570498</c:v>
                </c:pt>
                <c:pt idx="3854">
                  <c:v>-19.8320000005703</c:v>
                </c:pt>
                <c:pt idx="3855">
                  <c:v>-19.824000000569999</c:v>
                </c:pt>
                <c:pt idx="3856">
                  <c:v>-19.816000000569801</c:v>
                </c:pt>
                <c:pt idx="3857">
                  <c:v>-19.808000000569599</c:v>
                </c:pt>
                <c:pt idx="3858">
                  <c:v>-19.800000000569298</c:v>
                </c:pt>
                <c:pt idx="3859">
                  <c:v>-19.7920000005691</c:v>
                </c:pt>
                <c:pt idx="3860">
                  <c:v>-19.784000000568899</c:v>
                </c:pt>
                <c:pt idx="3861">
                  <c:v>-19.776000000568597</c:v>
                </c:pt>
                <c:pt idx="3862">
                  <c:v>-19.768000000568399</c:v>
                </c:pt>
                <c:pt idx="3863">
                  <c:v>-19.760000000568201</c:v>
                </c:pt>
                <c:pt idx="3864">
                  <c:v>-19.752000000568</c:v>
                </c:pt>
                <c:pt idx="3865">
                  <c:v>-19.744000000567699</c:v>
                </c:pt>
                <c:pt idx="3866">
                  <c:v>-19.7360000005675</c:v>
                </c:pt>
                <c:pt idx="3867">
                  <c:v>-19.728000000567299</c:v>
                </c:pt>
                <c:pt idx="3868">
                  <c:v>-19.720000000566998</c:v>
                </c:pt>
                <c:pt idx="3869">
                  <c:v>-19.7120000005668</c:v>
                </c:pt>
                <c:pt idx="3870">
                  <c:v>-19.704000000566602</c:v>
                </c:pt>
                <c:pt idx="3871">
                  <c:v>-19.696000000566297</c:v>
                </c:pt>
                <c:pt idx="3872">
                  <c:v>-19.688000000566099</c:v>
                </c:pt>
                <c:pt idx="3873">
                  <c:v>-19.680000000565901</c:v>
                </c:pt>
                <c:pt idx="3874">
                  <c:v>-19.672000000565699</c:v>
                </c:pt>
                <c:pt idx="3875">
                  <c:v>-19.664000000565398</c:v>
                </c:pt>
                <c:pt idx="3876">
                  <c:v>-19.6560000005652</c:v>
                </c:pt>
                <c:pt idx="3877">
                  <c:v>-19.648000000565002</c:v>
                </c:pt>
                <c:pt idx="3878">
                  <c:v>-19.640000000564697</c:v>
                </c:pt>
                <c:pt idx="3879">
                  <c:v>-19.632000000564499</c:v>
                </c:pt>
                <c:pt idx="3880">
                  <c:v>-19.624000000564301</c:v>
                </c:pt>
                <c:pt idx="3881">
                  <c:v>-19.616000000564</c:v>
                </c:pt>
                <c:pt idx="3882">
                  <c:v>-19.608000000563798</c:v>
                </c:pt>
                <c:pt idx="3883">
                  <c:v>-19.6000000005636</c:v>
                </c:pt>
                <c:pt idx="3884">
                  <c:v>-19.592000000563399</c:v>
                </c:pt>
                <c:pt idx="3885">
                  <c:v>-19.584000000563098</c:v>
                </c:pt>
                <c:pt idx="3886">
                  <c:v>-19.5760000005629</c:v>
                </c:pt>
                <c:pt idx="3887">
                  <c:v>-19.568000000562702</c:v>
                </c:pt>
                <c:pt idx="3888">
                  <c:v>-19.560000000562397</c:v>
                </c:pt>
                <c:pt idx="3889">
                  <c:v>-19.552000000562199</c:v>
                </c:pt>
                <c:pt idx="3890">
                  <c:v>-19.544000000562001</c:v>
                </c:pt>
                <c:pt idx="3891">
                  <c:v>-19.5360000005617</c:v>
                </c:pt>
                <c:pt idx="3892">
                  <c:v>-19.528000000561498</c:v>
                </c:pt>
                <c:pt idx="3893">
                  <c:v>-19.5200000005613</c:v>
                </c:pt>
                <c:pt idx="3894">
                  <c:v>-19.512000000561102</c:v>
                </c:pt>
                <c:pt idx="3895">
                  <c:v>-19.504000000560797</c:v>
                </c:pt>
                <c:pt idx="3896">
                  <c:v>-19.496000000560599</c:v>
                </c:pt>
                <c:pt idx="3897">
                  <c:v>-19.488000000560401</c:v>
                </c:pt>
                <c:pt idx="3898">
                  <c:v>-19.4800000005601</c:v>
                </c:pt>
                <c:pt idx="3899">
                  <c:v>-19.472000000559898</c:v>
                </c:pt>
                <c:pt idx="3900">
                  <c:v>-19.4640000005597</c:v>
                </c:pt>
                <c:pt idx="3901">
                  <c:v>-19.456000000559399</c:v>
                </c:pt>
                <c:pt idx="3902">
                  <c:v>-19.448000000559198</c:v>
                </c:pt>
                <c:pt idx="3903">
                  <c:v>-19.440000000558999</c:v>
                </c:pt>
                <c:pt idx="3904">
                  <c:v>-19.432000000558801</c:v>
                </c:pt>
                <c:pt idx="3905">
                  <c:v>-19.4240000005585</c:v>
                </c:pt>
                <c:pt idx="3906">
                  <c:v>-19.416000000558299</c:v>
                </c:pt>
                <c:pt idx="3907">
                  <c:v>-19.408000000558101</c:v>
                </c:pt>
                <c:pt idx="3908">
                  <c:v>-19.400000000557799</c:v>
                </c:pt>
                <c:pt idx="3909">
                  <c:v>-19.392000000557598</c:v>
                </c:pt>
                <c:pt idx="3910">
                  <c:v>-19.3840000005574</c:v>
                </c:pt>
                <c:pt idx="3911">
                  <c:v>-19.376000000557099</c:v>
                </c:pt>
                <c:pt idx="3912">
                  <c:v>-19.368000000556901</c:v>
                </c:pt>
                <c:pt idx="3913">
                  <c:v>-19.360000000556699</c:v>
                </c:pt>
                <c:pt idx="3914">
                  <c:v>-19.352000000556401</c:v>
                </c:pt>
                <c:pt idx="3915">
                  <c:v>-19.3440000005562</c:v>
                </c:pt>
                <c:pt idx="3916">
                  <c:v>-19.336000000555998</c:v>
                </c:pt>
                <c:pt idx="3917">
                  <c:v>-19.3280000005558</c:v>
                </c:pt>
                <c:pt idx="3918">
                  <c:v>-19.320000000555499</c:v>
                </c:pt>
                <c:pt idx="3919">
                  <c:v>-19.312000000555301</c:v>
                </c:pt>
                <c:pt idx="3920">
                  <c:v>-19.304000000555099</c:v>
                </c:pt>
                <c:pt idx="3921">
                  <c:v>-19.296000000554798</c:v>
                </c:pt>
                <c:pt idx="3922">
                  <c:v>-19.2880000005546</c:v>
                </c:pt>
                <c:pt idx="3923">
                  <c:v>-19.280000000554399</c:v>
                </c:pt>
                <c:pt idx="3924">
                  <c:v>-19.272000000554101</c:v>
                </c:pt>
                <c:pt idx="3925">
                  <c:v>-19.264000000553899</c:v>
                </c:pt>
                <c:pt idx="3926">
                  <c:v>-19.256000000553701</c:v>
                </c:pt>
                <c:pt idx="3927">
                  <c:v>-19.2480000005535</c:v>
                </c:pt>
                <c:pt idx="3928">
                  <c:v>-19.240000000553199</c:v>
                </c:pt>
                <c:pt idx="3929">
                  <c:v>-19.232000000553001</c:v>
                </c:pt>
                <c:pt idx="3930">
                  <c:v>-19.224000000552799</c:v>
                </c:pt>
                <c:pt idx="3931">
                  <c:v>-19.216000000552498</c:v>
                </c:pt>
                <c:pt idx="3932">
                  <c:v>-19.2080000005523</c:v>
                </c:pt>
                <c:pt idx="3933">
                  <c:v>-19.200000000552098</c:v>
                </c:pt>
                <c:pt idx="3934">
                  <c:v>-19.192000000551801</c:v>
                </c:pt>
                <c:pt idx="3935">
                  <c:v>-19.184000000551599</c:v>
                </c:pt>
                <c:pt idx="3936">
                  <c:v>-19.176000000551401</c:v>
                </c:pt>
                <c:pt idx="3937">
                  <c:v>-19.168000000551199</c:v>
                </c:pt>
                <c:pt idx="3938">
                  <c:v>-19.160000000550898</c:v>
                </c:pt>
                <c:pt idx="3939">
                  <c:v>-19.1520000005507</c:v>
                </c:pt>
                <c:pt idx="3940">
                  <c:v>-19.144000000550498</c:v>
                </c:pt>
                <c:pt idx="3941">
                  <c:v>-19.136000000550197</c:v>
                </c:pt>
                <c:pt idx="3942">
                  <c:v>-19.128000000549999</c:v>
                </c:pt>
                <c:pt idx="3943">
                  <c:v>-19.120000000549801</c:v>
                </c:pt>
                <c:pt idx="3944">
                  <c:v>-19.1120000005495</c:v>
                </c:pt>
                <c:pt idx="3945">
                  <c:v>-19.104000000549298</c:v>
                </c:pt>
                <c:pt idx="3946">
                  <c:v>-19.0960000005491</c:v>
                </c:pt>
                <c:pt idx="3947">
                  <c:v>-19.088000000548899</c:v>
                </c:pt>
                <c:pt idx="3948">
                  <c:v>-19.080000000548598</c:v>
                </c:pt>
                <c:pt idx="3949">
                  <c:v>-19.0720000005484</c:v>
                </c:pt>
                <c:pt idx="3950">
                  <c:v>-19.064000000548202</c:v>
                </c:pt>
                <c:pt idx="3951">
                  <c:v>-19.056000000547897</c:v>
                </c:pt>
                <c:pt idx="3952">
                  <c:v>-19.048000000547699</c:v>
                </c:pt>
                <c:pt idx="3953">
                  <c:v>-19.040000000547501</c:v>
                </c:pt>
                <c:pt idx="3954">
                  <c:v>-19.032000000547203</c:v>
                </c:pt>
                <c:pt idx="3955">
                  <c:v>-19.024000000546998</c:v>
                </c:pt>
                <c:pt idx="3956">
                  <c:v>-19.0160000005468</c:v>
                </c:pt>
                <c:pt idx="3957">
                  <c:v>-19.008000000546602</c:v>
                </c:pt>
                <c:pt idx="3958">
                  <c:v>-19.000000000546297</c:v>
                </c:pt>
                <c:pt idx="3959">
                  <c:v>-18.992000000546099</c:v>
                </c:pt>
                <c:pt idx="3960">
                  <c:v>-18.984000000545901</c:v>
                </c:pt>
                <c:pt idx="3961">
                  <c:v>-18.9760000005456</c:v>
                </c:pt>
                <c:pt idx="3962">
                  <c:v>-18.968000000545398</c:v>
                </c:pt>
                <c:pt idx="3963">
                  <c:v>-18.9600000005452</c:v>
                </c:pt>
                <c:pt idx="3964">
                  <c:v>-18.952000000544903</c:v>
                </c:pt>
                <c:pt idx="3965">
                  <c:v>-18.944000000544698</c:v>
                </c:pt>
                <c:pt idx="3966">
                  <c:v>-18.936000000544499</c:v>
                </c:pt>
                <c:pt idx="3967">
                  <c:v>-18.928000000544301</c:v>
                </c:pt>
                <c:pt idx="3968">
                  <c:v>-18.920000000544</c:v>
                </c:pt>
                <c:pt idx="3969">
                  <c:v>-18.912000000543799</c:v>
                </c:pt>
                <c:pt idx="3970">
                  <c:v>-18.904000000543601</c:v>
                </c:pt>
                <c:pt idx="3971">
                  <c:v>-18.8960000005433</c:v>
                </c:pt>
                <c:pt idx="3972">
                  <c:v>-18.888000000543098</c:v>
                </c:pt>
                <c:pt idx="3973">
                  <c:v>-18.8800000005429</c:v>
                </c:pt>
                <c:pt idx="3974">
                  <c:v>-18.872000000542602</c:v>
                </c:pt>
                <c:pt idx="3975">
                  <c:v>-18.864000000542397</c:v>
                </c:pt>
                <c:pt idx="3976">
                  <c:v>-18.856000000542199</c:v>
                </c:pt>
                <c:pt idx="3977">
                  <c:v>-18.848000000542001</c:v>
                </c:pt>
                <c:pt idx="3978">
                  <c:v>-18.8400000005417</c:v>
                </c:pt>
                <c:pt idx="3979">
                  <c:v>-18.832000000541498</c:v>
                </c:pt>
                <c:pt idx="3980">
                  <c:v>-18.8240000005413</c:v>
                </c:pt>
                <c:pt idx="3981">
                  <c:v>-18.816000000540999</c:v>
                </c:pt>
                <c:pt idx="3982">
                  <c:v>-18.808000000540797</c:v>
                </c:pt>
                <c:pt idx="3983">
                  <c:v>-18.800000000540599</c:v>
                </c:pt>
                <c:pt idx="3984">
                  <c:v>-18.792000000540302</c:v>
                </c:pt>
                <c:pt idx="3985">
                  <c:v>-18.7840000005401</c:v>
                </c:pt>
                <c:pt idx="3986">
                  <c:v>-18.776000000539899</c:v>
                </c:pt>
                <c:pt idx="3987">
                  <c:v>-18.768000000539701</c:v>
                </c:pt>
                <c:pt idx="3988">
                  <c:v>-18.760000000539399</c:v>
                </c:pt>
                <c:pt idx="3989">
                  <c:v>-18.752000000539198</c:v>
                </c:pt>
                <c:pt idx="3990">
                  <c:v>-18.744000000539</c:v>
                </c:pt>
                <c:pt idx="3991">
                  <c:v>-18.736000000538699</c:v>
                </c:pt>
                <c:pt idx="3992">
                  <c:v>-18.728000000538501</c:v>
                </c:pt>
                <c:pt idx="3993">
                  <c:v>-18.720000000538299</c:v>
                </c:pt>
                <c:pt idx="3994">
                  <c:v>-18.712000000538001</c:v>
                </c:pt>
                <c:pt idx="3995">
                  <c:v>-18.7040000005378</c:v>
                </c:pt>
                <c:pt idx="3996">
                  <c:v>-18.696000000537598</c:v>
                </c:pt>
                <c:pt idx="3997">
                  <c:v>-18.6880000005374</c:v>
                </c:pt>
                <c:pt idx="3998">
                  <c:v>-18.680000000537099</c:v>
                </c:pt>
                <c:pt idx="3999">
                  <c:v>-18.672000000536901</c:v>
                </c:pt>
                <c:pt idx="4000">
                  <c:v>-18.664000000536699</c:v>
                </c:pt>
                <c:pt idx="4001">
                  <c:v>-18.656000000536398</c:v>
                </c:pt>
                <c:pt idx="4002">
                  <c:v>-18.6480000005362</c:v>
                </c:pt>
                <c:pt idx="4003">
                  <c:v>-18.640000000535998</c:v>
                </c:pt>
                <c:pt idx="4004">
                  <c:v>-18.632000000535701</c:v>
                </c:pt>
                <c:pt idx="4005">
                  <c:v>-18.624000000535499</c:v>
                </c:pt>
                <c:pt idx="4006">
                  <c:v>-18.616000000535301</c:v>
                </c:pt>
                <c:pt idx="4007">
                  <c:v>-18.6080000005351</c:v>
                </c:pt>
                <c:pt idx="4008">
                  <c:v>-18.600000000534799</c:v>
                </c:pt>
                <c:pt idx="4009">
                  <c:v>-18.5920000005346</c:v>
                </c:pt>
                <c:pt idx="4010">
                  <c:v>-18.584000000534399</c:v>
                </c:pt>
                <c:pt idx="4011">
                  <c:v>-18.576000000534098</c:v>
                </c:pt>
                <c:pt idx="4012">
                  <c:v>-18.5680000005339</c:v>
                </c:pt>
                <c:pt idx="4013">
                  <c:v>-18.560000000533702</c:v>
                </c:pt>
                <c:pt idx="4014">
                  <c:v>-18.5520000005334</c:v>
                </c:pt>
                <c:pt idx="4015">
                  <c:v>-18.544000000533199</c:v>
                </c:pt>
                <c:pt idx="4016">
                  <c:v>-18.536000000533001</c:v>
                </c:pt>
                <c:pt idx="4017">
                  <c:v>-18.528000000532799</c:v>
                </c:pt>
                <c:pt idx="4018">
                  <c:v>-18.520000000532498</c:v>
                </c:pt>
                <c:pt idx="4019">
                  <c:v>-18.5120000005323</c:v>
                </c:pt>
                <c:pt idx="4020">
                  <c:v>-18.504000000532098</c:v>
                </c:pt>
                <c:pt idx="4021">
                  <c:v>-18.496000000531797</c:v>
                </c:pt>
                <c:pt idx="4022">
                  <c:v>-18.488000000531599</c:v>
                </c:pt>
                <c:pt idx="4023">
                  <c:v>-18.480000000531401</c:v>
                </c:pt>
                <c:pt idx="4024">
                  <c:v>-18.4720000005311</c:v>
                </c:pt>
                <c:pt idx="4025">
                  <c:v>-18.464000000530898</c:v>
                </c:pt>
                <c:pt idx="4026">
                  <c:v>-18.4560000005307</c:v>
                </c:pt>
                <c:pt idx="4027">
                  <c:v>-18.448000000530499</c:v>
                </c:pt>
                <c:pt idx="4028">
                  <c:v>-18.440000000530198</c:v>
                </c:pt>
                <c:pt idx="4029">
                  <c:v>-18.43200000053</c:v>
                </c:pt>
                <c:pt idx="4030">
                  <c:v>-18.424000000529801</c:v>
                </c:pt>
                <c:pt idx="4031">
                  <c:v>-18.416000000529497</c:v>
                </c:pt>
                <c:pt idx="4032">
                  <c:v>-18.408000000529299</c:v>
                </c:pt>
                <c:pt idx="4033">
                  <c:v>-18.400000000529101</c:v>
                </c:pt>
                <c:pt idx="4034">
                  <c:v>-18.3920000005288</c:v>
                </c:pt>
                <c:pt idx="4035">
                  <c:v>-18.384000000528598</c:v>
                </c:pt>
                <c:pt idx="4036">
                  <c:v>-18.3760000005284</c:v>
                </c:pt>
                <c:pt idx="4037">
                  <c:v>-18.368000000528202</c:v>
                </c:pt>
                <c:pt idx="4038">
                  <c:v>-18.360000000527897</c:v>
                </c:pt>
                <c:pt idx="4039">
                  <c:v>-18.352000000527699</c:v>
                </c:pt>
                <c:pt idx="4040">
                  <c:v>-18.344000000527501</c:v>
                </c:pt>
                <c:pt idx="4041">
                  <c:v>-18.3360000005272</c:v>
                </c:pt>
                <c:pt idx="4042">
                  <c:v>-18.328000000526998</c:v>
                </c:pt>
                <c:pt idx="4043">
                  <c:v>-18.3200000005268</c:v>
                </c:pt>
                <c:pt idx="4044">
                  <c:v>-18.312000000526499</c:v>
                </c:pt>
                <c:pt idx="4045">
                  <c:v>-18.304000000526297</c:v>
                </c:pt>
                <c:pt idx="4046">
                  <c:v>-18.296000000526099</c:v>
                </c:pt>
                <c:pt idx="4047">
                  <c:v>-18.288000000525901</c:v>
                </c:pt>
                <c:pt idx="4048">
                  <c:v>-18.2800000005256</c:v>
                </c:pt>
                <c:pt idx="4049">
                  <c:v>-18.272000000525399</c:v>
                </c:pt>
                <c:pt idx="4050">
                  <c:v>-18.264000000525201</c:v>
                </c:pt>
                <c:pt idx="4051">
                  <c:v>-18.256000000524899</c:v>
                </c:pt>
                <c:pt idx="4052">
                  <c:v>-18.248000000524698</c:v>
                </c:pt>
                <c:pt idx="4053">
                  <c:v>-18.2400000005245</c:v>
                </c:pt>
                <c:pt idx="4054">
                  <c:v>-18.232000000524199</c:v>
                </c:pt>
                <c:pt idx="4055">
                  <c:v>-18.224000000524001</c:v>
                </c:pt>
                <c:pt idx="4056">
                  <c:v>-18.216000000523799</c:v>
                </c:pt>
                <c:pt idx="4057">
                  <c:v>-18.208000000523601</c:v>
                </c:pt>
                <c:pt idx="4058">
                  <c:v>-18.2000000005233</c:v>
                </c:pt>
                <c:pt idx="4059">
                  <c:v>-18.192000000523098</c:v>
                </c:pt>
                <c:pt idx="4060">
                  <c:v>-18.1840000005229</c:v>
                </c:pt>
                <c:pt idx="4061">
                  <c:v>-18.176000000522599</c:v>
                </c:pt>
                <c:pt idx="4062">
                  <c:v>-18.168000000522401</c:v>
                </c:pt>
                <c:pt idx="4063">
                  <c:v>-18.160000000522199</c:v>
                </c:pt>
                <c:pt idx="4064">
                  <c:v>-18.152000000521898</c:v>
                </c:pt>
                <c:pt idx="4065">
                  <c:v>-18.1440000005217</c:v>
                </c:pt>
                <c:pt idx="4066">
                  <c:v>-18.136000000521499</c:v>
                </c:pt>
                <c:pt idx="4067">
                  <c:v>-18.1280000005213</c:v>
                </c:pt>
                <c:pt idx="4068">
                  <c:v>-18.120000000520999</c:v>
                </c:pt>
                <c:pt idx="4069">
                  <c:v>-18.112000000520798</c:v>
                </c:pt>
                <c:pt idx="4070">
                  <c:v>-18.1040000005206</c:v>
                </c:pt>
                <c:pt idx="4071">
                  <c:v>-18.096000000520299</c:v>
                </c:pt>
                <c:pt idx="4072">
                  <c:v>-18.0880000005201</c:v>
                </c:pt>
                <c:pt idx="4073">
                  <c:v>-18.080000000519899</c:v>
                </c:pt>
                <c:pt idx="4074">
                  <c:v>-18.072000000519598</c:v>
                </c:pt>
                <c:pt idx="4075">
                  <c:v>-18.0640000005194</c:v>
                </c:pt>
                <c:pt idx="4076">
                  <c:v>-18.056000000519198</c:v>
                </c:pt>
                <c:pt idx="4077">
                  <c:v>-18.048000000519</c:v>
                </c:pt>
                <c:pt idx="4078">
                  <c:v>-18.040000000518699</c:v>
                </c:pt>
                <c:pt idx="4079">
                  <c:v>-18.032000000518501</c:v>
                </c:pt>
                <c:pt idx="4080">
                  <c:v>-18.024000000518299</c:v>
                </c:pt>
                <c:pt idx="4081">
                  <c:v>-18.016000000517998</c:v>
                </c:pt>
                <c:pt idx="4082">
                  <c:v>-18.0080000005178</c:v>
                </c:pt>
                <c:pt idx="4083">
                  <c:v>-18.000000000517598</c:v>
                </c:pt>
                <c:pt idx="4084">
                  <c:v>-17.992000000517297</c:v>
                </c:pt>
                <c:pt idx="4085">
                  <c:v>-17.984000000517099</c:v>
                </c:pt>
                <c:pt idx="4086">
                  <c:v>-17.976000000516901</c:v>
                </c:pt>
                <c:pt idx="4087">
                  <c:v>-17.9680000005167</c:v>
                </c:pt>
                <c:pt idx="4088">
                  <c:v>-17.960000000516398</c:v>
                </c:pt>
                <c:pt idx="4089">
                  <c:v>-17.9520000005162</c:v>
                </c:pt>
                <c:pt idx="4090">
                  <c:v>-17.944000000515999</c:v>
                </c:pt>
                <c:pt idx="4091">
                  <c:v>-17.936000000515698</c:v>
                </c:pt>
                <c:pt idx="4092">
                  <c:v>-17.9280000005155</c:v>
                </c:pt>
                <c:pt idx="4093">
                  <c:v>-17.920000000515302</c:v>
                </c:pt>
                <c:pt idx="4094">
                  <c:v>-17.912000000514997</c:v>
                </c:pt>
                <c:pt idx="4095">
                  <c:v>-17.904000000514799</c:v>
                </c:pt>
                <c:pt idx="4096">
                  <c:v>-17.896000000514601</c:v>
                </c:pt>
                <c:pt idx="4097">
                  <c:v>-17.888000000514399</c:v>
                </c:pt>
                <c:pt idx="4098">
                  <c:v>-17.880000000514098</c:v>
                </c:pt>
                <c:pt idx="4099">
                  <c:v>-17.8720000005139</c:v>
                </c:pt>
                <c:pt idx="4100">
                  <c:v>-17.864000000513702</c:v>
                </c:pt>
                <c:pt idx="4101">
                  <c:v>-17.856000000513397</c:v>
                </c:pt>
                <c:pt idx="4102">
                  <c:v>-17.848000000513199</c:v>
                </c:pt>
                <c:pt idx="4103">
                  <c:v>-17.840000000513001</c:v>
                </c:pt>
                <c:pt idx="4104">
                  <c:v>-17.8320000005127</c:v>
                </c:pt>
                <c:pt idx="4105">
                  <c:v>-17.824000000512498</c:v>
                </c:pt>
                <c:pt idx="4106">
                  <c:v>-17.8160000005123</c:v>
                </c:pt>
                <c:pt idx="4107">
                  <c:v>-17.808000000512102</c:v>
                </c:pt>
                <c:pt idx="4108">
                  <c:v>-17.800000000511798</c:v>
                </c:pt>
                <c:pt idx="4109">
                  <c:v>-17.792000000511599</c:v>
                </c:pt>
                <c:pt idx="4110">
                  <c:v>-17.784000000511401</c:v>
                </c:pt>
                <c:pt idx="4111">
                  <c:v>-17.7760000005111</c:v>
                </c:pt>
                <c:pt idx="4112">
                  <c:v>-17.768000000510899</c:v>
                </c:pt>
                <c:pt idx="4113">
                  <c:v>-17.760000000510701</c:v>
                </c:pt>
                <c:pt idx="4114">
                  <c:v>-17.7520000005104</c:v>
                </c:pt>
                <c:pt idx="4115">
                  <c:v>-17.744000000510198</c:v>
                </c:pt>
                <c:pt idx="4116">
                  <c:v>-17.73600000051</c:v>
                </c:pt>
                <c:pt idx="4117">
                  <c:v>-17.728000000509802</c:v>
                </c:pt>
                <c:pt idx="4118">
                  <c:v>-17.720000000509497</c:v>
                </c:pt>
                <c:pt idx="4119">
                  <c:v>-17.712000000509299</c:v>
                </c:pt>
                <c:pt idx="4120">
                  <c:v>-17.704000000509101</c:v>
                </c:pt>
                <c:pt idx="4121">
                  <c:v>-17.6960000005088</c:v>
                </c:pt>
                <c:pt idx="4122">
                  <c:v>-17.688000000508598</c:v>
                </c:pt>
                <c:pt idx="4123">
                  <c:v>-17.6800000005084</c:v>
                </c:pt>
                <c:pt idx="4124">
                  <c:v>-17.672000000508099</c:v>
                </c:pt>
                <c:pt idx="4125">
                  <c:v>-17.664000000507897</c:v>
                </c:pt>
                <c:pt idx="4126">
                  <c:v>-17.656000000507699</c:v>
                </c:pt>
                <c:pt idx="4127">
                  <c:v>-17.648000000507402</c:v>
                </c:pt>
                <c:pt idx="4128">
                  <c:v>-17.6400000005072</c:v>
                </c:pt>
                <c:pt idx="4129">
                  <c:v>-17.632000000506999</c:v>
                </c:pt>
                <c:pt idx="4130">
                  <c:v>-17.6240000005068</c:v>
                </c:pt>
                <c:pt idx="4131">
                  <c:v>-17.616000000506499</c:v>
                </c:pt>
                <c:pt idx="4132">
                  <c:v>-17.608000000506298</c:v>
                </c:pt>
                <c:pt idx="4133">
                  <c:v>-17.6000000005061</c:v>
                </c:pt>
                <c:pt idx="4134">
                  <c:v>-17.592000000505799</c:v>
                </c:pt>
                <c:pt idx="4135">
                  <c:v>-17.584000000505601</c:v>
                </c:pt>
                <c:pt idx="4136">
                  <c:v>-17.576000000505399</c:v>
                </c:pt>
                <c:pt idx="4137">
                  <c:v>-17.568000000505101</c:v>
                </c:pt>
                <c:pt idx="4138">
                  <c:v>-17.5600000005049</c:v>
                </c:pt>
                <c:pt idx="4139">
                  <c:v>-17.552000000504698</c:v>
                </c:pt>
                <c:pt idx="4140">
                  <c:v>-17.5440000005045</c:v>
                </c:pt>
                <c:pt idx="4141">
                  <c:v>-17.536000000504199</c:v>
                </c:pt>
                <c:pt idx="4142">
                  <c:v>-17.528000000504001</c:v>
                </c:pt>
                <c:pt idx="4143">
                  <c:v>-17.520000000503799</c:v>
                </c:pt>
                <c:pt idx="4144">
                  <c:v>-17.512000000503498</c:v>
                </c:pt>
                <c:pt idx="4145">
                  <c:v>-17.5040000005033</c:v>
                </c:pt>
                <c:pt idx="4146">
                  <c:v>-17.496000000503098</c:v>
                </c:pt>
                <c:pt idx="4147">
                  <c:v>-17.488000000502801</c:v>
                </c:pt>
                <c:pt idx="4148">
                  <c:v>-17.480000000502599</c:v>
                </c:pt>
                <c:pt idx="4149">
                  <c:v>-17.472000000502401</c:v>
                </c:pt>
                <c:pt idx="4150">
                  <c:v>-17.4640000005022</c:v>
                </c:pt>
                <c:pt idx="4151">
                  <c:v>-17.456000000501898</c:v>
                </c:pt>
                <c:pt idx="4152">
                  <c:v>-17.4480000005017</c:v>
                </c:pt>
                <c:pt idx="4153">
                  <c:v>-17.440000000501499</c:v>
                </c:pt>
                <c:pt idx="4154">
                  <c:v>-17.432000000501198</c:v>
                </c:pt>
                <c:pt idx="4155">
                  <c:v>-17.424000000501</c:v>
                </c:pt>
                <c:pt idx="4156">
                  <c:v>-17.416000000500802</c:v>
                </c:pt>
                <c:pt idx="4157">
                  <c:v>-17.4080000005005</c:v>
                </c:pt>
                <c:pt idx="4158">
                  <c:v>-17.400000000500299</c:v>
                </c:pt>
                <c:pt idx="4159">
                  <c:v>-17.392000000500101</c:v>
                </c:pt>
                <c:pt idx="4160">
                  <c:v>-17.384000000499899</c:v>
                </c:pt>
                <c:pt idx="4161">
                  <c:v>-17.376000000499598</c:v>
                </c:pt>
                <c:pt idx="4162">
                  <c:v>-17.3680000004994</c:v>
                </c:pt>
                <c:pt idx="4163">
                  <c:v>-17.360000000499198</c:v>
                </c:pt>
                <c:pt idx="4164">
                  <c:v>-17.352000000498897</c:v>
                </c:pt>
                <c:pt idx="4165">
                  <c:v>-17.344000000498699</c:v>
                </c:pt>
                <c:pt idx="4166">
                  <c:v>-17.336000000498501</c:v>
                </c:pt>
                <c:pt idx="4167">
                  <c:v>-17.3280000004982</c:v>
                </c:pt>
                <c:pt idx="4168">
                  <c:v>-17.320000000497998</c:v>
                </c:pt>
                <c:pt idx="4169">
                  <c:v>-17.3120000004978</c:v>
                </c:pt>
                <c:pt idx="4170">
                  <c:v>-17.304000000497599</c:v>
                </c:pt>
                <c:pt idx="4171">
                  <c:v>-17.296000000497298</c:v>
                </c:pt>
                <c:pt idx="4172">
                  <c:v>-17.2880000004971</c:v>
                </c:pt>
                <c:pt idx="4173">
                  <c:v>-17.280000000496901</c:v>
                </c:pt>
                <c:pt idx="4174">
                  <c:v>-17.272000000496597</c:v>
                </c:pt>
                <c:pt idx="4175">
                  <c:v>-17.264000000496399</c:v>
                </c:pt>
                <c:pt idx="4176">
                  <c:v>-17.256000000496201</c:v>
                </c:pt>
                <c:pt idx="4177">
                  <c:v>-17.248000000495903</c:v>
                </c:pt>
                <c:pt idx="4178">
                  <c:v>-17.240000000495698</c:v>
                </c:pt>
                <c:pt idx="4179">
                  <c:v>-17.2320000004955</c:v>
                </c:pt>
                <c:pt idx="4180">
                  <c:v>-17.224000000495302</c:v>
                </c:pt>
                <c:pt idx="4181">
                  <c:v>-17.216000000494997</c:v>
                </c:pt>
                <c:pt idx="4182">
                  <c:v>-17.208000000494799</c:v>
                </c:pt>
                <c:pt idx="4183">
                  <c:v>-17.200000000494601</c:v>
                </c:pt>
                <c:pt idx="4184">
                  <c:v>-17.1920000004943</c:v>
                </c:pt>
                <c:pt idx="4185">
                  <c:v>-17.184000000494098</c:v>
                </c:pt>
                <c:pt idx="4186">
                  <c:v>-17.1760000004939</c:v>
                </c:pt>
                <c:pt idx="4187">
                  <c:v>-17.168000000493603</c:v>
                </c:pt>
                <c:pt idx="4188">
                  <c:v>-17.160000000493397</c:v>
                </c:pt>
                <c:pt idx="4189">
                  <c:v>-17.152000000493199</c:v>
                </c:pt>
                <c:pt idx="4190">
                  <c:v>-17.144000000493001</c:v>
                </c:pt>
                <c:pt idx="4191">
                  <c:v>-17.1360000004927</c:v>
                </c:pt>
                <c:pt idx="4192">
                  <c:v>-17.128000000492499</c:v>
                </c:pt>
                <c:pt idx="4193">
                  <c:v>-17.120000000492301</c:v>
                </c:pt>
                <c:pt idx="4194">
                  <c:v>-17.112000000491999</c:v>
                </c:pt>
                <c:pt idx="4195">
                  <c:v>-17.104000000491798</c:v>
                </c:pt>
                <c:pt idx="4196">
                  <c:v>-17.0960000004916</c:v>
                </c:pt>
                <c:pt idx="4197">
                  <c:v>-17.088000000491302</c:v>
                </c:pt>
                <c:pt idx="4198">
                  <c:v>-17.080000000491101</c:v>
                </c:pt>
                <c:pt idx="4199">
                  <c:v>-17.072000000490899</c:v>
                </c:pt>
                <c:pt idx="4200">
                  <c:v>-17.064000000490701</c:v>
                </c:pt>
                <c:pt idx="4201">
                  <c:v>-17.0560000004904</c:v>
                </c:pt>
                <c:pt idx="4202">
                  <c:v>-17.048000000490198</c:v>
                </c:pt>
                <c:pt idx="4203">
                  <c:v>-17.04000000049</c:v>
                </c:pt>
                <c:pt idx="4204">
                  <c:v>-17.032000000489699</c:v>
                </c:pt>
                <c:pt idx="4205">
                  <c:v>-17.024000000489497</c:v>
                </c:pt>
                <c:pt idx="4206">
                  <c:v>-17.016000000489299</c:v>
                </c:pt>
                <c:pt idx="4207">
                  <c:v>-17.008000000489002</c:v>
                </c:pt>
                <c:pt idx="4208">
                  <c:v>-17.0000000004888</c:v>
                </c:pt>
                <c:pt idx="4209">
                  <c:v>-16.992000000488598</c:v>
                </c:pt>
                <c:pt idx="4210">
                  <c:v>-16.9840000004884</c:v>
                </c:pt>
                <c:pt idx="4211">
                  <c:v>-16.976000000488099</c:v>
                </c:pt>
                <c:pt idx="4212">
                  <c:v>-16.968000000487898</c:v>
                </c:pt>
                <c:pt idx="4213">
                  <c:v>-16.9600000004877</c:v>
                </c:pt>
                <c:pt idx="4214">
                  <c:v>-16.952000000487399</c:v>
                </c:pt>
                <c:pt idx="4215">
                  <c:v>-16.9440000004872</c:v>
                </c:pt>
                <c:pt idx="4216">
                  <c:v>-16.936000000486999</c:v>
                </c:pt>
                <c:pt idx="4217">
                  <c:v>-16.928000000486701</c:v>
                </c:pt>
                <c:pt idx="4218">
                  <c:v>-16.9200000004865</c:v>
                </c:pt>
                <c:pt idx="4219">
                  <c:v>-16.912000000486298</c:v>
                </c:pt>
                <c:pt idx="4220">
                  <c:v>-16.9040000004861</c:v>
                </c:pt>
                <c:pt idx="4221">
                  <c:v>-16.896000000485799</c:v>
                </c:pt>
                <c:pt idx="4222">
                  <c:v>-16.888000000485601</c:v>
                </c:pt>
                <c:pt idx="4223">
                  <c:v>-16.880000000485399</c:v>
                </c:pt>
                <c:pt idx="4224">
                  <c:v>-16.872000000485098</c:v>
                </c:pt>
                <c:pt idx="4225">
                  <c:v>-16.8640000004849</c:v>
                </c:pt>
                <c:pt idx="4226">
                  <c:v>-16.856000000484698</c:v>
                </c:pt>
                <c:pt idx="4227">
                  <c:v>-16.848000000484401</c:v>
                </c:pt>
                <c:pt idx="4228">
                  <c:v>-16.840000000484199</c:v>
                </c:pt>
                <c:pt idx="4229">
                  <c:v>-16.832000000484001</c:v>
                </c:pt>
                <c:pt idx="4230">
                  <c:v>-16.8240000004838</c:v>
                </c:pt>
                <c:pt idx="4231">
                  <c:v>-16.816000000483498</c:v>
                </c:pt>
                <c:pt idx="4232">
                  <c:v>-16.8080000004833</c:v>
                </c:pt>
                <c:pt idx="4233">
                  <c:v>-16.800000000483099</c:v>
                </c:pt>
                <c:pt idx="4234">
                  <c:v>-16.792000000482798</c:v>
                </c:pt>
                <c:pt idx="4235">
                  <c:v>-16.7840000004826</c:v>
                </c:pt>
                <c:pt idx="4236">
                  <c:v>-16.776000000482401</c:v>
                </c:pt>
                <c:pt idx="4237">
                  <c:v>-16.7680000004821</c:v>
                </c:pt>
                <c:pt idx="4238">
                  <c:v>-16.760000000481899</c:v>
                </c:pt>
                <c:pt idx="4239">
                  <c:v>-16.752000000481701</c:v>
                </c:pt>
                <c:pt idx="4240">
                  <c:v>-16.744000000481499</c:v>
                </c:pt>
                <c:pt idx="4241">
                  <c:v>-16.736000000481198</c:v>
                </c:pt>
                <c:pt idx="4242">
                  <c:v>-16.728000000481</c:v>
                </c:pt>
                <c:pt idx="4243">
                  <c:v>-16.720000000480802</c:v>
                </c:pt>
                <c:pt idx="4244">
                  <c:v>-16.712000000480497</c:v>
                </c:pt>
                <c:pt idx="4245">
                  <c:v>-16.704000000480299</c:v>
                </c:pt>
                <c:pt idx="4246">
                  <c:v>-16.696000000480101</c:v>
                </c:pt>
                <c:pt idx="4247">
                  <c:v>-16.6880000004798</c:v>
                </c:pt>
                <c:pt idx="4248">
                  <c:v>-16.680000000479598</c:v>
                </c:pt>
                <c:pt idx="4249">
                  <c:v>-16.6720000004794</c:v>
                </c:pt>
                <c:pt idx="4250">
                  <c:v>-16.664000000479199</c:v>
                </c:pt>
                <c:pt idx="4251">
                  <c:v>-16.656000000478898</c:v>
                </c:pt>
                <c:pt idx="4252">
                  <c:v>-16.648000000478699</c:v>
                </c:pt>
                <c:pt idx="4253">
                  <c:v>-16.640000000478501</c:v>
                </c:pt>
                <c:pt idx="4254">
                  <c:v>-16.632000000478197</c:v>
                </c:pt>
                <c:pt idx="4255">
                  <c:v>-16.624000000477999</c:v>
                </c:pt>
                <c:pt idx="4256">
                  <c:v>-16.616000000477801</c:v>
                </c:pt>
                <c:pt idx="4257">
                  <c:v>-16.608000000477499</c:v>
                </c:pt>
                <c:pt idx="4258">
                  <c:v>-16.600000000477298</c:v>
                </c:pt>
                <c:pt idx="4259">
                  <c:v>-16.5920000004771</c:v>
                </c:pt>
                <c:pt idx="4260">
                  <c:v>-16.584000000476902</c:v>
                </c:pt>
                <c:pt idx="4261">
                  <c:v>-16.576000000476597</c:v>
                </c:pt>
                <c:pt idx="4262">
                  <c:v>-16.568000000476399</c:v>
                </c:pt>
                <c:pt idx="4263">
                  <c:v>-16.560000000476201</c:v>
                </c:pt>
                <c:pt idx="4264">
                  <c:v>-16.5520000004759</c:v>
                </c:pt>
                <c:pt idx="4265">
                  <c:v>-16.544000000475698</c:v>
                </c:pt>
                <c:pt idx="4266">
                  <c:v>-16.5360000004755</c:v>
                </c:pt>
                <c:pt idx="4267">
                  <c:v>-16.528000000475199</c:v>
                </c:pt>
                <c:pt idx="4268">
                  <c:v>-16.520000000474997</c:v>
                </c:pt>
                <c:pt idx="4269">
                  <c:v>-16.512000000474799</c:v>
                </c:pt>
                <c:pt idx="4270">
                  <c:v>-16.504000000474601</c:v>
                </c:pt>
                <c:pt idx="4271">
                  <c:v>-16.4960000004743</c:v>
                </c:pt>
                <c:pt idx="4272">
                  <c:v>-16.488000000474099</c:v>
                </c:pt>
                <c:pt idx="4273">
                  <c:v>-16.4800000004739</c:v>
                </c:pt>
                <c:pt idx="4274">
                  <c:v>-16.472000000473599</c:v>
                </c:pt>
                <c:pt idx="4275">
                  <c:v>-16.464000000473398</c:v>
                </c:pt>
                <c:pt idx="4276">
                  <c:v>-16.4560000004732</c:v>
                </c:pt>
                <c:pt idx="4277">
                  <c:v>-16.448000000472899</c:v>
                </c:pt>
                <c:pt idx="4278">
                  <c:v>-16.4400000004727</c:v>
                </c:pt>
                <c:pt idx="4279">
                  <c:v>-16.432000000472499</c:v>
                </c:pt>
                <c:pt idx="4280">
                  <c:v>-16.424000000472301</c:v>
                </c:pt>
                <c:pt idx="4281">
                  <c:v>-16.416000000472</c:v>
                </c:pt>
                <c:pt idx="4282">
                  <c:v>-16.408000000471798</c:v>
                </c:pt>
                <c:pt idx="4283">
                  <c:v>-16.4000000004716</c:v>
                </c:pt>
                <c:pt idx="4284">
                  <c:v>-16.392000000471299</c:v>
                </c:pt>
                <c:pt idx="4285">
                  <c:v>-16.384000000471101</c:v>
                </c:pt>
                <c:pt idx="4286">
                  <c:v>-16.376000000470899</c:v>
                </c:pt>
                <c:pt idx="4287">
                  <c:v>-16.368000000470598</c:v>
                </c:pt>
                <c:pt idx="4288">
                  <c:v>-16.3600000004704</c:v>
                </c:pt>
                <c:pt idx="4289">
                  <c:v>-16.352000000470198</c:v>
                </c:pt>
                <c:pt idx="4290">
                  <c:v>-16.34400000047</c:v>
                </c:pt>
                <c:pt idx="4291">
                  <c:v>-16.336000000469699</c:v>
                </c:pt>
                <c:pt idx="4292">
                  <c:v>-16.328000000469501</c:v>
                </c:pt>
                <c:pt idx="4293">
                  <c:v>-16.3200000004693</c:v>
                </c:pt>
                <c:pt idx="4294">
                  <c:v>-16.312000000468998</c:v>
                </c:pt>
                <c:pt idx="4295">
                  <c:v>-16.3040000004688</c:v>
                </c:pt>
                <c:pt idx="4296">
                  <c:v>-16.296000000468599</c:v>
                </c:pt>
                <c:pt idx="4297">
                  <c:v>-16.288000000468298</c:v>
                </c:pt>
                <c:pt idx="4298">
                  <c:v>-16.2800000004681</c:v>
                </c:pt>
                <c:pt idx="4299">
                  <c:v>-16.272000000467898</c:v>
                </c:pt>
                <c:pt idx="4300">
                  <c:v>-16.2640000004677</c:v>
                </c:pt>
                <c:pt idx="4301">
                  <c:v>-16.256000000467399</c:v>
                </c:pt>
                <c:pt idx="4302">
                  <c:v>-16.248000000467201</c:v>
                </c:pt>
                <c:pt idx="4303">
                  <c:v>-16.240000000466999</c:v>
                </c:pt>
                <c:pt idx="4304">
                  <c:v>-16.232000000466698</c:v>
                </c:pt>
                <c:pt idx="4305">
                  <c:v>-16.2240000004665</c:v>
                </c:pt>
                <c:pt idx="4306">
                  <c:v>-16.216000000466298</c:v>
                </c:pt>
                <c:pt idx="4307">
                  <c:v>-16.208000000465997</c:v>
                </c:pt>
                <c:pt idx="4308">
                  <c:v>-16.200000000465799</c:v>
                </c:pt>
                <c:pt idx="4309">
                  <c:v>-16.192000000465601</c:v>
                </c:pt>
                <c:pt idx="4310">
                  <c:v>-16.184000000465399</c:v>
                </c:pt>
                <c:pt idx="4311">
                  <c:v>-16.176000000465098</c:v>
                </c:pt>
                <c:pt idx="4312">
                  <c:v>-16.1680000004649</c:v>
                </c:pt>
                <c:pt idx="4313">
                  <c:v>-16.160000000464699</c:v>
                </c:pt>
                <c:pt idx="4314">
                  <c:v>-16.152000000464398</c:v>
                </c:pt>
                <c:pt idx="4315">
                  <c:v>-16.144000000464199</c:v>
                </c:pt>
                <c:pt idx="4316">
                  <c:v>-16.136000000464001</c:v>
                </c:pt>
                <c:pt idx="4317">
                  <c:v>-16.128000000463697</c:v>
                </c:pt>
                <c:pt idx="4318">
                  <c:v>-16.120000000463499</c:v>
                </c:pt>
                <c:pt idx="4319">
                  <c:v>-16.112000000463301</c:v>
                </c:pt>
                <c:pt idx="4320">
                  <c:v>-16.104000000463099</c:v>
                </c:pt>
                <c:pt idx="4321">
                  <c:v>-16.096000000462798</c:v>
                </c:pt>
                <c:pt idx="4322">
                  <c:v>-16.0880000004626</c:v>
                </c:pt>
                <c:pt idx="4323">
                  <c:v>-16.080000000462402</c:v>
                </c:pt>
                <c:pt idx="4324">
                  <c:v>-16.072000000462097</c:v>
                </c:pt>
                <c:pt idx="4325">
                  <c:v>-16.064000000461899</c:v>
                </c:pt>
                <c:pt idx="4326">
                  <c:v>-16.056000000461701</c:v>
                </c:pt>
                <c:pt idx="4327">
                  <c:v>-16.0480000004614</c:v>
                </c:pt>
                <c:pt idx="4328">
                  <c:v>-16.040000000461198</c:v>
                </c:pt>
                <c:pt idx="4329">
                  <c:v>-16.032000000461</c:v>
                </c:pt>
                <c:pt idx="4330">
                  <c:v>-16.024000000460802</c:v>
                </c:pt>
                <c:pt idx="4331">
                  <c:v>-16.016000000460497</c:v>
                </c:pt>
                <c:pt idx="4332">
                  <c:v>-16.008000000460299</c:v>
                </c:pt>
                <c:pt idx="4333">
                  <c:v>-16.000000000460101</c:v>
                </c:pt>
                <c:pt idx="4334">
                  <c:v>-15.992000000459802</c:v>
                </c:pt>
                <c:pt idx="4335">
                  <c:v>-15.984000000459599</c:v>
                </c:pt>
                <c:pt idx="4336">
                  <c:v>-15.9760000004594</c:v>
                </c:pt>
                <c:pt idx="4337">
                  <c:v>-15.968000000459101</c:v>
                </c:pt>
                <c:pt idx="4338">
                  <c:v>-15.9600000004589</c:v>
                </c:pt>
                <c:pt idx="4339">
                  <c:v>-15.9520000004587</c:v>
                </c:pt>
                <c:pt idx="4340">
                  <c:v>-15.944000000458502</c:v>
                </c:pt>
                <c:pt idx="4341">
                  <c:v>-15.936000000458202</c:v>
                </c:pt>
                <c:pt idx="4342">
                  <c:v>-15.928000000457999</c:v>
                </c:pt>
                <c:pt idx="4343">
                  <c:v>-15.920000000457801</c:v>
                </c:pt>
                <c:pt idx="4344">
                  <c:v>-15.912000000457502</c:v>
                </c:pt>
                <c:pt idx="4345">
                  <c:v>-15.904000000457298</c:v>
                </c:pt>
                <c:pt idx="4346">
                  <c:v>-15.8960000004571</c:v>
                </c:pt>
                <c:pt idx="4347">
                  <c:v>-15.888000000456801</c:v>
                </c:pt>
                <c:pt idx="4348">
                  <c:v>-15.880000000456599</c:v>
                </c:pt>
                <c:pt idx="4349">
                  <c:v>-15.872000000456399</c:v>
                </c:pt>
                <c:pt idx="4350">
                  <c:v>-15.8640000004561</c:v>
                </c:pt>
                <c:pt idx="4351">
                  <c:v>-15.856000000455902</c:v>
                </c:pt>
                <c:pt idx="4352">
                  <c:v>-15.848000000455698</c:v>
                </c:pt>
                <c:pt idx="4353">
                  <c:v>-15.8400000004555</c:v>
                </c:pt>
                <c:pt idx="4354">
                  <c:v>-15.832000000455201</c:v>
                </c:pt>
                <c:pt idx="4355">
                  <c:v>-15.824000000454998</c:v>
                </c:pt>
                <c:pt idx="4356">
                  <c:v>-15.8160000004548</c:v>
                </c:pt>
                <c:pt idx="4357">
                  <c:v>-15.8080000004545</c:v>
                </c:pt>
                <c:pt idx="4358">
                  <c:v>-15.800000000454302</c:v>
                </c:pt>
                <c:pt idx="4359">
                  <c:v>-15.792000000454099</c:v>
                </c:pt>
                <c:pt idx="4360">
                  <c:v>-15.784000000453799</c:v>
                </c:pt>
                <c:pt idx="4361">
                  <c:v>-15.776000000453601</c:v>
                </c:pt>
                <c:pt idx="4362">
                  <c:v>-15.768000000453398</c:v>
                </c:pt>
                <c:pt idx="4363">
                  <c:v>-15.7600000004532</c:v>
                </c:pt>
                <c:pt idx="4364">
                  <c:v>-15.752000000452901</c:v>
                </c:pt>
                <c:pt idx="4365">
                  <c:v>-15.744000000452701</c:v>
                </c:pt>
                <c:pt idx="4366">
                  <c:v>-15.736000000452499</c:v>
                </c:pt>
                <c:pt idx="4367">
                  <c:v>-15.7280000004522</c:v>
                </c:pt>
                <c:pt idx="4368">
                  <c:v>-15.720000000452002</c:v>
                </c:pt>
                <c:pt idx="4369">
                  <c:v>-15.712000000451798</c:v>
                </c:pt>
                <c:pt idx="4370">
                  <c:v>-15.704000000451499</c:v>
                </c:pt>
                <c:pt idx="4371">
                  <c:v>-15.696000000451301</c:v>
                </c:pt>
                <c:pt idx="4372">
                  <c:v>-15.688000000451101</c:v>
                </c:pt>
                <c:pt idx="4373">
                  <c:v>-15.680000000450899</c:v>
                </c:pt>
                <c:pt idx="4374">
                  <c:v>-15.6720000004506</c:v>
                </c:pt>
                <c:pt idx="4375">
                  <c:v>-15.6640000004504</c:v>
                </c:pt>
                <c:pt idx="4376">
                  <c:v>-15.656000000450199</c:v>
                </c:pt>
                <c:pt idx="4377">
                  <c:v>-15.648000000449899</c:v>
                </c:pt>
                <c:pt idx="4378">
                  <c:v>-15.640000000449701</c:v>
                </c:pt>
                <c:pt idx="4379">
                  <c:v>-15.632000000449501</c:v>
                </c:pt>
                <c:pt idx="4380">
                  <c:v>-15.6240000004492</c:v>
                </c:pt>
                <c:pt idx="4381">
                  <c:v>-15.616000000449</c:v>
                </c:pt>
                <c:pt idx="4382">
                  <c:v>-15.608000000448799</c:v>
                </c:pt>
                <c:pt idx="4383">
                  <c:v>-15.600000000448601</c:v>
                </c:pt>
                <c:pt idx="4384">
                  <c:v>-15.5920000004483</c:v>
                </c:pt>
                <c:pt idx="4385">
                  <c:v>-15.5840000004481</c:v>
                </c:pt>
                <c:pt idx="4386">
                  <c:v>-15.5760000004479</c:v>
                </c:pt>
                <c:pt idx="4387">
                  <c:v>-15.568000000447601</c:v>
                </c:pt>
                <c:pt idx="4388">
                  <c:v>-15.560000000447401</c:v>
                </c:pt>
                <c:pt idx="4389">
                  <c:v>-15.552000000447199</c:v>
                </c:pt>
                <c:pt idx="4390">
                  <c:v>-15.5440000004469</c:v>
                </c:pt>
                <c:pt idx="4391">
                  <c:v>-15.5360000004467</c:v>
                </c:pt>
                <c:pt idx="4392">
                  <c:v>-15.5280000004465</c:v>
                </c:pt>
                <c:pt idx="4393">
                  <c:v>-15.5200000004463</c:v>
                </c:pt>
                <c:pt idx="4394">
                  <c:v>-15.512000000446001</c:v>
                </c:pt>
                <c:pt idx="4395">
                  <c:v>-15.504000000445799</c:v>
                </c:pt>
                <c:pt idx="4396">
                  <c:v>-15.4960000004456</c:v>
                </c:pt>
                <c:pt idx="4397">
                  <c:v>-15.4880000004453</c:v>
                </c:pt>
                <c:pt idx="4398">
                  <c:v>-15.4800000004451</c:v>
                </c:pt>
                <c:pt idx="4399">
                  <c:v>-15.472000000444901</c:v>
                </c:pt>
                <c:pt idx="4400">
                  <c:v>-15.464000000444599</c:v>
                </c:pt>
                <c:pt idx="4401">
                  <c:v>-15.456000000444401</c:v>
                </c:pt>
                <c:pt idx="4402">
                  <c:v>-15.4480000004442</c:v>
                </c:pt>
                <c:pt idx="4403">
                  <c:v>-15.440000000444</c:v>
                </c:pt>
                <c:pt idx="4404">
                  <c:v>-15.432000000443701</c:v>
                </c:pt>
                <c:pt idx="4405">
                  <c:v>-15.424000000443499</c:v>
                </c:pt>
                <c:pt idx="4406">
                  <c:v>-15.416000000443301</c:v>
                </c:pt>
                <c:pt idx="4407">
                  <c:v>-15.408000000443</c:v>
                </c:pt>
                <c:pt idx="4408">
                  <c:v>-15.4000000004428</c:v>
                </c:pt>
                <c:pt idx="4409">
                  <c:v>-15.3920000004426</c:v>
                </c:pt>
                <c:pt idx="4410">
                  <c:v>-15.384000000442301</c:v>
                </c:pt>
                <c:pt idx="4411">
                  <c:v>-15.376000000442101</c:v>
                </c:pt>
                <c:pt idx="4412">
                  <c:v>-15.368000000441899</c:v>
                </c:pt>
                <c:pt idx="4413">
                  <c:v>-15.360000000441699</c:v>
                </c:pt>
                <c:pt idx="4414">
                  <c:v>-15.3520000004414</c:v>
                </c:pt>
                <c:pt idx="4415">
                  <c:v>-15.344000000441198</c:v>
                </c:pt>
                <c:pt idx="4416">
                  <c:v>-15.336000000441</c:v>
                </c:pt>
                <c:pt idx="4417">
                  <c:v>-15.328000000440699</c:v>
                </c:pt>
                <c:pt idx="4418">
                  <c:v>-15.320000000440499</c:v>
                </c:pt>
                <c:pt idx="4419">
                  <c:v>-15.3120000004403</c:v>
                </c:pt>
                <c:pt idx="4420">
                  <c:v>-15.30400000044</c:v>
                </c:pt>
                <c:pt idx="4421">
                  <c:v>-15.2960000004398</c:v>
                </c:pt>
                <c:pt idx="4422">
                  <c:v>-15.288000000439599</c:v>
                </c:pt>
                <c:pt idx="4423">
                  <c:v>-15.280000000439401</c:v>
                </c:pt>
                <c:pt idx="4424">
                  <c:v>-15.2720000004391</c:v>
                </c:pt>
                <c:pt idx="4425">
                  <c:v>-15.2640000004389</c:v>
                </c:pt>
                <c:pt idx="4426">
                  <c:v>-15.2560000004387</c:v>
                </c:pt>
                <c:pt idx="4427">
                  <c:v>-15.248000000438401</c:v>
                </c:pt>
                <c:pt idx="4428">
                  <c:v>-15.240000000438199</c:v>
                </c:pt>
                <c:pt idx="4429">
                  <c:v>-15.232000000437999</c:v>
                </c:pt>
                <c:pt idx="4430">
                  <c:v>-15.2240000004377</c:v>
                </c:pt>
                <c:pt idx="4431">
                  <c:v>-15.2160000004375</c:v>
                </c:pt>
                <c:pt idx="4432">
                  <c:v>-15.2080000004373</c:v>
                </c:pt>
                <c:pt idx="4433">
                  <c:v>-15.2000000004371</c:v>
                </c:pt>
                <c:pt idx="4434">
                  <c:v>-15.192000000436801</c:v>
                </c:pt>
                <c:pt idx="4435">
                  <c:v>-15.184000000436599</c:v>
                </c:pt>
                <c:pt idx="4436">
                  <c:v>-15.1760000004364</c:v>
                </c:pt>
                <c:pt idx="4437">
                  <c:v>-15.1680000004361</c:v>
                </c:pt>
                <c:pt idx="4438">
                  <c:v>-15.160000000435899</c:v>
                </c:pt>
                <c:pt idx="4439">
                  <c:v>-15.1520000004357</c:v>
                </c:pt>
                <c:pt idx="4440">
                  <c:v>-15.144000000435399</c:v>
                </c:pt>
                <c:pt idx="4441">
                  <c:v>-15.136000000435201</c:v>
                </c:pt>
                <c:pt idx="4442">
                  <c:v>-15.128000000435</c:v>
                </c:pt>
                <c:pt idx="4443">
                  <c:v>-15.1200000004348</c:v>
                </c:pt>
                <c:pt idx="4444">
                  <c:v>-15.112000000434501</c:v>
                </c:pt>
                <c:pt idx="4445">
                  <c:v>-15.104000000434299</c:v>
                </c:pt>
                <c:pt idx="4446">
                  <c:v>-15.096000000434101</c:v>
                </c:pt>
                <c:pt idx="4447">
                  <c:v>-15.0880000004338</c:v>
                </c:pt>
                <c:pt idx="4448">
                  <c:v>-15.0800000004336</c:v>
                </c:pt>
                <c:pt idx="4449">
                  <c:v>-15.0720000004334</c:v>
                </c:pt>
                <c:pt idx="4450">
                  <c:v>-15.064000000433101</c:v>
                </c:pt>
                <c:pt idx="4451">
                  <c:v>-15.056000000432901</c:v>
                </c:pt>
                <c:pt idx="4452">
                  <c:v>-15.048000000432699</c:v>
                </c:pt>
                <c:pt idx="4453">
                  <c:v>-15.040000000432501</c:v>
                </c:pt>
                <c:pt idx="4454">
                  <c:v>-15.0320000004322</c:v>
                </c:pt>
                <c:pt idx="4455">
                  <c:v>-15.024000000432</c:v>
                </c:pt>
                <c:pt idx="4456">
                  <c:v>-15.0160000004318</c:v>
                </c:pt>
                <c:pt idx="4457">
                  <c:v>-15.008000000431501</c:v>
                </c:pt>
                <c:pt idx="4458">
                  <c:v>-15.000000000431299</c:v>
                </c:pt>
                <c:pt idx="4459">
                  <c:v>-14.9920000004311</c:v>
                </c:pt>
                <c:pt idx="4460">
                  <c:v>-14.9840000004308</c:v>
                </c:pt>
                <c:pt idx="4461">
                  <c:v>-14.9760000004306</c:v>
                </c:pt>
                <c:pt idx="4462">
                  <c:v>-14.968000000430399</c:v>
                </c:pt>
                <c:pt idx="4463">
                  <c:v>-14.960000000430201</c:v>
                </c:pt>
                <c:pt idx="4464">
                  <c:v>-14.9520000004299</c:v>
                </c:pt>
                <c:pt idx="4465">
                  <c:v>-14.9440000004297</c:v>
                </c:pt>
                <c:pt idx="4466">
                  <c:v>-14.9360000004295</c:v>
                </c:pt>
                <c:pt idx="4467">
                  <c:v>-14.928000000429201</c:v>
                </c:pt>
                <c:pt idx="4468">
                  <c:v>-14.920000000428999</c:v>
                </c:pt>
                <c:pt idx="4469">
                  <c:v>-14.912000000428799</c:v>
                </c:pt>
                <c:pt idx="4470">
                  <c:v>-14.9040000004285</c:v>
                </c:pt>
                <c:pt idx="4471">
                  <c:v>-14.8960000004283</c:v>
                </c:pt>
                <c:pt idx="4472">
                  <c:v>-14.8880000004281</c:v>
                </c:pt>
                <c:pt idx="4473">
                  <c:v>-14.8800000004279</c:v>
                </c:pt>
                <c:pt idx="4474">
                  <c:v>-14.872000000427601</c:v>
                </c:pt>
                <c:pt idx="4475">
                  <c:v>-14.864000000427399</c:v>
                </c:pt>
                <c:pt idx="4476">
                  <c:v>-14.856000000427199</c:v>
                </c:pt>
                <c:pt idx="4477">
                  <c:v>-14.8480000004269</c:v>
                </c:pt>
                <c:pt idx="4478">
                  <c:v>-14.840000000426699</c:v>
                </c:pt>
                <c:pt idx="4479">
                  <c:v>-14.8320000004265</c:v>
                </c:pt>
                <c:pt idx="4480">
                  <c:v>-14.824000000426199</c:v>
                </c:pt>
                <c:pt idx="4481">
                  <c:v>-14.816000000426001</c:v>
                </c:pt>
                <c:pt idx="4482">
                  <c:v>-14.8080000004258</c:v>
                </c:pt>
                <c:pt idx="4483">
                  <c:v>-14.8000000004256</c:v>
                </c:pt>
                <c:pt idx="4484">
                  <c:v>-14.7920000004253</c:v>
                </c:pt>
                <c:pt idx="4485">
                  <c:v>-14.784000000425099</c:v>
                </c:pt>
                <c:pt idx="4486">
                  <c:v>-14.776000000424901</c:v>
                </c:pt>
                <c:pt idx="4487">
                  <c:v>-14.7680000004246</c:v>
                </c:pt>
                <c:pt idx="4488">
                  <c:v>-14.7600000004244</c:v>
                </c:pt>
                <c:pt idx="4489">
                  <c:v>-14.7520000004242</c:v>
                </c:pt>
                <c:pt idx="4490">
                  <c:v>-14.744000000423901</c:v>
                </c:pt>
                <c:pt idx="4491">
                  <c:v>-14.736000000423701</c:v>
                </c:pt>
                <c:pt idx="4492">
                  <c:v>-14.728000000423499</c:v>
                </c:pt>
                <c:pt idx="4493">
                  <c:v>-14.720000000423301</c:v>
                </c:pt>
                <c:pt idx="4494">
                  <c:v>-14.712000000423</c:v>
                </c:pt>
                <c:pt idx="4495">
                  <c:v>-14.7040000004228</c:v>
                </c:pt>
                <c:pt idx="4496">
                  <c:v>-14.6960000004226</c:v>
                </c:pt>
                <c:pt idx="4497">
                  <c:v>-14.688000000422301</c:v>
                </c:pt>
                <c:pt idx="4498">
                  <c:v>-14.680000000422099</c:v>
                </c:pt>
                <c:pt idx="4499">
                  <c:v>-14.6720000004219</c:v>
                </c:pt>
                <c:pt idx="4500">
                  <c:v>-14.6640000004216</c:v>
                </c:pt>
                <c:pt idx="4501">
                  <c:v>-14.6560000004214</c:v>
                </c:pt>
                <c:pt idx="4502">
                  <c:v>-14.648000000421201</c:v>
                </c:pt>
                <c:pt idx="4503">
                  <c:v>-14.640000000421001</c:v>
                </c:pt>
                <c:pt idx="4504">
                  <c:v>-14.632000000420701</c:v>
                </c:pt>
                <c:pt idx="4505">
                  <c:v>-14.6240000004205</c:v>
                </c:pt>
                <c:pt idx="4506">
                  <c:v>-14.6160000004203</c:v>
                </c:pt>
                <c:pt idx="4507">
                  <c:v>-14.608000000420001</c:v>
                </c:pt>
                <c:pt idx="4508">
                  <c:v>-14.600000000419799</c:v>
                </c:pt>
                <c:pt idx="4509">
                  <c:v>-14.592000000419599</c:v>
                </c:pt>
                <c:pt idx="4510">
                  <c:v>-14.5840000004193</c:v>
                </c:pt>
                <c:pt idx="4511">
                  <c:v>-14.5760000004191</c:v>
                </c:pt>
                <c:pt idx="4512">
                  <c:v>-14.5680000004189</c:v>
                </c:pt>
                <c:pt idx="4513">
                  <c:v>-14.5600000004187</c:v>
                </c:pt>
                <c:pt idx="4514">
                  <c:v>-14.552000000418401</c:v>
                </c:pt>
                <c:pt idx="4515">
                  <c:v>-14.544000000418199</c:v>
                </c:pt>
                <c:pt idx="4516">
                  <c:v>-14.536000000417999</c:v>
                </c:pt>
                <c:pt idx="4517">
                  <c:v>-14.5280000004177</c:v>
                </c:pt>
                <c:pt idx="4518">
                  <c:v>-14.520000000417498</c:v>
                </c:pt>
                <c:pt idx="4519">
                  <c:v>-14.5120000004173</c:v>
                </c:pt>
                <c:pt idx="4520">
                  <c:v>-14.504000000416999</c:v>
                </c:pt>
                <c:pt idx="4521">
                  <c:v>-14.496000000416801</c:v>
                </c:pt>
                <c:pt idx="4522">
                  <c:v>-14.4880000004166</c:v>
                </c:pt>
                <c:pt idx="4523">
                  <c:v>-14.4800000004164</c:v>
                </c:pt>
                <c:pt idx="4524">
                  <c:v>-14.4720000004161</c:v>
                </c:pt>
                <c:pt idx="4525">
                  <c:v>-14.464000000415899</c:v>
                </c:pt>
                <c:pt idx="4526">
                  <c:v>-14.456000000415701</c:v>
                </c:pt>
                <c:pt idx="4527">
                  <c:v>-14.4480000004154</c:v>
                </c:pt>
                <c:pt idx="4528">
                  <c:v>-14.4400000004152</c:v>
                </c:pt>
                <c:pt idx="4529">
                  <c:v>-14.432000000415</c:v>
                </c:pt>
                <c:pt idx="4530">
                  <c:v>-14.424000000414701</c:v>
                </c:pt>
                <c:pt idx="4531">
                  <c:v>-14.416000000414501</c:v>
                </c:pt>
                <c:pt idx="4532">
                  <c:v>-14.408000000414299</c:v>
                </c:pt>
                <c:pt idx="4533">
                  <c:v>-14.400000000414101</c:v>
                </c:pt>
                <c:pt idx="4534">
                  <c:v>-14.3920000004138</c:v>
                </c:pt>
                <c:pt idx="4535">
                  <c:v>-14.3840000004136</c:v>
                </c:pt>
                <c:pt idx="4536">
                  <c:v>-14.3760000004134</c:v>
                </c:pt>
                <c:pt idx="4537">
                  <c:v>-14.368000000413101</c:v>
                </c:pt>
                <c:pt idx="4538">
                  <c:v>-14.360000000412899</c:v>
                </c:pt>
                <c:pt idx="4539">
                  <c:v>-14.3520000004127</c:v>
                </c:pt>
                <c:pt idx="4540">
                  <c:v>-14.3440000004124</c:v>
                </c:pt>
                <c:pt idx="4541">
                  <c:v>-14.3360000004122</c:v>
                </c:pt>
                <c:pt idx="4542">
                  <c:v>-14.328000000412001</c:v>
                </c:pt>
                <c:pt idx="4543">
                  <c:v>-14.320000000411801</c:v>
                </c:pt>
                <c:pt idx="4544">
                  <c:v>-14.312000000411501</c:v>
                </c:pt>
                <c:pt idx="4545">
                  <c:v>-14.3040000004113</c:v>
                </c:pt>
                <c:pt idx="4546">
                  <c:v>-14.2960000004111</c:v>
                </c:pt>
                <c:pt idx="4547">
                  <c:v>-14.288000000410801</c:v>
                </c:pt>
                <c:pt idx="4548">
                  <c:v>-14.280000000410599</c:v>
                </c:pt>
                <c:pt idx="4549">
                  <c:v>-14.272000000410401</c:v>
                </c:pt>
                <c:pt idx="4550">
                  <c:v>-14.2640000004101</c:v>
                </c:pt>
                <c:pt idx="4551">
                  <c:v>-14.256000000409902</c:v>
                </c:pt>
                <c:pt idx="4552">
                  <c:v>-14.2480000004097</c:v>
                </c:pt>
                <c:pt idx="4553">
                  <c:v>-14.2400000004095</c:v>
                </c:pt>
                <c:pt idx="4554">
                  <c:v>-14.232000000409201</c:v>
                </c:pt>
                <c:pt idx="4555">
                  <c:v>-14.224000000408999</c:v>
                </c:pt>
                <c:pt idx="4556">
                  <c:v>-14.216000000408799</c:v>
                </c:pt>
                <c:pt idx="4557">
                  <c:v>-14.2080000004085</c:v>
                </c:pt>
                <c:pt idx="4558">
                  <c:v>-14.200000000408298</c:v>
                </c:pt>
                <c:pt idx="4559">
                  <c:v>-14.1920000004081</c:v>
                </c:pt>
                <c:pt idx="4560">
                  <c:v>-14.184000000407799</c:v>
                </c:pt>
                <c:pt idx="4561">
                  <c:v>-14.176000000407601</c:v>
                </c:pt>
                <c:pt idx="4562">
                  <c:v>-14.1680000004074</c:v>
                </c:pt>
                <c:pt idx="4563">
                  <c:v>-14.1600000004072</c:v>
                </c:pt>
                <c:pt idx="4564">
                  <c:v>-14.1520000004069</c:v>
                </c:pt>
                <c:pt idx="4565">
                  <c:v>-14.144000000406699</c:v>
                </c:pt>
                <c:pt idx="4566">
                  <c:v>-14.136000000406501</c:v>
                </c:pt>
                <c:pt idx="4567">
                  <c:v>-14.1280000004062</c:v>
                </c:pt>
                <c:pt idx="4568">
                  <c:v>-14.120000000406</c:v>
                </c:pt>
                <c:pt idx="4569">
                  <c:v>-14.1120000004058</c:v>
                </c:pt>
                <c:pt idx="4570">
                  <c:v>-14.104000000405501</c:v>
                </c:pt>
                <c:pt idx="4571">
                  <c:v>-14.096000000405301</c:v>
                </c:pt>
                <c:pt idx="4572">
                  <c:v>-14.088000000405099</c:v>
                </c:pt>
                <c:pt idx="4573">
                  <c:v>-14.0800000004048</c:v>
                </c:pt>
                <c:pt idx="4574">
                  <c:v>-14.0720000004046</c:v>
                </c:pt>
                <c:pt idx="4575">
                  <c:v>-14.0640000004044</c:v>
                </c:pt>
                <c:pt idx="4576">
                  <c:v>-14.0560000004042</c:v>
                </c:pt>
                <c:pt idx="4577">
                  <c:v>-14.048000000403901</c:v>
                </c:pt>
                <c:pt idx="4578">
                  <c:v>-14.040000000403699</c:v>
                </c:pt>
                <c:pt idx="4579">
                  <c:v>-14.032000000403499</c:v>
                </c:pt>
                <c:pt idx="4580">
                  <c:v>-14.0240000004032</c:v>
                </c:pt>
                <c:pt idx="4581">
                  <c:v>-14.016000000403</c:v>
                </c:pt>
                <c:pt idx="4582">
                  <c:v>-14.0080000004028</c:v>
                </c:pt>
                <c:pt idx="4583">
                  <c:v>-14.000000000402499</c:v>
                </c:pt>
                <c:pt idx="4584">
                  <c:v>-13.992000000402301</c:v>
                </c:pt>
                <c:pt idx="4585">
                  <c:v>-13.9840000004021</c:v>
                </c:pt>
                <c:pt idx="4586">
                  <c:v>-13.9760000004019</c:v>
                </c:pt>
                <c:pt idx="4587">
                  <c:v>-13.968000000401601</c:v>
                </c:pt>
                <c:pt idx="4588">
                  <c:v>-13.960000000401399</c:v>
                </c:pt>
                <c:pt idx="4589">
                  <c:v>-13.952000000401201</c:v>
                </c:pt>
                <c:pt idx="4590">
                  <c:v>-13.9440000004009</c:v>
                </c:pt>
                <c:pt idx="4591">
                  <c:v>-13.936000000400702</c:v>
                </c:pt>
                <c:pt idx="4592">
                  <c:v>-13.9280000004005</c:v>
                </c:pt>
                <c:pt idx="4593">
                  <c:v>-13.920000000400201</c:v>
                </c:pt>
                <c:pt idx="4594">
                  <c:v>-13.912000000400001</c:v>
                </c:pt>
                <c:pt idx="4595">
                  <c:v>-13.904000000399799</c:v>
                </c:pt>
                <c:pt idx="4596">
                  <c:v>-13.896000000399601</c:v>
                </c:pt>
                <c:pt idx="4597">
                  <c:v>-13.8880000003993</c:v>
                </c:pt>
                <c:pt idx="4598">
                  <c:v>-13.880000000399098</c:v>
                </c:pt>
                <c:pt idx="4599">
                  <c:v>-13.8720000003989</c:v>
                </c:pt>
                <c:pt idx="4600">
                  <c:v>-13.864000000398599</c:v>
                </c:pt>
                <c:pt idx="4601">
                  <c:v>-13.856000000398401</c:v>
                </c:pt>
                <c:pt idx="4602">
                  <c:v>-13.8480000003982</c:v>
                </c:pt>
                <c:pt idx="4603">
                  <c:v>-13.8400000003979</c:v>
                </c:pt>
                <c:pt idx="4604">
                  <c:v>-13.8320000003977</c:v>
                </c:pt>
                <c:pt idx="4605">
                  <c:v>-13.824000000397499</c:v>
                </c:pt>
                <c:pt idx="4606">
                  <c:v>-13.816000000397301</c:v>
                </c:pt>
                <c:pt idx="4607">
                  <c:v>-13.808000000397</c:v>
                </c:pt>
                <c:pt idx="4608">
                  <c:v>-13.8000000003968</c:v>
                </c:pt>
                <c:pt idx="4609">
                  <c:v>-13.7920000003966</c:v>
                </c:pt>
                <c:pt idx="4610">
                  <c:v>-13.784000000396301</c:v>
                </c:pt>
                <c:pt idx="4611">
                  <c:v>-13.776000000396101</c:v>
                </c:pt>
                <c:pt idx="4612">
                  <c:v>-13.768000000395899</c:v>
                </c:pt>
                <c:pt idx="4613">
                  <c:v>-13.7600000003956</c:v>
                </c:pt>
                <c:pt idx="4614">
                  <c:v>-13.7520000003954</c:v>
                </c:pt>
                <c:pt idx="4615">
                  <c:v>-13.7440000003952</c:v>
                </c:pt>
                <c:pt idx="4616">
                  <c:v>-13.736000000395</c:v>
                </c:pt>
                <c:pt idx="4617">
                  <c:v>-13.728000000394701</c:v>
                </c:pt>
                <c:pt idx="4618">
                  <c:v>-13.720000000394499</c:v>
                </c:pt>
                <c:pt idx="4619">
                  <c:v>-13.712000000394299</c:v>
                </c:pt>
                <c:pt idx="4620">
                  <c:v>-13.704000000394</c:v>
                </c:pt>
                <c:pt idx="4621">
                  <c:v>-13.6960000003938</c:v>
                </c:pt>
                <c:pt idx="4622">
                  <c:v>-13.6880000003936</c:v>
                </c:pt>
                <c:pt idx="4623">
                  <c:v>-13.680000000393299</c:v>
                </c:pt>
                <c:pt idx="4624">
                  <c:v>-13.672000000393101</c:v>
                </c:pt>
                <c:pt idx="4625">
                  <c:v>-13.6640000003929</c:v>
                </c:pt>
                <c:pt idx="4626">
                  <c:v>-13.6560000003927</c:v>
                </c:pt>
                <c:pt idx="4627">
                  <c:v>-13.6480000003924</c:v>
                </c:pt>
                <c:pt idx="4628">
                  <c:v>-13.640000000392199</c:v>
                </c:pt>
                <c:pt idx="4629">
                  <c:v>-13.632000000392001</c:v>
                </c:pt>
                <c:pt idx="4630">
                  <c:v>-13.6240000003917</c:v>
                </c:pt>
                <c:pt idx="4631">
                  <c:v>-13.6160000003915</c:v>
                </c:pt>
                <c:pt idx="4632">
                  <c:v>-13.6080000003913</c:v>
                </c:pt>
                <c:pt idx="4633">
                  <c:v>-13.600000000391001</c:v>
                </c:pt>
                <c:pt idx="4634">
                  <c:v>-13.592000000390801</c:v>
                </c:pt>
                <c:pt idx="4635">
                  <c:v>-13.584000000390599</c:v>
                </c:pt>
                <c:pt idx="4636">
                  <c:v>-13.576000000390401</c:v>
                </c:pt>
                <c:pt idx="4637">
                  <c:v>-13.5680000003901</c:v>
                </c:pt>
                <c:pt idx="4638">
                  <c:v>-13.5600000003899</c:v>
                </c:pt>
                <c:pt idx="4639">
                  <c:v>-13.5520000003897</c:v>
                </c:pt>
                <c:pt idx="4640">
                  <c:v>-13.544000000389401</c:v>
                </c:pt>
                <c:pt idx="4641">
                  <c:v>-13.536000000389199</c:v>
                </c:pt>
                <c:pt idx="4642">
                  <c:v>-13.528000000389</c:v>
                </c:pt>
                <c:pt idx="4643">
                  <c:v>-13.5200000003887</c:v>
                </c:pt>
                <c:pt idx="4644">
                  <c:v>-13.5120000003885</c:v>
                </c:pt>
                <c:pt idx="4645">
                  <c:v>-13.504000000388299</c:v>
                </c:pt>
                <c:pt idx="4646">
                  <c:v>-13.496000000388101</c:v>
                </c:pt>
                <c:pt idx="4647">
                  <c:v>-13.4880000003878</c:v>
                </c:pt>
                <c:pt idx="4648">
                  <c:v>-13.4800000003876</c:v>
                </c:pt>
                <c:pt idx="4649">
                  <c:v>-13.4720000003874</c:v>
                </c:pt>
                <c:pt idx="4650">
                  <c:v>-13.464000000387101</c:v>
                </c:pt>
                <c:pt idx="4651">
                  <c:v>-13.456000000386899</c:v>
                </c:pt>
                <c:pt idx="4652">
                  <c:v>-13.448000000386699</c:v>
                </c:pt>
                <c:pt idx="4653">
                  <c:v>-13.4400000003864</c:v>
                </c:pt>
                <c:pt idx="4654">
                  <c:v>-13.4320000003862</c:v>
                </c:pt>
                <c:pt idx="4655">
                  <c:v>-13.424000000386</c:v>
                </c:pt>
                <c:pt idx="4656">
                  <c:v>-13.4160000003858</c:v>
                </c:pt>
                <c:pt idx="4657">
                  <c:v>-13.408000000385501</c:v>
                </c:pt>
                <c:pt idx="4658">
                  <c:v>-13.400000000385299</c:v>
                </c:pt>
                <c:pt idx="4659">
                  <c:v>-13.392000000385099</c:v>
                </c:pt>
                <c:pt idx="4660">
                  <c:v>-13.3840000003848</c:v>
                </c:pt>
                <c:pt idx="4661">
                  <c:v>-13.376000000384598</c:v>
                </c:pt>
                <c:pt idx="4662">
                  <c:v>-13.3680000003844</c:v>
                </c:pt>
                <c:pt idx="4663">
                  <c:v>-13.360000000384099</c:v>
                </c:pt>
                <c:pt idx="4664">
                  <c:v>-13.352000000383901</c:v>
                </c:pt>
                <c:pt idx="4665">
                  <c:v>-13.3440000003837</c:v>
                </c:pt>
                <c:pt idx="4666">
                  <c:v>-13.3360000003835</c:v>
                </c:pt>
                <c:pt idx="4667">
                  <c:v>-13.3280000003832</c:v>
                </c:pt>
                <c:pt idx="4668">
                  <c:v>-13.320000000382999</c:v>
                </c:pt>
                <c:pt idx="4669">
                  <c:v>-13.312000000382801</c:v>
                </c:pt>
                <c:pt idx="4670">
                  <c:v>-13.3040000003825</c:v>
                </c:pt>
                <c:pt idx="4671">
                  <c:v>-13.2960000003823</c:v>
                </c:pt>
                <c:pt idx="4672">
                  <c:v>-13.2880000003821</c:v>
                </c:pt>
                <c:pt idx="4673">
                  <c:v>-13.280000000381801</c:v>
                </c:pt>
                <c:pt idx="4674">
                  <c:v>-13.272000000381601</c:v>
                </c:pt>
                <c:pt idx="4675">
                  <c:v>-13.264000000381399</c:v>
                </c:pt>
                <c:pt idx="4676">
                  <c:v>-13.256000000381201</c:v>
                </c:pt>
                <c:pt idx="4677">
                  <c:v>-13.2480000003809</c:v>
                </c:pt>
                <c:pt idx="4678">
                  <c:v>-13.2400000003807</c:v>
                </c:pt>
                <c:pt idx="4679">
                  <c:v>-13.2320000003805</c:v>
                </c:pt>
                <c:pt idx="4680">
                  <c:v>-13.224000000380201</c:v>
                </c:pt>
                <c:pt idx="4681">
                  <c:v>-13.216000000379999</c:v>
                </c:pt>
                <c:pt idx="4682">
                  <c:v>-13.208000000379799</c:v>
                </c:pt>
                <c:pt idx="4683">
                  <c:v>-13.2000000003795</c:v>
                </c:pt>
                <c:pt idx="4684">
                  <c:v>-13.1920000003793</c:v>
                </c:pt>
                <c:pt idx="4685">
                  <c:v>-13.1840000003791</c:v>
                </c:pt>
                <c:pt idx="4686">
                  <c:v>-13.176000000378901</c:v>
                </c:pt>
                <c:pt idx="4687">
                  <c:v>-13.168000000378601</c:v>
                </c:pt>
                <c:pt idx="4688">
                  <c:v>-13.1600000003784</c:v>
                </c:pt>
                <c:pt idx="4689">
                  <c:v>-13.1520000003782</c:v>
                </c:pt>
                <c:pt idx="4690">
                  <c:v>-13.144000000377901</c:v>
                </c:pt>
                <c:pt idx="4691">
                  <c:v>-13.136000000377699</c:v>
                </c:pt>
                <c:pt idx="4692">
                  <c:v>-13.128000000377499</c:v>
                </c:pt>
                <c:pt idx="4693">
                  <c:v>-13.1200000003772</c:v>
                </c:pt>
                <c:pt idx="4694">
                  <c:v>-13.112000000377</c:v>
                </c:pt>
                <c:pt idx="4695">
                  <c:v>-13.1040000003768</c:v>
                </c:pt>
                <c:pt idx="4696">
                  <c:v>-13.0960000003766</c:v>
                </c:pt>
                <c:pt idx="4697">
                  <c:v>-13.088000000376301</c:v>
                </c:pt>
                <c:pt idx="4698">
                  <c:v>-13.080000000376099</c:v>
                </c:pt>
                <c:pt idx="4699">
                  <c:v>-13.072000000375899</c:v>
                </c:pt>
                <c:pt idx="4700">
                  <c:v>-13.0640000003756</c:v>
                </c:pt>
                <c:pt idx="4701">
                  <c:v>-13.056000000375398</c:v>
                </c:pt>
                <c:pt idx="4702">
                  <c:v>-13.0480000003752</c:v>
                </c:pt>
                <c:pt idx="4703">
                  <c:v>-13.040000000374899</c:v>
                </c:pt>
                <c:pt idx="4704">
                  <c:v>-13.032000000374701</c:v>
                </c:pt>
                <c:pt idx="4705">
                  <c:v>-13.0240000003745</c:v>
                </c:pt>
                <c:pt idx="4706">
                  <c:v>-13.0160000003743</c:v>
                </c:pt>
                <c:pt idx="4707">
                  <c:v>-13.008000000374</c:v>
                </c:pt>
                <c:pt idx="4708">
                  <c:v>-13.000000000373799</c:v>
                </c:pt>
                <c:pt idx="4709">
                  <c:v>-12.992000000373601</c:v>
                </c:pt>
                <c:pt idx="4710">
                  <c:v>-12.9840000003733</c:v>
                </c:pt>
                <c:pt idx="4711">
                  <c:v>-12.9760000003731</c:v>
                </c:pt>
                <c:pt idx="4712">
                  <c:v>-12.9680000003729</c:v>
                </c:pt>
                <c:pt idx="4713">
                  <c:v>-12.960000000372601</c:v>
                </c:pt>
                <c:pt idx="4714">
                  <c:v>-12.952000000372401</c:v>
                </c:pt>
                <c:pt idx="4715">
                  <c:v>-12.944000000372199</c:v>
                </c:pt>
                <c:pt idx="4716">
                  <c:v>-12.936000000372001</c:v>
                </c:pt>
                <c:pt idx="4717">
                  <c:v>-12.9280000003717</c:v>
                </c:pt>
                <c:pt idx="4718">
                  <c:v>-12.9200000003715</c:v>
                </c:pt>
                <c:pt idx="4719">
                  <c:v>-12.9120000003713</c:v>
                </c:pt>
                <c:pt idx="4720">
                  <c:v>-12.904000000371001</c:v>
                </c:pt>
                <c:pt idx="4721">
                  <c:v>-12.896000000370799</c:v>
                </c:pt>
                <c:pt idx="4722">
                  <c:v>-12.888000000370599</c:v>
                </c:pt>
                <c:pt idx="4723">
                  <c:v>-12.8800000003703</c:v>
                </c:pt>
                <c:pt idx="4724">
                  <c:v>-12.8720000003701</c:v>
                </c:pt>
                <c:pt idx="4725">
                  <c:v>-12.8640000003699</c:v>
                </c:pt>
                <c:pt idx="4726">
                  <c:v>-12.856000000369701</c:v>
                </c:pt>
                <c:pt idx="4727">
                  <c:v>-12.848000000369401</c:v>
                </c:pt>
                <c:pt idx="4728">
                  <c:v>-12.8400000003692</c:v>
                </c:pt>
                <c:pt idx="4729">
                  <c:v>-12.832000000369</c:v>
                </c:pt>
                <c:pt idx="4730">
                  <c:v>-12.8240000003687</c:v>
                </c:pt>
                <c:pt idx="4731">
                  <c:v>-12.816000000368499</c:v>
                </c:pt>
                <c:pt idx="4732">
                  <c:v>-12.808000000368301</c:v>
                </c:pt>
                <c:pt idx="4733">
                  <c:v>-12.800000000368</c:v>
                </c:pt>
                <c:pt idx="4734">
                  <c:v>-12.792000000367802</c:v>
                </c:pt>
                <c:pt idx="4735">
                  <c:v>-12.7840000003676</c:v>
                </c:pt>
                <c:pt idx="4736">
                  <c:v>-12.7760000003674</c:v>
                </c:pt>
                <c:pt idx="4737">
                  <c:v>-12.768000000367101</c:v>
                </c:pt>
                <c:pt idx="4738">
                  <c:v>-12.760000000366899</c:v>
                </c:pt>
                <c:pt idx="4739">
                  <c:v>-12.752000000366699</c:v>
                </c:pt>
                <c:pt idx="4740">
                  <c:v>-12.7440000003664</c:v>
                </c:pt>
                <c:pt idx="4741">
                  <c:v>-12.736000000366198</c:v>
                </c:pt>
                <c:pt idx="4742">
                  <c:v>-12.728000000366</c:v>
                </c:pt>
                <c:pt idx="4743">
                  <c:v>-12.720000000365699</c:v>
                </c:pt>
                <c:pt idx="4744">
                  <c:v>-12.712000000365501</c:v>
                </c:pt>
                <c:pt idx="4745">
                  <c:v>-12.7040000003653</c:v>
                </c:pt>
                <c:pt idx="4746">
                  <c:v>-12.6960000003651</c:v>
                </c:pt>
                <c:pt idx="4747">
                  <c:v>-12.6880000003648</c:v>
                </c:pt>
                <c:pt idx="4748">
                  <c:v>-12.680000000364599</c:v>
                </c:pt>
                <c:pt idx="4749">
                  <c:v>-12.672000000364401</c:v>
                </c:pt>
                <c:pt idx="4750">
                  <c:v>-12.6640000003641</c:v>
                </c:pt>
                <c:pt idx="4751">
                  <c:v>-12.6560000003639</c:v>
                </c:pt>
                <c:pt idx="4752">
                  <c:v>-12.6480000003637</c:v>
                </c:pt>
                <c:pt idx="4753">
                  <c:v>-12.640000000363401</c:v>
                </c:pt>
                <c:pt idx="4754">
                  <c:v>-12.632000000363201</c:v>
                </c:pt>
                <c:pt idx="4755">
                  <c:v>-12.624000000362999</c:v>
                </c:pt>
                <c:pt idx="4756">
                  <c:v>-12.616000000362801</c:v>
                </c:pt>
                <c:pt idx="4757">
                  <c:v>-12.6080000003625</c:v>
                </c:pt>
                <c:pt idx="4758">
                  <c:v>-12.6000000003623</c:v>
                </c:pt>
                <c:pt idx="4759">
                  <c:v>-12.5920000003621</c:v>
                </c:pt>
                <c:pt idx="4760">
                  <c:v>-12.584000000361801</c:v>
                </c:pt>
                <c:pt idx="4761">
                  <c:v>-12.576000000361599</c:v>
                </c:pt>
                <c:pt idx="4762">
                  <c:v>-12.568000000361399</c:v>
                </c:pt>
                <c:pt idx="4763">
                  <c:v>-12.5600000003611</c:v>
                </c:pt>
                <c:pt idx="4764">
                  <c:v>-12.5520000003609</c:v>
                </c:pt>
                <c:pt idx="4765">
                  <c:v>-12.5440000003607</c:v>
                </c:pt>
                <c:pt idx="4766">
                  <c:v>-12.536000000360501</c:v>
                </c:pt>
                <c:pt idx="4767">
                  <c:v>-12.528000000360201</c:v>
                </c:pt>
                <c:pt idx="4768">
                  <c:v>-12.52000000036</c:v>
                </c:pt>
                <c:pt idx="4769">
                  <c:v>-12.5120000003598</c:v>
                </c:pt>
                <c:pt idx="4770">
                  <c:v>-12.5040000003595</c:v>
                </c:pt>
                <c:pt idx="4771">
                  <c:v>-12.496000000359299</c:v>
                </c:pt>
                <c:pt idx="4772">
                  <c:v>-12.488000000359101</c:v>
                </c:pt>
                <c:pt idx="4773">
                  <c:v>-12.4800000003588</c:v>
                </c:pt>
                <c:pt idx="4774">
                  <c:v>-12.472000000358602</c:v>
                </c:pt>
                <c:pt idx="4775">
                  <c:v>-12.4640000003584</c:v>
                </c:pt>
                <c:pt idx="4776">
                  <c:v>-12.4560000003582</c:v>
                </c:pt>
                <c:pt idx="4777">
                  <c:v>-12.448000000357901</c:v>
                </c:pt>
                <c:pt idx="4778">
                  <c:v>-12.440000000357699</c:v>
                </c:pt>
                <c:pt idx="4779">
                  <c:v>-12.432000000357501</c:v>
                </c:pt>
                <c:pt idx="4780">
                  <c:v>-12.4240000003572</c:v>
                </c:pt>
                <c:pt idx="4781">
                  <c:v>-12.416000000357</c:v>
                </c:pt>
                <c:pt idx="4782">
                  <c:v>-12.4080000003568</c:v>
                </c:pt>
                <c:pt idx="4783">
                  <c:v>-12.400000000356501</c:v>
                </c:pt>
                <c:pt idx="4784">
                  <c:v>-12.392000000356301</c:v>
                </c:pt>
                <c:pt idx="4785">
                  <c:v>-12.384000000356099</c:v>
                </c:pt>
                <c:pt idx="4786">
                  <c:v>-12.3760000003559</c:v>
                </c:pt>
                <c:pt idx="4787">
                  <c:v>-12.3680000003556</c:v>
                </c:pt>
                <c:pt idx="4788">
                  <c:v>-12.360000000355399</c:v>
                </c:pt>
                <c:pt idx="4789">
                  <c:v>-12.352000000355201</c:v>
                </c:pt>
                <c:pt idx="4790">
                  <c:v>-12.3440000003549</c:v>
                </c:pt>
                <c:pt idx="4791">
                  <c:v>-12.3360000003547</c:v>
                </c:pt>
                <c:pt idx="4792">
                  <c:v>-12.3280000003545</c:v>
                </c:pt>
                <c:pt idx="4793">
                  <c:v>-12.320000000354201</c:v>
                </c:pt>
                <c:pt idx="4794">
                  <c:v>-12.312000000354001</c:v>
                </c:pt>
                <c:pt idx="4795">
                  <c:v>-12.304000000353799</c:v>
                </c:pt>
                <c:pt idx="4796">
                  <c:v>-12.2960000003535</c:v>
                </c:pt>
                <c:pt idx="4797">
                  <c:v>-12.2880000003533</c:v>
                </c:pt>
                <c:pt idx="4798">
                  <c:v>-12.2800000003531</c:v>
                </c:pt>
                <c:pt idx="4799">
                  <c:v>-12.2720000003529</c:v>
                </c:pt>
                <c:pt idx="4800">
                  <c:v>-12.264000000352601</c:v>
                </c:pt>
                <c:pt idx="4801">
                  <c:v>-12.256000000352399</c:v>
                </c:pt>
                <c:pt idx="4802">
                  <c:v>-12.248000000352199</c:v>
                </c:pt>
                <c:pt idx="4803">
                  <c:v>-12.2400000003519</c:v>
                </c:pt>
                <c:pt idx="4804">
                  <c:v>-12.2320000003517</c:v>
                </c:pt>
                <c:pt idx="4805">
                  <c:v>-12.2240000003515</c:v>
                </c:pt>
                <c:pt idx="4806">
                  <c:v>-12.216000000351199</c:v>
                </c:pt>
                <c:pt idx="4807">
                  <c:v>-12.208000000351001</c:v>
                </c:pt>
                <c:pt idx="4808">
                  <c:v>-12.2000000003508</c:v>
                </c:pt>
                <c:pt idx="4809">
                  <c:v>-12.1920000003506</c:v>
                </c:pt>
                <c:pt idx="4810">
                  <c:v>-12.1840000003503</c:v>
                </c:pt>
                <c:pt idx="4811">
                  <c:v>-12.176000000350099</c:v>
                </c:pt>
                <c:pt idx="4812">
                  <c:v>-12.168000000349901</c:v>
                </c:pt>
                <c:pt idx="4813">
                  <c:v>-12.1600000003496</c:v>
                </c:pt>
                <c:pt idx="4814">
                  <c:v>-12.152000000349402</c:v>
                </c:pt>
                <c:pt idx="4815">
                  <c:v>-12.1440000003492</c:v>
                </c:pt>
                <c:pt idx="4816">
                  <c:v>-12.136000000348901</c:v>
                </c:pt>
                <c:pt idx="4817">
                  <c:v>-12.128000000348701</c:v>
                </c:pt>
                <c:pt idx="4818">
                  <c:v>-12.120000000348499</c:v>
                </c:pt>
                <c:pt idx="4819">
                  <c:v>-12.112000000348301</c:v>
                </c:pt>
                <c:pt idx="4820">
                  <c:v>-12.104000000348</c:v>
                </c:pt>
                <c:pt idx="4821">
                  <c:v>-12.0960000003478</c:v>
                </c:pt>
                <c:pt idx="4822">
                  <c:v>-12.0880000003476</c:v>
                </c:pt>
                <c:pt idx="4823">
                  <c:v>-12.080000000347301</c:v>
                </c:pt>
                <c:pt idx="4824">
                  <c:v>-12.072000000347101</c:v>
                </c:pt>
                <c:pt idx="4825">
                  <c:v>-12.064000000346899</c:v>
                </c:pt>
                <c:pt idx="4826">
                  <c:v>-12.0560000003466</c:v>
                </c:pt>
                <c:pt idx="4827">
                  <c:v>-12.0480000003464</c:v>
                </c:pt>
                <c:pt idx="4828">
                  <c:v>-12.0400000003462</c:v>
                </c:pt>
                <c:pt idx="4829">
                  <c:v>-12.032000000346001</c:v>
                </c:pt>
                <c:pt idx="4830">
                  <c:v>-12.024000000345701</c:v>
                </c:pt>
                <c:pt idx="4831">
                  <c:v>-12.0160000003455</c:v>
                </c:pt>
                <c:pt idx="4832">
                  <c:v>-12.0080000003453</c:v>
                </c:pt>
                <c:pt idx="4833">
                  <c:v>-12.000000000345</c:v>
                </c:pt>
                <c:pt idx="4834">
                  <c:v>-11.992000000344801</c:v>
                </c:pt>
                <c:pt idx="4835">
                  <c:v>-11.984000000344599</c:v>
                </c:pt>
                <c:pt idx="4836">
                  <c:v>-11.9760000003443</c:v>
                </c:pt>
                <c:pt idx="4837">
                  <c:v>-11.9680000003441</c:v>
                </c:pt>
                <c:pt idx="4838">
                  <c:v>-11.9600000003439</c:v>
                </c:pt>
                <c:pt idx="4839">
                  <c:v>-11.9520000003437</c:v>
                </c:pt>
                <c:pt idx="4840">
                  <c:v>-11.944000000343401</c:v>
                </c:pt>
                <c:pt idx="4841">
                  <c:v>-11.936000000343199</c:v>
                </c:pt>
                <c:pt idx="4842">
                  <c:v>-11.928000000342999</c:v>
                </c:pt>
                <c:pt idx="4843">
                  <c:v>-11.9200000003427</c:v>
                </c:pt>
                <c:pt idx="4844">
                  <c:v>-11.9120000003425</c:v>
                </c:pt>
                <c:pt idx="4845">
                  <c:v>-11.9040000003423</c:v>
                </c:pt>
                <c:pt idx="4846">
                  <c:v>-11.896000000341999</c:v>
                </c:pt>
                <c:pt idx="4847">
                  <c:v>-11.888000000341801</c:v>
                </c:pt>
                <c:pt idx="4848">
                  <c:v>-11.8800000003416</c:v>
                </c:pt>
                <c:pt idx="4849">
                  <c:v>-11.8720000003414</c:v>
                </c:pt>
                <c:pt idx="4850">
                  <c:v>-11.8640000003411</c:v>
                </c:pt>
                <c:pt idx="4851">
                  <c:v>-11.856000000340899</c:v>
                </c:pt>
                <c:pt idx="4852">
                  <c:v>-11.848000000340701</c:v>
                </c:pt>
                <c:pt idx="4853">
                  <c:v>-11.8400000003404</c:v>
                </c:pt>
                <c:pt idx="4854">
                  <c:v>-11.8320000003402</c:v>
                </c:pt>
                <c:pt idx="4855">
                  <c:v>-11.82400000034</c:v>
                </c:pt>
                <c:pt idx="4856">
                  <c:v>-11.816000000339701</c:v>
                </c:pt>
                <c:pt idx="4857">
                  <c:v>-11.808000000339501</c:v>
                </c:pt>
                <c:pt idx="4858">
                  <c:v>-11.800000000339299</c:v>
                </c:pt>
                <c:pt idx="4859">
                  <c:v>-11.792000000339101</c:v>
                </c:pt>
                <c:pt idx="4860">
                  <c:v>-11.7840000003388</c:v>
                </c:pt>
                <c:pt idx="4861">
                  <c:v>-11.7760000003386</c:v>
                </c:pt>
                <c:pt idx="4862">
                  <c:v>-11.7680000003384</c:v>
                </c:pt>
                <c:pt idx="4863">
                  <c:v>-11.760000000338101</c:v>
                </c:pt>
                <c:pt idx="4864">
                  <c:v>-11.752000000337899</c:v>
                </c:pt>
                <c:pt idx="4865">
                  <c:v>-11.744000000337699</c:v>
                </c:pt>
                <c:pt idx="4866">
                  <c:v>-11.7360000003374</c:v>
                </c:pt>
                <c:pt idx="4867">
                  <c:v>-11.7280000003372</c:v>
                </c:pt>
                <c:pt idx="4868">
                  <c:v>-11.720000000337</c:v>
                </c:pt>
                <c:pt idx="4869">
                  <c:v>-11.712000000336801</c:v>
                </c:pt>
                <c:pt idx="4870">
                  <c:v>-11.704000000336501</c:v>
                </c:pt>
                <c:pt idx="4871">
                  <c:v>-11.6960000003363</c:v>
                </c:pt>
                <c:pt idx="4872">
                  <c:v>-11.6880000003361</c:v>
                </c:pt>
                <c:pt idx="4873">
                  <c:v>-11.6800000003358</c:v>
                </c:pt>
                <c:pt idx="4874">
                  <c:v>-11.672000000335599</c:v>
                </c:pt>
                <c:pt idx="4875">
                  <c:v>-11.664000000335399</c:v>
                </c:pt>
                <c:pt idx="4876">
                  <c:v>-11.6560000003351</c:v>
                </c:pt>
                <c:pt idx="4877">
                  <c:v>-11.6480000003349</c:v>
                </c:pt>
                <c:pt idx="4878">
                  <c:v>-11.6400000003347</c:v>
                </c:pt>
                <c:pt idx="4879">
                  <c:v>-11.6320000003345</c:v>
                </c:pt>
                <c:pt idx="4880">
                  <c:v>-11.624000000334201</c:v>
                </c:pt>
                <c:pt idx="4881">
                  <c:v>-11.616000000333999</c:v>
                </c:pt>
                <c:pt idx="4882">
                  <c:v>-11.608000000333799</c:v>
                </c:pt>
                <c:pt idx="4883">
                  <c:v>-11.6000000003335</c:v>
                </c:pt>
                <c:pt idx="4884">
                  <c:v>-11.592000000333298</c:v>
                </c:pt>
                <c:pt idx="4885">
                  <c:v>-11.5840000003331</c:v>
                </c:pt>
                <c:pt idx="4886">
                  <c:v>-11.576000000332799</c:v>
                </c:pt>
                <c:pt idx="4887">
                  <c:v>-11.568000000332601</c:v>
                </c:pt>
                <c:pt idx="4888">
                  <c:v>-11.560000000332399</c:v>
                </c:pt>
                <c:pt idx="4889">
                  <c:v>-11.5520000003322</c:v>
                </c:pt>
                <c:pt idx="4890">
                  <c:v>-11.5440000003319</c:v>
                </c:pt>
                <c:pt idx="4891">
                  <c:v>-11.536000000331699</c:v>
                </c:pt>
                <c:pt idx="4892">
                  <c:v>-11.528000000331501</c:v>
                </c:pt>
                <c:pt idx="4893">
                  <c:v>-11.5200000003312</c:v>
                </c:pt>
                <c:pt idx="4894">
                  <c:v>-11.512000000331</c:v>
                </c:pt>
                <c:pt idx="4895">
                  <c:v>-11.5040000003308</c:v>
                </c:pt>
                <c:pt idx="4896">
                  <c:v>-11.496000000330501</c:v>
                </c:pt>
                <c:pt idx="4897">
                  <c:v>-11.488000000330301</c:v>
                </c:pt>
                <c:pt idx="4898">
                  <c:v>-11.480000000330099</c:v>
                </c:pt>
                <c:pt idx="4899">
                  <c:v>-11.472000000329901</c:v>
                </c:pt>
                <c:pt idx="4900">
                  <c:v>-11.4640000003296</c:v>
                </c:pt>
                <c:pt idx="4901">
                  <c:v>-11.4560000003294</c:v>
                </c:pt>
                <c:pt idx="4902">
                  <c:v>-11.4480000003292</c:v>
                </c:pt>
                <c:pt idx="4903">
                  <c:v>-11.440000000328901</c:v>
                </c:pt>
                <c:pt idx="4904">
                  <c:v>-11.432000000328699</c:v>
                </c:pt>
                <c:pt idx="4905">
                  <c:v>-11.424000000328499</c:v>
                </c:pt>
                <c:pt idx="4906">
                  <c:v>-11.4160000003282</c:v>
                </c:pt>
                <c:pt idx="4907">
                  <c:v>-11.408000000328</c:v>
                </c:pt>
                <c:pt idx="4908">
                  <c:v>-11.4000000003278</c:v>
                </c:pt>
                <c:pt idx="4909">
                  <c:v>-11.392000000327601</c:v>
                </c:pt>
                <c:pt idx="4910">
                  <c:v>-11.384000000327301</c:v>
                </c:pt>
                <c:pt idx="4911">
                  <c:v>-11.3760000003271</c:v>
                </c:pt>
                <c:pt idx="4912">
                  <c:v>-11.3680000003269</c:v>
                </c:pt>
                <c:pt idx="4913">
                  <c:v>-11.3600000003266</c:v>
                </c:pt>
                <c:pt idx="4914">
                  <c:v>-11.352000000326399</c:v>
                </c:pt>
                <c:pt idx="4915">
                  <c:v>-11.344000000326201</c:v>
                </c:pt>
                <c:pt idx="4916">
                  <c:v>-11.3360000003259</c:v>
                </c:pt>
                <c:pt idx="4917">
                  <c:v>-11.328000000325702</c:v>
                </c:pt>
                <c:pt idx="4918">
                  <c:v>-11.3200000003255</c:v>
                </c:pt>
                <c:pt idx="4919">
                  <c:v>-11.3120000003253</c:v>
                </c:pt>
                <c:pt idx="4920">
                  <c:v>-11.304000000325001</c:v>
                </c:pt>
                <c:pt idx="4921">
                  <c:v>-11.296000000324799</c:v>
                </c:pt>
                <c:pt idx="4922">
                  <c:v>-11.288000000324599</c:v>
                </c:pt>
                <c:pt idx="4923">
                  <c:v>-11.2800000003243</c:v>
                </c:pt>
                <c:pt idx="4924">
                  <c:v>-11.272000000324098</c:v>
                </c:pt>
                <c:pt idx="4925">
                  <c:v>-11.2640000003239</c:v>
                </c:pt>
                <c:pt idx="4926">
                  <c:v>-11.256000000323599</c:v>
                </c:pt>
                <c:pt idx="4927">
                  <c:v>-11.248000000323401</c:v>
                </c:pt>
                <c:pt idx="4928">
                  <c:v>-11.240000000323199</c:v>
                </c:pt>
                <c:pt idx="4929">
                  <c:v>-11.232000000323</c:v>
                </c:pt>
                <c:pt idx="4930">
                  <c:v>-11.2240000003227</c:v>
                </c:pt>
                <c:pt idx="4931">
                  <c:v>-11.216000000322499</c:v>
                </c:pt>
                <c:pt idx="4932">
                  <c:v>-11.208000000322301</c:v>
                </c:pt>
                <c:pt idx="4933">
                  <c:v>-11.200000000321999</c:v>
                </c:pt>
                <c:pt idx="4934">
                  <c:v>-11.1920000003218</c:v>
                </c:pt>
                <c:pt idx="4935">
                  <c:v>-11.1840000003216</c:v>
                </c:pt>
                <c:pt idx="4936">
                  <c:v>-11.1760000003213</c:v>
                </c:pt>
                <c:pt idx="4937">
                  <c:v>-11.168000000321101</c:v>
                </c:pt>
                <c:pt idx="4938">
                  <c:v>-11.160000000320899</c:v>
                </c:pt>
                <c:pt idx="4939">
                  <c:v>-11.152000000320701</c:v>
                </c:pt>
                <c:pt idx="4940">
                  <c:v>-11.1440000003204</c:v>
                </c:pt>
                <c:pt idx="4941">
                  <c:v>-11.1360000003202</c:v>
                </c:pt>
                <c:pt idx="4942">
                  <c:v>-11.12800000032</c:v>
                </c:pt>
                <c:pt idx="4943">
                  <c:v>-11.120000000319701</c:v>
                </c:pt>
                <c:pt idx="4944">
                  <c:v>-11.112000000319499</c:v>
                </c:pt>
                <c:pt idx="4945">
                  <c:v>-11.104000000319299</c:v>
                </c:pt>
                <c:pt idx="4946">
                  <c:v>-11.096000000319</c:v>
                </c:pt>
                <c:pt idx="4947">
                  <c:v>-11.0880000003188</c:v>
                </c:pt>
                <c:pt idx="4948">
                  <c:v>-11.0800000003186</c:v>
                </c:pt>
                <c:pt idx="4949">
                  <c:v>-11.0720000003184</c:v>
                </c:pt>
                <c:pt idx="4950">
                  <c:v>-11.064000000318101</c:v>
                </c:pt>
                <c:pt idx="4951">
                  <c:v>-11.0560000003179</c:v>
                </c:pt>
                <c:pt idx="4952">
                  <c:v>-11.0480000003177</c:v>
                </c:pt>
                <c:pt idx="4953">
                  <c:v>-11.0400000003174</c:v>
                </c:pt>
                <c:pt idx="4954">
                  <c:v>-11.032000000317199</c:v>
                </c:pt>
                <c:pt idx="4955">
                  <c:v>-11.024000000317001</c:v>
                </c:pt>
                <c:pt idx="4956">
                  <c:v>-11.0160000003167</c:v>
                </c:pt>
                <c:pt idx="4957">
                  <c:v>-11.008000000316501</c:v>
                </c:pt>
                <c:pt idx="4958">
                  <c:v>-11.0000000003163</c:v>
                </c:pt>
                <c:pt idx="4959">
                  <c:v>-10.9920000003161</c:v>
                </c:pt>
                <c:pt idx="4960">
                  <c:v>-10.984000000315801</c:v>
                </c:pt>
                <c:pt idx="4961">
                  <c:v>-10.976000000315599</c:v>
                </c:pt>
                <c:pt idx="4962">
                  <c:v>-10.968000000315401</c:v>
                </c:pt>
                <c:pt idx="4963">
                  <c:v>-10.9600000003151</c:v>
                </c:pt>
                <c:pt idx="4964">
                  <c:v>-10.9520000003149</c:v>
                </c:pt>
                <c:pt idx="4965">
                  <c:v>-10.9440000003147</c:v>
                </c:pt>
                <c:pt idx="4966">
                  <c:v>-10.936000000314401</c:v>
                </c:pt>
                <c:pt idx="4967">
                  <c:v>-10.928000000314201</c:v>
                </c:pt>
                <c:pt idx="4968">
                  <c:v>-10.920000000313999</c:v>
                </c:pt>
                <c:pt idx="4969">
                  <c:v>-10.9120000003138</c:v>
                </c:pt>
                <c:pt idx="4970">
                  <c:v>-10.9040000003135</c:v>
                </c:pt>
                <c:pt idx="4971">
                  <c:v>-10.896000000313299</c:v>
                </c:pt>
                <c:pt idx="4972">
                  <c:v>-10.888000000313101</c:v>
                </c:pt>
                <c:pt idx="4973">
                  <c:v>-10.880000000312799</c:v>
                </c:pt>
                <c:pt idx="4974">
                  <c:v>-10.8720000003126</c:v>
                </c:pt>
                <c:pt idx="4975">
                  <c:v>-10.8640000003124</c:v>
                </c:pt>
                <c:pt idx="4976">
                  <c:v>-10.8560000003121</c:v>
                </c:pt>
                <c:pt idx="4977">
                  <c:v>-10.848000000311901</c:v>
                </c:pt>
                <c:pt idx="4978">
                  <c:v>-10.840000000311699</c:v>
                </c:pt>
                <c:pt idx="4979">
                  <c:v>-10.832000000311501</c:v>
                </c:pt>
                <c:pt idx="4980">
                  <c:v>-10.8240000003112</c:v>
                </c:pt>
                <c:pt idx="4981">
                  <c:v>-10.816000000311</c:v>
                </c:pt>
                <c:pt idx="4982">
                  <c:v>-10.8080000003108</c:v>
                </c:pt>
                <c:pt idx="4983">
                  <c:v>-10.800000000310501</c:v>
                </c:pt>
                <c:pt idx="4984">
                  <c:v>-10.792000000310299</c:v>
                </c:pt>
                <c:pt idx="4985">
                  <c:v>-10.784000000310099</c:v>
                </c:pt>
                <c:pt idx="4986">
                  <c:v>-10.7760000003098</c:v>
                </c:pt>
                <c:pt idx="4987">
                  <c:v>-10.7680000003096</c:v>
                </c:pt>
                <c:pt idx="4988">
                  <c:v>-10.7600000003094</c:v>
                </c:pt>
                <c:pt idx="4989">
                  <c:v>-10.7520000003092</c:v>
                </c:pt>
                <c:pt idx="4990">
                  <c:v>-10.744000000308901</c:v>
                </c:pt>
                <c:pt idx="4991">
                  <c:v>-10.736000000308699</c:v>
                </c:pt>
                <c:pt idx="4992">
                  <c:v>-10.7280000003085</c:v>
                </c:pt>
                <c:pt idx="4993">
                  <c:v>-10.7200000003082</c:v>
                </c:pt>
                <c:pt idx="4994">
                  <c:v>-10.712000000307999</c:v>
                </c:pt>
                <c:pt idx="4995">
                  <c:v>-10.704000000307801</c:v>
                </c:pt>
                <c:pt idx="4996">
                  <c:v>-10.6960000003075</c:v>
                </c:pt>
                <c:pt idx="4997">
                  <c:v>-10.688000000307301</c:v>
                </c:pt>
                <c:pt idx="4998">
                  <c:v>-10.6800000003071</c:v>
                </c:pt>
                <c:pt idx="4999">
                  <c:v>-10.6720000003069</c:v>
                </c:pt>
                <c:pt idx="5000">
                  <c:v>-10.664000000306601</c:v>
                </c:pt>
                <c:pt idx="5001">
                  <c:v>-10.656000000306399</c:v>
                </c:pt>
                <c:pt idx="5002">
                  <c:v>-10.648000000306201</c:v>
                </c:pt>
                <c:pt idx="5003">
                  <c:v>-10.6400000003059</c:v>
                </c:pt>
                <c:pt idx="5004">
                  <c:v>-10.6320000003057</c:v>
                </c:pt>
                <c:pt idx="5005">
                  <c:v>-10.6240000003055</c:v>
                </c:pt>
                <c:pt idx="5006">
                  <c:v>-10.616000000305201</c:v>
                </c:pt>
                <c:pt idx="5007">
                  <c:v>-10.608000000305001</c:v>
                </c:pt>
                <c:pt idx="5008">
                  <c:v>-10.600000000304799</c:v>
                </c:pt>
                <c:pt idx="5009">
                  <c:v>-10.5920000003045</c:v>
                </c:pt>
                <c:pt idx="5010">
                  <c:v>-10.5840000003043</c:v>
                </c:pt>
                <c:pt idx="5011">
                  <c:v>-10.5760000003041</c:v>
                </c:pt>
                <c:pt idx="5012">
                  <c:v>-10.568000000303901</c:v>
                </c:pt>
                <c:pt idx="5013">
                  <c:v>-10.560000000303601</c:v>
                </c:pt>
                <c:pt idx="5014">
                  <c:v>-10.5520000003034</c:v>
                </c:pt>
                <c:pt idx="5015">
                  <c:v>-10.5440000003032</c:v>
                </c:pt>
                <c:pt idx="5016">
                  <c:v>-10.5360000003029</c:v>
                </c:pt>
                <c:pt idx="5017">
                  <c:v>-10.528000000302701</c:v>
                </c:pt>
                <c:pt idx="5018">
                  <c:v>-10.520000000302499</c:v>
                </c:pt>
                <c:pt idx="5019">
                  <c:v>-10.5120000003022</c:v>
                </c:pt>
                <c:pt idx="5020">
                  <c:v>-10.504000000302</c:v>
                </c:pt>
                <c:pt idx="5021">
                  <c:v>-10.4960000003018</c:v>
                </c:pt>
                <c:pt idx="5022">
                  <c:v>-10.4880000003016</c:v>
                </c:pt>
                <c:pt idx="5023">
                  <c:v>-10.480000000301301</c:v>
                </c:pt>
                <c:pt idx="5024">
                  <c:v>-10.472000000301099</c:v>
                </c:pt>
                <c:pt idx="5025">
                  <c:v>-10.464000000300899</c:v>
                </c:pt>
                <c:pt idx="5026">
                  <c:v>-10.4560000003006</c:v>
                </c:pt>
                <c:pt idx="5027">
                  <c:v>-10.4480000003004</c:v>
                </c:pt>
                <c:pt idx="5028">
                  <c:v>-10.4400000003002</c:v>
                </c:pt>
                <c:pt idx="5029">
                  <c:v>-10.432000000299899</c:v>
                </c:pt>
                <c:pt idx="5030">
                  <c:v>-10.424000000299701</c:v>
                </c:pt>
                <c:pt idx="5031">
                  <c:v>-10.416000000299499</c:v>
                </c:pt>
                <c:pt idx="5032">
                  <c:v>-10.4080000002993</c:v>
                </c:pt>
                <c:pt idx="5033">
                  <c:v>-10.400000000299</c:v>
                </c:pt>
                <c:pt idx="5034">
                  <c:v>-10.392000000298799</c:v>
                </c:pt>
                <c:pt idx="5035">
                  <c:v>-10.384000000298601</c:v>
                </c:pt>
                <c:pt idx="5036">
                  <c:v>-10.376000000298299</c:v>
                </c:pt>
                <c:pt idx="5037">
                  <c:v>-10.368000000298101</c:v>
                </c:pt>
                <c:pt idx="5038">
                  <c:v>-10.3600000002979</c:v>
                </c:pt>
                <c:pt idx="5039">
                  <c:v>-10.3520000002976</c:v>
                </c:pt>
                <c:pt idx="5040">
                  <c:v>-10.344000000297401</c:v>
                </c:pt>
                <c:pt idx="5041">
                  <c:v>-10.336000000297199</c:v>
                </c:pt>
                <c:pt idx="5042">
                  <c:v>-10.328000000297001</c:v>
                </c:pt>
                <c:pt idx="5043">
                  <c:v>-10.3200000002967</c:v>
                </c:pt>
                <c:pt idx="5044">
                  <c:v>-10.3120000002965</c:v>
                </c:pt>
                <c:pt idx="5045">
                  <c:v>-10.3040000002963</c:v>
                </c:pt>
                <c:pt idx="5046">
                  <c:v>-10.296000000296001</c:v>
                </c:pt>
                <c:pt idx="5047">
                  <c:v>-10.288000000295801</c:v>
                </c:pt>
                <c:pt idx="5048">
                  <c:v>-10.280000000295599</c:v>
                </c:pt>
                <c:pt idx="5049">
                  <c:v>-10.2720000002953</c:v>
                </c:pt>
                <c:pt idx="5050">
                  <c:v>-10.2640000002951</c:v>
                </c:pt>
                <c:pt idx="5051">
                  <c:v>-10.2560000002949</c:v>
                </c:pt>
                <c:pt idx="5052">
                  <c:v>-10.2480000002947</c:v>
                </c:pt>
                <c:pt idx="5053">
                  <c:v>-10.240000000294401</c:v>
                </c:pt>
                <c:pt idx="5054">
                  <c:v>-10.2320000002942</c:v>
                </c:pt>
                <c:pt idx="5055">
                  <c:v>-10.224000000294</c:v>
                </c:pt>
                <c:pt idx="5056">
                  <c:v>-10.2160000002937</c:v>
                </c:pt>
                <c:pt idx="5057">
                  <c:v>-10.208000000293501</c:v>
                </c:pt>
                <c:pt idx="5058">
                  <c:v>-10.200000000293301</c:v>
                </c:pt>
                <c:pt idx="5059">
                  <c:v>-10.192000000293</c:v>
                </c:pt>
                <c:pt idx="5060">
                  <c:v>-10.184000000292802</c:v>
                </c:pt>
                <c:pt idx="5061">
                  <c:v>-10.1760000002926</c:v>
                </c:pt>
                <c:pt idx="5062">
                  <c:v>-10.1680000002924</c:v>
                </c:pt>
                <c:pt idx="5063">
                  <c:v>-10.160000000292101</c:v>
                </c:pt>
                <c:pt idx="5064">
                  <c:v>-10.152000000291899</c:v>
                </c:pt>
                <c:pt idx="5065">
                  <c:v>-10.144000000291699</c:v>
                </c:pt>
                <c:pt idx="5066">
                  <c:v>-10.1360000002914</c:v>
                </c:pt>
                <c:pt idx="5067">
                  <c:v>-10.1280000002912</c:v>
                </c:pt>
                <c:pt idx="5068">
                  <c:v>-10.120000000291</c:v>
                </c:pt>
                <c:pt idx="5069">
                  <c:v>-10.112000000290699</c:v>
                </c:pt>
                <c:pt idx="5070">
                  <c:v>-10.104000000290501</c:v>
                </c:pt>
                <c:pt idx="5071">
                  <c:v>-10.096000000290299</c:v>
                </c:pt>
                <c:pt idx="5072">
                  <c:v>-10.0880000002901</c:v>
                </c:pt>
                <c:pt idx="5073">
                  <c:v>-10.0800000002898</c:v>
                </c:pt>
                <c:pt idx="5074">
                  <c:v>-10.072000000289599</c:v>
                </c:pt>
                <c:pt idx="5075">
                  <c:v>-10.064000000289401</c:v>
                </c:pt>
                <c:pt idx="5076">
                  <c:v>-10.056000000289099</c:v>
                </c:pt>
                <c:pt idx="5077">
                  <c:v>-10.0480000002889</c:v>
                </c:pt>
                <c:pt idx="5078">
                  <c:v>-10.0400000002887</c:v>
                </c:pt>
                <c:pt idx="5079">
                  <c:v>-10.0320000002884</c:v>
                </c:pt>
                <c:pt idx="5080">
                  <c:v>-10.024000000288201</c:v>
                </c:pt>
                <c:pt idx="5081">
                  <c:v>-10.016000000287999</c:v>
                </c:pt>
                <c:pt idx="5082">
                  <c:v>-10.008000000287801</c:v>
                </c:pt>
                <c:pt idx="5083">
                  <c:v>-10.000000000287599</c:v>
                </c:pt>
                <c:pt idx="5084">
                  <c:v>-9.9920000002873302</c:v>
                </c:pt>
                <c:pt idx="5085">
                  <c:v>-9.9840000002871001</c:v>
                </c:pt>
                <c:pt idx="5086">
                  <c:v>-9.9760000002868701</c:v>
                </c:pt>
                <c:pt idx="5087">
                  <c:v>-9.96800000028664</c:v>
                </c:pt>
                <c:pt idx="5088">
                  <c:v>-9.96000000028641</c:v>
                </c:pt>
                <c:pt idx="5089">
                  <c:v>-9.9520000002861799</c:v>
                </c:pt>
                <c:pt idx="5090">
                  <c:v>-9.9440000002859499</c:v>
                </c:pt>
                <c:pt idx="5091">
                  <c:v>-9.9360000002857198</c:v>
                </c:pt>
                <c:pt idx="5092">
                  <c:v>-9.9280000002854898</c:v>
                </c:pt>
                <c:pt idx="5093">
                  <c:v>-9.9200000002852597</c:v>
                </c:pt>
                <c:pt idx="5094">
                  <c:v>-9.9120000002850297</c:v>
                </c:pt>
                <c:pt idx="5095">
                  <c:v>-9.9040000002847997</c:v>
                </c:pt>
                <c:pt idx="5096">
                  <c:v>-9.8960000002845696</c:v>
                </c:pt>
                <c:pt idx="5097">
                  <c:v>-9.8880000002843396</c:v>
                </c:pt>
                <c:pt idx="5098">
                  <c:v>-9.8800000002841095</c:v>
                </c:pt>
                <c:pt idx="5099">
                  <c:v>-9.8720000002838795</c:v>
                </c:pt>
                <c:pt idx="5100">
                  <c:v>-9.8640000002836494</c:v>
                </c:pt>
                <c:pt idx="5101">
                  <c:v>-9.8560000002834194</c:v>
                </c:pt>
                <c:pt idx="5102">
                  <c:v>-9.8480000002831893</c:v>
                </c:pt>
                <c:pt idx="5103">
                  <c:v>-9.8400000002829593</c:v>
                </c:pt>
                <c:pt idx="5104">
                  <c:v>-9.8320000002827292</c:v>
                </c:pt>
                <c:pt idx="5105">
                  <c:v>-9.824000000282501</c:v>
                </c:pt>
                <c:pt idx="5106">
                  <c:v>-9.8160000002822709</c:v>
                </c:pt>
                <c:pt idx="5107">
                  <c:v>-9.8080000002820409</c:v>
                </c:pt>
                <c:pt idx="5108">
                  <c:v>-9.8000000002818108</c:v>
                </c:pt>
                <c:pt idx="5109">
                  <c:v>-9.7920000002815808</c:v>
                </c:pt>
                <c:pt idx="5110">
                  <c:v>-9.7840000002813508</c:v>
                </c:pt>
                <c:pt idx="5111">
                  <c:v>-9.7760000002811207</c:v>
                </c:pt>
                <c:pt idx="5112">
                  <c:v>-9.7680000002808907</c:v>
                </c:pt>
                <c:pt idx="5113">
                  <c:v>-9.7600000002806606</c:v>
                </c:pt>
                <c:pt idx="5114">
                  <c:v>-9.7520000002804306</c:v>
                </c:pt>
                <c:pt idx="5115">
                  <c:v>-9.7440000002802005</c:v>
                </c:pt>
                <c:pt idx="5116">
                  <c:v>-9.7360000002799705</c:v>
                </c:pt>
                <c:pt idx="5117">
                  <c:v>-9.7280000002797404</c:v>
                </c:pt>
                <c:pt idx="5118">
                  <c:v>-9.7200000002795104</c:v>
                </c:pt>
                <c:pt idx="5119">
                  <c:v>-9.7120000002792697</c:v>
                </c:pt>
                <c:pt idx="5120">
                  <c:v>-9.7040000002790396</c:v>
                </c:pt>
                <c:pt idx="5121">
                  <c:v>-9.6960000002788096</c:v>
                </c:pt>
                <c:pt idx="5122">
                  <c:v>-9.6880000002785795</c:v>
                </c:pt>
                <c:pt idx="5123">
                  <c:v>-9.6800000002783495</c:v>
                </c:pt>
                <c:pt idx="5124">
                  <c:v>-9.6720000002781195</c:v>
                </c:pt>
                <c:pt idx="5125">
                  <c:v>-9.6640000002778894</c:v>
                </c:pt>
                <c:pt idx="5126">
                  <c:v>-9.6560000002776594</c:v>
                </c:pt>
                <c:pt idx="5127">
                  <c:v>-9.6480000002774293</c:v>
                </c:pt>
                <c:pt idx="5128">
                  <c:v>-9.6400000002771993</c:v>
                </c:pt>
                <c:pt idx="5129">
                  <c:v>-9.6320000002769692</c:v>
                </c:pt>
                <c:pt idx="5130">
                  <c:v>-9.6240000002767392</c:v>
                </c:pt>
                <c:pt idx="5131">
                  <c:v>-9.6160000002765091</c:v>
                </c:pt>
                <c:pt idx="5132">
                  <c:v>-9.6080000002762791</c:v>
                </c:pt>
                <c:pt idx="5133">
                  <c:v>-9.6000000002760491</c:v>
                </c:pt>
                <c:pt idx="5134">
                  <c:v>-9.5920000002758208</c:v>
                </c:pt>
                <c:pt idx="5135">
                  <c:v>-9.5840000002755907</c:v>
                </c:pt>
                <c:pt idx="5136">
                  <c:v>-9.5760000002753607</c:v>
                </c:pt>
                <c:pt idx="5137">
                  <c:v>-9.5680000002751306</c:v>
                </c:pt>
                <c:pt idx="5138">
                  <c:v>-9.5600000002749006</c:v>
                </c:pt>
                <c:pt idx="5139">
                  <c:v>-9.5520000002746706</c:v>
                </c:pt>
                <c:pt idx="5140">
                  <c:v>-9.5440000002744405</c:v>
                </c:pt>
                <c:pt idx="5141">
                  <c:v>-9.5360000002742105</c:v>
                </c:pt>
                <c:pt idx="5142">
                  <c:v>-9.5280000002739804</c:v>
                </c:pt>
                <c:pt idx="5143">
                  <c:v>-9.5200000002737504</c:v>
                </c:pt>
                <c:pt idx="5144">
                  <c:v>-9.5120000002735203</c:v>
                </c:pt>
                <c:pt idx="5145">
                  <c:v>-9.5040000002732903</c:v>
                </c:pt>
                <c:pt idx="5146">
                  <c:v>-9.4960000002730602</c:v>
                </c:pt>
                <c:pt idx="5147">
                  <c:v>-9.4880000002728302</c:v>
                </c:pt>
                <c:pt idx="5148">
                  <c:v>-9.4800000002726001</c:v>
                </c:pt>
                <c:pt idx="5149">
                  <c:v>-9.4720000002723701</c:v>
                </c:pt>
                <c:pt idx="5150">
                  <c:v>-9.4640000002721401</c:v>
                </c:pt>
                <c:pt idx="5151">
                  <c:v>-9.45600000027191</c:v>
                </c:pt>
                <c:pt idx="5152">
                  <c:v>-9.44800000027168</c:v>
                </c:pt>
                <c:pt idx="5153">
                  <c:v>-9.4400000002714499</c:v>
                </c:pt>
                <c:pt idx="5154">
                  <c:v>-9.4320000002712199</c:v>
                </c:pt>
                <c:pt idx="5155">
                  <c:v>-9.4240000002709898</c:v>
                </c:pt>
                <c:pt idx="5156">
                  <c:v>-9.4160000002707598</c:v>
                </c:pt>
                <c:pt idx="5157">
                  <c:v>-9.4080000002705297</c:v>
                </c:pt>
                <c:pt idx="5158">
                  <c:v>-9.4000000002702997</c:v>
                </c:pt>
                <c:pt idx="5159">
                  <c:v>-9.3920000002700696</c:v>
                </c:pt>
                <c:pt idx="5160">
                  <c:v>-9.3840000002698396</c:v>
                </c:pt>
                <c:pt idx="5161">
                  <c:v>-9.3760000002696096</c:v>
                </c:pt>
                <c:pt idx="5162">
                  <c:v>-9.3680000002693795</c:v>
                </c:pt>
                <c:pt idx="5163">
                  <c:v>-9.3600000002691495</c:v>
                </c:pt>
                <c:pt idx="5164">
                  <c:v>-9.3520000002689194</c:v>
                </c:pt>
                <c:pt idx="5165">
                  <c:v>-9.3440000002686894</c:v>
                </c:pt>
                <c:pt idx="5166">
                  <c:v>-9.3360000002684593</c:v>
                </c:pt>
                <c:pt idx="5167">
                  <c:v>-9.3280000002682293</c:v>
                </c:pt>
                <c:pt idx="5168">
                  <c:v>-9.3200000002679992</c:v>
                </c:pt>
                <c:pt idx="5169">
                  <c:v>-9.3120000002677692</c:v>
                </c:pt>
                <c:pt idx="5170">
                  <c:v>-9.3040000002675391</c:v>
                </c:pt>
                <c:pt idx="5171">
                  <c:v>-9.2960000002673091</c:v>
                </c:pt>
                <c:pt idx="5172">
                  <c:v>-9.2880000002670791</c:v>
                </c:pt>
                <c:pt idx="5173">
                  <c:v>-9.2800000002668508</c:v>
                </c:pt>
                <c:pt idx="5174">
                  <c:v>-9.2720000002666207</c:v>
                </c:pt>
                <c:pt idx="5175">
                  <c:v>-9.2640000002663907</c:v>
                </c:pt>
                <c:pt idx="5176">
                  <c:v>-9.2560000002661607</c:v>
                </c:pt>
                <c:pt idx="5177">
                  <c:v>-9.2480000002659306</c:v>
                </c:pt>
                <c:pt idx="5178">
                  <c:v>-9.2400000002657006</c:v>
                </c:pt>
                <c:pt idx="5179">
                  <c:v>-9.2320000002654705</c:v>
                </c:pt>
                <c:pt idx="5180">
                  <c:v>-9.2240000002652405</c:v>
                </c:pt>
                <c:pt idx="5181">
                  <c:v>-9.2160000002650104</c:v>
                </c:pt>
                <c:pt idx="5182">
                  <c:v>-9.2080000002647804</c:v>
                </c:pt>
                <c:pt idx="5183">
                  <c:v>-9.2000000002645503</c:v>
                </c:pt>
                <c:pt idx="5184">
                  <c:v>-9.1920000002643203</c:v>
                </c:pt>
                <c:pt idx="5185">
                  <c:v>-9.1840000002640902</c:v>
                </c:pt>
                <c:pt idx="5186">
                  <c:v>-9.1760000002638602</c:v>
                </c:pt>
                <c:pt idx="5187">
                  <c:v>-9.1680000002636302</c:v>
                </c:pt>
                <c:pt idx="5188">
                  <c:v>-9.1600000002634001</c:v>
                </c:pt>
                <c:pt idx="5189">
                  <c:v>-9.1520000002631701</c:v>
                </c:pt>
                <c:pt idx="5190">
                  <c:v>-9.14400000026294</c:v>
                </c:pt>
                <c:pt idx="5191">
                  <c:v>-9.13600000026271</c:v>
                </c:pt>
                <c:pt idx="5192">
                  <c:v>-9.1280000002624799</c:v>
                </c:pt>
                <c:pt idx="5193">
                  <c:v>-9.1200000002622499</c:v>
                </c:pt>
                <c:pt idx="5194">
                  <c:v>-9.1120000002620198</c:v>
                </c:pt>
                <c:pt idx="5195">
                  <c:v>-9.1040000002617898</c:v>
                </c:pt>
                <c:pt idx="5196">
                  <c:v>-9.0960000002615597</c:v>
                </c:pt>
                <c:pt idx="5197">
                  <c:v>-9.0880000002613297</c:v>
                </c:pt>
                <c:pt idx="5198">
                  <c:v>-9.0800000002610997</c:v>
                </c:pt>
                <c:pt idx="5199">
                  <c:v>-9.0720000002608696</c:v>
                </c:pt>
                <c:pt idx="5200">
                  <c:v>-9.0640000002606396</c:v>
                </c:pt>
                <c:pt idx="5201">
                  <c:v>-9.0560000002604095</c:v>
                </c:pt>
                <c:pt idx="5202">
                  <c:v>-9.0480000002601795</c:v>
                </c:pt>
                <c:pt idx="5203">
                  <c:v>-9.0400000002599494</c:v>
                </c:pt>
                <c:pt idx="5204">
                  <c:v>-9.0320000002597194</c:v>
                </c:pt>
                <c:pt idx="5205">
                  <c:v>-9.0240000002594893</c:v>
                </c:pt>
                <c:pt idx="5206">
                  <c:v>-9.0160000002592593</c:v>
                </c:pt>
                <c:pt idx="5207">
                  <c:v>-9.0080000002590292</c:v>
                </c:pt>
                <c:pt idx="5208">
                  <c:v>-9.0000000002587992</c:v>
                </c:pt>
                <c:pt idx="5209">
                  <c:v>-8.9920000002585692</c:v>
                </c:pt>
                <c:pt idx="5210">
                  <c:v>-8.9840000002583391</c:v>
                </c:pt>
                <c:pt idx="5211">
                  <c:v>-8.9760000002581108</c:v>
                </c:pt>
                <c:pt idx="5212">
                  <c:v>-8.9680000002578808</c:v>
                </c:pt>
                <c:pt idx="5213">
                  <c:v>-8.9600000002576508</c:v>
                </c:pt>
                <c:pt idx="5214">
                  <c:v>-8.9520000002574207</c:v>
                </c:pt>
                <c:pt idx="5215">
                  <c:v>-8.9440000002571907</c:v>
                </c:pt>
                <c:pt idx="5216">
                  <c:v>-8.9360000002569606</c:v>
                </c:pt>
                <c:pt idx="5217">
                  <c:v>-8.9280000002567306</c:v>
                </c:pt>
                <c:pt idx="5218">
                  <c:v>-8.9200000002565005</c:v>
                </c:pt>
                <c:pt idx="5219">
                  <c:v>-8.9120000002562705</c:v>
                </c:pt>
                <c:pt idx="5220">
                  <c:v>-8.9040000002560404</c:v>
                </c:pt>
                <c:pt idx="5221">
                  <c:v>-8.8960000002558104</c:v>
                </c:pt>
                <c:pt idx="5222">
                  <c:v>-8.8880000002555803</c:v>
                </c:pt>
                <c:pt idx="5223">
                  <c:v>-8.8800000002553503</c:v>
                </c:pt>
                <c:pt idx="5224">
                  <c:v>-8.8720000002551203</c:v>
                </c:pt>
                <c:pt idx="5225">
                  <c:v>-8.8640000002548902</c:v>
                </c:pt>
                <c:pt idx="5226">
                  <c:v>-8.8560000002546602</c:v>
                </c:pt>
                <c:pt idx="5227">
                  <c:v>-8.8480000002544301</c:v>
                </c:pt>
                <c:pt idx="5228">
                  <c:v>-8.8400000002542001</c:v>
                </c:pt>
                <c:pt idx="5229">
                  <c:v>-8.83200000025397</c:v>
                </c:pt>
                <c:pt idx="5230">
                  <c:v>-8.82400000025374</c:v>
                </c:pt>
                <c:pt idx="5231">
                  <c:v>-8.8160000002535099</c:v>
                </c:pt>
                <c:pt idx="5232">
                  <c:v>-8.8080000002532799</c:v>
                </c:pt>
                <c:pt idx="5233">
                  <c:v>-8.8000000002530498</c:v>
                </c:pt>
                <c:pt idx="5234">
                  <c:v>-8.7920000002528198</c:v>
                </c:pt>
                <c:pt idx="5235">
                  <c:v>-8.7840000002525898</c:v>
                </c:pt>
                <c:pt idx="5236">
                  <c:v>-8.7760000002523597</c:v>
                </c:pt>
                <c:pt idx="5237">
                  <c:v>-8.7680000002521297</c:v>
                </c:pt>
                <c:pt idx="5238">
                  <c:v>-8.7600000002518996</c:v>
                </c:pt>
                <c:pt idx="5239">
                  <c:v>-8.7520000002516696</c:v>
                </c:pt>
                <c:pt idx="5240">
                  <c:v>-8.7440000002514395</c:v>
                </c:pt>
                <c:pt idx="5241">
                  <c:v>-8.7360000002512095</c:v>
                </c:pt>
                <c:pt idx="5242">
                  <c:v>-8.7280000002509794</c:v>
                </c:pt>
                <c:pt idx="5243">
                  <c:v>-8.7200000002507494</c:v>
                </c:pt>
                <c:pt idx="5244">
                  <c:v>-8.7120000002505193</c:v>
                </c:pt>
                <c:pt idx="5245">
                  <c:v>-8.7040000002502893</c:v>
                </c:pt>
                <c:pt idx="5246">
                  <c:v>-8.6960000002500593</c:v>
                </c:pt>
                <c:pt idx="5247">
                  <c:v>-8.6880000002498292</c:v>
                </c:pt>
                <c:pt idx="5248">
                  <c:v>-8.6800000002495992</c:v>
                </c:pt>
                <c:pt idx="5249">
                  <c:v>-8.6720000002493709</c:v>
                </c:pt>
                <c:pt idx="5250">
                  <c:v>-8.6640000002491409</c:v>
                </c:pt>
                <c:pt idx="5251">
                  <c:v>-8.6560000002489108</c:v>
                </c:pt>
                <c:pt idx="5252">
                  <c:v>-8.6480000002486808</c:v>
                </c:pt>
                <c:pt idx="5253">
                  <c:v>-8.6400000002484507</c:v>
                </c:pt>
                <c:pt idx="5254">
                  <c:v>-8.6320000002482207</c:v>
                </c:pt>
                <c:pt idx="5255">
                  <c:v>-8.6240000002479906</c:v>
                </c:pt>
                <c:pt idx="5256">
                  <c:v>-8.6160000002477606</c:v>
                </c:pt>
                <c:pt idx="5257">
                  <c:v>-8.6080000002475305</c:v>
                </c:pt>
                <c:pt idx="5258">
                  <c:v>-8.6000000002473005</c:v>
                </c:pt>
                <c:pt idx="5259">
                  <c:v>-8.5920000002470704</c:v>
                </c:pt>
                <c:pt idx="5260">
                  <c:v>-8.5840000002468404</c:v>
                </c:pt>
                <c:pt idx="5261">
                  <c:v>-8.5760000002466104</c:v>
                </c:pt>
                <c:pt idx="5262">
                  <c:v>-8.5680000002463803</c:v>
                </c:pt>
                <c:pt idx="5263">
                  <c:v>-8.5600000002461503</c:v>
                </c:pt>
                <c:pt idx="5264">
                  <c:v>-8.5520000002459202</c:v>
                </c:pt>
                <c:pt idx="5265">
                  <c:v>-8.5440000002456902</c:v>
                </c:pt>
                <c:pt idx="5266">
                  <c:v>-8.5360000002454601</c:v>
                </c:pt>
                <c:pt idx="5267">
                  <c:v>-8.5280000002452301</c:v>
                </c:pt>
                <c:pt idx="5268">
                  <c:v>-8.520000000245</c:v>
                </c:pt>
                <c:pt idx="5269">
                  <c:v>-8.51200000024477</c:v>
                </c:pt>
                <c:pt idx="5270">
                  <c:v>-8.5040000002445399</c:v>
                </c:pt>
                <c:pt idx="5271">
                  <c:v>-8.4960000002443099</c:v>
                </c:pt>
                <c:pt idx="5272">
                  <c:v>-8.4880000002440799</c:v>
                </c:pt>
                <c:pt idx="5273">
                  <c:v>-8.4800000002438498</c:v>
                </c:pt>
                <c:pt idx="5274">
                  <c:v>-8.4720000002436198</c:v>
                </c:pt>
                <c:pt idx="5275">
                  <c:v>-8.4640000002433897</c:v>
                </c:pt>
                <c:pt idx="5276">
                  <c:v>-8.4560000002431597</c:v>
                </c:pt>
                <c:pt idx="5277">
                  <c:v>-8.4480000002429296</c:v>
                </c:pt>
                <c:pt idx="5278">
                  <c:v>-8.4400000002426996</c:v>
                </c:pt>
                <c:pt idx="5279">
                  <c:v>-8.4320000002424695</c:v>
                </c:pt>
                <c:pt idx="5280">
                  <c:v>-8.4240000002422395</c:v>
                </c:pt>
                <c:pt idx="5281">
                  <c:v>-8.4160000002420094</c:v>
                </c:pt>
                <c:pt idx="5282">
                  <c:v>-8.4080000002417794</c:v>
                </c:pt>
                <c:pt idx="5283">
                  <c:v>-8.4000000002415494</c:v>
                </c:pt>
                <c:pt idx="5284">
                  <c:v>-8.3920000002413193</c:v>
                </c:pt>
                <c:pt idx="5285">
                  <c:v>-8.3840000002410893</c:v>
                </c:pt>
                <c:pt idx="5286">
                  <c:v>-8.3760000002408592</c:v>
                </c:pt>
                <c:pt idx="5287">
                  <c:v>-8.3680000002406292</c:v>
                </c:pt>
                <c:pt idx="5288">
                  <c:v>-8.3600000002404009</c:v>
                </c:pt>
                <c:pt idx="5289">
                  <c:v>-8.3520000002401709</c:v>
                </c:pt>
                <c:pt idx="5290">
                  <c:v>-8.3440000002399408</c:v>
                </c:pt>
                <c:pt idx="5291">
                  <c:v>-8.3360000002397108</c:v>
                </c:pt>
                <c:pt idx="5292">
                  <c:v>-8.3280000002394807</c:v>
                </c:pt>
                <c:pt idx="5293">
                  <c:v>-8.3200000002392507</c:v>
                </c:pt>
                <c:pt idx="5294">
                  <c:v>-8.3120000002390206</c:v>
                </c:pt>
                <c:pt idx="5295">
                  <c:v>-8.3040000002387906</c:v>
                </c:pt>
                <c:pt idx="5296">
                  <c:v>-8.2960000002385605</c:v>
                </c:pt>
                <c:pt idx="5297">
                  <c:v>-8.2880000002383305</c:v>
                </c:pt>
                <c:pt idx="5298">
                  <c:v>-8.2800000002381005</c:v>
                </c:pt>
                <c:pt idx="5299">
                  <c:v>-8.2720000002378704</c:v>
                </c:pt>
                <c:pt idx="5300">
                  <c:v>-8.2640000002376404</c:v>
                </c:pt>
                <c:pt idx="5301">
                  <c:v>-8.2560000002374103</c:v>
                </c:pt>
                <c:pt idx="5302">
                  <c:v>-8.2480000002371803</c:v>
                </c:pt>
                <c:pt idx="5303">
                  <c:v>-8.2400000002369502</c:v>
                </c:pt>
                <c:pt idx="5304">
                  <c:v>-8.2320000002367202</c:v>
                </c:pt>
                <c:pt idx="5305">
                  <c:v>-8.2240000002364901</c:v>
                </c:pt>
                <c:pt idx="5306">
                  <c:v>-8.2160000002362601</c:v>
                </c:pt>
                <c:pt idx="5307">
                  <c:v>-8.20800000023603</c:v>
                </c:pt>
                <c:pt idx="5308">
                  <c:v>-8.2000000002358</c:v>
                </c:pt>
                <c:pt idx="5309">
                  <c:v>-8.19200000023557</c:v>
                </c:pt>
                <c:pt idx="5310">
                  <c:v>-8.1840000002353399</c:v>
                </c:pt>
                <c:pt idx="5311">
                  <c:v>-8.1760000002351099</c:v>
                </c:pt>
                <c:pt idx="5312">
                  <c:v>-8.1680000002348798</c:v>
                </c:pt>
                <c:pt idx="5313">
                  <c:v>-8.1600000002346498</c:v>
                </c:pt>
                <c:pt idx="5314">
                  <c:v>-8.1520000002344197</c:v>
                </c:pt>
                <c:pt idx="5315">
                  <c:v>-8.1440000002341897</c:v>
                </c:pt>
                <c:pt idx="5316">
                  <c:v>-8.1360000002339596</c:v>
                </c:pt>
                <c:pt idx="5317">
                  <c:v>-8.1280000002337296</c:v>
                </c:pt>
                <c:pt idx="5318">
                  <c:v>-8.1200000002334995</c:v>
                </c:pt>
                <c:pt idx="5319">
                  <c:v>-8.1120000002332695</c:v>
                </c:pt>
                <c:pt idx="5320">
                  <c:v>-8.1040000002330395</c:v>
                </c:pt>
                <c:pt idx="5321">
                  <c:v>-8.0960000002328094</c:v>
                </c:pt>
                <c:pt idx="5322">
                  <c:v>-8.0880000002325794</c:v>
                </c:pt>
                <c:pt idx="5323">
                  <c:v>-8.0800000002323493</c:v>
                </c:pt>
                <c:pt idx="5324">
                  <c:v>-8.0720000002321193</c:v>
                </c:pt>
                <c:pt idx="5325">
                  <c:v>-8.0640000002318892</c:v>
                </c:pt>
                <c:pt idx="5326">
                  <c:v>-8.056000000231661</c:v>
                </c:pt>
                <c:pt idx="5327">
                  <c:v>-8.0480000002314309</c:v>
                </c:pt>
                <c:pt idx="5328">
                  <c:v>-8.0400000002312009</c:v>
                </c:pt>
                <c:pt idx="5329">
                  <c:v>-8.0320000002309708</c:v>
                </c:pt>
                <c:pt idx="5330">
                  <c:v>-8.0240000002307408</c:v>
                </c:pt>
                <c:pt idx="5331">
                  <c:v>-8.0160000002305107</c:v>
                </c:pt>
                <c:pt idx="5332">
                  <c:v>-8.0080000002302807</c:v>
                </c:pt>
                <c:pt idx="5333">
                  <c:v>-8.0000000002300506</c:v>
                </c:pt>
                <c:pt idx="5334">
                  <c:v>-7.9920000002298206</c:v>
                </c:pt>
                <c:pt idx="5335">
                  <c:v>-7.9840000002295906</c:v>
                </c:pt>
                <c:pt idx="5336">
                  <c:v>-7.9760000002293605</c:v>
                </c:pt>
                <c:pt idx="5337">
                  <c:v>-7.9680000002291305</c:v>
                </c:pt>
                <c:pt idx="5338">
                  <c:v>-7.9600000002289004</c:v>
                </c:pt>
                <c:pt idx="5339">
                  <c:v>-7.9520000002286597</c:v>
                </c:pt>
                <c:pt idx="5340">
                  <c:v>-7.9440000002284297</c:v>
                </c:pt>
                <c:pt idx="5341">
                  <c:v>-7.9360000002281996</c:v>
                </c:pt>
                <c:pt idx="5342">
                  <c:v>-7.9280000002279696</c:v>
                </c:pt>
                <c:pt idx="5343">
                  <c:v>-7.9200000002277395</c:v>
                </c:pt>
                <c:pt idx="5344">
                  <c:v>-7.9120000002275095</c:v>
                </c:pt>
                <c:pt idx="5345">
                  <c:v>-7.9040000002272794</c:v>
                </c:pt>
                <c:pt idx="5346">
                  <c:v>-7.8960000002270494</c:v>
                </c:pt>
                <c:pt idx="5347">
                  <c:v>-7.8880000002268194</c:v>
                </c:pt>
                <c:pt idx="5348">
                  <c:v>-7.8800000002265893</c:v>
                </c:pt>
                <c:pt idx="5349">
                  <c:v>-7.8720000002263593</c:v>
                </c:pt>
                <c:pt idx="5350">
                  <c:v>-7.8640000002261292</c:v>
                </c:pt>
                <c:pt idx="5351">
                  <c:v>-7.8560000002258992</c:v>
                </c:pt>
                <c:pt idx="5352">
                  <c:v>-7.8480000002256691</c:v>
                </c:pt>
                <c:pt idx="5353">
                  <c:v>-7.8400000002254391</c:v>
                </c:pt>
                <c:pt idx="5354">
                  <c:v>-7.832000000225209</c:v>
                </c:pt>
                <c:pt idx="5355">
                  <c:v>-7.8240000002249808</c:v>
                </c:pt>
                <c:pt idx="5356">
                  <c:v>-7.8160000002247507</c:v>
                </c:pt>
                <c:pt idx="5357">
                  <c:v>-7.8080000002245198</c:v>
                </c:pt>
                <c:pt idx="5358">
                  <c:v>-7.8000000002242897</c:v>
                </c:pt>
                <c:pt idx="5359">
                  <c:v>-7.7920000002240597</c:v>
                </c:pt>
                <c:pt idx="5360">
                  <c:v>-7.7840000002238297</c:v>
                </c:pt>
                <c:pt idx="5361">
                  <c:v>-7.7760000002235996</c:v>
                </c:pt>
                <c:pt idx="5362">
                  <c:v>-7.7680000002233696</c:v>
                </c:pt>
                <c:pt idx="5363">
                  <c:v>-7.7600000002231395</c:v>
                </c:pt>
                <c:pt idx="5364">
                  <c:v>-7.7520000002229095</c:v>
                </c:pt>
                <c:pt idx="5365">
                  <c:v>-7.7440000002226803</c:v>
                </c:pt>
                <c:pt idx="5366">
                  <c:v>-7.7360000002224503</c:v>
                </c:pt>
                <c:pt idx="5367">
                  <c:v>-7.7280000002222202</c:v>
                </c:pt>
                <c:pt idx="5368">
                  <c:v>-7.7200000002219902</c:v>
                </c:pt>
                <c:pt idx="5369">
                  <c:v>-7.7120000002217601</c:v>
                </c:pt>
                <c:pt idx="5370">
                  <c:v>-7.7040000002215301</c:v>
                </c:pt>
                <c:pt idx="5371">
                  <c:v>-7.6960000002213</c:v>
                </c:pt>
                <c:pt idx="5372">
                  <c:v>-7.68800000022107</c:v>
                </c:pt>
                <c:pt idx="5373">
                  <c:v>-7.68000000022084</c:v>
                </c:pt>
                <c:pt idx="5374">
                  <c:v>-7.6720000002206099</c:v>
                </c:pt>
                <c:pt idx="5375">
                  <c:v>-7.6640000002203799</c:v>
                </c:pt>
                <c:pt idx="5376">
                  <c:v>-7.6560000002201498</c:v>
                </c:pt>
                <c:pt idx="5377">
                  <c:v>-7.6480000002199198</c:v>
                </c:pt>
                <c:pt idx="5378">
                  <c:v>-7.6400000002196897</c:v>
                </c:pt>
                <c:pt idx="5379">
                  <c:v>-7.6320000002194597</c:v>
                </c:pt>
                <c:pt idx="5380">
                  <c:v>-7.6240000002192296</c:v>
                </c:pt>
                <c:pt idx="5381">
                  <c:v>-7.6160000002189996</c:v>
                </c:pt>
                <c:pt idx="5382">
                  <c:v>-7.6080000002187695</c:v>
                </c:pt>
                <c:pt idx="5383">
                  <c:v>-7.6000000002185395</c:v>
                </c:pt>
                <c:pt idx="5384">
                  <c:v>-7.5920000002183103</c:v>
                </c:pt>
                <c:pt idx="5385">
                  <c:v>-7.5840000002180803</c:v>
                </c:pt>
                <c:pt idx="5386">
                  <c:v>-7.5760000002178502</c:v>
                </c:pt>
                <c:pt idx="5387">
                  <c:v>-7.5680000002176202</c:v>
                </c:pt>
                <c:pt idx="5388">
                  <c:v>-7.5600000002173902</c:v>
                </c:pt>
                <c:pt idx="5389">
                  <c:v>-7.5520000002171601</c:v>
                </c:pt>
                <c:pt idx="5390">
                  <c:v>-7.5440000002169301</c:v>
                </c:pt>
                <c:pt idx="5391">
                  <c:v>-7.5360000002167</c:v>
                </c:pt>
                <c:pt idx="5392">
                  <c:v>-7.52800000021647</c:v>
                </c:pt>
                <c:pt idx="5393">
                  <c:v>-7.5200000002162399</c:v>
                </c:pt>
                <c:pt idx="5394">
                  <c:v>-7.5120000002160099</c:v>
                </c:pt>
                <c:pt idx="5395">
                  <c:v>-7.5040000002157798</c:v>
                </c:pt>
                <c:pt idx="5396">
                  <c:v>-7.4960000002155498</c:v>
                </c:pt>
                <c:pt idx="5397">
                  <c:v>-7.4880000002153198</c:v>
                </c:pt>
                <c:pt idx="5398">
                  <c:v>-7.4800000002150897</c:v>
                </c:pt>
                <c:pt idx="5399">
                  <c:v>-7.4720000002148597</c:v>
                </c:pt>
                <c:pt idx="5400">
                  <c:v>-7.4640000002146296</c:v>
                </c:pt>
                <c:pt idx="5401">
                  <c:v>-7.4560000002143996</c:v>
                </c:pt>
                <c:pt idx="5402">
                  <c:v>-7.4480000002141695</c:v>
                </c:pt>
                <c:pt idx="5403">
                  <c:v>-7.4400000002139404</c:v>
                </c:pt>
                <c:pt idx="5404">
                  <c:v>-7.4320000002137103</c:v>
                </c:pt>
                <c:pt idx="5405">
                  <c:v>-7.4240000002134803</c:v>
                </c:pt>
                <c:pt idx="5406">
                  <c:v>-7.4160000002132502</c:v>
                </c:pt>
                <c:pt idx="5407">
                  <c:v>-7.4080000002130202</c:v>
                </c:pt>
                <c:pt idx="5408">
                  <c:v>-7.4000000002127901</c:v>
                </c:pt>
                <c:pt idx="5409">
                  <c:v>-7.3920000002125601</c:v>
                </c:pt>
                <c:pt idx="5410">
                  <c:v>-7.3840000002123301</c:v>
                </c:pt>
                <c:pt idx="5411">
                  <c:v>-7.3760000002121</c:v>
                </c:pt>
                <c:pt idx="5412">
                  <c:v>-7.36800000021187</c:v>
                </c:pt>
                <c:pt idx="5413">
                  <c:v>-7.3600000002116399</c:v>
                </c:pt>
                <c:pt idx="5414">
                  <c:v>-7.3520000002114099</c:v>
                </c:pt>
                <c:pt idx="5415">
                  <c:v>-7.3440000002111798</c:v>
                </c:pt>
                <c:pt idx="5416">
                  <c:v>-7.3360000002109498</c:v>
                </c:pt>
                <c:pt idx="5417">
                  <c:v>-7.3280000002107197</c:v>
                </c:pt>
                <c:pt idx="5418">
                  <c:v>-7.3200000002104897</c:v>
                </c:pt>
                <c:pt idx="5419">
                  <c:v>-7.3120000002102596</c:v>
                </c:pt>
                <c:pt idx="5420">
                  <c:v>-7.3040000002100296</c:v>
                </c:pt>
                <c:pt idx="5421">
                  <c:v>-7.2960000002097996</c:v>
                </c:pt>
                <c:pt idx="5422">
                  <c:v>-7.2880000002095704</c:v>
                </c:pt>
                <c:pt idx="5423">
                  <c:v>-7.2800000002093403</c:v>
                </c:pt>
                <c:pt idx="5424">
                  <c:v>-7.2720000002091103</c:v>
                </c:pt>
                <c:pt idx="5425">
                  <c:v>-7.2640000002088803</c:v>
                </c:pt>
                <c:pt idx="5426">
                  <c:v>-7.2560000002086502</c:v>
                </c:pt>
                <c:pt idx="5427">
                  <c:v>-7.2480000002084202</c:v>
                </c:pt>
                <c:pt idx="5428">
                  <c:v>-7.2400000002081901</c:v>
                </c:pt>
                <c:pt idx="5429">
                  <c:v>-7.2320000002079601</c:v>
                </c:pt>
                <c:pt idx="5430">
                  <c:v>-7.22400000020773</c:v>
                </c:pt>
                <c:pt idx="5431">
                  <c:v>-7.2160000002075</c:v>
                </c:pt>
                <c:pt idx="5432">
                  <c:v>-7.2080000002072699</c:v>
                </c:pt>
                <c:pt idx="5433">
                  <c:v>-7.2000000002070399</c:v>
                </c:pt>
                <c:pt idx="5434">
                  <c:v>-7.1920000002068099</c:v>
                </c:pt>
                <c:pt idx="5435">
                  <c:v>-7.1840000002065798</c:v>
                </c:pt>
                <c:pt idx="5436">
                  <c:v>-7.1760000002063498</c:v>
                </c:pt>
                <c:pt idx="5437">
                  <c:v>-7.1680000002061197</c:v>
                </c:pt>
                <c:pt idx="5438">
                  <c:v>-7.1600000002058897</c:v>
                </c:pt>
                <c:pt idx="5439">
                  <c:v>-7.1520000002056596</c:v>
                </c:pt>
                <c:pt idx="5440">
                  <c:v>-7.1440000002054296</c:v>
                </c:pt>
                <c:pt idx="5441">
                  <c:v>-7.1360000002052004</c:v>
                </c:pt>
                <c:pt idx="5442">
                  <c:v>-7.1280000002049704</c:v>
                </c:pt>
                <c:pt idx="5443">
                  <c:v>-7.1200000002047403</c:v>
                </c:pt>
                <c:pt idx="5444">
                  <c:v>-7.1120000002045103</c:v>
                </c:pt>
                <c:pt idx="5445">
                  <c:v>-7.1040000002042802</c:v>
                </c:pt>
                <c:pt idx="5446">
                  <c:v>-7.0960000002040502</c:v>
                </c:pt>
                <c:pt idx="5447">
                  <c:v>-7.0880000002038202</c:v>
                </c:pt>
                <c:pt idx="5448">
                  <c:v>-7.0800000002035901</c:v>
                </c:pt>
                <c:pt idx="5449">
                  <c:v>-7.0720000002033601</c:v>
                </c:pt>
                <c:pt idx="5450">
                  <c:v>-7.06400000020313</c:v>
                </c:pt>
                <c:pt idx="5451">
                  <c:v>-7.0560000002029</c:v>
                </c:pt>
                <c:pt idx="5452">
                  <c:v>-7.0480000002026699</c:v>
                </c:pt>
                <c:pt idx="5453">
                  <c:v>-7.0400000002024399</c:v>
                </c:pt>
                <c:pt idx="5454">
                  <c:v>-7.0320000002022098</c:v>
                </c:pt>
                <c:pt idx="5455">
                  <c:v>-7.0240000002019798</c:v>
                </c:pt>
                <c:pt idx="5456">
                  <c:v>-7.0160000002017497</c:v>
                </c:pt>
                <c:pt idx="5457">
                  <c:v>-7.0080000002015197</c:v>
                </c:pt>
                <c:pt idx="5458">
                  <c:v>-7.0000000002012897</c:v>
                </c:pt>
                <c:pt idx="5459">
                  <c:v>-6.9920000002010596</c:v>
                </c:pt>
                <c:pt idx="5460">
                  <c:v>-6.9840000002008304</c:v>
                </c:pt>
                <c:pt idx="5461">
                  <c:v>-6.9760000002006004</c:v>
                </c:pt>
                <c:pt idx="5462">
                  <c:v>-6.9680000002003704</c:v>
                </c:pt>
                <c:pt idx="5463">
                  <c:v>-6.9600000002001403</c:v>
                </c:pt>
                <c:pt idx="5464">
                  <c:v>-6.9520000001999103</c:v>
                </c:pt>
                <c:pt idx="5465">
                  <c:v>-6.9440000001996802</c:v>
                </c:pt>
                <c:pt idx="5466">
                  <c:v>-6.9360000001994502</c:v>
                </c:pt>
                <c:pt idx="5467">
                  <c:v>-6.9280000001992201</c:v>
                </c:pt>
                <c:pt idx="5468">
                  <c:v>-6.9200000001989901</c:v>
                </c:pt>
                <c:pt idx="5469">
                  <c:v>-6.91200000019876</c:v>
                </c:pt>
                <c:pt idx="5470">
                  <c:v>-6.90400000019853</c:v>
                </c:pt>
                <c:pt idx="5471">
                  <c:v>-6.8960000001983</c:v>
                </c:pt>
                <c:pt idx="5472">
                  <c:v>-6.8880000001980699</c:v>
                </c:pt>
                <c:pt idx="5473">
                  <c:v>-6.8800000001978399</c:v>
                </c:pt>
                <c:pt idx="5474">
                  <c:v>-6.8720000001976098</c:v>
                </c:pt>
                <c:pt idx="5475">
                  <c:v>-6.8640000001973798</c:v>
                </c:pt>
                <c:pt idx="5476">
                  <c:v>-6.8560000001971497</c:v>
                </c:pt>
                <c:pt idx="5477">
                  <c:v>-6.8480000001969197</c:v>
                </c:pt>
                <c:pt idx="5478">
                  <c:v>-6.8400000001966896</c:v>
                </c:pt>
                <c:pt idx="5479">
                  <c:v>-6.8320000001964596</c:v>
                </c:pt>
                <c:pt idx="5480">
                  <c:v>-6.8240000001962304</c:v>
                </c:pt>
                <c:pt idx="5481">
                  <c:v>-6.8160000001960004</c:v>
                </c:pt>
                <c:pt idx="5482">
                  <c:v>-6.8080000001957703</c:v>
                </c:pt>
                <c:pt idx="5483">
                  <c:v>-6.8000000001955403</c:v>
                </c:pt>
                <c:pt idx="5484">
                  <c:v>-6.7920000001953102</c:v>
                </c:pt>
                <c:pt idx="5485">
                  <c:v>-6.7840000001950802</c:v>
                </c:pt>
                <c:pt idx="5486">
                  <c:v>-6.7760000001948502</c:v>
                </c:pt>
                <c:pt idx="5487">
                  <c:v>-6.7680000001946201</c:v>
                </c:pt>
                <c:pt idx="5488">
                  <c:v>-6.7600000001943901</c:v>
                </c:pt>
                <c:pt idx="5489">
                  <c:v>-6.75200000019416</c:v>
                </c:pt>
                <c:pt idx="5490">
                  <c:v>-6.74400000019393</c:v>
                </c:pt>
                <c:pt idx="5491">
                  <c:v>-6.7360000001936999</c:v>
                </c:pt>
                <c:pt idx="5492">
                  <c:v>-6.7280000001934699</c:v>
                </c:pt>
                <c:pt idx="5493">
                  <c:v>-6.7200000001932398</c:v>
                </c:pt>
                <c:pt idx="5494">
                  <c:v>-6.7120000001930098</c:v>
                </c:pt>
                <c:pt idx="5495">
                  <c:v>-6.7040000001927798</c:v>
                </c:pt>
                <c:pt idx="5496">
                  <c:v>-6.6960000001925497</c:v>
                </c:pt>
                <c:pt idx="5497">
                  <c:v>-6.6880000001923197</c:v>
                </c:pt>
                <c:pt idx="5498">
                  <c:v>-6.6800000001920896</c:v>
                </c:pt>
                <c:pt idx="5499">
                  <c:v>-6.6720000001918605</c:v>
                </c:pt>
                <c:pt idx="5500">
                  <c:v>-6.6640000001916304</c:v>
                </c:pt>
                <c:pt idx="5501">
                  <c:v>-6.6560000001914004</c:v>
                </c:pt>
                <c:pt idx="5502">
                  <c:v>-6.6480000001911703</c:v>
                </c:pt>
                <c:pt idx="5503">
                  <c:v>-6.6400000001909403</c:v>
                </c:pt>
                <c:pt idx="5504">
                  <c:v>-6.6320000001907102</c:v>
                </c:pt>
                <c:pt idx="5505">
                  <c:v>-6.6240000001904802</c:v>
                </c:pt>
                <c:pt idx="5506">
                  <c:v>-6.6160000001902501</c:v>
                </c:pt>
                <c:pt idx="5507">
                  <c:v>-6.6080000001900201</c:v>
                </c:pt>
                <c:pt idx="5508">
                  <c:v>-6.6000000001897901</c:v>
                </c:pt>
                <c:pt idx="5509">
                  <c:v>-6.59200000018956</c:v>
                </c:pt>
                <c:pt idx="5510">
                  <c:v>-6.58400000018933</c:v>
                </c:pt>
                <c:pt idx="5511">
                  <c:v>-6.5760000001890999</c:v>
                </c:pt>
                <c:pt idx="5512">
                  <c:v>-6.5680000001888699</c:v>
                </c:pt>
                <c:pt idx="5513">
                  <c:v>-6.5600000001886398</c:v>
                </c:pt>
                <c:pt idx="5514">
                  <c:v>-6.5520000001884098</c:v>
                </c:pt>
                <c:pt idx="5515">
                  <c:v>-6.5440000001881797</c:v>
                </c:pt>
                <c:pt idx="5516">
                  <c:v>-6.5360000001879497</c:v>
                </c:pt>
                <c:pt idx="5517">
                  <c:v>-6.5280000001877196</c:v>
                </c:pt>
                <c:pt idx="5518">
                  <c:v>-6.5200000001874905</c:v>
                </c:pt>
                <c:pt idx="5519">
                  <c:v>-6.5120000001872604</c:v>
                </c:pt>
                <c:pt idx="5520">
                  <c:v>-6.5040000001870304</c:v>
                </c:pt>
                <c:pt idx="5521">
                  <c:v>-6.4960000001868003</c:v>
                </c:pt>
                <c:pt idx="5522">
                  <c:v>-6.4880000001865703</c:v>
                </c:pt>
                <c:pt idx="5523">
                  <c:v>-6.4800000001863403</c:v>
                </c:pt>
                <c:pt idx="5524">
                  <c:v>-6.4720000001861102</c:v>
                </c:pt>
                <c:pt idx="5525">
                  <c:v>-6.4640000001858802</c:v>
                </c:pt>
                <c:pt idx="5526">
                  <c:v>-6.4560000001856501</c:v>
                </c:pt>
                <c:pt idx="5527">
                  <c:v>-6.4480000001854201</c:v>
                </c:pt>
                <c:pt idx="5528">
                  <c:v>-6.44000000018519</c:v>
                </c:pt>
                <c:pt idx="5529">
                  <c:v>-6.43200000018496</c:v>
                </c:pt>
                <c:pt idx="5530">
                  <c:v>-6.4240000001847299</c:v>
                </c:pt>
                <c:pt idx="5531">
                  <c:v>-6.4160000001844999</c:v>
                </c:pt>
                <c:pt idx="5532">
                  <c:v>-6.4080000001842699</c:v>
                </c:pt>
                <c:pt idx="5533">
                  <c:v>-6.4000000001840398</c:v>
                </c:pt>
                <c:pt idx="5534">
                  <c:v>-6.3920000001838098</c:v>
                </c:pt>
                <c:pt idx="5535">
                  <c:v>-6.3840000001835797</c:v>
                </c:pt>
                <c:pt idx="5536">
                  <c:v>-6.3760000001833497</c:v>
                </c:pt>
                <c:pt idx="5537">
                  <c:v>-6.3680000001831205</c:v>
                </c:pt>
                <c:pt idx="5538">
                  <c:v>-6.3600000001828905</c:v>
                </c:pt>
                <c:pt idx="5539">
                  <c:v>-6.3520000001826604</c:v>
                </c:pt>
                <c:pt idx="5540">
                  <c:v>-6.3440000001824304</c:v>
                </c:pt>
                <c:pt idx="5541">
                  <c:v>-6.3360000001822003</c:v>
                </c:pt>
                <c:pt idx="5542">
                  <c:v>-6.3280000001819703</c:v>
                </c:pt>
                <c:pt idx="5543">
                  <c:v>-6.3200000001817402</c:v>
                </c:pt>
                <c:pt idx="5544">
                  <c:v>-6.3120000001815102</c:v>
                </c:pt>
                <c:pt idx="5545">
                  <c:v>-6.3040000001812802</c:v>
                </c:pt>
                <c:pt idx="5546">
                  <c:v>-6.2960000001810501</c:v>
                </c:pt>
                <c:pt idx="5547">
                  <c:v>-6.2880000001808201</c:v>
                </c:pt>
                <c:pt idx="5548">
                  <c:v>-6.28000000018059</c:v>
                </c:pt>
                <c:pt idx="5549">
                  <c:v>-6.27200000018036</c:v>
                </c:pt>
                <c:pt idx="5550">
                  <c:v>-6.2640000001801299</c:v>
                </c:pt>
                <c:pt idx="5551">
                  <c:v>-6.2560000001798999</c:v>
                </c:pt>
                <c:pt idx="5552">
                  <c:v>-6.2480000001796698</c:v>
                </c:pt>
                <c:pt idx="5553">
                  <c:v>-6.2400000001794398</c:v>
                </c:pt>
                <c:pt idx="5554">
                  <c:v>-6.2320000001792097</c:v>
                </c:pt>
                <c:pt idx="5555">
                  <c:v>-6.2240000001789797</c:v>
                </c:pt>
                <c:pt idx="5556">
                  <c:v>-6.2160000001787505</c:v>
                </c:pt>
                <c:pt idx="5557">
                  <c:v>-6.2080000001785205</c:v>
                </c:pt>
                <c:pt idx="5558">
                  <c:v>-6.2000000001782904</c:v>
                </c:pt>
                <c:pt idx="5559">
                  <c:v>-6.1920000001780604</c:v>
                </c:pt>
                <c:pt idx="5560">
                  <c:v>-6.1840000001778197</c:v>
                </c:pt>
                <c:pt idx="5561">
                  <c:v>-6.1760000001775897</c:v>
                </c:pt>
                <c:pt idx="5562">
                  <c:v>-6.1680000001773596</c:v>
                </c:pt>
                <c:pt idx="5563">
                  <c:v>-6.1600000001771296</c:v>
                </c:pt>
                <c:pt idx="5564">
                  <c:v>-6.1520000001768995</c:v>
                </c:pt>
                <c:pt idx="5565">
                  <c:v>-6.1440000001766695</c:v>
                </c:pt>
                <c:pt idx="5566">
                  <c:v>-6.1360000001764403</c:v>
                </c:pt>
                <c:pt idx="5567">
                  <c:v>-6.1280000001762103</c:v>
                </c:pt>
                <c:pt idx="5568">
                  <c:v>-6.1200000001759802</c:v>
                </c:pt>
                <c:pt idx="5569">
                  <c:v>-6.1120000001757502</c:v>
                </c:pt>
                <c:pt idx="5570">
                  <c:v>-6.1040000001755201</c:v>
                </c:pt>
                <c:pt idx="5571">
                  <c:v>-6.0960000001752901</c:v>
                </c:pt>
                <c:pt idx="5572">
                  <c:v>-6.08800000017506</c:v>
                </c:pt>
                <c:pt idx="5573">
                  <c:v>-6.08000000017483</c:v>
                </c:pt>
                <c:pt idx="5574">
                  <c:v>-6.0720000001746</c:v>
                </c:pt>
                <c:pt idx="5575">
                  <c:v>-6.0640000001743699</c:v>
                </c:pt>
                <c:pt idx="5576">
                  <c:v>-6.0560000001741399</c:v>
                </c:pt>
                <c:pt idx="5577">
                  <c:v>-6.0480000001739098</c:v>
                </c:pt>
                <c:pt idx="5578">
                  <c:v>-6.0400000001736798</c:v>
                </c:pt>
                <c:pt idx="5579">
                  <c:v>-6.0320000001734497</c:v>
                </c:pt>
                <c:pt idx="5580">
                  <c:v>-6.0240000001732197</c:v>
                </c:pt>
                <c:pt idx="5581">
                  <c:v>-6.0160000001729896</c:v>
                </c:pt>
                <c:pt idx="5582">
                  <c:v>-6.0080000001727596</c:v>
                </c:pt>
                <c:pt idx="5583">
                  <c:v>-6.0000000001725295</c:v>
                </c:pt>
                <c:pt idx="5584">
                  <c:v>-5.9920000001722995</c:v>
                </c:pt>
                <c:pt idx="5585">
                  <c:v>-5.9840000001720703</c:v>
                </c:pt>
                <c:pt idx="5586">
                  <c:v>-5.9760000001718403</c:v>
                </c:pt>
                <c:pt idx="5587">
                  <c:v>-5.9680000001716103</c:v>
                </c:pt>
                <c:pt idx="5588">
                  <c:v>-5.9600000001713802</c:v>
                </c:pt>
                <c:pt idx="5589">
                  <c:v>-5.9520000001711502</c:v>
                </c:pt>
                <c:pt idx="5590">
                  <c:v>-5.9440000001709201</c:v>
                </c:pt>
                <c:pt idx="5591">
                  <c:v>-5.9360000001706901</c:v>
                </c:pt>
                <c:pt idx="5592">
                  <c:v>-5.92800000017046</c:v>
                </c:pt>
                <c:pt idx="5593">
                  <c:v>-5.92000000017023</c:v>
                </c:pt>
                <c:pt idx="5594">
                  <c:v>-5.9120000001699999</c:v>
                </c:pt>
                <c:pt idx="5595">
                  <c:v>-5.9040000001697699</c:v>
                </c:pt>
                <c:pt idx="5596">
                  <c:v>-5.8960000001695398</c:v>
                </c:pt>
                <c:pt idx="5597">
                  <c:v>-5.8880000001693098</c:v>
                </c:pt>
                <c:pt idx="5598">
                  <c:v>-5.8800000001690798</c:v>
                </c:pt>
                <c:pt idx="5599">
                  <c:v>-5.8720000001688497</c:v>
                </c:pt>
                <c:pt idx="5600">
                  <c:v>-5.8640000001686197</c:v>
                </c:pt>
                <c:pt idx="5601">
                  <c:v>-5.8560000001683896</c:v>
                </c:pt>
                <c:pt idx="5602">
                  <c:v>-5.8480000001681596</c:v>
                </c:pt>
                <c:pt idx="5603">
                  <c:v>-5.8400000001679295</c:v>
                </c:pt>
                <c:pt idx="5604">
                  <c:v>-5.8320000001676995</c:v>
                </c:pt>
                <c:pt idx="5605">
                  <c:v>-5.8240000001674703</c:v>
                </c:pt>
                <c:pt idx="5606">
                  <c:v>-5.8160000001672403</c:v>
                </c:pt>
                <c:pt idx="5607">
                  <c:v>-5.8080000001670102</c:v>
                </c:pt>
                <c:pt idx="5608">
                  <c:v>-5.8000000001667802</c:v>
                </c:pt>
                <c:pt idx="5609">
                  <c:v>-5.7920000001665501</c:v>
                </c:pt>
                <c:pt idx="5610">
                  <c:v>-5.7840000001663201</c:v>
                </c:pt>
                <c:pt idx="5611">
                  <c:v>-5.7760000001660901</c:v>
                </c:pt>
                <c:pt idx="5612">
                  <c:v>-5.76800000016586</c:v>
                </c:pt>
                <c:pt idx="5613">
                  <c:v>-5.76000000016563</c:v>
                </c:pt>
                <c:pt idx="5614">
                  <c:v>-5.7520000001653999</c:v>
                </c:pt>
                <c:pt idx="5615">
                  <c:v>-5.7440000001651699</c:v>
                </c:pt>
                <c:pt idx="5616">
                  <c:v>-5.7360000001649398</c:v>
                </c:pt>
                <c:pt idx="5617">
                  <c:v>-5.7280000001647098</c:v>
                </c:pt>
                <c:pt idx="5618">
                  <c:v>-5.7200000001644797</c:v>
                </c:pt>
                <c:pt idx="5619">
                  <c:v>-5.7120000001642497</c:v>
                </c:pt>
                <c:pt idx="5620">
                  <c:v>-5.7040000001640196</c:v>
                </c:pt>
                <c:pt idx="5621">
                  <c:v>-5.6960000001637896</c:v>
                </c:pt>
                <c:pt idx="5622">
                  <c:v>-5.6880000001635596</c:v>
                </c:pt>
                <c:pt idx="5623">
                  <c:v>-5.6800000001633295</c:v>
                </c:pt>
                <c:pt idx="5624">
                  <c:v>-5.6720000001631004</c:v>
                </c:pt>
                <c:pt idx="5625">
                  <c:v>-5.6640000001628703</c:v>
                </c:pt>
                <c:pt idx="5626">
                  <c:v>-5.6560000001626403</c:v>
                </c:pt>
                <c:pt idx="5627">
                  <c:v>-5.6480000001624102</c:v>
                </c:pt>
                <c:pt idx="5628">
                  <c:v>-5.6400000001621802</c:v>
                </c:pt>
                <c:pt idx="5629">
                  <c:v>-5.6320000001619501</c:v>
                </c:pt>
                <c:pt idx="5630">
                  <c:v>-5.6240000001617201</c:v>
                </c:pt>
                <c:pt idx="5631">
                  <c:v>-5.61600000016149</c:v>
                </c:pt>
                <c:pt idx="5632">
                  <c:v>-5.60800000016126</c:v>
                </c:pt>
                <c:pt idx="5633">
                  <c:v>-5.6000000001610299</c:v>
                </c:pt>
                <c:pt idx="5634">
                  <c:v>-5.5920000001607999</c:v>
                </c:pt>
                <c:pt idx="5635">
                  <c:v>-5.5840000001605699</c:v>
                </c:pt>
                <c:pt idx="5636">
                  <c:v>-5.5760000001603398</c:v>
                </c:pt>
                <c:pt idx="5637">
                  <c:v>-5.5680000001601098</c:v>
                </c:pt>
                <c:pt idx="5638">
                  <c:v>-5.5600000001598797</c:v>
                </c:pt>
                <c:pt idx="5639">
                  <c:v>-5.5520000001596497</c:v>
                </c:pt>
                <c:pt idx="5640">
                  <c:v>-5.5440000001594196</c:v>
                </c:pt>
                <c:pt idx="5641">
                  <c:v>-5.5360000001591896</c:v>
                </c:pt>
                <c:pt idx="5642">
                  <c:v>-5.5280000001589595</c:v>
                </c:pt>
                <c:pt idx="5643">
                  <c:v>-5.5200000001587304</c:v>
                </c:pt>
                <c:pt idx="5644">
                  <c:v>-5.5120000001585003</c:v>
                </c:pt>
                <c:pt idx="5645">
                  <c:v>-5.5040000001582703</c:v>
                </c:pt>
                <c:pt idx="5646">
                  <c:v>-5.4960000001580402</c:v>
                </c:pt>
                <c:pt idx="5647">
                  <c:v>-5.4880000001578102</c:v>
                </c:pt>
                <c:pt idx="5648">
                  <c:v>-5.4800000001575802</c:v>
                </c:pt>
                <c:pt idx="5649">
                  <c:v>-5.4720000001573501</c:v>
                </c:pt>
                <c:pt idx="5650">
                  <c:v>-5.4640000001571201</c:v>
                </c:pt>
                <c:pt idx="5651">
                  <c:v>-5.45600000015689</c:v>
                </c:pt>
                <c:pt idx="5652">
                  <c:v>-5.44800000015666</c:v>
                </c:pt>
                <c:pt idx="5653">
                  <c:v>-5.4400000001564299</c:v>
                </c:pt>
                <c:pt idx="5654">
                  <c:v>-5.4320000001561999</c:v>
                </c:pt>
                <c:pt idx="5655">
                  <c:v>-5.4240000001559698</c:v>
                </c:pt>
                <c:pt idx="5656">
                  <c:v>-5.4160000001557398</c:v>
                </c:pt>
                <c:pt idx="5657">
                  <c:v>-5.4080000001555097</c:v>
                </c:pt>
                <c:pt idx="5658">
                  <c:v>-5.4000000001552797</c:v>
                </c:pt>
                <c:pt idx="5659">
                  <c:v>-5.3920000001550497</c:v>
                </c:pt>
                <c:pt idx="5660">
                  <c:v>-5.3840000001548196</c:v>
                </c:pt>
                <c:pt idx="5661">
                  <c:v>-5.3760000001545896</c:v>
                </c:pt>
                <c:pt idx="5662">
                  <c:v>-5.3680000001543604</c:v>
                </c:pt>
                <c:pt idx="5663">
                  <c:v>-5.3600000001541304</c:v>
                </c:pt>
                <c:pt idx="5664">
                  <c:v>-5.3520000001539003</c:v>
                </c:pt>
                <c:pt idx="5665">
                  <c:v>-5.3440000001536703</c:v>
                </c:pt>
                <c:pt idx="5666">
                  <c:v>-5.3360000001534402</c:v>
                </c:pt>
                <c:pt idx="5667">
                  <c:v>-5.3280000001532102</c:v>
                </c:pt>
                <c:pt idx="5668">
                  <c:v>-5.3200000001529801</c:v>
                </c:pt>
                <c:pt idx="5669">
                  <c:v>-5.3120000001527501</c:v>
                </c:pt>
                <c:pt idx="5670">
                  <c:v>-5.30400000015252</c:v>
                </c:pt>
                <c:pt idx="5671">
                  <c:v>-5.29600000015229</c:v>
                </c:pt>
                <c:pt idx="5672">
                  <c:v>-5.28800000015206</c:v>
                </c:pt>
                <c:pt idx="5673">
                  <c:v>-5.2800000001518299</c:v>
                </c:pt>
                <c:pt idx="5674">
                  <c:v>-5.2720000001515999</c:v>
                </c:pt>
                <c:pt idx="5675">
                  <c:v>-5.2640000001513698</c:v>
                </c:pt>
                <c:pt idx="5676">
                  <c:v>-5.2560000001511398</c:v>
                </c:pt>
                <c:pt idx="5677">
                  <c:v>-5.2480000001509097</c:v>
                </c:pt>
                <c:pt idx="5678">
                  <c:v>-5.2400000001506797</c:v>
                </c:pt>
                <c:pt idx="5679">
                  <c:v>-5.2320000001504496</c:v>
                </c:pt>
                <c:pt idx="5680">
                  <c:v>-5.2240000001502196</c:v>
                </c:pt>
                <c:pt idx="5681">
                  <c:v>-5.2160000001499904</c:v>
                </c:pt>
                <c:pt idx="5682">
                  <c:v>-5.2080000001497604</c:v>
                </c:pt>
                <c:pt idx="5683">
                  <c:v>-5.2000000001495303</c:v>
                </c:pt>
                <c:pt idx="5684">
                  <c:v>-5.1920000001493003</c:v>
                </c:pt>
                <c:pt idx="5685">
                  <c:v>-5.1840000001490703</c:v>
                </c:pt>
                <c:pt idx="5686">
                  <c:v>-5.1760000001488402</c:v>
                </c:pt>
                <c:pt idx="5687">
                  <c:v>-5.1680000001486102</c:v>
                </c:pt>
                <c:pt idx="5688">
                  <c:v>-5.1600000001483801</c:v>
                </c:pt>
                <c:pt idx="5689">
                  <c:v>-5.1520000001481501</c:v>
                </c:pt>
                <c:pt idx="5690">
                  <c:v>-5.14400000014792</c:v>
                </c:pt>
                <c:pt idx="5691">
                  <c:v>-5.13600000014769</c:v>
                </c:pt>
                <c:pt idx="5692">
                  <c:v>-5.1280000001474599</c:v>
                </c:pt>
                <c:pt idx="5693">
                  <c:v>-5.1200000001472299</c:v>
                </c:pt>
                <c:pt idx="5694">
                  <c:v>-5.1120000001469998</c:v>
                </c:pt>
                <c:pt idx="5695">
                  <c:v>-5.1040000001467698</c:v>
                </c:pt>
                <c:pt idx="5696">
                  <c:v>-5.0960000001465398</c:v>
                </c:pt>
                <c:pt idx="5697">
                  <c:v>-5.0880000001463097</c:v>
                </c:pt>
                <c:pt idx="5698">
                  <c:v>-5.0800000001460797</c:v>
                </c:pt>
                <c:pt idx="5699">
                  <c:v>-5.0720000001458496</c:v>
                </c:pt>
                <c:pt idx="5700">
                  <c:v>-5.0640000001456205</c:v>
                </c:pt>
                <c:pt idx="5701">
                  <c:v>-5.0560000001453904</c:v>
                </c:pt>
                <c:pt idx="5702">
                  <c:v>-5.0480000001451604</c:v>
                </c:pt>
                <c:pt idx="5703">
                  <c:v>-5.0400000001449303</c:v>
                </c:pt>
                <c:pt idx="5704">
                  <c:v>-5.0320000001447003</c:v>
                </c:pt>
                <c:pt idx="5705">
                  <c:v>-5.0240000001444702</c:v>
                </c:pt>
                <c:pt idx="5706">
                  <c:v>-5.0160000001442402</c:v>
                </c:pt>
                <c:pt idx="5707">
                  <c:v>-5.0080000001440101</c:v>
                </c:pt>
                <c:pt idx="5708">
                  <c:v>-5.0000000001437801</c:v>
                </c:pt>
                <c:pt idx="5709">
                  <c:v>-4.9920000001435501</c:v>
                </c:pt>
                <c:pt idx="5710">
                  <c:v>-4.98400000014332</c:v>
                </c:pt>
                <c:pt idx="5711">
                  <c:v>-4.97600000014309</c:v>
                </c:pt>
                <c:pt idx="5712">
                  <c:v>-4.9680000001428599</c:v>
                </c:pt>
                <c:pt idx="5713">
                  <c:v>-4.9600000001426299</c:v>
                </c:pt>
                <c:pt idx="5714">
                  <c:v>-4.9520000001423998</c:v>
                </c:pt>
                <c:pt idx="5715">
                  <c:v>-4.9440000001421698</c:v>
                </c:pt>
                <c:pt idx="5716">
                  <c:v>-4.9360000001419397</c:v>
                </c:pt>
                <c:pt idx="5717">
                  <c:v>-4.9280000001417097</c:v>
                </c:pt>
                <c:pt idx="5718">
                  <c:v>-4.9200000001414796</c:v>
                </c:pt>
                <c:pt idx="5719">
                  <c:v>-4.9120000001412505</c:v>
                </c:pt>
                <c:pt idx="5720">
                  <c:v>-4.9040000001410204</c:v>
                </c:pt>
                <c:pt idx="5721">
                  <c:v>-4.8960000001407904</c:v>
                </c:pt>
                <c:pt idx="5722">
                  <c:v>-4.8880000001405604</c:v>
                </c:pt>
                <c:pt idx="5723">
                  <c:v>-4.8800000001403303</c:v>
                </c:pt>
                <c:pt idx="5724">
                  <c:v>-4.8720000001401003</c:v>
                </c:pt>
                <c:pt idx="5725">
                  <c:v>-4.8640000001398702</c:v>
                </c:pt>
                <c:pt idx="5726">
                  <c:v>-4.8560000001396402</c:v>
                </c:pt>
                <c:pt idx="5727">
                  <c:v>-4.8480000001394101</c:v>
                </c:pt>
                <c:pt idx="5728">
                  <c:v>-4.8400000001391801</c:v>
                </c:pt>
                <c:pt idx="5729">
                  <c:v>-4.83200000013895</c:v>
                </c:pt>
                <c:pt idx="5730">
                  <c:v>-4.82400000013872</c:v>
                </c:pt>
                <c:pt idx="5731">
                  <c:v>-4.8160000001384899</c:v>
                </c:pt>
                <c:pt idx="5732">
                  <c:v>-4.8080000001382599</c:v>
                </c:pt>
                <c:pt idx="5733">
                  <c:v>-4.8000000001380299</c:v>
                </c:pt>
                <c:pt idx="5734">
                  <c:v>-4.7920000001377998</c:v>
                </c:pt>
                <c:pt idx="5735">
                  <c:v>-4.7840000001375698</c:v>
                </c:pt>
                <c:pt idx="5736">
                  <c:v>-4.7760000001373397</c:v>
                </c:pt>
                <c:pt idx="5737">
                  <c:v>-4.7680000001371097</c:v>
                </c:pt>
                <c:pt idx="5738">
                  <c:v>-4.7600000001368805</c:v>
                </c:pt>
                <c:pt idx="5739">
                  <c:v>-4.7520000001366505</c:v>
                </c:pt>
                <c:pt idx="5740">
                  <c:v>-4.7440000001364204</c:v>
                </c:pt>
                <c:pt idx="5741">
                  <c:v>-4.7360000001361904</c:v>
                </c:pt>
                <c:pt idx="5742">
                  <c:v>-4.7280000001359603</c:v>
                </c:pt>
                <c:pt idx="5743">
                  <c:v>-4.7200000001357303</c:v>
                </c:pt>
                <c:pt idx="5744">
                  <c:v>-4.7120000001355002</c:v>
                </c:pt>
                <c:pt idx="5745">
                  <c:v>-4.7040000001352702</c:v>
                </c:pt>
                <c:pt idx="5746">
                  <c:v>-4.6960000001350402</c:v>
                </c:pt>
                <c:pt idx="5747">
                  <c:v>-4.6880000001348101</c:v>
                </c:pt>
                <c:pt idx="5748">
                  <c:v>-4.6800000001345801</c:v>
                </c:pt>
                <c:pt idx="5749">
                  <c:v>-4.67200000013435</c:v>
                </c:pt>
                <c:pt idx="5750">
                  <c:v>-4.66400000013412</c:v>
                </c:pt>
                <c:pt idx="5751">
                  <c:v>-4.6560000001338899</c:v>
                </c:pt>
                <c:pt idx="5752">
                  <c:v>-4.6480000001336599</c:v>
                </c:pt>
                <c:pt idx="5753">
                  <c:v>-4.6400000001334298</c:v>
                </c:pt>
                <c:pt idx="5754">
                  <c:v>-4.6320000001331998</c:v>
                </c:pt>
                <c:pt idx="5755">
                  <c:v>-4.6240000001329697</c:v>
                </c:pt>
                <c:pt idx="5756">
                  <c:v>-4.6160000001327397</c:v>
                </c:pt>
                <c:pt idx="5757">
                  <c:v>-4.6080000001325097</c:v>
                </c:pt>
                <c:pt idx="5758">
                  <c:v>-4.6000000001322805</c:v>
                </c:pt>
                <c:pt idx="5759">
                  <c:v>-4.5920000001320505</c:v>
                </c:pt>
                <c:pt idx="5760">
                  <c:v>-4.5840000001318204</c:v>
                </c:pt>
                <c:pt idx="5761">
                  <c:v>-4.5760000001315904</c:v>
                </c:pt>
                <c:pt idx="5762">
                  <c:v>-4.5680000001313603</c:v>
                </c:pt>
                <c:pt idx="5763">
                  <c:v>-4.5600000001311303</c:v>
                </c:pt>
                <c:pt idx="5764">
                  <c:v>-4.5520000001309002</c:v>
                </c:pt>
                <c:pt idx="5765">
                  <c:v>-4.5440000001306702</c:v>
                </c:pt>
                <c:pt idx="5766">
                  <c:v>-4.5360000001304401</c:v>
                </c:pt>
                <c:pt idx="5767">
                  <c:v>-4.5280000001302101</c:v>
                </c:pt>
                <c:pt idx="5768">
                  <c:v>-4.52000000012998</c:v>
                </c:pt>
                <c:pt idx="5769">
                  <c:v>-4.51200000012975</c:v>
                </c:pt>
                <c:pt idx="5770">
                  <c:v>-4.50400000012952</c:v>
                </c:pt>
                <c:pt idx="5771">
                  <c:v>-4.4960000001292899</c:v>
                </c:pt>
                <c:pt idx="5772">
                  <c:v>-4.4880000001290599</c:v>
                </c:pt>
                <c:pt idx="5773">
                  <c:v>-4.4800000001288298</c:v>
                </c:pt>
                <c:pt idx="5774">
                  <c:v>-4.4720000001285998</c:v>
                </c:pt>
                <c:pt idx="5775">
                  <c:v>-4.4640000001283697</c:v>
                </c:pt>
                <c:pt idx="5776">
                  <c:v>-4.4560000001281397</c:v>
                </c:pt>
                <c:pt idx="5777">
                  <c:v>-4.4480000001279105</c:v>
                </c:pt>
                <c:pt idx="5778">
                  <c:v>-4.4400000001276805</c:v>
                </c:pt>
                <c:pt idx="5779">
                  <c:v>-4.4320000001274504</c:v>
                </c:pt>
                <c:pt idx="5780">
                  <c:v>-4.4240000001272204</c:v>
                </c:pt>
                <c:pt idx="5781">
                  <c:v>-4.4160000001269797</c:v>
                </c:pt>
                <c:pt idx="5782">
                  <c:v>-4.4080000001267496</c:v>
                </c:pt>
                <c:pt idx="5783">
                  <c:v>-4.4000000001265196</c:v>
                </c:pt>
                <c:pt idx="5784">
                  <c:v>-4.3920000001262895</c:v>
                </c:pt>
                <c:pt idx="5785">
                  <c:v>-4.3840000001260595</c:v>
                </c:pt>
                <c:pt idx="5786">
                  <c:v>-4.3760000001258295</c:v>
                </c:pt>
                <c:pt idx="5787">
                  <c:v>-4.3680000001256003</c:v>
                </c:pt>
                <c:pt idx="5788">
                  <c:v>-4.3600000001253703</c:v>
                </c:pt>
                <c:pt idx="5789">
                  <c:v>-4.3520000001251402</c:v>
                </c:pt>
                <c:pt idx="5790">
                  <c:v>-4.3440000001249102</c:v>
                </c:pt>
                <c:pt idx="5791">
                  <c:v>-4.3360000001246801</c:v>
                </c:pt>
                <c:pt idx="5792">
                  <c:v>-4.3280000001244501</c:v>
                </c:pt>
                <c:pt idx="5793">
                  <c:v>-4.32000000012422</c:v>
                </c:pt>
                <c:pt idx="5794">
                  <c:v>-4.31200000012399</c:v>
                </c:pt>
                <c:pt idx="5795">
                  <c:v>-4.3040000001237599</c:v>
                </c:pt>
                <c:pt idx="5796">
                  <c:v>-4.2960000001235299</c:v>
                </c:pt>
                <c:pt idx="5797">
                  <c:v>-4.2880000001232998</c:v>
                </c:pt>
                <c:pt idx="5798">
                  <c:v>-4.2800000001230698</c:v>
                </c:pt>
                <c:pt idx="5799">
                  <c:v>-4.2720000001228398</c:v>
                </c:pt>
                <c:pt idx="5800">
                  <c:v>-4.2640000001226097</c:v>
                </c:pt>
                <c:pt idx="5801">
                  <c:v>-4.2560000001223797</c:v>
                </c:pt>
                <c:pt idx="5802">
                  <c:v>-4.2480000001221496</c:v>
                </c:pt>
                <c:pt idx="5803">
                  <c:v>-4.2400000001219196</c:v>
                </c:pt>
                <c:pt idx="5804">
                  <c:v>-4.2320000001216895</c:v>
                </c:pt>
                <c:pt idx="5805">
                  <c:v>-4.2240000001214595</c:v>
                </c:pt>
                <c:pt idx="5806">
                  <c:v>-4.2160000001212303</c:v>
                </c:pt>
                <c:pt idx="5807">
                  <c:v>-4.2080000001210003</c:v>
                </c:pt>
                <c:pt idx="5808">
                  <c:v>-4.2000000001207702</c:v>
                </c:pt>
                <c:pt idx="5809">
                  <c:v>-4.1920000001205402</c:v>
                </c:pt>
                <c:pt idx="5810">
                  <c:v>-4.1840000001203101</c:v>
                </c:pt>
                <c:pt idx="5811">
                  <c:v>-4.1760000001200801</c:v>
                </c:pt>
                <c:pt idx="5812">
                  <c:v>-4.1680000001198501</c:v>
                </c:pt>
                <c:pt idx="5813">
                  <c:v>-4.16000000011962</c:v>
                </c:pt>
                <c:pt idx="5814">
                  <c:v>-4.15200000011939</c:v>
                </c:pt>
                <c:pt idx="5815">
                  <c:v>-4.1440000001191599</c:v>
                </c:pt>
                <c:pt idx="5816">
                  <c:v>-4.1360000001189299</c:v>
                </c:pt>
                <c:pt idx="5817">
                  <c:v>-4.1280000001186998</c:v>
                </c:pt>
                <c:pt idx="5818">
                  <c:v>-4.1200000001184698</c:v>
                </c:pt>
                <c:pt idx="5819">
                  <c:v>-4.1120000001182397</c:v>
                </c:pt>
                <c:pt idx="5820">
                  <c:v>-4.1040000001180097</c:v>
                </c:pt>
                <c:pt idx="5821">
                  <c:v>-4.0960000001177796</c:v>
                </c:pt>
                <c:pt idx="5822">
                  <c:v>-4.0880000001175496</c:v>
                </c:pt>
                <c:pt idx="5823">
                  <c:v>-4.0800000001173196</c:v>
                </c:pt>
                <c:pt idx="5824">
                  <c:v>-4.0720000001170895</c:v>
                </c:pt>
                <c:pt idx="5825">
                  <c:v>-4.0640000001168604</c:v>
                </c:pt>
                <c:pt idx="5826">
                  <c:v>-4.0560000001166303</c:v>
                </c:pt>
                <c:pt idx="5827">
                  <c:v>-4.0480000001164003</c:v>
                </c:pt>
                <c:pt idx="5828">
                  <c:v>-4.0400000001161702</c:v>
                </c:pt>
                <c:pt idx="5829">
                  <c:v>-4.0320000001159402</c:v>
                </c:pt>
                <c:pt idx="5830">
                  <c:v>-4.0240000001157101</c:v>
                </c:pt>
                <c:pt idx="5831">
                  <c:v>-4.0160000001154801</c:v>
                </c:pt>
                <c:pt idx="5832">
                  <c:v>-4.00800000011525</c:v>
                </c:pt>
                <c:pt idx="5833">
                  <c:v>-4.00000000011502</c:v>
                </c:pt>
                <c:pt idx="5834">
                  <c:v>-3.9920000001147899</c:v>
                </c:pt>
                <c:pt idx="5835">
                  <c:v>-3.9840000001145599</c:v>
                </c:pt>
                <c:pt idx="5836">
                  <c:v>-3.9760000001143299</c:v>
                </c:pt>
                <c:pt idx="5837">
                  <c:v>-3.9680000001140998</c:v>
                </c:pt>
                <c:pt idx="5838">
                  <c:v>-3.9600000001138698</c:v>
                </c:pt>
                <c:pt idx="5839">
                  <c:v>-3.9520000001136397</c:v>
                </c:pt>
                <c:pt idx="5840">
                  <c:v>-3.9440000001134097</c:v>
                </c:pt>
                <c:pt idx="5841">
                  <c:v>-3.9360000001131796</c:v>
                </c:pt>
                <c:pt idx="5842">
                  <c:v>-3.9280000001129496</c:v>
                </c:pt>
                <c:pt idx="5843">
                  <c:v>-3.9200000001127195</c:v>
                </c:pt>
                <c:pt idx="5844">
                  <c:v>-3.9120000001124904</c:v>
                </c:pt>
                <c:pt idx="5845">
                  <c:v>-3.9040000001122599</c:v>
                </c:pt>
                <c:pt idx="5846">
                  <c:v>-3.8960000001120298</c:v>
                </c:pt>
                <c:pt idx="5847">
                  <c:v>-3.8880000001117998</c:v>
                </c:pt>
                <c:pt idx="5848">
                  <c:v>-3.8800000001115698</c:v>
                </c:pt>
                <c:pt idx="5849">
                  <c:v>-3.8720000001113402</c:v>
                </c:pt>
                <c:pt idx="5850">
                  <c:v>-3.8640000001111101</c:v>
                </c:pt>
                <c:pt idx="5851">
                  <c:v>-3.8560000001108801</c:v>
                </c:pt>
                <c:pt idx="5852">
                  <c:v>-3.84800000011065</c:v>
                </c:pt>
                <c:pt idx="5853">
                  <c:v>-3.84000000011042</c:v>
                </c:pt>
                <c:pt idx="5854">
                  <c:v>-3.8320000001101899</c:v>
                </c:pt>
                <c:pt idx="5855">
                  <c:v>-3.8240000001099599</c:v>
                </c:pt>
                <c:pt idx="5856">
                  <c:v>-3.8160000001097298</c:v>
                </c:pt>
                <c:pt idx="5857">
                  <c:v>-3.8080000001094998</c:v>
                </c:pt>
                <c:pt idx="5858">
                  <c:v>-3.8000000001092697</c:v>
                </c:pt>
                <c:pt idx="5859">
                  <c:v>-3.7920000001090401</c:v>
                </c:pt>
                <c:pt idx="5860">
                  <c:v>-3.7840000001088101</c:v>
                </c:pt>
                <c:pt idx="5861">
                  <c:v>-3.7760000001085801</c:v>
                </c:pt>
                <c:pt idx="5862">
                  <c:v>-3.76800000010835</c:v>
                </c:pt>
                <c:pt idx="5863">
                  <c:v>-3.76000000010812</c:v>
                </c:pt>
                <c:pt idx="5864">
                  <c:v>-3.7520000001078899</c:v>
                </c:pt>
                <c:pt idx="5865">
                  <c:v>-3.7440000001076599</c:v>
                </c:pt>
                <c:pt idx="5866">
                  <c:v>-3.7360000001074298</c:v>
                </c:pt>
                <c:pt idx="5867">
                  <c:v>-3.7280000001071998</c:v>
                </c:pt>
                <c:pt idx="5868">
                  <c:v>-3.7200000001069702</c:v>
                </c:pt>
                <c:pt idx="5869">
                  <c:v>-3.7120000001067401</c:v>
                </c:pt>
                <c:pt idx="5870">
                  <c:v>-3.7040000001065101</c:v>
                </c:pt>
                <c:pt idx="5871">
                  <c:v>-3.69600000010628</c:v>
                </c:pt>
                <c:pt idx="5872">
                  <c:v>-3.68800000010605</c:v>
                </c:pt>
                <c:pt idx="5873">
                  <c:v>-3.68000000010582</c:v>
                </c:pt>
                <c:pt idx="5874">
                  <c:v>-3.6720000001055899</c:v>
                </c:pt>
                <c:pt idx="5875">
                  <c:v>-3.6640000001053599</c:v>
                </c:pt>
                <c:pt idx="5876">
                  <c:v>-3.6560000001051298</c:v>
                </c:pt>
                <c:pt idx="5877">
                  <c:v>-3.6480000001048998</c:v>
                </c:pt>
                <c:pt idx="5878">
                  <c:v>-3.6400000001046702</c:v>
                </c:pt>
                <c:pt idx="5879">
                  <c:v>-3.6320000001044401</c:v>
                </c:pt>
                <c:pt idx="5880">
                  <c:v>-3.6240000001042101</c:v>
                </c:pt>
                <c:pt idx="5881">
                  <c:v>-3.61600000010398</c:v>
                </c:pt>
                <c:pt idx="5882">
                  <c:v>-3.60800000010375</c:v>
                </c:pt>
                <c:pt idx="5883">
                  <c:v>-3.6000000001035199</c:v>
                </c:pt>
                <c:pt idx="5884">
                  <c:v>-3.5920000001032899</c:v>
                </c:pt>
                <c:pt idx="5885">
                  <c:v>-3.5840000001030599</c:v>
                </c:pt>
                <c:pt idx="5886">
                  <c:v>-3.5760000001028298</c:v>
                </c:pt>
                <c:pt idx="5887">
                  <c:v>-3.5680000001026002</c:v>
                </c:pt>
                <c:pt idx="5888">
                  <c:v>-3.5600000001023702</c:v>
                </c:pt>
                <c:pt idx="5889">
                  <c:v>-3.5520000001021401</c:v>
                </c:pt>
                <c:pt idx="5890">
                  <c:v>-3.5440000001019101</c:v>
                </c:pt>
                <c:pt idx="5891">
                  <c:v>-3.53600000010168</c:v>
                </c:pt>
                <c:pt idx="5892">
                  <c:v>-3.52800000010145</c:v>
                </c:pt>
                <c:pt idx="5893">
                  <c:v>-3.5200000001012199</c:v>
                </c:pt>
                <c:pt idx="5894">
                  <c:v>-3.5120000001009899</c:v>
                </c:pt>
                <c:pt idx="5895">
                  <c:v>-3.5040000001007598</c:v>
                </c:pt>
                <c:pt idx="5896">
                  <c:v>-3.4960000001005298</c:v>
                </c:pt>
                <c:pt idx="5897">
                  <c:v>-3.4880000001003002</c:v>
                </c:pt>
                <c:pt idx="5898">
                  <c:v>-3.4800000001000702</c:v>
                </c:pt>
                <c:pt idx="5899">
                  <c:v>-3.4720000000998401</c:v>
                </c:pt>
                <c:pt idx="5900">
                  <c:v>-3.4640000000996101</c:v>
                </c:pt>
                <c:pt idx="5901">
                  <c:v>-3.45600000009938</c:v>
                </c:pt>
                <c:pt idx="5902">
                  <c:v>-3.44800000009915</c:v>
                </c:pt>
                <c:pt idx="5903">
                  <c:v>-3.4400000000989199</c:v>
                </c:pt>
                <c:pt idx="5904">
                  <c:v>-3.4320000000986899</c:v>
                </c:pt>
                <c:pt idx="5905">
                  <c:v>-3.4240000000984598</c:v>
                </c:pt>
                <c:pt idx="5906">
                  <c:v>-3.4160000000982298</c:v>
                </c:pt>
                <c:pt idx="5907">
                  <c:v>-3.4080000000980002</c:v>
                </c:pt>
                <c:pt idx="5908">
                  <c:v>-3.4000000000977701</c:v>
                </c:pt>
                <c:pt idx="5909">
                  <c:v>-3.3920000000975401</c:v>
                </c:pt>
                <c:pt idx="5910">
                  <c:v>-3.3840000000973101</c:v>
                </c:pt>
                <c:pt idx="5911">
                  <c:v>-3.37600000009708</c:v>
                </c:pt>
                <c:pt idx="5912">
                  <c:v>-3.36800000009685</c:v>
                </c:pt>
                <c:pt idx="5913">
                  <c:v>-3.3600000000966199</c:v>
                </c:pt>
                <c:pt idx="5914">
                  <c:v>-3.3520000000963899</c:v>
                </c:pt>
                <c:pt idx="5915">
                  <c:v>-3.3440000000961598</c:v>
                </c:pt>
                <c:pt idx="5916">
                  <c:v>-3.3360000000959302</c:v>
                </c:pt>
                <c:pt idx="5917">
                  <c:v>-3.3280000000957002</c:v>
                </c:pt>
                <c:pt idx="5918">
                  <c:v>-3.3200000000954701</c:v>
                </c:pt>
                <c:pt idx="5919">
                  <c:v>-3.3120000000952401</c:v>
                </c:pt>
                <c:pt idx="5920">
                  <c:v>-3.30400000009501</c:v>
                </c:pt>
                <c:pt idx="5921">
                  <c:v>-3.29600000009478</c:v>
                </c:pt>
                <c:pt idx="5922">
                  <c:v>-3.28800000009455</c:v>
                </c:pt>
                <c:pt idx="5923">
                  <c:v>-3.2800000000943199</c:v>
                </c:pt>
                <c:pt idx="5924">
                  <c:v>-3.2720000000940899</c:v>
                </c:pt>
                <c:pt idx="5925">
                  <c:v>-3.2640000000938598</c:v>
                </c:pt>
                <c:pt idx="5926">
                  <c:v>-3.2560000000936302</c:v>
                </c:pt>
                <c:pt idx="5927">
                  <c:v>-3.2480000000934002</c:v>
                </c:pt>
                <c:pt idx="5928">
                  <c:v>-3.2400000000931701</c:v>
                </c:pt>
                <c:pt idx="5929">
                  <c:v>-3.2320000000929401</c:v>
                </c:pt>
                <c:pt idx="5930">
                  <c:v>-3.22400000009271</c:v>
                </c:pt>
                <c:pt idx="5931">
                  <c:v>-3.21600000009248</c:v>
                </c:pt>
                <c:pt idx="5932">
                  <c:v>-3.2080000000922499</c:v>
                </c:pt>
                <c:pt idx="5933">
                  <c:v>-3.2000000000920199</c:v>
                </c:pt>
                <c:pt idx="5934">
                  <c:v>-3.1920000000917899</c:v>
                </c:pt>
                <c:pt idx="5935">
                  <c:v>-3.1840000000915603</c:v>
                </c:pt>
                <c:pt idx="5936">
                  <c:v>-3.1760000000913302</c:v>
                </c:pt>
                <c:pt idx="5937">
                  <c:v>-3.1680000000911002</c:v>
                </c:pt>
                <c:pt idx="5938">
                  <c:v>-3.1600000000908701</c:v>
                </c:pt>
                <c:pt idx="5939">
                  <c:v>-3.1520000000906401</c:v>
                </c:pt>
                <c:pt idx="5940">
                  <c:v>-3.14400000009041</c:v>
                </c:pt>
                <c:pt idx="5941">
                  <c:v>-3.13600000009018</c:v>
                </c:pt>
                <c:pt idx="5942">
                  <c:v>-3.1280000000899499</c:v>
                </c:pt>
                <c:pt idx="5943">
                  <c:v>-3.1200000000897199</c:v>
                </c:pt>
                <c:pt idx="5944">
                  <c:v>-3.1120000000894898</c:v>
                </c:pt>
                <c:pt idx="5945">
                  <c:v>-3.1040000000892602</c:v>
                </c:pt>
                <c:pt idx="5946">
                  <c:v>-3.0960000000890302</c:v>
                </c:pt>
                <c:pt idx="5947">
                  <c:v>-3.0880000000888002</c:v>
                </c:pt>
                <c:pt idx="5948">
                  <c:v>-3.0800000000885701</c:v>
                </c:pt>
                <c:pt idx="5949">
                  <c:v>-3.0720000000883401</c:v>
                </c:pt>
                <c:pt idx="5950">
                  <c:v>-3.06400000008811</c:v>
                </c:pt>
                <c:pt idx="5951">
                  <c:v>-3.05600000008788</c:v>
                </c:pt>
                <c:pt idx="5952">
                  <c:v>-3.0480000000876499</c:v>
                </c:pt>
                <c:pt idx="5953">
                  <c:v>-3.0400000000874199</c:v>
                </c:pt>
                <c:pt idx="5954">
                  <c:v>-3.0320000000871903</c:v>
                </c:pt>
                <c:pt idx="5955">
                  <c:v>-3.0240000000869602</c:v>
                </c:pt>
                <c:pt idx="5956">
                  <c:v>-3.0160000000867302</c:v>
                </c:pt>
                <c:pt idx="5957">
                  <c:v>-3.0080000000865001</c:v>
                </c:pt>
                <c:pt idx="5958">
                  <c:v>-3.0000000000862701</c:v>
                </c:pt>
                <c:pt idx="5959">
                  <c:v>-2.9920000000860401</c:v>
                </c:pt>
                <c:pt idx="5960">
                  <c:v>-2.98400000008581</c:v>
                </c:pt>
                <c:pt idx="5961">
                  <c:v>-2.97600000008558</c:v>
                </c:pt>
                <c:pt idx="5962">
                  <c:v>-2.9680000000853499</c:v>
                </c:pt>
                <c:pt idx="5963">
                  <c:v>-2.9600000000851199</c:v>
                </c:pt>
                <c:pt idx="5964">
                  <c:v>-2.9520000000848903</c:v>
                </c:pt>
                <c:pt idx="5965">
                  <c:v>-2.9440000000846602</c:v>
                </c:pt>
                <c:pt idx="5966">
                  <c:v>-2.9360000000844302</c:v>
                </c:pt>
                <c:pt idx="5967">
                  <c:v>-2.9280000000842001</c:v>
                </c:pt>
                <c:pt idx="5968">
                  <c:v>-2.9200000000839701</c:v>
                </c:pt>
                <c:pt idx="5969">
                  <c:v>-2.91200000008374</c:v>
                </c:pt>
                <c:pt idx="5970">
                  <c:v>-2.90400000008351</c:v>
                </c:pt>
                <c:pt idx="5971">
                  <c:v>-2.89600000008328</c:v>
                </c:pt>
                <c:pt idx="5972">
                  <c:v>-2.8880000000830499</c:v>
                </c:pt>
                <c:pt idx="5973">
                  <c:v>-2.8800000000828199</c:v>
                </c:pt>
                <c:pt idx="5974">
                  <c:v>-2.8720000000825903</c:v>
                </c:pt>
                <c:pt idx="5975">
                  <c:v>-2.8640000000823602</c:v>
                </c:pt>
                <c:pt idx="5976">
                  <c:v>-2.8560000000821302</c:v>
                </c:pt>
                <c:pt idx="5977">
                  <c:v>-2.8480000000819001</c:v>
                </c:pt>
                <c:pt idx="5978">
                  <c:v>-2.8400000000816701</c:v>
                </c:pt>
                <c:pt idx="5979">
                  <c:v>-2.83200000008144</c:v>
                </c:pt>
                <c:pt idx="5980">
                  <c:v>-2.82400000008121</c:v>
                </c:pt>
                <c:pt idx="5981">
                  <c:v>-2.8160000000809799</c:v>
                </c:pt>
                <c:pt idx="5982">
                  <c:v>-2.8080000000807499</c:v>
                </c:pt>
                <c:pt idx="5983">
                  <c:v>-2.8000000000805203</c:v>
                </c:pt>
                <c:pt idx="5984">
                  <c:v>-2.7920000000802903</c:v>
                </c:pt>
                <c:pt idx="5985">
                  <c:v>-2.7840000000800602</c:v>
                </c:pt>
                <c:pt idx="5986">
                  <c:v>-2.7760000000798302</c:v>
                </c:pt>
                <c:pt idx="5987">
                  <c:v>-2.7680000000796001</c:v>
                </c:pt>
                <c:pt idx="5988">
                  <c:v>-2.7600000000793701</c:v>
                </c:pt>
                <c:pt idx="5989">
                  <c:v>-2.75200000007914</c:v>
                </c:pt>
                <c:pt idx="5990">
                  <c:v>-2.74400000007891</c:v>
                </c:pt>
                <c:pt idx="5991">
                  <c:v>-2.7360000000786799</c:v>
                </c:pt>
                <c:pt idx="5992">
                  <c:v>-2.7280000000784499</c:v>
                </c:pt>
                <c:pt idx="5993">
                  <c:v>-2.7200000000782203</c:v>
                </c:pt>
                <c:pt idx="5994">
                  <c:v>-2.7120000000779902</c:v>
                </c:pt>
                <c:pt idx="5995">
                  <c:v>-2.7040000000777602</c:v>
                </c:pt>
                <c:pt idx="5996">
                  <c:v>-2.6960000000775302</c:v>
                </c:pt>
                <c:pt idx="5997">
                  <c:v>-2.6880000000773001</c:v>
                </c:pt>
                <c:pt idx="5998">
                  <c:v>-2.6800000000770701</c:v>
                </c:pt>
                <c:pt idx="5999">
                  <c:v>-2.67200000007684</c:v>
                </c:pt>
                <c:pt idx="6000">
                  <c:v>-2.66400000007661</c:v>
                </c:pt>
                <c:pt idx="6001">
                  <c:v>-2.6560000000763697</c:v>
                </c:pt>
                <c:pt idx="6002">
                  <c:v>-2.6480000000761397</c:v>
                </c:pt>
                <c:pt idx="6003">
                  <c:v>-2.6400000000759101</c:v>
                </c:pt>
                <c:pt idx="6004">
                  <c:v>-2.63200000007568</c:v>
                </c:pt>
                <c:pt idx="6005">
                  <c:v>-2.62400000007545</c:v>
                </c:pt>
                <c:pt idx="6006">
                  <c:v>-2.6160000000752199</c:v>
                </c:pt>
                <c:pt idx="6007">
                  <c:v>-2.6080000000749899</c:v>
                </c:pt>
                <c:pt idx="6008">
                  <c:v>-2.6000000000747598</c:v>
                </c:pt>
                <c:pt idx="6009">
                  <c:v>-2.5920000000745298</c:v>
                </c:pt>
                <c:pt idx="6010">
                  <c:v>-2.5840000000742998</c:v>
                </c:pt>
                <c:pt idx="6011">
                  <c:v>-2.5760000000740697</c:v>
                </c:pt>
                <c:pt idx="6012">
                  <c:v>-2.5680000000738401</c:v>
                </c:pt>
                <c:pt idx="6013">
                  <c:v>-2.5600000000736101</c:v>
                </c:pt>
                <c:pt idx="6014">
                  <c:v>-2.55200000007338</c:v>
                </c:pt>
                <c:pt idx="6015">
                  <c:v>-2.54400000007315</c:v>
                </c:pt>
                <c:pt idx="6016">
                  <c:v>-2.5360000000729199</c:v>
                </c:pt>
                <c:pt idx="6017">
                  <c:v>-2.5280000000726899</c:v>
                </c:pt>
                <c:pt idx="6018">
                  <c:v>-2.5200000000724598</c:v>
                </c:pt>
                <c:pt idx="6019">
                  <c:v>-2.5120000000722298</c:v>
                </c:pt>
                <c:pt idx="6020">
                  <c:v>-2.5040000000719997</c:v>
                </c:pt>
                <c:pt idx="6021">
                  <c:v>-2.4960000000717697</c:v>
                </c:pt>
                <c:pt idx="6022">
                  <c:v>-2.4880000000715401</c:v>
                </c:pt>
                <c:pt idx="6023">
                  <c:v>-2.4800000000713101</c:v>
                </c:pt>
                <c:pt idx="6024">
                  <c:v>-2.47200000007108</c:v>
                </c:pt>
                <c:pt idx="6025">
                  <c:v>-2.46400000007085</c:v>
                </c:pt>
                <c:pt idx="6026">
                  <c:v>-2.4560000000706199</c:v>
                </c:pt>
                <c:pt idx="6027">
                  <c:v>-2.4480000000703899</c:v>
                </c:pt>
                <c:pt idx="6028">
                  <c:v>-2.4400000000701598</c:v>
                </c:pt>
                <c:pt idx="6029">
                  <c:v>-2.4320000000699298</c:v>
                </c:pt>
                <c:pt idx="6030">
                  <c:v>-2.4240000000696997</c:v>
                </c:pt>
                <c:pt idx="6031">
                  <c:v>-2.4160000000694701</c:v>
                </c:pt>
                <c:pt idx="6032">
                  <c:v>-2.4080000000692401</c:v>
                </c:pt>
                <c:pt idx="6033">
                  <c:v>-2.40000000006901</c:v>
                </c:pt>
                <c:pt idx="6034">
                  <c:v>-2.39200000006878</c:v>
                </c:pt>
                <c:pt idx="6035">
                  <c:v>-2.38400000006855</c:v>
                </c:pt>
                <c:pt idx="6036">
                  <c:v>-2.3760000000683199</c:v>
                </c:pt>
                <c:pt idx="6037">
                  <c:v>-2.3680000000680899</c:v>
                </c:pt>
                <c:pt idx="6038">
                  <c:v>-2.3600000000678598</c:v>
                </c:pt>
                <c:pt idx="6039">
                  <c:v>-2.3520000000676298</c:v>
                </c:pt>
                <c:pt idx="6040">
                  <c:v>-2.3440000000673997</c:v>
                </c:pt>
                <c:pt idx="6041">
                  <c:v>-2.3360000000671701</c:v>
                </c:pt>
                <c:pt idx="6042">
                  <c:v>-2.3280000000669401</c:v>
                </c:pt>
                <c:pt idx="6043">
                  <c:v>-2.32000000006671</c:v>
                </c:pt>
                <c:pt idx="6044">
                  <c:v>-2.31200000006648</c:v>
                </c:pt>
                <c:pt idx="6045">
                  <c:v>-2.3040000000662499</c:v>
                </c:pt>
                <c:pt idx="6046">
                  <c:v>-2.2960000000660199</c:v>
                </c:pt>
                <c:pt idx="6047">
                  <c:v>-2.2880000000657899</c:v>
                </c:pt>
                <c:pt idx="6048">
                  <c:v>-2.2800000000655598</c:v>
                </c:pt>
                <c:pt idx="6049">
                  <c:v>-2.2720000000653298</c:v>
                </c:pt>
                <c:pt idx="6050">
                  <c:v>-2.2640000000650997</c:v>
                </c:pt>
                <c:pt idx="6051">
                  <c:v>-2.2560000000648701</c:v>
                </c:pt>
                <c:pt idx="6052">
                  <c:v>-2.2480000000646401</c:v>
                </c:pt>
                <c:pt idx="6053">
                  <c:v>-2.24000000006441</c:v>
                </c:pt>
                <c:pt idx="6054">
                  <c:v>-2.23200000006418</c:v>
                </c:pt>
                <c:pt idx="6055">
                  <c:v>-2.2240000000639499</c:v>
                </c:pt>
                <c:pt idx="6056">
                  <c:v>-2.2160000000637199</c:v>
                </c:pt>
                <c:pt idx="6057">
                  <c:v>-2.2080000000634898</c:v>
                </c:pt>
                <c:pt idx="6058">
                  <c:v>-2.2000000000632598</c:v>
                </c:pt>
                <c:pt idx="6059">
                  <c:v>-2.1920000000630298</c:v>
                </c:pt>
                <c:pt idx="6060">
                  <c:v>-2.1840000000628002</c:v>
                </c:pt>
                <c:pt idx="6061">
                  <c:v>-2.1760000000625701</c:v>
                </c:pt>
                <c:pt idx="6062">
                  <c:v>-2.1680000000623401</c:v>
                </c:pt>
                <c:pt idx="6063">
                  <c:v>-2.16000000006211</c:v>
                </c:pt>
                <c:pt idx="6064">
                  <c:v>-2.15200000006188</c:v>
                </c:pt>
                <c:pt idx="6065">
                  <c:v>-2.1440000000616499</c:v>
                </c:pt>
                <c:pt idx="6066">
                  <c:v>-2.1360000000614199</c:v>
                </c:pt>
                <c:pt idx="6067">
                  <c:v>-2.1280000000611898</c:v>
                </c:pt>
                <c:pt idx="6068">
                  <c:v>-2.1200000000609598</c:v>
                </c:pt>
                <c:pt idx="6069">
                  <c:v>-2.1120000000607297</c:v>
                </c:pt>
                <c:pt idx="6070">
                  <c:v>-2.1040000000605001</c:v>
                </c:pt>
                <c:pt idx="6071">
                  <c:v>-2.0960000000602701</c:v>
                </c:pt>
                <c:pt idx="6072">
                  <c:v>-2.0880000000600401</c:v>
                </c:pt>
                <c:pt idx="6073">
                  <c:v>-2.08000000005981</c:v>
                </c:pt>
                <c:pt idx="6074">
                  <c:v>-2.07200000005958</c:v>
                </c:pt>
                <c:pt idx="6075">
                  <c:v>-2.0640000000593499</c:v>
                </c:pt>
                <c:pt idx="6076">
                  <c:v>-2.0560000000591199</c:v>
                </c:pt>
                <c:pt idx="6077">
                  <c:v>-2.0480000000588898</c:v>
                </c:pt>
                <c:pt idx="6078">
                  <c:v>-2.0400000000586598</c:v>
                </c:pt>
                <c:pt idx="6079">
                  <c:v>-2.0320000000584302</c:v>
                </c:pt>
                <c:pt idx="6080">
                  <c:v>-2.0240000000582001</c:v>
                </c:pt>
                <c:pt idx="6081">
                  <c:v>-2.0160000000579701</c:v>
                </c:pt>
                <c:pt idx="6082">
                  <c:v>-2.00800000005774</c:v>
                </c:pt>
                <c:pt idx="6083">
                  <c:v>-2.00000000005751</c:v>
                </c:pt>
                <c:pt idx="6084">
                  <c:v>-1.99200000005728</c:v>
                </c:pt>
                <c:pt idx="6085">
                  <c:v>-1.9840000000570499</c:v>
                </c:pt>
                <c:pt idx="6086">
                  <c:v>-1.9760000000568199</c:v>
                </c:pt>
                <c:pt idx="6087">
                  <c:v>-1.9680000000565898</c:v>
                </c:pt>
                <c:pt idx="6088">
                  <c:v>-1.9600000000563598</c:v>
                </c:pt>
                <c:pt idx="6089">
                  <c:v>-1.9520000000561299</c:v>
                </c:pt>
                <c:pt idx="6090">
                  <c:v>-1.9440000000558999</c:v>
                </c:pt>
                <c:pt idx="6091">
                  <c:v>-1.9360000000556701</c:v>
                </c:pt>
                <c:pt idx="6092">
                  <c:v>-1.92800000005544</c:v>
                </c:pt>
                <c:pt idx="6093">
                  <c:v>-1.92000000005521</c:v>
                </c:pt>
                <c:pt idx="6094">
                  <c:v>-1.9120000000549799</c:v>
                </c:pt>
                <c:pt idx="6095">
                  <c:v>-1.9040000000547499</c:v>
                </c:pt>
                <c:pt idx="6096">
                  <c:v>-1.8960000000545201</c:v>
                </c:pt>
                <c:pt idx="6097">
                  <c:v>-1.88800000005429</c:v>
                </c:pt>
                <c:pt idx="6098">
                  <c:v>-1.88000000005406</c:v>
                </c:pt>
                <c:pt idx="6099">
                  <c:v>-1.8720000000538299</c:v>
                </c:pt>
                <c:pt idx="6100">
                  <c:v>-1.8640000000535999</c:v>
                </c:pt>
                <c:pt idx="6101">
                  <c:v>-1.8560000000533701</c:v>
                </c:pt>
                <c:pt idx="6102">
                  <c:v>-1.84800000005314</c:v>
                </c:pt>
                <c:pt idx="6103">
                  <c:v>-1.84000000005291</c:v>
                </c:pt>
                <c:pt idx="6104">
                  <c:v>-1.8320000000526799</c:v>
                </c:pt>
                <c:pt idx="6105">
                  <c:v>-1.8240000000524499</c:v>
                </c:pt>
                <c:pt idx="6106">
                  <c:v>-1.8160000000522201</c:v>
                </c:pt>
                <c:pt idx="6107">
                  <c:v>-1.80800000005199</c:v>
                </c:pt>
                <c:pt idx="6108">
                  <c:v>-1.80000000005176</c:v>
                </c:pt>
                <c:pt idx="6109">
                  <c:v>-1.7920000000515299</c:v>
                </c:pt>
                <c:pt idx="6110">
                  <c:v>-1.7840000000513001</c:v>
                </c:pt>
                <c:pt idx="6111">
                  <c:v>-1.7760000000510701</c:v>
                </c:pt>
                <c:pt idx="6112">
                  <c:v>-1.76800000005084</c:v>
                </c:pt>
                <c:pt idx="6113">
                  <c:v>-1.76000000005061</c:v>
                </c:pt>
                <c:pt idx="6114">
                  <c:v>-1.7520000000503799</c:v>
                </c:pt>
                <c:pt idx="6115">
                  <c:v>-1.7440000000501501</c:v>
                </c:pt>
                <c:pt idx="6116">
                  <c:v>-1.7360000000499201</c:v>
                </c:pt>
                <c:pt idx="6117">
                  <c:v>-1.72800000004969</c:v>
                </c:pt>
                <c:pt idx="6118">
                  <c:v>-1.72000000004946</c:v>
                </c:pt>
                <c:pt idx="6119">
                  <c:v>-1.7120000000492299</c:v>
                </c:pt>
                <c:pt idx="6120">
                  <c:v>-1.7040000000490001</c:v>
                </c:pt>
                <c:pt idx="6121">
                  <c:v>-1.6960000000487701</c:v>
                </c:pt>
                <c:pt idx="6122">
                  <c:v>-1.68800000004854</c:v>
                </c:pt>
                <c:pt idx="6123">
                  <c:v>-1.68000000004831</c:v>
                </c:pt>
                <c:pt idx="6124">
                  <c:v>-1.6720000000480799</c:v>
                </c:pt>
                <c:pt idx="6125">
                  <c:v>-1.6640000000478501</c:v>
                </c:pt>
                <c:pt idx="6126">
                  <c:v>-1.65600000004762</c:v>
                </c:pt>
                <c:pt idx="6127">
                  <c:v>-1.64800000004739</c:v>
                </c:pt>
                <c:pt idx="6128">
                  <c:v>-1.64000000004716</c:v>
                </c:pt>
                <c:pt idx="6129">
                  <c:v>-1.6320000000469299</c:v>
                </c:pt>
                <c:pt idx="6130">
                  <c:v>-1.6240000000467001</c:v>
                </c:pt>
                <c:pt idx="6131">
                  <c:v>-1.61600000004647</c:v>
                </c:pt>
                <c:pt idx="6132">
                  <c:v>-1.60800000004624</c:v>
                </c:pt>
                <c:pt idx="6133">
                  <c:v>-1.60000000004601</c:v>
                </c:pt>
                <c:pt idx="6134">
                  <c:v>-1.5920000000457801</c:v>
                </c:pt>
                <c:pt idx="6135">
                  <c:v>-1.5840000000455501</c:v>
                </c:pt>
                <c:pt idx="6136">
                  <c:v>-1.57600000004532</c:v>
                </c:pt>
                <c:pt idx="6137">
                  <c:v>-1.56800000004509</c:v>
                </c:pt>
                <c:pt idx="6138">
                  <c:v>-1.5600000000448599</c:v>
                </c:pt>
                <c:pt idx="6139">
                  <c:v>-1.5520000000446301</c:v>
                </c:pt>
                <c:pt idx="6140">
                  <c:v>-1.5440000000444001</c:v>
                </c:pt>
                <c:pt idx="6141">
                  <c:v>-1.53600000004417</c:v>
                </c:pt>
                <c:pt idx="6142">
                  <c:v>-1.52800000004394</c:v>
                </c:pt>
                <c:pt idx="6143">
                  <c:v>-1.5200000000437099</c:v>
                </c:pt>
                <c:pt idx="6144">
                  <c:v>-1.5120000000434801</c:v>
                </c:pt>
                <c:pt idx="6145">
                  <c:v>-1.5040000000432501</c:v>
                </c:pt>
                <c:pt idx="6146">
                  <c:v>-1.49600000004302</c:v>
                </c:pt>
                <c:pt idx="6147">
                  <c:v>-1.48800000004279</c:v>
                </c:pt>
                <c:pt idx="6148">
                  <c:v>-1.4800000000425599</c:v>
                </c:pt>
                <c:pt idx="6149">
                  <c:v>-1.4720000000423301</c:v>
                </c:pt>
                <c:pt idx="6150">
                  <c:v>-1.4640000000421001</c:v>
                </c:pt>
                <c:pt idx="6151">
                  <c:v>-1.45600000004187</c:v>
                </c:pt>
                <c:pt idx="6152">
                  <c:v>-1.44800000004164</c:v>
                </c:pt>
                <c:pt idx="6153">
                  <c:v>-1.4400000000414099</c:v>
                </c:pt>
                <c:pt idx="6154">
                  <c:v>-1.4320000000411801</c:v>
                </c:pt>
                <c:pt idx="6155">
                  <c:v>-1.4240000000409501</c:v>
                </c:pt>
                <c:pt idx="6156">
                  <c:v>-1.41600000004072</c:v>
                </c:pt>
                <c:pt idx="6157">
                  <c:v>-1.40800000004049</c:v>
                </c:pt>
                <c:pt idx="6158">
                  <c:v>-1.4000000000402602</c:v>
                </c:pt>
                <c:pt idx="6159">
                  <c:v>-1.3920000000400301</c:v>
                </c:pt>
                <c:pt idx="6160">
                  <c:v>-1.3840000000398001</c:v>
                </c:pt>
                <c:pt idx="6161">
                  <c:v>-1.37600000003957</c:v>
                </c:pt>
                <c:pt idx="6162">
                  <c:v>-1.36800000003934</c:v>
                </c:pt>
                <c:pt idx="6163">
                  <c:v>-1.3600000000391101</c:v>
                </c:pt>
                <c:pt idx="6164">
                  <c:v>-1.3520000000388801</c:v>
                </c:pt>
                <c:pt idx="6165">
                  <c:v>-1.3440000000386501</c:v>
                </c:pt>
                <c:pt idx="6166">
                  <c:v>-1.33600000003842</c:v>
                </c:pt>
                <c:pt idx="6167">
                  <c:v>-1.32800000003819</c:v>
                </c:pt>
                <c:pt idx="6168">
                  <c:v>-1.3200000000379601</c:v>
                </c:pt>
                <c:pt idx="6169">
                  <c:v>-1.3120000000377301</c:v>
                </c:pt>
                <c:pt idx="6170">
                  <c:v>-1.3040000000375001</c:v>
                </c:pt>
                <c:pt idx="6171">
                  <c:v>-1.29600000003727</c:v>
                </c:pt>
                <c:pt idx="6172">
                  <c:v>-1.28800000003704</c:v>
                </c:pt>
                <c:pt idx="6173">
                  <c:v>-1.2800000000368101</c:v>
                </c:pt>
                <c:pt idx="6174">
                  <c:v>-1.2720000000365801</c:v>
                </c:pt>
                <c:pt idx="6175">
                  <c:v>-1.26400000003635</c:v>
                </c:pt>
                <c:pt idx="6176">
                  <c:v>-1.25600000003612</c:v>
                </c:pt>
                <c:pt idx="6177">
                  <c:v>-1.2480000000358902</c:v>
                </c:pt>
                <c:pt idx="6178">
                  <c:v>-1.2400000000356601</c:v>
                </c:pt>
                <c:pt idx="6179">
                  <c:v>-1.2320000000354301</c:v>
                </c:pt>
                <c:pt idx="6180">
                  <c:v>-1.2240000000352</c:v>
                </c:pt>
                <c:pt idx="6181">
                  <c:v>-1.21600000003497</c:v>
                </c:pt>
                <c:pt idx="6182">
                  <c:v>-1.2080000000347402</c:v>
                </c:pt>
                <c:pt idx="6183">
                  <c:v>-1.2000000000345101</c:v>
                </c:pt>
                <c:pt idx="6184">
                  <c:v>-1.1920000000342801</c:v>
                </c:pt>
                <c:pt idx="6185">
                  <c:v>-1.18400000003405</c:v>
                </c:pt>
                <c:pt idx="6186">
                  <c:v>-1.17600000003382</c:v>
                </c:pt>
                <c:pt idx="6187">
                  <c:v>-1.1680000000335902</c:v>
                </c:pt>
                <c:pt idx="6188">
                  <c:v>-1.1600000000333601</c:v>
                </c:pt>
                <c:pt idx="6189">
                  <c:v>-1.1520000000331301</c:v>
                </c:pt>
                <c:pt idx="6190">
                  <c:v>-1.1440000000329</c:v>
                </c:pt>
                <c:pt idx="6191">
                  <c:v>-1.13600000003267</c:v>
                </c:pt>
                <c:pt idx="6192">
                  <c:v>-1.1280000000324402</c:v>
                </c:pt>
                <c:pt idx="6193">
                  <c:v>-1.1200000000322101</c:v>
                </c:pt>
                <c:pt idx="6194">
                  <c:v>-1.1120000000319801</c:v>
                </c:pt>
                <c:pt idx="6195">
                  <c:v>-1.10400000003175</c:v>
                </c:pt>
                <c:pt idx="6196">
                  <c:v>-1.09600000003152</c:v>
                </c:pt>
                <c:pt idx="6197">
                  <c:v>-1.0880000000312902</c:v>
                </c:pt>
                <c:pt idx="6198">
                  <c:v>-1.0800000000310601</c:v>
                </c:pt>
                <c:pt idx="6199">
                  <c:v>-1.0720000000308301</c:v>
                </c:pt>
                <c:pt idx="6200">
                  <c:v>-1.0640000000306</c:v>
                </c:pt>
                <c:pt idx="6201">
                  <c:v>-1.0560000000303702</c:v>
                </c:pt>
                <c:pt idx="6202">
                  <c:v>-1.0480000000301402</c:v>
                </c:pt>
                <c:pt idx="6203">
                  <c:v>-1.0400000000299101</c:v>
                </c:pt>
                <c:pt idx="6204">
                  <c:v>-1.0320000000296801</c:v>
                </c:pt>
                <c:pt idx="6205">
                  <c:v>-1.02400000002945</c:v>
                </c:pt>
                <c:pt idx="6206">
                  <c:v>-1.0160000000292202</c:v>
                </c:pt>
                <c:pt idx="6207">
                  <c:v>-1.0080000000289902</c:v>
                </c:pt>
                <c:pt idx="6208">
                  <c:v>-1.0000000000287601</c:v>
                </c:pt>
                <c:pt idx="6209">
                  <c:v>-0.99200000002852606</c:v>
                </c:pt>
                <c:pt idx="6210">
                  <c:v>-0.98400000002829602</c:v>
                </c:pt>
                <c:pt idx="6211">
                  <c:v>-0.97600000002806497</c:v>
                </c:pt>
                <c:pt idx="6212">
                  <c:v>-0.96800000002783504</c:v>
                </c:pt>
                <c:pt idx="6213">
                  <c:v>-0.96000000002760499</c:v>
                </c:pt>
                <c:pt idx="6214">
                  <c:v>-0.95200000002737495</c:v>
                </c:pt>
                <c:pt idx="6215">
                  <c:v>-0.94400000002714501</c:v>
                </c:pt>
                <c:pt idx="6216">
                  <c:v>-0.93600000002691497</c:v>
                </c:pt>
                <c:pt idx="6217">
                  <c:v>-0.92800000002668503</c:v>
                </c:pt>
                <c:pt idx="6218">
                  <c:v>-0.92000000002645499</c:v>
                </c:pt>
                <c:pt idx="6219">
                  <c:v>-0.91200000002622494</c:v>
                </c:pt>
                <c:pt idx="6220">
                  <c:v>-0.90400000002599501</c:v>
                </c:pt>
                <c:pt idx="6221">
                  <c:v>-0.89600000002576496</c:v>
                </c:pt>
                <c:pt idx="6222">
                  <c:v>-0.88800000002553503</c:v>
                </c:pt>
                <c:pt idx="6223">
                  <c:v>-0.88000000002530498</c:v>
                </c:pt>
                <c:pt idx="6224">
                  <c:v>-0.87200000002507505</c:v>
                </c:pt>
                <c:pt idx="6225">
                  <c:v>-0.86400000002484501</c:v>
                </c:pt>
                <c:pt idx="6226">
                  <c:v>-0.85600000002461496</c:v>
                </c:pt>
                <c:pt idx="6227">
                  <c:v>-0.84800000002438503</c:v>
                </c:pt>
                <c:pt idx="6228">
                  <c:v>-0.84000000002415498</c:v>
                </c:pt>
                <c:pt idx="6229">
                  <c:v>-0.83200000002392505</c:v>
                </c:pt>
                <c:pt idx="6230">
                  <c:v>-0.824000000023695</c:v>
                </c:pt>
                <c:pt idx="6231">
                  <c:v>-0.81600000002346496</c:v>
                </c:pt>
                <c:pt idx="6232">
                  <c:v>-0.80800000002323502</c:v>
                </c:pt>
                <c:pt idx="6233">
                  <c:v>-0.80000000002300398</c:v>
                </c:pt>
                <c:pt idx="6234">
                  <c:v>-0.79200000002277404</c:v>
                </c:pt>
                <c:pt idx="6235">
                  <c:v>-0.784000000022544</c:v>
                </c:pt>
                <c:pt idx="6236">
                  <c:v>-0.77600000002231395</c:v>
                </c:pt>
                <c:pt idx="6237">
                  <c:v>-0.76800000002208402</c:v>
                </c:pt>
                <c:pt idx="6238">
                  <c:v>-0.76000000002185397</c:v>
                </c:pt>
                <c:pt idx="6239">
                  <c:v>-0.75200000002162404</c:v>
                </c:pt>
                <c:pt idx="6240">
                  <c:v>-0.74400000002139399</c:v>
                </c:pt>
                <c:pt idx="6241">
                  <c:v>-0.73600000002116395</c:v>
                </c:pt>
                <c:pt idx="6242">
                  <c:v>-0.72800000002093401</c:v>
                </c:pt>
                <c:pt idx="6243">
                  <c:v>-0.72000000002070397</c:v>
                </c:pt>
                <c:pt idx="6244">
                  <c:v>-0.71200000002047403</c:v>
                </c:pt>
                <c:pt idx="6245">
                  <c:v>-0.70400000002024399</c:v>
                </c:pt>
                <c:pt idx="6246">
                  <c:v>-0.69600000002001405</c:v>
                </c:pt>
                <c:pt idx="6247">
                  <c:v>-0.68800000001978401</c:v>
                </c:pt>
                <c:pt idx="6248">
                  <c:v>-0.68000000001955396</c:v>
                </c:pt>
                <c:pt idx="6249">
                  <c:v>-0.67200000001932403</c:v>
                </c:pt>
                <c:pt idx="6250">
                  <c:v>-0.66400000001909398</c:v>
                </c:pt>
                <c:pt idx="6251">
                  <c:v>-0.65600000001886405</c:v>
                </c:pt>
                <c:pt idx="6252">
                  <c:v>-0.648000000018634</c:v>
                </c:pt>
                <c:pt idx="6253">
                  <c:v>-0.64000000001840396</c:v>
                </c:pt>
                <c:pt idx="6254">
                  <c:v>-0.63200000001817402</c:v>
                </c:pt>
                <c:pt idx="6255">
                  <c:v>-0.62400000001794298</c:v>
                </c:pt>
                <c:pt idx="6256">
                  <c:v>-0.61600000001771293</c:v>
                </c:pt>
                <c:pt idx="6257">
                  <c:v>-0.608000000017483</c:v>
                </c:pt>
                <c:pt idx="6258">
                  <c:v>-0.60000000001725295</c:v>
                </c:pt>
                <c:pt idx="6259">
                  <c:v>-0.59200000001702302</c:v>
                </c:pt>
                <c:pt idx="6260">
                  <c:v>-0.58400000001679298</c:v>
                </c:pt>
                <c:pt idx="6261">
                  <c:v>-0.57600000001656304</c:v>
                </c:pt>
                <c:pt idx="6262">
                  <c:v>-0.568000000016333</c:v>
                </c:pt>
                <c:pt idx="6263">
                  <c:v>-0.56000000001610295</c:v>
                </c:pt>
                <c:pt idx="6264">
                  <c:v>-0.55200000001587302</c:v>
                </c:pt>
                <c:pt idx="6265">
                  <c:v>-0.54400000001564297</c:v>
                </c:pt>
                <c:pt idx="6266">
                  <c:v>-0.53600000001541304</c:v>
                </c:pt>
                <c:pt idx="6267">
                  <c:v>-0.52800000001518299</c:v>
                </c:pt>
                <c:pt idx="6268">
                  <c:v>-0.52000000001495306</c:v>
                </c:pt>
                <c:pt idx="6269">
                  <c:v>-0.51200000001472301</c:v>
                </c:pt>
                <c:pt idx="6270">
                  <c:v>-0.50400000001449297</c:v>
                </c:pt>
                <c:pt idx="6271">
                  <c:v>-0.49600000001426303</c:v>
                </c:pt>
                <c:pt idx="6272">
                  <c:v>-0.48800000001403299</c:v>
                </c:pt>
                <c:pt idx="6273">
                  <c:v>-0.480000000013803</c:v>
                </c:pt>
                <c:pt idx="6274">
                  <c:v>-0.47200000001357301</c:v>
                </c:pt>
                <c:pt idx="6275">
                  <c:v>-0.46400000001334302</c:v>
                </c:pt>
                <c:pt idx="6276">
                  <c:v>-0.45600000001311303</c:v>
                </c:pt>
                <c:pt idx="6277">
                  <c:v>-0.44800000001288198</c:v>
                </c:pt>
                <c:pt idx="6278">
                  <c:v>-0.44000000001265199</c:v>
                </c:pt>
                <c:pt idx="6279">
                  <c:v>-0.432000000012422</c:v>
                </c:pt>
                <c:pt idx="6280">
                  <c:v>-0.42400000001219201</c:v>
                </c:pt>
                <c:pt idx="6281">
                  <c:v>-0.41600000001196197</c:v>
                </c:pt>
                <c:pt idx="6282">
                  <c:v>-0.40800000001173198</c:v>
                </c:pt>
                <c:pt idx="6283">
                  <c:v>-0.40000000001150199</c:v>
                </c:pt>
                <c:pt idx="6284">
                  <c:v>-0.392000000011272</c:v>
                </c:pt>
                <c:pt idx="6285">
                  <c:v>-0.38400000001104201</c:v>
                </c:pt>
                <c:pt idx="6286">
                  <c:v>-0.37600000001081202</c:v>
                </c:pt>
                <c:pt idx="6287">
                  <c:v>-0.36800000001058197</c:v>
                </c:pt>
                <c:pt idx="6288">
                  <c:v>-0.36000000001035198</c:v>
                </c:pt>
                <c:pt idx="6289">
                  <c:v>-0.35200000001012199</c:v>
                </c:pt>
                <c:pt idx="6290">
                  <c:v>-0.344000000009892</c:v>
                </c:pt>
                <c:pt idx="6291">
                  <c:v>-0.33600000000966201</c:v>
                </c:pt>
                <c:pt idx="6292">
                  <c:v>-0.32800000000943202</c:v>
                </c:pt>
                <c:pt idx="6293">
                  <c:v>-0.32000000000920198</c:v>
                </c:pt>
                <c:pt idx="6294">
                  <c:v>-0.31200000000897199</c:v>
                </c:pt>
                <c:pt idx="6295">
                  <c:v>-0.304000000008742</c:v>
                </c:pt>
                <c:pt idx="6296">
                  <c:v>-0.29600000000851201</c:v>
                </c:pt>
                <c:pt idx="6297">
                  <c:v>-0.28800000000828202</c:v>
                </c:pt>
                <c:pt idx="6298">
                  <c:v>-0.28000000000805203</c:v>
                </c:pt>
                <c:pt idx="6299">
                  <c:v>-0.27200000000782099</c:v>
                </c:pt>
                <c:pt idx="6300">
                  <c:v>-0.264000000007591</c:v>
                </c:pt>
                <c:pt idx="6301">
                  <c:v>-0.25600000000736101</c:v>
                </c:pt>
                <c:pt idx="6302">
                  <c:v>-0.24800000000713102</c:v>
                </c:pt>
                <c:pt idx="6303">
                  <c:v>-0.240000000006901</c:v>
                </c:pt>
                <c:pt idx="6304">
                  <c:v>-0.23200000000667098</c:v>
                </c:pt>
                <c:pt idx="6305">
                  <c:v>-0.22400000000644099</c:v>
                </c:pt>
                <c:pt idx="6306">
                  <c:v>-0.216000000006211</c:v>
                </c:pt>
                <c:pt idx="6307">
                  <c:v>-0.20800000000598098</c:v>
                </c:pt>
                <c:pt idx="6308">
                  <c:v>-0.20000000000575099</c:v>
                </c:pt>
                <c:pt idx="6309">
                  <c:v>-0.192000000005521</c:v>
                </c:pt>
                <c:pt idx="6310">
                  <c:v>-0.18400000000529099</c:v>
                </c:pt>
                <c:pt idx="6311">
                  <c:v>-0.176000000005061</c:v>
                </c:pt>
                <c:pt idx="6312">
                  <c:v>-0.16800000000483101</c:v>
                </c:pt>
                <c:pt idx="6313">
                  <c:v>-0.16000000000460099</c:v>
                </c:pt>
                <c:pt idx="6314">
                  <c:v>-0.152000000004371</c:v>
                </c:pt>
                <c:pt idx="6315">
                  <c:v>-0.14400000000414101</c:v>
                </c:pt>
                <c:pt idx="6316">
                  <c:v>-0.13600000000391099</c:v>
                </c:pt>
                <c:pt idx="6317">
                  <c:v>-0.128000000003681</c:v>
                </c:pt>
                <c:pt idx="6318">
                  <c:v>-0.120000000003451</c:v>
                </c:pt>
                <c:pt idx="6319">
                  <c:v>-0.112000000003221</c:v>
                </c:pt>
                <c:pt idx="6320">
                  <c:v>-0.10400000000299099</c:v>
                </c:pt>
                <c:pt idx="6321">
                  <c:v>-9.6000000002760502E-2</c:v>
                </c:pt>
                <c:pt idx="6322">
                  <c:v>-8.8000000002530498E-2</c:v>
                </c:pt>
                <c:pt idx="6323">
                  <c:v>-8.0000000002300398E-2</c:v>
                </c:pt>
                <c:pt idx="6324">
                  <c:v>-7.2000000002070394E-2</c:v>
                </c:pt>
                <c:pt idx="6325">
                  <c:v>-6.4000000001840293E-2</c:v>
                </c:pt>
                <c:pt idx="6326">
                  <c:v>-5.6000000001610296E-2</c:v>
                </c:pt>
                <c:pt idx="6327">
                  <c:v>-4.8000000001380196E-2</c:v>
                </c:pt>
                <c:pt idx="6328">
                  <c:v>-4.0000000001150199E-2</c:v>
                </c:pt>
                <c:pt idx="6329">
                  <c:v>-3.2000000000920098E-2</c:v>
                </c:pt>
                <c:pt idx="6330">
                  <c:v>-2.4000000000690098E-2</c:v>
                </c:pt>
                <c:pt idx="6331">
                  <c:v>-1.6000000000460101E-2</c:v>
                </c:pt>
                <c:pt idx="6332">
                  <c:v>-8.0000000002300453E-3</c:v>
                </c:pt>
                <c:pt idx="6333">
                  <c:v>0</c:v>
                </c:pt>
                <c:pt idx="6334">
                  <c:v>8.0000000002300609E-3</c:v>
                </c:pt>
                <c:pt idx="6335">
                  <c:v>1.6000000000460101E-2</c:v>
                </c:pt>
                <c:pt idx="6336">
                  <c:v>2.4000000000690202E-2</c:v>
                </c:pt>
                <c:pt idx="6337">
                  <c:v>3.2000000000920202E-2</c:v>
                </c:pt>
                <c:pt idx="6338">
                  <c:v>4.0000000001150303E-2</c:v>
                </c:pt>
                <c:pt idx="6339">
                  <c:v>4.8000000001380404E-2</c:v>
                </c:pt>
                <c:pt idx="6340">
                  <c:v>5.60000000016104E-2</c:v>
                </c:pt>
                <c:pt idx="6341">
                  <c:v>6.4000000001840501E-2</c:v>
                </c:pt>
                <c:pt idx="6342">
                  <c:v>7.2000000002070505E-2</c:v>
                </c:pt>
                <c:pt idx="6343">
                  <c:v>8.0000000002300606E-2</c:v>
                </c:pt>
                <c:pt idx="6344">
                  <c:v>8.8000000002530707E-2</c:v>
                </c:pt>
                <c:pt idx="6345">
                  <c:v>9.600000000276071E-2</c:v>
                </c:pt>
                <c:pt idx="6346">
                  <c:v>0.10400000000299099</c:v>
                </c:pt>
                <c:pt idx="6347">
                  <c:v>0.112000000003221</c:v>
                </c:pt>
                <c:pt idx="6348">
                  <c:v>0.120000000003451</c:v>
                </c:pt>
                <c:pt idx="6349">
                  <c:v>0.128000000003681</c:v>
                </c:pt>
                <c:pt idx="6350">
                  <c:v>0.13600000000391099</c:v>
                </c:pt>
                <c:pt idx="6351">
                  <c:v>0.14400000000414101</c:v>
                </c:pt>
                <c:pt idx="6352">
                  <c:v>0.152000000004371</c:v>
                </c:pt>
                <c:pt idx="6353">
                  <c:v>0.16000000000460099</c:v>
                </c:pt>
                <c:pt idx="6354">
                  <c:v>0.16800000000483101</c:v>
                </c:pt>
                <c:pt idx="6355">
                  <c:v>0.176000000005061</c:v>
                </c:pt>
                <c:pt idx="6356">
                  <c:v>0.18400000000529099</c:v>
                </c:pt>
                <c:pt idx="6357">
                  <c:v>0.192000000005521</c:v>
                </c:pt>
                <c:pt idx="6358">
                  <c:v>0.20000000000575199</c:v>
                </c:pt>
                <c:pt idx="6359">
                  <c:v>0.20800000000598198</c:v>
                </c:pt>
                <c:pt idx="6360">
                  <c:v>0.216000000006212</c:v>
                </c:pt>
                <c:pt idx="6361">
                  <c:v>0.22400000000644199</c:v>
                </c:pt>
                <c:pt idx="6362">
                  <c:v>0.23200000000667198</c:v>
                </c:pt>
                <c:pt idx="6363">
                  <c:v>0.240000000006902</c:v>
                </c:pt>
                <c:pt idx="6364">
                  <c:v>0.24800000000713199</c:v>
                </c:pt>
                <c:pt idx="6365">
                  <c:v>0.25600000000736201</c:v>
                </c:pt>
                <c:pt idx="6366">
                  <c:v>0.264000000007592</c:v>
                </c:pt>
                <c:pt idx="6367">
                  <c:v>0.27200000000782198</c:v>
                </c:pt>
                <c:pt idx="6368">
                  <c:v>0.28000000000805203</c:v>
                </c:pt>
                <c:pt idx="6369">
                  <c:v>0.28800000000828202</c:v>
                </c:pt>
                <c:pt idx="6370">
                  <c:v>0.29600000000851201</c:v>
                </c:pt>
                <c:pt idx="6371">
                  <c:v>0.304000000008742</c:v>
                </c:pt>
                <c:pt idx="6372">
                  <c:v>0.31200000000897199</c:v>
                </c:pt>
                <c:pt idx="6373">
                  <c:v>0.32000000000920198</c:v>
                </c:pt>
                <c:pt idx="6374">
                  <c:v>0.32800000000943302</c:v>
                </c:pt>
                <c:pt idx="6375">
                  <c:v>0.33600000000966301</c:v>
                </c:pt>
                <c:pt idx="6376">
                  <c:v>0.344000000009893</c:v>
                </c:pt>
                <c:pt idx="6377">
                  <c:v>0.35200000001012305</c:v>
                </c:pt>
                <c:pt idx="6378">
                  <c:v>0.36000000001035304</c:v>
                </c:pt>
                <c:pt idx="6379">
                  <c:v>0.36800000001058303</c:v>
                </c:pt>
                <c:pt idx="6380">
                  <c:v>0.37600000001081302</c:v>
                </c:pt>
                <c:pt idx="6381">
                  <c:v>0.38400000001104301</c:v>
                </c:pt>
                <c:pt idx="6382">
                  <c:v>0.392000000011273</c:v>
                </c:pt>
                <c:pt idx="6383">
                  <c:v>0.40000000001150304</c:v>
                </c:pt>
                <c:pt idx="6384">
                  <c:v>0.40800000001173303</c:v>
                </c:pt>
                <c:pt idx="6385">
                  <c:v>0.41600000001196302</c:v>
                </c:pt>
                <c:pt idx="6386">
                  <c:v>0.42400000001219301</c:v>
                </c:pt>
                <c:pt idx="6387">
                  <c:v>0.432000000012423</c:v>
                </c:pt>
                <c:pt idx="6388">
                  <c:v>0.44000000001265299</c:v>
                </c:pt>
                <c:pt idx="6389">
                  <c:v>0.44800000001288304</c:v>
                </c:pt>
                <c:pt idx="6390">
                  <c:v>0.45600000001311303</c:v>
                </c:pt>
                <c:pt idx="6391">
                  <c:v>0.46400000001334302</c:v>
                </c:pt>
                <c:pt idx="6392">
                  <c:v>0.47200000001357395</c:v>
                </c:pt>
                <c:pt idx="6393">
                  <c:v>0.480000000013804</c:v>
                </c:pt>
                <c:pt idx="6394">
                  <c:v>0.48800000001403399</c:v>
                </c:pt>
                <c:pt idx="6395">
                  <c:v>0.49600000001426398</c:v>
                </c:pt>
                <c:pt idx="6396">
                  <c:v>0.50400000001449408</c:v>
                </c:pt>
                <c:pt idx="6397">
                  <c:v>0.51200000001472401</c:v>
                </c:pt>
                <c:pt idx="6398">
                  <c:v>0.52000000001495406</c:v>
                </c:pt>
                <c:pt idx="6399">
                  <c:v>0.52800000001518399</c:v>
                </c:pt>
                <c:pt idx="6400">
                  <c:v>0.53600000001541404</c:v>
                </c:pt>
                <c:pt idx="6401">
                  <c:v>0.54400000001564397</c:v>
                </c:pt>
                <c:pt idx="6402">
                  <c:v>0.55200000001587401</c:v>
                </c:pt>
                <c:pt idx="6403">
                  <c:v>0.56000000001610406</c:v>
                </c:pt>
                <c:pt idx="6404">
                  <c:v>0.56800000001633399</c:v>
                </c:pt>
                <c:pt idx="6405">
                  <c:v>0.57600000001656404</c:v>
                </c:pt>
                <c:pt idx="6406">
                  <c:v>0.58400000001679397</c:v>
                </c:pt>
                <c:pt idx="6407">
                  <c:v>0.59200000001702402</c:v>
                </c:pt>
                <c:pt idx="6408">
                  <c:v>0.60000000001725506</c:v>
                </c:pt>
                <c:pt idx="6409">
                  <c:v>0.608000000017485</c:v>
                </c:pt>
                <c:pt idx="6410">
                  <c:v>0.61600000001771504</c:v>
                </c:pt>
                <c:pt idx="6411">
                  <c:v>0.62400000001794509</c:v>
                </c:pt>
                <c:pt idx="6412">
                  <c:v>0.63200000001817502</c:v>
                </c:pt>
                <c:pt idx="6413">
                  <c:v>0.64000000001840507</c:v>
                </c:pt>
                <c:pt idx="6414">
                  <c:v>0.648000000018635</c:v>
                </c:pt>
                <c:pt idx="6415">
                  <c:v>0.65600000001886505</c:v>
                </c:pt>
                <c:pt idx="6416">
                  <c:v>0.66400000001909498</c:v>
                </c:pt>
                <c:pt idx="6417">
                  <c:v>0.67200000001932503</c:v>
                </c:pt>
                <c:pt idx="6418">
                  <c:v>0.68000000001955507</c:v>
                </c:pt>
                <c:pt idx="6419">
                  <c:v>0.68800000001978501</c:v>
                </c:pt>
                <c:pt idx="6420">
                  <c:v>0.69600000002001505</c:v>
                </c:pt>
                <c:pt idx="6421">
                  <c:v>0.70400000002024499</c:v>
                </c:pt>
                <c:pt idx="6422">
                  <c:v>0.71200000002047503</c:v>
                </c:pt>
                <c:pt idx="6423">
                  <c:v>0.72000000002070497</c:v>
                </c:pt>
                <c:pt idx="6424">
                  <c:v>0.72800000002093601</c:v>
                </c:pt>
                <c:pt idx="6425">
                  <c:v>0.73600000002116606</c:v>
                </c:pt>
                <c:pt idx="6426">
                  <c:v>0.74400000002139599</c:v>
                </c:pt>
                <c:pt idx="6427">
                  <c:v>0.75200000002162604</c:v>
                </c:pt>
                <c:pt idx="6428">
                  <c:v>0.76000000002185608</c:v>
                </c:pt>
                <c:pt idx="6429">
                  <c:v>0.76800000002208602</c:v>
                </c:pt>
                <c:pt idx="6430">
                  <c:v>0.77600000002231606</c:v>
                </c:pt>
                <c:pt idx="6431">
                  <c:v>0.784000000022546</c:v>
                </c:pt>
                <c:pt idx="6432">
                  <c:v>0.79200000002277604</c:v>
                </c:pt>
                <c:pt idx="6433">
                  <c:v>0.80000000002300609</c:v>
                </c:pt>
                <c:pt idx="6434">
                  <c:v>0.80800000002323602</c:v>
                </c:pt>
                <c:pt idx="6435">
                  <c:v>0.81600000002346607</c:v>
                </c:pt>
                <c:pt idx="6436">
                  <c:v>0.824000000023696</c:v>
                </c:pt>
                <c:pt idx="6437">
                  <c:v>0.83200000002392605</c:v>
                </c:pt>
                <c:pt idx="6438">
                  <c:v>0.84000000002415598</c:v>
                </c:pt>
                <c:pt idx="6439">
                  <c:v>0.84800000002438602</c:v>
                </c:pt>
                <c:pt idx="6440">
                  <c:v>0.85600000002461607</c:v>
                </c:pt>
                <c:pt idx="6441">
                  <c:v>0.864000000024847</c:v>
                </c:pt>
                <c:pt idx="6442">
                  <c:v>0.87200000002507705</c:v>
                </c:pt>
                <c:pt idx="6443">
                  <c:v>0.88000000002530709</c:v>
                </c:pt>
                <c:pt idx="6444">
                  <c:v>0.88800000002553703</c:v>
                </c:pt>
                <c:pt idx="6445">
                  <c:v>0.89600000002576707</c:v>
                </c:pt>
                <c:pt idx="6446">
                  <c:v>0.90400000002599701</c:v>
                </c:pt>
                <c:pt idx="6447">
                  <c:v>0.91200000002622705</c:v>
                </c:pt>
                <c:pt idx="6448">
                  <c:v>0.92000000002645699</c:v>
                </c:pt>
                <c:pt idx="6449">
                  <c:v>0.92800000002668703</c:v>
                </c:pt>
                <c:pt idx="6450">
                  <c:v>0.93600000002691708</c:v>
                </c:pt>
                <c:pt idx="6451">
                  <c:v>0.94400000002714701</c:v>
                </c:pt>
                <c:pt idx="6452">
                  <c:v>0.95200000002737706</c:v>
                </c:pt>
                <c:pt idx="6453">
                  <c:v>0.96000000002760699</c:v>
                </c:pt>
                <c:pt idx="6454">
                  <c:v>0.96800000002783704</c:v>
                </c:pt>
                <c:pt idx="6455">
                  <c:v>0.97600000002806708</c:v>
                </c:pt>
                <c:pt idx="6456">
                  <c:v>0.98400000002829791</c:v>
                </c:pt>
                <c:pt idx="6457">
                  <c:v>0.99200000002852795</c:v>
                </c:pt>
                <c:pt idx="6458">
                  <c:v>1.0000000000287601</c:v>
                </c:pt>
                <c:pt idx="6459">
                  <c:v>1.0080000000289902</c:v>
                </c:pt>
                <c:pt idx="6460">
                  <c:v>1.0160000000292202</c:v>
                </c:pt>
                <c:pt idx="6461">
                  <c:v>1.02400000002945</c:v>
                </c:pt>
                <c:pt idx="6462">
                  <c:v>1.0320000000296801</c:v>
                </c:pt>
                <c:pt idx="6463">
                  <c:v>1.0400000000299101</c:v>
                </c:pt>
                <c:pt idx="6464">
                  <c:v>1.0480000000301402</c:v>
                </c:pt>
                <c:pt idx="6465">
                  <c:v>1.0560000000303702</c:v>
                </c:pt>
                <c:pt idx="6466">
                  <c:v>1.0640000000306</c:v>
                </c:pt>
                <c:pt idx="6467">
                  <c:v>1.0720000000308301</c:v>
                </c:pt>
                <c:pt idx="6468">
                  <c:v>1.0800000000310601</c:v>
                </c:pt>
                <c:pt idx="6469">
                  <c:v>1.0880000000312902</c:v>
                </c:pt>
                <c:pt idx="6470">
                  <c:v>1.09600000003152</c:v>
                </c:pt>
                <c:pt idx="6471">
                  <c:v>1.10400000003175</c:v>
                </c:pt>
                <c:pt idx="6472">
                  <c:v>1.1120000000319801</c:v>
                </c:pt>
                <c:pt idx="6473">
                  <c:v>1.1200000000322101</c:v>
                </c:pt>
                <c:pt idx="6474">
                  <c:v>1.1280000000324402</c:v>
                </c:pt>
                <c:pt idx="6475">
                  <c:v>1.13600000003267</c:v>
                </c:pt>
                <c:pt idx="6476">
                  <c:v>1.1440000000329</c:v>
                </c:pt>
                <c:pt idx="6477">
                  <c:v>1.1520000000331301</c:v>
                </c:pt>
                <c:pt idx="6478">
                  <c:v>1.1600000000333601</c:v>
                </c:pt>
                <c:pt idx="6479">
                  <c:v>1.1680000000335902</c:v>
                </c:pt>
                <c:pt idx="6480">
                  <c:v>1.17600000003382</c:v>
                </c:pt>
                <c:pt idx="6481">
                  <c:v>1.18400000003405</c:v>
                </c:pt>
                <c:pt idx="6482">
                  <c:v>1.1920000000342801</c:v>
                </c:pt>
                <c:pt idx="6483">
                  <c:v>1.2000000000345101</c:v>
                </c:pt>
                <c:pt idx="6484">
                  <c:v>1.2080000000347402</c:v>
                </c:pt>
                <c:pt idx="6485">
                  <c:v>1.21600000003497</c:v>
                </c:pt>
                <c:pt idx="6486">
                  <c:v>1.2240000000352</c:v>
                </c:pt>
                <c:pt idx="6487">
                  <c:v>1.2320000000354301</c:v>
                </c:pt>
                <c:pt idx="6488">
                  <c:v>1.2400000000356601</c:v>
                </c:pt>
                <c:pt idx="6489">
                  <c:v>1.2480000000358902</c:v>
                </c:pt>
                <c:pt idx="6490">
                  <c:v>1.25600000003612</c:v>
                </c:pt>
                <c:pt idx="6491">
                  <c:v>1.26400000003635</c:v>
                </c:pt>
                <c:pt idx="6492">
                  <c:v>1.2720000000365801</c:v>
                </c:pt>
                <c:pt idx="6493">
                  <c:v>1.2800000000368101</c:v>
                </c:pt>
                <c:pt idx="6494">
                  <c:v>1.28800000003704</c:v>
                </c:pt>
                <c:pt idx="6495">
                  <c:v>1.29600000003727</c:v>
                </c:pt>
                <c:pt idx="6496">
                  <c:v>1.3040000000375001</c:v>
                </c:pt>
                <c:pt idx="6497">
                  <c:v>1.3120000000377301</c:v>
                </c:pt>
                <c:pt idx="6498">
                  <c:v>1.3200000000379601</c:v>
                </c:pt>
                <c:pt idx="6499">
                  <c:v>1.32800000003819</c:v>
                </c:pt>
                <c:pt idx="6500">
                  <c:v>1.33600000003842</c:v>
                </c:pt>
                <c:pt idx="6501">
                  <c:v>1.3440000000386501</c:v>
                </c:pt>
                <c:pt idx="6502">
                  <c:v>1.3520000000388801</c:v>
                </c:pt>
                <c:pt idx="6503">
                  <c:v>1.3600000000391101</c:v>
                </c:pt>
                <c:pt idx="6504">
                  <c:v>1.36800000003934</c:v>
                </c:pt>
                <c:pt idx="6505">
                  <c:v>1.37600000003957</c:v>
                </c:pt>
                <c:pt idx="6506">
                  <c:v>1.3840000000398001</c:v>
                </c:pt>
                <c:pt idx="6507">
                  <c:v>1.3920000000400301</c:v>
                </c:pt>
                <c:pt idx="6508">
                  <c:v>1.4000000000402602</c:v>
                </c:pt>
                <c:pt idx="6509">
                  <c:v>1.40800000004049</c:v>
                </c:pt>
                <c:pt idx="6510">
                  <c:v>1.41600000004072</c:v>
                </c:pt>
                <c:pt idx="6511">
                  <c:v>1.4240000000409501</c:v>
                </c:pt>
                <c:pt idx="6512">
                  <c:v>1.4320000000411801</c:v>
                </c:pt>
                <c:pt idx="6513">
                  <c:v>1.4400000000414099</c:v>
                </c:pt>
                <c:pt idx="6514">
                  <c:v>1.44800000004164</c:v>
                </c:pt>
                <c:pt idx="6515">
                  <c:v>1.45600000004187</c:v>
                </c:pt>
                <c:pt idx="6516">
                  <c:v>1.4640000000421001</c:v>
                </c:pt>
                <c:pt idx="6517">
                  <c:v>1.4720000000423301</c:v>
                </c:pt>
                <c:pt idx="6518">
                  <c:v>1.4800000000425599</c:v>
                </c:pt>
                <c:pt idx="6519">
                  <c:v>1.48800000004279</c:v>
                </c:pt>
                <c:pt idx="6520">
                  <c:v>1.49600000004302</c:v>
                </c:pt>
                <c:pt idx="6521">
                  <c:v>1.5040000000432501</c:v>
                </c:pt>
                <c:pt idx="6522">
                  <c:v>1.5120000000434801</c:v>
                </c:pt>
                <c:pt idx="6523">
                  <c:v>1.5200000000437099</c:v>
                </c:pt>
                <c:pt idx="6524">
                  <c:v>1.52800000004394</c:v>
                </c:pt>
                <c:pt idx="6525">
                  <c:v>1.53600000004417</c:v>
                </c:pt>
                <c:pt idx="6526">
                  <c:v>1.5440000000444001</c:v>
                </c:pt>
                <c:pt idx="6527">
                  <c:v>1.5520000000446301</c:v>
                </c:pt>
                <c:pt idx="6528">
                  <c:v>1.5600000000448599</c:v>
                </c:pt>
                <c:pt idx="6529">
                  <c:v>1.56800000004509</c:v>
                </c:pt>
                <c:pt idx="6530">
                  <c:v>1.57600000004532</c:v>
                </c:pt>
                <c:pt idx="6531">
                  <c:v>1.5840000000455501</c:v>
                </c:pt>
                <c:pt idx="6532">
                  <c:v>1.5920000000457801</c:v>
                </c:pt>
                <c:pt idx="6533">
                  <c:v>1.60000000004601</c:v>
                </c:pt>
                <c:pt idx="6534">
                  <c:v>1.60800000004624</c:v>
                </c:pt>
                <c:pt idx="6535">
                  <c:v>1.61600000004647</c:v>
                </c:pt>
                <c:pt idx="6536">
                  <c:v>1.6240000000467001</c:v>
                </c:pt>
                <c:pt idx="6537">
                  <c:v>1.6320000000469299</c:v>
                </c:pt>
                <c:pt idx="6538">
                  <c:v>1.64000000004716</c:v>
                </c:pt>
                <c:pt idx="6539">
                  <c:v>1.64800000004739</c:v>
                </c:pt>
                <c:pt idx="6540">
                  <c:v>1.65600000004762</c:v>
                </c:pt>
                <c:pt idx="6541">
                  <c:v>1.6640000000478501</c:v>
                </c:pt>
                <c:pt idx="6542">
                  <c:v>1.6720000000480799</c:v>
                </c:pt>
                <c:pt idx="6543">
                  <c:v>1.68000000004831</c:v>
                </c:pt>
                <c:pt idx="6544">
                  <c:v>1.68800000004854</c:v>
                </c:pt>
                <c:pt idx="6545">
                  <c:v>1.6960000000487701</c:v>
                </c:pt>
                <c:pt idx="6546">
                  <c:v>1.7040000000490001</c:v>
                </c:pt>
                <c:pt idx="6547">
                  <c:v>1.7120000000492299</c:v>
                </c:pt>
                <c:pt idx="6548">
                  <c:v>1.72000000004946</c:v>
                </c:pt>
                <c:pt idx="6549">
                  <c:v>1.72800000004969</c:v>
                </c:pt>
                <c:pt idx="6550">
                  <c:v>1.7360000000499201</c:v>
                </c:pt>
                <c:pt idx="6551">
                  <c:v>1.7440000000501501</c:v>
                </c:pt>
                <c:pt idx="6552">
                  <c:v>1.7520000000503799</c:v>
                </c:pt>
                <c:pt idx="6553">
                  <c:v>1.76000000005061</c:v>
                </c:pt>
                <c:pt idx="6554">
                  <c:v>1.76800000005084</c:v>
                </c:pt>
                <c:pt idx="6555">
                  <c:v>1.7760000000510701</c:v>
                </c:pt>
                <c:pt idx="6556">
                  <c:v>1.7840000000513001</c:v>
                </c:pt>
                <c:pt idx="6557">
                  <c:v>1.7920000000515299</c:v>
                </c:pt>
                <c:pt idx="6558">
                  <c:v>1.80000000005176</c:v>
                </c:pt>
                <c:pt idx="6559">
                  <c:v>1.80800000005199</c:v>
                </c:pt>
                <c:pt idx="6560">
                  <c:v>1.8160000000522201</c:v>
                </c:pt>
                <c:pt idx="6561">
                  <c:v>1.8240000000524499</c:v>
                </c:pt>
                <c:pt idx="6562">
                  <c:v>1.8320000000526799</c:v>
                </c:pt>
                <c:pt idx="6563">
                  <c:v>1.84000000005291</c:v>
                </c:pt>
                <c:pt idx="6564">
                  <c:v>1.84800000005314</c:v>
                </c:pt>
                <c:pt idx="6565">
                  <c:v>1.8560000000533701</c:v>
                </c:pt>
                <c:pt idx="6566">
                  <c:v>1.8640000000535999</c:v>
                </c:pt>
                <c:pt idx="6567">
                  <c:v>1.8720000000538299</c:v>
                </c:pt>
                <c:pt idx="6568">
                  <c:v>1.88000000005406</c:v>
                </c:pt>
                <c:pt idx="6569">
                  <c:v>1.88800000005429</c:v>
                </c:pt>
                <c:pt idx="6570">
                  <c:v>1.8960000000545201</c:v>
                </c:pt>
                <c:pt idx="6571">
                  <c:v>1.9040000000547499</c:v>
                </c:pt>
                <c:pt idx="6572">
                  <c:v>1.9120000000549799</c:v>
                </c:pt>
                <c:pt idx="6573">
                  <c:v>1.92000000005521</c:v>
                </c:pt>
                <c:pt idx="6574">
                  <c:v>1.92800000005544</c:v>
                </c:pt>
                <c:pt idx="6575">
                  <c:v>1.9360000000556701</c:v>
                </c:pt>
                <c:pt idx="6576">
                  <c:v>1.9440000000558999</c:v>
                </c:pt>
                <c:pt idx="6577">
                  <c:v>1.9520000000561299</c:v>
                </c:pt>
                <c:pt idx="6578">
                  <c:v>1.9600000000563702</c:v>
                </c:pt>
                <c:pt idx="6579">
                  <c:v>1.9680000000565998</c:v>
                </c:pt>
                <c:pt idx="6580">
                  <c:v>1.9760000000568299</c:v>
                </c:pt>
                <c:pt idx="6581">
                  <c:v>1.9840000000570599</c:v>
                </c:pt>
                <c:pt idx="6582">
                  <c:v>1.9920000000572899</c:v>
                </c:pt>
                <c:pt idx="6583">
                  <c:v>2.0000000000575202</c:v>
                </c:pt>
                <c:pt idx="6584">
                  <c:v>2.0080000000577503</c:v>
                </c:pt>
                <c:pt idx="6585">
                  <c:v>2.0160000000579803</c:v>
                </c:pt>
                <c:pt idx="6586">
                  <c:v>2.0240000000582103</c:v>
                </c:pt>
                <c:pt idx="6587">
                  <c:v>2.0320000000584404</c:v>
                </c:pt>
                <c:pt idx="6588">
                  <c:v>2.04000000005867</c:v>
                </c:pt>
                <c:pt idx="6589">
                  <c:v>2.0480000000589</c:v>
                </c:pt>
                <c:pt idx="6590">
                  <c:v>2.0560000000591301</c:v>
                </c:pt>
                <c:pt idx="6591">
                  <c:v>2.0640000000593601</c:v>
                </c:pt>
                <c:pt idx="6592">
                  <c:v>2.0720000000595902</c:v>
                </c:pt>
                <c:pt idx="6593">
                  <c:v>2.0800000000598202</c:v>
                </c:pt>
                <c:pt idx="6594">
                  <c:v>2.0880000000600503</c:v>
                </c:pt>
                <c:pt idx="6595">
                  <c:v>2.0960000000602803</c:v>
                </c:pt>
                <c:pt idx="6596">
                  <c:v>2.1040000000605104</c:v>
                </c:pt>
                <c:pt idx="6597">
                  <c:v>2.1120000000607404</c:v>
                </c:pt>
                <c:pt idx="6598">
                  <c:v>2.12000000006097</c:v>
                </c:pt>
                <c:pt idx="6599">
                  <c:v>2.1280000000612</c:v>
                </c:pt>
                <c:pt idx="6600">
                  <c:v>2.1360000000614301</c:v>
                </c:pt>
                <c:pt idx="6601">
                  <c:v>2.1440000000616601</c:v>
                </c:pt>
                <c:pt idx="6602">
                  <c:v>2.1520000000618902</c:v>
                </c:pt>
                <c:pt idx="6603">
                  <c:v>2.1600000000621202</c:v>
                </c:pt>
                <c:pt idx="6604">
                  <c:v>2.1680000000623503</c:v>
                </c:pt>
                <c:pt idx="6605">
                  <c:v>2.1760000000625803</c:v>
                </c:pt>
                <c:pt idx="6606">
                  <c:v>2.1840000000628104</c:v>
                </c:pt>
                <c:pt idx="6607">
                  <c:v>2.19200000006304</c:v>
                </c:pt>
                <c:pt idx="6608">
                  <c:v>2.20000000006327</c:v>
                </c:pt>
                <c:pt idx="6609">
                  <c:v>2.2080000000635001</c:v>
                </c:pt>
                <c:pt idx="6610">
                  <c:v>2.2160000000637301</c:v>
                </c:pt>
                <c:pt idx="6611">
                  <c:v>2.2240000000639601</c:v>
                </c:pt>
                <c:pt idx="6612">
                  <c:v>2.2320000000641902</c:v>
                </c:pt>
                <c:pt idx="6613">
                  <c:v>2.2400000000644202</c:v>
                </c:pt>
                <c:pt idx="6614">
                  <c:v>2.2480000000646503</c:v>
                </c:pt>
                <c:pt idx="6615">
                  <c:v>2.2560000000648803</c:v>
                </c:pt>
                <c:pt idx="6616">
                  <c:v>2.2640000000651104</c:v>
                </c:pt>
                <c:pt idx="6617">
                  <c:v>2.27200000006534</c:v>
                </c:pt>
                <c:pt idx="6618">
                  <c:v>2.28000000006557</c:v>
                </c:pt>
                <c:pt idx="6619">
                  <c:v>2.2880000000658001</c:v>
                </c:pt>
                <c:pt idx="6620">
                  <c:v>2.2960000000660301</c:v>
                </c:pt>
                <c:pt idx="6621">
                  <c:v>2.3040000000662602</c:v>
                </c:pt>
                <c:pt idx="6622">
                  <c:v>2.3120000000664902</c:v>
                </c:pt>
                <c:pt idx="6623">
                  <c:v>2.3200000000667202</c:v>
                </c:pt>
                <c:pt idx="6624">
                  <c:v>2.3280000000669503</c:v>
                </c:pt>
                <c:pt idx="6625">
                  <c:v>2.3360000000671803</c:v>
                </c:pt>
                <c:pt idx="6626">
                  <c:v>2.3440000000674104</c:v>
                </c:pt>
                <c:pt idx="6627">
                  <c:v>2.35200000006764</c:v>
                </c:pt>
                <c:pt idx="6628">
                  <c:v>2.36000000006787</c:v>
                </c:pt>
                <c:pt idx="6629">
                  <c:v>2.3680000000681001</c:v>
                </c:pt>
                <c:pt idx="6630">
                  <c:v>2.3760000000683301</c:v>
                </c:pt>
                <c:pt idx="6631">
                  <c:v>2.3840000000685602</c:v>
                </c:pt>
                <c:pt idx="6632">
                  <c:v>2.3920000000687902</c:v>
                </c:pt>
                <c:pt idx="6633">
                  <c:v>2.4000000000690203</c:v>
                </c:pt>
                <c:pt idx="6634">
                  <c:v>2.4080000000692503</c:v>
                </c:pt>
                <c:pt idx="6635">
                  <c:v>2.4160000000694803</c:v>
                </c:pt>
                <c:pt idx="6636">
                  <c:v>2.4240000000697099</c:v>
                </c:pt>
                <c:pt idx="6637">
                  <c:v>2.43200000006994</c:v>
                </c:pt>
                <c:pt idx="6638">
                  <c:v>2.44000000007017</c:v>
                </c:pt>
                <c:pt idx="6639">
                  <c:v>2.4480000000704001</c:v>
                </c:pt>
                <c:pt idx="6640">
                  <c:v>2.4560000000706301</c:v>
                </c:pt>
                <c:pt idx="6641">
                  <c:v>2.4640000000708602</c:v>
                </c:pt>
                <c:pt idx="6642">
                  <c:v>2.4720000000710902</c:v>
                </c:pt>
                <c:pt idx="6643">
                  <c:v>2.4800000000713203</c:v>
                </c:pt>
                <c:pt idx="6644">
                  <c:v>2.4880000000715503</c:v>
                </c:pt>
                <c:pt idx="6645">
                  <c:v>2.4960000000717804</c:v>
                </c:pt>
                <c:pt idx="6646">
                  <c:v>2.50400000007201</c:v>
                </c:pt>
                <c:pt idx="6647">
                  <c:v>2.51200000007224</c:v>
                </c:pt>
                <c:pt idx="6648">
                  <c:v>2.52000000007247</c:v>
                </c:pt>
                <c:pt idx="6649">
                  <c:v>2.5280000000727001</c:v>
                </c:pt>
                <c:pt idx="6650">
                  <c:v>2.5360000000729301</c:v>
                </c:pt>
                <c:pt idx="6651">
                  <c:v>2.5440000000731602</c:v>
                </c:pt>
                <c:pt idx="6652">
                  <c:v>2.5520000000733902</c:v>
                </c:pt>
                <c:pt idx="6653">
                  <c:v>2.5600000000736203</c:v>
                </c:pt>
                <c:pt idx="6654">
                  <c:v>2.5680000000738503</c:v>
                </c:pt>
                <c:pt idx="6655">
                  <c:v>2.5760000000740799</c:v>
                </c:pt>
                <c:pt idx="6656">
                  <c:v>2.58400000007431</c:v>
                </c:pt>
                <c:pt idx="6657">
                  <c:v>2.59200000007454</c:v>
                </c:pt>
                <c:pt idx="6658">
                  <c:v>2.6000000000747701</c:v>
                </c:pt>
                <c:pt idx="6659">
                  <c:v>2.6080000000750001</c:v>
                </c:pt>
                <c:pt idx="6660">
                  <c:v>2.6160000000752301</c:v>
                </c:pt>
                <c:pt idx="6661">
                  <c:v>2.6240000000754602</c:v>
                </c:pt>
                <c:pt idx="6662">
                  <c:v>2.6320000000756902</c:v>
                </c:pt>
                <c:pt idx="6663">
                  <c:v>2.6400000000759203</c:v>
                </c:pt>
                <c:pt idx="6664">
                  <c:v>2.6480000000761503</c:v>
                </c:pt>
                <c:pt idx="6665">
                  <c:v>2.6560000000763799</c:v>
                </c:pt>
                <c:pt idx="6666">
                  <c:v>2.66400000007661</c:v>
                </c:pt>
                <c:pt idx="6667">
                  <c:v>2.67200000007684</c:v>
                </c:pt>
                <c:pt idx="6668">
                  <c:v>2.6800000000770701</c:v>
                </c:pt>
                <c:pt idx="6669">
                  <c:v>2.6880000000773001</c:v>
                </c:pt>
                <c:pt idx="6670">
                  <c:v>2.6960000000775302</c:v>
                </c:pt>
                <c:pt idx="6671">
                  <c:v>2.7040000000777602</c:v>
                </c:pt>
                <c:pt idx="6672">
                  <c:v>2.7120000000779902</c:v>
                </c:pt>
                <c:pt idx="6673">
                  <c:v>2.7200000000782203</c:v>
                </c:pt>
                <c:pt idx="6674">
                  <c:v>2.7280000000784499</c:v>
                </c:pt>
                <c:pt idx="6675">
                  <c:v>2.7360000000786799</c:v>
                </c:pt>
                <c:pt idx="6676">
                  <c:v>2.74400000007891</c:v>
                </c:pt>
                <c:pt idx="6677">
                  <c:v>2.75200000007914</c:v>
                </c:pt>
                <c:pt idx="6678">
                  <c:v>2.7600000000793701</c:v>
                </c:pt>
                <c:pt idx="6679">
                  <c:v>2.7680000000796001</c:v>
                </c:pt>
                <c:pt idx="6680">
                  <c:v>2.7760000000798302</c:v>
                </c:pt>
                <c:pt idx="6681">
                  <c:v>2.7840000000800602</c:v>
                </c:pt>
                <c:pt idx="6682">
                  <c:v>2.7920000000802903</c:v>
                </c:pt>
                <c:pt idx="6683">
                  <c:v>2.8000000000805203</c:v>
                </c:pt>
                <c:pt idx="6684">
                  <c:v>2.8080000000807499</c:v>
                </c:pt>
                <c:pt idx="6685">
                  <c:v>2.8160000000809799</c:v>
                </c:pt>
                <c:pt idx="6686">
                  <c:v>2.82400000008121</c:v>
                </c:pt>
                <c:pt idx="6687">
                  <c:v>2.83200000008144</c:v>
                </c:pt>
                <c:pt idx="6688">
                  <c:v>2.8400000000816701</c:v>
                </c:pt>
                <c:pt idx="6689">
                  <c:v>2.8480000000819001</c:v>
                </c:pt>
                <c:pt idx="6690">
                  <c:v>2.8560000000821302</c:v>
                </c:pt>
                <c:pt idx="6691">
                  <c:v>2.8640000000823602</c:v>
                </c:pt>
                <c:pt idx="6692">
                  <c:v>2.8720000000825903</c:v>
                </c:pt>
                <c:pt idx="6693">
                  <c:v>2.8800000000828199</c:v>
                </c:pt>
                <c:pt idx="6694">
                  <c:v>2.8880000000830499</c:v>
                </c:pt>
                <c:pt idx="6695">
                  <c:v>2.89600000008328</c:v>
                </c:pt>
                <c:pt idx="6696">
                  <c:v>2.90400000008351</c:v>
                </c:pt>
                <c:pt idx="6697">
                  <c:v>2.91200000008374</c:v>
                </c:pt>
                <c:pt idx="6698">
                  <c:v>2.9200000000839701</c:v>
                </c:pt>
                <c:pt idx="6699">
                  <c:v>2.9280000000842001</c:v>
                </c:pt>
                <c:pt idx="6700">
                  <c:v>2.9360000000844302</c:v>
                </c:pt>
                <c:pt idx="6701">
                  <c:v>2.9440000000846602</c:v>
                </c:pt>
                <c:pt idx="6702">
                  <c:v>2.9520000000848903</c:v>
                </c:pt>
                <c:pt idx="6703">
                  <c:v>2.9600000000851199</c:v>
                </c:pt>
                <c:pt idx="6704">
                  <c:v>2.9680000000853499</c:v>
                </c:pt>
                <c:pt idx="6705">
                  <c:v>2.97600000008558</c:v>
                </c:pt>
                <c:pt idx="6706">
                  <c:v>2.98400000008581</c:v>
                </c:pt>
                <c:pt idx="6707">
                  <c:v>2.9920000000860401</c:v>
                </c:pt>
                <c:pt idx="6708">
                  <c:v>3.0000000000862701</c:v>
                </c:pt>
                <c:pt idx="6709">
                  <c:v>3.0080000000865001</c:v>
                </c:pt>
                <c:pt idx="6710">
                  <c:v>3.0160000000867302</c:v>
                </c:pt>
                <c:pt idx="6711">
                  <c:v>3.0240000000869602</c:v>
                </c:pt>
                <c:pt idx="6712">
                  <c:v>3.0320000000871903</c:v>
                </c:pt>
                <c:pt idx="6713">
                  <c:v>3.0400000000874199</c:v>
                </c:pt>
                <c:pt idx="6714">
                  <c:v>3.0480000000876499</c:v>
                </c:pt>
                <c:pt idx="6715">
                  <c:v>3.05600000008788</c:v>
                </c:pt>
                <c:pt idx="6716">
                  <c:v>3.06400000008811</c:v>
                </c:pt>
                <c:pt idx="6717">
                  <c:v>3.0720000000883401</c:v>
                </c:pt>
                <c:pt idx="6718">
                  <c:v>3.0800000000885701</c:v>
                </c:pt>
                <c:pt idx="6719">
                  <c:v>3.0880000000888002</c:v>
                </c:pt>
                <c:pt idx="6720">
                  <c:v>3.0960000000890302</c:v>
                </c:pt>
                <c:pt idx="6721">
                  <c:v>3.1040000000892602</c:v>
                </c:pt>
                <c:pt idx="6722">
                  <c:v>3.1120000000894898</c:v>
                </c:pt>
                <c:pt idx="6723">
                  <c:v>3.1200000000897199</c:v>
                </c:pt>
                <c:pt idx="6724">
                  <c:v>3.1280000000899499</c:v>
                </c:pt>
                <c:pt idx="6725">
                  <c:v>3.13600000009018</c:v>
                </c:pt>
                <c:pt idx="6726">
                  <c:v>3.14400000009041</c:v>
                </c:pt>
                <c:pt idx="6727">
                  <c:v>3.1520000000906401</c:v>
                </c:pt>
                <c:pt idx="6728">
                  <c:v>3.1600000000908701</c:v>
                </c:pt>
                <c:pt idx="6729">
                  <c:v>3.1680000000911002</c:v>
                </c:pt>
                <c:pt idx="6730">
                  <c:v>3.1760000000913302</c:v>
                </c:pt>
                <c:pt idx="6731">
                  <c:v>3.1840000000915603</c:v>
                </c:pt>
                <c:pt idx="6732">
                  <c:v>3.1920000000917899</c:v>
                </c:pt>
                <c:pt idx="6733">
                  <c:v>3.2000000000920199</c:v>
                </c:pt>
                <c:pt idx="6734">
                  <c:v>3.2080000000922499</c:v>
                </c:pt>
                <c:pt idx="6735">
                  <c:v>3.21600000009248</c:v>
                </c:pt>
                <c:pt idx="6736">
                  <c:v>3.22400000009271</c:v>
                </c:pt>
                <c:pt idx="6737">
                  <c:v>3.2320000000929401</c:v>
                </c:pt>
                <c:pt idx="6738">
                  <c:v>3.2400000000931701</c:v>
                </c:pt>
                <c:pt idx="6739">
                  <c:v>3.2480000000934002</c:v>
                </c:pt>
                <c:pt idx="6740">
                  <c:v>3.2560000000936302</c:v>
                </c:pt>
                <c:pt idx="6741">
                  <c:v>3.2640000000938598</c:v>
                </c:pt>
                <c:pt idx="6742">
                  <c:v>3.2720000000940899</c:v>
                </c:pt>
                <c:pt idx="6743">
                  <c:v>3.2800000000943199</c:v>
                </c:pt>
                <c:pt idx="6744">
                  <c:v>3.28800000009455</c:v>
                </c:pt>
                <c:pt idx="6745">
                  <c:v>3.29600000009478</c:v>
                </c:pt>
                <c:pt idx="6746">
                  <c:v>3.3040000000950198</c:v>
                </c:pt>
                <c:pt idx="6747">
                  <c:v>3.3120000000952499</c:v>
                </c:pt>
                <c:pt idx="6748">
                  <c:v>3.3200000000954799</c:v>
                </c:pt>
                <c:pt idx="6749">
                  <c:v>3.32800000009571</c:v>
                </c:pt>
                <c:pt idx="6750">
                  <c:v>3.33600000009594</c:v>
                </c:pt>
                <c:pt idx="6751">
                  <c:v>3.3440000000961696</c:v>
                </c:pt>
                <c:pt idx="6752">
                  <c:v>3.3520000000963996</c:v>
                </c:pt>
                <c:pt idx="6753">
                  <c:v>3.3600000000966297</c:v>
                </c:pt>
                <c:pt idx="6754">
                  <c:v>3.3680000000968597</c:v>
                </c:pt>
                <c:pt idx="6755">
                  <c:v>3.3760000000970898</c:v>
                </c:pt>
                <c:pt idx="6756">
                  <c:v>3.3840000000973198</c:v>
                </c:pt>
                <c:pt idx="6757">
                  <c:v>3.3920000000975499</c:v>
                </c:pt>
                <c:pt idx="6758">
                  <c:v>3.4000000000977799</c:v>
                </c:pt>
                <c:pt idx="6759">
                  <c:v>3.40800000009801</c:v>
                </c:pt>
                <c:pt idx="6760">
                  <c:v>3.41600000009824</c:v>
                </c:pt>
                <c:pt idx="6761">
                  <c:v>3.4240000000984696</c:v>
                </c:pt>
                <c:pt idx="6762">
                  <c:v>3.4320000000986997</c:v>
                </c:pt>
                <c:pt idx="6763">
                  <c:v>3.4400000000989297</c:v>
                </c:pt>
                <c:pt idx="6764">
                  <c:v>3.4480000000991597</c:v>
                </c:pt>
                <c:pt idx="6765">
                  <c:v>3.4560000000993898</c:v>
                </c:pt>
                <c:pt idx="6766">
                  <c:v>3.4640000000996198</c:v>
                </c:pt>
                <c:pt idx="6767">
                  <c:v>3.4720000000998499</c:v>
                </c:pt>
                <c:pt idx="6768">
                  <c:v>3.4800000001000799</c:v>
                </c:pt>
                <c:pt idx="6769">
                  <c:v>3.48800000010031</c:v>
                </c:pt>
                <c:pt idx="6770">
                  <c:v>3.49600000010054</c:v>
                </c:pt>
                <c:pt idx="6771">
                  <c:v>3.5040000001007696</c:v>
                </c:pt>
                <c:pt idx="6772">
                  <c:v>3.5120000001009997</c:v>
                </c:pt>
                <c:pt idx="6773">
                  <c:v>3.5200000001012297</c:v>
                </c:pt>
                <c:pt idx="6774">
                  <c:v>3.5280000001014598</c:v>
                </c:pt>
                <c:pt idx="6775">
                  <c:v>3.5360000001016898</c:v>
                </c:pt>
                <c:pt idx="6776">
                  <c:v>3.5440000001019198</c:v>
                </c:pt>
                <c:pt idx="6777">
                  <c:v>3.5520000001021499</c:v>
                </c:pt>
                <c:pt idx="6778">
                  <c:v>3.5600000001023799</c:v>
                </c:pt>
                <c:pt idx="6779">
                  <c:v>3.56800000010261</c:v>
                </c:pt>
                <c:pt idx="6780">
                  <c:v>3.5760000001028396</c:v>
                </c:pt>
                <c:pt idx="6781">
                  <c:v>3.5840000001030696</c:v>
                </c:pt>
                <c:pt idx="6782">
                  <c:v>3.5920000001032997</c:v>
                </c:pt>
                <c:pt idx="6783">
                  <c:v>3.6000000001035297</c:v>
                </c:pt>
                <c:pt idx="6784">
                  <c:v>3.6080000001037598</c:v>
                </c:pt>
                <c:pt idx="6785">
                  <c:v>3.6160000001039898</c:v>
                </c:pt>
                <c:pt idx="6786">
                  <c:v>3.6240000001042199</c:v>
                </c:pt>
                <c:pt idx="6787">
                  <c:v>3.6320000001044499</c:v>
                </c:pt>
                <c:pt idx="6788">
                  <c:v>3.6400000001046799</c:v>
                </c:pt>
                <c:pt idx="6789">
                  <c:v>3.64800000010491</c:v>
                </c:pt>
                <c:pt idx="6790">
                  <c:v>3.65600000010514</c:v>
                </c:pt>
                <c:pt idx="6791">
                  <c:v>3.6640000001053701</c:v>
                </c:pt>
                <c:pt idx="6792">
                  <c:v>3.6720000001056001</c:v>
                </c:pt>
                <c:pt idx="6793">
                  <c:v>3.6800000001058302</c:v>
                </c:pt>
                <c:pt idx="6794">
                  <c:v>3.6880000001060602</c:v>
                </c:pt>
                <c:pt idx="6795">
                  <c:v>3.6960000001062903</c:v>
                </c:pt>
                <c:pt idx="6796">
                  <c:v>3.7040000001065203</c:v>
                </c:pt>
                <c:pt idx="6797">
                  <c:v>3.7120000001067504</c:v>
                </c:pt>
                <c:pt idx="6798">
                  <c:v>3.7200000001069804</c:v>
                </c:pt>
                <c:pt idx="6799">
                  <c:v>3.72800000010721</c:v>
                </c:pt>
                <c:pt idx="6800">
                  <c:v>3.73600000010744</c:v>
                </c:pt>
                <c:pt idx="6801">
                  <c:v>3.7440000001076701</c:v>
                </c:pt>
                <c:pt idx="6802">
                  <c:v>3.7520000001079001</c:v>
                </c:pt>
                <c:pt idx="6803">
                  <c:v>3.7600000001081302</c:v>
                </c:pt>
                <c:pt idx="6804">
                  <c:v>3.7680000001083602</c:v>
                </c:pt>
                <c:pt idx="6805">
                  <c:v>3.7760000001085903</c:v>
                </c:pt>
                <c:pt idx="6806">
                  <c:v>3.7840000001088203</c:v>
                </c:pt>
                <c:pt idx="6807">
                  <c:v>3.7920000001090504</c:v>
                </c:pt>
                <c:pt idx="6808">
                  <c:v>3.8000000001092804</c:v>
                </c:pt>
                <c:pt idx="6809">
                  <c:v>3.80800000010951</c:v>
                </c:pt>
                <c:pt idx="6810">
                  <c:v>3.8160000001097401</c:v>
                </c:pt>
                <c:pt idx="6811">
                  <c:v>3.8240000001099701</c:v>
                </c:pt>
                <c:pt idx="6812">
                  <c:v>3.8320000001102001</c:v>
                </c:pt>
                <c:pt idx="6813">
                  <c:v>3.8400000001104302</c:v>
                </c:pt>
                <c:pt idx="6814">
                  <c:v>3.8480000001106602</c:v>
                </c:pt>
                <c:pt idx="6815">
                  <c:v>3.8560000001108903</c:v>
                </c:pt>
                <c:pt idx="6816">
                  <c:v>3.8640000001111203</c:v>
                </c:pt>
                <c:pt idx="6817">
                  <c:v>3.8720000001113504</c:v>
                </c:pt>
                <c:pt idx="6818">
                  <c:v>3.88000000011158</c:v>
                </c:pt>
                <c:pt idx="6819">
                  <c:v>3.88800000011181</c:v>
                </c:pt>
                <c:pt idx="6820">
                  <c:v>3.8960000001120401</c:v>
                </c:pt>
                <c:pt idx="6821">
                  <c:v>3.9040000001122701</c:v>
                </c:pt>
                <c:pt idx="6822">
                  <c:v>3.9120000001125002</c:v>
                </c:pt>
                <c:pt idx="6823">
                  <c:v>3.9200000001127302</c:v>
                </c:pt>
                <c:pt idx="6824">
                  <c:v>3.9280000001129602</c:v>
                </c:pt>
                <c:pt idx="6825">
                  <c:v>3.9360000001131903</c:v>
                </c:pt>
                <c:pt idx="6826">
                  <c:v>3.9440000001134203</c:v>
                </c:pt>
                <c:pt idx="6827">
                  <c:v>3.9520000001136504</c:v>
                </c:pt>
                <c:pt idx="6828">
                  <c:v>3.9600000001138804</c:v>
                </c:pt>
                <c:pt idx="6829">
                  <c:v>3.9680000001141105</c:v>
                </c:pt>
                <c:pt idx="6830">
                  <c:v>3.9760000001143405</c:v>
                </c:pt>
                <c:pt idx="6831">
                  <c:v>3.9840000001145706</c:v>
                </c:pt>
                <c:pt idx="6832">
                  <c:v>3.9920000001148006</c:v>
                </c:pt>
                <c:pt idx="6833">
                  <c:v>4.0000000001150298</c:v>
                </c:pt>
                <c:pt idx="6834">
                  <c:v>4.0080000001152598</c:v>
                </c:pt>
                <c:pt idx="6835">
                  <c:v>4.0160000001154899</c:v>
                </c:pt>
                <c:pt idx="6836">
                  <c:v>4.0240000001157199</c:v>
                </c:pt>
                <c:pt idx="6837">
                  <c:v>4.0320000001159499</c:v>
                </c:pt>
                <c:pt idx="6838">
                  <c:v>4.04000000011618</c:v>
                </c:pt>
                <c:pt idx="6839">
                  <c:v>4.04800000011641</c:v>
                </c:pt>
                <c:pt idx="6840">
                  <c:v>4.0560000001166401</c:v>
                </c:pt>
                <c:pt idx="6841">
                  <c:v>4.0640000001168701</c:v>
                </c:pt>
                <c:pt idx="6842">
                  <c:v>4.0720000001171002</c:v>
                </c:pt>
                <c:pt idx="6843">
                  <c:v>4.0800000001173302</c:v>
                </c:pt>
                <c:pt idx="6844">
                  <c:v>4.0880000001175603</c:v>
                </c:pt>
                <c:pt idx="6845">
                  <c:v>4.0960000001177903</c:v>
                </c:pt>
                <c:pt idx="6846">
                  <c:v>4.1040000001180204</c:v>
                </c:pt>
                <c:pt idx="6847">
                  <c:v>4.1120000001182504</c:v>
                </c:pt>
                <c:pt idx="6848">
                  <c:v>4.1200000001184804</c:v>
                </c:pt>
                <c:pt idx="6849">
                  <c:v>4.1280000001187105</c:v>
                </c:pt>
                <c:pt idx="6850">
                  <c:v>4.1360000001189405</c:v>
                </c:pt>
                <c:pt idx="6851">
                  <c:v>4.1440000001191706</c:v>
                </c:pt>
                <c:pt idx="6852">
                  <c:v>4.1520000001193997</c:v>
                </c:pt>
                <c:pt idx="6853">
                  <c:v>4.1600000001196298</c:v>
                </c:pt>
                <c:pt idx="6854">
                  <c:v>4.1680000001198598</c:v>
                </c:pt>
                <c:pt idx="6855">
                  <c:v>4.1760000001200899</c:v>
                </c:pt>
                <c:pt idx="6856">
                  <c:v>4.1840000001203199</c:v>
                </c:pt>
                <c:pt idx="6857">
                  <c:v>4.19200000012055</c:v>
                </c:pt>
                <c:pt idx="6858">
                  <c:v>4.20000000012078</c:v>
                </c:pt>
                <c:pt idx="6859">
                  <c:v>4.2080000001210101</c:v>
                </c:pt>
                <c:pt idx="6860">
                  <c:v>4.2160000001212401</c:v>
                </c:pt>
                <c:pt idx="6861">
                  <c:v>4.2240000001214701</c:v>
                </c:pt>
                <c:pt idx="6862">
                  <c:v>4.2320000001217002</c:v>
                </c:pt>
                <c:pt idx="6863">
                  <c:v>4.2400000001219302</c:v>
                </c:pt>
                <c:pt idx="6864">
                  <c:v>4.2480000001221603</c:v>
                </c:pt>
                <c:pt idx="6865">
                  <c:v>4.2560000001223903</c:v>
                </c:pt>
                <c:pt idx="6866">
                  <c:v>4.2640000001226204</c:v>
                </c:pt>
                <c:pt idx="6867">
                  <c:v>4.2720000001228504</c:v>
                </c:pt>
                <c:pt idx="6868">
                  <c:v>4.2800000001230805</c:v>
                </c:pt>
                <c:pt idx="6869">
                  <c:v>4.2880000001233105</c:v>
                </c:pt>
                <c:pt idx="6870">
                  <c:v>4.2960000001235406</c:v>
                </c:pt>
                <c:pt idx="6871">
                  <c:v>4.3040000001237697</c:v>
                </c:pt>
                <c:pt idx="6872">
                  <c:v>4.3120000001239998</c:v>
                </c:pt>
                <c:pt idx="6873">
                  <c:v>4.3200000001242298</c:v>
                </c:pt>
                <c:pt idx="6874">
                  <c:v>4.3280000001244598</c:v>
                </c:pt>
                <c:pt idx="6875">
                  <c:v>4.3360000001246899</c:v>
                </c:pt>
                <c:pt idx="6876">
                  <c:v>4.3440000001249199</c:v>
                </c:pt>
                <c:pt idx="6877">
                  <c:v>4.35200000012515</c:v>
                </c:pt>
                <c:pt idx="6878">
                  <c:v>4.36000000012538</c:v>
                </c:pt>
                <c:pt idx="6879">
                  <c:v>4.3680000001256101</c:v>
                </c:pt>
                <c:pt idx="6880">
                  <c:v>4.3760000001258401</c:v>
                </c:pt>
                <c:pt idx="6881">
                  <c:v>4.3840000001260702</c:v>
                </c:pt>
                <c:pt idx="6882">
                  <c:v>4.3920000001263002</c:v>
                </c:pt>
                <c:pt idx="6883">
                  <c:v>4.4000000001265303</c:v>
                </c:pt>
                <c:pt idx="6884">
                  <c:v>4.4080000001267603</c:v>
                </c:pt>
                <c:pt idx="6885">
                  <c:v>4.4160000001269903</c:v>
                </c:pt>
                <c:pt idx="6886">
                  <c:v>4.4240000001272204</c:v>
                </c:pt>
                <c:pt idx="6887">
                  <c:v>4.4320000001274504</c:v>
                </c:pt>
                <c:pt idx="6888">
                  <c:v>4.4400000001276805</c:v>
                </c:pt>
                <c:pt idx="6889">
                  <c:v>4.4480000001279105</c:v>
                </c:pt>
                <c:pt idx="6890">
                  <c:v>4.4560000001281397</c:v>
                </c:pt>
                <c:pt idx="6891">
                  <c:v>4.4640000001283697</c:v>
                </c:pt>
                <c:pt idx="6892">
                  <c:v>4.4720000001285998</c:v>
                </c:pt>
                <c:pt idx="6893">
                  <c:v>4.4800000001288298</c:v>
                </c:pt>
                <c:pt idx="6894">
                  <c:v>4.4880000001290599</c:v>
                </c:pt>
                <c:pt idx="6895">
                  <c:v>4.4960000001292899</c:v>
                </c:pt>
                <c:pt idx="6896">
                  <c:v>4.50400000012952</c:v>
                </c:pt>
                <c:pt idx="6897">
                  <c:v>4.51200000012975</c:v>
                </c:pt>
                <c:pt idx="6898">
                  <c:v>4.52000000012998</c:v>
                </c:pt>
                <c:pt idx="6899">
                  <c:v>4.5280000001302101</c:v>
                </c:pt>
                <c:pt idx="6900">
                  <c:v>4.5360000001304401</c:v>
                </c:pt>
                <c:pt idx="6901">
                  <c:v>4.5440000001306702</c:v>
                </c:pt>
                <c:pt idx="6902">
                  <c:v>4.5520000001309002</c:v>
                </c:pt>
                <c:pt idx="6903">
                  <c:v>4.5600000001311303</c:v>
                </c:pt>
                <c:pt idx="6904">
                  <c:v>4.5680000001313603</c:v>
                </c:pt>
                <c:pt idx="6905">
                  <c:v>4.5760000001315904</c:v>
                </c:pt>
                <c:pt idx="6906">
                  <c:v>4.5840000001318204</c:v>
                </c:pt>
                <c:pt idx="6907">
                  <c:v>4.5920000001320505</c:v>
                </c:pt>
                <c:pt idx="6908">
                  <c:v>4.6000000001322805</c:v>
                </c:pt>
                <c:pt idx="6909">
                  <c:v>4.6080000001325097</c:v>
                </c:pt>
                <c:pt idx="6910">
                  <c:v>4.6160000001327397</c:v>
                </c:pt>
                <c:pt idx="6911">
                  <c:v>4.6240000001329697</c:v>
                </c:pt>
                <c:pt idx="6912">
                  <c:v>4.6320000001331998</c:v>
                </c:pt>
                <c:pt idx="6913">
                  <c:v>4.6400000001334298</c:v>
                </c:pt>
                <c:pt idx="6914">
                  <c:v>4.6480000001336705</c:v>
                </c:pt>
                <c:pt idx="6915">
                  <c:v>4.6560000001339006</c:v>
                </c:pt>
                <c:pt idx="6916">
                  <c:v>4.6640000001341306</c:v>
                </c:pt>
                <c:pt idx="6917">
                  <c:v>4.6720000001343607</c:v>
                </c:pt>
                <c:pt idx="6918">
                  <c:v>4.6800000001345907</c:v>
                </c:pt>
                <c:pt idx="6919">
                  <c:v>4.6880000001348208</c:v>
                </c:pt>
                <c:pt idx="6920">
                  <c:v>4.6960000001350499</c:v>
                </c:pt>
                <c:pt idx="6921">
                  <c:v>4.70400000013528</c:v>
                </c:pt>
                <c:pt idx="6922">
                  <c:v>4.71200000013551</c:v>
                </c:pt>
                <c:pt idx="6923">
                  <c:v>4.7200000001357401</c:v>
                </c:pt>
                <c:pt idx="6924">
                  <c:v>4.7280000001359701</c:v>
                </c:pt>
                <c:pt idx="6925">
                  <c:v>4.7360000001362001</c:v>
                </c:pt>
                <c:pt idx="6926">
                  <c:v>4.7440000001364302</c:v>
                </c:pt>
                <c:pt idx="6927">
                  <c:v>4.7520000001366602</c:v>
                </c:pt>
                <c:pt idx="6928">
                  <c:v>4.7600000001368903</c:v>
                </c:pt>
                <c:pt idx="6929">
                  <c:v>4.7680000001371203</c:v>
                </c:pt>
                <c:pt idx="6930">
                  <c:v>4.7760000001373504</c:v>
                </c:pt>
                <c:pt idx="6931">
                  <c:v>4.7840000001375804</c:v>
                </c:pt>
                <c:pt idx="6932">
                  <c:v>4.7920000001378105</c:v>
                </c:pt>
                <c:pt idx="6933">
                  <c:v>4.8000000001380405</c:v>
                </c:pt>
                <c:pt idx="6934">
                  <c:v>4.8080000001382706</c:v>
                </c:pt>
                <c:pt idx="6935">
                  <c:v>4.8160000001385006</c:v>
                </c:pt>
                <c:pt idx="6936">
                  <c:v>4.8240000001387306</c:v>
                </c:pt>
                <c:pt idx="6937">
                  <c:v>4.8320000001389607</c:v>
                </c:pt>
                <c:pt idx="6938">
                  <c:v>4.8400000001391907</c:v>
                </c:pt>
                <c:pt idx="6939">
                  <c:v>4.8480000001394199</c:v>
                </c:pt>
                <c:pt idx="6940">
                  <c:v>4.8560000001396499</c:v>
                </c:pt>
                <c:pt idx="6941">
                  <c:v>4.86400000013988</c:v>
                </c:pt>
                <c:pt idx="6942">
                  <c:v>4.87200000014011</c:v>
                </c:pt>
                <c:pt idx="6943">
                  <c:v>4.8800000001403401</c:v>
                </c:pt>
                <c:pt idx="6944">
                  <c:v>4.8880000001405701</c:v>
                </c:pt>
                <c:pt idx="6945">
                  <c:v>4.8960000001408002</c:v>
                </c:pt>
                <c:pt idx="6946">
                  <c:v>4.9040000001410302</c:v>
                </c:pt>
                <c:pt idx="6947">
                  <c:v>4.9120000001412603</c:v>
                </c:pt>
                <c:pt idx="6948">
                  <c:v>4.9200000001414903</c:v>
                </c:pt>
                <c:pt idx="6949">
                  <c:v>4.9280000001417203</c:v>
                </c:pt>
                <c:pt idx="6950">
                  <c:v>4.9360000001419504</c:v>
                </c:pt>
                <c:pt idx="6951">
                  <c:v>4.9440000001421804</c:v>
                </c:pt>
                <c:pt idx="6952">
                  <c:v>4.9520000001424105</c:v>
                </c:pt>
                <c:pt idx="6953">
                  <c:v>4.9600000001426405</c:v>
                </c:pt>
                <c:pt idx="6954">
                  <c:v>4.9680000001428706</c:v>
                </c:pt>
                <c:pt idx="6955">
                  <c:v>4.9760000001431006</c:v>
                </c:pt>
                <c:pt idx="6956">
                  <c:v>4.9840000001433307</c:v>
                </c:pt>
                <c:pt idx="6957">
                  <c:v>4.9920000001435607</c:v>
                </c:pt>
                <c:pt idx="6958">
                  <c:v>5.0000000001437899</c:v>
                </c:pt>
                <c:pt idx="6959">
                  <c:v>5.0080000001440199</c:v>
                </c:pt>
                <c:pt idx="6960">
                  <c:v>5.01600000014425</c:v>
                </c:pt>
                <c:pt idx="6961">
                  <c:v>5.02400000014448</c:v>
                </c:pt>
                <c:pt idx="6962">
                  <c:v>5.0320000001447101</c:v>
                </c:pt>
                <c:pt idx="6963">
                  <c:v>5.0400000001449401</c:v>
                </c:pt>
                <c:pt idx="6964">
                  <c:v>5.0480000001451701</c:v>
                </c:pt>
                <c:pt idx="6965">
                  <c:v>5.0560000001454002</c:v>
                </c:pt>
                <c:pt idx="6966">
                  <c:v>5.0640000001456302</c:v>
                </c:pt>
                <c:pt idx="6967">
                  <c:v>5.0720000001458603</c:v>
                </c:pt>
                <c:pt idx="6968">
                  <c:v>5.0800000001460903</c:v>
                </c:pt>
                <c:pt idx="6969">
                  <c:v>5.0880000001463204</c:v>
                </c:pt>
                <c:pt idx="6970">
                  <c:v>5.0960000001465504</c:v>
                </c:pt>
                <c:pt idx="6971">
                  <c:v>5.1040000001467805</c:v>
                </c:pt>
                <c:pt idx="6972">
                  <c:v>5.1120000001470105</c:v>
                </c:pt>
                <c:pt idx="6973">
                  <c:v>5.1200000001472405</c:v>
                </c:pt>
                <c:pt idx="6974">
                  <c:v>5.1280000001474706</c:v>
                </c:pt>
                <c:pt idx="6975">
                  <c:v>5.1360000001477006</c:v>
                </c:pt>
                <c:pt idx="6976">
                  <c:v>5.1440000001479307</c:v>
                </c:pt>
                <c:pt idx="6977">
                  <c:v>5.1520000001481598</c:v>
                </c:pt>
                <c:pt idx="6978">
                  <c:v>5.1600000001483899</c:v>
                </c:pt>
                <c:pt idx="6979">
                  <c:v>5.1680000001486199</c:v>
                </c:pt>
                <c:pt idx="6980">
                  <c:v>5.17600000014885</c:v>
                </c:pt>
                <c:pt idx="6981">
                  <c:v>5.18400000014908</c:v>
                </c:pt>
                <c:pt idx="6982">
                  <c:v>5.1920000001493101</c:v>
                </c:pt>
                <c:pt idx="6983">
                  <c:v>5.2000000001495401</c:v>
                </c:pt>
                <c:pt idx="6984">
                  <c:v>5.2080000001497702</c:v>
                </c:pt>
                <c:pt idx="6985">
                  <c:v>5.2160000001500002</c:v>
                </c:pt>
                <c:pt idx="6986">
                  <c:v>5.2240000001502302</c:v>
                </c:pt>
                <c:pt idx="6987">
                  <c:v>5.2320000001504603</c:v>
                </c:pt>
                <c:pt idx="6988">
                  <c:v>5.2400000001506903</c:v>
                </c:pt>
                <c:pt idx="6989">
                  <c:v>5.2480000001509204</c:v>
                </c:pt>
                <c:pt idx="6990">
                  <c:v>5.2560000001511504</c:v>
                </c:pt>
                <c:pt idx="6991">
                  <c:v>5.2640000001513805</c:v>
                </c:pt>
                <c:pt idx="6992">
                  <c:v>5.2720000001516105</c:v>
                </c:pt>
                <c:pt idx="6993">
                  <c:v>5.2800000001518406</c:v>
                </c:pt>
                <c:pt idx="6994">
                  <c:v>5.2880000001520706</c:v>
                </c:pt>
                <c:pt idx="6995">
                  <c:v>5.2960000001523007</c:v>
                </c:pt>
                <c:pt idx="6996">
                  <c:v>5.3040000001525298</c:v>
                </c:pt>
                <c:pt idx="6997">
                  <c:v>5.3120000001527599</c:v>
                </c:pt>
                <c:pt idx="6998">
                  <c:v>5.3200000001529899</c:v>
                </c:pt>
                <c:pt idx="6999">
                  <c:v>5.32800000015322</c:v>
                </c:pt>
                <c:pt idx="7000">
                  <c:v>5.33600000015345</c:v>
                </c:pt>
                <c:pt idx="7001">
                  <c:v>5.34400000015368</c:v>
                </c:pt>
                <c:pt idx="7002">
                  <c:v>5.3520000001539101</c:v>
                </c:pt>
                <c:pt idx="7003">
                  <c:v>5.3600000001541401</c:v>
                </c:pt>
                <c:pt idx="7004">
                  <c:v>5.3680000001543702</c:v>
                </c:pt>
                <c:pt idx="7005">
                  <c:v>5.3760000001546002</c:v>
                </c:pt>
                <c:pt idx="7006">
                  <c:v>5.3840000001548303</c:v>
                </c:pt>
                <c:pt idx="7007">
                  <c:v>5.3920000001550603</c:v>
                </c:pt>
                <c:pt idx="7008">
                  <c:v>5.4000000001552904</c:v>
                </c:pt>
                <c:pt idx="7009">
                  <c:v>5.4080000001555204</c:v>
                </c:pt>
                <c:pt idx="7010">
                  <c:v>5.4160000001557504</c:v>
                </c:pt>
                <c:pt idx="7011">
                  <c:v>5.4240000001559805</c:v>
                </c:pt>
                <c:pt idx="7012">
                  <c:v>5.4320000001562105</c:v>
                </c:pt>
                <c:pt idx="7013">
                  <c:v>5.4400000001564406</c:v>
                </c:pt>
                <c:pt idx="7014">
                  <c:v>5.4480000001566706</c:v>
                </c:pt>
                <c:pt idx="7015">
                  <c:v>5.4560000001568998</c:v>
                </c:pt>
                <c:pt idx="7016">
                  <c:v>5.4640000001571298</c:v>
                </c:pt>
                <c:pt idx="7017">
                  <c:v>5.4720000001573599</c:v>
                </c:pt>
                <c:pt idx="7018">
                  <c:v>5.4800000001575899</c:v>
                </c:pt>
                <c:pt idx="7019">
                  <c:v>5.48800000015782</c:v>
                </c:pt>
                <c:pt idx="7020">
                  <c:v>5.49600000015805</c:v>
                </c:pt>
                <c:pt idx="7021">
                  <c:v>5.5040000001582801</c:v>
                </c:pt>
                <c:pt idx="7022">
                  <c:v>5.5120000001585101</c:v>
                </c:pt>
                <c:pt idx="7023">
                  <c:v>5.5200000001587401</c:v>
                </c:pt>
                <c:pt idx="7024">
                  <c:v>5.5280000001589702</c:v>
                </c:pt>
                <c:pt idx="7025">
                  <c:v>5.5360000001592002</c:v>
                </c:pt>
                <c:pt idx="7026">
                  <c:v>5.5440000001594303</c:v>
                </c:pt>
                <c:pt idx="7027">
                  <c:v>5.5520000001596603</c:v>
                </c:pt>
                <c:pt idx="7028">
                  <c:v>5.5600000001598904</c:v>
                </c:pt>
                <c:pt idx="7029">
                  <c:v>5.5680000001601204</c:v>
                </c:pt>
                <c:pt idx="7030">
                  <c:v>5.5760000001603505</c:v>
                </c:pt>
                <c:pt idx="7031">
                  <c:v>5.5840000001605805</c:v>
                </c:pt>
                <c:pt idx="7032">
                  <c:v>5.5920000001608106</c:v>
                </c:pt>
                <c:pt idx="7033">
                  <c:v>5.6000000001610406</c:v>
                </c:pt>
                <c:pt idx="7034">
                  <c:v>5.6080000001612698</c:v>
                </c:pt>
                <c:pt idx="7035">
                  <c:v>5.6160000001614998</c:v>
                </c:pt>
                <c:pt idx="7036">
                  <c:v>5.6240000001617299</c:v>
                </c:pt>
                <c:pt idx="7037">
                  <c:v>5.6320000001619599</c:v>
                </c:pt>
                <c:pt idx="7038">
                  <c:v>5.6400000001621899</c:v>
                </c:pt>
                <c:pt idx="7039">
                  <c:v>5.64800000016242</c:v>
                </c:pt>
                <c:pt idx="7040">
                  <c:v>5.65600000016265</c:v>
                </c:pt>
                <c:pt idx="7041">
                  <c:v>5.6640000001628801</c:v>
                </c:pt>
                <c:pt idx="7042">
                  <c:v>5.6720000001631101</c:v>
                </c:pt>
                <c:pt idx="7043">
                  <c:v>5.6800000001633402</c:v>
                </c:pt>
                <c:pt idx="7044">
                  <c:v>5.6880000001635702</c:v>
                </c:pt>
                <c:pt idx="7045">
                  <c:v>5.6960000001638003</c:v>
                </c:pt>
                <c:pt idx="7046">
                  <c:v>5.7040000001640303</c:v>
                </c:pt>
                <c:pt idx="7047">
                  <c:v>5.7120000001642603</c:v>
                </c:pt>
                <c:pt idx="7048">
                  <c:v>5.7200000001644904</c:v>
                </c:pt>
                <c:pt idx="7049">
                  <c:v>5.7280000001647204</c:v>
                </c:pt>
                <c:pt idx="7050">
                  <c:v>5.7360000001649505</c:v>
                </c:pt>
                <c:pt idx="7051">
                  <c:v>5.7440000001651805</c:v>
                </c:pt>
                <c:pt idx="7052">
                  <c:v>5.7520000001654106</c:v>
                </c:pt>
                <c:pt idx="7053">
                  <c:v>5.7600000001656397</c:v>
                </c:pt>
                <c:pt idx="7054">
                  <c:v>5.7680000001658698</c:v>
                </c:pt>
                <c:pt idx="7055">
                  <c:v>5.7760000001660998</c:v>
                </c:pt>
                <c:pt idx="7056">
                  <c:v>5.7840000001663299</c:v>
                </c:pt>
                <c:pt idx="7057">
                  <c:v>5.7920000001665599</c:v>
                </c:pt>
                <c:pt idx="7058">
                  <c:v>5.80000000016679</c:v>
                </c:pt>
                <c:pt idx="7059">
                  <c:v>5.80800000016702</c:v>
                </c:pt>
                <c:pt idx="7060">
                  <c:v>5.8160000001672501</c:v>
                </c:pt>
                <c:pt idx="7061">
                  <c:v>5.8240000001674801</c:v>
                </c:pt>
                <c:pt idx="7062">
                  <c:v>5.8320000001677101</c:v>
                </c:pt>
                <c:pt idx="7063">
                  <c:v>5.8400000001679402</c:v>
                </c:pt>
                <c:pt idx="7064">
                  <c:v>5.8480000001681702</c:v>
                </c:pt>
                <c:pt idx="7065">
                  <c:v>5.8560000001684003</c:v>
                </c:pt>
                <c:pt idx="7066">
                  <c:v>5.8640000001686303</c:v>
                </c:pt>
                <c:pt idx="7067">
                  <c:v>5.8720000001688604</c:v>
                </c:pt>
                <c:pt idx="7068">
                  <c:v>5.8800000001690904</c:v>
                </c:pt>
                <c:pt idx="7069">
                  <c:v>5.8880000001693205</c:v>
                </c:pt>
                <c:pt idx="7070">
                  <c:v>5.8960000001695505</c:v>
                </c:pt>
                <c:pt idx="7071">
                  <c:v>5.9040000001697805</c:v>
                </c:pt>
                <c:pt idx="7072">
                  <c:v>5.9120000001700106</c:v>
                </c:pt>
                <c:pt idx="7073">
                  <c:v>5.9200000001702398</c:v>
                </c:pt>
                <c:pt idx="7074">
                  <c:v>5.9280000001704698</c:v>
                </c:pt>
                <c:pt idx="7075">
                  <c:v>5.9360000001706998</c:v>
                </c:pt>
                <c:pt idx="7076">
                  <c:v>5.9440000001709299</c:v>
                </c:pt>
                <c:pt idx="7077">
                  <c:v>5.9520000001711599</c:v>
                </c:pt>
                <c:pt idx="7078">
                  <c:v>5.9600000001714006</c:v>
                </c:pt>
                <c:pt idx="7079">
                  <c:v>5.9680000001716307</c:v>
                </c:pt>
                <c:pt idx="7080">
                  <c:v>5.9760000001718607</c:v>
                </c:pt>
                <c:pt idx="7081">
                  <c:v>5.9840000001720908</c:v>
                </c:pt>
                <c:pt idx="7082">
                  <c:v>5.9920000001723208</c:v>
                </c:pt>
                <c:pt idx="7083">
                  <c:v>6.00000000017255</c:v>
                </c:pt>
                <c:pt idx="7084">
                  <c:v>6.00800000017278</c:v>
                </c:pt>
                <c:pt idx="7085">
                  <c:v>6.0160000001730101</c:v>
                </c:pt>
                <c:pt idx="7086">
                  <c:v>6.0240000001732401</c:v>
                </c:pt>
                <c:pt idx="7087">
                  <c:v>6.0320000001734702</c:v>
                </c:pt>
                <c:pt idx="7088">
                  <c:v>6.0400000001737002</c:v>
                </c:pt>
                <c:pt idx="7089">
                  <c:v>6.0480000001739302</c:v>
                </c:pt>
                <c:pt idx="7090">
                  <c:v>6.0560000001741603</c:v>
                </c:pt>
                <c:pt idx="7091">
                  <c:v>6.0640000001743903</c:v>
                </c:pt>
                <c:pt idx="7092">
                  <c:v>6.0720000001746204</c:v>
                </c:pt>
                <c:pt idx="7093">
                  <c:v>6.0800000001748504</c:v>
                </c:pt>
                <c:pt idx="7094">
                  <c:v>6.0880000001750805</c:v>
                </c:pt>
                <c:pt idx="7095">
                  <c:v>6.0960000001753105</c:v>
                </c:pt>
                <c:pt idx="7096">
                  <c:v>6.1040000001755406</c:v>
                </c:pt>
                <c:pt idx="7097">
                  <c:v>6.1120000001757706</c:v>
                </c:pt>
                <c:pt idx="7098">
                  <c:v>6.1200000001760007</c:v>
                </c:pt>
                <c:pt idx="7099">
                  <c:v>6.1280000001762307</c:v>
                </c:pt>
                <c:pt idx="7100">
                  <c:v>6.1360000001764607</c:v>
                </c:pt>
                <c:pt idx="7101">
                  <c:v>6.1440000001766908</c:v>
                </c:pt>
                <c:pt idx="7102">
                  <c:v>6.1520000001769199</c:v>
                </c:pt>
                <c:pt idx="7103">
                  <c:v>6.16000000017715</c:v>
                </c:pt>
                <c:pt idx="7104">
                  <c:v>6.16800000017738</c:v>
                </c:pt>
                <c:pt idx="7105">
                  <c:v>6.1760000001776101</c:v>
                </c:pt>
                <c:pt idx="7106">
                  <c:v>6.1840000001778401</c:v>
                </c:pt>
                <c:pt idx="7107">
                  <c:v>6.1920000001780702</c:v>
                </c:pt>
                <c:pt idx="7108">
                  <c:v>6.2000000001783002</c:v>
                </c:pt>
                <c:pt idx="7109">
                  <c:v>6.2080000001785303</c:v>
                </c:pt>
                <c:pt idx="7110">
                  <c:v>6.2160000001787603</c:v>
                </c:pt>
                <c:pt idx="7111">
                  <c:v>6.2240000001789904</c:v>
                </c:pt>
                <c:pt idx="7112">
                  <c:v>6.2320000001792204</c:v>
                </c:pt>
                <c:pt idx="7113">
                  <c:v>6.2400000001794504</c:v>
                </c:pt>
                <c:pt idx="7114">
                  <c:v>6.2480000001796805</c:v>
                </c:pt>
                <c:pt idx="7115">
                  <c:v>6.2560000001799105</c:v>
                </c:pt>
                <c:pt idx="7116">
                  <c:v>6.2640000001801406</c:v>
                </c:pt>
                <c:pt idx="7117">
                  <c:v>6.2720000001803706</c:v>
                </c:pt>
                <c:pt idx="7118">
                  <c:v>6.2800000001806007</c:v>
                </c:pt>
                <c:pt idx="7119">
                  <c:v>6.2880000001808307</c:v>
                </c:pt>
                <c:pt idx="7120">
                  <c:v>6.2960000001810608</c:v>
                </c:pt>
                <c:pt idx="7121">
                  <c:v>6.3040000001812899</c:v>
                </c:pt>
                <c:pt idx="7122">
                  <c:v>6.31200000018152</c:v>
                </c:pt>
                <c:pt idx="7123">
                  <c:v>6.32000000018175</c:v>
                </c:pt>
                <c:pt idx="7124">
                  <c:v>6.3280000001819801</c:v>
                </c:pt>
                <c:pt idx="7125">
                  <c:v>6.3360000001822101</c:v>
                </c:pt>
                <c:pt idx="7126">
                  <c:v>6.3440000001824401</c:v>
                </c:pt>
                <c:pt idx="7127">
                  <c:v>6.3520000001826702</c:v>
                </c:pt>
                <c:pt idx="7128">
                  <c:v>6.3600000001829002</c:v>
                </c:pt>
                <c:pt idx="7129">
                  <c:v>6.3680000001831303</c:v>
                </c:pt>
                <c:pt idx="7130">
                  <c:v>6.3760000001833603</c:v>
                </c:pt>
                <c:pt idx="7131">
                  <c:v>6.3840000001835904</c:v>
                </c:pt>
                <c:pt idx="7132">
                  <c:v>6.3920000001838204</c:v>
                </c:pt>
                <c:pt idx="7133">
                  <c:v>6.4000000001840505</c:v>
                </c:pt>
                <c:pt idx="7134">
                  <c:v>6.4080000001842805</c:v>
                </c:pt>
                <c:pt idx="7135">
                  <c:v>6.4160000001845106</c:v>
                </c:pt>
                <c:pt idx="7136">
                  <c:v>6.4240000001847406</c:v>
                </c:pt>
                <c:pt idx="7137">
                  <c:v>6.4320000001849706</c:v>
                </c:pt>
                <c:pt idx="7138">
                  <c:v>6.4400000001852007</c:v>
                </c:pt>
                <c:pt idx="7139">
                  <c:v>6.4480000001854307</c:v>
                </c:pt>
                <c:pt idx="7140">
                  <c:v>6.4560000001856599</c:v>
                </c:pt>
                <c:pt idx="7141">
                  <c:v>6.4640000001858899</c:v>
                </c:pt>
                <c:pt idx="7142">
                  <c:v>6.47200000018612</c:v>
                </c:pt>
                <c:pt idx="7143">
                  <c:v>6.48000000018635</c:v>
                </c:pt>
                <c:pt idx="7144">
                  <c:v>6.4880000001865801</c:v>
                </c:pt>
                <c:pt idx="7145">
                  <c:v>6.4960000001868101</c:v>
                </c:pt>
                <c:pt idx="7146">
                  <c:v>6.5040000001870402</c:v>
                </c:pt>
                <c:pt idx="7147">
                  <c:v>6.5120000001872702</c:v>
                </c:pt>
                <c:pt idx="7148">
                  <c:v>6.5200000001875003</c:v>
                </c:pt>
                <c:pt idx="7149">
                  <c:v>6.5280000001877303</c:v>
                </c:pt>
                <c:pt idx="7150">
                  <c:v>6.5360000001879603</c:v>
                </c:pt>
                <c:pt idx="7151">
                  <c:v>6.5440000001881904</c:v>
                </c:pt>
                <c:pt idx="7152">
                  <c:v>6.5520000001884204</c:v>
                </c:pt>
                <c:pt idx="7153">
                  <c:v>6.5600000001886505</c:v>
                </c:pt>
                <c:pt idx="7154">
                  <c:v>6.5680000001888805</c:v>
                </c:pt>
                <c:pt idx="7155">
                  <c:v>6.5760000001891106</c:v>
                </c:pt>
                <c:pt idx="7156">
                  <c:v>6.5840000001893406</c:v>
                </c:pt>
                <c:pt idx="7157">
                  <c:v>6.5920000001895707</c:v>
                </c:pt>
                <c:pt idx="7158">
                  <c:v>6.6000000001898007</c:v>
                </c:pt>
                <c:pt idx="7159">
                  <c:v>6.6080000001900299</c:v>
                </c:pt>
                <c:pt idx="7160">
                  <c:v>6.6160000001902599</c:v>
                </c:pt>
                <c:pt idx="7161">
                  <c:v>6.62400000019049</c:v>
                </c:pt>
                <c:pt idx="7162">
                  <c:v>6.63200000019072</c:v>
                </c:pt>
                <c:pt idx="7163">
                  <c:v>6.64000000019095</c:v>
                </c:pt>
                <c:pt idx="7164">
                  <c:v>6.6480000001911801</c:v>
                </c:pt>
                <c:pt idx="7165">
                  <c:v>6.6560000001914101</c:v>
                </c:pt>
                <c:pt idx="7166">
                  <c:v>6.6640000001916402</c:v>
                </c:pt>
                <c:pt idx="7167">
                  <c:v>6.6720000001918702</c:v>
                </c:pt>
                <c:pt idx="7168">
                  <c:v>6.6800000001921003</c:v>
                </c:pt>
                <c:pt idx="7169">
                  <c:v>6.6880000001923303</c:v>
                </c:pt>
                <c:pt idx="7170">
                  <c:v>6.6960000001925604</c:v>
                </c:pt>
                <c:pt idx="7171">
                  <c:v>6.7040000001927904</c:v>
                </c:pt>
                <c:pt idx="7172">
                  <c:v>6.7120000001930205</c:v>
                </c:pt>
                <c:pt idx="7173">
                  <c:v>6.7200000001932505</c:v>
                </c:pt>
                <c:pt idx="7174">
                  <c:v>6.7280000001934805</c:v>
                </c:pt>
                <c:pt idx="7175">
                  <c:v>6.7360000001937106</c:v>
                </c:pt>
                <c:pt idx="7176">
                  <c:v>6.7440000001939406</c:v>
                </c:pt>
                <c:pt idx="7177">
                  <c:v>6.7520000001941707</c:v>
                </c:pt>
                <c:pt idx="7178">
                  <c:v>6.7600000001943998</c:v>
                </c:pt>
                <c:pt idx="7179">
                  <c:v>6.7680000001946299</c:v>
                </c:pt>
                <c:pt idx="7180">
                  <c:v>6.7760000001948599</c:v>
                </c:pt>
                <c:pt idx="7181">
                  <c:v>6.78400000019509</c:v>
                </c:pt>
                <c:pt idx="7182">
                  <c:v>6.79200000019532</c:v>
                </c:pt>
                <c:pt idx="7183">
                  <c:v>6.8000000001955501</c:v>
                </c:pt>
                <c:pt idx="7184">
                  <c:v>6.8080000001957801</c:v>
                </c:pt>
                <c:pt idx="7185">
                  <c:v>6.8160000001960102</c:v>
                </c:pt>
                <c:pt idx="7186">
                  <c:v>6.8240000001962402</c:v>
                </c:pt>
                <c:pt idx="7187">
                  <c:v>6.8320000001964702</c:v>
                </c:pt>
                <c:pt idx="7188">
                  <c:v>6.8400000001967003</c:v>
                </c:pt>
                <c:pt idx="7189">
                  <c:v>6.8480000001969303</c:v>
                </c:pt>
                <c:pt idx="7190">
                  <c:v>6.8560000001971604</c:v>
                </c:pt>
                <c:pt idx="7191">
                  <c:v>6.8640000001973904</c:v>
                </c:pt>
                <c:pt idx="7192">
                  <c:v>6.8720000001976205</c:v>
                </c:pt>
                <c:pt idx="7193">
                  <c:v>6.8800000001978505</c:v>
                </c:pt>
                <c:pt idx="7194">
                  <c:v>6.8880000001980806</c:v>
                </c:pt>
                <c:pt idx="7195">
                  <c:v>6.8960000001983106</c:v>
                </c:pt>
                <c:pt idx="7196">
                  <c:v>6.9040000001985407</c:v>
                </c:pt>
                <c:pt idx="7197">
                  <c:v>6.9120000001987707</c:v>
                </c:pt>
                <c:pt idx="7198">
                  <c:v>6.9200000001989999</c:v>
                </c:pt>
                <c:pt idx="7199">
                  <c:v>6.9280000001992299</c:v>
                </c:pt>
                <c:pt idx="7200">
                  <c:v>6.9360000001994599</c:v>
                </c:pt>
                <c:pt idx="7201">
                  <c:v>6.94400000019969</c:v>
                </c:pt>
                <c:pt idx="7202">
                  <c:v>6.95200000019992</c:v>
                </c:pt>
                <c:pt idx="7203">
                  <c:v>6.9600000002001501</c:v>
                </c:pt>
                <c:pt idx="7204">
                  <c:v>6.9680000002003801</c:v>
                </c:pt>
                <c:pt idx="7205">
                  <c:v>6.9760000002006102</c:v>
                </c:pt>
                <c:pt idx="7206">
                  <c:v>6.9840000002008402</c:v>
                </c:pt>
                <c:pt idx="7207">
                  <c:v>6.9920000002010703</c:v>
                </c:pt>
                <c:pt idx="7208">
                  <c:v>7.0000000002013003</c:v>
                </c:pt>
                <c:pt idx="7209">
                  <c:v>7.0080000002015304</c:v>
                </c:pt>
                <c:pt idx="7210">
                  <c:v>7.0160000002017604</c:v>
                </c:pt>
                <c:pt idx="7211">
                  <c:v>7.0240000002019904</c:v>
                </c:pt>
                <c:pt idx="7212">
                  <c:v>7.0320000002022205</c:v>
                </c:pt>
                <c:pt idx="7213">
                  <c:v>7.0400000002024505</c:v>
                </c:pt>
                <c:pt idx="7214">
                  <c:v>7.0480000002026806</c:v>
                </c:pt>
                <c:pt idx="7215">
                  <c:v>7.0560000002029106</c:v>
                </c:pt>
                <c:pt idx="7216">
                  <c:v>7.0640000002031407</c:v>
                </c:pt>
                <c:pt idx="7217">
                  <c:v>7.0720000002033698</c:v>
                </c:pt>
                <c:pt idx="7218">
                  <c:v>7.0800000002035999</c:v>
                </c:pt>
                <c:pt idx="7219">
                  <c:v>7.0880000002038299</c:v>
                </c:pt>
                <c:pt idx="7220">
                  <c:v>7.09600000020406</c:v>
                </c:pt>
                <c:pt idx="7221">
                  <c:v>7.10400000020429</c:v>
                </c:pt>
                <c:pt idx="7222">
                  <c:v>7.1120000002045201</c:v>
                </c:pt>
                <c:pt idx="7223">
                  <c:v>7.1200000002047501</c:v>
                </c:pt>
                <c:pt idx="7224">
                  <c:v>7.1280000002049801</c:v>
                </c:pt>
                <c:pt idx="7225">
                  <c:v>7.1360000002052102</c:v>
                </c:pt>
                <c:pt idx="7226">
                  <c:v>7.1440000002054402</c:v>
                </c:pt>
                <c:pt idx="7227">
                  <c:v>7.1520000002056703</c:v>
                </c:pt>
                <c:pt idx="7228">
                  <c:v>7.1600000002059003</c:v>
                </c:pt>
                <c:pt idx="7229">
                  <c:v>7.1680000002061304</c:v>
                </c:pt>
                <c:pt idx="7230">
                  <c:v>7.1760000002063604</c:v>
                </c:pt>
                <c:pt idx="7231">
                  <c:v>7.1840000002065905</c:v>
                </c:pt>
                <c:pt idx="7232">
                  <c:v>7.1920000002068205</c:v>
                </c:pt>
                <c:pt idx="7233">
                  <c:v>7.2000000002070506</c:v>
                </c:pt>
                <c:pt idx="7234">
                  <c:v>7.2080000002072806</c:v>
                </c:pt>
                <c:pt idx="7235">
                  <c:v>7.2160000002075106</c:v>
                </c:pt>
                <c:pt idx="7236">
                  <c:v>7.2240000002077398</c:v>
                </c:pt>
                <c:pt idx="7237">
                  <c:v>7.2320000002079698</c:v>
                </c:pt>
                <c:pt idx="7238">
                  <c:v>7.2400000002081999</c:v>
                </c:pt>
                <c:pt idx="7239">
                  <c:v>7.2480000002084299</c:v>
                </c:pt>
                <c:pt idx="7240">
                  <c:v>7.25600000020866</c:v>
                </c:pt>
                <c:pt idx="7241">
                  <c:v>7.2640000002088998</c:v>
                </c:pt>
                <c:pt idx="7242">
                  <c:v>7.2720000002091298</c:v>
                </c:pt>
                <c:pt idx="7243">
                  <c:v>7.2800000002093599</c:v>
                </c:pt>
                <c:pt idx="7244">
                  <c:v>7.2880000002095899</c:v>
                </c:pt>
                <c:pt idx="7245">
                  <c:v>7.29600000020982</c:v>
                </c:pt>
                <c:pt idx="7246">
                  <c:v>7.30400000021005</c:v>
                </c:pt>
                <c:pt idx="7247">
                  <c:v>7.3120000002102801</c:v>
                </c:pt>
                <c:pt idx="7248">
                  <c:v>7.3200000002105101</c:v>
                </c:pt>
                <c:pt idx="7249">
                  <c:v>7.3280000002107402</c:v>
                </c:pt>
                <c:pt idx="7250">
                  <c:v>7.3360000002109702</c:v>
                </c:pt>
                <c:pt idx="7251">
                  <c:v>7.3440000002112003</c:v>
                </c:pt>
                <c:pt idx="7252">
                  <c:v>7.3520000002114303</c:v>
                </c:pt>
                <c:pt idx="7253">
                  <c:v>7.3600000002116603</c:v>
                </c:pt>
                <c:pt idx="7254">
                  <c:v>7.3680000002118904</c:v>
                </c:pt>
                <c:pt idx="7255">
                  <c:v>7.3760000002121204</c:v>
                </c:pt>
                <c:pt idx="7256">
                  <c:v>7.3840000002123505</c:v>
                </c:pt>
                <c:pt idx="7257">
                  <c:v>7.3920000002125805</c:v>
                </c:pt>
                <c:pt idx="7258">
                  <c:v>7.4000000002128106</c:v>
                </c:pt>
                <c:pt idx="7259">
                  <c:v>7.4080000002130406</c:v>
                </c:pt>
                <c:pt idx="7260">
                  <c:v>7.4160000002132707</c:v>
                </c:pt>
                <c:pt idx="7261">
                  <c:v>7.4240000002135007</c:v>
                </c:pt>
                <c:pt idx="7262">
                  <c:v>7.4320000002137308</c:v>
                </c:pt>
                <c:pt idx="7263">
                  <c:v>7.4400000002139608</c:v>
                </c:pt>
                <c:pt idx="7264">
                  <c:v>7.4480000002141908</c:v>
                </c:pt>
                <c:pt idx="7265">
                  <c:v>7.45600000021442</c:v>
                </c:pt>
                <c:pt idx="7266">
                  <c:v>7.46400000021465</c:v>
                </c:pt>
                <c:pt idx="7267">
                  <c:v>7.4720000002148801</c:v>
                </c:pt>
                <c:pt idx="7268">
                  <c:v>7.4800000002151101</c:v>
                </c:pt>
                <c:pt idx="7269">
                  <c:v>7.4880000002153402</c:v>
                </c:pt>
                <c:pt idx="7270">
                  <c:v>7.4960000002155702</c:v>
                </c:pt>
                <c:pt idx="7271">
                  <c:v>7.5040000002158003</c:v>
                </c:pt>
                <c:pt idx="7272">
                  <c:v>7.5120000002160303</c:v>
                </c:pt>
                <c:pt idx="7273">
                  <c:v>7.5200000002162604</c:v>
                </c:pt>
                <c:pt idx="7274">
                  <c:v>7.5280000002164904</c:v>
                </c:pt>
                <c:pt idx="7275">
                  <c:v>7.5360000002167205</c:v>
                </c:pt>
                <c:pt idx="7276">
                  <c:v>7.5440000002169505</c:v>
                </c:pt>
                <c:pt idx="7277">
                  <c:v>7.5520000002171805</c:v>
                </c:pt>
                <c:pt idx="7278">
                  <c:v>7.5600000002174106</c:v>
                </c:pt>
                <c:pt idx="7279">
                  <c:v>7.5680000002176406</c:v>
                </c:pt>
                <c:pt idx="7280">
                  <c:v>7.5760000002178707</c:v>
                </c:pt>
                <c:pt idx="7281">
                  <c:v>7.5840000002181007</c:v>
                </c:pt>
                <c:pt idx="7282">
                  <c:v>7.5920000002183308</c:v>
                </c:pt>
                <c:pt idx="7283">
                  <c:v>7.6000000002185608</c:v>
                </c:pt>
                <c:pt idx="7284">
                  <c:v>7.60800000021879</c:v>
                </c:pt>
                <c:pt idx="7285">
                  <c:v>7.61600000021902</c:v>
                </c:pt>
                <c:pt idx="7286">
                  <c:v>7.6240000002192501</c:v>
                </c:pt>
                <c:pt idx="7287">
                  <c:v>7.6320000002194801</c:v>
                </c:pt>
                <c:pt idx="7288">
                  <c:v>7.6400000002197102</c:v>
                </c:pt>
                <c:pt idx="7289">
                  <c:v>7.6480000002199402</c:v>
                </c:pt>
                <c:pt idx="7290">
                  <c:v>7.6560000002201702</c:v>
                </c:pt>
                <c:pt idx="7291">
                  <c:v>7.6640000002204003</c:v>
                </c:pt>
                <c:pt idx="7292">
                  <c:v>7.6720000002206303</c:v>
                </c:pt>
                <c:pt idx="7293">
                  <c:v>7.6800000002208604</c:v>
                </c:pt>
                <c:pt idx="7294">
                  <c:v>7.6880000002210904</c:v>
                </c:pt>
                <c:pt idx="7295">
                  <c:v>7.6960000002213205</c:v>
                </c:pt>
                <c:pt idx="7296">
                  <c:v>7.7040000002215505</c:v>
                </c:pt>
                <c:pt idx="7297">
                  <c:v>7.7120000002217806</c:v>
                </c:pt>
                <c:pt idx="7298">
                  <c:v>7.7200000002220106</c:v>
                </c:pt>
                <c:pt idx="7299">
                  <c:v>7.7280000002222407</c:v>
                </c:pt>
                <c:pt idx="7300">
                  <c:v>7.7360000002224707</c:v>
                </c:pt>
                <c:pt idx="7301">
                  <c:v>7.7440000002227007</c:v>
                </c:pt>
                <c:pt idx="7302">
                  <c:v>7.7520000002229308</c:v>
                </c:pt>
                <c:pt idx="7303">
                  <c:v>7.7600000002231599</c:v>
                </c:pt>
                <c:pt idx="7304">
                  <c:v>7.76800000022339</c:v>
                </c:pt>
                <c:pt idx="7305">
                  <c:v>7.77600000022362</c:v>
                </c:pt>
                <c:pt idx="7306">
                  <c:v>7.7840000002238501</c:v>
                </c:pt>
                <c:pt idx="7307">
                  <c:v>7.7920000002240801</c:v>
                </c:pt>
                <c:pt idx="7308">
                  <c:v>7.8000000002243102</c:v>
                </c:pt>
                <c:pt idx="7309">
                  <c:v>7.8080000002245402</c:v>
                </c:pt>
                <c:pt idx="7310">
                  <c:v>7.8160000002247703</c:v>
                </c:pt>
                <c:pt idx="7311">
                  <c:v>7.8240000002250003</c:v>
                </c:pt>
                <c:pt idx="7312">
                  <c:v>7.8320000002252304</c:v>
                </c:pt>
                <c:pt idx="7313">
                  <c:v>7.8400000002254604</c:v>
                </c:pt>
                <c:pt idx="7314">
                  <c:v>7.8480000002256904</c:v>
                </c:pt>
                <c:pt idx="7315">
                  <c:v>7.8560000002259205</c:v>
                </c:pt>
                <c:pt idx="7316">
                  <c:v>7.8640000002261505</c:v>
                </c:pt>
                <c:pt idx="7317">
                  <c:v>7.8720000002263806</c:v>
                </c:pt>
                <c:pt idx="7318">
                  <c:v>7.8800000002266106</c:v>
                </c:pt>
                <c:pt idx="7319">
                  <c:v>7.8880000002268407</c:v>
                </c:pt>
                <c:pt idx="7320">
                  <c:v>7.8960000002270707</c:v>
                </c:pt>
                <c:pt idx="7321">
                  <c:v>7.9040000002273008</c:v>
                </c:pt>
                <c:pt idx="7322">
                  <c:v>7.9120000002275308</c:v>
                </c:pt>
                <c:pt idx="7323">
                  <c:v>7.9200000002277609</c:v>
                </c:pt>
                <c:pt idx="7324">
                  <c:v>7.9280000002279909</c:v>
                </c:pt>
                <c:pt idx="7325">
                  <c:v>7.9360000002282209</c:v>
                </c:pt>
                <c:pt idx="7326">
                  <c:v>7.944000000228451</c:v>
                </c:pt>
                <c:pt idx="7327">
                  <c:v>7.952000000228681</c:v>
                </c:pt>
                <c:pt idx="7328">
                  <c:v>7.9600000002289111</c:v>
                </c:pt>
                <c:pt idx="7329">
                  <c:v>7.9680000002291411</c:v>
                </c:pt>
                <c:pt idx="7330">
                  <c:v>7.9760000002293712</c:v>
                </c:pt>
                <c:pt idx="7331">
                  <c:v>7.9840000002296012</c:v>
                </c:pt>
                <c:pt idx="7332">
                  <c:v>7.9920000002298295</c:v>
                </c:pt>
                <c:pt idx="7333">
                  <c:v>8.0000000002300595</c:v>
                </c:pt>
                <c:pt idx="7334">
                  <c:v>8.0080000002302896</c:v>
                </c:pt>
                <c:pt idx="7335">
                  <c:v>8.0160000002305196</c:v>
                </c:pt>
                <c:pt idx="7336">
                  <c:v>8.0240000002307497</c:v>
                </c:pt>
                <c:pt idx="7337">
                  <c:v>8.0320000002309797</c:v>
                </c:pt>
                <c:pt idx="7338">
                  <c:v>8.0400000002312098</c:v>
                </c:pt>
                <c:pt idx="7339">
                  <c:v>8.0480000002314398</c:v>
                </c:pt>
                <c:pt idx="7340">
                  <c:v>8.0560000002316698</c:v>
                </c:pt>
                <c:pt idx="7341">
                  <c:v>8.0640000002318999</c:v>
                </c:pt>
                <c:pt idx="7342">
                  <c:v>8.0720000002321299</c:v>
                </c:pt>
                <c:pt idx="7343">
                  <c:v>8.08000000023236</c:v>
                </c:pt>
                <c:pt idx="7344">
                  <c:v>8.08800000023259</c:v>
                </c:pt>
                <c:pt idx="7345">
                  <c:v>8.0960000002328201</c:v>
                </c:pt>
                <c:pt idx="7346">
                  <c:v>8.1040000002330501</c:v>
                </c:pt>
                <c:pt idx="7347">
                  <c:v>8.1120000002332802</c:v>
                </c:pt>
                <c:pt idx="7348">
                  <c:v>8.1200000002335102</c:v>
                </c:pt>
                <c:pt idx="7349">
                  <c:v>8.1280000002337403</c:v>
                </c:pt>
                <c:pt idx="7350">
                  <c:v>8.1360000002339703</c:v>
                </c:pt>
                <c:pt idx="7351">
                  <c:v>8.1440000002342003</c:v>
                </c:pt>
                <c:pt idx="7352">
                  <c:v>8.1520000002344304</c:v>
                </c:pt>
                <c:pt idx="7353">
                  <c:v>8.1600000002346604</c:v>
                </c:pt>
                <c:pt idx="7354">
                  <c:v>8.1680000002348905</c:v>
                </c:pt>
                <c:pt idx="7355">
                  <c:v>8.1760000002351205</c:v>
                </c:pt>
                <c:pt idx="7356">
                  <c:v>8.1840000002353506</c:v>
                </c:pt>
                <c:pt idx="7357">
                  <c:v>8.1920000002355806</c:v>
                </c:pt>
                <c:pt idx="7358">
                  <c:v>8.2000000002358107</c:v>
                </c:pt>
                <c:pt idx="7359">
                  <c:v>8.2080000002360407</c:v>
                </c:pt>
                <c:pt idx="7360">
                  <c:v>8.2160000002362708</c:v>
                </c:pt>
                <c:pt idx="7361">
                  <c:v>8.2240000002365008</c:v>
                </c:pt>
                <c:pt idx="7362">
                  <c:v>8.2320000002367308</c:v>
                </c:pt>
                <c:pt idx="7363">
                  <c:v>8.2400000002369609</c:v>
                </c:pt>
                <c:pt idx="7364">
                  <c:v>8.2480000002371909</c:v>
                </c:pt>
                <c:pt idx="7365">
                  <c:v>8.256000000237421</c:v>
                </c:pt>
                <c:pt idx="7366">
                  <c:v>8.264000000237651</c:v>
                </c:pt>
                <c:pt idx="7367">
                  <c:v>8.2720000002378811</c:v>
                </c:pt>
                <c:pt idx="7368">
                  <c:v>8.2800000002381111</c:v>
                </c:pt>
                <c:pt idx="7369">
                  <c:v>8.2880000002383412</c:v>
                </c:pt>
                <c:pt idx="7370">
                  <c:v>8.2960000002385694</c:v>
                </c:pt>
                <c:pt idx="7371">
                  <c:v>8.3040000002387995</c:v>
                </c:pt>
                <c:pt idx="7372">
                  <c:v>8.3120000002390295</c:v>
                </c:pt>
                <c:pt idx="7373">
                  <c:v>8.3200000002392596</c:v>
                </c:pt>
                <c:pt idx="7374">
                  <c:v>8.3280000002394896</c:v>
                </c:pt>
                <c:pt idx="7375">
                  <c:v>8.3360000002397197</c:v>
                </c:pt>
                <c:pt idx="7376">
                  <c:v>8.3440000002399497</c:v>
                </c:pt>
                <c:pt idx="7377">
                  <c:v>8.3520000002401797</c:v>
                </c:pt>
                <c:pt idx="7378">
                  <c:v>8.3600000002404098</c:v>
                </c:pt>
                <c:pt idx="7379">
                  <c:v>8.3680000002406398</c:v>
                </c:pt>
                <c:pt idx="7380">
                  <c:v>8.3760000002408699</c:v>
                </c:pt>
                <c:pt idx="7381">
                  <c:v>8.3840000002410999</c:v>
                </c:pt>
                <c:pt idx="7382">
                  <c:v>8.39200000024133</c:v>
                </c:pt>
                <c:pt idx="7383">
                  <c:v>8.40000000024156</c:v>
                </c:pt>
                <c:pt idx="7384">
                  <c:v>8.4080000002417901</c:v>
                </c:pt>
                <c:pt idx="7385">
                  <c:v>8.4160000002420201</c:v>
                </c:pt>
                <c:pt idx="7386">
                  <c:v>8.4240000002422502</c:v>
                </c:pt>
                <c:pt idx="7387">
                  <c:v>8.4320000002424802</c:v>
                </c:pt>
                <c:pt idx="7388">
                  <c:v>8.4400000002427102</c:v>
                </c:pt>
                <c:pt idx="7389">
                  <c:v>8.4480000002429403</c:v>
                </c:pt>
                <c:pt idx="7390">
                  <c:v>8.4560000002431703</c:v>
                </c:pt>
                <c:pt idx="7391">
                  <c:v>8.4640000002434004</c:v>
                </c:pt>
                <c:pt idx="7392">
                  <c:v>8.4720000002436304</c:v>
                </c:pt>
                <c:pt idx="7393">
                  <c:v>8.4800000002438605</c:v>
                </c:pt>
                <c:pt idx="7394">
                  <c:v>8.4880000002440905</c:v>
                </c:pt>
                <c:pt idx="7395">
                  <c:v>8.4960000002443206</c:v>
                </c:pt>
                <c:pt idx="7396">
                  <c:v>8.5040000002445506</c:v>
                </c:pt>
                <c:pt idx="7397">
                  <c:v>8.5120000002447807</c:v>
                </c:pt>
                <c:pt idx="7398">
                  <c:v>8.5200000002450107</c:v>
                </c:pt>
                <c:pt idx="7399">
                  <c:v>8.5280000002452407</c:v>
                </c:pt>
                <c:pt idx="7400">
                  <c:v>8.5360000002454708</c:v>
                </c:pt>
                <c:pt idx="7401">
                  <c:v>8.5440000002457008</c:v>
                </c:pt>
                <c:pt idx="7402">
                  <c:v>8.5520000002459309</c:v>
                </c:pt>
                <c:pt idx="7403">
                  <c:v>8.5600000002461609</c:v>
                </c:pt>
                <c:pt idx="7404">
                  <c:v>8.568000000246391</c:v>
                </c:pt>
                <c:pt idx="7405">
                  <c:v>8.576000000246621</c:v>
                </c:pt>
                <c:pt idx="7406">
                  <c:v>8.5840000002468511</c:v>
                </c:pt>
                <c:pt idx="7407">
                  <c:v>8.5920000002470811</c:v>
                </c:pt>
                <c:pt idx="7408">
                  <c:v>8.6000000002473111</c:v>
                </c:pt>
                <c:pt idx="7409">
                  <c:v>8.6080000002475394</c:v>
                </c:pt>
                <c:pt idx="7410">
                  <c:v>8.6160000002477695</c:v>
                </c:pt>
                <c:pt idx="7411">
                  <c:v>8.6240000002479995</c:v>
                </c:pt>
                <c:pt idx="7412">
                  <c:v>8.6320000002482296</c:v>
                </c:pt>
                <c:pt idx="7413">
                  <c:v>8.6400000002484596</c:v>
                </c:pt>
                <c:pt idx="7414">
                  <c:v>8.6480000002487003</c:v>
                </c:pt>
                <c:pt idx="7415">
                  <c:v>8.6560000002489303</c:v>
                </c:pt>
                <c:pt idx="7416">
                  <c:v>8.6640000002491604</c:v>
                </c:pt>
                <c:pt idx="7417">
                  <c:v>8.6720000002493904</c:v>
                </c:pt>
                <c:pt idx="7418">
                  <c:v>8.6800000002496205</c:v>
                </c:pt>
                <c:pt idx="7419">
                  <c:v>8.6880000002498505</c:v>
                </c:pt>
                <c:pt idx="7420">
                  <c:v>8.6960000002500806</c:v>
                </c:pt>
                <c:pt idx="7421">
                  <c:v>8.7040000002503106</c:v>
                </c:pt>
                <c:pt idx="7422">
                  <c:v>8.7120000002505407</c:v>
                </c:pt>
                <c:pt idx="7423">
                  <c:v>8.7200000002507707</c:v>
                </c:pt>
                <c:pt idx="7424">
                  <c:v>8.7280000002510008</c:v>
                </c:pt>
                <c:pt idx="7425">
                  <c:v>8.7360000002512308</c:v>
                </c:pt>
                <c:pt idx="7426">
                  <c:v>8.7440000002514608</c:v>
                </c:pt>
                <c:pt idx="7427">
                  <c:v>8.7520000002516909</c:v>
                </c:pt>
                <c:pt idx="7428">
                  <c:v>8.7600000002519209</c:v>
                </c:pt>
                <c:pt idx="7429">
                  <c:v>8.768000000252151</c:v>
                </c:pt>
                <c:pt idx="7430">
                  <c:v>8.776000000252381</c:v>
                </c:pt>
                <c:pt idx="7431">
                  <c:v>8.7840000002526111</c:v>
                </c:pt>
                <c:pt idx="7432">
                  <c:v>8.7920000002528411</c:v>
                </c:pt>
                <c:pt idx="7433">
                  <c:v>8.8000000002530712</c:v>
                </c:pt>
                <c:pt idx="7434">
                  <c:v>8.8080000002533012</c:v>
                </c:pt>
                <c:pt idx="7435">
                  <c:v>8.8160000002535313</c:v>
                </c:pt>
                <c:pt idx="7436">
                  <c:v>8.8240000002537613</c:v>
                </c:pt>
                <c:pt idx="7437">
                  <c:v>8.8320000002539913</c:v>
                </c:pt>
                <c:pt idx="7438">
                  <c:v>8.8400000002542196</c:v>
                </c:pt>
                <c:pt idx="7439">
                  <c:v>8.8480000002544497</c:v>
                </c:pt>
                <c:pt idx="7440">
                  <c:v>8.8560000002546797</c:v>
                </c:pt>
                <c:pt idx="7441">
                  <c:v>8.8640000002549098</c:v>
                </c:pt>
                <c:pt idx="7442">
                  <c:v>8.8720000002551398</c:v>
                </c:pt>
                <c:pt idx="7443">
                  <c:v>8.8800000002553698</c:v>
                </c:pt>
                <c:pt idx="7444">
                  <c:v>8.8880000002555999</c:v>
                </c:pt>
                <c:pt idx="7445">
                  <c:v>8.8960000002558299</c:v>
                </c:pt>
                <c:pt idx="7446">
                  <c:v>8.90400000025606</c:v>
                </c:pt>
                <c:pt idx="7447">
                  <c:v>8.91200000025629</c:v>
                </c:pt>
                <c:pt idx="7448">
                  <c:v>8.9200000002565201</c:v>
                </c:pt>
                <c:pt idx="7449">
                  <c:v>8.9280000002567501</c:v>
                </c:pt>
                <c:pt idx="7450">
                  <c:v>8.9360000002569802</c:v>
                </c:pt>
                <c:pt idx="7451">
                  <c:v>8.9440000002572102</c:v>
                </c:pt>
                <c:pt idx="7452">
                  <c:v>8.9520000002574402</c:v>
                </c:pt>
                <c:pt idx="7453">
                  <c:v>8.9600000002576703</c:v>
                </c:pt>
                <c:pt idx="7454">
                  <c:v>8.9680000002579003</c:v>
                </c:pt>
                <c:pt idx="7455">
                  <c:v>8.9760000002581304</c:v>
                </c:pt>
                <c:pt idx="7456">
                  <c:v>8.9840000002583604</c:v>
                </c:pt>
                <c:pt idx="7457">
                  <c:v>8.9920000002585905</c:v>
                </c:pt>
                <c:pt idx="7458">
                  <c:v>9.0000000002588205</c:v>
                </c:pt>
                <c:pt idx="7459">
                  <c:v>9.0080000002590506</c:v>
                </c:pt>
                <c:pt idx="7460">
                  <c:v>9.0160000002592806</c:v>
                </c:pt>
                <c:pt idx="7461">
                  <c:v>9.0240000002595107</c:v>
                </c:pt>
                <c:pt idx="7462">
                  <c:v>9.0320000002597407</c:v>
                </c:pt>
                <c:pt idx="7463">
                  <c:v>9.0400000002599707</c:v>
                </c:pt>
                <c:pt idx="7464">
                  <c:v>9.0480000002602008</c:v>
                </c:pt>
                <c:pt idx="7465">
                  <c:v>9.0560000002604308</c:v>
                </c:pt>
                <c:pt idx="7466">
                  <c:v>9.0640000002606609</c:v>
                </c:pt>
                <c:pt idx="7467">
                  <c:v>9.0720000002608909</c:v>
                </c:pt>
                <c:pt idx="7468">
                  <c:v>9.080000000261121</c:v>
                </c:pt>
                <c:pt idx="7469">
                  <c:v>9.088000000261351</c:v>
                </c:pt>
                <c:pt idx="7470">
                  <c:v>9.0960000002615811</c:v>
                </c:pt>
                <c:pt idx="7471">
                  <c:v>9.1040000002618111</c:v>
                </c:pt>
                <c:pt idx="7472">
                  <c:v>9.1120000002620412</c:v>
                </c:pt>
                <c:pt idx="7473">
                  <c:v>9.1200000002622712</c:v>
                </c:pt>
                <c:pt idx="7474">
                  <c:v>9.1280000002625012</c:v>
                </c:pt>
                <c:pt idx="7475">
                  <c:v>9.1360000002627313</c:v>
                </c:pt>
                <c:pt idx="7476">
                  <c:v>9.1440000002629596</c:v>
                </c:pt>
                <c:pt idx="7477">
                  <c:v>9.1520000002631896</c:v>
                </c:pt>
                <c:pt idx="7478">
                  <c:v>9.1600000002634197</c:v>
                </c:pt>
                <c:pt idx="7479">
                  <c:v>9.1680000002636497</c:v>
                </c:pt>
                <c:pt idx="7480">
                  <c:v>9.1760000002638797</c:v>
                </c:pt>
                <c:pt idx="7481">
                  <c:v>9.1840000002641098</c:v>
                </c:pt>
                <c:pt idx="7482">
                  <c:v>9.1920000002643398</c:v>
                </c:pt>
                <c:pt idx="7483">
                  <c:v>9.2000000002645699</c:v>
                </c:pt>
                <c:pt idx="7484">
                  <c:v>9.2080000002647999</c:v>
                </c:pt>
                <c:pt idx="7485">
                  <c:v>9.21600000026503</c:v>
                </c:pt>
                <c:pt idx="7486">
                  <c:v>9.22400000026526</c:v>
                </c:pt>
                <c:pt idx="7487">
                  <c:v>9.2320000002654901</c:v>
                </c:pt>
                <c:pt idx="7488">
                  <c:v>9.2400000002657201</c:v>
                </c:pt>
                <c:pt idx="7489">
                  <c:v>9.2480000002659501</c:v>
                </c:pt>
                <c:pt idx="7490">
                  <c:v>9.2560000002661802</c:v>
                </c:pt>
                <c:pt idx="7491">
                  <c:v>9.2640000002664102</c:v>
                </c:pt>
                <c:pt idx="7492">
                  <c:v>9.2720000002666403</c:v>
                </c:pt>
                <c:pt idx="7493">
                  <c:v>9.2800000002668703</c:v>
                </c:pt>
                <c:pt idx="7494">
                  <c:v>9.2880000002671004</c:v>
                </c:pt>
                <c:pt idx="7495">
                  <c:v>9.2960000002673304</c:v>
                </c:pt>
                <c:pt idx="7496">
                  <c:v>9.3040000002675605</c:v>
                </c:pt>
                <c:pt idx="7497">
                  <c:v>9.3120000002677905</c:v>
                </c:pt>
                <c:pt idx="7498">
                  <c:v>9.3200000002680206</c:v>
                </c:pt>
                <c:pt idx="7499">
                  <c:v>9.3280000002682506</c:v>
                </c:pt>
                <c:pt idx="7500">
                  <c:v>9.3360000002684806</c:v>
                </c:pt>
                <c:pt idx="7501">
                  <c:v>9.3440000002687107</c:v>
                </c:pt>
                <c:pt idx="7502">
                  <c:v>9.3520000002689407</c:v>
                </c:pt>
                <c:pt idx="7503">
                  <c:v>9.3600000002691708</c:v>
                </c:pt>
                <c:pt idx="7504">
                  <c:v>9.3680000002694008</c:v>
                </c:pt>
                <c:pt idx="7505">
                  <c:v>9.3760000002696309</c:v>
                </c:pt>
                <c:pt idx="7506">
                  <c:v>9.3840000002698609</c:v>
                </c:pt>
                <c:pt idx="7507">
                  <c:v>9.392000000270091</c:v>
                </c:pt>
                <c:pt idx="7508">
                  <c:v>9.400000000270321</c:v>
                </c:pt>
                <c:pt idx="7509">
                  <c:v>9.4080000002705511</c:v>
                </c:pt>
                <c:pt idx="7510">
                  <c:v>9.4160000002707811</c:v>
                </c:pt>
                <c:pt idx="7511">
                  <c:v>9.4240000002710111</c:v>
                </c:pt>
                <c:pt idx="7512">
                  <c:v>9.4320000002712412</c:v>
                </c:pt>
                <c:pt idx="7513">
                  <c:v>9.4400000002714712</c:v>
                </c:pt>
                <c:pt idx="7514">
                  <c:v>9.4480000002717013</c:v>
                </c:pt>
                <c:pt idx="7515">
                  <c:v>9.4560000002719296</c:v>
                </c:pt>
                <c:pt idx="7516">
                  <c:v>9.4640000002721596</c:v>
                </c:pt>
                <c:pt idx="7517">
                  <c:v>9.4720000002723896</c:v>
                </c:pt>
                <c:pt idx="7518">
                  <c:v>9.4800000002726197</c:v>
                </c:pt>
                <c:pt idx="7519">
                  <c:v>9.4880000002728497</c:v>
                </c:pt>
                <c:pt idx="7520">
                  <c:v>9.4960000002730798</c:v>
                </c:pt>
                <c:pt idx="7521">
                  <c:v>9.5040000002733098</c:v>
                </c:pt>
                <c:pt idx="7522">
                  <c:v>9.5120000002735399</c:v>
                </c:pt>
                <c:pt idx="7523">
                  <c:v>9.5200000002737699</c:v>
                </c:pt>
                <c:pt idx="7524">
                  <c:v>9.528000000274</c:v>
                </c:pt>
                <c:pt idx="7525">
                  <c:v>9.53600000027423</c:v>
                </c:pt>
                <c:pt idx="7526">
                  <c:v>9.54400000027446</c:v>
                </c:pt>
                <c:pt idx="7527">
                  <c:v>9.5520000002746901</c:v>
                </c:pt>
                <c:pt idx="7528">
                  <c:v>9.5600000002749201</c:v>
                </c:pt>
                <c:pt idx="7529">
                  <c:v>9.5680000002751502</c:v>
                </c:pt>
                <c:pt idx="7530">
                  <c:v>9.5760000002753802</c:v>
                </c:pt>
                <c:pt idx="7531">
                  <c:v>9.5840000002756103</c:v>
                </c:pt>
                <c:pt idx="7532">
                  <c:v>9.5920000002758403</c:v>
                </c:pt>
                <c:pt idx="7533">
                  <c:v>9.6000000002760704</c:v>
                </c:pt>
                <c:pt idx="7534">
                  <c:v>9.6080000002763004</c:v>
                </c:pt>
                <c:pt idx="7535">
                  <c:v>9.6160000002765305</c:v>
                </c:pt>
                <c:pt idx="7536">
                  <c:v>9.6240000002767605</c:v>
                </c:pt>
                <c:pt idx="7537">
                  <c:v>9.6320000002769905</c:v>
                </c:pt>
                <c:pt idx="7538">
                  <c:v>9.6400000002772206</c:v>
                </c:pt>
                <c:pt idx="7539">
                  <c:v>9.6480000002774506</c:v>
                </c:pt>
                <c:pt idx="7540">
                  <c:v>9.6560000002776807</c:v>
                </c:pt>
                <c:pt idx="7541">
                  <c:v>9.6640000002779107</c:v>
                </c:pt>
                <c:pt idx="7542">
                  <c:v>9.6720000002781408</c:v>
                </c:pt>
                <c:pt idx="7543">
                  <c:v>9.6800000002783708</c:v>
                </c:pt>
                <c:pt idx="7544">
                  <c:v>9.6880000002786009</c:v>
                </c:pt>
                <c:pt idx="7545">
                  <c:v>9.6960000002788309</c:v>
                </c:pt>
                <c:pt idx="7546">
                  <c:v>9.704000000279061</c:v>
                </c:pt>
                <c:pt idx="7547">
                  <c:v>9.712000000279291</c:v>
                </c:pt>
                <c:pt idx="7548">
                  <c:v>9.720000000279521</c:v>
                </c:pt>
                <c:pt idx="7549">
                  <c:v>9.7280000002797511</c:v>
                </c:pt>
                <c:pt idx="7550">
                  <c:v>9.7360000002799811</c:v>
                </c:pt>
                <c:pt idx="7551">
                  <c:v>9.7440000002802112</c:v>
                </c:pt>
                <c:pt idx="7552">
                  <c:v>9.7520000002804412</c:v>
                </c:pt>
                <c:pt idx="7553">
                  <c:v>9.7600000002806695</c:v>
                </c:pt>
                <c:pt idx="7554">
                  <c:v>9.7680000002808995</c:v>
                </c:pt>
                <c:pt idx="7555">
                  <c:v>9.7760000002811296</c:v>
                </c:pt>
                <c:pt idx="7556">
                  <c:v>9.7840000002813596</c:v>
                </c:pt>
                <c:pt idx="7557">
                  <c:v>9.7920000002815897</c:v>
                </c:pt>
                <c:pt idx="7558">
                  <c:v>9.8000000002818197</c:v>
                </c:pt>
                <c:pt idx="7559">
                  <c:v>9.8080000002820498</c:v>
                </c:pt>
                <c:pt idx="7560">
                  <c:v>9.8160000002822798</c:v>
                </c:pt>
                <c:pt idx="7561">
                  <c:v>9.8240000002825099</c:v>
                </c:pt>
                <c:pt idx="7562">
                  <c:v>9.8320000002827399</c:v>
                </c:pt>
                <c:pt idx="7563">
                  <c:v>9.8400000002829699</c:v>
                </c:pt>
                <c:pt idx="7564">
                  <c:v>9.8480000002832</c:v>
                </c:pt>
                <c:pt idx="7565">
                  <c:v>9.85600000028343</c:v>
                </c:pt>
                <c:pt idx="7566">
                  <c:v>9.8640000002836601</c:v>
                </c:pt>
                <c:pt idx="7567">
                  <c:v>9.8720000002839008</c:v>
                </c:pt>
                <c:pt idx="7568">
                  <c:v>9.8800000002841308</c:v>
                </c:pt>
                <c:pt idx="7569">
                  <c:v>9.8880000002843609</c:v>
                </c:pt>
                <c:pt idx="7570">
                  <c:v>9.8960000002845909</c:v>
                </c:pt>
                <c:pt idx="7571">
                  <c:v>9.904000000284821</c:v>
                </c:pt>
                <c:pt idx="7572">
                  <c:v>9.912000000285051</c:v>
                </c:pt>
                <c:pt idx="7573">
                  <c:v>9.9200000002852811</c:v>
                </c:pt>
                <c:pt idx="7574">
                  <c:v>9.9280000002855111</c:v>
                </c:pt>
                <c:pt idx="7575">
                  <c:v>9.9360000002857412</c:v>
                </c:pt>
                <c:pt idx="7576">
                  <c:v>9.9440000002859712</c:v>
                </c:pt>
                <c:pt idx="7577">
                  <c:v>9.9520000002862012</c:v>
                </c:pt>
                <c:pt idx="7578">
                  <c:v>9.9600000002864313</c:v>
                </c:pt>
                <c:pt idx="7579">
                  <c:v>9.9680000002866613</c:v>
                </c:pt>
                <c:pt idx="7580">
                  <c:v>9.9760000002868914</c:v>
                </c:pt>
                <c:pt idx="7581">
                  <c:v>9.9840000002871214</c:v>
                </c:pt>
                <c:pt idx="7582">
                  <c:v>9.9920000002873497</c:v>
                </c:pt>
                <c:pt idx="7583">
                  <c:v>10.000000000287599</c:v>
                </c:pt>
                <c:pt idx="7584">
                  <c:v>10.008000000287801</c:v>
                </c:pt>
                <c:pt idx="7585">
                  <c:v>10.016000000287999</c:v>
                </c:pt>
                <c:pt idx="7586">
                  <c:v>10.0240000002883</c:v>
                </c:pt>
                <c:pt idx="7587">
                  <c:v>10.0320000002885</c:v>
                </c:pt>
                <c:pt idx="7588">
                  <c:v>10.0400000002887</c:v>
                </c:pt>
                <c:pt idx="7589">
                  <c:v>10.048000000288999</c:v>
                </c:pt>
                <c:pt idx="7590">
                  <c:v>10.056000000289201</c:v>
                </c:pt>
                <c:pt idx="7591">
                  <c:v>10.064000000289401</c:v>
                </c:pt>
                <c:pt idx="7592">
                  <c:v>10.072000000289599</c:v>
                </c:pt>
                <c:pt idx="7593">
                  <c:v>10.0800000002899</c:v>
                </c:pt>
                <c:pt idx="7594">
                  <c:v>10.0880000002901</c:v>
                </c:pt>
                <c:pt idx="7595">
                  <c:v>10.096000000290299</c:v>
                </c:pt>
                <c:pt idx="7596">
                  <c:v>10.104000000290599</c:v>
                </c:pt>
                <c:pt idx="7597">
                  <c:v>10.1120000002908</c:v>
                </c:pt>
                <c:pt idx="7598">
                  <c:v>10.120000000291</c:v>
                </c:pt>
                <c:pt idx="7599">
                  <c:v>10.1280000002913</c:v>
                </c:pt>
                <c:pt idx="7600">
                  <c:v>10.136000000291501</c:v>
                </c:pt>
                <c:pt idx="7601">
                  <c:v>10.144000000291699</c:v>
                </c:pt>
                <c:pt idx="7602">
                  <c:v>10.152000000291899</c:v>
                </c:pt>
                <c:pt idx="7603">
                  <c:v>10.160000000292198</c:v>
                </c:pt>
                <c:pt idx="7604">
                  <c:v>10.1680000002924</c:v>
                </c:pt>
                <c:pt idx="7605">
                  <c:v>10.1760000002926</c:v>
                </c:pt>
                <c:pt idx="7606">
                  <c:v>10.184000000292899</c:v>
                </c:pt>
                <c:pt idx="7607">
                  <c:v>10.192000000293101</c:v>
                </c:pt>
                <c:pt idx="7608">
                  <c:v>10.200000000293301</c:v>
                </c:pt>
                <c:pt idx="7609">
                  <c:v>10.2080000002936</c:v>
                </c:pt>
                <c:pt idx="7610">
                  <c:v>10.216000000293802</c:v>
                </c:pt>
                <c:pt idx="7611">
                  <c:v>10.224000000294</c:v>
                </c:pt>
                <c:pt idx="7612">
                  <c:v>10.2320000002942</c:v>
                </c:pt>
                <c:pt idx="7613">
                  <c:v>10.240000000294499</c:v>
                </c:pt>
                <c:pt idx="7614">
                  <c:v>10.2480000002947</c:v>
                </c:pt>
                <c:pt idx="7615">
                  <c:v>10.2560000002949</c:v>
                </c:pt>
                <c:pt idx="7616">
                  <c:v>10.2640000002952</c:v>
                </c:pt>
                <c:pt idx="7617">
                  <c:v>10.272000000295401</c:v>
                </c:pt>
                <c:pt idx="7618">
                  <c:v>10.280000000295599</c:v>
                </c:pt>
                <c:pt idx="7619">
                  <c:v>10.2880000002959</c:v>
                </c:pt>
                <c:pt idx="7620">
                  <c:v>10.2960000002961</c:v>
                </c:pt>
                <c:pt idx="7621">
                  <c:v>10.3040000002963</c:v>
                </c:pt>
                <c:pt idx="7622">
                  <c:v>10.3120000002965</c:v>
                </c:pt>
                <c:pt idx="7623">
                  <c:v>10.320000000296799</c:v>
                </c:pt>
                <c:pt idx="7624">
                  <c:v>10.328000000297001</c:v>
                </c:pt>
                <c:pt idx="7625">
                  <c:v>10.336000000297199</c:v>
                </c:pt>
                <c:pt idx="7626">
                  <c:v>10.3440000002975</c:v>
                </c:pt>
                <c:pt idx="7627">
                  <c:v>10.3520000002977</c:v>
                </c:pt>
                <c:pt idx="7628">
                  <c:v>10.3600000002979</c:v>
                </c:pt>
                <c:pt idx="7629">
                  <c:v>10.368000000298199</c:v>
                </c:pt>
                <c:pt idx="7630">
                  <c:v>10.376000000298401</c:v>
                </c:pt>
                <c:pt idx="7631">
                  <c:v>10.384000000298601</c:v>
                </c:pt>
                <c:pt idx="7632">
                  <c:v>10.392000000298799</c:v>
                </c:pt>
                <c:pt idx="7633">
                  <c:v>10.4000000002991</c:v>
                </c:pt>
                <c:pt idx="7634">
                  <c:v>10.4080000002993</c:v>
                </c:pt>
                <c:pt idx="7635">
                  <c:v>10.416000000299499</c:v>
                </c:pt>
                <c:pt idx="7636">
                  <c:v>10.424000000299799</c:v>
                </c:pt>
                <c:pt idx="7637">
                  <c:v>10.4320000003</c:v>
                </c:pt>
                <c:pt idx="7638">
                  <c:v>10.4400000003002</c:v>
                </c:pt>
                <c:pt idx="7639">
                  <c:v>10.4480000003005</c:v>
                </c:pt>
                <c:pt idx="7640">
                  <c:v>10.456000000300701</c:v>
                </c:pt>
                <c:pt idx="7641">
                  <c:v>10.464000000300899</c:v>
                </c:pt>
                <c:pt idx="7642">
                  <c:v>10.4720000003012</c:v>
                </c:pt>
                <c:pt idx="7643">
                  <c:v>10.480000000301398</c:v>
                </c:pt>
                <c:pt idx="7644">
                  <c:v>10.4880000003016</c:v>
                </c:pt>
                <c:pt idx="7645">
                  <c:v>10.4960000003018</c:v>
                </c:pt>
                <c:pt idx="7646">
                  <c:v>10.504000000302099</c:v>
                </c:pt>
                <c:pt idx="7647">
                  <c:v>10.512000000302301</c:v>
                </c:pt>
                <c:pt idx="7648">
                  <c:v>10.520000000302499</c:v>
                </c:pt>
                <c:pt idx="7649">
                  <c:v>10.5280000003028</c:v>
                </c:pt>
                <c:pt idx="7650">
                  <c:v>10.536000000303</c:v>
                </c:pt>
                <c:pt idx="7651">
                  <c:v>10.5440000003032</c:v>
                </c:pt>
                <c:pt idx="7652">
                  <c:v>10.552000000303499</c:v>
                </c:pt>
                <c:pt idx="7653">
                  <c:v>10.560000000303699</c:v>
                </c:pt>
                <c:pt idx="7654">
                  <c:v>10.568000000303901</c:v>
                </c:pt>
                <c:pt idx="7655">
                  <c:v>10.5760000003041</c:v>
                </c:pt>
                <c:pt idx="7656">
                  <c:v>10.5840000003044</c:v>
                </c:pt>
                <c:pt idx="7657">
                  <c:v>10.592000000304601</c:v>
                </c:pt>
                <c:pt idx="7658">
                  <c:v>10.600000000304799</c:v>
                </c:pt>
                <c:pt idx="7659">
                  <c:v>10.6080000003051</c:v>
                </c:pt>
                <c:pt idx="7660">
                  <c:v>10.6160000003053</c:v>
                </c:pt>
                <c:pt idx="7661">
                  <c:v>10.6240000003055</c:v>
                </c:pt>
                <c:pt idx="7662">
                  <c:v>10.6320000003058</c:v>
                </c:pt>
                <c:pt idx="7663">
                  <c:v>10.640000000305999</c:v>
                </c:pt>
                <c:pt idx="7664">
                  <c:v>10.648000000306201</c:v>
                </c:pt>
                <c:pt idx="7665">
                  <c:v>10.656000000306399</c:v>
                </c:pt>
                <c:pt idx="7666">
                  <c:v>10.6640000003067</c:v>
                </c:pt>
                <c:pt idx="7667">
                  <c:v>10.6720000003069</c:v>
                </c:pt>
                <c:pt idx="7668">
                  <c:v>10.6800000003071</c:v>
                </c:pt>
                <c:pt idx="7669">
                  <c:v>10.688000000307399</c:v>
                </c:pt>
                <c:pt idx="7670">
                  <c:v>10.696000000307601</c:v>
                </c:pt>
                <c:pt idx="7671">
                  <c:v>10.704000000307801</c:v>
                </c:pt>
                <c:pt idx="7672">
                  <c:v>10.7120000003081</c:v>
                </c:pt>
                <c:pt idx="7673">
                  <c:v>10.7200000003083</c:v>
                </c:pt>
                <c:pt idx="7674">
                  <c:v>10.7280000003085</c:v>
                </c:pt>
                <c:pt idx="7675">
                  <c:v>10.736000000308699</c:v>
                </c:pt>
                <c:pt idx="7676">
                  <c:v>10.744000000308999</c:v>
                </c:pt>
                <c:pt idx="7677">
                  <c:v>10.7520000003092</c:v>
                </c:pt>
                <c:pt idx="7678">
                  <c:v>10.7600000003094</c:v>
                </c:pt>
                <c:pt idx="7679">
                  <c:v>10.7680000003097</c:v>
                </c:pt>
                <c:pt idx="7680">
                  <c:v>10.776000000309901</c:v>
                </c:pt>
                <c:pt idx="7681">
                  <c:v>10.784000000310099</c:v>
                </c:pt>
                <c:pt idx="7682">
                  <c:v>10.7920000003104</c:v>
                </c:pt>
                <c:pt idx="7683">
                  <c:v>10.800000000310598</c:v>
                </c:pt>
                <c:pt idx="7684">
                  <c:v>10.8080000003108</c:v>
                </c:pt>
                <c:pt idx="7685">
                  <c:v>10.816000000311</c:v>
                </c:pt>
                <c:pt idx="7686">
                  <c:v>10.824000000311299</c:v>
                </c:pt>
                <c:pt idx="7687">
                  <c:v>10.832000000311501</c:v>
                </c:pt>
                <c:pt idx="7688">
                  <c:v>10.840000000311699</c:v>
                </c:pt>
                <c:pt idx="7689">
                  <c:v>10.848000000312</c:v>
                </c:pt>
                <c:pt idx="7690">
                  <c:v>10.8560000003122</c:v>
                </c:pt>
                <c:pt idx="7691">
                  <c:v>10.8640000003124</c:v>
                </c:pt>
                <c:pt idx="7692">
                  <c:v>10.872000000312699</c:v>
                </c:pt>
                <c:pt idx="7693">
                  <c:v>10.880000000312899</c:v>
                </c:pt>
                <c:pt idx="7694">
                  <c:v>10.888000000313101</c:v>
                </c:pt>
                <c:pt idx="7695">
                  <c:v>10.896000000313299</c:v>
                </c:pt>
                <c:pt idx="7696">
                  <c:v>10.9040000003136</c:v>
                </c:pt>
                <c:pt idx="7697">
                  <c:v>10.9120000003138</c:v>
                </c:pt>
                <c:pt idx="7698">
                  <c:v>10.920000000313999</c:v>
                </c:pt>
                <c:pt idx="7699">
                  <c:v>10.928000000314299</c:v>
                </c:pt>
                <c:pt idx="7700">
                  <c:v>10.9360000003145</c:v>
                </c:pt>
                <c:pt idx="7701">
                  <c:v>10.9440000003147</c:v>
                </c:pt>
                <c:pt idx="7702">
                  <c:v>10.952000000315</c:v>
                </c:pt>
                <c:pt idx="7703">
                  <c:v>10.960000000315199</c:v>
                </c:pt>
                <c:pt idx="7704">
                  <c:v>10.968000000315401</c:v>
                </c:pt>
                <c:pt idx="7705">
                  <c:v>10.976000000315599</c:v>
                </c:pt>
                <c:pt idx="7706">
                  <c:v>10.9840000003159</c:v>
                </c:pt>
                <c:pt idx="7707">
                  <c:v>10.9920000003161</c:v>
                </c:pt>
                <c:pt idx="7708">
                  <c:v>11.0000000003163</c:v>
                </c:pt>
                <c:pt idx="7709">
                  <c:v>11.008000000316599</c:v>
                </c:pt>
                <c:pt idx="7710">
                  <c:v>11.016000000316801</c:v>
                </c:pt>
                <c:pt idx="7711">
                  <c:v>11.024000000317001</c:v>
                </c:pt>
                <c:pt idx="7712">
                  <c:v>11.0320000003173</c:v>
                </c:pt>
                <c:pt idx="7713">
                  <c:v>11.0400000003175</c:v>
                </c:pt>
                <c:pt idx="7714">
                  <c:v>11.0480000003177</c:v>
                </c:pt>
                <c:pt idx="7715">
                  <c:v>11.0560000003179</c:v>
                </c:pt>
                <c:pt idx="7716">
                  <c:v>11.064000000318199</c:v>
                </c:pt>
                <c:pt idx="7717">
                  <c:v>11.0720000003184</c:v>
                </c:pt>
                <c:pt idx="7718">
                  <c:v>11.0800000003186</c:v>
                </c:pt>
                <c:pt idx="7719">
                  <c:v>11.0880000003189</c:v>
                </c:pt>
                <c:pt idx="7720">
                  <c:v>11.096000000319101</c:v>
                </c:pt>
                <c:pt idx="7721">
                  <c:v>11.104000000319299</c:v>
                </c:pt>
                <c:pt idx="7722">
                  <c:v>11.1120000003196</c:v>
                </c:pt>
                <c:pt idx="7723">
                  <c:v>11.1200000003198</c:v>
                </c:pt>
                <c:pt idx="7724">
                  <c:v>11.12800000032</c:v>
                </c:pt>
                <c:pt idx="7725">
                  <c:v>11.1360000003202</c:v>
                </c:pt>
                <c:pt idx="7726">
                  <c:v>11.144000000320499</c:v>
                </c:pt>
                <c:pt idx="7727">
                  <c:v>11.152000000320701</c:v>
                </c:pt>
                <c:pt idx="7728">
                  <c:v>11.160000000320899</c:v>
                </c:pt>
                <c:pt idx="7729">
                  <c:v>11.1680000003212</c:v>
                </c:pt>
                <c:pt idx="7730">
                  <c:v>11.1760000003214</c:v>
                </c:pt>
                <c:pt idx="7731">
                  <c:v>11.1840000003216</c:v>
                </c:pt>
                <c:pt idx="7732">
                  <c:v>11.192000000321899</c:v>
                </c:pt>
                <c:pt idx="7733">
                  <c:v>11.200000000322101</c:v>
                </c:pt>
                <c:pt idx="7734">
                  <c:v>11.208000000322301</c:v>
                </c:pt>
                <c:pt idx="7735">
                  <c:v>11.216000000322499</c:v>
                </c:pt>
                <c:pt idx="7736">
                  <c:v>11.2240000003228</c:v>
                </c:pt>
                <c:pt idx="7737">
                  <c:v>11.232000000323</c:v>
                </c:pt>
                <c:pt idx="7738">
                  <c:v>11.240000000323199</c:v>
                </c:pt>
                <c:pt idx="7739">
                  <c:v>11.248000000323499</c:v>
                </c:pt>
                <c:pt idx="7740">
                  <c:v>11.2560000003237</c:v>
                </c:pt>
                <c:pt idx="7741">
                  <c:v>11.2640000003239</c:v>
                </c:pt>
                <c:pt idx="7742">
                  <c:v>11.2720000003242</c:v>
                </c:pt>
                <c:pt idx="7743">
                  <c:v>11.280000000324401</c:v>
                </c:pt>
                <c:pt idx="7744">
                  <c:v>11.288000000324599</c:v>
                </c:pt>
                <c:pt idx="7745">
                  <c:v>11.296000000324799</c:v>
                </c:pt>
                <c:pt idx="7746">
                  <c:v>11.304000000325098</c:v>
                </c:pt>
                <c:pt idx="7747">
                  <c:v>11.3120000003253</c:v>
                </c:pt>
                <c:pt idx="7748">
                  <c:v>11.3200000003255</c:v>
                </c:pt>
                <c:pt idx="7749">
                  <c:v>11.328000000325799</c:v>
                </c:pt>
                <c:pt idx="7750">
                  <c:v>11.336000000326001</c:v>
                </c:pt>
                <c:pt idx="7751">
                  <c:v>11.344000000326201</c:v>
                </c:pt>
                <c:pt idx="7752">
                  <c:v>11.3520000003265</c:v>
                </c:pt>
                <c:pt idx="7753">
                  <c:v>11.360000000326702</c:v>
                </c:pt>
                <c:pt idx="7754">
                  <c:v>11.3680000003269</c:v>
                </c:pt>
                <c:pt idx="7755">
                  <c:v>11.3760000003271</c:v>
                </c:pt>
                <c:pt idx="7756">
                  <c:v>11.384000000327399</c:v>
                </c:pt>
                <c:pt idx="7757">
                  <c:v>11.392000000327601</c:v>
                </c:pt>
                <c:pt idx="7758">
                  <c:v>11.4000000003278</c:v>
                </c:pt>
                <c:pt idx="7759">
                  <c:v>11.4080000003281</c:v>
                </c:pt>
                <c:pt idx="7760">
                  <c:v>11.416000000328301</c:v>
                </c:pt>
                <c:pt idx="7761">
                  <c:v>11.424000000328499</c:v>
                </c:pt>
                <c:pt idx="7762">
                  <c:v>11.4320000003288</c:v>
                </c:pt>
                <c:pt idx="7763">
                  <c:v>11.440000000329</c:v>
                </c:pt>
                <c:pt idx="7764">
                  <c:v>11.4480000003292</c:v>
                </c:pt>
                <c:pt idx="7765">
                  <c:v>11.4560000003294</c:v>
                </c:pt>
                <c:pt idx="7766">
                  <c:v>11.464000000329699</c:v>
                </c:pt>
                <c:pt idx="7767">
                  <c:v>11.472000000329901</c:v>
                </c:pt>
                <c:pt idx="7768">
                  <c:v>11.480000000330099</c:v>
                </c:pt>
                <c:pt idx="7769">
                  <c:v>11.4880000003304</c:v>
                </c:pt>
                <c:pt idx="7770">
                  <c:v>11.4960000003306</c:v>
                </c:pt>
                <c:pt idx="7771">
                  <c:v>11.5040000003308</c:v>
                </c:pt>
                <c:pt idx="7772">
                  <c:v>11.512000000331099</c:v>
                </c:pt>
                <c:pt idx="7773">
                  <c:v>11.520000000331301</c:v>
                </c:pt>
                <c:pt idx="7774">
                  <c:v>11.528000000331501</c:v>
                </c:pt>
                <c:pt idx="7775">
                  <c:v>11.536000000331699</c:v>
                </c:pt>
                <c:pt idx="7776">
                  <c:v>11.544000000332</c:v>
                </c:pt>
                <c:pt idx="7777">
                  <c:v>11.5520000003322</c:v>
                </c:pt>
                <c:pt idx="7778">
                  <c:v>11.560000000332399</c:v>
                </c:pt>
                <c:pt idx="7779">
                  <c:v>11.568000000332699</c:v>
                </c:pt>
                <c:pt idx="7780">
                  <c:v>11.5760000003329</c:v>
                </c:pt>
                <c:pt idx="7781">
                  <c:v>11.5840000003331</c:v>
                </c:pt>
                <c:pt idx="7782">
                  <c:v>11.5920000003334</c:v>
                </c:pt>
                <c:pt idx="7783">
                  <c:v>11.600000000333601</c:v>
                </c:pt>
                <c:pt idx="7784">
                  <c:v>11.608000000333799</c:v>
                </c:pt>
                <c:pt idx="7785">
                  <c:v>11.616000000333999</c:v>
                </c:pt>
                <c:pt idx="7786">
                  <c:v>11.624000000334298</c:v>
                </c:pt>
                <c:pt idx="7787">
                  <c:v>11.6320000003345</c:v>
                </c:pt>
                <c:pt idx="7788">
                  <c:v>11.6400000003347</c:v>
                </c:pt>
                <c:pt idx="7789">
                  <c:v>11.648000000334999</c:v>
                </c:pt>
                <c:pt idx="7790">
                  <c:v>11.656000000335201</c:v>
                </c:pt>
                <c:pt idx="7791">
                  <c:v>11.664000000335399</c:v>
                </c:pt>
                <c:pt idx="7792">
                  <c:v>11.6720000003357</c:v>
                </c:pt>
                <c:pt idx="7793">
                  <c:v>11.680000000335902</c:v>
                </c:pt>
                <c:pt idx="7794">
                  <c:v>11.6880000003361</c:v>
                </c:pt>
                <c:pt idx="7795">
                  <c:v>11.6960000003363</c:v>
                </c:pt>
                <c:pt idx="7796">
                  <c:v>11.704000000336599</c:v>
                </c:pt>
                <c:pt idx="7797">
                  <c:v>11.712000000336801</c:v>
                </c:pt>
                <c:pt idx="7798">
                  <c:v>11.720000000337</c:v>
                </c:pt>
                <c:pt idx="7799">
                  <c:v>11.7280000003373</c:v>
                </c:pt>
                <c:pt idx="7800">
                  <c:v>11.736000000337501</c:v>
                </c:pt>
                <c:pt idx="7801">
                  <c:v>11.744000000337699</c:v>
                </c:pt>
                <c:pt idx="7802">
                  <c:v>11.752000000338001</c:v>
                </c:pt>
                <c:pt idx="7803">
                  <c:v>11.7600000003382</c:v>
                </c:pt>
                <c:pt idx="7804">
                  <c:v>11.7680000003384</c:v>
                </c:pt>
                <c:pt idx="7805">
                  <c:v>11.7760000003386</c:v>
                </c:pt>
                <c:pt idx="7806">
                  <c:v>11.784000000338899</c:v>
                </c:pt>
                <c:pt idx="7807">
                  <c:v>11.792000000339101</c:v>
                </c:pt>
                <c:pt idx="7808">
                  <c:v>11.800000000339299</c:v>
                </c:pt>
                <c:pt idx="7809">
                  <c:v>11.8080000003396</c:v>
                </c:pt>
                <c:pt idx="7810">
                  <c:v>11.8160000003398</c:v>
                </c:pt>
                <c:pt idx="7811">
                  <c:v>11.82400000034</c:v>
                </c:pt>
                <c:pt idx="7812">
                  <c:v>11.832000000340299</c:v>
                </c:pt>
                <c:pt idx="7813">
                  <c:v>11.840000000340501</c:v>
                </c:pt>
                <c:pt idx="7814">
                  <c:v>11.848000000340701</c:v>
                </c:pt>
                <c:pt idx="7815">
                  <c:v>11.856000000340899</c:v>
                </c:pt>
                <c:pt idx="7816">
                  <c:v>11.8640000003412</c:v>
                </c:pt>
                <c:pt idx="7817">
                  <c:v>11.8720000003414</c:v>
                </c:pt>
                <c:pt idx="7818">
                  <c:v>11.8800000003416</c:v>
                </c:pt>
                <c:pt idx="7819">
                  <c:v>11.888000000341899</c:v>
                </c:pt>
                <c:pt idx="7820">
                  <c:v>11.8960000003421</c:v>
                </c:pt>
                <c:pt idx="7821">
                  <c:v>11.9040000003423</c:v>
                </c:pt>
                <c:pt idx="7822">
                  <c:v>11.9120000003426</c:v>
                </c:pt>
                <c:pt idx="7823">
                  <c:v>11.920000000342801</c:v>
                </c:pt>
                <c:pt idx="7824">
                  <c:v>11.928000000342999</c:v>
                </c:pt>
                <c:pt idx="7825">
                  <c:v>11.9360000003433</c:v>
                </c:pt>
                <c:pt idx="7826">
                  <c:v>11.944000000343499</c:v>
                </c:pt>
                <c:pt idx="7827">
                  <c:v>11.9520000003437</c:v>
                </c:pt>
                <c:pt idx="7828">
                  <c:v>11.9600000003439</c:v>
                </c:pt>
                <c:pt idx="7829">
                  <c:v>11.968000000344199</c:v>
                </c:pt>
                <c:pt idx="7830">
                  <c:v>11.976000000344401</c:v>
                </c:pt>
                <c:pt idx="7831">
                  <c:v>11.984000000344599</c:v>
                </c:pt>
                <c:pt idx="7832">
                  <c:v>11.9920000003449</c:v>
                </c:pt>
                <c:pt idx="7833">
                  <c:v>12.0000000003451</c:v>
                </c:pt>
                <c:pt idx="7834">
                  <c:v>12.0080000003453</c:v>
                </c:pt>
                <c:pt idx="7835">
                  <c:v>12.016000000345599</c:v>
                </c:pt>
                <c:pt idx="7836">
                  <c:v>12.024000000345799</c:v>
                </c:pt>
                <c:pt idx="7837">
                  <c:v>12.032000000346001</c:v>
                </c:pt>
                <c:pt idx="7838">
                  <c:v>12.0400000003462</c:v>
                </c:pt>
                <c:pt idx="7839">
                  <c:v>12.0480000003465</c:v>
                </c:pt>
                <c:pt idx="7840">
                  <c:v>12.056000000346701</c:v>
                </c:pt>
                <c:pt idx="7841">
                  <c:v>12.064000000346899</c:v>
                </c:pt>
                <c:pt idx="7842">
                  <c:v>12.072000000347201</c:v>
                </c:pt>
                <c:pt idx="7843">
                  <c:v>12.0800000003474</c:v>
                </c:pt>
                <c:pt idx="7844">
                  <c:v>12.0880000003476</c:v>
                </c:pt>
                <c:pt idx="7845">
                  <c:v>12.0960000003479</c:v>
                </c:pt>
                <c:pt idx="7846">
                  <c:v>12.104000000348099</c:v>
                </c:pt>
                <c:pt idx="7847">
                  <c:v>12.112000000348301</c:v>
                </c:pt>
                <c:pt idx="7848">
                  <c:v>12.120000000348499</c:v>
                </c:pt>
                <c:pt idx="7849">
                  <c:v>12.1280000003488</c:v>
                </c:pt>
                <c:pt idx="7850">
                  <c:v>12.136000000349</c:v>
                </c:pt>
                <c:pt idx="7851">
                  <c:v>12.1440000003492</c:v>
                </c:pt>
                <c:pt idx="7852">
                  <c:v>12.152000000349499</c:v>
                </c:pt>
                <c:pt idx="7853">
                  <c:v>12.160000000349701</c:v>
                </c:pt>
                <c:pt idx="7854">
                  <c:v>12.168000000349901</c:v>
                </c:pt>
                <c:pt idx="7855">
                  <c:v>12.1760000003502</c:v>
                </c:pt>
                <c:pt idx="7856">
                  <c:v>12.1840000003504</c:v>
                </c:pt>
                <c:pt idx="7857">
                  <c:v>12.1920000003506</c:v>
                </c:pt>
                <c:pt idx="7858">
                  <c:v>12.2000000003508</c:v>
                </c:pt>
                <c:pt idx="7859">
                  <c:v>12.208000000351099</c:v>
                </c:pt>
                <c:pt idx="7860">
                  <c:v>12.216000000351301</c:v>
                </c:pt>
                <c:pt idx="7861">
                  <c:v>12.2240000003515</c:v>
                </c:pt>
                <c:pt idx="7862">
                  <c:v>12.2320000003518</c:v>
                </c:pt>
                <c:pt idx="7863">
                  <c:v>12.240000000352001</c:v>
                </c:pt>
                <c:pt idx="7864">
                  <c:v>12.248000000352199</c:v>
                </c:pt>
                <c:pt idx="7865">
                  <c:v>12.2560000003525</c:v>
                </c:pt>
                <c:pt idx="7866">
                  <c:v>12.264000000352699</c:v>
                </c:pt>
                <c:pt idx="7867">
                  <c:v>12.2720000003529</c:v>
                </c:pt>
                <c:pt idx="7868">
                  <c:v>12.2800000003531</c:v>
                </c:pt>
                <c:pt idx="7869">
                  <c:v>12.288000000353399</c:v>
                </c:pt>
                <c:pt idx="7870">
                  <c:v>12.296000000353601</c:v>
                </c:pt>
                <c:pt idx="7871">
                  <c:v>12.304000000353799</c:v>
                </c:pt>
                <c:pt idx="7872">
                  <c:v>12.3120000003541</c:v>
                </c:pt>
                <c:pt idx="7873">
                  <c:v>12.3200000003543</c:v>
                </c:pt>
                <c:pt idx="7874">
                  <c:v>12.3280000003545</c:v>
                </c:pt>
                <c:pt idx="7875">
                  <c:v>12.336000000354799</c:v>
                </c:pt>
                <c:pt idx="7876">
                  <c:v>12.344000000354999</c:v>
                </c:pt>
                <c:pt idx="7877">
                  <c:v>12.352000000355201</c:v>
                </c:pt>
                <c:pt idx="7878">
                  <c:v>12.360000000355399</c:v>
                </c:pt>
                <c:pt idx="7879">
                  <c:v>12.3680000003557</c:v>
                </c:pt>
                <c:pt idx="7880">
                  <c:v>12.3760000003559</c:v>
                </c:pt>
                <c:pt idx="7881">
                  <c:v>12.384000000356099</c:v>
                </c:pt>
                <c:pt idx="7882">
                  <c:v>12.392000000356399</c:v>
                </c:pt>
                <c:pt idx="7883">
                  <c:v>12.4000000003566</c:v>
                </c:pt>
                <c:pt idx="7884">
                  <c:v>12.4080000003568</c:v>
                </c:pt>
                <c:pt idx="7885">
                  <c:v>12.4160000003571</c:v>
                </c:pt>
                <c:pt idx="7886">
                  <c:v>12.424000000357299</c:v>
                </c:pt>
                <c:pt idx="7887">
                  <c:v>12.432000000357501</c:v>
                </c:pt>
                <c:pt idx="7888">
                  <c:v>12.440000000357699</c:v>
                </c:pt>
                <c:pt idx="7889">
                  <c:v>12.448000000358</c:v>
                </c:pt>
                <c:pt idx="7890">
                  <c:v>12.4560000003582</c:v>
                </c:pt>
                <c:pt idx="7891">
                  <c:v>12.4640000003584</c:v>
                </c:pt>
                <c:pt idx="7892">
                  <c:v>12.472000000358699</c:v>
                </c:pt>
                <c:pt idx="7893">
                  <c:v>12.480000000358901</c:v>
                </c:pt>
                <c:pt idx="7894">
                  <c:v>12.488000000359101</c:v>
                </c:pt>
                <c:pt idx="7895">
                  <c:v>12.4960000003594</c:v>
                </c:pt>
                <c:pt idx="7896">
                  <c:v>12.5040000003596</c:v>
                </c:pt>
                <c:pt idx="7897">
                  <c:v>12.5120000003598</c:v>
                </c:pt>
                <c:pt idx="7898">
                  <c:v>12.52000000036</c:v>
                </c:pt>
                <c:pt idx="7899">
                  <c:v>12.528000000360299</c:v>
                </c:pt>
                <c:pt idx="7900">
                  <c:v>12.536000000360501</c:v>
                </c:pt>
                <c:pt idx="7901">
                  <c:v>12.5440000003607</c:v>
                </c:pt>
                <c:pt idx="7902">
                  <c:v>12.552000000361</c:v>
                </c:pt>
                <c:pt idx="7903">
                  <c:v>12.560000000361201</c:v>
                </c:pt>
                <c:pt idx="7904">
                  <c:v>12.568000000361399</c:v>
                </c:pt>
                <c:pt idx="7905">
                  <c:v>12.576000000361701</c:v>
                </c:pt>
                <c:pt idx="7906">
                  <c:v>12.584000000361899</c:v>
                </c:pt>
                <c:pt idx="7907">
                  <c:v>12.5920000003621</c:v>
                </c:pt>
                <c:pt idx="7908">
                  <c:v>12.6000000003623</c:v>
                </c:pt>
                <c:pt idx="7909">
                  <c:v>12.608000000362599</c:v>
                </c:pt>
                <c:pt idx="7910">
                  <c:v>12.616000000362801</c:v>
                </c:pt>
                <c:pt idx="7911">
                  <c:v>12.624000000362999</c:v>
                </c:pt>
                <c:pt idx="7912">
                  <c:v>12.6320000003633</c:v>
                </c:pt>
                <c:pt idx="7913">
                  <c:v>12.6400000003635</c:v>
                </c:pt>
                <c:pt idx="7914">
                  <c:v>12.6480000003637</c:v>
                </c:pt>
                <c:pt idx="7915">
                  <c:v>12.656000000363999</c:v>
                </c:pt>
                <c:pt idx="7916">
                  <c:v>12.664000000364199</c:v>
                </c:pt>
                <c:pt idx="7917">
                  <c:v>12.672000000364401</c:v>
                </c:pt>
                <c:pt idx="7918">
                  <c:v>12.680000000364599</c:v>
                </c:pt>
                <c:pt idx="7919">
                  <c:v>12.6880000003649</c:v>
                </c:pt>
                <c:pt idx="7920">
                  <c:v>12.6960000003651</c:v>
                </c:pt>
                <c:pt idx="7921">
                  <c:v>12.7040000003653</c:v>
                </c:pt>
                <c:pt idx="7922">
                  <c:v>12.712000000365599</c:v>
                </c:pt>
                <c:pt idx="7923">
                  <c:v>12.7200000003658</c:v>
                </c:pt>
                <c:pt idx="7924">
                  <c:v>12.728000000366</c:v>
                </c:pt>
                <c:pt idx="7925">
                  <c:v>12.7360000003663</c:v>
                </c:pt>
                <c:pt idx="7926">
                  <c:v>12.744000000366499</c:v>
                </c:pt>
                <c:pt idx="7927">
                  <c:v>12.752000000366699</c:v>
                </c:pt>
                <c:pt idx="7928">
                  <c:v>12.760000000366899</c:v>
                </c:pt>
                <c:pt idx="7929">
                  <c:v>12.768000000367199</c:v>
                </c:pt>
                <c:pt idx="7930">
                  <c:v>12.7760000003674</c:v>
                </c:pt>
                <c:pt idx="7931">
                  <c:v>12.7840000003676</c:v>
                </c:pt>
                <c:pt idx="7932">
                  <c:v>12.792000000367899</c:v>
                </c:pt>
                <c:pt idx="7933">
                  <c:v>12.800000000368101</c:v>
                </c:pt>
                <c:pt idx="7934">
                  <c:v>12.808000000368301</c:v>
                </c:pt>
                <c:pt idx="7935">
                  <c:v>12.8160000003686</c:v>
                </c:pt>
                <c:pt idx="7936">
                  <c:v>12.8240000003688</c:v>
                </c:pt>
                <c:pt idx="7937">
                  <c:v>12.832000000369</c:v>
                </c:pt>
                <c:pt idx="7938">
                  <c:v>12.8400000003692</c:v>
                </c:pt>
                <c:pt idx="7939">
                  <c:v>12.848000000369499</c:v>
                </c:pt>
                <c:pt idx="7940">
                  <c:v>12.856000000369701</c:v>
                </c:pt>
                <c:pt idx="7941">
                  <c:v>12.8640000003699</c:v>
                </c:pt>
                <c:pt idx="7942">
                  <c:v>12.8720000003702</c:v>
                </c:pt>
                <c:pt idx="7943">
                  <c:v>12.880000000370401</c:v>
                </c:pt>
                <c:pt idx="7944">
                  <c:v>12.888000000370599</c:v>
                </c:pt>
                <c:pt idx="7945">
                  <c:v>12.896000000370901</c:v>
                </c:pt>
                <c:pt idx="7946">
                  <c:v>12.9040000003711</c:v>
                </c:pt>
                <c:pt idx="7947">
                  <c:v>12.9120000003713</c:v>
                </c:pt>
                <c:pt idx="7948">
                  <c:v>12.9200000003715</c:v>
                </c:pt>
                <c:pt idx="7949">
                  <c:v>12.928000000371799</c:v>
                </c:pt>
                <c:pt idx="7950">
                  <c:v>12.936000000372001</c:v>
                </c:pt>
                <c:pt idx="7951">
                  <c:v>12.944000000372199</c:v>
                </c:pt>
                <c:pt idx="7952">
                  <c:v>12.9520000003725</c:v>
                </c:pt>
                <c:pt idx="7953">
                  <c:v>12.9600000003727</c:v>
                </c:pt>
                <c:pt idx="7954">
                  <c:v>12.9680000003729</c:v>
                </c:pt>
                <c:pt idx="7955">
                  <c:v>12.976000000373199</c:v>
                </c:pt>
                <c:pt idx="7956">
                  <c:v>12.984000000373401</c:v>
                </c:pt>
                <c:pt idx="7957">
                  <c:v>12.992000000373601</c:v>
                </c:pt>
                <c:pt idx="7958">
                  <c:v>13.000000000373799</c:v>
                </c:pt>
                <c:pt idx="7959">
                  <c:v>13.0080000003741</c:v>
                </c:pt>
                <c:pt idx="7960">
                  <c:v>13.0160000003743</c:v>
                </c:pt>
                <c:pt idx="7961">
                  <c:v>13.0240000003745</c:v>
                </c:pt>
                <c:pt idx="7962">
                  <c:v>13.032000000374799</c:v>
                </c:pt>
                <c:pt idx="7963">
                  <c:v>13.040000000375001</c:v>
                </c:pt>
                <c:pt idx="7964">
                  <c:v>13.0480000003752</c:v>
                </c:pt>
                <c:pt idx="7965">
                  <c:v>13.0560000003755</c:v>
                </c:pt>
                <c:pt idx="7966">
                  <c:v>13.064000000375701</c:v>
                </c:pt>
                <c:pt idx="7967">
                  <c:v>13.072000000375899</c:v>
                </c:pt>
                <c:pt idx="7968">
                  <c:v>13.080000000376099</c:v>
                </c:pt>
                <c:pt idx="7969">
                  <c:v>13.088000000376399</c:v>
                </c:pt>
                <c:pt idx="7970">
                  <c:v>13.0960000003766</c:v>
                </c:pt>
                <c:pt idx="7971">
                  <c:v>13.1040000003768</c:v>
                </c:pt>
                <c:pt idx="7972">
                  <c:v>13.112000000377099</c:v>
                </c:pt>
                <c:pt idx="7973">
                  <c:v>13.120000000377301</c:v>
                </c:pt>
                <c:pt idx="7974">
                  <c:v>13.128000000377499</c:v>
                </c:pt>
                <c:pt idx="7975">
                  <c:v>13.1360000003778</c:v>
                </c:pt>
                <c:pt idx="7976">
                  <c:v>13.144000000378</c:v>
                </c:pt>
                <c:pt idx="7977">
                  <c:v>13.1520000003782</c:v>
                </c:pt>
                <c:pt idx="7978">
                  <c:v>13.1600000003784</c:v>
                </c:pt>
                <c:pt idx="7979">
                  <c:v>13.168000000378699</c:v>
                </c:pt>
                <c:pt idx="7980">
                  <c:v>13.176000000378901</c:v>
                </c:pt>
                <c:pt idx="7981">
                  <c:v>13.1840000003791</c:v>
                </c:pt>
                <c:pt idx="7982">
                  <c:v>13.1920000003794</c:v>
                </c:pt>
                <c:pt idx="7983">
                  <c:v>13.200000000379601</c:v>
                </c:pt>
                <c:pt idx="7984">
                  <c:v>13.208000000379799</c:v>
                </c:pt>
                <c:pt idx="7985">
                  <c:v>13.216000000380101</c:v>
                </c:pt>
                <c:pt idx="7986">
                  <c:v>13.2240000003803</c:v>
                </c:pt>
                <c:pt idx="7987">
                  <c:v>13.2320000003805</c:v>
                </c:pt>
                <c:pt idx="7988">
                  <c:v>13.2400000003808</c:v>
                </c:pt>
                <c:pt idx="7989">
                  <c:v>13.248000000380999</c:v>
                </c:pt>
                <c:pt idx="7990">
                  <c:v>13.256000000381201</c:v>
                </c:pt>
                <c:pt idx="7991">
                  <c:v>13.264000000381399</c:v>
                </c:pt>
                <c:pt idx="7992">
                  <c:v>13.2720000003817</c:v>
                </c:pt>
                <c:pt idx="7993">
                  <c:v>13.2800000003819</c:v>
                </c:pt>
                <c:pt idx="7994">
                  <c:v>13.2880000003821</c:v>
                </c:pt>
                <c:pt idx="7995">
                  <c:v>13.296000000382399</c:v>
                </c:pt>
                <c:pt idx="7996">
                  <c:v>13.304000000382601</c:v>
                </c:pt>
                <c:pt idx="7997">
                  <c:v>13.312000000382801</c:v>
                </c:pt>
                <c:pt idx="7998">
                  <c:v>13.3200000003831</c:v>
                </c:pt>
                <c:pt idx="7999">
                  <c:v>13.3280000003833</c:v>
                </c:pt>
                <c:pt idx="8000">
                  <c:v>13.3360000003835</c:v>
                </c:pt>
                <c:pt idx="8001">
                  <c:v>13.3440000003837</c:v>
                </c:pt>
                <c:pt idx="8002">
                  <c:v>13.352000000383999</c:v>
                </c:pt>
                <c:pt idx="8003">
                  <c:v>13.360000000384201</c:v>
                </c:pt>
                <c:pt idx="8004">
                  <c:v>13.3680000003844</c:v>
                </c:pt>
                <c:pt idx="8005">
                  <c:v>13.3760000003847</c:v>
                </c:pt>
                <c:pt idx="8006">
                  <c:v>13.384000000384901</c:v>
                </c:pt>
                <c:pt idx="8007">
                  <c:v>13.392000000385099</c:v>
                </c:pt>
                <c:pt idx="8008">
                  <c:v>13.400000000385401</c:v>
                </c:pt>
                <c:pt idx="8009">
                  <c:v>13.408000000385599</c:v>
                </c:pt>
                <c:pt idx="8010">
                  <c:v>13.4160000003858</c:v>
                </c:pt>
                <c:pt idx="8011">
                  <c:v>13.424000000386</c:v>
                </c:pt>
                <c:pt idx="8012">
                  <c:v>13.432000000386299</c:v>
                </c:pt>
                <c:pt idx="8013">
                  <c:v>13.440000000386501</c:v>
                </c:pt>
                <c:pt idx="8014">
                  <c:v>13.448000000386699</c:v>
                </c:pt>
                <c:pt idx="8015">
                  <c:v>13.456000000387</c:v>
                </c:pt>
                <c:pt idx="8016">
                  <c:v>13.4640000003872</c:v>
                </c:pt>
                <c:pt idx="8017">
                  <c:v>13.4720000003874</c:v>
                </c:pt>
                <c:pt idx="8018">
                  <c:v>13.480000000387699</c:v>
                </c:pt>
                <c:pt idx="8019">
                  <c:v>13.488000000387899</c:v>
                </c:pt>
                <c:pt idx="8020">
                  <c:v>13.496000000388101</c:v>
                </c:pt>
                <c:pt idx="8021">
                  <c:v>13.504000000388299</c:v>
                </c:pt>
                <c:pt idx="8022">
                  <c:v>13.5120000003886</c:v>
                </c:pt>
                <c:pt idx="8023">
                  <c:v>13.5200000003888</c:v>
                </c:pt>
                <c:pt idx="8024">
                  <c:v>13.528000000389</c:v>
                </c:pt>
                <c:pt idx="8025">
                  <c:v>13.536000000389301</c:v>
                </c:pt>
                <c:pt idx="8026">
                  <c:v>13.5440000003895</c:v>
                </c:pt>
                <c:pt idx="8027">
                  <c:v>13.5520000003897</c:v>
                </c:pt>
                <c:pt idx="8028">
                  <c:v>13.56000000039</c:v>
                </c:pt>
                <c:pt idx="8029">
                  <c:v>13.568000000390199</c:v>
                </c:pt>
                <c:pt idx="8030">
                  <c:v>13.576000000390401</c:v>
                </c:pt>
                <c:pt idx="8031">
                  <c:v>13.584000000390599</c:v>
                </c:pt>
                <c:pt idx="8032">
                  <c:v>13.5920000003909</c:v>
                </c:pt>
                <c:pt idx="8033">
                  <c:v>13.6000000003911</c:v>
                </c:pt>
                <c:pt idx="8034">
                  <c:v>13.6080000003913</c:v>
                </c:pt>
                <c:pt idx="8035">
                  <c:v>13.616000000391599</c:v>
                </c:pt>
                <c:pt idx="8036">
                  <c:v>13.624000000391801</c:v>
                </c:pt>
                <c:pt idx="8037">
                  <c:v>13.632000000392001</c:v>
                </c:pt>
                <c:pt idx="8038">
                  <c:v>13.6400000003923</c:v>
                </c:pt>
                <c:pt idx="8039">
                  <c:v>13.6480000003925</c:v>
                </c:pt>
                <c:pt idx="8040">
                  <c:v>13.6560000003927</c:v>
                </c:pt>
                <c:pt idx="8041">
                  <c:v>13.6640000003929</c:v>
                </c:pt>
                <c:pt idx="8042">
                  <c:v>13.672000000393199</c:v>
                </c:pt>
                <c:pt idx="8043">
                  <c:v>13.680000000393401</c:v>
                </c:pt>
                <c:pt idx="8044">
                  <c:v>13.6880000003936</c:v>
                </c:pt>
                <c:pt idx="8045">
                  <c:v>13.6960000003939</c:v>
                </c:pt>
                <c:pt idx="8046">
                  <c:v>13.704000000394101</c:v>
                </c:pt>
                <c:pt idx="8047">
                  <c:v>13.712000000394299</c:v>
                </c:pt>
                <c:pt idx="8048">
                  <c:v>13.720000000394601</c:v>
                </c:pt>
                <c:pt idx="8049">
                  <c:v>13.728000000394799</c:v>
                </c:pt>
                <c:pt idx="8050">
                  <c:v>13.736000000395</c:v>
                </c:pt>
                <c:pt idx="8051">
                  <c:v>13.7440000003952</c:v>
                </c:pt>
                <c:pt idx="8052">
                  <c:v>13.752000000395499</c:v>
                </c:pt>
                <c:pt idx="8053">
                  <c:v>13.760000000395701</c:v>
                </c:pt>
                <c:pt idx="8054">
                  <c:v>13.768000000395899</c:v>
                </c:pt>
                <c:pt idx="8055">
                  <c:v>13.7760000003962</c:v>
                </c:pt>
                <c:pt idx="8056">
                  <c:v>13.7840000003964</c:v>
                </c:pt>
                <c:pt idx="8057">
                  <c:v>13.7920000003966</c:v>
                </c:pt>
                <c:pt idx="8058">
                  <c:v>13.800000000396899</c:v>
                </c:pt>
                <c:pt idx="8059">
                  <c:v>13.808000000397099</c:v>
                </c:pt>
                <c:pt idx="8060">
                  <c:v>13.816000000397301</c:v>
                </c:pt>
                <c:pt idx="8061">
                  <c:v>13.824000000397499</c:v>
                </c:pt>
                <c:pt idx="8062">
                  <c:v>13.8320000003978</c:v>
                </c:pt>
                <c:pt idx="8063">
                  <c:v>13.840000000398</c:v>
                </c:pt>
                <c:pt idx="8064">
                  <c:v>13.8480000003982</c:v>
                </c:pt>
                <c:pt idx="8065">
                  <c:v>13.856000000398499</c:v>
                </c:pt>
                <c:pt idx="8066">
                  <c:v>13.864000000398701</c:v>
                </c:pt>
                <c:pt idx="8067">
                  <c:v>13.8720000003989</c:v>
                </c:pt>
                <c:pt idx="8068">
                  <c:v>13.8800000003992</c:v>
                </c:pt>
                <c:pt idx="8069">
                  <c:v>13.8880000003994</c:v>
                </c:pt>
                <c:pt idx="8070">
                  <c:v>13.896000000399601</c:v>
                </c:pt>
                <c:pt idx="8071">
                  <c:v>13.904000000399799</c:v>
                </c:pt>
                <c:pt idx="8072">
                  <c:v>13.9120000004001</c:v>
                </c:pt>
                <c:pt idx="8073">
                  <c:v>13.9200000004003</c:v>
                </c:pt>
                <c:pt idx="8074">
                  <c:v>13.9280000004005</c:v>
                </c:pt>
                <c:pt idx="8075">
                  <c:v>13.936000000400799</c:v>
                </c:pt>
                <c:pt idx="8076">
                  <c:v>13.944000000401001</c:v>
                </c:pt>
                <c:pt idx="8077">
                  <c:v>13.952000000401201</c:v>
                </c:pt>
                <c:pt idx="8078">
                  <c:v>13.9600000004015</c:v>
                </c:pt>
                <c:pt idx="8079">
                  <c:v>13.9680000004017</c:v>
                </c:pt>
                <c:pt idx="8080">
                  <c:v>13.9760000004019</c:v>
                </c:pt>
                <c:pt idx="8081">
                  <c:v>13.9840000004021</c:v>
                </c:pt>
                <c:pt idx="8082">
                  <c:v>13.992000000402399</c:v>
                </c:pt>
                <c:pt idx="8083">
                  <c:v>14.000000000402601</c:v>
                </c:pt>
                <c:pt idx="8084">
                  <c:v>14.0080000004028</c:v>
                </c:pt>
                <c:pt idx="8085">
                  <c:v>14.0160000004031</c:v>
                </c:pt>
                <c:pt idx="8086">
                  <c:v>14.024000000403301</c:v>
                </c:pt>
                <c:pt idx="8087">
                  <c:v>14.032000000403499</c:v>
                </c:pt>
                <c:pt idx="8088">
                  <c:v>14.040000000403801</c:v>
                </c:pt>
                <c:pt idx="8089">
                  <c:v>14.048000000403999</c:v>
                </c:pt>
                <c:pt idx="8090">
                  <c:v>14.0560000004042</c:v>
                </c:pt>
                <c:pt idx="8091">
                  <c:v>14.0640000004044</c:v>
                </c:pt>
                <c:pt idx="8092">
                  <c:v>14.072000000404699</c:v>
                </c:pt>
                <c:pt idx="8093">
                  <c:v>14.080000000404901</c:v>
                </c:pt>
                <c:pt idx="8094">
                  <c:v>14.088000000405099</c:v>
                </c:pt>
                <c:pt idx="8095">
                  <c:v>14.0960000004054</c:v>
                </c:pt>
                <c:pt idx="8096">
                  <c:v>14.1040000004056</c:v>
                </c:pt>
                <c:pt idx="8097">
                  <c:v>14.1120000004058</c:v>
                </c:pt>
                <c:pt idx="8098">
                  <c:v>14.120000000406099</c:v>
                </c:pt>
                <c:pt idx="8099">
                  <c:v>14.128000000406299</c:v>
                </c:pt>
                <c:pt idx="8100">
                  <c:v>14.136000000406501</c:v>
                </c:pt>
                <c:pt idx="8101">
                  <c:v>14.144000000406699</c:v>
                </c:pt>
                <c:pt idx="8102">
                  <c:v>14.152000000407</c:v>
                </c:pt>
                <c:pt idx="8103">
                  <c:v>14.1600000004072</c:v>
                </c:pt>
                <c:pt idx="8104">
                  <c:v>14.1680000004074</c:v>
                </c:pt>
                <c:pt idx="8105">
                  <c:v>14.176000000407699</c:v>
                </c:pt>
                <c:pt idx="8106">
                  <c:v>14.184000000407901</c:v>
                </c:pt>
                <c:pt idx="8107">
                  <c:v>14.1920000004081</c:v>
                </c:pt>
                <c:pt idx="8108">
                  <c:v>14.2000000004084</c:v>
                </c:pt>
                <c:pt idx="8109">
                  <c:v>14.2080000004086</c:v>
                </c:pt>
                <c:pt idx="8110">
                  <c:v>14.216000000408799</c:v>
                </c:pt>
                <c:pt idx="8111">
                  <c:v>14.224000000408999</c:v>
                </c:pt>
                <c:pt idx="8112">
                  <c:v>14.232000000409299</c:v>
                </c:pt>
                <c:pt idx="8113">
                  <c:v>14.2400000004095</c:v>
                </c:pt>
                <c:pt idx="8114">
                  <c:v>14.2480000004097</c:v>
                </c:pt>
                <c:pt idx="8115">
                  <c:v>14.256000000409999</c:v>
                </c:pt>
                <c:pt idx="8116">
                  <c:v>14.264000000410201</c:v>
                </c:pt>
                <c:pt idx="8117">
                  <c:v>14.272000000410401</c:v>
                </c:pt>
                <c:pt idx="8118">
                  <c:v>14.2800000004107</c:v>
                </c:pt>
                <c:pt idx="8119">
                  <c:v>14.2880000004109</c:v>
                </c:pt>
                <c:pt idx="8120">
                  <c:v>14.2960000004111</c:v>
                </c:pt>
                <c:pt idx="8121">
                  <c:v>14.3040000004113</c:v>
                </c:pt>
                <c:pt idx="8122">
                  <c:v>14.312000000411599</c:v>
                </c:pt>
                <c:pt idx="8123">
                  <c:v>14.320000000411801</c:v>
                </c:pt>
                <c:pt idx="8124">
                  <c:v>14.328000000412001</c:v>
                </c:pt>
                <c:pt idx="8125">
                  <c:v>14.3360000004123</c:v>
                </c:pt>
                <c:pt idx="8126">
                  <c:v>14.344000000412501</c:v>
                </c:pt>
                <c:pt idx="8127">
                  <c:v>14.3520000004127</c:v>
                </c:pt>
                <c:pt idx="8128">
                  <c:v>14.360000000413001</c:v>
                </c:pt>
                <c:pt idx="8129">
                  <c:v>14.368000000413199</c:v>
                </c:pt>
                <c:pt idx="8130">
                  <c:v>14.3760000004134</c:v>
                </c:pt>
                <c:pt idx="8131">
                  <c:v>14.3840000004136</c:v>
                </c:pt>
                <c:pt idx="8132">
                  <c:v>14.392000000413899</c:v>
                </c:pt>
                <c:pt idx="8133">
                  <c:v>14.400000000414101</c:v>
                </c:pt>
                <c:pt idx="8134">
                  <c:v>14.408000000414299</c:v>
                </c:pt>
                <c:pt idx="8135">
                  <c:v>14.4160000004146</c:v>
                </c:pt>
                <c:pt idx="8136">
                  <c:v>14.4240000004148</c:v>
                </c:pt>
                <c:pt idx="8137">
                  <c:v>14.432000000415</c:v>
                </c:pt>
                <c:pt idx="8138">
                  <c:v>14.440000000415299</c:v>
                </c:pt>
                <c:pt idx="8139">
                  <c:v>14.448000000415499</c:v>
                </c:pt>
                <c:pt idx="8140">
                  <c:v>14.456000000415701</c:v>
                </c:pt>
                <c:pt idx="8141">
                  <c:v>14.464000000415899</c:v>
                </c:pt>
                <c:pt idx="8142">
                  <c:v>14.4720000004162</c:v>
                </c:pt>
                <c:pt idx="8143">
                  <c:v>14.4800000004164</c:v>
                </c:pt>
                <c:pt idx="8144">
                  <c:v>14.4880000004166</c:v>
                </c:pt>
                <c:pt idx="8145">
                  <c:v>14.496000000416899</c:v>
                </c:pt>
                <c:pt idx="8146">
                  <c:v>14.504000000417101</c:v>
                </c:pt>
                <c:pt idx="8147">
                  <c:v>14.5120000004173</c:v>
                </c:pt>
                <c:pt idx="8148">
                  <c:v>14.5200000004176</c:v>
                </c:pt>
                <c:pt idx="8149">
                  <c:v>14.5280000004178</c:v>
                </c:pt>
                <c:pt idx="8150">
                  <c:v>14.536000000417999</c:v>
                </c:pt>
                <c:pt idx="8151">
                  <c:v>14.544000000418301</c:v>
                </c:pt>
                <c:pt idx="8152">
                  <c:v>14.552000000418499</c:v>
                </c:pt>
                <c:pt idx="8153">
                  <c:v>14.5600000004187</c:v>
                </c:pt>
                <c:pt idx="8154">
                  <c:v>14.5680000004189</c:v>
                </c:pt>
                <c:pt idx="8155">
                  <c:v>14.576000000419199</c:v>
                </c:pt>
                <c:pt idx="8156">
                  <c:v>14.584000000419401</c:v>
                </c:pt>
                <c:pt idx="8157">
                  <c:v>14.592000000419599</c:v>
                </c:pt>
                <c:pt idx="8158">
                  <c:v>14.6000000004199</c:v>
                </c:pt>
                <c:pt idx="8159">
                  <c:v>14.6080000004201</c:v>
                </c:pt>
                <c:pt idx="8160">
                  <c:v>14.6160000004203</c:v>
                </c:pt>
                <c:pt idx="8161">
                  <c:v>14.624000000420599</c:v>
                </c:pt>
                <c:pt idx="8162">
                  <c:v>14.632000000420799</c:v>
                </c:pt>
                <c:pt idx="8163">
                  <c:v>14.640000000421001</c:v>
                </c:pt>
                <c:pt idx="8164">
                  <c:v>14.648000000421201</c:v>
                </c:pt>
                <c:pt idx="8165">
                  <c:v>14.6560000004215</c:v>
                </c:pt>
                <c:pt idx="8166">
                  <c:v>14.664000000421701</c:v>
                </c:pt>
                <c:pt idx="8167">
                  <c:v>14.6720000004219</c:v>
                </c:pt>
                <c:pt idx="8168">
                  <c:v>14.680000000422201</c:v>
                </c:pt>
                <c:pt idx="8169">
                  <c:v>14.688000000422401</c:v>
                </c:pt>
                <c:pt idx="8170">
                  <c:v>14.6960000004226</c:v>
                </c:pt>
                <c:pt idx="8171">
                  <c:v>14.7040000004229</c:v>
                </c:pt>
                <c:pt idx="8172">
                  <c:v>14.7120000004231</c:v>
                </c:pt>
                <c:pt idx="8173">
                  <c:v>14.720000000423301</c:v>
                </c:pt>
                <c:pt idx="8174">
                  <c:v>14.728000000423499</c:v>
                </c:pt>
                <c:pt idx="8175">
                  <c:v>14.7360000004238</c:v>
                </c:pt>
                <c:pt idx="8176">
                  <c:v>14.744000000424</c:v>
                </c:pt>
                <c:pt idx="8177">
                  <c:v>14.7520000004242</c:v>
                </c:pt>
                <c:pt idx="8178">
                  <c:v>14.760000000424499</c:v>
                </c:pt>
                <c:pt idx="8179">
                  <c:v>14.768000000424701</c:v>
                </c:pt>
                <c:pt idx="8180">
                  <c:v>14.776000000424901</c:v>
                </c:pt>
                <c:pt idx="8181">
                  <c:v>14.7840000004252</c:v>
                </c:pt>
                <c:pt idx="8182">
                  <c:v>14.7920000004254</c:v>
                </c:pt>
                <c:pt idx="8183">
                  <c:v>14.8000000004256</c:v>
                </c:pt>
                <c:pt idx="8184">
                  <c:v>14.8080000004258</c:v>
                </c:pt>
                <c:pt idx="8185">
                  <c:v>14.816000000426099</c:v>
                </c:pt>
                <c:pt idx="8186">
                  <c:v>14.824000000426301</c:v>
                </c:pt>
                <c:pt idx="8187">
                  <c:v>14.8320000004265</c:v>
                </c:pt>
                <c:pt idx="8188">
                  <c:v>14.8400000004268</c:v>
                </c:pt>
                <c:pt idx="8189">
                  <c:v>14.848000000427001</c:v>
                </c:pt>
                <c:pt idx="8190">
                  <c:v>14.856000000427199</c:v>
                </c:pt>
                <c:pt idx="8191">
                  <c:v>14.864000000427501</c:v>
                </c:pt>
                <c:pt idx="8192">
                  <c:v>14.872000000427699</c:v>
                </c:pt>
                <c:pt idx="8193">
                  <c:v>14.8800000004279</c:v>
                </c:pt>
                <c:pt idx="8194">
                  <c:v>14.8880000004281</c:v>
                </c:pt>
                <c:pt idx="8195">
                  <c:v>14.896000000428399</c:v>
                </c:pt>
                <c:pt idx="8196">
                  <c:v>14.904000000428601</c:v>
                </c:pt>
                <c:pt idx="8197">
                  <c:v>14.912000000428799</c:v>
                </c:pt>
                <c:pt idx="8198">
                  <c:v>14.9200000004291</c:v>
                </c:pt>
                <c:pt idx="8199">
                  <c:v>14.9280000004293</c:v>
                </c:pt>
                <c:pt idx="8200">
                  <c:v>14.9360000004295</c:v>
                </c:pt>
                <c:pt idx="8201">
                  <c:v>14.944000000429799</c:v>
                </c:pt>
                <c:pt idx="8202">
                  <c:v>14.952000000429999</c:v>
                </c:pt>
                <c:pt idx="8203">
                  <c:v>14.960000000430201</c:v>
                </c:pt>
                <c:pt idx="8204">
                  <c:v>14.968000000430399</c:v>
                </c:pt>
                <c:pt idx="8205">
                  <c:v>14.9760000004307</c:v>
                </c:pt>
                <c:pt idx="8206">
                  <c:v>14.9840000004309</c:v>
                </c:pt>
                <c:pt idx="8207">
                  <c:v>14.9920000004311</c:v>
                </c:pt>
                <c:pt idx="8208">
                  <c:v>15.000000000431399</c:v>
                </c:pt>
                <c:pt idx="8209">
                  <c:v>15.008000000431601</c:v>
                </c:pt>
                <c:pt idx="8210">
                  <c:v>15.0160000004318</c:v>
                </c:pt>
                <c:pt idx="8211">
                  <c:v>15.0240000004321</c:v>
                </c:pt>
                <c:pt idx="8212">
                  <c:v>15.0320000004323</c:v>
                </c:pt>
                <c:pt idx="8213">
                  <c:v>15.040000000432501</c:v>
                </c:pt>
                <c:pt idx="8214">
                  <c:v>15.048000000432699</c:v>
                </c:pt>
                <c:pt idx="8215">
                  <c:v>15.056000000433</c:v>
                </c:pt>
                <c:pt idx="8216">
                  <c:v>15.0640000004332</c:v>
                </c:pt>
                <c:pt idx="8217">
                  <c:v>15.0720000004334</c:v>
                </c:pt>
                <c:pt idx="8218">
                  <c:v>15.080000000433699</c:v>
                </c:pt>
                <c:pt idx="8219">
                  <c:v>15.088000000433901</c:v>
                </c:pt>
                <c:pt idx="8220">
                  <c:v>15.096000000434101</c:v>
                </c:pt>
                <c:pt idx="8221">
                  <c:v>15.1040000004344</c:v>
                </c:pt>
                <c:pt idx="8222">
                  <c:v>15.1120000004346</c:v>
                </c:pt>
                <c:pt idx="8223">
                  <c:v>15.1200000004348</c:v>
                </c:pt>
                <c:pt idx="8224">
                  <c:v>15.128000000435</c:v>
                </c:pt>
                <c:pt idx="8225">
                  <c:v>15.136000000435299</c:v>
                </c:pt>
                <c:pt idx="8226">
                  <c:v>15.144000000435501</c:v>
                </c:pt>
                <c:pt idx="8227">
                  <c:v>15.1520000004357</c:v>
                </c:pt>
                <c:pt idx="8228">
                  <c:v>15.160000000436</c:v>
                </c:pt>
                <c:pt idx="8229">
                  <c:v>15.168000000436201</c:v>
                </c:pt>
                <c:pt idx="8230">
                  <c:v>15.1760000004364</c:v>
                </c:pt>
                <c:pt idx="8231">
                  <c:v>15.184000000436701</c:v>
                </c:pt>
                <c:pt idx="8232">
                  <c:v>15.192000000436899</c:v>
                </c:pt>
                <c:pt idx="8233">
                  <c:v>15.2000000004371</c:v>
                </c:pt>
                <c:pt idx="8234">
                  <c:v>15.2080000004373</c:v>
                </c:pt>
                <c:pt idx="8235">
                  <c:v>15.216000000437599</c:v>
                </c:pt>
                <c:pt idx="8236">
                  <c:v>15.224000000437801</c:v>
                </c:pt>
                <c:pt idx="8237">
                  <c:v>15.232000000437999</c:v>
                </c:pt>
                <c:pt idx="8238">
                  <c:v>15.2400000004383</c:v>
                </c:pt>
                <c:pt idx="8239">
                  <c:v>15.2480000004385</c:v>
                </c:pt>
                <c:pt idx="8240">
                  <c:v>15.2560000004387</c:v>
                </c:pt>
                <c:pt idx="8241">
                  <c:v>15.264000000438999</c:v>
                </c:pt>
                <c:pt idx="8242">
                  <c:v>15.272000000439199</c:v>
                </c:pt>
                <c:pt idx="8243">
                  <c:v>15.280000000439401</c:v>
                </c:pt>
                <c:pt idx="8244">
                  <c:v>15.288000000439599</c:v>
                </c:pt>
                <c:pt idx="8245">
                  <c:v>15.2960000004399</c:v>
                </c:pt>
                <c:pt idx="8246">
                  <c:v>15.3040000004401</c:v>
                </c:pt>
                <c:pt idx="8247">
                  <c:v>15.3120000004403</c:v>
                </c:pt>
                <c:pt idx="8248">
                  <c:v>15.320000000440599</c:v>
                </c:pt>
                <c:pt idx="8249">
                  <c:v>15.328000000440801</c:v>
                </c:pt>
                <c:pt idx="8250">
                  <c:v>15.336000000441</c:v>
                </c:pt>
                <c:pt idx="8251">
                  <c:v>15.3440000004413</c:v>
                </c:pt>
                <c:pt idx="8252">
                  <c:v>15.3520000004415</c:v>
                </c:pt>
                <c:pt idx="8253">
                  <c:v>15.360000000441699</c:v>
                </c:pt>
                <c:pt idx="8254">
                  <c:v>15.368000000441899</c:v>
                </c:pt>
                <c:pt idx="8255">
                  <c:v>15.376000000442199</c:v>
                </c:pt>
                <c:pt idx="8256">
                  <c:v>15.3840000004424</c:v>
                </c:pt>
                <c:pt idx="8257">
                  <c:v>15.3920000004426</c:v>
                </c:pt>
                <c:pt idx="8258">
                  <c:v>15.400000000442899</c:v>
                </c:pt>
                <c:pt idx="8259">
                  <c:v>15.408000000443101</c:v>
                </c:pt>
                <c:pt idx="8260">
                  <c:v>15.416000000443301</c:v>
                </c:pt>
                <c:pt idx="8261">
                  <c:v>15.4240000004436</c:v>
                </c:pt>
                <c:pt idx="8262">
                  <c:v>15.4320000004438</c:v>
                </c:pt>
                <c:pt idx="8263">
                  <c:v>15.440000000444</c:v>
                </c:pt>
                <c:pt idx="8264">
                  <c:v>15.4480000004442</c:v>
                </c:pt>
                <c:pt idx="8265">
                  <c:v>15.456000000444499</c:v>
                </c:pt>
                <c:pt idx="8266">
                  <c:v>15.464000000444701</c:v>
                </c:pt>
                <c:pt idx="8267">
                  <c:v>15.472000000444901</c:v>
                </c:pt>
                <c:pt idx="8268">
                  <c:v>15.4800000004452</c:v>
                </c:pt>
                <c:pt idx="8269">
                  <c:v>15.488000000445401</c:v>
                </c:pt>
                <c:pt idx="8270">
                  <c:v>15.4960000004456</c:v>
                </c:pt>
                <c:pt idx="8271">
                  <c:v>15.504000000445901</c:v>
                </c:pt>
                <c:pt idx="8272">
                  <c:v>15.512000000446099</c:v>
                </c:pt>
                <c:pt idx="8273">
                  <c:v>15.5200000004463</c:v>
                </c:pt>
                <c:pt idx="8274">
                  <c:v>15.5280000004465</c:v>
                </c:pt>
                <c:pt idx="8275">
                  <c:v>15.5360000004468</c:v>
                </c:pt>
                <c:pt idx="8276">
                  <c:v>15.544000000447001</c:v>
                </c:pt>
                <c:pt idx="8277">
                  <c:v>15.552000000447199</c:v>
                </c:pt>
                <c:pt idx="8278">
                  <c:v>15.5600000004475</c:v>
                </c:pt>
                <c:pt idx="8279">
                  <c:v>15.5680000004477</c:v>
                </c:pt>
                <c:pt idx="8280">
                  <c:v>15.5760000004479</c:v>
                </c:pt>
                <c:pt idx="8281">
                  <c:v>15.584000000448199</c:v>
                </c:pt>
                <c:pt idx="8282">
                  <c:v>15.592000000448399</c:v>
                </c:pt>
                <c:pt idx="8283">
                  <c:v>15.600000000448601</c:v>
                </c:pt>
                <c:pt idx="8284">
                  <c:v>15.608000000448799</c:v>
                </c:pt>
                <c:pt idx="8285">
                  <c:v>15.6160000004491</c:v>
                </c:pt>
                <c:pt idx="8286">
                  <c:v>15.6240000004493</c:v>
                </c:pt>
                <c:pt idx="8287">
                  <c:v>15.632000000449501</c:v>
                </c:pt>
                <c:pt idx="8288">
                  <c:v>15.640000000449801</c:v>
                </c:pt>
                <c:pt idx="8289">
                  <c:v>15.648000000450001</c:v>
                </c:pt>
                <c:pt idx="8290">
                  <c:v>15.656000000450199</c:v>
                </c:pt>
                <c:pt idx="8291">
                  <c:v>15.664000000450502</c:v>
                </c:pt>
                <c:pt idx="8292">
                  <c:v>15.6720000004507</c:v>
                </c:pt>
                <c:pt idx="8293">
                  <c:v>15.680000000450899</c:v>
                </c:pt>
                <c:pt idx="8294">
                  <c:v>15.688000000451199</c:v>
                </c:pt>
                <c:pt idx="8295">
                  <c:v>15.6960000004514</c:v>
                </c:pt>
                <c:pt idx="8296">
                  <c:v>15.7040000004516</c:v>
                </c:pt>
                <c:pt idx="8297">
                  <c:v>15.712000000451798</c:v>
                </c:pt>
                <c:pt idx="8298">
                  <c:v>15.720000000452101</c:v>
                </c:pt>
                <c:pt idx="8299">
                  <c:v>15.728000000452301</c:v>
                </c:pt>
                <c:pt idx="8300">
                  <c:v>15.736000000452499</c:v>
                </c:pt>
                <c:pt idx="8301">
                  <c:v>15.744000000452798</c:v>
                </c:pt>
                <c:pt idx="8302">
                  <c:v>15.752000000453</c:v>
                </c:pt>
                <c:pt idx="8303">
                  <c:v>15.7600000004532</c:v>
                </c:pt>
                <c:pt idx="8304">
                  <c:v>15.768000000453499</c:v>
                </c:pt>
                <c:pt idx="8305">
                  <c:v>15.776000000453701</c:v>
                </c:pt>
                <c:pt idx="8306">
                  <c:v>15.784000000453901</c:v>
                </c:pt>
                <c:pt idx="8307">
                  <c:v>15.792000000454099</c:v>
                </c:pt>
                <c:pt idx="8308">
                  <c:v>15.800000000454398</c:v>
                </c:pt>
                <c:pt idx="8309">
                  <c:v>15.808000000454602</c:v>
                </c:pt>
                <c:pt idx="8310">
                  <c:v>15.8160000004548</c:v>
                </c:pt>
                <c:pt idx="8311">
                  <c:v>15.824000000455099</c:v>
                </c:pt>
                <c:pt idx="8312">
                  <c:v>15.832000000455301</c:v>
                </c:pt>
                <c:pt idx="8313">
                  <c:v>15.8400000004555</c:v>
                </c:pt>
                <c:pt idx="8314">
                  <c:v>15.8480000004558</c:v>
                </c:pt>
                <c:pt idx="8315">
                  <c:v>15.856000000455998</c:v>
                </c:pt>
                <c:pt idx="8316">
                  <c:v>15.864000000456201</c:v>
                </c:pt>
                <c:pt idx="8317">
                  <c:v>15.872000000456399</c:v>
                </c:pt>
                <c:pt idx="8318">
                  <c:v>15.880000000456699</c:v>
                </c:pt>
                <c:pt idx="8319">
                  <c:v>15.888000000456902</c:v>
                </c:pt>
                <c:pt idx="8320">
                  <c:v>15.8960000004571</c:v>
                </c:pt>
                <c:pt idx="8321">
                  <c:v>15.904000000457399</c:v>
                </c:pt>
                <c:pt idx="8322">
                  <c:v>15.912000000457597</c:v>
                </c:pt>
                <c:pt idx="8323">
                  <c:v>15.920000000457801</c:v>
                </c:pt>
                <c:pt idx="8324">
                  <c:v>15.9280000004581</c:v>
                </c:pt>
                <c:pt idx="8325">
                  <c:v>15.936000000458298</c:v>
                </c:pt>
                <c:pt idx="8326">
                  <c:v>15.944000000458502</c:v>
                </c:pt>
                <c:pt idx="8327">
                  <c:v>15.9520000004587</c:v>
                </c:pt>
                <c:pt idx="8328">
                  <c:v>15.960000000458999</c:v>
                </c:pt>
                <c:pt idx="8329">
                  <c:v>15.968000000459202</c:v>
                </c:pt>
                <c:pt idx="8330">
                  <c:v>15.9760000004594</c:v>
                </c:pt>
                <c:pt idx="8331">
                  <c:v>15.9840000004597</c:v>
                </c:pt>
                <c:pt idx="8332">
                  <c:v>15.992000000459898</c:v>
                </c:pt>
                <c:pt idx="8333">
                  <c:v>16.000000000460101</c:v>
                </c:pt>
                <c:pt idx="8334">
                  <c:v>16.008000000460399</c:v>
                </c:pt>
                <c:pt idx="8335">
                  <c:v>16.0160000004606</c:v>
                </c:pt>
                <c:pt idx="8336">
                  <c:v>16.024000000460802</c:v>
                </c:pt>
                <c:pt idx="8337">
                  <c:v>16.032000000461</c:v>
                </c:pt>
                <c:pt idx="8338">
                  <c:v>16.040000000461301</c:v>
                </c:pt>
                <c:pt idx="8339">
                  <c:v>16.048000000461499</c:v>
                </c:pt>
                <c:pt idx="8340">
                  <c:v>16.056000000461701</c:v>
                </c:pt>
                <c:pt idx="8341">
                  <c:v>16.064000000462002</c:v>
                </c:pt>
                <c:pt idx="8342">
                  <c:v>16.0720000004622</c:v>
                </c:pt>
                <c:pt idx="8343">
                  <c:v>16.080000000462402</c:v>
                </c:pt>
                <c:pt idx="8344">
                  <c:v>16.088000000462699</c:v>
                </c:pt>
                <c:pt idx="8345">
                  <c:v>16.096000000462901</c:v>
                </c:pt>
                <c:pt idx="8346">
                  <c:v>16.104000000463099</c:v>
                </c:pt>
                <c:pt idx="8347">
                  <c:v>16.112000000463301</c:v>
                </c:pt>
                <c:pt idx="8348">
                  <c:v>16.120000000463602</c:v>
                </c:pt>
                <c:pt idx="8349">
                  <c:v>16.1280000004638</c:v>
                </c:pt>
                <c:pt idx="8350">
                  <c:v>16.136000000464001</c:v>
                </c:pt>
                <c:pt idx="8351">
                  <c:v>16.144000000464303</c:v>
                </c:pt>
                <c:pt idx="8352">
                  <c:v>16.152000000464501</c:v>
                </c:pt>
                <c:pt idx="8353">
                  <c:v>16.160000000464699</c:v>
                </c:pt>
                <c:pt idx="8354">
                  <c:v>16.168000000465</c:v>
                </c:pt>
                <c:pt idx="8355">
                  <c:v>16.176000000465201</c:v>
                </c:pt>
                <c:pt idx="8356">
                  <c:v>16.184000000465399</c:v>
                </c:pt>
                <c:pt idx="8357">
                  <c:v>16.192000000465601</c:v>
                </c:pt>
                <c:pt idx="8358">
                  <c:v>16.200000000465902</c:v>
                </c:pt>
                <c:pt idx="8359">
                  <c:v>16.2080000004661</c:v>
                </c:pt>
                <c:pt idx="8360">
                  <c:v>16.216000000466298</c:v>
                </c:pt>
                <c:pt idx="8361">
                  <c:v>16.224000000466603</c:v>
                </c:pt>
                <c:pt idx="8362">
                  <c:v>16.232000000466801</c:v>
                </c:pt>
                <c:pt idx="8363">
                  <c:v>16.240000000466999</c:v>
                </c:pt>
                <c:pt idx="8364">
                  <c:v>16.248000000467297</c:v>
                </c:pt>
                <c:pt idx="8365">
                  <c:v>16.256000000467502</c:v>
                </c:pt>
                <c:pt idx="8366">
                  <c:v>16.2640000004677</c:v>
                </c:pt>
                <c:pt idx="8367">
                  <c:v>16.272000000467898</c:v>
                </c:pt>
                <c:pt idx="8368">
                  <c:v>16.280000000468203</c:v>
                </c:pt>
                <c:pt idx="8369">
                  <c:v>16.288000000468401</c:v>
                </c:pt>
                <c:pt idx="8370">
                  <c:v>16.296000000468599</c:v>
                </c:pt>
                <c:pt idx="8371">
                  <c:v>16.3040000004689</c:v>
                </c:pt>
                <c:pt idx="8372">
                  <c:v>16.312000000469101</c:v>
                </c:pt>
                <c:pt idx="8373">
                  <c:v>16.3200000004693</c:v>
                </c:pt>
                <c:pt idx="8374">
                  <c:v>16.328000000469597</c:v>
                </c:pt>
                <c:pt idx="8375">
                  <c:v>16.336000000469802</c:v>
                </c:pt>
                <c:pt idx="8376">
                  <c:v>16.34400000047</c:v>
                </c:pt>
                <c:pt idx="8377">
                  <c:v>16.352000000470198</c:v>
                </c:pt>
                <c:pt idx="8378">
                  <c:v>16.360000000470503</c:v>
                </c:pt>
                <c:pt idx="8379">
                  <c:v>16.368000000470701</c:v>
                </c:pt>
                <c:pt idx="8380">
                  <c:v>16.376000000470899</c:v>
                </c:pt>
                <c:pt idx="8381">
                  <c:v>16.3840000004712</c:v>
                </c:pt>
                <c:pt idx="8382">
                  <c:v>16.392000000471402</c:v>
                </c:pt>
                <c:pt idx="8383">
                  <c:v>16.4000000004716</c:v>
                </c:pt>
                <c:pt idx="8384">
                  <c:v>16.408000000471898</c:v>
                </c:pt>
                <c:pt idx="8385">
                  <c:v>16.416000000472103</c:v>
                </c:pt>
                <c:pt idx="8386">
                  <c:v>16.424000000472301</c:v>
                </c:pt>
                <c:pt idx="8387">
                  <c:v>16.432000000472499</c:v>
                </c:pt>
                <c:pt idx="8388">
                  <c:v>16.4400000004728</c:v>
                </c:pt>
                <c:pt idx="8389">
                  <c:v>16.448000000473002</c:v>
                </c:pt>
                <c:pt idx="8390">
                  <c:v>16.4560000004732</c:v>
                </c:pt>
                <c:pt idx="8391">
                  <c:v>16.464000000473501</c:v>
                </c:pt>
                <c:pt idx="8392">
                  <c:v>16.472000000473702</c:v>
                </c:pt>
                <c:pt idx="8393">
                  <c:v>16.4800000004739</c:v>
                </c:pt>
                <c:pt idx="8394">
                  <c:v>16.488000000474198</c:v>
                </c:pt>
                <c:pt idx="8395">
                  <c:v>16.4960000004744</c:v>
                </c:pt>
                <c:pt idx="8396">
                  <c:v>16.504000000474601</c:v>
                </c:pt>
                <c:pt idx="8397">
                  <c:v>16.512000000474799</c:v>
                </c:pt>
                <c:pt idx="8398">
                  <c:v>16.5200000004751</c:v>
                </c:pt>
                <c:pt idx="8399">
                  <c:v>16.528000000475302</c:v>
                </c:pt>
                <c:pt idx="8400">
                  <c:v>16.5360000004755</c:v>
                </c:pt>
                <c:pt idx="8401">
                  <c:v>16.544000000475801</c:v>
                </c:pt>
                <c:pt idx="8402">
                  <c:v>16.552000000475999</c:v>
                </c:pt>
                <c:pt idx="8403">
                  <c:v>16.560000000476201</c:v>
                </c:pt>
                <c:pt idx="8404">
                  <c:v>16.568000000476498</c:v>
                </c:pt>
                <c:pt idx="8405">
                  <c:v>16.5760000004767</c:v>
                </c:pt>
                <c:pt idx="8406">
                  <c:v>16.584000000476902</c:v>
                </c:pt>
                <c:pt idx="8407">
                  <c:v>16.5920000004771</c:v>
                </c:pt>
                <c:pt idx="8408">
                  <c:v>16.600000000477401</c:v>
                </c:pt>
                <c:pt idx="8409">
                  <c:v>16.608000000477599</c:v>
                </c:pt>
                <c:pt idx="8410">
                  <c:v>16.616000000477801</c:v>
                </c:pt>
                <c:pt idx="8411">
                  <c:v>16.624000000478102</c:v>
                </c:pt>
                <c:pt idx="8412">
                  <c:v>16.6320000004783</c:v>
                </c:pt>
                <c:pt idx="8413">
                  <c:v>16.640000000478501</c:v>
                </c:pt>
                <c:pt idx="8414">
                  <c:v>16.648000000478799</c:v>
                </c:pt>
                <c:pt idx="8415">
                  <c:v>16.656000000479001</c:v>
                </c:pt>
                <c:pt idx="8416">
                  <c:v>16.664000000479199</c:v>
                </c:pt>
                <c:pt idx="8417">
                  <c:v>16.6720000004794</c:v>
                </c:pt>
                <c:pt idx="8418">
                  <c:v>16.680000000479701</c:v>
                </c:pt>
                <c:pt idx="8419">
                  <c:v>16.688000000479899</c:v>
                </c:pt>
                <c:pt idx="8420">
                  <c:v>16.696000000480101</c:v>
                </c:pt>
                <c:pt idx="8421">
                  <c:v>16.704000000480402</c:v>
                </c:pt>
                <c:pt idx="8422">
                  <c:v>16.7120000004806</c:v>
                </c:pt>
                <c:pt idx="8423">
                  <c:v>16.720000000480802</c:v>
                </c:pt>
                <c:pt idx="8424">
                  <c:v>16.728000000481099</c:v>
                </c:pt>
                <c:pt idx="8425">
                  <c:v>16.736000000481301</c:v>
                </c:pt>
                <c:pt idx="8426">
                  <c:v>16.744000000481499</c:v>
                </c:pt>
                <c:pt idx="8427">
                  <c:v>16.752000000481701</c:v>
                </c:pt>
                <c:pt idx="8428">
                  <c:v>16.760000000482002</c:v>
                </c:pt>
                <c:pt idx="8429">
                  <c:v>16.7680000004822</c:v>
                </c:pt>
                <c:pt idx="8430">
                  <c:v>16.776000000482401</c:v>
                </c:pt>
                <c:pt idx="8431">
                  <c:v>16.784000000482703</c:v>
                </c:pt>
                <c:pt idx="8432">
                  <c:v>16.792000000482901</c:v>
                </c:pt>
                <c:pt idx="8433">
                  <c:v>16.800000000483099</c:v>
                </c:pt>
                <c:pt idx="8434">
                  <c:v>16.8080000004834</c:v>
                </c:pt>
                <c:pt idx="8435">
                  <c:v>16.816000000483601</c:v>
                </c:pt>
                <c:pt idx="8436">
                  <c:v>16.8240000004838</c:v>
                </c:pt>
                <c:pt idx="8437">
                  <c:v>16.832000000484001</c:v>
                </c:pt>
                <c:pt idx="8438">
                  <c:v>16.840000000484302</c:v>
                </c:pt>
                <c:pt idx="8439">
                  <c:v>16.8480000004845</c:v>
                </c:pt>
                <c:pt idx="8440">
                  <c:v>16.856000000484698</c:v>
                </c:pt>
                <c:pt idx="8441">
                  <c:v>16.864000000485003</c:v>
                </c:pt>
                <c:pt idx="8442">
                  <c:v>16.872000000485201</c:v>
                </c:pt>
                <c:pt idx="8443">
                  <c:v>16.880000000485399</c:v>
                </c:pt>
                <c:pt idx="8444">
                  <c:v>16.8880000004857</c:v>
                </c:pt>
                <c:pt idx="8445">
                  <c:v>16.896000000485902</c:v>
                </c:pt>
                <c:pt idx="8446">
                  <c:v>16.9040000004861</c:v>
                </c:pt>
                <c:pt idx="8447">
                  <c:v>16.912000000486298</c:v>
                </c:pt>
                <c:pt idx="8448">
                  <c:v>16.920000000486603</c:v>
                </c:pt>
                <c:pt idx="8449">
                  <c:v>16.928000000486801</c:v>
                </c:pt>
                <c:pt idx="8450">
                  <c:v>16.936000000486999</c:v>
                </c:pt>
                <c:pt idx="8451">
                  <c:v>16.9440000004873</c:v>
                </c:pt>
                <c:pt idx="8452">
                  <c:v>16.952000000487502</c:v>
                </c:pt>
                <c:pt idx="8453">
                  <c:v>16.9600000004877</c:v>
                </c:pt>
                <c:pt idx="8454">
                  <c:v>16.968000000488001</c:v>
                </c:pt>
                <c:pt idx="8455">
                  <c:v>16.976000000488202</c:v>
                </c:pt>
                <c:pt idx="8456">
                  <c:v>16.9840000004884</c:v>
                </c:pt>
                <c:pt idx="8457">
                  <c:v>16.992000000488598</c:v>
                </c:pt>
                <c:pt idx="8458">
                  <c:v>17.0000000004889</c:v>
                </c:pt>
                <c:pt idx="8459">
                  <c:v>17.008000000489101</c:v>
                </c:pt>
                <c:pt idx="8460">
                  <c:v>17.016000000489299</c:v>
                </c:pt>
                <c:pt idx="8461">
                  <c:v>17.0240000004896</c:v>
                </c:pt>
                <c:pt idx="8462">
                  <c:v>17.032000000489802</c:v>
                </c:pt>
                <c:pt idx="8463">
                  <c:v>17.04000000049</c:v>
                </c:pt>
                <c:pt idx="8464">
                  <c:v>17.048000000490301</c:v>
                </c:pt>
                <c:pt idx="8465">
                  <c:v>17.056000000490503</c:v>
                </c:pt>
                <c:pt idx="8466">
                  <c:v>17.064000000490701</c:v>
                </c:pt>
                <c:pt idx="8467">
                  <c:v>17.072000000490899</c:v>
                </c:pt>
                <c:pt idx="8468">
                  <c:v>17.0800000004912</c:v>
                </c:pt>
                <c:pt idx="8469">
                  <c:v>17.088000000491402</c:v>
                </c:pt>
                <c:pt idx="8470">
                  <c:v>17.0960000004916</c:v>
                </c:pt>
                <c:pt idx="8471">
                  <c:v>17.104000000491901</c:v>
                </c:pt>
                <c:pt idx="8472">
                  <c:v>17.112000000492102</c:v>
                </c:pt>
                <c:pt idx="8473">
                  <c:v>17.120000000492301</c:v>
                </c:pt>
                <c:pt idx="8474">
                  <c:v>17.128000000492602</c:v>
                </c:pt>
                <c:pt idx="8475">
                  <c:v>17.1360000004928</c:v>
                </c:pt>
                <c:pt idx="8476">
                  <c:v>17.144000000493001</c:v>
                </c:pt>
                <c:pt idx="8477">
                  <c:v>17.152000000493199</c:v>
                </c:pt>
                <c:pt idx="8478">
                  <c:v>17.1600000004935</c:v>
                </c:pt>
                <c:pt idx="8479">
                  <c:v>17.168000000493702</c:v>
                </c:pt>
                <c:pt idx="8480">
                  <c:v>17.1760000004939</c:v>
                </c:pt>
                <c:pt idx="8481">
                  <c:v>17.184000000494201</c:v>
                </c:pt>
                <c:pt idx="8482">
                  <c:v>17.192000000494399</c:v>
                </c:pt>
                <c:pt idx="8483">
                  <c:v>17.200000000494601</c:v>
                </c:pt>
                <c:pt idx="8484">
                  <c:v>17.208000000494902</c:v>
                </c:pt>
                <c:pt idx="8485">
                  <c:v>17.2160000004951</c:v>
                </c:pt>
                <c:pt idx="8486">
                  <c:v>17.224000000495302</c:v>
                </c:pt>
                <c:pt idx="8487">
                  <c:v>17.2320000004955</c:v>
                </c:pt>
                <c:pt idx="8488">
                  <c:v>17.240000000495801</c:v>
                </c:pt>
                <c:pt idx="8489">
                  <c:v>17.248000000495999</c:v>
                </c:pt>
                <c:pt idx="8490">
                  <c:v>17.256000000496201</c:v>
                </c:pt>
                <c:pt idx="8491">
                  <c:v>17.264000000496502</c:v>
                </c:pt>
                <c:pt idx="8492">
                  <c:v>17.2720000004967</c:v>
                </c:pt>
                <c:pt idx="8493">
                  <c:v>17.280000000496901</c:v>
                </c:pt>
                <c:pt idx="8494">
                  <c:v>17.288000000497203</c:v>
                </c:pt>
                <c:pt idx="8495">
                  <c:v>17.296000000497401</c:v>
                </c:pt>
                <c:pt idx="8496">
                  <c:v>17.304000000497599</c:v>
                </c:pt>
                <c:pt idx="8497">
                  <c:v>17.3120000004979</c:v>
                </c:pt>
                <c:pt idx="8498">
                  <c:v>17.320000000498101</c:v>
                </c:pt>
                <c:pt idx="8499">
                  <c:v>17.328000000498299</c:v>
                </c:pt>
                <c:pt idx="8500">
                  <c:v>17.336000000498501</c:v>
                </c:pt>
                <c:pt idx="8501">
                  <c:v>17.344000000498802</c:v>
                </c:pt>
                <c:pt idx="8502">
                  <c:v>17.352000000499</c:v>
                </c:pt>
                <c:pt idx="8503">
                  <c:v>17.360000000499198</c:v>
                </c:pt>
                <c:pt idx="8504">
                  <c:v>17.368000000499503</c:v>
                </c:pt>
                <c:pt idx="8505">
                  <c:v>17.376000000499701</c:v>
                </c:pt>
                <c:pt idx="8506">
                  <c:v>17.384000000499899</c:v>
                </c:pt>
                <c:pt idx="8507">
                  <c:v>17.392000000500197</c:v>
                </c:pt>
                <c:pt idx="8508">
                  <c:v>17.400000000500402</c:v>
                </c:pt>
                <c:pt idx="8509">
                  <c:v>17.4080000005006</c:v>
                </c:pt>
                <c:pt idx="8510">
                  <c:v>17.416000000500802</c:v>
                </c:pt>
                <c:pt idx="8511">
                  <c:v>17.424000000501103</c:v>
                </c:pt>
                <c:pt idx="8512">
                  <c:v>17.432000000501301</c:v>
                </c:pt>
                <c:pt idx="8513">
                  <c:v>17.440000000501499</c:v>
                </c:pt>
                <c:pt idx="8514">
                  <c:v>17.448000000501803</c:v>
                </c:pt>
                <c:pt idx="8515">
                  <c:v>17.456000000502002</c:v>
                </c:pt>
                <c:pt idx="8516">
                  <c:v>17.4640000005022</c:v>
                </c:pt>
                <c:pt idx="8517">
                  <c:v>17.472000000502497</c:v>
                </c:pt>
                <c:pt idx="8518">
                  <c:v>17.480000000502702</c:v>
                </c:pt>
                <c:pt idx="8519">
                  <c:v>17.4880000005029</c:v>
                </c:pt>
                <c:pt idx="8520">
                  <c:v>17.496000000503098</c:v>
                </c:pt>
                <c:pt idx="8521">
                  <c:v>17.504000000503403</c:v>
                </c:pt>
                <c:pt idx="8522">
                  <c:v>17.512000000503601</c:v>
                </c:pt>
                <c:pt idx="8523">
                  <c:v>17.520000000503799</c:v>
                </c:pt>
                <c:pt idx="8524">
                  <c:v>17.5280000005041</c:v>
                </c:pt>
                <c:pt idx="8525">
                  <c:v>17.536000000504302</c:v>
                </c:pt>
                <c:pt idx="8526">
                  <c:v>17.5440000005045</c:v>
                </c:pt>
                <c:pt idx="8527">
                  <c:v>17.552000000504798</c:v>
                </c:pt>
                <c:pt idx="8528">
                  <c:v>17.560000000505003</c:v>
                </c:pt>
                <c:pt idx="8529">
                  <c:v>17.568000000505201</c:v>
                </c:pt>
                <c:pt idx="8530">
                  <c:v>17.576000000505399</c:v>
                </c:pt>
                <c:pt idx="8531">
                  <c:v>17.5840000005057</c:v>
                </c:pt>
                <c:pt idx="8532">
                  <c:v>17.592000000505902</c:v>
                </c:pt>
                <c:pt idx="8533">
                  <c:v>17.6000000005061</c:v>
                </c:pt>
                <c:pt idx="8534">
                  <c:v>17.608000000506401</c:v>
                </c:pt>
                <c:pt idx="8535">
                  <c:v>17.616000000506602</c:v>
                </c:pt>
                <c:pt idx="8536">
                  <c:v>17.6240000005068</c:v>
                </c:pt>
                <c:pt idx="8537">
                  <c:v>17.632000000507098</c:v>
                </c:pt>
                <c:pt idx="8538">
                  <c:v>17.6400000005073</c:v>
                </c:pt>
                <c:pt idx="8539">
                  <c:v>17.648000000507501</c:v>
                </c:pt>
                <c:pt idx="8540">
                  <c:v>17.656000000507699</c:v>
                </c:pt>
                <c:pt idx="8541">
                  <c:v>17.664000000508</c:v>
                </c:pt>
                <c:pt idx="8542">
                  <c:v>17.672000000508202</c:v>
                </c:pt>
                <c:pt idx="8543">
                  <c:v>17.6800000005084</c:v>
                </c:pt>
                <c:pt idx="8544">
                  <c:v>17.688000000508701</c:v>
                </c:pt>
                <c:pt idx="8545">
                  <c:v>17.696000000508899</c:v>
                </c:pt>
                <c:pt idx="8546">
                  <c:v>17.704000000509101</c:v>
                </c:pt>
                <c:pt idx="8547">
                  <c:v>17.712000000509398</c:v>
                </c:pt>
                <c:pt idx="8548">
                  <c:v>17.7200000005096</c:v>
                </c:pt>
                <c:pt idx="8549">
                  <c:v>17.728000000509802</c:v>
                </c:pt>
                <c:pt idx="8550">
                  <c:v>17.73600000051</c:v>
                </c:pt>
                <c:pt idx="8551">
                  <c:v>17.744000000510301</c:v>
                </c:pt>
                <c:pt idx="8552">
                  <c:v>17.752000000510499</c:v>
                </c:pt>
                <c:pt idx="8553">
                  <c:v>17.760000000510701</c:v>
                </c:pt>
                <c:pt idx="8554">
                  <c:v>17.768000000511002</c:v>
                </c:pt>
                <c:pt idx="8555">
                  <c:v>17.7760000005112</c:v>
                </c:pt>
                <c:pt idx="8556">
                  <c:v>17.784000000511401</c:v>
                </c:pt>
                <c:pt idx="8557">
                  <c:v>17.792000000511699</c:v>
                </c:pt>
                <c:pt idx="8558">
                  <c:v>17.800000000511901</c:v>
                </c:pt>
                <c:pt idx="8559">
                  <c:v>17.808000000512102</c:v>
                </c:pt>
                <c:pt idx="8560">
                  <c:v>17.8160000005123</c:v>
                </c:pt>
                <c:pt idx="8561">
                  <c:v>17.824000000512601</c:v>
                </c:pt>
                <c:pt idx="8562">
                  <c:v>17.832000000512799</c:v>
                </c:pt>
                <c:pt idx="8563">
                  <c:v>17.840000000513001</c:v>
                </c:pt>
                <c:pt idx="8564">
                  <c:v>17.848000000513302</c:v>
                </c:pt>
                <c:pt idx="8565">
                  <c:v>17.8560000005135</c:v>
                </c:pt>
                <c:pt idx="8566">
                  <c:v>17.864000000513702</c:v>
                </c:pt>
                <c:pt idx="8567">
                  <c:v>17.872000000513999</c:v>
                </c:pt>
                <c:pt idx="8568">
                  <c:v>17.880000000514201</c:v>
                </c:pt>
                <c:pt idx="8569">
                  <c:v>17.888000000514399</c:v>
                </c:pt>
                <c:pt idx="8570">
                  <c:v>17.896000000514601</c:v>
                </c:pt>
                <c:pt idx="8571">
                  <c:v>17.904000000514902</c:v>
                </c:pt>
                <c:pt idx="8572">
                  <c:v>17.9120000005151</c:v>
                </c:pt>
                <c:pt idx="8573">
                  <c:v>17.920000000515302</c:v>
                </c:pt>
                <c:pt idx="8574">
                  <c:v>17.928000000515603</c:v>
                </c:pt>
                <c:pt idx="8575">
                  <c:v>17.936000000515801</c:v>
                </c:pt>
                <c:pt idx="8576">
                  <c:v>17.944000000515999</c:v>
                </c:pt>
                <c:pt idx="8577">
                  <c:v>17.9520000005163</c:v>
                </c:pt>
                <c:pt idx="8578">
                  <c:v>17.960000000516501</c:v>
                </c:pt>
                <c:pt idx="8579">
                  <c:v>17.9680000005167</c:v>
                </c:pt>
                <c:pt idx="8580">
                  <c:v>17.976000000516901</c:v>
                </c:pt>
                <c:pt idx="8581">
                  <c:v>17.984000000517202</c:v>
                </c:pt>
                <c:pt idx="8582">
                  <c:v>17.9920000005174</c:v>
                </c:pt>
                <c:pt idx="8583">
                  <c:v>18.000000000517598</c:v>
                </c:pt>
                <c:pt idx="8584">
                  <c:v>18.008000000517903</c:v>
                </c:pt>
                <c:pt idx="8585">
                  <c:v>18.016000000518101</c:v>
                </c:pt>
                <c:pt idx="8586">
                  <c:v>18.024000000518299</c:v>
                </c:pt>
                <c:pt idx="8587">
                  <c:v>18.032000000518597</c:v>
                </c:pt>
                <c:pt idx="8588">
                  <c:v>18.040000000518802</c:v>
                </c:pt>
                <c:pt idx="8589">
                  <c:v>18.048000000519</c:v>
                </c:pt>
                <c:pt idx="8590">
                  <c:v>18.056000000519198</c:v>
                </c:pt>
                <c:pt idx="8591">
                  <c:v>18.064000000519503</c:v>
                </c:pt>
                <c:pt idx="8592">
                  <c:v>18.072000000519701</c:v>
                </c:pt>
                <c:pt idx="8593">
                  <c:v>18.080000000519899</c:v>
                </c:pt>
                <c:pt idx="8594">
                  <c:v>18.0880000005202</c:v>
                </c:pt>
                <c:pt idx="8595">
                  <c:v>18.096000000520402</c:v>
                </c:pt>
                <c:pt idx="8596">
                  <c:v>18.1040000005206</c:v>
                </c:pt>
                <c:pt idx="8597">
                  <c:v>18.112000000520897</c:v>
                </c:pt>
                <c:pt idx="8598">
                  <c:v>18.120000000521102</c:v>
                </c:pt>
                <c:pt idx="8599">
                  <c:v>18.1280000005213</c:v>
                </c:pt>
                <c:pt idx="8600">
                  <c:v>18.136000000521499</c:v>
                </c:pt>
                <c:pt idx="8601">
                  <c:v>18.1440000005218</c:v>
                </c:pt>
                <c:pt idx="8602">
                  <c:v>18.152000000522001</c:v>
                </c:pt>
                <c:pt idx="8603">
                  <c:v>18.160000000522199</c:v>
                </c:pt>
                <c:pt idx="8604">
                  <c:v>18.1680000005225</c:v>
                </c:pt>
                <c:pt idx="8605">
                  <c:v>18.176000000522702</c:v>
                </c:pt>
                <c:pt idx="8606">
                  <c:v>18.1840000005229</c:v>
                </c:pt>
                <c:pt idx="8607">
                  <c:v>18.192000000523198</c:v>
                </c:pt>
                <c:pt idx="8608">
                  <c:v>18.200000000523403</c:v>
                </c:pt>
                <c:pt idx="8609">
                  <c:v>18.208000000523601</c:v>
                </c:pt>
                <c:pt idx="8610">
                  <c:v>18.216000000523799</c:v>
                </c:pt>
                <c:pt idx="8611">
                  <c:v>18.2240000005241</c:v>
                </c:pt>
                <c:pt idx="8612">
                  <c:v>18.232000000524302</c:v>
                </c:pt>
                <c:pt idx="8613">
                  <c:v>18.2400000005245</c:v>
                </c:pt>
                <c:pt idx="8614">
                  <c:v>18.248000000524801</c:v>
                </c:pt>
                <c:pt idx="8615">
                  <c:v>18.256000000525002</c:v>
                </c:pt>
                <c:pt idx="8616">
                  <c:v>18.264000000525201</c:v>
                </c:pt>
                <c:pt idx="8617">
                  <c:v>18.272000000525498</c:v>
                </c:pt>
                <c:pt idx="8618">
                  <c:v>18.2800000005257</c:v>
                </c:pt>
                <c:pt idx="8619">
                  <c:v>18.288000000525901</c:v>
                </c:pt>
                <c:pt idx="8620">
                  <c:v>18.296000000526099</c:v>
                </c:pt>
                <c:pt idx="8621">
                  <c:v>18.304000000526401</c:v>
                </c:pt>
                <c:pt idx="8622">
                  <c:v>18.312000000526602</c:v>
                </c:pt>
                <c:pt idx="8623">
                  <c:v>18.3200000005268</c:v>
                </c:pt>
                <c:pt idx="8624">
                  <c:v>18.328000000527101</c:v>
                </c:pt>
                <c:pt idx="8625">
                  <c:v>18.336000000527299</c:v>
                </c:pt>
                <c:pt idx="8626">
                  <c:v>18.344000000527501</c:v>
                </c:pt>
                <c:pt idx="8627">
                  <c:v>18.352000000527799</c:v>
                </c:pt>
                <c:pt idx="8628">
                  <c:v>18.360000000528</c:v>
                </c:pt>
                <c:pt idx="8629">
                  <c:v>18.368000000528202</c:v>
                </c:pt>
                <c:pt idx="8630">
                  <c:v>18.3760000005284</c:v>
                </c:pt>
                <c:pt idx="8631">
                  <c:v>18.384000000528701</c:v>
                </c:pt>
                <c:pt idx="8632">
                  <c:v>18.392000000528899</c:v>
                </c:pt>
                <c:pt idx="8633">
                  <c:v>18.400000000529101</c:v>
                </c:pt>
                <c:pt idx="8634">
                  <c:v>18.408000000529402</c:v>
                </c:pt>
                <c:pt idx="8635">
                  <c:v>18.4160000005296</c:v>
                </c:pt>
                <c:pt idx="8636">
                  <c:v>18.424000000529801</c:v>
                </c:pt>
                <c:pt idx="8637">
                  <c:v>18.432000000530099</c:v>
                </c:pt>
                <c:pt idx="8638">
                  <c:v>18.440000000530301</c:v>
                </c:pt>
                <c:pt idx="8639">
                  <c:v>18.448000000530499</c:v>
                </c:pt>
                <c:pt idx="8640">
                  <c:v>18.4560000005307</c:v>
                </c:pt>
                <c:pt idx="8641">
                  <c:v>18.464000000531001</c:v>
                </c:pt>
                <c:pt idx="8642">
                  <c:v>18.4720000005312</c:v>
                </c:pt>
                <c:pt idx="8643">
                  <c:v>18.480000000531401</c:v>
                </c:pt>
                <c:pt idx="8644">
                  <c:v>18.488000000531702</c:v>
                </c:pt>
                <c:pt idx="8645">
                  <c:v>18.4960000005319</c:v>
                </c:pt>
                <c:pt idx="8646">
                  <c:v>18.504000000532098</c:v>
                </c:pt>
                <c:pt idx="8647">
                  <c:v>18.512000000532399</c:v>
                </c:pt>
                <c:pt idx="8648">
                  <c:v>18.520000000532601</c:v>
                </c:pt>
                <c:pt idx="8649">
                  <c:v>18.528000000532799</c:v>
                </c:pt>
                <c:pt idx="8650">
                  <c:v>18.536000000533001</c:v>
                </c:pt>
                <c:pt idx="8651">
                  <c:v>18.544000000533302</c:v>
                </c:pt>
                <c:pt idx="8652">
                  <c:v>18.5520000005335</c:v>
                </c:pt>
                <c:pt idx="8653">
                  <c:v>18.560000000533702</c:v>
                </c:pt>
                <c:pt idx="8654">
                  <c:v>18.568000000534003</c:v>
                </c:pt>
                <c:pt idx="8655">
                  <c:v>18.576000000534201</c:v>
                </c:pt>
                <c:pt idx="8656">
                  <c:v>18.584000000534399</c:v>
                </c:pt>
                <c:pt idx="8657">
                  <c:v>18.5920000005347</c:v>
                </c:pt>
                <c:pt idx="8658">
                  <c:v>18.600000000534902</c:v>
                </c:pt>
                <c:pt idx="8659">
                  <c:v>18.6080000005351</c:v>
                </c:pt>
                <c:pt idx="8660">
                  <c:v>18.616000000535397</c:v>
                </c:pt>
                <c:pt idx="8661">
                  <c:v>18.624000000535602</c:v>
                </c:pt>
                <c:pt idx="8662">
                  <c:v>18.6320000005358</c:v>
                </c:pt>
                <c:pt idx="8663">
                  <c:v>18.640000000535998</c:v>
                </c:pt>
                <c:pt idx="8664">
                  <c:v>18.648000000536303</c:v>
                </c:pt>
                <c:pt idx="8665">
                  <c:v>18.656000000536501</c:v>
                </c:pt>
                <c:pt idx="8666">
                  <c:v>18.664000000536699</c:v>
                </c:pt>
                <c:pt idx="8667">
                  <c:v>18.672000000537</c:v>
                </c:pt>
                <c:pt idx="8668">
                  <c:v>18.680000000537202</c:v>
                </c:pt>
                <c:pt idx="8669">
                  <c:v>18.6880000005374</c:v>
                </c:pt>
                <c:pt idx="8670">
                  <c:v>18.696000000537698</c:v>
                </c:pt>
                <c:pt idx="8671">
                  <c:v>18.704000000537903</c:v>
                </c:pt>
                <c:pt idx="8672">
                  <c:v>18.712000000538101</c:v>
                </c:pt>
                <c:pt idx="8673">
                  <c:v>18.720000000538299</c:v>
                </c:pt>
                <c:pt idx="8674">
                  <c:v>18.7280000005386</c:v>
                </c:pt>
                <c:pt idx="8675">
                  <c:v>18.736000000538802</c:v>
                </c:pt>
                <c:pt idx="8676">
                  <c:v>18.744000000539</c:v>
                </c:pt>
                <c:pt idx="8677">
                  <c:v>18.752000000539301</c:v>
                </c:pt>
                <c:pt idx="8678">
                  <c:v>18.760000000539502</c:v>
                </c:pt>
                <c:pt idx="8679">
                  <c:v>18.768000000539701</c:v>
                </c:pt>
                <c:pt idx="8680">
                  <c:v>18.776000000539998</c:v>
                </c:pt>
                <c:pt idx="8681">
                  <c:v>18.7840000005402</c:v>
                </c:pt>
                <c:pt idx="8682">
                  <c:v>18.792000000540401</c:v>
                </c:pt>
                <c:pt idx="8683">
                  <c:v>18.800000000540599</c:v>
                </c:pt>
                <c:pt idx="8684">
                  <c:v>18.8080000005409</c:v>
                </c:pt>
                <c:pt idx="8685">
                  <c:v>18.816000000541102</c:v>
                </c:pt>
                <c:pt idx="8686">
                  <c:v>18.8240000005413</c:v>
                </c:pt>
                <c:pt idx="8687">
                  <c:v>18.832000000541601</c:v>
                </c:pt>
                <c:pt idx="8688">
                  <c:v>18.840000000541799</c:v>
                </c:pt>
                <c:pt idx="8689">
                  <c:v>18.848000000542001</c:v>
                </c:pt>
                <c:pt idx="8690">
                  <c:v>18.856000000542299</c:v>
                </c:pt>
                <c:pt idx="8691">
                  <c:v>18.8640000005425</c:v>
                </c:pt>
                <c:pt idx="8692">
                  <c:v>18.872000000542702</c:v>
                </c:pt>
                <c:pt idx="8693">
                  <c:v>18.8800000005429</c:v>
                </c:pt>
                <c:pt idx="8694">
                  <c:v>18.888000000543201</c:v>
                </c:pt>
                <c:pt idx="8695">
                  <c:v>18.896000000543403</c:v>
                </c:pt>
                <c:pt idx="8696">
                  <c:v>18.904000000543601</c:v>
                </c:pt>
                <c:pt idx="8697">
                  <c:v>18.912000000543902</c:v>
                </c:pt>
                <c:pt idx="8698">
                  <c:v>18.9200000005441</c:v>
                </c:pt>
                <c:pt idx="8699">
                  <c:v>18.928000000544301</c:v>
                </c:pt>
                <c:pt idx="8700">
                  <c:v>18.936000000544599</c:v>
                </c:pt>
                <c:pt idx="8701">
                  <c:v>18.944000000544801</c:v>
                </c:pt>
                <c:pt idx="8702">
                  <c:v>18.952000000545002</c:v>
                </c:pt>
                <c:pt idx="8703">
                  <c:v>18.9600000005452</c:v>
                </c:pt>
                <c:pt idx="8704">
                  <c:v>18.968000000545501</c:v>
                </c:pt>
                <c:pt idx="8705">
                  <c:v>18.976000000545699</c:v>
                </c:pt>
                <c:pt idx="8706">
                  <c:v>18.984000000545901</c:v>
                </c:pt>
                <c:pt idx="8707">
                  <c:v>18.992000000546202</c:v>
                </c:pt>
                <c:pt idx="8708">
                  <c:v>19.0000000005464</c:v>
                </c:pt>
                <c:pt idx="8709">
                  <c:v>19.008000000546602</c:v>
                </c:pt>
                <c:pt idx="8710">
                  <c:v>19.016000000546899</c:v>
                </c:pt>
                <c:pt idx="8711">
                  <c:v>19.024000000547101</c:v>
                </c:pt>
                <c:pt idx="8712">
                  <c:v>19.032000000547299</c:v>
                </c:pt>
                <c:pt idx="8713">
                  <c:v>19.040000000547501</c:v>
                </c:pt>
                <c:pt idx="8714">
                  <c:v>19.048000000547802</c:v>
                </c:pt>
                <c:pt idx="8715">
                  <c:v>19.056000000548</c:v>
                </c:pt>
                <c:pt idx="8716">
                  <c:v>19.064000000548202</c:v>
                </c:pt>
                <c:pt idx="8717">
                  <c:v>19.072000000548503</c:v>
                </c:pt>
                <c:pt idx="8718">
                  <c:v>19.080000000548701</c:v>
                </c:pt>
                <c:pt idx="8719">
                  <c:v>19.088000000548899</c:v>
                </c:pt>
                <c:pt idx="8720">
                  <c:v>19.0960000005492</c:v>
                </c:pt>
                <c:pt idx="8721">
                  <c:v>19.104000000549402</c:v>
                </c:pt>
                <c:pt idx="8722">
                  <c:v>19.1120000005496</c:v>
                </c:pt>
                <c:pt idx="8723">
                  <c:v>19.120000000549801</c:v>
                </c:pt>
                <c:pt idx="8724">
                  <c:v>19.128000000550102</c:v>
                </c:pt>
                <c:pt idx="8725">
                  <c:v>19.1360000005503</c:v>
                </c:pt>
                <c:pt idx="8726">
                  <c:v>19.144000000550498</c:v>
                </c:pt>
                <c:pt idx="8727">
                  <c:v>19.152000000550803</c:v>
                </c:pt>
                <c:pt idx="8728">
                  <c:v>19.160000000551001</c:v>
                </c:pt>
                <c:pt idx="8729">
                  <c:v>19.168000000551199</c:v>
                </c:pt>
                <c:pt idx="8730">
                  <c:v>19.176000000551497</c:v>
                </c:pt>
                <c:pt idx="8731">
                  <c:v>19.184000000551702</c:v>
                </c:pt>
                <c:pt idx="8732">
                  <c:v>19.1920000005519</c:v>
                </c:pt>
                <c:pt idx="8733">
                  <c:v>19.200000000552098</c:v>
                </c:pt>
                <c:pt idx="8734">
                  <c:v>19.208000000552403</c:v>
                </c:pt>
                <c:pt idx="8735">
                  <c:v>19.216000000552601</c:v>
                </c:pt>
                <c:pt idx="8736">
                  <c:v>19.224000000552799</c:v>
                </c:pt>
                <c:pt idx="8737">
                  <c:v>19.2320000005531</c:v>
                </c:pt>
                <c:pt idx="8738">
                  <c:v>19.240000000553302</c:v>
                </c:pt>
                <c:pt idx="8739">
                  <c:v>19.2480000005535</c:v>
                </c:pt>
                <c:pt idx="8740">
                  <c:v>19.256000000553797</c:v>
                </c:pt>
                <c:pt idx="8741">
                  <c:v>19.264000000554002</c:v>
                </c:pt>
                <c:pt idx="8742">
                  <c:v>19.2720000005542</c:v>
                </c:pt>
                <c:pt idx="8743">
                  <c:v>19.280000000554399</c:v>
                </c:pt>
                <c:pt idx="8744">
                  <c:v>19.288000000554703</c:v>
                </c:pt>
                <c:pt idx="8745">
                  <c:v>19.296000000554901</c:v>
                </c:pt>
                <c:pt idx="8746">
                  <c:v>19.304000000555099</c:v>
                </c:pt>
                <c:pt idx="8747">
                  <c:v>19.3120000005554</c:v>
                </c:pt>
                <c:pt idx="8748">
                  <c:v>19.320000000555602</c:v>
                </c:pt>
                <c:pt idx="8749">
                  <c:v>19.3280000005558</c:v>
                </c:pt>
                <c:pt idx="8750">
                  <c:v>19.336000000556098</c:v>
                </c:pt>
                <c:pt idx="8751">
                  <c:v>19.344000000556303</c:v>
                </c:pt>
                <c:pt idx="8752">
                  <c:v>19.352000000556501</c:v>
                </c:pt>
                <c:pt idx="8753">
                  <c:v>19.360000000556699</c:v>
                </c:pt>
                <c:pt idx="8754">
                  <c:v>19.368000000557</c:v>
                </c:pt>
                <c:pt idx="8755">
                  <c:v>19.376000000557202</c:v>
                </c:pt>
                <c:pt idx="8756">
                  <c:v>19.3840000005574</c:v>
                </c:pt>
                <c:pt idx="8757">
                  <c:v>19.392000000557701</c:v>
                </c:pt>
                <c:pt idx="8758">
                  <c:v>19.400000000557903</c:v>
                </c:pt>
                <c:pt idx="8759">
                  <c:v>19.408000000558101</c:v>
                </c:pt>
                <c:pt idx="8760">
                  <c:v>19.416000000558398</c:v>
                </c:pt>
                <c:pt idx="8761">
                  <c:v>19.4240000005586</c:v>
                </c:pt>
                <c:pt idx="8762">
                  <c:v>19.432000000558801</c:v>
                </c:pt>
                <c:pt idx="8763">
                  <c:v>19.440000000558999</c:v>
                </c:pt>
                <c:pt idx="8764">
                  <c:v>19.448000000559301</c:v>
                </c:pt>
                <c:pt idx="8765">
                  <c:v>19.456000000559502</c:v>
                </c:pt>
                <c:pt idx="8766">
                  <c:v>19.4640000005597</c:v>
                </c:pt>
                <c:pt idx="8767">
                  <c:v>19.472000000560001</c:v>
                </c:pt>
                <c:pt idx="8768">
                  <c:v>19.480000000560199</c:v>
                </c:pt>
                <c:pt idx="8769">
                  <c:v>19.488000000560401</c:v>
                </c:pt>
                <c:pt idx="8770">
                  <c:v>19.496000000560699</c:v>
                </c:pt>
                <c:pt idx="8771">
                  <c:v>19.5040000005609</c:v>
                </c:pt>
                <c:pt idx="8772">
                  <c:v>19.512000000561102</c:v>
                </c:pt>
                <c:pt idx="8773">
                  <c:v>19.5200000005613</c:v>
                </c:pt>
                <c:pt idx="8774">
                  <c:v>19.528000000561601</c:v>
                </c:pt>
                <c:pt idx="8775">
                  <c:v>19.536000000561799</c:v>
                </c:pt>
                <c:pt idx="8776">
                  <c:v>19.544000000562001</c:v>
                </c:pt>
                <c:pt idx="8777">
                  <c:v>19.552000000562302</c:v>
                </c:pt>
                <c:pt idx="8778">
                  <c:v>19.5600000005625</c:v>
                </c:pt>
                <c:pt idx="8779">
                  <c:v>19.568000000562702</c:v>
                </c:pt>
                <c:pt idx="8780">
                  <c:v>19.576000000562999</c:v>
                </c:pt>
                <c:pt idx="8781">
                  <c:v>19.584000000563201</c:v>
                </c:pt>
                <c:pt idx="8782">
                  <c:v>19.592000000563399</c:v>
                </c:pt>
                <c:pt idx="8783">
                  <c:v>19.6000000005636</c:v>
                </c:pt>
                <c:pt idx="8784">
                  <c:v>19.608000000563901</c:v>
                </c:pt>
                <c:pt idx="8785">
                  <c:v>19.6160000005641</c:v>
                </c:pt>
                <c:pt idx="8786">
                  <c:v>19.624000000564301</c:v>
                </c:pt>
                <c:pt idx="8787">
                  <c:v>19.632000000564602</c:v>
                </c:pt>
                <c:pt idx="8788">
                  <c:v>19.6400000005648</c:v>
                </c:pt>
                <c:pt idx="8789">
                  <c:v>19.648000000565002</c:v>
                </c:pt>
                <c:pt idx="8790">
                  <c:v>19.6560000005653</c:v>
                </c:pt>
                <c:pt idx="8791">
                  <c:v>19.664000000565501</c:v>
                </c:pt>
                <c:pt idx="8792">
                  <c:v>19.672000000565699</c:v>
                </c:pt>
                <c:pt idx="8793">
                  <c:v>19.680000000565901</c:v>
                </c:pt>
                <c:pt idx="8794">
                  <c:v>19.688000000566202</c:v>
                </c:pt>
                <c:pt idx="8795">
                  <c:v>19.6960000005664</c:v>
                </c:pt>
                <c:pt idx="8796">
                  <c:v>19.704000000566602</c:v>
                </c:pt>
                <c:pt idx="8797">
                  <c:v>19.712000000566903</c:v>
                </c:pt>
                <c:pt idx="8798">
                  <c:v>19.720000000567101</c:v>
                </c:pt>
                <c:pt idx="8799">
                  <c:v>19.728000000567299</c:v>
                </c:pt>
                <c:pt idx="8800">
                  <c:v>19.7360000005676</c:v>
                </c:pt>
                <c:pt idx="8801">
                  <c:v>19.744000000567802</c:v>
                </c:pt>
                <c:pt idx="8802">
                  <c:v>19.752000000568</c:v>
                </c:pt>
                <c:pt idx="8803">
                  <c:v>19.760000000568297</c:v>
                </c:pt>
                <c:pt idx="8804">
                  <c:v>19.768000000568502</c:v>
                </c:pt>
                <c:pt idx="8805">
                  <c:v>19.7760000005687</c:v>
                </c:pt>
                <c:pt idx="8806">
                  <c:v>19.784000000568899</c:v>
                </c:pt>
                <c:pt idx="8807">
                  <c:v>19.792000000569203</c:v>
                </c:pt>
                <c:pt idx="8808">
                  <c:v>19.800000000569401</c:v>
                </c:pt>
                <c:pt idx="8809">
                  <c:v>19.808000000569599</c:v>
                </c:pt>
                <c:pt idx="8810">
                  <c:v>19.816000000569897</c:v>
                </c:pt>
                <c:pt idx="8811">
                  <c:v>19.824000000570102</c:v>
                </c:pt>
                <c:pt idx="8812">
                  <c:v>19.8320000005703</c:v>
                </c:pt>
                <c:pt idx="8813">
                  <c:v>19.840000000570598</c:v>
                </c:pt>
                <c:pt idx="8814">
                  <c:v>19.848000000570803</c:v>
                </c:pt>
                <c:pt idx="8815">
                  <c:v>19.856000000571001</c:v>
                </c:pt>
                <c:pt idx="8816">
                  <c:v>19.864000000571199</c:v>
                </c:pt>
                <c:pt idx="8817">
                  <c:v>19.8720000005715</c:v>
                </c:pt>
                <c:pt idx="8818">
                  <c:v>19.880000000571702</c:v>
                </c:pt>
                <c:pt idx="8819">
                  <c:v>19.8880000005719</c:v>
                </c:pt>
                <c:pt idx="8820">
                  <c:v>19.896000000572197</c:v>
                </c:pt>
                <c:pt idx="8821">
                  <c:v>19.904000000572402</c:v>
                </c:pt>
                <c:pt idx="8822">
                  <c:v>19.912000000572601</c:v>
                </c:pt>
                <c:pt idx="8823">
                  <c:v>19.920000000572898</c:v>
                </c:pt>
                <c:pt idx="8824">
                  <c:v>19.9280000005731</c:v>
                </c:pt>
                <c:pt idx="8825">
                  <c:v>19.936000000573301</c:v>
                </c:pt>
                <c:pt idx="8826">
                  <c:v>19.944000000573499</c:v>
                </c:pt>
                <c:pt idx="8827">
                  <c:v>19.952000000573801</c:v>
                </c:pt>
                <c:pt idx="8828">
                  <c:v>19.960000000574002</c:v>
                </c:pt>
                <c:pt idx="8829">
                  <c:v>19.9680000005742</c:v>
                </c:pt>
                <c:pt idx="8830">
                  <c:v>19.976000000574498</c:v>
                </c:pt>
                <c:pt idx="8831">
                  <c:v>19.984000000574699</c:v>
                </c:pt>
                <c:pt idx="8832">
                  <c:v>19.992000000574901</c:v>
                </c:pt>
                <c:pt idx="8833">
                  <c:v>20.000000000575199</c:v>
                </c:pt>
                <c:pt idx="8834">
                  <c:v>20.0080000005754</c:v>
                </c:pt>
                <c:pt idx="8835">
                  <c:v>20.016000000575602</c:v>
                </c:pt>
                <c:pt idx="8836">
                  <c:v>20.0240000005758</c:v>
                </c:pt>
                <c:pt idx="8837">
                  <c:v>20.032000000576101</c:v>
                </c:pt>
                <c:pt idx="8838">
                  <c:v>20.040000000576303</c:v>
                </c:pt>
                <c:pt idx="8839">
                  <c:v>20.048000000576501</c:v>
                </c:pt>
                <c:pt idx="8840">
                  <c:v>20.056000000576798</c:v>
                </c:pt>
                <c:pt idx="8841">
                  <c:v>20.064000000577</c:v>
                </c:pt>
                <c:pt idx="8842">
                  <c:v>20.072000000577201</c:v>
                </c:pt>
                <c:pt idx="8843">
                  <c:v>20.080000000577499</c:v>
                </c:pt>
                <c:pt idx="8844">
                  <c:v>20.088000000577701</c:v>
                </c:pt>
                <c:pt idx="8845">
                  <c:v>20.096000000577902</c:v>
                </c:pt>
                <c:pt idx="8846">
                  <c:v>20.1040000005781</c:v>
                </c:pt>
                <c:pt idx="8847">
                  <c:v>20.112000000578401</c:v>
                </c:pt>
                <c:pt idx="8848">
                  <c:v>20.120000000578599</c:v>
                </c:pt>
                <c:pt idx="8849">
                  <c:v>20.128000000578801</c:v>
                </c:pt>
                <c:pt idx="8850">
                  <c:v>20.136000000579099</c:v>
                </c:pt>
                <c:pt idx="8851">
                  <c:v>20.1440000005793</c:v>
                </c:pt>
                <c:pt idx="8852">
                  <c:v>20.152000000579502</c:v>
                </c:pt>
                <c:pt idx="8853">
                  <c:v>20.160000000579799</c:v>
                </c:pt>
                <c:pt idx="8854">
                  <c:v>20.168000000580001</c:v>
                </c:pt>
                <c:pt idx="8855">
                  <c:v>20.176000000580199</c:v>
                </c:pt>
                <c:pt idx="8856">
                  <c:v>20.184000000580401</c:v>
                </c:pt>
                <c:pt idx="8857">
                  <c:v>20.192000000580702</c:v>
                </c:pt>
                <c:pt idx="8858">
                  <c:v>20.2000000005809</c:v>
                </c:pt>
                <c:pt idx="8859">
                  <c:v>20.208000000581102</c:v>
                </c:pt>
                <c:pt idx="8860">
                  <c:v>20.216000000581399</c:v>
                </c:pt>
                <c:pt idx="8861">
                  <c:v>20.224000000581601</c:v>
                </c:pt>
                <c:pt idx="8862">
                  <c:v>20.232000000581799</c:v>
                </c:pt>
                <c:pt idx="8863">
                  <c:v>20.2400000005821</c:v>
                </c:pt>
                <c:pt idx="8864">
                  <c:v>20.248000000582302</c:v>
                </c:pt>
                <c:pt idx="8865">
                  <c:v>20.2560000005825</c:v>
                </c:pt>
                <c:pt idx="8866">
                  <c:v>20.264000000582701</c:v>
                </c:pt>
                <c:pt idx="8867">
                  <c:v>20.272000000583002</c:v>
                </c:pt>
                <c:pt idx="8868">
                  <c:v>20.2800000005832</c:v>
                </c:pt>
                <c:pt idx="8869">
                  <c:v>20.288000000583398</c:v>
                </c:pt>
                <c:pt idx="8870">
                  <c:v>20.2960000005837</c:v>
                </c:pt>
                <c:pt idx="8871">
                  <c:v>20.304000000583901</c:v>
                </c:pt>
                <c:pt idx="8872">
                  <c:v>20.312000000584099</c:v>
                </c:pt>
                <c:pt idx="8873">
                  <c:v>20.320000000584397</c:v>
                </c:pt>
                <c:pt idx="8874">
                  <c:v>20.328000000584602</c:v>
                </c:pt>
                <c:pt idx="8875">
                  <c:v>20.3360000005848</c:v>
                </c:pt>
                <c:pt idx="8876">
                  <c:v>20.344000000584998</c:v>
                </c:pt>
                <c:pt idx="8877">
                  <c:v>20.352000000585303</c:v>
                </c:pt>
                <c:pt idx="8878">
                  <c:v>20.360000000585501</c:v>
                </c:pt>
                <c:pt idx="8879">
                  <c:v>20.368000000585699</c:v>
                </c:pt>
                <c:pt idx="8880">
                  <c:v>20.376000000586</c:v>
                </c:pt>
                <c:pt idx="8881">
                  <c:v>20.384000000586202</c:v>
                </c:pt>
                <c:pt idx="8882">
                  <c:v>20.3920000005864</c:v>
                </c:pt>
                <c:pt idx="8883">
                  <c:v>20.400000000586697</c:v>
                </c:pt>
                <c:pt idx="8884">
                  <c:v>20.408000000586902</c:v>
                </c:pt>
                <c:pt idx="8885">
                  <c:v>20.416000000587101</c:v>
                </c:pt>
                <c:pt idx="8886">
                  <c:v>20.424000000587299</c:v>
                </c:pt>
                <c:pt idx="8887">
                  <c:v>20.432000000587603</c:v>
                </c:pt>
                <c:pt idx="8888">
                  <c:v>20.440000000587801</c:v>
                </c:pt>
                <c:pt idx="8889">
                  <c:v>20.448000000587999</c:v>
                </c:pt>
                <c:pt idx="8890">
                  <c:v>20.4560000005883</c:v>
                </c:pt>
                <c:pt idx="8891">
                  <c:v>20.464000000588502</c:v>
                </c:pt>
                <c:pt idx="8892">
                  <c:v>20.4720000005887</c:v>
                </c:pt>
                <c:pt idx="8893">
                  <c:v>20.480000000588998</c:v>
                </c:pt>
                <c:pt idx="8894">
                  <c:v>20.488000000589203</c:v>
                </c:pt>
                <c:pt idx="8895">
                  <c:v>20.496000000589401</c:v>
                </c:pt>
                <c:pt idx="8896">
                  <c:v>20.504000000589599</c:v>
                </c:pt>
                <c:pt idx="8897">
                  <c:v>20.5120000005899</c:v>
                </c:pt>
                <c:pt idx="8898">
                  <c:v>20.520000000590102</c:v>
                </c:pt>
                <c:pt idx="8899">
                  <c:v>20.5280000005903</c:v>
                </c:pt>
                <c:pt idx="8900">
                  <c:v>20.536000000590601</c:v>
                </c:pt>
                <c:pt idx="8901">
                  <c:v>20.544000000590803</c:v>
                </c:pt>
                <c:pt idx="8902">
                  <c:v>20.552000000591001</c:v>
                </c:pt>
                <c:pt idx="8903">
                  <c:v>20.560000000591298</c:v>
                </c:pt>
                <c:pt idx="8904">
                  <c:v>20.5680000005915</c:v>
                </c:pt>
                <c:pt idx="8905">
                  <c:v>20.576000000591701</c:v>
                </c:pt>
                <c:pt idx="8906">
                  <c:v>20.584000000591899</c:v>
                </c:pt>
                <c:pt idx="8907">
                  <c:v>20.592000000592201</c:v>
                </c:pt>
                <c:pt idx="8908">
                  <c:v>20.600000000592402</c:v>
                </c:pt>
                <c:pt idx="8909">
                  <c:v>20.6080000005926</c:v>
                </c:pt>
                <c:pt idx="8910">
                  <c:v>20.616000000592901</c:v>
                </c:pt>
                <c:pt idx="8911">
                  <c:v>20.624000000593099</c:v>
                </c:pt>
                <c:pt idx="8912">
                  <c:v>20.632000000593301</c:v>
                </c:pt>
                <c:pt idx="8913">
                  <c:v>20.640000000593599</c:v>
                </c:pt>
                <c:pt idx="8914">
                  <c:v>20.6480000005938</c:v>
                </c:pt>
                <c:pt idx="8915">
                  <c:v>20.656000000594002</c:v>
                </c:pt>
                <c:pt idx="8916">
                  <c:v>20.6640000005942</c:v>
                </c:pt>
                <c:pt idx="8917">
                  <c:v>20.672000000594501</c:v>
                </c:pt>
                <c:pt idx="8918">
                  <c:v>20.680000000594699</c:v>
                </c:pt>
                <c:pt idx="8919">
                  <c:v>20.688000000594901</c:v>
                </c:pt>
                <c:pt idx="8920">
                  <c:v>20.696000000595202</c:v>
                </c:pt>
                <c:pt idx="8921">
                  <c:v>20.7040000005954</c:v>
                </c:pt>
                <c:pt idx="8922">
                  <c:v>20.712000000595602</c:v>
                </c:pt>
                <c:pt idx="8923">
                  <c:v>20.720000000595899</c:v>
                </c:pt>
                <c:pt idx="8924">
                  <c:v>20.728000000596101</c:v>
                </c:pt>
                <c:pt idx="8925">
                  <c:v>20.736000000596299</c:v>
                </c:pt>
                <c:pt idx="8926">
                  <c:v>20.7440000005965</c:v>
                </c:pt>
                <c:pt idx="8927">
                  <c:v>20.752000000596801</c:v>
                </c:pt>
                <c:pt idx="8928">
                  <c:v>20.760000000597</c:v>
                </c:pt>
                <c:pt idx="8929">
                  <c:v>20.768000000597201</c:v>
                </c:pt>
                <c:pt idx="8930">
                  <c:v>20.776000000597502</c:v>
                </c:pt>
                <c:pt idx="8931">
                  <c:v>20.7840000005977</c:v>
                </c:pt>
                <c:pt idx="8932">
                  <c:v>20.792000000597902</c:v>
                </c:pt>
                <c:pt idx="8933">
                  <c:v>20.8000000005982</c:v>
                </c:pt>
                <c:pt idx="8934">
                  <c:v>20.808000000598401</c:v>
                </c:pt>
                <c:pt idx="8935">
                  <c:v>20.816000000598599</c:v>
                </c:pt>
                <c:pt idx="8936">
                  <c:v>20.824000000598801</c:v>
                </c:pt>
                <c:pt idx="8937">
                  <c:v>20.832000000599102</c:v>
                </c:pt>
                <c:pt idx="8938">
                  <c:v>20.8400000005993</c:v>
                </c:pt>
                <c:pt idx="8939">
                  <c:v>20.848000000599502</c:v>
                </c:pt>
                <c:pt idx="8940">
                  <c:v>20.856000000599803</c:v>
                </c:pt>
                <c:pt idx="8941">
                  <c:v>20.864000000600001</c:v>
                </c:pt>
                <c:pt idx="8942">
                  <c:v>20.872000000600199</c:v>
                </c:pt>
                <c:pt idx="8943">
                  <c:v>20.8800000006005</c:v>
                </c:pt>
                <c:pt idx="8944">
                  <c:v>20.888000000600702</c:v>
                </c:pt>
                <c:pt idx="8945">
                  <c:v>20.8960000006009</c:v>
                </c:pt>
                <c:pt idx="8946">
                  <c:v>20.904000000601101</c:v>
                </c:pt>
                <c:pt idx="8947">
                  <c:v>20.912000000601402</c:v>
                </c:pt>
                <c:pt idx="8948">
                  <c:v>20.9200000006016</c:v>
                </c:pt>
                <c:pt idx="8949">
                  <c:v>20.928000000601799</c:v>
                </c:pt>
                <c:pt idx="8950">
                  <c:v>20.936000000602103</c:v>
                </c:pt>
                <c:pt idx="8951">
                  <c:v>20.944000000602301</c:v>
                </c:pt>
                <c:pt idx="8952">
                  <c:v>20.952000000602499</c:v>
                </c:pt>
                <c:pt idx="8953">
                  <c:v>20.960000000602797</c:v>
                </c:pt>
                <c:pt idx="8954">
                  <c:v>20.968000000603002</c:v>
                </c:pt>
                <c:pt idx="8955">
                  <c:v>20.9760000006032</c:v>
                </c:pt>
                <c:pt idx="8956">
                  <c:v>20.984000000603498</c:v>
                </c:pt>
                <c:pt idx="8957">
                  <c:v>20.992000000603703</c:v>
                </c:pt>
                <c:pt idx="8958">
                  <c:v>21.000000000603901</c:v>
                </c:pt>
                <c:pt idx="8959">
                  <c:v>21.008000000604099</c:v>
                </c:pt>
                <c:pt idx="8960">
                  <c:v>21.0160000006044</c:v>
                </c:pt>
                <c:pt idx="8961">
                  <c:v>21.024000000604602</c:v>
                </c:pt>
                <c:pt idx="8962">
                  <c:v>21.0320000006048</c:v>
                </c:pt>
                <c:pt idx="8963">
                  <c:v>21.040000000605097</c:v>
                </c:pt>
                <c:pt idx="8964">
                  <c:v>21.048000000605303</c:v>
                </c:pt>
                <c:pt idx="8965">
                  <c:v>21.056000000605501</c:v>
                </c:pt>
                <c:pt idx="8966">
                  <c:v>21.064000000605798</c:v>
                </c:pt>
                <c:pt idx="8967">
                  <c:v>21.072000000606</c:v>
                </c:pt>
                <c:pt idx="8968">
                  <c:v>21.080000000606201</c:v>
                </c:pt>
                <c:pt idx="8969">
                  <c:v>21.088000000606399</c:v>
                </c:pt>
                <c:pt idx="8970">
                  <c:v>21.096000000606701</c:v>
                </c:pt>
                <c:pt idx="8971">
                  <c:v>21.104000000606902</c:v>
                </c:pt>
                <c:pt idx="8972">
                  <c:v>21.1120000006071</c:v>
                </c:pt>
                <c:pt idx="8973">
                  <c:v>21.120000000607398</c:v>
                </c:pt>
                <c:pt idx="8974">
                  <c:v>21.128000000607603</c:v>
                </c:pt>
                <c:pt idx="8975">
                  <c:v>21.136000000607801</c:v>
                </c:pt>
                <c:pt idx="8976">
                  <c:v>21.144000000608099</c:v>
                </c:pt>
                <c:pt idx="8977">
                  <c:v>21.1520000006083</c:v>
                </c:pt>
                <c:pt idx="8978">
                  <c:v>21.160000000608502</c:v>
                </c:pt>
                <c:pt idx="8979">
                  <c:v>21.1680000006087</c:v>
                </c:pt>
                <c:pt idx="8980">
                  <c:v>21.176000000609001</c:v>
                </c:pt>
                <c:pt idx="8981">
                  <c:v>21.184000000609203</c:v>
                </c:pt>
                <c:pt idx="8982">
                  <c:v>21.192000000609401</c:v>
                </c:pt>
                <c:pt idx="8983">
                  <c:v>21.200000000609698</c:v>
                </c:pt>
                <c:pt idx="8984">
                  <c:v>21.2080000006099</c:v>
                </c:pt>
                <c:pt idx="8985">
                  <c:v>21.216000000610101</c:v>
                </c:pt>
                <c:pt idx="8986">
                  <c:v>21.224000000610399</c:v>
                </c:pt>
                <c:pt idx="8987">
                  <c:v>21.232000000610601</c:v>
                </c:pt>
                <c:pt idx="8988">
                  <c:v>21.240000000610802</c:v>
                </c:pt>
                <c:pt idx="8989">
                  <c:v>21.248000000611</c:v>
                </c:pt>
                <c:pt idx="8990">
                  <c:v>21.256000000611301</c:v>
                </c:pt>
                <c:pt idx="8991">
                  <c:v>21.2640000006115</c:v>
                </c:pt>
                <c:pt idx="8992">
                  <c:v>21.272000000611701</c:v>
                </c:pt>
                <c:pt idx="8993">
                  <c:v>21.280000000611999</c:v>
                </c:pt>
                <c:pt idx="8994">
                  <c:v>21.2880000006122</c:v>
                </c:pt>
                <c:pt idx="8995">
                  <c:v>21.296000000612402</c:v>
                </c:pt>
                <c:pt idx="8996">
                  <c:v>21.304000000612699</c:v>
                </c:pt>
                <c:pt idx="8997">
                  <c:v>21.312000000612901</c:v>
                </c:pt>
                <c:pt idx="8998">
                  <c:v>21.320000000613099</c:v>
                </c:pt>
                <c:pt idx="8999">
                  <c:v>21.328000000613301</c:v>
                </c:pt>
                <c:pt idx="9000">
                  <c:v>21.336000000613602</c:v>
                </c:pt>
                <c:pt idx="9001">
                  <c:v>21.3440000006138</c:v>
                </c:pt>
                <c:pt idx="9002">
                  <c:v>21.352000000614002</c:v>
                </c:pt>
                <c:pt idx="9003">
                  <c:v>21.360000000614299</c:v>
                </c:pt>
                <c:pt idx="9004">
                  <c:v>21.368000000614501</c:v>
                </c:pt>
                <c:pt idx="9005">
                  <c:v>21.376000000614699</c:v>
                </c:pt>
                <c:pt idx="9006">
                  <c:v>21.384000000615</c:v>
                </c:pt>
                <c:pt idx="9007">
                  <c:v>21.392000000615202</c:v>
                </c:pt>
                <c:pt idx="9008">
                  <c:v>21.4000000006154</c:v>
                </c:pt>
                <c:pt idx="9009">
                  <c:v>21.408000000615601</c:v>
                </c:pt>
                <c:pt idx="9010">
                  <c:v>21.416000000615902</c:v>
                </c:pt>
                <c:pt idx="9011">
                  <c:v>21.4240000006161</c:v>
                </c:pt>
                <c:pt idx="9012">
                  <c:v>21.432000000616299</c:v>
                </c:pt>
                <c:pt idx="9013">
                  <c:v>21.4400000006166</c:v>
                </c:pt>
                <c:pt idx="9014">
                  <c:v>21.448000000616801</c:v>
                </c:pt>
                <c:pt idx="9015">
                  <c:v>21.456000000616999</c:v>
                </c:pt>
                <c:pt idx="9016">
                  <c:v>21.464000000617297</c:v>
                </c:pt>
                <c:pt idx="9017">
                  <c:v>21.472000000617502</c:v>
                </c:pt>
                <c:pt idx="9018">
                  <c:v>21.4800000006177</c:v>
                </c:pt>
                <c:pt idx="9019">
                  <c:v>21.488000000617902</c:v>
                </c:pt>
                <c:pt idx="9020">
                  <c:v>21.496000000618203</c:v>
                </c:pt>
                <c:pt idx="9021">
                  <c:v>21.504000000618401</c:v>
                </c:pt>
                <c:pt idx="9022">
                  <c:v>21.512000000618599</c:v>
                </c:pt>
                <c:pt idx="9023">
                  <c:v>21.5200000006189</c:v>
                </c:pt>
                <c:pt idx="9024">
                  <c:v>21.528000000619102</c:v>
                </c:pt>
                <c:pt idx="9025">
                  <c:v>21.5360000006193</c:v>
                </c:pt>
                <c:pt idx="9026">
                  <c:v>21.544000000619597</c:v>
                </c:pt>
                <c:pt idx="9027">
                  <c:v>21.552000000619802</c:v>
                </c:pt>
                <c:pt idx="9028">
                  <c:v>21.560000000620001</c:v>
                </c:pt>
                <c:pt idx="9029">
                  <c:v>21.568000000620199</c:v>
                </c:pt>
                <c:pt idx="9030">
                  <c:v>21.576000000620503</c:v>
                </c:pt>
                <c:pt idx="9031">
                  <c:v>21.584000000620701</c:v>
                </c:pt>
                <c:pt idx="9032">
                  <c:v>21.592000000620899</c:v>
                </c:pt>
                <c:pt idx="9033">
                  <c:v>21.600000000621197</c:v>
                </c:pt>
                <c:pt idx="9034">
                  <c:v>21.608000000621402</c:v>
                </c:pt>
                <c:pt idx="9035">
                  <c:v>21.6160000006216</c:v>
                </c:pt>
                <c:pt idx="9036">
                  <c:v>21.624000000621898</c:v>
                </c:pt>
                <c:pt idx="9037">
                  <c:v>21.632000000622103</c:v>
                </c:pt>
                <c:pt idx="9038">
                  <c:v>21.640000000622301</c:v>
                </c:pt>
                <c:pt idx="9039">
                  <c:v>21.648000000622499</c:v>
                </c:pt>
                <c:pt idx="9040">
                  <c:v>21.6560000006228</c:v>
                </c:pt>
                <c:pt idx="9041">
                  <c:v>21.664000000623002</c:v>
                </c:pt>
                <c:pt idx="9042">
                  <c:v>21.6720000006232</c:v>
                </c:pt>
                <c:pt idx="9043">
                  <c:v>21.680000000623497</c:v>
                </c:pt>
                <c:pt idx="9044">
                  <c:v>21.688000000623703</c:v>
                </c:pt>
                <c:pt idx="9045">
                  <c:v>21.696000000623901</c:v>
                </c:pt>
                <c:pt idx="9046">
                  <c:v>21.704000000624198</c:v>
                </c:pt>
                <c:pt idx="9047">
                  <c:v>21.7120000006244</c:v>
                </c:pt>
                <c:pt idx="9048">
                  <c:v>21.720000000624601</c:v>
                </c:pt>
                <c:pt idx="9049">
                  <c:v>21.7280000006248</c:v>
                </c:pt>
                <c:pt idx="9050">
                  <c:v>21.736000000625101</c:v>
                </c:pt>
                <c:pt idx="9051">
                  <c:v>21.744000000625302</c:v>
                </c:pt>
                <c:pt idx="9052">
                  <c:v>21.7520000006255</c:v>
                </c:pt>
                <c:pt idx="9053">
                  <c:v>21.760000000625798</c:v>
                </c:pt>
                <c:pt idx="9054">
                  <c:v>21.768000000625999</c:v>
                </c:pt>
                <c:pt idx="9055">
                  <c:v>21.776000000626201</c:v>
                </c:pt>
                <c:pt idx="9056">
                  <c:v>21.784000000626499</c:v>
                </c:pt>
                <c:pt idx="9057">
                  <c:v>21.7920000006267</c:v>
                </c:pt>
                <c:pt idx="9058">
                  <c:v>21.800000000626902</c:v>
                </c:pt>
                <c:pt idx="9059">
                  <c:v>21.8080000006271</c:v>
                </c:pt>
                <c:pt idx="9060">
                  <c:v>21.816000000627401</c:v>
                </c:pt>
                <c:pt idx="9061">
                  <c:v>21.824000000627599</c:v>
                </c:pt>
                <c:pt idx="9062">
                  <c:v>21.832000000627801</c:v>
                </c:pt>
                <c:pt idx="9063">
                  <c:v>21.840000000628098</c:v>
                </c:pt>
                <c:pt idx="9064">
                  <c:v>21.8480000006283</c:v>
                </c:pt>
                <c:pt idx="9065">
                  <c:v>21.856000000628502</c:v>
                </c:pt>
                <c:pt idx="9066">
                  <c:v>21.864000000628799</c:v>
                </c:pt>
                <c:pt idx="9067">
                  <c:v>21.872000000629001</c:v>
                </c:pt>
                <c:pt idx="9068">
                  <c:v>21.880000000629202</c:v>
                </c:pt>
                <c:pt idx="9069">
                  <c:v>21.8880000006294</c:v>
                </c:pt>
                <c:pt idx="9070">
                  <c:v>21.896000000629702</c:v>
                </c:pt>
                <c:pt idx="9071">
                  <c:v>21.9040000006299</c:v>
                </c:pt>
                <c:pt idx="9072">
                  <c:v>21.912000000630101</c:v>
                </c:pt>
                <c:pt idx="9073">
                  <c:v>21.920000000630399</c:v>
                </c:pt>
                <c:pt idx="9074">
                  <c:v>21.9280000006306</c:v>
                </c:pt>
                <c:pt idx="9075">
                  <c:v>21.936000000630802</c:v>
                </c:pt>
                <c:pt idx="9076">
                  <c:v>21.9440000006311</c:v>
                </c:pt>
                <c:pt idx="9077">
                  <c:v>21.952000000631301</c:v>
                </c:pt>
                <c:pt idx="9078">
                  <c:v>21.960000000631499</c:v>
                </c:pt>
                <c:pt idx="9079">
                  <c:v>21.968000000631701</c:v>
                </c:pt>
                <c:pt idx="9080">
                  <c:v>21.976000000632002</c:v>
                </c:pt>
                <c:pt idx="9081">
                  <c:v>21.9840000006322</c:v>
                </c:pt>
                <c:pt idx="9082">
                  <c:v>21.992000000632402</c:v>
                </c:pt>
                <c:pt idx="9083">
                  <c:v>22.000000000632699</c:v>
                </c:pt>
                <c:pt idx="9084">
                  <c:v>22.008000000632901</c:v>
                </c:pt>
                <c:pt idx="9085">
                  <c:v>22.016000000633099</c:v>
                </c:pt>
                <c:pt idx="9086">
                  <c:v>22.0240000006334</c:v>
                </c:pt>
                <c:pt idx="9087">
                  <c:v>22.032000000633602</c:v>
                </c:pt>
                <c:pt idx="9088">
                  <c:v>22.0400000006338</c:v>
                </c:pt>
                <c:pt idx="9089">
                  <c:v>22.048000000634001</c:v>
                </c:pt>
                <c:pt idx="9090">
                  <c:v>22.056000000634302</c:v>
                </c:pt>
                <c:pt idx="9091">
                  <c:v>22.064000000634501</c:v>
                </c:pt>
                <c:pt idx="9092">
                  <c:v>22.072000000634699</c:v>
                </c:pt>
                <c:pt idx="9093">
                  <c:v>22.080000000635</c:v>
                </c:pt>
                <c:pt idx="9094">
                  <c:v>22.088000000635201</c:v>
                </c:pt>
                <c:pt idx="9095">
                  <c:v>22.096000000635399</c:v>
                </c:pt>
                <c:pt idx="9096">
                  <c:v>22.104000000635697</c:v>
                </c:pt>
                <c:pt idx="9097">
                  <c:v>22.112000000635902</c:v>
                </c:pt>
                <c:pt idx="9098">
                  <c:v>22.1200000006361</c:v>
                </c:pt>
                <c:pt idx="9099">
                  <c:v>22.128000000636298</c:v>
                </c:pt>
                <c:pt idx="9100">
                  <c:v>22.136000000636603</c:v>
                </c:pt>
                <c:pt idx="9101">
                  <c:v>22.144000000636801</c:v>
                </c:pt>
                <c:pt idx="9102">
                  <c:v>22.152000000636999</c:v>
                </c:pt>
                <c:pt idx="9103">
                  <c:v>22.1600000006373</c:v>
                </c:pt>
                <c:pt idx="9104">
                  <c:v>22.168000000637502</c:v>
                </c:pt>
                <c:pt idx="9105">
                  <c:v>22.1760000006377</c:v>
                </c:pt>
                <c:pt idx="9106">
                  <c:v>22.184000000637997</c:v>
                </c:pt>
                <c:pt idx="9107">
                  <c:v>22.192000000638203</c:v>
                </c:pt>
                <c:pt idx="9108">
                  <c:v>22.200000000638401</c:v>
                </c:pt>
                <c:pt idx="9109">
                  <c:v>22.208000000638599</c:v>
                </c:pt>
                <c:pt idx="9110">
                  <c:v>22.2160000006389</c:v>
                </c:pt>
                <c:pt idx="9111">
                  <c:v>22.224000000639101</c:v>
                </c:pt>
                <c:pt idx="9112">
                  <c:v>22.232000000639299</c:v>
                </c:pt>
                <c:pt idx="9113">
                  <c:v>22.240000000639601</c:v>
                </c:pt>
                <c:pt idx="9114">
                  <c:v>22.248000000639802</c:v>
                </c:pt>
                <c:pt idx="9115">
                  <c:v>22.25600000064</c:v>
                </c:pt>
                <c:pt idx="9116">
                  <c:v>22.264000000640298</c:v>
                </c:pt>
                <c:pt idx="9117">
                  <c:v>22.272000000640503</c:v>
                </c:pt>
                <c:pt idx="9118">
                  <c:v>22.280000000640701</c:v>
                </c:pt>
                <c:pt idx="9119">
                  <c:v>22.288000000640899</c:v>
                </c:pt>
                <c:pt idx="9120">
                  <c:v>22.2960000006412</c:v>
                </c:pt>
                <c:pt idx="9121">
                  <c:v>22.304000000641402</c:v>
                </c:pt>
                <c:pt idx="9122">
                  <c:v>22.3120000006416</c:v>
                </c:pt>
                <c:pt idx="9123">
                  <c:v>22.320000000641901</c:v>
                </c:pt>
                <c:pt idx="9124">
                  <c:v>22.328000000642103</c:v>
                </c:pt>
                <c:pt idx="9125">
                  <c:v>22.336000000642301</c:v>
                </c:pt>
                <c:pt idx="9126">
                  <c:v>22.344000000642598</c:v>
                </c:pt>
                <c:pt idx="9127">
                  <c:v>22.3520000006428</c:v>
                </c:pt>
                <c:pt idx="9128">
                  <c:v>22.360000000643002</c:v>
                </c:pt>
                <c:pt idx="9129">
                  <c:v>22.3680000006432</c:v>
                </c:pt>
                <c:pt idx="9130">
                  <c:v>22.376000000643501</c:v>
                </c:pt>
                <c:pt idx="9131">
                  <c:v>22.384000000643702</c:v>
                </c:pt>
                <c:pt idx="9132">
                  <c:v>22.3920000006439</c:v>
                </c:pt>
                <c:pt idx="9133">
                  <c:v>22.400000000644201</c:v>
                </c:pt>
                <c:pt idx="9134">
                  <c:v>22.4080000006444</c:v>
                </c:pt>
                <c:pt idx="9135">
                  <c:v>22.416000000644601</c:v>
                </c:pt>
                <c:pt idx="9136">
                  <c:v>22.424000000644899</c:v>
                </c:pt>
                <c:pt idx="9137">
                  <c:v>22.4320000006451</c:v>
                </c:pt>
                <c:pt idx="9138">
                  <c:v>22.440000000645302</c:v>
                </c:pt>
                <c:pt idx="9139">
                  <c:v>22.4480000006455</c:v>
                </c:pt>
                <c:pt idx="9140">
                  <c:v>22.456000000645801</c:v>
                </c:pt>
                <c:pt idx="9141">
                  <c:v>22.464000000645999</c:v>
                </c:pt>
                <c:pt idx="9142">
                  <c:v>22.472000000646201</c:v>
                </c:pt>
                <c:pt idx="9143">
                  <c:v>22.480000000646502</c:v>
                </c:pt>
                <c:pt idx="9144">
                  <c:v>22.4880000006467</c:v>
                </c:pt>
                <c:pt idx="9145">
                  <c:v>22.496000000646902</c:v>
                </c:pt>
                <c:pt idx="9146">
                  <c:v>22.504000000647199</c:v>
                </c:pt>
                <c:pt idx="9147">
                  <c:v>22.512000000647401</c:v>
                </c:pt>
                <c:pt idx="9148">
                  <c:v>22.520000000647599</c:v>
                </c:pt>
                <c:pt idx="9149">
                  <c:v>22.528000000647801</c:v>
                </c:pt>
                <c:pt idx="9150">
                  <c:v>22.536000000648102</c:v>
                </c:pt>
                <c:pt idx="9151">
                  <c:v>22.5440000006483</c:v>
                </c:pt>
                <c:pt idx="9152">
                  <c:v>22.552000000648501</c:v>
                </c:pt>
                <c:pt idx="9153">
                  <c:v>22.560000000648802</c:v>
                </c:pt>
                <c:pt idx="9154">
                  <c:v>22.568000000649</c:v>
                </c:pt>
                <c:pt idx="9155">
                  <c:v>22.576000000649199</c:v>
                </c:pt>
                <c:pt idx="9156">
                  <c:v>22.5840000006495</c:v>
                </c:pt>
                <c:pt idx="9157">
                  <c:v>22.592000000649701</c:v>
                </c:pt>
                <c:pt idx="9158">
                  <c:v>22.600000000649899</c:v>
                </c:pt>
                <c:pt idx="9159">
                  <c:v>22.608000000650101</c:v>
                </c:pt>
                <c:pt idx="9160">
                  <c:v>22.616000000650402</c:v>
                </c:pt>
                <c:pt idx="9161">
                  <c:v>22.6240000006506</c:v>
                </c:pt>
                <c:pt idx="9162">
                  <c:v>22.632000000650802</c:v>
                </c:pt>
                <c:pt idx="9163">
                  <c:v>22.640000000651103</c:v>
                </c:pt>
                <c:pt idx="9164">
                  <c:v>22.648000000651301</c:v>
                </c:pt>
                <c:pt idx="9165">
                  <c:v>22.656000000651499</c:v>
                </c:pt>
                <c:pt idx="9166">
                  <c:v>22.6640000006518</c:v>
                </c:pt>
                <c:pt idx="9167">
                  <c:v>22.672000000652002</c:v>
                </c:pt>
                <c:pt idx="9168">
                  <c:v>22.6800000006522</c:v>
                </c:pt>
                <c:pt idx="9169">
                  <c:v>22.688000000652497</c:v>
                </c:pt>
                <c:pt idx="9170">
                  <c:v>22.696000000652703</c:v>
                </c:pt>
                <c:pt idx="9171">
                  <c:v>22.704000000652901</c:v>
                </c:pt>
                <c:pt idx="9172">
                  <c:v>22.712000000653099</c:v>
                </c:pt>
                <c:pt idx="9173">
                  <c:v>22.720000000653403</c:v>
                </c:pt>
                <c:pt idx="9174">
                  <c:v>22.728000000653601</c:v>
                </c:pt>
                <c:pt idx="9175">
                  <c:v>22.736000000653799</c:v>
                </c:pt>
                <c:pt idx="9176">
                  <c:v>22.744000000654097</c:v>
                </c:pt>
                <c:pt idx="9177">
                  <c:v>22.752000000654302</c:v>
                </c:pt>
                <c:pt idx="9178">
                  <c:v>22.7600000006545</c:v>
                </c:pt>
                <c:pt idx="9179">
                  <c:v>22.768000000654798</c:v>
                </c:pt>
                <c:pt idx="9180">
                  <c:v>22.776000000655003</c:v>
                </c:pt>
                <c:pt idx="9181">
                  <c:v>22.784000000655201</c:v>
                </c:pt>
                <c:pt idx="9182">
                  <c:v>22.792000000655399</c:v>
                </c:pt>
                <c:pt idx="9183">
                  <c:v>22.8000000006557</c:v>
                </c:pt>
                <c:pt idx="9184">
                  <c:v>22.808000000655902</c:v>
                </c:pt>
                <c:pt idx="9185">
                  <c:v>22.8160000006561</c:v>
                </c:pt>
                <c:pt idx="9186">
                  <c:v>22.824000000656397</c:v>
                </c:pt>
                <c:pt idx="9187">
                  <c:v>22.832000000656603</c:v>
                </c:pt>
                <c:pt idx="9188">
                  <c:v>22.840000000656801</c:v>
                </c:pt>
                <c:pt idx="9189">
                  <c:v>22.848000000657098</c:v>
                </c:pt>
                <c:pt idx="9190">
                  <c:v>22.8560000006573</c:v>
                </c:pt>
                <c:pt idx="9191">
                  <c:v>22.864000000657501</c:v>
                </c:pt>
                <c:pt idx="9192">
                  <c:v>22.8720000006577</c:v>
                </c:pt>
                <c:pt idx="9193">
                  <c:v>22.880000000658001</c:v>
                </c:pt>
                <c:pt idx="9194">
                  <c:v>22.888000000658202</c:v>
                </c:pt>
                <c:pt idx="9195">
                  <c:v>22.8960000006584</c:v>
                </c:pt>
                <c:pt idx="9196">
                  <c:v>22.904000000658698</c:v>
                </c:pt>
                <c:pt idx="9197">
                  <c:v>22.9120000006589</c:v>
                </c:pt>
                <c:pt idx="9198">
                  <c:v>22.920000000659101</c:v>
                </c:pt>
                <c:pt idx="9199">
                  <c:v>22.928000000659399</c:v>
                </c:pt>
                <c:pt idx="9200">
                  <c:v>22.9360000006596</c:v>
                </c:pt>
                <c:pt idx="9201">
                  <c:v>22.944000000659802</c:v>
                </c:pt>
                <c:pt idx="9202">
                  <c:v>22.95200000066</c:v>
                </c:pt>
                <c:pt idx="9203">
                  <c:v>22.960000000660301</c:v>
                </c:pt>
                <c:pt idx="9204">
                  <c:v>22.968000000660499</c:v>
                </c:pt>
                <c:pt idx="9205">
                  <c:v>22.976000000660701</c:v>
                </c:pt>
                <c:pt idx="9206">
                  <c:v>22.984000000660998</c:v>
                </c:pt>
                <c:pt idx="9207">
                  <c:v>22.9920000006612</c:v>
                </c:pt>
                <c:pt idx="9208">
                  <c:v>23.000000000661402</c:v>
                </c:pt>
                <c:pt idx="9209">
                  <c:v>23.008000000661699</c:v>
                </c:pt>
                <c:pt idx="9210">
                  <c:v>23.016000000661901</c:v>
                </c:pt>
                <c:pt idx="9211">
                  <c:v>23.024000000662102</c:v>
                </c:pt>
                <c:pt idx="9212">
                  <c:v>23.0320000006623</c:v>
                </c:pt>
                <c:pt idx="9213">
                  <c:v>23.040000000662602</c:v>
                </c:pt>
                <c:pt idx="9214">
                  <c:v>23.0480000006628</c:v>
                </c:pt>
                <c:pt idx="9215">
                  <c:v>23.056000000663001</c:v>
                </c:pt>
                <c:pt idx="9216">
                  <c:v>23.064000000663299</c:v>
                </c:pt>
                <c:pt idx="9217">
                  <c:v>23.0720000006635</c:v>
                </c:pt>
                <c:pt idx="9218">
                  <c:v>23.080000000663702</c:v>
                </c:pt>
                <c:pt idx="9219">
                  <c:v>23.088000000664</c:v>
                </c:pt>
                <c:pt idx="9220">
                  <c:v>23.096000000664201</c:v>
                </c:pt>
                <c:pt idx="9221">
                  <c:v>23.104000000664399</c:v>
                </c:pt>
                <c:pt idx="9222">
                  <c:v>23.112000000664601</c:v>
                </c:pt>
                <c:pt idx="9223">
                  <c:v>23.120000000664902</c:v>
                </c:pt>
                <c:pt idx="9224">
                  <c:v>23.1280000006651</c:v>
                </c:pt>
                <c:pt idx="9225">
                  <c:v>23.136000000665302</c:v>
                </c:pt>
                <c:pt idx="9226">
                  <c:v>23.144000000665599</c:v>
                </c:pt>
                <c:pt idx="9227">
                  <c:v>23.152000000665801</c:v>
                </c:pt>
                <c:pt idx="9228">
                  <c:v>23.160000000665999</c:v>
                </c:pt>
                <c:pt idx="9229">
                  <c:v>23.1680000006663</c:v>
                </c:pt>
                <c:pt idx="9230">
                  <c:v>23.176000000666502</c:v>
                </c:pt>
                <c:pt idx="9231">
                  <c:v>23.1840000006667</c:v>
                </c:pt>
                <c:pt idx="9232">
                  <c:v>23.192000000666901</c:v>
                </c:pt>
                <c:pt idx="9233">
                  <c:v>23.200000000667202</c:v>
                </c:pt>
                <c:pt idx="9234">
                  <c:v>23.208000000667401</c:v>
                </c:pt>
                <c:pt idx="9235">
                  <c:v>23.216000000667599</c:v>
                </c:pt>
                <c:pt idx="9236">
                  <c:v>23.2240000006679</c:v>
                </c:pt>
                <c:pt idx="9237">
                  <c:v>23.232000000668101</c:v>
                </c:pt>
                <c:pt idx="9238">
                  <c:v>23.240000000668299</c:v>
                </c:pt>
                <c:pt idx="9239">
                  <c:v>23.248000000668597</c:v>
                </c:pt>
                <c:pt idx="9240">
                  <c:v>23.256000000668802</c:v>
                </c:pt>
                <c:pt idx="9241">
                  <c:v>23.264000000669</c:v>
                </c:pt>
                <c:pt idx="9242">
                  <c:v>23.272000000669198</c:v>
                </c:pt>
                <c:pt idx="9243">
                  <c:v>23.280000000669503</c:v>
                </c:pt>
                <c:pt idx="9244">
                  <c:v>23.288000000669701</c:v>
                </c:pt>
                <c:pt idx="9245">
                  <c:v>23.296000000669899</c:v>
                </c:pt>
                <c:pt idx="9246">
                  <c:v>23.304000000670197</c:v>
                </c:pt>
                <c:pt idx="9247">
                  <c:v>23.312000000670402</c:v>
                </c:pt>
                <c:pt idx="9248">
                  <c:v>23.3200000006706</c:v>
                </c:pt>
                <c:pt idx="9249">
                  <c:v>23.328000000670897</c:v>
                </c:pt>
                <c:pt idx="9250">
                  <c:v>23.336000000671103</c:v>
                </c:pt>
                <c:pt idx="9251">
                  <c:v>23.344000000671301</c:v>
                </c:pt>
                <c:pt idx="9252">
                  <c:v>23.352000000671499</c:v>
                </c:pt>
                <c:pt idx="9253">
                  <c:v>23.360000000671803</c:v>
                </c:pt>
                <c:pt idx="9254">
                  <c:v>23.368000000672001</c:v>
                </c:pt>
                <c:pt idx="9255">
                  <c:v>23.3760000006722</c:v>
                </c:pt>
                <c:pt idx="9256">
                  <c:v>23.384000000672497</c:v>
                </c:pt>
                <c:pt idx="9257">
                  <c:v>23.392000000672702</c:v>
                </c:pt>
                <c:pt idx="9258">
                  <c:v>23.4000000006729</c:v>
                </c:pt>
                <c:pt idx="9259">
                  <c:v>23.408000000673198</c:v>
                </c:pt>
                <c:pt idx="9260">
                  <c:v>23.416000000673403</c:v>
                </c:pt>
                <c:pt idx="9261">
                  <c:v>23.424000000673601</c:v>
                </c:pt>
                <c:pt idx="9262">
                  <c:v>23.432000000673799</c:v>
                </c:pt>
                <c:pt idx="9263">
                  <c:v>23.4400000006741</c:v>
                </c:pt>
                <c:pt idx="9264">
                  <c:v>23.448000000674302</c:v>
                </c:pt>
                <c:pt idx="9265">
                  <c:v>23.4560000006745</c:v>
                </c:pt>
                <c:pt idx="9266">
                  <c:v>23.464000000674798</c:v>
                </c:pt>
                <c:pt idx="9267">
                  <c:v>23.472000000675003</c:v>
                </c:pt>
                <c:pt idx="9268">
                  <c:v>23.480000000675201</c:v>
                </c:pt>
                <c:pt idx="9269">
                  <c:v>23.488000000675498</c:v>
                </c:pt>
                <c:pt idx="9270">
                  <c:v>23.4960000006757</c:v>
                </c:pt>
                <c:pt idx="9271">
                  <c:v>23.504000000675902</c:v>
                </c:pt>
                <c:pt idx="9272">
                  <c:v>23.5120000006761</c:v>
                </c:pt>
                <c:pt idx="9273">
                  <c:v>23.520000000676401</c:v>
                </c:pt>
                <c:pt idx="9274">
                  <c:v>23.528000000676602</c:v>
                </c:pt>
                <c:pt idx="9275">
                  <c:v>23.5360000006768</c:v>
                </c:pt>
                <c:pt idx="9276">
                  <c:v>23.544000000677098</c:v>
                </c:pt>
                <c:pt idx="9277">
                  <c:v>23.5520000006773</c:v>
                </c:pt>
                <c:pt idx="9278">
                  <c:v>23.560000000677501</c:v>
                </c:pt>
                <c:pt idx="9279">
                  <c:v>23.568000000677799</c:v>
                </c:pt>
                <c:pt idx="9280">
                  <c:v>23.576000000678</c:v>
                </c:pt>
                <c:pt idx="9281">
                  <c:v>23.584000000678202</c:v>
                </c:pt>
                <c:pt idx="9282">
                  <c:v>23.5920000006784</c:v>
                </c:pt>
                <c:pt idx="9283">
                  <c:v>23.600000000678701</c:v>
                </c:pt>
                <c:pt idx="9284">
                  <c:v>23.608000000678899</c:v>
                </c:pt>
                <c:pt idx="9285">
                  <c:v>23.616000000679101</c:v>
                </c:pt>
                <c:pt idx="9286">
                  <c:v>23.624000000679398</c:v>
                </c:pt>
                <c:pt idx="9287">
                  <c:v>23.6320000006796</c:v>
                </c:pt>
                <c:pt idx="9288">
                  <c:v>23.640000000679802</c:v>
                </c:pt>
                <c:pt idx="9289">
                  <c:v>23.648000000680099</c:v>
                </c:pt>
                <c:pt idx="9290">
                  <c:v>23.656000000680301</c:v>
                </c:pt>
                <c:pt idx="9291">
                  <c:v>23.664000000680499</c:v>
                </c:pt>
                <c:pt idx="9292">
                  <c:v>23.672000000680701</c:v>
                </c:pt>
                <c:pt idx="9293">
                  <c:v>23.680000000681002</c:v>
                </c:pt>
                <c:pt idx="9294">
                  <c:v>23.6880000006812</c:v>
                </c:pt>
                <c:pt idx="9295">
                  <c:v>23.696000000681401</c:v>
                </c:pt>
                <c:pt idx="9296">
                  <c:v>23.704000000681699</c:v>
                </c:pt>
                <c:pt idx="9297">
                  <c:v>23.712000000681901</c:v>
                </c:pt>
                <c:pt idx="9298">
                  <c:v>23.720000000682102</c:v>
                </c:pt>
                <c:pt idx="9299">
                  <c:v>23.7280000006824</c:v>
                </c:pt>
                <c:pt idx="9300">
                  <c:v>23.736000000682601</c:v>
                </c:pt>
                <c:pt idx="9301">
                  <c:v>23.744000000682799</c:v>
                </c:pt>
                <c:pt idx="9302">
                  <c:v>23.752000000683001</c:v>
                </c:pt>
                <c:pt idx="9303">
                  <c:v>23.760000000683302</c:v>
                </c:pt>
                <c:pt idx="9304">
                  <c:v>23.7680000006835</c:v>
                </c:pt>
                <c:pt idx="9305">
                  <c:v>23.776000000683702</c:v>
                </c:pt>
                <c:pt idx="9306">
                  <c:v>23.784000000683999</c:v>
                </c:pt>
                <c:pt idx="9307">
                  <c:v>23.792000000684201</c:v>
                </c:pt>
                <c:pt idx="9308">
                  <c:v>23.800000000684399</c:v>
                </c:pt>
                <c:pt idx="9309">
                  <c:v>23.8080000006847</c:v>
                </c:pt>
                <c:pt idx="9310">
                  <c:v>23.816000000684902</c:v>
                </c:pt>
                <c:pt idx="9311">
                  <c:v>23.8240000006851</c:v>
                </c:pt>
                <c:pt idx="9312">
                  <c:v>23.832000000685397</c:v>
                </c:pt>
                <c:pt idx="9313">
                  <c:v>23.840000000685603</c:v>
                </c:pt>
                <c:pt idx="9314">
                  <c:v>23.848000000685801</c:v>
                </c:pt>
                <c:pt idx="9315">
                  <c:v>23.856000000685999</c:v>
                </c:pt>
                <c:pt idx="9316">
                  <c:v>23.8640000006863</c:v>
                </c:pt>
                <c:pt idx="9317">
                  <c:v>23.872000000686501</c:v>
                </c:pt>
                <c:pt idx="9318">
                  <c:v>23.880000000686699</c:v>
                </c:pt>
                <c:pt idx="9319">
                  <c:v>23.888000000686997</c:v>
                </c:pt>
                <c:pt idx="9320">
                  <c:v>23.896000000687202</c:v>
                </c:pt>
                <c:pt idx="9321">
                  <c:v>23.9040000006874</c:v>
                </c:pt>
                <c:pt idx="9322">
                  <c:v>23.912000000687698</c:v>
                </c:pt>
                <c:pt idx="9323">
                  <c:v>23.920000000687903</c:v>
                </c:pt>
                <c:pt idx="9324">
                  <c:v>23.928000000688101</c:v>
                </c:pt>
                <c:pt idx="9325">
                  <c:v>23.936000000688299</c:v>
                </c:pt>
                <c:pt idx="9326">
                  <c:v>23.9440000006886</c:v>
                </c:pt>
                <c:pt idx="9327">
                  <c:v>23.952000000688802</c:v>
                </c:pt>
                <c:pt idx="9328">
                  <c:v>23.960000000689</c:v>
                </c:pt>
                <c:pt idx="9329">
                  <c:v>23.968000000689297</c:v>
                </c:pt>
                <c:pt idx="9330">
                  <c:v>23.976000000689503</c:v>
                </c:pt>
                <c:pt idx="9331">
                  <c:v>23.984000000689701</c:v>
                </c:pt>
                <c:pt idx="9332">
                  <c:v>23.992000000689998</c:v>
                </c:pt>
                <c:pt idx="9333">
                  <c:v>24.0000000006902</c:v>
                </c:pt>
                <c:pt idx="9334">
                  <c:v>24.008000000690402</c:v>
                </c:pt>
                <c:pt idx="9335">
                  <c:v>24.0160000006906</c:v>
                </c:pt>
                <c:pt idx="9336">
                  <c:v>24.024000000690901</c:v>
                </c:pt>
                <c:pt idx="9337">
                  <c:v>24.032000000691102</c:v>
                </c:pt>
                <c:pt idx="9338">
                  <c:v>24.0400000006913</c:v>
                </c:pt>
                <c:pt idx="9339">
                  <c:v>24.048000000691598</c:v>
                </c:pt>
                <c:pt idx="9340">
                  <c:v>24.0560000006918</c:v>
                </c:pt>
                <c:pt idx="9341">
                  <c:v>24.064000000692001</c:v>
                </c:pt>
                <c:pt idx="9342">
                  <c:v>24.072000000692299</c:v>
                </c:pt>
                <c:pt idx="9343">
                  <c:v>24.0800000006925</c:v>
                </c:pt>
                <c:pt idx="9344">
                  <c:v>24.088000000692702</c:v>
                </c:pt>
                <c:pt idx="9345">
                  <c:v>24.0960000006929</c:v>
                </c:pt>
                <c:pt idx="9346">
                  <c:v>24.104000000693201</c:v>
                </c:pt>
                <c:pt idx="9347">
                  <c:v>24.112000000693403</c:v>
                </c:pt>
                <c:pt idx="9348">
                  <c:v>24.120000000693601</c:v>
                </c:pt>
                <c:pt idx="9349">
                  <c:v>24.128000000693898</c:v>
                </c:pt>
                <c:pt idx="9350">
                  <c:v>24.1360000006941</c:v>
                </c:pt>
                <c:pt idx="9351">
                  <c:v>24.144000000694302</c:v>
                </c:pt>
                <c:pt idx="9352">
                  <c:v>24.152000000694599</c:v>
                </c:pt>
                <c:pt idx="9353">
                  <c:v>24.160000000694801</c:v>
                </c:pt>
                <c:pt idx="9354">
                  <c:v>24.168000000695002</c:v>
                </c:pt>
                <c:pt idx="9355">
                  <c:v>24.1760000006952</c:v>
                </c:pt>
                <c:pt idx="9356">
                  <c:v>24.184000000695502</c:v>
                </c:pt>
                <c:pt idx="9357">
                  <c:v>24.1920000006957</c:v>
                </c:pt>
                <c:pt idx="9358">
                  <c:v>24.200000000695901</c:v>
                </c:pt>
                <c:pt idx="9359">
                  <c:v>24.208000000696199</c:v>
                </c:pt>
                <c:pt idx="9360">
                  <c:v>24.2160000006964</c:v>
                </c:pt>
                <c:pt idx="9361">
                  <c:v>24.224000000696602</c:v>
                </c:pt>
                <c:pt idx="9362">
                  <c:v>24.2320000006969</c:v>
                </c:pt>
                <c:pt idx="9363">
                  <c:v>24.240000000697101</c:v>
                </c:pt>
                <c:pt idx="9364">
                  <c:v>24.248000000697299</c:v>
                </c:pt>
                <c:pt idx="9365">
                  <c:v>24.256000000697501</c:v>
                </c:pt>
                <c:pt idx="9366">
                  <c:v>24.264000000697802</c:v>
                </c:pt>
                <c:pt idx="9367">
                  <c:v>24.272000000698</c:v>
                </c:pt>
                <c:pt idx="9368">
                  <c:v>24.280000000698202</c:v>
                </c:pt>
                <c:pt idx="9369">
                  <c:v>24.288000000698499</c:v>
                </c:pt>
                <c:pt idx="9370">
                  <c:v>24.296000000698701</c:v>
                </c:pt>
                <c:pt idx="9371">
                  <c:v>24.304000000698899</c:v>
                </c:pt>
                <c:pt idx="9372">
                  <c:v>24.3120000006992</c:v>
                </c:pt>
                <c:pt idx="9373">
                  <c:v>24.320000000699402</c:v>
                </c:pt>
                <c:pt idx="9374">
                  <c:v>24.3280000006996</c:v>
                </c:pt>
                <c:pt idx="9375">
                  <c:v>24.336000000699801</c:v>
                </c:pt>
                <c:pt idx="9376">
                  <c:v>24.344000000700103</c:v>
                </c:pt>
                <c:pt idx="9377">
                  <c:v>24.352000000700301</c:v>
                </c:pt>
                <c:pt idx="9378">
                  <c:v>24.360000000700499</c:v>
                </c:pt>
                <c:pt idx="9379">
                  <c:v>24.3680000007008</c:v>
                </c:pt>
                <c:pt idx="9380">
                  <c:v>24.376000000701001</c:v>
                </c:pt>
                <c:pt idx="9381">
                  <c:v>24.384000000701199</c:v>
                </c:pt>
                <c:pt idx="9382">
                  <c:v>24.392000000701497</c:v>
                </c:pt>
                <c:pt idx="9383">
                  <c:v>24.400000000701702</c:v>
                </c:pt>
                <c:pt idx="9384">
                  <c:v>24.4080000007019</c:v>
                </c:pt>
                <c:pt idx="9385">
                  <c:v>24.416000000702098</c:v>
                </c:pt>
                <c:pt idx="9386">
                  <c:v>24.424000000702403</c:v>
                </c:pt>
                <c:pt idx="9387">
                  <c:v>24.432000000702601</c:v>
                </c:pt>
                <c:pt idx="9388">
                  <c:v>24.440000000702799</c:v>
                </c:pt>
                <c:pt idx="9389">
                  <c:v>24.448000000703097</c:v>
                </c:pt>
                <c:pt idx="9390">
                  <c:v>24.456000000703302</c:v>
                </c:pt>
                <c:pt idx="9391">
                  <c:v>24.4640000007035</c:v>
                </c:pt>
                <c:pt idx="9392">
                  <c:v>24.472000000703797</c:v>
                </c:pt>
                <c:pt idx="9393">
                  <c:v>24.480000000704003</c:v>
                </c:pt>
                <c:pt idx="9394">
                  <c:v>24.488000000704201</c:v>
                </c:pt>
                <c:pt idx="9395">
                  <c:v>24.496000000704399</c:v>
                </c:pt>
                <c:pt idx="9396">
                  <c:v>24.504000000704703</c:v>
                </c:pt>
                <c:pt idx="9397">
                  <c:v>24.512000000704901</c:v>
                </c:pt>
                <c:pt idx="9398">
                  <c:v>24.5200000007051</c:v>
                </c:pt>
                <c:pt idx="9399">
                  <c:v>24.528000000705397</c:v>
                </c:pt>
                <c:pt idx="9400">
                  <c:v>24.536000000705602</c:v>
                </c:pt>
                <c:pt idx="9401">
                  <c:v>24.5440000007058</c:v>
                </c:pt>
                <c:pt idx="9402">
                  <c:v>24.552000000706098</c:v>
                </c:pt>
                <c:pt idx="9403">
                  <c:v>24.560000000706303</c:v>
                </c:pt>
                <c:pt idx="9404">
                  <c:v>24.568000000706501</c:v>
                </c:pt>
                <c:pt idx="9405">
                  <c:v>24.576000000706699</c:v>
                </c:pt>
                <c:pt idx="9406">
                  <c:v>24.584000000707</c:v>
                </c:pt>
                <c:pt idx="9407">
                  <c:v>24.592000000707202</c:v>
                </c:pt>
                <c:pt idx="9408">
                  <c:v>24.6000000007074</c:v>
                </c:pt>
                <c:pt idx="9409">
                  <c:v>24.608000000707698</c:v>
                </c:pt>
                <c:pt idx="9410">
                  <c:v>24.616000000707903</c:v>
                </c:pt>
                <c:pt idx="9411">
                  <c:v>24.624000000708101</c:v>
                </c:pt>
                <c:pt idx="9412">
                  <c:v>24.632000000708398</c:v>
                </c:pt>
                <c:pt idx="9413">
                  <c:v>24.6400000007086</c:v>
                </c:pt>
                <c:pt idx="9414">
                  <c:v>24.648000000708802</c:v>
                </c:pt>
                <c:pt idx="9415">
                  <c:v>24.656000000709</c:v>
                </c:pt>
                <c:pt idx="9416">
                  <c:v>24.664000000709301</c:v>
                </c:pt>
                <c:pt idx="9417">
                  <c:v>24.672000000709502</c:v>
                </c:pt>
                <c:pt idx="9418">
                  <c:v>24.6800000007097</c:v>
                </c:pt>
                <c:pt idx="9419">
                  <c:v>24.688000000709998</c:v>
                </c:pt>
                <c:pt idx="9420">
                  <c:v>24.6960000007102</c:v>
                </c:pt>
                <c:pt idx="9421">
                  <c:v>24.704000000710401</c:v>
                </c:pt>
                <c:pt idx="9422">
                  <c:v>24.712000000710699</c:v>
                </c:pt>
                <c:pt idx="9423">
                  <c:v>24.7200000007109</c:v>
                </c:pt>
                <c:pt idx="9424">
                  <c:v>24.728000000711102</c:v>
                </c:pt>
                <c:pt idx="9425">
                  <c:v>24.7360000007113</c:v>
                </c:pt>
                <c:pt idx="9426">
                  <c:v>24.744000000711601</c:v>
                </c:pt>
                <c:pt idx="9427">
                  <c:v>24.752000000711799</c:v>
                </c:pt>
                <c:pt idx="9428">
                  <c:v>24.760000000712001</c:v>
                </c:pt>
                <c:pt idx="9429">
                  <c:v>24.768000000712298</c:v>
                </c:pt>
                <c:pt idx="9430">
                  <c:v>24.7760000007125</c:v>
                </c:pt>
                <c:pt idx="9431">
                  <c:v>24.784000000712702</c:v>
                </c:pt>
                <c:pt idx="9432">
                  <c:v>24.792000000712999</c:v>
                </c:pt>
                <c:pt idx="9433">
                  <c:v>24.800000000713201</c:v>
                </c:pt>
                <c:pt idx="9434">
                  <c:v>24.808000000713399</c:v>
                </c:pt>
                <c:pt idx="9435">
                  <c:v>24.816000000713601</c:v>
                </c:pt>
                <c:pt idx="9436">
                  <c:v>24.824000000713902</c:v>
                </c:pt>
                <c:pt idx="9437">
                  <c:v>24.8320000007141</c:v>
                </c:pt>
                <c:pt idx="9438">
                  <c:v>24.840000000714301</c:v>
                </c:pt>
                <c:pt idx="9439">
                  <c:v>24.848000000714599</c:v>
                </c:pt>
                <c:pt idx="9440">
                  <c:v>24.856000000714801</c:v>
                </c:pt>
                <c:pt idx="9441">
                  <c:v>24.864000000715002</c:v>
                </c:pt>
                <c:pt idx="9442">
                  <c:v>24.8720000007153</c:v>
                </c:pt>
                <c:pt idx="9443">
                  <c:v>24.880000000715501</c:v>
                </c:pt>
                <c:pt idx="9444">
                  <c:v>24.888000000715699</c:v>
                </c:pt>
                <c:pt idx="9445">
                  <c:v>24.896000000715901</c:v>
                </c:pt>
                <c:pt idx="9446">
                  <c:v>24.904000000716202</c:v>
                </c:pt>
                <c:pt idx="9447">
                  <c:v>24.9120000007164</c:v>
                </c:pt>
                <c:pt idx="9448">
                  <c:v>24.920000000716602</c:v>
                </c:pt>
                <c:pt idx="9449">
                  <c:v>24.928000000716899</c:v>
                </c:pt>
                <c:pt idx="9450">
                  <c:v>24.936000000717101</c:v>
                </c:pt>
                <c:pt idx="9451">
                  <c:v>24.944000000717299</c:v>
                </c:pt>
                <c:pt idx="9452">
                  <c:v>24.9520000007176</c:v>
                </c:pt>
                <c:pt idx="9453">
                  <c:v>24.960000000717802</c:v>
                </c:pt>
                <c:pt idx="9454">
                  <c:v>24.968000000718</c:v>
                </c:pt>
                <c:pt idx="9455">
                  <c:v>24.976000000718297</c:v>
                </c:pt>
                <c:pt idx="9456">
                  <c:v>24.984000000718503</c:v>
                </c:pt>
                <c:pt idx="9457">
                  <c:v>24.992000000718701</c:v>
                </c:pt>
                <c:pt idx="9458">
                  <c:v>25.000000000718899</c:v>
                </c:pt>
                <c:pt idx="9459">
                  <c:v>25.0080000007192</c:v>
                </c:pt>
                <c:pt idx="9460">
                  <c:v>25.016000000719401</c:v>
                </c:pt>
                <c:pt idx="9461">
                  <c:v>25.0240000007196</c:v>
                </c:pt>
                <c:pt idx="9462">
                  <c:v>25.032000000719897</c:v>
                </c:pt>
                <c:pt idx="9463">
                  <c:v>25.040000000720102</c:v>
                </c:pt>
                <c:pt idx="9464">
                  <c:v>25.0480000007203</c:v>
                </c:pt>
                <c:pt idx="9465">
                  <c:v>25.056000000720598</c:v>
                </c:pt>
                <c:pt idx="9466">
                  <c:v>25.064000000720803</c:v>
                </c:pt>
                <c:pt idx="9467">
                  <c:v>25.072000000721001</c:v>
                </c:pt>
                <c:pt idx="9468">
                  <c:v>25.080000000721199</c:v>
                </c:pt>
                <c:pt idx="9469">
                  <c:v>25.088000000721497</c:v>
                </c:pt>
                <c:pt idx="9470">
                  <c:v>25.096000000721702</c:v>
                </c:pt>
                <c:pt idx="9471">
                  <c:v>25.1040000007219</c:v>
                </c:pt>
                <c:pt idx="9472">
                  <c:v>25.112000000722198</c:v>
                </c:pt>
                <c:pt idx="9473">
                  <c:v>25.120000000722403</c:v>
                </c:pt>
                <c:pt idx="9474">
                  <c:v>25.128000000722601</c:v>
                </c:pt>
                <c:pt idx="9475">
                  <c:v>25.136000000722898</c:v>
                </c:pt>
                <c:pt idx="9476">
                  <c:v>25.1440000007231</c:v>
                </c:pt>
                <c:pt idx="9477">
                  <c:v>25.152000000723302</c:v>
                </c:pt>
                <c:pt idx="9478">
                  <c:v>25.1600000007235</c:v>
                </c:pt>
                <c:pt idx="9479">
                  <c:v>25.168000000723797</c:v>
                </c:pt>
                <c:pt idx="9480">
                  <c:v>25.176000000724002</c:v>
                </c:pt>
                <c:pt idx="9481">
                  <c:v>25.1840000007242</c:v>
                </c:pt>
                <c:pt idx="9482">
                  <c:v>25.192000000724498</c:v>
                </c:pt>
                <c:pt idx="9483">
                  <c:v>25.200000000724703</c:v>
                </c:pt>
                <c:pt idx="9484">
                  <c:v>25.208000000724901</c:v>
                </c:pt>
                <c:pt idx="9485">
                  <c:v>25.216000000725199</c:v>
                </c:pt>
                <c:pt idx="9486">
                  <c:v>25.2240000007254</c:v>
                </c:pt>
                <c:pt idx="9487">
                  <c:v>25.232000000725602</c:v>
                </c:pt>
                <c:pt idx="9488">
                  <c:v>25.2400000007258</c:v>
                </c:pt>
                <c:pt idx="9489">
                  <c:v>25.248000000726098</c:v>
                </c:pt>
                <c:pt idx="9490">
                  <c:v>25.256000000726303</c:v>
                </c:pt>
                <c:pt idx="9491">
                  <c:v>25.264000000726501</c:v>
                </c:pt>
                <c:pt idx="9492">
                  <c:v>25.272000000726798</c:v>
                </c:pt>
                <c:pt idx="9493">
                  <c:v>25.280000000727</c:v>
                </c:pt>
                <c:pt idx="9494">
                  <c:v>25.288000000727202</c:v>
                </c:pt>
                <c:pt idx="9495">
                  <c:v>25.296000000727499</c:v>
                </c:pt>
                <c:pt idx="9496">
                  <c:v>25.304000000727701</c:v>
                </c:pt>
                <c:pt idx="9497">
                  <c:v>25.312000000727902</c:v>
                </c:pt>
                <c:pt idx="9498">
                  <c:v>25.320000000728101</c:v>
                </c:pt>
                <c:pt idx="9499">
                  <c:v>25.328000000728398</c:v>
                </c:pt>
                <c:pt idx="9500">
                  <c:v>25.3360000007286</c:v>
                </c:pt>
                <c:pt idx="9501">
                  <c:v>25.344000000728801</c:v>
                </c:pt>
                <c:pt idx="9502">
                  <c:v>25.352000000729099</c:v>
                </c:pt>
                <c:pt idx="9503">
                  <c:v>25.3600000007293</c:v>
                </c:pt>
                <c:pt idx="9504">
                  <c:v>25.368000000729502</c:v>
                </c:pt>
                <c:pt idx="9505">
                  <c:v>25.3760000007298</c:v>
                </c:pt>
                <c:pt idx="9506">
                  <c:v>25.384000000730001</c:v>
                </c:pt>
                <c:pt idx="9507">
                  <c:v>25.392000000730199</c:v>
                </c:pt>
                <c:pt idx="9508">
                  <c:v>25.400000000730401</c:v>
                </c:pt>
                <c:pt idx="9509">
                  <c:v>25.408000000730699</c:v>
                </c:pt>
                <c:pt idx="9510">
                  <c:v>25.4160000007309</c:v>
                </c:pt>
                <c:pt idx="9511">
                  <c:v>25.424000000731102</c:v>
                </c:pt>
                <c:pt idx="9512">
                  <c:v>25.432000000731399</c:v>
                </c:pt>
                <c:pt idx="9513">
                  <c:v>25.440000000731601</c:v>
                </c:pt>
                <c:pt idx="9514">
                  <c:v>25.448000000731799</c:v>
                </c:pt>
                <c:pt idx="9515">
                  <c:v>25.4560000007321</c:v>
                </c:pt>
                <c:pt idx="9516">
                  <c:v>25.464000000732302</c:v>
                </c:pt>
                <c:pt idx="9517">
                  <c:v>25.4720000007325</c:v>
                </c:pt>
                <c:pt idx="9518">
                  <c:v>25.480000000732701</c:v>
                </c:pt>
                <c:pt idx="9519">
                  <c:v>25.488000000732999</c:v>
                </c:pt>
                <c:pt idx="9520">
                  <c:v>25.496000000733201</c:v>
                </c:pt>
                <c:pt idx="9521">
                  <c:v>25.504000000733399</c:v>
                </c:pt>
                <c:pt idx="9522">
                  <c:v>25.5120000007337</c:v>
                </c:pt>
                <c:pt idx="9523">
                  <c:v>25.520000000733901</c:v>
                </c:pt>
                <c:pt idx="9524">
                  <c:v>25.528000000734099</c:v>
                </c:pt>
                <c:pt idx="9525">
                  <c:v>25.536000000734397</c:v>
                </c:pt>
                <c:pt idx="9526">
                  <c:v>25.544000000734602</c:v>
                </c:pt>
                <c:pt idx="9527">
                  <c:v>25.5520000007348</c:v>
                </c:pt>
                <c:pt idx="9528">
                  <c:v>25.560000000735002</c:v>
                </c:pt>
                <c:pt idx="9529">
                  <c:v>25.568000000735299</c:v>
                </c:pt>
                <c:pt idx="9530">
                  <c:v>25.576000000735501</c:v>
                </c:pt>
                <c:pt idx="9531">
                  <c:v>25.584000000735699</c:v>
                </c:pt>
                <c:pt idx="9532">
                  <c:v>25.592000000736</c:v>
                </c:pt>
                <c:pt idx="9533">
                  <c:v>25.600000000736202</c:v>
                </c:pt>
                <c:pt idx="9534">
                  <c:v>25.6080000007364</c:v>
                </c:pt>
                <c:pt idx="9535">
                  <c:v>25.616000000736697</c:v>
                </c:pt>
                <c:pt idx="9536">
                  <c:v>25.624000000736903</c:v>
                </c:pt>
                <c:pt idx="9537">
                  <c:v>25.632000000737101</c:v>
                </c:pt>
                <c:pt idx="9538">
                  <c:v>25.640000000737299</c:v>
                </c:pt>
                <c:pt idx="9539">
                  <c:v>25.6480000007376</c:v>
                </c:pt>
                <c:pt idx="9540">
                  <c:v>25.656000000737802</c:v>
                </c:pt>
                <c:pt idx="9541">
                  <c:v>25.664000000738</c:v>
                </c:pt>
                <c:pt idx="9542">
                  <c:v>25.672000000738297</c:v>
                </c:pt>
                <c:pt idx="9543">
                  <c:v>25.680000000738502</c:v>
                </c:pt>
                <c:pt idx="9544">
                  <c:v>25.6880000007387</c:v>
                </c:pt>
                <c:pt idx="9545">
                  <c:v>25.696000000738998</c:v>
                </c:pt>
                <c:pt idx="9546">
                  <c:v>25.704000000739203</c:v>
                </c:pt>
                <c:pt idx="9547">
                  <c:v>25.712000000739401</c:v>
                </c:pt>
                <c:pt idx="9548">
                  <c:v>25.720000000739599</c:v>
                </c:pt>
                <c:pt idx="9549">
                  <c:v>25.7280000007399</c:v>
                </c:pt>
                <c:pt idx="9550">
                  <c:v>25.736000000740102</c:v>
                </c:pt>
                <c:pt idx="9551">
                  <c:v>25.7440000007403</c:v>
                </c:pt>
                <c:pt idx="9552">
                  <c:v>25.752000000740598</c:v>
                </c:pt>
                <c:pt idx="9553">
                  <c:v>25.760000000740803</c:v>
                </c:pt>
                <c:pt idx="9554">
                  <c:v>25.768000000741001</c:v>
                </c:pt>
                <c:pt idx="9555">
                  <c:v>25.776000000741298</c:v>
                </c:pt>
                <c:pt idx="9556">
                  <c:v>25.7840000007415</c:v>
                </c:pt>
                <c:pt idx="9557">
                  <c:v>25.792000000741702</c:v>
                </c:pt>
                <c:pt idx="9558">
                  <c:v>25.8000000007419</c:v>
                </c:pt>
                <c:pt idx="9559">
                  <c:v>25.808000000742201</c:v>
                </c:pt>
                <c:pt idx="9560">
                  <c:v>25.816000000742402</c:v>
                </c:pt>
                <c:pt idx="9561">
                  <c:v>25.8240000007426</c:v>
                </c:pt>
                <c:pt idx="9562">
                  <c:v>25.832000000742898</c:v>
                </c:pt>
                <c:pt idx="9563">
                  <c:v>25.8400000007431</c:v>
                </c:pt>
                <c:pt idx="9564">
                  <c:v>25.848000000743301</c:v>
                </c:pt>
                <c:pt idx="9565">
                  <c:v>25.856000000743599</c:v>
                </c:pt>
                <c:pt idx="9566">
                  <c:v>25.8640000007438</c:v>
                </c:pt>
                <c:pt idx="9567">
                  <c:v>25.872000000744002</c:v>
                </c:pt>
                <c:pt idx="9568">
                  <c:v>25.8800000007442</c:v>
                </c:pt>
                <c:pt idx="9569">
                  <c:v>25.888000000744501</c:v>
                </c:pt>
                <c:pt idx="9570">
                  <c:v>25.896000000744699</c:v>
                </c:pt>
                <c:pt idx="9571">
                  <c:v>25.904000000744901</c:v>
                </c:pt>
                <c:pt idx="9572">
                  <c:v>25.912000000745198</c:v>
                </c:pt>
                <c:pt idx="9573">
                  <c:v>25.9200000007454</c:v>
                </c:pt>
                <c:pt idx="9574">
                  <c:v>25.928000000745602</c:v>
                </c:pt>
                <c:pt idx="9575">
                  <c:v>25.936000000745899</c:v>
                </c:pt>
                <c:pt idx="9576">
                  <c:v>25.944000000746101</c:v>
                </c:pt>
                <c:pt idx="9577">
                  <c:v>25.952000000746303</c:v>
                </c:pt>
                <c:pt idx="9578">
                  <c:v>25.960000000746501</c:v>
                </c:pt>
                <c:pt idx="9579">
                  <c:v>25.968000000746802</c:v>
                </c:pt>
                <c:pt idx="9580">
                  <c:v>25.976000000747</c:v>
                </c:pt>
                <c:pt idx="9581">
                  <c:v>25.984000000747201</c:v>
                </c:pt>
                <c:pt idx="9582">
                  <c:v>25.992000000747499</c:v>
                </c:pt>
                <c:pt idx="9583">
                  <c:v>26.000000000747701</c:v>
                </c:pt>
                <c:pt idx="9584">
                  <c:v>26.008000000747902</c:v>
                </c:pt>
                <c:pt idx="9585">
                  <c:v>26.0160000007482</c:v>
                </c:pt>
                <c:pt idx="9586">
                  <c:v>26.024000000748401</c:v>
                </c:pt>
                <c:pt idx="9587">
                  <c:v>26.032000000748599</c:v>
                </c:pt>
                <c:pt idx="9588">
                  <c:v>26.040000000748801</c:v>
                </c:pt>
                <c:pt idx="9589">
                  <c:v>26.048000000749102</c:v>
                </c:pt>
                <c:pt idx="9590">
                  <c:v>26.0560000007493</c:v>
                </c:pt>
                <c:pt idx="9591">
                  <c:v>26.064000000749502</c:v>
                </c:pt>
                <c:pt idx="9592">
                  <c:v>26.072000000749799</c:v>
                </c:pt>
                <c:pt idx="9593">
                  <c:v>26.080000000750001</c:v>
                </c:pt>
                <c:pt idx="9594">
                  <c:v>26.088000000750199</c:v>
                </c:pt>
                <c:pt idx="9595">
                  <c:v>26.0960000007505</c:v>
                </c:pt>
                <c:pt idx="9596">
                  <c:v>26.104000000750702</c:v>
                </c:pt>
                <c:pt idx="9597">
                  <c:v>26.1120000007509</c:v>
                </c:pt>
                <c:pt idx="9598">
                  <c:v>26.120000000751102</c:v>
                </c:pt>
                <c:pt idx="9599">
                  <c:v>26.128000000751403</c:v>
                </c:pt>
                <c:pt idx="9600">
                  <c:v>26.136000000751601</c:v>
                </c:pt>
                <c:pt idx="9601">
                  <c:v>26.144000000751799</c:v>
                </c:pt>
                <c:pt idx="9602">
                  <c:v>26.1520000007521</c:v>
                </c:pt>
                <c:pt idx="9603">
                  <c:v>26.160000000752301</c:v>
                </c:pt>
                <c:pt idx="9604">
                  <c:v>26.1680000007525</c:v>
                </c:pt>
                <c:pt idx="9605">
                  <c:v>26.176000000752797</c:v>
                </c:pt>
                <c:pt idx="9606">
                  <c:v>26.184000000753002</c:v>
                </c:pt>
                <c:pt idx="9607">
                  <c:v>26.1920000007532</c:v>
                </c:pt>
                <c:pt idx="9608">
                  <c:v>26.200000000753398</c:v>
                </c:pt>
                <c:pt idx="9609">
                  <c:v>26.208000000753703</c:v>
                </c:pt>
                <c:pt idx="9610">
                  <c:v>26.216000000753901</c:v>
                </c:pt>
                <c:pt idx="9611">
                  <c:v>26.224000000754099</c:v>
                </c:pt>
                <c:pt idx="9612">
                  <c:v>26.232000000754397</c:v>
                </c:pt>
                <c:pt idx="9613">
                  <c:v>26.240000000754602</c:v>
                </c:pt>
                <c:pt idx="9614">
                  <c:v>26.2480000007548</c:v>
                </c:pt>
                <c:pt idx="9615">
                  <c:v>26.256000000755098</c:v>
                </c:pt>
                <c:pt idx="9616">
                  <c:v>26.264000000755303</c:v>
                </c:pt>
                <c:pt idx="9617">
                  <c:v>26.272000000755501</c:v>
                </c:pt>
                <c:pt idx="9618">
                  <c:v>26.280000000755699</c:v>
                </c:pt>
                <c:pt idx="9619">
                  <c:v>26.288000000756</c:v>
                </c:pt>
                <c:pt idx="9620">
                  <c:v>26.296000000756202</c:v>
                </c:pt>
                <c:pt idx="9621">
                  <c:v>26.3040000007564</c:v>
                </c:pt>
                <c:pt idx="9622">
                  <c:v>26.312000000756697</c:v>
                </c:pt>
                <c:pt idx="9623">
                  <c:v>26.320000000756902</c:v>
                </c:pt>
                <c:pt idx="9624">
                  <c:v>26.3280000007571</c:v>
                </c:pt>
                <c:pt idx="9625">
                  <c:v>26.336000000757398</c:v>
                </c:pt>
                <c:pt idx="9626">
                  <c:v>26.344000000757603</c:v>
                </c:pt>
                <c:pt idx="9627">
                  <c:v>26.352000000757801</c:v>
                </c:pt>
                <c:pt idx="9628">
                  <c:v>26.360000000757999</c:v>
                </c:pt>
                <c:pt idx="9629">
                  <c:v>26.3680000007583</c:v>
                </c:pt>
                <c:pt idx="9630">
                  <c:v>26.376000000758502</c:v>
                </c:pt>
                <c:pt idx="9631">
                  <c:v>26.3840000007587</c:v>
                </c:pt>
                <c:pt idx="9632">
                  <c:v>26.392000000758998</c:v>
                </c:pt>
                <c:pt idx="9633">
                  <c:v>26.400000000759203</c:v>
                </c:pt>
                <c:pt idx="9634">
                  <c:v>26.408000000759401</c:v>
                </c:pt>
                <c:pt idx="9635">
                  <c:v>26.416000000759698</c:v>
                </c:pt>
                <c:pt idx="9636">
                  <c:v>26.4240000007599</c:v>
                </c:pt>
                <c:pt idx="9637">
                  <c:v>26.432000000760102</c:v>
                </c:pt>
                <c:pt idx="9638">
                  <c:v>26.440000000760399</c:v>
                </c:pt>
                <c:pt idx="9639">
                  <c:v>26.448000000760601</c:v>
                </c:pt>
                <c:pt idx="9640">
                  <c:v>26.456000000760802</c:v>
                </c:pt>
                <c:pt idx="9641">
                  <c:v>26.464000000761001</c:v>
                </c:pt>
                <c:pt idx="9642">
                  <c:v>26.472000000761298</c:v>
                </c:pt>
                <c:pt idx="9643">
                  <c:v>26.4800000007615</c:v>
                </c:pt>
                <c:pt idx="9644">
                  <c:v>26.488000000761701</c:v>
                </c:pt>
                <c:pt idx="9645">
                  <c:v>26.496000000761999</c:v>
                </c:pt>
                <c:pt idx="9646">
                  <c:v>26.504000000762201</c:v>
                </c:pt>
                <c:pt idx="9647">
                  <c:v>26.512000000762402</c:v>
                </c:pt>
                <c:pt idx="9648">
                  <c:v>26.5200000007627</c:v>
                </c:pt>
                <c:pt idx="9649">
                  <c:v>26.528000000762901</c:v>
                </c:pt>
                <c:pt idx="9650">
                  <c:v>26.536000000763099</c:v>
                </c:pt>
                <c:pt idx="9651">
                  <c:v>26.544000000763301</c:v>
                </c:pt>
                <c:pt idx="9652">
                  <c:v>26.552000000763599</c:v>
                </c:pt>
                <c:pt idx="9653">
                  <c:v>26.5600000007638</c:v>
                </c:pt>
                <c:pt idx="9654">
                  <c:v>26.568000000764002</c:v>
                </c:pt>
                <c:pt idx="9655">
                  <c:v>26.576000000764299</c:v>
                </c:pt>
                <c:pt idx="9656">
                  <c:v>26.584000000764501</c:v>
                </c:pt>
                <c:pt idx="9657">
                  <c:v>26.592000000764699</c:v>
                </c:pt>
                <c:pt idx="9658">
                  <c:v>26.600000000765</c:v>
                </c:pt>
                <c:pt idx="9659">
                  <c:v>26.608000000765202</c:v>
                </c:pt>
                <c:pt idx="9660">
                  <c:v>26.6160000007654</c:v>
                </c:pt>
                <c:pt idx="9661">
                  <c:v>26.624000000765601</c:v>
                </c:pt>
                <c:pt idx="9662">
                  <c:v>26.632000000765899</c:v>
                </c:pt>
                <c:pt idx="9663">
                  <c:v>26.640000000766101</c:v>
                </c:pt>
                <c:pt idx="9664">
                  <c:v>26.648000000766299</c:v>
                </c:pt>
                <c:pt idx="9665">
                  <c:v>26.6560000007666</c:v>
                </c:pt>
                <c:pt idx="9666">
                  <c:v>26.664000000766801</c:v>
                </c:pt>
                <c:pt idx="9667">
                  <c:v>26.672000000767</c:v>
                </c:pt>
                <c:pt idx="9668">
                  <c:v>26.680000000767297</c:v>
                </c:pt>
                <c:pt idx="9669">
                  <c:v>26.688000000767502</c:v>
                </c:pt>
                <c:pt idx="9670">
                  <c:v>26.6960000007677</c:v>
                </c:pt>
                <c:pt idx="9671">
                  <c:v>26.704000000767902</c:v>
                </c:pt>
                <c:pt idx="9672">
                  <c:v>26.712000000768199</c:v>
                </c:pt>
                <c:pt idx="9673">
                  <c:v>26.720000000768401</c:v>
                </c:pt>
                <c:pt idx="9674">
                  <c:v>26.728000000768599</c:v>
                </c:pt>
                <c:pt idx="9675">
                  <c:v>26.7360000007689</c:v>
                </c:pt>
                <c:pt idx="9676">
                  <c:v>26.744000000769102</c:v>
                </c:pt>
                <c:pt idx="9677">
                  <c:v>26.7520000007693</c:v>
                </c:pt>
                <c:pt idx="9678">
                  <c:v>26.760000000769598</c:v>
                </c:pt>
                <c:pt idx="9679">
                  <c:v>26.768000000769803</c:v>
                </c:pt>
                <c:pt idx="9680">
                  <c:v>26.776000000770001</c:v>
                </c:pt>
                <c:pt idx="9681">
                  <c:v>26.784000000770199</c:v>
                </c:pt>
                <c:pt idx="9682">
                  <c:v>26.7920000007705</c:v>
                </c:pt>
                <c:pt idx="9683">
                  <c:v>26.800000000770702</c:v>
                </c:pt>
                <c:pt idx="9684">
                  <c:v>26.8080000007709</c:v>
                </c:pt>
                <c:pt idx="9685">
                  <c:v>26.816000000771197</c:v>
                </c:pt>
                <c:pt idx="9686">
                  <c:v>26.824000000771402</c:v>
                </c:pt>
                <c:pt idx="9687">
                  <c:v>26.8320000007716</c:v>
                </c:pt>
                <c:pt idx="9688">
                  <c:v>26.840000000771898</c:v>
                </c:pt>
                <c:pt idx="9689">
                  <c:v>26.848000000772103</c:v>
                </c:pt>
                <c:pt idx="9690">
                  <c:v>26.856000000772301</c:v>
                </c:pt>
                <c:pt idx="9691">
                  <c:v>26.864000000772499</c:v>
                </c:pt>
                <c:pt idx="9692">
                  <c:v>26.872000000772797</c:v>
                </c:pt>
                <c:pt idx="9693">
                  <c:v>26.880000000773002</c:v>
                </c:pt>
                <c:pt idx="9694">
                  <c:v>26.8880000007732</c:v>
                </c:pt>
                <c:pt idx="9695">
                  <c:v>26.896000000773498</c:v>
                </c:pt>
                <c:pt idx="9696">
                  <c:v>26.904000000773703</c:v>
                </c:pt>
                <c:pt idx="9697">
                  <c:v>26.912000000773901</c:v>
                </c:pt>
                <c:pt idx="9698">
                  <c:v>26.920000000774198</c:v>
                </c:pt>
                <c:pt idx="9699">
                  <c:v>26.9280000007744</c:v>
                </c:pt>
                <c:pt idx="9700">
                  <c:v>26.936000000774602</c:v>
                </c:pt>
                <c:pt idx="9701">
                  <c:v>26.9440000007748</c:v>
                </c:pt>
                <c:pt idx="9702">
                  <c:v>26.952000000775097</c:v>
                </c:pt>
                <c:pt idx="9703">
                  <c:v>26.960000000775302</c:v>
                </c:pt>
                <c:pt idx="9704">
                  <c:v>26.968000000775501</c:v>
                </c:pt>
                <c:pt idx="9705">
                  <c:v>26.976000000775798</c:v>
                </c:pt>
                <c:pt idx="9706">
                  <c:v>26.984000000776</c:v>
                </c:pt>
                <c:pt idx="9707">
                  <c:v>26.992000000776201</c:v>
                </c:pt>
                <c:pt idx="9708">
                  <c:v>27.000000000776499</c:v>
                </c:pt>
                <c:pt idx="9709">
                  <c:v>27.0080000007767</c:v>
                </c:pt>
                <c:pt idx="9710">
                  <c:v>27.016000000776902</c:v>
                </c:pt>
                <c:pt idx="9711">
                  <c:v>27.0240000007771</c:v>
                </c:pt>
                <c:pt idx="9712">
                  <c:v>27.032000000777398</c:v>
                </c:pt>
                <c:pt idx="9713">
                  <c:v>27.040000000777599</c:v>
                </c:pt>
                <c:pt idx="9714">
                  <c:v>27.048000000777801</c:v>
                </c:pt>
                <c:pt idx="9715">
                  <c:v>27.056000000778099</c:v>
                </c:pt>
                <c:pt idx="9716">
                  <c:v>27.0640000007783</c:v>
                </c:pt>
                <c:pt idx="9717">
                  <c:v>27.072000000778502</c:v>
                </c:pt>
                <c:pt idx="9718">
                  <c:v>27.080000000778799</c:v>
                </c:pt>
                <c:pt idx="9719">
                  <c:v>27.088000000779001</c:v>
                </c:pt>
                <c:pt idx="9720">
                  <c:v>27.096000000779203</c:v>
                </c:pt>
                <c:pt idx="9721">
                  <c:v>27.104000000779401</c:v>
                </c:pt>
                <c:pt idx="9722">
                  <c:v>27.112000000779698</c:v>
                </c:pt>
                <c:pt idx="9723">
                  <c:v>27.1200000007799</c:v>
                </c:pt>
                <c:pt idx="9724">
                  <c:v>27.128000000780101</c:v>
                </c:pt>
                <c:pt idx="9725">
                  <c:v>27.136000000780399</c:v>
                </c:pt>
                <c:pt idx="9726">
                  <c:v>27.144000000780601</c:v>
                </c:pt>
                <c:pt idx="9727">
                  <c:v>27.152000000780802</c:v>
                </c:pt>
                <c:pt idx="9728">
                  <c:v>27.1600000007811</c:v>
                </c:pt>
                <c:pt idx="9729">
                  <c:v>27.168000000781301</c:v>
                </c:pt>
                <c:pt idx="9730">
                  <c:v>27.176000000781499</c:v>
                </c:pt>
                <c:pt idx="9731">
                  <c:v>27.184000000781701</c:v>
                </c:pt>
                <c:pt idx="9732">
                  <c:v>27.192000000781999</c:v>
                </c:pt>
                <c:pt idx="9733">
                  <c:v>27.2000000007822</c:v>
                </c:pt>
                <c:pt idx="9734">
                  <c:v>27.208000000782402</c:v>
                </c:pt>
                <c:pt idx="9735">
                  <c:v>27.216000000782699</c:v>
                </c:pt>
                <c:pt idx="9736">
                  <c:v>27.224000000782901</c:v>
                </c:pt>
                <c:pt idx="9737">
                  <c:v>27.232000000783099</c:v>
                </c:pt>
                <c:pt idx="9738">
                  <c:v>27.2400000007834</c:v>
                </c:pt>
                <c:pt idx="9739">
                  <c:v>27.248000000783602</c:v>
                </c:pt>
                <c:pt idx="9740">
                  <c:v>27.2560000007838</c:v>
                </c:pt>
                <c:pt idx="9741">
                  <c:v>27.264000000784002</c:v>
                </c:pt>
                <c:pt idx="9742">
                  <c:v>27.272000000784299</c:v>
                </c:pt>
                <c:pt idx="9743">
                  <c:v>27.280000000784501</c:v>
                </c:pt>
                <c:pt idx="9744">
                  <c:v>27.288000000784699</c:v>
                </c:pt>
                <c:pt idx="9745">
                  <c:v>27.296000000785</c:v>
                </c:pt>
                <c:pt idx="9746">
                  <c:v>27.304000000785202</c:v>
                </c:pt>
                <c:pt idx="9747">
                  <c:v>27.3120000007854</c:v>
                </c:pt>
                <c:pt idx="9748">
                  <c:v>27.320000000785697</c:v>
                </c:pt>
                <c:pt idx="9749">
                  <c:v>27.328000000785902</c:v>
                </c:pt>
                <c:pt idx="9750">
                  <c:v>27.3360000007861</c:v>
                </c:pt>
                <c:pt idx="9751">
                  <c:v>27.344000000786298</c:v>
                </c:pt>
                <c:pt idx="9752">
                  <c:v>27.3520000007866</c:v>
                </c:pt>
                <c:pt idx="9753">
                  <c:v>27.360000000786801</c:v>
                </c:pt>
                <c:pt idx="9754">
                  <c:v>27.368000000786999</c:v>
                </c:pt>
                <c:pt idx="9755">
                  <c:v>27.376000000787297</c:v>
                </c:pt>
                <c:pt idx="9756">
                  <c:v>27.384000000787502</c:v>
                </c:pt>
                <c:pt idx="9757">
                  <c:v>27.3920000007877</c:v>
                </c:pt>
                <c:pt idx="9758">
                  <c:v>27.400000000787998</c:v>
                </c:pt>
                <c:pt idx="9759">
                  <c:v>27.408000000788203</c:v>
                </c:pt>
                <c:pt idx="9760">
                  <c:v>27.416000000788401</c:v>
                </c:pt>
                <c:pt idx="9761">
                  <c:v>27.424000000788599</c:v>
                </c:pt>
                <c:pt idx="9762">
                  <c:v>27.4320000007889</c:v>
                </c:pt>
                <c:pt idx="9763">
                  <c:v>27.440000000789102</c:v>
                </c:pt>
                <c:pt idx="9764">
                  <c:v>27.4480000007893</c:v>
                </c:pt>
                <c:pt idx="9765">
                  <c:v>27.456000000789597</c:v>
                </c:pt>
                <c:pt idx="9766">
                  <c:v>27.464000000789802</c:v>
                </c:pt>
                <c:pt idx="9767">
                  <c:v>27.47200000079</c:v>
                </c:pt>
                <c:pt idx="9768">
                  <c:v>27.480000000790298</c:v>
                </c:pt>
                <c:pt idx="9769">
                  <c:v>27.488000000790503</c:v>
                </c:pt>
                <c:pt idx="9770">
                  <c:v>27.496000000790701</c:v>
                </c:pt>
                <c:pt idx="9771">
                  <c:v>27.504000000790899</c:v>
                </c:pt>
                <c:pt idx="9772">
                  <c:v>27.5120000007912</c:v>
                </c:pt>
                <c:pt idx="9773">
                  <c:v>27.520000000791402</c:v>
                </c:pt>
                <c:pt idx="9774">
                  <c:v>27.5280000007916</c:v>
                </c:pt>
                <c:pt idx="9775">
                  <c:v>27.536000000791898</c:v>
                </c:pt>
                <c:pt idx="9776">
                  <c:v>27.544000000792103</c:v>
                </c:pt>
                <c:pt idx="9777">
                  <c:v>27.552000000792301</c:v>
                </c:pt>
                <c:pt idx="9778">
                  <c:v>27.560000000792598</c:v>
                </c:pt>
                <c:pt idx="9779">
                  <c:v>27.5680000007928</c:v>
                </c:pt>
                <c:pt idx="9780">
                  <c:v>27.576000000793002</c:v>
                </c:pt>
                <c:pt idx="9781">
                  <c:v>27.5840000007932</c:v>
                </c:pt>
                <c:pt idx="9782">
                  <c:v>27.592000000793501</c:v>
                </c:pt>
                <c:pt idx="9783">
                  <c:v>27.600000000793703</c:v>
                </c:pt>
                <c:pt idx="9784">
                  <c:v>27.608000000793901</c:v>
                </c:pt>
                <c:pt idx="9785">
                  <c:v>27.616000000794198</c:v>
                </c:pt>
                <c:pt idx="9786">
                  <c:v>27.6240000007944</c:v>
                </c:pt>
                <c:pt idx="9787">
                  <c:v>27.632000000794601</c:v>
                </c:pt>
                <c:pt idx="9788">
                  <c:v>27.640000000794899</c:v>
                </c:pt>
                <c:pt idx="9789">
                  <c:v>27.648000000795101</c:v>
                </c:pt>
                <c:pt idx="9790">
                  <c:v>27.656000000795302</c:v>
                </c:pt>
                <c:pt idx="9791">
                  <c:v>27.6640000007955</c:v>
                </c:pt>
                <c:pt idx="9792">
                  <c:v>27.672000000795801</c:v>
                </c:pt>
                <c:pt idx="9793">
                  <c:v>27.680000000795999</c:v>
                </c:pt>
                <c:pt idx="9794">
                  <c:v>27.688000000796201</c:v>
                </c:pt>
                <c:pt idx="9795">
                  <c:v>27.696000000796499</c:v>
                </c:pt>
                <c:pt idx="9796">
                  <c:v>27.7040000007967</c:v>
                </c:pt>
                <c:pt idx="9797">
                  <c:v>27.712000000796902</c:v>
                </c:pt>
                <c:pt idx="9798">
                  <c:v>27.720000000797199</c:v>
                </c:pt>
                <c:pt idx="9799">
                  <c:v>27.728000000797401</c:v>
                </c:pt>
                <c:pt idx="9800">
                  <c:v>27.736000000797599</c:v>
                </c:pt>
                <c:pt idx="9801">
                  <c:v>27.744000000797801</c:v>
                </c:pt>
                <c:pt idx="9802">
                  <c:v>27.752000000798102</c:v>
                </c:pt>
                <c:pt idx="9803">
                  <c:v>27.7600000007983</c:v>
                </c:pt>
                <c:pt idx="9804">
                  <c:v>27.768000000798502</c:v>
                </c:pt>
                <c:pt idx="9805">
                  <c:v>27.776000000798799</c:v>
                </c:pt>
                <c:pt idx="9806">
                  <c:v>27.784000000799001</c:v>
                </c:pt>
                <c:pt idx="9807">
                  <c:v>27.792000000799202</c:v>
                </c:pt>
                <c:pt idx="9808">
                  <c:v>27.8000000007995</c:v>
                </c:pt>
                <c:pt idx="9809">
                  <c:v>27.808000000799701</c:v>
                </c:pt>
                <c:pt idx="9810">
                  <c:v>27.8160000007999</c:v>
                </c:pt>
                <c:pt idx="9811">
                  <c:v>27.824000000800101</c:v>
                </c:pt>
                <c:pt idx="9812">
                  <c:v>27.832000000800402</c:v>
                </c:pt>
                <c:pt idx="9813">
                  <c:v>27.8400000008006</c:v>
                </c:pt>
                <c:pt idx="9814">
                  <c:v>27.848000000800802</c:v>
                </c:pt>
                <c:pt idx="9815">
                  <c:v>27.8560000008011</c:v>
                </c:pt>
                <c:pt idx="9816">
                  <c:v>27.864000000801301</c:v>
                </c:pt>
                <c:pt idx="9817">
                  <c:v>27.872000000801499</c:v>
                </c:pt>
                <c:pt idx="9818">
                  <c:v>27.8800000008018</c:v>
                </c:pt>
                <c:pt idx="9819">
                  <c:v>27.888000000802002</c:v>
                </c:pt>
                <c:pt idx="9820">
                  <c:v>27.8960000008022</c:v>
                </c:pt>
                <c:pt idx="9821">
                  <c:v>27.904000000802498</c:v>
                </c:pt>
                <c:pt idx="9822">
                  <c:v>27.912000000802703</c:v>
                </c:pt>
                <c:pt idx="9823">
                  <c:v>27.920000000802901</c:v>
                </c:pt>
                <c:pt idx="9824">
                  <c:v>27.928000000803099</c:v>
                </c:pt>
                <c:pt idx="9825">
                  <c:v>27.9360000008034</c:v>
                </c:pt>
                <c:pt idx="9826">
                  <c:v>27.944000000803602</c:v>
                </c:pt>
                <c:pt idx="9827">
                  <c:v>27.9520000008038</c:v>
                </c:pt>
                <c:pt idx="9828">
                  <c:v>27.960000000804097</c:v>
                </c:pt>
                <c:pt idx="9829">
                  <c:v>27.968000000804302</c:v>
                </c:pt>
                <c:pt idx="9830">
                  <c:v>27.9760000008045</c:v>
                </c:pt>
                <c:pt idx="9831">
                  <c:v>27.984000000804798</c:v>
                </c:pt>
                <c:pt idx="9832">
                  <c:v>27.992000000805003</c:v>
                </c:pt>
                <c:pt idx="9833">
                  <c:v>28.000000000805201</c:v>
                </c:pt>
                <c:pt idx="9834">
                  <c:v>28.008000000805399</c:v>
                </c:pt>
                <c:pt idx="9835">
                  <c:v>28.016000000805697</c:v>
                </c:pt>
                <c:pt idx="9836">
                  <c:v>28.024000000805902</c:v>
                </c:pt>
                <c:pt idx="9837">
                  <c:v>28.0320000008061</c:v>
                </c:pt>
                <c:pt idx="9838">
                  <c:v>28.040000000806398</c:v>
                </c:pt>
                <c:pt idx="9839">
                  <c:v>28.048000000806603</c:v>
                </c:pt>
                <c:pt idx="9840">
                  <c:v>28.056000000806801</c:v>
                </c:pt>
                <c:pt idx="9841">
                  <c:v>28.064000000807098</c:v>
                </c:pt>
                <c:pt idx="9842">
                  <c:v>28.0720000008073</c:v>
                </c:pt>
                <c:pt idx="9843">
                  <c:v>28.080000000807502</c:v>
                </c:pt>
                <c:pt idx="9844">
                  <c:v>28.0880000008077</c:v>
                </c:pt>
                <c:pt idx="9845">
                  <c:v>28.096000000807997</c:v>
                </c:pt>
                <c:pt idx="9846">
                  <c:v>28.104000000808202</c:v>
                </c:pt>
                <c:pt idx="9847">
                  <c:v>28.112000000808401</c:v>
                </c:pt>
                <c:pt idx="9848">
                  <c:v>28.120000000808698</c:v>
                </c:pt>
                <c:pt idx="9849">
                  <c:v>28.1280000008089</c:v>
                </c:pt>
                <c:pt idx="9850">
                  <c:v>28.136000000809101</c:v>
                </c:pt>
                <c:pt idx="9851">
                  <c:v>28.144000000809399</c:v>
                </c:pt>
                <c:pt idx="9852">
                  <c:v>28.152000000809601</c:v>
                </c:pt>
                <c:pt idx="9853">
                  <c:v>28.160000000809802</c:v>
                </c:pt>
                <c:pt idx="9854">
                  <c:v>28.16800000081</c:v>
                </c:pt>
                <c:pt idx="9855">
                  <c:v>28.176000000810298</c:v>
                </c:pt>
                <c:pt idx="9856">
                  <c:v>28.184000000810503</c:v>
                </c:pt>
                <c:pt idx="9857">
                  <c:v>28.192000000810701</c:v>
                </c:pt>
                <c:pt idx="9858">
                  <c:v>28.200000000810999</c:v>
                </c:pt>
                <c:pt idx="9859">
                  <c:v>28.2080000008112</c:v>
                </c:pt>
                <c:pt idx="9860">
                  <c:v>28.216000000811402</c:v>
                </c:pt>
                <c:pt idx="9861">
                  <c:v>28.224000000811699</c:v>
                </c:pt>
                <c:pt idx="9862">
                  <c:v>28.232000000811901</c:v>
                </c:pt>
                <c:pt idx="9863">
                  <c:v>28.240000000812103</c:v>
                </c:pt>
                <c:pt idx="9864">
                  <c:v>28.248000000812301</c:v>
                </c:pt>
                <c:pt idx="9865">
                  <c:v>28.256000000812598</c:v>
                </c:pt>
                <c:pt idx="9866">
                  <c:v>28.2640000008128</c:v>
                </c:pt>
                <c:pt idx="9867">
                  <c:v>28.272000000813001</c:v>
                </c:pt>
                <c:pt idx="9868">
                  <c:v>28.280000000813299</c:v>
                </c:pt>
                <c:pt idx="9869">
                  <c:v>28.288000000813501</c:v>
                </c:pt>
                <c:pt idx="9870">
                  <c:v>28.296000000813702</c:v>
                </c:pt>
                <c:pt idx="9871">
                  <c:v>28.304000000814</c:v>
                </c:pt>
                <c:pt idx="9872">
                  <c:v>28.312000000814201</c:v>
                </c:pt>
                <c:pt idx="9873">
                  <c:v>28.320000000814399</c:v>
                </c:pt>
                <c:pt idx="9874">
                  <c:v>28.328000000814601</c:v>
                </c:pt>
                <c:pt idx="9875">
                  <c:v>28.336000000814899</c:v>
                </c:pt>
                <c:pt idx="9876">
                  <c:v>28.3440000008151</c:v>
                </c:pt>
                <c:pt idx="9877">
                  <c:v>28.352000000815302</c:v>
                </c:pt>
                <c:pt idx="9878">
                  <c:v>28.360000000815599</c:v>
                </c:pt>
                <c:pt idx="9879">
                  <c:v>28.368000000815801</c:v>
                </c:pt>
                <c:pt idx="9880">
                  <c:v>28.376000000815999</c:v>
                </c:pt>
                <c:pt idx="9881">
                  <c:v>28.3840000008163</c:v>
                </c:pt>
                <c:pt idx="9882">
                  <c:v>28.392000000816502</c:v>
                </c:pt>
                <c:pt idx="9883">
                  <c:v>28.4000000008167</c:v>
                </c:pt>
                <c:pt idx="9884">
                  <c:v>28.408000000816902</c:v>
                </c:pt>
                <c:pt idx="9885">
                  <c:v>28.416000000817199</c:v>
                </c:pt>
                <c:pt idx="9886">
                  <c:v>28.424000000817401</c:v>
                </c:pt>
                <c:pt idx="9887">
                  <c:v>28.432000000817599</c:v>
                </c:pt>
                <c:pt idx="9888">
                  <c:v>28.4400000008179</c:v>
                </c:pt>
                <c:pt idx="9889">
                  <c:v>28.448000000818102</c:v>
                </c:pt>
                <c:pt idx="9890">
                  <c:v>28.4560000008183</c:v>
                </c:pt>
                <c:pt idx="9891">
                  <c:v>28.464000000818597</c:v>
                </c:pt>
                <c:pt idx="9892">
                  <c:v>28.472000000818802</c:v>
                </c:pt>
                <c:pt idx="9893">
                  <c:v>28.480000000819</c:v>
                </c:pt>
                <c:pt idx="9894">
                  <c:v>28.488000000819198</c:v>
                </c:pt>
                <c:pt idx="9895">
                  <c:v>28.4960000008195</c:v>
                </c:pt>
                <c:pt idx="9896">
                  <c:v>28.504000000819701</c:v>
                </c:pt>
                <c:pt idx="9897">
                  <c:v>28.512000000819899</c:v>
                </c:pt>
                <c:pt idx="9898">
                  <c:v>28.520000000820197</c:v>
                </c:pt>
                <c:pt idx="9899">
                  <c:v>28.528000000820402</c:v>
                </c:pt>
                <c:pt idx="9900">
                  <c:v>28.5360000008206</c:v>
                </c:pt>
                <c:pt idx="9901">
                  <c:v>28.544000000820898</c:v>
                </c:pt>
                <c:pt idx="9902">
                  <c:v>28.552000000821103</c:v>
                </c:pt>
                <c:pt idx="9903">
                  <c:v>28.560000000821301</c:v>
                </c:pt>
                <c:pt idx="9904">
                  <c:v>28.568000000821499</c:v>
                </c:pt>
                <c:pt idx="9905">
                  <c:v>28.5760000008218</c:v>
                </c:pt>
                <c:pt idx="9906">
                  <c:v>28.584000000822002</c:v>
                </c:pt>
                <c:pt idx="9907">
                  <c:v>28.5920000008222</c:v>
                </c:pt>
                <c:pt idx="9908">
                  <c:v>28.600000000822497</c:v>
                </c:pt>
                <c:pt idx="9909">
                  <c:v>28.608000000822702</c:v>
                </c:pt>
                <c:pt idx="9910">
                  <c:v>28.616000000822901</c:v>
                </c:pt>
                <c:pt idx="9911">
                  <c:v>28.624000000823198</c:v>
                </c:pt>
                <c:pt idx="9912">
                  <c:v>28.632000000823403</c:v>
                </c:pt>
                <c:pt idx="9913">
                  <c:v>28.640000000823601</c:v>
                </c:pt>
                <c:pt idx="9914">
                  <c:v>28.648000000823799</c:v>
                </c:pt>
                <c:pt idx="9915">
                  <c:v>28.656000000824097</c:v>
                </c:pt>
                <c:pt idx="9916">
                  <c:v>28.664000000824302</c:v>
                </c:pt>
                <c:pt idx="9917">
                  <c:v>28.6720000008245</c:v>
                </c:pt>
                <c:pt idx="9918">
                  <c:v>28.680000000824798</c:v>
                </c:pt>
                <c:pt idx="9919">
                  <c:v>28.688000000825003</c:v>
                </c:pt>
                <c:pt idx="9920">
                  <c:v>28.696000000825201</c:v>
                </c:pt>
                <c:pt idx="9921">
                  <c:v>28.704000000825499</c:v>
                </c:pt>
                <c:pt idx="9922">
                  <c:v>28.7120000008257</c:v>
                </c:pt>
                <c:pt idx="9923">
                  <c:v>28.720000000825902</c:v>
                </c:pt>
                <c:pt idx="9924">
                  <c:v>28.7280000008261</c:v>
                </c:pt>
                <c:pt idx="9925">
                  <c:v>28.736000000826397</c:v>
                </c:pt>
                <c:pt idx="9926">
                  <c:v>28.744000000826603</c:v>
                </c:pt>
                <c:pt idx="9927">
                  <c:v>28.752000000826801</c:v>
                </c:pt>
                <c:pt idx="9928">
                  <c:v>28.760000000827098</c:v>
                </c:pt>
                <c:pt idx="9929">
                  <c:v>28.7680000008273</c:v>
                </c:pt>
                <c:pt idx="9930">
                  <c:v>28.776000000827501</c:v>
                </c:pt>
                <c:pt idx="9931">
                  <c:v>28.784000000827799</c:v>
                </c:pt>
                <c:pt idx="9932">
                  <c:v>28.792000000828001</c:v>
                </c:pt>
                <c:pt idx="9933">
                  <c:v>28.800000000828202</c:v>
                </c:pt>
                <c:pt idx="9934">
                  <c:v>28.8080000008284</c:v>
                </c:pt>
                <c:pt idx="9935">
                  <c:v>28.816000000828698</c:v>
                </c:pt>
                <c:pt idx="9936">
                  <c:v>28.824000000828899</c:v>
                </c:pt>
                <c:pt idx="9937">
                  <c:v>28.832000000829101</c:v>
                </c:pt>
                <c:pt idx="9938">
                  <c:v>28.840000000829399</c:v>
                </c:pt>
                <c:pt idx="9939">
                  <c:v>28.8480000008296</c:v>
                </c:pt>
                <c:pt idx="9940">
                  <c:v>28.856000000829802</c:v>
                </c:pt>
                <c:pt idx="9941">
                  <c:v>28.864000000830099</c:v>
                </c:pt>
                <c:pt idx="9942">
                  <c:v>28.872000000830301</c:v>
                </c:pt>
                <c:pt idx="9943">
                  <c:v>28.880000000830499</c:v>
                </c:pt>
                <c:pt idx="9944">
                  <c:v>28.888000000830701</c:v>
                </c:pt>
                <c:pt idx="9945">
                  <c:v>28.896000000830998</c:v>
                </c:pt>
                <c:pt idx="9946">
                  <c:v>28.9040000008312</c:v>
                </c:pt>
                <c:pt idx="9947">
                  <c:v>28.912000000831402</c:v>
                </c:pt>
                <c:pt idx="9948">
                  <c:v>28.920000000831699</c:v>
                </c:pt>
                <c:pt idx="9949">
                  <c:v>28.928000000831901</c:v>
                </c:pt>
                <c:pt idx="9950">
                  <c:v>28.936000000832102</c:v>
                </c:pt>
                <c:pt idx="9951">
                  <c:v>28.9440000008324</c:v>
                </c:pt>
                <c:pt idx="9952">
                  <c:v>28.952000000832602</c:v>
                </c:pt>
                <c:pt idx="9953">
                  <c:v>28.9600000008328</c:v>
                </c:pt>
                <c:pt idx="9954">
                  <c:v>28.968000000833001</c:v>
                </c:pt>
                <c:pt idx="9955">
                  <c:v>28.976000000833299</c:v>
                </c:pt>
                <c:pt idx="9956">
                  <c:v>28.9840000008335</c:v>
                </c:pt>
                <c:pt idx="9957">
                  <c:v>28.992000000833702</c:v>
                </c:pt>
                <c:pt idx="9958">
                  <c:v>29.000000000834</c:v>
                </c:pt>
                <c:pt idx="9959">
                  <c:v>29.008000000834201</c:v>
                </c:pt>
                <c:pt idx="9960">
                  <c:v>29.016000000834399</c:v>
                </c:pt>
                <c:pt idx="9961">
                  <c:v>29.0240000008347</c:v>
                </c:pt>
                <c:pt idx="9962">
                  <c:v>29.032000000834902</c:v>
                </c:pt>
                <c:pt idx="9963">
                  <c:v>29.0400000008351</c:v>
                </c:pt>
                <c:pt idx="9964">
                  <c:v>29.048000000835398</c:v>
                </c:pt>
                <c:pt idx="9965">
                  <c:v>29.056000000835599</c:v>
                </c:pt>
                <c:pt idx="9966">
                  <c:v>29.064000000835801</c:v>
                </c:pt>
                <c:pt idx="9967">
                  <c:v>29.072000000835999</c:v>
                </c:pt>
                <c:pt idx="9968">
                  <c:v>29.0800000008363</c:v>
                </c:pt>
                <c:pt idx="9969">
                  <c:v>29.088000000836502</c:v>
                </c:pt>
                <c:pt idx="9970">
                  <c:v>29.0960000008367</c:v>
                </c:pt>
                <c:pt idx="9971">
                  <c:v>29.104000000836997</c:v>
                </c:pt>
                <c:pt idx="9972">
                  <c:v>29.112000000837202</c:v>
                </c:pt>
                <c:pt idx="9973">
                  <c:v>29.1200000008374</c:v>
                </c:pt>
                <c:pt idx="9974">
                  <c:v>29.128000000837698</c:v>
                </c:pt>
                <c:pt idx="9975">
                  <c:v>29.1360000008379</c:v>
                </c:pt>
                <c:pt idx="9976">
                  <c:v>29.144000000838101</c:v>
                </c:pt>
                <c:pt idx="9977">
                  <c:v>29.152000000838299</c:v>
                </c:pt>
                <c:pt idx="9978">
                  <c:v>29.160000000838597</c:v>
                </c:pt>
                <c:pt idx="9979">
                  <c:v>29.168000000838802</c:v>
                </c:pt>
                <c:pt idx="9980">
                  <c:v>29.176000000839</c:v>
                </c:pt>
                <c:pt idx="9981">
                  <c:v>29.184000000839298</c:v>
                </c:pt>
                <c:pt idx="9982">
                  <c:v>29.192000000839503</c:v>
                </c:pt>
                <c:pt idx="9983">
                  <c:v>29.200000000839701</c:v>
                </c:pt>
                <c:pt idx="9984">
                  <c:v>29.208000000839998</c:v>
                </c:pt>
                <c:pt idx="9985">
                  <c:v>29.2160000008402</c:v>
                </c:pt>
                <c:pt idx="9986">
                  <c:v>29.224000000840402</c:v>
                </c:pt>
                <c:pt idx="9987">
                  <c:v>29.2320000008406</c:v>
                </c:pt>
                <c:pt idx="9988">
                  <c:v>29.240000000840897</c:v>
                </c:pt>
                <c:pt idx="9989">
                  <c:v>29.248000000841103</c:v>
                </c:pt>
                <c:pt idx="9990">
                  <c:v>29.256000000841301</c:v>
                </c:pt>
                <c:pt idx="9991">
                  <c:v>29.264000000841598</c:v>
                </c:pt>
                <c:pt idx="9992">
                  <c:v>29.272000000841803</c:v>
                </c:pt>
                <c:pt idx="9993">
                  <c:v>29.280000000842001</c:v>
                </c:pt>
                <c:pt idx="9994">
                  <c:v>29.288000000842299</c:v>
                </c:pt>
                <c:pt idx="9995">
                  <c:v>29.296000000842501</c:v>
                </c:pt>
                <c:pt idx="9996">
                  <c:v>29.304000000842702</c:v>
                </c:pt>
                <c:pt idx="9997">
                  <c:v>29.3120000008429</c:v>
                </c:pt>
                <c:pt idx="9998">
                  <c:v>29.320000000843198</c:v>
                </c:pt>
                <c:pt idx="9999">
                  <c:v>29.328000000843403</c:v>
                </c:pt>
                <c:pt idx="10000">
                  <c:v>29.336000000843601</c:v>
                </c:pt>
                <c:pt idx="10001">
                  <c:v>29.344000000843899</c:v>
                </c:pt>
                <c:pt idx="10002">
                  <c:v>29.3520000008441</c:v>
                </c:pt>
                <c:pt idx="10003">
                  <c:v>29.360000000844302</c:v>
                </c:pt>
                <c:pt idx="10004">
                  <c:v>29.368000000844599</c:v>
                </c:pt>
                <c:pt idx="10005">
                  <c:v>29.376000000844801</c:v>
                </c:pt>
                <c:pt idx="10006">
                  <c:v>29.384000000845003</c:v>
                </c:pt>
                <c:pt idx="10007">
                  <c:v>29.392000000845201</c:v>
                </c:pt>
                <c:pt idx="10008">
                  <c:v>29.400000000845498</c:v>
                </c:pt>
                <c:pt idx="10009">
                  <c:v>29.4080000008457</c:v>
                </c:pt>
                <c:pt idx="10010">
                  <c:v>29.416000000845901</c:v>
                </c:pt>
                <c:pt idx="10011">
                  <c:v>29.424000000846199</c:v>
                </c:pt>
                <c:pt idx="10012">
                  <c:v>29.432000000846401</c:v>
                </c:pt>
                <c:pt idx="10013">
                  <c:v>29.440000000846602</c:v>
                </c:pt>
                <c:pt idx="10014">
                  <c:v>29.4480000008469</c:v>
                </c:pt>
                <c:pt idx="10015">
                  <c:v>29.456000000847101</c:v>
                </c:pt>
                <c:pt idx="10016">
                  <c:v>29.4640000008473</c:v>
                </c:pt>
                <c:pt idx="10017">
                  <c:v>29.472000000847501</c:v>
                </c:pt>
                <c:pt idx="10018">
                  <c:v>29.480000000847799</c:v>
                </c:pt>
                <c:pt idx="10019">
                  <c:v>29.488000000848</c:v>
                </c:pt>
                <c:pt idx="10020">
                  <c:v>29.496000000848202</c:v>
                </c:pt>
                <c:pt idx="10021">
                  <c:v>29.504000000848499</c:v>
                </c:pt>
                <c:pt idx="10022">
                  <c:v>29.512000000848701</c:v>
                </c:pt>
                <c:pt idx="10023">
                  <c:v>29.520000000848899</c:v>
                </c:pt>
                <c:pt idx="10024">
                  <c:v>29.5280000008492</c:v>
                </c:pt>
                <c:pt idx="10025">
                  <c:v>29.536000000849402</c:v>
                </c:pt>
                <c:pt idx="10026">
                  <c:v>29.5440000008496</c:v>
                </c:pt>
                <c:pt idx="10027">
                  <c:v>29.552000000849802</c:v>
                </c:pt>
                <c:pt idx="10028">
                  <c:v>29.560000000850099</c:v>
                </c:pt>
                <c:pt idx="10029">
                  <c:v>29.568000000850301</c:v>
                </c:pt>
                <c:pt idx="10030">
                  <c:v>29.576000000850499</c:v>
                </c:pt>
                <c:pt idx="10031">
                  <c:v>29.5840000008508</c:v>
                </c:pt>
                <c:pt idx="10032">
                  <c:v>29.592000000851002</c:v>
                </c:pt>
                <c:pt idx="10033">
                  <c:v>29.6000000008512</c:v>
                </c:pt>
                <c:pt idx="10034">
                  <c:v>29.608000000851497</c:v>
                </c:pt>
                <c:pt idx="10035">
                  <c:v>29.616000000851702</c:v>
                </c:pt>
                <c:pt idx="10036">
                  <c:v>29.6240000008519</c:v>
                </c:pt>
                <c:pt idx="10037">
                  <c:v>29.632000000852102</c:v>
                </c:pt>
                <c:pt idx="10038">
                  <c:v>29.6400000008524</c:v>
                </c:pt>
                <c:pt idx="10039">
                  <c:v>29.648000000852601</c:v>
                </c:pt>
                <c:pt idx="10040">
                  <c:v>29.656000000852799</c:v>
                </c:pt>
                <c:pt idx="10041">
                  <c:v>29.6640000008531</c:v>
                </c:pt>
                <c:pt idx="10042">
                  <c:v>29.672000000853302</c:v>
                </c:pt>
                <c:pt idx="10043">
                  <c:v>29.6800000008535</c:v>
                </c:pt>
                <c:pt idx="10044">
                  <c:v>29.688000000853798</c:v>
                </c:pt>
                <c:pt idx="10045">
                  <c:v>29.696000000854003</c:v>
                </c:pt>
                <c:pt idx="10046">
                  <c:v>29.704000000854201</c:v>
                </c:pt>
                <c:pt idx="10047">
                  <c:v>29.712000000854399</c:v>
                </c:pt>
                <c:pt idx="10048">
                  <c:v>29.7200000008547</c:v>
                </c:pt>
                <c:pt idx="10049">
                  <c:v>29.728000000854902</c:v>
                </c:pt>
                <c:pt idx="10050">
                  <c:v>29.7360000008551</c:v>
                </c:pt>
                <c:pt idx="10051">
                  <c:v>29.744000000855397</c:v>
                </c:pt>
                <c:pt idx="10052">
                  <c:v>29.752000000855602</c:v>
                </c:pt>
                <c:pt idx="10053">
                  <c:v>29.760000000855801</c:v>
                </c:pt>
                <c:pt idx="10054">
                  <c:v>29.768000000856098</c:v>
                </c:pt>
                <c:pt idx="10055">
                  <c:v>29.776000000856303</c:v>
                </c:pt>
                <c:pt idx="10056">
                  <c:v>29.784000000856501</c:v>
                </c:pt>
                <c:pt idx="10057">
                  <c:v>29.792000000856699</c:v>
                </c:pt>
                <c:pt idx="10058">
                  <c:v>29.800000000856997</c:v>
                </c:pt>
                <c:pt idx="10059">
                  <c:v>29.808000000857202</c:v>
                </c:pt>
                <c:pt idx="10060">
                  <c:v>29.8160000008574</c:v>
                </c:pt>
                <c:pt idx="10061">
                  <c:v>29.824000000857698</c:v>
                </c:pt>
                <c:pt idx="10062">
                  <c:v>29.832000000857903</c:v>
                </c:pt>
                <c:pt idx="10063">
                  <c:v>29.840000000858101</c:v>
                </c:pt>
                <c:pt idx="10064">
                  <c:v>29.848000000858399</c:v>
                </c:pt>
                <c:pt idx="10065">
                  <c:v>29.8560000008586</c:v>
                </c:pt>
                <c:pt idx="10066">
                  <c:v>29.864000000858802</c:v>
                </c:pt>
                <c:pt idx="10067">
                  <c:v>29.872000000859</c:v>
                </c:pt>
                <c:pt idx="10068">
                  <c:v>29.880000000859297</c:v>
                </c:pt>
                <c:pt idx="10069">
                  <c:v>29.888000000859503</c:v>
                </c:pt>
                <c:pt idx="10070">
                  <c:v>29.896000000859701</c:v>
                </c:pt>
                <c:pt idx="10071">
                  <c:v>29.904000000859998</c:v>
                </c:pt>
                <c:pt idx="10072">
                  <c:v>29.9120000008602</c:v>
                </c:pt>
                <c:pt idx="10073">
                  <c:v>29.920000000860401</c:v>
                </c:pt>
                <c:pt idx="10074">
                  <c:v>29.928000000860699</c:v>
                </c:pt>
                <c:pt idx="10075">
                  <c:v>29.936000000860901</c:v>
                </c:pt>
                <c:pt idx="10076">
                  <c:v>29.944000000861102</c:v>
                </c:pt>
                <c:pt idx="10077">
                  <c:v>29.9520000008613</c:v>
                </c:pt>
                <c:pt idx="10078">
                  <c:v>29.960000000861598</c:v>
                </c:pt>
                <c:pt idx="10079">
                  <c:v>29.968000000861799</c:v>
                </c:pt>
                <c:pt idx="10080">
                  <c:v>29.976000000862001</c:v>
                </c:pt>
                <c:pt idx="10081">
                  <c:v>29.984000000862299</c:v>
                </c:pt>
                <c:pt idx="10082">
                  <c:v>29.9920000008625</c:v>
                </c:pt>
                <c:pt idx="10083">
                  <c:v>30.000000000862702</c:v>
                </c:pt>
                <c:pt idx="10084">
                  <c:v>30.008000000862999</c:v>
                </c:pt>
                <c:pt idx="10085">
                  <c:v>30.016000000863201</c:v>
                </c:pt>
                <c:pt idx="10086">
                  <c:v>30.024000000863403</c:v>
                </c:pt>
                <c:pt idx="10087">
                  <c:v>30.032000000863601</c:v>
                </c:pt>
                <c:pt idx="10088">
                  <c:v>30.040000000863898</c:v>
                </c:pt>
                <c:pt idx="10089">
                  <c:v>30.0480000008641</c:v>
                </c:pt>
                <c:pt idx="10090">
                  <c:v>30.056000000864302</c:v>
                </c:pt>
                <c:pt idx="10091">
                  <c:v>30.064000000864599</c:v>
                </c:pt>
                <c:pt idx="10092">
                  <c:v>30.072000000864801</c:v>
                </c:pt>
                <c:pt idx="10093">
                  <c:v>30.080000000865002</c:v>
                </c:pt>
                <c:pt idx="10094">
                  <c:v>30.0880000008653</c:v>
                </c:pt>
                <c:pt idx="10095">
                  <c:v>30.096000000865502</c:v>
                </c:pt>
                <c:pt idx="10096">
                  <c:v>30.1040000008657</c:v>
                </c:pt>
                <c:pt idx="10097">
                  <c:v>30.112000000865901</c:v>
                </c:pt>
                <c:pt idx="10098">
                  <c:v>30.120000000866199</c:v>
                </c:pt>
                <c:pt idx="10099">
                  <c:v>30.1280000008664</c:v>
                </c:pt>
                <c:pt idx="10100">
                  <c:v>30.136000000866602</c:v>
                </c:pt>
                <c:pt idx="10101">
                  <c:v>30.1440000008669</c:v>
                </c:pt>
                <c:pt idx="10102">
                  <c:v>30.152000000867101</c:v>
                </c:pt>
                <c:pt idx="10103">
                  <c:v>30.160000000867299</c:v>
                </c:pt>
                <c:pt idx="10104">
                  <c:v>30.1680000008676</c:v>
                </c:pt>
                <c:pt idx="10105">
                  <c:v>30.176000000867802</c:v>
                </c:pt>
                <c:pt idx="10106">
                  <c:v>30.184000000868</c:v>
                </c:pt>
                <c:pt idx="10107">
                  <c:v>30.192000000868298</c:v>
                </c:pt>
                <c:pt idx="10108">
                  <c:v>30.200000000868499</c:v>
                </c:pt>
                <c:pt idx="10109">
                  <c:v>30.208000000868701</c:v>
                </c:pt>
                <c:pt idx="10110">
                  <c:v>30.216000000868899</c:v>
                </c:pt>
                <c:pt idx="10111">
                  <c:v>30.2240000008692</c:v>
                </c:pt>
                <c:pt idx="10112">
                  <c:v>30.232000000869402</c:v>
                </c:pt>
                <c:pt idx="10113">
                  <c:v>30.2400000008696</c:v>
                </c:pt>
                <c:pt idx="10114">
                  <c:v>30.248000000869897</c:v>
                </c:pt>
                <c:pt idx="10115">
                  <c:v>30.256000000870102</c:v>
                </c:pt>
                <c:pt idx="10116">
                  <c:v>30.264000000870301</c:v>
                </c:pt>
                <c:pt idx="10117">
                  <c:v>30.272000000870598</c:v>
                </c:pt>
                <c:pt idx="10118">
                  <c:v>30.2800000008708</c:v>
                </c:pt>
                <c:pt idx="10119">
                  <c:v>30.288000000871001</c:v>
                </c:pt>
                <c:pt idx="10120">
                  <c:v>30.296000000871199</c:v>
                </c:pt>
                <c:pt idx="10121">
                  <c:v>30.304000000871497</c:v>
                </c:pt>
                <c:pt idx="10122">
                  <c:v>30.312000000871702</c:v>
                </c:pt>
                <c:pt idx="10123">
                  <c:v>30.3200000008719</c:v>
                </c:pt>
                <c:pt idx="10124">
                  <c:v>30.328000000872198</c:v>
                </c:pt>
                <c:pt idx="10125">
                  <c:v>30.336000000872403</c:v>
                </c:pt>
                <c:pt idx="10126">
                  <c:v>30.344000000872601</c:v>
                </c:pt>
                <c:pt idx="10127">
                  <c:v>30.352000000872899</c:v>
                </c:pt>
                <c:pt idx="10128">
                  <c:v>30.360000000873097</c:v>
                </c:pt>
                <c:pt idx="10129">
                  <c:v>30.368000000873302</c:v>
                </c:pt>
                <c:pt idx="10130">
                  <c:v>30.3760000008735</c:v>
                </c:pt>
                <c:pt idx="10131">
                  <c:v>30.384000000873797</c:v>
                </c:pt>
                <c:pt idx="10132">
                  <c:v>30.392000000874003</c:v>
                </c:pt>
                <c:pt idx="10133">
                  <c:v>30.400000000874201</c:v>
                </c:pt>
                <c:pt idx="10134">
                  <c:v>30.408000000874498</c:v>
                </c:pt>
                <c:pt idx="10135">
                  <c:v>30.416000000874703</c:v>
                </c:pt>
                <c:pt idx="10136">
                  <c:v>30.424000000874901</c:v>
                </c:pt>
                <c:pt idx="10137">
                  <c:v>30.432000000875199</c:v>
                </c:pt>
                <c:pt idx="10138">
                  <c:v>30.440000000875397</c:v>
                </c:pt>
                <c:pt idx="10139">
                  <c:v>30.448000000875602</c:v>
                </c:pt>
                <c:pt idx="10140">
                  <c:v>30.4560000008758</c:v>
                </c:pt>
                <c:pt idx="10141">
                  <c:v>30.464000000876098</c:v>
                </c:pt>
                <c:pt idx="10142">
                  <c:v>30.472000000876303</c:v>
                </c:pt>
                <c:pt idx="10143">
                  <c:v>30.480000000876501</c:v>
                </c:pt>
                <c:pt idx="10144">
                  <c:v>30.488000000876799</c:v>
                </c:pt>
                <c:pt idx="10145">
                  <c:v>30.496000000877</c:v>
                </c:pt>
                <c:pt idx="10146">
                  <c:v>30.504000000877202</c:v>
                </c:pt>
                <c:pt idx="10147">
                  <c:v>30.512000000877499</c:v>
                </c:pt>
                <c:pt idx="10148">
                  <c:v>30.520000000877697</c:v>
                </c:pt>
                <c:pt idx="10149">
                  <c:v>30.528000000877903</c:v>
                </c:pt>
                <c:pt idx="10150">
                  <c:v>30.536000000878101</c:v>
                </c:pt>
                <c:pt idx="10151">
                  <c:v>30.544000000878398</c:v>
                </c:pt>
                <c:pt idx="10152">
                  <c:v>30.5520000008786</c:v>
                </c:pt>
                <c:pt idx="10153">
                  <c:v>30.560000000878802</c:v>
                </c:pt>
                <c:pt idx="10154">
                  <c:v>30.568000000879099</c:v>
                </c:pt>
                <c:pt idx="10155">
                  <c:v>30.576000000879301</c:v>
                </c:pt>
                <c:pt idx="10156">
                  <c:v>30.584000000879502</c:v>
                </c:pt>
                <c:pt idx="10157">
                  <c:v>30.5920000008798</c:v>
                </c:pt>
                <c:pt idx="10158">
                  <c:v>30.600000000879998</c:v>
                </c:pt>
                <c:pt idx="10159">
                  <c:v>30.6080000008802</c:v>
                </c:pt>
                <c:pt idx="10160">
                  <c:v>30.616000000880401</c:v>
                </c:pt>
                <c:pt idx="10161">
                  <c:v>30.624000000880699</c:v>
                </c:pt>
                <c:pt idx="10162">
                  <c:v>30.6320000008809</c:v>
                </c:pt>
                <c:pt idx="10163">
                  <c:v>30.640000000881102</c:v>
                </c:pt>
                <c:pt idx="10164">
                  <c:v>30.6480000008814</c:v>
                </c:pt>
                <c:pt idx="10165">
                  <c:v>30.656000000881601</c:v>
                </c:pt>
                <c:pt idx="10166">
                  <c:v>30.664000000881799</c:v>
                </c:pt>
                <c:pt idx="10167">
                  <c:v>30.6720000008821</c:v>
                </c:pt>
                <c:pt idx="10168">
                  <c:v>30.680000000882298</c:v>
                </c:pt>
                <c:pt idx="10169">
                  <c:v>30.6880000008825</c:v>
                </c:pt>
                <c:pt idx="10170">
                  <c:v>30.696000000882702</c:v>
                </c:pt>
                <c:pt idx="10171">
                  <c:v>30.704000000882999</c:v>
                </c:pt>
                <c:pt idx="10172">
                  <c:v>30.712000000883201</c:v>
                </c:pt>
                <c:pt idx="10173">
                  <c:v>30.720000000883399</c:v>
                </c:pt>
                <c:pt idx="10174">
                  <c:v>30.7280000008837</c:v>
                </c:pt>
                <c:pt idx="10175">
                  <c:v>30.736000000883902</c:v>
                </c:pt>
                <c:pt idx="10176">
                  <c:v>30.7440000008841</c:v>
                </c:pt>
                <c:pt idx="10177">
                  <c:v>30.752000000884397</c:v>
                </c:pt>
                <c:pt idx="10178">
                  <c:v>30.760000000884599</c:v>
                </c:pt>
                <c:pt idx="10179">
                  <c:v>30.7680000008848</c:v>
                </c:pt>
                <c:pt idx="10180">
                  <c:v>30.776000000885002</c:v>
                </c:pt>
                <c:pt idx="10181">
                  <c:v>30.7840000008853</c:v>
                </c:pt>
                <c:pt idx="10182">
                  <c:v>30.792000000885501</c:v>
                </c:pt>
                <c:pt idx="10183">
                  <c:v>30.800000000885699</c:v>
                </c:pt>
                <c:pt idx="10184">
                  <c:v>30.808000000886</c:v>
                </c:pt>
                <c:pt idx="10185">
                  <c:v>30.816000000886202</c:v>
                </c:pt>
                <c:pt idx="10186">
                  <c:v>30.8240000008864</c:v>
                </c:pt>
                <c:pt idx="10187">
                  <c:v>30.832000000886698</c:v>
                </c:pt>
                <c:pt idx="10188">
                  <c:v>30.840000000886899</c:v>
                </c:pt>
                <c:pt idx="10189">
                  <c:v>30.848000000887101</c:v>
                </c:pt>
                <c:pt idx="10190">
                  <c:v>30.856000000887299</c:v>
                </c:pt>
                <c:pt idx="10191">
                  <c:v>30.8640000008876</c:v>
                </c:pt>
                <c:pt idx="10192">
                  <c:v>30.872000000887802</c:v>
                </c:pt>
                <c:pt idx="10193">
                  <c:v>30.880000000888</c:v>
                </c:pt>
                <c:pt idx="10194">
                  <c:v>30.888000000888297</c:v>
                </c:pt>
                <c:pt idx="10195">
                  <c:v>30.896000000888503</c:v>
                </c:pt>
                <c:pt idx="10196">
                  <c:v>30.904000000888701</c:v>
                </c:pt>
                <c:pt idx="10197">
                  <c:v>30.912000000888998</c:v>
                </c:pt>
                <c:pt idx="10198">
                  <c:v>30.9200000008892</c:v>
                </c:pt>
                <c:pt idx="10199">
                  <c:v>30.928000000889401</c:v>
                </c:pt>
                <c:pt idx="10200">
                  <c:v>30.936000000889599</c:v>
                </c:pt>
                <c:pt idx="10201">
                  <c:v>30.944000000889897</c:v>
                </c:pt>
                <c:pt idx="10202">
                  <c:v>30.952000000890102</c:v>
                </c:pt>
                <c:pt idx="10203">
                  <c:v>30.9600000008903</c:v>
                </c:pt>
                <c:pt idx="10204">
                  <c:v>30.968000000890598</c:v>
                </c:pt>
                <c:pt idx="10205">
                  <c:v>30.976000000890803</c:v>
                </c:pt>
                <c:pt idx="10206">
                  <c:v>30.984000000891001</c:v>
                </c:pt>
                <c:pt idx="10207">
                  <c:v>30.992000000891299</c:v>
                </c:pt>
                <c:pt idx="10208">
                  <c:v>31.0000000008915</c:v>
                </c:pt>
                <c:pt idx="10209">
                  <c:v>31.008000000891702</c:v>
                </c:pt>
                <c:pt idx="10210">
                  <c:v>31.0160000008919</c:v>
                </c:pt>
                <c:pt idx="10211">
                  <c:v>31.024000000892197</c:v>
                </c:pt>
                <c:pt idx="10212">
                  <c:v>31.032000000892403</c:v>
                </c:pt>
                <c:pt idx="10213">
                  <c:v>31.040000000892601</c:v>
                </c:pt>
                <c:pt idx="10214">
                  <c:v>31.048000000892898</c:v>
                </c:pt>
                <c:pt idx="10215">
                  <c:v>31.0560000008931</c:v>
                </c:pt>
                <c:pt idx="10216">
                  <c:v>31.064000000893301</c:v>
                </c:pt>
                <c:pt idx="10217">
                  <c:v>31.072000000893599</c:v>
                </c:pt>
                <c:pt idx="10218">
                  <c:v>31.080000000893801</c:v>
                </c:pt>
                <c:pt idx="10219">
                  <c:v>31.088000000894002</c:v>
                </c:pt>
                <c:pt idx="10220">
                  <c:v>31.0960000008942</c:v>
                </c:pt>
                <c:pt idx="10221">
                  <c:v>31.104000000894498</c:v>
                </c:pt>
                <c:pt idx="10222">
                  <c:v>31.1120000008947</c:v>
                </c:pt>
                <c:pt idx="10223">
                  <c:v>31.120000000894901</c:v>
                </c:pt>
                <c:pt idx="10224">
                  <c:v>31.128000000895199</c:v>
                </c:pt>
                <c:pt idx="10225">
                  <c:v>31.1360000008954</c:v>
                </c:pt>
                <c:pt idx="10226">
                  <c:v>31.144000000895602</c:v>
                </c:pt>
                <c:pt idx="10227">
                  <c:v>31.152000000895899</c:v>
                </c:pt>
                <c:pt idx="10228">
                  <c:v>31.160000000896101</c:v>
                </c:pt>
                <c:pt idx="10229">
                  <c:v>31.168000000896303</c:v>
                </c:pt>
                <c:pt idx="10230">
                  <c:v>31.176000000896501</c:v>
                </c:pt>
                <c:pt idx="10231">
                  <c:v>31.184000000896798</c:v>
                </c:pt>
                <c:pt idx="10232">
                  <c:v>31.192000000897</c:v>
                </c:pt>
                <c:pt idx="10233">
                  <c:v>31.200000000897202</c:v>
                </c:pt>
                <c:pt idx="10234">
                  <c:v>31.208000000897499</c:v>
                </c:pt>
                <c:pt idx="10235">
                  <c:v>31.216000000897701</c:v>
                </c:pt>
                <c:pt idx="10236">
                  <c:v>31.224000000897902</c:v>
                </c:pt>
                <c:pt idx="10237">
                  <c:v>31.2320000008982</c:v>
                </c:pt>
                <c:pt idx="10238">
                  <c:v>31.240000000898402</c:v>
                </c:pt>
                <c:pt idx="10239">
                  <c:v>31.2480000008986</c:v>
                </c:pt>
                <c:pt idx="10240">
                  <c:v>31.256000000898801</c:v>
                </c:pt>
                <c:pt idx="10241">
                  <c:v>31.264000000899099</c:v>
                </c:pt>
                <c:pt idx="10242">
                  <c:v>31.272000000899304</c:v>
                </c:pt>
                <c:pt idx="10243">
                  <c:v>31.280000000899499</c:v>
                </c:pt>
                <c:pt idx="10244">
                  <c:v>31.288000000899796</c:v>
                </c:pt>
                <c:pt idx="10245">
                  <c:v>31.296000000900001</c:v>
                </c:pt>
                <c:pt idx="10246">
                  <c:v>31.304000000900203</c:v>
                </c:pt>
                <c:pt idx="10247">
                  <c:v>31.3120000009005</c:v>
                </c:pt>
                <c:pt idx="10248">
                  <c:v>31.320000000900698</c:v>
                </c:pt>
                <c:pt idx="10249">
                  <c:v>31.3280000009009</c:v>
                </c:pt>
                <c:pt idx="10250">
                  <c:v>31.336000000901102</c:v>
                </c:pt>
                <c:pt idx="10251">
                  <c:v>31.344000000901399</c:v>
                </c:pt>
                <c:pt idx="10252">
                  <c:v>31.352000000901604</c:v>
                </c:pt>
                <c:pt idx="10253">
                  <c:v>31.360000000901799</c:v>
                </c:pt>
                <c:pt idx="10254">
                  <c:v>31.368000000902097</c:v>
                </c:pt>
                <c:pt idx="10255">
                  <c:v>31.376000000902302</c:v>
                </c:pt>
                <c:pt idx="10256">
                  <c:v>31.384000000902503</c:v>
                </c:pt>
                <c:pt idx="10257">
                  <c:v>31.392000000902801</c:v>
                </c:pt>
                <c:pt idx="10258">
                  <c:v>31.400000000902999</c:v>
                </c:pt>
                <c:pt idx="10259">
                  <c:v>31.408000000903201</c:v>
                </c:pt>
                <c:pt idx="10260">
                  <c:v>31.416000000903498</c:v>
                </c:pt>
                <c:pt idx="10261">
                  <c:v>31.4240000009037</c:v>
                </c:pt>
                <c:pt idx="10262">
                  <c:v>31.432000000903898</c:v>
                </c:pt>
                <c:pt idx="10263">
                  <c:v>31.440000000904099</c:v>
                </c:pt>
                <c:pt idx="10264">
                  <c:v>31.448000000904397</c:v>
                </c:pt>
                <c:pt idx="10265">
                  <c:v>31.456000000904602</c:v>
                </c:pt>
                <c:pt idx="10266">
                  <c:v>31.464000000904804</c:v>
                </c:pt>
                <c:pt idx="10267">
                  <c:v>31.472000000905101</c:v>
                </c:pt>
                <c:pt idx="10268">
                  <c:v>31.480000000905299</c:v>
                </c:pt>
                <c:pt idx="10269">
                  <c:v>31.488000000905501</c:v>
                </c:pt>
                <c:pt idx="10270">
                  <c:v>31.496000000905799</c:v>
                </c:pt>
                <c:pt idx="10271">
                  <c:v>31.504000000906</c:v>
                </c:pt>
                <c:pt idx="10272">
                  <c:v>31.512000000906198</c:v>
                </c:pt>
                <c:pt idx="10273">
                  <c:v>31.5200000009064</c:v>
                </c:pt>
                <c:pt idx="10274">
                  <c:v>31.528000000906697</c:v>
                </c:pt>
                <c:pt idx="10275">
                  <c:v>31.536000000906903</c:v>
                </c:pt>
                <c:pt idx="10276">
                  <c:v>31.544000000907104</c:v>
                </c:pt>
                <c:pt idx="10277">
                  <c:v>31.552000000907402</c:v>
                </c:pt>
                <c:pt idx="10278">
                  <c:v>31.5600000009076</c:v>
                </c:pt>
                <c:pt idx="10279">
                  <c:v>31.568000000907801</c:v>
                </c:pt>
                <c:pt idx="10280">
                  <c:v>31.576000000908099</c:v>
                </c:pt>
                <c:pt idx="10281">
                  <c:v>31.584000000908301</c:v>
                </c:pt>
                <c:pt idx="10282">
                  <c:v>31.592000000908499</c:v>
                </c:pt>
                <c:pt idx="10283">
                  <c:v>31.6000000009087</c:v>
                </c:pt>
                <c:pt idx="10284">
                  <c:v>31.608000000908998</c:v>
                </c:pt>
                <c:pt idx="10285">
                  <c:v>31.616000000909203</c:v>
                </c:pt>
                <c:pt idx="10286">
                  <c:v>31.624000000909398</c:v>
                </c:pt>
                <c:pt idx="10287">
                  <c:v>31.632000000909702</c:v>
                </c:pt>
                <c:pt idx="10288">
                  <c:v>31.6400000009099</c:v>
                </c:pt>
                <c:pt idx="10289">
                  <c:v>31.648000000910102</c:v>
                </c:pt>
                <c:pt idx="10290">
                  <c:v>31.656000000910399</c:v>
                </c:pt>
                <c:pt idx="10291">
                  <c:v>31.664000000910601</c:v>
                </c:pt>
                <c:pt idx="10292">
                  <c:v>31.672000000910799</c:v>
                </c:pt>
                <c:pt idx="10293">
                  <c:v>31.680000000911001</c:v>
                </c:pt>
                <c:pt idx="10294">
                  <c:v>31.688000000911298</c:v>
                </c:pt>
                <c:pt idx="10295">
                  <c:v>31.696000000911503</c:v>
                </c:pt>
                <c:pt idx="10296">
                  <c:v>31.704000000911698</c:v>
                </c:pt>
                <c:pt idx="10297">
                  <c:v>31.712000000911996</c:v>
                </c:pt>
                <c:pt idx="10298">
                  <c:v>31.720000000912201</c:v>
                </c:pt>
                <c:pt idx="10299">
                  <c:v>31.728000000912402</c:v>
                </c:pt>
                <c:pt idx="10300">
                  <c:v>31.7360000009127</c:v>
                </c:pt>
                <c:pt idx="10301">
                  <c:v>31.744000000912902</c:v>
                </c:pt>
                <c:pt idx="10302">
                  <c:v>31.7520000009131</c:v>
                </c:pt>
                <c:pt idx="10303">
                  <c:v>31.760000000913301</c:v>
                </c:pt>
                <c:pt idx="10304">
                  <c:v>31.768000000913599</c:v>
                </c:pt>
                <c:pt idx="10305">
                  <c:v>31.776000000913804</c:v>
                </c:pt>
                <c:pt idx="10306">
                  <c:v>31.784000000913998</c:v>
                </c:pt>
                <c:pt idx="10307">
                  <c:v>31.792000000914296</c:v>
                </c:pt>
                <c:pt idx="10308">
                  <c:v>31.800000000914501</c:v>
                </c:pt>
                <c:pt idx="10309">
                  <c:v>31.808000000914703</c:v>
                </c:pt>
                <c:pt idx="10310">
                  <c:v>31.816000000915</c:v>
                </c:pt>
                <c:pt idx="10311">
                  <c:v>31.824000000915195</c:v>
                </c:pt>
                <c:pt idx="10312">
                  <c:v>31.8320000009154</c:v>
                </c:pt>
                <c:pt idx="10313">
                  <c:v>31.840000000915602</c:v>
                </c:pt>
                <c:pt idx="10314">
                  <c:v>31.848000000915899</c:v>
                </c:pt>
                <c:pt idx="10315">
                  <c:v>31.856000000916104</c:v>
                </c:pt>
                <c:pt idx="10316">
                  <c:v>31.864000000916299</c:v>
                </c:pt>
                <c:pt idx="10317">
                  <c:v>31.872000000916596</c:v>
                </c:pt>
                <c:pt idx="10318">
                  <c:v>31.880000000916802</c:v>
                </c:pt>
                <c:pt idx="10319">
                  <c:v>31.888000000917003</c:v>
                </c:pt>
                <c:pt idx="10320">
                  <c:v>31.896000000917301</c:v>
                </c:pt>
                <c:pt idx="10321">
                  <c:v>31.904000000917495</c:v>
                </c:pt>
                <c:pt idx="10322">
                  <c:v>31.912000000917701</c:v>
                </c:pt>
                <c:pt idx="10323">
                  <c:v>31.920000000917902</c:v>
                </c:pt>
                <c:pt idx="10324">
                  <c:v>31.9280000009182</c:v>
                </c:pt>
                <c:pt idx="10325">
                  <c:v>31.936000000918405</c:v>
                </c:pt>
                <c:pt idx="10326">
                  <c:v>31.944000000918599</c:v>
                </c:pt>
                <c:pt idx="10327">
                  <c:v>31.952000000918897</c:v>
                </c:pt>
                <c:pt idx="10328">
                  <c:v>31.960000000919102</c:v>
                </c:pt>
                <c:pt idx="10329">
                  <c:v>31.968000000919304</c:v>
                </c:pt>
                <c:pt idx="10330">
                  <c:v>31.976000000919601</c:v>
                </c:pt>
                <c:pt idx="10331">
                  <c:v>31.984000000919796</c:v>
                </c:pt>
                <c:pt idx="10332">
                  <c:v>31.992000000920001</c:v>
                </c:pt>
                <c:pt idx="10333">
                  <c:v>32.000000000920203</c:v>
                </c:pt>
                <c:pt idx="10334">
                  <c:v>32.008000000920504</c:v>
                </c:pt>
                <c:pt idx="10335">
                  <c:v>32.016000000920698</c:v>
                </c:pt>
                <c:pt idx="10336">
                  <c:v>32.0240000009209</c:v>
                </c:pt>
                <c:pt idx="10337">
                  <c:v>32.032000000921201</c:v>
                </c:pt>
                <c:pt idx="10338">
                  <c:v>32.040000000921403</c:v>
                </c:pt>
                <c:pt idx="10339">
                  <c:v>32.048000000921604</c:v>
                </c:pt>
                <c:pt idx="10340">
                  <c:v>32.056000000921905</c:v>
                </c:pt>
                <c:pt idx="10341">
                  <c:v>32.0640000009221</c:v>
                </c:pt>
                <c:pt idx="10342">
                  <c:v>32.072000000922301</c:v>
                </c:pt>
                <c:pt idx="10343">
                  <c:v>32.080000000922503</c:v>
                </c:pt>
                <c:pt idx="10344">
                  <c:v>32.088000000922804</c:v>
                </c:pt>
                <c:pt idx="10345">
                  <c:v>32.096000000922999</c:v>
                </c:pt>
                <c:pt idx="10346">
                  <c:v>32.1040000009232</c:v>
                </c:pt>
                <c:pt idx="10347">
                  <c:v>32.112000000923501</c:v>
                </c:pt>
                <c:pt idx="10348">
                  <c:v>32.120000000923703</c:v>
                </c:pt>
                <c:pt idx="10349">
                  <c:v>32.128000000923898</c:v>
                </c:pt>
                <c:pt idx="10350">
                  <c:v>32.136000000924206</c:v>
                </c:pt>
                <c:pt idx="10351">
                  <c:v>32.1440000009244</c:v>
                </c:pt>
                <c:pt idx="10352">
                  <c:v>32.152000000924602</c:v>
                </c:pt>
                <c:pt idx="10353">
                  <c:v>32.160000000924803</c:v>
                </c:pt>
                <c:pt idx="10354">
                  <c:v>32.168000000925105</c:v>
                </c:pt>
                <c:pt idx="10355">
                  <c:v>32.176000000925299</c:v>
                </c:pt>
                <c:pt idx="10356">
                  <c:v>32.184000000925501</c:v>
                </c:pt>
                <c:pt idx="10357">
                  <c:v>32.192000000925802</c:v>
                </c:pt>
                <c:pt idx="10358">
                  <c:v>32.200000000926003</c:v>
                </c:pt>
                <c:pt idx="10359">
                  <c:v>32.208000000926198</c:v>
                </c:pt>
                <c:pt idx="10360">
                  <c:v>32.216000000926499</c:v>
                </c:pt>
                <c:pt idx="10361">
                  <c:v>32.224000000926701</c:v>
                </c:pt>
                <c:pt idx="10362">
                  <c:v>32.232000000926902</c:v>
                </c:pt>
                <c:pt idx="10363">
                  <c:v>32.240000000927104</c:v>
                </c:pt>
                <c:pt idx="10364">
                  <c:v>32.248000000927405</c:v>
                </c:pt>
                <c:pt idx="10365">
                  <c:v>32.2560000009276</c:v>
                </c:pt>
                <c:pt idx="10366">
                  <c:v>32.264000000927801</c:v>
                </c:pt>
                <c:pt idx="10367">
                  <c:v>32.272000000928102</c:v>
                </c:pt>
                <c:pt idx="10368">
                  <c:v>32.280000000928304</c:v>
                </c:pt>
                <c:pt idx="10369">
                  <c:v>32.288000000928498</c:v>
                </c:pt>
                <c:pt idx="10370">
                  <c:v>32.2960000009288</c:v>
                </c:pt>
                <c:pt idx="10371">
                  <c:v>32.304000000929001</c:v>
                </c:pt>
                <c:pt idx="10372">
                  <c:v>32.312000000929203</c:v>
                </c:pt>
                <c:pt idx="10373">
                  <c:v>32.320000000929397</c:v>
                </c:pt>
                <c:pt idx="10374">
                  <c:v>32.328000000929705</c:v>
                </c:pt>
                <c:pt idx="10375">
                  <c:v>32.3360000009299</c:v>
                </c:pt>
                <c:pt idx="10376">
                  <c:v>32.344000000930102</c:v>
                </c:pt>
                <c:pt idx="10377">
                  <c:v>32.352000000930403</c:v>
                </c:pt>
                <c:pt idx="10378">
                  <c:v>32.360000000930604</c:v>
                </c:pt>
                <c:pt idx="10379">
                  <c:v>32.368000000930799</c:v>
                </c:pt>
                <c:pt idx="10380">
                  <c:v>32.3760000009311</c:v>
                </c:pt>
                <c:pt idx="10381">
                  <c:v>32.384000000931302</c:v>
                </c:pt>
                <c:pt idx="10382">
                  <c:v>32.392000000931503</c:v>
                </c:pt>
                <c:pt idx="10383">
                  <c:v>32.400000000931698</c:v>
                </c:pt>
                <c:pt idx="10384">
                  <c:v>32.408000000931999</c:v>
                </c:pt>
                <c:pt idx="10385">
                  <c:v>32.4160000009322</c:v>
                </c:pt>
                <c:pt idx="10386">
                  <c:v>32.424000000932402</c:v>
                </c:pt>
                <c:pt idx="10387">
                  <c:v>32.432000000932703</c:v>
                </c:pt>
                <c:pt idx="10388">
                  <c:v>32.440000000932905</c:v>
                </c:pt>
                <c:pt idx="10389">
                  <c:v>32.448000000933099</c:v>
                </c:pt>
                <c:pt idx="10390">
                  <c:v>32.4560000009334</c:v>
                </c:pt>
                <c:pt idx="10391">
                  <c:v>32.464000000933602</c:v>
                </c:pt>
                <c:pt idx="10392">
                  <c:v>32.472000000933804</c:v>
                </c:pt>
                <c:pt idx="10393">
                  <c:v>32.480000000933998</c:v>
                </c:pt>
                <c:pt idx="10394">
                  <c:v>32.488000000934299</c:v>
                </c:pt>
                <c:pt idx="10395">
                  <c:v>32.496000000934501</c:v>
                </c:pt>
                <c:pt idx="10396">
                  <c:v>32.504000000934703</c:v>
                </c:pt>
                <c:pt idx="10397">
                  <c:v>32.512000000935004</c:v>
                </c:pt>
                <c:pt idx="10398">
                  <c:v>32.520000000935198</c:v>
                </c:pt>
                <c:pt idx="10399">
                  <c:v>32.5280000009354</c:v>
                </c:pt>
                <c:pt idx="10400">
                  <c:v>32.536000000935701</c:v>
                </c:pt>
                <c:pt idx="10401">
                  <c:v>32.544000000935903</c:v>
                </c:pt>
                <c:pt idx="10402">
                  <c:v>32.552000000936104</c:v>
                </c:pt>
                <c:pt idx="10403">
                  <c:v>32.560000000936299</c:v>
                </c:pt>
                <c:pt idx="10404">
                  <c:v>32.5680000009366</c:v>
                </c:pt>
                <c:pt idx="10405">
                  <c:v>32.576000000936801</c:v>
                </c:pt>
                <c:pt idx="10406">
                  <c:v>32.584000000937003</c:v>
                </c:pt>
                <c:pt idx="10407">
                  <c:v>32.592000000937304</c:v>
                </c:pt>
                <c:pt idx="10408">
                  <c:v>32.600000000937499</c:v>
                </c:pt>
                <c:pt idx="10409">
                  <c:v>32.6080000009377</c:v>
                </c:pt>
                <c:pt idx="10410">
                  <c:v>32.616000000938001</c:v>
                </c:pt>
                <c:pt idx="10411">
                  <c:v>32.624000000938203</c:v>
                </c:pt>
                <c:pt idx="10412">
                  <c:v>32.632000000938405</c:v>
                </c:pt>
                <c:pt idx="10413">
                  <c:v>32.640000000938599</c:v>
                </c:pt>
                <c:pt idx="10414">
                  <c:v>32.6480000009389</c:v>
                </c:pt>
                <c:pt idx="10415">
                  <c:v>32.656000000939102</c:v>
                </c:pt>
                <c:pt idx="10416">
                  <c:v>32.664000000939303</c:v>
                </c:pt>
                <c:pt idx="10417">
                  <c:v>32.672000000939605</c:v>
                </c:pt>
                <c:pt idx="10418">
                  <c:v>32.680000000939799</c:v>
                </c:pt>
                <c:pt idx="10419">
                  <c:v>32.688000000940001</c:v>
                </c:pt>
                <c:pt idx="10420">
                  <c:v>32.696000000940302</c:v>
                </c:pt>
                <c:pt idx="10421">
                  <c:v>32.704000000940503</c:v>
                </c:pt>
                <c:pt idx="10422">
                  <c:v>32.712000000940698</c:v>
                </c:pt>
                <c:pt idx="10423">
                  <c:v>32.7200000009409</c:v>
                </c:pt>
                <c:pt idx="10424">
                  <c:v>32.728000000941201</c:v>
                </c:pt>
                <c:pt idx="10425">
                  <c:v>32.736000000941402</c:v>
                </c:pt>
                <c:pt idx="10426">
                  <c:v>32.744000000941604</c:v>
                </c:pt>
                <c:pt idx="10427">
                  <c:v>32.752000000941905</c:v>
                </c:pt>
                <c:pt idx="10428">
                  <c:v>32.7600000009421</c:v>
                </c:pt>
                <c:pt idx="10429">
                  <c:v>32.768000000942301</c:v>
                </c:pt>
                <c:pt idx="10430">
                  <c:v>32.776000000942602</c:v>
                </c:pt>
                <c:pt idx="10431">
                  <c:v>32.784000000942804</c:v>
                </c:pt>
                <c:pt idx="10432">
                  <c:v>32.792000000942998</c:v>
                </c:pt>
                <c:pt idx="10433">
                  <c:v>32.8000000009432</c:v>
                </c:pt>
                <c:pt idx="10434">
                  <c:v>32.808000000943501</c:v>
                </c:pt>
                <c:pt idx="10435">
                  <c:v>32.816000000943703</c:v>
                </c:pt>
                <c:pt idx="10436">
                  <c:v>32.824000000943897</c:v>
                </c:pt>
                <c:pt idx="10437">
                  <c:v>32.832000000944205</c:v>
                </c:pt>
                <c:pt idx="10438">
                  <c:v>32.8400000009444</c:v>
                </c:pt>
                <c:pt idx="10439">
                  <c:v>32.848000000944602</c:v>
                </c:pt>
                <c:pt idx="10440">
                  <c:v>32.856000000944903</c:v>
                </c:pt>
                <c:pt idx="10441">
                  <c:v>32.864000000945104</c:v>
                </c:pt>
                <c:pt idx="10442">
                  <c:v>32.872000000945299</c:v>
                </c:pt>
                <c:pt idx="10443">
                  <c:v>32.8800000009455</c:v>
                </c:pt>
                <c:pt idx="10444">
                  <c:v>32.888000000945802</c:v>
                </c:pt>
                <c:pt idx="10445">
                  <c:v>32.896000000946003</c:v>
                </c:pt>
                <c:pt idx="10446">
                  <c:v>32.904000000946198</c:v>
                </c:pt>
                <c:pt idx="10447">
                  <c:v>32.912000000946499</c:v>
                </c:pt>
                <c:pt idx="10448">
                  <c:v>32.9200000009467</c:v>
                </c:pt>
                <c:pt idx="10449">
                  <c:v>32.928000000946902</c:v>
                </c:pt>
                <c:pt idx="10450">
                  <c:v>32.936000000947203</c:v>
                </c:pt>
                <c:pt idx="10451">
                  <c:v>32.944000000947405</c:v>
                </c:pt>
                <c:pt idx="10452">
                  <c:v>32.952000000947599</c:v>
                </c:pt>
                <c:pt idx="10453">
                  <c:v>32.960000000947801</c:v>
                </c:pt>
                <c:pt idx="10454">
                  <c:v>32.968000000948102</c:v>
                </c:pt>
                <c:pt idx="10455">
                  <c:v>32.976000000948304</c:v>
                </c:pt>
                <c:pt idx="10456">
                  <c:v>32.984000000948498</c:v>
                </c:pt>
                <c:pt idx="10457">
                  <c:v>32.992000000948799</c:v>
                </c:pt>
                <c:pt idx="10458">
                  <c:v>33.000000000949001</c:v>
                </c:pt>
                <c:pt idx="10459">
                  <c:v>33.008000000949203</c:v>
                </c:pt>
                <c:pt idx="10460">
                  <c:v>33.016000000949504</c:v>
                </c:pt>
                <c:pt idx="10461">
                  <c:v>33.024000000949705</c:v>
                </c:pt>
                <c:pt idx="10462">
                  <c:v>33.0320000009499</c:v>
                </c:pt>
                <c:pt idx="10463">
                  <c:v>33.040000000950101</c:v>
                </c:pt>
                <c:pt idx="10464">
                  <c:v>33.048000000950402</c:v>
                </c:pt>
                <c:pt idx="10465">
                  <c:v>33.056000000950604</c:v>
                </c:pt>
                <c:pt idx="10466">
                  <c:v>33.064000000950799</c:v>
                </c:pt>
                <c:pt idx="10467">
                  <c:v>33.0720000009511</c:v>
                </c:pt>
                <c:pt idx="10468">
                  <c:v>33.080000000951301</c:v>
                </c:pt>
                <c:pt idx="10469">
                  <c:v>33.088000000951503</c:v>
                </c:pt>
                <c:pt idx="10470">
                  <c:v>33.096000000951804</c:v>
                </c:pt>
                <c:pt idx="10471">
                  <c:v>33.104000000951999</c:v>
                </c:pt>
                <c:pt idx="10472">
                  <c:v>33.1120000009522</c:v>
                </c:pt>
                <c:pt idx="10473">
                  <c:v>33.120000000952501</c:v>
                </c:pt>
                <c:pt idx="10474">
                  <c:v>33.128000000952703</c:v>
                </c:pt>
                <c:pt idx="10475">
                  <c:v>33.136000000952905</c:v>
                </c:pt>
                <c:pt idx="10476">
                  <c:v>33.144000000953099</c:v>
                </c:pt>
                <c:pt idx="10477">
                  <c:v>33.1520000009534</c:v>
                </c:pt>
                <c:pt idx="10478">
                  <c:v>33.160000000953602</c:v>
                </c:pt>
                <c:pt idx="10479">
                  <c:v>33.168000000953803</c:v>
                </c:pt>
                <c:pt idx="10480">
                  <c:v>33.176000000954105</c:v>
                </c:pt>
                <c:pt idx="10481">
                  <c:v>33.184000000954299</c:v>
                </c:pt>
                <c:pt idx="10482">
                  <c:v>33.192000000954501</c:v>
                </c:pt>
                <c:pt idx="10483">
                  <c:v>33.200000000954802</c:v>
                </c:pt>
                <c:pt idx="10484">
                  <c:v>33.208000000955003</c:v>
                </c:pt>
                <c:pt idx="10485">
                  <c:v>33.216000000955198</c:v>
                </c:pt>
                <c:pt idx="10486">
                  <c:v>33.2240000009554</c:v>
                </c:pt>
                <c:pt idx="10487">
                  <c:v>33.232000000955701</c:v>
                </c:pt>
                <c:pt idx="10488">
                  <c:v>33.240000000955902</c:v>
                </c:pt>
                <c:pt idx="10489">
                  <c:v>33.248000000956104</c:v>
                </c:pt>
                <c:pt idx="10490">
                  <c:v>33.256000000956405</c:v>
                </c:pt>
                <c:pt idx="10491">
                  <c:v>33.264000000956599</c:v>
                </c:pt>
                <c:pt idx="10492">
                  <c:v>33.272000000956801</c:v>
                </c:pt>
                <c:pt idx="10493">
                  <c:v>33.280000000957102</c:v>
                </c:pt>
                <c:pt idx="10494">
                  <c:v>33.288000000957304</c:v>
                </c:pt>
                <c:pt idx="10495">
                  <c:v>33.296000000957498</c:v>
                </c:pt>
                <c:pt idx="10496">
                  <c:v>33.3040000009577</c:v>
                </c:pt>
                <c:pt idx="10497">
                  <c:v>33.312000000958001</c:v>
                </c:pt>
                <c:pt idx="10498">
                  <c:v>33.320000000958203</c:v>
                </c:pt>
                <c:pt idx="10499">
                  <c:v>33.328000000958397</c:v>
                </c:pt>
                <c:pt idx="10500">
                  <c:v>33.336000000958705</c:v>
                </c:pt>
                <c:pt idx="10501">
                  <c:v>33.3440000009589</c:v>
                </c:pt>
                <c:pt idx="10502">
                  <c:v>33.352000000959102</c:v>
                </c:pt>
                <c:pt idx="10503">
                  <c:v>33.360000000959403</c:v>
                </c:pt>
                <c:pt idx="10504">
                  <c:v>33.368000000959604</c:v>
                </c:pt>
                <c:pt idx="10505">
                  <c:v>33.376000000959799</c:v>
                </c:pt>
                <c:pt idx="10506">
                  <c:v>33.38400000096</c:v>
                </c:pt>
                <c:pt idx="10507">
                  <c:v>33.392000000960302</c:v>
                </c:pt>
                <c:pt idx="10508">
                  <c:v>33.400000000960503</c:v>
                </c:pt>
                <c:pt idx="10509">
                  <c:v>33.408000000960698</c:v>
                </c:pt>
                <c:pt idx="10510">
                  <c:v>33.416000000961006</c:v>
                </c:pt>
                <c:pt idx="10511">
                  <c:v>33.4240000009612</c:v>
                </c:pt>
                <c:pt idx="10512">
                  <c:v>33.432000000961402</c:v>
                </c:pt>
                <c:pt idx="10513">
                  <c:v>33.440000000961703</c:v>
                </c:pt>
                <c:pt idx="10514">
                  <c:v>33.448000000961905</c:v>
                </c:pt>
                <c:pt idx="10515">
                  <c:v>33.456000000962099</c:v>
                </c:pt>
                <c:pt idx="10516">
                  <c:v>33.464000000962301</c:v>
                </c:pt>
                <c:pt idx="10517">
                  <c:v>33.472000000962602</c:v>
                </c:pt>
                <c:pt idx="10518">
                  <c:v>33.480000000962804</c:v>
                </c:pt>
                <c:pt idx="10519">
                  <c:v>33.488000000962998</c:v>
                </c:pt>
                <c:pt idx="10520">
                  <c:v>33.496000000963299</c:v>
                </c:pt>
                <c:pt idx="10521">
                  <c:v>33.504000000963501</c:v>
                </c:pt>
                <c:pt idx="10522">
                  <c:v>33.512000000963702</c:v>
                </c:pt>
                <c:pt idx="10523">
                  <c:v>33.520000000964004</c:v>
                </c:pt>
                <c:pt idx="10524">
                  <c:v>33.528000000964205</c:v>
                </c:pt>
                <c:pt idx="10525">
                  <c:v>33.5360000009644</c:v>
                </c:pt>
                <c:pt idx="10526">
                  <c:v>33.544000000964601</c:v>
                </c:pt>
                <c:pt idx="10527">
                  <c:v>33.552000000964902</c:v>
                </c:pt>
                <c:pt idx="10528">
                  <c:v>33.560000000965104</c:v>
                </c:pt>
                <c:pt idx="10529">
                  <c:v>33.568000000965299</c:v>
                </c:pt>
                <c:pt idx="10530">
                  <c:v>33.5760000009656</c:v>
                </c:pt>
                <c:pt idx="10531">
                  <c:v>33.584000000965801</c:v>
                </c:pt>
                <c:pt idx="10532">
                  <c:v>33.592000000966003</c:v>
                </c:pt>
                <c:pt idx="10533">
                  <c:v>33.600000000966304</c:v>
                </c:pt>
                <c:pt idx="10534">
                  <c:v>33.608000000966499</c:v>
                </c:pt>
                <c:pt idx="10535">
                  <c:v>33.6160000009667</c:v>
                </c:pt>
                <c:pt idx="10536">
                  <c:v>33.624000000966902</c:v>
                </c:pt>
                <c:pt idx="10537">
                  <c:v>33.632000000967203</c:v>
                </c:pt>
                <c:pt idx="10538">
                  <c:v>33.640000000967405</c:v>
                </c:pt>
                <c:pt idx="10539">
                  <c:v>33.648000000967599</c:v>
                </c:pt>
                <c:pt idx="10540">
                  <c:v>33.6560000009679</c:v>
                </c:pt>
                <c:pt idx="10541">
                  <c:v>33.664000000968102</c:v>
                </c:pt>
                <c:pt idx="10542">
                  <c:v>33.672000000968303</c:v>
                </c:pt>
                <c:pt idx="10543">
                  <c:v>33.680000000968604</c:v>
                </c:pt>
                <c:pt idx="10544">
                  <c:v>33.688000000968799</c:v>
                </c:pt>
                <c:pt idx="10545">
                  <c:v>33.696000000969001</c:v>
                </c:pt>
                <c:pt idx="10546">
                  <c:v>33.704000000969202</c:v>
                </c:pt>
                <c:pt idx="10547">
                  <c:v>33.712000000969503</c:v>
                </c:pt>
                <c:pt idx="10548">
                  <c:v>33.720000000969705</c:v>
                </c:pt>
                <c:pt idx="10549">
                  <c:v>33.728000000969899</c:v>
                </c:pt>
                <c:pt idx="10550">
                  <c:v>33.736000000970201</c:v>
                </c:pt>
                <c:pt idx="10551">
                  <c:v>33.744000000970402</c:v>
                </c:pt>
                <c:pt idx="10552">
                  <c:v>33.752000000970604</c:v>
                </c:pt>
                <c:pt idx="10553">
                  <c:v>33.760000000970905</c:v>
                </c:pt>
                <c:pt idx="10554">
                  <c:v>33.768000000971099</c:v>
                </c:pt>
                <c:pt idx="10555">
                  <c:v>33.776000000971301</c:v>
                </c:pt>
                <c:pt idx="10556">
                  <c:v>33.784000000971503</c:v>
                </c:pt>
                <c:pt idx="10557">
                  <c:v>33.792000000971804</c:v>
                </c:pt>
                <c:pt idx="10558">
                  <c:v>33.800000000971998</c:v>
                </c:pt>
                <c:pt idx="10559">
                  <c:v>33.8080000009722</c:v>
                </c:pt>
                <c:pt idx="10560">
                  <c:v>33.816000000972501</c:v>
                </c:pt>
                <c:pt idx="10561">
                  <c:v>33.824000000972703</c:v>
                </c:pt>
                <c:pt idx="10562">
                  <c:v>33.832000000972904</c:v>
                </c:pt>
                <c:pt idx="10563">
                  <c:v>33.840000000973205</c:v>
                </c:pt>
                <c:pt idx="10564">
                  <c:v>33.8480000009734</c:v>
                </c:pt>
                <c:pt idx="10565">
                  <c:v>33.856000000973602</c:v>
                </c:pt>
                <c:pt idx="10566">
                  <c:v>33.864000000973803</c:v>
                </c:pt>
                <c:pt idx="10567">
                  <c:v>33.872000000974104</c:v>
                </c:pt>
                <c:pt idx="10568">
                  <c:v>33.880000000974299</c:v>
                </c:pt>
                <c:pt idx="10569">
                  <c:v>33.8880000009745</c:v>
                </c:pt>
                <c:pt idx="10570">
                  <c:v>33.896000000974801</c:v>
                </c:pt>
                <c:pt idx="10571">
                  <c:v>33.904000000975003</c:v>
                </c:pt>
                <c:pt idx="10572">
                  <c:v>33.912000000975198</c:v>
                </c:pt>
                <c:pt idx="10573">
                  <c:v>33.920000000975506</c:v>
                </c:pt>
                <c:pt idx="10574">
                  <c:v>33.9280000009757</c:v>
                </c:pt>
                <c:pt idx="10575">
                  <c:v>33.936000000975902</c:v>
                </c:pt>
                <c:pt idx="10576">
                  <c:v>33.944000000976104</c:v>
                </c:pt>
                <c:pt idx="10577">
                  <c:v>33.952000000976405</c:v>
                </c:pt>
                <c:pt idx="10578">
                  <c:v>33.960000000976599</c:v>
                </c:pt>
                <c:pt idx="10579">
                  <c:v>33.968000000976801</c:v>
                </c:pt>
                <c:pt idx="10580">
                  <c:v>33.976000000977102</c:v>
                </c:pt>
                <c:pt idx="10581">
                  <c:v>33.984000000977304</c:v>
                </c:pt>
                <c:pt idx="10582">
                  <c:v>33.992000000977498</c:v>
                </c:pt>
                <c:pt idx="10583">
                  <c:v>34.000000000977799</c:v>
                </c:pt>
                <c:pt idx="10584">
                  <c:v>34.008000000978001</c:v>
                </c:pt>
                <c:pt idx="10585">
                  <c:v>34.016000000978202</c:v>
                </c:pt>
                <c:pt idx="10586">
                  <c:v>34.024000000978397</c:v>
                </c:pt>
                <c:pt idx="10587">
                  <c:v>34.032000000978705</c:v>
                </c:pt>
                <c:pt idx="10588">
                  <c:v>34.0400000009789</c:v>
                </c:pt>
                <c:pt idx="10589">
                  <c:v>34.048000000979101</c:v>
                </c:pt>
                <c:pt idx="10590">
                  <c:v>34.056000000979402</c:v>
                </c:pt>
                <c:pt idx="10591">
                  <c:v>34.064000000979604</c:v>
                </c:pt>
                <c:pt idx="10592">
                  <c:v>34.072000000979799</c:v>
                </c:pt>
                <c:pt idx="10593">
                  <c:v>34.0800000009801</c:v>
                </c:pt>
                <c:pt idx="10594">
                  <c:v>34.088000000980301</c:v>
                </c:pt>
                <c:pt idx="10595">
                  <c:v>34.096000000980503</c:v>
                </c:pt>
                <c:pt idx="10596">
                  <c:v>34.104000000980697</c:v>
                </c:pt>
                <c:pt idx="10597">
                  <c:v>34.112000000981006</c:v>
                </c:pt>
                <c:pt idx="10598">
                  <c:v>34.1200000009812</c:v>
                </c:pt>
                <c:pt idx="10599">
                  <c:v>34.128000000981402</c:v>
                </c:pt>
                <c:pt idx="10600">
                  <c:v>34.136000000981703</c:v>
                </c:pt>
                <c:pt idx="10601">
                  <c:v>34.144000000981904</c:v>
                </c:pt>
                <c:pt idx="10602">
                  <c:v>34.152000000982099</c:v>
                </c:pt>
                <c:pt idx="10603">
                  <c:v>34.1600000009824</c:v>
                </c:pt>
                <c:pt idx="10604">
                  <c:v>34.168000000982602</c:v>
                </c:pt>
                <c:pt idx="10605">
                  <c:v>34.176000000982803</c:v>
                </c:pt>
                <c:pt idx="10606">
                  <c:v>34.184000000982998</c:v>
                </c:pt>
                <c:pt idx="10607">
                  <c:v>34.192000000983299</c:v>
                </c:pt>
                <c:pt idx="10608">
                  <c:v>34.200000000983501</c:v>
                </c:pt>
                <c:pt idx="10609">
                  <c:v>34.208000000983702</c:v>
                </c:pt>
                <c:pt idx="10610">
                  <c:v>34.216000000984003</c:v>
                </c:pt>
                <c:pt idx="10611">
                  <c:v>34.224000000984205</c:v>
                </c:pt>
                <c:pt idx="10612">
                  <c:v>34.232000000984399</c:v>
                </c:pt>
                <c:pt idx="10613">
                  <c:v>34.240000000984701</c:v>
                </c:pt>
                <c:pt idx="10614">
                  <c:v>34.248000000984902</c:v>
                </c:pt>
                <c:pt idx="10615">
                  <c:v>34.256000000985104</c:v>
                </c:pt>
                <c:pt idx="10616">
                  <c:v>34.264000000985298</c:v>
                </c:pt>
                <c:pt idx="10617">
                  <c:v>34.272000000985599</c:v>
                </c:pt>
                <c:pt idx="10618">
                  <c:v>34.280000000985801</c:v>
                </c:pt>
                <c:pt idx="10619">
                  <c:v>34.288000000986003</c:v>
                </c:pt>
                <c:pt idx="10620">
                  <c:v>34.296000000986304</c:v>
                </c:pt>
                <c:pt idx="10621">
                  <c:v>34.304000000986498</c:v>
                </c:pt>
                <c:pt idx="10622">
                  <c:v>34.3120000009867</c:v>
                </c:pt>
                <c:pt idx="10623">
                  <c:v>34.320000000987001</c:v>
                </c:pt>
                <c:pt idx="10624">
                  <c:v>34.328000000987203</c:v>
                </c:pt>
                <c:pt idx="10625">
                  <c:v>34.336000000987404</c:v>
                </c:pt>
                <c:pt idx="10626">
                  <c:v>34.344000000987599</c:v>
                </c:pt>
                <c:pt idx="10627">
                  <c:v>34.3520000009879</c:v>
                </c:pt>
                <c:pt idx="10628">
                  <c:v>34.360000000988101</c:v>
                </c:pt>
                <c:pt idx="10629">
                  <c:v>34.368000000988303</c:v>
                </c:pt>
                <c:pt idx="10630">
                  <c:v>34.376000000988604</c:v>
                </c:pt>
                <c:pt idx="10631">
                  <c:v>34.384000000988799</c:v>
                </c:pt>
                <c:pt idx="10632">
                  <c:v>34.392000000989</c:v>
                </c:pt>
                <c:pt idx="10633">
                  <c:v>34.400000000989301</c:v>
                </c:pt>
                <c:pt idx="10634">
                  <c:v>34.408000000989503</c:v>
                </c:pt>
                <c:pt idx="10635">
                  <c:v>34.416000000989698</c:v>
                </c:pt>
                <c:pt idx="10636">
                  <c:v>34.424000000989899</c:v>
                </c:pt>
                <c:pt idx="10637">
                  <c:v>34.4320000009902</c:v>
                </c:pt>
                <c:pt idx="10638">
                  <c:v>34.440000000990402</c:v>
                </c:pt>
                <c:pt idx="10639">
                  <c:v>34.448000000990604</c:v>
                </c:pt>
                <c:pt idx="10640">
                  <c:v>34.456000000990905</c:v>
                </c:pt>
                <c:pt idx="10641">
                  <c:v>34.464000000991099</c:v>
                </c:pt>
                <c:pt idx="10642">
                  <c:v>34.472000000991301</c:v>
                </c:pt>
                <c:pt idx="10643">
                  <c:v>34.480000000991602</c:v>
                </c:pt>
                <c:pt idx="10644">
                  <c:v>34.488000000991804</c:v>
                </c:pt>
                <c:pt idx="10645">
                  <c:v>34.496000000991998</c:v>
                </c:pt>
                <c:pt idx="10646">
                  <c:v>34.5040000009922</c:v>
                </c:pt>
                <c:pt idx="10647">
                  <c:v>34.512000000992501</c:v>
                </c:pt>
                <c:pt idx="10648">
                  <c:v>34.520000000992702</c:v>
                </c:pt>
                <c:pt idx="10649">
                  <c:v>34.528000000992904</c:v>
                </c:pt>
                <c:pt idx="10650">
                  <c:v>34.536000000993205</c:v>
                </c:pt>
                <c:pt idx="10651">
                  <c:v>34.5440000009934</c:v>
                </c:pt>
                <c:pt idx="10652">
                  <c:v>34.552000000993601</c:v>
                </c:pt>
                <c:pt idx="10653">
                  <c:v>34.560000000993902</c:v>
                </c:pt>
                <c:pt idx="10654">
                  <c:v>34.568000000994104</c:v>
                </c:pt>
                <c:pt idx="10655">
                  <c:v>34.576000000994298</c:v>
                </c:pt>
                <c:pt idx="10656">
                  <c:v>34.5840000009945</c:v>
                </c:pt>
                <c:pt idx="10657">
                  <c:v>34.592000000994801</c:v>
                </c:pt>
                <c:pt idx="10658">
                  <c:v>34.600000000995003</c:v>
                </c:pt>
                <c:pt idx="10659">
                  <c:v>34.608000000995197</c:v>
                </c:pt>
                <c:pt idx="10660">
                  <c:v>34.616000000995506</c:v>
                </c:pt>
                <c:pt idx="10661">
                  <c:v>34.6240000009957</c:v>
                </c:pt>
                <c:pt idx="10662">
                  <c:v>34.632000000995902</c:v>
                </c:pt>
                <c:pt idx="10663">
                  <c:v>34.640000000996203</c:v>
                </c:pt>
                <c:pt idx="10664">
                  <c:v>34.648000000996404</c:v>
                </c:pt>
                <c:pt idx="10665">
                  <c:v>34.656000000996599</c:v>
                </c:pt>
                <c:pt idx="10666">
                  <c:v>34.6640000009969</c:v>
                </c:pt>
                <c:pt idx="10667">
                  <c:v>34.672000000997102</c:v>
                </c:pt>
                <c:pt idx="10668">
                  <c:v>34.680000000997303</c:v>
                </c:pt>
                <c:pt idx="10669">
                  <c:v>34.688000000997498</c:v>
                </c:pt>
                <c:pt idx="10670">
                  <c:v>34.696000000997799</c:v>
                </c:pt>
                <c:pt idx="10671">
                  <c:v>34.704000000998001</c:v>
                </c:pt>
                <c:pt idx="10672">
                  <c:v>34.712000000998202</c:v>
                </c:pt>
                <c:pt idx="10673">
                  <c:v>34.720000000998503</c:v>
                </c:pt>
                <c:pt idx="10674">
                  <c:v>34.728000000998705</c:v>
                </c:pt>
                <c:pt idx="10675">
                  <c:v>34.736000000998899</c:v>
                </c:pt>
                <c:pt idx="10676">
                  <c:v>34.7440000009992</c:v>
                </c:pt>
                <c:pt idx="10677">
                  <c:v>34.752000000999402</c:v>
                </c:pt>
                <c:pt idx="10678">
                  <c:v>34.760000000999604</c:v>
                </c:pt>
                <c:pt idx="10679">
                  <c:v>34.768000000999798</c:v>
                </c:pt>
                <c:pt idx="10680">
                  <c:v>34.776000001000099</c:v>
                </c:pt>
                <c:pt idx="10681">
                  <c:v>34.784000001000301</c:v>
                </c:pt>
                <c:pt idx="10682">
                  <c:v>34.792000001000503</c:v>
                </c:pt>
                <c:pt idx="10683">
                  <c:v>34.800000001000804</c:v>
                </c:pt>
                <c:pt idx="10684">
                  <c:v>34.808000001000998</c:v>
                </c:pt>
                <c:pt idx="10685">
                  <c:v>34.8160000010012</c:v>
                </c:pt>
                <c:pt idx="10686">
                  <c:v>34.824000001001501</c:v>
                </c:pt>
                <c:pt idx="10687">
                  <c:v>34.832000001001703</c:v>
                </c:pt>
                <c:pt idx="10688">
                  <c:v>34.840000001001904</c:v>
                </c:pt>
                <c:pt idx="10689">
                  <c:v>34.848000001002099</c:v>
                </c:pt>
                <c:pt idx="10690">
                  <c:v>34.8560000010024</c:v>
                </c:pt>
                <c:pt idx="10691">
                  <c:v>34.864000001002601</c:v>
                </c:pt>
                <c:pt idx="10692">
                  <c:v>34.872000001002803</c:v>
                </c:pt>
                <c:pt idx="10693">
                  <c:v>34.880000001003104</c:v>
                </c:pt>
                <c:pt idx="10694">
                  <c:v>34.888000001003299</c:v>
                </c:pt>
                <c:pt idx="10695">
                  <c:v>34.8960000010035</c:v>
                </c:pt>
                <c:pt idx="10696">
                  <c:v>34.904000001003801</c:v>
                </c:pt>
                <c:pt idx="10697">
                  <c:v>34.912000001004003</c:v>
                </c:pt>
                <c:pt idx="10698">
                  <c:v>34.920000001004205</c:v>
                </c:pt>
                <c:pt idx="10699">
                  <c:v>34.928000001004399</c:v>
                </c:pt>
                <c:pt idx="10700">
                  <c:v>34.9360000010047</c:v>
                </c:pt>
                <c:pt idx="10701">
                  <c:v>34.944000001004902</c:v>
                </c:pt>
                <c:pt idx="10702">
                  <c:v>34.952000001005104</c:v>
                </c:pt>
                <c:pt idx="10703">
                  <c:v>34.960000001005405</c:v>
                </c:pt>
                <c:pt idx="10704">
                  <c:v>34.968000001005599</c:v>
                </c:pt>
                <c:pt idx="10705">
                  <c:v>34.976000001005801</c:v>
                </c:pt>
                <c:pt idx="10706">
                  <c:v>34.984000001006102</c:v>
                </c:pt>
                <c:pt idx="10707">
                  <c:v>34.992000001006303</c:v>
                </c:pt>
                <c:pt idx="10708">
                  <c:v>35.000000001006498</c:v>
                </c:pt>
                <c:pt idx="10709">
                  <c:v>35.0080000010067</c:v>
                </c:pt>
                <c:pt idx="10710">
                  <c:v>35.016000001007001</c:v>
                </c:pt>
                <c:pt idx="10711">
                  <c:v>35.024000001007202</c:v>
                </c:pt>
                <c:pt idx="10712">
                  <c:v>35.032000001007404</c:v>
                </c:pt>
                <c:pt idx="10713">
                  <c:v>35.040000001007705</c:v>
                </c:pt>
                <c:pt idx="10714">
                  <c:v>35.0480000010079</c:v>
                </c:pt>
                <c:pt idx="10715">
                  <c:v>35.056000001008101</c:v>
                </c:pt>
                <c:pt idx="10716">
                  <c:v>35.064000001008402</c:v>
                </c:pt>
                <c:pt idx="10717">
                  <c:v>35.072000001008604</c:v>
                </c:pt>
                <c:pt idx="10718">
                  <c:v>35.080000001008798</c:v>
                </c:pt>
                <c:pt idx="10719">
                  <c:v>35.088000001009</c:v>
                </c:pt>
                <c:pt idx="10720">
                  <c:v>35.096000001009301</c:v>
                </c:pt>
                <c:pt idx="10721">
                  <c:v>35.104000001009503</c:v>
                </c:pt>
                <c:pt idx="10722">
                  <c:v>35.112000001009697</c:v>
                </c:pt>
                <c:pt idx="10723">
                  <c:v>35.120000001010006</c:v>
                </c:pt>
                <c:pt idx="10724">
                  <c:v>35.1280000010102</c:v>
                </c:pt>
                <c:pt idx="10725">
                  <c:v>35.136000001010402</c:v>
                </c:pt>
                <c:pt idx="10726">
                  <c:v>35.144000001010703</c:v>
                </c:pt>
                <c:pt idx="10727">
                  <c:v>35.152000001010904</c:v>
                </c:pt>
                <c:pt idx="10728">
                  <c:v>35.160000001011099</c:v>
                </c:pt>
                <c:pt idx="10729">
                  <c:v>35.168000001011301</c:v>
                </c:pt>
                <c:pt idx="10730">
                  <c:v>35.176000001011602</c:v>
                </c:pt>
                <c:pt idx="10731">
                  <c:v>35.184000001011803</c:v>
                </c:pt>
                <c:pt idx="10732">
                  <c:v>35.192000001011998</c:v>
                </c:pt>
                <c:pt idx="10733">
                  <c:v>35.200000001012299</c:v>
                </c:pt>
                <c:pt idx="10734">
                  <c:v>35.2080000010125</c:v>
                </c:pt>
                <c:pt idx="10735">
                  <c:v>35.216000001012702</c:v>
                </c:pt>
                <c:pt idx="10736">
                  <c:v>35.224000001013003</c:v>
                </c:pt>
                <c:pt idx="10737">
                  <c:v>35.232000001013205</c:v>
                </c:pt>
                <c:pt idx="10738">
                  <c:v>35.240000001013399</c:v>
                </c:pt>
                <c:pt idx="10739">
                  <c:v>35.248000001013601</c:v>
                </c:pt>
                <c:pt idx="10740">
                  <c:v>35.256000001013902</c:v>
                </c:pt>
                <c:pt idx="10741">
                  <c:v>35.264000001014104</c:v>
                </c:pt>
                <c:pt idx="10742">
                  <c:v>35.272000001014298</c:v>
                </c:pt>
                <c:pt idx="10743">
                  <c:v>35.280000001014599</c:v>
                </c:pt>
                <c:pt idx="10744">
                  <c:v>35.288000001014801</c:v>
                </c:pt>
                <c:pt idx="10745">
                  <c:v>35.296000001015003</c:v>
                </c:pt>
                <c:pt idx="10746">
                  <c:v>35.304000001015304</c:v>
                </c:pt>
                <c:pt idx="10747">
                  <c:v>35.312000001015505</c:v>
                </c:pt>
                <c:pt idx="10748">
                  <c:v>35.3200000010157</c:v>
                </c:pt>
                <c:pt idx="10749">
                  <c:v>35.328000001015901</c:v>
                </c:pt>
                <c:pt idx="10750">
                  <c:v>35.336000001016203</c:v>
                </c:pt>
                <c:pt idx="10751">
                  <c:v>35.344000001016404</c:v>
                </c:pt>
                <c:pt idx="10752">
                  <c:v>35.352000001016599</c:v>
                </c:pt>
                <c:pt idx="10753">
                  <c:v>35.3600000010169</c:v>
                </c:pt>
                <c:pt idx="10754">
                  <c:v>35.368000001017101</c:v>
                </c:pt>
                <c:pt idx="10755">
                  <c:v>35.376000001017303</c:v>
                </c:pt>
                <c:pt idx="10756">
                  <c:v>35.384000001017604</c:v>
                </c:pt>
                <c:pt idx="10757">
                  <c:v>35.392000001017799</c:v>
                </c:pt>
                <c:pt idx="10758">
                  <c:v>35.400000001018</c:v>
                </c:pt>
                <c:pt idx="10759">
                  <c:v>35.408000001018202</c:v>
                </c:pt>
                <c:pt idx="10760">
                  <c:v>35.416000001018503</c:v>
                </c:pt>
                <c:pt idx="10761">
                  <c:v>35.424000001018705</c:v>
                </c:pt>
                <c:pt idx="10762">
                  <c:v>35.432000001018899</c:v>
                </c:pt>
                <c:pt idx="10763">
                  <c:v>35.4400000010192</c:v>
                </c:pt>
                <c:pt idx="10764">
                  <c:v>35.448000001019402</c:v>
                </c:pt>
                <c:pt idx="10765">
                  <c:v>35.456000001019603</c:v>
                </c:pt>
                <c:pt idx="10766">
                  <c:v>35.464000001019905</c:v>
                </c:pt>
                <c:pt idx="10767">
                  <c:v>35.472000001020099</c:v>
                </c:pt>
                <c:pt idx="10768">
                  <c:v>35.480000001020301</c:v>
                </c:pt>
                <c:pt idx="10769">
                  <c:v>35.488000001020602</c:v>
                </c:pt>
                <c:pt idx="10770">
                  <c:v>35.496000001020803</c:v>
                </c:pt>
                <c:pt idx="10771">
                  <c:v>35.504000001020998</c:v>
                </c:pt>
                <c:pt idx="10772">
                  <c:v>35.5120000010212</c:v>
                </c:pt>
                <c:pt idx="10773">
                  <c:v>35.520000001021501</c:v>
                </c:pt>
                <c:pt idx="10774">
                  <c:v>35.528000001021702</c:v>
                </c:pt>
                <c:pt idx="10775">
                  <c:v>35.536000001021904</c:v>
                </c:pt>
                <c:pt idx="10776">
                  <c:v>35.544000001022205</c:v>
                </c:pt>
                <c:pt idx="10777">
                  <c:v>35.5520000010224</c:v>
                </c:pt>
                <c:pt idx="10778">
                  <c:v>35.560000001022601</c:v>
                </c:pt>
                <c:pt idx="10779">
                  <c:v>35.568000001022902</c:v>
                </c:pt>
                <c:pt idx="10780">
                  <c:v>35.576000001023104</c:v>
                </c:pt>
                <c:pt idx="10781">
                  <c:v>35.584000001023298</c:v>
                </c:pt>
                <c:pt idx="10782">
                  <c:v>35.5920000010235</c:v>
                </c:pt>
                <c:pt idx="10783">
                  <c:v>35.600000001023801</c:v>
                </c:pt>
                <c:pt idx="10784">
                  <c:v>35.608000001024003</c:v>
                </c:pt>
                <c:pt idx="10785">
                  <c:v>35.616000001024204</c:v>
                </c:pt>
                <c:pt idx="10786">
                  <c:v>35.624000001024505</c:v>
                </c:pt>
                <c:pt idx="10787">
                  <c:v>35.6320000010247</c:v>
                </c:pt>
                <c:pt idx="10788">
                  <c:v>35.640000001024902</c:v>
                </c:pt>
                <c:pt idx="10789">
                  <c:v>35.648000001025203</c:v>
                </c:pt>
                <c:pt idx="10790">
                  <c:v>35.656000001025404</c:v>
                </c:pt>
                <c:pt idx="10791">
                  <c:v>35.664000001025599</c:v>
                </c:pt>
                <c:pt idx="10792">
                  <c:v>35.6720000010258</c:v>
                </c:pt>
                <c:pt idx="10793">
                  <c:v>35.680000001026102</c:v>
                </c:pt>
                <c:pt idx="10794">
                  <c:v>35.688000001026303</c:v>
                </c:pt>
                <c:pt idx="10795">
                  <c:v>35.696000001026498</c:v>
                </c:pt>
                <c:pt idx="10796">
                  <c:v>35.704000001026806</c:v>
                </c:pt>
                <c:pt idx="10797">
                  <c:v>35.712000001027</c:v>
                </c:pt>
                <c:pt idx="10798">
                  <c:v>35.720000001027202</c:v>
                </c:pt>
                <c:pt idx="10799">
                  <c:v>35.728000001027503</c:v>
                </c:pt>
                <c:pt idx="10800">
                  <c:v>35.736000001027705</c:v>
                </c:pt>
                <c:pt idx="10801">
                  <c:v>35.744000001027899</c:v>
                </c:pt>
                <c:pt idx="10802">
                  <c:v>35.752000001028101</c:v>
                </c:pt>
                <c:pt idx="10803">
                  <c:v>35.760000001028402</c:v>
                </c:pt>
                <c:pt idx="10804">
                  <c:v>35.768000001028604</c:v>
                </c:pt>
                <c:pt idx="10805">
                  <c:v>35.776000001028798</c:v>
                </c:pt>
                <c:pt idx="10806">
                  <c:v>35.784000001029099</c:v>
                </c:pt>
                <c:pt idx="10807">
                  <c:v>35.792000001029301</c:v>
                </c:pt>
                <c:pt idx="10808">
                  <c:v>35.800000001029503</c:v>
                </c:pt>
                <c:pt idx="10809">
                  <c:v>35.808000001029804</c:v>
                </c:pt>
                <c:pt idx="10810">
                  <c:v>35.816000001030005</c:v>
                </c:pt>
                <c:pt idx="10811">
                  <c:v>35.8240000010302</c:v>
                </c:pt>
                <c:pt idx="10812">
                  <c:v>35.832000001030401</c:v>
                </c:pt>
                <c:pt idx="10813">
                  <c:v>35.840000001030702</c:v>
                </c:pt>
                <c:pt idx="10814">
                  <c:v>35.848000001030904</c:v>
                </c:pt>
                <c:pt idx="10815">
                  <c:v>35.856000001031099</c:v>
                </c:pt>
                <c:pt idx="10816">
                  <c:v>35.8640000010314</c:v>
                </c:pt>
                <c:pt idx="10817">
                  <c:v>35.872000001031601</c:v>
                </c:pt>
                <c:pt idx="10818">
                  <c:v>35.880000001031803</c:v>
                </c:pt>
                <c:pt idx="10819">
                  <c:v>35.888000001032104</c:v>
                </c:pt>
                <c:pt idx="10820">
                  <c:v>35.896000001032299</c:v>
                </c:pt>
                <c:pt idx="10821">
                  <c:v>35.9040000010325</c:v>
                </c:pt>
                <c:pt idx="10822">
                  <c:v>35.912000001032702</c:v>
                </c:pt>
                <c:pt idx="10823">
                  <c:v>35.920000001033003</c:v>
                </c:pt>
                <c:pt idx="10824">
                  <c:v>35.928000001033205</c:v>
                </c:pt>
                <c:pt idx="10825">
                  <c:v>35.936000001033399</c:v>
                </c:pt>
                <c:pt idx="10826">
                  <c:v>35.9440000010337</c:v>
                </c:pt>
                <c:pt idx="10827">
                  <c:v>35.952000001033902</c:v>
                </c:pt>
                <c:pt idx="10828">
                  <c:v>35.960000001034103</c:v>
                </c:pt>
                <c:pt idx="10829">
                  <c:v>35.968000001034405</c:v>
                </c:pt>
                <c:pt idx="10830">
                  <c:v>35.976000001034599</c:v>
                </c:pt>
                <c:pt idx="10831">
                  <c:v>35.984000001034801</c:v>
                </c:pt>
                <c:pt idx="10832">
                  <c:v>35.992000001035002</c:v>
                </c:pt>
                <c:pt idx="10833">
                  <c:v>36.000000001035303</c:v>
                </c:pt>
                <c:pt idx="10834">
                  <c:v>36.008000001035505</c:v>
                </c:pt>
                <c:pt idx="10835">
                  <c:v>36.0160000010357</c:v>
                </c:pt>
                <c:pt idx="10836">
                  <c:v>36.024000001036001</c:v>
                </c:pt>
                <c:pt idx="10837">
                  <c:v>36.032000001036202</c:v>
                </c:pt>
                <c:pt idx="10838">
                  <c:v>36.040000001036404</c:v>
                </c:pt>
                <c:pt idx="10839">
                  <c:v>36.048000001036705</c:v>
                </c:pt>
                <c:pt idx="10840">
                  <c:v>36.0560000010369</c:v>
                </c:pt>
                <c:pt idx="10841">
                  <c:v>36.064000001037101</c:v>
                </c:pt>
                <c:pt idx="10842">
                  <c:v>36.072000001037303</c:v>
                </c:pt>
                <c:pt idx="10843">
                  <c:v>36.080000001037604</c:v>
                </c:pt>
                <c:pt idx="10844">
                  <c:v>36.088000001037798</c:v>
                </c:pt>
                <c:pt idx="10845">
                  <c:v>36.096000001038</c:v>
                </c:pt>
                <c:pt idx="10846">
                  <c:v>36.104000001038301</c:v>
                </c:pt>
                <c:pt idx="10847">
                  <c:v>36.112000001038503</c:v>
                </c:pt>
                <c:pt idx="10848">
                  <c:v>36.120000001038704</c:v>
                </c:pt>
                <c:pt idx="10849">
                  <c:v>36.128000001039005</c:v>
                </c:pt>
                <c:pt idx="10850">
                  <c:v>36.1360000010392</c:v>
                </c:pt>
                <c:pt idx="10851">
                  <c:v>36.144000001039402</c:v>
                </c:pt>
                <c:pt idx="10852">
                  <c:v>36.152000001039603</c:v>
                </c:pt>
                <c:pt idx="10853">
                  <c:v>36.160000001039904</c:v>
                </c:pt>
                <c:pt idx="10854">
                  <c:v>36.168000001040099</c:v>
                </c:pt>
                <c:pt idx="10855">
                  <c:v>36.1760000010403</c:v>
                </c:pt>
                <c:pt idx="10856">
                  <c:v>36.184000001040602</c:v>
                </c:pt>
                <c:pt idx="10857">
                  <c:v>36.192000001040803</c:v>
                </c:pt>
                <c:pt idx="10858">
                  <c:v>36.200000001040998</c:v>
                </c:pt>
                <c:pt idx="10859">
                  <c:v>36.208000001041306</c:v>
                </c:pt>
                <c:pt idx="10860">
                  <c:v>36.2160000010415</c:v>
                </c:pt>
                <c:pt idx="10861">
                  <c:v>36.224000001041702</c:v>
                </c:pt>
                <c:pt idx="10862">
                  <c:v>36.232000001041904</c:v>
                </c:pt>
                <c:pt idx="10863">
                  <c:v>36.240000001042205</c:v>
                </c:pt>
                <c:pt idx="10864">
                  <c:v>36.248000001042399</c:v>
                </c:pt>
                <c:pt idx="10865">
                  <c:v>36.256000001042601</c:v>
                </c:pt>
                <c:pt idx="10866">
                  <c:v>36.264000001042902</c:v>
                </c:pt>
                <c:pt idx="10867">
                  <c:v>36.272000001043104</c:v>
                </c:pt>
                <c:pt idx="10868">
                  <c:v>36.280000001043298</c:v>
                </c:pt>
                <c:pt idx="10869">
                  <c:v>36.288000001043599</c:v>
                </c:pt>
                <c:pt idx="10870">
                  <c:v>36.296000001043801</c:v>
                </c:pt>
                <c:pt idx="10871">
                  <c:v>36.304000001044002</c:v>
                </c:pt>
                <c:pt idx="10872">
                  <c:v>36.312000001044204</c:v>
                </c:pt>
                <c:pt idx="10873">
                  <c:v>36.320000001044505</c:v>
                </c:pt>
                <c:pt idx="10874">
                  <c:v>36.3280000010447</c:v>
                </c:pt>
                <c:pt idx="10875">
                  <c:v>36.336000001044901</c:v>
                </c:pt>
                <c:pt idx="10876">
                  <c:v>36.344000001045202</c:v>
                </c:pt>
                <c:pt idx="10877">
                  <c:v>36.352000001045404</c:v>
                </c:pt>
                <c:pt idx="10878">
                  <c:v>36.360000001045599</c:v>
                </c:pt>
                <c:pt idx="10879">
                  <c:v>36.3680000010459</c:v>
                </c:pt>
                <c:pt idx="10880">
                  <c:v>36.376000001046101</c:v>
                </c:pt>
                <c:pt idx="10881">
                  <c:v>36.384000001046303</c:v>
                </c:pt>
                <c:pt idx="10882">
                  <c:v>36.392000001046497</c:v>
                </c:pt>
                <c:pt idx="10883">
                  <c:v>36.400000001046806</c:v>
                </c:pt>
                <c:pt idx="10884">
                  <c:v>36.408000001047</c:v>
                </c:pt>
                <c:pt idx="10885">
                  <c:v>36.416000001047202</c:v>
                </c:pt>
                <c:pt idx="10886">
                  <c:v>36.424000001047503</c:v>
                </c:pt>
                <c:pt idx="10887">
                  <c:v>36.432000001047705</c:v>
                </c:pt>
                <c:pt idx="10888">
                  <c:v>36.440000001047899</c:v>
                </c:pt>
                <c:pt idx="10889">
                  <c:v>36.4480000010482</c:v>
                </c:pt>
                <c:pt idx="10890">
                  <c:v>36.456000001048402</c:v>
                </c:pt>
                <c:pt idx="10891">
                  <c:v>36.464000001048603</c:v>
                </c:pt>
                <c:pt idx="10892">
                  <c:v>36.472000001048798</c:v>
                </c:pt>
                <c:pt idx="10893">
                  <c:v>36.480000001049099</c:v>
                </c:pt>
                <c:pt idx="10894">
                  <c:v>36.488000001049301</c:v>
                </c:pt>
                <c:pt idx="10895">
                  <c:v>36.496000001049502</c:v>
                </c:pt>
                <c:pt idx="10896">
                  <c:v>36.504000001049803</c:v>
                </c:pt>
                <c:pt idx="10897">
                  <c:v>36.512000001050005</c:v>
                </c:pt>
                <c:pt idx="10898">
                  <c:v>36.5200000010502</c:v>
                </c:pt>
                <c:pt idx="10899">
                  <c:v>36.528000001050501</c:v>
                </c:pt>
                <c:pt idx="10900">
                  <c:v>36.536000001050702</c:v>
                </c:pt>
                <c:pt idx="10901">
                  <c:v>36.544000001050904</c:v>
                </c:pt>
                <c:pt idx="10902">
                  <c:v>36.552000001051098</c:v>
                </c:pt>
                <c:pt idx="10903">
                  <c:v>36.560000001051399</c:v>
                </c:pt>
                <c:pt idx="10904">
                  <c:v>36.568000001051601</c:v>
                </c:pt>
                <c:pt idx="10905">
                  <c:v>36.576000001051803</c:v>
                </c:pt>
                <c:pt idx="10906">
                  <c:v>36.584000001052104</c:v>
                </c:pt>
                <c:pt idx="10907">
                  <c:v>36.592000001052298</c:v>
                </c:pt>
                <c:pt idx="10908">
                  <c:v>36.6000000010525</c:v>
                </c:pt>
                <c:pt idx="10909">
                  <c:v>36.608000001052801</c:v>
                </c:pt>
                <c:pt idx="10910">
                  <c:v>36.616000001053003</c:v>
                </c:pt>
                <c:pt idx="10911">
                  <c:v>36.624000001053204</c:v>
                </c:pt>
                <c:pt idx="10912">
                  <c:v>36.632000001053399</c:v>
                </c:pt>
                <c:pt idx="10913">
                  <c:v>36.6400000010537</c:v>
                </c:pt>
                <c:pt idx="10914">
                  <c:v>36.648000001053902</c:v>
                </c:pt>
                <c:pt idx="10915">
                  <c:v>36.656000001054103</c:v>
                </c:pt>
                <c:pt idx="10916">
                  <c:v>36.664000001054404</c:v>
                </c:pt>
                <c:pt idx="10917">
                  <c:v>36.672000001054599</c:v>
                </c:pt>
                <c:pt idx="10918">
                  <c:v>36.6800000010548</c:v>
                </c:pt>
                <c:pt idx="10919">
                  <c:v>36.688000001055102</c:v>
                </c:pt>
                <c:pt idx="10920">
                  <c:v>36.696000001055303</c:v>
                </c:pt>
                <c:pt idx="10921">
                  <c:v>36.704000001055505</c:v>
                </c:pt>
                <c:pt idx="10922">
                  <c:v>36.712000001055699</c:v>
                </c:pt>
                <c:pt idx="10923">
                  <c:v>36.720000001056</c:v>
                </c:pt>
                <c:pt idx="10924">
                  <c:v>36.728000001056202</c:v>
                </c:pt>
                <c:pt idx="10925">
                  <c:v>36.736000001056404</c:v>
                </c:pt>
                <c:pt idx="10926">
                  <c:v>36.744000001056705</c:v>
                </c:pt>
                <c:pt idx="10927">
                  <c:v>36.752000001056899</c:v>
                </c:pt>
                <c:pt idx="10928">
                  <c:v>36.760000001057101</c:v>
                </c:pt>
                <c:pt idx="10929">
                  <c:v>36.768000001057402</c:v>
                </c:pt>
                <c:pt idx="10930">
                  <c:v>36.776000001057604</c:v>
                </c:pt>
                <c:pt idx="10931">
                  <c:v>36.784000001057798</c:v>
                </c:pt>
                <c:pt idx="10932">
                  <c:v>36.792000001058</c:v>
                </c:pt>
                <c:pt idx="10933">
                  <c:v>36.800000001058301</c:v>
                </c:pt>
                <c:pt idx="10934">
                  <c:v>36.808000001058502</c:v>
                </c:pt>
                <c:pt idx="10935">
                  <c:v>36.816000001058704</c:v>
                </c:pt>
                <c:pt idx="10936">
                  <c:v>36.824000001059005</c:v>
                </c:pt>
                <c:pt idx="10937">
                  <c:v>36.8320000010592</c:v>
                </c:pt>
                <c:pt idx="10938">
                  <c:v>36.840000001059401</c:v>
                </c:pt>
                <c:pt idx="10939">
                  <c:v>36.848000001059702</c:v>
                </c:pt>
                <c:pt idx="10940">
                  <c:v>36.856000001059904</c:v>
                </c:pt>
                <c:pt idx="10941">
                  <c:v>36.864000001060099</c:v>
                </c:pt>
                <c:pt idx="10942">
                  <c:v>36.8720000010603</c:v>
                </c:pt>
                <c:pt idx="10943">
                  <c:v>36.880000001060601</c:v>
                </c:pt>
                <c:pt idx="10944">
                  <c:v>36.888000001060803</c:v>
                </c:pt>
                <c:pt idx="10945">
                  <c:v>36.896000001060997</c:v>
                </c:pt>
                <c:pt idx="10946">
                  <c:v>36.904000001061306</c:v>
                </c:pt>
                <c:pt idx="10947">
                  <c:v>36.9120000010615</c:v>
                </c:pt>
                <c:pt idx="10948">
                  <c:v>36.920000001061702</c:v>
                </c:pt>
                <c:pt idx="10949">
                  <c:v>36.928000001062003</c:v>
                </c:pt>
                <c:pt idx="10950">
                  <c:v>36.936000001062204</c:v>
                </c:pt>
                <c:pt idx="10951">
                  <c:v>36.944000001062399</c:v>
                </c:pt>
                <c:pt idx="10952">
                  <c:v>36.952000001062601</c:v>
                </c:pt>
                <c:pt idx="10953">
                  <c:v>36.960000001062902</c:v>
                </c:pt>
                <c:pt idx="10954">
                  <c:v>36.968000001063103</c:v>
                </c:pt>
                <c:pt idx="10955">
                  <c:v>36.976000001063298</c:v>
                </c:pt>
                <c:pt idx="10956">
                  <c:v>36.984000001063599</c:v>
                </c:pt>
                <c:pt idx="10957">
                  <c:v>36.992000001063801</c:v>
                </c:pt>
                <c:pt idx="10958">
                  <c:v>37.000000001064002</c:v>
                </c:pt>
                <c:pt idx="10959">
                  <c:v>37.008000001064303</c:v>
                </c:pt>
                <c:pt idx="10960">
                  <c:v>37.016000001064505</c:v>
                </c:pt>
                <c:pt idx="10961">
                  <c:v>37.024000001064699</c:v>
                </c:pt>
                <c:pt idx="10962">
                  <c:v>37.032000001064901</c:v>
                </c:pt>
                <c:pt idx="10963">
                  <c:v>37.040000001065202</c:v>
                </c:pt>
                <c:pt idx="10964">
                  <c:v>37.048000001065404</c:v>
                </c:pt>
                <c:pt idx="10965">
                  <c:v>37.056000001065598</c:v>
                </c:pt>
                <c:pt idx="10966">
                  <c:v>37.064000001065899</c:v>
                </c:pt>
                <c:pt idx="10967">
                  <c:v>37.072000001066101</c:v>
                </c:pt>
                <c:pt idx="10968">
                  <c:v>37.080000001066303</c:v>
                </c:pt>
                <c:pt idx="10969">
                  <c:v>37.088000001066604</c:v>
                </c:pt>
                <c:pt idx="10970">
                  <c:v>37.096000001066805</c:v>
                </c:pt>
                <c:pt idx="10971">
                  <c:v>37.104000001067</c:v>
                </c:pt>
                <c:pt idx="10972">
                  <c:v>37.112000001067202</c:v>
                </c:pt>
                <c:pt idx="10973">
                  <c:v>37.120000001067503</c:v>
                </c:pt>
                <c:pt idx="10974">
                  <c:v>37.128000001067704</c:v>
                </c:pt>
                <c:pt idx="10975">
                  <c:v>37.136000001067899</c:v>
                </c:pt>
                <c:pt idx="10976">
                  <c:v>37.1440000010682</c:v>
                </c:pt>
                <c:pt idx="10977">
                  <c:v>37.152000001068402</c:v>
                </c:pt>
                <c:pt idx="10978">
                  <c:v>37.160000001068603</c:v>
                </c:pt>
                <c:pt idx="10979">
                  <c:v>37.168000001068904</c:v>
                </c:pt>
                <c:pt idx="10980">
                  <c:v>37.176000001069099</c:v>
                </c:pt>
                <c:pt idx="10981">
                  <c:v>37.1840000010693</c:v>
                </c:pt>
                <c:pt idx="10982">
                  <c:v>37.192000001069601</c:v>
                </c:pt>
                <c:pt idx="10983">
                  <c:v>37.200000001069803</c:v>
                </c:pt>
                <c:pt idx="10984">
                  <c:v>37.208000001070005</c:v>
                </c:pt>
                <c:pt idx="10985">
                  <c:v>37.216000001070199</c:v>
                </c:pt>
                <c:pt idx="10986">
                  <c:v>37.2240000010705</c:v>
                </c:pt>
                <c:pt idx="10987">
                  <c:v>37.232000001070702</c:v>
                </c:pt>
                <c:pt idx="10988">
                  <c:v>37.240000001070904</c:v>
                </c:pt>
                <c:pt idx="10989">
                  <c:v>37.248000001071205</c:v>
                </c:pt>
                <c:pt idx="10990">
                  <c:v>37.256000001071399</c:v>
                </c:pt>
                <c:pt idx="10991">
                  <c:v>37.264000001071601</c:v>
                </c:pt>
                <c:pt idx="10992">
                  <c:v>37.272000001071902</c:v>
                </c:pt>
                <c:pt idx="10993">
                  <c:v>37.280000001072104</c:v>
                </c:pt>
                <c:pt idx="10994">
                  <c:v>37.288000001072298</c:v>
                </c:pt>
                <c:pt idx="10995">
                  <c:v>37.2960000010725</c:v>
                </c:pt>
                <c:pt idx="10996">
                  <c:v>37.304000001072801</c:v>
                </c:pt>
                <c:pt idx="10997">
                  <c:v>37.312000001073002</c:v>
                </c:pt>
                <c:pt idx="10998">
                  <c:v>37.320000001073204</c:v>
                </c:pt>
                <c:pt idx="10999">
                  <c:v>37.328000001073505</c:v>
                </c:pt>
                <c:pt idx="11000">
                  <c:v>37.3360000010737</c:v>
                </c:pt>
                <c:pt idx="11001">
                  <c:v>37.344000001073901</c:v>
                </c:pt>
                <c:pt idx="11002">
                  <c:v>37.352000001074202</c:v>
                </c:pt>
                <c:pt idx="11003">
                  <c:v>37.360000001074404</c:v>
                </c:pt>
                <c:pt idx="11004">
                  <c:v>37.368000001074599</c:v>
                </c:pt>
                <c:pt idx="11005">
                  <c:v>37.3760000010748</c:v>
                </c:pt>
                <c:pt idx="11006">
                  <c:v>37.384000001075101</c:v>
                </c:pt>
                <c:pt idx="11007">
                  <c:v>37.392000001075303</c:v>
                </c:pt>
                <c:pt idx="11008">
                  <c:v>37.400000001075497</c:v>
                </c:pt>
                <c:pt idx="11009">
                  <c:v>37.408000001075806</c:v>
                </c:pt>
                <c:pt idx="11010">
                  <c:v>37.416000001076</c:v>
                </c:pt>
                <c:pt idx="11011">
                  <c:v>37.424000001076202</c:v>
                </c:pt>
                <c:pt idx="11012">
                  <c:v>37.432000001076503</c:v>
                </c:pt>
                <c:pt idx="11013">
                  <c:v>37.440000001076704</c:v>
                </c:pt>
                <c:pt idx="11014">
                  <c:v>37.448000001076899</c:v>
                </c:pt>
                <c:pt idx="11015">
                  <c:v>37.456000001077101</c:v>
                </c:pt>
                <c:pt idx="11016">
                  <c:v>37.464000001077402</c:v>
                </c:pt>
                <c:pt idx="11017">
                  <c:v>37.472000001077603</c:v>
                </c:pt>
                <c:pt idx="11018">
                  <c:v>37.480000001077798</c:v>
                </c:pt>
                <c:pt idx="11019">
                  <c:v>37.488000001078106</c:v>
                </c:pt>
                <c:pt idx="11020">
                  <c:v>37.496000001078301</c:v>
                </c:pt>
                <c:pt idx="11021">
                  <c:v>37.504000001078502</c:v>
                </c:pt>
                <c:pt idx="11022">
                  <c:v>37.512000001078803</c:v>
                </c:pt>
                <c:pt idx="11023">
                  <c:v>37.520000001079005</c:v>
                </c:pt>
                <c:pt idx="11024">
                  <c:v>37.528000001079199</c:v>
                </c:pt>
                <c:pt idx="11025">
                  <c:v>37.536000001079401</c:v>
                </c:pt>
                <c:pt idx="11026">
                  <c:v>37.544000001079702</c:v>
                </c:pt>
                <c:pt idx="11027">
                  <c:v>37.552000001079904</c:v>
                </c:pt>
                <c:pt idx="11028">
                  <c:v>37.560000001080098</c:v>
                </c:pt>
                <c:pt idx="11029">
                  <c:v>37.568000001080399</c:v>
                </c:pt>
                <c:pt idx="11030">
                  <c:v>37.576000001080601</c:v>
                </c:pt>
                <c:pt idx="11031">
                  <c:v>37.584000001080803</c:v>
                </c:pt>
                <c:pt idx="11032">
                  <c:v>37.592000001081104</c:v>
                </c:pt>
                <c:pt idx="11033">
                  <c:v>37.600000001081305</c:v>
                </c:pt>
                <c:pt idx="11034">
                  <c:v>37.6080000010815</c:v>
                </c:pt>
                <c:pt idx="11035">
                  <c:v>37.616000001081701</c:v>
                </c:pt>
                <c:pt idx="11036">
                  <c:v>37.624000001082003</c:v>
                </c:pt>
                <c:pt idx="11037">
                  <c:v>37.632000001082204</c:v>
                </c:pt>
                <c:pt idx="11038">
                  <c:v>37.640000001082399</c:v>
                </c:pt>
                <c:pt idx="11039">
                  <c:v>37.6480000010827</c:v>
                </c:pt>
                <c:pt idx="11040">
                  <c:v>37.656000001082901</c:v>
                </c:pt>
                <c:pt idx="11041">
                  <c:v>37.664000001083103</c:v>
                </c:pt>
                <c:pt idx="11042">
                  <c:v>37.672000001083404</c:v>
                </c:pt>
                <c:pt idx="11043">
                  <c:v>37.680000001083599</c:v>
                </c:pt>
                <c:pt idx="11044">
                  <c:v>37.6880000010838</c:v>
                </c:pt>
                <c:pt idx="11045">
                  <c:v>37.696000001084002</c:v>
                </c:pt>
                <c:pt idx="11046">
                  <c:v>37.704000001084303</c:v>
                </c:pt>
                <c:pt idx="11047">
                  <c:v>37.712000001084505</c:v>
                </c:pt>
                <c:pt idx="11048">
                  <c:v>37.720000001084699</c:v>
                </c:pt>
                <c:pt idx="11049">
                  <c:v>37.728000001085</c:v>
                </c:pt>
                <c:pt idx="11050">
                  <c:v>37.736000001085202</c:v>
                </c:pt>
                <c:pt idx="11051">
                  <c:v>37.744000001085404</c:v>
                </c:pt>
                <c:pt idx="11052">
                  <c:v>37.752000001085705</c:v>
                </c:pt>
                <c:pt idx="11053">
                  <c:v>37.760000001085899</c:v>
                </c:pt>
                <c:pt idx="11054">
                  <c:v>37.768000001086101</c:v>
                </c:pt>
                <c:pt idx="11055">
                  <c:v>37.776000001086302</c:v>
                </c:pt>
                <c:pt idx="11056">
                  <c:v>37.784000001086604</c:v>
                </c:pt>
                <c:pt idx="11057">
                  <c:v>37.792000001086805</c:v>
                </c:pt>
                <c:pt idx="11058">
                  <c:v>37.800000001087</c:v>
                </c:pt>
                <c:pt idx="11059">
                  <c:v>37.808000001087301</c:v>
                </c:pt>
                <c:pt idx="11060">
                  <c:v>37.816000001087502</c:v>
                </c:pt>
                <c:pt idx="11061">
                  <c:v>37.824000001087704</c:v>
                </c:pt>
                <c:pt idx="11062">
                  <c:v>37.832000001088005</c:v>
                </c:pt>
                <c:pt idx="11063">
                  <c:v>37.8400000010882</c:v>
                </c:pt>
                <c:pt idx="11064">
                  <c:v>37.848000001088401</c:v>
                </c:pt>
                <c:pt idx="11065">
                  <c:v>37.856000001088603</c:v>
                </c:pt>
                <c:pt idx="11066">
                  <c:v>37.864000001088904</c:v>
                </c:pt>
                <c:pt idx="11067">
                  <c:v>37.872000001089098</c:v>
                </c:pt>
                <c:pt idx="11068">
                  <c:v>37.8800000010893</c:v>
                </c:pt>
                <c:pt idx="11069">
                  <c:v>37.888000001089601</c:v>
                </c:pt>
                <c:pt idx="11070">
                  <c:v>37.896000001089803</c:v>
                </c:pt>
                <c:pt idx="11071">
                  <c:v>37.904000001090004</c:v>
                </c:pt>
                <c:pt idx="11072">
                  <c:v>37.912000001090306</c:v>
                </c:pt>
                <c:pt idx="11073">
                  <c:v>37.9200000010905</c:v>
                </c:pt>
                <c:pt idx="11074">
                  <c:v>37.928000001090702</c:v>
                </c:pt>
                <c:pt idx="11075">
                  <c:v>37.936000001090903</c:v>
                </c:pt>
                <c:pt idx="11076">
                  <c:v>37.944000001091204</c:v>
                </c:pt>
                <c:pt idx="11077">
                  <c:v>37.952000001091399</c:v>
                </c:pt>
                <c:pt idx="11078">
                  <c:v>37.960000001091601</c:v>
                </c:pt>
                <c:pt idx="11079">
                  <c:v>37.968000001091902</c:v>
                </c:pt>
                <c:pt idx="11080">
                  <c:v>37.976000001092103</c:v>
                </c:pt>
                <c:pt idx="11081">
                  <c:v>37.984000001092298</c:v>
                </c:pt>
                <c:pt idx="11082">
                  <c:v>37.992000001092606</c:v>
                </c:pt>
                <c:pt idx="11083">
                  <c:v>38.000000001092801</c:v>
                </c:pt>
                <c:pt idx="11084">
                  <c:v>38.008000001093002</c:v>
                </c:pt>
                <c:pt idx="11085">
                  <c:v>38.016000001093204</c:v>
                </c:pt>
                <c:pt idx="11086">
                  <c:v>38.024000001093505</c:v>
                </c:pt>
                <c:pt idx="11087">
                  <c:v>38.032000001093699</c:v>
                </c:pt>
                <c:pt idx="11088">
                  <c:v>38.040000001093901</c:v>
                </c:pt>
                <c:pt idx="11089">
                  <c:v>38.048000001094202</c:v>
                </c:pt>
                <c:pt idx="11090">
                  <c:v>38.056000001094404</c:v>
                </c:pt>
                <c:pt idx="11091">
                  <c:v>38.064000001094598</c:v>
                </c:pt>
                <c:pt idx="11092">
                  <c:v>38.072000001094899</c:v>
                </c:pt>
                <c:pt idx="11093">
                  <c:v>38.080000001095101</c:v>
                </c:pt>
                <c:pt idx="11094">
                  <c:v>38.088000001095303</c:v>
                </c:pt>
                <c:pt idx="11095">
                  <c:v>38.096000001095497</c:v>
                </c:pt>
                <c:pt idx="11096">
                  <c:v>38.104000001095805</c:v>
                </c:pt>
                <c:pt idx="11097">
                  <c:v>38.112000001096</c:v>
                </c:pt>
                <c:pt idx="11098">
                  <c:v>38.120000001096201</c:v>
                </c:pt>
                <c:pt idx="11099">
                  <c:v>38.128000001096503</c:v>
                </c:pt>
                <c:pt idx="11100">
                  <c:v>38.136000001096704</c:v>
                </c:pt>
                <c:pt idx="11101">
                  <c:v>38.144000001096899</c:v>
                </c:pt>
                <c:pt idx="11102">
                  <c:v>38.1520000010972</c:v>
                </c:pt>
                <c:pt idx="11103">
                  <c:v>38.160000001097401</c:v>
                </c:pt>
                <c:pt idx="11104">
                  <c:v>38.168000001097603</c:v>
                </c:pt>
                <c:pt idx="11105">
                  <c:v>38.176000001097798</c:v>
                </c:pt>
                <c:pt idx="11106">
                  <c:v>38.184000001098106</c:v>
                </c:pt>
                <c:pt idx="11107">
                  <c:v>38.1920000010983</c:v>
                </c:pt>
                <c:pt idx="11108">
                  <c:v>38.200000001098502</c:v>
                </c:pt>
                <c:pt idx="11109">
                  <c:v>38.208000001098803</c:v>
                </c:pt>
                <c:pt idx="11110">
                  <c:v>38.216000001099005</c:v>
                </c:pt>
                <c:pt idx="11111">
                  <c:v>38.224000001099199</c:v>
                </c:pt>
                <c:pt idx="11112">
                  <c:v>38.2320000010995</c:v>
                </c:pt>
                <c:pt idx="11113">
                  <c:v>38.240000001099702</c:v>
                </c:pt>
                <c:pt idx="11114">
                  <c:v>38.248000001099903</c:v>
                </c:pt>
                <c:pt idx="11115">
                  <c:v>38.256000001100205</c:v>
                </c:pt>
                <c:pt idx="11116">
                  <c:v>38.264000001100399</c:v>
                </c:pt>
                <c:pt idx="11117">
                  <c:v>38.272000001100601</c:v>
                </c:pt>
                <c:pt idx="11118">
                  <c:v>38.280000001100802</c:v>
                </c:pt>
                <c:pt idx="11119">
                  <c:v>38.288000001101103</c:v>
                </c:pt>
                <c:pt idx="11120">
                  <c:v>38.296000001101305</c:v>
                </c:pt>
                <c:pt idx="11121">
                  <c:v>38.3040000011015</c:v>
                </c:pt>
                <c:pt idx="11122">
                  <c:v>38.312000001101801</c:v>
                </c:pt>
                <c:pt idx="11123">
                  <c:v>38.320000001102002</c:v>
                </c:pt>
                <c:pt idx="11124">
                  <c:v>38.328000001102204</c:v>
                </c:pt>
                <c:pt idx="11125">
                  <c:v>38.336000001102505</c:v>
                </c:pt>
                <c:pt idx="11126">
                  <c:v>38.3440000011027</c:v>
                </c:pt>
                <c:pt idx="11127">
                  <c:v>38.352000001102901</c:v>
                </c:pt>
                <c:pt idx="11128">
                  <c:v>38.360000001103103</c:v>
                </c:pt>
                <c:pt idx="11129">
                  <c:v>38.368000001103404</c:v>
                </c:pt>
                <c:pt idx="11130">
                  <c:v>38.376000001103598</c:v>
                </c:pt>
                <c:pt idx="11131">
                  <c:v>38.3840000011038</c:v>
                </c:pt>
                <c:pt idx="11132">
                  <c:v>38.392000001104101</c:v>
                </c:pt>
                <c:pt idx="11133">
                  <c:v>38.400000001104303</c:v>
                </c:pt>
                <c:pt idx="11134">
                  <c:v>38.408000001104504</c:v>
                </c:pt>
                <c:pt idx="11135">
                  <c:v>38.416000001104806</c:v>
                </c:pt>
                <c:pt idx="11136">
                  <c:v>38.424000001105</c:v>
                </c:pt>
                <c:pt idx="11137">
                  <c:v>38.432000001105202</c:v>
                </c:pt>
                <c:pt idx="11138">
                  <c:v>38.440000001105403</c:v>
                </c:pt>
                <c:pt idx="11139">
                  <c:v>38.448000001105704</c:v>
                </c:pt>
                <c:pt idx="11140">
                  <c:v>38.456000001105899</c:v>
                </c:pt>
                <c:pt idx="11141">
                  <c:v>38.464000001106101</c:v>
                </c:pt>
                <c:pt idx="11142">
                  <c:v>38.472000001106402</c:v>
                </c:pt>
                <c:pt idx="11143">
                  <c:v>38.480000001106603</c:v>
                </c:pt>
                <c:pt idx="11144">
                  <c:v>38.488000001106798</c:v>
                </c:pt>
                <c:pt idx="11145">
                  <c:v>38.496000001107106</c:v>
                </c:pt>
                <c:pt idx="11146">
                  <c:v>38.5040000011073</c:v>
                </c:pt>
                <c:pt idx="11147">
                  <c:v>38.512000001107502</c:v>
                </c:pt>
                <c:pt idx="11148">
                  <c:v>38.520000001107704</c:v>
                </c:pt>
                <c:pt idx="11149">
                  <c:v>38.528000001108005</c:v>
                </c:pt>
                <c:pt idx="11150">
                  <c:v>38.536000001108199</c:v>
                </c:pt>
                <c:pt idx="11151">
                  <c:v>38.544000001108401</c:v>
                </c:pt>
                <c:pt idx="11152">
                  <c:v>38.552000001108702</c:v>
                </c:pt>
                <c:pt idx="11153">
                  <c:v>38.560000001108904</c:v>
                </c:pt>
                <c:pt idx="11154">
                  <c:v>38.568000001109098</c:v>
                </c:pt>
                <c:pt idx="11155">
                  <c:v>38.576000001109406</c:v>
                </c:pt>
                <c:pt idx="11156">
                  <c:v>38.584000001109601</c:v>
                </c:pt>
                <c:pt idx="11157">
                  <c:v>38.592000001109803</c:v>
                </c:pt>
                <c:pt idx="11158">
                  <c:v>38.600000001110004</c:v>
                </c:pt>
                <c:pt idx="11159">
                  <c:v>38.608000001110305</c:v>
                </c:pt>
                <c:pt idx="11160">
                  <c:v>38.6160000011105</c:v>
                </c:pt>
                <c:pt idx="11161">
                  <c:v>38.624000001110701</c:v>
                </c:pt>
                <c:pt idx="11162">
                  <c:v>38.632000001111003</c:v>
                </c:pt>
                <c:pt idx="11163">
                  <c:v>38.640000001111204</c:v>
                </c:pt>
                <c:pt idx="11164">
                  <c:v>38.648000001111399</c:v>
                </c:pt>
                <c:pt idx="11165">
                  <c:v>38.6560000011117</c:v>
                </c:pt>
                <c:pt idx="11166">
                  <c:v>38.664000001111901</c:v>
                </c:pt>
                <c:pt idx="11167">
                  <c:v>38.672000001112103</c:v>
                </c:pt>
                <c:pt idx="11168">
                  <c:v>38.680000001112298</c:v>
                </c:pt>
                <c:pt idx="11169">
                  <c:v>38.688000001112606</c:v>
                </c:pt>
                <c:pt idx="11170">
                  <c:v>38.6960000011128</c:v>
                </c:pt>
                <c:pt idx="11171">
                  <c:v>38.704000001113002</c:v>
                </c:pt>
                <c:pt idx="11172">
                  <c:v>38.712000001113303</c:v>
                </c:pt>
                <c:pt idx="11173">
                  <c:v>38.720000001113505</c:v>
                </c:pt>
                <c:pt idx="11174">
                  <c:v>38.728000001113699</c:v>
                </c:pt>
                <c:pt idx="11175">
                  <c:v>38.736000001114</c:v>
                </c:pt>
                <c:pt idx="11176">
                  <c:v>38.744000001114202</c:v>
                </c:pt>
                <c:pt idx="11177">
                  <c:v>38.752000001114403</c:v>
                </c:pt>
                <c:pt idx="11178">
                  <c:v>38.760000001114598</c:v>
                </c:pt>
                <c:pt idx="11179">
                  <c:v>38.768000001114899</c:v>
                </c:pt>
                <c:pt idx="11180">
                  <c:v>38.776000001115101</c:v>
                </c:pt>
                <c:pt idx="11181">
                  <c:v>38.784000001115302</c:v>
                </c:pt>
                <c:pt idx="11182">
                  <c:v>38.792000001115603</c:v>
                </c:pt>
                <c:pt idx="11183">
                  <c:v>38.800000001115805</c:v>
                </c:pt>
                <c:pt idx="11184">
                  <c:v>38.808000001116</c:v>
                </c:pt>
                <c:pt idx="11185">
                  <c:v>38.816000001116301</c:v>
                </c:pt>
                <c:pt idx="11186">
                  <c:v>38.824000001116502</c:v>
                </c:pt>
                <c:pt idx="11187">
                  <c:v>38.832000001116704</c:v>
                </c:pt>
                <c:pt idx="11188">
                  <c:v>38.840000001116898</c:v>
                </c:pt>
                <c:pt idx="11189">
                  <c:v>38.8480000011172</c:v>
                </c:pt>
                <c:pt idx="11190">
                  <c:v>38.856000001117401</c:v>
                </c:pt>
                <c:pt idx="11191">
                  <c:v>38.864000001117603</c:v>
                </c:pt>
                <c:pt idx="11192">
                  <c:v>38.872000001117904</c:v>
                </c:pt>
                <c:pt idx="11193">
                  <c:v>38.880000001118098</c:v>
                </c:pt>
                <c:pt idx="11194">
                  <c:v>38.8880000011183</c:v>
                </c:pt>
                <c:pt idx="11195">
                  <c:v>38.896000001118601</c:v>
                </c:pt>
                <c:pt idx="11196">
                  <c:v>38.904000001118803</c:v>
                </c:pt>
                <c:pt idx="11197">
                  <c:v>38.912000001119004</c:v>
                </c:pt>
                <c:pt idx="11198">
                  <c:v>38.920000001119199</c:v>
                </c:pt>
                <c:pt idx="11199">
                  <c:v>38.9280000011195</c:v>
                </c:pt>
                <c:pt idx="11200">
                  <c:v>38.936000001119702</c:v>
                </c:pt>
                <c:pt idx="11201">
                  <c:v>38.944000001119903</c:v>
                </c:pt>
                <c:pt idx="11202">
                  <c:v>38.952000001120204</c:v>
                </c:pt>
                <c:pt idx="11203">
                  <c:v>38.960000001120399</c:v>
                </c:pt>
                <c:pt idx="11204">
                  <c:v>38.9680000011206</c:v>
                </c:pt>
                <c:pt idx="11205">
                  <c:v>38.976000001120902</c:v>
                </c:pt>
                <c:pt idx="11206">
                  <c:v>38.984000001121103</c:v>
                </c:pt>
                <c:pt idx="11207">
                  <c:v>38.992000001121305</c:v>
                </c:pt>
                <c:pt idx="11208">
                  <c:v>39.000000001121499</c:v>
                </c:pt>
                <c:pt idx="11209">
                  <c:v>39.0080000011218</c:v>
                </c:pt>
                <c:pt idx="11210">
                  <c:v>39.016000001122002</c:v>
                </c:pt>
                <c:pt idx="11211">
                  <c:v>39.024000001122204</c:v>
                </c:pt>
                <c:pt idx="11212">
                  <c:v>39.032000001122505</c:v>
                </c:pt>
                <c:pt idx="11213">
                  <c:v>39.040000001122699</c:v>
                </c:pt>
                <c:pt idx="11214">
                  <c:v>39.048000001122901</c:v>
                </c:pt>
                <c:pt idx="11215">
                  <c:v>39.056000001123202</c:v>
                </c:pt>
                <c:pt idx="11216">
                  <c:v>39.064000001123404</c:v>
                </c:pt>
                <c:pt idx="11217">
                  <c:v>39.072000001123598</c:v>
                </c:pt>
                <c:pt idx="11218">
                  <c:v>39.0800000011238</c:v>
                </c:pt>
                <c:pt idx="11219">
                  <c:v>39.088000001124101</c:v>
                </c:pt>
                <c:pt idx="11220">
                  <c:v>39.096000001124303</c:v>
                </c:pt>
                <c:pt idx="11221">
                  <c:v>39.104000001124504</c:v>
                </c:pt>
                <c:pt idx="11222">
                  <c:v>39.112000001124805</c:v>
                </c:pt>
                <c:pt idx="11223">
                  <c:v>39.120000001125</c:v>
                </c:pt>
                <c:pt idx="11224">
                  <c:v>39.128000001125201</c:v>
                </c:pt>
                <c:pt idx="11225">
                  <c:v>39.136000001125502</c:v>
                </c:pt>
                <c:pt idx="11226">
                  <c:v>39.144000001125704</c:v>
                </c:pt>
                <c:pt idx="11227">
                  <c:v>39.152000001125899</c:v>
                </c:pt>
                <c:pt idx="11228">
                  <c:v>39.1600000011261</c:v>
                </c:pt>
                <c:pt idx="11229">
                  <c:v>39.168000001126401</c:v>
                </c:pt>
                <c:pt idx="11230">
                  <c:v>39.176000001126603</c:v>
                </c:pt>
                <c:pt idx="11231">
                  <c:v>39.184000001126797</c:v>
                </c:pt>
                <c:pt idx="11232">
                  <c:v>39.192000001127106</c:v>
                </c:pt>
                <c:pt idx="11233">
                  <c:v>39.2000000011273</c:v>
                </c:pt>
                <c:pt idx="11234">
                  <c:v>39.208000001127502</c:v>
                </c:pt>
                <c:pt idx="11235">
                  <c:v>39.216000001127803</c:v>
                </c:pt>
                <c:pt idx="11236">
                  <c:v>39.224000001128005</c:v>
                </c:pt>
                <c:pt idx="11237">
                  <c:v>39.232000001128199</c:v>
                </c:pt>
                <c:pt idx="11238">
                  <c:v>39.240000001128401</c:v>
                </c:pt>
                <c:pt idx="11239">
                  <c:v>39.248000001128702</c:v>
                </c:pt>
                <c:pt idx="11240">
                  <c:v>39.256000001128903</c:v>
                </c:pt>
                <c:pt idx="11241">
                  <c:v>39.264000001129098</c:v>
                </c:pt>
                <c:pt idx="11242">
                  <c:v>39.272000001129399</c:v>
                </c:pt>
                <c:pt idx="11243">
                  <c:v>39.280000001129601</c:v>
                </c:pt>
                <c:pt idx="11244">
                  <c:v>39.288000001129802</c:v>
                </c:pt>
                <c:pt idx="11245">
                  <c:v>39.296000001130103</c:v>
                </c:pt>
                <c:pt idx="11246">
                  <c:v>39.304000001130305</c:v>
                </c:pt>
                <c:pt idx="11247">
                  <c:v>39.3120000011305</c:v>
                </c:pt>
                <c:pt idx="11248">
                  <c:v>39.320000001130701</c:v>
                </c:pt>
                <c:pt idx="11249">
                  <c:v>39.328000001131002</c:v>
                </c:pt>
                <c:pt idx="11250">
                  <c:v>39.336000001131204</c:v>
                </c:pt>
                <c:pt idx="11251">
                  <c:v>39.344000001131398</c:v>
                </c:pt>
                <c:pt idx="11252">
                  <c:v>39.352000001131699</c:v>
                </c:pt>
                <c:pt idx="11253">
                  <c:v>39.360000001131901</c:v>
                </c:pt>
                <c:pt idx="11254">
                  <c:v>39.368000001132103</c:v>
                </c:pt>
                <c:pt idx="11255">
                  <c:v>39.376000001132404</c:v>
                </c:pt>
                <c:pt idx="11256">
                  <c:v>39.384000001132605</c:v>
                </c:pt>
                <c:pt idx="11257">
                  <c:v>39.3920000011328</c:v>
                </c:pt>
                <c:pt idx="11258">
                  <c:v>39.400000001133002</c:v>
                </c:pt>
                <c:pt idx="11259">
                  <c:v>39.408000001133303</c:v>
                </c:pt>
                <c:pt idx="11260">
                  <c:v>39.416000001133504</c:v>
                </c:pt>
                <c:pt idx="11261">
                  <c:v>39.424000001133699</c:v>
                </c:pt>
                <c:pt idx="11262">
                  <c:v>39.432000001134</c:v>
                </c:pt>
                <c:pt idx="11263">
                  <c:v>39.440000001134202</c:v>
                </c:pt>
                <c:pt idx="11264">
                  <c:v>39.448000001134403</c:v>
                </c:pt>
                <c:pt idx="11265">
                  <c:v>39.456000001134704</c:v>
                </c:pt>
                <c:pt idx="11266">
                  <c:v>39.464000001134899</c:v>
                </c:pt>
                <c:pt idx="11267">
                  <c:v>39.4720000011351</c:v>
                </c:pt>
                <c:pt idx="11268">
                  <c:v>39.480000001135302</c:v>
                </c:pt>
                <c:pt idx="11269">
                  <c:v>39.488000001135603</c:v>
                </c:pt>
                <c:pt idx="11270">
                  <c:v>39.496000001135805</c:v>
                </c:pt>
                <c:pt idx="11271">
                  <c:v>39.504000001135999</c:v>
                </c:pt>
                <c:pt idx="11272">
                  <c:v>39.5120000011363</c:v>
                </c:pt>
                <c:pt idx="11273">
                  <c:v>39.520000001136502</c:v>
                </c:pt>
                <c:pt idx="11274">
                  <c:v>39.528000001136704</c:v>
                </c:pt>
                <c:pt idx="11275">
                  <c:v>39.536000001137005</c:v>
                </c:pt>
                <c:pt idx="11276">
                  <c:v>39.544000001137199</c:v>
                </c:pt>
                <c:pt idx="11277">
                  <c:v>39.552000001137401</c:v>
                </c:pt>
                <c:pt idx="11278">
                  <c:v>39.560000001137702</c:v>
                </c:pt>
                <c:pt idx="11279">
                  <c:v>39.568000001137904</c:v>
                </c:pt>
                <c:pt idx="11280">
                  <c:v>39.576000001138098</c:v>
                </c:pt>
                <c:pt idx="11281">
                  <c:v>39.5840000011383</c:v>
                </c:pt>
                <c:pt idx="11282">
                  <c:v>39.592000001138601</c:v>
                </c:pt>
                <c:pt idx="11283">
                  <c:v>39.600000001138802</c:v>
                </c:pt>
                <c:pt idx="11284">
                  <c:v>39.608000001139004</c:v>
                </c:pt>
                <c:pt idx="11285">
                  <c:v>39.616000001139305</c:v>
                </c:pt>
                <c:pt idx="11286">
                  <c:v>39.6240000011395</c:v>
                </c:pt>
                <c:pt idx="11287">
                  <c:v>39.632000001139701</c:v>
                </c:pt>
                <c:pt idx="11288">
                  <c:v>39.640000001140002</c:v>
                </c:pt>
                <c:pt idx="11289">
                  <c:v>39.648000001140204</c:v>
                </c:pt>
                <c:pt idx="11290">
                  <c:v>39.656000001140399</c:v>
                </c:pt>
                <c:pt idx="11291">
                  <c:v>39.6640000011406</c:v>
                </c:pt>
                <c:pt idx="11292">
                  <c:v>39.672000001140901</c:v>
                </c:pt>
                <c:pt idx="11293">
                  <c:v>39.680000001141103</c:v>
                </c:pt>
                <c:pt idx="11294">
                  <c:v>39.688000001141305</c:v>
                </c:pt>
                <c:pt idx="11295">
                  <c:v>39.696000001141606</c:v>
                </c:pt>
                <c:pt idx="11296">
                  <c:v>39.7040000011418</c:v>
                </c:pt>
                <c:pt idx="11297">
                  <c:v>39.712000001142002</c:v>
                </c:pt>
                <c:pt idx="11298">
                  <c:v>39.720000001142303</c:v>
                </c:pt>
                <c:pt idx="11299">
                  <c:v>39.728000001142505</c:v>
                </c:pt>
                <c:pt idx="11300">
                  <c:v>39.736000001142699</c:v>
                </c:pt>
                <c:pt idx="11301">
                  <c:v>39.744000001142901</c:v>
                </c:pt>
                <c:pt idx="11302">
                  <c:v>39.752000001143202</c:v>
                </c:pt>
                <c:pt idx="11303">
                  <c:v>39.760000001143403</c:v>
                </c:pt>
                <c:pt idx="11304">
                  <c:v>39.768000001143598</c:v>
                </c:pt>
                <c:pt idx="11305">
                  <c:v>39.776000001143906</c:v>
                </c:pt>
                <c:pt idx="11306">
                  <c:v>39.784000001144101</c:v>
                </c:pt>
                <c:pt idx="11307">
                  <c:v>39.792000001144302</c:v>
                </c:pt>
                <c:pt idx="11308">
                  <c:v>39.800000001144603</c:v>
                </c:pt>
                <c:pt idx="11309">
                  <c:v>39.808000001144805</c:v>
                </c:pt>
                <c:pt idx="11310">
                  <c:v>39.816000001144999</c:v>
                </c:pt>
                <c:pt idx="11311">
                  <c:v>39.824000001145201</c:v>
                </c:pt>
                <c:pt idx="11312">
                  <c:v>39.832000001145502</c:v>
                </c:pt>
                <c:pt idx="11313">
                  <c:v>39.840000001145704</c:v>
                </c:pt>
                <c:pt idx="11314">
                  <c:v>39.848000001145898</c:v>
                </c:pt>
                <c:pt idx="11315">
                  <c:v>39.856000001146199</c:v>
                </c:pt>
                <c:pt idx="11316">
                  <c:v>39.864000001146401</c:v>
                </c:pt>
                <c:pt idx="11317">
                  <c:v>39.872000001146603</c:v>
                </c:pt>
                <c:pt idx="11318">
                  <c:v>39.880000001146904</c:v>
                </c:pt>
                <c:pt idx="11319">
                  <c:v>39.888000001147105</c:v>
                </c:pt>
                <c:pt idx="11320">
                  <c:v>39.8960000011473</c:v>
                </c:pt>
                <c:pt idx="11321">
                  <c:v>39.904000001147502</c:v>
                </c:pt>
                <c:pt idx="11322">
                  <c:v>39.912000001147803</c:v>
                </c:pt>
                <c:pt idx="11323">
                  <c:v>39.920000001148004</c:v>
                </c:pt>
                <c:pt idx="11324">
                  <c:v>39.928000001148199</c:v>
                </c:pt>
                <c:pt idx="11325">
                  <c:v>39.9360000011485</c:v>
                </c:pt>
                <c:pt idx="11326">
                  <c:v>39.944000001148702</c:v>
                </c:pt>
                <c:pt idx="11327">
                  <c:v>39.952000001148903</c:v>
                </c:pt>
                <c:pt idx="11328">
                  <c:v>39.960000001149204</c:v>
                </c:pt>
                <c:pt idx="11329">
                  <c:v>39.968000001149399</c:v>
                </c:pt>
                <c:pt idx="11330">
                  <c:v>39.9760000011496</c:v>
                </c:pt>
                <c:pt idx="11331">
                  <c:v>39.984000001149802</c:v>
                </c:pt>
                <c:pt idx="11332">
                  <c:v>39.992000001150103</c:v>
                </c:pt>
                <c:pt idx="11333">
                  <c:v>40.000000001150305</c:v>
                </c:pt>
                <c:pt idx="11334">
                  <c:v>40.008000001150499</c:v>
                </c:pt>
                <c:pt idx="11335">
                  <c:v>40.0160000011508</c:v>
                </c:pt>
                <c:pt idx="11336">
                  <c:v>40.024000001151002</c:v>
                </c:pt>
                <c:pt idx="11337">
                  <c:v>40.032000001151204</c:v>
                </c:pt>
                <c:pt idx="11338">
                  <c:v>40.040000001151505</c:v>
                </c:pt>
                <c:pt idx="11339">
                  <c:v>40.048000001151699</c:v>
                </c:pt>
                <c:pt idx="11340">
                  <c:v>40.056000001151901</c:v>
                </c:pt>
                <c:pt idx="11341">
                  <c:v>40.064000001152102</c:v>
                </c:pt>
                <c:pt idx="11342">
                  <c:v>40.072000001152404</c:v>
                </c:pt>
                <c:pt idx="11343">
                  <c:v>40.080000001152605</c:v>
                </c:pt>
                <c:pt idx="11344">
                  <c:v>40.0880000011528</c:v>
                </c:pt>
                <c:pt idx="11345">
                  <c:v>40.096000001153101</c:v>
                </c:pt>
                <c:pt idx="11346">
                  <c:v>40.104000001153302</c:v>
                </c:pt>
                <c:pt idx="11347">
                  <c:v>40.112000001153504</c:v>
                </c:pt>
                <c:pt idx="11348">
                  <c:v>40.120000001153805</c:v>
                </c:pt>
                <c:pt idx="11349">
                  <c:v>40.128000001154</c:v>
                </c:pt>
                <c:pt idx="11350">
                  <c:v>40.136000001154201</c:v>
                </c:pt>
                <c:pt idx="11351">
                  <c:v>40.144000001154403</c:v>
                </c:pt>
                <c:pt idx="11352">
                  <c:v>40.152000001154704</c:v>
                </c:pt>
                <c:pt idx="11353">
                  <c:v>40.160000001154899</c:v>
                </c:pt>
                <c:pt idx="11354">
                  <c:v>40.1680000011551</c:v>
                </c:pt>
                <c:pt idx="11355">
                  <c:v>40.176000001155401</c:v>
                </c:pt>
                <c:pt idx="11356">
                  <c:v>40.184000001155603</c:v>
                </c:pt>
                <c:pt idx="11357">
                  <c:v>40.192000001155805</c:v>
                </c:pt>
                <c:pt idx="11358">
                  <c:v>40.200000001156106</c:v>
                </c:pt>
                <c:pt idx="11359">
                  <c:v>40.2080000011563</c:v>
                </c:pt>
                <c:pt idx="11360">
                  <c:v>40.216000001156502</c:v>
                </c:pt>
                <c:pt idx="11361">
                  <c:v>40.224000001156703</c:v>
                </c:pt>
                <c:pt idx="11362">
                  <c:v>40.232000001157004</c:v>
                </c:pt>
                <c:pt idx="11363">
                  <c:v>40.240000001157199</c:v>
                </c:pt>
                <c:pt idx="11364">
                  <c:v>40.248000001157401</c:v>
                </c:pt>
                <c:pt idx="11365">
                  <c:v>40.256000001157702</c:v>
                </c:pt>
                <c:pt idx="11366">
                  <c:v>40.264000001157903</c:v>
                </c:pt>
                <c:pt idx="11367">
                  <c:v>40.272000001158098</c:v>
                </c:pt>
                <c:pt idx="11368">
                  <c:v>40.280000001158406</c:v>
                </c:pt>
                <c:pt idx="11369">
                  <c:v>40.288000001158601</c:v>
                </c:pt>
                <c:pt idx="11370">
                  <c:v>40.296000001158802</c:v>
                </c:pt>
                <c:pt idx="11371">
                  <c:v>40.304000001159004</c:v>
                </c:pt>
                <c:pt idx="11372">
                  <c:v>40.312000001159305</c:v>
                </c:pt>
                <c:pt idx="11373">
                  <c:v>40.320000001159499</c:v>
                </c:pt>
                <c:pt idx="11374">
                  <c:v>40.328000001159701</c:v>
                </c:pt>
                <c:pt idx="11375">
                  <c:v>40.336000001160002</c:v>
                </c:pt>
                <c:pt idx="11376">
                  <c:v>40.344000001160204</c:v>
                </c:pt>
                <c:pt idx="11377">
                  <c:v>40.352000001160398</c:v>
                </c:pt>
                <c:pt idx="11378">
                  <c:v>40.360000001160699</c:v>
                </c:pt>
                <c:pt idx="11379">
                  <c:v>40.368000001160901</c:v>
                </c:pt>
                <c:pt idx="11380">
                  <c:v>40.376000001161103</c:v>
                </c:pt>
                <c:pt idx="11381">
                  <c:v>40.384000001161304</c:v>
                </c:pt>
                <c:pt idx="11382">
                  <c:v>40.392000001161605</c:v>
                </c:pt>
                <c:pt idx="11383">
                  <c:v>40.4000000011618</c:v>
                </c:pt>
                <c:pt idx="11384">
                  <c:v>40.408000001162002</c:v>
                </c:pt>
                <c:pt idx="11385">
                  <c:v>40.416000001162303</c:v>
                </c:pt>
                <c:pt idx="11386">
                  <c:v>40.424000001162504</c:v>
                </c:pt>
                <c:pt idx="11387">
                  <c:v>40.432000001162699</c:v>
                </c:pt>
                <c:pt idx="11388">
                  <c:v>40.440000001163</c:v>
                </c:pt>
                <c:pt idx="11389">
                  <c:v>40.448000001163201</c:v>
                </c:pt>
                <c:pt idx="11390">
                  <c:v>40.456000001163403</c:v>
                </c:pt>
                <c:pt idx="11391">
                  <c:v>40.464000001163598</c:v>
                </c:pt>
                <c:pt idx="11392">
                  <c:v>40.472000001163906</c:v>
                </c:pt>
                <c:pt idx="11393">
                  <c:v>40.4800000011641</c:v>
                </c:pt>
                <c:pt idx="11394">
                  <c:v>40.488000001164302</c:v>
                </c:pt>
                <c:pt idx="11395">
                  <c:v>40.496000001164603</c:v>
                </c:pt>
                <c:pt idx="11396">
                  <c:v>40.504000001164805</c:v>
                </c:pt>
                <c:pt idx="11397">
                  <c:v>40.512000001164999</c:v>
                </c:pt>
                <c:pt idx="11398">
                  <c:v>40.5200000011653</c:v>
                </c:pt>
                <c:pt idx="11399">
                  <c:v>40.528000001165502</c:v>
                </c:pt>
                <c:pt idx="11400">
                  <c:v>40.536000001165704</c:v>
                </c:pt>
                <c:pt idx="11401">
                  <c:v>40.544000001165898</c:v>
                </c:pt>
                <c:pt idx="11402">
                  <c:v>40.552000001166199</c:v>
                </c:pt>
                <c:pt idx="11403">
                  <c:v>40.560000001166401</c:v>
                </c:pt>
                <c:pt idx="11404">
                  <c:v>40.568000001166602</c:v>
                </c:pt>
                <c:pt idx="11405">
                  <c:v>40.576000001166904</c:v>
                </c:pt>
                <c:pt idx="11406">
                  <c:v>40.584000001167105</c:v>
                </c:pt>
                <c:pt idx="11407">
                  <c:v>40.5920000011673</c:v>
                </c:pt>
                <c:pt idx="11408">
                  <c:v>40.600000001167601</c:v>
                </c:pt>
                <c:pt idx="11409">
                  <c:v>40.608000001167802</c:v>
                </c:pt>
                <c:pt idx="11410">
                  <c:v>40.616000001168004</c:v>
                </c:pt>
                <c:pt idx="11411">
                  <c:v>40.624000001168199</c:v>
                </c:pt>
                <c:pt idx="11412">
                  <c:v>40.6320000011685</c:v>
                </c:pt>
                <c:pt idx="11413">
                  <c:v>40.640000001168701</c:v>
                </c:pt>
                <c:pt idx="11414">
                  <c:v>40.648000001168903</c:v>
                </c:pt>
                <c:pt idx="11415">
                  <c:v>40.656000001169204</c:v>
                </c:pt>
                <c:pt idx="11416">
                  <c:v>40.664000001169399</c:v>
                </c:pt>
                <c:pt idx="11417">
                  <c:v>40.6720000011696</c:v>
                </c:pt>
                <c:pt idx="11418">
                  <c:v>40.680000001169901</c:v>
                </c:pt>
                <c:pt idx="11419">
                  <c:v>40.688000001170103</c:v>
                </c:pt>
                <c:pt idx="11420">
                  <c:v>40.696000001170304</c:v>
                </c:pt>
                <c:pt idx="11421">
                  <c:v>40.704000001170499</c:v>
                </c:pt>
                <c:pt idx="11422">
                  <c:v>40.7120000011708</c:v>
                </c:pt>
                <c:pt idx="11423">
                  <c:v>40.720000001171002</c:v>
                </c:pt>
                <c:pt idx="11424">
                  <c:v>40.728000001171203</c:v>
                </c:pt>
                <c:pt idx="11425">
                  <c:v>40.736000001171504</c:v>
                </c:pt>
                <c:pt idx="11426">
                  <c:v>40.744000001171699</c:v>
                </c:pt>
                <c:pt idx="11427">
                  <c:v>40.752000001171901</c:v>
                </c:pt>
                <c:pt idx="11428">
                  <c:v>40.760000001172202</c:v>
                </c:pt>
                <c:pt idx="11429">
                  <c:v>40.768000001172403</c:v>
                </c:pt>
                <c:pt idx="11430">
                  <c:v>40.776000001172605</c:v>
                </c:pt>
                <c:pt idx="11431">
                  <c:v>40.784000001172799</c:v>
                </c:pt>
                <c:pt idx="11432">
                  <c:v>40.792000001173101</c:v>
                </c:pt>
                <c:pt idx="11433">
                  <c:v>40.800000001173302</c:v>
                </c:pt>
                <c:pt idx="11434">
                  <c:v>40.808000001173504</c:v>
                </c:pt>
                <c:pt idx="11435">
                  <c:v>40.816000001173805</c:v>
                </c:pt>
                <c:pt idx="11436">
                  <c:v>40.824000001173999</c:v>
                </c:pt>
                <c:pt idx="11437">
                  <c:v>40.832000001174201</c:v>
                </c:pt>
                <c:pt idx="11438">
                  <c:v>40.840000001174502</c:v>
                </c:pt>
                <c:pt idx="11439">
                  <c:v>40.848000001174704</c:v>
                </c:pt>
                <c:pt idx="11440">
                  <c:v>40.856000001174898</c:v>
                </c:pt>
                <c:pt idx="11441">
                  <c:v>40.8640000011751</c:v>
                </c:pt>
                <c:pt idx="11442">
                  <c:v>40.872000001175401</c:v>
                </c:pt>
                <c:pt idx="11443">
                  <c:v>40.880000001175603</c:v>
                </c:pt>
                <c:pt idx="11444">
                  <c:v>40.888000001175804</c:v>
                </c:pt>
                <c:pt idx="11445">
                  <c:v>40.896000001176105</c:v>
                </c:pt>
                <c:pt idx="11446">
                  <c:v>40.9040000011763</c:v>
                </c:pt>
                <c:pt idx="11447">
                  <c:v>40.912000001176501</c:v>
                </c:pt>
                <c:pt idx="11448">
                  <c:v>40.920000001176803</c:v>
                </c:pt>
                <c:pt idx="11449">
                  <c:v>40.928000001177004</c:v>
                </c:pt>
                <c:pt idx="11450">
                  <c:v>40.936000001177199</c:v>
                </c:pt>
                <c:pt idx="11451">
                  <c:v>40.9440000011774</c:v>
                </c:pt>
                <c:pt idx="11452">
                  <c:v>40.952000001177701</c:v>
                </c:pt>
                <c:pt idx="11453">
                  <c:v>40.960000001177903</c:v>
                </c:pt>
                <c:pt idx="11454">
                  <c:v>40.968000001178098</c:v>
                </c:pt>
                <c:pt idx="11455">
                  <c:v>40.976000001178406</c:v>
                </c:pt>
                <c:pt idx="11456">
                  <c:v>40.9840000011786</c:v>
                </c:pt>
                <c:pt idx="11457">
                  <c:v>40.992000001178802</c:v>
                </c:pt>
                <c:pt idx="11458">
                  <c:v>41.000000001179103</c:v>
                </c:pt>
                <c:pt idx="11459">
                  <c:v>41.008000001179305</c:v>
                </c:pt>
                <c:pt idx="11460">
                  <c:v>41.016000001179499</c:v>
                </c:pt>
                <c:pt idx="11461">
                  <c:v>41.024000001179701</c:v>
                </c:pt>
                <c:pt idx="11462">
                  <c:v>41.032000001180002</c:v>
                </c:pt>
                <c:pt idx="11463">
                  <c:v>41.040000001180204</c:v>
                </c:pt>
                <c:pt idx="11464">
                  <c:v>41.048000001180398</c:v>
                </c:pt>
                <c:pt idx="11465">
                  <c:v>41.056000001180699</c:v>
                </c:pt>
                <c:pt idx="11466">
                  <c:v>41.064000001180901</c:v>
                </c:pt>
                <c:pt idx="11467">
                  <c:v>41.072000001181102</c:v>
                </c:pt>
                <c:pt idx="11468">
                  <c:v>41.080000001181403</c:v>
                </c:pt>
                <c:pt idx="11469">
                  <c:v>41.088000001181605</c:v>
                </c:pt>
                <c:pt idx="11470">
                  <c:v>41.0960000011818</c:v>
                </c:pt>
                <c:pt idx="11471">
                  <c:v>41.104000001182001</c:v>
                </c:pt>
                <c:pt idx="11472">
                  <c:v>41.112000001182302</c:v>
                </c:pt>
                <c:pt idx="11473">
                  <c:v>41.120000001182504</c:v>
                </c:pt>
                <c:pt idx="11474">
                  <c:v>41.128000001182698</c:v>
                </c:pt>
                <c:pt idx="11475">
                  <c:v>41.136000001183</c:v>
                </c:pt>
                <c:pt idx="11476">
                  <c:v>41.144000001183201</c:v>
                </c:pt>
                <c:pt idx="11477">
                  <c:v>41.152000001183403</c:v>
                </c:pt>
                <c:pt idx="11478">
                  <c:v>41.160000001183704</c:v>
                </c:pt>
                <c:pt idx="11479">
                  <c:v>41.168000001183906</c:v>
                </c:pt>
                <c:pt idx="11480">
                  <c:v>41.1760000011841</c:v>
                </c:pt>
                <c:pt idx="11481">
                  <c:v>41.184000001184302</c:v>
                </c:pt>
                <c:pt idx="11482">
                  <c:v>41.192000001184603</c:v>
                </c:pt>
                <c:pt idx="11483">
                  <c:v>41.200000001184804</c:v>
                </c:pt>
                <c:pt idx="11484">
                  <c:v>41.208000001184999</c:v>
                </c:pt>
                <c:pt idx="11485">
                  <c:v>41.2160000011853</c:v>
                </c:pt>
                <c:pt idx="11486">
                  <c:v>41.224000001185502</c:v>
                </c:pt>
                <c:pt idx="11487">
                  <c:v>41.232000001185703</c:v>
                </c:pt>
                <c:pt idx="11488">
                  <c:v>41.240000001186004</c:v>
                </c:pt>
                <c:pt idx="11489">
                  <c:v>41.248000001186199</c:v>
                </c:pt>
                <c:pt idx="11490">
                  <c:v>41.256000001186401</c:v>
                </c:pt>
                <c:pt idx="11491">
                  <c:v>41.264000001186702</c:v>
                </c:pt>
                <c:pt idx="11492">
                  <c:v>41.272000001186903</c:v>
                </c:pt>
                <c:pt idx="11493">
                  <c:v>41.280000001187105</c:v>
                </c:pt>
                <c:pt idx="11494">
                  <c:v>41.288000001187299</c:v>
                </c:pt>
                <c:pt idx="11495">
                  <c:v>41.296000001187601</c:v>
                </c:pt>
                <c:pt idx="11496">
                  <c:v>41.304000001187802</c:v>
                </c:pt>
                <c:pt idx="11497">
                  <c:v>41.312000001188004</c:v>
                </c:pt>
                <c:pt idx="11498">
                  <c:v>41.320000001188305</c:v>
                </c:pt>
                <c:pt idx="11499">
                  <c:v>41.328000001188499</c:v>
                </c:pt>
                <c:pt idx="11500">
                  <c:v>41.336000001188701</c:v>
                </c:pt>
                <c:pt idx="11501">
                  <c:v>41.344000001189002</c:v>
                </c:pt>
                <c:pt idx="11502">
                  <c:v>41.352000001189204</c:v>
                </c:pt>
                <c:pt idx="11503">
                  <c:v>41.360000001189398</c:v>
                </c:pt>
                <c:pt idx="11504">
                  <c:v>41.3680000011896</c:v>
                </c:pt>
                <c:pt idx="11505">
                  <c:v>41.376000001189901</c:v>
                </c:pt>
                <c:pt idx="11506">
                  <c:v>41.384000001190103</c:v>
                </c:pt>
                <c:pt idx="11507">
                  <c:v>41.392000001190304</c:v>
                </c:pt>
                <c:pt idx="11508">
                  <c:v>41.400000001190605</c:v>
                </c:pt>
                <c:pt idx="11509">
                  <c:v>41.4080000011908</c:v>
                </c:pt>
                <c:pt idx="11510">
                  <c:v>41.416000001191001</c:v>
                </c:pt>
                <c:pt idx="11511">
                  <c:v>41.424000001191303</c:v>
                </c:pt>
                <c:pt idx="11512">
                  <c:v>41.432000001191504</c:v>
                </c:pt>
                <c:pt idx="11513">
                  <c:v>41.440000001191699</c:v>
                </c:pt>
                <c:pt idx="11514">
                  <c:v>41.4480000011919</c:v>
                </c:pt>
                <c:pt idx="11515">
                  <c:v>41.456000001192201</c:v>
                </c:pt>
                <c:pt idx="11516">
                  <c:v>41.464000001192403</c:v>
                </c:pt>
                <c:pt idx="11517">
                  <c:v>41.472000001192598</c:v>
                </c:pt>
                <c:pt idx="11518">
                  <c:v>41.480000001192906</c:v>
                </c:pt>
                <c:pt idx="11519">
                  <c:v>41.4880000011931</c:v>
                </c:pt>
                <c:pt idx="11520">
                  <c:v>41.496000001193302</c:v>
                </c:pt>
                <c:pt idx="11521">
                  <c:v>41.504000001193603</c:v>
                </c:pt>
                <c:pt idx="11522">
                  <c:v>41.512000001193805</c:v>
                </c:pt>
                <c:pt idx="11523">
                  <c:v>41.520000001193999</c:v>
                </c:pt>
                <c:pt idx="11524">
                  <c:v>41.528000001194201</c:v>
                </c:pt>
                <c:pt idx="11525">
                  <c:v>41.536000001194502</c:v>
                </c:pt>
                <c:pt idx="11526">
                  <c:v>41.544000001194703</c:v>
                </c:pt>
                <c:pt idx="11527">
                  <c:v>41.552000001194898</c:v>
                </c:pt>
                <c:pt idx="11528">
                  <c:v>41.560000001195206</c:v>
                </c:pt>
                <c:pt idx="11529">
                  <c:v>41.568000001195401</c:v>
                </c:pt>
                <c:pt idx="11530">
                  <c:v>41.576000001195602</c:v>
                </c:pt>
                <c:pt idx="11531">
                  <c:v>41.584000001195903</c:v>
                </c:pt>
                <c:pt idx="11532">
                  <c:v>41.592000001196105</c:v>
                </c:pt>
                <c:pt idx="11533">
                  <c:v>41.6000000011963</c:v>
                </c:pt>
                <c:pt idx="11534">
                  <c:v>41.608000001196501</c:v>
                </c:pt>
                <c:pt idx="11535">
                  <c:v>41.616000001196802</c:v>
                </c:pt>
                <c:pt idx="11536">
                  <c:v>41.624000001197004</c:v>
                </c:pt>
                <c:pt idx="11537">
                  <c:v>41.632000001197198</c:v>
                </c:pt>
                <c:pt idx="11538">
                  <c:v>41.6400000011975</c:v>
                </c:pt>
                <c:pt idx="11539">
                  <c:v>41.648000001197701</c:v>
                </c:pt>
                <c:pt idx="11540">
                  <c:v>41.656000001197903</c:v>
                </c:pt>
                <c:pt idx="11541">
                  <c:v>41.664000001198204</c:v>
                </c:pt>
                <c:pt idx="11542">
                  <c:v>41.672000001198406</c:v>
                </c:pt>
                <c:pt idx="11543">
                  <c:v>41.6800000011986</c:v>
                </c:pt>
                <c:pt idx="11544">
                  <c:v>41.688000001198802</c:v>
                </c:pt>
                <c:pt idx="11545">
                  <c:v>41.696000001199103</c:v>
                </c:pt>
                <c:pt idx="11546">
                  <c:v>41.704000001199304</c:v>
                </c:pt>
                <c:pt idx="11547">
                  <c:v>41.712000001199499</c:v>
                </c:pt>
                <c:pt idx="11548">
                  <c:v>41.7200000011998</c:v>
                </c:pt>
                <c:pt idx="11549">
                  <c:v>41.728000001200002</c:v>
                </c:pt>
                <c:pt idx="11550">
                  <c:v>41.736000001200203</c:v>
                </c:pt>
                <c:pt idx="11551">
                  <c:v>41.744000001200504</c:v>
                </c:pt>
                <c:pt idx="11552">
                  <c:v>41.752000001200699</c:v>
                </c:pt>
                <c:pt idx="11553">
                  <c:v>41.7600000012009</c:v>
                </c:pt>
                <c:pt idx="11554">
                  <c:v>41.768000001201102</c:v>
                </c:pt>
                <c:pt idx="11555">
                  <c:v>41.776000001201403</c:v>
                </c:pt>
                <c:pt idx="11556">
                  <c:v>41.784000001201605</c:v>
                </c:pt>
                <c:pt idx="11557">
                  <c:v>41.792000001201799</c:v>
                </c:pt>
                <c:pt idx="11558">
                  <c:v>41.8000000012021</c:v>
                </c:pt>
                <c:pt idx="11559">
                  <c:v>41.808000001202302</c:v>
                </c:pt>
                <c:pt idx="11560">
                  <c:v>41.816000001202504</c:v>
                </c:pt>
                <c:pt idx="11561">
                  <c:v>41.824000001202805</c:v>
                </c:pt>
                <c:pt idx="11562">
                  <c:v>41.832000001202999</c:v>
                </c:pt>
                <c:pt idx="11563">
                  <c:v>41.840000001203201</c:v>
                </c:pt>
                <c:pt idx="11564">
                  <c:v>41.848000001203403</c:v>
                </c:pt>
                <c:pt idx="11565">
                  <c:v>41.856000001203704</c:v>
                </c:pt>
                <c:pt idx="11566">
                  <c:v>41.864000001203898</c:v>
                </c:pt>
                <c:pt idx="11567">
                  <c:v>41.8720000012041</c:v>
                </c:pt>
                <c:pt idx="11568">
                  <c:v>41.880000001204401</c:v>
                </c:pt>
                <c:pt idx="11569">
                  <c:v>41.888000001204603</c:v>
                </c:pt>
                <c:pt idx="11570">
                  <c:v>41.896000001204804</c:v>
                </c:pt>
                <c:pt idx="11571">
                  <c:v>41.904000001205105</c:v>
                </c:pt>
                <c:pt idx="11572">
                  <c:v>41.9120000012053</c:v>
                </c:pt>
                <c:pt idx="11573">
                  <c:v>41.920000001205501</c:v>
                </c:pt>
                <c:pt idx="11574">
                  <c:v>41.928000001205803</c:v>
                </c:pt>
                <c:pt idx="11575">
                  <c:v>41.936000001206004</c:v>
                </c:pt>
                <c:pt idx="11576">
                  <c:v>41.944000001206199</c:v>
                </c:pt>
                <c:pt idx="11577">
                  <c:v>41.9520000012064</c:v>
                </c:pt>
                <c:pt idx="11578">
                  <c:v>41.960000001206701</c:v>
                </c:pt>
                <c:pt idx="11579">
                  <c:v>41.968000001206903</c:v>
                </c:pt>
                <c:pt idx="11580">
                  <c:v>41.976000001207105</c:v>
                </c:pt>
                <c:pt idx="11581">
                  <c:v>41.984000001207406</c:v>
                </c:pt>
                <c:pt idx="11582">
                  <c:v>41.9920000012076</c:v>
                </c:pt>
                <c:pt idx="11583">
                  <c:v>42.000000001207802</c:v>
                </c:pt>
                <c:pt idx="11584">
                  <c:v>42.008000001208103</c:v>
                </c:pt>
                <c:pt idx="11585">
                  <c:v>42.016000001208305</c:v>
                </c:pt>
                <c:pt idx="11586">
                  <c:v>42.024000001208499</c:v>
                </c:pt>
                <c:pt idx="11587">
                  <c:v>42.032000001208701</c:v>
                </c:pt>
                <c:pt idx="11588">
                  <c:v>42.040000001209002</c:v>
                </c:pt>
                <c:pt idx="11589">
                  <c:v>42.048000001209203</c:v>
                </c:pt>
                <c:pt idx="11590">
                  <c:v>42.056000001209398</c:v>
                </c:pt>
                <c:pt idx="11591">
                  <c:v>42.064000001209706</c:v>
                </c:pt>
                <c:pt idx="11592">
                  <c:v>42.072000001209901</c:v>
                </c:pt>
                <c:pt idx="11593">
                  <c:v>42.080000001210102</c:v>
                </c:pt>
                <c:pt idx="11594">
                  <c:v>42.088000001210403</c:v>
                </c:pt>
                <c:pt idx="11595">
                  <c:v>42.096000001210605</c:v>
                </c:pt>
                <c:pt idx="11596">
                  <c:v>42.1040000012108</c:v>
                </c:pt>
                <c:pt idx="11597">
                  <c:v>42.112000001211001</c:v>
                </c:pt>
                <c:pt idx="11598">
                  <c:v>42.120000001211302</c:v>
                </c:pt>
                <c:pt idx="11599">
                  <c:v>42.128000001211504</c:v>
                </c:pt>
                <c:pt idx="11600">
                  <c:v>42.136000001211698</c:v>
                </c:pt>
                <c:pt idx="11601">
                  <c:v>42.144000001212</c:v>
                </c:pt>
                <c:pt idx="11602">
                  <c:v>42.152000001212201</c:v>
                </c:pt>
                <c:pt idx="11603">
                  <c:v>42.160000001212403</c:v>
                </c:pt>
                <c:pt idx="11604">
                  <c:v>42.168000001212704</c:v>
                </c:pt>
                <c:pt idx="11605">
                  <c:v>42.176000001212905</c:v>
                </c:pt>
                <c:pt idx="11606">
                  <c:v>42.1840000012131</c:v>
                </c:pt>
                <c:pt idx="11607">
                  <c:v>42.192000001213302</c:v>
                </c:pt>
                <c:pt idx="11608">
                  <c:v>42.200000001213603</c:v>
                </c:pt>
                <c:pt idx="11609">
                  <c:v>42.208000001213804</c:v>
                </c:pt>
                <c:pt idx="11610">
                  <c:v>42.216000001213999</c:v>
                </c:pt>
                <c:pt idx="11611">
                  <c:v>42.2240000012143</c:v>
                </c:pt>
                <c:pt idx="11612">
                  <c:v>42.232000001214502</c:v>
                </c:pt>
                <c:pt idx="11613">
                  <c:v>42.240000001214703</c:v>
                </c:pt>
                <c:pt idx="11614">
                  <c:v>42.248000001215004</c:v>
                </c:pt>
                <c:pt idx="11615">
                  <c:v>42.256000001215206</c:v>
                </c:pt>
                <c:pt idx="11616">
                  <c:v>42.2640000012154</c:v>
                </c:pt>
                <c:pt idx="11617">
                  <c:v>42.272000001215602</c:v>
                </c:pt>
                <c:pt idx="11618">
                  <c:v>42.280000001215903</c:v>
                </c:pt>
                <c:pt idx="11619">
                  <c:v>42.288000001216105</c:v>
                </c:pt>
                <c:pt idx="11620">
                  <c:v>42.296000001216299</c:v>
                </c:pt>
                <c:pt idx="11621">
                  <c:v>42.3040000012166</c:v>
                </c:pt>
                <c:pt idx="11622">
                  <c:v>42.312000001216802</c:v>
                </c:pt>
                <c:pt idx="11623">
                  <c:v>42.320000001217004</c:v>
                </c:pt>
                <c:pt idx="11624">
                  <c:v>42.328000001217305</c:v>
                </c:pt>
                <c:pt idx="11625">
                  <c:v>42.336000001217499</c:v>
                </c:pt>
                <c:pt idx="11626">
                  <c:v>42.344000001217701</c:v>
                </c:pt>
                <c:pt idx="11627">
                  <c:v>42.352000001217903</c:v>
                </c:pt>
                <c:pt idx="11628">
                  <c:v>42.360000001218204</c:v>
                </c:pt>
                <c:pt idx="11629">
                  <c:v>42.368000001218405</c:v>
                </c:pt>
                <c:pt idx="11630">
                  <c:v>42.3760000012186</c:v>
                </c:pt>
                <c:pt idx="11631">
                  <c:v>42.384000001218901</c:v>
                </c:pt>
                <c:pt idx="11632">
                  <c:v>42.392000001219103</c:v>
                </c:pt>
                <c:pt idx="11633">
                  <c:v>42.400000001219304</c:v>
                </c:pt>
                <c:pt idx="11634">
                  <c:v>42.408000001219605</c:v>
                </c:pt>
                <c:pt idx="11635">
                  <c:v>42.4160000012198</c:v>
                </c:pt>
                <c:pt idx="11636">
                  <c:v>42.424000001220001</c:v>
                </c:pt>
                <c:pt idx="11637">
                  <c:v>42.432000001220203</c:v>
                </c:pt>
                <c:pt idx="11638">
                  <c:v>42.440000001220504</c:v>
                </c:pt>
                <c:pt idx="11639">
                  <c:v>42.448000001220699</c:v>
                </c:pt>
                <c:pt idx="11640">
                  <c:v>42.4560000012209</c:v>
                </c:pt>
                <c:pt idx="11641">
                  <c:v>42.464000001221201</c:v>
                </c:pt>
                <c:pt idx="11642">
                  <c:v>42.472000001221403</c:v>
                </c:pt>
                <c:pt idx="11643">
                  <c:v>42.480000001221605</c:v>
                </c:pt>
                <c:pt idx="11644">
                  <c:v>42.488000001221906</c:v>
                </c:pt>
                <c:pt idx="11645">
                  <c:v>42.4960000012221</c:v>
                </c:pt>
                <c:pt idx="11646">
                  <c:v>42.504000001222302</c:v>
                </c:pt>
                <c:pt idx="11647">
                  <c:v>42.512000001222503</c:v>
                </c:pt>
                <c:pt idx="11648">
                  <c:v>42.520000001222805</c:v>
                </c:pt>
                <c:pt idx="11649">
                  <c:v>42.528000001222999</c:v>
                </c:pt>
                <c:pt idx="11650">
                  <c:v>42.536000001223201</c:v>
                </c:pt>
                <c:pt idx="11651">
                  <c:v>42.544000001223502</c:v>
                </c:pt>
                <c:pt idx="11652">
                  <c:v>42.552000001223703</c:v>
                </c:pt>
                <c:pt idx="11653">
                  <c:v>42.560000001223898</c:v>
                </c:pt>
                <c:pt idx="11654">
                  <c:v>42.568000001224206</c:v>
                </c:pt>
                <c:pt idx="11655">
                  <c:v>42.576000001224401</c:v>
                </c:pt>
                <c:pt idx="11656">
                  <c:v>42.584000001224602</c:v>
                </c:pt>
                <c:pt idx="11657">
                  <c:v>42.592000001224804</c:v>
                </c:pt>
                <c:pt idx="11658">
                  <c:v>42.600000001225105</c:v>
                </c:pt>
                <c:pt idx="11659">
                  <c:v>42.6080000012253</c:v>
                </c:pt>
                <c:pt idx="11660">
                  <c:v>42.616000001225501</c:v>
                </c:pt>
                <c:pt idx="11661">
                  <c:v>42.624000001225802</c:v>
                </c:pt>
                <c:pt idx="11662">
                  <c:v>42.632000001226004</c:v>
                </c:pt>
                <c:pt idx="11663">
                  <c:v>42.640000001226198</c:v>
                </c:pt>
                <c:pt idx="11664">
                  <c:v>42.648000001226507</c:v>
                </c:pt>
                <c:pt idx="11665">
                  <c:v>42.656000001226701</c:v>
                </c:pt>
                <c:pt idx="11666">
                  <c:v>42.664000001226903</c:v>
                </c:pt>
                <c:pt idx="11667">
                  <c:v>42.672000001227104</c:v>
                </c:pt>
                <c:pt idx="11668">
                  <c:v>42.680000001227405</c:v>
                </c:pt>
                <c:pt idx="11669">
                  <c:v>42.6880000012276</c:v>
                </c:pt>
                <c:pt idx="11670">
                  <c:v>42.696000001227802</c:v>
                </c:pt>
                <c:pt idx="11671">
                  <c:v>42.704000001228103</c:v>
                </c:pt>
                <c:pt idx="11672">
                  <c:v>42.712000001228304</c:v>
                </c:pt>
                <c:pt idx="11673">
                  <c:v>42.720000001228499</c:v>
                </c:pt>
                <c:pt idx="11674">
                  <c:v>42.7280000012288</c:v>
                </c:pt>
                <c:pt idx="11675">
                  <c:v>42.736000001229002</c:v>
                </c:pt>
                <c:pt idx="11676">
                  <c:v>42.744000001229203</c:v>
                </c:pt>
                <c:pt idx="11677">
                  <c:v>42.752000001229398</c:v>
                </c:pt>
                <c:pt idx="11678">
                  <c:v>42.760000001229706</c:v>
                </c:pt>
                <c:pt idx="11679">
                  <c:v>42.7680000012299</c:v>
                </c:pt>
                <c:pt idx="11680">
                  <c:v>42.776000001230102</c:v>
                </c:pt>
                <c:pt idx="11681">
                  <c:v>42.784000001230403</c:v>
                </c:pt>
                <c:pt idx="11682">
                  <c:v>42.792000001230605</c:v>
                </c:pt>
                <c:pt idx="11683">
                  <c:v>42.800000001230799</c:v>
                </c:pt>
                <c:pt idx="11684">
                  <c:v>42.8080000012311</c:v>
                </c:pt>
                <c:pt idx="11685">
                  <c:v>42.816000001231302</c:v>
                </c:pt>
                <c:pt idx="11686">
                  <c:v>42.824000001231504</c:v>
                </c:pt>
                <c:pt idx="11687">
                  <c:v>42.832000001231698</c:v>
                </c:pt>
                <c:pt idx="11688">
                  <c:v>42.840000001231999</c:v>
                </c:pt>
                <c:pt idx="11689">
                  <c:v>42.848000001232201</c:v>
                </c:pt>
                <c:pt idx="11690">
                  <c:v>42.856000001232402</c:v>
                </c:pt>
                <c:pt idx="11691">
                  <c:v>42.864000001232704</c:v>
                </c:pt>
                <c:pt idx="11692">
                  <c:v>42.872000001232905</c:v>
                </c:pt>
                <c:pt idx="11693">
                  <c:v>42.8800000012331</c:v>
                </c:pt>
                <c:pt idx="11694">
                  <c:v>42.888000001233401</c:v>
                </c:pt>
                <c:pt idx="11695">
                  <c:v>42.896000001233602</c:v>
                </c:pt>
                <c:pt idx="11696">
                  <c:v>42.904000001233804</c:v>
                </c:pt>
                <c:pt idx="11697">
                  <c:v>42.912000001233999</c:v>
                </c:pt>
                <c:pt idx="11698">
                  <c:v>42.9200000012343</c:v>
                </c:pt>
                <c:pt idx="11699">
                  <c:v>42.928000001234501</c:v>
                </c:pt>
                <c:pt idx="11700">
                  <c:v>42.936000001234703</c:v>
                </c:pt>
                <c:pt idx="11701">
                  <c:v>42.944000001235004</c:v>
                </c:pt>
                <c:pt idx="11702">
                  <c:v>42.952000001235199</c:v>
                </c:pt>
                <c:pt idx="11703">
                  <c:v>42.9600000012354</c:v>
                </c:pt>
                <c:pt idx="11704">
                  <c:v>42.968000001235701</c:v>
                </c:pt>
                <c:pt idx="11705">
                  <c:v>42.976000001235903</c:v>
                </c:pt>
                <c:pt idx="11706">
                  <c:v>42.984000001236105</c:v>
                </c:pt>
                <c:pt idx="11707">
                  <c:v>42.992000001236299</c:v>
                </c:pt>
                <c:pt idx="11708">
                  <c:v>43.0000000012366</c:v>
                </c:pt>
                <c:pt idx="11709">
                  <c:v>43.008000001236802</c:v>
                </c:pt>
                <c:pt idx="11710">
                  <c:v>43.016000001237003</c:v>
                </c:pt>
                <c:pt idx="11711">
                  <c:v>43.024000001237305</c:v>
                </c:pt>
                <c:pt idx="11712">
                  <c:v>43.032000001237499</c:v>
                </c:pt>
                <c:pt idx="11713">
                  <c:v>43.040000001237701</c:v>
                </c:pt>
                <c:pt idx="11714">
                  <c:v>43.048000001238002</c:v>
                </c:pt>
                <c:pt idx="11715">
                  <c:v>43.056000001238203</c:v>
                </c:pt>
                <c:pt idx="11716">
                  <c:v>43.064000001238405</c:v>
                </c:pt>
                <c:pt idx="11717">
                  <c:v>43.0720000012386</c:v>
                </c:pt>
                <c:pt idx="11718">
                  <c:v>43.080000001238901</c:v>
                </c:pt>
                <c:pt idx="11719">
                  <c:v>43.088000001239102</c:v>
                </c:pt>
                <c:pt idx="11720">
                  <c:v>43.096000001239304</c:v>
                </c:pt>
                <c:pt idx="11721">
                  <c:v>43.104000001239605</c:v>
                </c:pt>
                <c:pt idx="11722">
                  <c:v>43.112000001239799</c:v>
                </c:pt>
                <c:pt idx="11723">
                  <c:v>43.120000001240001</c:v>
                </c:pt>
                <c:pt idx="11724">
                  <c:v>43.128000001240302</c:v>
                </c:pt>
                <c:pt idx="11725">
                  <c:v>43.136000001240504</c:v>
                </c:pt>
                <c:pt idx="11726">
                  <c:v>43.144000001240698</c:v>
                </c:pt>
                <c:pt idx="11727">
                  <c:v>43.1520000012409</c:v>
                </c:pt>
                <c:pt idx="11728">
                  <c:v>43.160000001241201</c:v>
                </c:pt>
                <c:pt idx="11729">
                  <c:v>43.168000001241403</c:v>
                </c:pt>
                <c:pt idx="11730">
                  <c:v>43.176000001241604</c:v>
                </c:pt>
                <c:pt idx="11731">
                  <c:v>43.184000001241905</c:v>
                </c:pt>
                <c:pt idx="11732">
                  <c:v>43.1920000012421</c:v>
                </c:pt>
                <c:pt idx="11733">
                  <c:v>43.200000001242302</c:v>
                </c:pt>
                <c:pt idx="11734">
                  <c:v>43.208000001242603</c:v>
                </c:pt>
                <c:pt idx="11735">
                  <c:v>43.216000001242804</c:v>
                </c:pt>
                <c:pt idx="11736">
                  <c:v>43.224000001242999</c:v>
                </c:pt>
                <c:pt idx="11737">
                  <c:v>43.2320000012432</c:v>
                </c:pt>
                <c:pt idx="11738">
                  <c:v>43.240000001243502</c:v>
                </c:pt>
                <c:pt idx="11739">
                  <c:v>43.248000001243703</c:v>
                </c:pt>
                <c:pt idx="11740">
                  <c:v>43.256000001243898</c:v>
                </c:pt>
                <c:pt idx="11741">
                  <c:v>43.264000001244206</c:v>
                </c:pt>
                <c:pt idx="11742">
                  <c:v>43.2720000012444</c:v>
                </c:pt>
                <c:pt idx="11743">
                  <c:v>43.280000001244602</c:v>
                </c:pt>
                <c:pt idx="11744">
                  <c:v>43.288000001244903</c:v>
                </c:pt>
                <c:pt idx="11745">
                  <c:v>43.296000001245105</c:v>
                </c:pt>
                <c:pt idx="11746">
                  <c:v>43.304000001245299</c:v>
                </c:pt>
                <c:pt idx="11747">
                  <c:v>43.312000001245501</c:v>
                </c:pt>
                <c:pt idx="11748">
                  <c:v>43.320000001245802</c:v>
                </c:pt>
                <c:pt idx="11749">
                  <c:v>43.328000001246004</c:v>
                </c:pt>
                <c:pt idx="11750">
                  <c:v>43.336000001246198</c:v>
                </c:pt>
                <c:pt idx="11751">
                  <c:v>43.344000001246499</c:v>
                </c:pt>
                <c:pt idx="11752">
                  <c:v>43.352000001246701</c:v>
                </c:pt>
                <c:pt idx="11753">
                  <c:v>43.360000001246902</c:v>
                </c:pt>
                <c:pt idx="11754">
                  <c:v>43.368000001247204</c:v>
                </c:pt>
                <c:pt idx="11755">
                  <c:v>43.376000001247405</c:v>
                </c:pt>
                <c:pt idx="11756">
                  <c:v>43.3840000012476</c:v>
                </c:pt>
                <c:pt idx="11757">
                  <c:v>43.392000001247801</c:v>
                </c:pt>
                <c:pt idx="11758">
                  <c:v>43.400000001248102</c:v>
                </c:pt>
                <c:pt idx="11759">
                  <c:v>43.408000001248304</c:v>
                </c:pt>
                <c:pt idx="11760">
                  <c:v>43.416000001248499</c:v>
                </c:pt>
                <c:pt idx="11761">
                  <c:v>43.4240000012488</c:v>
                </c:pt>
                <c:pt idx="11762">
                  <c:v>43.432000001249001</c:v>
                </c:pt>
                <c:pt idx="11763">
                  <c:v>43.440000001249203</c:v>
                </c:pt>
                <c:pt idx="11764">
                  <c:v>43.448000001249504</c:v>
                </c:pt>
                <c:pt idx="11765">
                  <c:v>43.456000001249706</c:v>
                </c:pt>
                <c:pt idx="11766">
                  <c:v>43.4640000012499</c:v>
                </c:pt>
                <c:pt idx="11767">
                  <c:v>43.472000001250102</c:v>
                </c:pt>
                <c:pt idx="11768">
                  <c:v>43.480000001250403</c:v>
                </c:pt>
                <c:pt idx="11769">
                  <c:v>43.488000001250604</c:v>
                </c:pt>
                <c:pt idx="11770">
                  <c:v>43.496000001250799</c:v>
                </c:pt>
                <c:pt idx="11771">
                  <c:v>43.5040000012511</c:v>
                </c:pt>
                <c:pt idx="11772">
                  <c:v>43.512000001251302</c:v>
                </c:pt>
                <c:pt idx="11773">
                  <c:v>43.520000001251503</c:v>
                </c:pt>
                <c:pt idx="11774">
                  <c:v>43.528000001251804</c:v>
                </c:pt>
                <c:pt idx="11775">
                  <c:v>43.536000001251999</c:v>
                </c:pt>
                <c:pt idx="11776">
                  <c:v>43.544000001252201</c:v>
                </c:pt>
                <c:pt idx="11777">
                  <c:v>43.552000001252402</c:v>
                </c:pt>
                <c:pt idx="11778">
                  <c:v>43.560000001252703</c:v>
                </c:pt>
                <c:pt idx="11779">
                  <c:v>43.568000001252905</c:v>
                </c:pt>
                <c:pt idx="11780">
                  <c:v>43.576000001253099</c:v>
                </c:pt>
                <c:pt idx="11781">
                  <c:v>43.584000001253401</c:v>
                </c:pt>
                <c:pt idx="11782">
                  <c:v>43.592000001253602</c:v>
                </c:pt>
                <c:pt idx="11783">
                  <c:v>43.600000001253804</c:v>
                </c:pt>
                <c:pt idx="11784">
                  <c:v>43.608000001254105</c:v>
                </c:pt>
                <c:pt idx="11785">
                  <c:v>43.616000001254299</c:v>
                </c:pt>
                <c:pt idx="11786">
                  <c:v>43.624000001254501</c:v>
                </c:pt>
                <c:pt idx="11787">
                  <c:v>43.632000001254802</c:v>
                </c:pt>
                <c:pt idx="11788">
                  <c:v>43.640000001255004</c:v>
                </c:pt>
                <c:pt idx="11789">
                  <c:v>43.648000001255198</c:v>
                </c:pt>
                <c:pt idx="11790">
                  <c:v>43.6560000012554</c:v>
                </c:pt>
                <c:pt idx="11791">
                  <c:v>43.664000001255701</c:v>
                </c:pt>
                <c:pt idx="11792">
                  <c:v>43.672000001255903</c:v>
                </c:pt>
                <c:pt idx="11793">
                  <c:v>43.680000001256104</c:v>
                </c:pt>
                <c:pt idx="11794">
                  <c:v>43.688000001256405</c:v>
                </c:pt>
                <c:pt idx="11795">
                  <c:v>43.6960000012566</c:v>
                </c:pt>
                <c:pt idx="11796">
                  <c:v>43.704000001256802</c:v>
                </c:pt>
                <c:pt idx="11797">
                  <c:v>43.712000001257103</c:v>
                </c:pt>
                <c:pt idx="11798">
                  <c:v>43.720000001257304</c:v>
                </c:pt>
                <c:pt idx="11799">
                  <c:v>43.728000001257499</c:v>
                </c:pt>
                <c:pt idx="11800">
                  <c:v>43.7360000012577</c:v>
                </c:pt>
                <c:pt idx="11801">
                  <c:v>43.744000001258001</c:v>
                </c:pt>
                <c:pt idx="11802">
                  <c:v>43.752000001258203</c:v>
                </c:pt>
                <c:pt idx="11803">
                  <c:v>43.760000001258405</c:v>
                </c:pt>
                <c:pt idx="11804">
                  <c:v>43.768000001258706</c:v>
                </c:pt>
                <c:pt idx="11805">
                  <c:v>43.7760000012589</c:v>
                </c:pt>
                <c:pt idx="11806">
                  <c:v>43.784000001259102</c:v>
                </c:pt>
                <c:pt idx="11807">
                  <c:v>43.792000001259403</c:v>
                </c:pt>
                <c:pt idx="11808">
                  <c:v>43.800000001259605</c:v>
                </c:pt>
                <c:pt idx="11809">
                  <c:v>43.808000001259799</c:v>
                </c:pt>
                <c:pt idx="11810">
                  <c:v>43.816000001260001</c:v>
                </c:pt>
                <c:pt idx="11811">
                  <c:v>43.824000001260302</c:v>
                </c:pt>
                <c:pt idx="11812">
                  <c:v>43.832000001260504</c:v>
                </c:pt>
                <c:pt idx="11813">
                  <c:v>43.840000001260698</c:v>
                </c:pt>
                <c:pt idx="11814">
                  <c:v>43.848000001261006</c:v>
                </c:pt>
                <c:pt idx="11815">
                  <c:v>43.856000001261201</c:v>
                </c:pt>
                <c:pt idx="11816">
                  <c:v>43.864000001261402</c:v>
                </c:pt>
                <c:pt idx="11817">
                  <c:v>43.872000001261704</c:v>
                </c:pt>
                <c:pt idx="11818">
                  <c:v>43.880000001261905</c:v>
                </c:pt>
                <c:pt idx="11819">
                  <c:v>43.8880000012621</c:v>
                </c:pt>
                <c:pt idx="11820">
                  <c:v>43.896000001262301</c:v>
                </c:pt>
                <c:pt idx="11821">
                  <c:v>43.904000001262602</c:v>
                </c:pt>
                <c:pt idx="11822">
                  <c:v>43.912000001262804</c:v>
                </c:pt>
                <c:pt idx="11823">
                  <c:v>43.920000001262999</c:v>
                </c:pt>
                <c:pt idx="11824">
                  <c:v>43.9280000012633</c:v>
                </c:pt>
                <c:pt idx="11825">
                  <c:v>43.936000001263501</c:v>
                </c:pt>
                <c:pt idx="11826">
                  <c:v>43.944000001263703</c:v>
                </c:pt>
                <c:pt idx="11827">
                  <c:v>43.952000001264004</c:v>
                </c:pt>
                <c:pt idx="11828">
                  <c:v>43.960000001264206</c:v>
                </c:pt>
                <c:pt idx="11829">
                  <c:v>43.9680000012644</c:v>
                </c:pt>
                <c:pt idx="11830">
                  <c:v>43.976000001264602</c:v>
                </c:pt>
                <c:pt idx="11831">
                  <c:v>43.984000001264903</c:v>
                </c:pt>
                <c:pt idx="11832">
                  <c:v>43.992000001265104</c:v>
                </c:pt>
                <c:pt idx="11833">
                  <c:v>44.000000001265299</c:v>
                </c:pt>
                <c:pt idx="11834">
                  <c:v>44.0080000012656</c:v>
                </c:pt>
                <c:pt idx="11835">
                  <c:v>44.016000001265802</c:v>
                </c:pt>
                <c:pt idx="11836">
                  <c:v>44.024000001266003</c:v>
                </c:pt>
                <c:pt idx="11837">
                  <c:v>44.032000001266304</c:v>
                </c:pt>
                <c:pt idx="11838">
                  <c:v>44.040000001266499</c:v>
                </c:pt>
                <c:pt idx="11839">
                  <c:v>44.048000001266701</c:v>
                </c:pt>
                <c:pt idx="11840">
                  <c:v>44.056000001266902</c:v>
                </c:pt>
                <c:pt idx="11841">
                  <c:v>44.064000001267203</c:v>
                </c:pt>
                <c:pt idx="11842">
                  <c:v>44.072000001267405</c:v>
                </c:pt>
                <c:pt idx="11843">
                  <c:v>44.080000001267599</c:v>
                </c:pt>
                <c:pt idx="11844">
                  <c:v>44.088000001267901</c:v>
                </c:pt>
                <c:pt idx="11845">
                  <c:v>44.096000001268102</c:v>
                </c:pt>
                <c:pt idx="11846">
                  <c:v>44.104000001268304</c:v>
                </c:pt>
                <c:pt idx="11847">
                  <c:v>44.112000001268605</c:v>
                </c:pt>
                <c:pt idx="11848">
                  <c:v>44.120000001268799</c:v>
                </c:pt>
                <c:pt idx="11849">
                  <c:v>44.128000001269001</c:v>
                </c:pt>
                <c:pt idx="11850">
                  <c:v>44.136000001269203</c:v>
                </c:pt>
                <c:pt idx="11851">
                  <c:v>44.144000001269504</c:v>
                </c:pt>
                <c:pt idx="11852">
                  <c:v>44.152000001269705</c:v>
                </c:pt>
                <c:pt idx="11853">
                  <c:v>44.1600000012699</c:v>
                </c:pt>
                <c:pt idx="11854">
                  <c:v>44.168000001270201</c:v>
                </c:pt>
                <c:pt idx="11855">
                  <c:v>44.176000001270403</c:v>
                </c:pt>
                <c:pt idx="11856">
                  <c:v>44.184000001270604</c:v>
                </c:pt>
                <c:pt idx="11857">
                  <c:v>44.192000001270905</c:v>
                </c:pt>
                <c:pt idx="11858">
                  <c:v>44.2000000012711</c:v>
                </c:pt>
                <c:pt idx="11859">
                  <c:v>44.208000001271301</c:v>
                </c:pt>
                <c:pt idx="11860">
                  <c:v>44.216000001271503</c:v>
                </c:pt>
                <c:pt idx="11861">
                  <c:v>44.224000001271804</c:v>
                </c:pt>
                <c:pt idx="11862">
                  <c:v>44.232000001271999</c:v>
                </c:pt>
                <c:pt idx="11863">
                  <c:v>44.2400000012722</c:v>
                </c:pt>
                <c:pt idx="11864">
                  <c:v>44.248000001272501</c:v>
                </c:pt>
                <c:pt idx="11865">
                  <c:v>44.256000001272703</c:v>
                </c:pt>
                <c:pt idx="11866">
                  <c:v>44.264000001272905</c:v>
                </c:pt>
                <c:pt idx="11867">
                  <c:v>44.272000001273206</c:v>
                </c:pt>
                <c:pt idx="11868">
                  <c:v>44.2800000012734</c:v>
                </c:pt>
                <c:pt idx="11869">
                  <c:v>44.288000001273602</c:v>
                </c:pt>
                <c:pt idx="11870">
                  <c:v>44.296000001273804</c:v>
                </c:pt>
                <c:pt idx="11871">
                  <c:v>44.304000001274105</c:v>
                </c:pt>
                <c:pt idx="11872">
                  <c:v>44.312000001274299</c:v>
                </c:pt>
                <c:pt idx="11873">
                  <c:v>44.320000001274501</c:v>
                </c:pt>
                <c:pt idx="11874">
                  <c:v>44.328000001274802</c:v>
                </c:pt>
                <c:pt idx="11875">
                  <c:v>44.336000001275004</c:v>
                </c:pt>
                <c:pt idx="11876">
                  <c:v>44.344000001275198</c:v>
                </c:pt>
                <c:pt idx="11877">
                  <c:v>44.352000001275506</c:v>
                </c:pt>
                <c:pt idx="11878">
                  <c:v>44.360000001275701</c:v>
                </c:pt>
                <c:pt idx="11879">
                  <c:v>44.368000001275902</c:v>
                </c:pt>
                <c:pt idx="11880">
                  <c:v>44.376000001276104</c:v>
                </c:pt>
                <c:pt idx="11881">
                  <c:v>44.384000001276405</c:v>
                </c:pt>
                <c:pt idx="11882">
                  <c:v>44.3920000012766</c:v>
                </c:pt>
                <c:pt idx="11883">
                  <c:v>44.400000001276801</c:v>
                </c:pt>
                <c:pt idx="11884">
                  <c:v>44.408000001277102</c:v>
                </c:pt>
                <c:pt idx="11885">
                  <c:v>44.416000001277304</c:v>
                </c:pt>
                <c:pt idx="11886">
                  <c:v>44.424000001277498</c:v>
                </c:pt>
                <c:pt idx="11887">
                  <c:v>44.4320000012778</c:v>
                </c:pt>
                <c:pt idx="11888">
                  <c:v>44.440000001278001</c:v>
                </c:pt>
                <c:pt idx="11889">
                  <c:v>44.448000001278203</c:v>
                </c:pt>
                <c:pt idx="11890">
                  <c:v>44.456000001278404</c:v>
                </c:pt>
                <c:pt idx="11891">
                  <c:v>44.464000001278706</c:v>
                </c:pt>
                <c:pt idx="11892">
                  <c:v>44.4720000012789</c:v>
                </c:pt>
                <c:pt idx="11893">
                  <c:v>44.480000001279102</c:v>
                </c:pt>
                <c:pt idx="11894">
                  <c:v>44.488000001279403</c:v>
                </c:pt>
                <c:pt idx="11895">
                  <c:v>44.496000001279604</c:v>
                </c:pt>
                <c:pt idx="11896">
                  <c:v>44.504000001279799</c:v>
                </c:pt>
                <c:pt idx="11897">
                  <c:v>44.5120000012801</c:v>
                </c:pt>
                <c:pt idx="11898">
                  <c:v>44.520000001280302</c:v>
                </c:pt>
                <c:pt idx="11899">
                  <c:v>44.528000001280503</c:v>
                </c:pt>
                <c:pt idx="11900">
                  <c:v>44.536000001280698</c:v>
                </c:pt>
                <c:pt idx="11901">
                  <c:v>44.544000001281006</c:v>
                </c:pt>
                <c:pt idx="11902">
                  <c:v>44.552000001281201</c:v>
                </c:pt>
                <c:pt idx="11903">
                  <c:v>44.560000001281402</c:v>
                </c:pt>
                <c:pt idx="11904">
                  <c:v>44.568000001281703</c:v>
                </c:pt>
                <c:pt idx="11905">
                  <c:v>44.576000001281905</c:v>
                </c:pt>
                <c:pt idx="11906">
                  <c:v>44.584000001282099</c:v>
                </c:pt>
                <c:pt idx="11907">
                  <c:v>44.5920000012824</c:v>
                </c:pt>
                <c:pt idx="11908">
                  <c:v>44.600000001282602</c:v>
                </c:pt>
                <c:pt idx="11909">
                  <c:v>44.608000001282804</c:v>
                </c:pt>
                <c:pt idx="11910">
                  <c:v>44.616000001282998</c:v>
                </c:pt>
                <c:pt idx="11911">
                  <c:v>44.624000001283299</c:v>
                </c:pt>
                <c:pt idx="11912">
                  <c:v>44.632000001283501</c:v>
                </c:pt>
                <c:pt idx="11913">
                  <c:v>44.640000001283703</c:v>
                </c:pt>
                <c:pt idx="11914">
                  <c:v>44.648000001284004</c:v>
                </c:pt>
                <c:pt idx="11915">
                  <c:v>44.656000001284205</c:v>
                </c:pt>
                <c:pt idx="11916">
                  <c:v>44.6640000012844</c:v>
                </c:pt>
                <c:pt idx="11917">
                  <c:v>44.672000001284701</c:v>
                </c:pt>
                <c:pt idx="11918">
                  <c:v>44.680000001284903</c:v>
                </c:pt>
                <c:pt idx="11919">
                  <c:v>44.688000001285104</c:v>
                </c:pt>
                <c:pt idx="11920">
                  <c:v>44.696000001285299</c:v>
                </c:pt>
                <c:pt idx="11921">
                  <c:v>44.7040000012856</c:v>
                </c:pt>
                <c:pt idx="11922">
                  <c:v>44.712000001285801</c:v>
                </c:pt>
                <c:pt idx="11923">
                  <c:v>44.720000001286003</c:v>
                </c:pt>
                <c:pt idx="11924">
                  <c:v>44.728000001286304</c:v>
                </c:pt>
                <c:pt idx="11925">
                  <c:v>44.736000001286499</c:v>
                </c:pt>
                <c:pt idx="11926">
                  <c:v>44.7440000012867</c:v>
                </c:pt>
                <c:pt idx="11927">
                  <c:v>44.752000001287001</c:v>
                </c:pt>
                <c:pt idx="11928">
                  <c:v>44.760000001287203</c:v>
                </c:pt>
                <c:pt idx="11929">
                  <c:v>44.768000001287405</c:v>
                </c:pt>
                <c:pt idx="11930">
                  <c:v>44.776000001287599</c:v>
                </c:pt>
                <c:pt idx="11931">
                  <c:v>44.7840000012879</c:v>
                </c:pt>
                <c:pt idx="11932">
                  <c:v>44.792000001288102</c:v>
                </c:pt>
                <c:pt idx="11933">
                  <c:v>44.800000001288304</c:v>
                </c:pt>
                <c:pt idx="11934">
                  <c:v>44.808000001288605</c:v>
                </c:pt>
                <c:pt idx="11935">
                  <c:v>44.816000001288799</c:v>
                </c:pt>
                <c:pt idx="11936">
                  <c:v>44.824000001289001</c:v>
                </c:pt>
                <c:pt idx="11937">
                  <c:v>44.832000001289302</c:v>
                </c:pt>
                <c:pt idx="11938">
                  <c:v>44.840000001289503</c:v>
                </c:pt>
                <c:pt idx="11939">
                  <c:v>44.848000001289705</c:v>
                </c:pt>
                <c:pt idx="11940">
                  <c:v>44.8560000012899</c:v>
                </c:pt>
                <c:pt idx="11941">
                  <c:v>44.864000001290201</c:v>
                </c:pt>
                <c:pt idx="11942">
                  <c:v>44.872000001290402</c:v>
                </c:pt>
                <c:pt idx="11943">
                  <c:v>44.880000001290604</c:v>
                </c:pt>
                <c:pt idx="11944">
                  <c:v>44.888000001290905</c:v>
                </c:pt>
                <c:pt idx="11945">
                  <c:v>44.8960000012911</c:v>
                </c:pt>
                <c:pt idx="11946">
                  <c:v>44.904000001291301</c:v>
                </c:pt>
                <c:pt idx="11947">
                  <c:v>44.912000001291602</c:v>
                </c:pt>
                <c:pt idx="11948">
                  <c:v>44.920000001291804</c:v>
                </c:pt>
                <c:pt idx="11949">
                  <c:v>44.928000001291998</c:v>
                </c:pt>
                <c:pt idx="11950">
                  <c:v>44.9360000012922</c:v>
                </c:pt>
                <c:pt idx="11951">
                  <c:v>44.944000001292501</c:v>
                </c:pt>
                <c:pt idx="11952">
                  <c:v>44.952000001292703</c:v>
                </c:pt>
                <c:pt idx="11953">
                  <c:v>44.960000001292904</c:v>
                </c:pt>
                <c:pt idx="11954">
                  <c:v>44.968000001293206</c:v>
                </c:pt>
                <c:pt idx="11955">
                  <c:v>44.9760000012934</c:v>
                </c:pt>
                <c:pt idx="11956">
                  <c:v>44.984000001293602</c:v>
                </c:pt>
                <c:pt idx="11957">
                  <c:v>44.992000001293903</c:v>
                </c:pt>
                <c:pt idx="11958">
                  <c:v>45.000000001294104</c:v>
                </c:pt>
                <c:pt idx="11959">
                  <c:v>45.008000001294299</c:v>
                </c:pt>
                <c:pt idx="11960">
                  <c:v>45.016000001294501</c:v>
                </c:pt>
                <c:pt idx="11961">
                  <c:v>45.024000001294802</c:v>
                </c:pt>
                <c:pt idx="11962">
                  <c:v>45.032000001295003</c:v>
                </c:pt>
                <c:pt idx="11963">
                  <c:v>45.040000001295198</c:v>
                </c:pt>
                <c:pt idx="11964">
                  <c:v>45.048000001295506</c:v>
                </c:pt>
                <c:pt idx="11965">
                  <c:v>45.0560000012957</c:v>
                </c:pt>
                <c:pt idx="11966">
                  <c:v>45.064000001295902</c:v>
                </c:pt>
                <c:pt idx="11967">
                  <c:v>45.072000001296203</c:v>
                </c:pt>
                <c:pt idx="11968">
                  <c:v>45.080000001296405</c:v>
                </c:pt>
                <c:pt idx="11969">
                  <c:v>45.088000001296599</c:v>
                </c:pt>
                <c:pt idx="11970">
                  <c:v>45.096000001296801</c:v>
                </c:pt>
                <c:pt idx="11971">
                  <c:v>45.104000001297102</c:v>
                </c:pt>
                <c:pt idx="11972">
                  <c:v>45.112000001297304</c:v>
                </c:pt>
                <c:pt idx="11973">
                  <c:v>45.120000001297498</c:v>
                </c:pt>
                <c:pt idx="11974">
                  <c:v>45.128000001297799</c:v>
                </c:pt>
                <c:pt idx="11975">
                  <c:v>45.136000001298001</c:v>
                </c:pt>
                <c:pt idx="11976">
                  <c:v>45.144000001298203</c:v>
                </c:pt>
                <c:pt idx="11977">
                  <c:v>45.152000001298504</c:v>
                </c:pt>
                <c:pt idx="11978">
                  <c:v>45.160000001298705</c:v>
                </c:pt>
                <c:pt idx="11979">
                  <c:v>45.1680000012989</c:v>
                </c:pt>
                <c:pt idx="11980">
                  <c:v>45.176000001299101</c:v>
                </c:pt>
                <c:pt idx="11981">
                  <c:v>45.184000001299403</c:v>
                </c:pt>
                <c:pt idx="11982">
                  <c:v>45.192000001299604</c:v>
                </c:pt>
                <c:pt idx="11983">
                  <c:v>45.200000001299799</c:v>
                </c:pt>
                <c:pt idx="11984">
                  <c:v>45.2080000013001</c:v>
                </c:pt>
                <c:pt idx="11985">
                  <c:v>45.216000001300301</c:v>
                </c:pt>
                <c:pt idx="11986">
                  <c:v>45.224000001300503</c:v>
                </c:pt>
                <c:pt idx="11987">
                  <c:v>45.232000001300804</c:v>
                </c:pt>
                <c:pt idx="11988">
                  <c:v>45.240000001301006</c:v>
                </c:pt>
                <c:pt idx="11989">
                  <c:v>45.2480000013012</c:v>
                </c:pt>
                <c:pt idx="11990">
                  <c:v>45.256000001301402</c:v>
                </c:pt>
                <c:pt idx="11991">
                  <c:v>45.264000001301703</c:v>
                </c:pt>
                <c:pt idx="11992">
                  <c:v>45.272000001301905</c:v>
                </c:pt>
                <c:pt idx="11993">
                  <c:v>45.280000001302099</c:v>
                </c:pt>
                <c:pt idx="11994">
                  <c:v>45.2880000013024</c:v>
                </c:pt>
                <c:pt idx="11995">
                  <c:v>45.296000001302602</c:v>
                </c:pt>
                <c:pt idx="11996">
                  <c:v>45.304000001302803</c:v>
                </c:pt>
                <c:pt idx="11997">
                  <c:v>45.312000001303105</c:v>
                </c:pt>
                <c:pt idx="11998">
                  <c:v>45.320000001303299</c:v>
                </c:pt>
                <c:pt idx="11999">
                  <c:v>45.328000001303501</c:v>
                </c:pt>
                <c:pt idx="12000">
                  <c:v>45.336000001303802</c:v>
                </c:pt>
                <c:pt idx="12001">
                  <c:v>45.344000001304003</c:v>
                </c:pt>
                <c:pt idx="12002">
                  <c:v>45.352000001304205</c:v>
                </c:pt>
                <c:pt idx="12003">
                  <c:v>45.3600000013044</c:v>
                </c:pt>
                <c:pt idx="12004">
                  <c:v>45.368000001304701</c:v>
                </c:pt>
                <c:pt idx="12005">
                  <c:v>45.376000001304902</c:v>
                </c:pt>
                <c:pt idx="12006">
                  <c:v>45.384000001305104</c:v>
                </c:pt>
                <c:pt idx="12007">
                  <c:v>45.392000001305405</c:v>
                </c:pt>
                <c:pt idx="12008">
                  <c:v>45.4000000013056</c:v>
                </c:pt>
                <c:pt idx="12009">
                  <c:v>45.408000001305801</c:v>
                </c:pt>
                <c:pt idx="12010">
                  <c:v>45.416000001306102</c:v>
                </c:pt>
                <c:pt idx="12011">
                  <c:v>45.424000001306304</c:v>
                </c:pt>
                <c:pt idx="12012">
                  <c:v>45.432000001306498</c:v>
                </c:pt>
                <c:pt idx="12013">
                  <c:v>45.4400000013067</c:v>
                </c:pt>
                <c:pt idx="12014">
                  <c:v>45.448000001307001</c:v>
                </c:pt>
                <c:pt idx="12015">
                  <c:v>45.456000001307203</c:v>
                </c:pt>
                <c:pt idx="12016">
                  <c:v>45.464000001307404</c:v>
                </c:pt>
                <c:pt idx="12017">
                  <c:v>45.472000001307705</c:v>
                </c:pt>
                <c:pt idx="12018">
                  <c:v>45.4800000013079</c:v>
                </c:pt>
                <c:pt idx="12019">
                  <c:v>45.488000001308102</c:v>
                </c:pt>
                <c:pt idx="12020">
                  <c:v>45.496000001308403</c:v>
                </c:pt>
                <c:pt idx="12021">
                  <c:v>45.504000001308604</c:v>
                </c:pt>
                <c:pt idx="12022">
                  <c:v>45.512000001308799</c:v>
                </c:pt>
                <c:pt idx="12023">
                  <c:v>45.520000001309</c:v>
                </c:pt>
                <c:pt idx="12024">
                  <c:v>45.528000001309302</c:v>
                </c:pt>
                <c:pt idx="12025">
                  <c:v>45.536000001309503</c:v>
                </c:pt>
                <c:pt idx="12026">
                  <c:v>45.544000001309698</c:v>
                </c:pt>
                <c:pt idx="12027">
                  <c:v>45.552000001310006</c:v>
                </c:pt>
                <c:pt idx="12028">
                  <c:v>45.5600000013102</c:v>
                </c:pt>
                <c:pt idx="12029">
                  <c:v>45.568000001310402</c:v>
                </c:pt>
                <c:pt idx="12030">
                  <c:v>45.576000001310703</c:v>
                </c:pt>
                <c:pt idx="12031">
                  <c:v>45.584000001310905</c:v>
                </c:pt>
                <c:pt idx="12032">
                  <c:v>45.592000001311099</c:v>
                </c:pt>
                <c:pt idx="12033">
                  <c:v>45.600000001311301</c:v>
                </c:pt>
                <c:pt idx="12034">
                  <c:v>45.608000001311602</c:v>
                </c:pt>
                <c:pt idx="12035">
                  <c:v>45.616000001311804</c:v>
                </c:pt>
                <c:pt idx="12036">
                  <c:v>45.624000001311998</c:v>
                </c:pt>
                <c:pt idx="12037">
                  <c:v>45.632000001312306</c:v>
                </c:pt>
                <c:pt idx="12038">
                  <c:v>45.640000001312501</c:v>
                </c:pt>
                <c:pt idx="12039">
                  <c:v>45.648000001312703</c:v>
                </c:pt>
                <c:pt idx="12040">
                  <c:v>45.656000001313004</c:v>
                </c:pt>
                <c:pt idx="12041">
                  <c:v>45.664000001313205</c:v>
                </c:pt>
                <c:pt idx="12042">
                  <c:v>45.6720000013134</c:v>
                </c:pt>
                <c:pt idx="12043">
                  <c:v>45.680000001313601</c:v>
                </c:pt>
                <c:pt idx="12044">
                  <c:v>45.688000001313902</c:v>
                </c:pt>
                <c:pt idx="12045">
                  <c:v>45.696000001314104</c:v>
                </c:pt>
                <c:pt idx="12046">
                  <c:v>45.704000001314299</c:v>
                </c:pt>
                <c:pt idx="12047">
                  <c:v>45.7120000013146</c:v>
                </c:pt>
                <c:pt idx="12048">
                  <c:v>45.720000001314801</c:v>
                </c:pt>
                <c:pt idx="12049">
                  <c:v>45.728000001315003</c:v>
                </c:pt>
                <c:pt idx="12050">
                  <c:v>45.736000001315304</c:v>
                </c:pt>
                <c:pt idx="12051">
                  <c:v>45.744000001315506</c:v>
                </c:pt>
                <c:pt idx="12052">
                  <c:v>45.7520000013157</c:v>
                </c:pt>
                <c:pt idx="12053">
                  <c:v>45.760000001315902</c:v>
                </c:pt>
                <c:pt idx="12054">
                  <c:v>45.768000001316203</c:v>
                </c:pt>
                <c:pt idx="12055">
                  <c:v>45.776000001316405</c:v>
                </c:pt>
                <c:pt idx="12056">
                  <c:v>45.784000001316599</c:v>
                </c:pt>
                <c:pt idx="12057">
                  <c:v>45.7920000013169</c:v>
                </c:pt>
                <c:pt idx="12058">
                  <c:v>45.800000001317102</c:v>
                </c:pt>
                <c:pt idx="12059">
                  <c:v>45.808000001317303</c:v>
                </c:pt>
                <c:pt idx="12060">
                  <c:v>45.816000001317605</c:v>
                </c:pt>
                <c:pt idx="12061">
                  <c:v>45.824000001317799</c:v>
                </c:pt>
                <c:pt idx="12062">
                  <c:v>45.832000001318001</c:v>
                </c:pt>
                <c:pt idx="12063">
                  <c:v>45.840000001318202</c:v>
                </c:pt>
                <c:pt idx="12064">
                  <c:v>45.848000001318503</c:v>
                </c:pt>
                <c:pt idx="12065">
                  <c:v>45.856000001318705</c:v>
                </c:pt>
                <c:pt idx="12066">
                  <c:v>45.8640000013189</c:v>
                </c:pt>
                <c:pt idx="12067">
                  <c:v>45.872000001319201</c:v>
                </c:pt>
                <c:pt idx="12068">
                  <c:v>45.880000001319402</c:v>
                </c:pt>
                <c:pt idx="12069">
                  <c:v>45.888000001319604</c:v>
                </c:pt>
                <c:pt idx="12070">
                  <c:v>45.896000001319905</c:v>
                </c:pt>
                <c:pt idx="12071">
                  <c:v>45.904000001320099</c:v>
                </c:pt>
                <c:pt idx="12072">
                  <c:v>45.912000001320301</c:v>
                </c:pt>
                <c:pt idx="12073">
                  <c:v>45.920000001320602</c:v>
                </c:pt>
                <c:pt idx="12074">
                  <c:v>45.928000001320804</c:v>
                </c:pt>
                <c:pt idx="12075">
                  <c:v>45.936000001320998</c:v>
                </c:pt>
                <c:pt idx="12076">
                  <c:v>45.9440000013212</c:v>
                </c:pt>
                <c:pt idx="12077">
                  <c:v>45.952000001321501</c:v>
                </c:pt>
                <c:pt idx="12078">
                  <c:v>45.960000001321703</c:v>
                </c:pt>
                <c:pt idx="12079">
                  <c:v>45.968000001321904</c:v>
                </c:pt>
                <c:pt idx="12080">
                  <c:v>45.976000001322205</c:v>
                </c:pt>
                <c:pt idx="12081">
                  <c:v>45.9840000013224</c:v>
                </c:pt>
                <c:pt idx="12082">
                  <c:v>45.992000001322602</c:v>
                </c:pt>
                <c:pt idx="12083">
                  <c:v>46.000000001322903</c:v>
                </c:pt>
                <c:pt idx="12084">
                  <c:v>46.008000001323104</c:v>
                </c:pt>
                <c:pt idx="12085">
                  <c:v>46.016000001323299</c:v>
                </c:pt>
                <c:pt idx="12086">
                  <c:v>46.0240000013235</c:v>
                </c:pt>
                <c:pt idx="12087">
                  <c:v>46.032000001323802</c:v>
                </c:pt>
                <c:pt idx="12088">
                  <c:v>46.040000001324003</c:v>
                </c:pt>
                <c:pt idx="12089">
                  <c:v>46.048000001324205</c:v>
                </c:pt>
                <c:pt idx="12090">
                  <c:v>46.056000001324506</c:v>
                </c:pt>
                <c:pt idx="12091">
                  <c:v>46.0640000013247</c:v>
                </c:pt>
                <c:pt idx="12092">
                  <c:v>46.072000001324902</c:v>
                </c:pt>
                <c:pt idx="12093">
                  <c:v>46.080000001325203</c:v>
                </c:pt>
                <c:pt idx="12094">
                  <c:v>46.088000001325405</c:v>
                </c:pt>
                <c:pt idx="12095">
                  <c:v>46.096000001325599</c:v>
                </c:pt>
                <c:pt idx="12096">
                  <c:v>46.104000001325801</c:v>
                </c:pt>
                <c:pt idx="12097">
                  <c:v>46.112000001326102</c:v>
                </c:pt>
                <c:pt idx="12098">
                  <c:v>46.120000001326304</c:v>
                </c:pt>
                <c:pt idx="12099">
                  <c:v>46.128000001326498</c:v>
                </c:pt>
                <c:pt idx="12100">
                  <c:v>46.136000001326806</c:v>
                </c:pt>
                <c:pt idx="12101">
                  <c:v>46.144000001327001</c:v>
                </c:pt>
                <c:pt idx="12102">
                  <c:v>46.152000001327202</c:v>
                </c:pt>
                <c:pt idx="12103">
                  <c:v>46.160000001327504</c:v>
                </c:pt>
                <c:pt idx="12104">
                  <c:v>46.168000001327705</c:v>
                </c:pt>
                <c:pt idx="12105">
                  <c:v>46.1760000013279</c:v>
                </c:pt>
                <c:pt idx="12106">
                  <c:v>46.184000001328101</c:v>
                </c:pt>
                <c:pt idx="12107">
                  <c:v>46.192000001328402</c:v>
                </c:pt>
                <c:pt idx="12108">
                  <c:v>46.200000001328604</c:v>
                </c:pt>
                <c:pt idx="12109">
                  <c:v>46.208000001328799</c:v>
                </c:pt>
                <c:pt idx="12110">
                  <c:v>46.2160000013291</c:v>
                </c:pt>
                <c:pt idx="12111">
                  <c:v>46.224000001329301</c:v>
                </c:pt>
                <c:pt idx="12112">
                  <c:v>46.232000001329503</c:v>
                </c:pt>
                <c:pt idx="12113">
                  <c:v>46.240000001329804</c:v>
                </c:pt>
                <c:pt idx="12114">
                  <c:v>46.248000001330006</c:v>
                </c:pt>
                <c:pt idx="12115">
                  <c:v>46.2560000013302</c:v>
                </c:pt>
                <c:pt idx="12116">
                  <c:v>46.264000001330402</c:v>
                </c:pt>
                <c:pt idx="12117">
                  <c:v>46.272000001330703</c:v>
                </c:pt>
                <c:pt idx="12118">
                  <c:v>46.280000001330905</c:v>
                </c:pt>
                <c:pt idx="12119">
                  <c:v>46.288000001331099</c:v>
                </c:pt>
                <c:pt idx="12120">
                  <c:v>46.2960000013314</c:v>
                </c:pt>
                <c:pt idx="12121">
                  <c:v>46.304000001331602</c:v>
                </c:pt>
                <c:pt idx="12122">
                  <c:v>46.312000001331803</c:v>
                </c:pt>
                <c:pt idx="12123">
                  <c:v>46.320000001332104</c:v>
                </c:pt>
                <c:pt idx="12124">
                  <c:v>46.328000001332306</c:v>
                </c:pt>
                <c:pt idx="12125">
                  <c:v>46.336000001332501</c:v>
                </c:pt>
                <c:pt idx="12126">
                  <c:v>46.344000001332702</c:v>
                </c:pt>
                <c:pt idx="12127">
                  <c:v>46.352000001333003</c:v>
                </c:pt>
                <c:pt idx="12128">
                  <c:v>46.360000001333205</c:v>
                </c:pt>
                <c:pt idx="12129">
                  <c:v>46.368000001333399</c:v>
                </c:pt>
                <c:pt idx="12130">
                  <c:v>46.376000001333701</c:v>
                </c:pt>
                <c:pt idx="12131">
                  <c:v>46.384000001333902</c:v>
                </c:pt>
                <c:pt idx="12132">
                  <c:v>46.392000001334104</c:v>
                </c:pt>
                <c:pt idx="12133">
                  <c:v>46.400000001334405</c:v>
                </c:pt>
                <c:pt idx="12134">
                  <c:v>46.408000001334599</c:v>
                </c:pt>
                <c:pt idx="12135">
                  <c:v>46.416000001334801</c:v>
                </c:pt>
                <c:pt idx="12136">
                  <c:v>46.424000001335003</c:v>
                </c:pt>
                <c:pt idx="12137">
                  <c:v>46.432000001335304</c:v>
                </c:pt>
                <c:pt idx="12138">
                  <c:v>46.440000001335505</c:v>
                </c:pt>
                <c:pt idx="12139">
                  <c:v>46.4480000013357</c:v>
                </c:pt>
                <c:pt idx="12140">
                  <c:v>46.456000001336001</c:v>
                </c:pt>
                <c:pt idx="12141">
                  <c:v>46.464000001336203</c:v>
                </c:pt>
                <c:pt idx="12142">
                  <c:v>46.472000001336404</c:v>
                </c:pt>
                <c:pt idx="12143">
                  <c:v>46.480000001336705</c:v>
                </c:pt>
                <c:pt idx="12144">
                  <c:v>46.4880000013369</c:v>
                </c:pt>
                <c:pt idx="12145">
                  <c:v>46.496000001337102</c:v>
                </c:pt>
                <c:pt idx="12146">
                  <c:v>46.504000001337303</c:v>
                </c:pt>
                <c:pt idx="12147">
                  <c:v>46.512000001337604</c:v>
                </c:pt>
                <c:pt idx="12148">
                  <c:v>46.520000001337799</c:v>
                </c:pt>
                <c:pt idx="12149">
                  <c:v>46.528000001338</c:v>
                </c:pt>
                <c:pt idx="12150">
                  <c:v>46.536000001338302</c:v>
                </c:pt>
                <c:pt idx="12151">
                  <c:v>46.544000001338503</c:v>
                </c:pt>
                <c:pt idx="12152">
                  <c:v>46.552000001338705</c:v>
                </c:pt>
                <c:pt idx="12153">
                  <c:v>46.560000001339006</c:v>
                </c:pt>
                <c:pt idx="12154">
                  <c:v>46.5680000013392</c:v>
                </c:pt>
                <c:pt idx="12155">
                  <c:v>46.576000001339402</c:v>
                </c:pt>
                <c:pt idx="12156">
                  <c:v>46.584000001339604</c:v>
                </c:pt>
                <c:pt idx="12157">
                  <c:v>46.592000001339905</c:v>
                </c:pt>
                <c:pt idx="12158">
                  <c:v>46.600000001340099</c:v>
                </c:pt>
                <c:pt idx="12159">
                  <c:v>46.608000001340301</c:v>
                </c:pt>
                <c:pt idx="12160">
                  <c:v>46.616000001340602</c:v>
                </c:pt>
                <c:pt idx="12161">
                  <c:v>46.624000001340804</c:v>
                </c:pt>
                <c:pt idx="12162">
                  <c:v>46.632000001340998</c:v>
                </c:pt>
                <c:pt idx="12163">
                  <c:v>46.640000001341306</c:v>
                </c:pt>
                <c:pt idx="12164">
                  <c:v>46.648000001341501</c:v>
                </c:pt>
                <c:pt idx="12165">
                  <c:v>46.656000001341702</c:v>
                </c:pt>
                <c:pt idx="12166">
                  <c:v>46.664000001341904</c:v>
                </c:pt>
                <c:pt idx="12167">
                  <c:v>46.672000001342205</c:v>
                </c:pt>
                <c:pt idx="12168">
                  <c:v>46.6800000013424</c:v>
                </c:pt>
                <c:pt idx="12169">
                  <c:v>46.688000001342601</c:v>
                </c:pt>
                <c:pt idx="12170">
                  <c:v>46.696000001342902</c:v>
                </c:pt>
                <c:pt idx="12171">
                  <c:v>46.704000001343104</c:v>
                </c:pt>
                <c:pt idx="12172">
                  <c:v>46.712000001343299</c:v>
                </c:pt>
                <c:pt idx="12173">
                  <c:v>46.720000001343607</c:v>
                </c:pt>
                <c:pt idx="12174">
                  <c:v>46.728000001343801</c:v>
                </c:pt>
                <c:pt idx="12175">
                  <c:v>46.736000001344003</c:v>
                </c:pt>
                <c:pt idx="12176">
                  <c:v>46.744000001344205</c:v>
                </c:pt>
                <c:pt idx="12177">
                  <c:v>46.752000001344506</c:v>
                </c:pt>
                <c:pt idx="12178">
                  <c:v>46.7600000013447</c:v>
                </c:pt>
                <c:pt idx="12179">
                  <c:v>46.768000001344902</c:v>
                </c:pt>
                <c:pt idx="12180">
                  <c:v>46.776000001345203</c:v>
                </c:pt>
                <c:pt idx="12181">
                  <c:v>46.784000001345404</c:v>
                </c:pt>
                <c:pt idx="12182">
                  <c:v>46.792000001345599</c:v>
                </c:pt>
                <c:pt idx="12183">
                  <c:v>46.8000000013459</c:v>
                </c:pt>
                <c:pt idx="12184">
                  <c:v>46.808000001346102</c:v>
                </c:pt>
                <c:pt idx="12185">
                  <c:v>46.816000001346303</c:v>
                </c:pt>
                <c:pt idx="12186">
                  <c:v>46.824000001346498</c:v>
                </c:pt>
                <c:pt idx="12187">
                  <c:v>46.832000001346806</c:v>
                </c:pt>
                <c:pt idx="12188">
                  <c:v>46.840000001347001</c:v>
                </c:pt>
                <c:pt idx="12189">
                  <c:v>46.848000001347202</c:v>
                </c:pt>
                <c:pt idx="12190">
                  <c:v>46.856000001347503</c:v>
                </c:pt>
                <c:pt idx="12191">
                  <c:v>46.864000001347705</c:v>
                </c:pt>
                <c:pt idx="12192">
                  <c:v>46.872000001347899</c:v>
                </c:pt>
                <c:pt idx="12193">
                  <c:v>46.880000001348201</c:v>
                </c:pt>
                <c:pt idx="12194">
                  <c:v>46.888000001348402</c:v>
                </c:pt>
                <c:pt idx="12195">
                  <c:v>46.896000001348604</c:v>
                </c:pt>
                <c:pt idx="12196">
                  <c:v>46.904000001348798</c:v>
                </c:pt>
                <c:pt idx="12197">
                  <c:v>46.912000001349099</c:v>
                </c:pt>
                <c:pt idx="12198">
                  <c:v>46.920000001349301</c:v>
                </c:pt>
                <c:pt idx="12199">
                  <c:v>46.928000001349503</c:v>
                </c:pt>
                <c:pt idx="12200">
                  <c:v>46.936000001349804</c:v>
                </c:pt>
                <c:pt idx="12201">
                  <c:v>46.944000001350005</c:v>
                </c:pt>
                <c:pt idx="12202">
                  <c:v>46.9520000013502</c:v>
                </c:pt>
                <c:pt idx="12203">
                  <c:v>46.960000001350501</c:v>
                </c:pt>
                <c:pt idx="12204">
                  <c:v>46.968000001350703</c:v>
                </c:pt>
                <c:pt idx="12205">
                  <c:v>46.976000001350904</c:v>
                </c:pt>
                <c:pt idx="12206">
                  <c:v>46.984000001351099</c:v>
                </c:pt>
                <c:pt idx="12207">
                  <c:v>46.9920000013514</c:v>
                </c:pt>
                <c:pt idx="12208">
                  <c:v>47.000000001351601</c:v>
                </c:pt>
                <c:pt idx="12209">
                  <c:v>47.008000001351803</c:v>
                </c:pt>
                <c:pt idx="12210">
                  <c:v>47.016000001352104</c:v>
                </c:pt>
                <c:pt idx="12211">
                  <c:v>47.024000001352299</c:v>
                </c:pt>
                <c:pt idx="12212">
                  <c:v>47.0320000013525</c:v>
                </c:pt>
                <c:pt idx="12213">
                  <c:v>47.040000001352801</c:v>
                </c:pt>
                <c:pt idx="12214">
                  <c:v>47.048000001353003</c:v>
                </c:pt>
                <c:pt idx="12215">
                  <c:v>47.056000001353205</c:v>
                </c:pt>
                <c:pt idx="12216">
                  <c:v>47.064000001353399</c:v>
                </c:pt>
                <c:pt idx="12217">
                  <c:v>47.0720000013537</c:v>
                </c:pt>
                <c:pt idx="12218">
                  <c:v>47.080000001353902</c:v>
                </c:pt>
                <c:pt idx="12219">
                  <c:v>47.088000001354104</c:v>
                </c:pt>
                <c:pt idx="12220">
                  <c:v>47.096000001354405</c:v>
                </c:pt>
                <c:pt idx="12221">
                  <c:v>47.104000001354599</c:v>
                </c:pt>
                <c:pt idx="12222">
                  <c:v>47.112000001354801</c:v>
                </c:pt>
                <c:pt idx="12223">
                  <c:v>47.120000001355102</c:v>
                </c:pt>
                <c:pt idx="12224">
                  <c:v>47.128000001355304</c:v>
                </c:pt>
                <c:pt idx="12225">
                  <c:v>47.136000001355505</c:v>
                </c:pt>
                <c:pt idx="12226">
                  <c:v>47.1440000013557</c:v>
                </c:pt>
                <c:pt idx="12227">
                  <c:v>47.152000001356001</c:v>
                </c:pt>
                <c:pt idx="12228">
                  <c:v>47.160000001356202</c:v>
                </c:pt>
                <c:pt idx="12229">
                  <c:v>47.168000001356404</c:v>
                </c:pt>
                <c:pt idx="12230">
                  <c:v>47.176000001356705</c:v>
                </c:pt>
                <c:pt idx="12231">
                  <c:v>47.1840000013569</c:v>
                </c:pt>
                <c:pt idx="12232">
                  <c:v>47.192000001357101</c:v>
                </c:pt>
                <c:pt idx="12233">
                  <c:v>47.200000001357402</c:v>
                </c:pt>
                <c:pt idx="12234">
                  <c:v>47.208000001357604</c:v>
                </c:pt>
                <c:pt idx="12235">
                  <c:v>47.216000001357799</c:v>
                </c:pt>
                <c:pt idx="12236">
                  <c:v>47.224000001358</c:v>
                </c:pt>
                <c:pt idx="12237">
                  <c:v>47.232000001358301</c:v>
                </c:pt>
                <c:pt idx="12238">
                  <c:v>47.240000001358503</c:v>
                </c:pt>
                <c:pt idx="12239">
                  <c:v>47.248000001358704</c:v>
                </c:pt>
                <c:pt idx="12240">
                  <c:v>47.256000001359006</c:v>
                </c:pt>
                <c:pt idx="12241">
                  <c:v>47.2640000013592</c:v>
                </c:pt>
                <c:pt idx="12242">
                  <c:v>47.272000001359402</c:v>
                </c:pt>
                <c:pt idx="12243">
                  <c:v>47.280000001359703</c:v>
                </c:pt>
                <c:pt idx="12244">
                  <c:v>47.288000001359904</c:v>
                </c:pt>
                <c:pt idx="12245">
                  <c:v>47.296000001360099</c:v>
                </c:pt>
                <c:pt idx="12246">
                  <c:v>47.304000001360301</c:v>
                </c:pt>
                <c:pt idx="12247">
                  <c:v>47.312000001360602</c:v>
                </c:pt>
                <c:pt idx="12248">
                  <c:v>47.320000001360803</c:v>
                </c:pt>
                <c:pt idx="12249">
                  <c:v>47.328000001360998</c:v>
                </c:pt>
                <c:pt idx="12250">
                  <c:v>47.336000001361306</c:v>
                </c:pt>
                <c:pt idx="12251">
                  <c:v>47.344000001361501</c:v>
                </c:pt>
                <c:pt idx="12252">
                  <c:v>47.352000001361702</c:v>
                </c:pt>
                <c:pt idx="12253">
                  <c:v>47.360000001362003</c:v>
                </c:pt>
                <c:pt idx="12254">
                  <c:v>47.368000001362205</c:v>
                </c:pt>
                <c:pt idx="12255">
                  <c:v>47.376000001362399</c:v>
                </c:pt>
                <c:pt idx="12256">
                  <c:v>47.384000001362601</c:v>
                </c:pt>
                <c:pt idx="12257">
                  <c:v>47.392000001362902</c:v>
                </c:pt>
                <c:pt idx="12258">
                  <c:v>47.400000001363104</c:v>
                </c:pt>
                <c:pt idx="12259">
                  <c:v>47.408000001363298</c:v>
                </c:pt>
                <c:pt idx="12260">
                  <c:v>47.416000001363599</c:v>
                </c:pt>
                <c:pt idx="12261">
                  <c:v>47.424000001363801</c:v>
                </c:pt>
                <c:pt idx="12262">
                  <c:v>47.432000001364003</c:v>
                </c:pt>
                <c:pt idx="12263">
                  <c:v>47.440000001364304</c:v>
                </c:pt>
                <c:pt idx="12264">
                  <c:v>47.448000001364505</c:v>
                </c:pt>
                <c:pt idx="12265">
                  <c:v>47.4560000013647</c:v>
                </c:pt>
                <c:pt idx="12266">
                  <c:v>47.464000001364901</c:v>
                </c:pt>
                <c:pt idx="12267">
                  <c:v>47.472000001365203</c:v>
                </c:pt>
                <c:pt idx="12268">
                  <c:v>47.480000001365404</c:v>
                </c:pt>
                <c:pt idx="12269">
                  <c:v>47.488000001365599</c:v>
                </c:pt>
                <c:pt idx="12270">
                  <c:v>47.4960000013659</c:v>
                </c:pt>
                <c:pt idx="12271">
                  <c:v>47.504000001366101</c:v>
                </c:pt>
                <c:pt idx="12272">
                  <c:v>47.512000001366303</c:v>
                </c:pt>
                <c:pt idx="12273">
                  <c:v>47.520000001366604</c:v>
                </c:pt>
                <c:pt idx="12274">
                  <c:v>47.528000001366806</c:v>
                </c:pt>
                <c:pt idx="12275">
                  <c:v>47.536000001367</c:v>
                </c:pt>
                <c:pt idx="12276">
                  <c:v>47.544000001367202</c:v>
                </c:pt>
                <c:pt idx="12277">
                  <c:v>47.552000001367503</c:v>
                </c:pt>
                <c:pt idx="12278">
                  <c:v>47.560000001367705</c:v>
                </c:pt>
                <c:pt idx="12279">
                  <c:v>47.568000001367899</c:v>
                </c:pt>
                <c:pt idx="12280">
                  <c:v>47.5760000013682</c:v>
                </c:pt>
                <c:pt idx="12281">
                  <c:v>47.584000001368402</c:v>
                </c:pt>
                <c:pt idx="12282">
                  <c:v>47.592000001368604</c:v>
                </c:pt>
                <c:pt idx="12283">
                  <c:v>47.600000001368905</c:v>
                </c:pt>
                <c:pt idx="12284">
                  <c:v>47.608000001369099</c:v>
                </c:pt>
                <c:pt idx="12285">
                  <c:v>47.616000001369301</c:v>
                </c:pt>
                <c:pt idx="12286">
                  <c:v>47.624000001369502</c:v>
                </c:pt>
                <c:pt idx="12287">
                  <c:v>47.632000001369803</c:v>
                </c:pt>
                <c:pt idx="12288">
                  <c:v>47.640000001370005</c:v>
                </c:pt>
                <c:pt idx="12289">
                  <c:v>47.6480000013702</c:v>
                </c:pt>
                <c:pt idx="12290">
                  <c:v>47.656000001370501</c:v>
                </c:pt>
                <c:pt idx="12291">
                  <c:v>47.664000001370702</c:v>
                </c:pt>
                <c:pt idx="12292">
                  <c:v>47.672000001370904</c:v>
                </c:pt>
                <c:pt idx="12293">
                  <c:v>47.680000001371205</c:v>
                </c:pt>
                <c:pt idx="12294">
                  <c:v>47.6880000013714</c:v>
                </c:pt>
                <c:pt idx="12295">
                  <c:v>47.696000001371601</c:v>
                </c:pt>
                <c:pt idx="12296">
                  <c:v>47.704000001371902</c:v>
                </c:pt>
                <c:pt idx="12297">
                  <c:v>47.712000001372104</c:v>
                </c:pt>
                <c:pt idx="12298">
                  <c:v>47.720000001372298</c:v>
                </c:pt>
                <c:pt idx="12299">
                  <c:v>47.7280000013725</c:v>
                </c:pt>
                <c:pt idx="12300">
                  <c:v>47.736000001372801</c:v>
                </c:pt>
                <c:pt idx="12301">
                  <c:v>47.744000001373003</c:v>
                </c:pt>
                <c:pt idx="12302">
                  <c:v>47.752000001373204</c:v>
                </c:pt>
                <c:pt idx="12303">
                  <c:v>47.760000001373506</c:v>
                </c:pt>
                <c:pt idx="12304">
                  <c:v>47.7680000013737</c:v>
                </c:pt>
                <c:pt idx="12305">
                  <c:v>47.776000001373902</c:v>
                </c:pt>
                <c:pt idx="12306">
                  <c:v>47.784000001374203</c:v>
                </c:pt>
                <c:pt idx="12307">
                  <c:v>47.792000001374404</c:v>
                </c:pt>
                <c:pt idx="12308">
                  <c:v>47.800000001374599</c:v>
                </c:pt>
                <c:pt idx="12309">
                  <c:v>47.808000001374801</c:v>
                </c:pt>
                <c:pt idx="12310">
                  <c:v>47.816000001375102</c:v>
                </c:pt>
                <c:pt idx="12311">
                  <c:v>47.824000001375303</c:v>
                </c:pt>
                <c:pt idx="12312">
                  <c:v>47.832000001375505</c:v>
                </c:pt>
                <c:pt idx="12313">
                  <c:v>47.840000001375806</c:v>
                </c:pt>
                <c:pt idx="12314">
                  <c:v>47.848000001376001</c:v>
                </c:pt>
                <c:pt idx="12315">
                  <c:v>47.856000001376202</c:v>
                </c:pt>
                <c:pt idx="12316">
                  <c:v>47.864000001376503</c:v>
                </c:pt>
                <c:pt idx="12317">
                  <c:v>47.872000001376705</c:v>
                </c:pt>
                <c:pt idx="12318">
                  <c:v>47.880000001376899</c:v>
                </c:pt>
                <c:pt idx="12319">
                  <c:v>47.888000001377101</c:v>
                </c:pt>
                <c:pt idx="12320">
                  <c:v>47.896000001377402</c:v>
                </c:pt>
                <c:pt idx="12321">
                  <c:v>47.904000001377604</c:v>
                </c:pt>
                <c:pt idx="12322">
                  <c:v>47.912000001377798</c:v>
                </c:pt>
                <c:pt idx="12323">
                  <c:v>47.920000001378106</c:v>
                </c:pt>
                <c:pt idx="12324">
                  <c:v>47.928000001378301</c:v>
                </c:pt>
                <c:pt idx="12325">
                  <c:v>47.936000001378503</c:v>
                </c:pt>
                <c:pt idx="12326">
                  <c:v>47.944000001378804</c:v>
                </c:pt>
                <c:pt idx="12327">
                  <c:v>47.952000001379005</c:v>
                </c:pt>
                <c:pt idx="12328">
                  <c:v>47.9600000013792</c:v>
                </c:pt>
                <c:pt idx="12329">
                  <c:v>47.968000001379401</c:v>
                </c:pt>
                <c:pt idx="12330">
                  <c:v>47.976000001379703</c:v>
                </c:pt>
                <c:pt idx="12331">
                  <c:v>47.984000001379904</c:v>
                </c:pt>
                <c:pt idx="12332">
                  <c:v>47.992000001380099</c:v>
                </c:pt>
                <c:pt idx="12333">
                  <c:v>48.0000000013804</c:v>
                </c:pt>
                <c:pt idx="12334">
                  <c:v>48.008000001380601</c:v>
                </c:pt>
                <c:pt idx="12335">
                  <c:v>48.016000001380803</c:v>
                </c:pt>
                <c:pt idx="12336">
                  <c:v>48.024000001381104</c:v>
                </c:pt>
                <c:pt idx="12337">
                  <c:v>48.032000001381306</c:v>
                </c:pt>
                <c:pt idx="12338">
                  <c:v>48.0400000013815</c:v>
                </c:pt>
                <c:pt idx="12339">
                  <c:v>48.048000001381702</c:v>
                </c:pt>
                <c:pt idx="12340">
                  <c:v>48.056000001382003</c:v>
                </c:pt>
                <c:pt idx="12341">
                  <c:v>48.064000001382205</c:v>
                </c:pt>
                <c:pt idx="12342">
                  <c:v>48.072000001382399</c:v>
                </c:pt>
                <c:pt idx="12343">
                  <c:v>48.0800000013827</c:v>
                </c:pt>
                <c:pt idx="12344">
                  <c:v>48.088000001382902</c:v>
                </c:pt>
                <c:pt idx="12345">
                  <c:v>48.096000001383103</c:v>
                </c:pt>
                <c:pt idx="12346">
                  <c:v>48.104000001383405</c:v>
                </c:pt>
                <c:pt idx="12347">
                  <c:v>48.112000001383599</c:v>
                </c:pt>
                <c:pt idx="12348">
                  <c:v>48.120000001383801</c:v>
                </c:pt>
                <c:pt idx="12349">
                  <c:v>48.128000001384002</c:v>
                </c:pt>
                <c:pt idx="12350">
                  <c:v>48.136000001384303</c:v>
                </c:pt>
                <c:pt idx="12351">
                  <c:v>48.144000001384505</c:v>
                </c:pt>
                <c:pt idx="12352">
                  <c:v>48.1520000013847</c:v>
                </c:pt>
                <c:pt idx="12353">
                  <c:v>48.160000001385001</c:v>
                </c:pt>
                <c:pt idx="12354">
                  <c:v>48.168000001385202</c:v>
                </c:pt>
                <c:pt idx="12355">
                  <c:v>48.176000001385404</c:v>
                </c:pt>
                <c:pt idx="12356">
                  <c:v>48.184000001385705</c:v>
                </c:pt>
                <c:pt idx="12357">
                  <c:v>48.1920000013859</c:v>
                </c:pt>
                <c:pt idx="12358">
                  <c:v>48.200000001386101</c:v>
                </c:pt>
                <c:pt idx="12359">
                  <c:v>48.208000001386303</c:v>
                </c:pt>
                <c:pt idx="12360">
                  <c:v>48.216000001386604</c:v>
                </c:pt>
                <c:pt idx="12361">
                  <c:v>48.224000001386806</c:v>
                </c:pt>
                <c:pt idx="12362">
                  <c:v>48.232000001387</c:v>
                </c:pt>
                <c:pt idx="12363">
                  <c:v>48.240000001387301</c:v>
                </c:pt>
                <c:pt idx="12364">
                  <c:v>48.248000001387503</c:v>
                </c:pt>
                <c:pt idx="12365">
                  <c:v>48.256000001387704</c:v>
                </c:pt>
                <c:pt idx="12366">
                  <c:v>48.264000001388006</c:v>
                </c:pt>
                <c:pt idx="12367">
                  <c:v>48.2720000013882</c:v>
                </c:pt>
                <c:pt idx="12368">
                  <c:v>48.280000001388402</c:v>
                </c:pt>
                <c:pt idx="12369">
                  <c:v>48.288000001388603</c:v>
                </c:pt>
                <c:pt idx="12370">
                  <c:v>48.296000001388904</c:v>
                </c:pt>
                <c:pt idx="12371">
                  <c:v>48.304000001389099</c:v>
                </c:pt>
                <c:pt idx="12372">
                  <c:v>48.312000001389301</c:v>
                </c:pt>
                <c:pt idx="12373">
                  <c:v>48.320000001389602</c:v>
                </c:pt>
                <c:pt idx="12374">
                  <c:v>48.328000001389803</c:v>
                </c:pt>
                <c:pt idx="12375">
                  <c:v>48.336000001390005</c:v>
                </c:pt>
                <c:pt idx="12376">
                  <c:v>48.344000001390306</c:v>
                </c:pt>
                <c:pt idx="12377">
                  <c:v>48.3520000013905</c:v>
                </c:pt>
                <c:pt idx="12378">
                  <c:v>48.360000001390702</c:v>
                </c:pt>
                <c:pt idx="12379">
                  <c:v>48.368000001390904</c:v>
                </c:pt>
                <c:pt idx="12380">
                  <c:v>48.376000001391205</c:v>
                </c:pt>
                <c:pt idx="12381">
                  <c:v>48.384000001391399</c:v>
                </c:pt>
                <c:pt idx="12382">
                  <c:v>48.392000001391601</c:v>
                </c:pt>
                <c:pt idx="12383">
                  <c:v>48.400000001391902</c:v>
                </c:pt>
                <c:pt idx="12384">
                  <c:v>48.408000001392104</c:v>
                </c:pt>
                <c:pt idx="12385">
                  <c:v>48.416000001392298</c:v>
                </c:pt>
                <c:pt idx="12386">
                  <c:v>48.424000001392606</c:v>
                </c:pt>
                <c:pt idx="12387">
                  <c:v>48.432000001392801</c:v>
                </c:pt>
                <c:pt idx="12388">
                  <c:v>48.440000001393003</c:v>
                </c:pt>
                <c:pt idx="12389">
                  <c:v>48.448000001393204</c:v>
                </c:pt>
                <c:pt idx="12390">
                  <c:v>48.456000001393505</c:v>
                </c:pt>
                <c:pt idx="12391">
                  <c:v>48.4640000013937</c:v>
                </c:pt>
                <c:pt idx="12392">
                  <c:v>48.472000001393901</c:v>
                </c:pt>
                <c:pt idx="12393">
                  <c:v>48.480000001394203</c:v>
                </c:pt>
                <c:pt idx="12394">
                  <c:v>48.488000001394404</c:v>
                </c:pt>
                <c:pt idx="12395">
                  <c:v>48.496000001394599</c:v>
                </c:pt>
                <c:pt idx="12396">
                  <c:v>48.5040000013949</c:v>
                </c:pt>
                <c:pt idx="12397">
                  <c:v>48.512000001395101</c:v>
                </c:pt>
                <c:pt idx="12398">
                  <c:v>48.520000001395303</c:v>
                </c:pt>
                <c:pt idx="12399">
                  <c:v>48.528000001395505</c:v>
                </c:pt>
                <c:pt idx="12400">
                  <c:v>48.536000001395806</c:v>
                </c:pt>
                <c:pt idx="12401">
                  <c:v>48.544000001396</c:v>
                </c:pt>
                <c:pt idx="12402">
                  <c:v>48.552000001396202</c:v>
                </c:pt>
                <c:pt idx="12403">
                  <c:v>48.560000001396503</c:v>
                </c:pt>
                <c:pt idx="12404">
                  <c:v>48.568000001396705</c:v>
                </c:pt>
                <c:pt idx="12405">
                  <c:v>48.576000001396899</c:v>
                </c:pt>
                <c:pt idx="12406">
                  <c:v>48.5840000013972</c:v>
                </c:pt>
                <c:pt idx="12407">
                  <c:v>48.592000001397402</c:v>
                </c:pt>
                <c:pt idx="12408">
                  <c:v>48.600000001397603</c:v>
                </c:pt>
                <c:pt idx="12409">
                  <c:v>48.608000001397798</c:v>
                </c:pt>
                <c:pt idx="12410">
                  <c:v>48.616000001398106</c:v>
                </c:pt>
                <c:pt idx="12411">
                  <c:v>48.624000001398301</c:v>
                </c:pt>
                <c:pt idx="12412">
                  <c:v>48.632000001398502</c:v>
                </c:pt>
                <c:pt idx="12413">
                  <c:v>48.640000001398803</c:v>
                </c:pt>
                <c:pt idx="12414">
                  <c:v>48.648000001399005</c:v>
                </c:pt>
                <c:pt idx="12415">
                  <c:v>48.6560000013992</c:v>
                </c:pt>
                <c:pt idx="12416">
                  <c:v>48.664000001399501</c:v>
                </c:pt>
                <c:pt idx="12417">
                  <c:v>48.672000001399702</c:v>
                </c:pt>
                <c:pt idx="12418">
                  <c:v>48.680000001399904</c:v>
                </c:pt>
                <c:pt idx="12419">
                  <c:v>48.688000001400098</c:v>
                </c:pt>
                <c:pt idx="12420">
                  <c:v>48.6960000014004</c:v>
                </c:pt>
                <c:pt idx="12421">
                  <c:v>48.704000001400601</c:v>
                </c:pt>
                <c:pt idx="12422">
                  <c:v>48.712000001400803</c:v>
                </c:pt>
                <c:pt idx="12423">
                  <c:v>48.720000001401104</c:v>
                </c:pt>
                <c:pt idx="12424">
                  <c:v>48.728000001401305</c:v>
                </c:pt>
                <c:pt idx="12425">
                  <c:v>48.7360000014015</c:v>
                </c:pt>
                <c:pt idx="12426">
                  <c:v>48.744000001401801</c:v>
                </c:pt>
                <c:pt idx="12427">
                  <c:v>48.752000001402003</c:v>
                </c:pt>
                <c:pt idx="12428">
                  <c:v>48.760000001402204</c:v>
                </c:pt>
                <c:pt idx="12429">
                  <c:v>48.768000001402399</c:v>
                </c:pt>
                <c:pt idx="12430">
                  <c:v>48.7760000014027</c:v>
                </c:pt>
                <c:pt idx="12431">
                  <c:v>48.784000001402902</c:v>
                </c:pt>
                <c:pt idx="12432">
                  <c:v>48.792000001403103</c:v>
                </c:pt>
                <c:pt idx="12433">
                  <c:v>48.800000001403404</c:v>
                </c:pt>
                <c:pt idx="12434">
                  <c:v>48.808000001403599</c:v>
                </c:pt>
                <c:pt idx="12435">
                  <c:v>48.8160000014038</c:v>
                </c:pt>
                <c:pt idx="12436">
                  <c:v>48.824000001404102</c:v>
                </c:pt>
                <c:pt idx="12437">
                  <c:v>48.832000001404303</c:v>
                </c:pt>
                <c:pt idx="12438">
                  <c:v>48.840000001404505</c:v>
                </c:pt>
                <c:pt idx="12439">
                  <c:v>48.848000001404699</c:v>
                </c:pt>
                <c:pt idx="12440">
                  <c:v>48.856000001405</c:v>
                </c:pt>
                <c:pt idx="12441">
                  <c:v>48.864000001405202</c:v>
                </c:pt>
                <c:pt idx="12442">
                  <c:v>48.872000001405404</c:v>
                </c:pt>
                <c:pt idx="12443">
                  <c:v>48.880000001405705</c:v>
                </c:pt>
                <c:pt idx="12444">
                  <c:v>48.888000001405899</c:v>
                </c:pt>
                <c:pt idx="12445">
                  <c:v>48.896000001406101</c:v>
                </c:pt>
                <c:pt idx="12446">
                  <c:v>48.904000001406402</c:v>
                </c:pt>
                <c:pt idx="12447">
                  <c:v>48.912000001406604</c:v>
                </c:pt>
                <c:pt idx="12448">
                  <c:v>48.920000001406805</c:v>
                </c:pt>
                <c:pt idx="12449">
                  <c:v>48.928000001407</c:v>
                </c:pt>
                <c:pt idx="12450">
                  <c:v>48.936000001407301</c:v>
                </c:pt>
                <c:pt idx="12451">
                  <c:v>48.944000001407503</c:v>
                </c:pt>
                <c:pt idx="12452">
                  <c:v>48.952000001407704</c:v>
                </c:pt>
                <c:pt idx="12453">
                  <c:v>48.960000001408005</c:v>
                </c:pt>
                <c:pt idx="12454">
                  <c:v>48.9680000014082</c:v>
                </c:pt>
                <c:pt idx="12455">
                  <c:v>48.976000001408401</c:v>
                </c:pt>
                <c:pt idx="12456">
                  <c:v>48.984000001408702</c:v>
                </c:pt>
                <c:pt idx="12457">
                  <c:v>48.992000001408904</c:v>
                </c:pt>
                <c:pt idx="12458">
                  <c:v>49.000000001409099</c:v>
                </c:pt>
                <c:pt idx="12459">
                  <c:v>49.0080000014093</c:v>
                </c:pt>
                <c:pt idx="12460">
                  <c:v>49.016000001409601</c:v>
                </c:pt>
                <c:pt idx="12461">
                  <c:v>49.024000001409803</c:v>
                </c:pt>
                <c:pt idx="12462">
                  <c:v>49.032000001410005</c:v>
                </c:pt>
                <c:pt idx="12463">
                  <c:v>49.040000001410306</c:v>
                </c:pt>
                <c:pt idx="12464">
                  <c:v>49.0480000014105</c:v>
                </c:pt>
                <c:pt idx="12465">
                  <c:v>49.056000001410702</c:v>
                </c:pt>
                <c:pt idx="12466">
                  <c:v>49.064000001411003</c:v>
                </c:pt>
                <c:pt idx="12467">
                  <c:v>49.072000001411205</c:v>
                </c:pt>
                <c:pt idx="12468">
                  <c:v>49.080000001411399</c:v>
                </c:pt>
                <c:pt idx="12469">
                  <c:v>49.088000001411601</c:v>
                </c:pt>
                <c:pt idx="12470">
                  <c:v>49.096000001411902</c:v>
                </c:pt>
                <c:pt idx="12471">
                  <c:v>49.104000001412103</c:v>
                </c:pt>
                <c:pt idx="12472">
                  <c:v>49.112000001412298</c:v>
                </c:pt>
                <c:pt idx="12473">
                  <c:v>49.120000001412606</c:v>
                </c:pt>
                <c:pt idx="12474">
                  <c:v>49.128000001412801</c:v>
                </c:pt>
                <c:pt idx="12475">
                  <c:v>49.136000001413002</c:v>
                </c:pt>
                <c:pt idx="12476">
                  <c:v>49.144000001413303</c:v>
                </c:pt>
                <c:pt idx="12477">
                  <c:v>49.152000001413505</c:v>
                </c:pt>
                <c:pt idx="12478">
                  <c:v>49.1600000014137</c:v>
                </c:pt>
                <c:pt idx="12479">
                  <c:v>49.168000001414001</c:v>
                </c:pt>
                <c:pt idx="12480">
                  <c:v>49.176000001414202</c:v>
                </c:pt>
                <c:pt idx="12481">
                  <c:v>49.184000001414404</c:v>
                </c:pt>
                <c:pt idx="12482">
                  <c:v>49.192000001414598</c:v>
                </c:pt>
                <c:pt idx="12483">
                  <c:v>49.200000001414899</c:v>
                </c:pt>
                <c:pt idx="12484">
                  <c:v>49.208000001415101</c:v>
                </c:pt>
                <c:pt idx="12485">
                  <c:v>49.216000001415303</c:v>
                </c:pt>
                <c:pt idx="12486">
                  <c:v>49.224000001415604</c:v>
                </c:pt>
                <c:pt idx="12487">
                  <c:v>49.232000001415805</c:v>
                </c:pt>
                <c:pt idx="12488">
                  <c:v>49.240000001416</c:v>
                </c:pt>
                <c:pt idx="12489">
                  <c:v>49.248000001416301</c:v>
                </c:pt>
                <c:pt idx="12490">
                  <c:v>49.256000001416503</c:v>
                </c:pt>
                <c:pt idx="12491">
                  <c:v>49.264000001416704</c:v>
                </c:pt>
                <c:pt idx="12492">
                  <c:v>49.272000001416899</c:v>
                </c:pt>
                <c:pt idx="12493">
                  <c:v>49.2800000014172</c:v>
                </c:pt>
                <c:pt idx="12494">
                  <c:v>49.288000001417402</c:v>
                </c:pt>
                <c:pt idx="12495">
                  <c:v>49.296000001417603</c:v>
                </c:pt>
                <c:pt idx="12496">
                  <c:v>49.304000001417904</c:v>
                </c:pt>
                <c:pt idx="12497">
                  <c:v>49.312000001418106</c:v>
                </c:pt>
                <c:pt idx="12498">
                  <c:v>49.3200000014183</c:v>
                </c:pt>
                <c:pt idx="12499">
                  <c:v>49.328000001418602</c:v>
                </c:pt>
                <c:pt idx="12500">
                  <c:v>49.336000001418803</c:v>
                </c:pt>
                <c:pt idx="12501">
                  <c:v>49.344000001419005</c:v>
                </c:pt>
                <c:pt idx="12502">
                  <c:v>49.352000001419199</c:v>
                </c:pt>
                <c:pt idx="12503">
                  <c:v>49.3600000014195</c:v>
                </c:pt>
                <c:pt idx="12504">
                  <c:v>49.368000001419702</c:v>
                </c:pt>
                <c:pt idx="12505">
                  <c:v>49.376000001419904</c:v>
                </c:pt>
                <c:pt idx="12506">
                  <c:v>49.384000001420205</c:v>
                </c:pt>
                <c:pt idx="12507">
                  <c:v>49.392000001420399</c:v>
                </c:pt>
                <c:pt idx="12508">
                  <c:v>49.400000001420601</c:v>
                </c:pt>
                <c:pt idx="12509">
                  <c:v>49.408000001420902</c:v>
                </c:pt>
                <c:pt idx="12510">
                  <c:v>49.416000001421104</c:v>
                </c:pt>
                <c:pt idx="12511">
                  <c:v>49.424000001421305</c:v>
                </c:pt>
                <c:pt idx="12512">
                  <c:v>49.4320000014215</c:v>
                </c:pt>
                <c:pt idx="12513">
                  <c:v>49.440000001421801</c:v>
                </c:pt>
                <c:pt idx="12514">
                  <c:v>49.448000001422002</c:v>
                </c:pt>
                <c:pt idx="12515">
                  <c:v>49.456000001422204</c:v>
                </c:pt>
                <c:pt idx="12516">
                  <c:v>49.464000001422505</c:v>
                </c:pt>
                <c:pt idx="12517">
                  <c:v>49.4720000014227</c:v>
                </c:pt>
                <c:pt idx="12518">
                  <c:v>49.480000001422901</c:v>
                </c:pt>
                <c:pt idx="12519">
                  <c:v>49.488000001423202</c:v>
                </c:pt>
                <c:pt idx="12520">
                  <c:v>49.496000001423404</c:v>
                </c:pt>
                <c:pt idx="12521">
                  <c:v>49.504000001423599</c:v>
                </c:pt>
                <c:pt idx="12522">
                  <c:v>49.5120000014238</c:v>
                </c:pt>
                <c:pt idx="12523">
                  <c:v>49.520000001424101</c:v>
                </c:pt>
                <c:pt idx="12524">
                  <c:v>49.528000001424303</c:v>
                </c:pt>
                <c:pt idx="12525">
                  <c:v>49.536000001424505</c:v>
                </c:pt>
                <c:pt idx="12526">
                  <c:v>49.544000001424806</c:v>
                </c:pt>
                <c:pt idx="12527">
                  <c:v>49.552000001425</c:v>
                </c:pt>
                <c:pt idx="12528">
                  <c:v>49.560000001425202</c:v>
                </c:pt>
                <c:pt idx="12529">
                  <c:v>49.568000001425503</c:v>
                </c:pt>
                <c:pt idx="12530">
                  <c:v>49.576000001425705</c:v>
                </c:pt>
                <c:pt idx="12531">
                  <c:v>49.584000001425899</c:v>
                </c:pt>
                <c:pt idx="12532">
                  <c:v>49.592000001426101</c:v>
                </c:pt>
                <c:pt idx="12533">
                  <c:v>49.600000001426402</c:v>
                </c:pt>
                <c:pt idx="12534">
                  <c:v>49.608000001426603</c:v>
                </c:pt>
                <c:pt idx="12535">
                  <c:v>49.616000001426798</c:v>
                </c:pt>
                <c:pt idx="12536">
                  <c:v>49.624000001427106</c:v>
                </c:pt>
                <c:pt idx="12537">
                  <c:v>49.632000001427301</c:v>
                </c:pt>
                <c:pt idx="12538">
                  <c:v>49.640000001427502</c:v>
                </c:pt>
                <c:pt idx="12539">
                  <c:v>49.648000001427803</c:v>
                </c:pt>
                <c:pt idx="12540">
                  <c:v>49.656000001428005</c:v>
                </c:pt>
                <c:pt idx="12541">
                  <c:v>49.664000001428199</c:v>
                </c:pt>
                <c:pt idx="12542">
                  <c:v>49.672000001428401</c:v>
                </c:pt>
                <c:pt idx="12543">
                  <c:v>49.680000001428702</c:v>
                </c:pt>
                <c:pt idx="12544">
                  <c:v>49.688000001428904</c:v>
                </c:pt>
                <c:pt idx="12545">
                  <c:v>49.696000001429098</c:v>
                </c:pt>
                <c:pt idx="12546">
                  <c:v>49.704000001429407</c:v>
                </c:pt>
                <c:pt idx="12547">
                  <c:v>49.712000001429601</c:v>
                </c:pt>
                <c:pt idx="12548">
                  <c:v>49.720000001429803</c:v>
                </c:pt>
                <c:pt idx="12549">
                  <c:v>49.728000001430104</c:v>
                </c:pt>
                <c:pt idx="12550">
                  <c:v>49.736000001430305</c:v>
                </c:pt>
                <c:pt idx="12551">
                  <c:v>49.7440000014305</c:v>
                </c:pt>
                <c:pt idx="12552">
                  <c:v>49.752000001430702</c:v>
                </c:pt>
                <c:pt idx="12553">
                  <c:v>49.760000001431003</c:v>
                </c:pt>
                <c:pt idx="12554">
                  <c:v>49.768000001431204</c:v>
                </c:pt>
                <c:pt idx="12555">
                  <c:v>49.776000001431399</c:v>
                </c:pt>
                <c:pt idx="12556">
                  <c:v>49.7840000014317</c:v>
                </c:pt>
                <c:pt idx="12557">
                  <c:v>49.792000001431902</c:v>
                </c:pt>
                <c:pt idx="12558">
                  <c:v>49.800000001432103</c:v>
                </c:pt>
                <c:pt idx="12559">
                  <c:v>49.808000001432404</c:v>
                </c:pt>
                <c:pt idx="12560">
                  <c:v>49.816000001432606</c:v>
                </c:pt>
                <c:pt idx="12561">
                  <c:v>49.8240000014328</c:v>
                </c:pt>
                <c:pt idx="12562">
                  <c:v>49.832000001433002</c:v>
                </c:pt>
                <c:pt idx="12563">
                  <c:v>49.840000001433303</c:v>
                </c:pt>
                <c:pt idx="12564">
                  <c:v>49.848000001433505</c:v>
                </c:pt>
                <c:pt idx="12565">
                  <c:v>49.856000001433699</c:v>
                </c:pt>
                <c:pt idx="12566">
                  <c:v>49.864000001434</c:v>
                </c:pt>
                <c:pt idx="12567">
                  <c:v>49.872000001434202</c:v>
                </c:pt>
                <c:pt idx="12568">
                  <c:v>49.880000001434404</c:v>
                </c:pt>
                <c:pt idx="12569">
                  <c:v>49.888000001434705</c:v>
                </c:pt>
                <c:pt idx="12570">
                  <c:v>49.896000001434899</c:v>
                </c:pt>
                <c:pt idx="12571">
                  <c:v>49.904000001435101</c:v>
                </c:pt>
                <c:pt idx="12572">
                  <c:v>49.912000001435302</c:v>
                </c:pt>
                <c:pt idx="12573">
                  <c:v>49.920000001435604</c:v>
                </c:pt>
                <c:pt idx="12574">
                  <c:v>49.928000001435805</c:v>
                </c:pt>
                <c:pt idx="12575">
                  <c:v>49.936000001436</c:v>
                </c:pt>
                <c:pt idx="12576">
                  <c:v>49.944000001436301</c:v>
                </c:pt>
                <c:pt idx="12577">
                  <c:v>49.952000001436502</c:v>
                </c:pt>
                <c:pt idx="12578">
                  <c:v>49.960000001436704</c:v>
                </c:pt>
                <c:pt idx="12579">
                  <c:v>49.968000001437005</c:v>
                </c:pt>
                <c:pt idx="12580">
                  <c:v>49.9760000014372</c:v>
                </c:pt>
                <c:pt idx="12581">
                  <c:v>49.984000001437401</c:v>
                </c:pt>
                <c:pt idx="12582">
                  <c:v>49.992000001437702</c:v>
                </c:pt>
                <c:pt idx="12583">
                  <c:v>50.000000001437904</c:v>
                </c:pt>
                <c:pt idx="12584">
                  <c:v>50.008000001438099</c:v>
                </c:pt>
                <c:pt idx="12585">
                  <c:v>50.0160000014383</c:v>
                </c:pt>
                <c:pt idx="12586">
                  <c:v>50.024000001438601</c:v>
                </c:pt>
                <c:pt idx="12587">
                  <c:v>50.032000001438803</c:v>
                </c:pt>
                <c:pt idx="12588">
                  <c:v>50.040000001439005</c:v>
                </c:pt>
                <c:pt idx="12589">
                  <c:v>50.048000001439306</c:v>
                </c:pt>
                <c:pt idx="12590">
                  <c:v>50.0560000014395</c:v>
                </c:pt>
                <c:pt idx="12591">
                  <c:v>50.064000001439702</c:v>
                </c:pt>
                <c:pt idx="12592">
                  <c:v>50.072000001440003</c:v>
                </c:pt>
                <c:pt idx="12593">
                  <c:v>50.080000001440204</c:v>
                </c:pt>
                <c:pt idx="12594">
                  <c:v>50.088000001440399</c:v>
                </c:pt>
                <c:pt idx="12595">
                  <c:v>50.096000001440601</c:v>
                </c:pt>
                <c:pt idx="12596">
                  <c:v>50.104000001440902</c:v>
                </c:pt>
                <c:pt idx="12597">
                  <c:v>50.112000001441103</c:v>
                </c:pt>
                <c:pt idx="12598">
                  <c:v>50.120000001441305</c:v>
                </c:pt>
                <c:pt idx="12599">
                  <c:v>50.128000001441606</c:v>
                </c:pt>
                <c:pt idx="12600">
                  <c:v>50.136000001441801</c:v>
                </c:pt>
                <c:pt idx="12601">
                  <c:v>50.144000001442002</c:v>
                </c:pt>
                <c:pt idx="12602">
                  <c:v>50.152000001442303</c:v>
                </c:pt>
                <c:pt idx="12603">
                  <c:v>50.160000001442505</c:v>
                </c:pt>
                <c:pt idx="12604">
                  <c:v>50.168000001442699</c:v>
                </c:pt>
                <c:pt idx="12605">
                  <c:v>50.176000001442901</c:v>
                </c:pt>
                <c:pt idx="12606">
                  <c:v>50.184000001443202</c:v>
                </c:pt>
                <c:pt idx="12607">
                  <c:v>50.192000001443404</c:v>
                </c:pt>
                <c:pt idx="12608">
                  <c:v>50.200000001443598</c:v>
                </c:pt>
                <c:pt idx="12609">
                  <c:v>50.208000001443907</c:v>
                </c:pt>
                <c:pt idx="12610">
                  <c:v>50.216000001444101</c:v>
                </c:pt>
                <c:pt idx="12611">
                  <c:v>50.224000001444303</c:v>
                </c:pt>
                <c:pt idx="12612">
                  <c:v>50.232000001444604</c:v>
                </c:pt>
                <c:pt idx="12613">
                  <c:v>50.240000001444805</c:v>
                </c:pt>
                <c:pt idx="12614">
                  <c:v>50.248000001445</c:v>
                </c:pt>
                <c:pt idx="12615">
                  <c:v>50.256000001445202</c:v>
                </c:pt>
                <c:pt idx="12616">
                  <c:v>50.264000001445503</c:v>
                </c:pt>
                <c:pt idx="12617">
                  <c:v>50.272000001445704</c:v>
                </c:pt>
                <c:pt idx="12618">
                  <c:v>50.280000001445899</c:v>
                </c:pt>
                <c:pt idx="12619">
                  <c:v>50.2880000014462</c:v>
                </c:pt>
                <c:pt idx="12620">
                  <c:v>50.296000001446401</c:v>
                </c:pt>
                <c:pt idx="12621">
                  <c:v>50.304000001446603</c:v>
                </c:pt>
                <c:pt idx="12622">
                  <c:v>50.312000001446904</c:v>
                </c:pt>
                <c:pt idx="12623">
                  <c:v>50.320000001447106</c:v>
                </c:pt>
                <c:pt idx="12624">
                  <c:v>50.3280000014473</c:v>
                </c:pt>
                <c:pt idx="12625">
                  <c:v>50.336000001447502</c:v>
                </c:pt>
                <c:pt idx="12626">
                  <c:v>50.344000001447803</c:v>
                </c:pt>
                <c:pt idx="12627">
                  <c:v>50.352000001448005</c:v>
                </c:pt>
                <c:pt idx="12628">
                  <c:v>50.360000001448199</c:v>
                </c:pt>
                <c:pt idx="12629">
                  <c:v>50.3680000014485</c:v>
                </c:pt>
                <c:pt idx="12630">
                  <c:v>50.376000001448702</c:v>
                </c:pt>
                <c:pt idx="12631">
                  <c:v>50.384000001448904</c:v>
                </c:pt>
                <c:pt idx="12632">
                  <c:v>50.392000001449205</c:v>
                </c:pt>
                <c:pt idx="12633">
                  <c:v>50.400000001449406</c:v>
                </c:pt>
                <c:pt idx="12634">
                  <c:v>50.408000001449601</c:v>
                </c:pt>
                <c:pt idx="12635">
                  <c:v>50.416000001449802</c:v>
                </c:pt>
                <c:pt idx="12636">
                  <c:v>50.424000001450104</c:v>
                </c:pt>
                <c:pt idx="12637">
                  <c:v>50.432000001450305</c:v>
                </c:pt>
                <c:pt idx="12638">
                  <c:v>50.4400000014505</c:v>
                </c:pt>
                <c:pt idx="12639">
                  <c:v>50.448000001450801</c:v>
                </c:pt>
                <c:pt idx="12640">
                  <c:v>50.456000001451002</c:v>
                </c:pt>
                <c:pt idx="12641">
                  <c:v>50.464000001451204</c:v>
                </c:pt>
                <c:pt idx="12642">
                  <c:v>50.472000001451505</c:v>
                </c:pt>
                <c:pt idx="12643">
                  <c:v>50.4800000014517</c:v>
                </c:pt>
                <c:pt idx="12644">
                  <c:v>50.488000001451901</c:v>
                </c:pt>
                <c:pt idx="12645">
                  <c:v>50.496000001452103</c:v>
                </c:pt>
                <c:pt idx="12646">
                  <c:v>50.504000001452404</c:v>
                </c:pt>
                <c:pt idx="12647">
                  <c:v>50.512000001452606</c:v>
                </c:pt>
                <c:pt idx="12648">
                  <c:v>50.5200000014528</c:v>
                </c:pt>
                <c:pt idx="12649">
                  <c:v>50.528000001453101</c:v>
                </c:pt>
                <c:pt idx="12650">
                  <c:v>50.536000001453303</c:v>
                </c:pt>
                <c:pt idx="12651">
                  <c:v>50.544000001453504</c:v>
                </c:pt>
                <c:pt idx="12652">
                  <c:v>50.552000001453806</c:v>
                </c:pt>
                <c:pt idx="12653">
                  <c:v>50.560000001454</c:v>
                </c:pt>
                <c:pt idx="12654">
                  <c:v>50.568000001454202</c:v>
                </c:pt>
                <c:pt idx="12655">
                  <c:v>50.576000001454403</c:v>
                </c:pt>
                <c:pt idx="12656">
                  <c:v>50.584000001454704</c:v>
                </c:pt>
                <c:pt idx="12657">
                  <c:v>50.592000001454899</c:v>
                </c:pt>
                <c:pt idx="12658">
                  <c:v>50.600000001455101</c:v>
                </c:pt>
                <c:pt idx="12659">
                  <c:v>50.608000001455402</c:v>
                </c:pt>
                <c:pt idx="12660">
                  <c:v>50.616000001455603</c:v>
                </c:pt>
                <c:pt idx="12661">
                  <c:v>50.624000001455805</c:v>
                </c:pt>
                <c:pt idx="12662">
                  <c:v>50.632000001456106</c:v>
                </c:pt>
                <c:pt idx="12663">
                  <c:v>50.640000001456301</c:v>
                </c:pt>
                <c:pt idx="12664">
                  <c:v>50.648000001456502</c:v>
                </c:pt>
                <c:pt idx="12665">
                  <c:v>50.656000001456704</c:v>
                </c:pt>
                <c:pt idx="12666">
                  <c:v>50.664000001457005</c:v>
                </c:pt>
                <c:pt idx="12667">
                  <c:v>50.672000001457199</c:v>
                </c:pt>
                <c:pt idx="12668">
                  <c:v>50.680000001457401</c:v>
                </c:pt>
                <c:pt idx="12669">
                  <c:v>50.688000001457702</c:v>
                </c:pt>
                <c:pt idx="12670">
                  <c:v>50.696000001457904</c:v>
                </c:pt>
                <c:pt idx="12671">
                  <c:v>50.704000001458098</c:v>
                </c:pt>
                <c:pt idx="12672">
                  <c:v>50.712000001458406</c:v>
                </c:pt>
                <c:pt idx="12673">
                  <c:v>50.720000001458601</c:v>
                </c:pt>
                <c:pt idx="12674">
                  <c:v>50.728000001458803</c:v>
                </c:pt>
                <c:pt idx="12675">
                  <c:v>50.736000001459004</c:v>
                </c:pt>
                <c:pt idx="12676">
                  <c:v>50.744000001459305</c:v>
                </c:pt>
                <c:pt idx="12677">
                  <c:v>50.7520000014595</c:v>
                </c:pt>
                <c:pt idx="12678">
                  <c:v>50.760000001459701</c:v>
                </c:pt>
                <c:pt idx="12679">
                  <c:v>50.768000001460003</c:v>
                </c:pt>
                <c:pt idx="12680">
                  <c:v>50.776000001460204</c:v>
                </c:pt>
                <c:pt idx="12681">
                  <c:v>50.784000001460399</c:v>
                </c:pt>
                <c:pt idx="12682">
                  <c:v>50.792000001460707</c:v>
                </c:pt>
                <c:pt idx="12683">
                  <c:v>50.800000001460901</c:v>
                </c:pt>
                <c:pt idx="12684">
                  <c:v>50.808000001461103</c:v>
                </c:pt>
                <c:pt idx="12685">
                  <c:v>50.816000001461305</c:v>
                </c:pt>
                <c:pt idx="12686">
                  <c:v>50.824000001461606</c:v>
                </c:pt>
                <c:pt idx="12687">
                  <c:v>50.8320000014618</c:v>
                </c:pt>
                <c:pt idx="12688">
                  <c:v>50.840000001462002</c:v>
                </c:pt>
                <c:pt idx="12689">
                  <c:v>50.848000001462303</c:v>
                </c:pt>
                <c:pt idx="12690">
                  <c:v>50.856000001462505</c:v>
                </c:pt>
                <c:pt idx="12691">
                  <c:v>50.864000001462699</c:v>
                </c:pt>
                <c:pt idx="12692">
                  <c:v>50.872000001463</c:v>
                </c:pt>
                <c:pt idx="12693">
                  <c:v>50.880000001463202</c:v>
                </c:pt>
                <c:pt idx="12694">
                  <c:v>50.888000001463404</c:v>
                </c:pt>
                <c:pt idx="12695">
                  <c:v>50.896000001463598</c:v>
                </c:pt>
                <c:pt idx="12696">
                  <c:v>50.904000001463906</c:v>
                </c:pt>
                <c:pt idx="12697">
                  <c:v>50.912000001464101</c:v>
                </c:pt>
                <c:pt idx="12698">
                  <c:v>50.920000001464302</c:v>
                </c:pt>
                <c:pt idx="12699">
                  <c:v>50.928000001464603</c:v>
                </c:pt>
                <c:pt idx="12700">
                  <c:v>50.936000001464805</c:v>
                </c:pt>
                <c:pt idx="12701">
                  <c:v>50.944000001465</c:v>
                </c:pt>
                <c:pt idx="12702">
                  <c:v>50.952000001465301</c:v>
                </c:pt>
                <c:pt idx="12703">
                  <c:v>50.960000001465502</c:v>
                </c:pt>
                <c:pt idx="12704">
                  <c:v>50.968000001465704</c:v>
                </c:pt>
                <c:pt idx="12705">
                  <c:v>50.976000001465898</c:v>
                </c:pt>
                <c:pt idx="12706">
                  <c:v>50.9840000014662</c:v>
                </c:pt>
                <c:pt idx="12707">
                  <c:v>50.992000001466401</c:v>
                </c:pt>
                <c:pt idx="12708">
                  <c:v>51.000000001466603</c:v>
                </c:pt>
                <c:pt idx="12709">
                  <c:v>51.008000001466904</c:v>
                </c:pt>
                <c:pt idx="12710">
                  <c:v>51.016000001467106</c:v>
                </c:pt>
                <c:pt idx="12711">
                  <c:v>51.0240000014673</c:v>
                </c:pt>
                <c:pt idx="12712">
                  <c:v>51.032000001467601</c:v>
                </c:pt>
                <c:pt idx="12713">
                  <c:v>51.040000001467803</c:v>
                </c:pt>
                <c:pt idx="12714">
                  <c:v>51.048000001468004</c:v>
                </c:pt>
                <c:pt idx="12715">
                  <c:v>51.056000001468199</c:v>
                </c:pt>
                <c:pt idx="12716">
                  <c:v>51.0640000014685</c:v>
                </c:pt>
                <c:pt idx="12717">
                  <c:v>51.072000001468702</c:v>
                </c:pt>
                <c:pt idx="12718">
                  <c:v>51.080000001468903</c:v>
                </c:pt>
                <c:pt idx="12719">
                  <c:v>51.088000001469204</c:v>
                </c:pt>
                <c:pt idx="12720">
                  <c:v>51.096000001469399</c:v>
                </c:pt>
                <c:pt idx="12721">
                  <c:v>51.104000001469601</c:v>
                </c:pt>
                <c:pt idx="12722">
                  <c:v>51.112000001469902</c:v>
                </c:pt>
                <c:pt idx="12723">
                  <c:v>51.120000001470103</c:v>
                </c:pt>
                <c:pt idx="12724">
                  <c:v>51.128000001470305</c:v>
                </c:pt>
                <c:pt idx="12725">
                  <c:v>51.136000001470499</c:v>
                </c:pt>
                <c:pt idx="12726">
                  <c:v>51.1440000014708</c:v>
                </c:pt>
                <c:pt idx="12727">
                  <c:v>51.152000001471002</c:v>
                </c:pt>
                <c:pt idx="12728">
                  <c:v>51.160000001471204</c:v>
                </c:pt>
                <c:pt idx="12729">
                  <c:v>51.168000001471505</c:v>
                </c:pt>
                <c:pt idx="12730">
                  <c:v>51.176000001471699</c:v>
                </c:pt>
                <c:pt idx="12731">
                  <c:v>51.184000001471901</c:v>
                </c:pt>
                <c:pt idx="12732">
                  <c:v>51.192000001472202</c:v>
                </c:pt>
                <c:pt idx="12733">
                  <c:v>51.200000001472404</c:v>
                </c:pt>
                <c:pt idx="12734">
                  <c:v>51.208000001472605</c:v>
                </c:pt>
                <c:pt idx="12735">
                  <c:v>51.2160000014728</c:v>
                </c:pt>
                <c:pt idx="12736">
                  <c:v>51.224000001473101</c:v>
                </c:pt>
                <c:pt idx="12737">
                  <c:v>51.232000001473303</c:v>
                </c:pt>
                <c:pt idx="12738">
                  <c:v>51.240000001473504</c:v>
                </c:pt>
                <c:pt idx="12739">
                  <c:v>51.248000001473805</c:v>
                </c:pt>
                <c:pt idx="12740">
                  <c:v>51.256000001474</c:v>
                </c:pt>
                <c:pt idx="12741">
                  <c:v>51.264000001474201</c:v>
                </c:pt>
                <c:pt idx="12742">
                  <c:v>51.272000001474503</c:v>
                </c:pt>
                <c:pt idx="12743">
                  <c:v>51.280000001474704</c:v>
                </c:pt>
                <c:pt idx="12744">
                  <c:v>51.288000001474899</c:v>
                </c:pt>
                <c:pt idx="12745">
                  <c:v>51.2960000014751</c:v>
                </c:pt>
                <c:pt idx="12746">
                  <c:v>51.304000001475401</c:v>
                </c:pt>
                <c:pt idx="12747">
                  <c:v>51.312000001475603</c:v>
                </c:pt>
                <c:pt idx="12748">
                  <c:v>51.320000001475805</c:v>
                </c:pt>
                <c:pt idx="12749">
                  <c:v>51.328000001476106</c:v>
                </c:pt>
                <c:pt idx="12750">
                  <c:v>51.3360000014763</c:v>
                </c:pt>
                <c:pt idx="12751">
                  <c:v>51.344000001476502</c:v>
                </c:pt>
                <c:pt idx="12752">
                  <c:v>51.352000001476803</c:v>
                </c:pt>
                <c:pt idx="12753">
                  <c:v>51.360000001477005</c:v>
                </c:pt>
                <c:pt idx="12754">
                  <c:v>51.368000001477199</c:v>
                </c:pt>
                <c:pt idx="12755">
                  <c:v>51.376000001477401</c:v>
                </c:pt>
                <c:pt idx="12756">
                  <c:v>51.384000001477702</c:v>
                </c:pt>
                <c:pt idx="12757">
                  <c:v>51.392000001477903</c:v>
                </c:pt>
                <c:pt idx="12758">
                  <c:v>51.400000001478098</c:v>
                </c:pt>
                <c:pt idx="12759">
                  <c:v>51.408000001478406</c:v>
                </c:pt>
                <c:pt idx="12760">
                  <c:v>51.416000001478601</c:v>
                </c:pt>
                <c:pt idx="12761">
                  <c:v>51.424000001478802</c:v>
                </c:pt>
                <c:pt idx="12762">
                  <c:v>51.432000001479103</c:v>
                </c:pt>
                <c:pt idx="12763">
                  <c:v>51.440000001479305</c:v>
                </c:pt>
                <c:pt idx="12764">
                  <c:v>51.4480000014795</c:v>
                </c:pt>
                <c:pt idx="12765">
                  <c:v>51.456000001479701</c:v>
                </c:pt>
                <c:pt idx="12766">
                  <c:v>51.464000001480002</c:v>
                </c:pt>
                <c:pt idx="12767">
                  <c:v>51.472000001480204</c:v>
                </c:pt>
                <c:pt idx="12768">
                  <c:v>51.480000001480398</c:v>
                </c:pt>
                <c:pt idx="12769">
                  <c:v>51.4880000014807</c:v>
                </c:pt>
                <c:pt idx="12770">
                  <c:v>51.496000001480901</c:v>
                </c:pt>
                <c:pt idx="12771">
                  <c:v>51.504000001481103</c:v>
                </c:pt>
                <c:pt idx="12772">
                  <c:v>51.512000001481404</c:v>
                </c:pt>
                <c:pt idx="12773">
                  <c:v>51.520000001481606</c:v>
                </c:pt>
                <c:pt idx="12774">
                  <c:v>51.5280000014818</c:v>
                </c:pt>
                <c:pt idx="12775">
                  <c:v>51.536000001482002</c:v>
                </c:pt>
                <c:pt idx="12776">
                  <c:v>51.544000001482303</c:v>
                </c:pt>
                <c:pt idx="12777">
                  <c:v>51.552000001482504</c:v>
                </c:pt>
                <c:pt idx="12778">
                  <c:v>51.560000001482699</c:v>
                </c:pt>
                <c:pt idx="12779">
                  <c:v>51.568000001483</c:v>
                </c:pt>
                <c:pt idx="12780">
                  <c:v>51.576000001483202</c:v>
                </c:pt>
                <c:pt idx="12781">
                  <c:v>51.584000001483403</c:v>
                </c:pt>
                <c:pt idx="12782">
                  <c:v>51.592000001483704</c:v>
                </c:pt>
                <c:pt idx="12783">
                  <c:v>51.600000001483906</c:v>
                </c:pt>
                <c:pt idx="12784">
                  <c:v>51.6080000014841</c:v>
                </c:pt>
                <c:pt idx="12785">
                  <c:v>51.616000001484302</c:v>
                </c:pt>
                <c:pt idx="12786">
                  <c:v>51.624000001484603</c:v>
                </c:pt>
                <c:pt idx="12787">
                  <c:v>51.632000001484805</c:v>
                </c:pt>
                <c:pt idx="12788">
                  <c:v>51.640000001484999</c:v>
                </c:pt>
                <c:pt idx="12789">
                  <c:v>51.6480000014853</c:v>
                </c:pt>
                <c:pt idx="12790">
                  <c:v>51.656000001485502</c:v>
                </c:pt>
                <c:pt idx="12791">
                  <c:v>51.664000001485704</c:v>
                </c:pt>
                <c:pt idx="12792">
                  <c:v>51.672000001486005</c:v>
                </c:pt>
                <c:pt idx="12793">
                  <c:v>51.680000001486199</c:v>
                </c:pt>
                <c:pt idx="12794">
                  <c:v>51.688000001486401</c:v>
                </c:pt>
                <c:pt idx="12795">
                  <c:v>51.696000001486603</c:v>
                </c:pt>
                <c:pt idx="12796">
                  <c:v>51.704000001486904</c:v>
                </c:pt>
                <c:pt idx="12797">
                  <c:v>51.712000001487105</c:v>
                </c:pt>
                <c:pt idx="12798">
                  <c:v>51.7200000014873</c:v>
                </c:pt>
                <c:pt idx="12799">
                  <c:v>51.728000001487601</c:v>
                </c:pt>
                <c:pt idx="12800">
                  <c:v>51.736000001487803</c:v>
                </c:pt>
                <c:pt idx="12801">
                  <c:v>51.744000001488004</c:v>
                </c:pt>
                <c:pt idx="12802">
                  <c:v>51.752000001488305</c:v>
                </c:pt>
                <c:pt idx="12803">
                  <c:v>51.7600000014885</c:v>
                </c:pt>
                <c:pt idx="12804">
                  <c:v>51.768000001488701</c:v>
                </c:pt>
                <c:pt idx="12805">
                  <c:v>51.776000001489002</c:v>
                </c:pt>
                <c:pt idx="12806">
                  <c:v>51.784000001489204</c:v>
                </c:pt>
                <c:pt idx="12807">
                  <c:v>51.792000001489399</c:v>
                </c:pt>
                <c:pt idx="12808">
                  <c:v>51.8000000014896</c:v>
                </c:pt>
                <c:pt idx="12809">
                  <c:v>51.808000001489901</c:v>
                </c:pt>
                <c:pt idx="12810">
                  <c:v>51.816000001490103</c:v>
                </c:pt>
                <c:pt idx="12811">
                  <c:v>51.824000001490305</c:v>
                </c:pt>
                <c:pt idx="12812">
                  <c:v>51.832000001490606</c:v>
                </c:pt>
                <c:pt idx="12813">
                  <c:v>51.8400000014908</c:v>
                </c:pt>
                <c:pt idx="12814">
                  <c:v>51.848000001491002</c:v>
                </c:pt>
                <c:pt idx="12815">
                  <c:v>51.856000001491303</c:v>
                </c:pt>
                <c:pt idx="12816">
                  <c:v>51.864000001491505</c:v>
                </c:pt>
                <c:pt idx="12817">
                  <c:v>51.872000001491699</c:v>
                </c:pt>
                <c:pt idx="12818">
                  <c:v>51.880000001491901</c:v>
                </c:pt>
                <c:pt idx="12819">
                  <c:v>51.888000001492202</c:v>
                </c:pt>
                <c:pt idx="12820">
                  <c:v>51.896000001492403</c:v>
                </c:pt>
                <c:pt idx="12821">
                  <c:v>51.904000001492605</c:v>
                </c:pt>
                <c:pt idx="12822">
                  <c:v>51.912000001492906</c:v>
                </c:pt>
                <c:pt idx="12823">
                  <c:v>51.920000001493101</c:v>
                </c:pt>
                <c:pt idx="12824">
                  <c:v>51.928000001493302</c:v>
                </c:pt>
                <c:pt idx="12825">
                  <c:v>51.936000001493603</c:v>
                </c:pt>
                <c:pt idx="12826">
                  <c:v>51.944000001493805</c:v>
                </c:pt>
                <c:pt idx="12827">
                  <c:v>51.952000001494</c:v>
                </c:pt>
                <c:pt idx="12828">
                  <c:v>51.960000001494201</c:v>
                </c:pt>
                <c:pt idx="12829">
                  <c:v>51.968000001494502</c:v>
                </c:pt>
                <c:pt idx="12830">
                  <c:v>51.976000001494704</c:v>
                </c:pt>
                <c:pt idx="12831">
                  <c:v>51.984000001494898</c:v>
                </c:pt>
                <c:pt idx="12832">
                  <c:v>51.992000001495207</c:v>
                </c:pt>
                <c:pt idx="12833">
                  <c:v>52.000000001495401</c:v>
                </c:pt>
                <c:pt idx="12834">
                  <c:v>52.008000001495603</c:v>
                </c:pt>
                <c:pt idx="12835">
                  <c:v>52.016000001495904</c:v>
                </c:pt>
                <c:pt idx="12836">
                  <c:v>52.024000001496105</c:v>
                </c:pt>
                <c:pt idx="12837">
                  <c:v>52.0320000014963</c:v>
                </c:pt>
                <c:pt idx="12838">
                  <c:v>52.040000001496502</c:v>
                </c:pt>
                <c:pt idx="12839">
                  <c:v>52.048000001496803</c:v>
                </c:pt>
                <c:pt idx="12840">
                  <c:v>52.056000001497004</c:v>
                </c:pt>
                <c:pt idx="12841">
                  <c:v>52.064000001497199</c:v>
                </c:pt>
                <c:pt idx="12842">
                  <c:v>52.0720000014975</c:v>
                </c:pt>
                <c:pt idx="12843">
                  <c:v>52.080000001497702</c:v>
                </c:pt>
                <c:pt idx="12844">
                  <c:v>52.088000001497903</c:v>
                </c:pt>
                <c:pt idx="12845">
                  <c:v>52.096000001498204</c:v>
                </c:pt>
                <c:pt idx="12846">
                  <c:v>52.104000001498406</c:v>
                </c:pt>
                <c:pt idx="12847">
                  <c:v>52.1120000014986</c:v>
                </c:pt>
                <c:pt idx="12848">
                  <c:v>52.120000001498802</c:v>
                </c:pt>
                <c:pt idx="12849">
                  <c:v>52.128000001499103</c:v>
                </c:pt>
                <c:pt idx="12850">
                  <c:v>52.136000001499305</c:v>
                </c:pt>
                <c:pt idx="12851">
                  <c:v>52.144000001499499</c:v>
                </c:pt>
                <c:pt idx="12852">
                  <c:v>52.1520000014998</c:v>
                </c:pt>
                <c:pt idx="12853">
                  <c:v>52.160000001500002</c:v>
                </c:pt>
                <c:pt idx="12854">
                  <c:v>52.168000001500204</c:v>
                </c:pt>
                <c:pt idx="12855">
                  <c:v>52.176000001500505</c:v>
                </c:pt>
                <c:pt idx="12856">
                  <c:v>52.184000001500699</c:v>
                </c:pt>
                <c:pt idx="12857">
                  <c:v>52.192000001500901</c:v>
                </c:pt>
                <c:pt idx="12858">
                  <c:v>52.200000001501103</c:v>
                </c:pt>
                <c:pt idx="12859">
                  <c:v>52.208000001501404</c:v>
                </c:pt>
                <c:pt idx="12860">
                  <c:v>52.216000001501605</c:v>
                </c:pt>
                <c:pt idx="12861">
                  <c:v>52.2240000015018</c:v>
                </c:pt>
                <c:pt idx="12862">
                  <c:v>52.232000001502101</c:v>
                </c:pt>
                <c:pt idx="12863">
                  <c:v>52.240000001502302</c:v>
                </c:pt>
                <c:pt idx="12864">
                  <c:v>52.248000001502504</c:v>
                </c:pt>
                <c:pt idx="12865">
                  <c:v>52.256000001502805</c:v>
                </c:pt>
                <c:pt idx="12866">
                  <c:v>52.264000001503</c:v>
                </c:pt>
                <c:pt idx="12867">
                  <c:v>52.272000001503201</c:v>
                </c:pt>
                <c:pt idx="12868">
                  <c:v>52.280000001503403</c:v>
                </c:pt>
                <c:pt idx="12869">
                  <c:v>52.288000001503704</c:v>
                </c:pt>
                <c:pt idx="12870">
                  <c:v>52.296000001503906</c:v>
                </c:pt>
                <c:pt idx="12871">
                  <c:v>52.3040000015041</c:v>
                </c:pt>
                <c:pt idx="12872">
                  <c:v>52.312000001504401</c:v>
                </c:pt>
                <c:pt idx="12873">
                  <c:v>52.320000001504603</c:v>
                </c:pt>
                <c:pt idx="12874">
                  <c:v>52.328000001504805</c:v>
                </c:pt>
                <c:pt idx="12875">
                  <c:v>52.336000001505106</c:v>
                </c:pt>
                <c:pt idx="12876">
                  <c:v>52.3440000015053</c:v>
                </c:pt>
                <c:pt idx="12877">
                  <c:v>52.352000001505502</c:v>
                </c:pt>
                <c:pt idx="12878">
                  <c:v>52.360000001505703</c:v>
                </c:pt>
                <c:pt idx="12879">
                  <c:v>52.368000001506005</c:v>
                </c:pt>
                <c:pt idx="12880">
                  <c:v>52.376000001506199</c:v>
                </c:pt>
                <c:pt idx="12881">
                  <c:v>52.384000001506401</c:v>
                </c:pt>
                <c:pt idx="12882">
                  <c:v>52.392000001506702</c:v>
                </c:pt>
                <c:pt idx="12883">
                  <c:v>52.400000001506903</c:v>
                </c:pt>
                <c:pt idx="12884">
                  <c:v>52.408000001507105</c:v>
                </c:pt>
                <c:pt idx="12885">
                  <c:v>52.416000001507406</c:v>
                </c:pt>
                <c:pt idx="12886">
                  <c:v>52.424000001507601</c:v>
                </c:pt>
                <c:pt idx="12887">
                  <c:v>52.432000001507802</c:v>
                </c:pt>
                <c:pt idx="12888">
                  <c:v>52.440000001508004</c:v>
                </c:pt>
                <c:pt idx="12889">
                  <c:v>52.448000001508305</c:v>
                </c:pt>
                <c:pt idx="12890">
                  <c:v>52.4560000015085</c:v>
                </c:pt>
                <c:pt idx="12891">
                  <c:v>52.464000001508701</c:v>
                </c:pt>
                <c:pt idx="12892">
                  <c:v>52.472000001509002</c:v>
                </c:pt>
                <c:pt idx="12893">
                  <c:v>52.480000001509204</c:v>
                </c:pt>
                <c:pt idx="12894">
                  <c:v>52.488000001509398</c:v>
                </c:pt>
                <c:pt idx="12895">
                  <c:v>52.496000001509707</c:v>
                </c:pt>
                <c:pt idx="12896">
                  <c:v>52.504000001509901</c:v>
                </c:pt>
                <c:pt idx="12897">
                  <c:v>52.512000001510103</c:v>
                </c:pt>
                <c:pt idx="12898">
                  <c:v>52.520000001510304</c:v>
                </c:pt>
                <c:pt idx="12899">
                  <c:v>52.528000001510605</c:v>
                </c:pt>
                <c:pt idx="12900">
                  <c:v>52.5360000015108</c:v>
                </c:pt>
                <c:pt idx="12901">
                  <c:v>52.544000001511002</c:v>
                </c:pt>
                <c:pt idx="12902">
                  <c:v>52.552000001511303</c:v>
                </c:pt>
                <c:pt idx="12903">
                  <c:v>52.560000001511504</c:v>
                </c:pt>
                <c:pt idx="12904">
                  <c:v>52.568000001511699</c:v>
                </c:pt>
                <c:pt idx="12905">
                  <c:v>52.576000001512</c:v>
                </c:pt>
                <c:pt idx="12906">
                  <c:v>52.584000001512202</c:v>
                </c:pt>
                <c:pt idx="12907">
                  <c:v>52.592000001512403</c:v>
                </c:pt>
                <c:pt idx="12908">
                  <c:v>52.600000001512605</c:v>
                </c:pt>
                <c:pt idx="12909">
                  <c:v>52.608000001512906</c:v>
                </c:pt>
                <c:pt idx="12910">
                  <c:v>52.6160000015131</c:v>
                </c:pt>
                <c:pt idx="12911">
                  <c:v>52.624000001513302</c:v>
                </c:pt>
                <c:pt idx="12912">
                  <c:v>52.632000001513603</c:v>
                </c:pt>
                <c:pt idx="12913">
                  <c:v>52.640000001513805</c:v>
                </c:pt>
                <c:pt idx="12914">
                  <c:v>52.648000001513999</c:v>
                </c:pt>
                <c:pt idx="12915">
                  <c:v>52.6560000015143</c:v>
                </c:pt>
                <c:pt idx="12916">
                  <c:v>52.664000001514502</c:v>
                </c:pt>
                <c:pt idx="12917">
                  <c:v>52.672000001514704</c:v>
                </c:pt>
                <c:pt idx="12918">
                  <c:v>52.680000001514898</c:v>
                </c:pt>
                <c:pt idx="12919">
                  <c:v>52.688000001515206</c:v>
                </c:pt>
                <c:pt idx="12920">
                  <c:v>52.696000001515401</c:v>
                </c:pt>
                <c:pt idx="12921">
                  <c:v>52.704000001515602</c:v>
                </c:pt>
                <c:pt idx="12922">
                  <c:v>52.712000001515904</c:v>
                </c:pt>
                <c:pt idx="12923">
                  <c:v>52.720000001516105</c:v>
                </c:pt>
                <c:pt idx="12924">
                  <c:v>52.7280000015163</c:v>
                </c:pt>
                <c:pt idx="12925">
                  <c:v>52.736000001516601</c:v>
                </c:pt>
                <c:pt idx="12926">
                  <c:v>52.744000001516802</c:v>
                </c:pt>
                <c:pt idx="12927">
                  <c:v>52.752000001517004</c:v>
                </c:pt>
                <c:pt idx="12928">
                  <c:v>52.760000001517199</c:v>
                </c:pt>
                <c:pt idx="12929">
                  <c:v>52.7680000015175</c:v>
                </c:pt>
                <c:pt idx="12930">
                  <c:v>52.776000001517701</c:v>
                </c:pt>
                <c:pt idx="12931">
                  <c:v>52.784000001517903</c:v>
                </c:pt>
                <c:pt idx="12932">
                  <c:v>52.792000001518204</c:v>
                </c:pt>
                <c:pt idx="12933">
                  <c:v>52.800000001518406</c:v>
                </c:pt>
                <c:pt idx="12934">
                  <c:v>52.8080000015186</c:v>
                </c:pt>
                <c:pt idx="12935">
                  <c:v>52.816000001518901</c:v>
                </c:pt>
                <c:pt idx="12936">
                  <c:v>52.824000001519103</c:v>
                </c:pt>
                <c:pt idx="12937">
                  <c:v>52.832000001519305</c:v>
                </c:pt>
                <c:pt idx="12938">
                  <c:v>52.840000001519599</c:v>
                </c:pt>
                <c:pt idx="12939">
                  <c:v>52.8480000015198</c:v>
                </c:pt>
                <c:pt idx="12940">
                  <c:v>52.856000001520002</c:v>
                </c:pt>
                <c:pt idx="12941">
                  <c:v>52.864000001520203</c:v>
                </c:pt>
                <c:pt idx="12942">
                  <c:v>52.872000001520504</c:v>
                </c:pt>
                <c:pt idx="12943">
                  <c:v>52.880000001520699</c:v>
                </c:pt>
                <c:pt idx="12944">
                  <c:v>52.888000001520901</c:v>
                </c:pt>
                <c:pt idx="12945">
                  <c:v>52.896000001521202</c:v>
                </c:pt>
                <c:pt idx="12946">
                  <c:v>52.904000001521403</c:v>
                </c:pt>
                <c:pt idx="12947">
                  <c:v>52.912000001521605</c:v>
                </c:pt>
                <c:pt idx="12948">
                  <c:v>52.920000001521899</c:v>
                </c:pt>
                <c:pt idx="12949">
                  <c:v>52.928000001522101</c:v>
                </c:pt>
                <c:pt idx="12950">
                  <c:v>52.936000001522302</c:v>
                </c:pt>
                <c:pt idx="12951">
                  <c:v>52.944000001522504</c:v>
                </c:pt>
                <c:pt idx="12952">
                  <c:v>52.952000001522805</c:v>
                </c:pt>
                <c:pt idx="12953">
                  <c:v>52.960000001522999</c:v>
                </c:pt>
                <c:pt idx="12954">
                  <c:v>52.968000001523201</c:v>
                </c:pt>
                <c:pt idx="12955">
                  <c:v>52.976000001523502</c:v>
                </c:pt>
                <c:pt idx="12956">
                  <c:v>52.984000001523704</c:v>
                </c:pt>
                <c:pt idx="12957">
                  <c:v>52.992000001523905</c:v>
                </c:pt>
                <c:pt idx="12958">
                  <c:v>53.000000001524199</c:v>
                </c:pt>
                <c:pt idx="12959">
                  <c:v>53.008000001524401</c:v>
                </c:pt>
                <c:pt idx="12960">
                  <c:v>53.016000001524603</c:v>
                </c:pt>
                <c:pt idx="12961">
                  <c:v>53.024000001524804</c:v>
                </c:pt>
                <c:pt idx="12962">
                  <c:v>53.032000001525105</c:v>
                </c:pt>
                <c:pt idx="12963">
                  <c:v>53.0400000015253</c:v>
                </c:pt>
                <c:pt idx="12964">
                  <c:v>53.048000001525502</c:v>
                </c:pt>
                <c:pt idx="12965">
                  <c:v>53.056000001525803</c:v>
                </c:pt>
                <c:pt idx="12966">
                  <c:v>53.064000001526004</c:v>
                </c:pt>
                <c:pt idx="12967">
                  <c:v>53.072000001526199</c:v>
                </c:pt>
                <c:pt idx="12968">
                  <c:v>53.0800000015265</c:v>
                </c:pt>
                <c:pt idx="12969">
                  <c:v>53.088000001526702</c:v>
                </c:pt>
                <c:pt idx="12970">
                  <c:v>53.096000001526903</c:v>
                </c:pt>
                <c:pt idx="12971">
                  <c:v>53.104000001527105</c:v>
                </c:pt>
                <c:pt idx="12972">
                  <c:v>53.112000001527406</c:v>
                </c:pt>
                <c:pt idx="12973">
                  <c:v>53.1200000015276</c:v>
                </c:pt>
                <c:pt idx="12974">
                  <c:v>53.128000001527802</c:v>
                </c:pt>
                <c:pt idx="12975">
                  <c:v>53.136000001528103</c:v>
                </c:pt>
                <c:pt idx="12976">
                  <c:v>53.144000001528305</c:v>
                </c:pt>
                <c:pt idx="12977">
                  <c:v>53.152000001528499</c:v>
                </c:pt>
                <c:pt idx="12978">
                  <c:v>53.1600000015288</c:v>
                </c:pt>
                <c:pt idx="12979">
                  <c:v>53.168000001529002</c:v>
                </c:pt>
                <c:pt idx="12980">
                  <c:v>53.176000001529204</c:v>
                </c:pt>
                <c:pt idx="12981">
                  <c:v>53.184000001529398</c:v>
                </c:pt>
                <c:pt idx="12982">
                  <c:v>53.192000001529706</c:v>
                </c:pt>
                <c:pt idx="12983">
                  <c:v>53.200000001529901</c:v>
                </c:pt>
                <c:pt idx="12984">
                  <c:v>53.208000001530102</c:v>
                </c:pt>
                <c:pt idx="12985">
                  <c:v>53.216000001530404</c:v>
                </c:pt>
                <c:pt idx="12986">
                  <c:v>53.224000001530605</c:v>
                </c:pt>
                <c:pt idx="12987">
                  <c:v>53.2320000015308</c:v>
                </c:pt>
                <c:pt idx="12988">
                  <c:v>53.240000001531101</c:v>
                </c:pt>
                <c:pt idx="12989">
                  <c:v>53.248000001531302</c:v>
                </c:pt>
                <c:pt idx="12990">
                  <c:v>53.256000001531504</c:v>
                </c:pt>
                <c:pt idx="12991">
                  <c:v>53.264000001531699</c:v>
                </c:pt>
                <c:pt idx="12992">
                  <c:v>53.272000001532</c:v>
                </c:pt>
                <c:pt idx="12993">
                  <c:v>53.280000001532201</c:v>
                </c:pt>
                <c:pt idx="12994">
                  <c:v>53.288000001532403</c:v>
                </c:pt>
                <c:pt idx="12995">
                  <c:v>53.296000001532704</c:v>
                </c:pt>
                <c:pt idx="12996">
                  <c:v>53.304000001532906</c:v>
                </c:pt>
                <c:pt idx="12997">
                  <c:v>53.3120000015331</c:v>
                </c:pt>
                <c:pt idx="12998">
                  <c:v>53.320000001533401</c:v>
                </c:pt>
                <c:pt idx="12999">
                  <c:v>53.328000001533603</c:v>
                </c:pt>
                <c:pt idx="13000">
                  <c:v>53.336000001533804</c:v>
                </c:pt>
                <c:pt idx="13001">
                  <c:v>53.344000001533999</c:v>
                </c:pt>
                <c:pt idx="13002">
                  <c:v>53.3520000015343</c:v>
                </c:pt>
                <c:pt idx="13003">
                  <c:v>53.360000001534502</c:v>
                </c:pt>
                <c:pt idx="13004">
                  <c:v>53.368000001534703</c:v>
                </c:pt>
                <c:pt idx="13005">
                  <c:v>53.376000001535004</c:v>
                </c:pt>
                <c:pt idx="13006">
                  <c:v>53.384000001535206</c:v>
                </c:pt>
                <c:pt idx="13007">
                  <c:v>53.392000001535401</c:v>
                </c:pt>
                <c:pt idx="13008">
                  <c:v>53.400000001535702</c:v>
                </c:pt>
                <c:pt idx="13009">
                  <c:v>53.408000001535903</c:v>
                </c:pt>
                <c:pt idx="13010">
                  <c:v>53.416000001536105</c:v>
                </c:pt>
                <c:pt idx="13011">
                  <c:v>53.424000001536299</c:v>
                </c:pt>
                <c:pt idx="13012">
                  <c:v>53.432000001536601</c:v>
                </c:pt>
                <c:pt idx="13013">
                  <c:v>53.440000001536802</c:v>
                </c:pt>
                <c:pt idx="13014">
                  <c:v>53.448000001537004</c:v>
                </c:pt>
                <c:pt idx="13015">
                  <c:v>53.456000001537305</c:v>
                </c:pt>
                <c:pt idx="13016">
                  <c:v>53.464000001537499</c:v>
                </c:pt>
                <c:pt idx="13017">
                  <c:v>53.472000001537701</c:v>
                </c:pt>
                <c:pt idx="13018">
                  <c:v>53.480000001538002</c:v>
                </c:pt>
                <c:pt idx="13019">
                  <c:v>53.488000001538204</c:v>
                </c:pt>
                <c:pt idx="13020">
                  <c:v>53.496000001538405</c:v>
                </c:pt>
                <c:pt idx="13021">
                  <c:v>53.5040000015386</c:v>
                </c:pt>
                <c:pt idx="13022">
                  <c:v>53.512000001538901</c:v>
                </c:pt>
                <c:pt idx="13023">
                  <c:v>53.520000001539103</c:v>
                </c:pt>
                <c:pt idx="13024">
                  <c:v>53.528000001539304</c:v>
                </c:pt>
                <c:pt idx="13025">
                  <c:v>53.536000001539605</c:v>
                </c:pt>
                <c:pt idx="13026">
                  <c:v>53.5440000015398</c:v>
                </c:pt>
                <c:pt idx="13027">
                  <c:v>53.552000001540002</c:v>
                </c:pt>
                <c:pt idx="13028">
                  <c:v>53.560000001540303</c:v>
                </c:pt>
                <c:pt idx="13029">
                  <c:v>53.568000001540504</c:v>
                </c:pt>
                <c:pt idx="13030">
                  <c:v>53.576000001540699</c:v>
                </c:pt>
                <c:pt idx="13031">
                  <c:v>53.5840000015409</c:v>
                </c:pt>
                <c:pt idx="13032">
                  <c:v>53.592000001541201</c:v>
                </c:pt>
                <c:pt idx="13033">
                  <c:v>53.600000001541403</c:v>
                </c:pt>
                <c:pt idx="13034">
                  <c:v>53.608000001541605</c:v>
                </c:pt>
                <c:pt idx="13035">
                  <c:v>53.616000001541906</c:v>
                </c:pt>
                <c:pt idx="13036">
                  <c:v>53.6240000015421</c:v>
                </c:pt>
                <c:pt idx="13037">
                  <c:v>53.632000001542302</c:v>
                </c:pt>
                <c:pt idx="13038">
                  <c:v>53.640000001542603</c:v>
                </c:pt>
                <c:pt idx="13039">
                  <c:v>53.648000001542805</c:v>
                </c:pt>
                <c:pt idx="13040">
                  <c:v>53.656000001542999</c:v>
                </c:pt>
                <c:pt idx="13041">
                  <c:v>53.664000001543201</c:v>
                </c:pt>
                <c:pt idx="13042">
                  <c:v>53.672000001543502</c:v>
                </c:pt>
                <c:pt idx="13043">
                  <c:v>53.680000001543704</c:v>
                </c:pt>
                <c:pt idx="13044">
                  <c:v>53.688000001543898</c:v>
                </c:pt>
                <c:pt idx="13045">
                  <c:v>53.696000001544206</c:v>
                </c:pt>
                <c:pt idx="13046">
                  <c:v>53.704000001544401</c:v>
                </c:pt>
                <c:pt idx="13047">
                  <c:v>53.712000001544602</c:v>
                </c:pt>
                <c:pt idx="13048">
                  <c:v>53.720000001544904</c:v>
                </c:pt>
                <c:pt idx="13049">
                  <c:v>53.728000001545105</c:v>
                </c:pt>
                <c:pt idx="13050">
                  <c:v>53.7360000015453</c:v>
                </c:pt>
                <c:pt idx="13051">
                  <c:v>53.744000001545501</c:v>
                </c:pt>
                <c:pt idx="13052">
                  <c:v>53.752000001545802</c:v>
                </c:pt>
                <c:pt idx="13053">
                  <c:v>53.760000001546004</c:v>
                </c:pt>
                <c:pt idx="13054">
                  <c:v>53.768000001546199</c:v>
                </c:pt>
                <c:pt idx="13055">
                  <c:v>53.776000001546507</c:v>
                </c:pt>
                <c:pt idx="13056">
                  <c:v>53.784000001546701</c:v>
                </c:pt>
                <c:pt idx="13057">
                  <c:v>53.792000001546903</c:v>
                </c:pt>
                <c:pt idx="13058">
                  <c:v>53.800000001547204</c:v>
                </c:pt>
                <c:pt idx="13059">
                  <c:v>53.808000001547406</c:v>
                </c:pt>
                <c:pt idx="13060">
                  <c:v>53.8160000015476</c:v>
                </c:pt>
                <c:pt idx="13061">
                  <c:v>53.824000001547802</c:v>
                </c:pt>
                <c:pt idx="13062">
                  <c:v>53.832000001548103</c:v>
                </c:pt>
                <c:pt idx="13063">
                  <c:v>53.840000001548304</c:v>
                </c:pt>
                <c:pt idx="13064">
                  <c:v>53.848000001548499</c:v>
                </c:pt>
                <c:pt idx="13065">
                  <c:v>53.8560000015488</c:v>
                </c:pt>
                <c:pt idx="13066">
                  <c:v>53.864000001549002</c:v>
                </c:pt>
                <c:pt idx="13067">
                  <c:v>53.872000001549203</c:v>
                </c:pt>
                <c:pt idx="13068">
                  <c:v>53.880000001549504</c:v>
                </c:pt>
                <c:pt idx="13069">
                  <c:v>53.888000001549706</c:v>
                </c:pt>
                <c:pt idx="13070">
                  <c:v>53.896000001549901</c:v>
                </c:pt>
                <c:pt idx="13071">
                  <c:v>53.904000001550102</c:v>
                </c:pt>
                <c:pt idx="13072">
                  <c:v>53.912000001550403</c:v>
                </c:pt>
                <c:pt idx="13073">
                  <c:v>53.920000001550605</c:v>
                </c:pt>
                <c:pt idx="13074">
                  <c:v>53.928000001550799</c:v>
                </c:pt>
                <c:pt idx="13075">
                  <c:v>53.936000001551101</c:v>
                </c:pt>
                <c:pt idx="13076">
                  <c:v>53.944000001551302</c:v>
                </c:pt>
                <c:pt idx="13077">
                  <c:v>53.952000001551504</c:v>
                </c:pt>
                <c:pt idx="13078">
                  <c:v>53.960000001551805</c:v>
                </c:pt>
                <c:pt idx="13079">
                  <c:v>53.968000001551999</c:v>
                </c:pt>
                <c:pt idx="13080">
                  <c:v>53.976000001552201</c:v>
                </c:pt>
                <c:pt idx="13081">
                  <c:v>53.984000001552403</c:v>
                </c:pt>
                <c:pt idx="13082">
                  <c:v>53.992000001552704</c:v>
                </c:pt>
                <c:pt idx="13083">
                  <c:v>54.000000001552905</c:v>
                </c:pt>
                <c:pt idx="13084">
                  <c:v>54.0080000015531</c:v>
                </c:pt>
                <c:pt idx="13085">
                  <c:v>54.016000001553401</c:v>
                </c:pt>
                <c:pt idx="13086">
                  <c:v>54.024000001553603</c:v>
                </c:pt>
                <c:pt idx="13087">
                  <c:v>54.032000001553804</c:v>
                </c:pt>
                <c:pt idx="13088">
                  <c:v>54.040000001554105</c:v>
                </c:pt>
                <c:pt idx="13089">
                  <c:v>54.0480000015543</c:v>
                </c:pt>
                <c:pt idx="13090">
                  <c:v>54.056000001554501</c:v>
                </c:pt>
                <c:pt idx="13091">
                  <c:v>54.064000001554795</c:v>
                </c:pt>
                <c:pt idx="13092">
                  <c:v>54.072000001555004</c:v>
                </c:pt>
                <c:pt idx="13093">
                  <c:v>54.080000001555199</c:v>
                </c:pt>
                <c:pt idx="13094">
                  <c:v>54.0880000015554</c:v>
                </c:pt>
                <c:pt idx="13095">
                  <c:v>54.096000001555701</c:v>
                </c:pt>
                <c:pt idx="13096">
                  <c:v>54.104000001555903</c:v>
                </c:pt>
                <c:pt idx="13097">
                  <c:v>54.112000001556105</c:v>
                </c:pt>
                <c:pt idx="13098">
                  <c:v>54.120000001556406</c:v>
                </c:pt>
                <c:pt idx="13099">
                  <c:v>54.1280000015566</c:v>
                </c:pt>
                <c:pt idx="13100">
                  <c:v>54.136000001556802</c:v>
                </c:pt>
                <c:pt idx="13101">
                  <c:v>54.144000001557096</c:v>
                </c:pt>
                <c:pt idx="13102">
                  <c:v>54.152000001557305</c:v>
                </c:pt>
                <c:pt idx="13103">
                  <c:v>54.160000001557499</c:v>
                </c:pt>
                <c:pt idx="13104">
                  <c:v>54.168000001557701</c:v>
                </c:pt>
                <c:pt idx="13105">
                  <c:v>54.176000001558002</c:v>
                </c:pt>
                <c:pt idx="13106">
                  <c:v>54.184000001558204</c:v>
                </c:pt>
                <c:pt idx="13107">
                  <c:v>54.192000001558405</c:v>
                </c:pt>
                <c:pt idx="13108">
                  <c:v>54.200000001558706</c:v>
                </c:pt>
                <c:pt idx="13109">
                  <c:v>54.208000001558901</c:v>
                </c:pt>
                <c:pt idx="13110">
                  <c:v>54.216000001559102</c:v>
                </c:pt>
                <c:pt idx="13111">
                  <c:v>54.224000001559396</c:v>
                </c:pt>
                <c:pt idx="13112">
                  <c:v>54.232000001559605</c:v>
                </c:pt>
                <c:pt idx="13113">
                  <c:v>54.2400000015598</c:v>
                </c:pt>
                <c:pt idx="13114">
                  <c:v>54.248000001560001</c:v>
                </c:pt>
                <c:pt idx="13115">
                  <c:v>54.256000001560302</c:v>
                </c:pt>
                <c:pt idx="13116">
                  <c:v>54.264000001560504</c:v>
                </c:pt>
                <c:pt idx="13117">
                  <c:v>54.272000001560698</c:v>
                </c:pt>
                <c:pt idx="13118">
                  <c:v>54.280000001561007</c:v>
                </c:pt>
                <c:pt idx="13119">
                  <c:v>54.288000001561201</c:v>
                </c:pt>
                <c:pt idx="13120">
                  <c:v>54.296000001561403</c:v>
                </c:pt>
                <c:pt idx="13121">
                  <c:v>54.304000001561697</c:v>
                </c:pt>
                <c:pt idx="13122">
                  <c:v>54.312000001561906</c:v>
                </c:pt>
                <c:pt idx="13123">
                  <c:v>54.3200000015621</c:v>
                </c:pt>
                <c:pt idx="13124">
                  <c:v>54.328000001562302</c:v>
                </c:pt>
                <c:pt idx="13125">
                  <c:v>54.336000001562603</c:v>
                </c:pt>
                <c:pt idx="13126">
                  <c:v>54.344000001562804</c:v>
                </c:pt>
                <c:pt idx="13127">
                  <c:v>54.352000001562999</c:v>
                </c:pt>
                <c:pt idx="13128">
                  <c:v>54.3600000015633</c:v>
                </c:pt>
                <c:pt idx="13129">
                  <c:v>54.368000001563502</c:v>
                </c:pt>
                <c:pt idx="13130">
                  <c:v>54.376000001563703</c:v>
                </c:pt>
                <c:pt idx="13131">
                  <c:v>54.384000001563997</c:v>
                </c:pt>
                <c:pt idx="13132">
                  <c:v>54.392000001564206</c:v>
                </c:pt>
                <c:pt idx="13133">
                  <c:v>54.400000001564401</c:v>
                </c:pt>
                <c:pt idx="13134">
                  <c:v>54.408000001564602</c:v>
                </c:pt>
                <c:pt idx="13135">
                  <c:v>54.416000001564903</c:v>
                </c:pt>
                <c:pt idx="13136">
                  <c:v>54.424000001565105</c:v>
                </c:pt>
                <c:pt idx="13137">
                  <c:v>54.432000001565299</c:v>
                </c:pt>
                <c:pt idx="13138">
                  <c:v>54.4400000015656</c:v>
                </c:pt>
                <c:pt idx="13139">
                  <c:v>54.448000001565802</c:v>
                </c:pt>
                <c:pt idx="13140">
                  <c:v>54.456000001566004</c:v>
                </c:pt>
                <c:pt idx="13141">
                  <c:v>54.464000001566298</c:v>
                </c:pt>
                <c:pt idx="13142">
                  <c:v>54.472000001566506</c:v>
                </c:pt>
                <c:pt idx="13143">
                  <c:v>54.480000001566701</c:v>
                </c:pt>
                <c:pt idx="13144">
                  <c:v>54.488000001566903</c:v>
                </c:pt>
                <c:pt idx="13145">
                  <c:v>54.496000001567204</c:v>
                </c:pt>
                <c:pt idx="13146">
                  <c:v>54.504000001567405</c:v>
                </c:pt>
                <c:pt idx="13147">
                  <c:v>54.5120000015676</c:v>
                </c:pt>
                <c:pt idx="13148">
                  <c:v>54.520000001567901</c:v>
                </c:pt>
                <c:pt idx="13149">
                  <c:v>54.528000001568103</c:v>
                </c:pt>
                <c:pt idx="13150">
                  <c:v>54.536000001568304</c:v>
                </c:pt>
                <c:pt idx="13151">
                  <c:v>54.544000001568598</c:v>
                </c:pt>
                <c:pt idx="13152">
                  <c:v>54.5520000015688</c:v>
                </c:pt>
                <c:pt idx="13153">
                  <c:v>54.560000001569001</c:v>
                </c:pt>
                <c:pt idx="13154">
                  <c:v>54.568000001569203</c:v>
                </c:pt>
                <c:pt idx="13155">
                  <c:v>54.576000001569504</c:v>
                </c:pt>
                <c:pt idx="13156">
                  <c:v>54.584000001569706</c:v>
                </c:pt>
                <c:pt idx="13157">
                  <c:v>54.5920000015699</c:v>
                </c:pt>
                <c:pt idx="13158">
                  <c:v>54.600000001570201</c:v>
                </c:pt>
                <c:pt idx="13159">
                  <c:v>54.608000001570403</c:v>
                </c:pt>
                <c:pt idx="13160">
                  <c:v>54.616000001570605</c:v>
                </c:pt>
                <c:pt idx="13161">
                  <c:v>54.624000001570899</c:v>
                </c:pt>
                <c:pt idx="13162">
                  <c:v>54.6320000015711</c:v>
                </c:pt>
                <c:pt idx="13163">
                  <c:v>54.640000001571302</c:v>
                </c:pt>
                <c:pt idx="13164">
                  <c:v>54.648000001571504</c:v>
                </c:pt>
                <c:pt idx="13165">
                  <c:v>54.656000001571805</c:v>
                </c:pt>
                <c:pt idx="13166">
                  <c:v>54.664000001571999</c:v>
                </c:pt>
                <c:pt idx="13167">
                  <c:v>54.672000001572201</c:v>
                </c:pt>
                <c:pt idx="13168">
                  <c:v>54.680000001572502</c:v>
                </c:pt>
                <c:pt idx="13169">
                  <c:v>54.688000001572703</c:v>
                </c:pt>
                <c:pt idx="13170">
                  <c:v>54.696000001572905</c:v>
                </c:pt>
                <c:pt idx="13171">
                  <c:v>54.704000001573199</c:v>
                </c:pt>
                <c:pt idx="13172">
                  <c:v>54.712000001573401</c:v>
                </c:pt>
                <c:pt idx="13173">
                  <c:v>54.720000001573602</c:v>
                </c:pt>
                <c:pt idx="13174">
                  <c:v>54.728000001573804</c:v>
                </c:pt>
                <c:pt idx="13175">
                  <c:v>54.736000001574105</c:v>
                </c:pt>
                <c:pt idx="13176">
                  <c:v>54.7440000015743</c:v>
                </c:pt>
                <c:pt idx="13177">
                  <c:v>54.752000001574501</c:v>
                </c:pt>
                <c:pt idx="13178">
                  <c:v>54.760000001574802</c:v>
                </c:pt>
                <c:pt idx="13179">
                  <c:v>54.768000001575004</c:v>
                </c:pt>
                <c:pt idx="13180">
                  <c:v>54.776000001575198</c:v>
                </c:pt>
                <c:pt idx="13181">
                  <c:v>54.7840000015755</c:v>
                </c:pt>
                <c:pt idx="13182">
                  <c:v>54.792000001575701</c:v>
                </c:pt>
                <c:pt idx="13183">
                  <c:v>54.800000001575903</c:v>
                </c:pt>
                <c:pt idx="13184">
                  <c:v>54.808000001576104</c:v>
                </c:pt>
                <c:pt idx="13185">
                  <c:v>54.816000001576406</c:v>
                </c:pt>
                <c:pt idx="13186">
                  <c:v>54.8240000015766</c:v>
                </c:pt>
                <c:pt idx="13187">
                  <c:v>54.832000001576802</c:v>
                </c:pt>
                <c:pt idx="13188">
                  <c:v>54.840000001577103</c:v>
                </c:pt>
                <c:pt idx="13189">
                  <c:v>54.848000001577304</c:v>
                </c:pt>
                <c:pt idx="13190">
                  <c:v>54.856000001577499</c:v>
                </c:pt>
                <c:pt idx="13191">
                  <c:v>54.8640000015778</c:v>
                </c:pt>
                <c:pt idx="13192">
                  <c:v>54.872000001578002</c:v>
                </c:pt>
                <c:pt idx="13193">
                  <c:v>54.880000001578203</c:v>
                </c:pt>
                <c:pt idx="13194">
                  <c:v>54.888000001578405</c:v>
                </c:pt>
                <c:pt idx="13195">
                  <c:v>54.896000001578706</c:v>
                </c:pt>
                <c:pt idx="13196">
                  <c:v>54.9040000015789</c:v>
                </c:pt>
                <c:pt idx="13197">
                  <c:v>54.912000001579102</c:v>
                </c:pt>
                <c:pt idx="13198">
                  <c:v>54.920000001579403</c:v>
                </c:pt>
                <c:pt idx="13199">
                  <c:v>54.928000001579605</c:v>
                </c:pt>
                <c:pt idx="13200">
                  <c:v>54.936000001579799</c:v>
                </c:pt>
                <c:pt idx="13201">
                  <c:v>54.9440000015801</c:v>
                </c:pt>
                <c:pt idx="13202">
                  <c:v>54.952000001580302</c:v>
                </c:pt>
                <c:pt idx="13203">
                  <c:v>54.960000001580504</c:v>
                </c:pt>
                <c:pt idx="13204">
                  <c:v>54.968000001580698</c:v>
                </c:pt>
                <c:pt idx="13205">
                  <c:v>54.976000001581006</c:v>
                </c:pt>
                <c:pt idx="13206">
                  <c:v>54.984000001581201</c:v>
                </c:pt>
                <c:pt idx="13207">
                  <c:v>54.992000001581403</c:v>
                </c:pt>
                <c:pt idx="13208">
                  <c:v>55.000000001581704</c:v>
                </c:pt>
                <c:pt idx="13209">
                  <c:v>55.008000001581905</c:v>
                </c:pt>
                <c:pt idx="13210">
                  <c:v>55.0160000015821</c:v>
                </c:pt>
                <c:pt idx="13211">
                  <c:v>55.024000001582401</c:v>
                </c:pt>
                <c:pt idx="13212">
                  <c:v>55.032000001582603</c:v>
                </c:pt>
                <c:pt idx="13213">
                  <c:v>55.040000001582804</c:v>
                </c:pt>
                <c:pt idx="13214">
                  <c:v>55.048000001582999</c:v>
                </c:pt>
                <c:pt idx="13215">
                  <c:v>55.0560000015833</c:v>
                </c:pt>
                <c:pt idx="13216">
                  <c:v>55.064000001583501</c:v>
                </c:pt>
                <c:pt idx="13217">
                  <c:v>55.072000001583703</c:v>
                </c:pt>
                <c:pt idx="13218">
                  <c:v>55.080000001584004</c:v>
                </c:pt>
                <c:pt idx="13219">
                  <c:v>55.088000001584206</c:v>
                </c:pt>
                <c:pt idx="13220">
                  <c:v>55.0960000015844</c:v>
                </c:pt>
                <c:pt idx="13221">
                  <c:v>55.104000001584701</c:v>
                </c:pt>
                <c:pt idx="13222">
                  <c:v>55.112000001584903</c:v>
                </c:pt>
                <c:pt idx="13223">
                  <c:v>55.120000001585105</c:v>
                </c:pt>
                <c:pt idx="13224">
                  <c:v>55.128000001585299</c:v>
                </c:pt>
                <c:pt idx="13225">
                  <c:v>55.1360000015856</c:v>
                </c:pt>
                <c:pt idx="13226">
                  <c:v>55.144000001585802</c:v>
                </c:pt>
                <c:pt idx="13227">
                  <c:v>55.152000001586003</c:v>
                </c:pt>
                <c:pt idx="13228">
                  <c:v>55.160000001586305</c:v>
                </c:pt>
                <c:pt idx="13229">
                  <c:v>55.168000001586499</c:v>
                </c:pt>
                <c:pt idx="13230">
                  <c:v>55.176000001586701</c:v>
                </c:pt>
                <c:pt idx="13231">
                  <c:v>55.184000001587002</c:v>
                </c:pt>
                <c:pt idx="13232">
                  <c:v>55.192000001587203</c:v>
                </c:pt>
                <c:pt idx="13233">
                  <c:v>55.200000001587405</c:v>
                </c:pt>
                <c:pt idx="13234">
                  <c:v>55.2080000015876</c:v>
                </c:pt>
                <c:pt idx="13235">
                  <c:v>55.216000001587901</c:v>
                </c:pt>
                <c:pt idx="13236">
                  <c:v>55.224000001588102</c:v>
                </c:pt>
                <c:pt idx="13237">
                  <c:v>55.232000001588304</c:v>
                </c:pt>
                <c:pt idx="13238">
                  <c:v>55.240000001588605</c:v>
                </c:pt>
                <c:pt idx="13239">
                  <c:v>55.2480000015888</c:v>
                </c:pt>
                <c:pt idx="13240">
                  <c:v>55.256000001589001</c:v>
                </c:pt>
                <c:pt idx="13241">
                  <c:v>55.264000001589302</c:v>
                </c:pt>
                <c:pt idx="13242">
                  <c:v>55.272000001589504</c:v>
                </c:pt>
                <c:pt idx="13243">
                  <c:v>55.280000001589706</c:v>
                </c:pt>
                <c:pt idx="13244">
                  <c:v>55.2880000015899</c:v>
                </c:pt>
                <c:pt idx="13245">
                  <c:v>55.296000001590201</c:v>
                </c:pt>
                <c:pt idx="13246">
                  <c:v>55.304000001590403</c:v>
                </c:pt>
                <c:pt idx="13247">
                  <c:v>55.312000001590604</c:v>
                </c:pt>
                <c:pt idx="13248">
                  <c:v>55.320000001590905</c:v>
                </c:pt>
                <c:pt idx="13249">
                  <c:v>55.3280000015911</c:v>
                </c:pt>
                <c:pt idx="13250">
                  <c:v>55.336000001591302</c:v>
                </c:pt>
                <c:pt idx="13251">
                  <c:v>55.344000001591603</c:v>
                </c:pt>
                <c:pt idx="13252">
                  <c:v>55.352000001591804</c:v>
                </c:pt>
                <c:pt idx="13253">
                  <c:v>55.360000001591999</c:v>
                </c:pt>
                <c:pt idx="13254">
                  <c:v>55.3680000015922</c:v>
                </c:pt>
                <c:pt idx="13255">
                  <c:v>55.376000001592502</c:v>
                </c:pt>
                <c:pt idx="13256">
                  <c:v>55.384000001592703</c:v>
                </c:pt>
                <c:pt idx="13257">
                  <c:v>55.392000001592905</c:v>
                </c:pt>
                <c:pt idx="13258">
                  <c:v>55.400000001593206</c:v>
                </c:pt>
                <c:pt idx="13259">
                  <c:v>55.4080000015934</c:v>
                </c:pt>
                <c:pt idx="13260">
                  <c:v>55.416000001593602</c:v>
                </c:pt>
                <c:pt idx="13261">
                  <c:v>55.424000001593903</c:v>
                </c:pt>
                <c:pt idx="13262">
                  <c:v>55.432000001594105</c:v>
                </c:pt>
                <c:pt idx="13263">
                  <c:v>55.440000001594299</c:v>
                </c:pt>
                <c:pt idx="13264">
                  <c:v>55.448000001594501</c:v>
                </c:pt>
                <c:pt idx="13265">
                  <c:v>55.456000001594802</c:v>
                </c:pt>
                <c:pt idx="13266">
                  <c:v>55.464000001595004</c:v>
                </c:pt>
                <c:pt idx="13267">
                  <c:v>55.472000001595198</c:v>
                </c:pt>
                <c:pt idx="13268">
                  <c:v>55.480000001595506</c:v>
                </c:pt>
                <c:pt idx="13269">
                  <c:v>55.488000001595701</c:v>
                </c:pt>
                <c:pt idx="13270">
                  <c:v>55.496000001595903</c:v>
                </c:pt>
                <c:pt idx="13271">
                  <c:v>55.504000001596204</c:v>
                </c:pt>
                <c:pt idx="13272">
                  <c:v>55.512000001596405</c:v>
                </c:pt>
                <c:pt idx="13273">
                  <c:v>55.5200000015966</c:v>
                </c:pt>
                <c:pt idx="13274">
                  <c:v>55.528000001596801</c:v>
                </c:pt>
                <c:pt idx="13275">
                  <c:v>55.536000001597102</c:v>
                </c:pt>
                <c:pt idx="13276">
                  <c:v>55.544000001597304</c:v>
                </c:pt>
                <c:pt idx="13277">
                  <c:v>55.552000001597499</c:v>
                </c:pt>
                <c:pt idx="13278">
                  <c:v>55.5600000015978</c:v>
                </c:pt>
                <c:pt idx="13279">
                  <c:v>55.568000001598001</c:v>
                </c:pt>
                <c:pt idx="13280">
                  <c:v>55.576000001598203</c:v>
                </c:pt>
                <c:pt idx="13281">
                  <c:v>55.584000001598504</c:v>
                </c:pt>
                <c:pt idx="13282">
                  <c:v>55.592000001598706</c:v>
                </c:pt>
                <c:pt idx="13283">
                  <c:v>55.6000000015989</c:v>
                </c:pt>
                <c:pt idx="13284">
                  <c:v>55.608000001599102</c:v>
                </c:pt>
                <c:pt idx="13285">
                  <c:v>55.616000001599403</c:v>
                </c:pt>
                <c:pt idx="13286">
                  <c:v>55.624000001599605</c:v>
                </c:pt>
                <c:pt idx="13287">
                  <c:v>55.632000001599799</c:v>
                </c:pt>
                <c:pt idx="13288">
                  <c:v>55.6400000016001</c:v>
                </c:pt>
                <c:pt idx="13289">
                  <c:v>55.648000001600302</c:v>
                </c:pt>
                <c:pt idx="13290">
                  <c:v>55.656000001600503</c:v>
                </c:pt>
                <c:pt idx="13291">
                  <c:v>55.664000001600805</c:v>
                </c:pt>
                <c:pt idx="13292">
                  <c:v>55.672000001601006</c:v>
                </c:pt>
                <c:pt idx="13293">
                  <c:v>55.680000001601201</c:v>
                </c:pt>
                <c:pt idx="13294">
                  <c:v>55.688000001601402</c:v>
                </c:pt>
                <c:pt idx="13295">
                  <c:v>55.696000001601703</c:v>
                </c:pt>
                <c:pt idx="13296">
                  <c:v>55.704000001601905</c:v>
                </c:pt>
                <c:pt idx="13297">
                  <c:v>55.7120000016021</c:v>
                </c:pt>
                <c:pt idx="13298">
                  <c:v>55.720000001602401</c:v>
                </c:pt>
                <c:pt idx="13299">
                  <c:v>55.728000001602602</c:v>
                </c:pt>
                <c:pt idx="13300">
                  <c:v>55.736000001602804</c:v>
                </c:pt>
                <c:pt idx="13301">
                  <c:v>55.744000001603105</c:v>
                </c:pt>
                <c:pt idx="13302">
                  <c:v>55.752000001603299</c:v>
                </c:pt>
                <c:pt idx="13303">
                  <c:v>55.760000001603501</c:v>
                </c:pt>
                <c:pt idx="13304">
                  <c:v>55.768000001603703</c:v>
                </c:pt>
                <c:pt idx="13305">
                  <c:v>55.776000001604004</c:v>
                </c:pt>
                <c:pt idx="13306">
                  <c:v>55.784000001604205</c:v>
                </c:pt>
                <c:pt idx="13307">
                  <c:v>55.7920000016044</c:v>
                </c:pt>
                <c:pt idx="13308">
                  <c:v>55.800000001604701</c:v>
                </c:pt>
                <c:pt idx="13309">
                  <c:v>55.808000001604903</c:v>
                </c:pt>
                <c:pt idx="13310">
                  <c:v>55.816000001605104</c:v>
                </c:pt>
                <c:pt idx="13311">
                  <c:v>55.824000001605405</c:v>
                </c:pt>
                <c:pt idx="13312">
                  <c:v>55.8320000016056</c:v>
                </c:pt>
                <c:pt idx="13313">
                  <c:v>55.840000001605802</c:v>
                </c:pt>
                <c:pt idx="13314">
                  <c:v>55.848000001606096</c:v>
                </c:pt>
                <c:pt idx="13315">
                  <c:v>55.856000001606304</c:v>
                </c:pt>
                <c:pt idx="13316">
                  <c:v>55.864000001606499</c:v>
                </c:pt>
                <c:pt idx="13317">
                  <c:v>55.8720000016067</c:v>
                </c:pt>
                <c:pt idx="13318">
                  <c:v>55.880000001607002</c:v>
                </c:pt>
                <c:pt idx="13319">
                  <c:v>55.888000001607203</c:v>
                </c:pt>
                <c:pt idx="13320">
                  <c:v>55.896000001607405</c:v>
                </c:pt>
                <c:pt idx="13321">
                  <c:v>55.904000001607706</c:v>
                </c:pt>
                <c:pt idx="13322">
                  <c:v>55.9120000016079</c:v>
                </c:pt>
                <c:pt idx="13323">
                  <c:v>55.920000001608102</c:v>
                </c:pt>
                <c:pt idx="13324">
                  <c:v>55.928000001608396</c:v>
                </c:pt>
                <c:pt idx="13325">
                  <c:v>55.936000001608605</c:v>
                </c:pt>
                <c:pt idx="13326">
                  <c:v>55.944000001608799</c:v>
                </c:pt>
                <c:pt idx="13327">
                  <c:v>55.952000001609001</c:v>
                </c:pt>
                <c:pt idx="13328">
                  <c:v>55.960000001609302</c:v>
                </c:pt>
                <c:pt idx="13329">
                  <c:v>55.968000001609504</c:v>
                </c:pt>
                <c:pt idx="13330">
                  <c:v>55.976000001609705</c:v>
                </c:pt>
                <c:pt idx="13331">
                  <c:v>55.984000001610006</c:v>
                </c:pt>
                <c:pt idx="13332">
                  <c:v>55.992000001610201</c:v>
                </c:pt>
                <c:pt idx="13333">
                  <c:v>56.000000001610402</c:v>
                </c:pt>
                <c:pt idx="13334">
                  <c:v>56.008000001610696</c:v>
                </c:pt>
                <c:pt idx="13335">
                  <c:v>56.016000001610905</c:v>
                </c:pt>
                <c:pt idx="13336">
                  <c:v>56.0240000016111</c:v>
                </c:pt>
                <c:pt idx="13337">
                  <c:v>56.032000001611301</c:v>
                </c:pt>
                <c:pt idx="13338">
                  <c:v>56.040000001611602</c:v>
                </c:pt>
                <c:pt idx="13339">
                  <c:v>56.048000001611804</c:v>
                </c:pt>
                <c:pt idx="13340">
                  <c:v>56.056000001611999</c:v>
                </c:pt>
                <c:pt idx="13341">
                  <c:v>56.064000001612307</c:v>
                </c:pt>
                <c:pt idx="13342">
                  <c:v>56.072000001612501</c:v>
                </c:pt>
                <c:pt idx="13343">
                  <c:v>56.080000001612703</c:v>
                </c:pt>
                <c:pt idx="13344">
                  <c:v>56.088000001612997</c:v>
                </c:pt>
                <c:pt idx="13345">
                  <c:v>56.096000001613206</c:v>
                </c:pt>
                <c:pt idx="13346">
                  <c:v>56.1040000016134</c:v>
                </c:pt>
                <c:pt idx="13347">
                  <c:v>56.112000001613602</c:v>
                </c:pt>
                <c:pt idx="13348">
                  <c:v>56.120000001613903</c:v>
                </c:pt>
                <c:pt idx="13349">
                  <c:v>56.128000001614105</c:v>
                </c:pt>
                <c:pt idx="13350">
                  <c:v>56.136000001614299</c:v>
                </c:pt>
                <c:pt idx="13351">
                  <c:v>56.1440000016146</c:v>
                </c:pt>
                <c:pt idx="13352">
                  <c:v>56.152000001614802</c:v>
                </c:pt>
                <c:pt idx="13353">
                  <c:v>56.160000001615003</c:v>
                </c:pt>
                <c:pt idx="13354">
                  <c:v>56.168000001615297</c:v>
                </c:pt>
                <c:pt idx="13355">
                  <c:v>56.176000001615506</c:v>
                </c:pt>
                <c:pt idx="13356">
                  <c:v>56.184000001615701</c:v>
                </c:pt>
                <c:pt idx="13357">
                  <c:v>56.192000001615902</c:v>
                </c:pt>
                <c:pt idx="13358">
                  <c:v>56.200000001616203</c:v>
                </c:pt>
                <c:pt idx="13359">
                  <c:v>56.208000001616405</c:v>
                </c:pt>
                <c:pt idx="13360">
                  <c:v>56.216000001616599</c:v>
                </c:pt>
                <c:pt idx="13361">
                  <c:v>56.224000001616901</c:v>
                </c:pt>
                <c:pt idx="13362">
                  <c:v>56.232000001617102</c:v>
                </c:pt>
                <c:pt idx="13363">
                  <c:v>56.240000001617304</c:v>
                </c:pt>
                <c:pt idx="13364">
                  <c:v>56.248000001617598</c:v>
                </c:pt>
                <c:pt idx="13365">
                  <c:v>56.256000001617799</c:v>
                </c:pt>
                <c:pt idx="13366">
                  <c:v>56.264000001618001</c:v>
                </c:pt>
                <c:pt idx="13367">
                  <c:v>56.272000001618203</c:v>
                </c:pt>
                <c:pt idx="13368">
                  <c:v>56.280000001618504</c:v>
                </c:pt>
                <c:pt idx="13369">
                  <c:v>56.288000001618705</c:v>
                </c:pt>
                <c:pt idx="13370">
                  <c:v>56.2960000016189</c:v>
                </c:pt>
                <c:pt idx="13371">
                  <c:v>56.304000001619201</c:v>
                </c:pt>
                <c:pt idx="13372">
                  <c:v>56.312000001619403</c:v>
                </c:pt>
                <c:pt idx="13373">
                  <c:v>56.320000001619604</c:v>
                </c:pt>
                <c:pt idx="13374">
                  <c:v>56.328000001619898</c:v>
                </c:pt>
                <c:pt idx="13375">
                  <c:v>56.3360000016201</c:v>
                </c:pt>
                <c:pt idx="13376">
                  <c:v>56.344000001620302</c:v>
                </c:pt>
                <c:pt idx="13377">
                  <c:v>56.352000001620503</c:v>
                </c:pt>
                <c:pt idx="13378">
                  <c:v>56.360000001620804</c:v>
                </c:pt>
                <c:pt idx="13379">
                  <c:v>56.368000001621006</c:v>
                </c:pt>
                <c:pt idx="13380">
                  <c:v>56.3760000016212</c:v>
                </c:pt>
                <c:pt idx="13381">
                  <c:v>56.384000001621501</c:v>
                </c:pt>
                <c:pt idx="13382">
                  <c:v>56.392000001621703</c:v>
                </c:pt>
                <c:pt idx="13383">
                  <c:v>56.400000001621905</c:v>
                </c:pt>
                <c:pt idx="13384">
                  <c:v>56.408000001622199</c:v>
                </c:pt>
                <c:pt idx="13385">
                  <c:v>56.4160000016224</c:v>
                </c:pt>
                <c:pt idx="13386">
                  <c:v>56.424000001622602</c:v>
                </c:pt>
                <c:pt idx="13387">
                  <c:v>56.432000001622804</c:v>
                </c:pt>
                <c:pt idx="13388">
                  <c:v>56.440000001623105</c:v>
                </c:pt>
                <c:pt idx="13389">
                  <c:v>56.448000001623299</c:v>
                </c:pt>
                <c:pt idx="13390">
                  <c:v>56.456000001623501</c:v>
                </c:pt>
                <c:pt idx="13391">
                  <c:v>56.464000001623802</c:v>
                </c:pt>
                <c:pt idx="13392">
                  <c:v>56.472000001624004</c:v>
                </c:pt>
                <c:pt idx="13393">
                  <c:v>56.480000001624205</c:v>
                </c:pt>
                <c:pt idx="13394">
                  <c:v>56.488000001624499</c:v>
                </c:pt>
                <c:pt idx="13395">
                  <c:v>56.496000001624701</c:v>
                </c:pt>
                <c:pt idx="13396">
                  <c:v>56.504000001624902</c:v>
                </c:pt>
                <c:pt idx="13397">
                  <c:v>56.512000001625196</c:v>
                </c:pt>
                <c:pt idx="13398">
                  <c:v>56.520000001625405</c:v>
                </c:pt>
                <c:pt idx="13399">
                  <c:v>56.5280000016256</c:v>
                </c:pt>
                <c:pt idx="13400">
                  <c:v>56.536000001625801</c:v>
                </c:pt>
                <c:pt idx="13401">
                  <c:v>56.544000001626102</c:v>
                </c:pt>
                <c:pt idx="13402">
                  <c:v>56.552000001626304</c:v>
                </c:pt>
                <c:pt idx="13403">
                  <c:v>56.560000001626499</c:v>
                </c:pt>
                <c:pt idx="13404">
                  <c:v>56.5680000016268</c:v>
                </c:pt>
                <c:pt idx="13405">
                  <c:v>56.576000001627001</c:v>
                </c:pt>
                <c:pt idx="13406">
                  <c:v>56.584000001627203</c:v>
                </c:pt>
                <c:pt idx="13407">
                  <c:v>56.592000001627497</c:v>
                </c:pt>
                <c:pt idx="13408">
                  <c:v>56.600000001627706</c:v>
                </c:pt>
                <c:pt idx="13409">
                  <c:v>56.6080000016279</c:v>
                </c:pt>
                <c:pt idx="13410">
                  <c:v>56.616000001628102</c:v>
                </c:pt>
                <c:pt idx="13411">
                  <c:v>56.624000001628403</c:v>
                </c:pt>
                <c:pt idx="13412">
                  <c:v>56.632000001628604</c:v>
                </c:pt>
                <c:pt idx="13413">
                  <c:v>56.640000001628799</c:v>
                </c:pt>
                <c:pt idx="13414">
                  <c:v>56.6480000016291</c:v>
                </c:pt>
                <c:pt idx="13415">
                  <c:v>56.656000001629302</c:v>
                </c:pt>
                <c:pt idx="13416">
                  <c:v>56.664000001629503</c:v>
                </c:pt>
                <c:pt idx="13417">
                  <c:v>56.672000001629797</c:v>
                </c:pt>
                <c:pt idx="13418">
                  <c:v>56.680000001630006</c:v>
                </c:pt>
                <c:pt idx="13419">
                  <c:v>56.688000001630201</c:v>
                </c:pt>
                <c:pt idx="13420">
                  <c:v>56.696000001630402</c:v>
                </c:pt>
                <c:pt idx="13421">
                  <c:v>56.704000001630703</c:v>
                </c:pt>
                <c:pt idx="13422">
                  <c:v>56.712000001630905</c:v>
                </c:pt>
                <c:pt idx="13423">
                  <c:v>56.720000001631099</c:v>
                </c:pt>
                <c:pt idx="13424">
                  <c:v>56.728000001631401</c:v>
                </c:pt>
                <c:pt idx="13425">
                  <c:v>56.736000001631602</c:v>
                </c:pt>
                <c:pt idx="13426">
                  <c:v>56.744000001631804</c:v>
                </c:pt>
                <c:pt idx="13427">
                  <c:v>56.752000001632098</c:v>
                </c:pt>
                <c:pt idx="13428">
                  <c:v>56.760000001632307</c:v>
                </c:pt>
                <c:pt idx="13429">
                  <c:v>56.768000001632501</c:v>
                </c:pt>
                <c:pt idx="13430">
                  <c:v>56.776000001632703</c:v>
                </c:pt>
                <c:pt idx="13431">
                  <c:v>56.784000001633004</c:v>
                </c:pt>
                <c:pt idx="13432">
                  <c:v>56.792000001633205</c:v>
                </c:pt>
                <c:pt idx="13433">
                  <c:v>56.8000000016334</c:v>
                </c:pt>
                <c:pt idx="13434">
                  <c:v>56.808000001633701</c:v>
                </c:pt>
                <c:pt idx="13435">
                  <c:v>56.816000001633903</c:v>
                </c:pt>
                <c:pt idx="13436">
                  <c:v>56.824000001634104</c:v>
                </c:pt>
                <c:pt idx="13437">
                  <c:v>56.832000001634398</c:v>
                </c:pt>
                <c:pt idx="13438">
                  <c:v>56.8400000016346</c:v>
                </c:pt>
                <c:pt idx="13439">
                  <c:v>56.848000001634801</c:v>
                </c:pt>
                <c:pt idx="13440">
                  <c:v>56.856000001635003</c:v>
                </c:pt>
                <c:pt idx="13441">
                  <c:v>56.864000001635304</c:v>
                </c:pt>
                <c:pt idx="13442">
                  <c:v>56.872000001635506</c:v>
                </c:pt>
                <c:pt idx="13443">
                  <c:v>56.8800000016357</c:v>
                </c:pt>
                <c:pt idx="13444">
                  <c:v>56.888000001636001</c:v>
                </c:pt>
                <c:pt idx="13445">
                  <c:v>56.896000001636203</c:v>
                </c:pt>
                <c:pt idx="13446">
                  <c:v>56.904000001636405</c:v>
                </c:pt>
                <c:pt idx="13447">
                  <c:v>56.912000001636699</c:v>
                </c:pt>
                <c:pt idx="13448">
                  <c:v>56.9200000016369</c:v>
                </c:pt>
                <c:pt idx="13449">
                  <c:v>56.928000001637102</c:v>
                </c:pt>
                <c:pt idx="13450">
                  <c:v>56.936000001637304</c:v>
                </c:pt>
                <c:pt idx="13451">
                  <c:v>56.944000001637605</c:v>
                </c:pt>
                <c:pt idx="13452">
                  <c:v>56.952000001637799</c:v>
                </c:pt>
                <c:pt idx="13453">
                  <c:v>56.960000001638001</c:v>
                </c:pt>
                <c:pt idx="13454">
                  <c:v>56.968000001638302</c:v>
                </c:pt>
                <c:pt idx="13455">
                  <c:v>56.976000001638504</c:v>
                </c:pt>
                <c:pt idx="13456">
                  <c:v>56.984000001638705</c:v>
                </c:pt>
                <c:pt idx="13457">
                  <c:v>56.992000001638999</c:v>
                </c:pt>
                <c:pt idx="13458">
                  <c:v>57.000000001639201</c:v>
                </c:pt>
                <c:pt idx="13459">
                  <c:v>57.008000001639402</c:v>
                </c:pt>
                <c:pt idx="13460">
                  <c:v>57.016000001639604</c:v>
                </c:pt>
                <c:pt idx="13461">
                  <c:v>57.024000001639905</c:v>
                </c:pt>
                <c:pt idx="13462">
                  <c:v>57.0320000016401</c:v>
                </c:pt>
                <c:pt idx="13463">
                  <c:v>57.040000001640301</c:v>
                </c:pt>
                <c:pt idx="13464">
                  <c:v>57.048000001640602</c:v>
                </c:pt>
                <c:pt idx="13465">
                  <c:v>57.056000001640804</c:v>
                </c:pt>
                <c:pt idx="13466">
                  <c:v>57.064000001641006</c:v>
                </c:pt>
                <c:pt idx="13467">
                  <c:v>57.0720000016413</c:v>
                </c:pt>
                <c:pt idx="13468">
                  <c:v>57.080000001641501</c:v>
                </c:pt>
                <c:pt idx="13469">
                  <c:v>57.088000001641703</c:v>
                </c:pt>
                <c:pt idx="13470">
                  <c:v>57.096000001641904</c:v>
                </c:pt>
                <c:pt idx="13471">
                  <c:v>57.104000001642206</c:v>
                </c:pt>
                <c:pt idx="13472">
                  <c:v>57.1120000016424</c:v>
                </c:pt>
                <c:pt idx="13473">
                  <c:v>57.120000001642602</c:v>
                </c:pt>
                <c:pt idx="13474">
                  <c:v>57.128000001642903</c:v>
                </c:pt>
                <c:pt idx="13475">
                  <c:v>57.136000001643104</c:v>
                </c:pt>
                <c:pt idx="13476">
                  <c:v>57.144000001643299</c:v>
                </c:pt>
                <c:pt idx="13477">
                  <c:v>57.1520000016436</c:v>
                </c:pt>
                <c:pt idx="13478">
                  <c:v>57.160000001643802</c:v>
                </c:pt>
                <c:pt idx="13479">
                  <c:v>57.168000001644003</c:v>
                </c:pt>
                <c:pt idx="13480">
                  <c:v>57.176000001644205</c:v>
                </c:pt>
                <c:pt idx="13481">
                  <c:v>57.184000001644506</c:v>
                </c:pt>
                <c:pt idx="13482">
                  <c:v>57.192000001644701</c:v>
                </c:pt>
                <c:pt idx="13483">
                  <c:v>57.200000001644902</c:v>
                </c:pt>
                <c:pt idx="13484">
                  <c:v>57.208000001645203</c:v>
                </c:pt>
                <c:pt idx="13485">
                  <c:v>57.216000001645405</c:v>
                </c:pt>
                <c:pt idx="13486">
                  <c:v>57.224000001645599</c:v>
                </c:pt>
                <c:pt idx="13487">
                  <c:v>57.232000001645893</c:v>
                </c:pt>
                <c:pt idx="13488">
                  <c:v>57.240000001646102</c:v>
                </c:pt>
                <c:pt idx="13489">
                  <c:v>57.248000001646304</c:v>
                </c:pt>
                <c:pt idx="13490">
                  <c:v>57.256000001646498</c:v>
                </c:pt>
                <c:pt idx="13491">
                  <c:v>57.264000001646806</c:v>
                </c:pt>
                <c:pt idx="13492">
                  <c:v>57.272000001647001</c:v>
                </c:pt>
                <c:pt idx="13493">
                  <c:v>57.280000001647203</c:v>
                </c:pt>
                <c:pt idx="13494">
                  <c:v>57.288000001647504</c:v>
                </c:pt>
                <c:pt idx="13495">
                  <c:v>57.296000001647705</c:v>
                </c:pt>
                <c:pt idx="13496">
                  <c:v>57.3040000016479</c:v>
                </c:pt>
                <c:pt idx="13497">
                  <c:v>57.312000001648194</c:v>
                </c:pt>
                <c:pt idx="13498">
                  <c:v>57.320000001648403</c:v>
                </c:pt>
                <c:pt idx="13499">
                  <c:v>57.328000001648604</c:v>
                </c:pt>
                <c:pt idx="13500">
                  <c:v>57.336000001648799</c:v>
                </c:pt>
                <c:pt idx="13501">
                  <c:v>57.3440000016491</c:v>
                </c:pt>
                <c:pt idx="13502">
                  <c:v>57.352000001649301</c:v>
                </c:pt>
                <c:pt idx="13503">
                  <c:v>57.360000001649503</c:v>
                </c:pt>
                <c:pt idx="13504">
                  <c:v>57.368000001649804</c:v>
                </c:pt>
                <c:pt idx="13505">
                  <c:v>57.376000001650006</c:v>
                </c:pt>
                <c:pt idx="13506">
                  <c:v>57.3840000016502</c:v>
                </c:pt>
                <c:pt idx="13507">
                  <c:v>57.392000001650494</c:v>
                </c:pt>
                <c:pt idx="13508">
                  <c:v>57.400000001650703</c:v>
                </c:pt>
                <c:pt idx="13509">
                  <c:v>57.408000001650905</c:v>
                </c:pt>
                <c:pt idx="13510">
                  <c:v>57.416000001651099</c:v>
                </c:pt>
                <c:pt idx="13511">
                  <c:v>57.4240000016514</c:v>
                </c:pt>
                <c:pt idx="13512">
                  <c:v>57.432000001651602</c:v>
                </c:pt>
                <c:pt idx="13513">
                  <c:v>57.440000001651804</c:v>
                </c:pt>
                <c:pt idx="13514">
                  <c:v>57.448000001652105</c:v>
                </c:pt>
                <c:pt idx="13515">
                  <c:v>57.456000001652306</c:v>
                </c:pt>
                <c:pt idx="13516">
                  <c:v>57.464000001652501</c:v>
                </c:pt>
                <c:pt idx="13517">
                  <c:v>57.472000001652795</c:v>
                </c:pt>
                <c:pt idx="13518">
                  <c:v>57.480000001653003</c:v>
                </c:pt>
                <c:pt idx="13519">
                  <c:v>57.488000001653205</c:v>
                </c:pt>
                <c:pt idx="13520">
                  <c:v>57.4960000016534</c:v>
                </c:pt>
                <c:pt idx="13521">
                  <c:v>57.504000001653701</c:v>
                </c:pt>
                <c:pt idx="13522">
                  <c:v>57.512000001653902</c:v>
                </c:pt>
                <c:pt idx="13523">
                  <c:v>57.520000001654104</c:v>
                </c:pt>
                <c:pt idx="13524">
                  <c:v>57.528000001654405</c:v>
                </c:pt>
                <c:pt idx="13525">
                  <c:v>57.5360000016546</c:v>
                </c:pt>
                <c:pt idx="13526">
                  <c:v>57.544000001654801</c:v>
                </c:pt>
                <c:pt idx="13527">
                  <c:v>57.552000001655095</c:v>
                </c:pt>
                <c:pt idx="13528">
                  <c:v>57.560000001655304</c:v>
                </c:pt>
                <c:pt idx="13529">
                  <c:v>57.568000001655506</c:v>
                </c:pt>
                <c:pt idx="13530">
                  <c:v>57.5760000016557</c:v>
                </c:pt>
                <c:pt idx="13531">
                  <c:v>57.584000001656001</c:v>
                </c:pt>
                <c:pt idx="13532">
                  <c:v>57.592000001656203</c:v>
                </c:pt>
                <c:pt idx="13533">
                  <c:v>57.600000001656404</c:v>
                </c:pt>
                <c:pt idx="13534">
                  <c:v>57.608000001656706</c:v>
                </c:pt>
                <c:pt idx="13535">
                  <c:v>57.6160000016569</c:v>
                </c:pt>
                <c:pt idx="13536">
                  <c:v>57.624000001657102</c:v>
                </c:pt>
                <c:pt idx="13537">
                  <c:v>57.632000001657396</c:v>
                </c:pt>
                <c:pt idx="13538">
                  <c:v>57.640000001657604</c:v>
                </c:pt>
                <c:pt idx="13539">
                  <c:v>57.648000001657799</c:v>
                </c:pt>
                <c:pt idx="13540">
                  <c:v>57.656000001658001</c:v>
                </c:pt>
                <c:pt idx="13541">
                  <c:v>57.664000001658302</c:v>
                </c:pt>
                <c:pt idx="13542">
                  <c:v>57.672000001658503</c:v>
                </c:pt>
                <c:pt idx="13543">
                  <c:v>57.680000001658705</c:v>
                </c:pt>
                <c:pt idx="13544">
                  <c:v>57.688000001659006</c:v>
                </c:pt>
                <c:pt idx="13545">
                  <c:v>57.696000001659201</c:v>
                </c:pt>
                <c:pt idx="13546">
                  <c:v>57.704000001659402</c:v>
                </c:pt>
                <c:pt idx="13547">
                  <c:v>57.712000001659696</c:v>
                </c:pt>
                <c:pt idx="13548">
                  <c:v>57.720000001659905</c:v>
                </c:pt>
                <c:pt idx="13549">
                  <c:v>57.728000001660099</c:v>
                </c:pt>
                <c:pt idx="13550">
                  <c:v>57.736000001660301</c:v>
                </c:pt>
                <c:pt idx="13551">
                  <c:v>57.744000001660602</c:v>
                </c:pt>
                <c:pt idx="13552">
                  <c:v>57.752000001660804</c:v>
                </c:pt>
                <c:pt idx="13553">
                  <c:v>57.760000001660998</c:v>
                </c:pt>
                <c:pt idx="13554">
                  <c:v>57.768000001661306</c:v>
                </c:pt>
                <c:pt idx="13555">
                  <c:v>57.776000001661501</c:v>
                </c:pt>
                <c:pt idx="13556">
                  <c:v>57.784000001661703</c:v>
                </c:pt>
                <c:pt idx="13557">
                  <c:v>57.792000001661997</c:v>
                </c:pt>
                <c:pt idx="13558">
                  <c:v>57.800000001662205</c:v>
                </c:pt>
                <c:pt idx="13559">
                  <c:v>57.8080000016624</c:v>
                </c:pt>
                <c:pt idx="13560">
                  <c:v>57.816000001662601</c:v>
                </c:pt>
                <c:pt idx="13561">
                  <c:v>57.824000001662903</c:v>
                </c:pt>
                <c:pt idx="13562">
                  <c:v>57.832000001663104</c:v>
                </c:pt>
                <c:pt idx="13563">
                  <c:v>57.840000001663299</c:v>
                </c:pt>
                <c:pt idx="13564">
                  <c:v>57.848000001663607</c:v>
                </c:pt>
                <c:pt idx="13565">
                  <c:v>57.856000001663801</c:v>
                </c:pt>
                <c:pt idx="13566">
                  <c:v>57.864000001664003</c:v>
                </c:pt>
                <c:pt idx="13567">
                  <c:v>57.872000001664297</c:v>
                </c:pt>
                <c:pt idx="13568">
                  <c:v>57.880000001664506</c:v>
                </c:pt>
                <c:pt idx="13569">
                  <c:v>57.8880000016647</c:v>
                </c:pt>
                <c:pt idx="13570">
                  <c:v>57.896000001664902</c:v>
                </c:pt>
                <c:pt idx="13571">
                  <c:v>57.904000001665203</c:v>
                </c:pt>
                <c:pt idx="13572">
                  <c:v>57.912000001665405</c:v>
                </c:pt>
                <c:pt idx="13573">
                  <c:v>57.920000001665599</c:v>
                </c:pt>
                <c:pt idx="13574">
                  <c:v>57.9280000016659</c:v>
                </c:pt>
                <c:pt idx="13575">
                  <c:v>57.936000001666102</c:v>
                </c:pt>
                <c:pt idx="13576">
                  <c:v>57.944000001666303</c:v>
                </c:pt>
                <c:pt idx="13577">
                  <c:v>57.952000001666597</c:v>
                </c:pt>
                <c:pt idx="13578">
                  <c:v>57.960000001666806</c:v>
                </c:pt>
                <c:pt idx="13579">
                  <c:v>57.968000001667001</c:v>
                </c:pt>
                <c:pt idx="13580">
                  <c:v>57.976000001667202</c:v>
                </c:pt>
                <c:pt idx="13581">
                  <c:v>57.984000001667503</c:v>
                </c:pt>
                <c:pt idx="13582">
                  <c:v>57.992000001667705</c:v>
                </c:pt>
                <c:pt idx="13583">
                  <c:v>58.0000000016679</c:v>
                </c:pt>
                <c:pt idx="13584">
                  <c:v>58.008000001668201</c:v>
                </c:pt>
                <c:pt idx="13585">
                  <c:v>58.016000001668402</c:v>
                </c:pt>
                <c:pt idx="13586">
                  <c:v>58.024000001668604</c:v>
                </c:pt>
                <c:pt idx="13587">
                  <c:v>58.032000001668898</c:v>
                </c:pt>
                <c:pt idx="13588">
                  <c:v>58.0400000016691</c:v>
                </c:pt>
                <c:pt idx="13589">
                  <c:v>58.048000001669301</c:v>
                </c:pt>
                <c:pt idx="13590">
                  <c:v>58.056000001669503</c:v>
                </c:pt>
                <c:pt idx="13591">
                  <c:v>58.064000001669804</c:v>
                </c:pt>
                <c:pt idx="13592">
                  <c:v>58.072000001670006</c:v>
                </c:pt>
                <c:pt idx="13593">
                  <c:v>58.0800000016702</c:v>
                </c:pt>
                <c:pt idx="13594">
                  <c:v>58.088000001670501</c:v>
                </c:pt>
                <c:pt idx="13595">
                  <c:v>58.096000001670703</c:v>
                </c:pt>
                <c:pt idx="13596">
                  <c:v>58.104000001670904</c:v>
                </c:pt>
                <c:pt idx="13597">
                  <c:v>58.112000001671198</c:v>
                </c:pt>
                <c:pt idx="13598">
                  <c:v>58.1200000016714</c:v>
                </c:pt>
                <c:pt idx="13599">
                  <c:v>58.128000001671602</c:v>
                </c:pt>
                <c:pt idx="13600">
                  <c:v>58.136000001671896</c:v>
                </c:pt>
                <c:pt idx="13601">
                  <c:v>58.144000001672104</c:v>
                </c:pt>
                <c:pt idx="13602">
                  <c:v>58.152000001672299</c:v>
                </c:pt>
                <c:pt idx="13603">
                  <c:v>58.160000001672501</c:v>
                </c:pt>
                <c:pt idx="13604">
                  <c:v>58.168000001672802</c:v>
                </c:pt>
                <c:pt idx="13605">
                  <c:v>58.176000001673003</c:v>
                </c:pt>
                <c:pt idx="13606">
                  <c:v>58.184000001673205</c:v>
                </c:pt>
                <c:pt idx="13607">
                  <c:v>58.192000001673499</c:v>
                </c:pt>
                <c:pt idx="13608">
                  <c:v>58.2000000016737</c:v>
                </c:pt>
                <c:pt idx="13609">
                  <c:v>58.208000001673902</c:v>
                </c:pt>
                <c:pt idx="13610">
                  <c:v>58.216000001674196</c:v>
                </c:pt>
                <c:pt idx="13611">
                  <c:v>58.224000001674405</c:v>
                </c:pt>
                <c:pt idx="13612">
                  <c:v>58.232000001674599</c:v>
                </c:pt>
                <c:pt idx="13613">
                  <c:v>58.240000001674801</c:v>
                </c:pt>
                <c:pt idx="13614">
                  <c:v>58.248000001675102</c:v>
                </c:pt>
                <c:pt idx="13615">
                  <c:v>58.256000001675304</c:v>
                </c:pt>
                <c:pt idx="13616">
                  <c:v>58.264000001675505</c:v>
                </c:pt>
                <c:pt idx="13617">
                  <c:v>58.272000001675799</c:v>
                </c:pt>
                <c:pt idx="13618">
                  <c:v>58.280000001676001</c:v>
                </c:pt>
                <c:pt idx="13619">
                  <c:v>58.288000001676203</c:v>
                </c:pt>
                <c:pt idx="13620">
                  <c:v>58.296000001676497</c:v>
                </c:pt>
                <c:pt idx="13621">
                  <c:v>58.304000001676705</c:v>
                </c:pt>
                <c:pt idx="13622">
                  <c:v>58.3120000016769</c:v>
                </c:pt>
                <c:pt idx="13623">
                  <c:v>58.320000001677101</c:v>
                </c:pt>
                <c:pt idx="13624">
                  <c:v>58.328000001677403</c:v>
                </c:pt>
                <c:pt idx="13625">
                  <c:v>58.336000001677604</c:v>
                </c:pt>
                <c:pt idx="13626">
                  <c:v>58.344000001677799</c:v>
                </c:pt>
                <c:pt idx="13627">
                  <c:v>58.3520000016781</c:v>
                </c:pt>
                <c:pt idx="13628">
                  <c:v>58.360000001678301</c:v>
                </c:pt>
                <c:pt idx="13629">
                  <c:v>58.368000001678503</c:v>
                </c:pt>
                <c:pt idx="13630">
                  <c:v>58.376000001678797</c:v>
                </c:pt>
                <c:pt idx="13631">
                  <c:v>58.384000001679006</c:v>
                </c:pt>
                <c:pt idx="13632">
                  <c:v>58.3920000016792</c:v>
                </c:pt>
                <c:pt idx="13633">
                  <c:v>58.400000001679402</c:v>
                </c:pt>
                <c:pt idx="13634">
                  <c:v>58.408000001679703</c:v>
                </c:pt>
                <c:pt idx="13635">
                  <c:v>58.416000001679905</c:v>
                </c:pt>
                <c:pt idx="13636">
                  <c:v>58.424000001680099</c:v>
                </c:pt>
                <c:pt idx="13637">
                  <c:v>58.4320000016804</c:v>
                </c:pt>
                <c:pt idx="13638">
                  <c:v>58.440000001680602</c:v>
                </c:pt>
                <c:pt idx="13639">
                  <c:v>58.448000001680803</c:v>
                </c:pt>
                <c:pt idx="13640">
                  <c:v>58.456000001681097</c:v>
                </c:pt>
                <c:pt idx="13641">
                  <c:v>58.464000001681306</c:v>
                </c:pt>
                <c:pt idx="13642">
                  <c:v>58.472000001681501</c:v>
                </c:pt>
                <c:pt idx="13643">
                  <c:v>58.480000001681702</c:v>
                </c:pt>
                <c:pt idx="13644">
                  <c:v>58.488000001682003</c:v>
                </c:pt>
                <c:pt idx="13645">
                  <c:v>58.496000001682205</c:v>
                </c:pt>
                <c:pt idx="13646">
                  <c:v>58.5040000016824</c:v>
                </c:pt>
                <c:pt idx="13647">
                  <c:v>58.512000001682701</c:v>
                </c:pt>
                <c:pt idx="13648">
                  <c:v>58.520000001682902</c:v>
                </c:pt>
                <c:pt idx="13649">
                  <c:v>58.528000001683104</c:v>
                </c:pt>
                <c:pt idx="13650">
                  <c:v>58.536000001683398</c:v>
                </c:pt>
                <c:pt idx="13651">
                  <c:v>58.544000001683607</c:v>
                </c:pt>
                <c:pt idx="13652">
                  <c:v>58.552000001683801</c:v>
                </c:pt>
                <c:pt idx="13653">
                  <c:v>58.560000001684003</c:v>
                </c:pt>
                <c:pt idx="13654">
                  <c:v>58.568000001684304</c:v>
                </c:pt>
                <c:pt idx="13655">
                  <c:v>58.576000001684505</c:v>
                </c:pt>
                <c:pt idx="13656">
                  <c:v>58.5840000016847</c:v>
                </c:pt>
                <c:pt idx="13657">
                  <c:v>58.592000001685001</c:v>
                </c:pt>
                <c:pt idx="13658">
                  <c:v>58.600000001685203</c:v>
                </c:pt>
                <c:pt idx="13659">
                  <c:v>58.608000001685404</c:v>
                </c:pt>
                <c:pt idx="13660">
                  <c:v>58.616000001685698</c:v>
                </c:pt>
                <c:pt idx="13661">
                  <c:v>58.6240000016859</c:v>
                </c:pt>
                <c:pt idx="13662">
                  <c:v>58.632000001686102</c:v>
                </c:pt>
                <c:pt idx="13663">
                  <c:v>58.640000001686303</c:v>
                </c:pt>
                <c:pt idx="13664">
                  <c:v>58.648000001686604</c:v>
                </c:pt>
                <c:pt idx="13665">
                  <c:v>58.656000001686806</c:v>
                </c:pt>
                <c:pt idx="13666">
                  <c:v>58.664000001687</c:v>
                </c:pt>
                <c:pt idx="13667">
                  <c:v>58.672000001687302</c:v>
                </c:pt>
                <c:pt idx="13668">
                  <c:v>58.680000001687503</c:v>
                </c:pt>
                <c:pt idx="13669">
                  <c:v>58.688000001687705</c:v>
                </c:pt>
                <c:pt idx="13670">
                  <c:v>58.696000001687999</c:v>
                </c:pt>
                <c:pt idx="13671">
                  <c:v>58.7040000016882</c:v>
                </c:pt>
                <c:pt idx="13672">
                  <c:v>58.712000001688402</c:v>
                </c:pt>
                <c:pt idx="13673">
                  <c:v>58.720000001688604</c:v>
                </c:pt>
                <c:pt idx="13674">
                  <c:v>58.728000001688905</c:v>
                </c:pt>
                <c:pt idx="13675">
                  <c:v>58.736000001689099</c:v>
                </c:pt>
                <c:pt idx="13676">
                  <c:v>58.744000001689301</c:v>
                </c:pt>
                <c:pt idx="13677">
                  <c:v>58.752000001689602</c:v>
                </c:pt>
                <c:pt idx="13678">
                  <c:v>58.760000001689804</c:v>
                </c:pt>
                <c:pt idx="13679">
                  <c:v>58.768000001690005</c:v>
                </c:pt>
                <c:pt idx="13680">
                  <c:v>58.776000001690299</c:v>
                </c:pt>
                <c:pt idx="13681">
                  <c:v>58.784000001690501</c:v>
                </c:pt>
                <c:pt idx="13682">
                  <c:v>58.792000001690703</c:v>
                </c:pt>
                <c:pt idx="13683">
                  <c:v>58.800000001690904</c:v>
                </c:pt>
                <c:pt idx="13684">
                  <c:v>58.808000001691205</c:v>
                </c:pt>
                <c:pt idx="13685">
                  <c:v>58.8160000016914</c:v>
                </c:pt>
                <c:pt idx="13686">
                  <c:v>58.824000001691601</c:v>
                </c:pt>
                <c:pt idx="13687">
                  <c:v>58.832000001691902</c:v>
                </c:pt>
                <c:pt idx="13688">
                  <c:v>58.840000001692104</c:v>
                </c:pt>
                <c:pt idx="13689">
                  <c:v>58.848000001692299</c:v>
                </c:pt>
                <c:pt idx="13690">
                  <c:v>58.8560000016926</c:v>
                </c:pt>
                <c:pt idx="13691">
                  <c:v>58.864000001692801</c:v>
                </c:pt>
                <c:pt idx="13692">
                  <c:v>58.872000001693003</c:v>
                </c:pt>
                <c:pt idx="13693">
                  <c:v>58.880000001693205</c:v>
                </c:pt>
                <c:pt idx="13694">
                  <c:v>58.888000001693506</c:v>
                </c:pt>
                <c:pt idx="13695">
                  <c:v>58.8960000016937</c:v>
                </c:pt>
                <c:pt idx="13696">
                  <c:v>58.904000001693902</c:v>
                </c:pt>
                <c:pt idx="13697">
                  <c:v>58.912000001694203</c:v>
                </c:pt>
                <c:pt idx="13698">
                  <c:v>58.920000001694405</c:v>
                </c:pt>
                <c:pt idx="13699">
                  <c:v>58.928000001694599</c:v>
                </c:pt>
                <c:pt idx="13700">
                  <c:v>58.9360000016949</c:v>
                </c:pt>
                <c:pt idx="13701">
                  <c:v>58.944000001695102</c:v>
                </c:pt>
                <c:pt idx="13702">
                  <c:v>58.952000001695303</c:v>
                </c:pt>
                <c:pt idx="13703">
                  <c:v>58.960000001695505</c:v>
                </c:pt>
                <c:pt idx="13704">
                  <c:v>58.968000001695806</c:v>
                </c:pt>
                <c:pt idx="13705">
                  <c:v>58.976000001696001</c:v>
                </c:pt>
                <c:pt idx="13706">
                  <c:v>58.984000001696202</c:v>
                </c:pt>
                <c:pt idx="13707">
                  <c:v>58.992000001696503</c:v>
                </c:pt>
                <c:pt idx="13708">
                  <c:v>59.000000001696705</c:v>
                </c:pt>
                <c:pt idx="13709">
                  <c:v>59.0080000016969</c:v>
                </c:pt>
                <c:pt idx="13710">
                  <c:v>59.016000001697194</c:v>
                </c:pt>
                <c:pt idx="13711">
                  <c:v>59.024000001697402</c:v>
                </c:pt>
                <c:pt idx="13712">
                  <c:v>59.032000001697604</c:v>
                </c:pt>
                <c:pt idx="13713">
                  <c:v>59.040000001697798</c:v>
                </c:pt>
                <c:pt idx="13714">
                  <c:v>59.048000001698107</c:v>
                </c:pt>
                <c:pt idx="13715">
                  <c:v>59.056000001698301</c:v>
                </c:pt>
                <c:pt idx="13716">
                  <c:v>59.064000001698503</c:v>
                </c:pt>
                <c:pt idx="13717">
                  <c:v>59.072000001698804</c:v>
                </c:pt>
                <c:pt idx="13718">
                  <c:v>59.080000001699005</c:v>
                </c:pt>
                <c:pt idx="13719">
                  <c:v>59.0880000016992</c:v>
                </c:pt>
                <c:pt idx="13720">
                  <c:v>59.096000001699494</c:v>
                </c:pt>
                <c:pt idx="13721">
                  <c:v>59.104000001699703</c:v>
                </c:pt>
                <c:pt idx="13722">
                  <c:v>59.112000001699904</c:v>
                </c:pt>
                <c:pt idx="13723">
                  <c:v>59.120000001700099</c:v>
                </c:pt>
                <c:pt idx="13724">
                  <c:v>59.1280000017004</c:v>
                </c:pt>
                <c:pt idx="13725">
                  <c:v>59.136000001700602</c:v>
                </c:pt>
                <c:pt idx="13726">
                  <c:v>59.144000001700803</c:v>
                </c:pt>
                <c:pt idx="13727">
                  <c:v>59.152000001701104</c:v>
                </c:pt>
                <c:pt idx="13728">
                  <c:v>59.160000001701306</c:v>
                </c:pt>
                <c:pt idx="13729">
                  <c:v>59.1680000017015</c:v>
                </c:pt>
                <c:pt idx="13730">
                  <c:v>59.176000001701794</c:v>
                </c:pt>
                <c:pt idx="13731">
                  <c:v>59.184000001702003</c:v>
                </c:pt>
                <c:pt idx="13732">
                  <c:v>59.192000001702205</c:v>
                </c:pt>
                <c:pt idx="13733">
                  <c:v>59.200000001702399</c:v>
                </c:pt>
                <c:pt idx="13734">
                  <c:v>59.2080000017027</c:v>
                </c:pt>
                <c:pt idx="13735">
                  <c:v>59.216000001702902</c:v>
                </c:pt>
                <c:pt idx="13736">
                  <c:v>59.224000001703104</c:v>
                </c:pt>
                <c:pt idx="13737">
                  <c:v>59.232000001703405</c:v>
                </c:pt>
                <c:pt idx="13738">
                  <c:v>59.240000001703599</c:v>
                </c:pt>
                <c:pt idx="13739">
                  <c:v>59.248000001703801</c:v>
                </c:pt>
                <c:pt idx="13740">
                  <c:v>59.256000001704095</c:v>
                </c:pt>
                <c:pt idx="13741">
                  <c:v>59.264000001704304</c:v>
                </c:pt>
                <c:pt idx="13742">
                  <c:v>59.272000001704505</c:v>
                </c:pt>
                <c:pt idx="13743">
                  <c:v>59.2800000017047</c:v>
                </c:pt>
                <c:pt idx="13744">
                  <c:v>59.288000001705001</c:v>
                </c:pt>
                <c:pt idx="13745">
                  <c:v>59.296000001705202</c:v>
                </c:pt>
                <c:pt idx="13746">
                  <c:v>59.304000001705404</c:v>
                </c:pt>
                <c:pt idx="13747">
                  <c:v>59.312000001705705</c:v>
                </c:pt>
                <c:pt idx="13748">
                  <c:v>59.3200000017059</c:v>
                </c:pt>
                <c:pt idx="13749">
                  <c:v>59.328000001706101</c:v>
                </c:pt>
                <c:pt idx="13750">
                  <c:v>59.336000001706395</c:v>
                </c:pt>
                <c:pt idx="13751">
                  <c:v>59.344000001706604</c:v>
                </c:pt>
                <c:pt idx="13752">
                  <c:v>59.352000001706806</c:v>
                </c:pt>
                <c:pt idx="13753">
                  <c:v>59.360000001707</c:v>
                </c:pt>
                <c:pt idx="13754">
                  <c:v>59.368000001707301</c:v>
                </c:pt>
                <c:pt idx="13755">
                  <c:v>59.376000001707503</c:v>
                </c:pt>
                <c:pt idx="13756">
                  <c:v>59.384000001707705</c:v>
                </c:pt>
                <c:pt idx="13757">
                  <c:v>59.392000001708006</c:v>
                </c:pt>
                <c:pt idx="13758">
                  <c:v>59.4000000017082</c:v>
                </c:pt>
                <c:pt idx="13759">
                  <c:v>59.408000001708402</c:v>
                </c:pt>
                <c:pt idx="13760">
                  <c:v>59.416000001708696</c:v>
                </c:pt>
                <c:pt idx="13761">
                  <c:v>59.424000001708905</c:v>
                </c:pt>
                <c:pt idx="13762">
                  <c:v>59.432000001709099</c:v>
                </c:pt>
                <c:pt idx="13763">
                  <c:v>59.440000001709301</c:v>
                </c:pt>
                <c:pt idx="13764">
                  <c:v>59.448000001709602</c:v>
                </c:pt>
                <c:pt idx="13765">
                  <c:v>59.456000001709803</c:v>
                </c:pt>
                <c:pt idx="13766">
                  <c:v>59.464000001710005</c:v>
                </c:pt>
                <c:pt idx="13767">
                  <c:v>59.472000001710306</c:v>
                </c:pt>
                <c:pt idx="13768">
                  <c:v>59.480000001710501</c:v>
                </c:pt>
                <c:pt idx="13769">
                  <c:v>59.488000001710702</c:v>
                </c:pt>
                <c:pt idx="13770">
                  <c:v>59.496000001710996</c:v>
                </c:pt>
                <c:pt idx="13771">
                  <c:v>59.504000001711205</c:v>
                </c:pt>
                <c:pt idx="13772">
                  <c:v>59.512000001711399</c:v>
                </c:pt>
                <c:pt idx="13773">
                  <c:v>59.520000001711601</c:v>
                </c:pt>
                <c:pt idx="13774">
                  <c:v>59.528000001711902</c:v>
                </c:pt>
                <c:pt idx="13775">
                  <c:v>59.536000001712104</c:v>
                </c:pt>
                <c:pt idx="13776">
                  <c:v>59.544000001712298</c:v>
                </c:pt>
                <c:pt idx="13777">
                  <c:v>59.552000001712607</c:v>
                </c:pt>
                <c:pt idx="13778">
                  <c:v>59.560000001712801</c:v>
                </c:pt>
                <c:pt idx="13779">
                  <c:v>59.568000001713003</c:v>
                </c:pt>
                <c:pt idx="13780">
                  <c:v>59.576000001713297</c:v>
                </c:pt>
                <c:pt idx="13781">
                  <c:v>59.584000001713505</c:v>
                </c:pt>
                <c:pt idx="13782">
                  <c:v>59.5920000017137</c:v>
                </c:pt>
                <c:pt idx="13783">
                  <c:v>59.600000001713902</c:v>
                </c:pt>
                <c:pt idx="13784">
                  <c:v>59.608000001714203</c:v>
                </c:pt>
                <c:pt idx="13785">
                  <c:v>59.616000001714404</c:v>
                </c:pt>
                <c:pt idx="13786">
                  <c:v>59.624000001714599</c:v>
                </c:pt>
                <c:pt idx="13787">
                  <c:v>59.6320000017149</c:v>
                </c:pt>
                <c:pt idx="13788">
                  <c:v>59.640000001715102</c:v>
                </c:pt>
                <c:pt idx="13789">
                  <c:v>59.648000001715303</c:v>
                </c:pt>
                <c:pt idx="13790">
                  <c:v>59.656000001715597</c:v>
                </c:pt>
                <c:pt idx="13791">
                  <c:v>59.664000001715806</c:v>
                </c:pt>
                <c:pt idx="13792">
                  <c:v>59.672000001716</c:v>
                </c:pt>
                <c:pt idx="13793">
                  <c:v>59.680000001716202</c:v>
                </c:pt>
                <c:pt idx="13794">
                  <c:v>59.688000001716503</c:v>
                </c:pt>
                <c:pt idx="13795">
                  <c:v>59.696000001716705</c:v>
                </c:pt>
                <c:pt idx="13796">
                  <c:v>59.704000001716899</c:v>
                </c:pt>
                <c:pt idx="13797">
                  <c:v>59.7120000017172</c:v>
                </c:pt>
                <c:pt idx="13798">
                  <c:v>59.720000001717402</c:v>
                </c:pt>
                <c:pt idx="13799">
                  <c:v>59.728000001717604</c:v>
                </c:pt>
                <c:pt idx="13800">
                  <c:v>59.736000001717898</c:v>
                </c:pt>
                <c:pt idx="13801">
                  <c:v>59.744000001718106</c:v>
                </c:pt>
                <c:pt idx="13802">
                  <c:v>59.752000001718301</c:v>
                </c:pt>
                <c:pt idx="13803">
                  <c:v>59.760000001718502</c:v>
                </c:pt>
                <c:pt idx="13804">
                  <c:v>59.768000001718804</c:v>
                </c:pt>
                <c:pt idx="13805">
                  <c:v>59.776000001719005</c:v>
                </c:pt>
                <c:pt idx="13806">
                  <c:v>59.7840000017192</c:v>
                </c:pt>
                <c:pt idx="13807">
                  <c:v>59.792000001719501</c:v>
                </c:pt>
                <c:pt idx="13808">
                  <c:v>59.800000001719702</c:v>
                </c:pt>
                <c:pt idx="13809">
                  <c:v>59.808000001719904</c:v>
                </c:pt>
                <c:pt idx="13810">
                  <c:v>59.816000001720198</c:v>
                </c:pt>
                <c:pt idx="13811">
                  <c:v>59.8240000017204</c:v>
                </c:pt>
                <c:pt idx="13812">
                  <c:v>59.832000001720601</c:v>
                </c:pt>
                <c:pt idx="13813">
                  <c:v>59.840000001720803</c:v>
                </c:pt>
                <c:pt idx="13814">
                  <c:v>59.848000001721104</c:v>
                </c:pt>
                <c:pt idx="13815">
                  <c:v>59.856000001721306</c:v>
                </c:pt>
                <c:pt idx="13816">
                  <c:v>59.8640000017215</c:v>
                </c:pt>
                <c:pt idx="13817">
                  <c:v>59.872000001721801</c:v>
                </c:pt>
                <c:pt idx="13818">
                  <c:v>59.880000001722003</c:v>
                </c:pt>
                <c:pt idx="13819">
                  <c:v>59.888000001722205</c:v>
                </c:pt>
                <c:pt idx="13820">
                  <c:v>59.896000001722498</c:v>
                </c:pt>
                <c:pt idx="13821">
                  <c:v>59.9040000017227</c:v>
                </c:pt>
                <c:pt idx="13822">
                  <c:v>59.912000001722902</c:v>
                </c:pt>
                <c:pt idx="13823">
                  <c:v>59.920000001723196</c:v>
                </c:pt>
                <c:pt idx="13824">
                  <c:v>59.928000001723404</c:v>
                </c:pt>
                <c:pt idx="13825">
                  <c:v>59.936000001723599</c:v>
                </c:pt>
                <c:pt idx="13826">
                  <c:v>59.944000001723801</c:v>
                </c:pt>
                <c:pt idx="13827">
                  <c:v>59.952000001724102</c:v>
                </c:pt>
                <c:pt idx="13828">
                  <c:v>59.960000001724303</c:v>
                </c:pt>
                <c:pt idx="13829">
                  <c:v>59.968000001724505</c:v>
                </c:pt>
                <c:pt idx="13830">
                  <c:v>59.976000001724799</c:v>
                </c:pt>
                <c:pt idx="13831">
                  <c:v>59.984000001725001</c:v>
                </c:pt>
                <c:pt idx="13832">
                  <c:v>59.992000001725202</c:v>
                </c:pt>
                <c:pt idx="13833">
                  <c:v>60.000000001725496</c:v>
                </c:pt>
                <c:pt idx="13834">
                  <c:v>60.008000001725705</c:v>
                </c:pt>
                <c:pt idx="13835">
                  <c:v>60.016000001725899</c:v>
                </c:pt>
                <c:pt idx="13836">
                  <c:v>60.024000001726101</c:v>
                </c:pt>
                <c:pt idx="13837">
                  <c:v>60.032000001726402</c:v>
                </c:pt>
                <c:pt idx="13838">
                  <c:v>60.040000001726604</c:v>
                </c:pt>
                <c:pt idx="13839">
                  <c:v>60.048000001726805</c:v>
                </c:pt>
                <c:pt idx="13840">
                  <c:v>60.056000001727099</c:v>
                </c:pt>
                <c:pt idx="13841">
                  <c:v>60.064000001727301</c:v>
                </c:pt>
                <c:pt idx="13842">
                  <c:v>60.072000001727503</c:v>
                </c:pt>
                <c:pt idx="13843">
                  <c:v>60.080000001727797</c:v>
                </c:pt>
                <c:pt idx="13844">
                  <c:v>60.088000001728005</c:v>
                </c:pt>
                <c:pt idx="13845">
                  <c:v>60.0960000017282</c:v>
                </c:pt>
                <c:pt idx="13846">
                  <c:v>60.104000001728402</c:v>
                </c:pt>
                <c:pt idx="13847">
                  <c:v>60.112000001728703</c:v>
                </c:pt>
                <c:pt idx="13848">
                  <c:v>60.120000001728904</c:v>
                </c:pt>
                <c:pt idx="13849">
                  <c:v>60.128000001729099</c:v>
                </c:pt>
                <c:pt idx="13850">
                  <c:v>60.1360000017294</c:v>
                </c:pt>
                <c:pt idx="13851">
                  <c:v>60.144000001729601</c:v>
                </c:pt>
                <c:pt idx="13852">
                  <c:v>60.152000001729803</c:v>
                </c:pt>
                <c:pt idx="13853">
                  <c:v>60.160000001730097</c:v>
                </c:pt>
                <c:pt idx="13854">
                  <c:v>60.168000001730306</c:v>
                </c:pt>
                <c:pt idx="13855">
                  <c:v>60.1760000017305</c:v>
                </c:pt>
                <c:pt idx="13856">
                  <c:v>60.184000001730702</c:v>
                </c:pt>
                <c:pt idx="13857">
                  <c:v>60.192000001731003</c:v>
                </c:pt>
                <c:pt idx="13858">
                  <c:v>60.200000001731205</c:v>
                </c:pt>
                <c:pt idx="13859">
                  <c:v>60.208000001731399</c:v>
                </c:pt>
                <c:pt idx="13860">
                  <c:v>60.2160000017317</c:v>
                </c:pt>
                <c:pt idx="13861">
                  <c:v>60.224000001731902</c:v>
                </c:pt>
                <c:pt idx="13862">
                  <c:v>60.232000001732104</c:v>
                </c:pt>
                <c:pt idx="13863">
                  <c:v>60.240000001732398</c:v>
                </c:pt>
                <c:pt idx="13864">
                  <c:v>60.248000001732606</c:v>
                </c:pt>
                <c:pt idx="13865">
                  <c:v>60.256000001732801</c:v>
                </c:pt>
                <c:pt idx="13866">
                  <c:v>60.264000001733002</c:v>
                </c:pt>
                <c:pt idx="13867">
                  <c:v>60.272000001733304</c:v>
                </c:pt>
                <c:pt idx="13868">
                  <c:v>60.280000001733505</c:v>
                </c:pt>
                <c:pt idx="13869">
                  <c:v>60.2880000017337</c:v>
                </c:pt>
                <c:pt idx="13870">
                  <c:v>60.296000001734001</c:v>
                </c:pt>
                <c:pt idx="13871">
                  <c:v>60.304000001734202</c:v>
                </c:pt>
                <c:pt idx="13872">
                  <c:v>60.312000001734404</c:v>
                </c:pt>
                <c:pt idx="13873">
                  <c:v>60.320000001734698</c:v>
                </c:pt>
                <c:pt idx="13874">
                  <c:v>60.3280000017349</c:v>
                </c:pt>
                <c:pt idx="13875">
                  <c:v>60.336000001735101</c:v>
                </c:pt>
                <c:pt idx="13876">
                  <c:v>60.344000001735303</c:v>
                </c:pt>
                <c:pt idx="13877">
                  <c:v>60.352000001735604</c:v>
                </c:pt>
                <c:pt idx="13878">
                  <c:v>60.360000001735806</c:v>
                </c:pt>
                <c:pt idx="13879">
                  <c:v>60.368000001736</c:v>
                </c:pt>
                <c:pt idx="13880">
                  <c:v>60.376000001736301</c:v>
                </c:pt>
                <c:pt idx="13881">
                  <c:v>60.384000001736503</c:v>
                </c:pt>
                <c:pt idx="13882">
                  <c:v>60.392000001736704</c:v>
                </c:pt>
                <c:pt idx="13883">
                  <c:v>60.400000001736998</c:v>
                </c:pt>
                <c:pt idx="13884">
                  <c:v>60.4080000017372</c:v>
                </c:pt>
                <c:pt idx="13885">
                  <c:v>60.416000001737402</c:v>
                </c:pt>
                <c:pt idx="13886">
                  <c:v>60.424000001737696</c:v>
                </c:pt>
                <c:pt idx="13887">
                  <c:v>60.432000001737904</c:v>
                </c:pt>
                <c:pt idx="13888">
                  <c:v>60.440000001738106</c:v>
                </c:pt>
                <c:pt idx="13889">
                  <c:v>60.448000001738301</c:v>
                </c:pt>
                <c:pt idx="13890">
                  <c:v>60.456000001738602</c:v>
                </c:pt>
                <c:pt idx="13891">
                  <c:v>60.464000001738803</c:v>
                </c:pt>
                <c:pt idx="13892">
                  <c:v>60.472000001739005</c:v>
                </c:pt>
                <c:pt idx="13893">
                  <c:v>60.480000001739299</c:v>
                </c:pt>
                <c:pt idx="13894">
                  <c:v>60.488000001739501</c:v>
                </c:pt>
                <c:pt idx="13895">
                  <c:v>60.496000001739702</c:v>
                </c:pt>
                <c:pt idx="13896">
                  <c:v>60.504000001739996</c:v>
                </c:pt>
                <c:pt idx="13897">
                  <c:v>60.512000001740205</c:v>
                </c:pt>
                <c:pt idx="13898">
                  <c:v>60.520000001740399</c:v>
                </c:pt>
                <c:pt idx="13899">
                  <c:v>60.528000001740601</c:v>
                </c:pt>
                <c:pt idx="13900">
                  <c:v>60.536000001740902</c:v>
                </c:pt>
                <c:pt idx="13901">
                  <c:v>60.544000001741104</c:v>
                </c:pt>
                <c:pt idx="13902">
                  <c:v>60.552000001741305</c:v>
                </c:pt>
                <c:pt idx="13903">
                  <c:v>60.560000001741599</c:v>
                </c:pt>
                <c:pt idx="13904">
                  <c:v>60.568000001741801</c:v>
                </c:pt>
                <c:pt idx="13905">
                  <c:v>60.576000001742003</c:v>
                </c:pt>
                <c:pt idx="13906">
                  <c:v>60.584000001742297</c:v>
                </c:pt>
                <c:pt idx="13907">
                  <c:v>60.592000001742505</c:v>
                </c:pt>
                <c:pt idx="13908">
                  <c:v>60.6000000017427</c:v>
                </c:pt>
                <c:pt idx="13909">
                  <c:v>60.608000001742901</c:v>
                </c:pt>
                <c:pt idx="13910">
                  <c:v>60.616000001743203</c:v>
                </c:pt>
                <c:pt idx="13911">
                  <c:v>60.624000001743404</c:v>
                </c:pt>
                <c:pt idx="13912">
                  <c:v>60.632000001743599</c:v>
                </c:pt>
                <c:pt idx="13913">
                  <c:v>60.6400000017439</c:v>
                </c:pt>
                <c:pt idx="13914">
                  <c:v>60.648000001744101</c:v>
                </c:pt>
                <c:pt idx="13915">
                  <c:v>60.656000001744303</c:v>
                </c:pt>
                <c:pt idx="13916">
                  <c:v>60.664000001744597</c:v>
                </c:pt>
                <c:pt idx="13917">
                  <c:v>60.672000001744806</c:v>
                </c:pt>
                <c:pt idx="13918">
                  <c:v>60.680000001745</c:v>
                </c:pt>
                <c:pt idx="13919">
                  <c:v>60.688000001745202</c:v>
                </c:pt>
                <c:pt idx="13920">
                  <c:v>60.696000001745503</c:v>
                </c:pt>
                <c:pt idx="13921">
                  <c:v>60.704000001745705</c:v>
                </c:pt>
                <c:pt idx="13922">
                  <c:v>60.712000001745899</c:v>
                </c:pt>
                <c:pt idx="13923">
                  <c:v>60.720000001746193</c:v>
                </c:pt>
                <c:pt idx="13924">
                  <c:v>60.728000001746402</c:v>
                </c:pt>
                <c:pt idx="13925">
                  <c:v>60.736000001746604</c:v>
                </c:pt>
                <c:pt idx="13926">
                  <c:v>60.744000001746898</c:v>
                </c:pt>
                <c:pt idx="13927">
                  <c:v>60.752000001747106</c:v>
                </c:pt>
                <c:pt idx="13928">
                  <c:v>60.760000001747301</c:v>
                </c:pt>
                <c:pt idx="13929">
                  <c:v>60.768000001747502</c:v>
                </c:pt>
                <c:pt idx="13930">
                  <c:v>60.776000001747803</c:v>
                </c:pt>
                <c:pt idx="13931">
                  <c:v>60.784000001748005</c:v>
                </c:pt>
                <c:pt idx="13932">
                  <c:v>60.7920000017482</c:v>
                </c:pt>
                <c:pt idx="13933">
                  <c:v>60.800000001748494</c:v>
                </c:pt>
                <c:pt idx="13934">
                  <c:v>60.808000001748702</c:v>
                </c:pt>
                <c:pt idx="13935">
                  <c:v>60.816000001748904</c:v>
                </c:pt>
                <c:pt idx="13936">
                  <c:v>60.824000001749198</c:v>
                </c:pt>
                <c:pt idx="13937">
                  <c:v>60.832000001749407</c:v>
                </c:pt>
                <c:pt idx="13938">
                  <c:v>60.840000001749601</c:v>
                </c:pt>
                <c:pt idx="13939">
                  <c:v>60.848000001749803</c:v>
                </c:pt>
                <c:pt idx="13940">
                  <c:v>60.856000001750104</c:v>
                </c:pt>
                <c:pt idx="13941">
                  <c:v>60.864000001750306</c:v>
                </c:pt>
                <c:pt idx="13942">
                  <c:v>60.8720000017505</c:v>
                </c:pt>
                <c:pt idx="13943">
                  <c:v>60.880000001750794</c:v>
                </c:pt>
                <c:pt idx="13944">
                  <c:v>60.888000001751003</c:v>
                </c:pt>
                <c:pt idx="13945">
                  <c:v>60.896000001751204</c:v>
                </c:pt>
                <c:pt idx="13946">
                  <c:v>60.904000001751498</c:v>
                </c:pt>
                <c:pt idx="13947">
                  <c:v>60.9120000017517</c:v>
                </c:pt>
                <c:pt idx="13948">
                  <c:v>60.920000001751902</c:v>
                </c:pt>
                <c:pt idx="13949">
                  <c:v>60.928000001752103</c:v>
                </c:pt>
                <c:pt idx="13950">
                  <c:v>60.936000001752404</c:v>
                </c:pt>
                <c:pt idx="13951">
                  <c:v>60.944000001752606</c:v>
                </c:pt>
                <c:pt idx="13952">
                  <c:v>60.952000001752801</c:v>
                </c:pt>
                <c:pt idx="13953">
                  <c:v>60.960000001753095</c:v>
                </c:pt>
                <c:pt idx="13954">
                  <c:v>60.968000001753303</c:v>
                </c:pt>
                <c:pt idx="13955">
                  <c:v>60.976000001753505</c:v>
                </c:pt>
                <c:pt idx="13956">
                  <c:v>60.984000001753799</c:v>
                </c:pt>
                <c:pt idx="13957">
                  <c:v>60.992000001754</c:v>
                </c:pt>
                <c:pt idx="13958">
                  <c:v>61.000000001754202</c:v>
                </c:pt>
                <c:pt idx="13959">
                  <c:v>61.008000001754404</c:v>
                </c:pt>
                <c:pt idx="13960">
                  <c:v>61.016000001754705</c:v>
                </c:pt>
                <c:pt idx="13961">
                  <c:v>61.024000001754899</c:v>
                </c:pt>
                <c:pt idx="13962">
                  <c:v>61.032000001755101</c:v>
                </c:pt>
                <c:pt idx="13963">
                  <c:v>61.040000001755395</c:v>
                </c:pt>
                <c:pt idx="13964">
                  <c:v>61.048000001755604</c:v>
                </c:pt>
                <c:pt idx="13965">
                  <c:v>61.056000001755805</c:v>
                </c:pt>
                <c:pt idx="13966">
                  <c:v>61.064000001756099</c:v>
                </c:pt>
                <c:pt idx="13967">
                  <c:v>61.072000001756301</c:v>
                </c:pt>
                <c:pt idx="13968">
                  <c:v>61.080000001756503</c:v>
                </c:pt>
                <c:pt idx="13969">
                  <c:v>61.088000001756704</c:v>
                </c:pt>
                <c:pt idx="13970">
                  <c:v>61.096000001757005</c:v>
                </c:pt>
                <c:pt idx="13971">
                  <c:v>61.1040000017572</c:v>
                </c:pt>
                <c:pt idx="13972">
                  <c:v>61.112000001757401</c:v>
                </c:pt>
                <c:pt idx="13973">
                  <c:v>61.120000001757695</c:v>
                </c:pt>
                <c:pt idx="13974">
                  <c:v>61.128000001757904</c:v>
                </c:pt>
                <c:pt idx="13975">
                  <c:v>61.136000001758106</c:v>
                </c:pt>
                <c:pt idx="13976">
                  <c:v>61.1440000017584</c:v>
                </c:pt>
                <c:pt idx="13977">
                  <c:v>61.152000001758601</c:v>
                </c:pt>
                <c:pt idx="13978">
                  <c:v>61.160000001758803</c:v>
                </c:pt>
                <c:pt idx="13979">
                  <c:v>61.168000001759005</c:v>
                </c:pt>
                <c:pt idx="13980">
                  <c:v>61.176000001759306</c:v>
                </c:pt>
                <c:pt idx="13981">
                  <c:v>61.1840000017595</c:v>
                </c:pt>
                <c:pt idx="13982">
                  <c:v>61.192000001759702</c:v>
                </c:pt>
                <c:pt idx="13983">
                  <c:v>61.200000001759996</c:v>
                </c:pt>
                <c:pt idx="13984">
                  <c:v>61.208000001760205</c:v>
                </c:pt>
                <c:pt idx="13985">
                  <c:v>61.216000001760399</c:v>
                </c:pt>
                <c:pt idx="13986">
                  <c:v>61.2240000017607</c:v>
                </c:pt>
                <c:pt idx="13987">
                  <c:v>61.232000001760902</c:v>
                </c:pt>
                <c:pt idx="13988">
                  <c:v>61.240000001761103</c:v>
                </c:pt>
                <c:pt idx="13989">
                  <c:v>61.248000001761305</c:v>
                </c:pt>
                <c:pt idx="13990">
                  <c:v>61.256000001761606</c:v>
                </c:pt>
                <c:pt idx="13991">
                  <c:v>61.264000001761801</c:v>
                </c:pt>
                <c:pt idx="13992">
                  <c:v>61.272000001762002</c:v>
                </c:pt>
                <c:pt idx="13993">
                  <c:v>61.280000001762296</c:v>
                </c:pt>
                <c:pt idx="13994">
                  <c:v>61.288000001762505</c:v>
                </c:pt>
                <c:pt idx="13995">
                  <c:v>61.2960000017627</c:v>
                </c:pt>
                <c:pt idx="13996">
                  <c:v>61.304000001762994</c:v>
                </c:pt>
                <c:pt idx="13997">
                  <c:v>61.312000001763202</c:v>
                </c:pt>
                <c:pt idx="13998">
                  <c:v>61.320000001763404</c:v>
                </c:pt>
                <c:pt idx="13999">
                  <c:v>61.328000001763598</c:v>
                </c:pt>
                <c:pt idx="14000">
                  <c:v>61.336000001763907</c:v>
                </c:pt>
                <c:pt idx="14001">
                  <c:v>61.344000001764101</c:v>
                </c:pt>
                <c:pt idx="14002">
                  <c:v>61.352000001764303</c:v>
                </c:pt>
                <c:pt idx="14003">
                  <c:v>61.360000001764597</c:v>
                </c:pt>
                <c:pt idx="14004">
                  <c:v>61.368000001764806</c:v>
                </c:pt>
                <c:pt idx="14005">
                  <c:v>61.376000001765</c:v>
                </c:pt>
                <c:pt idx="14006">
                  <c:v>61.384000001765294</c:v>
                </c:pt>
                <c:pt idx="14007">
                  <c:v>61.392000001765503</c:v>
                </c:pt>
                <c:pt idx="14008">
                  <c:v>61.400000001765704</c:v>
                </c:pt>
                <c:pt idx="14009">
                  <c:v>61.408000001765899</c:v>
                </c:pt>
                <c:pt idx="14010">
                  <c:v>61.4160000017662</c:v>
                </c:pt>
                <c:pt idx="14011">
                  <c:v>61.424000001766402</c:v>
                </c:pt>
                <c:pt idx="14012">
                  <c:v>61.432000001766603</c:v>
                </c:pt>
                <c:pt idx="14013">
                  <c:v>61.440000001766897</c:v>
                </c:pt>
                <c:pt idx="14014">
                  <c:v>61.448000001767106</c:v>
                </c:pt>
                <c:pt idx="14015">
                  <c:v>61.4560000017673</c:v>
                </c:pt>
                <c:pt idx="14016">
                  <c:v>61.464000001767594</c:v>
                </c:pt>
                <c:pt idx="14017">
                  <c:v>61.472000001767803</c:v>
                </c:pt>
                <c:pt idx="14018">
                  <c:v>61.480000001768005</c:v>
                </c:pt>
                <c:pt idx="14019">
                  <c:v>61.488000001768199</c:v>
                </c:pt>
                <c:pt idx="14020">
                  <c:v>61.4960000017685</c:v>
                </c:pt>
                <c:pt idx="14021">
                  <c:v>61.504000001768702</c:v>
                </c:pt>
                <c:pt idx="14022">
                  <c:v>61.512000001768904</c:v>
                </c:pt>
                <c:pt idx="14023">
                  <c:v>61.520000001769198</c:v>
                </c:pt>
                <c:pt idx="14024">
                  <c:v>61.528000001769406</c:v>
                </c:pt>
                <c:pt idx="14025">
                  <c:v>61.536000001769601</c:v>
                </c:pt>
                <c:pt idx="14026">
                  <c:v>61.544000001769895</c:v>
                </c:pt>
                <c:pt idx="14027">
                  <c:v>61.552000001770104</c:v>
                </c:pt>
                <c:pt idx="14028">
                  <c:v>61.560000001770305</c:v>
                </c:pt>
                <c:pt idx="14029">
                  <c:v>61.5680000017705</c:v>
                </c:pt>
                <c:pt idx="14030">
                  <c:v>61.576000001770801</c:v>
                </c:pt>
                <c:pt idx="14031">
                  <c:v>61.584000001771003</c:v>
                </c:pt>
                <c:pt idx="14032">
                  <c:v>61.592000001771204</c:v>
                </c:pt>
                <c:pt idx="14033">
                  <c:v>61.600000001771498</c:v>
                </c:pt>
                <c:pt idx="14034">
                  <c:v>61.6080000017717</c:v>
                </c:pt>
                <c:pt idx="14035">
                  <c:v>61.616000001771901</c:v>
                </c:pt>
                <c:pt idx="14036">
                  <c:v>61.624000001772195</c:v>
                </c:pt>
                <c:pt idx="14037">
                  <c:v>61.632000001772404</c:v>
                </c:pt>
                <c:pt idx="14038">
                  <c:v>61.640000001772606</c:v>
                </c:pt>
                <c:pt idx="14039">
                  <c:v>61.6480000017728</c:v>
                </c:pt>
                <c:pt idx="14040">
                  <c:v>61.656000001773101</c:v>
                </c:pt>
                <c:pt idx="14041">
                  <c:v>61.664000001773303</c:v>
                </c:pt>
                <c:pt idx="14042">
                  <c:v>61.672000001773505</c:v>
                </c:pt>
                <c:pt idx="14043">
                  <c:v>61.680000001773799</c:v>
                </c:pt>
                <c:pt idx="14044">
                  <c:v>61.688000001774</c:v>
                </c:pt>
                <c:pt idx="14045">
                  <c:v>61.696000001774202</c:v>
                </c:pt>
                <c:pt idx="14046">
                  <c:v>61.704000001774496</c:v>
                </c:pt>
                <c:pt idx="14047">
                  <c:v>61.712000001774705</c:v>
                </c:pt>
                <c:pt idx="14048">
                  <c:v>61.720000001774899</c:v>
                </c:pt>
                <c:pt idx="14049">
                  <c:v>61.728000001775101</c:v>
                </c:pt>
                <c:pt idx="14050">
                  <c:v>61.736000001775402</c:v>
                </c:pt>
                <c:pt idx="14051">
                  <c:v>61.744000001775603</c:v>
                </c:pt>
                <c:pt idx="14052">
                  <c:v>61.752000001775805</c:v>
                </c:pt>
                <c:pt idx="14053">
                  <c:v>61.760000001776099</c:v>
                </c:pt>
                <c:pt idx="14054">
                  <c:v>61.768000001776301</c:v>
                </c:pt>
                <c:pt idx="14055">
                  <c:v>61.776000001776502</c:v>
                </c:pt>
                <c:pt idx="14056">
                  <c:v>61.784000001776796</c:v>
                </c:pt>
                <c:pt idx="14057">
                  <c:v>61.792000001777005</c:v>
                </c:pt>
                <c:pt idx="14058">
                  <c:v>61.8000000017772</c:v>
                </c:pt>
                <c:pt idx="14059">
                  <c:v>61.808000001777401</c:v>
                </c:pt>
                <c:pt idx="14060">
                  <c:v>61.816000001777702</c:v>
                </c:pt>
                <c:pt idx="14061">
                  <c:v>61.824000001777904</c:v>
                </c:pt>
                <c:pt idx="14062">
                  <c:v>61.832000001778098</c:v>
                </c:pt>
                <c:pt idx="14063">
                  <c:v>61.8400000017784</c:v>
                </c:pt>
                <c:pt idx="14064">
                  <c:v>61.848000001778601</c:v>
                </c:pt>
                <c:pt idx="14065">
                  <c:v>61.856000001778803</c:v>
                </c:pt>
                <c:pt idx="14066">
                  <c:v>61.864000001779097</c:v>
                </c:pt>
                <c:pt idx="14067">
                  <c:v>61.872000001779305</c:v>
                </c:pt>
                <c:pt idx="14068">
                  <c:v>61.8800000017795</c:v>
                </c:pt>
                <c:pt idx="14069">
                  <c:v>61.888000001779702</c:v>
                </c:pt>
                <c:pt idx="14070">
                  <c:v>61.896000001780003</c:v>
                </c:pt>
                <c:pt idx="14071">
                  <c:v>61.904000001780204</c:v>
                </c:pt>
                <c:pt idx="14072">
                  <c:v>61.912000001780399</c:v>
                </c:pt>
                <c:pt idx="14073">
                  <c:v>61.9200000017807</c:v>
                </c:pt>
                <c:pt idx="14074">
                  <c:v>61.928000001780902</c:v>
                </c:pt>
                <c:pt idx="14075">
                  <c:v>61.936000001781103</c:v>
                </c:pt>
                <c:pt idx="14076">
                  <c:v>61.944000001781397</c:v>
                </c:pt>
                <c:pt idx="14077">
                  <c:v>61.952000001781606</c:v>
                </c:pt>
                <c:pt idx="14078">
                  <c:v>61.9600000017818</c:v>
                </c:pt>
                <c:pt idx="14079">
                  <c:v>61.968000001782002</c:v>
                </c:pt>
                <c:pt idx="14080">
                  <c:v>61.976000001782303</c:v>
                </c:pt>
                <c:pt idx="14081">
                  <c:v>61.984000001782505</c:v>
                </c:pt>
                <c:pt idx="14082">
                  <c:v>61.992000001782699</c:v>
                </c:pt>
                <c:pt idx="14083">
                  <c:v>62.000000001783</c:v>
                </c:pt>
                <c:pt idx="14084">
                  <c:v>62.008000001783202</c:v>
                </c:pt>
                <c:pt idx="14085">
                  <c:v>62.016000001783404</c:v>
                </c:pt>
                <c:pt idx="14086">
                  <c:v>62.024000001783698</c:v>
                </c:pt>
                <c:pt idx="14087">
                  <c:v>62.032000001783906</c:v>
                </c:pt>
                <c:pt idx="14088">
                  <c:v>62.040000001784101</c:v>
                </c:pt>
                <c:pt idx="14089">
                  <c:v>62.048000001784303</c:v>
                </c:pt>
                <c:pt idx="14090">
                  <c:v>62.056000001784604</c:v>
                </c:pt>
                <c:pt idx="14091">
                  <c:v>62.064000001784805</c:v>
                </c:pt>
                <c:pt idx="14092">
                  <c:v>62.072000001785</c:v>
                </c:pt>
                <c:pt idx="14093">
                  <c:v>62.080000001785301</c:v>
                </c:pt>
                <c:pt idx="14094">
                  <c:v>62.088000001785502</c:v>
                </c:pt>
                <c:pt idx="14095">
                  <c:v>62.096000001785704</c:v>
                </c:pt>
                <c:pt idx="14096">
                  <c:v>62.104000001785998</c:v>
                </c:pt>
                <c:pt idx="14097">
                  <c:v>62.1120000017862</c:v>
                </c:pt>
                <c:pt idx="14098">
                  <c:v>62.120000001786401</c:v>
                </c:pt>
                <c:pt idx="14099">
                  <c:v>62.128000001786603</c:v>
                </c:pt>
                <c:pt idx="14100">
                  <c:v>62.136000001786904</c:v>
                </c:pt>
                <c:pt idx="14101">
                  <c:v>62.144000001787106</c:v>
                </c:pt>
                <c:pt idx="14102">
                  <c:v>62.1520000017873</c:v>
                </c:pt>
                <c:pt idx="14103">
                  <c:v>62.160000001787601</c:v>
                </c:pt>
                <c:pt idx="14104">
                  <c:v>62.168000001787803</c:v>
                </c:pt>
                <c:pt idx="14105">
                  <c:v>62.176000001788005</c:v>
                </c:pt>
                <c:pt idx="14106">
                  <c:v>62.184000001788299</c:v>
                </c:pt>
                <c:pt idx="14107">
                  <c:v>62.1920000017885</c:v>
                </c:pt>
                <c:pt idx="14108">
                  <c:v>62.200000001788702</c:v>
                </c:pt>
                <c:pt idx="14109">
                  <c:v>62.208000001788996</c:v>
                </c:pt>
                <c:pt idx="14110">
                  <c:v>62.216000001789205</c:v>
                </c:pt>
                <c:pt idx="14111">
                  <c:v>62.224000001789399</c:v>
                </c:pt>
                <c:pt idx="14112">
                  <c:v>62.232000001789601</c:v>
                </c:pt>
                <c:pt idx="14113">
                  <c:v>62.240000001789902</c:v>
                </c:pt>
                <c:pt idx="14114">
                  <c:v>62.248000001790103</c:v>
                </c:pt>
                <c:pt idx="14115">
                  <c:v>62.256000001790305</c:v>
                </c:pt>
                <c:pt idx="14116">
                  <c:v>62.264000001790599</c:v>
                </c:pt>
                <c:pt idx="14117">
                  <c:v>62.272000001790801</c:v>
                </c:pt>
                <c:pt idx="14118">
                  <c:v>62.280000001791002</c:v>
                </c:pt>
                <c:pt idx="14119">
                  <c:v>62.288000001791296</c:v>
                </c:pt>
                <c:pt idx="14120">
                  <c:v>62.296000001791505</c:v>
                </c:pt>
                <c:pt idx="14121">
                  <c:v>62.3040000017917</c:v>
                </c:pt>
                <c:pt idx="14122">
                  <c:v>62.312000001791901</c:v>
                </c:pt>
                <c:pt idx="14123">
                  <c:v>62.320000001792202</c:v>
                </c:pt>
                <c:pt idx="14124">
                  <c:v>62.328000001792404</c:v>
                </c:pt>
                <c:pt idx="14125">
                  <c:v>62.336000001792605</c:v>
                </c:pt>
                <c:pt idx="14126">
                  <c:v>62.344000001792899</c:v>
                </c:pt>
                <c:pt idx="14127">
                  <c:v>62.352000001793101</c:v>
                </c:pt>
                <c:pt idx="14128">
                  <c:v>62.360000001793303</c:v>
                </c:pt>
                <c:pt idx="14129">
                  <c:v>62.368000001793597</c:v>
                </c:pt>
                <c:pt idx="14130">
                  <c:v>62.376000001793805</c:v>
                </c:pt>
                <c:pt idx="14131">
                  <c:v>62.384000001794</c:v>
                </c:pt>
                <c:pt idx="14132">
                  <c:v>62.392000001794202</c:v>
                </c:pt>
                <c:pt idx="14133">
                  <c:v>62.400000001794503</c:v>
                </c:pt>
                <c:pt idx="14134">
                  <c:v>62.408000001794704</c:v>
                </c:pt>
                <c:pt idx="14135">
                  <c:v>62.416000001794899</c:v>
                </c:pt>
                <c:pt idx="14136">
                  <c:v>62.4240000017952</c:v>
                </c:pt>
                <c:pt idx="14137">
                  <c:v>62.432000001795402</c:v>
                </c:pt>
                <c:pt idx="14138">
                  <c:v>62.440000001795603</c:v>
                </c:pt>
                <c:pt idx="14139">
                  <c:v>62.448000001795897</c:v>
                </c:pt>
                <c:pt idx="14140">
                  <c:v>62.456000001796106</c:v>
                </c:pt>
                <c:pt idx="14141">
                  <c:v>62.4640000017963</c:v>
                </c:pt>
                <c:pt idx="14142">
                  <c:v>62.472000001796502</c:v>
                </c:pt>
                <c:pt idx="14143">
                  <c:v>62.480000001796803</c:v>
                </c:pt>
                <c:pt idx="14144">
                  <c:v>62.488000001797005</c:v>
                </c:pt>
                <c:pt idx="14145">
                  <c:v>62.496000001797199</c:v>
                </c:pt>
                <c:pt idx="14146">
                  <c:v>62.504000001797493</c:v>
                </c:pt>
                <c:pt idx="14147">
                  <c:v>62.512000001797702</c:v>
                </c:pt>
                <c:pt idx="14148">
                  <c:v>62.520000001797904</c:v>
                </c:pt>
                <c:pt idx="14149">
                  <c:v>62.528000001798198</c:v>
                </c:pt>
                <c:pt idx="14150">
                  <c:v>62.536000001798406</c:v>
                </c:pt>
                <c:pt idx="14151">
                  <c:v>62.544000001798608</c:v>
                </c:pt>
                <c:pt idx="14152">
                  <c:v>62.552000001798795</c:v>
                </c:pt>
                <c:pt idx="14153">
                  <c:v>62.560000001799096</c:v>
                </c:pt>
                <c:pt idx="14154">
                  <c:v>62.568000001799298</c:v>
                </c:pt>
                <c:pt idx="14155">
                  <c:v>62.5760000017995</c:v>
                </c:pt>
                <c:pt idx="14156">
                  <c:v>62.584000001799794</c:v>
                </c:pt>
                <c:pt idx="14157">
                  <c:v>62.592000001800002</c:v>
                </c:pt>
                <c:pt idx="14158">
                  <c:v>62.600000001800204</c:v>
                </c:pt>
                <c:pt idx="14159">
                  <c:v>62.608000001800498</c:v>
                </c:pt>
                <c:pt idx="14160">
                  <c:v>62.616000001800707</c:v>
                </c:pt>
                <c:pt idx="14161">
                  <c:v>62.624000001800908</c:v>
                </c:pt>
                <c:pt idx="14162">
                  <c:v>62.632000001801096</c:v>
                </c:pt>
                <c:pt idx="14163">
                  <c:v>62.640000001801397</c:v>
                </c:pt>
                <c:pt idx="14164">
                  <c:v>62.648000001801599</c:v>
                </c:pt>
                <c:pt idx="14165">
                  <c:v>62.6560000018018</c:v>
                </c:pt>
                <c:pt idx="14166">
                  <c:v>62.664000001802094</c:v>
                </c:pt>
                <c:pt idx="14167">
                  <c:v>62.672000001802303</c:v>
                </c:pt>
                <c:pt idx="14168">
                  <c:v>62.680000001802505</c:v>
                </c:pt>
                <c:pt idx="14169">
                  <c:v>62.688000001802799</c:v>
                </c:pt>
                <c:pt idx="14170">
                  <c:v>62.696000001803007</c:v>
                </c:pt>
                <c:pt idx="14171">
                  <c:v>62.704000001803209</c:v>
                </c:pt>
                <c:pt idx="14172">
                  <c:v>62.712000001803503</c:v>
                </c:pt>
                <c:pt idx="14173">
                  <c:v>62.720000001803697</c:v>
                </c:pt>
                <c:pt idx="14174">
                  <c:v>62.728000001803899</c:v>
                </c:pt>
                <c:pt idx="14175">
                  <c:v>62.736000001804101</c:v>
                </c:pt>
                <c:pt idx="14176">
                  <c:v>62.744000001804395</c:v>
                </c:pt>
                <c:pt idx="14177">
                  <c:v>62.752000001804603</c:v>
                </c:pt>
                <c:pt idx="14178">
                  <c:v>62.760000001804805</c:v>
                </c:pt>
                <c:pt idx="14179">
                  <c:v>62.768000001805099</c:v>
                </c:pt>
                <c:pt idx="14180">
                  <c:v>62.776000001805308</c:v>
                </c:pt>
                <c:pt idx="14181">
                  <c:v>62.784000001805509</c:v>
                </c:pt>
                <c:pt idx="14182">
                  <c:v>62.792000001805803</c:v>
                </c:pt>
                <c:pt idx="14183">
                  <c:v>62.800000001805998</c:v>
                </c:pt>
                <c:pt idx="14184">
                  <c:v>62.808000001806199</c:v>
                </c:pt>
                <c:pt idx="14185">
                  <c:v>62.816000001806401</c:v>
                </c:pt>
                <c:pt idx="14186">
                  <c:v>62.824000001806695</c:v>
                </c:pt>
                <c:pt idx="14187">
                  <c:v>62.832000001806904</c:v>
                </c:pt>
                <c:pt idx="14188">
                  <c:v>62.840000001807105</c:v>
                </c:pt>
                <c:pt idx="14189">
                  <c:v>62.848000001807399</c:v>
                </c:pt>
                <c:pt idx="14190">
                  <c:v>62.856000001807608</c:v>
                </c:pt>
                <c:pt idx="14191">
                  <c:v>62.864000001807796</c:v>
                </c:pt>
                <c:pt idx="14192">
                  <c:v>62.872000001808104</c:v>
                </c:pt>
                <c:pt idx="14193">
                  <c:v>62.880000001808298</c:v>
                </c:pt>
                <c:pt idx="14194">
                  <c:v>62.8880000018085</c:v>
                </c:pt>
                <c:pt idx="14195">
                  <c:v>62.896000001808702</c:v>
                </c:pt>
                <c:pt idx="14196">
                  <c:v>62.904000001808996</c:v>
                </c:pt>
                <c:pt idx="14197">
                  <c:v>62.912000001809204</c:v>
                </c:pt>
                <c:pt idx="14198">
                  <c:v>62.920000001809406</c:v>
                </c:pt>
                <c:pt idx="14199">
                  <c:v>62.9280000018097</c:v>
                </c:pt>
                <c:pt idx="14200">
                  <c:v>62.936000001809909</c:v>
                </c:pt>
                <c:pt idx="14201">
                  <c:v>62.944000001810096</c:v>
                </c:pt>
                <c:pt idx="14202">
                  <c:v>62.95200000181039</c:v>
                </c:pt>
                <c:pt idx="14203">
                  <c:v>62.960000001810599</c:v>
                </c:pt>
                <c:pt idx="14204">
                  <c:v>62.9680000018108</c:v>
                </c:pt>
                <c:pt idx="14205">
                  <c:v>62.976000001811002</c:v>
                </c:pt>
                <c:pt idx="14206">
                  <c:v>62.984000001811296</c:v>
                </c:pt>
                <c:pt idx="14207">
                  <c:v>62.992000001811505</c:v>
                </c:pt>
                <c:pt idx="14208">
                  <c:v>63.000000001811706</c:v>
                </c:pt>
                <c:pt idx="14209">
                  <c:v>63.008000001812</c:v>
                </c:pt>
                <c:pt idx="14210">
                  <c:v>63.016000001812209</c:v>
                </c:pt>
                <c:pt idx="14211">
                  <c:v>63.024000001812396</c:v>
                </c:pt>
                <c:pt idx="14212">
                  <c:v>63.03200000181269</c:v>
                </c:pt>
                <c:pt idx="14213">
                  <c:v>63.040000001812899</c:v>
                </c:pt>
                <c:pt idx="14214">
                  <c:v>63.048000001813101</c:v>
                </c:pt>
                <c:pt idx="14215">
                  <c:v>63.056000001813302</c:v>
                </c:pt>
                <c:pt idx="14216">
                  <c:v>63.064000001813596</c:v>
                </c:pt>
                <c:pt idx="14217">
                  <c:v>63.072000001813805</c:v>
                </c:pt>
                <c:pt idx="14218">
                  <c:v>63.080000001814007</c:v>
                </c:pt>
                <c:pt idx="14219">
                  <c:v>63.088000001814301</c:v>
                </c:pt>
                <c:pt idx="14220">
                  <c:v>63.09600000181451</c:v>
                </c:pt>
                <c:pt idx="14221">
                  <c:v>63.104000001814697</c:v>
                </c:pt>
                <c:pt idx="14222">
                  <c:v>63.112000001814991</c:v>
                </c:pt>
                <c:pt idx="14223">
                  <c:v>63.1200000018152</c:v>
                </c:pt>
                <c:pt idx="14224">
                  <c:v>63.128000001815401</c:v>
                </c:pt>
                <c:pt idx="14225">
                  <c:v>63.136000001815603</c:v>
                </c:pt>
                <c:pt idx="14226">
                  <c:v>63.144000001815897</c:v>
                </c:pt>
                <c:pt idx="14227">
                  <c:v>63.152000001816106</c:v>
                </c:pt>
                <c:pt idx="14228">
                  <c:v>63.160000001816307</c:v>
                </c:pt>
                <c:pt idx="14229">
                  <c:v>63.168000001816601</c:v>
                </c:pt>
                <c:pt idx="14230">
                  <c:v>63.17600000181681</c:v>
                </c:pt>
                <c:pt idx="14231">
                  <c:v>63.184000001816997</c:v>
                </c:pt>
                <c:pt idx="14232">
                  <c:v>63.192000001817291</c:v>
                </c:pt>
                <c:pt idx="14233">
                  <c:v>63.2000000018175</c:v>
                </c:pt>
                <c:pt idx="14234">
                  <c:v>63.208000001817702</c:v>
                </c:pt>
                <c:pt idx="14235">
                  <c:v>63.216000001817903</c:v>
                </c:pt>
                <c:pt idx="14236">
                  <c:v>63.224000001818197</c:v>
                </c:pt>
                <c:pt idx="14237">
                  <c:v>63.232000001818406</c:v>
                </c:pt>
                <c:pt idx="14238">
                  <c:v>63.240000001818608</c:v>
                </c:pt>
                <c:pt idx="14239">
                  <c:v>63.248000001818902</c:v>
                </c:pt>
                <c:pt idx="14240">
                  <c:v>63.256000001819096</c:v>
                </c:pt>
                <c:pt idx="14241">
                  <c:v>63.264000001819298</c:v>
                </c:pt>
                <c:pt idx="14242">
                  <c:v>63.272000001819592</c:v>
                </c:pt>
                <c:pt idx="14243">
                  <c:v>63.280000001819801</c:v>
                </c:pt>
                <c:pt idx="14244">
                  <c:v>63.288000001820002</c:v>
                </c:pt>
                <c:pt idx="14245">
                  <c:v>63.296000001820204</c:v>
                </c:pt>
                <c:pt idx="14246">
                  <c:v>63.304000001820498</c:v>
                </c:pt>
                <c:pt idx="14247">
                  <c:v>63.312000001820707</c:v>
                </c:pt>
                <c:pt idx="14248">
                  <c:v>63.320000001820908</c:v>
                </c:pt>
                <c:pt idx="14249">
                  <c:v>63.328000001821202</c:v>
                </c:pt>
                <c:pt idx="14250">
                  <c:v>63.336000001821397</c:v>
                </c:pt>
                <c:pt idx="14251">
                  <c:v>63.344000001821598</c:v>
                </c:pt>
                <c:pt idx="14252">
                  <c:v>63.352000001821892</c:v>
                </c:pt>
                <c:pt idx="14253">
                  <c:v>63.360000001822101</c:v>
                </c:pt>
                <c:pt idx="14254">
                  <c:v>63.368000001822303</c:v>
                </c:pt>
                <c:pt idx="14255">
                  <c:v>63.376000001822504</c:v>
                </c:pt>
                <c:pt idx="14256">
                  <c:v>63.384000001822798</c:v>
                </c:pt>
                <c:pt idx="14257">
                  <c:v>63.392000001823007</c:v>
                </c:pt>
                <c:pt idx="14258">
                  <c:v>63.400000001823209</c:v>
                </c:pt>
                <c:pt idx="14259">
                  <c:v>63.408000001823503</c:v>
                </c:pt>
                <c:pt idx="14260">
                  <c:v>63.416000001823697</c:v>
                </c:pt>
                <c:pt idx="14261">
                  <c:v>63.424000001823899</c:v>
                </c:pt>
                <c:pt idx="14262">
                  <c:v>63.432000001824193</c:v>
                </c:pt>
                <c:pt idx="14263">
                  <c:v>63.440000001824401</c:v>
                </c:pt>
                <c:pt idx="14264">
                  <c:v>63.448000001824603</c:v>
                </c:pt>
                <c:pt idx="14265">
                  <c:v>63.456000001824805</c:v>
                </c:pt>
                <c:pt idx="14266">
                  <c:v>63.464000001825099</c:v>
                </c:pt>
                <c:pt idx="14267">
                  <c:v>63.472000001825307</c:v>
                </c:pt>
                <c:pt idx="14268">
                  <c:v>63.480000001825509</c:v>
                </c:pt>
                <c:pt idx="14269">
                  <c:v>63.488000001825803</c:v>
                </c:pt>
                <c:pt idx="14270">
                  <c:v>63.496000001825998</c:v>
                </c:pt>
                <c:pt idx="14271">
                  <c:v>63.504000001826199</c:v>
                </c:pt>
                <c:pt idx="14272">
                  <c:v>63.512000001826493</c:v>
                </c:pt>
                <c:pt idx="14273">
                  <c:v>63.520000001826702</c:v>
                </c:pt>
                <c:pt idx="14274">
                  <c:v>63.528000001826904</c:v>
                </c:pt>
                <c:pt idx="14275">
                  <c:v>63.536000001827105</c:v>
                </c:pt>
                <c:pt idx="14276">
                  <c:v>63.544000001827399</c:v>
                </c:pt>
                <c:pt idx="14277">
                  <c:v>63.552000001827608</c:v>
                </c:pt>
                <c:pt idx="14278">
                  <c:v>63.560000001827795</c:v>
                </c:pt>
                <c:pt idx="14279">
                  <c:v>63.568000001828104</c:v>
                </c:pt>
                <c:pt idx="14280">
                  <c:v>63.576000001828298</c:v>
                </c:pt>
                <c:pt idx="14281">
                  <c:v>63.5840000018285</c:v>
                </c:pt>
                <c:pt idx="14282">
                  <c:v>63.592000001828794</c:v>
                </c:pt>
                <c:pt idx="14283">
                  <c:v>63.600000001829002</c:v>
                </c:pt>
                <c:pt idx="14284">
                  <c:v>63.608000001829204</c:v>
                </c:pt>
                <c:pt idx="14285">
                  <c:v>63.616000001829406</c:v>
                </c:pt>
                <c:pt idx="14286">
                  <c:v>63.6240000018297</c:v>
                </c:pt>
                <c:pt idx="14287">
                  <c:v>63.632000001829908</c:v>
                </c:pt>
                <c:pt idx="14288">
                  <c:v>63.640000001830096</c:v>
                </c:pt>
                <c:pt idx="14289">
                  <c:v>63.64800000183039</c:v>
                </c:pt>
                <c:pt idx="14290">
                  <c:v>63.656000001830598</c:v>
                </c:pt>
                <c:pt idx="14291">
                  <c:v>63.6640000018308</c:v>
                </c:pt>
                <c:pt idx="14292">
                  <c:v>63.672000001831094</c:v>
                </c:pt>
                <c:pt idx="14293">
                  <c:v>63.680000001831303</c:v>
                </c:pt>
                <c:pt idx="14294">
                  <c:v>63.688000001831504</c:v>
                </c:pt>
                <c:pt idx="14295">
                  <c:v>63.696000001831706</c:v>
                </c:pt>
                <c:pt idx="14296">
                  <c:v>63.704000001832</c:v>
                </c:pt>
                <c:pt idx="14297">
                  <c:v>63.712000001832209</c:v>
                </c:pt>
                <c:pt idx="14298">
                  <c:v>63.720000001832396</c:v>
                </c:pt>
                <c:pt idx="14299">
                  <c:v>63.72800000183269</c:v>
                </c:pt>
                <c:pt idx="14300">
                  <c:v>63.736000001832899</c:v>
                </c:pt>
                <c:pt idx="14301">
                  <c:v>63.744000001833101</c:v>
                </c:pt>
                <c:pt idx="14302">
                  <c:v>63.752000001833395</c:v>
                </c:pt>
                <c:pt idx="14303">
                  <c:v>63.760000001833603</c:v>
                </c:pt>
                <c:pt idx="14304">
                  <c:v>63.768000001833805</c:v>
                </c:pt>
                <c:pt idx="14305">
                  <c:v>63.776000001834007</c:v>
                </c:pt>
                <c:pt idx="14306">
                  <c:v>63.784000001834301</c:v>
                </c:pt>
                <c:pt idx="14307">
                  <c:v>63.792000001834509</c:v>
                </c:pt>
                <c:pt idx="14308">
                  <c:v>63.800000001834697</c:v>
                </c:pt>
                <c:pt idx="14309">
                  <c:v>63.808000001834991</c:v>
                </c:pt>
                <c:pt idx="14310">
                  <c:v>63.816000001835199</c:v>
                </c:pt>
                <c:pt idx="14311">
                  <c:v>63.824000001835401</c:v>
                </c:pt>
                <c:pt idx="14312">
                  <c:v>63.832000001835695</c:v>
                </c:pt>
                <c:pt idx="14313">
                  <c:v>63.840000001835904</c:v>
                </c:pt>
                <c:pt idx="14314">
                  <c:v>63.848000001836105</c:v>
                </c:pt>
                <c:pt idx="14315">
                  <c:v>63.856000001836307</c:v>
                </c:pt>
                <c:pt idx="14316">
                  <c:v>63.864000001836601</c:v>
                </c:pt>
                <c:pt idx="14317">
                  <c:v>63.87200000183681</c:v>
                </c:pt>
                <c:pt idx="14318">
                  <c:v>63.880000001836997</c:v>
                </c:pt>
                <c:pt idx="14319">
                  <c:v>63.888000001837291</c:v>
                </c:pt>
                <c:pt idx="14320">
                  <c:v>63.8960000018375</c:v>
                </c:pt>
                <c:pt idx="14321">
                  <c:v>63.904000001837701</c:v>
                </c:pt>
                <c:pt idx="14322">
                  <c:v>63.912000001837995</c:v>
                </c:pt>
                <c:pt idx="14323">
                  <c:v>63.920000001838204</c:v>
                </c:pt>
                <c:pt idx="14324">
                  <c:v>63.928000001838406</c:v>
                </c:pt>
                <c:pt idx="14325">
                  <c:v>63.936000001838607</c:v>
                </c:pt>
                <c:pt idx="14326">
                  <c:v>63.944000001838901</c:v>
                </c:pt>
                <c:pt idx="14327">
                  <c:v>63.952000001839096</c:v>
                </c:pt>
                <c:pt idx="14328">
                  <c:v>63.960000001839298</c:v>
                </c:pt>
                <c:pt idx="14329">
                  <c:v>63.968000001839592</c:v>
                </c:pt>
                <c:pt idx="14330">
                  <c:v>63.9760000018398</c:v>
                </c:pt>
                <c:pt idx="14331">
                  <c:v>63.984000001840002</c:v>
                </c:pt>
                <c:pt idx="14332">
                  <c:v>63.992000001840296</c:v>
                </c:pt>
                <c:pt idx="14333">
                  <c:v>64.000000001840505</c:v>
                </c:pt>
                <c:pt idx="14334">
                  <c:v>64.008000001840699</c:v>
                </c:pt>
                <c:pt idx="14335">
                  <c:v>64.016000001840908</c:v>
                </c:pt>
                <c:pt idx="14336">
                  <c:v>64.024000001841202</c:v>
                </c:pt>
                <c:pt idx="14337">
                  <c:v>64.032000001841396</c:v>
                </c:pt>
                <c:pt idx="14338">
                  <c:v>64.040000001841591</c:v>
                </c:pt>
                <c:pt idx="14339">
                  <c:v>64.048000001841899</c:v>
                </c:pt>
                <c:pt idx="14340">
                  <c:v>64.056000001842094</c:v>
                </c:pt>
                <c:pt idx="14341">
                  <c:v>64.064000001842302</c:v>
                </c:pt>
                <c:pt idx="14342">
                  <c:v>64.072000001842596</c:v>
                </c:pt>
                <c:pt idx="14343">
                  <c:v>64.080000001842805</c:v>
                </c:pt>
                <c:pt idx="14344">
                  <c:v>64.088000001843</c:v>
                </c:pt>
                <c:pt idx="14345">
                  <c:v>64.096000001843208</c:v>
                </c:pt>
                <c:pt idx="14346">
                  <c:v>64.104000001843502</c:v>
                </c:pt>
                <c:pt idx="14347">
                  <c:v>64.112000001843697</c:v>
                </c:pt>
                <c:pt idx="14348">
                  <c:v>64.120000001843891</c:v>
                </c:pt>
                <c:pt idx="14349">
                  <c:v>64.1280000018442</c:v>
                </c:pt>
                <c:pt idx="14350">
                  <c:v>64.136000001844394</c:v>
                </c:pt>
                <c:pt idx="14351">
                  <c:v>64.144000001844603</c:v>
                </c:pt>
                <c:pt idx="14352">
                  <c:v>64.152000001844897</c:v>
                </c:pt>
                <c:pt idx="14353">
                  <c:v>64.160000001845106</c:v>
                </c:pt>
                <c:pt idx="14354">
                  <c:v>64.1680000018453</c:v>
                </c:pt>
                <c:pt idx="14355">
                  <c:v>64.176000001845509</c:v>
                </c:pt>
                <c:pt idx="14356">
                  <c:v>64.184000001845803</c:v>
                </c:pt>
                <c:pt idx="14357">
                  <c:v>64.192000001845997</c:v>
                </c:pt>
                <c:pt idx="14358">
                  <c:v>64.200000001846192</c:v>
                </c:pt>
                <c:pt idx="14359">
                  <c:v>64.2080000018465</c:v>
                </c:pt>
                <c:pt idx="14360">
                  <c:v>64.216000001846695</c:v>
                </c:pt>
                <c:pt idx="14361">
                  <c:v>64.224000001846903</c:v>
                </c:pt>
                <c:pt idx="14362">
                  <c:v>64.232000001847197</c:v>
                </c:pt>
                <c:pt idx="14363">
                  <c:v>64.240000001847406</c:v>
                </c:pt>
                <c:pt idx="14364">
                  <c:v>64.248000001847601</c:v>
                </c:pt>
                <c:pt idx="14365">
                  <c:v>64.256000001847795</c:v>
                </c:pt>
                <c:pt idx="14366">
                  <c:v>64.264000001848103</c:v>
                </c:pt>
                <c:pt idx="14367">
                  <c:v>64.272000001848298</c:v>
                </c:pt>
                <c:pt idx="14368">
                  <c:v>64.280000001848492</c:v>
                </c:pt>
                <c:pt idx="14369">
                  <c:v>64.2880000018488</c:v>
                </c:pt>
                <c:pt idx="14370">
                  <c:v>64.296000001848995</c:v>
                </c:pt>
                <c:pt idx="14371">
                  <c:v>64.304000001849204</c:v>
                </c:pt>
                <c:pt idx="14372">
                  <c:v>64.312000001849498</c:v>
                </c:pt>
                <c:pt idx="14373">
                  <c:v>64.320000001849706</c:v>
                </c:pt>
                <c:pt idx="14374">
                  <c:v>64.328000001849901</c:v>
                </c:pt>
                <c:pt idx="14375">
                  <c:v>64.336000001850095</c:v>
                </c:pt>
                <c:pt idx="14376">
                  <c:v>64.344000001850389</c:v>
                </c:pt>
                <c:pt idx="14377">
                  <c:v>64.352000001850598</c:v>
                </c:pt>
                <c:pt idx="14378">
                  <c:v>64.360000001850793</c:v>
                </c:pt>
                <c:pt idx="14379">
                  <c:v>64.368000001851101</c:v>
                </c:pt>
                <c:pt idx="14380">
                  <c:v>64.376000001851295</c:v>
                </c:pt>
                <c:pt idx="14381">
                  <c:v>64.384000001851504</c:v>
                </c:pt>
                <c:pt idx="14382">
                  <c:v>64.392000001851798</c:v>
                </c:pt>
                <c:pt idx="14383">
                  <c:v>64.400000001852007</c:v>
                </c:pt>
                <c:pt idx="14384">
                  <c:v>64.408000001852201</c:v>
                </c:pt>
                <c:pt idx="14385">
                  <c:v>64.416000001852396</c:v>
                </c:pt>
                <c:pt idx="14386">
                  <c:v>64.42400000185269</c:v>
                </c:pt>
                <c:pt idx="14387">
                  <c:v>64.432000001852899</c:v>
                </c:pt>
                <c:pt idx="14388">
                  <c:v>64.440000001853093</c:v>
                </c:pt>
                <c:pt idx="14389">
                  <c:v>64.448000001853401</c:v>
                </c:pt>
                <c:pt idx="14390">
                  <c:v>64.456000001853596</c:v>
                </c:pt>
                <c:pt idx="14391">
                  <c:v>64.464000001853805</c:v>
                </c:pt>
                <c:pt idx="14392">
                  <c:v>64.472000001854099</c:v>
                </c:pt>
                <c:pt idx="14393">
                  <c:v>64.480000001854307</c:v>
                </c:pt>
                <c:pt idx="14394">
                  <c:v>64.488000001854502</c:v>
                </c:pt>
                <c:pt idx="14395">
                  <c:v>64.49600000185481</c:v>
                </c:pt>
                <c:pt idx="14396">
                  <c:v>64.50400000185499</c:v>
                </c:pt>
                <c:pt idx="14397">
                  <c:v>64.512000001855199</c:v>
                </c:pt>
                <c:pt idx="14398">
                  <c:v>64.520000001855394</c:v>
                </c:pt>
                <c:pt idx="14399">
                  <c:v>64.528000001855702</c:v>
                </c:pt>
                <c:pt idx="14400">
                  <c:v>64.536000001855896</c:v>
                </c:pt>
                <c:pt idx="14401">
                  <c:v>64.544000001856105</c:v>
                </c:pt>
                <c:pt idx="14402">
                  <c:v>64.552000001856399</c:v>
                </c:pt>
                <c:pt idx="14403">
                  <c:v>64.560000001856608</c:v>
                </c:pt>
                <c:pt idx="14404">
                  <c:v>64.568000001856802</c:v>
                </c:pt>
                <c:pt idx="14405">
                  <c:v>64.576000001857111</c:v>
                </c:pt>
                <c:pt idx="14406">
                  <c:v>64.584000001857291</c:v>
                </c:pt>
                <c:pt idx="14407">
                  <c:v>64.5920000018575</c:v>
                </c:pt>
                <c:pt idx="14408">
                  <c:v>64.600000001857694</c:v>
                </c:pt>
                <c:pt idx="14409">
                  <c:v>64.608000001858002</c:v>
                </c:pt>
                <c:pt idx="14410">
                  <c:v>64.616000001858197</c:v>
                </c:pt>
                <c:pt idx="14411">
                  <c:v>64.624000001858406</c:v>
                </c:pt>
                <c:pt idx="14412">
                  <c:v>64.6320000018587</c:v>
                </c:pt>
                <c:pt idx="14413">
                  <c:v>64.640000001858908</c:v>
                </c:pt>
                <c:pt idx="14414">
                  <c:v>64.648000001859089</c:v>
                </c:pt>
                <c:pt idx="14415">
                  <c:v>64.656000001859411</c:v>
                </c:pt>
                <c:pt idx="14416">
                  <c:v>64.664000001859591</c:v>
                </c:pt>
                <c:pt idx="14417">
                  <c:v>64.6720000018598</c:v>
                </c:pt>
                <c:pt idx="14418">
                  <c:v>64.680000001859995</c:v>
                </c:pt>
                <c:pt idx="14419">
                  <c:v>64.688000001860303</c:v>
                </c:pt>
                <c:pt idx="14420">
                  <c:v>64.696000001860497</c:v>
                </c:pt>
                <c:pt idx="14421">
                  <c:v>64.704000001860706</c:v>
                </c:pt>
                <c:pt idx="14422">
                  <c:v>64.712000001861</c:v>
                </c:pt>
                <c:pt idx="14423">
                  <c:v>64.720000001861209</c:v>
                </c:pt>
                <c:pt idx="14424">
                  <c:v>64.728000001861389</c:v>
                </c:pt>
                <c:pt idx="14425">
                  <c:v>64.736000001861697</c:v>
                </c:pt>
                <c:pt idx="14426">
                  <c:v>64.744000001861892</c:v>
                </c:pt>
                <c:pt idx="14427">
                  <c:v>64.7520000018621</c:v>
                </c:pt>
                <c:pt idx="14428">
                  <c:v>64.760000001862295</c:v>
                </c:pt>
                <c:pt idx="14429">
                  <c:v>64.768000001862603</c:v>
                </c:pt>
                <c:pt idx="14430">
                  <c:v>64.776000001862798</c:v>
                </c:pt>
                <c:pt idx="14431">
                  <c:v>64.784000001863006</c:v>
                </c:pt>
                <c:pt idx="14432">
                  <c:v>64.7920000018633</c:v>
                </c:pt>
                <c:pt idx="14433">
                  <c:v>64.800000001863509</c:v>
                </c:pt>
                <c:pt idx="14434">
                  <c:v>64.808000001863689</c:v>
                </c:pt>
                <c:pt idx="14435">
                  <c:v>64.816000001863998</c:v>
                </c:pt>
                <c:pt idx="14436">
                  <c:v>64.824000001864192</c:v>
                </c:pt>
                <c:pt idx="14437">
                  <c:v>64.832000001864401</c:v>
                </c:pt>
                <c:pt idx="14438">
                  <c:v>64.840000001864595</c:v>
                </c:pt>
                <c:pt idx="14439">
                  <c:v>64.848000001864904</c:v>
                </c:pt>
                <c:pt idx="14440">
                  <c:v>64.856000001865098</c:v>
                </c:pt>
                <c:pt idx="14441">
                  <c:v>64.864000001865307</c:v>
                </c:pt>
                <c:pt idx="14442">
                  <c:v>64.872000001865601</c:v>
                </c:pt>
                <c:pt idx="14443">
                  <c:v>64.88000000186581</c:v>
                </c:pt>
                <c:pt idx="14444">
                  <c:v>64.88800000186599</c:v>
                </c:pt>
                <c:pt idx="14445">
                  <c:v>64.896000001866298</c:v>
                </c:pt>
                <c:pt idx="14446">
                  <c:v>64.904000001866493</c:v>
                </c:pt>
                <c:pt idx="14447">
                  <c:v>64.912000001866701</c:v>
                </c:pt>
                <c:pt idx="14448">
                  <c:v>64.920000001866896</c:v>
                </c:pt>
                <c:pt idx="14449">
                  <c:v>64.928000001867204</c:v>
                </c:pt>
                <c:pt idx="14450">
                  <c:v>64.936000001867399</c:v>
                </c:pt>
                <c:pt idx="14451">
                  <c:v>64.944000001867607</c:v>
                </c:pt>
                <c:pt idx="14452">
                  <c:v>64.952000001867901</c:v>
                </c:pt>
                <c:pt idx="14453">
                  <c:v>64.96000000186811</c:v>
                </c:pt>
                <c:pt idx="14454">
                  <c:v>64.96800000186829</c:v>
                </c:pt>
                <c:pt idx="14455">
                  <c:v>64.976000001868599</c:v>
                </c:pt>
                <c:pt idx="14456">
                  <c:v>64.984000001868793</c:v>
                </c:pt>
                <c:pt idx="14457">
                  <c:v>64.992000001869002</c:v>
                </c:pt>
                <c:pt idx="14458">
                  <c:v>65.000000001869196</c:v>
                </c:pt>
                <c:pt idx="14459">
                  <c:v>65.008000001869505</c:v>
                </c:pt>
                <c:pt idx="14460">
                  <c:v>65.016000001869699</c:v>
                </c:pt>
                <c:pt idx="14461">
                  <c:v>65.024000001869908</c:v>
                </c:pt>
                <c:pt idx="14462">
                  <c:v>65.032000001870202</c:v>
                </c:pt>
                <c:pt idx="14463">
                  <c:v>65.040000001870396</c:v>
                </c:pt>
                <c:pt idx="14464">
                  <c:v>65.048000001870591</c:v>
                </c:pt>
                <c:pt idx="14465">
                  <c:v>65.056000001870899</c:v>
                </c:pt>
                <c:pt idx="14466">
                  <c:v>65.064000001871094</c:v>
                </c:pt>
                <c:pt idx="14467">
                  <c:v>65.072000001871302</c:v>
                </c:pt>
                <c:pt idx="14468">
                  <c:v>65.080000001871497</c:v>
                </c:pt>
                <c:pt idx="14469">
                  <c:v>65.088000001871805</c:v>
                </c:pt>
                <c:pt idx="14470">
                  <c:v>65.096000001872</c:v>
                </c:pt>
                <c:pt idx="14471">
                  <c:v>65.104000001872208</c:v>
                </c:pt>
                <c:pt idx="14472">
                  <c:v>65.112000001872502</c:v>
                </c:pt>
                <c:pt idx="14473">
                  <c:v>65.120000001872697</c:v>
                </c:pt>
                <c:pt idx="14474">
                  <c:v>65.128000001872891</c:v>
                </c:pt>
                <c:pt idx="14475">
                  <c:v>65.136000001873199</c:v>
                </c:pt>
                <c:pt idx="14476">
                  <c:v>65.144000001873394</c:v>
                </c:pt>
                <c:pt idx="14477">
                  <c:v>65.152000001873603</c:v>
                </c:pt>
                <c:pt idx="14478">
                  <c:v>65.160000001873797</c:v>
                </c:pt>
                <c:pt idx="14479">
                  <c:v>65.168000001874105</c:v>
                </c:pt>
                <c:pt idx="14480">
                  <c:v>65.1760000018743</c:v>
                </c:pt>
                <c:pt idx="14481">
                  <c:v>65.184000001874509</c:v>
                </c:pt>
                <c:pt idx="14482">
                  <c:v>65.192000001874803</c:v>
                </c:pt>
                <c:pt idx="14483">
                  <c:v>65.200000001874997</c:v>
                </c:pt>
                <c:pt idx="14484">
                  <c:v>65.208000001875192</c:v>
                </c:pt>
                <c:pt idx="14485">
                  <c:v>65.2160000018755</c:v>
                </c:pt>
                <c:pt idx="14486">
                  <c:v>65.224000001875694</c:v>
                </c:pt>
                <c:pt idx="14487">
                  <c:v>65.232000001875903</c:v>
                </c:pt>
                <c:pt idx="14488">
                  <c:v>65.240000001876098</c:v>
                </c:pt>
                <c:pt idx="14489">
                  <c:v>65.248000001876406</c:v>
                </c:pt>
                <c:pt idx="14490">
                  <c:v>65.2560000018766</c:v>
                </c:pt>
                <c:pt idx="14491">
                  <c:v>65.264000001876809</c:v>
                </c:pt>
                <c:pt idx="14492">
                  <c:v>65.272000001877103</c:v>
                </c:pt>
                <c:pt idx="14493">
                  <c:v>65.280000001877298</c:v>
                </c:pt>
                <c:pt idx="14494">
                  <c:v>65.288000001877492</c:v>
                </c:pt>
                <c:pt idx="14495">
                  <c:v>65.2960000018778</c:v>
                </c:pt>
                <c:pt idx="14496">
                  <c:v>65.304000001877995</c:v>
                </c:pt>
                <c:pt idx="14497">
                  <c:v>65.312000001878204</c:v>
                </c:pt>
                <c:pt idx="14498">
                  <c:v>65.320000001878398</c:v>
                </c:pt>
                <c:pt idx="14499">
                  <c:v>65.328000001878706</c:v>
                </c:pt>
                <c:pt idx="14500">
                  <c:v>65.336000001878901</c:v>
                </c:pt>
                <c:pt idx="14501">
                  <c:v>65.344000001879095</c:v>
                </c:pt>
                <c:pt idx="14502">
                  <c:v>65.352000001879404</c:v>
                </c:pt>
                <c:pt idx="14503">
                  <c:v>65.360000001879598</c:v>
                </c:pt>
                <c:pt idx="14504">
                  <c:v>65.368000001879793</c:v>
                </c:pt>
                <c:pt idx="14505">
                  <c:v>65.376000001880101</c:v>
                </c:pt>
                <c:pt idx="14506">
                  <c:v>65.384000001880295</c:v>
                </c:pt>
                <c:pt idx="14507">
                  <c:v>65.392000001880504</c:v>
                </c:pt>
                <c:pt idx="14508">
                  <c:v>65.400000001880699</c:v>
                </c:pt>
                <c:pt idx="14509">
                  <c:v>65.408000001881007</c:v>
                </c:pt>
                <c:pt idx="14510">
                  <c:v>65.416000001881201</c:v>
                </c:pt>
                <c:pt idx="14511">
                  <c:v>65.424000001881396</c:v>
                </c:pt>
                <c:pt idx="14512">
                  <c:v>65.43200000188169</c:v>
                </c:pt>
                <c:pt idx="14513">
                  <c:v>65.440000001881899</c:v>
                </c:pt>
                <c:pt idx="14514">
                  <c:v>65.448000001882093</c:v>
                </c:pt>
                <c:pt idx="14515">
                  <c:v>65.456000001882401</c:v>
                </c:pt>
                <c:pt idx="14516">
                  <c:v>65.464000001882596</c:v>
                </c:pt>
                <c:pt idx="14517">
                  <c:v>65.472000001882805</c:v>
                </c:pt>
                <c:pt idx="14518">
                  <c:v>65.480000001882999</c:v>
                </c:pt>
                <c:pt idx="14519">
                  <c:v>65.488000001883307</c:v>
                </c:pt>
                <c:pt idx="14520">
                  <c:v>65.496000001883502</c:v>
                </c:pt>
                <c:pt idx="14521">
                  <c:v>65.504000001883696</c:v>
                </c:pt>
                <c:pt idx="14522">
                  <c:v>65.51200000188399</c:v>
                </c:pt>
                <c:pt idx="14523">
                  <c:v>65.520000001884199</c:v>
                </c:pt>
                <c:pt idx="14524">
                  <c:v>65.528000001884394</c:v>
                </c:pt>
                <c:pt idx="14525">
                  <c:v>65.536000001884702</c:v>
                </c:pt>
                <c:pt idx="14526">
                  <c:v>65.544000001884896</c:v>
                </c:pt>
                <c:pt idx="14527">
                  <c:v>65.552000001885105</c:v>
                </c:pt>
                <c:pt idx="14528">
                  <c:v>65.5600000018853</c:v>
                </c:pt>
                <c:pt idx="14529">
                  <c:v>65.568000001885608</c:v>
                </c:pt>
                <c:pt idx="14530">
                  <c:v>65.576000001885802</c:v>
                </c:pt>
                <c:pt idx="14531">
                  <c:v>65.584000001885997</c:v>
                </c:pt>
                <c:pt idx="14532">
                  <c:v>65.592000001886291</c:v>
                </c:pt>
                <c:pt idx="14533">
                  <c:v>65.600000001886499</c:v>
                </c:pt>
                <c:pt idx="14534">
                  <c:v>65.608000001886694</c:v>
                </c:pt>
                <c:pt idx="14535">
                  <c:v>65.616000001887002</c:v>
                </c:pt>
                <c:pt idx="14536">
                  <c:v>65.624000001887197</c:v>
                </c:pt>
                <c:pt idx="14537">
                  <c:v>65.632000001887405</c:v>
                </c:pt>
                <c:pt idx="14538">
                  <c:v>65.6400000018876</c:v>
                </c:pt>
                <c:pt idx="14539">
                  <c:v>65.648000001887908</c:v>
                </c:pt>
                <c:pt idx="14540">
                  <c:v>65.656000001888103</c:v>
                </c:pt>
                <c:pt idx="14541">
                  <c:v>65.664000001888297</c:v>
                </c:pt>
                <c:pt idx="14542">
                  <c:v>65.672000001888591</c:v>
                </c:pt>
                <c:pt idx="14543">
                  <c:v>65.6800000018888</c:v>
                </c:pt>
                <c:pt idx="14544">
                  <c:v>65.688000001888994</c:v>
                </c:pt>
                <c:pt idx="14545">
                  <c:v>65.696000001889303</c:v>
                </c:pt>
                <c:pt idx="14546">
                  <c:v>65.704000001889497</c:v>
                </c:pt>
                <c:pt idx="14547">
                  <c:v>65.712000001889706</c:v>
                </c:pt>
                <c:pt idx="14548">
                  <c:v>65.7200000018899</c:v>
                </c:pt>
                <c:pt idx="14549">
                  <c:v>65.728000001890209</c:v>
                </c:pt>
                <c:pt idx="14550">
                  <c:v>65.736000001890389</c:v>
                </c:pt>
                <c:pt idx="14551">
                  <c:v>65.744000001890598</c:v>
                </c:pt>
                <c:pt idx="14552">
                  <c:v>65.752000001890892</c:v>
                </c:pt>
                <c:pt idx="14553">
                  <c:v>65.7600000018911</c:v>
                </c:pt>
                <c:pt idx="14554">
                  <c:v>65.768000001891295</c:v>
                </c:pt>
                <c:pt idx="14555">
                  <c:v>65.776000001891603</c:v>
                </c:pt>
                <c:pt idx="14556">
                  <c:v>65.784000001891798</c:v>
                </c:pt>
                <c:pt idx="14557">
                  <c:v>65.792000001892006</c:v>
                </c:pt>
                <c:pt idx="14558">
                  <c:v>65.800000001892201</c:v>
                </c:pt>
                <c:pt idx="14559">
                  <c:v>65.808000001892509</c:v>
                </c:pt>
                <c:pt idx="14560">
                  <c:v>65.816000001892689</c:v>
                </c:pt>
                <c:pt idx="14561">
                  <c:v>65.824000001892898</c:v>
                </c:pt>
                <c:pt idx="14562">
                  <c:v>65.832000001893192</c:v>
                </c:pt>
                <c:pt idx="14563">
                  <c:v>65.840000001893401</c:v>
                </c:pt>
                <c:pt idx="14564">
                  <c:v>65.848000001893595</c:v>
                </c:pt>
                <c:pt idx="14565">
                  <c:v>65.856000001893904</c:v>
                </c:pt>
                <c:pt idx="14566">
                  <c:v>65.864000001894098</c:v>
                </c:pt>
                <c:pt idx="14567">
                  <c:v>65.872000001894307</c:v>
                </c:pt>
                <c:pt idx="14568">
                  <c:v>65.880000001894501</c:v>
                </c:pt>
                <c:pt idx="14569">
                  <c:v>65.88800000189481</c:v>
                </c:pt>
                <c:pt idx="14570">
                  <c:v>65.89600000189499</c:v>
                </c:pt>
                <c:pt idx="14571">
                  <c:v>65.904000001895199</c:v>
                </c:pt>
                <c:pt idx="14572">
                  <c:v>65.912000001895493</c:v>
                </c:pt>
                <c:pt idx="14573">
                  <c:v>65.920000001895701</c:v>
                </c:pt>
                <c:pt idx="14574">
                  <c:v>65.928000001895896</c:v>
                </c:pt>
                <c:pt idx="14575">
                  <c:v>65.936000001896204</c:v>
                </c:pt>
                <c:pt idx="14576">
                  <c:v>65.944000001896399</c:v>
                </c:pt>
                <c:pt idx="14577">
                  <c:v>65.952000001896607</c:v>
                </c:pt>
                <c:pt idx="14578">
                  <c:v>65.960000001896802</c:v>
                </c:pt>
                <c:pt idx="14579">
                  <c:v>65.96800000189711</c:v>
                </c:pt>
                <c:pt idx="14580">
                  <c:v>65.97600000189729</c:v>
                </c:pt>
                <c:pt idx="14581">
                  <c:v>65.984000001897499</c:v>
                </c:pt>
                <c:pt idx="14582">
                  <c:v>65.992000001897793</c:v>
                </c:pt>
                <c:pt idx="14583">
                  <c:v>66.000000001898002</c:v>
                </c:pt>
                <c:pt idx="14584">
                  <c:v>66.008000001898196</c:v>
                </c:pt>
                <c:pt idx="14585">
                  <c:v>66.016000001898504</c:v>
                </c:pt>
                <c:pt idx="14586">
                  <c:v>66.024000001898699</c:v>
                </c:pt>
                <c:pt idx="14587">
                  <c:v>66.032000001898908</c:v>
                </c:pt>
                <c:pt idx="14588">
                  <c:v>66.040000001899088</c:v>
                </c:pt>
                <c:pt idx="14589">
                  <c:v>66.04800000189941</c:v>
                </c:pt>
                <c:pt idx="14590">
                  <c:v>66.056000001899591</c:v>
                </c:pt>
                <c:pt idx="14591">
                  <c:v>66.064000001899799</c:v>
                </c:pt>
                <c:pt idx="14592">
                  <c:v>66.072000001900093</c:v>
                </c:pt>
                <c:pt idx="14593">
                  <c:v>66.080000001900302</c:v>
                </c:pt>
                <c:pt idx="14594">
                  <c:v>66.088000001900497</c:v>
                </c:pt>
                <c:pt idx="14595">
                  <c:v>66.096000001900805</c:v>
                </c:pt>
                <c:pt idx="14596">
                  <c:v>66.104000001900999</c:v>
                </c:pt>
                <c:pt idx="14597">
                  <c:v>66.112000001901208</c:v>
                </c:pt>
                <c:pt idx="14598">
                  <c:v>66.120000001901388</c:v>
                </c:pt>
                <c:pt idx="14599">
                  <c:v>66.128000001901697</c:v>
                </c:pt>
                <c:pt idx="14600">
                  <c:v>66.136000001901891</c:v>
                </c:pt>
                <c:pt idx="14601">
                  <c:v>66.1440000019021</c:v>
                </c:pt>
                <c:pt idx="14602">
                  <c:v>66.152000001902394</c:v>
                </c:pt>
                <c:pt idx="14603">
                  <c:v>66.160000001902603</c:v>
                </c:pt>
                <c:pt idx="14604">
                  <c:v>66.168000001902797</c:v>
                </c:pt>
                <c:pt idx="14605">
                  <c:v>66.176000001903105</c:v>
                </c:pt>
                <c:pt idx="14606">
                  <c:v>66.1840000019033</c:v>
                </c:pt>
                <c:pt idx="14607">
                  <c:v>66.192000001903509</c:v>
                </c:pt>
                <c:pt idx="14608">
                  <c:v>66.200000001903689</c:v>
                </c:pt>
                <c:pt idx="14609">
                  <c:v>66.208000001903997</c:v>
                </c:pt>
                <c:pt idx="14610">
                  <c:v>66.216000001904192</c:v>
                </c:pt>
                <c:pt idx="14611">
                  <c:v>66.2240000019044</c:v>
                </c:pt>
                <c:pt idx="14612">
                  <c:v>66.232000001904694</c:v>
                </c:pt>
                <c:pt idx="14613">
                  <c:v>66.240000001904903</c:v>
                </c:pt>
                <c:pt idx="14614">
                  <c:v>66.248000001905098</c:v>
                </c:pt>
                <c:pt idx="14615">
                  <c:v>66.256000001905406</c:v>
                </c:pt>
                <c:pt idx="14616">
                  <c:v>66.2640000019056</c:v>
                </c:pt>
                <c:pt idx="14617">
                  <c:v>66.272000001905809</c:v>
                </c:pt>
                <c:pt idx="14618">
                  <c:v>66.280000001906103</c:v>
                </c:pt>
                <c:pt idx="14619">
                  <c:v>66.288000001906298</c:v>
                </c:pt>
                <c:pt idx="14620">
                  <c:v>66.296000001906492</c:v>
                </c:pt>
                <c:pt idx="14621">
                  <c:v>66.304000001906701</c:v>
                </c:pt>
                <c:pt idx="14622">
                  <c:v>66.312000001906995</c:v>
                </c:pt>
                <c:pt idx="14623">
                  <c:v>66.320000001907204</c:v>
                </c:pt>
                <c:pt idx="14624">
                  <c:v>66.328000001907398</c:v>
                </c:pt>
                <c:pt idx="14625">
                  <c:v>66.336000001907706</c:v>
                </c:pt>
                <c:pt idx="14626">
                  <c:v>66.344000001907901</c:v>
                </c:pt>
                <c:pt idx="14627">
                  <c:v>66.35200000190811</c:v>
                </c:pt>
                <c:pt idx="14628">
                  <c:v>66.360000001908404</c:v>
                </c:pt>
                <c:pt idx="14629">
                  <c:v>66.368000001908598</c:v>
                </c:pt>
                <c:pt idx="14630">
                  <c:v>66.376000001908793</c:v>
                </c:pt>
                <c:pt idx="14631">
                  <c:v>66.384000001909001</c:v>
                </c:pt>
                <c:pt idx="14632">
                  <c:v>66.392000001909295</c:v>
                </c:pt>
                <c:pt idx="14633">
                  <c:v>66.400000001909504</c:v>
                </c:pt>
                <c:pt idx="14634">
                  <c:v>66.408000001909699</c:v>
                </c:pt>
                <c:pt idx="14635">
                  <c:v>66.416000001910007</c:v>
                </c:pt>
                <c:pt idx="14636">
                  <c:v>66.424000001910201</c:v>
                </c:pt>
                <c:pt idx="14637">
                  <c:v>66.432000001910396</c:v>
                </c:pt>
                <c:pt idx="14638">
                  <c:v>66.440000001910704</c:v>
                </c:pt>
                <c:pt idx="14639">
                  <c:v>66.448000001910899</c:v>
                </c:pt>
                <c:pt idx="14640">
                  <c:v>66.456000001911093</c:v>
                </c:pt>
                <c:pt idx="14641">
                  <c:v>66.464000001911302</c:v>
                </c:pt>
                <c:pt idx="14642">
                  <c:v>66.472000001911596</c:v>
                </c:pt>
                <c:pt idx="14643">
                  <c:v>66.480000001911804</c:v>
                </c:pt>
                <c:pt idx="14644">
                  <c:v>66.488000001911999</c:v>
                </c:pt>
                <c:pt idx="14645">
                  <c:v>66.496000001912307</c:v>
                </c:pt>
                <c:pt idx="14646">
                  <c:v>66.504000001912502</c:v>
                </c:pt>
                <c:pt idx="14647">
                  <c:v>66.512000001912696</c:v>
                </c:pt>
                <c:pt idx="14648">
                  <c:v>66.52000000191299</c:v>
                </c:pt>
                <c:pt idx="14649">
                  <c:v>66.528000001913199</c:v>
                </c:pt>
                <c:pt idx="14650">
                  <c:v>66.536000001913393</c:v>
                </c:pt>
                <c:pt idx="14651">
                  <c:v>66.544000001913602</c:v>
                </c:pt>
                <c:pt idx="14652">
                  <c:v>66.552000001913896</c:v>
                </c:pt>
                <c:pt idx="14653">
                  <c:v>66.560000001914105</c:v>
                </c:pt>
                <c:pt idx="14654">
                  <c:v>66.568000001914299</c:v>
                </c:pt>
                <c:pt idx="14655">
                  <c:v>66.576000001914608</c:v>
                </c:pt>
                <c:pt idx="14656">
                  <c:v>66.584000001914802</c:v>
                </c:pt>
                <c:pt idx="14657">
                  <c:v>66.592000001914997</c:v>
                </c:pt>
                <c:pt idx="14658">
                  <c:v>66.600000001915291</c:v>
                </c:pt>
                <c:pt idx="14659">
                  <c:v>66.608000001915499</c:v>
                </c:pt>
                <c:pt idx="14660">
                  <c:v>66.616000001915694</c:v>
                </c:pt>
                <c:pt idx="14661">
                  <c:v>66.624000001915903</c:v>
                </c:pt>
                <c:pt idx="14662">
                  <c:v>66.632000001916197</c:v>
                </c:pt>
                <c:pt idx="14663">
                  <c:v>66.640000001916405</c:v>
                </c:pt>
                <c:pt idx="14664">
                  <c:v>66.6480000019166</c:v>
                </c:pt>
                <c:pt idx="14665">
                  <c:v>66.656000001916908</c:v>
                </c:pt>
                <c:pt idx="14666">
                  <c:v>66.664000001917103</c:v>
                </c:pt>
                <c:pt idx="14667">
                  <c:v>66.672000001917297</c:v>
                </c:pt>
                <c:pt idx="14668">
                  <c:v>66.680000001917591</c:v>
                </c:pt>
                <c:pt idx="14669">
                  <c:v>66.6880000019178</c:v>
                </c:pt>
                <c:pt idx="14670">
                  <c:v>66.696000001917994</c:v>
                </c:pt>
                <c:pt idx="14671">
                  <c:v>66.704000001918203</c:v>
                </c:pt>
                <c:pt idx="14672">
                  <c:v>66.712000001918497</c:v>
                </c:pt>
                <c:pt idx="14673">
                  <c:v>66.720000001918706</c:v>
                </c:pt>
                <c:pt idx="14674">
                  <c:v>66.7280000019189</c:v>
                </c:pt>
                <c:pt idx="14675">
                  <c:v>66.736000001919209</c:v>
                </c:pt>
                <c:pt idx="14676">
                  <c:v>66.744000001919403</c:v>
                </c:pt>
                <c:pt idx="14677">
                  <c:v>66.752000001919598</c:v>
                </c:pt>
                <c:pt idx="14678">
                  <c:v>66.760000001919892</c:v>
                </c:pt>
                <c:pt idx="14679">
                  <c:v>66.7680000019201</c:v>
                </c:pt>
                <c:pt idx="14680">
                  <c:v>66.776000001920295</c:v>
                </c:pt>
                <c:pt idx="14681">
                  <c:v>66.784000001920504</c:v>
                </c:pt>
                <c:pt idx="14682">
                  <c:v>66.792000001920798</c:v>
                </c:pt>
                <c:pt idx="14683">
                  <c:v>66.800000001921006</c:v>
                </c:pt>
                <c:pt idx="14684">
                  <c:v>66.808000001921201</c:v>
                </c:pt>
                <c:pt idx="14685">
                  <c:v>66.816000001921509</c:v>
                </c:pt>
                <c:pt idx="14686">
                  <c:v>66.824000001921689</c:v>
                </c:pt>
                <c:pt idx="14687">
                  <c:v>66.832000001921898</c:v>
                </c:pt>
                <c:pt idx="14688">
                  <c:v>66.840000001922192</c:v>
                </c:pt>
                <c:pt idx="14689">
                  <c:v>66.848000001922401</c:v>
                </c:pt>
                <c:pt idx="14690">
                  <c:v>66.856000001922595</c:v>
                </c:pt>
                <c:pt idx="14691">
                  <c:v>66.864000001922804</c:v>
                </c:pt>
                <c:pt idx="14692">
                  <c:v>66.872000001923098</c:v>
                </c:pt>
                <c:pt idx="14693">
                  <c:v>66.880000001923307</c:v>
                </c:pt>
                <c:pt idx="14694">
                  <c:v>66.888000001923501</c:v>
                </c:pt>
                <c:pt idx="14695">
                  <c:v>66.896000001923809</c:v>
                </c:pt>
                <c:pt idx="14696">
                  <c:v>66.90400000192399</c:v>
                </c:pt>
                <c:pt idx="14697">
                  <c:v>66.912000001924199</c:v>
                </c:pt>
                <c:pt idx="14698">
                  <c:v>66.920000001924492</c:v>
                </c:pt>
                <c:pt idx="14699">
                  <c:v>66.928000001924701</c:v>
                </c:pt>
                <c:pt idx="14700">
                  <c:v>66.936000001924896</c:v>
                </c:pt>
                <c:pt idx="14701">
                  <c:v>66.944000001925104</c:v>
                </c:pt>
                <c:pt idx="14702">
                  <c:v>66.952000001925398</c:v>
                </c:pt>
                <c:pt idx="14703">
                  <c:v>66.960000001925607</c:v>
                </c:pt>
                <c:pt idx="14704">
                  <c:v>66.968000001925802</c:v>
                </c:pt>
                <c:pt idx="14705">
                  <c:v>66.97600000192611</c:v>
                </c:pt>
                <c:pt idx="14706">
                  <c:v>66.98400000192629</c:v>
                </c:pt>
                <c:pt idx="14707">
                  <c:v>66.992000001926499</c:v>
                </c:pt>
                <c:pt idx="14708">
                  <c:v>67.000000001926793</c:v>
                </c:pt>
                <c:pt idx="14709">
                  <c:v>67.008000001927002</c:v>
                </c:pt>
                <c:pt idx="14710">
                  <c:v>67.016000001927196</c:v>
                </c:pt>
                <c:pt idx="14711">
                  <c:v>67.024000001927405</c:v>
                </c:pt>
                <c:pt idx="14712">
                  <c:v>67.032000001927699</c:v>
                </c:pt>
                <c:pt idx="14713">
                  <c:v>67.040000001927908</c:v>
                </c:pt>
                <c:pt idx="14714">
                  <c:v>67.048000001928088</c:v>
                </c:pt>
                <c:pt idx="14715">
                  <c:v>67.05600000192841</c:v>
                </c:pt>
                <c:pt idx="14716">
                  <c:v>67.064000001928591</c:v>
                </c:pt>
                <c:pt idx="14717">
                  <c:v>67.072000001928799</c:v>
                </c:pt>
                <c:pt idx="14718">
                  <c:v>67.080000001929093</c:v>
                </c:pt>
                <c:pt idx="14719">
                  <c:v>67.088000001929302</c:v>
                </c:pt>
                <c:pt idx="14720">
                  <c:v>67.096000001929497</c:v>
                </c:pt>
                <c:pt idx="14721">
                  <c:v>67.104000001929705</c:v>
                </c:pt>
                <c:pt idx="14722">
                  <c:v>67.112000001929999</c:v>
                </c:pt>
                <c:pt idx="14723">
                  <c:v>67.120000001930208</c:v>
                </c:pt>
                <c:pt idx="14724">
                  <c:v>67.128000001930388</c:v>
                </c:pt>
                <c:pt idx="14725">
                  <c:v>67.136000001930711</c:v>
                </c:pt>
                <c:pt idx="14726">
                  <c:v>67.144000001930891</c:v>
                </c:pt>
                <c:pt idx="14727">
                  <c:v>67.1520000019311</c:v>
                </c:pt>
                <c:pt idx="14728">
                  <c:v>67.160000001931394</c:v>
                </c:pt>
                <c:pt idx="14729">
                  <c:v>67.168000001931603</c:v>
                </c:pt>
                <c:pt idx="14730">
                  <c:v>67.176000001931797</c:v>
                </c:pt>
                <c:pt idx="14731">
                  <c:v>67.184000001932006</c:v>
                </c:pt>
                <c:pt idx="14732">
                  <c:v>67.1920000019323</c:v>
                </c:pt>
                <c:pt idx="14733">
                  <c:v>67.200000001932509</c:v>
                </c:pt>
                <c:pt idx="14734">
                  <c:v>67.208000001932689</c:v>
                </c:pt>
                <c:pt idx="14735">
                  <c:v>67.216000001932997</c:v>
                </c:pt>
                <c:pt idx="14736">
                  <c:v>67.224000001933192</c:v>
                </c:pt>
                <c:pt idx="14737">
                  <c:v>67.2320000019334</c:v>
                </c:pt>
                <c:pt idx="14738">
                  <c:v>67.240000001933694</c:v>
                </c:pt>
                <c:pt idx="14739">
                  <c:v>67.248000001933903</c:v>
                </c:pt>
                <c:pt idx="14740">
                  <c:v>67.256000001934098</c:v>
                </c:pt>
                <c:pt idx="14741">
                  <c:v>67.264000001934306</c:v>
                </c:pt>
                <c:pt idx="14742">
                  <c:v>67.2720000019346</c:v>
                </c:pt>
                <c:pt idx="14743">
                  <c:v>67.280000001934809</c:v>
                </c:pt>
                <c:pt idx="14744">
                  <c:v>67.288000001934989</c:v>
                </c:pt>
                <c:pt idx="14745">
                  <c:v>67.296000001935298</c:v>
                </c:pt>
                <c:pt idx="14746">
                  <c:v>67.304000001935492</c:v>
                </c:pt>
                <c:pt idx="14747">
                  <c:v>67.312000001935701</c:v>
                </c:pt>
                <c:pt idx="14748">
                  <c:v>67.320000001935995</c:v>
                </c:pt>
                <c:pt idx="14749">
                  <c:v>67.328000001936203</c:v>
                </c:pt>
                <c:pt idx="14750">
                  <c:v>67.336000001936398</c:v>
                </c:pt>
                <c:pt idx="14751">
                  <c:v>67.344000001936607</c:v>
                </c:pt>
                <c:pt idx="14752">
                  <c:v>67.352000001936901</c:v>
                </c:pt>
                <c:pt idx="14753">
                  <c:v>67.360000001937109</c:v>
                </c:pt>
                <c:pt idx="14754">
                  <c:v>67.36800000193729</c:v>
                </c:pt>
                <c:pt idx="14755">
                  <c:v>67.376000001937598</c:v>
                </c:pt>
                <c:pt idx="14756">
                  <c:v>67.384000001937792</c:v>
                </c:pt>
                <c:pt idx="14757">
                  <c:v>67.392000001938001</c:v>
                </c:pt>
                <c:pt idx="14758">
                  <c:v>67.400000001938295</c:v>
                </c:pt>
                <c:pt idx="14759">
                  <c:v>67.408000001938504</c:v>
                </c:pt>
                <c:pt idx="14760">
                  <c:v>67.416000001938698</c:v>
                </c:pt>
                <c:pt idx="14761">
                  <c:v>67.424000001938907</c:v>
                </c:pt>
                <c:pt idx="14762">
                  <c:v>67.432000001939201</c:v>
                </c:pt>
                <c:pt idx="14763">
                  <c:v>67.44000000193941</c:v>
                </c:pt>
                <c:pt idx="14764">
                  <c:v>67.44800000193959</c:v>
                </c:pt>
                <c:pt idx="14765">
                  <c:v>67.456000001939898</c:v>
                </c:pt>
                <c:pt idx="14766">
                  <c:v>67.464000001940093</c:v>
                </c:pt>
                <c:pt idx="14767">
                  <c:v>67.472000001940302</c:v>
                </c:pt>
                <c:pt idx="14768">
                  <c:v>67.480000001940596</c:v>
                </c:pt>
                <c:pt idx="14769">
                  <c:v>67.488000001940804</c:v>
                </c:pt>
                <c:pt idx="14770">
                  <c:v>67.496000001940999</c:v>
                </c:pt>
                <c:pt idx="14771">
                  <c:v>67.504000001941208</c:v>
                </c:pt>
                <c:pt idx="14772">
                  <c:v>67.512000001941502</c:v>
                </c:pt>
                <c:pt idx="14773">
                  <c:v>67.520000001941696</c:v>
                </c:pt>
                <c:pt idx="14774">
                  <c:v>67.528000001941891</c:v>
                </c:pt>
                <c:pt idx="14775">
                  <c:v>67.536000001942199</c:v>
                </c:pt>
                <c:pt idx="14776">
                  <c:v>67.544000001942393</c:v>
                </c:pt>
                <c:pt idx="14777">
                  <c:v>67.552000001942602</c:v>
                </c:pt>
                <c:pt idx="14778">
                  <c:v>67.560000001942896</c:v>
                </c:pt>
                <c:pt idx="14779">
                  <c:v>67.568000001943105</c:v>
                </c:pt>
                <c:pt idx="14780">
                  <c:v>67.576000001943299</c:v>
                </c:pt>
                <c:pt idx="14781">
                  <c:v>67.584000001943508</c:v>
                </c:pt>
                <c:pt idx="14782">
                  <c:v>67.592000001943802</c:v>
                </c:pt>
                <c:pt idx="14783">
                  <c:v>67.600000001943997</c:v>
                </c:pt>
                <c:pt idx="14784">
                  <c:v>67.608000001944191</c:v>
                </c:pt>
                <c:pt idx="14785">
                  <c:v>67.616000001944499</c:v>
                </c:pt>
                <c:pt idx="14786">
                  <c:v>67.624000001944694</c:v>
                </c:pt>
                <c:pt idx="14787">
                  <c:v>67.632000001944903</c:v>
                </c:pt>
                <c:pt idx="14788">
                  <c:v>67.640000001945197</c:v>
                </c:pt>
                <c:pt idx="14789">
                  <c:v>67.648000001945405</c:v>
                </c:pt>
                <c:pt idx="14790">
                  <c:v>67.6560000019456</c:v>
                </c:pt>
                <c:pt idx="14791">
                  <c:v>67.664000001945809</c:v>
                </c:pt>
                <c:pt idx="14792">
                  <c:v>67.672000001946103</c:v>
                </c:pt>
                <c:pt idx="14793">
                  <c:v>67.680000001946297</c:v>
                </c:pt>
                <c:pt idx="14794">
                  <c:v>67.688000001946492</c:v>
                </c:pt>
                <c:pt idx="14795">
                  <c:v>67.6960000019468</c:v>
                </c:pt>
                <c:pt idx="14796">
                  <c:v>67.704000001946994</c:v>
                </c:pt>
                <c:pt idx="14797">
                  <c:v>67.712000001947203</c:v>
                </c:pt>
                <c:pt idx="14798">
                  <c:v>67.720000001947497</c:v>
                </c:pt>
                <c:pt idx="14799">
                  <c:v>67.728000001947706</c:v>
                </c:pt>
                <c:pt idx="14800">
                  <c:v>67.7360000019479</c:v>
                </c:pt>
                <c:pt idx="14801">
                  <c:v>67.744000001948095</c:v>
                </c:pt>
                <c:pt idx="14802">
                  <c:v>67.752000001948403</c:v>
                </c:pt>
                <c:pt idx="14803">
                  <c:v>67.760000001948598</c:v>
                </c:pt>
                <c:pt idx="14804">
                  <c:v>67.768000001948792</c:v>
                </c:pt>
                <c:pt idx="14805">
                  <c:v>67.7760000019491</c:v>
                </c:pt>
                <c:pt idx="14806">
                  <c:v>67.784000001949295</c:v>
                </c:pt>
                <c:pt idx="14807">
                  <c:v>67.792000001949503</c:v>
                </c:pt>
                <c:pt idx="14808">
                  <c:v>67.800000001949797</c:v>
                </c:pt>
                <c:pt idx="14809">
                  <c:v>67.808000001950006</c:v>
                </c:pt>
                <c:pt idx="14810">
                  <c:v>67.816000001950201</c:v>
                </c:pt>
                <c:pt idx="14811">
                  <c:v>67.824000001950395</c:v>
                </c:pt>
                <c:pt idx="14812">
                  <c:v>67.832000001950703</c:v>
                </c:pt>
                <c:pt idx="14813">
                  <c:v>67.840000001950898</c:v>
                </c:pt>
                <c:pt idx="14814">
                  <c:v>67.848000001951092</c:v>
                </c:pt>
                <c:pt idx="14815">
                  <c:v>67.856000001951401</c:v>
                </c:pt>
                <c:pt idx="14816">
                  <c:v>67.864000001951595</c:v>
                </c:pt>
                <c:pt idx="14817">
                  <c:v>67.872000001951804</c:v>
                </c:pt>
                <c:pt idx="14818">
                  <c:v>67.880000001952098</c:v>
                </c:pt>
                <c:pt idx="14819">
                  <c:v>67.888000001952307</c:v>
                </c:pt>
                <c:pt idx="14820">
                  <c:v>67.896000001952501</c:v>
                </c:pt>
                <c:pt idx="14821">
                  <c:v>67.904000001952696</c:v>
                </c:pt>
                <c:pt idx="14822">
                  <c:v>67.91200000195299</c:v>
                </c:pt>
                <c:pt idx="14823">
                  <c:v>67.920000001953198</c:v>
                </c:pt>
                <c:pt idx="14824">
                  <c:v>67.928000001953393</c:v>
                </c:pt>
                <c:pt idx="14825">
                  <c:v>67.936000001953701</c:v>
                </c:pt>
                <c:pt idx="14826">
                  <c:v>67.944000001953896</c:v>
                </c:pt>
                <c:pt idx="14827">
                  <c:v>67.952000001954104</c:v>
                </c:pt>
                <c:pt idx="14828">
                  <c:v>67.960000001954398</c:v>
                </c:pt>
                <c:pt idx="14829">
                  <c:v>67.968000001954607</c:v>
                </c:pt>
                <c:pt idx="14830">
                  <c:v>67.976000001954802</c:v>
                </c:pt>
                <c:pt idx="14831">
                  <c:v>67.984000001954996</c:v>
                </c:pt>
                <c:pt idx="14832">
                  <c:v>67.99200000195529</c:v>
                </c:pt>
                <c:pt idx="14833">
                  <c:v>68.000000001955499</c:v>
                </c:pt>
                <c:pt idx="14834">
                  <c:v>68.008000001955693</c:v>
                </c:pt>
                <c:pt idx="14835">
                  <c:v>68.016000001956002</c:v>
                </c:pt>
                <c:pt idx="14836">
                  <c:v>68.024000001956196</c:v>
                </c:pt>
                <c:pt idx="14837">
                  <c:v>68.032000001956405</c:v>
                </c:pt>
                <c:pt idx="14838">
                  <c:v>68.040000001956699</c:v>
                </c:pt>
                <c:pt idx="14839">
                  <c:v>68.048000001956908</c:v>
                </c:pt>
                <c:pt idx="14840">
                  <c:v>68.056000001957102</c:v>
                </c:pt>
                <c:pt idx="14841">
                  <c:v>68.06400000195741</c:v>
                </c:pt>
                <c:pt idx="14842">
                  <c:v>68.072000001957591</c:v>
                </c:pt>
                <c:pt idx="14843">
                  <c:v>68.080000001957799</c:v>
                </c:pt>
                <c:pt idx="14844">
                  <c:v>68.088000001957994</c:v>
                </c:pt>
                <c:pt idx="14845">
                  <c:v>68.096000001958302</c:v>
                </c:pt>
                <c:pt idx="14846">
                  <c:v>68.104000001958497</c:v>
                </c:pt>
                <c:pt idx="14847">
                  <c:v>68.112000001958705</c:v>
                </c:pt>
                <c:pt idx="14848">
                  <c:v>68.120000001958999</c:v>
                </c:pt>
                <c:pt idx="14849">
                  <c:v>68.128000001959208</c:v>
                </c:pt>
                <c:pt idx="14850">
                  <c:v>68.136000001959388</c:v>
                </c:pt>
                <c:pt idx="14851">
                  <c:v>68.144000001959711</c:v>
                </c:pt>
                <c:pt idx="14852">
                  <c:v>68.152000001959891</c:v>
                </c:pt>
                <c:pt idx="14853">
                  <c:v>68.1600000019601</c:v>
                </c:pt>
                <c:pt idx="14854">
                  <c:v>68.168000001960294</c:v>
                </c:pt>
                <c:pt idx="14855">
                  <c:v>68.176000001960603</c:v>
                </c:pt>
                <c:pt idx="14856">
                  <c:v>68.184000001960797</c:v>
                </c:pt>
                <c:pt idx="14857">
                  <c:v>68.192000001961006</c:v>
                </c:pt>
                <c:pt idx="14858">
                  <c:v>68.2000000019613</c:v>
                </c:pt>
                <c:pt idx="14859">
                  <c:v>68.208000001961508</c:v>
                </c:pt>
                <c:pt idx="14860">
                  <c:v>68.216000001961689</c:v>
                </c:pt>
                <c:pt idx="14861">
                  <c:v>68.224000001962011</c:v>
                </c:pt>
                <c:pt idx="14862">
                  <c:v>68.232000001962192</c:v>
                </c:pt>
                <c:pt idx="14863">
                  <c:v>68.2400000019624</c:v>
                </c:pt>
                <c:pt idx="14864">
                  <c:v>68.248000001962595</c:v>
                </c:pt>
                <c:pt idx="14865">
                  <c:v>68.256000001962903</c:v>
                </c:pt>
                <c:pt idx="14866">
                  <c:v>68.264000001963097</c:v>
                </c:pt>
                <c:pt idx="14867">
                  <c:v>68.272000001963306</c:v>
                </c:pt>
                <c:pt idx="14868">
                  <c:v>68.2800000019636</c:v>
                </c:pt>
                <c:pt idx="14869">
                  <c:v>68.288000001963809</c:v>
                </c:pt>
                <c:pt idx="14870">
                  <c:v>68.296000001963989</c:v>
                </c:pt>
                <c:pt idx="14871">
                  <c:v>68.304000001964297</c:v>
                </c:pt>
                <c:pt idx="14872">
                  <c:v>68.312000001964492</c:v>
                </c:pt>
                <c:pt idx="14873">
                  <c:v>68.320000001964701</c:v>
                </c:pt>
                <c:pt idx="14874">
                  <c:v>68.328000001964895</c:v>
                </c:pt>
                <c:pt idx="14875">
                  <c:v>68.336000001965203</c:v>
                </c:pt>
                <c:pt idx="14876">
                  <c:v>68.344000001965398</c:v>
                </c:pt>
                <c:pt idx="14877">
                  <c:v>68.352000001965607</c:v>
                </c:pt>
                <c:pt idx="14878">
                  <c:v>68.360000001965901</c:v>
                </c:pt>
                <c:pt idx="14879">
                  <c:v>68.368000001966109</c:v>
                </c:pt>
                <c:pt idx="14880">
                  <c:v>68.37600000196629</c:v>
                </c:pt>
                <c:pt idx="14881">
                  <c:v>68.384000001966598</c:v>
                </c:pt>
                <c:pt idx="14882">
                  <c:v>68.392000001966792</c:v>
                </c:pt>
                <c:pt idx="14883">
                  <c:v>68.400000001967001</c:v>
                </c:pt>
                <c:pt idx="14884">
                  <c:v>68.408000001967196</c:v>
                </c:pt>
                <c:pt idx="14885">
                  <c:v>68.416000001967504</c:v>
                </c:pt>
                <c:pt idx="14886">
                  <c:v>68.424000001967698</c:v>
                </c:pt>
                <c:pt idx="14887">
                  <c:v>68.432000001967907</c:v>
                </c:pt>
                <c:pt idx="14888">
                  <c:v>68.440000001968201</c:v>
                </c:pt>
                <c:pt idx="14889">
                  <c:v>68.44800000196841</c:v>
                </c:pt>
                <c:pt idx="14890">
                  <c:v>68.45600000196859</c:v>
                </c:pt>
                <c:pt idx="14891">
                  <c:v>68.464000001968898</c:v>
                </c:pt>
                <c:pt idx="14892">
                  <c:v>68.472000001969093</c:v>
                </c:pt>
                <c:pt idx="14893">
                  <c:v>68.480000001969302</c:v>
                </c:pt>
                <c:pt idx="14894">
                  <c:v>68.488000001969496</c:v>
                </c:pt>
                <c:pt idx="14895">
                  <c:v>68.496000001969804</c:v>
                </c:pt>
                <c:pt idx="14896">
                  <c:v>68.504000001969999</c:v>
                </c:pt>
                <c:pt idx="14897">
                  <c:v>68.512000001970208</c:v>
                </c:pt>
                <c:pt idx="14898">
                  <c:v>68.520000001970502</c:v>
                </c:pt>
                <c:pt idx="14899">
                  <c:v>68.528000001970696</c:v>
                </c:pt>
                <c:pt idx="14900">
                  <c:v>68.536000001970891</c:v>
                </c:pt>
                <c:pt idx="14901">
                  <c:v>68.544000001971199</c:v>
                </c:pt>
                <c:pt idx="14902">
                  <c:v>68.552000001971393</c:v>
                </c:pt>
                <c:pt idx="14903">
                  <c:v>68.560000001971602</c:v>
                </c:pt>
                <c:pt idx="14904">
                  <c:v>68.568000001971797</c:v>
                </c:pt>
                <c:pt idx="14905">
                  <c:v>68.576000001972105</c:v>
                </c:pt>
                <c:pt idx="14906">
                  <c:v>68.584000001972299</c:v>
                </c:pt>
                <c:pt idx="14907">
                  <c:v>68.592000001972508</c:v>
                </c:pt>
                <c:pt idx="14908">
                  <c:v>68.600000001972802</c:v>
                </c:pt>
                <c:pt idx="14909">
                  <c:v>68.608000001972997</c:v>
                </c:pt>
                <c:pt idx="14910">
                  <c:v>68.616000001973191</c:v>
                </c:pt>
                <c:pt idx="14911">
                  <c:v>68.624000001973499</c:v>
                </c:pt>
                <c:pt idx="14912">
                  <c:v>68.632000001973694</c:v>
                </c:pt>
                <c:pt idx="14913">
                  <c:v>68.640000001973902</c:v>
                </c:pt>
                <c:pt idx="14914">
                  <c:v>68.648000001974097</c:v>
                </c:pt>
                <c:pt idx="14915">
                  <c:v>68.656000001974405</c:v>
                </c:pt>
                <c:pt idx="14916">
                  <c:v>68.6640000019746</c:v>
                </c:pt>
                <c:pt idx="14917">
                  <c:v>68.672000001974808</c:v>
                </c:pt>
                <c:pt idx="14918">
                  <c:v>68.680000001975102</c:v>
                </c:pt>
                <c:pt idx="14919">
                  <c:v>68.688000001975297</c:v>
                </c:pt>
                <c:pt idx="14920">
                  <c:v>68.696000001975492</c:v>
                </c:pt>
                <c:pt idx="14921">
                  <c:v>68.7040000019758</c:v>
                </c:pt>
                <c:pt idx="14922">
                  <c:v>68.712000001975994</c:v>
                </c:pt>
                <c:pt idx="14923">
                  <c:v>68.720000001976203</c:v>
                </c:pt>
                <c:pt idx="14924">
                  <c:v>68.728000001976397</c:v>
                </c:pt>
                <c:pt idx="14925">
                  <c:v>68.736000001976706</c:v>
                </c:pt>
                <c:pt idx="14926">
                  <c:v>68.7440000019769</c:v>
                </c:pt>
                <c:pt idx="14927">
                  <c:v>68.752000001977109</c:v>
                </c:pt>
                <c:pt idx="14928">
                  <c:v>68.760000001977403</c:v>
                </c:pt>
                <c:pt idx="14929">
                  <c:v>68.768000001977597</c:v>
                </c:pt>
                <c:pt idx="14930">
                  <c:v>68.776000001977792</c:v>
                </c:pt>
                <c:pt idx="14931">
                  <c:v>68.7840000019781</c:v>
                </c:pt>
                <c:pt idx="14932">
                  <c:v>68.792000001978295</c:v>
                </c:pt>
                <c:pt idx="14933">
                  <c:v>68.800000001978503</c:v>
                </c:pt>
                <c:pt idx="14934">
                  <c:v>68.808000001978698</c:v>
                </c:pt>
                <c:pt idx="14935">
                  <c:v>68.816000001979006</c:v>
                </c:pt>
                <c:pt idx="14936">
                  <c:v>68.824000001979201</c:v>
                </c:pt>
                <c:pt idx="14937">
                  <c:v>68.832000001979395</c:v>
                </c:pt>
                <c:pt idx="14938">
                  <c:v>68.840000001979703</c:v>
                </c:pt>
                <c:pt idx="14939">
                  <c:v>68.848000001979898</c:v>
                </c:pt>
                <c:pt idx="14940">
                  <c:v>68.856000001980092</c:v>
                </c:pt>
                <c:pt idx="14941">
                  <c:v>68.864000001980401</c:v>
                </c:pt>
                <c:pt idx="14942">
                  <c:v>68.872000001980595</c:v>
                </c:pt>
                <c:pt idx="14943">
                  <c:v>68.880000001980804</c:v>
                </c:pt>
                <c:pt idx="14944">
                  <c:v>68.888000001980998</c:v>
                </c:pt>
                <c:pt idx="14945">
                  <c:v>68.896000001981307</c:v>
                </c:pt>
                <c:pt idx="14946">
                  <c:v>68.904000001981501</c:v>
                </c:pt>
                <c:pt idx="14947">
                  <c:v>68.912000001981696</c:v>
                </c:pt>
                <c:pt idx="14948">
                  <c:v>68.920000001982004</c:v>
                </c:pt>
                <c:pt idx="14949">
                  <c:v>68.928000001982198</c:v>
                </c:pt>
                <c:pt idx="14950">
                  <c:v>68.936000001982393</c:v>
                </c:pt>
                <c:pt idx="14951">
                  <c:v>68.944000001982701</c:v>
                </c:pt>
                <c:pt idx="14952">
                  <c:v>68.952000001982896</c:v>
                </c:pt>
                <c:pt idx="14953">
                  <c:v>68.960000001983104</c:v>
                </c:pt>
                <c:pt idx="14954">
                  <c:v>68.968000001983299</c:v>
                </c:pt>
                <c:pt idx="14955">
                  <c:v>68.976000001983607</c:v>
                </c:pt>
                <c:pt idx="14956">
                  <c:v>68.984000001983802</c:v>
                </c:pt>
                <c:pt idx="14957">
                  <c:v>68.992000001983996</c:v>
                </c:pt>
                <c:pt idx="14958">
                  <c:v>69.00000000198429</c:v>
                </c:pt>
                <c:pt idx="14959">
                  <c:v>69.008000001984499</c:v>
                </c:pt>
                <c:pt idx="14960">
                  <c:v>69.016000001984693</c:v>
                </c:pt>
                <c:pt idx="14961">
                  <c:v>69.024000001985002</c:v>
                </c:pt>
                <c:pt idx="14962">
                  <c:v>69.032000001985196</c:v>
                </c:pt>
                <c:pt idx="14963">
                  <c:v>69.040000001985405</c:v>
                </c:pt>
                <c:pt idx="14964">
                  <c:v>69.048000001985599</c:v>
                </c:pt>
                <c:pt idx="14965">
                  <c:v>69.056000001985907</c:v>
                </c:pt>
                <c:pt idx="14966">
                  <c:v>69.064000001986102</c:v>
                </c:pt>
                <c:pt idx="14967">
                  <c:v>69.072000001986297</c:v>
                </c:pt>
                <c:pt idx="14968">
                  <c:v>69.080000001986591</c:v>
                </c:pt>
                <c:pt idx="14969">
                  <c:v>69.088000001986799</c:v>
                </c:pt>
                <c:pt idx="14970">
                  <c:v>69.096000001986994</c:v>
                </c:pt>
                <c:pt idx="14971">
                  <c:v>69.104000001987302</c:v>
                </c:pt>
                <c:pt idx="14972">
                  <c:v>69.112000001987496</c:v>
                </c:pt>
                <c:pt idx="14973">
                  <c:v>69.120000001987705</c:v>
                </c:pt>
                <c:pt idx="14974">
                  <c:v>69.1280000019879</c:v>
                </c:pt>
                <c:pt idx="14975">
                  <c:v>69.136000001988208</c:v>
                </c:pt>
                <c:pt idx="14976">
                  <c:v>69.144000001988402</c:v>
                </c:pt>
                <c:pt idx="14977">
                  <c:v>69.152000001988597</c:v>
                </c:pt>
                <c:pt idx="14978">
                  <c:v>69.160000001988891</c:v>
                </c:pt>
                <c:pt idx="14979">
                  <c:v>69.1680000019891</c:v>
                </c:pt>
                <c:pt idx="14980">
                  <c:v>69.176000001989294</c:v>
                </c:pt>
                <c:pt idx="14981">
                  <c:v>69.184000001989602</c:v>
                </c:pt>
                <c:pt idx="14982">
                  <c:v>69.192000001989797</c:v>
                </c:pt>
                <c:pt idx="14983">
                  <c:v>69.200000001990006</c:v>
                </c:pt>
                <c:pt idx="14984">
                  <c:v>69.2080000019903</c:v>
                </c:pt>
                <c:pt idx="14985">
                  <c:v>69.216000001990508</c:v>
                </c:pt>
                <c:pt idx="14986">
                  <c:v>69.224000001990689</c:v>
                </c:pt>
                <c:pt idx="14987">
                  <c:v>69.232000001991011</c:v>
                </c:pt>
                <c:pt idx="14988">
                  <c:v>69.240000001991191</c:v>
                </c:pt>
                <c:pt idx="14989">
                  <c:v>69.2480000019914</c:v>
                </c:pt>
                <c:pt idx="14990">
                  <c:v>69.256000001991595</c:v>
                </c:pt>
                <c:pt idx="14991">
                  <c:v>69.264000001991903</c:v>
                </c:pt>
                <c:pt idx="14992">
                  <c:v>69.272000001992097</c:v>
                </c:pt>
                <c:pt idx="14993">
                  <c:v>69.280000001992306</c:v>
                </c:pt>
                <c:pt idx="14994">
                  <c:v>69.2880000019926</c:v>
                </c:pt>
                <c:pt idx="14995">
                  <c:v>69.296000001992809</c:v>
                </c:pt>
                <c:pt idx="14996">
                  <c:v>69.304000001992989</c:v>
                </c:pt>
                <c:pt idx="14997">
                  <c:v>69.312000001993312</c:v>
                </c:pt>
                <c:pt idx="14998">
                  <c:v>69.320000001993492</c:v>
                </c:pt>
                <c:pt idx="14999">
                  <c:v>69.328000001993701</c:v>
                </c:pt>
                <c:pt idx="15000">
                  <c:v>69.336000001993895</c:v>
                </c:pt>
                <c:pt idx="15001">
                  <c:v>69.344000001994203</c:v>
                </c:pt>
                <c:pt idx="15002">
                  <c:v>69.352000001994398</c:v>
                </c:pt>
                <c:pt idx="15003">
                  <c:v>69.360000001994607</c:v>
                </c:pt>
                <c:pt idx="15004">
                  <c:v>69.368000001994901</c:v>
                </c:pt>
                <c:pt idx="15005">
                  <c:v>69.376000001995109</c:v>
                </c:pt>
                <c:pt idx="15006">
                  <c:v>69.38400000199529</c:v>
                </c:pt>
                <c:pt idx="15007">
                  <c:v>69.392000001995598</c:v>
                </c:pt>
                <c:pt idx="15008">
                  <c:v>69.400000001995792</c:v>
                </c:pt>
                <c:pt idx="15009">
                  <c:v>69.408000001996001</c:v>
                </c:pt>
                <c:pt idx="15010">
                  <c:v>69.416000001996196</c:v>
                </c:pt>
                <c:pt idx="15011">
                  <c:v>69.424000001996504</c:v>
                </c:pt>
                <c:pt idx="15012">
                  <c:v>69.432000001996698</c:v>
                </c:pt>
                <c:pt idx="15013">
                  <c:v>69.440000001996907</c:v>
                </c:pt>
                <c:pt idx="15014">
                  <c:v>69.448000001997201</c:v>
                </c:pt>
                <c:pt idx="15015">
                  <c:v>69.45600000199741</c:v>
                </c:pt>
                <c:pt idx="15016">
                  <c:v>69.46400000199759</c:v>
                </c:pt>
                <c:pt idx="15017">
                  <c:v>69.472000001997898</c:v>
                </c:pt>
                <c:pt idx="15018">
                  <c:v>69.480000001998093</c:v>
                </c:pt>
                <c:pt idx="15019">
                  <c:v>69.488000001998302</c:v>
                </c:pt>
                <c:pt idx="15020">
                  <c:v>69.496000001998496</c:v>
                </c:pt>
                <c:pt idx="15021">
                  <c:v>69.504000001998804</c:v>
                </c:pt>
                <c:pt idx="15022">
                  <c:v>69.512000001998999</c:v>
                </c:pt>
                <c:pt idx="15023">
                  <c:v>69.520000001999207</c:v>
                </c:pt>
                <c:pt idx="15024">
                  <c:v>69.528000001999501</c:v>
                </c:pt>
                <c:pt idx="15025">
                  <c:v>69.53600000199971</c:v>
                </c:pt>
                <c:pt idx="15026">
                  <c:v>69.544000001999891</c:v>
                </c:pt>
                <c:pt idx="15027">
                  <c:v>69.552000002000199</c:v>
                </c:pt>
                <c:pt idx="15028">
                  <c:v>69.560000002000393</c:v>
                </c:pt>
                <c:pt idx="15029">
                  <c:v>69.568000002000602</c:v>
                </c:pt>
                <c:pt idx="15030">
                  <c:v>69.576000002000796</c:v>
                </c:pt>
                <c:pt idx="15031">
                  <c:v>69.584000002001105</c:v>
                </c:pt>
                <c:pt idx="15032">
                  <c:v>69.592000002001299</c:v>
                </c:pt>
                <c:pt idx="15033">
                  <c:v>69.600000002001508</c:v>
                </c:pt>
                <c:pt idx="15034">
                  <c:v>69.608000002001802</c:v>
                </c:pt>
                <c:pt idx="15035">
                  <c:v>69.616000002001996</c:v>
                </c:pt>
                <c:pt idx="15036">
                  <c:v>69.624000002002191</c:v>
                </c:pt>
                <c:pt idx="15037">
                  <c:v>69.632000002002499</c:v>
                </c:pt>
                <c:pt idx="15038">
                  <c:v>69.640000002002694</c:v>
                </c:pt>
                <c:pt idx="15039">
                  <c:v>69.648000002002902</c:v>
                </c:pt>
                <c:pt idx="15040">
                  <c:v>69.656000002003097</c:v>
                </c:pt>
                <c:pt idx="15041">
                  <c:v>69.664000002003405</c:v>
                </c:pt>
                <c:pt idx="15042">
                  <c:v>69.6720000020036</c:v>
                </c:pt>
                <c:pt idx="15043">
                  <c:v>69.680000002003808</c:v>
                </c:pt>
                <c:pt idx="15044">
                  <c:v>69.688000002004102</c:v>
                </c:pt>
                <c:pt idx="15045">
                  <c:v>69.696000002004297</c:v>
                </c:pt>
                <c:pt idx="15046">
                  <c:v>69.704000002004491</c:v>
                </c:pt>
                <c:pt idx="15047">
                  <c:v>69.7120000020048</c:v>
                </c:pt>
                <c:pt idx="15048">
                  <c:v>69.720000002004994</c:v>
                </c:pt>
                <c:pt idx="15049">
                  <c:v>69.728000002005203</c:v>
                </c:pt>
                <c:pt idx="15050">
                  <c:v>69.736000002005397</c:v>
                </c:pt>
                <c:pt idx="15051">
                  <c:v>69.744000002005706</c:v>
                </c:pt>
                <c:pt idx="15052">
                  <c:v>69.7520000020059</c:v>
                </c:pt>
                <c:pt idx="15053">
                  <c:v>69.760000002006109</c:v>
                </c:pt>
                <c:pt idx="15054">
                  <c:v>69.768000002006403</c:v>
                </c:pt>
                <c:pt idx="15055">
                  <c:v>69.776000002006597</c:v>
                </c:pt>
                <c:pt idx="15056">
                  <c:v>69.784000002006792</c:v>
                </c:pt>
                <c:pt idx="15057">
                  <c:v>69.7920000020071</c:v>
                </c:pt>
                <c:pt idx="15058">
                  <c:v>69.800000002007295</c:v>
                </c:pt>
                <c:pt idx="15059">
                  <c:v>69.808000002007503</c:v>
                </c:pt>
                <c:pt idx="15060">
                  <c:v>69.816000002007698</c:v>
                </c:pt>
                <c:pt idx="15061">
                  <c:v>69.824000002008006</c:v>
                </c:pt>
                <c:pt idx="15062">
                  <c:v>69.832000002008201</c:v>
                </c:pt>
                <c:pt idx="15063">
                  <c:v>69.840000002008409</c:v>
                </c:pt>
                <c:pt idx="15064">
                  <c:v>69.848000002008703</c:v>
                </c:pt>
                <c:pt idx="15065">
                  <c:v>69.856000002008898</c:v>
                </c:pt>
                <c:pt idx="15066">
                  <c:v>69.864000002009092</c:v>
                </c:pt>
                <c:pt idx="15067">
                  <c:v>69.872000002009401</c:v>
                </c:pt>
                <c:pt idx="15068">
                  <c:v>69.880000002009595</c:v>
                </c:pt>
                <c:pt idx="15069">
                  <c:v>69.888000002009804</c:v>
                </c:pt>
                <c:pt idx="15070">
                  <c:v>69.896000002009998</c:v>
                </c:pt>
                <c:pt idx="15071">
                  <c:v>69.904000002010307</c:v>
                </c:pt>
                <c:pt idx="15072">
                  <c:v>69.912000002010501</c:v>
                </c:pt>
                <c:pt idx="15073">
                  <c:v>69.920000002010696</c:v>
                </c:pt>
                <c:pt idx="15074">
                  <c:v>69.928000002011004</c:v>
                </c:pt>
                <c:pt idx="15075">
                  <c:v>69.936000002011198</c:v>
                </c:pt>
                <c:pt idx="15076">
                  <c:v>69.944000002011393</c:v>
                </c:pt>
                <c:pt idx="15077">
                  <c:v>69.952000002011701</c:v>
                </c:pt>
                <c:pt idx="15078">
                  <c:v>69.960000002011896</c:v>
                </c:pt>
                <c:pt idx="15079">
                  <c:v>69.968000002012104</c:v>
                </c:pt>
                <c:pt idx="15080">
                  <c:v>69.976000002012299</c:v>
                </c:pt>
                <c:pt idx="15081">
                  <c:v>69.984000002012607</c:v>
                </c:pt>
                <c:pt idx="15082">
                  <c:v>69.992000002012801</c:v>
                </c:pt>
                <c:pt idx="15083">
                  <c:v>70.000000002012996</c:v>
                </c:pt>
                <c:pt idx="15084">
                  <c:v>70.00800000201329</c:v>
                </c:pt>
                <c:pt idx="15085">
                  <c:v>70.016000002013499</c:v>
                </c:pt>
                <c:pt idx="15086">
                  <c:v>70.024000002013693</c:v>
                </c:pt>
                <c:pt idx="15087">
                  <c:v>70.032000002014001</c:v>
                </c:pt>
                <c:pt idx="15088">
                  <c:v>70.040000002014196</c:v>
                </c:pt>
                <c:pt idx="15089">
                  <c:v>70.048000002014405</c:v>
                </c:pt>
                <c:pt idx="15090">
                  <c:v>70.056000002014599</c:v>
                </c:pt>
                <c:pt idx="15091">
                  <c:v>70.064000002014907</c:v>
                </c:pt>
                <c:pt idx="15092">
                  <c:v>70.072000002015102</c:v>
                </c:pt>
                <c:pt idx="15093">
                  <c:v>70.080000002015296</c:v>
                </c:pt>
                <c:pt idx="15094">
                  <c:v>70.08800000201559</c:v>
                </c:pt>
                <c:pt idx="15095">
                  <c:v>70.096000002015799</c:v>
                </c:pt>
                <c:pt idx="15096">
                  <c:v>70.104000002015994</c:v>
                </c:pt>
                <c:pt idx="15097">
                  <c:v>70.112000002016302</c:v>
                </c:pt>
                <c:pt idx="15098">
                  <c:v>70.120000002016496</c:v>
                </c:pt>
                <c:pt idx="15099">
                  <c:v>70.128000002016705</c:v>
                </c:pt>
                <c:pt idx="15100">
                  <c:v>70.1360000020169</c:v>
                </c:pt>
                <c:pt idx="15101">
                  <c:v>70.144000002017208</c:v>
                </c:pt>
                <c:pt idx="15102">
                  <c:v>70.152000002017402</c:v>
                </c:pt>
                <c:pt idx="15103">
                  <c:v>70.160000002017597</c:v>
                </c:pt>
                <c:pt idx="15104">
                  <c:v>70.168000002017891</c:v>
                </c:pt>
                <c:pt idx="15105">
                  <c:v>70.1760000020181</c:v>
                </c:pt>
                <c:pt idx="15106">
                  <c:v>70.184000002018294</c:v>
                </c:pt>
                <c:pt idx="15107">
                  <c:v>70.192000002018602</c:v>
                </c:pt>
                <c:pt idx="15108">
                  <c:v>70.200000002018797</c:v>
                </c:pt>
                <c:pt idx="15109">
                  <c:v>70.208000002019006</c:v>
                </c:pt>
                <c:pt idx="15110">
                  <c:v>70.2160000020192</c:v>
                </c:pt>
                <c:pt idx="15111">
                  <c:v>70.224000002019508</c:v>
                </c:pt>
                <c:pt idx="15112">
                  <c:v>70.232000002019703</c:v>
                </c:pt>
                <c:pt idx="15113">
                  <c:v>70.240000002019897</c:v>
                </c:pt>
                <c:pt idx="15114">
                  <c:v>70.248000002020191</c:v>
                </c:pt>
                <c:pt idx="15115">
                  <c:v>70.2560000020204</c:v>
                </c:pt>
                <c:pt idx="15116">
                  <c:v>70.264000002020595</c:v>
                </c:pt>
                <c:pt idx="15117">
                  <c:v>70.272000002020903</c:v>
                </c:pt>
                <c:pt idx="15118">
                  <c:v>70.280000002021097</c:v>
                </c:pt>
                <c:pt idx="15119">
                  <c:v>70.288000002021306</c:v>
                </c:pt>
                <c:pt idx="15120">
                  <c:v>70.296000002021501</c:v>
                </c:pt>
                <c:pt idx="15121">
                  <c:v>70.304000002021809</c:v>
                </c:pt>
                <c:pt idx="15122">
                  <c:v>70.312000002021989</c:v>
                </c:pt>
                <c:pt idx="15123">
                  <c:v>70.320000002022198</c:v>
                </c:pt>
                <c:pt idx="15124">
                  <c:v>70.328000002022492</c:v>
                </c:pt>
                <c:pt idx="15125">
                  <c:v>70.336000002022701</c:v>
                </c:pt>
                <c:pt idx="15126">
                  <c:v>70.344000002022895</c:v>
                </c:pt>
                <c:pt idx="15127">
                  <c:v>70.352000002023203</c:v>
                </c:pt>
                <c:pt idx="15128">
                  <c:v>70.360000002023398</c:v>
                </c:pt>
                <c:pt idx="15129">
                  <c:v>70.368000002023606</c:v>
                </c:pt>
                <c:pt idx="15130">
                  <c:v>70.376000002023801</c:v>
                </c:pt>
                <c:pt idx="15131">
                  <c:v>70.384000002024109</c:v>
                </c:pt>
                <c:pt idx="15132">
                  <c:v>70.39200000202429</c:v>
                </c:pt>
                <c:pt idx="15133">
                  <c:v>70.400000002024498</c:v>
                </c:pt>
                <c:pt idx="15134">
                  <c:v>70.408000002024792</c:v>
                </c:pt>
                <c:pt idx="15135">
                  <c:v>70.416000002025001</c:v>
                </c:pt>
                <c:pt idx="15136">
                  <c:v>70.424000002025195</c:v>
                </c:pt>
                <c:pt idx="15137">
                  <c:v>70.432000002025504</c:v>
                </c:pt>
                <c:pt idx="15138">
                  <c:v>70.440000002025698</c:v>
                </c:pt>
                <c:pt idx="15139">
                  <c:v>70.448000002025907</c:v>
                </c:pt>
                <c:pt idx="15140">
                  <c:v>70.456000002026101</c:v>
                </c:pt>
                <c:pt idx="15141">
                  <c:v>70.46400000202641</c:v>
                </c:pt>
                <c:pt idx="15142">
                  <c:v>70.47200000202659</c:v>
                </c:pt>
                <c:pt idx="15143">
                  <c:v>70.480000002026799</c:v>
                </c:pt>
                <c:pt idx="15144">
                  <c:v>70.488000002027093</c:v>
                </c:pt>
                <c:pt idx="15145">
                  <c:v>70.496000002027301</c:v>
                </c:pt>
                <c:pt idx="15146">
                  <c:v>70.504000002027496</c:v>
                </c:pt>
                <c:pt idx="15147">
                  <c:v>70.512000002027804</c:v>
                </c:pt>
                <c:pt idx="15148">
                  <c:v>70.520000002027999</c:v>
                </c:pt>
                <c:pt idx="15149">
                  <c:v>70.528000002028207</c:v>
                </c:pt>
                <c:pt idx="15150">
                  <c:v>70.536000002028402</c:v>
                </c:pt>
                <c:pt idx="15151">
                  <c:v>70.54400000202871</c:v>
                </c:pt>
                <c:pt idx="15152">
                  <c:v>70.55200000202889</c:v>
                </c:pt>
                <c:pt idx="15153">
                  <c:v>70.560000002029099</c:v>
                </c:pt>
                <c:pt idx="15154">
                  <c:v>70.568000002029393</c:v>
                </c:pt>
                <c:pt idx="15155">
                  <c:v>70.576000002029602</c:v>
                </c:pt>
                <c:pt idx="15156">
                  <c:v>70.584000002029796</c:v>
                </c:pt>
                <c:pt idx="15157">
                  <c:v>70.592000002030105</c:v>
                </c:pt>
                <c:pt idx="15158">
                  <c:v>70.600000002030299</c:v>
                </c:pt>
                <c:pt idx="15159">
                  <c:v>70.608000002030508</c:v>
                </c:pt>
                <c:pt idx="15160">
                  <c:v>70.616000002030688</c:v>
                </c:pt>
                <c:pt idx="15161">
                  <c:v>70.624000002031011</c:v>
                </c:pt>
                <c:pt idx="15162">
                  <c:v>70.632000002031191</c:v>
                </c:pt>
                <c:pt idx="15163">
                  <c:v>70.6400000020314</c:v>
                </c:pt>
                <c:pt idx="15164">
                  <c:v>70.648000002031694</c:v>
                </c:pt>
                <c:pt idx="15165">
                  <c:v>70.656000002031902</c:v>
                </c:pt>
                <c:pt idx="15166">
                  <c:v>70.664000002032097</c:v>
                </c:pt>
                <c:pt idx="15167">
                  <c:v>70.672000002032405</c:v>
                </c:pt>
                <c:pt idx="15168">
                  <c:v>70.6800000020326</c:v>
                </c:pt>
                <c:pt idx="15169">
                  <c:v>70.688000002032808</c:v>
                </c:pt>
                <c:pt idx="15170">
                  <c:v>70.696000002032989</c:v>
                </c:pt>
                <c:pt idx="15171">
                  <c:v>70.704000002033297</c:v>
                </c:pt>
                <c:pt idx="15172">
                  <c:v>70.712000002033491</c:v>
                </c:pt>
                <c:pt idx="15173">
                  <c:v>70.7200000020337</c:v>
                </c:pt>
                <c:pt idx="15174">
                  <c:v>70.728000002033994</c:v>
                </c:pt>
                <c:pt idx="15175">
                  <c:v>70.736000002034203</c:v>
                </c:pt>
                <c:pt idx="15176">
                  <c:v>70.744000002034397</c:v>
                </c:pt>
                <c:pt idx="15177">
                  <c:v>70.752000002034706</c:v>
                </c:pt>
                <c:pt idx="15178">
                  <c:v>70.7600000020349</c:v>
                </c:pt>
                <c:pt idx="15179">
                  <c:v>70.768000002035109</c:v>
                </c:pt>
                <c:pt idx="15180">
                  <c:v>70.776000002035289</c:v>
                </c:pt>
                <c:pt idx="15181">
                  <c:v>70.784000002035597</c:v>
                </c:pt>
                <c:pt idx="15182">
                  <c:v>70.792000002035792</c:v>
                </c:pt>
                <c:pt idx="15183">
                  <c:v>70.800000002036001</c:v>
                </c:pt>
                <c:pt idx="15184">
                  <c:v>70.808000002036295</c:v>
                </c:pt>
                <c:pt idx="15185">
                  <c:v>70.816000002036503</c:v>
                </c:pt>
                <c:pt idx="15186">
                  <c:v>70.824000002036698</c:v>
                </c:pt>
                <c:pt idx="15187">
                  <c:v>70.832000002037006</c:v>
                </c:pt>
                <c:pt idx="15188">
                  <c:v>70.8400000020372</c:v>
                </c:pt>
                <c:pt idx="15189">
                  <c:v>70.848000002037409</c:v>
                </c:pt>
                <c:pt idx="15190">
                  <c:v>70.856000002037703</c:v>
                </c:pt>
                <c:pt idx="15191">
                  <c:v>70.864000002037898</c:v>
                </c:pt>
                <c:pt idx="15192">
                  <c:v>70.872000002038092</c:v>
                </c:pt>
                <c:pt idx="15193">
                  <c:v>70.880000002038301</c:v>
                </c:pt>
                <c:pt idx="15194">
                  <c:v>70.888000002038595</c:v>
                </c:pt>
                <c:pt idx="15195">
                  <c:v>70.896000002038804</c:v>
                </c:pt>
                <c:pt idx="15196">
                  <c:v>70.904000002038998</c:v>
                </c:pt>
                <c:pt idx="15197">
                  <c:v>70.912000002039306</c:v>
                </c:pt>
                <c:pt idx="15198">
                  <c:v>70.920000002039501</c:v>
                </c:pt>
                <c:pt idx="15199">
                  <c:v>70.92800000203971</c:v>
                </c:pt>
                <c:pt idx="15200">
                  <c:v>70.936000002040004</c:v>
                </c:pt>
                <c:pt idx="15201">
                  <c:v>70.944000002040198</c:v>
                </c:pt>
                <c:pt idx="15202">
                  <c:v>70.952000002040393</c:v>
                </c:pt>
                <c:pt idx="15203">
                  <c:v>70.960000002040601</c:v>
                </c:pt>
                <c:pt idx="15204">
                  <c:v>70.968000002040895</c:v>
                </c:pt>
                <c:pt idx="15205">
                  <c:v>70.976000002041104</c:v>
                </c:pt>
                <c:pt idx="15206">
                  <c:v>70.984000002041299</c:v>
                </c:pt>
                <c:pt idx="15207">
                  <c:v>70.992000002041607</c:v>
                </c:pt>
                <c:pt idx="15208">
                  <c:v>71.000000002041801</c:v>
                </c:pt>
                <c:pt idx="15209">
                  <c:v>71.008000002041996</c:v>
                </c:pt>
                <c:pt idx="15210">
                  <c:v>71.016000002042304</c:v>
                </c:pt>
                <c:pt idx="15211">
                  <c:v>71.024000002042499</c:v>
                </c:pt>
                <c:pt idx="15212">
                  <c:v>71.032000002042693</c:v>
                </c:pt>
                <c:pt idx="15213">
                  <c:v>71.040000002042902</c:v>
                </c:pt>
                <c:pt idx="15214">
                  <c:v>71.048000002043196</c:v>
                </c:pt>
                <c:pt idx="15215">
                  <c:v>71.056000002043405</c:v>
                </c:pt>
                <c:pt idx="15216">
                  <c:v>71.064000002043599</c:v>
                </c:pt>
                <c:pt idx="15217">
                  <c:v>71.072000002043907</c:v>
                </c:pt>
                <c:pt idx="15218">
                  <c:v>71.080000002044102</c:v>
                </c:pt>
                <c:pt idx="15219">
                  <c:v>71.088000002044296</c:v>
                </c:pt>
                <c:pt idx="15220">
                  <c:v>71.09600000204459</c:v>
                </c:pt>
                <c:pt idx="15221">
                  <c:v>71.104000002044799</c:v>
                </c:pt>
                <c:pt idx="15222">
                  <c:v>71.112000002044994</c:v>
                </c:pt>
                <c:pt idx="15223">
                  <c:v>71.120000002045202</c:v>
                </c:pt>
                <c:pt idx="15224">
                  <c:v>71.128000002045496</c:v>
                </c:pt>
                <c:pt idx="15225">
                  <c:v>71.136000002045705</c:v>
                </c:pt>
                <c:pt idx="15226">
                  <c:v>71.1440000020459</c:v>
                </c:pt>
                <c:pt idx="15227">
                  <c:v>71.152000002046208</c:v>
                </c:pt>
                <c:pt idx="15228">
                  <c:v>71.160000002046402</c:v>
                </c:pt>
                <c:pt idx="15229">
                  <c:v>71.168000002046597</c:v>
                </c:pt>
                <c:pt idx="15230">
                  <c:v>71.176000002046891</c:v>
                </c:pt>
                <c:pt idx="15231">
                  <c:v>71.1840000020471</c:v>
                </c:pt>
                <c:pt idx="15232">
                  <c:v>71.192000002047294</c:v>
                </c:pt>
                <c:pt idx="15233">
                  <c:v>71.200000002047503</c:v>
                </c:pt>
                <c:pt idx="15234">
                  <c:v>71.208000002047797</c:v>
                </c:pt>
                <c:pt idx="15235">
                  <c:v>71.216000002048006</c:v>
                </c:pt>
                <c:pt idx="15236">
                  <c:v>71.2240000020482</c:v>
                </c:pt>
                <c:pt idx="15237">
                  <c:v>71.232000002048508</c:v>
                </c:pt>
                <c:pt idx="15238">
                  <c:v>71.240000002048703</c:v>
                </c:pt>
                <c:pt idx="15239">
                  <c:v>71.248000002048897</c:v>
                </c:pt>
                <c:pt idx="15240">
                  <c:v>71.256000002049191</c:v>
                </c:pt>
                <c:pt idx="15241">
                  <c:v>71.2640000020494</c:v>
                </c:pt>
                <c:pt idx="15242">
                  <c:v>71.272000002049595</c:v>
                </c:pt>
                <c:pt idx="15243">
                  <c:v>71.280000002049803</c:v>
                </c:pt>
                <c:pt idx="15244">
                  <c:v>71.288000002050097</c:v>
                </c:pt>
                <c:pt idx="15245">
                  <c:v>71.296000002050306</c:v>
                </c:pt>
                <c:pt idx="15246">
                  <c:v>71.3040000020505</c:v>
                </c:pt>
                <c:pt idx="15247">
                  <c:v>71.312000002050809</c:v>
                </c:pt>
                <c:pt idx="15248">
                  <c:v>71.320000002051003</c:v>
                </c:pt>
                <c:pt idx="15249">
                  <c:v>71.328000002051198</c:v>
                </c:pt>
                <c:pt idx="15250">
                  <c:v>71.336000002051492</c:v>
                </c:pt>
                <c:pt idx="15251">
                  <c:v>71.3440000020517</c:v>
                </c:pt>
                <c:pt idx="15252">
                  <c:v>71.352000002051895</c:v>
                </c:pt>
                <c:pt idx="15253">
                  <c:v>71.360000002052104</c:v>
                </c:pt>
                <c:pt idx="15254">
                  <c:v>71.368000002052398</c:v>
                </c:pt>
                <c:pt idx="15255">
                  <c:v>71.376000002052606</c:v>
                </c:pt>
                <c:pt idx="15256">
                  <c:v>71.384000002052801</c:v>
                </c:pt>
                <c:pt idx="15257">
                  <c:v>71.392000002053109</c:v>
                </c:pt>
                <c:pt idx="15258">
                  <c:v>71.400000002053289</c:v>
                </c:pt>
                <c:pt idx="15259">
                  <c:v>71.408000002053498</c:v>
                </c:pt>
                <c:pt idx="15260">
                  <c:v>71.416000002053792</c:v>
                </c:pt>
                <c:pt idx="15261">
                  <c:v>71.424000002054001</c:v>
                </c:pt>
                <c:pt idx="15262">
                  <c:v>71.432000002054195</c:v>
                </c:pt>
                <c:pt idx="15263">
                  <c:v>71.440000002054404</c:v>
                </c:pt>
                <c:pt idx="15264">
                  <c:v>71.448000002054698</c:v>
                </c:pt>
                <c:pt idx="15265">
                  <c:v>71.456000002054907</c:v>
                </c:pt>
                <c:pt idx="15266">
                  <c:v>71.464000002055101</c:v>
                </c:pt>
                <c:pt idx="15267">
                  <c:v>71.47200000205541</c:v>
                </c:pt>
                <c:pt idx="15268">
                  <c:v>71.48000000205559</c:v>
                </c:pt>
                <c:pt idx="15269">
                  <c:v>71.488000002055799</c:v>
                </c:pt>
                <c:pt idx="15270">
                  <c:v>71.496000002056093</c:v>
                </c:pt>
                <c:pt idx="15271">
                  <c:v>71.504000002056301</c:v>
                </c:pt>
                <c:pt idx="15272">
                  <c:v>71.512000002056496</c:v>
                </c:pt>
                <c:pt idx="15273">
                  <c:v>71.520000002056705</c:v>
                </c:pt>
                <c:pt idx="15274">
                  <c:v>71.528000002056999</c:v>
                </c:pt>
                <c:pt idx="15275">
                  <c:v>71.536000002057207</c:v>
                </c:pt>
                <c:pt idx="15276">
                  <c:v>71.544000002057402</c:v>
                </c:pt>
                <c:pt idx="15277">
                  <c:v>71.55200000205771</c:v>
                </c:pt>
                <c:pt idx="15278">
                  <c:v>71.56000000205789</c:v>
                </c:pt>
                <c:pt idx="15279">
                  <c:v>71.568000002058099</c:v>
                </c:pt>
                <c:pt idx="15280">
                  <c:v>71.576000002058393</c:v>
                </c:pt>
                <c:pt idx="15281">
                  <c:v>71.584000002058602</c:v>
                </c:pt>
                <c:pt idx="15282">
                  <c:v>71.592000002058796</c:v>
                </c:pt>
                <c:pt idx="15283">
                  <c:v>71.600000002059005</c:v>
                </c:pt>
                <c:pt idx="15284">
                  <c:v>71.608000002059299</c:v>
                </c:pt>
                <c:pt idx="15285">
                  <c:v>71.616000002059508</c:v>
                </c:pt>
                <c:pt idx="15286">
                  <c:v>71.624000002059702</c:v>
                </c:pt>
                <c:pt idx="15287">
                  <c:v>71.632000002060011</c:v>
                </c:pt>
                <c:pt idx="15288">
                  <c:v>71.640000002060191</c:v>
                </c:pt>
                <c:pt idx="15289">
                  <c:v>71.6480000020604</c:v>
                </c:pt>
                <c:pt idx="15290">
                  <c:v>71.656000002060694</c:v>
                </c:pt>
                <c:pt idx="15291">
                  <c:v>71.664000002060902</c:v>
                </c:pt>
                <c:pt idx="15292">
                  <c:v>71.672000002061097</c:v>
                </c:pt>
                <c:pt idx="15293">
                  <c:v>71.680000002061306</c:v>
                </c:pt>
                <c:pt idx="15294">
                  <c:v>71.6880000020616</c:v>
                </c:pt>
                <c:pt idx="15295">
                  <c:v>71.696000002061808</c:v>
                </c:pt>
                <c:pt idx="15296">
                  <c:v>71.704000002061989</c:v>
                </c:pt>
                <c:pt idx="15297">
                  <c:v>71.712000002062311</c:v>
                </c:pt>
                <c:pt idx="15298">
                  <c:v>71.720000002062491</c:v>
                </c:pt>
                <c:pt idx="15299">
                  <c:v>71.7280000020627</c:v>
                </c:pt>
                <c:pt idx="15300">
                  <c:v>71.736000002062994</c:v>
                </c:pt>
                <c:pt idx="15301">
                  <c:v>71.744000002063203</c:v>
                </c:pt>
                <c:pt idx="15302">
                  <c:v>71.752000002063397</c:v>
                </c:pt>
                <c:pt idx="15303">
                  <c:v>71.760000002063606</c:v>
                </c:pt>
                <c:pt idx="15304">
                  <c:v>71.7680000020639</c:v>
                </c:pt>
                <c:pt idx="15305">
                  <c:v>71.776000002064109</c:v>
                </c:pt>
                <c:pt idx="15306">
                  <c:v>71.784000002064289</c:v>
                </c:pt>
                <c:pt idx="15307">
                  <c:v>71.792000002064597</c:v>
                </c:pt>
                <c:pt idx="15308">
                  <c:v>71.800000002064792</c:v>
                </c:pt>
                <c:pt idx="15309">
                  <c:v>71.808000002065</c:v>
                </c:pt>
                <c:pt idx="15310">
                  <c:v>71.816000002065294</c:v>
                </c:pt>
                <c:pt idx="15311">
                  <c:v>71.824000002065503</c:v>
                </c:pt>
                <c:pt idx="15312">
                  <c:v>71.832000002065698</c:v>
                </c:pt>
                <c:pt idx="15313">
                  <c:v>71.840000002065906</c:v>
                </c:pt>
                <c:pt idx="15314">
                  <c:v>71.8480000020662</c:v>
                </c:pt>
                <c:pt idx="15315">
                  <c:v>71.856000002066409</c:v>
                </c:pt>
                <c:pt idx="15316">
                  <c:v>71.864000002066589</c:v>
                </c:pt>
                <c:pt idx="15317">
                  <c:v>71.872000002066898</c:v>
                </c:pt>
                <c:pt idx="15318">
                  <c:v>71.880000002067092</c:v>
                </c:pt>
                <c:pt idx="15319">
                  <c:v>71.888000002067301</c:v>
                </c:pt>
                <c:pt idx="15320">
                  <c:v>71.896000002067595</c:v>
                </c:pt>
                <c:pt idx="15321">
                  <c:v>71.904000002067804</c:v>
                </c:pt>
                <c:pt idx="15322">
                  <c:v>71.912000002067998</c:v>
                </c:pt>
                <c:pt idx="15323">
                  <c:v>71.920000002068207</c:v>
                </c:pt>
                <c:pt idx="15324">
                  <c:v>71.928000002068501</c:v>
                </c:pt>
                <c:pt idx="15325">
                  <c:v>71.93600000206871</c:v>
                </c:pt>
                <c:pt idx="15326">
                  <c:v>71.94400000206889</c:v>
                </c:pt>
                <c:pt idx="15327">
                  <c:v>71.952000002069198</c:v>
                </c:pt>
                <c:pt idx="15328">
                  <c:v>71.960000002069393</c:v>
                </c:pt>
                <c:pt idx="15329">
                  <c:v>71.968000002069601</c:v>
                </c:pt>
                <c:pt idx="15330">
                  <c:v>71.976000002069895</c:v>
                </c:pt>
                <c:pt idx="15331">
                  <c:v>71.984000002070104</c:v>
                </c:pt>
                <c:pt idx="15332">
                  <c:v>71.992000002070299</c:v>
                </c:pt>
                <c:pt idx="15333">
                  <c:v>72.000000002070507</c:v>
                </c:pt>
                <c:pt idx="15334">
                  <c:v>72.008000002070801</c:v>
                </c:pt>
                <c:pt idx="15335">
                  <c:v>72.01600000207101</c:v>
                </c:pt>
                <c:pt idx="15336">
                  <c:v>72.02400000207119</c:v>
                </c:pt>
                <c:pt idx="15337">
                  <c:v>72.032000002071499</c:v>
                </c:pt>
                <c:pt idx="15338">
                  <c:v>72.040000002071693</c:v>
                </c:pt>
                <c:pt idx="15339">
                  <c:v>72.048000002071902</c:v>
                </c:pt>
                <c:pt idx="15340">
                  <c:v>72.056000002072196</c:v>
                </c:pt>
                <c:pt idx="15341">
                  <c:v>72.064000002072405</c:v>
                </c:pt>
                <c:pt idx="15342">
                  <c:v>72.072000002072599</c:v>
                </c:pt>
                <c:pt idx="15343">
                  <c:v>72.080000002072808</c:v>
                </c:pt>
                <c:pt idx="15344">
                  <c:v>72.088000002073102</c:v>
                </c:pt>
                <c:pt idx="15345">
                  <c:v>72.096000002073296</c:v>
                </c:pt>
                <c:pt idx="15346">
                  <c:v>72.104000002073491</c:v>
                </c:pt>
                <c:pt idx="15347">
                  <c:v>72.112000002073799</c:v>
                </c:pt>
                <c:pt idx="15348">
                  <c:v>72.120000002073994</c:v>
                </c:pt>
                <c:pt idx="15349">
                  <c:v>72.128000002074202</c:v>
                </c:pt>
                <c:pt idx="15350">
                  <c:v>72.136000002074496</c:v>
                </c:pt>
                <c:pt idx="15351">
                  <c:v>72.144000002074705</c:v>
                </c:pt>
                <c:pt idx="15352">
                  <c:v>72.152000002074899</c:v>
                </c:pt>
                <c:pt idx="15353">
                  <c:v>72.160000002075108</c:v>
                </c:pt>
                <c:pt idx="15354">
                  <c:v>72.168000002075402</c:v>
                </c:pt>
                <c:pt idx="15355">
                  <c:v>72.176000002075597</c:v>
                </c:pt>
                <c:pt idx="15356">
                  <c:v>72.184000002075791</c:v>
                </c:pt>
                <c:pt idx="15357">
                  <c:v>72.192000002076099</c:v>
                </c:pt>
                <c:pt idx="15358">
                  <c:v>72.200000002076294</c:v>
                </c:pt>
                <c:pt idx="15359">
                  <c:v>72.208000002076503</c:v>
                </c:pt>
                <c:pt idx="15360">
                  <c:v>72.216000002076797</c:v>
                </c:pt>
                <c:pt idx="15361">
                  <c:v>72.224000002077005</c:v>
                </c:pt>
                <c:pt idx="15362">
                  <c:v>72.2320000020772</c:v>
                </c:pt>
                <c:pt idx="15363">
                  <c:v>72.240000002077409</c:v>
                </c:pt>
                <c:pt idx="15364">
                  <c:v>72.248000002077703</c:v>
                </c:pt>
                <c:pt idx="15365">
                  <c:v>72.256000002077897</c:v>
                </c:pt>
                <c:pt idx="15366">
                  <c:v>72.264000002078092</c:v>
                </c:pt>
                <c:pt idx="15367">
                  <c:v>72.2720000020784</c:v>
                </c:pt>
                <c:pt idx="15368">
                  <c:v>72.280000002078594</c:v>
                </c:pt>
                <c:pt idx="15369">
                  <c:v>72.288000002078803</c:v>
                </c:pt>
                <c:pt idx="15370">
                  <c:v>72.296000002079097</c:v>
                </c:pt>
                <c:pt idx="15371">
                  <c:v>72.304000002079306</c:v>
                </c:pt>
                <c:pt idx="15372">
                  <c:v>72.3120000020795</c:v>
                </c:pt>
                <c:pt idx="15373">
                  <c:v>72.320000002079709</c:v>
                </c:pt>
                <c:pt idx="15374">
                  <c:v>72.328000002080003</c:v>
                </c:pt>
                <c:pt idx="15375">
                  <c:v>72.336000002080198</c:v>
                </c:pt>
                <c:pt idx="15376">
                  <c:v>72.344000002080392</c:v>
                </c:pt>
                <c:pt idx="15377">
                  <c:v>72.3520000020807</c:v>
                </c:pt>
                <c:pt idx="15378">
                  <c:v>72.360000002080895</c:v>
                </c:pt>
                <c:pt idx="15379">
                  <c:v>72.368000002081104</c:v>
                </c:pt>
                <c:pt idx="15380">
                  <c:v>72.376000002081398</c:v>
                </c:pt>
                <c:pt idx="15381">
                  <c:v>72.384000002081606</c:v>
                </c:pt>
                <c:pt idx="15382">
                  <c:v>72.392000002081801</c:v>
                </c:pt>
                <c:pt idx="15383">
                  <c:v>72.400000002081995</c:v>
                </c:pt>
                <c:pt idx="15384">
                  <c:v>72.408000002082304</c:v>
                </c:pt>
                <c:pt idx="15385">
                  <c:v>72.416000002082498</c:v>
                </c:pt>
                <c:pt idx="15386">
                  <c:v>72.424000002082693</c:v>
                </c:pt>
                <c:pt idx="15387">
                  <c:v>72.432000002083001</c:v>
                </c:pt>
                <c:pt idx="15388">
                  <c:v>72.440000002083195</c:v>
                </c:pt>
                <c:pt idx="15389">
                  <c:v>72.448000002083404</c:v>
                </c:pt>
                <c:pt idx="15390">
                  <c:v>72.456000002083698</c:v>
                </c:pt>
                <c:pt idx="15391">
                  <c:v>72.464000002083907</c:v>
                </c:pt>
                <c:pt idx="15392">
                  <c:v>72.472000002084101</c:v>
                </c:pt>
                <c:pt idx="15393">
                  <c:v>72.480000002084296</c:v>
                </c:pt>
                <c:pt idx="15394">
                  <c:v>72.48800000208459</c:v>
                </c:pt>
                <c:pt idx="15395">
                  <c:v>72.496000002084799</c:v>
                </c:pt>
                <c:pt idx="15396">
                  <c:v>72.504000002084993</c:v>
                </c:pt>
                <c:pt idx="15397">
                  <c:v>72.512000002085301</c:v>
                </c:pt>
                <c:pt idx="15398">
                  <c:v>72.520000002085496</c:v>
                </c:pt>
                <c:pt idx="15399">
                  <c:v>72.528000002085705</c:v>
                </c:pt>
                <c:pt idx="15400">
                  <c:v>72.536000002085999</c:v>
                </c:pt>
                <c:pt idx="15401">
                  <c:v>72.544000002086207</c:v>
                </c:pt>
                <c:pt idx="15402">
                  <c:v>72.552000002086402</c:v>
                </c:pt>
                <c:pt idx="15403">
                  <c:v>72.560000002086596</c:v>
                </c:pt>
                <c:pt idx="15404">
                  <c:v>72.56800000208689</c:v>
                </c:pt>
                <c:pt idx="15405">
                  <c:v>72.576000002087099</c:v>
                </c:pt>
                <c:pt idx="15406">
                  <c:v>72.584000002087294</c:v>
                </c:pt>
                <c:pt idx="15407">
                  <c:v>72.592000002087602</c:v>
                </c:pt>
                <c:pt idx="15408">
                  <c:v>72.600000002087796</c:v>
                </c:pt>
                <c:pt idx="15409">
                  <c:v>72.608000002088005</c:v>
                </c:pt>
                <c:pt idx="15410">
                  <c:v>72.616000002088299</c:v>
                </c:pt>
                <c:pt idx="15411">
                  <c:v>72.624000002088508</c:v>
                </c:pt>
                <c:pt idx="15412">
                  <c:v>72.632000002088702</c:v>
                </c:pt>
                <c:pt idx="15413">
                  <c:v>72.64000000208901</c:v>
                </c:pt>
                <c:pt idx="15414">
                  <c:v>72.648000002089191</c:v>
                </c:pt>
                <c:pt idx="15415">
                  <c:v>72.656000002089399</c:v>
                </c:pt>
                <c:pt idx="15416">
                  <c:v>72.664000002089594</c:v>
                </c:pt>
                <c:pt idx="15417">
                  <c:v>72.672000002089902</c:v>
                </c:pt>
                <c:pt idx="15418">
                  <c:v>72.680000002090097</c:v>
                </c:pt>
                <c:pt idx="15419">
                  <c:v>72.688000002090305</c:v>
                </c:pt>
                <c:pt idx="15420">
                  <c:v>72.696000002090599</c:v>
                </c:pt>
                <c:pt idx="15421">
                  <c:v>72.704000002090808</c:v>
                </c:pt>
                <c:pt idx="15422">
                  <c:v>72.712000002091003</c:v>
                </c:pt>
                <c:pt idx="15423">
                  <c:v>72.720000002091311</c:v>
                </c:pt>
                <c:pt idx="15424">
                  <c:v>72.728000002091491</c:v>
                </c:pt>
                <c:pt idx="15425">
                  <c:v>72.7360000020917</c:v>
                </c:pt>
                <c:pt idx="15426">
                  <c:v>72.744000002091894</c:v>
                </c:pt>
                <c:pt idx="15427">
                  <c:v>72.752000002092203</c:v>
                </c:pt>
                <c:pt idx="15428">
                  <c:v>72.760000002092397</c:v>
                </c:pt>
                <c:pt idx="15429">
                  <c:v>72.768000002092606</c:v>
                </c:pt>
                <c:pt idx="15430">
                  <c:v>72.7760000020929</c:v>
                </c:pt>
                <c:pt idx="15431">
                  <c:v>72.784000002093109</c:v>
                </c:pt>
                <c:pt idx="15432">
                  <c:v>72.792000002093289</c:v>
                </c:pt>
                <c:pt idx="15433">
                  <c:v>72.800000002093611</c:v>
                </c:pt>
                <c:pt idx="15434">
                  <c:v>72.808000002093792</c:v>
                </c:pt>
                <c:pt idx="15435">
                  <c:v>72.816000002094</c:v>
                </c:pt>
                <c:pt idx="15436">
                  <c:v>72.824000002094195</c:v>
                </c:pt>
                <c:pt idx="15437">
                  <c:v>72.832000002094503</c:v>
                </c:pt>
                <c:pt idx="15438">
                  <c:v>72.840000002094698</c:v>
                </c:pt>
                <c:pt idx="15439">
                  <c:v>72.848000002094906</c:v>
                </c:pt>
                <c:pt idx="15440">
                  <c:v>72.8560000020952</c:v>
                </c:pt>
                <c:pt idx="15441">
                  <c:v>72.864000002095409</c:v>
                </c:pt>
                <c:pt idx="15442">
                  <c:v>72.872000002095589</c:v>
                </c:pt>
                <c:pt idx="15443">
                  <c:v>72.880000002095898</c:v>
                </c:pt>
                <c:pt idx="15444">
                  <c:v>72.888000002096092</c:v>
                </c:pt>
                <c:pt idx="15445">
                  <c:v>72.896000002096301</c:v>
                </c:pt>
                <c:pt idx="15446">
                  <c:v>72.904000002096495</c:v>
                </c:pt>
                <c:pt idx="15447">
                  <c:v>72.912000002096804</c:v>
                </c:pt>
                <c:pt idx="15448">
                  <c:v>72.920000002096998</c:v>
                </c:pt>
                <c:pt idx="15449">
                  <c:v>72.928000002097207</c:v>
                </c:pt>
                <c:pt idx="15450">
                  <c:v>72.936000002097501</c:v>
                </c:pt>
                <c:pt idx="15451">
                  <c:v>72.94400000209771</c:v>
                </c:pt>
                <c:pt idx="15452">
                  <c:v>72.95200000209789</c:v>
                </c:pt>
                <c:pt idx="15453">
                  <c:v>72.960000002098198</c:v>
                </c:pt>
                <c:pt idx="15454">
                  <c:v>72.968000002098393</c:v>
                </c:pt>
                <c:pt idx="15455">
                  <c:v>72.976000002098601</c:v>
                </c:pt>
                <c:pt idx="15456">
                  <c:v>72.984000002098796</c:v>
                </c:pt>
                <c:pt idx="15457">
                  <c:v>72.992000002099104</c:v>
                </c:pt>
                <c:pt idx="15458">
                  <c:v>73.000000002099299</c:v>
                </c:pt>
                <c:pt idx="15459">
                  <c:v>73.008000002099507</c:v>
                </c:pt>
                <c:pt idx="15460">
                  <c:v>73.016000002099801</c:v>
                </c:pt>
                <c:pt idx="15461">
                  <c:v>73.02400000210001</c:v>
                </c:pt>
                <c:pt idx="15462">
                  <c:v>73.03200000210019</c:v>
                </c:pt>
                <c:pt idx="15463">
                  <c:v>73.040000002100498</c:v>
                </c:pt>
                <c:pt idx="15464">
                  <c:v>73.048000002100693</c:v>
                </c:pt>
                <c:pt idx="15465">
                  <c:v>73.056000002100902</c:v>
                </c:pt>
                <c:pt idx="15466">
                  <c:v>73.064000002101096</c:v>
                </c:pt>
                <c:pt idx="15467">
                  <c:v>73.072000002101404</c:v>
                </c:pt>
                <c:pt idx="15468">
                  <c:v>73.080000002101599</c:v>
                </c:pt>
                <c:pt idx="15469">
                  <c:v>73.088000002101808</c:v>
                </c:pt>
                <c:pt idx="15470">
                  <c:v>73.096000002102102</c:v>
                </c:pt>
                <c:pt idx="15471">
                  <c:v>73.10400000210231</c:v>
                </c:pt>
                <c:pt idx="15472">
                  <c:v>73.112000002102491</c:v>
                </c:pt>
                <c:pt idx="15473">
                  <c:v>73.120000002102799</c:v>
                </c:pt>
                <c:pt idx="15474">
                  <c:v>73.128000002102993</c:v>
                </c:pt>
                <c:pt idx="15475">
                  <c:v>73.136000002103202</c:v>
                </c:pt>
                <c:pt idx="15476">
                  <c:v>73.144000002103397</c:v>
                </c:pt>
                <c:pt idx="15477">
                  <c:v>73.152000002103705</c:v>
                </c:pt>
                <c:pt idx="15478">
                  <c:v>73.160000002103899</c:v>
                </c:pt>
                <c:pt idx="15479">
                  <c:v>73.168000002104108</c:v>
                </c:pt>
                <c:pt idx="15480">
                  <c:v>73.176000002104402</c:v>
                </c:pt>
                <c:pt idx="15481">
                  <c:v>73.184000002104597</c:v>
                </c:pt>
                <c:pt idx="15482">
                  <c:v>73.192000002104791</c:v>
                </c:pt>
                <c:pt idx="15483">
                  <c:v>73.200000002105099</c:v>
                </c:pt>
                <c:pt idx="15484">
                  <c:v>73.208000002105294</c:v>
                </c:pt>
                <c:pt idx="15485">
                  <c:v>73.216000002105503</c:v>
                </c:pt>
                <c:pt idx="15486">
                  <c:v>73.224000002105697</c:v>
                </c:pt>
                <c:pt idx="15487">
                  <c:v>73.232000002106005</c:v>
                </c:pt>
                <c:pt idx="15488">
                  <c:v>73.2400000021062</c:v>
                </c:pt>
                <c:pt idx="15489">
                  <c:v>73.248000002106409</c:v>
                </c:pt>
                <c:pt idx="15490">
                  <c:v>73.256000002106703</c:v>
                </c:pt>
                <c:pt idx="15491">
                  <c:v>73.264000002106897</c:v>
                </c:pt>
                <c:pt idx="15492">
                  <c:v>73.272000002107092</c:v>
                </c:pt>
                <c:pt idx="15493">
                  <c:v>73.2800000021074</c:v>
                </c:pt>
                <c:pt idx="15494">
                  <c:v>73.288000002107594</c:v>
                </c:pt>
                <c:pt idx="15495">
                  <c:v>73.296000002107803</c:v>
                </c:pt>
                <c:pt idx="15496">
                  <c:v>73.304000002107998</c:v>
                </c:pt>
                <c:pt idx="15497">
                  <c:v>73.312000002108306</c:v>
                </c:pt>
                <c:pt idx="15498">
                  <c:v>73.3200000021085</c:v>
                </c:pt>
                <c:pt idx="15499">
                  <c:v>73.328000002108709</c:v>
                </c:pt>
                <c:pt idx="15500">
                  <c:v>73.336000002109003</c:v>
                </c:pt>
                <c:pt idx="15501">
                  <c:v>73.344000002109198</c:v>
                </c:pt>
                <c:pt idx="15502">
                  <c:v>73.352000002109392</c:v>
                </c:pt>
                <c:pt idx="15503">
                  <c:v>73.3600000021097</c:v>
                </c:pt>
                <c:pt idx="15504">
                  <c:v>73.368000002109895</c:v>
                </c:pt>
                <c:pt idx="15505">
                  <c:v>73.376000002110104</c:v>
                </c:pt>
                <c:pt idx="15506">
                  <c:v>73.384000002110298</c:v>
                </c:pt>
                <c:pt idx="15507">
                  <c:v>73.392000002110606</c:v>
                </c:pt>
                <c:pt idx="15508">
                  <c:v>73.400000002110801</c:v>
                </c:pt>
                <c:pt idx="15509">
                  <c:v>73.40800000211101</c:v>
                </c:pt>
                <c:pt idx="15510">
                  <c:v>73.416000002111304</c:v>
                </c:pt>
                <c:pt idx="15511">
                  <c:v>73.424000002111498</c:v>
                </c:pt>
                <c:pt idx="15512">
                  <c:v>73.432000002111693</c:v>
                </c:pt>
                <c:pt idx="15513">
                  <c:v>73.440000002112001</c:v>
                </c:pt>
                <c:pt idx="15514">
                  <c:v>73.448000002112195</c:v>
                </c:pt>
                <c:pt idx="15515">
                  <c:v>73.456000002112404</c:v>
                </c:pt>
                <c:pt idx="15516">
                  <c:v>73.464000002112599</c:v>
                </c:pt>
                <c:pt idx="15517">
                  <c:v>73.472000002112907</c:v>
                </c:pt>
                <c:pt idx="15518">
                  <c:v>73.480000002113101</c:v>
                </c:pt>
                <c:pt idx="15519">
                  <c:v>73.488000002113296</c:v>
                </c:pt>
                <c:pt idx="15520">
                  <c:v>73.496000002113604</c:v>
                </c:pt>
                <c:pt idx="15521">
                  <c:v>73.504000002113798</c:v>
                </c:pt>
                <c:pt idx="15522">
                  <c:v>73.512000002113993</c:v>
                </c:pt>
                <c:pt idx="15523">
                  <c:v>73.520000002114301</c:v>
                </c:pt>
                <c:pt idx="15524">
                  <c:v>73.528000002114496</c:v>
                </c:pt>
                <c:pt idx="15525">
                  <c:v>73.536000002114704</c:v>
                </c:pt>
                <c:pt idx="15526">
                  <c:v>73.544000002114899</c:v>
                </c:pt>
                <c:pt idx="15527">
                  <c:v>73.552000002115207</c:v>
                </c:pt>
                <c:pt idx="15528">
                  <c:v>73.560000002115402</c:v>
                </c:pt>
                <c:pt idx="15529">
                  <c:v>73.568000002115596</c:v>
                </c:pt>
                <c:pt idx="15530">
                  <c:v>73.57600000211589</c:v>
                </c:pt>
                <c:pt idx="15531">
                  <c:v>73.584000002116099</c:v>
                </c:pt>
                <c:pt idx="15532">
                  <c:v>73.592000002116293</c:v>
                </c:pt>
                <c:pt idx="15533">
                  <c:v>73.600000002116602</c:v>
                </c:pt>
                <c:pt idx="15534">
                  <c:v>73.608000002116796</c:v>
                </c:pt>
                <c:pt idx="15535">
                  <c:v>73.616000002117005</c:v>
                </c:pt>
                <c:pt idx="15536">
                  <c:v>73.624000002117199</c:v>
                </c:pt>
                <c:pt idx="15537">
                  <c:v>73.632000002117508</c:v>
                </c:pt>
                <c:pt idx="15538">
                  <c:v>73.640000002117702</c:v>
                </c:pt>
                <c:pt idx="15539">
                  <c:v>73.648000002117897</c:v>
                </c:pt>
                <c:pt idx="15540">
                  <c:v>73.656000002118191</c:v>
                </c:pt>
                <c:pt idx="15541">
                  <c:v>73.664000002118399</c:v>
                </c:pt>
                <c:pt idx="15542">
                  <c:v>73.672000002118594</c:v>
                </c:pt>
                <c:pt idx="15543">
                  <c:v>73.680000002118902</c:v>
                </c:pt>
                <c:pt idx="15544">
                  <c:v>73.688000002119097</c:v>
                </c:pt>
                <c:pt idx="15545">
                  <c:v>73.696000002119305</c:v>
                </c:pt>
                <c:pt idx="15546">
                  <c:v>73.7040000021195</c:v>
                </c:pt>
                <c:pt idx="15547">
                  <c:v>73.712000002119808</c:v>
                </c:pt>
                <c:pt idx="15548">
                  <c:v>73.720000002120003</c:v>
                </c:pt>
                <c:pt idx="15549">
                  <c:v>73.728000002120197</c:v>
                </c:pt>
                <c:pt idx="15550">
                  <c:v>73.736000002120491</c:v>
                </c:pt>
                <c:pt idx="15551">
                  <c:v>73.7440000021207</c:v>
                </c:pt>
                <c:pt idx="15552">
                  <c:v>73.752000002120894</c:v>
                </c:pt>
                <c:pt idx="15553">
                  <c:v>73.760000002121203</c:v>
                </c:pt>
                <c:pt idx="15554">
                  <c:v>73.768000002121397</c:v>
                </c:pt>
                <c:pt idx="15555">
                  <c:v>73.776000002121606</c:v>
                </c:pt>
                <c:pt idx="15556">
                  <c:v>73.7840000021218</c:v>
                </c:pt>
                <c:pt idx="15557">
                  <c:v>73.792000002122109</c:v>
                </c:pt>
                <c:pt idx="15558">
                  <c:v>73.800000002122303</c:v>
                </c:pt>
                <c:pt idx="15559">
                  <c:v>73.808000002122498</c:v>
                </c:pt>
                <c:pt idx="15560">
                  <c:v>73.816000002122792</c:v>
                </c:pt>
                <c:pt idx="15561">
                  <c:v>73.824000002123</c:v>
                </c:pt>
                <c:pt idx="15562">
                  <c:v>73.832000002123195</c:v>
                </c:pt>
                <c:pt idx="15563">
                  <c:v>73.840000002123503</c:v>
                </c:pt>
                <c:pt idx="15564">
                  <c:v>73.848000002123698</c:v>
                </c:pt>
                <c:pt idx="15565">
                  <c:v>73.856000002123906</c:v>
                </c:pt>
                <c:pt idx="15566">
                  <c:v>73.864000002124101</c:v>
                </c:pt>
                <c:pt idx="15567">
                  <c:v>73.872000002124409</c:v>
                </c:pt>
                <c:pt idx="15568">
                  <c:v>73.880000002124589</c:v>
                </c:pt>
                <c:pt idx="15569">
                  <c:v>73.888000002124798</c:v>
                </c:pt>
                <c:pt idx="15570">
                  <c:v>73.896000002125092</c:v>
                </c:pt>
                <c:pt idx="15571">
                  <c:v>73.904000002125301</c:v>
                </c:pt>
                <c:pt idx="15572">
                  <c:v>73.912000002125495</c:v>
                </c:pt>
                <c:pt idx="15573">
                  <c:v>73.920000002125803</c:v>
                </c:pt>
                <c:pt idx="15574">
                  <c:v>73.928000002125998</c:v>
                </c:pt>
                <c:pt idx="15575">
                  <c:v>73.936000002126207</c:v>
                </c:pt>
                <c:pt idx="15576">
                  <c:v>73.944000002126401</c:v>
                </c:pt>
                <c:pt idx="15577">
                  <c:v>73.952000002126709</c:v>
                </c:pt>
                <c:pt idx="15578">
                  <c:v>73.96000000212689</c:v>
                </c:pt>
                <c:pt idx="15579">
                  <c:v>73.968000002127098</c:v>
                </c:pt>
                <c:pt idx="15580">
                  <c:v>73.976000002127392</c:v>
                </c:pt>
                <c:pt idx="15581">
                  <c:v>73.984000002127601</c:v>
                </c:pt>
                <c:pt idx="15582">
                  <c:v>73.992000002127796</c:v>
                </c:pt>
                <c:pt idx="15583">
                  <c:v>74.000000002128104</c:v>
                </c:pt>
                <c:pt idx="15584">
                  <c:v>74.008000002128298</c:v>
                </c:pt>
                <c:pt idx="15585">
                  <c:v>74.016000002128507</c:v>
                </c:pt>
                <c:pt idx="15586">
                  <c:v>74.024000002128702</c:v>
                </c:pt>
                <c:pt idx="15587">
                  <c:v>74.03200000212901</c:v>
                </c:pt>
                <c:pt idx="15588">
                  <c:v>74.04000000212919</c:v>
                </c:pt>
                <c:pt idx="15589">
                  <c:v>74.048000002129399</c:v>
                </c:pt>
                <c:pt idx="15590">
                  <c:v>74.056000002129693</c:v>
                </c:pt>
                <c:pt idx="15591">
                  <c:v>74.064000002129902</c:v>
                </c:pt>
                <c:pt idx="15592">
                  <c:v>74.072000002130096</c:v>
                </c:pt>
                <c:pt idx="15593">
                  <c:v>74.080000002130404</c:v>
                </c:pt>
                <c:pt idx="15594">
                  <c:v>74.088000002130599</c:v>
                </c:pt>
                <c:pt idx="15595">
                  <c:v>74.096000002130808</c:v>
                </c:pt>
                <c:pt idx="15596">
                  <c:v>74.104000002131002</c:v>
                </c:pt>
                <c:pt idx="15597">
                  <c:v>74.11200000213131</c:v>
                </c:pt>
                <c:pt idx="15598">
                  <c:v>74.120000002131491</c:v>
                </c:pt>
                <c:pt idx="15599">
                  <c:v>74.128000002131699</c:v>
                </c:pt>
                <c:pt idx="15600">
                  <c:v>74.136000002131993</c:v>
                </c:pt>
                <c:pt idx="15601">
                  <c:v>74.144000002132202</c:v>
                </c:pt>
                <c:pt idx="15602">
                  <c:v>74.152000002132397</c:v>
                </c:pt>
                <c:pt idx="15603">
                  <c:v>74.160000002132705</c:v>
                </c:pt>
                <c:pt idx="15604">
                  <c:v>74.168000002132899</c:v>
                </c:pt>
                <c:pt idx="15605">
                  <c:v>74.176000002133108</c:v>
                </c:pt>
                <c:pt idx="15606">
                  <c:v>74.184000002133288</c:v>
                </c:pt>
                <c:pt idx="15607">
                  <c:v>74.192000002133611</c:v>
                </c:pt>
                <c:pt idx="15608">
                  <c:v>74.200000002133791</c:v>
                </c:pt>
                <c:pt idx="15609">
                  <c:v>74.208000002134</c:v>
                </c:pt>
                <c:pt idx="15610">
                  <c:v>74.216000002134294</c:v>
                </c:pt>
                <c:pt idx="15611">
                  <c:v>74.224000002134503</c:v>
                </c:pt>
                <c:pt idx="15612">
                  <c:v>74.232000002134697</c:v>
                </c:pt>
                <c:pt idx="15613">
                  <c:v>74.240000002135005</c:v>
                </c:pt>
                <c:pt idx="15614">
                  <c:v>74.2480000021352</c:v>
                </c:pt>
                <c:pt idx="15615">
                  <c:v>74.256000002135409</c:v>
                </c:pt>
                <c:pt idx="15616">
                  <c:v>74.264000002135589</c:v>
                </c:pt>
                <c:pt idx="15617">
                  <c:v>74.272000002135897</c:v>
                </c:pt>
                <c:pt idx="15618">
                  <c:v>74.280000002136092</c:v>
                </c:pt>
                <c:pt idx="15619">
                  <c:v>74.2880000021363</c:v>
                </c:pt>
                <c:pt idx="15620">
                  <c:v>74.296000002136594</c:v>
                </c:pt>
                <c:pt idx="15621">
                  <c:v>74.304000002136803</c:v>
                </c:pt>
                <c:pt idx="15622">
                  <c:v>74.312000002136998</c:v>
                </c:pt>
                <c:pt idx="15623">
                  <c:v>74.320000002137306</c:v>
                </c:pt>
                <c:pt idx="15624">
                  <c:v>74.3280000021375</c:v>
                </c:pt>
                <c:pt idx="15625">
                  <c:v>74.336000002137709</c:v>
                </c:pt>
                <c:pt idx="15626">
                  <c:v>74.344000002137889</c:v>
                </c:pt>
                <c:pt idx="15627">
                  <c:v>74.352000002138197</c:v>
                </c:pt>
                <c:pt idx="15628">
                  <c:v>74.360000002138392</c:v>
                </c:pt>
                <c:pt idx="15629">
                  <c:v>74.368000002138601</c:v>
                </c:pt>
                <c:pt idx="15630">
                  <c:v>74.376000002138895</c:v>
                </c:pt>
                <c:pt idx="15631">
                  <c:v>74.384000002139103</c:v>
                </c:pt>
                <c:pt idx="15632">
                  <c:v>74.392000002139298</c:v>
                </c:pt>
                <c:pt idx="15633">
                  <c:v>74.400000002139606</c:v>
                </c:pt>
                <c:pt idx="15634">
                  <c:v>74.408000002139801</c:v>
                </c:pt>
                <c:pt idx="15635">
                  <c:v>74.416000002140009</c:v>
                </c:pt>
                <c:pt idx="15636">
                  <c:v>74.424000002140303</c:v>
                </c:pt>
                <c:pt idx="15637">
                  <c:v>74.432000002140498</c:v>
                </c:pt>
                <c:pt idx="15638">
                  <c:v>74.440000002140692</c:v>
                </c:pt>
                <c:pt idx="15639">
                  <c:v>74.448000002140901</c:v>
                </c:pt>
                <c:pt idx="15640">
                  <c:v>74.456000002141195</c:v>
                </c:pt>
                <c:pt idx="15641">
                  <c:v>74.464000002141404</c:v>
                </c:pt>
                <c:pt idx="15642">
                  <c:v>74.472000002141598</c:v>
                </c:pt>
                <c:pt idx="15643">
                  <c:v>74.480000002141907</c:v>
                </c:pt>
                <c:pt idx="15644">
                  <c:v>74.488000002142101</c:v>
                </c:pt>
                <c:pt idx="15645">
                  <c:v>74.49600000214231</c:v>
                </c:pt>
                <c:pt idx="15646">
                  <c:v>74.504000002142604</c:v>
                </c:pt>
                <c:pt idx="15647">
                  <c:v>74.512000002142798</c:v>
                </c:pt>
                <c:pt idx="15648">
                  <c:v>74.520000002142993</c:v>
                </c:pt>
                <c:pt idx="15649">
                  <c:v>74.528000002143202</c:v>
                </c:pt>
                <c:pt idx="15650">
                  <c:v>74.536000002143496</c:v>
                </c:pt>
                <c:pt idx="15651">
                  <c:v>74.544000002143704</c:v>
                </c:pt>
                <c:pt idx="15652">
                  <c:v>74.552000002143899</c:v>
                </c:pt>
                <c:pt idx="15653">
                  <c:v>74.560000002144207</c:v>
                </c:pt>
                <c:pt idx="15654">
                  <c:v>74.568000002144402</c:v>
                </c:pt>
                <c:pt idx="15655">
                  <c:v>74.576000002144596</c:v>
                </c:pt>
                <c:pt idx="15656">
                  <c:v>74.584000002144904</c:v>
                </c:pt>
                <c:pt idx="15657">
                  <c:v>74.592000002145099</c:v>
                </c:pt>
                <c:pt idx="15658">
                  <c:v>74.600000002145293</c:v>
                </c:pt>
                <c:pt idx="15659">
                  <c:v>74.608000002145502</c:v>
                </c:pt>
                <c:pt idx="15660">
                  <c:v>74.616000002145796</c:v>
                </c:pt>
                <c:pt idx="15661">
                  <c:v>74.624000002146005</c:v>
                </c:pt>
                <c:pt idx="15662">
                  <c:v>74.632000002146199</c:v>
                </c:pt>
                <c:pt idx="15663">
                  <c:v>74.640000002146508</c:v>
                </c:pt>
                <c:pt idx="15664">
                  <c:v>74.648000002146702</c:v>
                </c:pt>
                <c:pt idx="15665">
                  <c:v>74.656000002146897</c:v>
                </c:pt>
                <c:pt idx="15666">
                  <c:v>74.664000002147191</c:v>
                </c:pt>
                <c:pt idx="15667">
                  <c:v>74.672000002147399</c:v>
                </c:pt>
                <c:pt idx="15668">
                  <c:v>74.680000002147594</c:v>
                </c:pt>
                <c:pt idx="15669">
                  <c:v>74.688000002147803</c:v>
                </c:pt>
                <c:pt idx="15670">
                  <c:v>74.696000002148097</c:v>
                </c:pt>
                <c:pt idx="15671">
                  <c:v>74.704000002148305</c:v>
                </c:pt>
                <c:pt idx="15672">
                  <c:v>74.7120000021485</c:v>
                </c:pt>
                <c:pt idx="15673">
                  <c:v>74.720000002148808</c:v>
                </c:pt>
                <c:pt idx="15674">
                  <c:v>74.728000002149003</c:v>
                </c:pt>
                <c:pt idx="15675">
                  <c:v>74.736000002149197</c:v>
                </c:pt>
                <c:pt idx="15676">
                  <c:v>74.744000002149491</c:v>
                </c:pt>
                <c:pt idx="15677">
                  <c:v>74.7520000021497</c:v>
                </c:pt>
                <c:pt idx="15678">
                  <c:v>74.760000002149894</c:v>
                </c:pt>
                <c:pt idx="15679">
                  <c:v>74.768000002150103</c:v>
                </c:pt>
                <c:pt idx="15680">
                  <c:v>74.776000002150397</c:v>
                </c:pt>
                <c:pt idx="15681">
                  <c:v>74.784000002150606</c:v>
                </c:pt>
                <c:pt idx="15682">
                  <c:v>74.7920000021508</c:v>
                </c:pt>
                <c:pt idx="15683">
                  <c:v>74.800000002151108</c:v>
                </c:pt>
                <c:pt idx="15684">
                  <c:v>74.808000002151303</c:v>
                </c:pt>
                <c:pt idx="15685">
                  <c:v>74.816000002151497</c:v>
                </c:pt>
                <c:pt idx="15686">
                  <c:v>74.824000002151791</c:v>
                </c:pt>
                <c:pt idx="15687">
                  <c:v>74.832000002152</c:v>
                </c:pt>
                <c:pt idx="15688">
                  <c:v>74.840000002152195</c:v>
                </c:pt>
                <c:pt idx="15689">
                  <c:v>74.848000002152403</c:v>
                </c:pt>
                <c:pt idx="15690">
                  <c:v>74.856000002152697</c:v>
                </c:pt>
                <c:pt idx="15691">
                  <c:v>74.864000002152906</c:v>
                </c:pt>
                <c:pt idx="15692">
                  <c:v>74.872000002153101</c:v>
                </c:pt>
                <c:pt idx="15693">
                  <c:v>74.880000002153409</c:v>
                </c:pt>
                <c:pt idx="15694">
                  <c:v>74.888000002153603</c:v>
                </c:pt>
                <c:pt idx="15695">
                  <c:v>74.896000002153798</c:v>
                </c:pt>
                <c:pt idx="15696">
                  <c:v>74.904000002154092</c:v>
                </c:pt>
                <c:pt idx="15697">
                  <c:v>74.912000002154301</c:v>
                </c:pt>
                <c:pt idx="15698">
                  <c:v>74.920000002154495</c:v>
                </c:pt>
                <c:pt idx="15699">
                  <c:v>74.928000002154704</c:v>
                </c:pt>
                <c:pt idx="15700">
                  <c:v>74.936000002154998</c:v>
                </c:pt>
                <c:pt idx="15701">
                  <c:v>74.944000002155207</c:v>
                </c:pt>
                <c:pt idx="15702">
                  <c:v>74.952000002155401</c:v>
                </c:pt>
                <c:pt idx="15703">
                  <c:v>74.960000002155709</c:v>
                </c:pt>
                <c:pt idx="15704">
                  <c:v>74.96800000215589</c:v>
                </c:pt>
                <c:pt idx="15705">
                  <c:v>74.976000002156098</c:v>
                </c:pt>
                <c:pt idx="15706">
                  <c:v>74.984000002156392</c:v>
                </c:pt>
                <c:pt idx="15707">
                  <c:v>74.992000002156601</c:v>
                </c:pt>
                <c:pt idx="15708">
                  <c:v>75.000000002156796</c:v>
                </c:pt>
                <c:pt idx="15709">
                  <c:v>75.008000002157004</c:v>
                </c:pt>
                <c:pt idx="15710">
                  <c:v>75.016000002157298</c:v>
                </c:pt>
                <c:pt idx="15711">
                  <c:v>75.024000002157507</c:v>
                </c:pt>
                <c:pt idx="15712">
                  <c:v>75.032000002157702</c:v>
                </c:pt>
                <c:pt idx="15713">
                  <c:v>75.04000000215801</c:v>
                </c:pt>
                <c:pt idx="15714">
                  <c:v>75.04800000215819</c:v>
                </c:pt>
                <c:pt idx="15715">
                  <c:v>75.056000002158399</c:v>
                </c:pt>
                <c:pt idx="15716">
                  <c:v>75.064000002158693</c:v>
                </c:pt>
                <c:pt idx="15717">
                  <c:v>75.072000002158902</c:v>
                </c:pt>
                <c:pt idx="15718">
                  <c:v>75.080000002159096</c:v>
                </c:pt>
                <c:pt idx="15719">
                  <c:v>75.088000002159305</c:v>
                </c:pt>
                <c:pt idx="15720">
                  <c:v>75.096000002159599</c:v>
                </c:pt>
                <c:pt idx="15721">
                  <c:v>75.104000002159808</c:v>
                </c:pt>
                <c:pt idx="15722">
                  <c:v>75.112000002160002</c:v>
                </c:pt>
                <c:pt idx="15723">
                  <c:v>75.12000000216031</c:v>
                </c:pt>
                <c:pt idx="15724">
                  <c:v>75.128000002160491</c:v>
                </c:pt>
                <c:pt idx="15725">
                  <c:v>75.136000002160699</c:v>
                </c:pt>
                <c:pt idx="15726">
                  <c:v>75.144000002160993</c:v>
                </c:pt>
                <c:pt idx="15727">
                  <c:v>75.152000002161202</c:v>
                </c:pt>
                <c:pt idx="15728">
                  <c:v>75.160000002161397</c:v>
                </c:pt>
                <c:pt idx="15729">
                  <c:v>75.168000002161605</c:v>
                </c:pt>
                <c:pt idx="15730">
                  <c:v>75.176000002161899</c:v>
                </c:pt>
                <c:pt idx="15731">
                  <c:v>75.184000002162108</c:v>
                </c:pt>
                <c:pt idx="15732">
                  <c:v>75.192000002162288</c:v>
                </c:pt>
                <c:pt idx="15733">
                  <c:v>75.200000002162611</c:v>
                </c:pt>
                <c:pt idx="15734">
                  <c:v>75.208000002162791</c:v>
                </c:pt>
                <c:pt idx="15735">
                  <c:v>75.216000002163</c:v>
                </c:pt>
                <c:pt idx="15736">
                  <c:v>75.224000002163294</c:v>
                </c:pt>
                <c:pt idx="15737">
                  <c:v>75.232000002163502</c:v>
                </c:pt>
                <c:pt idx="15738">
                  <c:v>75.240000002163697</c:v>
                </c:pt>
                <c:pt idx="15739">
                  <c:v>75.248000002163906</c:v>
                </c:pt>
                <c:pt idx="15740">
                  <c:v>75.2560000021642</c:v>
                </c:pt>
                <c:pt idx="15741">
                  <c:v>75.264000002164408</c:v>
                </c:pt>
                <c:pt idx="15742">
                  <c:v>75.272000002164589</c:v>
                </c:pt>
                <c:pt idx="15743">
                  <c:v>75.280000002164911</c:v>
                </c:pt>
                <c:pt idx="15744">
                  <c:v>75.288000002165091</c:v>
                </c:pt>
                <c:pt idx="15745">
                  <c:v>75.2960000021653</c:v>
                </c:pt>
                <c:pt idx="15746">
                  <c:v>75.304000002165594</c:v>
                </c:pt>
                <c:pt idx="15747">
                  <c:v>75.312000002165803</c:v>
                </c:pt>
                <c:pt idx="15748">
                  <c:v>75.320000002165997</c:v>
                </c:pt>
                <c:pt idx="15749">
                  <c:v>75.328000002166206</c:v>
                </c:pt>
                <c:pt idx="15750">
                  <c:v>75.3360000021665</c:v>
                </c:pt>
                <c:pt idx="15751">
                  <c:v>75.344000002166709</c:v>
                </c:pt>
                <c:pt idx="15752">
                  <c:v>75.352000002166889</c:v>
                </c:pt>
                <c:pt idx="15753">
                  <c:v>75.360000002167197</c:v>
                </c:pt>
                <c:pt idx="15754">
                  <c:v>75.368000002167392</c:v>
                </c:pt>
                <c:pt idx="15755">
                  <c:v>75.376000002167601</c:v>
                </c:pt>
                <c:pt idx="15756">
                  <c:v>75.384000002167895</c:v>
                </c:pt>
                <c:pt idx="15757">
                  <c:v>75.392000002168103</c:v>
                </c:pt>
                <c:pt idx="15758">
                  <c:v>75.400000002168298</c:v>
                </c:pt>
                <c:pt idx="15759">
                  <c:v>75.408000002168507</c:v>
                </c:pt>
                <c:pt idx="15760">
                  <c:v>75.416000002168801</c:v>
                </c:pt>
                <c:pt idx="15761">
                  <c:v>75.424000002169009</c:v>
                </c:pt>
                <c:pt idx="15762">
                  <c:v>75.43200000216919</c:v>
                </c:pt>
                <c:pt idx="15763">
                  <c:v>75.440000002169498</c:v>
                </c:pt>
                <c:pt idx="15764">
                  <c:v>75.448000002169692</c:v>
                </c:pt>
                <c:pt idx="15765">
                  <c:v>75.456000002169901</c:v>
                </c:pt>
                <c:pt idx="15766">
                  <c:v>75.464000002170195</c:v>
                </c:pt>
                <c:pt idx="15767">
                  <c:v>75.472000002170404</c:v>
                </c:pt>
                <c:pt idx="15768">
                  <c:v>75.480000002170598</c:v>
                </c:pt>
                <c:pt idx="15769">
                  <c:v>75.488000002170807</c:v>
                </c:pt>
                <c:pt idx="15770">
                  <c:v>75.496000002171101</c:v>
                </c:pt>
                <c:pt idx="15771">
                  <c:v>75.50400000217131</c:v>
                </c:pt>
                <c:pt idx="15772">
                  <c:v>75.51200000217149</c:v>
                </c:pt>
                <c:pt idx="15773">
                  <c:v>75.520000002171798</c:v>
                </c:pt>
                <c:pt idx="15774">
                  <c:v>75.528000002171993</c:v>
                </c:pt>
                <c:pt idx="15775">
                  <c:v>75.536000002172202</c:v>
                </c:pt>
                <c:pt idx="15776">
                  <c:v>75.544000002172496</c:v>
                </c:pt>
                <c:pt idx="15777">
                  <c:v>75.552000002172704</c:v>
                </c:pt>
                <c:pt idx="15778">
                  <c:v>75.560000002172899</c:v>
                </c:pt>
                <c:pt idx="15779">
                  <c:v>75.568000002173108</c:v>
                </c:pt>
                <c:pt idx="15780">
                  <c:v>75.576000002173402</c:v>
                </c:pt>
                <c:pt idx="15781">
                  <c:v>75.58400000217361</c:v>
                </c:pt>
                <c:pt idx="15782">
                  <c:v>75.592000002173791</c:v>
                </c:pt>
                <c:pt idx="15783">
                  <c:v>75.600000002174099</c:v>
                </c:pt>
                <c:pt idx="15784">
                  <c:v>75.608000002174293</c:v>
                </c:pt>
                <c:pt idx="15785">
                  <c:v>75.616000002174502</c:v>
                </c:pt>
                <c:pt idx="15786">
                  <c:v>75.624000002174796</c:v>
                </c:pt>
                <c:pt idx="15787">
                  <c:v>75.632000002175005</c:v>
                </c:pt>
                <c:pt idx="15788">
                  <c:v>75.640000002175199</c:v>
                </c:pt>
                <c:pt idx="15789">
                  <c:v>75.648000002175408</c:v>
                </c:pt>
                <c:pt idx="15790">
                  <c:v>75.656000002175702</c:v>
                </c:pt>
                <c:pt idx="15791">
                  <c:v>75.664000002175896</c:v>
                </c:pt>
                <c:pt idx="15792">
                  <c:v>75.672000002176091</c:v>
                </c:pt>
                <c:pt idx="15793">
                  <c:v>75.680000002176399</c:v>
                </c:pt>
                <c:pt idx="15794">
                  <c:v>75.688000002176594</c:v>
                </c:pt>
                <c:pt idx="15795">
                  <c:v>75.696000002176802</c:v>
                </c:pt>
                <c:pt idx="15796">
                  <c:v>75.704000002177096</c:v>
                </c:pt>
                <c:pt idx="15797">
                  <c:v>75.712000002177305</c:v>
                </c:pt>
                <c:pt idx="15798">
                  <c:v>75.7200000021775</c:v>
                </c:pt>
                <c:pt idx="15799">
                  <c:v>75.728000002177708</c:v>
                </c:pt>
                <c:pt idx="15800">
                  <c:v>75.736000002178002</c:v>
                </c:pt>
                <c:pt idx="15801">
                  <c:v>75.744000002178197</c:v>
                </c:pt>
                <c:pt idx="15802">
                  <c:v>75.752000002178391</c:v>
                </c:pt>
                <c:pt idx="15803">
                  <c:v>75.7600000021787</c:v>
                </c:pt>
                <c:pt idx="15804">
                  <c:v>75.768000002178894</c:v>
                </c:pt>
                <c:pt idx="15805">
                  <c:v>75.776000002179103</c:v>
                </c:pt>
                <c:pt idx="15806">
                  <c:v>75.784000002179397</c:v>
                </c:pt>
                <c:pt idx="15807">
                  <c:v>75.792000002179606</c:v>
                </c:pt>
                <c:pt idx="15808">
                  <c:v>75.8000000021798</c:v>
                </c:pt>
                <c:pt idx="15809">
                  <c:v>75.808000002180009</c:v>
                </c:pt>
                <c:pt idx="15810">
                  <c:v>75.816000002180303</c:v>
                </c:pt>
                <c:pt idx="15811">
                  <c:v>75.824000002180497</c:v>
                </c:pt>
                <c:pt idx="15812">
                  <c:v>75.832000002180692</c:v>
                </c:pt>
                <c:pt idx="15813">
                  <c:v>75.840000002181</c:v>
                </c:pt>
                <c:pt idx="15814">
                  <c:v>75.848000002181195</c:v>
                </c:pt>
                <c:pt idx="15815">
                  <c:v>75.856000002181403</c:v>
                </c:pt>
                <c:pt idx="15816">
                  <c:v>75.864000002181697</c:v>
                </c:pt>
                <c:pt idx="15817">
                  <c:v>75.872000002181906</c:v>
                </c:pt>
                <c:pt idx="15818">
                  <c:v>75.880000002182101</c:v>
                </c:pt>
                <c:pt idx="15819">
                  <c:v>75.888000002182295</c:v>
                </c:pt>
                <c:pt idx="15820">
                  <c:v>75.896000002182603</c:v>
                </c:pt>
                <c:pt idx="15821">
                  <c:v>75.904000002182798</c:v>
                </c:pt>
                <c:pt idx="15822">
                  <c:v>75.912000002182992</c:v>
                </c:pt>
                <c:pt idx="15823">
                  <c:v>75.920000002183301</c:v>
                </c:pt>
                <c:pt idx="15824">
                  <c:v>75.928000002183495</c:v>
                </c:pt>
                <c:pt idx="15825">
                  <c:v>75.936000002183704</c:v>
                </c:pt>
                <c:pt idx="15826">
                  <c:v>75.944000002183998</c:v>
                </c:pt>
                <c:pt idx="15827">
                  <c:v>75.952000002184207</c:v>
                </c:pt>
                <c:pt idx="15828">
                  <c:v>75.960000002184401</c:v>
                </c:pt>
                <c:pt idx="15829">
                  <c:v>75.968000002184596</c:v>
                </c:pt>
                <c:pt idx="15830">
                  <c:v>75.976000002184904</c:v>
                </c:pt>
                <c:pt idx="15831">
                  <c:v>75.984000002185098</c:v>
                </c:pt>
                <c:pt idx="15832">
                  <c:v>75.992000002185293</c:v>
                </c:pt>
                <c:pt idx="15833">
                  <c:v>76.000000002185601</c:v>
                </c:pt>
                <c:pt idx="15834">
                  <c:v>76.008000002185796</c:v>
                </c:pt>
                <c:pt idx="15835">
                  <c:v>76.016000002186004</c:v>
                </c:pt>
                <c:pt idx="15836">
                  <c:v>76.024000002186298</c:v>
                </c:pt>
                <c:pt idx="15837">
                  <c:v>76.032000002186507</c:v>
                </c:pt>
                <c:pt idx="15838">
                  <c:v>76.040000002186702</c:v>
                </c:pt>
                <c:pt idx="15839">
                  <c:v>76.048000002186896</c:v>
                </c:pt>
                <c:pt idx="15840">
                  <c:v>76.05600000218719</c:v>
                </c:pt>
                <c:pt idx="15841">
                  <c:v>76.064000002187399</c:v>
                </c:pt>
                <c:pt idx="15842">
                  <c:v>76.072000002187593</c:v>
                </c:pt>
                <c:pt idx="15843">
                  <c:v>76.080000002187901</c:v>
                </c:pt>
                <c:pt idx="15844">
                  <c:v>76.088000002188096</c:v>
                </c:pt>
                <c:pt idx="15845">
                  <c:v>76.096000002188305</c:v>
                </c:pt>
                <c:pt idx="15846">
                  <c:v>76.104000002188599</c:v>
                </c:pt>
                <c:pt idx="15847">
                  <c:v>76.112000002188807</c:v>
                </c:pt>
                <c:pt idx="15848">
                  <c:v>76.120000002189002</c:v>
                </c:pt>
                <c:pt idx="15849">
                  <c:v>76.12800000218931</c:v>
                </c:pt>
                <c:pt idx="15850">
                  <c:v>76.13600000218949</c:v>
                </c:pt>
                <c:pt idx="15851">
                  <c:v>76.144000002189699</c:v>
                </c:pt>
                <c:pt idx="15852">
                  <c:v>76.152000002189894</c:v>
                </c:pt>
                <c:pt idx="15853">
                  <c:v>76.160000002190202</c:v>
                </c:pt>
                <c:pt idx="15854">
                  <c:v>76.168000002190396</c:v>
                </c:pt>
                <c:pt idx="15855">
                  <c:v>76.176000002190605</c:v>
                </c:pt>
                <c:pt idx="15856">
                  <c:v>76.184000002190899</c:v>
                </c:pt>
                <c:pt idx="15857">
                  <c:v>76.192000002191108</c:v>
                </c:pt>
                <c:pt idx="15858">
                  <c:v>76.200000002191302</c:v>
                </c:pt>
                <c:pt idx="15859">
                  <c:v>76.208000002191611</c:v>
                </c:pt>
                <c:pt idx="15860">
                  <c:v>76.216000002191791</c:v>
                </c:pt>
                <c:pt idx="15861">
                  <c:v>76.224000002192</c:v>
                </c:pt>
                <c:pt idx="15862">
                  <c:v>76.232000002192194</c:v>
                </c:pt>
                <c:pt idx="15863">
                  <c:v>76.240000002192502</c:v>
                </c:pt>
                <c:pt idx="15864">
                  <c:v>76.248000002192697</c:v>
                </c:pt>
                <c:pt idx="15865">
                  <c:v>76.256000002192906</c:v>
                </c:pt>
                <c:pt idx="15866">
                  <c:v>76.2640000021932</c:v>
                </c:pt>
                <c:pt idx="15867">
                  <c:v>76.272000002193408</c:v>
                </c:pt>
                <c:pt idx="15868">
                  <c:v>76.280000002193589</c:v>
                </c:pt>
                <c:pt idx="15869">
                  <c:v>76.288000002193911</c:v>
                </c:pt>
                <c:pt idx="15870">
                  <c:v>76.296000002194091</c:v>
                </c:pt>
                <c:pt idx="15871">
                  <c:v>76.3040000021943</c:v>
                </c:pt>
                <c:pt idx="15872">
                  <c:v>76.312000002194495</c:v>
                </c:pt>
                <c:pt idx="15873">
                  <c:v>76.320000002194803</c:v>
                </c:pt>
                <c:pt idx="15874">
                  <c:v>76.328000002194997</c:v>
                </c:pt>
                <c:pt idx="15875">
                  <c:v>76.336000002195206</c:v>
                </c:pt>
                <c:pt idx="15876">
                  <c:v>76.3440000021955</c:v>
                </c:pt>
                <c:pt idx="15877">
                  <c:v>76.352000002195709</c:v>
                </c:pt>
                <c:pt idx="15878">
                  <c:v>76.360000002195889</c:v>
                </c:pt>
                <c:pt idx="15879">
                  <c:v>76.368000002196212</c:v>
                </c:pt>
                <c:pt idx="15880">
                  <c:v>76.376000002196392</c:v>
                </c:pt>
                <c:pt idx="15881">
                  <c:v>76.384000002196601</c:v>
                </c:pt>
                <c:pt idx="15882">
                  <c:v>76.392000002196795</c:v>
                </c:pt>
                <c:pt idx="15883">
                  <c:v>76.400000002197103</c:v>
                </c:pt>
                <c:pt idx="15884">
                  <c:v>76.408000002197298</c:v>
                </c:pt>
                <c:pt idx="15885">
                  <c:v>76.416000002197507</c:v>
                </c:pt>
                <c:pt idx="15886">
                  <c:v>76.424000002197801</c:v>
                </c:pt>
                <c:pt idx="15887">
                  <c:v>76.432000002198009</c:v>
                </c:pt>
                <c:pt idx="15888">
                  <c:v>76.44000000219819</c:v>
                </c:pt>
                <c:pt idx="15889">
                  <c:v>76.448000002198498</c:v>
                </c:pt>
                <c:pt idx="15890">
                  <c:v>76.456000002198692</c:v>
                </c:pt>
                <c:pt idx="15891">
                  <c:v>76.464000002198901</c:v>
                </c:pt>
                <c:pt idx="15892">
                  <c:v>76.472000002199195</c:v>
                </c:pt>
                <c:pt idx="15893">
                  <c:v>76.480000002199404</c:v>
                </c:pt>
                <c:pt idx="15894">
                  <c:v>76.488000002199598</c:v>
                </c:pt>
                <c:pt idx="15895">
                  <c:v>76.496000002199807</c:v>
                </c:pt>
                <c:pt idx="15896">
                  <c:v>76.504000002200101</c:v>
                </c:pt>
                <c:pt idx="15897">
                  <c:v>76.51200000220031</c:v>
                </c:pt>
                <c:pt idx="15898">
                  <c:v>76.52000000220049</c:v>
                </c:pt>
                <c:pt idx="15899">
                  <c:v>76.528000002200798</c:v>
                </c:pt>
                <c:pt idx="15900">
                  <c:v>76.536000002200993</c:v>
                </c:pt>
                <c:pt idx="15901">
                  <c:v>76.544000002201201</c:v>
                </c:pt>
                <c:pt idx="15902">
                  <c:v>76.552000002201495</c:v>
                </c:pt>
                <c:pt idx="15903">
                  <c:v>76.560000002201704</c:v>
                </c:pt>
                <c:pt idx="15904">
                  <c:v>76.568000002201899</c:v>
                </c:pt>
                <c:pt idx="15905">
                  <c:v>76.576000002202107</c:v>
                </c:pt>
                <c:pt idx="15906">
                  <c:v>76.584000002202401</c:v>
                </c:pt>
                <c:pt idx="15907">
                  <c:v>76.59200000220261</c:v>
                </c:pt>
                <c:pt idx="15908">
                  <c:v>76.60000000220279</c:v>
                </c:pt>
                <c:pt idx="15909">
                  <c:v>76.608000002203099</c:v>
                </c:pt>
                <c:pt idx="15910">
                  <c:v>76.616000002203293</c:v>
                </c:pt>
                <c:pt idx="15911">
                  <c:v>76.624000002203502</c:v>
                </c:pt>
                <c:pt idx="15912">
                  <c:v>76.632000002203796</c:v>
                </c:pt>
                <c:pt idx="15913">
                  <c:v>76.640000002204005</c:v>
                </c:pt>
                <c:pt idx="15914">
                  <c:v>76.648000002204199</c:v>
                </c:pt>
                <c:pt idx="15915">
                  <c:v>76.656000002204408</c:v>
                </c:pt>
                <c:pt idx="15916">
                  <c:v>76.664000002204702</c:v>
                </c:pt>
                <c:pt idx="15917">
                  <c:v>76.672000002204896</c:v>
                </c:pt>
                <c:pt idx="15918">
                  <c:v>76.680000002205091</c:v>
                </c:pt>
                <c:pt idx="15919">
                  <c:v>76.688000002205399</c:v>
                </c:pt>
                <c:pt idx="15920">
                  <c:v>76.696000002205594</c:v>
                </c:pt>
                <c:pt idx="15921">
                  <c:v>76.704000002205802</c:v>
                </c:pt>
                <c:pt idx="15922">
                  <c:v>76.712000002206096</c:v>
                </c:pt>
                <c:pt idx="15923">
                  <c:v>76.720000002206305</c:v>
                </c:pt>
                <c:pt idx="15924">
                  <c:v>76.7280000022065</c:v>
                </c:pt>
                <c:pt idx="15925">
                  <c:v>76.736000002206708</c:v>
                </c:pt>
                <c:pt idx="15926">
                  <c:v>76.744000002207002</c:v>
                </c:pt>
                <c:pt idx="15927">
                  <c:v>76.752000002207197</c:v>
                </c:pt>
                <c:pt idx="15928">
                  <c:v>76.760000002207391</c:v>
                </c:pt>
                <c:pt idx="15929">
                  <c:v>76.7680000022077</c:v>
                </c:pt>
                <c:pt idx="15930">
                  <c:v>76.776000002207894</c:v>
                </c:pt>
                <c:pt idx="15931">
                  <c:v>76.784000002208103</c:v>
                </c:pt>
                <c:pt idx="15932">
                  <c:v>76.792000002208397</c:v>
                </c:pt>
                <c:pt idx="15933">
                  <c:v>76.800000002208606</c:v>
                </c:pt>
                <c:pt idx="15934">
                  <c:v>76.8080000022088</c:v>
                </c:pt>
                <c:pt idx="15935">
                  <c:v>76.816000002209009</c:v>
                </c:pt>
                <c:pt idx="15936">
                  <c:v>76.824000002209303</c:v>
                </c:pt>
                <c:pt idx="15937">
                  <c:v>76.832000002209497</c:v>
                </c:pt>
                <c:pt idx="15938">
                  <c:v>76.840000002209692</c:v>
                </c:pt>
                <c:pt idx="15939">
                  <c:v>76.84800000221</c:v>
                </c:pt>
                <c:pt idx="15940">
                  <c:v>76.856000002210195</c:v>
                </c:pt>
                <c:pt idx="15941">
                  <c:v>76.864000002210403</c:v>
                </c:pt>
                <c:pt idx="15942">
                  <c:v>76.872000002210697</c:v>
                </c:pt>
                <c:pt idx="15943">
                  <c:v>76.880000002210906</c:v>
                </c:pt>
                <c:pt idx="15944">
                  <c:v>76.888000002211101</c:v>
                </c:pt>
                <c:pt idx="15945">
                  <c:v>76.896000002211309</c:v>
                </c:pt>
                <c:pt idx="15946">
                  <c:v>76.904000002211603</c:v>
                </c:pt>
                <c:pt idx="15947">
                  <c:v>76.912000002211798</c:v>
                </c:pt>
                <c:pt idx="15948">
                  <c:v>76.920000002211992</c:v>
                </c:pt>
                <c:pt idx="15949">
                  <c:v>76.928000002212301</c:v>
                </c:pt>
                <c:pt idx="15950">
                  <c:v>76.936000002212495</c:v>
                </c:pt>
                <c:pt idx="15951">
                  <c:v>76.944000002212704</c:v>
                </c:pt>
                <c:pt idx="15952">
                  <c:v>76.952000002212998</c:v>
                </c:pt>
                <c:pt idx="15953">
                  <c:v>76.960000002213206</c:v>
                </c:pt>
                <c:pt idx="15954">
                  <c:v>76.968000002213401</c:v>
                </c:pt>
                <c:pt idx="15955">
                  <c:v>76.976000002213596</c:v>
                </c:pt>
                <c:pt idx="15956">
                  <c:v>76.984000002213904</c:v>
                </c:pt>
                <c:pt idx="15957">
                  <c:v>76.992000002214098</c:v>
                </c:pt>
                <c:pt idx="15958">
                  <c:v>77.000000002214293</c:v>
                </c:pt>
                <c:pt idx="15959">
                  <c:v>77.008000002214601</c:v>
                </c:pt>
                <c:pt idx="15960">
                  <c:v>77.016000002214795</c:v>
                </c:pt>
                <c:pt idx="15961">
                  <c:v>77.024000002215004</c:v>
                </c:pt>
                <c:pt idx="15962">
                  <c:v>77.032000002215298</c:v>
                </c:pt>
                <c:pt idx="15963">
                  <c:v>77.040000002215507</c:v>
                </c:pt>
                <c:pt idx="15964">
                  <c:v>77.048000002215701</c:v>
                </c:pt>
                <c:pt idx="15965">
                  <c:v>77.056000002215896</c:v>
                </c:pt>
                <c:pt idx="15966">
                  <c:v>77.06400000221619</c:v>
                </c:pt>
                <c:pt idx="15967">
                  <c:v>77.072000002216399</c:v>
                </c:pt>
                <c:pt idx="15968">
                  <c:v>77.080000002216593</c:v>
                </c:pt>
                <c:pt idx="15969">
                  <c:v>77.088000002216901</c:v>
                </c:pt>
                <c:pt idx="15970">
                  <c:v>77.096000002217096</c:v>
                </c:pt>
                <c:pt idx="15971">
                  <c:v>77.104000002217305</c:v>
                </c:pt>
                <c:pt idx="15972">
                  <c:v>77.112000002217599</c:v>
                </c:pt>
                <c:pt idx="15973">
                  <c:v>77.120000002217807</c:v>
                </c:pt>
                <c:pt idx="15974">
                  <c:v>77.128000002218002</c:v>
                </c:pt>
                <c:pt idx="15975">
                  <c:v>77.136000002218196</c:v>
                </c:pt>
                <c:pt idx="15976">
                  <c:v>77.14400000221849</c:v>
                </c:pt>
                <c:pt idx="15977">
                  <c:v>77.152000002218699</c:v>
                </c:pt>
                <c:pt idx="15978">
                  <c:v>77.160000002218894</c:v>
                </c:pt>
                <c:pt idx="15979">
                  <c:v>77.168000002219202</c:v>
                </c:pt>
                <c:pt idx="15980">
                  <c:v>77.176000002219396</c:v>
                </c:pt>
                <c:pt idx="15981">
                  <c:v>77.184000002219605</c:v>
                </c:pt>
                <c:pt idx="15982">
                  <c:v>77.192000002219899</c:v>
                </c:pt>
                <c:pt idx="15983">
                  <c:v>77.200000002220108</c:v>
                </c:pt>
                <c:pt idx="15984">
                  <c:v>77.208000002220302</c:v>
                </c:pt>
                <c:pt idx="15985">
                  <c:v>77.216000002220611</c:v>
                </c:pt>
                <c:pt idx="15986">
                  <c:v>77.224000002220791</c:v>
                </c:pt>
                <c:pt idx="15987">
                  <c:v>77.232000002221</c:v>
                </c:pt>
                <c:pt idx="15988">
                  <c:v>77.240000002221194</c:v>
                </c:pt>
                <c:pt idx="15989">
                  <c:v>77.248000002221502</c:v>
                </c:pt>
                <c:pt idx="15990">
                  <c:v>77.256000002221697</c:v>
                </c:pt>
                <c:pt idx="15991">
                  <c:v>77.264000002221906</c:v>
                </c:pt>
                <c:pt idx="15992">
                  <c:v>77.2720000022222</c:v>
                </c:pt>
                <c:pt idx="15993">
                  <c:v>77.280000002222408</c:v>
                </c:pt>
                <c:pt idx="15994">
                  <c:v>77.288000002222603</c:v>
                </c:pt>
                <c:pt idx="15995">
                  <c:v>77.296000002222911</c:v>
                </c:pt>
                <c:pt idx="15996">
                  <c:v>77.304000002223091</c:v>
                </c:pt>
                <c:pt idx="15997">
                  <c:v>77.3120000022233</c:v>
                </c:pt>
                <c:pt idx="15998">
                  <c:v>77.320000002223495</c:v>
                </c:pt>
                <c:pt idx="15999">
                  <c:v>77.328000002223803</c:v>
                </c:pt>
                <c:pt idx="16000">
                  <c:v>77.336000002223997</c:v>
                </c:pt>
                <c:pt idx="16001">
                  <c:v>77.344000002224206</c:v>
                </c:pt>
                <c:pt idx="16002">
                  <c:v>77.3520000022245</c:v>
                </c:pt>
                <c:pt idx="16003">
                  <c:v>77.360000002224709</c:v>
                </c:pt>
                <c:pt idx="16004">
                  <c:v>77.368000002224889</c:v>
                </c:pt>
                <c:pt idx="16005">
                  <c:v>77.376000002225211</c:v>
                </c:pt>
                <c:pt idx="16006">
                  <c:v>77.384000002225392</c:v>
                </c:pt>
                <c:pt idx="16007">
                  <c:v>77.3920000022256</c:v>
                </c:pt>
                <c:pt idx="16008">
                  <c:v>77.400000002225795</c:v>
                </c:pt>
                <c:pt idx="16009">
                  <c:v>77.408000002226103</c:v>
                </c:pt>
                <c:pt idx="16010">
                  <c:v>77.416000002226298</c:v>
                </c:pt>
                <c:pt idx="16011">
                  <c:v>77.424000002226506</c:v>
                </c:pt>
                <c:pt idx="16012">
                  <c:v>77.4320000022268</c:v>
                </c:pt>
                <c:pt idx="16013">
                  <c:v>77.440000002227009</c:v>
                </c:pt>
                <c:pt idx="16014">
                  <c:v>77.448000002227189</c:v>
                </c:pt>
                <c:pt idx="16015">
                  <c:v>77.456000002227512</c:v>
                </c:pt>
                <c:pt idx="16016">
                  <c:v>77.464000002227692</c:v>
                </c:pt>
                <c:pt idx="16017">
                  <c:v>77.472000002227901</c:v>
                </c:pt>
                <c:pt idx="16018">
                  <c:v>77.480000002228095</c:v>
                </c:pt>
                <c:pt idx="16019">
                  <c:v>77.488000002228404</c:v>
                </c:pt>
                <c:pt idx="16020">
                  <c:v>77.496000002228598</c:v>
                </c:pt>
                <c:pt idx="16021">
                  <c:v>77.504000002228807</c:v>
                </c:pt>
                <c:pt idx="16022">
                  <c:v>77.512000002229101</c:v>
                </c:pt>
                <c:pt idx="16023">
                  <c:v>77.52000000222931</c:v>
                </c:pt>
                <c:pt idx="16024">
                  <c:v>77.52800000222949</c:v>
                </c:pt>
                <c:pt idx="16025">
                  <c:v>77.536000002229798</c:v>
                </c:pt>
                <c:pt idx="16026">
                  <c:v>77.544000002229993</c:v>
                </c:pt>
                <c:pt idx="16027">
                  <c:v>77.552000002230201</c:v>
                </c:pt>
                <c:pt idx="16028">
                  <c:v>77.560000002230396</c:v>
                </c:pt>
                <c:pt idx="16029">
                  <c:v>77.568000002230704</c:v>
                </c:pt>
                <c:pt idx="16030">
                  <c:v>77.576000002230899</c:v>
                </c:pt>
                <c:pt idx="16031">
                  <c:v>77.584000002231107</c:v>
                </c:pt>
                <c:pt idx="16032">
                  <c:v>77.592000002231401</c:v>
                </c:pt>
                <c:pt idx="16033">
                  <c:v>77.60000000223161</c:v>
                </c:pt>
                <c:pt idx="16034">
                  <c:v>77.60800000223179</c:v>
                </c:pt>
                <c:pt idx="16035">
                  <c:v>77.616000002232099</c:v>
                </c:pt>
                <c:pt idx="16036">
                  <c:v>77.624000002232293</c:v>
                </c:pt>
                <c:pt idx="16037">
                  <c:v>77.632000002232502</c:v>
                </c:pt>
                <c:pt idx="16038">
                  <c:v>77.640000002232696</c:v>
                </c:pt>
                <c:pt idx="16039">
                  <c:v>77.648000002233005</c:v>
                </c:pt>
                <c:pt idx="16040">
                  <c:v>77.656000002233199</c:v>
                </c:pt>
                <c:pt idx="16041">
                  <c:v>77.664000002233408</c:v>
                </c:pt>
                <c:pt idx="16042">
                  <c:v>77.672000002233702</c:v>
                </c:pt>
                <c:pt idx="16043">
                  <c:v>77.680000002233911</c:v>
                </c:pt>
                <c:pt idx="16044">
                  <c:v>77.688000002234091</c:v>
                </c:pt>
                <c:pt idx="16045">
                  <c:v>77.696000002234399</c:v>
                </c:pt>
                <c:pt idx="16046">
                  <c:v>77.704000002234594</c:v>
                </c:pt>
                <c:pt idx="16047">
                  <c:v>77.712000002234802</c:v>
                </c:pt>
                <c:pt idx="16048">
                  <c:v>77.720000002234997</c:v>
                </c:pt>
                <c:pt idx="16049">
                  <c:v>77.728000002235305</c:v>
                </c:pt>
                <c:pt idx="16050">
                  <c:v>77.7360000022355</c:v>
                </c:pt>
                <c:pt idx="16051">
                  <c:v>77.744000002235708</c:v>
                </c:pt>
                <c:pt idx="16052">
                  <c:v>77.752000002236002</c:v>
                </c:pt>
                <c:pt idx="16053">
                  <c:v>77.760000002236197</c:v>
                </c:pt>
                <c:pt idx="16054">
                  <c:v>77.768000002236391</c:v>
                </c:pt>
                <c:pt idx="16055">
                  <c:v>77.7760000022367</c:v>
                </c:pt>
                <c:pt idx="16056">
                  <c:v>77.784000002236894</c:v>
                </c:pt>
                <c:pt idx="16057">
                  <c:v>77.792000002237103</c:v>
                </c:pt>
                <c:pt idx="16058">
                  <c:v>77.800000002237297</c:v>
                </c:pt>
                <c:pt idx="16059">
                  <c:v>77.808000002237605</c:v>
                </c:pt>
                <c:pt idx="16060">
                  <c:v>77.8160000022378</c:v>
                </c:pt>
                <c:pt idx="16061">
                  <c:v>77.824000002238009</c:v>
                </c:pt>
                <c:pt idx="16062">
                  <c:v>77.832000002238303</c:v>
                </c:pt>
                <c:pt idx="16063">
                  <c:v>77.840000002238497</c:v>
                </c:pt>
                <c:pt idx="16064">
                  <c:v>77.848000002238692</c:v>
                </c:pt>
                <c:pt idx="16065">
                  <c:v>77.856000002239</c:v>
                </c:pt>
                <c:pt idx="16066">
                  <c:v>77.864000002239194</c:v>
                </c:pt>
                <c:pt idx="16067">
                  <c:v>77.872000002239403</c:v>
                </c:pt>
                <c:pt idx="16068">
                  <c:v>77.880000002239598</c:v>
                </c:pt>
                <c:pt idx="16069">
                  <c:v>77.888000002239906</c:v>
                </c:pt>
                <c:pt idx="16070">
                  <c:v>77.8960000022401</c:v>
                </c:pt>
                <c:pt idx="16071">
                  <c:v>77.904000002240309</c:v>
                </c:pt>
                <c:pt idx="16072">
                  <c:v>77.912000002240603</c:v>
                </c:pt>
                <c:pt idx="16073">
                  <c:v>77.920000002240798</c:v>
                </c:pt>
                <c:pt idx="16074">
                  <c:v>77.928000002240992</c:v>
                </c:pt>
                <c:pt idx="16075">
                  <c:v>77.9360000022413</c:v>
                </c:pt>
                <c:pt idx="16076">
                  <c:v>77.944000002241495</c:v>
                </c:pt>
                <c:pt idx="16077">
                  <c:v>77.952000002241704</c:v>
                </c:pt>
                <c:pt idx="16078">
                  <c:v>77.960000002241898</c:v>
                </c:pt>
                <c:pt idx="16079">
                  <c:v>77.968000002242206</c:v>
                </c:pt>
                <c:pt idx="16080">
                  <c:v>77.976000002242401</c:v>
                </c:pt>
                <c:pt idx="16081">
                  <c:v>77.98400000224261</c:v>
                </c:pt>
                <c:pt idx="16082">
                  <c:v>77.992000002242904</c:v>
                </c:pt>
                <c:pt idx="16083">
                  <c:v>78.000000002243098</c:v>
                </c:pt>
                <c:pt idx="16084">
                  <c:v>78.008000002243293</c:v>
                </c:pt>
                <c:pt idx="16085">
                  <c:v>78.016000002243601</c:v>
                </c:pt>
                <c:pt idx="16086">
                  <c:v>78.024000002243795</c:v>
                </c:pt>
                <c:pt idx="16087">
                  <c:v>78.032000002244004</c:v>
                </c:pt>
                <c:pt idx="16088">
                  <c:v>78.040000002244199</c:v>
                </c:pt>
                <c:pt idx="16089">
                  <c:v>78.048000002244507</c:v>
                </c:pt>
                <c:pt idx="16090">
                  <c:v>78.056000002244701</c:v>
                </c:pt>
                <c:pt idx="16091">
                  <c:v>78.064000002244896</c:v>
                </c:pt>
                <c:pt idx="16092">
                  <c:v>78.072000002245204</c:v>
                </c:pt>
                <c:pt idx="16093">
                  <c:v>78.080000002245399</c:v>
                </c:pt>
                <c:pt idx="16094">
                  <c:v>78.088000002245593</c:v>
                </c:pt>
                <c:pt idx="16095">
                  <c:v>78.096000002245901</c:v>
                </c:pt>
                <c:pt idx="16096">
                  <c:v>78.104000002246096</c:v>
                </c:pt>
                <c:pt idx="16097">
                  <c:v>78.112000002246305</c:v>
                </c:pt>
                <c:pt idx="16098">
                  <c:v>78.120000002246499</c:v>
                </c:pt>
                <c:pt idx="16099">
                  <c:v>78.128000002246807</c:v>
                </c:pt>
                <c:pt idx="16100">
                  <c:v>78.136000002247002</c:v>
                </c:pt>
                <c:pt idx="16101">
                  <c:v>78.144000002247196</c:v>
                </c:pt>
                <c:pt idx="16102">
                  <c:v>78.15200000224749</c:v>
                </c:pt>
                <c:pt idx="16103">
                  <c:v>78.160000002247699</c:v>
                </c:pt>
                <c:pt idx="16104">
                  <c:v>78.168000002247894</c:v>
                </c:pt>
                <c:pt idx="16105">
                  <c:v>78.176000002248202</c:v>
                </c:pt>
                <c:pt idx="16106">
                  <c:v>78.184000002248396</c:v>
                </c:pt>
                <c:pt idx="16107">
                  <c:v>78.192000002248605</c:v>
                </c:pt>
                <c:pt idx="16108">
                  <c:v>78.2000000022488</c:v>
                </c:pt>
                <c:pt idx="16109">
                  <c:v>78.208000002249108</c:v>
                </c:pt>
                <c:pt idx="16110">
                  <c:v>78.216000002249302</c:v>
                </c:pt>
                <c:pt idx="16111">
                  <c:v>78.224000002249497</c:v>
                </c:pt>
                <c:pt idx="16112">
                  <c:v>78.232000002249791</c:v>
                </c:pt>
                <c:pt idx="16113">
                  <c:v>78.24000000225</c:v>
                </c:pt>
                <c:pt idx="16114">
                  <c:v>78.248000002250194</c:v>
                </c:pt>
                <c:pt idx="16115">
                  <c:v>78.256000002250502</c:v>
                </c:pt>
                <c:pt idx="16116">
                  <c:v>78.264000002250697</c:v>
                </c:pt>
                <c:pt idx="16117">
                  <c:v>78.272000002250905</c:v>
                </c:pt>
                <c:pt idx="16118">
                  <c:v>78.2800000022511</c:v>
                </c:pt>
                <c:pt idx="16119">
                  <c:v>78.288000002251408</c:v>
                </c:pt>
                <c:pt idx="16120">
                  <c:v>78.296000002251603</c:v>
                </c:pt>
                <c:pt idx="16121">
                  <c:v>78.304000002251797</c:v>
                </c:pt>
                <c:pt idx="16122">
                  <c:v>78.312000002252091</c:v>
                </c:pt>
                <c:pt idx="16123">
                  <c:v>78.3200000022523</c:v>
                </c:pt>
                <c:pt idx="16124">
                  <c:v>78.328000002252494</c:v>
                </c:pt>
                <c:pt idx="16125">
                  <c:v>78.336000002252803</c:v>
                </c:pt>
                <c:pt idx="16126">
                  <c:v>78.344000002252997</c:v>
                </c:pt>
                <c:pt idx="16127">
                  <c:v>78.352000002253206</c:v>
                </c:pt>
                <c:pt idx="16128">
                  <c:v>78.3600000022534</c:v>
                </c:pt>
                <c:pt idx="16129">
                  <c:v>78.368000002253709</c:v>
                </c:pt>
                <c:pt idx="16130">
                  <c:v>78.376000002253903</c:v>
                </c:pt>
                <c:pt idx="16131">
                  <c:v>78.384000002254098</c:v>
                </c:pt>
                <c:pt idx="16132">
                  <c:v>78.392000002254392</c:v>
                </c:pt>
                <c:pt idx="16133">
                  <c:v>78.4000000022546</c:v>
                </c:pt>
                <c:pt idx="16134">
                  <c:v>78.408000002254795</c:v>
                </c:pt>
                <c:pt idx="16135">
                  <c:v>78.416000002255103</c:v>
                </c:pt>
                <c:pt idx="16136">
                  <c:v>78.424000002255298</c:v>
                </c:pt>
                <c:pt idx="16137">
                  <c:v>78.432000002255506</c:v>
                </c:pt>
                <c:pt idx="16138">
                  <c:v>78.440000002255701</c:v>
                </c:pt>
                <c:pt idx="16139">
                  <c:v>78.448000002256009</c:v>
                </c:pt>
                <c:pt idx="16140">
                  <c:v>78.456000002256189</c:v>
                </c:pt>
                <c:pt idx="16141">
                  <c:v>78.464000002256398</c:v>
                </c:pt>
                <c:pt idx="16142">
                  <c:v>78.472000002256692</c:v>
                </c:pt>
                <c:pt idx="16143">
                  <c:v>78.480000002256901</c:v>
                </c:pt>
                <c:pt idx="16144">
                  <c:v>78.488000002257095</c:v>
                </c:pt>
                <c:pt idx="16145">
                  <c:v>78.496000002257404</c:v>
                </c:pt>
                <c:pt idx="16146">
                  <c:v>78.504000002257598</c:v>
                </c:pt>
                <c:pt idx="16147">
                  <c:v>78.512000002257807</c:v>
                </c:pt>
                <c:pt idx="16148">
                  <c:v>78.520000002258001</c:v>
                </c:pt>
                <c:pt idx="16149">
                  <c:v>78.52800000225831</c:v>
                </c:pt>
                <c:pt idx="16150">
                  <c:v>78.53600000225849</c:v>
                </c:pt>
                <c:pt idx="16151">
                  <c:v>78.544000002258699</c:v>
                </c:pt>
                <c:pt idx="16152">
                  <c:v>78.552000002258993</c:v>
                </c:pt>
                <c:pt idx="16153">
                  <c:v>78.560000002259201</c:v>
                </c:pt>
                <c:pt idx="16154">
                  <c:v>78.568000002259396</c:v>
                </c:pt>
                <c:pt idx="16155">
                  <c:v>78.576000002259704</c:v>
                </c:pt>
                <c:pt idx="16156">
                  <c:v>78.584000002259899</c:v>
                </c:pt>
                <c:pt idx="16157">
                  <c:v>78.592000002260107</c:v>
                </c:pt>
                <c:pt idx="16158">
                  <c:v>78.600000002260302</c:v>
                </c:pt>
                <c:pt idx="16159">
                  <c:v>78.60800000226061</c:v>
                </c:pt>
                <c:pt idx="16160">
                  <c:v>78.61600000226079</c:v>
                </c:pt>
                <c:pt idx="16161">
                  <c:v>78.624000002260999</c:v>
                </c:pt>
                <c:pt idx="16162">
                  <c:v>78.632000002261293</c:v>
                </c:pt>
                <c:pt idx="16163">
                  <c:v>78.640000002261502</c:v>
                </c:pt>
                <c:pt idx="16164">
                  <c:v>78.648000002261696</c:v>
                </c:pt>
                <c:pt idx="16165">
                  <c:v>78.656000002262005</c:v>
                </c:pt>
                <c:pt idx="16166">
                  <c:v>78.664000002262199</c:v>
                </c:pt>
                <c:pt idx="16167">
                  <c:v>78.672000002262408</c:v>
                </c:pt>
                <c:pt idx="16168">
                  <c:v>78.680000002262602</c:v>
                </c:pt>
                <c:pt idx="16169">
                  <c:v>78.68800000226291</c:v>
                </c:pt>
                <c:pt idx="16170">
                  <c:v>78.696000002263091</c:v>
                </c:pt>
                <c:pt idx="16171">
                  <c:v>78.7040000022633</c:v>
                </c:pt>
                <c:pt idx="16172">
                  <c:v>78.712000002263594</c:v>
                </c:pt>
                <c:pt idx="16173">
                  <c:v>78.720000002263802</c:v>
                </c:pt>
                <c:pt idx="16174">
                  <c:v>78.728000002263997</c:v>
                </c:pt>
                <c:pt idx="16175">
                  <c:v>78.736000002264305</c:v>
                </c:pt>
                <c:pt idx="16176">
                  <c:v>78.744000002264499</c:v>
                </c:pt>
                <c:pt idx="16177">
                  <c:v>78.752000002264708</c:v>
                </c:pt>
                <c:pt idx="16178">
                  <c:v>78.760000002264889</c:v>
                </c:pt>
                <c:pt idx="16179">
                  <c:v>78.768000002265211</c:v>
                </c:pt>
                <c:pt idx="16180">
                  <c:v>78.776000002265391</c:v>
                </c:pt>
                <c:pt idx="16181">
                  <c:v>78.7840000022656</c:v>
                </c:pt>
                <c:pt idx="16182">
                  <c:v>78.792000002265894</c:v>
                </c:pt>
                <c:pt idx="16183">
                  <c:v>78.800000002266103</c:v>
                </c:pt>
                <c:pt idx="16184">
                  <c:v>78.808000002266297</c:v>
                </c:pt>
                <c:pt idx="16185">
                  <c:v>78.816000002266605</c:v>
                </c:pt>
                <c:pt idx="16186">
                  <c:v>78.8240000022668</c:v>
                </c:pt>
                <c:pt idx="16187">
                  <c:v>78.832000002267009</c:v>
                </c:pt>
                <c:pt idx="16188">
                  <c:v>78.840000002267189</c:v>
                </c:pt>
                <c:pt idx="16189">
                  <c:v>78.848000002267497</c:v>
                </c:pt>
                <c:pt idx="16190">
                  <c:v>78.856000002267692</c:v>
                </c:pt>
                <c:pt idx="16191">
                  <c:v>78.8640000022679</c:v>
                </c:pt>
                <c:pt idx="16192">
                  <c:v>78.872000002268194</c:v>
                </c:pt>
                <c:pt idx="16193">
                  <c:v>78.880000002268403</c:v>
                </c:pt>
                <c:pt idx="16194">
                  <c:v>78.888000002268598</c:v>
                </c:pt>
                <c:pt idx="16195">
                  <c:v>78.896000002268906</c:v>
                </c:pt>
                <c:pt idx="16196">
                  <c:v>78.9040000022691</c:v>
                </c:pt>
                <c:pt idx="16197">
                  <c:v>78.912000002269309</c:v>
                </c:pt>
                <c:pt idx="16198">
                  <c:v>78.920000002269489</c:v>
                </c:pt>
                <c:pt idx="16199">
                  <c:v>78.928000002269798</c:v>
                </c:pt>
                <c:pt idx="16200">
                  <c:v>78.936000002269992</c:v>
                </c:pt>
                <c:pt idx="16201">
                  <c:v>78.944000002270201</c:v>
                </c:pt>
                <c:pt idx="16202">
                  <c:v>78.952000002270495</c:v>
                </c:pt>
                <c:pt idx="16203">
                  <c:v>78.960000002270704</c:v>
                </c:pt>
                <c:pt idx="16204">
                  <c:v>78.968000002270898</c:v>
                </c:pt>
                <c:pt idx="16205">
                  <c:v>78.976000002271206</c:v>
                </c:pt>
                <c:pt idx="16206">
                  <c:v>78.984000002271401</c:v>
                </c:pt>
                <c:pt idx="16207">
                  <c:v>78.99200000227161</c:v>
                </c:pt>
                <c:pt idx="16208">
                  <c:v>79.000000002271904</c:v>
                </c:pt>
                <c:pt idx="16209">
                  <c:v>79.008000002272098</c:v>
                </c:pt>
                <c:pt idx="16210">
                  <c:v>79.016000002272293</c:v>
                </c:pt>
                <c:pt idx="16211">
                  <c:v>79.024000002272501</c:v>
                </c:pt>
                <c:pt idx="16212">
                  <c:v>79.032000002272795</c:v>
                </c:pt>
                <c:pt idx="16213">
                  <c:v>79.040000002273004</c:v>
                </c:pt>
                <c:pt idx="16214">
                  <c:v>79.048000002273199</c:v>
                </c:pt>
                <c:pt idx="16215">
                  <c:v>79.056000002273507</c:v>
                </c:pt>
                <c:pt idx="16216">
                  <c:v>79.064000002273701</c:v>
                </c:pt>
                <c:pt idx="16217">
                  <c:v>79.07200000227391</c:v>
                </c:pt>
                <c:pt idx="16218">
                  <c:v>79.080000002274204</c:v>
                </c:pt>
                <c:pt idx="16219">
                  <c:v>79.088000002274399</c:v>
                </c:pt>
                <c:pt idx="16220">
                  <c:v>79.096000002274593</c:v>
                </c:pt>
                <c:pt idx="16221">
                  <c:v>79.104000002274802</c:v>
                </c:pt>
                <c:pt idx="16222">
                  <c:v>79.112000002275096</c:v>
                </c:pt>
                <c:pt idx="16223">
                  <c:v>79.120000002275304</c:v>
                </c:pt>
                <c:pt idx="16224">
                  <c:v>79.128000002275499</c:v>
                </c:pt>
                <c:pt idx="16225">
                  <c:v>79.136000002275807</c:v>
                </c:pt>
                <c:pt idx="16226">
                  <c:v>79.144000002276002</c:v>
                </c:pt>
                <c:pt idx="16227">
                  <c:v>79.152000002276196</c:v>
                </c:pt>
                <c:pt idx="16228">
                  <c:v>79.160000002276504</c:v>
                </c:pt>
                <c:pt idx="16229">
                  <c:v>79.168000002276699</c:v>
                </c:pt>
                <c:pt idx="16230">
                  <c:v>79.176000002276893</c:v>
                </c:pt>
                <c:pt idx="16231">
                  <c:v>79.184000002277102</c:v>
                </c:pt>
                <c:pt idx="16232">
                  <c:v>79.192000002277396</c:v>
                </c:pt>
                <c:pt idx="16233">
                  <c:v>79.200000002277605</c:v>
                </c:pt>
                <c:pt idx="16234">
                  <c:v>79.208000002277799</c:v>
                </c:pt>
                <c:pt idx="16235">
                  <c:v>79.216000002278108</c:v>
                </c:pt>
                <c:pt idx="16236">
                  <c:v>79.224000002278302</c:v>
                </c:pt>
                <c:pt idx="16237">
                  <c:v>79.232000002278497</c:v>
                </c:pt>
                <c:pt idx="16238">
                  <c:v>79.240000002278791</c:v>
                </c:pt>
                <c:pt idx="16239">
                  <c:v>79.248000002278999</c:v>
                </c:pt>
                <c:pt idx="16240">
                  <c:v>79.256000002279194</c:v>
                </c:pt>
                <c:pt idx="16241">
                  <c:v>79.264000002279403</c:v>
                </c:pt>
                <c:pt idx="16242">
                  <c:v>79.272000002279697</c:v>
                </c:pt>
                <c:pt idx="16243">
                  <c:v>79.280000002279905</c:v>
                </c:pt>
                <c:pt idx="16244">
                  <c:v>79.2880000022801</c:v>
                </c:pt>
                <c:pt idx="16245">
                  <c:v>79.296000002280408</c:v>
                </c:pt>
                <c:pt idx="16246">
                  <c:v>79.304000002280603</c:v>
                </c:pt>
                <c:pt idx="16247">
                  <c:v>79.312000002280797</c:v>
                </c:pt>
                <c:pt idx="16248">
                  <c:v>79.320000002281091</c:v>
                </c:pt>
                <c:pt idx="16249">
                  <c:v>79.3280000022813</c:v>
                </c:pt>
                <c:pt idx="16250">
                  <c:v>79.336000002281494</c:v>
                </c:pt>
                <c:pt idx="16251">
                  <c:v>79.344000002281703</c:v>
                </c:pt>
                <c:pt idx="16252">
                  <c:v>79.352000002281997</c:v>
                </c:pt>
                <c:pt idx="16253">
                  <c:v>79.360000002282206</c:v>
                </c:pt>
                <c:pt idx="16254">
                  <c:v>79.3680000022824</c:v>
                </c:pt>
                <c:pt idx="16255">
                  <c:v>79.376000002282709</c:v>
                </c:pt>
                <c:pt idx="16256">
                  <c:v>79.384000002282903</c:v>
                </c:pt>
                <c:pt idx="16257">
                  <c:v>79.392000002283098</c:v>
                </c:pt>
                <c:pt idx="16258">
                  <c:v>79.400000002283392</c:v>
                </c:pt>
                <c:pt idx="16259">
                  <c:v>79.4080000022836</c:v>
                </c:pt>
                <c:pt idx="16260">
                  <c:v>79.416000002283795</c:v>
                </c:pt>
                <c:pt idx="16261">
                  <c:v>79.424000002284004</c:v>
                </c:pt>
                <c:pt idx="16262">
                  <c:v>79.432000002284298</c:v>
                </c:pt>
                <c:pt idx="16263">
                  <c:v>79.440000002284506</c:v>
                </c:pt>
                <c:pt idx="16264">
                  <c:v>79.448000002284701</c:v>
                </c:pt>
                <c:pt idx="16265">
                  <c:v>79.456000002285009</c:v>
                </c:pt>
                <c:pt idx="16266">
                  <c:v>79.464000002285204</c:v>
                </c:pt>
                <c:pt idx="16267">
                  <c:v>79.472000002285398</c:v>
                </c:pt>
                <c:pt idx="16268">
                  <c:v>79.480000002285692</c:v>
                </c:pt>
                <c:pt idx="16269">
                  <c:v>79.488000002285901</c:v>
                </c:pt>
                <c:pt idx="16270">
                  <c:v>79.496000002286095</c:v>
                </c:pt>
                <c:pt idx="16271">
                  <c:v>79.504000002286304</c:v>
                </c:pt>
                <c:pt idx="16272">
                  <c:v>79.512000002286598</c:v>
                </c:pt>
                <c:pt idx="16273">
                  <c:v>79.520000002286807</c:v>
                </c:pt>
                <c:pt idx="16274">
                  <c:v>79.528000002287001</c:v>
                </c:pt>
                <c:pt idx="16275">
                  <c:v>79.536000002287309</c:v>
                </c:pt>
                <c:pt idx="16276">
                  <c:v>79.54400000228749</c:v>
                </c:pt>
                <c:pt idx="16277">
                  <c:v>79.552000002287699</c:v>
                </c:pt>
                <c:pt idx="16278">
                  <c:v>79.560000002287993</c:v>
                </c:pt>
                <c:pt idx="16279">
                  <c:v>79.568000002288201</c:v>
                </c:pt>
                <c:pt idx="16280">
                  <c:v>79.576000002288396</c:v>
                </c:pt>
                <c:pt idx="16281">
                  <c:v>79.584000002288604</c:v>
                </c:pt>
                <c:pt idx="16282">
                  <c:v>79.592000002288898</c:v>
                </c:pt>
                <c:pt idx="16283">
                  <c:v>79.600000002289107</c:v>
                </c:pt>
                <c:pt idx="16284">
                  <c:v>79.608000002289302</c:v>
                </c:pt>
                <c:pt idx="16285">
                  <c:v>79.61600000228961</c:v>
                </c:pt>
                <c:pt idx="16286">
                  <c:v>79.62400000228979</c:v>
                </c:pt>
                <c:pt idx="16287">
                  <c:v>79.632000002289999</c:v>
                </c:pt>
                <c:pt idx="16288">
                  <c:v>79.640000002290293</c:v>
                </c:pt>
                <c:pt idx="16289">
                  <c:v>79.648000002290502</c:v>
                </c:pt>
                <c:pt idx="16290">
                  <c:v>79.656000002290696</c:v>
                </c:pt>
                <c:pt idx="16291">
                  <c:v>79.664000002290905</c:v>
                </c:pt>
                <c:pt idx="16292">
                  <c:v>79.672000002291199</c:v>
                </c:pt>
                <c:pt idx="16293">
                  <c:v>79.680000002291408</c:v>
                </c:pt>
                <c:pt idx="16294">
                  <c:v>79.688000002291602</c:v>
                </c:pt>
                <c:pt idx="16295">
                  <c:v>79.69600000229191</c:v>
                </c:pt>
                <c:pt idx="16296">
                  <c:v>79.704000002292091</c:v>
                </c:pt>
                <c:pt idx="16297">
                  <c:v>79.712000002292299</c:v>
                </c:pt>
                <c:pt idx="16298">
                  <c:v>79.720000002292593</c:v>
                </c:pt>
                <c:pt idx="16299">
                  <c:v>79.728000002292802</c:v>
                </c:pt>
                <c:pt idx="16300">
                  <c:v>79.736000002292997</c:v>
                </c:pt>
                <c:pt idx="16301">
                  <c:v>79.744000002293205</c:v>
                </c:pt>
                <c:pt idx="16302">
                  <c:v>79.752000002293499</c:v>
                </c:pt>
                <c:pt idx="16303">
                  <c:v>79.760000002293708</c:v>
                </c:pt>
                <c:pt idx="16304">
                  <c:v>79.768000002293903</c:v>
                </c:pt>
                <c:pt idx="16305">
                  <c:v>79.776000002294211</c:v>
                </c:pt>
                <c:pt idx="16306">
                  <c:v>79.784000002294391</c:v>
                </c:pt>
                <c:pt idx="16307">
                  <c:v>79.7920000022946</c:v>
                </c:pt>
                <c:pt idx="16308">
                  <c:v>79.800000002294894</c:v>
                </c:pt>
                <c:pt idx="16309">
                  <c:v>79.808000002295103</c:v>
                </c:pt>
                <c:pt idx="16310">
                  <c:v>79.816000002295297</c:v>
                </c:pt>
                <c:pt idx="16311">
                  <c:v>79.824000002295506</c:v>
                </c:pt>
                <c:pt idx="16312">
                  <c:v>79.8320000022958</c:v>
                </c:pt>
                <c:pt idx="16313">
                  <c:v>79.840000002296009</c:v>
                </c:pt>
                <c:pt idx="16314">
                  <c:v>79.848000002296189</c:v>
                </c:pt>
                <c:pt idx="16315">
                  <c:v>79.856000002296511</c:v>
                </c:pt>
                <c:pt idx="16316">
                  <c:v>79.864000002296692</c:v>
                </c:pt>
                <c:pt idx="16317">
                  <c:v>79.8720000022969</c:v>
                </c:pt>
                <c:pt idx="16318">
                  <c:v>79.880000002297194</c:v>
                </c:pt>
                <c:pt idx="16319">
                  <c:v>79.888000002297403</c:v>
                </c:pt>
                <c:pt idx="16320">
                  <c:v>79.896000002297598</c:v>
                </c:pt>
                <c:pt idx="16321">
                  <c:v>79.904000002297806</c:v>
                </c:pt>
                <c:pt idx="16322">
                  <c:v>79.9120000022981</c:v>
                </c:pt>
                <c:pt idx="16323">
                  <c:v>79.920000002298309</c:v>
                </c:pt>
                <c:pt idx="16324">
                  <c:v>79.928000002298489</c:v>
                </c:pt>
                <c:pt idx="16325">
                  <c:v>79.936000002298798</c:v>
                </c:pt>
                <c:pt idx="16326">
                  <c:v>79.944000002298992</c:v>
                </c:pt>
                <c:pt idx="16327">
                  <c:v>79.952000002299201</c:v>
                </c:pt>
                <c:pt idx="16328">
                  <c:v>79.960000002299495</c:v>
                </c:pt>
                <c:pt idx="16329">
                  <c:v>79.968000002299704</c:v>
                </c:pt>
                <c:pt idx="16330">
                  <c:v>79.976000002299898</c:v>
                </c:pt>
                <c:pt idx="16331">
                  <c:v>79.984000002300107</c:v>
                </c:pt>
                <c:pt idx="16332">
                  <c:v>79.992000002300401</c:v>
                </c:pt>
                <c:pt idx="16333">
                  <c:v>80.000000002300609</c:v>
                </c:pt>
                <c:pt idx="16334">
                  <c:v>80.00800000230079</c:v>
                </c:pt>
                <c:pt idx="16335">
                  <c:v>80.016000002301098</c:v>
                </c:pt>
                <c:pt idx="16336">
                  <c:v>80.024000002301293</c:v>
                </c:pt>
                <c:pt idx="16337">
                  <c:v>80.032000002301501</c:v>
                </c:pt>
                <c:pt idx="16338">
                  <c:v>80.040000002301795</c:v>
                </c:pt>
                <c:pt idx="16339">
                  <c:v>80.048000002302004</c:v>
                </c:pt>
                <c:pt idx="16340">
                  <c:v>80.056000002302198</c:v>
                </c:pt>
                <c:pt idx="16341">
                  <c:v>80.064000002302407</c:v>
                </c:pt>
                <c:pt idx="16342">
                  <c:v>80.072000002302701</c:v>
                </c:pt>
                <c:pt idx="16343">
                  <c:v>80.08000000230291</c:v>
                </c:pt>
                <c:pt idx="16344">
                  <c:v>80.08800000230309</c:v>
                </c:pt>
                <c:pt idx="16345">
                  <c:v>80.096000002303398</c:v>
                </c:pt>
                <c:pt idx="16346">
                  <c:v>80.104000002303593</c:v>
                </c:pt>
                <c:pt idx="16347">
                  <c:v>80.112000002303802</c:v>
                </c:pt>
                <c:pt idx="16348">
                  <c:v>80.120000002304096</c:v>
                </c:pt>
                <c:pt idx="16349">
                  <c:v>80.128000002304304</c:v>
                </c:pt>
                <c:pt idx="16350">
                  <c:v>80.136000002304499</c:v>
                </c:pt>
                <c:pt idx="16351">
                  <c:v>80.144000002304708</c:v>
                </c:pt>
                <c:pt idx="16352">
                  <c:v>80.152000002305002</c:v>
                </c:pt>
                <c:pt idx="16353">
                  <c:v>80.16000000230521</c:v>
                </c:pt>
                <c:pt idx="16354">
                  <c:v>80.168000002305391</c:v>
                </c:pt>
                <c:pt idx="16355">
                  <c:v>80.176000002305699</c:v>
                </c:pt>
                <c:pt idx="16356">
                  <c:v>80.184000002305893</c:v>
                </c:pt>
                <c:pt idx="16357">
                  <c:v>80.192000002306102</c:v>
                </c:pt>
                <c:pt idx="16358">
                  <c:v>80.200000002306396</c:v>
                </c:pt>
                <c:pt idx="16359">
                  <c:v>80.208000002306605</c:v>
                </c:pt>
                <c:pt idx="16360">
                  <c:v>80.216000002306799</c:v>
                </c:pt>
                <c:pt idx="16361">
                  <c:v>80.224000002307008</c:v>
                </c:pt>
                <c:pt idx="16362">
                  <c:v>80.232000002307302</c:v>
                </c:pt>
                <c:pt idx="16363">
                  <c:v>80.240000002307497</c:v>
                </c:pt>
                <c:pt idx="16364">
                  <c:v>80.248000002307691</c:v>
                </c:pt>
                <c:pt idx="16365">
                  <c:v>80.256000002307999</c:v>
                </c:pt>
                <c:pt idx="16366">
                  <c:v>80.264000002308194</c:v>
                </c:pt>
                <c:pt idx="16367">
                  <c:v>80.272000002308403</c:v>
                </c:pt>
                <c:pt idx="16368">
                  <c:v>80.280000002308697</c:v>
                </c:pt>
                <c:pt idx="16369">
                  <c:v>80.288000002308905</c:v>
                </c:pt>
                <c:pt idx="16370">
                  <c:v>80.2960000023091</c:v>
                </c:pt>
                <c:pt idx="16371">
                  <c:v>80.304000002309309</c:v>
                </c:pt>
                <c:pt idx="16372">
                  <c:v>80.312000002309603</c:v>
                </c:pt>
                <c:pt idx="16373">
                  <c:v>80.320000002309797</c:v>
                </c:pt>
                <c:pt idx="16374">
                  <c:v>80.328000002309992</c:v>
                </c:pt>
                <c:pt idx="16375">
                  <c:v>80.3360000023103</c:v>
                </c:pt>
                <c:pt idx="16376">
                  <c:v>80.344000002310494</c:v>
                </c:pt>
                <c:pt idx="16377">
                  <c:v>80.352000002310703</c:v>
                </c:pt>
                <c:pt idx="16378">
                  <c:v>80.360000002310997</c:v>
                </c:pt>
                <c:pt idx="16379">
                  <c:v>80.368000002311206</c:v>
                </c:pt>
                <c:pt idx="16380">
                  <c:v>80.3760000023114</c:v>
                </c:pt>
                <c:pt idx="16381">
                  <c:v>80.384000002311609</c:v>
                </c:pt>
                <c:pt idx="16382">
                  <c:v>80.392000002311903</c:v>
                </c:pt>
                <c:pt idx="16383">
                  <c:v>80.400000002312098</c:v>
                </c:pt>
                <c:pt idx="16384">
                  <c:v>80.408000002312292</c:v>
                </c:pt>
                <c:pt idx="16385">
                  <c:v>80.4160000023126</c:v>
                </c:pt>
                <c:pt idx="16386">
                  <c:v>80.424000002312795</c:v>
                </c:pt>
                <c:pt idx="16387">
                  <c:v>80.432000002313004</c:v>
                </c:pt>
                <c:pt idx="16388">
                  <c:v>80.440000002313298</c:v>
                </c:pt>
                <c:pt idx="16389">
                  <c:v>80.448000002313506</c:v>
                </c:pt>
                <c:pt idx="16390">
                  <c:v>80.456000002313701</c:v>
                </c:pt>
                <c:pt idx="16391">
                  <c:v>80.464000002313909</c:v>
                </c:pt>
                <c:pt idx="16392">
                  <c:v>80.472000002314203</c:v>
                </c:pt>
                <c:pt idx="16393">
                  <c:v>80.480000002314398</c:v>
                </c:pt>
                <c:pt idx="16394">
                  <c:v>80.488000002314593</c:v>
                </c:pt>
                <c:pt idx="16395">
                  <c:v>80.496000002314901</c:v>
                </c:pt>
                <c:pt idx="16396">
                  <c:v>80.504000002315095</c:v>
                </c:pt>
                <c:pt idx="16397">
                  <c:v>80.512000002315304</c:v>
                </c:pt>
                <c:pt idx="16398">
                  <c:v>80.520000002315598</c:v>
                </c:pt>
                <c:pt idx="16399">
                  <c:v>80.528000002315807</c:v>
                </c:pt>
                <c:pt idx="16400">
                  <c:v>80.536000002316001</c:v>
                </c:pt>
                <c:pt idx="16401">
                  <c:v>80.544000002316196</c:v>
                </c:pt>
                <c:pt idx="16402">
                  <c:v>80.552000002316504</c:v>
                </c:pt>
                <c:pt idx="16403">
                  <c:v>80.560000002316698</c:v>
                </c:pt>
                <c:pt idx="16404">
                  <c:v>80.568000002316893</c:v>
                </c:pt>
                <c:pt idx="16405">
                  <c:v>80.576000002317201</c:v>
                </c:pt>
                <c:pt idx="16406">
                  <c:v>80.584000002317396</c:v>
                </c:pt>
                <c:pt idx="16407">
                  <c:v>80.592000002317604</c:v>
                </c:pt>
                <c:pt idx="16408">
                  <c:v>80.600000002317898</c:v>
                </c:pt>
                <c:pt idx="16409">
                  <c:v>80.608000002318107</c:v>
                </c:pt>
                <c:pt idx="16410">
                  <c:v>80.616000002318302</c:v>
                </c:pt>
                <c:pt idx="16411">
                  <c:v>80.624000002318496</c:v>
                </c:pt>
                <c:pt idx="16412">
                  <c:v>80.63200000231879</c:v>
                </c:pt>
                <c:pt idx="16413">
                  <c:v>80.640000002318999</c:v>
                </c:pt>
                <c:pt idx="16414">
                  <c:v>80.648000002319193</c:v>
                </c:pt>
                <c:pt idx="16415">
                  <c:v>80.656000002319502</c:v>
                </c:pt>
                <c:pt idx="16416">
                  <c:v>80.664000002319696</c:v>
                </c:pt>
                <c:pt idx="16417">
                  <c:v>80.672000002319905</c:v>
                </c:pt>
                <c:pt idx="16418">
                  <c:v>80.680000002320199</c:v>
                </c:pt>
                <c:pt idx="16419">
                  <c:v>80.688000002320408</c:v>
                </c:pt>
                <c:pt idx="16420">
                  <c:v>80.696000002320602</c:v>
                </c:pt>
                <c:pt idx="16421">
                  <c:v>80.704000002320797</c:v>
                </c:pt>
                <c:pt idx="16422">
                  <c:v>80.712000002321091</c:v>
                </c:pt>
                <c:pt idx="16423">
                  <c:v>80.720000002321299</c:v>
                </c:pt>
                <c:pt idx="16424">
                  <c:v>80.728000002321494</c:v>
                </c:pt>
                <c:pt idx="16425">
                  <c:v>80.736000002321802</c:v>
                </c:pt>
                <c:pt idx="16426">
                  <c:v>80.744000002321997</c:v>
                </c:pt>
                <c:pt idx="16427">
                  <c:v>80.752000002322205</c:v>
                </c:pt>
                <c:pt idx="16428">
                  <c:v>80.760000002322499</c:v>
                </c:pt>
                <c:pt idx="16429">
                  <c:v>80.768000002322708</c:v>
                </c:pt>
                <c:pt idx="16430">
                  <c:v>80.776000002322903</c:v>
                </c:pt>
                <c:pt idx="16431">
                  <c:v>80.784000002323211</c:v>
                </c:pt>
                <c:pt idx="16432">
                  <c:v>80.792000002323391</c:v>
                </c:pt>
                <c:pt idx="16433">
                  <c:v>80.8000000023236</c:v>
                </c:pt>
                <c:pt idx="16434">
                  <c:v>80.808000002323794</c:v>
                </c:pt>
                <c:pt idx="16435">
                  <c:v>80.816000002324103</c:v>
                </c:pt>
                <c:pt idx="16436">
                  <c:v>80.824000002324297</c:v>
                </c:pt>
                <c:pt idx="16437">
                  <c:v>80.832000002324506</c:v>
                </c:pt>
                <c:pt idx="16438">
                  <c:v>80.8400000023248</c:v>
                </c:pt>
                <c:pt idx="16439">
                  <c:v>80.848000002325008</c:v>
                </c:pt>
                <c:pt idx="16440">
                  <c:v>80.856000002325203</c:v>
                </c:pt>
                <c:pt idx="16441">
                  <c:v>80.864000002325511</c:v>
                </c:pt>
                <c:pt idx="16442">
                  <c:v>80.872000002325692</c:v>
                </c:pt>
                <c:pt idx="16443">
                  <c:v>80.8800000023259</c:v>
                </c:pt>
                <c:pt idx="16444">
                  <c:v>80.888000002326095</c:v>
                </c:pt>
                <c:pt idx="16445">
                  <c:v>80.896000002326403</c:v>
                </c:pt>
                <c:pt idx="16446">
                  <c:v>80.904000002326597</c:v>
                </c:pt>
                <c:pt idx="16447">
                  <c:v>80.912000002326806</c:v>
                </c:pt>
                <c:pt idx="16448">
                  <c:v>80.9200000023271</c:v>
                </c:pt>
                <c:pt idx="16449">
                  <c:v>80.928000002327309</c:v>
                </c:pt>
                <c:pt idx="16450">
                  <c:v>80.936000002327489</c:v>
                </c:pt>
                <c:pt idx="16451">
                  <c:v>80.944000002327812</c:v>
                </c:pt>
                <c:pt idx="16452">
                  <c:v>80.952000002327992</c:v>
                </c:pt>
                <c:pt idx="16453">
                  <c:v>80.960000002328201</c:v>
                </c:pt>
                <c:pt idx="16454">
                  <c:v>80.968000002328395</c:v>
                </c:pt>
                <c:pt idx="16455">
                  <c:v>80.976000002328703</c:v>
                </c:pt>
                <c:pt idx="16456">
                  <c:v>80.984000002328898</c:v>
                </c:pt>
                <c:pt idx="16457">
                  <c:v>80.992000002329107</c:v>
                </c:pt>
                <c:pt idx="16458">
                  <c:v>81.000000002329401</c:v>
                </c:pt>
                <c:pt idx="16459">
                  <c:v>81.008000002329609</c:v>
                </c:pt>
                <c:pt idx="16460">
                  <c:v>81.01600000232979</c:v>
                </c:pt>
                <c:pt idx="16461">
                  <c:v>81.024000002330098</c:v>
                </c:pt>
                <c:pt idx="16462">
                  <c:v>81.032000002330292</c:v>
                </c:pt>
                <c:pt idx="16463">
                  <c:v>81.040000002330501</c:v>
                </c:pt>
                <c:pt idx="16464">
                  <c:v>81.048000002330696</c:v>
                </c:pt>
                <c:pt idx="16465">
                  <c:v>81.056000002331004</c:v>
                </c:pt>
                <c:pt idx="16466">
                  <c:v>81.064000002331198</c:v>
                </c:pt>
                <c:pt idx="16467">
                  <c:v>81.072000002331407</c:v>
                </c:pt>
                <c:pt idx="16468">
                  <c:v>81.080000002331701</c:v>
                </c:pt>
                <c:pt idx="16469">
                  <c:v>81.08800000233191</c:v>
                </c:pt>
                <c:pt idx="16470">
                  <c:v>81.09600000233209</c:v>
                </c:pt>
                <c:pt idx="16471">
                  <c:v>81.104000002332398</c:v>
                </c:pt>
                <c:pt idx="16472">
                  <c:v>81.112000002332593</c:v>
                </c:pt>
                <c:pt idx="16473">
                  <c:v>81.120000002332802</c:v>
                </c:pt>
                <c:pt idx="16474">
                  <c:v>81.128000002332996</c:v>
                </c:pt>
                <c:pt idx="16475">
                  <c:v>81.136000002333304</c:v>
                </c:pt>
                <c:pt idx="16476">
                  <c:v>81.144000002333499</c:v>
                </c:pt>
                <c:pt idx="16477">
                  <c:v>81.152000002333708</c:v>
                </c:pt>
                <c:pt idx="16478">
                  <c:v>81.160000002334002</c:v>
                </c:pt>
                <c:pt idx="16479">
                  <c:v>81.16800000233421</c:v>
                </c:pt>
                <c:pt idx="16480">
                  <c:v>81.176000002334391</c:v>
                </c:pt>
                <c:pt idx="16481">
                  <c:v>81.184000002334699</c:v>
                </c:pt>
                <c:pt idx="16482">
                  <c:v>81.192000002334893</c:v>
                </c:pt>
                <c:pt idx="16483">
                  <c:v>81.200000002335102</c:v>
                </c:pt>
                <c:pt idx="16484">
                  <c:v>81.208000002335297</c:v>
                </c:pt>
                <c:pt idx="16485">
                  <c:v>81.216000002335605</c:v>
                </c:pt>
                <c:pt idx="16486">
                  <c:v>81.224000002335799</c:v>
                </c:pt>
                <c:pt idx="16487">
                  <c:v>81.232000002336008</c:v>
                </c:pt>
                <c:pt idx="16488">
                  <c:v>81.240000002336302</c:v>
                </c:pt>
                <c:pt idx="16489">
                  <c:v>81.248000002336511</c:v>
                </c:pt>
                <c:pt idx="16490">
                  <c:v>81.256000002336691</c:v>
                </c:pt>
                <c:pt idx="16491">
                  <c:v>81.264000002336999</c:v>
                </c:pt>
                <c:pt idx="16492">
                  <c:v>81.272000002337194</c:v>
                </c:pt>
                <c:pt idx="16493">
                  <c:v>81.280000002337403</c:v>
                </c:pt>
                <c:pt idx="16494">
                  <c:v>81.288000002337597</c:v>
                </c:pt>
                <c:pt idx="16495">
                  <c:v>81.296000002337905</c:v>
                </c:pt>
                <c:pt idx="16496">
                  <c:v>81.3040000023381</c:v>
                </c:pt>
                <c:pt idx="16497">
                  <c:v>81.312000002338308</c:v>
                </c:pt>
                <c:pt idx="16498">
                  <c:v>81.320000002338602</c:v>
                </c:pt>
                <c:pt idx="16499">
                  <c:v>81.328000002338797</c:v>
                </c:pt>
                <c:pt idx="16500">
                  <c:v>81.336000002338992</c:v>
                </c:pt>
                <c:pt idx="16501">
                  <c:v>81.3440000023393</c:v>
                </c:pt>
                <c:pt idx="16502">
                  <c:v>81.352000002339494</c:v>
                </c:pt>
                <c:pt idx="16503">
                  <c:v>81.360000002339703</c:v>
                </c:pt>
                <c:pt idx="16504">
                  <c:v>81.368000002339897</c:v>
                </c:pt>
                <c:pt idx="16505">
                  <c:v>81.376000002340206</c:v>
                </c:pt>
                <c:pt idx="16506">
                  <c:v>81.3840000023404</c:v>
                </c:pt>
                <c:pt idx="16507">
                  <c:v>81.392000002340609</c:v>
                </c:pt>
                <c:pt idx="16508">
                  <c:v>81.400000002340903</c:v>
                </c:pt>
                <c:pt idx="16509">
                  <c:v>81.408000002341097</c:v>
                </c:pt>
                <c:pt idx="16510">
                  <c:v>81.416000002341292</c:v>
                </c:pt>
                <c:pt idx="16511">
                  <c:v>81.4240000023416</c:v>
                </c:pt>
                <c:pt idx="16512">
                  <c:v>81.432000002341795</c:v>
                </c:pt>
                <c:pt idx="16513">
                  <c:v>81.440000002342003</c:v>
                </c:pt>
                <c:pt idx="16514">
                  <c:v>81.448000002342198</c:v>
                </c:pt>
                <c:pt idx="16515">
                  <c:v>81.456000002342506</c:v>
                </c:pt>
                <c:pt idx="16516">
                  <c:v>81.464000002342701</c:v>
                </c:pt>
                <c:pt idx="16517">
                  <c:v>81.472000002342909</c:v>
                </c:pt>
                <c:pt idx="16518">
                  <c:v>81.480000002343203</c:v>
                </c:pt>
                <c:pt idx="16519">
                  <c:v>81.488000002343398</c:v>
                </c:pt>
                <c:pt idx="16520">
                  <c:v>81.496000002343592</c:v>
                </c:pt>
                <c:pt idx="16521">
                  <c:v>81.504000002343901</c:v>
                </c:pt>
                <c:pt idx="16522">
                  <c:v>81.512000002344095</c:v>
                </c:pt>
                <c:pt idx="16523">
                  <c:v>81.520000002344304</c:v>
                </c:pt>
                <c:pt idx="16524">
                  <c:v>81.528000002344498</c:v>
                </c:pt>
                <c:pt idx="16525">
                  <c:v>81.536000002344807</c:v>
                </c:pt>
                <c:pt idx="16526">
                  <c:v>81.544000002345001</c:v>
                </c:pt>
                <c:pt idx="16527">
                  <c:v>81.55200000234521</c:v>
                </c:pt>
                <c:pt idx="16528">
                  <c:v>81.560000002345504</c:v>
                </c:pt>
                <c:pt idx="16529">
                  <c:v>81.568000002345698</c:v>
                </c:pt>
                <c:pt idx="16530">
                  <c:v>81.576000002345893</c:v>
                </c:pt>
                <c:pt idx="16531">
                  <c:v>81.584000002346201</c:v>
                </c:pt>
                <c:pt idx="16532">
                  <c:v>81.592000002346396</c:v>
                </c:pt>
                <c:pt idx="16533">
                  <c:v>81.600000002346604</c:v>
                </c:pt>
                <c:pt idx="16534">
                  <c:v>81.608000002346799</c:v>
                </c:pt>
                <c:pt idx="16535">
                  <c:v>81.616000002347107</c:v>
                </c:pt>
                <c:pt idx="16536">
                  <c:v>81.624000002347302</c:v>
                </c:pt>
                <c:pt idx="16537">
                  <c:v>81.632000002347496</c:v>
                </c:pt>
                <c:pt idx="16538">
                  <c:v>81.640000002347804</c:v>
                </c:pt>
                <c:pt idx="16539">
                  <c:v>81.648000002347999</c:v>
                </c:pt>
                <c:pt idx="16540">
                  <c:v>81.656000002348193</c:v>
                </c:pt>
                <c:pt idx="16541">
                  <c:v>81.664000002348502</c:v>
                </c:pt>
                <c:pt idx="16542">
                  <c:v>81.672000002348696</c:v>
                </c:pt>
                <c:pt idx="16543">
                  <c:v>81.680000002348905</c:v>
                </c:pt>
                <c:pt idx="16544">
                  <c:v>81.688000002349099</c:v>
                </c:pt>
                <c:pt idx="16545">
                  <c:v>81.696000002349408</c:v>
                </c:pt>
                <c:pt idx="16546">
                  <c:v>81.704000002349602</c:v>
                </c:pt>
                <c:pt idx="16547">
                  <c:v>81.712000002349797</c:v>
                </c:pt>
                <c:pt idx="16548">
                  <c:v>81.720000002350091</c:v>
                </c:pt>
                <c:pt idx="16549">
                  <c:v>81.728000002350299</c:v>
                </c:pt>
                <c:pt idx="16550">
                  <c:v>81.736000002350494</c:v>
                </c:pt>
                <c:pt idx="16551">
                  <c:v>81.744000002350802</c:v>
                </c:pt>
                <c:pt idx="16552">
                  <c:v>81.752000002350997</c:v>
                </c:pt>
                <c:pt idx="16553">
                  <c:v>81.760000002351205</c:v>
                </c:pt>
                <c:pt idx="16554">
                  <c:v>81.7680000023514</c:v>
                </c:pt>
                <c:pt idx="16555">
                  <c:v>81.776000002351708</c:v>
                </c:pt>
                <c:pt idx="16556">
                  <c:v>81.784000002351902</c:v>
                </c:pt>
                <c:pt idx="16557">
                  <c:v>81.792000002352097</c:v>
                </c:pt>
                <c:pt idx="16558">
                  <c:v>81.800000002352391</c:v>
                </c:pt>
                <c:pt idx="16559">
                  <c:v>81.8080000023526</c:v>
                </c:pt>
                <c:pt idx="16560">
                  <c:v>81.816000002352794</c:v>
                </c:pt>
                <c:pt idx="16561">
                  <c:v>81.824000002353102</c:v>
                </c:pt>
                <c:pt idx="16562">
                  <c:v>81.832000002353297</c:v>
                </c:pt>
                <c:pt idx="16563">
                  <c:v>81.840000002353506</c:v>
                </c:pt>
                <c:pt idx="16564">
                  <c:v>81.8480000023537</c:v>
                </c:pt>
                <c:pt idx="16565">
                  <c:v>81.856000002354008</c:v>
                </c:pt>
                <c:pt idx="16566">
                  <c:v>81.864000002354203</c:v>
                </c:pt>
                <c:pt idx="16567">
                  <c:v>81.872000002354397</c:v>
                </c:pt>
                <c:pt idx="16568">
                  <c:v>81.880000002354691</c:v>
                </c:pt>
                <c:pt idx="16569">
                  <c:v>81.8880000023549</c:v>
                </c:pt>
                <c:pt idx="16570">
                  <c:v>81.896000002355095</c:v>
                </c:pt>
                <c:pt idx="16571">
                  <c:v>81.904000002355403</c:v>
                </c:pt>
                <c:pt idx="16572">
                  <c:v>81.912000002355597</c:v>
                </c:pt>
                <c:pt idx="16573">
                  <c:v>81.920000002355806</c:v>
                </c:pt>
                <c:pt idx="16574">
                  <c:v>81.928000002356001</c:v>
                </c:pt>
                <c:pt idx="16575">
                  <c:v>81.936000002356309</c:v>
                </c:pt>
                <c:pt idx="16576">
                  <c:v>81.944000002356503</c:v>
                </c:pt>
                <c:pt idx="16577">
                  <c:v>81.952000002356698</c:v>
                </c:pt>
                <c:pt idx="16578">
                  <c:v>81.960000002356992</c:v>
                </c:pt>
                <c:pt idx="16579">
                  <c:v>81.968000002357201</c:v>
                </c:pt>
                <c:pt idx="16580">
                  <c:v>81.976000002357395</c:v>
                </c:pt>
                <c:pt idx="16581">
                  <c:v>81.984000002357703</c:v>
                </c:pt>
                <c:pt idx="16582">
                  <c:v>81.992000002357898</c:v>
                </c:pt>
                <c:pt idx="16583">
                  <c:v>82.000000002358107</c:v>
                </c:pt>
                <c:pt idx="16584">
                  <c:v>82.008000002358301</c:v>
                </c:pt>
                <c:pt idx="16585">
                  <c:v>82.016000002358609</c:v>
                </c:pt>
                <c:pt idx="16586">
                  <c:v>82.02400000235879</c:v>
                </c:pt>
                <c:pt idx="16587">
                  <c:v>82.032000002358998</c:v>
                </c:pt>
                <c:pt idx="16588">
                  <c:v>82.040000002359292</c:v>
                </c:pt>
                <c:pt idx="16589">
                  <c:v>82.048000002359501</c:v>
                </c:pt>
                <c:pt idx="16590">
                  <c:v>82.056000002359696</c:v>
                </c:pt>
                <c:pt idx="16591">
                  <c:v>82.064000002360004</c:v>
                </c:pt>
                <c:pt idx="16592">
                  <c:v>82.072000002360198</c:v>
                </c:pt>
                <c:pt idx="16593">
                  <c:v>82.080000002360407</c:v>
                </c:pt>
                <c:pt idx="16594">
                  <c:v>82.088000002360602</c:v>
                </c:pt>
                <c:pt idx="16595">
                  <c:v>82.09600000236091</c:v>
                </c:pt>
                <c:pt idx="16596">
                  <c:v>82.10400000236109</c:v>
                </c:pt>
                <c:pt idx="16597">
                  <c:v>82.112000002361299</c:v>
                </c:pt>
                <c:pt idx="16598">
                  <c:v>82.120000002361593</c:v>
                </c:pt>
                <c:pt idx="16599">
                  <c:v>82.128000002361802</c:v>
                </c:pt>
                <c:pt idx="16600">
                  <c:v>82.136000002361996</c:v>
                </c:pt>
                <c:pt idx="16601">
                  <c:v>82.144000002362304</c:v>
                </c:pt>
                <c:pt idx="16602">
                  <c:v>82.152000002362499</c:v>
                </c:pt>
                <c:pt idx="16603">
                  <c:v>82.160000002362708</c:v>
                </c:pt>
                <c:pt idx="16604">
                  <c:v>82.168000002362902</c:v>
                </c:pt>
                <c:pt idx="16605">
                  <c:v>82.17600000236321</c:v>
                </c:pt>
                <c:pt idx="16606">
                  <c:v>82.184000002363391</c:v>
                </c:pt>
                <c:pt idx="16607">
                  <c:v>82.192000002363599</c:v>
                </c:pt>
                <c:pt idx="16608">
                  <c:v>82.200000002363893</c:v>
                </c:pt>
                <c:pt idx="16609">
                  <c:v>82.208000002364102</c:v>
                </c:pt>
                <c:pt idx="16610">
                  <c:v>82.216000002364297</c:v>
                </c:pt>
                <c:pt idx="16611">
                  <c:v>82.224000002364605</c:v>
                </c:pt>
                <c:pt idx="16612">
                  <c:v>82.232000002364799</c:v>
                </c:pt>
                <c:pt idx="16613">
                  <c:v>82.240000002365008</c:v>
                </c:pt>
                <c:pt idx="16614">
                  <c:v>82.248000002365202</c:v>
                </c:pt>
                <c:pt idx="16615">
                  <c:v>82.256000002365511</c:v>
                </c:pt>
                <c:pt idx="16616">
                  <c:v>82.264000002365691</c:v>
                </c:pt>
                <c:pt idx="16617">
                  <c:v>82.2720000023659</c:v>
                </c:pt>
                <c:pt idx="16618">
                  <c:v>82.280000002366194</c:v>
                </c:pt>
                <c:pt idx="16619">
                  <c:v>82.288000002366402</c:v>
                </c:pt>
                <c:pt idx="16620">
                  <c:v>82.296000002366597</c:v>
                </c:pt>
                <c:pt idx="16621">
                  <c:v>82.304000002366905</c:v>
                </c:pt>
                <c:pt idx="16622">
                  <c:v>82.3120000023671</c:v>
                </c:pt>
                <c:pt idx="16623">
                  <c:v>82.320000002367308</c:v>
                </c:pt>
                <c:pt idx="16624">
                  <c:v>82.328000002367489</c:v>
                </c:pt>
                <c:pt idx="16625">
                  <c:v>82.336000002367811</c:v>
                </c:pt>
                <c:pt idx="16626">
                  <c:v>82.344000002367991</c:v>
                </c:pt>
                <c:pt idx="16627">
                  <c:v>82.3520000023682</c:v>
                </c:pt>
                <c:pt idx="16628">
                  <c:v>82.360000002368494</c:v>
                </c:pt>
                <c:pt idx="16629">
                  <c:v>82.368000002368703</c:v>
                </c:pt>
                <c:pt idx="16630">
                  <c:v>82.376000002368897</c:v>
                </c:pt>
                <c:pt idx="16631">
                  <c:v>82.384000002369206</c:v>
                </c:pt>
                <c:pt idx="16632">
                  <c:v>82.3920000023694</c:v>
                </c:pt>
                <c:pt idx="16633">
                  <c:v>82.400000002369609</c:v>
                </c:pt>
                <c:pt idx="16634">
                  <c:v>82.408000002369789</c:v>
                </c:pt>
                <c:pt idx="16635">
                  <c:v>82.416000002370097</c:v>
                </c:pt>
                <c:pt idx="16636">
                  <c:v>82.424000002370292</c:v>
                </c:pt>
                <c:pt idx="16637">
                  <c:v>82.432000002370501</c:v>
                </c:pt>
                <c:pt idx="16638">
                  <c:v>82.440000002370795</c:v>
                </c:pt>
                <c:pt idx="16639">
                  <c:v>82.448000002371003</c:v>
                </c:pt>
                <c:pt idx="16640">
                  <c:v>82.456000002371198</c:v>
                </c:pt>
                <c:pt idx="16641">
                  <c:v>82.464000002371506</c:v>
                </c:pt>
                <c:pt idx="16642">
                  <c:v>82.472000002371701</c:v>
                </c:pt>
                <c:pt idx="16643">
                  <c:v>82.480000002371909</c:v>
                </c:pt>
                <c:pt idx="16644">
                  <c:v>82.48800000237209</c:v>
                </c:pt>
                <c:pt idx="16645">
                  <c:v>82.496000002372398</c:v>
                </c:pt>
                <c:pt idx="16646">
                  <c:v>82.504000002372592</c:v>
                </c:pt>
                <c:pt idx="16647">
                  <c:v>82.512000002372801</c:v>
                </c:pt>
                <c:pt idx="16648">
                  <c:v>82.520000002373095</c:v>
                </c:pt>
                <c:pt idx="16649">
                  <c:v>82.528000002373304</c:v>
                </c:pt>
                <c:pt idx="16650">
                  <c:v>82.536000002373498</c:v>
                </c:pt>
                <c:pt idx="16651">
                  <c:v>82.544000002373807</c:v>
                </c:pt>
                <c:pt idx="16652">
                  <c:v>82.552000002374001</c:v>
                </c:pt>
                <c:pt idx="16653">
                  <c:v>82.56000000237421</c:v>
                </c:pt>
                <c:pt idx="16654">
                  <c:v>82.568000002374504</c:v>
                </c:pt>
                <c:pt idx="16655">
                  <c:v>82.576000002374698</c:v>
                </c:pt>
                <c:pt idx="16656">
                  <c:v>82.584000002374893</c:v>
                </c:pt>
                <c:pt idx="16657">
                  <c:v>82.592000002375102</c:v>
                </c:pt>
                <c:pt idx="16658">
                  <c:v>82.600000002375396</c:v>
                </c:pt>
                <c:pt idx="16659">
                  <c:v>82.608000002375604</c:v>
                </c:pt>
                <c:pt idx="16660">
                  <c:v>82.616000002375799</c:v>
                </c:pt>
                <c:pt idx="16661">
                  <c:v>82.624000002376107</c:v>
                </c:pt>
                <c:pt idx="16662">
                  <c:v>82.632000002376301</c:v>
                </c:pt>
                <c:pt idx="16663">
                  <c:v>82.64000000237651</c:v>
                </c:pt>
                <c:pt idx="16664">
                  <c:v>82.648000002376804</c:v>
                </c:pt>
                <c:pt idx="16665">
                  <c:v>82.656000002376999</c:v>
                </c:pt>
                <c:pt idx="16666">
                  <c:v>82.664000002377193</c:v>
                </c:pt>
                <c:pt idx="16667">
                  <c:v>82.672000002377402</c:v>
                </c:pt>
                <c:pt idx="16668">
                  <c:v>82.680000002377696</c:v>
                </c:pt>
                <c:pt idx="16669">
                  <c:v>82.688000002377905</c:v>
                </c:pt>
                <c:pt idx="16670">
                  <c:v>82.696000002378099</c:v>
                </c:pt>
                <c:pt idx="16671">
                  <c:v>82.704000002378407</c:v>
                </c:pt>
                <c:pt idx="16672">
                  <c:v>82.712000002378602</c:v>
                </c:pt>
                <c:pt idx="16673">
                  <c:v>82.720000002378796</c:v>
                </c:pt>
                <c:pt idx="16674">
                  <c:v>82.728000002379105</c:v>
                </c:pt>
                <c:pt idx="16675">
                  <c:v>82.736000002379299</c:v>
                </c:pt>
                <c:pt idx="16676">
                  <c:v>82.744000002379494</c:v>
                </c:pt>
                <c:pt idx="16677">
                  <c:v>82.752000002379702</c:v>
                </c:pt>
                <c:pt idx="16678">
                  <c:v>82.760000002379996</c:v>
                </c:pt>
                <c:pt idx="16679">
                  <c:v>82.768000002380205</c:v>
                </c:pt>
                <c:pt idx="16680">
                  <c:v>82.7760000023804</c:v>
                </c:pt>
                <c:pt idx="16681">
                  <c:v>82.784000002380708</c:v>
                </c:pt>
                <c:pt idx="16682">
                  <c:v>82.792000002380902</c:v>
                </c:pt>
                <c:pt idx="16683">
                  <c:v>82.800000002381097</c:v>
                </c:pt>
                <c:pt idx="16684">
                  <c:v>82.808000002381391</c:v>
                </c:pt>
                <c:pt idx="16685">
                  <c:v>82.8160000023816</c:v>
                </c:pt>
                <c:pt idx="16686">
                  <c:v>82.824000002381794</c:v>
                </c:pt>
                <c:pt idx="16687">
                  <c:v>82.832000002382003</c:v>
                </c:pt>
                <c:pt idx="16688">
                  <c:v>82.840000002382297</c:v>
                </c:pt>
                <c:pt idx="16689">
                  <c:v>82.848000002382506</c:v>
                </c:pt>
                <c:pt idx="16690">
                  <c:v>82.8560000023827</c:v>
                </c:pt>
                <c:pt idx="16691">
                  <c:v>82.864000002383008</c:v>
                </c:pt>
                <c:pt idx="16692">
                  <c:v>82.872000002383203</c:v>
                </c:pt>
                <c:pt idx="16693">
                  <c:v>82.880000002383397</c:v>
                </c:pt>
                <c:pt idx="16694">
                  <c:v>82.888000002383691</c:v>
                </c:pt>
                <c:pt idx="16695">
                  <c:v>82.8960000023839</c:v>
                </c:pt>
                <c:pt idx="16696">
                  <c:v>82.904000002384095</c:v>
                </c:pt>
                <c:pt idx="16697">
                  <c:v>82.912000002384303</c:v>
                </c:pt>
                <c:pt idx="16698">
                  <c:v>82.920000002384597</c:v>
                </c:pt>
                <c:pt idx="16699">
                  <c:v>82.928000002384806</c:v>
                </c:pt>
                <c:pt idx="16700">
                  <c:v>82.936000002385001</c:v>
                </c:pt>
                <c:pt idx="16701">
                  <c:v>82.944000002385309</c:v>
                </c:pt>
                <c:pt idx="16702">
                  <c:v>82.952000002385503</c:v>
                </c:pt>
                <c:pt idx="16703">
                  <c:v>82.960000002385698</c:v>
                </c:pt>
                <c:pt idx="16704">
                  <c:v>82.968000002385992</c:v>
                </c:pt>
                <c:pt idx="16705">
                  <c:v>82.976000002386201</c:v>
                </c:pt>
                <c:pt idx="16706">
                  <c:v>82.984000002386395</c:v>
                </c:pt>
                <c:pt idx="16707">
                  <c:v>82.992000002386604</c:v>
                </c:pt>
                <c:pt idx="16708">
                  <c:v>83.000000002386898</c:v>
                </c:pt>
                <c:pt idx="16709">
                  <c:v>83.008000002387107</c:v>
                </c:pt>
                <c:pt idx="16710">
                  <c:v>83.016000002387301</c:v>
                </c:pt>
                <c:pt idx="16711">
                  <c:v>83.024000002387609</c:v>
                </c:pt>
                <c:pt idx="16712">
                  <c:v>83.032000002387804</c:v>
                </c:pt>
                <c:pt idx="16713">
                  <c:v>83.040000002387998</c:v>
                </c:pt>
                <c:pt idx="16714">
                  <c:v>83.048000002388292</c:v>
                </c:pt>
                <c:pt idx="16715">
                  <c:v>83.056000002388501</c:v>
                </c:pt>
                <c:pt idx="16716">
                  <c:v>83.064000002388696</c:v>
                </c:pt>
                <c:pt idx="16717">
                  <c:v>83.072000002388904</c:v>
                </c:pt>
                <c:pt idx="16718">
                  <c:v>83.080000002389198</c:v>
                </c:pt>
                <c:pt idx="16719">
                  <c:v>83.088000002389407</c:v>
                </c:pt>
                <c:pt idx="16720">
                  <c:v>83.096000002389601</c:v>
                </c:pt>
                <c:pt idx="16721">
                  <c:v>83.10400000238991</c:v>
                </c:pt>
                <c:pt idx="16722">
                  <c:v>83.11200000239009</c:v>
                </c:pt>
                <c:pt idx="16723">
                  <c:v>83.120000002390299</c:v>
                </c:pt>
                <c:pt idx="16724">
                  <c:v>83.128000002390593</c:v>
                </c:pt>
                <c:pt idx="16725">
                  <c:v>83.136000002390801</c:v>
                </c:pt>
                <c:pt idx="16726">
                  <c:v>83.144000002390996</c:v>
                </c:pt>
                <c:pt idx="16727">
                  <c:v>83.152000002391205</c:v>
                </c:pt>
                <c:pt idx="16728">
                  <c:v>83.160000002391499</c:v>
                </c:pt>
                <c:pt idx="16729">
                  <c:v>83.168000002391707</c:v>
                </c:pt>
                <c:pt idx="16730">
                  <c:v>83.176000002391902</c:v>
                </c:pt>
                <c:pt idx="16731">
                  <c:v>83.18400000239221</c:v>
                </c:pt>
                <c:pt idx="16732">
                  <c:v>83.19200000239239</c:v>
                </c:pt>
                <c:pt idx="16733">
                  <c:v>83.200000002392599</c:v>
                </c:pt>
                <c:pt idx="16734">
                  <c:v>83.208000002392893</c:v>
                </c:pt>
                <c:pt idx="16735">
                  <c:v>83.216000002393102</c:v>
                </c:pt>
                <c:pt idx="16736">
                  <c:v>83.224000002393296</c:v>
                </c:pt>
                <c:pt idx="16737">
                  <c:v>83.232000002393505</c:v>
                </c:pt>
                <c:pt idx="16738">
                  <c:v>83.240000002393799</c:v>
                </c:pt>
                <c:pt idx="16739">
                  <c:v>83.248000002394008</c:v>
                </c:pt>
                <c:pt idx="16740">
                  <c:v>83.256000002394202</c:v>
                </c:pt>
                <c:pt idx="16741">
                  <c:v>83.264000002394511</c:v>
                </c:pt>
                <c:pt idx="16742">
                  <c:v>83.272000002394691</c:v>
                </c:pt>
                <c:pt idx="16743">
                  <c:v>83.2800000023949</c:v>
                </c:pt>
                <c:pt idx="16744">
                  <c:v>83.288000002395194</c:v>
                </c:pt>
                <c:pt idx="16745">
                  <c:v>83.296000002395402</c:v>
                </c:pt>
                <c:pt idx="16746">
                  <c:v>83.304000002395597</c:v>
                </c:pt>
                <c:pt idx="16747">
                  <c:v>83.312000002395806</c:v>
                </c:pt>
                <c:pt idx="16748">
                  <c:v>83.3200000023961</c:v>
                </c:pt>
                <c:pt idx="16749">
                  <c:v>83.328000002396308</c:v>
                </c:pt>
                <c:pt idx="16750">
                  <c:v>83.336000002396489</c:v>
                </c:pt>
                <c:pt idx="16751">
                  <c:v>83.344000002396811</c:v>
                </c:pt>
                <c:pt idx="16752">
                  <c:v>83.352000002396991</c:v>
                </c:pt>
                <c:pt idx="16753">
                  <c:v>83.3600000023972</c:v>
                </c:pt>
                <c:pt idx="16754">
                  <c:v>83.368000002397494</c:v>
                </c:pt>
                <c:pt idx="16755">
                  <c:v>83.376000002397703</c:v>
                </c:pt>
                <c:pt idx="16756">
                  <c:v>83.384000002397897</c:v>
                </c:pt>
                <c:pt idx="16757">
                  <c:v>83.392000002398106</c:v>
                </c:pt>
                <c:pt idx="16758">
                  <c:v>83.4000000023984</c:v>
                </c:pt>
                <c:pt idx="16759">
                  <c:v>83.408000002398609</c:v>
                </c:pt>
                <c:pt idx="16760">
                  <c:v>83.416000002398789</c:v>
                </c:pt>
                <c:pt idx="16761">
                  <c:v>83.424000002399112</c:v>
                </c:pt>
                <c:pt idx="16762">
                  <c:v>83.432000002399292</c:v>
                </c:pt>
                <c:pt idx="16763">
                  <c:v>83.440000002399501</c:v>
                </c:pt>
                <c:pt idx="16764">
                  <c:v>83.448000002399795</c:v>
                </c:pt>
                <c:pt idx="16765">
                  <c:v>83.456000002400003</c:v>
                </c:pt>
                <c:pt idx="16766">
                  <c:v>83.464000002400198</c:v>
                </c:pt>
                <c:pt idx="16767">
                  <c:v>83.472000002400407</c:v>
                </c:pt>
                <c:pt idx="16768">
                  <c:v>83.480000002400701</c:v>
                </c:pt>
                <c:pt idx="16769">
                  <c:v>83.488000002400909</c:v>
                </c:pt>
                <c:pt idx="16770">
                  <c:v>83.49600000240109</c:v>
                </c:pt>
                <c:pt idx="16771">
                  <c:v>83.504000002401398</c:v>
                </c:pt>
                <c:pt idx="16772">
                  <c:v>83.512000002401592</c:v>
                </c:pt>
                <c:pt idx="16773">
                  <c:v>83.520000002401801</c:v>
                </c:pt>
                <c:pt idx="16774">
                  <c:v>83.528000002402095</c:v>
                </c:pt>
                <c:pt idx="16775">
                  <c:v>83.536000002402304</c:v>
                </c:pt>
                <c:pt idx="16776">
                  <c:v>83.544000002402498</c:v>
                </c:pt>
                <c:pt idx="16777">
                  <c:v>83.552000002402707</c:v>
                </c:pt>
                <c:pt idx="16778">
                  <c:v>83.560000002403001</c:v>
                </c:pt>
                <c:pt idx="16779">
                  <c:v>83.56800000240321</c:v>
                </c:pt>
                <c:pt idx="16780">
                  <c:v>83.57600000240339</c:v>
                </c:pt>
                <c:pt idx="16781">
                  <c:v>83.584000002403698</c:v>
                </c:pt>
                <c:pt idx="16782">
                  <c:v>83.592000002403893</c:v>
                </c:pt>
                <c:pt idx="16783">
                  <c:v>83.600000002404101</c:v>
                </c:pt>
                <c:pt idx="16784">
                  <c:v>83.608000002404395</c:v>
                </c:pt>
                <c:pt idx="16785">
                  <c:v>83.616000002404604</c:v>
                </c:pt>
                <c:pt idx="16786">
                  <c:v>83.624000002404799</c:v>
                </c:pt>
                <c:pt idx="16787">
                  <c:v>83.632000002405007</c:v>
                </c:pt>
                <c:pt idx="16788">
                  <c:v>83.640000002405301</c:v>
                </c:pt>
                <c:pt idx="16789">
                  <c:v>83.64800000240551</c:v>
                </c:pt>
                <c:pt idx="16790">
                  <c:v>83.65600000240569</c:v>
                </c:pt>
                <c:pt idx="16791">
                  <c:v>83.664000002405999</c:v>
                </c:pt>
                <c:pt idx="16792">
                  <c:v>83.672000002406193</c:v>
                </c:pt>
                <c:pt idx="16793">
                  <c:v>83.680000002406402</c:v>
                </c:pt>
                <c:pt idx="16794">
                  <c:v>83.688000002406696</c:v>
                </c:pt>
                <c:pt idx="16795">
                  <c:v>83.696000002406905</c:v>
                </c:pt>
                <c:pt idx="16796">
                  <c:v>83.704000002407099</c:v>
                </c:pt>
                <c:pt idx="16797">
                  <c:v>83.712000002407308</c:v>
                </c:pt>
                <c:pt idx="16798">
                  <c:v>83.720000002407602</c:v>
                </c:pt>
                <c:pt idx="16799">
                  <c:v>83.728000002407796</c:v>
                </c:pt>
                <c:pt idx="16800">
                  <c:v>83.736000002407991</c:v>
                </c:pt>
                <c:pt idx="16801">
                  <c:v>83.744000002408299</c:v>
                </c:pt>
                <c:pt idx="16802">
                  <c:v>83.752000002408494</c:v>
                </c:pt>
                <c:pt idx="16803">
                  <c:v>83.760000002408702</c:v>
                </c:pt>
                <c:pt idx="16804">
                  <c:v>83.768000002408996</c:v>
                </c:pt>
                <c:pt idx="16805">
                  <c:v>83.776000002409205</c:v>
                </c:pt>
                <c:pt idx="16806">
                  <c:v>83.7840000024094</c:v>
                </c:pt>
                <c:pt idx="16807">
                  <c:v>83.792000002409708</c:v>
                </c:pt>
                <c:pt idx="16808">
                  <c:v>83.800000002409902</c:v>
                </c:pt>
                <c:pt idx="16809">
                  <c:v>83.808000002410097</c:v>
                </c:pt>
                <c:pt idx="16810">
                  <c:v>83.816000002410405</c:v>
                </c:pt>
                <c:pt idx="16811">
                  <c:v>83.8240000024106</c:v>
                </c:pt>
                <c:pt idx="16812">
                  <c:v>83.832000002410794</c:v>
                </c:pt>
                <c:pt idx="16813">
                  <c:v>83.840000002411003</c:v>
                </c:pt>
                <c:pt idx="16814">
                  <c:v>83.848000002411297</c:v>
                </c:pt>
                <c:pt idx="16815">
                  <c:v>83.856000002411506</c:v>
                </c:pt>
                <c:pt idx="16816">
                  <c:v>83.8640000024117</c:v>
                </c:pt>
                <c:pt idx="16817">
                  <c:v>83.872000002412008</c:v>
                </c:pt>
                <c:pt idx="16818">
                  <c:v>83.880000002412203</c:v>
                </c:pt>
                <c:pt idx="16819">
                  <c:v>83.888000002412397</c:v>
                </c:pt>
                <c:pt idx="16820">
                  <c:v>83.896000002412691</c:v>
                </c:pt>
                <c:pt idx="16821">
                  <c:v>83.9040000024129</c:v>
                </c:pt>
                <c:pt idx="16822">
                  <c:v>83.912000002413095</c:v>
                </c:pt>
                <c:pt idx="16823">
                  <c:v>83.920000002413303</c:v>
                </c:pt>
                <c:pt idx="16824">
                  <c:v>83.928000002413597</c:v>
                </c:pt>
                <c:pt idx="16825">
                  <c:v>83.936000002413806</c:v>
                </c:pt>
                <c:pt idx="16826">
                  <c:v>83.944000002414001</c:v>
                </c:pt>
                <c:pt idx="16827">
                  <c:v>83.952000002414309</c:v>
                </c:pt>
                <c:pt idx="16828">
                  <c:v>83.960000002414503</c:v>
                </c:pt>
                <c:pt idx="16829">
                  <c:v>83.968000002414698</c:v>
                </c:pt>
                <c:pt idx="16830">
                  <c:v>83.976000002414992</c:v>
                </c:pt>
                <c:pt idx="16831">
                  <c:v>83.9840000024152</c:v>
                </c:pt>
                <c:pt idx="16832">
                  <c:v>83.992000002415395</c:v>
                </c:pt>
                <c:pt idx="16833">
                  <c:v>84.000000002415604</c:v>
                </c:pt>
                <c:pt idx="16834">
                  <c:v>84.008000002415898</c:v>
                </c:pt>
                <c:pt idx="16835">
                  <c:v>84.016000002416106</c:v>
                </c:pt>
                <c:pt idx="16836">
                  <c:v>84.024000002416301</c:v>
                </c:pt>
                <c:pt idx="16837">
                  <c:v>84.032000002416609</c:v>
                </c:pt>
                <c:pt idx="16838">
                  <c:v>84.040000002416804</c:v>
                </c:pt>
                <c:pt idx="16839">
                  <c:v>84.048000002416998</c:v>
                </c:pt>
                <c:pt idx="16840">
                  <c:v>84.056000002417292</c:v>
                </c:pt>
                <c:pt idx="16841">
                  <c:v>84.064000002417501</c:v>
                </c:pt>
                <c:pt idx="16842">
                  <c:v>84.072000002417695</c:v>
                </c:pt>
                <c:pt idx="16843">
                  <c:v>84.080000002417904</c:v>
                </c:pt>
                <c:pt idx="16844">
                  <c:v>84.088000002418198</c:v>
                </c:pt>
                <c:pt idx="16845">
                  <c:v>84.096000002418407</c:v>
                </c:pt>
                <c:pt idx="16846">
                  <c:v>84.104000002418601</c:v>
                </c:pt>
                <c:pt idx="16847">
                  <c:v>84.11200000241891</c:v>
                </c:pt>
                <c:pt idx="16848">
                  <c:v>84.120000002419104</c:v>
                </c:pt>
                <c:pt idx="16849">
                  <c:v>84.128000002419299</c:v>
                </c:pt>
                <c:pt idx="16850">
                  <c:v>84.136000002419593</c:v>
                </c:pt>
                <c:pt idx="16851">
                  <c:v>84.144000002419801</c:v>
                </c:pt>
                <c:pt idx="16852">
                  <c:v>84.152000002419996</c:v>
                </c:pt>
                <c:pt idx="16853">
                  <c:v>84.160000002420205</c:v>
                </c:pt>
                <c:pt idx="16854">
                  <c:v>84.168000002420499</c:v>
                </c:pt>
                <c:pt idx="16855">
                  <c:v>84.176000002420707</c:v>
                </c:pt>
                <c:pt idx="16856">
                  <c:v>84.184000002420902</c:v>
                </c:pt>
                <c:pt idx="16857">
                  <c:v>84.19200000242121</c:v>
                </c:pt>
                <c:pt idx="16858">
                  <c:v>84.20000000242139</c:v>
                </c:pt>
                <c:pt idx="16859">
                  <c:v>84.208000002421599</c:v>
                </c:pt>
                <c:pt idx="16860">
                  <c:v>84.216000002421893</c:v>
                </c:pt>
                <c:pt idx="16861">
                  <c:v>84.224000002422102</c:v>
                </c:pt>
                <c:pt idx="16862">
                  <c:v>84.232000002422296</c:v>
                </c:pt>
                <c:pt idx="16863">
                  <c:v>84.240000002422505</c:v>
                </c:pt>
                <c:pt idx="16864">
                  <c:v>84.248000002422799</c:v>
                </c:pt>
                <c:pt idx="16865">
                  <c:v>84.256000002423008</c:v>
                </c:pt>
                <c:pt idx="16866">
                  <c:v>84.264000002423202</c:v>
                </c:pt>
                <c:pt idx="16867">
                  <c:v>84.272000002423511</c:v>
                </c:pt>
                <c:pt idx="16868">
                  <c:v>84.280000002423691</c:v>
                </c:pt>
                <c:pt idx="16869">
                  <c:v>84.2880000024239</c:v>
                </c:pt>
                <c:pt idx="16870">
                  <c:v>84.296000002424194</c:v>
                </c:pt>
                <c:pt idx="16871">
                  <c:v>84.304000002424402</c:v>
                </c:pt>
                <c:pt idx="16872">
                  <c:v>84.312000002424597</c:v>
                </c:pt>
                <c:pt idx="16873">
                  <c:v>84.320000002424806</c:v>
                </c:pt>
                <c:pt idx="16874">
                  <c:v>84.3280000024251</c:v>
                </c:pt>
                <c:pt idx="16875">
                  <c:v>84.336000002425308</c:v>
                </c:pt>
                <c:pt idx="16876">
                  <c:v>84.344000002425503</c:v>
                </c:pt>
                <c:pt idx="16877">
                  <c:v>84.352000002425811</c:v>
                </c:pt>
                <c:pt idx="16878">
                  <c:v>84.360000002425991</c:v>
                </c:pt>
                <c:pt idx="16879">
                  <c:v>84.3680000024262</c:v>
                </c:pt>
                <c:pt idx="16880">
                  <c:v>84.376000002426494</c:v>
                </c:pt>
                <c:pt idx="16881">
                  <c:v>84.384000002426703</c:v>
                </c:pt>
                <c:pt idx="16882">
                  <c:v>84.392000002426897</c:v>
                </c:pt>
                <c:pt idx="16883">
                  <c:v>84.400000002427106</c:v>
                </c:pt>
                <c:pt idx="16884">
                  <c:v>84.4080000024274</c:v>
                </c:pt>
                <c:pt idx="16885">
                  <c:v>84.416000002427609</c:v>
                </c:pt>
                <c:pt idx="16886">
                  <c:v>84.424000002427789</c:v>
                </c:pt>
                <c:pt idx="16887">
                  <c:v>84.432000002428111</c:v>
                </c:pt>
                <c:pt idx="16888">
                  <c:v>84.440000002428292</c:v>
                </c:pt>
                <c:pt idx="16889">
                  <c:v>84.4480000024285</c:v>
                </c:pt>
                <c:pt idx="16890">
                  <c:v>84.456000002428794</c:v>
                </c:pt>
                <c:pt idx="16891">
                  <c:v>84.464000002429003</c:v>
                </c:pt>
                <c:pt idx="16892">
                  <c:v>84.472000002429198</c:v>
                </c:pt>
                <c:pt idx="16893">
                  <c:v>84.480000002429406</c:v>
                </c:pt>
                <c:pt idx="16894">
                  <c:v>84.4880000024297</c:v>
                </c:pt>
                <c:pt idx="16895">
                  <c:v>84.496000002429909</c:v>
                </c:pt>
                <c:pt idx="16896">
                  <c:v>84.504000002430089</c:v>
                </c:pt>
                <c:pt idx="16897">
                  <c:v>84.512000002430412</c:v>
                </c:pt>
                <c:pt idx="16898">
                  <c:v>84.520000002430592</c:v>
                </c:pt>
                <c:pt idx="16899">
                  <c:v>84.528000002430801</c:v>
                </c:pt>
                <c:pt idx="16900">
                  <c:v>84.536000002431095</c:v>
                </c:pt>
                <c:pt idx="16901">
                  <c:v>84.544000002431304</c:v>
                </c:pt>
                <c:pt idx="16902">
                  <c:v>84.552000002431498</c:v>
                </c:pt>
                <c:pt idx="16903">
                  <c:v>84.560000002431707</c:v>
                </c:pt>
                <c:pt idx="16904">
                  <c:v>84.568000002432001</c:v>
                </c:pt>
                <c:pt idx="16905">
                  <c:v>84.57600000243221</c:v>
                </c:pt>
                <c:pt idx="16906">
                  <c:v>84.58400000243239</c:v>
                </c:pt>
                <c:pt idx="16907">
                  <c:v>84.592000002432698</c:v>
                </c:pt>
                <c:pt idx="16908">
                  <c:v>84.600000002432893</c:v>
                </c:pt>
                <c:pt idx="16909">
                  <c:v>84.608000002433101</c:v>
                </c:pt>
                <c:pt idx="16910">
                  <c:v>84.616000002433395</c:v>
                </c:pt>
                <c:pt idx="16911">
                  <c:v>84.624000002433604</c:v>
                </c:pt>
                <c:pt idx="16912">
                  <c:v>84.632000002433799</c:v>
                </c:pt>
                <c:pt idx="16913">
                  <c:v>84.640000002434007</c:v>
                </c:pt>
                <c:pt idx="16914">
                  <c:v>84.648000002434301</c:v>
                </c:pt>
                <c:pt idx="16915">
                  <c:v>84.65600000243451</c:v>
                </c:pt>
                <c:pt idx="16916">
                  <c:v>84.66400000243469</c:v>
                </c:pt>
                <c:pt idx="16917">
                  <c:v>84.672000002434999</c:v>
                </c:pt>
                <c:pt idx="16918">
                  <c:v>84.680000002435193</c:v>
                </c:pt>
                <c:pt idx="16919">
                  <c:v>84.688000002435402</c:v>
                </c:pt>
                <c:pt idx="16920">
                  <c:v>84.696000002435696</c:v>
                </c:pt>
                <c:pt idx="16921">
                  <c:v>84.704000002435905</c:v>
                </c:pt>
                <c:pt idx="16922">
                  <c:v>84.712000002436099</c:v>
                </c:pt>
                <c:pt idx="16923">
                  <c:v>84.720000002436308</c:v>
                </c:pt>
                <c:pt idx="16924">
                  <c:v>84.728000002436602</c:v>
                </c:pt>
                <c:pt idx="16925">
                  <c:v>84.736000002436811</c:v>
                </c:pt>
                <c:pt idx="16926">
                  <c:v>84.744000002436991</c:v>
                </c:pt>
                <c:pt idx="16927">
                  <c:v>84.752000002437299</c:v>
                </c:pt>
                <c:pt idx="16928">
                  <c:v>84.760000002437494</c:v>
                </c:pt>
                <c:pt idx="16929">
                  <c:v>84.768000002437702</c:v>
                </c:pt>
                <c:pt idx="16930">
                  <c:v>84.776000002437996</c:v>
                </c:pt>
                <c:pt idx="16931">
                  <c:v>84.784000002438205</c:v>
                </c:pt>
                <c:pt idx="16932">
                  <c:v>84.7920000024384</c:v>
                </c:pt>
                <c:pt idx="16933">
                  <c:v>84.800000002438608</c:v>
                </c:pt>
                <c:pt idx="16934">
                  <c:v>84.808000002438902</c:v>
                </c:pt>
                <c:pt idx="16935">
                  <c:v>84.816000002439097</c:v>
                </c:pt>
                <c:pt idx="16936">
                  <c:v>84.824000002439291</c:v>
                </c:pt>
                <c:pt idx="16937">
                  <c:v>84.832000002439599</c:v>
                </c:pt>
                <c:pt idx="16938">
                  <c:v>84.840000002439794</c:v>
                </c:pt>
                <c:pt idx="16939">
                  <c:v>84.848000002440003</c:v>
                </c:pt>
                <c:pt idx="16940">
                  <c:v>84.856000002440297</c:v>
                </c:pt>
                <c:pt idx="16941">
                  <c:v>84.864000002440505</c:v>
                </c:pt>
                <c:pt idx="16942">
                  <c:v>84.8720000024407</c:v>
                </c:pt>
                <c:pt idx="16943">
                  <c:v>84.880000002440909</c:v>
                </c:pt>
                <c:pt idx="16944">
                  <c:v>84.888000002441203</c:v>
                </c:pt>
                <c:pt idx="16945">
                  <c:v>84.896000002441397</c:v>
                </c:pt>
                <c:pt idx="16946">
                  <c:v>84.904000002441592</c:v>
                </c:pt>
                <c:pt idx="16947">
                  <c:v>84.9120000024419</c:v>
                </c:pt>
                <c:pt idx="16948">
                  <c:v>84.920000002442094</c:v>
                </c:pt>
                <c:pt idx="16949">
                  <c:v>84.928000002442303</c:v>
                </c:pt>
                <c:pt idx="16950">
                  <c:v>84.936000002442597</c:v>
                </c:pt>
                <c:pt idx="16951">
                  <c:v>84.944000002442806</c:v>
                </c:pt>
                <c:pt idx="16952">
                  <c:v>84.952000002443</c:v>
                </c:pt>
                <c:pt idx="16953">
                  <c:v>84.960000002443209</c:v>
                </c:pt>
                <c:pt idx="16954">
                  <c:v>84.968000002443503</c:v>
                </c:pt>
                <c:pt idx="16955">
                  <c:v>84.976000002443698</c:v>
                </c:pt>
                <c:pt idx="16956">
                  <c:v>84.984000002443892</c:v>
                </c:pt>
                <c:pt idx="16957">
                  <c:v>84.9920000024442</c:v>
                </c:pt>
                <c:pt idx="16958">
                  <c:v>85.000000002444395</c:v>
                </c:pt>
                <c:pt idx="16959">
                  <c:v>85.008000002444604</c:v>
                </c:pt>
                <c:pt idx="16960">
                  <c:v>85.016000002444898</c:v>
                </c:pt>
                <c:pt idx="16961">
                  <c:v>85.024000002445106</c:v>
                </c:pt>
                <c:pt idx="16962">
                  <c:v>85.032000002445301</c:v>
                </c:pt>
                <c:pt idx="16963">
                  <c:v>85.04000000244551</c:v>
                </c:pt>
                <c:pt idx="16964">
                  <c:v>85.048000002445804</c:v>
                </c:pt>
                <c:pt idx="16965">
                  <c:v>85.056000002445998</c:v>
                </c:pt>
                <c:pt idx="16966">
                  <c:v>85.064000002446193</c:v>
                </c:pt>
                <c:pt idx="16967">
                  <c:v>85.072000002446501</c:v>
                </c:pt>
                <c:pt idx="16968">
                  <c:v>85.080000002446695</c:v>
                </c:pt>
                <c:pt idx="16969">
                  <c:v>85.088000002446904</c:v>
                </c:pt>
                <c:pt idx="16970">
                  <c:v>85.096000002447198</c:v>
                </c:pt>
                <c:pt idx="16971">
                  <c:v>85.104000002447407</c:v>
                </c:pt>
                <c:pt idx="16972">
                  <c:v>85.112000002447601</c:v>
                </c:pt>
                <c:pt idx="16973">
                  <c:v>85.120000002447796</c:v>
                </c:pt>
                <c:pt idx="16974">
                  <c:v>85.128000002448104</c:v>
                </c:pt>
                <c:pt idx="16975">
                  <c:v>85.136000002448299</c:v>
                </c:pt>
                <c:pt idx="16976">
                  <c:v>85.144000002448493</c:v>
                </c:pt>
                <c:pt idx="16977">
                  <c:v>85.152000002448801</c:v>
                </c:pt>
                <c:pt idx="16978">
                  <c:v>85.160000002448996</c:v>
                </c:pt>
                <c:pt idx="16979">
                  <c:v>85.168000002449205</c:v>
                </c:pt>
                <c:pt idx="16980">
                  <c:v>85.176000002449499</c:v>
                </c:pt>
                <c:pt idx="16981">
                  <c:v>85.184000002449707</c:v>
                </c:pt>
                <c:pt idx="16982">
                  <c:v>85.192000002449902</c:v>
                </c:pt>
                <c:pt idx="16983">
                  <c:v>85.200000002450096</c:v>
                </c:pt>
                <c:pt idx="16984">
                  <c:v>85.20800000245039</c:v>
                </c:pt>
                <c:pt idx="16985">
                  <c:v>85.216000002450599</c:v>
                </c:pt>
                <c:pt idx="16986">
                  <c:v>85.224000002450794</c:v>
                </c:pt>
                <c:pt idx="16987">
                  <c:v>85.232000002451102</c:v>
                </c:pt>
                <c:pt idx="16988">
                  <c:v>85.240000002451296</c:v>
                </c:pt>
                <c:pt idx="16989">
                  <c:v>85.248000002451505</c:v>
                </c:pt>
                <c:pt idx="16990">
                  <c:v>85.256000002451799</c:v>
                </c:pt>
                <c:pt idx="16991">
                  <c:v>85.264000002452008</c:v>
                </c:pt>
                <c:pt idx="16992">
                  <c:v>85.272000002452202</c:v>
                </c:pt>
                <c:pt idx="16993">
                  <c:v>85.280000002452397</c:v>
                </c:pt>
                <c:pt idx="16994">
                  <c:v>85.288000002452691</c:v>
                </c:pt>
                <c:pt idx="16995">
                  <c:v>85.296000002452899</c:v>
                </c:pt>
                <c:pt idx="16996">
                  <c:v>85.304000002453094</c:v>
                </c:pt>
                <c:pt idx="16997">
                  <c:v>85.312000002453402</c:v>
                </c:pt>
                <c:pt idx="16998">
                  <c:v>85.320000002453597</c:v>
                </c:pt>
                <c:pt idx="16999">
                  <c:v>85.328000002453805</c:v>
                </c:pt>
                <c:pt idx="17000">
                  <c:v>85.336000002454099</c:v>
                </c:pt>
                <c:pt idx="17001">
                  <c:v>85.344000002454308</c:v>
                </c:pt>
                <c:pt idx="17002">
                  <c:v>85.352000002454503</c:v>
                </c:pt>
                <c:pt idx="17003">
                  <c:v>85.360000002454811</c:v>
                </c:pt>
                <c:pt idx="17004">
                  <c:v>85.368000002454991</c:v>
                </c:pt>
                <c:pt idx="17005">
                  <c:v>85.3760000024552</c:v>
                </c:pt>
                <c:pt idx="17006">
                  <c:v>85.384000002455394</c:v>
                </c:pt>
                <c:pt idx="17007">
                  <c:v>85.392000002455703</c:v>
                </c:pt>
                <c:pt idx="17008">
                  <c:v>85.400000002455897</c:v>
                </c:pt>
                <c:pt idx="17009">
                  <c:v>85.408000002456106</c:v>
                </c:pt>
                <c:pt idx="17010">
                  <c:v>85.4160000024564</c:v>
                </c:pt>
                <c:pt idx="17011">
                  <c:v>85.424000002456609</c:v>
                </c:pt>
                <c:pt idx="17012">
                  <c:v>85.432000002456803</c:v>
                </c:pt>
                <c:pt idx="17013">
                  <c:v>85.440000002457111</c:v>
                </c:pt>
                <c:pt idx="17014">
                  <c:v>85.448000002457292</c:v>
                </c:pt>
                <c:pt idx="17015">
                  <c:v>85.4560000024575</c:v>
                </c:pt>
                <c:pt idx="17016">
                  <c:v>85.464000002457695</c:v>
                </c:pt>
                <c:pt idx="17017">
                  <c:v>85.472000002458003</c:v>
                </c:pt>
                <c:pt idx="17018">
                  <c:v>85.480000002458198</c:v>
                </c:pt>
                <c:pt idx="17019">
                  <c:v>85.488000002458406</c:v>
                </c:pt>
                <c:pt idx="17020">
                  <c:v>85.4960000024587</c:v>
                </c:pt>
                <c:pt idx="17021">
                  <c:v>85.504000002458909</c:v>
                </c:pt>
                <c:pt idx="17022">
                  <c:v>85.512000002459089</c:v>
                </c:pt>
                <c:pt idx="17023">
                  <c:v>85.520000002459412</c:v>
                </c:pt>
                <c:pt idx="17024">
                  <c:v>85.528000002459592</c:v>
                </c:pt>
                <c:pt idx="17025">
                  <c:v>85.536000002459801</c:v>
                </c:pt>
                <c:pt idx="17026">
                  <c:v>85.544000002459995</c:v>
                </c:pt>
                <c:pt idx="17027">
                  <c:v>85.552000002460304</c:v>
                </c:pt>
                <c:pt idx="17028">
                  <c:v>85.560000002460498</c:v>
                </c:pt>
                <c:pt idx="17029">
                  <c:v>85.568000002460707</c:v>
                </c:pt>
                <c:pt idx="17030">
                  <c:v>85.576000002461001</c:v>
                </c:pt>
                <c:pt idx="17031">
                  <c:v>85.58400000246121</c:v>
                </c:pt>
                <c:pt idx="17032">
                  <c:v>85.59200000246139</c:v>
                </c:pt>
                <c:pt idx="17033">
                  <c:v>85.600000002461712</c:v>
                </c:pt>
                <c:pt idx="17034">
                  <c:v>85.608000002461893</c:v>
                </c:pt>
                <c:pt idx="17035">
                  <c:v>85.616000002462101</c:v>
                </c:pt>
                <c:pt idx="17036">
                  <c:v>85.624000002462296</c:v>
                </c:pt>
                <c:pt idx="17037">
                  <c:v>85.632000002462604</c:v>
                </c:pt>
                <c:pt idx="17038">
                  <c:v>85.640000002462799</c:v>
                </c:pt>
                <c:pt idx="17039">
                  <c:v>85.648000002463007</c:v>
                </c:pt>
                <c:pt idx="17040">
                  <c:v>85.656000002463301</c:v>
                </c:pt>
                <c:pt idx="17041">
                  <c:v>85.66400000246351</c:v>
                </c:pt>
                <c:pt idx="17042">
                  <c:v>85.67200000246369</c:v>
                </c:pt>
                <c:pt idx="17043">
                  <c:v>85.680000002463998</c:v>
                </c:pt>
                <c:pt idx="17044">
                  <c:v>85.688000002464193</c:v>
                </c:pt>
                <c:pt idx="17045">
                  <c:v>85.696000002464402</c:v>
                </c:pt>
                <c:pt idx="17046">
                  <c:v>85.704000002464596</c:v>
                </c:pt>
                <c:pt idx="17047">
                  <c:v>85.712000002464904</c:v>
                </c:pt>
                <c:pt idx="17048">
                  <c:v>85.720000002465099</c:v>
                </c:pt>
                <c:pt idx="17049">
                  <c:v>85.728000002465308</c:v>
                </c:pt>
                <c:pt idx="17050">
                  <c:v>85.736000002465602</c:v>
                </c:pt>
                <c:pt idx="17051">
                  <c:v>85.74400000246581</c:v>
                </c:pt>
                <c:pt idx="17052">
                  <c:v>85.752000002465991</c:v>
                </c:pt>
                <c:pt idx="17053">
                  <c:v>85.760000002466299</c:v>
                </c:pt>
                <c:pt idx="17054">
                  <c:v>85.768000002466493</c:v>
                </c:pt>
                <c:pt idx="17055">
                  <c:v>85.776000002466702</c:v>
                </c:pt>
                <c:pt idx="17056">
                  <c:v>85.784000002466897</c:v>
                </c:pt>
                <c:pt idx="17057">
                  <c:v>85.792000002467205</c:v>
                </c:pt>
                <c:pt idx="17058">
                  <c:v>85.800000002467399</c:v>
                </c:pt>
                <c:pt idx="17059">
                  <c:v>85.808000002467608</c:v>
                </c:pt>
                <c:pt idx="17060">
                  <c:v>85.816000002467902</c:v>
                </c:pt>
                <c:pt idx="17061">
                  <c:v>85.824000002468111</c:v>
                </c:pt>
                <c:pt idx="17062">
                  <c:v>85.832000002468291</c:v>
                </c:pt>
                <c:pt idx="17063">
                  <c:v>85.840000002468599</c:v>
                </c:pt>
                <c:pt idx="17064">
                  <c:v>85.848000002468794</c:v>
                </c:pt>
                <c:pt idx="17065">
                  <c:v>85.856000002469003</c:v>
                </c:pt>
                <c:pt idx="17066">
                  <c:v>85.864000002469197</c:v>
                </c:pt>
                <c:pt idx="17067">
                  <c:v>85.872000002469505</c:v>
                </c:pt>
                <c:pt idx="17068">
                  <c:v>85.8800000024697</c:v>
                </c:pt>
                <c:pt idx="17069">
                  <c:v>85.888000002469909</c:v>
                </c:pt>
                <c:pt idx="17070">
                  <c:v>85.896000002470203</c:v>
                </c:pt>
                <c:pt idx="17071">
                  <c:v>85.904000002470397</c:v>
                </c:pt>
                <c:pt idx="17072">
                  <c:v>85.912000002470592</c:v>
                </c:pt>
                <c:pt idx="17073">
                  <c:v>85.9200000024709</c:v>
                </c:pt>
                <c:pt idx="17074">
                  <c:v>85.928000002471094</c:v>
                </c:pt>
                <c:pt idx="17075">
                  <c:v>85.936000002471303</c:v>
                </c:pt>
                <c:pt idx="17076">
                  <c:v>85.944000002471498</c:v>
                </c:pt>
                <c:pt idx="17077">
                  <c:v>85.952000002471806</c:v>
                </c:pt>
                <c:pt idx="17078">
                  <c:v>85.960000002472</c:v>
                </c:pt>
                <c:pt idx="17079">
                  <c:v>85.968000002472209</c:v>
                </c:pt>
                <c:pt idx="17080">
                  <c:v>85.976000002472503</c:v>
                </c:pt>
                <c:pt idx="17081">
                  <c:v>85.984000002472698</c:v>
                </c:pt>
                <c:pt idx="17082">
                  <c:v>85.992000002472892</c:v>
                </c:pt>
                <c:pt idx="17083">
                  <c:v>86.0000000024732</c:v>
                </c:pt>
                <c:pt idx="17084">
                  <c:v>86.008000002473395</c:v>
                </c:pt>
                <c:pt idx="17085">
                  <c:v>86.016000002473604</c:v>
                </c:pt>
                <c:pt idx="17086">
                  <c:v>86.024000002473798</c:v>
                </c:pt>
                <c:pt idx="17087">
                  <c:v>86.032000002474106</c:v>
                </c:pt>
                <c:pt idx="17088">
                  <c:v>86.040000002474301</c:v>
                </c:pt>
                <c:pt idx="17089">
                  <c:v>86.04800000247451</c:v>
                </c:pt>
                <c:pt idx="17090">
                  <c:v>86.056000002474804</c:v>
                </c:pt>
                <c:pt idx="17091">
                  <c:v>86.064000002474998</c:v>
                </c:pt>
                <c:pt idx="17092">
                  <c:v>86.072000002475193</c:v>
                </c:pt>
                <c:pt idx="17093">
                  <c:v>86.080000002475501</c:v>
                </c:pt>
                <c:pt idx="17094">
                  <c:v>86.088000002475695</c:v>
                </c:pt>
                <c:pt idx="17095">
                  <c:v>86.096000002475904</c:v>
                </c:pt>
                <c:pt idx="17096">
                  <c:v>86.104000002476099</c:v>
                </c:pt>
                <c:pt idx="17097">
                  <c:v>86.112000002476407</c:v>
                </c:pt>
                <c:pt idx="17098">
                  <c:v>86.120000002476601</c:v>
                </c:pt>
                <c:pt idx="17099">
                  <c:v>86.12800000247681</c:v>
                </c:pt>
                <c:pt idx="17100">
                  <c:v>86.136000002477104</c:v>
                </c:pt>
                <c:pt idx="17101">
                  <c:v>86.144000002477298</c:v>
                </c:pt>
                <c:pt idx="17102">
                  <c:v>86.152000002477493</c:v>
                </c:pt>
                <c:pt idx="17103">
                  <c:v>86.160000002477801</c:v>
                </c:pt>
                <c:pt idx="17104">
                  <c:v>86.168000002477996</c:v>
                </c:pt>
                <c:pt idx="17105">
                  <c:v>86.176000002478204</c:v>
                </c:pt>
                <c:pt idx="17106">
                  <c:v>86.184000002478399</c:v>
                </c:pt>
                <c:pt idx="17107">
                  <c:v>86.192000002478707</c:v>
                </c:pt>
                <c:pt idx="17108">
                  <c:v>86.200000002478902</c:v>
                </c:pt>
                <c:pt idx="17109">
                  <c:v>86.208000002479096</c:v>
                </c:pt>
                <c:pt idx="17110">
                  <c:v>86.216000002479404</c:v>
                </c:pt>
                <c:pt idx="17111">
                  <c:v>86.224000002479599</c:v>
                </c:pt>
                <c:pt idx="17112">
                  <c:v>86.232000002479793</c:v>
                </c:pt>
                <c:pt idx="17113">
                  <c:v>86.240000002480102</c:v>
                </c:pt>
                <c:pt idx="17114">
                  <c:v>86.248000002480296</c:v>
                </c:pt>
                <c:pt idx="17115">
                  <c:v>86.256000002480505</c:v>
                </c:pt>
                <c:pt idx="17116">
                  <c:v>86.264000002480699</c:v>
                </c:pt>
                <c:pt idx="17117">
                  <c:v>86.272000002481008</c:v>
                </c:pt>
                <c:pt idx="17118">
                  <c:v>86.280000002481202</c:v>
                </c:pt>
                <c:pt idx="17119">
                  <c:v>86.288000002481397</c:v>
                </c:pt>
                <c:pt idx="17120">
                  <c:v>86.296000002481691</c:v>
                </c:pt>
                <c:pt idx="17121">
                  <c:v>86.304000002481899</c:v>
                </c:pt>
                <c:pt idx="17122">
                  <c:v>86.312000002482094</c:v>
                </c:pt>
                <c:pt idx="17123">
                  <c:v>86.320000002482402</c:v>
                </c:pt>
                <c:pt idx="17124">
                  <c:v>86.328000002482597</c:v>
                </c:pt>
                <c:pt idx="17125">
                  <c:v>86.336000002482805</c:v>
                </c:pt>
                <c:pt idx="17126">
                  <c:v>86.344000002483</c:v>
                </c:pt>
                <c:pt idx="17127">
                  <c:v>86.352000002483308</c:v>
                </c:pt>
                <c:pt idx="17128">
                  <c:v>86.360000002483503</c:v>
                </c:pt>
                <c:pt idx="17129">
                  <c:v>86.368000002483697</c:v>
                </c:pt>
                <c:pt idx="17130">
                  <c:v>86.376000002483991</c:v>
                </c:pt>
                <c:pt idx="17131">
                  <c:v>86.3840000024842</c:v>
                </c:pt>
                <c:pt idx="17132">
                  <c:v>86.392000002484394</c:v>
                </c:pt>
                <c:pt idx="17133">
                  <c:v>86.400000002484703</c:v>
                </c:pt>
                <c:pt idx="17134">
                  <c:v>86.408000002484897</c:v>
                </c:pt>
                <c:pt idx="17135">
                  <c:v>86.416000002485106</c:v>
                </c:pt>
                <c:pt idx="17136">
                  <c:v>86.4240000024853</c:v>
                </c:pt>
                <c:pt idx="17137">
                  <c:v>86.432000002485609</c:v>
                </c:pt>
                <c:pt idx="17138">
                  <c:v>86.440000002485803</c:v>
                </c:pt>
                <c:pt idx="17139">
                  <c:v>86.448000002485998</c:v>
                </c:pt>
                <c:pt idx="17140">
                  <c:v>86.456000002486292</c:v>
                </c:pt>
                <c:pt idx="17141">
                  <c:v>86.4640000024865</c:v>
                </c:pt>
                <c:pt idx="17142">
                  <c:v>86.472000002486695</c:v>
                </c:pt>
                <c:pt idx="17143">
                  <c:v>86.480000002487003</c:v>
                </c:pt>
                <c:pt idx="17144">
                  <c:v>86.488000002487198</c:v>
                </c:pt>
                <c:pt idx="17145">
                  <c:v>86.496000002487406</c:v>
                </c:pt>
                <c:pt idx="17146">
                  <c:v>86.504000002487601</c:v>
                </c:pt>
                <c:pt idx="17147">
                  <c:v>86.512000002487909</c:v>
                </c:pt>
                <c:pt idx="17148">
                  <c:v>86.520000002488104</c:v>
                </c:pt>
                <c:pt idx="17149">
                  <c:v>86.528000002488298</c:v>
                </c:pt>
                <c:pt idx="17150">
                  <c:v>86.536000002488592</c:v>
                </c:pt>
                <c:pt idx="17151">
                  <c:v>86.544000002488801</c:v>
                </c:pt>
                <c:pt idx="17152">
                  <c:v>86.552000002488995</c:v>
                </c:pt>
                <c:pt idx="17153">
                  <c:v>86.560000002489303</c:v>
                </c:pt>
                <c:pt idx="17154">
                  <c:v>86.568000002489498</c:v>
                </c:pt>
                <c:pt idx="17155">
                  <c:v>86.576000002489707</c:v>
                </c:pt>
                <c:pt idx="17156">
                  <c:v>86.584000002489901</c:v>
                </c:pt>
                <c:pt idx="17157">
                  <c:v>86.592000002490209</c:v>
                </c:pt>
                <c:pt idx="17158">
                  <c:v>86.60000000249039</c:v>
                </c:pt>
                <c:pt idx="17159">
                  <c:v>86.608000002490598</c:v>
                </c:pt>
                <c:pt idx="17160">
                  <c:v>86.616000002490892</c:v>
                </c:pt>
                <c:pt idx="17161">
                  <c:v>86.624000002491101</c:v>
                </c:pt>
                <c:pt idx="17162">
                  <c:v>86.632000002491296</c:v>
                </c:pt>
                <c:pt idx="17163">
                  <c:v>86.640000002491604</c:v>
                </c:pt>
                <c:pt idx="17164">
                  <c:v>86.648000002491798</c:v>
                </c:pt>
                <c:pt idx="17165">
                  <c:v>86.656000002492007</c:v>
                </c:pt>
                <c:pt idx="17166">
                  <c:v>86.664000002492202</c:v>
                </c:pt>
                <c:pt idx="17167">
                  <c:v>86.67200000249251</c:v>
                </c:pt>
                <c:pt idx="17168">
                  <c:v>86.68000000249269</c:v>
                </c:pt>
                <c:pt idx="17169">
                  <c:v>86.688000002492899</c:v>
                </c:pt>
                <c:pt idx="17170">
                  <c:v>86.696000002493193</c:v>
                </c:pt>
                <c:pt idx="17171">
                  <c:v>86.704000002493402</c:v>
                </c:pt>
                <c:pt idx="17172">
                  <c:v>86.712000002493596</c:v>
                </c:pt>
                <c:pt idx="17173">
                  <c:v>86.720000002493904</c:v>
                </c:pt>
                <c:pt idx="17174">
                  <c:v>86.728000002494099</c:v>
                </c:pt>
                <c:pt idx="17175">
                  <c:v>86.736000002494308</c:v>
                </c:pt>
                <c:pt idx="17176">
                  <c:v>86.744000002494502</c:v>
                </c:pt>
                <c:pt idx="17177">
                  <c:v>86.75200000249481</c:v>
                </c:pt>
                <c:pt idx="17178">
                  <c:v>86.760000002494991</c:v>
                </c:pt>
                <c:pt idx="17179">
                  <c:v>86.768000002495199</c:v>
                </c:pt>
                <c:pt idx="17180">
                  <c:v>86.776000002495493</c:v>
                </c:pt>
                <c:pt idx="17181">
                  <c:v>86.784000002495702</c:v>
                </c:pt>
                <c:pt idx="17182">
                  <c:v>86.792000002495897</c:v>
                </c:pt>
                <c:pt idx="17183">
                  <c:v>86.800000002496205</c:v>
                </c:pt>
                <c:pt idx="17184">
                  <c:v>86.808000002496399</c:v>
                </c:pt>
                <c:pt idx="17185">
                  <c:v>86.816000002496608</c:v>
                </c:pt>
                <c:pt idx="17186">
                  <c:v>86.824000002496803</c:v>
                </c:pt>
                <c:pt idx="17187">
                  <c:v>86.832000002497111</c:v>
                </c:pt>
                <c:pt idx="17188">
                  <c:v>86.840000002497291</c:v>
                </c:pt>
                <c:pt idx="17189">
                  <c:v>86.8480000024975</c:v>
                </c:pt>
                <c:pt idx="17190">
                  <c:v>86.856000002497794</c:v>
                </c:pt>
                <c:pt idx="17191">
                  <c:v>86.864000002498003</c:v>
                </c:pt>
                <c:pt idx="17192">
                  <c:v>86.872000002498197</c:v>
                </c:pt>
                <c:pt idx="17193">
                  <c:v>86.880000002498505</c:v>
                </c:pt>
                <c:pt idx="17194">
                  <c:v>86.8880000024987</c:v>
                </c:pt>
                <c:pt idx="17195">
                  <c:v>86.896000002498909</c:v>
                </c:pt>
                <c:pt idx="17196">
                  <c:v>86.904000002499089</c:v>
                </c:pt>
                <c:pt idx="17197">
                  <c:v>86.912000002499411</c:v>
                </c:pt>
                <c:pt idx="17198">
                  <c:v>86.920000002499592</c:v>
                </c:pt>
                <c:pt idx="17199">
                  <c:v>86.9280000024998</c:v>
                </c:pt>
                <c:pt idx="17200">
                  <c:v>86.936000002500094</c:v>
                </c:pt>
                <c:pt idx="17201">
                  <c:v>86.944000002500303</c:v>
                </c:pt>
                <c:pt idx="17202">
                  <c:v>86.952000002500498</c:v>
                </c:pt>
                <c:pt idx="17203">
                  <c:v>86.960000002500806</c:v>
                </c:pt>
                <c:pt idx="17204">
                  <c:v>86.968000002501</c:v>
                </c:pt>
                <c:pt idx="17205">
                  <c:v>86.976000002501209</c:v>
                </c:pt>
                <c:pt idx="17206">
                  <c:v>86.984000002501389</c:v>
                </c:pt>
                <c:pt idx="17207">
                  <c:v>86.992000002501698</c:v>
                </c:pt>
                <c:pt idx="17208">
                  <c:v>87.000000002501892</c:v>
                </c:pt>
                <c:pt idx="17209">
                  <c:v>87.008000002502101</c:v>
                </c:pt>
                <c:pt idx="17210">
                  <c:v>87.016000002502395</c:v>
                </c:pt>
                <c:pt idx="17211">
                  <c:v>87.024000002502603</c:v>
                </c:pt>
                <c:pt idx="17212">
                  <c:v>87.032000002502798</c:v>
                </c:pt>
                <c:pt idx="17213">
                  <c:v>87.040000002503106</c:v>
                </c:pt>
                <c:pt idx="17214">
                  <c:v>87.048000002503301</c:v>
                </c:pt>
                <c:pt idx="17215">
                  <c:v>87.056000002503509</c:v>
                </c:pt>
                <c:pt idx="17216">
                  <c:v>87.06400000250369</c:v>
                </c:pt>
                <c:pt idx="17217">
                  <c:v>87.072000002503998</c:v>
                </c:pt>
                <c:pt idx="17218">
                  <c:v>87.080000002504192</c:v>
                </c:pt>
                <c:pt idx="17219">
                  <c:v>87.088000002504401</c:v>
                </c:pt>
                <c:pt idx="17220">
                  <c:v>87.096000002504695</c:v>
                </c:pt>
                <c:pt idx="17221">
                  <c:v>87.104000002504904</c:v>
                </c:pt>
                <c:pt idx="17222">
                  <c:v>87.112000002505098</c:v>
                </c:pt>
                <c:pt idx="17223">
                  <c:v>87.120000002505407</c:v>
                </c:pt>
                <c:pt idx="17224">
                  <c:v>87.128000002505601</c:v>
                </c:pt>
                <c:pt idx="17225">
                  <c:v>87.13600000250581</c:v>
                </c:pt>
                <c:pt idx="17226">
                  <c:v>87.144000002506104</c:v>
                </c:pt>
                <c:pt idx="17227">
                  <c:v>87.152000002506298</c:v>
                </c:pt>
                <c:pt idx="17228">
                  <c:v>87.160000002506493</c:v>
                </c:pt>
                <c:pt idx="17229">
                  <c:v>87.168000002506702</c:v>
                </c:pt>
                <c:pt idx="17230">
                  <c:v>87.176000002506996</c:v>
                </c:pt>
                <c:pt idx="17231">
                  <c:v>87.184000002507204</c:v>
                </c:pt>
                <c:pt idx="17232">
                  <c:v>87.192000002507399</c:v>
                </c:pt>
                <c:pt idx="17233">
                  <c:v>87.200000002507707</c:v>
                </c:pt>
                <c:pt idx="17234">
                  <c:v>87.208000002507902</c:v>
                </c:pt>
                <c:pt idx="17235">
                  <c:v>87.21600000250811</c:v>
                </c:pt>
                <c:pt idx="17236">
                  <c:v>87.224000002508404</c:v>
                </c:pt>
                <c:pt idx="17237">
                  <c:v>87.232000002508599</c:v>
                </c:pt>
                <c:pt idx="17238">
                  <c:v>87.240000002508793</c:v>
                </c:pt>
                <c:pt idx="17239">
                  <c:v>87.248000002509002</c:v>
                </c:pt>
                <c:pt idx="17240">
                  <c:v>87.256000002509296</c:v>
                </c:pt>
                <c:pt idx="17241">
                  <c:v>87.264000002509505</c:v>
                </c:pt>
                <c:pt idx="17242">
                  <c:v>87.272000002509699</c:v>
                </c:pt>
                <c:pt idx="17243">
                  <c:v>87.280000002510008</c:v>
                </c:pt>
                <c:pt idx="17244">
                  <c:v>87.288000002510202</c:v>
                </c:pt>
                <c:pt idx="17245">
                  <c:v>87.296000002510397</c:v>
                </c:pt>
                <c:pt idx="17246">
                  <c:v>87.304000002510705</c:v>
                </c:pt>
                <c:pt idx="17247">
                  <c:v>87.312000002510899</c:v>
                </c:pt>
                <c:pt idx="17248">
                  <c:v>87.320000002511094</c:v>
                </c:pt>
                <c:pt idx="17249">
                  <c:v>87.328000002511303</c:v>
                </c:pt>
                <c:pt idx="17250">
                  <c:v>87.336000002511597</c:v>
                </c:pt>
                <c:pt idx="17251">
                  <c:v>87.344000002511805</c:v>
                </c:pt>
                <c:pt idx="17252">
                  <c:v>87.352000002512</c:v>
                </c:pt>
                <c:pt idx="17253">
                  <c:v>87.360000002512308</c:v>
                </c:pt>
                <c:pt idx="17254">
                  <c:v>87.368000002512503</c:v>
                </c:pt>
                <c:pt idx="17255">
                  <c:v>87.376000002512697</c:v>
                </c:pt>
                <c:pt idx="17256">
                  <c:v>87.384000002512991</c:v>
                </c:pt>
                <c:pt idx="17257">
                  <c:v>87.3920000025132</c:v>
                </c:pt>
                <c:pt idx="17258">
                  <c:v>87.400000002513394</c:v>
                </c:pt>
                <c:pt idx="17259">
                  <c:v>87.408000002513603</c:v>
                </c:pt>
                <c:pt idx="17260">
                  <c:v>87.416000002513897</c:v>
                </c:pt>
                <c:pt idx="17261">
                  <c:v>87.424000002514106</c:v>
                </c:pt>
                <c:pt idx="17262">
                  <c:v>87.4320000025143</c:v>
                </c:pt>
                <c:pt idx="17263">
                  <c:v>87.440000002514608</c:v>
                </c:pt>
                <c:pt idx="17264">
                  <c:v>87.448000002514803</c:v>
                </c:pt>
                <c:pt idx="17265">
                  <c:v>87.456000002514998</c:v>
                </c:pt>
                <c:pt idx="17266">
                  <c:v>87.464000002515291</c:v>
                </c:pt>
                <c:pt idx="17267">
                  <c:v>87.4720000025155</c:v>
                </c:pt>
                <c:pt idx="17268">
                  <c:v>87.480000002515695</c:v>
                </c:pt>
                <c:pt idx="17269">
                  <c:v>87.488000002515903</c:v>
                </c:pt>
                <c:pt idx="17270">
                  <c:v>87.496000002516197</c:v>
                </c:pt>
                <c:pt idx="17271">
                  <c:v>87.504000002516406</c:v>
                </c:pt>
                <c:pt idx="17272">
                  <c:v>87.512000002516601</c:v>
                </c:pt>
                <c:pt idx="17273">
                  <c:v>87.520000002516909</c:v>
                </c:pt>
                <c:pt idx="17274">
                  <c:v>87.528000002517103</c:v>
                </c:pt>
                <c:pt idx="17275">
                  <c:v>87.536000002517298</c:v>
                </c:pt>
                <c:pt idx="17276">
                  <c:v>87.544000002517592</c:v>
                </c:pt>
                <c:pt idx="17277">
                  <c:v>87.552000002517801</c:v>
                </c:pt>
                <c:pt idx="17278">
                  <c:v>87.560000002517995</c:v>
                </c:pt>
                <c:pt idx="17279">
                  <c:v>87.568000002518204</c:v>
                </c:pt>
                <c:pt idx="17280">
                  <c:v>87.576000002518498</c:v>
                </c:pt>
                <c:pt idx="17281">
                  <c:v>87.584000002518707</c:v>
                </c:pt>
                <c:pt idx="17282">
                  <c:v>87.592000002518901</c:v>
                </c:pt>
                <c:pt idx="17283">
                  <c:v>87.600000002519209</c:v>
                </c:pt>
                <c:pt idx="17284">
                  <c:v>87.608000002519404</c:v>
                </c:pt>
                <c:pt idx="17285">
                  <c:v>87.616000002519598</c:v>
                </c:pt>
                <c:pt idx="17286">
                  <c:v>87.624000002519892</c:v>
                </c:pt>
                <c:pt idx="17287">
                  <c:v>87.632000002520101</c:v>
                </c:pt>
                <c:pt idx="17288">
                  <c:v>87.640000002520296</c:v>
                </c:pt>
                <c:pt idx="17289">
                  <c:v>87.648000002520504</c:v>
                </c:pt>
                <c:pt idx="17290">
                  <c:v>87.656000002520798</c:v>
                </c:pt>
                <c:pt idx="17291">
                  <c:v>87.664000002521007</c:v>
                </c:pt>
                <c:pt idx="17292">
                  <c:v>87.672000002521202</c:v>
                </c:pt>
                <c:pt idx="17293">
                  <c:v>87.68000000252151</c:v>
                </c:pt>
                <c:pt idx="17294">
                  <c:v>87.68800000252169</c:v>
                </c:pt>
                <c:pt idx="17295">
                  <c:v>87.696000002521899</c:v>
                </c:pt>
                <c:pt idx="17296">
                  <c:v>87.704000002522193</c:v>
                </c:pt>
                <c:pt idx="17297">
                  <c:v>87.712000002522402</c:v>
                </c:pt>
                <c:pt idx="17298">
                  <c:v>87.720000002522596</c:v>
                </c:pt>
                <c:pt idx="17299">
                  <c:v>87.728000002522805</c:v>
                </c:pt>
                <c:pt idx="17300">
                  <c:v>87.736000002523099</c:v>
                </c:pt>
                <c:pt idx="17301">
                  <c:v>87.744000002523308</c:v>
                </c:pt>
                <c:pt idx="17302">
                  <c:v>87.752000002523502</c:v>
                </c:pt>
                <c:pt idx="17303">
                  <c:v>87.76000000252381</c:v>
                </c:pt>
                <c:pt idx="17304">
                  <c:v>87.768000002523991</c:v>
                </c:pt>
                <c:pt idx="17305">
                  <c:v>87.776000002524199</c:v>
                </c:pt>
                <c:pt idx="17306">
                  <c:v>87.784000002524493</c:v>
                </c:pt>
                <c:pt idx="17307">
                  <c:v>87.792000002524702</c:v>
                </c:pt>
                <c:pt idx="17308">
                  <c:v>87.800000002524897</c:v>
                </c:pt>
                <c:pt idx="17309">
                  <c:v>87.808000002525105</c:v>
                </c:pt>
                <c:pt idx="17310">
                  <c:v>87.816000002525399</c:v>
                </c:pt>
                <c:pt idx="17311">
                  <c:v>87.824000002525608</c:v>
                </c:pt>
                <c:pt idx="17312">
                  <c:v>87.832000002525803</c:v>
                </c:pt>
                <c:pt idx="17313">
                  <c:v>87.840000002526111</c:v>
                </c:pt>
                <c:pt idx="17314">
                  <c:v>87.848000002526291</c:v>
                </c:pt>
                <c:pt idx="17315">
                  <c:v>87.8560000025265</c:v>
                </c:pt>
                <c:pt idx="17316">
                  <c:v>87.864000002526794</c:v>
                </c:pt>
                <c:pt idx="17317">
                  <c:v>87.872000002527002</c:v>
                </c:pt>
                <c:pt idx="17318">
                  <c:v>87.880000002527197</c:v>
                </c:pt>
                <c:pt idx="17319">
                  <c:v>87.888000002527406</c:v>
                </c:pt>
                <c:pt idx="17320">
                  <c:v>87.8960000025277</c:v>
                </c:pt>
                <c:pt idx="17321">
                  <c:v>87.904000002527908</c:v>
                </c:pt>
                <c:pt idx="17322">
                  <c:v>87.912000002528103</c:v>
                </c:pt>
                <c:pt idx="17323">
                  <c:v>87.920000002528411</c:v>
                </c:pt>
                <c:pt idx="17324">
                  <c:v>87.928000002528591</c:v>
                </c:pt>
                <c:pt idx="17325">
                  <c:v>87.9360000025288</c:v>
                </c:pt>
                <c:pt idx="17326">
                  <c:v>87.944000002529094</c:v>
                </c:pt>
                <c:pt idx="17327">
                  <c:v>87.952000002529303</c:v>
                </c:pt>
                <c:pt idx="17328">
                  <c:v>87.960000002529497</c:v>
                </c:pt>
                <c:pt idx="17329">
                  <c:v>87.968000002529706</c:v>
                </c:pt>
                <c:pt idx="17330">
                  <c:v>87.97600000253</c:v>
                </c:pt>
                <c:pt idx="17331">
                  <c:v>87.984000002530209</c:v>
                </c:pt>
                <c:pt idx="17332">
                  <c:v>87.992000002530389</c:v>
                </c:pt>
                <c:pt idx="17333">
                  <c:v>88.000000002530712</c:v>
                </c:pt>
                <c:pt idx="17334">
                  <c:v>88.008000002530892</c:v>
                </c:pt>
                <c:pt idx="17335">
                  <c:v>88.016000002531101</c:v>
                </c:pt>
                <c:pt idx="17336">
                  <c:v>88.024000002531395</c:v>
                </c:pt>
                <c:pt idx="17337">
                  <c:v>88.032000002531603</c:v>
                </c:pt>
                <c:pt idx="17338">
                  <c:v>88.040000002531798</c:v>
                </c:pt>
                <c:pt idx="17339">
                  <c:v>88.048000002532007</c:v>
                </c:pt>
                <c:pt idx="17340">
                  <c:v>88.056000002532301</c:v>
                </c:pt>
                <c:pt idx="17341">
                  <c:v>88.064000002532509</c:v>
                </c:pt>
                <c:pt idx="17342">
                  <c:v>88.07200000253269</c:v>
                </c:pt>
                <c:pt idx="17343">
                  <c:v>88.080000002532998</c:v>
                </c:pt>
                <c:pt idx="17344">
                  <c:v>88.088000002533192</c:v>
                </c:pt>
                <c:pt idx="17345">
                  <c:v>88.096000002533401</c:v>
                </c:pt>
                <c:pt idx="17346">
                  <c:v>88.104000002533695</c:v>
                </c:pt>
                <c:pt idx="17347">
                  <c:v>88.112000002533904</c:v>
                </c:pt>
                <c:pt idx="17348">
                  <c:v>88.120000002534098</c:v>
                </c:pt>
                <c:pt idx="17349">
                  <c:v>88.128000002534307</c:v>
                </c:pt>
                <c:pt idx="17350">
                  <c:v>88.136000002534601</c:v>
                </c:pt>
                <c:pt idx="17351">
                  <c:v>88.14400000253481</c:v>
                </c:pt>
                <c:pt idx="17352">
                  <c:v>88.15200000253499</c:v>
                </c:pt>
                <c:pt idx="17353">
                  <c:v>88.160000002535298</c:v>
                </c:pt>
                <c:pt idx="17354">
                  <c:v>88.168000002535493</c:v>
                </c:pt>
                <c:pt idx="17355">
                  <c:v>88.176000002535702</c:v>
                </c:pt>
                <c:pt idx="17356">
                  <c:v>88.184000002535996</c:v>
                </c:pt>
                <c:pt idx="17357">
                  <c:v>88.192000002536204</c:v>
                </c:pt>
                <c:pt idx="17358">
                  <c:v>88.200000002536399</c:v>
                </c:pt>
                <c:pt idx="17359">
                  <c:v>88.208000002536608</c:v>
                </c:pt>
                <c:pt idx="17360">
                  <c:v>88.216000002536902</c:v>
                </c:pt>
                <c:pt idx="17361">
                  <c:v>88.22400000253711</c:v>
                </c:pt>
                <c:pt idx="17362">
                  <c:v>88.232000002537291</c:v>
                </c:pt>
                <c:pt idx="17363">
                  <c:v>88.240000002537599</c:v>
                </c:pt>
                <c:pt idx="17364">
                  <c:v>88.248000002537793</c:v>
                </c:pt>
                <c:pt idx="17365">
                  <c:v>88.256000002538002</c:v>
                </c:pt>
                <c:pt idx="17366">
                  <c:v>88.264000002538296</c:v>
                </c:pt>
                <c:pt idx="17367">
                  <c:v>88.272000002538505</c:v>
                </c:pt>
                <c:pt idx="17368">
                  <c:v>88.280000002538699</c:v>
                </c:pt>
                <c:pt idx="17369">
                  <c:v>88.288000002538908</c:v>
                </c:pt>
                <c:pt idx="17370">
                  <c:v>88.296000002539202</c:v>
                </c:pt>
                <c:pt idx="17371">
                  <c:v>88.304000002539411</c:v>
                </c:pt>
                <c:pt idx="17372">
                  <c:v>88.312000002539591</c:v>
                </c:pt>
                <c:pt idx="17373">
                  <c:v>88.320000002539899</c:v>
                </c:pt>
                <c:pt idx="17374">
                  <c:v>88.328000002540094</c:v>
                </c:pt>
                <c:pt idx="17375">
                  <c:v>88.336000002540302</c:v>
                </c:pt>
                <c:pt idx="17376">
                  <c:v>88.344000002540596</c:v>
                </c:pt>
                <c:pt idx="17377">
                  <c:v>88.352000002540805</c:v>
                </c:pt>
                <c:pt idx="17378">
                  <c:v>88.360000002541</c:v>
                </c:pt>
                <c:pt idx="17379">
                  <c:v>88.368000002541208</c:v>
                </c:pt>
                <c:pt idx="17380">
                  <c:v>88.376000002541502</c:v>
                </c:pt>
                <c:pt idx="17381">
                  <c:v>88.384000002541697</c:v>
                </c:pt>
                <c:pt idx="17382">
                  <c:v>88.392000002541891</c:v>
                </c:pt>
                <c:pt idx="17383">
                  <c:v>88.4000000025422</c:v>
                </c:pt>
                <c:pt idx="17384">
                  <c:v>88.408000002542394</c:v>
                </c:pt>
                <c:pt idx="17385">
                  <c:v>88.416000002542603</c:v>
                </c:pt>
                <c:pt idx="17386">
                  <c:v>88.424000002542897</c:v>
                </c:pt>
                <c:pt idx="17387">
                  <c:v>88.432000002543106</c:v>
                </c:pt>
                <c:pt idx="17388">
                  <c:v>88.4400000025433</c:v>
                </c:pt>
                <c:pt idx="17389">
                  <c:v>88.448000002543509</c:v>
                </c:pt>
                <c:pt idx="17390">
                  <c:v>88.456000002543803</c:v>
                </c:pt>
                <c:pt idx="17391">
                  <c:v>88.464000002543997</c:v>
                </c:pt>
                <c:pt idx="17392">
                  <c:v>88.472000002544192</c:v>
                </c:pt>
                <c:pt idx="17393">
                  <c:v>88.4800000025445</c:v>
                </c:pt>
                <c:pt idx="17394">
                  <c:v>88.488000002544695</c:v>
                </c:pt>
                <c:pt idx="17395">
                  <c:v>88.496000002544903</c:v>
                </c:pt>
                <c:pt idx="17396">
                  <c:v>88.504000002545197</c:v>
                </c:pt>
                <c:pt idx="17397">
                  <c:v>88.512000002545406</c:v>
                </c:pt>
                <c:pt idx="17398">
                  <c:v>88.520000002545601</c:v>
                </c:pt>
                <c:pt idx="17399">
                  <c:v>88.528000002545809</c:v>
                </c:pt>
                <c:pt idx="17400">
                  <c:v>88.536000002546103</c:v>
                </c:pt>
                <c:pt idx="17401">
                  <c:v>88.544000002546298</c:v>
                </c:pt>
                <c:pt idx="17402">
                  <c:v>88.552000002546492</c:v>
                </c:pt>
                <c:pt idx="17403">
                  <c:v>88.560000002546801</c:v>
                </c:pt>
                <c:pt idx="17404">
                  <c:v>88.568000002546995</c:v>
                </c:pt>
                <c:pt idx="17405">
                  <c:v>88.576000002547204</c:v>
                </c:pt>
                <c:pt idx="17406">
                  <c:v>88.584000002547498</c:v>
                </c:pt>
                <c:pt idx="17407">
                  <c:v>88.592000002547707</c:v>
                </c:pt>
                <c:pt idx="17408">
                  <c:v>88.600000002547901</c:v>
                </c:pt>
                <c:pt idx="17409">
                  <c:v>88.60800000254811</c:v>
                </c:pt>
                <c:pt idx="17410">
                  <c:v>88.616000002548404</c:v>
                </c:pt>
                <c:pt idx="17411">
                  <c:v>88.624000002548598</c:v>
                </c:pt>
                <c:pt idx="17412">
                  <c:v>88.632000002548793</c:v>
                </c:pt>
                <c:pt idx="17413">
                  <c:v>88.640000002549101</c:v>
                </c:pt>
                <c:pt idx="17414">
                  <c:v>88.648000002549296</c:v>
                </c:pt>
                <c:pt idx="17415">
                  <c:v>88.656000002549504</c:v>
                </c:pt>
                <c:pt idx="17416">
                  <c:v>88.664000002549798</c:v>
                </c:pt>
                <c:pt idx="17417">
                  <c:v>88.672000002550007</c:v>
                </c:pt>
                <c:pt idx="17418">
                  <c:v>88.680000002550202</c:v>
                </c:pt>
                <c:pt idx="17419">
                  <c:v>88.688000002550396</c:v>
                </c:pt>
                <c:pt idx="17420">
                  <c:v>88.696000002550704</c:v>
                </c:pt>
                <c:pt idx="17421">
                  <c:v>88.704000002550899</c:v>
                </c:pt>
                <c:pt idx="17422">
                  <c:v>88.712000002551093</c:v>
                </c:pt>
                <c:pt idx="17423">
                  <c:v>88.720000002551402</c:v>
                </c:pt>
                <c:pt idx="17424">
                  <c:v>88.728000002551596</c:v>
                </c:pt>
                <c:pt idx="17425">
                  <c:v>88.736000002551805</c:v>
                </c:pt>
                <c:pt idx="17426">
                  <c:v>88.744000002552099</c:v>
                </c:pt>
                <c:pt idx="17427">
                  <c:v>88.752000002552307</c:v>
                </c:pt>
                <c:pt idx="17428">
                  <c:v>88.760000002552502</c:v>
                </c:pt>
                <c:pt idx="17429">
                  <c:v>88.768000002552697</c:v>
                </c:pt>
                <c:pt idx="17430">
                  <c:v>88.776000002552991</c:v>
                </c:pt>
                <c:pt idx="17431">
                  <c:v>88.784000002553199</c:v>
                </c:pt>
                <c:pt idx="17432">
                  <c:v>88.792000002553394</c:v>
                </c:pt>
                <c:pt idx="17433">
                  <c:v>88.800000002553702</c:v>
                </c:pt>
                <c:pt idx="17434">
                  <c:v>88.808000002553896</c:v>
                </c:pt>
                <c:pt idx="17435">
                  <c:v>88.816000002554105</c:v>
                </c:pt>
                <c:pt idx="17436">
                  <c:v>88.824000002554399</c:v>
                </c:pt>
                <c:pt idx="17437">
                  <c:v>88.832000002554608</c:v>
                </c:pt>
                <c:pt idx="17438">
                  <c:v>88.840000002554802</c:v>
                </c:pt>
                <c:pt idx="17439">
                  <c:v>88.848000002554997</c:v>
                </c:pt>
                <c:pt idx="17440">
                  <c:v>88.856000002555291</c:v>
                </c:pt>
                <c:pt idx="17441">
                  <c:v>88.8640000025555</c:v>
                </c:pt>
                <c:pt idx="17442">
                  <c:v>88.872000002555694</c:v>
                </c:pt>
                <c:pt idx="17443">
                  <c:v>88.880000002556002</c:v>
                </c:pt>
                <c:pt idx="17444">
                  <c:v>88.888000002556197</c:v>
                </c:pt>
                <c:pt idx="17445">
                  <c:v>88.896000002556406</c:v>
                </c:pt>
                <c:pt idx="17446">
                  <c:v>88.9040000025567</c:v>
                </c:pt>
                <c:pt idx="17447">
                  <c:v>88.912000002556908</c:v>
                </c:pt>
                <c:pt idx="17448">
                  <c:v>88.920000002557103</c:v>
                </c:pt>
                <c:pt idx="17449">
                  <c:v>88.928000002557411</c:v>
                </c:pt>
                <c:pt idx="17450">
                  <c:v>88.936000002557591</c:v>
                </c:pt>
                <c:pt idx="17451">
                  <c:v>88.9440000025578</c:v>
                </c:pt>
                <c:pt idx="17452">
                  <c:v>88.952000002557995</c:v>
                </c:pt>
                <c:pt idx="17453">
                  <c:v>88.960000002558303</c:v>
                </c:pt>
                <c:pt idx="17454">
                  <c:v>88.968000002558497</c:v>
                </c:pt>
                <c:pt idx="17455">
                  <c:v>88.976000002558706</c:v>
                </c:pt>
                <c:pt idx="17456">
                  <c:v>88.984000002559</c:v>
                </c:pt>
                <c:pt idx="17457">
                  <c:v>88.992000002559209</c:v>
                </c:pt>
                <c:pt idx="17458">
                  <c:v>89.000000002559403</c:v>
                </c:pt>
                <c:pt idx="17459">
                  <c:v>89.008000002559712</c:v>
                </c:pt>
                <c:pt idx="17460">
                  <c:v>89.016000002559892</c:v>
                </c:pt>
                <c:pt idx="17461">
                  <c:v>89.024000002560101</c:v>
                </c:pt>
                <c:pt idx="17462">
                  <c:v>89.032000002560295</c:v>
                </c:pt>
                <c:pt idx="17463">
                  <c:v>89.040000002560603</c:v>
                </c:pt>
                <c:pt idx="17464">
                  <c:v>89.048000002560798</c:v>
                </c:pt>
                <c:pt idx="17465">
                  <c:v>89.056000002561007</c:v>
                </c:pt>
                <c:pt idx="17466">
                  <c:v>89.064000002561301</c:v>
                </c:pt>
                <c:pt idx="17467">
                  <c:v>89.072000002561509</c:v>
                </c:pt>
                <c:pt idx="17468">
                  <c:v>89.08000000256169</c:v>
                </c:pt>
                <c:pt idx="17469">
                  <c:v>89.088000002562012</c:v>
                </c:pt>
                <c:pt idx="17470">
                  <c:v>89.096000002562192</c:v>
                </c:pt>
                <c:pt idx="17471">
                  <c:v>89.104000002562401</c:v>
                </c:pt>
                <c:pt idx="17472">
                  <c:v>89.112000002562596</c:v>
                </c:pt>
                <c:pt idx="17473">
                  <c:v>89.120000002562904</c:v>
                </c:pt>
                <c:pt idx="17474">
                  <c:v>89.128000002563098</c:v>
                </c:pt>
                <c:pt idx="17475">
                  <c:v>89.136000002563307</c:v>
                </c:pt>
                <c:pt idx="17476">
                  <c:v>89.144000002563601</c:v>
                </c:pt>
                <c:pt idx="17477">
                  <c:v>89.15200000256381</c:v>
                </c:pt>
                <c:pt idx="17478">
                  <c:v>89.16000000256399</c:v>
                </c:pt>
                <c:pt idx="17479">
                  <c:v>89.168000002564298</c:v>
                </c:pt>
                <c:pt idx="17480">
                  <c:v>89.176000002564493</c:v>
                </c:pt>
                <c:pt idx="17481">
                  <c:v>89.184000002564702</c:v>
                </c:pt>
                <c:pt idx="17482">
                  <c:v>89.192000002564896</c:v>
                </c:pt>
                <c:pt idx="17483">
                  <c:v>89.200000002565204</c:v>
                </c:pt>
                <c:pt idx="17484">
                  <c:v>89.208000002565399</c:v>
                </c:pt>
                <c:pt idx="17485">
                  <c:v>89.216000002565607</c:v>
                </c:pt>
                <c:pt idx="17486">
                  <c:v>89.224000002565901</c:v>
                </c:pt>
                <c:pt idx="17487">
                  <c:v>89.23200000256611</c:v>
                </c:pt>
                <c:pt idx="17488">
                  <c:v>89.240000002566291</c:v>
                </c:pt>
                <c:pt idx="17489">
                  <c:v>89.248000002566599</c:v>
                </c:pt>
                <c:pt idx="17490">
                  <c:v>89.256000002566793</c:v>
                </c:pt>
                <c:pt idx="17491">
                  <c:v>89.264000002567002</c:v>
                </c:pt>
                <c:pt idx="17492">
                  <c:v>89.272000002567196</c:v>
                </c:pt>
                <c:pt idx="17493">
                  <c:v>89.280000002567505</c:v>
                </c:pt>
                <c:pt idx="17494">
                  <c:v>89.288000002567699</c:v>
                </c:pt>
                <c:pt idx="17495">
                  <c:v>89.296000002567908</c:v>
                </c:pt>
                <c:pt idx="17496">
                  <c:v>89.304000002568202</c:v>
                </c:pt>
                <c:pt idx="17497">
                  <c:v>89.312000002568411</c:v>
                </c:pt>
                <c:pt idx="17498">
                  <c:v>89.320000002568591</c:v>
                </c:pt>
                <c:pt idx="17499">
                  <c:v>89.328000002568899</c:v>
                </c:pt>
                <c:pt idx="17500">
                  <c:v>89.336000002569094</c:v>
                </c:pt>
                <c:pt idx="17501">
                  <c:v>89.344000002569302</c:v>
                </c:pt>
                <c:pt idx="17502">
                  <c:v>89.352000002569497</c:v>
                </c:pt>
                <c:pt idx="17503">
                  <c:v>89.360000002569805</c:v>
                </c:pt>
                <c:pt idx="17504">
                  <c:v>89.36800000257</c:v>
                </c:pt>
                <c:pt idx="17505">
                  <c:v>89.376000002570208</c:v>
                </c:pt>
                <c:pt idx="17506">
                  <c:v>89.384000002570502</c:v>
                </c:pt>
                <c:pt idx="17507">
                  <c:v>89.392000002570711</c:v>
                </c:pt>
                <c:pt idx="17508">
                  <c:v>89.400000002570891</c:v>
                </c:pt>
                <c:pt idx="17509">
                  <c:v>89.4080000025712</c:v>
                </c:pt>
                <c:pt idx="17510">
                  <c:v>89.416000002571394</c:v>
                </c:pt>
                <c:pt idx="17511">
                  <c:v>89.424000002571603</c:v>
                </c:pt>
                <c:pt idx="17512">
                  <c:v>89.432000002571797</c:v>
                </c:pt>
                <c:pt idx="17513">
                  <c:v>89.440000002572106</c:v>
                </c:pt>
                <c:pt idx="17514">
                  <c:v>89.4480000025723</c:v>
                </c:pt>
                <c:pt idx="17515">
                  <c:v>89.456000002572509</c:v>
                </c:pt>
                <c:pt idx="17516">
                  <c:v>89.464000002572803</c:v>
                </c:pt>
                <c:pt idx="17517">
                  <c:v>89.472000002572997</c:v>
                </c:pt>
                <c:pt idx="17518">
                  <c:v>89.480000002573192</c:v>
                </c:pt>
                <c:pt idx="17519">
                  <c:v>89.4880000025735</c:v>
                </c:pt>
                <c:pt idx="17520">
                  <c:v>89.496000002573695</c:v>
                </c:pt>
                <c:pt idx="17521">
                  <c:v>89.504000002573903</c:v>
                </c:pt>
                <c:pt idx="17522">
                  <c:v>89.512000002574098</c:v>
                </c:pt>
                <c:pt idx="17523">
                  <c:v>89.520000002574406</c:v>
                </c:pt>
                <c:pt idx="17524">
                  <c:v>89.528000002574601</c:v>
                </c:pt>
                <c:pt idx="17525">
                  <c:v>89.536000002574809</c:v>
                </c:pt>
                <c:pt idx="17526">
                  <c:v>89.544000002575103</c:v>
                </c:pt>
                <c:pt idx="17527">
                  <c:v>89.552000002575298</c:v>
                </c:pt>
                <c:pt idx="17528">
                  <c:v>89.560000002575492</c:v>
                </c:pt>
                <c:pt idx="17529">
                  <c:v>89.568000002575801</c:v>
                </c:pt>
                <c:pt idx="17530">
                  <c:v>89.576000002575995</c:v>
                </c:pt>
                <c:pt idx="17531">
                  <c:v>89.584000002576204</c:v>
                </c:pt>
                <c:pt idx="17532">
                  <c:v>89.592000002576398</c:v>
                </c:pt>
                <c:pt idx="17533">
                  <c:v>89.600000002576706</c:v>
                </c:pt>
                <c:pt idx="17534">
                  <c:v>89.608000002576901</c:v>
                </c:pt>
                <c:pt idx="17535">
                  <c:v>89.61600000257711</c:v>
                </c:pt>
                <c:pt idx="17536">
                  <c:v>89.624000002577404</c:v>
                </c:pt>
                <c:pt idx="17537">
                  <c:v>89.632000002577598</c:v>
                </c:pt>
                <c:pt idx="17538">
                  <c:v>89.640000002577793</c:v>
                </c:pt>
                <c:pt idx="17539">
                  <c:v>89.648000002578101</c:v>
                </c:pt>
                <c:pt idx="17540">
                  <c:v>89.656000002578295</c:v>
                </c:pt>
                <c:pt idx="17541">
                  <c:v>89.664000002578504</c:v>
                </c:pt>
                <c:pt idx="17542">
                  <c:v>89.672000002578699</c:v>
                </c:pt>
                <c:pt idx="17543">
                  <c:v>89.680000002579007</c:v>
                </c:pt>
                <c:pt idx="17544">
                  <c:v>89.688000002579201</c:v>
                </c:pt>
                <c:pt idx="17545">
                  <c:v>89.69600000257941</c:v>
                </c:pt>
                <c:pt idx="17546">
                  <c:v>89.704000002579704</c:v>
                </c:pt>
                <c:pt idx="17547">
                  <c:v>89.712000002579899</c:v>
                </c:pt>
                <c:pt idx="17548">
                  <c:v>89.720000002580093</c:v>
                </c:pt>
                <c:pt idx="17549">
                  <c:v>89.728000002580401</c:v>
                </c:pt>
                <c:pt idx="17550">
                  <c:v>89.736000002580596</c:v>
                </c:pt>
                <c:pt idx="17551">
                  <c:v>89.744000002580805</c:v>
                </c:pt>
                <c:pt idx="17552">
                  <c:v>89.752000002580999</c:v>
                </c:pt>
                <c:pt idx="17553">
                  <c:v>89.760000002581307</c:v>
                </c:pt>
                <c:pt idx="17554">
                  <c:v>89.768000002581502</c:v>
                </c:pt>
                <c:pt idx="17555">
                  <c:v>89.776000002581696</c:v>
                </c:pt>
                <c:pt idx="17556">
                  <c:v>89.784000002582005</c:v>
                </c:pt>
                <c:pt idx="17557">
                  <c:v>89.792000002582199</c:v>
                </c:pt>
                <c:pt idx="17558">
                  <c:v>89.800000002582394</c:v>
                </c:pt>
                <c:pt idx="17559">
                  <c:v>89.808000002582702</c:v>
                </c:pt>
                <c:pt idx="17560">
                  <c:v>89.816000002582896</c:v>
                </c:pt>
                <c:pt idx="17561">
                  <c:v>89.824000002583105</c:v>
                </c:pt>
                <c:pt idx="17562">
                  <c:v>89.8320000025833</c:v>
                </c:pt>
                <c:pt idx="17563">
                  <c:v>89.840000002583608</c:v>
                </c:pt>
                <c:pt idx="17564">
                  <c:v>89.848000002583802</c:v>
                </c:pt>
                <c:pt idx="17565">
                  <c:v>89.856000002583997</c:v>
                </c:pt>
                <c:pt idx="17566">
                  <c:v>89.864000002584291</c:v>
                </c:pt>
                <c:pt idx="17567">
                  <c:v>89.8720000025845</c:v>
                </c:pt>
                <c:pt idx="17568">
                  <c:v>89.880000002584694</c:v>
                </c:pt>
                <c:pt idx="17569">
                  <c:v>89.888000002585002</c:v>
                </c:pt>
                <c:pt idx="17570">
                  <c:v>89.896000002585197</c:v>
                </c:pt>
                <c:pt idx="17571">
                  <c:v>89.904000002585406</c:v>
                </c:pt>
                <c:pt idx="17572">
                  <c:v>89.9120000025856</c:v>
                </c:pt>
                <c:pt idx="17573">
                  <c:v>89.920000002585908</c:v>
                </c:pt>
                <c:pt idx="17574">
                  <c:v>89.928000002586103</c:v>
                </c:pt>
                <c:pt idx="17575">
                  <c:v>89.936000002586297</c:v>
                </c:pt>
                <c:pt idx="17576">
                  <c:v>89.944000002586591</c:v>
                </c:pt>
                <c:pt idx="17577">
                  <c:v>89.9520000025868</c:v>
                </c:pt>
                <c:pt idx="17578">
                  <c:v>89.960000002586995</c:v>
                </c:pt>
                <c:pt idx="17579">
                  <c:v>89.968000002587303</c:v>
                </c:pt>
                <c:pt idx="17580">
                  <c:v>89.976000002587497</c:v>
                </c:pt>
                <c:pt idx="17581">
                  <c:v>89.984000002587706</c:v>
                </c:pt>
                <c:pt idx="17582">
                  <c:v>89.992000002587901</c:v>
                </c:pt>
                <c:pt idx="17583">
                  <c:v>90.000000002588209</c:v>
                </c:pt>
                <c:pt idx="17584">
                  <c:v>90.008000002588403</c:v>
                </c:pt>
                <c:pt idx="17585">
                  <c:v>90.016000002588598</c:v>
                </c:pt>
                <c:pt idx="17586">
                  <c:v>90.024000002588892</c:v>
                </c:pt>
                <c:pt idx="17587">
                  <c:v>90.032000002589101</c:v>
                </c:pt>
                <c:pt idx="17588">
                  <c:v>90.040000002589295</c:v>
                </c:pt>
                <c:pt idx="17589">
                  <c:v>90.048000002589603</c:v>
                </c:pt>
                <c:pt idx="17590">
                  <c:v>90.056000002589798</c:v>
                </c:pt>
                <c:pt idx="17591">
                  <c:v>90.064000002590006</c:v>
                </c:pt>
                <c:pt idx="17592">
                  <c:v>90.072000002590201</c:v>
                </c:pt>
                <c:pt idx="17593">
                  <c:v>90.080000002590509</c:v>
                </c:pt>
                <c:pt idx="17594">
                  <c:v>90.088000002590704</c:v>
                </c:pt>
                <c:pt idx="17595">
                  <c:v>90.096000002590898</c:v>
                </c:pt>
                <c:pt idx="17596">
                  <c:v>90.104000002591192</c:v>
                </c:pt>
                <c:pt idx="17597">
                  <c:v>90.112000002591401</c:v>
                </c:pt>
                <c:pt idx="17598">
                  <c:v>90.120000002591595</c:v>
                </c:pt>
                <c:pt idx="17599">
                  <c:v>90.128000002591904</c:v>
                </c:pt>
                <c:pt idx="17600">
                  <c:v>90.136000002592098</c:v>
                </c:pt>
                <c:pt idx="17601">
                  <c:v>90.144000002592307</c:v>
                </c:pt>
                <c:pt idx="17602">
                  <c:v>90.152000002592501</c:v>
                </c:pt>
                <c:pt idx="17603">
                  <c:v>90.16000000259281</c:v>
                </c:pt>
                <c:pt idx="17604">
                  <c:v>90.16800000259299</c:v>
                </c:pt>
                <c:pt idx="17605">
                  <c:v>90.176000002593199</c:v>
                </c:pt>
                <c:pt idx="17606">
                  <c:v>90.184000002593493</c:v>
                </c:pt>
                <c:pt idx="17607">
                  <c:v>90.192000002593701</c:v>
                </c:pt>
                <c:pt idx="17608">
                  <c:v>90.200000002593896</c:v>
                </c:pt>
                <c:pt idx="17609">
                  <c:v>90.208000002594204</c:v>
                </c:pt>
                <c:pt idx="17610">
                  <c:v>90.216000002594399</c:v>
                </c:pt>
                <c:pt idx="17611">
                  <c:v>90.224000002594607</c:v>
                </c:pt>
                <c:pt idx="17612">
                  <c:v>90.232000002594802</c:v>
                </c:pt>
                <c:pt idx="17613">
                  <c:v>90.24000000259511</c:v>
                </c:pt>
                <c:pt idx="17614">
                  <c:v>90.24800000259529</c:v>
                </c:pt>
                <c:pt idx="17615">
                  <c:v>90.256000002595499</c:v>
                </c:pt>
                <c:pt idx="17616">
                  <c:v>90.264000002595793</c:v>
                </c:pt>
                <c:pt idx="17617">
                  <c:v>90.272000002596002</c:v>
                </c:pt>
                <c:pt idx="17618">
                  <c:v>90.280000002596196</c:v>
                </c:pt>
                <c:pt idx="17619">
                  <c:v>90.288000002596505</c:v>
                </c:pt>
                <c:pt idx="17620">
                  <c:v>90.296000002596699</c:v>
                </c:pt>
                <c:pt idx="17621">
                  <c:v>90.304000002596908</c:v>
                </c:pt>
                <c:pt idx="17622">
                  <c:v>90.312000002597102</c:v>
                </c:pt>
                <c:pt idx="17623">
                  <c:v>90.320000002597411</c:v>
                </c:pt>
                <c:pt idx="17624">
                  <c:v>90.328000002597591</c:v>
                </c:pt>
                <c:pt idx="17625">
                  <c:v>90.3360000025978</c:v>
                </c:pt>
                <c:pt idx="17626">
                  <c:v>90.344000002598094</c:v>
                </c:pt>
                <c:pt idx="17627">
                  <c:v>90.352000002598302</c:v>
                </c:pt>
                <c:pt idx="17628">
                  <c:v>90.360000002598497</c:v>
                </c:pt>
                <c:pt idx="17629">
                  <c:v>90.368000002598805</c:v>
                </c:pt>
                <c:pt idx="17630">
                  <c:v>90.376000002599</c:v>
                </c:pt>
                <c:pt idx="17631">
                  <c:v>90.384000002599208</c:v>
                </c:pt>
                <c:pt idx="17632">
                  <c:v>90.392000002599403</c:v>
                </c:pt>
                <c:pt idx="17633">
                  <c:v>90.400000002599711</c:v>
                </c:pt>
                <c:pt idx="17634">
                  <c:v>90.408000002599891</c:v>
                </c:pt>
                <c:pt idx="17635">
                  <c:v>90.4160000026001</c:v>
                </c:pt>
                <c:pt idx="17636">
                  <c:v>90.424000002600394</c:v>
                </c:pt>
                <c:pt idx="17637">
                  <c:v>90.432000002600603</c:v>
                </c:pt>
                <c:pt idx="17638">
                  <c:v>90.440000002600797</c:v>
                </c:pt>
                <c:pt idx="17639">
                  <c:v>90.448000002601106</c:v>
                </c:pt>
                <c:pt idx="17640">
                  <c:v>90.4560000026013</c:v>
                </c:pt>
                <c:pt idx="17641">
                  <c:v>90.464000002601509</c:v>
                </c:pt>
                <c:pt idx="17642">
                  <c:v>90.472000002601689</c:v>
                </c:pt>
                <c:pt idx="17643">
                  <c:v>90.480000002602011</c:v>
                </c:pt>
                <c:pt idx="17644">
                  <c:v>90.488000002602192</c:v>
                </c:pt>
                <c:pt idx="17645">
                  <c:v>90.496000002602401</c:v>
                </c:pt>
                <c:pt idx="17646">
                  <c:v>90.504000002602695</c:v>
                </c:pt>
                <c:pt idx="17647">
                  <c:v>90.512000002602903</c:v>
                </c:pt>
                <c:pt idx="17648">
                  <c:v>90.520000002603098</c:v>
                </c:pt>
                <c:pt idx="17649">
                  <c:v>90.528000002603406</c:v>
                </c:pt>
                <c:pt idx="17650">
                  <c:v>90.5360000026036</c:v>
                </c:pt>
                <c:pt idx="17651">
                  <c:v>90.544000002603809</c:v>
                </c:pt>
                <c:pt idx="17652">
                  <c:v>90.55200000260399</c:v>
                </c:pt>
                <c:pt idx="17653">
                  <c:v>90.560000002604298</c:v>
                </c:pt>
                <c:pt idx="17654">
                  <c:v>90.568000002604492</c:v>
                </c:pt>
                <c:pt idx="17655">
                  <c:v>90.576000002604701</c:v>
                </c:pt>
                <c:pt idx="17656">
                  <c:v>90.584000002604995</c:v>
                </c:pt>
                <c:pt idx="17657">
                  <c:v>90.592000002605204</c:v>
                </c:pt>
                <c:pt idx="17658">
                  <c:v>90.600000002605398</c:v>
                </c:pt>
                <c:pt idx="17659">
                  <c:v>90.608000002605706</c:v>
                </c:pt>
                <c:pt idx="17660">
                  <c:v>90.616000002605901</c:v>
                </c:pt>
                <c:pt idx="17661">
                  <c:v>90.62400000260611</c:v>
                </c:pt>
                <c:pt idx="17662">
                  <c:v>90.63200000260629</c:v>
                </c:pt>
                <c:pt idx="17663">
                  <c:v>90.640000002606598</c:v>
                </c:pt>
                <c:pt idx="17664">
                  <c:v>90.648000002606793</c:v>
                </c:pt>
                <c:pt idx="17665">
                  <c:v>90.656000002607001</c:v>
                </c:pt>
                <c:pt idx="17666">
                  <c:v>90.664000002607295</c:v>
                </c:pt>
                <c:pt idx="17667">
                  <c:v>90.672000002607504</c:v>
                </c:pt>
                <c:pt idx="17668">
                  <c:v>90.680000002607699</c:v>
                </c:pt>
                <c:pt idx="17669">
                  <c:v>90.688000002608007</c:v>
                </c:pt>
                <c:pt idx="17670">
                  <c:v>90.696000002608201</c:v>
                </c:pt>
                <c:pt idx="17671">
                  <c:v>90.70400000260841</c:v>
                </c:pt>
                <c:pt idx="17672">
                  <c:v>90.712000002608704</c:v>
                </c:pt>
                <c:pt idx="17673">
                  <c:v>90.720000002608899</c:v>
                </c:pt>
                <c:pt idx="17674">
                  <c:v>90.728000002609093</c:v>
                </c:pt>
                <c:pt idx="17675">
                  <c:v>90.736000002609302</c:v>
                </c:pt>
                <c:pt idx="17676">
                  <c:v>90.744000002609596</c:v>
                </c:pt>
                <c:pt idx="17677">
                  <c:v>90.752000002609805</c:v>
                </c:pt>
                <c:pt idx="17678">
                  <c:v>90.760000002609999</c:v>
                </c:pt>
                <c:pt idx="17679">
                  <c:v>90.768000002610307</c:v>
                </c:pt>
                <c:pt idx="17680">
                  <c:v>90.776000002610502</c:v>
                </c:pt>
                <c:pt idx="17681">
                  <c:v>90.784000002610711</c:v>
                </c:pt>
                <c:pt idx="17682">
                  <c:v>90.792000002611005</c:v>
                </c:pt>
                <c:pt idx="17683">
                  <c:v>90.800000002611199</c:v>
                </c:pt>
                <c:pt idx="17684">
                  <c:v>90.808000002611394</c:v>
                </c:pt>
                <c:pt idx="17685">
                  <c:v>90.816000002611602</c:v>
                </c:pt>
                <c:pt idx="17686">
                  <c:v>90.824000002611896</c:v>
                </c:pt>
                <c:pt idx="17687">
                  <c:v>90.832000002612105</c:v>
                </c:pt>
                <c:pt idx="17688">
                  <c:v>90.8400000026123</c:v>
                </c:pt>
                <c:pt idx="17689">
                  <c:v>90.848000002612608</c:v>
                </c:pt>
                <c:pt idx="17690">
                  <c:v>90.856000002612802</c:v>
                </c:pt>
                <c:pt idx="17691">
                  <c:v>90.864000002612997</c:v>
                </c:pt>
                <c:pt idx="17692">
                  <c:v>90.872000002613305</c:v>
                </c:pt>
                <c:pt idx="17693">
                  <c:v>90.8800000026135</c:v>
                </c:pt>
                <c:pt idx="17694">
                  <c:v>90.888000002613694</c:v>
                </c:pt>
                <c:pt idx="17695">
                  <c:v>90.896000002613903</c:v>
                </c:pt>
                <c:pt idx="17696">
                  <c:v>90.904000002614197</c:v>
                </c:pt>
                <c:pt idx="17697">
                  <c:v>90.912000002614406</c:v>
                </c:pt>
                <c:pt idx="17698">
                  <c:v>90.9200000026146</c:v>
                </c:pt>
                <c:pt idx="17699">
                  <c:v>90.928000002614908</c:v>
                </c:pt>
                <c:pt idx="17700">
                  <c:v>90.936000002615103</c:v>
                </c:pt>
                <c:pt idx="17701">
                  <c:v>90.944000002615297</c:v>
                </c:pt>
                <c:pt idx="17702">
                  <c:v>90.952000002615591</c:v>
                </c:pt>
                <c:pt idx="17703">
                  <c:v>90.9600000026158</c:v>
                </c:pt>
                <c:pt idx="17704">
                  <c:v>90.968000002615995</c:v>
                </c:pt>
                <c:pt idx="17705">
                  <c:v>90.976000002616203</c:v>
                </c:pt>
                <c:pt idx="17706">
                  <c:v>90.984000002616497</c:v>
                </c:pt>
                <c:pt idx="17707">
                  <c:v>90.992000002616706</c:v>
                </c:pt>
                <c:pt idx="17708">
                  <c:v>91.0000000026169</c:v>
                </c:pt>
                <c:pt idx="17709">
                  <c:v>91.008000002617209</c:v>
                </c:pt>
                <c:pt idx="17710">
                  <c:v>91.016000002617403</c:v>
                </c:pt>
                <c:pt idx="17711">
                  <c:v>91.024000002617598</c:v>
                </c:pt>
                <c:pt idx="17712">
                  <c:v>91.032000002617892</c:v>
                </c:pt>
                <c:pt idx="17713">
                  <c:v>91.0400000026181</c:v>
                </c:pt>
                <c:pt idx="17714">
                  <c:v>91.048000002618295</c:v>
                </c:pt>
                <c:pt idx="17715">
                  <c:v>91.056000002618603</c:v>
                </c:pt>
                <c:pt idx="17716">
                  <c:v>91.064000002618798</c:v>
                </c:pt>
                <c:pt idx="17717">
                  <c:v>91.072000002619006</c:v>
                </c:pt>
                <c:pt idx="17718">
                  <c:v>91.080000002619201</c:v>
                </c:pt>
                <c:pt idx="17719">
                  <c:v>91.088000002619509</c:v>
                </c:pt>
                <c:pt idx="17720">
                  <c:v>91.096000002619704</c:v>
                </c:pt>
                <c:pt idx="17721">
                  <c:v>91.104000002619898</c:v>
                </c:pt>
                <c:pt idx="17722">
                  <c:v>91.112000002620192</c:v>
                </c:pt>
                <c:pt idx="17723">
                  <c:v>91.120000002620401</c:v>
                </c:pt>
                <c:pt idx="17724">
                  <c:v>91.128000002620595</c:v>
                </c:pt>
                <c:pt idx="17725">
                  <c:v>91.136000002620904</c:v>
                </c:pt>
                <c:pt idx="17726">
                  <c:v>91.144000002621098</c:v>
                </c:pt>
                <c:pt idx="17727">
                  <c:v>91.152000002621307</c:v>
                </c:pt>
                <c:pt idx="17728">
                  <c:v>91.160000002621501</c:v>
                </c:pt>
                <c:pt idx="17729">
                  <c:v>91.16800000262181</c:v>
                </c:pt>
                <c:pt idx="17730">
                  <c:v>91.176000002622004</c:v>
                </c:pt>
                <c:pt idx="17731">
                  <c:v>91.184000002622199</c:v>
                </c:pt>
                <c:pt idx="17732">
                  <c:v>91.192000002622493</c:v>
                </c:pt>
                <c:pt idx="17733">
                  <c:v>91.200000002622701</c:v>
                </c:pt>
                <c:pt idx="17734">
                  <c:v>91.208000002622896</c:v>
                </c:pt>
                <c:pt idx="17735">
                  <c:v>91.216000002623204</c:v>
                </c:pt>
                <c:pt idx="17736">
                  <c:v>91.224000002623399</c:v>
                </c:pt>
                <c:pt idx="17737">
                  <c:v>91.232000002623607</c:v>
                </c:pt>
                <c:pt idx="17738">
                  <c:v>91.240000002623802</c:v>
                </c:pt>
                <c:pt idx="17739">
                  <c:v>91.24800000262411</c:v>
                </c:pt>
                <c:pt idx="17740">
                  <c:v>91.25600000262429</c:v>
                </c:pt>
                <c:pt idx="17741">
                  <c:v>91.264000002624499</c:v>
                </c:pt>
                <c:pt idx="17742">
                  <c:v>91.272000002624793</c:v>
                </c:pt>
                <c:pt idx="17743">
                  <c:v>91.280000002625002</c:v>
                </c:pt>
                <c:pt idx="17744">
                  <c:v>91.288000002625196</c:v>
                </c:pt>
                <c:pt idx="17745">
                  <c:v>91.296000002625505</c:v>
                </c:pt>
                <c:pt idx="17746">
                  <c:v>91.304000002625699</c:v>
                </c:pt>
                <c:pt idx="17747">
                  <c:v>91.312000002625908</c:v>
                </c:pt>
                <c:pt idx="17748">
                  <c:v>91.320000002626102</c:v>
                </c:pt>
                <c:pt idx="17749">
                  <c:v>91.32800000262641</c:v>
                </c:pt>
                <c:pt idx="17750">
                  <c:v>91.336000002626591</c:v>
                </c:pt>
                <c:pt idx="17751">
                  <c:v>91.3440000026268</c:v>
                </c:pt>
                <c:pt idx="17752">
                  <c:v>91.352000002627094</c:v>
                </c:pt>
                <c:pt idx="17753">
                  <c:v>91.360000002627302</c:v>
                </c:pt>
                <c:pt idx="17754">
                  <c:v>91.368000002627497</c:v>
                </c:pt>
                <c:pt idx="17755">
                  <c:v>91.376000002627805</c:v>
                </c:pt>
                <c:pt idx="17756">
                  <c:v>91.384000002627999</c:v>
                </c:pt>
                <c:pt idx="17757">
                  <c:v>91.392000002628208</c:v>
                </c:pt>
                <c:pt idx="17758">
                  <c:v>91.400000002628403</c:v>
                </c:pt>
                <c:pt idx="17759">
                  <c:v>91.408000002628711</c:v>
                </c:pt>
                <c:pt idx="17760">
                  <c:v>91.416000002628891</c:v>
                </c:pt>
                <c:pt idx="17761">
                  <c:v>91.4240000026291</c:v>
                </c:pt>
                <c:pt idx="17762">
                  <c:v>91.432000002629394</c:v>
                </c:pt>
                <c:pt idx="17763">
                  <c:v>91.440000002629603</c:v>
                </c:pt>
                <c:pt idx="17764">
                  <c:v>91.448000002629797</c:v>
                </c:pt>
                <c:pt idx="17765">
                  <c:v>91.456000002630105</c:v>
                </c:pt>
                <c:pt idx="17766">
                  <c:v>91.4640000026303</c:v>
                </c:pt>
                <c:pt idx="17767">
                  <c:v>91.472000002630509</c:v>
                </c:pt>
                <c:pt idx="17768">
                  <c:v>91.480000002630689</c:v>
                </c:pt>
                <c:pt idx="17769">
                  <c:v>91.488000002631011</c:v>
                </c:pt>
                <c:pt idx="17770">
                  <c:v>91.496000002631192</c:v>
                </c:pt>
                <c:pt idx="17771">
                  <c:v>91.5040000026314</c:v>
                </c:pt>
                <c:pt idx="17772">
                  <c:v>91.512000002631694</c:v>
                </c:pt>
                <c:pt idx="17773">
                  <c:v>91.520000002631903</c:v>
                </c:pt>
                <c:pt idx="17774">
                  <c:v>91.528000002632098</c:v>
                </c:pt>
                <c:pt idx="17775">
                  <c:v>91.536000002632406</c:v>
                </c:pt>
                <c:pt idx="17776">
                  <c:v>91.5440000026326</c:v>
                </c:pt>
                <c:pt idx="17777">
                  <c:v>91.552000002632809</c:v>
                </c:pt>
                <c:pt idx="17778">
                  <c:v>91.560000002632989</c:v>
                </c:pt>
                <c:pt idx="17779">
                  <c:v>91.568000002633312</c:v>
                </c:pt>
                <c:pt idx="17780">
                  <c:v>91.576000002633492</c:v>
                </c:pt>
                <c:pt idx="17781">
                  <c:v>91.584000002633701</c:v>
                </c:pt>
                <c:pt idx="17782">
                  <c:v>91.592000002633995</c:v>
                </c:pt>
                <c:pt idx="17783">
                  <c:v>91.600000002634204</c:v>
                </c:pt>
                <c:pt idx="17784">
                  <c:v>91.608000002634398</c:v>
                </c:pt>
                <c:pt idx="17785">
                  <c:v>91.616000002634706</c:v>
                </c:pt>
                <c:pt idx="17786">
                  <c:v>91.624000002634901</c:v>
                </c:pt>
                <c:pt idx="17787">
                  <c:v>91.63200000263511</c:v>
                </c:pt>
                <c:pt idx="17788">
                  <c:v>91.64000000263529</c:v>
                </c:pt>
                <c:pt idx="17789">
                  <c:v>91.648000002635598</c:v>
                </c:pt>
                <c:pt idx="17790">
                  <c:v>91.656000002635793</c:v>
                </c:pt>
                <c:pt idx="17791">
                  <c:v>91.664000002636001</c:v>
                </c:pt>
                <c:pt idx="17792">
                  <c:v>91.672000002636295</c:v>
                </c:pt>
                <c:pt idx="17793">
                  <c:v>91.680000002636504</c:v>
                </c:pt>
                <c:pt idx="17794">
                  <c:v>91.688000002636699</c:v>
                </c:pt>
                <c:pt idx="17795">
                  <c:v>91.696000002637007</c:v>
                </c:pt>
                <c:pt idx="17796">
                  <c:v>91.704000002637201</c:v>
                </c:pt>
                <c:pt idx="17797">
                  <c:v>91.71200000263741</c:v>
                </c:pt>
                <c:pt idx="17798">
                  <c:v>91.72000000263759</c:v>
                </c:pt>
                <c:pt idx="17799">
                  <c:v>91.728000002637899</c:v>
                </c:pt>
                <c:pt idx="17800">
                  <c:v>91.736000002638093</c:v>
                </c:pt>
                <c:pt idx="17801">
                  <c:v>91.744000002638302</c:v>
                </c:pt>
                <c:pt idx="17802">
                  <c:v>91.752000002638596</c:v>
                </c:pt>
                <c:pt idx="17803">
                  <c:v>91.760000002638805</c:v>
                </c:pt>
                <c:pt idx="17804">
                  <c:v>91.768000002638999</c:v>
                </c:pt>
                <c:pt idx="17805">
                  <c:v>91.776000002639307</c:v>
                </c:pt>
                <c:pt idx="17806">
                  <c:v>91.784000002639502</c:v>
                </c:pt>
                <c:pt idx="17807">
                  <c:v>91.79200000263971</c:v>
                </c:pt>
                <c:pt idx="17808">
                  <c:v>91.800000002640004</c:v>
                </c:pt>
                <c:pt idx="17809">
                  <c:v>91.808000002640199</c:v>
                </c:pt>
                <c:pt idx="17810">
                  <c:v>91.816000002640394</c:v>
                </c:pt>
                <c:pt idx="17811">
                  <c:v>91.824000002640602</c:v>
                </c:pt>
                <c:pt idx="17812">
                  <c:v>91.832000002640896</c:v>
                </c:pt>
                <c:pt idx="17813">
                  <c:v>91.840000002641105</c:v>
                </c:pt>
                <c:pt idx="17814">
                  <c:v>91.848000002641299</c:v>
                </c:pt>
                <c:pt idx="17815">
                  <c:v>91.856000002641608</c:v>
                </c:pt>
                <c:pt idx="17816">
                  <c:v>91.864000002641802</c:v>
                </c:pt>
                <c:pt idx="17817">
                  <c:v>91.872000002641997</c:v>
                </c:pt>
                <c:pt idx="17818">
                  <c:v>91.880000002642305</c:v>
                </c:pt>
                <c:pt idx="17819">
                  <c:v>91.888000002642499</c:v>
                </c:pt>
                <c:pt idx="17820">
                  <c:v>91.896000002642694</c:v>
                </c:pt>
                <c:pt idx="17821">
                  <c:v>91.904000002642903</c:v>
                </c:pt>
                <c:pt idx="17822">
                  <c:v>91.912000002643197</c:v>
                </c:pt>
                <c:pt idx="17823">
                  <c:v>91.920000002643405</c:v>
                </c:pt>
                <c:pt idx="17824">
                  <c:v>91.9280000026436</c:v>
                </c:pt>
                <c:pt idx="17825">
                  <c:v>91.936000002643908</c:v>
                </c:pt>
                <c:pt idx="17826">
                  <c:v>91.944000002644103</c:v>
                </c:pt>
                <c:pt idx="17827">
                  <c:v>91.952000002644297</c:v>
                </c:pt>
                <c:pt idx="17828">
                  <c:v>91.960000002644605</c:v>
                </c:pt>
                <c:pt idx="17829">
                  <c:v>91.9680000026448</c:v>
                </c:pt>
                <c:pt idx="17830">
                  <c:v>91.976000002644994</c:v>
                </c:pt>
                <c:pt idx="17831">
                  <c:v>91.984000002645203</c:v>
                </c:pt>
                <c:pt idx="17832">
                  <c:v>91.992000002645497</c:v>
                </c:pt>
                <c:pt idx="17833">
                  <c:v>92.000000002645706</c:v>
                </c:pt>
                <c:pt idx="17834">
                  <c:v>92.0080000026459</c:v>
                </c:pt>
                <c:pt idx="17835">
                  <c:v>92.016000002646209</c:v>
                </c:pt>
                <c:pt idx="17836">
                  <c:v>92.024000002646403</c:v>
                </c:pt>
                <c:pt idx="17837">
                  <c:v>92.032000002646598</c:v>
                </c:pt>
                <c:pt idx="17838">
                  <c:v>92.040000002646892</c:v>
                </c:pt>
                <c:pt idx="17839">
                  <c:v>92.0480000026471</c:v>
                </c:pt>
                <c:pt idx="17840">
                  <c:v>92.056000002647295</c:v>
                </c:pt>
                <c:pt idx="17841">
                  <c:v>92.064000002647504</c:v>
                </c:pt>
                <c:pt idx="17842">
                  <c:v>92.072000002647798</c:v>
                </c:pt>
                <c:pt idx="17843">
                  <c:v>92.080000002648006</c:v>
                </c:pt>
                <c:pt idx="17844">
                  <c:v>92.088000002648201</c:v>
                </c:pt>
                <c:pt idx="17845">
                  <c:v>92.096000002648509</c:v>
                </c:pt>
                <c:pt idx="17846">
                  <c:v>92.104000002648704</c:v>
                </c:pt>
                <c:pt idx="17847">
                  <c:v>92.112000002648898</c:v>
                </c:pt>
                <c:pt idx="17848">
                  <c:v>92.120000002649192</c:v>
                </c:pt>
                <c:pt idx="17849">
                  <c:v>92.128000002649401</c:v>
                </c:pt>
                <c:pt idx="17850">
                  <c:v>92.136000002649595</c:v>
                </c:pt>
                <c:pt idx="17851">
                  <c:v>92.144000002649804</c:v>
                </c:pt>
                <c:pt idx="17852">
                  <c:v>92.152000002650098</c:v>
                </c:pt>
                <c:pt idx="17853">
                  <c:v>92.160000002650307</c:v>
                </c:pt>
                <c:pt idx="17854">
                  <c:v>92.168000002650501</c:v>
                </c:pt>
                <c:pt idx="17855">
                  <c:v>92.17600000265081</c:v>
                </c:pt>
                <c:pt idx="17856">
                  <c:v>92.184000002651004</c:v>
                </c:pt>
                <c:pt idx="17857">
                  <c:v>92.192000002651199</c:v>
                </c:pt>
                <c:pt idx="17858">
                  <c:v>92.200000002651493</c:v>
                </c:pt>
                <c:pt idx="17859">
                  <c:v>92.208000002651701</c:v>
                </c:pt>
                <c:pt idx="17860">
                  <c:v>92.216000002651896</c:v>
                </c:pt>
                <c:pt idx="17861">
                  <c:v>92.224000002652105</c:v>
                </c:pt>
                <c:pt idx="17862">
                  <c:v>92.232000002652399</c:v>
                </c:pt>
                <c:pt idx="17863">
                  <c:v>92.240000002652607</c:v>
                </c:pt>
                <c:pt idx="17864">
                  <c:v>92.248000002652802</c:v>
                </c:pt>
                <c:pt idx="17865">
                  <c:v>92.25600000265311</c:v>
                </c:pt>
                <c:pt idx="17866">
                  <c:v>92.264000002653304</c:v>
                </c:pt>
                <c:pt idx="17867">
                  <c:v>92.272000002653499</c:v>
                </c:pt>
                <c:pt idx="17868">
                  <c:v>92.280000002653793</c:v>
                </c:pt>
                <c:pt idx="17869">
                  <c:v>92.288000002654002</c:v>
                </c:pt>
                <c:pt idx="17870">
                  <c:v>92.296000002654196</c:v>
                </c:pt>
                <c:pt idx="17871">
                  <c:v>92.304000002654405</c:v>
                </c:pt>
                <c:pt idx="17872">
                  <c:v>92.312000002654699</c:v>
                </c:pt>
                <c:pt idx="17873">
                  <c:v>92.320000002654908</c:v>
                </c:pt>
                <c:pt idx="17874">
                  <c:v>92.328000002655102</c:v>
                </c:pt>
                <c:pt idx="17875">
                  <c:v>92.33600000265541</c:v>
                </c:pt>
                <c:pt idx="17876">
                  <c:v>92.344000002655591</c:v>
                </c:pt>
                <c:pt idx="17877">
                  <c:v>92.352000002655799</c:v>
                </c:pt>
                <c:pt idx="17878">
                  <c:v>92.360000002656093</c:v>
                </c:pt>
                <c:pt idx="17879">
                  <c:v>92.368000002656302</c:v>
                </c:pt>
                <c:pt idx="17880">
                  <c:v>92.376000002656497</c:v>
                </c:pt>
                <c:pt idx="17881">
                  <c:v>92.384000002656705</c:v>
                </c:pt>
                <c:pt idx="17882">
                  <c:v>92.392000002656999</c:v>
                </c:pt>
                <c:pt idx="17883">
                  <c:v>92.400000002657208</c:v>
                </c:pt>
                <c:pt idx="17884">
                  <c:v>92.408000002657403</c:v>
                </c:pt>
                <c:pt idx="17885">
                  <c:v>92.416000002657711</c:v>
                </c:pt>
                <c:pt idx="17886">
                  <c:v>92.424000002657891</c:v>
                </c:pt>
                <c:pt idx="17887">
                  <c:v>92.4320000026581</c:v>
                </c:pt>
                <c:pt idx="17888">
                  <c:v>92.440000002658394</c:v>
                </c:pt>
                <c:pt idx="17889">
                  <c:v>92.448000002658603</c:v>
                </c:pt>
                <c:pt idx="17890">
                  <c:v>92.456000002658797</c:v>
                </c:pt>
                <c:pt idx="17891">
                  <c:v>92.464000002659006</c:v>
                </c:pt>
                <c:pt idx="17892">
                  <c:v>92.4720000026593</c:v>
                </c:pt>
                <c:pt idx="17893">
                  <c:v>92.480000002659509</c:v>
                </c:pt>
                <c:pt idx="17894">
                  <c:v>92.488000002659703</c:v>
                </c:pt>
                <c:pt idx="17895">
                  <c:v>92.496000002660011</c:v>
                </c:pt>
                <c:pt idx="17896">
                  <c:v>92.504000002660192</c:v>
                </c:pt>
                <c:pt idx="17897">
                  <c:v>92.5120000026604</c:v>
                </c:pt>
                <c:pt idx="17898">
                  <c:v>92.520000002660694</c:v>
                </c:pt>
                <c:pt idx="17899">
                  <c:v>92.528000002660903</c:v>
                </c:pt>
                <c:pt idx="17900">
                  <c:v>92.536000002661098</c:v>
                </c:pt>
                <c:pt idx="17901">
                  <c:v>92.544000002661306</c:v>
                </c:pt>
                <c:pt idx="17902">
                  <c:v>92.5520000026616</c:v>
                </c:pt>
                <c:pt idx="17903">
                  <c:v>92.560000002661809</c:v>
                </c:pt>
                <c:pt idx="17904">
                  <c:v>92.568000002661989</c:v>
                </c:pt>
                <c:pt idx="17905">
                  <c:v>92.576000002662312</c:v>
                </c:pt>
                <c:pt idx="17906">
                  <c:v>92.584000002662492</c:v>
                </c:pt>
                <c:pt idx="17907">
                  <c:v>92.592000002662701</c:v>
                </c:pt>
                <c:pt idx="17908">
                  <c:v>92.600000002662995</c:v>
                </c:pt>
                <c:pt idx="17909">
                  <c:v>92.608000002663204</c:v>
                </c:pt>
                <c:pt idx="17910">
                  <c:v>92.616000002663398</c:v>
                </c:pt>
                <c:pt idx="17911">
                  <c:v>92.624000002663607</c:v>
                </c:pt>
                <c:pt idx="17912">
                  <c:v>92.632000002663901</c:v>
                </c:pt>
                <c:pt idx="17913">
                  <c:v>92.64000000266411</c:v>
                </c:pt>
                <c:pt idx="17914">
                  <c:v>92.64800000266429</c:v>
                </c:pt>
                <c:pt idx="17915">
                  <c:v>92.656000002664612</c:v>
                </c:pt>
                <c:pt idx="17916">
                  <c:v>92.664000002664793</c:v>
                </c:pt>
                <c:pt idx="17917">
                  <c:v>92.672000002665001</c:v>
                </c:pt>
                <c:pt idx="17918">
                  <c:v>92.680000002665295</c:v>
                </c:pt>
                <c:pt idx="17919">
                  <c:v>92.688000002665504</c:v>
                </c:pt>
                <c:pt idx="17920">
                  <c:v>92.696000002665699</c:v>
                </c:pt>
                <c:pt idx="17921">
                  <c:v>92.704000002665907</c:v>
                </c:pt>
                <c:pt idx="17922">
                  <c:v>92.712000002666201</c:v>
                </c:pt>
                <c:pt idx="17923">
                  <c:v>92.72000000266641</c:v>
                </c:pt>
                <c:pt idx="17924">
                  <c:v>92.72800000266659</c:v>
                </c:pt>
                <c:pt idx="17925">
                  <c:v>92.736000002666898</c:v>
                </c:pt>
                <c:pt idx="17926">
                  <c:v>92.744000002667093</c:v>
                </c:pt>
                <c:pt idx="17927">
                  <c:v>92.752000002667302</c:v>
                </c:pt>
                <c:pt idx="17928">
                  <c:v>92.760000002667596</c:v>
                </c:pt>
                <c:pt idx="17929">
                  <c:v>92.768000002667804</c:v>
                </c:pt>
                <c:pt idx="17930">
                  <c:v>92.776000002667999</c:v>
                </c:pt>
                <c:pt idx="17931">
                  <c:v>92.784000002668208</c:v>
                </c:pt>
                <c:pt idx="17932">
                  <c:v>92.792000002668502</c:v>
                </c:pt>
                <c:pt idx="17933">
                  <c:v>92.80000000266871</c:v>
                </c:pt>
                <c:pt idx="17934">
                  <c:v>92.808000002668891</c:v>
                </c:pt>
                <c:pt idx="17935">
                  <c:v>92.816000002669199</c:v>
                </c:pt>
                <c:pt idx="17936">
                  <c:v>92.824000002669393</c:v>
                </c:pt>
                <c:pt idx="17937">
                  <c:v>92.832000002669602</c:v>
                </c:pt>
                <c:pt idx="17938">
                  <c:v>92.840000002669896</c:v>
                </c:pt>
                <c:pt idx="17939">
                  <c:v>92.848000002670105</c:v>
                </c:pt>
                <c:pt idx="17940">
                  <c:v>92.856000002670299</c:v>
                </c:pt>
                <c:pt idx="17941">
                  <c:v>92.864000002670508</c:v>
                </c:pt>
                <c:pt idx="17942">
                  <c:v>92.872000002670802</c:v>
                </c:pt>
                <c:pt idx="17943">
                  <c:v>92.880000002671011</c:v>
                </c:pt>
                <c:pt idx="17944">
                  <c:v>92.888000002671191</c:v>
                </c:pt>
                <c:pt idx="17945">
                  <c:v>92.896000002671499</c:v>
                </c:pt>
                <c:pt idx="17946">
                  <c:v>92.904000002671694</c:v>
                </c:pt>
                <c:pt idx="17947">
                  <c:v>92.912000002671903</c:v>
                </c:pt>
                <c:pt idx="17948">
                  <c:v>92.920000002672197</c:v>
                </c:pt>
                <c:pt idx="17949">
                  <c:v>92.928000002672405</c:v>
                </c:pt>
                <c:pt idx="17950">
                  <c:v>92.9360000026726</c:v>
                </c:pt>
                <c:pt idx="17951">
                  <c:v>92.944000002672809</c:v>
                </c:pt>
                <c:pt idx="17952">
                  <c:v>92.952000002673103</c:v>
                </c:pt>
                <c:pt idx="17953">
                  <c:v>92.960000002673297</c:v>
                </c:pt>
                <c:pt idx="17954">
                  <c:v>92.968000002673492</c:v>
                </c:pt>
                <c:pt idx="17955">
                  <c:v>92.9760000026738</c:v>
                </c:pt>
                <c:pt idx="17956">
                  <c:v>92.984000002673994</c:v>
                </c:pt>
                <c:pt idx="17957">
                  <c:v>92.992000002674203</c:v>
                </c:pt>
                <c:pt idx="17958">
                  <c:v>93.000000002674497</c:v>
                </c:pt>
                <c:pt idx="17959">
                  <c:v>93.008000002674706</c:v>
                </c:pt>
                <c:pt idx="17960">
                  <c:v>93.0160000026749</c:v>
                </c:pt>
                <c:pt idx="17961">
                  <c:v>93.024000002675109</c:v>
                </c:pt>
                <c:pt idx="17962">
                  <c:v>93.032000002675403</c:v>
                </c:pt>
                <c:pt idx="17963">
                  <c:v>93.040000002675598</c:v>
                </c:pt>
                <c:pt idx="17964">
                  <c:v>93.048000002675792</c:v>
                </c:pt>
                <c:pt idx="17965">
                  <c:v>93.0560000026761</c:v>
                </c:pt>
                <c:pt idx="17966">
                  <c:v>93.064000002676295</c:v>
                </c:pt>
                <c:pt idx="17967">
                  <c:v>93.072000002676504</c:v>
                </c:pt>
                <c:pt idx="17968">
                  <c:v>93.080000002676798</c:v>
                </c:pt>
                <c:pt idx="17969">
                  <c:v>93.088000002677006</c:v>
                </c:pt>
                <c:pt idx="17970">
                  <c:v>93.096000002677201</c:v>
                </c:pt>
                <c:pt idx="17971">
                  <c:v>93.104000002677409</c:v>
                </c:pt>
                <c:pt idx="17972">
                  <c:v>93.112000002677703</c:v>
                </c:pt>
                <c:pt idx="17973">
                  <c:v>93.120000002677898</c:v>
                </c:pt>
                <c:pt idx="17974">
                  <c:v>93.128000002678093</c:v>
                </c:pt>
                <c:pt idx="17975">
                  <c:v>93.136000002678401</c:v>
                </c:pt>
                <c:pt idx="17976">
                  <c:v>93.144000002678595</c:v>
                </c:pt>
                <c:pt idx="17977">
                  <c:v>93.152000002678804</c:v>
                </c:pt>
                <c:pt idx="17978">
                  <c:v>93.160000002679098</c:v>
                </c:pt>
                <c:pt idx="17979">
                  <c:v>93.168000002679307</c:v>
                </c:pt>
                <c:pt idx="17980">
                  <c:v>93.176000002679501</c:v>
                </c:pt>
                <c:pt idx="17981">
                  <c:v>93.18400000267971</c:v>
                </c:pt>
                <c:pt idx="17982">
                  <c:v>93.192000002680004</c:v>
                </c:pt>
                <c:pt idx="17983">
                  <c:v>93.200000002680198</c:v>
                </c:pt>
                <c:pt idx="17984">
                  <c:v>93.208000002680393</c:v>
                </c:pt>
                <c:pt idx="17985">
                  <c:v>93.216000002680701</c:v>
                </c:pt>
                <c:pt idx="17986">
                  <c:v>93.224000002680896</c:v>
                </c:pt>
                <c:pt idx="17987">
                  <c:v>93.232000002681104</c:v>
                </c:pt>
                <c:pt idx="17988">
                  <c:v>93.240000002681398</c:v>
                </c:pt>
                <c:pt idx="17989">
                  <c:v>93.248000002681607</c:v>
                </c:pt>
                <c:pt idx="17990">
                  <c:v>93.256000002681802</c:v>
                </c:pt>
                <c:pt idx="17991">
                  <c:v>93.264000002681996</c:v>
                </c:pt>
                <c:pt idx="17992">
                  <c:v>93.272000002682304</c:v>
                </c:pt>
                <c:pt idx="17993">
                  <c:v>93.280000002682499</c:v>
                </c:pt>
                <c:pt idx="17994">
                  <c:v>93.288000002682693</c:v>
                </c:pt>
                <c:pt idx="17995">
                  <c:v>93.296000002683002</c:v>
                </c:pt>
                <c:pt idx="17996">
                  <c:v>93.304000002683196</c:v>
                </c:pt>
                <c:pt idx="17997">
                  <c:v>93.312000002683405</c:v>
                </c:pt>
                <c:pt idx="17998">
                  <c:v>93.320000002683699</c:v>
                </c:pt>
                <c:pt idx="17999">
                  <c:v>93.328000002683908</c:v>
                </c:pt>
                <c:pt idx="18000">
                  <c:v>93.336000002684102</c:v>
                </c:pt>
                <c:pt idx="18001">
                  <c:v>93.344000002684297</c:v>
                </c:pt>
                <c:pt idx="18002">
                  <c:v>93.352000002684591</c:v>
                </c:pt>
                <c:pt idx="18003">
                  <c:v>93.360000002684799</c:v>
                </c:pt>
                <c:pt idx="18004">
                  <c:v>93.368000002684994</c:v>
                </c:pt>
                <c:pt idx="18005">
                  <c:v>93.376000002685302</c:v>
                </c:pt>
                <c:pt idx="18006">
                  <c:v>93.384000002685497</c:v>
                </c:pt>
                <c:pt idx="18007">
                  <c:v>93.392000002685705</c:v>
                </c:pt>
                <c:pt idx="18008">
                  <c:v>93.400000002685999</c:v>
                </c:pt>
                <c:pt idx="18009">
                  <c:v>93.408000002686208</c:v>
                </c:pt>
                <c:pt idx="18010">
                  <c:v>93.416000002686403</c:v>
                </c:pt>
                <c:pt idx="18011">
                  <c:v>93.424000002686597</c:v>
                </c:pt>
                <c:pt idx="18012">
                  <c:v>93.432000002686891</c:v>
                </c:pt>
                <c:pt idx="18013">
                  <c:v>93.4400000026871</c:v>
                </c:pt>
                <c:pt idx="18014">
                  <c:v>93.448000002687294</c:v>
                </c:pt>
                <c:pt idx="18015">
                  <c:v>93.456000002687603</c:v>
                </c:pt>
                <c:pt idx="18016">
                  <c:v>93.464000002687797</c:v>
                </c:pt>
                <c:pt idx="18017">
                  <c:v>93.472000002688006</c:v>
                </c:pt>
                <c:pt idx="18018">
                  <c:v>93.4800000026883</c:v>
                </c:pt>
                <c:pt idx="18019">
                  <c:v>93.488000002688509</c:v>
                </c:pt>
                <c:pt idx="18020">
                  <c:v>93.496000002688703</c:v>
                </c:pt>
                <c:pt idx="18021">
                  <c:v>93.504000002689011</c:v>
                </c:pt>
                <c:pt idx="18022">
                  <c:v>93.512000002689192</c:v>
                </c:pt>
                <c:pt idx="18023">
                  <c:v>93.5200000026894</c:v>
                </c:pt>
                <c:pt idx="18024">
                  <c:v>93.528000002689595</c:v>
                </c:pt>
                <c:pt idx="18025">
                  <c:v>93.536000002689903</c:v>
                </c:pt>
                <c:pt idx="18026">
                  <c:v>93.544000002690098</c:v>
                </c:pt>
                <c:pt idx="18027">
                  <c:v>93.552000002690306</c:v>
                </c:pt>
                <c:pt idx="18028">
                  <c:v>93.5600000026906</c:v>
                </c:pt>
                <c:pt idx="18029">
                  <c:v>93.568000002690809</c:v>
                </c:pt>
                <c:pt idx="18030">
                  <c:v>93.576000002691003</c:v>
                </c:pt>
                <c:pt idx="18031">
                  <c:v>93.584000002691312</c:v>
                </c:pt>
                <c:pt idx="18032">
                  <c:v>93.592000002691492</c:v>
                </c:pt>
                <c:pt idx="18033">
                  <c:v>93.600000002691701</c:v>
                </c:pt>
                <c:pt idx="18034">
                  <c:v>93.608000002691895</c:v>
                </c:pt>
                <c:pt idx="18035">
                  <c:v>93.616000002692203</c:v>
                </c:pt>
                <c:pt idx="18036">
                  <c:v>93.624000002692398</c:v>
                </c:pt>
                <c:pt idx="18037">
                  <c:v>93.632000002692607</c:v>
                </c:pt>
                <c:pt idx="18038">
                  <c:v>93.640000002692901</c:v>
                </c:pt>
                <c:pt idx="18039">
                  <c:v>93.648000002693109</c:v>
                </c:pt>
                <c:pt idx="18040">
                  <c:v>93.65600000269329</c:v>
                </c:pt>
                <c:pt idx="18041">
                  <c:v>93.664000002693612</c:v>
                </c:pt>
                <c:pt idx="18042">
                  <c:v>93.672000002693792</c:v>
                </c:pt>
                <c:pt idx="18043">
                  <c:v>93.680000002694001</c:v>
                </c:pt>
                <c:pt idx="18044">
                  <c:v>93.688000002694196</c:v>
                </c:pt>
                <c:pt idx="18045">
                  <c:v>93.696000002694504</c:v>
                </c:pt>
                <c:pt idx="18046">
                  <c:v>93.704000002694698</c:v>
                </c:pt>
                <c:pt idx="18047">
                  <c:v>93.712000002694907</c:v>
                </c:pt>
                <c:pt idx="18048">
                  <c:v>93.720000002695201</c:v>
                </c:pt>
                <c:pt idx="18049">
                  <c:v>93.72800000269541</c:v>
                </c:pt>
                <c:pt idx="18050">
                  <c:v>93.73600000269559</c:v>
                </c:pt>
                <c:pt idx="18051">
                  <c:v>93.744000002695898</c:v>
                </c:pt>
                <c:pt idx="18052">
                  <c:v>93.752000002696093</c:v>
                </c:pt>
                <c:pt idx="18053">
                  <c:v>93.760000002696302</c:v>
                </c:pt>
                <c:pt idx="18054">
                  <c:v>93.768000002696496</c:v>
                </c:pt>
                <c:pt idx="18055">
                  <c:v>93.776000002696804</c:v>
                </c:pt>
                <c:pt idx="18056">
                  <c:v>93.784000002696999</c:v>
                </c:pt>
                <c:pt idx="18057">
                  <c:v>93.792000002697208</c:v>
                </c:pt>
                <c:pt idx="18058">
                  <c:v>93.800000002697502</c:v>
                </c:pt>
                <c:pt idx="18059">
                  <c:v>93.80800000269771</c:v>
                </c:pt>
                <c:pt idx="18060">
                  <c:v>93.816000002697891</c:v>
                </c:pt>
                <c:pt idx="18061">
                  <c:v>93.824000002698199</c:v>
                </c:pt>
                <c:pt idx="18062">
                  <c:v>93.832000002698393</c:v>
                </c:pt>
                <c:pt idx="18063">
                  <c:v>93.840000002698602</c:v>
                </c:pt>
                <c:pt idx="18064">
                  <c:v>93.848000002698797</c:v>
                </c:pt>
                <c:pt idx="18065">
                  <c:v>93.856000002699105</c:v>
                </c:pt>
                <c:pt idx="18066">
                  <c:v>93.864000002699299</c:v>
                </c:pt>
                <c:pt idx="18067">
                  <c:v>93.872000002699508</c:v>
                </c:pt>
                <c:pt idx="18068">
                  <c:v>93.880000002699802</c:v>
                </c:pt>
                <c:pt idx="18069">
                  <c:v>93.888000002700011</c:v>
                </c:pt>
                <c:pt idx="18070">
                  <c:v>93.896000002700191</c:v>
                </c:pt>
                <c:pt idx="18071">
                  <c:v>93.904000002700499</c:v>
                </c:pt>
                <c:pt idx="18072">
                  <c:v>93.912000002700694</c:v>
                </c:pt>
                <c:pt idx="18073">
                  <c:v>93.920000002700903</c:v>
                </c:pt>
                <c:pt idx="18074">
                  <c:v>93.928000002701097</c:v>
                </c:pt>
                <c:pt idx="18075">
                  <c:v>93.936000002701405</c:v>
                </c:pt>
                <c:pt idx="18076">
                  <c:v>93.9440000027016</c:v>
                </c:pt>
                <c:pt idx="18077">
                  <c:v>93.952000002701809</c:v>
                </c:pt>
                <c:pt idx="18078">
                  <c:v>93.960000002702103</c:v>
                </c:pt>
                <c:pt idx="18079">
                  <c:v>93.968000002702311</c:v>
                </c:pt>
                <c:pt idx="18080">
                  <c:v>93.976000002702492</c:v>
                </c:pt>
                <c:pt idx="18081">
                  <c:v>93.9840000027028</c:v>
                </c:pt>
                <c:pt idx="18082">
                  <c:v>93.992000002702994</c:v>
                </c:pt>
                <c:pt idx="18083">
                  <c:v>94.000000002703203</c:v>
                </c:pt>
                <c:pt idx="18084">
                  <c:v>94.008000002703398</c:v>
                </c:pt>
                <c:pt idx="18085">
                  <c:v>94.016000002703706</c:v>
                </c:pt>
                <c:pt idx="18086">
                  <c:v>94.0240000027039</c:v>
                </c:pt>
                <c:pt idx="18087">
                  <c:v>94.032000002704109</c:v>
                </c:pt>
                <c:pt idx="18088">
                  <c:v>94.040000002704403</c:v>
                </c:pt>
                <c:pt idx="18089">
                  <c:v>94.048000002704597</c:v>
                </c:pt>
                <c:pt idx="18090">
                  <c:v>94.056000002704792</c:v>
                </c:pt>
                <c:pt idx="18091">
                  <c:v>94.0640000027051</c:v>
                </c:pt>
                <c:pt idx="18092">
                  <c:v>94.072000002705295</c:v>
                </c:pt>
                <c:pt idx="18093">
                  <c:v>94.080000002705503</c:v>
                </c:pt>
                <c:pt idx="18094">
                  <c:v>94.088000002705698</c:v>
                </c:pt>
                <c:pt idx="18095">
                  <c:v>94.096000002706006</c:v>
                </c:pt>
                <c:pt idx="18096">
                  <c:v>94.104000002706201</c:v>
                </c:pt>
                <c:pt idx="18097">
                  <c:v>94.112000002706409</c:v>
                </c:pt>
                <c:pt idx="18098">
                  <c:v>94.120000002706703</c:v>
                </c:pt>
                <c:pt idx="18099">
                  <c:v>94.128000002706898</c:v>
                </c:pt>
                <c:pt idx="18100">
                  <c:v>94.136000002707092</c:v>
                </c:pt>
                <c:pt idx="18101">
                  <c:v>94.144000002707401</c:v>
                </c:pt>
                <c:pt idx="18102">
                  <c:v>94.152000002707595</c:v>
                </c:pt>
                <c:pt idx="18103">
                  <c:v>94.160000002707804</c:v>
                </c:pt>
                <c:pt idx="18104">
                  <c:v>94.168000002707998</c:v>
                </c:pt>
                <c:pt idx="18105">
                  <c:v>94.176000002708307</c:v>
                </c:pt>
                <c:pt idx="18106">
                  <c:v>94.184000002708501</c:v>
                </c:pt>
                <c:pt idx="18107">
                  <c:v>94.19200000270871</c:v>
                </c:pt>
                <c:pt idx="18108">
                  <c:v>94.200000002709004</c:v>
                </c:pt>
                <c:pt idx="18109">
                  <c:v>94.208000002709198</c:v>
                </c:pt>
                <c:pt idx="18110">
                  <c:v>94.216000002709393</c:v>
                </c:pt>
                <c:pt idx="18111">
                  <c:v>94.224000002709701</c:v>
                </c:pt>
                <c:pt idx="18112">
                  <c:v>94.232000002709896</c:v>
                </c:pt>
                <c:pt idx="18113">
                  <c:v>94.240000002710104</c:v>
                </c:pt>
                <c:pt idx="18114">
                  <c:v>94.248000002710299</c:v>
                </c:pt>
                <c:pt idx="18115">
                  <c:v>94.256000002710607</c:v>
                </c:pt>
                <c:pt idx="18116">
                  <c:v>94.264000002710802</c:v>
                </c:pt>
                <c:pt idx="18117">
                  <c:v>94.27200000271101</c:v>
                </c:pt>
                <c:pt idx="18118">
                  <c:v>94.280000002711304</c:v>
                </c:pt>
                <c:pt idx="18119">
                  <c:v>94.288000002711499</c:v>
                </c:pt>
                <c:pt idx="18120">
                  <c:v>94.296000002711693</c:v>
                </c:pt>
                <c:pt idx="18121">
                  <c:v>94.304000002712002</c:v>
                </c:pt>
                <c:pt idx="18122">
                  <c:v>94.312000002712196</c:v>
                </c:pt>
                <c:pt idx="18123">
                  <c:v>94.320000002712405</c:v>
                </c:pt>
                <c:pt idx="18124">
                  <c:v>94.328000002712599</c:v>
                </c:pt>
                <c:pt idx="18125">
                  <c:v>94.336000002712908</c:v>
                </c:pt>
                <c:pt idx="18126">
                  <c:v>94.344000002713102</c:v>
                </c:pt>
                <c:pt idx="18127">
                  <c:v>94.352000002713297</c:v>
                </c:pt>
                <c:pt idx="18128">
                  <c:v>94.360000002713605</c:v>
                </c:pt>
                <c:pt idx="18129">
                  <c:v>94.368000002713799</c:v>
                </c:pt>
                <c:pt idx="18130">
                  <c:v>94.376000002713994</c:v>
                </c:pt>
                <c:pt idx="18131">
                  <c:v>94.384000002714302</c:v>
                </c:pt>
                <c:pt idx="18132">
                  <c:v>94.392000002714497</c:v>
                </c:pt>
                <c:pt idx="18133">
                  <c:v>94.400000002714705</c:v>
                </c:pt>
                <c:pt idx="18134">
                  <c:v>94.4080000027149</c:v>
                </c:pt>
                <c:pt idx="18135">
                  <c:v>94.416000002715208</c:v>
                </c:pt>
                <c:pt idx="18136">
                  <c:v>94.424000002715403</c:v>
                </c:pt>
                <c:pt idx="18137">
                  <c:v>94.432000002715597</c:v>
                </c:pt>
                <c:pt idx="18138">
                  <c:v>94.440000002715891</c:v>
                </c:pt>
                <c:pt idx="18139">
                  <c:v>94.4480000027161</c:v>
                </c:pt>
                <c:pt idx="18140">
                  <c:v>94.456000002716294</c:v>
                </c:pt>
                <c:pt idx="18141">
                  <c:v>94.464000002716602</c:v>
                </c:pt>
                <c:pt idx="18142">
                  <c:v>94.472000002716797</c:v>
                </c:pt>
                <c:pt idx="18143">
                  <c:v>94.480000002717006</c:v>
                </c:pt>
                <c:pt idx="18144">
                  <c:v>94.4880000027172</c:v>
                </c:pt>
                <c:pt idx="18145">
                  <c:v>94.496000002717508</c:v>
                </c:pt>
                <c:pt idx="18146">
                  <c:v>94.504000002717703</c:v>
                </c:pt>
                <c:pt idx="18147">
                  <c:v>94.512000002717897</c:v>
                </c:pt>
                <c:pt idx="18148">
                  <c:v>94.520000002718191</c:v>
                </c:pt>
                <c:pt idx="18149">
                  <c:v>94.5280000027184</c:v>
                </c:pt>
                <c:pt idx="18150">
                  <c:v>94.536000002718595</c:v>
                </c:pt>
                <c:pt idx="18151">
                  <c:v>94.544000002718903</c:v>
                </c:pt>
                <c:pt idx="18152">
                  <c:v>94.552000002719097</c:v>
                </c:pt>
                <c:pt idx="18153">
                  <c:v>94.560000002719306</c:v>
                </c:pt>
                <c:pt idx="18154">
                  <c:v>94.568000002719501</c:v>
                </c:pt>
                <c:pt idx="18155">
                  <c:v>94.576000002719809</c:v>
                </c:pt>
                <c:pt idx="18156">
                  <c:v>94.584000002720003</c:v>
                </c:pt>
                <c:pt idx="18157">
                  <c:v>94.592000002720198</c:v>
                </c:pt>
                <c:pt idx="18158">
                  <c:v>94.600000002720492</c:v>
                </c:pt>
                <c:pt idx="18159">
                  <c:v>94.608000002720701</c:v>
                </c:pt>
                <c:pt idx="18160">
                  <c:v>94.616000002720895</c:v>
                </c:pt>
                <c:pt idx="18161">
                  <c:v>94.624000002721203</c:v>
                </c:pt>
                <c:pt idx="18162">
                  <c:v>94.632000002721398</c:v>
                </c:pt>
                <c:pt idx="18163">
                  <c:v>94.640000002721607</c:v>
                </c:pt>
                <c:pt idx="18164">
                  <c:v>94.648000002721801</c:v>
                </c:pt>
                <c:pt idx="18165">
                  <c:v>94.656000002722109</c:v>
                </c:pt>
                <c:pt idx="18166">
                  <c:v>94.664000002722304</c:v>
                </c:pt>
                <c:pt idx="18167">
                  <c:v>94.672000002722498</c:v>
                </c:pt>
                <c:pt idx="18168">
                  <c:v>94.680000002722792</c:v>
                </c:pt>
                <c:pt idx="18169">
                  <c:v>94.688000002723001</c:v>
                </c:pt>
                <c:pt idx="18170">
                  <c:v>94.696000002723196</c:v>
                </c:pt>
                <c:pt idx="18171">
                  <c:v>94.704000002723504</c:v>
                </c:pt>
                <c:pt idx="18172">
                  <c:v>94.712000002723698</c:v>
                </c:pt>
                <c:pt idx="18173">
                  <c:v>94.720000002723907</c:v>
                </c:pt>
                <c:pt idx="18174">
                  <c:v>94.728000002724102</c:v>
                </c:pt>
                <c:pt idx="18175">
                  <c:v>94.73600000272441</c:v>
                </c:pt>
                <c:pt idx="18176">
                  <c:v>94.74400000272459</c:v>
                </c:pt>
                <c:pt idx="18177">
                  <c:v>94.752000002724799</c:v>
                </c:pt>
                <c:pt idx="18178">
                  <c:v>94.760000002725093</c:v>
                </c:pt>
                <c:pt idx="18179">
                  <c:v>94.768000002725302</c:v>
                </c:pt>
                <c:pt idx="18180">
                  <c:v>94.776000002725496</c:v>
                </c:pt>
                <c:pt idx="18181">
                  <c:v>94.784000002725804</c:v>
                </c:pt>
                <c:pt idx="18182">
                  <c:v>94.792000002725999</c:v>
                </c:pt>
                <c:pt idx="18183">
                  <c:v>94.800000002726208</c:v>
                </c:pt>
                <c:pt idx="18184">
                  <c:v>94.808000002726402</c:v>
                </c:pt>
                <c:pt idx="18185">
                  <c:v>94.81600000272671</c:v>
                </c:pt>
                <c:pt idx="18186">
                  <c:v>94.824000002726891</c:v>
                </c:pt>
                <c:pt idx="18187">
                  <c:v>94.832000002727099</c:v>
                </c:pt>
                <c:pt idx="18188">
                  <c:v>94.840000002727393</c:v>
                </c:pt>
                <c:pt idx="18189">
                  <c:v>94.848000002727602</c:v>
                </c:pt>
                <c:pt idx="18190">
                  <c:v>94.856000002727797</c:v>
                </c:pt>
                <c:pt idx="18191">
                  <c:v>94.864000002728105</c:v>
                </c:pt>
                <c:pt idx="18192">
                  <c:v>94.872000002728299</c:v>
                </c:pt>
                <c:pt idx="18193">
                  <c:v>94.880000002728508</c:v>
                </c:pt>
                <c:pt idx="18194">
                  <c:v>94.888000002728702</c:v>
                </c:pt>
                <c:pt idx="18195">
                  <c:v>94.896000002729011</c:v>
                </c:pt>
                <c:pt idx="18196">
                  <c:v>94.904000002729191</c:v>
                </c:pt>
                <c:pt idx="18197">
                  <c:v>94.9120000027294</c:v>
                </c:pt>
                <c:pt idx="18198">
                  <c:v>94.920000002729694</c:v>
                </c:pt>
                <c:pt idx="18199">
                  <c:v>94.928000002729902</c:v>
                </c:pt>
                <c:pt idx="18200">
                  <c:v>94.936000002730097</c:v>
                </c:pt>
                <c:pt idx="18201">
                  <c:v>94.944000002730405</c:v>
                </c:pt>
                <c:pt idx="18202">
                  <c:v>94.9520000027306</c:v>
                </c:pt>
                <c:pt idx="18203">
                  <c:v>94.960000002730808</c:v>
                </c:pt>
                <c:pt idx="18204">
                  <c:v>94.968000002731003</c:v>
                </c:pt>
                <c:pt idx="18205">
                  <c:v>94.976000002731311</c:v>
                </c:pt>
                <c:pt idx="18206">
                  <c:v>94.984000002731491</c:v>
                </c:pt>
                <c:pt idx="18207">
                  <c:v>94.9920000027317</c:v>
                </c:pt>
                <c:pt idx="18208">
                  <c:v>95.000000002731994</c:v>
                </c:pt>
                <c:pt idx="18209">
                  <c:v>95.008000002732203</c:v>
                </c:pt>
                <c:pt idx="18210">
                  <c:v>95.016000002732397</c:v>
                </c:pt>
                <c:pt idx="18211">
                  <c:v>95.024000002732706</c:v>
                </c:pt>
                <c:pt idx="18212">
                  <c:v>95.0320000027329</c:v>
                </c:pt>
                <c:pt idx="18213">
                  <c:v>95.040000002733109</c:v>
                </c:pt>
                <c:pt idx="18214">
                  <c:v>95.048000002733289</c:v>
                </c:pt>
                <c:pt idx="18215">
                  <c:v>95.056000002733612</c:v>
                </c:pt>
                <c:pt idx="18216">
                  <c:v>95.064000002733792</c:v>
                </c:pt>
                <c:pt idx="18217">
                  <c:v>95.072000002734001</c:v>
                </c:pt>
                <c:pt idx="18218">
                  <c:v>95.080000002734295</c:v>
                </c:pt>
                <c:pt idx="18219">
                  <c:v>95.088000002734503</c:v>
                </c:pt>
                <c:pt idx="18220">
                  <c:v>95.096000002734698</c:v>
                </c:pt>
                <c:pt idx="18221">
                  <c:v>95.104000002735006</c:v>
                </c:pt>
                <c:pt idx="18222">
                  <c:v>95.112000002735201</c:v>
                </c:pt>
                <c:pt idx="18223">
                  <c:v>95.120000002735409</c:v>
                </c:pt>
                <c:pt idx="18224">
                  <c:v>95.12800000273559</c:v>
                </c:pt>
                <c:pt idx="18225">
                  <c:v>95.136000002735898</c:v>
                </c:pt>
                <c:pt idx="18226">
                  <c:v>95.144000002736092</c:v>
                </c:pt>
                <c:pt idx="18227">
                  <c:v>95.152000002736301</c:v>
                </c:pt>
                <c:pt idx="18228">
                  <c:v>95.160000002736595</c:v>
                </c:pt>
                <c:pt idx="18229">
                  <c:v>95.168000002736804</c:v>
                </c:pt>
                <c:pt idx="18230">
                  <c:v>95.176000002736998</c:v>
                </c:pt>
                <c:pt idx="18231">
                  <c:v>95.184000002737307</c:v>
                </c:pt>
                <c:pt idx="18232">
                  <c:v>95.192000002737501</c:v>
                </c:pt>
                <c:pt idx="18233">
                  <c:v>95.20000000273771</c:v>
                </c:pt>
                <c:pt idx="18234">
                  <c:v>95.20800000273789</c:v>
                </c:pt>
                <c:pt idx="18235">
                  <c:v>95.216000002738198</c:v>
                </c:pt>
                <c:pt idx="18236">
                  <c:v>95.224000002738393</c:v>
                </c:pt>
                <c:pt idx="18237">
                  <c:v>95.232000002738602</c:v>
                </c:pt>
                <c:pt idx="18238">
                  <c:v>95.240000002738896</c:v>
                </c:pt>
                <c:pt idx="18239">
                  <c:v>95.248000002739104</c:v>
                </c:pt>
                <c:pt idx="18240">
                  <c:v>95.256000002739299</c:v>
                </c:pt>
                <c:pt idx="18241">
                  <c:v>95.264000002739607</c:v>
                </c:pt>
                <c:pt idx="18242">
                  <c:v>95.272000002739802</c:v>
                </c:pt>
                <c:pt idx="18243">
                  <c:v>95.28000000274001</c:v>
                </c:pt>
                <c:pt idx="18244">
                  <c:v>95.288000002740304</c:v>
                </c:pt>
                <c:pt idx="18245">
                  <c:v>95.296000002740499</c:v>
                </c:pt>
                <c:pt idx="18246">
                  <c:v>95.304000002740693</c:v>
                </c:pt>
                <c:pt idx="18247">
                  <c:v>95.312000002740902</c:v>
                </c:pt>
                <c:pt idx="18248">
                  <c:v>95.320000002741196</c:v>
                </c:pt>
                <c:pt idx="18249">
                  <c:v>95.328000002741405</c:v>
                </c:pt>
                <c:pt idx="18250">
                  <c:v>95.336000002741599</c:v>
                </c:pt>
                <c:pt idx="18251">
                  <c:v>95.344000002741907</c:v>
                </c:pt>
                <c:pt idx="18252">
                  <c:v>95.352000002742102</c:v>
                </c:pt>
                <c:pt idx="18253">
                  <c:v>95.360000002742311</c:v>
                </c:pt>
                <c:pt idx="18254">
                  <c:v>95.368000002742605</c:v>
                </c:pt>
                <c:pt idx="18255">
                  <c:v>95.376000002742799</c:v>
                </c:pt>
                <c:pt idx="18256">
                  <c:v>95.384000002742994</c:v>
                </c:pt>
                <c:pt idx="18257">
                  <c:v>95.392000002743202</c:v>
                </c:pt>
                <c:pt idx="18258">
                  <c:v>95.400000002743496</c:v>
                </c:pt>
                <c:pt idx="18259">
                  <c:v>95.408000002743705</c:v>
                </c:pt>
                <c:pt idx="18260">
                  <c:v>95.4160000027439</c:v>
                </c:pt>
                <c:pt idx="18261">
                  <c:v>95.424000002744208</c:v>
                </c:pt>
                <c:pt idx="18262">
                  <c:v>95.432000002744402</c:v>
                </c:pt>
                <c:pt idx="18263">
                  <c:v>95.440000002744597</c:v>
                </c:pt>
                <c:pt idx="18264">
                  <c:v>95.448000002744905</c:v>
                </c:pt>
                <c:pt idx="18265">
                  <c:v>95.4560000027451</c:v>
                </c:pt>
                <c:pt idx="18266">
                  <c:v>95.464000002745294</c:v>
                </c:pt>
                <c:pt idx="18267">
                  <c:v>95.472000002745503</c:v>
                </c:pt>
                <c:pt idx="18268">
                  <c:v>95.480000002745797</c:v>
                </c:pt>
                <c:pt idx="18269">
                  <c:v>95.488000002746006</c:v>
                </c:pt>
                <c:pt idx="18270">
                  <c:v>95.4960000027462</c:v>
                </c:pt>
                <c:pt idx="18271">
                  <c:v>95.504000002746508</c:v>
                </c:pt>
                <c:pt idx="18272">
                  <c:v>95.512000002746703</c:v>
                </c:pt>
                <c:pt idx="18273">
                  <c:v>95.520000002746897</c:v>
                </c:pt>
                <c:pt idx="18274">
                  <c:v>95.528000002747191</c:v>
                </c:pt>
                <c:pt idx="18275">
                  <c:v>95.5360000027474</c:v>
                </c:pt>
                <c:pt idx="18276">
                  <c:v>95.544000002747595</c:v>
                </c:pt>
                <c:pt idx="18277">
                  <c:v>95.552000002747803</c:v>
                </c:pt>
                <c:pt idx="18278">
                  <c:v>95.560000002748097</c:v>
                </c:pt>
                <c:pt idx="18279">
                  <c:v>95.568000002748306</c:v>
                </c:pt>
                <c:pt idx="18280">
                  <c:v>95.576000002748501</c:v>
                </c:pt>
                <c:pt idx="18281">
                  <c:v>95.584000002748809</c:v>
                </c:pt>
                <c:pt idx="18282">
                  <c:v>95.592000002749003</c:v>
                </c:pt>
                <c:pt idx="18283">
                  <c:v>95.600000002749198</c:v>
                </c:pt>
                <c:pt idx="18284">
                  <c:v>95.608000002749492</c:v>
                </c:pt>
                <c:pt idx="18285">
                  <c:v>95.616000002749701</c:v>
                </c:pt>
                <c:pt idx="18286">
                  <c:v>95.624000002749895</c:v>
                </c:pt>
                <c:pt idx="18287">
                  <c:v>95.632000002750104</c:v>
                </c:pt>
                <c:pt idx="18288">
                  <c:v>95.640000002750398</c:v>
                </c:pt>
                <c:pt idx="18289">
                  <c:v>95.648000002750607</c:v>
                </c:pt>
                <c:pt idx="18290">
                  <c:v>95.656000002750801</c:v>
                </c:pt>
                <c:pt idx="18291">
                  <c:v>95.664000002751109</c:v>
                </c:pt>
                <c:pt idx="18292">
                  <c:v>95.672000002751304</c:v>
                </c:pt>
                <c:pt idx="18293">
                  <c:v>95.680000002751498</c:v>
                </c:pt>
                <c:pt idx="18294">
                  <c:v>95.688000002751792</c:v>
                </c:pt>
                <c:pt idx="18295">
                  <c:v>95.696000002752001</c:v>
                </c:pt>
                <c:pt idx="18296">
                  <c:v>95.704000002752196</c:v>
                </c:pt>
                <c:pt idx="18297">
                  <c:v>95.712000002752404</c:v>
                </c:pt>
                <c:pt idx="18298">
                  <c:v>95.720000002752698</c:v>
                </c:pt>
                <c:pt idx="18299">
                  <c:v>95.728000002752907</c:v>
                </c:pt>
                <c:pt idx="18300">
                  <c:v>95.736000002753102</c:v>
                </c:pt>
                <c:pt idx="18301">
                  <c:v>95.74400000275341</c:v>
                </c:pt>
                <c:pt idx="18302">
                  <c:v>95.752000002753604</c:v>
                </c:pt>
                <c:pt idx="18303">
                  <c:v>95.760000002753799</c:v>
                </c:pt>
                <c:pt idx="18304">
                  <c:v>95.768000002754093</c:v>
                </c:pt>
                <c:pt idx="18305">
                  <c:v>95.776000002754301</c:v>
                </c:pt>
                <c:pt idx="18306">
                  <c:v>95.784000002754496</c:v>
                </c:pt>
                <c:pt idx="18307">
                  <c:v>95.792000002754705</c:v>
                </c:pt>
                <c:pt idx="18308">
                  <c:v>95.800000002754999</c:v>
                </c:pt>
                <c:pt idx="18309">
                  <c:v>95.808000002755207</c:v>
                </c:pt>
                <c:pt idx="18310">
                  <c:v>95.816000002755402</c:v>
                </c:pt>
                <c:pt idx="18311">
                  <c:v>95.82400000275571</c:v>
                </c:pt>
                <c:pt idx="18312">
                  <c:v>95.83200000275589</c:v>
                </c:pt>
                <c:pt idx="18313">
                  <c:v>95.840000002756099</c:v>
                </c:pt>
                <c:pt idx="18314">
                  <c:v>95.848000002756393</c:v>
                </c:pt>
                <c:pt idx="18315">
                  <c:v>95.856000002756602</c:v>
                </c:pt>
                <c:pt idx="18316">
                  <c:v>95.864000002756796</c:v>
                </c:pt>
                <c:pt idx="18317">
                  <c:v>95.872000002757005</c:v>
                </c:pt>
                <c:pt idx="18318">
                  <c:v>95.880000002757299</c:v>
                </c:pt>
                <c:pt idx="18319">
                  <c:v>95.888000002757508</c:v>
                </c:pt>
                <c:pt idx="18320">
                  <c:v>95.896000002757702</c:v>
                </c:pt>
                <c:pt idx="18321">
                  <c:v>95.904000002758011</c:v>
                </c:pt>
                <c:pt idx="18322">
                  <c:v>95.912000002758191</c:v>
                </c:pt>
                <c:pt idx="18323">
                  <c:v>95.9200000027584</c:v>
                </c:pt>
                <c:pt idx="18324">
                  <c:v>95.928000002758694</c:v>
                </c:pt>
                <c:pt idx="18325">
                  <c:v>95.936000002758902</c:v>
                </c:pt>
                <c:pt idx="18326">
                  <c:v>95.944000002759097</c:v>
                </c:pt>
                <c:pt idx="18327">
                  <c:v>95.952000002759306</c:v>
                </c:pt>
                <c:pt idx="18328">
                  <c:v>95.9600000027596</c:v>
                </c:pt>
                <c:pt idx="18329">
                  <c:v>95.968000002759808</c:v>
                </c:pt>
                <c:pt idx="18330">
                  <c:v>95.976000002760003</c:v>
                </c:pt>
                <c:pt idx="18331">
                  <c:v>95.984000002760311</c:v>
                </c:pt>
                <c:pt idx="18332">
                  <c:v>95.992000002760491</c:v>
                </c:pt>
                <c:pt idx="18333">
                  <c:v>96.0000000027607</c:v>
                </c:pt>
                <c:pt idx="18334">
                  <c:v>96.008000002760994</c:v>
                </c:pt>
                <c:pt idx="18335">
                  <c:v>96.016000002761203</c:v>
                </c:pt>
                <c:pt idx="18336">
                  <c:v>96.024000002761397</c:v>
                </c:pt>
                <c:pt idx="18337">
                  <c:v>96.032000002761606</c:v>
                </c:pt>
                <c:pt idx="18338">
                  <c:v>96.0400000027619</c:v>
                </c:pt>
                <c:pt idx="18339">
                  <c:v>96.048000002762109</c:v>
                </c:pt>
                <c:pt idx="18340">
                  <c:v>96.056000002762303</c:v>
                </c:pt>
                <c:pt idx="18341">
                  <c:v>96.064000002762612</c:v>
                </c:pt>
                <c:pt idx="18342">
                  <c:v>96.072000002762792</c:v>
                </c:pt>
                <c:pt idx="18343">
                  <c:v>96.080000002763001</c:v>
                </c:pt>
                <c:pt idx="18344">
                  <c:v>96.088000002763295</c:v>
                </c:pt>
                <c:pt idx="18345">
                  <c:v>96.096000002763503</c:v>
                </c:pt>
                <c:pt idx="18346">
                  <c:v>96.104000002763698</c:v>
                </c:pt>
                <c:pt idx="18347">
                  <c:v>96.112000002763907</c:v>
                </c:pt>
                <c:pt idx="18348">
                  <c:v>96.120000002764201</c:v>
                </c:pt>
                <c:pt idx="18349">
                  <c:v>96.128000002764409</c:v>
                </c:pt>
                <c:pt idx="18350">
                  <c:v>96.13600000276459</c:v>
                </c:pt>
                <c:pt idx="18351">
                  <c:v>96.144000002764912</c:v>
                </c:pt>
                <c:pt idx="18352">
                  <c:v>96.152000002765092</c:v>
                </c:pt>
                <c:pt idx="18353">
                  <c:v>96.160000002765301</c:v>
                </c:pt>
                <c:pt idx="18354">
                  <c:v>96.168000002765595</c:v>
                </c:pt>
                <c:pt idx="18355">
                  <c:v>96.176000002765804</c:v>
                </c:pt>
                <c:pt idx="18356">
                  <c:v>96.184000002765998</c:v>
                </c:pt>
                <c:pt idx="18357">
                  <c:v>96.192000002766207</c:v>
                </c:pt>
                <c:pt idx="18358">
                  <c:v>96.200000002766501</c:v>
                </c:pt>
                <c:pt idx="18359">
                  <c:v>96.20800000276671</c:v>
                </c:pt>
                <c:pt idx="18360">
                  <c:v>96.21600000276689</c:v>
                </c:pt>
                <c:pt idx="18361">
                  <c:v>96.224000002767198</c:v>
                </c:pt>
                <c:pt idx="18362">
                  <c:v>96.232000002767393</c:v>
                </c:pt>
                <c:pt idx="18363">
                  <c:v>96.240000002767601</c:v>
                </c:pt>
                <c:pt idx="18364">
                  <c:v>96.248000002767895</c:v>
                </c:pt>
                <c:pt idx="18365">
                  <c:v>96.256000002768104</c:v>
                </c:pt>
                <c:pt idx="18366">
                  <c:v>96.264000002768299</c:v>
                </c:pt>
                <c:pt idx="18367">
                  <c:v>96.272000002768507</c:v>
                </c:pt>
                <c:pt idx="18368">
                  <c:v>96.280000002768801</c:v>
                </c:pt>
                <c:pt idx="18369">
                  <c:v>96.28800000276901</c:v>
                </c:pt>
                <c:pt idx="18370">
                  <c:v>96.29600000276919</c:v>
                </c:pt>
                <c:pt idx="18371">
                  <c:v>96.304000002769499</c:v>
                </c:pt>
                <c:pt idx="18372">
                  <c:v>96.312000002769693</c:v>
                </c:pt>
                <c:pt idx="18373">
                  <c:v>96.320000002769902</c:v>
                </c:pt>
                <c:pt idx="18374">
                  <c:v>96.328000002770196</c:v>
                </c:pt>
                <c:pt idx="18375">
                  <c:v>96.336000002770405</c:v>
                </c:pt>
                <c:pt idx="18376">
                  <c:v>96.344000002770599</c:v>
                </c:pt>
                <c:pt idx="18377">
                  <c:v>96.352000002770808</c:v>
                </c:pt>
                <c:pt idx="18378">
                  <c:v>96.360000002771102</c:v>
                </c:pt>
                <c:pt idx="18379">
                  <c:v>96.368000002771311</c:v>
                </c:pt>
                <c:pt idx="18380">
                  <c:v>96.376000002771491</c:v>
                </c:pt>
                <c:pt idx="18381">
                  <c:v>96.384000002771799</c:v>
                </c:pt>
                <c:pt idx="18382">
                  <c:v>96.392000002771994</c:v>
                </c:pt>
                <c:pt idx="18383">
                  <c:v>96.400000002772202</c:v>
                </c:pt>
                <c:pt idx="18384">
                  <c:v>96.408000002772496</c:v>
                </c:pt>
                <c:pt idx="18385">
                  <c:v>96.416000002772705</c:v>
                </c:pt>
                <c:pt idx="18386">
                  <c:v>96.4240000027729</c:v>
                </c:pt>
                <c:pt idx="18387">
                  <c:v>96.432000002773108</c:v>
                </c:pt>
                <c:pt idx="18388">
                  <c:v>96.440000002773402</c:v>
                </c:pt>
                <c:pt idx="18389">
                  <c:v>96.448000002773611</c:v>
                </c:pt>
                <c:pt idx="18390">
                  <c:v>96.456000002773791</c:v>
                </c:pt>
                <c:pt idx="18391">
                  <c:v>96.4640000027741</c:v>
                </c:pt>
                <c:pt idx="18392">
                  <c:v>96.472000002774294</c:v>
                </c:pt>
                <c:pt idx="18393">
                  <c:v>96.480000002774503</c:v>
                </c:pt>
                <c:pt idx="18394">
                  <c:v>96.488000002774797</c:v>
                </c:pt>
                <c:pt idx="18395">
                  <c:v>96.496000002775006</c:v>
                </c:pt>
                <c:pt idx="18396">
                  <c:v>96.5040000027752</c:v>
                </c:pt>
                <c:pt idx="18397">
                  <c:v>96.512000002775409</c:v>
                </c:pt>
                <c:pt idx="18398">
                  <c:v>96.520000002775703</c:v>
                </c:pt>
                <c:pt idx="18399">
                  <c:v>96.528000002775897</c:v>
                </c:pt>
                <c:pt idx="18400">
                  <c:v>96.536000002776092</c:v>
                </c:pt>
                <c:pt idx="18401">
                  <c:v>96.5440000027764</c:v>
                </c:pt>
                <c:pt idx="18402">
                  <c:v>96.552000002776595</c:v>
                </c:pt>
                <c:pt idx="18403">
                  <c:v>96.560000002776803</c:v>
                </c:pt>
                <c:pt idx="18404">
                  <c:v>96.568000002777097</c:v>
                </c:pt>
                <c:pt idx="18405">
                  <c:v>96.576000002777306</c:v>
                </c:pt>
                <c:pt idx="18406">
                  <c:v>96.584000002777501</c:v>
                </c:pt>
                <c:pt idx="18407">
                  <c:v>96.592000002777709</c:v>
                </c:pt>
                <c:pt idx="18408">
                  <c:v>96.600000002778003</c:v>
                </c:pt>
                <c:pt idx="18409">
                  <c:v>96.608000002778198</c:v>
                </c:pt>
                <c:pt idx="18410">
                  <c:v>96.616000002778392</c:v>
                </c:pt>
                <c:pt idx="18411">
                  <c:v>96.6240000027787</c:v>
                </c:pt>
                <c:pt idx="18412">
                  <c:v>96.632000002778895</c:v>
                </c:pt>
                <c:pt idx="18413">
                  <c:v>96.640000002779104</c:v>
                </c:pt>
                <c:pt idx="18414">
                  <c:v>96.648000002779398</c:v>
                </c:pt>
                <c:pt idx="18415">
                  <c:v>96.656000002779606</c:v>
                </c:pt>
                <c:pt idx="18416">
                  <c:v>96.664000002779801</c:v>
                </c:pt>
                <c:pt idx="18417">
                  <c:v>96.67200000278001</c:v>
                </c:pt>
                <c:pt idx="18418">
                  <c:v>96.680000002780304</c:v>
                </c:pt>
                <c:pt idx="18419">
                  <c:v>96.688000002780498</c:v>
                </c:pt>
                <c:pt idx="18420">
                  <c:v>96.696000002780693</c:v>
                </c:pt>
                <c:pt idx="18421">
                  <c:v>96.704000002781001</c:v>
                </c:pt>
                <c:pt idx="18422">
                  <c:v>96.712000002781195</c:v>
                </c:pt>
                <c:pt idx="18423">
                  <c:v>96.720000002781404</c:v>
                </c:pt>
                <c:pt idx="18424">
                  <c:v>96.728000002781698</c:v>
                </c:pt>
                <c:pt idx="18425">
                  <c:v>96.736000002781907</c:v>
                </c:pt>
                <c:pt idx="18426">
                  <c:v>96.744000002782101</c:v>
                </c:pt>
                <c:pt idx="18427">
                  <c:v>96.75200000278231</c:v>
                </c:pt>
                <c:pt idx="18428">
                  <c:v>96.760000002782604</c:v>
                </c:pt>
                <c:pt idx="18429">
                  <c:v>96.768000002782799</c:v>
                </c:pt>
                <c:pt idx="18430">
                  <c:v>96.776000002782993</c:v>
                </c:pt>
                <c:pt idx="18431">
                  <c:v>96.784000002783301</c:v>
                </c:pt>
                <c:pt idx="18432">
                  <c:v>96.792000002783496</c:v>
                </c:pt>
                <c:pt idx="18433">
                  <c:v>96.800000002783705</c:v>
                </c:pt>
                <c:pt idx="18434">
                  <c:v>96.808000002783999</c:v>
                </c:pt>
                <c:pt idx="18435">
                  <c:v>96.816000002784207</c:v>
                </c:pt>
                <c:pt idx="18436">
                  <c:v>96.824000002784402</c:v>
                </c:pt>
                <c:pt idx="18437">
                  <c:v>96.832000002784596</c:v>
                </c:pt>
                <c:pt idx="18438">
                  <c:v>96.840000002784905</c:v>
                </c:pt>
                <c:pt idx="18439">
                  <c:v>96.848000002785099</c:v>
                </c:pt>
                <c:pt idx="18440">
                  <c:v>96.856000002785294</c:v>
                </c:pt>
                <c:pt idx="18441">
                  <c:v>96.864000002785602</c:v>
                </c:pt>
                <c:pt idx="18442">
                  <c:v>96.872000002785796</c:v>
                </c:pt>
                <c:pt idx="18443">
                  <c:v>96.880000002786005</c:v>
                </c:pt>
                <c:pt idx="18444">
                  <c:v>96.888000002786299</c:v>
                </c:pt>
                <c:pt idx="18445">
                  <c:v>96.896000002786508</c:v>
                </c:pt>
                <c:pt idx="18446">
                  <c:v>96.904000002786702</c:v>
                </c:pt>
                <c:pt idx="18447">
                  <c:v>96.912000002786897</c:v>
                </c:pt>
                <c:pt idx="18448">
                  <c:v>96.920000002787191</c:v>
                </c:pt>
                <c:pt idx="18449">
                  <c:v>96.9280000027874</c:v>
                </c:pt>
                <c:pt idx="18450">
                  <c:v>96.936000002787594</c:v>
                </c:pt>
                <c:pt idx="18451">
                  <c:v>96.944000002787902</c:v>
                </c:pt>
                <c:pt idx="18452">
                  <c:v>96.952000002788097</c:v>
                </c:pt>
                <c:pt idx="18453">
                  <c:v>96.960000002788306</c:v>
                </c:pt>
                <c:pt idx="18454">
                  <c:v>96.9680000027886</c:v>
                </c:pt>
                <c:pt idx="18455">
                  <c:v>96.976000002788808</c:v>
                </c:pt>
                <c:pt idx="18456">
                  <c:v>96.984000002789003</c:v>
                </c:pt>
                <c:pt idx="18457">
                  <c:v>96.992000002789197</c:v>
                </c:pt>
                <c:pt idx="18458">
                  <c:v>97.000000002789491</c:v>
                </c:pt>
                <c:pt idx="18459">
                  <c:v>97.0080000027897</c:v>
                </c:pt>
                <c:pt idx="18460">
                  <c:v>97.016000002789895</c:v>
                </c:pt>
                <c:pt idx="18461">
                  <c:v>97.024000002790203</c:v>
                </c:pt>
                <c:pt idx="18462">
                  <c:v>97.032000002790397</c:v>
                </c:pt>
                <c:pt idx="18463">
                  <c:v>97.040000002790606</c:v>
                </c:pt>
                <c:pt idx="18464">
                  <c:v>97.0480000027909</c:v>
                </c:pt>
                <c:pt idx="18465">
                  <c:v>97.056000002791109</c:v>
                </c:pt>
                <c:pt idx="18466">
                  <c:v>97.064000002791303</c:v>
                </c:pt>
                <c:pt idx="18467">
                  <c:v>97.072000002791611</c:v>
                </c:pt>
                <c:pt idx="18468">
                  <c:v>97.080000002791792</c:v>
                </c:pt>
                <c:pt idx="18469">
                  <c:v>97.088000002792</c:v>
                </c:pt>
                <c:pt idx="18470">
                  <c:v>97.096000002792195</c:v>
                </c:pt>
                <c:pt idx="18471">
                  <c:v>97.104000002792503</c:v>
                </c:pt>
                <c:pt idx="18472">
                  <c:v>97.112000002792698</c:v>
                </c:pt>
                <c:pt idx="18473">
                  <c:v>97.120000002792906</c:v>
                </c:pt>
                <c:pt idx="18474">
                  <c:v>97.1280000027932</c:v>
                </c:pt>
                <c:pt idx="18475">
                  <c:v>97.136000002793409</c:v>
                </c:pt>
                <c:pt idx="18476">
                  <c:v>97.144000002793604</c:v>
                </c:pt>
                <c:pt idx="18477">
                  <c:v>97.152000002793912</c:v>
                </c:pt>
                <c:pt idx="18478">
                  <c:v>97.160000002794092</c:v>
                </c:pt>
                <c:pt idx="18479">
                  <c:v>97.168000002794301</c:v>
                </c:pt>
                <c:pt idx="18480">
                  <c:v>97.176000002794495</c:v>
                </c:pt>
                <c:pt idx="18481">
                  <c:v>97.184000002794804</c:v>
                </c:pt>
                <c:pt idx="18482">
                  <c:v>97.192000002794998</c:v>
                </c:pt>
                <c:pt idx="18483">
                  <c:v>97.200000002795207</c:v>
                </c:pt>
                <c:pt idx="18484">
                  <c:v>97.208000002795501</c:v>
                </c:pt>
                <c:pt idx="18485">
                  <c:v>97.21600000279571</c:v>
                </c:pt>
                <c:pt idx="18486">
                  <c:v>97.22400000279589</c:v>
                </c:pt>
                <c:pt idx="18487">
                  <c:v>97.232000002796212</c:v>
                </c:pt>
                <c:pt idx="18488">
                  <c:v>97.240000002796393</c:v>
                </c:pt>
                <c:pt idx="18489">
                  <c:v>97.248000002796601</c:v>
                </c:pt>
                <c:pt idx="18490">
                  <c:v>97.256000002796796</c:v>
                </c:pt>
                <c:pt idx="18491">
                  <c:v>97.264000002797104</c:v>
                </c:pt>
                <c:pt idx="18492">
                  <c:v>97.272000002797299</c:v>
                </c:pt>
                <c:pt idx="18493">
                  <c:v>97.280000002797507</c:v>
                </c:pt>
                <c:pt idx="18494">
                  <c:v>97.288000002797801</c:v>
                </c:pt>
                <c:pt idx="18495">
                  <c:v>97.29600000279801</c:v>
                </c:pt>
                <c:pt idx="18496">
                  <c:v>97.30400000279819</c:v>
                </c:pt>
                <c:pt idx="18497">
                  <c:v>97.312000002798499</c:v>
                </c:pt>
                <c:pt idx="18498">
                  <c:v>97.320000002798693</c:v>
                </c:pt>
                <c:pt idx="18499">
                  <c:v>97.328000002798902</c:v>
                </c:pt>
                <c:pt idx="18500">
                  <c:v>97.336000002799096</c:v>
                </c:pt>
                <c:pt idx="18501">
                  <c:v>97.344000002799405</c:v>
                </c:pt>
                <c:pt idx="18502">
                  <c:v>97.352000002799599</c:v>
                </c:pt>
                <c:pt idx="18503">
                  <c:v>97.360000002799808</c:v>
                </c:pt>
                <c:pt idx="18504">
                  <c:v>97.368000002800102</c:v>
                </c:pt>
                <c:pt idx="18505">
                  <c:v>97.376000002800311</c:v>
                </c:pt>
                <c:pt idx="18506">
                  <c:v>97.384000002800491</c:v>
                </c:pt>
                <c:pt idx="18507">
                  <c:v>97.392000002800799</c:v>
                </c:pt>
                <c:pt idx="18508">
                  <c:v>97.400000002800994</c:v>
                </c:pt>
                <c:pt idx="18509">
                  <c:v>97.408000002801202</c:v>
                </c:pt>
                <c:pt idx="18510">
                  <c:v>97.416000002801397</c:v>
                </c:pt>
                <c:pt idx="18511">
                  <c:v>97.424000002801705</c:v>
                </c:pt>
                <c:pt idx="18512">
                  <c:v>97.4320000028019</c:v>
                </c:pt>
                <c:pt idx="18513">
                  <c:v>97.440000002802108</c:v>
                </c:pt>
                <c:pt idx="18514">
                  <c:v>97.448000002802402</c:v>
                </c:pt>
                <c:pt idx="18515">
                  <c:v>97.456000002802611</c:v>
                </c:pt>
                <c:pt idx="18516">
                  <c:v>97.464000002802791</c:v>
                </c:pt>
                <c:pt idx="18517">
                  <c:v>97.4720000028031</c:v>
                </c:pt>
                <c:pt idx="18518">
                  <c:v>97.480000002803294</c:v>
                </c:pt>
                <c:pt idx="18519">
                  <c:v>97.488000002803503</c:v>
                </c:pt>
                <c:pt idx="18520">
                  <c:v>97.496000002803697</c:v>
                </c:pt>
                <c:pt idx="18521">
                  <c:v>97.504000002804005</c:v>
                </c:pt>
                <c:pt idx="18522">
                  <c:v>97.5120000028042</c:v>
                </c:pt>
                <c:pt idx="18523">
                  <c:v>97.520000002804409</c:v>
                </c:pt>
                <c:pt idx="18524">
                  <c:v>97.528000002804703</c:v>
                </c:pt>
                <c:pt idx="18525">
                  <c:v>97.536000002804911</c:v>
                </c:pt>
                <c:pt idx="18526">
                  <c:v>97.544000002805092</c:v>
                </c:pt>
                <c:pt idx="18527">
                  <c:v>97.5520000028054</c:v>
                </c:pt>
                <c:pt idx="18528">
                  <c:v>97.560000002805594</c:v>
                </c:pt>
                <c:pt idx="18529">
                  <c:v>97.568000002805803</c:v>
                </c:pt>
                <c:pt idx="18530">
                  <c:v>97.576000002805998</c:v>
                </c:pt>
                <c:pt idx="18531">
                  <c:v>97.584000002806306</c:v>
                </c:pt>
                <c:pt idx="18532">
                  <c:v>97.5920000028065</c:v>
                </c:pt>
                <c:pt idx="18533">
                  <c:v>97.600000002806709</c:v>
                </c:pt>
                <c:pt idx="18534">
                  <c:v>97.608000002807003</c:v>
                </c:pt>
                <c:pt idx="18535">
                  <c:v>97.616000002807198</c:v>
                </c:pt>
                <c:pt idx="18536">
                  <c:v>97.624000002807392</c:v>
                </c:pt>
                <c:pt idx="18537">
                  <c:v>97.6320000028077</c:v>
                </c:pt>
                <c:pt idx="18538">
                  <c:v>97.640000002807895</c:v>
                </c:pt>
                <c:pt idx="18539">
                  <c:v>97.648000002808104</c:v>
                </c:pt>
                <c:pt idx="18540">
                  <c:v>97.656000002808298</c:v>
                </c:pt>
                <c:pt idx="18541">
                  <c:v>97.664000002808606</c:v>
                </c:pt>
                <c:pt idx="18542">
                  <c:v>97.672000002808801</c:v>
                </c:pt>
                <c:pt idx="18543">
                  <c:v>97.68000000280901</c:v>
                </c:pt>
                <c:pt idx="18544">
                  <c:v>97.688000002809304</c:v>
                </c:pt>
                <c:pt idx="18545">
                  <c:v>97.696000002809498</c:v>
                </c:pt>
                <c:pt idx="18546">
                  <c:v>97.704000002809693</c:v>
                </c:pt>
                <c:pt idx="18547">
                  <c:v>97.712000002810001</c:v>
                </c:pt>
                <c:pt idx="18548">
                  <c:v>97.720000002810195</c:v>
                </c:pt>
                <c:pt idx="18549">
                  <c:v>97.728000002810404</c:v>
                </c:pt>
                <c:pt idx="18550">
                  <c:v>97.736000002810599</c:v>
                </c:pt>
                <c:pt idx="18551">
                  <c:v>97.744000002810907</c:v>
                </c:pt>
                <c:pt idx="18552">
                  <c:v>97.752000002811101</c:v>
                </c:pt>
                <c:pt idx="18553">
                  <c:v>97.76000000281131</c:v>
                </c:pt>
                <c:pt idx="18554">
                  <c:v>97.768000002811604</c:v>
                </c:pt>
                <c:pt idx="18555">
                  <c:v>97.776000002811799</c:v>
                </c:pt>
                <c:pt idx="18556">
                  <c:v>97.784000002811993</c:v>
                </c:pt>
                <c:pt idx="18557">
                  <c:v>97.792000002812301</c:v>
                </c:pt>
                <c:pt idx="18558">
                  <c:v>97.800000002812496</c:v>
                </c:pt>
                <c:pt idx="18559">
                  <c:v>97.808000002812705</c:v>
                </c:pt>
                <c:pt idx="18560">
                  <c:v>97.816000002812899</c:v>
                </c:pt>
                <c:pt idx="18561">
                  <c:v>97.824000002813207</c:v>
                </c:pt>
                <c:pt idx="18562">
                  <c:v>97.832000002813402</c:v>
                </c:pt>
                <c:pt idx="18563">
                  <c:v>97.840000002813611</c:v>
                </c:pt>
                <c:pt idx="18564">
                  <c:v>97.848000002813905</c:v>
                </c:pt>
                <c:pt idx="18565">
                  <c:v>97.856000002814099</c:v>
                </c:pt>
                <c:pt idx="18566">
                  <c:v>97.864000002814294</c:v>
                </c:pt>
                <c:pt idx="18567">
                  <c:v>97.872000002814602</c:v>
                </c:pt>
                <c:pt idx="18568">
                  <c:v>97.880000002814796</c:v>
                </c:pt>
                <c:pt idx="18569">
                  <c:v>97.888000002815005</c:v>
                </c:pt>
                <c:pt idx="18570">
                  <c:v>97.8960000028152</c:v>
                </c:pt>
                <c:pt idx="18571">
                  <c:v>97.904000002815508</c:v>
                </c:pt>
                <c:pt idx="18572">
                  <c:v>97.912000002815702</c:v>
                </c:pt>
                <c:pt idx="18573">
                  <c:v>97.920000002815897</c:v>
                </c:pt>
                <c:pt idx="18574">
                  <c:v>97.928000002816205</c:v>
                </c:pt>
                <c:pt idx="18575">
                  <c:v>97.9360000028164</c:v>
                </c:pt>
                <c:pt idx="18576">
                  <c:v>97.944000002816594</c:v>
                </c:pt>
                <c:pt idx="18577">
                  <c:v>97.952000002816902</c:v>
                </c:pt>
                <c:pt idx="18578">
                  <c:v>97.960000002817097</c:v>
                </c:pt>
                <c:pt idx="18579">
                  <c:v>97.968000002817305</c:v>
                </c:pt>
                <c:pt idx="18580">
                  <c:v>97.9760000028175</c:v>
                </c:pt>
                <c:pt idx="18581">
                  <c:v>97.984000002817808</c:v>
                </c:pt>
                <c:pt idx="18582">
                  <c:v>97.992000002818003</c:v>
                </c:pt>
                <c:pt idx="18583">
                  <c:v>98.000000002818197</c:v>
                </c:pt>
                <c:pt idx="18584">
                  <c:v>98.008000002818491</c:v>
                </c:pt>
                <c:pt idx="18585">
                  <c:v>98.0160000028187</c:v>
                </c:pt>
                <c:pt idx="18586">
                  <c:v>98.024000002818894</c:v>
                </c:pt>
                <c:pt idx="18587">
                  <c:v>98.032000002819203</c:v>
                </c:pt>
                <c:pt idx="18588">
                  <c:v>98.040000002819397</c:v>
                </c:pt>
                <c:pt idx="18589">
                  <c:v>98.048000002819606</c:v>
                </c:pt>
                <c:pt idx="18590">
                  <c:v>98.0560000028198</c:v>
                </c:pt>
                <c:pt idx="18591">
                  <c:v>98.064000002820109</c:v>
                </c:pt>
                <c:pt idx="18592">
                  <c:v>98.072000002820303</c:v>
                </c:pt>
                <c:pt idx="18593">
                  <c:v>98.080000002820498</c:v>
                </c:pt>
                <c:pt idx="18594">
                  <c:v>98.088000002820792</c:v>
                </c:pt>
                <c:pt idx="18595">
                  <c:v>98.096000002821</c:v>
                </c:pt>
                <c:pt idx="18596">
                  <c:v>98.104000002821195</c:v>
                </c:pt>
                <c:pt idx="18597">
                  <c:v>98.112000002821503</c:v>
                </c:pt>
                <c:pt idx="18598">
                  <c:v>98.120000002821698</c:v>
                </c:pt>
                <c:pt idx="18599">
                  <c:v>98.128000002821906</c:v>
                </c:pt>
                <c:pt idx="18600">
                  <c:v>98.136000002822101</c:v>
                </c:pt>
                <c:pt idx="18601">
                  <c:v>98.144000002822409</c:v>
                </c:pt>
                <c:pt idx="18602">
                  <c:v>98.152000002822604</c:v>
                </c:pt>
                <c:pt idx="18603">
                  <c:v>98.160000002822798</c:v>
                </c:pt>
                <c:pt idx="18604">
                  <c:v>98.168000002823092</c:v>
                </c:pt>
                <c:pt idx="18605">
                  <c:v>98.176000002823301</c:v>
                </c:pt>
                <c:pt idx="18606">
                  <c:v>98.184000002823495</c:v>
                </c:pt>
                <c:pt idx="18607">
                  <c:v>98.192000002823804</c:v>
                </c:pt>
                <c:pt idx="18608">
                  <c:v>98.200000002823998</c:v>
                </c:pt>
                <c:pt idx="18609">
                  <c:v>98.208000002824207</c:v>
                </c:pt>
                <c:pt idx="18610">
                  <c:v>98.216000002824401</c:v>
                </c:pt>
                <c:pt idx="18611">
                  <c:v>98.22400000282471</c:v>
                </c:pt>
                <c:pt idx="18612">
                  <c:v>98.232000002824904</c:v>
                </c:pt>
                <c:pt idx="18613">
                  <c:v>98.240000002825099</c:v>
                </c:pt>
                <c:pt idx="18614">
                  <c:v>98.248000002825393</c:v>
                </c:pt>
                <c:pt idx="18615">
                  <c:v>98.256000002825601</c:v>
                </c:pt>
                <c:pt idx="18616">
                  <c:v>98.264000002825796</c:v>
                </c:pt>
                <c:pt idx="18617">
                  <c:v>98.272000002826104</c:v>
                </c:pt>
                <c:pt idx="18618">
                  <c:v>98.280000002826299</c:v>
                </c:pt>
                <c:pt idx="18619">
                  <c:v>98.288000002826507</c:v>
                </c:pt>
                <c:pt idx="18620">
                  <c:v>98.296000002826702</c:v>
                </c:pt>
                <c:pt idx="18621">
                  <c:v>98.30400000282701</c:v>
                </c:pt>
                <c:pt idx="18622">
                  <c:v>98.31200000282719</c:v>
                </c:pt>
                <c:pt idx="18623">
                  <c:v>98.320000002827513</c:v>
                </c:pt>
                <c:pt idx="18624">
                  <c:v>98.328000002827693</c:v>
                </c:pt>
                <c:pt idx="18625">
                  <c:v>98.336000002827902</c:v>
                </c:pt>
                <c:pt idx="18626">
                  <c:v>98.344000002828096</c:v>
                </c:pt>
                <c:pt idx="18627">
                  <c:v>98.352000002828404</c:v>
                </c:pt>
                <c:pt idx="18628">
                  <c:v>98.360000002828599</c:v>
                </c:pt>
                <c:pt idx="18629">
                  <c:v>98.368000002828808</c:v>
                </c:pt>
                <c:pt idx="18630">
                  <c:v>98.376000002829102</c:v>
                </c:pt>
                <c:pt idx="18631">
                  <c:v>98.38400000282931</c:v>
                </c:pt>
                <c:pt idx="18632">
                  <c:v>98.392000002829491</c:v>
                </c:pt>
                <c:pt idx="18633">
                  <c:v>98.400000002829799</c:v>
                </c:pt>
                <c:pt idx="18634">
                  <c:v>98.408000002829993</c:v>
                </c:pt>
                <c:pt idx="18635">
                  <c:v>98.416000002830202</c:v>
                </c:pt>
                <c:pt idx="18636">
                  <c:v>98.424000002830397</c:v>
                </c:pt>
                <c:pt idx="18637">
                  <c:v>98.432000002830705</c:v>
                </c:pt>
                <c:pt idx="18638">
                  <c:v>98.440000002830899</c:v>
                </c:pt>
                <c:pt idx="18639">
                  <c:v>98.448000002831108</c:v>
                </c:pt>
                <c:pt idx="18640">
                  <c:v>98.456000002831402</c:v>
                </c:pt>
                <c:pt idx="18641">
                  <c:v>98.464000002831611</c:v>
                </c:pt>
                <c:pt idx="18642">
                  <c:v>98.472000002831791</c:v>
                </c:pt>
                <c:pt idx="18643">
                  <c:v>98.480000002832099</c:v>
                </c:pt>
                <c:pt idx="18644">
                  <c:v>98.488000002832294</c:v>
                </c:pt>
                <c:pt idx="18645">
                  <c:v>98.496000002832503</c:v>
                </c:pt>
                <c:pt idx="18646">
                  <c:v>98.504000002832697</c:v>
                </c:pt>
                <c:pt idx="18647">
                  <c:v>98.512000002833005</c:v>
                </c:pt>
                <c:pt idx="18648">
                  <c:v>98.5200000028332</c:v>
                </c:pt>
                <c:pt idx="18649">
                  <c:v>98.528000002833409</c:v>
                </c:pt>
                <c:pt idx="18650">
                  <c:v>98.536000002833703</c:v>
                </c:pt>
                <c:pt idx="18651">
                  <c:v>98.544000002833911</c:v>
                </c:pt>
                <c:pt idx="18652">
                  <c:v>98.552000002834092</c:v>
                </c:pt>
                <c:pt idx="18653">
                  <c:v>98.5600000028344</c:v>
                </c:pt>
                <c:pt idx="18654">
                  <c:v>98.568000002834594</c:v>
                </c:pt>
                <c:pt idx="18655">
                  <c:v>98.576000002834803</c:v>
                </c:pt>
                <c:pt idx="18656">
                  <c:v>98.584000002834998</c:v>
                </c:pt>
                <c:pt idx="18657">
                  <c:v>98.592000002835306</c:v>
                </c:pt>
                <c:pt idx="18658">
                  <c:v>98.6000000028355</c:v>
                </c:pt>
                <c:pt idx="18659">
                  <c:v>98.608000002835709</c:v>
                </c:pt>
                <c:pt idx="18660">
                  <c:v>98.616000002836003</c:v>
                </c:pt>
                <c:pt idx="18661">
                  <c:v>98.624000002836212</c:v>
                </c:pt>
                <c:pt idx="18662">
                  <c:v>98.632000002836392</c:v>
                </c:pt>
                <c:pt idx="18663">
                  <c:v>98.6400000028367</c:v>
                </c:pt>
                <c:pt idx="18664">
                  <c:v>98.648000002836895</c:v>
                </c:pt>
                <c:pt idx="18665">
                  <c:v>98.656000002837104</c:v>
                </c:pt>
                <c:pt idx="18666">
                  <c:v>98.664000002837298</c:v>
                </c:pt>
                <c:pt idx="18667">
                  <c:v>98.672000002837606</c:v>
                </c:pt>
                <c:pt idx="18668">
                  <c:v>98.680000002837801</c:v>
                </c:pt>
                <c:pt idx="18669">
                  <c:v>98.68800000283801</c:v>
                </c:pt>
                <c:pt idx="18670">
                  <c:v>98.696000002838304</c:v>
                </c:pt>
                <c:pt idx="18671">
                  <c:v>98.704000002838498</c:v>
                </c:pt>
                <c:pt idx="18672">
                  <c:v>98.712000002838693</c:v>
                </c:pt>
                <c:pt idx="18673">
                  <c:v>98.720000002839001</c:v>
                </c:pt>
                <c:pt idx="18674">
                  <c:v>98.728000002839195</c:v>
                </c:pt>
                <c:pt idx="18675">
                  <c:v>98.736000002839404</c:v>
                </c:pt>
                <c:pt idx="18676">
                  <c:v>98.744000002839599</c:v>
                </c:pt>
                <c:pt idx="18677">
                  <c:v>98.752000002839907</c:v>
                </c:pt>
                <c:pt idx="18678">
                  <c:v>98.760000002840101</c:v>
                </c:pt>
                <c:pt idx="18679">
                  <c:v>98.76800000284031</c:v>
                </c:pt>
                <c:pt idx="18680">
                  <c:v>98.776000002840604</c:v>
                </c:pt>
                <c:pt idx="18681">
                  <c:v>98.784000002840799</c:v>
                </c:pt>
                <c:pt idx="18682">
                  <c:v>98.792000002840993</c:v>
                </c:pt>
                <c:pt idx="18683">
                  <c:v>98.800000002841301</c:v>
                </c:pt>
                <c:pt idx="18684">
                  <c:v>98.808000002841496</c:v>
                </c:pt>
                <c:pt idx="18685">
                  <c:v>98.816000002841704</c:v>
                </c:pt>
                <c:pt idx="18686">
                  <c:v>98.824000002841899</c:v>
                </c:pt>
                <c:pt idx="18687">
                  <c:v>98.832000002842207</c:v>
                </c:pt>
                <c:pt idx="18688">
                  <c:v>98.840000002842402</c:v>
                </c:pt>
                <c:pt idx="18689">
                  <c:v>98.84800000284261</c:v>
                </c:pt>
                <c:pt idx="18690">
                  <c:v>98.856000002842904</c:v>
                </c:pt>
                <c:pt idx="18691">
                  <c:v>98.864000002843099</c:v>
                </c:pt>
                <c:pt idx="18692">
                  <c:v>98.872000002843293</c:v>
                </c:pt>
                <c:pt idx="18693">
                  <c:v>98.880000002843602</c:v>
                </c:pt>
                <c:pt idx="18694">
                  <c:v>98.888000002843796</c:v>
                </c:pt>
                <c:pt idx="18695">
                  <c:v>98.896000002844005</c:v>
                </c:pt>
                <c:pt idx="18696">
                  <c:v>98.904000002844199</c:v>
                </c:pt>
                <c:pt idx="18697">
                  <c:v>98.912000002844508</c:v>
                </c:pt>
                <c:pt idx="18698">
                  <c:v>98.920000002844702</c:v>
                </c:pt>
                <c:pt idx="18699">
                  <c:v>98.928000002844911</c:v>
                </c:pt>
                <c:pt idx="18700">
                  <c:v>98.936000002845205</c:v>
                </c:pt>
                <c:pt idx="18701">
                  <c:v>98.944000002845399</c:v>
                </c:pt>
                <c:pt idx="18702">
                  <c:v>98.952000002845594</c:v>
                </c:pt>
                <c:pt idx="18703">
                  <c:v>98.960000002845902</c:v>
                </c:pt>
                <c:pt idx="18704">
                  <c:v>98.968000002846097</c:v>
                </c:pt>
                <c:pt idx="18705">
                  <c:v>98.976000002846305</c:v>
                </c:pt>
                <c:pt idx="18706">
                  <c:v>98.9840000028465</c:v>
                </c:pt>
                <c:pt idx="18707">
                  <c:v>98.992000002846808</c:v>
                </c:pt>
                <c:pt idx="18708">
                  <c:v>99.000000002847003</c:v>
                </c:pt>
                <c:pt idx="18709">
                  <c:v>99.008000002847197</c:v>
                </c:pt>
                <c:pt idx="18710">
                  <c:v>99.016000002847505</c:v>
                </c:pt>
                <c:pt idx="18711">
                  <c:v>99.0240000028477</c:v>
                </c:pt>
                <c:pt idx="18712">
                  <c:v>99.032000002847894</c:v>
                </c:pt>
                <c:pt idx="18713">
                  <c:v>99.040000002848203</c:v>
                </c:pt>
                <c:pt idx="18714">
                  <c:v>99.048000002848397</c:v>
                </c:pt>
                <c:pt idx="18715">
                  <c:v>99.056000002848606</c:v>
                </c:pt>
                <c:pt idx="18716">
                  <c:v>99.0640000028488</c:v>
                </c:pt>
                <c:pt idx="18717">
                  <c:v>99.072000002849109</c:v>
                </c:pt>
                <c:pt idx="18718">
                  <c:v>99.080000002849303</c:v>
                </c:pt>
                <c:pt idx="18719">
                  <c:v>99.088000002849498</c:v>
                </c:pt>
                <c:pt idx="18720">
                  <c:v>99.096000002849792</c:v>
                </c:pt>
                <c:pt idx="18721">
                  <c:v>99.10400000285</c:v>
                </c:pt>
                <c:pt idx="18722">
                  <c:v>99.112000002850195</c:v>
                </c:pt>
                <c:pt idx="18723">
                  <c:v>99.120000002850503</c:v>
                </c:pt>
                <c:pt idx="18724">
                  <c:v>99.128000002850698</c:v>
                </c:pt>
                <c:pt idx="18725">
                  <c:v>99.136000002850906</c:v>
                </c:pt>
                <c:pt idx="18726">
                  <c:v>99.144000002851101</c:v>
                </c:pt>
                <c:pt idx="18727">
                  <c:v>99.152000002851409</c:v>
                </c:pt>
                <c:pt idx="18728">
                  <c:v>99.160000002851604</c:v>
                </c:pt>
                <c:pt idx="18729">
                  <c:v>99.168000002851798</c:v>
                </c:pt>
                <c:pt idx="18730">
                  <c:v>99.176000002852092</c:v>
                </c:pt>
                <c:pt idx="18731">
                  <c:v>99.184000002852301</c:v>
                </c:pt>
                <c:pt idx="18732">
                  <c:v>99.192000002852495</c:v>
                </c:pt>
                <c:pt idx="18733">
                  <c:v>99.200000002852804</c:v>
                </c:pt>
                <c:pt idx="18734">
                  <c:v>99.208000002852998</c:v>
                </c:pt>
                <c:pt idx="18735">
                  <c:v>99.216000002853207</c:v>
                </c:pt>
                <c:pt idx="18736">
                  <c:v>99.224000002853401</c:v>
                </c:pt>
                <c:pt idx="18737">
                  <c:v>99.232000002853709</c:v>
                </c:pt>
                <c:pt idx="18738">
                  <c:v>99.240000002853904</c:v>
                </c:pt>
                <c:pt idx="18739">
                  <c:v>99.248000002854099</c:v>
                </c:pt>
                <c:pt idx="18740">
                  <c:v>99.256000002854393</c:v>
                </c:pt>
                <c:pt idx="18741">
                  <c:v>99.264000002854601</c:v>
                </c:pt>
                <c:pt idx="18742">
                  <c:v>99.272000002854796</c:v>
                </c:pt>
                <c:pt idx="18743">
                  <c:v>99.280000002855104</c:v>
                </c:pt>
                <c:pt idx="18744">
                  <c:v>99.288000002855298</c:v>
                </c:pt>
                <c:pt idx="18745">
                  <c:v>99.296000002855507</c:v>
                </c:pt>
                <c:pt idx="18746">
                  <c:v>99.304000002855702</c:v>
                </c:pt>
                <c:pt idx="18747">
                  <c:v>99.31200000285601</c:v>
                </c:pt>
                <c:pt idx="18748">
                  <c:v>99.320000002856204</c:v>
                </c:pt>
                <c:pt idx="18749">
                  <c:v>99.328000002856399</c:v>
                </c:pt>
                <c:pt idx="18750">
                  <c:v>99.336000002856693</c:v>
                </c:pt>
                <c:pt idx="18751">
                  <c:v>99.344000002856902</c:v>
                </c:pt>
                <c:pt idx="18752">
                  <c:v>99.352000002857096</c:v>
                </c:pt>
                <c:pt idx="18753">
                  <c:v>99.360000002857404</c:v>
                </c:pt>
                <c:pt idx="18754">
                  <c:v>99.368000002857599</c:v>
                </c:pt>
                <c:pt idx="18755">
                  <c:v>99.376000002857808</c:v>
                </c:pt>
                <c:pt idx="18756">
                  <c:v>99.384000002858002</c:v>
                </c:pt>
                <c:pt idx="18757">
                  <c:v>99.39200000285831</c:v>
                </c:pt>
                <c:pt idx="18758">
                  <c:v>99.400000002858491</c:v>
                </c:pt>
                <c:pt idx="18759">
                  <c:v>99.408000002858699</c:v>
                </c:pt>
                <c:pt idx="18760">
                  <c:v>99.416000002858993</c:v>
                </c:pt>
                <c:pt idx="18761">
                  <c:v>99.424000002859202</c:v>
                </c:pt>
                <c:pt idx="18762">
                  <c:v>99.432000002859397</c:v>
                </c:pt>
                <c:pt idx="18763">
                  <c:v>99.440000002859705</c:v>
                </c:pt>
                <c:pt idx="18764">
                  <c:v>99.448000002859899</c:v>
                </c:pt>
                <c:pt idx="18765">
                  <c:v>99.456000002860108</c:v>
                </c:pt>
                <c:pt idx="18766">
                  <c:v>99.464000002860303</c:v>
                </c:pt>
                <c:pt idx="18767">
                  <c:v>99.472000002860611</c:v>
                </c:pt>
                <c:pt idx="18768">
                  <c:v>99.480000002860791</c:v>
                </c:pt>
                <c:pt idx="18769">
                  <c:v>99.488000002861</c:v>
                </c:pt>
                <c:pt idx="18770">
                  <c:v>99.496000002861294</c:v>
                </c:pt>
                <c:pt idx="18771">
                  <c:v>99.504000002861503</c:v>
                </c:pt>
                <c:pt idx="18772">
                  <c:v>99.512000002861697</c:v>
                </c:pt>
                <c:pt idx="18773">
                  <c:v>99.520000002862005</c:v>
                </c:pt>
                <c:pt idx="18774">
                  <c:v>99.5280000028622</c:v>
                </c:pt>
                <c:pt idx="18775">
                  <c:v>99.536000002862409</c:v>
                </c:pt>
                <c:pt idx="18776">
                  <c:v>99.544000002862603</c:v>
                </c:pt>
                <c:pt idx="18777">
                  <c:v>99.552000002862911</c:v>
                </c:pt>
                <c:pt idx="18778">
                  <c:v>99.560000002863092</c:v>
                </c:pt>
                <c:pt idx="18779">
                  <c:v>99.5680000028633</c:v>
                </c:pt>
                <c:pt idx="18780">
                  <c:v>99.576000002863594</c:v>
                </c:pt>
                <c:pt idx="18781">
                  <c:v>99.584000002863803</c:v>
                </c:pt>
                <c:pt idx="18782">
                  <c:v>99.592000002863998</c:v>
                </c:pt>
                <c:pt idx="18783">
                  <c:v>99.600000002864306</c:v>
                </c:pt>
                <c:pt idx="18784">
                  <c:v>99.6080000028645</c:v>
                </c:pt>
                <c:pt idx="18785">
                  <c:v>99.616000002864709</c:v>
                </c:pt>
                <c:pt idx="18786">
                  <c:v>99.624000002864889</c:v>
                </c:pt>
                <c:pt idx="18787">
                  <c:v>99.632000002865212</c:v>
                </c:pt>
                <c:pt idx="18788">
                  <c:v>99.640000002865392</c:v>
                </c:pt>
                <c:pt idx="18789">
                  <c:v>99.648000002865601</c:v>
                </c:pt>
                <c:pt idx="18790">
                  <c:v>99.656000002865895</c:v>
                </c:pt>
                <c:pt idx="18791">
                  <c:v>99.664000002866104</c:v>
                </c:pt>
                <c:pt idx="18792">
                  <c:v>99.672000002866298</c:v>
                </c:pt>
                <c:pt idx="18793">
                  <c:v>99.680000002866606</c:v>
                </c:pt>
                <c:pt idx="18794">
                  <c:v>99.688000002866801</c:v>
                </c:pt>
                <c:pt idx="18795">
                  <c:v>99.696000002867009</c:v>
                </c:pt>
                <c:pt idx="18796">
                  <c:v>99.70400000286719</c:v>
                </c:pt>
                <c:pt idx="18797">
                  <c:v>99.712000002867512</c:v>
                </c:pt>
                <c:pt idx="18798">
                  <c:v>99.720000002867693</c:v>
                </c:pt>
                <c:pt idx="18799">
                  <c:v>99.728000002867901</c:v>
                </c:pt>
                <c:pt idx="18800">
                  <c:v>99.736000002868195</c:v>
                </c:pt>
                <c:pt idx="18801">
                  <c:v>99.744000002868404</c:v>
                </c:pt>
                <c:pt idx="18802">
                  <c:v>99.752000002868598</c:v>
                </c:pt>
                <c:pt idx="18803">
                  <c:v>99.760000002868907</c:v>
                </c:pt>
                <c:pt idx="18804">
                  <c:v>99.768000002869101</c:v>
                </c:pt>
                <c:pt idx="18805">
                  <c:v>99.77600000286931</c:v>
                </c:pt>
                <c:pt idx="18806">
                  <c:v>99.78400000286949</c:v>
                </c:pt>
                <c:pt idx="18807">
                  <c:v>99.792000002869798</c:v>
                </c:pt>
                <c:pt idx="18808">
                  <c:v>99.800000002869993</c:v>
                </c:pt>
                <c:pt idx="18809">
                  <c:v>99.808000002870202</c:v>
                </c:pt>
                <c:pt idx="18810">
                  <c:v>99.816000002870496</c:v>
                </c:pt>
                <c:pt idx="18811">
                  <c:v>99.824000002870704</c:v>
                </c:pt>
                <c:pt idx="18812">
                  <c:v>99.832000002870899</c:v>
                </c:pt>
                <c:pt idx="18813">
                  <c:v>99.840000002871207</c:v>
                </c:pt>
                <c:pt idx="18814">
                  <c:v>99.848000002871402</c:v>
                </c:pt>
                <c:pt idx="18815">
                  <c:v>99.85600000287161</c:v>
                </c:pt>
                <c:pt idx="18816">
                  <c:v>99.864000002871791</c:v>
                </c:pt>
                <c:pt idx="18817">
                  <c:v>99.872000002872099</c:v>
                </c:pt>
                <c:pt idx="18818">
                  <c:v>99.880000002872293</c:v>
                </c:pt>
                <c:pt idx="18819">
                  <c:v>99.888000002872502</c:v>
                </c:pt>
                <c:pt idx="18820">
                  <c:v>99.896000002872796</c:v>
                </c:pt>
                <c:pt idx="18821">
                  <c:v>99.904000002873005</c:v>
                </c:pt>
                <c:pt idx="18822">
                  <c:v>99.912000002873199</c:v>
                </c:pt>
                <c:pt idx="18823">
                  <c:v>99.920000002873508</c:v>
                </c:pt>
                <c:pt idx="18824">
                  <c:v>99.928000002873702</c:v>
                </c:pt>
                <c:pt idx="18825">
                  <c:v>99.936000002873911</c:v>
                </c:pt>
                <c:pt idx="18826">
                  <c:v>99.944000002874205</c:v>
                </c:pt>
                <c:pt idx="18827">
                  <c:v>99.952000002874399</c:v>
                </c:pt>
                <c:pt idx="18828">
                  <c:v>99.960000002874594</c:v>
                </c:pt>
                <c:pt idx="18829">
                  <c:v>99.968000002874803</c:v>
                </c:pt>
                <c:pt idx="18830">
                  <c:v>99.976000002875097</c:v>
                </c:pt>
                <c:pt idx="18831">
                  <c:v>99.984000002875305</c:v>
                </c:pt>
                <c:pt idx="18832">
                  <c:v>99.9920000028755</c:v>
                </c:pt>
                <c:pt idx="18833">
                  <c:v>100.00000000287599</c:v>
                </c:pt>
                <c:pt idx="18834">
                  <c:v>100.008000002876</c:v>
                </c:pt>
                <c:pt idx="18835">
                  <c:v>100.016000002876</c:v>
                </c:pt>
                <c:pt idx="18836">
                  <c:v>100.02400000287601</c:v>
                </c:pt>
                <c:pt idx="18837">
                  <c:v>100.032000002877</c:v>
                </c:pt>
                <c:pt idx="18838">
                  <c:v>100.04000000287699</c:v>
                </c:pt>
                <c:pt idx="18839">
                  <c:v>100.048000002877</c:v>
                </c:pt>
                <c:pt idx="18840">
                  <c:v>100.056000002877</c:v>
                </c:pt>
                <c:pt idx="18841">
                  <c:v>100.064000002878</c:v>
                </c:pt>
                <c:pt idx="18842">
                  <c:v>100.072000002878</c:v>
                </c:pt>
                <c:pt idx="18843">
                  <c:v>100.08000000287801</c:v>
                </c:pt>
                <c:pt idx="18844">
                  <c:v>100.088000002878</c:v>
                </c:pt>
                <c:pt idx="18845">
                  <c:v>100.09600000287899</c:v>
                </c:pt>
                <c:pt idx="18846">
                  <c:v>100.104000002879</c:v>
                </c:pt>
                <c:pt idx="18847">
                  <c:v>100.112000002879</c:v>
                </c:pt>
                <c:pt idx="18848">
                  <c:v>100.12000000287901</c:v>
                </c:pt>
                <c:pt idx="18849">
                  <c:v>100.12800000287899</c:v>
                </c:pt>
                <c:pt idx="18850">
                  <c:v>100.13600000288001</c:v>
                </c:pt>
                <c:pt idx="18851">
                  <c:v>100.14400000288001</c:v>
                </c:pt>
                <c:pt idx="18852">
                  <c:v>100.15200000288</c:v>
                </c:pt>
                <c:pt idx="18853">
                  <c:v>100.16000000288</c:v>
                </c:pt>
                <c:pt idx="18854">
                  <c:v>100.16800000288099</c:v>
                </c:pt>
                <c:pt idx="18855">
                  <c:v>100.176000002881</c:v>
                </c:pt>
                <c:pt idx="18856">
                  <c:v>100.18400000288099</c:v>
                </c:pt>
                <c:pt idx="18857">
                  <c:v>100.192000002881</c:v>
                </c:pt>
                <c:pt idx="18858">
                  <c:v>100.20000000288199</c:v>
                </c:pt>
                <c:pt idx="18859">
                  <c:v>100.208000002882</c:v>
                </c:pt>
                <c:pt idx="18860">
                  <c:v>100.216000002882</c:v>
                </c:pt>
                <c:pt idx="18861">
                  <c:v>100.22400000288199</c:v>
                </c:pt>
                <c:pt idx="18862">
                  <c:v>100.232000002882</c:v>
                </c:pt>
                <c:pt idx="18863">
                  <c:v>100.24000000288299</c:v>
                </c:pt>
                <c:pt idx="18864">
                  <c:v>100.248000002883</c:v>
                </c:pt>
                <c:pt idx="18865">
                  <c:v>100.256000002883</c:v>
                </c:pt>
                <c:pt idx="18866">
                  <c:v>100.26400000288301</c:v>
                </c:pt>
                <c:pt idx="18867">
                  <c:v>100.272000002884</c:v>
                </c:pt>
                <c:pt idx="18868">
                  <c:v>100.28000000288401</c:v>
                </c:pt>
                <c:pt idx="18869">
                  <c:v>100.288000002884</c:v>
                </c:pt>
                <c:pt idx="18870">
                  <c:v>100.296000002884</c:v>
                </c:pt>
                <c:pt idx="18871">
                  <c:v>100.304000002885</c:v>
                </c:pt>
                <c:pt idx="18872">
                  <c:v>100.312000002885</c:v>
                </c:pt>
                <c:pt idx="18873">
                  <c:v>100.32000000288501</c:v>
                </c:pt>
                <c:pt idx="18874">
                  <c:v>100.32800000288501</c:v>
                </c:pt>
                <c:pt idx="18875">
                  <c:v>100.336000002885</c:v>
                </c:pt>
                <c:pt idx="18876">
                  <c:v>100.34400000288601</c:v>
                </c:pt>
                <c:pt idx="18877">
                  <c:v>100.35200000288599</c:v>
                </c:pt>
                <c:pt idx="18878">
                  <c:v>100.360000002886</c:v>
                </c:pt>
                <c:pt idx="18879">
                  <c:v>100.36800000288599</c:v>
                </c:pt>
                <c:pt idx="18880">
                  <c:v>100.376000002887</c:v>
                </c:pt>
                <c:pt idx="18881">
                  <c:v>100.38400000288699</c:v>
                </c:pt>
                <c:pt idx="18882">
                  <c:v>100.392000002887</c:v>
                </c:pt>
                <c:pt idx="18883">
                  <c:v>100.400000002887</c:v>
                </c:pt>
                <c:pt idx="18884">
                  <c:v>100.40800000288699</c:v>
                </c:pt>
                <c:pt idx="18885">
                  <c:v>100.416000002888</c:v>
                </c:pt>
                <c:pt idx="18886">
                  <c:v>100.42400000288799</c:v>
                </c:pt>
                <c:pt idx="18887">
                  <c:v>100.432000002888</c:v>
                </c:pt>
                <c:pt idx="18888">
                  <c:v>100.440000002888</c:v>
                </c:pt>
                <c:pt idx="18889">
                  <c:v>100.448000002889</c:v>
                </c:pt>
                <c:pt idx="18890">
                  <c:v>100.456000002889</c:v>
                </c:pt>
                <c:pt idx="18891">
                  <c:v>100.46400000288901</c:v>
                </c:pt>
                <c:pt idx="18892">
                  <c:v>100.472000002889</c:v>
                </c:pt>
                <c:pt idx="18893">
                  <c:v>100.48000000288999</c:v>
                </c:pt>
                <c:pt idx="18894">
                  <c:v>100.48800000289</c:v>
                </c:pt>
                <c:pt idx="18895">
                  <c:v>100.49600000289</c:v>
                </c:pt>
                <c:pt idx="18896">
                  <c:v>100.50400000289001</c:v>
                </c:pt>
                <c:pt idx="18897">
                  <c:v>100.51200000288999</c:v>
                </c:pt>
                <c:pt idx="18898">
                  <c:v>100.52000000289101</c:v>
                </c:pt>
                <c:pt idx="18899">
                  <c:v>100.52800000289101</c:v>
                </c:pt>
                <c:pt idx="18900">
                  <c:v>100.53600000289099</c:v>
                </c:pt>
                <c:pt idx="18901">
                  <c:v>100.544000002891</c:v>
                </c:pt>
                <c:pt idx="18902">
                  <c:v>100.552000002892</c:v>
                </c:pt>
                <c:pt idx="18903">
                  <c:v>100.560000002892</c:v>
                </c:pt>
                <c:pt idx="18904">
                  <c:v>100.56800000289199</c:v>
                </c:pt>
                <c:pt idx="18905">
                  <c:v>100.576000002892</c:v>
                </c:pt>
                <c:pt idx="18906">
                  <c:v>100.58400000289299</c:v>
                </c:pt>
                <c:pt idx="18907">
                  <c:v>100.592000002893</c:v>
                </c:pt>
                <c:pt idx="18908">
                  <c:v>100.600000002893</c:v>
                </c:pt>
                <c:pt idx="18909">
                  <c:v>100.60800000289299</c:v>
                </c:pt>
                <c:pt idx="18910">
                  <c:v>100.616000002893</c:v>
                </c:pt>
                <c:pt idx="18911">
                  <c:v>100.62400000289399</c:v>
                </c:pt>
                <c:pt idx="18912">
                  <c:v>100.632000002894</c:v>
                </c:pt>
                <c:pt idx="18913">
                  <c:v>100.640000002894</c:v>
                </c:pt>
                <c:pt idx="18914">
                  <c:v>100.64800000289401</c:v>
                </c:pt>
                <c:pt idx="18915">
                  <c:v>100.656000002895</c:v>
                </c:pt>
                <c:pt idx="18916">
                  <c:v>100.66400000289499</c:v>
                </c:pt>
                <c:pt idx="18917">
                  <c:v>100.672000002895</c:v>
                </c:pt>
                <c:pt idx="18918">
                  <c:v>100.680000002895</c:v>
                </c:pt>
                <c:pt idx="18919">
                  <c:v>100.688000002896</c:v>
                </c:pt>
                <c:pt idx="18920">
                  <c:v>100.696000002896</c:v>
                </c:pt>
                <c:pt idx="18921">
                  <c:v>100.70400000289601</c:v>
                </c:pt>
                <c:pt idx="18922">
                  <c:v>100.712000002896</c:v>
                </c:pt>
                <c:pt idx="18923">
                  <c:v>100.720000002896</c:v>
                </c:pt>
                <c:pt idx="18924">
                  <c:v>100.72800000289701</c:v>
                </c:pt>
                <c:pt idx="18925">
                  <c:v>100.736000002897</c:v>
                </c:pt>
                <c:pt idx="18926">
                  <c:v>100.744000002897</c:v>
                </c:pt>
                <c:pt idx="18927">
                  <c:v>100.75200000289699</c:v>
                </c:pt>
                <c:pt idx="18928">
                  <c:v>100.76000000289801</c:v>
                </c:pt>
                <c:pt idx="18929">
                  <c:v>100.76800000289799</c:v>
                </c:pt>
                <c:pt idx="18930">
                  <c:v>100.776000002898</c:v>
                </c:pt>
                <c:pt idx="18931">
                  <c:v>100.784000002898</c:v>
                </c:pt>
                <c:pt idx="18932">
                  <c:v>100.79200000289899</c:v>
                </c:pt>
                <c:pt idx="18933">
                  <c:v>100.800000002899</c:v>
                </c:pt>
                <c:pt idx="18934">
                  <c:v>100.80800000289899</c:v>
                </c:pt>
                <c:pt idx="18935">
                  <c:v>100.816000002899</c:v>
                </c:pt>
                <c:pt idx="18936">
                  <c:v>100.824000002899</c:v>
                </c:pt>
                <c:pt idx="18937">
                  <c:v>100.8320000029</c:v>
                </c:pt>
                <c:pt idx="18938">
                  <c:v>100.8400000029</c:v>
                </c:pt>
                <c:pt idx="18939">
                  <c:v>100.84800000290001</c:v>
                </c:pt>
                <c:pt idx="18940">
                  <c:v>100.8560000029</c:v>
                </c:pt>
                <c:pt idx="18941">
                  <c:v>100.86400000290099</c:v>
                </c:pt>
                <c:pt idx="18942">
                  <c:v>100.872000002901</c:v>
                </c:pt>
                <c:pt idx="18943">
                  <c:v>100.880000002901</c:v>
                </c:pt>
                <c:pt idx="18944">
                  <c:v>100.88800000290101</c:v>
                </c:pt>
                <c:pt idx="18945">
                  <c:v>100.896000002902</c:v>
                </c:pt>
                <c:pt idx="18946">
                  <c:v>100.90400000290201</c:v>
                </c:pt>
                <c:pt idx="18947">
                  <c:v>100.912000002902</c:v>
                </c:pt>
                <c:pt idx="18948">
                  <c:v>100.920000002902</c:v>
                </c:pt>
                <c:pt idx="18949">
                  <c:v>100.928000002902</c:v>
                </c:pt>
                <c:pt idx="18950">
                  <c:v>100.936000002903</c:v>
                </c:pt>
                <c:pt idx="18951">
                  <c:v>100.94400000290301</c:v>
                </c:pt>
                <c:pt idx="18952">
                  <c:v>100.95200000290299</c:v>
                </c:pt>
                <c:pt idx="18953">
                  <c:v>100.960000002903</c:v>
                </c:pt>
                <c:pt idx="18954">
                  <c:v>100.96800000290399</c:v>
                </c:pt>
                <c:pt idx="18955">
                  <c:v>100.976000002904</c:v>
                </c:pt>
                <c:pt idx="18956">
                  <c:v>100.984000002904</c:v>
                </c:pt>
                <c:pt idx="18957">
                  <c:v>100.99200000290399</c:v>
                </c:pt>
                <c:pt idx="18958">
                  <c:v>101.000000002905</c:v>
                </c:pt>
                <c:pt idx="18959">
                  <c:v>101.00800000290499</c:v>
                </c:pt>
                <c:pt idx="18960">
                  <c:v>101.016000002905</c:v>
                </c:pt>
                <c:pt idx="18961">
                  <c:v>101.024000002905</c:v>
                </c:pt>
                <c:pt idx="18962">
                  <c:v>101.03200000290501</c:v>
                </c:pt>
                <c:pt idx="18963">
                  <c:v>101.040000002906</c:v>
                </c:pt>
                <c:pt idx="18964">
                  <c:v>101.04800000290599</c:v>
                </c:pt>
                <c:pt idx="18965">
                  <c:v>101.056000002906</c:v>
                </c:pt>
                <c:pt idx="18966">
                  <c:v>101.064000002906</c:v>
                </c:pt>
                <c:pt idx="18967">
                  <c:v>101.072000002907</c:v>
                </c:pt>
                <c:pt idx="18968">
                  <c:v>101.080000002907</c:v>
                </c:pt>
                <c:pt idx="18969">
                  <c:v>101.08800000290701</c:v>
                </c:pt>
                <c:pt idx="18970">
                  <c:v>101.096000002907</c:v>
                </c:pt>
                <c:pt idx="18971">
                  <c:v>101.10400000290801</c:v>
                </c:pt>
                <c:pt idx="18972">
                  <c:v>101.112000002908</c:v>
                </c:pt>
                <c:pt idx="18973">
                  <c:v>101.120000002908</c:v>
                </c:pt>
                <c:pt idx="18974">
                  <c:v>101.12800000290801</c:v>
                </c:pt>
                <c:pt idx="18975">
                  <c:v>101.13600000290799</c:v>
                </c:pt>
                <c:pt idx="18976">
                  <c:v>101.14400000290901</c:v>
                </c:pt>
                <c:pt idx="18977">
                  <c:v>101.15200000290899</c:v>
                </c:pt>
                <c:pt idx="18978">
                  <c:v>101.160000002909</c:v>
                </c:pt>
                <c:pt idx="18979">
                  <c:v>101.168000002909</c:v>
                </c:pt>
                <c:pt idx="18980">
                  <c:v>101.17600000290999</c:v>
                </c:pt>
                <c:pt idx="18981">
                  <c:v>101.18400000291</c:v>
                </c:pt>
                <c:pt idx="18982">
                  <c:v>101.19200000290999</c:v>
                </c:pt>
                <c:pt idx="18983">
                  <c:v>101.20000000291</c:v>
                </c:pt>
                <c:pt idx="18984">
                  <c:v>101.20800000291</c:v>
                </c:pt>
                <c:pt idx="18985">
                  <c:v>101.216000002911</c:v>
                </c:pt>
                <c:pt idx="18986">
                  <c:v>101.224000002911</c:v>
                </c:pt>
                <c:pt idx="18987">
                  <c:v>101.23200000291099</c:v>
                </c:pt>
                <c:pt idx="18988">
                  <c:v>101.240000002911</c:v>
                </c:pt>
                <c:pt idx="18989">
                  <c:v>101.24800000291199</c:v>
                </c:pt>
                <c:pt idx="18990">
                  <c:v>101.256000002912</c:v>
                </c:pt>
                <c:pt idx="18991">
                  <c:v>101.264000002912</c:v>
                </c:pt>
                <c:pt idx="18992">
                  <c:v>101.27200000291201</c:v>
                </c:pt>
                <c:pt idx="18993">
                  <c:v>101.280000002913</c:v>
                </c:pt>
                <c:pt idx="18994">
                  <c:v>101.28800000291301</c:v>
                </c:pt>
                <c:pt idx="18995">
                  <c:v>101.296000002913</c:v>
                </c:pt>
                <c:pt idx="18996">
                  <c:v>101.304000002913</c:v>
                </c:pt>
                <c:pt idx="18997">
                  <c:v>101.312000002913</c:v>
                </c:pt>
                <c:pt idx="18998">
                  <c:v>101.320000002914</c:v>
                </c:pt>
                <c:pt idx="18999">
                  <c:v>101.32800000291401</c:v>
                </c:pt>
                <c:pt idx="19000">
                  <c:v>101.33600000291399</c:v>
                </c:pt>
                <c:pt idx="19001">
                  <c:v>101.344000002914</c:v>
                </c:pt>
                <c:pt idx="19002">
                  <c:v>101.35200000291501</c:v>
                </c:pt>
                <c:pt idx="19003">
                  <c:v>101.36000000291499</c:v>
                </c:pt>
                <c:pt idx="19004">
                  <c:v>101.368000002915</c:v>
                </c:pt>
                <c:pt idx="19005">
                  <c:v>101.37600000291499</c:v>
                </c:pt>
                <c:pt idx="19006">
                  <c:v>101.384000002916</c:v>
                </c:pt>
                <c:pt idx="19007">
                  <c:v>101.39200000291599</c:v>
                </c:pt>
                <c:pt idx="19008">
                  <c:v>101.400000002916</c:v>
                </c:pt>
                <c:pt idx="19009">
                  <c:v>101.408000002916</c:v>
                </c:pt>
                <c:pt idx="19010">
                  <c:v>101.41600000291601</c:v>
                </c:pt>
                <c:pt idx="19011">
                  <c:v>101.424000002917</c:v>
                </c:pt>
                <c:pt idx="19012">
                  <c:v>101.43200000291699</c:v>
                </c:pt>
                <c:pt idx="19013">
                  <c:v>101.440000002917</c:v>
                </c:pt>
                <c:pt idx="19014">
                  <c:v>101.448000002917</c:v>
                </c:pt>
                <c:pt idx="19015">
                  <c:v>101.456000002918</c:v>
                </c:pt>
                <c:pt idx="19016">
                  <c:v>101.464000002918</c:v>
                </c:pt>
                <c:pt idx="19017">
                  <c:v>101.47200000291801</c:v>
                </c:pt>
                <c:pt idx="19018">
                  <c:v>101.480000002918</c:v>
                </c:pt>
                <c:pt idx="19019">
                  <c:v>101.48800000291899</c:v>
                </c:pt>
                <c:pt idx="19020">
                  <c:v>101.496000002919</c:v>
                </c:pt>
                <c:pt idx="19021">
                  <c:v>101.504000002919</c:v>
                </c:pt>
                <c:pt idx="19022">
                  <c:v>101.51200000291901</c:v>
                </c:pt>
                <c:pt idx="19023">
                  <c:v>101.52000000291899</c:v>
                </c:pt>
                <c:pt idx="19024">
                  <c:v>101.52800000292001</c:v>
                </c:pt>
                <c:pt idx="19025">
                  <c:v>101.53600000292001</c:v>
                </c:pt>
                <c:pt idx="19026">
                  <c:v>101.54400000292</c:v>
                </c:pt>
                <c:pt idx="19027">
                  <c:v>101.55200000292</c:v>
                </c:pt>
                <c:pt idx="19028">
                  <c:v>101.560000002921</c:v>
                </c:pt>
                <c:pt idx="19029">
                  <c:v>101.568000002921</c:v>
                </c:pt>
                <c:pt idx="19030">
                  <c:v>101.57600000292099</c:v>
                </c:pt>
                <c:pt idx="19031">
                  <c:v>101.584000002921</c:v>
                </c:pt>
                <c:pt idx="19032">
                  <c:v>101.59200000292199</c:v>
                </c:pt>
                <c:pt idx="19033">
                  <c:v>101.600000002922</c:v>
                </c:pt>
                <c:pt idx="19034">
                  <c:v>101.608000002922</c:v>
                </c:pt>
                <c:pt idx="19035">
                  <c:v>101.61600000292199</c:v>
                </c:pt>
                <c:pt idx="19036">
                  <c:v>101.624000002922</c:v>
                </c:pt>
                <c:pt idx="19037">
                  <c:v>101.63200000292299</c:v>
                </c:pt>
                <c:pt idx="19038">
                  <c:v>101.640000002923</c:v>
                </c:pt>
                <c:pt idx="19039">
                  <c:v>101.648000002923</c:v>
                </c:pt>
                <c:pt idx="19040">
                  <c:v>101.65600000292301</c:v>
                </c:pt>
                <c:pt idx="19041">
                  <c:v>101.664000002924</c:v>
                </c:pt>
                <c:pt idx="19042">
                  <c:v>101.67200000292401</c:v>
                </c:pt>
                <c:pt idx="19043">
                  <c:v>101.680000002924</c:v>
                </c:pt>
                <c:pt idx="19044">
                  <c:v>101.688000002924</c:v>
                </c:pt>
                <c:pt idx="19045">
                  <c:v>101.696000002925</c:v>
                </c:pt>
                <c:pt idx="19046">
                  <c:v>101.704000002925</c:v>
                </c:pt>
                <c:pt idx="19047">
                  <c:v>101.71200000292501</c:v>
                </c:pt>
                <c:pt idx="19048">
                  <c:v>101.720000002925</c:v>
                </c:pt>
                <c:pt idx="19049">
                  <c:v>101.728000002925</c:v>
                </c:pt>
                <c:pt idx="19050">
                  <c:v>101.736000002926</c:v>
                </c:pt>
                <c:pt idx="19051">
                  <c:v>101.744000002926</c:v>
                </c:pt>
                <c:pt idx="19052">
                  <c:v>101.752000002926</c:v>
                </c:pt>
                <c:pt idx="19053">
                  <c:v>101.76000000292599</c:v>
                </c:pt>
                <c:pt idx="19054">
                  <c:v>101.768000002927</c:v>
                </c:pt>
                <c:pt idx="19055">
                  <c:v>101.77600000292699</c:v>
                </c:pt>
                <c:pt idx="19056">
                  <c:v>101.784000002927</c:v>
                </c:pt>
                <c:pt idx="19057">
                  <c:v>101.792000002927</c:v>
                </c:pt>
                <c:pt idx="19058">
                  <c:v>101.800000002928</c:v>
                </c:pt>
                <c:pt idx="19059">
                  <c:v>101.808000002928</c:v>
                </c:pt>
                <c:pt idx="19060">
                  <c:v>101.81600000292799</c:v>
                </c:pt>
                <c:pt idx="19061">
                  <c:v>101.824000002928</c:v>
                </c:pt>
                <c:pt idx="19062">
                  <c:v>101.832000002928</c:v>
                </c:pt>
                <c:pt idx="19063">
                  <c:v>101.840000002929</c:v>
                </c:pt>
                <c:pt idx="19064">
                  <c:v>101.848000002929</c:v>
                </c:pt>
                <c:pt idx="19065">
                  <c:v>101.85600000292901</c:v>
                </c:pt>
                <c:pt idx="19066">
                  <c:v>101.864000002929</c:v>
                </c:pt>
                <c:pt idx="19067">
                  <c:v>101.87200000292999</c:v>
                </c:pt>
                <c:pt idx="19068">
                  <c:v>101.88000000293</c:v>
                </c:pt>
                <c:pt idx="19069">
                  <c:v>101.88800000293</c:v>
                </c:pt>
                <c:pt idx="19070">
                  <c:v>101.89600000293001</c:v>
                </c:pt>
                <c:pt idx="19071">
                  <c:v>101.904000002931</c:v>
                </c:pt>
                <c:pt idx="19072">
                  <c:v>101.91200000293101</c:v>
                </c:pt>
                <c:pt idx="19073">
                  <c:v>101.920000002931</c:v>
                </c:pt>
                <c:pt idx="19074">
                  <c:v>101.928000002931</c:v>
                </c:pt>
                <c:pt idx="19075">
                  <c:v>101.936000002931</c:v>
                </c:pt>
                <c:pt idx="19076">
                  <c:v>101.944000002932</c:v>
                </c:pt>
                <c:pt idx="19077">
                  <c:v>101.952000002932</c:v>
                </c:pt>
                <c:pt idx="19078">
                  <c:v>101.96000000293199</c:v>
                </c:pt>
                <c:pt idx="19079">
                  <c:v>101.968000002932</c:v>
                </c:pt>
                <c:pt idx="19080">
                  <c:v>101.97600000293299</c:v>
                </c:pt>
                <c:pt idx="19081">
                  <c:v>101.984000002933</c:v>
                </c:pt>
                <c:pt idx="19082">
                  <c:v>101.992000002933</c:v>
                </c:pt>
                <c:pt idx="19083">
                  <c:v>102.00000000293299</c:v>
                </c:pt>
                <c:pt idx="19084">
                  <c:v>102.008000002934</c:v>
                </c:pt>
                <c:pt idx="19085">
                  <c:v>102.01600000293399</c:v>
                </c:pt>
                <c:pt idx="19086">
                  <c:v>102.024000002934</c:v>
                </c:pt>
                <c:pt idx="19087">
                  <c:v>102.032000002934</c:v>
                </c:pt>
                <c:pt idx="19088">
                  <c:v>102.04000000293401</c:v>
                </c:pt>
                <c:pt idx="19089">
                  <c:v>102.048000002935</c:v>
                </c:pt>
                <c:pt idx="19090">
                  <c:v>102.05600000293499</c:v>
                </c:pt>
                <c:pt idx="19091">
                  <c:v>102.064000002935</c:v>
                </c:pt>
                <c:pt idx="19092">
                  <c:v>102.072000002935</c:v>
                </c:pt>
                <c:pt idx="19093">
                  <c:v>102.080000002936</c:v>
                </c:pt>
                <c:pt idx="19094">
                  <c:v>102.088000002936</c:v>
                </c:pt>
                <c:pt idx="19095">
                  <c:v>102.09600000293601</c:v>
                </c:pt>
                <c:pt idx="19096">
                  <c:v>102.104000002936</c:v>
                </c:pt>
                <c:pt idx="19097">
                  <c:v>102.112000002936</c:v>
                </c:pt>
                <c:pt idx="19098">
                  <c:v>102.120000002937</c:v>
                </c:pt>
                <c:pt idx="19099">
                  <c:v>102.128000002937</c:v>
                </c:pt>
                <c:pt idx="19100">
                  <c:v>102.136000002937</c:v>
                </c:pt>
                <c:pt idx="19101">
                  <c:v>102.14400000293699</c:v>
                </c:pt>
                <c:pt idx="19102">
                  <c:v>102.15200000293801</c:v>
                </c:pt>
                <c:pt idx="19103">
                  <c:v>102.16000000293799</c:v>
                </c:pt>
                <c:pt idx="19104">
                  <c:v>102.168000002938</c:v>
                </c:pt>
                <c:pt idx="19105">
                  <c:v>102.176000002938</c:v>
                </c:pt>
                <c:pt idx="19106">
                  <c:v>102.18400000293899</c:v>
                </c:pt>
                <c:pt idx="19107">
                  <c:v>102.192000002939</c:v>
                </c:pt>
                <c:pt idx="19108">
                  <c:v>102.20000000293899</c:v>
                </c:pt>
                <c:pt idx="19109">
                  <c:v>102.208000002939</c:v>
                </c:pt>
                <c:pt idx="19110">
                  <c:v>102.216000002939</c:v>
                </c:pt>
                <c:pt idx="19111">
                  <c:v>102.22400000294</c:v>
                </c:pt>
                <c:pt idx="19112">
                  <c:v>102.23200000294</c:v>
                </c:pt>
                <c:pt idx="19113">
                  <c:v>102.24000000294001</c:v>
                </c:pt>
                <c:pt idx="19114">
                  <c:v>102.24800000294</c:v>
                </c:pt>
                <c:pt idx="19115">
                  <c:v>102.25600000294099</c:v>
                </c:pt>
                <c:pt idx="19116">
                  <c:v>102.264000002941</c:v>
                </c:pt>
                <c:pt idx="19117">
                  <c:v>102.272000002941</c:v>
                </c:pt>
                <c:pt idx="19118">
                  <c:v>102.28000000294101</c:v>
                </c:pt>
                <c:pt idx="19119">
                  <c:v>102.288000002942</c:v>
                </c:pt>
                <c:pt idx="19120">
                  <c:v>102.29600000294201</c:v>
                </c:pt>
                <c:pt idx="19121">
                  <c:v>102.304000002942</c:v>
                </c:pt>
                <c:pt idx="19122">
                  <c:v>102.312000002942</c:v>
                </c:pt>
                <c:pt idx="19123">
                  <c:v>102.320000002942</c:v>
                </c:pt>
                <c:pt idx="19124">
                  <c:v>102.328000002943</c:v>
                </c:pt>
                <c:pt idx="19125">
                  <c:v>102.33600000294301</c:v>
                </c:pt>
                <c:pt idx="19126">
                  <c:v>102.34400000294299</c:v>
                </c:pt>
                <c:pt idx="19127">
                  <c:v>102.352000002943</c:v>
                </c:pt>
                <c:pt idx="19128">
                  <c:v>102.36000000294401</c:v>
                </c:pt>
                <c:pt idx="19129">
                  <c:v>102.368000002944</c:v>
                </c:pt>
                <c:pt idx="19130">
                  <c:v>102.376000002944</c:v>
                </c:pt>
                <c:pt idx="19131">
                  <c:v>102.38400000294399</c:v>
                </c:pt>
                <c:pt idx="19132">
                  <c:v>102.392000002945</c:v>
                </c:pt>
                <c:pt idx="19133">
                  <c:v>102.40000000294499</c:v>
                </c:pt>
                <c:pt idx="19134">
                  <c:v>102.408000002945</c:v>
                </c:pt>
                <c:pt idx="19135">
                  <c:v>102.416000002945</c:v>
                </c:pt>
                <c:pt idx="19136">
                  <c:v>102.42400000294501</c:v>
                </c:pt>
                <c:pt idx="19137">
                  <c:v>102.432000002946</c:v>
                </c:pt>
                <c:pt idx="19138">
                  <c:v>102.44000000294599</c:v>
                </c:pt>
                <c:pt idx="19139">
                  <c:v>102.448000002946</c:v>
                </c:pt>
                <c:pt idx="19140">
                  <c:v>102.456000002946</c:v>
                </c:pt>
                <c:pt idx="19141">
                  <c:v>102.464000002947</c:v>
                </c:pt>
                <c:pt idx="19142">
                  <c:v>102.472000002947</c:v>
                </c:pt>
                <c:pt idx="19143">
                  <c:v>102.48000000294701</c:v>
                </c:pt>
                <c:pt idx="19144">
                  <c:v>102.488000002947</c:v>
                </c:pt>
                <c:pt idx="19145">
                  <c:v>102.49600000294801</c:v>
                </c:pt>
                <c:pt idx="19146">
                  <c:v>102.504000002948</c:v>
                </c:pt>
                <c:pt idx="19147">
                  <c:v>102.512000002948</c:v>
                </c:pt>
                <c:pt idx="19148">
                  <c:v>102.52000000294801</c:v>
                </c:pt>
                <c:pt idx="19149">
                  <c:v>102.52800000294799</c:v>
                </c:pt>
                <c:pt idx="19150">
                  <c:v>102.53600000294901</c:v>
                </c:pt>
                <c:pt idx="19151">
                  <c:v>102.54400000294901</c:v>
                </c:pt>
                <c:pt idx="19152">
                  <c:v>102.552000002949</c:v>
                </c:pt>
                <c:pt idx="19153">
                  <c:v>102.560000002949</c:v>
                </c:pt>
                <c:pt idx="19154">
                  <c:v>102.56800000295</c:v>
                </c:pt>
                <c:pt idx="19155">
                  <c:v>102.57600000295</c:v>
                </c:pt>
                <c:pt idx="19156">
                  <c:v>102.58400000294999</c:v>
                </c:pt>
                <c:pt idx="19157">
                  <c:v>102.59200000295</c:v>
                </c:pt>
                <c:pt idx="19158">
                  <c:v>102.60000000295099</c:v>
                </c:pt>
                <c:pt idx="19159">
                  <c:v>102.608000002951</c:v>
                </c:pt>
                <c:pt idx="19160">
                  <c:v>102.616000002951</c:v>
                </c:pt>
                <c:pt idx="19161">
                  <c:v>102.62400000295099</c:v>
                </c:pt>
                <c:pt idx="19162">
                  <c:v>102.632000002951</c:v>
                </c:pt>
                <c:pt idx="19163">
                  <c:v>102.64000000295199</c:v>
                </c:pt>
                <c:pt idx="19164">
                  <c:v>102.648000002952</c:v>
                </c:pt>
                <c:pt idx="19165">
                  <c:v>102.656000002952</c:v>
                </c:pt>
                <c:pt idx="19166">
                  <c:v>102.66400000295201</c:v>
                </c:pt>
                <c:pt idx="19167">
                  <c:v>102.672000002953</c:v>
                </c:pt>
                <c:pt idx="19168">
                  <c:v>102.68000000295301</c:v>
                </c:pt>
                <c:pt idx="19169">
                  <c:v>102.688000002953</c:v>
                </c:pt>
                <c:pt idx="19170">
                  <c:v>102.696000002953</c:v>
                </c:pt>
                <c:pt idx="19171">
                  <c:v>102.704000002954</c:v>
                </c:pt>
                <c:pt idx="19172">
                  <c:v>102.712000002954</c:v>
                </c:pt>
                <c:pt idx="19173">
                  <c:v>102.72000000295401</c:v>
                </c:pt>
                <c:pt idx="19174">
                  <c:v>102.728000002954</c:v>
                </c:pt>
                <c:pt idx="19175">
                  <c:v>102.736000002954</c:v>
                </c:pt>
                <c:pt idx="19176">
                  <c:v>102.744000002955</c:v>
                </c:pt>
                <c:pt idx="19177">
                  <c:v>102.752000002955</c:v>
                </c:pt>
                <c:pt idx="19178">
                  <c:v>102.760000002955</c:v>
                </c:pt>
                <c:pt idx="19179">
                  <c:v>102.76800000295499</c:v>
                </c:pt>
                <c:pt idx="19180">
                  <c:v>102.776000002956</c:v>
                </c:pt>
                <c:pt idx="19181">
                  <c:v>102.78400000295599</c:v>
                </c:pt>
                <c:pt idx="19182">
                  <c:v>102.792000002956</c:v>
                </c:pt>
                <c:pt idx="19183">
                  <c:v>102.800000002956</c:v>
                </c:pt>
                <c:pt idx="19184">
                  <c:v>102.808000002957</c:v>
                </c:pt>
                <c:pt idx="19185">
                  <c:v>102.816000002957</c:v>
                </c:pt>
                <c:pt idx="19186">
                  <c:v>102.82400000295699</c:v>
                </c:pt>
                <c:pt idx="19187">
                  <c:v>102.832000002957</c:v>
                </c:pt>
                <c:pt idx="19188">
                  <c:v>102.840000002957</c:v>
                </c:pt>
                <c:pt idx="19189">
                  <c:v>102.848000002958</c:v>
                </c:pt>
                <c:pt idx="19190">
                  <c:v>102.856000002958</c:v>
                </c:pt>
                <c:pt idx="19191">
                  <c:v>102.86400000295801</c:v>
                </c:pt>
                <c:pt idx="19192">
                  <c:v>102.872000002958</c:v>
                </c:pt>
                <c:pt idx="19193">
                  <c:v>102.88000000295899</c:v>
                </c:pt>
                <c:pt idx="19194">
                  <c:v>102.888000002959</c:v>
                </c:pt>
                <c:pt idx="19195">
                  <c:v>102.896000002959</c:v>
                </c:pt>
                <c:pt idx="19196">
                  <c:v>102.90400000295901</c:v>
                </c:pt>
                <c:pt idx="19197">
                  <c:v>102.912000002959</c:v>
                </c:pt>
                <c:pt idx="19198">
                  <c:v>102.92000000296001</c:v>
                </c:pt>
                <c:pt idx="19199">
                  <c:v>102.92800000296</c:v>
                </c:pt>
                <c:pt idx="19200">
                  <c:v>102.93600000295999</c:v>
                </c:pt>
                <c:pt idx="19201">
                  <c:v>102.94400000296</c:v>
                </c:pt>
                <c:pt idx="19202">
                  <c:v>102.952000002961</c:v>
                </c:pt>
                <c:pt idx="19203">
                  <c:v>102.960000002961</c:v>
                </c:pt>
                <c:pt idx="19204">
                  <c:v>102.96800000296099</c:v>
                </c:pt>
                <c:pt idx="19205">
                  <c:v>102.976000002961</c:v>
                </c:pt>
                <c:pt idx="19206">
                  <c:v>102.98400000296199</c:v>
                </c:pt>
                <c:pt idx="19207">
                  <c:v>102.992000002962</c:v>
                </c:pt>
                <c:pt idx="19208">
                  <c:v>103.000000002962</c:v>
                </c:pt>
                <c:pt idx="19209">
                  <c:v>103.00800000296199</c:v>
                </c:pt>
                <c:pt idx="19210">
                  <c:v>103.016000002962</c:v>
                </c:pt>
                <c:pt idx="19211">
                  <c:v>103.02400000296299</c:v>
                </c:pt>
                <c:pt idx="19212">
                  <c:v>103.032000002963</c:v>
                </c:pt>
                <c:pt idx="19213">
                  <c:v>103.040000002963</c:v>
                </c:pt>
                <c:pt idx="19214">
                  <c:v>103.04800000296301</c:v>
                </c:pt>
                <c:pt idx="19215">
                  <c:v>103.056000002964</c:v>
                </c:pt>
                <c:pt idx="19216">
                  <c:v>103.06400000296401</c:v>
                </c:pt>
                <c:pt idx="19217">
                  <c:v>103.072000002964</c:v>
                </c:pt>
                <c:pt idx="19218">
                  <c:v>103.080000002964</c:v>
                </c:pt>
                <c:pt idx="19219">
                  <c:v>103.088000002965</c:v>
                </c:pt>
                <c:pt idx="19220">
                  <c:v>103.096000002965</c:v>
                </c:pt>
                <c:pt idx="19221">
                  <c:v>103.10400000296501</c:v>
                </c:pt>
                <c:pt idx="19222">
                  <c:v>103.112000002965</c:v>
                </c:pt>
                <c:pt idx="19223">
                  <c:v>103.120000002965</c:v>
                </c:pt>
                <c:pt idx="19224">
                  <c:v>103.128000002966</c:v>
                </c:pt>
                <c:pt idx="19225">
                  <c:v>103.136000002966</c:v>
                </c:pt>
                <c:pt idx="19226">
                  <c:v>103.144000002966</c:v>
                </c:pt>
                <c:pt idx="19227">
                  <c:v>103.15200000296599</c:v>
                </c:pt>
                <c:pt idx="19228">
                  <c:v>103.16000000296701</c:v>
                </c:pt>
                <c:pt idx="19229">
                  <c:v>103.16800000296699</c:v>
                </c:pt>
                <c:pt idx="19230">
                  <c:v>103.176000002967</c:v>
                </c:pt>
                <c:pt idx="19231">
                  <c:v>103.184000002967</c:v>
                </c:pt>
                <c:pt idx="19232">
                  <c:v>103.192000002968</c:v>
                </c:pt>
                <c:pt idx="19233">
                  <c:v>103.200000002968</c:v>
                </c:pt>
                <c:pt idx="19234">
                  <c:v>103.20800000296799</c:v>
                </c:pt>
                <c:pt idx="19235">
                  <c:v>103.216000002968</c:v>
                </c:pt>
                <c:pt idx="19236">
                  <c:v>103.224000002968</c:v>
                </c:pt>
                <c:pt idx="19237">
                  <c:v>103.232000002969</c:v>
                </c:pt>
                <c:pt idx="19238">
                  <c:v>103.240000002969</c:v>
                </c:pt>
                <c:pt idx="19239">
                  <c:v>103.24800000296901</c:v>
                </c:pt>
                <c:pt idx="19240">
                  <c:v>103.256000002969</c:v>
                </c:pt>
                <c:pt idx="19241">
                  <c:v>103.26400000296999</c:v>
                </c:pt>
                <c:pt idx="19242">
                  <c:v>103.27200000297</c:v>
                </c:pt>
                <c:pt idx="19243">
                  <c:v>103.28000000297</c:v>
                </c:pt>
                <c:pt idx="19244">
                  <c:v>103.28800000297001</c:v>
                </c:pt>
                <c:pt idx="19245">
                  <c:v>103.296000002971</c:v>
                </c:pt>
                <c:pt idx="19246">
                  <c:v>103.30400000297101</c:v>
                </c:pt>
                <c:pt idx="19247">
                  <c:v>103.312000002971</c:v>
                </c:pt>
                <c:pt idx="19248">
                  <c:v>103.320000002971</c:v>
                </c:pt>
                <c:pt idx="19249">
                  <c:v>103.328000002971</c:v>
                </c:pt>
                <c:pt idx="19250">
                  <c:v>103.336000002972</c:v>
                </c:pt>
                <c:pt idx="19251">
                  <c:v>103.34400000297201</c:v>
                </c:pt>
                <c:pt idx="19252">
                  <c:v>103.35200000297199</c:v>
                </c:pt>
                <c:pt idx="19253">
                  <c:v>103.360000002972</c:v>
                </c:pt>
                <c:pt idx="19254">
                  <c:v>103.36800000297301</c:v>
                </c:pt>
                <c:pt idx="19255">
                  <c:v>103.376000002973</c:v>
                </c:pt>
                <c:pt idx="19256">
                  <c:v>103.384000002973</c:v>
                </c:pt>
                <c:pt idx="19257">
                  <c:v>103.39200000297299</c:v>
                </c:pt>
                <c:pt idx="19258">
                  <c:v>103.400000002974</c:v>
                </c:pt>
                <c:pt idx="19259">
                  <c:v>103.40800000297399</c:v>
                </c:pt>
                <c:pt idx="19260">
                  <c:v>103.416000002974</c:v>
                </c:pt>
                <c:pt idx="19261">
                  <c:v>103.424000002974</c:v>
                </c:pt>
                <c:pt idx="19262">
                  <c:v>103.43200000297401</c:v>
                </c:pt>
                <c:pt idx="19263">
                  <c:v>103.440000002975</c:v>
                </c:pt>
                <c:pt idx="19264">
                  <c:v>103.44800000297499</c:v>
                </c:pt>
                <c:pt idx="19265">
                  <c:v>103.456000002975</c:v>
                </c:pt>
                <c:pt idx="19266">
                  <c:v>103.464000002975</c:v>
                </c:pt>
                <c:pt idx="19267">
                  <c:v>103.472000002976</c:v>
                </c:pt>
                <c:pt idx="19268">
                  <c:v>103.480000002976</c:v>
                </c:pt>
                <c:pt idx="19269">
                  <c:v>103.48800000297601</c:v>
                </c:pt>
                <c:pt idx="19270">
                  <c:v>103.496000002976</c:v>
                </c:pt>
                <c:pt idx="19271">
                  <c:v>103.50400000297701</c:v>
                </c:pt>
                <c:pt idx="19272">
                  <c:v>103.512000002977</c:v>
                </c:pt>
                <c:pt idx="19273">
                  <c:v>103.520000002977</c:v>
                </c:pt>
                <c:pt idx="19274">
                  <c:v>103.52800000297701</c:v>
                </c:pt>
                <c:pt idx="19275">
                  <c:v>103.53600000297699</c:v>
                </c:pt>
                <c:pt idx="19276">
                  <c:v>103.54400000297801</c:v>
                </c:pt>
                <c:pt idx="19277">
                  <c:v>103.552000002978</c:v>
                </c:pt>
                <c:pt idx="19278">
                  <c:v>103.560000002978</c:v>
                </c:pt>
                <c:pt idx="19279">
                  <c:v>103.568000002978</c:v>
                </c:pt>
                <c:pt idx="19280">
                  <c:v>103.57600000297899</c:v>
                </c:pt>
                <c:pt idx="19281">
                  <c:v>103.584000002979</c:v>
                </c:pt>
                <c:pt idx="19282">
                  <c:v>103.59200000297899</c:v>
                </c:pt>
                <c:pt idx="19283">
                  <c:v>103.600000002979</c:v>
                </c:pt>
                <c:pt idx="19284">
                  <c:v>103.60800000297999</c:v>
                </c:pt>
                <c:pt idx="19285">
                  <c:v>103.61600000298</c:v>
                </c:pt>
                <c:pt idx="19286">
                  <c:v>103.62400000298</c:v>
                </c:pt>
                <c:pt idx="19287">
                  <c:v>103.63200000297999</c:v>
                </c:pt>
                <c:pt idx="19288">
                  <c:v>103.64000000298</c:v>
                </c:pt>
                <c:pt idx="19289">
                  <c:v>103.64800000298099</c:v>
                </c:pt>
                <c:pt idx="19290">
                  <c:v>103.656000002981</c:v>
                </c:pt>
                <c:pt idx="19291">
                  <c:v>103.664000002981</c:v>
                </c:pt>
                <c:pt idx="19292">
                  <c:v>103.67200000298101</c:v>
                </c:pt>
                <c:pt idx="19293">
                  <c:v>103.680000002982</c:v>
                </c:pt>
                <c:pt idx="19294">
                  <c:v>103.68800000298201</c:v>
                </c:pt>
                <c:pt idx="19295">
                  <c:v>103.696000002982</c:v>
                </c:pt>
                <c:pt idx="19296">
                  <c:v>103.704000002982</c:v>
                </c:pt>
                <c:pt idx="19297">
                  <c:v>103.712000002983</c:v>
                </c:pt>
                <c:pt idx="19298">
                  <c:v>103.720000002983</c:v>
                </c:pt>
                <c:pt idx="19299">
                  <c:v>103.72800000298301</c:v>
                </c:pt>
                <c:pt idx="19300">
                  <c:v>103.73600000298299</c:v>
                </c:pt>
                <c:pt idx="19301">
                  <c:v>103.744000002983</c:v>
                </c:pt>
                <c:pt idx="19302">
                  <c:v>103.752000002984</c:v>
                </c:pt>
                <c:pt idx="19303">
                  <c:v>103.76000000298399</c:v>
                </c:pt>
                <c:pt idx="19304">
                  <c:v>103.768000002984</c:v>
                </c:pt>
                <c:pt idx="19305">
                  <c:v>103.77600000298399</c:v>
                </c:pt>
                <c:pt idx="19306">
                  <c:v>103.784000002985</c:v>
                </c:pt>
                <c:pt idx="19307">
                  <c:v>103.79200000298499</c:v>
                </c:pt>
                <c:pt idx="19308">
                  <c:v>103.800000002985</c:v>
                </c:pt>
                <c:pt idx="19309">
                  <c:v>103.808000002985</c:v>
                </c:pt>
                <c:pt idx="19310">
                  <c:v>103.81600000298501</c:v>
                </c:pt>
                <c:pt idx="19311">
                  <c:v>103.824000002986</c:v>
                </c:pt>
                <c:pt idx="19312">
                  <c:v>103.83200000298599</c:v>
                </c:pt>
                <c:pt idx="19313">
                  <c:v>103.840000002986</c:v>
                </c:pt>
                <c:pt idx="19314">
                  <c:v>103.848000002986</c:v>
                </c:pt>
                <c:pt idx="19315">
                  <c:v>103.856000002987</c:v>
                </c:pt>
                <c:pt idx="19316">
                  <c:v>103.864000002987</c:v>
                </c:pt>
                <c:pt idx="19317">
                  <c:v>103.87200000298701</c:v>
                </c:pt>
                <c:pt idx="19318">
                  <c:v>103.880000002987</c:v>
                </c:pt>
                <c:pt idx="19319">
                  <c:v>103.88800000298801</c:v>
                </c:pt>
                <c:pt idx="19320">
                  <c:v>103.896000002988</c:v>
                </c:pt>
                <c:pt idx="19321">
                  <c:v>103.904000002988</c:v>
                </c:pt>
                <c:pt idx="19322">
                  <c:v>103.91200000298801</c:v>
                </c:pt>
                <c:pt idx="19323">
                  <c:v>103.92000000298799</c:v>
                </c:pt>
                <c:pt idx="19324">
                  <c:v>103.92800000298901</c:v>
                </c:pt>
                <c:pt idx="19325">
                  <c:v>103.936000002989</c:v>
                </c:pt>
                <c:pt idx="19326">
                  <c:v>103.944000002989</c:v>
                </c:pt>
                <c:pt idx="19327">
                  <c:v>103.952000002989</c:v>
                </c:pt>
                <c:pt idx="19328">
                  <c:v>103.96000000299</c:v>
                </c:pt>
                <c:pt idx="19329">
                  <c:v>103.96800000299</c:v>
                </c:pt>
                <c:pt idx="19330">
                  <c:v>103.97600000298999</c:v>
                </c:pt>
                <c:pt idx="19331">
                  <c:v>103.98400000299</c:v>
                </c:pt>
                <c:pt idx="19332">
                  <c:v>103.99200000299099</c:v>
                </c:pt>
                <c:pt idx="19333">
                  <c:v>104.000000002991</c:v>
                </c:pt>
                <c:pt idx="19334">
                  <c:v>104.008000002991</c:v>
                </c:pt>
                <c:pt idx="19335">
                  <c:v>104.01600000299099</c:v>
                </c:pt>
                <c:pt idx="19336">
                  <c:v>104.024000002991</c:v>
                </c:pt>
                <c:pt idx="19337">
                  <c:v>104.03200000299199</c:v>
                </c:pt>
                <c:pt idx="19338">
                  <c:v>104.040000002992</c:v>
                </c:pt>
                <c:pt idx="19339">
                  <c:v>104.048000002992</c:v>
                </c:pt>
                <c:pt idx="19340">
                  <c:v>104.05600000299201</c:v>
                </c:pt>
                <c:pt idx="19341">
                  <c:v>104.064000002993</c:v>
                </c:pt>
                <c:pt idx="19342">
                  <c:v>104.07200000299301</c:v>
                </c:pt>
                <c:pt idx="19343">
                  <c:v>104.080000002993</c:v>
                </c:pt>
                <c:pt idx="19344">
                  <c:v>104.088000002993</c:v>
                </c:pt>
                <c:pt idx="19345">
                  <c:v>104.096000002994</c:v>
                </c:pt>
                <c:pt idx="19346">
                  <c:v>104.104000002994</c:v>
                </c:pt>
                <c:pt idx="19347">
                  <c:v>104.11200000299401</c:v>
                </c:pt>
                <c:pt idx="19348">
                  <c:v>104.120000002994</c:v>
                </c:pt>
                <c:pt idx="19349">
                  <c:v>104.128000002994</c:v>
                </c:pt>
                <c:pt idx="19350">
                  <c:v>104.136000002995</c:v>
                </c:pt>
                <c:pt idx="19351">
                  <c:v>104.144000002995</c:v>
                </c:pt>
                <c:pt idx="19352">
                  <c:v>104.152000002995</c:v>
                </c:pt>
                <c:pt idx="19353">
                  <c:v>104.16000000299499</c:v>
                </c:pt>
                <c:pt idx="19354">
                  <c:v>104.16800000299601</c:v>
                </c:pt>
                <c:pt idx="19355">
                  <c:v>104.17600000299599</c:v>
                </c:pt>
                <c:pt idx="19356">
                  <c:v>104.184000002996</c:v>
                </c:pt>
                <c:pt idx="19357">
                  <c:v>104.192000002996</c:v>
                </c:pt>
                <c:pt idx="19358">
                  <c:v>104.200000002997</c:v>
                </c:pt>
                <c:pt idx="19359">
                  <c:v>104.208000002997</c:v>
                </c:pt>
                <c:pt idx="19360">
                  <c:v>104.21600000299699</c:v>
                </c:pt>
                <c:pt idx="19361">
                  <c:v>104.224000002997</c:v>
                </c:pt>
                <c:pt idx="19362">
                  <c:v>104.232000002997</c:v>
                </c:pt>
                <c:pt idx="19363">
                  <c:v>104.240000002998</c:v>
                </c:pt>
                <c:pt idx="19364">
                  <c:v>104.248000002998</c:v>
                </c:pt>
                <c:pt idx="19365">
                  <c:v>104.25600000299801</c:v>
                </c:pt>
                <c:pt idx="19366">
                  <c:v>104.264000002998</c:v>
                </c:pt>
                <c:pt idx="19367">
                  <c:v>104.27200000299899</c:v>
                </c:pt>
                <c:pt idx="19368">
                  <c:v>104.280000002999</c:v>
                </c:pt>
                <c:pt idx="19369">
                  <c:v>104.288000002999</c:v>
                </c:pt>
                <c:pt idx="19370">
                  <c:v>104.29600000299901</c:v>
                </c:pt>
                <c:pt idx="19371">
                  <c:v>104.304000003</c:v>
                </c:pt>
                <c:pt idx="19372">
                  <c:v>104.31200000300001</c:v>
                </c:pt>
                <c:pt idx="19373">
                  <c:v>104.320000003</c:v>
                </c:pt>
                <c:pt idx="19374">
                  <c:v>104.328000003</c:v>
                </c:pt>
                <c:pt idx="19375">
                  <c:v>104.336000003</c:v>
                </c:pt>
                <c:pt idx="19376">
                  <c:v>104.344000003001</c:v>
                </c:pt>
                <c:pt idx="19377">
                  <c:v>104.35200000300101</c:v>
                </c:pt>
                <c:pt idx="19378">
                  <c:v>104.36000000300099</c:v>
                </c:pt>
                <c:pt idx="19379">
                  <c:v>104.368000003001</c:v>
                </c:pt>
                <c:pt idx="19380">
                  <c:v>104.37600000300199</c:v>
                </c:pt>
                <c:pt idx="19381">
                  <c:v>104.384000003002</c:v>
                </c:pt>
                <c:pt idx="19382">
                  <c:v>104.392000003002</c:v>
                </c:pt>
                <c:pt idx="19383">
                  <c:v>104.40000000300199</c:v>
                </c:pt>
                <c:pt idx="19384">
                  <c:v>104.408000003003</c:v>
                </c:pt>
                <c:pt idx="19385">
                  <c:v>104.41600000300299</c:v>
                </c:pt>
                <c:pt idx="19386">
                  <c:v>104.424000003003</c:v>
                </c:pt>
                <c:pt idx="19387">
                  <c:v>104.432000003003</c:v>
                </c:pt>
                <c:pt idx="19388">
                  <c:v>104.44000000300301</c:v>
                </c:pt>
                <c:pt idx="19389">
                  <c:v>104.448000003004</c:v>
                </c:pt>
                <c:pt idx="19390">
                  <c:v>104.45600000300399</c:v>
                </c:pt>
                <c:pt idx="19391">
                  <c:v>104.464000003004</c:v>
                </c:pt>
                <c:pt idx="19392">
                  <c:v>104.472000003004</c:v>
                </c:pt>
                <c:pt idx="19393">
                  <c:v>104.480000003005</c:v>
                </c:pt>
                <c:pt idx="19394">
                  <c:v>104.488000003005</c:v>
                </c:pt>
                <c:pt idx="19395">
                  <c:v>104.49600000300501</c:v>
                </c:pt>
                <c:pt idx="19396">
                  <c:v>104.504000003005</c:v>
                </c:pt>
                <c:pt idx="19397">
                  <c:v>104.51200000300601</c:v>
                </c:pt>
                <c:pt idx="19398">
                  <c:v>104.520000003006</c:v>
                </c:pt>
                <c:pt idx="19399">
                  <c:v>104.528000003006</c:v>
                </c:pt>
                <c:pt idx="19400">
                  <c:v>104.536000003006</c:v>
                </c:pt>
                <c:pt idx="19401">
                  <c:v>104.54400000300599</c:v>
                </c:pt>
                <c:pt idx="19402">
                  <c:v>104.55200000300701</c:v>
                </c:pt>
                <c:pt idx="19403">
                  <c:v>104.56000000300699</c:v>
                </c:pt>
                <c:pt idx="19404">
                  <c:v>104.568000003007</c:v>
                </c:pt>
                <c:pt idx="19405">
                  <c:v>104.576000003007</c:v>
                </c:pt>
                <c:pt idx="19406">
                  <c:v>104.584000003008</c:v>
                </c:pt>
                <c:pt idx="19407">
                  <c:v>104.592000003008</c:v>
                </c:pt>
                <c:pt idx="19408">
                  <c:v>104.60000000300799</c:v>
                </c:pt>
                <c:pt idx="19409">
                  <c:v>104.608000003008</c:v>
                </c:pt>
                <c:pt idx="19410">
                  <c:v>104.616000003008</c:v>
                </c:pt>
                <c:pt idx="19411">
                  <c:v>104.624000003009</c:v>
                </c:pt>
                <c:pt idx="19412">
                  <c:v>104.632000003009</c:v>
                </c:pt>
                <c:pt idx="19413">
                  <c:v>104.64000000300901</c:v>
                </c:pt>
                <c:pt idx="19414">
                  <c:v>104.648000003009</c:v>
                </c:pt>
                <c:pt idx="19415">
                  <c:v>104.65600000300999</c:v>
                </c:pt>
                <c:pt idx="19416">
                  <c:v>104.66400000301</c:v>
                </c:pt>
                <c:pt idx="19417">
                  <c:v>104.67200000301</c:v>
                </c:pt>
                <c:pt idx="19418">
                  <c:v>104.68000000301001</c:v>
                </c:pt>
                <c:pt idx="19419">
                  <c:v>104.688000003011</c:v>
                </c:pt>
                <c:pt idx="19420">
                  <c:v>104.69600000301101</c:v>
                </c:pt>
                <c:pt idx="19421">
                  <c:v>104.704000003011</c:v>
                </c:pt>
                <c:pt idx="19422">
                  <c:v>104.712000003011</c:v>
                </c:pt>
                <c:pt idx="19423">
                  <c:v>104.72000000301099</c:v>
                </c:pt>
                <c:pt idx="19424">
                  <c:v>104.728000003012</c:v>
                </c:pt>
                <c:pt idx="19425">
                  <c:v>104.73600000301201</c:v>
                </c:pt>
                <c:pt idx="19426">
                  <c:v>104.74400000301199</c:v>
                </c:pt>
                <c:pt idx="19427">
                  <c:v>104.752000003012</c:v>
                </c:pt>
                <c:pt idx="19428">
                  <c:v>104.760000003013</c:v>
                </c:pt>
                <c:pt idx="19429">
                  <c:v>104.768000003013</c:v>
                </c:pt>
                <c:pt idx="19430">
                  <c:v>104.776000003013</c:v>
                </c:pt>
                <c:pt idx="19431">
                  <c:v>104.78400000301299</c:v>
                </c:pt>
                <c:pt idx="19432">
                  <c:v>104.792000003014</c:v>
                </c:pt>
                <c:pt idx="19433">
                  <c:v>104.80000000301399</c:v>
                </c:pt>
                <c:pt idx="19434">
                  <c:v>104.808000003014</c:v>
                </c:pt>
                <c:pt idx="19435">
                  <c:v>104.816000003014</c:v>
                </c:pt>
                <c:pt idx="19436">
                  <c:v>104.82400000301401</c:v>
                </c:pt>
                <c:pt idx="19437">
                  <c:v>104.832000003015</c:v>
                </c:pt>
                <c:pt idx="19438">
                  <c:v>104.84000000301499</c:v>
                </c:pt>
                <c:pt idx="19439">
                  <c:v>104.848000003015</c:v>
                </c:pt>
                <c:pt idx="19440">
                  <c:v>104.856000003015</c:v>
                </c:pt>
                <c:pt idx="19441">
                  <c:v>104.864000003016</c:v>
                </c:pt>
                <c:pt idx="19442">
                  <c:v>104.872000003016</c:v>
                </c:pt>
                <c:pt idx="19443">
                  <c:v>104.88000000301601</c:v>
                </c:pt>
                <c:pt idx="19444">
                  <c:v>104.888000003016</c:v>
                </c:pt>
                <c:pt idx="19445">
                  <c:v>104.89600000301701</c:v>
                </c:pt>
                <c:pt idx="19446">
                  <c:v>104.904000003017</c:v>
                </c:pt>
                <c:pt idx="19447">
                  <c:v>104.912000003017</c:v>
                </c:pt>
                <c:pt idx="19448">
                  <c:v>104.92000000301701</c:v>
                </c:pt>
                <c:pt idx="19449">
                  <c:v>104.92800000301699</c:v>
                </c:pt>
                <c:pt idx="19450">
                  <c:v>104.93600000301801</c:v>
                </c:pt>
                <c:pt idx="19451">
                  <c:v>104.944000003018</c:v>
                </c:pt>
                <c:pt idx="19452">
                  <c:v>104.952000003018</c:v>
                </c:pt>
                <c:pt idx="19453">
                  <c:v>104.960000003018</c:v>
                </c:pt>
                <c:pt idx="19454">
                  <c:v>104.968000003019</c:v>
                </c:pt>
                <c:pt idx="19455">
                  <c:v>104.976000003019</c:v>
                </c:pt>
                <c:pt idx="19456">
                  <c:v>104.98400000301899</c:v>
                </c:pt>
                <c:pt idx="19457">
                  <c:v>104.992000003019</c:v>
                </c:pt>
                <c:pt idx="19458">
                  <c:v>105.00000000301999</c:v>
                </c:pt>
                <c:pt idx="19459">
                  <c:v>105.00800000302</c:v>
                </c:pt>
                <c:pt idx="19460">
                  <c:v>105.01600000302</c:v>
                </c:pt>
                <c:pt idx="19461">
                  <c:v>105.02400000301999</c:v>
                </c:pt>
                <c:pt idx="19462">
                  <c:v>105.03200000302</c:v>
                </c:pt>
                <c:pt idx="19463">
                  <c:v>105.04000000302099</c:v>
                </c:pt>
                <c:pt idx="19464">
                  <c:v>105.048000003021</c:v>
                </c:pt>
                <c:pt idx="19465">
                  <c:v>105.056000003021</c:v>
                </c:pt>
                <c:pt idx="19466">
                  <c:v>105.06400000302101</c:v>
                </c:pt>
                <c:pt idx="19467">
                  <c:v>105.072000003022</c:v>
                </c:pt>
                <c:pt idx="19468">
                  <c:v>105.08000000302201</c:v>
                </c:pt>
                <c:pt idx="19469">
                  <c:v>105.088000003022</c:v>
                </c:pt>
                <c:pt idx="19470">
                  <c:v>105.096000003022</c:v>
                </c:pt>
                <c:pt idx="19471">
                  <c:v>105.104000003023</c:v>
                </c:pt>
                <c:pt idx="19472">
                  <c:v>105.112000003023</c:v>
                </c:pt>
                <c:pt idx="19473">
                  <c:v>105.12000000302301</c:v>
                </c:pt>
                <c:pt idx="19474">
                  <c:v>105.128000003023</c:v>
                </c:pt>
                <c:pt idx="19475">
                  <c:v>105.136000003023</c:v>
                </c:pt>
                <c:pt idx="19476">
                  <c:v>105.144000003024</c:v>
                </c:pt>
                <c:pt idx="19477">
                  <c:v>105.152000003024</c:v>
                </c:pt>
                <c:pt idx="19478">
                  <c:v>105.160000003024</c:v>
                </c:pt>
                <c:pt idx="19479">
                  <c:v>105.16800000302399</c:v>
                </c:pt>
                <c:pt idx="19480">
                  <c:v>105.176000003025</c:v>
                </c:pt>
                <c:pt idx="19481">
                  <c:v>105.18400000302499</c:v>
                </c:pt>
                <c:pt idx="19482">
                  <c:v>105.192000003025</c:v>
                </c:pt>
                <c:pt idx="19483">
                  <c:v>105.200000003025</c:v>
                </c:pt>
                <c:pt idx="19484">
                  <c:v>105.208000003026</c:v>
                </c:pt>
                <c:pt idx="19485">
                  <c:v>105.216000003026</c:v>
                </c:pt>
                <c:pt idx="19486">
                  <c:v>105.22400000302599</c:v>
                </c:pt>
                <c:pt idx="19487">
                  <c:v>105.232000003026</c:v>
                </c:pt>
                <c:pt idx="19488">
                  <c:v>105.240000003026</c:v>
                </c:pt>
                <c:pt idx="19489">
                  <c:v>105.248000003027</c:v>
                </c:pt>
                <c:pt idx="19490">
                  <c:v>105.256000003027</c:v>
                </c:pt>
                <c:pt idx="19491">
                  <c:v>105.26400000302701</c:v>
                </c:pt>
                <c:pt idx="19492">
                  <c:v>105.272000003027</c:v>
                </c:pt>
                <c:pt idx="19493">
                  <c:v>105.28000000302799</c:v>
                </c:pt>
                <c:pt idx="19494">
                  <c:v>105.288000003028</c:v>
                </c:pt>
                <c:pt idx="19495">
                  <c:v>105.296000003028</c:v>
                </c:pt>
                <c:pt idx="19496">
                  <c:v>105.30400000302801</c:v>
                </c:pt>
                <c:pt idx="19497">
                  <c:v>105.312000003029</c:v>
                </c:pt>
                <c:pt idx="19498">
                  <c:v>105.32000000302901</c:v>
                </c:pt>
                <c:pt idx="19499">
                  <c:v>105.328000003029</c:v>
                </c:pt>
                <c:pt idx="19500">
                  <c:v>105.336000003029</c:v>
                </c:pt>
                <c:pt idx="19501">
                  <c:v>105.344000003029</c:v>
                </c:pt>
                <c:pt idx="19502">
                  <c:v>105.35200000303</c:v>
                </c:pt>
                <c:pt idx="19503">
                  <c:v>105.36000000303</c:v>
                </c:pt>
                <c:pt idx="19504">
                  <c:v>105.36800000302999</c:v>
                </c:pt>
                <c:pt idx="19505">
                  <c:v>105.37600000303</c:v>
                </c:pt>
                <c:pt idx="19506">
                  <c:v>105.38400000303099</c:v>
                </c:pt>
                <c:pt idx="19507">
                  <c:v>105.392000003031</c:v>
                </c:pt>
                <c:pt idx="19508">
                  <c:v>105.400000003031</c:v>
                </c:pt>
                <c:pt idx="19509">
                  <c:v>105.40800000303099</c:v>
                </c:pt>
                <c:pt idx="19510">
                  <c:v>105.416000003032</c:v>
                </c:pt>
                <c:pt idx="19511">
                  <c:v>105.42400000303199</c:v>
                </c:pt>
                <c:pt idx="19512">
                  <c:v>105.432000003032</c:v>
                </c:pt>
                <c:pt idx="19513">
                  <c:v>105.440000003032</c:v>
                </c:pt>
                <c:pt idx="19514">
                  <c:v>105.44800000303201</c:v>
                </c:pt>
                <c:pt idx="19515">
                  <c:v>105.456000003033</c:v>
                </c:pt>
                <c:pt idx="19516">
                  <c:v>105.46400000303301</c:v>
                </c:pt>
                <c:pt idx="19517">
                  <c:v>105.472000003033</c:v>
                </c:pt>
                <c:pt idx="19518">
                  <c:v>105.480000003033</c:v>
                </c:pt>
                <c:pt idx="19519">
                  <c:v>105.488000003034</c:v>
                </c:pt>
                <c:pt idx="19520">
                  <c:v>105.496000003034</c:v>
                </c:pt>
                <c:pt idx="19521">
                  <c:v>105.50400000303401</c:v>
                </c:pt>
                <c:pt idx="19522">
                  <c:v>105.512000003034</c:v>
                </c:pt>
                <c:pt idx="19523">
                  <c:v>105.520000003034</c:v>
                </c:pt>
                <c:pt idx="19524">
                  <c:v>105.528000003035</c:v>
                </c:pt>
                <c:pt idx="19525">
                  <c:v>105.536000003035</c:v>
                </c:pt>
                <c:pt idx="19526">
                  <c:v>105.54400000303499</c:v>
                </c:pt>
                <c:pt idx="19527">
                  <c:v>105.55200000303499</c:v>
                </c:pt>
                <c:pt idx="19528">
                  <c:v>105.56000000303601</c:v>
                </c:pt>
                <c:pt idx="19529">
                  <c:v>105.56800000303599</c:v>
                </c:pt>
                <c:pt idx="19530">
                  <c:v>105.576000003036</c:v>
                </c:pt>
                <c:pt idx="19531">
                  <c:v>105.584000003036</c:v>
                </c:pt>
                <c:pt idx="19532">
                  <c:v>105.592000003037</c:v>
                </c:pt>
                <c:pt idx="19533">
                  <c:v>105.600000003037</c:v>
                </c:pt>
                <c:pt idx="19534">
                  <c:v>105.60800000303699</c:v>
                </c:pt>
                <c:pt idx="19535">
                  <c:v>105.616000003037</c:v>
                </c:pt>
                <c:pt idx="19536">
                  <c:v>105.624000003037</c:v>
                </c:pt>
                <c:pt idx="19537">
                  <c:v>105.632000003038</c:v>
                </c:pt>
                <c:pt idx="19538">
                  <c:v>105.640000003038</c:v>
                </c:pt>
                <c:pt idx="19539">
                  <c:v>105.64800000303801</c:v>
                </c:pt>
                <c:pt idx="19540">
                  <c:v>105.656000003038</c:v>
                </c:pt>
                <c:pt idx="19541">
                  <c:v>105.66400000303899</c:v>
                </c:pt>
                <c:pt idx="19542">
                  <c:v>105.672000003039</c:v>
                </c:pt>
                <c:pt idx="19543">
                  <c:v>105.680000003039</c:v>
                </c:pt>
                <c:pt idx="19544">
                  <c:v>105.68800000303901</c:v>
                </c:pt>
                <c:pt idx="19545">
                  <c:v>105.69600000304</c:v>
                </c:pt>
                <c:pt idx="19546">
                  <c:v>105.70400000304001</c:v>
                </c:pt>
                <c:pt idx="19547">
                  <c:v>105.71200000304</c:v>
                </c:pt>
                <c:pt idx="19548">
                  <c:v>105.72000000304</c:v>
                </c:pt>
                <c:pt idx="19549">
                  <c:v>105.72800000303999</c:v>
                </c:pt>
                <c:pt idx="19550">
                  <c:v>105.736000003041</c:v>
                </c:pt>
                <c:pt idx="19551">
                  <c:v>105.74400000304101</c:v>
                </c:pt>
                <c:pt idx="19552">
                  <c:v>105.75200000304099</c:v>
                </c:pt>
                <c:pt idx="19553">
                  <c:v>105.760000003041</c:v>
                </c:pt>
                <c:pt idx="19554">
                  <c:v>105.768000003042</c:v>
                </c:pt>
                <c:pt idx="19555">
                  <c:v>105.776000003042</c:v>
                </c:pt>
                <c:pt idx="19556">
                  <c:v>105.784000003042</c:v>
                </c:pt>
                <c:pt idx="19557">
                  <c:v>105.79200000304199</c:v>
                </c:pt>
                <c:pt idx="19558">
                  <c:v>105.800000003043</c:v>
                </c:pt>
                <c:pt idx="19559">
                  <c:v>105.80800000304299</c:v>
                </c:pt>
                <c:pt idx="19560">
                  <c:v>105.816000003043</c:v>
                </c:pt>
                <c:pt idx="19561">
                  <c:v>105.824000003043</c:v>
                </c:pt>
                <c:pt idx="19562">
                  <c:v>105.83200000304301</c:v>
                </c:pt>
                <c:pt idx="19563">
                  <c:v>105.840000003044</c:v>
                </c:pt>
                <c:pt idx="19564">
                  <c:v>105.84800000304399</c:v>
                </c:pt>
                <c:pt idx="19565">
                  <c:v>105.856000003044</c:v>
                </c:pt>
                <c:pt idx="19566">
                  <c:v>105.864000003044</c:v>
                </c:pt>
                <c:pt idx="19567">
                  <c:v>105.872000003045</c:v>
                </c:pt>
                <c:pt idx="19568">
                  <c:v>105.880000003045</c:v>
                </c:pt>
                <c:pt idx="19569">
                  <c:v>105.88800000304501</c:v>
                </c:pt>
                <c:pt idx="19570">
                  <c:v>105.896000003045</c:v>
                </c:pt>
                <c:pt idx="19571">
                  <c:v>105.90400000304601</c:v>
                </c:pt>
                <c:pt idx="19572">
                  <c:v>105.912000003046</c:v>
                </c:pt>
                <c:pt idx="19573">
                  <c:v>105.920000003046</c:v>
                </c:pt>
                <c:pt idx="19574">
                  <c:v>105.92800000304601</c:v>
                </c:pt>
                <c:pt idx="19575">
                  <c:v>105.93600000304599</c:v>
                </c:pt>
                <c:pt idx="19576">
                  <c:v>105.94400000304701</c:v>
                </c:pt>
                <c:pt idx="19577">
                  <c:v>105.952000003047</c:v>
                </c:pt>
                <c:pt idx="19578">
                  <c:v>105.960000003047</c:v>
                </c:pt>
                <c:pt idx="19579">
                  <c:v>105.968000003047</c:v>
                </c:pt>
                <c:pt idx="19580">
                  <c:v>105.976000003048</c:v>
                </c:pt>
                <c:pt idx="19581">
                  <c:v>105.984000003048</c:v>
                </c:pt>
                <c:pt idx="19582">
                  <c:v>105.99200000304799</c:v>
                </c:pt>
                <c:pt idx="19583">
                  <c:v>106.000000003048</c:v>
                </c:pt>
                <c:pt idx="19584">
                  <c:v>106.00800000304899</c:v>
                </c:pt>
                <c:pt idx="19585">
                  <c:v>106.016000003049</c:v>
                </c:pt>
                <c:pt idx="19586">
                  <c:v>106.024000003049</c:v>
                </c:pt>
                <c:pt idx="19587">
                  <c:v>106.03200000304901</c:v>
                </c:pt>
                <c:pt idx="19588">
                  <c:v>106.040000003049</c:v>
                </c:pt>
                <c:pt idx="19589">
                  <c:v>106.04800000304999</c:v>
                </c:pt>
                <c:pt idx="19590">
                  <c:v>106.05600000305</c:v>
                </c:pt>
                <c:pt idx="19591">
                  <c:v>106.06400000305</c:v>
                </c:pt>
                <c:pt idx="19592">
                  <c:v>106.07200000305001</c:v>
                </c:pt>
                <c:pt idx="19593">
                  <c:v>106.080000003051</c:v>
                </c:pt>
                <c:pt idx="19594">
                  <c:v>106.08800000305101</c:v>
                </c:pt>
                <c:pt idx="19595">
                  <c:v>106.096000003051</c:v>
                </c:pt>
                <c:pt idx="19596">
                  <c:v>106.104000003051</c:v>
                </c:pt>
                <c:pt idx="19597">
                  <c:v>106.112000003052</c:v>
                </c:pt>
                <c:pt idx="19598">
                  <c:v>106.120000003052</c:v>
                </c:pt>
                <c:pt idx="19599">
                  <c:v>106.12800000305201</c:v>
                </c:pt>
                <c:pt idx="19600">
                  <c:v>106.136000003052</c:v>
                </c:pt>
                <c:pt idx="19601">
                  <c:v>106.144000003052</c:v>
                </c:pt>
                <c:pt idx="19602">
                  <c:v>106.152000003053</c:v>
                </c:pt>
                <c:pt idx="19603">
                  <c:v>106.160000003053</c:v>
                </c:pt>
                <c:pt idx="19604">
                  <c:v>106.168000003053</c:v>
                </c:pt>
                <c:pt idx="19605">
                  <c:v>106.17600000305299</c:v>
                </c:pt>
                <c:pt idx="19606">
                  <c:v>106.184000003054</c:v>
                </c:pt>
                <c:pt idx="19607">
                  <c:v>106.19200000305399</c:v>
                </c:pt>
                <c:pt idx="19608">
                  <c:v>106.200000003054</c:v>
                </c:pt>
                <c:pt idx="19609">
                  <c:v>106.208000003054</c:v>
                </c:pt>
                <c:pt idx="19610">
                  <c:v>106.216000003055</c:v>
                </c:pt>
                <c:pt idx="19611">
                  <c:v>106.224000003055</c:v>
                </c:pt>
                <c:pt idx="19612">
                  <c:v>106.23200000305499</c:v>
                </c:pt>
                <c:pt idx="19613">
                  <c:v>106.240000003055</c:v>
                </c:pt>
                <c:pt idx="19614">
                  <c:v>106.248000003055</c:v>
                </c:pt>
                <c:pt idx="19615">
                  <c:v>106.256000003056</c:v>
                </c:pt>
                <c:pt idx="19616">
                  <c:v>106.264000003056</c:v>
                </c:pt>
                <c:pt idx="19617">
                  <c:v>106.27200000305601</c:v>
                </c:pt>
                <c:pt idx="19618">
                  <c:v>106.280000003056</c:v>
                </c:pt>
                <c:pt idx="19619">
                  <c:v>106.28800000305701</c:v>
                </c:pt>
                <c:pt idx="19620">
                  <c:v>106.296000003057</c:v>
                </c:pt>
                <c:pt idx="19621">
                  <c:v>106.304000003057</c:v>
                </c:pt>
                <c:pt idx="19622">
                  <c:v>106.31200000305701</c:v>
                </c:pt>
                <c:pt idx="19623">
                  <c:v>106.320000003058</c:v>
                </c:pt>
                <c:pt idx="19624">
                  <c:v>106.32800000305801</c:v>
                </c:pt>
                <c:pt idx="19625">
                  <c:v>106.336000003058</c:v>
                </c:pt>
                <c:pt idx="19626">
                  <c:v>106.344000003058</c:v>
                </c:pt>
                <c:pt idx="19627">
                  <c:v>106.352000003058</c:v>
                </c:pt>
                <c:pt idx="19628">
                  <c:v>106.360000003059</c:v>
                </c:pt>
                <c:pt idx="19629">
                  <c:v>106.368000003059</c:v>
                </c:pt>
                <c:pt idx="19630">
                  <c:v>106.37600000305899</c:v>
                </c:pt>
                <c:pt idx="19631">
                  <c:v>106.384000003059</c:v>
                </c:pt>
                <c:pt idx="19632">
                  <c:v>106.39200000305999</c:v>
                </c:pt>
                <c:pt idx="19633">
                  <c:v>106.40000000306</c:v>
                </c:pt>
                <c:pt idx="19634">
                  <c:v>106.40800000306</c:v>
                </c:pt>
                <c:pt idx="19635">
                  <c:v>106.41600000305999</c:v>
                </c:pt>
                <c:pt idx="19636">
                  <c:v>106.424000003061</c:v>
                </c:pt>
                <c:pt idx="19637">
                  <c:v>106.43200000306099</c:v>
                </c:pt>
                <c:pt idx="19638">
                  <c:v>106.440000003061</c:v>
                </c:pt>
                <c:pt idx="19639">
                  <c:v>106.448000003061</c:v>
                </c:pt>
                <c:pt idx="19640">
                  <c:v>106.45600000306101</c:v>
                </c:pt>
                <c:pt idx="19641">
                  <c:v>106.464000003062</c:v>
                </c:pt>
                <c:pt idx="19642">
                  <c:v>106.47200000306201</c:v>
                </c:pt>
                <c:pt idx="19643">
                  <c:v>106.480000003062</c:v>
                </c:pt>
                <c:pt idx="19644">
                  <c:v>106.488000003062</c:v>
                </c:pt>
                <c:pt idx="19645">
                  <c:v>106.496000003063</c:v>
                </c:pt>
                <c:pt idx="19646">
                  <c:v>106.504000003063</c:v>
                </c:pt>
                <c:pt idx="19647">
                  <c:v>106.51200000306301</c:v>
                </c:pt>
                <c:pt idx="19648">
                  <c:v>106.520000003063</c:v>
                </c:pt>
                <c:pt idx="19649">
                  <c:v>106.528000003063</c:v>
                </c:pt>
                <c:pt idx="19650">
                  <c:v>106.536000003064</c:v>
                </c:pt>
                <c:pt idx="19651">
                  <c:v>106.544000003064</c:v>
                </c:pt>
                <c:pt idx="19652">
                  <c:v>106.55200000306399</c:v>
                </c:pt>
                <c:pt idx="19653">
                  <c:v>106.56000000306399</c:v>
                </c:pt>
                <c:pt idx="19654">
                  <c:v>106.56800000306501</c:v>
                </c:pt>
                <c:pt idx="19655">
                  <c:v>106.57600000306499</c:v>
                </c:pt>
                <c:pt idx="19656">
                  <c:v>106.584000003065</c:v>
                </c:pt>
                <c:pt idx="19657">
                  <c:v>106.592000003065</c:v>
                </c:pt>
                <c:pt idx="19658">
                  <c:v>106.600000003066</c:v>
                </c:pt>
                <c:pt idx="19659">
                  <c:v>106.608000003066</c:v>
                </c:pt>
                <c:pt idx="19660">
                  <c:v>106.61600000306599</c:v>
                </c:pt>
                <c:pt idx="19661">
                  <c:v>106.624000003066</c:v>
                </c:pt>
                <c:pt idx="19662">
                  <c:v>106.632000003066</c:v>
                </c:pt>
                <c:pt idx="19663">
                  <c:v>106.640000003067</c:v>
                </c:pt>
                <c:pt idx="19664">
                  <c:v>106.648000003067</c:v>
                </c:pt>
                <c:pt idx="19665">
                  <c:v>106.65600000306701</c:v>
                </c:pt>
                <c:pt idx="19666">
                  <c:v>106.664000003067</c:v>
                </c:pt>
                <c:pt idx="19667">
                  <c:v>106.67200000306799</c:v>
                </c:pt>
                <c:pt idx="19668">
                  <c:v>106.680000003068</c:v>
                </c:pt>
                <c:pt idx="19669">
                  <c:v>106.688000003068</c:v>
                </c:pt>
                <c:pt idx="19670">
                  <c:v>106.69600000306801</c:v>
                </c:pt>
                <c:pt idx="19671">
                  <c:v>106.704000003069</c:v>
                </c:pt>
                <c:pt idx="19672">
                  <c:v>106.71200000306901</c:v>
                </c:pt>
                <c:pt idx="19673">
                  <c:v>106.720000003069</c:v>
                </c:pt>
                <c:pt idx="19674">
                  <c:v>106.72800000306901</c:v>
                </c:pt>
                <c:pt idx="19675">
                  <c:v>106.73600000306899</c:v>
                </c:pt>
                <c:pt idx="19676">
                  <c:v>106.74400000307</c:v>
                </c:pt>
                <c:pt idx="19677">
                  <c:v>106.75200000307001</c:v>
                </c:pt>
                <c:pt idx="19678">
                  <c:v>106.76000000306999</c:v>
                </c:pt>
                <c:pt idx="19679">
                  <c:v>106.76800000307</c:v>
                </c:pt>
                <c:pt idx="19680">
                  <c:v>106.776000003071</c:v>
                </c:pt>
                <c:pt idx="19681">
                  <c:v>106.784000003071</c:v>
                </c:pt>
                <c:pt idx="19682">
                  <c:v>106.792000003071</c:v>
                </c:pt>
                <c:pt idx="19683">
                  <c:v>106.80000000307099</c:v>
                </c:pt>
                <c:pt idx="19684">
                  <c:v>106.808000003072</c:v>
                </c:pt>
                <c:pt idx="19685">
                  <c:v>106.81600000307199</c:v>
                </c:pt>
                <c:pt idx="19686">
                  <c:v>106.824000003072</c:v>
                </c:pt>
                <c:pt idx="19687">
                  <c:v>106.832000003072</c:v>
                </c:pt>
                <c:pt idx="19688">
                  <c:v>106.84000000307201</c:v>
                </c:pt>
                <c:pt idx="19689">
                  <c:v>106.848000003073</c:v>
                </c:pt>
                <c:pt idx="19690">
                  <c:v>106.85600000307301</c:v>
                </c:pt>
                <c:pt idx="19691">
                  <c:v>106.864000003073</c:v>
                </c:pt>
                <c:pt idx="19692">
                  <c:v>106.872000003073</c:v>
                </c:pt>
                <c:pt idx="19693">
                  <c:v>106.880000003074</c:v>
                </c:pt>
                <c:pt idx="19694">
                  <c:v>106.888000003074</c:v>
                </c:pt>
                <c:pt idx="19695">
                  <c:v>106.89600000307401</c:v>
                </c:pt>
                <c:pt idx="19696">
                  <c:v>106.904000003074</c:v>
                </c:pt>
                <c:pt idx="19697">
                  <c:v>106.91200000307501</c:v>
                </c:pt>
                <c:pt idx="19698">
                  <c:v>106.920000003075</c:v>
                </c:pt>
                <c:pt idx="19699">
                  <c:v>106.928000003075</c:v>
                </c:pt>
                <c:pt idx="19700">
                  <c:v>106.93600000307501</c:v>
                </c:pt>
                <c:pt idx="19701">
                  <c:v>106.94400000307499</c:v>
                </c:pt>
                <c:pt idx="19702">
                  <c:v>106.95200000307601</c:v>
                </c:pt>
                <c:pt idx="19703">
                  <c:v>106.960000003076</c:v>
                </c:pt>
                <c:pt idx="19704">
                  <c:v>106.968000003076</c:v>
                </c:pt>
                <c:pt idx="19705">
                  <c:v>106.976000003076</c:v>
                </c:pt>
                <c:pt idx="19706">
                  <c:v>106.984000003077</c:v>
                </c:pt>
                <c:pt idx="19707">
                  <c:v>106.992000003077</c:v>
                </c:pt>
                <c:pt idx="19708">
                  <c:v>107.00000000307699</c:v>
                </c:pt>
                <c:pt idx="19709">
                  <c:v>107.008000003077</c:v>
                </c:pt>
                <c:pt idx="19710">
                  <c:v>107.01600000307799</c:v>
                </c:pt>
                <c:pt idx="19711">
                  <c:v>107.024000003078</c:v>
                </c:pt>
                <c:pt idx="19712">
                  <c:v>107.032000003078</c:v>
                </c:pt>
                <c:pt idx="19713">
                  <c:v>107.04000000307801</c:v>
                </c:pt>
                <c:pt idx="19714">
                  <c:v>107.048000003078</c:v>
                </c:pt>
                <c:pt idx="19715">
                  <c:v>107.05600000307899</c:v>
                </c:pt>
                <c:pt idx="19716">
                  <c:v>107.064000003079</c:v>
                </c:pt>
                <c:pt idx="19717">
                  <c:v>107.072000003079</c:v>
                </c:pt>
                <c:pt idx="19718">
                  <c:v>107.08000000307901</c:v>
                </c:pt>
                <c:pt idx="19719">
                  <c:v>107.08800000308</c:v>
                </c:pt>
                <c:pt idx="19720">
                  <c:v>107.09600000308001</c:v>
                </c:pt>
                <c:pt idx="19721">
                  <c:v>107.10400000308</c:v>
                </c:pt>
                <c:pt idx="19722">
                  <c:v>107.11200000308</c:v>
                </c:pt>
                <c:pt idx="19723">
                  <c:v>107.120000003081</c:v>
                </c:pt>
                <c:pt idx="19724">
                  <c:v>107.128000003081</c:v>
                </c:pt>
                <c:pt idx="19725">
                  <c:v>107.13600000308101</c:v>
                </c:pt>
                <c:pt idx="19726">
                  <c:v>107.144000003081</c:v>
                </c:pt>
                <c:pt idx="19727">
                  <c:v>107.152000003081</c:v>
                </c:pt>
                <c:pt idx="19728">
                  <c:v>107.160000003082</c:v>
                </c:pt>
                <c:pt idx="19729">
                  <c:v>107.168000003082</c:v>
                </c:pt>
                <c:pt idx="19730">
                  <c:v>107.176000003082</c:v>
                </c:pt>
                <c:pt idx="19731">
                  <c:v>107.18400000308199</c:v>
                </c:pt>
                <c:pt idx="19732">
                  <c:v>107.192000003083</c:v>
                </c:pt>
                <c:pt idx="19733">
                  <c:v>107.20000000308299</c:v>
                </c:pt>
                <c:pt idx="19734">
                  <c:v>107.208000003083</c:v>
                </c:pt>
                <c:pt idx="19735">
                  <c:v>107.216000003083</c:v>
                </c:pt>
                <c:pt idx="19736">
                  <c:v>107.224000003084</c:v>
                </c:pt>
                <c:pt idx="19737">
                  <c:v>107.232000003084</c:v>
                </c:pt>
                <c:pt idx="19738">
                  <c:v>107.24000000308399</c:v>
                </c:pt>
                <c:pt idx="19739">
                  <c:v>107.248000003084</c:v>
                </c:pt>
                <c:pt idx="19740">
                  <c:v>107.256000003084</c:v>
                </c:pt>
                <c:pt idx="19741">
                  <c:v>107.264000003085</c:v>
                </c:pt>
                <c:pt idx="19742">
                  <c:v>107.272000003085</c:v>
                </c:pt>
                <c:pt idx="19743">
                  <c:v>107.28000000308501</c:v>
                </c:pt>
                <c:pt idx="19744">
                  <c:v>107.288000003085</c:v>
                </c:pt>
                <c:pt idx="19745">
                  <c:v>107.29600000308601</c:v>
                </c:pt>
                <c:pt idx="19746">
                  <c:v>107.304000003086</c:v>
                </c:pt>
                <c:pt idx="19747">
                  <c:v>107.312000003086</c:v>
                </c:pt>
                <c:pt idx="19748">
                  <c:v>107.32000000308601</c:v>
                </c:pt>
                <c:pt idx="19749">
                  <c:v>107.32800000308599</c:v>
                </c:pt>
                <c:pt idx="19750">
                  <c:v>107.33600000308701</c:v>
                </c:pt>
                <c:pt idx="19751">
                  <c:v>107.344000003087</c:v>
                </c:pt>
                <c:pt idx="19752">
                  <c:v>107.352000003087</c:v>
                </c:pt>
                <c:pt idx="19753">
                  <c:v>107.36000000308699</c:v>
                </c:pt>
                <c:pt idx="19754">
                  <c:v>107.368000003088</c:v>
                </c:pt>
                <c:pt idx="19755">
                  <c:v>107.376000003088</c:v>
                </c:pt>
                <c:pt idx="19756">
                  <c:v>107.38400000308799</c:v>
                </c:pt>
                <c:pt idx="19757">
                  <c:v>107.392000003088</c:v>
                </c:pt>
                <c:pt idx="19758">
                  <c:v>107.40000000308899</c:v>
                </c:pt>
                <c:pt idx="19759">
                  <c:v>107.408000003089</c:v>
                </c:pt>
                <c:pt idx="19760">
                  <c:v>107.416000003089</c:v>
                </c:pt>
                <c:pt idx="19761">
                  <c:v>107.42400000308901</c:v>
                </c:pt>
                <c:pt idx="19762">
                  <c:v>107.432000003089</c:v>
                </c:pt>
                <c:pt idx="19763">
                  <c:v>107.44000000308999</c:v>
                </c:pt>
                <c:pt idx="19764">
                  <c:v>107.44800000309</c:v>
                </c:pt>
                <c:pt idx="19765">
                  <c:v>107.45600000309</c:v>
                </c:pt>
                <c:pt idx="19766">
                  <c:v>107.46400000309001</c:v>
                </c:pt>
                <c:pt idx="19767">
                  <c:v>107.472000003091</c:v>
                </c:pt>
                <c:pt idx="19768">
                  <c:v>107.48000000309101</c:v>
                </c:pt>
                <c:pt idx="19769">
                  <c:v>107.488000003091</c:v>
                </c:pt>
                <c:pt idx="19770">
                  <c:v>107.496000003091</c:v>
                </c:pt>
                <c:pt idx="19771">
                  <c:v>107.504000003092</c:v>
                </c:pt>
                <c:pt idx="19772">
                  <c:v>107.512000003092</c:v>
                </c:pt>
                <c:pt idx="19773">
                  <c:v>107.52000000309201</c:v>
                </c:pt>
                <c:pt idx="19774">
                  <c:v>107.528000003092</c:v>
                </c:pt>
                <c:pt idx="19775">
                  <c:v>107.536000003092</c:v>
                </c:pt>
                <c:pt idx="19776">
                  <c:v>107.544000003093</c:v>
                </c:pt>
                <c:pt idx="19777">
                  <c:v>107.55200000309301</c:v>
                </c:pt>
                <c:pt idx="19778">
                  <c:v>107.56000000309299</c:v>
                </c:pt>
                <c:pt idx="19779">
                  <c:v>107.56800000309299</c:v>
                </c:pt>
                <c:pt idx="19780">
                  <c:v>107.57600000309401</c:v>
                </c:pt>
                <c:pt idx="19781">
                  <c:v>107.58400000309399</c:v>
                </c:pt>
                <c:pt idx="19782">
                  <c:v>107.592000003094</c:v>
                </c:pt>
                <c:pt idx="19783">
                  <c:v>107.600000003094</c:v>
                </c:pt>
                <c:pt idx="19784">
                  <c:v>107.608000003095</c:v>
                </c:pt>
                <c:pt idx="19785">
                  <c:v>107.616000003095</c:v>
                </c:pt>
                <c:pt idx="19786">
                  <c:v>107.62400000309499</c:v>
                </c:pt>
                <c:pt idx="19787">
                  <c:v>107.632000003095</c:v>
                </c:pt>
                <c:pt idx="19788">
                  <c:v>107.640000003095</c:v>
                </c:pt>
                <c:pt idx="19789">
                  <c:v>107.648000003096</c:v>
                </c:pt>
                <c:pt idx="19790">
                  <c:v>107.656000003096</c:v>
                </c:pt>
                <c:pt idx="19791">
                  <c:v>107.66400000309601</c:v>
                </c:pt>
                <c:pt idx="19792">
                  <c:v>107.672000003096</c:v>
                </c:pt>
                <c:pt idx="19793">
                  <c:v>107.68000000309701</c:v>
                </c:pt>
                <c:pt idx="19794">
                  <c:v>107.688000003097</c:v>
                </c:pt>
                <c:pt idx="19795">
                  <c:v>107.696000003097</c:v>
                </c:pt>
                <c:pt idx="19796">
                  <c:v>107.70400000309701</c:v>
                </c:pt>
                <c:pt idx="19797">
                  <c:v>107.712000003098</c:v>
                </c:pt>
                <c:pt idx="19798">
                  <c:v>107.72000000309801</c:v>
                </c:pt>
                <c:pt idx="19799">
                  <c:v>107.728000003098</c:v>
                </c:pt>
                <c:pt idx="19800">
                  <c:v>107.73600000309801</c:v>
                </c:pt>
                <c:pt idx="19801">
                  <c:v>107.74400000309799</c:v>
                </c:pt>
                <c:pt idx="19802">
                  <c:v>107.752000003099</c:v>
                </c:pt>
                <c:pt idx="19803">
                  <c:v>107.76000000309901</c:v>
                </c:pt>
                <c:pt idx="19804">
                  <c:v>107.76800000309899</c:v>
                </c:pt>
                <c:pt idx="19805">
                  <c:v>107.776000003099</c:v>
                </c:pt>
                <c:pt idx="19806">
                  <c:v>107.78400000309999</c:v>
                </c:pt>
                <c:pt idx="19807">
                  <c:v>107.7920000031</c:v>
                </c:pt>
                <c:pt idx="19808">
                  <c:v>107.8000000031</c:v>
                </c:pt>
                <c:pt idx="19809">
                  <c:v>107.80800000309999</c:v>
                </c:pt>
                <c:pt idx="19810">
                  <c:v>107.816000003101</c:v>
                </c:pt>
                <c:pt idx="19811">
                  <c:v>107.82400000310099</c:v>
                </c:pt>
                <c:pt idx="19812">
                  <c:v>107.832000003101</c:v>
                </c:pt>
                <c:pt idx="19813">
                  <c:v>107.840000003101</c:v>
                </c:pt>
                <c:pt idx="19814">
                  <c:v>107.84800000310101</c:v>
                </c:pt>
                <c:pt idx="19815">
                  <c:v>107.856000003102</c:v>
                </c:pt>
                <c:pt idx="19816">
                  <c:v>107.86400000310201</c:v>
                </c:pt>
                <c:pt idx="19817">
                  <c:v>107.872000003102</c:v>
                </c:pt>
                <c:pt idx="19818">
                  <c:v>107.880000003102</c:v>
                </c:pt>
                <c:pt idx="19819">
                  <c:v>107.888000003103</c:v>
                </c:pt>
                <c:pt idx="19820">
                  <c:v>107.896000003103</c:v>
                </c:pt>
                <c:pt idx="19821">
                  <c:v>107.90400000310301</c:v>
                </c:pt>
                <c:pt idx="19822">
                  <c:v>107.912000003103</c:v>
                </c:pt>
                <c:pt idx="19823">
                  <c:v>107.92000000310401</c:v>
                </c:pt>
                <c:pt idx="19824">
                  <c:v>107.928000003104</c:v>
                </c:pt>
                <c:pt idx="19825">
                  <c:v>107.936000003104</c:v>
                </c:pt>
                <c:pt idx="19826">
                  <c:v>107.94400000310401</c:v>
                </c:pt>
                <c:pt idx="19827">
                  <c:v>107.95200000310399</c:v>
                </c:pt>
                <c:pt idx="19828">
                  <c:v>107.96000000310501</c:v>
                </c:pt>
                <c:pt idx="19829">
                  <c:v>107.96800000310499</c:v>
                </c:pt>
                <c:pt idx="19830">
                  <c:v>107.976000003105</c:v>
                </c:pt>
                <c:pt idx="19831">
                  <c:v>107.984000003105</c:v>
                </c:pt>
                <c:pt idx="19832">
                  <c:v>107.992000003106</c:v>
                </c:pt>
                <c:pt idx="19833">
                  <c:v>108.000000003106</c:v>
                </c:pt>
                <c:pt idx="19834">
                  <c:v>108.00800000310599</c:v>
                </c:pt>
                <c:pt idx="19835">
                  <c:v>108.016000003106</c:v>
                </c:pt>
                <c:pt idx="19836">
                  <c:v>108.02400000310699</c:v>
                </c:pt>
                <c:pt idx="19837">
                  <c:v>108.032000003107</c:v>
                </c:pt>
                <c:pt idx="19838">
                  <c:v>108.040000003107</c:v>
                </c:pt>
                <c:pt idx="19839">
                  <c:v>108.04800000310701</c:v>
                </c:pt>
                <c:pt idx="19840">
                  <c:v>108.056000003107</c:v>
                </c:pt>
                <c:pt idx="19841">
                  <c:v>108.06400000310799</c:v>
                </c:pt>
                <c:pt idx="19842">
                  <c:v>108.072000003108</c:v>
                </c:pt>
                <c:pt idx="19843">
                  <c:v>108.080000003108</c:v>
                </c:pt>
                <c:pt idx="19844">
                  <c:v>108.08800000310801</c:v>
                </c:pt>
                <c:pt idx="19845">
                  <c:v>108.096000003109</c:v>
                </c:pt>
                <c:pt idx="19846">
                  <c:v>108.10400000310901</c:v>
                </c:pt>
                <c:pt idx="19847">
                  <c:v>108.112000003109</c:v>
                </c:pt>
                <c:pt idx="19848">
                  <c:v>108.12000000310901</c:v>
                </c:pt>
                <c:pt idx="19849">
                  <c:v>108.12800000311</c:v>
                </c:pt>
                <c:pt idx="19850">
                  <c:v>108.13600000311</c:v>
                </c:pt>
                <c:pt idx="19851">
                  <c:v>108.14400000311001</c:v>
                </c:pt>
                <c:pt idx="19852">
                  <c:v>108.15200000310999</c:v>
                </c:pt>
                <c:pt idx="19853">
                  <c:v>108.16000000311</c:v>
                </c:pt>
                <c:pt idx="19854">
                  <c:v>108.168000003111</c:v>
                </c:pt>
                <c:pt idx="19855">
                  <c:v>108.176000003111</c:v>
                </c:pt>
                <c:pt idx="19856">
                  <c:v>108.184000003111</c:v>
                </c:pt>
                <c:pt idx="19857">
                  <c:v>108.19200000311099</c:v>
                </c:pt>
                <c:pt idx="19858">
                  <c:v>108.200000003112</c:v>
                </c:pt>
                <c:pt idx="19859">
                  <c:v>108.20800000311199</c:v>
                </c:pt>
                <c:pt idx="19860">
                  <c:v>108.216000003112</c:v>
                </c:pt>
                <c:pt idx="19861">
                  <c:v>108.224000003112</c:v>
                </c:pt>
                <c:pt idx="19862">
                  <c:v>108.23200000311201</c:v>
                </c:pt>
                <c:pt idx="19863">
                  <c:v>108.240000003113</c:v>
                </c:pt>
                <c:pt idx="19864">
                  <c:v>108.24800000311301</c:v>
                </c:pt>
                <c:pt idx="19865">
                  <c:v>108.256000003113</c:v>
                </c:pt>
                <c:pt idx="19866">
                  <c:v>108.264000003113</c:v>
                </c:pt>
                <c:pt idx="19867">
                  <c:v>108.272000003114</c:v>
                </c:pt>
                <c:pt idx="19868">
                  <c:v>108.280000003114</c:v>
                </c:pt>
                <c:pt idx="19869">
                  <c:v>108.28800000311401</c:v>
                </c:pt>
                <c:pt idx="19870">
                  <c:v>108.296000003114</c:v>
                </c:pt>
                <c:pt idx="19871">
                  <c:v>108.30400000311501</c:v>
                </c:pt>
                <c:pt idx="19872">
                  <c:v>108.312000003115</c:v>
                </c:pt>
                <c:pt idx="19873">
                  <c:v>108.320000003115</c:v>
                </c:pt>
                <c:pt idx="19874">
                  <c:v>108.32800000311501</c:v>
                </c:pt>
                <c:pt idx="19875">
                  <c:v>108.33600000311499</c:v>
                </c:pt>
                <c:pt idx="19876">
                  <c:v>108.34400000311601</c:v>
                </c:pt>
                <c:pt idx="19877">
                  <c:v>108.352000003116</c:v>
                </c:pt>
                <c:pt idx="19878">
                  <c:v>108.360000003116</c:v>
                </c:pt>
                <c:pt idx="19879">
                  <c:v>108.36800000311599</c:v>
                </c:pt>
                <c:pt idx="19880">
                  <c:v>108.37600000311701</c:v>
                </c:pt>
                <c:pt idx="19881">
                  <c:v>108.384000003117</c:v>
                </c:pt>
                <c:pt idx="19882">
                  <c:v>108.39200000311699</c:v>
                </c:pt>
                <c:pt idx="19883">
                  <c:v>108.400000003117</c:v>
                </c:pt>
                <c:pt idx="19884">
                  <c:v>108.40800000311799</c:v>
                </c:pt>
                <c:pt idx="19885">
                  <c:v>108.416000003118</c:v>
                </c:pt>
                <c:pt idx="19886">
                  <c:v>108.424000003118</c:v>
                </c:pt>
                <c:pt idx="19887">
                  <c:v>108.43200000311801</c:v>
                </c:pt>
                <c:pt idx="19888">
                  <c:v>108.440000003118</c:v>
                </c:pt>
                <c:pt idx="19889">
                  <c:v>108.44800000311899</c:v>
                </c:pt>
                <c:pt idx="19890">
                  <c:v>108.456000003119</c:v>
                </c:pt>
                <c:pt idx="19891">
                  <c:v>108.464000003119</c:v>
                </c:pt>
                <c:pt idx="19892">
                  <c:v>108.47200000311901</c:v>
                </c:pt>
                <c:pt idx="19893">
                  <c:v>108.48000000312</c:v>
                </c:pt>
                <c:pt idx="19894">
                  <c:v>108.48800000312001</c:v>
                </c:pt>
                <c:pt idx="19895">
                  <c:v>108.49600000312</c:v>
                </c:pt>
                <c:pt idx="19896">
                  <c:v>108.50400000312</c:v>
                </c:pt>
                <c:pt idx="19897">
                  <c:v>108.512000003121</c:v>
                </c:pt>
                <c:pt idx="19898">
                  <c:v>108.520000003121</c:v>
                </c:pt>
                <c:pt idx="19899">
                  <c:v>108.52800000312101</c:v>
                </c:pt>
                <c:pt idx="19900">
                  <c:v>108.536000003121</c:v>
                </c:pt>
                <c:pt idx="19901">
                  <c:v>108.544000003121</c:v>
                </c:pt>
                <c:pt idx="19902">
                  <c:v>108.552000003122</c:v>
                </c:pt>
                <c:pt idx="19903">
                  <c:v>108.56000000312201</c:v>
                </c:pt>
                <c:pt idx="19904">
                  <c:v>108.56800000312199</c:v>
                </c:pt>
                <c:pt idx="19905">
                  <c:v>108.57600000312199</c:v>
                </c:pt>
                <c:pt idx="19906">
                  <c:v>108.58400000312299</c:v>
                </c:pt>
                <c:pt idx="19907">
                  <c:v>108.59200000312299</c:v>
                </c:pt>
                <c:pt idx="19908">
                  <c:v>108.600000003123</c:v>
                </c:pt>
                <c:pt idx="19909">
                  <c:v>108.608000003123</c:v>
                </c:pt>
                <c:pt idx="19910">
                  <c:v>108.616000003124</c:v>
                </c:pt>
                <c:pt idx="19911">
                  <c:v>108.624000003124</c:v>
                </c:pt>
                <c:pt idx="19912">
                  <c:v>108.63200000312399</c:v>
                </c:pt>
                <c:pt idx="19913">
                  <c:v>108.640000003124</c:v>
                </c:pt>
                <c:pt idx="19914">
                  <c:v>108.648000003124</c:v>
                </c:pt>
                <c:pt idx="19915">
                  <c:v>108.656000003125</c:v>
                </c:pt>
                <c:pt idx="19916">
                  <c:v>108.664000003125</c:v>
                </c:pt>
                <c:pt idx="19917">
                  <c:v>108.67200000312501</c:v>
                </c:pt>
                <c:pt idx="19918">
                  <c:v>108.680000003125</c:v>
                </c:pt>
                <c:pt idx="19919">
                  <c:v>108.68800000312601</c:v>
                </c:pt>
                <c:pt idx="19920">
                  <c:v>108.696000003126</c:v>
                </c:pt>
                <c:pt idx="19921">
                  <c:v>108.704000003126</c:v>
                </c:pt>
                <c:pt idx="19922">
                  <c:v>108.71200000312601</c:v>
                </c:pt>
                <c:pt idx="19923">
                  <c:v>108.720000003127</c:v>
                </c:pt>
                <c:pt idx="19924">
                  <c:v>108.72800000312701</c:v>
                </c:pt>
                <c:pt idx="19925">
                  <c:v>108.736000003127</c:v>
                </c:pt>
                <c:pt idx="19926">
                  <c:v>108.74400000312701</c:v>
                </c:pt>
                <c:pt idx="19927">
                  <c:v>108.75200000312699</c:v>
                </c:pt>
                <c:pt idx="19928">
                  <c:v>108.760000003128</c:v>
                </c:pt>
                <c:pt idx="19929">
                  <c:v>108.76800000312799</c:v>
                </c:pt>
                <c:pt idx="19930">
                  <c:v>108.77600000312799</c:v>
                </c:pt>
                <c:pt idx="19931">
                  <c:v>108.784000003128</c:v>
                </c:pt>
                <c:pt idx="19932">
                  <c:v>108.79200000312899</c:v>
                </c:pt>
                <c:pt idx="19933">
                  <c:v>108.800000003129</c:v>
                </c:pt>
                <c:pt idx="19934">
                  <c:v>108.808000003129</c:v>
                </c:pt>
                <c:pt idx="19935">
                  <c:v>108.81600000312899</c:v>
                </c:pt>
                <c:pt idx="19936">
                  <c:v>108.82400000313</c:v>
                </c:pt>
                <c:pt idx="19937">
                  <c:v>108.83200000312999</c:v>
                </c:pt>
                <c:pt idx="19938">
                  <c:v>108.84000000313</c:v>
                </c:pt>
                <c:pt idx="19939">
                  <c:v>108.84800000313</c:v>
                </c:pt>
                <c:pt idx="19940">
                  <c:v>108.85600000313001</c:v>
                </c:pt>
                <c:pt idx="19941">
                  <c:v>108.864000003131</c:v>
                </c:pt>
                <c:pt idx="19942">
                  <c:v>108.87200000313101</c:v>
                </c:pt>
                <c:pt idx="19943">
                  <c:v>108.880000003131</c:v>
                </c:pt>
                <c:pt idx="19944">
                  <c:v>108.888000003131</c:v>
                </c:pt>
                <c:pt idx="19945">
                  <c:v>108.896000003132</c:v>
                </c:pt>
                <c:pt idx="19946">
                  <c:v>108.904000003132</c:v>
                </c:pt>
                <c:pt idx="19947">
                  <c:v>108.91200000313201</c:v>
                </c:pt>
                <c:pt idx="19948">
                  <c:v>108.920000003132</c:v>
                </c:pt>
                <c:pt idx="19949">
                  <c:v>108.92800000313301</c:v>
                </c:pt>
                <c:pt idx="19950">
                  <c:v>108.936000003133</c:v>
                </c:pt>
                <c:pt idx="19951">
                  <c:v>108.94400000313301</c:v>
                </c:pt>
                <c:pt idx="19952">
                  <c:v>108.95200000313299</c:v>
                </c:pt>
                <c:pt idx="19953">
                  <c:v>108.96000000313299</c:v>
                </c:pt>
                <c:pt idx="19954">
                  <c:v>108.96800000313401</c:v>
                </c:pt>
                <c:pt idx="19955">
                  <c:v>108.97600000313399</c:v>
                </c:pt>
                <c:pt idx="19956">
                  <c:v>108.984000003134</c:v>
                </c:pt>
                <c:pt idx="19957">
                  <c:v>108.992000003134</c:v>
                </c:pt>
                <c:pt idx="19958">
                  <c:v>109.000000003135</c:v>
                </c:pt>
                <c:pt idx="19959">
                  <c:v>109.008000003135</c:v>
                </c:pt>
                <c:pt idx="19960">
                  <c:v>109.01600000313499</c:v>
                </c:pt>
                <c:pt idx="19961">
                  <c:v>109.024000003135</c:v>
                </c:pt>
                <c:pt idx="19962">
                  <c:v>109.032000003135</c:v>
                </c:pt>
                <c:pt idx="19963">
                  <c:v>109.040000003136</c:v>
                </c:pt>
                <c:pt idx="19964">
                  <c:v>109.048000003136</c:v>
                </c:pt>
                <c:pt idx="19965">
                  <c:v>109.05600000313601</c:v>
                </c:pt>
                <c:pt idx="19966">
                  <c:v>109.064000003136</c:v>
                </c:pt>
                <c:pt idx="19967">
                  <c:v>109.07200000313701</c:v>
                </c:pt>
                <c:pt idx="19968">
                  <c:v>109.080000003137</c:v>
                </c:pt>
                <c:pt idx="19969">
                  <c:v>109.088000003137</c:v>
                </c:pt>
                <c:pt idx="19970">
                  <c:v>109.09600000313701</c:v>
                </c:pt>
                <c:pt idx="19971">
                  <c:v>109.104000003138</c:v>
                </c:pt>
                <c:pt idx="19972">
                  <c:v>109.11200000313801</c:v>
                </c:pt>
                <c:pt idx="19973">
                  <c:v>109.120000003138</c:v>
                </c:pt>
                <c:pt idx="19974">
                  <c:v>109.12800000313801</c:v>
                </c:pt>
                <c:pt idx="19975">
                  <c:v>109.13600000313799</c:v>
                </c:pt>
                <c:pt idx="19976">
                  <c:v>109.144000003139</c:v>
                </c:pt>
                <c:pt idx="19977">
                  <c:v>109.15200000313901</c:v>
                </c:pt>
                <c:pt idx="19978">
                  <c:v>109.16000000313899</c:v>
                </c:pt>
                <c:pt idx="19979">
                  <c:v>109.168000003139</c:v>
                </c:pt>
                <c:pt idx="19980">
                  <c:v>109.17600000314</c:v>
                </c:pt>
                <c:pt idx="19981">
                  <c:v>109.18400000314</c:v>
                </c:pt>
                <c:pt idx="19982">
                  <c:v>109.19200000314</c:v>
                </c:pt>
                <c:pt idx="19983">
                  <c:v>109.20000000313999</c:v>
                </c:pt>
                <c:pt idx="19984">
                  <c:v>109.208000003141</c:v>
                </c:pt>
                <c:pt idx="19985">
                  <c:v>109.21600000314099</c:v>
                </c:pt>
                <c:pt idx="19986">
                  <c:v>109.224000003141</c:v>
                </c:pt>
                <c:pt idx="19987">
                  <c:v>109.232000003141</c:v>
                </c:pt>
                <c:pt idx="19988">
                  <c:v>109.24000000314101</c:v>
                </c:pt>
                <c:pt idx="19989">
                  <c:v>109.248000003142</c:v>
                </c:pt>
                <c:pt idx="19990">
                  <c:v>109.25600000314201</c:v>
                </c:pt>
                <c:pt idx="19991">
                  <c:v>109.264000003142</c:v>
                </c:pt>
                <c:pt idx="19992">
                  <c:v>109.272000003142</c:v>
                </c:pt>
                <c:pt idx="19993">
                  <c:v>109.280000003143</c:v>
                </c:pt>
                <c:pt idx="19994">
                  <c:v>109.288000003143</c:v>
                </c:pt>
                <c:pt idx="19995">
                  <c:v>109.29600000314301</c:v>
                </c:pt>
                <c:pt idx="19996">
                  <c:v>109.304000003143</c:v>
                </c:pt>
                <c:pt idx="19997">
                  <c:v>109.31200000314401</c:v>
                </c:pt>
                <c:pt idx="19998">
                  <c:v>109.320000003144</c:v>
                </c:pt>
                <c:pt idx="19999">
                  <c:v>109.328000003144</c:v>
                </c:pt>
                <c:pt idx="20000">
                  <c:v>109.33600000314401</c:v>
                </c:pt>
                <c:pt idx="20001">
                  <c:v>109.34400000314399</c:v>
                </c:pt>
                <c:pt idx="20002">
                  <c:v>109.35200000314501</c:v>
                </c:pt>
                <c:pt idx="20003">
                  <c:v>109.360000003145</c:v>
                </c:pt>
                <c:pt idx="20004">
                  <c:v>109.368000003145</c:v>
                </c:pt>
                <c:pt idx="20005">
                  <c:v>109.37600000314499</c:v>
                </c:pt>
                <c:pt idx="20006">
                  <c:v>109.384000003146</c:v>
                </c:pt>
                <c:pt idx="20007">
                  <c:v>109.39200000314599</c:v>
                </c:pt>
                <c:pt idx="20008">
                  <c:v>109.40000000314599</c:v>
                </c:pt>
                <c:pt idx="20009">
                  <c:v>109.408000003146</c:v>
                </c:pt>
                <c:pt idx="20010">
                  <c:v>109.41600000314699</c:v>
                </c:pt>
                <c:pt idx="20011">
                  <c:v>109.424000003147</c:v>
                </c:pt>
                <c:pt idx="20012">
                  <c:v>109.432000003147</c:v>
                </c:pt>
                <c:pt idx="20013">
                  <c:v>109.44000000314701</c:v>
                </c:pt>
                <c:pt idx="20014">
                  <c:v>109.448000003147</c:v>
                </c:pt>
                <c:pt idx="20015">
                  <c:v>109.45600000314799</c:v>
                </c:pt>
                <c:pt idx="20016">
                  <c:v>109.464000003148</c:v>
                </c:pt>
                <c:pt idx="20017">
                  <c:v>109.472000003148</c:v>
                </c:pt>
                <c:pt idx="20018">
                  <c:v>109.48000000314801</c:v>
                </c:pt>
                <c:pt idx="20019">
                  <c:v>109.488000003149</c:v>
                </c:pt>
                <c:pt idx="20020">
                  <c:v>109.49600000314901</c:v>
                </c:pt>
                <c:pt idx="20021">
                  <c:v>109.504000003149</c:v>
                </c:pt>
                <c:pt idx="20022">
                  <c:v>109.512000003149</c:v>
                </c:pt>
                <c:pt idx="20023">
                  <c:v>109.52000000315</c:v>
                </c:pt>
                <c:pt idx="20024">
                  <c:v>109.52800000315</c:v>
                </c:pt>
                <c:pt idx="20025">
                  <c:v>109.53600000315001</c:v>
                </c:pt>
                <c:pt idx="20026">
                  <c:v>109.54400000315</c:v>
                </c:pt>
                <c:pt idx="20027">
                  <c:v>109.55200000315</c:v>
                </c:pt>
                <c:pt idx="20028">
                  <c:v>109.560000003151</c:v>
                </c:pt>
                <c:pt idx="20029">
                  <c:v>109.568000003151</c:v>
                </c:pt>
                <c:pt idx="20030">
                  <c:v>109.57600000315099</c:v>
                </c:pt>
                <c:pt idx="20031">
                  <c:v>109.58400000315099</c:v>
                </c:pt>
                <c:pt idx="20032">
                  <c:v>109.59200000315199</c:v>
                </c:pt>
                <c:pt idx="20033">
                  <c:v>109.60000000315199</c:v>
                </c:pt>
                <c:pt idx="20034">
                  <c:v>109.608000003152</c:v>
                </c:pt>
                <c:pt idx="20035">
                  <c:v>109.616000003152</c:v>
                </c:pt>
                <c:pt idx="20036">
                  <c:v>109.624000003153</c:v>
                </c:pt>
                <c:pt idx="20037">
                  <c:v>109.632000003153</c:v>
                </c:pt>
                <c:pt idx="20038">
                  <c:v>109.64000000315299</c:v>
                </c:pt>
                <c:pt idx="20039">
                  <c:v>109.648000003153</c:v>
                </c:pt>
                <c:pt idx="20040">
                  <c:v>109.656000003153</c:v>
                </c:pt>
                <c:pt idx="20041">
                  <c:v>109.664000003154</c:v>
                </c:pt>
                <c:pt idx="20042">
                  <c:v>109.672000003154</c:v>
                </c:pt>
                <c:pt idx="20043">
                  <c:v>109.68000000315401</c:v>
                </c:pt>
                <c:pt idx="20044">
                  <c:v>109.688000003154</c:v>
                </c:pt>
                <c:pt idx="20045">
                  <c:v>109.69600000315501</c:v>
                </c:pt>
                <c:pt idx="20046">
                  <c:v>109.704000003155</c:v>
                </c:pt>
                <c:pt idx="20047">
                  <c:v>109.712000003155</c:v>
                </c:pt>
                <c:pt idx="20048">
                  <c:v>109.72000000315501</c:v>
                </c:pt>
                <c:pt idx="20049">
                  <c:v>109.728000003156</c:v>
                </c:pt>
                <c:pt idx="20050">
                  <c:v>109.73600000315601</c:v>
                </c:pt>
                <c:pt idx="20051">
                  <c:v>109.744000003156</c:v>
                </c:pt>
                <c:pt idx="20052">
                  <c:v>109.752000003156</c:v>
                </c:pt>
                <c:pt idx="20053">
                  <c:v>109.76000000315599</c:v>
                </c:pt>
                <c:pt idx="20054">
                  <c:v>109.76800000315701</c:v>
                </c:pt>
                <c:pt idx="20055">
                  <c:v>109.77600000315699</c:v>
                </c:pt>
                <c:pt idx="20056">
                  <c:v>109.78400000315699</c:v>
                </c:pt>
                <c:pt idx="20057">
                  <c:v>109.792000003157</c:v>
                </c:pt>
                <c:pt idx="20058">
                  <c:v>109.80000000315799</c:v>
                </c:pt>
                <c:pt idx="20059">
                  <c:v>109.808000003158</c:v>
                </c:pt>
                <c:pt idx="20060">
                  <c:v>109.816000003158</c:v>
                </c:pt>
                <c:pt idx="20061">
                  <c:v>109.82400000315801</c:v>
                </c:pt>
                <c:pt idx="20062">
                  <c:v>109.832000003159</c:v>
                </c:pt>
                <c:pt idx="20063">
                  <c:v>109.84000000315899</c:v>
                </c:pt>
                <c:pt idx="20064">
                  <c:v>109.848000003159</c:v>
                </c:pt>
                <c:pt idx="20065">
                  <c:v>109.856000003159</c:v>
                </c:pt>
                <c:pt idx="20066">
                  <c:v>109.86400000315901</c:v>
                </c:pt>
                <c:pt idx="20067">
                  <c:v>109.87200000316</c:v>
                </c:pt>
                <c:pt idx="20068">
                  <c:v>109.88000000316001</c:v>
                </c:pt>
                <c:pt idx="20069">
                  <c:v>109.88800000316</c:v>
                </c:pt>
                <c:pt idx="20070">
                  <c:v>109.89600000316</c:v>
                </c:pt>
                <c:pt idx="20071">
                  <c:v>109.904000003161</c:v>
                </c:pt>
                <c:pt idx="20072">
                  <c:v>109.912000003161</c:v>
                </c:pt>
                <c:pt idx="20073">
                  <c:v>109.92000000316101</c:v>
                </c:pt>
                <c:pt idx="20074">
                  <c:v>109.928000003161</c:v>
                </c:pt>
                <c:pt idx="20075">
                  <c:v>109.936000003161</c:v>
                </c:pt>
                <c:pt idx="20076">
                  <c:v>109.944000003162</c:v>
                </c:pt>
                <c:pt idx="20077">
                  <c:v>109.95200000316201</c:v>
                </c:pt>
                <c:pt idx="20078">
                  <c:v>109.96000000316199</c:v>
                </c:pt>
                <c:pt idx="20079">
                  <c:v>109.96800000316199</c:v>
                </c:pt>
                <c:pt idx="20080">
                  <c:v>109.97600000316301</c:v>
                </c:pt>
                <c:pt idx="20081">
                  <c:v>109.98400000316299</c:v>
                </c:pt>
                <c:pt idx="20082">
                  <c:v>109.992000003163</c:v>
                </c:pt>
                <c:pt idx="20083">
                  <c:v>110.000000003163</c:v>
                </c:pt>
                <c:pt idx="20084">
                  <c:v>110.008000003164</c:v>
                </c:pt>
                <c:pt idx="20085">
                  <c:v>110.016000003164</c:v>
                </c:pt>
                <c:pt idx="20086">
                  <c:v>110.02400000316399</c:v>
                </c:pt>
                <c:pt idx="20087">
                  <c:v>110.032000003164</c:v>
                </c:pt>
                <c:pt idx="20088">
                  <c:v>110.040000003164</c:v>
                </c:pt>
                <c:pt idx="20089">
                  <c:v>110.048000003165</c:v>
                </c:pt>
                <c:pt idx="20090">
                  <c:v>110.056000003165</c:v>
                </c:pt>
                <c:pt idx="20091">
                  <c:v>110.06400000316501</c:v>
                </c:pt>
                <c:pt idx="20092">
                  <c:v>110.072000003165</c:v>
                </c:pt>
                <c:pt idx="20093">
                  <c:v>110.08000000316601</c:v>
                </c:pt>
                <c:pt idx="20094">
                  <c:v>110.088000003166</c:v>
                </c:pt>
                <c:pt idx="20095">
                  <c:v>110.096000003166</c:v>
                </c:pt>
                <c:pt idx="20096">
                  <c:v>110.10400000316601</c:v>
                </c:pt>
                <c:pt idx="20097">
                  <c:v>110.112000003167</c:v>
                </c:pt>
                <c:pt idx="20098">
                  <c:v>110.12000000316701</c:v>
                </c:pt>
                <c:pt idx="20099">
                  <c:v>110.128000003167</c:v>
                </c:pt>
                <c:pt idx="20100">
                  <c:v>110.13600000316701</c:v>
                </c:pt>
                <c:pt idx="20101">
                  <c:v>110.14400000316699</c:v>
                </c:pt>
                <c:pt idx="20102">
                  <c:v>110.152000003168</c:v>
                </c:pt>
                <c:pt idx="20103">
                  <c:v>110.16000000316801</c:v>
                </c:pt>
                <c:pt idx="20104">
                  <c:v>110.16800000316799</c:v>
                </c:pt>
                <c:pt idx="20105">
                  <c:v>110.176000003168</c:v>
                </c:pt>
                <c:pt idx="20106">
                  <c:v>110.184000003169</c:v>
                </c:pt>
                <c:pt idx="20107">
                  <c:v>110.192000003169</c:v>
                </c:pt>
                <c:pt idx="20108">
                  <c:v>110.200000003169</c:v>
                </c:pt>
                <c:pt idx="20109">
                  <c:v>110.20800000316899</c:v>
                </c:pt>
                <c:pt idx="20110">
                  <c:v>110.21600000317</c:v>
                </c:pt>
                <c:pt idx="20111">
                  <c:v>110.22400000316999</c:v>
                </c:pt>
                <c:pt idx="20112">
                  <c:v>110.23200000317</c:v>
                </c:pt>
                <c:pt idx="20113">
                  <c:v>110.24000000317</c:v>
                </c:pt>
                <c:pt idx="20114">
                  <c:v>110.24800000317001</c:v>
                </c:pt>
                <c:pt idx="20115">
                  <c:v>110.256000003171</c:v>
                </c:pt>
                <c:pt idx="20116">
                  <c:v>110.26400000317101</c:v>
                </c:pt>
                <c:pt idx="20117">
                  <c:v>110.272000003171</c:v>
                </c:pt>
                <c:pt idx="20118">
                  <c:v>110.280000003171</c:v>
                </c:pt>
                <c:pt idx="20119">
                  <c:v>110.288000003172</c:v>
                </c:pt>
                <c:pt idx="20120">
                  <c:v>110.296000003172</c:v>
                </c:pt>
                <c:pt idx="20121">
                  <c:v>110.30400000317201</c:v>
                </c:pt>
                <c:pt idx="20122">
                  <c:v>110.312000003172</c:v>
                </c:pt>
                <c:pt idx="20123">
                  <c:v>110.32000000317301</c:v>
                </c:pt>
                <c:pt idx="20124">
                  <c:v>110.328000003173</c:v>
                </c:pt>
                <c:pt idx="20125">
                  <c:v>110.336000003173</c:v>
                </c:pt>
                <c:pt idx="20126">
                  <c:v>110.34400000317301</c:v>
                </c:pt>
                <c:pt idx="20127">
                  <c:v>110.35200000317299</c:v>
                </c:pt>
                <c:pt idx="20128">
                  <c:v>110.36000000317401</c:v>
                </c:pt>
                <c:pt idx="20129">
                  <c:v>110.368000003174</c:v>
                </c:pt>
                <c:pt idx="20130">
                  <c:v>110.376000003174</c:v>
                </c:pt>
                <c:pt idx="20131">
                  <c:v>110.38400000317399</c:v>
                </c:pt>
                <c:pt idx="20132">
                  <c:v>110.392000003175</c:v>
                </c:pt>
                <c:pt idx="20133">
                  <c:v>110.40000000317499</c:v>
                </c:pt>
                <c:pt idx="20134">
                  <c:v>110.40800000317499</c:v>
                </c:pt>
                <c:pt idx="20135">
                  <c:v>110.416000003175</c:v>
                </c:pt>
                <c:pt idx="20136">
                  <c:v>110.42400000317599</c:v>
                </c:pt>
                <c:pt idx="20137">
                  <c:v>110.432000003176</c:v>
                </c:pt>
                <c:pt idx="20138">
                  <c:v>110.440000003176</c:v>
                </c:pt>
                <c:pt idx="20139">
                  <c:v>110.44800000317601</c:v>
                </c:pt>
                <c:pt idx="20140">
                  <c:v>110.456000003176</c:v>
                </c:pt>
                <c:pt idx="20141">
                  <c:v>110.46400000317699</c:v>
                </c:pt>
                <c:pt idx="20142">
                  <c:v>110.472000003177</c:v>
                </c:pt>
                <c:pt idx="20143">
                  <c:v>110.480000003177</c:v>
                </c:pt>
                <c:pt idx="20144">
                  <c:v>110.48800000317701</c:v>
                </c:pt>
                <c:pt idx="20145">
                  <c:v>110.496000003178</c:v>
                </c:pt>
                <c:pt idx="20146">
                  <c:v>110.50400000317801</c:v>
                </c:pt>
                <c:pt idx="20147">
                  <c:v>110.512000003178</c:v>
                </c:pt>
                <c:pt idx="20148">
                  <c:v>110.52000000317801</c:v>
                </c:pt>
                <c:pt idx="20149">
                  <c:v>110.528000003179</c:v>
                </c:pt>
                <c:pt idx="20150">
                  <c:v>110.536000003179</c:v>
                </c:pt>
                <c:pt idx="20151">
                  <c:v>110.54400000317901</c:v>
                </c:pt>
                <c:pt idx="20152">
                  <c:v>110.55200000317899</c:v>
                </c:pt>
                <c:pt idx="20153">
                  <c:v>110.560000003179</c:v>
                </c:pt>
                <c:pt idx="20154">
                  <c:v>110.56800000318</c:v>
                </c:pt>
                <c:pt idx="20155">
                  <c:v>110.57600000318</c:v>
                </c:pt>
                <c:pt idx="20156">
                  <c:v>110.58400000317999</c:v>
                </c:pt>
                <c:pt idx="20157">
                  <c:v>110.59200000317999</c:v>
                </c:pt>
                <c:pt idx="20158">
                  <c:v>110.60000000318099</c:v>
                </c:pt>
                <c:pt idx="20159">
                  <c:v>110.60800000318099</c:v>
                </c:pt>
                <c:pt idx="20160">
                  <c:v>110.616000003181</c:v>
                </c:pt>
                <c:pt idx="20161">
                  <c:v>110.624000003181</c:v>
                </c:pt>
                <c:pt idx="20162">
                  <c:v>110.632000003182</c:v>
                </c:pt>
                <c:pt idx="20163">
                  <c:v>110.640000003182</c:v>
                </c:pt>
                <c:pt idx="20164">
                  <c:v>110.64800000318201</c:v>
                </c:pt>
                <c:pt idx="20165">
                  <c:v>110.656000003182</c:v>
                </c:pt>
                <c:pt idx="20166">
                  <c:v>110.664000003182</c:v>
                </c:pt>
                <c:pt idx="20167">
                  <c:v>110.672000003183</c:v>
                </c:pt>
                <c:pt idx="20168">
                  <c:v>110.680000003183</c:v>
                </c:pt>
                <c:pt idx="20169">
                  <c:v>110.68800000318301</c:v>
                </c:pt>
                <c:pt idx="20170">
                  <c:v>110.696000003183</c:v>
                </c:pt>
                <c:pt idx="20171">
                  <c:v>110.70400000318401</c:v>
                </c:pt>
                <c:pt idx="20172">
                  <c:v>110.712000003184</c:v>
                </c:pt>
                <c:pt idx="20173">
                  <c:v>110.720000003184</c:v>
                </c:pt>
                <c:pt idx="20174">
                  <c:v>110.72800000318401</c:v>
                </c:pt>
                <c:pt idx="20175">
                  <c:v>110.73600000318399</c:v>
                </c:pt>
                <c:pt idx="20176">
                  <c:v>110.74400000318501</c:v>
                </c:pt>
                <c:pt idx="20177">
                  <c:v>110.752000003185</c:v>
                </c:pt>
                <c:pt idx="20178">
                  <c:v>110.760000003185</c:v>
                </c:pt>
                <c:pt idx="20179">
                  <c:v>110.76800000318499</c:v>
                </c:pt>
                <c:pt idx="20180">
                  <c:v>110.77600000318601</c:v>
                </c:pt>
                <c:pt idx="20181">
                  <c:v>110.78400000318599</c:v>
                </c:pt>
                <c:pt idx="20182">
                  <c:v>110.79200000318599</c:v>
                </c:pt>
                <c:pt idx="20183">
                  <c:v>110.800000003186</c:v>
                </c:pt>
                <c:pt idx="20184">
                  <c:v>110.80800000318699</c:v>
                </c:pt>
                <c:pt idx="20185">
                  <c:v>110.816000003187</c:v>
                </c:pt>
                <c:pt idx="20186">
                  <c:v>110.824000003187</c:v>
                </c:pt>
                <c:pt idx="20187">
                  <c:v>110.83200000318701</c:v>
                </c:pt>
                <c:pt idx="20188">
                  <c:v>110.840000003187</c:v>
                </c:pt>
                <c:pt idx="20189">
                  <c:v>110.84800000318799</c:v>
                </c:pt>
                <c:pt idx="20190">
                  <c:v>110.856000003188</c:v>
                </c:pt>
                <c:pt idx="20191">
                  <c:v>110.864000003188</c:v>
                </c:pt>
                <c:pt idx="20192">
                  <c:v>110.87200000318801</c:v>
                </c:pt>
                <c:pt idx="20193">
                  <c:v>110.880000003189</c:v>
                </c:pt>
                <c:pt idx="20194">
                  <c:v>110.88800000318901</c:v>
                </c:pt>
                <c:pt idx="20195">
                  <c:v>110.896000003189</c:v>
                </c:pt>
                <c:pt idx="20196">
                  <c:v>110.904000003189</c:v>
                </c:pt>
                <c:pt idx="20197">
                  <c:v>110.91200000319</c:v>
                </c:pt>
                <c:pt idx="20198">
                  <c:v>110.92000000319</c:v>
                </c:pt>
                <c:pt idx="20199">
                  <c:v>110.92800000319001</c:v>
                </c:pt>
                <c:pt idx="20200">
                  <c:v>110.93600000319</c:v>
                </c:pt>
                <c:pt idx="20201">
                  <c:v>110.94400000319</c:v>
                </c:pt>
                <c:pt idx="20202">
                  <c:v>110.952000003191</c:v>
                </c:pt>
                <c:pt idx="20203">
                  <c:v>110.96000000319101</c:v>
                </c:pt>
                <c:pt idx="20204">
                  <c:v>110.96800000319099</c:v>
                </c:pt>
                <c:pt idx="20205">
                  <c:v>110.97600000319099</c:v>
                </c:pt>
                <c:pt idx="20206">
                  <c:v>110.98400000319201</c:v>
                </c:pt>
                <c:pt idx="20207">
                  <c:v>110.99200000319199</c:v>
                </c:pt>
                <c:pt idx="20208">
                  <c:v>111.000000003192</c:v>
                </c:pt>
                <c:pt idx="20209">
                  <c:v>111.008000003192</c:v>
                </c:pt>
                <c:pt idx="20210">
                  <c:v>111.016000003193</c:v>
                </c:pt>
                <c:pt idx="20211">
                  <c:v>111.024000003193</c:v>
                </c:pt>
                <c:pt idx="20212">
                  <c:v>111.03200000319299</c:v>
                </c:pt>
                <c:pt idx="20213">
                  <c:v>111.040000003193</c:v>
                </c:pt>
                <c:pt idx="20214">
                  <c:v>111.048000003193</c:v>
                </c:pt>
                <c:pt idx="20215">
                  <c:v>111.056000003194</c:v>
                </c:pt>
                <c:pt idx="20216">
                  <c:v>111.064000003194</c:v>
                </c:pt>
                <c:pt idx="20217">
                  <c:v>111.07200000319401</c:v>
                </c:pt>
                <c:pt idx="20218">
                  <c:v>111.080000003194</c:v>
                </c:pt>
                <c:pt idx="20219">
                  <c:v>111.08800000319501</c:v>
                </c:pt>
                <c:pt idx="20220">
                  <c:v>111.096000003195</c:v>
                </c:pt>
                <c:pt idx="20221">
                  <c:v>111.104000003195</c:v>
                </c:pt>
                <c:pt idx="20222">
                  <c:v>111.11200000319501</c:v>
                </c:pt>
                <c:pt idx="20223">
                  <c:v>111.120000003196</c:v>
                </c:pt>
                <c:pt idx="20224">
                  <c:v>111.12800000319601</c:v>
                </c:pt>
                <c:pt idx="20225">
                  <c:v>111.136000003196</c:v>
                </c:pt>
                <c:pt idx="20226">
                  <c:v>111.14400000319601</c:v>
                </c:pt>
                <c:pt idx="20227">
                  <c:v>111.15200000319599</c:v>
                </c:pt>
                <c:pt idx="20228">
                  <c:v>111.160000003197</c:v>
                </c:pt>
                <c:pt idx="20229">
                  <c:v>111.16800000319701</c:v>
                </c:pt>
                <c:pt idx="20230">
                  <c:v>111.17600000319699</c:v>
                </c:pt>
                <c:pt idx="20231">
                  <c:v>111.184000003197</c:v>
                </c:pt>
                <c:pt idx="20232">
                  <c:v>111.19200000319799</c:v>
                </c:pt>
                <c:pt idx="20233">
                  <c:v>111.200000003198</c:v>
                </c:pt>
                <c:pt idx="20234">
                  <c:v>111.20800000319799</c:v>
                </c:pt>
                <c:pt idx="20235">
                  <c:v>111.216000003198</c:v>
                </c:pt>
                <c:pt idx="20236">
                  <c:v>111.224000003199</c:v>
                </c:pt>
                <c:pt idx="20237">
                  <c:v>111.23200000319899</c:v>
                </c:pt>
                <c:pt idx="20238">
                  <c:v>111.240000003199</c:v>
                </c:pt>
                <c:pt idx="20239">
                  <c:v>111.248000003199</c:v>
                </c:pt>
                <c:pt idx="20240">
                  <c:v>111.25600000319901</c:v>
                </c:pt>
                <c:pt idx="20241">
                  <c:v>111.2640000032</c:v>
                </c:pt>
                <c:pt idx="20242">
                  <c:v>111.27200000320001</c:v>
                </c:pt>
                <c:pt idx="20243">
                  <c:v>111.2800000032</c:v>
                </c:pt>
                <c:pt idx="20244">
                  <c:v>111.2880000032</c:v>
                </c:pt>
                <c:pt idx="20245">
                  <c:v>111.296000003201</c:v>
                </c:pt>
                <c:pt idx="20246">
                  <c:v>111.304000003201</c:v>
                </c:pt>
                <c:pt idx="20247">
                  <c:v>111.31200000320101</c:v>
                </c:pt>
                <c:pt idx="20248">
                  <c:v>111.320000003201</c:v>
                </c:pt>
                <c:pt idx="20249">
                  <c:v>111.32800000320201</c:v>
                </c:pt>
                <c:pt idx="20250">
                  <c:v>111.336000003202</c:v>
                </c:pt>
                <c:pt idx="20251">
                  <c:v>111.34400000320201</c:v>
                </c:pt>
                <c:pt idx="20252">
                  <c:v>111.35200000320199</c:v>
                </c:pt>
                <c:pt idx="20253">
                  <c:v>111.36000000320199</c:v>
                </c:pt>
                <c:pt idx="20254">
                  <c:v>111.36800000320301</c:v>
                </c:pt>
                <c:pt idx="20255">
                  <c:v>111.37600000320299</c:v>
                </c:pt>
                <c:pt idx="20256">
                  <c:v>111.384000003203</c:v>
                </c:pt>
                <c:pt idx="20257">
                  <c:v>111.39200000320299</c:v>
                </c:pt>
                <c:pt idx="20258">
                  <c:v>111.400000003204</c:v>
                </c:pt>
                <c:pt idx="20259">
                  <c:v>111.40800000320399</c:v>
                </c:pt>
                <c:pt idx="20260">
                  <c:v>111.41600000320399</c:v>
                </c:pt>
                <c:pt idx="20261">
                  <c:v>111.424000003204</c:v>
                </c:pt>
                <c:pt idx="20262">
                  <c:v>111.43200000320499</c:v>
                </c:pt>
                <c:pt idx="20263">
                  <c:v>111.440000003205</c:v>
                </c:pt>
                <c:pt idx="20264">
                  <c:v>111.448000003205</c:v>
                </c:pt>
                <c:pt idx="20265">
                  <c:v>111.45600000320501</c:v>
                </c:pt>
                <c:pt idx="20266">
                  <c:v>111.464000003205</c:v>
                </c:pt>
                <c:pt idx="20267">
                  <c:v>111.47200000320601</c:v>
                </c:pt>
                <c:pt idx="20268">
                  <c:v>111.480000003206</c:v>
                </c:pt>
                <c:pt idx="20269">
                  <c:v>111.488000003206</c:v>
                </c:pt>
                <c:pt idx="20270">
                  <c:v>111.49600000320601</c:v>
                </c:pt>
                <c:pt idx="20271">
                  <c:v>111.504000003207</c:v>
                </c:pt>
                <c:pt idx="20272">
                  <c:v>111.51200000320701</c:v>
                </c:pt>
                <c:pt idx="20273">
                  <c:v>111.520000003207</c:v>
                </c:pt>
                <c:pt idx="20274">
                  <c:v>111.52800000320701</c:v>
                </c:pt>
                <c:pt idx="20275">
                  <c:v>111.53600000320699</c:v>
                </c:pt>
                <c:pt idx="20276">
                  <c:v>111.544000003208</c:v>
                </c:pt>
                <c:pt idx="20277">
                  <c:v>111.55200000320801</c:v>
                </c:pt>
                <c:pt idx="20278">
                  <c:v>111.56000000320799</c:v>
                </c:pt>
                <c:pt idx="20279">
                  <c:v>111.568000003208</c:v>
                </c:pt>
                <c:pt idx="20280">
                  <c:v>111.576000003209</c:v>
                </c:pt>
                <c:pt idx="20281">
                  <c:v>111.584000003209</c:v>
                </c:pt>
                <c:pt idx="20282">
                  <c:v>111.59200000320899</c:v>
                </c:pt>
                <c:pt idx="20283">
                  <c:v>111.60000000320899</c:v>
                </c:pt>
                <c:pt idx="20284">
                  <c:v>111.60800000320999</c:v>
                </c:pt>
                <c:pt idx="20285">
                  <c:v>111.61600000320999</c:v>
                </c:pt>
                <c:pt idx="20286">
                  <c:v>111.62400000321</c:v>
                </c:pt>
                <c:pt idx="20287">
                  <c:v>111.63200000321</c:v>
                </c:pt>
                <c:pt idx="20288">
                  <c:v>111.64000000321001</c:v>
                </c:pt>
                <c:pt idx="20289">
                  <c:v>111.648000003211</c:v>
                </c:pt>
                <c:pt idx="20290">
                  <c:v>111.65600000321101</c:v>
                </c:pt>
                <c:pt idx="20291">
                  <c:v>111.664000003211</c:v>
                </c:pt>
                <c:pt idx="20292">
                  <c:v>111.672000003211</c:v>
                </c:pt>
                <c:pt idx="20293">
                  <c:v>111.680000003212</c:v>
                </c:pt>
                <c:pt idx="20294">
                  <c:v>111.688000003212</c:v>
                </c:pt>
                <c:pt idx="20295">
                  <c:v>111.69600000321201</c:v>
                </c:pt>
                <c:pt idx="20296">
                  <c:v>111.704000003212</c:v>
                </c:pt>
                <c:pt idx="20297">
                  <c:v>111.71200000321301</c:v>
                </c:pt>
                <c:pt idx="20298">
                  <c:v>111.720000003213</c:v>
                </c:pt>
                <c:pt idx="20299">
                  <c:v>111.728000003213</c:v>
                </c:pt>
                <c:pt idx="20300">
                  <c:v>111.73600000321301</c:v>
                </c:pt>
                <c:pt idx="20301">
                  <c:v>111.74400000321299</c:v>
                </c:pt>
                <c:pt idx="20302">
                  <c:v>111.75200000321401</c:v>
                </c:pt>
                <c:pt idx="20303">
                  <c:v>111.760000003214</c:v>
                </c:pt>
                <c:pt idx="20304">
                  <c:v>111.768000003214</c:v>
                </c:pt>
                <c:pt idx="20305">
                  <c:v>111.77600000321399</c:v>
                </c:pt>
                <c:pt idx="20306">
                  <c:v>111.78400000321501</c:v>
                </c:pt>
                <c:pt idx="20307">
                  <c:v>111.79200000321499</c:v>
                </c:pt>
                <c:pt idx="20308">
                  <c:v>111.80000000321499</c:v>
                </c:pt>
                <c:pt idx="20309">
                  <c:v>111.808000003215</c:v>
                </c:pt>
                <c:pt idx="20310">
                  <c:v>111.81600000321599</c:v>
                </c:pt>
                <c:pt idx="20311">
                  <c:v>111.824000003216</c:v>
                </c:pt>
                <c:pt idx="20312">
                  <c:v>111.832000003216</c:v>
                </c:pt>
                <c:pt idx="20313">
                  <c:v>111.84000000321601</c:v>
                </c:pt>
                <c:pt idx="20314">
                  <c:v>111.848000003216</c:v>
                </c:pt>
                <c:pt idx="20315">
                  <c:v>111.85600000321699</c:v>
                </c:pt>
                <c:pt idx="20316">
                  <c:v>111.864000003217</c:v>
                </c:pt>
                <c:pt idx="20317">
                  <c:v>111.872000003217</c:v>
                </c:pt>
                <c:pt idx="20318">
                  <c:v>111.88000000321701</c:v>
                </c:pt>
                <c:pt idx="20319">
                  <c:v>111.888000003218</c:v>
                </c:pt>
                <c:pt idx="20320">
                  <c:v>111.89600000321801</c:v>
                </c:pt>
                <c:pt idx="20321">
                  <c:v>111.904000003218</c:v>
                </c:pt>
                <c:pt idx="20322">
                  <c:v>111.91200000321801</c:v>
                </c:pt>
                <c:pt idx="20323">
                  <c:v>111.920000003219</c:v>
                </c:pt>
                <c:pt idx="20324">
                  <c:v>111.928000003219</c:v>
                </c:pt>
                <c:pt idx="20325">
                  <c:v>111.93600000321901</c:v>
                </c:pt>
                <c:pt idx="20326">
                  <c:v>111.944000003219</c:v>
                </c:pt>
                <c:pt idx="20327">
                  <c:v>111.952000003219</c:v>
                </c:pt>
                <c:pt idx="20328">
                  <c:v>111.96000000322</c:v>
                </c:pt>
                <c:pt idx="20329">
                  <c:v>111.96800000322001</c:v>
                </c:pt>
                <c:pt idx="20330">
                  <c:v>111.97600000321999</c:v>
                </c:pt>
                <c:pt idx="20331">
                  <c:v>111.98400000321999</c:v>
                </c:pt>
                <c:pt idx="20332">
                  <c:v>111.99200000322099</c:v>
                </c:pt>
                <c:pt idx="20333">
                  <c:v>112.00000000322099</c:v>
                </c:pt>
                <c:pt idx="20334">
                  <c:v>112.008000003221</c:v>
                </c:pt>
                <c:pt idx="20335">
                  <c:v>112.016000003221</c:v>
                </c:pt>
                <c:pt idx="20336">
                  <c:v>112.024000003222</c:v>
                </c:pt>
                <c:pt idx="20337">
                  <c:v>112.032000003222</c:v>
                </c:pt>
                <c:pt idx="20338">
                  <c:v>112.040000003222</c:v>
                </c:pt>
                <c:pt idx="20339">
                  <c:v>112.048000003222</c:v>
                </c:pt>
                <c:pt idx="20340">
                  <c:v>112.056000003222</c:v>
                </c:pt>
                <c:pt idx="20341">
                  <c:v>112.064000003223</c:v>
                </c:pt>
                <c:pt idx="20342">
                  <c:v>112.072000003223</c:v>
                </c:pt>
                <c:pt idx="20343">
                  <c:v>112.08000000322301</c:v>
                </c:pt>
                <c:pt idx="20344">
                  <c:v>112.088000003223</c:v>
                </c:pt>
                <c:pt idx="20345">
                  <c:v>112.09600000322401</c:v>
                </c:pt>
                <c:pt idx="20346">
                  <c:v>112.104000003224</c:v>
                </c:pt>
                <c:pt idx="20347">
                  <c:v>112.112000003224</c:v>
                </c:pt>
                <c:pt idx="20348">
                  <c:v>112.12000000322401</c:v>
                </c:pt>
                <c:pt idx="20349">
                  <c:v>112.128000003225</c:v>
                </c:pt>
                <c:pt idx="20350">
                  <c:v>112.13600000322501</c:v>
                </c:pt>
                <c:pt idx="20351">
                  <c:v>112.144000003225</c:v>
                </c:pt>
                <c:pt idx="20352">
                  <c:v>112.152000003225</c:v>
                </c:pt>
                <c:pt idx="20353">
                  <c:v>112.16000000322499</c:v>
                </c:pt>
                <c:pt idx="20354">
                  <c:v>112.16800000322601</c:v>
                </c:pt>
                <c:pt idx="20355">
                  <c:v>112.17600000322599</c:v>
                </c:pt>
                <c:pt idx="20356">
                  <c:v>112.18400000322599</c:v>
                </c:pt>
                <c:pt idx="20357">
                  <c:v>112.192000003226</c:v>
                </c:pt>
                <c:pt idx="20358">
                  <c:v>112.20000000322699</c:v>
                </c:pt>
                <c:pt idx="20359">
                  <c:v>112.208000003227</c:v>
                </c:pt>
                <c:pt idx="20360">
                  <c:v>112.21600000322699</c:v>
                </c:pt>
                <c:pt idx="20361">
                  <c:v>112.224000003227</c:v>
                </c:pt>
                <c:pt idx="20362">
                  <c:v>112.23200000322799</c:v>
                </c:pt>
                <c:pt idx="20363">
                  <c:v>112.24000000322799</c:v>
                </c:pt>
                <c:pt idx="20364">
                  <c:v>112.248000003228</c:v>
                </c:pt>
                <c:pt idx="20365">
                  <c:v>112.256000003228</c:v>
                </c:pt>
                <c:pt idx="20366">
                  <c:v>112.26400000322801</c:v>
                </c:pt>
                <c:pt idx="20367">
                  <c:v>112.272000003229</c:v>
                </c:pt>
                <c:pt idx="20368">
                  <c:v>112.28000000322901</c:v>
                </c:pt>
                <c:pt idx="20369">
                  <c:v>112.288000003229</c:v>
                </c:pt>
                <c:pt idx="20370">
                  <c:v>112.296000003229</c:v>
                </c:pt>
                <c:pt idx="20371">
                  <c:v>112.30400000323</c:v>
                </c:pt>
                <c:pt idx="20372">
                  <c:v>112.31200000323</c:v>
                </c:pt>
                <c:pt idx="20373">
                  <c:v>112.32000000323001</c:v>
                </c:pt>
                <c:pt idx="20374">
                  <c:v>112.32800000323</c:v>
                </c:pt>
                <c:pt idx="20375">
                  <c:v>112.33600000323101</c:v>
                </c:pt>
                <c:pt idx="20376">
                  <c:v>112.344000003231</c:v>
                </c:pt>
                <c:pt idx="20377">
                  <c:v>112.35200000323101</c:v>
                </c:pt>
                <c:pt idx="20378">
                  <c:v>112.36000000323099</c:v>
                </c:pt>
                <c:pt idx="20379">
                  <c:v>112.36800000323099</c:v>
                </c:pt>
                <c:pt idx="20380">
                  <c:v>112.37600000323201</c:v>
                </c:pt>
                <c:pt idx="20381">
                  <c:v>112.38400000323199</c:v>
                </c:pt>
                <c:pt idx="20382">
                  <c:v>112.392000003232</c:v>
                </c:pt>
                <c:pt idx="20383">
                  <c:v>112.40000000323199</c:v>
                </c:pt>
                <c:pt idx="20384">
                  <c:v>112.408000003233</c:v>
                </c:pt>
                <c:pt idx="20385">
                  <c:v>112.41600000323299</c:v>
                </c:pt>
                <c:pt idx="20386">
                  <c:v>112.42400000323299</c:v>
                </c:pt>
                <c:pt idx="20387">
                  <c:v>112.432000003233</c:v>
                </c:pt>
                <c:pt idx="20388">
                  <c:v>112.440000003233</c:v>
                </c:pt>
                <c:pt idx="20389">
                  <c:v>112.448000003234</c:v>
                </c:pt>
                <c:pt idx="20390">
                  <c:v>112.456000003234</c:v>
                </c:pt>
                <c:pt idx="20391">
                  <c:v>112.46400000323401</c:v>
                </c:pt>
                <c:pt idx="20392">
                  <c:v>112.472000003234</c:v>
                </c:pt>
                <c:pt idx="20393">
                  <c:v>112.48000000323501</c:v>
                </c:pt>
                <c:pt idx="20394">
                  <c:v>112.488000003235</c:v>
                </c:pt>
                <c:pt idx="20395">
                  <c:v>112.496000003235</c:v>
                </c:pt>
                <c:pt idx="20396">
                  <c:v>112.50400000323501</c:v>
                </c:pt>
                <c:pt idx="20397">
                  <c:v>112.512000003236</c:v>
                </c:pt>
                <c:pt idx="20398">
                  <c:v>112.52000000323601</c:v>
                </c:pt>
                <c:pt idx="20399">
                  <c:v>112.528000003236</c:v>
                </c:pt>
                <c:pt idx="20400">
                  <c:v>112.53600000323601</c:v>
                </c:pt>
                <c:pt idx="20401">
                  <c:v>112.54400000323599</c:v>
                </c:pt>
                <c:pt idx="20402">
                  <c:v>112.552000003237</c:v>
                </c:pt>
                <c:pt idx="20403">
                  <c:v>112.56000000323701</c:v>
                </c:pt>
                <c:pt idx="20404">
                  <c:v>112.56800000323699</c:v>
                </c:pt>
                <c:pt idx="20405">
                  <c:v>112.576000003237</c:v>
                </c:pt>
                <c:pt idx="20406">
                  <c:v>112.584000003238</c:v>
                </c:pt>
                <c:pt idx="20407">
                  <c:v>112.592000003238</c:v>
                </c:pt>
                <c:pt idx="20408">
                  <c:v>112.60000000323799</c:v>
                </c:pt>
                <c:pt idx="20409">
                  <c:v>112.608000003238</c:v>
                </c:pt>
                <c:pt idx="20410">
                  <c:v>112.61600000323899</c:v>
                </c:pt>
                <c:pt idx="20411">
                  <c:v>112.62400000323899</c:v>
                </c:pt>
                <c:pt idx="20412">
                  <c:v>112.632000003239</c:v>
                </c:pt>
                <c:pt idx="20413">
                  <c:v>112.640000003239</c:v>
                </c:pt>
                <c:pt idx="20414">
                  <c:v>112.64800000323901</c:v>
                </c:pt>
                <c:pt idx="20415">
                  <c:v>112.65600000324</c:v>
                </c:pt>
                <c:pt idx="20416">
                  <c:v>112.66400000324001</c:v>
                </c:pt>
                <c:pt idx="20417">
                  <c:v>112.67200000324</c:v>
                </c:pt>
                <c:pt idx="20418">
                  <c:v>112.68000000324</c:v>
                </c:pt>
                <c:pt idx="20419">
                  <c:v>112.688000003241</c:v>
                </c:pt>
                <c:pt idx="20420">
                  <c:v>112.696000003241</c:v>
                </c:pt>
                <c:pt idx="20421">
                  <c:v>112.70400000324101</c:v>
                </c:pt>
                <c:pt idx="20422">
                  <c:v>112.712000003241</c:v>
                </c:pt>
                <c:pt idx="20423">
                  <c:v>112.72000000324201</c:v>
                </c:pt>
                <c:pt idx="20424">
                  <c:v>112.728000003242</c:v>
                </c:pt>
                <c:pt idx="20425">
                  <c:v>112.73600000324201</c:v>
                </c:pt>
                <c:pt idx="20426">
                  <c:v>112.74400000324201</c:v>
                </c:pt>
                <c:pt idx="20427">
                  <c:v>112.75200000324199</c:v>
                </c:pt>
                <c:pt idx="20428">
                  <c:v>112.76000000324301</c:v>
                </c:pt>
                <c:pt idx="20429">
                  <c:v>112.768000003243</c:v>
                </c:pt>
                <c:pt idx="20430">
                  <c:v>112.776000003243</c:v>
                </c:pt>
                <c:pt idx="20431">
                  <c:v>112.78400000324299</c:v>
                </c:pt>
                <c:pt idx="20432">
                  <c:v>112.792000003244</c:v>
                </c:pt>
                <c:pt idx="20433">
                  <c:v>112.80000000324399</c:v>
                </c:pt>
                <c:pt idx="20434">
                  <c:v>112.80800000324399</c:v>
                </c:pt>
                <c:pt idx="20435">
                  <c:v>112.816000003244</c:v>
                </c:pt>
                <c:pt idx="20436">
                  <c:v>112.82400000324499</c:v>
                </c:pt>
                <c:pt idx="20437">
                  <c:v>112.832000003245</c:v>
                </c:pt>
                <c:pt idx="20438">
                  <c:v>112.840000003245</c:v>
                </c:pt>
                <c:pt idx="20439">
                  <c:v>112.84800000324501</c:v>
                </c:pt>
                <c:pt idx="20440">
                  <c:v>112.856000003245</c:v>
                </c:pt>
                <c:pt idx="20441">
                  <c:v>112.86400000324601</c:v>
                </c:pt>
                <c:pt idx="20442">
                  <c:v>112.872000003246</c:v>
                </c:pt>
                <c:pt idx="20443">
                  <c:v>112.880000003246</c:v>
                </c:pt>
                <c:pt idx="20444">
                  <c:v>112.88800000324601</c:v>
                </c:pt>
                <c:pt idx="20445">
                  <c:v>112.896000003247</c:v>
                </c:pt>
                <c:pt idx="20446">
                  <c:v>112.90400000324701</c:v>
                </c:pt>
                <c:pt idx="20447">
                  <c:v>112.912000003247</c:v>
                </c:pt>
                <c:pt idx="20448">
                  <c:v>112.92000000324701</c:v>
                </c:pt>
                <c:pt idx="20449">
                  <c:v>112.928000003248</c:v>
                </c:pt>
                <c:pt idx="20450">
                  <c:v>112.936000003248</c:v>
                </c:pt>
                <c:pt idx="20451">
                  <c:v>112.94400000324801</c:v>
                </c:pt>
                <c:pt idx="20452">
                  <c:v>112.952000003248</c:v>
                </c:pt>
                <c:pt idx="20453">
                  <c:v>112.960000003248</c:v>
                </c:pt>
                <c:pt idx="20454">
                  <c:v>112.968000003249</c:v>
                </c:pt>
                <c:pt idx="20455">
                  <c:v>112.976000003249</c:v>
                </c:pt>
                <c:pt idx="20456">
                  <c:v>112.98400000324899</c:v>
                </c:pt>
                <c:pt idx="20457">
                  <c:v>112.99200000324899</c:v>
                </c:pt>
                <c:pt idx="20458">
                  <c:v>113.00000000324999</c:v>
                </c:pt>
                <c:pt idx="20459">
                  <c:v>113.00800000324999</c:v>
                </c:pt>
                <c:pt idx="20460">
                  <c:v>113.01600000325</c:v>
                </c:pt>
                <c:pt idx="20461">
                  <c:v>113.02400000324999</c:v>
                </c:pt>
                <c:pt idx="20462">
                  <c:v>113.032000003251</c:v>
                </c:pt>
                <c:pt idx="20463">
                  <c:v>113.040000003251</c:v>
                </c:pt>
                <c:pt idx="20464">
                  <c:v>113.048000003251</c:v>
                </c:pt>
                <c:pt idx="20465">
                  <c:v>113.056000003251</c:v>
                </c:pt>
                <c:pt idx="20466">
                  <c:v>113.064000003251</c:v>
                </c:pt>
                <c:pt idx="20467">
                  <c:v>113.072000003252</c:v>
                </c:pt>
                <c:pt idx="20468">
                  <c:v>113.080000003252</c:v>
                </c:pt>
                <c:pt idx="20469">
                  <c:v>113.08800000325201</c:v>
                </c:pt>
                <c:pt idx="20470">
                  <c:v>113.096000003252</c:v>
                </c:pt>
                <c:pt idx="20471">
                  <c:v>113.10400000325301</c:v>
                </c:pt>
                <c:pt idx="20472">
                  <c:v>113.112000003253</c:v>
                </c:pt>
                <c:pt idx="20473">
                  <c:v>113.120000003253</c:v>
                </c:pt>
                <c:pt idx="20474">
                  <c:v>113.12800000325301</c:v>
                </c:pt>
                <c:pt idx="20475">
                  <c:v>113.136000003254</c:v>
                </c:pt>
                <c:pt idx="20476">
                  <c:v>113.14400000325401</c:v>
                </c:pt>
                <c:pt idx="20477">
                  <c:v>113.152000003254</c:v>
                </c:pt>
                <c:pt idx="20478">
                  <c:v>113.160000003254</c:v>
                </c:pt>
                <c:pt idx="20479">
                  <c:v>113.16800000325399</c:v>
                </c:pt>
                <c:pt idx="20480">
                  <c:v>113.17600000325501</c:v>
                </c:pt>
                <c:pt idx="20481">
                  <c:v>113.18400000325499</c:v>
                </c:pt>
                <c:pt idx="20482">
                  <c:v>113.19200000325499</c:v>
                </c:pt>
                <c:pt idx="20483">
                  <c:v>113.200000003255</c:v>
                </c:pt>
                <c:pt idx="20484">
                  <c:v>113.20800000325599</c:v>
                </c:pt>
                <c:pt idx="20485">
                  <c:v>113.216000003256</c:v>
                </c:pt>
                <c:pt idx="20486">
                  <c:v>113.22400000325599</c:v>
                </c:pt>
                <c:pt idx="20487">
                  <c:v>113.232000003256</c:v>
                </c:pt>
                <c:pt idx="20488">
                  <c:v>113.24000000325699</c:v>
                </c:pt>
                <c:pt idx="20489">
                  <c:v>113.24800000325699</c:v>
                </c:pt>
                <c:pt idx="20490">
                  <c:v>113.256000003257</c:v>
                </c:pt>
                <c:pt idx="20491">
                  <c:v>113.264000003257</c:v>
                </c:pt>
                <c:pt idx="20492">
                  <c:v>113.27200000325701</c:v>
                </c:pt>
                <c:pt idx="20493">
                  <c:v>113.280000003258</c:v>
                </c:pt>
                <c:pt idx="20494">
                  <c:v>113.28800000325801</c:v>
                </c:pt>
                <c:pt idx="20495">
                  <c:v>113.296000003258</c:v>
                </c:pt>
                <c:pt idx="20496">
                  <c:v>113.30400000325801</c:v>
                </c:pt>
                <c:pt idx="20497">
                  <c:v>113.312000003259</c:v>
                </c:pt>
                <c:pt idx="20498">
                  <c:v>113.320000003259</c:v>
                </c:pt>
                <c:pt idx="20499">
                  <c:v>113.32800000325901</c:v>
                </c:pt>
                <c:pt idx="20500">
                  <c:v>113.336000003259</c:v>
                </c:pt>
                <c:pt idx="20501">
                  <c:v>113.34400000326001</c:v>
                </c:pt>
                <c:pt idx="20502">
                  <c:v>113.35200000326</c:v>
                </c:pt>
                <c:pt idx="20503">
                  <c:v>113.36000000326001</c:v>
                </c:pt>
                <c:pt idx="20504">
                  <c:v>113.36800000325999</c:v>
                </c:pt>
                <c:pt idx="20505">
                  <c:v>113.37600000325999</c:v>
                </c:pt>
                <c:pt idx="20506">
                  <c:v>113.38400000326101</c:v>
                </c:pt>
                <c:pt idx="20507">
                  <c:v>113.39200000326099</c:v>
                </c:pt>
                <c:pt idx="20508">
                  <c:v>113.400000003261</c:v>
                </c:pt>
                <c:pt idx="20509">
                  <c:v>113.40800000326099</c:v>
                </c:pt>
                <c:pt idx="20510">
                  <c:v>113.416000003262</c:v>
                </c:pt>
                <c:pt idx="20511">
                  <c:v>113.42400000326199</c:v>
                </c:pt>
                <c:pt idx="20512">
                  <c:v>113.432000003262</c:v>
                </c:pt>
                <c:pt idx="20513">
                  <c:v>113.440000003262</c:v>
                </c:pt>
                <c:pt idx="20514">
                  <c:v>113.448000003262</c:v>
                </c:pt>
                <c:pt idx="20515">
                  <c:v>113.456000003263</c:v>
                </c:pt>
                <c:pt idx="20516">
                  <c:v>113.464000003263</c:v>
                </c:pt>
                <c:pt idx="20517">
                  <c:v>113.47200000326301</c:v>
                </c:pt>
                <c:pt idx="20518">
                  <c:v>113.480000003263</c:v>
                </c:pt>
                <c:pt idx="20519">
                  <c:v>113.48800000326401</c:v>
                </c:pt>
                <c:pt idx="20520">
                  <c:v>113.496000003264</c:v>
                </c:pt>
                <c:pt idx="20521">
                  <c:v>113.504000003264</c:v>
                </c:pt>
                <c:pt idx="20522">
                  <c:v>113.51200000326401</c:v>
                </c:pt>
                <c:pt idx="20523">
                  <c:v>113.520000003265</c:v>
                </c:pt>
                <c:pt idx="20524">
                  <c:v>113.52800000326501</c:v>
                </c:pt>
                <c:pt idx="20525">
                  <c:v>113.536000003265</c:v>
                </c:pt>
                <c:pt idx="20526">
                  <c:v>113.54400000326501</c:v>
                </c:pt>
                <c:pt idx="20527">
                  <c:v>113.55200000326499</c:v>
                </c:pt>
                <c:pt idx="20528">
                  <c:v>113.56000000326601</c:v>
                </c:pt>
                <c:pt idx="20529">
                  <c:v>113.56800000326601</c:v>
                </c:pt>
                <c:pt idx="20530">
                  <c:v>113.57600000326599</c:v>
                </c:pt>
                <c:pt idx="20531">
                  <c:v>113.584000003266</c:v>
                </c:pt>
                <c:pt idx="20532">
                  <c:v>113.592000003267</c:v>
                </c:pt>
                <c:pt idx="20533">
                  <c:v>113.600000003267</c:v>
                </c:pt>
                <c:pt idx="20534">
                  <c:v>113.60800000326699</c:v>
                </c:pt>
                <c:pt idx="20535">
                  <c:v>113.616000003267</c:v>
                </c:pt>
                <c:pt idx="20536">
                  <c:v>113.62400000326799</c:v>
                </c:pt>
                <c:pt idx="20537">
                  <c:v>113.63200000326799</c:v>
                </c:pt>
                <c:pt idx="20538">
                  <c:v>113.640000003268</c:v>
                </c:pt>
                <c:pt idx="20539">
                  <c:v>113.648000003268</c:v>
                </c:pt>
                <c:pt idx="20540">
                  <c:v>113.65600000326801</c:v>
                </c:pt>
                <c:pt idx="20541">
                  <c:v>113.664000003269</c:v>
                </c:pt>
                <c:pt idx="20542">
                  <c:v>113.67200000326901</c:v>
                </c:pt>
                <c:pt idx="20543">
                  <c:v>113.680000003269</c:v>
                </c:pt>
                <c:pt idx="20544">
                  <c:v>113.688000003269</c:v>
                </c:pt>
                <c:pt idx="20545">
                  <c:v>113.69600000327</c:v>
                </c:pt>
                <c:pt idx="20546">
                  <c:v>113.70400000327</c:v>
                </c:pt>
                <c:pt idx="20547">
                  <c:v>113.71200000327001</c:v>
                </c:pt>
                <c:pt idx="20548">
                  <c:v>113.72000000327</c:v>
                </c:pt>
                <c:pt idx="20549">
                  <c:v>113.72800000327101</c:v>
                </c:pt>
                <c:pt idx="20550">
                  <c:v>113.736000003271</c:v>
                </c:pt>
                <c:pt idx="20551">
                  <c:v>113.74400000327101</c:v>
                </c:pt>
                <c:pt idx="20552">
                  <c:v>113.75200000327101</c:v>
                </c:pt>
                <c:pt idx="20553">
                  <c:v>113.76000000327099</c:v>
                </c:pt>
                <c:pt idx="20554">
                  <c:v>113.76800000327201</c:v>
                </c:pt>
                <c:pt idx="20555">
                  <c:v>113.776000003272</c:v>
                </c:pt>
                <c:pt idx="20556">
                  <c:v>113.784000003272</c:v>
                </c:pt>
                <c:pt idx="20557">
                  <c:v>113.79200000327199</c:v>
                </c:pt>
                <c:pt idx="20558">
                  <c:v>113.800000003273</c:v>
                </c:pt>
                <c:pt idx="20559">
                  <c:v>113.80800000327299</c:v>
                </c:pt>
                <c:pt idx="20560">
                  <c:v>113.81600000327299</c:v>
                </c:pt>
                <c:pt idx="20561">
                  <c:v>113.824000003273</c:v>
                </c:pt>
                <c:pt idx="20562">
                  <c:v>113.83200000327399</c:v>
                </c:pt>
                <c:pt idx="20563">
                  <c:v>113.840000003274</c:v>
                </c:pt>
                <c:pt idx="20564">
                  <c:v>113.848000003274</c:v>
                </c:pt>
                <c:pt idx="20565">
                  <c:v>113.856000003274</c:v>
                </c:pt>
                <c:pt idx="20566">
                  <c:v>113.864000003274</c:v>
                </c:pt>
                <c:pt idx="20567">
                  <c:v>113.87200000327501</c:v>
                </c:pt>
                <c:pt idx="20568">
                  <c:v>113.880000003275</c:v>
                </c:pt>
                <c:pt idx="20569">
                  <c:v>113.888000003275</c:v>
                </c:pt>
                <c:pt idx="20570">
                  <c:v>113.89600000327501</c:v>
                </c:pt>
                <c:pt idx="20571">
                  <c:v>113.904000003276</c:v>
                </c:pt>
                <c:pt idx="20572">
                  <c:v>113.91200000327601</c:v>
                </c:pt>
                <c:pt idx="20573">
                  <c:v>113.920000003276</c:v>
                </c:pt>
                <c:pt idx="20574">
                  <c:v>113.92800000327601</c:v>
                </c:pt>
                <c:pt idx="20575">
                  <c:v>113.936000003277</c:v>
                </c:pt>
                <c:pt idx="20576">
                  <c:v>113.944000003277</c:v>
                </c:pt>
                <c:pt idx="20577">
                  <c:v>113.95200000327701</c:v>
                </c:pt>
                <c:pt idx="20578">
                  <c:v>113.960000003277</c:v>
                </c:pt>
                <c:pt idx="20579">
                  <c:v>113.968000003277</c:v>
                </c:pt>
                <c:pt idx="20580">
                  <c:v>113.976000003278</c:v>
                </c:pt>
                <c:pt idx="20581">
                  <c:v>113.984000003278</c:v>
                </c:pt>
                <c:pt idx="20582">
                  <c:v>113.99200000327799</c:v>
                </c:pt>
                <c:pt idx="20583">
                  <c:v>114.00000000327799</c:v>
                </c:pt>
                <c:pt idx="20584">
                  <c:v>114.00800000327899</c:v>
                </c:pt>
                <c:pt idx="20585">
                  <c:v>114.01600000327899</c:v>
                </c:pt>
                <c:pt idx="20586">
                  <c:v>114.024000003279</c:v>
                </c:pt>
                <c:pt idx="20587">
                  <c:v>114.03200000327899</c:v>
                </c:pt>
                <c:pt idx="20588">
                  <c:v>114.04000000328</c:v>
                </c:pt>
                <c:pt idx="20589">
                  <c:v>114.04800000327999</c:v>
                </c:pt>
                <c:pt idx="20590">
                  <c:v>114.05600000328</c:v>
                </c:pt>
                <c:pt idx="20591">
                  <c:v>114.06400000328</c:v>
                </c:pt>
                <c:pt idx="20592">
                  <c:v>114.07200000328</c:v>
                </c:pt>
                <c:pt idx="20593">
                  <c:v>114.080000003281</c:v>
                </c:pt>
                <c:pt idx="20594">
                  <c:v>114.088000003281</c:v>
                </c:pt>
                <c:pt idx="20595">
                  <c:v>114.09600000328101</c:v>
                </c:pt>
                <c:pt idx="20596">
                  <c:v>114.104000003281</c:v>
                </c:pt>
                <c:pt idx="20597">
                  <c:v>114.11200000328201</c:v>
                </c:pt>
                <c:pt idx="20598">
                  <c:v>114.120000003282</c:v>
                </c:pt>
                <c:pt idx="20599">
                  <c:v>114.12800000328201</c:v>
                </c:pt>
                <c:pt idx="20600">
                  <c:v>114.13600000328201</c:v>
                </c:pt>
                <c:pt idx="20601">
                  <c:v>114.144000003283</c:v>
                </c:pt>
                <c:pt idx="20602">
                  <c:v>114.15200000328301</c:v>
                </c:pt>
                <c:pt idx="20603">
                  <c:v>114.160000003283</c:v>
                </c:pt>
                <c:pt idx="20604">
                  <c:v>114.168000003283</c:v>
                </c:pt>
                <c:pt idx="20605">
                  <c:v>114.17600000328299</c:v>
                </c:pt>
                <c:pt idx="20606">
                  <c:v>114.18400000328401</c:v>
                </c:pt>
                <c:pt idx="20607">
                  <c:v>114.19200000328399</c:v>
                </c:pt>
                <c:pt idx="20608">
                  <c:v>114.20000000328399</c:v>
                </c:pt>
                <c:pt idx="20609">
                  <c:v>114.208000003284</c:v>
                </c:pt>
                <c:pt idx="20610">
                  <c:v>114.21600000328499</c:v>
                </c:pt>
                <c:pt idx="20611">
                  <c:v>114.224000003285</c:v>
                </c:pt>
                <c:pt idx="20612">
                  <c:v>114.23200000328499</c:v>
                </c:pt>
                <c:pt idx="20613">
                  <c:v>114.240000003285</c:v>
                </c:pt>
                <c:pt idx="20614">
                  <c:v>114.248000003285</c:v>
                </c:pt>
                <c:pt idx="20615">
                  <c:v>114.256000003286</c:v>
                </c:pt>
                <c:pt idx="20616">
                  <c:v>114.264000003286</c:v>
                </c:pt>
                <c:pt idx="20617">
                  <c:v>114.272000003286</c:v>
                </c:pt>
                <c:pt idx="20618">
                  <c:v>114.28000000328601</c:v>
                </c:pt>
                <c:pt idx="20619">
                  <c:v>114.288000003287</c:v>
                </c:pt>
                <c:pt idx="20620">
                  <c:v>114.29600000328701</c:v>
                </c:pt>
                <c:pt idx="20621">
                  <c:v>114.304000003287</c:v>
                </c:pt>
                <c:pt idx="20622">
                  <c:v>114.31200000328701</c:v>
                </c:pt>
                <c:pt idx="20623">
                  <c:v>114.320000003288</c:v>
                </c:pt>
                <c:pt idx="20624">
                  <c:v>114.328000003288</c:v>
                </c:pt>
                <c:pt idx="20625">
                  <c:v>114.33600000328801</c:v>
                </c:pt>
                <c:pt idx="20626">
                  <c:v>114.344000003288</c:v>
                </c:pt>
                <c:pt idx="20627">
                  <c:v>114.352000003288</c:v>
                </c:pt>
                <c:pt idx="20628">
                  <c:v>114.360000003289</c:v>
                </c:pt>
                <c:pt idx="20629">
                  <c:v>114.36800000328901</c:v>
                </c:pt>
                <c:pt idx="20630">
                  <c:v>114.37600000328899</c:v>
                </c:pt>
                <c:pt idx="20631">
                  <c:v>114.38400000328899</c:v>
                </c:pt>
                <c:pt idx="20632">
                  <c:v>114.39200000329001</c:v>
                </c:pt>
                <c:pt idx="20633">
                  <c:v>114.40000000328999</c:v>
                </c:pt>
                <c:pt idx="20634">
                  <c:v>114.40800000329</c:v>
                </c:pt>
                <c:pt idx="20635">
                  <c:v>114.41600000328999</c:v>
                </c:pt>
                <c:pt idx="20636">
                  <c:v>114.424000003291</c:v>
                </c:pt>
                <c:pt idx="20637">
                  <c:v>114.43200000329099</c:v>
                </c:pt>
                <c:pt idx="20638">
                  <c:v>114.440000003291</c:v>
                </c:pt>
                <c:pt idx="20639">
                  <c:v>114.448000003291</c:v>
                </c:pt>
                <c:pt idx="20640">
                  <c:v>114.456000003291</c:v>
                </c:pt>
                <c:pt idx="20641">
                  <c:v>114.464000003292</c:v>
                </c:pt>
                <c:pt idx="20642">
                  <c:v>114.472000003292</c:v>
                </c:pt>
                <c:pt idx="20643">
                  <c:v>114.48000000329201</c:v>
                </c:pt>
                <c:pt idx="20644">
                  <c:v>114.488000003292</c:v>
                </c:pt>
                <c:pt idx="20645">
                  <c:v>114.49600000329301</c:v>
                </c:pt>
                <c:pt idx="20646">
                  <c:v>114.504000003293</c:v>
                </c:pt>
                <c:pt idx="20647">
                  <c:v>114.512000003293</c:v>
                </c:pt>
                <c:pt idx="20648">
                  <c:v>114.52000000329301</c:v>
                </c:pt>
                <c:pt idx="20649">
                  <c:v>114.528000003294</c:v>
                </c:pt>
                <c:pt idx="20650">
                  <c:v>114.53600000329401</c:v>
                </c:pt>
                <c:pt idx="20651">
                  <c:v>114.544000003294</c:v>
                </c:pt>
                <c:pt idx="20652">
                  <c:v>114.55200000329401</c:v>
                </c:pt>
                <c:pt idx="20653">
                  <c:v>114.56000000329399</c:v>
                </c:pt>
                <c:pt idx="20654">
                  <c:v>114.56800000329501</c:v>
                </c:pt>
                <c:pt idx="20655">
                  <c:v>114.57600000329501</c:v>
                </c:pt>
                <c:pt idx="20656">
                  <c:v>114.58400000329499</c:v>
                </c:pt>
                <c:pt idx="20657">
                  <c:v>114.592000003295</c:v>
                </c:pt>
                <c:pt idx="20658">
                  <c:v>114.60000000329599</c:v>
                </c:pt>
                <c:pt idx="20659">
                  <c:v>114.608000003296</c:v>
                </c:pt>
                <c:pt idx="20660">
                  <c:v>114.61600000329599</c:v>
                </c:pt>
                <c:pt idx="20661">
                  <c:v>114.624000003296</c:v>
                </c:pt>
                <c:pt idx="20662">
                  <c:v>114.63200000329699</c:v>
                </c:pt>
                <c:pt idx="20663">
                  <c:v>114.64000000329699</c:v>
                </c:pt>
                <c:pt idx="20664">
                  <c:v>114.648000003297</c:v>
                </c:pt>
                <c:pt idx="20665">
                  <c:v>114.656000003297</c:v>
                </c:pt>
                <c:pt idx="20666">
                  <c:v>114.66400000329701</c:v>
                </c:pt>
                <c:pt idx="20667">
                  <c:v>114.672000003298</c:v>
                </c:pt>
                <c:pt idx="20668">
                  <c:v>114.68000000329801</c:v>
                </c:pt>
                <c:pt idx="20669">
                  <c:v>114.688000003298</c:v>
                </c:pt>
                <c:pt idx="20670">
                  <c:v>114.696000003298</c:v>
                </c:pt>
                <c:pt idx="20671">
                  <c:v>114.704000003299</c:v>
                </c:pt>
                <c:pt idx="20672">
                  <c:v>114.712000003299</c:v>
                </c:pt>
                <c:pt idx="20673">
                  <c:v>114.72000000329901</c:v>
                </c:pt>
                <c:pt idx="20674">
                  <c:v>114.728000003299</c:v>
                </c:pt>
                <c:pt idx="20675">
                  <c:v>114.73600000330001</c:v>
                </c:pt>
                <c:pt idx="20676">
                  <c:v>114.7440000033</c:v>
                </c:pt>
                <c:pt idx="20677">
                  <c:v>114.75200000330001</c:v>
                </c:pt>
                <c:pt idx="20678">
                  <c:v>114.76000000330001</c:v>
                </c:pt>
                <c:pt idx="20679">
                  <c:v>114.76800000329999</c:v>
                </c:pt>
                <c:pt idx="20680">
                  <c:v>114.77600000330101</c:v>
                </c:pt>
                <c:pt idx="20681">
                  <c:v>114.78400000330099</c:v>
                </c:pt>
                <c:pt idx="20682">
                  <c:v>114.792000003301</c:v>
                </c:pt>
                <c:pt idx="20683">
                  <c:v>114.80000000330099</c:v>
                </c:pt>
                <c:pt idx="20684">
                  <c:v>114.808000003302</c:v>
                </c:pt>
                <c:pt idx="20685">
                  <c:v>114.81600000330199</c:v>
                </c:pt>
                <c:pt idx="20686">
                  <c:v>114.82400000330199</c:v>
                </c:pt>
                <c:pt idx="20687">
                  <c:v>114.832000003302</c:v>
                </c:pt>
                <c:pt idx="20688">
                  <c:v>114.84000000330299</c:v>
                </c:pt>
                <c:pt idx="20689">
                  <c:v>114.848000003303</c:v>
                </c:pt>
                <c:pt idx="20690">
                  <c:v>114.856000003303</c:v>
                </c:pt>
                <c:pt idx="20691">
                  <c:v>114.864000003303</c:v>
                </c:pt>
                <c:pt idx="20692">
                  <c:v>114.872000003303</c:v>
                </c:pt>
                <c:pt idx="20693">
                  <c:v>114.880000003304</c:v>
                </c:pt>
                <c:pt idx="20694">
                  <c:v>114.888000003304</c:v>
                </c:pt>
                <c:pt idx="20695">
                  <c:v>114.896000003304</c:v>
                </c:pt>
                <c:pt idx="20696">
                  <c:v>114.90400000330401</c:v>
                </c:pt>
                <c:pt idx="20697">
                  <c:v>114.912000003305</c:v>
                </c:pt>
                <c:pt idx="20698">
                  <c:v>114.92000000330501</c:v>
                </c:pt>
                <c:pt idx="20699">
                  <c:v>114.928000003305</c:v>
                </c:pt>
                <c:pt idx="20700">
                  <c:v>114.93600000330501</c:v>
                </c:pt>
                <c:pt idx="20701">
                  <c:v>114.944000003306</c:v>
                </c:pt>
                <c:pt idx="20702">
                  <c:v>114.95200000330601</c:v>
                </c:pt>
                <c:pt idx="20703">
                  <c:v>114.96000000330601</c:v>
                </c:pt>
                <c:pt idx="20704">
                  <c:v>114.96800000330599</c:v>
                </c:pt>
                <c:pt idx="20705">
                  <c:v>114.976000003306</c:v>
                </c:pt>
                <c:pt idx="20706">
                  <c:v>114.984000003307</c:v>
                </c:pt>
                <c:pt idx="20707">
                  <c:v>114.992000003307</c:v>
                </c:pt>
                <c:pt idx="20708">
                  <c:v>115.00000000330699</c:v>
                </c:pt>
                <c:pt idx="20709">
                  <c:v>115.008000003307</c:v>
                </c:pt>
                <c:pt idx="20710">
                  <c:v>115.01600000330799</c:v>
                </c:pt>
                <c:pt idx="20711">
                  <c:v>115.02400000330799</c:v>
                </c:pt>
                <c:pt idx="20712">
                  <c:v>115.032000003308</c:v>
                </c:pt>
                <c:pt idx="20713">
                  <c:v>115.04000000330799</c:v>
                </c:pt>
                <c:pt idx="20714">
                  <c:v>115.048000003309</c:v>
                </c:pt>
                <c:pt idx="20715">
                  <c:v>115.05600000330899</c:v>
                </c:pt>
                <c:pt idx="20716">
                  <c:v>115.064000003309</c:v>
                </c:pt>
                <c:pt idx="20717">
                  <c:v>115.072000003309</c:v>
                </c:pt>
                <c:pt idx="20718">
                  <c:v>115.080000003309</c:v>
                </c:pt>
                <c:pt idx="20719">
                  <c:v>115.08800000331</c:v>
                </c:pt>
                <c:pt idx="20720">
                  <c:v>115.09600000331</c:v>
                </c:pt>
                <c:pt idx="20721">
                  <c:v>115.10400000331001</c:v>
                </c:pt>
                <c:pt idx="20722">
                  <c:v>115.11200000331</c:v>
                </c:pt>
                <c:pt idx="20723">
                  <c:v>115.12000000331101</c:v>
                </c:pt>
                <c:pt idx="20724">
                  <c:v>115.128000003311</c:v>
                </c:pt>
                <c:pt idx="20725">
                  <c:v>115.13600000331101</c:v>
                </c:pt>
                <c:pt idx="20726">
                  <c:v>115.14400000331101</c:v>
                </c:pt>
                <c:pt idx="20727">
                  <c:v>115.15200000331099</c:v>
                </c:pt>
                <c:pt idx="20728">
                  <c:v>115.16000000331201</c:v>
                </c:pt>
                <c:pt idx="20729">
                  <c:v>115.168000003312</c:v>
                </c:pt>
                <c:pt idx="20730">
                  <c:v>115.176000003312</c:v>
                </c:pt>
                <c:pt idx="20731">
                  <c:v>115.18400000331199</c:v>
                </c:pt>
                <c:pt idx="20732">
                  <c:v>115.19200000331301</c:v>
                </c:pt>
                <c:pt idx="20733">
                  <c:v>115.20000000331299</c:v>
                </c:pt>
                <c:pt idx="20734">
                  <c:v>115.20800000331299</c:v>
                </c:pt>
                <c:pt idx="20735">
                  <c:v>115.216000003313</c:v>
                </c:pt>
                <c:pt idx="20736">
                  <c:v>115.22400000331399</c:v>
                </c:pt>
                <c:pt idx="20737">
                  <c:v>115.232000003314</c:v>
                </c:pt>
                <c:pt idx="20738">
                  <c:v>115.24000000331399</c:v>
                </c:pt>
                <c:pt idx="20739">
                  <c:v>115.248000003314</c:v>
                </c:pt>
                <c:pt idx="20740">
                  <c:v>115.256000003314</c:v>
                </c:pt>
                <c:pt idx="20741">
                  <c:v>115.264000003315</c:v>
                </c:pt>
                <c:pt idx="20742">
                  <c:v>115.272000003315</c:v>
                </c:pt>
                <c:pt idx="20743">
                  <c:v>115.280000003315</c:v>
                </c:pt>
                <c:pt idx="20744">
                  <c:v>115.28800000331501</c:v>
                </c:pt>
                <c:pt idx="20745">
                  <c:v>115.296000003316</c:v>
                </c:pt>
                <c:pt idx="20746">
                  <c:v>115.30400000331601</c:v>
                </c:pt>
                <c:pt idx="20747">
                  <c:v>115.312000003316</c:v>
                </c:pt>
                <c:pt idx="20748">
                  <c:v>115.32000000331601</c:v>
                </c:pt>
                <c:pt idx="20749">
                  <c:v>115.328000003317</c:v>
                </c:pt>
                <c:pt idx="20750">
                  <c:v>115.336000003317</c:v>
                </c:pt>
                <c:pt idx="20751">
                  <c:v>115.34400000331701</c:v>
                </c:pt>
                <c:pt idx="20752">
                  <c:v>115.352000003317</c:v>
                </c:pt>
                <c:pt idx="20753">
                  <c:v>115.360000003317</c:v>
                </c:pt>
                <c:pt idx="20754">
                  <c:v>115.368000003318</c:v>
                </c:pt>
                <c:pt idx="20755">
                  <c:v>115.37600000331801</c:v>
                </c:pt>
                <c:pt idx="20756">
                  <c:v>115.38400000331799</c:v>
                </c:pt>
                <c:pt idx="20757">
                  <c:v>115.39200000331799</c:v>
                </c:pt>
                <c:pt idx="20758">
                  <c:v>115.40000000331899</c:v>
                </c:pt>
                <c:pt idx="20759">
                  <c:v>115.40800000331899</c:v>
                </c:pt>
                <c:pt idx="20760">
                  <c:v>115.416000003319</c:v>
                </c:pt>
                <c:pt idx="20761">
                  <c:v>115.42400000331899</c:v>
                </c:pt>
                <c:pt idx="20762">
                  <c:v>115.43200000332</c:v>
                </c:pt>
                <c:pt idx="20763">
                  <c:v>115.44000000331999</c:v>
                </c:pt>
                <c:pt idx="20764">
                  <c:v>115.44800000332</c:v>
                </c:pt>
                <c:pt idx="20765">
                  <c:v>115.45600000332</c:v>
                </c:pt>
                <c:pt idx="20766">
                  <c:v>115.46400000332</c:v>
                </c:pt>
                <c:pt idx="20767">
                  <c:v>115.472000003321</c:v>
                </c:pt>
                <c:pt idx="20768">
                  <c:v>115.480000003321</c:v>
                </c:pt>
                <c:pt idx="20769">
                  <c:v>115.48800000332101</c:v>
                </c:pt>
                <c:pt idx="20770">
                  <c:v>115.496000003321</c:v>
                </c:pt>
                <c:pt idx="20771">
                  <c:v>115.50400000332201</c:v>
                </c:pt>
                <c:pt idx="20772">
                  <c:v>115.512000003322</c:v>
                </c:pt>
                <c:pt idx="20773">
                  <c:v>115.520000003322</c:v>
                </c:pt>
                <c:pt idx="20774">
                  <c:v>115.52800000332201</c:v>
                </c:pt>
                <c:pt idx="20775">
                  <c:v>115.536000003323</c:v>
                </c:pt>
                <c:pt idx="20776">
                  <c:v>115.54400000332301</c:v>
                </c:pt>
                <c:pt idx="20777">
                  <c:v>115.552000003323</c:v>
                </c:pt>
                <c:pt idx="20778">
                  <c:v>115.56000000332301</c:v>
                </c:pt>
                <c:pt idx="20779">
                  <c:v>115.56800000332299</c:v>
                </c:pt>
                <c:pt idx="20780">
                  <c:v>115.57600000332401</c:v>
                </c:pt>
                <c:pt idx="20781">
                  <c:v>115.58400000332399</c:v>
                </c:pt>
                <c:pt idx="20782">
                  <c:v>115.59200000332399</c:v>
                </c:pt>
                <c:pt idx="20783">
                  <c:v>115.600000003324</c:v>
                </c:pt>
                <c:pt idx="20784">
                  <c:v>115.60800000332499</c:v>
                </c:pt>
                <c:pt idx="20785">
                  <c:v>115.616000003325</c:v>
                </c:pt>
                <c:pt idx="20786">
                  <c:v>115.62400000332499</c:v>
                </c:pt>
                <c:pt idx="20787">
                  <c:v>115.632000003325</c:v>
                </c:pt>
                <c:pt idx="20788">
                  <c:v>115.64000000332599</c:v>
                </c:pt>
                <c:pt idx="20789">
                  <c:v>115.648000003326</c:v>
                </c:pt>
                <c:pt idx="20790">
                  <c:v>115.656000003326</c:v>
                </c:pt>
                <c:pt idx="20791">
                  <c:v>115.664000003326</c:v>
                </c:pt>
                <c:pt idx="20792">
                  <c:v>115.672000003326</c:v>
                </c:pt>
                <c:pt idx="20793">
                  <c:v>115.680000003327</c:v>
                </c:pt>
                <c:pt idx="20794">
                  <c:v>115.68800000332701</c:v>
                </c:pt>
                <c:pt idx="20795">
                  <c:v>115.696000003327</c:v>
                </c:pt>
                <c:pt idx="20796">
                  <c:v>115.70400000332701</c:v>
                </c:pt>
                <c:pt idx="20797">
                  <c:v>115.712000003328</c:v>
                </c:pt>
                <c:pt idx="20798">
                  <c:v>115.720000003328</c:v>
                </c:pt>
                <c:pt idx="20799">
                  <c:v>115.72800000332801</c:v>
                </c:pt>
                <c:pt idx="20800">
                  <c:v>115.736000003328</c:v>
                </c:pt>
                <c:pt idx="20801">
                  <c:v>115.74400000332901</c:v>
                </c:pt>
                <c:pt idx="20802">
                  <c:v>115.752000003329</c:v>
                </c:pt>
                <c:pt idx="20803">
                  <c:v>115.76000000332901</c:v>
                </c:pt>
                <c:pt idx="20804">
                  <c:v>115.76800000332899</c:v>
                </c:pt>
                <c:pt idx="20805">
                  <c:v>115.77600000332899</c:v>
                </c:pt>
                <c:pt idx="20806">
                  <c:v>115.78400000333001</c:v>
                </c:pt>
                <c:pt idx="20807">
                  <c:v>115.79200000332999</c:v>
                </c:pt>
                <c:pt idx="20808">
                  <c:v>115.80000000333</c:v>
                </c:pt>
                <c:pt idx="20809">
                  <c:v>115.80800000332999</c:v>
                </c:pt>
                <c:pt idx="20810">
                  <c:v>115.816000003331</c:v>
                </c:pt>
                <c:pt idx="20811">
                  <c:v>115.82400000333099</c:v>
                </c:pt>
                <c:pt idx="20812">
                  <c:v>115.832000003331</c:v>
                </c:pt>
                <c:pt idx="20813">
                  <c:v>115.840000003331</c:v>
                </c:pt>
                <c:pt idx="20814">
                  <c:v>115.84800000333199</c:v>
                </c:pt>
                <c:pt idx="20815">
                  <c:v>115.856000003332</c:v>
                </c:pt>
                <c:pt idx="20816">
                  <c:v>115.864000003332</c:v>
                </c:pt>
                <c:pt idx="20817">
                  <c:v>115.872000003332</c:v>
                </c:pt>
                <c:pt idx="20818">
                  <c:v>115.880000003332</c:v>
                </c:pt>
                <c:pt idx="20819">
                  <c:v>115.888000003333</c:v>
                </c:pt>
                <c:pt idx="20820">
                  <c:v>115.896000003333</c:v>
                </c:pt>
                <c:pt idx="20821">
                  <c:v>115.904000003333</c:v>
                </c:pt>
                <c:pt idx="20822">
                  <c:v>115.91200000333301</c:v>
                </c:pt>
                <c:pt idx="20823">
                  <c:v>115.920000003334</c:v>
                </c:pt>
                <c:pt idx="20824">
                  <c:v>115.92800000333401</c:v>
                </c:pt>
                <c:pt idx="20825">
                  <c:v>115.936000003334</c:v>
                </c:pt>
                <c:pt idx="20826">
                  <c:v>115.94400000333401</c:v>
                </c:pt>
                <c:pt idx="20827">
                  <c:v>115.95200000333399</c:v>
                </c:pt>
                <c:pt idx="20828">
                  <c:v>115.96000000333501</c:v>
                </c:pt>
                <c:pt idx="20829">
                  <c:v>115.96800000333501</c:v>
                </c:pt>
                <c:pt idx="20830">
                  <c:v>115.97600000333499</c:v>
                </c:pt>
                <c:pt idx="20831">
                  <c:v>115.984000003335</c:v>
                </c:pt>
                <c:pt idx="20832">
                  <c:v>115.992000003336</c:v>
                </c:pt>
                <c:pt idx="20833">
                  <c:v>116.000000003336</c:v>
                </c:pt>
                <c:pt idx="20834">
                  <c:v>116.00800000333599</c:v>
                </c:pt>
                <c:pt idx="20835">
                  <c:v>116.016000003336</c:v>
                </c:pt>
                <c:pt idx="20836">
                  <c:v>116.02400000333699</c:v>
                </c:pt>
                <c:pt idx="20837">
                  <c:v>116.03200000333699</c:v>
                </c:pt>
                <c:pt idx="20838">
                  <c:v>116.040000003337</c:v>
                </c:pt>
                <c:pt idx="20839">
                  <c:v>116.04800000333699</c:v>
                </c:pt>
                <c:pt idx="20840">
                  <c:v>116.056000003337</c:v>
                </c:pt>
                <c:pt idx="20841">
                  <c:v>116.06400000333799</c:v>
                </c:pt>
                <c:pt idx="20842">
                  <c:v>116.072000003338</c:v>
                </c:pt>
                <c:pt idx="20843">
                  <c:v>116.080000003338</c:v>
                </c:pt>
                <c:pt idx="20844">
                  <c:v>116.088000003338</c:v>
                </c:pt>
                <c:pt idx="20845">
                  <c:v>116.096000003339</c:v>
                </c:pt>
                <c:pt idx="20846">
                  <c:v>116.104000003339</c:v>
                </c:pt>
                <c:pt idx="20847">
                  <c:v>116.11200000333901</c:v>
                </c:pt>
                <c:pt idx="20848">
                  <c:v>116.120000003339</c:v>
                </c:pt>
                <c:pt idx="20849">
                  <c:v>116.12800000334001</c:v>
                </c:pt>
                <c:pt idx="20850">
                  <c:v>116.13600000334</c:v>
                </c:pt>
                <c:pt idx="20851">
                  <c:v>116.14400000334001</c:v>
                </c:pt>
                <c:pt idx="20852">
                  <c:v>116.15200000334001</c:v>
                </c:pt>
                <c:pt idx="20853">
                  <c:v>116.16000000333999</c:v>
                </c:pt>
                <c:pt idx="20854">
                  <c:v>116.16800000334101</c:v>
                </c:pt>
                <c:pt idx="20855">
                  <c:v>116.176000003341</c:v>
                </c:pt>
                <c:pt idx="20856">
                  <c:v>116.184000003341</c:v>
                </c:pt>
                <c:pt idx="20857">
                  <c:v>116.19200000334099</c:v>
                </c:pt>
                <c:pt idx="20858">
                  <c:v>116.200000003342</c:v>
                </c:pt>
                <c:pt idx="20859">
                  <c:v>116.20800000334199</c:v>
                </c:pt>
                <c:pt idx="20860">
                  <c:v>116.21600000334199</c:v>
                </c:pt>
                <c:pt idx="20861">
                  <c:v>116.224000003342</c:v>
                </c:pt>
                <c:pt idx="20862">
                  <c:v>116.23200000334299</c:v>
                </c:pt>
                <c:pt idx="20863">
                  <c:v>116.240000003343</c:v>
                </c:pt>
                <c:pt idx="20864">
                  <c:v>116.24800000334299</c:v>
                </c:pt>
                <c:pt idx="20865">
                  <c:v>116.256000003343</c:v>
                </c:pt>
                <c:pt idx="20866">
                  <c:v>116.264000003343</c:v>
                </c:pt>
                <c:pt idx="20867">
                  <c:v>116.272000003344</c:v>
                </c:pt>
                <c:pt idx="20868">
                  <c:v>116.280000003344</c:v>
                </c:pt>
                <c:pt idx="20869">
                  <c:v>116.288000003344</c:v>
                </c:pt>
                <c:pt idx="20870">
                  <c:v>116.29600000334401</c:v>
                </c:pt>
                <c:pt idx="20871">
                  <c:v>116.304000003345</c:v>
                </c:pt>
                <c:pt idx="20872">
                  <c:v>116.31200000334501</c:v>
                </c:pt>
                <c:pt idx="20873">
                  <c:v>116.320000003345</c:v>
                </c:pt>
                <c:pt idx="20874">
                  <c:v>116.32800000334501</c:v>
                </c:pt>
                <c:pt idx="20875">
                  <c:v>116.336000003346</c:v>
                </c:pt>
                <c:pt idx="20876">
                  <c:v>116.344000003346</c:v>
                </c:pt>
                <c:pt idx="20877">
                  <c:v>116.35200000334601</c:v>
                </c:pt>
                <c:pt idx="20878">
                  <c:v>116.360000003346</c:v>
                </c:pt>
                <c:pt idx="20879">
                  <c:v>116.368000003346</c:v>
                </c:pt>
                <c:pt idx="20880">
                  <c:v>116.376000003347</c:v>
                </c:pt>
                <c:pt idx="20881">
                  <c:v>116.384000003347</c:v>
                </c:pt>
                <c:pt idx="20882">
                  <c:v>116.39200000334699</c:v>
                </c:pt>
                <c:pt idx="20883">
                  <c:v>116.400000003347</c:v>
                </c:pt>
                <c:pt idx="20884">
                  <c:v>116.40800000334799</c:v>
                </c:pt>
                <c:pt idx="20885">
                  <c:v>116.41600000334799</c:v>
                </c:pt>
                <c:pt idx="20886">
                  <c:v>116.424000003348</c:v>
                </c:pt>
                <c:pt idx="20887">
                  <c:v>116.43200000334799</c:v>
                </c:pt>
                <c:pt idx="20888">
                  <c:v>116.440000003349</c:v>
                </c:pt>
                <c:pt idx="20889">
                  <c:v>116.44800000334899</c:v>
                </c:pt>
                <c:pt idx="20890">
                  <c:v>116.456000003349</c:v>
                </c:pt>
                <c:pt idx="20891">
                  <c:v>116.464000003349</c:v>
                </c:pt>
                <c:pt idx="20892">
                  <c:v>116.472000003349</c:v>
                </c:pt>
                <c:pt idx="20893">
                  <c:v>116.48000000335</c:v>
                </c:pt>
                <c:pt idx="20894">
                  <c:v>116.48800000335</c:v>
                </c:pt>
                <c:pt idx="20895">
                  <c:v>116.49600000335001</c:v>
                </c:pt>
                <c:pt idx="20896">
                  <c:v>116.50400000335</c:v>
                </c:pt>
                <c:pt idx="20897">
                  <c:v>116.51200000335101</c:v>
                </c:pt>
                <c:pt idx="20898">
                  <c:v>116.520000003351</c:v>
                </c:pt>
                <c:pt idx="20899">
                  <c:v>116.52800000335101</c:v>
                </c:pt>
                <c:pt idx="20900">
                  <c:v>116.53600000335101</c:v>
                </c:pt>
                <c:pt idx="20901">
                  <c:v>116.544000003352</c:v>
                </c:pt>
                <c:pt idx="20902">
                  <c:v>116.55200000335201</c:v>
                </c:pt>
                <c:pt idx="20903">
                  <c:v>116.560000003352</c:v>
                </c:pt>
                <c:pt idx="20904">
                  <c:v>116.568000003352</c:v>
                </c:pt>
                <c:pt idx="20905">
                  <c:v>116.57600000335199</c:v>
                </c:pt>
                <c:pt idx="20906">
                  <c:v>116.58400000335301</c:v>
                </c:pt>
                <c:pt idx="20907">
                  <c:v>116.59200000335299</c:v>
                </c:pt>
                <c:pt idx="20908">
                  <c:v>116.60000000335299</c:v>
                </c:pt>
                <c:pt idx="20909">
                  <c:v>116.608000003353</c:v>
                </c:pt>
                <c:pt idx="20910">
                  <c:v>116.61600000335399</c:v>
                </c:pt>
                <c:pt idx="20911">
                  <c:v>116.624000003354</c:v>
                </c:pt>
                <c:pt idx="20912">
                  <c:v>116.63200000335399</c:v>
                </c:pt>
                <c:pt idx="20913">
                  <c:v>116.640000003354</c:v>
                </c:pt>
                <c:pt idx="20914">
                  <c:v>116.64800000335499</c:v>
                </c:pt>
                <c:pt idx="20915">
                  <c:v>116.656000003355</c:v>
                </c:pt>
                <c:pt idx="20916">
                  <c:v>116.664000003355</c:v>
                </c:pt>
                <c:pt idx="20917">
                  <c:v>116.672000003355</c:v>
                </c:pt>
                <c:pt idx="20918">
                  <c:v>116.680000003355</c:v>
                </c:pt>
                <c:pt idx="20919">
                  <c:v>116.688000003356</c:v>
                </c:pt>
                <c:pt idx="20920">
                  <c:v>116.696000003356</c:v>
                </c:pt>
                <c:pt idx="20921">
                  <c:v>116.704000003356</c:v>
                </c:pt>
                <c:pt idx="20922">
                  <c:v>116.71200000335601</c:v>
                </c:pt>
                <c:pt idx="20923">
                  <c:v>116.720000003357</c:v>
                </c:pt>
                <c:pt idx="20924">
                  <c:v>116.728000003357</c:v>
                </c:pt>
                <c:pt idx="20925">
                  <c:v>116.73600000335701</c:v>
                </c:pt>
                <c:pt idx="20926">
                  <c:v>116.744000003357</c:v>
                </c:pt>
                <c:pt idx="20927">
                  <c:v>116.75200000335801</c:v>
                </c:pt>
                <c:pt idx="20928">
                  <c:v>116.760000003358</c:v>
                </c:pt>
                <c:pt idx="20929">
                  <c:v>116.76800000335801</c:v>
                </c:pt>
                <c:pt idx="20930">
                  <c:v>116.77600000335799</c:v>
                </c:pt>
                <c:pt idx="20931">
                  <c:v>116.78400000335799</c:v>
                </c:pt>
                <c:pt idx="20932">
                  <c:v>116.79200000335901</c:v>
                </c:pt>
                <c:pt idx="20933">
                  <c:v>116.80000000335899</c:v>
                </c:pt>
                <c:pt idx="20934">
                  <c:v>116.808000003359</c:v>
                </c:pt>
                <c:pt idx="20935">
                  <c:v>116.81600000335899</c:v>
                </c:pt>
                <c:pt idx="20936">
                  <c:v>116.82400000336</c:v>
                </c:pt>
                <c:pt idx="20937">
                  <c:v>116.83200000335999</c:v>
                </c:pt>
                <c:pt idx="20938">
                  <c:v>116.84000000336</c:v>
                </c:pt>
                <c:pt idx="20939">
                  <c:v>116.84800000336</c:v>
                </c:pt>
                <c:pt idx="20940">
                  <c:v>116.85600000335999</c:v>
                </c:pt>
                <c:pt idx="20941">
                  <c:v>116.864000003361</c:v>
                </c:pt>
                <c:pt idx="20942">
                  <c:v>116.87200000336099</c:v>
                </c:pt>
                <c:pt idx="20943">
                  <c:v>116.880000003361</c:v>
                </c:pt>
                <c:pt idx="20944">
                  <c:v>116.888000003361</c:v>
                </c:pt>
                <c:pt idx="20945">
                  <c:v>116.896000003362</c:v>
                </c:pt>
                <c:pt idx="20946">
                  <c:v>116.904000003362</c:v>
                </c:pt>
                <c:pt idx="20947">
                  <c:v>116.912000003362</c:v>
                </c:pt>
                <c:pt idx="20948">
                  <c:v>116.92000000336201</c:v>
                </c:pt>
                <c:pt idx="20949">
                  <c:v>116.928000003363</c:v>
                </c:pt>
                <c:pt idx="20950">
                  <c:v>116.93600000336301</c:v>
                </c:pt>
                <c:pt idx="20951">
                  <c:v>116.944000003363</c:v>
                </c:pt>
                <c:pt idx="20952">
                  <c:v>116.95200000336301</c:v>
                </c:pt>
                <c:pt idx="20953">
                  <c:v>116.96000000336299</c:v>
                </c:pt>
                <c:pt idx="20954">
                  <c:v>116.96800000336401</c:v>
                </c:pt>
                <c:pt idx="20955">
                  <c:v>116.97600000336401</c:v>
                </c:pt>
                <c:pt idx="20956">
                  <c:v>116.98400000336399</c:v>
                </c:pt>
                <c:pt idx="20957">
                  <c:v>116.992000003364</c:v>
                </c:pt>
                <c:pt idx="20958">
                  <c:v>117.000000003365</c:v>
                </c:pt>
                <c:pt idx="20959">
                  <c:v>117.008000003365</c:v>
                </c:pt>
                <c:pt idx="20960">
                  <c:v>117.01600000336499</c:v>
                </c:pt>
                <c:pt idx="20961">
                  <c:v>117.024000003365</c:v>
                </c:pt>
                <c:pt idx="20962">
                  <c:v>117.03200000336599</c:v>
                </c:pt>
                <c:pt idx="20963">
                  <c:v>117.04000000336599</c:v>
                </c:pt>
                <c:pt idx="20964">
                  <c:v>117.048000003366</c:v>
                </c:pt>
                <c:pt idx="20965">
                  <c:v>117.05600000336599</c:v>
                </c:pt>
                <c:pt idx="20966">
                  <c:v>117.064000003366</c:v>
                </c:pt>
                <c:pt idx="20967">
                  <c:v>117.07200000336699</c:v>
                </c:pt>
                <c:pt idx="20968">
                  <c:v>117.080000003367</c:v>
                </c:pt>
                <c:pt idx="20969">
                  <c:v>117.088000003367</c:v>
                </c:pt>
                <c:pt idx="20970">
                  <c:v>117.09600000336701</c:v>
                </c:pt>
                <c:pt idx="20971">
                  <c:v>117.104000003368</c:v>
                </c:pt>
                <c:pt idx="20972">
                  <c:v>117.112000003368</c:v>
                </c:pt>
                <c:pt idx="20973">
                  <c:v>117.12000000336801</c:v>
                </c:pt>
                <c:pt idx="20974">
                  <c:v>117.128000003368</c:v>
                </c:pt>
                <c:pt idx="20975">
                  <c:v>117.13600000336901</c:v>
                </c:pt>
                <c:pt idx="20976">
                  <c:v>117.144000003369</c:v>
                </c:pt>
                <c:pt idx="20977">
                  <c:v>117.15200000336901</c:v>
                </c:pt>
                <c:pt idx="20978">
                  <c:v>117.16000000336901</c:v>
                </c:pt>
                <c:pt idx="20979">
                  <c:v>117.16800000336899</c:v>
                </c:pt>
                <c:pt idx="20980">
                  <c:v>117.17600000337001</c:v>
                </c:pt>
                <c:pt idx="20981">
                  <c:v>117.18400000337</c:v>
                </c:pt>
                <c:pt idx="20982">
                  <c:v>117.19200000337</c:v>
                </c:pt>
                <c:pt idx="20983">
                  <c:v>117.20000000336999</c:v>
                </c:pt>
                <c:pt idx="20984">
                  <c:v>117.208000003371</c:v>
                </c:pt>
                <c:pt idx="20985">
                  <c:v>117.21600000337099</c:v>
                </c:pt>
                <c:pt idx="20986">
                  <c:v>117.224000003371</c:v>
                </c:pt>
                <c:pt idx="20987">
                  <c:v>117.232000003371</c:v>
                </c:pt>
                <c:pt idx="20988">
                  <c:v>117.24000000337199</c:v>
                </c:pt>
                <c:pt idx="20989">
                  <c:v>117.248000003372</c:v>
                </c:pt>
                <c:pt idx="20990">
                  <c:v>117.25600000337199</c:v>
                </c:pt>
                <c:pt idx="20991">
                  <c:v>117.264000003372</c:v>
                </c:pt>
                <c:pt idx="20992">
                  <c:v>117.272000003372</c:v>
                </c:pt>
                <c:pt idx="20993">
                  <c:v>117.280000003373</c:v>
                </c:pt>
                <c:pt idx="20994">
                  <c:v>117.288000003373</c:v>
                </c:pt>
                <c:pt idx="20995">
                  <c:v>117.296000003373</c:v>
                </c:pt>
                <c:pt idx="20996">
                  <c:v>117.30400000337301</c:v>
                </c:pt>
                <c:pt idx="20997">
                  <c:v>117.312000003374</c:v>
                </c:pt>
                <c:pt idx="20998">
                  <c:v>117.32000000337401</c:v>
                </c:pt>
                <c:pt idx="20999">
                  <c:v>117.328000003374</c:v>
                </c:pt>
                <c:pt idx="21000">
                  <c:v>117.33600000337401</c:v>
                </c:pt>
                <c:pt idx="21001">
                  <c:v>117.344000003375</c:v>
                </c:pt>
                <c:pt idx="21002">
                  <c:v>117.35200000337501</c:v>
                </c:pt>
                <c:pt idx="21003">
                  <c:v>117.36000000337501</c:v>
                </c:pt>
                <c:pt idx="21004">
                  <c:v>117.36800000337499</c:v>
                </c:pt>
                <c:pt idx="21005">
                  <c:v>117.376000003375</c:v>
                </c:pt>
                <c:pt idx="21006">
                  <c:v>117.384000003376</c:v>
                </c:pt>
                <c:pt idx="21007">
                  <c:v>117.392000003376</c:v>
                </c:pt>
                <c:pt idx="21008">
                  <c:v>117.40000000337599</c:v>
                </c:pt>
                <c:pt idx="21009">
                  <c:v>117.408000003376</c:v>
                </c:pt>
                <c:pt idx="21010">
                  <c:v>117.41600000337699</c:v>
                </c:pt>
                <c:pt idx="21011">
                  <c:v>117.42400000337699</c:v>
                </c:pt>
                <c:pt idx="21012">
                  <c:v>117.432000003377</c:v>
                </c:pt>
                <c:pt idx="21013">
                  <c:v>117.44000000337699</c:v>
                </c:pt>
                <c:pt idx="21014">
                  <c:v>117.448000003378</c:v>
                </c:pt>
                <c:pt idx="21015">
                  <c:v>117.45600000337799</c:v>
                </c:pt>
                <c:pt idx="21016">
                  <c:v>117.464000003378</c:v>
                </c:pt>
                <c:pt idx="21017">
                  <c:v>117.472000003378</c:v>
                </c:pt>
                <c:pt idx="21018">
                  <c:v>117.480000003378</c:v>
                </c:pt>
                <c:pt idx="21019">
                  <c:v>117.488000003379</c:v>
                </c:pt>
                <c:pt idx="21020">
                  <c:v>117.496000003379</c:v>
                </c:pt>
                <c:pt idx="21021">
                  <c:v>117.50400000337901</c:v>
                </c:pt>
                <c:pt idx="21022">
                  <c:v>117.512000003379</c:v>
                </c:pt>
                <c:pt idx="21023">
                  <c:v>117.52000000338001</c:v>
                </c:pt>
                <c:pt idx="21024">
                  <c:v>117.52800000338</c:v>
                </c:pt>
                <c:pt idx="21025">
                  <c:v>117.53600000338001</c:v>
                </c:pt>
                <c:pt idx="21026">
                  <c:v>117.54400000338001</c:v>
                </c:pt>
                <c:pt idx="21027">
                  <c:v>117.552000003381</c:v>
                </c:pt>
                <c:pt idx="21028">
                  <c:v>117.56000000338101</c:v>
                </c:pt>
                <c:pt idx="21029">
                  <c:v>117.568000003381</c:v>
                </c:pt>
                <c:pt idx="21030">
                  <c:v>117.576000003381</c:v>
                </c:pt>
                <c:pt idx="21031">
                  <c:v>117.58400000338099</c:v>
                </c:pt>
                <c:pt idx="21032">
                  <c:v>117.59200000338201</c:v>
                </c:pt>
                <c:pt idx="21033">
                  <c:v>117.60000000338199</c:v>
                </c:pt>
                <c:pt idx="21034">
                  <c:v>117.60800000338199</c:v>
                </c:pt>
                <c:pt idx="21035">
                  <c:v>117.616000003382</c:v>
                </c:pt>
                <c:pt idx="21036">
                  <c:v>117.62400000338299</c:v>
                </c:pt>
                <c:pt idx="21037">
                  <c:v>117.632000003383</c:v>
                </c:pt>
                <c:pt idx="21038">
                  <c:v>117.64000000338299</c:v>
                </c:pt>
                <c:pt idx="21039">
                  <c:v>117.648000003383</c:v>
                </c:pt>
                <c:pt idx="21040">
                  <c:v>117.656000003383</c:v>
                </c:pt>
                <c:pt idx="21041">
                  <c:v>117.664000003384</c:v>
                </c:pt>
                <c:pt idx="21042">
                  <c:v>117.672000003384</c:v>
                </c:pt>
                <c:pt idx="21043">
                  <c:v>117.680000003384</c:v>
                </c:pt>
                <c:pt idx="21044">
                  <c:v>117.688000003384</c:v>
                </c:pt>
                <c:pt idx="21045">
                  <c:v>117.696000003385</c:v>
                </c:pt>
                <c:pt idx="21046">
                  <c:v>117.704000003385</c:v>
                </c:pt>
                <c:pt idx="21047">
                  <c:v>117.712000003385</c:v>
                </c:pt>
                <c:pt idx="21048">
                  <c:v>117.72000000338501</c:v>
                </c:pt>
                <c:pt idx="21049">
                  <c:v>117.728000003386</c:v>
                </c:pt>
                <c:pt idx="21050">
                  <c:v>117.736000003386</c:v>
                </c:pt>
                <c:pt idx="21051">
                  <c:v>117.74400000338601</c:v>
                </c:pt>
                <c:pt idx="21052">
                  <c:v>117.752000003386</c:v>
                </c:pt>
                <c:pt idx="21053">
                  <c:v>117.760000003386</c:v>
                </c:pt>
                <c:pt idx="21054">
                  <c:v>117.768000003387</c:v>
                </c:pt>
                <c:pt idx="21055">
                  <c:v>117.77600000338701</c:v>
                </c:pt>
                <c:pt idx="21056">
                  <c:v>117.78400000338699</c:v>
                </c:pt>
                <c:pt idx="21057">
                  <c:v>117.792000003387</c:v>
                </c:pt>
                <c:pt idx="21058">
                  <c:v>117.80000000338801</c:v>
                </c:pt>
                <c:pt idx="21059">
                  <c:v>117.80800000338799</c:v>
                </c:pt>
                <c:pt idx="21060">
                  <c:v>117.816000003388</c:v>
                </c:pt>
                <c:pt idx="21061">
                  <c:v>117.82400000338799</c:v>
                </c:pt>
                <c:pt idx="21062">
                  <c:v>117.832000003389</c:v>
                </c:pt>
                <c:pt idx="21063">
                  <c:v>117.84000000338899</c:v>
                </c:pt>
                <c:pt idx="21064">
                  <c:v>117.848000003389</c:v>
                </c:pt>
                <c:pt idx="21065">
                  <c:v>117.856000003389</c:v>
                </c:pt>
                <c:pt idx="21066">
                  <c:v>117.86400000338899</c:v>
                </c:pt>
                <c:pt idx="21067">
                  <c:v>117.87200000339</c:v>
                </c:pt>
                <c:pt idx="21068">
                  <c:v>117.88000000338999</c:v>
                </c:pt>
                <c:pt idx="21069">
                  <c:v>117.88800000339</c:v>
                </c:pt>
                <c:pt idx="21070">
                  <c:v>117.89600000339</c:v>
                </c:pt>
                <c:pt idx="21071">
                  <c:v>117.904000003391</c:v>
                </c:pt>
                <c:pt idx="21072">
                  <c:v>117.912000003391</c:v>
                </c:pt>
                <c:pt idx="21073">
                  <c:v>117.92000000339101</c:v>
                </c:pt>
                <c:pt idx="21074">
                  <c:v>117.92800000339101</c:v>
                </c:pt>
                <c:pt idx="21075">
                  <c:v>117.936000003392</c:v>
                </c:pt>
                <c:pt idx="21076">
                  <c:v>117.94400000339201</c:v>
                </c:pt>
                <c:pt idx="21077">
                  <c:v>117.952000003392</c:v>
                </c:pt>
                <c:pt idx="21078">
                  <c:v>117.96000000339201</c:v>
                </c:pt>
                <c:pt idx="21079">
                  <c:v>117.96800000339199</c:v>
                </c:pt>
                <c:pt idx="21080">
                  <c:v>117.97600000339301</c:v>
                </c:pt>
                <c:pt idx="21081">
                  <c:v>117.98400000339301</c:v>
                </c:pt>
                <c:pt idx="21082">
                  <c:v>117.99200000339299</c:v>
                </c:pt>
                <c:pt idx="21083">
                  <c:v>118.000000003393</c:v>
                </c:pt>
                <c:pt idx="21084">
                  <c:v>118.00800000339399</c:v>
                </c:pt>
                <c:pt idx="21085">
                  <c:v>118.016000003394</c:v>
                </c:pt>
                <c:pt idx="21086">
                  <c:v>118.02400000339399</c:v>
                </c:pt>
                <c:pt idx="21087">
                  <c:v>118.032000003394</c:v>
                </c:pt>
                <c:pt idx="21088">
                  <c:v>118.04000000339499</c:v>
                </c:pt>
                <c:pt idx="21089">
                  <c:v>118.048000003395</c:v>
                </c:pt>
                <c:pt idx="21090">
                  <c:v>118.056000003395</c:v>
                </c:pt>
                <c:pt idx="21091">
                  <c:v>118.06400000339499</c:v>
                </c:pt>
                <c:pt idx="21092">
                  <c:v>118.072000003395</c:v>
                </c:pt>
                <c:pt idx="21093">
                  <c:v>118.08000000339599</c:v>
                </c:pt>
                <c:pt idx="21094">
                  <c:v>118.088000003396</c:v>
                </c:pt>
                <c:pt idx="21095">
                  <c:v>118.096000003396</c:v>
                </c:pt>
                <c:pt idx="21096">
                  <c:v>118.10400000339601</c:v>
                </c:pt>
                <c:pt idx="21097">
                  <c:v>118.112000003397</c:v>
                </c:pt>
                <c:pt idx="21098">
                  <c:v>118.120000003397</c:v>
                </c:pt>
                <c:pt idx="21099">
                  <c:v>118.12800000339701</c:v>
                </c:pt>
                <c:pt idx="21100">
                  <c:v>118.136000003397</c:v>
                </c:pt>
                <c:pt idx="21101">
                  <c:v>118.14400000339801</c:v>
                </c:pt>
                <c:pt idx="21102">
                  <c:v>118.152000003398</c:v>
                </c:pt>
                <c:pt idx="21103">
                  <c:v>118.16000000339801</c:v>
                </c:pt>
                <c:pt idx="21104">
                  <c:v>118.16800000339799</c:v>
                </c:pt>
                <c:pt idx="21105">
                  <c:v>118.17600000339799</c:v>
                </c:pt>
                <c:pt idx="21106">
                  <c:v>118.18400000339901</c:v>
                </c:pt>
                <c:pt idx="21107">
                  <c:v>118.19200000339899</c:v>
                </c:pt>
                <c:pt idx="21108">
                  <c:v>118.200000003399</c:v>
                </c:pt>
                <c:pt idx="21109">
                  <c:v>118.20800000339899</c:v>
                </c:pt>
                <c:pt idx="21110">
                  <c:v>118.2160000034</c:v>
                </c:pt>
                <c:pt idx="21111">
                  <c:v>118.22400000339999</c:v>
                </c:pt>
                <c:pt idx="21112">
                  <c:v>118.2320000034</c:v>
                </c:pt>
                <c:pt idx="21113">
                  <c:v>118.2400000034</c:v>
                </c:pt>
                <c:pt idx="21114">
                  <c:v>118.24800000340099</c:v>
                </c:pt>
                <c:pt idx="21115">
                  <c:v>118.256000003401</c:v>
                </c:pt>
                <c:pt idx="21116">
                  <c:v>118.26400000340099</c:v>
                </c:pt>
                <c:pt idx="21117">
                  <c:v>118.272000003401</c:v>
                </c:pt>
                <c:pt idx="21118">
                  <c:v>118.280000003401</c:v>
                </c:pt>
                <c:pt idx="21119">
                  <c:v>118.288000003402</c:v>
                </c:pt>
                <c:pt idx="21120">
                  <c:v>118.296000003402</c:v>
                </c:pt>
                <c:pt idx="21121">
                  <c:v>118.304000003402</c:v>
                </c:pt>
                <c:pt idx="21122">
                  <c:v>118.31200000340201</c:v>
                </c:pt>
                <c:pt idx="21123">
                  <c:v>118.320000003403</c:v>
                </c:pt>
                <c:pt idx="21124">
                  <c:v>118.32800000340301</c:v>
                </c:pt>
                <c:pt idx="21125">
                  <c:v>118.336000003403</c:v>
                </c:pt>
                <c:pt idx="21126">
                  <c:v>118.34400000340301</c:v>
                </c:pt>
                <c:pt idx="21127">
                  <c:v>118.352000003404</c:v>
                </c:pt>
                <c:pt idx="21128">
                  <c:v>118.36000000340401</c:v>
                </c:pt>
                <c:pt idx="21129">
                  <c:v>118.36800000340401</c:v>
                </c:pt>
                <c:pt idx="21130">
                  <c:v>118.37600000340399</c:v>
                </c:pt>
                <c:pt idx="21131">
                  <c:v>118.384000003404</c:v>
                </c:pt>
                <c:pt idx="21132">
                  <c:v>118.392000003405</c:v>
                </c:pt>
                <c:pt idx="21133">
                  <c:v>118.400000003405</c:v>
                </c:pt>
                <c:pt idx="21134">
                  <c:v>118.40800000340499</c:v>
                </c:pt>
                <c:pt idx="21135">
                  <c:v>118.416000003405</c:v>
                </c:pt>
                <c:pt idx="21136">
                  <c:v>118.42400000340599</c:v>
                </c:pt>
                <c:pt idx="21137">
                  <c:v>118.43200000340599</c:v>
                </c:pt>
                <c:pt idx="21138">
                  <c:v>118.440000003406</c:v>
                </c:pt>
                <c:pt idx="21139">
                  <c:v>118.44800000340599</c:v>
                </c:pt>
                <c:pt idx="21140">
                  <c:v>118.456000003407</c:v>
                </c:pt>
                <c:pt idx="21141">
                  <c:v>118.46400000340699</c:v>
                </c:pt>
                <c:pt idx="21142">
                  <c:v>118.472000003407</c:v>
                </c:pt>
                <c:pt idx="21143">
                  <c:v>118.480000003407</c:v>
                </c:pt>
                <c:pt idx="21144">
                  <c:v>118.48800000340701</c:v>
                </c:pt>
                <c:pt idx="21145">
                  <c:v>118.496000003408</c:v>
                </c:pt>
                <c:pt idx="21146">
                  <c:v>118.504000003408</c:v>
                </c:pt>
                <c:pt idx="21147">
                  <c:v>118.512000003408</c:v>
                </c:pt>
                <c:pt idx="21148">
                  <c:v>118.520000003408</c:v>
                </c:pt>
                <c:pt idx="21149">
                  <c:v>118.52800000340901</c:v>
                </c:pt>
                <c:pt idx="21150">
                  <c:v>118.536000003409</c:v>
                </c:pt>
                <c:pt idx="21151">
                  <c:v>118.54400000340901</c:v>
                </c:pt>
                <c:pt idx="21152">
                  <c:v>118.55200000340901</c:v>
                </c:pt>
                <c:pt idx="21153">
                  <c:v>118.56000000340899</c:v>
                </c:pt>
                <c:pt idx="21154">
                  <c:v>118.56800000341001</c:v>
                </c:pt>
                <c:pt idx="21155">
                  <c:v>118.57600000341</c:v>
                </c:pt>
                <c:pt idx="21156">
                  <c:v>118.58400000341</c:v>
                </c:pt>
                <c:pt idx="21157">
                  <c:v>118.59200000340999</c:v>
                </c:pt>
                <c:pt idx="21158">
                  <c:v>118.60000000341101</c:v>
                </c:pt>
                <c:pt idx="21159">
                  <c:v>118.60800000341099</c:v>
                </c:pt>
                <c:pt idx="21160">
                  <c:v>118.616000003411</c:v>
                </c:pt>
                <c:pt idx="21161">
                  <c:v>118.624000003411</c:v>
                </c:pt>
                <c:pt idx="21162">
                  <c:v>118.63200000341199</c:v>
                </c:pt>
                <c:pt idx="21163">
                  <c:v>118.640000003412</c:v>
                </c:pt>
                <c:pt idx="21164">
                  <c:v>118.64800000341199</c:v>
                </c:pt>
                <c:pt idx="21165">
                  <c:v>118.656000003412</c:v>
                </c:pt>
                <c:pt idx="21166">
                  <c:v>118.664000003412</c:v>
                </c:pt>
                <c:pt idx="21167">
                  <c:v>118.672000003413</c:v>
                </c:pt>
                <c:pt idx="21168">
                  <c:v>118.680000003413</c:v>
                </c:pt>
                <c:pt idx="21169">
                  <c:v>118.68800000341299</c:v>
                </c:pt>
                <c:pt idx="21170">
                  <c:v>118.696000003413</c:v>
                </c:pt>
                <c:pt idx="21171">
                  <c:v>118.704000003414</c:v>
                </c:pt>
                <c:pt idx="21172">
                  <c:v>118.712000003414</c:v>
                </c:pt>
                <c:pt idx="21173">
                  <c:v>118.720000003414</c:v>
                </c:pt>
                <c:pt idx="21174">
                  <c:v>118.72800000341401</c:v>
                </c:pt>
                <c:pt idx="21175">
                  <c:v>118.736000003415</c:v>
                </c:pt>
                <c:pt idx="21176">
                  <c:v>118.74400000341501</c:v>
                </c:pt>
                <c:pt idx="21177">
                  <c:v>118.75200000341501</c:v>
                </c:pt>
                <c:pt idx="21178">
                  <c:v>118.760000003415</c:v>
                </c:pt>
                <c:pt idx="21179">
                  <c:v>118.768000003415</c:v>
                </c:pt>
                <c:pt idx="21180">
                  <c:v>118.776000003416</c:v>
                </c:pt>
                <c:pt idx="21181">
                  <c:v>118.78400000341601</c:v>
                </c:pt>
                <c:pt idx="21182">
                  <c:v>118.79200000341599</c:v>
                </c:pt>
                <c:pt idx="21183">
                  <c:v>118.800000003416</c:v>
                </c:pt>
                <c:pt idx="21184">
                  <c:v>118.80800000341699</c:v>
                </c:pt>
                <c:pt idx="21185">
                  <c:v>118.81600000341699</c:v>
                </c:pt>
                <c:pt idx="21186">
                  <c:v>118.824000003417</c:v>
                </c:pt>
                <c:pt idx="21187">
                  <c:v>118.83200000341699</c:v>
                </c:pt>
                <c:pt idx="21188">
                  <c:v>118.840000003418</c:v>
                </c:pt>
                <c:pt idx="21189">
                  <c:v>118.84800000341799</c:v>
                </c:pt>
                <c:pt idx="21190">
                  <c:v>118.856000003418</c:v>
                </c:pt>
                <c:pt idx="21191">
                  <c:v>118.864000003418</c:v>
                </c:pt>
                <c:pt idx="21192">
                  <c:v>118.87200000341799</c:v>
                </c:pt>
                <c:pt idx="21193">
                  <c:v>118.880000003419</c:v>
                </c:pt>
                <c:pt idx="21194">
                  <c:v>118.88800000341899</c:v>
                </c:pt>
                <c:pt idx="21195">
                  <c:v>118.896000003419</c:v>
                </c:pt>
                <c:pt idx="21196">
                  <c:v>118.904000003419</c:v>
                </c:pt>
                <c:pt idx="21197">
                  <c:v>118.91200000342</c:v>
                </c:pt>
                <c:pt idx="21198">
                  <c:v>118.92000000342</c:v>
                </c:pt>
                <c:pt idx="21199">
                  <c:v>118.92800000342001</c:v>
                </c:pt>
                <c:pt idx="21200">
                  <c:v>118.93600000342001</c:v>
                </c:pt>
                <c:pt idx="21201">
                  <c:v>118.944000003421</c:v>
                </c:pt>
                <c:pt idx="21202">
                  <c:v>118.95200000342101</c:v>
                </c:pt>
                <c:pt idx="21203">
                  <c:v>118.960000003421</c:v>
                </c:pt>
                <c:pt idx="21204">
                  <c:v>118.968000003421</c:v>
                </c:pt>
                <c:pt idx="21205">
                  <c:v>118.97600000342099</c:v>
                </c:pt>
                <c:pt idx="21206">
                  <c:v>118.98400000342201</c:v>
                </c:pt>
                <c:pt idx="21207">
                  <c:v>118.99200000342199</c:v>
                </c:pt>
                <c:pt idx="21208">
                  <c:v>119.00000000342199</c:v>
                </c:pt>
                <c:pt idx="21209">
                  <c:v>119.008000003422</c:v>
                </c:pt>
                <c:pt idx="21210">
                  <c:v>119.01600000342299</c:v>
                </c:pt>
                <c:pt idx="21211">
                  <c:v>119.024000003423</c:v>
                </c:pt>
                <c:pt idx="21212">
                  <c:v>119.03200000342299</c:v>
                </c:pt>
                <c:pt idx="21213">
                  <c:v>119.040000003423</c:v>
                </c:pt>
                <c:pt idx="21214">
                  <c:v>119.04800000342399</c:v>
                </c:pt>
                <c:pt idx="21215">
                  <c:v>119.056000003424</c:v>
                </c:pt>
                <c:pt idx="21216">
                  <c:v>119.064000003424</c:v>
                </c:pt>
                <c:pt idx="21217">
                  <c:v>119.07200000342399</c:v>
                </c:pt>
                <c:pt idx="21218">
                  <c:v>119.080000003424</c:v>
                </c:pt>
                <c:pt idx="21219">
                  <c:v>119.08800000342499</c:v>
                </c:pt>
                <c:pt idx="21220">
                  <c:v>119.096000003425</c:v>
                </c:pt>
                <c:pt idx="21221">
                  <c:v>119.104000003425</c:v>
                </c:pt>
                <c:pt idx="21222">
                  <c:v>119.11200000342501</c:v>
                </c:pt>
                <c:pt idx="21223">
                  <c:v>119.120000003426</c:v>
                </c:pt>
                <c:pt idx="21224">
                  <c:v>119.128000003426</c:v>
                </c:pt>
                <c:pt idx="21225">
                  <c:v>119.13600000342601</c:v>
                </c:pt>
                <c:pt idx="21226">
                  <c:v>119.144000003426</c:v>
                </c:pt>
                <c:pt idx="21227">
                  <c:v>119.15200000342701</c:v>
                </c:pt>
                <c:pt idx="21228">
                  <c:v>119.160000003427</c:v>
                </c:pt>
                <c:pt idx="21229">
                  <c:v>119.16800000342701</c:v>
                </c:pt>
                <c:pt idx="21230">
                  <c:v>119.17600000342699</c:v>
                </c:pt>
                <c:pt idx="21231">
                  <c:v>119.18400000342699</c:v>
                </c:pt>
                <c:pt idx="21232">
                  <c:v>119.19200000342801</c:v>
                </c:pt>
                <c:pt idx="21233">
                  <c:v>119.20000000342799</c:v>
                </c:pt>
                <c:pt idx="21234">
                  <c:v>119.208000003428</c:v>
                </c:pt>
                <c:pt idx="21235">
                  <c:v>119.21600000342799</c:v>
                </c:pt>
                <c:pt idx="21236">
                  <c:v>119.224000003429</c:v>
                </c:pt>
                <c:pt idx="21237">
                  <c:v>119.23200000342899</c:v>
                </c:pt>
                <c:pt idx="21238">
                  <c:v>119.240000003429</c:v>
                </c:pt>
                <c:pt idx="21239">
                  <c:v>119.248000003429</c:v>
                </c:pt>
                <c:pt idx="21240">
                  <c:v>119.25600000342999</c:v>
                </c:pt>
                <c:pt idx="21241">
                  <c:v>119.26400000343</c:v>
                </c:pt>
                <c:pt idx="21242">
                  <c:v>119.27200000342999</c:v>
                </c:pt>
                <c:pt idx="21243">
                  <c:v>119.28000000343</c:v>
                </c:pt>
                <c:pt idx="21244">
                  <c:v>119.28800000343</c:v>
                </c:pt>
                <c:pt idx="21245">
                  <c:v>119.296000003431</c:v>
                </c:pt>
                <c:pt idx="21246">
                  <c:v>119.304000003431</c:v>
                </c:pt>
                <c:pt idx="21247">
                  <c:v>119.31200000343101</c:v>
                </c:pt>
                <c:pt idx="21248">
                  <c:v>119.32000000343101</c:v>
                </c:pt>
                <c:pt idx="21249">
                  <c:v>119.328000003432</c:v>
                </c:pt>
                <c:pt idx="21250">
                  <c:v>119.33600000343201</c:v>
                </c:pt>
                <c:pt idx="21251">
                  <c:v>119.344000003432</c:v>
                </c:pt>
                <c:pt idx="21252">
                  <c:v>119.35200000343201</c:v>
                </c:pt>
                <c:pt idx="21253">
                  <c:v>119.36000000343199</c:v>
                </c:pt>
                <c:pt idx="21254">
                  <c:v>119.36800000343301</c:v>
                </c:pt>
                <c:pt idx="21255">
                  <c:v>119.37600000343301</c:v>
                </c:pt>
                <c:pt idx="21256">
                  <c:v>119.38400000343299</c:v>
                </c:pt>
                <c:pt idx="21257">
                  <c:v>119.392000003433</c:v>
                </c:pt>
                <c:pt idx="21258">
                  <c:v>119.400000003434</c:v>
                </c:pt>
                <c:pt idx="21259">
                  <c:v>119.408000003434</c:v>
                </c:pt>
                <c:pt idx="21260">
                  <c:v>119.41600000343399</c:v>
                </c:pt>
                <c:pt idx="21261">
                  <c:v>119.424000003434</c:v>
                </c:pt>
                <c:pt idx="21262">
                  <c:v>119.43200000343499</c:v>
                </c:pt>
                <c:pt idx="21263">
                  <c:v>119.440000003435</c:v>
                </c:pt>
                <c:pt idx="21264">
                  <c:v>119.448000003435</c:v>
                </c:pt>
                <c:pt idx="21265">
                  <c:v>119.45600000343499</c:v>
                </c:pt>
                <c:pt idx="21266">
                  <c:v>119.464000003435</c:v>
                </c:pt>
                <c:pt idx="21267">
                  <c:v>119.47200000343599</c:v>
                </c:pt>
                <c:pt idx="21268">
                  <c:v>119.480000003436</c:v>
                </c:pt>
                <c:pt idx="21269">
                  <c:v>119.488000003436</c:v>
                </c:pt>
                <c:pt idx="21270">
                  <c:v>119.49600000343601</c:v>
                </c:pt>
                <c:pt idx="21271">
                  <c:v>119.504000003437</c:v>
                </c:pt>
                <c:pt idx="21272">
                  <c:v>119.512000003437</c:v>
                </c:pt>
                <c:pt idx="21273">
                  <c:v>119.520000003437</c:v>
                </c:pt>
                <c:pt idx="21274">
                  <c:v>119.528000003437</c:v>
                </c:pt>
                <c:pt idx="21275">
                  <c:v>119.53600000343801</c:v>
                </c:pt>
                <c:pt idx="21276">
                  <c:v>119.544000003438</c:v>
                </c:pt>
                <c:pt idx="21277">
                  <c:v>119.55200000343801</c:v>
                </c:pt>
                <c:pt idx="21278">
                  <c:v>119.56000000343801</c:v>
                </c:pt>
                <c:pt idx="21279">
                  <c:v>119.56800000343799</c:v>
                </c:pt>
                <c:pt idx="21280">
                  <c:v>119.57600000343901</c:v>
                </c:pt>
                <c:pt idx="21281">
                  <c:v>119.584000003439</c:v>
                </c:pt>
                <c:pt idx="21282">
                  <c:v>119.592000003439</c:v>
                </c:pt>
                <c:pt idx="21283">
                  <c:v>119.60000000343899</c:v>
                </c:pt>
                <c:pt idx="21284">
                  <c:v>119.60800000344</c:v>
                </c:pt>
                <c:pt idx="21285">
                  <c:v>119.61600000343999</c:v>
                </c:pt>
                <c:pt idx="21286">
                  <c:v>119.62400000344</c:v>
                </c:pt>
                <c:pt idx="21287">
                  <c:v>119.63200000344</c:v>
                </c:pt>
                <c:pt idx="21288">
                  <c:v>119.64000000344099</c:v>
                </c:pt>
                <c:pt idx="21289">
                  <c:v>119.648000003441</c:v>
                </c:pt>
                <c:pt idx="21290">
                  <c:v>119.65600000344099</c:v>
                </c:pt>
                <c:pt idx="21291">
                  <c:v>119.664000003441</c:v>
                </c:pt>
                <c:pt idx="21292">
                  <c:v>119.672000003441</c:v>
                </c:pt>
                <c:pt idx="21293">
                  <c:v>119.680000003442</c:v>
                </c:pt>
                <c:pt idx="21294">
                  <c:v>119.688000003442</c:v>
                </c:pt>
                <c:pt idx="21295">
                  <c:v>119.69600000344199</c:v>
                </c:pt>
                <c:pt idx="21296">
                  <c:v>119.704000003442</c:v>
                </c:pt>
                <c:pt idx="21297">
                  <c:v>119.71200000344299</c:v>
                </c:pt>
                <c:pt idx="21298">
                  <c:v>119.720000003443</c:v>
                </c:pt>
                <c:pt idx="21299">
                  <c:v>119.728000003443</c:v>
                </c:pt>
                <c:pt idx="21300">
                  <c:v>119.73600000344301</c:v>
                </c:pt>
                <c:pt idx="21301">
                  <c:v>119.744000003444</c:v>
                </c:pt>
                <c:pt idx="21302">
                  <c:v>119.75200000344401</c:v>
                </c:pt>
                <c:pt idx="21303">
                  <c:v>119.76000000344401</c:v>
                </c:pt>
                <c:pt idx="21304">
                  <c:v>119.768000003444</c:v>
                </c:pt>
                <c:pt idx="21305">
                  <c:v>119.776000003444</c:v>
                </c:pt>
                <c:pt idx="21306">
                  <c:v>119.784000003445</c:v>
                </c:pt>
                <c:pt idx="21307">
                  <c:v>119.792000003445</c:v>
                </c:pt>
                <c:pt idx="21308">
                  <c:v>119.80000000344499</c:v>
                </c:pt>
                <c:pt idx="21309">
                  <c:v>119.808000003445</c:v>
                </c:pt>
                <c:pt idx="21310">
                  <c:v>119.81600000344599</c:v>
                </c:pt>
                <c:pt idx="21311">
                  <c:v>119.82400000344599</c:v>
                </c:pt>
                <c:pt idx="21312">
                  <c:v>119.832000003446</c:v>
                </c:pt>
                <c:pt idx="21313">
                  <c:v>119.84000000344599</c:v>
                </c:pt>
                <c:pt idx="21314">
                  <c:v>119.848000003447</c:v>
                </c:pt>
                <c:pt idx="21315">
                  <c:v>119.85600000344699</c:v>
                </c:pt>
                <c:pt idx="21316">
                  <c:v>119.864000003447</c:v>
                </c:pt>
                <c:pt idx="21317">
                  <c:v>119.872000003447</c:v>
                </c:pt>
                <c:pt idx="21318">
                  <c:v>119.88000000344699</c:v>
                </c:pt>
                <c:pt idx="21319">
                  <c:v>119.888000003448</c:v>
                </c:pt>
                <c:pt idx="21320">
                  <c:v>119.89600000344799</c:v>
                </c:pt>
                <c:pt idx="21321">
                  <c:v>119.904000003448</c:v>
                </c:pt>
                <c:pt idx="21322">
                  <c:v>119.912000003448</c:v>
                </c:pt>
                <c:pt idx="21323">
                  <c:v>119.920000003449</c:v>
                </c:pt>
                <c:pt idx="21324">
                  <c:v>119.928000003449</c:v>
                </c:pt>
                <c:pt idx="21325">
                  <c:v>119.93600000344901</c:v>
                </c:pt>
                <c:pt idx="21326">
                  <c:v>119.94400000344901</c:v>
                </c:pt>
                <c:pt idx="21327">
                  <c:v>119.95200000345</c:v>
                </c:pt>
                <c:pt idx="21328">
                  <c:v>119.96000000345001</c:v>
                </c:pt>
                <c:pt idx="21329">
                  <c:v>119.96800000345</c:v>
                </c:pt>
                <c:pt idx="21330">
                  <c:v>119.97600000345</c:v>
                </c:pt>
                <c:pt idx="21331">
                  <c:v>119.98400000344999</c:v>
                </c:pt>
                <c:pt idx="21332">
                  <c:v>119.99200000345101</c:v>
                </c:pt>
                <c:pt idx="21333">
                  <c:v>120.00000000345099</c:v>
                </c:pt>
                <c:pt idx="21334">
                  <c:v>120.008000003451</c:v>
                </c:pt>
                <c:pt idx="21335">
                  <c:v>120.016000003451</c:v>
                </c:pt>
                <c:pt idx="21336">
                  <c:v>120.02400000345199</c:v>
                </c:pt>
                <c:pt idx="21337">
                  <c:v>120.032000003452</c:v>
                </c:pt>
                <c:pt idx="21338">
                  <c:v>120.04000000345199</c:v>
                </c:pt>
                <c:pt idx="21339">
                  <c:v>120.048000003452</c:v>
                </c:pt>
                <c:pt idx="21340">
                  <c:v>120.05600000345299</c:v>
                </c:pt>
                <c:pt idx="21341">
                  <c:v>120.064000003453</c:v>
                </c:pt>
                <c:pt idx="21342">
                  <c:v>120.072000003453</c:v>
                </c:pt>
                <c:pt idx="21343">
                  <c:v>120.08000000345299</c:v>
                </c:pt>
                <c:pt idx="21344">
                  <c:v>120.088000003453</c:v>
                </c:pt>
                <c:pt idx="21345">
                  <c:v>120.09600000345399</c:v>
                </c:pt>
                <c:pt idx="21346">
                  <c:v>120.104000003454</c:v>
                </c:pt>
                <c:pt idx="21347">
                  <c:v>120.112000003454</c:v>
                </c:pt>
                <c:pt idx="21348">
                  <c:v>120.12000000345401</c:v>
                </c:pt>
                <c:pt idx="21349">
                  <c:v>120.128000003455</c:v>
                </c:pt>
                <c:pt idx="21350">
                  <c:v>120.13600000345501</c:v>
                </c:pt>
                <c:pt idx="21351">
                  <c:v>120.14400000345501</c:v>
                </c:pt>
                <c:pt idx="21352">
                  <c:v>120.152000003455</c:v>
                </c:pt>
                <c:pt idx="21353">
                  <c:v>120.16000000345601</c:v>
                </c:pt>
                <c:pt idx="21354">
                  <c:v>120.168000003456</c:v>
                </c:pt>
                <c:pt idx="21355">
                  <c:v>120.17600000345601</c:v>
                </c:pt>
                <c:pt idx="21356">
                  <c:v>120.18400000345599</c:v>
                </c:pt>
                <c:pt idx="21357">
                  <c:v>120.192000003456</c:v>
                </c:pt>
                <c:pt idx="21358">
                  <c:v>120.20000000345701</c:v>
                </c:pt>
                <c:pt idx="21359">
                  <c:v>120.20800000345699</c:v>
                </c:pt>
                <c:pt idx="21360">
                  <c:v>120.216000003457</c:v>
                </c:pt>
                <c:pt idx="21361">
                  <c:v>120.22400000345699</c:v>
                </c:pt>
                <c:pt idx="21362">
                  <c:v>120.232000003458</c:v>
                </c:pt>
                <c:pt idx="21363">
                  <c:v>120.24000000345799</c:v>
                </c:pt>
                <c:pt idx="21364">
                  <c:v>120.248000003458</c:v>
                </c:pt>
                <c:pt idx="21365">
                  <c:v>120.256000003458</c:v>
                </c:pt>
                <c:pt idx="21366">
                  <c:v>120.264000003459</c:v>
                </c:pt>
                <c:pt idx="21367">
                  <c:v>120.272000003459</c:v>
                </c:pt>
                <c:pt idx="21368">
                  <c:v>120.28000000345899</c:v>
                </c:pt>
                <c:pt idx="21369">
                  <c:v>120.288000003459</c:v>
                </c:pt>
                <c:pt idx="21370">
                  <c:v>120.296000003459</c:v>
                </c:pt>
                <c:pt idx="21371">
                  <c:v>120.30400000346</c:v>
                </c:pt>
                <c:pt idx="21372">
                  <c:v>120.31200000346</c:v>
                </c:pt>
                <c:pt idx="21373">
                  <c:v>120.32000000346001</c:v>
                </c:pt>
                <c:pt idx="21374">
                  <c:v>120.32800000346001</c:v>
                </c:pt>
                <c:pt idx="21375">
                  <c:v>120.336000003461</c:v>
                </c:pt>
                <c:pt idx="21376">
                  <c:v>120.34400000346101</c:v>
                </c:pt>
                <c:pt idx="21377">
                  <c:v>120.352000003461</c:v>
                </c:pt>
                <c:pt idx="21378">
                  <c:v>120.36000000346101</c:v>
                </c:pt>
                <c:pt idx="21379">
                  <c:v>120.36800000346099</c:v>
                </c:pt>
                <c:pt idx="21380">
                  <c:v>120.37600000346201</c:v>
                </c:pt>
                <c:pt idx="21381">
                  <c:v>120.38400000346201</c:v>
                </c:pt>
                <c:pt idx="21382">
                  <c:v>120.39200000346199</c:v>
                </c:pt>
                <c:pt idx="21383">
                  <c:v>120.400000003462</c:v>
                </c:pt>
                <c:pt idx="21384">
                  <c:v>120.408000003463</c:v>
                </c:pt>
                <c:pt idx="21385">
                  <c:v>120.416000003463</c:v>
                </c:pt>
                <c:pt idx="21386">
                  <c:v>120.42400000346299</c:v>
                </c:pt>
                <c:pt idx="21387">
                  <c:v>120.432000003463</c:v>
                </c:pt>
                <c:pt idx="21388">
                  <c:v>120.44000000346399</c:v>
                </c:pt>
                <c:pt idx="21389">
                  <c:v>120.448000003464</c:v>
                </c:pt>
                <c:pt idx="21390">
                  <c:v>120.456000003464</c:v>
                </c:pt>
                <c:pt idx="21391">
                  <c:v>120.46400000346399</c:v>
                </c:pt>
                <c:pt idx="21392">
                  <c:v>120.472000003464</c:v>
                </c:pt>
                <c:pt idx="21393">
                  <c:v>120.48000000346499</c:v>
                </c:pt>
                <c:pt idx="21394">
                  <c:v>120.488000003465</c:v>
                </c:pt>
                <c:pt idx="21395">
                  <c:v>120.496000003465</c:v>
                </c:pt>
                <c:pt idx="21396">
                  <c:v>120.50400000346501</c:v>
                </c:pt>
                <c:pt idx="21397">
                  <c:v>120.512000003466</c:v>
                </c:pt>
                <c:pt idx="21398">
                  <c:v>120.520000003466</c:v>
                </c:pt>
                <c:pt idx="21399">
                  <c:v>120.528000003466</c:v>
                </c:pt>
                <c:pt idx="21400">
                  <c:v>120.536000003466</c:v>
                </c:pt>
                <c:pt idx="21401">
                  <c:v>120.544000003467</c:v>
                </c:pt>
                <c:pt idx="21402">
                  <c:v>120.552000003467</c:v>
                </c:pt>
                <c:pt idx="21403">
                  <c:v>120.56000000346701</c:v>
                </c:pt>
                <c:pt idx="21404">
                  <c:v>120.56800000346701</c:v>
                </c:pt>
                <c:pt idx="21405">
                  <c:v>120.57600000346699</c:v>
                </c:pt>
                <c:pt idx="21406">
                  <c:v>120.58400000346801</c:v>
                </c:pt>
                <c:pt idx="21407">
                  <c:v>120.592000003468</c:v>
                </c:pt>
                <c:pt idx="21408">
                  <c:v>120.600000003468</c:v>
                </c:pt>
                <c:pt idx="21409">
                  <c:v>120.60800000346799</c:v>
                </c:pt>
                <c:pt idx="21410">
                  <c:v>120.616000003469</c:v>
                </c:pt>
                <c:pt idx="21411">
                  <c:v>120.62400000346899</c:v>
                </c:pt>
                <c:pt idx="21412">
                  <c:v>120.632000003469</c:v>
                </c:pt>
                <c:pt idx="21413">
                  <c:v>120.640000003469</c:v>
                </c:pt>
                <c:pt idx="21414">
                  <c:v>120.64800000346999</c:v>
                </c:pt>
                <c:pt idx="21415">
                  <c:v>120.65600000347</c:v>
                </c:pt>
                <c:pt idx="21416">
                  <c:v>120.66400000346999</c:v>
                </c:pt>
                <c:pt idx="21417">
                  <c:v>120.67200000347</c:v>
                </c:pt>
                <c:pt idx="21418">
                  <c:v>120.68000000347</c:v>
                </c:pt>
                <c:pt idx="21419">
                  <c:v>120.688000003471</c:v>
                </c:pt>
                <c:pt idx="21420">
                  <c:v>120.696000003471</c:v>
                </c:pt>
                <c:pt idx="21421">
                  <c:v>120.70400000347099</c:v>
                </c:pt>
                <c:pt idx="21422">
                  <c:v>120.712000003471</c:v>
                </c:pt>
                <c:pt idx="21423">
                  <c:v>120.72000000347199</c:v>
                </c:pt>
                <c:pt idx="21424">
                  <c:v>120.728000003472</c:v>
                </c:pt>
                <c:pt idx="21425">
                  <c:v>120.736000003472</c:v>
                </c:pt>
                <c:pt idx="21426">
                  <c:v>120.74400000347201</c:v>
                </c:pt>
                <c:pt idx="21427">
                  <c:v>120.752000003473</c:v>
                </c:pt>
                <c:pt idx="21428">
                  <c:v>120.76000000347301</c:v>
                </c:pt>
                <c:pt idx="21429">
                  <c:v>120.76800000347301</c:v>
                </c:pt>
                <c:pt idx="21430">
                  <c:v>120.776000003473</c:v>
                </c:pt>
                <c:pt idx="21431">
                  <c:v>120.784000003473</c:v>
                </c:pt>
                <c:pt idx="21432">
                  <c:v>120.792000003474</c:v>
                </c:pt>
                <c:pt idx="21433">
                  <c:v>120.800000003474</c:v>
                </c:pt>
                <c:pt idx="21434">
                  <c:v>120.80800000347399</c:v>
                </c:pt>
                <c:pt idx="21435">
                  <c:v>120.816000003474</c:v>
                </c:pt>
                <c:pt idx="21436">
                  <c:v>120.82400000347499</c:v>
                </c:pt>
                <c:pt idx="21437">
                  <c:v>120.832000003475</c:v>
                </c:pt>
                <c:pt idx="21438">
                  <c:v>120.840000003475</c:v>
                </c:pt>
                <c:pt idx="21439">
                  <c:v>120.84800000347499</c:v>
                </c:pt>
                <c:pt idx="21440">
                  <c:v>120.856000003476</c:v>
                </c:pt>
                <c:pt idx="21441">
                  <c:v>120.86400000347599</c:v>
                </c:pt>
                <c:pt idx="21442">
                  <c:v>120.872000003476</c:v>
                </c:pt>
                <c:pt idx="21443">
                  <c:v>120.880000003476</c:v>
                </c:pt>
                <c:pt idx="21444">
                  <c:v>120.88800000347601</c:v>
                </c:pt>
                <c:pt idx="21445">
                  <c:v>120.896000003477</c:v>
                </c:pt>
                <c:pt idx="21446">
                  <c:v>120.90400000347699</c:v>
                </c:pt>
                <c:pt idx="21447">
                  <c:v>120.912000003477</c:v>
                </c:pt>
                <c:pt idx="21448">
                  <c:v>120.920000003477</c:v>
                </c:pt>
                <c:pt idx="21449">
                  <c:v>120.928000003478</c:v>
                </c:pt>
                <c:pt idx="21450">
                  <c:v>120.936000003478</c:v>
                </c:pt>
                <c:pt idx="21451">
                  <c:v>120.94400000347801</c:v>
                </c:pt>
                <c:pt idx="21452">
                  <c:v>120.95200000347801</c:v>
                </c:pt>
                <c:pt idx="21453">
                  <c:v>120.96000000347901</c:v>
                </c:pt>
                <c:pt idx="21454">
                  <c:v>120.96800000347901</c:v>
                </c:pt>
                <c:pt idx="21455">
                  <c:v>120.976000003479</c:v>
                </c:pt>
                <c:pt idx="21456">
                  <c:v>120.984000003479</c:v>
                </c:pt>
                <c:pt idx="21457">
                  <c:v>120.99200000347899</c:v>
                </c:pt>
                <c:pt idx="21458">
                  <c:v>121.00000000348001</c:v>
                </c:pt>
                <c:pt idx="21459">
                  <c:v>121.00800000347999</c:v>
                </c:pt>
                <c:pt idx="21460">
                  <c:v>121.01600000348</c:v>
                </c:pt>
                <c:pt idx="21461">
                  <c:v>121.02400000348</c:v>
                </c:pt>
                <c:pt idx="21462">
                  <c:v>121.03200000348099</c:v>
                </c:pt>
                <c:pt idx="21463">
                  <c:v>121.040000003481</c:v>
                </c:pt>
                <c:pt idx="21464">
                  <c:v>121.04800000348099</c:v>
                </c:pt>
                <c:pt idx="21465">
                  <c:v>121.056000003481</c:v>
                </c:pt>
                <c:pt idx="21466">
                  <c:v>121.06400000348199</c:v>
                </c:pt>
                <c:pt idx="21467">
                  <c:v>121.072000003482</c:v>
                </c:pt>
                <c:pt idx="21468">
                  <c:v>121.080000003482</c:v>
                </c:pt>
                <c:pt idx="21469">
                  <c:v>121.08800000348199</c:v>
                </c:pt>
                <c:pt idx="21470">
                  <c:v>121.096000003482</c:v>
                </c:pt>
                <c:pt idx="21471">
                  <c:v>121.10400000348299</c:v>
                </c:pt>
                <c:pt idx="21472">
                  <c:v>121.112000003483</c:v>
                </c:pt>
                <c:pt idx="21473">
                  <c:v>121.120000003483</c:v>
                </c:pt>
                <c:pt idx="21474">
                  <c:v>121.12800000348301</c:v>
                </c:pt>
                <c:pt idx="21475">
                  <c:v>121.136000003484</c:v>
                </c:pt>
                <c:pt idx="21476">
                  <c:v>121.14400000348401</c:v>
                </c:pt>
                <c:pt idx="21477">
                  <c:v>121.15200000348401</c:v>
                </c:pt>
                <c:pt idx="21478">
                  <c:v>121.160000003484</c:v>
                </c:pt>
                <c:pt idx="21479">
                  <c:v>121.16800000348501</c:v>
                </c:pt>
                <c:pt idx="21480">
                  <c:v>121.176000003485</c:v>
                </c:pt>
                <c:pt idx="21481">
                  <c:v>121.18400000348501</c:v>
                </c:pt>
                <c:pt idx="21482">
                  <c:v>121.19200000348499</c:v>
                </c:pt>
                <c:pt idx="21483">
                  <c:v>121.200000003485</c:v>
                </c:pt>
                <c:pt idx="21484">
                  <c:v>121.20800000348601</c:v>
                </c:pt>
                <c:pt idx="21485">
                  <c:v>121.21600000348599</c:v>
                </c:pt>
                <c:pt idx="21486">
                  <c:v>121.224000003486</c:v>
                </c:pt>
                <c:pt idx="21487">
                  <c:v>121.23200000348599</c:v>
                </c:pt>
                <c:pt idx="21488">
                  <c:v>121.240000003487</c:v>
                </c:pt>
                <c:pt idx="21489">
                  <c:v>121.24800000348699</c:v>
                </c:pt>
                <c:pt idx="21490">
                  <c:v>121.256000003487</c:v>
                </c:pt>
                <c:pt idx="21491">
                  <c:v>121.264000003487</c:v>
                </c:pt>
                <c:pt idx="21492">
                  <c:v>121.27200000348699</c:v>
                </c:pt>
                <c:pt idx="21493">
                  <c:v>121.280000003488</c:v>
                </c:pt>
                <c:pt idx="21494">
                  <c:v>121.28800000348799</c:v>
                </c:pt>
                <c:pt idx="21495">
                  <c:v>121.296000003488</c:v>
                </c:pt>
                <c:pt idx="21496">
                  <c:v>121.304000003488</c:v>
                </c:pt>
                <c:pt idx="21497">
                  <c:v>121.312000003489</c:v>
                </c:pt>
                <c:pt idx="21498">
                  <c:v>121.320000003489</c:v>
                </c:pt>
                <c:pt idx="21499">
                  <c:v>121.32800000348901</c:v>
                </c:pt>
                <c:pt idx="21500">
                  <c:v>121.336000003489</c:v>
                </c:pt>
                <c:pt idx="21501">
                  <c:v>121.34400000349</c:v>
                </c:pt>
                <c:pt idx="21502">
                  <c:v>121.35200000349001</c:v>
                </c:pt>
                <c:pt idx="21503">
                  <c:v>121.36000000349</c:v>
                </c:pt>
                <c:pt idx="21504">
                  <c:v>121.36800000349001</c:v>
                </c:pt>
                <c:pt idx="21505">
                  <c:v>121.37600000348999</c:v>
                </c:pt>
                <c:pt idx="21506">
                  <c:v>121.38400000349101</c:v>
                </c:pt>
                <c:pt idx="21507">
                  <c:v>121.39200000349101</c:v>
                </c:pt>
                <c:pt idx="21508">
                  <c:v>121.40000000349099</c:v>
                </c:pt>
                <c:pt idx="21509">
                  <c:v>121.408000003491</c:v>
                </c:pt>
                <c:pt idx="21510">
                  <c:v>121.41600000349199</c:v>
                </c:pt>
                <c:pt idx="21511">
                  <c:v>121.424000003492</c:v>
                </c:pt>
                <c:pt idx="21512">
                  <c:v>121.43200000349199</c:v>
                </c:pt>
                <c:pt idx="21513">
                  <c:v>121.440000003492</c:v>
                </c:pt>
                <c:pt idx="21514">
                  <c:v>121.44800000349299</c:v>
                </c:pt>
                <c:pt idx="21515">
                  <c:v>121.456000003493</c:v>
                </c:pt>
                <c:pt idx="21516">
                  <c:v>121.464000003493</c:v>
                </c:pt>
                <c:pt idx="21517">
                  <c:v>121.47200000349299</c:v>
                </c:pt>
                <c:pt idx="21518">
                  <c:v>121.480000003493</c:v>
                </c:pt>
                <c:pt idx="21519">
                  <c:v>121.48800000349399</c:v>
                </c:pt>
                <c:pt idx="21520">
                  <c:v>121.496000003494</c:v>
                </c:pt>
                <c:pt idx="21521">
                  <c:v>121.504000003494</c:v>
                </c:pt>
                <c:pt idx="21522">
                  <c:v>121.51200000349401</c:v>
                </c:pt>
                <c:pt idx="21523">
                  <c:v>121.520000003495</c:v>
                </c:pt>
                <c:pt idx="21524">
                  <c:v>121.52800000349499</c:v>
                </c:pt>
                <c:pt idx="21525">
                  <c:v>121.536000003495</c:v>
                </c:pt>
                <c:pt idx="21526">
                  <c:v>121.544000003495</c:v>
                </c:pt>
                <c:pt idx="21527">
                  <c:v>121.552000003496</c:v>
                </c:pt>
                <c:pt idx="21528">
                  <c:v>121.560000003496</c:v>
                </c:pt>
                <c:pt idx="21529">
                  <c:v>121.56800000349601</c:v>
                </c:pt>
                <c:pt idx="21530">
                  <c:v>121.57600000349601</c:v>
                </c:pt>
                <c:pt idx="21531">
                  <c:v>121.584000003496</c:v>
                </c:pt>
                <c:pt idx="21532">
                  <c:v>121.59200000349701</c:v>
                </c:pt>
                <c:pt idx="21533">
                  <c:v>121.60000000349699</c:v>
                </c:pt>
                <c:pt idx="21534">
                  <c:v>121.608000003497</c:v>
                </c:pt>
                <c:pt idx="21535">
                  <c:v>121.61600000349699</c:v>
                </c:pt>
                <c:pt idx="21536">
                  <c:v>121.624000003498</c:v>
                </c:pt>
                <c:pt idx="21537">
                  <c:v>121.63200000349799</c:v>
                </c:pt>
                <c:pt idx="21538">
                  <c:v>121.640000003498</c:v>
                </c:pt>
                <c:pt idx="21539">
                  <c:v>121.648000003498</c:v>
                </c:pt>
                <c:pt idx="21540">
                  <c:v>121.656000003499</c:v>
                </c:pt>
                <c:pt idx="21541">
                  <c:v>121.664000003499</c:v>
                </c:pt>
                <c:pt idx="21542">
                  <c:v>121.67200000349899</c:v>
                </c:pt>
                <c:pt idx="21543">
                  <c:v>121.680000003499</c:v>
                </c:pt>
                <c:pt idx="21544">
                  <c:v>121.688000003499</c:v>
                </c:pt>
                <c:pt idx="21545">
                  <c:v>121.6960000035</c:v>
                </c:pt>
                <c:pt idx="21546">
                  <c:v>121.7040000035</c:v>
                </c:pt>
                <c:pt idx="21547">
                  <c:v>121.71200000350001</c:v>
                </c:pt>
                <c:pt idx="21548">
                  <c:v>121.7200000035</c:v>
                </c:pt>
                <c:pt idx="21549">
                  <c:v>121.72800000350099</c:v>
                </c:pt>
                <c:pt idx="21550">
                  <c:v>121.736000003501</c:v>
                </c:pt>
                <c:pt idx="21551">
                  <c:v>121.744000003501</c:v>
                </c:pt>
                <c:pt idx="21552">
                  <c:v>121.75200000350101</c:v>
                </c:pt>
                <c:pt idx="21553">
                  <c:v>121.760000003502</c:v>
                </c:pt>
                <c:pt idx="21554">
                  <c:v>121.76800000350201</c:v>
                </c:pt>
                <c:pt idx="21555">
                  <c:v>121.77600000350201</c:v>
                </c:pt>
                <c:pt idx="21556">
                  <c:v>121.78400000350199</c:v>
                </c:pt>
                <c:pt idx="21557">
                  <c:v>121.792000003502</c:v>
                </c:pt>
                <c:pt idx="21558">
                  <c:v>121.800000003503</c:v>
                </c:pt>
                <c:pt idx="21559">
                  <c:v>121.808000003503</c:v>
                </c:pt>
                <c:pt idx="21560">
                  <c:v>121.81600000350299</c:v>
                </c:pt>
                <c:pt idx="21561">
                  <c:v>121.824000003503</c:v>
                </c:pt>
                <c:pt idx="21562">
                  <c:v>121.83200000350399</c:v>
                </c:pt>
                <c:pt idx="21563">
                  <c:v>121.840000003504</c:v>
                </c:pt>
                <c:pt idx="21564">
                  <c:v>121.848000003504</c:v>
                </c:pt>
                <c:pt idx="21565">
                  <c:v>121.85600000350399</c:v>
                </c:pt>
                <c:pt idx="21566">
                  <c:v>121.864000003505</c:v>
                </c:pt>
                <c:pt idx="21567">
                  <c:v>121.87200000350499</c:v>
                </c:pt>
                <c:pt idx="21568">
                  <c:v>121.880000003505</c:v>
                </c:pt>
                <c:pt idx="21569">
                  <c:v>121.888000003505</c:v>
                </c:pt>
                <c:pt idx="21570">
                  <c:v>121.89600000350501</c:v>
                </c:pt>
                <c:pt idx="21571">
                  <c:v>121.904000003506</c:v>
                </c:pt>
                <c:pt idx="21572">
                  <c:v>121.91200000350599</c:v>
                </c:pt>
                <c:pt idx="21573">
                  <c:v>121.920000003506</c:v>
                </c:pt>
                <c:pt idx="21574">
                  <c:v>121.928000003506</c:v>
                </c:pt>
                <c:pt idx="21575">
                  <c:v>121.936000003507</c:v>
                </c:pt>
                <c:pt idx="21576">
                  <c:v>121.944000003507</c:v>
                </c:pt>
                <c:pt idx="21577">
                  <c:v>121.95200000350701</c:v>
                </c:pt>
                <c:pt idx="21578">
                  <c:v>121.96000000350701</c:v>
                </c:pt>
                <c:pt idx="21579">
                  <c:v>121.96800000350801</c:v>
                </c:pt>
                <c:pt idx="21580">
                  <c:v>121.97600000350801</c:v>
                </c:pt>
                <c:pt idx="21581">
                  <c:v>121.984000003508</c:v>
                </c:pt>
                <c:pt idx="21582">
                  <c:v>121.992000003508</c:v>
                </c:pt>
                <c:pt idx="21583">
                  <c:v>122.00000000350799</c:v>
                </c:pt>
                <c:pt idx="21584">
                  <c:v>122.00800000350901</c:v>
                </c:pt>
                <c:pt idx="21585">
                  <c:v>122.01600000350899</c:v>
                </c:pt>
                <c:pt idx="21586">
                  <c:v>122.024000003509</c:v>
                </c:pt>
                <c:pt idx="21587">
                  <c:v>122.032000003509</c:v>
                </c:pt>
                <c:pt idx="21588">
                  <c:v>122.04000000350999</c:v>
                </c:pt>
                <c:pt idx="21589">
                  <c:v>122.04800000351</c:v>
                </c:pt>
                <c:pt idx="21590">
                  <c:v>122.05600000350999</c:v>
                </c:pt>
                <c:pt idx="21591">
                  <c:v>122.06400000351</c:v>
                </c:pt>
                <c:pt idx="21592">
                  <c:v>122.07200000351</c:v>
                </c:pt>
                <c:pt idx="21593">
                  <c:v>122.080000003511</c:v>
                </c:pt>
                <c:pt idx="21594">
                  <c:v>122.088000003511</c:v>
                </c:pt>
                <c:pt idx="21595">
                  <c:v>122.09600000351099</c:v>
                </c:pt>
                <c:pt idx="21596">
                  <c:v>122.104000003511</c:v>
                </c:pt>
                <c:pt idx="21597">
                  <c:v>122.11200000351199</c:v>
                </c:pt>
                <c:pt idx="21598">
                  <c:v>122.120000003512</c:v>
                </c:pt>
                <c:pt idx="21599">
                  <c:v>122.128000003512</c:v>
                </c:pt>
                <c:pt idx="21600">
                  <c:v>122.13600000351201</c:v>
                </c:pt>
                <c:pt idx="21601">
                  <c:v>122.144000003513</c:v>
                </c:pt>
                <c:pt idx="21602">
                  <c:v>122.15200000351301</c:v>
                </c:pt>
                <c:pt idx="21603">
                  <c:v>122.16000000351301</c:v>
                </c:pt>
                <c:pt idx="21604">
                  <c:v>122.168000003513</c:v>
                </c:pt>
                <c:pt idx="21605">
                  <c:v>122.176000003513</c:v>
                </c:pt>
                <c:pt idx="21606">
                  <c:v>122.184000003514</c:v>
                </c:pt>
                <c:pt idx="21607">
                  <c:v>122.19200000351401</c:v>
                </c:pt>
                <c:pt idx="21608">
                  <c:v>122.20000000351399</c:v>
                </c:pt>
                <c:pt idx="21609">
                  <c:v>122.208000003514</c:v>
                </c:pt>
                <c:pt idx="21610">
                  <c:v>122.21600000351499</c:v>
                </c:pt>
                <c:pt idx="21611">
                  <c:v>122.22400000351499</c:v>
                </c:pt>
                <c:pt idx="21612">
                  <c:v>122.232000003515</c:v>
                </c:pt>
                <c:pt idx="21613">
                  <c:v>122.24000000351499</c:v>
                </c:pt>
                <c:pt idx="21614">
                  <c:v>122.248000003516</c:v>
                </c:pt>
                <c:pt idx="21615">
                  <c:v>122.25600000351599</c:v>
                </c:pt>
                <c:pt idx="21616">
                  <c:v>122.264000003516</c:v>
                </c:pt>
                <c:pt idx="21617">
                  <c:v>122.272000003516</c:v>
                </c:pt>
                <c:pt idx="21618">
                  <c:v>122.28000000351601</c:v>
                </c:pt>
                <c:pt idx="21619">
                  <c:v>122.288000003517</c:v>
                </c:pt>
                <c:pt idx="21620">
                  <c:v>122.29600000351699</c:v>
                </c:pt>
                <c:pt idx="21621">
                  <c:v>122.304000003517</c:v>
                </c:pt>
                <c:pt idx="21622">
                  <c:v>122.312000003517</c:v>
                </c:pt>
                <c:pt idx="21623">
                  <c:v>122.320000003518</c:v>
                </c:pt>
                <c:pt idx="21624">
                  <c:v>122.328000003518</c:v>
                </c:pt>
                <c:pt idx="21625">
                  <c:v>122.33600000351801</c:v>
                </c:pt>
                <c:pt idx="21626">
                  <c:v>122.344000003518</c:v>
                </c:pt>
                <c:pt idx="21627">
                  <c:v>122.352000003519</c:v>
                </c:pt>
                <c:pt idx="21628">
                  <c:v>122.360000003519</c:v>
                </c:pt>
                <c:pt idx="21629">
                  <c:v>122.368000003519</c:v>
                </c:pt>
                <c:pt idx="21630">
                  <c:v>122.37600000351901</c:v>
                </c:pt>
                <c:pt idx="21631">
                  <c:v>122.38400000351899</c:v>
                </c:pt>
                <c:pt idx="21632">
                  <c:v>122.39200000352001</c:v>
                </c:pt>
                <c:pt idx="21633">
                  <c:v>122.40000000351999</c:v>
                </c:pt>
                <c:pt idx="21634">
                  <c:v>122.40800000352</c:v>
                </c:pt>
                <c:pt idx="21635">
                  <c:v>122.41600000352</c:v>
                </c:pt>
                <c:pt idx="21636">
                  <c:v>122.42400000352099</c:v>
                </c:pt>
                <c:pt idx="21637">
                  <c:v>122.432000003521</c:v>
                </c:pt>
                <c:pt idx="21638">
                  <c:v>122.44000000352099</c:v>
                </c:pt>
                <c:pt idx="21639">
                  <c:v>122.448000003521</c:v>
                </c:pt>
                <c:pt idx="21640">
                  <c:v>122.45600000352199</c:v>
                </c:pt>
                <c:pt idx="21641">
                  <c:v>122.464000003522</c:v>
                </c:pt>
                <c:pt idx="21642">
                  <c:v>122.472000003522</c:v>
                </c:pt>
                <c:pt idx="21643">
                  <c:v>122.48000000352199</c:v>
                </c:pt>
                <c:pt idx="21644">
                  <c:v>122.488000003522</c:v>
                </c:pt>
                <c:pt idx="21645">
                  <c:v>122.49600000352299</c:v>
                </c:pt>
                <c:pt idx="21646">
                  <c:v>122.504000003523</c:v>
                </c:pt>
                <c:pt idx="21647">
                  <c:v>122.512000003523</c:v>
                </c:pt>
                <c:pt idx="21648">
                  <c:v>122.52000000352301</c:v>
                </c:pt>
                <c:pt idx="21649">
                  <c:v>122.528000003524</c:v>
                </c:pt>
                <c:pt idx="21650">
                  <c:v>122.53600000352401</c:v>
                </c:pt>
                <c:pt idx="21651">
                  <c:v>122.544000003524</c:v>
                </c:pt>
                <c:pt idx="21652">
                  <c:v>122.552000003524</c:v>
                </c:pt>
                <c:pt idx="21653">
                  <c:v>122.560000003525</c:v>
                </c:pt>
                <c:pt idx="21654">
                  <c:v>122.568000003525</c:v>
                </c:pt>
                <c:pt idx="21655">
                  <c:v>122.57600000352501</c:v>
                </c:pt>
                <c:pt idx="21656">
                  <c:v>122.58400000352499</c:v>
                </c:pt>
                <c:pt idx="21657">
                  <c:v>122.592000003525</c:v>
                </c:pt>
                <c:pt idx="21658">
                  <c:v>122.60000000352601</c:v>
                </c:pt>
                <c:pt idx="21659">
                  <c:v>122.60800000352599</c:v>
                </c:pt>
                <c:pt idx="21660">
                  <c:v>122.616000003526</c:v>
                </c:pt>
                <c:pt idx="21661">
                  <c:v>122.62400000352599</c:v>
                </c:pt>
                <c:pt idx="21662">
                  <c:v>122.632000003527</c:v>
                </c:pt>
                <c:pt idx="21663">
                  <c:v>122.64000000352699</c:v>
                </c:pt>
                <c:pt idx="21664">
                  <c:v>122.648000003527</c:v>
                </c:pt>
                <c:pt idx="21665">
                  <c:v>122.656000003527</c:v>
                </c:pt>
                <c:pt idx="21666">
                  <c:v>122.664000003528</c:v>
                </c:pt>
                <c:pt idx="21667">
                  <c:v>122.672000003528</c:v>
                </c:pt>
                <c:pt idx="21668">
                  <c:v>122.68000000352799</c:v>
                </c:pt>
                <c:pt idx="21669">
                  <c:v>122.688000003528</c:v>
                </c:pt>
                <c:pt idx="21670">
                  <c:v>122.696000003528</c:v>
                </c:pt>
                <c:pt idx="21671">
                  <c:v>122.704000003529</c:v>
                </c:pt>
                <c:pt idx="21672">
                  <c:v>122.712000003529</c:v>
                </c:pt>
                <c:pt idx="21673">
                  <c:v>122.72000000352901</c:v>
                </c:pt>
                <c:pt idx="21674">
                  <c:v>122.728000003529</c:v>
                </c:pt>
                <c:pt idx="21675">
                  <c:v>122.73600000352999</c:v>
                </c:pt>
                <c:pt idx="21676">
                  <c:v>122.74400000353</c:v>
                </c:pt>
                <c:pt idx="21677">
                  <c:v>122.75200000353</c:v>
                </c:pt>
                <c:pt idx="21678">
                  <c:v>122.76000000353001</c:v>
                </c:pt>
                <c:pt idx="21679">
                  <c:v>122.768000003531</c:v>
                </c:pt>
                <c:pt idx="21680">
                  <c:v>122.77600000353101</c:v>
                </c:pt>
                <c:pt idx="21681">
                  <c:v>122.78400000353101</c:v>
                </c:pt>
                <c:pt idx="21682">
                  <c:v>122.79200000353099</c:v>
                </c:pt>
                <c:pt idx="21683">
                  <c:v>122.800000003531</c:v>
                </c:pt>
                <c:pt idx="21684">
                  <c:v>122.808000003532</c:v>
                </c:pt>
                <c:pt idx="21685">
                  <c:v>122.816000003532</c:v>
                </c:pt>
                <c:pt idx="21686">
                  <c:v>122.82400000353199</c:v>
                </c:pt>
                <c:pt idx="21687">
                  <c:v>122.832000003532</c:v>
                </c:pt>
                <c:pt idx="21688">
                  <c:v>122.84000000353299</c:v>
                </c:pt>
                <c:pt idx="21689">
                  <c:v>122.848000003533</c:v>
                </c:pt>
                <c:pt idx="21690">
                  <c:v>122.856000003533</c:v>
                </c:pt>
                <c:pt idx="21691">
                  <c:v>122.86400000353299</c:v>
                </c:pt>
                <c:pt idx="21692">
                  <c:v>122.872000003534</c:v>
                </c:pt>
                <c:pt idx="21693">
                  <c:v>122.88000000353399</c:v>
                </c:pt>
                <c:pt idx="21694">
                  <c:v>122.888000003534</c:v>
                </c:pt>
                <c:pt idx="21695">
                  <c:v>122.896000003534</c:v>
                </c:pt>
                <c:pt idx="21696">
                  <c:v>122.90400000353401</c:v>
                </c:pt>
                <c:pt idx="21697">
                  <c:v>122.912000003535</c:v>
                </c:pt>
                <c:pt idx="21698">
                  <c:v>122.92000000353499</c:v>
                </c:pt>
                <c:pt idx="21699">
                  <c:v>122.928000003535</c:v>
                </c:pt>
                <c:pt idx="21700">
                  <c:v>122.936000003535</c:v>
                </c:pt>
                <c:pt idx="21701">
                  <c:v>122.944000003536</c:v>
                </c:pt>
                <c:pt idx="21702">
                  <c:v>122.952000003536</c:v>
                </c:pt>
                <c:pt idx="21703">
                  <c:v>122.96000000353601</c:v>
                </c:pt>
                <c:pt idx="21704">
                  <c:v>122.96800000353601</c:v>
                </c:pt>
                <c:pt idx="21705">
                  <c:v>122.976000003536</c:v>
                </c:pt>
                <c:pt idx="21706">
                  <c:v>122.98400000353701</c:v>
                </c:pt>
                <c:pt idx="21707">
                  <c:v>122.992000003537</c:v>
                </c:pt>
                <c:pt idx="21708">
                  <c:v>123.000000003537</c:v>
                </c:pt>
                <c:pt idx="21709">
                  <c:v>123.00800000353699</c:v>
                </c:pt>
                <c:pt idx="21710">
                  <c:v>123.016000003538</c:v>
                </c:pt>
                <c:pt idx="21711">
                  <c:v>123.02400000353799</c:v>
                </c:pt>
                <c:pt idx="21712">
                  <c:v>123.032000003538</c:v>
                </c:pt>
                <c:pt idx="21713">
                  <c:v>123.040000003538</c:v>
                </c:pt>
                <c:pt idx="21714">
                  <c:v>123.04800000353899</c:v>
                </c:pt>
                <c:pt idx="21715">
                  <c:v>123.056000003539</c:v>
                </c:pt>
                <c:pt idx="21716">
                  <c:v>123.06400000353899</c:v>
                </c:pt>
                <c:pt idx="21717">
                  <c:v>123.072000003539</c:v>
                </c:pt>
                <c:pt idx="21718">
                  <c:v>123.080000003539</c:v>
                </c:pt>
                <c:pt idx="21719">
                  <c:v>123.08800000354</c:v>
                </c:pt>
                <c:pt idx="21720">
                  <c:v>123.09600000354</c:v>
                </c:pt>
                <c:pt idx="21721">
                  <c:v>123.10400000354001</c:v>
                </c:pt>
                <c:pt idx="21722">
                  <c:v>123.11200000354</c:v>
                </c:pt>
                <c:pt idx="21723">
                  <c:v>123.12000000354099</c:v>
                </c:pt>
                <c:pt idx="21724">
                  <c:v>123.128000003541</c:v>
                </c:pt>
                <c:pt idx="21725">
                  <c:v>123.136000003541</c:v>
                </c:pt>
                <c:pt idx="21726">
                  <c:v>123.14400000354101</c:v>
                </c:pt>
                <c:pt idx="21727">
                  <c:v>123.152000003542</c:v>
                </c:pt>
                <c:pt idx="21728">
                  <c:v>123.16000000354201</c:v>
                </c:pt>
                <c:pt idx="21729">
                  <c:v>123.16800000354201</c:v>
                </c:pt>
                <c:pt idx="21730">
                  <c:v>123.176000003542</c:v>
                </c:pt>
                <c:pt idx="21731">
                  <c:v>123.184000003542</c:v>
                </c:pt>
                <c:pt idx="21732">
                  <c:v>123.192000003543</c:v>
                </c:pt>
                <c:pt idx="21733">
                  <c:v>123.200000003543</c:v>
                </c:pt>
                <c:pt idx="21734">
                  <c:v>123.20800000354299</c:v>
                </c:pt>
                <c:pt idx="21735">
                  <c:v>123.216000003543</c:v>
                </c:pt>
                <c:pt idx="21736">
                  <c:v>123.22400000354399</c:v>
                </c:pt>
                <c:pt idx="21737">
                  <c:v>123.232000003544</c:v>
                </c:pt>
                <c:pt idx="21738">
                  <c:v>123.240000003544</c:v>
                </c:pt>
                <c:pt idx="21739">
                  <c:v>123.24800000354399</c:v>
                </c:pt>
                <c:pt idx="21740">
                  <c:v>123.256000003545</c:v>
                </c:pt>
                <c:pt idx="21741">
                  <c:v>123.26400000354499</c:v>
                </c:pt>
                <c:pt idx="21742">
                  <c:v>123.272000003545</c:v>
                </c:pt>
                <c:pt idx="21743">
                  <c:v>123.280000003545</c:v>
                </c:pt>
                <c:pt idx="21744">
                  <c:v>123.28800000354501</c:v>
                </c:pt>
                <c:pt idx="21745">
                  <c:v>123.296000003546</c:v>
                </c:pt>
                <c:pt idx="21746">
                  <c:v>123.30400000354599</c:v>
                </c:pt>
                <c:pt idx="21747">
                  <c:v>123.312000003546</c:v>
                </c:pt>
                <c:pt idx="21748">
                  <c:v>123.320000003546</c:v>
                </c:pt>
                <c:pt idx="21749">
                  <c:v>123.328000003547</c:v>
                </c:pt>
                <c:pt idx="21750">
                  <c:v>123.336000003547</c:v>
                </c:pt>
                <c:pt idx="21751">
                  <c:v>123.34400000354701</c:v>
                </c:pt>
                <c:pt idx="21752">
                  <c:v>123.352000003547</c:v>
                </c:pt>
                <c:pt idx="21753">
                  <c:v>123.36000000354801</c:v>
                </c:pt>
                <c:pt idx="21754">
                  <c:v>123.368000003548</c:v>
                </c:pt>
                <c:pt idx="21755">
                  <c:v>123.376000003548</c:v>
                </c:pt>
                <c:pt idx="21756">
                  <c:v>123.384000003548</c:v>
                </c:pt>
                <c:pt idx="21757">
                  <c:v>123.39200000354799</c:v>
                </c:pt>
                <c:pt idx="21758">
                  <c:v>123.40000000354901</c:v>
                </c:pt>
                <c:pt idx="21759">
                  <c:v>123.40800000354899</c:v>
                </c:pt>
                <c:pt idx="21760">
                  <c:v>123.416000003549</c:v>
                </c:pt>
                <c:pt idx="21761">
                  <c:v>123.424000003549</c:v>
                </c:pt>
                <c:pt idx="21762">
                  <c:v>123.43200000354999</c:v>
                </c:pt>
                <c:pt idx="21763">
                  <c:v>123.44000000355</c:v>
                </c:pt>
                <c:pt idx="21764">
                  <c:v>123.44800000354999</c:v>
                </c:pt>
                <c:pt idx="21765">
                  <c:v>123.45600000355</c:v>
                </c:pt>
                <c:pt idx="21766">
                  <c:v>123.46400000355099</c:v>
                </c:pt>
                <c:pt idx="21767">
                  <c:v>123.472000003551</c:v>
                </c:pt>
                <c:pt idx="21768">
                  <c:v>123.480000003551</c:v>
                </c:pt>
                <c:pt idx="21769">
                  <c:v>123.48800000355099</c:v>
                </c:pt>
                <c:pt idx="21770">
                  <c:v>123.496000003551</c:v>
                </c:pt>
                <c:pt idx="21771">
                  <c:v>123.50400000355199</c:v>
                </c:pt>
                <c:pt idx="21772">
                  <c:v>123.512000003552</c:v>
                </c:pt>
                <c:pt idx="21773">
                  <c:v>123.520000003552</c:v>
                </c:pt>
                <c:pt idx="21774">
                  <c:v>123.52800000355201</c:v>
                </c:pt>
                <c:pt idx="21775">
                  <c:v>123.536000003553</c:v>
                </c:pt>
                <c:pt idx="21776">
                  <c:v>123.54400000355301</c:v>
                </c:pt>
                <c:pt idx="21777">
                  <c:v>123.552000003553</c:v>
                </c:pt>
                <c:pt idx="21778">
                  <c:v>123.560000003553</c:v>
                </c:pt>
                <c:pt idx="21779">
                  <c:v>123.568000003554</c:v>
                </c:pt>
                <c:pt idx="21780">
                  <c:v>123.576000003554</c:v>
                </c:pt>
                <c:pt idx="21781">
                  <c:v>123.58400000355401</c:v>
                </c:pt>
                <c:pt idx="21782">
                  <c:v>123.59200000355399</c:v>
                </c:pt>
                <c:pt idx="21783">
                  <c:v>123.600000003554</c:v>
                </c:pt>
                <c:pt idx="21784">
                  <c:v>123.60800000355501</c:v>
                </c:pt>
                <c:pt idx="21785">
                  <c:v>123.61600000355499</c:v>
                </c:pt>
                <c:pt idx="21786">
                  <c:v>123.624000003555</c:v>
                </c:pt>
                <c:pt idx="21787">
                  <c:v>123.63200000355499</c:v>
                </c:pt>
                <c:pt idx="21788">
                  <c:v>123.640000003556</c:v>
                </c:pt>
                <c:pt idx="21789">
                  <c:v>123.64800000355599</c:v>
                </c:pt>
                <c:pt idx="21790">
                  <c:v>123.656000003556</c:v>
                </c:pt>
                <c:pt idx="21791">
                  <c:v>123.664000003556</c:v>
                </c:pt>
                <c:pt idx="21792">
                  <c:v>123.672000003557</c:v>
                </c:pt>
                <c:pt idx="21793">
                  <c:v>123.680000003557</c:v>
                </c:pt>
                <c:pt idx="21794">
                  <c:v>123.68800000355699</c:v>
                </c:pt>
                <c:pt idx="21795">
                  <c:v>123.696000003557</c:v>
                </c:pt>
                <c:pt idx="21796">
                  <c:v>123.704000003557</c:v>
                </c:pt>
                <c:pt idx="21797">
                  <c:v>123.712000003558</c:v>
                </c:pt>
                <c:pt idx="21798">
                  <c:v>123.720000003558</c:v>
                </c:pt>
                <c:pt idx="21799">
                  <c:v>123.72800000355801</c:v>
                </c:pt>
                <c:pt idx="21800">
                  <c:v>123.736000003558</c:v>
                </c:pt>
                <c:pt idx="21801">
                  <c:v>123.74400000355899</c:v>
                </c:pt>
                <c:pt idx="21802">
                  <c:v>123.752000003559</c:v>
                </c:pt>
                <c:pt idx="21803">
                  <c:v>123.760000003559</c:v>
                </c:pt>
                <c:pt idx="21804">
                  <c:v>123.76800000355901</c:v>
                </c:pt>
                <c:pt idx="21805">
                  <c:v>123.77600000355899</c:v>
                </c:pt>
                <c:pt idx="21806">
                  <c:v>123.78400000356001</c:v>
                </c:pt>
                <c:pt idx="21807">
                  <c:v>123.79200000356001</c:v>
                </c:pt>
                <c:pt idx="21808">
                  <c:v>123.80000000356</c:v>
                </c:pt>
                <c:pt idx="21809">
                  <c:v>123.80800000356</c:v>
                </c:pt>
                <c:pt idx="21810">
                  <c:v>123.816000003561</c:v>
                </c:pt>
                <c:pt idx="21811">
                  <c:v>123.824000003561</c:v>
                </c:pt>
                <c:pt idx="21812">
                  <c:v>123.83200000356099</c:v>
                </c:pt>
                <c:pt idx="21813">
                  <c:v>123.840000003561</c:v>
                </c:pt>
                <c:pt idx="21814">
                  <c:v>123.84800000356199</c:v>
                </c:pt>
                <c:pt idx="21815">
                  <c:v>123.856000003562</c:v>
                </c:pt>
                <c:pt idx="21816">
                  <c:v>123.864000003562</c:v>
                </c:pt>
                <c:pt idx="21817">
                  <c:v>123.87200000356199</c:v>
                </c:pt>
                <c:pt idx="21818">
                  <c:v>123.880000003562</c:v>
                </c:pt>
                <c:pt idx="21819">
                  <c:v>123.88800000356299</c:v>
                </c:pt>
                <c:pt idx="21820">
                  <c:v>123.896000003563</c:v>
                </c:pt>
                <c:pt idx="21821">
                  <c:v>123.904000003563</c:v>
                </c:pt>
                <c:pt idx="21822">
                  <c:v>123.91200000356301</c:v>
                </c:pt>
                <c:pt idx="21823">
                  <c:v>123.920000003564</c:v>
                </c:pt>
                <c:pt idx="21824">
                  <c:v>123.92800000356401</c:v>
                </c:pt>
                <c:pt idx="21825">
                  <c:v>123.936000003564</c:v>
                </c:pt>
                <c:pt idx="21826">
                  <c:v>123.944000003564</c:v>
                </c:pt>
                <c:pt idx="21827">
                  <c:v>123.952000003565</c:v>
                </c:pt>
                <c:pt idx="21828">
                  <c:v>123.960000003565</c:v>
                </c:pt>
                <c:pt idx="21829">
                  <c:v>123.96800000356501</c:v>
                </c:pt>
                <c:pt idx="21830">
                  <c:v>123.97600000356501</c:v>
                </c:pt>
                <c:pt idx="21831">
                  <c:v>123.984000003565</c:v>
                </c:pt>
                <c:pt idx="21832">
                  <c:v>123.99200000356601</c:v>
                </c:pt>
                <c:pt idx="21833">
                  <c:v>124.000000003566</c:v>
                </c:pt>
                <c:pt idx="21834">
                  <c:v>124.008000003566</c:v>
                </c:pt>
                <c:pt idx="21835">
                  <c:v>124.01600000356599</c:v>
                </c:pt>
                <c:pt idx="21836">
                  <c:v>124.024000003567</c:v>
                </c:pt>
                <c:pt idx="21837">
                  <c:v>124.03200000356699</c:v>
                </c:pt>
                <c:pt idx="21838">
                  <c:v>124.040000003567</c:v>
                </c:pt>
                <c:pt idx="21839">
                  <c:v>124.048000003567</c:v>
                </c:pt>
                <c:pt idx="21840">
                  <c:v>124.056000003568</c:v>
                </c:pt>
                <c:pt idx="21841">
                  <c:v>124.064000003568</c:v>
                </c:pt>
                <c:pt idx="21842">
                  <c:v>124.07200000356799</c:v>
                </c:pt>
                <c:pt idx="21843">
                  <c:v>124.080000003568</c:v>
                </c:pt>
                <c:pt idx="21844">
                  <c:v>124.088000003568</c:v>
                </c:pt>
                <c:pt idx="21845">
                  <c:v>124.096000003569</c:v>
                </c:pt>
                <c:pt idx="21846">
                  <c:v>124.104000003569</c:v>
                </c:pt>
                <c:pt idx="21847">
                  <c:v>124.11200000356901</c:v>
                </c:pt>
                <c:pt idx="21848">
                  <c:v>124.120000003569</c:v>
                </c:pt>
                <c:pt idx="21849">
                  <c:v>124.12800000356999</c:v>
                </c:pt>
                <c:pt idx="21850">
                  <c:v>124.13600000357</c:v>
                </c:pt>
                <c:pt idx="21851">
                  <c:v>124.14400000357</c:v>
                </c:pt>
                <c:pt idx="21852">
                  <c:v>124.15200000357001</c:v>
                </c:pt>
                <c:pt idx="21853">
                  <c:v>124.160000003571</c:v>
                </c:pt>
                <c:pt idx="21854">
                  <c:v>124.16800000357101</c:v>
                </c:pt>
                <c:pt idx="21855">
                  <c:v>124.176000003571</c:v>
                </c:pt>
                <c:pt idx="21856">
                  <c:v>124.18400000357099</c:v>
                </c:pt>
                <c:pt idx="21857">
                  <c:v>124.192000003571</c:v>
                </c:pt>
                <c:pt idx="21858">
                  <c:v>124.200000003572</c:v>
                </c:pt>
                <c:pt idx="21859">
                  <c:v>124.208000003572</c:v>
                </c:pt>
                <c:pt idx="21860">
                  <c:v>124.21600000357199</c:v>
                </c:pt>
                <c:pt idx="21861">
                  <c:v>124.224000003572</c:v>
                </c:pt>
                <c:pt idx="21862">
                  <c:v>124.23200000357299</c:v>
                </c:pt>
                <c:pt idx="21863">
                  <c:v>124.240000003573</c:v>
                </c:pt>
                <c:pt idx="21864">
                  <c:v>124.248000003573</c:v>
                </c:pt>
                <c:pt idx="21865">
                  <c:v>124.25600000357299</c:v>
                </c:pt>
                <c:pt idx="21866">
                  <c:v>124.264000003574</c:v>
                </c:pt>
                <c:pt idx="21867">
                  <c:v>124.27200000357399</c:v>
                </c:pt>
                <c:pt idx="21868">
                  <c:v>124.280000003574</c:v>
                </c:pt>
                <c:pt idx="21869">
                  <c:v>124.288000003574</c:v>
                </c:pt>
                <c:pt idx="21870">
                  <c:v>124.29600000357401</c:v>
                </c:pt>
                <c:pt idx="21871">
                  <c:v>124.304000003575</c:v>
                </c:pt>
                <c:pt idx="21872">
                  <c:v>124.31200000357499</c:v>
                </c:pt>
                <c:pt idx="21873">
                  <c:v>124.320000003575</c:v>
                </c:pt>
                <c:pt idx="21874">
                  <c:v>124.328000003575</c:v>
                </c:pt>
                <c:pt idx="21875">
                  <c:v>124.336000003576</c:v>
                </c:pt>
                <c:pt idx="21876">
                  <c:v>124.344000003576</c:v>
                </c:pt>
                <c:pt idx="21877">
                  <c:v>124.35200000357601</c:v>
                </c:pt>
                <c:pt idx="21878">
                  <c:v>124.360000003576</c:v>
                </c:pt>
                <c:pt idx="21879">
                  <c:v>124.36800000357701</c:v>
                </c:pt>
                <c:pt idx="21880">
                  <c:v>124.376000003577</c:v>
                </c:pt>
                <c:pt idx="21881">
                  <c:v>124.384000003577</c:v>
                </c:pt>
                <c:pt idx="21882">
                  <c:v>124.392000003577</c:v>
                </c:pt>
                <c:pt idx="21883">
                  <c:v>124.40000000357699</c:v>
                </c:pt>
                <c:pt idx="21884">
                  <c:v>124.40800000357801</c:v>
                </c:pt>
                <c:pt idx="21885">
                  <c:v>124.41600000357799</c:v>
                </c:pt>
                <c:pt idx="21886">
                  <c:v>124.424000003578</c:v>
                </c:pt>
                <c:pt idx="21887">
                  <c:v>124.432000003578</c:v>
                </c:pt>
                <c:pt idx="21888">
                  <c:v>124.44000000357899</c:v>
                </c:pt>
                <c:pt idx="21889">
                  <c:v>124.448000003579</c:v>
                </c:pt>
                <c:pt idx="21890">
                  <c:v>124.45600000357899</c:v>
                </c:pt>
                <c:pt idx="21891">
                  <c:v>124.464000003579</c:v>
                </c:pt>
                <c:pt idx="21892">
                  <c:v>124.47200000357999</c:v>
                </c:pt>
                <c:pt idx="21893">
                  <c:v>124.48000000358</c:v>
                </c:pt>
                <c:pt idx="21894">
                  <c:v>124.48800000358</c:v>
                </c:pt>
                <c:pt idx="21895">
                  <c:v>124.49600000358001</c:v>
                </c:pt>
                <c:pt idx="21896">
                  <c:v>124.50400000358</c:v>
                </c:pt>
                <c:pt idx="21897">
                  <c:v>124.51200000358099</c:v>
                </c:pt>
                <c:pt idx="21898">
                  <c:v>124.520000003581</c:v>
                </c:pt>
                <c:pt idx="21899">
                  <c:v>124.528000003581</c:v>
                </c:pt>
                <c:pt idx="21900">
                  <c:v>124.53600000358101</c:v>
                </c:pt>
                <c:pt idx="21901">
                  <c:v>124.544000003582</c:v>
                </c:pt>
                <c:pt idx="21902">
                  <c:v>124.55200000358201</c:v>
                </c:pt>
                <c:pt idx="21903">
                  <c:v>124.560000003582</c:v>
                </c:pt>
                <c:pt idx="21904">
                  <c:v>124.568000003582</c:v>
                </c:pt>
                <c:pt idx="21905">
                  <c:v>124.576000003583</c:v>
                </c:pt>
                <c:pt idx="21906">
                  <c:v>124.584000003583</c:v>
                </c:pt>
                <c:pt idx="21907">
                  <c:v>124.59200000358301</c:v>
                </c:pt>
                <c:pt idx="21908">
                  <c:v>124.60000000358299</c:v>
                </c:pt>
                <c:pt idx="21909">
                  <c:v>124.608000003583</c:v>
                </c:pt>
                <c:pt idx="21910">
                  <c:v>124.61600000358401</c:v>
                </c:pt>
                <c:pt idx="21911">
                  <c:v>124.624000003584</c:v>
                </c:pt>
                <c:pt idx="21912">
                  <c:v>124.632000003584</c:v>
                </c:pt>
                <c:pt idx="21913">
                  <c:v>124.64000000358399</c:v>
                </c:pt>
                <c:pt idx="21914">
                  <c:v>124.648000003585</c:v>
                </c:pt>
                <c:pt idx="21915">
                  <c:v>124.65600000358499</c:v>
                </c:pt>
                <c:pt idx="21916">
                  <c:v>124.664000003585</c:v>
                </c:pt>
                <c:pt idx="21917">
                  <c:v>124.672000003585</c:v>
                </c:pt>
                <c:pt idx="21918">
                  <c:v>124.68000000358501</c:v>
                </c:pt>
                <c:pt idx="21919">
                  <c:v>124.688000003586</c:v>
                </c:pt>
                <c:pt idx="21920">
                  <c:v>124.69600000358599</c:v>
                </c:pt>
                <c:pt idx="21921">
                  <c:v>124.704000003586</c:v>
                </c:pt>
                <c:pt idx="21922">
                  <c:v>124.712000003586</c:v>
                </c:pt>
                <c:pt idx="21923">
                  <c:v>124.720000003587</c:v>
                </c:pt>
                <c:pt idx="21924">
                  <c:v>124.728000003587</c:v>
                </c:pt>
                <c:pt idx="21925">
                  <c:v>124.73600000358701</c:v>
                </c:pt>
                <c:pt idx="21926">
                  <c:v>124.744000003587</c:v>
                </c:pt>
                <c:pt idx="21927">
                  <c:v>124.75200000358801</c:v>
                </c:pt>
                <c:pt idx="21928">
                  <c:v>124.760000003588</c:v>
                </c:pt>
                <c:pt idx="21929">
                  <c:v>124.768000003588</c:v>
                </c:pt>
                <c:pt idx="21930">
                  <c:v>124.77600000358801</c:v>
                </c:pt>
                <c:pt idx="21931">
                  <c:v>124.78400000358799</c:v>
                </c:pt>
                <c:pt idx="21932">
                  <c:v>124.79200000358901</c:v>
                </c:pt>
                <c:pt idx="21933">
                  <c:v>124.80000000358901</c:v>
                </c:pt>
                <c:pt idx="21934">
                  <c:v>124.808000003589</c:v>
                </c:pt>
                <c:pt idx="21935">
                  <c:v>124.816000003589</c:v>
                </c:pt>
                <c:pt idx="21936">
                  <c:v>124.82400000358999</c:v>
                </c:pt>
                <c:pt idx="21937">
                  <c:v>124.83200000359</c:v>
                </c:pt>
                <c:pt idx="21938">
                  <c:v>124.84000000358999</c:v>
                </c:pt>
                <c:pt idx="21939">
                  <c:v>124.84800000359</c:v>
                </c:pt>
                <c:pt idx="21940">
                  <c:v>124.85600000359099</c:v>
                </c:pt>
                <c:pt idx="21941">
                  <c:v>124.864000003591</c:v>
                </c:pt>
                <c:pt idx="21942">
                  <c:v>124.872000003591</c:v>
                </c:pt>
                <c:pt idx="21943">
                  <c:v>124.88000000359099</c:v>
                </c:pt>
                <c:pt idx="21944">
                  <c:v>124.888000003591</c:v>
                </c:pt>
                <c:pt idx="21945">
                  <c:v>124.89600000359199</c:v>
                </c:pt>
                <c:pt idx="21946">
                  <c:v>124.904000003592</c:v>
                </c:pt>
                <c:pt idx="21947">
                  <c:v>124.912000003592</c:v>
                </c:pt>
                <c:pt idx="21948">
                  <c:v>124.92000000359201</c:v>
                </c:pt>
                <c:pt idx="21949">
                  <c:v>124.928000003593</c:v>
                </c:pt>
                <c:pt idx="21950">
                  <c:v>124.93600000359301</c:v>
                </c:pt>
                <c:pt idx="21951">
                  <c:v>124.944000003593</c:v>
                </c:pt>
                <c:pt idx="21952">
                  <c:v>124.952000003593</c:v>
                </c:pt>
                <c:pt idx="21953">
                  <c:v>124.960000003594</c:v>
                </c:pt>
                <c:pt idx="21954">
                  <c:v>124.968000003594</c:v>
                </c:pt>
                <c:pt idx="21955">
                  <c:v>124.97600000359401</c:v>
                </c:pt>
                <c:pt idx="21956">
                  <c:v>124.98400000359399</c:v>
                </c:pt>
                <c:pt idx="21957">
                  <c:v>124.992000003594</c:v>
                </c:pt>
                <c:pt idx="21958">
                  <c:v>125.00000000359502</c:v>
                </c:pt>
                <c:pt idx="21959">
                  <c:v>125.00800000359499</c:v>
                </c:pt>
                <c:pt idx="21960">
                  <c:v>125.016000003595</c:v>
                </c:pt>
                <c:pt idx="21961">
                  <c:v>125.02400000359501</c:v>
                </c:pt>
                <c:pt idx="21962">
                  <c:v>125.03200000359598</c:v>
                </c:pt>
                <c:pt idx="21963">
                  <c:v>125.04000000359599</c:v>
                </c:pt>
                <c:pt idx="21964">
                  <c:v>125.048000003596</c:v>
                </c:pt>
                <c:pt idx="21965">
                  <c:v>125.05600000359601</c:v>
                </c:pt>
                <c:pt idx="21966">
                  <c:v>125.06400000359699</c:v>
                </c:pt>
                <c:pt idx="21967">
                  <c:v>125.072000003597</c:v>
                </c:pt>
                <c:pt idx="21968">
                  <c:v>125.08000000359701</c:v>
                </c:pt>
                <c:pt idx="21969">
                  <c:v>125.08800000359699</c:v>
                </c:pt>
                <c:pt idx="21970">
                  <c:v>125.096000003597</c:v>
                </c:pt>
                <c:pt idx="21971">
                  <c:v>125.104000003598</c:v>
                </c:pt>
                <c:pt idx="21972">
                  <c:v>125.11200000359801</c:v>
                </c:pt>
                <c:pt idx="21973">
                  <c:v>125.12000000359799</c:v>
                </c:pt>
                <c:pt idx="21974">
                  <c:v>125.128000003598</c:v>
                </c:pt>
                <c:pt idx="21975">
                  <c:v>125.13600000359901</c:v>
                </c:pt>
                <c:pt idx="21976">
                  <c:v>125.14400000359899</c:v>
                </c:pt>
                <c:pt idx="21977">
                  <c:v>125.152000003599</c:v>
                </c:pt>
                <c:pt idx="21978">
                  <c:v>125.16000000359901</c:v>
                </c:pt>
                <c:pt idx="21979">
                  <c:v>125.16800000360001</c:v>
                </c:pt>
                <c:pt idx="21980">
                  <c:v>125.1760000036</c:v>
                </c:pt>
                <c:pt idx="21981">
                  <c:v>125.1840000036</c:v>
                </c:pt>
                <c:pt idx="21982">
                  <c:v>125.1920000036</c:v>
                </c:pt>
                <c:pt idx="21983">
                  <c:v>125.20000000359998</c:v>
                </c:pt>
                <c:pt idx="21984">
                  <c:v>125.208000003601</c:v>
                </c:pt>
                <c:pt idx="21985">
                  <c:v>125.216000003601</c:v>
                </c:pt>
                <c:pt idx="21986">
                  <c:v>125.22400000360101</c:v>
                </c:pt>
                <c:pt idx="21987">
                  <c:v>125.23200000360099</c:v>
                </c:pt>
                <c:pt idx="21988">
                  <c:v>125.24000000360199</c:v>
                </c:pt>
                <c:pt idx="21989">
                  <c:v>125.248000003602</c:v>
                </c:pt>
                <c:pt idx="21990">
                  <c:v>125.25600000360201</c:v>
                </c:pt>
                <c:pt idx="21991">
                  <c:v>125.26400000360199</c:v>
                </c:pt>
                <c:pt idx="21992">
                  <c:v>125.272000003603</c:v>
                </c:pt>
                <c:pt idx="21993">
                  <c:v>125.28000000360301</c:v>
                </c:pt>
                <c:pt idx="21994">
                  <c:v>125.28800000360299</c:v>
                </c:pt>
                <c:pt idx="21995">
                  <c:v>125.296000003603</c:v>
                </c:pt>
                <c:pt idx="21996">
                  <c:v>125.30400000360301</c:v>
                </c:pt>
                <c:pt idx="21997">
                  <c:v>125.31200000360401</c:v>
                </c:pt>
                <c:pt idx="21998">
                  <c:v>125.32000000360399</c:v>
                </c:pt>
                <c:pt idx="21999">
                  <c:v>125.328000003604</c:v>
                </c:pt>
                <c:pt idx="22000">
                  <c:v>125.33600000360401</c:v>
                </c:pt>
                <c:pt idx="22001">
                  <c:v>125.34400000360499</c:v>
                </c:pt>
                <c:pt idx="22002">
                  <c:v>125.352000003605</c:v>
                </c:pt>
                <c:pt idx="22003">
                  <c:v>125.36000000360501</c:v>
                </c:pt>
                <c:pt idx="22004">
                  <c:v>125.36800000360502</c:v>
                </c:pt>
                <c:pt idx="22005">
                  <c:v>125.37600000360599</c:v>
                </c:pt>
                <c:pt idx="22006">
                  <c:v>125.384000003606</c:v>
                </c:pt>
                <c:pt idx="22007">
                  <c:v>125.39200000360601</c:v>
                </c:pt>
                <c:pt idx="22008">
                  <c:v>125.40000000360598</c:v>
                </c:pt>
                <c:pt idx="22009">
                  <c:v>125.40800000360599</c:v>
                </c:pt>
                <c:pt idx="22010">
                  <c:v>125.41600000360701</c:v>
                </c:pt>
                <c:pt idx="22011">
                  <c:v>125.42400000360701</c:v>
                </c:pt>
                <c:pt idx="22012">
                  <c:v>125.43200000360699</c:v>
                </c:pt>
                <c:pt idx="22013">
                  <c:v>125.440000003607</c:v>
                </c:pt>
                <c:pt idx="22014">
                  <c:v>125.448000003608</c:v>
                </c:pt>
                <c:pt idx="22015">
                  <c:v>125.45600000360798</c:v>
                </c:pt>
                <c:pt idx="22016">
                  <c:v>125.46400000360799</c:v>
                </c:pt>
                <c:pt idx="22017">
                  <c:v>125.472000003608</c:v>
                </c:pt>
                <c:pt idx="22018">
                  <c:v>125.48000000360901</c:v>
                </c:pt>
                <c:pt idx="22019">
                  <c:v>125.48800000360899</c:v>
                </c:pt>
                <c:pt idx="22020">
                  <c:v>125.496000003609</c:v>
                </c:pt>
                <c:pt idx="22021">
                  <c:v>125.50400000360901</c:v>
                </c:pt>
                <c:pt idx="22022">
                  <c:v>125.51200000360899</c:v>
                </c:pt>
                <c:pt idx="22023">
                  <c:v>125.52000000360999</c:v>
                </c:pt>
                <c:pt idx="22024">
                  <c:v>125.52800000361</c:v>
                </c:pt>
                <c:pt idx="22025">
                  <c:v>125.53600000361001</c:v>
                </c:pt>
                <c:pt idx="22026">
                  <c:v>125.54400000360999</c:v>
                </c:pt>
                <c:pt idx="22027">
                  <c:v>125.552000003611</c:v>
                </c:pt>
                <c:pt idx="22028">
                  <c:v>125.56000000361101</c:v>
                </c:pt>
                <c:pt idx="22029">
                  <c:v>125.56800000361102</c:v>
                </c:pt>
                <c:pt idx="22030">
                  <c:v>125.576000003611</c:v>
                </c:pt>
                <c:pt idx="22031">
                  <c:v>125.584000003612</c:v>
                </c:pt>
                <c:pt idx="22032">
                  <c:v>125.59200000361201</c:v>
                </c:pt>
                <c:pt idx="22033">
                  <c:v>125.600000003612</c:v>
                </c:pt>
                <c:pt idx="22034">
                  <c:v>125.60800000361199</c:v>
                </c:pt>
                <c:pt idx="22035">
                  <c:v>125.616000003612</c:v>
                </c:pt>
                <c:pt idx="22036">
                  <c:v>125.62400000361301</c:v>
                </c:pt>
                <c:pt idx="22037">
                  <c:v>125.63200000361299</c:v>
                </c:pt>
                <c:pt idx="22038">
                  <c:v>125.640000003613</c:v>
                </c:pt>
                <c:pt idx="22039">
                  <c:v>125.64800000361301</c:v>
                </c:pt>
                <c:pt idx="22040">
                  <c:v>125.65600000361398</c:v>
                </c:pt>
                <c:pt idx="22041">
                  <c:v>125.66400000361399</c:v>
                </c:pt>
                <c:pt idx="22042">
                  <c:v>125.672000003614</c:v>
                </c:pt>
                <c:pt idx="22043">
                  <c:v>125.68000000361401</c:v>
                </c:pt>
                <c:pt idx="22044">
                  <c:v>125.68800000361399</c:v>
                </c:pt>
                <c:pt idx="22045">
                  <c:v>125.696000003615</c:v>
                </c:pt>
                <c:pt idx="22046">
                  <c:v>125.70400000361501</c:v>
                </c:pt>
                <c:pt idx="22047">
                  <c:v>125.71200000361499</c:v>
                </c:pt>
                <c:pt idx="22048">
                  <c:v>125.720000003615</c:v>
                </c:pt>
                <c:pt idx="22049">
                  <c:v>125.728000003616</c:v>
                </c:pt>
                <c:pt idx="22050">
                  <c:v>125.73600000361601</c:v>
                </c:pt>
                <c:pt idx="22051">
                  <c:v>125.74400000361599</c:v>
                </c:pt>
                <c:pt idx="22052">
                  <c:v>125.752000003616</c:v>
                </c:pt>
                <c:pt idx="22053">
                  <c:v>125.76000000361701</c:v>
                </c:pt>
                <c:pt idx="22054">
                  <c:v>125.76800000361699</c:v>
                </c:pt>
                <c:pt idx="22055">
                  <c:v>125.776000003617</c:v>
                </c:pt>
                <c:pt idx="22056">
                  <c:v>125.784000003617</c:v>
                </c:pt>
                <c:pt idx="22057">
                  <c:v>125.79200000361701</c:v>
                </c:pt>
                <c:pt idx="22058">
                  <c:v>125.800000003618</c:v>
                </c:pt>
                <c:pt idx="22059">
                  <c:v>125.80800000361799</c:v>
                </c:pt>
                <c:pt idx="22060">
                  <c:v>125.816000003618</c:v>
                </c:pt>
                <c:pt idx="22061">
                  <c:v>125.82400000361798</c:v>
                </c:pt>
                <c:pt idx="22062">
                  <c:v>125.83200000361899</c:v>
                </c:pt>
                <c:pt idx="22063">
                  <c:v>125.840000003619</c:v>
                </c:pt>
                <c:pt idx="22064">
                  <c:v>125.84800000361901</c:v>
                </c:pt>
                <c:pt idx="22065">
                  <c:v>125.85600000361899</c:v>
                </c:pt>
                <c:pt idx="22066">
                  <c:v>125.86400000361999</c:v>
                </c:pt>
                <c:pt idx="22067">
                  <c:v>125.87200000362</c:v>
                </c:pt>
                <c:pt idx="22068">
                  <c:v>125.88000000362001</c:v>
                </c:pt>
                <c:pt idx="22069">
                  <c:v>125.88800000361999</c:v>
                </c:pt>
                <c:pt idx="22070">
                  <c:v>125.89600000362</c:v>
                </c:pt>
                <c:pt idx="22071">
                  <c:v>125.90400000362101</c:v>
                </c:pt>
                <c:pt idx="22072">
                  <c:v>125.91200000362099</c:v>
                </c:pt>
                <c:pt idx="22073">
                  <c:v>125.920000003621</c:v>
                </c:pt>
                <c:pt idx="22074">
                  <c:v>125.92800000362101</c:v>
                </c:pt>
                <c:pt idx="22075">
                  <c:v>125.93600000362201</c:v>
                </c:pt>
                <c:pt idx="22076">
                  <c:v>125.94400000362199</c:v>
                </c:pt>
                <c:pt idx="22077">
                  <c:v>125.952000003622</c:v>
                </c:pt>
                <c:pt idx="22078">
                  <c:v>125.96000000362201</c:v>
                </c:pt>
                <c:pt idx="22079">
                  <c:v>125.96800000362299</c:v>
                </c:pt>
                <c:pt idx="22080">
                  <c:v>125.976000003623</c:v>
                </c:pt>
                <c:pt idx="22081">
                  <c:v>125.98400000362301</c:v>
                </c:pt>
                <c:pt idx="22082">
                  <c:v>125.99200000362301</c:v>
                </c:pt>
                <c:pt idx="22083">
                  <c:v>126.00000000362299</c:v>
                </c:pt>
                <c:pt idx="22084">
                  <c:v>126.00800000362401</c:v>
                </c:pt>
                <c:pt idx="22085">
                  <c:v>126.016000003624</c:v>
                </c:pt>
                <c:pt idx="22086">
                  <c:v>126.02400000362398</c:v>
                </c:pt>
                <c:pt idx="22087">
                  <c:v>126.03200000362399</c:v>
                </c:pt>
                <c:pt idx="22088">
                  <c:v>126.040000003625</c:v>
                </c:pt>
                <c:pt idx="22089">
                  <c:v>126.04800000362501</c:v>
                </c:pt>
                <c:pt idx="22090">
                  <c:v>126.05600000362499</c:v>
                </c:pt>
                <c:pt idx="22091">
                  <c:v>126.064000003625</c:v>
                </c:pt>
                <c:pt idx="22092">
                  <c:v>126.072000003626</c:v>
                </c:pt>
                <c:pt idx="22093">
                  <c:v>126.08000000362601</c:v>
                </c:pt>
                <c:pt idx="22094">
                  <c:v>126.08800000362599</c:v>
                </c:pt>
                <c:pt idx="22095">
                  <c:v>126.096000003626</c:v>
                </c:pt>
                <c:pt idx="22096">
                  <c:v>126.10400000362601</c:v>
                </c:pt>
                <c:pt idx="22097">
                  <c:v>126.11200000362699</c:v>
                </c:pt>
                <c:pt idx="22098">
                  <c:v>126.120000003627</c:v>
                </c:pt>
                <c:pt idx="22099">
                  <c:v>126.12800000362701</c:v>
                </c:pt>
                <c:pt idx="22100">
                  <c:v>126.13600000362702</c:v>
                </c:pt>
                <c:pt idx="22101">
                  <c:v>126.14400000362799</c:v>
                </c:pt>
                <c:pt idx="22102">
                  <c:v>126.152000003628</c:v>
                </c:pt>
                <c:pt idx="22103">
                  <c:v>126.16000000362801</c:v>
                </c:pt>
                <c:pt idx="22104">
                  <c:v>126.16800000362799</c:v>
                </c:pt>
                <c:pt idx="22105">
                  <c:v>126.176000003629</c:v>
                </c:pt>
                <c:pt idx="22106">
                  <c:v>126.18400000362901</c:v>
                </c:pt>
                <c:pt idx="22107">
                  <c:v>126.19200000362902</c:v>
                </c:pt>
                <c:pt idx="22108">
                  <c:v>126.20000000362899</c:v>
                </c:pt>
                <c:pt idx="22109">
                  <c:v>126.208000003629</c:v>
                </c:pt>
                <c:pt idx="22110">
                  <c:v>126.21600000363001</c:v>
                </c:pt>
                <c:pt idx="22111">
                  <c:v>126.22400000362998</c:v>
                </c:pt>
                <c:pt idx="22112">
                  <c:v>126.23200000362999</c:v>
                </c:pt>
                <c:pt idx="22113">
                  <c:v>126.24000000363</c:v>
                </c:pt>
                <c:pt idx="22114">
                  <c:v>126.24800000363101</c:v>
                </c:pt>
                <c:pt idx="22115">
                  <c:v>126.25600000363099</c:v>
                </c:pt>
                <c:pt idx="22116">
                  <c:v>126.264000003631</c:v>
                </c:pt>
                <c:pt idx="22117">
                  <c:v>126.27200000363101</c:v>
                </c:pt>
                <c:pt idx="22118">
                  <c:v>126.28000000363198</c:v>
                </c:pt>
                <c:pt idx="22119">
                  <c:v>126.28800000363199</c:v>
                </c:pt>
                <c:pt idx="22120">
                  <c:v>126.296000003632</c:v>
                </c:pt>
                <c:pt idx="22121">
                  <c:v>126.30400000363201</c:v>
                </c:pt>
                <c:pt idx="22122">
                  <c:v>126.31200000363199</c:v>
                </c:pt>
                <c:pt idx="22123">
                  <c:v>126.320000003633</c:v>
                </c:pt>
                <c:pt idx="22124">
                  <c:v>126.32800000363301</c:v>
                </c:pt>
                <c:pt idx="22125">
                  <c:v>126.33600000363299</c:v>
                </c:pt>
                <c:pt idx="22126">
                  <c:v>126.344000003633</c:v>
                </c:pt>
                <c:pt idx="22127">
                  <c:v>126.352000003634</c:v>
                </c:pt>
                <c:pt idx="22128">
                  <c:v>126.36000000363401</c:v>
                </c:pt>
                <c:pt idx="22129">
                  <c:v>126.36800000363399</c:v>
                </c:pt>
                <c:pt idx="22130">
                  <c:v>126.376000003634</c:v>
                </c:pt>
                <c:pt idx="22131">
                  <c:v>126.38400000363501</c:v>
                </c:pt>
                <c:pt idx="22132">
                  <c:v>126.39200000363502</c:v>
                </c:pt>
                <c:pt idx="22133">
                  <c:v>126.400000003635</c:v>
                </c:pt>
                <c:pt idx="22134">
                  <c:v>126.408000003635</c:v>
                </c:pt>
                <c:pt idx="22135">
                  <c:v>126.41600000363501</c:v>
                </c:pt>
                <c:pt idx="22136">
                  <c:v>126.424000003636</c:v>
                </c:pt>
                <c:pt idx="22137">
                  <c:v>126.43200000363599</c:v>
                </c:pt>
                <c:pt idx="22138">
                  <c:v>126.440000003636</c:v>
                </c:pt>
                <c:pt idx="22139">
                  <c:v>126.44800000363601</c:v>
                </c:pt>
                <c:pt idx="22140">
                  <c:v>126.45600000363699</c:v>
                </c:pt>
                <c:pt idx="22141">
                  <c:v>126.464000003637</c:v>
                </c:pt>
                <c:pt idx="22142">
                  <c:v>126.47200000363701</c:v>
                </c:pt>
                <c:pt idx="22143">
                  <c:v>126.48000000363699</c:v>
                </c:pt>
                <c:pt idx="22144">
                  <c:v>126.488000003637</c:v>
                </c:pt>
                <c:pt idx="22145">
                  <c:v>126.496000003638</c:v>
                </c:pt>
                <c:pt idx="22146">
                  <c:v>126.50400000363801</c:v>
                </c:pt>
                <c:pt idx="22147">
                  <c:v>126.51200000363799</c:v>
                </c:pt>
                <c:pt idx="22148">
                  <c:v>126.520000003638</c:v>
                </c:pt>
                <c:pt idx="22149">
                  <c:v>126.52800000363901</c:v>
                </c:pt>
                <c:pt idx="22150">
                  <c:v>126.53600000363899</c:v>
                </c:pt>
                <c:pt idx="22151">
                  <c:v>126.544000003639</c:v>
                </c:pt>
                <c:pt idx="22152">
                  <c:v>126.55200000363901</c:v>
                </c:pt>
                <c:pt idx="22153">
                  <c:v>126.56000000364001</c:v>
                </c:pt>
                <c:pt idx="22154">
                  <c:v>126.56800000363999</c:v>
                </c:pt>
                <c:pt idx="22155">
                  <c:v>126.57600000364</c:v>
                </c:pt>
                <c:pt idx="22156">
                  <c:v>126.58400000364</c:v>
                </c:pt>
                <c:pt idx="22157">
                  <c:v>126.59200000363998</c:v>
                </c:pt>
                <c:pt idx="22158">
                  <c:v>126.600000003641</c:v>
                </c:pt>
                <c:pt idx="22159">
                  <c:v>126.608000003641</c:v>
                </c:pt>
                <c:pt idx="22160">
                  <c:v>126.61600000364101</c:v>
                </c:pt>
                <c:pt idx="22161">
                  <c:v>126.62400000364099</c:v>
                </c:pt>
                <c:pt idx="22162">
                  <c:v>126.63200000364199</c:v>
                </c:pt>
                <c:pt idx="22163">
                  <c:v>126.640000003642</c:v>
                </c:pt>
                <c:pt idx="22164">
                  <c:v>126.64800000364198</c:v>
                </c:pt>
                <c:pt idx="22165">
                  <c:v>126.65600000364199</c:v>
                </c:pt>
                <c:pt idx="22166">
                  <c:v>126.664000003643</c:v>
                </c:pt>
                <c:pt idx="22167">
                  <c:v>126.67200000364301</c:v>
                </c:pt>
                <c:pt idx="22168">
                  <c:v>126.68000000364299</c:v>
                </c:pt>
                <c:pt idx="22169">
                  <c:v>126.688000003643</c:v>
                </c:pt>
                <c:pt idx="22170">
                  <c:v>126.69600000364301</c:v>
                </c:pt>
                <c:pt idx="22171">
                  <c:v>126.70400000364401</c:v>
                </c:pt>
                <c:pt idx="22172">
                  <c:v>126.71200000364399</c:v>
                </c:pt>
                <c:pt idx="22173">
                  <c:v>126.720000003644</c:v>
                </c:pt>
                <c:pt idx="22174">
                  <c:v>126.72800000364401</c:v>
                </c:pt>
                <c:pt idx="22175">
                  <c:v>126.73600000364499</c:v>
                </c:pt>
                <c:pt idx="22176">
                  <c:v>126.744000003645</c:v>
                </c:pt>
                <c:pt idx="22177">
                  <c:v>126.75200000364501</c:v>
                </c:pt>
                <c:pt idx="22178">
                  <c:v>126.76000000364502</c:v>
                </c:pt>
                <c:pt idx="22179">
                  <c:v>126.76800000364599</c:v>
                </c:pt>
                <c:pt idx="22180">
                  <c:v>126.776000003646</c:v>
                </c:pt>
                <c:pt idx="22181">
                  <c:v>126.78400000364601</c:v>
                </c:pt>
                <c:pt idx="22182">
                  <c:v>126.792000003646</c:v>
                </c:pt>
                <c:pt idx="22183">
                  <c:v>126.80000000364599</c:v>
                </c:pt>
                <c:pt idx="22184">
                  <c:v>126.80800000364701</c:v>
                </c:pt>
                <c:pt idx="22185">
                  <c:v>126.81600000364701</c:v>
                </c:pt>
                <c:pt idx="22186">
                  <c:v>126.82400000364699</c:v>
                </c:pt>
                <c:pt idx="22187">
                  <c:v>126.832000003647</c:v>
                </c:pt>
                <c:pt idx="22188">
                  <c:v>126.840000003648</c:v>
                </c:pt>
                <c:pt idx="22189">
                  <c:v>126.84800000364798</c:v>
                </c:pt>
                <c:pt idx="22190">
                  <c:v>126.85600000364799</c:v>
                </c:pt>
                <c:pt idx="22191">
                  <c:v>126.864000003648</c:v>
                </c:pt>
                <c:pt idx="22192">
                  <c:v>126.87200000364901</c:v>
                </c:pt>
                <c:pt idx="22193">
                  <c:v>126.88000000364899</c:v>
                </c:pt>
                <c:pt idx="22194">
                  <c:v>126.888000003649</c:v>
                </c:pt>
                <c:pt idx="22195">
                  <c:v>126.89600000364901</c:v>
                </c:pt>
                <c:pt idx="22196">
                  <c:v>126.90400000364899</c:v>
                </c:pt>
                <c:pt idx="22197">
                  <c:v>126.91200000364999</c:v>
                </c:pt>
                <c:pt idx="22198">
                  <c:v>126.92000000365</c:v>
                </c:pt>
                <c:pt idx="22199">
                  <c:v>126.92800000365001</c:v>
                </c:pt>
                <c:pt idx="22200">
                  <c:v>126.93600000364999</c:v>
                </c:pt>
                <c:pt idx="22201">
                  <c:v>126.944000003651</c:v>
                </c:pt>
                <c:pt idx="22202">
                  <c:v>126.95200000365101</c:v>
                </c:pt>
                <c:pt idx="22203">
                  <c:v>126.96000000365102</c:v>
                </c:pt>
                <c:pt idx="22204">
                  <c:v>126.968000003651</c:v>
                </c:pt>
                <c:pt idx="22205">
                  <c:v>126.976000003652</c:v>
                </c:pt>
                <c:pt idx="22206">
                  <c:v>126.98400000365201</c:v>
                </c:pt>
                <c:pt idx="22207">
                  <c:v>126.992000003652</c:v>
                </c:pt>
                <c:pt idx="22208">
                  <c:v>127.00000000365199</c:v>
                </c:pt>
                <c:pt idx="22209">
                  <c:v>127.008000003652</c:v>
                </c:pt>
                <c:pt idx="22210">
                  <c:v>127.01600000365302</c:v>
                </c:pt>
                <c:pt idx="22211">
                  <c:v>127.02400000365299</c:v>
                </c:pt>
                <c:pt idx="22212">
                  <c:v>127.032000003653</c:v>
                </c:pt>
                <c:pt idx="22213">
                  <c:v>127.04000000365301</c:v>
                </c:pt>
                <c:pt idx="22214">
                  <c:v>127.04800000365398</c:v>
                </c:pt>
                <c:pt idx="22215">
                  <c:v>127.05600000365399</c:v>
                </c:pt>
                <c:pt idx="22216">
                  <c:v>127.064000003654</c:v>
                </c:pt>
                <c:pt idx="22217">
                  <c:v>127.07200000365401</c:v>
                </c:pt>
                <c:pt idx="22218">
                  <c:v>127.08000000365499</c:v>
                </c:pt>
                <c:pt idx="22219">
                  <c:v>127.088000003655</c:v>
                </c:pt>
                <c:pt idx="22220">
                  <c:v>127.09600000365501</c:v>
                </c:pt>
                <c:pt idx="22221">
                  <c:v>127.10400000365499</c:v>
                </c:pt>
                <c:pt idx="22222">
                  <c:v>127.112000003655</c:v>
                </c:pt>
                <c:pt idx="22223">
                  <c:v>127.120000003656</c:v>
                </c:pt>
                <c:pt idx="22224">
                  <c:v>127.12800000365601</c:v>
                </c:pt>
                <c:pt idx="22225">
                  <c:v>127.13600000365599</c:v>
                </c:pt>
                <c:pt idx="22226">
                  <c:v>127.144000003656</c:v>
                </c:pt>
                <c:pt idx="22227">
                  <c:v>127.15200000365701</c:v>
                </c:pt>
                <c:pt idx="22228">
                  <c:v>127.16000000365699</c:v>
                </c:pt>
                <c:pt idx="22229">
                  <c:v>127.168000003657</c:v>
                </c:pt>
                <c:pt idx="22230">
                  <c:v>127.17600000365701</c:v>
                </c:pt>
                <c:pt idx="22231">
                  <c:v>127.18400000365801</c:v>
                </c:pt>
                <c:pt idx="22232">
                  <c:v>127.19200000365799</c:v>
                </c:pt>
                <c:pt idx="22233">
                  <c:v>127.200000003658</c:v>
                </c:pt>
                <c:pt idx="22234">
                  <c:v>127.208000003658</c:v>
                </c:pt>
                <c:pt idx="22235">
                  <c:v>127.21600000365798</c:v>
                </c:pt>
                <c:pt idx="22236">
                  <c:v>127.224000003659</c:v>
                </c:pt>
                <c:pt idx="22237">
                  <c:v>127.232000003659</c:v>
                </c:pt>
                <c:pt idx="22238">
                  <c:v>127.24000000365901</c:v>
                </c:pt>
                <c:pt idx="22239">
                  <c:v>127.24800000365899</c:v>
                </c:pt>
                <c:pt idx="22240">
                  <c:v>127.25600000365999</c:v>
                </c:pt>
                <c:pt idx="22241">
                  <c:v>127.26400000366</c:v>
                </c:pt>
                <c:pt idx="22242">
                  <c:v>127.27200000366001</c:v>
                </c:pt>
                <c:pt idx="22243">
                  <c:v>127.28000000365999</c:v>
                </c:pt>
                <c:pt idx="22244">
                  <c:v>127.288000003661</c:v>
                </c:pt>
                <c:pt idx="22245">
                  <c:v>127.29600000366101</c:v>
                </c:pt>
                <c:pt idx="22246">
                  <c:v>127.30400000366099</c:v>
                </c:pt>
                <c:pt idx="22247">
                  <c:v>127.312000003661</c:v>
                </c:pt>
                <c:pt idx="22248">
                  <c:v>127.32000000366101</c:v>
                </c:pt>
                <c:pt idx="22249">
                  <c:v>127.32800000366201</c:v>
                </c:pt>
                <c:pt idx="22250">
                  <c:v>127.33600000366199</c:v>
                </c:pt>
                <c:pt idx="22251">
                  <c:v>127.344000003662</c:v>
                </c:pt>
                <c:pt idx="22252">
                  <c:v>127.35200000366201</c:v>
                </c:pt>
                <c:pt idx="22253">
                  <c:v>127.36000000366299</c:v>
                </c:pt>
                <c:pt idx="22254">
                  <c:v>127.368000003663</c:v>
                </c:pt>
                <c:pt idx="22255">
                  <c:v>127.37600000366301</c:v>
                </c:pt>
                <c:pt idx="22256">
                  <c:v>127.384000003663</c:v>
                </c:pt>
                <c:pt idx="22257">
                  <c:v>127.39200000366299</c:v>
                </c:pt>
                <c:pt idx="22258">
                  <c:v>127.400000003664</c:v>
                </c:pt>
                <c:pt idx="22259">
                  <c:v>127.408000003664</c:v>
                </c:pt>
                <c:pt idx="22260">
                  <c:v>127.41600000366398</c:v>
                </c:pt>
                <c:pt idx="22261">
                  <c:v>127.42400000366399</c:v>
                </c:pt>
                <c:pt idx="22262">
                  <c:v>127.432000003665</c:v>
                </c:pt>
                <c:pt idx="22263">
                  <c:v>127.44000000366501</c:v>
                </c:pt>
                <c:pt idx="22264">
                  <c:v>127.44800000366499</c:v>
                </c:pt>
                <c:pt idx="22265">
                  <c:v>127.456000003665</c:v>
                </c:pt>
                <c:pt idx="22266">
                  <c:v>127.464000003666</c:v>
                </c:pt>
                <c:pt idx="22267">
                  <c:v>127.47200000366598</c:v>
                </c:pt>
                <c:pt idx="22268">
                  <c:v>127.48000000366599</c:v>
                </c:pt>
                <c:pt idx="22269">
                  <c:v>127.488000003666</c:v>
                </c:pt>
                <c:pt idx="22270">
                  <c:v>127.49600000366601</c:v>
                </c:pt>
                <c:pt idx="22271">
                  <c:v>127.50400000366699</c:v>
                </c:pt>
                <c:pt idx="22272">
                  <c:v>127.512000003667</c:v>
                </c:pt>
                <c:pt idx="22273">
                  <c:v>127.52000000366701</c:v>
                </c:pt>
                <c:pt idx="22274">
                  <c:v>127.52800000366702</c:v>
                </c:pt>
                <c:pt idx="22275">
                  <c:v>127.53600000366799</c:v>
                </c:pt>
                <c:pt idx="22276">
                  <c:v>127.544000003668</c:v>
                </c:pt>
                <c:pt idx="22277">
                  <c:v>127.55200000366801</c:v>
                </c:pt>
                <c:pt idx="22278">
                  <c:v>127.56000000366799</c:v>
                </c:pt>
                <c:pt idx="22279">
                  <c:v>127.568000003669</c:v>
                </c:pt>
                <c:pt idx="22280">
                  <c:v>127.57600000366901</c:v>
                </c:pt>
                <c:pt idx="22281">
                  <c:v>127.58400000366902</c:v>
                </c:pt>
                <c:pt idx="22282">
                  <c:v>127.592000003669</c:v>
                </c:pt>
                <c:pt idx="22283">
                  <c:v>127.600000003669</c:v>
                </c:pt>
                <c:pt idx="22284">
                  <c:v>127.60800000367001</c:v>
                </c:pt>
                <c:pt idx="22285">
                  <c:v>127.61600000366998</c:v>
                </c:pt>
                <c:pt idx="22286">
                  <c:v>127.62400000366999</c:v>
                </c:pt>
                <c:pt idx="22287">
                  <c:v>127.63200000367</c:v>
                </c:pt>
                <c:pt idx="22288">
                  <c:v>127.64000000367101</c:v>
                </c:pt>
                <c:pt idx="22289">
                  <c:v>127.64800000367099</c:v>
                </c:pt>
                <c:pt idx="22290">
                  <c:v>127.656000003671</c:v>
                </c:pt>
                <c:pt idx="22291">
                  <c:v>127.66400000367101</c:v>
                </c:pt>
                <c:pt idx="22292">
                  <c:v>127.67200000367198</c:v>
                </c:pt>
                <c:pt idx="22293">
                  <c:v>127.68000000367199</c:v>
                </c:pt>
                <c:pt idx="22294">
                  <c:v>127.688000003672</c:v>
                </c:pt>
                <c:pt idx="22295">
                  <c:v>127.69600000367201</c:v>
                </c:pt>
                <c:pt idx="22296">
                  <c:v>127.70400000367199</c:v>
                </c:pt>
                <c:pt idx="22297">
                  <c:v>127.712000003673</c:v>
                </c:pt>
                <c:pt idx="22298">
                  <c:v>127.72000000367301</c:v>
                </c:pt>
                <c:pt idx="22299">
                  <c:v>127.72800000367299</c:v>
                </c:pt>
                <c:pt idx="22300">
                  <c:v>127.736000003673</c:v>
                </c:pt>
                <c:pt idx="22301">
                  <c:v>127.744000003674</c:v>
                </c:pt>
                <c:pt idx="22302">
                  <c:v>127.75200000367401</c:v>
                </c:pt>
                <c:pt idx="22303">
                  <c:v>127.76000000367399</c:v>
                </c:pt>
                <c:pt idx="22304">
                  <c:v>127.768000003674</c:v>
                </c:pt>
                <c:pt idx="22305">
                  <c:v>127.77600000367501</c:v>
                </c:pt>
                <c:pt idx="22306">
                  <c:v>127.78400000367502</c:v>
                </c:pt>
                <c:pt idx="22307">
                  <c:v>127.792000003675</c:v>
                </c:pt>
                <c:pt idx="22308">
                  <c:v>127.800000003675</c:v>
                </c:pt>
                <c:pt idx="22309">
                  <c:v>127.80800000367501</c:v>
                </c:pt>
                <c:pt idx="22310">
                  <c:v>127.816000003676</c:v>
                </c:pt>
                <c:pt idx="22311">
                  <c:v>127.82400000367599</c:v>
                </c:pt>
                <c:pt idx="22312">
                  <c:v>127.832000003676</c:v>
                </c:pt>
                <c:pt idx="22313">
                  <c:v>127.84000000367601</c:v>
                </c:pt>
                <c:pt idx="22314">
                  <c:v>127.84800000367699</c:v>
                </c:pt>
                <c:pt idx="22315">
                  <c:v>127.856000003677</c:v>
                </c:pt>
                <c:pt idx="22316">
                  <c:v>127.86400000367701</c:v>
                </c:pt>
                <c:pt idx="22317">
                  <c:v>127.87200000367699</c:v>
                </c:pt>
                <c:pt idx="22318">
                  <c:v>127.88000000367799</c:v>
                </c:pt>
                <c:pt idx="22319">
                  <c:v>127.888000003678</c:v>
                </c:pt>
                <c:pt idx="22320">
                  <c:v>127.89600000367801</c:v>
                </c:pt>
                <c:pt idx="22321">
                  <c:v>127.90400000367799</c:v>
                </c:pt>
                <c:pt idx="22322">
                  <c:v>127.912000003678</c:v>
                </c:pt>
                <c:pt idx="22323">
                  <c:v>127.92000000367901</c:v>
                </c:pt>
                <c:pt idx="22324">
                  <c:v>127.92800000367899</c:v>
                </c:pt>
                <c:pt idx="22325">
                  <c:v>127.936000003679</c:v>
                </c:pt>
                <c:pt idx="22326">
                  <c:v>127.94400000367901</c:v>
                </c:pt>
                <c:pt idx="22327">
                  <c:v>127.95200000368001</c:v>
                </c:pt>
                <c:pt idx="22328">
                  <c:v>127.96000000367999</c:v>
                </c:pt>
                <c:pt idx="22329">
                  <c:v>127.96800000368</c:v>
                </c:pt>
                <c:pt idx="22330">
                  <c:v>127.97600000368001</c:v>
                </c:pt>
                <c:pt idx="22331">
                  <c:v>127.98400000368099</c:v>
                </c:pt>
                <c:pt idx="22332">
                  <c:v>127.992000003681</c:v>
                </c:pt>
                <c:pt idx="22333">
                  <c:v>128.00000000368101</c:v>
                </c:pt>
                <c:pt idx="22334">
                  <c:v>128.00800000368102</c:v>
                </c:pt>
                <c:pt idx="22335">
                  <c:v>128.016000003681</c:v>
                </c:pt>
                <c:pt idx="22336">
                  <c:v>128.024000003682</c:v>
                </c:pt>
                <c:pt idx="22337">
                  <c:v>128.03200000368201</c:v>
                </c:pt>
                <c:pt idx="22338">
                  <c:v>128.040000003682</c:v>
                </c:pt>
                <c:pt idx="22339">
                  <c:v>128.04800000368201</c:v>
                </c:pt>
                <c:pt idx="22340">
                  <c:v>128.05600000368301</c:v>
                </c:pt>
                <c:pt idx="22341">
                  <c:v>128.06400000368302</c:v>
                </c:pt>
                <c:pt idx="22342">
                  <c:v>128.072000003683</c:v>
                </c:pt>
                <c:pt idx="22343">
                  <c:v>128.08000000368301</c:v>
                </c:pt>
                <c:pt idx="22344">
                  <c:v>128.08800000368402</c:v>
                </c:pt>
                <c:pt idx="22345">
                  <c:v>128.09600000368403</c:v>
                </c:pt>
                <c:pt idx="22346">
                  <c:v>128.10400000368401</c:v>
                </c:pt>
                <c:pt idx="22347">
                  <c:v>128.11200000368399</c:v>
                </c:pt>
                <c:pt idx="22348">
                  <c:v>128.120000003684</c:v>
                </c:pt>
                <c:pt idx="22349">
                  <c:v>128.128000003685</c:v>
                </c:pt>
                <c:pt idx="22350">
                  <c:v>128.13600000368498</c:v>
                </c:pt>
                <c:pt idx="22351">
                  <c:v>128.14400000368499</c:v>
                </c:pt>
                <c:pt idx="22352">
                  <c:v>128.152000003685</c:v>
                </c:pt>
                <c:pt idx="22353">
                  <c:v>128.16000000368598</c:v>
                </c:pt>
                <c:pt idx="22354">
                  <c:v>128.16800000368599</c:v>
                </c:pt>
                <c:pt idx="22355">
                  <c:v>128.176000003686</c:v>
                </c:pt>
                <c:pt idx="22356">
                  <c:v>128.18400000368598</c:v>
                </c:pt>
                <c:pt idx="22357">
                  <c:v>128.19200000368599</c:v>
                </c:pt>
                <c:pt idx="22358">
                  <c:v>128.20000000368699</c:v>
                </c:pt>
                <c:pt idx="22359">
                  <c:v>128.208000003687</c:v>
                </c:pt>
                <c:pt idx="22360">
                  <c:v>128.21600000368699</c:v>
                </c:pt>
                <c:pt idx="22361">
                  <c:v>128.224000003687</c:v>
                </c:pt>
                <c:pt idx="22362">
                  <c:v>128.232000003688</c:v>
                </c:pt>
                <c:pt idx="22363">
                  <c:v>128.24000000368798</c:v>
                </c:pt>
                <c:pt idx="22364">
                  <c:v>128.24800000368799</c:v>
                </c:pt>
                <c:pt idx="22365">
                  <c:v>128.256000003688</c:v>
                </c:pt>
                <c:pt idx="22366">
                  <c:v>128.26400000368901</c:v>
                </c:pt>
                <c:pt idx="22367">
                  <c:v>128.27200000368899</c:v>
                </c:pt>
                <c:pt idx="22368">
                  <c:v>128.280000003689</c:v>
                </c:pt>
                <c:pt idx="22369">
                  <c:v>128.28800000368901</c:v>
                </c:pt>
                <c:pt idx="22370">
                  <c:v>128.29600000368899</c:v>
                </c:pt>
                <c:pt idx="22371">
                  <c:v>128.30400000368999</c:v>
                </c:pt>
                <c:pt idx="22372">
                  <c:v>128.31200000369</c:v>
                </c:pt>
                <c:pt idx="22373">
                  <c:v>128.32000000369001</c:v>
                </c:pt>
                <c:pt idx="22374">
                  <c:v>128.32800000368999</c:v>
                </c:pt>
                <c:pt idx="22375">
                  <c:v>128.336000003691</c:v>
                </c:pt>
                <c:pt idx="22376">
                  <c:v>128.34400000369101</c:v>
                </c:pt>
                <c:pt idx="22377">
                  <c:v>128.35200000369102</c:v>
                </c:pt>
                <c:pt idx="22378">
                  <c:v>128.360000003691</c:v>
                </c:pt>
                <c:pt idx="22379">
                  <c:v>128.368000003692</c:v>
                </c:pt>
                <c:pt idx="22380">
                  <c:v>128.37600000369201</c:v>
                </c:pt>
                <c:pt idx="22381">
                  <c:v>128.38400000369199</c:v>
                </c:pt>
                <c:pt idx="22382">
                  <c:v>128.392000003692</c:v>
                </c:pt>
                <c:pt idx="22383">
                  <c:v>128.40000000369201</c:v>
                </c:pt>
                <c:pt idx="22384">
                  <c:v>128.40800000369302</c:v>
                </c:pt>
                <c:pt idx="22385">
                  <c:v>128.416000003693</c:v>
                </c:pt>
                <c:pt idx="22386">
                  <c:v>128.42400000369301</c:v>
                </c:pt>
                <c:pt idx="22387">
                  <c:v>128.43200000369302</c:v>
                </c:pt>
                <c:pt idx="22388">
                  <c:v>128.440000003694</c:v>
                </c:pt>
                <c:pt idx="22389">
                  <c:v>128.44800000369401</c:v>
                </c:pt>
                <c:pt idx="22390">
                  <c:v>128.45600000369402</c:v>
                </c:pt>
                <c:pt idx="22391">
                  <c:v>128.46400000369403</c:v>
                </c:pt>
                <c:pt idx="22392">
                  <c:v>128.472000003695</c:v>
                </c:pt>
                <c:pt idx="22393">
                  <c:v>128.48000000369501</c:v>
                </c:pt>
                <c:pt idx="22394">
                  <c:v>128.48800000369502</c:v>
                </c:pt>
                <c:pt idx="22395">
                  <c:v>128.49600000369497</c:v>
                </c:pt>
                <c:pt idx="22396">
                  <c:v>128.50400000369498</c:v>
                </c:pt>
                <c:pt idx="22397">
                  <c:v>128.51200000369602</c:v>
                </c:pt>
                <c:pt idx="22398">
                  <c:v>128.520000003696</c:v>
                </c:pt>
                <c:pt idx="22399">
                  <c:v>128.52800000369598</c:v>
                </c:pt>
                <c:pt idx="22400">
                  <c:v>128.53600000369599</c:v>
                </c:pt>
                <c:pt idx="22401">
                  <c:v>128.54400000369699</c:v>
                </c:pt>
                <c:pt idx="22402">
                  <c:v>128.55200000369697</c:v>
                </c:pt>
                <c:pt idx="22403">
                  <c:v>128.56000000369698</c:v>
                </c:pt>
                <c:pt idx="22404">
                  <c:v>128.56800000369699</c:v>
                </c:pt>
                <c:pt idx="22405">
                  <c:v>128.576000003698</c:v>
                </c:pt>
                <c:pt idx="22406">
                  <c:v>128.58400000369798</c:v>
                </c:pt>
                <c:pt idx="22407">
                  <c:v>128.59200000369799</c:v>
                </c:pt>
                <c:pt idx="22408">
                  <c:v>128.600000003698</c:v>
                </c:pt>
                <c:pt idx="22409">
                  <c:v>128.60800000369798</c:v>
                </c:pt>
                <c:pt idx="22410">
                  <c:v>128.61600000369899</c:v>
                </c:pt>
                <c:pt idx="22411">
                  <c:v>128.624000003699</c:v>
                </c:pt>
                <c:pt idx="22412">
                  <c:v>128.63200000369901</c:v>
                </c:pt>
                <c:pt idx="22413">
                  <c:v>128.64000000369899</c:v>
                </c:pt>
                <c:pt idx="22414">
                  <c:v>128.64800000369999</c:v>
                </c:pt>
                <c:pt idx="22415">
                  <c:v>128.6560000037</c:v>
                </c:pt>
                <c:pt idx="22416">
                  <c:v>128.66400000370001</c:v>
                </c:pt>
                <c:pt idx="22417">
                  <c:v>128.67200000369999</c:v>
                </c:pt>
                <c:pt idx="22418">
                  <c:v>128.680000003701</c:v>
                </c:pt>
                <c:pt idx="22419">
                  <c:v>128.68800000370101</c:v>
                </c:pt>
                <c:pt idx="22420">
                  <c:v>128.69600000370099</c:v>
                </c:pt>
                <c:pt idx="22421">
                  <c:v>128.704000003701</c:v>
                </c:pt>
                <c:pt idx="22422">
                  <c:v>128.71200000370101</c:v>
                </c:pt>
                <c:pt idx="22423">
                  <c:v>128.72000000370201</c:v>
                </c:pt>
                <c:pt idx="22424">
                  <c:v>128.72800000370199</c:v>
                </c:pt>
                <c:pt idx="22425">
                  <c:v>128.736000003702</c:v>
                </c:pt>
                <c:pt idx="22426">
                  <c:v>128.74400000370201</c:v>
                </c:pt>
                <c:pt idx="22427">
                  <c:v>128.75200000370299</c:v>
                </c:pt>
                <c:pt idx="22428">
                  <c:v>128.760000003703</c:v>
                </c:pt>
                <c:pt idx="22429">
                  <c:v>128.76800000370301</c:v>
                </c:pt>
                <c:pt idx="22430">
                  <c:v>128.77600000370302</c:v>
                </c:pt>
                <c:pt idx="22431">
                  <c:v>128.78400000370399</c:v>
                </c:pt>
                <c:pt idx="22432">
                  <c:v>128.792000003704</c:v>
                </c:pt>
                <c:pt idx="22433">
                  <c:v>128.80000000370401</c:v>
                </c:pt>
                <c:pt idx="22434">
                  <c:v>128.808000003704</c:v>
                </c:pt>
                <c:pt idx="22435">
                  <c:v>128.816000003704</c:v>
                </c:pt>
                <c:pt idx="22436">
                  <c:v>128.82400000370501</c:v>
                </c:pt>
                <c:pt idx="22437">
                  <c:v>128.83200000370502</c:v>
                </c:pt>
                <c:pt idx="22438">
                  <c:v>128.840000003705</c:v>
                </c:pt>
                <c:pt idx="22439">
                  <c:v>128.84800000370501</c:v>
                </c:pt>
                <c:pt idx="22440">
                  <c:v>128.85600000370601</c:v>
                </c:pt>
                <c:pt idx="22441">
                  <c:v>128.864000003706</c:v>
                </c:pt>
                <c:pt idx="22442">
                  <c:v>128.87200000370601</c:v>
                </c:pt>
                <c:pt idx="22443">
                  <c:v>128.88000000370602</c:v>
                </c:pt>
                <c:pt idx="22444">
                  <c:v>128.88800000370702</c:v>
                </c:pt>
                <c:pt idx="22445">
                  <c:v>128.896000003707</c:v>
                </c:pt>
                <c:pt idx="22446">
                  <c:v>128.90400000370701</c:v>
                </c:pt>
                <c:pt idx="22447">
                  <c:v>128.91200000370699</c:v>
                </c:pt>
                <c:pt idx="22448">
                  <c:v>128.920000003707</c:v>
                </c:pt>
                <c:pt idx="22449">
                  <c:v>128.92800000370801</c:v>
                </c:pt>
                <c:pt idx="22450">
                  <c:v>128.93600000370799</c:v>
                </c:pt>
                <c:pt idx="22451">
                  <c:v>128.944000003708</c:v>
                </c:pt>
                <c:pt idx="22452">
                  <c:v>128.95200000370798</c:v>
                </c:pt>
                <c:pt idx="22453">
                  <c:v>128.96000000370898</c:v>
                </c:pt>
                <c:pt idx="22454">
                  <c:v>128.96800000370899</c:v>
                </c:pt>
                <c:pt idx="22455">
                  <c:v>128.976000003709</c:v>
                </c:pt>
                <c:pt idx="22456">
                  <c:v>128.98400000370899</c:v>
                </c:pt>
                <c:pt idx="22457">
                  <c:v>128.99200000370999</c:v>
                </c:pt>
                <c:pt idx="22458">
                  <c:v>129.00000000371</c:v>
                </c:pt>
                <c:pt idx="22459">
                  <c:v>129.00800000370998</c:v>
                </c:pt>
                <c:pt idx="22460">
                  <c:v>129.01600000370999</c:v>
                </c:pt>
                <c:pt idx="22461">
                  <c:v>129.02400000371</c:v>
                </c:pt>
                <c:pt idx="22462">
                  <c:v>129.032000003711</c:v>
                </c:pt>
                <c:pt idx="22463">
                  <c:v>129.04000000371099</c:v>
                </c:pt>
                <c:pt idx="22464">
                  <c:v>129.048000003711</c:v>
                </c:pt>
                <c:pt idx="22465">
                  <c:v>129.05600000371101</c:v>
                </c:pt>
                <c:pt idx="22466">
                  <c:v>129.06400000371198</c:v>
                </c:pt>
                <c:pt idx="22467">
                  <c:v>129.07200000371199</c:v>
                </c:pt>
                <c:pt idx="22468">
                  <c:v>129.080000003712</c:v>
                </c:pt>
                <c:pt idx="22469">
                  <c:v>129.08800000371201</c:v>
                </c:pt>
                <c:pt idx="22470">
                  <c:v>129.09600000371199</c:v>
                </c:pt>
                <c:pt idx="22471">
                  <c:v>129.104000003713</c:v>
                </c:pt>
                <c:pt idx="22472">
                  <c:v>129.11200000371301</c:v>
                </c:pt>
                <c:pt idx="22473">
                  <c:v>129.12000000371299</c:v>
                </c:pt>
                <c:pt idx="22474">
                  <c:v>129.128000003713</c:v>
                </c:pt>
                <c:pt idx="22475">
                  <c:v>129.136000003714</c:v>
                </c:pt>
                <c:pt idx="22476">
                  <c:v>129.14400000371401</c:v>
                </c:pt>
                <c:pt idx="22477">
                  <c:v>129.15200000371399</c:v>
                </c:pt>
                <c:pt idx="22478">
                  <c:v>129.160000003714</c:v>
                </c:pt>
                <c:pt idx="22479">
                  <c:v>129.16800000371501</c:v>
                </c:pt>
                <c:pt idx="22480">
                  <c:v>129.17600000371502</c:v>
                </c:pt>
                <c:pt idx="22481">
                  <c:v>129.184000003715</c:v>
                </c:pt>
                <c:pt idx="22482">
                  <c:v>129.19200000371501</c:v>
                </c:pt>
                <c:pt idx="22483">
                  <c:v>129.20000000371502</c:v>
                </c:pt>
                <c:pt idx="22484">
                  <c:v>129.20800000371599</c:v>
                </c:pt>
                <c:pt idx="22485">
                  <c:v>129.216000003716</c:v>
                </c:pt>
                <c:pt idx="22486">
                  <c:v>129.22400000371601</c:v>
                </c:pt>
                <c:pt idx="22487">
                  <c:v>129.23200000371602</c:v>
                </c:pt>
                <c:pt idx="22488">
                  <c:v>129.240000003717</c:v>
                </c:pt>
                <c:pt idx="22489">
                  <c:v>129.24800000371701</c:v>
                </c:pt>
                <c:pt idx="22490">
                  <c:v>129.25600000371702</c:v>
                </c:pt>
                <c:pt idx="22491">
                  <c:v>129.264000003717</c:v>
                </c:pt>
                <c:pt idx="22492">
                  <c:v>129.27200000371801</c:v>
                </c:pt>
                <c:pt idx="22493">
                  <c:v>129.28000000371802</c:v>
                </c:pt>
                <c:pt idx="22494">
                  <c:v>129.28800000371803</c:v>
                </c:pt>
                <c:pt idx="22495">
                  <c:v>129.29600000371801</c:v>
                </c:pt>
                <c:pt idx="22496">
                  <c:v>129.30400000371799</c:v>
                </c:pt>
                <c:pt idx="22497">
                  <c:v>129.31200000371902</c:v>
                </c:pt>
                <c:pt idx="22498">
                  <c:v>129.32000000371897</c:v>
                </c:pt>
                <c:pt idx="22499">
                  <c:v>129.32800000371898</c:v>
                </c:pt>
                <c:pt idx="22500">
                  <c:v>129.33600000371899</c:v>
                </c:pt>
                <c:pt idx="22501">
                  <c:v>129.34400000372</c:v>
                </c:pt>
                <c:pt idx="22502">
                  <c:v>129.35200000371998</c:v>
                </c:pt>
                <c:pt idx="22503">
                  <c:v>129.36000000371999</c:v>
                </c:pt>
                <c:pt idx="22504">
                  <c:v>129.36800000372</c:v>
                </c:pt>
                <c:pt idx="22505">
                  <c:v>129.37600000372097</c:v>
                </c:pt>
                <c:pt idx="22506">
                  <c:v>129.38400000372098</c:v>
                </c:pt>
                <c:pt idx="22507">
                  <c:v>129.39200000372099</c:v>
                </c:pt>
                <c:pt idx="22508">
                  <c:v>129.400000003721</c:v>
                </c:pt>
                <c:pt idx="22509">
                  <c:v>129.40800000372099</c:v>
                </c:pt>
                <c:pt idx="22510">
                  <c:v>129.41600000372199</c:v>
                </c:pt>
                <c:pt idx="22511">
                  <c:v>129.424000003722</c:v>
                </c:pt>
                <c:pt idx="22512">
                  <c:v>129.43200000372198</c:v>
                </c:pt>
                <c:pt idx="22513">
                  <c:v>129.44000000372199</c:v>
                </c:pt>
                <c:pt idx="22514">
                  <c:v>129.448000003723</c:v>
                </c:pt>
                <c:pt idx="22515">
                  <c:v>129.45600000372301</c:v>
                </c:pt>
                <c:pt idx="22516">
                  <c:v>129.46400000372299</c:v>
                </c:pt>
                <c:pt idx="22517">
                  <c:v>129.472000003723</c:v>
                </c:pt>
                <c:pt idx="22518">
                  <c:v>129.480000003724</c:v>
                </c:pt>
                <c:pt idx="22519">
                  <c:v>129.48800000372401</c:v>
                </c:pt>
                <c:pt idx="22520">
                  <c:v>129.49600000372399</c:v>
                </c:pt>
                <c:pt idx="22521">
                  <c:v>129.504000003724</c:v>
                </c:pt>
                <c:pt idx="22522">
                  <c:v>129.51200000372401</c:v>
                </c:pt>
                <c:pt idx="22523">
                  <c:v>129.52000000372499</c:v>
                </c:pt>
                <c:pt idx="22524">
                  <c:v>129.528000003725</c:v>
                </c:pt>
                <c:pt idx="22525">
                  <c:v>129.53600000372501</c:v>
                </c:pt>
                <c:pt idx="22526">
                  <c:v>129.54400000372502</c:v>
                </c:pt>
                <c:pt idx="22527">
                  <c:v>129.55200000372599</c:v>
                </c:pt>
                <c:pt idx="22528">
                  <c:v>129.560000003726</c:v>
                </c:pt>
                <c:pt idx="22529">
                  <c:v>129.56800000372601</c:v>
                </c:pt>
                <c:pt idx="22530">
                  <c:v>129.57600000372599</c:v>
                </c:pt>
                <c:pt idx="22531">
                  <c:v>129.584000003727</c:v>
                </c:pt>
                <c:pt idx="22532">
                  <c:v>129.59200000372701</c:v>
                </c:pt>
                <c:pt idx="22533">
                  <c:v>129.60000000372702</c:v>
                </c:pt>
                <c:pt idx="22534">
                  <c:v>129.608000003727</c:v>
                </c:pt>
                <c:pt idx="22535">
                  <c:v>129.61600000372701</c:v>
                </c:pt>
                <c:pt idx="22536">
                  <c:v>129.62400000372801</c:v>
                </c:pt>
                <c:pt idx="22537">
                  <c:v>129.632000003728</c:v>
                </c:pt>
                <c:pt idx="22538">
                  <c:v>129.64000000372801</c:v>
                </c:pt>
                <c:pt idx="22539">
                  <c:v>129.64800000372801</c:v>
                </c:pt>
                <c:pt idx="22540">
                  <c:v>129.65600000372902</c:v>
                </c:pt>
                <c:pt idx="22541">
                  <c:v>129.664000003729</c:v>
                </c:pt>
                <c:pt idx="22542">
                  <c:v>129.67200000372901</c:v>
                </c:pt>
                <c:pt idx="22543">
                  <c:v>129.68000000372902</c:v>
                </c:pt>
                <c:pt idx="22544">
                  <c:v>129.68800000373</c:v>
                </c:pt>
                <c:pt idx="22545">
                  <c:v>129.69600000373001</c:v>
                </c:pt>
                <c:pt idx="22546">
                  <c:v>129.70400000373002</c:v>
                </c:pt>
                <c:pt idx="22547">
                  <c:v>129.71200000373</c:v>
                </c:pt>
                <c:pt idx="22548">
                  <c:v>129.72000000372998</c:v>
                </c:pt>
                <c:pt idx="22549">
                  <c:v>129.72800000373101</c:v>
                </c:pt>
                <c:pt idx="22550">
                  <c:v>129.73600000373099</c:v>
                </c:pt>
                <c:pt idx="22551">
                  <c:v>129.744000003731</c:v>
                </c:pt>
                <c:pt idx="22552">
                  <c:v>129.75200000373098</c:v>
                </c:pt>
                <c:pt idx="22553">
                  <c:v>129.76000000373199</c:v>
                </c:pt>
                <c:pt idx="22554">
                  <c:v>129.768000003732</c:v>
                </c:pt>
                <c:pt idx="22555">
                  <c:v>129.77600000373198</c:v>
                </c:pt>
                <c:pt idx="22556">
                  <c:v>129.78400000373199</c:v>
                </c:pt>
                <c:pt idx="22557">
                  <c:v>129.79200000373299</c:v>
                </c:pt>
                <c:pt idx="22558">
                  <c:v>129.800000003733</c:v>
                </c:pt>
                <c:pt idx="22559">
                  <c:v>129.80800000373299</c:v>
                </c:pt>
                <c:pt idx="22560">
                  <c:v>129.816000003733</c:v>
                </c:pt>
                <c:pt idx="22561">
                  <c:v>129.824000003733</c:v>
                </c:pt>
                <c:pt idx="22562">
                  <c:v>129.83200000373398</c:v>
                </c:pt>
                <c:pt idx="22563">
                  <c:v>129.84000000373399</c:v>
                </c:pt>
                <c:pt idx="22564">
                  <c:v>129.848000003734</c:v>
                </c:pt>
                <c:pt idx="22565">
                  <c:v>129.85600000373401</c:v>
                </c:pt>
                <c:pt idx="22566">
                  <c:v>129.86400000373499</c:v>
                </c:pt>
                <c:pt idx="22567">
                  <c:v>129.872000003735</c:v>
                </c:pt>
                <c:pt idx="22568">
                  <c:v>129.88000000373501</c:v>
                </c:pt>
                <c:pt idx="22569">
                  <c:v>129.88800000373499</c:v>
                </c:pt>
                <c:pt idx="22570">
                  <c:v>129.896000003735</c:v>
                </c:pt>
                <c:pt idx="22571">
                  <c:v>129.904000003736</c:v>
                </c:pt>
                <c:pt idx="22572">
                  <c:v>129.91200000373601</c:v>
                </c:pt>
                <c:pt idx="22573">
                  <c:v>129.92000000373599</c:v>
                </c:pt>
                <c:pt idx="22574">
                  <c:v>129.928000003736</c:v>
                </c:pt>
                <c:pt idx="22575">
                  <c:v>129.93600000373701</c:v>
                </c:pt>
                <c:pt idx="22576">
                  <c:v>129.94400000373699</c:v>
                </c:pt>
                <c:pt idx="22577">
                  <c:v>129.952000003737</c:v>
                </c:pt>
                <c:pt idx="22578">
                  <c:v>129.96000000373701</c:v>
                </c:pt>
                <c:pt idx="22579">
                  <c:v>129.96800000373801</c:v>
                </c:pt>
                <c:pt idx="22580">
                  <c:v>129.97600000373799</c:v>
                </c:pt>
                <c:pt idx="22581">
                  <c:v>129.984000003738</c:v>
                </c:pt>
                <c:pt idx="22582">
                  <c:v>129.99200000373801</c:v>
                </c:pt>
                <c:pt idx="22583">
                  <c:v>130.00000000373799</c:v>
                </c:pt>
                <c:pt idx="22584">
                  <c:v>130.008000003739</c:v>
                </c:pt>
                <c:pt idx="22585">
                  <c:v>130.01600000373901</c:v>
                </c:pt>
                <c:pt idx="22586">
                  <c:v>130.02400000373902</c:v>
                </c:pt>
                <c:pt idx="22587">
                  <c:v>130.032000003739</c:v>
                </c:pt>
                <c:pt idx="22588">
                  <c:v>130.04000000374</c:v>
                </c:pt>
                <c:pt idx="22589">
                  <c:v>130.04800000374001</c:v>
                </c:pt>
                <c:pt idx="22590">
                  <c:v>130.05600000374002</c:v>
                </c:pt>
                <c:pt idx="22591">
                  <c:v>130.06400000374001</c:v>
                </c:pt>
                <c:pt idx="22592">
                  <c:v>130.07200000374101</c:v>
                </c:pt>
                <c:pt idx="22593">
                  <c:v>130.08000000374102</c:v>
                </c:pt>
                <c:pt idx="22594">
                  <c:v>130.088000003741</c:v>
                </c:pt>
                <c:pt idx="22595">
                  <c:v>130.09600000374098</c:v>
                </c:pt>
                <c:pt idx="22596">
                  <c:v>130.10400000374099</c:v>
                </c:pt>
                <c:pt idx="22597">
                  <c:v>130.11200000374203</c:v>
                </c:pt>
                <c:pt idx="22598">
                  <c:v>130.12000000374198</c:v>
                </c:pt>
                <c:pt idx="22599">
                  <c:v>130.12800000374199</c:v>
                </c:pt>
                <c:pt idx="22600">
                  <c:v>130.136000003742</c:v>
                </c:pt>
                <c:pt idx="22601">
                  <c:v>130.14400000374297</c:v>
                </c:pt>
                <c:pt idx="22602">
                  <c:v>130.15200000374298</c:v>
                </c:pt>
                <c:pt idx="22603">
                  <c:v>130.16000000374299</c:v>
                </c:pt>
                <c:pt idx="22604">
                  <c:v>130.168000003743</c:v>
                </c:pt>
                <c:pt idx="22605">
                  <c:v>130.17600000374398</c:v>
                </c:pt>
                <c:pt idx="22606">
                  <c:v>130.18400000374399</c:v>
                </c:pt>
                <c:pt idx="22607">
                  <c:v>130.192000003744</c:v>
                </c:pt>
                <c:pt idx="22608">
                  <c:v>130.20000000374398</c:v>
                </c:pt>
                <c:pt idx="22609">
                  <c:v>130.20800000374399</c:v>
                </c:pt>
                <c:pt idx="22610">
                  <c:v>130.21600000374499</c:v>
                </c:pt>
                <c:pt idx="22611">
                  <c:v>130.224000003745</c:v>
                </c:pt>
                <c:pt idx="22612">
                  <c:v>130.23200000374499</c:v>
                </c:pt>
                <c:pt idx="22613">
                  <c:v>130.240000003745</c:v>
                </c:pt>
                <c:pt idx="22614">
                  <c:v>130.248000003746</c:v>
                </c:pt>
                <c:pt idx="22615">
                  <c:v>130.25600000374598</c:v>
                </c:pt>
                <c:pt idx="22616">
                  <c:v>130.26400000374599</c:v>
                </c:pt>
                <c:pt idx="22617">
                  <c:v>130.272000003746</c:v>
                </c:pt>
                <c:pt idx="22618">
                  <c:v>130.28000000374701</c:v>
                </c:pt>
                <c:pt idx="22619">
                  <c:v>130.28800000374699</c:v>
                </c:pt>
                <c:pt idx="22620">
                  <c:v>130.296000003747</c:v>
                </c:pt>
                <c:pt idx="22621">
                  <c:v>130.30400000374701</c:v>
                </c:pt>
                <c:pt idx="22622">
                  <c:v>130.31200000374702</c:v>
                </c:pt>
                <c:pt idx="22623">
                  <c:v>130.32000000374799</c:v>
                </c:pt>
                <c:pt idx="22624">
                  <c:v>130.328000003748</c:v>
                </c:pt>
                <c:pt idx="22625">
                  <c:v>130.33600000374801</c:v>
                </c:pt>
                <c:pt idx="22626">
                  <c:v>130.34400000374799</c:v>
                </c:pt>
                <c:pt idx="22627">
                  <c:v>130.352000003749</c:v>
                </c:pt>
                <c:pt idx="22628">
                  <c:v>130.36000000374901</c:v>
                </c:pt>
                <c:pt idx="22629">
                  <c:v>130.36800000374902</c:v>
                </c:pt>
                <c:pt idx="22630">
                  <c:v>130.376000003749</c:v>
                </c:pt>
                <c:pt idx="22631">
                  <c:v>130.38400000375</c:v>
                </c:pt>
                <c:pt idx="22632">
                  <c:v>130.39200000375001</c:v>
                </c:pt>
                <c:pt idx="22633">
                  <c:v>130.40000000374999</c:v>
                </c:pt>
                <c:pt idx="22634">
                  <c:v>130.40800000375</c:v>
                </c:pt>
                <c:pt idx="22635">
                  <c:v>130.41600000375001</c:v>
                </c:pt>
                <c:pt idx="22636">
                  <c:v>130.42400000375102</c:v>
                </c:pt>
                <c:pt idx="22637">
                  <c:v>130.432000003751</c:v>
                </c:pt>
                <c:pt idx="22638">
                  <c:v>130.44000000375101</c:v>
                </c:pt>
                <c:pt idx="22639">
                  <c:v>130.44800000375102</c:v>
                </c:pt>
                <c:pt idx="22640">
                  <c:v>130.456000003752</c:v>
                </c:pt>
                <c:pt idx="22641">
                  <c:v>130.46400000375201</c:v>
                </c:pt>
                <c:pt idx="22642">
                  <c:v>130.47200000375202</c:v>
                </c:pt>
                <c:pt idx="22643">
                  <c:v>130.48000000375202</c:v>
                </c:pt>
                <c:pt idx="22644">
                  <c:v>130.488000003753</c:v>
                </c:pt>
                <c:pt idx="22645">
                  <c:v>130.49600000375301</c:v>
                </c:pt>
                <c:pt idx="22646">
                  <c:v>130.50400000375302</c:v>
                </c:pt>
                <c:pt idx="22647">
                  <c:v>130.51200000375297</c:v>
                </c:pt>
                <c:pt idx="22648">
                  <c:v>130.52000000375298</c:v>
                </c:pt>
                <c:pt idx="22649">
                  <c:v>130.52800000375402</c:v>
                </c:pt>
                <c:pt idx="22650">
                  <c:v>130.536000003754</c:v>
                </c:pt>
                <c:pt idx="22651">
                  <c:v>130.54400000375398</c:v>
                </c:pt>
                <c:pt idx="22652">
                  <c:v>130.55200000375399</c:v>
                </c:pt>
                <c:pt idx="22653">
                  <c:v>130.56000000375499</c:v>
                </c:pt>
                <c:pt idx="22654">
                  <c:v>130.568000003755</c:v>
                </c:pt>
                <c:pt idx="22655">
                  <c:v>130.57600000375498</c:v>
                </c:pt>
                <c:pt idx="22656">
                  <c:v>130.58400000375499</c:v>
                </c:pt>
                <c:pt idx="22657">
                  <c:v>130.592000003756</c:v>
                </c:pt>
                <c:pt idx="22658">
                  <c:v>130.60000000375598</c:v>
                </c:pt>
                <c:pt idx="22659">
                  <c:v>130.60800000375599</c:v>
                </c:pt>
                <c:pt idx="22660">
                  <c:v>130.616000003756</c:v>
                </c:pt>
                <c:pt idx="22661">
                  <c:v>130.62400000375601</c:v>
                </c:pt>
                <c:pt idx="22662">
                  <c:v>130.63200000375699</c:v>
                </c:pt>
                <c:pt idx="22663">
                  <c:v>130.640000003757</c:v>
                </c:pt>
                <c:pt idx="22664">
                  <c:v>130.64800000375701</c:v>
                </c:pt>
                <c:pt idx="22665">
                  <c:v>130.65600000375699</c:v>
                </c:pt>
                <c:pt idx="22666">
                  <c:v>130.66400000375799</c:v>
                </c:pt>
                <c:pt idx="22667">
                  <c:v>130.672000003758</c:v>
                </c:pt>
                <c:pt idx="22668">
                  <c:v>130.68000000375801</c:v>
                </c:pt>
                <c:pt idx="22669">
                  <c:v>130.68800000375799</c:v>
                </c:pt>
                <c:pt idx="22670">
                  <c:v>130.696000003759</c:v>
                </c:pt>
                <c:pt idx="22671">
                  <c:v>130.70400000375901</c:v>
                </c:pt>
                <c:pt idx="22672">
                  <c:v>130.71200000375899</c:v>
                </c:pt>
                <c:pt idx="22673">
                  <c:v>130.720000003759</c:v>
                </c:pt>
                <c:pt idx="22674">
                  <c:v>130.72800000375901</c:v>
                </c:pt>
                <c:pt idx="22675">
                  <c:v>130.73600000376001</c:v>
                </c:pt>
                <c:pt idx="22676">
                  <c:v>130.74400000375999</c:v>
                </c:pt>
                <c:pt idx="22677">
                  <c:v>130.75200000376</c:v>
                </c:pt>
                <c:pt idx="22678">
                  <c:v>130.76000000376001</c:v>
                </c:pt>
                <c:pt idx="22679">
                  <c:v>130.76800000376099</c:v>
                </c:pt>
                <c:pt idx="22680">
                  <c:v>130.776000003761</c:v>
                </c:pt>
                <c:pt idx="22681">
                  <c:v>130.78400000376101</c:v>
                </c:pt>
                <c:pt idx="22682">
                  <c:v>130.79200000376102</c:v>
                </c:pt>
                <c:pt idx="22683">
                  <c:v>130.800000003761</c:v>
                </c:pt>
                <c:pt idx="22684">
                  <c:v>130.808000003762</c:v>
                </c:pt>
                <c:pt idx="22685">
                  <c:v>130.81600000376201</c:v>
                </c:pt>
                <c:pt idx="22686">
                  <c:v>130.824000003762</c:v>
                </c:pt>
                <c:pt idx="22687">
                  <c:v>130.832000003762</c:v>
                </c:pt>
                <c:pt idx="22688">
                  <c:v>130.84000000376301</c:v>
                </c:pt>
                <c:pt idx="22689">
                  <c:v>130.84800000376302</c:v>
                </c:pt>
                <c:pt idx="22690">
                  <c:v>130.856000003763</c:v>
                </c:pt>
                <c:pt idx="22691">
                  <c:v>130.86400000376301</c:v>
                </c:pt>
                <c:pt idx="22692">
                  <c:v>130.87200000376401</c:v>
                </c:pt>
                <c:pt idx="22693">
                  <c:v>130.88000000376402</c:v>
                </c:pt>
                <c:pt idx="22694">
                  <c:v>130.88800000376401</c:v>
                </c:pt>
                <c:pt idx="22695">
                  <c:v>130.89600000376402</c:v>
                </c:pt>
                <c:pt idx="22696">
                  <c:v>130.904000003764</c:v>
                </c:pt>
                <c:pt idx="22697">
                  <c:v>130.912000003765</c:v>
                </c:pt>
                <c:pt idx="22698">
                  <c:v>130.92000000376498</c:v>
                </c:pt>
                <c:pt idx="22699">
                  <c:v>130.92800000376499</c:v>
                </c:pt>
                <c:pt idx="22700">
                  <c:v>130.936000003765</c:v>
                </c:pt>
                <c:pt idx="22701">
                  <c:v>130.94400000376598</c:v>
                </c:pt>
                <c:pt idx="22702">
                  <c:v>130.95200000376599</c:v>
                </c:pt>
                <c:pt idx="22703">
                  <c:v>130.960000003766</c:v>
                </c:pt>
                <c:pt idx="22704">
                  <c:v>130.96800000376598</c:v>
                </c:pt>
                <c:pt idx="22705">
                  <c:v>130.97600000376698</c:v>
                </c:pt>
                <c:pt idx="22706">
                  <c:v>130.98400000376699</c:v>
                </c:pt>
                <c:pt idx="22707">
                  <c:v>130.992000003767</c:v>
                </c:pt>
                <c:pt idx="22708">
                  <c:v>131.00000000376698</c:v>
                </c:pt>
                <c:pt idx="22709">
                  <c:v>131.00800000376699</c:v>
                </c:pt>
                <c:pt idx="22710">
                  <c:v>131.016000003768</c:v>
                </c:pt>
                <c:pt idx="22711">
                  <c:v>131.02400000376798</c:v>
                </c:pt>
                <c:pt idx="22712">
                  <c:v>131.03200000376799</c:v>
                </c:pt>
                <c:pt idx="22713">
                  <c:v>131.040000003768</c:v>
                </c:pt>
                <c:pt idx="22714">
                  <c:v>131.048000003769</c:v>
                </c:pt>
                <c:pt idx="22715">
                  <c:v>131.05600000376899</c:v>
                </c:pt>
                <c:pt idx="22716">
                  <c:v>131.064000003769</c:v>
                </c:pt>
                <c:pt idx="22717">
                  <c:v>131.07200000376901</c:v>
                </c:pt>
                <c:pt idx="22718">
                  <c:v>131.08000000376998</c:v>
                </c:pt>
                <c:pt idx="22719">
                  <c:v>131.08800000376999</c:v>
                </c:pt>
                <c:pt idx="22720">
                  <c:v>131.09600000377</c:v>
                </c:pt>
                <c:pt idx="22721">
                  <c:v>131.10400000377001</c:v>
                </c:pt>
                <c:pt idx="22722">
                  <c:v>131.11200000376999</c:v>
                </c:pt>
                <c:pt idx="22723">
                  <c:v>131.120000003771</c:v>
                </c:pt>
                <c:pt idx="22724">
                  <c:v>131.12800000377101</c:v>
                </c:pt>
                <c:pt idx="22725">
                  <c:v>131.13600000377102</c:v>
                </c:pt>
                <c:pt idx="22726">
                  <c:v>131.144000003771</c:v>
                </c:pt>
                <c:pt idx="22727">
                  <c:v>131.152000003772</c:v>
                </c:pt>
                <c:pt idx="22728">
                  <c:v>131.16000000377201</c:v>
                </c:pt>
                <c:pt idx="22729">
                  <c:v>131.16800000377199</c:v>
                </c:pt>
                <c:pt idx="22730">
                  <c:v>131.176000003772</c:v>
                </c:pt>
                <c:pt idx="22731">
                  <c:v>131.18400000377301</c:v>
                </c:pt>
                <c:pt idx="22732">
                  <c:v>131.19200000377302</c:v>
                </c:pt>
                <c:pt idx="22733">
                  <c:v>131.200000003773</c:v>
                </c:pt>
                <c:pt idx="22734">
                  <c:v>131.20800000377301</c:v>
                </c:pt>
                <c:pt idx="22735">
                  <c:v>131.21600000377302</c:v>
                </c:pt>
                <c:pt idx="22736">
                  <c:v>131.22400000377399</c:v>
                </c:pt>
                <c:pt idx="22737">
                  <c:v>131.232000003774</c:v>
                </c:pt>
                <c:pt idx="22738">
                  <c:v>131.24000000377401</c:v>
                </c:pt>
                <c:pt idx="22739">
                  <c:v>131.24800000377402</c:v>
                </c:pt>
                <c:pt idx="22740">
                  <c:v>131.256000003775</c:v>
                </c:pt>
                <c:pt idx="22741">
                  <c:v>131.26400000377501</c:v>
                </c:pt>
                <c:pt idx="22742">
                  <c:v>131.27200000377502</c:v>
                </c:pt>
                <c:pt idx="22743">
                  <c:v>131.280000003775</c:v>
                </c:pt>
                <c:pt idx="22744">
                  <c:v>131.28800000377601</c:v>
                </c:pt>
                <c:pt idx="22745">
                  <c:v>131.29600000377602</c:v>
                </c:pt>
                <c:pt idx="22746">
                  <c:v>131.30400000377603</c:v>
                </c:pt>
                <c:pt idx="22747">
                  <c:v>131.31200000377598</c:v>
                </c:pt>
                <c:pt idx="22748">
                  <c:v>131.32000000377599</c:v>
                </c:pt>
                <c:pt idx="22749">
                  <c:v>131.32800000377702</c:v>
                </c:pt>
                <c:pt idx="22750">
                  <c:v>131.33600000377697</c:v>
                </c:pt>
                <c:pt idx="22751">
                  <c:v>131.34400000377698</c:v>
                </c:pt>
                <c:pt idx="22752">
                  <c:v>131.35200000377699</c:v>
                </c:pt>
                <c:pt idx="22753">
                  <c:v>131.360000003778</c:v>
                </c:pt>
                <c:pt idx="22754">
                  <c:v>131.36800000377798</c:v>
                </c:pt>
                <c:pt idx="22755">
                  <c:v>131.37600000377799</c:v>
                </c:pt>
                <c:pt idx="22756">
                  <c:v>131.384000003778</c:v>
                </c:pt>
                <c:pt idx="22757">
                  <c:v>131.392000003779</c:v>
                </c:pt>
                <c:pt idx="22758">
                  <c:v>131.40000000377898</c:v>
                </c:pt>
                <c:pt idx="22759">
                  <c:v>131.40800000377899</c:v>
                </c:pt>
                <c:pt idx="22760">
                  <c:v>131.416000003779</c:v>
                </c:pt>
                <c:pt idx="22761">
                  <c:v>131.42400000377899</c:v>
                </c:pt>
                <c:pt idx="22762">
                  <c:v>131.43200000377999</c:v>
                </c:pt>
                <c:pt idx="22763">
                  <c:v>131.44000000378</c:v>
                </c:pt>
                <c:pt idx="22764">
                  <c:v>131.44800000378001</c:v>
                </c:pt>
                <c:pt idx="22765">
                  <c:v>131.45600000377999</c:v>
                </c:pt>
                <c:pt idx="22766">
                  <c:v>131.464000003781</c:v>
                </c:pt>
                <c:pt idx="22767">
                  <c:v>131.47200000378101</c:v>
                </c:pt>
                <c:pt idx="22768">
                  <c:v>131.48000000378099</c:v>
                </c:pt>
                <c:pt idx="22769">
                  <c:v>131.488000003781</c:v>
                </c:pt>
                <c:pt idx="22770">
                  <c:v>131.496000003782</c:v>
                </c:pt>
                <c:pt idx="22771">
                  <c:v>131.50400000378201</c:v>
                </c:pt>
                <c:pt idx="22772">
                  <c:v>131.51200000378199</c:v>
                </c:pt>
                <c:pt idx="22773">
                  <c:v>131.520000003782</c:v>
                </c:pt>
                <c:pt idx="22774">
                  <c:v>131.52800000378201</c:v>
                </c:pt>
                <c:pt idx="22775">
                  <c:v>131.53600000378299</c:v>
                </c:pt>
                <c:pt idx="22776">
                  <c:v>131.544000003783</c:v>
                </c:pt>
                <c:pt idx="22777">
                  <c:v>131.55200000378301</c:v>
                </c:pt>
                <c:pt idx="22778">
                  <c:v>131.56000000378302</c:v>
                </c:pt>
                <c:pt idx="22779">
                  <c:v>131.56800000378399</c:v>
                </c:pt>
                <c:pt idx="22780">
                  <c:v>131.576000003784</c:v>
                </c:pt>
                <c:pt idx="22781">
                  <c:v>131.58400000378401</c:v>
                </c:pt>
                <c:pt idx="22782">
                  <c:v>131.59200000378399</c:v>
                </c:pt>
                <c:pt idx="22783">
                  <c:v>131.600000003784</c:v>
                </c:pt>
                <c:pt idx="22784">
                  <c:v>131.60800000378501</c:v>
                </c:pt>
                <c:pt idx="22785">
                  <c:v>131.61600000378502</c:v>
                </c:pt>
                <c:pt idx="22786">
                  <c:v>131.624000003785</c:v>
                </c:pt>
                <c:pt idx="22787">
                  <c:v>131.63200000378501</c:v>
                </c:pt>
                <c:pt idx="22788">
                  <c:v>131.64000000378601</c:v>
                </c:pt>
                <c:pt idx="22789">
                  <c:v>131.648000003786</c:v>
                </c:pt>
                <c:pt idx="22790">
                  <c:v>131.656000003786</c:v>
                </c:pt>
                <c:pt idx="22791">
                  <c:v>131.66400000378601</c:v>
                </c:pt>
                <c:pt idx="22792">
                  <c:v>131.67200000378702</c:v>
                </c:pt>
                <c:pt idx="22793">
                  <c:v>131.680000003787</c:v>
                </c:pt>
                <c:pt idx="22794">
                  <c:v>131.68800000378701</c:v>
                </c:pt>
                <c:pt idx="22795">
                  <c:v>131.69600000378699</c:v>
                </c:pt>
                <c:pt idx="22796">
                  <c:v>131.70400000378697</c:v>
                </c:pt>
                <c:pt idx="22797">
                  <c:v>131.71200000378801</c:v>
                </c:pt>
                <c:pt idx="22798">
                  <c:v>131.72000000378799</c:v>
                </c:pt>
                <c:pt idx="22799">
                  <c:v>131.728000003788</c:v>
                </c:pt>
                <c:pt idx="22800">
                  <c:v>131.73600000378798</c:v>
                </c:pt>
                <c:pt idx="22801">
                  <c:v>131.74400000378898</c:v>
                </c:pt>
                <c:pt idx="22802">
                  <c:v>131.75200000378899</c:v>
                </c:pt>
                <c:pt idx="22803">
                  <c:v>131.760000003789</c:v>
                </c:pt>
                <c:pt idx="22804">
                  <c:v>131.76800000378898</c:v>
                </c:pt>
                <c:pt idx="22805">
                  <c:v>131.77600000378999</c:v>
                </c:pt>
                <c:pt idx="22806">
                  <c:v>131.78400000379</c:v>
                </c:pt>
                <c:pt idx="22807">
                  <c:v>131.79200000378998</c:v>
                </c:pt>
                <c:pt idx="22808">
                  <c:v>131.80000000378999</c:v>
                </c:pt>
                <c:pt idx="22809">
                  <c:v>131.80800000379</c:v>
                </c:pt>
                <c:pt idx="22810">
                  <c:v>131.816000003791</c:v>
                </c:pt>
                <c:pt idx="22811">
                  <c:v>131.82400000379099</c:v>
                </c:pt>
                <c:pt idx="22812">
                  <c:v>131.83200000379099</c:v>
                </c:pt>
                <c:pt idx="22813">
                  <c:v>131.840000003791</c:v>
                </c:pt>
                <c:pt idx="22814">
                  <c:v>131.84800000379198</c:v>
                </c:pt>
                <c:pt idx="22815">
                  <c:v>131.85600000379199</c:v>
                </c:pt>
                <c:pt idx="22816">
                  <c:v>131.864000003792</c:v>
                </c:pt>
                <c:pt idx="22817">
                  <c:v>131.87200000379201</c:v>
                </c:pt>
                <c:pt idx="22818">
                  <c:v>131.88000000379299</c:v>
                </c:pt>
                <c:pt idx="22819">
                  <c:v>131.888000003793</c:v>
                </c:pt>
                <c:pt idx="22820">
                  <c:v>131.89600000379301</c:v>
                </c:pt>
                <c:pt idx="22821">
                  <c:v>131.90400000379299</c:v>
                </c:pt>
                <c:pt idx="22822">
                  <c:v>131.912000003793</c:v>
                </c:pt>
                <c:pt idx="22823">
                  <c:v>131.920000003794</c:v>
                </c:pt>
                <c:pt idx="22824">
                  <c:v>131.92800000379401</c:v>
                </c:pt>
                <c:pt idx="22825">
                  <c:v>131.93600000379399</c:v>
                </c:pt>
                <c:pt idx="22826">
                  <c:v>131.944000003794</c:v>
                </c:pt>
                <c:pt idx="22827">
                  <c:v>131.95200000379501</c:v>
                </c:pt>
                <c:pt idx="22828">
                  <c:v>131.96000000379502</c:v>
                </c:pt>
                <c:pt idx="22829">
                  <c:v>131.968000003795</c:v>
                </c:pt>
                <c:pt idx="22830">
                  <c:v>131.97600000379501</c:v>
                </c:pt>
                <c:pt idx="22831">
                  <c:v>131.98400000379601</c:v>
                </c:pt>
                <c:pt idx="22832">
                  <c:v>131.99200000379599</c:v>
                </c:pt>
                <c:pt idx="22833">
                  <c:v>132.000000003796</c:v>
                </c:pt>
                <c:pt idx="22834">
                  <c:v>132.00800000379601</c:v>
                </c:pt>
                <c:pt idx="22835">
                  <c:v>132.01600000379602</c:v>
                </c:pt>
                <c:pt idx="22836">
                  <c:v>132.024000003797</c:v>
                </c:pt>
                <c:pt idx="22837">
                  <c:v>132.03200000379701</c:v>
                </c:pt>
                <c:pt idx="22838">
                  <c:v>132.04000000379702</c:v>
                </c:pt>
                <c:pt idx="22839">
                  <c:v>132.048000003797</c:v>
                </c:pt>
                <c:pt idx="22840">
                  <c:v>132.056000003798</c:v>
                </c:pt>
                <c:pt idx="22841">
                  <c:v>132.06400000379801</c:v>
                </c:pt>
                <c:pt idx="22842">
                  <c:v>132.07200000379802</c:v>
                </c:pt>
                <c:pt idx="22843">
                  <c:v>132.08000000379801</c:v>
                </c:pt>
                <c:pt idx="22844">
                  <c:v>132.08800000379901</c:v>
                </c:pt>
                <c:pt idx="22845">
                  <c:v>132.09600000379902</c:v>
                </c:pt>
                <c:pt idx="22846">
                  <c:v>132.104000003799</c:v>
                </c:pt>
                <c:pt idx="22847">
                  <c:v>132.11200000379898</c:v>
                </c:pt>
                <c:pt idx="22848">
                  <c:v>132.12000000379899</c:v>
                </c:pt>
                <c:pt idx="22849">
                  <c:v>132.12800000380003</c:v>
                </c:pt>
                <c:pt idx="22850">
                  <c:v>132.13600000379998</c:v>
                </c:pt>
                <c:pt idx="22851">
                  <c:v>132.14400000379999</c:v>
                </c:pt>
                <c:pt idx="22852">
                  <c:v>132.1520000038</c:v>
                </c:pt>
                <c:pt idx="22853">
                  <c:v>132.16000000380097</c:v>
                </c:pt>
                <c:pt idx="22854">
                  <c:v>132.16800000380098</c:v>
                </c:pt>
                <c:pt idx="22855">
                  <c:v>132.17600000380099</c:v>
                </c:pt>
                <c:pt idx="22856">
                  <c:v>132.184000003801</c:v>
                </c:pt>
                <c:pt idx="22857">
                  <c:v>132.19200000380198</c:v>
                </c:pt>
                <c:pt idx="22858">
                  <c:v>132.20000000380199</c:v>
                </c:pt>
                <c:pt idx="22859">
                  <c:v>132.208000003802</c:v>
                </c:pt>
                <c:pt idx="22860">
                  <c:v>132.21600000380198</c:v>
                </c:pt>
                <c:pt idx="22861">
                  <c:v>132.22400000380199</c:v>
                </c:pt>
                <c:pt idx="22862">
                  <c:v>132.23200000380299</c:v>
                </c:pt>
                <c:pt idx="22863">
                  <c:v>132.240000003803</c:v>
                </c:pt>
                <c:pt idx="22864">
                  <c:v>132.24800000380299</c:v>
                </c:pt>
                <c:pt idx="22865">
                  <c:v>132.256000003803</c:v>
                </c:pt>
                <c:pt idx="22866">
                  <c:v>132.264000003804</c:v>
                </c:pt>
                <c:pt idx="22867">
                  <c:v>132.27200000380401</c:v>
                </c:pt>
                <c:pt idx="22868">
                  <c:v>132.28000000380399</c:v>
                </c:pt>
                <c:pt idx="22869">
                  <c:v>132.288000003804</c:v>
                </c:pt>
                <c:pt idx="22870">
                  <c:v>132.29600000380501</c:v>
                </c:pt>
                <c:pt idx="22871">
                  <c:v>132.30400000380499</c:v>
                </c:pt>
                <c:pt idx="22872">
                  <c:v>132.312000003805</c:v>
                </c:pt>
                <c:pt idx="22873">
                  <c:v>132.32000000380501</c:v>
                </c:pt>
                <c:pt idx="22874">
                  <c:v>132.32800000380502</c:v>
                </c:pt>
                <c:pt idx="22875">
                  <c:v>132.33600000380599</c:v>
                </c:pt>
                <c:pt idx="22876">
                  <c:v>132.344000003806</c:v>
                </c:pt>
                <c:pt idx="22877">
                  <c:v>132.35200000380601</c:v>
                </c:pt>
                <c:pt idx="22878">
                  <c:v>132.36000000380599</c:v>
                </c:pt>
                <c:pt idx="22879">
                  <c:v>132.368000003807</c:v>
                </c:pt>
                <c:pt idx="22880">
                  <c:v>132.37600000380701</c:v>
                </c:pt>
                <c:pt idx="22881">
                  <c:v>132.38400000380702</c:v>
                </c:pt>
                <c:pt idx="22882">
                  <c:v>132.392000003807</c:v>
                </c:pt>
                <c:pt idx="22883">
                  <c:v>132.40000000380701</c:v>
                </c:pt>
                <c:pt idx="22884">
                  <c:v>132.40800000380801</c:v>
                </c:pt>
                <c:pt idx="22885">
                  <c:v>132.41600000380799</c:v>
                </c:pt>
                <c:pt idx="22886">
                  <c:v>132.424000003808</c:v>
                </c:pt>
                <c:pt idx="22887">
                  <c:v>132.43200000380801</c:v>
                </c:pt>
                <c:pt idx="22888">
                  <c:v>132.44000000380902</c:v>
                </c:pt>
                <c:pt idx="22889">
                  <c:v>132.448000003809</c:v>
                </c:pt>
                <c:pt idx="22890">
                  <c:v>132.45600000380901</c:v>
                </c:pt>
                <c:pt idx="22891">
                  <c:v>132.46400000380902</c:v>
                </c:pt>
                <c:pt idx="22892">
                  <c:v>132.47200000381</c:v>
                </c:pt>
                <c:pt idx="22893">
                  <c:v>132.48000000381001</c:v>
                </c:pt>
                <c:pt idx="22894">
                  <c:v>132.48800000381001</c:v>
                </c:pt>
                <c:pt idx="22895">
                  <c:v>132.49600000381002</c:v>
                </c:pt>
                <c:pt idx="22896">
                  <c:v>132.50400000380998</c:v>
                </c:pt>
                <c:pt idx="22897">
                  <c:v>132.51200000381101</c:v>
                </c:pt>
                <c:pt idx="22898">
                  <c:v>132.52000000381099</c:v>
                </c:pt>
                <c:pt idx="22899">
                  <c:v>132.52800000381097</c:v>
                </c:pt>
                <c:pt idx="22900">
                  <c:v>132.53600000381098</c:v>
                </c:pt>
                <c:pt idx="22901">
                  <c:v>132.54400000381199</c:v>
                </c:pt>
                <c:pt idx="22902">
                  <c:v>132.552000003812</c:v>
                </c:pt>
                <c:pt idx="22903">
                  <c:v>132.56000000381198</c:v>
                </c:pt>
                <c:pt idx="22904">
                  <c:v>132.56800000381199</c:v>
                </c:pt>
                <c:pt idx="22905">
                  <c:v>132.57600000381299</c:v>
                </c:pt>
                <c:pt idx="22906">
                  <c:v>132.584000003813</c:v>
                </c:pt>
                <c:pt idx="22907">
                  <c:v>132.59200000381298</c:v>
                </c:pt>
                <c:pt idx="22908">
                  <c:v>132.60000000381299</c:v>
                </c:pt>
                <c:pt idx="22909">
                  <c:v>132.608000003813</c:v>
                </c:pt>
                <c:pt idx="22910">
                  <c:v>132.61600000381398</c:v>
                </c:pt>
                <c:pt idx="22911">
                  <c:v>132.62400000381399</c:v>
                </c:pt>
                <c:pt idx="22912">
                  <c:v>132.632000003814</c:v>
                </c:pt>
                <c:pt idx="22913">
                  <c:v>132.64000000381401</c:v>
                </c:pt>
                <c:pt idx="22914">
                  <c:v>132.64800000381499</c:v>
                </c:pt>
                <c:pt idx="22915">
                  <c:v>132.656000003815</c:v>
                </c:pt>
                <c:pt idx="22916">
                  <c:v>132.664000003815</c:v>
                </c:pt>
                <c:pt idx="22917">
                  <c:v>132.67200000381499</c:v>
                </c:pt>
                <c:pt idx="22918">
                  <c:v>132.68000000381599</c:v>
                </c:pt>
                <c:pt idx="22919">
                  <c:v>132.688000003816</c:v>
                </c:pt>
                <c:pt idx="22920">
                  <c:v>132.69600000381601</c:v>
                </c:pt>
                <c:pt idx="22921">
                  <c:v>132.70400000381599</c:v>
                </c:pt>
                <c:pt idx="22922">
                  <c:v>132.712000003816</c:v>
                </c:pt>
                <c:pt idx="22923">
                  <c:v>132.72000000381701</c:v>
                </c:pt>
                <c:pt idx="22924">
                  <c:v>132.72800000381699</c:v>
                </c:pt>
                <c:pt idx="22925">
                  <c:v>132.736000003817</c:v>
                </c:pt>
                <c:pt idx="22926">
                  <c:v>132.74400000381701</c:v>
                </c:pt>
                <c:pt idx="22927">
                  <c:v>132.75200000381801</c:v>
                </c:pt>
                <c:pt idx="22928">
                  <c:v>132.76000000381799</c:v>
                </c:pt>
                <c:pt idx="22929">
                  <c:v>132.768000003818</c:v>
                </c:pt>
                <c:pt idx="22930">
                  <c:v>132.77600000381801</c:v>
                </c:pt>
                <c:pt idx="22931">
                  <c:v>132.78400000381902</c:v>
                </c:pt>
                <c:pt idx="22932">
                  <c:v>132.792000003819</c:v>
                </c:pt>
                <c:pt idx="22933">
                  <c:v>132.80000000381901</c:v>
                </c:pt>
                <c:pt idx="22934">
                  <c:v>132.80800000381902</c:v>
                </c:pt>
                <c:pt idx="22935">
                  <c:v>132.816000003819</c:v>
                </c:pt>
                <c:pt idx="22936">
                  <c:v>132.82400000382</c:v>
                </c:pt>
                <c:pt idx="22937">
                  <c:v>132.83200000382001</c:v>
                </c:pt>
                <c:pt idx="22938">
                  <c:v>132.84000000382002</c:v>
                </c:pt>
                <c:pt idx="22939">
                  <c:v>132.84800000382</c:v>
                </c:pt>
                <c:pt idx="22940">
                  <c:v>132.85600000382101</c:v>
                </c:pt>
                <c:pt idx="22941">
                  <c:v>132.86400000382102</c:v>
                </c:pt>
                <c:pt idx="22942">
                  <c:v>132.872000003821</c:v>
                </c:pt>
                <c:pt idx="22943">
                  <c:v>132.88000000382101</c:v>
                </c:pt>
                <c:pt idx="22944">
                  <c:v>132.88800000382201</c:v>
                </c:pt>
                <c:pt idx="22945">
                  <c:v>132.89600000382202</c:v>
                </c:pt>
                <c:pt idx="22946">
                  <c:v>132.90400000382201</c:v>
                </c:pt>
                <c:pt idx="22947">
                  <c:v>132.91200000382199</c:v>
                </c:pt>
                <c:pt idx="22948">
                  <c:v>132.920000003822</c:v>
                </c:pt>
                <c:pt idx="22949">
                  <c:v>132.928000003823</c:v>
                </c:pt>
                <c:pt idx="22950">
                  <c:v>132.93600000382298</c:v>
                </c:pt>
                <c:pt idx="22951">
                  <c:v>132.94400000382299</c:v>
                </c:pt>
                <c:pt idx="22952">
                  <c:v>132.952000003823</c:v>
                </c:pt>
                <c:pt idx="22953">
                  <c:v>132.96000000382398</c:v>
                </c:pt>
                <c:pt idx="22954">
                  <c:v>132.96800000382399</c:v>
                </c:pt>
                <c:pt idx="22955">
                  <c:v>132.976000003824</c:v>
                </c:pt>
                <c:pt idx="22956">
                  <c:v>132.98400000382398</c:v>
                </c:pt>
                <c:pt idx="22957">
                  <c:v>132.99200000382498</c:v>
                </c:pt>
                <c:pt idx="22958">
                  <c:v>133.00000000382499</c:v>
                </c:pt>
                <c:pt idx="22959">
                  <c:v>133.008000003825</c:v>
                </c:pt>
                <c:pt idx="22960">
                  <c:v>133.01600000382498</c:v>
                </c:pt>
                <c:pt idx="22961">
                  <c:v>133.02400000382499</c:v>
                </c:pt>
                <c:pt idx="22962">
                  <c:v>133.032000003826</c:v>
                </c:pt>
                <c:pt idx="22963">
                  <c:v>133.04000000382598</c:v>
                </c:pt>
                <c:pt idx="22964">
                  <c:v>133.04800000382599</c:v>
                </c:pt>
                <c:pt idx="22965">
                  <c:v>133.056000003826</c:v>
                </c:pt>
                <c:pt idx="22966">
                  <c:v>133.064000003827</c:v>
                </c:pt>
                <c:pt idx="22967">
                  <c:v>133.07200000382699</c:v>
                </c:pt>
                <c:pt idx="22968">
                  <c:v>133.080000003827</c:v>
                </c:pt>
                <c:pt idx="22969">
                  <c:v>133.08800000382701</c:v>
                </c:pt>
                <c:pt idx="22970">
                  <c:v>133.09600000382801</c:v>
                </c:pt>
                <c:pt idx="22971">
                  <c:v>133.10400000382799</c:v>
                </c:pt>
                <c:pt idx="22972">
                  <c:v>133.112000003828</c:v>
                </c:pt>
                <c:pt idx="22973">
                  <c:v>133.12000000382801</c:v>
                </c:pt>
                <c:pt idx="22974">
                  <c:v>133.12800000382799</c:v>
                </c:pt>
                <c:pt idx="22975">
                  <c:v>133.136000003829</c:v>
                </c:pt>
                <c:pt idx="22976">
                  <c:v>133.14400000382901</c:v>
                </c:pt>
                <c:pt idx="22977">
                  <c:v>133.15200000382902</c:v>
                </c:pt>
                <c:pt idx="22978">
                  <c:v>133.160000003829</c:v>
                </c:pt>
                <c:pt idx="22979">
                  <c:v>133.16800000383</c:v>
                </c:pt>
                <c:pt idx="22980">
                  <c:v>133.17600000383001</c:v>
                </c:pt>
                <c:pt idx="22981">
                  <c:v>133.18400000382999</c:v>
                </c:pt>
                <c:pt idx="22982">
                  <c:v>133.19200000383</c:v>
                </c:pt>
                <c:pt idx="22983">
                  <c:v>133.20000000383101</c:v>
                </c:pt>
                <c:pt idx="22984">
                  <c:v>133.20800000383102</c:v>
                </c:pt>
                <c:pt idx="22985">
                  <c:v>133.216000003831</c:v>
                </c:pt>
                <c:pt idx="22986">
                  <c:v>133.22400000383101</c:v>
                </c:pt>
                <c:pt idx="22987">
                  <c:v>133.23200000383102</c:v>
                </c:pt>
                <c:pt idx="22988">
                  <c:v>133.24000000383199</c:v>
                </c:pt>
                <c:pt idx="22989">
                  <c:v>133.248000003832</c:v>
                </c:pt>
                <c:pt idx="22990">
                  <c:v>133.25600000383201</c:v>
                </c:pt>
                <c:pt idx="22991">
                  <c:v>133.26400000383202</c:v>
                </c:pt>
                <c:pt idx="22992">
                  <c:v>133.272000003833</c:v>
                </c:pt>
                <c:pt idx="22993">
                  <c:v>133.28000000383301</c:v>
                </c:pt>
                <c:pt idx="22994">
                  <c:v>133.28800000383302</c:v>
                </c:pt>
                <c:pt idx="22995">
                  <c:v>133.296000003833</c:v>
                </c:pt>
                <c:pt idx="22996">
                  <c:v>133.30400000383298</c:v>
                </c:pt>
                <c:pt idx="22997">
                  <c:v>133.31200000383402</c:v>
                </c:pt>
                <c:pt idx="22998">
                  <c:v>133.320000003834</c:v>
                </c:pt>
                <c:pt idx="22999">
                  <c:v>133.32800000383398</c:v>
                </c:pt>
                <c:pt idx="23000">
                  <c:v>133.33600000383399</c:v>
                </c:pt>
                <c:pt idx="23001">
                  <c:v>133.34400000383499</c:v>
                </c:pt>
                <c:pt idx="23002">
                  <c:v>133.35200000383497</c:v>
                </c:pt>
                <c:pt idx="23003">
                  <c:v>133.36000000383498</c:v>
                </c:pt>
                <c:pt idx="23004">
                  <c:v>133.36800000383499</c:v>
                </c:pt>
                <c:pt idx="23005">
                  <c:v>133.376000003836</c:v>
                </c:pt>
                <c:pt idx="23006">
                  <c:v>133.38400000383598</c:v>
                </c:pt>
                <c:pt idx="23007">
                  <c:v>133.39200000383599</c:v>
                </c:pt>
                <c:pt idx="23008">
                  <c:v>133.400000003836</c:v>
                </c:pt>
                <c:pt idx="23009">
                  <c:v>133.40800000383601</c:v>
                </c:pt>
                <c:pt idx="23010">
                  <c:v>133.41600000383698</c:v>
                </c:pt>
                <c:pt idx="23011">
                  <c:v>133.42400000383699</c:v>
                </c:pt>
                <c:pt idx="23012">
                  <c:v>133.432000003837</c:v>
                </c:pt>
                <c:pt idx="23013">
                  <c:v>133.44000000383699</c:v>
                </c:pt>
                <c:pt idx="23014">
                  <c:v>133.44800000383799</c:v>
                </c:pt>
                <c:pt idx="23015">
                  <c:v>133.456000003838</c:v>
                </c:pt>
                <c:pt idx="23016">
                  <c:v>133.46400000383801</c:v>
                </c:pt>
                <c:pt idx="23017">
                  <c:v>133.47200000383799</c:v>
                </c:pt>
                <c:pt idx="23018">
                  <c:v>133.480000003839</c:v>
                </c:pt>
                <c:pt idx="23019">
                  <c:v>133.48800000383901</c:v>
                </c:pt>
                <c:pt idx="23020">
                  <c:v>133.49600000383899</c:v>
                </c:pt>
                <c:pt idx="23021">
                  <c:v>133.504000003839</c:v>
                </c:pt>
                <c:pt idx="23022">
                  <c:v>133.51200000383901</c:v>
                </c:pt>
                <c:pt idx="23023">
                  <c:v>133.52000000384001</c:v>
                </c:pt>
                <c:pt idx="23024">
                  <c:v>133.52800000383999</c:v>
                </c:pt>
                <c:pt idx="23025">
                  <c:v>133.53600000384</c:v>
                </c:pt>
                <c:pt idx="23026">
                  <c:v>133.54400000384001</c:v>
                </c:pt>
                <c:pt idx="23027">
                  <c:v>133.55200000384099</c:v>
                </c:pt>
                <c:pt idx="23028">
                  <c:v>133.560000003841</c:v>
                </c:pt>
                <c:pt idx="23029">
                  <c:v>133.56800000384101</c:v>
                </c:pt>
                <c:pt idx="23030">
                  <c:v>133.57600000384102</c:v>
                </c:pt>
                <c:pt idx="23031">
                  <c:v>133.58400000384199</c:v>
                </c:pt>
                <c:pt idx="23032">
                  <c:v>133.592000003842</c:v>
                </c:pt>
                <c:pt idx="23033">
                  <c:v>133.60000000384201</c:v>
                </c:pt>
                <c:pt idx="23034">
                  <c:v>133.60800000384199</c:v>
                </c:pt>
                <c:pt idx="23035">
                  <c:v>133.616000003842</c:v>
                </c:pt>
                <c:pt idx="23036">
                  <c:v>133.62400000384301</c:v>
                </c:pt>
                <c:pt idx="23037">
                  <c:v>133.63200000384302</c:v>
                </c:pt>
                <c:pt idx="23038">
                  <c:v>133.640000003843</c:v>
                </c:pt>
                <c:pt idx="23039">
                  <c:v>133.64800000384301</c:v>
                </c:pt>
                <c:pt idx="23040">
                  <c:v>133.65600000384401</c:v>
                </c:pt>
                <c:pt idx="23041">
                  <c:v>133.66400000384402</c:v>
                </c:pt>
                <c:pt idx="23042">
                  <c:v>133.672000003844</c:v>
                </c:pt>
                <c:pt idx="23043">
                  <c:v>133.68000000384401</c:v>
                </c:pt>
                <c:pt idx="23044">
                  <c:v>133.68800000384502</c:v>
                </c:pt>
                <c:pt idx="23045">
                  <c:v>133.696000003845</c:v>
                </c:pt>
                <c:pt idx="23046">
                  <c:v>133.70400000384501</c:v>
                </c:pt>
                <c:pt idx="23047">
                  <c:v>133.71200000384499</c:v>
                </c:pt>
                <c:pt idx="23048">
                  <c:v>133.720000003845</c:v>
                </c:pt>
                <c:pt idx="23049">
                  <c:v>133.72800000384601</c:v>
                </c:pt>
                <c:pt idx="23050">
                  <c:v>133.73600000384599</c:v>
                </c:pt>
                <c:pt idx="23051">
                  <c:v>133.744000003846</c:v>
                </c:pt>
                <c:pt idx="23052">
                  <c:v>133.75200000384598</c:v>
                </c:pt>
                <c:pt idx="23053">
                  <c:v>133.76000000384698</c:v>
                </c:pt>
                <c:pt idx="23054">
                  <c:v>133.76800000384699</c:v>
                </c:pt>
                <c:pt idx="23055">
                  <c:v>133.776000003847</c:v>
                </c:pt>
                <c:pt idx="23056">
                  <c:v>133.78400000384698</c:v>
                </c:pt>
                <c:pt idx="23057">
                  <c:v>133.79200000384799</c:v>
                </c:pt>
                <c:pt idx="23058">
                  <c:v>133.800000003848</c:v>
                </c:pt>
                <c:pt idx="23059">
                  <c:v>133.80800000384798</c:v>
                </c:pt>
                <c:pt idx="23060">
                  <c:v>133.81600000384799</c:v>
                </c:pt>
                <c:pt idx="23061">
                  <c:v>133.824000003848</c:v>
                </c:pt>
                <c:pt idx="23062">
                  <c:v>133.832000003849</c:v>
                </c:pt>
                <c:pt idx="23063">
                  <c:v>133.84000000384898</c:v>
                </c:pt>
                <c:pt idx="23064">
                  <c:v>133.84800000384899</c:v>
                </c:pt>
                <c:pt idx="23065">
                  <c:v>133.856000003849</c:v>
                </c:pt>
                <c:pt idx="23066">
                  <c:v>133.86400000384998</c:v>
                </c:pt>
                <c:pt idx="23067">
                  <c:v>133.87200000384999</c:v>
                </c:pt>
                <c:pt idx="23068">
                  <c:v>133.88000000385</c:v>
                </c:pt>
                <c:pt idx="23069">
                  <c:v>133.88800000385001</c:v>
                </c:pt>
                <c:pt idx="23070">
                  <c:v>133.89600000385099</c:v>
                </c:pt>
                <c:pt idx="23071">
                  <c:v>133.904000003851</c:v>
                </c:pt>
                <c:pt idx="23072">
                  <c:v>133.91200000385101</c:v>
                </c:pt>
                <c:pt idx="23073">
                  <c:v>133.92000000385099</c:v>
                </c:pt>
                <c:pt idx="23074">
                  <c:v>133.928000003851</c:v>
                </c:pt>
                <c:pt idx="23075">
                  <c:v>133.936000003852</c:v>
                </c:pt>
                <c:pt idx="23076">
                  <c:v>133.94400000385201</c:v>
                </c:pt>
                <c:pt idx="23077">
                  <c:v>133.95200000385199</c:v>
                </c:pt>
                <c:pt idx="23078">
                  <c:v>133.960000003852</c:v>
                </c:pt>
                <c:pt idx="23079">
                  <c:v>133.96800000385301</c:v>
                </c:pt>
                <c:pt idx="23080">
                  <c:v>133.97600000385302</c:v>
                </c:pt>
                <c:pt idx="23081">
                  <c:v>133.984000003853</c:v>
                </c:pt>
                <c:pt idx="23082">
                  <c:v>133.99200000385301</c:v>
                </c:pt>
                <c:pt idx="23083">
                  <c:v>134.00000000385401</c:v>
                </c:pt>
                <c:pt idx="23084">
                  <c:v>134.00800000385399</c:v>
                </c:pt>
                <c:pt idx="23085">
                  <c:v>134.016000003854</c:v>
                </c:pt>
                <c:pt idx="23086">
                  <c:v>134.02400000385401</c:v>
                </c:pt>
                <c:pt idx="23087">
                  <c:v>134.03200000385402</c:v>
                </c:pt>
                <c:pt idx="23088">
                  <c:v>134.040000003855</c:v>
                </c:pt>
                <c:pt idx="23089">
                  <c:v>134.04800000385501</c:v>
                </c:pt>
                <c:pt idx="23090">
                  <c:v>134.05600000385502</c:v>
                </c:pt>
                <c:pt idx="23091">
                  <c:v>134.064000003855</c:v>
                </c:pt>
                <c:pt idx="23092">
                  <c:v>134.072000003856</c:v>
                </c:pt>
                <c:pt idx="23093">
                  <c:v>134.08000000385601</c:v>
                </c:pt>
                <c:pt idx="23094">
                  <c:v>134.08800000385602</c:v>
                </c:pt>
                <c:pt idx="23095">
                  <c:v>134.09600000385601</c:v>
                </c:pt>
                <c:pt idx="23096">
                  <c:v>134.10400000385599</c:v>
                </c:pt>
                <c:pt idx="23097">
                  <c:v>134.11200000385702</c:v>
                </c:pt>
                <c:pt idx="23098">
                  <c:v>134.120000003857</c:v>
                </c:pt>
                <c:pt idx="23099">
                  <c:v>134.12800000385698</c:v>
                </c:pt>
                <c:pt idx="23100">
                  <c:v>134.13600000385699</c:v>
                </c:pt>
                <c:pt idx="23101">
                  <c:v>134.144000003858</c:v>
                </c:pt>
                <c:pt idx="23102">
                  <c:v>134.15200000385798</c:v>
                </c:pt>
                <c:pt idx="23103">
                  <c:v>134.16000000385799</c:v>
                </c:pt>
                <c:pt idx="23104">
                  <c:v>134.168000003858</c:v>
                </c:pt>
                <c:pt idx="23105">
                  <c:v>134.17600000385897</c:v>
                </c:pt>
                <c:pt idx="23106">
                  <c:v>134.18400000385898</c:v>
                </c:pt>
                <c:pt idx="23107">
                  <c:v>134.19200000385899</c:v>
                </c:pt>
                <c:pt idx="23108">
                  <c:v>134.200000003859</c:v>
                </c:pt>
                <c:pt idx="23109">
                  <c:v>134.20800000385898</c:v>
                </c:pt>
                <c:pt idx="23110">
                  <c:v>134.21600000385999</c:v>
                </c:pt>
                <c:pt idx="23111">
                  <c:v>134.22400000386</c:v>
                </c:pt>
                <c:pt idx="23112">
                  <c:v>134.23200000386001</c:v>
                </c:pt>
                <c:pt idx="23113">
                  <c:v>134.24000000385999</c:v>
                </c:pt>
                <c:pt idx="23114">
                  <c:v>134.24800000386099</c:v>
                </c:pt>
                <c:pt idx="23115">
                  <c:v>134.256000003861</c:v>
                </c:pt>
                <c:pt idx="23116">
                  <c:v>134.26400000386099</c:v>
                </c:pt>
                <c:pt idx="23117">
                  <c:v>134.272000003861</c:v>
                </c:pt>
                <c:pt idx="23118">
                  <c:v>134.280000003862</c:v>
                </c:pt>
                <c:pt idx="23119">
                  <c:v>134.28800000386201</c:v>
                </c:pt>
                <c:pt idx="23120">
                  <c:v>134.29600000386199</c:v>
                </c:pt>
                <c:pt idx="23121">
                  <c:v>134.304000003862</c:v>
                </c:pt>
                <c:pt idx="23122">
                  <c:v>134.31200000386201</c:v>
                </c:pt>
                <c:pt idx="23123">
                  <c:v>134.32000000386299</c:v>
                </c:pt>
                <c:pt idx="23124">
                  <c:v>134.328000003863</c:v>
                </c:pt>
                <c:pt idx="23125">
                  <c:v>134.33600000386301</c:v>
                </c:pt>
                <c:pt idx="23126">
                  <c:v>134.34400000386302</c:v>
                </c:pt>
                <c:pt idx="23127">
                  <c:v>134.35200000386399</c:v>
                </c:pt>
                <c:pt idx="23128">
                  <c:v>134.360000003864</c:v>
                </c:pt>
                <c:pt idx="23129">
                  <c:v>134.36800000386401</c:v>
                </c:pt>
                <c:pt idx="23130">
                  <c:v>134.37600000386399</c:v>
                </c:pt>
                <c:pt idx="23131">
                  <c:v>134.384000003865</c:v>
                </c:pt>
                <c:pt idx="23132">
                  <c:v>134.39200000386501</c:v>
                </c:pt>
                <c:pt idx="23133">
                  <c:v>134.40000000386502</c:v>
                </c:pt>
                <c:pt idx="23134">
                  <c:v>134.408000003865</c:v>
                </c:pt>
                <c:pt idx="23135">
                  <c:v>134.41600000386501</c:v>
                </c:pt>
                <c:pt idx="23136">
                  <c:v>134.42400000386601</c:v>
                </c:pt>
                <c:pt idx="23137">
                  <c:v>134.43200000386599</c:v>
                </c:pt>
                <c:pt idx="23138">
                  <c:v>134.440000003866</c:v>
                </c:pt>
                <c:pt idx="23139">
                  <c:v>134.44800000386601</c:v>
                </c:pt>
                <c:pt idx="23140">
                  <c:v>134.45600000386702</c:v>
                </c:pt>
                <c:pt idx="23141">
                  <c:v>134.464000003867</c:v>
                </c:pt>
                <c:pt idx="23142">
                  <c:v>134.47200000386701</c:v>
                </c:pt>
                <c:pt idx="23143">
                  <c:v>134.48000000386702</c:v>
                </c:pt>
                <c:pt idx="23144">
                  <c:v>134.48800000386802</c:v>
                </c:pt>
                <c:pt idx="23145">
                  <c:v>134.49600000386801</c:v>
                </c:pt>
                <c:pt idx="23146">
                  <c:v>134.50400000386801</c:v>
                </c:pt>
                <c:pt idx="23147">
                  <c:v>134.512000003868</c:v>
                </c:pt>
                <c:pt idx="23148">
                  <c:v>134.52000000386798</c:v>
                </c:pt>
                <c:pt idx="23149">
                  <c:v>134.52800000386901</c:v>
                </c:pt>
                <c:pt idx="23150">
                  <c:v>134.53600000386899</c:v>
                </c:pt>
                <c:pt idx="23151">
                  <c:v>134.544000003869</c:v>
                </c:pt>
                <c:pt idx="23152">
                  <c:v>134.55200000386898</c:v>
                </c:pt>
                <c:pt idx="23153">
                  <c:v>134.56000000386999</c:v>
                </c:pt>
                <c:pt idx="23154">
                  <c:v>134.56800000387</c:v>
                </c:pt>
                <c:pt idx="23155">
                  <c:v>134.57600000386998</c:v>
                </c:pt>
                <c:pt idx="23156">
                  <c:v>134.58400000386999</c:v>
                </c:pt>
                <c:pt idx="23157">
                  <c:v>134.59200000387099</c:v>
                </c:pt>
                <c:pt idx="23158">
                  <c:v>134.600000003871</c:v>
                </c:pt>
                <c:pt idx="23159">
                  <c:v>134.60800000387098</c:v>
                </c:pt>
                <c:pt idx="23160">
                  <c:v>134.61600000387099</c:v>
                </c:pt>
                <c:pt idx="23161">
                  <c:v>134.624000003871</c:v>
                </c:pt>
                <c:pt idx="23162">
                  <c:v>134.63200000387198</c:v>
                </c:pt>
                <c:pt idx="23163">
                  <c:v>134.64000000387199</c:v>
                </c:pt>
                <c:pt idx="23164">
                  <c:v>134.648000003872</c:v>
                </c:pt>
                <c:pt idx="23165">
                  <c:v>134.65600000387201</c:v>
                </c:pt>
                <c:pt idx="23166">
                  <c:v>134.66400000387299</c:v>
                </c:pt>
                <c:pt idx="23167">
                  <c:v>134.67200000387299</c:v>
                </c:pt>
                <c:pt idx="23168">
                  <c:v>134.680000003873</c:v>
                </c:pt>
                <c:pt idx="23169">
                  <c:v>134.68800000387299</c:v>
                </c:pt>
                <c:pt idx="23170">
                  <c:v>134.69600000387399</c:v>
                </c:pt>
                <c:pt idx="23171">
                  <c:v>134.704000003874</c:v>
                </c:pt>
                <c:pt idx="23172">
                  <c:v>134.71200000387401</c:v>
                </c:pt>
                <c:pt idx="23173">
                  <c:v>134.72000000387399</c:v>
                </c:pt>
                <c:pt idx="23174">
                  <c:v>134.728000003874</c:v>
                </c:pt>
                <c:pt idx="23175">
                  <c:v>134.73600000387501</c:v>
                </c:pt>
                <c:pt idx="23176">
                  <c:v>134.74400000387499</c:v>
                </c:pt>
                <c:pt idx="23177">
                  <c:v>134.752000003875</c:v>
                </c:pt>
                <c:pt idx="23178">
                  <c:v>134.76000000387501</c:v>
                </c:pt>
                <c:pt idx="23179">
                  <c:v>134.76800000387601</c:v>
                </c:pt>
                <c:pt idx="23180">
                  <c:v>134.77600000387599</c:v>
                </c:pt>
                <c:pt idx="23181">
                  <c:v>134.784000003876</c:v>
                </c:pt>
                <c:pt idx="23182">
                  <c:v>134.79200000387601</c:v>
                </c:pt>
                <c:pt idx="23183">
                  <c:v>134.80000000387702</c:v>
                </c:pt>
                <c:pt idx="23184">
                  <c:v>134.808000003877</c:v>
                </c:pt>
                <c:pt idx="23185">
                  <c:v>134.81600000387701</c:v>
                </c:pt>
                <c:pt idx="23186">
                  <c:v>134.82400000387702</c:v>
                </c:pt>
                <c:pt idx="23187">
                  <c:v>134.832000003877</c:v>
                </c:pt>
                <c:pt idx="23188">
                  <c:v>134.840000003878</c:v>
                </c:pt>
                <c:pt idx="23189">
                  <c:v>134.84800000387801</c:v>
                </c:pt>
                <c:pt idx="23190">
                  <c:v>134.85600000387802</c:v>
                </c:pt>
                <c:pt idx="23191">
                  <c:v>134.864000003878</c:v>
                </c:pt>
                <c:pt idx="23192">
                  <c:v>134.87200000387901</c:v>
                </c:pt>
                <c:pt idx="23193">
                  <c:v>134.88000000387902</c:v>
                </c:pt>
                <c:pt idx="23194">
                  <c:v>134.888000003879</c:v>
                </c:pt>
                <c:pt idx="23195">
                  <c:v>134.89600000387901</c:v>
                </c:pt>
                <c:pt idx="23196">
                  <c:v>134.90400000388001</c:v>
                </c:pt>
                <c:pt idx="23197">
                  <c:v>134.91200000388002</c:v>
                </c:pt>
                <c:pt idx="23198">
                  <c:v>134.92000000388001</c:v>
                </c:pt>
                <c:pt idx="23199">
                  <c:v>134.92800000387999</c:v>
                </c:pt>
                <c:pt idx="23200">
                  <c:v>134.93600000388</c:v>
                </c:pt>
                <c:pt idx="23201">
                  <c:v>134.944000003881</c:v>
                </c:pt>
                <c:pt idx="23202">
                  <c:v>134.95200000388098</c:v>
                </c:pt>
                <c:pt idx="23203">
                  <c:v>134.96000000388099</c:v>
                </c:pt>
                <c:pt idx="23204">
                  <c:v>134.968000003881</c:v>
                </c:pt>
                <c:pt idx="23205">
                  <c:v>134.97600000388198</c:v>
                </c:pt>
                <c:pt idx="23206">
                  <c:v>134.98400000388199</c:v>
                </c:pt>
                <c:pt idx="23207">
                  <c:v>134.992000003882</c:v>
                </c:pt>
                <c:pt idx="23208">
                  <c:v>135.00000000388198</c:v>
                </c:pt>
                <c:pt idx="23209">
                  <c:v>135.00800000388199</c:v>
                </c:pt>
                <c:pt idx="23210">
                  <c:v>135.01600000388299</c:v>
                </c:pt>
                <c:pt idx="23211">
                  <c:v>135.024000003883</c:v>
                </c:pt>
                <c:pt idx="23212">
                  <c:v>135.03200000388298</c:v>
                </c:pt>
                <c:pt idx="23213">
                  <c:v>135.04000000388299</c:v>
                </c:pt>
                <c:pt idx="23214">
                  <c:v>135.048000003884</c:v>
                </c:pt>
                <c:pt idx="23215">
                  <c:v>135.05600000388401</c:v>
                </c:pt>
                <c:pt idx="23216">
                  <c:v>135.06400000388399</c:v>
                </c:pt>
                <c:pt idx="23217">
                  <c:v>135.072000003884</c:v>
                </c:pt>
                <c:pt idx="23218">
                  <c:v>135.080000003885</c:v>
                </c:pt>
                <c:pt idx="23219">
                  <c:v>135.08800000388499</c:v>
                </c:pt>
                <c:pt idx="23220">
                  <c:v>135.096000003885</c:v>
                </c:pt>
                <c:pt idx="23221">
                  <c:v>135.10400000388501</c:v>
                </c:pt>
                <c:pt idx="23222">
                  <c:v>135.11200000388502</c:v>
                </c:pt>
                <c:pt idx="23223">
                  <c:v>135.12000000388599</c:v>
                </c:pt>
                <c:pt idx="23224">
                  <c:v>135.128000003886</c:v>
                </c:pt>
                <c:pt idx="23225">
                  <c:v>135.13600000388601</c:v>
                </c:pt>
                <c:pt idx="23226">
                  <c:v>135.14400000388599</c:v>
                </c:pt>
                <c:pt idx="23227">
                  <c:v>135.152000003887</c:v>
                </c:pt>
                <c:pt idx="23228">
                  <c:v>135.16000000388701</c:v>
                </c:pt>
                <c:pt idx="23229">
                  <c:v>135.16800000388702</c:v>
                </c:pt>
                <c:pt idx="23230">
                  <c:v>135.176000003887</c:v>
                </c:pt>
                <c:pt idx="23231">
                  <c:v>135.184000003888</c:v>
                </c:pt>
                <c:pt idx="23232">
                  <c:v>135.19200000388801</c:v>
                </c:pt>
                <c:pt idx="23233">
                  <c:v>135.20000000388799</c:v>
                </c:pt>
                <c:pt idx="23234">
                  <c:v>135.208000003888</c:v>
                </c:pt>
                <c:pt idx="23235">
                  <c:v>135.21600000388801</c:v>
                </c:pt>
                <c:pt idx="23236">
                  <c:v>135.22400000388902</c:v>
                </c:pt>
                <c:pt idx="23237">
                  <c:v>135.232000003889</c:v>
                </c:pt>
                <c:pt idx="23238">
                  <c:v>135.24000000388901</c:v>
                </c:pt>
                <c:pt idx="23239">
                  <c:v>135.24800000388902</c:v>
                </c:pt>
                <c:pt idx="23240">
                  <c:v>135.25600000388999</c:v>
                </c:pt>
                <c:pt idx="23241">
                  <c:v>135.26400000389</c:v>
                </c:pt>
                <c:pt idx="23242">
                  <c:v>135.27200000389001</c:v>
                </c:pt>
                <c:pt idx="23243">
                  <c:v>135.28000000389002</c:v>
                </c:pt>
                <c:pt idx="23244">
                  <c:v>135.288000003891</c:v>
                </c:pt>
                <c:pt idx="23245">
                  <c:v>135.29600000389101</c:v>
                </c:pt>
                <c:pt idx="23246">
                  <c:v>135.30400000389102</c:v>
                </c:pt>
                <c:pt idx="23247">
                  <c:v>135.312000003891</c:v>
                </c:pt>
                <c:pt idx="23248">
                  <c:v>135.32000000389098</c:v>
                </c:pt>
                <c:pt idx="23249">
                  <c:v>135.32800000389202</c:v>
                </c:pt>
                <c:pt idx="23250">
                  <c:v>135.336000003892</c:v>
                </c:pt>
                <c:pt idx="23251">
                  <c:v>135.34400000389198</c:v>
                </c:pt>
                <c:pt idx="23252">
                  <c:v>135.35200000389199</c:v>
                </c:pt>
                <c:pt idx="23253">
                  <c:v>135.36000000389299</c:v>
                </c:pt>
                <c:pt idx="23254">
                  <c:v>135.368000003893</c:v>
                </c:pt>
                <c:pt idx="23255">
                  <c:v>135.37600000389298</c:v>
                </c:pt>
                <c:pt idx="23256">
                  <c:v>135.38400000389299</c:v>
                </c:pt>
                <c:pt idx="23257">
                  <c:v>135.392000003894</c:v>
                </c:pt>
                <c:pt idx="23258">
                  <c:v>135.40000000389398</c:v>
                </c:pt>
                <c:pt idx="23259">
                  <c:v>135.40800000389399</c:v>
                </c:pt>
                <c:pt idx="23260">
                  <c:v>135.416000003894</c:v>
                </c:pt>
                <c:pt idx="23261">
                  <c:v>135.42400000389401</c:v>
                </c:pt>
                <c:pt idx="23262">
                  <c:v>135.43200000389498</c:v>
                </c:pt>
                <c:pt idx="23263">
                  <c:v>135.44000000389499</c:v>
                </c:pt>
                <c:pt idx="23264">
                  <c:v>135.448000003895</c:v>
                </c:pt>
                <c:pt idx="23265">
                  <c:v>135.45600000389499</c:v>
                </c:pt>
                <c:pt idx="23266">
                  <c:v>135.46400000389599</c:v>
                </c:pt>
                <c:pt idx="23267">
                  <c:v>135.472000003896</c:v>
                </c:pt>
                <c:pt idx="23268">
                  <c:v>135.48000000389601</c:v>
                </c:pt>
                <c:pt idx="23269">
                  <c:v>135.48800000389599</c:v>
                </c:pt>
                <c:pt idx="23270">
                  <c:v>135.496000003897</c:v>
                </c:pt>
                <c:pt idx="23271">
                  <c:v>135.504000003897</c:v>
                </c:pt>
                <c:pt idx="23272">
                  <c:v>135.51200000389699</c:v>
                </c:pt>
                <c:pt idx="23273">
                  <c:v>135.520000003897</c:v>
                </c:pt>
                <c:pt idx="23274">
                  <c:v>135.52800000389701</c:v>
                </c:pt>
                <c:pt idx="23275">
                  <c:v>135.53600000389801</c:v>
                </c:pt>
                <c:pt idx="23276">
                  <c:v>135.54400000389799</c:v>
                </c:pt>
                <c:pt idx="23277">
                  <c:v>135.552000003898</c:v>
                </c:pt>
                <c:pt idx="23278">
                  <c:v>135.56000000389801</c:v>
                </c:pt>
                <c:pt idx="23279">
                  <c:v>135.56800000389899</c:v>
                </c:pt>
                <c:pt idx="23280">
                  <c:v>135.576000003899</c:v>
                </c:pt>
                <c:pt idx="23281">
                  <c:v>135.58400000389901</c:v>
                </c:pt>
                <c:pt idx="23282">
                  <c:v>135.59200000389902</c:v>
                </c:pt>
                <c:pt idx="23283">
                  <c:v>135.60000000389999</c:v>
                </c:pt>
                <c:pt idx="23284">
                  <c:v>135.6080000039</c:v>
                </c:pt>
                <c:pt idx="23285">
                  <c:v>135.61600000390001</c:v>
                </c:pt>
                <c:pt idx="23286">
                  <c:v>135.62400000390002</c:v>
                </c:pt>
                <c:pt idx="23287">
                  <c:v>135.6320000039</c:v>
                </c:pt>
                <c:pt idx="23288">
                  <c:v>135.64000000390101</c:v>
                </c:pt>
                <c:pt idx="23289">
                  <c:v>135.64800000390102</c:v>
                </c:pt>
                <c:pt idx="23290">
                  <c:v>135.656000003901</c:v>
                </c:pt>
                <c:pt idx="23291">
                  <c:v>135.66400000390101</c:v>
                </c:pt>
                <c:pt idx="23292">
                  <c:v>135.67200000390201</c:v>
                </c:pt>
                <c:pt idx="23293">
                  <c:v>135.68000000390202</c:v>
                </c:pt>
                <c:pt idx="23294">
                  <c:v>135.688000003902</c:v>
                </c:pt>
                <c:pt idx="23295">
                  <c:v>135.69600000390201</c:v>
                </c:pt>
                <c:pt idx="23296">
                  <c:v>135.70400000390302</c:v>
                </c:pt>
                <c:pt idx="23297">
                  <c:v>135.712000003903</c:v>
                </c:pt>
                <c:pt idx="23298">
                  <c:v>135.72000000390301</c:v>
                </c:pt>
                <c:pt idx="23299">
                  <c:v>135.72800000390299</c:v>
                </c:pt>
                <c:pt idx="23300">
                  <c:v>135.736000003903</c:v>
                </c:pt>
                <c:pt idx="23301">
                  <c:v>135.74400000390401</c:v>
                </c:pt>
                <c:pt idx="23302">
                  <c:v>135.75200000390399</c:v>
                </c:pt>
                <c:pt idx="23303">
                  <c:v>135.760000003904</c:v>
                </c:pt>
                <c:pt idx="23304">
                  <c:v>135.76800000390398</c:v>
                </c:pt>
                <c:pt idx="23305">
                  <c:v>135.77600000390498</c:v>
                </c:pt>
                <c:pt idx="23306">
                  <c:v>135.78400000390499</c:v>
                </c:pt>
                <c:pt idx="23307">
                  <c:v>135.792000003905</c:v>
                </c:pt>
                <c:pt idx="23308">
                  <c:v>135.80000000390498</c:v>
                </c:pt>
                <c:pt idx="23309">
                  <c:v>135.80800000390499</c:v>
                </c:pt>
                <c:pt idx="23310">
                  <c:v>135.816000003906</c:v>
                </c:pt>
                <c:pt idx="23311">
                  <c:v>135.82400000390598</c:v>
                </c:pt>
                <c:pt idx="23312">
                  <c:v>135.83200000390599</c:v>
                </c:pt>
                <c:pt idx="23313">
                  <c:v>135.840000003906</c:v>
                </c:pt>
                <c:pt idx="23314">
                  <c:v>135.848000003907</c:v>
                </c:pt>
                <c:pt idx="23315">
                  <c:v>135.85600000390698</c:v>
                </c:pt>
                <c:pt idx="23316">
                  <c:v>135.86400000390699</c:v>
                </c:pt>
                <c:pt idx="23317">
                  <c:v>135.872000003907</c:v>
                </c:pt>
                <c:pt idx="23318">
                  <c:v>135.88000000390801</c:v>
                </c:pt>
                <c:pt idx="23319">
                  <c:v>135.88800000390799</c:v>
                </c:pt>
                <c:pt idx="23320">
                  <c:v>135.896000003908</c:v>
                </c:pt>
                <c:pt idx="23321">
                  <c:v>135.90400000390801</c:v>
                </c:pt>
                <c:pt idx="23322">
                  <c:v>135.91200000390799</c:v>
                </c:pt>
                <c:pt idx="23323">
                  <c:v>135.920000003909</c:v>
                </c:pt>
                <c:pt idx="23324">
                  <c:v>135.92800000390901</c:v>
                </c:pt>
                <c:pt idx="23325">
                  <c:v>135.93600000390902</c:v>
                </c:pt>
                <c:pt idx="23326">
                  <c:v>135.944000003909</c:v>
                </c:pt>
                <c:pt idx="23327">
                  <c:v>135.95200000391</c:v>
                </c:pt>
                <c:pt idx="23328">
                  <c:v>135.96000000391001</c:v>
                </c:pt>
                <c:pt idx="23329">
                  <c:v>135.96800000390999</c:v>
                </c:pt>
                <c:pt idx="23330">
                  <c:v>135.97600000391</c:v>
                </c:pt>
                <c:pt idx="23331">
                  <c:v>135.98400000391101</c:v>
                </c:pt>
                <c:pt idx="23332">
                  <c:v>135.99200000391102</c:v>
                </c:pt>
                <c:pt idx="23333">
                  <c:v>136.000000003911</c:v>
                </c:pt>
                <c:pt idx="23334">
                  <c:v>136.00800000391101</c:v>
                </c:pt>
                <c:pt idx="23335">
                  <c:v>136.01600000391102</c:v>
                </c:pt>
                <c:pt idx="23336">
                  <c:v>136.02400000391199</c:v>
                </c:pt>
                <c:pt idx="23337">
                  <c:v>136.032000003912</c:v>
                </c:pt>
                <c:pt idx="23338">
                  <c:v>136.04000000391201</c:v>
                </c:pt>
                <c:pt idx="23339">
                  <c:v>136.04800000391202</c:v>
                </c:pt>
                <c:pt idx="23340">
                  <c:v>136.056000003913</c:v>
                </c:pt>
                <c:pt idx="23341">
                  <c:v>136.06400000391301</c:v>
                </c:pt>
                <c:pt idx="23342">
                  <c:v>136.07200000391302</c:v>
                </c:pt>
                <c:pt idx="23343">
                  <c:v>136.080000003913</c:v>
                </c:pt>
                <c:pt idx="23344">
                  <c:v>136.088000003914</c:v>
                </c:pt>
                <c:pt idx="23345">
                  <c:v>136.09600000391401</c:v>
                </c:pt>
                <c:pt idx="23346">
                  <c:v>136.10400000391402</c:v>
                </c:pt>
                <c:pt idx="23347">
                  <c:v>136.11200000391398</c:v>
                </c:pt>
                <c:pt idx="23348">
                  <c:v>136.12000000391399</c:v>
                </c:pt>
                <c:pt idx="23349">
                  <c:v>136.12800000391502</c:v>
                </c:pt>
                <c:pt idx="23350">
                  <c:v>136.13600000391497</c:v>
                </c:pt>
                <c:pt idx="23351">
                  <c:v>136.14400000391498</c:v>
                </c:pt>
                <c:pt idx="23352">
                  <c:v>136.15200000391499</c:v>
                </c:pt>
                <c:pt idx="23353">
                  <c:v>136.160000003916</c:v>
                </c:pt>
                <c:pt idx="23354">
                  <c:v>136.16800000391598</c:v>
                </c:pt>
                <c:pt idx="23355">
                  <c:v>136.17600000391599</c:v>
                </c:pt>
                <c:pt idx="23356">
                  <c:v>136.184000003916</c:v>
                </c:pt>
                <c:pt idx="23357">
                  <c:v>136.192000003917</c:v>
                </c:pt>
                <c:pt idx="23358">
                  <c:v>136.20000000391698</c:v>
                </c:pt>
                <c:pt idx="23359">
                  <c:v>136.20800000391699</c:v>
                </c:pt>
                <c:pt idx="23360">
                  <c:v>136.216000003917</c:v>
                </c:pt>
                <c:pt idx="23361">
                  <c:v>136.22400000391698</c:v>
                </c:pt>
                <c:pt idx="23362">
                  <c:v>136.23200000391799</c:v>
                </c:pt>
                <c:pt idx="23363">
                  <c:v>136.240000003918</c:v>
                </c:pt>
                <c:pt idx="23364">
                  <c:v>136.24800000391801</c:v>
                </c:pt>
                <c:pt idx="23365">
                  <c:v>136.25600000391799</c:v>
                </c:pt>
                <c:pt idx="23366">
                  <c:v>136.26400000391899</c:v>
                </c:pt>
                <c:pt idx="23367">
                  <c:v>136.272000003919</c:v>
                </c:pt>
                <c:pt idx="23368">
                  <c:v>136.28000000391899</c:v>
                </c:pt>
                <c:pt idx="23369">
                  <c:v>136.288000003919</c:v>
                </c:pt>
                <c:pt idx="23370">
                  <c:v>136.29600000392</c:v>
                </c:pt>
                <c:pt idx="23371">
                  <c:v>136.30400000392001</c:v>
                </c:pt>
                <c:pt idx="23372">
                  <c:v>136.31200000391999</c:v>
                </c:pt>
                <c:pt idx="23373">
                  <c:v>136.32000000392</c:v>
                </c:pt>
                <c:pt idx="23374">
                  <c:v>136.32800000392001</c:v>
                </c:pt>
                <c:pt idx="23375">
                  <c:v>136.33600000392099</c:v>
                </c:pt>
                <c:pt idx="23376">
                  <c:v>136.344000003921</c:v>
                </c:pt>
                <c:pt idx="23377">
                  <c:v>136.35200000392101</c:v>
                </c:pt>
                <c:pt idx="23378">
                  <c:v>136.36000000392102</c:v>
                </c:pt>
                <c:pt idx="23379">
                  <c:v>136.36800000392199</c:v>
                </c:pt>
                <c:pt idx="23380">
                  <c:v>136.376000003922</c:v>
                </c:pt>
                <c:pt idx="23381">
                  <c:v>136.38400000392201</c:v>
                </c:pt>
                <c:pt idx="23382">
                  <c:v>136.39200000392199</c:v>
                </c:pt>
                <c:pt idx="23383">
                  <c:v>136.400000003923</c:v>
                </c:pt>
                <c:pt idx="23384">
                  <c:v>136.40800000392301</c:v>
                </c:pt>
                <c:pt idx="23385">
                  <c:v>136.41600000392302</c:v>
                </c:pt>
                <c:pt idx="23386">
                  <c:v>136.424000003923</c:v>
                </c:pt>
                <c:pt idx="23387">
                  <c:v>136.43200000392301</c:v>
                </c:pt>
                <c:pt idx="23388">
                  <c:v>136.44000000392401</c:v>
                </c:pt>
                <c:pt idx="23389">
                  <c:v>136.44800000392402</c:v>
                </c:pt>
                <c:pt idx="23390">
                  <c:v>136.456000003924</c:v>
                </c:pt>
                <c:pt idx="23391">
                  <c:v>136.46400000392401</c:v>
                </c:pt>
                <c:pt idx="23392">
                  <c:v>136.47200000392502</c:v>
                </c:pt>
                <c:pt idx="23393">
                  <c:v>136.480000003925</c:v>
                </c:pt>
                <c:pt idx="23394">
                  <c:v>136.48800000392501</c:v>
                </c:pt>
                <c:pt idx="23395">
                  <c:v>136.49600000392502</c:v>
                </c:pt>
                <c:pt idx="23396">
                  <c:v>136.50400000392602</c:v>
                </c:pt>
                <c:pt idx="23397">
                  <c:v>136.512000003926</c:v>
                </c:pt>
                <c:pt idx="23398">
                  <c:v>136.52000000392601</c:v>
                </c:pt>
                <c:pt idx="23399">
                  <c:v>136.528000003926</c:v>
                </c:pt>
                <c:pt idx="23400">
                  <c:v>136.53600000392598</c:v>
                </c:pt>
                <c:pt idx="23401">
                  <c:v>136.54400000392701</c:v>
                </c:pt>
                <c:pt idx="23402">
                  <c:v>136.55200000392699</c:v>
                </c:pt>
                <c:pt idx="23403">
                  <c:v>136.560000003927</c:v>
                </c:pt>
                <c:pt idx="23404">
                  <c:v>136.56800000392698</c:v>
                </c:pt>
                <c:pt idx="23405">
                  <c:v>136.57600000392799</c:v>
                </c:pt>
                <c:pt idx="23406">
                  <c:v>136.584000003928</c:v>
                </c:pt>
                <c:pt idx="23407">
                  <c:v>136.59200000392798</c:v>
                </c:pt>
                <c:pt idx="23408">
                  <c:v>136.60000000392799</c:v>
                </c:pt>
                <c:pt idx="23409">
                  <c:v>136.60800000392899</c:v>
                </c:pt>
                <c:pt idx="23410">
                  <c:v>136.616000003929</c:v>
                </c:pt>
                <c:pt idx="23411">
                  <c:v>136.62400000392898</c:v>
                </c:pt>
                <c:pt idx="23412">
                  <c:v>136.63200000392899</c:v>
                </c:pt>
                <c:pt idx="23413">
                  <c:v>136.640000003929</c:v>
                </c:pt>
                <c:pt idx="23414">
                  <c:v>136.64800000392998</c:v>
                </c:pt>
                <c:pt idx="23415">
                  <c:v>136.65600000392999</c:v>
                </c:pt>
                <c:pt idx="23416">
                  <c:v>136.66400000393</c:v>
                </c:pt>
                <c:pt idx="23417">
                  <c:v>136.67200000393001</c:v>
                </c:pt>
                <c:pt idx="23418">
                  <c:v>136.68000000393099</c:v>
                </c:pt>
                <c:pt idx="23419">
                  <c:v>136.68800000393099</c:v>
                </c:pt>
                <c:pt idx="23420">
                  <c:v>136.696000003931</c:v>
                </c:pt>
                <c:pt idx="23421">
                  <c:v>136.70400000393099</c:v>
                </c:pt>
                <c:pt idx="23422">
                  <c:v>136.712000003931</c:v>
                </c:pt>
                <c:pt idx="23423">
                  <c:v>136.720000003932</c:v>
                </c:pt>
                <c:pt idx="23424">
                  <c:v>136.72800000393201</c:v>
                </c:pt>
                <c:pt idx="23425">
                  <c:v>136.73600000393199</c:v>
                </c:pt>
                <c:pt idx="23426">
                  <c:v>136.744000003932</c:v>
                </c:pt>
                <c:pt idx="23427">
                  <c:v>136.75200000393301</c:v>
                </c:pt>
                <c:pt idx="23428">
                  <c:v>136.76000000393302</c:v>
                </c:pt>
                <c:pt idx="23429">
                  <c:v>136.768000003933</c:v>
                </c:pt>
                <c:pt idx="23430">
                  <c:v>136.77600000393301</c:v>
                </c:pt>
                <c:pt idx="23431">
                  <c:v>136.78400000393401</c:v>
                </c:pt>
                <c:pt idx="23432">
                  <c:v>136.79200000393399</c:v>
                </c:pt>
                <c:pt idx="23433">
                  <c:v>136.800000003934</c:v>
                </c:pt>
                <c:pt idx="23434">
                  <c:v>136.80800000393401</c:v>
                </c:pt>
                <c:pt idx="23435">
                  <c:v>136.81600000393402</c:v>
                </c:pt>
                <c:pt idx="23436">
                  <c:v>136.824000003935</c:v>
                </c:pt>
                <c:pt idx="23437">
                  <c:v>136.83200000393501</c:v>
                </c:pt>
                <c:pt idx="23438">
                  <c:v>136.84000000393502</c:v>
                </c:pt>
                <c:pt idx="23439">
                  <c:v>136.848000003935</c:v>
                </c:pt>
                <c:pt idx="23440">
                  <c:v>136.856000003936</c:v>
                </c:pt>
                <c:pt idx="23441">
                  <c:v>136.86400000393601</c:v>
                </c:pt>
                <c:pt idx="23442">
                  <c:v>136.87200000393602</c:v>
                </c:pt>
                <c:pt idx="23443">
                  <c:v>136.880000003936</c:v>
                </c:pt>
                <c:pt idx="23444">
                  <c:v>136.88800000393701</c:v>
                </c:pt>
                <c:pt idx="23445">
                  <c:v>136.89600000393702</c:v>
                </c:pt>
                <c:pt idx="23446">
                  <c:v>136.904000003937</c:v>
                </c:pt>
                <c:pt idx="23447">
                  <c:v>136.91200000393701</c:v>
                </c:pt>
                <c:pt idx="23448">
                  <c:v>136.92000000393699</c:v>
                </c:pt>
                <c:pt idx="23449">
                  <c:v>136.92800000393802</c:v>
                </c:pt>
                <c:pt idx="23450">
                  <c:v>136.93600000393798</c:v>
                </c:pt>
                <c:pt idx="23451">
                  <c:v>136.94400000393799</c:v>
                </c:pt>
                <c:pt idx="23452">
                  <c:v>136.952000003938</c:v>
                </c:pt>
                <c:pt idx="23453">
                  <c:v>136.96000000393897</c:v>
                </c:pt>
                <c:pt idx="23454">
                  <c:v>136.96800000393898</c:v>
                </c:pt>
                <c:pt idx="23455">
                  <c:v>136.97600000393899</c:v>
                </c:pt>
                <c:pt idx="23456">
                  <c:v>136.984000003939</c:v>
                </c:pt>
                <c:pt idx="23457">
                  <c:v>136.99200000393998</c:v>
                </c:pt>
                <c:pt idx="23458">
                  <c:v>137.00000000393999</c:v>
                </c:pt>
                <c:pt idx="23459">
                  <c:v>137.00800000394</c:v>
                </c:pt>
                <c:pt idx="23460">
                  <c:v>137.01600000393998</c:v>
                </c:pt>
                <c:pt idx="23461">
                  <c:v>137.02400000393999</c:v>
                </c:pt>
                <c:pt idx="23462">
                  <c:v>137.03200000394099</c:v>
                </c:pt>
                <c:pt idx="23463">
                  <c:v>137.040000003941</c:v>
                </c:pt>
                <c:pt idx="23464">
                  <c:v>137.04800000394098</c:v>
                </c:pt>
                <c:pt idx="23465">
                  <c:v>137.05600000394099</c:v>
                </c:pt>
                <c:pt idx="23466">
                  <c:v>137.064000003942</c:v>
                </c:pt>
                <c:pt idx="23467">
                  <c:v>137.07200000394201</c:v>
                </c:pt>
                <c:pt idx="23468">
                  <c:v>137.08000000394199</c:v>
                </c:pt>
                <c:pt idx="23469">
                  <c:v>137.088000003942</c:v>
                </c:pt>
                <c:pt idx="23470">
                  <c:v>137.096000003943</c:v>
                </c:pt>
                <c:pt idx="23471">
                  <c:v>137.10400000394299</c:v>
                </c:pt>
                <c:pt idx="23472">
                  <c:v>137.112000003943</c:v>
                </c:pt>
                <c:pt idx="23473">
                  <c:v>137.12000000394301</c:v>
                </c:pt>
                <c:pt idx="23474">
                  <c:v>137.12800000394301</c:v>
                </c:pt>
                <c:pt idx="23475">
                  <c:v>137.13600000394399</c:v>
                </c:pt>
                <c:pt idx="23476">
                  <c:v>137.144000003944</c:v>
                </c:pt>
                <c:pt idx="23477">
                  <c:v>137.15200000394401</c:v>
                </c:pt>
                <c:pt idx="23478">
                  <c:v>137.16000000394399</c:v>
                </c:pt>
                <c:pt idx="23479">
                  <c:v>137.168000003945</c:v>
                </c:pt>
                <c:pt idx="23480">
                  <c:v>137.17600000394501</c:v>
                </c:pt>
                <c:pt idx="23481">
                  <c:v>137.18400000394502</c:v>
                </c:pt>
                <c:pt idx="23482">
                  <c:v>137.192000003945</c:v>
                </c:pt>
                <c:pt idx="23483">
                  <c:v>137.200000003946</c:v>
                </c:pt>
                <c:pt idx="23484">
                  <c:v>137.20800000394601</c:v>
                </c:pt>
                <c:pt idx="23485">
                  <c:v>137.21600000394599</c:v>
                </c:pt>
                <c:pt idx="23486">
                  <c:v>137.224000003946</c:v>
                </c:pt>
                <c:pt idx="23487">
                  <c:v>137.23200000394601</c:v>
                </c:pt>
                <c:pt idx="23488">
                  <c:v>137.24000000394702</c:v>
                </c:pt>
                <c:pt idx="23489">
                  <c:v>137.248000003947</c:v>
                </c:pt>
                <c:pt idx="23490">
                  <c:v>137.25600000394701</c:v>
                </c:pt>
                <c:pt idx="23491">
                  <c:v>137.26400000394702</c:v>
                </c:pt>
                <c:pt idx="23492">
                  <c:v>137.27200000394802</c:v>
                </c:pt>
                <c:pt idx="23493">
                  <c:v>137.280000003948</c:v>
                </c:pt>
                <c:pt idx="23494">
                  <c:v>137.28800000394801</c:v>
                </c:pt>
                <c:pt idx="23495">
                  <c:v>137.29600000394802</c:v>
                </c:pt>
                <c:pt idx="23496">
                  <c:v>137.304000003949</c:v>
                </c:pt>
                <c:pt idx="23497">
                  <c:v>137.31200000394901</c:v>
                </c:pt>
                <c:pt idx="23498">
                  <c:v>137.32000000394902</c:v>
                </c:pt>
                <c:pt idx="23499">
                  <c:v>137.328000003949</c:v>
                </c:pt>
                <c:pt idx="23500">
                  <c:v>137.33600000394898</c:v>
                </c:pt>
                <c:pt idx="23501">
                  <c:v>137.34400000395001</c:v>
                </c:pt>
                <c:pt idx="23502">
                  <c:v>137.35200000395</c:v>
                </c:pt>
                <c:pt idx="23503">
                  <c:v>137.36000000394998</c:v>
                </c:pt>
                <c:pt idx="23504">
                  <c:v>137.36800000394999</c:v>
                </c:pt>
                <c:pt idx="23505">
                  <c:v>137.37600000395099</c:v>
                </c:pt>
                <c:pt idx="23506">
                  <c:v>137.384000003951</c:v>
                </c:pt>
                <c:pt idx="23507">
                  <c:v>137.39200000395098</c:v>
                </c:pt>
                <c:pt idx="23508">
                  <c:v>137.40000000395099</c:v>
                </c:pt>
                <c:pt idx="23509">
                  <c:v>137.408000003952</c:v>
                </c:pt>
                <c:pt idx="23510">
                  <c:v>137.41600000395198</c:v>
                </c:pt>
                <c:pt idx="23511">
                  <c:v>137.42400000395199</c:v>
                </c:pt>
                <c:pt idx="23512">
                  <c:v>137.432000003952</c:v>
                </c:pt>
                <c:pt idx="23513">
                  <c:v>137.44000000395201</c:v>
                </c:pt>
                <c:pt idx="23514">
                  <c:v>137.44800000395298</c:v>
                </c:pt>
                <c:pt idx="23515">
                  <c:v>137.45600000395299</c:v>
                </c:pt>
                <c:pt idx="23516">
                  <c:v>137.464000003953</c:v>
                </c:pt>
                <c:pt idx="23517">
                  <c:v>137.47200000395299</c:v>
                </c:pt>
                <c:pt idx="23518">
                  <c:v>137.48000000395399</c:v>
                </c:pt>
                <c:pt idx="23519">
                  <c:v>137.488000003954</c:v>
                </c:pt>
                <c:pt idx="23520">
                  <c:v>137.49600000395401</c:v>
                </c:pt>
                <c:pt idx="23521">
                  <c:v>137.50400000395399</c:v>
                </c:pt>
                <c:pt idx="23522">
                  <c:v>137.512000003954</c:v>
                </c:pt>
                <c:pt idx="23523">
                  <c:v>137.520000003955</c:v>
                </c:pt>
                <c:pt idx="23524">
                  <c:v>137.52800000395499</c:v>
                </c:pt>
                <c:pt idx="23525">
                  <c:v>137.536000003955</c:v>
                </c:pt>
                <c:pt idx="23526">
                  <c:v>137.54400000395501</c:v>
                </c:pt>
                <c:pt idx="23527">
                  <c:v>137.55200000395601</c:v>
                </c:pt>
                <c:pt idx="23528">
                  <c:v>137.56000000395599</c:v>
                </c:pt>
                <c:pt idx="23529">
                  <c:v>137.568000003956</c:v>
                </c:pt>
                <c:pt idx="23530">
                  <c:v>137.57600000395601</c:v>
                </c:pt>
                <c:pt idx="23531">
                  <c:v>137.58400000395702</c:v>
                </c:pt>
                <c:pt idx="23532">
                  <c:v>137.592000003957</c:v>
                </c:pt>
                <c:pt idx="23533">
                  <c:v>137.60000000395701</c:v>
                </c:pt>
                <c:pt idx="23534">
                  <c:v>137.60800000395702</c:v>
                </c:pt>
                <c:pt idx="23535">
                  <c:v>137.616000003957</c:v>
                </c:pt>
                <c:pt idx="23536">
                  <c:v>137.624000003958</c:v>
                </c:pt>
                <c:pt idx="23537">
                  <c:v>137.63200000395801</c:v>
                </c:pt>
                <c:pt idx="23538">
                  <c:v>137.64000000395802</c:v>
                </c:pt>
                <c:pt idx="23539">
                  <c:v>137.648000003958</c:v>
                </c:pt>
                <c:pt idx="23540">
                  <c:v>137.65600000395901</c:v>
                </c:pt>
                <c:pt idx="23541">
                  <c:v>137.66400000395902</c:v>
                </c:pt>
                <c:pt idx="23542">
                  <c:v>137.672000003959</c:v>
                </c:pt>
                <c:pt idx="23543">
                  <c:v>137.68000000395901</c:v>
                </c:pt>
                <c:pt idx="23544">
                  <c:v>137.68800000396001</c:v>
                </c:pt>
                <c:pt idx="23545">
                  <c:v>137.69600000396002</c:v>
                </c:pt>
                <c:pt idx="23546">
                  <c:v>137.70400000396</c:v>
                </c:pt>
                <c:pt idx="23547">
                  <c:v>137.71200000395999</c:v>
                </c:pt>
                <c:pt idx="23548">
                  <c:v>137.72000000396</c:v>
                </c:pt>
                <c:pt idx="23549">
                  <c:v>137.728000003961</c:v>
                </c:pt>
                <c:pt idx="23550">
                  <c:v>137.73600000396098</c:v>
                </c:pt>
                <c:pt idx="23551">
                  <c:v>137.74400000396099</c:v>
                </c:pt>
                <c:pt idx="23552">
                  <c:v>137.752000003961</c:v>
                </c:pt>
                <c:pt idx="23553">
                  <c:v>137.76000000396198</c:v>
                </c:pt>
                <c:pt idx="23554">
                  <c:v>137.76800000396199</c:v>
                </c:pt>
                <c:pt idx="23555">
                  <c:v>137.776000003962</c:v>
                </c:pt>
                <c:pt idx="23556">
                  <c:v>137.78400000396198</c:v>
                </c:pt>
                <c:pt idx="23557">
                  <c:v>137.79200000396298</c:v>
                </c:pt>
                <c:pt idx="23558">
                  <c:v>137.80000000396299</c:v>
                </c:pt>
                <c:pt idx="23559">
                  <c:v>137.808000003963</c:v>
                </c:pt>
                <c:pt idx="23560">
                  <c:v>137.81600000396298</c:v>
                </c:pt>
                <c:pt idx="23561">
                  <c:v>137.82400000396299</c:v>
                </c:pt>
                <c:pt idx="23562">
                  <c:v>137.832000003964</c:v>
                </c:pt>
                <c:pt idx="23563">
                  <c:v>137.84000000396401</c:v>
                </c:pt>
                <c:pt idx="23564">
                  <c:v>137.84800000396399</c:v>
                </c:pt>
                <c:pt idx="23565">
                  <c:v>137.856000003964</c:v>
                </c:pt>
                <c:pt idx="23566">
                  <c:v>137.864000003965</c:v>
                </c:pt>
                <c:pt idx="23567">
                  <c:v>137.87200000396498</c:v>
                </c:pt>
                <c:pt idx="23568">
                  <c:v>137.88000000396499</c:v>
                </c:pt>
                <c:pt idx="23569">
                  <c:v>137.888000003965</c:v>
                </c:pt>
                <c:pt idx="23570">
                  <c:v>137.89600000396601</c:v>
                </c:pt>
                <c:pt idx="23571">
                  <c:v>137.90400000396599</c:v>
                </c:pt>
                <c:pt idx="23572">
                  <c:v>137.912000003966</c:v>
                </c:pt>
                <c:pt idx="23573">
                  <c:v>137.92000000396601</c:v>
                </c:pt>
                <c:pt idx="23574">
                  <c:v>137.92800000396599</c:v>
                </c:pt>
                <c:pt idx="23575">
                  <c:v>137.936000003967</c:v>
                </c:pt>
                <c:pt idx="23576">
                  <c:v>137.94400000396701</c:v>
                </c:pt>
                <c:pt idx="23577">
                  <c:v>137.95200000396702</c:v>
                </c:pt>
                <c:pt idx="23578">
                  <c:v>137.960000003967</c:v>
                </c:pt>
                <c:pt idx="23579">
                  <c:v>137.968000003968</c:v>
                </c:pt>
                <c:pt idx="23580">
                  <c:v>137.97600000396801</c:v>
                </c:pt>
                <c:pt idx="23581">
                  <c:v>137.98400000396799</c:v>
                </c:pt>
                <c:pt idx="23582">
                  <c:v>137.992000003968</c:v>
                </c:pt>
                <c:pt idx="23583">
                  <c:v>138.00000000396901</c:v>
                </c:pt>
                <c:pt idx="23584">
                  <c:v>138.00800000396902</c:v>
                </c:pt>
                <c:pt idx="23585">
                  <c:v>138.016000003969</c:v>
                </c:pt>
                <c:pt idx="23586">
                  <c:v>138.02400000396901</c:v>
                </c:pt>
                <c:pt idx="23587">
                  <c:v>138.03200000396902</c:v>
                </c:pt>
                <c:pt idx="23588">
                  <c:v>138.04000000396999</c:v>
                </c:pt>
                <c:pt idx="23589">
                  <c:v>138.04800000397</c:v>
                </c:pt>
                <c:pt idx="23590">
                  <c:v>138.05600000397001</c:v>
                </c:pt>
                <c:pt idx="23591">
                  <c:v>138.06400000397002</c:v>
                </c:pt>
                <c:pt idx="23592">
                  <c:v>138.072000003971</c:v>
                </c:pt>
                <c:pt idx="23593">
                  <c:v>138.08000000397101</c:v>
                </c:pt>
                <c:pt idx="23594">
                  <c:v>138.08800000397102</c:v>
                </c:pt>
                <c:pt idx="23595">
                  <c:v>138.096000003971</c:v>
                </c:pt>
                <c:pt idx="23596">
                  <c:v>138.104000003972</c:v>
                </c:pt>
                <c:pt idx="23597">
                  <c:v>138.11200000397201</c:v>
                </c:pt>
                <c:pt idx="23598">
                  <c:v>138.12000000397202</c:v>
                </c:pt>
                <c:pt idx="23599">
                  <c:v>138.12800000397198</c:v>
                </c:pt>
                <c:pt idx="23600">
                  <c:v>138.13600000397199</c:v>
                </c:pt>
                <c:pt idx="23601">
                  <c:v>138.14400000397302</c:v>
                </c:pt>
                <c:pt idx="23602">
                  <c:v>138.152000003973</c:v>
                </c:pt>
                <c:pt idx="23603">
                  <c:v>138.16000000397298</c:v>
                </c:pt>
                <c:pt idx="23604">
                  <c:v>138.16800000397299</c:v>
                </c:pt>
                <c:pt idx="23605">
                  <c:v>138.176000003974</c:v>
                </c:pt>
                <c:pt idx="23606">
                  <c:v>138.18400000397398</c:v>
                </c:pt>
                <c:pt idx="23607">
                  <c:v>138.19200000397399</c:v>
                </c:pt>
                <c:pt idx="23608">
                  <c:v>138.200000003974</c:v>
                </c:pt>
                <c:pt idx="23609">
                  <c:v>138.208000003975</c:v>
                </c:pt>
                <c:pt idx="23610">
                  <c:v>138.21600000397498</c:v>
                </c:pt>
                <c:pt idx="23611">
                  <c:v>138.22400000397499</c:v>
                </c:pt>
                <c:pt idx="23612">
                  <c:v>138.232000003975</c:v>
                </c:pt>
                <c:pt idx="23613">
                  <c:v>138.24000000397498</c:v>
                </c:pt>
                <c:pt idx="23614">
                  <c:v>138.24800000397599</c:v>
                </c:pt>
                <c:pt idx="23615">
                  <c:v>138.256000003976</c:v>
                </c:pt>
                <c:pt idx="23616">
                  <c:v>138.26400000397601</c:v>
                </c:pt>
                <c:pt idx="23617">
                  <c:v>138.27200000397599</c:v>
                </c:pt>
                <c:pt idx="23618">
                  <c:v>138.28000000397699</c:v>
                </c:pt>
                <c:pt idx="23619">
                  <c:v>138.288000003977</c:v>
                </c:pt>
                <c:pt idx="23620">
                  <c:v>138.29600000397699</c:v>
                </c:pt>
                <c:pt idx="23621">
                  <c:v>138.304000003977</c:v>
                </c:pt>
                <c:pt idx="23622">
                  <c:v>138.312000003978</c:v>
                </c:pt>
                <c:pt idx="23623">
                  <c:v>138.32000000397801</c:v>
                </c:pt>
                <c:pt idx="23624">
                  <c:v>138.32800000397799</c:v>
                </c:pt>
                <c:pt idx="23625">
                  <c:v>138.336000003978</c:v>
                </c:pt>
                <c:pt idx="23626">
                  <c:v>138.34400000397801</c:v>
                </c:pt>
                <c:pt idx="23627">
                  <c:v>138.35200000397899</c:v>
                </c:pt>
                <c:pt idx="23628">
                  <c:v>138.360000003979</c:v>
                </c:pt>
                <c:pt idx="23629">
                  <c:v>138.36800000397901</c:v>
                </c:pt>
                <c:pt idx="23630">
                  <c:v>138.37600000397902</c:v>
                </c:pt>
                <c:pt idx="23631">
                  <c:v>138.38400000397999</c:v>
                </c:pt>
                <c:pt idx="23632">
                  <c:v>138.39200000398</c:v>
                </c:pt>
                <c:pt idx="23633">
                  <c:v>138.40000000398001</c:v>
                </c:pt>
                <c:pt idx="23634">
                  <c:v>138.40800000397999</c:v>
                </c:pt>
                <c:pt idx="23635">
                  <c:v>138.416000003981</c:v>
                </c:pt>
                <c:pt idx="23636">
                  <c:v>138.42400000398101</c:v>
                </c:pt>
                <c:pt idx="23637">
                  <c:v>138.43200000398102</c:v>
                </c:pt>
                <c:pt idx="23638">
                  <c:v>138.440000003981</c:v>
                </c:pt>
                <c:pt idx="23639">
                  <c:v>138.44800000398101</c:v>
                </c:pt>
                <c:pt idx="23640">
                  <c:v>138.45600000398201</c:v>
                </c:pt>
                <c:pt idx="23641">
                  <c:v>138.46400000398202</c:v>
                </c:pt>
                <c:pt idx="23642">
                  <c:v>138.472000003982</c:v>
                </c:pt>
                <c:pt idx="23643">
                  <c:v>138.48000000398201</c:v>
                </c:pt>
                <c:pt idx="23644">
                  <c:v>138.48800000398302</c:v>
                </c:pt>
                <c:pt idx="23645">
                  <c:v>138.496000003983</c:v>
                </c:pt>
                <c:pt idx="23646">
                  <c:v>138.50400000398301</c:v>
                </c:pt>
                <c:pt idx="23647">
                  <c:v>138.51200000398302</c:v>
                </c:pt>
                <c:pt idx="23648">
                  <c:v>138.52000000398402</c:v>
                </c:pt>
                <c:pt idx="23649">
                  <c:v>138.528000003984</c:v>
                </c:pt>
                <c:pt idx="23650">
                  <c:v>138.53600000398399</c:v>
                </c:pt>
                <c:pt idx="23651">
                  <c:v>138.544000003984</c:v>
                </c:pt>
                <c:pt idx="23652">
                  <c:v>138.55200000398398</c:v>
                </c:pt>
                <c:pt idx="23653">
                  <c:v>138.56000000398498</c:v>
                </c:pt>
                <c:pt idx="23654">
                  <c:v>138.56800000398499</c:v>
                </c:pt>
                <c:pt idx="23655">
                  <c:v>138.576000003985</c:v>
                </c:pt>
                <c:pt idx="23656">
                  <c:v>138.58400000398498</c:v>
                </c:pt>
                <c:pt idx="23657">
                  <c:v>138.59200000398599</c:v>
                </c:pt>
                <c:pt idx="23658">
                  <c:v>138.600000003986</c:v>
                </c:pt>
                <c:pt idx="23659">
                  <c:v>138.60800000398598</c:v>
                </c:pt>
                <c:pt idx="23660">
                  <c:v>138.61600000398599</c:v>
                </c:pt>
                <c:pt idx="23661">
                  <c:v>138.62400000398699</c:v>
                </c:pt>
                <c:pt idx="23662">
                  <c:v>138.632000003987</c:v>
                </c:pt>
                <c:pt idx="23663">
                  <c:v>138.64000000398698</c:v>
                </c:pt>
                <c:pt idx="23664">
                  <c:v>138.64800000398699</c:v>
                </c:pt>
                <c:pt idx="23665">
                  <c:v>138.656000003987</c:v>
                </c:pt>
                <c:pt idx="23666">
                  <c:v>138.66400000398801</c:v>
                </c:pt>
                <c:pt idx="23667">
                  <c:v>138.67200000398799</c:v>
                </c:pt>
                <c:pt idx="23668">
                  <c:v>138.680000003988</c:v>
                </c:pt>
                <c:pt idx="23669">
                  <c:v>138.68800000398801</c:v>
                </c:pt>
                <c:pt idx="23670">
                  <c:v>138.69600000398898</c:v>
                </c:pt>
                <c:pt idx="23671">
                  <c:v>138.70400000398899</c:v>
                </c:pt>
                <c:pt idx="23672">
                  <c:v>138.712000003989</c:v>
                </c:pt>
                <c:pt idx="23673">
                  <c:v>138.72000000398901</c:v>
                </c:pt>
                <c:pt idx="23674">
                  <c:v>138.728000003989</c:v>
                </c:pt>
                <c:pt idx="23675">
                  <c:v>138.73600000399</c:v>
                </c:pt>
                <c:pt idx="23676">
                  <c:v>138.74400000399001</c:v>
                </c:pt>
                <c:pt idx="23677">
                  <c:v>138.75200000398999</c:v>
                </c:pt>
                <c:pt idx="23678">
                  <c:v>138.76000000399</c:v>
                </c:pt>
                <c:pt idx="23679">
                  <c:v>138.76800000399101</c:v>
                </c:pt>
                <c:pt idx="23680">
                  <c:v>138.77600000399102</c:v>
                </c:pt>
                <c:pt idx="23681">
                  <c:v>138.784000003991</c:v>
                </c:pt>
                <c:pt idx="23682">
                  <c:v>138.79200000399101</c:v>
                </c:pt>
                <c:pt idx="23683">
                  <c:v>138.80000000399201</c:v>
                </c:pt>
                <c:pt idx="23684">
                  <c:v>138.80800000399199</c:v>
                </c:pt>
                <c:pt idx="23685">
                  <c:v>138.816000003992</c:v>
                </c:pt>
                <c:pt idx="23686">
                  <c:v>138.82400000399201</c:v>
                </c:pt>
                <c:pt idx="23687">
                  <c:v>138.83200000399202</c:v>
                </c:pt>
                <c:pt idx="23688">
                  <c:v>138.840000003993</c:v>
                </c:pt>
                <c:pt idx="23689">
                  <c:v>138.84800000399301</c:v>
                </c:pt>
                <c:pt idx="23690">
                  <c:v>138.85600000399302</c:v>
                </c:pt>
                <c:pt idx="23691">
                  <c:v>138.864000003993</c:v>
                </c:pt>
                <c:pt idx="23692">
                  <c:v>138.872000003994</c:v>
                </c:pt>
                <c:pt idx="23693">
                  <c:v>138.88000000399401</c:v>
                </c:pt>
                <c:pt idx="23694">
                  <c:v>138.88800000399402</c:v>
                </c:pt>
                <c:pt idx="23695">
                  <c:v>138.896000003994</c:v>
                </c:pt>
                <c:pt idx="23696">
                  <c:v>138.90400000399501</c:v>
                </c:pt>
                <c:pt idx="23697">
                  <c:v>138.91200000399502</c:v>
                </c:pt>
                <c:pt idx="23698">
                  <c:v>138.920000003995</c:v>
                </c:pt>
                <c:pt idx="23699">
                  <c:v>138.92800000399498</c:v>
                </c:pt>
                <c:pt idx="23700">
                  <c:v>138.93600000399499</c:v>
                </c:pt>
                <c:pt idx="23701">
                  <c:v>138.94400000399602</c:v>
                </c:pt>
                <c:pt idx="23702">
                  <c:v>138.95200000399598</c:v>
                </c:pt>
                <c:pt idx="23703">
                  <c:v>138.96000000399599</c:v>
                </c:pt>
                <c:pt idx="23704">
                  <c:v>138.968000003996</c:v>
                </c:pt>
                <c:pt idx="23705">
                  <c:v>138.976000003997</c:v>
                </c:pt>
                <c:pt idx="23706">
                  <c:v>138.98400000399698</c:v>
                </c:pt>
                <c:pt idx="23707">
                  <c:v>138.99200000399699</c:v>
                </c:pt>
                <c:pt idx="23708">
                  <c:v>139.000000003997</c:v>
                </c:pt>
                <c:pt idx="23709">
                  <c:v>139.00800000399798</c:v>
                </c:pt>
                <c:pt idx="23710">
                  <c:v>139.01600000399799</c:v>
                </c:pt>
                <c:pt idx="23711">
                  <c:v>139.024000003998</c:v>
                </c:pt>
                <c:pt idx="23712">
                  <c:v>139.03200000399801</c:v>
                </c:pt>
                <c:pt idx="23713">
                  <c:v>139.04000000399799</c:v>
                </c:pt>
                <c:pt idx="23714">
                  <c:v>139.04800000399899</c:v>
                </c:pt>
                <c:pt idx="23715">
                  <c:v>139.056000003999</c:v>
                </c:pt>
                <c:pt idx="23716">
                  <c:v>139.06400000399898</c:v>
                </c:pt>
                <c:pt idx="23717">
                  <c:v>139.07200000399899</c:v>
                </c:pt>
                <c:pt idx="23718">
                  <c:v>139.080000004</c:v>
                </c:pt>
                <c:pt idx="23719">
                  <c:v>139.08800000400001</c:v>
                </c:pt>
                <c:pt idx="23720">
                  <c:v>139.09600000399999</c:v>
                </c:pt>
                <c:pt idx="23721">
                  <c:v>139.104000004</c:v>
                </c:pt>
                <c:pt idx="23722">
                  <c:v>139.112000004001</c:v>
                </c:pt>
                <c:pt idx="23723">
                  <c:v>139.12000000400099</c:v>
                </c:pt>
                <c:pt idx="23724">
                  <c:v>139.128000004001</c:v>
                </c:pt>
                <c:pt idx="23725">
                  <c:v>139.136000004001</c:v>
                </c:pt>
                <c:pt idx="23726">
                  <c:v>139.14400000400101</c:v>
                </c:pt>
                <c:pt idx="23727">
                  <c:v>139.15200000400199</c:v>
                </c:pt>
                <c:pt idx="23728">
                  <c:v>139.160000004002</c:v>
                </c:pt>
                <c:pt idx="23729">
                  <c:v>139.16800000400201</c:v>
                </c:pt>
                <c:pt idx="23730">
                  <c:v>139.17600000400199</c:v>
                </c:pt>
                <c:pt idx="23731">
                  <c:v>139.184000004003</c:v>
                </c:pt>
                <c:pt idx="23732">
                  <c:v>139.19200000400301</c:v>
                </c:pt>
                <c:pt idx="23733">
                  <c:v>139.20000000400302</c:v>
                </c:pt>
                <c:pt idx="23734">
                  <c:v>139.208000004003</c:v>
                </c:pt>
                <c:pt idx="23735">
                  <c:v>139.216000004004</c:v>
                </c:pt>
                <c:pt idx="23736">
                  <c:v>139.22400000400401</c:v>
                </c:pt>
                <c:pt idx="23737">
                  <c:v>139.23200000400399</c:v>
                </c:pt>
                <c:pt idx="23738">
                  <c:v>139.240000004004</c:v>
                </c:pt>
                <c:pt idx="23739">
                  <c:v>139.24800000400401</c:v>
                </c:pt>
                <c:pt idx="23740">
                  <c:v>139.25600000400502</c:v>
                </c:pt>
                <c:pt idx="23741">
                  <c:v>139.264000004005</c:v>
                </c:pt>
                <c:pt idx="23742">
                  <c:v>139.27200000400501</c:v>
                </c:pt>
                <c:pt idx="23743">
                  <c:v>139.28000000400502</c:v>
                </c:pt>
                <c:pt idx="23744">
                  <c:v>139.28800000400602</c:v>
                </c:pt>
                <c:pt idx="23745">
                  <c:v>139.296000004006</c:v>
                </c:pt>
                <c:pt idx="23746">
                  <c:v>139.30400000400601</c:v>
                </c:pt>
                <c:pt idx="23747">
                  <c:v>139.31200000400599</c:v>
                </c:pt>
                <c:pt idx="23748">
                  <c:v>139.320000004007</c:v>
                </c:pt>
                <c:pt idx="23749">
                  <c:v>139.32800000400701</c:v>
                </c:pt>
                <c:pt idx="23750">
                  <c:v>139.33600000400699</c:v>
                </c:pt>
                <c:pt idx="23751">
                  <c:v>139.344000004007</c:v>
                </c:pt>
                <c:pt idx="23752">
                  <c:v>139.35200000400698</c:v>
                </c:pt>
                <c:pt idx="23753">
                  <c:v>139.36000000400799</c:v>
                </c:pt>
                <c:pt idx="23754">
                  <c:v>139.368000004008</c:v>
                </c:pt>
                <c:pt idx="23755">
                  <c:v>139.37600000400798</c:v>
                </c:pt>
                <c:pt idx="23756">
                  <c:v>139.38400000400799</c:v>
                </c:pt>
                <c:pt idx="23757">
                  <c:v>139.39200000400899</c:v>
                </c:pt>
                <c:pt idx="23758">
                  <c:v>139.400000004009</c:v>
                </c:pt>
                <c:pt idx="23759">
                  <c:v>139.40800000400898</c:v>
                </c:pt>
                <c:pt idx="23760">
                  <c:v>139.41600000400899</c:v>
                </c:pt>
                <c:pt idx="23761">
                  <c:v>139.42400000401</c:v>
                </c:pt>
                <c:pt idx="23762">
                  <c:v>139.43200000400998</c:v>
                </c:pt>
                <c:pt idx="23763">
                  <c:v>139.44000000400999</c:v>
                </c:pt>
                <c:pt idx="23764">
                  <c:v>139.44800000401</c:v>
                </c:pt>
                <c:pt idx="23765">
                  <c:v>139.45600000401001</c:v>
                </c:pt>
                <c:pt idx="23766">
                  <c:v>139.46400000401098</c:v>
                </c:pt>
                <c:pt idx="23767">
                  <c:v>139.47200000401099</c:v>
                </c:pt>
                <c:pt idx="23768">
                  <c:v>139.480000004011</c:v>
                </c:pt>
                <c:pt idx="23769">
                  <c:v>139.48800000401098</c:v>
                </c:pt>
                <c:pt idx="23770">
                  <c:v>139.49600000401199</c:v>
                </c:pt>
                <c:pt idx="23771">
                  <c:v>139.504000004012</c:v>
                </c:pt>
                <c:pt idx="23772">
                  <c:v>139.51200000401201</c:v>
                </c:pt>
                <c:pt idx="23773">
                  <c:v>139.52000000401199</c:v>
                </c:pt>
                <c:pt idx="23774">
                  <c:v>139.528000004012</c:v>
                </c:pt>
                <c:pt idx="23775">
                  <c:v>139.536000004013</c:v>
                </c:pt>
                <c:pt idx="23776">
                  <c:v>139.54400000401301</c:v>
                </c:pt>
                <c:pt idx="23777">
                  <c:v>139.552000004013</c:v>
                </c:pt>
                <c:pt idx="23778">
                  <c:v>139.56000000401301</c:v>
                </c:pt>
                <c:pt idx="23779">
                  <c:v>139.56800000401401</c:v>
                </c:pt>
                <c:pt idx="23780">
                  <c:v>139.57600000401399</c:v>
                </c:pt>
                <c:pt idx="23781">
                  <c:v>139.584000004014</c:v>
                </c:pt>
                <c:pt idx="23782">
                  <c:v>139.59200000401401</c:v>
                </c:pt>
                <c:pt idx="23783">
                  <c:v>139.60000000401502</c:v>
                </c:pt>
                <c:pt idx="23784">
                  <c:v>139.608000004015</c:v>
                </c:pt>
                <c:pt idx="23785">
                  <c:v>139.61600000401501</c:v>
                </c:pt>
                <c:pt idx="23786">
                  <c:v>139.62400000401502</c:v>
                </c:pt>
                <c:pt idx="23787">
                  <c:v>139.632000004015</c:v>
                </c:pt>
                <c:pt idx="23788">
                  <c:v>139.640000004016</c:v>
                </c:pt>
                <c:pt idx="23789">
                  <c:v>139.64800000401601</c:v>
                </c:pt>
                <c:pt idx="23790">
                  <c:v>139.65600000401602</c:v>
                </c:pt>
                <c:pt idx="23791">
                  <c:v>139.664000004016</c:v>
                </c:pt>
                <c:pt idx="23792">
                  <c:v>139.67200000401701</c:v>
                </c:pt>
                <c:pt idx="23793">
                  <c:v>139.68000000401702</c:v>
                </c:pt>
                <c:pt idx="23794">
                  <c:v>139.688000004017</c:v>
                </c:pt>
                <c:pt idx="23795">
                  <c:v>139.69600000401701</c:v>
                </c:pt>
                <c:pt idx="23796">
                  <c:v>139.70400000401801</c:v>
                </c:pt>
                <c:pt idx="23797">
                  <c:v>139.71200000401802</c:v>
                </c:pt>
                <c:pt idx="23798">
                  <c:v>139.720000004018</c:v>
                </c:pt>
                <c:pt idx="23799">
                  <c:v>139.72800000401799</c:v>
                </c:pt>
                <c:pt idx="23800">
                  <c:v>139.736000004018</c:v>
                </c:pt>
                <c:pt idx="23801">
                  <c:v>139.744000004019</c:v>
                </c:pt>
                <c:pt idx="23802">
                  <c:v>139.75200000401898</c:v>
                </c:pt>
                <c:pt idx="23803">
                  <c:v>139.76000000401899</c:v>
                </c:pt>
                <c:pt idx="23804">
                  <c:v>139.768000004019</c:v>
                </c:pt>
                <c:pt idx="23805">
                  <c:v>139.77600000401998</c:v>
                </c:pt>
                <c:pt idx="23806">
                  <c:v>139.78400000401999</c:v>
                </c:pt>
                <c:pt idx="23807">
                  <c:v>139.79200000402</c:v>
                </c:pt>
                <c:pt idx="23808">
                  <c:v>139.80000000401998</c:v>
                </c:pt>
                <c:pt idx="23809">
                  <c:v>139.80800000402098</c:v>
                </c:pt>
                <c:pt idx="23810">
                  <c:v>139.81600000402099</c:v>
                </c:pt>
                <c:pt idx="23811">
                  <c:v>139.824000004021</c:v>
                </c:pt>
                <c:pt idx="23812">
                  <c:v>139.83200000402098</c:v>
                </c:pt>
                <c:pt idx="23813">
                  <c:v>139.84000000402099</c:v>
                </c:pt>
                <c:pt idx="23814">
                  <c:v>139.848000004022</c:v>
                </c:pt>
                <c:pt idx="23815">
                  <c:v>139.85600000402201</c:v>
                </c:pt>
                <c:pt idx="23816">
                  <c:v>139.86400000402199</c:v>
                </c:pt>
                <c:pt idx="23817">
                  <c:v>139.872000004022</c:v>
                </c:pt>
                <c:pt idx="23818">
                  <c:v>139.880000004023</c:v>
                </c:pt>
                <c:pt idx="23819">
                  <c:v>139.88800000402298</c:v>
                </c:pt>
                <c:pt idx="23820">
                  <c:v>139.89600000402299</c:v>
                </c:pt>
                <c:pt idx="23821">
                  <c:v>139.904000004023</c:v>
                </c:pt>
                <c:pt idx="23822">
                  <c:v>139.91200000402401</c:v>
                </c:pt>
                <c:pt idx="23823">
                  <c:v>139.92000000402399</c:v>
                </c:pt>
                <c:pt idx="23824">
                  <c:v>139.928000004024</c:v>
                </c:pt>
                <c:pt idx="23825">
                  <c:v>139.93600000402401</c:v>
                </c:pt>
                <c:pt idx="23826">
                  <c:v>139.94400000402399</c:v>
                </c:pt>
                <c:pt idx="23827">
                  <c:v>139.952000004025</c:v>
                </c:pt>
                <c:pt idx="23828">
                  <c:v>139.96000000402501</c:v>
                </c:pt>
                <c:pt idx="23829">
                  <c:v>139.96800000402501</c:v>
                </c:pt>
                <c:pt idx="23830">
                  <c:v>139.976000004025</c:v>
                </c:pt>
                <c:pt idx="23831">
                  <c:v>139.984000004026</c:v>
                </c:pt>
                <c:pt idx="23832">
                  <c:v>139.99200000402601</c:v>
                </c:pt>
                <c:pt idx="23833">
                  <c:v>140.00000000402599</c:v>
                </c:pt>
                <c:pt idx="23834">
                  <c:v>140.008000004026</c:v>
                </c:pt>
                <c:pt idx="23835">
                  <c:v>140.01600000402701</c:v>
                </c:pt>
                <c:pt idx="23836">
                  <c:v>140.02400000402702</c:v>
                </c:pt>
                <c:pt idx="23837">
                  <c:v>140.032000004027</c:v>
                </c:pt>
                <c:pt idx="23838">
                  <c:v>140.04000000402701</c:v>
                </c:pt>
                <c:pt idx="23839">
                  <c:v>140.04800000402702</c:v>
                </c:pt>
                <c:pt idx="23840">
                  <c:v>140.05600000402799</c:v>
                </c:pt>
                <c:pt idx="23841">
                  <c:v>140.064000004028</c:v>
                </c:pt>
                <c:pt idx="23842">
                  <c:v>140.07200000402801</c:v>
                </c:pt>
                <c:pt idx="23843">
                  <c:v>140.08000000402802</c:v>
                </c:pt>
                <c:pt idx="23844">
                  <c:v>140.088000004029</c:v>
                </c:pt>
                <c:pt idx="23845">
                  <c:v>140.09600000402901</c:v>
                </c:pt>
                <c:pt idx="23846">
                  <c:v>140.10400000402902</c:v>
                </c:pt>
                <c:pt idx="23847">
                  <c:v>140.11200000402903</c:v>
                </c:pt>
                <c:pt idx="23848">
                  <c:v>140.12000000403</c:v>
                </c:pt>
                <c:pt idx="23849">
                  <c:v>140.12800000403001</c:v>
                </c:pt>
                <c:pt idx="23850">
                  <c:v>140.13600000403</c:v>
                </c:pt>
                <c:pt idx="23851">
                  <c:v>140.14400000402998</c:v>
                </c:pt>
                <c:pt idx="23852">
                  <c:v>140.15200000402999</c:v>
                </c:pt>
                <c:pt idx="23853">
                  <c:v>140.16000000403099</c:v>
                </c:pt>
                <c:pt idx="23854">
                  <c:v>140.168000004031</c:v>
                </c:pt>
                <c:pt idx="23855">
                  <c:v>140.17600000403098</c:v>
                </c:pt>
                <c:pt idx="23856">
                  <c:v>140.18400000403099</c:v>
                </c:pt>
                <c:pt idx="23857">
                  <c:v>140.192000004032</c:v>
                </c:pt>
                <c:pt idx="23858">
                  <c:v>140.20000000403198</c:v>
                </c:pt>
                <c:pt idx="23859">
                  <c:v>140.20800000403199</c:v>
                </c:pt>
                <c:pt idx="23860">
                  <c:v>140.216000004032</c:v>
                </c:pt>
                <c:pt idx="23861">
                  <c:v>140.224000004033</c:v>
                </c:pt>
                <c:pt idx="23862">
                  <c:v>140.23200000403298</c:v>
                </c:pt>
                <c:pt idx="23863">
                  <c:v>140.24000000403299</c:v>
                </c:pt>
                <c:pt idx="23864">
                  <c:v>140.248000004033</c:v>
                </c:pt>
                <c:pt idx="23865">
                  <c:v>140.25600000403298</c:v>
                </c:pt>
                <c:pt idx="23866">
                  <c:v>140.26400000403399</c:v>
                </c:pt>
                <c:pt idx="23867">
                  <c:v>140.272000004034</c:v>
                </c:pt>
                <c:pt idx="23868">
                  <c:v>140.28000000403401</c:v>
                </c:pt>
                <c:pt idx="23869">
                  <c:v>140.28800000403399</c:v>
                </c:pt>
                <c:pt idx="23870">
                  <c:v>140.29600000403499</c:v>
                </c:pt>
                <c:pt idx="23871">
                  <c:v>140.304000004035</c:v>
                </c:pt>
                <c:pt idx="23872">
                  <c:v>140.31200000403499</c:v>
                </c:pt>
                <c:pt idx="23873">
                  <c:v>140.32000000403499</c:v>
                </c:pt>
                <c:pt idx="23874">
                  <c:v>140.328000004036</c:v>
                </c:pt>
                <c:pt idx="23875">
                  <c:v>140.33600000403601</c:v>
                </c:pt>
                <c:pt idx="23876">
                  <c:v>140.34400000403599</c:v>
                </c:pt>
                <c:pt idx="23877">
                  <c:v>140.352000004036</c:v>
                </c:pt>
                <c:pt idx="23878">
                  <c:v>140.36000000403601</c:v>
                </c:pt>
                <c:pt idx="23879">
                  <c:v>140.36800000403701</c:v>
                </c:pt>
                <c:pt idx="23880">
                  <c:v>140.376000004037</c:v>
                </c:pt>
                <c:pt idx="23881">
                  <c:v>140.38400000403701</c:v>
                </c:pt>
                <c:pt idx="23882">
                  <c:v>140.39200000403702</c:v>
                </c:pt>
                <c:pt idx="23883">
                  <c:v>140.40000000403799</c:v>
                </c:pt>
                <c:pt idx="23884">
                  <c:v>140.408000004038</c:v>
                </c:pt>
                <c:pt idx="23885">
                  <c:v>140.41600000403801</c:v>
                </c:pt>
                <c:pt idx="23886">
                  <c:v>140.42400000403802</c:v>
                </c:pt>
                <c:pt idx="23887">
                  <c:v>140.432000004038</c:v>
                </c:pt>
                <c:pt idx="23888">
                  <c:v>140.44000000403901</c:v>
                </c:pt>
                <c:pt idx="23889">
                  <c:v>140.44800000403902</c:v>
                </c:pt>
                <c:pt idx="23890">
                  <c:v>140.456000004039</c:v>
                </c:pt>
                <c:pt idx="23891">
                  <c:v>140.46400000403901</c:v>
                </c:pt>
                <c:pt idx="23892">
                  <c:v>140.47200000404001</c:v>
                </c:pt>
                <c:pt idx="23893">
                  <c:v>140.48000000404002</c:v>
                </c:pt>
                <c:pt idx="23894">
                  <c:v>140.48800000404</c:v>
                </c:pt>
                <c:pt idx="23895">
                  <c:v>140.49600000404001</c:v>
                </c:pt>
                <c:pt idx="23896">
                  <c:v>140.50400000404102</c:v>
                </c:pt>
                <c:pt idx="23897">
                  <c:v>140.512000004041</c:v>
                </c:pt>
                <c:pt idx="23898">
                  <c:v>140.52000000404101</c:v>
                </c:pt>
                <c:pt idx="23899">
                  <c:v>140.52800000404099</c:v>
                </c:pt>
                <c:pt idx="23900">
                  <c:v>140.536000004041</c:v>
                </c:pt>
                <c:pt idx="23901">
                  <c:v>140.544000004042</c:v>
                </c:pt>
                <c:pt idx="23902">
                  <c:v>140.55200000404199</c:v>
                </c:pt>
                <c:pt idx="23903">
                  <c:v>140.560000004042</c:v>
                </c:pt>
                <c:pt idx="23904">
                  <c:v>140.56800000404198</c:v>
                </c:pt>
                <c:pt idx="23905">
                  <c:v>140.57600000404298</c:v>
                </c:pt>
                <c:pt idx="23906">
                  <c:v>140.58400000404299</c:v>
                </c:pt>
                <c:pt idx="23907">
                  <c:v>140.592000004043</c:v>
                </c:pt>
                <c:pt idx="23908">
                  <c:v>140.60000000404298</c:v>
                </c:pt>
                <c:pt idx="23909">
                  <c:v>140.60800000404399</c:v>
                </c:pt>
                <c:pt idx="23910">
                  <c:v>140.616000004044</c:v>
                </c:pt>
                <c:pt idx="23911">
                  <c:v>140.62400000404398</c:v>
                </c:pt>
                <c:pt idx="23912">
                  <c:v>140.63200000404399</c:v>
                </c:pt>
                <c:pt idx="23913">
                  <c:v>140.640000004044</c:v>
                </c:pt>
                <c:pt idx="23914">
                  <c:v>140.648000004045</c:v>
                </c:pt>
                <c:pt idx="23915">
                  <c:v>140.65600000404498</c:v>
                </c:pt>
                <c:pt idx="23916">
                  <c:v>140.66400000404499</c:v>
                </c:pt>
                <c:pt idx="23917">
                  <c:v>140.672000004045</c:v>
                </c:pt>
                <c:pt idx="23918">
                  <c:v>140.68000000404601</c:v>
                </c:pt>
                <c:pt idx="23919">
                  <c:v>140.68800000404599</c:v>
                </c:pt>
                <c:pt idx="23920">
                  <c:v>140.696000004046</c:v>
                </c:pt>
                <c:pt idx="23921">
                  <c:v>140.70400000404601</c:v>
                </c:pt>
                <c:pt idx="23922">
                  <c:v>140.71200000404698</c:v>
                </c:pt>
                <c:pt idx="23923">
                  <c:v>140.72000000404699</c:v>
                </c:pt>
                <c:pt idx="23924">
                  <c:v>140.728000004047</c:v>
                </c:pt>
                <c:pt idx="23925">
                  <c:v>140.73600000404701</c:v>
                </c:pt>
                <c:pt idx="23926">
                  <c:v>140.744000004047</c:v>
                </c:pt>
                <c:pt idx="23927">
                  <c:v>140.752000004048</c:v>
                </c:pt>
                <c:pt idx="23928">
                  <c:v>140.76000000404801</c:v>
                </c:pt>
                <c:pt idx="23929">
                  <c:v>140.76800000404799</c:v>
                </c:pt>
                <c:pt idx="23930">
                  <c:v>140.776000004048</c:v>
                </c:pt>
                <c:pt idx="23931">
                  <c:v>140.78400000404901</c:v>
                </c:pt>
                <c:pt idx="23932">
                  <c:v>140.79200000404902</c:v>
                </c:pt>
                <c:pt idx="23933">
                  <c:v>140.800000004049</c:v>
                </c:pt>
                <c:pt idx="23934">
                  <c:v>140.80800000404901</c:v>
                </c:pt>
                <c:pt idx="23935">
                  <c:v>140.81600000405001</c:v>
                </c:pt>
                <c:pt idx="23936">
                  <c:v>140.82400000404999</c:v>
                </c:pt>
                <c:pt idx="23937">
                  <c:v>140.83200000405</c:v>
                </c:pt>
                <c:pt idx="23938">
                  <c:v>140.84000000405001</c:v>
                </c:pt>
                <c:pt idx="23939">
                  <c:v>140.84800000405002</c:v>
                </c:pt>
                <c:pt idx="23940">
                  <c:v>140.856000004051</c:v>
                </c:pt>
                <c:pt idx="23941">
                  <c:v>140.86400000405101</c:v>
                </c:pt>
                <c:pt idx="23942">
                  <c:v>140.87200000405102</c:v>
                </c:pt>
                <c:pt idx="23943">
                  <c:v>140.880000004051</c:v>
                </c:pt>
                <c:pt idx="23944">
                  <c:v>140.888000004052</c:v>
                </c:pt>
                <c:pt idx="23945">
                  <c:v>140.89600000405201</c:v>
                </c:pt>
                <c:pt idx="23946">
                  <c:v>140.90400000405202</c:v>
                </c:pt>
                <c:pt idx="23947">
                  <c:v>140.912000004052</c:v>
                </c:pt>
                <c:pt idx="23948">
                  <c:v>140.92000000405301</c:v>
                </c:pt>
                <c:pt idx="23949">
                  <c:v>140.92800000405302</c:v>
                </c:pt>
                <c:pt idx="23950">
                  <c:v>140.936000004053</c:v>
                </c:pt>
                <c:pt idx="23951">
                  <c:v>140.94400000405298</c:v>
                </c:pt>
                <c:pt idx="23952">
                  <c:v>140.95200000405299</c:v>
                </c:pt>
                <c:pt idx="23953">
                  <c:v>140.960000004054</c:v>
                </c:pt>
                <c:pt idx="23954">
                  <c:v>140.96800000405398</c:v>
                </c:pt>
                <c:pt idx="23955">
                  <c:v>140.97600000405399</c:v>
                </c:pt>
                <c:pt idx="23956">
                  <c:v>140.984000004054</c:v>
                </c:pt>
                <c:pt idx="23957">
                  <c:v>140.992000004055</c:v>
                </c:pt>
                <c:pt idx="23958">
                  <c:v>141.00000000405498</c:v>
                </c:pt>
                <c:pt idx="23959">
                  <c:v>141.00800000405499</c:v>
                </c:pt>
                <c:pt idx="23960">
                  <c:v>141.016000004055</c:v>
                </c:pt>
                <c:pt idx="23961">
                  <c:v>141.02400000405598</c:v>
                </c:pt>
                <c:pt idx="23962">
                  <c:v>141.03200000405599</c:v>
                </c:pt>
                <c:pt idx="23963">
                  <c:v>141.040000004056</c:v>
                </c:pt>
                <c:pt idx="23964">
                  <c:v>141.04800000405601</c:v>
                </c:pt>
                <c:pt idx="23965">
                  <c:v>141.05600000405599</c:v>
                </c:pt>
                <c:pt idx="23966">
                  <c:v>141.06400000405699</c:v>
                </c:pt>
                <c:pt idx="23967">
                  <c:v>141.072000004057</c:v>
                </c:pt>
                <c:pt idx="23968">
                  <c:v>141.08000000405698</c:v>
                </c:pt>
                <c:pt idx="23969">
                  <c:v>141.08800000405699</c:v>
                </c:pt>
                <c:pt idx="23970">
                  <c:v>141.096000004058</c:v>
                </c:pt>
                <c:pt idx="23971">
                  <c:v>141.10400000405801</c:v>
                </c:pt>
                <c:pt idx="23972">
                  <c:v>141.11200000405799</c:v>
                </c:pt>
                <c:pt idx="23973">
                  <c:v>141.120000004058</c:v>
                </c:pt>
                <c:pt idx="23974">
                  <c:v>141.128000004059</c:v>
                </c:pt>
                <c:pt idx="23975">
                  <c:v>141.13600000405899</c:v>
                </c:pt>
                <c:pt idx="23976">
                  <c:v>141.144000004059</c:v>
                </c:pt>
                <c:pt idx="23977">
                  <c:v>141.152000004059</c:v>
                </c:pt>
                <c:pt idx="23978">
                  <c:v>141.16000000405901</c:v>
                </c:pt>
                <c:pt idx="23979">
                  <c:v>141.16800000405999</c:v>
                </c:pt>
                <c:pt idx="23980">
                  <c:v>141.17600000406</c:v>
                </c:pt>
                <c:pt idx="23981">
                  <c:v>141.18400000406001</c:v>
                </c:pt>
                <c:pt idx="23982">
                  <c:v>141.19200000405999</c:v>
                </c:pt>
                <c:pt idx="23983">
                  <c:v>141.200000004061</c:v>
                </c:pt>
                <c:pt idx="23984">
                  <c:v>141.20800000406101</c:v>
                </c:pt>
                <c:pt idx="23985">
                  <c:v>141.21600000406102</c:v>
                </c:pt>
                <c:pt idx="23986">
                  <c:v>141.224000004061</c:v>
                </c:pt>
                <c:pt idx="23987">
                  <c:v>141.23200000406101</c:v>
                </c:pt>
                <c:pt idx="23988">
                  <c:v>141.24000000406201</c:v>
                </c:pt>
                <c:pt idx="23989">
                  <c:v>141.24800000406202</c:v>
                </c:pt>
                <c:pt idx="23990">
                  <c:v>141.256000004062</c:v>
                </c:pt>
                <c:pt idx="23991">
                  <c:v>141.26400000406201</c:v>
                </c:pt>
                <c:pt idx="23992">
                  <c:v>141.27200000406302</c:v>
                </c:pt>
                <c:pt idx="23993">
                  <c:v>141.280000004063</c:v>
                </c:pt>
                <c:pt idx="23994">
                  <c:v>141.28800000406301</c:v>
                </c:pt>
                <c:pt idx="23995">
                  <c:v>141.29600000406302</c:v>
                </c:pt>
                <c:pt idx="23996">
                  <c:v>141.30400000406402</c:v>
                </c:pt>
                <c:pt idx="23997">
                  <c:v>141.312000004064</c:v>
                </c:pt>
                <c:pt idx="23998">
                  <c:v>141.32000000406401</c:v>
                </c:pt>
                <c:pt idx="23999">
                  <c:v>141.32800000406399</c:v>
                </c:pt>
                <c:pt idx="24000">
                  <c:v>141.33600000406398</c:v>
                </c:pt>
                <c:pt idx="24001">
                  <c:v>141.34400000406501</c:v>
                </c:pt>
                <c:pt idx="24002">
                  <c:v>141.35200000406499</c:v>
                </c:pt>
                <c:pt idx="24003">
                  <c:v>141.360000004065</c:v>
                </c:pt>
                <c:pt idx="24004">
                  <c:v>141.36800000406498</c:v>
                </c:pt>
                <c:pt idx="24005">
                  <c:v>141.37600000406599</c:v>
                </c:pt>
                <c:pt idx="24006">
                  <c:v>141.384000004066</c:v>
                </c:pt>
                <c:pt idx="24007">
                  <c:v>141.39200000406598</c:v>
                </c:pt>
                <c:pt idx="24008">
                  <c:v>141.40000000406599</c:v>
                </c:pt>
                <c:pt idx="24009">
                  <c:v>141.40800000406699</c:v>
                </c:pt>
                <c:pt idx="24010">
                  <c:v>141.416000004067</c:v>
                </c:pt>
                <c:pt idx="24011">
                  <c:v>141.42400000406698</c:v>
                </c:pt>
                <c:pt idx="24012">
                  <c:v>141.43200000406699</c:v>
                </c:pt>
                <c:pt idx="24013">
                  <c:v>141.440000004067</c:v>
                </c:pt>
                <c:pt idx="24014">
                  <c:v>141.44800000406798</c:v>
                </c:pt>
                <c:pt idx="24015">
                  <c:v>141.45600000406799</c:v>
                </c:pt>
                <c:pt idx="24016">
                  <c:v>141.464000004068</c:v>
                </c:pt>
                <c:pt idx="24017">
                  <c:v>141.47200000406801</c:v>
                </c:pt>
                <c:pt idx="24018">
                  <c:v>141.48000000406898</c:v>
                </c:pt>
                <c:pt idx="24019">
                  <c:v>141.48800000406899</c:v>
                </c:pt>
                <c:pt idx="24020">
                  <c:v>141.496000004069</c:v>
                </c:pt>
                <c:pt idx="24021">
                  <c:v>141.50400000406901</c:v>
                </c:pt>
                <c:pt idx="24022">
                  <c:v>141.51200000406999</c:v>
                </c:pt>
                <c:pt idx="24023">
                  <c:v>141.52000000407</c:v>
                </c:pt>
                <c:pt idx="24024">
                  <c:v>141.52800000407001</c:v>
                </c:pt>
                <c:pt idx="24025">
                  <c:v>141.53600000406999</c:v>
                </c:pt>
                <c:pt idx="24026">
                  <c:v>141.54400000407</c:v>
                </c:pt>
                <c:pt idx="24027">
                  <c:v>141.552000004071</c:v>
                </c:pt>
                <c:pt idx="24028">
                  <c:v>141.56000000407101</c:v>
                </c:pt>
                <c:pt idx="24029">
                  <c:v>141.568000004071</c:v>
                </c:pt>
                <c:pt idx="24030">
                  <c:v>141.57600000407101</c:v>
                </c:pt>
                <c:pt idx="24031">
                  <c:v>141.58400000407201</c:v>
                </c:pt>
                <c:pt idx="24032">
                  <c:v>141.59200000407199</c:v>
                </c:pt>
                <c:pt idx="24033">
                  <c:v>141.600000004072</c:v>
                </c:pt>
                <c:pt idx="24034">
                  <c:v>141.60800000407201</c:v>
                </c:pt>
                <c:pt idx="24035">
                  <c:v>141.61600000407302</c:v>
                </c:pt>
                <c:pt idx="24036">
                  <c:v>141.624000004073</c:v>
                </c:pt>
                <c:pt idx="24037">
                  <c:v>141.63200000407301</c:v>
                </c:pt>
                <c:pt idx="24038">
                  <c:v>141.64000000407302</c:v>
                </c:pt>
                <c:pt idx="24039">
                  <c:v>141.648000004073</c:v>
                </c:pt>
                <c:pt idx="24040">
                  <c:v>141.656000004074</c:v>
                </c:pt>
                <c:pt idx="24041">
                  <c:v>141.66400000407401</c:v>
                </c:pt>
                <c:pt idx="24042">
                  <c:v>141.67200000407402</c:v>
                </c:pt>
                <c:pt idx="24043">
                  <c:v>141.680000004074</c:v>
                </c:pt>
                <c:pt idx="24044">
                  <c:v>141.68800000407501</c:v>
                </c:pt>
                <c:pt idx="24045">
                  <c:v>141.69600000407502</c:v>
                </c:pt>
                <c:pt idx="24046">
                  <c:v>141.704000004075</c:v>
                </c:pt>
                <c:pt idx="24047">
                  <c:v>141.71200000407501</c:v>
                </c:pt>
                <c:pt idx="24048">
                  <c:v>141.72000000407601</c:v>
                </c:pt>
                <c:pt idx="24049">
                  <c:v>141.72800000407602</c:v>
                </c:pt>
                <c:pt idx="24050">
                  <c:v>141.736000004076</c:v>
                </c:pt>
                <c:pt idx="24051">
                  <c:v>141.74400000407599</c:v>
                </c:pt>
                <c:pt idx="24052">
                  <c:v>141.752000004076</c:v>
                </c:pt>
                <c:pt idx="24053">
                  <c:v>141.760000004077</c:v>
                </c:pt>
                <c:pt idx="24054">
                  <c:v>141.76800000407698</c:v>
                </c:pt>
                <c:pt idx="24055">
                  <c:v>141.77600000407699</c:v>
                </c:pt>
                <c:pt idx="24056">
                  <c:v>141.784000004077</c:v>
                </c:pt>
                <c:pt idx="24057">
                  <c:v>141.79200000407798</c:v>
                </c:pt>
                <c:pt idx="24058">
                  <c:v>141.80000000407799</c:v>
                </c:pt>
                <c:pt idx="24059">
                  <c:v>141.808000004078</c:v>
                </c:pt>
                <c:pt idx="24060">
                  <c:v>141.81600000407801</c:v>
                </c:pt>
                <c:pt idx="24061">
                  <c:v>141.82400000407898</c:v>
                </c:pt>
                <c:pt idx="24062">
                  <c:v>141.83200000407899</c:v>
                </c:pt>
                <c:pt idx="24063">
                  <c:v>141.840000004079</c:v>
                </c:pt>
                <c:pt idx="24064">
                  <c:v>141.84800000407898</c:v>
                </c:pt>
                <c:pt idx="24065">
                  <c:v>141.85600000407899</c:v>
                </c:pt>
                <c:pt idx="24066">
                  <c:v>141.86400000408</c:v>
                </c:pt>
                <c:pt idx="24067">
                  <c:v>141.87200000408001</c:v>
                </c:pt>
                <c:pt idx="24068">
                  <c:v>141.88000000407999</c:v>
                </c:pt>
                <c:pt idx="24069">
                  <c:v>141.88800000408</c:v>
                </c:pt>
                <c:pt idx="24070">
                  <c:v>141.896000004081</c:v>
                </c:pt>
                <c:pt idx="24071">
                  <c:v>141.90400000408098</c:v>
                </c:pt>
                <c:pt idx="24072">
                  <c:v>141.91200000408099</c:v>
                </c:pt>
                <c:pt idx="24073">
                  <c:v>141.920000004081</c:v>
                </c:pt>
                <c:pt idx="24074">
                  <c:v>141.92800000408201</c:v>
                </c:pt>
                <c:pt idx="24075">
                  <c:v>141.93600000408199</c:v>
                </c:pt>
                <c:pt idx="24076">
                  <c:v>141.944000004082</c:v>
                </c:pt>
                <c:pt idx="24077">
                  <c:v>141.95200000408201</c:v>
                </c:pt>
                <c:pt idx="24078">
                  <c:v>141.96000000408199</c:v>
                </c:pt>
                <c:pt idx="24079">
                  <c:v>141.968000004083</c:v>
                </c:pt>
                <c:pt idx="24080">
                  <c:v>141.97600000408301</c:v>
                </c:pt>
                <c:pt idx="24081">
                  <c:v>141.98400000408301</c:v>
                </c:pt>
                <c:pt idx="24082">
                  <c:v>141.992000004083</c:v>
                </c:pt>
                <c:pt idx="24083">
                  <c:v>142.000000004084</c:v>
                </c:pt>
                <c:pt idx="24084">
                  <c:v>142.00800000408401</c:v>
                </c:pt>
                <c:pt idx="24085">
                  <c:v>142.01600000408399</c:v>
                </c:pt>
                <c:pt idx="24086">
                  <c:v>142.024000004084</c:v>
                </c:pt>
                <c:pt idx="24087">
                  <c:v>142.03200000408501</c:v>
                </c:pt>
                <c:pt idx="24088">
                  <c:v>142.04000000408502</c:v>
                </c:pt>
                <c:pt idx="24089">
                  <c:v>142.048000004085</c:v>
                </c:pt>
                <c:pt idx="24090">
                  <c:v>142.05600000408501</c:v>
                </c:pt>
                <c:pt idx="24091">
                  <c:v>142.06400000408502</c:v>
                </c:pt>
                <c:pt idx="24092">
                  <c:v>142.07200000408602</c:v>
                </c:pt>
                <c:pt idx="24093">
                  <c:v>142.080000004086</c:v>
                </c:pt>
                <c:pt idx="24094">
                  <c:v>142.08800000408601</c:v>
                </c:pt>
                <c:pt idx="24095">
                  <c:v>142.09600000408602</c:v>
                </c:pt>
                <c:pt idx="24096">
                  <c:v>142.104000004087</c:v>
                </c:pt>
                <c:pt idx="24097">
                  <c:v>142.11200000408701</c:v>
                </c:pt>
                <c:pt idx="24098">
                  <c:v>142.12000000408702</c:v>
                </c:pt>
                <c:pt idx="24099">
                  <c:v>142.128000004087</c:v>
                </c:pt>
                <c:pt idx="24100">
                  <c:v>142.13600000408698</c:v>
                </c:pt>
                <c:pt idx="24101">
                  <c:v>142.14400000408801</c:v>
                </c:pt>
                <c:pt idx="24102">
                  <c:v>142.15200000408799</c:v>
                </c:pt>
                <c:pt idx="24103">
                  <c:v>142.16000000408798</c:v>
                </c:pt>
                <c:pt idx="24104">
                  <c:v>142.16800000408799</c:v>
                </c:pt>
                <c:pt idx="24105">
                  <c:v>142.17600000408899</c:v>
                </c:pt>
                <c:pt idx="24106">
                  <c:v>142.184000004089</c:v>
                </c:pt>
                <c:pt idx="24107">
                  <c:v>142.19200000408898</c:v>
                </c:pt>
                <c:pt idx="24108">
                  <c:v>142.20000000408899</c:v>
                </c:pt>
                <c:pt idx="24109">
                  <c:v>142.20800000409</c:v>
                </c:pt>
                <c:pt idx="24110">
                  <c:v>142.21600000408998</c:v>
                </c:pt>
                <c:pt idx="24111">
                  <c:v>142.22400000408999</c:v>
                </c:pt>
                <c:pt idx="24112">
                  <c:v>142.23200000409</c:v>
                </c:pt>
                <c:pt idx="24113">
                  <c:v>142.24000000409001</c:v>
                </c:pt>
                <c:pt idx="24114">
                  <c:v>142.24800000409098</c:v>
                </c:pt>
                <c:pt idx="24115">
                  <c:v>142.25600000409099</c:v>
                </c:pt>
                <c:pt idx="24116">
                  <c:v>142.264000004091</c:v>
                </c:pt>
                <c:pt idx="24117">
                  <c:v>142.27200000409098</c:v>
                </c:pt>
                <c:pt idx="24118">
                  <c:v>142.28000000409199</c:v>
                </c:pt>
                <c:pt idx="24119">
                  <c:v>142.288000004092</c:v>
                </c:pt>
                <c:pt idx="24120">
                  <c:v>142.29600000409201</c:v>
                </c:pt>
                <c:pt idx="24121">
                  <c:v>142.30400000409199</c:v>
                </c:pt>
                <c:pt idx="24122">
                  <c:v>142.31200000409299</c:v>
                </c:pt>
                <c:pt idx="24123">
                  <c:v>142.320000004093</c:v>
                </c:pt>
                <c:pt idx="24124">
                  <c:v>142.32800000409301</c:v>
                </c:pt>
                <c:pt idx="24125">
                  <c:v>142.33600000409299</c:v>
                </c:pt>
                <c:pt idx="24126">
                  <c:v>142.344000004093</c:v>
                </c:pt>
                <c:pt idx="24127">
                  <c:v>142.35200000409401</c:v>
                </c:pt>
                <c:pt idx="24128">
                  <c:v>142.36000000409399</c:v>
                </c:pt>
                <c:pt idx="24129">
                  <c:v>142.368000004094</c:v>
                </c:pt>
                <c:pt idx="24130">
                  <c:v>142.37600000409401</c:v>
                </c:pt>
                <c:pt idx="24131">
                  <c:v>142.38400000409501</c:v>
                </c:pt>
                <c:pt idx="24132">
                  <c:v>142.392000004095</c:v>
                </c:pt>
                <c:pt idx="24133">
                  <c:v>142.40000000409501</c:v>
                </c:pt>
                <c:pt idx="24134">
                  <c:v>142.40800000409502</c:v>
                </c:pt>
                <c:pt idx="24135">
                  <c:v>142.41600000409599</c:v>
                </c:pt>
                <c:pt idx="24136">
                  <c:v>142.424000004096</c:v>
                </c:pt>
                <c:pt idx="24137">
                  <c:v>142.43200000409601</c:v>
                </c:pt>
                <c:pt idx="24138">
                  <c:v>142.44000000409602</c:v>
                </c:pt>
                <c:pt idx="24139">
                  <c:v>142.448000004096</c:v>
                </c:pt>
                <c:pt idx="24140">
                  <c:v>142.45600000409701</c:v>
                </c:pt>
                <c:pt idx="24141">
                  <c:v>142.46400000409702</c:v>
                </c:pt>
                <c:pt idx="24142">
                  <c:v>142.472000004097</c:v>
                </c:pt>
                <c:pt idx="24143">
                  <c:v>142.48000000409701</c:v>
                </c:pt>
                <c:pt idx="24144">
                  <c:v>142.48800000409801</c:v>
                </c:pt>
                <c:pt idx="24145">
                  <c:v>142.49600000409802</c:v>
                </c:pt>
                <c:pt idx="24146">
                  <c:v>142.504000004098</c:v>
                </c:pt>
                <c:pt idx="24147">
                  <c:v>142.51200000409801</c:v>
                </c:pt>
                <c:pt idx="24148">
                  <c:v>142.52000000409902</c:v>
                </c:pt>
                <c:pt idx="24149">
                  <c:v>142.528000004099</c:v>
                </c:pt>
                <c:pt idx="24150">
                  <c:v>142.53600000409901</c:v>
                </c:pt>
                <c:pt idx="24151">
                  <c:v>142.54400000409899</c:v>
                </c:pt>
                <c:pt idx="24152">
                  <c:v>142.552000004099</c:v>
                </c:pt>
                <c:pt idx="24153">
                  <c:v>142.5600000041</c:v>
                </c:pt>
                <c:pt idx="24154">
                  <c:v>142.56800000409999</c:v>
                </c:pt>
                <c:pt idx="24155">
                  <c:v>142.5760000041</c:v>
                </c:pt>
                <c:pt idx="24156">
                  <c:v>142.58400000409998</c:v>
                </c:pt>
                <c:pt idx="24157">
                  <c:v>142.59200000410098</c:v>
                </c:pt>
                <c:pt idx="24158">
                  <c:v>142.60000000410099</c:v>
                </c:pt>
                <c:pt idx="24159">
                  <c:v>142.608000004101</c:v>
                </c:pt>
                <c:pt idx="24160">
                  <c:v>142.61600000410098</c:v>
                </c:pt>
                <c:pt idx="24161">
                  <c:v>142.62400000410199</c:v>
                </c:pt>
                <c:pt idx="24162">
                  <c:v>142.632000004102</c:v>
                </c:pt>
                <c:pt idx="24163">
                  <c:v>142.64000000410201</c:v>
                </c:pt>
                <c:pt idx="24164">
                  <c:v>142.64800000410199</c:v>
                </c:pt>
                <c:pt idx="24165">
                  <c:v>142.656000004102</c:v>
                </c:pt>
                <c:pt idx="24166">
                  <c:v>142.664000004103</c:v>
                </c:pt>
                <c:pt idx="24167">
                  <c:v>142.67200000410298</c:v>
                </c:pt>
                <c:pt idx="24168">
                  <c:v>142.68000000410299</c:v>
                </c:pt>
                <c:pt idx="24169">
                  <c:v>142.688000004103</c:v>
                </c:pt>
                <c:pt idx="24170">
                  <c:v>142.69600000410401</c:v>
                </c:pt>
                <c:pt idx="24171">
                  <c:v>142.70400000410399</c:v>
                </c:pt>
                <c:pt idx="24172">
                  <c:v>142.712000004104</c:v>
                </c:pt>
                <c:pt idx="24173">
                  <c:v>142.72000000410401</c:v>
                </c:pt>
                <c:pt idx="24174">
                  <c:v>142.72800000410498</c:v>
                </c:pt>
                <c:pt idx="24175">
                  <c:v>142.73600000410499</c:v>
                </c:pt>
                <c:pt idx="24176">
                  <c:v>142.744000004105</c:v>
                </c:pt>
                <c:pt idx="24177">
                  <c:v>142.75200000410501</c:v>
                </c:pt>
                <c:pt idx="24178">
                  <c:v>142.760000004105</c:v>
                </c:pt>
                <c:pt idx="24179">
                  <c:v>142.768000004106</c:v>
                </c:pt>
                <c:pt idx="24180">
                  <c:v>142.77600000410601</c:v>
                </c:pt>
                <c:pt idx="24181">
                  <c:v>142.78400000410599</c:v>
                </c:pt>
                <c:pt idx="24182">
                  <c:v>142.792000004106</c:v>
                </c:pt>
                <c:pt idx="24183">
                  <c:v>142.80000000410701</c:v>
                </c:pt>
                <c:pt idx="24184">
                  <c:v>142.80800000410702</c:v>
                </c:pt>
                <c:pt idx="24185">
                  <c:v>142.816000004107</c:v>
                </c:pt>
                <c:pt idx="24186">
                  <c:v>142.82400000410701</c:v>
                </c:pt>
                <c:pt idx="24187">
                  <c:v>142.83200000410801</c:v>
                </c:pt>
                <c:pt idx="24188">
                  <c:v>142.84000000410799</c:v>
                </c:pt>
                <c:pt idx="24189">
                  <c:v>142.848000004108</c:v>
                </c:pt>
                <c:pt idx="24190">
                  <c:v>142.85600000410801</c:v>
                </c:pt>
                <c:pt idx="24191">
                  <c:v>142.86400000410802</c:v>
                </c:pt>
                <c:pt idx="24192">
                  <c:v>142.872000004109</c:v>
                </c:pt>
                <c:pt idx="24193">
                  <c:v>142.88000000410901</c:v>
                </c:pt>
                <c:pt idx="24194">
                  <c:v>142.88800000410902</c:v>
                </c:pt>
                <c:pt idx="24195">
                  <c:v>142.896000004109</c:v>
                </c:pt>
                <c:pt idx="24196">
                  <c:v>142.90400000411</c:v>
                </c:pt>
                <c:pt idx="24197">
                  <c:v>142.91200000411001</c:v>
                </c:pt>
                <c:pt idx="24198">
                  <c:v>142.92000000411002</c:v>
                </c:pt>
                <c:pt idx="24199">
                  <c:v>142.92800000411</c:v>
                </c:pt>
                <c:pt idx="24200">
                  <c:v>142.93600000410999</c:v>
                </c:pt>
                <c:pt idx="24201">
                  <c:v>142.94400000411102</c:v>
                </c:pt>
                <c:pt idx="24202">
                  <c:v>142.952000004111</c:v>
                </c:pt>
                <c:pt idx="24203">
                  <c:v>142.96000000411098</c:v>
                </c:pt>
                <c:pt idx="24204">
                  <c:v>142.96800000411099</c:v>
                </c:pt>
                <c:pt idx="24205">
                  <c:v>142.976000004112</c:v>
                </c:pt>
                <c:pt idx="24206">
                  <c:v>142.98400000411198</c:v>
                </c:pt>
                <c:pt idx="24207">
                  <c:v>142.99200000411199</c:v>
                </c:pt>
                <c:pt idx="24208">
                  <c:v>143.000000004112</c:v>
                </c:pt>
                <c:pt idx="24209">
                  <c:v>143.008000004113</c:v>
                </c:pt>
                <c:pt idx="24210">
                  <c:v>143.01600000411298</c:v>
                </c:pt>
                <c:pt idx="24211">
                  <c:v>143.02400000411299</c:v>
                </c:pt>
                <c:pt idx="24212">
                  <c:v>143.032000004113</c:v>
                </c:pt>
                <c:pt idx="24213">
                  <c:v>143.04000000411298</c:v>
                </c:pt>
                <c:pt idx="24214">
                  <c:v>143.04800000411399</c:v>
                </c:pt>
                <c:pt idx="24215">
                  <c:v>143.056000004114</c:v>
                </c:pt>
                <c:pt idx="24216">
                  <c:v>143.06400000411401</c:v>
                </c:pt>
                <c:pt idx="24217">
                  <c:v>143.07200000411399</c:v>
                </c:pt>
                <c:pt idx="24218">
                  <c:v>143.08000000411499</c:v>
                </c:pt>
                <c:pt idx="24219">
                  <c:v>143.088000004115</c:v>
                </c:pt>
                <c:pt idx="24220">
                  <c:v>143.09600000411498</c:v>
                </c:pt>
                <c:pt idx="24221">
                  <c:v>143.10400000411499</c:v>
                </c:pt>
                <c:pt idx="24222">
                  <c:v>143.112000004116</c:v>
                </c:pt>
                <c:pt idx="24223">
                  <c:v>143.12000000411601</c:v>
                </c:pt>
                <c:pt idx="24224">
                  <c:v>143.12800000411599</c:v>
                </c:pt>
                <c:pt idx="24225">
                  <c:v>143.136000004116</c:v>
                </c:pt>
                <c:pt idx="24226">
                  <c:v>143.14400000411601</c:v>
                </c:pt>
                <c:pt idx="24227">
                  <c:v>143.15200000411701</c:v>
                </c:pt>
                <c:pt idx="24228">
                  <c:v>143.16000000411699</c:v>
                </c:pt>
                <c:pt idx="24229">
                  <c:v>143.168000004117</c:v>
                </c:pt>
                <c:pt idx="24230">
                  <c:v>143.17600000411701</c:v>
                </c:pt>
                <c:pt idx="24231">
                  <c:v>143.18400000411799</c:v>
                </c:pt>
                <c:pt idx="24232">
                  <c:v>143.192000004118</c:v>
                </c:pt>
                <c:pt idx="24233">
                  <c:v>143.20000000411801</c:v>
                </c:pt>
                <c:pt idx="24234">
                  <c:v>143.20800000411802</c:v>
                </c:pt>
                <c:pt idx="24235">
                  <c:v>143.216000004119</c:v>
                </c:pt>
                <c:pt idx="24236">
                  <c:v>143.22400000411901</c:v>
                </c:pt>
                <c:pt idx="24237">
                  <c:v>143.23200000411902</c:v>
                </c:pt>
                <c:pt idx="24238">
                  <c:v>143.240000004119</c:v>
                </c:pt>
                <c:pt idx="24239">
                  <c:v>143.24800000411901</c:v>
                </c:pt>
                <c:pt idx="24240">
                  <c:v>143.25600000412001</c:v>
                </c:pt>
                <c:pt idx="24241">
                  <c:v>143.26400000412002</c:v>
                </c:pt>
                <c:pt idx="24242">
                  <c:v>143.27200000412</c:v>
                </c:pt>
                <c:pt idx="24243">
                  <c:v>143.28000000412001</c:v>
                </c:pt>
                <c:pt idx="24244">
                  <c:v>143.28800000412102</c:v>
                </c:pt>
                <c:pt idx="24245">
                  <c:v>143.296000004121</c:v>
                </c:pt>
                <c:pt idx="24246">
                  <c:v>143.30400000412101</c:v>
                </c:pt>
                <c:pt idx="24247">
                  <c:v>143.31200000412102</c:v>
                </c:pt>
                <c:pt idx="24248">
                  <c:v>143.32000000412202</c:v>
                </c:pt>
                <c:pt idx="24249">
                  <c:v>143.328000004122</c:v>
                </c:pt>
                <c:pt idx="24250">
                  <c:v>143.33600000412201</c:v>
                </c:pt>
                <c:pt idx="24251">
                  <c:v>143.34400000412199</c:v>
                </c:pt>
                <c:pt idx="24252">
                  <c:v>143.35200000412198</c:v>
                </c:pt>
                <c:pt idx="24253">
                  <c:v>143.36000000412301</c:v>
                </c:pt>
                <c:pt idx="24254">
                  <c:v>143.36800000412299</c:v>
                </c:pt>
                <c:pt idx="24255">
                  <c:v>143.376000004123</c:v>
                </c:pt>
                <c:pt idx="24256">
                  <c:v>143.38400000412298</c:v>
                </c:pt>
                <c:pt idx="24257">
                  <c:v>143.39200000412399</c:v>
                </c:pt>
                <c:pt idx="24258">
                  <c:v>143.400000004124</c:v>
                </c:pt>
                <c:pt idx="24259">
                  <c:v>143.40800000412398</c:v>
                </c:pt>
                <c:pt idx="24260">
                  <c:v>143.41600000412399</c:v>
                </c:pt>
                <c:pt idx="24261">
                  <c:v>143.42400000412499</c:v>
                </c:pt>
                <c:pt idx="24262">
                  <c:v>143.432000004125</c:v>
                </c:pt>
                <c:pt idx="24263">
                  <c:v>143.44000000412498</c:v>
                </c:pt>
                <c:pt idx="24264">
                  <c:v>143.44800000412499</c:v>
                </c:pt>
                <c:pt idx="24265">
                  <c:v>143.456000004125</c:v>
                </c:pt>
                <c:pt idx="24266">
                  <c:v>143.46400000412601</c:v>
                </c:pt>
                <c:pt idx="24267">
                  <c:v>143.47200000412599</c:v>
                </c:pt>
                <c:pt idx="24268">
                  <c:v>143.480000004126</c:v>
                </c:pt>
                <c:pt idx="24269">
                  <c:v>143.48800000412601</c:v>
                </c:pt>
                <c:pt idx="24270">
                  <c:v>143.49600000412698</c:v>
                </c:pt>
                <c:pt idx="24271">
                  <c:v>143.50400000412699</c:v>
                </c:pt>
                <c:pt idx="24272">
                  <c:v>143.512000004127</c:v>
                </c:pt>
                <c:pt idx="24273">
                  <c:v>143.52000000412701</c:v>
                </c:pt>
                <c:pt idx="24274">
                  <c:v>143.52800000412799</c:v>
                </c:pt>
                <c:pt idx="24275">
                  <c:v>143.536000004128</c:v>
                </c:pt>
                <c:pt idx="24276">
                  <c:v>143.54400000412801</c:v>
                </c:pt>
                <c:pt idx="24277">
                  <c:v>143.55200000412799</c:v>
                </c:pt>
                <c:pt idx="24278">
                  <c:v>143.560000004128</c:v>
                </c:pt>
                <c:pt idx="24279">
                  <c:v>143.568000004129</c:v>
                </c:pt>
                <c:pt idx="24280">
                  <c:v>143.57600000412901</c:v>
                </c:pt>
                <c:pt idx="24281">
                  <c:v>143.584000004129</c:v>
                </c:pt>
                <c:pt idx="24282">
                  <c:v>143.59200000412901</c:v>
                </c:pt>
                <c:pt idx="24283">
                  <c:v>143.60000000413001</c:v>
                </c:pt>
                <c:pt idx="24284">
                  <c:v>143.60800000412999</c:v>
                </c:pt>
                <c:pt idx="24285">
                  <c:v>143.61600000413</c:v>
                </c:pt>
                <c:pt idx="24286">
                  <c:v>143.62400000413001</c:v>
                </c:pt>
                <c:pt idx="24287">
                  <c:v>143.63200000413102</c:v>
                </c:pt>
                <c:pt idx="24288">
                  <c:v>143.640000004131</c:v>
                </c:pt>
                <c:pt idx="24289">
                  <c:v>143.64800000413101</c:v>
                </c:pt>
                <c:pt idx="24290">
                  <c:v>143.65600000413102</c:v>
                </c:pt>
                <c:pt idx="24291">
                  <c:v>143.664000004131</c:v>
                </c:pt>
                <c:pt idx="24292">
                  <c:v>143.672000004132</c:v>
                </c:pt>
                <c:pt idx="24293">
                  <c:v>143.68000000413201</c:v>
                </c:pt>
                <c:pt idx="24294">
                  <c:v>143.68800000413202</c:v>
                </c:pt>
                <c:pt idx="24295">
                  <c:v>143.696000004132</c:v>
                </c:pt>
                <c:pt idx="24296">
                  <c:v>143.70400000413301</c:v>
                </c:pt>
                <c:pt idx="24297">
                  <c:v>143.71200000413302</c:v>
                </c:pt>
                <c:pt idx="24298">
                  <c:v>143.720000004133</c:v>
                </c:pt>
                <c:pt idx="24299">
                  <c:v>143.72800000413298</c:v>
                </c:pt>
                <c:pt idx="24300">
                  <c:v>143.73600000413401</c:v>
                </c:pt>
                <c:pt idx="24301">
                  <c:v>143.74400000413402</c:v>
                </c:pt>
                <c:pt idx="24302">
                  <c:v>143.75200000413398</c:v>
                </c:pt>
                <c:pt idx="24303">
                  <c:v>143.76000000413399</c:v>
                </c:pt>
                <c:pt idx="24304">
                  <c:v>143.768000004134</c:v>
                </c:pt>
                <c:pt idx="24305">
                  <c:v>143.776000004135</c:v>
                </c:pt>
                <c:pt idx="24306">
                  <c:v>143.78400000413498</c:v>
                </c:pt>
                <c:pt idx="24307">
                  <c:v>143.79200000413499</c:v>
                </c:pt>
                <c:pt idx="24308">
                  <c:v>143.800000004135</c:v>
                </c:pt>
                <c:pt idx="24309">
                  <c:v>143.80800000413598</c:v>
                </c:pt>
                <c:pt idx="24310">
                  <c:v>143.81600000413599</c:v>
                </c:pt>
                <c:pt idx="24311">
                  <c:v>143.824000004136</c:v>
                </c:pt>
                <c:pt idx="24312">
                  <c:v>143.83200000413601</c:v>
                </c:pt>
                <c:pt idx="24313">
                  <c:v>143.84000000413599</c:v>
                </c:pt>
                <c:pt idx="24314">
                  <c:v>143.84800000413699</c:v>
                </c:pt>
                <c:pt idx="24315">
                  <c:v>143.856000004137</c:v>
                </c:pt>
                <c:pt idx="24316">
                  <c:v>143.86400000413698</c:v>
                </c:pt>
                <c:pt idx="24317">
                  <c:v>143.87200000413699</c:v>
                </c:pt>
                <c:pt idx="24318">
                  <c:v>143.880000004138</c:v>
                </c:pt>
                <c:pt idx="24319">
                  <c:v>143.88800000413801</c:v>
                </c:pt>
                <c:pt idx="24320">
                  <c:v>143.89600000413799</c:v>
                </c:pt>
                <c:pt idx="24321">
                  <c:v>143.904000004138</c:v>
                </c:pt>
                <c:pt idx="24322">
                  <c:v>143.912000004139</c:v>
                </c:pt>
                <c:pt idx="24323">
                  <c:v>143.92000000413898</c:v>
                </c:pt>
                <c:pt idx="24324">
                  <c:v>143.92800000413899</c:v>
                </c:pt>
                <c:pt idx="24325">
                  <c:v>143.936000004139</c:v>
                </c:pt>
                <c:pt idx="24326">
                  <c:v>143.94400000413901</c:v>
                </c:pt>
                <c:pt idx="24327">
                  <c:v>143.95200000413999</c:v>
                </c:pt>
                <c:pt idx="24328">
                  <c:v>143.96000000414</c:v>
                </c:pt>
                <c:pt idx="24329">
                  <c:v>143.96800000414001</c:v>
                </c:pt>
                <c:pt idx="24330">
                  <c:v>143.97600000413999</c:v>
                </c:pt>
                <c:pt idx="24331">
                  <c:v>143.984000004141</c:v>
                </c:pt>
                <c:pt idx="24332">
                  <c:v>143.992000004141</c:v>
                </c:pt>
                <c:pt idx="24333">
                  <c:v>144.00000000414101</c:v>
                </c:pt>
                <c:pt idx="24334">
                  <c:v>144.008000004141</c:v>
                </c:pt>
                <c:pt idx="24335">
                  <c:v>144.016000004142</c:v>
                </c:pt>
                <c:pt idx="24336">
                  <c:v>144.02400000414201</c:v>
                </c:pt>
                <c:pt idx="24337">
                  <c:v>144.03200000414202</c:v>
                </c:pt>
                <c:pt idx="24338">
                  <c:v>144.040000004142</c:v>
                </c:pt>
                <c:pt idx="24339">
                  <c:v>144.04800000414201</c:v>
                </c:pt>
                <c:pt idx="24340">
                  <c:v>144.05600000414302</c:v>
                </c:pt>
                <c:pt idx="24341">
                  <c:v>144.064000004143</c:v>
                </c:pt>
                <c:pt idx="24342">
                  <c:v>144.07200000414301</c:v>
                </c:pt>
                <c:pt idx="24343">
                  <c:v>144.08000000414302</c:v>
                </c:pt>
                <c:pt idx="24344">
                  <c:v>144.08800000414402</c:v>
                </c:pt>
                <c:pt idx="24345">
                  <c:v>144.096000004144</c:v>
                </c:pt>
                <c:pt idx="24346">
                  <c:v>144.10400000414401</c:v>
                </c:pt>
                <c:pt idx="24347">
                  <c:v>144.11200000414402</c:v>
                </c:pt>
                <c:pt idx="24348">
                  <c:v>144.120000004145</c:v>
                </c:pt>
                <c:pt idx="24349">
                  <c:v>144.12800000414501</c:v>
                </c:pt>
                <c:pt idx="24350">
                  <c:v>144.13600000414502</c:v>
                </c:pt>
                <c:pt idx="24351">
                  <c:v>144.144000004145</c:v>
                </c:pt>
                <c:pt idx="24352">
                  <c:v>144.15200000414498</c:v>
                </c:pt>
                <c:pt idx="24353">
                  <c:v>144.16000000414601</c:v>
                </c:pt>
                <c:pt idx="24354">
                  <c:v>144.16800000414599</c:v>
                </c:pt>
                <c:pt idx="24355">
                  <c:v>144.17600000414598</c:v>
                </c:pt>
                <c:pt idx="24356">
                  <c:v>144.18400000414599</c:v>
                </c:pt>
                <c:pt idx="24357">
                  <c:v>144.19200000414699</c:v>
                </c:pt>
                <c:pt idx="24358">
                  <c:v>144.200000004147</c:v>
                </c:pt>
                <c:pt idx="24359">
                  <c:v>144.20800000414698</c:v>
                </c:pt>
                <c:pt idx="24360">
                  <c:v>144.21600000414699</c:v>
                </c:pt>
                <c:pt idx="24361">
                  <c:v>144.224000004148</c:v>
                </c:pt>
                <c:pt idx="24362">
                  <c:v>144.23200000414798</c:v>
                </c:pt>
                <c:pt idx="24363">
                  <c:v>144.24000000414799</c:v>
                </c:pt>
                <c:pt idx="24364">
                  <c:v>144.248000004148</c:v>
                </c:pt>
                <c:pt idx="24365">
                  <c:v>144.25600000414801</c:v>
                </c:pt>
                <c:pt idx="24366">
                  <c:v>144.26400000414898</c:v>
                </c:pt>
                <c:pt idx="24367">
                  <c:v>144.27200000414899</c:v>
                </c:pt>
                <c:pt idx="24368">
                  <c:v>144.280000004149</c:v>
                </c:pt>
                <c:pt idx="24369">
                  <c:v>144.28800000414898</c:v>
                </c:pt>
                <c:pt idx="24370">
                  <c:v>144.29600000414999</c:v>
                </c:pt>
                <c:pt idx="24371">
                  <c:v>144.30400000415</c:v>
                </c:pt>
                <c:pt idx="24372">
                  <c:v>144.31200000415001</c:v>
                </c:pt>
                <c:pt idx="24373">
                  <c:v>144.32000000414999</c:v>
                </c:pt>
                <c:pt idx="24374">
                  <c:v>144.32800000415099</c:v>
                </c:pt>
                <c:pt idx="24375">
                  <c:v>144.336000004151</c:v>
                </c:pt>
                <c:pt idx="24376">
                  <c:v>144.34400000415101</c:v>
                </c:pt>
                <c:pt idx="24377">
                  <c:v>144.35200000415099</c:v>
                </c:pt>
                <c:pt idx="24378">
                  <c:v>144.360000004151</c:v>
                </c:pt>
                <c:pt idx="24379">
                  <c:v>144.36800000415201</c:v>
                </c:pt>
                <c:pt idx="24380">
                  <c:v>144.37600000415199</c:v>
                </c:pt>
                <c:pt idx="24381">
                  <c:v>144.384000004152</c:v>
                </c:pt>
                <c:pt idx="24382">
                  <c:v>144.39200000415201</c:v>
                </c:pt>
                <c:pt idx="24383">
                  <c:v>144.40000000415301</c:v>
                </c:pt>
                <c:pt idx="24384">
                  <c:v>144.408000004153</c:v>
                </c:pt>
                <c:pt idx="24385">
                  <c:v>144.41600000415301</c:v>
                </c:pt>
                <c:pt idx="24386">
                  <c:v>144.42400000415302</c:v>
                </c:pt>
                <c:pt idx="24387">
                  <c:v>144.43200000415399</c:v>
                </c:pt>
                <c:pt idx="24388">
                  <c:v>144.440000004154</c:v>
                </c:pt>
                <c:pt idx="24389">
                  <c:v>144.44800000415401</c:v>
                </c:pt>
                <c:pt idx="24390">
                  <c:v>144.45600000415402</c:v>
                </c:pt>
                <c:pt idx="24391">
                  <c:v>144.464000004154</c:v>
                </c:pt>
                <c:pt idx="24392">
                  <c:v>144.47200000415501</c:v>
                </c:pt>
                <c:pt idx="24393">
                  <c:v>144.48000000415502</c:v>
                </c:pt>
                <c:pt idx="24394">
                  <c:v>144.488000004155</c:v>
                </c:pt>
                <c:pt idx="24395">
                  <c:v>144.49600000415501</c:v>
                </c:pt>
                <c:pt idx="24396">
                  <c:v>144.50400000415601</c:v>
                </c:pt>
                <c:pt idx="24397">
                  <c:v>144.51200000415602</c:v>
                </c:pt>
                <c:pt idx="24398">
                  <c:v>144.520000004156</c:v>
                </c:pt>
                <c:pt idx="24399">
                  <c:v>144.52800000415601</c:v>
                </c:pt>
                <c:pt idx="24400">
                  <c:v>144.53600000415702</c:v>
                </c:pt>
                <c:pt idx="24401">
                  <c:v>144.54400000415703</c:v>
                </c:pt>
                <c:pt idx="24402">
                  <c:v>144.55200000415698</c:v>
                </c:pt>
                <c:pt idx="24403">
                  <c:v>144.56000000415699</c:v>
                </c:pt>
                <c:pt idx="24404">
                  <c:v>144.568000004157</c:v>
                </c:pt>
                <c:pt idx="24405">
                  <c:v>144.57600000415798</c:v>
                </c:pt>
                <c:pt idx="24406">
                  <c:v>144.58400000415799</c:v>
                </c:pt>
                <c:pt idx="24407">
                  <c:v>144.592000004158</c:v>
                </c:pt>
                <c:pt idx="24408">
                  <c:v>144.60000000415801</c:v>
                </c:pt>
                <c:pt idx="24409">
                  <c:v>144.60800000415898</c:v>
                </c:pt>
                <c:pt idx="24410">
                  <c:v>144.61600000415899</c:v>
                </c:pt>
                <c:pt idx="24411">
                  <c:v>144.624000004159</c:v>
                </c:pt>
                <c:pt idx="24412">
                  <c:v>144.63200000415898</c:v>
                </c:pt>
                <c:pt idx="24413">
                  <c:v>144.64000000415899</c:v>
                </c:pt>
                <c:pt idx="24414">
                  <c:v>144.64800000416</c:v>
                </c:pt>
                <c:pt idx="24415">
                  <c:v>144.65600000416001</c:v>
                </c:pt>
                <c:pt idx="24416">
                  <c:v>144.66400000415999</c:v>
                </c:pt>
                <c:pt idx="24417">
                  <c:v>144.67200000416</c:v>
                </c:pt>
                <c:pt idx="24418">
                  <c:v>144.680000004161</c:v>
                </c:pt>
                <c:pt idx="24419">
                  <c:v>144.68800000416098</c:v>
                </c:pt>
                <c:pt idx="24420">
                  <c:v>144.69600000416099</c:v>
                </c:pt>
                <c:pt idx="24421">
                  <c:v>144.704000004161</c:v>
                </c:pt>
                <c:pt idx="24422">
                  <c:v>144.71200000416201</c:v>
                </c:pt>
                <c:pt idx="24423">
                  <c:v>144.72000000416199</c:v>
                </c:pt>
                <c:pt idx="24424">
                  <c:v>144.728000004162</c:v>
                </c:pt>
                <c:pt idx="24425">
                  <c:v>144.73600000416201</c:v>
                </c:pt>
                <c:pt idx="24426">
                  <c:v>144.74400000416199</c:v>
                </c:pt>
                <c:pt idx="24427">
                  <c:v>144.75200000416299</c:v>
                </c:pt>
                <c:pt idx="24428">
                  <c:v>144.760000004163</c:v>
                </c:pt>
                <c:pt idx="24429">
                  <c:v>144.76800000416301</c:v>
                </c:pt>
                <c:pt idx="24430">
                  <c:v>144.776000004163</c:v>
                </c:pt>
                <c:pt idx="24431">
                  <c:v>144.784000004164</c:v>
                </c:pt>
                <c:pt idx="24432">
                  <c:v>144.79200000416401</c:v>
                </c:pt>
                <c:pt idx="24433">
                  <c:v>144.80000000416399</c:v>
                </c:pt>
                <c:pt idx="24434">
                  <c:v>144.808000004164</c:v>
                </c:pt>
                <c:pt idx="24435">
                  <c:v>144.81600000416501</c:v>
                </c:pt>
                <c:pt idx="24436">
                  <c:v>144.82400000416501</c:v>
                </c:pt>
                <c:pt idx="24437">
                  <c:v>144.832000004165</c:v>
                </c:pt>
                <c:pt idx="24438">
                  <c:v>144.84000000416501</c:v>
                </c:pt>
                <c:pt idx="24439">
                  <c:v>144.84800000416502</c:v>
                </c:pt>
                <c:pt idx="24440">
                  <c:v>144.85600000416602</c:v>
                </c:pt>
                <c:pt idx="24441">
                  <c:v>144.864000004166</c:v>
                </c:pt>
                <c:pt idx="24442">
                  <c:v>144.87200000416601</c:v>
                </c:pt>
                <c:pt idx="24443">
                  <c:v>144.88000000416602</c:v>
                </c:pt>
                <c:pt idx="24444">
                  <c:v>144.888000004167</c:v>
                </c:pt>
                <c:pt idx="24445">
                  <c:v>144.89600000416701</c:v>
                </c:pt>
                <c:pt idx="24446">
                  <c:v>144.90400000416702</c:v>
                </c:pt>
                <c:pt idx="24447">
                  <c:v>144.91200000416703</c:v>
                </c:pt>
                <c:pt idx="24448">
                  <c:v>144.920000004168</c:v>
                </c:pt>
                <c:pt idx="24449">
                  <c:v>144.92800000416801</c:v>
                </c:pt>
                <c:pt idx="24450">
                  <c:v>144.93600000416802</c:v>
                </c:pt>
                <c:pt idx="24451">
                  <c:v>144.94400000416798</c:v>
                </c:pt>
                <c:pt idx="24452">
                  <c:v>144.95200000416799</c:v>
                </c:pt>
                <c:pt idx="24453">
                  <c:v>144.96000000416902</c:v>
                </c:pt>
                <c:pt idx="24454">
                  <c:v>144.968000004169</c:v>
                </c:pt>
                <c:pt idx="24455">
                  <c:v>144.97600000416898</c:v>
                </c:pt>
                <c:pt idx="24456">
                  <c:v>144.98400000416899</c:v>
                </c:pt>
                <c:pt idx="24457">
                  <c:v>144.99200000417</c:v>
                </c:pt>
                <c:pt idx="24458">
                  <c:v>145.00000000416998</c:v>
                </c:pt>
                <c:pt idx="24459">
                  <c:v>145.00800000416999</c:v>
                </c:pt>
                <c:pt idx="24460">
                  <c:v>145.01600000417</c:v>
                </c:pt>
                <c:pt idx="24461">
                  <c:v>145.024000004171</c:v>
                </c:pt>
                <c:pt idx="24462">
                  <c:v>145.03200000417098</c:v>
                </c:pt>
                <c:pt idx="24463">
                  <c:v>145.04000000417099</c:v>
                </c:pt>
                <c:pt idx="24464">
                  <c:v>145.048000004171</c:v>
                </c:pt>
                <c:pt idx="24465">
                  <c:v>145.05600000417098</c:v>
                </c:pt>
                <c:pt idx="24466">
                  <c:v>145.06400000417199</c:v>
                </c:pt>
                <c:pt idx="24467">
                  <c:v>145.072000004172</c:v>
                </c:pt>
                <c:pt idx="24468">
                  <c:v>145.08000000417201</c:v>
                </c:pt>
                <c:pt idx="24469">
                  <c:v>145.08800000417199</c:v>
                </c:pt>
                <c:pt idx="24470">
                  <c:v>145.09600000417299</c:v>
                </c:pt>
                <c:pt idx="24471">
                  <c:v>145.104000004173</c:v>
                </c:pt>
                <c:pt idx="24472">
                  <c:v>145.11200000417298</c:v>
                </c:pt>
                <c:pt idx="24473">
                  <c:v>145.12000000417299</c:v>
                </c:pt>
                <c:pt idx="24474">
                  <c:v>145.128000004174</c:v>
                </c:pt>
                <c:pt idx="24475">
                  <c:v>145.13600000417401</c:v>
                </c:pt>
                <c:pt idx="24476">
                  <c:v>145.14400000417399</c:v>
                </c:pt>
                <c:pt idx="24477">
                  <c:v>145.152000004174</c:v>
                </c:pt>
                <c:pt idx="24478">
                  <c:v>145.16000000417401</c:v>
                </c:pt>
                <c:pt idx="24479">
                  <c:v>145.16800000417501</c:v>
                </c:pt>
                <c:pt idx="24480">
                  <c:v>145.17600000417499</c:v>
                </c:pt>
                <c:pt idx="24481">
                  <c:v>145.184000004175</c:v>
                </c:pt>
                <c:pt idx="24482">
                  <c:v>145.19200000417501</c:v>
                </c:pt>
                <c:pt idx="24483">
                  <c:v>145.20000000417599</c:v>
                </c:pt>
                <c:pt idx="24484">
                  <c:v>145.208000004176</c:v>
                </c:pt>
                <c:pt idx="24485">
                  <c:v>145.21600000417601</c:v>
                </c:pt>
                <c:pt idx="24486">
                  <c:v>145.22400000417602</c:v>
                </c:pt>
                <c:pt idx="24487">
                  <c:v>145.232000004177</c:v>
                </c:pt>
                <c:pt idx="24488">
                  <c:v>145.24000000417701</c:v>
                </c:pt>
                <c:pt idx="24489">
                  <c:v>145.24800000417702</c:v>
                </c:pt>
                <c:pt idx="24490">
                  <c:v>145.256000004177</c:v>
                </c:pt>
                <c:pt idx="24491">
                  <c:v>145.26400000417701</c:v>
                </c:pt>
                <c:pt idx="24492">
                  <c:v>145.27200000417801</c:v>
                </c:pt>
                <c:pt idx="24493">
                  <c:v>145.28000000417802</c:v>
                </c:pt>
                <c:pt idx="24494">
                  <c:v>145.288000004178</c:v>
                </c:pt>
                <c:pt idx="24495">
                  <c:v>145.29600000417801</c:v>
                </c:pt>
                <c:pt idx="24496">
                  <c:v>145.30400000417902</c:v>
                </c:pt>
                <c:pt idx="24497">
                  <c:v>145.312000004179</c:v>
                </c:pt>
                <c:pt idx="24498">
                  <c:v>145.32000000417901</c:v>
                </c:pt>
                <c:pt idx="24499">
                  <c:v>145.32800000417899</c:v>
                </c:pt>
                <c:pt idx="24500">
                  <c:v>145.33600000418002</c:v>
                </c:pt>
                <c:pt idx="24501">
                  <c:v>145.34400000418</c:v>
                </c:pt>
                <c:pt idx="24502">
                  <c:v>145.35200000417998</c:v>
                </c:pt>
                <c:pt idx="24503">
                  <c:v>145.36000000417999</c:v>
                </c:pt>
                <c:pt idx="24504">
                  <c:v>145.36800000417998</c:v>
                </c:pt>
                <c:pt idx="24505">
                  <c:v>145.37600000418098</c:v>
                </c:pt>
                <c:pt idx="24506">
                  <c:v>145.38400000418099</c:v>
                </c:pt>
                <c:pt idx="24507">
                  <c:v>145.392000004181</c:v>
                </c:pt>
                <c:pt idx="24508">
                  <c:v>145.40000000418098</c:v>
                </c:pt>
                <c:pt idx="24509">
                  <c:v>145.40800000418199</c:v>
                </c:pt>
                <c:pt idx="24510">
                  <c:v>145.416000004182</c:v>
                </c:pt>
                <c:pt idx="24511">
                  <c:v>145.42400000418201</c:v>
                </c:pt>
                <c:pt idx="24512">
                  <c:v>145.43200000418199</c:v>
                </c:pt>
                <c:pt idx="24513">
                  <c:v>145.44000000418299</c:v>
                </c:pt>
                <c:pt idx="24514">
                  <c:v>145.448000004183</c:v>
                </c:pt>
                <c:pt idx="24515">
                  <c:v>145.45600000418298</c:v>
                </c:pt>
                <c:pt idx="24516">
                  <c:v>145.46400000418299</c:v>
                </c:pt>
                <c:pt idx="24517">
                  <c:v>145.472000004183</c:v>
                </c:pt>
                <c:pt idx="24518">
                  <c:v>145.48000000418401</c:v>
                </c:pt>
                <c:pt idx="24519">
                  <c:v>145.48800000418399</c:v>
                </c:pt>
                <c:pt idx="24520">
                  <c:v>145.496000004184</c:v>
                </c:pt>
                <c:pt idx="24521">
                  <c:v>145.50400000418401</c:v>
                </c:pt>
                <c:pt idx="24522">
                  <c:v>145.51200000418498</c:v>
                </c:pt>
                <c:pt idx="24523">
                  <c:v>145.52000000418499</c:v>
                </c:pt>
                <c:pt idx="24524">
                  <c:v>145.528000004185</c:v>
                </c:pt>
                <c:pt idx="24525">
                  <c:v>145.53600000418501</c:v>
                </c:pt>
                <c:pt idx="24526">
                  <c:v>145.54400000418499</c:v>
                </c:pt>
                <c:pt idx="24527">
                  <c:v>145.552000004186</c:v>
                </c:pt>
                <c:pt idx="24528">
                  <c:v>145.56000000418601</c:v>
                </c:pt>
                <c:pt idx="24529">
                  <c:v>145.56800000418599</c:v>
                </c:pt>
                <c:pt idx="24530">
                  <c:v>145.576000004186</c:v>
                </c:pt>
                <c:pt idx="24531">
                  <c:v>145.584000004187</c:v>
                </c:pt>
                <c:pt idx="24532">
                  <c:v>145.59200000418701</c:v>
                </c:pt>
                <c:pt idx="24533">
                  <c:v>145.600000004187</c:v>
                </c:pt>
                <c:pt idx="24534">
                  <c:v>145.60800000418701</c:v>
                </c:pt>
                <c:pt idx="24535">
                  <c:v>145.61600000418801</c:v>
                </c:pt>
                <c:pt idx="24536">
                  <c:v>145.62400000418799</c:v>
                </c:pt>
                <c:pt idx="24537">
                  <c:v>145.632000004188</c:v>
                </c:pt>
                <c:pt idx="24538">
                  <c:v>145.64000000418801</c:v>
                </c:pt>
                <c:pt idx="24539">
                  <c:v>145.64800000418802</c:v>
                </c:pt>
                <c:pt idx="24540">
                  <c:v>145.656000004189</c:v>
                </c:pt>
                <c:pt idx="24541">
                  <c:v>145.66400000418901</c:v>
                </c:pt>
                <c:pt idx="24542">
                  <c:v>145.67200000418902</c:v>
                </c:pt>
                <c:pt idx="24543">
                  <c:v>145.680000004189</c:v>
                </c:pt>
                <c:pt idx="24544">
                  <c:v>145.68800000419</c:v>
                </c:pt>
                <c:pt idx="24545">
                  <c:v>145.69600000419001</c:v>
                </c:pt>
                <c:pt idx="24546">
                  <c:v>145.70400000419002</c:v>
                </c:pt>
                <c:pt idx="24547">
                  <c:v>145.71200000419</c:v>
                </c:pt>
                <c:pt idx="24548">
                  <c:v>145.72000000419101</c:v>
                </c:pt>
                <c:pt idx="24549">
                  <c:v>145.72800000419102</c:v>
                </c:pt>
                <c:pt idx="24550">
                  <c:v>145.73600000419103</c:v>
                </c:pt>
                <c:pt idx="24551">
                  <c:v>145.74400000419098</c:v>
                </c:pt>
                <c:pt idx="24552">
                  <c:v>145.75200000419099</c:v>
                </c:pt>
                <c:pt idx="24553">
                  <c:v>145.76000000419202</c:v>
                </c:pt>
                <c:pt idx="24554">
                  <c:v>145.76800000419198</c:v>
                </c:pt>
                <c:pt idx="24555">
                  <c:v>145.77600000419199</c:v>
                </c:pt>
                <c:pt idx="24556">
                  <c:v>145.784000004192</c:v>
                </c:pt>
                <c:pt idx="24557">
                  <c:v>145.792000004193</c:v>
                </c:pt>
                <c:pt idx="24558">
                  <c:v>145.80000000419298</c:v>
                </c:pt>
                <c:pt idx="24559">
                  <c:v>145.80800000419299</c:v>
                </c:pt>
                <c:pt idx="24560">
                  <c:v>145.816000004193</c:v>
                </c:pt>
                <c:pt idx="24561">
                  <c:v>145.82400000419398</c:v>
                </c:pt>
                <c:pt idx="24562">
                  <c:v>145.83200000419399</c:v>
                </c:pt>
                <c:pt idx="24563">
                  <c:v>145.840000004194</c:v>
                </c:pt>
                <c:pt idx="24564">
                  <c:v>145.84800000419401</c:v>
                </c:pt>
                <c:pt idx="24565">
                  <c:v>145.85600000419399</c:v>
                </c:pt>
                <c:pt idx="24566">
                  <c:v>145.86400000419499</c:v>
                </c:pt>
                <c:pt idx="24567">
                  <c:v>145.872000004195</c:v>
                </c:pt>
                <c:pt idx="24568">
                  <c:v>145.88000000419498</c:v>
                </c:pt>
                <c:pt idx="24569">
                  <c:v>145.88800000419499</c:v>
                </c:pt>
                <c:pt idx="24570">
                  <c:v>145.896000004196</c:v>
                </c:pt>
                <c:pt idx="24571">
                  <c:v>145.90400000419601</c:v>
                </c:pt>
                <c:pt idx="24572">
                  <c:v>145.91200000419599</c:v>
                </c:pt>
                <c:pt idx="24573">
                  <c:v>145.920000004196</c:v>
                </c:pt>
                <c:pt idx="24574">
                  <c:v>145.928000004197</c:v>
                </c:pt>
                <c:pt idx="24575">
                  <c:v>145.93600000419698</c:v>
                </c:pt>
                <c:pt idx="24576">
                  <c:v>145.94400000419699</c:v>
                </c:pt>
                <c:pt idx="24577">
                  <c:v>145.952000004197</c:v>
                </c:pt>
                <c:pt idx="24578">
                  <c:v>145.96000000419701</c:v>
                </c:pt>
                <c:pt idx="24579">
                  <c:v>145.96800000419799</c:v>
                </c:pt>
                <c:pt idx="24580">
                  <c:v>145.976000004198</c:v>
                </c:pt>
                <c:pt idx="24581">
                  <c:v>145.98400000419801</c:v>
                </c:pt>
                <c:pt idx="24582">
                  <c:v>145.99200000419802</c:v>
                </c:pt>
                <c:pt idx="24583">
                  <c:v>146.00000000419899</c:v>
                </c:pt>
                <c:pt idx="24584">
                  <c:v>146.008000004199</c:v>
                </c:pt>
                <c:pt idx="24585">
                  <c:v>146.01600000419901</c:v>
                </c:pt>
                <c:pt idx="24586">
                  <c:v>146.024000004199</c:v>
                </c:pt>
                <c:pt idx="24587">
                  <c:v>146.0320000042</c:v>
                </c:pt>
                <c:pt idx="24588">
                  <c:v>146.04000000420001</c:v>
                </c:pt>
                <c:pt idx="24589">
                  <c:v>146.04800000420002</c:v>
                </c:pt>
                <c:pt idx="24590">
                  <c:v>146.0560000042</c:v>
                </c:pt>
                <c:pt idx="24591">
                  <c:v>146.06400000420001</c:v>
                </c:pt>
                <c:pt idx="24592">
                  <c:v>146.07200000420102</c:v>
                </c:pt>
                <c:pt idx="24593">
                  <c:v>146.080000004201</c:v>
                </c:pt>
                <c:pt idx="24594">
                  <c:v>146.08800000420101</c:v>
                </c:pt>
                <c:pt idx="24595">
                  <c:v>146.09600000420102</c:v>
                </c:pt>
                <c:pt idx="24596">
                  <c:v>146.10400000420202</c:v>
                </c:pt>
                <c:pt idx="24597">
                  <c:v>146.112000004202</c:v>
                </c:pt>
                <c:pt idx="24598">
                  <c:v>146.12000000420201</c:v>
                </c:pt>
                <c:pt idx="24599">
                  <c:v>146.12800000420202</c:v>
                </c:pt>
                <c:pt idx="24600">
                  <c:v>146.136000004203</c:v>
                </c:pt>
                <c:pt idx="24601">
                  <c:v>146.14400000420301</c:v>
                </c:pt>
                <c:pt idx="24602">
                  <c:v>146.15200000420299</c:v>
                </c:pt>
                <c:pt idx="24603">
                  <c:v>146.160000004203</c:v>
                </c:pt>
                <c:pt idx="24604">
                  <c:v>146.16800000420298</c:v>
                </c:pt>
                <c:pt idx="24605">
                  <c:v>146.17600000420398</c:v>
                </c:pt>
                <c:pt idx="24606">
                  <c:v>146.18400000420399</c:v>
                </c:pt>
                <c:pt idx="24607">
                  <c:v>146.19200000420398</c:v>
                </c:pt>
                <c:pt idx="24608">
                  <c:v>146.20000000420399</c:v>
                </c:pt>
                <c:pt idx="24609">
                  <c:v>146.20800000420499</c:v>
                </c:pt>
                <c:pt idx="24610">
                  <c:v>146.216000004205</c:v>
                </c:pt>
                <c:pt idx="24611">
                  <c:v>146.22400000420498</c:v>
                </c:pt>
                <c:pt idx="24612">
                  <c:v>146.23200000420499</c:v>
                </c:pt>
                <c:pt idx="24613">
                  <c:v>146.240000004206</c:v>
                </c:pt>
                <c:pt idx="24614">
                  <c:v>146.24800000420601</c:v>
                </c:pt>
                <c:pt idx="24615">
                  <c:v>146.25600000420599</c:v>
                </c:pt>
                <c:pt idx="24616">
                  <c:v>146.264000004206</c:v>
                </c:pt>
                <c:pt idx="24617">
                  <c:v>146.27200000420601</c:v>
                </c:pt>
                <c:pt idx="24618">
                  <c:v>146.28000000420698</c:v>
                </c:pt>
                <c:pt idx="24619">
                  <c:v>146.28800000420699</c:v>
                </c:pt>
                <c:pt idx="24620">
                  <c:v>146.296000004207</c:v>
                </c:pt>
                <c:pt idx="24621">
                  <c:v>146.30400000420701</c:v>
                </c:pt>
                <c:pt idx="24622">
                  <c:v>146.31200000420799</c:v>
                </c:pt>
                <c:pt idx="24623">
                  <c:v>146.320000004208</c:v>
                </c:pt>
                <c:pt idx="24624">
                  <c:v>146.32800000420801</c:v>
                </c:pt>
                <c:pt idx="24625">
                  <c:v>146.33600000420799</c:v>
                </c:pt>
                <c:pt idx="24626">
                  <c:v>146.344000004208</c:v>
                </c:pt>
                <c:pt idx="24627">
                  <c:v>146.352000004209</c:v>
                </c:pt>
                <c:pt idx="24628">
                  <c:v>146.36000000420901</c:v>
                </c:pt>
                <c:pt idx="24629">
                  <c:v>146.36800000420899</c:v>
                </c:pt>
                <c:pt idx="24630">
                  <c:v>146.376000004209</c:v>
                </c:pt>
                <c:pt idx="24631">
                  <c:v>146.38400000421001</c:v>
                </c:pt>
                <c:pt idx="24632">
                  <c:v>146.39200000420999</c:v>
                </c:pt>
                <c:pt idx="24633">
                  <c:v>146.40000000421</c:v>
                </c:pt>
                <c:pt idx="24634">
                  <c:v>146.40800000421001</c:v>
                </c:pt>
                <c:pt idx="24635">
                  <c:v>146.41600000421101</c:v>
                </c:pt>
                <c:pt idx="24636">
                  <c:v>146.424000004211</c:v>
                </c:pt>
                <c:pt idx="24637">
                  <c:v>146.43200000421101</c:v>
                </c:pt>
                <c:pt idx="24638">
                  <c:v>146.44000000421102</c:v>
                </c:pt>
                <c:pt idx="24639">
                  <c:v>146.448000004211</c:v>
                </c:pt>
                <c:pt idx="24640">
                  <c:v>146.456000004212</c:v>
                </c:pt>
                <c:pt idx="24641">
                  <c:v>146.46400000421201</c:v>
                </c:pt>
                <c:pt idx="24642">
                  <c:v>146.47200000421202</c:v>
                </c:pt>
                <c:pt idx="24643">
                  <c:v>146.480000004212</c:v>
                </c:pt>
                <c:pt idx="24644">
                  <c:v>146.48800000421301</c:v>
                </c:pt>
                <c:pt idx="24645">
                  <c:v>146.49600000421302</c:v>
                </c:pt>
                <c:pt idx="24646">
                  <c:v>146.504000004213</c:v>
                </c:pt>
                <c:pt idx="24647">
                  <c:v>146.51200000421301</c:v>
                </c:pt>
                <c:pt idx="24648">
                  <c:v>146.52000000421401</c:v>
                </c:pt>
                <c:pt idx="24649">
                  <c:v>146.52800000421402</c:v>
                </c:pt>
                <c:pt idx="24650">
                  <c:v>146.536000004214</c:v>
                </c:pt>
                <c:pt idx="24651">
                  <c:v>146.54400000421398</c:v>
                </c:pt>
                <c:pt idx="24652">
                  <c:v>146.55200000421399</c:v>
                </c:pt>
                <c:pt idx="24653">
                  <c:v>146.56000000421503</c:v>
                </c:pt>
                <c:pt idx="24654">
                  <c:v>146.56800000421498</c:v>
                </c:pt>
                <c:pt idx="24655">
                  <c:v>146.57600000421499</c:v>
                </c:pt>
                <c:pt idx="24656">
                  <c:v>146.584000004215</c:v>
                </c:pt>
                <c:pt idx="24657">
                  <c:v>146.59200000421598</c:v>
                </c:pt>
                <c:pt idx="24658">
                  <c:v>146.60000000421599</c:v>
                </c:pt>
                <c:pt idx="24659">
                  <c:v>146.608000004216</c:v>
                </c:pt>
                <c:pt idx="24660">
                  <c:v>146.616000004216</c:v>
                </c:pt>
                <c:pt idx="24661">
                  <c:v>146.62400000421698</c:v>
                </c:pt>
                <c:pt idx="24662">
                  <c:v>146.63200000421699</c:v>
                </c:pt>
                <c:pt idx="24663">
                  <c:v>146.640000004217</c:v>
                </c:pt>
                <c:pt idx="24664">
                  <c:v>146.64800000421698</c:v>
                </c:pt>
                <c:pt idx="24665">
                  <c:v>146.65600000421699</c:v>
                </c:pt>
                <c:pt idx="24666">
                  <c:v>146.664000004218</c:v>
                </c:pt>
                <c:pt idx="24667">
                  <c:v>146.67200000421801</c:v>
                </c:pt>
                <c:pt idx="24668">
                  <c:v>146.68000000421799</c:v>
                </c:pt>
                <c:pt idx="24669">
                  <c:v>146.688000004218</c:v>
                </c:pt>
                <c:pt idx="24670">
                  <c:v>146.696000004219</c:v>
                </c:pt>
                <c:pt idx="24671">
                  <c:v>146.70400000421898</c:v>
                </c:pt>
                <c:pt idx="24672">
                  <c:v>146.71200000421899</c:v>
                </c:pt>
                <c:pt idx="24673">
                  <c:v>146.720000004219</c:v>
                </c:pt>
                <c:pt idx="24674">
                  <c:v>146.72800000422001</c:v>
                </c:pt>
                <c:pt idx="24675">
                  <c:v>146.73600000421999</c:v>
                </c:pt>
                <c:pt idx="24676">
                  <c:v>146.74400000422</c:v>
                </c:pt>
                <c:pt idx="24677">
                  <c:v>146.75200000422001</c:v>
                </c:pt>
                <c:pt idx="24678">
                  <c:v>146.76000000421999</c:v>
                </c:pt>
                <c:pt idx="24679">
                  <c:v>146.76800000422099</c:v>
                </c:pt>
                <c:pt idx="24680">
                  <c:v>146.776000004221</c:v>
                </c:pt>
                <c:pt idx="24681">
                  <c:v>146.78400000422101</c:v>
                </c:pt>
                <c:pt idx="24682">
                  <c:v>146.79200000422099</c:v>
                </c:pt>
                <c:pt idx="24683">
                  <c:v>146.800000004222</c:v>
                </c:pt>
                <c:pt idx="24684">
                  <c:v>146.80800000422201</c:v>
                </c:pt>
                <c:pt idx="24685">
                  <c:v>146.81600000422202</c:v>
                </c:pt>
                <c:pt idx="24686">
                  <c:v>146.824000004222</c:v>
                </c:pt>
                <c:pt idx="24687">
                  <c:v>146.832000004223</c:v>
                </c:pt>
                <c:pt idx="24688">
                  <c:v>146.84000000422301</c:v>
                </c:pt>
                <c:pt idx="24689">
                  <c:v>146.848000004223</c:v>
                </c:pt>
                <c:pt idx="24690">
                  <c:v>146.85600000422301</c:v>
                </c:pt>
                <c:pt idx="24691">
                  <c:v>146.86400000422302</c:v>
                </c:pt>
                <c:pt idx="24692">
                  <c:v>146.87200000422402</c:v>
                </c:pt>
                <c:pt idx="24693">
                  <c:v>146.880000004224</c:v>
                </c:pt>
                <c:pt idx="24694">
                  <c:v>146.88800000422401</c:v>
                </c:pt>
                <c:pt idx="24695">
                  <c:v>146.89600000422402</c:v>
                </c:pt>
                <c:pt idx="24696">
                  <c:v>146.904000004225</c:v>
                </c:pt>
                <c:pt idx="24697">
                  <c:v>146.91200000422501</c:v>
                </c:pt>
                <c:pt idx="24698">
                  <c:v>146.92000000422502</c:v>
                </c:pt>
                <c:pt idx="24699">
                  <c:v>146.928000004225</c:v>
                </c:pt>
                <c:pt idx="24700">
                  <c:v>146.936000004226</c:v>
                </c:pt>
                <c:pt idx="24701">
                  <c:v>146.94400000422601</c:v>
                </c:pt>
                <c:pt idx="24702">
                  <c:v>146.95200000422599</c:v>
                </c:pt>
                <c:pt idx="24703">
                  <c:v>146.96000000422598</c:v>
                </c:pt>
                <c:pt idx="24704">
                  <c:v>146.96800000422598</c:v>
                </c:pt>
                <c:pt idx="24705">
                  <c:v>146.97600000422699</c:v>
                </c:pt>
                <c:pt idx="24706">
                  <c:v>146.984000004227</c:v>
                </c:pt>
                <c:pt idx="24707">
                  <c:v>146.99200000422698</c:v>
                </c:pt>
                <c:pt idx="24708">
                  <c:v>147.00000000422699</c:v>
                </c:pt>
                <c:pt idx="24709">
                  <c:v>147.00800000422799</c:v>
                </c:pt>
                <c:pt idx="24710">
                  <c:v>147.01600000422798</c:v>
                </c:pt>
                <c:pt idx="24711">
                  <c:v>147.02400000422799</c:v>
                </c:pt>
                <c:pt idx="24712">
                  <c:v>147.032000004228</c:v>
                </c:pt>
                <c:pt idx="24713">
                  <c:v>147.040000004229</c:v>
                </c:pt>
                <c:pt idx="24714">
                  <c:v>147.04800000422898</c:v>
                </c:pt>
                <c:pt idx="24715">
                  <c:v>147.05600000422899</c:v>
                </c:pt>
                <c:pt idx="24716">
                  <c:v>147.064000004229</c:v>
                </c:pt>
                <c:pt idx="24717">
                  <c:v>147.07200000422898</c:v>
                </c:pt>
                <c:pt idx="24718">
                  <c:v>147.08000000422999</c:v>
                </c:pt>
                <c:pt idx="24719">
                  <c:v>147.08800000423</c:v>
                </c:pt>
                <c:pt idx="24720">
                  <c:v>147.09600000423001</c:v>
                </c:pt>
                <c:pt idx="24721">
                  <c:v>147.10400000422999</c:v>
                </c:pt>
                <c:pt idx="24722">
                  <c:v>147.11200000423099</c:v>
                </c:pt>
                <c:pt idx="24723">
                  <c:v>147.120000004231</c:v>
                </c:pt>
                <c:pt idx="24724">
                  <c:v>147.12800000423101</c:v>
                </c:pt>
                <c:pt idx="24725">
                  <c:v>147.13600000423099</c:v>
                </c:pt>
                <c:pt idx="24726">
                  <c:v>147.144000004232</c:v>
                </c:pt>
                <c:pt idx="24727">
                  <c:v>147.15200000423201</c:v>
                </c:pt>
                <c:pt idx="24728">
                  <c:v>147.16000000423199</c:v>
                </c:pt>
                <c:pt idx="24729">
                  <c:v>147.168000004232</c:v>
                </c:pt>
                <c:pt idx="24730">
                  <c:v>147.17600000423201</c:v>
                </c:pt>
                <c:pt idx="24731">
                  <c:v>147.18400000423301</c:v>
                </c:pt>
                <c:pt idx="24732">
                  <c:v>147.19200000423299</c:v>
                </c:pt>
                <c:pt idx="24733">
                  <c:v>147.200000004233</c:v>
                </c:pt>
                <c:pt idx="24734">
                  <c:v>147.20800000423301</c:v>
                </c:pt>
                <c:pt idx="24735">
                  <c:v>147.21600000423399</c:v>
                </c:pt>
                <c:pt idx="24736">
                  <c:v>147.224000004234</c:v>
                </c:pt>
                <c:pt idx="24737">
                  <c:v>147.23200000423401</c:v>
                </c:pt>
                <c:pt idx="24738">
                  <c:v>147.24000000423402</c:v>
                </c:pt>
                <c:pt idx="24739">
                  <c:v>147.248000004234</c:v>
                </c:pt>
                <c:pt idx="24740">
                  <c:v>147.25600000423501</c:v>
                </c:pt>
                <c:pt idx="24741">
                  <c:v>147.26400000423502</c:v>
                </c:pt>
                <c:pt idx="24742">
                  <c:v>147.272000004235</c:v>
                </c:pt>
                <c:pt idx="24743">
                  <c:v>147.28000000423501</c:v>
                </c:pt>
                <c:pt idx="24744">
                  <c:v>147.28800000423601</c:v>
                </c:pt>
                <c:pt idx="24745">
                  <c:v>147.29600000423602</c:v>
                </c:pt>
                <c:pt idx="24746">
                  <c:v>147.304000004236</c:v>
                </c:pt>
                <c:pt idx="24747">
                  <c:v>147.31200000423601</c:v>
                </c:pt>
                <c:pt idx="24748">
                  <c:v>147.32000000423702</c:v>
                </c:pt>
                <c:pt idx="24749">
                  <c:v>147.328000004237</c:v>
                </c:pt>
                <c:pt idx="24750">
                  <c:v>147.33600000423701</c:v>
                </c:pt>
                <c:pt idx="24751">
                  <c:v>147.34400000423699</c:v>
                </c:pt>
                <c:pt idx="24752">
                  <c:v>147.352000004237</c:v>
                </c:pt>
                <c:pt idx="24753">
                  <c:v>147.360000004238</c:v>
                </c:pt>
                <c:pt idx="24754">
                  <c:v>147.36800000423798</c:v>
                </c:pt>
                <c:pt idx="24755">
                  <c:v>147.37600000423799</c:v>
                </c:pt>
                <c:pt idx="24756">
                  <c:v>147.384000004238</c:v>
                </c:pt>
                <c:pt idx="24757">
                  <c:v>147.39200000423898</c:v>
                </c:pt>
                <c:pt idx="24758">
                  <c:v>147.40000000423899</c:v>
                </c:pt>
                <c:pt idx="24759">
                  <c:v>147.408000004239</c:v>
                </c:pt>
                <c:pt idx="24760">
                  <c:v>147.41600000423898</c:v>
                </c:pt>
                <c:pt idx="24761">
                  <c:v>147.42400000423999</c:v>
                </c:pt>
                <c:pt idx="24762">
                  <c:v>147.43200000424</c:v>
                </c:pt>
                <c:pt idx="24763">
                  <c:v>147.44000000424001</c:v>
                </c:pt>
                <c:pt idx="24764">
                  <c:v>147.44800000423999</c:v>
                </c:pt>
                <c:pt idx="24765">
                  <c:v>147.45600000424</c:v>
                </c:pt>
                <c:pt idx="24766">
                  <c:v>147.464000004241</c:v>
                </c:pt>
                <c:pt idx="24767">
                  <c:v>147.47200000424098</c:v>
                </c:pt>
                <c:pt idx="24768">
                  <c:v>147.48000000424099</c:v>
                </c:pt>
                <c:pt idx="24769">
                  <c:v>147.488000004241</c:v>
                </c:pt>
                <c:pt idx="24770">
                  <c:v>147.49600000424201</c:v>
                </c:pt>
                <c:pt idx="24771">
                  <c:v>147.50400000424199</c:v>
                </c:pt>
                <c:pt idx="24772">
                  <c:v>147.512000004242</c:v>
                </c:pt>
                <c:pt idx="24773">
                  <c:v>147.52000000424201</c:v>
                </c:pt>
                <c:pt idx="24774">
                  <c:v>147.52800000424298</c:v>
                </c:pt>
                <c:pt idx="24775">
                  <c:v>147.53600000424299</c:v>
                </c:pt>
                <c:pt idx="24776">
                  <c:v>147.544000004243</c:v>
                </c:pt>
                <c:pt idx="24777">
                  <c:v>147.55200000424301</c:v>
                </c:pt>
                <c:pt idx="24778">
                  <c:v>147.56000000424299</c:v>
                </c:pt>
                <c:pt idx="24779">
                  <c:v>147.568000004244</c:v>
                </c:pt>
                <c:pt idx="24780">
                  <c:v>147.57600000424401</c:v>
                </c:pt>
                <c:pt idx="24781">
                  <c:v>147.58400000424399</c:v>
                </c:pt>
                <c:pt idx="24782">
                  <c:v>147.592000004244</c:v>
                </c:pt>
                <c:pt idx="24783">
                  <c:v>147.600000004245</c:v>
                </c:pt>
                <c:pt idx="24784">
                  <c:v>147.60800000424501</c:v>
                </c:pt>
                <c:pt idx="24785">
                  <c:v>147.616000004245</c:v>
                </c:pt>
                <c:pt idx="24786">
                  <c:v>147.624000004245</c:v>
                </c:pt>
                <c:pt idx="24787">
                  <c:v>147.63200000424601</c:v>
                </c:pt>
                <c:pt idx="24788">
                  <c:v>147.64000000424602</c:v>
                </c:pt>
                <c:pt idx="24789">
                  <c:v>147.648000004246</c:v>
                </c:pt>
                <c:pt idx="24790">
                  <c:v>147.65600000424601</c:v>
                </c:pt>
                <c:pt idx="24791">
                  <c:v>147.66400000424602</c:v>
                </c:pt>
                <c:pt idx="24792">
                  <c:v>147.672000004247</c:v>
                </c:pt>
                <c:pt idx="24793">
                  <c:v>147.68000000424701</c:v>
                </c:pt>
                <c:pt idx="24794">
                  <c:v>147.68800000424702</c:v>
                </c:pt>
                <c:pt idx="24795">
                  <c:v>147.69600000424703</c:v>
                </c:pt>
                <c:pt idx="24796">
                  <c:v>147.704000004248</c:v>
                </c:pt>
                <c:pt idx="24797">
                  <c:v>147.71200000424801</c:v>
                </c:pt>
                <c:pt idx="24798">
                  <c:v>147.72000000424802</c:v>
                </c:pt>
                <c:pt idx="24799">
                  <c:v>147.728000004248</c:v>
                </c:pt>
                <c:pt idx="24800">
                  <c:v>147.73600000424901</c:v>
                </c:pt>
                <c:pt idx="24801">
                  <c:v>147.74400000424902</c:v>
                </c:pt>
                <c:pt idx="24802">
                  <c:v>147.752000004249</c:v>
                </c:pt>
                <c:pt idx="24803">
                  <c:v>147.76000000424898</c:v>
                </c:pt>
                <c:pt idx="24804">
                  <c:v>147.76800000424899</c:v>
                </c:pt>
                <c:pt idx="24805">
                  <c:v>147.77600000424999</c:v>
                </c:pt>
                <c:pt idx="24806">
                  <c:v>147.78400000424998</c:v>
                </c:pt>
                <c:pt idx="24807">
                  <c:v>147.79200000424999</c:v>
                </c:pt>
                <c:pt idx="24808">
                  <c:v>147.80000000424999</c:v>
                </c:pt>
                <c:pt idx="24809">
                  <c:v>147.808000004251</c:v>
                </c:pt>
                <c:pt idx="24810">
                  <c:v>147.81600000425098</c:v>
                </c:pt>
                <c:pt idx="24811">
                  <c:v>147.82400000425099</c:v>
                </c:pt>
                <c:pt idx="24812">
                  <c:v>147.832000004251</c:v>
                </c:pt>
                <c:pt idx="24813">
                  <c:v>147.84000000425198</c:v>
                </c:pt>
                <c:pt idx="24814">
                  <c:v>147.84800000425199</c:v>
                </c:pt>
                <c:pt idx="24815">
                  <c:v>147.856000004252</c:v>
                </c:pt>
                <c:pt idx="24816">
                  <c:v>147.86400000425201</c:v>
                </c:pt>
                <c:pt idx="24817">
                  <c:v>147.87200000425199</c:v>
                </c:pt>
                <c:pt idx="24818">
                  <c:v>147.88000000425299</c:v>
                </c:pt>
                <c:pt idx="24819">
                  <c:v>147.888000004253</c:v>
                </c:pt>
                <c:pt idx="24820">
                  <c:v>147.89600000425298</c:v>
                </c:pt>
                <c:pt idx="24821">
                  <c:v>147.90400000425299</c:v>
                </c:pt>
                <c:pt idx="24822">
                  <c:v>147.912000004254</c:v>
                </c:pt>
                <c:pt idx="24823">
                  <c:v>147.92000000425401</c:v>
                </c:pt>
                <c:pt idx="24824">
                  <c:v>147.92800000425399</c:v>
                </c:pt>
                <c:pt idx="24825">
                  <c:v>147.936000004254</c:v>
                </c:pt>
                <c:pt idx="24826">
                  <c:v>147.944000004255</c:v>
                </c:pt>
                <c:pt idx="24827">
                  <c:v>147.95200000425501</c:v>
                </c:pt>
                <c:pt idx="24828">
                  <c:v>147.96000000425499</c:v>
                </c:pt>
                <c:pt idx="24829">
                  <c:v>147.968000004255</c:v>
                </c:pt>
                <c:pt idx="24830">
                  <c:v>147.97600000425501</c:v>
                </c:pt>
                <c:pt idx="24831">
                  <c:v>147.98400000425599</c:v>
                </c:pt>
                <c:pt idx="24832">
                  <c:v>147.992000004256</c:v>
                </c:pt>
                <c:pt idx="24833">
                  <c:v>148.00000000425601</c:v>
                </c:pt>
                <c:pt idx="24834">
                  <c:v>148.00800000425602</c:v>
                </c:pt>
                <c:pt idx="24835">
                  <c:v>148.01600000425699</c:v>
                </c:pt>
                <c:pt idx="24836">
                  <c:v>148.024000004257</c:v>
                </c:pt>
                <c:pt idx="24837">
                  <c:v>148.03200000425701</c:v>
                </c:pt>
                <c:pt idx="24838">
                  <c:v>148.040000004257</c:v>
                </c:pt>
                <c:pt idx="24839">
                  <c:v>148.04800000425701</c:v>
                </c:pt>
                <c:pt idx="24840">
                  <c:v>148.05600000425801</c:v>
                </c:pt>
                <c:pt idx="24841">
                  <c:v>148.06400000425802</c:v>
                </c:pt>
                <c:pt idx="24842">
                  <c:v>148.072000004258</c:v>
                </c:pt>
                <c:pt idx="24843">
                  <c:v>148.08000000425801</c:v>
                </c:pt>
                <c:pt idx="24844">
                  <c:v>148.08800000425902</c:v>
                </c:pt>
                <c:pt idx="24845">
                  <c:v>148.096000004259</c:v>
                </c:pt>
                <c:pt idx="24846">
                  <c:v>148.10400000425901</c:v>
                </c:pt>
                <c:pt idx="24847">
                  <c:v>148.11200000425902</c:v>
                </c:pt>
                <c:pt idx="24848">
                  <c:v>148.12000000426002</c:v>
                </c:pt>
                <c:pt idx="24849">
                  <c:v>148.12800000426</c:v>
                </c:pt>
                <c:pt idx="24850">
                  <c:v>148.13600000426001</c:v>
                </c:pt>
                <c:pt idx="24851">
                  <c:v>148.14400000425999</c:v>
                </c:pt>
                <c:pt idx="24852">
                  <c:v>148.15200000425997</c:v>
                </c:pt>
                <c:pt idx="24853">
                  <c:v>148.16000000426101</c:v>
                </c:pt>
                <c:pt idx="24854">
                  <c:v>148.16800000426099</c:v>
                </c:pt>
                <c:pt idx="24855">
                  <c:v>148.176000004261</c:v>
                </c:pt>
                <c:pt idx="24856">
                  <c:v>148.18400000426098</c:v>
                </c:pt>
                <c:pt idx="24857">
                  <c:v>148.19200000426198</c:v>
                </c:pt>
                <c:pt idx="24858">
                  <c:v>148.20000000426199</c:v>
                </c:pt>
                <c:pt idx="24859">
                  <c:v>148.208000004262</c:v>
                </c:pt>
                <c:pt idx="24860">
                  <c:v>148.21600000426199</c:v>
                </c:pt>
                <c:pt idx="24861">
                  <c:v>148.22400000426299</c:v>
                </c:pt>
                <c:pt idx="24862">
                  <c:v>148.232000004263</c:v>
                </c:pt>
                <c:pt idx="24863">
                  <c:v>148.24000000426298</c:v>
                </c:pt>
                <c:pt idx="24864">
                  <c:v>148.24800000426299</c:v>
                </c:pt>
                <c:pt idx="24865">
                  <c:v>148.256000004263</c:v>
                </c:pt>
                <c:pt idx="24866">
                  <c:v>148.26400000426401</c:v>
                </c:pt>
                <c:pt idx="24867">
                  <c:v>148.27200000426399</c:v>
                </c:pt>
                <c:pt idx="24868">
                  <c:v>148.280000004264</c:v>
                </c:pt>
                <c:pt idx="24869">
                  <c:v>148.28800000426401</c:v>
                </c:pt>
                <c:pt idx="24870">
                  <c:v>148.29600000426498</c:v>
                </c:pt>
                <c:pt idx="24871">
                  <c:v>148.30400000426499</c:v>
                </c:pt>
                <c:pt idx="24872">
                  <c:v>148.312000004265</c:v>
                </c:pt>
                <c:pt idx="24873">
                  <c:v>148.32000000426501</c:v>
                </c:pt>
                <c:pt idx="24874">
                  <c:v>148.32800000426599</c:v>
                </c:pt>
                <c:pt idx="24875">
                  <c:v>148.336000004266</c:v>
                </c:pt>
                <c:pt idx="24876">
                  <c:v>148.34400000426601</c:v>
                </c:pt>
                <c:pt idx="24877">
                  <c:v>148.35200000426599</c:v>
                </c:pt>
                <c:pt idx="24878">
                  <c:v>148.360000004266</c:v>
                </c:pt>
                <c:pt idx="24879">
                  <c:v>148.368000004267</c:v>
                </c:pt>
                <c:pt idx="24880">
                  <c:v>148.37600000426701</c:v>
                </c:pt>
                <c:pt idx="24881">
                  <c:v>148.38400000426699</c:v>
                </c:pt>
                <c:pt idx="24882">
                  <c:v>148.392000004267</c:v>
                </c:pt>
                <c:pt idx="24883">
                  <c:v>148.40000000426801</c:v>
                </c:pt>
                <c:pt idx="24884">
                  <c:v>148.40800000426799</c:v>
                </c:pt>
                <c:pt idx="24885">
                  <c:v>148.416000004268</c:v>
                </c:pt>
                <c:pt idx="24886">
                  <c:v>148.42400000426801</c:v>
                </c:pt>
                <c:pt idx="24887">
                  <c:v>148.43200000426901</c:v>
                </c:pt>
                <c:pt idx="24888">
                  <c:v>148.440000004269</c:v>
                </c:pt>
                <c:pt idx="24889">
                  <c:v>148.44800000426901</c:v>
                </c:pt>
                <c:pt idx="24890">
                  <c:v>148.45600000426901</c:v>
                </c:pt>
                <c:pt idx="24891">
                  <c:v>148.464000004269</c:v>
                </c:pt>
                <c:pt idx="24892">
                  <c:v>148.47200000427</c:v>
                </c:pt>
                <c:pt idx="24893">
                  <c:v>148.48000000427001</c:v>
                </c:pt>
                <c:pt idx="24894">
                  <c:v>148.48800000427002</c:v>
                </c:pt>
                <c:pt idx="24895">
                  <c:v>148.49600000427</c:v>
                </c:pt>
                <c:pt idx="24896">
                  <c:v>148.50400000427101</c:v>
                </c:pt>
                <c:pt idx="24897">
                  <c:v>148.51200000427102</c:v>
                </c:pt>
                <c:pt idx="24898">
                  <c:v>148.52000000427103</c:v>
                </c:pt>
                <c:pt idx="24899">
                  <c:v>148.52800000427101</c:v>
                </c:pt>
                <c:pt idx="24900">
                  <c:v>148.53600000427201</c:v>
                </c:pt>
                <c:pt idx="24901">
                  <c:v>148.54400000427202</c:v>
                </c:pt>
                <c:pt idx="24902">
                  <c:v>148.552000004272</c:v>
                </c:pt>
                <c:pt idx="24903">
                  <c:v>148.56000000427198</c:v>
                </c:pt>
                <c:pt idx="24904">
                  <c:v>148.56800000427199</c:v>
                </c:pt>
                <c:pt idx="24905">
                  <c:v>148.576000004273</c:v>
                </c:pt>
                <c:pt idx="24906">
                  <c:v>148.58400000427298</c:v>
                </c:pt>
                <c:pt idx="24907">
                  <c:v>148.59200000427299</c:v>
                </c:pt>
                <c:pt idx="24908">
                  <c:v>148.600000004273</c:v>
                </c:pt>
                <c:pt idx="24909">
                  <c:v>148.60800000427398</c:v>
                </c:pt>
                <c:pt idx="24910">
                  <c:v>148.61600000427399</c:v>
                </c:pt>
                <c:pt idx="24911">
                  <c:v>148.624000004274</c:v>
                </c:pt>
                <c:pt idx="24912">
                  <c:v>148.632000004274</c:v>
                </c:pt>
                <c:pt idx="24913">
                  <c:v>148.64000000427498</c:v>
                </c:pt>
                <c:pt idx="24914">
                  <c:v>148.64800000427499</c:v>
                </c:pt>
                <c:pt idx="24915">
                  <c:v>148.656000004275</c:v>
                </c:pt>
                <c:pt idx="24916">
                  <c:v>148.66400000427498</c:v>
                </c:pt>
                <c:pt idx="24917">
                  <c:v>148.67200000427499</c:v>
                </c:pt>
                <c:pt idx="24918">
                  <c:v>148.680000004276</c:v>
                </c:pt>
                <c:pt idx="24919">
                  <c:v>148.68800000427601</c:v>
                </c:pt>
                <c:pt idx="24920">
                  <c:v>148.69600000427599</c:v>
                </c:pt>
                <c:pt idx="24921">
                  <c:v>148.704000004276</c:v>
                </c:pt>
                <c:pt idx="24922">
                  <c:v>148.712000004277</c:v>
                </c:pt>
                <c:pt idx="24923">
                  <c:v>148.72000000427698</c:v>
                </c:pt>
                <c:pt idx="24924">
                  <c:v>148.72800000427699</c:v>
                </c:pt>
                <c:pt idx="24925">
                  <c:v>148.736000004277</c:v>
                </c:pt>
                <c:pt idx="24926">
                  <c:v>148.74400000427801</c:v>
                </c:pt>
                <c:pt idx="24927">
                  <c:v>148.75200000427799</c:v>
                </c:pt>
                <c:pt idx="24928">
                  <c:v>148.760000004278</c:v>
                </c:pt>
                <c:pt idx="24929">
                  <c:v>148.76800000427801</c:v>
                </c:pt>
                <c:pt idx="24930">
                  <c:v>148.77600000427799</c:v>
                </c:pt>
                <c:pt idx="24931">
                  <c:v>148.78400000427899</c:v>
                </c:pt>
                <c:pt idx="24932">
                  <c:v>148.792000004279</c:v>
                </c:pt>
                <c:pt idx="24933">
                  <c:v>148.80000000427901</c:v>
                </c:pt>
                <c:pt idx="24934">
                  <c:v>148.80800000427899</c:v>
                </c:pt>
                <c:pt idx="24935">
                  <c:v>148.81600000428</c:v>
                </c:pt>
                <c:pt idx="24936">
                  <c:v>148.82400000428001</c:v>
                </c:pt>
                <c:pt idx="24937">
                  <c:v>148.83200000428002</c:v>
                </c:pt>
                <c:pt idx="24938">
                  <c:v>148.84000000428</c:v>
                </c:pt>
                <c:pt idx="24939">
                  <c:v>148.848000004281</c:v>
                </c:pt>
                <c:pt idx="24940">
                  <c:v>148.85600000428101</c:v>
                </c:pt>
                <c:pt idx="24941">
                  <c:v>148.864000004281</c:v>
                </c:pt>
                <c:pt idx="24942">
                  <c:v>148.87200000428101</c:v>
                </c:pt>
                <c:pt idx="24943">
                  <c:v>148.88000000428102</c:v>
                </c:pt>
                <c:pt idx="24944">
                  <c:v>148.88800000428202</c:v>
                </c:pt>
                <c:pt idx="24945">
                  <c:v>148.896000004282</c:v>
                </c:pt>
                <c:pt idx="24946">
                  <c:v>148.90400000428201</c:v>
                </c:pt>
                <c:pt idx="24947">
                  <c:v>148.91200000428202</c:v>
                </c:pt>
                <c:pt idx="24948">
                  <c:v>148.920000004283</c:v>
                </c:pt>
                <c:pt idx="24949">
                  <c:v>148.92800000428301</c:v>
                </c:pt>
                <c:pt idx="24950">
                  <c:v>148.93600000428302</c:v>
                </c:pt>
                <c:pt idx="24951">
                  <c:v>148.944000004283</c:v>
                </c:pt>
                <c:pt idx="24952">
                  <c:v>148.95200000428298</c:v>
                </c:pt>
                <c:pt idx="24953">
                  <c:v>148.96000000428401</c:v>
                </c:pt>
                <c:pt idx="24954">
                  <c:v>148.96800000428399</c:v>
                </c:pt>
                <c:pt idx="24955">
                  <c:v>148.97600000428397</c:v>
                </c:pt>
                <c:pt idx="24956">
                  <c:v>148.98400000428398</c:v>
                </c:pt>
                <c:pt idx="24957">
                  <c:v>148.99200000428499</c:v>
                </c:pt>
                <c:pt idx="24958">
                  <c:v>149.000000004285</c:v>
                </c:pt>
                <c:pt idx="24959">
                  <c:v>149.00800000428498</c:v>
                </c:pt>
                <c:pt idx="24960">
                  <c:v>149.01600000428499</c:v>
                </c:pt>
                <c:pt idx="24961">
                  <c:v>149.02400000428599</c:v>
                </c:pt>
                <c:pt idx="24962">
                  <c:v>149.032000004286</c:v>
                </c:pt>
                <c:pt idx="24963">
                  <c:v>149.04000000428599</c:v>
                </c:pt>
                <c:pt idx="24964">
                  <c:v>149.048000004286</c:v>
                </c:pt>
                <c:pt idx="24965">
                  <c:v>149.05600000428601</c:v>
                </c:pt>
                <c:pt idx="24966">
                  <c:v>149.06400000428698</c:v>
                </c:pt>
                <c:pt idx="24967">
                  <c:v>149.07200000428699</c:v>
                </c:pt>
                <c:pt idx="24968">
                  <c:v>149.080000004287</c:v>
                </c:pt>
                <c:pt idx="24969">
                  <c:v>149.08800000428701</c:v>
                </c:pt>
                <c:pt idx="24970">
                  <c:v>149.09600000428799</c:v>
                </c:pt>
                <c:pt idx="24971">
                  <c:v>149.104000004288</c:v>
                </c:pt>
                <c:pt idx="24972">
                  <c:v>149.11200000428801</c:v>
                </c:pt>
                <c:pt idx="24973">
                  <c:v>149.12000000428799</c:v>
                </c:pt>
                <c:pt idx="24974">
                  <c:v>149.12800000428899</c:v>
                </c:pt>
                <c:pt idx="24975">
                  <c:v>149.136000004289</c:v>
                </c:pt>
                <c:pt idx="24976">
                  <c:v>149.14400000428901</c:v>
                </c:pt>
                <c:pt idx="24977">
                  <c:v>149.15200000428899</c:v>
                </c:pt>
                <c:pt idx="24978">
                  <c:v>149.160000004289</c:v>
                </c:pt>
                <c:pt idx="24979">
                  <c:v>149.16800000429001</c:v>
                </c:pt>
                <c:pt idx="24980">
                  <c:v>149.17600000428999</c:v>
                </c:pt>
                <c:pt idx="24981">
                  <c:v>149.18400000429</c:v>
                </c:pt>
                <c:pt idx="24982">
                  <c:v>149.19200000429001</c:v>
                </c:pt>
                <c:pt idx="24983">
                  <c:v>149.20000000429101</c:v>
                </c:pt>
                <c:pt idx="24984">
                  <c:v>149.20800000429099</c:v>
                </c:pt>
                <c:pt idx="24985">
                  <c:v>149.216000004291</c:v>
                </c:pt>
                <c:pt idx="24986">
                  <c:v>149.22400000429101</c:v>
                </c:pt>
                <c:pt idx="24987">
                  <c:v>149.23200000429199</c:v>
                </c:pt>
                <c:pt idx="24988">
                  <c:v>149.240000004292</c:v>
                </c:pt>
                <c:pt idx="24989">
                  <c:v>149.24800000429201</c:v>
                </c:pt>
                <c:pt idx="24990">
                  <c:v>149.25600000429202</c:v>
                </c:pt>
                <c:pt idx="24991">
                  <c:v>149.264000004292</c:v>
                </c:pt>
                <c:pt idx="24992">
                  <c:v>149.27200000429301</c:v>
                </c:pt>
                <c:pt idx="24993">
                  <c:v>149.28000000429302</c:v>
                </c:pt>
                <c:pt idx="24994">
                  <c:v>149.288000004293</c:v>
                </c:pt>
                <c:pt idx="24995">
                  <c:v>149.29600000429301</c:v>
                </c:pt>
                <c:pt idx="24996">
                  <c:v>149.30400000429401</c:v>
                </c:pt>
                <c:pt idx="24997">
                  <c:v>149.31200000429402</c:v>
                </c:pt>
                <c:pt idx="24998">
                  <c:v>149.320000004294</c:v>
                </c:pt>
                <c:pt idx="24999">
                  <c:v>149.32800000429401</c:v>
                </c:pt>
                <c:pt idx="25000">
                  <c:v>149.33600000429502</c:v>
                </c:pt>
                <c:pt idx="25001">
                  <c:v>149.34400000429503</c:v>
                </c:pt>
                <c:pt idx="25002">
                  <c:v>149.35200000429501</c:v>
                </c:pt>
                <c:pt idx="25003">
                  <c:v>149.36000000429499</c:v>
                </c:pt>
                <c:pt idx="25004">
                  <c:v>149.368000004295</c:v>
                </c:pt>
                <c:pt idx="25005">
                  <c:v>149.376000004296</c:v>
                </c:pt>
                <c:pt idx="25006">
                  <c:v>149.38400000429598</c:v>
                </c:pt>
                <c:pt idx="25007">
                  <c:v>149.39200000429599</c:v>
                </c:pt>
                <c:pt idx="25008">
                  <c:v>149.400000004296</c:v>
                </c:pt>
                <c:pt idx="25009">
                  <c:v>149.40800000429698</c:v>
                </c:pt>
                <c:pt idx="25010">
                  <c:v>149.41600000429699</c:v>
                </c:pt>
                <c:pt idx="25011">
                  <c:v>149.424000004297</c:v>
                </c:pt>
                <c:pt idx="25012">
                  <c:v>149.43200000429698</c:v>
                </c:pt>
                <c:pt idx="25013">
                  <c:v>149.44000000429799</c:v>
                </c:pt>
                <c:pt idx="25014">
                  <c:v>149.448000004298</c:v>
                </c:pt>
                <c:pt idx="25015">
                  <c:v>149.45600000429801</c:v>
                </c:pt>
                <c:pt idx="25016">
                  <c:v>149.46400000429799</c:v>
                </c:pt>
                <c:pt idx="25017">
                  <c:v>149.472000004298</c:v>
                </c:pt>
                <c:pt idx="25018">
                  <c:v>149.480000004299</c:v>
                </c:pt>
                <c:pt idx="25019">
                  <c:v>149.48800000429898</c:v>
                </c:pt>
                <c:pt idx="25020">
                  <c:v>149.49600000429899</c:v>
                </c:pt>
                <c:pt idx="25021">
                  <c:v>149.504000004299</c:v>
                </c:pt>
                <c:pt idx="25022">
                  <c:v>149.51200000430001</c:v>
                </c:pt>
                <c:pt idx="25023">
                  <c:v>149.52000000429999</c:v>
                </c:pt>
                <c:pt idx="25024">
                  <c:v>149.5280000043</c:v>
                </c:pt>
                <c:pt idx="25025">
                  <c:v>149.53600000430001</c:v>
                </c:pt>
                <c:pt idx="25026">
                  <c:v>149.54400000430098</c:v>
                </c:pt>
                <c:pt idx="25027">
                  <c:v>149.55200000430099</c:v>
                </c:pt>
                <c:pt idx="25028">
                  <c:v>149.560000004301</c:v>
                </c:pt>
                <c:pt idx="25029">
                  <c:v>149.56800000430101</c:v>
                </c:pt>
                <c:pt idx="25030">
                  <c:v>149.57600000430099</c:v>
                </c:pt>
                <c:pt idx="25031">
                  <c:v>149.584000004302</c:v>
                </c:pt>
                <c:pt idx="25032">
                  <c:v>149.59200000430201</c:v>
                </c:pt>
                <c:pt idx="25033">
                  <c:v>149.60000000430199</c:v>
                </c:pt>
                <c:pt idx="25034">
                  <c:v>149.608000004302</c:v>
                </c:pt>
                <c:pt idx="25035">
                  <c:v>149.616000004303</c:v>
                </c:pt>
                <c:pt idx="25036">
                  <c:v>149.62400000430301</c:v>
                </c:pt>
                <c:pt idx="25037">
                  <c:v>149.63200000430299</c:v>
                </c:pt>
                <c:pt idx="25038">
                  <c:v>149.640000004303</c:v>
                </c:pt>
                <c:pt idx="25039">
                  <c:v>149.64800000430401</c:v>
                </c:pt>
                <c:pt idx="25040">
                  <c:v>149.65600000430402</c:v>
                </c:pt>
                <c:pt idx="25041">
                  <c:v>149.664000004304</c:v>
                </c:pt>
                <c:pt idx="25042">
                  <c:v>149.67200000430401</c:v>
                </c:pt>
                <c:pt idx="25043">
                  <c:v>149.68000000430402</c:v>
                </c:pt>
                <c:pt idx="25044">
                  <c:v>149.688000004305</c:v>
                </c:pt>
                <c:pt idx="25045">
                  <c:v>149.69600000430501</c:v>
                </c:pt>
                <c:pt idx="25046">
                  <c:v>149.70400000430502</c:v>
                </c:pt>
                <c:pt idx="25047">
                  <c:v>149.71200000430503</c:v>
                </c:pt>
                <c:pt idx="25048">
                  <c:v>149.720000004306</c:v>
                </c:pt>
                <c:pt idx="25049">
                  <c:v>149.72800000430601</c:v>
                </c:pt>
                <c:pt idx="25050">
                  <c:v>149.73600000430602</c:v>
                </c:pt>
                <c:pt idx="25051">
                  <c:v>149.74400000430597</c:v>
                </c:pt>
                <c:pt idx="25052">
                  <c:v>149.75200000430598</c:v>
                </c:pt>
                <c:pt idx="25053">
                  <c:v>149.76000000430702</c:v>
                </c:pt>
                <c:pt idx="25054">
                  <c:v>149.768000004307</c:v>
                </c:pt>
                <c:pt idx="25055">
                  <c:v>149.77600000430698</c:v>
                </c:pt>
                <c:pt idx="25056">
                  <c:v>149.78400000430699</c:v>
                </c:pt>
                <c:pt idx="25057">
                  <c:v>149.79200000430799</c:v>
                </c:pt>
                <c:pt idx="25058">
                  <c:v>149.80000000430798</c:v>
                </c:pt>
                <c:pt idx="25059">
                  <c:v>149.80800000430798</c:v>
                </c:pt>
                <c:pt idx="25060">
                  <c:v>149.81600000430799</c:v>
                </c:pt>
                <c:pt idx="25061">
                  <c:v>149.824000004309</c:v>
                </c:pt>
                <c:pt idx="25062">
                  <c:v>149.83200000430898</c:v>
                </c:pt>
                <c:pt idx="25063">
                  <c:v>149.84000000430899</c:v>
                </c:pt>
                <c:pt idx="25064">
                  <c:v>149.848000004309</c:v>
                </c:pt>
                <c:pt idx="25065">
                  <c:v>149.85600000430898</c:v>
                </c:pt>
                <c:pt idx="25066">
                  <c:v>149.86400000430999</c:v>
                </c:pt>
                <c:pt idx="25067">
                  <c:v>149.87200000431</c:v>
                </c:pt>
                <c:pt idx="25068">
                  <c:v>149.88000000431001</c:v>
                </c:pt>
                <c:pt idx="25069">
                  <c:v>149.88800000430999</c:v>
                </c:pt>
                <c:pt idx="25070">
                  <c:v>149.89600000431099</c:v>
                </c:pt>
                <c:pt idx="25071">
                  <c:v>149.904000004311</c:v>
                </c:pt>
                <c:pt idx="25072">
                  <c:v>149.91200000431101</c:v>
                </c:pt>
                <c:pt idx="25073">
                  <c:v>149.92000000431099</c:v>
                </c:pt>
                <c:pt idx="25074">
                  <c:v>149.928000004312</c:v>
                </c:pt>
                <c:pt idx="25075">
                  <c:v>149.93600000431201</c:v>
                </c:pt>
                <c:pt idx="25076">
                  <c:v>149.94400000431199</c:v>
                </c:pt>
                <c:pt idx="25077">
                  <c:v>149.952000004312</c:v>
                </c:pt>
                <c:pt idx="25078">
                  <c:v>149.96000000431201</c:v>
                </c:pt>
                <c:pt idx="25079">
                  <c:v>149.96800000431301</c:v>
                </c:pt>
                <c:pt idx="25080">
                  <c:v>149.97600000431299</c:v>
                </c:pt>
                <c:pt idx="25081">
                  <c:v>149.984000004313</c:v>
                </c:pt>
                <c:pt idx="25082">
                  <c:v>149.99200000431301</c:v>
                </c:pt>
                <c:pt idx="25083">
                  <c:v>150.00000000431399</c:v>
                </c:pt>
                <c:pt idx="25084">
                  <c:v>150.008000004314</c:v>
                </c:pt>
                <c:pt idx="25085">
                  <c:v>150.01600000431401</c:v>
                </c:pt>
                <c:pt idx="25086">
                  <c:v>150.02400000431402</c:v>
                </c:pt>
                <c:pt idx="25087">
                  <c:v>150.03200000431499</c:v>
                </c:pt>
                <c:pt idx="25088">
                  <c:v>150.040000004315</c:v>
                </c:pt>
                <c:pt idx="25089">
                  <c:v>150.04800000431501</c:v>
                </c:pt>
                <c:pt idx="25090">
                  <c:v>150.056000004315</c:v>
                </c:pt>
                <c:pt idx="25091">
                  <c:v>150.06400000431501</c:v>
                </c:pt>
                <c:pt idx="25092">
                  <c:v>150.07200000431601</c:v>
                </c:pt>
                <c:pt idx="25093">
                  <c:v>150.08000000431602</c:v>
                </c:pt>
                <c:pt idx="25094">
                  <c:v>150.088000004316</c:v>
                </c:pt>
                <c:pt idx="25095">
                  <c:v>150.09600000431601</c:v>
                </c:pt>
                <c:pt idx="25096">
                  <c:v>150.10400000431702</c:v>
                </c:pt>
                <c:pt idx="25097">
                  <c:v>150.112000004317</c:v>
                </c:pt>
                <c:pt idx="25098">
                  <c:v>150.12000000431701</c:v>
                </c:pt>
                <c:pt idx="25099">
                  <c:v>150.12800000431702</c:v>
                </c:pt>
                <c:pt idx="25100">
                  <c:v>150.13600000431802</c:v>
                </c:pt>
                <c:pt idx="25101">
                  <c:v>150.144000004318</c:v>
                </c:pt>
                <c:pt idx="25102">
                  <c:v>150.15200000431801</c:v>
                </c:pt>
                <c:pt idx="25103">
                  <c:v>150.16000000431799</c:v>
                </c:pt>
                <c:pt idx="25104">
                  <c:v>150.16800000431797</c:v>
                </c:pt>
                <c:pt idx="25105">
                  <c:v>150.17600000431901</c:v>
                </c:pt>
                <c:pt idx="25106">
                  <c:v>150.18400000431899</c:v>
                </c:pt>
                <c:pt idx="25107">
                  <c:v>150.192000004319</c:v>
                </c:pt>
                <c:pt idx="25108">
                  <c:v>150.20000000431898</c:v>
                </c:pt>
                <c:pt idx="25109">
                  <c:v>150.20800000431998</c:v>
                </c:pt>
                <c:pt idx="25110">
                  <c:v>150.21600000431999</c:v>
                </c:pt>
                <c:pt idx="25111">
                  <c:v>150.22400000432</c:v>
                </c:pt>
                <c:pt idx="25112">
                  <c:v>150.23200000431999</c:v>
                </c:pt>
                <c:pt idx="25113">
                  <c:v>150.24000000432099</c:v>
                </c:pt>
                <c:pt idx="25114">
                  <c:v>150.248000004321</c:v>
                </c:pt>
                <c:pt idx="25115">
                  <c:v>150.25600000432098</c:v>
                </c:pt>
                <c:pt idx="25116">
                  <c:v>150.26400000432099</c:v>
                </c:pt>
                <c:pt idx="25117">
                  <c:v>150.272000004321</c:v>
                </c:pt>
                <c:pt idx="25118">
                  <c:v>150.28000000432201</c:v>
                </c:pt>
                <c:pt idx="25119">
                  <c:v>150.28800000432199</c:v>
                </c:pt>
                <c:pt idx="25120">
                  <c:v>150.296000004322</c:v>
                </c:pt>
                <c:pt idx="25121">
                  <c:v>150.30400000432201</c:v>
                </c:pt>
                <c:pt idx="25122">
                  <c:v>150.31200000432298</c:v>
                </c:pt>
                <c:pt idx="25123">
                  <c:v>150.32000000432299</c:v>
                </c:pt>
                <c:pt idx="25124">
                  <c:v>150.328000004323</c:v>
                </c:pt>
                <c:pt idx="25125">
                  <c:v>150.33600000432301</c:v>
                </c:pt>
                <c:pt idx="25126">
                  <c:v>150.34400000432399</c:v>
                </c:pt>
                <c:pt idx="25127">
                  <c:v>150.352000004324</c:v>
                </c:pt>
                <c:pt idx="25128">
                  <c:v>150.36000000432401</c:v>
                </c:pt>
                <c:pt idx="25129">
                  <c:v>150.36800000432399</c:v>
                </c:pt>
                <c:pt idx="25130">
                  <c:v>150.376000004324</c:v>
                </c:pt>
                <c:pt idx="25131">
                  <c:v>150.384000004325</c:v>
                </c:pt>
                <c:pt idx="25132">
                  <c:v>150.39200000432501</c:v>
                </c:pt>
                <c:pt idx="25133">
                  <c:v>150.40000000432499</c:v>
                </c:pt>
                <c:pt idx="25134">
                  <c:v>150.408000004325</c:v>
                </c:pt>
                <c:pt idx="25135">
                  <c:v>150.41600000432601</c:v>
                </c:pt>
                <c:pt idx="25136">
                  <c:v>150.42400000432599</c:v>
                </c:pt>
                <c:pt idx="25137">
                  <c:v>150.432000004326</c:v>
                </c:pt>
                <c:pt idx="25138">
                  <c:v>150.44000000432601</c:v>
                </c:pt>
                <c:pt idx="25139">
                  <c:v>150.44800000432701</c:v>
                </c:pt>
                <c:pt idx="25140">
                  <c:v>150.456000004327</c:v>
                </c:pt>
                <c:pt idx="25141">
                  <c:v>150.464000004327</c:v>
                </c:pt>
                <c:pt idx="25142">
                  <c:v>150.47200000432701</c:v>
                </c:pt>
                <c:pt idx="25143">
                  <c:v>150.48000000432702</c:v>
                </c:pt>
                <c:pt idx="25144">
                  <c:v>150.488000004328</c:v>
                </c:pt>
                <c:pt idx="25145">
                  <c:v>150.49600000432801</c:v>
                </c:pt>
                <c:pt idx="25146">
                  <c:v>150.50400000432802</c:v>
                </c:pt>
                <c:pt idx="25147">
                  <c:v>150.512000004328</c:v>
                </c:pt>
                <c:pt idx="25148">
                  <c:v>150.52000000432901</c:v>
                </c:pt>
                <c:pt idx="25149">
                  <c:v>150.52800000432902</c:v>
                </c:pt>
                <c:pt idx="25150">
                  <c:v>150.53600000432903</c:v>
                </c:pt>
                <c:pt idx="25151">
                  <c:v>150.54400000432901</c:v>
                </c:pt>
                <c:pt idx="25152">
                  <c:v>150.55200000433001</c:v>
                </c:pt>
                <c:pt idx="25153">
                  <c:v>150.56000000433002</c:v>
                </c:pt>
                <c:pt idx="25154">
                  <c:v>150.56800000432997</c:v>
                </c:pt>
                <c:pt idx="25155">
                  <c:v>150.57600000432998</c:v>
                </c:pt>
                <c:pt idx="25156">
                  <c:v>150.58400000432999</c:v>
                </c:pt>
                <c:pt idx="25157">
                  <c:v>150.592000004331</c:v>
                </c:pt>
                <c:pt idx="25158">
                  <c:v>150.60000000433098</c:v>
                </c:pt>
                <c:pt idx="25159">
                  <c:v>150.60800000433099</c:v>
                </c:pt>
                <c:pt idx="25160">
                  <c:v>150.616000004331</c:v>
                </c:pt>
                <c:pt idx="25161">
                  <c:v>150.62400000433198</c:v>
                </c:pt>
                <c:pt idx="25162">
                  <c:v>150.63200000433199</c:v>
                </c:pt>
                <c:pt idx="25163">
                  <c:v>150.64000000433199</c:v>
                </c:pt>
                <c:pt idx="25164">
                  <c:v>150.648000004332</c:v>
                </c:pt>
                <c:pt idx="25165">
                  <c:v>150.65600000433199</c:v>
                </c:pt>
                <c:pt idx="25166">
                  <c:v>150.66400000433299</c:v>
                </c:pt>
                <c:pt idx="25167">
                  <c:v>150.672000004333</c:v>
                </c:pt>
                <c:pt idx="25168">
                  <c:v>150.68000000433298</c:v>
                </c:pt>
                <c:pt idx="25169">
                  <c:v>150.68800000433299</c:v>
                </c:pt>
                <c:pt idx="25170">
                  <c:v>150.696000004334</c:v>
                </c:pt>
                <c:pt idx="25171">
                  <c:v>150.70400000433401</c:v>
                </c:pt>
                <c:pt idx="25172">
                  <c:v>150.71200000433399</c:v>
                </c:pt>
                <c:pt idx="25173">
                  <c:v>150.720000004334</c:v>
                </c:pt>
                <c:pt idx="25174">
                  <c:v>150.728000004335</c:v>
                </c:pt>
                <c:pt idx="25175">
                  <c:v>150.73600000433501</c:v>
                </c:pt>
                <c:pt idx="25176">
                  <c:v>150.74400000433499</c:v>
                </c:pt>
                <c:pt idx="25177">
                  <c:v>150.752000004335</c:v>
                </c:pt>
                <c:pt idx="25178">
                  <c:v>150.76000000433501</c:v>
                </c:pt>
                <c:pt idx="25179">
                  <c:v>150.76800000433599</c:v>
                </c:pt>
                <c:pt idx="25180">
                  <c:v>150.776000004336</c:v>
                </c:pt>
                <c:pt idx="25181">
                  <c:v>150.78400000433601</c:v>
                </c:pt>
                <c:pt idx="25182">
                  <c:v>150.79200000433602</c:v>
                </c:pt>
                <c:pt idx="25183">
                  <c:v>150.80000000433699</c:v>
                </c:pt>
                <c:pt idx="25184">
                  <c:v>150.808000004337</c:v>
                </c:pt>
                <c:pt idx="25185">
                  <c:v>150.81600000433701</c:v>
                </c:pt>
                <c:pt idx="25186">
                  <c:v>150.82400000433699</c:v>
                </c:pt>
                <c:pt idx="25187">
                  <c:v>150.832000004338</c:v>
                </c:pt>
                <c:pt idx="25188">
                  <c:v>150.84000000433801</c:v>
                </c:pt>
                <c:pt idx="25189">
                  <c:v>150.84800000433802</c:v>
                </c:pt>
                <c:pt idx="25190">
                  <c:v>150.856000004338</c:v>
                </c:pt>
                <c:pt idx="25191">
                  <c:v>150.86400000433801</c:v>
                </c:pt>
                <c:pt idx="25192">
                  <c:v>150.87200000433901</c:v>
                </c:pt>
                <c:pt idx="25193">
                  <c:v>150.880000004339</c:v>
                </c:pt>
                <c:pt idx="25194">
                  <c:v>150.88800000433901</c:v>
                </c:pt>
                <c:pt idx="25195">
                  <c:v>150.89600000433902</c:v>
                </c:pt>
                <c:pt idx="25196">
                  <c:v>150.90400000434002</c:v>
                </c:pt>
                <c:pt idx="25197">
                  <c:v>150.91200000434</c:v>
                </c:pt>
                <c:pt idx="25198">
                  <c:v>150.92000000434001</c:v>
                </c:pt>
                <c:pt idx="25199">
                  <c:v>150.92800000434002</c:v>
                </c:pt>
                <c:pt idx="25200">
                  <c:v>150.936000004341</c:v>
                </c:pt>
                <c:pt idx="25201">
                  <c:v>150.94400000434101</c:v>
                </c:pt>
                <c:pt idx="25202">
                  <c:v>150.95200000434102</c:v>
                </c:pt>
                <c:pt idx="25203">
                  <c:v>150.960000004341</c:v>
                </c:pt>
                <c:pt idx="25204">
                  <c:v>150.96800000434098</c:v>
                </c:pt>
                <c:pt idx="25205">
                  <c:v>150.97600000434201</c:v>
                </c:pt>
                <c:pt idx="25206">
                  <c:v>150.98400000434199</c:v>
                </c:pt>
                <c:pt idx="25207">
                  <c:v>150.99200000434197</c:v>
                </c:pt>
                <c:pt idx="25208">
                  <c:v>151.00000000434198</c:v>
                </c:pt>
                <c:pt idx="25209">
                  <c:v>151.00800000434299</c:v>
                </c:pt>
                <c:pt idx="25210">
                  <c:v>151.016000004343</c:v>
                </c:pt>
                <c:pt idx="25211">
                  <c:v>151.02400000434298</c:v>
                </c:pt>
                <c:pt idx="25212">
                  <c:v>151.03200000434299</c:v>
                </c:pt>
                <c:pt idx="25213">
                  <c:v>151.04000000434399</c:v>
                </c:pt>
                <c:pt idx="25214">
                  <c:v>151.048000004344</c:v>
                </c:pt>
                <c:pt idx="25215">
                  <c:v>151.05600000434399</c:v>
                </c:pt>
                <c:pt idx="25216">
                  <c:v>151.064000004344</c:v>
                </c:pt>
                <c:pt idx="25217">
                  <c:v>151.07200000434401</c:v>
                </c:pt>
                <c:pt idx="25218">
                  <c:v>151.08000000434498</c:v>
                </c:pt>
                <c:pt idx="25219">
                  <c:v>151.08800000434499</c:v>
                </c:pt>
                <c:pt idx="25220">
                  <c:v>151.096000004345</c:v>
                </c:pt>
                <c:pt idx="25221">
                  <c:v>151.10400000434501</c:v>
                </c:pt>
                <c:pt idx="25222">
                  <c:v>151.11200000434599</c:v>
                </c:pt>
                <c:pt idx="25223">
                  <c:v>151.120000004346</c:v>
                </c:pt>
                <c:pt idx="25224">
                  <c:v>151.12800000434601</c:v>
                </c:pt>
                <c:pt idx="25225">
                  <c:v>151.13600000434599</c:v>
                </c:pt>
                <c:pt idx="25226">
                  <c:v>151.14400000434699</c:v>
                </c:pt>
                <c:pt idx="25227">
                  <c:v>151.152000004347</c:v>
                </c:pt>
                <c:pt idx="25228">
                  <c:v>151.16000000434701</c:v>
                </c:pt>
                <c:pt idx="25229">
                  <c:v>151.16800000434699</c:v>
                </c:pt>
                <c:pt idx="25230">
                  <c:v>151.176000004347</c:v>
                </c:pt>
                <c:pt idx="25231">
                  <c:v>151.18400000434801</c:v>
                </c:pt>
                <c:pt idx="25232">
                  <c:v>151.19200000434799</c:v>
                </c:pt>
                <c:pt idx="25233">
                  <c:v>151.200000004348</c:v>
                </c:pt>
                <c:pt idx="25234">
                  <c:v>151.20800000434801</c:v>
                </c:pt>
                <c:pt idx="25235">
                  <c:v>151.21600000434901</c:v>
                </c:pt>
                <c:pt idx="25236">
                  <c:v>151.22400000434899</c:v>
                </c:pt>
                <c:pt idx="25237">
                  <c:v>151.232000004349</c:v>
                </c:pt>
                <c:pt idx="25238">
                  <c:v>151.24000000434901</c:v>
                </c:pt>
                <c:pt idx="25239">
                  <c:v>151.24800000434999</c:v>
                </c:pt>
                <c:pt idx="25240">
                  <c:v>151.25600000435</c:v>
                </c:pt>
                <c:pt idx="25241">
                  <c:v>151.26400000435001</c:v>
                </c:pt>
                <c:pt idx="25242">
                  <c:v>151.27200000435002</c:v>
                </c:pt>
                <c:pt idx="25243">
                  <c:v>151.28000000435</c:v>
                </c:pt>
                <c:pt idx="25244">
                  <c:v>151.28800000435101</c:v>
                </c:pt>
                <c:pt idx="25245">
                  <c:v>151.29600000435101</c:v>
                </c:pt>
                <c:pt idx="25246">
                  <c:v>151.30400000435102</c:v>
                </c:pt>
                <c:pt idx="25247">
                  <c:v>151.31200000435101</c:v>
                </c:pt>
                <c:pt idx="25248">
                  <c:v>151.32000000435201</c:v>
                </c:pt>
                <c:pt idx="25249">
                  <c:v>151.32800000435202</c:v>
                </c:pt>
                <c:pt idx="25250">
                  <c:v>151.336000004352</c:v>
                </c:pt>
                <c:pt idx="25251">
                  <c:v>151.34400000435198</c:v>
                </c:pt>
                <c:pt idx="25252">
                  <c:v>151.35200000435302</c:v>
                </c:pt>
                <c:pt idx="25253">
                  <c:v>151.36000000435303</c:v>
                </c:pt>
                <c:pt idx="25254">
                  <c:v>151.36800000435298</c:v>
                </c:pt>
                <c:pt idx="25255">
                  <c:v>151.37600000435299</c:v>
                </c:pt>
                <c:pt idx="25256">
                  <c:v>151.384000004353</c:v>
                </c:pt>
                <c:pt idx="25257">
                  <c:v>151.39200000435397</c:v>
                </c:pt>
                <c:pt idx="25258">
                  <c:v>151.40000000435398</c:v>
                </c:pt>
                <c:pt idx="25259">
                  <c:v>151.40800000435399</c:v>
                </c:pt>
                <c:pt idx="25260">
                  <c:v>151.416000004354</c:v>
                </c:pt>
                <c:pt idx="25261">
                  <c:v>151.42400000435498</c:v>
                </c:pt>
                <c:pt idx="25262">
                  <c:v>151.43200000435499</c:v>
                </c:pt>
                <c:pt idx="25263">
                  <c:v>151.440000004355</c:v>
                </c:pt>
                <c:pt idx="25264">
                  <c:v>151.44800000435498</c:v>
                </c:pt>
                <c:pt idx="25265">
                  <c:v>151.45600000435499</c:v>
                </c:pt>
                <c:pt idx="25266">
                  <c:v>151.464000004356</c:v>
                </c:pt>
                <c:pt idx="25267">
                  <c:v>151.472000004356</c:v>
                </c:pt>
                <c:pt idx="25268">
                  <c:v>151.48000000435599</c:v>
                </c:pt>
                <c:pt idx="25269">
                  <c:v>151.488000004356</c:v>
                </c:pt>
                <c:pt idx="25270">
                  <c:v>151.496000004357</c:v>
                </c:pt>
                <c:pt idx="25271">
                  <c:v>151.50400000435698</c:v>
                </c:pt>
                <c:pt idx="25272">
                  <c:v>151.51200000435699</c:v>
                </c:pt>
                <c:pt idx="25273">
                  <c:v>151.520000004357</c:v>
                </c:pt>
                <c:pt idx="25274">
                  <c:v>151.52800000435801</c:v>
                </c:pt>
                <c:pt idx="25275">
                  <c:v>151.53600000435799</c:v>
                </c:pt>
                <c:pt idx="25276">
                  <c:v>151.544000004358</c:v>
                </c:pt>
                <c:pt idx="25277">
                  <c:v>151.55200000435801</c:v>
                </c:pt>
                <c:pt idx="25278">
                  <c:v>151.56000000435799</c:v>
                </c:pt>
                <c:pt idx="25279">
                  <c:v>151.56800000435899</c:v>
                </c:pt>
                <c:pt idx="25280">
                  <c:v>151.576000004359</c:v>
                </c:pt>
                <c:pt idx="25281">
                  <c:v>151.58400000435901</c:v>
                </c:pt>
                <c:pt idx="25282">
                  <c:v>151.59200000435899</c:v>
                </c:pt>
                <c:pt idx="25283">
                  <c:v>151.60000000436</c:v>
                </c:pt>
                <c:pt idx="25284">
                  <c:v>151.60800000436001</c:v>
                </c:pt>
                <c:pt idx="25285">
                  <c:v>151.61600000436002</c:v>
                </c:pt>
                <c:pt idx="25286">
                  <c:v>151.62400000436</c:v>
                </c:pt>
                <c:pt idx="25287">
                  <c:v>151.632000004361</c:v>
                </c:pt>
                <c:pt idx="25288">
                  <c:v>151.64000000436101</c:v>
                </c:pt>
                <c:pt idx="25289">
                  <c:v>151.64800000436099</c:v>
                </c:pt>
                <c:pt idx="25290">
                  <c:v>151.656000004361</c:v>
                </c:pt>
                <c:pt idx="25291">
                  <c:v>151.66400000436101</c:v>
                </c:pt>
                <c:pt idx="25292">
                  <c:v>151.67200000436202</c:v>
                </c:pt>
                <c:pt idx="25293">
                  <c:v>151.680000004362</c:v>
                </c:pt>
                <c:pt idx="25294">
                  <c:v>151.68800000436201</c:v>
                </c:pt>
                <c:pt idx="25295">
                  <c:v>151.69600000436202</c:v>
                </c:pt>
                <c:pt idx="25296">
                  <c:v>151.704000004363</c:v>
                </c:pt>
                <c:pt idx="25297">
                  <c:v>151.71200000436301</c:v>
                </c:pt>
                <c:pt idx="25298">
                  <c:v>151.72000000436302</c:v>
                </c:pt>
                <c:pt idx="25299">
                  <c:v>151.72800000436303</c:v>
                </c:pt>
                <c:pt idx="25300">
                  <c:v>151.736000004364</c:v>
                </c:pt>
                <c:pt idx="25301">
                  <c:v>151.74400000436401</c:v>
                </c:pt>
                <c:pt idx="25302">
                  <c:v>151.75200000436402</c:v>
                </c:pt>
                <c:pt idx="25303">
                  <c:v>151.76000000436397</c:v>
                </c:pt>
                <c:pt idx="25304">
                  <c:v>151.76800000436398</c:v>
                </c:pt>
                <c:pt idx="25305">
                  <c:v>151.77600000436502</c:v>
                </c:pt>
                <c:pt idx="25306">
                  <c:v>151.784000004365</c:v>
                </c:pt>
                <c:pt idx="25307">
                  <c:v>151.79200000436498</c:v>
                </c:pt>
                <c:pt idx="25308">
                  <c:v>151.80000000436499</c:v>
                </c:pt>
                <c:pt idx="25309">
                  <c:v>151.80800000436599</c:v>
                </c:pt>
                <c:pt idx="25310">
                  <c:v>151.81600000436597</c:v>
                </c:pt>
                <c:pt idx="25311">
                  <c:v>151.82400000436598</c:v>
                </c:pt>
                <c:pt idx="25312">
                  <c:v>151.83200000436599</c:v>
                </c:pt>
                <c:pt idx="25313">
                  <c:v>151.840000004367</c:v>
                </c:pt>
                <c:pt idx="25314">
                  <c:v>151.84800000436698</c:v>
                </c:pt>
                <c:pt idx="25315">
                  <c:v>151.85600000436699</c:v>
                </c:pt>
                <c:pt idx="25316">
                  <c:v>151.864000004367</c:v>
                </c:pt>
                <c:pt idx="25317">
                  <c:v>151.87200000436701</c:v>
                </c:pt>
                <c:pt idx="25318">
                  <c:v>151.88000000436799</c:v>
                </c:pt>
                <c:pt idx="25319">
                  <c:v>151.888000004368</c:v>
                </c:pt>
                <c:pt idx="25320">
                  <c:v>151.89600000436801</c:v>
                </c:pt>
                <c:pt idx="25321">
                  <c:v>151.90400000436799</c:v>
                </c:pt>
                <c:pt idx="25322">
                  <c:v>151.91200000436899</c:v>
                </c:pt>
                <c:pt idx="25323">
                  <c:v>151.920000004369</c:v>
                </c:pt>
                <c:pt idx="25324">
                  <c:v>151.92800000436901</c:v>
                </c:pt>
                <c:pt idx="25325">
                  <c:v>151.93600000436899</c:v>
                </c:pt>
                <c:pt idx="25326">
                  <c:v>151.94400000437</c:v>
                </c:pt>
                <c:pt idx="25327">
                  <c:v>151.95200000437001</c:v>
                </c:pt>
                <c:pt idx="25328">
                  <c:v>151.96000000436999</c:v>
                </c:pt>
                <c:pt idx="25329">
                  <c:v>151.96800000437</c:v>
                </c:pt>
                <c:pt idx="25330">
                  <c:v>151.97600000437001</c:v>
                </c:pt>
                <c:pt idx="25331">
                  <c:v>151.98400000437101</c:v>
                </c:pt>
                <c:pt idx="25332">
                  <c:v>151.99200000437099</c:v>
                </c:pt>
                <c:pt idx="25333">
                  <c:v>152.000000004371</c:v>
                </c:pt>
                <c:pt idx="25334">
                  <c:v>152.00800000437101</c:v>
                </c:pt>
                <c:pt idx="25335">
                  <c:v>152.01600000437199</c:v>
                </c:pt>
                <c:pt idx="25336">
                  <c:v>152.024000004372</c:v>
                </c:pt>
                <c:pt idx="25337">
                  <c:v>152.03200000437201</c:v>
                </c:pt>
                <c:pt idx="25338">
                  <c:v>152.04000000437202</c:v>
                </c:pt>
                <c:pt idx="25339">
                  <c:v>152.04800000437299</c:v>
                </c:pt>
                <c:pt idx="25340">
                  <c:v>152.056000004373</c:v>
                </c:pt>
                <c:pt idx="25341">
                  <c:v>152.06400000437301</c:v>
                </c:pt>
                <c:pt idx="25342">
                  <c:v>152.072000004373</c:v>
                </c:pt>
                <c:pt idx="25343">
                  <c:v>152.08000000437301</c:v>
                </c:pt>
                <c:pt idx="25344">
                  <c:v>152.08800000437401</c:v>
                </c:pt>
                <c:pt idx="25345">
                  <c:v>152.09600000437402</c:v>
                </c:pt>
                <c:pt idx="25346">
                  <c:v>152.104000004374</c:v>
                </c:pt>
                <c:pt idx="25347">
                  <c:v>152.11200000437401</c:v>
                </c:pt>
                <c:pt idx="25348">
                  <c:v>152.12000000437502</c:v>
                </c:pt>
                <c:pt idx="25349">
                  <c:v>152.12800000437502</c:v>
                </c:pt>
                <c:pt idx="25350">
                  <c:v>152.13600000437501</c:v>
                </c:pt>
                <c:pt idx="25351">
                  <c:v>152.14400000437502</c:v>
                </c:pt>
                <c:pt idx="25352">
                  <c:v>152.15200000437602</c:v>
                </c:pt>
                <c:pt idx="25353">
                  <c:v>152.160000004376</c:v>
                </c:pt>
                <c:pt idx="25354">
                  <c:v>152.16800000437598</c:v>
                </c:pt>
                <c:pt idx="25355">
                  <c:v>152.17600000437599</c:v>
                </c:pt>
                <c:pt idx="25356">
                  <c:v>152.184000004376</c:v>
                </c:pt>
                <c:pt idx="25357">
                  <c:v>152.19200000437698</c:v>
                </c:pt>
                <c:pt idx="25358">
                  <c:v>152.20000000437699</c:v>
                </c:pt>
                <c:pt idx="25359">
                  <c:v>152.208000004377</c:v>
                </c:pt>
                <c:pt idx="25360">
                  <c:v>152.21600000437698</c:v>
                </c:pt>
                <c:pt idx="25361">
                  <c:v>152.22400000437798</c:v>
                </c:pt>
                <c:pt idx="25362">
                  <c:v>152.23200000437799</c:v>
                </c:pt>
                <c:pt idx="25363">
                  <c:v>152.240000004378</c:v>
                </c:pt>
                <c:pt idx="25364">
                  <c:v>152.24800000437799</c:v>
                </c:pt>
                <c:pt idx="25365">
                  <c:v>152.25600000437899</c:v>
                </c:pt>
                <c:pt idx="25366">
                  <c:v>152.264000004379</c:v>
                </c:pt>
                <c:pt idx="25367">
                  <c:v>152.27200000437898</c:v>
                </c:pt>
                <c:pt idx="25368">
                  <c:v>152.28000000437899</c:v>
                </c:pt>
                <c:pt idx="25369">
                  <c:v>152.288000004379</c:v>
                </c:pt>
                <c:pt idx="25370">
                  <c:v>152.29600000438001</c:v>
                </c:pt>
                <c:pt idx="25371">
                  <c:v>152.30400000437999</c:v>
                </c:pt>
                <c:pt idx="25372">
                  <c:v>152.31200000438</c:v>
                </c:pt>
                <c:pt idx="25373">
                  <c:v>152.32000000438001</c:v>
                </c:pt>
                <c:pt idx="25374">
                  <c:v>152.32800000438098</c:v>
                </c:pt>
                <c:pt idx="25375">
                  <c:v>152.33600000438099</c:v>
                </c:pt>
                <c:pt idx="25376">
                  <c:v>152.344000004381</c:v>
                </c:pt>
                <c:pt idx="25377">
                  <c:v>152.35200000438101</c:v>
                </c:pt>
                <c:pt idx="25378">
                  <c:v>152.36000000438099</c:v>
                </c:pt>
                <c:pt idx="25379">
                  <c:v>152.368000004382</c:v>
                </c:pt>
                <c:pt idx="25380">
                  <c:v>152.37600000438201</c:v>
                </c:pt>
                <c:pt idx="25381">
                  <c:v>152.38400000438199</c:v>
                </c:pt>
                <c:pt idx="25382">
                  <c:v>152.392000004382</c:v>
                </c:pt>
                <c:pt idx="25383">
                  <c:v>152.400000004383</c:v>
                </c:pt>
                <c:pt idx="25384">
                  <c:v>152.40800000438301</c:v>
                </c:pt>
                <c:pt idx="25385">
                  <c:v>152.41600000438299</c:v>
                </c:pt>
                <c:pt idx="25386">
                  <c:v>152.424000004383</c:v>
                </c:pt>
                <c:pt idx="25387">
                  <c:v>152.43200000438401</c:v>
                </c:pt>
                <c:pt idx="25388">
                  <c:v>152.44000000438402</c:v>
                </c:pt>
                <c:pt idx="25389">
                  <c:v>152.448000004384</c:v>
                </c:pt>
                <c:pt idx="25390">
                  <c:v>152.45600000438401</c:v>
                </c:pt>
                <c:pt idx="25391">
                  <c:v>152.46400000438402</c:v>
                </c:pt>
                <c:pt idx="25392">
                  <c:v>152.472000004385</c:v>
                </c:pt>
                <c:pt idx="25393">
                  <c:v>152.480000004385</c:v>
                </c:pt>
                <c:pt idx="25394">
                  <c:v>152.48800000438501</c:v>
                </c:pt>
                <c:pt idx="25395">
                  <c:v>152.49600000438502</c:v>
                </c:pt>
                <c:pt idx="25396">
                  <c:v>152.504000004386</c:v>
                </c:pt>
                <c:pt idx="25397">
                  <c:v>152.51200000438601</c:v>
                </c:pt>
                <c:pt idx="25398">
                  <c:v>152.52000000438602</c:v>
                </c:pt>
                <c:pt idx="25399">
                  <c:v>152.528000004386</c:v>
                </c:pt>
                <c:pt idx="25400">
                  <c:v>152.53600000438701</c:v>
                </c:pt>
                <c:pt idx="25401">
                  <c:v>152.54400000438702</c:v>
                </c:pt>
                <c:pt idx="25402">
                  <c:v>152.55200000438703</c:v>
                </c:pt>
                <c:pt idx="25403">
                  <c:v>152.56000000438698</c:v>
                </c:pt>
                <c:pt idx="25404">
                  <c:v>152.56800000438699</c:v>
                </c:pt>
                <c:pt idx="25405">
                  <c:v>152.57600000438802</c:v>
                </c:pt>
                <c:pt idx="25406">
                  <c:v>152.58400000438797</c:v>
                </c:pt>
                <c:pt idx="25407">
                  <c:v>152.59200000438798</c:v>
                </c:pt>
                <c:pt idx="25408">
                  <c:v>152.60000000438799</c:v>
                </c:pt>
                <c:pt idx="25409">
                  <c:v>152.608000004389</c:v>
                </c:pt>
                <c:pt idx="25410">
                  <c:v>152.61600000438898</c:v>
                </c:pt>
                <c:pt idx="25411">
                  <c:v>152.62400000438899</c:v>
                </c:pt>
                <c:pt idx="25412">
                  <c:v>152.632000004389</c:v>
                </c:pt>
                <c:pt idx="25413">
                  <c:v>152.64000000438998</c:v>
                </c:pt>
                <c:pt idx="25414">
                  <c:v>152.64800000438998</c:v>
                </c:pt>
                <c:pt idx="25415">
                  <c:v>152.65600000438999</c:v>
                </c:pt>
                <c:pt idx="25416">
                  <c:v>152.66400000439</c:v>
                </c:pt>
                <c:pt idx="25417">
                  <c:v>152.67200000438999</c:v>
                </c:pt>
                <c:pt idx="25418">
                  <c:v>152.68000000439099</c:v>
                </c:pt>
                <c:pt idx="25419">
                  <c:v>152.688000004391</c:v>
                </c:pt>
                <c:pt idx="25420">
                  <c:v>152.69600000439101</c:v>
                </c:pt>
                <c:pt idx="25421">
                  <c:v>152.70400000439099</c:v>
                </c:pt>
                <c:pt idx="25422">
                  <c:v>152.712000004392</c:v>
                </c:pt>
                <c:pt idx="25423">
                  <c:v>152.72000000439201</c:v>
                </c:pt>
                <c:pt idx="25424">
                  <c:v>152.72800000439199</c:v>
                </c:pt>
                <c:pt idx="25425">
                  <c:v>152.736000004392</c:v>
                </c:pt>
                <c:pt idx="25426">
                  <c:v>152.744000004393</c:v>
                </c:pt>
                <c:pt idx="25427">
                  <c:v>152.75200000439301</c:v>
                </c:pt>
                <c:pt idx="25428">
                  <c:v>152.76000000439299</c:v>
                </c:pt>
                <c:pt idx="25429">
                  <c:v>152.768000004393</c:v>
                </c:pt>
                <c:pt idx="25430">
                  <c:v>152.77600000439301</c:v>
                </c:pt>
                <c:pt idx="25431">
                  <c:v>152.78400000439399</c:v>
                </c:pt>
                <c:pt idx="25432">
                  <c:v>152.792000004394</c:v>
                </c:pt>
                <c:pt idx="25433">
                  <c:v>152.80000000439401</c:v>
                </c:pt>
                <c:pt idx="25434">
                  <c:v>152.80800000439402</c:v>
                </c:pt>
                <c:pt idx="25435">
                  <c:v>152.81600000439499</c:v>
                </c:pt>
                <c:pt idx="25436">
                  <c:v>152.824000004395</c:v>
                </c:pt>
                <c:pt idx="25437">
                  <c:v>152.83200000439501</c:v>
                </c:pt>
                <c:pt idx="25438">
                  <c:v>152.84000000439499</c:v>
                </c:pt>
                <c:pt idx="25439">
                  <c:v>152.848000004396</c:v>
                </c:pt>
                <c:pt idx="25440">
                  <c:v>152.85600000439601</c:v>
                </c:pt>
                <c:pt idx="25441">
                  <c:v>152.86400000439602</c:v>
                </c:pt>
                <c:pt idx="25442">
                  <c:v>152.872000004396</c:v>
                </c:pt>
                <c:pt idx="25443">
                  <c:v>152.88000000439601</c:v>
                </c:pt>
                <c:pt idx="25444">
                  <c:v>152.88800000439701</c:v>
                </c:pt>
                <c:pt idx="25445">
                  <c:v>152.896000004397</c:v>
                </c:pt>
                <c:pt idx="25446">
                  <c:v>152.90400000439701</c:v>
                </c:pt>
                <c:pt idx="25447">
                  <c:v>152.91200000439702</c:v>
                </c:pt>
                <c:pt idx="25448">
                  <c:v>152.92000000439802</c:v>
                </c:pt>
                <c:pt idx="25449">
                  <c:v>152.928000004398</c:v>
                </c:pt>
                <c:pt idx="25450">
                  <c:v>152.93600000439801</c:v>
                </c:pt>
                <c:pt idx="25451">
                  <c:v>152.94400000439799</c:v>
                </c:pt>
                <c:pt idx="25452">
                  <c:v>152.95200000439903</c:v>
                </c:pt>
                <c:pt idx="25453">
                  <c:v>152.96000000439901</c:v>
                </c:pt>
                <c:pt idx="25454">
                  <c:v>152.96800000439899</c:v>
                </c:pt>
                <c:pt idx="25455">
                  <c:v>152.976000004399</c:v>
                </c:pt>
                <c:pt idx="25456">
                  <c:v>152.98400000439898</c:v>
                </c:pt>
                <c:pt idx="25457">
                  <c:v>152.99200000439998</c:v>
                </c:pt>
                <c:pt idx="25458">
                  <c:v>153.00000000439999</c:v>
                </c:pt>
                <c:pt idx="25459">
                  <c:v>153.0080000044</c:v>
                </c:pt>
                <c:pt idx="25460">
                  <c:v>153.01600000439998</c:v>
                </c:pt>
                <c:pt idx="25461">
                  <c:v>153.02400000440099</c:v>
                </c:pt>
                <c:pt idx="25462">
                  <c:v>153.032000004401</c:v>
                </c:pt>
                <c:pt idx="25463">
                  <c:v>153.04000000440098</c:v>
                </c:pt>
                <c:pt idx="25464">
                  <c:v>153.04800000440099</c:v>
                </c:pt>
                <c:pt idx="25465">
                  <c:v>153.05600000440199</c:v>
                </c:pt>
                <c:pt idx="25466">
                  <c:v>153.064000004402</c:v>
                </c:pt>
                <c:pt idx="25467">
                  <c:v>153.07200000440199</c:v>
                </c:pt>
                <c:pt idx="25468">
                  <c:v>153.080000004402</c:v>
                </c:pt>
                <c:pt idx="25469">
                  <c:v>153.08800000440201</c:v>
                </c:pt>
                <c:pt idx="25470">
                  <c:v>153.09600000440298</c:v>
                </c:pt>
                <c:pt idx="25471">
                  <c:v>153.10400000440299</c:v>
                </c:pt>
                <c:pt idx="25472">
                  <c:v>153.112000004403</c:v>
                </c:pt>
                <c:pt idx="25473">
                  <c:v>153.12000000440301</c:v>
                </c:pt>
                <c:pt idx="25474">
                  <c:v>153.12800000440399</c:v>
                </c:pt>
                <c:pt idx="25475">
                  <c:v>153.136000004404</c:v>
                </c:pt>
                <c:pt idx="25476">
                  <c:v>153.14400000440401</c:v>
                </c:pt>
                <c:pt idx="25477">
                  <c:v>153.15200000440399</c:v>
                </c:pt>
                <c:pt idx="25478">
                  <c:v>153.16000000440499</c:v>
                </c:pt>
                <c:pt idx="25479">
                  <c:v>153.168000004405</c:v>
                </c:pt>
                <c:pt idx="25480">
                  <c:v>153.17600000440501</c:v>
                </c:pt>
                <c:pt idx="25481">
                  <c:v>153.18400000440499</c:v>
                </c:pt>
                <c:pt idx="25482">
                  <c:v>153.192000004405</c:v>
                </c:pt>
                <c:pt idx="25483">
                  <c:v>153.20000000440601</c:v>
                </c:pt>
                <c:pt idx="25484">
                  <c:v>153.20800000440599</c:v>
                </c:pt>
                <c:pt idx="25485">
                  <c:v>153.216000004406</c:v>
                </c:pt>
                <c:pt idx="25486">
                  <c:v>153.22400000440601</c:v>
                </c:pt>
                <c:pt idx="25487">
                  <c:v>153.23200000440701</c:v>
                </c:pt>
                <c:pt idx="25488">
                  <c:v>153.24000000440699</c:v>
                </c:pt>
                <c:pt idx="25489">
                  <c:v>153.248000004407</c:v>
                </c:pt>
                <c:pt idx="25490">
                  <c:v>153.25600000440701</c:v>
                </c:pt>
                <c:pt idx="25491">
                  <c:v>153.26400000440802</c:v>
                </c:pt>
                <c:pt idx="25492">
                  <c:v>153.272000004408</c:v>
                </c:pt>
                <c:pt idx="25493">
                  <c:v>153.28000000440801</c:v>
                </c:pt>
                <c:pt idx="25494">
                  <c:v>153.28800000440802</c:v>
                </c:pt>
                <c:pt idx="25495">
                  <c:v>153.296000004408</c:v>
                </c:pt>
                <c:pt idx="25496">
                  <c:v>153.304000004409</c:v>
                </c:pt>
                <c:pt idx="25497">
                  <c:v>153.31200000440901</c:v>
                </c:pt>
                <c:pt idx="25498">
                  <c:v>153.32000000440902</c:v>
                </c:pt>
                <c:pt idx="25499">
                  <c:v>153.32800000440901</c:v>
                </c:pt>
                <c:pt idx="25500">
                  <c:v>153.33600000441001</c:v>
                </c:pt>
                <c:pt idx="25501">
                  <c:v>153.34400000441002</c:v>
                </c:pt>
                <c:pt idx="25502">
                  <c:v>153.35200000441</c:v>
                </c:pt>
                <c:pt idx="25503">
                  <c:v>153.36000000440998</c:v>
                </c:pt>
                <c:pt idx="25504">
                  <c:v>153.36800000441102</c:v>
                </c:pt>
                <c:pt idx="25505">
                  <c:v>153.37600000441103</c:v>
                </c:pt>
                <c:pt idx="25506">
                  <c:v>153.38400000441098</c:v>
                </c:pt>
                <c:pt idx="25507">
                  <c:v>153.39200000441099</c:v>
                </c:pt>
                <c:pt idx="25508">
                  <c:v>153.400000004411</c:v>
                </c:pt>
                <c:pt idx="25509">
                  <c:v>153.40800000441197</c:v>
                </c:pt>
                <c:pt idx="25510">
                  <c:v>153.41600000441198</c:v>
                </c:pt>
                <c:pt idx="25511">
                  <c:v>153.42400000441199</c:v>
                </c:pt>
                <c:pt idx="25512">
                  <c:v>153.432000004412</c:v>
                </c:pt>
                <c:pt idx="25513">
                  <c:v>153.44000000441298</c:v>
                </c:pt>
                <c:pt idx="25514">
                  <c:v>153.44800000441299</c:v>
                </c:pt>
                <c:pt idx="25515">
                  <c:v>153.456000004413</c:v>
                </c:pt>
                <c:pt idx="25516">
                  <c:v>153.46400000441298</c:v>
                </c:pt>
                <c:pt idx="25517">
                  <c:v>153.47200000441299</c:v>
                </c:pt>
                <c:pt idx="25518">
                  <c:v>153.48000000441399</c:v>
                </c:pt>
                <c:pt idx="25519">
                  <c:v>153.488000004414</c:v>
                </c:pt>
                <c:pt idx="25520">
                  <c:v>153.49600000441399</c:v>
                </c:pt>
                <c:pt idx="25521">
                  <c:v>153.504000004414</c:v>
                </c:pt>
                <c:pt idx="25522">
                  <c:v>153.512000004415</c:v>
                </c:pt>
                <c:pt idx="25523">
                  <c:v>153.52000000441501</c:v>
                </c:pt>
                <c:pt idx="25524">
                  <c:v>153.52800000441499</c:v>
                </c:pt>
                <c:pt idx="25525">
                  <c:v>153.536000004415</c:v>
                </c:pt>
                <c:pt idx="25526">
                  <c:v>153.54400000441601</c:v>
                </c:pt>
                <c:pt idx="25527">
                  <c:v>153.55200000441599</c:v>
                </c:pt>
                <c:pt idx="25528">
                  <c:v>153.560000004416</c:v>
                </c:pt>
                <c:pt idx="25529">
                  <c:v>153.56800000441601</c:v>
                </c:pt>
                <c:pt idx="25530">
                  <c:v>153.57600000441602</c:v>
                </c:pt>
                <c:pt idx="25531">
                  <c:v>153.58400000441699</c:v>
                </c:pt>
                <c:pt idx="25532">
                  <c:v>153.592000004417</c:v>
                </c:pt>
                <c:pt idx="25533">
                  <c:v>153.60000000441701</c:v>
                </c:pt>
                <c:pt idx="25534">
                  <c:v>153.60800000441699</c:v>
                </c:pt>
                <c:pt idx="25535">
                  <c:v>153.616000004418</c:v>
                </c:pt>
                <c:pt idx="25536">
                  <c:v>153.62400000441801</c:v>
                </c:pt>
                <c:pt idx="25537">
                  <c:v>153.63200000441802</c:v>
                </c:pt>
                <c:pt idx="25538">
                  <c:v>153.640000004418</c:v>
                </c:pt>
                <c:pt idx="25539">
                  <c:v>153.648000004419</c:v>
                </c:pt>
                <c:pt idx="25540">
                  <c:v>153.65600000441901</c:v>
                </c:pt>
                <c:pt idx="25541">
                  <c:v>153.66400000441899</c:v>
                </c:pt>
                <c:pt idx="25542">
                  <c:v>153.672000004419</c:v>
                </c:pt>
                <c:pt idx="25543">
                  <c:v>153.68000000441901</c:v>
                </c:pt>
                <c:pt idx="25544">
                  <c:v>153.68800000442002</c:v>
                </c:pt>
                <c:pt idx="25545">
                  <c:v>153.69600000442</c:v>
                </c:pt>
                <c:pt idx="25546">
                  <c:v>153.70400000442001</c:v>
                </c:pt>
                <c:pt idx="25547">
                  <c:v>153.71200000442002</c:v>
                </c:pt>
                <c:pt idx="25548">
                  <c:v>153.720000004421</c:v>
                </c:pt>
                <c:pt idx="25549">
                  <c:v>153.72800000442101</c:v>
                </c:pt>
                <c:pt idx="25550">
                  <c:v>153.73600000442102</c:v>
                </c:pt>
                <c:pt idx="25551">
                  <c:v>153.74400000442103</c:v>
                </c:pt>
                <c:pt idx="25552">
                  <c:v>153.752000004422</c:v>
                </c:pt>
                <c:pt idx="25553">
                  <c:v>153.76000000442201</c:v>
                </c:pt>
                <c:pt idx="25554">
                  <c:v>153.76800000442199</c:v>
                </c:pt>
                <c:pt idx="25555">
                  <c:v>153.77600000442197</c:v>
                </c:pt>
                <c:pt idx="25556">
                  <c:v>153.78400000442198</c:v>
                </c:pt>
                <c:pt idx="25557">
                  <c:v>153.79200000442299</c:v>
                </c:pt>
                <c:pt idx="25558">
                  <c:v>153.800000004423</c:v>
                </c:pt>
                <c:pt idx="25559">
                  <c:v>153.80800000442298</c:v>
                </c:pt>
                <c:pt idx="25560">
                  <c:v>153.81600000442299</c:v>
                </c:pt>
                <c:pt idx="25561">
                  <c:v>153.82400000442399</c:v>
                </c:pt>
                <c:pt idx="25562">
                  <c:v>153.832000004424</c:v>
                </c:pt>
                <c:pt idx="25563">
                  <c:v>153.84000000442398</c:v>
                </c:pt>
                <c:pt idx="25564">
                  <c:v>153.84800000442399</c:v>
                </c:pt>
                <c:pt idx="25565">
                  <c:v>153.856000004425</c:v>
                </c:pt>
                <c:pt idx="25566">
                  <c:v>153.86400000442498</c:v>
                </c:pt>
                <c:pt idx="25567">
                  <c:v>153.87200000442499</c:v>
                </c:pt>
                <c:pt idx="25568">
                  <c:v>153.880000004425</c:v>
                </c:pt>
                <c:pt idx="25569">
                  <c:v>153.88800000442501</c:v>
                </c:pt>
                <c:pt idx="25570">
                  <c:v>153.89600000442599</c:v>
                </c:pt>
                <c:pt idx="25571">
                  <c:v>153.904000004426</c:v>
                </c:pt>
                <c:pt idx="25572">
                  <c:v>153.91200000442601</c:v>
                </c:pt>
                <c:pt idx="25573">
                  <c:v>153.92000000442599</c:v>
                </c:pt>
                <c:pt idx="25574">
                  <c:v>153.92800000442699</c:v>
                </c:pt>
                <c:pt idx="25575">
                  <c:v>153.936000004427</c:v>
                </c:pt>
                <c:pt idx="25576">
                  <c:v>153.94400000442701</c:v>
                </c:pt>
                <c:pt idx="25577">
                  <c:v>153.95200000442699</c:v>
                </c:pt>
                <c:pt idx="25578">
                  <c:v>153.960000004428</c:v>
                </c:pt>
                <c:pt idx="25579">
                  <c:v>153.96800000442801</c:v>
                </c:pt>
                <c:pt idx="25580">
                  <c:v>153.97600000442799</c:v>
                </c:pt>
                <c:pt idx="25581">
                  <c:v>153.984000004428</c:v>
                </c:pt>
                <c:pt idx="25582">
                  <c:v>153.99200000442801</c:v>
                </c:pt>
                <c:pt idx="25583">
                  <c:v>154.00000000442901</c:v>
                </c:pt>
                <c:pt idx="25584">
                  <c:v>154.00800000442899</c:v>
                </c:pt>
                <c:pt idx="25585">
                  <c:v>154.016000004429</c:v>
                </c:pt>
                <c:pt idx="25586">
                  <c:v>154.02400000442901</c:v>
                </c:pt>
                <c:pt idx="25587">
                  <c:v>154.03200000442999</c:v>
                </c:pt>
                <c:pt idx="25588">
                  <c:v>154.04000000443</c:v>
                </c:pt>
                <c:pt idx="25589">
                  <c:v>154.04800000443001</c:v>
                </c:pt>
                <c:pt idx="25590">
                  <c:v>154.05600000443002</c:v>
                </c:pt>
                <c:pt idx="25591">
                  <c:v>154.06400000443099</c:v>
                </c:pt>
                <c:pt idx="25592">
                  <c:v>154.072000004431</c:v>
                </c:pt>
                <c:pt idx="25593">
                  <c:v>154.08000000443101</c:v>
                </c:pt>
                <c:pt idx="25594">
                  <c:v>154.08800000443102</c:v>
                </c:pt>
                <c:pt idx="25595">
                  <c:v>154.096000004431</c:v>
                </c:pt>
                <c:pt idx="25596">
                  <c:v>154.10400000443201</c:v>
                </c:pt>
                <c:pt idx="25597">
                  <c:v>154.11200000443202</c:v>
                </c:pt>
                <c:pt idx="25598">
                  <c:v>154.120000004432</c:v>
                </c:pt>
                <c:pt idx="25599">
                  <c:v>154.12800000443201</c:v>
                </c:pt>
                <c:pt idx="25600">
                  <c:v>154.13600000443301</c:v>
                </c:pt>
                <c:pt idx="25601">
                  <c:v>154.14400000443302</c:v>
                </c:pt>
                <c:pt idx="25602">
                  <c:v>154.15200000443301</c:v>
                </c:pt>
                <c:pt idx="25603">
                  <c:v>154.16000000443299</c:v>
                </c:pt>
                <c:pt idx="25604">
                  <c:v>154.16800000443402</c:v>
                </c:pt>
                <c:pt idx="25605">
                  <c:v>154.176000004434</c:v>
                </c:pt>
                <c:pt idx="25606">
                  <c:v>154.18400000443398</c:v>
                </c:pt>
                <c:pt idx="25607">
                  <c:v>154.19200000443399</c:v>
                </c:pt>
                <c:pt idx="25608">
                  <c:v>154.200000004434</c:v>
                </c:pt>
                <c:pt idx="25609">
                  <c:v>154.20800000443498</c:v>
                </c:pt>
                <c:pt idx="25610">
                  <c:v>154.21600000443499</c:v>
                </c:pt>
                <c:pt idx="25611">
                  <c:v>154.224000004435</c:v>
                </c:pt>
                <c:pt idx="25612">
                  <c:v>154.23200000443498</c:v>
                </c:pt>
                <c:pt idx="25613">
                  <c:v>154.24000000443598</c:v>
                </c:pt>
                <c:pt idx="25614">
                  <c:v>154.24800000443599</c:v>
                </c:pt>
                <c:pt idx="25615">
                  <c:v>154.256000004436</c:v>
                </c:pt>
                <c:pt idx="25616">
                  <c:v>154.26400000443599</c:v>
                </c:pt>
                <c:pt idx="25617">
                  <c:v>154.27200000443599</c:v>
                </c:pt>
                <c:pt idx="25618">
                  <c:v>154.280000004437</c:v>
                </c:pt>
                <c:pt idx="25619">
                  <c:v>154.28800000443698</c:v>
                </c:pt>
                <c:pt idx="25620">
                  <c:v>154.29600000443699</c:v>
                </c:pt>
                <c:pt idx="25621">
                  <c:v>154.304000004437</c:v>
                </c:pt>
                <c:pt idx="25622">
                  <c:v>154.312000004438</c:v>
                </c:pt>
                <c:pt idx="25623">
                  <c:v>154.32000000443799</c:v>
                </c:pt>
                <c:pt idx="25624">
                  <c:v>154.328000004438</c:v>
                </c:pt>
                <c:pt idx="25625">
                  <c:v>154.33600000443801</c:v>
                </c:pt>
                <c:pt idx="25626">
                  <c:v>154.34400000443901</c:v>
                </c:pt>
                <c:pt idx="25627">
                  <c:v>154.35200000443899</c:v>
                </c:pt>
                <c:pt idx="25628">
                  <c:v>154.360000004439</c:v>
                </c:pt>
                <c:pt idx="25629">
                  <c:v>154.36800000443901</c:v>
                </c:pt>
                <c:pt idx="25630">
                  <c:v>154.37600000443899</c:v>
                </c:pt>
                <c:pt idx="25631">
                  <c:v>154.38400000444</c:v>
                </c:pt>
                <c:pt idx="25632">
                  <c:v>154.39200000444001</c:v>
                </c:pt>
                <c:pt idx="25633">
                  <c:v>154.40000000444002</c:v>
                </c:pt>
                <c:pt idx="25634">
                  <c:v>154.40800000444</c:v>
                </c:pt>
                <c:pt idx="25635">
                  <c:v>154.416000004441</c:v>
                </c:pt>
                <c:pt idx="25636">
                  <c:v>154.42400000444101</c:v>
                </c:pt>
                <c:pt idx="25637">
                  <c:v>154.43200000444099</c:v>
                </c:pt>
                <c:pt idx="25638">
                  <c:v>154.440000004441</c:v>
                </c:pt>
                <c:pt idx="25639">
                  <c:v>154.44800000444201</c:v>
                </c:pt>
                <c:pt idx="25640">
                  <c:v>154.45600000444202</c:v>
                </c:pt>
                <c:pt idx="25641">
                  <c:v>154.464000004442</c:v>
                </c:pt>
                <c:pt idx="25642">
                  <c:v>154.47200000444201</c:v>
                </c:pt>
                <c:pt idx="25643">
                  <c:v>154.48000000444202</c:v>
                </c:pt>
                <c:pt idx="25644">
                  <c:v>154.48800000444299</c:v>
                </c:pt>
                <c:pt idx="25645">
                  <c:v>154.496000004443</c:v>
                </c:pt>
                <c:pt idx="25646">
                  <c:v>154.50400000444301</c:v>
                </c:pt>
                <c:pt idx="25647">
                  <c:v>154.51200000444302</c:v>
                </c:pt>
                <c:pt idx="25648">
                  <c:v>154.520000004444</c:v>
                </c:pt>
                <c:pt idx="25649">
                  <c:v>154.52800000444401</c:v>
                </c:pt>
                <c:pt idx="25650">
                  <c:v>154.53600000444402</c:v>
                </c:pt>
                <c:pt idx="25651">
                  <c:v>154.544000004444</c:v>
                </c:pt>
                <c:pt idx="25652">
                  <c:v>154.55200000444501</c:v>
                </c:pt>
                <c:pt idx="25653">
                  <c:v>154.56000000444502</c:v>
                </c:pt>
                <c:pt idx="25654">
                  <c:v>154.568000004445</c:v>
                </c:pt>
                <c:pt idx="25655">
                  <c:v>154.57600000444498</c:v>
                </c:pt>
                <c:pt idx="25656">
                  <c:v>154.58400000444499</c:v>
                </c:pt>
                <c:pt idx="25657">
                  <c:v>154.59200000444599</c:v>
                </c:pt>
                <c:pt idx="25658">
                  <c:v>154.60000000444597</c:v>
                </c:pt>
                <c:pt idx="25659">
                  <c:v>154.60800000444598</c:v>
                </c:pt>
                <c:pt idx="25660">
                  <c:v>154.61600000444599</c:v>
                </c:pt>
                <c:pt idx="25661">
                  <c:v>154.624000004447</c:v>
                </c:pt>
                <c:pt idx="25662">
                  <c:v>154.63200000444698</c:v>
                </c:pt>
                <c:pt idx="25663">
                  <c:v>154.64000000444699</c:v>
                </c:pt>
                <c:pt idx="25664">
                  <c:v>154.648000004447</c:v>
                </c:pt>
                <c:pt idx="25665">
                  <c:v>154.656000004448</c:v>
                </c:pt>
                <c:pt idx="25666">
                  <c:v>154.66400000444798</c:v>
                </c:pt>
                <c:pt idx="25667">
                  <c:v>154.67200000444799</c:v>
                </c:pt>
                <c:pt idx="25668">
                  <c:v>154.680000004448</c:v>
                </c:pt>
                <c:pt idx="25669">
                  <c:v>154.68800000444799</c:v>
                </c:pt>
                <c:pt idx="25670">
                  <c:v>154.69600000444899</c:v>
                </c:pt>
                <c:pt idx="25671">
                  <c:v>154.704000004449</c:v>
                </c:pt>
                <c:pt idx="25672">
                  <c:v>154.71200000444901</c:v>
                </c:pt>
                <c:pt idx="25673">
                  <c:v>154.72000000444899</c:v>
                </c:pt>
                <c:pt idx="25674">
                  <c:v>154.72800000445</c:v>
                </c:pt>
                <c:pt idx="25675">
                  <c:v>154.73600000445001</c:v>
                </c:pt>
                <c:pt idx="25676">
                  <c:v>154.74400000444999</c:v>
                </c:pt>
                <c:pt idx="25677">
                  <c:v>154.75200000445</c:v>
                </c:pt>
                <c:pt idx="25678">
                  <c:v>154.760000004451</c:v>
                </c:pt>
                <c:pt idx="25679">
                  <c:v>154.76800000445101</c:v>
                </c:pt>
                <c:pt idx="25680">
                  <c:v>154.77600000445099</c:v>
                </c:pt>
                <c:pt idx="25681">
                  <c:v>154.784000004451</c:v>
                </c:pt>
                <c:pt idx="25682">
                  <c:v>154.79200000445101</c:v>
                </c:pt>
                <c:pt idx="25683">
                  <c:v>154.80000000445199</c:v>
                </c:pt>
                <c:pt idx="25684">
                  <c:v>154.808000004452</c:v>
                </c:pt>
                <c:pt idx="25685">
                  <c:v>154.81600000445201</c:v>
                </c:pt>
                <c:pt idx="25686">
                  <c:v>154.82400000445202</c:v>
                </c:pt>
                <c:pt idx="25687">
                  <c:v>154.83200000445299</c:v>
                </c:pt>
                <c:pt idx="25688">
                  <c:v>154.840000004453</c:v>
                </c:pt>
                <c:pt idx="25689">
                  <c:v>154.84800000445301</c:v>
                </c:pt>
                <c:pt idx="25690">
                  <c:v>154.85600000445299</c:v>
                </c:pt>
                <c:pt idx="25691">
                  <c:v>154.864000004454</c:v>
                </c:pt>
                <c:pt idx="25692">
                  <c:v>154.87200000445401</c:v>
                </c:pt>
                <c:pt idx="25693">
                  <c:v>154.88000000445402</c:v>
                </c:pt>
                <c:pt idx="25694">
                  <c:v>154.888000004454</c:v>
                </c:pt>
                <c:pt idx="25695">
                  <c:v>154.89600000445401</c:v>
                </c:pt>
                <c:pt idx="25696">
                  <c:v>154.90400000445501</c:v>
                </c:pt>
                <c:pt idx="25697">
                  <c:v>154.91200000445502</c:v>
                </c:pt>
                <c:pt idx="25698">
                  <c:v>154.92000000445501</c:v>
                </c:pt>
                <c:pt idx="25699">
                  <c:v>154.92800000445501</c:v>
                </c:pt>
                <c:pt idx="25700">
                  <c:v>154.93600000445602</c:v>
                </c:pt>
                <c:pt idx="25701">
                  <c:v>154.944000004456</c:v>
                </c:pt>
                <c:pt idx="25702">
                  <c:v>154.95200000445601</c:v>
                </c:pt>
                <c:pt idx="25703">
                  <c:v>154.96000000445599</c:v>
                </c:pt>
                <c:pt idx="25704">
                  <c:v>154.96800000445702</c:v>
                </c:pt>
                <c:pt idx="25705">
                  <c:v>154.97600000445701</c:v>
                </c:pt>
                <c:pt idx="25706">
                  <c:v>154.98400000445699</c:v>
                </c:pt>
                <c:pt idx="25707">
                  <c:v>154.992000004457</c:v>
                </c:pt>
                <c:pt idx="25708">
                  <c:v>155.00000000445698</c:v>
                </c:pt>
                <c:pt idx="25709">
                  <c:v>155.00800000445798</c:v>
                </c:pt>
                <c:pt idx="25710">
                  <c:v>155.01600000445799</c:v>
                </c:pt>
                <c:pt idx="25711">
                  <c:v>155.024000004458</c:v>
                </c:pt>
                <c:pt idx="25712">
                  <c:v>155.03200000445798</c:v>
                </c:pt>
                <c:pt idx="25713">
                  <c:v>155.04000000445899</c:v>
                </c:pt>
                <c:pt idx="25714">
                  <c:v>155.048000004459</c:v>
                </c:pt>
                <c:pt idx="25715">
                  <c:v>155.05600000445898</c:v>
                </c:pt>
                <c:pt idx="25716">
                  <c:v>155.06400000445899</c:v>
                </c:pt>
                <c:pt idx="25717">
                  <c:v>155.07200000445999</c:v>
                </c:pt>
                <c:pt idx="25718">
                  <c:v>155.08000000446</c:v>
                </c:pt>
                <c:pt idx="25719">
                  <c:v>155.08800000445999</c:v>
                </c:pt>
                <c:pt idx="25720">
                  <c:v>155.09600000446</c:v>
                </c:pt>
                <c:pt idx="25721">
                  <c:v>155.10400000446</c:v>
                </c:pt>
                <c:pt idx="25722">
                  <c:v>155.11200000446098</c:v>
                </c:pt>
                <c:pt idx="25723">
                  <c:v>155.12000000446099</c:v>
                </c:pt>
                <c:pt idx="25724">
                  <c:v>155.128000004461</c:v>
                </c:pt>
                <c:pt idx="25725">
                  <c:v>155.13600000446101</c:v>
                </c:pt>
                <c:pt idx="25726">
                  <c:v>155.14400000446199</c:v>
                </c:pt>
                <c:pt idx="25727">
                  <c:v>155.152000004462</c:v>
                </c:pt>
                <c:pt idx="25728">
                  <c:v>155.16000000446201</c:v>
                </c:pt>
                <c:pt idx="25729">
                  <c:v>155.16800000446199</c:v>
                </c:pt>
                <c:pt idx="25730">
                  <c:v>155.176000004462</c:v>
                </c:pt>
                <c:pt idx="25731">
                  <c:v>155.184000004463</c:v>
                </c:pt>
                <c:pt idx="25732">
                  <c:v>155.19200000446301</c:v>
                </c:pt>
                <c:pt idx="25733">
                  <c:v>155.20000000446299</c:v>
                </c:pt>
                <c:pt idx="25734">
                  <c:v>155.208000004463</c:v>
                </c:pt>
                <c:pt idx="25735">
                  <c:v>155.21600000446401</c:v>
                </c:pt>
                <c:pt idx="25736">
                  <c:v>155.22400000446402</c:v>
                </c:pt>
                <c:pt idx="25737">
                  <c:v>155.232000004464</c:v>
                </c:pt>
                <c:pt idx="25738">
                  <c:v>155.24000000446401</c:v>
                </c:pt>
                <c:pt idx="25739">
                  <c:v>155.24800000446501</c:v>
                </c:pt>
                <c:pt idx="25740">
                  <c:v>155.25600000446499</c:v>
                </c:pt>
                <c:pt idx="25741">
                  <c:v>155.264000004465</c:v>
                </c:pt>
                <c:pt idx="25742">
                  <c:v>155.27200000446501</c:v>
                </c:pt>
                <c:pt idx="25743">
                  <c:v>155.28000000446502</c:v>
                </c:pt>
                <c:pt idx="25744">
                  <c:v>155.288000004466</c:v>
                </c:pt>
                <c:pt idx="25745">
                  <c:v>155.29600000446601</c:v>
                </c:pt>
                <c:pt idx="25746">
                  <c:v>155.30400000446602</c:v>
                </c:pt>
                <c:pt idx="25747">
                  <c:v>155.312000004466</c:v>
                </c:pt>
                <c:pt idx="25748">
                  <c:v>155.320000004467</c:v>
                </c:pt>
                <c:pt idx="25749">
                  <c:v>155.32800000446701</c:v>
                </c:pt>
                <c:pt idx="25750">
                  <c:v>155.33600000446702</c:v>
                </c:pt>
                <c:pt idx="25751">
                  <c:v>155.34400000446701</c:v>
                </c:pt>
                <c:pt idx="25752">
                  <c:v>155.35200000446801</c:v>
                </c:pt>
                <c:pt idx="25753">
                  <c:v>155.36000000446802</c:v>
                </c:pt>
                <c:pt idx="25754">
                  <c:v>155.368000004468</c:v>
                </c:pt>
                <c:pt idx="25755">
                  <c:v>155.37600000446798</c:v>
                </c:pt>
                <c:pt idx="25756">
                  <c:v>155.38400000446799</c:v>
                </c:pt>
                <c:pt idx="25757">
                  <c:v>155.392000004469</c:v>
                </c:pt>
                <c:pt idx="25758">
                  <c:v>155.40000000446898</c:v>
                </c:pt>
                <c:pt idx="25759">
                  <c:v>155.40800000446899</c:v>
                </c:pt>
                <c:pt idx="25760">
                  <c:v>155.416000004469</c:v>
                </c:pt>
                <c:pt idx="25761">
                  <c:v>155.42400000446997</c:v>
                </c:pt>
                <c:pt idx="25762">
                  <c:v>155.43200000446998</c:v>
                </c:pt>
                <c:pt idx="25763">
                  <c:v>155.44000000446999</c:v>
                </c:pt>
                <c:pt idx="25764">
                  <c:v>155.44800000447</c:v>
                </c:pt>
                <c:pt idx="25765">
                  <c:v>155.45600000447098</c:v>
                </c:pt>
                <c:pt idx="25766">
                  <c:v>155.46400000447099</c:v>
                </c:pt>
                <c:pt idx="25767">
                  <c:v>155.472000004471</c:v>
                </c:pt>
                <c:pt idx="25768">
                  <c:v>155.48000000447098</c:v>
                </c:pt>
                <c:pt idx="25769">
                  <c:v>155.48800000447099</c:v>
                </c:pt>
                <c:pt idx="25770">
                  <c:v>155.49600000447199</c:v>
                </c:pt>
                <c:pt idx="25771">
                  <c:v>155.504000004472</c:v>
                </c:pt>
                <c:pt idx="25772">
                  <c:v>155.51200000447199</c:v>
                </c:pt>
                <c:pt idx="25773">
                  <c:v>155.520000004472</c:v>
                </c:pt>
                <c:pt idx="25774">
                  <c:v>155.528000004473</c:v>
                </c:pt>
                <c:pt idx="25775">
                  <c:v>155.53600000447301</c:v>
                </c:pt>
                <c:pt idx="25776">
                  <c:v>155.54400000447299</c:v>
                </c:pt>
                <c:pt idx="25777">
                  <c:v>155.552000004473</c:v>
                </c:pt>
                <c:pt idx="25778">
                  <c:v>155.56000000447401</c:v>
                </c:pt>
                <c:pt idx="25779">
                  <c:v>155.56800000447399</c:v>
                </c:pt>
                <c:pt idx="25780">
                  <c:v>155.576000004474</c:v>
                </c:pt>
                <c:pt idx="25781">
                  <c:v>155.58400000447401</c:v>
                </c:pt>
                <c:pt idx="25782">
                  <c:v>155.59200000447402</c:v>
                </c:pt>
                <c:pt idx="25783">
                  <c:v>155.60000000447499</c:v>
                </c:pt>
                <c:pt idx="25784">
                  <c:v>155.608000004475</c:v>
                </c:pt>
                <c:pt idx="25785">
                  <c:v>155.61600000447501</c:v>
                </c:pt>
                <c:pt idx="25786">
                  <c:v>155.62400000447499</c:v>
                </c:pt>
                <c:pt idx="25787">
                  <c:v>155.632000004476</c:v>
                </c:pt>
                <c:pt idx="25788">
                  <c:v>155.64000000447601</c:v>
                </c:pt>
                <c:pt idx="25789">
                  <c:v>155.64800000447602</c:v>
                </c:pt>
                <c:pt idx="25790">
                  <c:v>155.656000004476</c:v>
                </c:pt>
                <c:pt idx="25791">
                  <c:v>155.664000004477</c:v>
                </c:pt>
                <c:pt idx="25792">
                  <c:v>155.67200000447701</c:v>
                </c:pt>
                <c:pt idx="25793">
                  <c:v>155.68000000447699</c:v>
                </c:pt>
                <c:pt idx="25794">
                  <c:v>155.688000004477</c:v>
                </c:pt>
                <c:pt idx="25795">
                  <c:v>155.69600000447701</c:v>
                </c:pt>
                <c:pt idx="25796">
                  <c:v>155.70400000447802</c:v>
                </c:pt>
                <c:pt idx="25797">
                  <c:v>155.712000004478</c:v>
                </c:pt>
                <c:pt idx="25798">
                  <c:v>155.72000000447801</c:v>
                </c:pt>
                <c:pt idx="25799">
                  <c:v>155.72800000447802</c:v>
                </c:pt>
                <c:pt idx="25800">
                  <c:v>155.73600000447902</c:v>
                </c:pt>
                <c:pt idx="25801">
                  <c:v>155.74400000447901</c:v>
                </c:pt>
                <c:pt idx="25802">
                  <c:v>155.75200000447902</c:v>
                </c:pt>
                <c:pt idx="25803">
                  <c:v>155.760000004479</c:v>
                </c:pt>
                <c:pt idx="25804">
                  <c:v>155.76800000448</c:v>
                </c:pt>
                <c:pt idx="25805">
                  <c:v>155.77600000448001</c:v>
                </c:pt>
                <c:pt idx="25806">
                  <c:v>155.78400000447999</c:v>
                </c:pt>
                <c:pt idx="25807">
                  <c:v>155.79200000448</c:v>
                </c:pt>
                <c:pt idx="25808">
                  <c:v>155.80000000447998</c:v>
                </c:pt>
                <c:pt idx="25809">
                  <c:v>155.80800000448099</c:v>
                </c:pt>
                <c:pt idx="25810">
                  <c:v>155.816000004481</c:v>
                </c:pt>
                <c:pt idx="25811">
                  <c:v>155.82400000448098</c:v>
                </c:pt>
                <c:pt idx="25812">
                  <c:v>155.83200000448099</c:v>
                </c:pt>
                <c:pt idx="25813">
                  <c:v>155.84000000448199</c:v>
                </c:pt>
                <c:pt idx="25814">
                  <c:v>155.848000004482</c:v>
                </c:pt>
                <c:pt idx="25815">
                  <c:v>155.85600000448198</c:v>
                </c:pt>
                <c:pt idx="25816">
                  <c:v>155.86400000448199</c:v>
                </c:pt>
                <c:pt idx="25817">
                  <c:v>155.872000004483</c:v>
                </c:pt>
                <c:pt idx="25818">
                  <c:v>155.88000000448298</c:v>
                </c:pt>
                <c:pt idx="25819">
                  <c:v>155.88800000448299</c:v>
                </c:pt>
                <c:pt idx="25820">
                  <c:v>155.896000004483</c:v>
                </c:pt>
                <c:pt idx="25821">
                  <c:v>155.90400000448301</c:v>
                </c:pt>
                <c:pt idx="25822">
                  <c:v>155.91200000448399</c:v>
                </c:pt>
                <c:pt idx="25823">
                  <c:v>155.920000004484</c:v>
                </c:pt>
                <c:pt idx="25824">
                  <c:v>155.92800000448401</c:v>
                </c:pt>
                <c:pt idx="25825">
                  <c:v>155.93600000448399</c:v>
                </c:pt>
                <c:pt idx="25826">
                  <c:v>155.94400000448499</c:v>
                </c:pt>
                <c:pt idx="25827">
                  <c:v>155.952000004485</c:v>
                </c:pt>
                <c:pt idx="25828">
                  <c:v>155.96000000448501</c:v>
                </c:pt>
                <c:pt idx="25829">
                  <c:v>155.96800000448499</c:v>
                </c:pt>
                <c:pt idx="25830">
                  <c:v>155.976000004485</c:v>
                </c:pt>
                <c:pt idx="25831">
                  <c:v>155.98400000448601</c:v>
                </c:pt>
                <c:pt idx="25832">
                  <c:v>155.99200000448599</c:v>
                </c:pt>
                <c:pt idx="25833">
                  <c:v>156.000000004486</c:v>
                </c:pt>
                <c:pt idx="25834">
                  <c:v>156.00800000448601</c:v>
                </c:pt>
                <c:pt idx="25835">
                  <c:v>156.01600000448701</c:v>
                </c:pt>
                <c:pt idx="25836">
                  <c:v>156.02400000448699</c:v>
                </c:pt>
                <c:pt idx="25837">
                  <c:v>156.032000004487</c:v>
                </c:pt>
                <c:pt idx="25838">
                  <c:v>156.04000000448701</c:v>
                </c:pt>
                <c:pt idx="25839">
                  <c:v>156.04800000448802</c:v>
                </c:pt>
                <c:pt idx="25840">
                  <c:v>156.056000004488</c:v>
                </c:pt>
                <c:pt idx="25841">
                  <c:v>156.06400000448801</c:v>
                </c:pt>
                <c:pt idx="25842">
                  <c:v>156.07200000448802</c:v>
                </c:pt>
                <c:pt idx="25843">
                  <c:v>156.080000004488</c:v>
                </c:pt>
                <c:pt idx="25844">
                  <c:v>156.088000004489</c:v>
                </c:pt>
                <c:pt idx="25845">
                  <c:v>156.09600000448901</c:v>
                </c:pt>
                <c:pt idx="25846">
                  <c:v>156.10400000448902</c:v>
                </c:pt>
                <c:pt idx="25847">
                  <c:v>156.112000004489</c:v>
                </c:pt>
                <c:pt idx="25848">
                  <c:v>156.12000000449001</c:v>
                </c:pt>
                <c:pt idx="25849">
                  <c:v>156.12800000449002</c:v>
                </c:pt>
                <c:pt idx="25850">
                  <c:v>156.13600000449</c:v>
                </c:pt>
                <c:pt idx="25851">
                  <c:v>156.14400000449001</c:v>
                </c:pt>
                <c:pt idx="25852">
                  <c:v>156.15200000449101</c:v>
                </c:pt>
                <c:pt idx="25853">
                  <c:v>156.16000000449102</c:v>
                </c:pt>
                <c:pt idx="25854">
                  <c:v>156.16800000449101</c:v>
                </c:pt>
                <c:pt idx="25855">
                  <c:v>156.17600000449099</c:v>
                </c:pt>
                <c:pt idx="25856">
                  <c:v>156.184000004491</c:v>
                </c:pt>
                <c:pt idx="25857">
                  <c:v>156.192000004492</c:v>
                </c:pt>
                <c:pt idx="25858">
                  <c:v>156.20000000449198</c:v>
                </c:pt>
                <c:pt idx="25859">
                  <c:v>156.20800000449199</c:v>
                </c:pt>
                <c:pt idx="25860">
                  <c:v>156.216000004492</c:v>
                </c:pt>
                <c:pt idx="25861">
                  <c:v>156.22400000449298</c:v>
                </c:pt>
                <c:pt idx="25862">
                  <c:v>156.23200000449299</c:v>
                </c:pt>
                <c:pt idx="25863">
                  <c:v>156.240000004493</c:v>
                </c:pt>
                <c:pt idx="25864">
                  <c:v>156.24800000449298</c:v>
                </c:pt>
                <c:pt idx="25865">
                  <c:v>156.25600000449398</c:v>
                </c:pt>
                <c:pt idx="25866">
                  <c:v>156.26400000449399</c:v>
                </c:pt>
                <c:pt idx="25867">
                  <c:v>156.272000004494</c:v>
                </c:pt>
                <c:pt idx="25868">
                  <c:v>156.28000000449398</c:v>
                </c:pt>
                <c:pt idx="25869">
                  <c:v>156.28800000449399</c:v>
                </c:pt>
                <c:pt idx="25870">
                  <c:v>156.296000004495</c:v>
                </c:pt>
                <c:pt idx="25871">
                  <c:v>156.30400000449498</c:v>
                </c:pt>
                <c:pt idx="25872">
                  <c:v>156.31200000449499</c:v>
                </c:pt>
                <c:pt idx="25873">
                  <c:v>156.320000004495</c:v>
                </c:pt>
                <c:pt idx="25874">
                  <c:v>156.328000004496</c:v>
                </c:pt>
                <c:pt idx="25875">
                  <c:v>156.33600000449599</c:v>
                </c:pt>
                <c:pt idx="25876">
                  <c:v>156.344000004496</c:v>
                </c:pt>
                <c:pt idx="25877">
                  <c:v>156.35200000449601</c:v>
                </c:pt>
                <c:pt idx="25878">
                  <c:v>156.36000000449701</c:v>
                </c:pt>
                <c:pt idx="25879">
                  <c:v>156.36800000449699</c:v>
                </c:pt>
                <c:pt idx="25880">
                  <c:v>156.376000004497</c:v>
                </c:pt>
                <c:pt idx="25881">
                  <c:v>156.38400000449701</c:v>
                </c:pt>
                <c:pt idx="25882">
                  <c:v>156.39200000449699</c:v>
                </c:pt>
                <c:pt idx="25883">
                  <c:v>156.400000004498</c:v>
                </c:pt>
                <c:pt idx="25884">
                  <c:v>156.40800000449801</c:v>
                </c:pt>
                <c:pt idx="25885">
                  <c:v>156.41600000449802</c:v>
                </c:pt>
                <c:pt idx="25886">
                  <c:v>156.424000004498</c:v>
                </c:pt>
                <c:pt idx="25887">
                  <c:v>156.432000004499</c:v>
                </c:pt>
                <c:pt idx="25888">
                  <c:v>156.44000000449901</c:v>
                </c:pt>
                <c:pt idx="25889">
                  <c:v>156.44800000449899</c:v>
                </c:pt>
                <c:pt idx="25890">
                  <c:v>156.456000004499</c:v>
                </c:pt>
                <c:pt idx="25891">
                  <c:v>156.46400000450001</c:v>
                </c:pt>
                <c:pt idx="25892">
                  <c:v>156.47200000450002</c:v>
                </c:pt>
                <c:pt idx="25893">
                  <c:v>156.4800000045</c:v>
                </c:pt>
                <c:pt idx="25894">
                  <c:v>156.48800000450001</c:v>
                </c:pt>
                <c:pt idx="25895">
                  <c:v>156.49600000450002</c:v>
                </c:pt>
                <c:pt idx="25896">
                  <c:v>156.50400000450099</c:v>
                </c:pt>
                <c:pt idx="25897">
                  <c:v>156.512000004501</c:v>
                </c:pt>
                <c:pt idx="25898">
                  <c:v>156.52000000450101</c:v>
                </c:pt>
                <c:pt idx="25899">
                  <c:v>156.52800000450102</c:v>
                </c:pt>
                <c:pt idx="25900">
                  <c:v>156.536000004502</c:v>
                </c:pt>
                <c:pt idx="25901">
                  <c:v>156.54400000450201</c:v>
                </c:pt>
                <c:pt idx="25902">
                  <c:v>156.55200000450202</c:v>
                </c:pt>
                <c:pt idx="25903">
                  <c:v>156.560000004502</c:v>
                </c:pt>
                <c:pt idx="25904">
                  <c:v>156.56800000450301</c:v>
                </c:pt>
                <c:pt idx="25905">
                  <c:v>156.57600000450302</c:v>
                </c:pt>
                <c:pt idx="25906">
                  <c:v>156.584000004503</c:v>
                </c:pt>
                <c:pt idx="25907">
                  <c:v>156.59200000450298</c:v>
                </c:pt>
                <c:pt idx="25908">
                  <c:v>156.60000000450299</c:v>
                </c:pt>
                <c:pt idx="25909">
                  <c:v>156.60800000450399</c:v>
                </c:pt>
                <c:pt idx="25910">
                  <c:v>156.616000004504</c:v>
                </c:pt>
                <c:pt idx="25911">
                  <c:v>156.62400000450398</c:v>
                </c:pt>
                <c:pt idx="25912">
                  <c:v>156.63200000450399</c:v>
                </c:pt>
                <c:pt idx="25913">
                  <c:v>156.640000004505</c:v>
                </c:pt>
                <c:pt idx="25914">
                  <c:v>156.64800000450498</c:v>
                </c:pt>
                <c:pt idx="25915">
                  <c:v>156.65600000450499</c:v>
                </c:pt>
                <c:pt idx="25916">
                  <c:v>156.664000004505</c:v>
                </c:pt>
                <c:pt idx="25917">
                  <c:v>156.672000004506</c:v>
                </c:pt>
                <c:pt idx="25918">
                  <c:v>156.68000000450598</c:v>
                </c:pt>
                <c:pt idx="25919">
                  <c:v>156.68800000450599</c:v>
                </c:pt>
                <c:pt idx="25920">
                  <c:v>156.696000004506</c:v>
                </c:pt>
                <c:pt idx="25921">
                  <c:v>156.70400000450599</c:v>
                </c:pt>
                <c:pt idx="25922">
                  <c:v>156.71200000450699</c:v>
                </c:pt>
                <c:pt idx="25923">
                  <c:v>156.720000004507</c:v>
                </c:pt>
                <c:pt idx="25924">
                  <c:v>156.72800000450701</c:v>
                </c:pt>
                <c:pt idx="25925">
                  <c:v>156.73600000450699</c:v>
                </c:pt>
                <c:pt idx="25926">
                  <c:v>156.744000004508</c:v>
                </c:pt>
                <c:pt idx="25927">
                  <c:v>156.75200000450801</c:v>
                </c:pt>
                <c:pt idx="25928">
                  <c:v>156.76000000450799</c:v>
                </c:pt>
                <c:pt idx="25929">
                  <c:v>156.768000004508</c:v>
                </c:pt>
                <c:pt idx="25930">
                  <c:v>156.776000004509</c:v>
                </c:pt>
                <c:pt idx="25931">
                  <c:v>156.78400000450901</c:v>
                </c:pt>
                <c:pt idx="25932">
                  <c:v>156.79200000450899</c:v>
                </c:pt>
                <c:pt idx="25933">
                  <c:v>156.800000004509</c:v>
                </c:pt>
                <c:pt idx="25934">
                  <c:v>156.80800000450901</c:v>
                </c:pt>
                <c:pt idx="25935">
                  <c:v>156.81600000450999</c:v>
                </c:pt>
                <c:pt idx="25936">
                  <c:v>156.82400000451</c:v>
                </c:pt>
                <c:pt idx="25937">
                  <c:v>156.83200000451001</c:v>
                </c:pt>
                <c:pt idx="25938">
                  <c:v>156.84000000451002</c:v>
                </c:pt>
                <c:pt idx="25939">
                  <c:v>156.84800000451099</c:v>
                </c:pt>
                <c:pt idx="25940">
                  <c:v>156.856000004511</c:v>
                </c:pt>
                <c:pt idx="25941">
                  <c:v>156.86400000451101</c:v>
                </c:pt>
                <c:pt idx="25942">
                  <c:v>156.87200000451099</c:v>
                </c:pt>
                <c:pt idx="25943">
                  <c:v>156.880000004511</c:v>
                </c:pt>
                <c:pt idx="25944">
                  <c:v>156.88800000451201</c:v>
                </c:pt>
                <c:pt idx="25945">
                  <c:v>156.89600000451202</c:v>
                </c:pt>
                <c:pt idx="25946">
                  <c:v>156.904000004512</c:v>
                </c:pt>
                <c:pt idx="25947">
                  <c:v>156.91200000451201</c:v>
                </c:pt>
                <c:pt idx="25948">
                  <c:v>156.92000000451301</c:v>
                </c:pt>
                <c:pt idx="25949">
                  <c:v>156.92800000451302</c:v>
                </c:pt>
                <c:pt idx="25950">
                  <c:v>156.93600000451301</c:v>
                </c:pt>
                <c:pt idx="25951">
                  <c:v>156.94400000451301</c:v>
                </c:pt>
                <c:pt idx="25952">
                  <c:v>156.95200000451402</c:v>
                </c:pt>
                <c:pt idx="25953">
                  <c:v>156.960000004514</c:v>
                </c:pt>
                <c:pt idx="25954">
                  <c:v>156.96800000451401</c:v>
                </c:pt>
                <c:pt idx="25955">
                  <c:v>156.97600000451399</c:v>
                </c:pt>
                <c:pt idx="25956">
                  <c:v>156.984000004514</c:v>
                </c:pt>
                <c:pt idx="25957">
                  <c:v>156.99200000451501</c:v>
                </c:pt>
                <c:pt idx="25958">
                  <c:v>157.00000000451499</c:v>
                </c:pt>
                <c:pt idx="25959">
                  <c:v>157.008000004515</c:v>
                </c:pt>
                <c:pt idx="25960">
                  <c:v>157.01600000451498</c:v>
                </c:pt>
                <c:pt idx="25961">
                  <c:v>157.02400000451598</c:v>
                </c:pt>
                <c:pt idx="25962">
                  <c:v>157.03200000451599</c:v>
                </c:pt>
                <c:pt idx="25963">
                  <c:v>157.040000004516</c:v>
                </c:pt>
                <c:pt idx="25964">
                  <c:v>157.04800000451598</c:v>
                </c:pt>
                <c:pt idx="25965">
                  <c:v>157.05600000451699</c:v>
                </c:pt>
                <c:pt idx="25966">
                  <c:v>157.064000004517</c:v>
                </c:pt>
                <c:pt idx="25967">
                  <c:v>157.07200000451698</c:v>
                </c:pt>
                <c:pt idx="25968">
                  <c:v>157.08000000451699</c:v>
                </c:pt>
                <c:pt idx="25969">
                  <c:v>157.088000004517</c:v>
                </c:pt>
                <c:pt idx="25970">
                  <c:v>157.096000004518</c:v>
                </c:pt>
                <c:pt idx="25971">
                  <c:v>157.10400000451799</c:v>
                </c:pt>
                <c:pt idx="25972">
                  <c:v>157.11200000451799</c:v>
                </c:pt>
                <c:pt idx="25973">
                  <c:v>157.120000004518</c:v>
                </c:pt>
                <c:pt idx="25974">
                  <c:v>157.12800000451898</c:v>
                </c:pt>
                <c:pt idx="25975">
                  <c:v>157.13600000451899</c:v>
                </c:pt>
                <c:pt idx="25976">
                  <c:v>157.144000004519</c:v>
                </c:pt>
                <c:pt idx="25977">
                  <c:v>157.15200000451901</c:v>
                </c:pt>
                <c:pt idx="25978">
                  <c:v>157.16000000451999</c:v>
                </c:pt>
                <c:pt idx="25979">
                  <c:v>157.16800000452</c:v>
                </c:pt>
                <c:pt idx="25980">
                  <c:v>157.17600000452001</c:v>
                </c:pt>
                <c:pt idx="25981">
                  <c:v>157.18400000452002</c:v>
                </c:pt>
                <c:pt idx="25982">
                  <c:v>157.19200000452</c:v>
                </c:pt>
                <c:pt idx="25983">
                  <c:v>157.200000004521</c:v>
                </c:pt>
                <c:pt idx="25984">
                  <c:v>157.20800000452101</c:v>
                </c:pt>
                <c:pt idx="25985">
                  <c:v>157.21600000452099</c:v>
                </c:pt>
                <c:pt idx="25986">
                  <c:v>157.224000004521</c:v>
                </c:pt>
                <c:pt idx="25987">
                  <c:v>157.23200000452201</c:v>
                </c:pt>
                <c:pt idx="25988">
                  <c:v>157.24000000452202</c:v>
                </c:pt>
                <c:pt idx="25989">
                  <c:v>157.248000004522</c:v>
                </c:pt>
                <c:pt idx="25990">
                  <c:v>157.25600000452201</c:v>
                </c:pt>
                <c:pt idx="25991">
                  <c:v>157.26400000452301</c:v>
                </c:pt>
                <c:pt idx="25992">
                  <c:v>157.27200000452299</c:v>
                </c:pt>
                <c:pt idx="25993">
                  <c:v>157.280000004523</c:v>
                </c:pt>
                <c:pt idx="25994">
                  <c:v>157.28800000452301</c:v>
                </c:pt>
                <c:pt idx="25995">
                  <c:v>157.29600000452302</c:v>
                </c:pt>
                <c:pt idx="25996">
                  <c:v>157.304000004524</c:v>
                </c:pt>
                <c:pt idx="25997">
                  <c:v>157.31200000452401</c:v>
                </c:pt>
                <c:pt idx="25998">
                  <c:v>157.32000000452402</c:v>
                </c:pt>
                <c:pt idx="25999">
                  <c:v>157.328000004524</c:v>
                </c:pt>
                <c:pt idx="26000">
                  <c:v>157.336000004525</c:v>
                </c:pt>
                <c:pt idx="26001">
                  <c:v>157.34400000452501</c:v>
                </c:pt>
                <c:pt idx="26002">
                  <c:v>157.35200000452502</c:v>
                </c:pt>
                <c:pt idx="26003">
                  <c:v>157.36000000452498</c:v>
                </c:pt>
                <c:pt idx="26004">
                  <c:v>157.36800000452601</c:v>
                </c:pt>
                <c:pt idx="26005">
                  <c:v>157.37600000452602</c:v>
                </c:pt>
                <c:pt idx="26006">
                  <c:v>157.38400000452597</c:v>
                </c:pt>
                <c:pt idx="26007">
                  <c:v>157.39200000452598</c:v>
                </c:pt>
                <c:pt idx="26008">
                  <c:v>157.40000000452599</c:v>
                </c:pt>
                <c:pt idx="26009">
                  <c:v>157.408000004527</c:v>
                </c:pt>
                <c:pt idx="26010">
                  <c:v>157.41600000452698</c:v>
                </c:pt>
                <c:pt idx="26011">
                  <c:v>157.42400000452699</c:v>
                </c:pt>
                <c:pt idx="26012">
                  <c:v>157.432000004527</c:v>
                </c:pt>
                <c:pt idx="26013">
                  <c:v>157.440000004528</c:v>
                </c:pt>
                <c:pt idx="26014">
                  <c:v>157.44800000452798</c:v>
                </c:pt>
                <c:pt idx="26015">
                  <c:v>157.45600000452799</c:v>
                </c:pt>
                <c:pt idx="26016">
                  <c:v>157.464000004528</c:v>
                </c:pt>
                <c:pt idx="26017">
                  <c:v>157.47200000452898</c:v>
                </c:pt>
                <c:pt idx="26018">
                  <c:v>157.48000000452899</c:v>
                </c:pt>
                <c:pt idx="26019">
                  <c:v>157.488000004529</c:v>
                </c:pt>
                <c:pt idx="26020">
                  <c:v>157.49600000452901</c:v>
                </c:pt>
                <c:pt idx="26021">
                  <c:v>157.50400000452899</c:v>
                </c:pt>
                <c:pt idx="26022">
                  <c:v>157.51200000452999</c:v>
                </c:pt>
                <c:pt idx="26023">
                  <c:v>157.52000000453</c:v>
                </c:pt>
                <c:pt idx="26024">
                  <c:v>157.52800000452999</c:v>
                </c:pt>
                <c:pt idx="26025">
                  <c:v>157.53600000453</c:v>
                </c:pt>
                <c:pt idx="26026">
                  <c:v>157.544000004531</c:v>
                </c:pt>
                <c:pt idx="26027">
                  <c:v>157.55200000453101</c:v>
                </c:pt>
                <c:pt idx="26028">
                  <c:v>157.56000000453099</c:v>
                </c:pt>
                <c:pt idx="26029">
                  <c:v>157.568000004531</c:v>
                </c:pt>
                <c:pt idx="26030">
                  <c:v>157.57600000453201</c:v>
                </c:pt>
                <c:pt idx="26031">
                  <c:v>157.58400000453199</c:v>
                </c:pt>
                <c:pt idx="26032">
                  <c:v>157.592000004532</c:v>
                </c:pt>
                <c:pt idx="26033">
                  <c:v>157.60000000453201</c:v>
                </c:pt>
                <c:pt idx="26034">
                  <c:v>157.60800000453202</c:v>
                </c:pt>
                <c:pt idx="26035">
                  <c:v>157.61600000453299</c:v>
                </c:pt>
                <c:pt idx="26036">
                  <c:v>157.624000004533</c:v>
                </c:pt>
                <c:pt idx="26037">
                  <c:v>157.63200000453301</c:v>
                </c:pt>
                <c:pt idx="26038">
                  <c:v>157.64000000453299</c:v>
                </c:pt>
                <c:pt idx="26039">
                  <c:v>157.648000004534</c:v>
                </c:pt>
                <c:pt idx="26040">
                  <c:v>157.65600000453401</c:v>
                </c:pt>
                <c:pt idx="26041">
                  <c:v>157.66400000453402</c:v>
                </c:pt>
                <c:pt idx="26042">
                  <c:v>157.672000004534</c:v>
                </c:pt>
                <c:pt idx="26043">
                  <c:v>157.68000000453401</c:v>
                </c:pt>
                <c:pt idx="26044">
                  <c:v>157.68800000453501</c:v>
                </c:pt>
                <c:pt idx="26045">
                  <c:v>157.69600000453499</c:v>
                </c:pt>
                <c:pt idx="26046">
                  <c:v>157.704000004535</c:v>
                </c:pt>
                <c:pt idx="26047">
                  <c:v>157.71200000453501</c:v>
                </c:pt>
                <c:pt idx="26048">
                  <c:v>157.72000000453602</c:v>
                </c:pt>
                <c:pt idx="26049">
                  <c:v>157.728000004536</c:v>
                </c:pt>
                <c:pt idx="26050">
                  <c:v>157.73600000453601</c:v>
                </c:pt>
                <c:pt idx="26051">
                  <c:v>157.74400000453602</c:v>
                </c:pt>
                <c:pt idx="26052">
                  <c:v>157.75200000453702</c:v>
                </c:pt>
                <c:pt idx="26053">
                  <c:v>157.76000000453701</c:v>
                </c:pt>
                <c:pt idx="26054">
                  <c:v>157.76800000453702</c:v>
                </c:pt>
                <c:pt idx="26055">
                  <c:v>157.776000004537</c:v>
                </c:pt>
                <c:pt idx="26056">
                  <c:v>157.78400000453698</c:v>
                </c:pt>
                <c:pt idx="26057">
                  <c:v>157.79200000453801</c:v>
                </c:pt>
                <c:pt idx="26058">
                  <c:v>157.80000000453799</c:v>
                </c:pt>
                <c:pt idx="26059">
                  <c:v>157.808000004538</c:v>
                </c:pt>
                <c:pt idx="26060">
                  <c:v>157.81600000453798</c:v>
                </c:pt>
                <c:pt idx="26061">
                  <c:v>157.82400000453899</c:v>
                </c:pt>
                <c:pt idx="26062">
                  <c:v>157.832000004539</c:v>
                </c:pt>
                <c:pt idx="26063">
                  <c:v>157.84000000453898</c:v>
                </c:pt>
                <c:pt idx="26064">
                  <c:v>157.84800000453899</c:v>
                </c:pt>
                <c:pt idx="26065">
                  <c:v>157.85600000453999</c:v>
                </c:pt>
                <c:pt idx="26066">
                  <c:v>157.86400000454</c:v>
                </c:pt>
                <c:pt idx="26067">
                  <c:v>157.87200000453998</c:v>
                </c:pt>
                <c:pt idx="26068">
                  <c:v>157.88000000453999</c:v>
                </c:pt>
                <c:pt idx="26069">
                  <c:v>157.88800000454</c:v>
                </c:pt>
                <c:pt idx="26070">
                  <c:v>157.89600000454098</c:v>
                </c:pt>
                <c:pt idx="26071">
                  <c:v>157.90400000454099</c:v>
                </c:pt>
                <c:pt idx="26072">
                  <c:v>157.912000004541</c:v>
                </c:pt>
                <c:pt idx="26073">
                  <c:v>157.92000000454101</c:v>
                </c:pt>
                <c:pt idx="26074">
                  <c:v>157.92800000454199</c:v>
                </c:pt>
                <c:pt idx="26075">
                  <c:v>157.936000004542</c:v>
                </c:pt>
                <c:pt idx="26076">
                  <c:v>157.944000004542</c:v>
                </c:pt>
                <c:pt idx="26077">
                  <c:v>157.95200000454199</c:v>
                </c:pt>
                <c:pt idx="26078">
                  <c:v>157.96000000454299</c:v>
                </c:pt>
                <c:pt idx="26079">
                  <c:v>157.968000004543</c:v>
                </c:pt>
                <c:pt idx="26080">
                  <c:v>157.97600000454301</c:v>
                </c:pt>
                <c:pt idx="26081">
                  <c:v>157.98400000454299</c:v>
                </c:pt>
                <c:pt idx="26082">
                  <c:v>157.992000004543</c:v>
                </c:pt>
                <c:pt idx="26083">
                  <c:v>158.00000000454401</c:v>
                </c:pt>
                <c:pt idx="26084">
                  <c:v>158.00800000454402</c:v>
                </c:pt>
                <c:pt idx="26085">
                  <c:v>158.016000004544</c:v>
                </c:pt>
                <c:pt idx="26086">
                  <c:v>158.02400000454401</c:v>
                </c:pt>
                <c:pt idx="26087">
                  <c:v>158.03200000454501</c:v>
                </c:pt>
                <c:pt idx="26088">
                  <c:v>158.04000000454499</c:v>
                </c:pt>
                <c:pt idx="26089">
                  <c:v>158.048000004545</c:v>
                </c:pt>
                <c:pt idx="26090">
                  <c:v>158.05600000454501</c:v>
                </c:pt>
                <c:pt idx="26091">
                  <c:v>158.06400000454602</c:v>
                </c:pt>
                <c:pt idx="26092">
                  <c:v>158.072000004546</c:v>
                </c:pt>
                <c:pt idx="26093">
                  <c:v>158.08000000454601</c:v>
                </c:pt>
                <c:pt idx="26094">
                  <c:v>158.08800000454602</c:v>
                </c:pt>
                <c:pt idx="26095">
                  <c:v>158.096000004546</c:v>
                </c:pt>
                <c:pt idx="26096">
                  <c:v>158.104000004547</c:v>
                </c:pt>
                <c:pt idx="26097">
                  <c:v>158.11200000454701</c:v>
                </c:pt>
                <c:pt idx="26098">
                  <c:v>158.12000000454702</c:v>
                </c:pt>
                <c:pt idx="26099">
                  <c:v>158.128000004547</c:v>
                </c:pt>
                <c:pt idx="26100">
                  <c:v>158.13600000454801</c:v>
                </c:pt>
                <c:pt idx="26101">
                  <c:v>158.14400000454802</c:v>
                </c:pt>
                <c:pt idx="26102">
                  <c:v>158.152000004548</c:v>
                </c:pt>
                <c:pt idx="26103">
                  <c:v>158.16000000454801</c:v>
                </c:pt>
                <c:pt idx="26104">
                  <c:v>158.16800000454901</c:v>
                </c:pt>
                <c:pt idx="26105">
                  <c:v>158.17600000454902</c:v>
                </c:pt>
                <c:pt idx="26106">
                  <c:v>158.18400000454898</c:v>
                </c:pt>
                <c:pt idx="26107">
                  <c:v>158.19200000454899</c:v>
                </c:pt>
                <c:pt idx="26108">
                  <c:v>158.200000004549</c:v>
                </c:pt>
                <c:pt idx="26109">
                  <c:v>158.20800000454997</c:v>
                </c:pt>
                <c:pt idx="26110">
                  <c:v>158.21600000454998</c:v>
                </c:pt>
                <c:pt idx="26111">
                  <c:v>158.22400000454999</c:v>
                </c:pt>
                <c:pt idx="26112">
                  <c:v>158.23200000455</c:v>
                </c:pt>
                <c:pt idx="26113">
                  <c:v>158.24000000455098</c:v>
                </c:pt>
                <c:pt idx="26114">
                  <c:v>158.24800000455099</c:v>
                </c:pt>
                <c:pt idx="26115">
                  <c:v>158.256000004551</c:v>
                </c:pt>
                <c:pt idx="26116">
                  <c:v>158.26400000455098</c:v>
                </c:pt>
                <c:pt idx="26117">
                  <c:v>158.27200000455198</c:v>
                </c:pt>
                <c:pt idx="26118">
                  <c:v>158.28000000455199</c:v>
                </c:pt>
                <c:pt idx="26119">
                  <c:v>158.288000004552</c:v>
                </c:pt>
                <c:pt idx="26120">
                  <c:v>158.29600000455198</c:v>
                </c:pt>
                <c:pt idx="26121">
                  <c:v>158.30400000455199</c:v>
                </c:pt>
                <c:pt idx="26122">
                  <c:v>158.312000004553</c:v>
                </c:pt>
                <c:pt idx="26123">
                  <c:v>158.32000000455301</c:v>
                </c:pt>
                <c:pt idx="26124">
                  <c:v>158.32800000455299</c:v>
                </c:pt>
                <c:pt idx="26125">
                  <c:v>158.336000004553</c:v>
                </c:pt>
                <c:pt idx="26126">
                  <c:v>158.344000004554</c:v>
                </c:pt>
                <c:pt idx="26127">
                  <c:v>158.35200000455399</c:v>
                </c:pt>
                <c:pt idx="26128">
                  <c:v>158.360000004554</c:v>
                </c:pt>
                <c:pt idx="26129">
                  <c:v>158.36800000455401</c:v>
                </c:pt>
                <c:pt idx="26130">
                  <c:v>158.37600000455501</c:v>
                </c:pt>
                <c:pt idx="26131">
                  <c:v>158.38400000455499</c:v>
                </c:pt>
                <c:pt idx="26132">
                  <c:v>158.392000004555</c:v>
                </c:pt>
                <c:pt idx="26133">
                  <c:v>158.40000000455501</c:v>
                </c:pt>
                <c:pt idx="26134">
                  <c:v>158.40800000455499</c:v>
                </c:pt>
                <c:pt idx="26135">
                  <c:v>158.416000004556</c:v>
                </c:pt>
                <c:pt idx="26136">
                  <c:v>158.42400000455601</c:v>
                </c:pt>
                <c:pt idx="26137">
                  <c:v>158.43200000455602</c:v>
                </c:pt>
                <c:pt idx="26138">
                  <c:v>158.440000004556</c:v>
                </c:pt>
                <c:pt idx="26139">
                  <c:v>158.448000004557</c:v>
                </c:pt>
                <c:pt idx="26140">
                  <c:v>158.45600000455701</c:v>
                </c:pt>
                <c:pt idx="26141">
                  <c:v>158.46400000455699</c:v>
                </c:pt>
                <c:pt idx="26142">
                  <c:v>158.472000004557</c:v>
                </c:pt>
                <c:pt idx="26143">
                  <c:v>158.48000000455801</c:v>
                </c:pt>
                <c:pt idx="26144">
                  <c:v>158.48800000455802</c:v>
                </c:pt>
                <c:pt idx="26145">
                  <c:v>158.496000004558</c:v>
                </c:pt>
                <c:pt idx="26146">
                  <c:v>158.50400000455801</c:v>
                </c:pt>
                <c:pt idx="26147">
                  <c:v>158.51200000455802</c:v>
                </c:pt>
                <c:pt idx="26148">
                  <c:v>158.52000000455899</c:v>
                </c:pt>
                <c:pt idx="26149">
                  <c:v>158.528000004559</c:v>
                </c:pt>
                <c:pt idx="26150">
                  <c:v>158.53600000455901</c:v>
                </c:pt>
                <c:pt idx="26151">
                  <c:v>158.54400000455902</c:v>
                </c:pt>
                <c:pt idx="26152">
                  <c:v>158.55200000456</c:v>
                </c:pt>
                <c:pt idx="26153">
                  <c:v>158.56000000456001</c:v>
                </c:pt>
                <c:pt idx="26154">
                  <c:v>158.56800000456002</c:v>
                </c:pt>
                <c:pt idx="26155">
                  <c:v>158.57600000456</c:v>
                </c:pt>
                <c:pt idx="26156">
                  <c:v>158.58400000455998</c:v>
                </c:pt>
                <c:pt idx="26157">
                  <c:v>158.59200000456102</c:v>
                </c:pt>
                <c:pt idx="26158">
                  <c:v>158.600000004561</c:v>
                </c:pt>
                <c:pt idx="26159">
                  <c:v>158.60800000456098</c:v>
                </c:pt>
                <c:pt idx="26160">
                  <c:v>158.61600000456099</c:v>
                </c:pt>
                <c:pt idx="26161">
                  <c:v>158.62400000456199</c:v>
                </c:pt>
                <c:pt idx="26162">
                  <c:v>158.632000004562</c:v>
                </c:pt>
                <c:pt idx="26163">
                  <c:v>158.64000000456198</c:v>
                </c:pt>
                <c:pt idx="26164">
                  <c:v>158.64800000456199</c:v>
                </c:pt>
                <c:pt idx="26165">
                  <c:v>158.656000004563</c:v>
                </c:pt>
                <c:pt idx="26166">
                  <c:v>158.66400000456298</c:v>
                </c:pt>
                <c:pt idx="26167">
                  <c:v>158.67200000456299</c:v>
                </c:pt>
                <c:pt idx="26168">
                  <c:v>158.680000004563</c:v>
                </c:pt>
                <c:pt idx="26169">
                  <c:v>158.68800000456301</c:v>
                </c:pt>
                <c:pt idx="26170">
                  <c:v>158.69600000456398</c:v>
                </c:pt>
                <c:pt idx="26171">
                  <c:v>158.70400000456399</c:v>
                </c:pt>
                <c:pt idx="26172">
                  <c:v>158.712000004564</c:v>
                </c:pt>
                <c:pt idx="26173">
                  <c:v>158.72000000456399</c:v>
                </c:pt>
                <c:pt idx="26174">
                  <c:v>158.72800000456499</c:v>
                </c:pt>
                <c:pt idx="26175">
                  <c:v>158.736000004565</c:v>
                </c:pt>
                <c:pt idx="26176">
                  <c:v>158.74400000456501</c:v>
                </c:pt>
                <c:pt idx="26177">
                  <c:v>158.75200000456499</c:v>
                </c:pt>
                <c:pt idx="26178">
                  <c:v>158.760000004566</c:v>
                </c:pt>
                <c:pt idx="26179">
                  <c:v>158.76800000456601</c:v>
                </c:pt>
                <c:pt idx="26180">
                  <c:v>158.77600000456599</c:v>
                </c:pt>
                <c:pt idx="26181">
                  <c:v>158.784000004566</c:v>
                </c:pt>
                <c:pt idx="26182">
                  <c:v>158.79200000456601</c:v>
                </c:pt>
                <c:pt idx="26183">
                  <c:v>158.80000000456701</c:v>
                </c:pt>
                <c:pt idx="26184">
                  <c:v>158.80800000456699</c:v>
                </c:pt>
                <c:pt idx="26185">
                  <c:v>158.816000004567</c:v>
                </c:pt>
                <c:pt idx="26186">
                  <c:v>158.82400000456701</c:v>
                </c:pt>
                <c:pt idx="26187">
                  <c:v>158.83200000456802</c:v>
                </c:pt>
                <c:pt idx="26188">
                  <c:v>158.840000004568</c:v>
                </c:pt>
                <c:pt idx="26189">
                  <c:v>158.84800000456801</c:v>
                </c:pt>
                <c:pt idx="26190">
                  <c:v>158.85600000456802</c:v>
                </c:pt>
                <c:pt idx="26191">
                  <c:v>158.86400000456899</c:v>
                </c:pt>
                <c:pt idx="26192">
                  <c:v>158.872000004569</c:v>
                </c:pt>
                <c:pt idx="26193">
                  <c:v>158.88000000456901</c:v>
                </c:pt>
                <c:pt idx="26194">
                  <c:v>158.88800000456902</c:v>
                </c:pt>
                <c:pt idx="26195">
                  <c:v>158.896000004569</c:v>
                </c:pt>
                <c:pt idx="26196">
                  <c:v>158.90400000457001</c:v>
                </c:pt>
                <c:pt idx="26197">
                  <c:v>158.91200000457002</c:v>
                </c:pt>
                <c:pt idx="26198">
                  <c:v>158.92000000457</c:v>
                </c:pt>
                <c:pt idx="26199">
                  <c:v>158.92800000457001</c:v>
                </c:pt>
                <c:pt idx="26200">
                  <c:v>158.93600000457101</c:v>
                </c:pt>
                <c:pt idx="26201">
                  <c:v>158.94400000457102</c:v>
                </c:pt>
                <c:pt idx="26202">
                  <c:v>158.952000004571</c:v>
                </c:pt>
                <c:pt idx="26203">
                  <c:v>158.96000000457099</c:v>
                </c:pt>
                <c:pt idx="26204">
                  <c:v>158.96800000457202</c:v>
                </c:pt>
                <c:pt idx="26205">
                  <c:v>158.976000004572</c:v>
                </c:pt>
                <c:pt idx="26206">
                  <c:v>158.98400000457198</c:v>
                </c:pt>
                <c:pt idx="26207">
                  <c:v>158.99200000457199</c:v>
                </c:pt>
                <c:pt idx="26208">
                  <c:v>159.000000004572</c:v>
                </c:pt>
                <c:pt idx="26209">
                  <c:v>159.00800000457298</c:v>
                </c:pt>
                <c:pt idx="26210">
                  <c:v>159.01600000457299</c:v>
                </c:pt>
                <c:pt idx="26211">
                  <c:v>159.024000004573</c:v>
                </c:pt>
                <c:pt idx="26212">
                  <c:v>159.03200000457298</c:v>
                </c:pt>
                <c:pt idx="26213">
                  <c:v>159.04000000457398</c:v>
                </c:pt>
                <c:pt idx="26214">
                  <c:v>159.04800000457399</c:v>
                </c:pt>
                <c:pt idx="26215">
                  <c:v>159.056000004574</c:v>
                </c:pt>
                <c:pt idx="26216">
                  <c:v>159.06400000457398</c:v>
                </c:pt>
                <c:pt idx="26217">
                  <c:v>159.07200000457499</c:v>
                </c:pt>
                <c:pt idx="26218">
                  <c:v>159.080000004575</c:v>
                </c:pt>
                <c:pt idx="26219">
                  <c:v>159.08800000457498</c:v>
                </c:pt>
                <c:pt idx="26220">
                  <c:v>159.09600000457499</c:v>
                </c:pt>
                <c:pt idx="26221">
                  <c:v>159.104000004575</c:v>
                </c:pt>
                <c:pt idx="26222">
                  <c:v>159.112000004576</c:v>
                </c:pt>
                <c:pt idx="26223">
                  <c:v>159.12000000457599</c:v>
                </c:pt>
                <c:pt idx="26224">
                  <c:v>159.12800000457599</c:v>
                </c:pt>
                <c:pt idx="26225">
                  <c:v>159.136000004576</c:v>
                </c:pt>
                <c:pt idx="26226">
                  <c:v>159.14400000457701</c:v>
                </c:pt>
                <c:pt idx="26227">
                  <c:v>159.15200000457699</c:v>
                </c:pt>
                <c:pt idx="26228">
                  <c:v>159.160000004577</c:v>
                </c:pt>
                <c:pt idx="26229">
                  <c:v>159.16800000457701</c:v>
                </c:pt>
                <c:pt idx="26230">
                  <c:v>159.17600000457799</c:v>
                </c:pt>
                <c:pt idx="26231">
                  <c:v>159.184000004578</c:v>
                </c:pt>
                <c:pt idx="26232">
                  <c:v>159.19200000457801</c:v>
                </c:pt>
                <c:pt idx="26233">
                  <c:v>159.20000000457802</c:v>
                </c:pt>
                <c:pt idx="26234">
                  <c:v>159.208000004578</c:v>
                </c:pt>
                <c:pt idx="26235">
                  <c:v>159.216000004579</c:v>
                </c:pt>
                <c:pt idx="26236">
                  <c:v>159.22400000457901</c:v>
                </c:pt>
                <c:pt idx="26237">
                  <c:v>159.23200000457899</c:v>
                </c:pt>
                <c:pt idx="26238">
                  <c:v>159.240000004579</c:v>
                </c:pt>
                <c:pt idx="26239">
                  <c:v>159.24800000458001</c:v>
                </c:pt>
                <c:pt idx="26240">
                  <c:v>159.25600000458002</c:v>
                </c:pt>
                <c:pt idx="26241">
                  <c:v>159.26400000458</c:v>
                </c:pt>
                <c:pt idx="26242">
                  <c:v>159.27200000458001</c:v>
                </c:pt>
                <c:pt idx="26243">
                  <c:v>159.28000000458101</c:v>
                </c:pt>
                <c:pt idx="26244">
                  <c:v>159.28800000458099</c:v>
                </c:pt>
                <c:pt idx="26245">
                  <c:v>159.296000004581</c:v>
                </c:pt>
                <c:pt idx="26246">
                  <c:v>159.30400000458101</c:v>
                </c:pt>
                <c:pt idx="26247">
                  <c:v>159.31200000458102</c:v>
                </c:pt>
                <c:pt idx="26248">
                  <c:v>159.320000004582</c:v>
                </c:pt>
                <c:pt idx="26249">
                  <c:v>159.32800000458201</c:v>
                </c:pt>
                <c:pt idx="26250">
                  <c:v>159.33600000458202</c:v>
                </c:pt>
                <c:pt idx="26251">
                  <c:v>159.344000004582</c:v>
                </c:pt>
                <c:pt idx="26252">
                  <c:v>159.352000004583</c:v>
                </c:pt>
                <c:pt idx="26253">
                  <c:v>159.36000000458301</c:v>
                </c:pt>
                <c:pt idx="26254">
                  <c:v>159.36800000458302</c:v>
                </c:pt>
                <c:pt idx="26255">
                  <c:v>159.37600000458298</c:v>
                </c:pt>
                <c:pt idx="26256">
                  <c:v>159.38400000458299</c:v>
                </c:pt>
                <c:pt idx="26257">
                  <c:v>159.39200000458402</c:v>
                </c:pt>
                <c:pt idx="26258">
                  <c:v>159.400000004584</c:v>
                </c:pt>
                <c:pt idx="26259">
                  <c:v>159.40800000458398</c:v>
                </c:pt>
                <c:pt idx="26260">
                  <c:v>159.41600000458399</c:v>
                </c:pt>
                <c:pt idx="26261">
                  <c:v>159.424000004585</c:v>
                </c:pt>
                <c:pt idx="26262">
                  <c:v>159.43200000458498</c:v>
                </c:pt>
                <c:pt idx="26263">
                  <c:v>159.44000000458499</c:v>
                </c:pt>
                <c:pt idx="26264">
                  <c:v>159.448000004585</c:v>
                </c:pt>
                <c:pt idx="26265">
                  <c:v>159.456000004586</c:v>
                </c:pt>
                <c:pt idx="26266">
                  <c:v>159.46400000458598</c:v>
                </c:pt>
                <c:pt idx="26267">
                  <c:v>159.47200000458599</c:v>
                </c:pt>
                <c:pt idx="26268">
                  <c:v>159.480000004586</c:v>
                </c:pt>
                <c:pt idx="26269">
                  <c:v>159.48800000458598</c:v>
                </c:pt>
                <c:pt idx="26270">
                  <c:v>159.49600000458699</c:v>
                </c:pt>
                <c:pt idx="26271">
                  <c:v>159.504000004587</c:v>
                </c:pt>
                <c:pt idx="26272">
                  <c:v>159.51200000458701</c:v>
                </c:pt>
                <c:pt idx="26273">
                  <c:v>159.52000000458699</c:v>
                </c:pt>
                <c:pt idx="26274">
                  <c:v>159.52800000458799</c:v>
                </c:pt>
                <c:pt idx="26275">
                  <c:v>159.536000004588</c:v>
                </c:pt>
                <c:pt idx="26276">
                  <c:v>159.54400000458799</c:v>
                </c:pt>
                <c:pt idx="26277">
                  <c:v>159.552000004588</c:v>
                </c:pt>
                <c:pt idx="26278">
                  <c:v>159.560000004589</c:v>
                </c:pt>
                <c:pt idx="26279">
                  <c:v>159.56800000458901</c:v>
                </c:pt>
                <c:pt idx="26280">
                  <c:v>159.57600000458899</c:v>
                </c:pt>
                <c:pt idx="26281">
                  <c:v>159.584000004589</c:v>
                </c:pt>
                <c:pt idx="26282">
                  <c:v>159.59200000458901</c:v>
                </c:pt>
                <c:pt idx="26283">
                  <c:v>159.60000000458999</c:v>
                </c:pt>
                <c:pt idx="26284">
                  <c:v>159.60800000459</c:v>
                </c:pt>
                <c:pt idx="26285">
                  <c:v>159.61600000459001</c:v>
                </c:pt>
                <c:pt idx="26286">
                  <c:v>159.62400000459002</c:v>
                </c:pt>
                <c:pt idx="26287">
                  <c:v>159.63200000459099</c:v>
                </c:pt>
                <c:pt idx="26288">
                  <c:v>159.640000004591</c:v>
                </c:pt>
                <c:pt idx="26289">
                  <c:v>159.64800000459101</c:v>
                </c:pt>
                <c:pt idx="26290">
                  <c:v>159.65600000459099</c:v>
                </c:pt>
                <c:pt idx="26291">
                  <c:v>159.664000004592</c:v>
                </c:pt>
                <c:pt idx="26292">
                  <c:v>159.67200000459201</c:v>
                </c:pt>
                <c:pt idx="26293">
                  <c:v>159.68000000459202</c:v>
                </c:pt>
                <c:pt idx="26294">
                  <c:v>159.688000004592</c:v>
                </c:pt>
                <c:pt idx="26295">
                  <c:v>159.69600000459201</c:v>
                </c:pt>
                <c:pt idx="26296">
                  <c:v>159.70400000459301</c:v>
                </c:pt>
                <c:pt idx="26297">
                  <c:v>159.71200000459302</c:v>
                </c:pt>
                <c:pt idx="26298">
                  <c:v>159.720000004593</c:v>
                </c:pt>
                <c:pt idx="26299">
                  <c:v>159.72800000459301</c:v>
                </c:pt>
                <c:pt idx="26300">
                  <c:v>159.73600000459402</c:v>
                </c:pt>
                <c:pt idx="26301">
                  <c:v>159.744000004594</c:v>
                </c:pt>
                <c:pt idx="26302">
                  <c:v>159.75200000459401</c:v>
                </c:pt>
                <c:pt idx="26303">
                  <c:v>159.76000000459402</c:v>
                </c:pt>
                <c:pt idx="26304">
                  <c:v>159.76800000459502</c:v>
                </c:pt>
                <c:pt idx="26305">
                  <c:v>159.77600000459501</c:v>
                </c:pt>
                <c:pt idx="26306">
                  <c:v>159.78400000459499</c:v>
                </c:pt>
                <c:pt idx="26307">
                  <c:v>159.792000004595</c:v>
                </c:pt>
                <c:pt idx="26308">
                  <c:v>159.80000000459498</c:v>
                </c:pt>
                <c:pt idx="26309">
                  <c:v>159.80800000459598</c:v>
                </c:pt>
                <c:pt idx="26310">
                  <c:v>159.81600000459599</c:v>
                </c:pt>
                <c:pt idx="26311">
                  <c:v>159.824000004596</c:v>
                </c:pt>
                <c:pt idx="26312">
                  <c:v>159.83200000459598</c:v>
                </c:pt>
                <c:pt idx="26313">
                  <c:v>159.84000000459699</c:v>
                </c:pt>
                <c:pt idx="26314">
                  <c:v>159.848000004597</c:v>
                </c:pt>
                <c:pt idx="26315">
                  <c:v>159.85600000459698</c:v>
                </c:pt>
                <c:pt idx="26316">
                  <c:v>159.86400000459699</c:v>
                </c:pt>
                <c:pt idx="26317">
                  <c:v>159.87200000459799</c:v>
                </c:pt>
                <c:pt idx="26318">
                  <c:v>159.880000004598</c:v>
                </c:pt>
                <c:pt idx="26319">
                  <c:v>159.88800000459798</c:v>
                </c:pt>
                <c:pt idx="26320">
                  <c:v>159.89600000459799</c:v>
                </c:pt>
                <c:pt idx="26321">
                  <c:v>159.904000004598</c:v>
                </c:pt>
                <c:pt idx="26322">
                  <c:v>159.91200000459898</c:v>
                </c:pt>
                <c:pt idx="26323">
                  <c:v>159.92000000459899</c:v>
                </c:pt>
                <c:pt idx="26324">
                  <c:v>159.928000004599</c:v>
                </c:pt>
                <c:pt idx="26325">
                  <c:v>159.93600000459901</c:v>
                </c:pt>
                <c:pt idx="26326">
                  <c:v>159.94400000459999</c:v>
                </c:pt>
                <c:pt idx="26327">
                  <c:v>159.9520000046</c:v>
                </c:pt>
                <c:pt idx="26328">
                  <c:v>159.9600000046</c:v>
                </c:pt>
                <c:pt idx="26329">
                  <c:v>159.96800000459999</c:v>
                </c:pt>
                <c:pt idx="26330">
                  <c:v>159.97600000460099</c:v>
                </c:pt>
                <c:pt idx="26331">
                  <c:v>159.984000004601</c:v>
                </c:pt>
                <c:pt idx="26332">
                  <c:v>159.99200000460101</c:v>
                </c:pt>
                <c:pt idx="26333">
                  <c:v>160.00000000460099</c:v>
                </c:pt>
                <c:pt idx="26334">
                  <c:v>160.008000004601</c:v>
                </c:pt>
                <c:pt idx="26335">
                  <c:v>160.01600000460201</c:v>
                </c:pt>
                <c:pt idx="26336">
                  <c:v>160.02400000460202</c:v>
                </c:pt>
                <c:pt idx="26337">
                  <c:v>160.032000004602</c:v>
                </c:pt>
                <c:pt idx="26338">
                  <c:v>160.04000000460201</c:v>
                </c:pt>
                <c:pt idx="26339">
                  <c:v>160.04800000460301</c:v>
                </c:pt>
                <c:pt idx="26340">
                  <c:v>160.05600000460299</c:v>
                </c:pt>
                <c:pt idx="26341">
                  <c:v>160.064000004603</c:v>
                </c:pt>
                <c:pt idx="26342">
                  <c:v>160.07200000460301</c:v>
                </c:pt>
                <c:pt idx="26343">
                  <c:v>160.08000000460402</c:v>
                </c:pt>
                <c:pt idx="26344">
                  <c:v>160.088000004604</c:v>
                </c:pt>
                <c:pt idx="26345">
                  <c:v>160.09600000460401</c:v>
                </c:pt>
                <c:pt idx="26346">
                  <c:v>160.10400000460402</c:v>
                </c:pt>
                <c:pt idx="26347">
                  <c:v>160.112000004604</c:v>
                </c:pt>
                <c:pt idx="26348">
                  <c:v>160.120000004605</c:v>
                </c:pt>
                <c:pt idx="26349">
                  <c:v>160.12800000460501</c:v>
                </c:pt>
                <c:pt idx="26350">
                  <c:v>160.13600000460502</c:v>
                </c:pt>
                <c:pt idx="26351">
                  <c:v>160.144000004605</c:v>
                </c:pt>
                <c:pt idx="26352">
                  <c:v>160.15200000460601</c:v>
                </c:pt>
                <c:pt idx="26353">
                  <c:v>160.16000000460602</c:v>
                </c:pt>
                <c:pt idx="26354">
                  <c:v>160.168000004606</c:v>
                </c:pt>
                <c:pt idx="26355">
                  <c:v>160.17600000460598</c:v>
                </c:pt>
                <c:pt idx="26356">
                  <c:v>160.18400000460701</c:v>
                </c:pt>
                <c:pt idx="26357">
                  <c:v>160.19200000460702</c:v>
                </c:pt>
                <c:pt idx="26358">
                  <c:v>160.20000000460698</c:v>
                </c:pt>
                <c:pt idx="26359">
                  <c:v>160.20800000460699</c:v>
                </c:pt>
                <c:pt idx="26360">
                  <c:v>160.216000004607</c:v>
                </c:pt>
                <c:pt idx="26361">
                  <c:v>160.224000004608</c:v>
                </c:pt>
                <c:pt idx="26362">
                  <c:v>160.23200000460798</c:v>
                </c:pt>
                <c:pt idx="26363">
                  <c:v>160.24000000460799</c:v>
                </c:pt>
                <c:pt idx="26364">
                  <c:v>160.248000004608</c:v>
                </c:pt>
                <c:pt idx="26365">
                  <c:v>160.25600000460898</c:v>
                </c:pt>
                <c:pt idx="26366">
                  <c:v>160.26400000460899</c:v>
                </c:pt>
                <c:pt idx="26367">
                  <c:v>160.272000004609</c:v>
                </c:pt>
                <c:pt idx="26368">
                  <c:v>160.28000000460901</c:v>
                </c:pt>
                <c:pt idx="26369">
                  <c:v>160.28800000460899</c:v>
                </c:pt>
                <c:pt idx="26370">
                  <c:v>160.29600000460999</c:v>
                </c:pt>
                <c:pt idx="26371">
                  <c:v>160.30400000461</c:v>
                </c:pt>
                <c:pt idx="26372">
                  <c:v>160.31200000460998</c:v>
                </c:pt>
                <c:pt idx="26373">
                  <c:v>160.32000000460999</c:v>
                </c:pt>
                <c:pt idx="26374">
                  <c:v>160.328000004611</c:v>
                </c:pt>
                <c:pt idx="26375">
                  <c:v>160.33600000461101</c:v>
                </c:pt>
                <c:pt idx="26376">
                  <c:v>160.34400000461099</c:v>
                </c:pt>
                <c:pt idx="26377">
                  <c:v>160.352000004611</c:v>
                </c:pt>
                <c:pt idx="26378">
                  <c:v>160.360000004612</c:v>
                </c:pt>
                <c:pt idx="26379">
                  <c:v>160.36800000461199</c:v>
                </c:pt>
                <c:pt idx="26380">
                  <c:v>160.376000004612</c:v>
                </c:pt>
                <c:pt idx="26381">
                  <c:v>160.38400000461201</c:v>
                </c:pt>
                <c:pt idx="26382">
                  <c:v>160.39200000461202</c:v>
                </c:pt>
                <c:pt idx="26383">
                  <c:v>160.40000000461299</c:v>
                </c:pt>
                <c:pt idx="26384">
                  <c:v>160.408000004613</c:v>
                </c:pt>
                <c:pt idx="26385">
                  <c:v>160.41600000461301</c:v>
                </c:pt>
                <c:pt idx="26386">
                  <c:v>160.42400000461299</c:v>
                </c:pt>
                <c:pt idx="26387">
                  <c:v>160.432000004614</c:v>
                </c:pt>
                <c:pt idx="26388">
                  <c:v>160.44000000461401</c:v>
                </c:pt>
                <c:pt idx="26389">
                  <c:v>160.44800000461402</c:v>
                </c:pt>
                <c:pt idx="26390">
                  <c:v>160.456000004614</c:v>
                </c:pt>
                <c:pt idx="26391">
                  <c:v>160.464000004615</c:v>
                </c:pt>
                <c:pt idx="26392">
                  <c:v>160.47200000461501</c:v>
                </c:pt>
                <c:pt idx="26393">
                  <c:v>160.48000000461499</c:v>
                </c:pt>
                <c:pt idx="26394">
                  <c:v>160.488000004615</c:v>
                </c:pt>
                <c:pt idx="26395">
                  <c:v>160.49600000461501</c:v>
                </c:pt>
                <c:pt idx="26396">
                  <c:v>160.50400000461602</c:v>
                </c:pt>
                <c:pt idx="26397">
                  <c:v>160.512000004616</c:v>
                </c:pt>
                <c:pt idx="26398">
                  <c:v>160.52000000461601</c:v>
                </c:pt>
                <c:pt idx="26399">
                  <c:v>160.52800000461602</c:v>
                </c:pt>
                <c:pt idx="26400">
                  <c:v>160.53600000461702</c:v>
                </c:pt>
                <c:pt idx="26401">
                  <c:v>160.544000004617</c:v>
                </c:pt>
                <c:pt idx="26402">
                  <c:v>160.55200000461701</c:v>
                </c:pt>
                <c:pt idx="26403">
                  <c:v>160.560000004617</c:v>
                </c:pt>
                <c:pt idx="26404">
                  <c:v>160.568000004618</c:v>
                </c:pt>
                <c:pt idx="26405">
                  <c:v>160.57600000461801</c:v>
                </c:pt>
                <c:pt idx="26406">
                  <c:v>160.58400000461799</c:v>
                </c:pt>
                <c:pt idx="26407">
                  <c:v>160.592000004618</c:v>
                </c:pt>
                <c:pt idx="26408">
                  <c:v>160.60000000461798</c:v>
                </c:pt>
                <c:pt idx="26409">
                  <c:v>160.60800000461899</c:v>
                </c:pt>
                <c:pt idx="26410">
                  <c:v>160.616000004619</c:v>
                </c:pt>
                <c:pt idx="26411">
                  <c:v>160.62400000461898</c:v>
                </c:pt>
                <c:pt idx="26412">
                  <c:v>160.63200000461899</c:v>
                </c:pt>
                <c:pt idx="26413">
                  <c:v>160.64000000461999</c:v>
                </c:pt>
                <c:pt idx="26414">
                  <c:v>160.64800000462</c:v>
                </c:pt>
                <c:pt idx="26415">
                  <c:v>160.65600000461998</c:v>
                </c:pt>
                <c:pt idx="26416">
                  <c:v>160.66400000461999</c:v>
                </c:pt>
                <c:pt idx="26417">
                  <c:v>160.672000004621</c:v>
                </c:pt>
                <c:pt idx="26418">
                  <c:v>160.68000000462098</c:v>
                </c:pt>
                <c:pt idx="26419">
                  <c:v>160.68800000462099</c:v>
                </c:pt>
                <c:pt idx="26420">
                  <c:v>160.696000004621</c:v>
                </c:pt>
                <c:pt idx="26421">
                  <c:v>160.70400000462101</c:v>
                </c:pt>
                <c:pt idx="26422">
                  <c:v>160.71200000462198</c:v>
                </c:pt>
                <c:pt idx="26423">
                  <c:v>160.72000000462199</c:v>
                </c:pt>
                <c:pt idx="26424">
                  <c:v>160.728000004622</c:v>
                </c:pt>
                <c:pt idx="26425">
                  <c:v>160.73600000462199</c:v>
                </c:pt>
                <c:pt idx="26426">
                  <c:v>160.74400000462299</c:v>
                </c:pt>
                <c:pt idx="26427">
                  <c:v>160.752000004623</c:v>
                </c:pt>
                <c:pt idx="26428">
                  <c:v>160.76000000462301</c:v>
                </c:pt>
                <c:pt idx="26429">
                  <c:v>160.76800000462299</c:v>
                </c:pt>
                <c:pt idx="26430">
                  <c:v>160.776000004624</c:v>
                </c:pt>
                <c:pt idx="26431">
                  <c:v>160.784000004624</c:v>
                </c:pt>
                <c:pt idx="26432">
                  <c:v>160.79200000462401</c:v>
                </c:pt>
                <c:pt idx="26433">
                  <c:v>160.800000004624</c:v>
                </c:pt>
                <c:pt idx="26434">
                  <c:v>160.80800000462401</c:v>
                </c:pt>
                <c:pt idx="26435">
                  <c:v>160.81600000462501</c:v>
                </c:pt>
                <c:pt idx="26436">
                  <c:v>160.82400000462499</c:v>
                </c:pt>
                <c:pt idx="26437">
                  <c:v>160.832000004625</c:v>
                </c:pt>
                <c:pt idx="26438">
                  <c:v>160.84000000462501</c:v>
                </c:pt>
                <c:pt idx="26439">
                  <c:v>160.84800000462602</c:v>
                </c:pt>
                <c:pt idx="26440">
                  <c:v>160.856000004626</c:v>
                </c:pt>
                <c:pt idx="26441">
                  <c:v>160.86400000462601</c:v>
                </c:pt>
                <c:pt idx="26442">
                  <c:v>160.87200000462602</c:v>
                </c:pt>
                <c:pt idx="26443">
                  <c:v>160.88000000462699</c:v>
                </c:pt>
                <c:pt idx="26444">
                  <c:v>160.888000004627</c:v>
                </c:pt>
                <c:pt idx="26445">
                  <c:v>160.89600000462701</c:v>
                </c:pt>
                <c:pt idx="26446">
                  <c:v>160.90400000462702</c:v>
                </c:pt>
                <c:pt idx="26447">
                  <c:v>160.912000004627</c:v>
                </c:pt>
                <c:pt idx="26448">
                  <c:v>160.92000000462801</c:v>
                </c:pt>
                <c:pt idx="26449">
                  <c:v>160.92800000462802</c:v>
                </c:pt>
                <c:pt idx="26450">
                  <c:v>160.936000004628</c:v>
                </c:pt>
                <c:pt idx="26451">
                  <c:v>160.94400000462801</c:v>
                </c:pt>
                <c:pt idx="26452">
                  <c:v>160.95200000462901</c:v>
                </c:pt>
                <c:pt idx="26453">
                  <c:v>160.96000000462902</c:v>
                </c:pt>
                <c:pt idx="26454">
                  <c:v>160.968000004629</c:v>
                </c:pt>
                <c:pt idx="26455">
                  <c:v>160.97600000462899</c:v>
                </c:pt>
                <c:pt idx="26456">
                  <c:v>160.98400000463002</c:v>
                </c:pt>
                <c:pt idx="26457">
                  <c:v>160.99200000463</c:v>
                </c:pt>
                <c:pt idx="26458">
                  <c:v>161.00000000462998</c:v>
                </c:pt>
                <c:pt idx="26459">
                  <c:v>161.00800000462999</c:v>
                </c:pt>
                <c:pt idx="26460">
                  <c:v>161.01600000463</c:v>
                </c:pt>
                <c:pt idx="26461">
                  <c:v>161.02400000463098</c:v>
                </c:pt>
                <c:pt idx="26462">
                  <c:v>161.03200000463099</c:v>
                </c:pt>
                <c:pt idx="26463">
                  <c:v>161.040000004631</c:v>
                </c:pt>
                <c:pt idx="26464">
                  <c:v>161.04800000463098</c:v>
                </c:pt>
                <c:pt idx="26465">
                  <c:v>161.05600000463198</c:v>
                </c:pt>
                <c:pt idx="26466">
                  <c:v>161.06400000463199</c:v>
                </c:pt>
                <c:pt idx="26467">
                  <c:v>161.072000004632</c:v>
                </c:pt>
                <c:pt idx="26468">
                  <c:v>161.08000000463198</c:v>
                </c:pt>
                <c:pt idx="26469">
                  <c:v>161.08800000463199</c:v>
                </c:pt>
                <c:pt idx="26470">
                  <c:v>161.096000004633</c:v>
                </c:pt>
                <c:pt idx="26471">
                  <c:v>161.10400000463301</c:v>
                </c:pt>
                <c:pt idx="26472">
                  <c:v>161.11200000463299</c:v>
                </c:pt>
                <c:pt idx="26473">
                  <c:v>161.120000004633</c:v>
                </c:pt>
                <c:pt idx="26474">
                  <c:v>161.128000004634</c:v>
                </c:pt>
                <c:pt idx="26475">
                  <c:v>161.13600000463398</c:v>
                </c:pt>
                <c:pt idx="26476">
                  <c:v>161.14400000463399</c:v>
                </c:pt>
                <c:pt idx="26477">
                  <c:v>161.152000004634</c:v>
                </c:pt>
                <c:pt idx="26478">
                  <c:v>161.16000000463501</c:v>
                </c:pt>
                <c:pt idx="26479">
                  <c:v>161.16800000463499</c:v>
                </c:pt>
                <c:pt idx="26480">
                  <c:v>161.176000004635</c:v>
                </c:pt>
                <c:pt idx="26481">
                  <c:v>161.18400000463501</c:v>
                </c:pt>
                <c:pt idx="26482">
                  <c:v>161.19200000463499</c:v>
                </c:pt>
                <c:pt idx="26483">
                  <c:v>161.200000004636</c:v>
                </c:pt>
                <c:pt idx="26484">
                  <c:v>161.20800000463601</c:v>
                </c:pt>
                <c:pt idx="26485">
                  <c:v>161.21600000463602</c:v>
                </c:pt>
                <c:pt idx="26486">
                  <c:v>161.224000004636</c:v>
                </c:pt>
                <c:pt idx="26487">
                  <c:v>161.232000004637</c:v>
                </c:pt>
                <c:pt idx="26488">
                  <c:v>161.24000000463701</c:v>
                </c:pt>
                <c:pt idx="26489">
                  <c:v>161.24800000463699</c:v>
                </c:pt>
                <c:pt idx="26490">
                  <c:v>161.256000004637</c:v>
                </c:pt>
                <c:pt idx="26491">
                  <c:v>161.26400000463801</c:v>
                </c:pt>
                <c:pt idx="26492">
                  <c:v>161.27200000463802</c:v>
                </c:pt>
                <c:pt idx="26493">
                  <c:v>161.280000004638</c:v>
                </c:pt>
                <c:pt idx="26494">
                  <c:v>161.28800000463801</c:v>
                </c:pt>
                <c:pt idx="26495">
                  <c:v>161.29600000463802</c:v>
                </c:pt>
                <c:pt idx="26496">
                  <c:v>161.30400000463899</c:v>
                </c:pt>
                <c:pt idx="26497">
                  <c:v>161.312000004639</c:v>
                </c:pt>
                <c:pt idx="26498">
                  <c:v>161.32000000463901</c:v>
                </c:pt>
                <c:pt idx="26499">
                  <c:v>161.32800000463902</c:v>
                </c:pt>
                <c:pt idx="26500">
                  <c:v>161.33600000464</c:v>
                </c:pt>
                <c:pt idx="26501">
                  <c:v>161.34400000464001</c:v>
                </c:pt>
                <c:pt idx="26502">
                  <c:v>161.35200000464002</c:v>
                </c:pt>
                <c:pt idx="26503">
                  <c:v>161.36000000464</c:v>
                </c:pt>
                <c:pt idx="26504">
                  <c:v>161.368000004641</c:v>
                </c:pt>
                <c:pt idx="26505">
                  <c:v>161.37600000464101</c:v>
                </c:pt>
                <c:pt idx="26506">
                  <c:v>161.384000004641</c:v>
                </c:pt>
                <c:pt idx="26507">
                  <c:v>161.39200000464098</c:v>
                </c:pt>
                <c:pt idx="26508">
                  <c:v>161.40000000464099</c:v>
                </c:pt>
                <c:pt idx="26509">
                  <c:v>161.40800000464199</c:v>
                </c:pt>
                <c:pt idx="26510">
                  <c:v>161.416000004642</c:v>
                </c:pt>
                <c:pt idx="26511">
                  <c:v>161.42400000464198</c:v>
                </c:pt>
                <c:pt idx="26512">
                  <c:v>161.43200000464199</c:v>
                </c:pt>
                <c:pt idx="26513">
                  <c:v>161.440000004643</c:v>
                </c:pt>
                <c:pt idx="26514">
                  <c:v>161.44800000464298</c:v>
                </c:pt>
                <c:pt idx="26515">
                  <c:v>161.45600000464299</c:v>
                </c:pt>
                <c:pt idx="26516">
                  <c:v>161.464000004643</c:v>
                </c:pt>
                <c:pt idx="26517">
                  <c:v>161.472000004644</c:v>
                </c:pt>
                <c:pt idx="26518">
                  <c:v>161.48000000464398</c:v>
                </c:pt>
                <c:pt idx="26519">
                  <c:v>161.48800000464399</c:v>
                </c:pt>
                <c:pt idx="26520">
                  <c:v>161.496000004644</c:v>
                </c:pt>
                <c:pt idx="26521">
                  <c:v>161.50400000464398</c:v>
                </c:pt>
                <c:pt idx="26522">
                  <c:v>161.51200000464499</c:v>
                </c:pt>
                <c:pt idx="26523">
                  <c:v>161.520000004645</c:v>
                </c:pt>
                <c:pt idx="26524">
                  <c:v>161.52800000464501</c:v>
                </c:pt>
                <c:pt idx="26525">
                  <c:v>161.53600000464499</c:v>
                </c:pt>
                <c:pt idx="26526">
                  <c:v>161.54400000464599</c:v>
                </c:pt>
                <c:pt idx="26527">
                  <c:v>161.552000004646</c:v>
                </c:pt>
                <c:pt idx="26528">
                  <c:v>161.56000000464599</c:v>
                </c:pt>
                <c:pt idx="26529">
                  <c:v>161.568000004646</c:v>
                </c:pt>
                <c:pt idx="26530">
                  <c:v>161.576000004647</c:v>
                </c:pt>
                <c:pt idx="26531">
                  <c:v>161.58400000464701</c:v>
                </c:pt>
                <c:pt idx="26532">
                  <c:v>161.59200000464699</c:v>
                </c:pt>
                <c:pt idx="26533">
                  <c:v>161.600000004647</c:v>
                </c:pt>
                <c:pt idx="26534">
                  <c:v>161.60800000464701</c:v>
                </c:pt>
                <c:pt idx="26535">
                  <c:v>161.61600000464801</c:v>
                </c:pt>
                <c:pt idx="26536">
                  <c:v>161.624000004648</c:v>
                </c:pt>
                <c:pt idx="26537">
                  <c:v>161.63200000464801</c:v>
                </c:pt>
                <c:pt idx="26538">
                  <c:v>161.64000000464802</c:v>
                </c:pt>
                <c:pt idx="26539">
                  <c:v>161.64800000464899</c:v>
                </c:pt>
                <c:pt idx="26540">
                  <c:v>161.656000004649</c:v>
                </c:pt>
                <c:pt idx="26541">
                  <c:v>161.66400000464901</c:v>
                </c:pt>
                <c:pt idx="26542">
                  <c:v>161.67200000464902</c:v>
                </c:pt>
                <c:pt idx="26543">
                  <c:v>161.68000000465</c:v>
                </c:pt>
                <c:pt idx="26544">
                  <c:v>161.68800000465001</c:v>
                </c:pt>
                <c:pt idx="26545">
                  <c:v>161.69600000465002</c:v>
                </c:pt>
                <c:pt idx="26546">
                  <c:v>161.70400000465</c:v>
                </c:pt>
                <c:pt idx="26547">
                  <c:v>161.71200000465001</c:v>
                </c:pt>
                <c:pt idx="26548">
                  <c:v>161.72000000465101</c:v>
                </c:pt>
                <c:pt idx="26549">
                  <c:v>161.72800000465102</c:v>
                </c:pt>
                <c:pt idx="26550">
                  <c:v>161.736000004651</c:v>
                </c:pt>
                <c:pt idx="26551">
                  <c:v>161.74400000465101</c:v>
                </c:pt>
                <c:pt idx="26552">
                  <c:v>161.75200000465202</c:v>
                </c:pt>
                <c:pt idx="26553">
                  <c:v>161.760000004652</c:v>
                </c:pt>
                <c:pt idx="26554">
                  <c:v>161.76800000465201</c:v>
                </c:pt>
                <c:pt idx="26555">
                  <c:v>161.77600000465199</c:v>
                </c:pt>
                <c:pt idx="26556">
                  <c:v>161.78400000465302</c:v>
                </c:pt>
                <c:pt idx="26557">
                  <c:v>161.792000004653</c:v>
                </c:pt>
                <c:pt idx="26558">
                  <c:v>161.80000000465299</c:v>
                </c:pt>
                <c:pt idx="26559">
                  <c:v>161.808000004653</c:v>
                </c:pt>
                <c:pt idx="26560">
                  <c:v>161.81600000465298</c:v>
                </c:pt>
                <c:pt idx="26561">
                  <c:v>161.82400000465398</c:v>
                </c:pt>
                <c:pt idx="26562">
                  <c:v>161.83200000465399</c:v>
                </c:pt>
                <c:pt idx="26563">
                  <c:v>161.840000004654</c:v>
                </c:pt>
                <c:pt idx="26564">
                  <c:v>161.84800000465398</c:v>
                </c:pt>
                <c:pt idx="26565">
                  <c:v>161.85600000465499</c:v>
                </c:pt>
                <c:pt idx="26566">
                  <c:v>161.864000004655</c:v>
                </c:pt>
                <c:pt idx="26567">
                  <c:v>161.87200000465498</c:v>
                </c:pt>
                <c:pt idx="26568">
                  <c:v>161.88000000465499</c:v>
                </c:pt>
                <c:pt idx="26569">
                  <c:v>161.88800000465599</c:v>
                </c:pt>
                <c:pt idx="26570">
                  <c:v>161.896000004656</c:v>
                </c:pt>
                <c:pt idx="26571">
                  <c:v>161.90400000465598</c:v>
                </c:pt>
                <c:pt idx="26572">
                  <c:v>161.91200000465599</c:v>
                </c:pt>
                <c:pt idx="26573">
                  <c:v>161.920000004656</c:v>
                </c:pt>
                <c:pt idx="26574">
                  <c:v>161.92800000465701</c:v>
                </c:pt>
                <c:pt idx="26575">
                  <c:v>161.93600000465699</c:v>
                </c:pt>
                <c:pt idx="26576">
                  <c:v>161.944000004657</c:v>
                </c:pt>
                <c:pt idx="26577">
                  <c:v>161.95200000465701</c:v>
                </c:pt>
                <c:pt idx="26578">
                  <c:v>161.96000000465799</c:v>
                </c:pt>
                <c:pt idx="26579">
                  <c:v>161.96800000465799</c:v>
                </c:pt>
                <c:pt idx="26580">
                  <c:v>161.976000004658</c:v>
                </c:pt>
                <c:pt idx="26581">
                  <c:v>161.98400000465801</c:v>
                </c:pt>
                <c:pt idx="26582">
                  <c:v>161.992000004658</c:v>
                </c:pt>
                <c:pt idx="26583">
                  <c:v>162.000000004659</c:v>
                </c:pt>
                <c:pt idx="26584">
                  <c:v>162.00800000465901</c:v>
                </c:pt>
                <c:pt idx="26585">
                  <c:v>162.01600000465899</c:v>
                </c:pt>
                <c:pt idx="26586">
                  <c:v>162.024000004659</c:v>
                </c:pt>
                <c:pt idx="26587">
                  <c:v>162.03200000466001</c:v>
                </c:pt>
                <c:pt idx="26588">
                  <c:v>162.04000000466002</c:v>
                </c:pt>
                <c:pt idx="26589">
                  <c:v>162.04800000466</c:v>
                </c:pt>
                <c:pt idx="26590">
                  <c:v>162.05600000466001</c:v>
                </c:pt>
                <c:pt idx="26591">
                  <c:v>162.06400000466101</c:v>
                </c:pt>
                <c:pt idx="26592">
                  <c:v>162.07200000466099</c:v>
                </c:pt>
                <c:pt idx="26593">
                  <c:v>162.080000004661</c:v>
                </c:pt>
                <c:pt idx="26594">
                  <c:v>162.08800000466101</c:v>
                </c:pt>
                <c:pt idx="26595">
                  <c:v>162.09600000466102</c:v>
                </c:pt>
                <c:pt idx="26596">
                  <c:v>162.104000004662</c:v>
                </c:pt>
                <c:pt idx="26597">
                  <c:v>162.11200000466201</c:v>
                </c:pt>
                <c:pt idx="26598">
                  <c:v>162.12000000466202</c:v>
                </c:pt>
                <c:pt idx="26599">
                  <c:v>162.128000004662</c:v>
                </c:pt>
                <c:pt idx="26600">
                  <c:v>162.136000004663</c:v>
                </c:pt>
                <c:pt idx="26601">
                  <c:v>162.14400000466301</c:v>
                </c:pt>
                <c:pt idx="26602">
                  <c:v>162.15200000466302</c:v>
                </c:pt>
                <c:pt idx="26603">
                  <c:v>162.160000004663</c:v>
                </c:pt>
                <c:pt idx="26604">
                  <c:v>162.16800000466401</c:v>
                </c:pt>
                <c:pt idx="26605">
                  <c:v>162.17600000466402</c:v>
                </c:pt>
                <c:pt idx="26606">
                  <c:v>162.184000004664</c:v>
                </c:pt>
                <c:pt idx="26607">
                  <c:v>162.19200000466398</c:v>
                </c:pt>
                <c:pt idx="26608">
                  <c:v>162.20000000466399</c:v>
                </c:pt>
                <c:pt idx="26609">
                  <c:v>162.208000004665</c:v>
                </c:pt>
                <c:pt idx="26610">
                  <c:v>162.21600000466498</c:v>
                </c:pt>
                <c:pt idx="26611">
                  <c:v>162.22400000466499</c:v>
                </c:pt>
                <c:pt idx="26612">
                  <c:v>162.232000004665</c:v>
                </c:pt>
                <c:pt idx="26613">
                  <c:v>162.240000004666</c:v>
                </c:pt>
                <c:pt idx="26614">
                  <c:v>162.24800000466598</c:v>
                </c:pt>
                <c:pt idx="26615">
                  <c:v>162.25600000466599</c:v>
                </c:pt>
                <c:pt idx="26616">
                  <c:v>162.264000004666</c:v>
                </c:pt>
                <c:pt idx="26617">
                  <c:v>162.27200000466698</c:v>
                </c:pt>
                <c:pt idx="26618">
                  <c:v>162.28000000466699</c:v>
                </c:pt>
                <c:pt idx="26619">
                  <c:v>162.288000004667</c:v>
                </c:pt>
                <c:pt idx="26620">
                  <c:v>162.29600000466701</c:v>
                </c:pt>
                <c:pt idx="26621">
                  <c:v>162.30400000466699</c:v>
                </c:pt>
                <c:pt idx="26622">
                  <c:v>162.31200000466799</c:v>
                </c:pt>
                <c:pt idx="26623">
                  <c:v>162.320000004668</c:v>
                </c:pt>
                <c:pt idx="26624">
                  <c:v>162.32800000466798</c:v>
                </c:pt>
                <c:pt idx="26625">
                  <c:v>162.33600000466799</c:v>
                </c:pt>
                <c:pt idx="26626">
                  <c:v>162.344000004669</c:v>
                </c:pt>
                <c:pt idx="26627">
                  <c:v>162.35200000466901</c:v>
                </c:pt>
                <c:pt idx="26628">
                  <c:v>162.36000000466899</c:v>
                </c:pt>
                <c:pt idx="26629">
                  <c:v>162.368000004669</c:v>
                </c:pt>
                <c:pt idx="26630">
                  <c:v>162.37600000467</c:v>
                </c:pt>
                <c:pt idx="26631">
                  <c:v>162.38400000466999</c:v>
                </c:pt>
                <c:pt idx="26632">
                  <c:v>162.39200000467</c:v>
                </c:pt>
                <c:pt idx="26633">
                  <c:v>162.40000000467001</c:v>
                </c:pt>
                <c:pt idx="26634">
                  <c:v>162.40800000467001</c:v>
                </c:pt>
                <c:pt idx="26635">
                  <c:v>162.41600000467099</c:v>
                </c:pt>
                <c:pt idx="26636">
                  <c:v>162.424000004671</c:v>
                </c:pt>
                <c:pt idx="26637">
                  <c:v>162.43200000467101</c:v>
                </c:pt>
                <c:pt idx="26638">
                  <c:v>162.44000000467099</c:v>
                </c:pt>
                <c:pt idx="26639">
                  <c:v>162.448000004672</c:v>
                </c:pt>
                <c:pt idx="26640">
                  <c:v>162.45600000467201</c:v>
                </c:pt>
                <c:pt idx="26641">
                  <c:v>162.46400000467202</c:v>
                </c:pt>
                <c:pt idx="26642">
                  <c:v>162.472000004672</c:v>
                </c:pt>
                <c:pt idx="26643">
                  <c:v>162.480000004673</c:v>
                </c:pt>
                <c:pt idx="26644">
                  <c:v>162.48800000467301</c:v>
                </c:pt>
                <c:pt idx="26645">
                  <c:v>162.49600000467302</c:v>
                </c:pt>
                <c:pt idx="26646">
                  <c:v>162.504000004673</c:v>
                </c:pt>
                <c:pt idx="26647">
                  <c:v>162.51200000467301</c:v>
                </c:pt>
                <c:pt idx="26648">
                  <c:v>162.52000000467402</c:v>
                </c:pt>
                <c:pt idx="26649">
                  <c:v>162.528000004674</c:v>
                </c:pt>
                <c:pt idx="26650">
                  <c:v>162.53600000467401</c:v>
                </c:pt>
                <c:pt idx="26651">
                  <c:v>162.54400000467402</c:v>
                </c:pt>
                <c:pt idx="26652">
                  <c:v>162.55200000467502</c:v>
                </c:pt>
                <c:pt idx="26653">
                  <c:v>162.560000004675</c:v>
                </c:pt>
                <c:pt idx="26654">
                  <c:v>162.56800000467501</c:v>
                </c:pt>
                <c:pt idx="26655">
                  <c:v>162.576000004675</c:v>
                </c:pt>
                <c:pt idx="26656">
                  <c:v>162.584000004676</c:v>
                </c:pt>
                <c:pt idx="26657">
                  <c:v>162.59200000467601</c:v>
                </c:pt>
                <c:pt idx="26658">
                  <c:v>162.60000000467599</c:v>
                </c:pt>
                <c:pt idx="26659">
                  <c:v>162.608000004676</c:v>
                </c:pt>
                <c:pt idx="26660">
                  <c:v>162.61600000467598</c:v>
                </c:pt>
                <c:pt idx="26661">
                  <c:v>162.62400000467699</c:v>
                </c:pt>
                <c:pt idx="26662">
                  <c:v>162.632000004677</c:v>
                </c:pt>
                <c:pt idx="26663">
                  <c:v>162.64000000467698</c:v>
                </c:pt>
                <c:pt idx="26664">
                  <c:v>162.64800000467699</c:v>
                </c:pt>
                <c:pt idx="26665">
                  <c:v>162.65600000467799</c:v>
                </c:pt>
                <c:pt idx="26666">
                  <c:v>162.664000004678</c:v>
                </c:pt>
                <c:pt idx="26667">
                  <c:v>162.67200000467798</c:v>
                </c:pt>
                <c:pt idx="26668">
                  <c:v>162.68000000467799</c:v>
                </c:pt>
                <c:pt idx="26669">
                  <c:v>162.688000004679</c:v>
                </c:pt>
                <c:pt idx="26670">
                  <c:v>162.69600000467898</c:v>
                </c:pt>
                <c:pt idx="26671">
                  <c:v>162.70400000467899</c:v>
                </c:pt>
                <c:pt idx="26672">
                  <c:v>162.712000004679</c:v>
                </c:pt>
                <c:pt idx="26673">
                  <c:v>162.72000000467901</c:v>
                </c:pt>
                <c:pt idx="26674">
                  <c:v>162.72800000467998</c:v>
                </c:pt>
                <c:pt idx="26675">
                  <c:v>162.73600000467999</c:v>
                </c:pt>
                <c:pt idx="26676">
                  <c:v>162.74400000468</c:v>
                </c:pt>
                <c:pt idx="26677">
                  <c:v>162.75200000467999</c:v>
                </c:pt>
                <c:pt idx="26678">
                  <c:v>162.76000000468099</c:v>
                </c:pt>
                <c:pt idx="26679">
                  <c:v>162.768000004681</c:v>
                </c:pt>
                <c:pt idx="26680">
                  <c:v>162.77600000468101</c:v>
                </c:pt>
                <c:pt idx="26681">
                  <c:v>162.78400000468099</c:v>
                </c:pt>
                <c:pt idx="26682">
                  <c:v>162.792000004681</c:v>
                </c:pt>
                <c:pt idx="26683">
                  <c:v>162.800000004682</c:v>
                </c:pt>
                <c:pt idx="26684">
                  <c:v>162.80800000468201</c:v>
                </c:pt>
                <c:pt idx="26685">
                  <c:v>162.816000004682</c:v>
                </c:pt>
                <c:pt idx="26686">
                  <c:v>162.82400000468201</c:v>
                </c:pt>
                <c:pt idx="26687">
                  <c:v>162.83200000468301</c:v>
                </c:pt>
                <c:pt idx="26688">
                  <c:v>162.84000000468299</c:v>
                </c:pt>
                <c:pt idx="26689">
                  <c:v>162.848000004683</c:v>
                </c:pt>
                <c:pt idx="26690">
                  <c:v>162.85600000468301</c:v>
                </c:pt>
                <c:pt idx="26691">
                  <c:v>162.86400000468402</c:v>
                </c:pt>
                <c:pt idx="26692">
                  <c:v>162.872000004684</c:v>
                </c:pt>
                <c:pt idx="26693">
                  <c:v>162.88000000468401</c:v>
                </c:pt>
                <c:pt idx="26694">
                  <c:v>162.88800000468402</c:v>
                </c:pt>
                <c:pt idx="26695">
                  <c:v>162.896000004684</c:v>
                </c:pt>
                <c:pt idx="26696">
                  <c:v>162.904000004685</c:v>
                </c:pt>
                <c:pt idx="26697">
                  <c:v>162.91200000468501</c:v>
                </c:pt>
                <c:pt idx="26698">
                  <c:v>162.92000000468502</c:v>
                </c:pt>
                <c:pt idx="26699">
                  <c:v>162.928000004685</c:v>
                </c:pt>
                <c:pt idx="26700">
                  <c:v>162.93600000468601</c:v>
                </c:pt>
                <c:pt idx="26701">
                  <c:v>162.94400000468602</c:v>
                </c:pt>
                <c:pt idx="26702">
                  <c:v>162.952000004686</c:v>
                </c:pt>
                <c:pt idx="26703">
                  <c:v>162.96000000468601</c:v>
                </c:pt>
                <c:pt idx="26704">
                  <c:v>162.96800000468701</c:v>
                </c:pt>
                <c:pt idx="26705">
                  <c:v>162.97600000468702</c:v>
                </c:pt>
                <c:pt idx="26706">
                  <c:v>162.984000004687</c:v>
                </c:pt>
                <c:pt idx="26707">
                  <c:v>162.99200000468699</c:v>
                </c:pt>
                <c:pt idx="26708">
                  <c:v>163.000000004687</c:v>
                </c:pt>
                <c:pt idx="26709">
                  <c:v>163.008000004688</c:v>
                </c:pt>
                <c:pt idx="26710">
                  <c:v>163.01600000468798</c:v>
                </c:pt>
                <c:pt idx="26711">
                  <c:v>163.02400000468799</c:v>
                </c:pt>
                <c:pt idx="26712">
                  <c:v>163.032000004688</c:v>
                </c:pt>
                <c:pt idx="26713">
                  <c:v>163.04000000468898</c:v>
                </c:pt>
                <c:pt idx="26714">
                  <c:v>163.04800000468899</c:v>
                </c:pt>
                <c:pt idx="26715">
                  <c:v>163.056000004689</c:v>
                </c:pt>
                <c:pt idx="26716">
                  <c:v>163.06400000468901</c:v>
                </c:pt>
                <c:pt idx="26717">
                  <c:v>163.07200000468998</c:v>
                </c:pt>
                <c:pt idx="26718">
                  <c:v>163.08000000468999</c:v>
                </c:pt>
                <c:pt idx="26719">
                  <c:v>163.08800000469</c:v>
                </c:pt>
                <c:pt idx="26720">
                  <c:v>163.09600000468998</c:v>
                </c:pt>
                <c:pt idx="26721">
                  <c:v>163.10400000468999</c:v>
                </c:pt>
                <c:pt idx="26722">
                  <c:v>163.112000004691</c:v>
                </c:pt>
                <c:pt idx="26723">
                  <c:v>163.12000000469101</c:v>
                </c:pt>
                <c:pt idx="26724">
                  <c:v>163.12800000469099</c:v>
                </c:pt>
                <c:pt idx="26725">
                  <c:v>163.136000004691</c:v>
                </c:pt>
                <c:pt idx="26726">
                  <c:v>163.144000004692</c:v>
                </c:pt>
                <c:pt idx="26727">
                  <c:v>163.15200000469198</c:v>
                </c:pt>
                <c:pt idx="26728">
                  <c:v>163.16000000469199</c:v>
                </c:pt>
                <c:pt idx="26729">
                  <c:v>163.168000004692</c:v>
                </c:pt>
                <c:pt idx="26730">
                  <c:v>163.17600000469301</c:v>
                </c:pt>
                <c:pt idx="26731">
                  <c:v>163.18400000469299</c:v>
                </c:pt>
                <c:pt idx="26732">
                  <c:v>163.192000004693</c:v>
                </c:pt>
                <c:pt idx="26733">
                  <c:v>163.20000000469301</c:v>
                </c:pt>
                <c:pt idx="26734">
                  <c:v>163.20800000469299</c:v>
                </c:pt>
                <c:pt idx="26735">
                  <c:v>163.216000004694</c:v>
                </c:pt>
                <c:pt idx="26736">
                  <c:v>163.22400000469401</c:v>
                </c:pt>
                <c:pt idx="26737">
                  <c:v>163.23200000469402</c:v>
                </c:pt>
                <c:pt idx="26738">
                  <c:v>163.240000004694</c:v>
                </c:pt>
                <c:pt idx="26739">
                  <c:v>163.248000004695</c:v>
                </c:pt>
                <c:pt idx="26740">
                  <c:v>163.25600000469501</c:v>
                </c:pt>
                <c:pt idx="26741">
                  <c:v>163.26400000469499</c:v>
                </c:pt>
                <c:pt idx="26742">
                  <c:v>163.272000004695</c:v>
                </c:pt>
                <c:pt idx="26743">
                  <c:v>163.28000000469601</c:v>
                </c:pt>
                <c:pt idx="26744">
                  <c:v>163.28800000469602</c:v>
                </c:pt>
                <c:pt idx="26745">
                  <c:v>163.296000004696</c:v>
                </c:pt>
                <c:pt idx="26746">
                  <c:v>163.30400000469601</c:v>
                </c:pt>
                <c:pt idx="26747">
                  <c:v>163.31200000469602</c:v>
                </c:pt>
                <c:pt idx="26748">
                  <c:v>163.32000000469702</c:v>
                </c:pt>
                <c:pt idx="26749">
                  <c:v>163.328000004697</c:v>
                </c:pt>
                <c:pt idx="26750">
                  <c:v>163.33600000469701</c:v>
                </c:pt>
                <c:pt idx="26751">
                  <c:v>163.34400000469702</c:v>
                </c:pt>
                <c:pt idx="26752">
                  <c:v>163.352000004698</c:v>
                </c:pt>
                <c:pt idx="26753">
                  <c:v>163.36000000469801</c:v>
                </c:pt>
                <c:pt idx="26754">
                  <c:v>163.36800000469802</c:v>
                </c:pt>
                <c:pt idx="26755">
                  <c:v>163.376000004698</c:v>
                </c:pt>
                <c:pt idx="26756">
                  <c:v>163.384000004699</c:v>
                </c:pt>
                <c:pt idx="26757">
                  <c:v>163.39200000469901</c:v>
                </c:pt>
                <c:pt idx="26758">
                  <c:v>163.400000004699</c:v>
                </c:pt>
                <c:pt idx="26759">
                  <c:v>163.40800000469898</c:v>
                </c:pt>
                <c:pt idx="26760">
                  <c:v>163.41600000469899</c:v>
                </c:pt>
                <c:pt idx="26761">
                  <c:v>163.42400000469999</c:v>
                </c:pt>
                <c:pt idx="26762">
                  <c:v>163.4320000047</c:v>
                </c:pt>
                <c:pt idx="26763">
                  <c:v>163.44000000469998</c:v>
                </c:pt>
                <c:pt idx="26764">
                  <c:v>163.44800000469999</c:v>
                </c:pt>
                <c:pt idx="26765">
                  <c:v>163.456000004701</c:v>
                </c:pt>
                <c:pt idx="26766">
                  <c:v>163.46400000470098</c:v>
                </c:pt>
                <c:pt idx="26767">
                  <c:v>163.47200000470099</c:v>
                </c:pt>
                <c:pt idx="26768">
                  <c:v>163.480000004701</c:v>
                </c:pt>
                <c:pt idx="26769">
                  <c:v>163.488000004702</c:v>
                </c:pt>
                <c:pt idx="26770">
                  <c:v>163.49600000470198</c:v>
                </c:pt>
                <c:pt idx="26771">
                  <c:v>163.50400000470199</c:v>
                </c:pt>
                <c:pt idx="26772">
                  <c:v>163.512000004702</c:v>
                </c:pt>
                <c:pt idx="26773">
                  <c:v>163.52000000470198</c:v>
                </c:pt>
                <c:pt idx="26774">
                  <c:v>163.52800000470299</c:v>
                </c:pt>
                <c:pt idx="26775">
                  <c:v>163.536000004703</c:v>
                </c:pt>
                <c:pt idx="26776">
                  <c:v>163.54400000470301</c:v>
                </c:pt>
                <c:pt idx="26777">
                  <c:v>163.55200000470299</c:v>
                </c:pt>
                <c:pt idx="26778">
                  <c:v>163.56000000470399</c:v>
                </c:pt>
                <c:pt idx="26779">
                  <c:v>163.568000004704</c:v>
                </c:pt>
                <c:pt idx="26780">
                  <c:v>163.57600000470399</c:v>
                </c:pt>
                <c:pt idx="26781">
                  <c:v>163.584000004704</c:v>
                </c:pt>
                <c:pt idx="26782">
                  <c:v>163.592000004705</c:v>
                </c:pt>
                <c:pt idx="26783">
                  <c:v>163.60000000470501</c:v>
                </c:pt>
                <c:pt idx="26784">
                  <c:v>163.60800000470499</c:v>
                </c:pt>
                <c:pt idx="26785">
                  <c:v>163.616000004705</c:v>
                </c:pt>
                <c:pt idx="26786">
                  <c:v>163.62400000470501</c:v>
                </c:pt>
                <c:pt idx="26787">
                  <c:v>163.63200000470601</c:v>
                </c:pt>
                <c:pt idx="26788">
                  <c:v>163.640000004706</c:v>
                </c:pt>
                <c:pt idx="26789">
                  <c:v>163.64800000470601</c:v>
                </c:pt>
                <c:pt idx="26790">
                  <c:v>163.65600000470602</c:v>
                </c:pt>
                <c:pt idx="26791">
                  <c:v>163.66400000470699</c:v>
                </c:pt>
                <c:pt idx="26792">
                  <c:v>163.672000004707</c:v>
                </c:pt>
                <c:pt idx="26793">
                  <c:v>163.68000000470701</c:v>
                </c:pt>
                <c:pt idx="26794">
                  <c:v>163.68800000470702</c:v>
                </c:pt>
                <c:pt idx="26795">
                  <c:v>163.696000004707</c:v>
                </c:pt>
                <c:pt idx="26796">
                  <c:v>163.70400000470801</c:v>
                </c:pt>
                <c:pt idx="26797">
                  <c:v>163.71200000470802</c:v>
                </c:pt>
                <c:pt idx="26798">
                  <c:v>163.720000004708</c:v>
                </c:pt>
                <c:pt idx="26799">
                  <c:v>163.72800000470801</c:v>
                </c:pt>
                <c:pt idx="26800">
                  <c:v>163.73600000470901</c:v>
                </c:pt>
                <c:pt idx="26801">
                  <c:v>163.74400000470902</c:v>
                </c:pt>
                <c:pt idx="26802">
                  <c:v>163.752000004709</c:v>
                </c:pt>
                <c:pt idx="26803">
                  <c:v>163.76000000470901</c:v>
                </c:pt>
                <c:pt idx="26804">
                  <c:v>163.76800000471002</c:v>
                </c:pt>
                <c:pt idx="26805">
                  <c:v>163.77600000471</c:v>
                </c:pt>
                <c:pt idx="26806">
                  <c:v>163.78400000471001</c:v>
                </c:pt>
                <c:pt idx="26807">
                  <c:v>163.79200000470999</c:v>
                </c:pt>
                <c:pt idx="26808">
                  <c:v>163.80000000471</c:v>
                </c:pt>
                <c:pt idx="26809">
                  <c:v>163.808000004711</c:v>
                </c:pt>
                <c:pt idx="26810">
                  <c:v>163.81600000471099</c:v>
                </c:pt>
                <c:pt idx="26811">
                  <c:v>163.824000004711</c:v>
                </c:pt>
                <c:pt idx="26812">
                  <c:v>163.83200000471098</c:v>
                </c:pt>
                <c:pt idx="26813">
                  <c:v>163.84000000471198</c:v>
                </c:pt>
                <c:pt idx="26814">
                  <c:v>163.84800000471199</c:v>
                </c:pt>
                <c:pt idx="26815">
                  <c:v>163.856000004712</c:v>
                </c:pt>
                <c:pt idx="26816">
                  <c:v>163.86400000471198</c:v>
                </c:pt>
                <c:pt idx="26817">
                  <c:v>163.87200000471299</c:v>
                </c:pt>
                <c:pt idx="26818">
                  <c:v>163.880000004713</c:v>
                </c:pt>
                <c:pt idx="26819">
                  <c:v>163.88800000471301</c:v>
                </c:pt>
                <c:pt idx="26820">
                  <c:v>163.89600000471299</c:v>
                </c:pt>
                <c:pt idx="26821">
                  <c:v>163.904000004713</c:v>
                </c:pt>
                <c:pt idx="26822">
                  <c:v>163.912000004714</c:v>
                </c:pt>
                <c:pt idx="26823">
                  <c:v>163.92000000471398</c:v>
                </c:pt>
                <c:pt idx="26824">
                  <c:v>163.92800000471399</c:v>
                </c:pt>
                <c:pt idx="26825">
                  <c:v>163.936000004714</c:v>
                </c:pt>
                <c:pt idx="26826">
                  <c:v>163.94400000471501</c:v>
                </c:pt>
                <c:pt idx="26827">
                  <c:v>163.95200000471499</c:v>
                </c:pt>
                <c:pt idx="26828">
                  <c:v>163.960000004715</c:v>
                </c:pt>
                <c:pt idx="26829">
                  <c:v>163.96800000471501</c:v>
                </c:pt>
                <c:pt idx="26830">
                  <c:v>163.97600000471598</c:v>
                </c:pt>
                <c:pt idx="26831">
                  <c:v>163.98400000471599</c:v>
                </c:pt>
                <c:pt idx="26832">
                  <c:v>163.992000004716</c:v>
                </c:pt>
                <c:pt idx="26833">
                  <c:v>164.00000000471601</c:v>
                </c:pt>
                <c:pt idx="26834">
                  <c:v>164.008000004716</c:v>
                </c:pt>
                <c:pt idx="26835">
                  <c:v>164.016000004717</c:v>
                </c:pt>
                <c:pt idx="26836">
                  <c:v>164.02400000471701</c:v>
                </c:pt>
                <c:pt idx="26837">
                  <c:v>164.03200000471699</c:v>
                </c:pt>
                <c:pt idx="26838">
                  <c:v>164.040000004717</c:v>
                </c:pt>
                <c:pt idx="26839">
                  <c:v>164.04800000471801</c:v>
                </c:pt>
                <c:pt idx="26840">
                  <c:v>164.05600000471802</c:v>
                </c:pt>
                <c:pt idx="26841">
                  <c:v>164.064000004718</c:v>
                </c:pt>
                <c:pt idx="26842">
                  <c:v>164.07200000471801</c:v>
                </c:pt>
                <c:pt idx="26843">
                  <c:v>164.08000000471901</c:v>
                </c:pt>
                <c:pt idx="26844">
                  <c:v>164.08800000471899</c:v>
                </c:pt>
                <c:pt idx="26845">
                  <c:v>164.096000004719</c:v>
                </c:pt>
                <c:pt idx="26846">
                  <c:v>164.10400000471901</c:v>
                </c:pt>
                <c:pt idx="26847">
                  <c:v>164.11200000471902</c:v>
                </c:pt>
                <c:pt idx="26848">
                  <c:v>164.12000000472</c:v>
                </c:pt>
                <c:pt idx="26849">
                  <c:v>164.12800000472001</c:v>
                </c:pt>
                <c:pt idx="26850">
                  <c:v>164.13600000472002</c:v>
                </c:pt>
                <c:pt idx="26851">
                  <c:v>164.14400000472</c:v>
                </c:pt>
                <c:pt idx="26852">
                  <c:v>164.152000004721</c:v>
                </c:pt>
                <c:pt idx="26853">
                  <c:v>164.16000000472101</c:v>
                </c:pt>
                <c:pt idx="26854">
                  <c:v>164.16800000472102</c:v>
                </c:pt>
                <c:pt idx="26855">
                  <c:v>164.176000004721</c:v>
                </c:pt>
                <c:pt idx="26856">
                  <c:v>164.18400000472201</c:v>
                </c:pt>
                <c:pt idx="26857">
                  <c:v>164.19200000472202</c:v>
                </c:pt>
                <c:pt idx="26858">
                  <c:v>164.200000004722</c:v>
                </c:pt>
                <c:pt idx="26859">
                  <c:v>164.20800000472198</c:v>
                </c:pt>
                <c:pt idx="26860">
                  <c:v>164.21600000472199</c:v>
                </c:pt>
                <c:pt idx="26861">
                  <c:v>164.224000004723</c:v>
                </c:pt>
                <c:pt idx="26862">
                  <c:v>164.23200000472298</c:v>
                </c:pt>
                <c:pt idx="26863">
                  <c:v>164.24000000472299</c:v>
                </c:pt>
                <c:pt idx="26864">
                  <c:v>164.248000004723</c:v>
                </c:pt>
                <c:pt idx="26865">
                  <c:v>164.256000004724</c:v>
                </c:pt>
                <c:pt idx="26866">
                  <c:v>164.26400000472398</c:v>
                </c:pt>
                <c:pt idx="26867">
                  <c:v>164.27200000472399</c:v>
                </c:pt>
                <c:pt idx="26868">
                  <c:v>164.280000004724</c:v>
                </c:pt>
                <c:pt idx="26869">
                  <c:v>164.28800000472498</c:v>
                </c:pt>
                <c:pt idx="26870">
                  <c:v>164.29600000472499</c:v>
                </c:pt>
                <c:pt idx="26871">
                  <c:v>164.304000004725</c:v>
                </c:pt>
                <c:pt idx="26872">
                  <c:v>164.31200000472501</c:v>
                </c:pt>
                <c:pt idx="26873">
                  <c:v>164.32000000472499</c:v>
                </c:pt>
                <c:pt idx="26874">
                  <c:v>164.32800000472599</c:v>
                </c:pt>
                <c:pt idx="26875">
                  <c:v>164.336000004726</c:v>
                </c:pt>
                <c:pt idx="26876">
                  <c:v>164.34400000472598</c:v>
                </c:pt>
                <c:pt idx="26877">
                  <c:v>164.35200000472599</c:v>
                </c:pt>
                <c:pt idx="26878">
                  <c:v>164.360000004727</c:v>
                </c:pt>
                <c:pt idx="26879">
                  <c:v>164.36800000472701</c:v>
                </c:pt>
                <c:pt idx="26880">
                  <c:v>164.37600000472699</c:v>
                </c:pt>
                <c:pt idx="26881">
                  <c:v>164.384000004727</c:v>
                </c:pt>
                <c:pt idx="26882">
                  <c:v>164.392000004728</c:v>
                </c:pt>
                <c:pt idx="26883">
                  <c:v>164.40000000472799</c:v>
                </c:pt>
                <c:pt idx="26884">
                  <c:v>164.408000004728</c:v>
                </c:pt>
                <c:pt idx="26885">
                  <c:v>164.41600000472801</c:v>
                </c:pt>
                <c:pt idx="26886">
                  <c:v>164.42400000472801</c:v>
                </c:pt>
                <c:pt idx="26887">
                  <c:v>164.43200000472899</c:v>
                </c:pt>
                <c:pt idx="26888">
                  <c:v>164.440000004729</c:v>
                </c:pt>
                <c:pt idx="26889">
                  <c:v>164.44800000472901</c:v>
                </c:pt>
                <c:pt idx="26890">
                  <c:v>164.45600000472902</c:v>
                </c:pt>
                <c:pt idx="26891">
                  <c:v>164.46400000473</c:v>
                </c:pt>
                <c:pt idx="26892">
                  <c:v>164.47200000473001</c:v>
                </c:pt>
                <c:pt idx="26893">
                  <c:v>164.48000000473002</c:v>
                </c:pt>
                <c:pt idx="26894">
                  <c:v>164.48800000473</c:v>
                </c:pt>
                <c:pt idx="26895">
                  <c:v>164.49600000473001</c:v>
                </c:pt>
                <c:pt idx="26896">
                  <c:v>164.50400000473101</c:v>
                </c:pt>
                <c:pt idx="26897">
                  <c:v>164.51200000473102</c:v>
                </c:pt>
                <c:pt idx="26898">
                  <c:v>164.520000004731</c:v>
                </c:pt>
                <c:pt idx="26899">
                  <c:v>164.52800000473101</c:v>
                </c:pt>
                <c:pt idx="26900">
                  <c:v>164.53600000473202</c:v>
                </c:pt>
                <c:pt idx="26901">
                  <c:v>164.544000004732</c:v>
                </c:pt>
                <c:pt idx="26902">
                  <c:v>164.55200000473201</c:v>
                </c:pt>
                <c:pt idx="26903">
                  <c:v>164.56000000473202</c:v>
                </c:pt>
                <c:pt idx="26904">
                  <c:v>164.56800000473302</c:v>
                </c:pt>
                <c:pt idx="26905">
                  <c:v>164.576000004733</c:v>
                </c:pt>
                <c:pt idx="26906">
                  <c:v>164.58400000473301</c:v>
                </c:pt>
                <c:pt idx="26907">
                  <c:v>164.59200000473299</c:v>
                </c:pt>
                <c:pt idx="26908">
                  <c:v>164.60000000473298</c:v>
                </c:pt>
                <c:pt idx="26909">
                  <c:v>164.60800000473401</c:v>
                </c:pt>
                <c:pt idx="26910">
                  <c:v>164.61600000473399</c:v>
                </c:pt>
                <c:pt idx="26911">
                  <c:v>164.624000004734</c:v>
                </c:pt>
                <c:pt idx="26912">
                  <c:v>164.63200000473398</c:v>
                </c:pt>
                <c:pt idx="26913">
                  <c:v>164.64000000473499</c:v>
                </c:pt>
                <c:pt idx="26914">
                  <c:v>164.648000004735</c:v>
                </c:pt>
                <c:pt idx="26915">
                  <c:v>164.65600000473498</c:v>
                </c:pt>
                <c:pt idx="26916">
                  <c:v>164.66400000473499</c:v>
                </c:pt>
                <c:pt idx="26917">
                  <c:v>164.67200000473599</c:v>
                </c:pt>
                <c:pt idx="26918">
                  <c:v>164.680000004736</c:v>
                </c:pt>
                <c:pt idx="26919">
                  <c:v>164.68800000473598</c:v>
                </c:pt>
                <c:pt idx="26920">
                  <c:v>164.69600000473599</c:v>
                </c:pt>
                <c:pt idx="26921">
                  <c:v>164.704000004736</c:v>
                </c:pt>
                <c:pt idx="26922">
                  <c:v>164.71200000473701</c:v>
                </c:pt>
                <c:pt idx="26923">
                  <c:v>164.72000000473699</c:v>
                </c:pt>
                <c:pt idx="26924">
                  <c:v>164.728000004737</c:v>
                </c:pt>
                <c:pt idx="26925">
                  <c:v>164.73600000473701</c:v>
                </c:pt>
                <c:pt idx="26926">
                  <c:v>164.74400000473798</c:v>
                </c:pt>
                <c:pt idx="26927">
                  <c:v>164.75200000473799</c:v>
                </c:pt>
                <c:pt idx="26928">
                  <c:v>164.760000004738</c:v>
                </c:pt>
                <c:pt idx="26929">
                  <c:v>164.76800000473801</c:v>
                </c:pt>
                <c:pt idx="26930">
                  <c:v>164.77600000473899</c:v>
                </c:pt>
                <c:pt idx="26931">
                  <c:v>164.784000004739</c:v>
                </c:pt>
                <c:pt idx="26932">
                  <c:v>164.79200000473901</c:v>
                </c:pt>
                <c:pt idx="26933">
                  <c:v>164.80000000473899</c:v>
                </c:pt>
                <c:pt idx="26934">
                  <c:v>164.808000004739</c:v>
                </c:pt>
                <c:pt idx="26935">
                  <c:v>164.81600000474</c:v>
                </c:pt>
                <c:pt idx="26936">
                  <c:v>164.82400000474001</c:v>
                </c:pt>
                <c:pt idx="26937">
                  <c:v>164.83200000474</c:v>
                </c:pt>
                <c:pt idx="26938">
                  <c:v>164.84000000474001</c:v>
                </c:pt>
                <c:pt idx="26939">
                  <c:v>164.84800000474101</c:v>
                </c:pt>
                <c:pt idx="26940">
                  <c:v>164.85600000474099</c:v>
                </c:pt>
                <c:pt idx="26941">
                  <c:v>164.864000004741</c:v>
                </c:pt>
                <c:pt idx="26942">
                  <c:v>164.87200000474101</c:v>
                </c:pt>
                <c:pt idx="26943">
                  <c:v>164.88000000474202</c:v>
                </c:pt>
                <c:pt idx="26944">
                  <c:v>164.888000004742</c:v>
                </c:pt>
                <c:pt idx="26945">
                  <c:v>164.89600000474201</c:v>
                </c:pt>
                <c:pt idx="26946">
                  <c:v>164.90400000474202</c:v>
                </c:pt>
                <c:pt idx="26947">
                  <c:v>164.912000004742</c:v>
                </c:pt>
                <c:pt idx="26948">
                  <c:v>164.920000004743</c:v>
                </c:pt>
                <c:pt idx="26949">
                  <c:v>164.92800000474301</c:v>
                </c:pt>
                <c:pt idx="26950">
                  <c:v>164.93600000474302</c:v>
                </c:pt>
                <c:pt idx="26951">
                  <c:v>164.944000004743</c:v>
                </c:pt>
                <c:pt idx="26952">
                  <c:v>164.95200000474401</c:v>
                </c:pt>
                <c:pt idx="26953">
                  <c:v>164.96000000474402</c:v>
                </c:pt>
                <c:pt idx="26954">
                  <c:v>164.968000004744</c:v>
                </c:pt>
                <c:pt idx="26955">
                  <c:v>164.97600000474398</c:v>
                </c:pt>
                <c:pt idx="26956">
                  <c:v>164.98400000474501</c:v>
                </c:pt>
                <c:pt idx="26957">
                  <c:v>164.99200000474502</c:v>
                </c:pt>
                <c:pt idx="26958">
                  <c:v>165.00000000474498</c:v>
                </c:pt>
                <c:pt idx="26959">
                  <c:v>165.00800000474499</c:v>
                </c:pt>
                <c:pt idx="26960">
                  <c:v>165.016000004745</c:v>
                </c:pt>
                <c:pt idx="26961">
                  <c:v>165.024000004746</c:v>
                </c:pt>
                <c:pt idx="26962">
                  <c:v>165.03200000474598</c:v>
                </c:pt>
                <c:pt idx="26963">
                  <c:v>165.04000000474599</c:v>
                </c:pt>
                <c:pt idx="26964">
                  <c:v>165.048000004746</c:v>
                </c:pt>
                <c:pt idx="26965">
                  <c:v>165.05600000474698</c:v>
                </c:pt>
                <c:pt idx="26966">
                  <c:v>165.06400000474699</c:v>
                </c:pt>
                <c:pt idx="26967">
                  <c:v>165.072000004747</c:v>
                </c:pt>
                <c:pt idx="26968">
                  <c:v>165.08000000474701</c:v>
                </c:pt>
                <c:pt idx="26969">
                  <c:v>165.08800000474798</c:v>
                </c:pt>
                <c:pt idx="26970">
                  <c:v>165.09600000474799</c:v>
                </c:pt>
                <c:pt idx="26971">
                  <c:v>165.104000004748</c:v>
                </c:pt>
                <c:pt idx="26972">
                  <c:v>165.11200000474798</c:v>
                </c:pt>
                <c:pt idx="26973">
                  <c:v>165.12000000474799</c:v>
                </c:pt>
                <c:pt idx="26974">
                  <c:v>165.128000004749</c:v>
                </c:pt>
                <c:pt idx="26975">
                  <c:v>165.13600000474901</c:v>
                </c:pt>
                <c:pt idx="26976">
                  <c:v>165.14400000474899</c:v>
                </c:pt>
                <c:pt idx="26977">
                  <c:v>165.152000004749</c:v>
                </c:pt>
                <c:pt idx="26978">
                  <c:v>165.16000000475</c:v>
                </c:pt>
                <c:pt idx="26979">
                  <c:v>165.16800000474998</c:v>
                </c:pt>
                <c:pt idx="26980">
                  <c:v>165.17600000474999</c:v>
                </c:pt>
                <c:pt idx="26981">
                  <c:v>165.18400000475</c:v>
                </c:pt>
                <c:pt idx="26982">
                  <c:v>165.19200000475101</c:v>
                </c:pt>
                <c:pt idx="26983">
                  <c:v>165.20000000475099</c:v>
                </c:pt>
                <c:pt idx="26984">
                  <c:v>165.208000004751</c:v>
                </c:pt>
                <c:pt idx="26985">
                  <c:v>165.21600000475101</c:v>
                </c:pt>
                <c:pt idx="26986">
                  <c:v>165.22400000475099</c:v>
                </c:pt>
                <c:pt idx="26987">
                  <c:v>165.232000004752</c:v>
                </c:pt>
                <c:pt idx="26988">
                  <c:v>165.24000000475201</c:v>
                </c:pt>
                <c:pt idx="26989">
                  <c:v>165.24800000475202</c:v>
                </c:pt>
                <c:pt idx="26990">
                  <c:v>165.256000004752</c:v>
                </c:pt>
                <c:pt idx="26991">
                  <c:v>165.264000004753</c:v>
                </c:pt>
                <c:pt idx="26992">
                  <c:v>165.27200000475301</c:v>
                </c:pt>
                <c:pt idx="26993">
                  <c:v>165.28000000475302</c:v>
                </c:pt>
                <c:pt idx="26994">
                  <c:v>165.288000004753</c:v>
                </c:pt>
                <c:pt idx="26995">
                  <c:v>165.29600000475401</c:v>
                </c:pt>
                <c:pt idx="26996">
                  <c:v>165.30400000475402</c:v>
                </c:pt>
                <c:pt idx="26997">
                  <c:v>165.312000004754</c:v>
                </c:pt>
                <c:pt idx="26998">
                  <c:v>165.32000000475401</c:v>
                </c:pt>
                <c:pt idx="26999">
                  <c:v>165.32800000475402</c:v>
                </c:pt>
                <c:pt idx="27000">
                  <c:v>165.33600000475502</c:v>
                </c:pt>
                <c:pt idx="27001">
                  <c:v>165.344000004755</c:v>
                </c:pt>
                <c:pt idx="27002">
                  <c:v>165.35200000475501</c:v>
                </c:pt>
                <c:pt idx="27003">
                  <c:v>165.36000000475502</c:v>
                </c:pt>
                <c:pt idx="27004">
                  <c:v>165.368000004756</c:v>
                </c:pt>
                <c:pt idx="27005">
                  <c:v>165.37600000475601</c:v>
                </c:pt>
                <c:pt idx="27006">
                  <c:v>165.38400000475602</c:v>
                </c:pt>
                <c:pt idx="27007">
                  <c:v>165.392000004756</c:v>
                </c:pt>
                <c:pt idx="27008">
                  <c:v>165.40000000475598</c:v>
                </c:pt>
                <c:pt idx="27009">
                  <c:v>165.40800000475701</c:v>
                </c:pt>
                <c:pt idx="27010">
                  <c:v>165.416000004757</c:v>
                </c:pt>
                <c:pt idx="27011">
                  <c:v>165.42400000475698</c:v>
                </c:pt>
                <c:pt idx="27012">
                  <c:v>165.43200000475699</c:v>
                </c:pt>
                <c:pt idx="27013">
                  <c:v>165.44000000475799</c:v>
                </c:pt>
                <c:pt idx="27014">
                  <c:v>165.448000004758</c:v>
                </c:pt>
                <c:pt idx="27015">
                  <c:v>165.45600000475798</c:v>
                </c:pt>
                <c:pt idx="27016">
                  <c:v>165.46400000475799</c:v>
                </c:pt>
                <c:pt idx="27017">
                  <c:v>165.472000004759</c:v>
                </c:pt>
                <c:pt idx="27018">
                  <c:v>165.48000000475898</c:v>
                </c:pt>
                <c:pt idx="27019">
                  <c:v>165.48800000475899</c:v>
                </c:pt>
                <c:pt idx="27020">
                  <c:v>165.496000004759</c:v>
                </c:pt>
                <c:pt idx="27021">
                  <c:v>165.50400000475901</c:v>
                </c:pt>
                <c:pt idx="27022">
                  <c:v>165.51200000475998</c:v>
                </c:pt>
                <c:pt idx="27023">
                  <c:v>165.52000000475999</c:v>
                </c:pt>
                <c:pt idx="27024">
                  <c:v>165.52800000476</c:v>
                </c:pt>
                <c:pt idx="27025">
                  <c:v>165.53600000475998</c:v>
                </c:pt>
                <c:pt idx="27026">
                  <c:v>165.54400000476099</c:v>
                </c:pt>
                <c:pt idx="27027">
                  <c:v>165.552000004761</c:v>
                </c:pt>
                <c:pt idx="27028">
                  <c:v>165.56000000476101</c:v>
                </c:pt>
                <c:pt idx="27029">
                  <c:v>165.56800000476099</c:v>
                </c:pt>
                <c:pt idx="27030">
                  <c:v>165.57600000476199</c:v>
                </c:pt>
                <c:pt idx="27031">
                  <c:v>165.584000004762</c:v>
                </c:pt>
                <c:pt idx="27032">
                  <c:v>165.59200000476201</c:v>
                </c:pt>
                <c:pt idx="27033">
                  <c:v>165.60000000476199</c:v>
                </c:pt>
                <c:pt idx="27034">
                  <c:v>165.608000004762</c:v>
                </c:pt>
                <c:pt idx="27035">
                  <c:v>165.61600000476301</c:v>
                </c:pt>
                <c:pt idx="27036">
                  <c:v>165.62400000476299</c:v>
                </c:pt>
                <c:pt idx="27037">
                  <c:v>165.632000004763</c:v>
                </c:pt>
                <c:pt idx="27038">
                  <c:v>165.64000000476301</c:v>
                </c:pt>
                <c:pt idx="27039">
                  <c:v>165.64800000476401</c:v>
                </c:pt>
                <c:pt idx="27040">
                  <c:v>165.656000004764</c:v>
                </c:pt>
                <c:pt idx="27041">
                  <c:v>165.66400000476401</c:v>
                </c:pt>
                <c:pt idx="27042">
                  <c:v>165.67200000476402</c:v>
                </c:pt>
                <c:pt idx="27043">
                  <c:v>165.68000000476499</c:v>
                </c:pt>
                <c:pt idx="27044">
                  <c:v>165.688000004765</c:v>
                </c:pt>
                <c:pt idx="27045">
                  <c:v>165.69600000476501</c:v>
                </c:pt>
                <c:pt idx="27046">
                  <c:v>165.70400000476502</c:v>
                </c:pt>
                <c:pt idx="27047">
                  <c:v>165.712000004765</c:v>
                </c:pt>
                <c:pt idx="27048">
                  <c:v>165.72000000476601</c:v>
                </c:pt>
                <c:pt idx="27049">
                  <c:v>165.72800000476602</c:v>
                </c:pt>
                <c:pt idx="27050">
                  <c:v>165.736000004766</c:v>
                </c:pt>
                <c:pt idx="27051">
                  <c:v>165.74400000476601</c:v>
                </c:pt>
                <c:pt idx="27052">
                  <c:v>165.75200000476701</c:v>
                </c:pt>
                <c:pt idx="27053">
                  <c:v>165.76000000476702</c:v>
                </c:pt>
                <c:pt idx="27054">
                  <c:v>165.768000004767</c:v>
                </c:pt>
                <c:pt idx="27055">
                  <c:v>165.77600000476701</c:v>
                </c:pt>
                <c:pt idx="27056">
                  <c:v>165.78400000476802</c:v>
                </c:pt>
                <c:pt idx="27057">
                  <c:v>165.792000004768</c:v>
                </c:pt>
                <c:pt idx="27058">
                  <c:v>165.80000000476798</c:v>
                </c:pt>
                <c:pt idx="27059">
                  <c:v>165.80800000476799</c:v>
                </c:pt>
                <c:pt idx="27060">
                  <c:v>165.816000004768</c:v>
                </c:pt>
                <c:pt idx="27061">
                  <c:v>165.82400000476898</c:v>
                </c:pt>
                <c:pt idx="27062">
                  <c:v>165.83200000476899</c:v>
                </c:pt>
                <c:pt idx="27063">
                  <c:v>165.840000004769</c:v>
                </c:pt>
                <c:pt idx="27064">
                  <c:v>165.84800000476898</c:v>
                </c:pt>
                <c:pt idx="27065">
                  <c:v>165.85600000476998</c:v>
                </c:pt>
                <c:pt idx="27066">
                  <c:v>165.86400000476999</c:v>
                </c:pt>
                <c:pt idx="27067">
                  <c:v>165.87200000477</c:v>
                </c:pt>
                <c:pt idx="27068">
                  <c:v>165.88000000476998</c:v>
                </c:pt>
                <c:pt idx="27069">
                  <c:v>165.88800000477099</c:v>
                </c:pt>
                <c:pt idx="27070">
                  <c:v>165.896000004771</c:v>
                </c:pt>
                <c:pt idx="27071">
                  <c:v>165.90400000477101</c:v>
                </c:pt>
                <c:pt idx="27072">
                  <c:v>165.91200000477099</c:v>
                </c:pt>
                <c:pt idx="27073">
                  <c:v>165.920000004771</c:v>
                </c:pt>
                <c:pt idx="27074">
                  <c:v>165.928000004772</c:v>
                </c:pt>
                <c:pt idx="27075">
                  <c:v>165.93600000477198</c:v>
                </c:pt>
                <c:pt idx="27076">
                  <c:v>165.94400000477199</c:v>
                </c:pt>
                <c:pt idx="27077">
                  <c:v>165.952000004772</c:v>
                </c:pt>
                <c:pt idx="27078">
                  <c:v>165.96000000477301</c:v>
                </c:pt>
                <c:pt idx="27079">
                  <c:v>165.96800000477299</c:v>
                </c:pt>
                <c:pt idx="27080">
                  <c:v>165.976000004773</c:v>
                </c:pt>
                <c:pt idx="27081">
                  <c:v>165.98400000477301</c:v>
                </c:pt>
                <c:pt idx="27082">
                  <c:v>165.99200000477398</c:v>
                </c:pt>
                <c:pt idx="27083">
                  <c:v>166.00000000477399</c:v>
                </c:pt>
                <c:pt idx="27084">
                  <c:v>166.008000004774</c:v>
                </c:pt>
                <c:pt idx="27085">
                  <c:v>166.01600000477401</c:v>
                </c:pt>
                <c:pt idx="27086">
                  <c:v>166.024000004774</c:v>
                </c:pt>
                <c:pt idx="27087">
                  <c:v>166.032000004775</c:v>
                </c:pt>
                <c:pt idx="27088">
                  <c:v>166.04000000477501</c:v>
                </c:pt>
                <c:pt idx="27089">
                  <c:v>166.04800000477499</c:v>
                </c:pt>
                <c:pt idx="27090">
                  <c:v>166.056000004775</c:v>
                </c:pt>
                <c:pt idx="27091">
                  <c:v>166.06400000477601</c:v>
                </c:pt>
                <c:pt idx="27092">
                  <c:v>166.07200000477602</c:v>
                </c:pt>
                <c:pt idx="27093">
                  <c:v>166.080000004776</c:v>
                </c:pt>
                <c:pt idx="27094">
                  <c:v>166.08800000477601</c:v>
                </c:pt>
                <c:pt idx="27095">
                  <c:v>166.09600000477701</c:v>
                </c:pt>
                <c:pt idx="27096">
                  <c:v>166.10400000477702</c:v>
                </c:pt>
                <c:pt idx="27097">
                  <c:v>166.112000004777</c:v>
                </c:pt>
                <c:pt idx="27098">
                  <c:v>166.12000000477701</c:v>
                </c:pt>
                <c:pt idx="27099">
                  <c:v>166.12800000477702</c:v>
                </c:pt>
                <c:pt idx="27100">
                  <c:v>166.136000004778</c:v>
                </c:pt>
                <c:pt idx="27101">
                  <c:v>166.14400000477801</c:v>
                </c:pt>
                <c:pt idx="27102">
                  <c:v>166.15200000477802</c:v>
                </c:pt>
                <c:pt idx="27103">
                  <c:v>166.16000000477803</c:v>
                </c:pt>
                <c:pt idx="27104">
                  <c:v>166.168000004779</c:v>
                </c:pt>
                <c:pt idx="27105">
                  <c:v>166.17600000477901</c:v>
                </c:pt>
                <c:pt idx="27106">
                  <c:v>166.18400000477902</c:v>
                </c:pt>
                <c:pt idx="27107">
                  <c:v>166.19200000477898</c:v>
                </c:pt>
                <c:pt idx="27108">
                  <c:v>166.20000000477899</c:v>
                </c:pt>
                <c:pt idx="27109">
                  <c:v>166.20800000478002</c:v>
                </c:pt>
                <c:pt idx="27110">
                  <c:v>166.21600000478</c:v>
                </c:pt>
                <c:pt idx="27111">
                  <c:v>166.22400000477998</c:v>
                </c:pt>
                <c:pt idx="27112">
                  <c:v>166.23200000477999</c:v>
                </c:pt>
                <c:pt idx="27113">
                  <c:v>166.240000004781</c:v>
                </c:pt>
                <c:pt idx="27114">
                  <c:v>166.24800000478098</c:v>
                </c:pt>
                <c:pt idx="27115">
                  <c:v>166.25600000478099</c:v>
                </c:pt>
                <c:pt idx="27116">
                  <c:v>166.264000004781</c:v>
                </c:pt>
                <c:pt idx="27117">
                  <c:v>166.272000004782</c:v>
                </c:pt>
                <c:pt idx="27118">
                  <c:v>166.28000000478198</c:v>
                </c:pt>
                <c:pt idx="27119">
                  <c:v>166.28800000478199</c:v>
                </c:pt>
                <c:pt idx="27120">
                  <c:v>166.296000004782</c:v>
                </c:pt>
                <c:pt idx="27121">
                  <c:v>166.30400000478198</c:v>
                </c:pt>
                <c:pt idx="27122">
                  <c:v>166.31200000478299</c:v>
                </c:pt>
                <c:pt idx="27123">
                  <c:v>166.320000004783</c:v>
                </c:pt>
                <c:pt idx="27124">
                  <c:v>166.32800000478301</c:v>
                </c:pt>
                <c:pt idx="27125">
                  <c:v>166.33600000478299</c:v>
                </c:pt>
                <c:pt idx="27126">
                  <c:v>166.34400000478399</c:v>
                </c:pt>
                <c:pt idx="27127">
                  <c:v>166.352000004784</c:v>
                </c:pt>
                <c:pt idx="27128">
                  <c:v>166.36000000478398</c:v>
                </c:pt>
                <c:pt idx="27129">
                  <c:v>166.36800000478399</c:v>
                </c:pt>
                <c:pt idx="27130">
                  <c:v>166.376000004785</c:v>
                </c:pt>
                <c:pt idx="27131">
                  <c:v>166.38400000478501</c:v>
                </c:pt>
                <c:pt idx="27132">
                  <c:v>166.39200000478499</c:v>
                </c:pt>
                <c:pt idx="27133">
                  <c:v>166.400000004785</c:v>
                </c:pt>
                <c:pt idx="27134">
                  <c:v>166.40800000478501</c:v>
                </c:pt>
                <c:pt idx="27135">
                  <c:v>166.41600000478601</c:v>
                </c:pt>
                <c:pt idx="27136">
                  <c:v>166.424000004786</c:v>
                </c:pt>
                <c:pt idx="27137">
                  <c:v>166.432000004786</c:v>
                </c:pt>
                <c:pt idx="27138">
                  <c:v>166.44000000478601</c:v>
                </c:pt>
                <c:pt idx="27139">
                  <c:v>166.44800000478699</c:v>
                </c:pt>
                <c:pt idx="27140">
                  <c:v>166.456000004787</c:v>
                </c:pt>
                <c:pt idx="27141">
                  <c:v>166.46400000478701</c:v>
                </c:pt>
                <c:pt idx="27142">
                  <c:v>166.47200000478702</c:v>
                </c:pt>
                <c:pt idx="27143">
                  <c:v>166.480000004788</c:v>
                </c:pt>
                <c:pt idx="27144">
                  <c:v>166.48800000478801</c:v>
                </c:pt>
                <c:pt idx="27145">
                  <c:v>166.49600000478802</c:v>
                </c:pt>
                <c:pt idx="27146">
                  <c:v>166.504000004788</c:v>
                </c:pt>
                <c:pt idx="27147">
                  <c:v>166.51200000478801</c:v>
                </c:pt>
                <c:pt idx="27148">
                  <c:v>166.52000000478901</c:v>
                </c:pt>
                <c:pt idx="27149">
                  <c:v>166.52800000478902</c:v>
                </c:pt>
                <c:pt idx="27150">
                  <c:v>166.536000004789</c:v>
                </c:pt>
                <c:pt idx="27151">
                  <c:v>166.54400000478901</c:v>
                </c:pt>
                <c:pt idx="27152">
                  <c:v>166.55200000479002</c:v>
                </c:pt>
                <c:pt idx="27153">
                  <c:v>166.56000000479</c:v>
                </c:pt>
                <c:pt idx="27154">
                  <c:v>166.56800000479001</c:v>
                </c:pt>
                <c:pt idx="27155">
                  <c:v>166.57600000478999</c:v>
                </c:pt>
                <c:pt idx="27156">
                  <c:v>166.58400000479102</c:v>
                </c:pt>
                <c:pt idx="27157">
                  <c:v>166.592000004791</c:v>
                </c:pt>
                <c:pt idx="27158">
                  <c:v>166.60000000479099</c:v>
                </c:pt>
                <c:pt idx="27159">
                  <c:v>166.60800000479099</c:v>
                </c:pt>
                <c:pt idx="27160">
                  <c:v>166.61600000479098</c:v>
                </c:pt>
                <c:pt idx="27161">
                  <c:v>166.62400000479198</c:v>
                </c:pt>
                <c:pt idx="27162">
                  <c:v>166.63200000479199</c:v>
                </c:pt>
                <c:pt idx="27163">
                  <c:v>166.640000004792</c:v>
                </c:pt>
                <c:pt idx="27164">
                  <c:v>166.64800000479198</c:v>
                </c:pt>
                <c:pt idx="27165">
                  <c:v>166.65600000479299</c:v>
                </c:pt>
                <c:pt idx="27166">
                  <c:v>166.664000004793</c:v>
                </c:pt>
                <c:pt idx="27167">
                  <c:v>166.67200000479298</c:v>
                </c:pt>
                <c:pt idx="27168">
                  <c:v>166.68000000479299</c:v>
                </c:pt>
                <c:pt idx="27169">
                  <c:v>166.68800000479399</c:v>
                </c:pt>
                <c:pt idx="27170">
                  <c:v>166.696000004794</c:v>
                </c:pt>
                <c:pt idx="27171">
                  <c:v>166.70400000479398</c:v>
                </c:pt>
                <c:pt idx="27172">
                  <c:v>166.71200000479399</c:v>
                </c:pt>
                <c:pt idx="27173">
                  <c:v>166.720000004794</c:v>
                </c:pt>
                <c:pt idx="27174">
                  <c:v>166.72800000479501</c:v>
                </c:pt>
                <c:pt idx="27175">
                  <c:v>166.73600000479499</c:v>
                </c:pt>
                <c:pt idx="27176">
                  <c:v>166.744000004795</c:v>
                </c:pt>
                <c:pt idx="27177">
                  <c:v>166.75200000479501</c:v>
                </c:pt>
                <c:pt idx="27178">
                  <c:v>166.76000000479598</c:v>
                </c:pt>
                <c:pt idx="27179">
                  <c:v>166.76800000479599</c:v>
                </c:pt>
                <c:pt idx="27180">
                  <c:v>166.776000004796</c:v>
                </c:pt>
                <c:pt idx="27181">
                  <c:v>166.78400000479601</c:v>
                </c:pt>
                <c:pt idx="27182">
                  <c:v>166.79200000479699</c:v>
                </c:pt>
                <c:pt idx="27183">
                  <c:v>166.800000004797</c:v>
                </c:pt>
                <c:pt idx="27184">
                  <c:v>166.80800000479701</c:v>
                </c:pt>
                <c:pt idx="27185">
                  <c:v>166.81600000479699</c:v>
                </c:pt>
                <c:pt idx="27186">
                  <c:v>166.824000004797</c:v>
                </c:pt>
                <c:pt idx="27187">
                  <c:v>166.832000004798</c:v>
                </c:pt>
                <c:pt idx="27188">
                  <c:v>166.84000000479801</c:v>
                </c:pt>
                <c:pt idx="27189">
                  <c:v>166.848000004798</c:v>
                </c:pt>
                <c:pt idx="27190">
                  <c:v>166.85600000479801</c:v>
                </c:pt>
                <c:pt idx="27191">
                  <c:v>166.86400000479901</c:v>
                </c:pt>
                <c:pt idx="27192">
                  <c:v>166.87200000479899</c:v>
                </c:pt>
                <c:pt idx="27193">
                  <c:v>166.880000004799</c:v>
                </c:pt>
                <c:pt idx="27194">
                  <c:v>166.88800000479901</c:v>
                </c:pt>
                <c:pt idx="27195">
                  <c:v>166.89600000480002</c:v>
                </c:pt>
                <c:pt idx="27196">
                  <c:v>166.9040000048</c:v>
                </c:pt>
                <c:pt idx="27197">
                  <c:v>166.91200000480001</c:v>
                </c:pt>
                <c:pt idx="27198">
                  <c:v>166.92000000480002</c:v>
                </c:pt>
                <c:pt idx="27199">
                  <c:v>166.9280000048</c:v>
                </c:pt>
                <c:pt idx="27200">
                  <c:v>166.936000004801</c:v>
                </c:pt>
                <c:pt idx="27201">
                  <c:v>166.94400000480101</c:v>
                </c:pt>
                <c:pt idx="27202">
                  <c:v>166.95200000480102</c:v>
                </c:pt>
                <c:pt idx="27203">
                  <c:v>166.960000004801</c:v>
                </c:pt>
                <c:pt idx="27204">
                  <c:v>166.96800000480201</c:v>
                </c:pt>
                <c:pt idx="27205">
                  <c:v>166.97600000480202</c:v>
                </c:pt>
                <c:pt idx="27206">
                  <c:v>166.98400000480203</c:v>
                </c:pt>
                <c:pt idx="27207">
                  <c:v>166.99200000480198</c:v>
                </c:pt>
                <c:pt idx="27208">
                  <c:v>167.00000000480301</c:v>
                </c:pt>
                <c:pt idx="27209">
                  <c:v>167.00800000480302</c:v>
                </c:pt>
                <c:pt idx="27210">
                  <c:v>167.01600000480298</c:v>
                </c:pt>
                <c:pt idx="27211">
                  <c:v>167.02400000480299</c:v>
                </c:pt>
                <c:pt idx="27212">
                  <c:v>167.032000004803</c:v>
                </c:pt>
                <c:pt idx="27213">
                  <c:v>167.040000004804</c:v>
                </c:pt>
                <c:pt idx="27214">
                  <c:v>167.04800000480398</c:v>
                </c:pt>
                <c:pt idx="27215">
                  <c:v>167.05600000480399</c:v>
                </c:pt>
                <c:pt idx="27216">
                  <c:v>167.064000004804</c:v>
                </c:pt>
                <c:pt idx="27217">
                  <c:v>167.07200000480498</c:v>
                </c:pt>
                <c:pt idx="27218">
                  <c:v>167.08000000480499</c:v>
                </c:pt>
                <c:pt idx="27219">
                  <c:v>167.088000004805</c:v>
                </c:pt>
                <c:pt idx="27220">
                  <c:v>167.09600000480501</c:v>
                </c:pt>
                <c:pt idx="27221">
                  <c:v>167.10400000480499</c:v>
                </c:pt>
                <c:pt idx="27222">
                  <c:v>167.11200000480599</c:v>
                </c:pt>
                <c:pt idx="27223">
                  <c:v>167.120000004806</c:v>
                </c:pt>
                <c:pt idx="27224">
                  <c:v>167.12800000480598</c:v>
                </c:pt>
                <c:pt idx="27225">
                  <c:v>167.13600000480599</c:v>
                </c:pt>
                <c:pt idx="27226">
                  <c:v>167.144000004807</c:v>
                </c:pt>
                <c:pt idx="27227">
                  <c:v>167.15200000480701</c:v>
                </c:pt>
                <c:pt idx="27228">
                  <c:v>167.16000000480699</c:v>
                </c:pt>
                <c:pt idx="27229">
                  <c:v>167.168000004807</c:v>
                </c:pt>
                <c:pt idx="27230">
                  <c:v>167.176000004808</c:v>
                </c:pt>
                <c:pt idx="27231">
                  <c:v>167.18400000480798</c:v>
                </c:pt>
                <c:pt idx="27232">
                  <c:v>167.19200000480799</c:v>
                </c:pt>
                <c:pt idx="27233">
                  <c:v>167.200000004808</c:v>
                </c:pt>
                <c:pt idx="27234">
                  <c:v>167.20800000480801</c:v>
                </c:pt>
                <c:pt idx="27235">
                  <c:v>167.21600000480899</c:v>
                </c:pt>
                <c:pt idx="27236">
                  <c:v>167.224000004809</c:v>
                </c:pt>
                <c:pt idx="27237">
                  <c:v>167.23200000480901</c:v>
                </c:pt>
                <c:pt idx="27238">
                  <c:v>167.24000000480899</c:v>
                </c:pt>
                <c:pt idx="27239">
                  <c:v>167.24800000481</c:v>
                </c:pt>
                <c:pt idx="27240">
                  <c:v>167.25600000481001</c:v>
                </c:pt>
                <c:pt idx="27241">
                  <c:v>167.26400000481001</c:v>
                </c:pt>
                <c:pt idx="27242">
                  <c:v>167.27200000481</c:v>
                </c:pt>
                <c:pt idx="27243">
                  <c:v>167.280000004811</c:v>
                </c:pt>
                <c:pt idx="27244">
                  <c:v>167.28800000481101</c:v>
                </c:pt>
                <c:pt idx="27245">
                  <c:v>167.29600000481102</c:v>
                </c:pt>
                <c:pt idx="27246">
                  <c:v>167.304000004811</c:v>
                </c:pt>
                <c:pt idx="27247">
                  <c:v>167.31200000481101</c:v>
                </c:pt>
                <c:pt idx="27248">
                  <c:v>167.32000000481202</c:v>
                </c:pt>
                <c:pt idx="27249">
                  <c:v>167.328000004812</c:v>
                </c:pt>
                <c:pt idx="27250">
                  <c:v>167.33600000481201</c:v>
                </c:pt>
                <c:pt idx="27251">
                  <c:v>167.34400000481202</c:v>
                </c:pt>
                <c:pt idx="27252">
                  <c:v>167.35200000481302</c:v>
                </c:pt>
                <c:pt idx="27253">
                  <c:v>167.360000004813</c:v>
                </c:pt>
                <c:pt idx="27254">
                  <c:v>167.36800000481301</c:v>
                </c:pt>
                <c:pt idx="27255">
                  <c:v>167.37600000481302</c:v>
                </c:pt>
                <c:pt idx="27256">
                  <c:v>167.384000004814</c:v>
                </c:pt>
                <c:pt idx="27257">
                  <c:v>167.39200000481401</c:v>
                </c:pt>
                <c:pt idx="27258">
                  <c:v>167.40000000481399</c:v>
                </c:pt>
                <c:pt idx="27259">
                  <c:v>167.408000004814</c:v>
                </c:pt>
                <c:pt idx="27260">
                  <c:v>167.41600000481398</c:v>
                </c:pt>
                <c:pt idx="27261">
                  <c:v>167.42400000481499</c:v>
                </c:pt>
                <c:pt idx="27262">
                  <c:v>167.432000004815</c:v>
                </c:pt>
                <c:pt idx="27263">
                  <c:v>167.44000000481498</c:v>
                </c:pt>
                <c:pt idx="27264">
                  <c:v>167.44800000481499</c:v>
                </c:pt>
                <c:pt idx="27265">
                  <c:v>167.45600000481599</c:v>
                </c:pt>
                <c:pt idx="27266">
                  <c:v>167.464000004816</c:v>
                </c:pt>
                <c:pt idx="27267">
                  <c:v>167.47200000481598</c:v>
                </c:pt>
                <c:pt idx="27268">
                  <c:v>167.48000000481599</c:v>
                </c:pt>
                <c:pt idx="27269">
                  <c:v>167.488000004817</c:v>
                </c:pt>
                <c:pt idx="27270">
                  <c:v>167.49600000481698</c:v>
                </c:pt>
                <c:pt idx="27271">
                  <c:v>167.50400000481699</c:v>
                </c:pt>
                <c:pt idx="27272">
                  <c:v>167.512000004817</c:v>
                </c:pt>
                <c:pt idx="27273">
                  <c:v>167.52000000481701</c:v>
                </c:pt>
                <c:pt idx="27274">
                  <c:v>167.52800000481798</c:v>
                </c:pt>
                <c:pt idx="27275">
                  <c:v>167.53600000481799</c:v>
                </c:pt>
                <c:pt idx="27276">
                  <c:v>167.544000004818</c:v>
                </c:pt>
                <c:pt idx="27277">
                  <c:v>167.55200000481801</c:v>
                </c:pt>
                <c:pt idx="27278">
                  <c:v>167.56000000481899</c:v>
                </c:pt>
                <c:pt idx="27279">
                  <c:v>167.568000004819</c:v>
                </c:pt>
                <c:pt idx="27280">
                  <c:v>167.57600000481901</c:v>
                </c:pt>
                <c:pt idx="27281">
                  <c:v>167.58400000481899</c:v>
                </c:pt>
                <c:pt idx="27282">
                  <c:v>167.59200000481999</c:v>
                </c:pt>
                <c:pt idx="27283">
                  <c:v>167.60000000482</c:v>
                </c:pt>
                <c:pt idx="27284">
                  <c:v>167.60800000482001</c:v>
                </c:pt>
                <c:pt idx="27285">
                  <c:v>167.61600000481999</c:v>
                </c:pt>
                <c:pt idx="27286">
                  <c:v>167.62400000482</c:v>
                </c:pt>
                <c:pt idx="27287">
                  <c:v>167.63200000482101</c:v>
                </c:pt>
                <c:pt idx="27288">
                  <c:v>167.64000000482099</c:v>
                </c:pt>
                <c:pt idx="27289">
                  <c:v>167.648000004821</c:v>
                </c:pt>
                <c:pt idx="27290">
                  <c:v>167.65600000482101</c:v>
                </c:pt>
                <c:pt idx="27291">
                  <c:v>167.66400000482201</c:v>
                </c:pt>
                <c:pt idx="27292">
                  <c:v>167.672000004822</c:v>
                </c:pt>
                <c:pt idx="27293">
                  <c:v>167.68000000482201</c:v>
                </c:pt>
                <c:pt idx="27294">
                  <c:v>167.68800000482202</c:v>
                </c:pt>
                <c:pt idx="27295">
                  <c:v>167.69600000482299</c:v>
                </c:pt>
                <c:pt idx="27296">
                  <c:v>167.704000004823</c:v>
                </c:pt>
                <c:pt idx="27297">
                  <c:v>167.71200000482301</c:v>
                </c:pt>
                <c:pt idx="27298">
                  <c:v>167.72000000482302</c:v>
                </c:pt>
                <c:pt idx="27299">
                  <c:v>167.728000004823</c:v>
                </c:pt>
                <c:pt idx="27300">
                  <c:v>167.73600000482401</c:v>
                </c:pt>
                <c:pt idx="27301">
                  <c:v>167.74400000482402</c:v>
                </c:pt>
                <c:pt idx="27302">
                  <c:v>167.752000004824</c:v>
                </c:pt>
                <c:pt idx="27303">
                  <c:v>167.76000000482401</c:v>
                </c:pt>
                <c:pt idx="27304">
                  <c:v>167.76800000482501</c:v>
                </c:pt>
                <c:pt idx="27305">
                  <c:v>167.77600000482502</c:v>
                </c:pt>
                <c:pt idx="27306">
                  <c:v>167.784000004825</c:v>
                </c:pt>
                <c:pt idx="27307">
                  <c:v>167.79200000482498</c:v>
                </c:pt>
                <c:pt idx="27308">
                  <c:v>167.80000000482602</c:v>
                </c:pt>
                <c:pt idx="27309">
                  <c:v>167.80800000482603</c:v>
                </c:pt>
                <c:pt idx="27310">
                  <c:v>167.81600000482598</c:v>
                </c:pt>
                <c:pt idx="27311">
                  <c:v>167.82400000482599</c:v>
                </c:pt>
                <c:pt idx="27312">
                  <c:v>167.832000004826</c:v>
                </c:pt>
                <c:pt idx="27313">
                  <c:v>167.84000000482698</c:v>
                </c:pt>
                <c:pt idx="27314">
                  <c:v>167.84800000482699</c:v>
                </c:pt>
                <c:pt idx="27315">
                  <c:v>167.856000004827</c:v>
                </c:pt>
                <c:pt idx="27316">
                  <c:v>167.86400000482701</c:v>
                </c:pt>
                <c:pt idx="27317">
                  <c:v>167.87200000482798</c:v>
                </c:pt>
                <c:pt idx="27318">
                  <c:v>167.88000000482799</c:v>
                </c:pt>
                <c:pt idx="27319">
                  <c:v>167.888000004828</c:v>
                </c:pt>
                <c:pt idx="27320">
                  <c:v>167.89600000482798</c:v>
                </c:pt>
                <c:pt idx="27321">
                  <c:v>167.90400000482899</c:v>
                </c:pt>
                <c:pt idx="27322">
                  <c:v>167.912000004829</c:v>
                </c:pt>
                <c:pt idx="27323">
                  <c:v>167.92000000482901</c:v>
                </c:pt>
                <c:pt idx="27324">
                  <c:v>167.92800000482899</c:v>
                </c:pt>
                <c:pt idx="27325">
                  <c:v>167.936000004829</c:v>
                </c:pt>
                <c:pt idx="27326">
                  <c:v>167.94400000483</c:v>
                </c:pt>
                <c:pt idx="27327">
                  <c:v>167.95200000482998</c:v>
                </c:pt>
                <c:pt idx="27328">
                  <c:v>167.96000000482999</c:v>
                </c:pt>
                <c:pt idx="27329">
                  <c:v>167.96800000483</c:v>
                </c:pt>
                <c:pt idx="27330">
                  <c:v>167.97600000483101</c:v>
                </c:pt>
                <c:pt idx="27331">
                  <c:v>167.98400000483099</c:v>
                </c:pt>
                <c:pt idx="27332">
                  <c:v>167.992000004831</c:v>
                </c:pt>
                <c:pt idx="27333">
                  <c:v>168.00000000483101</c:v>
                </c:pt>
                <c:pt idx="27334">
                  <c:v>168.00800000483198</c:v>
                </c:pt>
                <c:pt idx="27335">
                  <c:v>168.01600000483199</c:v>
                </c:pt>
                <c:pt idx="27336">
                  <c:v>168.024000004832</c:v>
                </c:pt>
                <c:pt idx="27337">
                  <c:v>168.03200000483201</c:v>
                </c:pt>
                <c:pt idx="27338">
                  <c:v>168.040000004832</c:v>
                </c:pt>
                <c:pt idx="27339">
                  <c:v>168.048000004833</c:v>
                </c:pt>
                <c:pt idx="27340">
                  <c:v>168.05600000483301</c:v>
                </c:pt>
                <c:pt idx="27341">
                  <c:v>168.06400000483299</c:v>
                </c:pt>
                <c:pt idx="27342">
                  <c:v>168.072000004833</c:v>
                </c:pt>
                <c:pt idx="27343">
                  <c:v>168.08000000483401</c:v>
                </c:pt>
                <c:pt idx="27344">
                  <c:v>168.08800000483402</c:v>
                </c:pt>
                <c:pt idx="27345">
                  <c:v>168.096000004834</c:v>
                </c:pt>
                <c:pt idx="27346">
                  <c:v>168.10400000483401</c:v>
                </c:pt>
                <c:pt idx="27347">
                  <c:v>168.11200000483501</c:v>
                </c:pt>
                <c:pt idx="27348">
                  <c:v>168.12000000483502</c:v>
                </c:pt>
                <c:pt idx="27349">
                  <c:v>168.128000004835</c:v>
                </c:pt>
                <c:pt idx="27350">
                  <c:v>168.13600000483501</c:v>
                </c:pt>
                <c:pt idx="27351">
                  <c:v>168.14400000483502</c:v>
                </c:pt>
                <c:pt idx="27352">
                  <c:v>168.152000004836</c:v>
                </c:pt>
                <c:pt idx="27353">
                  <c:v>168.16000000483601</c:v>
                </c:pt>
                <c:pt idx="27354">
                  <c:v>168.16800000483602</c:v>
                </c:pt>
                <c:pt idx="27355">
                  <c:v>168.176000004836</c:v>
                </c:pt>
                <c:pt idx="27356">
                  <c:v>168.184000004837</c:v>
                </c:pt>
                <c:pt idx="27357">
                  <c:v>168.19200000483701</c:v>
                </c:pt>
                <c:pt idx="27358">
                  <c:v>168.20000000483699</c:v>
                </c:pt>
                <c:pt idx="27359">
                  <c:v>168.20800000483698</c:v>
                </c:pt>
                <c:pt idx="27360">
                  <c:v>168.21600000483699</c:v>
                </c:pt>
                <c:pt idx="27361">
                  <c:v>168.22400000483799</c:v>
                </c:pt>
                <c:pt idx="27362">
                  <c:v>168.232000004838</c:v>
                </c:pt>
                <c:pt idx="27363">
                  <c:v>168.24000000483798</c:v>
                </c:pt>
                <c:pt idx="27364">
                  <c:v>168.24800000483799</c:v>
                </c:pt>
                <c:pt idx="27365">
                  <c:v>168.256000004839</c:v>
                </c:pt>
                <c:pt idx="27366">
                  <c:v>168.26400000483898</c:v>
                </c:pt>
                <c:pt idx="27367">
                  <c:v>168.27200000483899</c:v>
                </c:pt>
                <c:pt idx="27368">
                  <c:v>168.280000004839</c:v>
                </c:pt>
                <c:pt idx="27369">
                  <c:v>168.28800000484</c:v>
                </c:pt>
                <c:pt idx="27370">
                  <c:v>168.29600000483998</c:v>
                </c:pt>
                <c:pt idx="27371">
                  <c:v>168.30400000483999</c:v>
                </c:pt>
                <c:pt idx="27372">
                  <c:v>168.31200000484</c:v>
                </c:pt>
                <c:pt idx="27373">
                  <c:v>168.32000000483998</c:v>
                </c:pt>
                <c:pt idx="27374">
                  <c:v>168.32800000484099</c:v>
                </c:pt>
                <c:pt idx="27375">
                  <c:v>168.336000004841</c:v>
                </c:pt>
                <c:pt idx="27376">
                  <c:v>168.34400000484101</c:v>
                </c:pt>
                <c:pt idx="27377">
                  <c:v>168.35200000484099</c:v>
                </c:pt>
                <c:pt idx="27378">
                  <c:v>168.36000000484199</c:v>
                </c:pt>
                <c:pt idx="27379">
                  <c:v>168.368000004842</c:v>
                </c:pt>
                <c:pt idx="27380">
                  <c:v>168.37600000484201</c:v>
                </c:pt>
                <c:pt idx="27381">
                  <c:v>168.38400000484199</c:v>
                </c:pt>
                <c:pt idx="27382">
                  <c:v>168.392000004843</c:v>
                </c:pt>
                <c:pt idx="27383">
                  <c:v>168.40000000484301</c:v>
                </c:pt>
                <c:pt idx="27384">
                  <c:v>168.40800000484299</c:v>
                </c:pt>
                <c:pt idx="27385">
                  <c:v>168.416000004843</c:v>
                </c:pt>
                <c:pt idx="27386">
                  <c:v>168.42400000484301</c:v>
                </c:pt>
                <c:pt idx="27387">
                  <c:v>168.43200000484401</c:v>
                </c:pt>
                <c:pt idx="27388">
                  <c:v>168.44000000484399</c:v>
                </c:pt>
                <c:pt idx="27389">
                  <c:v>168.448000004844</c:v>
                </c:pt>
                <c:pt idx="27390">
                  <c:v>168.45600000484401</c:v>
                </c:pt>
                <c:pt idx="27391">
                  <c:v>168.46400000484499</c:v>
                </c:pt>
                <c:pt idx="27392">
                  <c:v>168.472000004845</c:v>
                </c:pt>
                <c:pt idx="27393">
                  <c:v>168.48000000484501</c:v>
                </c:pt>
                <c:pt idx="27394">
                  <c:v>168.48800000484502</c:v>
                </c:pt>
                <c:pt idx="27395">
                  <c:v>168.496000004846</c:v>
                </c:pt>
                <c:pt idx="27396">
                  <c:v>168.50400000484601</c:v>
                </c:pt>
                <c:pt idx="27397">
                  <c:v>168.51200000484602</c:v>
                </c:pt>
                <c:pt idx="27398">
                  <c:v>168.520000004846</c:v>
                </c:pt>
                <c:pt idx="27399">
                  <c:v>168.52800000484601</c:v>
                </c:pt>
                <c:pt idx="27400">
                  <c:v>168.53600000484701</c:v>
                </c:pt>
                <c:pt idx="27401">
                  <c:v>168.54400000484702</c:v>
                </c:pt>
                <c:pt idx="27402">
                  <c:v>168.552000004847</c:v>
                </c:pt>
                <c:pt idx="27403">
                  <c:v>168.56000000484701</c:v>
                </c:pt>
                <c:pt idx="27404">
                  <c:v>168.56800000484802</c:v>
                </c:pt>
                <c:pt idx="27405">
                  <c:v>168.576000004848</c:v>
                </c:pt>
                <c:pt idx="27406">
                  <c:v>168.58400000484801</c:v>
                </c:pt>
                <c:pt idx="27407">
                  <c:v>168.59200000484799</c:v>
                </c:pt>
                <c:pt idx="27408">
                  <c:v>168.60000000484902</c:v>
                </c:pt>
                <c:pt idx="27409">
                  <c:v>168.608000004849</c:v>
                </c:pt>
                <c:pt idx="27410">
                  <c:v>168.61600000484898</c:v>
                </c:pt>
                <c:pt idx="27411">
                  <c:v>168.62400000484899</c:v>
                </c:pt>
                <c:pt idx="27412">
                  <c:v>168.63200000484898</c:v>
                </c:pt>
                <c:pt idx="27413">
                  <c:v>168.64000000484998</c:v>
                </c:pt>
                <c:pt idx="27414">
                  <c:v>168.64800000484999</c:v>
                </c:pt>
                <c:pt idx="27415">
                  <c:v>168.65600000485</c:v>
                </c:pt>
                <c:pt idx="27416">
                  <c:v>168.66400000484998</c:v>
                </c:pt>
                <c:pt idx="27417">
                  <c:v>168.67200000485099</c:v>
                </c:pt>
                <c:pt idx="27418">
                  <c:v>168.680000004851</c:v>
                </c:pt>
                <c:pt idx="27419">
                  <c:v>168.68800000485101</c:v>
                </c:pt>
                <c:pt idx="27420">
                  <c:v>168.69600000485099</c:v>
                </c:pt>
                <c:pt idx="27421">
                  <c:v>168.70400000485199</c:v>
                </c:pt>
                <c:pt idx="27422">
                  <c:v>168.712000004852</c:v>
                </c:pt>
                <c:pt idx="27423">
                  <c:v>168.72000000485198</c:v>
                </c:pt>
                <c:pt idx="27424">
                  <c:v>168.72800000485199</c:v>
                </c:pt>
                <c:pt idx="27425">
                  <c:v>168.736000004852</c:v>
                </c:pt>
                <c:pt idx="27426">
                  <c:v>168.74400000485301</c:v>
                </c:pt>
                <c:pt idx="27427">
                  <c:v>168.75200000485299</c:v>
                </c:pt>
                <c:pt idx="27428">
                  <c:v>168.760000004853</c:v>
                </c:pt>
                <c:pt idx="27429">
                  <c:v>168.76800000485301</c:v>
                </c:pt>
                <c:pt idx="27430">
                  <c:v>168.77600000485398</c:v>
                </c:pt>
                <c:pt idx="27431">
                  <c:v>168.78400000485399</c:v>
                </c:pt>
                <c:pt idx="27432">
                  <c:v>168.792000004854</c:v>
                </c:pt>
                <c:pt idx="27433">
                  <c:v>168.80000000485401</c:v>
                </c:pt>
                <c:pt idx="27434">
                  <c:v>168.80800000485499</c:v>
                </c:pt>
                <c:pt idx="27435">
                  <c:v>168.816000004855</c:v>
                </c:pt>
                <c:pt idx="27436">
                  <c:v>168.82400000485501</c:v>
                </c:pt>
                <c:pt idx="27437">
                  <c:v>168.83200000485499</c:v>
                </c:pt>
                <c:pt idx="27438">
                  <c:v>168.840000004855</c:v>
                </c:pt>
                <c:pt idx="27439">
                  <c:v>168.848000004856</c:v>
                </c:pt>
                <c:pt idx="27440">
                  <c:v>168.85600000485601</c:v>
                </c:pt>
                <c:pt idx="27441">
                  <c:v>168.864000004856</c:v>
                </c:pt>
                <c:pt idx="27442">
                  <c:v>168.87200000485601</c:v>
                </c:pt>
                <c:pt idx="27443">
                  <c:v>168.88000000485701</c:v>
                </c:pt>
                <c:pt idx="27444">
                  <c:v>168.88800000485699</c:v>
                </c:pt>
                <c:pt idx="27445">
                  <c:v>168.896000004857</c:v>
                </c:pt>
                <c:pt idx="27446">
                  <c:v>168.90400000485701</c:v>
                </c:pt>
                <c:pt idx="27447">
                  <c:v>168.91200000485802</c:v>
                </c:pt>
                <c:pt idx="27448">
                  <c:v>168.920000004858</c:v>
                </c:pt>
                <c:pt idx="27449">
                  <c:v>168.92800000485801</c:v>
                </c:pt>
                <c:pt idx="27450">
                  <c:v>168.93600000485802</c:v>
                </c:pt>
                <c:pt idx="27451">
                  <c:v>168.94400000485803</c:v>
                </c:pt>
                <c:pt idx="27452">
                  <c:v>168.952000004859</c:v>
                </c:pt>
                <c:pt idx="27453">
                  <c:v>168.96000000485901</c:v>
                </c:pt>
                <c:pt idx="27454">
                  <c:v>168.96800000485902</c:v>
                </c:pt>
                <c:pt idx="27455">
                  <c:v>168.976000004859</c:v>
                </c:pt>
                <c:pt idx="27456">
                  <c:v>168.98400000486001</c:v>
                </c:pt>
                <c:pt idx="27457">
                  <c:v>168.99200000486002</c:v>
                </c:pt>
                <c:pt idx="27458">
                  <c:v>169.00000000486</c:v>
                </c:pt>
                <c:pt idx="27459">
                  <c:v>169.00800000485998</c:v>
                </c:pt>
                <c:pt idx="27460">
                  <c:v>169.01600000486101</c:v>
                </c:pt>
                <c:pt idx="27461">
                  <c:v>169.02400000486099</c:v>
                </c:pt>
                <c:pt idx="27462">
                  <c:v>169.03200000486098</c:v>
                </c:pt>
                <c:pt idx="27463">
                  <c:v>169.04000000486099</c:v>
                </c:pt>
                <c:pt idx="27464">
                  <c:v>169.048000004861</c:v>
                </c:pt>
                <c:pt idx="27465">
                  <c:v>169.056000004862</c:v>
                </c:pt>
                <c:pt idx="27466">
                  <c:v>169.06400000486198</c:v>
                </c:pt>
                <c:pt idx="27467">
                  <c:v>169.07200000486199</c:v>
                </c:pt>
                <c:pt idx="27468">
                  <c:v>169.080000004862</c:v>
                </c:pt>
                <c:pt idx="27469">
                  <c:v>169.08800000486298</c:v>
                </c:pt>
                <c:pt idx="27470">
                  <c:v>169.09600000486299</c:v>
                </c:pt>
                <c:pt idx="27471">
                  <c:v>169.104000004863</c:v>
                </c:pt>
                <c:pt idx="27472">
                  <c:v>169.11200000486301</c:v>
                </c:pt>
                <c:pt idx="27473">
                  <c:v>169.12000000486299</c:v>
                </c:pt>
                <c:pt idx="27474">
                  <c:v>169.12800000486399</c:v>
                </c:pt>
                <c:pt idx="27475">
                  <c:v>169.136000004864</c:v>
                </c:pt>
                <c:pt idx="27476">
                  <c:v>169.14400000486398</c:v>
                </c:pt>
                <c:pt idx="27477">
                  <c:v>169.15200000486399</c:v>
                </c:pt>
                <c:pt idx="27478">
                  <c:v>169.160000004865</c:v>
                </c:pt>
                <c:pt idx="27479">
                  <c:v>169.16800000486501</c:v>
                </c:pt>
                <c:pt idx="27480">
                  <c:v>169.17600000486499</c:v>
                </c:pt>
                <c:pt idx="27481">
                  <c:v>169.184000004865</c:v>
                </c:pt>
                <c:pt idx="27482">
                  <c:v>169.192000004866</c:v>
                </c:pt>
                <c:pt idx="27483">
                  <c:v>169.20000000486601</c:v>
                </c:pt>
                <c:pt idx="27484">
                  <c:v>169.20800000486599</c:v>
                </c:pt>
                <c:pt idx="27485">
                  <c:v>169.216000004866</c:v>
                </c:pt>
                <c:pt idx="27486">
                  <c:v>169.22400000486601</c:v>
                </c:pt>
                <c:pt idx="27487">
                  <c:v>169.23200000486699</c:v>
                </c:pt>
                <c:pt idx="27488">
                  <c:v>169.240000004867</c:v>
                </c:pt>
                <c:pt idx="27489">
                  <c:v>169.24800000486701</c:v>
                </c:pt>
                <c:pt idx="27490">
                  <c:v>169.25600000486702</c:v>
                </c:pt>
                <c:pt idx="27491">
                  <c:v>169.264000004868</c:v>
                </c:pt>
                <c:pt idx="27492">
                  <c:v>169.272000004868</c:v>
                </c:pt>
                <c:pt idx="27493">
                  <c:v>169.28000000486801</c:v>
                </c:pt>
                <c:pt idx="27494">
                  <c:v>169.288000004868</c:v>
                </c:pt>
                <c:pt idx="27495">
                  <c:v>169.296000004869</c:v>
                </c:pt>
                <c:pt idx="27496">
                  <c:v>169.30400000486901</c:v>
                </c:pt>
                <c:pt idx="27497">
                  <c:v>169.31200000486902</c:v>
                </c:pt>
                <c:pt idx="27498">
                  <c:v>169.320000004869</c:v>
                </c:pt>
                <c:pt idx="27499">
                  <c:v>169.32800000486901</c:v>
                </c:pt>
                <c:pt idx="27500">
                  <c:v>169.33600000487002</c:v>
                </c:pt>
                <c:pt idx="27501">
                  <c:v>169.34400000487</c:v>
                </c:pt>
                <c:pt idx="27502">
                  <c:v>169.35200000487001</c:v>
                </c:pt>
                <c:pt idx="27503">
                  <c:v>169.36000000487002</c:v>
                </c:pt>
                <c:pt idx="27504">
                  <c:v>169.36800000487102</c:v>
                </c:pt>
                <c:pt idx="27505">
                  <c:v>169.376000004871</c:v>
                </c:pt>
                <c:pt idx="27506">
                  <c:v>169.38400000487101</c:v>
                </c:pt>
                <c:pt idx="27507">
                  <c:v>169.39200000487099</c:v>
                </c:pt>
                <c:pt idx="27508">
                  <c:v>169.400000004872</c:v>
                </c:pt>
                <c:pt idx="27509">
                  <c:v>169.40800000487201</c:v>
                </c:pt>
                <c:pt idx="27510">
                  <c:v>169.41600000487199</c:v>
                </c:pt>
                <c:pt idx="27511">
                  <c:v>169.424000004872</c:v>
                </c:pt>
                <c:pt idx="27512">
                  <c:v>169.43200000487198</c:v>
                </c:pt>
                <c:pt idx="27513">
                  <c:v>169.44000000487299</c:v>
                </c:pt>
                <c:pt idx="27514">
                  <c:v>169.44800000487299</c:v>
                </c:pt>
                <c:pt idx="27515">
                  <c:v>169.45600000487298</c:v>
                </c:pt>
                <c:pt idx="27516">
                  <c:v>169.46400000487299</c:v>
                </c:pt>
                <c:pt idx="27517">
                  <c:v>169.47200000487399</c:v>
                </c:pt>
                <c:pt idx="27518">
                  <c:v>169.480000004874</c:v>
                </c:pt>
                <c:pt idx="27519">
                  <c:v>169.48800000487398</c:v>
                </c:pt>
                <c:pt idx="27520">
                  <c:v>169.49600000487399</c:v>
                </c:pt>
                <c:pt idx="27521">
                  <c:v>169.504000004875</c:v>
                </c:pt>
                <c:pt idx="27522">
                  <c:v>169.51200000487501</c:v>
                </c:pt>
                <c:pt idx="27523">
                  <c:v>169.52000000487499</c:v>
                </c:pt>
                <c:pt idx="27524">
                  <c:v>169.528000004875</c:v>
                </c:pt>
                <c:pt idx="27525">
                  <c:v>169.53600000487501</c:v>
                </c:pt>
                <c:pt idx="27526">
                  <c:v>169.54400000487598</c:v>
                </c:pt>
                <c:pt idx="27527">
                  <c:v>169.55200000487599</c:v>
                </c:pt>
                <c:pt idx="27528">
                  <c:v>169.560000004876</c:v>
                </c:pt>
                <c:pt idx="27529">
                  <c:v>169.56800000487601</c:v>
                </c:pt>
                <c:pt idx="27530">
                  <c:v>169.57600000487699</c:v>
                </c:pt>
                <c:pt idx="27531">
                  <c:v>169.584000004877</c:v>
                </c:pt>
                <c:pt idx="27532">
                  <c:v>169.59200000487701</c:v>
                </c:pt>
                <c:pt idx="27533">
                  <c:v>169.60000000487699</c:v>
                </c:pt>
                <c:pt idx="27534">
                  <c:v>169.60800000487799</c:v>
                </c:pt>
                <c:pt idx="27535">
                  <c:v>169.616000004878</c:v>
                </c:pt>
                <c:pt idx="27536">
                  <c:v>169.62400000487801</c:v>
                </c:pt>
                <c:pt idx="27537">
                  <c:v>169.63200000487799</c:v>
                </c:pt>
                <c:pt idx="27538">
                  <c:v>169.640000004878</c:v>
                </c:pt>
                <c:pt idx="27539">
                  <c:v>169.64800000487901</c:v>
                </c:pt>
                <c:pt idx="27540">
                  <c:v>169.65600000487899</c:v>
                </c:pt>
                <c:pt idx="27541">
                  <c:v>169.664000004879</c:v>
                </c:pt>
                <c:pt idx="27542">
                  <c:v>169.67200000487901</c:v>
                </c:pt>
                <c:pt idx="27543">
                  <c:v>169.68000000488001</c:v>
                </c:pt>
                <c:pt idx="27544">
                  <c:v>169.68800000488</c:v>
                </c:pt>
                <c:pt idx="27545">
                  <c:v>169.69600000488001</c:v>
                </c:pt>
                <c:pt idx="27546">
                  <c:v>169.70400000488002</c:v>
                </c:pt>
                <c:pt idx="27547">
                  <c:v>169.71200000488099</c:v>
                </c:pt>
                <c:pt idx="27548">
                  <c:v>169.720000004881</c:v>
                </c:pt>
                <c:pt idx="27549">
                  <c:v>169.72800000488101</c:v>
                </c:pt>
                <c:pt idx="27550">
                  <c:v>169.73600000488102</c:v>
                </c:pt>
                <c:pt idx="27551">
                  <c:v>169.744000004881</c:v>
                </c:pt>
                <c:pt idx="27552">
                  <c:v>169.75200000488201</c:v>
                </c:pt>
                <c:pt idx="27553">
                  <c:v>169.76000000488202</c:v>
                </c:pt>
                <c:pt idx="27554">
                  <c:v>169.76800000488203</c:v>
                </c:pt>
                <c:pt idx="27555">
                  <c:v>169.77600000488201</c:v>
                </c:pt>
                <c:pt idx="27556">
                  <c:v>169.78400000488301</c:v>
                </c:pt>
                <c:pt idx="27557">
                  <c:v>169.79200000488302</c:v>
                </c:pt>
                <c:pt idx="27558">
                  <c:v>169.800000004883</c:v>
                </c:pt>
                <c:pt idx="27559">
                  <c:v>169.80800000488298</c:v>
                </c:pt>
                <c:pt idx="27560">
                  <c:v>169.81600000488402</c:v>
                </c:pt>
                <c:pt idx="27561">
                  <c:v>169.824000004884</c:v>
                </c:pt>
                <c:pt idx="27562">
                  <c:v>169.83200000488398</c:v>
                </c:pt>
                <c:pt idx="27563">
                  <c:v>169.84000000488399</c:v>
                </c:pt>
                <c:pt idx="27564">
                  <c:v>169.848000004884</c:v>
                </c:pt>
                <c:pt idx="27565">
                  <c:v>169.85600000488498</c:v>
                </c:pt>
                <c:pt idx="27566">
                  <c:v>169.86400000488499</c:v>
                </c:pt>
                <c:pt idx="27567">
                  <c:v>169.872000004885</c:v>
                </c:pt>
                <c:pt idx="27568">
                  <c:v>169.88000000488501</c:v>
                </c:pt>
                <c:pt idx="27569">
                  <c:v>169.88800000488598</c:v>
                </c:pt>
                <c:pt idx="27570">
                  <c:v>169.89600000488599</c:v>
                </c:pt>
                <c:pt idx="27571">
                  <c:v>169.904000004886</c:v>
                </c:pt>
                <c:pt idx="27572">
                  <c:v>169.91200000488598</c:v>
                </c:pt>
                <c:pt idx="27573">
                  <c:v>169.92000000488599</c:v>
                </c:pt>
                <c:pt idx="27574">
                  <c:v>169.928000004887</c:v>
                </c:pt>
                <c:pt idx="27575">
                  <c:v>169.93600000488701</c:v>
                </c:pt>
                <c:pt idx="27576">
                  <c:v>169.94400000488699</c:v>
                </c:pt>
                <c:pt idx="27577">
                  <c:v>169.952000004887</c:v>
                </c:pt>
                <c:pt idx="27578">
                  <c:v>169.960000004888</c:v>
                </c:pt>
                <c:pt idx="27579">
                  <c:v>169.96800000488798</c:v>
                </c:pt>
                <c:pt idx="27580">
                  <c:v>169.97600000488799</c:v>
                </c:pt>
                <c:pt idx="27581">
                  <c:v>169.984000004888</c:v>
                </c:pt>
                <c:pt idx="27582">
                  <c:v>169.99200000488901</c:v>
                </c:pt>
                <c:pt idx="27583">
                  <c:v>170.00000000488899</c:v>
                </c:pt>
                <c:pt idx="27584">
                  <c:v>170.008000004889</c:v>
                </c:pt>
                <c:pt idx="27585">
                  <c:v>170.01600000488901</c:v>
                </c:pt>
                <c:pt idx="27586">
                  <c:v>170.02400000488899</c:v>
                </c:pt>
                <c:pt idx="27587">
                  <c:v>170.03200000488999</c:v>
                </c:pt>
                <c:pt idx="27588">
                  <c:v>170.04000000489</c:v>
                </c:pt>
                <c:pt idx="27589">
                  <c:v>170.04800000489001</c:v>
                </c:pt>
                <c:pt idx="27590">
                  <c:v>170.05600000489</c:v>
                </c:pt>
                <c:pt idx="27591">
                  <c:v>170.064000004891</c:v>
                </c:pt>
                <c:pt idx="27592">
                  <c:v>170.07200000489101</c:v>
                </c:pt>
                <c:pt idx="27593">
                  <c:v>170.08000000489102</c:v>
                </c:pt>
                <c:pt idx="27594">
                  <c:v>170.088000004891</c:v>
                </c:pt>
                <c:pt idx="27595">
                  <c:v>170.09600000489201</c:v>
                </c:pt>
                <c:pt idx="27596">
                  <c:v>170.10400000489201</c:v>
                </c:pt>
                <c:pt idx="27597">
                  <c:v>170.112000004892</c:v>
                </c:pt>
                <c:pt idx="27598">
                  <c:v>170.12000000489201</c:v>
                </c:pt>
                <c:pt idx="27599">
                  <c:v>170.12800000489202</c:v>
                </c:pt>
                <c:pt idx="27600">
                  <c:v>170.13600000489302</c:v>
                </c:pt>
                <c:pt idx="27601">
                  <c:v>170.144000004893</c:v>
                </c:pt>
                <c:pt idx="27602">
                  <c:v>170.15200000489301</c:v>
                </c:pt>
                <c:pt idx="27603">
                  <c:v>170.16000000489302</c:v>
                </c:pt>
                <c:pt idx="27604">
                  <c:v>170.168000004894</c:v>
                </c:pt>
                <c:pt idx="27605">
                  <c:v>170.17600000489401</c:v>
                </c:pt>
                <c:pt idx="27606">
                  <c:v>170.18400000489402</c:v>
                </c:pt>
                <c:pt idx="27607">
                  <c:v>170.192000004894</c:v>
                </c:pt>
                <c:pt idx="27608">
                  <c:v>170.200000004895</c:v>
                </c:pt>
                <c:pt idx="27609">
                  <c:v>170.20800000489501</c:v>
                </c:pt>
                <c:pt idx="27610">
                  <c:v>170.21600000489499</c:v>
                </c:pt>
                <c:pt idx="27611">
                  <c:v>170.22400000489498</c:v>
                </c:pt>
                <c:pt idx="27612">
                  <c:v>170.23200000489499</c:v>
                </c:pt>
                <c:pt idx="27613">
                  <c:v>170.24000000489599</c:v>
                </c:pt>
                <c:pt idx="27614">
                  <c:v>170.248000004896</c:v>
                </c:pt>
                <c:pt idx="27615">
                  <c:v>170.25600000489598</c:v>
                </c:pt>
                <c:pt idx="27616">
                  <c:v>170.26400000489599</c:v>
                </c:pt>
                <c:pt idx="27617">
                  <c:v>170.272000004897</c:v>
                </c:pt>
                <c:pt idx="27618">
                  <c:v>170.28000000489698</c:v>
                </c:pt>
                <c:pt idx="27619">
                  <c:v>170.28800000489699</c:v>
                </c:pt>
                <c:pt idx="27620">
                  <c:v>170.296000004897</c:v>
                </c:pt>
                <c:pt idx="27621">
                  <c:v>170.304000004898</c:v>
                </c:pt>
                <c:pt idx="27622">
                  <c:v>170.31200000489798</c:v>
                </c:pt>
                <c:pt idx="27623">
                  <c:v>170.32000000489799</c:v>
                </c:pt>
                <c:pt idx="27624">
                  <c:v>170.328000004898</c:v>
                </c:pt>
                <c:pt idx="27625">
                  <c:v>170.33600000489801</c:v>
                </c:pt>
                <c:pt idx="27626">
                  <c:v>170.34400000489899</c:v>
                </c:pt>
                <c:pt idx="27627">
                  <c:v>170.352000004899</c:v>
                </c:pt>
                <c:pt idx="27628">
                  <c:v>170.36000000489901</c:v>
                </c:pt>
                <c:pt idx="27629">
                  <c:v>170.36800000489899</c:v>
                </c:pt>
                <c:pt idx="27630">
                  <c:v>170.37600000489999</c:v>
                </c:pt>
                <c:pt idx="27631">
                  <c:v>170.3840000049</c:v>
                </c:pt>
                <c:pt idx="27632">
                  <c:v>170.39200000490001</c:v>
                </c:pt>
                <c:pt idx="27633">
                  <c:v>170.40000000489999</c:v>
                </c:pt>
                <c:pt idx="27634">
                  <c:v>170.408000004901</c:v>
                </c:pt>
                <c:pt idx="27635">
                  <c:v>170.41600000490101</c:v>
                </c:pt>
                <c:pt idx="27636">
                  <c:v>170.42400000490099</c:v>
                </c:pt>
                <c:pt idx="27637">
                  <c:v>170.432000004901</c:v>
                </c:pt>
                <c:pt idx="27638">
                  <c:v>170.44000000490101</c:v>
                </c:pt>
                <c:pt idx="27639">
                  <c:v>170.44800000490201</c:v>
                </c:pt>
                <c:pt idx="27640">
                  <c:v>170.45600000490199</c:v>
                </c:pt>
                <c:pt idx="27641">
                  <c:v>170.464000004902</c:v>
                </c:pt>
                <c:pt idx="27642">
                  <c:v>170.47200000490201</c:v>
                </c:pt>
                <c:pt idx="27643">
                  <c:v>170.48000000490299</c:v>
                </c:pt>
                <c:pt idx="27644">
                  <c:v>170.488000004903</c:v>
                </c:pt>
                <c:pt idx="27645">
                  <c:v>170.49600000490301</c:v>
                </c:pt>
                <c:pt idx="27646">
                  <c:v>170.50400000490302</c:v>
                </c:pt>
                <c:pt idx="27647">
                  <c:v>170.512000004904</c:v>
                </c:pt>
                <c:pt idx="27648">
                  <c:v>170.52000000490401</c:v>
                </c:pt>
                <c:pt idx="27649">
                  <c:v>170.52800000490402</c:v>
                </c:pt>
                <c:pt idx="27650">
                  <c:v>170.536000004904</c:v>
                </c:pt>
                <c:pt idx="27651">
                  <c:v>170.54400000490401</c:v>
                </c:pt>
                <c:pt idx="27652">
                  <c:v>170.55200000490501</c:v>
                </c:pt>
                <c:pt idx="27653">
                  <c:v>170.56000000490502</c:v>
                </c:pt>
                <c:pt idx="27654">
                  <c:v>170.568000004905</c:v>
                </c:pt>
                <c:pt idx="27655">
                  <c:v>170.57600000490501</c:v>
                </c:pt>
                <c:pt idx="27656">
                  <c:v>170.58400000490602</c:v>
                </c:pt>
                <c:pt idx="27657">
                  <c:v>170.59200000490603</c:v>
                </c:pt>
                <c:pt idx="27658">
                  <c:v>170.60000000490601</c:v>
                </c:pt>
                <c:pt idx="27659">
                  <c:v>170.60800000490599</c:v>
                </c:pt>
                <c:pt idx="27660">
                  <c:v>170.61600000490702</c:v>
                </c:pt>
                <c:pt idx="27661">
                  <c:v>170.624000004907</c:v>
                </c:pt>
                <c:pt idx="27662">
                  <c:v>170.63200000490698</c:v>
                </c:pt>
                <c:pt idx="27663">
                  <c:v>170.64000000490699</c:v>
                </c:pt>
                <c:pt idx="27664">
                  <c:v>170.648000004907</c:v>
                </c:pt>
                <c:pt idx="27665">
                  <c:v>170.65600000490798</c:v>
                </c:pt>
                <c:pt idx="27666">
                  <c:v>170.66400000490799</c:v>
                </c:pt>
                <c:pt idx="27667">
                  <c:v>170.672000004908</c:v>
                </c:pt>
                <c:pt idx="27668">
                  <c:v>170.68000000490798</c:v>
                </c:pt>
                <c:pt idx="27669">
                  <c:v>170.68800000490899</c:v>
                </c:pt>
                <c:pt idx="27670">
                  <c:v>170.696000004909</c:v>
                </c:pt>
                <c:pt idx="27671">
                  <c:v>170.70400000490901</c:v>
                </c:pt>
                <c:pt idx="27672">
                  <c:v>170.71200000490899</c:v>
                </c:pt>
                <c:pt idx="27673">
                  <c:v>170.72000000490999</c:v>
                </c:pt>
                <c:pt idx="27674">
                  <c:v>170.72800000491</c:v>
                </c:pt>
                <c:pt idx="27675">
                  <c:v>170.73600000490998</c:v>
                </c:pt>
                <c:pt idx="27676">
                  <c:v>170.74400000490999</c:v>
                </c:pt>
                <c:pt idx="27677">
                  <c:v>170.75200000491</c:v>
                </c:pt>
                <c:pt idx="27678">
                  <c:v>170.76000000491101</c:v>
                </c:pt>
                <c:pt idx="27679">
                  <c:v>170.76800000491099</c:v>
                </c:pt>
                <c:pt idx="27680">
                  <c:v>170.776000004911</c:v>
                </c:pt>
                <c:pt idx="27681">
                  <c:v>170.78400000491101</c:v>
                </c:pt>
                <c:pt idx="27682">
                  <c:v>170.79200000491198</c:v>
                </c:pt>
                <c:pt idx="27683">
                  <c:v>170.80000000491199</c:v>
                </c:pt>
                <c:pt idx="27684">
                  <c:v>170.808000004912</c:v>
                </c:pt>
                <c:pt idx="27685">
                  <c:v>170.81600000491201</c:v>
                </c:pt>
                <c:pt idx="27686">
                  <c:v>170.82400000491199</c:v>
                </c:pt>
                <c:pt idx="27687">
                  <c:v>170.832000004913</c:v>
                </c:pt>
                <c:pt idx="27688">
                  <c:v>170.84000000491301</c:v>
                </c:pt>
                <c:pt idx="27689">
                  <c:v>170.84800000491299</c:v>
                </c:pt>
                <c:pt idx="27690">
                  <c:v>170.856000004913</c:v>
                </c:pt>
                <c:pt idx="27691">
                  <c:v>170.864000004914</c:v>
                </c:pt>
                <c:pt idx="27692">
                  <c:v>170.87200000491401</c:v>
                </c:pt>
                <c:pt idx="27693">
                  <c:v>170.880000004914</c:v>
                </c:pt>
                <c:pt idx="27694">
                  <c:v>170.88800000491401</c:v>
                </c:pt>
                <c:pt idx="27695">
                  <c:v>170.89600000491501</c:v>
                </c:pt>
                <c:pt idx="27696">
                  <c:v>170.90400000491502</c:v>
                </c:pt>
                <c:pt idx="27697">
                  <c:v>170.912000004915</c:v>
                </c:pt>
                <c:pt idx="27698">
                  <c:v>170.92000000491501</c:v>
                </c:pt>
                <c:pt idx="27699">
                  <c:v>170.92800000491502</c:v>
                </c:pt>
                <c:pt idx="27700">
                  <c:v>170.936000004916</c:v>
                </c:pt>
                <c:pt idx="27701">
                  <c:v>170.94400000491601</c:v>
                </c:pt>
                <c:pt idx="27702">
                  <c:v>170.95200000491602</c:v>
                </c:pt>
                <c:pt idx="27703">
                  <c:v>170.96000000491603</c:v>
                </c:pt>
                <c:pt idx="27704">
                  <c:v>170.968000004917</c:v>
                </c:pt>
                <c:pt idx="27705">
                  <c:v>170.97600000491701</c:v>
                </c:pt>
                <c:pt idx="27706">
                  <c:v>170.98400000491702</c:v>
                </c:pt>
                <c:pt idx="27707">
                  <c:v>170.99200000491697</c:v>
                </c:pt>
                <c:pt idx="27708">
                  <c:v>171.00000000491801</c:v>
                </c:pt>
                <c:pt idx="27709">
                  <c:v>171.00800000491802</c:v>
                </c:pt>
                <c:pt idx="27710">
                  <c:v>171.016000004918</c:v>
                </c:pt>
                <c:pt idx="27711">
                  <c:v>171.02400000491798</c:v>
                </c:pt>
                <c:pt idx="27712">
                  <c:v>171.03200000491799</c:v>
                </c:pt>
                <c:pt idx="27713">
                  <c:v>171.04000000491899</c:v>
                </c:pt>
                <c:pt idx="27714">
                  <c:v>171.04800000491898</c:v>
                </c:pt>
                <c:pt idx="27715">
                  <c:v>171.05600000491899</c:v>
                </c:pt>
                <c:pt idx="27716">
                  <c:v>171.064000004919</c:v>
                </c:pt>
                <c:pt idx="27717">
                  <c:v>171.07200000492</c:v>
                </c:pt>
                <c:pt idx="27718">
                  <c:v>171.08000000491998</c:v>
                </c:pt>
                <c:pt idx="27719">
                  <c:v>171.08800000491999</c:v>
                </c:pt>
                <c:pt idx="27720">
                  <c:v>171.09600000492</c:v>
                </c:pt>
                <c:pt idx="27721">
                  <c:v>171.10400000492098</c:v>
                </c:pt>
                <c:pt idx="27722">
                  <c:v>171.11200000492099</c:v>
                </c:pt>
                <c:pt idx="27723">
                  <c:v>171.120000004921</c:v>
                </c:pt>
                <c:pt idx="27724">
                  <c:v>171.12800000492101</c:v>
                </c:pt>
                <c:pt idx="27725">
                  <c:v>171.13600000492099</c:v>
                </c:pt>
                <c:pt idx="27726">
                  <c:v>171.14400000492199</c:v>
                </c:pt>
                <c:pt idx="27727">
                  <c:v>171.152000004922</c:v>
                </c:pt>
                <c:pt idx="27728">
                  <c:v>171.16000000492201</c:v>
                </c:pt>
                <c:pt idx="27729">
                  <c:v>171.16800000492199</c:v>
                </c:pt>
                <c:pt idx="27730">
                  <c:v>171.176000004923</c:v>
                </c:pt>
                <c:pt idx="27731">
                  <c:v>171.18400000492301</c:v>
                </c:pt>
                <c:pt idx="27732">
                  <c:v>171.19200000492299</c:v>
                </c:pt>
                <c:pt idx="27733">
                  <c:v>171.200000004923</c:v>
                </c:pt>
                <c:pt idx="27734">
                  <c:v>171.208000004924</c:v>
                </c:pt>
                <c:pt idx="27735">
                  <c:v>171.21600000492401</c:v>
                </c:pt>
                <c:pt idx="27736">
                  <c:v>171.22400000492399</c:v>
                </c:pt>
                <c:pt idx="27737">
                  <c:v>171.232000004924</c:v>
                </c:pt>
                <c:pt idx="27738">
                  <c:v>171.24000000492401</c:v>
                </c:pt>
                <c:pt idx="27739">
                  <c:v>171.24800000492499</c:v>
                </c:pt>
                <c:pt idx="27740">
                  <c:v>171.256000004925</c:v>
                </c:pt>
                <c:pt idx="27741">
                  <c:v>171.26400000492501</c:v>
                </c:pt>
                <c:pt idx="27742">
                  <c:v>171.27200000492502</c:v>
                </c:pt>
                <c:pt idx="27743">
                  <c:v>171.28000000492599</c:v>
                </c:pt>
                <c:pt idx="27744">
                  <c:v>171.288000004926</c:v>
                </c:pt>
                <c:pt idx="27745">
                  <c:v>171.29600000492601</c:v>
                </c:pt>
                <c:pt idx="27746">
                  <c:v>171.304000004926</c:v>
                </c:pt>
                <c:pt idx="27747">
                  <c:v>171.312000004927</c:v>
                </c:pt>
                <c:pt idx="27748">
                  <c:v>171.32000000492701</c:v>
                </c:pt>
                <c:pt idx="27749">
                  <c:v>171.32800000492702</c:v>
                </c:pt>
                <c:pt idx="27750">
                  <c:v>171.336000004927</c:v>
                </c:pt>
                <c:pt idx="27751">
                  <c:v>171.34400000492701</c:v>
                </c:pt>
                <c:pt idx="27752">
                  <c:v>171.35200000492802</c:v>
                </c:pt>
                <c:pt idx="27753">
                  <c:v>171.360000004928</c:v>
                </c:pt>
                <c:pt idx="27754">
                  <c:v>171.36800000492801</c:v>
                </c:pt>
                <c:pt idx="27755">
                  <c:v>171.37600000492802</c:v>
                </c:pt>
                <c:pt idx="27756">
                  <c:v>171.38400000492902</c:v>
                </c:pt>
                <c:pt idx="27757">
                  <c:v>171.392000004929</c:v>
                </c:pt>
                <c:pt idx="27758">
                  <c:v>171.40000000492901</c:v>
                </c:pt>
                <c:pt idx="27759">
                  <c:v>171.40800000492899</c:v>
                </c:pt>
                <c:pt idx="27760">
                  <c:v>171.41600000493003</c:v>
                </c:pt>
                <c:pt idx="27761">
                  <c:v>171.42400000493001</c:v>
                </c:pt>
                <c:pt idx="27762">
                  <c:v>171.43200000492999</c:v>
                </c:pt>
                <c:pt idx="27763">
                  <c:v>171.44000000493</c:v>
                </c:pt>
                <c:pt idx="27764">
                  <c:v>171.44800000492998</c:v>
                </c:pt>
                <c:pt idx="27765">
                  <c:v>171.45600000493098</c:v>
                </c:pt>
                <c:pt idx="27766">
                  <c:v>171.46400000493099</c:v>
                </c:pt>
                <c:pt idx="27767">
                  <c:v>171.472000004931</c:v>
                </c:pt>
                <c:pt idx="27768">
                  <c:v>171.48000000493099</c:v>
                </c:pt>
                <c:pt idx="27769">
                  <c:v>171.48800000493199</c:v>
                </c:pt>
                <c:pt idx="27770">
                  <c:v>171.496000004932</c:v>
                </c:pt>
                <c:pt idx="27771">
                  <c:v>171.50400000493198</c:v>
                </c:pt>
                <c:pt idx="27772">
                  <c:v>171.51200000493199</c:v>
                </c:pt>
                <c:pt idx="27773">
                  <c:v>171.520000004933</c:v>
                </c:pt>
                <c:pt idx="27774">
                  <c:v>171.52800000493301</c:v>
                </c:pt>
                <c:pt idx="27775">
                  <c:v>171.53600000493299</c:v>
                </c:pt>
                <c:pt idx="27776">
                  <c:v>171.544000004933</c:v>
                </c:pt>
                <c:pt idx="27777">
                  <c:v>171.55200000493301</c:v>
                </c:pt>
                <c:pt idx="27778">
                  <c:v>171.56000000493398</c:v>
                </c:pt>
                <c:pt idx="27779">
                  <c:v>171.56800000493399</c:v>
                </c:pt>
                <c:pt idx="27780">
                  <c:v>171.576000004934</c:v>
                </c:pt>
                <c:pt idx="27781">
                  <c:v>171.58400000493401</c:v>
                </c:pt>
                <c:pt idx="27782">
                  <c:v>171.59200000493499</c:v>
                </c:pt>
                <c:pt idx="27783">
                  <c:v>171.600000004935</c:v>
                </c:pt>
                <c:pt idx="27784">
                  <c:v>171.60800000493501</c:v>
                </c:pt>
                <c:pt idx="27785">
                  <c:v>171.61600000493499</c:v>
                </c:pt>
                <c:pt idx="27786">
                  <c:v>171.624000004935</c:v>
                </c:pt>
                <c:pt idx="27787">
                  <c:v>171.632000004936</c:v>
                </c:pt>
                <c:pt idx="27788">
                  <c:v>171.64000000493601</c:v>
                </c:pt>
                <c:pt idx="27789">
                  <c:v>171.64800000493599</c:v>
                </c:pt>
                <c:pt idx="27790">
                  <c:v>171.656000004936</c:v>
                </c:pt>
                <c:pt idx="27791">
                  <c:v>171.66400000493701</c:v>
                </c:pt>
                <c:pt idx="27792">
                  <c:v>171.67200000493699</c:v>
                </c:pt>
                <c:pt idx="27793">
                  <c:v>171.680000004937</c:v>
                </c:pt>
                <c:pt idx="27794">
                  <c:v>171.68800000493701</c:v>
                </c:pt>
                <c:pt idx="27795">
                  <c:v>171.69600000493801</c:v>
                </c:pt>
                <c:pt idx="27796">
                  <c:v>171.704000004938</c:v>
                </c:pt>
                <c:pt idx="27797">
                  <c:v>171.71200000493801</c:v>
                </c:pt>
                <c:pt idx="27798">
                  <c:v>171.72000000493802</c:v>
                </c:pt>
                <c:pt idx="27799">
                  <c:v>171.728000004938</c:v>
                </c:pt>
                <c:pt idx="27800">
                  <c:v>171.736000004939</c:v>
                </c:pt>
                <c:pt idx="27801">
                  <c:v>171.74400000493901</c:v>
                </c:pt>
                <c:pt idx="27802">
                  <c:v>171.75200000493902</c:v>
                </c:pt>
                <c:pt idx="27803">
                  <c:v>171.760000004939</c:v>
                </c:pt>
                <c:pt idx="27804">
                  <c:v>171.76800000494001</c:v>
                </c:pt>
                <c:pt idx="27805">
                  <c:v>171.77600000494002</c:v>
                </c:pt>
                <c:pt idx="27806">
                  <c:v>171.78400000494003</c:v>
                </c:pt>
                <c:pt idx="27807">
                  <c:v>171.79200000494001</c:v>
                </c:pt>
                <c:pt idx="27808">
                  <c:v>171.80000000494101</c:v>
                </c:pt>
                <c:pt idx="27809">
                  <c:v>171.80800000494102</c:v>
                </c:pt>
                <c:pt idx="27810">
                  <c:v>171.81600000494097</c:v>
                </c:pt>
                <c:pt idx="27811">
                  <c:v>171.82400000494098</c:v>
                </c:pt>
                <c:pt idx="27812">
                  <c:v>171.83200000494099</c:v>
                </c:pt>
                <c:pt idx="27813">
                  <c:v>171.840000004942</c:v>
                </c:pt>
                <c:pt idx="27814">
                  <c:v>171.84800000494198</c:v>
                </c:pt>
                <c:pt idx="27815">
                  <c:v>171.85600000494199</c:v>
                </c:pt>
                <c:pt idx="27816">
                  <c:v>171.864000004942</c:v>
                </c:pt>
                <c:pt idx="27817">
                  <c:v>171.87200000494298</c:v>
                </c:pt>
                <c:pt idx="27818">
                  <c:v>171.88000000494299</c:v>
                </c:pt>
                <c:pt idx="27819">
                  <c:v>171.888000004943</c:v>
                </c:pt>
                <c:pt idx="27820">
                  <c:v>171.89600000494301</c:v>
                </c:pt>
                <c:pt idx="27821">
                  <c:v>171.90400000494398</c:v>
                </c:pt>
                <c:pt idx="27822">
                  <c:v>171.91200000494399</c:v>
                </c:pt>
                <c:pt idx="27823">
                  <c:v>171.920000004944</c:v>
                </c:pt>
                <c:pt idx="27824">
                  <c:v>171.92800000494398</c:v>
                </c:pt>
                <c:pt idx="27825">
                  <c:v>171.93600000494399</c:v>
                </c:pt>
                <c:pt idx="27826">
                  <c:v>171.944000004945</c:v>
                </c:pt>
                <c:pt idx="27827">
                  <c:v>171.95200000494501</c:v>
                </c:pt>
                <c:pt idx="27828">
                  <c:v>171.96000000494499</c:v>
                </c:pt>
                <c:pt idx="27829">
                  <c:v>171.968000004945</c:v>
                </c:pt>
                <c:pt idx="27830">
                  <c:v>171.976000004946</c:v>
                </c:pt>
                <c:pt idx="27831">
                  <c:v>171.98400000494601</c:v>
                </c:pt>
                <c:pt idx="27832">
                  <c:v>171.99200000494599</c:v>
                </c:pt>
                <c:pt idx="27833">
                  <c:v>172.000000004946</c:v>
                </c:pt>
                <c:pt idx="27834">
                  <c:v>172.00800000494701</c:v>
                </c:pt>
                <c:pt idx="27835">
                  <c:v>172.01600000494699</c:v>
                </c:pt>
                <c:pt idx="27836">
                  <c:v>172.024000004947</c:v>
                </c:pt>
                <c:pt idx="27837">
                  <c:v>172.03200000494701</c:v>
                </c:pt>
                <c:pt idx="27838">
                  <c:v>172.04000000494702</c:v>
                </c:pt>
                <c:pt idx="27839">
                  <c:v>172.04800000494799</c:v>
                </c:pt>
                <c:pt idx="27840">
                  <c:v>172.056000004948</c:v>
                </c:pt>
                <c:pt idx="27841">
                  <c:v>172.06400000494801</c:v>
                </c:pt>
                <c:pt idx="27842">
                  <c:v>172.07200000494799</c:v>
                </c:pt>
                <c:pt idx="27843">
                  <c:v>172.080000004949</c:v>
                </c:pt>
                <c:pt idx="27844">
                  <c:v>172.08800000494901</c:v>
                </c:pt>
                <c:pt idx="27845">
                  <c:v>172.09600000494902</c:v>
                </c:pt>
                <c:pt idx="27846">
                  <c:v>172.104000004949</c:v>
                </c:pt>
                <c:pt idx="27847">
                  <c:v>172.11200000495</c:v>
                </c:pt>
                <c:pt idx="27848">
                  <c:v>172.12000000495001</c:v>
                </c:pt>
                <c:pt idx="27849">
                  <c:v>172.12800000495</c:v>
                </c:pt>
                <c:pt idx="27850">
                  <c:v>172.13600000495001</c:v>
                </c:pt>
                <c:pt idx="27851">
                  <c:v>172.14400000495002</c:v>
                </c:pt>
                <c:pt idx="27852">
                  <c:v>172.15200000495102</c:v>
                </c:pt>
                <c:pt idx="27853">
                  <c:v>172.160000004951</c:v>
                </c:pt>
                <c:pt idx="27854">
                  <c:v>172.16800000495101</c:v>
                </c:pt>
                <c:pt idx="27855">
                  <c:v>172.17600000495102</c:v>
                </c:pt>
                <c:pt idx="27856">
                  <c:v>172.184000004952</c:v>
                </c:pt>
                <c:pt idx="27857">
                  <c:v>172.19200000495201</c:v>
                </c:pt>
                <c:pt idx="27858">
                  <c:v>172.20000000495202</c:v>
                </c:pt>
                <c:pt idx="27859">
                  <c:v>172.208000004952</c:v>
                </c:pt>
                <c:pt idx="27860">
                  <c:v>172.216000004953</c:v>
                </c:pt>
                <c:pt idx="27861">
                  <c:v>172.22400000495301</c:v>
                </c:pt>
                <c:pt idx="27862">
                  <c:v>172.23200000495299</c:v>
                </c:pt>
                <c:pt idx="27863">
                  <c:v>172.24000000495298</c:v>
                </c:pt>
                <c:pt idx="27864">
                  <c:v>172.24800000495298</c:v>
                </c:pt>
                <c:pt idx="27865">
                  <c:v>172.25600000495399</c:v>
                </c:pt>
                <c:pt idx="27866">
                  <c:v>172.264000004954</c:v>
                </c:pt>
                <c:pt idx="27867">
                  <c:v>172.27200000495398</c:v>
                </c:pt>
                <c:pt idx="27868">
                  <c:v>172.28000000495399</c:v>
                </c:pt>
                <c:pt idx="27869">
                  <c:v>172.28800000495499</c:v>
                </c:pt>
                <c:pt idx="27870">
                  <c:v>172.296000004955</c:v>
                </c:pt>
                <c:pt idx="27871">
                  <c:v>172.30400000495499</c:v>
                </c:pt>
                <c:pt idx="27872">
                  <c:v>172.312000004955</c:v>
                </c:pt>
                <c:pt idx="27873">
                  <c:v>172.320000004956</c:v>
                </c:pt>
                <c:pt idx="27874">
                  <c:v>172.32800000495598</c:v>
                </c:pt>
                <c:pt idx="27875">
                  <c:v>172.33600000495599</c:v>
                </c:pt>
                <c:pt idx="27876">
                  <c:v>172.344000004956</c:v>
                </c:pt>
                <c:pt idx="27877">
                  <c:v>172.35200000495601</c:v>
                </c:pt>
                <c:pt idx="27878">
                  <c:v>172.36000000495699</c:v>
                </c:pt>
                <c:pt idx="27879">
                  <c:v>172.368000004957</c:v>
                </c:pt>
                <c:pt idx="27880">
                  <c:v>172.37600000495701</c:v>
                </c:pt>
                <c:pt idx="27881">
                  <c:v>172.38400000495699</c:v>
                </c:pt>
                <c:pt idx="27882">
                  <c:v>172.39200000495799</c:v>
                </c:pt>
                <c:pt idx="27883">
                  <c:v>172.400000004958</c:v>
                </c:pt>
                <c:pt idx="27884">
                  <c:v>172.40800000495801</c:v>
                </c:pt>
                <c:pt idx="27885">
                  <c:v>172.41600000495799</c:v>
                </c:pt>
                <c:pt idx="27886">
                  <c:v>172.424000004958</c:v>
                </c:pt>
                <c:pt idx="27887">
                  <c:v>172.43200000495901</c:v>
                </c:pt>
                <c:pt idx="27888">
                  <c:v>172.44000000495899</c:v>
                </c:pt>
                <c:pt idx="27889">
                  <c:v>172.448000004959</c:v>
                </c:pt>
                <c:pt idx="27890">
                  <c:v>172.45600000495901</c:v>
                </c:pt>
                <c:pt idx="27891">
                  <c:v>172.46400000496001</c:v>
                </c:pt>
                <c:pt idx="27892">
                  <c:v>172.47200000495999</c:v>
                </c:pt>
                <c:pt idx="27893">
                  <c:v>172.48000000496</c:v>
                </c:pt>
                <c:pt idx="27894">
                  <c:v>172.48800000496001</c:v>
                </c:pt>
                <c:pt idx="27895">
                  <c:v>172.49600000496099</c:v>
                </c:pt>
                <c:pt idx="27896">
                  <c:v>172.504000004961</c:v>
                </c:pt>
                <c:pt idx="27897">
                  <c:v>172.51200000496101</c:v>
                </c:pt>
                <c:pt idx="27898">
                  <c:v>172.52000000496102</c:v>
                </c:pt>
                <c:pt idx="27899">
                  <c:v>172.528000004961</c:v>
                </c:pt>
                <c:pt idx="27900">
                  <c:v>172.53600000496201</c:v>
                </c:pt>
                <c:pt idx="27901">
                  <c:v>172.54400000496202</c:v>
                </c:pt>
                <c:pt idx="27902">
                  <c:v>172.552000004962</c:v>
                </c:pt>
                <c:pt idx="27903">
                  <c:v>172.56000000496201</c:v>
                </c:pt>
                <c:pt idx="27904">
                  <c:v>172.56800000496301</c:v>
                </c:pt>
                <c:pt idx="27905">
                  <c:v>172.57600000496302</c:v>
                </c:pt>
                <c:pt idx="27906">
                  <c:v>172.584000004963</c:v>
                </c:pt>
                <c:pt idx="27907">
                  <c:v>172.59200000496298</c:v>
                </c:pt>
                <c:pt idx="27908">
                  <c:v>172.60000000496402</c:v>
                </c:pt>
                <c:pt idx="27909">
                  <c:v>172.60800000496403</c:v>
                </c:pt>
                <c:pt idx="27910">
                  <c:v>172.61600000496398</c:v>
                </c:pt>
                <c:pt idx="27911">
                  <c:v>172.62400000496399</c:v>
                </c:pt>
                <c:pt idx="27912">
                  <c:v>172.632000004964</c:v>
                </c:pt>
                <c:pt idx="27913">
                  <c:v>172.64000000496497</c:v>
                </c:pt>
                <c:pt idx="27914">
                  <c:v>172.64800000496498</c:v>
                </c:pt>
                <c:pt idx="27915">
                  <c:v>172.65600000496499</c:v>
                </c:pt>
                <c:pt idx="27916">
                  <c:v>172.664000004965</c:v>
                </c:pt>
                <c:pt idx="27917">
                  <c:v>172.67200000496598</c:v>
                </c:pt>
                <c:pt idx="27918">
                  <c:v>172.68000000496599</c:v>
                </c:pt>
                <c:pt idx="27919">
                  <c:v>172.688000004966</c:v>
                </c:pt>
                <c:pt idx="27920">
                  <c:v>172.69600000496598</c:v>
                </c:pt>
                <c:pt idx="27921">
                  <c:v>172.70400000496699</c:v>
                </c:pt>
                <c:pt idx="27922">
                  <c:v>172.712000004967</c:v>
                </c:pt>
                <c:pt idx="27923">
                  <c:v>172.72000000496701</c:v>
                </c:pt>
                <c:pt idx="27924">
                  <c:v>172.72800000496699</c:v>
                </c:pt>
                <c:pt idx="27925">
                  <c:v>172.736000004967</c:v>
                </c:pt>
                <c:pt idx="27926">
                  <c:v>172.744000004968</c:v>
                </c:pt>
                <c:pt idx="27927">
                  <c:v>172.75200000496798</c:v>
                </c:pt>
                <c:pt idx="27928">
                  <c:v>172.76000000496799</c:v>
                </c:pt>
                <c:pt idx="27929">
                  <c:v>172.768000004968</c:v>
                </c:pt>
                <c:pt idx="27930">
                  <c:v>172.77600000496901</c:v>
                </c:pt>
                <c:pt idx="27931">
                  <c:v>172.78400000496899</c:v>
                </c:pt>
                <c:pt idx="27932">
                  <c:v>172.792000004969</c:v>
                </c:pt>
                <c:pt idx="27933">
                  <c:v>172.80000000496901</c:v>
                </c:pt>
                <c:pt idx="27934">
                  <c:v>172.80800000497001</c:v>
                </c:pt>
                <c:pt idx="27935">
                  <c:v>172.81600000496999</c:v>
                </c:pt>
                <c:pt idx="27936">
                  <c:v>172.82400000497</c:v>
                </c:pt>
                <c:pt idx="27937">
                  <c:v>172.83200000497001</c:v>
                </c:pt>
                <c:pt idx="27938">
                  <c:v>172.84000000496999</c:v>
                </c:pt>
                <c:pt idx="27939">
                  <c:v>172.848000004971</c:v>
                </c:pt>
                <c:pt idx="27940">
                  <c:v>172.85600000497101</c:v>
                </c:pt>
                <c:pt idx="27941">
                  <c:v>172.86400000497102</c:v>
                </c:pt>
                <c:pt idx="27942">
                  <c:v>172.872000004971</c:v>
                </c:pt>
                <c:pt idx="27943">
                  <c:v>172.880000004972</c:v>
                </c:pt>
                <c:pt idx="27944">
                  <c:v>172.88800000497201</c:v>
                </c:pt>
                <c:pt idx="27945">
                  <c:v>172.896000004972</c:v>
                </c:pt>
                <c:pt idx="27946">
                  <c:v>172.904000004972</c:v>
                </c:pt>
                <c:pt idx="27947">
                  <c:v>172.91200000497301</c:v>
                </c:pt>
                <c:pt idx="27948">
                  <c:v>172.92000000497302</c:v>
                </c:pt>
                <c:pt idx="27949">
                  <c:v>172.928000004973</c:v>
                </c:pt>
                <c:pt idx="27950">
                  <c:v>172.93600000497301</c:v>
                </c:pt>
                <c:pt idx="27951">
                  <c:v>172.94400000497302</c:v>
                </c:pt>
                <c:pt idx="27952">
                  <c:v>172.952000004974</c:v>
                </c:pt>
                <c:pt idx="27953">
                  <c:v>172.96000000497401</c:v>
                </c:pt>
                <c:pt idx="27954">
                  <c:v>172.96800000497402</c:v>
                </c:pt>
                <c:pt idx="27955">
                  <c:v>172.97600000497403</c:v>
                </c:pt>
                <c:pt idx="27956">
                  <c:v>172.984000004975</c:v>
                </c:pt>
                <c:pt idx="27957">
                  <c:v>172.99200000497501</c:v>
                </c:pt>
                <c:pt idx="27958">
                  <c:v>173.00000000497502</c:v>
                </c:pt>
                <c:pt idx="27959">
                  <c:v>173.00800000497497</c:v>
                </c:pt>
                <c:pt idx="27960">
                  <c:v>173.01600000497601</c:v>
                </c:pt>
                <c:pt idx="27961">
                  <c:v>173.02400000497602</c:v>
                </c:pt>
                <c:pt idx="27962">
                  <c:v>173.032000004976</c:v>
                </c:pt>
                <c:pt idx="27963">
                  <c:v>173.04000000497598</c:v>
                </c:pt>
                <c:pt idx="27964">
                  <c:v>173.04800000497599</c:v>
                </c:pt>
                <c:pt idx="27965">
                  <c:v>173.05600000497699</c:v>
                </c:pt>
                <c:pt idx="27966">
                  <c:v>173.06400000497698</c:v>
                </c:pt>
                <c:pt idx="27967">
                  <c:v>173.07200000497699</c:v>
                </c:pt>
                <c:pt idx="27968">
                  <c:v>173.08000000497699</c:v>
                </c:pt>
                <c:pt idx="27969">
                  <c:v>173.088000004978</c:v>
                </c:pt>
                <c:pt idx="27970">
                  <c:v>173.09600000497798</c:v>
                </c:pt>
                <c:pt idx="27971">
                  <c:v>173.10400000497799</c:v>
                </c:pt>
                <c:pt idx="27972">
                  <c:v>173.112000004978</c:v>
                </c:pt>
                <c:pt idx="27973">
                  <c:v>173.120000004979</c:v>
                </c:pt>
                <c:pt idx="27974">
                  <c:v>173.12800000497899</c:v>
                </c:pt>
                <c:pt idx="27975">
                  <c:v>173.136000004979</c:v>
                </c:pt>
                <c:pt idx="27976">
                  <c:v>173.14400000497901</c:v>
                </c:pt>
                <c:pt idx="27977">
                  <c:v>173.15200000497899</c:v>
                </c:pt>
                <c:pt idx="27978">
                  <c:v>173.16000000497999</c:v>
                </c:pt>
                <c:pt idx="27979">
                  <c:v>173.16800000498</c:v>
                </c:pt>
                <c:pt idx="27980">
                  <c:v>173.17600000498001</c:v>
                </c:pt>
                <c:pt idx="27981">
                  <c:v>173.18400000497999</c:v>
                </c:pt>
                <c:pt idx="27982">
                  <c:v>173.192000004981</c:v>
                </c:pt>
                <c:pt idx="27983">
                  <c:v>173.20000000498101</c:v>
                </c:pt>
                <c:pt idx="27984">
                  <c:v>173.20800000498099</c:v>
                </c:pt>
                <c:pt idx="27985">
                  <c:v>173.216000004981</c:v>
                </c:pt>
                <c:pt idx="27986">
                  <c:v>173.224000004982</c:v>
                </c:pt>
                <c:pt idx="27987">
                  <c:v>173.23200000498201</c:v>
                </c:pt>
                <c:pt idx="27988">
                  <c:v>173.24000000498199</c:v>
                </c:pt>
                <c:pt idx="27989">
                  <c:v>173.248000004982</c:v>
                </c:pt>
                <c:pt idx="27990">
                  <c:v>173.25600000498201</c:v>
                </c:pt>
                <c:pt idx="27991">
                  <c:v>173.26400000498299</c:v>
                </c:pt>
                <c:pt idx="27992">
                  <c:v>173.272000004983</c:v>
                </c:pt>
                <c:pt idx="27993">
                  <c:v>173.28000000498301</c:v>
                </c:pt>
                <c:pt idx="27994">
                  <c:v>173.28800000498302</c:v>
                </c:pt>
                <c:pt idx="27995">
                  <c:v>173.29600000498399</c:v>
                </c:pt>
                <c:pt idx="27996">
                  <c:v>173.304000004984</c:v>
                </c:pt>
                <c:pt idx="27997">
                  <c:v>173.31200000498401</c:v>
                </c:pt>
                <c:pt idx="27998">
                  <c:v>173.320000004984</c:v>
                </c:pt>
                <c:pt idx="27999">
                  <c:v>173.32800000498401</c:v>
                </c:pt>
                <c:pt idx="28000">
                  <c:v>173.33600000498501</c:v>
                </c:pt>
                <c:pt idx="28001">
                  <c:v>173.34400000498502</c:v>
                </c:pt>
                <c:pt idx="28002">
                  <c:v>173.352000004985</c:v>
                </c:pt>
                <c:pt idx="28003">
                  <c:v>173.36000000498501</c:v>
                </c:pt>
                <c:pt idx="28004">
                  <c:v>173.36800000498602</c:v>
                </c:pt>
                <c:pt idx="28005">
                  <c:v>173.376000004986</c:v>
                </c:pt>
                <c:pt idx="28006">
                  <c:v>173.38400000498601</c:v>
                </c:pt>
                <c:pt idx="28007">
                  <c:v>173.39200000498602</c:v>
                </c:pt>
                <c:pt idx="28008">
                  <c:v>173.40000000498702</c:v>
                </c:pt>
                <c:pt idx="28009">
                  <c:v>173.408000004987</c:v>
                </c:pt>
                <c:pt idx="28010">
                  <c:v>173.41600000498698</c:v>
                </c:pt>
                <c:pt idx="28011">
                  <c:v>173.42400000498699</c:v>
                </c:pt>
                <c:pt idx="28012">
                  <c:v>173.432000004987</c:v>
                </c:pt>
                <c:pt idx="28013">
                  <c:v>173.44000000498798</c:v>
                </c:pt>
                <c:pt idx="28014">
                  <c:v>173.44800000498799</c:v>
                </c:pt>
                <c:pt idx="28015">
                  <c:v>173.456000004988</c:v>
                </c:pt>
                <c:pt idx="28016">
                  <c:v>173.46400000498798</c:v>
                </c:pt>
                <c:pt idx="28017">
                  <c:v>173.47200000498898</c:v>
                </c:pt>
                <c:pt idx="28018">
                  <c:v>173.48000000498899</c:v>
                </c:pt>
                <c:pt idx="28019">
                  <c:v>173.488000004989</c:v>
                </c:pt>
                <c:pt idx="28020">
                  <c:v>173.49600000498899</c:v>
                </c:pt>
                <c:pt idx="28021">
                  <c:v>173.50400000498999</c:v>
                </c:pt>
                <c:pt idx="28022">
                  <c:v>173.51200000499</c:v>
                </c:pt>
                <c:pt idx="28023">
                  <c:v>173.52000000498998</c:v>
                </c:pt>
                <c:pt idx="28024">
                  <c:v>173.52800000498999</c:v>
                </c:pt>
                <c:pt idx="28025">
                  <c:v>173.53600000499</c:v>
                </c:pt>
                <c:pt idx="28026">
                  <c:v>173.54400000499101</c:v>
                </c:pt>
                <c:pt idx="28027">
                  <c:v>173.55200000499099</c:v>
                </c:pt>
                <c:pt idx="28028">
                  <c:v>173.560000004991</c:v>
                </c:pt>
                <c:pt idx="28029">
                  <c:v>173.56800000499101</c:v>
                </c:pt>
                <c:pt idx="28030">
                  <c:v>173.57600000499198</c:v>
                </c:pt>
                <c:pt idx="28031">
                  <c:v>173.58400000499199</c:v>
                </c:pt>
                <c:pt idx="28032">
                  <c:v>173.592000004992</c:v>
                </c:pt>
                <c:pt idx="28033">
                  <c:v>173.60000000499201</c:v>
                </c:pt>
                <c:pt idx="28034">
                  <c:v>173.60800000499299</c:v>
                </c:pt>
                <c:pt idx="28035">
                  <c:v>173.616000004993</c:v>
                </c:pt>
                <c:pt idx="28036">
                  <c:v>173.62400000499301</c:v>
                </c:pt>
                <c:pt idx="28037">
                  <c:v>173.63200000499299</c:v>
                </c:pt>
                <c:pt idx="28038">
                  <c:v>173.640000004993</c:v>
                </c:pt>
                <c:pt idx="28039">
                  <c:v>173.648000004994</c:v>
                </c:pt>
                <c:pt idx="28040">
                  <c:v>173.65600000499401</c:v>
                </c:pt>
                <c:pt idx="28041">
                  <c:v>173.66400000499399</c:v>
                </c:pt>
                <c:pt idx="28042">
                  <c:v>173.672000004994</c:v>
                </c:pt>
                <c:pt idx="28043">
                  <c:v>173.68000000499501</c:v>
                </c:pt>
                <c:pt idx="28044">
                  <c:v>173.68800000499502</c:v>
                </c:pt>
                <c:pt idx="28045">
                  <c:v>173.696000004995</c:v>
                </c:pt>
                <c:pt idx="28046">
                  <c:v>173.70400000499501</c:v>
                </c:pt>
                <c:pt idx="28047">
                  <c:v>173.71200000499601</c:v>
                </c:pt>
                <c:pt idx="28048">
                  <c:v>173.720000004996</c:v>
                </c:pt>
                <c:pt idx="28049">
                  <c:v>173.72800000499601</c:v>
                </c:pt>
                <c:pt idx="28050">
                  <c:v>173.73600000499601</c:v>
                </c:pt>
                <c:pt idx="28051">
                  <c:v>173.74400000499602</c:v>
                </c:pt>
                <c:pt idx="28052">
                  <c:v>173.752000004997</c:v>
                </c:pt>
                <c:pt idx="28053">
                  <c:v>173.76000000499701</c:v>
                </c:pt>
                <c:pt idx="28054">
                  <c:v>173.76800000499702</c:v>
                </c:pt>
                <c:pt idx="28055">
                  <c:v>173.776000004997</c:v>
                </c:pt>
                <c:pt idx="28056">
                  <c:v>173.78400000499801</c:v>
                </c:pt>
                <c:pt idx="28057">
                  <c:v>173.79200000499802</c:v>
                </c:pt>
                <c:pt idx="28058">
                  <c:v>173.80000000499803</c:v>
                </c:pt>
                <c:pt idx="28059">
                  <c:v>173.80800000499798</c:v>
                </c:pt>
                <c:pt idx="28060">
                  <c:v>173.81600000499901</c:v>
                </c:pt>
                <c:pt idx="28061">
                  <c:v>173.82400000499902</c:v>
                </c:pt>
                <c:pt idx="28062">
                  <c:v>173.83200000499897</c:v>
                </c:pt>
                <c:pt idx="28063">
                  <c:v>173.84000000499898</c:v>
                </c:pt>
                <c:pt idx="28064">
                  <c:v>173.84800000499899</c:v>
                </c:pt>
                <c:pt idx="28065">
                  <c:v>173.856000005</c:v>
                </c:pt>
                <c:pt idx="28066">
                  <c:v>173.86400000499998</c:v>
                </c:pt>
                <c:pt idx="28067">
                  <c:v>173.87200000499999</c:v>
                </c:pt>
                <c:pt idx="28068">
                  <c:v>173.880000005</c:v>
                </c:pt>
                <c:pt idx="28069">
                  <c:v>173.88800000500098</c:v>
                </c:pt>
                <c:pt idx="28070">
                  <c:v>173.89600000500099</c:v>
                </c:pt>
                <c:pt idx="28071">
                  <c:v>173.904000005001</c:v>
                </c:pt>
                <c:pt idx="28072">
                  <c:v>173.912000005001</c:v>
                </c:pt>
                <c:pt idx="28073">
                  <c:v>173.92000000500198</c:v>
                </c:pt>
                <c:pt idx="28074">
                  <c:v>173.92800000500199</c:v>
                </c:pt>
                <c:pt idx="28075">
                  <c:v>173.936000005002</c:v>
                </c:pt>
                <c:pt idx="28076">
                  <c:v>173.94400000500198</c:v>
                </c:pt>
                <c:pt idx="28077">
                  <c:v>173.95200000500199</c:v>
                </c:pt>
                <c:pt idx="28078">
                  <c:v>173.960000005003</c:v>
                </c:pt>
                <c:pt idx="28079">
                  <c:v>173.96800000500301</c:v>
                </c:pt>
                <c:pt idx="28080">
                  <c:v>173.97600000500299</c:v>
                </c:pt>
                <c:pt idx="28081">
                  <c:v>173.984000005003</c:v>
                </c:pt>
                <c:pt idx="28082">
                  <c:v>173.992000005004</c:v>
                </c:pt>
                <c:pt idx="28083">
                  <c:v>174.00000000500401</c:v>
                </c:pt>
                <c:pt idx="28084">
                  <c:v>174.00800000500399</c:v>
                </c:pt>
                <c:pt idx="28085">
                  <c:v>174.016000005004</c:v>
                </c:pt>
                <c:pt idx="28086">
                  <c:v>174.02400000500501</c:v>
                </c:pt>
                <c:pt idx="28087">
                  <c:v>174.03200000500499</c:v>
                </c:pt>
                <c:pt idx="28088">
                  <c:v>174.040000005005</c:v>
                </c:pt>
                <c:pt idx="28089">
                  <c:v>174.04800000500501</c:v>
                </c:pt>
                <c:pt idx="28090">
                  <c:v>174.05600000500502</c:v>
                </c:pt>
                <c:pt idx="28091">
                  <c:v>174.06400000500599</c:v>
                </c:pt>
                <c:pt idx="28092">
                  <c:v>174.072000005006</c:v>
                </c:pt>
                <c:pt idx="28093">
                  <c:v>174.08000000500601</c:v>
                </c:pt>
                <c:pt idx="28094">
                  <c:v>174.08800000500599</c:v>
                </c:pt>
                <c:pt idx="28095">
                  <c:v>174.096000005007</c:v>
                </c:pt>
                <c:pt idx="28096">
                  <c:v>174.10400000500701</c:v>
                </c:pt>
                <c:pt idx="28097">
                  <c:v>174.11200000500702</c:v>
                </c:pt>
                <c:pt idx="28098">
                  <c:v>174.120000005007</c:v>
                </c:pt>
                <c:pt idx="28099">
                  <c:v>174.12800000500701</c:v>
                </c:pt>
                <c:pt idx="28100">
                  <c:v>174.13600000500801</c:v>
                </c:pt>
                <c:pt idx="28101">
                  <c:v>174.144000005008</c:v>
                </c:pt>
                <c:pt idx="28102">
                  <c:v>174.15200000500801</c:v>
                </c:pt>
                <c:pt idx="28103">
                  <c:v>174.16000000500802</c:v>
                </c:pt>
                <c:pt idx="28104">
                  <c:v>174.16800000500902</c:v>
                </c:pt>
                <c:pt idx="28105">
                  <c:v>174.176000005009</c:v>
                </c:pt>
                <c:pt idx="28106">
                  <c:v>174.18400000500901</c:v>
                </c:pt>
                <c:pt idx="28107">
                  <c:v>174.19200000500899</c:v>
                </c:pt>
                <c:pt idx="28108">
                  <c:v>174.20000000501</c:v>
                </c:pt>
                <c:pt idx="28109">
                  <c:v>174.20800000501001</c:v>
                </c:pt>
                <c:pt idx="28110">
                  <c:v>174.21600000500999</c:v>
                </c:pt>
                <c:pt idx="28111">
                  <c:v>174.22400000501</c:v>
                </c:pt>
                <c:pt idx="28112">
                  <c:v>174.23200000500998</c:v>
                </c:pt>
                <c:pt idx="28113">
                  <c:v>174.24000000501098</c:v>
                </c:pt>
                <c:pt idx="28114">
                  <c:v>174.24800000501099</c:v>
                </c:pt>
                <c:pt idx="28115">
                  <c:v>174.256000005011</c:v>
                </c:pt>
                <c:pt idx="28116">
                  <c:v>174.26400000501098</c:v>
                </c:pt>
                <c:pt idx="28117">
                  <c:v>174.27200000501199</c:v>
                </c:pt>
                <c:pt idx="28118">
                  <c:v>174.280000005012</c:v>
                </c:pt>
                <c:pt idx="28119">
                  <c:v>174.28800000501198</c:v>
                </c:pt>
                <c:pt idx="28120">
                  <c:v>174.29600000501199</c:v>
                </c:pt>
                <c:pt idx="28121">
                  <c:v>174.30400000501299</c:v>
                </c:pt>
                <c:pt idx="28122">
                  <c:v>174.312000005013</c:v>
                </c:pt>
                <c:pt idx="28123">
                  <c:v>174.32000000501299</c:v>
                </c:pt>
                <c:pt idx="28124">
                  <c:v>174.328000005013</c:v>
                </c:pt>
                <c:pt idx="28125">
                  <c:v>174.33600000501301</c:v>
                </c:pt>
                <c:pt idx="28126">
                  <c:v>174.34400000501398</c:v>
                </c:pt>
                <c:pt idx="28127">
                  <c:v>174.35200000501399</c:v>
                </c:pt>
                <c:pt idx="28128">
                  <c:v>174.360000005014</c:v>
                </c:pt>
                <c:pt idx="28129">
                  <c:v>174.36800000501401</c:v>
                </c:pt>
                <c:pt idx="28130">
                  <c:v>174.37600000501499</c:v>
                </c:pt>
                <c:pt idx="28131">
                  <c:v>174.384000005015</c:v>
                </c:pt>
                <c:pt idx="28132">
                  <c:v>174.39200000501501</c:v>
                </c:pt>
                <c:pt idx="28133">
                  <c:v>174.40000000501499</c:v>
                </c:pt>
                <c:pt idx="28134">
                  <c:v>174.40800000501599</c:v>
                </c:pt>
                <c:pt idx="28135">
                  <c:v>174.416000005016</c:v>
                </c:pt>
                <c:pt idx="28136">
                  <c:v>174.42400000501601</c:v>
                </c:pt>
                <c:pt idx="28137">
                  <c:v>174.43200000501599</c:v>
                </c:pt>
                <c:pt idx="28138">
                  <c:v>174.440000005016</c:v>
                </c:pt>
                <c:pt idx="28139">
                  <c:v>174.44800000501701</c:v>
                </c:pt>
                <c:pt idx="28140">
                  <c:v>174.45600000501699</c:v>
                </c:pt>
                <c:pt idx="28141">
                  <c:v>174.464000005017</c:v>
                </c:pt>
                <c:pt idx="28142">
                  <c:v>174.47200000501701</c:v>
                </c:pt>
                <c:pt idx="28143">
                  <c:v>174.48000000501801</c:v>
                </c:pt>
                <c:pt idx="28144">
                  <c:v>174.48800000501799</c:v>
                </c:pt>
                <c:pt idx="28145">
                  <c:v>174.496000005018</c:v>
                </c:pt>
                <c:pt idx="28146">
                  <c:v>174.50400000501801</c:v>
                </c:pt>
                <c:pt idx="28147">
                  <c:v>174.51200000501902</c:v>
                </c:pt>
                <c:pt idx="28148">
                  <c:v>174.520000005019</c:v>
                </c:pt>
                <c:pt idx="28149">
                  <c:v>174.52800000501901</c:v>
                </c:pt>
                <c:pt idx="28150">
                  <c:v>174.53600000501902</c:v>
                </c:pt>
                <c:pt idx="28151">
                  <c:v>174.544000005019</c:v>
                </c:pt>
                <c:pt idx="28152">
                  <c:v>174.55200000502001</c:v>
                </c:pt>
                <c:pt idx="28153">
                  <c:v>174.56000000502002</c:v>
                </c:pt>
                <c:pt idx="28154">
                  <c:v>174.56800000502002</c:v>
                </c:pt>
                <c:pt idx="28155">
                  <c:v>174.57600000502001</c:v>
                </c:pt>
                <c:pt idx="28156">
                  <c:v>174.58400000502101</c:v>
                </c:pt>
                <c:pt idx="28157">
                  <c:v>174.59200000502102</c:v>
                </c:pt>
                <c:pt idx="28158">
                  <c:v>174.600000005021</c:v>
                </c:pt>
                <c:pt idx="28159">
                  <c:v>174.60800000502098</c:v>
                </c:pt>
                <c:pt idx="28160">
                  <c:v>174.61600000502202</c:v>
                </c:pt>
                <c:pt idx="28161">
                  <c:v>174.62400000502203</c:v>
                </c:pt>
                <c:pt idx="28162">
                  <c:v>174.63200000502198</c:v>
                </c:pt>
                <c:pt idx="28163">
                  <c:v>174.64000000502199</c:v>
                </c:pt>
                <c:pt idx="28164">
                  <c:v>174.648000005022</c:v>
                </c:pt>
                <c:pt idx="28165">
                  <c:v>174.65600000502297</c:v>
                </c:pt>
                <c:pt idx="28166">
                  <c:v>174.66400000502298</c:v>
                </c:pt>
                <c:pt idx="28167">
                  <c:v>174.67200000502299</c:v>
                </c:pt>
                <c:pt idx="28168">
                  <c:v>174.680000005023</c:v>
                </c:pt>
                <c:pt idx="28169">
                  <c:v>174.68800000502398</c:v>
                </c:pt>
                <c:pt idx="28170">
                  <c:v>174.69600000502399</c:v>
                </c:pt>
                <c:pt idx="28171">
                  <c:v>174.704000005024</c:v>
                </c:pt>
                <c:pt idx="28172">
                  <c:v>174.71200000502398</c:v>
                </c:pt>
                <c:pt idx="28173">
                  <c:v>174.72000000502499</c:v>
                </c:pt>
                <c:pt idx="28174">
                  <c:v>174.728000005025</c:v>
                </c:pt>
                <c:pt idx="28175">
                  <c:v>174.73600000502501</c:v>
                </c:pt>
                <c:pt idx="28176">
                  <c:v>174.74400000502499</c:v>
                </c:pt>
                <c:pt idx="28177">
                  <c:v>174.752000005025</c:v>
                </c:pt>
                <c:pt idx="28178">
                  <c:v>174.760000005026</c:v>
                </c:pt>
                <c:pt idx="28179">
                  <c:v>174.76800000502598</c:v>
                </c:pt>
                <c:pt idx="28180">
                  <c:v>174.77600000502599</c:v>
                </c:pt>
                <c:pt idx="28181">
                  <c:v>174.784000005026</c:v>
                </c:pt>
                <c:pt idx="28182">
                  <c:v>174.79200000502701</c:v>
                </c:pt>
                <c:pt idx="28183">
                  <c:v>174.80000000502699</c:v>
                </c:pt>
                <c:pt idx="28184">
                  <c:v>174.808000005027</c:v>
                </c:pt>
                <c:pt idx="28185">
                  <c:v>174.81600000502701</c:v>
                </c:pt>
                <c:pt idx="28186">
                  <c:v>174.82400000502801</c:v>
                </c:pt>
                <c:pt idx="28187">
                  <c:v>174.83200000502799</c:v>
                </c:pt>
                <c:pt idx="28188">
                  <c:v>174.840000005028</c:v>
                </c:pt>
                <c:pt idx="28189">
                  <c:v>174.84800000502801</c:v>
                </c:pt>
                <c:pt idx="28190">
                  <c:v>174.85600000502799</c:v>
                </c:pt>
                <c:pt idx="28191">
                  <c:v>174.864000005029</c:v>
                </c:pt>
                <c:pt idx="28192">
                  <c:v>174.87200000502901</c:v>
                </c:pt>
                <c:pt idx="28193">
                  <c:v>174.88000000502902</c:v>
                </c:pt>
                <c:pt idx="28194">
                  <c:v>174.888000005029</c:v>
                </c:pt>
                <c:pt idx="28195">
                  <c:v>174.89600000503</c:v>
                </c:pt>
                <c:pt idx="28196">
                  <c:v>174.90400000503001</c:v>
                </c:pt>
                <c:pt idx="28197">
                  <c:v>174.91200000503</c:v>
                </c:pt>
                <c:pt idx="28198">
                  <c:v>174.92000000503</c:v>
                </c:pt>
                <c:pt idx="28199">
                  <c:v>174.92800000503101</c:v>
                </c:pt>
                <c:pt idx="28200">
                  <c:v>174.93600000503102</c:v>
                </c:pt>
                <c:pt idx="28201">
                  <c:v>174.944000005031</c:v>
                </c:pt>
                <c:pt idx="28202">
                  <c:v>174.95200000503101</c:v>
                </c:pt>
                <c:pt idx="28203">
                  <c:v>174.96000000503102</c:v>
                </c:pt>
                <c:pt idx="28204">
                  <c:v>174.968000005032</c:v>
                </c:pt>
                <c:pt idx="28205">
                  <c:v>174.97600000503201</c:v>
                </c:pt>
                <c:pt idx="28206">
                  <c:v>174.98400000503202</c:v>
                </c:pt>
                <c:pt idx="28207">
                  <c:v>174.99200000503203</c:v>
                </c:pt>
                <c:pt idx="28208">
                  <c:v>175.000000005033</c:v>
                </c:pt>
                <c:pt idx="28209">
                  <c:v>175.00800000503301</c:v>
                </c:pt>
                <c:pt idx="28210">
                  <c:v>175.01600000503299</c:v>
                </c:pt>
                <c:pt idx="28211">
                  <c:v>175.02400000503297</c:v>
                </c:pt>
                <c:pt idx="28212">
                  <c:v>175.03200000503298</c:v>
                </c:pt>
                <c:pt idx="28213">
                  <c:v>175.04000000503399</c:v>
                </c:pt>
                <c:pt idx="28214">
                  <c:v>175.048000005034</c:v>
                </c:pt>
                <c:pt idx="28215">
                  <c:v>175.05600000503398</c:v>
                </c:pt>
                <c:pt idx="28216">
                  <c:v>175.06400000503399</c:v>
                </c:pt>
                <c:pt idx="28217">
                  <c:v>175.07200000503499</c:v>
                </c:pt>
                <c:pt idx="28218">
                  <c:v>175.080000005035</c:v>
                </c:pt>
                <c:pt idx="28219">
                  <c:v>175.08800000503498</c:v>
                </c:pt>
                <c:pt idx="28220">
                  <c:v>175.09600000503499</c:v>
                </c:pt>
                <c:pt idx="28221">
                  <c:v>175.104000005036</c:v>
                </c:pt>
                <c:pt idx="28222">
                  <c:v>175.11200000503598</c:v>
                </c:pt>
                <c:pt idx="28223">
                  <c:v>175.12000000503599</c:v>
                </c:pt>
                <c:pt idx="28224">
                  <c:v>175.128000005036</c:v>
                </c:pt>
                <c:pt idx="28225">
                  <c:v>175.13600000503601</c:v>
                </c:pt>
                <c:pt idx="28226">
                  <c:v>175.14400000503699</c:v>
                </c:pt>
                <c:pt idx="28227">
                  <c:v>175.152000005037</c:v>
                </c:pt>
                <c:pt idx="28228">
                  <c:v>175.16000000503701</c:v>
                </c:pt>
                <c:pt idx="28229">
                  <c:v>175.16800000503699</c:v>
                </c:pt>
                <c:pt idx="28230">
                  <c:v>175.17600000503799</c:v>
                </c:pt>
                <c:pt idx="28231">
                  <c:v>175.184000005038</c:v>
                </c:pt>
                <c:pt idx="28232">
                  <c:v>175.19200000503801</c:v>
                </c:pt>
                <c:pt idx="28233">
                  <c:v>175.20000000503799</c:v>
                </c:pt>
                <c:pt idx="28234">
                  <c:v>175.208000005039</c:v>
                </c:pt>
                <c:pt idx="28235">
                  <c:v>175.21600000503901</c:v>
                </c:pt>
                <c:pt idx="28236">
                  <c:v>175.22400000503899</c:v>
                </c:pt>
                <c:pt idx="28237">
                  <c:v>175.232000005039</c:v>
                </c:pt>
                <c:pt idx="28238">
                  <c:v>175.24000000503901</c:v>
                </c:pt>
                <c:pt idx="28239">
                  <c:v>175.24800000504001</c:v>
                </c:pt>
                <c:pt idx="28240">
                  <c:v>175.25600000503999</c:v>
                </c:pt>
                <c:pt idx="28241">
                  <c:v>175.26400000504</c:v>
                </c:pt>
                <c:pt idx="28242">
                  <c:v>175.27200000504001</c:v>
                </c:pt>
                <c:pt idx="28243">
                  <c:v>175.28000000504099</c:v>
                </c:pt>
                <c:pt idx="28244">
                  <c:v>175.288000005041</c:v>
                </c:pt>
                <c:pt idx="28245">
                  <c:v>175.29600000504101</c:v>
                </c:pt>
                <c:pt idx="28246">
                  <c:v>175.30400000504102</c:v>
                </c:pt>
                <c:pt idx="28247">
                  <c:v>175.31200000504199</c:v>
                </c:pt>
                <c:pt idx="28248">
                  <c:v>175.320000005042</c:v>
                </c:pt>
                <c:pt idx="28249">
                  <c:v>175.32800000504201</c:v>
                </c:pt>
                <c:pt idx="28250">
                  <c:v>175.336000005042</c:v>
                </c:pt>
                <c:pt idx="28251">
                  <c:v>175.34400000504201</c:v>
                </c:pt>
                <c:pt idx="28252">
                  <c:v>175.35200000504301</c:v>
                </c:pt>
                <c:pt idx="28253">
                  <c:v>175.36000000504302</c:v>
                </c:pt>
                <c:pt idx="28254">
                  <c:v>175.368000005043</c:v>
                </c:pt>
                <c:pt idx="28255">
                  <c:v>175.37600000504301</c:v>
                </c:pt>
                <c:pt idx="28256">
                  <c:v>175.38400000504402</c:v>
                </c:pt>
                <c:pt idx="28257">
                  <c:v>175.39200000504403</c:v>
                </c:pt>
                <c:pt idx="28258">
                  <c:v>175.40000000504401</c:v>
                </c:pt>
                <c:pt idx="28259">
                  <c:v>175.40800000504399</c:v>
                </c:pt>
                <c:pt idx="28260">
                  <c:v>175.41600000504502</c:v>
                </c:pt>
                <c:pt idx="28261">
                  <c:v>175.424000005045</c:v>
                </c:pt>
                <c:pt idx="28262">
                  <c:v>175.43200000504498</c:v>
                </c:pt>
                <c:pt idx="28263">
                  <c:v>175.44000000504499</c:v>
                </c:pt>
                <c:pt idx="28264">
                  <c:v>175.448000005045</c:v>
                </c:pt>
                <c:pt idx="28265">
                  <c:v>175.45600000504598</c:v>
                </c:pt>
                <c:pt idx="28266">
                  <c:v>175.46400000504599</c:v>
                </c:pt>
                <c:pt idx="28267">
                  <c:v>175.472000005046</c:v>
                </c:pt>
                <c:pt idx="28268">
                  <c:v>175.48000000504598</c:v>
                </c:pt>
                <c:pt idx="28269">
                  <c:v>175.48800000504698</c:v>
                </c:pt>
                <c:pt idx="28270">
                  <c:v>175.49600000504699</c:v>
                </c:pt>
                <c:pt idx="28271">
                  <c:v>175.504000005047</c:v>
                </c:pt>
                <c:pt idx="28272">
                  <c:v>175.51200000504699</c:v>
                </c:pt>
                <c:pt idx="28273">
                  <c:v>175.52000000504799</c:v>
                </c:pt>
                <c:pt idx="28274">
                  <c:v>175.528000005048</c:v>
                </c:pt>
                <c:pt idx="28275">
                  <c:v>175.53600000504798</c:v>
                </c:pt>
                <c:pt idx="28276">
                  <c:v>175.54400000504799</c:v>
                </c:pt>
                <c:pt idx="28277">
                  <c:v>175.552000005048</c:v>
                </c:pt>
                <c:pt idx="28278">
                  <c:v>175.56000000504901</c:v>
                </c:pt>
                <c:pt idx="28279">
                  <c:v>175.56800000504899</c:v>
                </c:pt>
                <c:pt idx="28280">
                  <c:v>175.576000005049</c:v>
                </c:pt>
                <c:pt idx="28281">
                  <c:v>175.58400000504901</c:v>
                </c:pt>
                <c:pt idx="28282">
                  <c:v>175.59200000504998</c:v>
                </c:pt>
                <c:pt idx="28283">
                  <c:v>175.60000000504999</c:v>
                </c:pt>
                <c:pt idx="28284">
                  <c:v>175.60800000505</c:v>
                </c:pt>
                <c:pt idx="28285">
                  <c:v>175.61600000505001</c:v>
                </c:pt>
                <c:pt idx="28286">
                  <c:v>175.62400000505099</c:v>
                </c:pt>
                <c:pt idx="28287">
                  <c:v>175.632000005051</c:v>
                </c:pt>
                <c:pt idx="28288">
                  <c:v>175.64000000505101</c:v>
                </c:pt>
                <c:pt idx="28289">
                  <c:v>175.64800000505102</c:v>
                </c:pt>
                <c:pt idx="28290">
                  <c:v>175.656000005051</c:v>
                </c:pt>
                <c:pt idx="28291">
                  <c:v>175.664000005052</c:v>
                </c:pt>
                <c:pt idx="28292">
                  <c:v>175.67200000505201</c:v>
                </c:pt>
                <c:pt idx="28293">
                  <c:v>175.68000000505199</c:v>
                </c:pt>
                <c:pt idx="28294">
                  <c:v>175.688000005052</c:v>
                </c:pt>
                <c:pt idx="28295">
                  <c:v>175.69600000505301</c:v>
                </c:pt>
                <c:pt idx="28296">
                  <c:v>175.70400000505302</c:v>
                </c:pt>
                <c:pt idx="28297">
                  <c:v>175.712000005053</c:v>
                </c:pt>
                <c:pt idx="28298">
                  <c:v>175.72000000505301</c:v>
                </c:pt>
                <c:pt idx="28299">
                  <c:v>175.72800000505401</c:v>
                </c:pt>
                <c:pt idx="28300">
                  <c:v>175.736000005054</c:v>
                </c:pt>
                <c:pt idx="28301">
                  <c:v>175.744000005054</c:v>
                </c:pt>
                <c:pt idx="28302">
                  <c:v>175.75200000505401</c:v>
                </c:pt>
                <c:pt idx="28303">
                  <c:v>175.76000000505402</c:v>
                </c:pt>
                <c:pt idx="28304">
                  <c:v>175.768000005055</c:v>
                </c:pt>
                <c:pt idx="28305">
                  <c:v>175.77600000505501</c:v>
                </c:pt>
                <c:pt idx="28306">
                  <c:v>175.78400000505502</c:v>
                </c:pt>
                <c:pt idx="28307">
                  <c:v>175.792000005055</c:v>
                </c:pt>
                <c:pt idx="28308">
                  <c:v>175.80000000505601</c:v>
                </c:pt>
                <c:pt idx="28309">
                  <c:v>175.80800000505602</c:v>
                </c:pt>
                <c:pt idx="28310">
                  <c:v>175.816000005056</c:v>
                </c:pt>
                <c:pt idx="28311">
                  <c:v>175.82400000505598</c:v>
                </c:pt>
                <c:pt idx="28312">
                  <c:v>175.83200000505599</c:v>
                </c:pt>
                <c:pt idx="28313">
                  <c:v>175.84000000505699</c:v>
                </c:pt>
                <c:pt idx="28314">
                  <c:v>175.84800000505697</c:v>
                </c:pt>
                <c:pt idx="28315">
                  <c:v>175.85600000505698</c:v>
                </c:pt>
                <c:pt idx="28316">
                  <c:v>175.86400000505699</c:v>
                </c:pt>
                <c:pt idx="28317">
                  <c:v>175.872000005058</c:v>
                </c:pt>
                <c:pt idx="28318">
                  <c:v>175.88000000505798</c:v>
                </c:pt>
                <c:pt idx="28319">
                  <c:v>175.88800000505799</c:v>
                </c:pt>
                <c:pt idx="28320">
                  <c:v>175.896000005058</c:v>
                </c:pt>
                <c:pt idx="28321">
                  <c:v>175.904000005059</c:v>
                </c:pt>
                <c:pt idx="28322">
                  <c:v>175.91200000505899</c:v>
                </c:pt>
                <c:pt idx="28323">
                  <c:v>175.92000000505899</c:v>
                </c:pt>
                <c:pt idx="28324">
                  <c:v>175.928000005059</c:v>
                </c:pt>
                <c:pt idx="28325">
                  <c:v>175.93600000505899</c:v>
                </c:pt>
                <c:pt idx="28326">
                  <c:v>175.94400000505999</c:v>
                </c:pt>
                <c:pt idx="28327">
                  <c:v>175.95200000506</c:v>
                </c:pt>
                <c:pt idx="28328">
                  <c:v>175.96000000506001</c:v>
                </c:pt>
                <c:pt idx="28329">
                  <c:v>175.96800000505999</c:v>
                </c:pt>
                <c:pt idx="28330">
                  <c:v>175.976000005061</c:v>
                </c:pt>
                <c:pt idx="28331">
                  <c:v>175.98400000506101</c:v>
                </c:pt>
                <c:pt idx="28332">
                  <c:v>175.99200000506099</c:v>
                </c:pt>
                <c:pt idx="28333">
                  <c:v>176.000000005061</c:v>
                </c:pt>
                <c:pt idx="28334">
                  <c:v>176.008000005062</c:v>
                </c:pt>
                <c:pt idx="28335">
                  <c:v>176.01600000506201</c:v>
                </c:pt>
                <c:pt idx="28336">
                  <c:v>176.02400000506199</c:v>
                </c:pt>
                <c:pt idx="28337">
                  <c:v>176.032000005062</c:v>
                </c:pt>
                <c:pt idx="28338">
                  <c:v>176.04000000506201</c:v>
                </c:pt>
                <c:pt idx="28339">
                  <c:v>176.04800000506299</c:v>
                </c:pt>
                <c:pt idx="28340">
                  <c:v>176.056000005063</c:v>
                </c:pt>
                <c:pt idx="28341">
                  <c:v>176.06400000506301</c:v>
                </c:pt>
                <c:pt idx="28342">
                  <c:v>176.07200000506302</c:v>
                </c:pt>
                <c:pt idx="28343">
                  <c:v>176.08000000506399</c:v>
                </c:pt>
                <c:pt idx="28344">
                  <c:v>176.088000005064</c:v>
                </c:pt>
                <c:pt idx="28345">
                  <c:v>176.09600000506401</c:v>
                </c:pt>
                <c:pt idx="28346">
                  <c:v>176.10400000506399</c:v>
                </c:pt>
                <c:pt idx="28347">
                  <c:v>176.112000005065</c:v>
                </c:pt>
                <c:pt idx="28348">
                  <c:v>176.12000000506501</c:v>
                </c:pt>
                <c:pt idx="28349">
                  <c:v>176.12800000506502</c:v>
                </c:pt>
                <c:pt idx="28350">
                  <c:v>176.136000005065</c:v>
                </c:pt>
                <c:pt idx="28351">
                  <c:v>176.14400000506501</c:v>
                </c:pt>
                <c:pt idx="28352">
                  <c:v>176.15200000506601</c:v>
                </c:pt>
                <c:pt idx="28353">
                  <c:v>176.160000005066</c:v>
                </c:pt>
                <c:pt idx="28354">
                  <c:v>176.16800000506601</c:v>
                </c:pt>
                <c:pt idx="28355">
                  <c:v>176.17600000506602</c:v>
                </c:pt>
                <c:pt idx="28356">
                  <c:v>176.18400000506702</c:v>
                </c:pt>
                <c:pt idx="28357">
                  <c:v>176.192000005067</c:v>
                </c:pt>
                <c:pt idx="28358">
                  <c:v>176.20000000506701</c:v>
                </c:pt>
                <c:pt idx="28359">
                  <c:v>176.20800000506699</c:v>
                </c:pt>
                <c:pt idx="28360">
                  <c:v>176.21600000506803</c:v>
                </c:pt>
                <c:pt idx="28361">
                  <c:v>176.22400000506801</c:v>
                </c:pt>
                <c:pt idx="28362">
                  <c:v>176.23200000506799</c:v>
                </c:pt>
                <c:pt idx="28363">
                  <c:v>176.240000005068</c:v>
                </c:pt>
                <c:pt idx="28364">
                  <c:v>176.24800000506798</c:v>
                </c:pt>
                <c:pt idx="28365">
                  <c:v>176.25600000506898</c:v>
                </c:pt>
                <c:pt idx="28366">
                  <c:v>176.26400000506899</c:v>
                </c:pt>
                <c:pt idx="28367">
                  <c:v>176.272000005069</c:v>
                </c:pt>
                <c:pt idx="28368">
                  <c:v>176.28000000506898</c:v>
                </c:pt>
                <c:pt idx="28369">
                  <c:v>176.28800000506999</c:v>
                </c:pt>
                <c:pt idx="28370">
                  <c:v>176.29600000507</c:v>
                </c:pt>
                <c:pt idx="28371">
                  <c:v>176.30400000506998</c:v>
                </c:pt>
                <c:pt idx="28372">
                  <c:v>176.31200000506999</c:v>
                </c:pt>
                <c:pt idx="28373">
                  <c:v>176.32000000507099</c:v>
                </c:pt>
                <c:pt idx="28374">
                  <c:v>176.328000005071</c:v>
                </c:pt>
                <c:pt idx="28375">
                  <c:v>176.33600000507099</c:v>
                </c:pt>
                <c:pt idx="28376">
                  <c:v>176.344000005071</c:v>
                </c:pt>
                <c:pt idx="28377">
                  <c:v>176.35200000507101</c:v>
                </c:pt>
                <c:pt idx="28378">
                  <c:v>176.36000000507198</c:v>
                </c:pt>
                <c:pt idx="28379">
                  <c:v>176.36800000507199</c:v>
                </c:pt>
                <c:pt idx="28380">
                  <c:v>176.376000005072</c:v>
                </c:pt>
                <c:pt idx="28381">
                  <c:v>176.38400000507201</c:v>
                </c:pt>
                <c:pt idx="28382">
                  <c:v>176.39200000507299</c:v>
                </c:pt>
                <c:pt idx="28383">
                  <c:v>176.400000005073</c:v>
                </c:pt>
                <c:pt idx="28384">
                  <c:v>176.40800000507301</c:v>
                </c:pt>
                <c:pt idx="28385">
                  <c:v>176.41600000507299</c:v>
                </c:pt>
                <c:pt idx="28386">
                  <c:v>176.42400000507399</c:v>
                </c:pt>
                <c:pt idx="28387">
                  <c:v>176.432000005074</c:v>
                </c:pt>
                <c:pt idx="28388">
                  <c:v>176.44000000507401</c:v>
                </c:pt>
                <c:pt idx="28389">
                  <c:v>176.44800000507399</c:v>
                </c:pt>
                <c:pt idx="28390">
                  <c:v>176.456000005074</c:v>
                </c:pt>
                <c:pt idx="28391">
                  <c:v>176.46400000507501</c:v>
                </c:pt>
                <c:pt idx="28392">
                  <c:v>176.47200000507502</c:v>
                </c:pt>
                <c:pt idx="28393">
                  <c:v>176.480000005075</c:v>
                </c:pt>
                <c:pt idx="28394">
                  <c:v>176.48800000507501</c:v>
                </c:pt>
                <c:pt idx="28395">
                  <c:v>176.49600000507601</c:v>
                </c:pt>
                <c:pt idx="28396">
                  <c:v>176.50400000507599</c:v>
                </c:pt>
                <c:pt idx="28397">
                  <c:v>176.512000005076</c:v>
                </c:pt>
                <c:pt idx="28398">
                  <c:v>176.52000000507601</c:v>
                </c:pt>
                <c:pt idx="28399">
                  <c:v>176.52800000507702</c:v>
                </c:pt>
                <c:pt idx="28400">
                  <c:v>176.536000005077</c:v>
                </c:pt>
                <c:pt idx="28401">
                  <c:v>176.54400000507701</c:v>
                </c:pt>
                <c:pt idx="28402">
                  <c:v>176.55200000507702</c:v>
                </c:pt>
                <c:pt idx="28403">
                  <c:v>176.560000005077</c:v>
                </c:pt>
                <c:pt idx="28404">
                  <c:v>176.56800000507801</c:v>
                </c:pt>
                <c:pt idx="28405">
                  <c:v>176.57600000507801</c:v>
                </c:pt>
                <c:pt idx="28406">
                  <c:v>176.58400000507802</c:v>
                </c:pt>
                <c:pt idx="28407">
                  <c:v>176.59200000507801</c:v>
                </c:pt>
                <c:pt idx="28408">
                  <c:v>176.60000000507901</c:v>
                </c:pt>
                <c:pt idx="28409">
                  <c:v>176.60800000507902</c:v>
                </c:pt>
                <c:pt idx="28410">
                  <c:v>176.616000005079</c:v>
                </c:pt>
                <c:pt idx="28411">
                  <c:v>176.62400000507898</c:v>
                </c:pt>
                <c:pt idx="28412">
                  <c:v>176.63200000508002</c:v>
                </c:pt>
                <c:pt idx="28413">
                  <c:v>176.64000000508</c:v>
                </c:pt>
                <c:pt idx="28414">
                  <c:v>176.64800000507998</c:v>
                </c:pt>
                <c:pt idx="28415">
                  <c:v>176.65600000507999</c:v>
                </c:pt>
                <c:pt idx="28416">
                  <c:v>176.66400000508</c:v>
                </c:pt>
                <c:pt idx="28417">
                  <c:v>176.67200000508097</c:v>
                </c:pt>
                <c:pt idx="28418">
                  <c:v>176.68000000508098</c:v>
                </c:pt>
                <c:pt idx="28419">
                  <c:v>176.68800000508099</c:v>
                </c:pt>
                <c:pt idx="28420">
                  <c:v>176.696000005081</c:v>
                </c:pt>
                <c:pt idx="28421">
                  <c:v>176.70400000508198</c:v>
                </c:pt>
                <c:pt idx="28422">
                  <c:v>176.71200000508199</c:v>
                </c:pt>
                <c:pt idx="28423">
                  <c:v>176.720000005082</c:v>
                </c:pt>
                <c:pt idx="28424">
                  <c:v>176.72800000508198</c:v>
                </c:pt>
                <c:pt idx="28425">
                  <c:v>176.73600000508199</c:v>
                </c:pt>
                <c:pt idx="28426">
                  <c:v>176.744000005083</c:v>
                </c:pt>
                <c:pt idx="28427">
                  <c:v>176.752000005083</c:v>
                </c:pt>
                <c:pt idx="28428">
                  <c:v>176.76000000508299</c:v>
                </c:pt>
                <c:pt idx="28429">
                  <c:v>176.768000005083</c:v>
                </c:pt>
                <c:pt idx="28430">
                  <c:v>176.776000005084</c:v>
                </c:pt>
                <c:pt idx="28431">
                  <c:v>176.78400000508401</c:v>
                </c:pt>
                <c:pt idx="28432">
                  <c:v>176.79200000508399</c:v>
                </c:pt>
                <c:pt idx="28433">
                  <c:v>176.800000005084</c:v>
                </c:pt>
                <c:pt idx="28434">
                  <c:v>176.80800000508501</c:v>
                </c:pt>
                <c:pt idx="28435">
                  <c:v>176.81600000508499</c:v>
                </c:pt>
                <c:pt idx="28436">
                  <c:v>176.824000005085</c:v>
                </c:pt>
                <c:pt idx="28437">
                  <c:v>176.83200000508501</c:v>
                </c:pt>
                <c:pt idx="28438">
                  <c:v>176.84000000508502</c:v>
                </c:pt>
                <c:pt idx="28439">
                  <c:v>176.84800000508599</c:v>
                </c:pt>
                <c:pt idx="28440">
                  <c:v>176.856000005086</c:v>
                </c:pt>
                <c:pt idx="28441">
                  <c:v>176.86400000508601</c:v>
                </c:pt>
                <c:pt idx="28442">
                  <c:v>176.87200000508599</c:v>
                </c:pt>
                <c:pt idx="28443">
                  <c:v>176.880000005087</c:v>
                </c:pt>
                <c:pt idx="28444">
                  <c:v>176.88800000508701</c:v>
                </c:pt>
                <c:pt idx="28445">
                  <c:v>176.89600000508702</c:v>
                </c:pt>
                <c:pt idx="28446">
                  <c:v>176.904000005087</c:v>
                </c:pt>
                <c:pt idx="28447">
                  <c:v>176.912000005088</c:v>
                </c:pt>
                <c:pt idx="28448">
                  <c:v>176.92000000508801</c:v>
                </c:pt>
                <c:pt idx="28449">
                  <c:v>176.92800000508799</c:v>
                </c:pt>
                <c:pt idx="28450">
                  <c:v>176.936000005088</c:v>
                </c:pt>
                <c:pt idx="28451">
                  <c:v>176.94400000508801</c:v>
                </c:pt>
                <c:pt idx="28452">
                  <c:v>176.95200000508902</c:v>
                </c:pt>
                <c:pt idx="28453">
                  <c:v>176.960000005089</c:v>
                </c:pt>
                <c:pt idx="28454">
                  <c:v>176.96800000508901</c:v>
                </c:pt>
                <c:pt idx="28455">
                  <c:v>176.97600000508902</c:v>
                </c:pt>
                <c:pt idx="28456">
                  <c:v>176.98400000509</c:v>
                </c:pt>
                <c:pt idx="28457">
                  <c:v>176.99200000509001</c:v>
                </c:pt>
                <c:pt idx="28458">
                  <c:v>177.00000000509002</c:v>
                </c:pt>
                <c:pt idx="28459">
                  <c:v>177.00800000509</c:v>
                </c:pt>
                <c:pt idx="28460">
                  <c:v>177.016000005091</c:v>
                </c:pt>
                <c:pt idx="28461">
                  <c:v>177.02400000509101</c:v>
                </c:pt>
                <c:pt idx="28462">
                  <c:v>177.03200000509099</c:v>
                </c:pt>
                <c:pt idx="28463">
                  <c:v>177.040000005091</c:v>
                </c:pt>
                <c:pt idx="28464">
                  <c:v>177.04800000509098</c:v>
                </c:pt>
                <c:pt idx="28465">
                  <c:v>177.05600000509199</c:v>
                </c:pt>
                <c:pt idx="28466">
                  <c:v>177.064000005092</c:v>
                </c:pt>
                <c:pt idx="28467">
                  <c:v>177.07200000509198</c:v>
                </c:pt>
                <c:pt idx="28468">
                  <c:v>177.08000000509199</c:v>
                </c:pt>
                <c:pt idx="28469">
                  <c:v>177.08800000509299</c:v>
                </c:pt>
                <c:pt idx="28470">
                  <c:v>177.096000005093</c:v>
                </c:pt>
                <c:pt idx="28471">
                  <c:v>177.10400000509298</c:v>
                </c:pt>
                <c:pt idx="28472">
                  <c:v>177.11200000509299</c:v>
                </c:pt>
                <c:pt idx="28473">
                  <c:v>177.120000005094</c:v>
                </c:pt>
                <c:pt idx="28474">
                  <c:v>177.12800000509398</c:v>
                </c:pt>
                <c:pt idx="28475">
                  <c:v>177.13600000509399</c:v>
                </c:pt>
                <c:pt idx="28476">
                  <c:v>177.144000005094</c:v>
                </c:pt>
                <c:pt idx="28477">
                  <c:v>177.15200000509401</c:v>
                </c:pt>
                <c:pt idx="28478">
                  <c:v>177.16000000509499</c:v>
                </c:pt>
                <c:pt idx="28479">
                  <c:v>177.168000005095</c:v>
                </c:pt>
                <c:pt idx="28480">
                  <c:v>177.17600000509501</c:v>
                </c:pt>
                <c:pt idx="28481">
                  <c:v>177.18400000509499</c:v>
                </c:pt>
                <c:pt idx="28482">
                  <c:v>177.19200000509599</c:v>
                </c:pt>
                <c:pt idx="28483">
                  <c:v>177.200000005096</c:v>
                </c:pt>
                <c:pt idx="28484">
                  <c:v>177.20800000509601</c:v>
                </c:pt>
                <c:pt idx="28485">
                  <c:v>177.21600000509599</c:v>
                </c:pt>
                <c:pt idx="28486">
                  <c:v>177.224000005097</c:v>
                </c:pt>
                <c:pt idx="28487">
                  <c:v>177.23200000509701</c:v>
                </c:pt>
                <c:pt idx="28488">
                  <c:v>177.24000000509699</c:v>
                </c:pt>
                <c:pt idx="28489">
                  <c:v>177.248000005097</c:v>
                </c:pt>
                <c:pt idx="28490">
                  <c:v>177.25600000509701</c:v>
                </c:pt>
                <c:pt idx="28491">
                  <c:v>177.26400000509801</c:v>
                </c:pt>
                <c:pt idx="28492">
                  <c:v>177.27200000509799</c:v>
                </c:pt>
                <c:pt idx="28493">
                  <c:v>177.280000005098</c:v>
                </c:pt>
                <c:pt idx="28494">
                  <c:v>177.28800000509801</c:v>
                </c:pt>
                <c:pt idx="28495">
                  <c:v>177.29600000509902</c:v>
                </c:pt>
                <c:pt idx="28496">
                  <c:v>177.304000005099</c:v>
                </c:pt>
                <c:pt idx="28497">
                  <c:v>177.31200000509901</c:v>
                </c:pt>
                <c:pt idx="28498">
                  <c:v>177.32000000509902</c:v>
                </c:pt>
                <c:pt idx="28499">
                  <c:v>177.32800000509999</c:v>
                </c:pt>
                <c:pt idx="28500">
                  <c:v>177.3360000051</c:v>
                </c:pt>
                <c:pt idx="28501">
                  <c:v>177.34400000510001</c:v>
                </c:pt>
                <c:pt idx="28502">
                  <c:v>177.35200000510002</c:v>
                </c:pt>
                <c:pt idx="28503">
                  <c:v>177.36000000510001</c:v>
                </c:pt>
                <c:pt idx="28504">
                  <c:v>177.36800000510101</c:v>
                </c:pt>
                <c:pt idx="28505">
                  <c:v>177.37600000510102</c:v>
                </c:pt>
                <c:pt idx="28506">
                  <c:v>177.384000005101</c:v>
                </c:pt>
                <c:pt idx="28507">
                  <c:v>177.39200000510101</c:v>
                </c:pt>
                <c:pt idx="28508">
                  <c:v>177.40000000510202</c:v>
                </c:pt>
                <c:pt idx="28509">
                  <c:v>177.40800000510202</c:v>
                </c:pt>
                <c:pt idx="28510">
                  <c:v>177.41600000510201</c:v>
                </c:pt>
                <c:pt idx="28511">
                  <c:v>177.42400000510199</c:v>
                </c:pt>
                <c:pt idx="28512">
                  <c:v>177.43200000510302</c:v>
                </c:pt>
                <c:pt idx="28513">
                  <c:v>177.440000005103</c:v>
                </c:pt>
                <c:pt idx="28514">
                  <c:v>177.44800000510298</c:v>
                </c:pt>
                <c:pt idx="28515">
                  <c:v>177.45600000510299</c:v>
                </c:pt>
                <c:pt idx="28516">
                  <c:v>177.464000005103</c:v>
                </c:pt>
                <c:pt idx="28517">
                  <c:v>177.47200000510398</c:v>
                </c:pt>
                <c:pt idx="28518">
                  <c:v>177.48000000510399</c:v>
                </c:pt>
                <c:pt idx="28519">
                  <c:v>177.488000005104</c:v>
                </c:pt>
                <c:pt idx="28520">
                  <c:v>177.49600000510398</c:v>
                </c:pt>
                <c:pt idx="28521">
                  <c:v>177.50400000510498</c:v>
                </c:pt>
                <c:pt idx="28522">
                  <c:v>177.51200000510499</c:v>
                </c:pt>
                <c:pt idx="28523">
                  <c:v>177.520000005105</c:v>
                </c:pt>
                <c:pt idx="28524">
                  <c:v>177.52800000510499</c:v>
                </c:pt>
                <c:pt idx="28525">
                  <c:v>177.536000005105</c:v>
                </c:pt>
                <c:pt idx="28526">
                  <c:v>177.544000005106</c:v>
                </c:pt>
                <c:pt idx="28527">
                  <c:v>177.55200000510598</c:v>
                </c:pt>
                <c:pt idx="28528">
                  <c:v>177.56000000510599</c:v>
                </c:pt>
                <c:pt idx="28529">
                  <c:v>177.568000005106</c:v>
                </c:pt>
                <c:pt idx="28530">
                  <c:v>177.57600000510701</c:v>
                </c:pt>
                <c:pt idx="28531">
                  <c:v>177.58400000510699</c:v>
                </c:pt>
                <c:pt idx="28532">
                  <c:v>177.592000005107</c:v>
                </c:pt>
                <c:pt idx="28533">
                  <c:v>177.60000000510701</c:v>
                </c:pt>
                <c:pt idx="28534">
                  <c:v>177.60800000510801</c:v>
                </c:pt>
                <c:pt idx="28535">
                  <c:v>177.61600000510799</c:v>
                </c:pt>
                <c:pt idx="28536">
                  <c:v>177.624000005108</c:v>
                </c:pt>
                <c:pt idx="28537">
                  <c:v>177.63200000510801</c:v>
                </c:pt>
                <c:pt idx="28538">
                  <c:v>177.64000000510799</c:v>
                </c:pt>
                <c:pt idx="28539">
                  <c:v>177.648000005109</c:v>
                </c:pt>
                <c:pt idx="28540">
                  <c:v>177.65600000510901</c:v>
                </c:pt>
                <c:pt idx="28541">
                  <c:v>177.66400000510902</c:v>
                </c:pt>
                <c:pt idx="28542">
                  <c:v>177.672000005109</c:v>
                </c:pt>
                <c:pt idx="28543">
                  <c:v>177.68000000511</c:v>
                </c:pt>
                <c:pt idx="28544">
                  <c:v>177.68800000511001</c:v>
                </c:pt>
                <c:pt idx="28545">
                  <c:v>177.69600000510999</c:v>
                </c:pt>
                <c:pt idx="28546">
                  <c:v>177.70400000511</c:v>
                </c:pt>
                <c:pt idx="28547">
                  <c:v>177.71200000511101</c:v>
                </c:pt>
                <c:pt idx="28548">
                  <c:v>177.72000000511102</c:v>
                </c:pt>
                <c:pt idx="28549">
                  <c:v>177.728000005111</c:v>
                </c:pt>
                <c:pt idx="28550">
                  <c:v>177.73600000511101</c:v>
                </c:pt>
                <c:pt idx="28551">
                  <c:v>177.74400000511102</c:v>
                </c:pt>
                <c:pt idx="28552">
                  <c:v>177.752000005112</c:v>
                </c:pt>
                <c:pt idx="28553">
                  <c:v>177.760000005112</c:v>
                </c:pt>
                <c:pt idx="28554">
                  <c:v>177.76800000511201</c:v>
                </c:pt>
                <c:pt idx="28555">
                  <c:v>177.77600000511202</c:v>
                </c:pt>
                <c:pt idx="28556">
                  <c:v>177.784000005113</c:v>
                </c:pt>
                <c:pt idx="28557">
                  <c:v>177.79200000511301</c:v>
                </c:pt>
                <c:pt idx="28558">
                  <c:v>177.80000000511302</c:v>
                </c:pt>
                <c:pt idx="28559">
                  <c:v>177.808000005113</c:v>
                </c:pt>
                <c:pt idx="28560">
                  <c:v>177.81600000511401</c:v>
                </c:pt>
                <c:pt idx="28561">
                  <c:v>177.82400000511402</c:v>
                </c:pt>
                <c:pt idx="28562">
                  <c:v>177.832000005114</c:v>
                </c:pt>
                <c:pt idx="28563">
                  <c:v>177.84000000511398</c:v>
                </c:pt>
                <c:pt idx="28564">
                  <c:v>177.84800000511399</c:v>
                </c:pt>
                <c:pt idx="28565">
                  <c:v>177.85600000511499</c:v>
                </c:pt>
                <c:pt idx="28566">
                  <c:v>177.864000005115</c:v>
                </c:pt>
                <c:pt idx="28567">
                  <c:v>177.87200000511498</c:v>
                </c:pt>
                <c:pt idx="28568">
                  <c:v>177.88000000511499</c:v>
                </c:pt>
                <c:pt idx="28569">
                  <c:v>177.888000005116</c:v>
                </c:pt>
                <c:pt idx="28570">
                  <c:v>177.89600000511598</c:v>
                </c:pt>
                <c:pt idx="28571">
                  <c:v>177.90400000511599</c:v>
                </c:pt>
                <c:pt idx="28572">
                  <c:v>177.912000005116</c:v>
                </c:pt>
                <c:pt idx="28573">
                  <c:v>177.920000005117</c:v>
                </c:pt>
                <c:pt idx="28574">
                  <c:v>177.92800000511698</c:v>
                </c:pt>
                <c:pt idx="28575">
                  <c:v>177.93600000511699</c:v>
                </c:pt>
                <c:pt idx="28576">
                  <c:v>177.944000005117</c:v>
                </c:pt>
                <c:pt idx="28577">
                  <c:v>177.95200000511699</c:v>
                </c:pt>
                <c:pt idx="28578">
                  <c:v>177.96000000511799</c:v>
                </c:pt>
                <c:pt idx="28579">
                  <c:v>177.968000005118</c:v>
                </c:pt>
                <c:pt idx="28580">
                  <c:v>177.97600000511801</c:v>
                </c:pt>
                <c:pt idx="28581">
                  <c:v>177.98400000511799</c:v>
                </c:pt>
                <c:pt idx="28582">
                  <c:v>177.992000005119</c:v>
                </c:pt>
                <c:pt idx="28583">
                  <c:v>178.00000000511901</c:v>
                </c:pt>
                <c:pt idx="28584">
                  <c:v>178.00800000511899</c:v>
                </c:pt>
                <c:pt idx="28585">
                  <c:v>178.016000005119</c:v>
                </c:pt>
                <c:pt idx="28586">
                  <c:v>178.02400000512</c:v>
                </c:pt>
                <c:pt idx="28587">
                  <c:v>178.03200000512001</c:v>
                </c:pt>
                <c:pt idx="28588">
                  <c:v>178.04000000511999</c:v>
                </c:pt>
                <c:pt idx="28589">
                  <c:v>178.04800000512</c:v>
                </c:pt>
                <c:pt idx="28590">
                  <c:v>178.05600000512001</c:v>
                </c:pt>
                <c:pt idx="28591">
                  <c:v>178.06400000512099</c:v>
                </c:pt>
                <c:pt idx="28592">
                  <c:v>178.072000005121</c:v>
                </c:pt>
                <c:pt idx="28593">
                  <c:v>178.08000000512101</c:v>
                </c:pt>
                <c:pt idx="28594">
                  <c:v>178.08800000512102</c:v>
                </c:pt>
                <c:pt idx="28595">
                  <c:v>178.09600000512199</c:v>
                </c:pt>
                <c:pt idx="28596">
                  <c:v>178.104000005122</c:v>
                </c:pt>
                <c:pt idx="28597">
                  <c:v>178.11200000512201</c:v>
                </c:pt>
                <c:pt idx="28598">
                  <c:v>178.12000000512199</c:v>
                </c:pt>
                <c:pt idx="28599">
                  <c:v>178.128000005123</c:v>
                </c:pt>
                <c:pt idx="28600">
                  <c:v>178.13600000512301</c:v>
                </c:pt>
                <c:pt idx="28601">
                  <c:v>178.14400000512302</c:v>
                </c:pt>
                <c:pt idx="28602">
                  <c:v>178.152000005123</c:v>
                </c:pt>
                <c:pt idx="28603">
                  <c:v>178.16000000512301</c:v>
                </c:pt>
                <c:pt idx="28604">
                  <c:v>178.16800000512401</c:v>
                </c:pt>
                <c:pt idx="28605">
                  <c:v>178.17600000512402</c:v>
                </c:pt>
                <c:pt idx="28606">
                  <c:v>178.18400000512401</c:v>
                </c:pt>
                <c:pt idx="28607">
                  <c:v>178.19200000512402</c:v>
                </c:pt>
                <c:pt idx="28608">
                  <c:v>178.20000000512502</c:v>
                </c:pt>
                <c:pt idx="28609">
                  <c:v>178.208000005125</c:v>
                </c:pt>
                <c:pt idx="28610">
                  <c:v>178.21600000512501</c:v>
                </c:pt>
                <c:pt idx="28611">
                  <c:v>178.22400000512499</c:v>
                </c:pt>
                <c:pt idx="28612">
                  <c:v>178.23200000512603</c:v>
                </c:pt>
                <c:pt idx="28613">
                  <c:v>178.24000000512601</c:v>
                </c:pt>
                <c:pt idx="28614">
                  <c:v>178.24800000512599</c:v>
                </c:pt>
                <c:pt idx="28615">
                  <c:v>178.256000005126</c:v>
                </c:pt>
                <c:pt idx="28616">
                  <c:v>178.26400000512598</c:v>
                </c:pt>
                <c:pt idx="28617">
                  <c:v>178.27200000512698</c:v>
                </c:pt>
                <c:pt idx="28618">
                  <c:v>178.28000000512699</c:v>
                </c:pt>
                <c:pt idx="28619">
                  <c:v>178.288000005127</c:v>
                </c:pt>
                <c:pt idx="28620">
                  <c:v>178.29600000512698</c:v>
                </c:pt>
                <c:pt idx="28621">
                  <c:v>178.30400000512799</c:v>
                </c:pt>
                <c:pt idx="28622">
                  <c:v>178.312000005128</c:v>
                </c:pt>
                <c:pt idx="28623">
                  <c:v>178.32000000512798</c:v>
                </c:pt>
                <c:pt idx="28624">
                  <c:v>178.32800000512799</c:v>
                </c:pt>
                <c:pt idx="28625">
                  <c:v>178.33600000512899</c:v>
                </c:pt>
                <c:pt idx="28626">
                  <c:v>178.344000005129</c:v>
                </c:pt>
                <c:pt idx="28627">
                  <c:v>178.35200000512899</c:v>
                </c:pt>
                <c:pt idx="28628">
                  <c:v>178.360000005129</c:v>
                </c:pt>
                <c:pt idx="28629">
                  <c:v>178.36800000512901</c:v>
                </c:pt>
                <c:pt idx="28630">
                  <c:v>178.37600000512998</c:v>
                </c:pt>
                <c:pt idx="28631">
                  <c:v>178.38400000512999</c:v>
                </c:pt>
                <c:pt idx="28632">
                  <c:v>178.39200000513</c:v>
                </c:pt>
                <c:pt idx="28633">
                  <c:v>178.40000000513001</c:v>
                </c:pt>
                <c:pt idx="28634">
                  <c:v>178.40800000513099</c:v>
                </c:pt>
                <c:pt idx="28635">
                  <c:v>178.416000005131</c:v>
                </c:pt>
                <c:pt idx="28636">
                  <c:v>178.42400000513101</c:v>
                </c:pt>
                <c:pt idx="28637">
                  <c:v>178.43200000513099</c:v>
                </c:pt>
                <c:pt idx="28638">
                  <c:v>178.440000005131</c:v>
                </c:pt>
                <c:pt idx="28639">
                  <c:v>178.448000005132</c:v>
                </c:pt>
                <c:pt idx="28640">
                  <c:v>178.45600000513201</c:v>
                </c:pt>
                <c:pt idx="28641">
                  <c:v>178.46400000513199</c:v>
                </c:pt>
                <c:pt idx="28642">
                  <c:v>178.472000005132</c:v>
                </c:pt>
                <c:pt idx="28643">
                  <c:v>178.48000000513301</c:v>
                </c:pt>
                <c:pt idx="28644">
                  <c:v>178.48800000513302</c:v>
                </c:pt>
                <c:pt idx="28645">
                  <c:v>178.496000005133</c:v>
                </c:pt>
                <c:pt idx="28646">
                  <c:v>178.50400000513301</c:v>
                </c:pt>
                <c:pt idx="28647">
                  <c:v>178.51200000513401</c:v>
                </c:pt>
                <c:pt idx="28648">
                  <c:v>178.52000000513399</c:v>
                </c:pt>
                <c:pt idx="28649">
                  <c:v>178.528000005134</c:v>
                </c:pt>
                <c:pt idx="28650">
                  <c:v>178.53600000513401</c:v>
                </c:pt>
                <c:pt idx="28651">
                  <c:v>178.54400000513402</c:v>
                </c:pt>
                <c:pt idx="28652">
                  <c:v>178.552000005135</c:v>
                </c:pt>
                <c:pt idx="28653">
                  <c:v>178.56000000513501</c:v>
                </c:pt>
                <c:pt idx="28654">
                  <c:v>178.56800000513502</c:v>
                </c:pt>
                <c:pt idx="28655">
                  <c:v>178.576000005135</c:v>
                </c:pt>
                <c:pt idx="28656">
                  <c:v>178.58400000513601</c:v>
                </c:pt>
                <c:pt idx="28657">
                  <c:v>178.59200000513601</c:v>
                </c:pt>
                <c:pt idx="28658">
                  <c:v>178.60000000513602</c:v>
                </c:pt>
                <c:pt idx="28659">
                  <c:v>178.60800000513598</c:v>
                </c:pt>
                <c:pt idx="28660">
                  <c:v>178.61600000513701</c:v>
                </c:pt>
                <c:pt idx="28661">
                  <c:v>178.62400000513702</c:v>
                </c:pt>
                <c:pt idx="28662">
                  <c:v>178.63200000513697</c:v>
                </c:pt>
                <c:pt idx="28663">
                  <c:v>178.64000000513698</c:v>
                </c:pt>
                <c:pt idx="28664">
                  <c:v>178.64800000513699</c:v>
                </c:pt>
                <c:pt idx="28665">
                  <c:v>178.656000005138</c:v>
                </c:pt>
                <c:pt idx="28666">
                  <c:v>178.66400000513798</c:v>
                </c:pt>
                <c:pt idx="28667">
                  <c:v>178.67200000513799</c:v>
                </c:pt>
                <c:pt idx="28668">
                  <c:v>178.680000005138</c:v>
                </c:pt>
                <c:pt idx="28669">
                  <c:v>178.688000005139</c:v>
                </c:pt>
                <c:pt idx="28670">
                  <c:v>178.69600000513898</c:v>
                </c:pt>
                <c:pt idx="28671">
                  <c:v>178.70400000513899</c:v>
                </c:pt>
                <c:pt idx="28672">
                  <c:v>178.712000005139</c:v>
                </c:pt>
                <c:pt idx="28673">
                  <c:v>178.72000000513998</c:v>
                </c:pt>
                <c:pt idx="28674">
                  <c:v>178.72800000513999</c:v>
                </c:pt>
                <c:pt idx="28675">
                  <c:v>178.73600000514</c:v>
                </c:pt>
                <c:pt idx="28676">
                  <c:v>178.74400000514001</c:v>
                </c:pt>
                <c:pt idx="28677">
                  <c:v>178.75200000513999</c:v>
                </c:pt>
                <c:pt idx="28678">
                  <c:v>178.76000000514099</c:v>
                </c:pt>
                <c:pt idx="28679">
                  <c:v>178.768000005141</c:v>
                </c:pt>
                <c:pt idx="28680">
                  <c:v>178.77600000514099</c:v>
                </c:pt>
                <c:pt idx="28681">
                  <c:v>178.784000005141</c:v>
                </c:pt>
                <c:pt idx="28682">
                  <c:v>178.792000005142</c:v>
                </c:pt>
                <c:pt idx="28683">
                  <c:v>178.80000000514201</c:v>
                </c:pt>
                <c:pt idx="28684">
                  <c:v>178.80800000514199</c:v>
                </c:pt>
                <c:pt idx="28685">
                  <c:v>178.816000005142</c:v>
                </c:pt>
                <c:pt idx="28686">
                  <c:v>178.82400000514301</c:v>
                </c:pt>
                <c:pt idx="28687">
                  <c:v>178.83200000514299</c:v>
                </c:pt>
                <c:pt idx="28688">
                  <c:v>178.840000005143</c:v>
                </c:pt>
                <c:pt idx="28689">
                  <c:v>178.84800000514301</c:v>
                </c:pt>
                <c:pt idx="28690">
                  <c:v>178.85600000514302</c:v>
                </c:pt>
                <c:pt idx="28691">
                  <c:v>178.86400000514399</c:v>
                </c:pt>
                <c:pt idx="28692">
                  <c:v>178.872000005144</c:v>
                </c:pt>
                <c:pt idx="28693">
                  <c:v>178.88000000514401</c:v>
                </c:pt>
                <c:pt idx="28694">
                  <c:v>178.88800000514399</c:v>
                </c:pt>
                <c:pt idx="28695">
                  <c:v>178.896000005145</c:v>
                </c:pt>
                <c:pt idx="28696">
                  <c:v>178.90400000514501</c:v>
                </c:pt>
                <c:pt idx="28697">
                  <c:v>178.91200000514502</c:v>
                </c:pt>
                <c:pt idx="28698">
                  <c:v>178.920000005145</c:v>
                </c:pt>
                <c:pt idx="28699">
                  <c:v>178.928000005146</c:v>
                </c:pt>
                <c:pt idx="28700">
                  <c:v>178.93600000514601</c:v>
                </c:pt>
                <c:pt idx="28701">
                  <c:v>178.94400000514599</c:v>
                </c:pt>
                <c:pt idx="28702">
                  <c:v>178.952000005146</c:v>
                </c:pt>
                <c:pt idx="28703">
                  <c:v>178.96000000514601</c:v>
                </c:pt>
                <c:pt idx="28704">
                  <c:v>178.96800000514702</c:v>
                </c:pt>
                <c:pt idx="28705">
                  <c:v>178.976000005147</c:v>
                </c:pt>
                <c:pt idx="28706">
                  <c:v>178.98400000514701</c:v>
                </c:pt>
                <c:pt idx="28707">
                  <c:v>178.99200000514702</c:v>
                </c:pt>
                <c:pt idx="28708">
                  <c:v>179.00000000514802</c:v>
                </c:pt>
                <c:pt idx="28709">
                  <c:v>179.00800000514801</c:v>
                </c:pt>
                <c:pt idx="28710">
                  <c:v>179.01600000514802</c:v>
                </c:pt>
                <c:pt idx="28711">
                  <c:v>179.024000005148</c:v>
                </c:pt>
                <c:pt idx="28712">
                  <c:v>179.032000005149</c:v>
                </c:pt>
                <c:pt idx="28713">
                  <c:v>179.04000000514901</c:v>
                </c:pt>
                <c:pt idx="28714">
                  <c:v>179.04800000514899</c:v>
                </c:pt>
                <c:pt idx="28715">
                  <c:v>179.056000005149</c:v>
                </c:pt>
                <c:pt idx="28716">
                  <c:v>179.06400000514898</c:v>
                </c:pt>
                <c:pt idx="28717">
                  <c:v>179.07200000514999</c:v>
                </c:pt>
                <c:pt idx="28718">
                  <c:v>179.08000000515</c:v>
                </c:pt>
                <c:pt idx="28719">
                  <c:v>179.08800000514998</c:v>
                </c:pt>
                <c:pt idx="28720">
                  <c:v>179.09600000514999</c:v>
                </c:pt>
                <c:pt idx="28721">
                  <c:v>179.10400000515099</c:v>
                </c:pt>
                <c:pt idx="28722">
                  <c:v>179.112000005151</c:v>
                </c:pt>
                <c:pt idx="28723">
                  <c:v>179.12000000515098</c:v>
                </c:pt>
                <c:pt idx="28724">
                  <c:v>179.12800000515099</c:v>
                </c:pt>
                <c:pt idx="28725">
                  <c:v>179.136000005152</c:v>
                </c:pt>
                <c:pt idx="28726">
                  <c:v>179.14400000515198</c:v>
                </c:pt>
                <c:pt idx="28727">
                  <c:v>179.15200000515199</c:v>
                </c:pt>
                <c:pt idx="28728">
                  <c:v>179.160000005152</c:v>
                </c:pt>
                <c:pt idx="28729">
                  <c:v>179.16800000515201</c:v>
                </c:pt>
                <c:pt idx="28730">
                  <c:v>179.17600000515299</c:v>
                </c:pt>
                <c:pt idx="28731">
                  <c:v>179.184000005153</c:v>
                </c:pt>
                <c:pt idx="28732">
                  <c:v>179.19200000515301</c:v>
                </c:pt>
                <c:pt idx="28733">
                  <c:v>179.20000000515299</c:v>
                </c:pt>
                <c:pt idx="28734">
                  <c:v>179.20800000515399</c:v>
                </c:pt>
                <c:pt idx="28735">
                  <c:v>179.216000005154</c:v>
                </c:pt>
                <c:pt idx="28736">
                  <c:v>179.22400000515401</c:v>
                </c:pt>
                <c:pt idx="28737">
                  <c:v>179.23200000515399</c:v>
                </c:pt>
                <c:pt idx="28738">
                  <c:v>179.240000005154</c:v>
                </c:pt>
                <c:pt idx="28739">
                  <c:v>179.24800000515501</c:v>
                </c:pt>
                <c:pt idx="28740">
                  <c:v>179.25600000515499</c:v>
                </c:pt>
                <c:pt idx="28741">
                  <c:v>179.264000005155</c:v>
                </c:pt>
                <c:pt idx="28742">
                  <c:v>179.27200000515501</c:v>
                </c:pt>
                <c:pt idx="28743">
                  <c:v>179.28000000515601</c:v>
                </c:pt>
                <c:pt idx="28744">
                  <c:v>179.28800000515599</c:v>
                </c:pt>
                <c:pt idx="28745">
                  <c:v>179.296000005156</c:v>
                </c:pt>
                <c:pt idx="28746">
                  <c:v>179.30400000515601</c:v>
                </c:pt>
                <c:pt idx="28747">
                  <c:v>179.31200000515702</c:v>
                </c:pt>
                <c:pt idx="28748">
                  <c:v>179.320000005157</c:v>
                </c:pt>
                <c:pt idx="28749">
                  <c:v>179.32800000515701</c:v>
                </c:pt>
                <c:pt idx="28750">
                  <c:v>179.33600000515702</c:v>
                </c:pt>
                <c:pt idx="28751">
                  <c:v>179.344000005157</c:v>
                </c:pt>
                <c:pt idx="28752">
                  <c:v>179.352000005158</c:v>
                </c:pt>
                <c:pt idx="28753">
                  <c:v>179.36000000515801</c:v>
                </c:pt>
                <c:pt idx="28754">
                  <c:v>179.36800000515802</c:v>
                </c:pt>
                <c:pt idx="28755">
                  <c:v>179.37600000515801</c:v>
                </c:pt>
                <c:pt idx="28756">
                  <c:v>179.38400000515901</c:v>
                </c:pt>
                <c:pt idx="28757">
                  <c:v>179.39200000515902</c:v>
                </c:pt>
                <c:pt idx="28758">
                  <c:v>179.400000005159</c:v>
                </c:pt>
                <c:pt idx="28759">
                  <c:v>179.40800000515901</c:v>
                </c:pt>
                <c:pt idx="28760">
                  <c:v>179.41600000516002</c:v>
                </c:pt>
                <c:pt idx="28761">
                  <c:v>179.42400000516002</c:v>
                </c:pt>
                <c:pt idx="28762">
                  <c:v>179.43200000515998</c:v>
                </c:pt>
                <c:pt idx="28763">
                  <c:v>179.44000000515999</c:v>
                </c:pt>
                <c:pt idx="28764">
                  <c:v>179.44800000516</c:v>
                </c:pt>
                <c:pt idx="28765">
                  <c:v>179.45600000516097</c:v>
                </c:pt>
                <c:pt idx="28766">
                  <c:v>179.46400000516098</c:v>
                </c:pt>
                <c:pt idx="28767">
                  <c:v>179.47200000516099</c:v>
                </c:pt>
                <c:pt idx="28768">
                  <c:v>179.480000005161</c:v>
                </c:pt>
                <c:pt idx="28769">
                  <c:v>179.48800000516198</c:v>
                </c:pt>
                <c:pt idx="28770">
                  <c:v>179.49600000516199</c:v>
                </c:pt>
                <c:pt idx="28771">
                  <c:v>179.504000005162</c:v>
                </c:pt>
                <c:pt idx="28772">
                  <c:v>179.51200000516198</c:v>
                </c:pt>
                <c:pt idx="28773">
                  <c:v>179.52000000516298</c:v>
                </c:pt>
                <c:pt idx="28774">
                  <c:v>179.52800000516299</c:v>
                </c:pt>
                <c:pt idx="28775">
                  <c:v>179.536000005163</c:v>
                </c:pt>
                <c:pt idx="28776">
                  <c:v>179.54400000516299</c:v>
                </c:pt>
                <c:pt idx="28777">
                  <c:v>179.55200000516299</c:v>
                </c:pt>
                <c:pt idx="28778">
                  <c:v>179.560000005164</c:v>
                </c:pt>
                <c:pt idx="28779">
                  <c:v>179.56800000516401</c:v>
                </c:pt>
                <c:pt idx="28780">
                  <c:v>179.57600000516399</c:v>
                </c:pt>
                <c:pt idx="28781">
                  <c:v>179.584000005164</c:v>
                </c:pt>
                <c:pt idx="28782">
                  <c:v>179.592000005165</c:v>
                </c:pt>
                <c:pt idx="28783">
                  <c:v>179.60000000516499</c:v>
                </c:pt>
                <c:pt idx="28784">
                  <c:v>179.608000005165</c:v>
                </c:pt>
                <c:pt idx="28785">
                  <c:v>179.61600000516501</c:v>
                </c:pt>
                <c:pt idx="28786">
                  <c:v>179.62400000516601</c:v>
                </c:pt>
                <c:pt idx="28787">
                  <c:v>179.63200000516599</c:v>
                </c:pt>
                <c:pt idx="28788">
                  <c:v>179.640000005166</c:v>
                </c:pt>
                <c:pt idx="28789">
                  <c:v>179.64800000516601</c:v>
                </c:pt>
                <c:pt idx="28790">
                  <c:v>179.65600000516599</c:v>
                </c:pt>
                <c:pt idx="28791">
                  <c:v>179.664000005167</c:v>
                </c:pt>
                <c:pt idx="28792">
                  <c:v>179.67200000516701</c:v>
                </c:pt>
                <c:pt idx="28793">
                  <c:v>179.68000000516702</c:v>
                </c:pt>
                <c:pt idx="28794">
                  <c:v>179.688000005167</c:v>
                </c:pt>
                <c:pt idx="28795">
                  <c:v>179.696000005168</c:v>
                </c:pt>
                <c:pt idx="28796">
                  <c:v>179.70400000516801</c:v>
                </c:pt>
                <c:pt idx="28797">
                  <c:v>179.71200000516799</c:v>
                </c:pt>
                <c:pt idx="28798">
                  <c:v>179.720000005168</c:v>
                </c:pt>
                <c:pt idx="28799">
                  <c:v>179.72800000516901</c:v>
                </c:pt>
                <c:pt idx="28800">
                  <c:v>179.73600000516902</c:v>
                </c:pt>
                <c:pt idx="28801">
                  <c:v>179.744000005169</c:v>
                </c:pt>
                <c:pt idx="28802">
                  <c:v>179.75200000516901</c:v>
                </c:pt>
                <c:pt idx="28803">
                  <c:v>179.76000000516902</c:v>
                </c:pt>
                <c:pt idx="28804">
                  <c:v>179.76800000516999</c:v>
                </c:pt>
                <c:pt idx="28805">
                  <c:v>179.77600000517</c:v>
                </c:pt>
                <c:pt idx="28806">
                  <c:v>179.78400000517001</c:v>
                </c:pt>
                <c:pt idx="28807">
                  <c:v>179.79200000517002</c:v>
                </c:pt>
                <c:pt idx="28808">
                  <c:v>179.800000005171</c:v>
                </c:pt>
                <c:pt idx="28809">
                  <c:v>179.80800000517101</c:v>
                </c:pt>
                <c:pt idx="28810">
                  <c:v>179.81600000517102</c:v>
                </c:pt>
                <c:pt idx="28811">
                  <c:v>179.82400000517097</c:v>
                </c:pt>
                <c:pt idx="28812">
                  <c:v>179.83200000517201</c:v>
                </c:pt>
                <c:pt idx="28813">
                  <c:v>179.84000000517202</c:v>
                </c:pt>
                <c:pt idx="28814">
                  <c:v>179.848000005172</c:v>
                </c:pt>
                <c:pt idx="28815">
                  <c:v>179.85600000517198</c:v>
                </c:pt>
                <c:pt idx="28816">
                  <c:v>179.86400000517199</c:v>
                </c:pt>
                <c:pt idx="28817">
                  <c:v>179.87200000517299</c:v>
                </c:pt>
                <c:pt idx="28818">
                  <c:v>179.880000005173</c:v>
                </c:pt>
                <c:pt idx="28819">
                  <c:v>179.88800000517298</c:v>
                </c:pt>
                <c:pt idx="28820">
                  <c:v>179.89600000517299</c:v>
                </c:pt>
                <c:pt idx="28821">
                  <c:v>179.904000005174</c:v>
                </c:pt>
                <c:pt idx="28822">
                  <c:v>179.91200000517398</c:v>
                </c:pt>
                <c:pt idx="28823">
                  <c:v>179.92000000517399</c:v>
                </c:pt>
                <c:pt idx="28824">
                  <c:v>179.928000005174</c:v>
                </c:pt>
                <c:pt idx="28825">
                  <c:v>179.936000005175</c:v>
                </c:pt>
                <c:pt idx="28826">
                  <c:v>179.94400000517498</c:v>
                </c:pt>
                <c:pt idx="28827">
                  <c:v>179.95200000517499</c:v>
                </c:pt>
                <c:pt idx="28828">
                  <c:v>179.960000005175</c:v>
                </c:pt>
                <c:pt idx="28829">
                  <c:v>179.96800000517499</c:v>
                </c:pt>
                <c:pt idx="28830">
                  <c:v>179.97600000517599</c:v>
                </c:pt>
                <c:pt idx="28831">
                  <c:v>179.984000005176</c:v>
                </c:pt>
                <c:pt idx="28832">
                  <c:v>179.99200000517601</c:v>
                </c:pt>
                <c:pt idx="28833">
                  <c:v>180.00000000517599</c:v>
                </c:pt>
                <c:pt idx="28834">
                  <c:v>180.008000005177</c:v>
                </c:pt>
                <c:pt idx="28835">
                  <c:v>180.01600000517701</c:v>
                </c:pt>
                <c:pt idx="28836">
                  <c:v>180.02400000517699</c:v>
                </c:pt>
                <c:pt idx="28837">
                  <c:v>180.032000005177</c:v>
                </c:pt>
                <c:pt idx="28838">
                  <c:v>180.040000005178</c:v>
                </c:pt>
                <c:pt idx="28839">
                  <c:v>180.04800000517801</c:v>
                </c:pt>
                <c:pt idx="28840">
                  <c:v>180.05600000517799</c:v>
                </c:pt>
                <c:pt idx="28841">
                  <c:v>180.064000005178</c:v>
                </c:pt>
                <c:pt idx="28842">
                  <c:v>180.07200000517801</c:v>
                </c:pt>
                <c:pt idx="28843">
                  <c:v>180.08000000517899</c:v>
                </c:pt>
                <c:pt idx="28844">
                  <c:v>180.088000005179</c:v>
                </c:pt>
                <c:pt idx="28845">
                  <c:v>180.09600000517901</c:v>
                </c:pt>
                <c:pt idx="28846">
                  <c:v>180.10400000517902</c:v>
                </c:pt>
                <c:pt idx="28847">
                  <c:v>180.11200000517999</c:v>
                </c:pt>
                <c:pt idx="28848">
                  <c:v>180.12000000518</c:v>
                </c:pt>
                <c:pt idx="28849">
                  <c:v>180.12800000518001</c:v>
                </c:pt>
                <c:pt idx="28850">
                  <c:v>180.13600000518002</c:v>
                </c:pt>
                <c:pt idx="28851">
                  <c:v>180.14400000518</c:v>
                </c:pt>
                <c:pt idx="28852">
                  <c:v>180.15200000518101</c:v>
                </c:pt>
                <c:pt idx="28853">
                  <c:v>180.16000000518102</c:v>
                </c:pt>
                <c:pt idx="28854">
                  <c:v>180.168000005181</c:v>
                </c:pt>
                <c:pt idx="28855">
                  <c:v>180.17600000518101</c:v>
                </c:pt>
                <c:pt idx="28856">
                  <c:v>180.18400000518201</c:v>
                </c:pt>
                <c:pt idx="28857">
                  <c:v>180.19200000518202</c:v>
                </c:pt>
                <c:pt idx="28858">
                  <c:v>180.20000000518201</c:v>
                </c:pt>
                <c:pt idx="28859">
                  <c:v>180.20800000518199</c:v>
                </c:pt>
                <c:pt idx="28860">
                  <c:v>180.21600000518302</c:v>
                </c:pt>
                <c:pt idx="28861">
                  <c:v>180.224000005183</c:v>
                </c:pt>
                <c:pt idx="28862">
                  <c:v>180.23200000518298</c:v>
                </c:pt>
                <c:pt idx="28863">
                  <c:v>180.24000000518299</c:v>
                </c:pt>
                <c:pt idx="28864">
                  <c:v>180.248000005183</c:v>
                </c:pt>
                <c:pt idx="28865">
                  <c:v>180.25600000518398</c:v>
                </c:pt>
                <c:pt idx="28866">
                  <c:v>180.26400000518399</c:v>
                </c:pt>
                <c:pt idx="28867">
                  <c:v>180.272000005184</c:v>
                </c:pt>
                <c:pt idx="28868">
                  <c:v>180.28000000518398</c:v>
                </c:pt>
                <c:pt idx="28869">
                  <c:v>180.28800000518498</c:v>
                </c:pt>
                <c:pt idx="28870">
                  <c:v>180.29600000518499</c:v>
                </c:pt>
                <c:pt idx="28871">
                  <c:v>180.304000005185</c:v>
                </c:pt>
                <c:pt idx="28872">
                  <c:v>180.31200000518498</c:v>
                </c:pt>
                <c:pt idx="28873">
                  <c:v>180.32000000518599</c:v>
                </c:pt>
                <c:pt idx="28874">
                  <c:v>180.328000005186</c:v>
                </c:pt>
                <c:pt idx="28875">
                  <c:v>180.33600000518598</c:v>
                </c:pt>
                <c:pt idx="28876">
                  <c:v>180.34400000518599</c:v>
                </c:pt>
                <c:pt idx="28877">
                  <c:v>180.352000005186</c:v>
                </c:pt>
                <c:pt idx="28878">
                  <c:v>180.360000005187</c:v>
                </c:pt>
                <c:pt idx="28879">
                  <c:v>180.36800000518699</c:v>
                </c:pt>
                <c:pt idx="28880">
                  <c:v>180.376000005187</c:v>
                </c:pt>
                <c:pt idx="28881">
                  <c:v>180.384000005187</c:v>
                </c:pt>
                <c:pt idx="28882">
                  <c:v>180.39200000518801</c:v>
                </c:pt>
                <c:pt idx="28883">
                  <c:v>180.40000000518799</c:v>
                </c:pt>
                <c:pt idx="28884">
                  <c:v>180.408000005188</c:v>
                </c:pt>
                <c:pt idx="28885">
                  <c:v>180.41600000518801</c:v>
                </c:pt>
                <c:pt idx="28886">
                  <c:v>180.42400000518899</c:v>
                </c:pt>
                <c:pt idx="28887">
                  <c:v>180.432000005189</c:v>
                </c:pt>
                <c:pt idx="28888">
                  <c:v>180.44000000518901</c:v>
                </c:pt>
                <c:pt idx="28889">
                  <c:v>180.44800000518902</c:v>
                </c:pt>
                <c:pt idx="28890">
                  <c:v>180.456000005189</c:v>
                </c:pt>
                <c:pt idx="28891">
                  <c:v>180.46400000519</c:v>
                </c:pt>
                <c:pt idx="28892">
                  <c:v>180.47200000519001</c:v>
                </c:pt>
                <c:pt idx="28893">
                  <c:v>180.48000000518999</c:v>
                </c:pt>
                <c:pt idx="28894">
                  <c:v>180.48800000519</c:v>
                </c:pt>
                <c:pt idx="28895">
                  <c:v>180.49600000519101</c:v>
                </c:pt>
                <c:pt idx="28896">
                  <c:v>180.50400000519102</c:v>
                </c:pt>
                <c:pt idx="28897">
                  <c:v>180.512000005191</c:v>
                </c:pt>
                <c:pt idx="28898">
                  <c:v>180.52000000519101</c:v>
                </c:pt>
                <c:pt idx="28899">
                  <c:v>180.52800000519201</c:v>
                </c:pt>
                <c:pt idx="28900">
                  <c:v>180.53600000519199</c:v>
                </c:pt>
                <c:pt idx="28901">
                  <c:v>180.544000005192</c:v>
                </c:pt>
                <c:pt idx="28902">
                  <c:v>180.55200000519201</c:v>
                </c:pt>
                <c:pt idx="28903">
                  <c:v>180.56000000519202</c:v>
                </c:pt>
                <c:pt idx="28904">
                  <c:v>180.568000005193</c:v>
                </c:pt>
                <c:pt idx="28905">
                  <c:v>180.57600000519301</c:v>
                </c:pt>
                <c:pt idx="28906">
                  <c:v>180.58400000519302</c:v>
                </c:pt>
                <c:pt idx="28907">
                  <c:v>180.592000005193</c:v>
                </c:pt>
                <c:pt idx="28908">
                  <c:v>180.600000005194</c:v>
                </c:pt>
                <c:pt idx="28909">
                  <c:v>180.60800000519401</c:v>
                </c:pt>
                <c:pt idx="28910">
                  <c:v>180.61600000519402</c:v>
                </c:pt>
                <c:pt idx="28911">
                  <c:v>180.62400000519398</c:v>
                </c:pt>
                <c:pt idx="28912">
                  <c:v>180.63200000519501</c:v>
                </c:pt>
                <c:pt idx="28913">
                  <c:v>180.64000000519502</c:v>
                </c:pt>
                <c:pt idx="28914">
                  <c:v>180.64800000519497</c:v>
                </c:pt>
                <c:pt idx="28915">
                  <c:v>180.65600000519498</c:v>
                </c:pt>
                <c:pt idx="28916">
                  <c:v>180.66400000519499</c:v>
                </c:pt>
                <c:pt idx="28917">
                  <c:v>180.672000005196</c:v>
                </c:pt>
                <c:pt idx="28918">
                  <c:v>180.68000000519598</c:v>
                </c:pt>
                <c:pt idx="28919">
                  <c:v>180.68800000519599</c:v>
                </c:pt>
                <c:pt idx="28920">
                  <c:v>180.696000005196</c:v>
                </c:pt>
                <c:pt idx="28921">
                  <c:v>180.704000005197</c:v>
                </c:pt>
                <c:pt idx="28922">
                  <c:v>180.71200000519698</c:v>
                </c:pt>
                <c:pt idx="28923">
                  <c:v>180.72000000519699</c:v>
                </c:pt>
                <c:pt idx="28924">
                  <c:v>180.728000005197</c:v>
                </c:pt>
                <c:pt idx="28925">
                  <c:v>180.73600000519798</c:v>
                </c:pt>
                <c:pt idx="28926">
                  <c:v>180.74400000519799</c:v>
                </c:pt>
                <c:pt idx="28927">
                  <c:v>180.752000005198</c:v>
                </c:pt>
                <c:pt idx="28928">
                  <c:v>180.76000000519801</c:v>
                </c:pt>
                <c:pt idx="28929">
                  <c:v>180.76800000519799</c:v>
                </c:pt>
                <c:pt idx="28930">
                  <c:v>180.77600000519899</c:v>
                </c:pt>
                <c:pt idx="28931">
                  <c:v>180.784000005199</c:v>
                </c:pt>
                <c:pt idx="28932">
                  <c:v>180.79200000519899</c:v>
                </c:pt>
                <c:pt idx="28933">
                  <c:v>180.800000005199</c:v>
                </c:pt>
                <c:pt idx="28934">
                  <c:v>180.8080000052</c:v>
                </c:pt>
                <c:pt idx="28935">
                  <c:v>180.81600000520001</c:v>
                </c:pt>
                <c:pt idx="28936">
                  <c:v>180.82400000519999</c:v>
                </c:pt>
                <c:pt idx="28937">
                  <c:v>180.8320000052</c:v>
                </c:pt>
                <c:pt idx="28938">
                  <c:v>180.84000000520101</c:v>
                </c:pt>
                <c:pt idx="28939">
                  <c:v>180.84800000520099</c:v>
                </c:pt>
                <c:pt idx="28940">
                  <c:v>180.856000005201</c:v>
                </c:pt>
                <c:pt idx="28941">
                  <c:v>180.86400000520101</c:v>
                </c:pt>
                <c:pt idx="28942">
                  <c:v>180.87200000520102</c:v>
                </c:pt>
                <c:pt idx="28943">
                  <c:v>180.88000000520199</c:v>
                </c:pt>
                <c:pt idx="28944">
                  <c:v>180.888000005202</c:v>
                </c:pt>
                <c:pt idx="28945">
                  <c:v>180.89600000520201</c:v>
                </c:pt>
                <c:pt idx="28946">
                  <c:v>180.90400000520199</c:v>
                </c:pt>
                <c:pt idx="28947">
                  <c:v>180.912000005203</c:v>
                </c:pt>
                <c:pt idx="28948">
                  <c:v>180.92000000520301</c:v>
                </c:pt>
                <c:pt idx="28949">
                  <c:v>180.92800000520302</c:v>
                </c:pt>
                <c:pt idx="28950">
                  <c:v>180.936000005203</c:v>
                </c:pt>
                <c:pt idx="28951">
                  <c:v>180.94400000520301</c:v>
                </c:pt>
                <c:pt idx="28952">
                  <c:v>180.95200000520401</c:v>
                </c:pt>
                <c:pt idx="28953">
                  <c:v>180.96000000520402</c:v>
                </c:pt>
                <c:pt idx="28954">
                  <c:v>180.968000005204</c:v>
                </c:pt>
                <c:pt idx="28955">
                  <c:v>180.97600000520401</c:v>
                </c:pt>
                <c:pt idx="28956">
                  <c:v>180.98400000520502</c:v>
                </c:pt>
                <c:pt idx="28957">
                  <c:v>180.992000005205</c:v>
                </c:pt>
                <c:pt idx="28958">
                  <c:v>181.00000000520501</c:v>
                </c:pt>
                <c:pt idx="28959">
                  <c:v>181.00800000520502</c:v>
                </c:pt>
                <c:pt idx="28960">
                  <c:v>181.01600000520602</c:v>
                </c:pt>
                <c:pt idx="28961">
                  <c:v>181.02400000520601</c:v>
                </c:pt>
                <c:pt idx="28962">
                  <c:v>181.03200000520599</c:v>
                </c:pt>
                <c:pt idx="28963">
                  <c:v>181.040000005206</c:v>
                </c:pt>
                <c:pt idx="28964">
                  <c:v>181.04800000520598</c:v>
                </c:pt>
                <c:pt idx="28965">
                  <c:v>181.05600000520698</c:v>
                </c:pt>
                <c:pt idx="28966">
                  <c:v>181.06400000520699</c:v>
                </c:pt>
                <c:pt idx="28967">
                  <c:v>181.072000005207</c:v>
                </c:pt>
                <c:pt idx="28968">
                  <c:v>181.08000000520698</c:v>
                </c:pt>
                <c:pt idx="28969">
                  <c:v>181.08800000520799</c:v>
                </c:pt>
                <c:pt idx="28970">
                  <c:v>181.096000005208</c:v>
                </c:pt>
                <c:pt idx="28971">
                  <c:v>181.10400000520798</c:v>
                </c:pt>
                <c:pt idx="28972">
                  <c:v>181.11200000520799</c:v>
                </c:pt>
                <c:pt idx="28973">
                  <c:v>181.12000000520899</c:v>
                </c:pt>
                <c:pt idx="28974">
                  <c:v>181.128000005209</c:v>
                </c:pt>
                <c:pt idx="28975">
                  <c:v>181.13600000520898</c:v>
                </c:pt>
                <c:pt idx="28976">
                  <c:v>181.14400000520899</c:v>
                </c:pt>
                <c:pt idx="28977">
                  <c:v>181.152000005209</c:v>
                </c:pt>
                <c:pt idx="28978">
                  <c:v>181.16000000520998</c:v>
                </c:pt>
                <c:pt idx="28979">
                  <c:v>181.16800000520999</c:v>
                </c:pt>
                <c:pt idx="28980">
                  <c:v>181.17600000521</c:v>
                </c:pt>
                <c:pt idx="28981">
                  <c:v>181.18400000521001</c:v>
                </c:pt>
                <c:pt idx="28982">
                  <c:v>181.19200000521099</c:v>
                </c:pt>
                <c:pt idx="28983">
                  <c:v>181.200000005211</c:v>
                </c:pt>
                <c:pt idx="28984">
                  <c:v>181.20800000521101</c:v>
                </c:pt>
                <c:pt idx="28985">
                  <c:v>181.21600000521099</c:v>
                </c:pt>
                <c:pt idx="28986">
                  <c:v>181.22400000521199</c:v>
                </c:pt>
                <c:pt idx="28987">
                  <c:v>181.232000005212</c:v>
                </c:pt>
                <c:pt idx="28988">
                  <c:v>181.24000000521201</c:v>
                </c:pt>
                <c:pt idx="28989">
                  <c:v>181.24800000521199</c:v>
                </c:pt>
                <c:pt idx="28990">
                  <c:v>181.256000005212</c:v>
                </c:pt>
                <c:pt idx="28991">
                  <c:v>181.26400000521301</c:v>
                </c:pt>
                <c:pt idx="28992">
                  <c:v>181.27200000521302</c:v>
                </c:pt>
                <c:pt idx="28993">
                  <c:v>181.280000005213</c:v>
                </c:pt>
                <c:pt idx="28994">
                  <c:v>181.28800000521301</c:v>
                </c:pt>
                <c:pt idx="28995">
                  <c:v>181.29600000521401</c:v>
                </c:pt>
                <c:pt idx="28996">
                  <c:v>181.30400000521399</c:v>
                </c:pt>
                <c:pt idx="28997">
                  <c:v>181.312000005214</c:v>
                </c:pt>
                <c:pt idx="28998">
                  <c:v>181.32000000521401</c:v>
                </c:pt>
                <c:pt idx="28999">
                  <c:v>181.32800000521502</c:v>
                </c:pt>
                <c:pt idx="29000">
                  <c:v>181.336000005215</c:v>
                </c:pt>
                <c:pt idx="29001">
                  <c:v>181.34400000521501</c:v>
                </c:pt>
                <c:pt idx="29002">
                  <c:v>181.35200000521502</c:v>
                </c:pt>
                <c:pt idx="29003">
                  <c:v>181.360000005215</c:v>
                </c:pt>
                <c:pt idx="29004">
                  <c:v>181.368000005216</c:v>
                </c:pt>
                <c:pt idx="29005">
                  <c:v>181.37600000521601</c:v>
                </c:pt>
                <c:pt idx="29006">
                  <c:v>181.38400000521602</c:v>
                </c:pt>
                <c:pt idx="29007">
                  <c:v>181.392000005216</c:v>
                </c:pt>
                <c:pt idx="29008">
                  <c:v>181.40000000521701</c:v>
                </c:pt>
                <c:pt idx="29009">
                  <c:v>181.40800000521702</c:v>
                </c:pt>
                <c:pt idx="29010">
                  <c:v>181.416000005217</c:v>
                </c:pt>
                <c:pt idx="29011">
                  <c:v>181.42400000521698</c:v>
                </c:pt>
                <c:pt idx="29012">
                  <c:v>181.43200000521801</c:v>
                </c:pt>
                <c:pt idx="29013">
                  <c:v>181.44000000521802</c:v>
                </c:pt>
                <c:pt idx="29014">
                  <c:v>181.44800000521798</c:v>
                </c:pt>
                <c:pt idx="29015">
                  <c:v>181.45600000521799</c:v>
                </c:pt>
                <c:pt idx="29016">
                  <c:v>181.464000005218</c:v>
                </c:pt>
                <c:pt idx="29017">
                  <c:v>181.47200000521897</c:v>
                </c:pt>
                <c:pt idx="29018">
                  <c:v>181.48000000521898</c:v>
                </c:pt>
                <c:pt idx="29019">
                  <c:v>181.48800000521899</c:v>
                </c:pt>
                <c:pt idx="29020">
                  <c:v>181.496000005219</c:v>
                </c:pt>
                <c:pt idx="29021">
                  <c:v>181.50400000521998</c:v>
                </c:pt>
                <c:pt idx="29022">
                  <c:v>181.51200000521999</c:v>
                </c:pt>
                <c:pt idx="29023">
                  <c:v>181.52000000522</c:v>
                </c:pt>
                <c:pt idx="29024">
                  <c:v>181.52800000522001</c:v>
                </c:pt>
                <c:pt idx="29025">
                  <c:v>181.53600000522098</c:v>
                </c:pt>
                <c:pt idx="29026">
                  <c:v>181.54400000522099</c:v>
                </c:pt>
                <c:pt idx="29027">
                  <c:v>181.552000005221</c:v>
                </c:pt>
                <c:pt idx="29028">
                  <c:v>181.56000000522099</c:v>
                </c:pt>
                <c:pt idx="29029">
                  <c:v>181.56800000522099</c:v>
                </c:pt>
                <c:pt idx="29030">
                  <c:v>181.576000005222</c:v>
                </c:pt>
                <c:pt idx="29031">
                  <c:v>181.58400000522201</c:v>
                </c:pt>
                <c:pt idx="29032">
                  <c:v>181.59200000522199</c:v>
                </c:pt>
                <c:pt idx="29033">
                  <c:v>181.600000005222</c:v>
                </c:pt>
                <c:pt idx="29034">
                  <c:v>181.608000005223</c:v>
                </c:pt>
                <c:pt idx="29035">
                  <c:v>181.61600000522299</c:v>
                </c:pt>
                <c:pt idx="29036">
                  <c:v>181.624000005223</c:v>
                </c:pt>
                <c:pt idx="29037">
                  <c:v>181.63200000522301</c:v>
                </c:pt>
                <c:pt idx="29038">
                  <c:v>181.64000000522401</c:v>
                </c:pt>
                <c:pt idx="29039">
                  <c:v>181.64800000522399</c:v>
                </c:pt>
                <c:pt idx="29040">
                  <c:v>181.656000005224</c:v>
                </c:pt>
                <c:pt idx="29041">
                  <c:v>181.66400000522401</c:v>
                </c:pt>
                <c:pt idx="29042">
                  <c:v>181.67200000522399</c:v>
                </c:pt>
                <c:pt idx="29043">
                  <c:v>181.680000005225</c:v>
                </c:pt>
                <c:pt idx="29044">
                  <c:v>181.68800000522501</c:v>
                </c:pt>
                <c:pt idx="29045">
                  <c:v>181.69600000522502</c:v>
                </c:pt>
                <c:pt idx="29046">
                  <c:v>181.704000005225</c:v>
                </c:pt>
                <c:pt idx="29047">
                  <c:v>181.712000005226</c:v>
                </c:pt>
                <c:pt idx="29048">
                  <c:v>181.72000000522601</c:v>
                </c:pt>
                <c:pt idx="29049">
                  <c:v>181.72800000522599</c:v>
                </c:pt>
                <c:pt idx="29050">
                  <c:v>181.736000005226</c:v>
                </c:pt>
                <c:pt idx="29051">
                  <c:v>181.74400000522701</c:v>
                </c:pt>
                <c:pt idx="29052">
                  <c:v>181.75200000522702</c:v>
                </c:pt>
                <c:pt idx="29053">
                  <c:v>181.760000005227</c:v>
                </c:pt>
                <c:pt idx="29054">
                  <c:v>181.76800000522701</c:v>
                </c:pt>
                <c:pt idx="29055">
                  <c:v>181.77600000522702</c:v>
                </c:pt>
                <c:pt idx="29056">
                  <c:v>181.78400000522802</c:v>
                </c:pt>
                <c:pt idx="29057">
                  <c:v>181.792000005228</c:v>
                </c:pt>
                <c:pt idx="29058">
                  <c:v>181.80000000522801</c:v>
                </c:pt>
                <c:pt idx="29059">
                  <c:v>181.808000005228</c:v>
                </c:pt>
                <c:pt idx="29060">
                  <c:v>181.816000005229</c:v>
                </c:pt>
                <c:pt idx="29061">
                  <c:v>181.82400000522901</c:v>
                </c:pt>
                <c:pt idx="29062">
                  <c:v>181.83200000522899</c:v>
                </c:pt>
                <c:pt idx="29063">
                  <c:v>181.840000005229</c:v>
                </c:pt>
                <c:pt idx="29064">
                  <c:v>181.84800000522898</c:v>
                </c:pt>
                <c:pt idx="29065">
                  <c:v>181.85600000522999</c:v>
                </c:pt>
                <c:pt idx="29066">
                  <c:v>181.86400000523</c:v>
                </c:pt>
                <c:pt idx="29067">
                  <c:v>181.87200000522998</c:v>
                </c:pt>
                <c:pt idx="29068">
                  <c:v>181.88000000522999</c:v>
                </c:pt>
                <c:pt idx="29069">
                  <c:v>181.88800000523099</c:v>
                </c:pt>
                <c:pt idx="29070">
                  <c:v>181.896000005231</c:v>
                </c:pt>
                <c:pt idx="29071">
                  <c:v>181.90400000523098</c:v>
                </c:pt>
                <c:pt idx="29072">
                  <c:v>181.91200000523099</c:v>
                </c:pt>
                <c:pt idx="29073">
                  <c:v>181.920000005232</c:v>
                </c:pt>
                <c:pt idx="29074">
                  <c:v>181.92800000523198</c:v>
                </c:pt>
                <c:pt idx="29075">
                  <c:v>181.93600000523199</c:v>
                </c:pt>
                <c:pt idx="29076">
                  <c:v>181.944000005232</c:v>
                </c:pt>
                <c:pt idx="29077">
                  <c:v>181.95200000523201</c:v>
                </c:pt>
                <c:pt idx="29078">
                  <c:v>181.96000000523298</c:v>
                </c:pt>
                <c:pt idx="29079">
                  <c:v>181.96800000523299</c:v>
                </c:pt>
                <c:pt idx="29080">
                  <c:v>181.976000005233</c:v>
                </c:pt>
                <c:pt idx="29081">
                  <c:v>181.98400000523299</c:v>
                </c:pt>
                <c:pt idx="29082">
                  <c:v>181.99200000523399</c:v>
                </c:pt>
                <c:pt idx="29083">
                  <c:v>182.000000005234</c:v>
                </c:pt>
                <c:pt idx="29084">
                  <c:v>182.00800000523401</c:v>
                </c:pt>
                <c:pt idx="29085">
                  <c:v>182.01600000523399</c:v>
                </c:pt>
                <c:pt idx="29086">
                  <c:v>182.024000005235</c:v>
                </c:pt>
                <c:pt idx="29087">
                  <c:v>182.03200000523501</c:v>
                </c:pt>
                <c:pt idx="29088">
                  <c:v>182.04000000523499</c:v>
                </c:pt>
                <c:pt idx="29089">
                  <c:v>182.048000005235</c:v>
                </c:pt>
                <c:pt idx="29090">
                  <c:v>182.056000005236</c:v>
                </c:pt>
                <c:pt idx="29091">
                  <c:v>182.06400000523601</c:v>
                </c:pt>
                <c:pt idx="29092">
                  <c:v>182.07200000523599</c:v>
                </c:pt>
                <c:pt idx="29093">
                  <c:v>182.080000005236</c:v>
                </c:pt>
                <c:pt idx="29094">
                  <c:v>182.08800000523601</c:v>
                </c:pt>
                <c:pt idx="29095">
                  <c:v>182.09600000523702</c:v>
                </c:pt>
                <c:pt idx="29096">
                  <c:v>182.104000005237</c:v>
                </c:pt>
                <c:pt idx="29097">
                  <c:v>182.11200000523701</c:v>
                </c:pt>
                <c:pt idx="29098">
                  <c:v>182.12000000523702</c:v>
                </c:pt>
                <c:pt idx="29099">
                  <c:v>182.12800000523799</c:v>
                </c:pt>
                <c:pt idx="29100">
                  <c:v>182.136000005238</c:v>
                </c:pt>
                <c:pt idx="29101">
                  <c:v>182.14400000523801</c:v>
                </c:pt>
                <c:pt idx="29102">
                  <c:v>182.15200000523802</c:v>
                </c:pt>
                <c:pt idx="29103">
                  <c:v>182.160000005238</c:v>
                </c:pt>
                <c:pt idx="29104">
                  <c:v>182.16800000523901</c:v>
                </c:pt>
                <c:pt idx="29105">
                  <c:v>182.17600000523902</c:v>
                </c:pt>
                <c:pt idx="29106">
                  <c:v>182.184000005239</c:v>
                </c:pt>
                <c:pt idx="29107">
                  <c:v>182.19200000523901</c:v>
                </c:pt>
                <c:pt idx="29108">
                  <c:v>182.20000000524001</c:v>
                </c:pt>
                <c:pt idx="29109">
                  <c:v>182.20800000524002</c:v>
                </c:pt>
                <c:pt idx="29110">
                  <c:v>182.21600000524001</c:v>
                </c:pt>
                <c:pt idx="29111">
                  <c:v>182.22400000523999</c:v>
                </c:pt>
                <c:pt idx="29112">
                  <c:v>182.23200000524102</c:v>
                </c:pt>
                <c:pt idx="29113">
                  <c:v>182.240000005241</c:v>
                </c:pt>
                <c:pt idx="29114">
                  <c:v>182.24800000524098</c:v>
                </c:pt>
                <c:pt idx="29115">
                  <c:v>182.25600000524099</c:v>
                </c:pt>
                <c:pt idx="29116">
                  <c:v>182.264000005241</c:v>
                </c:pt>
                <c:pt idx="29117">
                  <c:v>182.27200000524198</c:v>
                </c:pt>
                <c:pt idx="29118">
                  <c:v>182.28000000524199</c:v>
                </c:pt>
                <c:pt idx="29119">
                  <c:v>182.288000005242</c:v>
                </c:pt>
                <c:pt idx="29120">
                  <c:v>182.29600000524198</c:v>
                </c:pt>
                <c:pt idx="29121">
                  <c:v>182.30400000524298</c:v>
                </c:pt>
                <c:pt idx="29122">
                  <c:v>182.31200000524299</c:v>
                </c:pt>
                <c:pt idx="29123">
                  <c:v>182.320000005243</c:v>
                </c:pt>
                <c:pt idx="29124">
                  <c:v>182.32800000524298</c:v>
                </c:pt>
                <c:pt idx="29125">
                  <c:v>182.33600000524399</c:v>
                </c:pt>
                <c:pt idx="29126">
                  <c:v>182.344000005244</c:v>
                </c:pt>
                <c:pt idx="29127">
                  <c:v>182.35200000524401</c:v>
                </c:pt>
                <c:pt idx="29128">
                  <c:v>182.36000000524399</c:v>
                </c:pt>
                <c:pt idx="29129">
                  <c:v>182.368000005244</c:v>
                </c:pt>
                <c:pt idx="29130">
                  <c:v>182.376000005245</c:v>
                </c:pt>
                <c:pt idx="29131">
                  <c:v>182.38400000524499</c:v>
                </c:pt>
                <c:pt idx="29132">
                  <c:v>182.392000005245</c:v>
                </c:pt>
                <c:pt idx="29133">
                  <c:v>182.400000005245</c:v>
                </c:pt>
                <c:pt idx="29134">
                  <c:v>182.40800000524601</c:v>
                </c:pt>
                <c:pt idx="29135">
                  <c:v>182.41600000524599</c:v>
                </c:pt>
                <c:pt idx="29136">
                  <c:v>182.424000005246</c:v>
                </c:pt>
                <c:pt idx="29137">
                  <c:v>182.43200000524601</c:v>
                </c:pt>
                <c:pt idx="29138">
                  <c:v>182.44000000524699</c:v>
                </c:pt>
                <c:pt idx="29139">
                  <c:v>182.448000005247</c:v>
                </c:pt>
                <c:pt idx="29140">
                  <c:v>182.45600000524701</c:v>
                </c:pt>
                <c:pt idx="29141">
                  <c:v>182.46400000524702</c:v>
                </c:pt>
                <c:pt idx="29142">
                  <c:v>182.472000005247</c:v>
                </c:pt>
                <c:pt idx="29143">
                  <c:v>182.480000005248</c:v>
                </c:pt>
                <c:pt idx="29144">
                  <c:v>182.48800000524801</c:v>
                </c:pt>
                <c:pt idx="29145">
                  <c:v>182.49600000524799</c:v>
                </c:pt>
                <c:pt idx="29146">
                  <c:v>182.504000005248</c:v>
                </c:pt>
                <c:pt idx="29147">
                  <c:v>182.51200000524901</c:v>
                </c:pt>
                <c:pt idx="29148">
                  <c:v>182.52000000524902</c:v>
                </c:pt>
                <c:pt idx="29149">
                  <c:v>182.528000005249</c:v>
                </c:pt>
                <c:pt idx="29150">
                  <c:v>182.53600000524901</c:v>
                </c:pt>
                <c:pt idx="29151">
                  <c:v>182.54400000525001</c:v>
                </c:pt>
                <c:pt idx="29152">
                  <c:v>182.55200000524999</c:v>
                </c:pt>
                <c:pt idx="29153">
                  <c:v>182.56000000525</c:v>
                </c:pt>
                <c:pt idx="29154">
                  <c:v>182.56800000525001</c:v>
                </c:pt>
                <c:pt idx="29155">
                  <c:v>182.57600000525002</c:v>
                </c:pt>
                <c:pt idx="29156">
                  <c:v>182.584000005251</c:v>
                </c:pt>
                <c:pt idx="29157">
                  <c:v>182.59200000525101</c:v>
                </c:pt>
                <c:pt idx="29158">
                  <c:v>182.60000000525102</c:v>
                </c:pt>
                <c:pt idx="29159">
                  <c:v>182.608000005251</c:v>
                </c:pt>
                <c:pt idx="29160">
                  <c:v>182.616000005252</c:v>
                </c:pt>
                <c:pt idx="29161">
                  <c:v>182.62400000525201</c:v>
                </c:pt>
                <c:pt idx="29162">
                  <c:v>182.632000005252</c:v>
                </c:pt>
                <c:pt idx="29163">
                  <c:v>182.64000000525198</c:v>
                </c:pt>
                <c:pt idx="29164">
                  <c:v>182.64800000525301</c:v>
                </c:pt>
                <c:pt idx="29165">
                  <c:v>182.65600000525299</c:v>
                </c:pt>
                <c:pt idx="29166">
                  <c:v>182.664000005253</c:v>
                </c:pt>
                <c:pt idx="29167">
                  <c:v>182.67200000525298</c:v>
                </c:pt>
                <c:pt idx="29168">
                  <c:v>182.68000000525299</c:v>
                </c:pt>
                <c:pt idx="29169">
                  <c:v>182.688000005254</c:v>
                </c:pt>
                <c:pt idx="29170">
                  <c:v>182.69600000525398</c:v>
                </c:pt>
                <c:pt idx="29171">
                  <c:v>182.70400000525399</c:v>
                </c:pt>
                <c:pt idx="29172">
                  <c:v>182.712000005254</c:v>
                </c:pt>
                <c:pt idx="29173">
                  <c:v>182.720000005255</c:v>
                </c:pt>
                <c:pt idx="29174">
                  <c:v>182.72800000525498</c:v>
                </c:pt>
                <c:pt idx="29175">
                  <c:v>182.73600000525499</c:v>
                </c:pt>
                <c:pt idx="29176">
                  <c:v>182.744000005255</c:v>
                </c:pt>
                <c:pt idx="29177">
                  <c:v>182.75200000525598</c:v>
                </c:pt>
                <c:pt idx="29178">
                  <c:v>182.76000000525599</c:v>
                </c:pt>
                <c:pt idx="29179">
                  <c:v>182.768000005256</c:v>
                </c:pt>
                <c:pt idx="29180">
                  <c:v>182.77600000525601</c:v>
                </c:pt>
                <c:pt idx="29181">
                  <c:v>182.78400000525599</c:v>
                </c:pt>
                <c:pt idx="29182">
                  <c:v>182.79200000525699</c:v>
                </c:pt>
                <c:pt idx="29183">
                  <c:v>182.800000005257</c:v>
                </c:pt>
                <c:pt idx="29184">
                  <c:v>182.80800000525699</c:v>
                </c:pt>
                <c:pt idx="29185">
                  <c:v>182.816000005257</c:v>
                </c:pt>
                <c:pt idx="29186">
                  <c:v>182.824000005258</c:v>
                </c:pt>
                <c:pt idx="29187">
                  <c:v>182.83200000525801</c:v>
                </c:pt>
                <c:pt idx="29188">
                  <c:v>182.84000000525799</c:v>
                </c:pt>
                <c:pt idx="29189">
                  <c:v>182.848000005258</c:v>
                </c:pt>
                <c:pt idx="29190">
                  <c:v>182.85600000525901</c:v>
                </c:pt>
                <c:pt idx="29191">
                  <c:v>182.86400000525899</c:v>
                </c:pt>
                <c:pt idx="29192">
                  <c:v>182.872000005259</c:v>
                </c:pt>
                <c:pt idx="29193">
                  <c:v>182.88000000525901</c:v>
                </c:pt>
                <c:pt idx="29194">
                  <c:v>182.88800000525902</c:v>
                </c:pt>
                <c:pt idx="29195">
                  <c:v>182.89600000525999</c:v>
                </c:pt>
                <c:pt idx="29196">
                  <c:v>182.90400000526</c:v>
                </c:pt>
                <c:pt idx="29197">
                  <c:v>182.91200000526001</c:v>
                </c:pt>
                <c:pt idx="29198">
                  <c:v>182.92000000525999</c:v>
                </c:pt>
                <c:pt idx="29199">
                  <c:v>182.928000005261</c:v>
                </c:pt>
                <c:pt idx="29200">
                  <c:v>182.93600000526101</c:v>
                </c:pt>
                <c:pt idx="29201">
                  <c:v>182.94400000526102</c:v>
                </c:pt>
                <c:pt idx="29202">
                  <c:v>182.952000005261</c:v>
                </c:pt>
                <c:pt idx="29203">
                  <c:v>182.96000000526101</c:v>
                </c:pt>
                <c:pt idx="29204">
                  <c:v>182.96800000526201</c:v>
                </c:pt>
                <c:pt idx="29205">
                  <c:v>182.97600000526202</c:v>
                </c:pt>
                <c:pt idx="29206">
                  <c:v>182.984000005262</c:v>
                </c:pt>
                <c:pt idx="29207">
                  <c:v>182.99200000526201</c:v>
                </c:pt>
                <c:pt idx="29208">
                  <c:v>183.00000000526302</c:v>
                </c:pt>
                <c:pt idx="29209">
                  <c:v>183.008000005263</c:v>
                </c:pt>
                <c:pt idx="29210">
                  <c:v>183.01600000526301</c:v>
                </c:pt>
                <c:pt idx="29211">
                  <c:v>183.02400000526299</c:v>
                </c:pt>
                <c:pt idx="29212">
                  <c:v>183.03200000526402</c:v>
                </c:pt>
                <c:pt idx="29213">
                  <c:v>183.04000000526401</c:v>
                </c:pt>
                <c:pt idx="29214">
                  <c:v>183.04800000526399</c:v>
                </c:pt>
                <c:pt idx="29215">
                  <c:v>183.056000005264</c:v>
                </c:pt>
                <c:pt idx="29216">
                  <c:v>183.06400000526398</c:v>
                </c:pt>
                <c:pt idx="29217">
                  <c:v>183.07200000526498</c:v>
                </c:pt>
                <c:pt idx="29218">
                  <c:v>183.08000000526499</c:v>
                </c:pt>
                <c:pt idx="29219">
                  <c:v>183.088000005265</c:v>
                </c:pt>
                <c:pt idx="29220">
                  <c:v>183.09600000526498</c:v>
                </c:pt>
                <c:pt idx="29221">
                  <c:v>183.10400000526599</c:v>
                </c:pt>
              </c:numCache>
            </c:numRef>
          </c:xVal>
          <c:yVal>
            <c:numRef>
              <c:f>'1285-5%'!$F$3:$F$29225</c:f>
              <c:numCache>
                <c:formatCode>General</c:formatCode>
                <c:ptCount val="29223"/>
                <c:pt idx="1">
                  <c:v>-0.57209639999999995</c:v>
                </c:pt>
                <c:pt idx="2">
                  <c:v>-0.57517219999999991</c:v>
                </c:pt>
                <c:pt idx="3">
                  <c:v>-0.57209639999999995</c:v>
                </c:pt>
                <c:pt idx="4">
                  <c:v>-0.57517219999999991</c:v>
                </c:pt>
                <c:pt idx="5">
                  <c:v>-0.5813237</c:v>
                </c:pt>
                <c:pt idx="6">
                  <c:v>-0.58439949999999996</c:v>
                </c:pt>
                <c:pt idx="7">
                  <c:v>-0.5813237</c:v>
                </c:pt>
                <c:pt idx="8">
                  <c:v>-0.58747529999999992</c:v>
                </c:pt>
                <c:pt idx="9">
                  <c:v>-0.5905511</c:v>
                </c:pt>
                <c:pt idx="10">
                  <c:v>-0.58439949999999996</c:v>
                </c:pt>
                <c:pt idx="11">
                  <c:v>-0.57517219999999991</c:v>
                </c:pt>
                <c:pt idx="12">
                  <c:v>-0.58747529999999992</c:v>
                </c:pt>
                <c:pt idx="13">
                  <c:v>-0.59362689999999996</c:v>
                </c:pt>
                <c:pt idx="14">
                  <c:v>-0.58747529999999992</c:v>
                </c:pt>
                <c:pt idx="15">
                  <c:v>-0.58439949999999996</c:v>
                </c:pt>
                <c:pt idx="16">
                  <c:v>-0.5905511</c:v>
                </c:pt>
                <c:pt idx="17">
                  <c:v>-0.59977849999999999</c:v>
                </c:pt>
                <c:pt idx="18">
                  <c:v>-0.59670270000000003</c:v>
                </c:pt>
                <c:pt idx="19">
                  <c:v>-0.5813237</c:v>
                </c:pt>
                <c:pt idx="20">
                  <c:v>-0.57517219999999991</c:v>
                </c:pt>
                <c:pt idx="21">
                  <c:v>-0.5813237</c:v>
                </c:pt>
                <c:pt idx="22">
                  <c:v>-0.57824789999999993</c:v>
                </c:pt>
                <c:pt idx="23">
                  <c:v>-0.57209639999999995</c:v>
                </c:pt>
                <c:pt idx="24">
                  <c:v>-0.57209639999999995</c:v>
                </c:pt>
                <c:pt idx="25">
                  <c:v>-0.57824789999999993</c:v>
                </c:pt>
                <c:pt idx="26">
                  <c:v>-0.5813237</c:v>
                </c:pt>
                <c:pt idx="27">
                  <c:v>-0.5813237</c:v>
                </c:pt>
                <c:pt idx="28">
                  <c:v>-0.58439949999999996</c:v>
                </c:pt>
                <c:pt idx="29">
                  <c:v>-0.5905511</c:v>
                </c:pt>
                <c:pt idx="30">
                  <c:v>-0.6028541999999999</c:v>
                </c:pt>
                <c:pt idx="31">
                  <c:v>-0.60592999999999997</c:v>
                </c:pt>
                <c:pt idx="32">
                  <c:v>-0.6028541999999999</c:v>
                </c:pt>
                <c:pt idx="33">
                  <c:v>-0.59670270000000003</c:v>
                </c:pt>
                <c:pt idx="34">
                  <c:v>-0.58747529999999992</c:v>
                </c:pt>
                <c:pt idx="35">
                  <c:v>-0.5813237</c:v>
                </c:pt>
                <c:pt idx="36">
                  <c:v>-0.57517219999999991</c:v>
                </c:pt>
                <c:pt idx="37">
                  <c:v>-0.56902059999999999</c:v>
                </c:pt>
                <c:pt idx="38">
                  <c:v>-0.56594480000000003</c:v>
                </c:pt>
                <c:pt idx="39">
                  <c:v>-0.56902059999999999</c:v>
                </c:pt>
                <c:pt idx="40">
                  <c:v>-0.57824789999999993</c:v>
                </c:pt>
                <c:pt idx="41">
                  <c:v>-0.58439949999999996</c:v>
                </c:pt>
                <c:pt idx="42">
                  <c:v>-0.5905511</c:v>
                </c:pt>
                <c:pt idx="43">
                  <c:v>-0.59977849999999999</c:v>
                </c:pt>
                <c:pt idx="44">
                  <c:v>-0.60592999999999997</c:v>
                </c:pt>
                <c:pt idx="45">
                  <c:v>-0.60900579999999993</c:v>
                </c:pt>
                <c:pt idx="46">
                  <c:v>-0.60900579999999993</c:v>
                </c:pt>
                <c:pt idx="47">
                  <c:v>-0.59977849999999999</c:v>
                </c:pt>
                <c:pt idx="48">
                  <c:v>-0.59362689999999996</c:v>
                </c:pt>
                <c:pt idx="49">
                  <c:v>-0.5905511</c:v>
                </c:pt>
                <c:pt idx="50">
                  <c:v>-0.58439949999999996</c:v>
                </c:pt>
                <c:pt idx="51">
                  <c:v>-0.57517219999999991</c:v>
                </c:pt>
                <c:pt idx="52">
                  <c:v>-0.56902059999999999</c:v>
                </c:pt>
                <c:pt idx="53">
                  <c:v>-0.57209639999999995</c:v>
                </c:pt>
                <c:pt idx="54">
                  <c:v>-0.5813237</c:v>
                </c:pt>
                <c:pt idx="55">
                  <c:v>-0.58439949999999996</c:v>
                </c:pt>
                <c:pt idx="56">
                  <c:v>-0.5905511</c:v>
                </c:pt>
                <c:pt idx="57">
                  <c:v>-0.5905511</c:v>
                </c:pt>
                <c:pt idx="58">
                  <c:v>-0.59977849999999999</c:v>
                </c:pt>
                <c:pt idx="59">
                  <c:v>-0.59977849999999999</c:v>
                </c:pt>
                <c:pt idx="60">
                  <c:v>-0.59670270000000003</c:v>
                </c:pt>
                <c:pt idx="61">
                  <c:v>-0.59362689999999996</c:v>
                </c:pt>
                <c:pt idx="62">
                  <c:v>-0.59362689999999996</c:v>
                </c:pt>
                <c:pt idx="63">
                  <c:v>-0.58747529999999992</c:v>
                </c:pt>
                <c:pt idx="64">
                  <c:v>-0.5813237</c:v>
                </c:pt>
                <c:pt idx="65">
                  <c:v>-0.57517219999999991</c:v>
                </c:pt>
                <c:pt idx="66">
                  <c:v>-0.57517219999999991</c:v>
                </c:pt>
                <c:pt idx="67">
                  <c:v>-0.57824789999999993</c:v>
                </c:pt>
                <c:pt idx="68">
                  <c:v>-0.58747529999999992</c:v>
                </c:pt>
                <c:pt idx="69">
                  <c:v>-0.5905511</c:v>
                </c:pt>
                <c:pt idx="70">
                  <c:v>-0.59362689999999996</c:v>
                </c:pt>
                <c:pt idx="71">
                  <c:v>-0.59362689999999996</c:v>
                </c:pt>
                <c:pt idx="72">
                  <c:v>-0.59362689999999996</c:v>
                </c:pt>
                <c:pt idx="73">
                  <c:v>-0.5905511</c:v>
                </c:pt>
                <c:pt idx="74">
                  <c:v>-0.58747529999999992</c:v>
                </c:pt>
                <c:pt idx="75">
                  <c:v>-0.58439949999999996</c:v>
                </c:pt>
                <c:pt idx="76">
                  <c:v>-0.57824789999999993</c:v>
                </c:pt>
                <c:pt idx="77">
                  <c:v>-0.57517219999999991</c:v>
                </c:pt>
                <c:pt idx="78">
                  <c:v>-0.57209639999999995</c:v>
                </c:pt>
                <c:pt idx="79">
                  <c:v>-0.57209639999999995</c:v>
                </c:pt>
                <c:pt idx="80">
                  <c:v>-0.57209639999999995</c:v>
                </c:pt>
                <c:pt idx="81">
                  <c:v>-0.57209639999999995</c:v>
                </c:pt>
                <c:pt idx="82">
                  <c:v>-0.57517219999999991</c:v>
                </c:pt>
                <c:pt idx="83">
                  <c:v>-0.57824789999999993</c:v>
                </c:pt>
                <c:pt idx="84">
                  <c:v>-0.5813237</c:v>
                </c:pt>
                <c:pt idx="85">
                  <c:v>-0.5813237</c:v>
                </c:pt>
                <c:pt idx="86">
                  <c:v>-0.5813237</c:v>
                </c:pt>
                <c:pt idx="87">
                  <c:v>-0.5813237</c:v>
                </c:pt>
                <c:pt idx="88">
                  <c:v>-0.57824789999999993</c:v>
                </c:pt>
                <c:pt idx="89">
                  <c:v>-0.57517219999999991</c:v>
                </c:pt>
                <c:pt idx="90">
                  <c:v>-0.57209639999999995</c:v>
                </c:pt>
                <c:pt idx="91">
                  <c:v>-0.56902059999999999</c:v>
                </c:pt>
                <c:pt idx="92">
                  <c:v>-0.56902059999999999</c:v>
                </c:pt>
                <c:pt idx="93">
                  <c:v>-0.56902059999999999</c:v>
                </c:pt>
                <c:pt idx="94">
                  <c:v>-0.56902059999999999</c:v>
                </c:pt>
                <c:pt idx="95">
                  <c:v>-0.56902059999999999</c:v>
                </c:pt>
                <c:pt idx="96">
                  <c:v>-0.56902059999999999</c:v>
                </c:pt>
                <c:pt idx="97">
                  <c:v>-0.57209639999999995</c:v>
                </c:pt>
                <c:pt idx="98">
                  <c:v>-0.57209639999999995</c:v>
                </c:pt>
                <c:pt idx="99">
                  <c:v>-0.57209639999999995</c:v>
                </c:pt>
                <c:pt idx="100">
                  <c:v>-0.57517219999999991</c:v>
                </c:pt>
                <c:pt idx="101">
                  <c:v>-0.57517219999999991</c:v>
                </c:pt>
                <c:pt idx="102">
                  <c:v>-0.57209639999999995</c:v>
                </c:pt>
                <c:pt idx="103">
                  <c:v>-0.56902059999999999</c:v>
                </c:pt>
                <c:pt idx="104">
                  <c:v>-0.56594480000000003</c:v>
                </c:pt>
                <c:pt idx="105">
                  <c:v>-0.56594480000000003</c:v>
                </c:pt>
                <c:pt idx="106">
                  <c:v>-0.56902059999999999</c:v>
                </c:pt>
                <c:pt idx="107">
                  <c:v>-0.56902059999999999</c:v>
                </c:pt>
                <c:pt idx="108">
                  <c:v>-0.56902059999999999</c:v>
                </c:pt>
                <c:pt idx="109">
                  <c:v>-0.56902059999999999</c:v>
                </c:pt>
                <c:pt idx="110">
                  <c:v>-0.56902059999999999</c:v>
                </c:pt>
                <c:pt idx="111">
                  <c:v>-0.56902059999999999</c:v>
                </c:pt>
                <c:pt idx="112">
                  <c:v>-0.56902059999999999</c:v>
                </c:pt>
                <c:pt idx="113">
                  <c:v>-0.57209639999999995</c:v>
                </c:pt>
                <c:pt idx="114">
                  <c:v>-0.57209639999999995</c:v>
                </c:pt>
                <c:pt idx="115">
                  <c:v>-0.57209639999999995</c:v>
                </c:pt>
                <c:pt idx="116">
                  <c:v>-0.56902059999999999</c:v>
                </c:pt>
                <c:pt idx="117">
                  <c:v>-0.56902059999999999</c:v>
                </c:pt>
                <c:pt idx="118">
                  <c:v>-0.56902059999999999</c:v>
                </c:pt>
                <c:pt idx="119">
                  <c:v>-0.56594480000000003</c:v>
                </c:pt>
                <c:pt idx="120">
                  <c:v>-0.56594480000000003</c:v>
                </c:pt>
                <c:pt idx="121">
                  <c:v>-0.56594480000000003</c:v>
                </c:pt>
                <c:pt idx="122">
                  <c:v>-0.56594480000000003</c:v>
                </c:pt>
                <c:pt idx="123">
                  <c:v>-0.56594480000000003</c:v>
                </c:pt>
                <c:pt idx="124">
                  <c:v>-0.56594480000000003</c:v>
                </c:pt>
                <c:pt idx="125">
                  <c:v>-0.56594480000000003</c:v>
                </c:pt>
                <c:pt idx="126">
                  <c:v>-0.56594480000000003</c:v>
                </c:pt>
                <c:pt idx="127">
                  <c:v>-0.56286899999999995</c:v>
                </c:pt>
                <c:pt idx="128">
                  <c:v>-0.56286899999999995</c:v>
                </c:pt>
                <c:pt idx="129">
                  <c:v>-0.56594480000000003</c:v>
                </c:pt>
                <c:pt idx="130">
                  <c:v>-0.56594480000000003</c:v>
                </c:pt>
                <c:pt idx="131">
                  <c:v>-0.56594480000000003</c:v>
                </c:pt>
                <c:pt idx="132">
                  <c:v>-0.56902059999999999</c:v>
                </c:pt>
                <c:pt idx="133">
                  <c:v>-0.56902059999999999</c:v>
                </c:pt>
                <c:pt idx="134">
                  <c:v>-0.56902059999999999</c:v>
                </c:pt>
                <c:pt idx="135">
                  <c:v>-0.56902059999999999</c:v>
                </c:pt>
                <c:pt idx="136">
                  <c:v>-0.56902059999999999</c:v>
                </c:pt>
                <c:pt idx="137">
                  <c:v>-0.56902059999999999</c:v>
                </c:pt>
                <c:pt idx="138">
                  <c:v>-0.56902059999999999</c:v>
                </c:pt>
                <c:pt idx="139">
                  <c:v>-0.56902059999999999</c:v>
                </c:pt>
                <c:pt idx="140">
                  <c:v>-0.56902059999999999</c:v>
                </c:pt>
                <c:pt idx="141">
                  <c:v>-0.56902059999999999</c:v>
                </c:pt>
                <c:pt idx="142">
                  <c:v>-0.56902059999999999</c:v>
                </c:pt>
                <c:pt idx="143">
                  <c:v>-0.57209639999999995</c:v>
                </c:pt>
                <c:pt idx="144">
                  <c:v>-0.57209639999999995</c:v>
                </c:pt>
                <c:pt idx="145">
                  <c:v>-0.57209639999999995</c:v>
                </c:pt>
                <c:pt idx="146">
                  <c:v>-0.57209639999999995</c:v>
                </c:pt>
                <c:pt idx="147">
                  <c:v>-0.57517219999999991</c:v>
                </c:pt>
                <c:pt idx="148">
                  <c:v>-0.57209639999999995</c:v>
                </c:pt>
                <c:pt idx="149">
                  <c:v>-0.57209639999999995</c:v>
                </c:pt>
                <c:pt idx="150">
                  <c:v>-0.56902059999999999</c:v>
                </c:pt>
                <c:pt idx="151">
                  <c:v>-0.56902059999999999</c:v>
                </c:pt>
                <c:pt idx="152">
                  <c:v>-0.56902059999999999</c:v>
                </c:pt>
                <c:pt idx="153">
                  <c:v>-0.56902059999999999</c:v>
                </c:pt>
                <c:pt idx="154">
                  <c:v>-0.56902059999999999</c:v>
                </c:pt>
                <c:pt idx="155">
                  <c:v>-0.56902059999999999</c:v>
                </c:pt>
                <c:pt idx="156">
                  <c:v>-0.56902059999999999</c:v>
                </c:pt>
                <c:pt idx="157">
                  <c:v>-0.56902059999999999</c:v>
                </c:pt>
                <c:pt idx="158">
                  <c:v>-0.57209639999999995</c:v>
                </c:pt>
                <c:pt idx="159">
                  <c:v>-0.57209639999999995</c:v>
                </c:pt>
                <c:pt idx="160">
                  <c:v>-0.57209639999999995</c:v>
                </c:pt>
                <c:pt idx="161">
                  <c:v>-0.56902059999999999</c:v>
                </c:pt>
                <c:pt idx="162">
                  <c:v>-0.56594480000000003</c:v>
                </c:pt>
                <c:pt idx="163">
                  <c:v>-0.56902059999999999</c:v>
                </c:pt>
                <c:pt idx="164">
                  <c:v>-0.56594480000000003</c:v>
                </c:pt>
                <c:pt idx="165">
                  <c:v>-0.56594480000000003</c:v>
                </c:pt>
                <c:pt idx="166">
                  <c:v>-0.56594480000000003</c:v>
                </c:pt>
                <c:pt idx="167">
                  <c:v>-0.56594480000000003</c:v>
                </c:pt>
                <c:pt idx="168">
                  <c:v>-0.56902059999999999</c:v>
                </c:pt>
                <c:pt idx="169">
                  <c:v>-0.56902059999999999</c:v>
                </c:pt>
                <c:pt idx="170">
                  <c:v>-0.56902059999999999</c:v>
                </c:pt>
                <c:pt idx="171">
                  <c:v>-0.57209639999999995</c:v>
                </c:pt>
                <c:pt idx="172">
                  <c:v>-0.57209639999999995</c:v>
                </c:pt>
                <c:pt idx="173">
                  <c:v>-0.57209639999999995</c:v>
                </c:pt>
                <c:pt idx="174">
                  <c:v>-0.57517219999999991</c:v>
                </c:pt>
                <c:pt idx="175">
                  <c:v>-0.57517219999999991</c:v>
                </c:pt>
                <c:pt idx="176">
                  <c:v>-0.57824789999999993</c:v>
                </c:pt>
                <c:pt idx="177">
                  <c:v>-0.57517219999999991</c:v>
                </c:pt>
                <c:pt idx="178">
                  <c:v>-0.57517219999999991</c:v>
                </c:pt>
                <c:pt idx="179">
                  <c:v>-0.57517219999999991</c:v>
                </c:pt>
                <c:pt idx="180">
                  <c:v>-0.57517219999999991</c:v>
                </c:pt>
                <c:pt idx="181">
                  <c:v>-0.57517219999999991</c:v>
                </c:pt>
                <c:pt idx="182">
                  <c:v>-0.57517219999999991</c:v>
                </c:pt>
                <c:pt idx="183">
                  <c:v>-0.57517219999999991</c:v>
                </c:pt>
                <c:pt idx="184">
                  <c:v>-0.57517219999999991</c:v>
                </c:pt>
                <c:pt idx="185">
                  <c:v>-0.57517219999999991</c:v>
                </c:pt>
                <c:pt idx="186">
                  <c:v>-0.57517219999999991</c:v>
                </c:pt>
                <c:pt idx="187">
                  <c:v>-0.57824789999999993</c:v>
                </c:pt>
                <c:pt idx="188">
                  <c:v>-0.57824789999999993</c:v>
                </c:pt>
                <c:pt idx="189">
                  <c:v>-0.57824789999999993</c:v>
                </c:pt>
                <c:pt idx="190">
                  <c:v>-0.57517219999999991</c:v>
                </c:pt>
                <c:pt idx="191">
                  <c:v>-0.57517219999999991</c:v>
                </c:pt>
                <c:pt idx="192">
                  <c:v>-0.57209639999999995</c:v>
                </c:pt>
                <c:pt idx="193">
                  <c:v>-0.57209639999999995</c:v>
                </c:pt>
                <c:pt idx="194">
                  <c:v>-0.57517219999999991</c:v>
                </c:pt>
                <c:pt idx="195">
                  <c:v>-0.57517219999999991</c:v>
                </c:pt>
                <c:pt idx="196">
                  <c:v>-0.57517219999999991</c:v>
                </c:pt>
                <c:pt idx="197">
                  <c:v>-0.57517219999999991</c:v>
                </c:pt>
                <c:pt idx="198">
                  <c:v>-0.57824789999999993</c:v>
                </c:pt>
                <c:pt idx="199">
                  <c:v>-0.57824789999999993</c:v>
                </c:pt>
                <c:pt idx="200">
                  <c:v>-0.57824789999999993</c:v>
                </c:pt>
                <c:pt idx="201">
                  <c:v>-0.57824789999999993</c:v>
                </c:pt>
                <c:pt idx="202">
                  <c:v>-0.57824789999999993</c:v>
                </c:pt>
                <c:pt idx="203">
                  <c:v>-0.57824789999999993</c:v>
                </c:pt>
                <c:pt idx="204">
                  <c:v>-0.57824789999999993</c:v>
                </c:pt>
                <c:pt idx="205">
                  <c:v>-0.57824789999999993</c:v>
                </c:pt>
                <c:pt idx="206">
                  <c:v>-0.57824789999999993</c:v>
                </c:pt>
                <c:pt idx="207">
                  <c:v>-0.57824789999999993</c:v>
                </c:pt>
                <c:pt idx="208">
                  <c:v>-0.57517219999999991</c:v>
                </c:pt>
                <c:pt idx="209">
                  <c:v>-0.57517219999999991</c:v>
                </c:pt>
                <c:pt idx="210">
                  <c:v>-0.57517219999999991</c:v>
                </c:pt>
                <c:pt idx="211">
                  <c:v>-0.57517219999999991</c:v>
                </c:pt>
                <c:pt idx="212">
                  <c:v>-0.57209639999999995</c:v>
                </c:pt>
                <c:pt idx="213">
                  <c:v>-0.57209639999999995</c:v>
                </c:pt>
                <c:pt idx="214">
                  <c:v>-0.57209639999999995</c:v>
                </c:pt>
                <c:pt idx="215">
                  <c:v>-0.57209639999999995</c:v>
                </c:pt>
                <c:pt idx="216">
                  <c:v>-0.57517219999999991</c:v>
                </c:pt>
                <c:pt idx="217">
                  <c:v>-0.57517219999999991</c:v>
                </c:pt>
                <c:pt idx="218">
                  <c:v>-0.57209639999999995</c:v>
                </c:pt>
                <c:pt idx="219">
                  <c:v>-0.57209639999999995</c:v>
                </c:pt>
                <c:pt idx="220">
                  <c:v>-0.57517219999999991</c:v>
                </c:pt>
                <c:pt idx="221">
                  <c:v>-0.57517219999999991</c:v>
                </c:pt>
                <c:pt idx="222">
                  <c:v>-0.57517219999999991</c:v>
                </c:pt>
                <c:pt idx="223">
                  <c:v>-0.57209639999999995</c:v>
                </c:pt>
                <c:pt idx="224">
                  <c:v>-0.57517219999999991</c:v>
                </c:pt>
                <c:pt idx="225">
                  <c:v>-0.57517219999999991</c:v>
                </c:pt>
                <c:pt idx="226">
                  <c:v>-0.57209639999999995</c:v>
                </c:pt>
                <c:pt idx="227">
                  <c:v>-0.57209639999999995</c:v>
                </c:pt>
                <c:pt idx="228">
                  <c:v>-0.56902059999999999</c:v>
                </c:pt>
                <c:pt idx="229">
                  <c:v>-0.57517219999999991</c:v>
                </c:pt>
                <c:pt idx="230">
                  <c:v>-0.5813237</c:v>
                </c:pt>
                <c:pt idx="231">
                  <c:v>-0.57824789999999993</c:v>
                </c:pt>
                <c:pt idx="232">
                  <c:v>-0.57517219999999991</c:v>
                </c:pt>
                <c:pt idx="233">
                  <c:v>-0.57824789999999993</c:v>
                </c:pt>
                <c:pt idx="234">
                  <c:v>-0.58439949999999996</c:v>
                </c:pt>
                <c:pt idx="235">
                  <c:v>-0.58439949999999996</c:v>
                </c:pt>
                <c:pt idx="236">
                  <c:v>-0.57824789999999993</c:v>
                </c:pt>
                <c:pt idx="237">
                  <c:v>-0.5813237</c:v>
                </c:pt>
                <c:pt idx="238">
                  <c:v>-0.5905511</c:v>
                </c:pt>
                <c:pt idx="239">
                  <c:v>-0.58747529999999992</c:v>
                </c:pt>
                <c:pt idx="240">
                  <c:v>-0.57517219999999991</c:v>
                </c:pt>
                <c:pt idx="241">
                  <c:v>-0.57824789999999993</c:v>
                </c:pt>
                <c:pt idx="242">
                  <c:v>-0.58747529999999992</c:v>
                </c:pt>
                <c:pt idx="243">
                  <c:v>-0.5905511</c:v>
                </c:pt>
                <c:pt idx="244">
                  <c:v>-0.5905511</c:v>
                </c:pt>
                <c:pt idx="245">
                  <c:v>-0.58747529999999992</c:v>
                </c:pt>
                <c:pt idx="246">
                  <c:v>-0.59362689999999996</c:v>
                </c:pt>
                <c:pt idx="247">
                  <c:v>-0.59670270000000003</c:v>
                </c:pt>
                <c:pt idx="248">
                  <c:v>-0.59362689999999996</c:v>
                </c:pt>
                <c:pt idx="249">
                  <c:v>-0.5905511</c:v>
                </c:pt>
                <c:pt idx="250">
                  <c:v>-0.5905511</c:v>
                </c:pt>
                <c:pt idx="251">
                  <c:v>-0.59362689999999996</c:v>
                </c:pt>
                <c:pt idx="252">
                  <c:v>-0.5905511</c:v>
                </c:pt>
                <c:pt idx="253">
                  <c:v>-0.5905511</c:v>
                </c:pt>
                <c:pt idx="254">
                  <c:v>-0.59362689999999996</c:v>
                </c:pt>
                <c:pt idx="255">
                  <c:v>-0.59670270000000003</c:v>
                </c:pt>
                <c:pt idx="256">
                  <c:v>-0.59670270000000003</c:v>
                </c:pt>
                <c:pt idx="257">
                  <c:v>-0.59362689999999996</c:v>
                </c:pt>
                <c:pt idx="258">
                  <c:v>-0.59362689999999996</c:v>
                </c:pt>
                <c:pt idx="259">
                  <c:v>-0.59670270000000003</c:v>
                </c:pt>
                <c:pt idx="260">
                  <c:v>-0.59670270000000003</c:v>
                </c:pt>
                <c:pt idx="261">
                  <c:v>-0.59362689999999996</c:v>
                </c:pt>
                <c:pt idx="262">
                  <c:v>-0.59362689999999996</c:v>
                </c:pt>
                <c:pt idx="263">
                  <c:v>-0.59670270000000003</c:v>
                </c:pt>
                <c:pt idx="264">
                  <c:v>-0.59362689999999996</c:v>
                </c:pt>
                <c:pt idx="265">
                  <c:v>-0.59362689999999996</c:v>
                </c:pt>
                <c:pt idx="266">
                  <c:v>-0.6028541999999999</c:v>
                </c:pt>
                <c:pt idx="267">
                  <c:v>-0.6120816</c:v>
                </c:pt>
                <c:pt idx="268">
                  <c:v>-0.59977849999999999</c:v>
                </c:pt>
                <c:pt idx="269">
                  <c:v>-0.59362689999999996</c:v>
                </c:pt>
                <c:pt idx="270">
                  <c:v>-0.59977849999999999</c:v>
                </c:pt>
                <c:pt idx="271">
                  <c:v>-0.6028541999999999</c:v>
                </c:pt>
                <c:pt idx="272">
                  <c:v>-0.59670270000000003</c:v>
                </c:pt>
                <c:pt idx="273">
                  <c:v>-0.58439949999999996</c:v>
                </c:pt>
                <c:pt idx="274">
                  <c:v>-0.58747529999999992</c:v>
                </c:pt>
                <c:pt idx="275">
                  <c:v>-0.6028541999999999</c:v>
                </c:pt>
                <c:pt idx="276">
                  <c:v>-0.60900579999999993</c:v>
                </c:pt>
                <c:pt idx="277">
                  <c:v>-0.59977849999999999</c:v>
                </c:pt>
                <c:pt idx="278">
                  <c:v>-0.6028541999999999</c:v>
                </c:pt>
                <c:pt idx="279">
                  <c:v>-0.6120816</c:v>
                </c:pt>
                <c:pt idx="280">
                  <c:v>-0.60900579999999993</c:v>
                </c:pt>
                <c:pt idx="281">
                  <c:v>-0.6028541999999999</c:v>
                </c:pt>
                <c:pt idx="282">
                  <c:v>-0.59977849999999999</c:v>
                </c:pt>
                <c:pt idx="283">
                  <c:v>-0.59977849999999999</c:v>
                </c:pt>
                <c:pt idx="284">
                  <c:v>-0.59670270000000003</c:v>
                </c:pt>
                <c:pt idx="285">
                  <c:v>-0.5905511</c:v>
                </c:pt>
                <c:pt idx="286">
                  <c:v>-0.5813237</c:v>
                </c:pt>
                <c:pt idx="287">
                  <c:v>-0.57824789999999993</c:v>
                </c:pt>
                <c:pt idx="288">
                  <c:v>-0.57824789999999993</c:v>
                </c:pt>
                <c:pt idx="289">
                  <c:v>-0.58747529999999992</c:v>
                </c:pt>
                <c:pt idx="290">
                  <c:v>-0.59977849999999999</c:v>
                </c:pt>
                <c:pt idx="291">
                  <c:v>-0.60592999999999997</c:v>
                </c:pt>
                <c:pt idx="292">
                  <c:v>-0.6120816</c:v>
                </c:pt>
                <c:pt idx="293">
                  <c:v>-0.61515739999999997</c:v>
                </c:pt>
                <c:pt idx="294">
                  <c:v>-0.61515739999999997</c:v>
                </c:pt>
                <c:pt idx="295">
                  <c:v>-0.6120816</c:v>
                </c:pt>
                <c:pt idx="296">
                  <c:v>-0.6028541999999999</c:v>
                </c:pt>
                <c:pt idx="297">
                  <c:v>-0.59977849999999999</c:v>
                </c:pt>
                <c:pt idx="298">
                  <c:v>-0.59362689999999996</c:v>
                </c:pt>
                <c:pt idx="299">
                  <c:v>-0.58747529999999992</c:v>
                </c:pt>
                <c:pt idx="300">
                  <c:v>-0.58439949999999996</c:v>
                </c:pt>
                <c:pt idx="301">
                  <c:v>-0.58439949999999996</c:v>
                </c:pt>
                <c:pt idx="302">
                  <c:v>-0.58439949999999996</c:v>
                </c:pt>
                <c:pt idx="303">
                  <c:v>-0.59362689999999996</c:v>
                </c:pt>
                <c:pt idx="304">
                  <c:v>-0.59977849999999999</c:v>
                </c:pt>
                <c:pt idx="305">
                  <c:v>-0.60592999999999997</c:v>
                </c:pt>
                <c:pt idx="306">
                  <c:v>-0.60900579999999993</c:v>
                </c:pt>
                <c:pt idx="307">
                  <c:v>-0.61823319999999993</c:v>
                </c:pt>
                <c:pt idx="308">
                  <c:v>-0.62438479999999996</c:v>
                </c:pt>
                <c:pt idx="309">
                  <c:v>-0.621309</c:v>
                </c:pt>
                <c:pt idx="310">
                  <c:v>-0.61515739999999997</c:v>
                </c:pt>
                <c:pt idx="311">
                  <c:v>-0.6120816</c:v>
                </c:pt>
                <c:pt idx="312">
                  <c:v>-0.60900579999999993</c:v>
                </c:pt>
                <c:pt idx="313">
                  <c:v>-0.60900579999999993</c:v>
                </c:pt>
                <c:pt idx="314">
                  <c:v>-0.6028541999999999</c:v>
                </c:pt>
                <c:pt idx="315">
                  <c:v>-0.6028541999999999</c:v>
                </c:pt>
                <c:pt idx="316">
                  <c:v>-0.60592999999999997</c:v>
                </c:pt>
                <c:pt idx="317">
                  <c:v>-0.60900579999999993</c:v>
                </c:pt>
                <c:pt idx="318">
                  <c:v>-0.60592999999999997</c:v>
                </c:pt>
                <c:pt idx="319">
                  <c:v>-0.6120816</c:v>
                </c:pt>
                <c:pt idx="320">
                  <c:v>-0.61823319999999993</c:v>
                </c:pt>
                <c:pt idx="321">
                  <c:v>-0.62438479999999996</c:v>
                </c:pt>
                <c:pt idx="322">
                  <c:v>-0.621309</c:v>
                </c:pt>
                <c:pt idx="323">
                  <c:v>-0.61823319999999993</c:v>
                </c:pt>
                <c:pt idx="324">
                  <c:v>-0.6120816</c:v>
                </c:pt>
                <c:pt idx="325">
                  <c:v>-0.6120816</c:v>
                </c:pt>
                <c:pt idx="326">
                  <c:v>-0.60900579999999993</c:v>
                </c:pt>
                <c:pt idx="327">
                  <c:v>-0.60900579999999993</c:v>
                </c:pt>
                <c:pt idx="328">
                  <c:v>-0.60900579999999993</c:v>
                </c:pt>
                <c:pt idx="329">
                  <c:v>-0.6120816</c:v>
                </c:pt>
                <c:pt idx="330">
                  <c:v>-0.61515739999999997</c:v>
                </c:pt>
                <c:pt idx="331">
                  <c:v>-0.61823319999999993</c:v>
                </c:pt>
                <c:pt idx="332">
                  <c:v>-0.62438479999999996</c:v>
                </c:pt>
                <c:pt idx="333">
                  <c:v>-0.62746049999999998</c:v>
                </c:pt>
                <c:pt idx="334">
                  <c:v>-0.63053629999999994</c:v>
                </c:pt>
                <c:pt idx="335">
                  <c:v>-0.63053629999999994</c:v>
                </c:pt>
                <c:pt idx="336">
                  <c:v>-0.63053629999999994</c:v>
                </c:pt>
                <c:pt idx="337">
                  <c:v>-0.63053629999999994</c:v>
                </c:pt>
                <c:pt idx="338">
                  <c:v>-0.62746049999999998</c:v>
                </c:pt>
                <c:pt idx="339">
                  <c:v>-0.62438479999999996</c:v>
                </c:pt>
                <c:pt idx="340">
                  <c:v>-0.621309</c:v>
                </c:pt>
                <c:pt idx="341">
                  <c:v>-0.621309</c:v>
                </c:pt>
                <c:pt idx="342">
                  <c:v>-0.61823319999999993</c:v>
                </c:pt>
                <c:pt idx="343">
                  <c:v>-0.61823319999999993</c:v>
                </c:pt>
                <c:pt idx="344">
                  <c:v>-0.621309</c:v>
                </c:pt>
                <c:pt idx="345">
                  <c:v>-0.62438479999999996</c:v>
                </c:pt>
                <c:pt idx="346">
                  <c:v>-0.62746049999999998</c:v>
                </c:pt>
                <c:pt idx="347">
                  <c:v>-0.63053629999999994</c:v>
                </c:pt>
                <c:pt idx="348">
                  <c:v>-0.63053629999999994</c:v>
                </c:pt>
                <c:pt idx="349">
                  <c:v>-0.63053629999999994</c:v>
                </c:pt>
                <c:pt idx="350">
                  <c:v>-0.63053629999999994</c:v>
                </c:pt>
                <c:pt idx="351">
                  <c:v>-0.63053629999999994</c:v>
                </c:pt>
                <c:pt idx="352">
                  <c:v>-0.62746049999999998</c:v>
                </c:pt>
                <c:pt idx="353">
                  <c:v>-0.62438479999999996</c:v>
                </c:pt>
                <c:pt idx="354">
                  <c:v>-0.62438479999999996</c:v>
                </c:pt>
                <c:pt idx="355">
                  <c:v>-0.62438479999999996</c:v>
                </c:pt>
                <c:pt idx="356">
                  <c:v>-0.621309</c:v>
                </c:pt>
                <c:pt idx="357">
                  <c:v>-0.621309</c:v>
                </c:pt>
                <c:pt idx="358">
                  <c:v>-0.62438479999999996</c:v>
                </c:pt>
                <c:pt idx="359">
                  <c:v>-0.62746049999999998</c:v>
                </c:pt>
                <c:pt idx="360">
                  <c:v>-0.63053629999999994</c:v>
                </c:pt>
                <c:pt idx="361">
                  <c:v>-0.63053629999999994</c:v>
                </c:pt>
                <c:pt idx="362">
                  <c:v>-0.63053629999999994</c:v>
                </c:pt>
                <c:pt idx="363">
                  <c:v>-0.63361210000000001</c:v>
                </c:pt>
                <c:pt idx="364">
                  <c:v>-0.63053629999999994</c:v>
                </c:pt>
                <c:pt idx="365">
                  <c:v>-0.63053629999999994</c:v>
                </c:pt>
                <c:pt idx="366">
                  <c:v>-0.63053629999999994</c:v>
                </c:pt>
                <c:pt idx="367">
                  <c:v>-0.62746049999999998</c:v>
                </c:pt>
                <c:pt idx="368">
                  <c:v>-0.62746049999999998</c:v>
                </c:pt>
                <c:pt idx="369">
                  <c:v>-0.62746049999999998</c:v>
                </c:pt>
                <c:pt idx="370">
                  <c:v>-0.62746049999999998</c:v>
                </c:pt>
                <c:pt idx="371">
                  <c:v>-0.62746049999999998</c:v>
                </c:pt>
                <c:pt idx="372">
                  <c:v>-0.63053629999999994</c:v>
                </c:pt>
                <c:pt idx="373">
                  <c:v>-0.63361210000000001</c:v>
                </c:pt>
                <c:pt idx="374">
                  <c:v>-0.63361210000000001</c:v>
                </c:pt>
                <c:pt idx="375">
                  <c:v>-0.63668791000000002</c:v>
                </c:pt>
                <c:pt idx="376">
                  <c:v>-0.63668791000000002</c:v>
                </c:pt>
                <c:pt idx="377">
                  <c:v>-0.63668791000000002</c:v>
                </c:pt>
                <c:pt idx="378">
                  <c:v>-0.63668791000000002</c:v>
                </c:pt>
                <c:pt idx="379">
                  <c:v>-0.63668791000000002</c:v>
                </c:pt>
                <c:pt idx="380">
                  <c:v>-0.63668791000000002</c:v>
                </c:pt>
                <c:pt idx="381">
                  <c:v>-0.63668791000000002</c:v>
                </c:pt>
                <c:pt idx="382">
                  <c:v>-0.63668791000000002</c:v>
                </c:pt>
                <c:pt idx="383">
                  <c:v>-0.63976369</c:v>
                </c:pt>
                <c:pt idx="384">
                  <c:v>-0.63668791000000002</c:v>
                </c:pt>
                <c:pt idx="385">
                  <c:v>-0.63668791000000002</c:v>
                </c:pt>
                <c:pt idx="386">
                  <c:v>-0.63668791000000002</c:v>
                </c:pt>
                <c:pt idx="387">
                  <c:v>-0.63668791000000002</c:v>
                </c:pt>
                <c:pt idx="388">
                  <c:v>-0.63668791000000002</c:v>
                </c:pt>
                <c:pt idx="389">
                  <c:v>-0.63976369</c:v>
                </c:pt>
                <c:pt idx="390">
                  <c:v>-0.63976369</c:v>
                </c:pt>
                <c:pt idx="391">
                  <c:v>-0.63976369</c:v>
                </c:pt>
                <c:pt idx="392">
                  <c:v>-0.63976369</c:v>
                </c:pt>
                <c:pt idx="393">
                  <c:v>-0.63976369</c:v>
                </c:pt>
                <c:pt idx="394">
                  <c:v>-0.63976369</c:v>
                </c:pt>
                <c:pt idx="395">
                  <c:v>-0.63976369</c:v>
                </c:pt>
                <c:pt idx="396">
                  <c:v>-0.63976369</c:v>
                </c:pt>
                <c:pt idx="397">
                  <c:v>-0.63976369</c:v>
                </c:pt>
                <c:pt idx="398">
                  <c:v>-0.63976369</c:v>
                </c:pt>
                <c:pt idx="399">
                  <c:v>-0.63976369</c:v>
                </c:pt>
                <c:pt idx="400">
                  <c:v>-0.63976369</c:v>
                </c:pt>
                <c:pt idx="401">
                  <c:v>-0.63976369</c:v>
                </c:pt>
                <c:pt idx="402">
                  <c:v>-0.63976369</c:v>
                </c:pt>
                <c:pt idx="403">
                  <c:v>-0.63976369</c:v>
                </c:pt>
                <c:pt idx="404">
                  <c:v>-0.64283947999999991</c:v>
                </c:pt>
                <c:pt idx="405">
                  <c:v>-0.64591525999999999</c:v>
                </c:pt>
                <c:pt idx="406">
                  <c:v>-0.64899105999999995</c:v>
                </c:pt>
                <c:pt idx="407">
                  <c:v>-0.64899105999999995</c:v>
                </c:pt>
                <c:pt idx="408">
                  <c:v>-0.64899105999999995</c:v>
                </c:pt>
                <c:pt idx="409">
                  <c:v>-0.64591525999999999</c:v>
                </c:pt>
                <c:pt idx="410">
                  <c:v>-0.64591525999999999</c:v>
                </c:pt>
                <c:pt idx="411">
                  <c:v>-0.64283947999999991</c:v>
                </c:pt>
                <c:pt idx="412">
                  <c:v>-0.64283947999999991</c:v>
                </c:pt>
                <c:pt idx="413">
                  <c:v>-0.64283947999999991</c:v>
                </c:pt>
                <c:pt idx="414">
                  <c:v>-0.63976369</c:v>
                </c:pt>
                <c:pt idx="415">
                  <c:v>-0.63976369</c:v>
                </c:pt>
                <c:pt idx="416">
                  <c:v>-0.63976369</c:v>
                </c:pt>
                <c:pt idx="417">
                  <c:v>-0.64283947999999991</c:v>
                </c:pt>
                <c:pt idx="418">
                  <c:v>-0.64591525999999999</c:v>
                </c:pt>
                <c:pt idx="419">
                  <c:v>-0.64591525999999999</c:v>
                </c:pt>
                <c:pt idx="420">
                  <c:v>-0.64899105999999995</c:v>
                </c:pt>
                <c:pt idx="421">
                  <c:v>-0.64899105999999995</c:v>
                </c:pt>
                <c:pt idx="422">
                  <c:v>-0.65206683999999993</c:v>
                </c:pt>
                <c:pt idx="423">
                  <c:v>-0.65514262999999995</c:v>
                </c:pt>
                <c:pt idx="424">
                  <c:v>-0.65514262999999995</c:v>
                </c:pt>
                <c:pt idx="425">
                  <c:v>-0.65514262999999995</c:v>
                </c:pt>
                <c:pt idx="426">
                  <c:v>-0.65514262999999995</c:v>
                </c:pt>
                <c:pt idx="427">
                  <c:v>-0.65206683999999993</c:v>
                </c:pt>
                <c:pt idx="428">
                  <c:v>-0.65206683999999993</c:v>
                </c:pt>
                <c:pt idx="429">
                  <c:v>-0.65206683999999993</c:v>
                </c:pt>
                <c:pt idx="430">
                  <c:v>-0.65206683999999993</c:v>
                </c:pt>
                <c:pt idx="431">
                  <c:v>-0.65206683999999993</c:v>
                </c:pt>
                <c:pt idx="432">
                  <c:v>-0.65206683999999993</c:v>
                </c:pt>
                <c:pt idx="433">
                  <c:v>-0.65514262999999995</c:v>
                </c:pt>
                <c:pt idx="434">
                  <c:v>-0.65514262999999995</c:v>
                </c:pt>
                <c:pt idx="435">
                  <c:v>-0.65514262999999995</c:v>
                </c:pt>
                <c:pt idx="436">
                  <c:v>-0.65514262999999995</c:v>
                </c:pt>
                <c:pt idx="437">
                  <c:v>-0.65514262999999995</c:v>
                </c:pt>
                <c:pt idx="438">
                  <c:v>-0.65514262999999995</c:v>
                </c:pt>
                <c:pt idx="439">
                  <c:v>-0.65514262999999995</c:v>
                </c:pt>
                <c:pt idx="440">
                  <c:v>-0.65206683999999993</c:v>
                </c:pt>
                <c:pt idx="441">
                  <c:v>-0.65206683999999993</c:v>
                </c:pt>
                <c:pt idx="442">
                  <c:v>-0.65206683999999993</c:v>
                </c:pt>
                <c:pt idx="443">
                  <c:v>-0.65206683999999993</c:v>
                </c:pt>
                <c:pt idx="444">
                  <c:v>-0.65206683999999993</c:v>
                </c:pt>
                <c:pt idx="445">
                  <c:v>-0.64899105999999995</c:v>
                </c:pt>
                <c:pt idx="446">
                  <c:v>-0.65206683999999993</c:v>
                </c:pt>
                <c:pt idx="447">
                  <c:v>-0.65514262999999995</c:v>
                </c:pt>
                <c:pt idx="448">
                  <c:v>-0.65821840999999992</c:v>
                </c:pt>
                <c:pt idx="449">
                  <c:v>-0.65514262999999995</c:v>
                </c:pt>
                <c:pt idx="450">
                  <c:v>-0.65514262999999995</c:v>
                </c:pt>
                <c:pt idx="451">
                  <c:v>-0.65514262999999995</c:v>
                </c:pt>
                <c:pt idx="452">
                  <c:v>-0.65514262999999995</c:v>
                </c:pt>
                <c:pt idx="453">
                  <c:v>-0.65206683999999993</c:v>
                </c:pt>
                <c:pt idx="454">
                  <c:v>-0.65206683999999993</c:v>
                </c:pt>
                <c:pt idx="455">
                  <c:v>-0.65206683999999993</c:v>
                </c:pt>
                <c:pt idx="456">
                  <c:v>-0.65206683999999993</c:v>
                </c:pt>
                <c:pt idx="457">
                  <c:v>-0.65206683999999993</c:v>
                </c:pt>
                <c:pt idx="458">
                  <c:v>-0.65206683999999993</c:v>
                </c:pt>
                <c:pt idx="459">
                  <c:v>-0.65206683999999993</c:v>
                </c:pt>
                <c:pt idx="460">
                  <c:v>-0.65206683999999993</c:v>
                </c:pt>
                <c:pt idx="461">
                  <c:v>-0.65206683999999993</c:v>
                </c:pt>
                <c:pt idx="462">
                  <c:v>-0.64899105999999995</c:v>
                </c:pt>
                <c:pt idx="463">
                  <c:v>-0.64899105999999995</c:v>
                </c:pt>
                <c:pt idx="464">
                  <c:v>-0.65206683999999993</c:v>
                </c:pt>
                <c:pt idx="465">
                  <c:v>-0.65206683999999993</c:v>
                </c:pt>
                <c:pt idx="466">
                  <c:v>-0.65206683999999993</c:v>
                </c:pt>
                <c:pt idx="467">
                  <c:v>-0.65206683999999993</c:v>
                </c:pt>
                <c:pt idx="468">
                  <c:v>-0.65514262999999995</c:v>
                </c:pt>
                <c:pt idx="469">
                  <c:v>-0.65514262999999995</c:v>
                </c:pt>
                <c:pt idx="470">
                  <c:v>-0.65206683999999993</c:v>
                </c:pt>
                <c:pt idx="471">
                  <c:v>-0.65206683999999993</c:v>
                </c:pt>
                <c:pt idx="472">
                  <c:v>-0.65206683999999993</c:v>
                </c:pt>
                <c:pt idx="473">
                  <c:v>-0.65206683999999993</c:v>
                </c:pt>
                <c:pt idx="474">
                  <c:v>-0.65206683999999993</c:v>
                </c:pt>
                <c:pt idx="475">
                  <c:v>-0.65206683999999993</c:v>
                </c:pt>
                <c:pt idx="476">
                  <c:v>-0.65206683999999993</c:v>
                </c:pt>
                <c:pt idx="477">
                  <c:v>-0.65206683999999993</c:v>
                </c:pt>
                <c:pt idx="478">
                  <c:v>-0.65206683999999993</c:v>
                </c:pt>
                <c:pt idx="479">
                  <c:v>-0.65514262999999995</c:v>
                </c:pt>
                <c:pt idx="480">
                  <c:v>-0.65514262999999995</c:v>
                </c:pt>
                <c:pt idx="481">
                  <c:v>-0.65206683999999993</c:v>
                </c:pt>
                <c:pt idx="482">
                  <c:v>-0.65206683999999993</c:v>
                </c:pt>
                <c:pt idx="483">
                  <c:v>-0.65206683999999993</c:v>
                </c:pt>
                <c:pt idx="484">
                  <c:v>-0.65206683999999993</c:v>
                </c:pt>
                <c:pt idx="485">
                  <c:v>-0.65206683999999993</c:v>
                </c:pt>
                <c:pt idx="486">
                  <c:v>-0.65206683999999993</c:v>
                </c:pt>
                <c:pt idx="487">
                  <c:v>-0.65206683999999993</c:v>
                </c:pt>
                <c:pt idx="488">
                  <c:v>-0.65206683999999993</c:v>
                </c:pt>
                <c:pt idx="489">
                  <c:v>-0.65206683999999993</c:v>
                </c:pt>
                <c:pt idx="490">
                  <c:v>-0.65206683999999993</c:v>
                </c:pt>
                <c:pt idx="491">
                  <c:v>-0.65514262999999995</c:v>
                </c:pt>
                <c:pt idx="492">
                  <c:v>-0.65514262999999995</c:v>
                </c:pt>
                <c:pt idx="493">
                  <c:v>-0.65514262999999995</c:v>
                </c:pt>
                <c:pt idx="494">
                  <c:v>-0.65514262999999995</c:v>
                </c:pt>
                <c:pt idx="495">
                  <c:v>-0.65821840999999992</c:v>
                </c:pt>
                <c:pt idx="496">
                  <c:v>-0.66129419999999994</c:v>
                </c:pt>
                <c:pt idx="497">
                  <c:v>-0.66129419999999994</c:v>
                </c:pt>
                <c:pt idx="498">
                  <c:v>-0.66129419999999994</c:v>
                </c:pt>
                <c:pt idx="499">
                  <c:v>-0.66129419999999994</c:v>
                </c:pt>
                <c:pt idx="500">
                  <c:v>-0.66129419999999994</c:v>
                </c:pt>
                <c:pt idx="501">
                  <c:v>-0.66129419999999994</c:v>
                </c:pt>
                <c:pt idx="502">
                  <c:v>-0.66129419999999994</c:v>
                </c:pt>
                <c:pt idx="503">
                  <c:v>-0.65821840999999992</c:v>
                </c:pt>
                <c:pt idx="504">
                  <c:v>-0.65821840999999992</c:v>
                </c:pt>
                <c:pt idx="505">
                  <c:v>-0.65821840999999992</c:v>
                </c:pt>
                <c:pt idx="506">
                  <c:v>-0.66129419999999994</c:v>
                </c:pt>
                <c:pt idx="507">
                  <c:v>-0.66129419999999994</c:v>
                </c:pt>
                <c:pt idx="508">
                  <c:v>-0.66129419999999994</c:v>
                </c:pt>
                <c:pt idx="509">
                  <c:v>-0.66129419999999994</c:v>
                </c:pt>
                <c:pt idx="510">
                  <c:v>-0.65821840999999992</c:v>
                </c:pt>
                <c:pt idx="511">
                  <c:v>-0.65821840999999992</c:v>
                </c:pt>
                <c:pt idx="512">
                  <c:v>-0.65821840999999992</c:v>
                </c:pt>
                <c:pt idx="513">
                  <c:v>-0.65821840999999992</c:v>
                </c:pt>
                <c:pt idx="514">
                  <c:v>-0.65821840999999992</c:v>
                </c:pt>
                <c:pt idx="515">
                  <c:v>-0.65821840999999992</c:v>
                </c:pt>
                <c:pt idx="516">
                  <c:v>-0.65821840999999992</c:v>
                </c:pt>
                <c:pt idx="517">
                  <c:v>-0.65821840999999992</c:v>
                </c:pt>
                <c:pt idx="518">
                  <c:v>-0.65821840999999992</c:v>
                </c:pt>
                <c:pt idx="519">
                  <c:v>-0.65821840999999992</c:v>
                </c:pt>
                <c:pt idx="520">
                  <c:v>-0.65821840999999992</c:v>
                </c:pt>
                <c:pt idx="521">
                  <c:v>-0.65821840999999992</c:v>
                </c:pt>
                <c:pt idx="522">
                  <c:v>-0.65821840999999992</c:v>
                </c:pt>
                <c:pt idx="523">
                  <c:v>-0.65821840999999992</c:v>
                </c:pt>
                <c:pt idx="524">
                  <c:v>-0.65821840999999992</c:v>
                </c:pt>
                <c:pt idx="525">
                  <c:v>-0.65821840999999992</c:v>
                </c:pt>
                <c:pt idx="526">
                  <c:v>-0.65821840999999992</c:v>
                </c:pt>
                <c:pt idx="527">
                  <c:v>-0.65821840999999992</c:v>
                </c:pt>
                <c:pt idx="528">
                  <c:v>-0.65821840999999992</c:v>
                </c:pt>
                <c:pt idx="529">
                  <c:v>-0.66129419999999994</c:v>
                </c:pt>
                <c:pt idx="530">
                  <c:v>-0.66129419999999994</c:v>
                </c:pt>
                <c:pt idx="531">
                  <c:v>-0.66129419999999994</c:v>
                </c:pt>
                <c:pt idx="532">
                  <c:v>-0.66129419999999994</c:v>
                </c:pt>
                <c:pt idx="533">
                  <c:v>-0.66436998999999997</c:v>
                </c:pt>
                <c:pt idx="534">
                  <c:v>-0.66436998999999997</c:v>
                </c:pt>
                <c:pt idx="535">
                  <c:v>-0.66436998999999997</c:v>
                </c:pt>
                <c:pt idx="536">
                  <c:v>-0.66744577999999999</c:v>
                </c:pt>
                <c:pt idx="537">
                  <c:v>-0.66744577999999999</c:v>
                </c:pt>
                <c:pt idx="538">
                  <c:v>-0.66744577999999999</c:v>
                </c:pt>
                <c:pt idx="539">
                  <c:v>-0.66744577999999999</c:v>
                </c:pt>
                <c:pt idx="540">
                  <c:v>-0.66744577999999999</c:v>
                </c:pt>
                <c:pt idx="541">
                  <c:v>-0.66744577999999999</c:v>
                </c:pt>
                <c:pt idx="542">
                  <c:v>-0.67052157000000001</c:v>
                </c:pt>
                <c:pt idx="543">
                  <c:v>-0.67052157000000001</c:v>
                </c:pt>
                <c:pt idx="544">
                  <c:v>-0.67359734999999998</c:v>
                </c:pt>
                <c:pt idx="545">
                  <c:v>-0.67359734999999998</c:v>
                </c:pt>
                <c:pt idx="546">
                  <c:v>-0.67359734999999998</c:v>
                </c:pt>
                <c:pt idx="547">
                  <c:v>-0.67359734999999998</c:v>
                </c:pt>
                <c:pt idx="548">
                  <c:v>-0.67052157000000001</c:v>
                </c:pt>
                <c:pt idx="549">
                  <c:v>-0.67359734999999998</c:v>
                </c:pt>
                <c:pt idx="550">
                  <c:v>-0.67667314000000001</c:v>
                </c:pt>
                <c:pt idx="551">
                  <c:v>-0.67974892999999992</c:v>
                </c:pt>
                <c:pt idx="552">
                  <c:v>-0.67974892999999992</c:v>
                </c:pt>
                <c:pt idx="553">
                  <c:v>-0.67667314000000001</c:v>
                </c:pt>
                <c:pt idx="554">
                  <c:v>-0.67667314000000001</c:v>
                </c:pt>
                <c:pt idx="555">
                  <c:v>-0.67359734999999998</c:v>
                </c:pt>
                <c:pt idx="556">
                  <c:v>-0.67359734999999998</c:v>
                </c:pt>
                <c:pt idx="557">
                  <c:v>-0.67052157000000001</c:v>
                </c:pt>
                <c:pt idx="558">
                  <c:v>-0.67052157000000001</c:v>
                </c:pt>
                <c:pt idx="559">
                  <c:v>-0.67052157000000001</c:v>
                </c:pt>
                <c:pt idx="560">
                  <c:v>-0.66744577999999999</c:v>
                </c:pt>
                <c:pt idx="561">
                  <c:v>-0.66744577999999999</c:v>
                </c:pt>
                <c:pt idx="562">
                  <c:v>-0.67052157000000001</c:v>
                </c:pt>
                <c:pt idx="563">
                  <c:v>-0.67052157000000001</c:v>
                </c:pt>
                <c:pt idx="564">
                  <c:v>-0.67052157000000001</c:v>
                </c:pt>
                <c:pt idx="565">
                  <c:v>-0.67052157000000001</c:v>
                </c:pt>
                <c:pt idx="566">
                  <c:v>-0.67052157000000001</c:v>
                </c:pt>
                <c:pt idx="567">
                  <c:v>-0.67052157000000001</c:v>
                </c:pt>
                <c:pt idx="568">
                  <c:v>-0.67052157000000001</c:v>
                </c:pt>
                <c:pt idx="569">
                  <c:v>-0.67052157000000001</c:v>
                </c:pt>
                <c:pt idx="570">
                  <c:v>-0.67052157000000001</c:v>
                </c:pt>
                <c:pt idx="571">
                  <c:v>-0.67052157000000001</c:v>
                </c:pt>
                <c:pt idx="572">
                  <c:v>-0.67052157000000001</c:v>
                </c:pt>
                <c:pt idx="573">
                  <c:v>-0.67052157000000001</c:v>
                </c:pt>
                <c:pt idx="574">
                  <c:v>-0.67359734999999998</c:v>
                </c:pt>
                <c:pt idx="575">
                  <c:v>-0.67359734999999998</c:v>
                </c:pt>
                <c:pt idx="576">
                  <c:v>-0.67359734999999998</c:v>
                </c:pt>
                <c:pt idx="577">
                  <c:v>-0.67359734999999998</c:v>
                </c:pt>
                <c:pt idx="578">
                  <c:v>-0.67667314000000001</c:v>
                </c:pt>
                <c:pt idx="579">
                  <c:v>-0.67667314000000001</c:v>
                </c:pt>
                <c:pt idx="580">
                  <c:v>-0.67667314000000001</c:v>
                </c:pt>
                <c:pt idx="581">
                  <c:v>-0.67359734999999998</c:v>
                </c:pt>
                <c:pt idx="582">
                  <c:v>-0.67359734999999998</c:v>
                </c:pt>
                <c:pt idx="583">
                  <c:v>-0.67359734999999998</c:v>
                </c:pt>
                <c:pt idx="584">
                  <c:v>-0.67052157000000001</c:v>
                </c:pt>
                <c:pt idx="585">
                  <c:v>-0.67052157000000001</c:v>
                </c:pt>
                <c:pt idx="586">
                  <c:v>-0.67052157000000001</c:v>
                </c:pt>
                <c:pt idx="587">
                  <c:v>-0.67052157000000001</c:v>
                </c:pt>
                <c:pt idx="588">
                  <c:v>-0.67052157000000001</c:v>
                </c:pt>
                <c:pt idx="589">
                  <c:v>-0.67052157000000001</c:v>
                </c:pt>
                <c:pt idx="590">
                  <c:v>-0.67052157000000001</c:v>
                </c:pt>
                <c:pt idx="591">
                  <c:v>-0.67052157000000001</c:v>
                </c:pt>
                <c:pt idx="592">
                  <c:v>-0.67052157000000001</c:v>
                </c:pt>
                <c:pt idx="593">
                  <c:v>-0.67052157000000001</c:v>
                </c:pt>
                <c:pt idx="594">
                  <c:v>-0.67052157000000001</c:v>
                </c:pt>
                <c:pt idx="595">
                  <c:v>-0.67052157000000001</c:v>
                </c:pt>
                <c:pt idx="596">
                  <c:v>-0.67052157000000001</c:v>
                </c:pt>
                <c:pt idx="597">
                  <c:v>-0.67052157000000001</c:v>
                </c:pt>
                <c:pt idx="598">
                  <c:v>-0.67359734999999998</c:v>
                </c:pt>
                <c:pt idx="599">
                  <c:v>-0.67359734999999998</c:v>
                </c:pt>
                <c:pt idx="600">
                  <c:v>-0.67359734999999998</c:v>
                </c:pt>
                <c:pt idx="601">
                  <c:v>-0.67359734999999998</c:v>
                </c:pt>
                <c:pt idx="602">
                  <c:v>-0.67359734999999998</c:v>
                </c:pt>
                <c:pt idx="603">
                  <c:v>-0.67359734999999998</c:v>
                </c:pt>
                <c:pt idx="604">
                  <c:v>-0.67359734999999998</c:v>
                </c:pt>
                <c:pt idx="605">
                  <c:v>-0.67359734999999998</c:v>
                </c:pt>
                <c:pt idx="606">
                  <c:v>-0.67359734999999998</c:v>
                </c:pt>
                <c:pt idx="607">
                  <c:v>-0.67052157000000001</c:v>
                </c:pt>
                <c:pt idx="608">
                  <c:v>-0.67359734999999998</c:v>
                </c:pt>
                <c:pt idx="609">
                  <c:v>-0.67359734999999998</c:v>
                </c:pt>
                <c:pt idx="610">
                  <c:v>-0.67359734999999998</c:v>
                </c:pt>
                <c:pt idx="611">
                  <c:v>-0.67359734999999998</c:v>
                </c:pt>
                <c:pt idx="612">
                  <c:v>-0.67359734999999998</c:v>
                </c:pt>
                <c:pt idx="613">
                  <c:v>-0.67667314000000001</c:v>
                </c:pt>
                <c:pt idx="614">
                  <c:v>-0.67667314000000001</c:v>
                </c:pt>
                <c:pt idx="615">
                  <c:v>-0.67667314000000001</c:v>
                </c:pt>
                <c:pt idx="616">
                  <c:v>-0.67667314000000001</c:v>
                </c:pt>
                <c:pt idx="617">
                  <c:v>-0.67667314000000001</c:v>
                </c:pt>
                <c:pt idx="618">
                  <c:v>-0.67667314000000001</c:v>
                </c:pt>
                <c:pt idx="619">
                  <c:v>-0.67667314000000001</c:v>
                </c:pt>
                <c:pt idx="620">
                  <c:v>-0.67974892999999992</c:v>
                </c:pt>
                <c:pt idx="621">
                  <c:v>-0.67974892999999992</c:v>
                </c:pt>
                <c:pt idx="622">
                  <c:v>-0.67974892999999992</c:v>
                </c:pt>
                <c:pt idx="623">
                  <c:v>-0.68282471</c:v>
                </c:pt>
                <c:pt idx="624">
                  <c:v>-0.68282471</c:v>
                </c:pt>
                <c:pt idx="625">
                  <c:v>-0.68282471</c:v>
                </c:pt>
                <c:pt idx="626">
                  <c:v>-0.68282471</c:v>
                </c:pt>
                <c:pt idx="627">
                  <c:v>-0.68282471</c:v>
                </c:pt>
                <c:pt idx="628">
                  <c:v>-0.68282471</c:v>
                </c:pt>
                <c:pt idx="629">
                  <c:v>-0.68282471</c:v>
                </c:pt>
                <c:pt idx="630">
                  <c:v>-0.68282471</c:v>
                </c:pt>
                <c:pt idx="631">
                  <c:v>-0.68282471</c:v>
                </c:pt>
                <c:pt idx="632">
                  <c:v>-0.68282471</c:v>
                </c:pt>
                <c:pt idx="633">
                  <c:v>-0.68282471</c:v>
                </c:pt>
                <c:pt idx="634">
                  <c:v>-0.68282471</c:v>
                </c:pt>
                <c:pt idx="635">
                  <c:v>-0.68282471</c:v>
                </c:pt>
                <c:pt idx="636">
                  <c:v>-0.68282471</c:v>
                </c:pt>
                <c:pt idx="637">
                  <c:v>-0.68282471</c:v>
                </c:pt>
                <c:pt idx="638">
                  <c:v>-0.68282471</c:v>
                </c:pt>
                <c:pt idx="639">
                  <c:v>-0.68282471</c:v>
                </c:pt>
                <c:pt idx="640">
                  <c:v>-0.68590049999999991</c:v>
                </c:pt>
                <c:pt idx="641">
                  <c:v>-0.68590049999999991</c:v>
                </c:pt>
                <c:pt idx="642">
                  <c:v>-0.68590049999999991</c:v>
                </c:pt>
                <c:pt idx="643">
                  <c:v>-0.68590049999999991</c:v>
                </c:pt>
                <c:pt idx="644">
                  <c:v>-0.68590049999999991</c:v>
                </c:pt>
                <c:pt idx="645">
                  <c:v>-0.68590049999999991</c:v>
                </c:pt>
                <c:pt idx="646">
                  <c:v>-0.68590049999999991</c:v>
                </c:pt>
                <c:pt idx="647">
                  <c:v>-0.68590049999999991</c:v>
                </c:pt>
                <c:pt idx="648">
                  <c:v>-0.68590049999999991</c:v>
                </c:pt>
                <c:pt idx="649">
                  <c:v>-0.68590049999999991</c:v>
                </c:pt>
                <c:pt idx="650">
                  <c:v>-0.68590049999999991</c:v>
                </c:pt>
                <c:pt idx="651">
                  <c:v>-0.68590049999999991</c:v>
                </c:pt>
                <c:pt idx="652">
                  <c:v>-0.68590049999999991</c:v>
                </c:pt>
                <c:pt idx="653">
                  <c:v>-0.68590049999999991</c:v>
                </c:pt>
                <c:pt idx="654">
                  <c:v>-0.68282471</c:v>
                </c:pt>
                <c:pt idx="655">
                  <c:v>-0.68282471</c:v>
                </c:pt>
                <c:pt idx="656">
                  <c:v>-0.68282471</c:v>
                </c:pt>
                <c:pt idx="657">
                  <c:v>-0.68282471</c:v>
                </c:pt>
                <c:pt idx="658">
                  <c:v>-0.68282471</c:v>
                </c:pt>
                <c:pt idx="659">
                  <c:v>-0.68282471</c:v>
                </c:pt>
                <c:pt idx="660">
                  <c:v>-0.68282471</c:v>
                </c:pt>
                <c:pt idx="661">
                  <c:v>-0.68282471</c:v>
                </c:pt>
                <c:pt idx="662">
                  <c:v>-0.68282471</c:v>
                </c:pt>
                <c:pt idx="663">
                  <c:v>-0.68590049999999991</c:v>
                </c:pt>
                <c:pt idx="664">
                  <c:v>-0.68590049999999991</c:v>
                </c:pt>
                <c:pt idx="665">
                  <c:v>-0.68897628999999994</c:v>
                </c:pt>
                <c:pt idx="666">
                  <c:v>-0.68897628999999994</c:v>
                </c:pt>
                <c:pt idx="667">
                  <c:v>-0.69205207999999996</c:v>
                </c:pt>
                <c:pt idx="668">
                  <c:v>-0.69205207999999996</c:v>
                </c:pt>
                <c:pt idx="669">
                  <c:v>-0.69205207999999996</c:v>
                </c:pt>
                <c:pt idx="670">
                  <c:v>-0.69512785999999993</c:v>
                </c:pt>
                <c:pt idx="671">
                  <c:v>-0.69512785999999993</c:v>
                </c:pt>
                <c:pt idx="672">
                  <c:v>-0.69512785999999993</c:v>
                </c:pt>
                <c:pt idx="673">
                  <c:v>-0.69205207999999996</c:v>
                </c:pt>
                <c:pt idx="674">
                  <c:v>-0.69205207999999996</c:v>
                </c:pt>
                <c:pt idx="675">
                  <c:v>-0.69205207999999996</c:v>
                </c:pt>
                <c:pt idx="676">
                  <c:v>-0.69205207999999996</c:v>
                </c:pt>
                <c:pt idx="677">
                  <c:v>-0.69205207999999996</c:v>
                </c:pt>
                <c:pt idx="678">
                  <c:v>-0.69205207999999996</c:v>
                </c:pt>
                <c:pt idx="679">
                  <c:v>-0.69205207999999996</c:v>
                </c:pt>
                <c:pt idx="680">
                  <c:v>-0.68897628999999994</c:v>
                </c:pt>
                <c:pt idx="681">
                  <c:v>-0.68897628999999994</c:v>
                </c:pt>
                <c:pt idx="682">
                  <c:v>-0.68897628999999994</c:v>
                </c:pt>
                <c:pt idx="683">
                  <c:v>-0.69512785999999993</c:v>
                </c:pt>
                <c:pt idx="684">
                  <c:v>-0.69205207999999996</c:v>
                </c:pt>
                <c:pt idx="685">
                  <c:v>-0.69205207999999996</c:v>
                </c:pt>
                <c:pt idx="686">
                  <c:v>-0.69205207999999996</c:v>
                </c:pt>
                <c:pt idx="687">
                  <c:v>-0.69205207999999996</c:v>
                </c:pt>
                <c:pt idx="688">
                  <c:v>-0.69205207999999996</c:v>
                </c:pt>
                <c:pt idx="689">
                  <c:v>-0.69205207999999996</c:v>
                </c:pt>
                <c:pt idx="690">
                  <c:v>-0.69205207999999996</c:v>
                </c:pt>
                <c:pt idx="691">
                  <c:v>-0.69205207999999996</c:v>
                </c:pt>
                <c:pt idx="692">
                  <c:v>-0.69205207999999996</c:v>
                </c:pt>
                <c:pt idx="693">
                  <c:v>-0.69205207999999996</c:v>
                </c:pt>
                <c:pt idx="694">
                  <c:v>-0.69205207999999996</c:v>
                </c:pt>
                <c:pt idx="695">
                  <c:v>-0.68897628999999994</c:v>
                </c:pt>
                <c:pt idx="696">
                  <c:v>-0.69205207999999996</c:v>
                </c:pt>
                <c:pt idx="697">
                  <c:v>-0.69205207999999996</c:v>
                </c:pt>
                <c:pt idx="698">
                  <c:v>-0.69205207999999996</c:v>
                </c:pt>
                <c:pt idx="699">
                  <c:v>-0.68897628999999994</c:v>
                </c:pt>
                <c:pt idx="700">
                  <c:v>-0.68897628999999994</c:v>
                </c:pt>
                <c:pt idx="701">
                  <c:v>-0.69205207999999996</c:v>
                </c:pt>
                <c:pt idx="702">
                  <c:v>-0.68897628999999994</c:v>
                </c:pt>
                <c:pt idx="703">
                  <c:v>-0.68590049999999991</c:v>
                </c:pt>
                <c:pt idx="704">
                  <c:v>-0.68590049999999991</c:v>
                </c:pt>
                <c:pt idx="705">
                  <c:v>-0.68897628999999994</c:v>
                </c:pt>
                <c:pt idx="706">
                  <c:v>-0.68897628999999994</c:v>
                </c:pt>
                <c:pt idx="707">
                  <c:v>-0.68897628999999994</c:v>
                </c:pt>
                <c:pt idx="708">
                  <c:v>-0.68897628999999994</c:v>
                </c:pt>
                <c:pt idx="709">
                  <c:v>-0.69205207999999996</c:v>
                </c:pt>
                <c:pt idx="710">
                  <c:v>-0.68897628999999994</c:v>
                </c:pt>
                <c:pt idx="711">
                  <c:v>-0.68897628999999994</c:v>
                </c:pt>
                <c:pt idx="712">
                  <c:v>-0.68897628999999994</c:v>
                </c:pt>
                <c:pt idx="713">
                  <c:v>-0.68897628999999994</c:v>
                </c:pt>
                <c:pt idx="714">
                  <c:v>-0.68897628999999994</c:v>
                </c:pt>
                <c:pt idx="715">
                  <c:v>-0.68897628999999994</c:v>
                </c:pt>
                <c:pt idx="716">
                  <c:v>-0.68897628999999994</c:v>
                </c:pt>
                <c:pt idx="717">
                  <c:v>-0.68897628999999994</c:v>
                </c:pt>
                <c:pt idx="718">
                  <c:v>-0.69205207999999996</c:v>
                </c:pt>
                <c:pt idx="719">
                  <c:v>-0.69205207999999996</c:v>
                </c:pt>
                <c:pt idx="720">
                  <c:v>-0.69205207999999996</c:v>
                </c:pt>
                <c:pt idx="721">
                  <c:v>-0.69205207999999996</c:v>
                </c:pt>
                <c:pt idx="722">
                  <c:v>-0.69205207999999996</c:v>
                </c:pt>
                <c:pt idx="723">
                  <c:v>-0.69205207999999996</c:v>
                </c:pt>
                <c:pt idx="724">
                  <c:v>-0.69205207999999996</c:v>
                </c:pt>
                <c:pt idx="725">
                  <c:v>-0.69205207999999996</c:v>
                </c:pt>
                <c:pt idx="726">
                  <c:v>-0.69512785999999993</c:v>
                </c:pt>
                <c:pt idx="727">
                  <c:v>-0.69512785999999993</c:v>
                </c:pt>
                <c:pt idx="728">
                  <c:v>-0.69512785999999993</c:v>
                </c:pt>
                <c:pt idx="729">
                  <c:v>-0.69512785999999993</c:v>
                </c:pt>
                <c:pt idx="730">
                  <c:v>-0.69820364999999995</c:v>
                </c:pt>
                <c:pt idx="731">
                  <c:v>-0.69820364999999995</c:v>
                </c:pt>
                <c:pt idx="732">
                  <c:v>-0.69820364999999995</c:v>
                </c:pt>
                <c:pt idx="733">
                  <c:v>-0.69820364999999995</c:v>
                </c:pt>
                <c:pt idx="734">
                  <c:v>-0.69820364999999995</c:v>
                </c:pt>
                <c:pt idx="735">
                  <c:v>-0.69820364999999995</c:v>
                </c:pt>
                <c:pt idx="736">
                  <c:v>-0.69820364999999995</c:v>
                </c:pt>
                <c:pt idx="737">
                  <c:v>-0.70127943999999998</c:v>
                </c:pt>
                <c:pt idx="738">
                  <c:v>-0.70435523</c:v>
                </c:pt>
                <c:pt idx="739">
                  <c:v>-0.70435523</c:v>
                </c:pt>
                <c:pt idx="740">
                  <c:v>-0.70435523</c:v>
                </c:pt>
                <c:pt idx="741">
                  <c:v>-0.70435523</c:v>
                </c:pt>
                <c:pt idx="742">
                  <c:v>-0.70435523</c:v>
                </c:pt>
                <c:pt idx="743">
                  <c:v>-0.70435523</c:v>
                </c:pt>
                <c:pt idx="744">
                  <c:v>-0.70435523</c:v>
                </c:pt>
                <c:pt idx="745">
                  <c:v>-0.70435523</c:v>
                </c:pt>
                <c:pt idx="746">
                  <c:v>-0.70435523</c:v>
                </c:pt>
                <c:pt idx="747">
                  <c:v>-0.70435523</c:v>
                </c:pt>
                <c:pt idx="748">
                  <c:v>-0.70435523</c:v>
                </c:pt>
                <c:pt idx="749">
                  <c:v>-0.70435523</c:v>
                </c:pt>
                <c:pt idx="750">
                  <c:v>-0.70435523</c:v>
                </c:pt>
                <c:pt idx="751">
                  <c:v>-0.70435523</c:v>
                </c:pt>
                <c:pt idx="752">
                  <c:v>-0.70743100999999997</c:v>
                </c:pt>
                <c:pt idx="753">
                  <c:v>-0.70743100999999997</c:v>
                </c:pt>
                <c:pt idx="754">
                  <c:v>-0.70743100999999997</c:v>
                </c:pt>
                <c:pt idx="755">
                  <c:v>-0.70743100999999997</c:v>
                </c:pt>
                <c:pt idx="756">
                  <c:v>-0.70743100999999997</c:v>
                </c:pt>
                <c:pt idx="757">
                  <c:v>-0.70743100999999997</c:v>
                </c:pt>
                <c:pt idx="758">
                  <c:v>-0.70743100999999997</c:v>
                </c:pt>
                <c:pt idx="759">
                  <c:v>-0.71050679999999999</c:v>
                </c:pt>
                <c:pt idx="760">
                  <c:v>-0.71050679999999999</c:v>
                </c:pt>
                <c:pt idx="761">
                  <c:v>-0.71050679999999999</c:v>
                </c:pt>
                <c:pt idx="762">
                  <c:v>-0.71050679999999999</c:v>
                </c:pt>
                <c:pt idx="763">
                  <c:v>-0.71050679999999999</c:v>
                </c:pt>
                <c:pt idx="764">
                  <c:v>-0.71050679999999999</c:v>
                </c:pt>
                <c:pt idx="765">
                  <c:v>-0.71050679999999999</c:v>
                </c:pt>
                <c:pt idx="766">
                  <c:v>-0.71358259000000002</c:v>
                </c:pt>
                <c:pt idx="767">
                  <c:v>-0.71358259000000002</c:v>
                </c:pt>
                <c:pt idx="768">
                  <c:v>-0.71358259000000002</c:v>
                </c:pt>
                <c:pt idx="769">
                  <c:v>-0.71358259000000002</c:v>
                </c:pt>
                <c:pt idx="770">
                  <c:v>-0.71050679999999999</c:v>
                </c:pt>
                <c:pt idx="771">
                  <c:v>-0.71050679999999999</c:v>
                </c:pt>
                <c:pt idx="772">
                  <c:v>-0.71050679999999999</c:v>
                </c:pt>
                <c:pt idx="773">
                  <c:v>-0.71050679999999999</c:v>
                </c:pt>
                <c:pt idx="774">
                  <c:v>-0.71050679999999999</c:v>
                </c:pt>
                <c:pt idx="775">
                  <c:v>-0.71050679999999999</c:v>
                </c:pt>
                <c:pt idx="776">
                  <c:v>-0.71050679999999999</c:v>
                </c:pt>
                <c:pt idx="777">
                  <c:v>-0.71050679999999999</c:v>
                </c:pt>
                <c:pt idx="778">
                  <c:v>-0.71050679999999999</c:v>
                </c:pt>
                <c:pt idx="779">
                  <c:v>-0.71050679999999999</c:v>
                </c:pt>
                <c:pt idx="780">
                  <c:v>-0.71050679999999999</c:v>
                </c:pt>
                <c:pt idx="781">
                  <c:v>-0.71050679999999999</c:v>
                </c:pt>
                <c:pt idx="782">
                  <c:v>-0.71050679999999999</c:v>
                </c:pt>
                <c:pt idx="783">
                  <c:v>-0.71050679999999999</c:v>
                </c:pt>
                <c:pt idx="784">
                  <c:v>-0.71050679999999999</c:v>
                </c:pt>
                <c:pt idx="785">
                  <c:v>-0.71050679999999999</c:v>
                </c:pt>
                <c:pt idx="786">
                  <c:v>-0.71050679999999999</c:v>
                </c:pt>
                <c:pt idx="787">
                  <c:v>-0.71050679999999999</c:v>
                </c:pt>
                <c:pt idx="788">
                  <c:v>-0.71050679999999999</c:v>
                </c:pt>
                <c:pt idx="789">
                  <c:v>-0.71050679999999999</c:v>
                </c:pt>
                <c:pt idx="790">
                  <c:v>-0.71050679999999999</c:v>
                </c:pt>
                <c:pt idx="791">
                  <c:v>-0.71050679999999999</c:v>
                </c:pt>
                <c:pt idx="792">
                  <c:v>-0.71050679999999999</c:v>
                </c:pt>
                <c:pt idx="793">
                  <c:v>-0.71050679999999999</c:v>
                </c:pt>
                <c:pt idx="794">
                  <c:v>-0.71050679999999999</c:v>
                </c:pt>
                <c:pt idx="795">
                  <c:v>-0.71050679999999999</c:v>
                </c:pt>
                <c:pt idx="796">
                  <c:v>-0.71050679999999999</c:v>
                </c:pt>
                <c:pt idx="797">
                  <c:v>-0.71050679999999999</c:v>
                </c:pt>
                <c:pt idx="798">
                  <c:v>-0.70743100999999997</c:v>
                </c:pt>
                <c:pt idx="799">
                  <c:v>-0.70743100999999997</c:v>
                </c:pt>
                <c:pt idx="800">
                  <c:v>-0.70743100999999997</c:v>
                </c:pt>
                <c:pt idx="801">
                  <c:v>-0.70743100999999997</c:v>
                </c:pt>
                <c:pt idx="802">
                  <c:v>-0.70743100999999997</c:v>
                </c:pt>
                <c:pt idx="803">
                  <c:v>-0.70743100999999997</c:v>
                </c:pt>
                <c:pt idx="804">
                  <c:v>-0.71050679999999999</c:v>
                </c:pt>
                <c:pt idx="805">
                  <c:v>-0.71050679999999999</c:v>
                </c:pt>
                <c:pt idx="806">
                  <c:v>-0.71050679999999999</c:v>
                </c:pt>
                <c:pt idx="807">
                  <c:v>-0.70743100999999997</c:v>
                </c:pt>
                <c:pt idx="808">
                  <c:v>-0.70743100999999997</c:v>
                </c:pt>
                <c:pt idx="809">
                  <c:v>-0.70743100999999997</c:v>
                </c:pt>
                <c:pt idx="810">
                  <c:v>-0.70743100999999997</c:v>
                </c:pt>
                <c:pt idx="811">
                  <c:v>-0.71050679999999999</c:v>
                </c:pt>
                <c:pt idx="812">
                  <c:v>-0.71050679999999999</c:v>
                </c:pt>
                <c:pt idx="813">
                  <c:v>-0.71050679999999999</c:v>
                </c:pt>
                <c:pt idx="814">
                  <c:v>-0.71050679999999999</c:v>
                </c:pt>
                <c:pt idx="815">
                  <c:v>-0.71050679999999999</c:v>
                </c:pt>
                <c:pt idx="816">
                  <c:v>-0.71358259000000002</c:v>
                </c:pt>
                <c:pt idx="817">
                  <c:v>-0.71358259000000002</c:v>
                </c:pt>
                <c:pt idx="818">
                  <c:v>-0.71358259000000002</c:v>
                </c:pt>
                <c:pt idx="819">
                  <c:v>-0.71358259000000002</c:v>
                </c:pt>
                <c:pt idx="820">
                  <c:v>-0.71358259000000002</c:v>
                </c:pt>
                <c:pt idx="821">
                  <c:v>-0.71358259000000002</c:v>
                </c:pt>
                <c:pt idx="822">
                  <c:v>-0.71358259000000002</c:v>
                </c:pt>
                <c:pt idx="823">
                  <c:v>-0.71358259000000002</c:v>
                </c:pt>
                <c:pt idx="824">
                  <c:v>-0.71358259000000002</c:v>
                </c:pt>
                <c:pt idx="825">
                  <c:v>-0.71358259000000002</c:v>
                </c:pt>
                <c:pt idx="826">
                  <c:v>-0.71358259000000002</c:v>
                </c:pt>
                <c:pt idx="827">
                  <c:v>-0.71358259000000002</c:v>
                </c:pt>
                <c:pt idx="828">
                  <c:v>-0.71358259000000002</c:v>
                </c:pt>
                <c:pt idx="829">
                  <c:v>-0.71358259000000002</c:v>
                </c:pt>
                <c:pt idx="830">
                  <c:v>-0.71358259000000002</c:v>
                </c:pt>
                <c:pt idx="831">
                  <c:v>-0.71358259000000002</c:v>
                </c:pt>
                <c:pt idx="832">
                  <c:v>-0.71358259000000002</c:v>
                </c:pt>
                <c:pt idx="833">
                  <c:v>-0.71358259000000002</c:v>
                </c:pt>
                <c:pt idx="834">
                  <c:v>-0.71358259000000002</c:v>
                </c:pt>
                <c:pt idx="835">
                  <c:v>-0.71358259000000002</c:v>
                </c:pt>
                <c:pt idx="836">
                  <c:v>-0.71358259000000002</c:v>
                </c:pt>
                <c:pt idx="837">
                  <c:v>-0.71358259000000002</c:v>
                </c:pt>
                <c:pt idx="838">
                  <c:v>-0.71358259000000002</c:v>
                </c:pt>
                <c:pt idx="839">
                  <c:v>-0.71358259000000002</c:v>
                </c:pt>
                <c:pt idx="840">
                  <c:v>-0.71665837999999993</c:v>
                </c:pt>
                <c:pt idx="841">
                  <c:v>-0.71665837999999993</c:v>
                </c:pt>
                <c:pt idx="842">
                  <c:v>-0.71665837999999993</c:v>
                </c:pt>
                <c:pt idx="843">
                  <c:v>-0.71665837999999993</c:v>
                </c:pt>
                <c:pt idx="844">
                  <c:v>-0.71665837999999993</c:v>
                </c:pt>
                <c:pt idx="845">
                  <c:v>-0.71665837999999993</c:v>
                </c:pt>
                <c:pt idx="846">
                  <c:v>-0.71665837999999993</c:v>
                </c:pt>
                <c:pt idx="847">
                  <c:v>-0.71665837999999993</c:v>
                </c:pt>
                <c:pt idx="848">
                  <c:v>-0.71665837999999993</c:v>
                </c:pt>
                <c:pt idx="849">
                  <c:v>-0.71665837999999993</c:v>
                </c:pt>
                <c:pt idx="850">
                  <c:v>-0.71665837999999993</c:v>
                </c:pt>
                <c:pt idx="851">
                  <c:v>-0.71665837999999993</c:v>
                </c:pt>
                <c:pt idx="852">
                  <c:v>-0.71665837999999993</c:v>
                </c:pt>
                <c:pt idx="853">
                  <c:v>-0.71665837999999993</c:v>
                </c:pt>
                <c:pt idx="854">
                  <c:v>-0.71665837999999993</c:v>
                </c:pt>
                <c:pt idx="855">
                  <c:v>-0.71665837999999993</c:v>
                </c:pt>
                <c:pt idx="856">
                  <c:v>-0.71665837999999993</c:v>
                </c:pt>
                <c:pt idx="857">
                  <c:v>-0.71665837999999993</c:v>
                </c:pt>
                <c:pt idx="858">
                  <c:v>-0.71665837999999993</c:v>
                </c:pt>
                <c:pt idx="859">
                  <c:v>-0.71665837999999993</c:v>
                </c:pt>
                <c:pt idx="860">
                  <c:v>-0.71665837999999993</c:v>
                </c:pt>
                <c:pt idx="861">
                  <c:v>-0.71665837999999993</c:v>
                </c:pt>
                <c:pt idx="862">
                  <c:v>-0.71665837999999993</c:v>
                </c:pt>
                <c:pt idx="863">
                  <c:v>-0.71973416000000001</c:v>
                </c:pt>
                <c:pt idx="864">
                  <c:v>-0.71973416000000001</c:v>
                </c:pt>
                <c:pt idx="865">
                  <c:v>-0.71665837999999993</c:v>
                </c:pt>
                <c:pt idx="866">
                  <c:v>-0.71665837999999993</c:v>
                </c:pt>
                <c:pt idx="867">
                  <c:v>-0.71665837999999993</c:v>
                </c:pt>
                <c:pt idx="868">
                  <c:v>-0.71665837999999993</c:v>
                </c:pt>
                <c:pt idx="869">
                  <c:v>-0.71358259000000002</c:v>
                </c:pt>
                <c:pt idx="870">
                  <c:v>-0.71358259000000002</c:v>
                </c:pt>
                <c:pt idx="871">
                  <c:v>-0.71358259000000002</c:v>
                </c:pt>
                <c:pt idx="872">
                  <c:v>-0.71358259000000002</c:v>
                </c:pt>
                <c:pt idx="873">
                  <c:v>-0.71358259000000002</c:v>
                </c:pt>
                <c:pt idx="874">
                  <c:v>-0.71358259000000002</c:v>
                </c:pt>
                <c:pt idx="875">
                  <c:v>-0.71358259000000002</c:v>
                </c:pt>
                <c:pt idx="876">
                  <c:v>-0.71358259000000002</c:v>
                </c:pt>
                <c:pt idx="877">
                  <c:v>-0.71358259000000002</c:v>
                </c:pt>
                <c:pt idx="878">
                  <c:v>-0.71050679999999999</c:v>
                </c:pt>
                <c:pt idx="879">
                  <c:v>-0.71050679999999999</c:v>
                </c:pt>
                <c:pt idx="880">
                  <c:v>-0.71050679999999999</c:v>
                </c:pt>
                <c:pt idx="881">
                  <c:v>-0.71050679999999999</c:v>
                </c:pt>
                <c:pt idx="882">
                  <c:v>-0.71050679999999999</c:v>
                </c:pt>
                <c:pt idx="883">
                  <c:v>-0.70743100999999997</c:v>
                </c:pt>
                <c:pt idx="884">
                  <c:v>-0.70743100999999997</c:v>
                </c:pt>
                <c:pt idx="885">
                  <c:v>-0.70743100999999997</c:v>
                </c:pt>
                <c:pt idx="886">
                  <c:v>-0.70743100999999997</c:v>
                </c:pt>
                <c:pt idx="887">
                  <c:v>-0.70743100999999997</c:v>
                </c:pt>
                <c:pt idx="888">
                  <c:v>-0.70435523</c:v>
                </c:pt>
                <c:pt idx="889">
                  <c:v>-0.70435523</c:v>
                </c:pt>
                <c:pt idx="890">
                  <c:v>-0.70435523</c:v>
                </c:pt>
                <c:pt idx="891">
                  <c:v>-0.70435523</c:v>
                </c:pt>
                <c:pt idx="892">
                  <c:v>-0.70127943999999998</c:v>
                </c:pt>
                <c:pt idx="893">
                  <c:v>-0.70127943999999998</c:v>
                </c:pt>
                <c:pt idx="894">
                  <c:v>-0.70127943999999998</c:v>
                </c:pt>
                <c:pt idx="895">
                  <c:v>-0.70127943999999998</c:v>
                </c:pt>
                <c:pt idx="896">
                  <c:v>-0.70127943999999998</c:v>
                </c:pt>
                <c:pt idx="897">
                  <c:v>-0.70127943999999998</c:v>
                </c:pt>
                <c:pt idx="898">
                  <c:v>-0.70127943999999998</c:v>
                </c:pt>
                <c:pt idx="899">
                  <c:v>-0.70127943999999998</c:v>
                </c:pt>
                <c:pt idx="900">
                  <c:v>-0.70127943999999998</c:v>
                </c:pt>
                <c:pt idx="901">
                  <c:v>-0.69820364999999995</c:v>
                </c:pt>
                <c:pt idx="902">
                  <c:v>-0.69820364999999995</c:v>
                </c:pt>
                <c:pt idx="903">
                  <c:v>-0.69820364999999995</c:v>
                </c:pt>
                <c:pt idx="904">
                  <c:v>-0.69820364999999995</c:v>
                </c:pt>
                <c:pt idx="905">
                  <c:v>-0.69820364999999995</c:v>
                </c:pt>
                <c:pt idx="906">
                  <c:v>-0.69820364999999995</c:v>
                </c:pt>
                <c:pt idx="907">
                  <c:v>-0.69820364999999995</c:v>
                </c:pt>
                <c:pt idx="908">
                  <c:v>-0.69820364999999995</c:v>
                </c:pt>
                <c:pt idx="909">
                  <c:v>-0.69820364999999995</c:v>
                </c:pt>
                <c:pt idx="910">
                  <c:v>-0.70127943999999998</c:v>
                </c:pt>
                <c:pt idx="911">
                  <c:v>-0.70435523</c:v>
                </c:pt>
                <c:pt idx="912">
                  <c:v>-0.70435523</c:v>
                </c:pt>
                <c:pt idx="913">
                  <c:v>-0.70127943999999998</c:v>
                </c:pt>
                <c:pt idx="914">
                  <c:v>-0.70127943999999998</c:v>
                </c:pt>
                <c:pt idx="915">
                  <c:v>-0.70127943999999998</c:v>
                </c:pt>
                <c:pt idx="916">
                  <c:v>-0.70127943999999998</c:v>
                </c:pt>
                <c:pt idx="917">
                  <c:v>-0.70127943999999998</c:v>
                </c:pt>
                <c:pt idx="918">
                  <c:v>-0.70127943999999998</c:v>
                </c:pt>
                <c:pt idx="919">
                  <c:v>-0.69820364999999995</c:v>
                </c:pt>
                <c:pt idx="920">
                  <c:v>-0.69820364999999995</c:v>
                </c:pt>
                <c:pt idx="921">
                  <c:v>-0.69820364999999995</c:v>
                </c:pt>
                <c:pt idx="922">
                  <c:v>-0.69820364999999995</c:v>
                </c:pt>
                <c:pt idx="923">
                  <c:v>-0.69820364999999995</c:v>
                </c:pt>
                <c:pt idx="924">
                  <c:v>-0.69820364999999995</c:v>
                </c:pt>
                <c:pt idx="925">
                  <c:v>-0.69820364999999995</c:v>
                </c:pt>
                <c:pt idx="926">
                  <c:v>-0.69820364999999995</c:v>
                </c:pt>
                <c:pt idx="927">
                  <c:v>-0.69820364999999995</c:v>
                </c:pt>
                <c:pt idx="928">
                  <c:v>-0.69820364999999995</c:v>
                </c:pt>
                <c:pt idx="929">
                  <c:v>-0.70127943999999998</c:v>
                </c:pt>
                <c:pt idx="930">
                  <c:v>-0.70127943999999998</c:v>
                </c:pt>
                <c:pt idx="931">
                  <c:v>-0.70127943999999998</c:v>
                </c:pt>
                <c:pt idx="932">
                  <c:v>-0.70127943999999998</c:v>
                </c:pt>
                <c:pt idx="933">
                  <c:v>-0.70127943999999998</c:v>
                </c:pt>
                <c:pt idx="934">
                  <c:v>-0.70127943999999998</c:v>
                </c:pt>
                <c:pt idx="935">
                  <c:v>-0.70127943999999998</c:v>
                </c:pt>
                <c:pt idx="936">
                  <c:v>-0.70435523</c:v>
                </c:pt>
                <c:pt idx="937">
                  <c:v>-0.70435523</c:v>
                </c:pt>
                <c:pt idx="938">
                  <c:v>-0.70435523</c:v>
                </c:pt>
                <c:pt idx="939">
                  <c:v>-0.70127943999999998</c:v>
                </c:pt>
                <c:pt idx="940">
                  <c:v>-0.70435523</c:v>
                </c:pt>
                <c:pt idx="941">
                  <c:v>-0.70435523</c:v>
                </c:pt>
                <c:pt idx="942">
                  <c:v>-0.70435523</c:v>
                </c:pt>
                <c:pt idx="943">
                  <c:v>-0.70435523</c:v>
                </c:pt>
                <c:pt idx="944">
                  <c:v>-0.70435523</c:v>
                </c:pt>
                <c:pt idx="945">
                  <c:v>-0.70435523</c:v>
                </c:pt>
                <c:pt idx="946">
                  <c:v>-0.70435523</c:v>
                </c:pt>
                <c:pt idx="947">
                  <c:v>-0.70743100999999997</c:v>
                </c:pt>
                <c:pt idx="948">
                  <c:v>-0.70743100999999997</c:v>
                </c:pt>
                <c:pt idx="949">
                  <c:v>-0.70743100999999997</c:v>
                </c:pt>
                <c:pt idx="950">
                  <c:v>-0.70743100999999997</c:v>
                </c:pt>
                <c:pt idx="951">
                  <c:v>-0.71050679999999999</c:v>
                </c:pt>
                <c:pt idx="952">
                  <c:v>-0.71050679999999999</c:v>
                </c:pt>
                <c:pt idx="953">
                  <c:v>-0.71050679999999999</c:v>
                </c:pt>
                <c:pt idx="954">
                  <c:v>-0.71050679999999999</c:v>
                </c:pt>
                <c:pt idx="955">
                  <c:v>-0.71358259000000002</c:v>
                </c:pt>
                <c:pt idx="956">
                  <c:v>-0.71358259000000002</c:v>
                </c:pt>
                <c:pt idx="957">
                  <c:v>-0.71358259000000002</c:v>
                </c:pt>
                <c:pt idx="958">
                  <c:v>-0.71665837999999993</c:v>
                </c:pt>
                <c:pt idx="959">
                  <c:v>-0.71973416000000001</c:v>
                </c:pt>
                <c:pt idx="960">
                  <c:v>-0.71973416000000001</c:v>
                </c:pt>
                <c:pt idx="961">
                  <c:v>-0.71973416000000001</c:v>
                </c:pt>
                <c:pt idx="962">
                  <c:v>-0.71973416000000001</c:v>
                </c:pt>
                <c:pt idx="963">
                  <c:v>-0.71973416000000001</c:v>
                </c:pt>
                <c:pt idx="964">
                  <c:v>-0.71973416000000001</c:v>
                </c:pt>
                <c:pt idx="965">
                  <c:v>-0.71973416000000001</c:v>
                </c:pt>
                <c:pt idx="966">
                  <c:v>-0.72280994999999992</c:v>
                </c:pt>
                <c:pt idx="967">
                  <c:v>-0.72280994999999992</c:v>
                </c:pt>
                <c:pt idx="968">
                  <c:v>-0.71973416000000001</c:v>
                </c:pt>
                <c:pt idx="969">
                  <c:v>-0.71973416000000001</c:v>
                </c:pt>
                <c:pt idx="970">
                  <c:v>-0.71973416000000001</c:v>
                </c:pt>
                <c:pt idx="971">
                  <c:v>-0.71973416000000001</c:v>
                </c:pt>
                <c:pt idx="972">
                  <c:v>-0.71973416000000001</c:v>
                </c:pt>
                <c:pt idx="973">
                  <c:v>-0.71973416000000001</c:v>
                </c:pt>
                <c:pt idx="974">
                  <c:v>-0.71973416000000001</c:v>
                </c:pt>
                <c:pt idx="975">
                  <c:v>-0.71973416000000001</c:v>
                </c:pt>
                <c:pt idx="976">
                  <c:v>-0.71973416000000001</c:v>
                </c:pt>
                <c:pt idx="977">
                  <c:v>-0.71973416000000001</c:v>
                </c:pt>
                <c:pt idx="978">
                  <c:v>-0.71973416000000001</c:v>
                </c:pt>
                <c:pt idx="979">
                  <c:v>-0.71973416000000001</c:v>
                </c:pt>
                <c:pt idx="980">
                  <c:v>-0.71973416000000001</c:v>
                </c:pt>
                <c:pt idx="981">
                  <c:v>-0.71973416000000001</c:v>
                </c:pt>
                <c:pt idx="982">
                  <c:v>-0.71973416000000001</c:v>
                </c:pt>
                <c:pt idx="983">
                  <c:v>-0.71973416000000001</c:v>
                </c:pt>
                <c:pt idx="984">
                  <c:v>-0.71973416000000001</c:v>
                </c:pt>
                <c:pt idx="985">
                  <c:v>-0.71973416000000001</c:v>
                </c:pt>
                <c:pt idx="986">
                  <c:v>-0.71973416000000001</c:v>
                </c:pt>
                <c:pt idx="987">
                  <c:v>-0.71973416000000001</c:v>
                </c:pt>
                <c:pt idx="988">
                  <c:v>-0.71973416000000001</c:v>
                </c:pt>
                <c:pt idx="989">
                  <c:v>-0.71973416000000001</c:v>
                </c:pt>
                <c:pt idx="990">
                  <c:v>-0.71665837999999993</c:v>
                </c:pt>
                <c:pt idx="991">
                  <c:v>-0.71665837999999993</c:v>
                </c:pt>
                <c:pt idx="992">
                  <c:v>-0.71665837999999993</c:v>
                </c:pt>
                <c:pt idx="993">
                  <c:v>-0.71665837999999993</c:v>
                </c:pt>
                <c:pt idx="994">
                  <c:v>-0.71665837999999993</c:v>
                </c:pt>
                <c:pt idx="995">
                  <c:v>-0.71665837999999993</c:v>
                </c:pt>
                <c:pt idx="996">
                  <c:v>-0.71665837999999993</c:v>
                </c:pt>
                <c:pt idx="997">
                  <c:v>-0.71665837999999993</c:v>
                </c:pt>
                <c:pt idx="998">
                  <c:v>-0.71665837999999993</c:v>
                </c:pt>
                <c:pt idx="999">
                  <c:v>-0.71665837999999993</c:v>
                </c:pt>
                <c:pt idx="1000">
                  <c:v>-0.71665837999999993</c:v>
                </c:pt>
                <c:pt idx="1001">
                  <c:v>-0.71665837999999993</c:v>
                </c:pt>
                <c:pt idx="1002">
                  <c:v>-0.71358259000000002</c:v>
                </c:pt>
                <c:pt idx="1003">
                  <c:v>-0.71358259000000002</c:v>
                </c:pt>
                <c:pt idx="1004">
                  <c:v>-0.71358259000000002</c:v>
                </c:pt>
                <c:pt idx="1005">
                  <c:v>-0.71358259000000002</c:v>
                </c:pt>
                <c:pt idx="1006">
                  <c:v>-0.71358259000000002</c:v>
                </c:pt>
                <c:pt idx="1007">
                  <c:v>-0.71358259000000002</c:v>
                </c:pt>
                <c:pt idx="1008">
                  <c:v>-0.71050679999999999</c:v>
                </c:pt>
                <c:pt idx="1009">
                  <c:v>-0.71050679999999999</c:v>
                </c:pt>
                <c:pt idx="1010">
                  <c:v>-0.71050679999999999</c:v>
                </c:pt>
                <c:pt idx="1011">
                  <c:v>-0.71050679999999999</c:v>
                </c:pt>
                <c:pt idx="1012">
                  <c:v>-0.71050679999999999</c:v>
                </c:pt>
                <c:pt idx="1013">
                  <c:v>-0.71050679999999999</c:v>
                </c:pt>
                <c:pt idx="1014">
                  <c:v>-0.71050679999999999</c:v>
                </c:pt>
                <c:pt idx="1015">
                  <c:v>-0.71050679999999999</c:v>
                </c:pt>
                <c:pt idx="1016">
                  <c:v>-0.71050679999999999</c:v>
                </c:pt>
                <c:pt idx="1017">
                  <c:v>-0.71050679999999999</c:v>
                </c:pt>
                <c:pt idx="1018">
                  <c:v>-0.71050679999999999</c:v>
                </c:pt>
                <c:pt idx="1019">
                  <c:v>-0.71050679999999999</c:v>
                </c:pt>
                <c:pt idx="1020">
                  <c:v>-0.71050679999999999</c:v>
                </c:pt>
                <c:pt idx="1021">
                  <c:v>-0.71050679999999999</c:v>
                </c:pt>
                <c:pt idx="1022">
                  <c:v>-0.71050679999999999</c:v>
                </c:pt>
                <c:pt idx="1023">
                  <c:v>-0.71050679999999999</c:v>
                </c:pt>
                <c:pt idx="1024">
                  <c:v>-0.71050679999999999</c:v>
                </c:pt>
                <c:pt idx="1025">
                  <c:v>-0.71050679999999999</c:v>
                </c:pt>
                <c:pt idx="1026">
                  <c:v>-0.71358259000000002</c:v>
                </c:pt>
                <c:pt idx="1027">
                  <c:v>-0.71358259000000002</c:v>
                </c:pt>
                <c:pt idx="1028">
                  <c:v>-0.71358259000000002</c:v>
                </c:pt>
                <c:pt idx="1029">
                  <c:v>-0.71358259000000002</c:v>
                </c:pt>
                <c:pt idx="1030">
                  <c:v>-0.71358259000000002</c:v>
                </c:pt>
                <c:pt idx="1031">
                  <c:v>-0.71050679999999999</c:v>
                </c:pt>
                <c:pt idx="1032">
                  <c:v>-0.71050679999999999</c:v>
                </c:pt>
                <c:pt idx="1033">
                  <c:v>-0.71050679999999999</c:v>
                </c:pt>
                <c:pt idx="1034">
                  <c:v>-0.71050679999999999</c:v>
                </c:pt>
                <c:pt idx="1035">
                  <c:v>-0.71050679999999999</c:v>
                </c:pt>
                <c:pt idx="1036">
                  <c:v>-0.71050679999999999</c:v>
                </c:pt>
                <c:pt idx="1037">
                  <c:v>-0.71050679999999999</c:v>
                </c:pt>
                <c:pt idx="1038">
                  <c:v>-0.71050679999999999</c:v>
                </c:pt>
                <c:pt idx="1039">
                  <c:v>-0.70743100999999997</c:v>
                </c:pt>
                <c:pt idx="1040">
                  <c:v>-0.70743100999999997</c:v>
                </c:pt>
                <c:pt idx="1041">
                  <c:v>-0.71050679999999999</c:v>
                </c:pt>
                <c:pt idx="1042">
                  <c:v>-0.71050679999999999</c:v>
                </c:pt>
                <c:pt idx="1043">
                  <c:v>-0.71050679999999999</c:v>
                </c:pt>
                <c:pt idx="1044">
                  <c:v>-0.71050679999999999</c:v>
                </c:pt>
                <c:pt idx="1045">
                  <c:v>-0.71358259000000002</c:v>
                </c:pt>
                <c:pt idx="1046">
                  <c:v>-0.71358259000000002</c:v>
                </c:pt>
                <c:pt idx="1047">
                  <c:v>-0.71358259000000002</c:v>
                </c:pt>
                <c:pt idx="1048">
                  <c:v>-0.71358259000000002</c:v>
                </c:pt>
                <c:pt idx="1049">
                  <c:v>-0.71358259000000002</c:v>
                </c:pt>
                <c:pt idx="1050">
                  <c:v>-0.71358259000000002</c:v>
                </c:pt>
                <c:pt idx="1051">
                  <c:v>-0.71358259000000002</c:v>
                </c:pt>
                <c:pt idx="1052">
                  <c:v>-0.71358259000000002</c:v>
                </c:pt>
                <c:pt idx="1053">
                  <c:v>-0.71358259000000002</c:v>
                </c:pt>
                <c:pt idx="1054">
                  <c:v>-0.71358259000000002</c:v>
                </c:pt>
                <c:pt idx="1055">
                  <c:v>-0.71358259000000002</c:v>
                </c:pt>
                <c:pt idx="1056">
                  <c:v>-0.71358259000000002</c:v>
                </c:pt>
                <c:pt idx="1057">
                  <c:v>-0.71358259000000002</c:v>
                </c:pt>
                <c:pt idx="1058">
                  <c:v>-0.71665837999999993</c:v>
                </c:pt>
                <c:pt idx="1059">
                  <c:v>-0.71665837999999993</c:v>
                </c:pt>
                <c:pt idx="1060">
                  <c:v>-0.71665837999999993</c:v>
                </c:pt>
                <c:pt idx="1061">
                  <c:v>-0.71665837999999993</c:v>
                </c:pt>
                <c:pt idx="1062">
                  <c:v>-0.71665837999999993</c:v>
                </c:pt>
                <c:pt idx="1063">
                  <c:v>-0.71665837999999993</c:v>
                </c:pt>
                <c:pt idx="1064">
                  <c:v>-0.71665837999999993</c:v>
                </c:pt>
                <c:pt idx="1065">
                  <c:v>-0.71665837999999993</c:v>
                </c:pt>
                <c:pt idx="1066">
                  <c:v>-0.71665837999999993</c:v>
                </c:pt>
                <c:pt idx="1067">
                  <c:v>-0.71665837999999993</c:v>
                </c:pt>
                <c:pt idx="1068">
                  <c:v>-0.71665837999999993</c:v>
                </c:pt>
                <c:pt idx="1069">
                  <c:v>-0.71665837999999993</c:v>
                </c:pt>
                <c:pt idx="1070">
                  <c:v>-0.71665837999999993</c:v>
                </c:pt>
                <c:pt idx="1071">
                  <c:v>-0.71665837999999993</c:v>
                </c:pt>
                <c:pt idx="1072">
                  <c:v>-0.71973416000000001</c:v>
                </c:pt>
                <c:pt idx="1073">
                  <c:v>-0.71973416000000001</c:v>
                </c:pt>
                <c:pt idx="1074">
                  <c:v>-0.71973416000000001</c:v>
                </c:pt>
                <c:pt idx="1075">
                  <c:v>-0.71973416000000001</c:v>
                </c:pt>
                <c:pt idx="1076">
                  <c:v>-0.71973416000000001</c:v>
                </c:pt>
                <c:pt idx="1077">
                  <c:v>-0.71973416000000001</c:v>
                </c:pt>
                <c:pt idx="1078">
                  <c:v>-0.71973416000000001</c:v>
                </c:pt>
                <c:pt idx="1079">
                  <c:v>-0.71973416000000001</c:v>
                </c:pt>
                <c:pt idx="1080">
                  <c:v>-0.71973416000000001</c:v>
                </c:pt>
                <c:pt idx="1081">
                  <c:v>-0.71973416000000001</c:v>
                </c:pt>
                <c:pt idx="1082">
                  <c:v>-0.71973416000000001</c:v>
                </c:pt>
                <c:pt idx="1083">
                  <c:v>-0.71973416000000001</c:v>
                </c:pt>
                <c:pt idx="1084">
                  <c:v>-0.71973416000000001</c:v>
                </c:pt>
                <c:pt idx="1085">
                  <c:v>-0.71973416000000001</c:v>
                </c:pt>
                <c:pt idx="1086">
                  <c:v>-0.71973416000000001</c:v>
                </c:pt>
                <c:pt idx="1087">
                  <c:v>-0.71973416000000001</c:v>
                </c:pt>
                <c:pt idx="1088">
                  <c:v>-0.71973416000000001</c:v>
                </c:pt>
                <c:pt idx="1089">
                  <c:v>-0.71973416000000001</c:v>
                </c:pt>
                <c:pt idx="1090">
                  <c:v>-0.71973416000000001</c:v>
                </c:pt>
                <c:pt idx="1091">
                  <c:v>-0.71973416000000001</c:v>
                </c:pt>
                <c:pt idx="1092">
                  <c:v>-0.71973416000000001</c:v>
                </c:pt>
                <c:pt idx="1093">
                  <c:v>-0.71973416000000001</c:v>
                </c:pt>
                <c:pt idx="1094">
                  <c:v>-0.71973416000000001</c:v>
                </c:pt>
                <c:pt idx="1095">
                  <c:v>-0.71973416000000001</c:v>
                </c:pt>
                <c:pt idx="1096">
                  <c:v>-0.71973416000000001</c:v>
                </c:pt>
                <c:pt idx="1097">
                  <c:v>-0.71973416000000001</c:v>
                </c:pt>
                <c:pt idx="1098">
                  <c:v>-0.71973416000000001</c:v>
                </c:pt>
                <c:pt idx="1099">
                  <c:v>-0.71973416000000001</c:v>
                </c:pt>
                <c:pt idx="1100">
                  <c:v>-0.71973416000000001</c:v>
                </c:pt>
                <c:pt idx="1101">
                  <c:v>-0.71973416000000001</c:v>
                </c:pt>
                <c:pt idx="1102">
                  <c:v>-0.71973416000000001</c:v>
                </c:pt>
                <c:pt idx="1103">
                  <c:v>-0.71973416000000001</c:v>
                </c:pt>
                <c:pt idx="1104">
                  <c:v>-0.71973416000000001</c:v>
                </c:pt>
                <c:pt idx="1105">
                  <c:v>-0.71973416000000001</c:v>
                </c:pt>
                <c:pt idx="1106">
                  <c:v>-0.71973416000000001</c:v>
                </c:pt>
                <c:pt idx="1107">
                  <c:v>-0.71973416000000001</c:v>
                </c:pt>
                <c:pt idx="1108">
                  <c:v>-0.71973416000000001</c:v>
                </c:pt>
                <c:pt idx="1109">
                  <c:v>-0.71973416000000001</c:v>
                </c:pt>
                <c:pt idx="1110">
                  <c:v>-0.71973416000000001</c:v>
                </c:pt>
                <c:pt idx="1111">
                  <c:v>-0.71973416000000001</c:v>
                </c:pt>
                <c:pt idx="1112">
                  <c:v>-0.71973416000000001</c:v>
                </c:pt>
                <c:pt idx="1113">
                  <c:v>-0.71973416000000001</c:v>
                </c:pt>
                <c:pt idx="1114">
                  <c:v>-0.71973416000000001</c:v>
                </c:pt>
                <c:pt idx="1115">
                  <c:v>-0.71973416000000001</c:v>
                </c:pt>
                <c:pt idx="1116">
                  <c:v>-0.71973416000000001</c:v>
                </c:pt>
                <c:pt idx="1117">
                  <c:v>-0.71665837999999993</c:v>
                </c:pt>
                <c:pt idx="1118">
                  <c:v>-0.71665837999999993</c:v>
                </c:pt>
                <c:pt idx="1119">
                  <c:v>-0.71665837999999993</c:v>
                </c:pt>
                <c:pt idx="1120">
                  <c:v>-0.71665837999999993</c:v>
                </c:pt>
                <c:pt idx="1121">
                  <c:v>-0.71973416000000001</c:v>
                </c:pt>
                <c:pt idx="1122">
                  <c:v>-0.71973416000000001</c:v>
                </c:pt>
                <c:pt idx="1123">
                  <c:v>-0.71973416000000001</c:v>
                </c:pt>
                <c:pt idx="1124">
                  <c:v>-0.71973416000000001</c:v>
                </c:pt>
                <c:pt idx="1125">
                  <c:v>-0.72280994999999992</c:v>
                </c:pt>
                <c:pt idx="1126">
                  <c:v>-0.72280994999999992</c:v>
                </c:pt>
                <c:pt idx="1127">
                  <c:v>-0.72280994999999992</c:v>
                </c:pt>
                <c:pt idx="1128">
                  <c:v>-0.72280994999999992</c:v>
                </c:pt>
                <c:pt idx="1129">
                  <c:v>-0.72280994999999992</c:v>
                </c:pt>
                <c:pt idx="1130">
                  <c:v>-0.71973416000000001</c:v>
                </c:pt>
                <c:pt idx="1131">
                  <c:v>-0.71973416000000001</c:v>
                </c:pt>
                <c:pt idx="1132">
                  <c:v>-0.71973416000000001</c:v>
                </c:pt>
                <c:pt idx="1133">
                  <c:v>-0.71973416000000001</c:v>
                </c:pt>
                <c:pt idx="1134">
                  <c:v>-0.72280994999999992</c:v>
                </c:pt>
                <c:pt idx="1135">
                  <c:v>-0.72280994999999992</c:v>
                </c:pt>
                <c:pt idx="1136">
                  <c:v>-0.72280994999999992</c:v>
                </c:pt>
                <c:pt idx="1137">
                  <c:v>-0.72280994999999992</c:v>
                </c:pt>
                <c:pt idx="1138">
                  <c:v>-0.72280994999999992</c:v>
                </c:pt>
                <c:pt idx="1139">
                  <c:v>-0.72588573999999995</c:v>
                </c:pt>
                <c:pt idx="1140">
                  <c:v>-0.72588573999999995</c:v>
                </c:pt>
                <c:pt idx="1141">
                  <c:v>-0.72588573999999995</c:v>
                </c:pt>
                <c:pt idx="1142">
                  <c:v>-0.72588573999999995</c:v>
                </c:pt>
                <c:pt idx="1143">
                  <c:v>-0.72588573999999995</c:v>
                </c:pt>
                <c:pt idx="1144">
                  <c:v>-0.72896151999999992</c:v>
                </c:pt>
                <c:pt idx="1145">
                  <c:v>-0.72588573999999995</c:v>
                </c:pt>
                <c:pt idx="1146">
                  <c:v>-0.72588573999999995</c:v>
                </c:pt>
                <c:pt idx="1147">
                  <c:v>-0.72896151999999992</c:v>
                </c:pt>
                <c:pt idx="1148">
                  <c:v>-0.73203730999999994</c:v>
                </c:pt>
                <c:pt idx="1149">
                  <c:v>-0.73203730999999994</c:v>
                </c:pt>
                <c:pt idx="1150">
                  <c:v>-0.73203730999999994</c:v>
                </c:pt>
                <c:pt idx="1151">
                  <c:v>-0.73203730999999994</c:v>
                </c:pt>
                <c:pt idx="1152">
                  <c:v>-0.73511309999999996</c:v>
                </c:pt>
                <c:pt idx="1153">
                  <c:v>-0.73511309999999996</c:v>
                </c:pt>
                <c:pt idx="1154">
                  <c:v>-0.73511309999999996</c:v>
                </c:pt>
                <c:pt idx="1155">
                  <c:v>-0.73511309999999996</c:v>
                </c:pt>
                <c:pt idx="1156">
                  <c:v>-0.73511309999999996</c:v>
                </c:pt>
                <c:pt idx="1157">
                  <c:v>-0.73818888999999999</c:v>
                </c:pt>
                <c:pt idx="1158">
                  <c:v>-0.73818888999999999</c:v>
                </c:pt>
                <c:pt idx="1159">
                  <c:v>-0.73818888999999999</c:v>
                </c:pt>
                <c:pt idx="1160">
                  <c:v>-0.73818888999999999</c:v>
                </c:pt>
                <c:pt idx="1161">
                  <c:v>-0.73818888999999999</c:v>
                </c:pt>
                <c:pt idx="1162">
                  <c:v>-0.73818888999999999</c:v>
                </c:pt>
                <c:pt idx="1163">
                  <c:v>-0.73818888999999999</c:v>
                </c:pt>
                <c:pt idx="1164">
                  <c:v>-0.73511309999999996</c:v>
                </c:pt>
                <c:pt idx="1165">
                  <c:v>-0.73511309999999996</c:v>
                </c:pt>
                <c:pt idx="1166">
                  <c:v>-0.73511309999999996</c:v>
                </c:pt>
                <c:pt idx="1167">
                  <c:v>-0.73203730999999994</c:v>
                </c:pt>
                <c:pt idx="1168">
                  <c:v>-0.73203730999999994</c:v>
                </c:pt>
                <c:pt idx="1169">
                  <c:v>-0.73511309999999996</c:v>
                </c:pt>
                <c:pt idx="1170">
                  <c:v>-0.73511309999999996</c:v>
                </c:pt>
                <c:pt idx="1171">
                  <c:v>-0.73511309999999996</c:v>
                </c:pt>
                <c:pt idx="1172">
                  <c:v>-0.73511309999999996</c:v>
                </c:pt>
                <c:pt idx="1173">
                  <c:v>-0.73511309999999996</c:v>
                </c:pt>
                <c:pt idx="1174">
                  <c:v>-0.73511309999999996</c:v>
                </c:pt>
                <c:pt idx="1175">
                  <c:v>-0.73511309999999996</c:v>
                </c:pt>
                <c:pt idx="1176">
                  <c:v>-0.73511309999999996</c:v>
                </c:pt>
                <c:pt idx="1177">
                  <c:v>-0.73511309999999996</c:v>
                </c:pt>
                <c:pt idx="1178">
                  <c:v>-0.73511309999999996</c:v>
                </c:pt>
                <c:pt idx="1179">
                  <c:v>-0.73511309999999996</c:v>
                </c:pt>
                <c:pt idx="1180">
                  <c:v>-0.73511309999999996</c:v>
                </c:pt>
                <c:pt idx="1181">
                  <c:v>-0.73511309999999996</c:v>
                </c:pt>
                <c:pt idx="1182">
                  <c:v>-0.73511309999999996</c:v>
                </c:pt>
                <c:pt idx="1183">
                  <c:v>-0.73511309999999996</c:v>
                </c:pt>
                <c:pt idx="1184">
                  <c:v>-0.73511309999999996</c:v>
                </c:pt>
                <c:pt idx="1185">
                  <c:v>-0.73511309999999996</c:v>
                </c:pt>
                <c:pt idx="1186">
                  <c:v>-0.73511309999999996</c:v>
                </c:pt>
                <c:pt idx="1187">
                  <c:v>-0.73511309999999996</c:v>
                </c:pt>
                <c:pt idx="1188">
                  <c:v>-0.73511309999999996</c:v>
                </c:pt>
                <c:pt idx="1189">
                  <c:v>-0.73511309999999996</c:v>
                </c:pt>
                <c:pt idx="1190">
                  <c:v>-0.73511309999999996</c:v>
                </c:pt>
                <c:pt idx="1191">
                  <c:v>-0.73511309999999996</c:v>
                </c:pt>
                <c:pt idx="1192">
                  <c:v>-0.73511309999999996</c:v>
                </c:pt>
                <c:pt idx="1193">
                  <c:v>-0.73511309999999996</c:v>
                </c:pt>
                <c:pt idx="1194">
                  <c:v>-0.73511309999999996</c:v>
                </c:pt>
                <c:pt idx="1195">
                  <c:v>-0.73818888999999999</c:v>
                </c:pt>
                <c:pt idx="1196">
                  <c:v>-0.73818888999999999</c:v>
                </c:pt>
                <c:pt idx="1197">
                  <c:v>-0.73818888999999999</c:v>
                </c:pt>
                <c:pt idx="1198">
                  <c:v>-0.73818888999999999</c:v>
                </c:pt>
                <c:pt idx="1199">
                  <c:v>-0.73818888999999999</c:v>
                </c:pt>
                <c:pt idx="1200">
                  <c:v>-0.73818888999999999</c:v>
                </c:pt>
                <c:pt idx="1201">
                  <c:v>-0.73818888999999999</c:v>
                </c:pt>
                <c:pt idx="1202">
                  <c:v>-0.73818888999999999</c:v>
                </c:pt>
                <c:pt idx="1203">
                  <c:v>-0.73511309999999996</c:v>
                </c:pt>
                <c:pt idx="1204">
                  <c:v>-0.73511309999999996</c:v>
                </c:pt>
                <c:pt idx="1205">
                  <c:v>-0.73511309999999996</c:v>
                </c:pt>
                <c:pt idx="1206">
                  <c:v>-0.73511309999999996</c:v>
                </c:pt>
                <c:pt idx="1207">
                  <c:v>-0.73511309999999996</c:v>
                </c:pt>
                <c:pt idx="1208">
                  <c:v>-0.73511309999999996</c:v>
                </c:pt>
                <c:pt idx="1209">
                  <c:v>-0.73511309999999996</c:v>
                </c:pt>
                <c:pt idx="1210">
                  <c:v>-0.73511309999999996</c:v>
                </c:pt>
                <c:pt idx="1211">
                  <c:v>-0.73511309999999996</c:v>
                </c:pt>
                <c:pt idx="1212">
                  <c:v>-0.73511309999999996</c:v>
                </c:pt>
                <c:pt idx="1213">
                  <c:v>-0.73511309999999996</c:v>
                </c:pt>
                <c:pt idx="1214">
                  <c:v>-0.73511309999999996</c:v>
                </c:pt>
                <c:pt idx="1215">
                  <c:v>-0.73203730999999994</c:v>
                </c:pt>
                <c:pt idx="1216">
                  <c:v>-0.73203730999999994</c:v>
                </c:pt>
                <c:pt idx="1217">
                  <c:v>-0.73203730999999994</c:v>
                </c:pt>
                <c:pt idx="1218">
                  <c:v>-0.73203730999999994</c:v>
                </c:pt>
                <c:pt idx="1219">
                  <c:v>-0.73203730999999994</c:v>
                </c:pt>
                <c:pt idx="1220">
                  <c:v>-0.73203730999999994</c:v>
                </c:pt>
                <c:pt idx="1221">
                  <c:v>-0.73203730999999994</c:v>
                </c:pt>
                <c:pt idx="1222">
                  <c:v>-0.73203730999999994</c:v>
                </c:pt>
                <c:pt idx="1223">
                  <c:v>-0.73203730999999994</c:v>
                </c:pt>
                <c:pt idx="1224">
                  <c:v>-0.73511309999999996</c:v>
                </c:pt>
                <c:pt idx="1225">
                  <c:v>-0.73511309999999996</c:v>
                </c:pt>
                <c:pt idx="1226">
                  <c:v>-0.73511309999999996</c:v>
                </c:pt>
                <c:pt idx="1227">
                  <c:v>-0.73511309999999996</c:v>
                </c:pt>
                <c:pt idx="1228">
                  <c:v>-0.73511309999999996</c:v>
                </c:pt>
                <c:pt idx="1229">
                  <c:v>-0.73511309999999996</c:v>
                </c:pt>
                <c:pt idx="1230">
                  <c:v>-0.73203730999999994</c:v>
                </c:pt>
                <c:pt idx="1231">
                  <c:v>-0.73203730999999994</c:v>
                </c:pt>
                <c:pt idx="1232">
                  <c:v>-0.73203730999999994</c:v>
                </c:pt>
                <c:pt idx="1233">
                  <c:v>-0.73203730999999994</c:v>
                </c:pt>
                <c:pt idx="1234">
                  <c:v>-0.73203730999999994</c:v>
                </c:pt>
                <c:pt idx="1235">
                  <c:v>-0.73203730999999994</c:v>
                </c:pt>
                <c:pt idx="1236">
                  <c:v>-0.73203730999999994</c:v>
                </c:pt>
                <c:pt idx="1237">
                  <c:v>-0.73203730999999994</c:v>
                </c:pt>
                <c:pt idx="1238">
                  <c:v>-0.73203730999999994</c:v>
                </c:pt>
                <c:pt idx="1239">
                  <c:v>-0.73511309999999996</c:v>
                </c:pt>
                <c:pt idx="1240">
                  <c:v>-0.73818888999999999</c:v>
                </c:pt>
                <c:pt idx="1241">
                  <c:v>-0.73818888999999999</c:v>
                </c:pt>
                <c:pt idx="1242">
                  <c:v>-0.73818888999999999</c:v>
                </c:pt>
                <c:pt idx="1243">
                  <c:v>-0.73818888999999999</c:v>
                </c:pt>
                <c:pt idx="1244">
                  <c:v>-0.73818888999999999</c:v>
                </c:pt>
                <c:pt idx="1245">
                  <c:v>-0.73511309999999996</c:v>
                </c:pt>
                <c:pt idx="1246">
                  <c:v>-0.73818888999999999</c:v>
                </c:pt>
                <c:pt idx="1247">
                  <c:v>-0.74126468000000001</c:v>
                </c:pt>
                <c:pt idx="1248">
                  <c:v>-0.74126468000000001</c:v>
                </c:pt>
                <c:pt idx="1249">
                  <c:v>-0.73818888999999999</c:v>
                </c:pt>
                <c:pt idx="1250">
                  <c:v>-0.73818888999999999</c:v>
                </c:pt>
                <c:pt idx="1251">
                  <c:v>-0.73818888999999999</c:v>
                </c:pt>
                <c:pt idx="1252">
                  <c:v>-0.73818888999999999</c:v>
                </c:pt>
                <c:pt idx="1253">
                  <c:v>-0.73818888999999999</c:v>
                </c:pt>
                <c:pt idx="1254">
                  <c:v>-0.73818888999999999</c:v>
                </c:pt>
                <c:pt idx="1255">
                  <c:v>-0.74126468000000001</c:v>
                </c:pt>
                <c:pt idx="1256">
                  <c:v>-0.74126468000000001</c:v>
                </c:pt>
                <c:pt idx="1257">
                  <c:v>-0.74126468000000001</c:v>
                </c:pt>
                <c:pt idx="1258">
                  <c:v>-0.74434045999999998</c:v>
                </c:pt>
                <c:pt idx="1259">
                  <c:v>-0.74434045999999998</c:v>
                </c:pt>
                <c:pt idx="1260">
                  <c:v>-0.74434045999999998</c:v>
                </c:pt>
                <c:pt idx="1261">
                  <c:v>-0.74434045999999998</c:v>
                </c:pt>
                <c:pt idx="1262">
                  <c:v>-0.74434045999999998</c:v>
                </c:pt>
                <c:pt idx="1263">
                  <c:v>-0.74434045999999998</c:v>
                </c:pt>
                <c:pt idx="1264">
                  <c:v>-0.74434045999999998</c:v>
                </c:pt>
                <c:pt idx="1265">
                  <c:v>-0.74434045999999998</c:v>
                </c:pt>
                <c:pt idx="1266">
                  <c:v>-0.74126468000000001</c:v>
                </c:pt>
                <c:pt idx="1267">
                  <c:v>-0.73818888999999999</c:v>
                </c:pt>
                <c:pt idx="1268">
                  <c:v>-0.74126468000000001</c:v>
                </c:pt>
                <c:pt idx="1269">
                  <c:v>-0.74434045999999998</c:v>
                </c:pt>
                <c:pt idx="1270">
                  <c:v>-0.74126468000000001</c:v>
                </c:pt>
                <c:pt idx="1271">
                  <c:v>-0.74126468000000001</c:v>
                </c:pt>
                <c:pt idx="1272">
                  <c:v>-0.74434045999999998</c:v>
                </c:pt>
                <c:pt idx="1273">
                  <c:v>-0.74741625</c:v>
                </c:pt>
                <c:pt idx="1274">
                  <c:v>-0.74434045999999998</c:v>
                </c:pt>
                <c:pt idx="1275">
                  <c:v>-0.74434045999999998</c:v>
                </c:pt>
                <c:pt idx="1276">
                  <c:v>-0.74434045999999998</c:v>
                </c:pt>
                <c:pt idx="1277">
                  <c:v>-0.74434045999999998</c:v>
                </c:pt>
                <c:pt idx="1278">
                  <c:v>-0.74434045999999998</c:v>
                </c:pt>
                <c:pt idx="1279">
                  <c:v>-0.74434045999999998</c:v>
                </c:pt>
                <c:pt idx="1280">
                  <c:v>-0.74434045999999998</c:v>
                </c:pt>
                <c:pt idx="1281">
                  <c:v>-0.74741625</c:v>
                </c:pt>
                <c:pt idx="1282">
                  <c:v>-0.74741625</c:v>
                </c:pt>
                <c:pt idx="1283">
                  <c:v>-0.74434045999999998</c:v>
                </c:pt>
                <c:pt idx="1284">
                  <c:v>-0.74434045999999998</c:v>
                </c:pt>
                <c:pt idx="1285">
                  <c:v>-0.74741625</c:v>
                </c:pt>
                <c:pt idx="1286">
                  <c:v>-0.74741625</c:v>
                </c:pt>
                <c:pt idx="1287">
                  <c:v>-0.75049203999999992</c:v>
                </c:pt>
                <c:pt idx="1288">
                  <c:v>-0.75049203999999992</c:v>
                </c:pt>
                <c:pt idx="1289">
                  <c:v>-0.75356782</c:v>
                </c:pt>
                <c:pt idx="1290">
                  <c:v>-0.75356782</c:v>
                </c:pt>
                <c:pt idx="1291">
                  <c:v>-0.75356782</c:v>
                </c:pt>
                <c:pt idx="1292">
                  <c:v>-0.75049203999999992</c:v>
                </c:pt>
                <c:pt idx="1293">
                  <c:v>-0.75049203999999992</c:v>
                </c:pt>
                <c:pt idx="1294">
                  <c:v>-0.75049203999999992</c:v>
                </c:pt>
                <c:pt idx="1295">
                  <c:v>-0.75356782</c:v>
                </c:pt>
                <c:pt idx="1296">
                  <c:v>-0.75356782</c:v>
                </c:pt>
                <c:pt idx="1297">
                  <c:v>-0.75049203999999992</c:v>
                </c:pt>
                <c:pt idx="1298">
                  <c:v>-0.75049203999999992</c:v>
                </c:pt>
                <c:pt idx="1299">
                  <c:v>-0.75049203999999992</c:v>
                </c:pt>
                <c:pt idx="1300">
                  <c:v>-0.75049203999999992</c:v>
                </c:pt>
                <c:pt idx="1301">
                  <c:v>-0.74741625</c:v>
                </c:pt>
                <c:pt idx="1302">
                  <c:v>-0.74741625</c:v>
                </c:pt>
                <c:pt idx="1303">
                  <c:v>-0.74741625</c:v>
                </c:pt>
                <c:pt idx="1304">
                  <c:v>-0.74741625</c:v>
                </c:pt>
                <c:pt idx="1305">
                  <c:v>-0.74741625</c:v>
                </c:pt>
                <c:pt idx="1306">
                  <c:v>-0.74741625</c:v>
                </c:pt>
                <c:pt idx="1307">
                  <c:v>-0.74741625</c:v>
                </c:pt>
                <c:pt idx="1308">
                  <c:v>-0.74741625</c:v>
                </c:pt>
                <c:pt idx="1309">
                  <c:v>-0.74741625</c:v>
                </c:pt>
                <c:pt idx="1310">
                  <c:v>-0.74741625</c:v>
                </c:pt>
                <c:pt idx="1311">
                  <c:v>-0.74741625</c:v>
                </c:pt>
                <c:pt idx="1312">
                  <c:v>-0.74741625</c:v>
                </c:pt>
                <c:pt idx="1313">
                  <c:v>-0.74741625</c:v>
                </c:pt>
                <c:pt idx="1314">
                  <c:v>-0.74434045999999998</c:v>
                </c:pt>
                <c:pt idx="1315">
                  <c:v>-0.74434045999999998</c:v>
                </c:pt>
                <c:pt idx="1316">
                  <c:v>-0.74434045999999998</c:v>
                </c:pt>
                <c:pt idx="1317">
                  <c:v>-0.74434045999999998</c:v>
                </c:pt>
                <c:pt idx="1318">
                  <c:v>-0.74434045999999998</c:v>
                </c:pt>
                <c:pt idx="1319">
                  <c:v>-0.74434045999999998</c:v>
                </c:pt>
                <c:pt idx="1320">
                  <c:v>-0.74434045999999998</c:v>
                </c:pt>
                <c:pt idx="1321">
                  <c:v>-0.74434045999999998</c:v>
                </c:pt>
                <c:pt idx="1322">
                  <c:v>-0.74434045999999998</c:v>
                </c:pt>
                <c:pt idx="1323">
                  <c:v>-0.74434045999999998</c:v>
                </c:pt>
                <c:pt idx="1324">
                  <c:v>-0.74434045999999998</c:v>
                </c:pt>
                <c:pt idx="1325">
                  <c:v>-0.74434045999999998</c:v>
                </c:pt>
                <c:pt idx="1326">
                  <c:v>-0.74434045999999998</c:v>
                </c:pt>
                <c:pt idx="1327">
                  <c:v>-0.74434045999999998</c:v>
                </c:pt>
                <c:pt idx="1328">
                  <c:v>-0.74126468000000001</c:v>
                </c:pt>
                <c:pt idx="1329">
                  <c:v>-0.74126468000000001</c:v>
                </c:pt>
                <c:pt idx="1330">
                  <c:v>-0.74126468000000001</c:v>
                </c:pt>
                <c:pt idx="1331">
                  <c:v>-0.74434045999999998</c:v>
                </c:pt>
                <c:pt idx="1332">
                  <c:v>-0.74434045999999998</c:v>
                </c:pt>
                <c:pt idx="1333">
                  <c:v>-0.74434045999999998</c:v>
                </c:pt>
                <c:pt idx="1334">
                  <c:v>-0.74434045999999998</c:v>
                </c:pt>
                <c:pt idx="1335">
                  <c:v>-0.74434045999999998</c:v>
                </c:pt>
                <c:pt idx="1336">
                  <c:v>-0.74434045999999998</c:v>
                </c:pt>
                <c:pt idx="1337">
                  <c:v>-0.74126468000000001</c:v>
                </c:pt>
                <c:pt idx="1338">
                  <c:v>-0.74126468000000001</c:v>
                </c:pt>
                <c:pt idx="1339">
                  <c:v>-0.74126468000000001</c:v>
                </c:pt>
                <c:pt idx="1340">
                  <c:v>-0.74126468000000001</c:v>
                </c:pt>
                <c:pt idx="1341">
                  <c:v>-0.74126468000000001</c:v>
                </c:pt>
                <c:pt idx="1342">
                  <c:v>-0.74126468000000001</c:v>
                </c:pt>
                <c:pt idx="1343">
                  <c:v>-0.74126468000000001</c:v>
                </c:pt>
                <c:pt idx="1344">
                  <c:v>-0.74126468000000001</c:v>
                </c:pt>
                <c:pt idx="1345">
                  <c:v>-0.74126468000000001</c:v>
                </c:pt>
                <c:pt idx="1346">
                  <c:v>-0.74126468000000001</c:v>
                </c:pt>
                <c:pt idx="1347">
                  <c:v>-0.74126468000000001</c:v>
                </c:pt>
                <c:pt idx="1348">
                  <c:v>-0.74126468000000001</c:v>
                </c:pt>
                <c:pt idx="1349">
                  <c:v>-0.74126468000000001</c:v>
                </c:pt>
                <c:pt idx="1350">
                  <c:v>-0.73818888999999999</c:v>
                </c:pt>
                <c:pt idx="1351">
                  <c:v>-0.73818888999999999</c:v>
                </c:pt>
                <c:pt idx="1352">
                  <c:v>-0.73818888999999999</c:v>
                </c:pt>
                <c:pt idx="1353">
                  <c:v>-0.73818888999999999</c:v>
                </c:pt>
                <c:pt idx="1354">
                  <c:v>-0.73818888999999999</c:v>
                </c:pt>
                <c:pt idx="1355">
                  <c:v>-0.73511309999999996</c:v>
                </c:pt>
                <c:pt idx="1356">
                  <c:v>-0.73511309999999996</c:v>
                </c:pt>
                <c:pt idx="1357">
                  <c:v>-0.73511309999999996</c:v>
                </c:pt>
                <c:pt idx="1358">
                  <c:v>-0.73511309999999996</c:v>
                </c:pt>
                <c:pt idx="1359">
                  <c:v>-0.73511309999999996</c:v>
                </c:pt>
                <c:pt idx="1360">
                  <c:v>-0.73818888999999999</c:v>
                </c:pt>
                <c:pt idx="1361">
                  <c:v>-0.73818888999999999</c:v>
                </c:pt>
                <c:pt idx="1362">
                  <c:v>-0.73818888999999999</c:v>
                </c:pt>
                <c:pt idx="1363">
                  <c:v>-0.73818888999999999</c:v>
                </c:pt>
                <c:pt idx="1364">
                  <c:v>-0.73818888999999999</c:v>
                </c:pt>
                <c:pt idx="1365">
                  <c:v>-0.73818888999999999</c:v>
                </c:pt>
                <c:pt idx="1366">
                  <c:v>-0.73818888999999999</c:v>
                </c:pt>
                <c:pt idx="1367">
                  <c:v>-0.73818888999999999</c:v>
                </c:pt>
                <c:pt idx="1368">
                  <c:v>-0.73818888999999999</c:v>
                </c:pt>
                <c:pt idx="1369">
                  <c:v>-0.73818888999999999</c:v>
                </c:pt>
                <c:pt idx="1370">
                  <c:v>-0.73511309999999996</c:v>
                </c:pt>
                <c:pt idx="1371">
                  <c:v>-0.73511309999999996</c:v>
                </c:pt>
                <c:pt idx="1372">
                  <c:v>-0.73511309999999996</c:v>
                </c:pt>
                <c:pt idx="1373">
                  <c:v>-0.73818888999999999</c:v>
                </c:pt>
                <c:pt idx="1374">
                  <c:v>-0.73818888999999999</c:v>
                </c:pt>
                <c:pt idx="1375">
                  <c:v>-0.73818888999999999</c:v>
                </c:pt>
                <c:pt idx="1376">
                  <c:v>-0.73818888999999999</c:v>
                </c:pt>
                <c:pt idx="1377">
                  <c:v>-0.73818888999999999</c:v>
                </c:pt>
                <c:pt idx="1378">
                  <c:v>-0.74126468000000001</c:v>
                </c:pt>
                <c:pt idx="1379">
                  <c:v>-0.74126468000000001</c:v>
                </c:pt>
                <c:pt idx="1380">
                  <c:v>-0.74126468000000001</c:v>
                </c:pt>
                <c:pt idx="1381">
                  <c:v>-0.73818888999999999</c:v>
                </c:pt>
                <c:pt idx="1382">
                  <c:v>-0.73818888999999999</c:v>
                </c:pt>
                <c:pt idx="1383">
                  <c:v>-0.73818888999999999</c:v>
                </c:pt>
                <c:pt idx="1384">
                  <c:v>-0.73818888999999999</c:v>
                </c:pt>
                <c:pt idx="1385">
                  <c:v>-0.73818888999999999</c:v>
                </c:pt>
                <c:pt idx="1386">
                  <c:v>-0.74126468000000001</c:v>
                </c:pt>
                <c:pt idx="1387">
                  <c:v>-0.74126468000000001</c:v>
                </c:pt>
                <c:pt idx="1388">
                  <c:v>-0.74126468000000001</c:v>
                </c:pt>
                <c:pt idx="1389">
                  <c:v>-0.74126468000000001</c:v>
                </c:pt>
                <c:pt idx="1390">
                  <c:v>-0.74126468000000001</c:v>
                </c:pt>
                <c:pt idx="1391">
                  <c:v>-0.74126468000000001</c:v>
                </c:pt>
                <c:pt idx="1392">
                  <c:v>-0.74126468000000001</c:v>
                </c:pt>
                <c:pt idx="1393">
                  <c:v>-0.74126468000000001</c:v>
                </c:pt>
                <c:pt idx="1394">
                  <c:v>-0.74126468000000001</c:v>
                </c:pt>
                <c:pt idx="1395">
                  <c:v>-0.74126468000000001</c:v>
                </c:pt>
                <c:pt idx="1396">
                  <c:v>-0.74126468000000001</c:v>
                </c:pt>
                <c:pt idx="1397">
                  <c:v>-0.74126468000000001</c:v>
                </c:pt>
                <c:pt idx="1398">
                  <c:v>-0.74126468000000001</c:v>
                </c:pt>
                <c:pt idx="1399">
                  <c:v>-0.74126468000000001</c:v>
                </c:pt>
                <c:pt idx="1400">
                  <c:v>-0.74126468000000001</c:v>
                </c:pt>
                <c:pt idx="1401">
                  <c:v>-0.74434045999999998</c:v>
                </c:pt>
                <c:pt idx="1402">
                  <c:v>-0.74434045999999998</c:v>
                </c:pt>
                <c:pt idx="1403">
                  <c:v>-0.74126468000000001</c:v>
                </c:pt>
                <c:pt idx="1404">
                  <c:v>-0.74126468000000001</c:v>
                </c:pt>
                <c:pt idx="1405">
                  <c:v>-0.74126468000000001</c:v>
                </c:pt>
                <c:pt idx="1406">
                  <c:v>-0.74126468000000001</c:v>
                </c:pt>
                <c:pt idx="1407">
                  <c:v>-0.74126468000000001</c:v>
                </c:pt>
                <c:pt idx="1408">
                  <c:v>-0.73818888999999999</c:v>
                </c:pt>
                <c:pt idx="1409">
                  <c:v>-0.73818888999999999</c:v>
                </c:pt>
                <c:pt idx="1410">
                  <c:v>-0.73818888999999999</c:v>
                </c:pt>
                <c:pt idx="1411">
                  <c:v>-0.73818888999999999</c:v>
                </c:pt>
                <c:pt idx="1412">
                  <c:v>-0.73818888999999999</c:v>
                </c:pt>
                <c:pt idx="1413">
                  <c:v>-0.73818888999999999</c:v>
                </c:pt>
                <c:pt idx="1414">
                  <c:v>-0.73818888999999999</c:v>
                </c:pt>
                <c:pt idx="1415">
                  <c:v>-0.73818888999999999</c:v>
                </c:pt>
                <c:pt idx="1416">
                  <c:v>-0.73818888999999999</c:v>
                </c:pt>
                <c:pt idx="1417">
                  <c:v>-0.73818888999999999</c:v>
                </c:pt>
                <c:pt idx="1418">
                  <c:v>-0.73818888999999999</c:v>
                </c:pt>
                <c:pt idx="1419">
                  <c:v>-0.73818888999999999</c:v>
                </c:pt>
                <c:pt idx="1420">
                  <c:v>-0.74126468000000001</c:v>
                </c:pt>
                <c:pt idx="1421">
                  <c:v>-0.74126468000000001</c:v>
                </c:pt>
                <c:pt idx="1422">
                  <c:v>-0.74126468000000001</c:v>
                </c:pt>
                <c:pt idx="1423">
                  <c:v>-0.74126468000000001</c:v>
                </c:pt>
                <c:pt idx="1424">
                  <c:v>-0.74126468000000001</c:v>
                </c:pt>
                <c:pt idx="1425">
                  <c:v>-0.74126468000000001</c:v>
                </c:pt>
                <c:pt idx="1426">
                  <c:v>-0.74126468000000001</c:v>
                </c:pt>
                <c:pt idx="1427">
                  <c:v>-0.74126468000000001</c:v>
                </c:pt>
                <c:pt idx="1428">
                  <c:v>-0.74126468000000001</c:v>
                </c:pt>
                <c:pt idx="1429">
                  <c:v>-0.74126468000000001</c:v>
                </c:pt>
                <c:pt idx="1430">
                  <c:v>-0.74126468000000001</c:v>
                </c:pt>
                <c:pt idx="1431">
                  <c:v>-0.74126468000000001</c:v>
                </c:pt>
                <c:pt idx="1432">
                  <c:v>-0.74126468000000001</c:v>
                </c:pt>
                <c:pt idx="1433">
                  <c:v>-0.74126468000000001</c:v>
                </c:pt>
                <c:pt idx="1434">
                  <c:v>-0.74126468000000001</c:v>
                </c:pt>
                <c:pt idx="1435">
                  <c:v>-0.74126468000000001</c:v>
                </c:pt>
                <c:pt idx="1436">
                  <c:v>-0.74126468000000001</c:v>
                </c:pt>
                <c:pt idx="1437">
                  <c:v>-0.74126468000000001</c:v>
                </c:pt>
                <c:pt idx="1438">
                  <c:v>-0.74126468000000001</c:v>
                </c:pt>
                <c:pt idx="1439">
                  <c:v>-0.74126468000000001</c:v>
                </c:pt>
                <c:pt idx="1440">
                  <c:v>-0.74126468000000001</c:v>
                </c:pt>
                <c:pt idx="1441">
                  <c:v>-0.74126468000000001</c:v>
                </c:pt>
                <c:pt idx="1442">
                  <c:v>-0.74126468000000001</c:v>
                </c:pt>
                <c:pt idx="1443">
                  <c:v>-0.74126468000000001</c:v>
                </c:pt>
                <c:pt idx="1444">
                  <c:v>-0.74126468000000001</c:v>
                </c:pt>
                <c:pt idx="1445">
                  <c:v>-0.74126468000000001</c:v>
                </c:pt>
                <c:pt idx="1446">
                  <c:v>-0.74126468000000001</c:v>
                </c:pt>
                <c:pt idx="1447">
                  <c:v>-0.74126468000000001</c:v>
                </c:pt>
                <c:pt idx="1448">
                  <c:v>-0.74126468000000001</c:v>
                </c:pt>
                <c:pt idx="1449">
                  <c:v>-0.74126468000000001</c:v>
                </c:pt>
                <c:pt idx="1450">
                  <c:v>-0.74126468000000001</c:v>
                </c:pt>
                <c:pt idx="1451">
                  <c:v>-0.73818888999999999</c:v>
                </c:pt>
                <c:pt idx="1452">
                  <c:v>-0.73818888999999999</c:v>
                </c:pt>
                <c:pt idx="1453">
                  <c:v>-0.73818888999999999</c:v>
                </c:pt>
                <c:pt idx="1454">
                  <c:v>-0.73818888999999999</c:v>
                </c:pt>
                <c:pt idx="1455">
                  <c:v>-0.73818888999999999</c:v>
                </c:pt>
                <c:pt idx="1456">
                  <c:v>-0.73818888999999999</c:v>
                </c:pt>
                <c:pt idx="1457">
                  <c:v>-0.73818888999999999</c:v>
                </c:pt>
                <c:pt idx="1458">
                  <c:v>-0.73818888999999999</c:v>
                </c:pt>
                <c:pt idx="1459">
                  <c:v>-0.73818888999999999</c:v>
                </c:pt>
                <c:pt idx="1460">
                  <c:v>-0.73818888999999999</c:v>
                </c:pt>
                <c:pt idx="1461">
                  <c:v>-0.73818888999999999</c:v>
                </c:pt>
                <c:pt idx="1462">
                  <c:v>-0.73818888999999999</c:v>
                </c:pt>
                <c:pt idx="1463">
                  <c:v>-0.73818888999999999</c:v>
                </c:pt>
                <c:pt idx="1464">
                  <c:v>-0.73818888999999999</c:v>
                </c:pt>
                <c:pt idx="1465">
                  <c:v>-0.73818888999999999</c:v>
                </c:pt>
                <c:pt idx="1466">
                  <c:v>-0.73818888999999999</c:v>
                </c:pt>
                <c:pt idx="1467">
                  <c:v>-0.73818888999999999</c:v>
                </c:pt>
                <c:pt idx="1468">
                  <c:v>-0.73818888999999999</c:v>
                </c:pt>
                <c:pt idx="1469">
                  <c:v>-0.73818888999999999</c:v>
                </c:pt>
                <c:pt idx="1470">
                  <c:v>-0.73818888999999999</c:v>
                </c:pt>
                <c:pt idx="1471">
                  <c:v>-0.74126468000000001</c:v>
                </c:pt>
                <c:pt idx="1472">
                  <c:v>-0.74126468000000001</c:v>
                </c:pt>
                <c:pt idx="1473">
                  <c:v>-0.73511309999999996</c:v>
                </c:pt>
                <c:pt idx="1474">
                  <c:v>-0.73511309999999996</c:v>
                </c:pt>
                <c:pt idx="1475">
                  <c:v>-0.73818888999999999</c:v>
                </c:pt>
                <c:pt idx="1476">
                  <c:v>-0.74126468000000001</c:v>
                </c:pt>
                <c:pt idx="1477">
                  <c:v>-0.73818888999999999</c:v>
                </c:pt>
                <c:pt idx="1478">
                  <c:v>-0.73511309999999996</c:v>
                </c:pt>
                <c:pt idx="1479">
                  <c:v>-0.74126468000000001</c:v>
                </c:pt>
                <c:pt idx="1480">
                  <c:v>-0.74434045999999998</c:v>
                </c:pt>
                <c:pt idx="1481">
                  <c:v>-0.73818888999999999</c:v>
                </c:pt>
                <c:pt idx="1482">
                  <c:v>-0.73511309999999996</c:v>
                </c:pt>
                <c:pt idx="1483">
                  <c:v>-0.74126468000000001</c:v>
                </c:pt>
                <c:pt idx="1484">
                  <c:v>-0.74434045999999998</c:v>
                </c:pt>
                <c:pt idx="1485">
                  <c:v>-0.73818888999999999</c:v>
                </c:pt>
                <c:pt idx="1486">
                  <c:v>-0.74126468000000001</c:v>
                </c:pt>
                <c:pt idx="1487">
                  <c:v>-0.74126468000000001</c:v>
                </c:pt>
                <c:pt idx="1488">
                  <c:v>-0.74434045999999998</c:v>
                </c:pt>
                <c:pt idx="1489">
                  <c:v>-0.74126468000000001</c:v>
                </c:pt>
                <c:pt idx="1490">
                  <c:v>-0.73818888999999999</c:v>
                </c:pt>
                <c:pt idx="1491">
                  <c:v>-0.74434045999999998</c:v>
                </c:pt>
                <c:pt idx="1492">
                  <c:v>-0.74434045999999998</c:v>
                </c:pt>
                <c:pt idx="1493">
                  <c:v>-0.74434045999999998</c:v>
                </c:pt>
                <c:pt idx="1494">
                  <c:v>-0.74126468000000001</c:v>
                </c:pt>
                <c:pt idx="1495">
                  <c:v>-0.73818888999999999</c:v>
                </c:pt>
                <c:pt idx="1496">
                  <c:v>-0.73511309999999996</c:v>
                </c:pt>
                <c:pt idx="1497">
                  <c:v>-0.73203730999999994</c:v>
                </c:pt>
                <c:pt idx="1498">
                  <c:v>-0.73203730999999994</c:v>
                </c:pt>
                <c:pt idx="1499">
                  <c:v>-0.73203730999999994</c:v>
                </c:pt>
                <c:pt idx="1500">
                  <c:v>-0.73511309999999996</c:v>
                </c:pt>
                <c:pt idx="1501">
                  <c:v>-0.73818888999999999</c:v>
                </c:pt>
                <c:pt idx="1502">
                  <c:v>-0.73818888999999999</c:v>
                </c:pt>
                <c:pt idx="1503">
                  <c:v>-0.73511309999999996</c:v>
                </c:pt>
                <c:pt idx="1504">
                  <c:v>-0.73511309999999996</c:v>
                </c:pt>
                <c:pt idx="1505">
                  <c:v>-0.73818888999999999</c:v>
                </c:pt>
                <c:pt idx="1506">
                  <c:v>-0.73511309999999996</c:v>
                </c:pt>
                <c:pt idx="1507">
                  <c:v>-0.73511309999999996</c:v>
                </c:pt>
                <c:pt idx="1508">
                  <c:v>-0.73511309999999996</c:v>
                </c:pt>
                <c:pt idx="1509">
                  <c:v>-0.73511309999999996</c:v>
                </c:pt>
                <c:pt idx="1510">
                  <c:v>-0.73511309999999996</c:v>
                </c:pt>
                <c:pt idx="1511">
                  <c:v>-0.72896151999999992</c:v>
                </c:pt>
                <c:pt idx="1512">
                  <c:v>-0.72896151999999992</c:v>
                </c:pt>
                <c:pt idx="1513">
                  <c:v>-0.72896151999999992</c:v>
                </c:pt>
                <c:pt idx="1514">
                  <c:v>-0.72896151999999992</c:v>
                </c:pt>
                <c:pt idx="1515">
                  <c:v>-0.72896151999999992</c:v>
                </c:pt>
                <c:pt idx="1516">
                  <c:v>-0.72896151999999992</c:v>
                </c:pt>
                <c:pt idx="1517">
                  <c:v>-0.72896151999999992</c:v>
                </c:pt>
                <c:pt idx="1518">
                  <c:v>-0.72896151999999992</c:v>
                </c:pt>
                <c:pt idx="1519">
                  <c:v>-0.72896151999999992</c:v>
                </c:pt>
                <c:pt idx="1520">
                  <c:v>-0.72896151999999992</c:v>
                </c:pt>
                <c:pt idx="1521">
                  <c:v>-0.72896151999999992</c:v>
                </c:pt>
                <c:pt idx="1522">
                  <c:v>-0.73203730999999994</c:v>
                </c:pt>
                <c:pt idx="1523">
                  <c:v>-0.73511309999999996</c:v>
                </c:pt>
                <c:pt idx="1524">
                  <c:v>-0.73203730999999994</c:v>
                </c:pt>
                <c:pt idx="1525">
                  <c:v>-0.72896151999999992</c:v>
                </c:pt>
                <c:pt idx="1526">
                  <c:v>-0.73203730999999994</c:v>
                </c:pt>
                <c:pt idx="1527">
                  <c:v>-0.73203730999999994</c:v>
                </c:pt>
                <c:pt idx="1528">
                  <c:v>-0.72896151999999992</c:v>
                </c:pt>
                <c:pt idx="1529">
                  <c:v>-0.72588573999999995</c:v>
                </c:pt>
                <c:pt idx="1530">
                  <c:v>-0.72896151999999992</c:v>
                </c:pt>
                <c:pt idx="1531">
                  <c:v>-0.72896151999999992</c:v>
                </c:pt>
                <c:pt idx="1532">
                  <c:v>-0.72896151999999992</c:v>
                </c:pt>
                <c:pt idx="1533">
                  <c:v>-0.72896151999999992</c:v>
                </c:pt>
                <c:pt idx="1534">
                  <c:v>-0.72896151999999992</c:v>
                </c:pt>
                <c:pt idx="1535">
                  <c:v>-0.72896151999999992</c:v>
                </c:pt>
                <c:pt idx="1536">
                  <c:v>-0.72896151999999992</c:v>
                </c:pt>
                <c:pt idx="1537">
                  <c:v>-0.72896151999999992</c:v>
                </c:pt>
                <c:pt idx="1538">
                  <c:v>-0.72896151999999992</c:v>
                </c:pt>
                <c:pt idx="1539">
                  <c:v>-0.73203730999999994</c:v>
                </c:pt>
                <c:pt idx="1540">
                  <c:v>-0.73203730999999994</c:v>
                </c:pt>
                <c:pt idx="1541">
                  <c:v>-0.72896151999999992</c:v>
                </c:pt>
                <c:pt idx="1542">
                  <c:v>-0.72896151999999992</c:v>
                </c:pt>
                <c:pt idx="1543">
                  <c:v>-0.72896151999999992</c:v>
                </c:pt>
                <c:pt idx="1544">
                  <c:v>-0.72896151999999992</c:v>
                </c:pt>
                <c:pt idx="1545">
                  <c:v>-0.72588573999999995</c:v>
                </c:pt>
                <c:pt idx="1546">
                  <c:v>-0.72588573999999995</c:v>
                </c:pt>
                <c:pt idx="1547">
                  <c:v>-0.72588573999999995</c:v>
                </c:pt>
                <c:pt idx="1548">
                  <c:v>-0.72896151999999992</c:v>
                </c:pt>
                <c:pt idx="1549">
                  <c:v>-0.72896151999999992</c:v>
                </c:pt>
                <c:pt idx="1550">
                  <c:v>-0.72896151999999992</c:v>
                </c:pt>
                <c:pt idx="1551">
                  <c:v>-0.72896151999999992</c:v>
                </c:pt>
                <c:pt idx="1552">
                  <c:v>-0.72896151999999992</c:v>
                </c:pt>
                <c:pt idx="1553">
                  <c:v>-0.72896151999999992</c:v>
                </c:pt>
                <c:pt idx="1554">
                  <c:v>-0.72896151999999992</c:v>
                </c:pt>
                <c:pt idx="1555">
                  <c:v>-0.72896151999999992</c:v>
                </c:pt>
                <c:pt idx="1556">
                  <c:v>-0.72896151999999992</c:v>
                </c:pt>
                <c:pt idx="1557">
                  <c:v>-0.72896151999999992</c:v>
                </c:pt>
                <c:pt idx="1558">
                  <c:v>-0.72896151999999992</c:v>
                </c:pt>
                <c:pt idx="1559">
                  <c:v>-0.72896151999999992</c:v>
                </c:pt>
                <c:pt idx="1560">
                  <c:v>-0.72896151999999992</c:v>
                </c:pt>
                <c:pt idx="1561">
                  <c:v>-0.72896151999999992</c:v>
                </c:pt>
                <c:pt idx="1562">
                  <c:v>-0.73203730999999994</c:v>
                </c:pt>
                <c:pt idx="1563">
                  <c:v>-0.73203730999999994</c:v>
                </c:pt>
                <c:pt idx="1564">
                  <c:v>-0.73203730999999994</c:v>
                </c:pt>
                <c:pt idx="1565">
                  <c:v>-0.73203730999999994</c:v>
                </c:pt>
                <c:pt idx="1566">
                  <c:v>-0.73203730999999994</c:v>
                </c:pt>
                <c:pt idx="1567">
                  <c:v>-0.73203730999999994</c:v>
                </c:pt>
                <c:pt idx="1568">
                  <c:v>-0.72896151999999992</c:v>
                </c:pt>
                <c:pt idx="1569">
                  <c:v>-0.72896151999999992</c:v>
                </c:pt>
                <c:pt idx="1570">
                  <c:v>-0.72896151999999992</c:v>
                </c:pt>
                <c:pt idx="1571">
                  <c:v>-0.72896151999999992</c:v>
                </c:pt>
                <c:pt idx="1572">
                  <c:v>-0.72896151999999992</c:v>
                </c:pt>
                <c:pt idx="1573">
                  <c:v>-0.72896151999999992</c:v>
                </c:pt>
                <c:pt idx="1574">
                  <c:v>-0.72896151999999992</c:v>
                </c:pt>
                <c:pt idx="1575">
                  <c:v>-0.72896151999999992</c:v>
                </c:pt>
                <c:pt idx="1576">
                  <c:v>-0.72896151999999992</c:v>
                </c:pt>
                <c:pt idx="1577">
                  <c:v>-0.72896151999999992</c:v>
                </c:pt>
                <c:pt idx="1578">
                  <c:v>-0.72896151999999992</c:v>
                </c:pt>
                <c:pt idx="1579">
                  <c:v>-0.72896151999999992</c:v>
                </c:pt>
                <c:pt idx="1580">
                  <c:v>-0.72896151999999992</c:v>
                </c:pt>
                <c:pt idx="1581">
                  <c:v>-0.72896151999999992</c:v>
                </c:pt>
                <c:pt idx="1582">
                  <c:v>-0.72896151999999992</c:v>
                </c:pt>
                <c:pt idx="1583">
                  <c:v>-0.72896151999999992</c:v>
                </c:pt>
                <c:pt idx="1584">
                  <c:v>-0.72896151999999992</c:v>
                </c:pt>
                <c:pt idx="1585">
                  <c:v>-0.73203730999999994</c:v>
                </c:pt>
                <c:pt idx="1586">
                  <c:v>-0.73203730999999994</c:v>
                </c:pt>
                <c:pt idx="1587">
                  <c:v>-0.72896151999999992</c:v>
                </c:pt>
                <c:pt idx="1588">
                  <c:v>-0.73203730999999994</c:v>
                </c:pt>
                <c:pt idx="1589">
                  <c:v>-0.73203730999999994</c:v>
                </c:pt>
                <c:pt idx="1590">
                  <c:v>-0.73203730999999994</c:v>
                </c:pt>
                <c:pt idx="1591">
                  <c:v>-0.73203730999999994</c:v>
                </c:pt>
                <c:pt idx="1592">
                  <c:v>-0.73203730999999994</c:v>
                </c:pt>
                <c:pt idx="1593">
                  <c:v>-0.73511309999999996</c:v>
                </c:pt>
                <c:pt idx="1594">
                  <c:v>-0.73511309999999996</c:v>
                </c:pt>
                <c:pt idx="1595">
                  <c:v>-0.73818888999999999</c:v>
                </c:pt>
                <c:pt idx="1596">
                  <c:v>-0.74126468000000001</c:v>
                </c:pt>
                <c:pt idx="1597">
                  <c:v>-0.74434045999999998</c:v>
                </c:pt>
                <c:pt idx="1598">
                  <c:v>-0.74434045999999998</c:v>
                </c:pt>
                <c:pt idx="1599">
                  <c:v>-0.74434045999999998</c:v>
                </c:pt>
                <c:pt idx="1600">
                  <c:v>-0.74434045999999998</c:v>
                </c:pt>
                <c:pt idx="1601">
                  <c:v>-0.74434045999999998</c:v>
                </c:pt>
                <c:pt idx="1602">
                  <c:v>-0.74434045999999998</c:v>
                </c:pt>
                <c:pt idx="1603">
                  <c:v>-0.74434045999999998</c:v>
                </c:pt>
                <c:pt idx="1604">
                  <c:v>-0.74434045999999998</c:v>
                </c:pt>
                <c:pt idx="1605">
                  <c:v>-0.74434045999999998</c:v>
                </c:pt>
                <c:pt idx="1606">
                  <c:v>-0.74741625</c:v>
                </c:pt>
                <c:pt idx="1607">
                  <c:v>-0.74741625</c:v>
                </c:pt>
                <c:pt idx="1608">
                  <c:v>-0.74741625</c:v>
                </c:pt>
                <c:pt idx="1609">
                  <c:v>-0.74434045999999998</c:v>
                </c:pt>
                <c:pt idx="1610">
                  <c:v>-0.74434045999999998</c:v>
                </c:pt>
                <c:pt idx="1611">
                  <c:v>-0.74741625</c:v>
                </c:pt>
                <c:pt idx="1612">
                  <c:v>-0.75049203999999992</c:v>
                </c:pt>
                <c:pt idx="1613">
                  <c:v>-0.74741625</c:v>
                </c:pt>
                <c:pt idx="1614">
                  <c:v>-0.74741625</c:v>
                </c:pt>
                <c:pt idx="1615">
                  <c:v>-0.75049203999999992</c:v>
                </c:pt>
                <c:pt idx="1616">
                  <c:v>-0.74741625</c:v>
                </c:pt>
                <c:pt idx="1617">
                  <c:v>-0.74741625</c:v>
                </c:pt>
                <c:pt idx="1618">
                  <c:v>-0.74741625</c:v>
                </c:pt>
                <c:pt idx="1619">
                  <c:v>-0.74741625</c:v>
                </c:pt>
                <c:pt idx="1620">
                  <c:v>-0.74741625</c:v>
                </c:pt>
                <c:pt idx="1621">
                  <c:v>-0.74741625</c:v>
                </c:pt>
                <c:pt idx="1622">
                  <c:v>-0.74741625</c:v>
                </c:pt>
                <c:pt idx="1623">
                  <c:v>-0.74741625</c:v>
                </c:pt>
                <c:pt idx="1624">
                  <c:v>-0.74741625</c:v>
                </c:pt>
                <c:pt idx="1625">
                  <c:v>-0.74741625</c:v>
                </c:pt>
                <c:pt idx="1626">
                  <c:v>-0.75356782</c:v>
                </c:pt>
                <c:pt idx="1627">
                  <c:v>-0.75356782</c:v>
                </c:pt>
                <c:pt idx="1628">
                  <c:v>-0.75356782</c:v>
                </c:pt>
                <c:pt idx="1629">
                  <c:v>-0.75356782</c:v>
                </c:pt>
                <c:pt idx="1630">
                  <c:v>-0.75356782</c:v>
                </c:pt>
                <c:pt idx="1631">
                  <c:v>-0.75664360999999991</c:v>
                </c:pt>
                <c:pt idx="1632">
                  <c:v>-0.75664360999999991</c:v>
                </c:pt>
                <c:pt idx="1633">
                  <c:v>-0.75664360999999991</c:v>
                </c:pt>
                <c:pt idx="1634">
                  <c:v>-0.75356782</c:v>
                </c:pt>
                <c:pt idx="1635">
                  <c:v>-0.75356782</c:v>
                </c:pt>
                <c:pt idx="1636">
                  <c:v>-0.75356782</c:v>
                </c:pt>
                <c:pt idx="1637">
                  <c:v>-0.75356782</c:v>
                </c:pt>
                <c:pt idx="1638">
                  <c:v>-0.75356782</c:v>
                </c:pt>
                <c:pt idx="1639">
                  <c:v>-0.75356782</c:v>
                </c:pt>
                <c:pt idx="1640">
                  <c:v>-0.75356782</c:v>
                </c:pt>
                <c:pt idx="1641">
                  <c:v>-0.75356782</c:v>
                </c:pt>
                <c:pt idx="1642">
                  <c:v>-0.75356782</c:v>
                </c:pt>
                <c:pt idx="1643">
                  <c:v>-0.75049203999999992</c:v>
                </c:pt>
                <c:pt idx="1644">
                  <c:v>-0.75049203999999992</c:v>
                </c:pt>
                <c:pt idx="1645">
                  <c:v>-0.75049203999999992</c:v>
                </c:pt>
                <c:pt idx="1646">
                  <c:v>-0.75049203999999992</c:v>
                </c:pt>
                <c:pt idx="1647">
                  <c:v>-0.75049203999999992</c:v>
                </c:pt>
                <c:pt idx="1648">
                  <c:v>-0.75049203999999992</c:v>
                </c:pt>
                <c:pt idx="1649">
                  <c:v>-0.75049203999999992</c:v>
                </c:pt>
                <c:pt idx="1650">
                  <c:v>-0.75356782</c:v>
                </c:pt>
                <c:pt idx="1651">
                  <c:v>-0.75356782</c:v>
                </c:pt>
                <c:pt idx="1652">
                  <c:v>-0.75356782</c:v>
                </c:pt>
                <c:pt idx="1653">
                  <c:v>-0.75356782</c:v>
                </c:pt>
                <c:pt idx="1654">
                  <c:v>-0.75356782</c:v>
                </c:pt>
                <c:pt idx="1655">
                  <c:v>-0.75356782</c:v>
                </c:pt>
                <c:pt idx="1656">
                  <c:v>-0.75356782</c:v>
                </c:pt>
                <c:pt idx="1657">
                  <c:v>-0.75356782</c:v>
                </c:pt>
                <c:pt idx="1658">
                  <c:v>-0.75356782</c:v>
                </c:pt>
                <c:pt idx="1659">
                  <c:v>-0.75356782</c:v>
                </c:pt>
                <c:pt idx="1660">
                  <c:v>-0.75356782</c:v>
                </c:pt>
                <c:pt idx="1661">
                  <c:v>-0.75356782</c:v>
                </c:pt>
                <c:pt idx="1662">
                  <c:v>-0.75356782</c:v>
                </c:pt>
                <c:pt idx="1663">
                  <c:v>-0.75356782</c:v>
                </c:pt>
                <c:pt idx="1664">
                  <c:v>-0.75664360999999991</c:v>
                </c:pt>
                <c:pt idx="1665">
                  <c:v>-0.75664360999999991</c:v>
                </c:pt>
                <c:pt idx="1666">
                  <c:v>-0.75664360999999991</c:v>
                </c:pt>
                <c:pt idx="1667">
                  <c:v>-0.75356782</c:v>
                </c:pt>
                <c:pt idx="1668">
                  <c:v>-0.75049203999999992</c:v>
                </c:pt>
                <c:pt idx="1669">
                  <c:v>-0.75356782</c:v>
                </c:pt>
                <c:pt idx="1670">
                  <c:v>-0.75356782</c:v>
                </c:pt>
                <c:pt idx="1671">
                  <c:v>-0.75049203999999992</c:v>
                </c:pt>
                <c:pt idx="1672">
                  <c:v>-0.75049203999999992</c:v>
                </c:pt>
                <c:pt idx="1673">
                  <c:v>-0.75356782</c:v>
                </c:pt>
                <c:pt idx="1674">
                  <c:v>-0.75664360999999991</c:v>
                </c:pt>
                <c:pt idx="1675">
                  <c:v>-0.75971939999999993</c:v>
                </c:pt>
                <c:pt idx="1676">
                  <c:v>-0.75971939999999993</c:v>
                </c:pt>
                <c:pt idx="1677">
                  <c:v>-0.75971939999999993</c:v>
                </c:pt>
                <c:pt idx="1678">
                  <c:v>-0.75971939999999993</c:v>
                </c:pt>
                <c:pt idx="1679">
                  <c:v>-0.75971939999999993</c:v>
                </c:pt>
                <c:pt idx="1680">
                  <c:v>-0.75664360999999991</c:v>
                </c:pt>
                <c:pt idx="1681">
                  <c:v>-0.75356782</c:v>
                </c:pt>
                <c:pt idx="1682">
                  <c:v>-0.75356782</c:v>
                </c:pt>
                <c:pt idx="1683">
                  <c:v>-0.75356782</c:v>
                </c:pt>
                <c:pt idx="1684">
                  <c:v>-0.75356782</c:v>
                </c:pt>
                <c:pt idx="1685">
                  <c:v>-0.75664360999999991</c:v>
                </c:pt>
                <c:pt idx="1686">
                  <c:v>-0.75971939999999993</c:v>
                </c:pt>
                <c:pt idx="1687">
                  <c:v>-0.76279518999999996</c:v>
                </c:pt>
                <c:pt idx="1688">
                  <c:v>-0.76279518999999996</c:v>
                </c:pt>
                <c:pt idx="1689">
                  <c:v>-0.76587096999999993</c:v>
                </c:pt>
                <c:pt idx="1690">
                  <c:v>-0.76587096999999993</c:v>
                </c:pt>
                <c:pt idx="1691">
                  <c:v>-0.76587096999999993</c:v>
                </c:pt>
                <c:pt idx="1692">
                  <c:v>-0.76279518999999996</c:v>
                </c:pt>
                <c:pt idx="1693">
                  <c:v>-0.75971939999999993</c:v>
                </c:pt>
                <c:pt idx="1694">
                  <c:v>-0.75664360999999991</c:v>
                </c:pt>
                <c:pt idx="1695">
                  <c:v>-0.75664360999999991</c:v>
                </c:pt>
                <c:pt idx="1696">
                  <c:v>-0.75356782</c:v>
                </c:pt>
                <c:pt idx="1697">
                  <c:v>-0.75664360999999991</c:v>
                </c:pt>
                <c:pt idx="1698">
                  <c:v>-0.75971939999999993</c:v>
                </c:pt>
                <c:pt idx="1699">
                  <c:v>-0.76279518999999996</c:v>
                </c:pt>
                <c:pt idx="1700">
                  <c:v>-0.76587096999999993</c:v>
                </c:pt>
                <c:pt idx="1701">
                  <c:v>-0.76894675999999995</c:v>
                </c:pt>
                <c:pt idx="1702">
                  <c:v>-0.77202254999999997</c:v>
                </c:pt>
                <c:pt idx="1703">
                  <c:v>-0.77202254999999997</c:v>
                </c:pt>
                <c:pt idx="1704">
                  <c:v>-0.77202254999999997</c:v>
                </c:pt>
                <c:pt idx="1705">
                  <c:v>-0.77202254999999997</c:v>
                </c:pt>
                <c:pt idx="1706">
                  <c:v>-0.77202254999999997</c:v>
                </c:pt>
                <c:pt idx="1707">
                  <c:v>-0.76894675999999995</c:v>
                </c:pt>
                <c:pt idx="1708">
                  <c:v>-0.76894675999999995</c:v>
                </c:pt>
                <c:pt idx="1709">
                  <c:v>-0.76894675999999995</c:v>
                </c:pt>
                <c:pt idx="1710">
                  <c:v>-0.76894675999999995</c:v>
                </c:pt>
                <c:pt idx="1711">
                  <c:v>-0.77202254999999997</c:v>
                </c:pt>
                <c:pt idx="1712">
                  <c:v>-0.77509834</c:v>
                </c:pt>
                <c:pt idx="1713">
                  <c:v>-0.77509834</c:v>
                </c:pt>
                <c:pt idx="1714">
                  <c:v>-0.77509834</c:v>
                </c:pt>
                <c:pt idx="1715">
                  <c:v>-0.77509834</c:v>
                </c:pt>
                <c:pt idx="1716">
                  <c:v>-0.77509834</c:v>
                </c:pt>
                <c:pt idx="1717">
                  <c:v>-0.77509834</c:v>
                </c:pt>
                <c:pt idx="1718">
                  <c:v>-0.77509834</c:v>
                </c:pt>
                <c:pt idx="1719">
                  <c:v>-0.77509834</c:v>
                </c:pt>
                <c:pt idx="1720">
                  <c:v>-0.77202254999999997</c:v>
                </c:pt>
                <c:pt idx="1721">
                  <c:v>-0.77202254999999997</c:v>
                </c:pt>
                <c:pt idx="1722">
                  <c:v>-0.77202254999999997</c:v>
                </c:pt>
                <c:pt idx="1723">
                  <c:v>-0.77202254999999997</c:v>
                </c:pt>
                <c:pt idx="1724">
                  <c:v>-0.77202254999999997</c:v>
                </c:pt>
                <c:pt idx="1725">
                  <c:v>-0.77509834</c:v>
                </c:pt>
                <c:pt idx="1726">
                  <c:v>-0.77817411999999997</c:v>
                </c:pt>
                <c:pt idx="1727">
                  <c:v>-0.77509834</c:v>
                </c:pt>
                <c:pt idx="1728">
                  <c:v>-0.77509834</c:v>
                </c:pt>
                <c:pt idx="1729">
                  <c:v>-0.78124990999999999</c:v>
                </c:pt>
                <c:pt idx="1730">
                  <c:v>-0.78124990999999999</c:v>
                </c:pt>
                <c:pt idx="1731">
                  <c:v>-0.77817411999999997</c:v>
                </c:pt>
                <c:pt idx="1732">
                  <c:v>-0.77509834</c:v>
                </c:pt>
                <c:pt idx="1733">
                  <c:v>-0.77817411999999997</c:v>
                </c:pt>
                <c:pt idx="1734">
                  <c:v>-0.78124990999999999</c:v>
                </c:pt>
                <c:pt idx="1735">
                  <c:v>-0.77509834</c:v>
                </c:pt>
                <c:pt idx="1736">
                  <c:v>-0.77509834</c:v>
                </c:pt>
                <c:pt idx="1737">
                  <c:v>-0.78124990999999999</c:v>
                </c:pt>
                <c:pt idx="1738">
                  <c:v>-0.78432570000000001</c:v>
                </c:pt>
                <c:pt idx="1739">
                  <c:v>-0.78124990999999999</c:v>
                </c:pt>
                <c:pt idx="1740">
                  <c:v>-0.77817411999999997</c:v>
                </c:pt>
                <c:pt idx="1741">
                  <c:v>-0.78432570000000001</c:v>
                </c:pt>
                <c:pt idx="1742">
                  <c:v>-0.78432570000000001</c:v>
                </c:pt>
                <c:pt idx="1743">
                  <c:v>-0.78432570000000001</c:v>
                </c:pt>
                <c:pt idx="1744">
                  <c:v>-0.78124990999999999</c:v>
                </c:pt>
                <c:pt idx="1745">
                  <c:v>-0.78432570000000001</c:v>
                </c:pt>
                <c:pt idx="1746">
                  <c:v>-0.78740148999999993</c:v>
                </c:pt>
                <c:pt idx="1747">
                  <c:v>-0.78124990999999999</c:v>
                </c:pt>
                <c:pt idx="1748">
                  <c:v>-0.78124990999999999</c:v>
                </c:pt>
                <c:pt idx="1749">
                  <c:v>-0.78124990999999999</c:v>
                </c:pt>
                <c:pt idx="1750">
                  <c:v>-0.78432570000000001</c:v>
                </c:pt>
                <c:pt idx="1751">
                  <c:v>-0.78432570000000001</c:v>
                </c:pt>
                <c:pt idx="1752">
                  <c:v>-0.78740148999999993</c:v>
                </c:pt>
                <c:pt idx="1753">
                  <c:v>-0.79047727000000001</c:v>
                </c:pt>
                <c:pt idx="1754">
                  <c:v>-0.79047727000000001</c:v>
                </c:pt>
                <c:pt idx="1755">
                  <c:v>-0.79047727000000001</c:v>
                </c:pt>
                <c:pt idx="1756">
                  <c:v>-0.78740148999999993</c:v>
                </c:pt>
                <c:pt idx="1757">
                  <c:v>-0.78740148999999993</c:v>
                </c:pt>
                <c:pt idx="1758">
                  <c:v>-0.78740148999999993</c:v>
                </c:pt>
                <c:pt idx="1759">
                  <c:v>-0.78432570000000001</c:v>
                </c:pt>
                <c:pt idx="1760">
                  <c:v>-0.78432570000000001</c:v>
                </c:pt>
                <c:pt idx="1761">
                  <c:v>-0.78432570000000001</c:v>
                </c:pt>
                <c:pt idx="1762">
                  <c:v>-0.78740148999999993</c:v>
                </c:pt>
                <c:pt idx="1763">
                  <c:v>-0.78740148999999993</c:v>
                </c:pt>
                <c:pt idx="1764">
                  <c:v>-0.78740148999999993</c:v>
                </c:pt>
                <c:pt idx="1765">
                  <c:v>-0.78740148999999993</c:v>
                </c:pt>
                <c:pt idx="1766">
                  <c:v>-0.78740148999999993</c:v>
                </c:pt>
                <c:pt idx="1767">
                  <c:v>-0.79047727000000001</c:v>
                </c:pt>
                <c:pt idx="1768">
                  <c:v>-0.79047727000000001</c:v>
                </c:pt>
                <c:pt idx="1769">
                  <c:v>-0.79047727000000001</c:v>
                </c:pt>
                <c:pt idx="1770">
                  <c:v>-0.79047727000000001</c:v>
                </c:pt>
                <c:pt idx="1771">
                  <c:v>-0.79047727000000001</c:v>
                </c:pt>
                <c:pt idx="1772">
                  <c:v>-0.79047727000000001</c:v>
                </c:pt>
                <c:pt idx="1773">
                  <c:v>-0.79047727000000001</c:v>
                </c:pt>
                <c:pt idx="1774">
                  <c:v>-0.79047727000000001</c:v>
                </c:pt>
                <c:pt idx="1775">
                  <c:v>-0.79047727000000001</c:v>
                </c:pt>
                <c:pt idx="1776">
                  <c:v>-0.79047727000000001</c:v>
                </c:pt>
                <c:pt idx="1777">
                  <c:v>-0.79047727000000001</c:v>
                </c:pt>
                <c:pt idx="1778">
                  <c:v>-0.79047727000000001</c:v>
                </c:pt>
                <c:pt idx="1779">
                  <c:v>-0.79047727000000001</c:v>
                </c:pt>
                <c:pt idx="1780">
                  <c:v>-0.78740148999999993</c:v>
                </c:pt>
                <c:pt idx="1781">
                  <c:v>-0.78740148999999993</c:v>
                </c:pt>
                <c:pt idx="1782">
                  <c:v>-0.78740148999999993</c:v>
                </c:pt>
                <c:pt idx="1783">
                  <c:v>-0.78740148999999993</c:v>
                </c:pt>
                <c:pt idx="1784">
                  <c:v>-0.78432570000000001</c:v>
                </c:pt>
                <c:pt idx="1785">
                  <c:v>-0.78432570000000001</c:v>
                </c:pt>
                <c:pt idx="1786">
                  <c:v>-0.78432570000000001</c:v>
                </c:pt>
                <c:pt idx="1787">
                  <c:v>-0.78432570000000001</c:v>
                </c:pt>
                <c:pt idx="1788">
                  <c:v>-0.78432570000000001</c:v>
                </c:pt>
                <c:pt idx="1789">
                  <c:v>-0.78432570000000001</c:v>
                </c:pt>
                <c:pt idx="1790">
                  <c:v>-0.78432570000000001</c:v>
                </c:pt>
                <c:pt idx="1791">
                  <c:v>-0.78432570000000001</c:v>
                </c:pt>
                <c:pt idx="1792">
                  <c:v>-0.78432570000000001</c:v>
                </c:pt>
                <c:pt idx="1793">
                  <c:v>-0.78124990999999999</c:v>
                </c:pt>
                <c:pt idx="1794">
                  <c:v>-0.78124990999999999</c:v>
                </c:pt>
                <c:pt idx="1795">
                  <c:v>-0.78124990999999999</c:v>
                </c:pt>
                <c:pt idx="1796">
                  <c:v>-0.78124990999999999</c:v>
                </c:pt>
                <c:pt idx="1797">
                  <c:v>-0.78124990999999999</c:v>
                </c:pt>
                <c:pt idx="1798">
                  <c:v>-0.78124990999999999</c:v>
                </c:pt>
                <c:pt idx="1799">
                  <c:v>-0.78124990999999999</c:v>
                </c:pt>
                <c:pt idx="1800">
                  <c:v>-0.78124990999999999</c:v>
                </c:pt>
                <c:pt idx="1801">
                  <c:v>-0.78124990999999999</c:v>
                </c:pt>
                <c:pt idx="1802">
                  <c:v>-0.78124990999999999</c:v>
                </c:pt>
                <c:pt idx="1803">
                  <c:v>-0.78124990999999999</c:v>
                </c:pt>
                <c:pt idx="1804">
                  <c:v>-0.78124990999999999</c:v>
                </c:pt>
                <c:pt idx="1805">
                  <c:v>-0.78124990999999999</c:v>
                </c:pt>
                <c:pt idx="1806">
                  <c:v>-0.78124990999999999</c:v>
                </c:pt>
                <c:pt idx="1807">
                  <c:v>-0.78124990999999999</c:v>
                </c:pt>
                <c:pt idx="1808">
                  <c:v>-0.78124990999999999</c:v>
                </c:pt>
                <c:pt idx="1809">
                  <c:v>-0.78124990999999999</c:v>
                </c:pt>
                <c:pt idx="1810">
                  <c:v>-0.78124990999999999</c:v>
                </c:pt>
                <c:pt idx="1811">
                  <c:v>-0.78124990999999999</c:v>
                </c:pt>
                <c:pt idx="1812">
                  <c:v>-0.78124990999999999</c:v>
                </c:pt>
                <c:pt idx="1813">
                  <c:v>-0.78432570000000001</c:v>
                </c:pt>
                <c:pt idx="1814">
                  <c:v>-0.78432570000000001</c:v>
                </c:pt>
                <c:pt idx="1815">
                  <c:v>-0.78432570000000001</c:v>
                </c:pt>
                <c:pt idx="1816">
                  <c:v>-0.78740148999999993</c:v>
                </c:pt>
                <c:pt idx="1817">
                  <c:v>-0.78740148999999993</c:v>
                </c:pt>
                <c:pt idx="1818">
                  <c:v>-0.78432570000000001</c:v>
                </c:pt>
                <c:pt idx="1819">
                  <c:v>-0.78432570000000001</c:v>
                </c:pt>
                <c:pt idx="1820">
                  <c:v>-0.78432570000000001</c:v>
                </c:pt>
                <c:pt idx="1821">
                  <c:v>-0.78432570000000001</c:v>
                </c:pt>
                <c:pt idx="1822">
                  <c:v>-0.78432570000000001</c:v>
                </c:pt>
                <c:pt idx="1823">
                  <c:v>-0.78432570000000001</c:v>
                </c:pt>
                <c:pt idx="1824">
                  <c:v>-0.78740148999999993</c:v>
                </c:pt>
                <c:pt idx="1825">
                  <c:v>-0.78740148999999993</c:v>
                </c:pt>
                <c:pt idx="1826">
                  <c:v>-0.78740148999999993</c:v>
                </c:pt>
                <c:pt idx="1827">
                  <c:v>-0.78740148999999993</c:v>
                </c:pt>
                <c:pt idx="1828">
                  <c:v>-0.78740148999999993</c:v>
                </c:pt>
                <c:pt idx="1829">
                  <c:v>-0.78740148999999993</c:v>
                </c:pt>
                <c:pt idx="1830">
                  <c:v>-0.78740148999999993</c:v>
                </c:pt>
                <c:pt idx="1831">
                  <c:v>-0.78740148999999993</c:v>
                </c:pt>
                <c:pt idx="1832">
                  <c:v>-0.78740148999999993</c:v>
                </c:pt>
                <c:pt idx="1833">
                  <c:v>-0.78740148999999993</c:v>
                </c:pt>
                <c:pt idx="1834">
                  <c:v>-0.78740148999999993</c:v>
                </c:pt>
                <c:pt idx="1835">
                  <c:v>-0.78740148999999993</c:v>
                </c:pt>
                <c:pt idx="1836">
                  <c:v>-0.78740148999999993</c:v>
                </c:pt>
                <c:pt idx="1837">
                  <c:v>-0.78740148999999993</c:v>
                </c:pt>
                <c:pt idx="1838">
                  <c:v>-0.78740148999999993</c:v>
                </c:pt>
                <c:pt idx="1839">
                  <c:v>-0.78740148999999993</c:v>
                </c:pt>
                <c:pt idx="1840">
                  <c:v>-0.78740148999999993</c:v>
                </c:pt>
                <c:pt idx="1841">
                  <c:v>-0.78432570000000001</c:v>
                </c:pt>
                <c:pt idx="1842">
                  <c:v>-0.78432570000000001</c:v>
                </c:pt>
                <c:pt idx="1843">
                  <c:v>-0.78432570000000001</c:v>
                </c:pt>
                <c:pt idx="1844">
                  <c:v>-0.78124990999999999</c:v>
                </c:pt>
                <c:pt idx="1845">
                  <c:v>-0.78124990999999999</c:v>
                </c:pt>
                <c:pt idx="1846">
                  <c:v>-0.78124990999999999</c:v>
                </c:pt>
                <c:pt idx="1847">
                  <c:v>-0.78124990999999999</c:v>
                </c:pt>
                <c:pt idx="1848">
                  <c:v>-0.78124990999999999</c:v>
                </c:pt>
                <c:pt idx="1849">
                  <c:v>-0.78124990999999999</c:v>
                </c:pt>
                <c:pt idx="1850">
                  <c:v>-0.78124990999999999</c:v>
                </c:pt>
                <c:pt idx="1851">
                  <c:v>-0.77817411999999997</c:v>
                </c:pt>
                <c:pt idx="1852">
                  <c:v>-0.77509834</c:v>
                </c:pt>
                <c:pt idx="1853">
                  <c:v>-0.77202254999999997</c:v>
                </c:pt>
                <c:pt idx="1854">
                  <c:v>-0.77202254999999997</c:v>
                </c:pt>
                <c:pt idx="1855">
                  <c:v>-0.77202254999999997</c:v>
                </c:pt>
                <c:pt idx="1856">
                  <c:v>-0.77202254999999997</c:v>
                </c:pt>
                <c:pt idx="1857">
                  <c:v>-0.77202254999999997</c:v>
                </c:pt>
                <c:pt idx="1858">
                  <c:v>-0.77202254999999997</c:v>
                </c:pt>
                <c:pt idx="1859">
                  <c:v>-0.77202254999999997</c:v>
                </c:pt>
                <c:pt idx="1860">
                  <c:v>-0.77202254999999997</c:v>
                </c:pt>
                <c:pt idx="1861">
                  <c:v>-0.77202254999999997</c:v>
                </c:pt>
                <c:pt idx="1862">
                  <c:v>-0.77202254999999997</c:v>
                </c:pt>
                <c:pt idx="1863">
                  <c:v>-0.77202254999999997</c:v>
                </c:pt>
                <c:pt idx="1864">
                  <c:v>-0.77202254999999997</c:v>
                </c:pt>
                <c:pt idx="1865">
                  <c:v>-0.77509834</c:v>
                </c:pt>
                <c:pt idx="1866">
                  <c:v>-0.77509834</c:v>
                </c:pt>
                <c:pt idx="1867">
                  <c:v>-0.77509834</c:v>
                </c:pt>
                <c:pt idx="1868">
                  <c:v>-0.77202254999999997</c:v>
                </c:pt>
                <c:pt idx="1869">
                  <c:v>-0.77509834</c:v>
                </c:pt>
                <c:pt idx="1870">
                  <c:v>-0.77202254999999997</c:v>
                </c:pt>
                <c:pt idx="1871">
                  <c:v>-0.76894675999999995</c:v>
                </c:pt>
                <c:pt idx="1872">
                  <c:v>-0.76894675999999995</c:v>
                </c:pt>
                <c:pt idx="1873">
                  <c:v>-0.76894675999999995</c:v>
                </c:pt>
                <c:pt idx="1874">
                  <c:v>-0.76894675999999995</c:v>
                </c:pt>
                <c:pt idx="1875">
                  <c:v>-0.76894675999999995</c:v>
                </c:pt>
                <c:pt idx="1876">
                  <c:v>-0.76894675999999995</c:v>
                </c:pt>
                <c:pt idx="1877">
                  <c:v>-0.76894675999999995</c:v>
                </c:pt>
                <c:pt idx="1878">
                  <c:v>-0.76894675999999995</c:v>
                </c:pt>
                <c:pt idx="1879">
                  <c:v>-0.76894675999999995</c:v>
                </c:pt>
                <c:pt idx="1880">
                  <c:v>-0.76894675999999995</c:v>
                </c:pt>
                <c:pt idx="1881">
                  <c:v>-0.76894675999999995</c:v>
                </c:pt>
                <c:pt idx="1882">
                  <c:v>-0.76587096999999993</c:v>
                </c:pt>
                <c:pt idx="1883">
                  <c:v>-0.76587096999999993</c:v>
                </c:pt>
                <c:pt idx="1884">
                  <c:v>-0.76587096999999993</c:v>
                </c:pt>
                <c:pt idx="1885">
                  <c:v>-0.76587096999999993</c:v>
                </c:pt>
                <c:pt idx="1886">
                  <c:v>-0.76587096999999993</c:v>
                </c:pt>
                <c:pt idx="1887">
                  <c:v>-0.76279518999999996</c:v>
                </c:pt>
                <c:pt idx="1888">
                  <c:v>-0.76279518999999996</c:v>
                </c:pt>
                <c:pt idx="1889">
                  <c:v>-0.76279518999999996</c:v>
                </c:pt>
                <c:pt idx="1890">
                  <c:v>-0.76279518999999996</c:v>
                </c:pt>
                <c:pt idx="1891">
                  <c:v>-0.76279518999999996</c:v>
                </c:pt>
                <c:pt idx="1892">
                  <c:v>-0.76279518999999996</c:v>
                </c:pt>
                <c:pt idx="1893">
                  <c:v>-0.76279518999999996</c:v>
                </c:pt>
                <c:pt idx="1894">
                  <c:v>-0.76279518999999996</c:v>
                </c:pt>
                <c:pt idx="1895">
                  <c:v>-0.76279518999999996</c:v>
                </c:pt>
                <c:pt idx="1896">
                  <c:v>-0.76279518999999996</c:v>
                </c:pt>
                <c:pt idx="1897">
                  <c:v>-0.76279518999999996</c:v>
                </c:pt>
                <c:pt idx="1898">
                  <c:v>-0.76279518999999996</c:v>
                </c:pt>
                <c:pt idx="1899">
                  <c:v>-0.76587096999999993</c:v>
                </c:pt>
                <c:pt idx="1900">
                  <c:v>-0.76587096999999993</c:v>
                </c:pt>
                <c:pt idx="1901">
                  <c:v>-0.76587096999999993</c:v>
                </c:pt>
                <c:pt idx="1902">
                  <c:v>-0.76587096999999993</c:v>
                </c:pt>
                <c:pt idx="1903">
                  <c:v>-0.76587096999999993</c:v>
                </c:pt>
                <c:pt idx="1904">
                  <c:v>-0.76587096999999993</c:v>
                </c:pt>
                <c:pt idx="1905">
                  <c:v>-0.76587096999999993</c:v>
                </c:pt>
                <c:pt idx="1906">
                  <c:v>-0.76279518999999996</c:v>
                </c:pt>
                <c:pt idx="1907">
                  <c:v>-0.76279518999999996</c:v>
                </c:pt>
                <c:pt idx="1908">
                  <c:v>-0.76279518999999996</c:v>
                </c:pt>
                <c:pt idx="1909">
                  <c:v>-0.76279518999999996</c:v>
                </c:pt>
                <c:pt idx="1910">
                  <c:v>-0.76279518999999996</c:v>
                </c:pt>
                <c:pt idx="1911">
                  <c:v>-0.76279518999999996</c:v>
                </c:pt>
                <c:pt idx="1912">
                  <c:v>-0.76279518999999996</c:v>
                </c:pt>
                <c:pt idx="1913">
                  <c:v>-0.76279518999999996</c:v>
                </c:pt>
                <c:pt idx="1914">
                  <c:v>-0.76279518999999996</c:v>
                </c:pt>
                <c:pt idx="1915">
                  <c:v>-0.76279518999999996</c:v>
                </c:pt>
                <c:pt idx="1916">
                  <c:v>-0.76279518999999996</c:v>
                </c:pt>
                <c:pt idx="1917">
                  <c:v>-0.76279518999999996</c:v>
                </c:pt>
                <c:pt idx="1918">
                  <c:v>-0.76279518999999996</c:v>
                </c:pt>
                <c:pt idx="1919">
                  <c:v>-0.76279518999999996</c:v>
                </c:pt>
                <c:pt idx="1920">
                  <c:v>-0.75971939999999993</c:v>
                </c:pt>
                <c:pt idx="1921">
                  <c:v>-0.75971939999999993</c:v>
                </c:pt>
                <c:pt idx="1922">
                  <c:v>-0.75971939999999993</c:v>
                </c:pt>
                <c:pt idx="1923">
                  <c:v>-0.76279518999999996</c:v>
                </c:pt>
                <c:pt idx="1924">
                  <c:v>-0.76587096999999993</c:v>
                </c:pt>
                <c:pt idx="1925">
                  <c:v>-0.76279518999999996</c:v>
                </c:pt>
                <c:pt idx="1926">
                  <c:v>-0.76279518999999996</c:v>
                </c:pt>
                <c:pt idx="1927">
                  <c:v>-0.76587096999999993</c:v>
                </c:pt>
                <c:pt idx="1928">
                  <c:v>-0.76587096999999993</c:v>
                </c:pt>
                <c:pt idx="1929">
                  <c:v>-0.76279518999999996</c:v>
                </c:pt>
                <c:pt idx="1930">
                  <c:v>-0.75971939999999993</c:v>
                </c:pt>
                <c:pt idx="1931">
                  <c:v>-0.75664360999999991</c:v>
                </c:pt>
                <c:pt idx="1932">
                  <c:v>-0.75664360999999991</c:v>
                </c:pt>
                <c:pt idx="1933">
                  <c:v>-0.75664360999999991</c:v>
                </c:pt>
                <c:pt idx="1934">
                  <c:v>-0.75356782</c:v>
                </c:pt>
                <c:pt idx="1935">
                  <c:v>-0.75356782</c:v>
                </c:pt>
                <c:pt idx="1936">
                  <c:v>-0.75664360999999991</c:v>
                </c:pt>
                <c:pt idx="1937">
                  <c:v>-0.75971939999999993</c:v>
                </c:pt>
                <c:pt idx="1938">
                  <c:v>-0.75971939999999993</c:v>
                </c:pt>
                <c:pt idx="1939">
                  <c:v>-0.75971939999999993</c:v>
                </c:pt>
                <c:pt idx="1940">
                  <c:v>-0.75971939999999993</c:v>
                </c:pt>
                <c:pt idx="1941">
                  <c:v>-0.75664360999999991</c:v>
                </c:pt>
                <c:pt idx="1942">
                  <c:v>-0.75356782</c:v>
                </c:pt>
                <c:pt idx="1943">
                  <c:v>-0.75049203999999992</c:v>
                </c:pt>
                <c:pt idx="1944">
                  <c:v>-0.74741625</c:v>
                </c:pt>
                <c:pt idx="1945">
                  <c:v>-0.74434045999999998</c:v>
                </c:pt>
                <c:pt idx="1946">
                  <c:v>-0.74434045999999998</c:v>
                </c:pt>
                <c:pt idx="1947">
                  <c:v>-0.74434045999999998</c:v>
                </c:pt>
                <c:pt idx="1948">
                  <c:v>-0.74741625</c:v>
                </c:pt>
                <c:pt idx="1949">
                  <c:v>-0.75049203999999992</c:v>
                </c:pt>
                <c:pt idx="1950">
                  <c:v>-0.75356782</c:v>
                </c:pt>
                <c:pt idx="1951">
                  <c:v>-0.75664360999999991</c:v>
                </c:pt>
                <c:pt idx="1952">
                  <c:v>-0.75971939999999993</c:v>
                </c:pt>
                <c:pt idx="1953">
                  <c:v>-0.75356782</c:v>
                </c:pt>
                <c:pt idx="1954">
                  <c:v>-0.75049203999999992</c:v>
                </c:pt>
                <c:pt idx="1955">
                  <c:v>-0.74741625</c:v>
                </c:pt>
                <c:pt idx="1956">
                  <c:v>-0.74434045999999998</c:v>
                </c:pt>
                <c:pt idx="1957">
                  <c:v>-0.74126468000000001</c:v>
                </c:pt>
                <c:pt idx="1958">
                  <c:v>-0.73818888999999999</c:v>
                </c:pt>
                <c:pt idx="1959">
                  <c:v>-0.73818888999999999</c:v>
                </c:pt>
                <c:pt idx="1960">
                  <c:v>-0.73818888999999999</c:v>
                </c:pt>
                <c:pt idx="1961">
                  <c:v>-0.73818888999999999</c:v>
                </c:pt>
                <c:pt idx="1962">
                  <c:v>-0.73818888999999999</c:v>
                </c:pt>
                <c:pt idx="1963">
                  <c:v>-0.74126468000000001</c:v>
                </c:pt>
                <c:pt idx="1964">
                  <c:v>-0.74434045999999998</c:v>
                </c:pt>
                <c:pt idx="1965">
                  <c:v>-0.74434045999999998</c:v>
                </c:pt>
                <c:pt idx="1966">
                  <c:v>-0.74434045999999998</c:v>
                </c:pt>
                <c:pt idx="1967">
                  <c:v>-0.74126468000000001</c:v>
                </c:pt>
                <c:pt idx="1968">
                  <c:v>-0.73818888999999999</c:v>
                </c:pt>
                <c:pt idx="1969">
                  <c:v>-0.73818888999999999</c:v>
                </c:pt>
                <c:pt idx="1970">
                  <c:v>-0.73818888999999999</c:v>
                </c:pt>
                <c:pt idx="1971">
                  <c:v>-0.73818888999999999</c:v>
                </c:pt>
                <c:pt idx="1972">
                  <c:v>-0.73818888999999999</c:v>
                </c:pt>
                <c:pt idx="1973">
                  <c:v>-0.73818888999999999</c:v>
                </c:pt>
                <c:pt idx="1974">
                  <c:v>-0.73818888999999999</c:v>
                </c:pt>
                <c:pt idx="1975">
                  <c:v>-0.73818888999999999</c:v>
                </c:pt>
                <c:pt idx="1976">
                  <c:v>-0.74126468000000001</c:v>
                </c:pt>
                <c:pt idx="1977">
                  <c:v>-0.74126468000000001</c:v>
                </c:pt>
                <c:pt idx="1978">
                  <c:v>-0.74126468000000001</c:v>
                </c:pt>
                <c:pt idx="1979">
                  <c:v>-0.74126468000000001</c:v>
                </c:pt>
                <c:pt idx="1980">
                  <c:v>-0.74126468000000001</c:v>
                </c:pt>
                <c:pt idx="1981">
                  <c:v>-0.73818888999999999</c:v>
                </c:pt>
                <c:pt idx="1982">
                  <c:v>-0.73511309999999996</c:v>
                </c:pt>
                <c:pt idx="1983">
                  <c:v>-0.73511309999999996</c:v>
                </c:pt>
                <c:pt idx="1984">
                  <c:v>-0.73511309999999996</c:v>
                </c:pt>
                <c:pt idx="1985">
                  <c:v>-0.73511309999999996</c:v>
                </c:pt>
                <c:pt idx="1986">
                  <c:v>-0.73511309999999996</c:v>
                </c:pt>
                <c:pt idx="1987">
                  <c:v>-0.73511309999999996</c:v>
                </c:pt>
                <c:pt idx="1988">
                  <c:v>-0.73511309999999996</c:v>
                </c:pt>
                <c:pt idx="1989">
                  <c:v>-0.73511309999999996</c:v>
                </c:pt>
                <c:pt idx="1990">
                  <c:v>-0.73203730999999994</c:v>
                </c:pt>
                <c:pt idx="1991">
                  <c:v>-0.73203730999999994</c:v>
                </c:pt>
                <c:pt idx="1992">
                  <c:v>-0.72896151999999992</c:v>
                </c:pt>
                <c:pt idx="1993">
                  <c:v>-0.72896151999999992</c:v>
                </c:pt>
                <c:pt idx="1994">
                  <c:v>-0.72896151999999992</c:v>
                </c:pt>
                <c:pt idx="1995">
                  <c:v>-0.72588573999999995</c:v>
                </c:pt>
                <c:pt idx="1996">
                  <c:v>-0.72588573999999995</c:v>
                </c:pt>
                <c:pt idx="1997">
                  <c:v>-0.72588573999999995</c:v>
                </c:pt>
                <c:pt idx="1998">
                  <c:v>-0.72588573999999995</c:v>
                </c:pt>
                <c:pt idx="1999">
                  <c:v>-0.72588573999999995</c:v>
                </c:pt>
                <c:pt idx="2000">
                  <c:v>-0.72588573999999995</c:v>
                </c:pt>
                <c:pt idx="2001">
                  <c:v>-0.72588573999999995</c:v>
                </c:pt>
                <c:pt idx="2002">
                  <c:v>-0.72588573999999995</c:v>
                </c:pt>
                <c:pt idx="2003">
                  <c:v>-0.72588573999999995</c:v>
                </c:pt>
                <c:pt idx="2004">
                  <c:v>-0.72588573999999995</c:v>
                </c:pt>
                <c:pt idx="2005">
                  <c:v>-0.72588573999999995</c:v>
                </c:pt>
                <c:pt idx="2006">
                  <c:v>-0.72588573999999995</c:v>
                </c:pt>
                <c:pt idx="2007">
                  <c:v>-0.72588573999999995</c:v>
                </c:pt>
                <c:pt idx="2008">
                  <c:v>-0.72280994999999992</c:v>
                </c:pt>
                <c:pt idx="2009">
                  <c:v>-0.72280994999999992</c:v>
                </c:pt>
                <c:pt idx="2010">
                  <c:v>-0.72280994999999992</c:v>
                </c:pt>
                <c:pt idx="2011">
                  <c:v>-0.71973416000000001</c:v>
                </c:pt>
                <c:pt idx="2012">
                  <c:v>-0.71973416000000001</c:v>
                </c:pt>
                <c:pt idx="2013">
                  <c:v>-0.71973416000000001</c:v>
                </c:pt>
                <c:pt idx="2014">
                  <c:v>-0.71973416000000001</c:v>
                </c:pt>
                <c:pt idx="2015">
                  <c:v>-0.72280994999999992</c:v>
                </c:pt>
                <c:pt idx="2016">
                  <c:v>-0.72280994999999992</c:v>
                </c:pt>
                <c:pt idx="2017">
                  <c:v>-0.72280994999999992</c:v>
                </c:pt>
                <c:pt idx="2018">
                  <c:v>-0.72280994999999992</c:v>
                </c:pt>
                <c:pt idx="2019">
                  <c:v>-0.72280994999999992</c:v>
                </c:pt>
                <c:pt idx="2020">
                  <c:v>-0.72280994999999992</c:v>
                </c:pt>
                <c:pt idx="2021">
                  <c:v>-0.72280994999999992</c:v>
                </c:pt>
                <c:pt idx="2022">
                  <c:v>-0.72280994999999992</c:v>
                </c:pt>
                <c:pt idx="2023">
                  <c:v>-0.72280994999999992</c:v>
                </c:pt>
                <c:pt idx="2024">
                  <c:v>-0.72280994999999992</c:v>
                </c:pt>
                <c:pt idx="2025">
                  <c:v>-0.72280994999999992</c:v>
                </c:pt>
                <c:pt idx="2026">
                  <c:v>-0.72280994999999992</c:v>
                </c:pt>
                <c:pt idx="2027">
                  <c:v>-0.72280994999999992</c:v>
                </c:pt>
                <c:pt idx="2028">
                  <c:v>-0.72280994999999992</c:v>
                </c:pt>
                <c:pt idx="2029">
                  <c:v>-0.72280994999999992</c:v>
                </c:pt>
                <c:pt idx="2030">
                  <c:v>-0.72280994999999992</c:v>
                </c:pt>
                <c:pt idx="2031">
                  <c:v>-0.72280994999999992</c:v>
                </c:pt>
                <c:pt idx="2032">
                  <c:v>-0.72280994999999992</c:v>
                </c:pt>
                <c:pt idx="2033">
                  <c:v>-0.72280994999999992</c:v>
                </c:pt>
                <c:pt idx="2034">
                  <c:v>-0.72280994999999992</c:v>
                </c:pt>
                <c:pt idx="2035">
                  <c:v>-0.72280994999999992</c:v>
                </c:pt>
                <c:pt idx="2036">
                  <c:v>-0.72588573999999995</c:v>
                </c:pt>
                <c:pt idx="2037">
                  <c:v>-0.72588573999999995</c:v>
                </c:pt>
                <c:pt idx="2038">
                  <c:v>-0.72588573999999995</c:v>
                </c:pt>
                <c:pt idx="2039">
                  <c:v>-0.72588573999999995</c:v>
                </c:pt>
                <c:pt idx="2040">
                  <c:v>-0.72896151999999992</c:v>
                </c:pt>
                <c:pt idx="2041">
                  <c:v>-0.72896151999999992</c:v>
                </c:pt>
                <c:pt idx="2042">
                  <c:v>-0.72896151999999992</c:v>
                </c:pt>
                <c:pt idx="2043">
                  <c:v>-0.72896151999999992</c:v>
                </c:pt>
                <c:pt idx="2044">
                  <c:v>-0.72896151999999992</c:v>
                </c:pt>
                <c:pt idx="2045">
                  <c:v>-0.73203730999999994</c:v>
                </c:pt>
                <c:pt idx="2046">
                  <c:v>-0.73203730999999994</c:v>
                </c:pt>
                <c:pt idx="2047">
                  <c:v>-0.73203730999999994</c:v>
                </c:pt>
                <c:pt idx="2048">
                  <c:v>-0.73203730999999994</c:v>
                </c:pt>
                <c:pt idx="2049">
                  <c:v>-0.73203730999999994</c:v>
                </c:pt>
                <c:pt idx="2050">
                  <c:v>-0.73203730999999994</c:v>
                </c:pt>
                <c:pt idx="2051">
                  <c:v>-0.73203730999999994</c:v>
                </c:pt>
                <c:pt idx="2052">
                  <c:v>-0.73203730999999994</c:v>
                </c:pt>
                <c:pt idx="2053">
                  <c:v>-0.72896151999999992</c:v>
                </c:pt>
                <c:pt idx="2054">
                  <c:v>-0.72896151999999992</c:v>
                </c:pt>
                <c:pt idx="2055">
                  <c:v>-0.72896151999999992</c:v>
                </c:pt>
                <c:pt idx="2056">
                  <c:v>-0.72896151999999992</c:v>
                </c:pt>
                <c:pt idx="2057">
                  <c:v>-0.72896151999999992</c:v>
                </c:pt>
                <c:pt idx="2058">
                  <c:v>-0.72896151999999992</c:v>
                </c:pt>
                <c:pt idx="2059">
                  <c:v>-0.72896151999999992</c:v>
                </c:pt>
                <c:pt idx="2060">
                  <c:v>-0.72896151999999992</c:v>
                </c:pt>
                <c:pt idx="2061">
                  <c:v>-0.72896151999999992</c:v>
                </c:pt>
                <c:pt idx="2062">
                  <c:v>-0.72896151999999992</c:v>
                </c:pt>
                <c:pt idx="2063">
                  <c:v>-0.72896151999999992</c:v>
                </c:pt>
                <c:pt idx="2064">
                  <c:v>-0.72896151999999992</c:v>
                </c:pt>
                <c:pt idx="2065">
                  <c:v>-0.72896151999999992</c:v>
                </c:pt>
                <c:pt idx="2066">
                  <c:v>-0.72896151999999992</c:v>
                </c:pt>
                <c:pt idx="2067">
                  <c:v>-0.72896151999999992</c:v>
                </c:pt>
                <c:pt idx="2068">
                  <c:v>-0.72896151999999992</c:v>
                </c:pt>
                <c:pt idx="2069">
                  <c:v>-0.72588573999999995</c:v>
                </c:pt>
                <c:pt idx="2070">
                  <c:v>-0.72588573999999995</c:v>
                </c:pt>
                <c:pt idx="2071">
                  <c:v>-0.72588573999999995</c:v>
                </c:pt>
                <c:pt idx="2072">
                  <c:v>-0.72280994999999992</c:v>
                </c:pt>
                <c:pt idx="2073">
                  <c:v>-0.72280994999999992</c:v>
                </c:pt>
                <c:pt idx="2074">
                  <c:v>-0.72280994999999992</c:v>
                </c:pt>
                <c:pt idx="2075">
                  <c:v>-0.72280994999999992</c:v>
                </c:pt>
                <c:pt idx="2076">
                  <c:v>-0.72280994999999992</c:v>
                </c:pt>
                <c:pt idx="2077">
                  <c:v>-0.72280994999999992</c:v>
                </c:pt>
                <c:pt idx="2078">
                  <c:v>-0.72280994999999992</c:v>
                </c:pt>
                <c:pt idx="2079">
                  <c:v>-0.72280994999999992</c:v>
                </c:pt>
                <c:pt idx="2080">
                  <c:v>-0.72280994999999992</c:v>
                </c:pt>
                <c:pt idx="2081">
                  <c:v>-0.72280994999999992</c:v>
                </c:pt>
                <c:pt idx="2082">
                  <c:v>-0.72280994999999992</c:v>
                </c:pt>
                <c:pt idx="2083">
                  <c:v>-0.72280994999999992</c:v>
                </c:pt>
                <c:pt idx="2084">
                  <c:v>-0.72280994999999992</c:v>
                </c:pt>
                <c:pt idx="2085">
                  <c:v>-0.72280994999999992</c:v>
                </c:pt>
                <c:pt idx="2086">
                  <c:v>-0.72280994999999992</c:v>
                </c:pt>
                <c:pt idx="2087">
                  <c:v>-0.72280994999999992</c:v>
                </c:pt>
                <c:pt idx="2088">
                  <c:v>-0.72280994999999992</c:v>
                </c:pt>
                <c:pt idx="2089">
                  <c:v>-0.72280994999999992</c:v>
                </c:pt>
                <c:pt idx="2090">
                  <c:v>-0.72280994999999992</c:v>
                </c:pt>
                <c:pt idx="2091">
                  <c:v>-0.72280994999999992</c:v>
                </c:pt>
                <c:pt idx="2092">
                  <c:v>-0.72280994999999992</c:v>
                </c:pt>
                <c:pt idx="2093">
                  <c:v>-0.72280994999999992</c:v>
                </c:pt>
                <c:pt idx="2094">
                  <c:v>-0.72280994999999992</c:v>
                </c:pt>
                <c:pt idx="2095">
                  <c:v>-0.72280994999999992</c:v>
                </c:pt>
                <c:pt idx="2096">
                  <c:v>-0.72280994999999992</c:v>
                </c:pt>
                <c:pt idx="2097">
                  <c:v>-0.72280994999999992</c:v>
                </c:pt>
                <c:pt idx="2098">
                  <c:v>-0.72280994999999992</c:v>
                </c:pt>
                <c:pt idx="2099">
                  <c:v>-0.72280994999999992</c:v>
                </c:pt>
                <c:pt idx="2100">
                  <c:v>-0.72280994999999992</c:v>
                </c:pt>
                <c:pt idx="2101">
                  <c:v>-0.72280994999999992</c:v>
                </c:pt>
                <c:pt idx="2102">
                  <c:v>-0.72280994999999992</c:v>
                </c:pt>
                <c:pt idx="2103">
                  <c:v>-0.72280994999999992</c:v>
                </c:pt>
                <c:pt idx="2104">
                  <c:v>-0.72280994999999992</c:v>
                </c:pt>
                <c:pt idx="2105">
                  <c:v>-0.72280994999999992</c:v>
                </c:pt>
                <c:pt idx="2106">
                  <c:v>-0.72280994999999992</c:v>
                </c:pt>
                <c:pt idx="2107">
                  <c:v>-0.72280994999999992</c:v>
                </c:pt>
                <c:pt idx="2108">
                  <c:v>-0.72280994999999992</c:v>
                </c:pt>
                <c:pt idx="2109">
                  <c:v>-0.72280994999999992</c:v>
                </c:pt>
                <c:pt idx="2110">
                  <c:v>-0.72280994999999992</c:v>
                </c:pt>
                <c:pt idx="2111">
                  <c:v>-0.72280994999999992</c:v>
                </c:pt>
                <c:pt idx="2112">
                  <c:v>-0.72280994999999992</c:v>
                </c:pt>
                <c:pt idx="2113">
                  <c:v>-0.72280994999999992</c:v>
                </c:pt>
                <c:pt idx="2114">
                  <c:v>-0.72280994999999992</c:v>
                </c:pt>
                <c:pt idx="2115">
                  <c:v>-0.72280994999999992</c:v>
                </c:pt>
                <c:pt idx="2116">
                  <c:v>-0.72280994999999992</c:v>
                </c:pt>
                <c:pt idx="2117">
                  <c:v>-0.72280994999999992</c:v>
                </c:pt>
                <c:pt idx="2118">
                  <c:v>-0.72280994999999992</c:v>
                </c:pt>
                <c:pt idx="2119">
                  <c:v>-0.72280994999999992</c:v>
                </c:pt>
                <c:pt idx="2120">
                  <c:v>-0.72280994999999992</c:v>
                </c:pt>
                <c:pt idx="2121">
                  <c:v>-0.72280994999999992</c:v>
                </c:pt>
                <c:pt idx="2122">
                  <c:v>-0.72280994999999992</c:v>
                </c:pt>
                <c:pt idx="2123">
                  <c:v>-0.72280994999999992</c:v>
                </c:pt>
                <c:pt idx="2124">
                  <c:v>-0.72280994999999992</c:v>
                </c:pt>
                <c:pt idx="2125">
                  <c:v>-0.72280994999999992</c:v>
                </c:pt>
                <c:pt idx="2126">
                  <c:v>-0.72588573999999995</c:v>
                </c:pt>
                <c:pt idx="2127">
                  <c:v>-0.72588573999999995</c:v>
                </c:pt>
                <c:pt idx="2128">
                  <c:v>-0.72588573999999995</c:v>
                </c:pt>
                <c:pt idx="2129">
                  <c:v>-0.72280994999999992</c:v>
                </c:pt>
                <c:pt idx="2130">
                  <c:v>-0.72280994999999992</c:v>
                </c:pt>
                <c:pt idx="2131">
                  <c:v>-0.72280994999999992</c:v>
                </c:pt>
                <c:pt idx="2132">
                  <c:v>-0.72280994999999992</c:v>
                </c:pt>
                <c:pt idx="2133">
                  <c:v>-0.72280994999999992</c:v>
                </c:pt>
                <c:pt idx="2134">
                  <c:v>-0.72280994999999992</c:v>
                </c:pt>
                <c:pt idx="2135">
                  <c:v>-0.72280994999999992</c:v>
                </c:pt>
                <c:pt idx="2136">
                  <c:v>-0.72280994999999992</c:v>
                </c:pt>
                <c:pt idx="2137">
                  <c:v>-0.72280994999999992</c:v>
                </c:pt>
                <c:pt idx="2138">
                  <c:v>-0.72280994999999992</c:v>
                </c:pt>
                <c:pt idx="2139">
                  <c:v>-0.72280994999999992</c:v>
                </c:pt>
                <c:pt idx="2140">
                  <c:v>-0.72588573999999995</c:v>
                </c:pt>
                <c:pt idx="2141">
                  <c:v>-0.72588573999999995</c:v>
                </c:pt>
                <c:pt idx="2142">
                  <c:v>-0.72588573999999995</c:v>
                </c:pt>
                <c:pt idx="2143">
                  <c:v>-0.72588573999999995</c:v>
                </c:pt>
                <c:pt idx="2144">
                  <c:v>-0.72588573999999995</c:v>
                </c:pt>
                <c:pt idx="2145">
                  <c:v>-0.72588573999999995</c:v>
                </c:pt>
                <c:pt idx="2146">
                  <c:v>-0.72280994999999992</c:v>
                </c:pt>
                <c:pt idx="2147">
                  <c:v>-0.72280994999999992</c:v>
                </c:pt>
                <c:pt idx="2148">
                  <c:v>-0.72280994999999992</c:v>
                </c:pt>
                <c:pt idx="2149">
                  <c:v>-0.72280994999999992</c:v>
                </c:pt>
                <c:pt idx="2150">
                  <c:v>-0.72280994999999992</c:v>
                </c:pt>
                <c:pt idx="2151">
                  <c:v>-0.72280994999999992</c:v>
                </c:pt>
                <c:pt idx="2152">
                  <c:v>-0.72280994999999992</c:v>
                </c:pt>
                <c:pt idx="2153">
                  <c:v>-0.72280994999999992</c:v>
                </c:pt>
                <c:pt idx="2154">
                  <c:v>-0.72280994999999992</c:v>
                </c:pt>
                <c:pt idx="2155">
                  <c:v>-0.72280994999999992</c:v>
                </c:pt>
                <c:pt idx="2156">
                  <c:v>-0.72280994999999992</c:v>
                </c:pt>
                <c:pt idx="2157">
                  <c:v>-0.72280994999999992</c:v>
                </c:pt>
                <c:pt idx="2158">
                  <c:v>-0.72280994999999992</c:v>
                </c:pt>
                <c:pt idx="2159">
                  <c:v>-0.72280994999999992</c:v>
                </c:pt>
                <c:pt idx="2160">
                  <c:v>-0.72280994999999992</c:v>
                </c:pt>
                <c:pt idx="2161">
                  <c:v>-0.72280994999999992</c:v>
                </c:pt>
                <c:pt idx="2162">
                  <c:v>-0.72280994999999992</c:v>
                </c:pt>
                <c:pt idx="2163">
                  <c:v>-0.72280994999999992</c:v>
                </c:pt>
                <c:pt idx="2164">
                  <c:v>-0.72280994999999992</c:v>
                </c:pt>
                <c:pt idx="2165">
                  <c:v>-0.72280994999999992</c:v>
                </c:pt>
                <c:pt idx="2166">
                  <c:v>-0.72280994999999992</c:v>
                </c:pt>
                <c:pt idx="2167">
                  <c:v>-0.72280994999999992</c:v>
                </c:pt>
                <c:pt idx="2168">
                  <c:v>-0.72280994999999992</c:v>
                </c:pt>
                <c:pt idx="2169">
                  <c:v>-0.72280994999999992</c:v>
                </c:pt>
                <c:pt idx="2170">
                  <c:v>-0.72280994999999992</c:v>
                </c:pt>
                <c:pt idx="2171">
                  <c:v>-0.72280994999999992</c:v>
                </c:pt>
                <c:pt idx="2172">
                  <c:v>-0.72280994999999992</c:v>
                </c:pt>
                <c:pt idx="2173">
                  <c:v>-0.72280994999999992</c:v>
                </c:pt>
                <c:pt idx="2174">
                  <c:v>-0.72280994999999992</c:v>
                </c:pt>
                <c:pt idx="2175">
                  <c:v>-0.72280994999999992</c:v>
                </c:pt>
                <c:pt idx="2176">
                  <c:v>-0.72280994999999992</c:v>
                </c:pt>
                <c:pt idx="2177">
                  <c:v>-0.72280994999999992</c:v>
                </c:pt>
                <c:pt idx="2178">
                  <c:v>-0.72280994999999992</c:v>
                </c:pt>
                <c:pt idx="2179">
                  <c:v>-0.72280994999999992</c:v>
                </c:pt>
                <c:pt idx="2180">
                  <c:v>-0.71973416000000001</c:v>
                </c:pt>
                <c:pt idx="2181">
                  <c:v>-0.72280994999999992</c:v>
                </c:pt>
                <c:pt idx="2182">
                  <c:v>-0.72280994999999992</c:v>
                </c:pt>
                <c:pt idx="2183">
                  <c:v>-0.72280994999999992</c:v>
                </c:pt>
                <c:pt idx="2184">
                  <c:v>-0.72280994999999992</c:v>
                </c:pt>
                <c:pt idx="2185">
                  <c:v>-0.71973416000000001</c:v>
                </c:pt>
                <c:pt idx="2186">
                  <c:v>-0.71973416000000001</c:v>
                </c:pt>
                <c:pt idx="2187">
                  <c:v>-0.71973416000000001</c:v>
                </c:pt>
                <c:pt idx="2188">
                  <c:v>-0.71973416000000001</c:v>
                </c:pt>
                <c:pt idx="2189">
                  <c:v>-0.71973416000000001</c:v>
                </c:pt>
                <c:pt idx="2190">
                  <c:v>-0.72280994999999992</c:v>
                </c:pt>
                <c:pt idx="2191">
                  <c:v>-0.72280994999999992</c:v>
                </c:pt>
                <c:pt idx="2192">
                  <c:v>-0.72280994999999992</c:v>
                </c:pt>
                <c:pt idx="2193">
                  <c:v>-0.72280994999999992</c:v>
                </c:pt>
                <c:pt idx="2194">
                  <c:v>-0.72280994999999992</c:v>
                </c:pt>
                <c:pt idx="2195">
                  <c:v>-0.72280994999999992</c:v>
                </c:pt>
                <c:pt idx="2196">
                  <c:v>-0.72280994999999992</c:v>
                </c:pt>
                <c:pt idx="2197">
                  <c:v>-0.72280994999999992</c:v>
                </c:pt>
                <c:pt idx="2198">
                  <c:v>-0.72280994999999992</c:v>
                </c:pt>
                <c:pt idx="2199">
                  <c:v>-0.72280994999999992</c:v>
                </c:pt>
                <c:pt idx="2200">
                  <c:v>-0.72588573999999995</c:v>
                </c:pt>
                <c:pt idx="2201">
                  <c:v>-0.72588573999999995</c:v>
                </c:pt>
                <c:pt idx="2202">
                  <c:v>-0.72588573999999995</c:v>
                </c:pt>
                <c:pt idx="2203">
                  <c:v>-0.72588573999999995</c:v>
                </c:pt>
                <c:pt idx="2204">
                  <c:v>-0.72588573999999995</c:v>
                </c:pt>
                <c:pt idx="2205">
                  <c:v>-0.72588573999999995</c:v>
                </c:pt>
                <c:pt idx="2206">
                  <c:v>-0.72588573999999995</c:v>
                </c:pt>
                <c:pt idx="2207">
                  <c:v>-0.72588573999999995</c:v>
                </c:pt>
                <c:pt idx="2208">
                  <c:v>-0.72588573999999995</c:v>
                </c:pt>
                <c:pt idx="2209">
                  <c:v>-0.72896151999999992</c:v>
                </c:pt>
                <c:pt idx="2210">
                  <c:v>-0.72896151999999992</c:v>
                </c:pt>
                <c:pt idx="2211">
                  <c:v>-0.72896151999999992</c:v>
                </c:pt>
                <c:pt idx="2212">
                  <c:v>-0.72896151999999992</c:v>
                </c:pt>
                <c:pt idx="2213">
                  <c:v>-0.72896151999999992</c:v>
                </c:pt>
                <c:pt idx="2214">
                  <c:v>-0.72896151999999992</c:v>
                </c:pt>
                <c:pt idx="2215">
                  <c:v>-0.72896151999999992</c:v>
                </c:pt>
                <c:pt idx="2216">
                  <c:v>-0.72896151999999992</c:v>
                </c:pt>
                <c:pt idx="2217">
                  <c:v>-0.72588573999999995</c:v>
                </c:pt>
                <c:pt idx="2218">
                  <c:v>-0.72588573999999995</c:v>
                </c:pt>
                <c:pt idx="2219">
                  <c:v>-0.72588573999999995</c:v>
                </c:pt>
                <c:pt idx="2220">
                  <c:v>-0.72588573999999995</c:v>
                </c:pt>
                <c:pt idx="2221">
                  <c:v>-0.72588573999999995</c:v>
                </c:pt>
                <c:pt idx="2222">
                  <c:v>-0.72280994999999992</c:v>
                </c:pt>
                <c:pt idx="2223">
                  <c:v>-0.72280994999999992</c:v>
                </c:pt>
                <c:pt idx="2224">
                  <c:v>-0.72588573999999995</c:v>
                </c:pt>
                <c:pt idx="2225">
                  <c:v>-0.72588573999999995</c:v>
                </c:pt>
                <c:pt idx="2226">
                  <c:v>-0.72280994999999992</c:v>
                </c:pt>
                <c:pt idx="2227">
                  <c:v>-0.72280994999999992</c:v>
                </c:pt>
                <c:pt idx="2228">
                  <c:v>-0.72280994999999992</c:v>
                </c:pt>
                <c:pt idx="2229">
                  <c:v>-0.72280994999999992</c:v>
                </c:pt>
                <c:pt idx="2230">
                  <c:v>-0.72280994999999992</c:v>
                </c:pt>
                <c:pt idx="2231">
                  <c:v>-0.72280994999999992</c:v>
                </c:pt>
                <c:pt idx="2232">
                  <c:v>-0.72280994999999992</c:v>
                </c:pt>
                <c:pt idx="2233">
                  <c:v>-0.71973416000000001</c:v>
                </c:pt>
                <c:pt idx="2234">
                  <c:v>-0.71973416000000001</c:v>
                </c:pt>
                <c:pt idx="2235">
                  <c:v>-0.71973416000000001</c:v>
                </c:pt>
                <c:pt idx="2236">
                  <c:v>-0.71973416000000001</c:v>
                </c:pt>
                <c:pt idx="2237">
                  <c:v>-0.71973416000000001</c:v>
                </c:pt>
                <c:pt idx="2238">
                  <c:v>-0.71665837999999993</c:v>
                </c:pt>
                <c:pt idx="2239">
                  <c:v>-0.71358259000000002</c:v>
                </c:pt>
                <c:pt idx="2240">
                  <c:v>-0.71358259000000002</c:v>
                </c:pt>
                <c:pt idx="2241">
                  <c:v>-0.71358259000000002</c:v>
                </c:pt>
                <c:pt idx="2242">
                  <c:v>-0.71358259000000002</c:v>
                </c:pt>
                <c:pt idx="2243">
                  <c:v>-0.71050679999999999</c:v>
                </c:pt>
                <c:pt idx="2244">
                  <c:v>-0.71050679999999999</c:v>
                </c:pt>
                <c:pt idx="2245">
                  <c:v>-0.71050679999999999</c:v>
                </c:pt>
                <c:pt idx="2246">
                  <c:v>-0.71358259000000002</c:v>
                </c:pt>
                <c:pt idx="2247">
                  <c:v>-0.71358259000000002</c:v>
                </c:pt>
                <c:pt idx="2248">
                  <c:v>-0.71358259000000002</c:v>
                </c:pt>
                <c:pt idx="2249">
                  <c:v>-0.71358259000000002</c:v>
                </c:pt>
                <c:pt idx="2250">
                  <c:v>-0.71050679999999999</c:v>
                </c:pt>
                <c:pt idx="2251">
                  <c:v>-0.71050679999999999</c:v>
                </c:pt>
                <c:pt idx="2252">
                  <c:v>-0.71050679999999999</c:v>
                </c:pt>
                <c:pt idx="2253">
                  <c:v>-0.71050679999999999</c:v>
                </c:pt>
                <c:pt idx="2254">
                  <c:v>-0.71050679999999999</c:v>
                </c:pt>
                <c:pt idx="2255">
                  <c:v>-0.71050679999999999</c:v>
                </c:pt>
                <c:pt idx="2256">
                  <c:v>-0.71050679999999999</c:v>
                </c:pt>
                <c:pt idx="2257">
                  <c:v>-0.71050679999999999</c:v>
                </c:pt>
                <c:pt idx="2258">
                  <c:v>-0.71050679999999999</c:v>
                </c:pt>
                <c:pt idx="2259">
                  <c:v>-0.71050679999999999</c:v>
                </c:pt>
                <c:pt idx="2260">
                  <c:v>-0.71050679999999999</c:v>
                </c:pt>
                <c:pt idx="2261">
                  <c:v>-0.71050679999999999</c:v>
                </c:pt>
                <c:pt idx="2262">
                  <c:v>-0.71050679999999999</c:v>
                </c:pt>
                <c:pt idx="2263">
                  <c:v>-0.71050679999999999</c:v>
                </c:pt>
                <c:pt idx="2264">
                  <c:v>-0.71050679999999999</c:v>
                </c:pt>
                <c:pt idx="2265">
                  <c:v>-0.71050679999999999</c:v>
                </c:pt>
                <c:pt idx="2266">
                  <c:v>-0.71050679999999999</c:v>
                </c:pt>
                <c:pt idx="2267">
                  <c:v>-0.71358259000000002</c:v>
                </c:pt>
                <c:pt idx="2268">
                  <c:v>-0.71358259000000002</c:v>
                </c:pt>
                <c:pt idx="2269">
                  <c:v>-0.71358259000000002</c:v>
                </c:pt>
                <c:pt idx="2270">
                  <c:v>-0.71358259000000002</c:v>
                </c:pt>
                <c:pt idx="2271">
                  <c:v>-0.71358259000000002</c:v>
                </c:pt>
                <c:pt idx="2272">
                  <c:v>-0.71358259000000002</c:v>
                </c:pt>
                <c:pt idx="2273">
                  <c:v>-0.71050679999999999</c:v>
                </c:pt>
                <c:pt idx="2274">
                  <c:v>-0.71050679999999999</c:v>
                </c:pt>
                <c:pt idx="2275">
                  <c:v>-0.71050679999999999</c:v>
                </c:pt>
                <c:pt idx="2276">
                  <c:v>-0.71050679999999999</c:v>
                </c:pt>
                <c:pt idx="2277">
                  <c:v>-0.71050679999999999</c:v>
                </c:pt>
                <c:pt idx="2278">
                  <c:v>-0.71050679999999999</c:v>
                </c:pt>
                <c:pt idx="2279">
                  <c:v>-0.71050679999999999</c:v>
                </c:pt>
                <c:pt idx="2280">
                  <c:v>-0.71050679999999999</c:v>
                </c:pt>
                <c:pt idx="2281">
                  <c:v>-0.71358259000000002</c:v>
                </c:pt>
                <c:pt idx="2282">
                  <c:v>-0.71050679999999999</c:v>
                </c:pt>
                <c:pt idx="2283">
                  <c:v>-0.70743100999999997</c:v>
                </c:pt>
                <c:pt idx="2284">
                  <c:v>-0.70743100999999997</c:v>
                </c:pt>
                <c:pt idx="2285">
                  <c:v>-0.71050679999999999</c:v>
                </c:pt>
                <c:pt idx="2286">
                  <c:v>-0.71050679999999999</c:v>
                </c:pt>
                <c:pt idx="2287">
                  <c:v>-0.70743100999999997</c:v>
                </c:pt>
                <c:pt idx="2288">
                  <c:v>-0.70435523</c:v>
                </c:pt>
                <c:pt idx="2289">
                  <c:v>-0.70743100999999997</c:v>
                </c:pt>
                <c:pt idx="2290">
                  <c:v>-0.70743100999999997</c:v>
                </c:pt>
                <c:pt idx="2291">
                  <c:v>-0.70743100999999997</c:v>
                </c:pt>
                <c:pt idx="2292">
                  <c:v>-0.70743100999999997</c:v>
                </c:pt>
                <c:pt idx="2293">
                  <c:v>-0.70743100999999997</c:v>
                </c:pt>
                <c:pt idx="2294">
                  <c:v>-0.70435523</c:v>
                </c:pt>
                <c:pt idx="2295">
                  <c:v>-0.70435523</c:v>
                </c:pt>
                <c:pt idx="2296">
                  <c:v>-0.70435523</c:v>
                </c:pt>
                <c:pt idx="2297">
                  <c:v>-0.70435523</c:v>
                </c:pt>
                <c:pt idx="2298">
                  <c:v>-0.70435523</c:v>
                </c:pt>
                <c:pt idx="2299">
                  <c:v>-0.70435523</c:v>
                </c:pt>
                <c:pt idx="2300">
                  <c:v>-0.70435523</c:v>
                </c:pt>
                <c:pt idx="2301">
                  <c:v>-0.70127943999999998</c:v>
                </c:pt>
                <c:pt idx="2302">
                  <c:v>-0.70127943999999998</c:v>
                </c:pt>
                <c:pt idx="2303">
                  <c:v>-0.70435523</c:v>
                </c:pt>
                <c:pt idx="2304">
                  <c:v>-0.70743100999999997</c:v>
                </c:pt>
                <c:pt idx="2305">
                  <c:v>-0.70743100999999997</c:v>
                </c:pt>
                <c:pt idx="2306">
                  <c:v>-0.70743100999999997</c:v>
                </c:pt>
                <c:pt idx="2307">
                  <c:v>-0.70743100999999997</c:v>
                </c:pt>
                <c:pt idx="2308">
                  <c:v>-0.70743100999999997</c:v>
                </c:pt>
                <c:pt idx="2309">
                  <c:v>-0.71050679999999999</c:v>
                </c:pt>
                <c:pt idx="2310">
                  <c:v>-0.71050679999999999</c:v>
                </c:pt>
                <c:pt idx="2311">
                  <c:v>-0.71050679999999999</c:v>
                </c:pt>
                <c:pt idx="2312">
                  <c:v>-0.71050679999999999</c:v>
                </c:pt>
                <c:pt idx="2313">
                  <c:v>-0.71050679999999999</c:v>
                </c:pt>
                <c:pt idx="2314">
                  <c:v>-0.71050679999999999</c:v>
                </c:pt>
                <c:pt idx="2315">
                  <c:v>-0.71050679999999999</c:v>
                </c:pt>
                <c:pt idx="2316">
                  <c:v>-0.71050679999999999</c:v>
                </c:pt>
                <c:pt idx="2317">
                  <c:v>-0.71050679999999999</c:v>
                </c:pt>
                <c:pt idx="2318">
                  <c:v>-0.71050679999999999</c:v>
                </c:pt>
                <c:pt idx="2319">
                  <c:v>-0.71050679999999999</c:v>
                </c:pt>
                <c:pt idx="2320">
                  <c:v>-0.71050679999999999</c:v>
                </c:pt>
                <c:pt idx="2321">
                  <c:v>-0.71050679999999999</c:v>
                </c:pt>
                <c:pt idx="2322">
                  <c:v>-0.71050679999999999</c:v>
                </c:pt>
                <c:pt idx="2323">
                  <c:v>-0.71050679999999999</c:v>
                </c:pt>
                <c:pt idx="2324">
                  <c:v>-0.70743100999999997</c:v>
                </c:pt>
                <c:pt idx="2325">
                  <c:v>-0.70743100999999997</c:v>
                </c:pt>
                <c:pt idx="2326">
                  <c:v>-0.70743100999999997</c:v>
                </c:pt>
                <c:pt idx="2327">
                  <c:v>-0.70435523</c:v>
                </c:pt>
                <c:pt idx="2328">
                  <c:v>-0.70435523</c:v>
                </c:pt>
                <c:pt idx="2329">
                  <c:v>-0.70435523</c:v>
                </c:pt>
                <c:pt idx="2330">
                  <c:v>-0.70435523</c:v>
                </c:pt>
                <c:pt idx="2331">
                  <c:v>-0.70435523</c:v>
                </c:pt>
                <c:pt idx="2332">
                  <c:v>-0.70435523</c:v>
                </c:pt>
                <c:pt idx="2333">
                  <c:v>-0.70435523</c:v>
                </c:pt>
                <c:pt idx="2334">
                  <c:v>-0.70127943999999998</c:v>
                </c:pt>
                <c:pt idx="2335">
                  <c:v>-0.70127943999999998</c:v>
                </c:pt>
                <c:pt idx="2336">
                  <c:v>-0.70127943999999998</c:v>
                </c:pt>
                <c:pt idx="2337">
                  <c:v>-0.70127943999999998</c:v>
                </c:pt>
                <c:pt idx="2338">
                  <c:v>-0.70127943999999998</c:v>
                </c:pt>
                <c:pt idx="2339">
                  <c:v>-0.70127943999999998</c:v>
                </c:pt>
                <c:pt idx="2340">
                  <c:v>-0.70127943999999998</c:v>
                </c:pt>
                <c:pt idx="2341">
                  <c:v>-0.70127943999999998</c:v>
                </c:pt>
                <c:pt idx="2342">
                  <c:v>-0.70127943999999998</c:v>
                </c:pt>
                <c:pt idx="2343">
                  <c:v>-0.70127943999999998</c:v>
                </c:pt>
                <c:pt idx="2344">
                  <c:v>-0.69820364999999995</c:v>
                </c:pt>
                <c:pt idx="2345">
                  <c:v>-0.69820364999999995</c:v>
                </c:pt>
                <c:pt idx="2346">
                  <c:v>-0.69820364999999995</c:v>
                </c:pt>
                <c:pt idx="2347">
                  <c:v>-0.69820364999999995</c:v>
                </c:pt>
                <c:pt idx="2348">
                  <c:v>-0.69512785999999993</c:v>
                </c:pt>
                <c:pt idx="2349">
                  <c:v>-0.69512785999999993</c:v>
                </c:pt>
                <c:pt idx="2350">
                  <c:v>-0.69512785999999993</c:v>
                </c:pt>
                <c:pt idx="2351">
                  <c:v>-0.69512785999999993</c:v>
                </c:pt>
                <c:pt idx="2352">
                  <c:v>-0.69205207999999996</c:v>
                </c:pt>
                <c:pt idx="2353">
                  <c:v>-0.68897628999999994</c:v>
                </c:pt>
                <c:pt idx="2354">
                  <c:v>-0.68897628999999994</c:v>
                </c:pt>
                <c:pt idx="2355">
                  <c:v>-0.68897628999999994</c:v>
                </c:pt>
                <c:pt idx="2356">
                  <c:v>-0.68897628999999994</c:v>
                </c:pt>
                <c:pt idx="2357">
                  <c:v>-0.68897628999999994</c:v>
                </c:pt>
                <c:pt idx="2358">
                  <c:v>-0.68897628999999994</c:v>
                </c:pt>
                <c:pt idx="2359">
                  <c:v>-0.68897628999999994</c:v>
                </c:pt>
                <c:pt idx="2360">
                  <c:v>-0.68897628999999994</c:v>
                </c:pt>
                <c:pt idx="2361">
                  <c:v>-0.68897628999999994</c:v>
                </c:pt>
                <c:pt idx="2362">
                  <c:v>-0.68897628999999994</c:v>
                </c:pt>
                <c:pt idx="2363">
                  <c:v>-0.68897628999999994</c:v>
                </c:pt>
                <c:pt idx="2364">
                  <c:v>-0.68897628999999994</c:v>
                </c:pt>
                <c:pt idx="2365">
                  <c:v>-0.68897628999999994</c:v>
                </c:pt>
                <c:pt idx="2366">
                  <c:v>-0.68897628999999994</c:v>
                </c:pt>
                <c:pt idx="2367">
                  <c:v>-0.68897628999999994</c:v>
                </c:pt>
                <c:pt idx="2368">
                  <c:v>-0.68897628999999994</c:v>
                </c:pt>
                <c:pt idx="2369">
                  <c:v>-0.68897628999999994</c:v>
                </c:pt>
                <c:pt idx="2370">
                  <c:v>-0.68897628999999994</c:v>
                </c:pt>
                <c:pt idx="2371">
                  <c:v>-0.68897628999999994</c:v>
                </c:pt>
                <c:pt idx="2372">
                  <c:v>-0.68590049999999991</c:v>
                </c:pt>
                <c:pt idx="2373">
                  <c:v>-0.68590049999999991</c:v>
                </c:pt>
                <c:pt idx="2374">
                  <c:v>-0.68590049999999991</c:v>
                </c:pt>
                <c:pt idx="2375">
                  <c:v>-0.68590049999999991</c:v>
                </c:pt>
                <c:pt idx="2376">
                  <c:v>-0.68590049999999991</c:v>
                </c:pt>
                <c:pt idx="2377">
                  <c:v>-0.68590049999999991</c:v>
                </c:pt>
                <c:pt idx="2378">
                  <c:v>-0.68590049999999991</c:v>
                </c:pt>
                <c:pt idx="2379">
                  <c:v>-0.68590049999999991</c:v>
                </c:pt>
                <c:pt idx="2380">
                  <c:v>-0.68590049999999991</c:v>
                </c:pt>
                <c:pt idx="2381">
                  <c:v>-0.68590049999999991</c:v>
                </c:pt>
                <c:pt idx="2382">
                  <c:v>-0.68590049999999991</c:v>
                </c:pt>
                <c:pt idx="2383">
                  <c:v>-0.68590049999999991</c:v>
                </c:pt>
                <c:pt idx="2384">
                  <c:v>-0.68590049999999991</c:v>
                </c:pt>
                <c:pt idx="2385">
                  <c:v>-0.68897628999999994</c:v>
                </c:pt>
                <c:pt idx="2386">
                  <c:v>-0.68897628999999994</c:v>
                </c:pt>
                <c:pt idx="2387">
                  <c:v>-0.68897628999999994</c:v>
                </c:pt>
                <c:pt idx="2388">
                  <c:v>-0.68590049999999991</c:v>
                </c:pt>
                <c:pt idx="2389">
                  <c:v>-0.68590049999999991</c:v>
                </c:pt>
                <c:pt idx="2390">
                  <c:v>-0.68590049999999991</c:v>
                </c:pt>
                <c:pt idx="2391">
                  <c:v>-0.68590049999999991</c:v>
                </c:pt>
                <c:pt idx="2392">
                  <c:v>-0.68590049999999991</c:v>
                </c:pt>
                <c:pt idx="2393">
                  <c:v>-0.68590049999999991</c:v>
                </c:pt>
                <c:pt idx="2394">
                  <c:v>-0.68590049999999991</c:v>
                </c:pt>
                <c:pt idx="2395">
                  <c:v>-0.68590049999999991</c:v>
                </c:pt>
                <c:pt idx="2396">
                  <c:v>-0.68282471</c:v>
                </c:pt>
                <c:pt idx="2397">
                  <c:v>-0.68282471</c:v>
                </c:pt>
                <c:pt idx="2398">
                  <c:v>-0.68282471</c:v>
                </c:pt>
                <c:pt idx="2399">
                  <c:v>-0.68282471</c:v>
                </c:pt>
                <c:pt idx="2400">
                  <c:v>-0.68282471</c:v>
                </c:pt>
                <c:pt idx="2401">
                  <c:v>-0.68282471</c:v>
                </c:pt>
                <c:pt idx="2402">
                  <c:v>-0.68590049999999991</c:v>
                </c:pt>
                <c:pt idx="2403">
                  <c:v>-0.68590049999999991</c:v>
                </c:pt>
                <c:pt idx="2404">
                  <c:v>-0.68590049999999991</c:v>
                </c:pt>
                <c:pt idx="2405">
                  <c:v>-0.68590049999999991</c:v>
                </c:pt>
                <c:pt idx="2406">
                  <c:v>-0.68590049999999991</c:v>
                </c:pt>
                <c:pt idx="2407">
                  <c:v>-0.68590049999999991</c:v>
                </c:pt>
                <c:pt idx="2408">
                  <c:v>-0.68590049999999991</c:v>
                </c:pt>
                <c:pt idx="2409">
                  <c:v>-0.68590049999999991</c:v>
                </c:pt>
                <c:pt idx="2410">
                  <c:v>-0.68590049999999991</c:v>
                </c:pt>
                <c:pt idx="2411">
                  <c:v>-0.68590049999999991</c:v>
                </c:pt>
                <c:pt idx="2412">
                  <c:v>-0.68590049999999991</c:v>
                </c:pt>
                <c:pt idx="2413">
                  <c:v>-0.68590049999999991</c:v>
                </c:pt>
                <c:pt idx="2414">
                  <c:v>-0.68590049999999991</c:v>
                </c:pt>
                <c:pt idx="2415">
                  <c:v>-0.68590049999999991</c:v>
                </c:pt>
                <c:pt idx="2416">
                  <c:v>-0.68590049999999991</c:v>
                </c:pt>
                <c:pt idx="2417">
                  <c:v>-0.68590049999999991</c:v>
                </c:pt>
                <c:pt idx="2418">
                  <c:v>-0.68590049999999991</c:v>
                </c:pt>
                <c:pt idx="2419">
                  <c:v>-0.68590049999999991</c:v>
                </c:pt>
                <c:pt idx="2420">
                  <c:v>-0.68590049999999991</c:v>
                </c:pt>
                <c:pt idx="2421">
                  <c:v>-0.68590049999999991</c:v>
                </c:pt>
                <c:pt idx="2422">
                  <c:v>-0.68590049999999991</c:v>
                </c:pt>
                <c:pt idx="2423">
                  <c:v>-0.68590049999999991</c:v>
                </c:pt>
                <c:pt idx="2424">
                  <c:v>-0.68590049999999991</c:v>
                </c:pt>
                <c:pt idx="2425">
                  <c:v>-0.68590049999999991</c:v>
                </c:pt>
                <c:pt idx="2426">
                  <c:v>-0.68590049999999991</c:v>
                </c:pt>
                <c:pt idx="2427">
                  <c:v>-0.68590049999999991</c:v>
                </c:pt>
                <c:pt idx="2428">
                  <c:v>-0.68590049999999991</c:v>
                </c:pt>
                <c:pt idx="2429">
                  <c:v>-0.68590049999999991</c:v>
                </c:pt>
                <c:pt idx="2430">
                  <c:v>-0.68590049999999991</c:v>
                </c:pt>
                <c:pt idx="2431">
                  <c:v>-0.68590049999999991</c:v>
                </c:pt>
                <c:pt idx="2432">
                  <c:v>-0.68590049999999991</c:v>
                </c:pt>
                <c:pt idx="2433">
                  <c:v>-0.68590049999999991</c:v>
                </c:pt>
                <c:pt idx="2434">
                  <c:v>-0.68590049999999991</c:v>
                </c:pt>
                <c:pt idx="2435">
                  <c:v>-0.68590049999999991</c:v>
                </c:pt>
                <c:pt idx="2436">
                  <c:v>-0.68897628999999994</c:v>
                </c:pt>
                <c:pt idx="2437">
                  <c:v>-0.68590049999999991</c:v>
                </c:pt>
                <c:pt idx="2438">
                  <c:v>-0.68590049999999991</c:v>
                </c:pt>
                <c:pt idx="2439">
                  <c:v>-0.68590049999999991</c:v>
                </c:pt>
                <c:pt idx="2440">
                  <c:v>-0.68590049999999991</c:v>
                </c:pt>
                <c:pt idx="2441">
                  <c:v>-0.68897628999999994</c:v>
                </c:pt>
                <c:pt idx="2442">
                  <c:v>-0.68897628999999994</c:v>
                </c:pt>
                <c:pt idx="2443">
                  <c:v>-0.68897628999999994</c:v>
                </c:pt>
                <c:pt idx="2444">
                  <c:v>-0.68897628999999994</c:v>
                </c:pt>
                <c:pt idx="2445">
                  <c:v>-0.68897628999999994</c:v>
                </c:pt>
                <c:pt idx="2446">
                  <c:v>-0.68897628999999994</c:v>
                </c:pt>
                <c:pt idx="2447">
                  <c:v>-0.68897628999999994</c:v>
                </c:pt>
                <c:pt idx="2448">
                  <c:v>-0.68897628999999994</c:v>
                </c:pt>
                <c:pt idx="2449">
                  <c:v>-0.68897628999999994</c:v>
                </c:pt>
                <c:pt idx="2450">
                  <c:v>-0.68897628999999994</c:v>
                </c:pt>
                <c:pt idx="2451">
                  <c:v>-0.68897628999999994</c:v>
                </c:pt>
                <c:pt idx="2452">
                  <c:v>-0.68897628999999994</c:v>
                </c:pt>
                <c:pt idx="2453">
                  <c:v>-0.68897628999999994</c:v>
                </c:pt>
                <c:pt idx="2454">
                  <c:v>-0.68897628999999994</c:v>
                </c:pt>
                <c:pt idx="2455">
                  <c:v>-0.68897628999999994</c:v>
                </c:pt>
                <c:pt idx="2456">
                  <c:v>-0.68897628999999994</c:v>
                </c:pt>
                <c:pt idx="2457">
                  <c:v>-0.68897628999999994</c:v>
                </c:pt>
                <c:pt idx="2458">
                  <c:v>-0.68897628999999994</c:v>
                </c:pt>
                <c:pt idx="2459">
                  <c:v>-0.68897628999999994</c:v>
                </c:pt>
                <c:pt idx="2460">
                  <c:v>-0.68897628999999994</c:v>
                </c:pt>
                <c:pt idx="2461">
                  <c:v>-0.68897628999999994</c:v>
                </c:pt>
                <c:pt idx="2462">
                  <c:v>-0.68897628999999994</c:v>
                </c:pt>
                <c:pt idx="2463">
                  <c:v>-0.68590049999999991</c:v>
                </c:pt>
                <c:pt idx="2464">
                  <c:v>-0.68282471</c:v>
                </c:pt>
                <c:pt idx="2465">
                  <c:v>-0.68282471</c:v>
                </c:pt>
                <c:pt idx="2466">
                  <c:v>-0.68282471</c:v>
                </c:pt>
                <c:pt idx="2467">
                  <c:v>-0.68282471</c:v>
                </c:pt>
                <c:pt idx="2468">
                  <c:v>-0.67974892999999992</c:v>
                </c:pt>
                <c:pt idx="2469">
                  <c:v>-0.67974892999999992</c:v>
                </c:pt>
                <c:pt idx="2470">
                  <c:v>-0.67974892999999992</c:v>
                </c:pt>
                <c:pt idx="2471">
                  <c:v>-0.67974892999999992</c:v>
                </c:pt>
                <c:pt idx="2472">
                  <c:v>-0.67974892999999992</c:v>
                </c:pt>
                <c:pt idx="2473">
                  <c:v>-0.67974892999999992</c:v>
                </c:pt>
                <c:pt idx="2474">
                  <c:v>-0.67974892999999992</c:v>
                </c:pt>
                <c:pt idx="2475">
                  <c:v>-0.67974892999999992</c:v>
                </c:pt>
                <c:pt idx="2476">
                  <c:v>-0.67667314000000001</c:v>
                </c:pt>
                <c:pt idx="2477">
                  <c:v>-0.67667314000000001</c:v>
                </c:pt>
                <c:pt idx="2478">
                  <c:v>-0.67667314000000001</c:v>
                </c:pt>
                <c:pt idx="2479">
                  <c:v>-0.67667314000000001</c:v>
                </c:pt>
                <c:pt idx="2480">
                  <c:v>-0.67359734999999998</c:v>
                </c:pt>
                <c:pt idx="2481">
                  <c:v>-0.67359734999999998</c:v>
                </c:pt>
                <c:pt idx="2482">
                  <c:v>-0.67667314000000001</c:v>
                </c:pt>
                <c:pt idx="2483">
                  <c:v>-0.67667314000000001</c:v>
                </c:pt>
                <c:pt idx="2484">
                  <c:v>-0.67667314000000001</c:v>
                </c:pt>
                <c:pt idx="2485">
                  <c:v>-0.67667314000000001</c:v>
                </c:pt>
                <c:pt idx="2486">
                  <c:v>-0.67667314000000001</c:v>
                </c:pt>
                <c:pt idx="2487">
                  <c:v>-0.67667314000000001</c:v>
                </c:pt>
                <c:pt idx="2488">
                  <c:v>-0.67667314000000001</c:v>
                </c:pt>
                <c:pt idx="2489">
                  <c:v>-0.67974892999999992</c:v>
                </c:pt>
                <c:pt idx="2490">
                  <c:v>-0.67974892999999992</c:v>
                </c:pt>
                <c:pt idx="2491">
                  <c:v>-0.67974892999999992</c:v>
                </c:pt>
                <c:pt idx="2492">
                  <c:v>-0.67974892999999992</c:v>
                </c:pt>
                <c:pt idx="2493">
                  <c:v>-0.67974892999999992</c:v>
                </c:pt>
                <c:pt idx="2494">
                  <c:v>-0.68282471</c:v>
                </c:pt>
                <c:pt idx="2495">
                  <c:v>-0.68590049999999991</c:v>
                </c:pt>
                <c:pt idx="2496">
                  <c:v>-0.68590049999999991</c:v>
                </c:pt>
                <c:pt idx="2497">
                  <c:v>-0.68590049999999991</c:v>
                </c:pt>
                <c:pt idx="2498">
                  <c:v>-0.68590049999999991</c:v>
                </c:pt>
                <c:pt idx="2499">
                  <c:v>-0.68897628999999994</c:v>
                </c:pt>
                <c:pt idx="2500">
                  <c:v>-0.68897628999999994</c:v>
                </c:pt>
                <c:pt idx="2501">
                  <c:v>-0.68897628999999994</c:v>
                </c:pt>
                <c:pt idx="2502">
                  <c:v>-0.68897628999999994</c:v>
                </c:pt>
                <c:pt idx="2503">
                  <c:v>-0.68897628999999994</c:v>
                </c:pt>
                <c:pt idx="2504">
                  <c:v>-0.68897628999999994</c:v>
                </c:pt>
                <c:pt idx="2505">
                  <c:v>-0.68897628999999994</c:v>
                </c:pt>
                <c:pt idx="2506">
                  <c:v>-0.68897628999999994</c:v>
                </c:pt>
                <c:pt idx="2507">
                  <c:v>-0.68897628999999994</c:v>
                </c:pt>
                <c:pt idx="2508">
                  <c:v>-0.68897628999999994</c:v>
                </c:pt>
                <c:pt idx="2509">
                  <c:v>-0.68897628999999994</c:v>
                </c:pt>
                <c:pt idx="2510">
                  <c:v>-0.68897628999999994</c:v>
                </c:pt>
                <c:pt idx="2511">
                  <c:v>-0.68897628999999994</c:v>
                </c:pt>
                <c:pt idx="2512">
                  <c:v>-0.68897628999999994</c:v>
                </c:pt>
                <c:pt idx="2513">
                  <c:v>-0.68897628999999994</c:v>
                </c:pt>
                <c:pt idx="2514">
                  <c:v>-0.68897628999999994</c:v>
                </c:pt>
                <c:pt idx="2515">
                  <c:v>-0.68897628999999994</c:v>
                </c:pt>
                <c:pt idx="2516">
                  <c:v>-0.68897628999999994</c:v>
                </c:pt>
                <c:pt idx="2517">
                  <c:v>-0.68897628999999994</c:v>
                </c:pt>
                <c:pt idx="2518">
                  <c:v>-0.68897628999999994</c:v>
                </c:pt>
                <c:pt idx="2519">
                  <c:v>-0.68897628999999994</c:v>
                </c:pt>
                <c:pt idx="2520">
                  <c:v>-0.68590049999999991</c:v>
                </c:pt>
                <c:pt idx="2521">
                  <c:v>-0.68590049999999991</c:v>
                </c:pt>
                <c:pt idx="2522">
                  <c:v>-0.68590049999999991</c:v>
                </c:pt>
                <c:pt idx="2523">
                  <c:v>-0.68590049999999991</c:v>
                </c:pt>
                <c:pt idx="2524">
                  <c:v>-0.68590049999999991</c:v>
                </c:pt>
                <c:pt idx="2525">
                  <c:v>-0.68590049999999991</c:v>
                </c:pt>
                <c:pt idx="2526">
                  <c:v>-0.68590049999999991</c:v>
                </c:pt>
                <c:pt idx="2527">
                  <c:v>-0.68590049999999991</c:v>
                </c:pt>
                <c:pt idx="2528">
                  <c:v>-0.68590049999999991</c:v>
                </c:pt>
                <c:pt idx="2529">
                  <c:v>-0.68897628999999994</c:v>
                </c:pt>
                <c:pt idx="2530">
                  <c:v>-0.68897628999999994</c:v>
                </c:pt>
                <c:pt idx="2531">
                  <c:v>-0.68590049999999991</c:v>
                </c:pt>
                <c:pt idx="2532">
                  <c:v>-0.68590049999999991</c:v>
                </c:pt>
                <c:pt idx="2533">
                  <c:v>-0.68590049999999991</c:v>
                </c:pt>
                <c:pt idx="2534">
                  <c:v>-0.68282471</c:v>
                </c:pt>
                <c:pt idx="2535">
                  <c:v>-0.68282471</c:v>
                </c:pt>
                <c:pt idx="2536">
                  <c:v>-0.68282471</c:v>
                </c:pt>
                <c:pt idx="2537">
                  <c:v>-0.67974892999999992</c:v>
                </c:pt>
                <c:pt idx="2538">
                  <c:v>-0.68282471</c:v>
                </c:pt>
                <c:pt idx="2539">
                  <c:v>-0.68590049999999991</c:v>
                </c:pt>
                <c:pt idx="2540">
                  <c:v>-0.68282471</c:v>
                </c:pt>
                <c:pt idx="2541">
                  <c:v>-0.67667314000000001</c:v>
                </c:pt>
                <c:pt idx="2542">
                  <c:v>-0.67667314000000001</c:v>
                </c:pt>
                <c:pt idx="2543">
                  <c:v>-0.67974892999999992</c:v>
                </c:pt>
                <c:pt idx="2544">
                  <c:v>-0.68282471</c:v>
                </c:pt>
                <c:pt idx="2545">
                  <c:v>-0.67974892999999992</c:v>
                </c:pt>
                <c:pt idx="2546">
                  <c:v>-0.67974892999999992</c:v>
                </c:pt>
                <c:pt idx="2547">
                  <c:v>-0.67974892999999992</c:v>
                </c:pt>
                <c:pt idx="2548">
                  <c:v>-0.67974892999999992</c:v>
                </c:pt>
                <c:pt idx="2549">
                  <c:v>-0.67974892999999992</c:v>
                </c:pt>
                <c:pt idx="2550">
                  <c:v>-0.68282471</c:v>
                </c:pt>
                <c:pt idx="2551">
                  <c:v>-0.68282471</c:v>
                </c:pt>
                <c:pt idx="2552">
                  <c:v>-0.68282471</c:v>
                </c:pt>
                <c:pt idx="2553">
                  <c:v>-0.67974892999999992</c:v>
                </c:pt>
                <c:pt idx="2554">
                  <c:v>-0.67974892999999992</c:v>
                </c:pt>
                <c:pt idx="2555">
                  <c:v>-0.67974892999999992</c:v>
                </c:pt>
                <c:pt idx="2556">
                  <c:v>-0.67974892999999992</c:v>
                </c:pt>
                <c:pt idx="2557">
                  <c:v>-0.67974892999999992</c:v>
                </c:pt>
                <c:pt idx="2558">
                  <c:v>-0.67974892999999992</c:v>
                </c:pt>
                <c:pt idx="2559">
                  <c:v>-0.67667314000000001</c:v>
                </c:pt>
                <c:pt idx="2560">
                  <c:v>-0.67359734999999998</c:v>
                </c:pt>
                <c:pt idx="2561">
                  <c:v>-0.67052157000000001</c:v>
                </c:pt>
                <c:pt idx="2562">
                  <c:v>-0.67052157000000001</c:v>
                </c:pt>
                <c:pt idx="2563">
                  <c:v>-0.67052157000000001</c:v>
                </c:pt>
                <c:pt idx="2564">
                  <c:v>-0.67052157000000001</c:v>
                </c:pt>
                <c:pt idx="2565">
                  <c:v>-0.67052157000000001</c:v>
                </c:pt>
                <c:pt idx="2566">
                  <c:v>-0.67052157000000001</c:v>
                </c:pt>
                <c:pt idx="2567">
                  <c:v>-0.67052157000000001</c:v>
                </c:pt>
                <c:pt idx="2568">
                  <c:v>-0.67052157000000001</c:v>
                </c:pt>
                <c:pt idx="2569">
                  <c:v>-0.67052157000000001</c:v>
                </c:pt>
                <c:pt idx="2570">
                  <c:v>-0.67052157000000001</c:v>
                </c:pt>
                <c:pt idx="2571">
                  <c:v>-0.67052157000000001</c:v>
                </c:pt>
                <c:pt idx="2572">
                  <c:v>-0.67052157000000001</c:v>
                </c:pt>
                <c:pt idx="2573">
                  <c:v>-0.67052157000000001</c:v>
                </c:pt>
                <c:pt idx="2574">
                  <c:v>-0.67052157000000001</c:v>
                </c:pt>
                <c:pt idx="2575">
                  <c:v>-0.67052157000000001</c:v>
                </c:pt>
                <c:pt idx="2576">
                  <c:v>-0.67052157000000001</c:v>
                </c:pt>
                <c:pt idx="2577">
                  <c:v>-0.67052157000000001</c:v>
                </c:pt>
                <c:pt idx="2578">
                  <c:v>-0.67052157000000001</c:v>
                </c:pt>
                <c:pt idx="2579">
                  <c:v>-0.67052157000000001</c:v>
                </c:pt>
                <c:pt idx="2580">
                  <c:v>-0.67359734999999998</c:v>
                </c:pt>
                <c:pt idx="2581">
                  <c:v>-0.67359734999999998</c:v>
                </c:pt>
                <c:pt idx="2582">
                  <c:v>-0.67052157000000001</c:v>
                </c:pt>
                <c:pt idx="2583">
                  <c:v>-0.67359734999999998</c:v>
                </c:pt>
                <c:pt idx="2584">
                  <c:v>-0.67359734999999998</c:v>
                </c:pt>
                <c:pt idx="2585">
                  <c:v>-0.67359734999999998</c:v>
                </c:pt>
                <c:pt idx="2586">
                  <c:v>-0.67359734999999998</c:v>
                </c:pt>
                <c:pt idx="2587">
                  <c:v>-0.67359734999999998</c:v>
                </c:pt>
                <c:pt idx="2588">
                  <c:v>-0.67359734999999998</c:v>
                </c:pt>
                <c:pt idx="2589">
                  <c:v>-0.67359734999999998</c:v>
                </c:pt>
                <c:pt idx="2590">
                  <c:v>-0.67667314000000001</c:v>
                </c:pt>
                <c:pt idx="2591">
                  <c:v>-0.67359734999999998</c:v>
                </c:pt>
                <c:pt idx="2592">
                  <c:v>-0.67359734999999998</c:v>
                </c:pt>
                <c:pt idx="2593">
                  <c:v>-0.67359734999999998</c:v>
                </c:pt>
                <c:pt idx="2594">
                  <c:v>-0.67359734999999998</c:v>
                </c:pt>
                <c:pt idx="2595">
                  <c:v>-0.67359734999999998</c:v>
                </c:pt>
                <c:pt idx="2596">
                  <c:v>-0.67359734999999998</c:v>
                </c:pt>
                <c:pt idx="2597">
                  <c:v>-0.67359734999999998</c:v>
                </c:pt>
                <c:pt idx="2598">
                  <c:v>-0.67359734999999998</c:v>
                </c:pt>
                <c:pt idx="2599">
                  <c:v>-0.67359734999999998</c:v>
                </c:pt>
                <c:pt idx="2600">
                  <c:v>-0.67667314000000001</c:v>
                </c:pt>
                <c:pt idx="2601">
                  <c:v>-0.67667314000000001</c:v>
                </c:pt>
                <c:pt idx="2602">
                  <c:v>-0.67667314000000001</c:v>
                </c:pt>
                <c:pt idx="2603">
                  <c:v>-0.67667314000000001</c:v>
                </c:pt>
                <c:pt idx="2604">
                  <c:v>-0.67667314000000001</c:v>
                </c:pt>
                <c:pt idx="2605">
                  <c:v>-0.67667314000000001</c:v>
                </c:pt>
                <c:pt idx="2606">
                  <c:v>-0.67667314000000001</c:v>
                </c:pt>
                <c:pt idx="2607">
                  <c:v>-0.67667314000000001</c:v>
                </c:pt>
                <c:pt idx="2608">
                  <c:v>-0.67667314000000001</c:v>
                </c:pt>
                <c:pt idx="2609">
                  <c:v>-0.67667314000000001</c:v>
                </c:pt>
                <c:pt idx="2610">
                  <c:v>-0.67667314000000001</c:v>
                </c:pt>
                <c:pt idx="2611">
                  <c:v>-0.67667314000000001</c:v>
                </c:pt>
                <c:pt idx="2612">
                  <c:v>-0.67667314000000001</c:v>
                </c:pt>
                <c:pt idx="2613">
                  <c:v>-0.67359734999999998</c:v>
                </c:pt>
                <c:pt idx="2614">
                  <c:v>-0.67359734999999998</c:v>
                </c:pt>
                <c:pt idx="2615">
                  <c:v>-0.67359734999999998</c:v>
                </c:pt>
                <c:pt idx="2616">
                  <c:v>-0.67359734999999998</c:v>
                </c:pt>
                <c:pt idx="2617">
                  <c:v>-0.67052157000000001</c:v>
                </c:pt>
                <c:pt idx="2618">
                  <c:v>-0.67052157000000001</c:v>
                </c:pt>
                <c:pt idx="2619">
                  <c:v>-0.67052157000000001</c:v>
                </c:pt>
                <c:pt idx="2620">
                  <c:v>-0.67052157000000001</c:v>
                </c:pt>
                <c:pt idx="2621">
                  <c:v>-0.67052157000000001</c:v>
                </c:pt>
                <c:pt idx="2622">
                  <c:v>-0.66744577999999999</c:v>
                </c:pt>
                <c:pt idx="2623">
                  <c:v>-0.66744577999999999</c:v>
                </c:pt>
                <c:pt idx="2624">
                  <c:v>-0.66744577999999999</c:v>
                </c:pt>
                <c:pt idx="2625">
                  <c:v>-0.66744577999999999</c:v>
                </c:pt>
                <c:pt idx="2626">
                  <c:v>-0.66744577999999999</c:v>
                </c:pt>
                <c:pt idx="2627">
                  <c:v>-0.66744577999999999</c:v>
                </c:pt>
                <c:pt idx="2628">
                  <c:v>-0.67052157000000001</c:v>
                </c:pt>
                <c:pt idx="2629">
                  <c:v>-0.67052157000000001</c:v>
                </c:pt>
                <c:pt idx="2630">
                  <c:v>-0.67052157000000001</c:v>
                </c:pt>
                <c:pt idx="2631">
                  <c:v>-0.67052157000000001</c:v>
                </c:pt>
                <c:pt idx="2632">
                  <c:v>-0.67052157000000001</c:v>
                </c:pt>
                <c:pt idx="2633">
                  <c:v>-0.67052157000000001</c:v>
                </c:pt>
                <c:pt idx="2634">
                  <c:v>-0.67052157000000001</c:v>
                </c:pt>
                <c:pt idx="2635">
                  <c:v>-0.67052157000000001</c:v>
                </c:pt>
                <c:pt idx="2636">
                  <c:v>-0.67052157000000001</c:v>
                </c:pt>
                <c:pt idx="2637">
                  <c:v>-0.67052157000000001</c:v>
                </c:pt>
                <c:pt idx="2638">
                  <c:v>-0.67052157000000001</c:v>
                </c:pt>
                <c:pt idx="2639">
                  <c:v>-0.67052157000000001</c:v>
                </c:pt>
                <c:pt idx="2640">
                  <c:v>-0.67052157000000001</c:v>
                </c:pt>
                <c:pt idx="2641">
                  <c:v>-0.66744577999999999</c:v>
                </c:pt>
                <c:pt idx="2642">
                  <c:v>-0.66744577999999999</c:v>
                </c:pt>
                <c:pt idx="2643">
                  <c:v>-0.66744577999999999</c:v>
                </c:pt>
                <c:pt idx="2644">
                  <c:v>-0.67052157000000001</c:v>
                </c:pt>
                <c:pt idx="2645">
                  <c:v>-0.67052157000000001</c:v>
                </c:pt>
                <c:pt idx="2646">
                  <c:v>-0.67052157000000001</c:v>
                </c:pt>
                <c:pt idx="2647">
                  <c:v>-0.67052157000000001</c:v>
                </c:pt>
                <c:pt idx="2648">
                  <c:v>-0.66744577999999999</c:v>
                </c:pt>
                <c:pt idx="2649">
                  <c:v>-0.66744577999999999</c:v>
                </c:pt>
                <c:pt idx="2650">
                  <c:v>-0.66744577999999999</c:v>
                </c:pt>
                <c:pt idx="2651">
                  <c:v>-0.66744577999999999</c:v>
                </c:pt>
                <c:pt idx="2652">
                  <c:v>-0.66744577999999999</c:v>
                </c:pt>
                <c:pt idx="2653">
                  <c:v>-0.66744577999999999</c:v>
                </c:pt>
                <c:pt idx="2654">
                  <c:v>-0.66744577999999999</c:v>
                </c:pt>
                <c:pt idx="2655">
                  <c:v>-0.66744577999999999</c:v>
                </c:pt>
                <c:pt idx="2656">
                  <c:v>-0.66436998999999997</c:v>
                </c:pt>
                <c:pt idx="2657">
                  <c:v>-0.66436998999999997</c:v>
                </c:pt>
                <c:pt idx="2658">
                  <c:v>-0.66436998999999997</c:v>
                </c:pt>
                <c:pt idx="2659">
                  <c:v>-0.66436998999999997</c:v>
                </c:pt>
                <c:pt idx="2660">
                  <c:v>-0.66436998999999997</c:v>
                </c:pt>
                <c:pt idx="2661">
                  <c:v>-0.66129419999999994</c:v>
                </c:pt>
                <c:pt idx="2662">
                  <c:v>-0.66129419999999994</c:v>
                </c:pt>
                <c:pt idx="2663">
                  <c:v>-0.66436998999999997</c:v>
                </c:pt>
                <c:pt idx="2664">
                  <c:v>-0.66436998999999997</c:v>
                </c:pt>
                <c:pt idx="2665">
                  <c:v>-0.66436998999999997</c:v>
                </c:pt>
                <c:pt idx="2666">
                  <c:v>-0.66436998999999997</c:v>
                </c:pt>
                <c:pt idx="2667">
                  <c:v>-0.66436998999999997</c:v>
                </c:pt>
                <c:pt idx="2668">
                  <c:v>-0.66436998999999997</c:v>
                </c:pt>
                <c:pt idx="2669">
                  <c:v>-0.66436998999999997</c:v>
                </c:pt>
                <c:pt idx="2670">
                  <c:v>-0.66436998999999997</c:v>
                </c:pt>
                <c:pt idx="2671">
                  <c:v>-0.66436998999999997</c:v>
                </c:pt>
                <c:pt idx="2672">
                  <c:v>-0.66436998999999997</c:v>
                </c:pt>
                <c:pt idx="2673">
                  <c:v>-0.66436998999999997</c:v>
                </c:pt>
                <c:pt idx="2674">
                  <c:v>-0.66129419999999994</c:v>
                </c:pt>
                <c:pt idx="2675">
                  <c:v>-0.66129419999999994</c:v>
                </c:pt>
                <c:pt idx="2676">
                  <c:v>-0.66129419999999994</c:v>
                </c:pt>
                <c:pt idx="2677">
                  <c:v>-0.66129419999999994</c:v>
                </c:pt>
                <c:pt idx="2678">
                  <c:v>-0.65821840999999992</c:v>
                </c:pt>
                <c:pt idx="2679">
                  <c:v>-0.65821840999999992</c:v>
                </c:pt>
                <c:pt idx="2680">
                  <c:v>-0.65821840999999992</c:v>
                </c:pt>
                <c:pt idx="2681">
                  <c:v>-0.65821840999999992</c:v>
                </c:pt>
                <c:pt idx="2682">
                  <c:v>-0.65821840999999992</c:v>
                </c:pt>
                <c:pt idx="2683">
                  <c:v>-0.65821840999999992</c:v>
                </c:pt>
                <c:pt idx="2684">
                  <c:v>-0.65821840999999992</c:v>
                </c:pt>
                <c:pt idx="2685">
                  <c:v>-0.65821840999999992</c:v>
                </c:pt>
                <c:pt idx="2686">
                  <c:v>-0.65821840999999992</c:v>
                </c:pt>
                <c:pt idx="2687">
                  <c:v>-0.65821840999999992</c:v>
                </c:pt>
                <c:pt idx="2688">
                  <c:v>-0.65821840999999992</c:v>
                </c:pt>
                <c:pt idx="2689">
                  <c:v>-0.65821840999999992</c:v>
                </c:pt>
                <c:pt idx="2690">
                  <c:v>-0.65821840999999992</c:v>
                </c:pt>
                <c:pt idx="2691">
                  <c:v>-0.65821840999999992</c:v>
                </c:pt>
                <c:pt idx="2692">
                  <c:v>-0.65821840999999992</c:v>
                </c:pt>
                <c:pt idx="2693">
                  <c:v>-0.65821840999999992</c:v>
                </c:pt>
                <c:pt idx="2694">
                  <c:v>-0.65821840999999992</c:v>
                </c:pt>
                <c:pt idx="2695">
                  <c:v>-0.65821840999999992</c:v>
                </c:pt>
                <c:pt idx="2696">
                  <c:v>-0.65514262999999995</c:v>
                </c:pt>
                <c:pt idx="2697">
                  <c:v>-0.65514262999999995</c:v>
                </c:pt>
                <c:pt idx="2698">
                  <c:v>-0.65514262999999995</c:v>
                </c:pt>
                <c:pt idx="2699">
                  <c:v>-0.65514262999999995</c:v>
                </c:pt>
                <c:pt idx="2700">
                  <c:v>-0.65206683999999993</c:v>
                </c:pt>
                <c:pt idx="2701">
                  <c:v>-0.65206683999999993</c:v>
                </c:pt>
                <c:pt idx="2702">
                  <c:v>-0.65206683999999993</c:v>
                </c:pt>
                <c:pt idx="2703">
                  <c:v>-0.65206683999999993</c:v>
                </c:pt>
                <c:pt idx="2704">
                  <c:v>-0.65206683999999993</c:v>
                </c:pt>
                <c:pt idx="2705">
                  <c:v>-0.65206683999999993</c:v>
                </c:pt>
                <c:pt idx="2706">
                  <c:v>-0.65206683999999993</c:v>
                </c:pt>
                <c:pt idx="2707">
                  <c:v>-0.65206683999999993</c:v>
                </c:pt>
                <c:pt idx="2708">
                  <c:v>-0.65206683999999993</c:v>
                </c:pt>
                <c:pt idx="2709">
                  <c:v>-0.65206683999999993</c:v>
                </c:pt>
                <c:pt idx="2710">
                  <c:v>-0.65206683999999993</c:v>
                </c:pt>
                <c:pt idx="2711">
                  <c:v>-0.65206683999999993</c:v>
                </c:pt>
                <c:pt idx="2712">
                  <c:v>-0.65206683999999993</c:v>
                </c:pt>
                <c:pt idx="2713">
                  <c:v>-0.65206683999999993</c:v>
                </c:pt>
                <c:pt idx="2714">
                  <c:v>-0.65206683999999993</c:v>
                </c:pt>
                <c:pt idx="2715">
                  <c:v>-0.64899105999999995</c:v>
                </c:pt>
                <c:pt idx="2716">
                  <c:v>-0.64899105999999995</c:v>
                </c:pt>
                <c:pt idx="2717">
                  <c:v>-0.64899105999999995</c:v>
                </c:pt>
                <c:pt idx="2718">
                  <c:v>-0.64899105999999995</c:v>
                </c:pt>
                <c:pt idx="2719">
                  <c:v>-0.64899105999999995</c:v>
                </c:pt>
                <c:pt idx="2720">
                  <c:v>-0.65206683999999993</c:v>
                </c:pt>
                <c:pt idx="2721">
                  <c:v>-0.65206683999999993</c:v>
                </c:pt>
                <c:pt idx="2722">
                  <c:v>-0.65206683999999993</c:v>
                </c:pt>
                <c:pt idx="2723">
                  <c:v>-0.64899105999999995</c:v>
                </c:pt>
                <c:pt idx="2724">
                  <c:v>-0.65206683999999993</c:v>
                </c:pt>
                <c:pt idx="2725">
                  <c:v>-0.65206683999999993</c:v>
                </c:pt>
                <c:pt idx="2726">
                  <c:v>-0.65206683999999993</c:v>
                </c:pt>
                <c:pt idx="2727">
                  <c:v>-0.64899105999999995</c:v>
                </c:pt>
                <c:pt idx="2728">
                  <c:v>-0.64591525999999999</c:v>
                </c:pt>
                <c:pt idx="2729">
                  <c:v>-0.64591525999999999</c:v>
                </c:pt>
                <c:pt idx="2730">
                  <c:v>-0.64591525999999999</c:v>
                </c:pt>
                <c:pt idx="2731">
                  <c:v>-0.64591525999999999</c:v>
                </c:pt>
                <c:pt idx="2732">
                  <c:v>-0.64591525999999999</c:v>
                </c:pt>
                <c:pt idx="2733">
                  <c:v>-0.64591525999999999</c:v>
                </c:pt>
                <c:pt idx="2734">
                  <c:v>-0.64899105999999995</c:v>
                </c:pt>
                <c:pt idx="2735">
                  <c:v>-0.64899105999999995</c:v>
                </c:pt>
                <c:pt idx="2736">
                  <c:v>-0.64899105999999995</c:v>
                </c:pt>
                <c:pt idx="2737">
                  <c:v>-0.64899105999999995</c:v>
                </c:pt>
                <c:pt idx="2738">
                  <c:v>-0.64899105999999995</c:v>
                </c:pt>
                <c:pt idx="2739">
                  <c:v>-0.64899105999999995</c:v>
                </c:pt>
                <c:pt idx="2740">
                  <c:v>-0.64899105999999995</c:v>
                </c:pt>
                <c:pt idx="2741">
                  <c:v>-0.64591525999999999</c:v>
                </c:pt>
                <c:pt idx="2742">
                  <c:v>-0.64591525999999999</c:v>
                </c:pt>
                <c:pt idx="2743">
                  <c:v>-0.64591525999999999</c:v>
                </c:pt>
                <c:pt idx="2744">
                  <c:v>-0.64899105999999995</c:v>
                </c:pt>
                <c:pt idx="2745">
                  <c:v>-0.64899105999999995</c:v>
                </c:pt>
                <c:pt idx="2746">
                  <c:v>-0.64591525999999999</c:v>
                </c:pt>
                <c:pt idx="2747">
                  <c:v>-0.64283947999999991</c:v>
                </c:pt>
                <c:pt idx="2748">
                  <c:v>-0.64283947999999991</c:v>
                </c:pt>
                <c:pt idx="2749">
                  <c:v>-0.64591525999999999</c:v>
                </c:pt>
                <c:pt idx="2750">
                  <c:v>-0.64591525999999999</c:v>
                </c:pt>
                <c:pt idx="2751">
                  <c:v>-0.64283947999999991</c:v>
                </c:pt>
                <c:pt idx="2752">
                  <c:v>-0.63976369</c:v>
                </c:pt>
                <c:pt idx="2753">
                  <c:v>-0.63976369</c:v>
                </c:pt>
                <c:pt idx="2754">
                  <c:v>-0.63976369</c:v>
                </c:pt>
                <c:pt idx="2755">
                  <c:v>-0.63976369</c:v>
                </c:pt>
                <c:pt idx="2756">
                  <c:v>-0.63668791000000002</c:v>
                </c:pt>
                <c:pt idx="2757">
                  <c:v>-0.63361210000000001</c:v>
                </c:pt>
                <c:pt idx="2758">
                  <c:v>-0.63361210000000001</c:v>
                </c:pt>
                <c:pt idx="2759">
                  <c:v>-0.63361210000000001</c:v>
                </c:pt>
                <c:pt idx="2760">
                  <c:v>-0.63361210000000001</c:v>
                </c:pt>
                <c:pt idx="2761">
                  <c:v>-0.63361210000000001</c:v>
                </c:pt>
                <c:pt idx="2762">
                  <c:v>-0.63668791000000002</c:v>
                </c:pt>
                <c:pt idx="2763">
                  <c:v>-0.63668791000000002</c:v>
                </c:pt>
                <c:pt idx="2764">
                  <c:v>-0.63668791000000002</c:v>
                </c:pt>
                <c:pt idx="2765">
                  <c:v>-0.63361210000000001</c:v>
                </c:pt>
                <c:pt idx="2766">
                  <c:v>-0.63053629999999994</c:v>
                </c:pt>
                <c:pt idx="2767">
                  <c:v>-0.63053629999999994</c:v>
                </c:pt>
                <c:pt idx="2768">
                  <c:v>-0.63053629999999994</c:v>
                </c:pt>
                <c:pt idx="2769">
                  <c:v>-0.63053629999999994</c:v>
                </c:pt>
                <c:pt idx="2770">
                  <c:v>-0.63053629999999994</c:v>
                </c:pt>
                <c:pt idx="2771">
                  <c:v>-0.63053629999999994</c:v>
                </c:pt>
                <c:pt idx="2772">
                  <c:v>-0.63053629999999994</c:v>
                </c:pt>
                <c:pt idx="2773">
                  <c:v>-0.63053629999999994</c:v>
                </c:pt>
                <c:pt idx="2774">
                  <c:v>-0.63053629999999994</c:v>
                </c:pt>
                <c:pt idx="2775">
                  <c:v>-0.62746049999999998</c:v>
                </c:pt>
                <c:pt idx="2776">
                  <c:v>-0.62746049999999998</c:v>
                </c:pt>
                <c:pt idx="2777">
                  <c:v>-0.62746049999999998</c:v>
                </c:pt>
                <c:pt idx="2778">
                  <c:v>-0.62746049999999998</c:v>
                </c:pt>
                <c:pt idx="2779">
                  <c:v>-0.62746049999999998</c:v>
                </c:pt>
                <c:pt idx="2780">
                  <c:v>-0.62746049999999998</c:v>
                </c:pt>
                <c:pt idx="2781">
                  <c:v>-0.62746049999999998</c:v>
                </c:pt>
                <c:pt idx="2782">
                  <c:v>-0.62746049999999998</c:v>
                </c:pt>
                <c:pt idx="2783">
                  <c:v>-0.62746049999999998</c:v>
                </c:pt>
                <c:pt idx="2784">
                  <c:v>-0.62746049999999998</c:v>
                </c:pt>
                <c:pt idx="2785">
                  <c:v>-0.62746049999999998</c:v>
                </c:pt>
                <c:pt idx="2786">
                  <c:v>-0.62746049999999998</c:v>
                </c:pt>
                <c:pt idx="2787">
                  <c:v>-0.63053629999999994</c:v>
                </c:pt>
                <c:pt idx="2788">
                  <c:v>-0.63053629999999994</c:v>
                </c:pt>
                <c:pt idx="2789">
                  <c:v>-0.62746049999999998</c:v>
                </c:pt>
                <c:pt idx="2790">
                  <c:v>-0.63053629999999994</c:v>
                </c:pt>
                <c:pt idx="2791">
                  <c:v>-0.62746049999999998</c:v>
                </c:pt>
                <c:pt idx="2792">
                  <c:v>-0.62438479999999996</c:v>
                </c:pt>
                <c:pt idx="2793">
                  <c:v>-0.62438479999999996</c:v>
                </c:pt>
                <c:pt idx="2794">
                  <c:v>-0.621309</c:v>
                </c:pt>
                <c:pt idx="2795">
                  <c:v>-0.621309</c:v>
                </c:pt>
                <c:pt idx="2796">
                  <c:v>-0.62438479999999996</c:v>
                </c:pt>
                <c:pt idx="2797">
                  <c:v>-0.62746049999999998</c:v>
                </c:pt>
                <c:pt idx="2798">
                  <c:v>-0.62746049999999998</c:v>
                </c:pt>
                <c:pt idx="2799">
                  <c:v>-0.62746049999999998</c:v>
                </c:pt>
                <c:pt idx="2800">
                  <c:v>-0.62746049999999998</c:v>
                </c:pt>
                <c:pt idx="2801">
                  <c:v>-0.62746049999999998</c:v>
                </c:pt>
                <c:pt idx="2802">
                  <c:v>-0.62746049999999998</c:v>
                </c:pt>
                <c:pt idx="2803">
                  <c:v>-0.62438479999999996</c:v>
                </c:pt>
                <c:pt idx="2804">
                  <c:v>-0.62438479999999996</c:v>
                </c:pt>
                <c:pt idx="2805">
                  <c:v>-0.62438479999999996</c:v>
                </c:pt>
                <c:pt idx="2806">
                  <c:v>-0.621309</c:v>
                </c:pt>
                <c:pt idx="2807">
                  <c:v>-0.621309</c:v>
                </c:pt>
                <c:pt idx="2808">
                  <c:v>-0.621309</c:v>
                </c:pt>
                <c:pt idx="2809">
                  <c:v>-0.62438479999999996</c:v>
                </c:pt>
                <c:pt idx="2810">
                  <c:v>-0.62438479999999996</c:v>
                </c:pt>
                <c:pt idx="2811">
                  <c:v>-0.621309</c:v>
                </c:pt>
                <c:pt idx="2812">
                  <c:v>-0.621309</c:v>
                </c:pt>
                <c:pt idx="2813">
                  <c:v>-0.621309</c:v>
                </c:pt>
                <c:pt idx="2814">
                  <c:v>-0.61823319999999993</c:v>
                </c:pt>
                <c:pt idx="2815">
                  <c:v>-0.61515739999999997</c:v>
                </c:pt>
                <c:pt idx="2816">
                  <c:v>-0.61515739999999997</c:v>
                </c:pt>
                <c:pt idx="2817">
                  <c:v>-0.61515739999999997</c:v>
                </c:pt>
                <c:pt idx="2818">
                  <c:v>-0.61515739999999997</c:v>
                </c:pt>
                <c:pt idx="2819">
                  <c:v>-0.61515739999999997</c:v>
                </c:pt>
                <c:pt idx="2820">
                  <c:v>-0.6120816</c:v>
                </c:pt>
                <c:pt idx="2821">
                  <c:v>-0.6120816</c:v>
                </c:pt>
                <c:pt idx="2822">
                  <c:v>-0.6120816</c:v>
                </c:pt>
                <c:pt idx="2823">
                  <c:v>-0.6120816</c:v>
                </c:pt>
                <c:pt idx="2824">
                  <c:v>-0.6120816</c:v>
                </c:pt>
                <c:pt idx="2825">
                  <c:v>-0.6120816</c:v>
                </c:pt>
                <c:pt idx="2826">
                  <c:v>-0.6120816</c:v>
                </c:pt>
                <c:pt idx="2827">
                  <c:v>-0.6120816</c:v>
                </c:pt>
                <c:pt idx="2828">
                  <c:v>-0.6120816</c:v>
                </c:pt>
                <c:pt idx="2829">
                  <c:v>-0.6120816</c:v>
                </c:pt>
                <c:pt idx="2830">
                  <c:v>-0.60900579999999993</c:v>
                </c:pt>
                <c:pt idx="2831">
                  <c:v>-0.60900579999999993</c:v>
                </c:pt>
                <c:pt idx="2832">
                  <c:v>-0.60592999999999997</c:v>
                </c:pt>
                <c:pt idx="2833">
                  <c:v>-0.60592999999999997</c:v>
                </c:pt>
                <c:pt idx="2834">
                  <c:v>-0.60592999999999997</c:v>
                </c:pt>
                <c:pt idx="2835">
                  <c:v>-0.60592999999999997</c:v>
                </c:pt>
                <c:pt idx="2836">
                  <c:v>-0.60592999999999997</c:v>
                </c:pt>
                <c:pt idx="2837">
                  <c:v>-0.60592999999999997</c:v>
                </c:pt>
                <c:pt idx="2838">
                  <c:v>-0.60900579999999993</c:v>
                </c:pt>
                <c:pt idx="2839">
                  <c:v>-0.60900579999999993</c:v>
                </c:pt>
                <c:pt idx="2840">
                  <c:v>-0.60592999999999997</c:v>
                </c:pt>
                <c:pt idx="2841">
                  <c:v>-0.60592999999999997</c:v>
                </c:pt>
                <c:pt idx="2842">
                  <c:v>-0.60592999999999997</c:v>
                </c:pt>
                <c:pt idx="2843">
                  <c:v>-0.60592999999999997</c:v>
                </c:pt>
                <c:pt idx="2844">
                  <c:v>-0.6028541999999999</c:v>
                </c:pt>
                <c:pt idx="2845">
                  <c:v>-0.59977849999999999</c:v>
                </c:pt>
                <c:pt idx="2846">
                  <c:v>-0.59977849999999999</c:v>
                </c:pt>
                <c:pt idx="2847">
                  <c:v>-0.6028541999999999</c:v>
                </c:pt>
                <c:pt idx="2848">
                  <c:v>-0.6028541999999999</c:v>
                </c:pt>
                <c:pt idx="2849">
                  <c:v>-0.59977849999999999</c:v>
                </c:pt>
                <c:pt idx="2850">
                  <c:v>-0.59977849999999999</c:v>
                </c:pt>
                <c:pt idx="2851">
                  <c:v>-0.59977849999999999</c:v>
                </c:pt>
                <c:pt idx="2852">
                  <c:v>-0.59977849999999999</c:v>
                </c:pt>
                <c:pt idx="2853">
                  <c:v>-0.59977849999999999</c:v>
                </c:pt>
                <c:pt idx="2854">
                  <c:v>-0.59977849999999999</c:v>
                </c:pt>
                <c:pt idx="2855">
                  <c:v>-0.59977849999999999</c:v>
                </c:pt>
                <c:pt idx="2856">
                  <c:v>-0.59977849999999999</c:v>
                </c:pt>
                <c:pt idx="2857">
                  <c:v>-0.59977849999999999</c:v>
                </c:pt>
                <c:pt idx="2858">
                  <c:v>-0.59670270000000003</c:v>
                </c:pt>
                <c:pt idx="2859">
                  <c:v>-0.59670270000000003</c:v>
                </c:pt>
                <c:pt idx="2860">
                  <c:v>-0.59977849999999999</c:v>
                </c:pt>
                <c:pt idx="2861">
                  <c:v>-0.59977849999999999</c:v>
                </c:pt>
                <c:pt idx="2862">
                  <c:v>-0.59977849999999999</c:v>
                </c:pt>
                <c:pt idx="2863">
                  <c:v>-0.59977849999999999</c:v>
                </c:pt>
                <c:pt idx="2864">
                  <c:v>-0.6028541999999999</c:v>
                </c:pt>
                <c:pt idx="2865">
                  <c:v>-0.60592999999999997</c:v>
                </c:pt>
                <c:pt idx="2866">
                  <c:v>-0.60592999999999997</c:v>
                </c:pt>
                <c:pt idx="2867">
                  <c:v>-0.60592999999999997</c:v>
                </c:pt>
                <c:pt idx="2868">
                  <c:v>-0.6028541999999999</c:v>
                </c:pt>
                <c:pt idx="2869">
                  <c:v>-0.60592999999999997</c:v>
                </c:pt>
                <c:pt idx="2870">
                  <c:v>-0.60592999999999997</c:v>
                </c:pt>
                <c:pt idx="2871">
                  <c:v>-0.60592999999999997</c:v>
                </c:pt>
                <c:pt idx="2872">
                  <c:v>-0.60592999999999997</c:v>
                </c:pt>
                <c:pt idx="2873">
                  <c:v>-0.60592999999999997</c:v>
                </c:pt>
                <c:pt idx="2874">
                  <c:v>-0.60592999999999997</c:v>
                </c:pt>
                <c:pt idx="2875">
                  <c:v>-0.60592999999999997</c:v>
                </c:pt>
                <c:pt idx="2876">
                  <c:v>-0.60592999999999997</c:v>
                </c:pt>
                <c:pt idx="2877">
                  <c:v>-0.60592999999999997</c:v>
                </c:pt>
                <c:pt idx="2878">
                  <c:v>-0.60592999999999997</c:v>
                </c:pt>
                <c:pt idx="2879">
                  <c:v>-0.6028541999999999</c:v>
                </c:pt>
                <c:pt idx="2880">
                  <c:v>-0.6028541999999999</c:v>
                </c:pt>
                <c:pt idx="2881">
                  <c:v>-0.6028541999999999</c:v>
                </c:pt>
                <c:pt idx="2882">
                  <c:v>-0.6028541999999999</c:v>
                </c:pt>
                <c:pt idx="2883">
                  <c:v>-0.59977849999999999</c:v>
                </c:pt>
                <c:pt idx="2884">
                  <c:v>-0.59977849999999999</c:v>
                </c:pt>
                <c:pt idx="2885">
                  <c:v>-0.59977849999999999</c:v>
                </c:pt>
                <c:pt idx="2886">
                  <c:v>-0.59977849999999999</c:v>
                </c:pt>
                <c:pt idx="2887">
                  <c:v>-0.59977849999999999</c:v>
                </c:pt>
                <c:pt idx="2888">
                  <c:v>-0.59977849999999999</c:v>
                </c:pt>
                <c:pt idx="2889">
                  <c:v>-0.59977849999999999</c:v>
                </c:pt>
                <c:pt idx="2890">
                  <c:v>-0.59977849999999999</c:v>
                </c:pt>
                <c:pt idx="2891">
                  <c:v>-0.59977849999999999</c:v>
                </c:pt>
                <c:pt idx="2892">
                  <c:v>-0.59670270000000003</c:v>
                </c:pt>
                <c:pt idx="2893">
                  <c:v>-0.59670270000000003</c:v>
                </c:pt>
                <c:pt idx="2894">
                  <c:v>-0.59670270000000003</c:v>
                </c:pt>
                <c:pt idx="2895">
                  <c:v>-0.59670270000000003</c:v>
                </c:pt>
                <c:pt idx="2896">
                  <c:v>-0.59670270000000003</c:v>
                </c:pt>
                <c:pt idx="2897">
                  <c:v>-0.59977849999999999</c:v>
                </c:pt>
                <c:pt idx="2898">
                  <c:v>-0.59977849999999999</c:v>
                </c:pt>
                <c:pt idx="2899">
                  <c:v>-0.59977849999999999</c:v>
                </c:pt>
                <c:pt idx="2900">
                  <c:v>-0.59977849999999999</c:v>
                </c:pt>
                <c:pt idx="2901">
                  <c:v>-0.59670270000000003</c:v>
                </c:pt>
                <c:pt idx="2902">
                  <c:v>-0.59670270000000003</c:v>
                </c:pt>
                <c:pt idx="2903">
                  <c:v>-0.59670270000000003</c:v>
                </c:pt>
                <c:pt idx="2904">
                  <c:v>-0.59977849999999999</c:v>
                </c:pt>
                <c:pt idx="2905">
                  <c:v>-0.59977849999999999</c:v>
                </c:pt>
                <c:pt idx="2906">
                  <c:v>-0.59977849999999999</c:v>
                </c:pt>
                <c:pt idx="2907">
                  <c:v>-0.59977849999999999</c:v>
                </c:pt>
                <c:pt idx="2908">
                  <c:v>-0.59977849999999999</c:v>
                </c:pt>
                <c:pt idx="2909">
                  <c:v>-0.59670270000000003</c:v>
                </c:pt>
                <c:pt idx="2910">
                  <c:v>-0.59670270000000003</c:v>
                </c:pt>
                <c:pt idx="2911">
                  <c:v>-0.59670270000000003</c:v>
                </c:pt>
                <c:pt idx="2912">
                  <c:v>-0.59977849999999999</c:v>
                </c:pt>
                <c:pt idx="2913">
                  <c:v>-0.59977849999999999</c:v>
                </c:pt>
                <c:pt idx="2914">
                  <c:v>-0.59977849999999999</c:v>
                </c:pt>
                <c:pt idx="2915">
                  <c:v>-0.59977849999999999</c:v>
                </c:pt>
                <c:pt idx="2916">
                  <c:v>-0.59977849999999999</c:v>
                </c:pt>
                <c:pt idx="2917">
                  <c:v>-0.6028541999999999</c:v>
                </c:pt>
                <c:pt idx="2918">
                  <c:v>-0.6028541999999999</c:v>
                </c:pt>
                <c:pt idx="2919">
                  <c:v>-0.59977849999999999</c:v>
                </c:pt>
                <c:pt idx="2920">
                  <c:v>-0.59977849999999999</c:v>
                </c:pt>
                <c:pt idx="2921">
                  <c:v>-0.59670270000000003</c:v>
                </c:pt>
                <c:pt idx="2922">
                  <c:v>-0.59670270000000003</c:v>
                </c:pt>
                <c:pt idx="2923">
                  <c:v>-0.59670270000000003</c:v>
                </c:pt>
                <c:pt idx="2924">
                  <c:v>-0.59670270000000003</c:v>
                </c:pt>
                <c:pt idx="2925">
                  <c:v>-0.59670270000000003</c:v>
                </c:pt>
                <c:pt idx="2926">
                  <c:v>-0.59670270000000003</c:v>
                </c:pt>
                <c:pt idx="2927">
                  <c:v>-0.59670270000000003</c:v>
                </c:pt>
                <c:pt idx="2928">
                  <c:v>-0.59670270000000003</c:v>
                </c:pt>
                <c:pt idx="2929">
                  <c:v>-0.59670270000000003</c:v>
                </c:pt>
                <c:pt idx="2930">
                  <c:v>-0.59977849999999999</c:v>
                </c:pt>
                <c:pt idx="2931">
                  <c:v>-0.59670270000000003</c:v>
                </c:pt>
                <c:pt idx="2932">
                  <c:v>-0.59362689999999996</c:v>
                </c:pt>
                <c:pt idx="2933">
                  <c:v>-0.5905511</c:v>
                </c:pt>
                <c:pt idx="2934">
                  <c:v>-0.59362689999999996</c:v>
                </c:pt>
                <c:pt idx="2935">
                  <c:v>-0.59670270000000003</c:v>
                </c:pt>
                <c:pt idx="2936">
                  <c:v>-0.59670270000000003</c:v>
                </c:pt>
                <c:pt idx="2937">
                  <c:v>-0.59362689999999996</c:v>
                </c:pt>
                <c:pt idx="2938">
                  <c:v>-0.59362689999999996</c:v>
                </c:pt>
                <c:pt idx="2939">
                  <c:v>-0.59362689999999996</c:v>
                </c:pt>
                <c:pt idx="2940">
                  <c:v>-0.59362689999999996</c:v>
                </c:pt>
                <c:pt idx="2941">
                  <c:v>-0.5905511</c:v>
                </c:pt>
                <c:pt idx="2942">
                  <c:v>-0.58747529999999992</c:v>
                </c:pt>
                <c:pt idx="2943">
                  <c:v>-0.58747529999999992</c:v>
                </c:pt>
                <c:pt idx="2944">
                  <c:v>-0.58747529999999992</c:v>
                </c:pt>
                <c:pt idx="2945">
                  <c:v>-0.58747529999999992</c:v>
                </c:pt>
                <c:pt idx="2946">
                  <c:v>-0.58747529999999992</c:v>
                </c:pt>
                <c:pt idx="2947">
                  <c:v>-0.58747529999999992</c:v>
                </c:pt>
                <c:pt idx="2948">
                  <c:v>-0.58747529999999992</c:v>
                </c:pt>
                <c:pt idx="2949">
                  <c:v>-0.58747529999999992</c:v>
                </c:pt>
                <c:pt idx="2950">
                  <c:v>-0.58747529999999992</c:v>
                </c:pt>
                <c:pt idx="2951">
                  <c:v>-0.58747529999999992</c:v>
                </c:pt>
                <c:pt idx="2952">
                  <c:v>-0.5905511</c:v>
                </c:pt>
                <c:pt idx="2953">
                  <c:v>-0.5905511</c:v>
                </c:pt>
                <c:pt idx="2954">
                  <c:v>-0.5905511</c:v>
                </c:pt>
                <c:pt idx="2955">
                  <c:v>-0.58747529999999992</c:v>
                </c:pt>
                <c:pt idx="2956">
                  <c:v>-0.58747529999999992</c:v>
                </c:pt>
                <c:pt idx="2957">
                  <c:v>-0.58747529999999992</c:v>
                </c:pt>
                <c:pt idx="2958">
                  <c:v>-0.58747529999999992</c:v>
                </c:pt>
                <c:pt idx="2959">
                  <c:v>-0.58747529999999992</c:v>
                </c:pt>
                <c:pt idx="2960">
                  <c:v>-0.58747529999999992</c:v>
                </c:pt>
                <c:pt idx="2961">
                  <c:v>-0.58747529999999992</c:v>
                </c:pt>
                <c:pt idx="2962">
                  <c:v>-0.58747529999999992</c:v>
                </c:pt>
                <c:pt idx="2963">
                  <c:v>-0.58439949999999996</c:v>
                </c:pt>
                <c:pt idx="2964">
                  <c:v>-0.5813237</c:v>
                </c:pt>
                <c:pt idx="2965">
                  <c:v>-0.5813237</c:v>
                </c:pt>
                <c:pt idx="2966">
                  <c:v>-0.5813237</c:v>
                </c:pt>
                <c:pt idx="2967">
                  <c:v>-0.5813237</c:v>
                </c:pt>
                <c:pt idx="2968">
                  <c:v>-0.5813237</c:v>
                </c:pt>
                <c:pt idx="2969">
                  <c:v>-0.5813237</c:v>
                </c:pt>
                <c:pt idx="2970">
                  <c:v>-0.57517219999999991</c:v>
                </c:pt>
                <c:pt idx="2971">
                  <c:v>-0.57824789999999993</c:v>
                </c:pt>
                <c:pt idx="2972">
                  <c:v>-0.58439949999999996</c:v>
                </c:pt>
                <c:pt idx="2973">
                  <c:v>-0.58439949999999996</c:v>
                </c:pt>
                <c:pt idx="2974">
                  <c:v>-0.57824789999999993</c:v>
                </c:pt>
                <c:pt idx="2975">
                  <c:v>-0.57209639999999995</c:v>
                </c:pt>
                <c:pt idx="2976">
                  <c:v>-0.57824789999999993</c:v>
                </c:pt>
                <c:pt idx="2977">
                  <c:v>-0.5813237</c:v>
                </c:pt>
                <c:pt idx="2978">
                  <c:v>-0.57209639999999995</c:v>
                </c:pt>
                <c:pt idx="2979">
                  <c:v>-0.57209639999999995</c:v>
                </c:pt>
                <c:pt idx="2980">
                  <c:v>-0.57517219999999991</c:v>
                </c:pt>
                <c:pt idx="2981">
                  <c:v>-0.57517219999999991</c:v>
                </c:pt>
                <c:pt idx="2982">
                  <c:v>-0.56902059999999999</c:v>
                </c:pt>
                <c:pt idx="2983">
                  <c:v>-0.56902059999999999</c:v>
                </c:pt>
                <c:pt idx="2984">
                  <c:v>-0.57209639999999995</c:v>
                </c:pt>
                <c:pt idx="2985">
                  <c:v>-0.57824789999999993</c:v>
                </c:pt>
                <c:pt idx="2986">
                  <c:v>-0.57517219999999991</c:v>
                </c:pt>
                <c:pt idx="2987">
                  <c:v>-0.56902059999999999</c:v>
                </c:pt>
                <c:pt idx="2988">
                  <c:v>-0.57209639999999995</c:v>
                </c:pt>
                <c:pt idx="2989">
                  <c:v>-0.57517219999999991</c:v>
                </c:pt>
                <c:pt idx="2990">
                  <c:v>-0.57209639999999995</c:v>
                </c:pt>
                <c:pt idx="2991">
                  <c:v>-0.56902059999999999</c:v>
                </c:pt>
                <c:pt idx="2992">
                  <c:v>-0.56594480000000003</c:v>
                </c:pt>
                <c:pt idx="2993">
                  <c:v>-0.56594480000000003</c:v>
                </c:pt>
                <c:pt idx="2994">
                  <c:v>-0.56594480000000003</c:v>
                </c:pt>
                <c:pt idx="2995">
                  <c:v>-0.56286899999999995</c:v>
                </c:pt>
                <c:pt idx="2996">
                  <c:v>-0.55979319999999999</c:v>
                </c:pt>
                <c:pt idx="2997">
                  <c:v>-0.56286899999999995</c:v>
                </c:pt>
                <c:pt idx="2998">
                  <c:v>-0.56286899999999995</c:v>
                </c:pt>
                <c:pt idx="2999">
                  <c:v>-0.55979319999999999</c:v>
                </c:pt>
                <c:pt idx="3000">
                  <c:v>-0.55364159999999996</c:v>
                </c:pt>
                <c:pt idx="3001">
                  <c:v>-0.55364159999999996</c:v>
                </c:pt>
                <c:pt idx="3002">
                  <c:v>-0.55671739999999992</c:v>
                </c:pt>
                <c:pt idx="3003">
                  <c:v>-0.55671739999999992</c:v>
                </c:pt>
                <c:pt idx="3004">
                  <c:v>-0.55364159999999996</c:v>
                </c:pt>
                <c:pt idx="3005">
                  <c:v>-0.55056589999999994</c:v>
                </c:pt>
                <c:pt idx="3006">
                  <c:v>-0.55056589999999994</c:v>
                </c:pt>
                <c:pt idx="3007">
                  <c:v>-0.55056589999999994</c:v>
                </c:pt>
                <c:pt idx="3008">
                  <c:v>-0.55056589999999994</c:v>
                </c:pt>
                <c:pt idx="3009">
                  <c:v>-0.54749009999999998</c:v>
                </c:pt>
                <c:pt idx="3010">
                  <c:v>-0.54749009999999998</c:v>
                </c:pt>
                <c:pt idx="3011">
                  <c:v>-0.54749009999999998</c:v>
                </c:pt>
                <c:pt idx="3012">
                  <c:v>-0.54749009999999998</c:v>
                </c:pt>
                <c:pt idx="3013">
                  <c:v>-0.54749009999999998</c:v>
                </c:pt>
                <c:pt idx="3014">
                  <c:v>-0.54749009999999998</c:v>
                </c:pt>
                <c:pt idx="3015">
                  <c:v>-0.55056589999999994</c:v>
                </c:pt>
                <c:pt idx="3016">
                  <c:v>-0.54749009999999998</c:v>
                </c:pt>
                <c:pt idx="3017">
                  <c:v>-0.54441429999999991</c:v>
                </c:pt>
                <c:pt idx="3018">
                  <c:v>-0.54441429999999991</c:v>
                </c:pt>
                <c:pt idx="3019">
                  <c:v>-0.54749009999999998</c:v>
                </c:pt>
                <c:pt idx="3020">
                  <c:v>-0.54441429999999991</c:v>
                </c:pt>
                <c:pt idx="3021">
                  <c:v>-0.54441429999999991</c:v>
                </c:pt>
                <c:pt idx="3022">
                  <c:v>-0.54749009999999998</c:v>
                </c:pt>
                <c:pt idx="3023">
                  <c:v>-0.54749009999999998</c:v>
                </c:pt>
                <c:pt idx="3024">
                  <c:v>-0.54441429999999991</c:v>
                </c:pt>
                <c:pt idx="3025">
                  <c:v>-0.54133849999999994</c:v>
                </c:pt>
                <c:pt idx="3026">
                  <c:v>-0.54133849999999994</c:v>
                </c:pt>
                <c:pt idx="3027">
                  <c:v>-0.54133849999999994</c:v>
                </c:pt>
                <c:pt idx="3028">
                  <c:v>-0.54133849999999994</c:v>
                </c:pt>
                <c:pt idx="3029">
                  <c:v>-0.53826269999999998</c:v>
                </c:pt>
                <c:pt idx="3030">
                  <c:v>-0.53826269999999998</c:v>
                </c:pt>
                <c:pt idx="3031">
                  <c:v>-0.54133849999999994</c:v>
                </c:pt>
                <c:pt idx="3032">
                  <c:v>-0.54441429999999991</c:v>
                </c:pt>
                <c:pt idx="3033">
                  <c:v>-0.54441429999999991</c:v>
                </c:pt>
                <c:pt idx="3034">
                  <c:v>-0.54133849999999994</c:v>
                </c:pt>
                <c:pt idx="3035">
                  <c:v>-0.54133849999999994</c:v>
                </c:pt>
                <c:pt idx="3036">
                  <c:v>-0.54133849999999994</c:v>
                </c:pt>
                <c:pt idx="3037">
                  <c:v>-0.54133849999999994</c:v>
                </c:pt>
                <c:pt idx="3038">
                  <c:v>-0.53826269999999998</c:v>
                </c:pt>
                <c:pt idx="3039">
                  <c:v>-0.53826269999999998</c:v>
                </c:pt>
                <c:pt idx="3040">
                  <c:v>-0.53826269999999998</c:v>
                </c:pt>
                <c:pt idx="3041">
                  <c:v>-0.53826269999999998</c:v>
                </c:pt>
                <c:pt idx="3042">
                  <c:v>-0.53518690000000002</c:v>
                </c:pt>
                <c:pt idx="3043">
                  <c:v>-0.53518690000000002</c:v>
                </c:pt>
                <c:pt idx="3044">
                  <c:v>-0.53518690000000002</c:v>
                </c:pt>
                <c:pt idx="3045">
                  <c:v>-0.53518690000000002</c:v>
                </c:pt>
                <c:pt idx="3046">
                  <c:v>-0.53518690000000002</c:v>
                </c:pt>
                <c:pt idx="3047">
                  <c:v>-0.53826269999999998</c:v>
                </c:pt>
                <c:pt idx="3048">
                  <c:v>-0.54133849999999994</c:v>
                </c:pt>
                <c:pt idx="3049">
                  <c:v>-0.53826269999999998</c:v>
                </c:pt>
                <c:pt idx="3050">
                  <c:v>-0.53826269999999998</c:v>
                </c:pt>
                <c:pt idx="3051">
                  <c:v>-0.53826269999999998</c:v>
                </c:pt>
                <c:pt idx="3052">
                  <c:v>-0.53826269999999998</c:v>
                </c:pt>
                <c:pt idx="3053">
                  <c:v>-0.53826269999999998</c:v>
                </c:pt>
                <c:pt idx="3054">
                  <c:v>-0.53826269999999998</c:v>
                </c:pt>
                <c:pt idx="3055">
                  <c:v>-0.53826269999999998</c:v>
                </c:pt>
                <c:pt idx="3056">
                  <c:v>-0.53826269999999998</c:v>
                </c:pt>
                <c:pt idx="3057">
                  <c:v>-0.53518690000000002</c:v>
                </c:pt>
                <c:pt idx="3058">
                  <c:v>-0.53518690000000002</c:v>
                </c:pt>
                <c:pt idx="3059">
                  <c:v>-0.53826269999999998</c:v>
                </c:pt>
                <c:pt idx="3060">
                  <c:v>-0.53518690000000002</c:v>
                </c:pt>
                <c:pt idx="3061">
                  <c:v>-0.53518690000000002</c:v>
                </c:pt>
                <c:pt idx="3062">
                  <c:v>-0.53826269999999998</c:v>
                </c:pt>
                <c:pt idx="3063">
                  <c:v>-0.53826269999999998</c:v>
                </c:pt>
                <c:pt idx="3064">
                  <c:v>-0.53826269999999998</c:v>
                </c:pt>
                <c:pt idx="3065">
                  <c:v>-0.53826269999999998</c:v>
                </c:pt>
                <c:pt idx="3066">
                  <c:v>-0.53826269999999998</c:v>
                </c:pt>
                <c:pt idx="3067">
                  <c:v>-0.54133849999999994</c:v>
                </c:pt>
                <c:pt idx="3068">
                  <c:v>-0.54133849999999994</c:v>
                </c:pt>
                <c:pt idx="3069">
                  <c:v>-0.54133849999999994</c:v>
                </c:pt>
                <c:pt idx="3070">
                  <c:v>-0.54441429999999991</c:v>
                </c:pt>
                <c:pt idx="3071">
                  <c:v>-0.54441429999999991</c:v>
                </c:pt>
                <c:pt idx="3072">
                  <c:v>-0.54441429999999991</c:v>
                </c:pt>
                <c:pt idx="3073">
                  <c:v>-0.54749009999999998</c:v>
                </c:pt>
                <c:pt idx="3074">
                  <c:v>-0.54749009999999998</c:v>
                </c:pt>
                <c:pt idx="3075">
                  <c:v>-0.54441429999999991</c:v>
                </c:pt>
                <c:pt idx="3076">
                  <c:v>-0.54749009999999998</c:v>
                </c:pt>
                <c:pt idx="3077">
                  <c:v>-0.54749009999999998</c:v>
                </c:pt>
                <c:pt idx="3078">
                  <c:v>-0.54749009999999998</c:v>
                </c:pt>
                <c:pt idx="3079">
                  <c:v>-0.54749009999999998</c:v>
                </c:pt>
                <c:pt idx="3080">
                  <c:v>-0.54749009999999998</c:v>
                </c:pt>
                <c:pt idx="3081">
                  <c:v>-0.54749009999999998</c:v>
                </c:pt>
                <c:pt idx="3082">
                  <c:v>-0.54749009999999998</c:v>
                </c:pt>
                <c:pt idx="3083">
                  <c:v>-0.54441429999999991</c:v>
                </c:pt>
                <c:pt idx="3084">
                  <c:v>-0.54441429999999991</c:v>
                </c:pt>
                <c:pt idx="3085">
                  <c:v>-0.54441429999999991</c:v>
                </c:pt>
                <c:pt idx="3086">
                  <c:v>-0.54749009999999998</c:v>
                </c:pt>
                <c:pt idx="3087">
                  <c:v>-0.54441429999999991</c:v>
                </c:pt>
                <c:pt idx="3088">
                  <c:v>-0.54749009999999998</c:v>
                </c:pt>
                <c:pt idx="3089">
                  <c:v>-0.54749009999999998</c:v>
                </c:pt>
                <c:pt idx="3090">
                  <c:v>-0.54749009999999998</c:v>
                </c:pt>
                <c:pt idx="3091">
                  <c:v>-0.54441429999999991</c:v>
                </c:pt>
                <c:pt idx="3092">
                  <c:v>-0.54441429999999991</c:v>
                </c:pt>
                <c:pt idx="3093">
                  <c:v>-0.54441429999999991</c:v>
                </c:pt>
                <c:pt idx="3094">
                  <c:v>-0.54133849999999994</c:v>
                </c:pt>
                <c:pt idx="3095">
                  <c:v>-0.54133849999999994</c:v>
                </c:pt>
                <c:pt idx="3096">
                  <c:v>-0.54133849999999994</c:v>
                </c:pt>
                <c:pt idx="3097">
                  <c:v>-0.54133849999999994</c:v>
                </c:pt>
                <c:pt idx="3098">
                  <c:v>-0.54133849999999994</c:v>
                </c:pt>
                <c:pt idx="3099">
                  <c:v>-0.53826269999999998</c:v>
                </c:pt>
                <c:pt idx="3100">
                  <c:v>-0.54133849999999994</c:v>
                </c:pt>
                <c:pt idx="3101">
                  <c:v>-0.54441429999999991</c:v>
                </c:pt>
                <c:pt idx="3102">
                  <c:v>-0.54441429999999991</c:v>
                </c:pt>
                <c:pt idx="3103">
                  <c:v>-0.54441429999999991</c:v>
                </c:pt>
                <c:pt idx="3104">
                  <c:v>-0.54441429999999991</c:v>
                </c:pt>
                <c:pt idx="3105">
                  <c:v>-0.54749009999999998</c:v>
                </c:pt>
                <c:pt idx="3106">
                  <c:v>-0.54749009999999998</c:v>
                </c:pt>
                <c:pt idx="3107">
                  <c:v>-0.54749009999999998</c:v>
                </c:pt>
                <c:pt idx="3108">
                  <c:v>-0.54749009999999998</c:v>
                </c:pt>
                <c:pt idx="3109">
                  <c:v>-0.54749009999999998</c:v>
                </c:pt>
                <c:pt idx="3110">
                  <c:v>-0.54749009999999998</c:v>
                </c:pt>
                <c:pt idx="3111">
                  <c:v>-0.54749009999999998</c:v>
                </c:pt>
                <c:pt idx="3112">
                  <c:v>-0.54749009999999998</c:v>
                </c:pt>
                <c:pt idx="3113">
                  <c:v>-0.54749009999999998</c:v>
                </c:pt>
                <c:pt idx="3114">
                  <c:v>-0.55056589999999994</c:v>
                </c:pt>
                <c:pt idx="3115">
                  <c:v>-0.55056589999999994</c:v>
                </c:pt>
                <c:pt idx="3116">
                  <c:v>-0.55056589999999994</c:v>
                </c:pt>
                <c:pt idx="3117">
                  <c:v>-0.54749009999999998</c:v>
                </c:pt>
                <c:pt idx="3118">
                  <c:v>-0.54441429999999991</c:v>
                </c:pt>
                <c:pt idx="3119">
                  <c:v>-0.54441429999999991</c:v>
                </c:pt>
                <c:pt idx="3120">
                  <c:v>-0.54441429999999991</c:v>
                </c:pt>
                <c:pt idx="3121">
                  <c:v>-0.54133849999999994</c:v>
                </c:pt>
                <c:pt idx="3122">
                  <c:v>-0.53826269999999998</c:v>
                </c:pt>
                <c:pt idx="3123">
                  <c:v>-0.53826269999999998</c:v>
                </c:pt>
                <c:pt idx="3124">
                  <c:v>-0.53826269999999998</c:v>
                </c:pt>
                <c:pt idx="3125">
                  <c:v>-0.53518690000000002</c:v>
                </c:pt>
                <c:pt idx="3126">
                  <c:v>-0.53518690000000002</c:v>
                </c:pt>
                <c:pt idx="3127">
                  <c:v>-0.53211109999999995</c:v>
                </c:pt>
                <c:pt idx="3128">
                  <c:v>-0.53211109999999995</c:v>
                </c:pt>
                <c:pt idx="3129">
                  <c:v>-0.53211109999999995</c:v>
                </c:pt>
                <c:pt idx="3130">
                  <c:v>-0.53211109999999995</c:v>
                </c:pt>
                <c:pt idx="3131">
                  <c:v>-0.53211109999999995</c:v>
                </c:pt>
                <c:pt idx="3132">
                  <c:v>-0.52903529999999999</c:v>
                </c:pt>
                <c:pt idx="3133">
                  <c:v>-0.52595959999999997</c:v>
                </c:pt>
                <c:pt idx="3134">
                  <c:v>-0.52903529999999999</c:v>
                </c:pt>
                <c:pt idx="3135">
                  <c:v>-0.53211109999999995</c:v>
                </c:pt>
                <c:pt idx="3136">
                  <c:v>-0.53211109999999995</c:v>
                </c:pt>
                <c:pt idx="3137">
                  <c:v>-0.52903529999999999</c:v>
                </c:pt>
                <c:pt idx="3138">
                  <c:v>-0.52595959999999997</c:v>
                </c:pt>
                <c:pt idx="3139">
                  <c:v>-0.52903529999999999</c:v>
                </c:pt>
                <c:pt idx="3140">
                  <c:v>-0.52903529999999999</c:v>
                </c:pt>
                <c:pt idx="3141">
                  <c:v>-0.52595959999999997</c:v>
                </c:pt>
                <c:pt idx="3142">
                  <c:v>-0.52595959999999997</c:v>
                </c:pt>
                <c:pt idx="3143">
                  <c:v>-0.52595959999999997</c:v>
                </c:pt>
                <c:pt idx="3144">
                  <c:v>-0.52595959999999997</c:v>
                </c:pt>
                <c:pt idx="3145">
                  <c:v>-0.52595959999999997</c:v>
                </c:pt>
                <c:pt idx="3146">
                  <c:v>-0.52288380000000001</c:v>
                </c:pt>
                <c:pt idx="3147">
                  <c:v>-0.52288380000000001</c:v>
                </c:pt>
                <c:pt idx="3148">
                  <c:v>-0.52595959999999997</c:v>
                </c:pt>
                <c:pt idx="3149">
                  <c:v>-0.52288380000000001</c:v>
                </c:pt>
                <c:pt idx="3150">
                  <c:v>-0.52288380000000001</c:v>
                </c:pt>
                <c:pt idx="3151">
                  <c:v>-0.52288380000000001</c:v>
                </c:pt>
                <c:pt idx="3152">
                  <c:v>-0.52288380000000001</c:v>
                </c:pt>
                <c:pt idx="3153">
                  <c:v>-0.52288380000000001</c:v>
                </c:pt>
                <c:pt idx="3154">
                  <c:v>-0.52288380000000001</c:v>
                </c:pt>
                <c:pt idx="3155">
                  <c:v>-0.52288380000000001</c:v>
                </c:pt>
                <c:pt idx="3156">
                  <c:v>-0.52288380000000001</c:v>
                </c:pt>
                <c:pt idx="3157">
                  <c:v>-0.52595959999999997</c:v>
                </c:pt>
                <c:pt idx="3158">
                  <c:v>-0.52595959999999997</c:v>
                </c:pt>
                <c:pt idx="3159">
                  <c:v>-0.52595959999999997</c:v>
                </c:pt>
                <c:pt idx="3160">
                  <c:v>-0.52288380000000001</c:v>
                </c:pt>
                <c:pt idx="3161">
                  <c:v>-0.52288380000000001</c:v>
                </c:pt>
                <c:pt idx="3162">
                  <c:v>-0.52288380000000001</c:v>
                </c:pt>
                <c:pt idx="3163">
                  <c:v>-0.52288380000000001</c:v>
                </c:pt>
                <c:pt idx="3164">
                  <c:v>-0.52288380000000001</c:v>
                </c:pt>
                <c:pt idx="3165">
                  <c:v>-0.52595959999999997</c:v>
                </c:pt>
                <c:pt idx="3166">
                  <c:v>-0.52595959999999997</c:v>
                </c:pt>
                <c:pt idx="3167">
                  <c:v>-0.52288380000000001</c:v>
                </c:pt>
                <c:pt idx="3168">
                  <c:v>-0.52288380000000001</c:v>
                </c:pt>
                <c:pt idx="3169">
                  <c:v>-0.52288380000000001</c:v>
                </c:pt>
                <c:pt idx="3170">
                  <c:v>-0.52288380000000001</c:v>
                </c:pt>
                <c:pt idx="3171">
                  <c:v>-0.51980799999999994</c:v>
                </c:pt>
                <c:pt idx="3172">
                  <c:v>-0.51980799999999994</c:v>
                </c:pt>
                <c:pt idx="3173">
                  <c:v>-0.51980799999999994</c:v>
                </c:pt>
                <c:pt idx="3174">
                  <c:v>-0.51980799999999994</c:v>
                </c:pt>
                <c:pt idx="3175">
                  <c:v>-0.51980799999999994</c:v>
                </c:pt>
                <c:pt idx="3176">
                  <c:v>-0.51673219999999997</c:v>
                </c:pt>
                <c:pt idx="3177">
                  <c:v>-0.51980799999999994</c:v>
                </c:pt>
                <c:pt idx="3178">
                  <c:v>-0.51980799999999994</c:v>
                </c:pt>
                <c:pt idx="3179">
                  <c:v>-0.51980799999999994</c:v>
                </c:pt>
                <c:pt idx="3180">
                  <c:v>-0.51980799999999994</c:v>
                </c:pt>
                <c:pt idx="3181">
                  <c:v>-0.51980799999999994</c:v>
                </c:pt>
                <c:pt idx="3182">
                  <c:v>-0.51980799999999994</c:v>
                </c:pt>
                <c:pt idx="3183">
                  <c:v>-0.51980799999999994</c:v>
                </c:pt>
                <c:pt idx="3184">
                  <c:v>-0.51980799999999994</c:v>
                </c:pt>
                <c:pt idx="3185">
                  <c:v>-0.51980799999999994</c:v>
                </c:pt>
                <c:pt idx="3186">
                  <c:v>-0.51980799999999994</c:v>
                </c:pt>
                <c:pt idx="3187">
                  <c:v>-0.52288380000000001</c:v>
                </c:pt>
                <c:pt idx="3188">
                  <c:v>-0.52595959999999997</c:v>
                </c:pt>
                <c:pt idx="3189">
                  <c:v>-0.52903529999999999</c:v>
                </c:pt>
                <c:pt idx="3190">
                  <c:v>-0.52903529999999999</c:v>
                </c:pt>
                <c:pt idx="3191">
                  <c:v>-0.52595959999999997</c:v>
                </c:pt>
                <c:pt idx="3192">
                  <c:v>-0.52595959999999997</c:v>
                </c:pt>
                <c:pt idx="3193">
                  <c:v>-0.52903529999999999</c:v>
                </c:pt>
                <c:pt idx="3194">
                  <c:v>-0.52595959999999997</c:v>
                </c:pt>
                <c:pt idx="3195">
                  <c:v>-0.52595959999999997</c:v>
                </c:pt>
                <c:pt idx="3196">
                  <c:v>-0.52595959999999997</c:v>
                </c:pt>
                <c:pt idx="3197">
                  <c:v>-0.52595959999999997</c:v>
                </c:pt>
                <c:pt idx="3198">
                  <c:v>-0.52903529999999999</c:v>
                </c:pt>
                <c:pt idx="3199">
                  <c:v>-0.52903529999999999</c:v>
                </c:pt>
                <c:pt idx="3200">
                  <c:v>-0.52903529999999999</c:v>
                </c:pt>
                <c:pt idx="3201">
                  <c:v>-0.52903529999999999</c:v>
                </c:pt>
                <c:pt idx="3202">
                  <c:v>-0.52903529999999999</c:v>
                </c:pt>
                <c:pt idx="3203">
                  <c:v>-0.52903529999999999</c:v>
                </c:pt>
                <c:pt idx="3204">
                  <c:v>-0.52903529999999999</c:v>
                </c:pt>
                <c:pt idx="3205">
                  <c:v>-0.52903529999999999</c:v>
                </c:pt>
                <c:pt idx="3206">
                  <c:v>-0.52903529999999999</c:v>
                </c:pt>
                <c:pt idx="3207">
                  <c:v>-0.52595959999999997</c:v>
                </c:pt>
                <c:pt idx="3208">
                  <c:v>-0.52595959999999997</c:v>
                </c:pt>
                <c:pt idx="3209">
                  <c:v>-0.52595959999999997</c:v>
                </c:pt>
                <c:pt idx="3210">
                  <c:v>-0.52595959999999997</c:v>
                </c:pt>
                <c:pt idx="3211">
                  <c:v>-0.52903529999999999</c:v>
                </c:pt>
                <c:pt idx="3212">
                  <c:v>-0.53211109999999995</c:v>
                </c:pt>
                <c:pt idx="3213">
                  <c:v>-0.53211109999999995</c:v>
                </c:pt>
                <c:pt idx="3214">
                  <c:v>-0.53211109999999995</c:v>
                </c:pt>
                <c:pt idx="3215">
                  <c:v>-0.53211109999999995</c:v>
                </c:pt>
                <c:pt idx="3216">
                  <c:v>-0.53211109999999995</c:v>
                </c:pt>
                <c:pt idx="3217">
                  <c:v>-0.52903529999999999</c:v>
                </c:pt>
                <c:pt idx="3218">
                  <c:v>-0.52903529999999999</c:v>
                </c:pt>
                <c:pt idx="3219">
                  <c:v>-0.53211109999999995</c:v>
                </c:pt>
                <c:pt idx="3220">
                  <c:v>-0.53211109999999995</c:v>
                </c:pt>
                <c:pt idx="3221">
                  <c:v>-0.53211109999999995</c:v>
                </c:pt>
                <c:pt idx="3222">
                  <c:v>-0.53211109999999995</c:v>
                </c:pt>
                <c:pt idx="3223">
                  <c:v>-0.53211109999999995</c:v>
                </c:pt>
                <c:pt idx="3224">
                  <c:v>-0.53211109999999995</c:v>
                </c:pt>
                <c:pt idx="3225">
                  <c:v>-0.53211109999999995</c:v>
                </c:pt>
                <c:pt idx="3226">
                  <c:v>-0.53826269999999998</c:v>
                </c:pt>
                <c:pt idx="3227">
                  <c:v>-0.53826269999999998</c:v>
                </c:pt>
                <c:pt idx="3228">
                  <c:v>-0.53211109999999995</c:v>
                </c:pt>
                <c:pt idx="3229">
                  <c:v>-0.53211109999999995</c:v>
                </c:pt>
                <c:pt idx="3230">
                  <c:v>-0.53826269999999998</c:v>
                </c:pt>
                <c:pt idx="3231">
                  <c:v>-0.54133849999999994</c:v>
                </c:pt>
                <c:pt idx="3232">
                  <c:v>-0.53211109999999995</c:v>
                </c:pt>
                <c:pt idx="3233">
                  <c:v>-0.52903529999999999</c:v>
                </c:pt>
                <c:pt idx="3234">
                  <c:v>-0.53826269999999998</c:v>
                </c:pt>
                <c:pt idx="3235">
                  <c:v>-0.54133849999999994</c:v>
                </c:pt>
                <c:pt idx="3236">
                  <c:v>-0.53518690000000002</c:v>
                </c:pt>
                <c:pt idx="3237">
                  <c:v>-0.53211109999999995</c:v>
                </c:pt>
                <c:pt idx="3238">
                  <c:v>-0.53826269999999998</c:v>
                </c:pt>
                <c:pt idx="3239">
                  <c:v>-0.54133849999999994</c:v>
                </c:pt>
                <c:pt idx="3240">
                  <c:v>-0.54133849999999994</c:v>
                </c:pt>
                <c:pt idx="3241">
                  <c:v>-0.53826269999999998</c:v>
                </c:pt>
                <c:pt idx="3242">
                  <c:v>-0.53826269999999998</c:v>
                </c:pt>
                <c:pt idx="3243">
                  <c:v>-0.54441429999999991</c:v>
                </c:pt>
                <c:pt idx="3244">
                  <c:v>-0.54133849999999994</c:v>
                </c:pt>
                <c:pt idx="3245">
                  <c:v>-0.53518690000000002</c:v>
                </c:pt>
                <c:pt idx="3246">
                  <c:v>-0.53518690000000002</c:v>
                </c:pt>
                <c:pt idx="3247">
                  <c:v>-0.53518690000000002</c:v>
                </c:pt>
                <c:pt idx="3248">
                  <c:v>-0.53518690000000002</c:v>
                </c:pt>
                <c:pt idx="3249">
                  <c:v>-0.53518690000000002</c:v>
                </c:pt>
                <c:pt idx="3250">
                  <c:v>-0.53518690000000002</c:v>
                </c:pt>
                <c:pt idx="3251">
                  <c:v>-0.53518690000000002</c:v>
                </c:pt>
                <c:pt idx="3252">
                  <c:v>-0.53826269999999998</c:v>
                </c:pt>
                <c:pt idx="3253">
                  <c:v>-0.53826269999999998</c:v>
                </c:pt>
                <c:pt idx="3254">
                  <c:v>-0.53518690000000002</c:v>
                </c:pt>
                <c:pt idx="3255">
                  <c:v>-0.53826269999999998</c:v>
                </c:pt>
                <c:pt idx="3256">
                  <c:v>-0.54133849999999994</c:v>
                </c:pt>
                <c:pt idx="3257">
                  <c:v>-0.54133849999999994</c:v>
                </c:pt>
                <c:pt idx="3258">
                  <c:v>-0.54133849999999994</c:v>
                </c:pt>
                <c:pt idx="3259">
                  <c:v>-0.54441429999999991</c:v>
                </c:pt>
                <c:pt idx="3260">
                  <c:v>-0.54749009999999998</c:v>
                </c:pt>
                <c:pt idx="3261">
                  <c:v>-0.54749009999999998</c:v>
                </c:pt>
                <c:pt idx="3262">
                  <c:v>-0.54749009999999998</c:v>
                </c:pt>
                <c:pt idx="3263">
                  <c:v>-0.55056589999999994</c:v>
                </c:pt>
                <c:pt idx="3264">
                  <c:v>-0.55056589999999994</c:v>
                </c:pt>
                <c:pt idx="3265">
                  <c:v>-0.55364159999999996</c:v>
                </c:pt>
                <c:pt idx="3266">
                  <c:v>-0.55364159999999996</c:v>
                </c:pt>
                <c:pt idx="3267">
                  <c:v>-0.55056589999999994</c:v>
                </c:pt>
                <c:pt idx="3268">
                  <c:v>-0.55364159999999996</c:v>
                </c:pt>
                <c:pt idx="3269">
                  <c:v>-0.55671739999999992</c:v>
                </c:pt>
                <c:pt idx="3270">
                  <c:v>-0.55671739999999992</c:v>
                </c:pt>
                <c:pt idx="3271">
                  <c:v>-0.55364159999999996</c:v>
                </c:pt>
                <c:pt idx="3272">
                  <c:v>-0.55671739999999992</c:v>
                </c:pt>
                <c:pt idx="3273">
                  <c:v>-0.55671739999999992</c:v>
                </c:pt>
                <c:pt idx="3274">
                  <c:v>-0.55671739999999992</c:v>
                </c:pt>
                <c:pt idx="3275">
                  <c:v>-0.55364159999999996</c:v>
                </c:pt>
                <c:pt idx="3276">
                  <c:v>-0.55671739999999992</c:v>
                </c:pt>
                <c:pt idx="3277">
                  <c:v>-0.55979319999999999</c:v>
                </c:pt>
                <c:pt idx="3278">
                  <c:v>-0.55671739999999992</c:v>
                </c:pt>
                <c:pt idx="3279">
                  <c:v>-0.55671739999999992</c:v>
                </c:pt>
                <c:pt idx="3280">
                  <c:v>-0.55979319999999999</c:v>
                </c:pt>
                <c:pt idx="3281">
                  <c:v>-0.56286899999999995</c:v>
                </c:pt>
                <c:pt idx="3282">
                  <c:v>-0.56286899999999995</c:v>
                </c:pt>
                <c:pt idx="3283">
                  <c:v>-0.56286899999999995</c:v>
                </c:pt>
                <c:pt idx="3284">
                  <c:v>-0.56286899999999995</c:v>
                </c:pt>
                <c:pt idx="3285">
                  <c:v>-0.56594480000000003</c:v>
                </c:pt>
                <c:pt idx="3286">
                  <c:v>-0.56594480000000003</c:v>
                </c:pt>
                <c:pt idx="3287">
                  <c:v>-0.56594480000000003</c:v>
                </c:pt>
                <c:pt idx="3288">
                  <c:v>-0.56594480000000003</c:v>
                </c:pt>
                <c:pt idx="3289">
                  <c:v>-0.56594480000000003</c:v>
                </c:pt>
                <c:pt idx="3290">
                  <c:v>-0.56594480000000003</c:v>
                </c:pt>
                <c:pt idx="3291">
                  <c:v>-0.56594480000000003</c:v>
                </c:pt>
                <c:pt idx="3292">
                  <c:v>-0.56594480000000003</c:v>
                </c:pt>
                <c:pt idx="3293">
                  <c:v>-0.56286899999999995</c:v>
                </c:pt>
                <c:pt idx="3294">
                  <c:v>-0.56594480000000003</c:v>
                </c:pt>
                <c:pt idx="3295">
                  <c:v>-0.56594480000000003</c:v>
                </c:pt>
                <c:pt idx="3296">
                  <c:v>-0.56594480000000003</c:v>
                </c:pt>
                <c:pt idx="3297">
                  <c:v>-0.56594480000000003</c:v>
                </c:pt>
                <c:pt idx="3298">
                  <c:v>-0.56902059999999999</c:v>
                </c:pt>
                <c:pt idx="3299">
                  <c:v>-0.56902059999999999</c:v>
                </c:pt>
                <c:pt idx="3300">
                  <c:v>-0.56902059999999999</c:v>
                </c:pt>
                <c:pt idx="3301">
                  <c:v>-0.57209639999999995</c:v>
                </c:pt>
                <c:pt idx="3302">
                  <c:v>-0.57209639999999995</c:v>
                </c:pt>
                <c:pt idx="3303">
                  <c:v>-0.57209639999999995</c:v>
                </c:pt>
                <c:pt idx="3304">
                  <c:v>-0.56902059999999999</c:v>
                </c:pt>
                <c:pt idx="3305">
                  <c:v>-0.56902059999999999</c:v>
                </c:pt>
                <c:pt idx="3306">
                  <c:v>-0.57209639999999995</c:v>
                </c:pt>
                <c:pt idx="3307">
                  <c:v>-0.57209639999999995</c:v>
                </c:pt>
                <c:pt idx="3308">
                  <c:v>-0.56902059999999999</c:v>
                </c:pt>
                <c:pt idx="3309">
                  <c:v>-0.56902059999999999</c:v>
                </c:pt>
                <c:pt idx="3310">
                  <c:v>-0.56594480000000003</c:v>
                </c:pt>
                <c:pt idx="3311">
                  <c:v>-0.56286899999999995</c:v>
                </c:pt>
                <c:pt idx="3312">
                  <c:v>-0.56286899999999995</c:v>
                </c:pt>
                <c:pt idx="3313">
                  <c:v>-0.56594480000000003</c:v>
                </c:pt>
                <c:pt idx="3314">
                  <c:v>-0.56594480000000003</c:v>
                </c:pt>
                <c:pt idx="3315">
                  <c:v>-0.56594480000000003</c:v>
                </c:pt>
                <c:pt idx="3316">
                  <c:v>-0.56902059999999999</c:v>
                </c:pt>
                <c:pt idx="3317">
                  <c:v>-0.56902059999999999</c:v>
                </c:pt>
                <c:pt idx="3318">
                  <c:v>-0.56902059999999999</c:v>
                </c:pt>
                <c:pt idx="3319">
                  <c:v>-0.56902059999999999</c:v>
                </c:pt>
                <c:pt idx="3320">
                  <c:v>-0.56902059999999999</c:v>
                </c:pt>
                <c:pt idx="3321">
                  <c:v>-0.56902059999999999</c:v>
                </c:pt>
                <c:pt idx="3322">
                  <c:v>-0.56902059999999999</c:v>
                </c:pt>
                <c:pt idx="3323">
                  <c:v>-0.56594480000000003</c:v>
                </c:pt>
                <c:pt idx="3324">
                  <c:v>-0.56594480000000003</c:v>
                </c:pt>
                <c:pt idx="3325">
                  <c:v>-0.56594480000000003</c:v>
                </c:pt>
                <c:pt idx="3326">
                  <c:v>-0.56286899999999995</c:v>
                </c:pt>
                <c:pt idx="3327">
                  <c:v>-0.56286899999999995</c:v>
                </c:pt>
                <c:pt idx="3328">
                  <c:v>-0.56286899999999995</c:v>
                </c:pt>
                <c:pt idx="3329">
                  <c:v>-0.56286899999999995</c:v>
                </c:pt>
                <c:pt idx="3330">
                  <c:v>-0.56286899999999995</c:v>
                </c:pt>
                <c:pt idx="3331">
                  <c:v>-0.56594480000000003</c:v>
                </c:pt>
                <c:pt idx="3332">
                  <c:v>-0.56594480000000003</c:v>
                </c:pt>
                <c:pt idx="3333">
                  <c:v>-0.56594480000000003</c:v>
                </c:pt>
                <c:pt idx="3334">
                  <c:v>-0.56594480000000003</c:v>
                </c:pt>
                <c:pt idx="3335">
                  <c:v>-0.56594480000000003</c:v>
                </c:pt>
                <c:pt idx="3336">
                  <c:v>-0.56286899999999995</c:v>
                </c:pt>
                <c:pt idx="3337">
                  <c:v>-0.56286899999999995</c:v>
                </c:pt>
                <c:pt idx="3338">
                  <c:v>-0.55979319999999999</c:v>
                </c:pt>
                <c:pt idx="3339">
                  <c:v>-0.56286899999999995</c:v>
                </c:pt>
                <c:pt idx="3340">
                  <c:v>-0.56286899999999995</c:v>
                </c:pt>
                <c:pt idx="3341">
                  <c:v>-0.56286899999999995</c:v>
                </c:pt>
                <c:pt idx="3342">
                  <c:v>-0.55979319999999999</c:v>
                </c:pt>
                <c:pt idx="3343">
                  <c:v>-0.55979319999999999</c:v>
                </c:pt>
                <c:pt idx="3344">
                  <c:v>-0.55979319999999999</c:v>
                </c:pt>
                <c:pt idx="3345">
                  <c:v>-0.55979319999999999</c:v>
                </c:pt>
                <c:pt idx="3346">
                  <c:v>-0.55979319999999999</c:v>
                </c:pt>
                <c:pt idx="3347">
                  <c:v>-0.55979319999999999</c:v>
                </c:pt>
                <c:pt idx="3348">
                  <c:v>-0.55979319999999999</c:v>
                </c:pt>
                <c:pt idx="3349">
                  <c:v>-0.55979319999999999</c:v>
                </c:pt>
                <c:pt idx="3350">
                  <c:v>-0.56286899999999995</c:v>
                </c:pt>
                <c:pt idx="3351">
                  <c:v>-0.56286899999999995</c:v>
                </c:pt>
                <c:pt idx="3352">
                  <c:v>-0.56594480000000003</c:v>
                </c:pt>
                <c:pt idx="3353">
                  <c:v>-0.56286899999999995</c:v>
                </c:pt>
                <c:pt idx="3354">
                  <c:v>-0.56286899999999995</c:v>
                </c:pt>
                <c:pt idx="3355">
                  <c:v>-0.56286899999999995</c:v>
                </c:pt>
                <c:pt idx="3356">
                  <c:v>-0.55979319999999999</c:v>
                </c:pt>
                <c:pt idx="3357">
                  <c:v>-0.55979319999999999</c:v>
                </c:pt>
                <c:pt idx="3358">
                  <c:v>-0.55979319999999999</c:v>
                </c:pt>
                <c:pt idx="3359">
                  <c:v>-0.55979319999999999</c:v>
                </c:pt>
                <c:pt idx="3360">
                  <c:v>-0.55671739999999992</c:v>
                </c:pt>
                <c:pt idx="3361">
                  <c:v>-0.55671739999999992</c:v>
                </c:pt>
                <c:pt idx="3362">
                  <c:v>-0.55671739999999992</c:v>
                </c:pt>
                <c:pt idx="3363">
                  <c:v>-0.55671739999999992</c:v>
                </c:pt>
                <c:pt idx="3364">
                  <c:v>-0.55671739999999992</c:v>
                </c:pt>
                <c:pt idx="3365">
                  <c:v>-0.55671739999999992</c:v>
                </c:pt>
                <c:pt idx="3366">
                  <c:v>-0.55671739999999992</c:v>
                </c:pt>
                <c:pt idx="3367">
                  <c:v>-0.55671739999999992</c:v>
                </c:pt>
                <c:pt idx="3368">
                  <c:v>-0.55671739999999992</c:v>
                </c:pt>
                <c:pt idx="3369">
                  <c:v>-0.55671739999999992</c:v>
                </c:pt>
                <c:pt idx="3370">
                  <c:v>-0.55671739999999992</c:v>
                </c:pt>
                <c:pt idx="3371">
                  <c:v>-0.55671739999999992</c:v>
                </c:pt>
                <c:pt idx="3372">
                  <c:v>-0.55671739999999992</c:v>
                </c:pt>
                <c:pt idx="3373">
                  <c:v>-0.55979319999999999</c:v>
                </c:pt>
                <c:pt idx="3374">
                  <c:v>-0.56286899999999995</c:v>
                </c:pt>
                <c:pt idx="3375">
                  <c:v>-0.55979319999999999</c:v>
                </c:pt>
                <c:pt idx="3376">
                  <c:v>-0.55671739999999992</c:v>
                </c:pt>
                <c:pt idx="3377">
                  <c:v>-0.55671739999999992</c:v>
                </c:pt>
                <c:pt idx="3378">
                  <c:v>-0.55979319999999999</c:v>
                </c:pt>
                <c:pt idx="3379">
                  <c:v>-0.55979319999999999</c:v>
                </c:pt>
                <c:pt idx="3380">
                  <c:v>-0.56286899999999995</c:v>
                </c:pt>
                <c:pt idx="3381">
                  <c:v>-0.56594480000000003</c:v>
                </c:pt>
                <c:pt idx="3382">
                  <c:v>-0.56594480000000003</c:v>
                </c:pt>
                <c:pt idx="3383">
                  <c:v>-0.56902059999999999</c:v>
                </c:pt>
                <c:pt idx="3384">
                  <c:v>-0.56902059999999999</c:v>
                </c:pt>
                <c:pt idx="3385">
                  <c:v>-0.57209639999999995</c:v>
                </c:pt>
                <c:pt idx="3386">
                  <c:v>-0.56902059999999999</c:v>
                </c:pt>
                <c:pt idx="3387">
                  <c:v>-0.56902059999999999</c:v>
                </c:pt>
                <c:pt idx="3388">
                  <c:v>-0.57209639999999995</c:v>
                </c:pt>
                <c:pt idx="3389">
                  <c:v>-0.57517219999999991</c:v>
                </c:pt>
                <c:pt idx="3390">
                  <c:v>-0.57209639999999995</c:v>
                </c:pt>
                <c:pt idx="3391">
                  <c:v>-0.57209639999999995</c:v>
                </c:pt>
                <c:pt idx="3392">
                  <c:v>-0.57209639999999995</c:v>
                </c:pt>
                <c:pt idx="3393">
                  <c:v>-0.57517219999999991</c:v>
                </c:pt>
                <c:pt idx="3394">
                  <c:v>-0.57824789999999993</c:v>
                </c:pt>
                <c:pt idx="3395">
                  <c:v>-0.57824789999999993</c:v>
                </c:pt>
                <c:pt idx="3396">
                  <c:v>-0.57824789999999993</c:v>
                </c:pt>
                <c:pt idx="3397">
                  <c:v>-0.5813237</c:v>
                </c:pt>
                <c:pt idx="3398">
                  <c:v>-0.5813237</c:v>
                </c:pt>
                <c:pt idx="3399">
                  <c:v>-0.5813237</c:v>
                </c:pt>
                <c:pt idx="3400">
                  <c:v>-0.5813237</c:v>
                </c:pt>
                <c:pt idx="3401">
                  <c:v>-0.5813237</c:v>
                </c:pt>
                <c:pt idx="3402">
                  <c:v>-0.58439949999999996</c:v>
                </c:pt>
                <c:pt idx="3403">
                  <c:v>-0.58439949999999996</c:v>
                </c:pt>
                <c:pt idx="3404">
                  <c:v>-0.5813237</c:v>
                </c:pt>
                <c:pt idx="3405">
                  <c:v>-0.58439949999999996</c:v>
                </c:pt>
                <c:pt idx="3406">
                  <c:v>-0.58439949999999996</c:v>
                </c:pt>
                <c:pt idx="3407">
                  <c:v>-0.58439949999999996</c:v>
                </c:pt>
                <c:pt idx="3408">
                  <c:v>-0.58439949999999996</c:v>
                </c:pt>
                <c:pt idx="3409">
                  <c:v>-0.5813237</c:v>
                </c:pt>
                <c:pt idx="3410">
                  <c:v>-0.5813237</c:v>
                </c:pt>
                <c:pt idx="3411">
                  <c:v>-0.5813237</c:v>
                </c:pt>
                <c:pt idx="3412">
                  <c:v>-0.5813237</c:v>
                </c:pt>
                <c:pt idx="3413">
                  <c:v>-0.5813237</c:v>
                </c:pt>
                <c:pt idx="3414">
                  <c:v>-0.5813237</c:v>
                </c:pt>
                <c:pt idx="3415">
                  <c:v>-0.5813237</c:v>
                </c:pt>
                <c:pt idx="3416">
                  <c:v>-0.58439949999999996</c:v>
                </c:pt>
                <c:pt idx="3417">
                  <c:v>-0.58439949999999996</c:v>
                </c:pt>
                <c:pt idx="3418">
                  <c:v>-0.58439949999999996</c:v>
                </c:pt>
                <c:pt idx="3419">
                  <c:v>-0.58439949999999996</c:v>
                </c:pt>
                <c:pt idx="3420">
                  <c:v>-0.58439949999999996</c:v>
                </c:pt>
                <c:pt idx="3421">
                  <c:v>-0.58439949999999996</c:v>
                </c:pt>
                <c:pt idx="3422">
                  <c:v>-0.58439949999999996</c:v>
                </c:pt>
                <c:pt idx="3423">
                  <c:v>-0.58747529999999992</c:v>
                </c:pt>
                <c:pt idx="3424">
                  <c:v>-0.58747529999999992</c:v>
                </c:pt>
                <c:pt idx="3425">
                  <c:v>-0.58747529999999992</c:v>
                </c:pt>
                <c:pt idx="3426">
                  <c:v>-0.58747529999999992</c:v>
                </c:pt>
                <c:pt idx="3427">
                  <c:v>-0.5905511</c:v>
                </c:pt>
                <c:pt idx="3428">
                  <c:v>-0.58747529999999992</c:v>
                </c:pt>
                <c:pt idx="3429">
                  <c:v>-0.58747529999999992</c:v>
                </c:pt>
                <c:pt idx="3430">
                  <c:v>-0.58747529999999992</c:v>
                </c:pt>
                <c:pt idx="3431">
                  <c:v>-0.58439949999999996</c:v>
                </c:pt>
                <c:pt idx="3432">
                  <c:v>-0.58747529999999992</c:v>
                </c:pt>
                <c:pt idx="3433">
                  <c:v>-0.58439949999999996</c:v>
                </c:pt>
                <c:pt idx="3434">
                  <c:v>-0.58439949999999996</c:v>
                </c:pt>
                <c:pt idx="3435">
                  <c:v>-0.5813237</c:v>
                </c:pt>
                <c:pt idx="3436">
                  <c:v>-0.5813237</c:v>
                </c:pt>
                <c:pt idx="3437">
                  <c:v>-0.5813237</c:v>
                </c:pt>
                <c:pt idx="3438">
                  <c:v>-0.57824789999999993</c:v>
                </c:pt>
                <c:pt idx="3439">
                  <c:v>-0.57824789999999993</c:v>
                </c:pt>
                <c:pt idx="3440">
                  <c:v>-0.57824789999999993</c:v>
                </c:pt>
                <c:pt idx="3441">
                  <c:v>-0.57517219999999991</c:v>
                </c:pt>
                <c:pt idx="3442">
                  <c:v>-0.57517219999999991</c:v>
                </c:pt>
                <c:pt idx="3443">
                  <c:v>-0.57517219999999991</c:v>
                </c:pt>
                <c:pt idx="3444">
                  <c:v>-0.57517219999999991</c:v>
                </c:pt>
                <c:pt idx="3445">
                  <c:v>-0.57209639999999995</c:v>
                </c:pt>
                <c:pt idx="3446">
                  <c:v>-0.57209639999999995</c:v>
                </c:pt>
                <c:pt idx="3447">
                  <c:v>-0.57209639999999995</c:v>
                </c:pt>
                <c:pt idx="3448">
                  <c:v>-0.57209639999999995</c:v>
                </c:pt>
                <c:pt idx="3449">
                  <c:v>-0.56902059999999999</c:v>
                </c:pt>
                <c:pt idx="3450">
                  <c:v>-0.57209639999999995</c:v>
                </c:pt>
                <c:pt idx="3451">
                  <c:v>-0.57209639999999995</c:v>
                </c:pt>
                <c:pt idx="3452">
                  <c:v>-0.56902059999999999</c:v>
                </c:pt>
                <c:pt idx="3453">
                  <c:v>-0.57209639999999995</c:v>
                </c:pt>
                <c:pt idx="3454">
                  <c:v>-0.57209639999999995</c:v>
                </c:pt>
                <c:pt idx="3455">
                  <c:v>-0.57209639999999995</c:v>
                </c:pt>
                <c:pt idx="3456">
                  <c:v>-0.56902059999999999</c:v>
                </c:pt>
                <c:pt idx="3457">
                  <c:v>-0.56594480000000003</c:v>
                </c:pt>
                <c:pt idx="3458">
                  <c:v>-0.56594480000000003</c:v>
                </c:pt>
                <c:pt idx="3459">
                  <c:v>-0.56594480000000003</c:v>
                </c:pt>
                <c:pt idx="3460">
                  <c:v>-0.56286899999999995</c:v>
                </c:pt>
                <c:pt idx="3461">
                  <c:v>-0.56286899999999995</c:v>
                </c:pt>
                <c:pt idx="3462">
                  <c:v>-0.56286899999999995</c:v>
                </c:pt>
                <c:pt idx="3463">
                  <c:v>-0.56594480000000003</c:v>
                </c:pt>
                <c:pt idx="3464">
                  <c:v>-0.56594480000000003</c:v>
                </c:pt>
                <c:pt idx="3465">
                  <c:v>-0.56594480000000003</c:v>
                </c:pt>
                <c:pt idx="3466">
                  <c:v>-0.56594480000000003</c:v>
                </c:pt>
                <c:pt idx="3467">
                  <c:v>-0.56594480000000003</c:v>
                </c:pt>
                <c:pt idx="3468">
                  <c:v>-0.56286899999999995</c:v>
                </c:pt>
                <c:pt idx="3469">
                  <c:v>-0.56286899999999995</c:v>
                </c:pt>
                <c:pt idx="3470">
                  <c:v>-0.56286899999999995</c:v>
                </c:pt>
                <c:pt idx="3471">
                  <c:v>-0.55979319999999999</c:v>
                </c:pt>
                <c:pt idx="3472">
                  <c:v>-0.55979319999999999</c:v>
                </c:pt>
                <c:pt idx="3473">
                  <c:v>-0.56286899999999995</c:v>
                </c:pt>
                <c:pt idx="3474">
                  <c:v>-0.56286899999999995</c:v>
                </c:pt>
                <c:pt idx="3475">
                  <c:v>-0.56286899999999995</c:v>
                </c:pt>
                <c:pt idx="3476">
                  <c:v>-0.56286899999999995</c:v>
                </c:pt>
                <c:pt idx="3477">
                  <c:v>-0.56286899999999995</c:v>
                </c:pt>
                <c:pt idx="3478">
                  <c:v>-0.55979319999999999</c:v>
                </c:pt>
                <c:pt idx="3479">
                  <c:v>-0.55979319999999999</c:v>
                </c:pt>
                <c:pt idx="3480">
                  <c:v>-0.55979319999999999</c:v>
                </c:pt>
                <c:pt idx="3481">
                  <c:v>-0.55979319999999999</c:v>
                </c:pt>
                <c:pt idx="3482">
                  <c:v>-0.55979319999999999</c:v>
                </c:pt>
                <c:pt idx="3483">
                  <c:v>-0.55979319999999999</c:v>
                </c:pt>
                <c:pt idx="3484">
                  <c:v>-0.55979319999999999</c:v>
                </c:pt>
                <c:pt idx="3485">
                  <c:v>-0.55671739999999992</c:v>
                </c:pt>
                <c:pt idx="3486">
                  <c:v>-0.55671739999999992</c:v>
                </c:pt>
                <c:pt idx="3487">
                  <c:v>-0.55979319999999999</c:v>
                </c:pt>
                <c:pt idx="3488">
                  <c:v>-0.56286899999999995</c:v>
                </c:pt>
                <c:pt idx="3489">
                  <c:v>-0.56286899999999995</c:v>
                </c:pt>
                <c:pt idx="3490">
                  <c:v>-0.55979319999999999</c:v>
                </c:pt>
                <c:pt idx="3491">
                  <c:v>-0.55979319999999999</c:v>
                </c:pt>
                <c:pt idx="3492">
                  <c:v>-0.56286899999999995</c:v>
                </c:pt>
                <c:pt idx="3493">
                  <c:v>-0.56594480000000003</c:v>
                </c:pt>
                <c:pt idx="3494">
                  <c:v>-0.56286899999999995</c:v>
                </c:pt>
                <c:pt idx="3495">
                  <c:v>-0.56286899999999995</c:v>
                </c:pt>
                <c:pt idx="3496">
                  <c:v>-0.56286899999999995</c:v>
                </c:pt>
                <c:pt idx="3497">
                  <c:v>-0.56286899999999995</c:v>
                </c:pt>
                <c:pt idx="3498">
                  <c:v>-0.56286899999999995</c:v>
                </c:pt>
                <c:pt idx="3499">
                  <c:v>-0.56286899999999995</c:v>
                </c:pt>
                <c:pt idx="3500">
                  <c:v>-0.56594480000000003</c:v>
                </c:pt>
                <c:pt idx="3501">
                  <c:v>-0.56902059999999999</c:v>
                </c:pt>
                <c:pt idx="3502">
                  <c:v>-0.57209639999999995</c:v>
                </c:pt>
                <c:pt idx="3503">
                  <c:v>-0.57517219999999991</c:v>
                </c:pt>
                <c:pt idx="3504">
                  <c:v>-0.57824789999999993</c:v>
                </c:pt>
                <c:pt idx="3505">
                  <c:v>-0.57824789999999993</c:v>
                </c:pt>
                <c:pt idx="3506">
                  <c:v>-0.57824789999999993</c:v>
                </c:pt>
                <c:pt idx="3507">
                  <c:v>-0.5813237</c:v>
                </c:pt>
                <c:pt idx="3508">
                  <c:v>-0.5813237</c:v>
                </c:pt>
                <c:pt idx="3509">
                  <c:v>-0.5813237</c:v>
                </c:pt>
                <c:pt idx="3510">
                  <c:v>-0.58439949999999996</c:v>
                </c:pt>
                <c:pt idx="3511">
                  <c:v>-0.58439949999999996</c:v>
                </c:pt>
                <c:pt idx="3512">
                  <c:v>-0.58439949999999996</c:v>
                </c:pt>
                <c:pt idx="3513">
                  <c:v>-0.58439949999999996</c:v>
                </c:pt>
                <c:pt idx="3514">
                  <c:v>-0.58439949999999996</c:v>
                </c:pt>
                <c:pt idx="3515">
                  <c:v>-0.58439949999999996</c:v>
                </c:pt>
                <c:pt idx="3516">
                  <c:v>-0.58439949999999996</c:v>
                </c:pt>
                <c:pt idx="3517">
                  <c:v>-0.58439949999999996</c:v>
                </c:pt>
                <c:pt idx="3518">
                  <c:v>-0.58439949999999996</c:v>
                </c:pt>
                <c:pt idx="3519">
                  <c:v>-0.58439949999999996</c:v>
                </c:pt>
                <c:pt idx="3520">
                  <c:v>-0.58439949999999996</c:v>
                </c:pt>
                <c:pt idx="3521">
                  <c:v>-0.58439949999999996</c:v>
                </c:pt>
                <c:pt idx="3522">
                  <c:v>-0.5813237</c:v>
                </c:pt>
                <c:pt idx="3523">
                  <c:v>-0.58439949999999996</c:v>
                </c:pt>
                <c:pt idx="3524">
                  <c:v>-0.58439949999999996</c:v>
                </c:pt>
                <c:pt idx="3525">
                  <c:v>-0.58439949999999996</c:v>
                </c:pt>
                <c:pt idx="3526">
                  <c:v>-0.58439949999999996</c:v>
                </c:pt>
                <c:pt idx="3527">
                  <c:v>-0.58439949999999996</c:v>
                </c:pt>
                <c:pt idx="3528">
                  <c:v>-0.58439949999999996</c:v>
                </c:pt>
                <c:pt idx="3529">
                  <c:v>-0.58439949999999996</c:v>
                </c:pt>
                <c:pt idx="3530">
                  <c:v>-0.5813237</c:v>
                </c:pt>
                <c:pt idx="3531">
                  <c:v>-0.5813237</c:v>
                </c:pt>
                <c:pt idx="3532">
                  <c:v>-0.5813237</c:v>
                </c:pt>
                <c:pt idx="3533">
                  <c:v>-0.57824789999999993</c:v>
                </c:pt>
                <c:pt idx="3534">
                  <c:v>-0.57824789999999993</c:v>
                </c:pt>
                <c:pt idx="3535">
                  <c:v>-0.57517219999999991</c:v>
                </c:pt>
                <c:pt idx="3536">
                  <c:v>-0.57517219999999991</c:v>
                </c:pt>
                <c:pt idx="3537">
                  <c:v>-0.57517219999999991</c:v>
                </c:pt>
                <c:pt idx="3538">
                  <c:v>-0.57517219999999991</c:v>
                </c:pt>
                <c:pt idx="3539">
                  <c:v>-0.57517219999999991</c:v>
                </c:pt>
                <c:pt idx="3540">
                  <c:v>-0.57517219999999991</c:v>
                </c:pt>
                <c:pt idx="3541">
                  <c:v>-0.57517219999999991</c:v>
                </c:pt>
                <c:pt idx="3542">
                  <c:v>-0.57517219999999991</c:v>
                </c:pt>
                <c:pt idx="3543">
                  <c:v>-0.57209639999999995</c:v>
                </c:pt>
                <c:pt idx="3544">
                  <c:v>-0.56902059999999999</c:v>
                </c:pt>
                <c:pt idx="3545">
                  <c:v>-0.56902059999999999</c:v>
                </c:pt>
                <c:pt idx="3546">
                  <c:v>-0.56902059999999999</c:v>
                </c:pt>
                <c:pt idx="3547">
                  <c:v>-0.56594480000000003</c:v>
                </c:pt>
                <c:pt idx="3548">
                  <c:v>-0.56594480000000003</c:v>
                </c:pt>
                <c:pt idx="3549">
                  <c:v>-0.56902059999999999</c:v>
                </c:pt>
                <c:pt idx="3550">
                  <c:v>-0.56902059999999999</c:v>
                </c:pt>
                <c:pt idx="3551">
                  <c:v>-0.56902059999999999</c:v>
                </c:pt>
                <c:pt idx="3552">
                  <c:v>-0.56902059999999999</c:v>
                </c:pt>
                <c:pt idx="3553">
                  <c:v>-0.56594480000000003</c:v>
                </c:pt>
                <c:pt idx="3554">
                  <c:v>-0.56594480000000003</c:v>
                </c:pt>
                <c:pt idx="3555">
                  <c:v>-0.56594480000000003</c:v>
                </c:pt>
                <c:pt idx="3556">
                  <c:v>-0.56594480000000003</c:v>
                </c:pt>
                <c:pt idx="3557">
                  <c:v>-0.56286899999999995</c:v>
                </c:pt>
                <c:pt idx="3558">
                  <c:v>-0.56286899999999995</c:v>
                </c:pt>
                <c:pt idx="3559">
                  <c:v>-0.55979319999999999</c:v>
                </c:pt>
                <c:pt idx="3560">
                  <c:v>-0.56286899999999995</c:v>
                </c:pt>
                <c:pt idx="3561">
                  <c:v>-0.56594480000000003</c:v>
                </c:pt>
                <c:pt idx="3562">
                  <c:v>-0.56594480000000003</c:v>
                </c:pt>
                <c:pt idx="3563">
                  <c:v>-0.56594480000000003</c:v>
                </c:pt>
                <c:pt idx="3564">
                  <c:v>-0.56902059999999999</c:v>
                </c:pt>
                <c:pt idx="3565">
                  <c:v>-0.56902059999999999</c:v>
                </c:pt>
                <c:pt idx="3566">
                  <c:v>-0.57209639999999995</c:v>
                </c:pt>
                <c:pt idx="3567">
                  <c:v>-0.57517219999999991</c:v>
                </c:pt>
                <c:pt idx="3568">
                  <c:v>-0.57517219999999991</c:v>
                </c:pt>
                <c:pt idx="3569">
                  <c:v>-0.57517219999999991</c:v>
                </c:pt>
                <c:pt idx="3570">
                  <c:v>-0.57517219999999991</c:v>
                </c:pt>
                <c:pt idx="3571">
                  <c:v>-0.57209639999999995</c:v>
                </c:pt>
                <c:pt idx="3572">
                  <c:v>-0.57209639999999995</c:v>
                </c:pt>
                <c:pt idx="3573">
                  <c:v>-0.57209639999999995</c:v>
                </c:pt>
                <c:pt idx="3574">
                  <c:v>-0.57209639999999995</c:v>
                </c:pt>
                <c:pt idx="3575">
                  <c:v>-0.57209639999999995</c:v>
                </c:pt>
                <c:pt idx="3576">
                  <c:v>-0.57209639999999995</c:v>
                </c:pt>
                <c:pt idx="3577">
                  <c:v>-0.56902059999999999</c:v>
                </c:pt>
                <c:pt idx="3578">
                  <c:v>-0.56902059999999999</c:v>
                </c:pt>
                <c:pt idx="3579">
                  <c:v>-0.57209639999999995</c:v>
                </c:pt>
                <c:pt idx="3580">
                  <c:v>-0.57209639999999995</c:v>
                </c:pt>
                <c:pt idx="3581">
                  <c:v>-0.57209639999999995</c:v>
                </c:pt>
                <c:pt idx="3582">
                  <c:v>-0.57209639999999995</c:v>
                </c:pt>
                <c:pt idx="3583">
                  <c:v>-0.57209639999999995</c:v>
                </c:pt>
                <c:pt idx="3584">
                  <c:v>-0.57209639999999995</c:v>
                </c:pt>
                <c:pt idx="3585">
                  <c:v>-0.56902059999999999</c:v>
                </c:pt>
                <c:pt idx="3586">
                  <c:v>-0.56902059999999999</c:v>
                </c:pt>
                <c:pt idx="3587">
                  <c:v>-0.56902059999999999</c:v>
                </c:pt>
                <c:pt idx="3588">
                  <c:v>-0.56902059999999999</c:v>
                </c:pt>
                <c:pt idx="3589">
                  <c:v>-0.56902059999999999</c:v>
                </c:pt>
                <c:pt idx="3590">
                  <c:v>-0.56902059999999999</c:v>
                </c:pt>
                <c:pt idx="3591">
                  <c:v>-0.56902059999999999</c:v>
                </c:pt>
                <c:pt idx="3592">
                  <c:v>-0.57209639999999995</c:v>
                </c:pt>
                <c:pt idx="3593">
                  <c:v>-0.56902059999999999</c:v>
                </c:pt>
                <c:pt idx="3594">
                  <c:v>-0.56902059999999999</c:v>
                </c:pt>
                <c:pt idx="3595">
                  <c:v>-0.56902059999999999</c:v>
                </c:pt>
                <c:pt idx="3596">
                  <c:v>-0.56902059999999999</c:v>
                </c:pt>
                <c:pt idx="3597">
                  <c:v>-0.56902059999999999</c:v>
                </c:pt>
                <c:pt idx="3598">
                  <c:v>-0.57209639999999995</c:v>
                </c:pt>
                <c:pt idx="3599">
                  <c:v>-0.57517219999999991</c:v>
                </c:pt>
                <c:pt idx="3600">
                  <c:v>-0.57517219999999991</c:v>
                </c:pt>
                <c:pt idx="3601">
                  <c:v>-0.57517219999999991</c:v>
                </c:pt>
                <c:pt idx="3602">
                  <c:v>-0.57517219999999991</c:v>
                </c:pt>
                <c:pt idx="3603">
                  <c:v>-0.57824789999999993</c:v>
                </c:pt>
                <c:pt idx="3604">
                  <c:v>-0.57824789999999993</c:v>
                </c:pt>
                <c:pt idx="3605">
                  <c:v>-0.57824789999999993</c:v>
                </c:pt>
                <c:pt idx="3606">
                  <c:v>-0.57824789999999993</c:v>
                </c:pt>
                <c:pt idx="3607">
                  <c:v>-0.57517219999999991</c:v>
                </c:pt>
                <c:pt idx="3608">
                  <c:v>-0.57209639999999995</c:v>
                </c:pt>
                <c:pt idx="3609">
                  <c:v>-0.57517219999999991</c:v>
                </c:pt>
                <c:pt idx="3610">
                  <c:v>-0.57517219999999991</c:v>
                </c:pt>
                <c:pt idx="3611">
                  <c:v>-0.57824789999999993</c:v>
                </c:pt>
                <c:pt idx="3612">
                  <c:v>-0.5813237</c:v>
                </c:pt>
                <c:pt idx="3613">
                  <c:v>-0.57824789999999993</c:v>
                </c:pt>
                <c:pt idx="3614">
                  <c:v>-0.57824789999999993</c:v>
                </c:pt>
                <c:pt idx="3615">
                  <c:v>-0.57824789999999993</c:v>
                </c:pt>
                <c:pt idx="3616">
                  <c:v>-0.57824789999999993</c:v>
                </c:pt>
                <c:pt idx="3617">
                  <c:v>-0.57824789999999993</c:v>
                </c:pt>
                <c:pt idx="3618">
                  <c:v>-0.57824789999999993</c:v>
                </c:pt>
                <c:pt idx="3619">
                  <c:v>-0.57824789999999993</c:v>
                </c:pt>
                <c:pt idx="3620">
                  <c:v>-0.57824789999999993</c:v>
                </c:pt>
                <c:pt idx="3621">
                  <c:v>-0.57824789999999993</c:v>
                </c:pt>
                <c:pt idx="3622">
                  <c:v>-0.57824789999999993</c:v>
                </c:pt>
                <c:pt idx="3623">
                  <c:v>-0.57824789999999993</c:v>
                </c:pt>
                <c:pt idx="3624">
                  <c:v>-0.57824789999999993</c:v>
                </c:pt>
                <c:pt idx="3625">
                  <c:v>-0.57824789999999993</c:v>
                </c:pt>
                <c:pt idx="3626">
                  <c:v>-0.57824789999999993</c:v>
                </c:pt>
                <c:pt idx="3627">
                  <c:v>-0.57824789999999993</c:v>
                </c:pt>
                <c:pt idx="3628">
                  <c:v>-0.57824789999999993</c:v>
                </c:pt>
                <c:pt idx="3629">
                  <c:v>-0.57824789999999993</c:v>
                </c:pt>
                <c:pt idx="3630">
                  <c:v>-0.57824789999999993</c:v>
                </c:pt>
                <c:pt idx="3631">
                  <c:v>-0.57824789999999993</c:v>
                </c:pt>
                <c:pt idx="3632">
                  <c:v>-0.57824789999999993</c:v>
                </c:pt>
                <c:pt idx="3633">
                  <c:v>-0.5813237</c:v>
                </c:pt>
                <c:pt idx="3634">
                  <c:v>-0.5813237</c:v>
                </c:pt>
                <c:pt idx="3635">
                  <c:v>-0.5813237</c:v>
                </c:pt>
                <c:pt idx="3636">
                  <c:v>-0.5813237</c:v>
                </c:pt>
                <c:pt idx="3637">
                  <c:v>-0.5813237</c:v>
                </c:pt>
                <c:pt idx="3638">
                  <c:v>-0.5813237</c:v>
                </c:pt>
                <c:pt idx="3639">
                  <c:v>-0.57824789999999993</c:v>
                </c:pt>
                <c:pt idx="3640">
                  <c:v>-0.57824789999999993</c:v>
                </c:pt>
                <c:pt idx="3641">
                  <c:v>-0.57824789999999993</c:v>
                </c:pt>
                <c:pt idx="3642">
                  <c:v>-0.57824789999999993</c:v>
                </c:pt>
                <c:pt idx="3643">
                  <c:v>-0.57824789999999993</c:v>
                </c:pt>
                <c:pt idx="3644">
                  <c:v>-0.57824789999999993</c:v>
                </c:pt>
                <c:pt idx="3645">
                  <c:v>-0.57824789999999993</c:v>
                </c:pt>
                <c:pt idx="3646">
                  <c:v>-0.5813237</c:v>
                </c:pt>
                <c:pt idx="3647">
                  <c:v>-0.5813237</c:v>
                </c:pt>
                <c:pt idx="3648">
                  <c:v>-0.5813237</c:v>
                </c:pt>
                <c:pt idx="3649">
                  <c:v>-0.5813237</c:v>
                </c:pt>
                <c:pt idx="3650">
                  <c:v>-0.5813237</c:v>
                </c:pt>
                <c:pt idx="3651">
                  <c:v>-0.5813237</c:v>
                </c:pt>
                <c:pt idx="3652">
                  <c:v>-0.5813237</c:v>
                </c:pt>
                <c:pt idx="3653">
                  <c:v>-0.5813237</c:v>
                </c:pt>
                <c:pt idx="3654">
                  <c:v>-0.5813237</c:v>
                </c:pt>
                <c:pt idx="3655">
                  <c:v>-0.5813237</c:v>
                </c:pt>
                <c:pt idx="3656">
                  <c:v>-0.5813237</c:v>
                </c:pt>
                <c:pt idx="3657">
                  <c:v>-0.5813237</c:v>
                </c:pt>
                <c:pt idx="3658">
                  <c:v>-0.5813237</c:v>
                </c:pt>
                <c:pt idx="3659">
                  <c:v>-0.5813237</c:v>
                </c:pt>
                <c:pt idx="3660">
                  <c:v>-0.58439949999999996</c:v>
                </c:pt>
                <c:pt idx="3661">
                  <c:v>-0.58439949999999996</c:v>
                </c:pt>
                <c:pt idx="3662">
                  <c:v>-0.58439949999999996</c:v>
                </c:pt>
                <c:pt idx="3663">
                  <c:v>-0.58439949999999996</c:v>
                </c:pt>
                <c:pt idx="3664">
                  <c:v>-0.58439949999999996</c:v>
                </c:pt>
                <c:pt idx="3665">
                  <c:v>-0.58747529999999992</c:v>
                </c:pt>
                <c:pt idx="3666">
                  <c:v>-0.58747529999999992</c:v>
                </c:pt>
                <c:pt idx="3667">
                  <c:v>-0.58747529999999992</c:v>
                </c:pt>
                <c:pt idx="3668">
                  <c:v>-0.58439949999999996</c:v>
                </c:pt>
                <c:pt idx="3669">
                  <c:v>-0.58439949999999996</c:v>
                </c:pt>
                <c:pt idx="3670">
                  <c:v>-0.5813237</c:v>
                </c:pt>
                <c:pt idx="3671">
                  <c:v>-0.5813237</c:v>
                </c:pt>
                <c:pt idx="3672">
                  <c:v>-0.57824789999999993</c:v>
                </c:pt>
                <c:pt idx="3673">
                  <c:v>-0.57824789999999993</c:v>
                </c:pt>
                <c:pt idx="3674">
                  <c:v>-0.57824789999999993</c:v>
                </c:pt>
                <c:pt idx="3675">
                  <c:v>-0.57517219999999991</c:v>
                </c:pt>
                <c:pt idx="3676">
                  <c:v>-0.57517219999999991</c:v>
                </c:pt>
                <c:pt idx="3677">
                  <c:v>-0.57517219999999991</c:v>
                </c:pt>
                <c:pt idx="3678">
                  <c:v>-0.57517219999999991</c:v>
                </c:pt>
                <c:pt idx="3679">
                  <c:v>-0.57517219999999991</c:v>
                </c:pt>
                <c:pt idx="3680">
                  <c:v>-0.57517219999999991</c:v>
                </c:pt>
                <c:pt idx="3681">
                  <c:v>-0.57517219999999991</c:v>
                </c:pt>
                <c:pt idx="3682">
                  <c:v>-0.57517219999999991</c:v>
                </c:pt>
                <c:pt idx="3683">
                  <c:v>-0.57517219999999991</c:v>
                </c:pt>
                <c:pt idx="3684">
                  <c:v>-0.57824789999999993</c:v>
                </c:pt>
                <c:pt idx="3685">
                  <c:v>-0.57824789999999993</c:v>
                </c:pt>
                <c:pt idx="3686">
                  <c:v>-0.57824789999999993</c:v>
                </c:pt>
                <c:pt idx="3687">
                  <c:v>-0.5813237</c:v>
                </c:pt>
                <c:pt idx="3688">
                  <c:v>-0.57824789999999993</c:v>
                </c:pt>
                <c:pt idx="3689">
                  <c:v>-0.5813237</c:v>
                </c:pt>
                <c:pt idx="3690">
                  <c:v>-0.5813237</c:v>
                </c:pt>
                <c:pt idx="3691">
                  <c:v>-0.58439949999999996</c:v>
                </c:pt>
                <c:pt idx="3692">
                  <c:v>-0.58439949999999996</c:v>
                </c:pt>
                <c:pt idx="3693">
                  <c:v>-0.58439949999999996</c:v>
                </c:pt>
                <c:pt idx="3694">
                  <c:v>-0.58747529999999992</c:v>
                </c:pt>
                <c:pt idx="3695">
                  <c:v>-0.58747529999999992</c:v>
                </c:pt>
                <c:pt idx="3696">
                  <c:v>-0.58747529999999992</c:v>
                </c:pt>
                <c:pt idx="3697">
                  <c:v>-0.5905511</c:v>
                </c:pt>
                <c:pt idx="3698">
                  <c:v>-0.5905511</c:v>
                </c:pt>
                <c:pt idx="3699">
                  <c:v>-0.5905511</c:v>
                </c:pt>
                <c:pt idx="3700">
                  <c:v>-0.5905511</c:v>
                </c:pt>
                <c:pt idx="3701">
                  <c:v>-0.59362689999999996</c:v>
                </c:pt>
                <c:pt idx="3702">
                  <c:v>-0.59362689999999996</c:v>
                </c:pt>
                <c:pt idx="3703">
                  <c:v>-0.5905511</c:v>
                </c:pt>
                <c:pt idx="3704">
                  <c:v>-0.58747529999999992</c:v>
                </c:pt>
                <c:pt idx="3705">
                  <c:v>-0.5905511</c:v>
                </c:pt>
                <c:pt idx="3706">
                  <c:v>-0.58747529999999992</c:v>
                </c:pt>
                <c:pt idx="3707">
                  <c:v>-0.58747529999999992</c:v>
                </c:pt>
                <c:pt idx="3708">
                  <c:v>-0.5905511</c:v>
                </c:pt>
                <c:pt idx="3709">
                  <c:v>-0.58747529999999992</c:v>
                </c:pt>
                <c:pt idx="3710">
                  <c:v>-0.58747529999999992</c:v>
                </c:pt>
                <c:pt idx="3711">
                  <c:v>-0.58747529999999992</c:v>
                </c:pt>
                <c:pt idx="3712">
                  <c:v>-0.58747529999999992</c:v>
                </c:pt>
                <c:pt idx="3713">
                  <c:v>-0.5905511</c:v>
                </c:pt>
                <c:pt idx="3714">
                  <c:v>-0.5905511</c:v>
                </c:pt>
                <c:pt idx="3715">
                  <c:v>-0.5905511</c:v>
                </c:pt>
                <c:pt idx="3716">
                  <c:v>-0.59362689999999996</c:v>
                </c:pt>
                <c:pt idx="3717">
                  <c:v>-0.59362689999999996</c:v>
                </c:pt>
                <c:pt idx="3718">
                  <c:v>-0.5905511</c:v>
                </c:pt>
                <c:pt idx="3719">
                  <c:v>-0.5905511</c:v>
                </c:pt>
                <c:pt idx="3720">
                  <c:v>-0.5905511</c:v>
                </c:pt>
                <c:pt idx="3721">
                  <c:v>-0.5905511</c:v>
                </c:pt>
                <c:pt idx="3722">
                  <c:v>-0.5905511</c:v>
                </c:pt>
                <c:pt idx="3723">
                  <c:v>-0.5905511</c:v>
                </c:pt>
                <c:pt idx="3724">
                  <c:v>-0.59362689999999996</c:v>
                </c:pt>
                <c:pt idx="3725">
                  <c:v>-0.59362689999999996</c:v>
                </c:pt>
                <c:pt idx="3726">
                  <c:v>-0.59362689999999996</c:v>
                </c:pt>
                <c:pt idx="3727">
                  <c:v>-0.59670270000000003</c:v>
                </c:pt>
                <c:pt idx="3728">
                  <c:v>-0.59670270000000003</c:v>
                </c:pt>
                <c:pt idx="3729">
                  <c:v>-0.59670270000000003</c:v>
                </c:pt>
                <c:pt idx="3730">
                  <c:v>-0.59362689999999996</c:v>
                </c:pt>
                <c:pt idx="3731">
                  <c:v>-0.59362689999999996</c:v>
                </c:pt>
                <c:pt idx="3732">
                  <c:v>-0.59670270000000003</c:v>
                </c:pt>
                <c:pt idx="3733">
                  <c:v>-0.59670270000000003</c:v>
                </c:pt>
                <c:pt idx="3734">
                  <c:v>-0.59670270000000003</c:v>
                </c:pt>
                <c:pt idx="3735">
                  <c:v>-0.59670270000000003</c:v>
                </c:pt>
                <c:pt idx="3736">
                  <c:v>-0.59670270000000003</c:v>
                </c:pt>
                <c:pt idx="3737">
                  <c:v>-0.59670270000000003</c:v>
                </c:pt>
                <c:pt idx="3738">
                  <c:v>-0.59670270000000003</c:v>
                </c:pt>
                <c:pt idx="3739">
                  <c:v>-0.59670270000000003</c:v>
                </c:pt>
                <c:pt idx="3740">
                  <c:v>-0.59670270000000003</c:v>
                </c:pt>
                <c:pt idx="3741">
                  <c:v>-0.59977849999999999</c:v>
                </c:pt>
                <c:pt idx="3742">
                  <c:v>-0.59670270000000003</c:v>
                </c:pt>
                <c:pt idx="3743">
                  <c:v>-0.59670270000000003</c:v>
                </c:pt>
                <c:pt idx="3744">
                  <c:v>-0.59670270000000003</c:v>
                </c:pt>
                <c:pt idx="3745">
                  <c:v>-0.59670270000000003</c:v>
                </c:pt>
                <c:pt idx="3746">
                  <c:v>-0.59977849999999999</c:v>
                </c:pt>
                <c:pt idx="3747">
                  <c:v>-0.59977849999999999</c:v>
                </c:pt>
                <c:pt idx="3748">
                  <c:v>-0.59977849999999999</c:v>
                </c:pt>
                <c:pt idx="3749">
                  <c:v>-0.59977849999999999</c:v>
                </c:pt>
                <c:pt idx="3750">
                  <c:v>-0.6028541999999999</c:v>
                </c:pt>
                <c:pt idx="3751">
                  <c:v>-0.6028541999999999</c:v>
                </c:pt>
                <c:pt idx="3752">
                  <c:v>-0.6028541999999999</c:v>
                </c:pt>
                <c:pt idx="3753">
                  <c:v>-0.6028541999999999</c:v>
                </c:pt>
                <c:pt idx="3754">
                  <c:v>-0.60592999999999997</c:v>
                </c:pt>
                <c:pt idx="3755">
                  <c:v>-0.6028541999999999</c:v>
                </c:pt>
                <c:pt idx="3756">
                  <c:v>-0.59977849999999999</c:v>
                </c:pt>
                <c:pt idx="3757">
                  <c:v>-0.59977849999999999</c:v>
                </c:pt>
                <c:pt idx="3758">
                  <c:v>-0.59977849999999999</c:v>
                </c:pt>
                <c:pt idx="3759">
                  <c:v>-0.59977849999999999</c:v>
                </c:pt>
                <c:pt idx="3760">
                  <c:v>-0.59977849999999999</c:v>
                </c:pt>
                <c:pt idx="3761">
                  <c:v>-0.59977849999999999</c:v>
                </c:pt>
                <c:pt idx="3762">
                  <c:v>-0.59977849999999999</c:v>
                </c:pt>
                <c:pt idx="3763">
                  <c:v>-0.59977849999999999</c:v>
                </c:pt>
                <c:pt idx="3764">
                  <c:v>-0.59977849999999999</c:v>
                </c:pt>
                <c:pt idx="3765">
                  <c:v>-0.59977849999999999</c:v>
                </c:pt>
                <c:pt idx="3766">
                  <c:v>-0.59977849999999999</c:v>
                </c:pt>
                <c:pt idx="3767">
                  <c:v>-0.59977849999999999</c:v>
                </c:pt>
                <c:pt idx="3768">
                  <c:v>-0.59670270000000003</c:v>
                </c:pt>
                <c:pt idx="3769">
                  <c:v>-0.59670270000000003</c:v>
                </c:pt>
                <c:pt idx="3770">
                  <c:v>-0.59670270000000003</c:v>
                </c:pt>
                <c:pt idx="3771">
                  <c:v>-0.59670270000000003</c:v>
                </c:pt>
                <c:pt idx="3772">
                  <c:v>-0.59670270000000003</c:v>
                </c:pt>
                <c:pt idx="3773">
                  <c:v>-0.59670270000000003</c:v>
                </c:pt>
                <c:pt idx="3774">
                  <c:v>-0.59670270000000003</c:v>
                </c:pt>
                <c:pt idx="3775">
                  <c:v>-0.59670270000000003</c:v>
                </c:pt>
                <c:pt idx="3776">
                  <c:v>-0.59977849999999999</c:v>
                </c:pt>
                <c:pt idx="3777">
                  <c:v>-0.59977849999999999</c:v>
                </c:pt>
                <c:pt idx="3778">
                  <c:v>-0.6028541999999999</c:v>
                </c:pt>
                <c:pt idx="3779">
                  <c:v>-0.6028541999999999</c:v>
                </c:pt>
                <c:pt idx="3780">
                  <c:v>-0.6028541999999999</c:v>
                </c:pt>
                <c:pt idx="3781">
                  <c:v>-0.6028541999999999</c:v>
                </c:pt>
                <c:pt idx="3782">
                  <c:v>-0.6028541999999999</c:v>
                </c:pt>
                <c:pt idx="3783">
                  <c:v>-0.6028541999999999</c:v>
                </c:pt>
                <c:pt idx="3784">
                  <c:v>-0.6028541999999999</c:v>
                </c:pt>
                <c:pt idx="3785">
                  <c:v>-0.60592999999999997</c:v>
                </c:pt>
                <c:pt idx="3786">
                  <c:v>-0.60900579999999993</c:v>
                </c:pt>
                <c:pt idx="3787">
                  <c:v>-0.60900579999999993</c:v>
                </c:pt>
                <c:pt idx="3788">
                  <c:v>-0.60900579999999993</c:v>
                </c:pt>
                <c:pt idx="3789">
                  <c:v>-0.6120816</c:v>
                </c:pt>
                <c:pt idx="3790">
                  <c:v>-0.61515739999999997</c:v>
                </c:pt>
                <c:pt idx="3791">
                  <c:v>-0.61823319999999993</c:v>
                </c:pt>
                <c:pt idx="3792">
                  <c:v>-0.61823319999999993</c:v>
                </c:pt>
                <c:pt idx="3793">
                  <c:v>-0.61823319999999993</c:v>
                </c:pt>
                <c:pt idx="3794">
                  <c:v>-0.61823319999999993</c:v>
                </c:pt>
                <c:pt idx="3795">
                  <c:v>-0.61823319999999993</c:v>
                </c:pt>
                <c:pt idx="3796">
                  <c:v>-0.61823319999999993</c:v>
                </c:pt>
                <c:pt idx="3797">
                  <c:v>-0.61823319999999993</c:v>
                </c:pt>
                <c:pt idx="3798">
                  <c:v>-0.61515739999999997</c:v>
                </c:pt>
                <c:pt idx="3799">
                  <c:v>-0.61823319999999993</c:v>
                </c:pt>
                <c:pt idx="3800">
                  <c:v>-0.621309</c:v>
                </c:pt>
                <c:pt idx="3801">
                  <c:v>-0.621309</c:v>
                </c:pt>
                <c:pt idx="3802">
                  <c:v>-0.62438479999999996</c:v>
                </c:pt>
                <c:pt idx="3803">
                  <c:v>-0.62746049999999998</c:v>
                </c:pt>
                <c:pt idx="3804">
                  <c:v>-0.62746049999999998</c:v>
                </c:pt>
                <c:pt idx="3805">
                  <c:v>-0.62746049999999998</c:v>
                </c:pt>
                <c:pt idx="3806">
                  <c:v>-0.62746049999999998</c:v>
                </c:pt>
                <c:pt idx="3807">
                  <c:v>-0.62746049999999998</c:v>
                </c:pt>
                <c:pt idx="3808">
                  <c:v>-0.62746049999999998</c:v>
                </c:pt>
                <c:pt idx="3809">
                  <c:v>-0.63053629999999994</c:v>
                </c:pt>
                <c:pt idx="3810">
                  <c:v>-0.63053629999999994</c:v>
                </c:pt>
                <c:pt idx="3811">
                  <c:v>-0.63053629999999994</c:v>
                </c:pt>
                <c:pt idx="3812">
                  <c:v>-0.63053629999999994</c:v>
                </c:pt>
                <c:pt idx="3813">
                  <c:v>-0.63361210000000001</c:v>
                </c:pt>
                <c:pt idx="3814">
                  <c:v>-0.63361210000000001</c:v>
                </c:pt>
                <c:pt idx="3815">
                  <c:v>-0.63668791000000002</c:v>
                </c:pt>
                <c:pt idx="3816">
                  <c:v>-0.63668791000000002</c:v>
                </c:pt>
                <c:pt idx="3817">
                  <c:v>-0.63668791000000002</c:v>
                </c:pt>
                <c:pt idx="3818">
                  <c:v>-0.63668791000000002</c:v>
                </c:pt>
                <c:pt idx="3819">
                  <c:v>-0.63668791000000002</c:v>
                </c:pt>
                <c:pt idx="3820">
                  <c:v>-0.63976369</c:v>
                </c:pt>
                <c:pt idx="3821">
                  <c:v>-0.63668791000000002</c:v>
                </c:pt>
                <c:pt idx="3822">
                  <c:v>-0.63668791000000002</c:v>
                </c:pt>
                <c:pt idx="3823">
                  <c:v>-0.63668791000000002</c:v>
                </c:pt>
                <c:pt idx="3824">
                  <c:v>-0.63668791000000002</c:v>
                </c:pt>
                <c:pt idx="3825">
                  <c:v>-0.63668791000000002</c:v>
                </c:pt>
                <c:pt idx="3826">
                  <c:v>-0.63668791000000002</c:v>
                </c:pt>
                <c:pt idx="3827">
                  <c:v>-0.63976369</c:v>
                </c:pt>
                <c:pt idx="3828">
                  <c:v>-0.63976369</c:v>
                </c:pt>
                <c:pt idx="3829">
                  <c:v>-0.63976369</c:v>
                </c:pt>
                <c:pt idx="3830">
                  <c:v>-0.63976369</c:v>
                </c:pt>
                <c:pt idx="3831">
                  <c:v>-0.63976369</c:v>
                </c:pt>
                <c:pt idx="3832">
                  <c:v>-0.63976369</c:v>
                </c:pt>
                <c:pt idx="3833">
                  <c:v>-0.64283947999999991</c:v>
                </c:pt>
                <c:pt idx="3834">
                  <c:v>-0.64283947999999991</c:v>
                </c:pt>
                <c:pt idx="3835">
                  <c:v>-0.64283947999999991</c:v>
                </c:pt>
                <c:pt idx="3836">
                  <c:v>-0.64283947999999991</c:v>
                </c:pt>
                <c:pt idx="3837">
                  <c:v>-0.64283947999999991</c:v>
                </c:pt>
                <c:pt idx="3838">
                  <c:v>-0.64591525999999999</c:v>
                </c:pt>
                <c:pt idx="3839">
                  <c:v>-0.64899105999999995</c:v>
                </c:pt>
                <c:pt idx="3840">
                  <c:v>-0.64899105999999995</c:v>
                </c:pt>
                <c:pt idx="3841">
                  <c:v>-0.65206683999999993</c:v>
                </c:pt>
                <c:pt idx="3842">
                  <c:v>-0.65206683999999993</c:v>
                </c:pt>
                <c:pt idx="3843">
                  <c:v>-0.65206683999999993</c:v>
                </c:pt>
                <c:pt idx="3844">
                  <c:v>-0.65206683999999993</c:v>
                </c:pt>
                <c:pt idx="3845">
                  <c:v>-0.65206683999999993</c:v>
                </c:pt>
                <c:pt idx="3846">
                  <c:v>-0.65206683999999993</c:v>
                </c:pt>
                <c:pt idx="3847">
                  <c:v>-0.65206683999999993</c:v>
                </c:pt>
                <c:pt idx="3848">
                  <c:v>-0.65206683999999993</c:v>
                </c:pt>
                <c:pt idx="3849">
                  <c:v>-0.65514262999999995</c:v>
                </c:pt>
                <c:pt idx="3850">
                  <c:v>-0.65821840999999992</c:v>
                </c:pt>
                <c:pt idx="3851">
                  <c:v>-0.65821840999999992</c:v>
                </c:pt>
                <c:pt idx="3852">
                  <c:v>-0.65821840999999992</c:v>
                </c:pt>
                <c:pt idx="3853">
                  <c:v>-0.65821840999999992</c:v>
                </c:pt>
                <c:pt idx="3854">
                  <c:v>-0.65821840999999992</c:v>
                </c:pt>
                <c:pt idx="3855">
                  <c:v>-0.65821840999999992</c:v>
                </c:pt>
                <c:pt idx="3856">
                  <c:v>-0.65821840999999992</c:v>
                </c:pt>
                <c:pt idx="3857">
                  <c:v>-0.65821840999999992</c:v>
                </c:pt>
                <c:pt idx="3858">
                  <c:v>-0.65821840999999992</c:v>
                </c:pt>
                <c:pt idx="3859">
                  <c:v>-0.65821840999999992</c:v>
                </c:pt>
                <c:pt idx="3860">
                  <c:v>-0.65821840999999992</c:v>
                </c:pt>
                <c:pt idx="3861">
                  <c:v>-0.65821840999999992</c:v>
                </c:pt>
                <c:pt idx="3862">
                  <c:v>-0.65821840999999992</c:v>
                </c:pt>
                <c:pt idx="3863">
                  <c:v>-0.66129419999999994</c:v>
                </c:pt>
                <c:pt idx="3864">
                  <c:v>-0.66436998999999997</c:v>
                </c:pt>
                <c:pt idx="3865">
                  <c:v>-0.66436998999999997</c:v>
                </c:pt>
                <c:pt idx="3866">
                  <c:v>-0.66436998999999997</c:v>
                </c:pt>
                <c:pt idx="3867">
                  <c:v>-0.66436998999999997</c:v>
                </c:pt>
                <c:pt idx="3868">
                  <c:v>-0.66436998999999997</c:v>
                </c:pt>
                <c:pt idx="3869">
                  <c:v>-0.66744577999999999</c:v>
                </c:pt>
                <c:pt idx="3870">
                  <c:v>-0.66744577999999999</c:v>
                </c:pt>
                <c:pt idx="3871">
                  <c:v>-0.66744577999999999</c:v>
                </c:pt>
                <c:pt idx="3872">
                  <c:v>-0.67052157000000001</c:v>
                </c:pt>
                <c:pt idx="3873">
                  <c:v>-0.67052157000000001</c:v>
                </c:pt>
                <c:pt idx="3874">
                  <c:v>-0.67052157000000001</c:v>
                </c:pt>
                <c:pt idx="3875">
                  <c:v>-0.67052157000000001</c:v>
                </c:pt>
                <c:pt idx="3876">
                  <c:v>-0.67052157000000001</c:v>
                </c:pt>
                <c:pt idx="3877">
                  <c:v>-0.67052157000000001</c:v>
                </c:pt>
                <c:pt idx="3878">
                  <c:v>-0.66744577999999999</c:v>
                </c:pt>
                <c:pt idx="3879">
                  <c:v>-0.66744577999999999</c:v>
                </c:pt>
                <c:pt idx="3880">
                  <c:v>-0.66744577999999999</c:v>
                </c:pt>
                <c:pt idx="3881">
                  <c:v>-0.66744577999999999</c:v>
                </c:pt>
                <c:pt idx="3882">
                  <c:v>-0.66744577999999999</c:v>
                </c:pt>
                <c:pt idx="3883">
                  <c:v>-0.66744577999999999</c:v>
                </c:pt>
                <c:pt idx="3884">
                  <c:v>-0.66744577999999999</c:v>
                </c:pt>
                <c:pt idx="3885">
                  <c:v>-0.66744577999999999</c:v>
                </c:pt>
                <c:pt idx="3886">
                  <c:v>-0.66436998999999997</c:v>
                </c:pt>
                <c:pt idx="3887">
                  <c:v>-0.66436998999999997</c:v>
                </c:pt>
                <c:pt idx="3888">
                  <c:v>-0.66744577999999999</c:v>
                </c:pt>
                <c:pt idx="3889">
                  <c:v>-0.66744577999999999</c:v>
                </c:pt>
                <c:pt idx="3890">
                  <c:v>-0.66744577999999999</c:v>
                </c:pt>
                <c:pt idx="3891">
                  <c:v>-0.66744577999999999</c:v>
                </c:pt>
                <c:pt idx="3892">
                  <c:v>-0.66744577999999999</c:v>
                </c:pt>
                <c:pt idx="3893">
                  <c:v>-0.66744577999999999</c:v>
                </c:pt>
                <c:pt idx="3894">
                  <c:v>-0.66744577999999999</c:v>
                </c:pt>
                <c:pt idx="3895">
                  <c:v>-0.67052157000000001</c:v>
                </c:pt>
                <c:pt idx="3896">
                  <c:v>-0.67052157000000001</c:v>
                </c:pt>
                <c:pt idx="3897">
                  <c:v>-0.67052157000000001</c:v>
                </c:pt>
                <c:pt idx="3898">
                  <c:v>-0.67359734999999998</c:v>
                </c:pt>
                <c:pt idx="3899">
                  <c:v>-0.67359734999999998</c:v>
                </c:pt>
                <c:pt idx="3900">
                  <c:v>-0.67359734999999998</c:v>
                </c:pt>
                <c:pt idx="3901">
                  <c:v>-0.67359734999999998</c:v>
                </c:pt>
                <c:pt idx="3902">
                  <c:v>-0.67359734999999998</c:v>
                </c:pt>
                <c:pt idx="3903">
                  <c:v>-0.67359734999999998</c:v>
                </c:pt>
                <c:pt idx="3904">
                  <c:v>-0.67359734999999998</c:v>
                </c:pt>
                <c:pt idx="3905">
                  <c:v>-0.67359734999999998</c:v>
                </c:pt>
                <c:pt idx="3906">
                  <c:v>-0.67359734999999998</c:v>
                </c:pt>
                <c:pt idx="3907">
                  <c:v>-0.67052157000000001</c:v>
                </c:pt>
                <c:pt idx="3908">
                  <c:v>-0.66744577999999999</c:v>
                </c:pt>
                <c:pt idx="3909">
                  <c:v>-0.66744577999999999</c:v>
                </c:pt>
                <c:pt idx="3910">
                  <c:v>-0.66744577999999999</c:v>
                </c:pt>
                <c:pt idx="3911">
                  <c:v>-0.66744577999999999</c:v>
                </c:pt>
                <c:pt idx="3912">
                  <c:v>-0.66744577999999999</c:v>
                </c:pt>
                <c:pt idx="3913">
                  <c:v>-0.66744577999999999</c:v>
                </c:pt>
                <c:pt idx="3914">
                  <c:v>-0.66744577999999999</c:v>
                </c:pt>
                <c:pt idx="3915">
                  <c:v>-0.66744577999999999</c:v>
                </c:pt>
                <c:pt idx="3916">
                  <c:v>-0.66744577999999999</c:v>
                </c:pt>
                <c:pt idx="3917">
                  <c:v>-0.66744577999999999</c:v>
                </c:pt>
                <c:pt idx="3918">
                  <c:v>-0.66744577999999999</c:v>
                </c:pt>
                <c:pt idx="3919">
                  <c:v>-0.66744577999999999</c:v>
                </c:pt>
                <c:pt idx="3920">
                  <c:v>-0.66744577999999999</c:v>
                </c:pt>
                <c:pt idx="3921">
                  <c:v>-0.66744577999999999</c:v>
                </c:pt>
                <c:pt idx="3922">
                  <c:v>-0.66744577999999999</c:v>
                </c:pt>
                <c:pt idx="3923">
                  <c:v>-0.66744577999999999</c:v>
                </c:pt>
                <c:pt idx="3924">
                  <c:v>-0.67052157000000001</c:v>
                </c:pt>
                <c:pt idx="3925">
                  <c:v>-0.67052157000000001</c:v>
                </c:pt>
                <c:pt idx="3926">
                  <c:v>-0.67359734999999998</c:v>
                </c:pt>
                <c:pt idx="3927">
                  <c:v>-0.67359734999999998</c:v>
                </c:pt>
                <c:pt idx="3928">
                  <c:v>-0.67359734999999998</c:v>
                </c:pt>
                <c:pt idx="3929">
                  <c:v>-0.67359734999999998</c:v>
                </c:pt>
                <c:pt idx="3930">
                  <c:v>-0.67359734999999998</c:v>
                </c:pt>
                <c:pt idx="3931">
                  <c:v>-0.67667314000000001</c:v>
                </c:pt>
                <c:pt idx="3932">
                  <c:v>-0.67667314000000001</c:v>
                </c:pt>
                <c:pt idx="3933">
                  <c:v>-0.67667314000000001</c:v>
                </c:pt>
                <c:pt idx="3934">
                  <c:v>-0.67667314000000001</c:v>
                </c:pt>
                <c:pt idx="3935">
                  <c:v>-0.67667314000000001</c:v>
                </c:pt>
                <c:pt idx="3936">
                  <c:v>-0.67667314000000001</c:v>
                </c:pt>
                <c:pt idx="3937">
                  <c:v>-0.67667314000000001</c:v>
                </c:pt>
                <c:pt idx="3938">
                  <c:v>-0.67667314000000001</c:v>
                </c:pt>
                <c:pt idx="3939">
                  <c:v>-0.67667314000000001</c:v>
                </c:pt>
                <c:pt idx="3940">
                  <c:v>-0.67667314000000001</c:v>
                </c:pt>
                <c:pt idx="3941">
                  <c:v>-0.67667314000000001</c:v>
                </c:pt>
                <c:pt idx="3942">
                  <c:v>-0.67667314000000001</c:v>
                </c:pt>
                <c:pt idx="3943">
                  <c:v>-0.67667314000000001</c:v>
                </c:pt>
                <c:pt idx="3944">
                  <c:v>-0.67974892999999992</c:v>
                </c:pt>
                <c:pt idx="3945">
                  <c:v>-0.67974892999999992</c:v>
                </c:pt>
                <c:pt idx="3946">
                  <c:v>-0.67974892999999992</c:v>
                </c:pt>
                <c:pt idx="3947">
                  <c:v>-0.67974892999999992</c:v>
                </c:pt>
                <c:pt idx="3948">
                  <c:v>-0.67667314000000001</c:v>
                </c:pt>
                <c:pt idx="3949">
                  <c:v>-0.67359734999999998</c:v>
                </c:pt>
                <c:pt idx="3950">
                  <c:v>-0.67359734999999998</c:v>
                </c:pt>
                <c:pt idx="3951">
                  <c:v>-0.67359734999999998</c:v>
                </c:pt>
                <c:pt idx="3952">
                  <c:v>-0.67359734999999998</c:v>
                </c:pt>
                <c:pt idx="3953">
                  <c:v>-0.67359734999999998</c:v>
                </c:pt>
                <c:pt idx="3954">
                  <c:v>-0.67359734999999998</c:v>
                </c:pt>
                <c:pt idx="3955">
                  <c:v>-0.67359734999999998</c:v>
                </c:pt>
                <c:pt idx="3956">
                  <c:v>-0.67359734999999998</c:v>
                </c:pt>
                <c:pt idx="3957">
                  <c:v>-0.67359734999999998</c:v>
                </c:pt>
                <c:pt idx="3958">
                  <c:v>-0.67359734999999998</c:v>
                </c:pt>
                <c:pt idx="3959">
                  <c:v>-0.67667314000000001</c:v>
                </c:pt>
                <c:pt idx="3960">
                  <c:v>-0.67974892999999992</c:v>
                </c:pt>
                <c:pt idx="3961">
                  <c:v>-0.67974892999999992</c:v>
                </c:pt>
                <c:pt idx="3962">
                  <c:v>-0.68282471</c:v>
                </c:pt>
                <c:pt idx="3963">
                  <c:v>-0.68282471</c:v>
                </c:pt>
                <c:pt idx="3964">
                  <c:v>-0.68282471</c:v>
                </c:pt>
                <c:pt idx="3965">
                  <c:v>-0.68590049999999991</c:v>
                </c:pt>
                <c:pt idx="3966">
                  <c:v>-0.68590049999999991</c:v>
                </c:pt>
                <c:pt idx="3967">
                  <c:v>-0.68590049999999991</c:v>
                </c:pt>
                <c:pt idx="3968">
                  <c:v>-0.68897628999999994</c:v>
                </c:pt>
                <c:pt idx="3969">
                  <c:v>-0.68897628999999994</c:v>
                </c:pt>
                <c:pt idx="3970">
                  <c:v>-0.68897628999999994</c:v>
                </c:pt>
                <c:pt idx="3971">
                  <c:v>-0.68897628999999994</c:v>
                </c:pt>
                <c:pt idx="3972">
                  <c:v>-0.68897628999999994</c:v>
                </c:pt>
                <c:pt idx="3973">
                  <c:v>-0.68897628999999994</c:v>
                </c:pt>
                <c:pt idx="3974">
                  <c:v>-0.69205207999999996</c:v>
                </c:pt>
                <c:pt idx="3975">
                  <c:v>-0.69205207999999996</c:v>
                </c:pt>
                <c:pt idx="3976">
                  <c:v>-0.69205207999999996</c:v>
                </c:pt>
                <c:pt idx="3977">
                  <c:v>-0.69205207999999996</c:v>
                </c:pt>
                <c:pt idx="3978">
                  <c:v>-0.69205207999999996</c:v>
                </c:pt>
                <c:pt idx="3979">
                  <c:v>-0.69205207999999996</c:v>
                </c:pt>
                <c:pt idx="3980">
                  <c:v>-0.69205207999999996</c:v>
                </c:pt>
                <c:pt idx="3981">
                  <c:v>-0.69205207999999996</c:v>
                </c:pt>
                <c:pt idx="3982">
                  <c:v>-0.69205207999999996</c:v>
                </c:pt>
                <c:pt idx="3983">
                  <c:v>-0.68897628999999994</c:v>
                </c:pt>
                <c:pt idx="3984">
                  <c:v>-0.68897628999999994</c:v>
                </c:pt>
                <c:pt idx="3985">
                  <c:v>-0.68897628999999994</c:v>
                </c:pt>
                <c:pt idx="3986">
                  <c:v>-0.69205207999999996</c:v>
                </c:pt>
                <c:pt idx="3987">
                  <c:v>-0.69205207999999996</c:v>
                </c:pt>
                <c:pt idx="3988">
                  <c:v>-0.69205207999999996</c:v>
                </c:pt>
                <c:pt idx="3989">
                  <c:v>-0.69205207999999996</c:v>
                </c:pt>
                <c:pt idx="3990">
                  <c:v>-0.69512785999999993</c:v>
                </c:pt>
                <c:pt idx="3991">
                  <c:v>-0.69512785999999993</c:v>
                </c:pt>
                <c:pt idx="3992">
                  <c:v>-0.69512785999999993</c:v>
                </c:pt>
                <c:pt idx="3993">
                  <c:v>-0.69512785999999993</c:v>
                </c:pt>
                <c:pt idx="3994">
                  <c:v>-0.69512785999999993</c:v>
                </c:pt>
                <c:pt idx="3995">
                  <c:v>-0.69512785999999993</c:v>
                </c:pt>
                <c:pt idx="3996">
                  <c:v>-0.69512785999999993</c:v>
                </c:pt>
                <c:pt idx="3997">
                  <c:v>-0.69512785999999993</c:v>
                </c:pt>
                <c:pt idx="3998">
                  <c:v>-0.69512785999999993</c:v>
                </c:pt>
                <c:pt idx="3999">
                  <c:v>-0.69512785999999993</c:v>
                </c:pt>
                <c:pt idx="4000">
                  <c:v>-0.69820364999999995</c:v>
                </c:pt>
                <c:pt idx="4001">
                  <c:v>-0.69820364999999995</c:v>
                </c:pt>
                <c:pt idx="4002">
                  <c:v>-0.69512785999999993</c:v>
                </c:pt>
                <c:pt idx="4003">
                  <c:v>-0.69205207999999996</c:v>
                </c:pt>
                <c:pt idx="4004">
                  <c:v>-0.69512785999999993</c:v>
                </c:pt>
                <c:pt idx="4005">
                  <c:v>-0.69512785999999993</c:v>
                </c:pt>
                <c:pt idx="4006">
                  <c:v>-0.69512785999999993</c:v>
                </c:pt>
                <c:pt idx="4007">
                  <c:v>-0.69512785999999993</c:v>
                </c:pt>
                <c:pt idx="4008">
                  <c:v>-0.69512785999999993</c:v>
                </c:pt>
                <c:pt idx="4009">
                  <c:v>-0.69205207999999996</c:v>
                </c:pt>
                <c:pt idx="4010">
                  <c:v>-0.69205207999999996</c:v>
                </c:pt>
                <c:pt idx="4011">
                  <c:v>-0.69512785999999993</c:v>
                </c:pt>
                <c:pt idx="4012">
                  <c:v>-0.69512785999999993</c:v>
                </c:pt>
                <c:pt idx="4013">
                  <c:v>-0.69512785999999993</c:v>
                </c:pt>
                <c:pt idx="4014">
                  <c:v>-0.69512785999999993</c:v>
                </c:pt>
                <c:pt idx="4015">
                  <c:v>-0.69205207999999996</c:v>
                </c:pt>
                <c:pt idx="4016">
                  <c:v>-0.68897628999999994</c:v>
                </c:pt>
                <c:pt idx="4017">
                  <c:v>-0.68897628999999994</c:v>
                </c:pt>
                <c:pt idx="4018">
                  <c:v>-0.68897628999999994</c:v>
                </c:pt>
                <c:pt idx="4019">
                  <c:v>-0.68897628999999994</c:v>
                </c:pt>
                <c:pt idx="4020">
                  <c:v>-0.68897628999999994</c:v>
                </c:pt>
                <c:pt idx="4021">
                  <c:v>-0.68590049999999991</c:v>
                </c:pt>
                <c:pt idx="4022">
                  <c:v>-0.68282471</c:v>
                </c:pt>
                <c:pt idx="4023">
                  <c:v>-0.67974892999999992</c:v>
                </c:pt>
                <c:pt idx="4024">
                  <c:v>-0.68590049999999991</c:v>
                </c:pt>
                <c:pt idx="4025">
                  <c:v>-0.68590049999999991</c:v>
                </c:pt>
                <c:pt idx="4026">
                  <c:v>-0.68590049999999991</c:v>
                </c:pt>
                <c:pt idx="4027">
                  <c:v>-0.68590049999999991</c:v>
                </c:pt>
                <c:pt idx="4028">
                  <c:v>-0.68282471</c:v>
                </c:pt>
                <c:pt idx="4029">
                  <c:v>-0.68282471</c:v>
                </c:pt>
                <c:pt idx="4030">
                  <c:v>-0.68282471</c:v>
                </c:pt>
                <c:pt idx="4031">
                  <c:v>-0.68282471</c:v>
                </c:pt>
                <c:pt idx="4032">
                  <c:v>-0.68282471</c:v>
                </c:pt>
                <c:pt idx="4033">
                  <c:v>-0.67974892999999992</c:v>
                </c:pt>
                <c:pt idx="4034">
                  <c:v>-0.67974892999999992</c:v>
                </c:pt>
                <c:pt idx="4035">
                  <c:v>-0.67974892999999992</c:v>
                </c:pt>
                <c:pt idx="4036">
                  <c:v>-0.67667314000000001</c:v>
                </c:pt>
                <c:pt idx="4037">
                  <c:v>-0.67667314000000001</c:v>
                </c:pt>
                <c:pt idx="4038">
                  <c:v>-0.67667314000000001</c:v>
                </c:pt>
                <c:pt idx="4039">
                  <c:v>-0.67667314000000001</c:v>
                </c:pt>
                <c:pt idx="4040">
                  <c:v>-0.67667314000000001</c:v>
                </c:pt>
                <c:pt idx="4041">
                  <c:v>-0.67667314000000001</c:v>
                </c:pt>
                <c:pt idx="4042">
                  <c:v>-0.67667314000000001</c:v>
                </c:pt>
                <c:pt idx="4043">
                  <c:v>-0.67667314000000001</c:v>
                </c:pt>
                <c:pt idx="4044">
                  <c:v>-0.67667314000000001</c:v>
                </c:pt>
                <c:pt idx="4045">
                  <c:v>-0.67667314000000001</c:v>
                </c:pt>
                <c:pt idx="4046">
                  <c:v>-0.67359734999999998</c:v>
                </c:pt>
                <c:pt idx="4047">
                  <c:v>-0.67359734999999998</c:v>
                </c:pt>
                <c:pt idx="4048">
                  <c:v>-0.67359734999999998</c:v>
                </c:pt>
                <c:pt idx="4049">
                  <c:v>-0.67359734999999998</c:v>
                </c:pt>
                <c:pt idx="4050">
                  <c:v>-0.67359734999999998</c:v>
                </c:pt>
                <c:pt idx="4051">
                  <c:v>-0.67052157000000001</c:v>
                </c:pt>
                <c:pt idx="4052">
                  <c:v>-0.67052157000000001</c:v>
                </c:pt>
                <c:pt idx="4053">
                  <c:v>-0.67052157000000001</c:v>
                </c:pt>
                <c:pt idx="4054">
                  <c:v>-0.67359734999999998</c:v>
                </c:pt>
                <c:pt idx="4055">
                  <c:v>-0.67052157000000001</c:v>
                </c:pt>
                <c:pt idx="4056">
                  <c:v>-0.67052157000000001</c:v>
                </c:pt>
                <c:pt idx="4057">
                  <c:v>-0.67052157000000001</c:v>
                </c:pt>
                <c:pt idx="4058">
                  <c:v>-0.67052157000000001</c:v>
                </c:pt>
                <c:pt idx="4059">
                  <c:v>-0.66744577999999999</c:v>
                </c:pt>
                <c:pt idx="4060">
                  <c:v>-0.66744577999999999</c:v>
                </c:pt>
                <c:pt idx="4061">
                  <c:v>-0.66744577999999999</c:v>
                </c:pt>
                <c:pt idx="4062">
                  <c:v>-0.66744577999999999</c:v>
                </c:pt>
                <c:pt idx="4063">
                  <c:v>-0.66744577999999999</c:v>
                </c:pt>
                <c:pt idx="4064">
                  <c:v>-0.66744577999999999</c:v>
                </c:pt>
                <c:pt idx="4065">
                  <c:v>-0.66744577999999999</c:v>
                </c:pt>
                <c:pt idx="4066">
                  <c:v>-0.66744577999999999</c:v>
                </c:pt>
                <c:pt idx="4067">
                  <c:v>-0.66744577999999999</c:v>
                </c:pt>
                <c:pt idx="4068">
                  <c:v>-0.66436998999999997</c:v>
                </c:pt>
                <c:pt idx="4069">
                  <c:v>-0.66436998999999997</c:v>
                </c:pt>
                <c:pt idx="4070">
                  <c:v>-0.66436998999999997</c:v>
                </c:pt>
                <c:pt idx="4071">
                  <c:v>-0.66436998999999997</c:v>
                </c:pt>
                <c:pt idx="4072">
                  <c:v>-0.66129419999999994</c:v>
                </c:pt>
                <c:pt idx="4073">
                  <c:v>-0.65821840999999992</c:v>
                </c:pt>
                <c:pt idx="4074">
                  <c:v>-0.66129419999999994</c:v>
                </c:pt>
                <c:pt idx="4075">
                  <c:v>-0.66436998999999997</c:v>
                </c:pt>
                <c:pt idx="4076">
                  <c:v>-0.66129419999999994</c:v>
                </c:pt>
                <c:pt idx="4077">
                  <c:v>-0.66129419999999994</c:v>
                </c:pt>
                <c:pt idx="4078">
                  <c:v>-0.66129419999999994</c:v>
                </c:pt>
                <c:pt idx="4079">
                  <c:v>-0.66129419999999994</c:v>
                </c:pt>
                <c:pt idx="4080">
                  <c:v>-0.66129419999999994</c:v>
                </c:pt>
                <c:pt idx="4081">
                  <c:v>-0.66129419999999994</c:v>
                </c:pt>
                <c:pt idx="4082">
                  <c:v>-0.66129419999999994</c:v>
                </c:pt>
                <c:pt idx="4083">
                  <c:v>-0.66129419999999994</c:v>
                </c:pt>
                <c:pt idx="4084">
                  <c:v>-0.66129419999999994</c:v>
                </c:pt>
                <c:pt idx="4085">
                  <c:v>-0.66129419999999994</c:v>
                </c:pt>
                <c:pt idx="4086">
                  <c:v>-0.65821840999999992</c:v>
                </c:pt>
                <c:pt idx="4087">
                  <c:v>-0.65821840999999992</c:v>
                </c:pt>
                <c:pt idx="4088">
                  <c:v>-0.65821840999999992</c:v>
                </c:pt>
                <c:pt idx="4089">
                  <c:v>-0.65821840999999992</c:v>
                </c:pt>
                <c:pt idx="4090">
                  <c:v>-0.65821840999999992</c:v>
                </c:pt>
                <c:pt idx="4091">
                  <c:v>-0.65514262999999995</c:v>
                </c:pt>
                <c:pt idx="4092">
                  <c:v>-0.65514262999999995</c:v>
                </c:pt>
                <c:pt idx="4093">
                  <c:v>-0.65514262999999995</c:v>
                </c:pt>
                <c:pt idx="4094">
                  <c:v>-0.65206683999999993</c:v>
                </c:pt>
                <c:pt idx="4095">
                  <c:v>-0.65206683999999993</c:v>
                </c:pt>
                <c:pt idx="4096">
                  <c:v>-0.65206683999999993</c:v>
                </c:pt>
                <c:pt idx="4097">
                  <c:v>-0.65206683999999993</c:v>
                </c:pt>
                <c:pt idx="4098">
                  <c:v>-0.65206683999999993</c:v>
                </c:pt>
                <c:pt idx="4099">
                  <c:v>-0.64899105999999995</c:v>
                </c:pt>
                <c:pt idx="4100">
                  <c:v>-0.64591525999999999</c:v>
                </c:pt>
                <c:pt idx="4101">
                  <c:v>-0.64591525999999999</c:v>
                </c:pt>
                <c:pt idx="4102">
                  <c:v>-0.64591525999999999</c:v>
                </c:pt>
                <c:pt idx="4103">
                  <c:v>-0.64591525999999999</c:v>
                </c:pt>
                <c:pt idx="4104">
                  <c:v>-0.64591525999999999</c:v>
                </c:pt>
                <c:pt idx="4105">
                  <c:v>-0.64591525999999999</c:v>
                </c:pt>
                <c:pt idx="4106">
                  <c:v>-0.64591525999999999</c:v>
                </c:pt>
                <c:pt idx="4107">
                  <c:v>-0.64591525999999999</c:v>
                </c:pt>
                <c:pt idx="4108">
                  <c:v>-0.64283947999999991</c:v>
                </c:pt>
                <c:pt idx="4109">
                  <c:v>-0.64283947999999991</c:v>
                </c:pt>
                <c:pt idx="4110">
                  <c:v>-0.63976369</c:v>
                </c:pt>
                <c:pt idx="4111">
                  <c:v>-0.63976369</c:v>
                </c:pt>
                <c:pt idx="4112">
                  <c:v>-0.63976369</c:v>
                </c:pt>
                <c:pt idx="4113">
                  <c:v>-0.63668791000000002</c:v>
                </c:pt>
                <c:pt idx="4114">
                  <c:v>-0.63668791000000002</c:v>
                </c:pt>
                <c:pt idx="4115">
                  <c:v>-0.63668791000000002</c:v>
                </c:pt>
                <c:pt idx="4116">
                  <c:v>-0.63668791000000002</c:v>
                </c:pt>
                <c:pt idx="4117">
                  <c:v>-0.63668791000000002</c:v>
                </c:pt>
                <c:pt idx="4118">
                  <c:v>-0.63668791000000002</c:v>
                </c:pt>
                <c:pt idx="4119">
                  <c:v>-0.63668791000000002</c:v>
                </c:pt>
                <c:pt idx="4120">
                  <c:v>-0.63668791000000002</c:v>
                </c:pt>
                <c:pt idx="4121">
                  <c:v>-0.63668791000000002</c:v>
                </c:pt>
                <c:pt idx="4122">
                  <c:v>-0.63668791000000002</c:v>
                </c:pt>
                <c:pt idx="4123">
                  <c:v>-0.63668791000000002</c:v>
                </c:pt>
                <c:pt idx="4124">
                  <c:v>-0.63668791000000002</c:v>
                </c:pt>
                <c:pt idx="4125">
                  <c:v>-0.63668791000000002</c:v>
                </c:pt>
                <c:pt idx="4126">
                  <c:v>-0.63361210000000001</c:v>
                </c:pt>
                <c:pt idx="4127">
                  <c:v>-0.63361210000000001</c:v>
                </c:pt>
                <c:pt idx="4128">
                  <c:v>-0.63053629999999994</c:v>
                </c:pt>
                <c:pt idx="4129">
                  <c:v>-0.63053629999999994</c:v>
                </c:pt>
                <c:pt idx="4130">
                  <c:v>-0.63053629999999994</c:v>
                </c:pt>
                <c:pt idx="4131">
                  <c:v>-0.63053629999999994</c:v>
                </c:pt>
                <c:pt idx="4132">
                  <c:v>-0.63053629999999994</c:v>
                </c:pt>
                <c:pt idx="4133">
                  <c:v>-0.62746049999999998</c:v>
                </c:pt>
                <c:pt idx="4134">
                  <c:v>-0.63053629999999994</c:v>
                </c:pt>
                <c:pt idx="4135">
                  <c:v>-0.63053629999999994</c:v>
                </c:pt>
                <c:pt idx="4136">
                  <c:v>-0.63053629999999994</c:v>
                </c:pt>
                <c:pt idx="4137">
                  <c:v>-0.63053629999999994</c:v>
                </c:pt>
                <c:pt idx="4138">
                  <c:v>-0.63053629999999994</c:v>
                </c:pt>
                <c:pt idx="4139">
                  <c:v>-0.63053629999999994</c:v>
                </c:pt>
                <c:pt idx="4140">
                  <c:v>-0.63053629999999994</c:v>
                </c:pt>
                <c:pt idx="4141">
                  <c:v>-0.63053629999999994</c:v>
                </c:pt>
                <c:pt idx="4142">
                  <c:v>-0.63053629999999994</c:v>
                </c:pt>
                <c:pt idx="4143">
                  <c:v>-0.63361210000000001</c:v>
                </c:pt>
                <c:pt idx="4144">
                  <c:v>-0.63361210000000001</c:v>
                </c:pt>
                <c:pt idx="4145">
                  <c:v>-0.63361210000000001</c:v>
                </c:pt>
                <c:pt idx="4146">
                  <c:v>-0.63361210000000001</c:v>
                </c:pt>
                <c:pt idx="4147">
                  <c:v>-0.63053629999999994</c:v>
                </c:pt>
                <c:pt idx="4148">
                  <c:v>-0.63053629999999994</c:v>
                </c:pt>
                <c:pt idx="4149">
                  <c:v>-0.63053629999999994</c:v>
                </c:pt>
                <c:pt idx="4150">
                  <c:v>-0.62746049999999998</c:v>
                </c:pt>
                <c:pt idx="4151">
                  <c:v>-0.62746049999999998</c:v>
                </c:pt>
                <c:pt idx="4152">
                  <c:v>-0.62438479999999996</c:v>
                </c:pt>
                <c:pt idx="4153">
                  <c:v>-0.62438479999999996</c:v>
                </c:pt>
                <c:pt idx="4154">
                  <c:v>-0.62438479999999996</c:v>
                </c:pt>
                <c:pt idx="4155">
                  <c:v>-0.621309</c:v>
                </c:pt>
                <c:pt idx="4156">
                  <c:v>-0.61823319999999993</c:v>
                </c:pt>
                <c:pt idx="4157">
                  <c:v>-0.61823319999999993</c:v>
                </c:pt>
                <c:pt idx="4158">
                  <c:v>-0.61823319999999993</c:v>
                </c:pt>
                <c:pt idx="4159">
                  <c:v>-0.61823319999999993</c:v>
                </c:pt>
                <c:pt idx="4160">
                  <c:v>-0.61515739999999997</c:v>
                </c:pt>
                <c:pt idx="4161">
                  <c:v>-0.61515739999999997</c:v>
                </c:pt>
                <c:pt idx="4162">
                  <c:v>-0.61515739999999997</c:v>
                </c:pt>
                <c:pt idx="4163">
                  <c:v>-0.61515739999999997</c:v>
                </c:pt>
                <c:pt idx="4164">
                  <c:v>-0.61515739999999997</c:v>
                </c:pt>
                <c:pt idx="4165">
                  <c:v>-0.61515739999999997</c:v>
                </c:pt>
                <c:pt idx="4166">
                  <c:v>-0.61515739999999997</c:v>
                </c:pt>
                <c:pt idx="4167">
                  <c:v>-0.61515739999999997</c:v>
                </c:pt>
                <c:pt idx="4168">
                  <c:v>-0.6120816</c:v>
                </c:pt>
                <c:pt idx="4169">
                  <c:v>-0.6120816</c:v>
                </c:pt>
                <c:pt idx="4170">
                  <c:v>-0.6120816</c:v>
                </c:pt>
                <c:pt idx="4171">
                  <c:v>-0.6120816</c:v>
                </c:pt>
                <c:pt idx="4172">
                  <c:v>-0.6120816</c:v>
                </c:pt>
                <c:pt idx="4173">
                  <c:v>-0.6120816</c:v>
                </c:pt>
                <c:pt idx="4174">
                  <c:v>-0.6120816</c:v>
                </c:pt>
                <c:pt idx="4175">
                  <c:v>-0.6120816</c:v>
                </c:pt>
                <c:pt idx="4176">
                  <c:v>-0.60900579999999993</c:v>
                </c:pt>
                <c:pt idx="4177">
                  <c:v>-0.60900579999999993</c:v>
                </c:pt>
                <c:pt idx="4178">
                  <c:v>-0.60900579999999993</c:v>
                </c:pt>
                <c:pt idx="4179">
                  <c:v>-0.60900579999999993</c:v>
                </c:pt>
                <c:pt idx="4180">
                  <c:v>-0.60900579999999993</c:v>
                </c:pt>
                <c:pt idx="4181">
                  <c:v>-0.60900579999999993</c:v>
                </c:pt>
                <c:pt idx="4182">
                  <c:v>-0.60900579999999993</c:v>
                </c:pt>
                <c:pt idx="4183">
                  <c:v>-0.60592999999999997</c:v>
                </c:pt>
                <c:pt idx="4184">
                  <c:v>-0.60900579999999993</c:v>
                </c:pt>
                <c:pt idx="4185">
                  <c:v>-0.60900579999999993</c:v>
                </c:pt>
                <c:pt idx="4186">
                  <c:v>-0.60900579999999993</c:v>
                </c:pt>
                <c:pt idx="4187">
                  <c:v>-0.60900579999999993</c:v>
                </c:pt>
                <c:pt idx="4188">
                  <c:v>-0.60900579999999993</c:v>
                </c:pt>
                <c:pt idx="4189">
                  <c:v>-0.60900579999999993</c:v>
                </c:pt>
                <c:pt idx="4190">
                  <c:v>-0.60900579999999993</c:v>
                </c:pt>
                <c:pt idx="4191">
                  <c:v>-0.60900579999999993</c:v>
                </c:pt>
                <c:pt idx="4192">
                  <c:v>-0.60900579999999993</c:v>
                </c:pt>
                <c:pt idx="4193">
                  <c:v>-0.60900579999999993</c:v>
                </c:pt>
                <c:pt idx="4194">
                  <c:v>-0.60900579999999993</c:v>
                </c:pt>
                <c:pt idx="4195">
                  <c:v>-0.60900579999999993</c:v>
                </c:pt>
                <c:pt idx="4196">
                  <c:v>-0.60900579999999993</c:v>
                </c:pt>
                <c:pt idx="4197">
                  <c:v>-0.60592999999999997</c:v>
                </c:pt>
                <c:pt idx="4198">
                  <c:v>-0.60592999999999997</c:v>
                </c:pt>
                <c:pt idx="4199">
                  <c:v>-0.60592999999999997</c:v>
                </c:pt>
                <c:pt idx="4200">
                  <c:v>-0.60592999999999997</c:v>
                </c:pt>
                <c:pt idx="4201">
                  <c:v>-0.60592999999999997</c:v>
                </c:pt>
                <c:pt idx="4202">
                  <c:v>-0.60592999999999997</c:v>
                </c:pt>
                <c:pt idx="4203">
                  <c:v>-0.60592999999999997</c:v>
                </c:pt>
                <c:pt idx="4204">
                  <c:v>-0.60900579999999993</c:v>
                </c:pt>
                <c:pt idx="4205">
                  <c:v>-0.60900579999999993</c:v>
                </c:pt>
                <c:pt idx="4206">
                  <c:v>-0.60900579999999993</c:v>
                </c:pt>
                <c:pt idx="4207">
                  <c:v>-0.60900579999999993</c:v>
                </c:pt>
                <c:pt idx="4208">
                  <c:v>-0.60592999999999997</c:v>
                </c:pt>
                <c:pt idx="4209">
                  <c:v>-0.60592999999999997</c:v>
                </c:pt>
                <c:pt idx="4210">
                  <c:v>-0.6028541999999999</c:v>
                </c:pt>
                <c:pt idx="4211">
                  <c:v>-0.6028541999999999</c:v>
                </c:pt>
                <c:pt idx="4212">
                  <c:v>-0.6028541999999999</c:v>
                </c:pt>
                <c:pt idx="4213">
                  <c:v>-0.6028541999999999</c:v>
                </c:pt>
                <c:pt idx="4214">
                  <c:v>-0.6028541999999999</c:v>
                </c:pt>
                <c:pt idx="4215">
                  <c:v>-0.6028541999999999</c:v>
                </c:pt>
                <c:pt idx="4216">
                  <c:v>-0.6028541999999999</c:v>
                </c:pt>
                <c:pt idx="4217">
                  <c:v>-0.6028541999999999</c:v>
                </c:pt>
                <c:pt idx="4218">
                  <c:v>-0.6028541999999999</c:v>
                </c:pt>
                <c:pt idx="4219">
                  <c:v>-0.6028541999999999</c:v>
                </c:pt>
                <c:pt idx="4220">
                  <c:v>-0.6028541999999999</c:v>
                </c:pt>
                <c:pt idx="4221">
                  <c:v>-0.6028541999999999</c:v>
                </c:pt>
                <c:pt idx="4222">
                  <c:v>-0.6028541999999999</c:v>
                </c:pt>
                <c:pt idx="4223">
                  <c:v>-0.6028541999999999</c:v>
                </c:pt>
                <c:pt idx="4224">
                  <c:v>-0.6028541999999999</c:v>
                </c:pt>
                <c:pt idx="4225">
                  <c:v>-0.59977849999999999</c:v>
                </c:pt>
                <c:pt idx="4226">
                  <c:v>-0.59977849999999999</c:v>
                </c:pt>
                <c:pt idx="4227">
                  <c:v>-0.59977849999999999</c:v>
                </c:pt>
                <c:pt idx="4228">
                  <c:v>-0.59670270000000003</c:v>
                </c:pt>
                <c:pt idx="4229">
                  <c:v>-0.59670270000000003</c:v>
                </c:pt>
                <c:pt idx="4230">
                  <c:v>-0.59670270000000003</c:v>
                </c:pt>
                <c:pt idx="4231">
                  <c:v>-0.59362689999999996</c:v>
                </c:pt>
                <c:pt idx="4232">
                  <c:v>-0.59362689999999996</c:v>
                </c:pt>
                <c:pt idx="4233">
                  <c:v>-0.59362689999999996</c:v>
                </c:pt>
                <c:pt idx="4234">
                  <c:v>-0.59362689999999996</c:v>
                </c:pt>
                <c:pt idx="4235">
                  <c:v>-0.59362689999999996</c:v>
                </c:pt>
                <c:pt idx="4236">
                  <c:v>-0.59362689999999996</c:v>
                </c:pt>
                <c:pt idx="4237">
                  <c:v>-0.59362689999999996</c:v>
                </c:pt>
                <c:pt idx="4238">
                  <c:v>-0.59362689999999996</c:v>
                </c:pt>
                <c:pt idx="4239">
                  <c:v>-0.59670270000000003</c:v>
                </c:pt>
                <c:pt idx="4240">
                  <c:v>-0.59670270000000003</c:v>
                </c:pt>
                <c:pt idx="4241">
                  <c:v>-0.59670270000000003</c:v>
                </c:pt>
                <c:pt idx="4242">
                  <c:v>-0.59670270000000003</c:v>
                </c:pt>
                <c:pt idx="4243">
                  <c:v>-0.59670270000000003</c:v>
                </c:pt>
                <c:pt idx="4244">
                  <c:v>-0.59670270000000003</c:v>
                </c:pt>
                <c:pt idx="4245">
                  <c:v>-0.59670270000000003</c:v>
                </c:pt>
                <c:pt idx="4246">
                  <c:v>-0.59670270000000003</c:v>
                </c:pt>
                <c:pt idx="4247">
                  <c:v>-0.59670270000000003</c:v>
                </c:pt>
                <c:pt idx="4248">
                  <c:v>-0.59670270000000003</c:v>
                </c:pt>
                <c:pt idx="4249">
                  <c:v>-0.59670270000000003</c:v>
                </c:pt>
                <c:pt idx="4250">
                  <c:v>-0.59670270000000003</c:v>
                </c:pt>
                <c:pt idx="4251">
                  <c:v>-0.59670270000000003</c:v>
                </c:pt>
                <c:pt idx="4252">
                  <c:v>-0.59670270000000003</c:v>
                </c:pt>
                <c:pt idx="4253">
                  <c:v>-0.59670270000000003</c:v>
                </c:pt>
                <c:pt idx="4254">
                  <c:v>-0.59977849999999999</c:v>
                </c:pt>
                <c:pt idx="4255">
                  <c:v>-0.59977849999999999</c:v>
                </c:pt>
                <c:pt idx="4256">
                  <c:v>-0.59670270000000003</c:v>
                </c:pt>
                <c:pt idx="4257">
                  <c:v>-0.59670270000000003</c:v>
                </c:pt>
                <c:pt idx="4258">
                  <c:v>-0.59977849999999999</c:v>
                </c:pt>
                <c:pt idx="4259">
                  <c:v>-0.6028541999999999</c:v>
                </c:pt>
                <c:pt idx="4260">
                  <c:v>-0.59977849999999999</c:v>
                </c:pt>
                <c:pt idx="4261">
                  <c:v>-0.59977849999999999</c:v>
                </c:pt>
                <c:pt idx="4262">
                  <c:v>-0.59977849999999999</c:v>
                </c:pt>
                <c:pt idx="4263">
                  <c:v>-0.59977849999999999</c:v>
                </c:pt>
                <c:pt idx="4264">
                  <c:v>-0.59977849999999999</c:v>
                </c:pt>
                <c:pt idx="4265">
                  <c:v>-0.6028541999999999</c:v>
                </c:pt>
                <c:pt idx="4266">
                  <c:v>-0.6028541999999999</c:v>
                </c:pt>
                <c:pt idx="4267">
                  <c:v>-0.6028541999999999</c:v>
                </c:pt>
                <c:pt idx="4268">
                  <c:v>-0.6028541999999999</c:v>
                </c:pt>
                <c:pt idx="4269">
                  <c:v>-0.6028541999999999</c:v>
                </c:pt>
                <c:pt idx="4270">
                  <c:v>-0.6028541999999999</c:v>
                </c:pt>
                <c:pt idx="4271">
                  <c:v>-0.60592999999999997</c:v>
                </c:pt>
                <c:pt idx="4272">
                  <c:v>-0.60900579999999993</c:v>
                </c:pt>
                <c:pt idx="4273">
                  <c:v>-0.60900579999999993</c:v>
                </c:pt>
                <c:pt idx="4274">
                  <c:v>-0.60900579999999993</c:v>
                </c:pt>
                <c:pt idx="4275">
                  <c:v>-0.60900579999999993</c:v>
                </c:pt>
                <c:pt idx="4276">
                  <c:v>-0.60900579999999993</c:v>
                </c:pt>
                <c:pt idx="4277">
                  <c:v>-0.6120816</c:v>
                </c:pt>
                <c:pt idx="4278">
                  <c:v>-0.61515739999999997</c:v>
                </c:pt>
                <c:pt idx="4279">
                  <c:v>-0.61823319999999993</c:v>
                </c:pt>
                <c:pt idx="4280">
                  <c:v>-0.61515739999999997</c:v>
                </c:pt>
                <c:pt idx="4281">
                  <c:v>-0.61515739999999997</c:v>
                </c:pt>
                <c:pt idx="4282">
                  <c:v>-0.61515739999999997</c:v>
                </c:pt>
                <c:pt idx="4283">
                  <c:v>-0.61515739999999997</c:v>
                </c:pt>
                <c:pt idx="4284">
                  <c:v>-0.61823319999999993</c:v>
                </c:pt>
                <c:pt idx="4285">
                  <c:v>-0.61823319999999993</c:v>
                </c:pt>
                <c:pt idx="4286">
                  <c:v>-0.61823319999999993</c:v>
                </c:pt>
                <c:pt idx="4287">
                  <c:v>-0.61823319999999993</c:v>
                </c:pt>
                <c:pt idx="4288">
                  <c:v>-0.61823319999999993</c:v>
                </c:pt>
                <c:pt idx="4289">
                  <c:v>-0.621309</c:v>
                </c:pt>
                <c:pt idx="4290">
                  <c:v>-0.621309</c:v>
                </c:pt>
                <c:pt idx="4291">
                  <c:v>-0.621309</c:v>
                </c:pt>
                <c:pt idx="4292">
                  <c:v>-0.62438479999999996</c:v>
                </c:pt>
                <c:pt idx="4293">
                  <c:v>-0.62438479999999996</c:v>
                </c:pt>
                <c:pt idx="4294">
                  <c:v>-0.62438479999999996</c:v>
                </c:pt>
                <c:pt idx="4295">
                  <c:v>-0.62438479999999996</c:v>
                </c:pt>
                <c:pt idx="4296">
                  <c:v>-0.62438479999999996</c:v>
                </c:pt>
                <c:pt idx="4297">
                  <c:v>-0.62438479999999996</c:v>
                </c:pt>
                <c:pt idx="4298">
                  <c:v>-0.621309</c:v>
                </c:pt>
                <c:pt idx="4299">
                  <c:v>-0.621309</c:v>
                </c:pt>
                <c:pt idx="4300">
                  <c:v>-0.61823319999999993</c:v>
                </c:pt>
                <c:pt idx="4301">
                  <c:v>-0.61823319999999993</c:v>
                </c:pt>
                <c:pt idx="4302">
                  <c:v>-0.621309</c:v>
                </c:pt>
                <c:pt idx="4303">
                  <c:v>-0.621309</c:v>
                </c:pt>
                <c:pt idx="4304">
                  <c:v>-0.61823319999999993</c:v>
                </c:pt>
                <c:pt idx="4305">
                  <c:v>-0.61823319999999993</c:v>
                </c:pt>
                <c:pt idx="4306">
                  <c:v>-0.61823319999999993</c:v>
                </c:pt>
                <c:pt idx="4307">
                  <c:v>-0.621309</c:v>
                </c:pt>
                <c:pt idx="4308">
                  <c:v>-0.621309</c:v>
                </c:pt>
                <c:pt idx="4309">
                  <c:v>-0.62438479999999996</c:v>
                </c:pt>
                <c:pt idx="4310">
                  <c:v>-0.62438479999999996</c:v>
                </c:pt>
                <c:pt idx="4311">
                  <c:v>-0.62746049999999998</c:v>
                </c:pt>
                <c:pt idx="4312">
                  <c:v>-0.62746049999999998</c:v>
                </c:pt>
                <c:pt idx="4313">
                  <c:v>-0.62746049999999998</c:v>
                </c:pt>
                <c:pt idx="4314">
                  <c:v>-0.62746049999999998</c:v>
                </c:pt>
                <c:pt idx="4315">
                  <c:v>-0.63053629999999994</c:v>
                </c:pt>
                <c:pt idx="4316">
                  <c:v>-0.63053629999999994</c:v>
                </c:pt>
                <c:pt idx="4317">
                  <c:v>-0.63053629999999994</c:v>
                </c:pt>
                <c:pt idx="4318">
                  <c:v>-0.63053629999999994</c:v>
                </c:pt>
                <c:pt idx="4319">
                  <c:v>-0.63053629999999994</c:v>
                </c:pt>
                <c:pt idx="4320">
                  <c:v>-0.63053629999999994</c:v>
                </c:pt>
                <c:pt idx="4321">
                  <c:v>-0.63053629999999994</c:v>
                </c:pt>
                <c:pt idx="4322">
                  <c:v>-0.63053629999999994</c:v>
                </c:pt>
                <c:pt idx="4323">
                  <c:v>-0.63053629999999994</c:v>
                </c:pt>
                <c:pt idx="4324">
                  <c:v>-0.63361210000000001</c:v>
                </c:pt>
                <c:pt idx="4325">
                  <c:v>-0.63361210000000001</c:v>
                </c:pt>
                <c:pt idx="4326">
                  <c:v>-0.63053629999999994</c:v>
                </c:pt>
                <c:pt idx="4327">
                  <c:v>-0.63053629999999994</c:v>
                </c:pt>
                <c:pt idx="4328">
                  <c:v>-0.63361210000000001</c:v>
                </c:pt>
                <c:pt idx="4329">
                  <c:v>-0.63668791000000002</c:v>
                </c:pt>
                <c:pt idx="4330">
                  <c:v>-0.63053629999999994</c:v>
                </c:pt>
                <c:pt idx="4331">
                  <c:v>-0.62746049999999998</c:v>
                </c:pt>
                <c:pt idx="4332">
                  <c:v>-0.62746049999999998</c:v>
                </c:pt>
                <c:pt idx="4333">
                  <c:v>-0.63053629999999994</c:v>
                </c:pt>
                <c:pt idx="4334">
                  <c:v>-0.63053629999999994</c:v>
                </c:pt>
                <c:pt idx="4335">
                  <c:v>-0.62746049999999998</c:v>
                </c:pt>
                <c:pt idx="4336">
                  <c:v>-0.62746049999999998</c:v>
                </c:pt>
                <c:pt idx="4337">
                  <c:v>-0.62746049999999998</c:v>
                </c:pt>
                <c:pt idx="4338">
                  <c:v>-0.62746049999999998</c:v>
                </c:pt>
                <c:pt idx="4339">
                  <c:v>-0.62746049999999998</c:v>
                </c:pt>
                <c:pt idx="4340">
                  <c:v>-0.62746049999999998</c:v>
                </c:pt>
                <c:pt idx="4341">
                  <c:v>-0.62746049999999998</c:v>
                </c:pt>
                <c:pt idx="4342">
                  <c:v>-0.62746049999999998</c:v>
                </c:pt>
                <c:pt idx="4343">
                  <c:v>-0.62746049999999998</c:v>
                </c:pt>
                <c:pt idx="4344">
                  <c:v>-0.62746049999999998</c:v>
                </c:pt>
                <c:pt idx="4345">
                  <c:v>-0.62746049999999998</c:v>
                </c:pt>
                <c:pt idx="4346">
                  <c:v>-0.62746049999999998</c:v>
                </c:pt>
                <c:pt idx="4347">
                  <c:v>-0.63053629999999994</c:v>
                </c:pt>
                <c:pt idx="4348">
                  <c:v>-0.63053629999999994</c:v>
                </c:pt>
                <c:pt idx="4349">
                  <c:v>-0.63053629999999994</c:v>
                </c:pt>
                <c:pt idx="4350">
                  <c:v>-0.63361210000000001</c:v>
                </c:pt>
                <c:pt idx="4351">
                  <c:v>-0.63361210000000001</c:v>
                </c:pt>
                <c:pt idx="4352">
                  <c:v>-0.63361210000000001</c:v>
                </c:pt>
                <c:pt idx="4353">
                  <c:v>-0.63361210000000001</c:v>
                </c:pt>
                <c:pt idx="4354">
                  <c:v>-0.63361210000000001</c:v>
                </c:pt>
                <c:pt idx="4355">
                  <c:v>-0.63668791000000002</c:v>
                </c:pt>
                <c:pt idx="4356">
                  <c:v>-0.63976369</c:v>
                </c:pt>
                <c:pt idx="4357">
                  <c:v>-0.63976369</c:v>
                </c:pt>
                <c:pt idx="4358">
                  <c:v>-0.63976369</c:v>
                </c:pt>
                <c:pt idx="4359">
                  <c:v>-0.63976369</c:v>
                </c:pt>
                <c:pt idx="4360">
                  <c:v>-0.63976369</c:v>
                </c:pt>
                <c:pt idx="4361">
                  <c:v>-0.63976369</c:v>
                </c:pt>
                <c:pt idx="4362">
                  <c:v>-0.63976369</c:v>
                </c:pt>
                <c:pt idx="4363">
                  <c:v>-0.63668791000000002</c:v>
                </c:pt>
                <c:pt idx="4364">
                  <c:v>-0.63668791000000002</c:v>
                </c:pt>
                <c:pt idx="4365">
                  <c:v>-0.63668791000000002</c:v>
                </c:pt>
                <c:pt idx="4366">
                  <c:v>-0.63976369</c:v>
                </c:pt>
                <c:pt idx="4367">
                  <c:v>-0.63668791000000002</c:v>
                </c:pt>
                <c:pt idx="4368">
                  <c:v>-0.63668791000000002</c:v>
                </c:pt>
                <c:pt idx="4369">
                  <c:v>-0.63976369</c:v>
                </c:pt>
                <c:pt idx="4370">
                  <c:v>-0.63976369</c:v>
                </c:pt>
                <c:pt idx="4371">
                  <c:v>-0.63976369</c:v>
                </c:pt>
                <c:pt idx="4372">
                  <c:v>-0.63976369</c:v>
                </c:pt>
                <c:pt idx="4373">
                  <c:v>-0.63976369</c:v>
                </c:pt>
                <c:pt idx="4374">
                  <c:v>-0.63976369</c:v>
                </c:pt>
                <c:pt idx="4375">
                  <c:v>-0.63976369</c:v>
                </c:pt>
                <c:pt idx="4376">
                  <c:v>-0.63976369</c:v>
                </c:pt>
                <c:pt idx="4377">
                  <c:v>-0.63668791000000002</c:v>
                </c:pt>
                <c:pt idx="4378">
                  <c:v>-0.63668791000000002</c:v>
                </c:pt>
                <c:pt idx="4379">
                  <c:v>-0.63668791000000002</c:v>
                </c:pt>
                <c:pt idx="4380">
                  <c:v>-0.63668791000000002</c:v>
                </c:pt>
                <c:pt idx="4381">
                  <c:v>-0.63668791000000002</c:v>
                </c:pt>
                <c:pt idx="4382">
                  <c:v>-0.63976369</c:v>
                </c:pt>
                <c:pt idx="4383">
                  <c:v>-0.63976369</c:v>
                </c:pt>
                <c:pt idx="4384">
                  <c:v>-0.64283947999999991</c:v>
                </c:pt>
                <c:pt idx="4385">
                  <c:v>-0.63976369</c:v>
                </c:pt>
                <c:pt idx="4386">
                  <c:v>-0.63668791000000002</c:v>
                </c:pt>
                <c:pt idx="4387">
                  <c:v>-0.63668791000000002</c:v>
                </c:pt>
                <c:pt idx="4388">
                  <c:v>-0.63668791000000002</c:v>
                </c:pt>
                <c:pt idx="4389">
                  <c:v>-0.63976369</c:v>
                </c:pt>
                <c:pt idx="4390">
                  <c:v>-0.63976369</c:v>
                </c:pt>
                <c:pt idx="4391">
                  <c:v>-0.63976369</c:v>
                </c:pt>
                <c:pt idx="4392">
                  <c:v>-0.63976369</c:v>
                </c:pt>
                <c:pt idx="4393">
                  <c:v>-0.63976369</c:v>
                </c:pt>
                <c:pt idx="4394">
                  <c:v>-0.63976369</c:v>
                </c:pt>
                <c:pt idx="4395">
                  <c:v>-0.63668791000000002</c:v>
                </c:pt>
                <c:pt idx="4396">
                  <c:v>-0.63668791000000002</c:v>
                </c:pt>
                <c:pt idx="4397">
                  <c:v>-0.63668791000000002</c:v>
                </c:pt>
                <c:pt idx="4398">
                  <c:v>-0.63976369</c:v>
                </c:pt>
                <c:pt idx="4399">
                  <c:v>-0.63668791000000002</c:v>
                </c:pt>
                <c:pt idx="4400">
                  <c:v>-0.63668791000000002</c:v>
                </c:pt>
                <c:pt idx="4401">
                  <c:v>-0.63668791000000002</c:v>
                </c:pt>
                <c:pt idx="4402">
                  <c:v>-0.63668791000000002</c:v>
                </c:pt>
                <c:pt idx="4403">
                  <c:v>-0.63668791000000002</c:v>
                </c:pt>
                <c:pt idx="4404">
                  <c:v>-0.63668791000000002</c:v>
                </c:pt>
                <c:pt idx="4405">
                  <c:v>-0.63668791000000002</c:v>
                </c:pt>
                <c:pt idx="4406">
                  <c:v>-0.63976369</c:v>
                </c:pt>
                <c:pt idx="4407">
                  <c:v>-0.63976369</c:v>
                </c:pt>
                <c:pt idx="4408">
                  <c:v>-0.64283947999999991</c:v>
                </c:pt>
                <c:pt idx="4409">
                  <c:v>-0.64283947999999991</c:v>
                </c:pt>
                <c:pt idx="4410">
                  <c:v>-0.64283947999999991</c:v>
                </c:pt>
                <c:pt idx="4411">
                  <c:v>-0.64283947999999991</c:v>
                </c:pt>
                <c:pt idx="4412">
                  <c:v>-0.64591525999999999</c:v>
                </c:pt>
                <c:pt idx="4413">
                  <c:v>-0.64591525999999999</c:v>
                </c:pt>
                <c:pt idx="4414">
                  <c:v>-0.64591525999999999</c:v>
                </c:pt>
                <c:pt idx="4415">
                  <c:v>-0.64591525999999999</c:v>
                </c:pt>
                <c:pt idx="4416">
                  <c:v>-0.64899105999999995</c:v>
                </c:pt>
                <c:pt idx="4417">
                  <c:v>-0.64899105999999995</c:v>
                </c:pt>
                <c:pt idx="4418">
                  <c:v>-0.64899105999999995</c:v>
                </c:pt>
                <c:pt idx="4419">
                  <c:v>-0.65206683999999993</c:v>
                </c:pt>
                <c:pt idx="4420">
                  <c:v>-0.65514262999999995</c:v>
                </c:pt>
                <c:pt idx="4421">
                  <c:v>-0.65514262999999995</c:v>
                </c:pt>
                <c:pt idx="4422">
                  <c:v>-0.65514262999999995</c:v>
                </c:pt>
                <c:pt idx="4423">
                  <c:v>-0.65514262999999995</c:v>
                </c:pt>
                <c:pt idx="4424">
                  <c:v>-0.65821840999999992</c:v>
                </c:pt>
                <c:pt idx="4425">
                  <c:v>-0.65821840999999992</c:v>
                </c:pt>
                <c:pt idx="4426">
                  <c:v>-0.65821840999999992</c:v>
                </c:pt>
                <c:pt idx="4427">
                  <c:v>-0.65821840999999992</c:v>
                </c:pt>
                <c:pt idx="4428">
                  <c:v>-0.65821840999999992</c:v>
                </c:pt>
                <c:pt idx="4429">
                  <c:v>-0.65821840999999992</c:v>
                </c:pt>
                <c:pt idx="4430">
                  <c:v>-0.65821840999999992</c:v>
                </c:pt>
                <c:pt idx="4431">
                  <c:v>-0.65821840999999992</c:v>
                </c:pt>
                <c:pt idx="4432">
                  <c:v>-0.66129419999999994</c:v>
                </c:pt>
                <c:pt idx="4433">
                  <c:v>-0.66129419999999994</c:v>
                </c:pt>
                <c:pt idx="4434">
                  <c:v>-0.66129419999999994</c:v>
                </c:pt>
                <c:pt idx="4435">
                  <c:v>-0.66129419999999994</c:v>
                </c:pt>
                <c:pt idx="4436">
                  <c:v>-0.65821840999999992</c:v>
                </c:pt>
                <c:pt idx="4437">
                  <c:v>-0.65821840999999992</c:v>
                </c:pt>
                <c:pt idx="4438">
                  <c:v>-0.65821840999999992</c:v>
                </c:pt>
                <c:pt idx="4439">
                  <c:v>-0.66129419999999994</c:v>
                </c:pt>
                <c:pt idx="4440">
                  <c:v>-0.66129419999999994</c:v>
                </c:pt>
                <c:pt idx="4441">
                  <c:v>-0.66129419999999994</c:v>
                </c:pt>
                <c:pt idx="4442">
                  <c:v>-0.66129419999999994</c:v>
                </c:pt>
                <c:pt idx="4443">
                  <c:v>-0.66129419999999994</c:v>
                </c:pt>
                <c:pt idx="4444">
                  <c:v>-0.66129419999999994</c:v>
                </c:pt>
                <c:pt idx="4445">
                  <c:v>-0.66129419999999994</c:v>
                </c:pt>
                <c:pt idx="4446">
                  <c:v>-0.66129419999999994</c:v>
                </c:pt>
                <c:pt idx="4447">
                  <c:v>-0.66129419999999994</c:v>
                </c:pt>
                <c:pt idx="4448">
                  <c:v>-0.66129419999999994</c:v>
                </c:pt>
                <c:pt idx="4449">
                  <c:v>-0.66129419999999994</c:v>
                </c:pt>
                <c:pt idx="4450">
                  <c:v>-0.66129419999999994</c:v>
                </c:pt>
                <c:pt idx="4451">
                  <c:v>-0.66129419999999994</c:v>
                </c:pt>
                <c:pt idx="4452">
                  <c:v>-0.66129419999999994</c:v>
                </c:pt>
                <c:pt idx="4453">
                  <c:v>-0.66436998999999997</c:v>
                </c:pt>
                <c:pt idx="4454">
                  <c:v>-0.66436998999999997</c:v>
                </c:pt>
                <c:pt idx="4455">
                  <c:v>-0.66436998999999997</c:v>
                </c:pt>
                <c:pt idx="4456">
                  <c:v>-0.66436998999999997</c:v>
                </c:pt>
                <c:pt idx="4457">
                  <c:v>-0.66436998999999997</c:v>
                </c:pt>
                <c:pt idx="4458">
                  <c:v>-0.66436998999999997</c:v>
                </c:pt>
                <c:pt idx="4459">
                  <c:v>-0.66436998999999997</c:v>
                </c:pt>
                <c:pt idx="4460">
                  <c:v>-0.66436998999999997</c:v>
                </c:pt>
                <c:pt idx="4461">
                  <c:v>-0.66744577999999999</c:v>
                </c:pt>
                <c:pt idx="4462">
                  <c:v>-0.66436998999999997</c:v>
                </c:pt>
                <c:pt idx="4463">
                  <c:v>-0.66436998999999997</c:v>
                </c:pt>
                <c:pt idx="4464">
                  <c:v>-0.66744577999999999</c:v>
                </c:pt>
                <c:pt idx="4465">
                  <c:v>-0.66744577999999999</c:v>
                </c:pt>
                <c:pt idx="4466">
                  <c:v>-0.67052157000000001</c:v>
                </c:pt>
                <c:pt idx="4467">
                  <c:v>-0.67052157000000001</c:v>
                </c:pt>
                <c:pt idx="4468">
                  <c:v>-0.67359734999999998</c:v>
                </c:pt>
                <c:pt idx="4469">
                  <c:v>-0.67052157000000001</c:v>
                </c:pt>
                <c:pt idx="4470">
                  <c:v>-0.66744577999999999</c:v>
                </c:pt>
                <c:pt idx="4471">
                  <c:v>-0.67052157000000001</c:v>
                </c:pt>
                <c:pt idx="4472">
                  <c:v>-0.67359734999999998</c:v>
                </c:pt>
                <c:pt idx="4473">
                  <c:v>-0.67359734999999998</c:v>
                </c:pt>
                <c:pt idx="4474">
                  <c:v>-0.66744577999999999</c:v>
                </c:pt>
                <c:pt idx="4475">
                  <c:v>-0.66744577999999999</c:v>
                </c:pt>
                <c:pt idx="4476">
                  <c:v>-0.67359734999999998</c:v>
                </c:pt>
                <c:pt idx="4477">
                  <c:v>-0.67052157000000001</c:v>
                </c:pt>
                <c:pt idx="4478">
                  <c:v>-0.66436998999999997</c:v>
                </c:pt>
                <c:pt idx="4479">
                  <c:v>-0.66436998999999997</c:v>
                </c:pt>
                <c:pt idx="4480">
                  <c:v>-0.67052157000000001</c:v>
                </c:pt>
                <c:pt idx="4481">
                  <c:v>-0.67052157000000001</c:v>
                </c:pt>
                <c:pt idx="4482">
                  <c:v>-0.66744577999999999</c:v>
                </c:pt>
                <c:pt idx="4483">
                  <c:v>-0.66744577999999999</c:v>
                </c:pt>
                <c:pt idx="4484">
                  <c:v>-0.67052157000000001</c:v>
                </c:pt>
                <c:pt idx="4485">
                  <c:v>-0.67052157000000001</c:v>
                </c:pt>
                <c:pt idx="4486">
                  <c:v>-0.66436998999999997</c:v>
                </c:pt>
                <c:pt idx="4487">
                  <c:v>-0.66744577999999999</c:v>
                </c:pt>
                <c:pt idx="4488">
                  <c:v>-0.67359734999999998</c:v>
                </c:pt>
                <c:pt idx="4489">
                  <c:v>-0.67359734999999998</c:v>
                </c:pt>
                <c:pt idx="4490">
                  <c:v>-0.67052157000000001</c:v>
                </c:pt>
                <c:pt idx="4491">
                  <c:v>-0.67052157000000001</c:v>
                </c:pt>
                <c:pt idx="4492">
                  <c:v>-0.67359734999999998</c:v>
                </c:pt>
                <c:pt idx="4493">
                  <c:v>-0.67359734999999998</c:v>
                </c:pt>
                <c:pt idx="4494">
                  <c:v>-0.67052157000000001</c:v>
                </c:pt>
                <c:pt idx="4495">
                  <c:v>-0.67052157000000001</c:v>
                </c:pt>
                <c:pt idx="4496">
                  <c:v>-0.67052157000000001</c:v>
                </c:pt>
                <c:pt idx="4497">
                  <c:v>-0.67359734999999998</c:v>
                </c:pt>
                <c:pt idx="4498">
                  <c:v>-0.67359734999999998</c:v>
                </c:pt>
                <c:pt idx="4499">
                  <c:v>-0.67359734999999998</c:v>
                </c:pt>
                <c:pt idx="4500">
                  <c:v>-0.67359734999999998</c:v>
                </c:pt>
                <c:pt idx="4501">
                  <c:v>-0.67359734999999998</c:v>
                </c:pt>
                <c:pt idx="4502">
                  <c:v>-0.67359734999999998</c:v>
                </c:pt>
                <c:pt idx="4503">
                  <c:v>-0.67052157000000001</c:v>
                </c:pt>
                <c:pt idx="4504">
                  <c:v>-0.67052157000000001</c:v>
                </c:pt>
                <c:pt idx="4505">
                  <c:v>-0.67052157000000001</c:v>
                </c:pt>
                <c:pt idx="4506">
                  <c:v>-0.67052157000000001</c:v>
                </c:pt>
                <c:pt idx="4507">
                  <c:v>-0.67052157000000001</c:v>
                </c:pt>
                <c:pt idx="4508">
                  <c:v>-0.67052157000000001</c:v>
                </c:pt>
                <c:pt idx="4509">
                  <c:v>-0.66744577999999999</c:v>
                </c:pt>
                <c:pt idx="4510">
                  <c:v>-0.66744577999999999</c:v>
                </c:pt>
                <c:pt idx="4511">
                  <c:v>-0.66744577999999999</c:v>
                </c:pt>
                <c:pt idx="4512">
                  <c:v>-0.66744577999999999</c:v>
                </c:pt>
                <c:pt idx="4513">
                  <c:v>-0.66744577999999999</c:v>
                </c:pt>
                <c:pt idx="4514">
                  <c:v>-0.66744577999999999</c:v>
                </c:pt>
                <c:pt idx="4515">
                  <c:v>-0.66744577999999999</c:v>
                </c:pt>
                <c:pt idx="4516">
                  <c:v>-0.66436998999999997</c:v>
                </c:pt>
                <c:pt idx="4517">
                  <c:v>-0.66436998999999997</c:v>
                </c:pt>
                <c:pt idx="4518">
                  <c:v>-0.66436998999999997</c:v>
                </c:pt>
                <c:pt idx="4519">
                  <c:v>-0.66436998999999997</c:v>
                </c:pt>
                <c:pt idx="4520">
                  <c:v>-0.66436998999999997</c:v>
                </c:pt>
                <c:pt idx="4521">
                  <c:v>-0.66436998999999997</c:v>
                </c:pt>
                <c:pt idx="4522">
                  <c:v>-0.66436998999999997</c:v>
                </c:pt>
                <c:pt idx="4523">
                  <c:v>-0.66436998999999997</c:v>
                </c:pt>
                <c:pt idx="4524">
                  <c:v>-0.66129419999999994</c:v>
                </c:pt>
                <c:pt idx="4525">
                  <c:v>-0.66129419999999994</c:v>
                </c:pt>
                <c:pt idx="4526">
                  <c:v>-0.66129419999999994</c:v>
                </c:pt>
                <c:pt idx="4527">
                  <c:v>-0.66129419999999994</c:v>
                </c:pt>
                <c:pt idx="4528">
                  <c:v>-0.65821840999999992</c:v>
                </c:pt>
                <c:pt idx="4529">
                  <c:v>-0.65821840999999992</c:v>
                </c:pt>
                <c:pt idx="4530">
                  <c:v>-0.65821840999999992</c:v>
                </c:pt>
                <c:pt idx="4531">
                  <c:v>-0.65821840999999992</c:v>
                </c:pt>
                <c:pt idx="4532">
                  <c:v>-0.65821840999999992</c:v>
                </c:pt>
                <c:pt idx="4533">
                  <c:v>-0.65821840999999992</c:v>
                </c:pt>
                <c:pt idx="4534">
                  <c:v>-0.65821840999999992</c:v>
                </c:pt>
                <c:pt idx="4535">
                  <c:v>-0.65821840999999992</c:v>
                </c:pt>
                <c:pt idx="4536">
                  <c:v>-0.65821840999999992</c:v>
                </c:pt>
                <c:pt idx="4537">
                  <c:v>-0.65821840999999992</c:v>
                </c:pt>
                <c:pt idx="4538">
                  <c:v>-0.65821840999999992</c:v>
                </c:pt>
                <c:pt idx="4539">
                  <c:v>-0.65821840999999992</c:v>
                </c:pt>
                <c:pt idx="4540">
                  <c:v>-0.65821840999999992</c:v>
                </c:pt>
                <c:pt idx="4541">
                  <c:v>-0.65821840999999992</c:v>
                </c:pt>
                <c:pt idx="4542">
                  <c:v>-0.65821840999999992</c:v>
                </c:pt>
                <c:pt idx="4543">
                  <c:v>-0.65821840999999992</c:v>
                </c:pt>
                <c:pt idx="4544">
                  <c:v>-0.65821840999999992</c:v>
                </c:pt>
                <c:pt idx="4545">
                  <c:v>-0.65821840999999992</c:v>
                </c:pt>
                <c:pt idx="4546">
                  <c:v>-0.65821840999999992</c:v>
                </c:pt>
                <c:pt idx="4547">
                  <c:v>-0.65514262999999995</c:v>
                </c:pt>
                <c:pt idx="4548">
                  <c:v>-0.65514262999999995</c:v>
                </c:pt>
                <c:pt idx="4549">
                  <c:v>-0.65514262999999995</c:v>
                </c:pt>
                <c:pt idx="4550">
                  <c:v>-0.65514262999999995</c:v>
                </c:pt>
                <c:pt idx="4551">
                  <c:v>-0.65514262999999995</c:v>
                </c:pt>
                <c:pt idx="4552">
                  <c:v>-0.65514262999999995</c:v>
                </c:pt>
                <c:pt idx="4553">
                  <c:v>-0.65514262999999995</c:v>
                </c:pt>
                <c:pt idx="4554">
                  <c:v>-0.65821840999999992</c:v>
                </c:pt>
                <c:pt idx="4555">
                  <c:v>-0.65821840999999992</c:v>
                </c:pt>
                <c:pt idx="4556">
                  <c:v>-0.66129419999999994</c:v>
                </c:pt>
                <c:pt idx="4557">
                  <c:v>-0.66129419999999994</c:v>
                </c:pt>
                <c:pt idx="4558">
                  <c:v>-0.66129419999999994</c:v>
                </c:pt>
                <c:pt idx="4559">
                  <c:v>-0.66129419999999994</c:v>
                </c:pt>
                <c:pt idx="4560">
                  <c:v>-0.66436998999999997</c:v>
                </c:pt>
                <c:pt idx="4561">
                  <c:v>-0.66436998999999997</c:v>
                </c:pt>
                <c:pt idx="4562">
                  <c:v>-0.66436998999999997</c:v>
                </c:pt>
                <c:pt idx="4563">
                  <c:v>-0.66436998999999997</c:v>
                </c:pt>
                <c:pt idx="4564">
                  <c:v>-0.66436998999999997</c:v>
                </c:pt>
                <c:pt idx="4565">
                  <c:v>-0.66129419999999994</c:v>
                </c:pt>
                <c:pt idx="4566">
                  <c:v>-0.66129419999999994</c:v>
                </c:pt>
                <c:pt idx="4567">
                  <c:v>-0.66129419999999994</c:v>
                </c:pt>
                <c:pt idx="4568">
                  <c:v>-0.66129419999999994</c:v>
                </c:pt>
                <c:pt idx="4569">
                  <c:v>-0.66129419999999994</c:v>
                </c:pt>
                <c:pt idx="4570">
                  <c:v>-0.66129419999999994</c:v>
                </c:pt>
                <c:pt idx="4571">
                  <c:v>-0.66129419999999994</c:v>
                </c:pt>
                <c:pt idx="4572">
                  <c:v>-0.65821840999999992</c:v>
                </c:pt>
                <c:pt idx="4573">
                  <c:v>-0.65821840999999992</c:v>
                </c:pt>
                <c:pt idx="4574">
                  <c:v>-0.65821840999999992</c:v>
                </c:pt>
                <c:pt idx="4575">
                  <c:v>-0.65821840999999992</c:v>
                </c:pt>
                <c:pt idx="4576">
                  <c:v>-0.65821840999999992</c:v>
                </c:pt>
                <c:pt idx="4577">
                  <c:v>-0.65514262999999995</c:v>
                </c:pt>
                <c:pt idx="4578">
                  <c:v>-0.65514262999999995</c:v>
                </c:pt>
                <c:pt idx="4579">
                  <c:v>-0.65514262999999995</c:v>
                </c:pt>
                <c:pt idx="4580">
                  <c:v>-0.65514262999999995</c:v>
                </c:pt>
                <c:pt idx="4581">
                  <c:v>-0.65514262999999995</c:v>
                </c:pt>
                <c:pt idx="4582">
                  <c:v>-0.65821840999999992</c:v>
                </c:pt>
                <c:pt idx="4583">
                  <c:v>-0.65821840999999992</c:v>
                </c:pt>
                <c:pt idx="4584">
                  <c:v>-0.65821840999999992</c:v>
                </c:pt>
                <c:pt idx="4585">
                  <c:v>-0.65821840999999992</c:v>
                </c:pt>
                <c:pt idx="4586">
                  <c:v>-0.65821840999999992</c:v>
                </c:pt>
                <c:pt idx="4587">
                  <c:v>-0.65821840999999992</c:v>
                </c:pt>
                <c:pt idx="4588">
                  <c:v>-0.65821840999999992</c:v>
                </c:pt>
                <c:pt idx="4589">
                  <c:v>-0.65821840999999992</c:v>
                </c:pt>
                <c:pt idx="4590">
                  <c:v>-0.65821840999999992</c:v>
                </c:pt>
                <c:pt idx="4591">
                  <c:v>-0.66129419999999994</c:v>
                </c:pt>
                <c:pt idx="4592">
                  <c:v>-0.66129419999999994</c:v>
                </c:pt>
                <c:pt idx="4593">
                  <c:v>-0.66129419999999994</c:v>
                </c:pt>
                <c:pt idx="4594">
                  <c:v>-0.66129419999999994</c:v>
                </c:pt>
                <c:pt idx="4595">
                  <c:v>-0.66129419999999994</c:v>
                </c:pt>
                <c:pt idx="4596">
                  <c:v>-0.66129419999999994</c:v>
                </c:pt>
                <c:pt idx="4597">
                  <c:v>-0.66129419999999994</c:v>
                </c:pt>
                <c:pt idx="4598">
                  <c:v>-0.66436998999999997</c:v>
                </c:pt>
                <c:pt idx="4599">
                  <c:v>-0.66129419999999994</c:v>
                </c:pt>
                <c:pt idx="4600">
                  <c:v>-0.66129419999999994</c:v>
                </c:pt>
                <c:pt idx="4601">
                  <c:v>-0.66129419999999994</c:v>
                </c:pt>
                <c:pt idx="4602">
                  <c:v>-0.66129419999999994</c:v>
                </c:pt>
                <c:pt idx="4603">
                  <c:v>-0.65821840999999992</c:v>
                </c:pt>
                <c:pt idx="4604">
                  <c:v>-0.65821840999999992</c:v>
                </c:pt>
                <c:pt idx="4605">
                  <c:v>-0.65821840999999992</c:v>
                </c:pt>
                <c:pt idx="4606">
                  <c:v>-0.65821840999999992</c:v>
                </c:pt>
                <c:pt idx="4607">
                  <c:v>-0.65821840999999992</c:v>
                </c:pt>
                <c:pt idx="4608">
                  <c:v>-0.65821840999999992</c:v>
                </c:pt>
                <c:pt idx="4609">
                  <c:v>-0.65821840999999992</c:v>
                </c:pt>
                <c:pt idx="4610">
                  <c:v>-0.65821840999999992</c:v>
                </c:pt>
                <c:pt idx="4611">
                  <c:v>-0.65821840999999992</c:v>
                </c:pt>
                <c:pt idx="4612">
                  <c:v>-0.65821840999999992</c:v>
                </c:pt>
                <c:pt idx="4613">
                  <c:v>-0.65821840999999992</c:v>
                </c:pt>
                <c:pt idx="4614">
                  <c:v>-0.65821840999999992</c:v>
                </c:pt>
                <c:pt idx="4615">
                  <c:v>-0.65821840999999992</c:v>
                </c:pt>
                <c:pt idx="4616">
                  <c:v>-0.65821840999999992</c:v>
                </c:pt>
                <c:pt idx="4617">
                  <c:v>-0.65821840999999992</c:v>
                </c:pt>
                <c:pt idx="4618">
                  <c:v>-0.65821840999999992</c:v>
                </c:pt>
                <c:pt idx="4619">
                  <c:v>-0.66129419999999994</c:v>
                </c:pt>
                <c:pt idx="4620">
                  <c:v>-0.66436998999999997</c:v>
                </c:pt>
                <c:pt idx="4621">
                  <c:v>-0.66436998999999997</c:v>
                </c:pt>
                <c:pt idx="4622">
                  <c:v>-0.66436998999999997</c:v>
                </c:pt>
                <c:pt idx="4623">
                  <c:v>-0.66744577999999999</c:v>
                </c:pt>
                <c:pt idx="4624">
                  <c:v>-0.66744577999999999</c:v>
                </c:pt>
                <c:pt idx="4625">
                  <c:v>-0.66744577999999999</c:v>
                </c:pt>
                <c:pt idx="4626">
                  <c:v>-0.66744577999999999</c:v>
                </c:pt>
                <c:pt idx="4627">
                  <c:v>-0.66744577999999999</c:v>
                </c:pt>
                <c:pt idx="4628">
                  <c:v>-0.66744577999999999</c:v>
                </c:pt>
                <c:pt idx="4629">
                  <c:v>-0.66744577999999999</c:v>
                </c:pt>
                <c:pt idx="4630">
                  <c:v>-0.66744577999999999</c:v>
                </c:pt>
                <c:pt idx="4631">
                  <c:v>-0.66744577999999999</c:v>
                </c:pt>
                <c:pt idx="4632">
                  <c:v>-0.66744577999999999</c:v>
                </c:pt>
                <c:pt idx="4633">
                  <c:v>-0.67052157000000001</c:v>
                </c:pt>
                <c:pt idx="4634">
                  <c:v>-0.67052157000000001</c:v>
                </c:pt>
                <c:pt idx="4635">
                  <c:v>-0.67052157000000001</c:v>
                </c:pt>
                <c:pt idx="4636">
                  <c:v>-0.67052157000000001</c:v>
                </c:pt>
                <c:pt idx="4637">
                  <c:v>-0.67052157000000001</c:v>
                </c:pt>
                <c:pt idx="4638">
                  <c:v>-0.67052157000000001</c:v>
                </c:pt>
                <c:pt idx="4639">
                  <c:v>-0.67052157000000001</c:v>
                </c:pt>
                <c:pt idx="4640">
                  <c:v>-0.67052157000000001</c:v>
                </c:pt>
                <c:pt idx="4641">
                  <c:v>-0.67359734999999998</c:v>
                </c:pt>
                <c:pt idx="4642">
                  <c:v>-0.67667314000000001</c:v>
                </c:pt>
                <c:pt idx="4643">
                  <c:v>-0.67667314000000001</c:v>
                </c:pt>
                <c:pt idx="4644">
                  <c:v>-0.67667314000000001</c:v>
                </c:pt>
                <c:pt idx="4645">
                  <c:v>-0.67667314000000001</c:v>
                </c:pt>
                <c:pt idx="4646">
                  <c:v>-0.67667314000000001</c:v>
                </c:pt>
                <c:pt idx="4647">
                  <c:v>-0.67667314000000001</c:v>
                </c:pt>
                <c:pt idx="4648">
                  <c:v>-0.67667314000000001</c:v>
                </c:pt>
                <c:pt idx="4649">
                  <c:v>-0.67667314000000001</c:v>
                </c:pt>
                <c:pt idx="4650">
                  <c:v>-0.67667314000000001</c:v>
                </c:pt>
                <c:pt idx="4651">
                  <c:v>-0.67974892999999992</c:v>
                </c:pt>
                <c:pt idx="4652">
                  <c:v>-0.67974892999999992</c:v>
                </c:pt>
                <c:pt idx="4653">
                  <c:v>-0.67974892999999992</c:v>
                </c:pt>
                <c:pt idx="4654">
                  <c:v>-0.67974892999999992</c:v>
                </c:pt>
                <c:pt idx="4655">
                  <c:v>-0.68282471</c:v>
                </c:pt>
                <c:pt idx="4656">
                  <c:v>-0.68282471</c:v>
                </c:pt>
                <c:pt idx="4657">
                  <c:v>-0.68282471</c:v>
                </c:pt>
                <c:pt idx="4658">
                  <c:v>-0.68282471</c:v>
                </c:pt>
                <c:pt idx="4659">
                  <c:v>-0.68590049999999991</c:v>
                </c:pt>
                <c:pt idx="4660">
                  <c:v>-0.68590049999999991</c:v>
                </c:pt>
                <c:pt idx="4661">
                  <c:v>-0.68590049999999991</c:v>
                </c:pt>
                <c:pt idx="4662">
                  <c:v>-0.68590049999999991</c:v>
                </c:pt>
                <c:pt idx="4663">
                  <c:v>-0.68590049999999991</c:v>
                </c:pt>
                <c:pt idx="4664">
                  <c:v>-0.68590049999999991</c:v>
                </c:pt>
                <c:pt idx="4665">
                  <c:v>-0.68590049999999991</c:v>
                </c:pt>
                <c:pt idx="4666">
                  <c:v>-0.68590049999999991</c:v>
                </c:pt>
                <c:pt idx="4667">
                  <c:v>-0.68897628999999994</c:v>
                </c:pt>
                <c:pt idx="4668">
                  <c:v>-0.68897628999999994</c:v>
                </c:pt>
                <c:pt idx="4669">
                  <c:v>-0.68897628999999994</c:v>
                </c:pt>
                <c:pt idx="4670">
                  <c:v>-0.68897628999999994</c:v>
                </c:pt>
                <c:pt idx="4671">
                  <c:v>-0.68897628999999994</c:v>
                </c:pt>
                <c:pt idx="4672">
                  <c:v>-0.68897628999999994</c:v>
                </c:pt>
                <c:pt idx="4673">
                  <c:v>-0.68897628999999994</c:v>
                </c:pt>
                <c:pt idx="4674">
                  <c:v>-0.68897628999999994</c:v>
                </c:pt>
                <c:pt idx="4675">
                  <c:v>-0.69205207999999996</c:v>
                </c:pt>
                <c:pt idx="4676">
                  <c:v>-0.68897628999999994</c:v>
                </c:pt>
                <c:pt idx="4677">
                  <c:v>-0.68897628999999994</c:v>
                </c:pt>
                <c:pt idx="4678">
                  <c:v>-0.68897628999999994</c:v>
                </c:pt>
                <c:pt idx="4679">
                  <c:v>-0.68897628999999994</c:v>
                </c:pt>
                <c:pt idx="4680">
                  <c:v>-0.68897628999999994</c:v>
                </c:pt>
                <c:pt idx="4681">
                  <c:v>-0.68897628999999994</c:v>
                </c:pt>
                <c:pt idx="4682">
                  <c:v>-0.68897628999999994</c:v>
                </c:pt>
                <c:pt idx="4683">
                  <c:v>-0.68897628999999994</c:v>
                </c:pt>
                <c:pt idx="4684">
                  <c:v>-0.68897628999999994</c:v>
                </c:pt>
                <c:pt idx="4685">
                  <c:v>-0.68897628999999994</c:v>
                </c:pt>
                <c:pt idx="4686">
                  <c:v>-0.68897628999999994</c:v>
                </c:pt>
                <c:pt idx="4687">
                  <c:v>-0.68897628999999994</c:v>
                </c:pt>
                <c:pt idx="4688">
                  <c:v>-0.68897628999999994</c:v>
                </c:pt>
                <c:pt idx="4689">
                  <c:v>-0.68897628999999994</c:v>
                </c:pt>
                <c:pt idx="4690">
                  <c:v>-0.68897628999999994</c:v>
                </c:pt>
                <c:pt idx="4691">
                  <c:v>-0.68590049999999991</c:v>
                </c:pt>
                <c:pt idx="4692">
                  <c:v>-0.68897628999999994</c:v>
                </c:pt>
                <c:pt idx="4693">
                  <c:v>-0.68897628999999994</c:v>
                </c:pt>
                <c:pt idx="4694">
                  <c:v>-0.68897628999999994</c:v>
                </c:pt>
                <c:pt idx="4695">
                  <c:v>-0.68897628999999994</c:v>
                </c:pt>
                <c:pt idx="4696">
                  <c:v>-0.68590049999999991</c:v>
                </c:pt>
                <c:pt idx="4697">
                  <c:v>-0.68590049999999991</c:v>
                </c:pt>
                <c:pt idx="4698">
                  <c:v>-0.68590049999999991</c:v>
                </c:pt>
                <c:pt idx="4699">
                  <c:v>-0.68590049999999991</c:v>
                </c:pt>
                <c:pt idx="4700">
                  <c:v>-0.68590049999999991</c:v>
                </c:pt>
                <c:pt idx="4701">
                  <c:v>-0.68590049999999991</c:v>
                </c:pt>
                <c:pt idx="4702">
                  <c:v>-0.68590049999999991</c:v>
                </c:pt>
                <c:pt idx="4703">
                  <c:v>-0.68590049999999991</c:v>
                </c:pt>
                <c:pt idx="4704">
                  <c:v>-0.68590049999999991</c:v>
                </c:pt>
                <c:pt idx="4705">
                  <c:v>-0.68590049999999991</c:v>
                </c:pt>
                <c:pt idx="4706">
                  <c:v>-0.68590049999999991</c:v>
                </c:pt>
                <c:pt idx="4707">
                  <c:v>-0.68590049999999991</c:v>
                </c:pt>
                <c:pt idx="4708">
                  <c:v>-0.68590049999999991</c:v>
                </c:pt>
                <c:pt idx="4709">
                  <c:v>-0.68590049999999991</c:v>
                </c:pt>
                <c:pt idx="4710">
                  <c:v>-0.68590049999999991</c:v>
                </c:pt>
                <c:pt idx="4711">
                  <c:v>-0.68590049999999991</c:v>
                </c:pt>
                <c:pt idx="4712">
                  <c:v>-0.68590049999999991</c:v>
                </c:pt>
                <c:pt idx="4713">
                  <c:v>-0.68590049999999991</c:v>
                </c:pt>
                <c:pt idx="4714">
                  <c:v>-0.68590049999999991</c:v>
                </c:pt>
                <c:pt idx="4715">
                  <c:v>-0.68590049999999991</c:v>
                </c:pt>
                <c:pt idx="4716">
                  <c:v>-0.68590049999999991</c:v>
                </c:pt>
                <c:pt idx="4717">
                  <c:v>-0.68590049999999991</c:v>
                </c:pt>
                <c:pt idx="4718">
                  <c:v>-0.68897628999999994</c:v>
                </c:pt>
                <c:pt idx="4719">
                  <c:v>-0.68897628999999994</c:v>
                </c:pt>
                <c:pt idx="4720">
                  <c:v>-0.68897628999999994</c:v>
                </c:pt>
                <c:pt idx="4721">
                  <c:v>-0.68590049999999991</c:v>
                </c:pt>
                <c:pt idx="4722">
                  <c:v>-0.68590049999999991</c:v>
                </c:pt>
                <c:pt idx="4723">
                  <c:v>-0.68590049999999991</c:v>
                </c:pt>
                <c:pt idx="4724">
                  <c:v>-0.68282471</c:v>
                </c:pt>
                <c:pt idx="4725">
                  <c:v>-0.68590049999999991</c:v>
                </c:pt>
                <c:pt idx="4726">
                  <c:v>-0.68590049999999991</c:v>
                </c:pt>
                <c:pt idx="4727">
                  <c:v>-0.68282471</c:v>
                </c:pt>
                <c:pt idx="4728">
                  <c:v>-0.67974892999999992</c:v>
                </c:pt>
                <c:pt idx="4729">
                  <c:v>-0.68282471</c:v>
                </c:pt>
                <c:pt idx="4730">
                  <c:v>-0.68590049999999991</c:v>
                </c:pt>
                <c:pt idx="4731">
                  <c:v>-0.68590049999999991</c:v>
                </c:pt>
                <c:pt idx="4732">
                  <c:v>-0.67974892999999992</c:v>
                </c:pt>
                <c:pt idx="4733">
                  <c:v>-0.68282471</c:v>
                </c:pt>
                <c:pt idx="4734">
                  <c:v>-0.68590049999999991</c:v>
                </c:pt>
                <c:pt idx="4735">
                  <c:v>-0.68590049999999991</c:v>
                </c:pt>
                <c:pt idx="4736">
                  <c:v>-0.67974892999999992</c:v>
                </c:pt>
                <c:pt idx="4737">
                  <c:v>-0.67974892999999992</c:v>
                </c:pt>
                <c:pt idx="4738">
                  <c:v>-0.67974892999999992</c:v>
                </c:pt>
                <c:pt idx="4739">
                  <c:v>-0.67974892999999992</c:v>
                </c:pt>
                <c:pt idx="4740">
                  <c:v>-0.68282471</c:v>
                </c:pt>
                <c:pt idx="4741">
                  <c:v>-0.68590049999999991</c:v>
                </c:pt>
                <c:pt idx="4742">
                  <c:v>-0.69205207999999996</c:v>
                </c:pt>
                <c:pt idx="4743">
                  <c:v>-0.69205207999999996</c:v>
                </c:pt>
                <c:pt idx="4744">
                  <c:v>-0.68897628999999994</c:v>
                </c:pt>
                <c:pt idx="4745">
                  <c:v>-0.68897628999999994</c:v>
                </c:pt>
                <c:pt idx="4746">
                  <c:v>-0.69205207999999996</c:v>
                </c:pt>
                <c:pt idx="4747">
                  <c:v>-0.68897628999999994</c:v>
                </c:pt>
                <c:pt idx="4748">
                  <c:v>-0.68282471</c:v>
                </c:pt>
                <c:pt idx="4749">
                  <c:v>-0.68282471</c:v>
                </c:pt>
                <c:pt idx="4750">
                  <c:v>-0.68282471</c:v>
                </c:pt>
                <c:pt idx="4751">
                  <c:v>-0.68282471</c:v>
                </c:pt>
                <c:pt idx="4752">
                  <c:v>-0.68282471</c:v>
                </c:pt>
                <c:pt idx="4753">
                  <c:v>-0.67974892999999992</c:v>
                </c:pt>
                <c:pt idx="4754">
                  <c:v>-0.68282471</c:v>
                </c:pt>
                <c:pt idx="4755">
                  <c:v>-0.68590049999999991</c:v>
                </c:pt>
                <c:pt idx="4756">
                  <c:v>-0.68590049999999991</c:v>
                </c:pt>
                <c:pt idx="4757">
                  <c:v>-0.68590049999999991</c:v>
                </c:pt>
                <c:pt idx="4758">
                  <c:v>-0.68590049999999991</c:v>
                </c:pt>
                <c:pt idx="4759">
                  <c:v>-0.68590049999999991</c:v>
                </c:pt>
                <c:pt idx="4760">
                  <c:v>-0.68282471</c:v>
                </c:pt>
                <c:pt idx="4761">
                  <c:v>-0.68282471</c:v>
                </c:pt>
                <c:pt idx="4762">
                  <c:v>-0.68282471</c:v>
                </c:pt>
                <c:pt idx="4763">
                  <c:v>-0.67974892999999992</c:v>
                </c:pt>
                <c:pt idx="4764">
                  <c:v>-0.67974892999999992</c:v>
                </c:pt>
                <c:pt idx="4765">
                  <c:v>-0.68590049999999991</c:v>
                </c:pt>
                <c:pt idx="4766">
                  <c:v>-0.68897628999999994</c:v>
                </c:pt>
                <c:pt idx="4767">
                  <c:v>-0.68590049999999991</c:v>
                </c:pt>
                <c:pt idx="4768">
                  <c:v>-0.68590049999999991</c:v>
                </c:pt>
                <c:pt idx="4769">
                  <c:v>-0.68897628999999994</c:v>
                </c:pt>
                <c:pt idx="4770">
                  <c:v>-0.68897628999999994</c:v>
                </c:pt>
                <c:pt idx="4771">
                  <c:v>-0.68590049999999991</c:v>
                </c:pt>
                <c:pt idx="4772">
                  <c:v>-0.68590049999999991</c:v>
                </c:pt>
                <c:pt idx="4773">
                  <c:v>-0.68590049999999991</c:v>
                </c:pt>
                <c:pt idx="4774">
                  <c:v>-0.68282471</c:v>
                </c:pt>
                <c:pt idx="4775">
                  <c:v>-0.67974892999999992</c:v>
                </c:pt>
                <c:pt idx="4776">
                  <c:v>-0.67667314000000001</c:v>
                </c:pt>
                <c:pt idx="4777">
                  <c:v>-0.67667314000000001</c:v>
                </c:pt>
                <c:pt idx="4778">
                  <c:v>-0.67974892999999992</c:v>
                </c:pt>
                <c:pt idx="4779">
                  <c:v>-0.68282471</c:v>
                </c:pt>
                <c:pt idx="4780">
                  <c:v>-0.68590049999999991</c:v>
                </c:pt>
                <c:pt idx="4781">
                  <c:v>-0.68897628999999994</c:v>
                </c:pt>
                <c:pt idx="4782">
                  <c:v>-0.69205207999999996</c:v>
                </c:pt>
                <c:pt idx="4783">
                  <c:v>-0.69205207999999996</c:v>
                </c:pt>
                <c:pt idx="4784">
                  <c:v>-0.69205207999999996</c:v>
                </c:pt>
                <c:pt idx="4785">
                  <c:v>-0.68897628999999994</c:v>
                </c:pt>
                <c:pt idx="4786">
                  <c:v>-0.68897628999999994</c:v>
                </c:pt>
                <c:pt idx="4787">
                  <c:v>-0.68590049999999991</c:v>
                </c:pt>
                <c:pt idx="4788">
                  <c:v>-0.68282471</c:v>
                </c:pt>
                <c:pt idx="4789">
                  <c:v>-0.68282471</c:v>
                </c:pt>
                <c:pt idx="4790">
                  <c:v>-0.68282471</c:v>
                </c:pt>
                <c:pt idx="4791">
                  <c:v>-0.68590049999999991</c:v>
                </c:pt>
                <c:pt idx="4792">
                  <c:v>-0.68897628999999994</c:v>
                </c:pt>
                <c:pt idx="4793">
                  <c:v>-0.68897628999999994</c:v>
                </c:pt>
                <c:pt idx="4794">
                  <c:v>-0.69205207999999996</c:v>
                </c:pt>
                <c:pt idx="4795">
                  <c:v>-0.69205207999999996</c:v>
                </c:pt>
                <c:pt idx="4796">
                  <c:v>-0.69205207999999996</c:v>
                </c:pt>
                <c:pt idx="4797">
                  <c:v>-0.69205207999999996</c:v>
                </c:pt>
                <c:pt idx="4798">
                  <c:v>-0.68897628999999994</c:v>
                </c:pt>
                <c:pt idx="4799">
                  <c:v>-0.68897628999999994</c:v>
                </c:pt>
                <c:pt idx="4800">
                  <c:v>-0.68897628999999994</c:v>
                </c:pt>
                <c:pt idx="4801">
                  <c:v>-0.68590049999999991</c:v>
                </c:pt>
                <c:pt idx="4802">
                  <c:v>-0.68282471</c:v>
                </c:pt>
                <c:pt idx="4803">
                  <c:v>-0.68590049999999991</c:v>
                </c:pt>
                <c:pt idx="4804">
                  <c:v>-0.68590049999999991</c:v>
                </c:pt>
                <c:pt idx="4805">
                  <c:v>-0.68590049999999991</c:v>
                </c:pt>
                <c:pt idx="4806">
                  <c:v>-0.68590049999999991</c:v>
                </c:pt>
                <c:pt idx="4807">
                  <c:v>-0.68897628999999994</c:v>
                </c:pt>
                <c:pt idx="4808">
                  <c:v>-0.68897628999999994</c:v>
                </c:pt>
                <c:pt idx="4809">
                  <c:v>-0.68897628999999994</c:v>
                </c:pt>
                <c:pt idx="4810">
                  <c:v>-0.68897628999999994</c:v>
                </c:pt>
                <c:pt idx="4811">
                  <c:v>-0.68897628999999994</c:v>
                </c:pt>
                <c:pt idx="4812">
                  <c:v>-0.68897628999999994</c:v>
                </c:pt>
                <c:pt idx="4813">
                  <c:v>-0.68897628999999994</c:v>
                </c:pt>
                <c:pt idx="4814">
                  <c:v>-0.68590049999999991</c:v>
                </c:pt>
                <c:pt idx="4815">
                  <c:v>-0.68282471</c:v>
                </c:pt>
                <c:pt idx="4816">
                  <c:v>-0.67974892999999992</c:v>
                </c:pt>
                <c:pt idx="4817">
                  <c:v>-0.67667314000000001</c:v>
                </c:pt>
                <c:pt idx="4818">
                  <c:v>-0.67667314000000001</c:v>
                </c:pt>
                <c:pt idx="4819">
                  <c:v>-0.67667314000000001</c:v>
                </c:pt>
                <c:pt idx="4820">
                  <c:v>-0.67667314000000001</c:v>
                </c:pt>
                <c:pt idx="4821">
                  <c:v>-0.67667314000000001</c:v>
                </c:pt>
                <c:pt idx="4822">
                  <c:v>-0.67667314000000001</c:v>
                </c:pt>
                <c:pt idx="4823">
                  <c:v>-0.67667314000000001</c:v>
                </c:pt>
                <c:pt idx="4824">
                  <c:v>-0.67667314000000001</c:v>
                </c:pt>
                <c:pt idx="4825">
                  <c:v>-0.67667314000000001</c:v>
                </c:pt>
                <c:pt idx="4826">
                  <c:v>-0.67667314000000001</c:v>
                </c:pt>
                <c:pt idx="4827">
                  <c:v>-0.67667314000000001</c:v>
                </c:pt>
                <c:pt idx="4828">
                  <c:v>-0.67667314000000001</c:v>
                </c:pt>
                <c:pt idx="4829">
                  <c:v>-0.67667314000000001</c:v>
                </c:pt>
                <c:pt idx="4830">
                  <c:v>-0.67667314000000001</c:v>
                </c:pt>
                <c:pt idx="4831">
                  <c:v>-0.67667314000000001</c:v>
                </c:pt>
                <c:pt idx="4832">
                  <c:v>-0.67667314000000001</c:v>
                </c:pt>
                <c:pt idx="4833">
                  <c:v>-0.67974892999999992</c:v>
                </c:pt>
                <c:pt idx="4834">
                  <c:v>-0.67974892999999992</c:v>
                </c:pt>
                <c:pt idx="4835">
                  <c:v>-0.67974892999999992</c:v>
                </c:pt>
                <c:pt idx="4836">
                  <c:v>-0.67974892999999992</c:v>
                </c:pt>
                <c:pt idx="4837">
                  <c:v>-0.67974892999999992</c:v>
                </c:pt>
                <c:pt idx="4838">
                  <c:v>-0.67974892999999992</c:v>
                </c:pt>
                <c:pt idx="4839">
                  <c:v>-0.67974892999999992</c:v>
                </c:pt>
                <c:pt idx="4840">
                  <c:v>-0.67974892999999992</c:v>
                </c:pt>
                <c:pt idx="4841">
                  <c:v>-0.67974892999999992</c:v>
                </c:pt>
                <c:pt idx="4842">
                  <c:v>-0.68282471</c:v>
                </c:pt>
                <c:pt idx="4843">
                  <c:v>-0.68282471</c:v>
                </c:pt>
                <c:pt idx="4844">
                  <c:v>-0.68282471</c:v>
                </c:pt>
                <c:pt idx="4845">
                  <c:v>-0.68282471</c:v>
                </c:pt>
                <c:pt idx="4846">
                  <c:v>-0.68282471</c:v>
                </c:pt>
                <c:pt idx="4847">
                  <c:v>-0.68282471</c:v>
                </c:pt>
                <c:pt idx="4848">
                  <c:v>-0.68282471</c:v>
                </c:pt>
                <c:pt idx="4849">
                  <c:v>-0.68282471</c:v>
                </c:pt>
                <c:pt idx="4850">
                  <c:v>-0.68282471</c:v>
                </c:pt>
                <c:pt idx="4851">
                  <c:v>-0.67974892999999992</c:v>
                </c:pt>
                <c:pt idx="4852">
                  <c:v>-0.67974892999999992</c:v>
                </c:pt>
                <c:pt idx="4853">
                  <c:v>-0.67974892999999992</c:v>
                </c:pt>
                <c:pt idx="4854">
                  <c:v>-0.67974892999999992</c:v>
                </c:pt>
                <c:pt idx="4855">
                  <c:v>-0.68282471</c:v>
                </c:pt>
                <c:pt idx="4856">
                  <c:v>-0.67974892999999992</c:v>
                </c:pt>
                <c:pt idx="4857">
                  <c:v>-0.68282471</c:v>
                </c:pt>
                <c:pt idx="4858">
                  <c:v>-0.67974892999999992</c:v>
                </c:pt>
                <c:pt idx="4859">
                  <c:v>-0.68282471</c:v>
                </c:pt>
                <c:pt idx="4860">
                  <c:v>-0.68282471</c:v>
                </c:pt>
                <c:pt idx="4861">
                  <c:v>-0.68282471</c:v>
                </c:pt>
                <c:pt idx="4862">
                  <c:v>-0.68282471</c:v>
                </c:pt>
                <c:pt idx="4863">
                  <c:v>-0.68282471</c:v>
                </c:pt>
                <c:pt idx="4864">
                  <c:v>-0.68282471</c:v>
                </c:pt>
                <c:pt idx="4865">
                  <c:v>-0.68282471</c:v>
                </c:pt>
                <c:pt idx="4866">
                  <c:v>-0.68282471</c:v>
                </c:pt>
                <c:pt idx="4867">
                  <c:v>-0.68282471</c:v>
                </c:pt>
                <c:pt idx="4868">
                  <c:v>-0.68282471</c:v>
                </c:pt>
                <c:pt idx="4869">
                  <c:v>-0.68282471</c:v>
                </c:pt>
                <c:pt idx="4870">
                  <c:v>-0.68282471</c:v>
                </c:pt>
                <c:pt idx="4871">
                  <c:v>-0.68282471</c:v>
                </c:pt>
                <c:pt idx="4872">
                  <c:v>-0.68282471</c:v>
                </c:pt>
                <c:pt idx="4873">
                  <c:v>-0.68282471</c:v>
                </c:pt>
                <c:pt idx="4874">
                  <c:v>-0.68282471</c:v>
                </c:pt>
                <c:pt idx="4875">
                  <c:v>-0.68282471</c:v>
                </c:pt>
                <c:pt idx="4876">
                  <c:v>-0.67974892999999992</c:v>
                </c:pt>
                <c:pt idx="4877">
                  <c:v>-0.67974892999999992</c:v>
                </c:pt>
                <c:pt idx="4878">
                  <c:v>-0.67974892999999992</c:v>
                </c:pt>
                <c:pt idx="4879">
                  <c:v>-0.67974892999999992</c:v>
                </c:pt>
                <c:pt idx="4880">
                  <c:v>-0.67974892999999992</c:v>
                </c:pt>
                <c:pt idx="4881">
                  <c:v>-0.67974892999999992</c:v>
                </c:pt>
                <c:pt idx="4882">
                  <c:v>-0.67974892999999992</c:v>
                </c:pt>
                <c:pt idx="4883">
                  <c:v>-0.67974892999999992</c:v>
                </c:pt>
                <c:pt idx="4884">
                  <c:v>-0.67974892999999992</c:v>
                </c:pt>
                <c:pt idx="4885">
                  <c:v>-0.67974892999999992</c:v>
                </c:pt>
                <c:pt idx="4886">
                  <c:v>-0.67974892999999992</c:v>
                </c:pt>
                <c:pt idx="4887">
                  <c:v>-0.67974892999999992</c:v>
                </c:pt>
                <c:pt idx="4888">
                  <c:v>-0.67974892999999992</c:v>
                </c:pt>
                <c:pt idx="4889">
                  <c:v>-0.67974892999999992</c:v>
                </c:pt>
                <c:pt idx="4890">
                  <c:v>-0.67974892999999992</c:v>
                </c:pt>
                <c:pt idx="4891">
                  <c:v>-0.67667314000000001</c:v>
                </c:pt>
                <c:pt idx="4892">
                  <c:v>-0.67667314000000001</c:v>
                </c:pt>
                <c:pt idx="4893">
                  <c:v>-0.67667314000000001</c:v>
                </c:pt>
                <c:pt idx="4894">
                  <c:v>-0.67667314000000001</c:v>
                </c:pt>
                <c:pt idx="4895">
                  <c:v>-0.67667314000000001</c:v>
                </c:pt>
                <c:pt idx="4896">
                  <c:v>-0.67359734999999998</c:v>
                </c:pt>
                <c:pt idx="4897">
                  <c:v>-0.67359734999999998</c:v>
                </c:pt>
                <c:pt idx="4898">
                  <c:v>-0.67359734999999998</c:v>
                </c:pt>
                <c:pt idx="4899">
                  <c:v>-0.67359734999999998</c:v>
                </c:pt>
                <c:pt idx="4900">
                  <c:v>-0.67359734999999998</c:v>
                </c:pt>
                <c:pt idx="4901">
                  <c:v>-0.67359734999999998</c:v>
                </c:pt>
                <c:pt idx="4902">
                  <c:v>-0.67359734999999998</c:v>
                </c:pt>
                <c:pt idx="4903">
                  <c:v>-0.67359734999999998</c:v>
                </c:pt>
                <c:pt idx="4904">
                  <c:v>-0.67359734999999998</c:v>
                </c:pt>
                <c:pt idx="4905">
                  <c:v>-0.67359734999999998</c:v>
                </c:pt>
                <c:pt idx="4906">
                  <c:v>-0.67359734999999998</c:v>
                </c:pt>
                <c:pt idx="4907">
                  <c:v>-0.67359734999999998</c:v>
                </c:pt>
                <c:pt idx="4908">
                  <c:v>-0.67359734999999998</c:v>
                </c:pt>
                <c:pt idx="4909">
                  <c:v>-0.67359734999999998</c:v>
                </c:pt>
                <c:pt idx="4910">
                  <c:v>-0.67359734999999998</c:v>
                </c:pt>
                <c:pt idx="4911">
                  <c:v>-0.67359734999999998</c:v>
                </c:pt>
                <c:pt idx="4912">
                  <c:v>-0.67359734999999998</c:v>
                </c:pt>
                <c:pt idx="4913">
                  <c:v>-0.67052157000000001</c:v>
                </c:pt>
                <c:pt idx="4914">
                  <c:v>-0.67052157000000001</c:v>
                </c:pt>
                <c:pt idx="4915">
                  <c:v>-0.67052157000000001</c:v>
                </c:pt>
                <c:pt idx="4916">
                  <c:v>-0.67052157000000001</c:v>
                </c:pt>
                <c:pt idx="4917">
                  <c:v>-0.67052157000000001</c:v>
                </c:pt>
                <c:pt idx="4918">
                  <c:v>-0.67052157000000001</c:v>
                </c:pt>
                <c:pt idx="4919">
                  <c:v>-0.67052157000000001</c:v>
                </c:pt>
                <c:pt idx="4920">
                  <c:v>-0.67052157000000001</c:v>
                </c:pt>
                <c:pt idx="4921">
                  <c:v>-0.67052157000000001</c:v>
                </c:pt>
                <c:pt idx="4922">
                  <c:v>-0.67052157000000001</c:v>
                </c:pt>
                <c:pt idx="4923">
                  <c:v>-0.67052157000000001</c:v>
                </c:pt>
                <c:pt idx="4924">
                  <c:v>-0.67052157000000001</c:v>
                </c:pt>
                <c:pt idx="4925">
                  <c:v>-0.67052157000000001</c:v>
                </c:pt>
                <c:pt idx="4926">
                  <c:v>-0.67052157000000001</c:v>
                </c:pt>
                <c:pt idx="4927">
                  <c:v>-0.66744577999999999</c:v>
                </c:pt>
                <c:pt idx="4928">
                  <c:v>-0.66436998999999997</c:v>
                </c:pt>
                <c:pt idx="4929">
                  <c:v>-0.66436998999999997</c:v>
                </c:pt>
                <c:pt idx="4930">
                  <c:v>-0.66436998999999997</c:v>
                </c:pt>
                <c:pt idx="4931">
                  <c:v>-0.66129419999999994</c:v>
                </c:pt>
                <c:pt idx="4932">
                  <c:v>-0.66436998999999997</c:v>
                </c:pt>
                <c:pt idx="4933">
                  <c:v>-0.66436998999999997</c:v>
                </c:pt>
                <c:pt idx="4934">
                  <c:v>-0.66436998999999997</c:v>
                </c:pt>
                <c:pt idx="4935">
                  <c:v>-0.66436998999999997</c:v>
                </c:pt>
                <c:pt idx="4936">
                  <c:v>-0.66129419999999994</c:v>
                </c:pt>
                <c:pt idx="4937">
                  <c:v>-0.66129419999999994</c:v>
                </c:pt>
                <c:pt idx="4938">
                  <c:v>-0.65821840999999992</c:v>
                </c:pt>
                <c:pt idx="4939">
                  <c:v>-0.65821840999999992</c:v>
                </c:pt>
                <c:pt idx="4940">
                  <c:v>-0.65821840999999992</c:v>
                </c:pt>
                <c:pt idx="4941">
                  <c:v>-0.65821840999999992</c:v>
                </c:pt>
                <c:pt idx="4942">
                  <c:v>-0.65821840999999992</c:v>
                </c:pt>
                <c:pt idx="4943">
                  <c:v>-0.65821840999999992</c:v>
                </c:pt>
                <c:pt idx="4944">
                  <c:v>-0.65821840999999992</c:v>
                </c:pt>
                <c:pt idx="4945">
                  <c:v>-0.65821840999999992</c:v>
                </c:pt>
                <c:pt idx="4946">
                  <c:v>-0.65821840999999992</c:v>
                </c:pt>
                <c:pt idx="4947">
                  <c:v>-0.66129419999999994</c:v>
                </c:pt>
                <c:pt idx="4948">
                  <c:v>-0.66129419999999994</c:v>
                </c:pt>
                <c:pt idx="4949">
                  <c:v>-0.66129419999999994</c:v>
                </c:pt>
                <c:pt idx="4950">
                  <c:v>-0.66129419999999994</c:v>
                </c:pt>
                <c:pt idx="4951">
                  <c:v>-0.66129419999999994</c:v>
                </c:pt>
                <c:pt idx="4952">
                  <c:v>-0.66436998999999997</c:v>
                </c:pt>
                <c:pt idx="4953">
                  <c:v>-0.66436998999999997</c:v>
                </c:pt>
                <c:pt idx="4954">
                  <c:v>-0.66436998999999997</c:v>
                </c:pt>
                <c:pt idx="4955">
                  <c:v>-0.66436998999999997</c:v>
                </c:pt>
                <c:pt idx="4956">
                  <c:v>-0.66436998999999997</c:v>
                </c:pt>
                <c:pt idx="4957">
                  <c:v>-0.66436998999999997</c:v>
                </c:pt>
                <c:pt idx="4958">
                  <c:v>-0.66436998999999997</c:v>
                </c:pt>
                <c:pt idx="4959">
                  <c:v>-0.66436998999999997</c:v>
                </c:pt>
                <c:pt idx="4960">
                  <c:v>-0.66436998999999997</c:v>
                </c:pt>
                <c:pt idx="4961">
                  <c:v>-0.66436998999999997</c:v>
                </c:pt>
                <c:pt idx="4962">
                  <c:v>-0.66436998999999997</c:v>
                </c:pt>
                <c:pt idx="4963">
                  <c:v>-0.66436998999999997</c:v>
                </c:pt>
                <c:pt idx="4964">
                  <c:v>-0.66436998999999997</c:v>
                </c:pt>
                <c:pt idx="4965">
                  <c:v>-0.66436998999999997</c:v>
                </c:pt>
                <c:pt idx="4966">
                  <c:v>-0.66436998999999997</c:v>
                </c:pt>
                <c:pt idx="4967">
                  <c:v>-0.66436998999999997</c:v>
                </c:pt>
                <c:pt idx="4968">
                  <c:v>-0.66436998999999997</c:v>
                </c:pt>
                <c:pt idx="4969">
                  <c:v>-0.66436998999999997</c:v>
                </c:pt>
                <c:pt idx="4970">
                  <c:v>-0.66436998999999997</c:v>
                </c:pt>
                <c:pt idx="4971">
                  <c:v>-0.66436998999999997</c:v>
                </c:pt>
                <c:pt idx="4972">
                  <c:v>-0.66436998999999997</c:v>
                </c:pt>
                <c:pt idx="4973">
                  <c:v>-0.66436998999999997</c:v>
                </c:pt>
                <c:pt idx="4974">
                  <c:v>-0.66436998999999997</c:v>
                </c:pt>
                <c:pt idx="4975">
                  <c:v>-0.66436998999999997</c:v>
                </c:pt>
                <c:pt idx="4976">
                  <c:v>-0.66436998999999997</c:v>
                </c:pt>
                <c:pt idx="4977">
                  <c:v>-0.66744577999999999</c:v>
                </c:pt>
                <c:pt idx="4978">
                  <c:v>-0.66744577999999999</c:v>
                </c:pt>
                <c:pt idx="4979">
                  <c:v>-0.66744577999999999</c:v>
                </c:pt>
                <c:pt idx="4980">
                  <c:v>-0.66744577999999999</c:v>
                </c:pt>
                <c:pt idx="4981">
                  <c:v>-0.66744577999999999</c:v>
                </c:pt>
                <c:pt idx="4982">
                  <c:v>-0.67052157000000001</c:v>
                </c:pt>
                <c:pt idx="4983">
                  <c:v>-0.67052157000000001</c:v>
                </c:pt>
                <c:pt idx="4984">
                  <c:v>-0.67052157000000001</c:v>
                </c:pt>
                <c:pt idx="4985">
                  <c:v>-0.66744577999999999</c:v>
                </c:pt>
                <c:pt idx="4986">
                  <c:v>-0.67052157000000001</c:v>
                </c:pt>
                <c:pt idx="4987">
                  <c:v>-0.67052157000000001</c:v>
                </c:pt>
                <c:pt idx="4988">
                  <c:v>-0.67052157000000001</c:v>
                </c:pt>
                <c:pt idx="4989">
                  <c:v>-0.67052157000000001</c:v>
                </c:pt>
                <c:pt idx="4990">
                  <c:v>-0.67359734999999998</c:v>
                </c:pt>
                <c:pt idx="4991">
                  <c:v>-0.67359734999999998</c:v>
                </c:pt>
                <c:pt idx="4992">
                  <c:v>-0.67359734999999998</c:v>
                </c:pt>
                <c:pt idx="4993">
                  <c:v>-0.67667314000000001</c:v>
                </c:pt>
                <c:pt idx="4994">
                  <c:v>-0.67974892999999992</c:v>
                </c:pt>
                <c:pt idx="4995">
                  <c:v>-0.67974892999999992</c:v>
                </c:pt>
                <c:pt idx="4996">
                  <c:v>-0.67667314000000001</c:v>
                </c:pt>
                <c:pt idx="4997">
                  <c:v>-0.67359734999999998</c:v>
                </c:pt>
                <c:pt idx="4998">
                  <c:v>-0.67359734999999998</c:v>
                </c:pt>
                <c:pt idx="4999">
                  <c:v>-0.67359734999999998</c:v>
                </c:pt>
                <c:pt idx="5000">
                  <c:v>-0.67052157000000001</c:v>
                </c:pt>
                <c:pt idx="5001">
                  <c:v>-0.67052157000000001</c:v>
                </c:pt>
                <c:pt idx="5002">
                  <c:v>-0.67052157000000001</c:v>
                </c:pt>
                <c:pt idx="5003">
                  <c:v>-0.67359734999999998</c:v>
                </c:pt>
                <c:pt idx="5004">
                  <c:v>-0.67667314000000001</c:v>
                </c:pt>
                <c:pt idx="5005">
                  <c:v>-0.67667314000000001</c:v>
                </c:pt>
                <c:pt idx="5006">
                  <c:v>-0.67974892999999992</c:v>
                </c:pt>
                <c:pt idx="5007">
                  <c:v>-0.67974892999999992</c:v>
                </c:pt>
                <c:pt idx="5008">
                  <c:v>-0.67974892999999992</c:v>
                </c:pt>
                <c:pt idx="5009">
                  <c:v>-0.67974892999999992</c:v>
                </c:pt>
                <c:pt idx="5010">
                  <c:v>-0.67667314000000001</c:v>
                </c:pt>
                <c:pt idx="5011">
                  <c:v>-0.67359734999999998</c:v>
                </c:pt>
                <c:pt idx="5012">
                  <c:v>-0.67359734999999998</c:v>
                </c:pt>
                <c:pt idx="5013">
                  <c:v>-0.67359734999999998</c:v>
                </c:pt>
                <c:pt idx="5014">
                  <c:v>-0.67359734999999998</c:v>
                </c:pt>
                <c:pt idx="5015">
                  <c:v>-0.67667314000000001</c:v>
                </c:pt>
                <c:pt idx="5016">
                  <c:v>-0.67974892999999992</c:v>
                </c:pt>
                <c:pt idx="5017">
                  <c:v>-0.67974892999999992</c:v>
                </c:pt>
                <c:pt idx="5018">
                  <c:v>-0.67974892999999992</c:v>
                </c:pt>
                <c:pt idx="5019">
                  <c:v>-0.68282471</c:v>
                </c:pt>
                <c:pt idx="5020">
                  <c:v>-0.68282471</c:v>
                </c:pt>
                <c:pt idx="5021">
                  <c:v>-0.67974892999999992</c:v>
                </c:pt>
                <c:pt idx="5022">
                  <c:v>-0.67667314000000001</c:v>
                </c:pt>
                <c:pt idx="5023">
                  <c:v>-0.67974892999999992</c:v>
                </c:pt>
                <c:pt idx="5024">
                  <c:v>-0.67974892999999992</c:v>
                </c:pt>
                <c:pt idx="5025">
                  <c:v>-0.67667314000000001</c:v>
                </c:pt>
                <c:pt idx="5026">
                  <c:v>-0.67667314000000001</c:v>
                </c:pt>
                <c:pt idx="5027">
                  <c:v>-0.67974892999999992</c:v>
                </c:pt>
                <c:pt idx="5028">
                  <c:v>-0.68282471</c:v>
                </c:pt>
                <c:pt idx="5029">
                  <c:v>-0.68282471</c:v>
                </c:pt>
                <c:pt idx="5030">
                  <c:v>-0.68590049999999991</c:v>
                </c:pt>
                <c:pt idx="5031">
                  <c:v>-0.68897628999999994</c:v>
                </c:pt>
                <c:pt idx="5032">
                  <c:v>-0.69205207999999996</c:v>
                </c:pt>
                <c:pt idx="5033">
                  <c:v>-0.69205207999999996</c:v>
                </c:pt>
                <c:pt idx="5034">
                  <c:v>-0.68897628999999994</c:v>
                </c:pt>
                <c:pt idx="5035">
                  <c:v>-0.68590049999999991</c:v>
                </c:pt>
                <c:pt idx="5036">
                  <c:v>-0.68590049999999991</c:v>
                </c:pt>
                <c:pt idx="5037">
                  <c:v>-0.68282471</c:v>
                </c:pt>
                <c:pt idx="5038">
                  <c:v>-0.67974892999999992</c:v>
                </c:pt>
                <c:pt idx="5039">
                  <c:v>-0.67974892999999992</c:v>
                </c:pt>
                <c:pt idx="5040">
                  <c:v>-0.68282471</c:v>
                </c:pt>
                <c:pt idx="5041">
                  <c:v>-0.68590049999999991</c:v>
                </c:pt>
                <c:pt idx="5042">
                  <c:v>-0.68590049999999991</c:v>
                </c:pt>
                <c:pt idx="5043">
                  <c:v>-0.68897628999999994</c:v>
                </c:pt>
                <c:pt idx="5044">
                  <c:v>-0.69205207999999996</c:v>
                </c:pt>
                <c:pt idx="5045">
                  <c:v>-0.69205207999999996</c:v>
                </c:pt>
                <c:pt idx="5046">
                  <c:v>-0.69205207999999996</c:v>
                </c:pt>
                <c:pt idx="5047">
                  <c:v>-0.68897628999999994</c:v>
                </c:pt>
                <c:pt idx="5048">
                  <c:v>-0.68282471</c:v>
                </c:pt>
                <c:pt idx="5049">
                  <c:v>-0.68282471</c:v>
                </c:pt>
                <c:pt idx="5050">
                  <c:v>-0.67974892999999992</c:v>
                </c:pt>
                <c:pt idx="5051">
                  <c:v>-0.67974892999999992</c:v>
                </c:pt>
                <c:pt idx="5052">
                  <c:v>-0.67974892999999992</c:v>
                </c:pt>
                <c:pt idx="5053">
                  <c:v>-0.67974892999999992</c:v>
                </c:pt>
                <c:pt idx="5054">
                  <c:v>-0.68282471</c:v>
                </c:pt>
                <c:pt idx="5055">
                  <c:v>-0.68282471</c:v>
                </c:pt>
                <c:pt idx="5056">
                  <c:v>-0.68282471</c:v>
                </c:pt>
                <c:pt idx="5057">
                  <c:v>-0.68590049999999991</c:v>
                </c:pt>
                <c:pt idx="5058">
                  <c:v>-0.68897628999999994</c:v>
                </c:pt>
                <c:pt idx="5059">
                  <c:v>-0.68897628999999994</c:v>
                </c:pt>
                <c:pt idx="5060">
                  <c:v>-0.68897628999999994</c:v>
                </c:pt>
                <c:pt idx="5061">
                  <c:v>-0.68897628999999994</c:v>
                </c:pt>
                <c:pt idx="5062">
                  <c:v>-0.68897628999999994</c:v>
                </c:pt>
                <c:pt idx="5063">
                  <c:v>-0.68590049999999991</c:v>
                </c:pt>
                <c:pt idx="5064">
                  <c:v>-0.68590049999999991</c:v>
                </c:pt>
                <c:pt idx="5065">
                  <c:v>-0.68590049999999991</c:v>
                </c:pt>
                <c:pt idx="5066">
                  <c:v>-0.68590049999999991</c:v>
                </c:pt>
                <c:pt idx="5067">
                  <c:v>-0.68590049999999991</c:v>
                </c:pt>
                <c:pt idx="5068">
                  <c:v>-0.68590049999999991</c:v>
                </c:pt>
                <c:pt idx="5069">
                  <c:v>-0.68590049999999991</c:v>
                </c:pt>
                <c:pt idx="5070">
                  <c:v>-0.68897628999999994</c:v>
                </c:pt>
                <c:pt idx="5071">
                  <c:v>-0.69205207999999996</c:v>
                </c:pt>
                <c:pt idx="5072">
                  <c:v>-0.69205207999999996</c:v>
                </c:pt>
                <c:pt idx="5073">
                  <c:v>-0.69512785999999993</c:v>
                </c:pt>
                <c:pt idx="5074">
                  <c:v>-0.69512785999999993</c:v>
                </c:pt>
                <c:pt idx="5075">
                  <c:v>-0.69512785999999993</c:v>
                </c:pt>
                <c:pt idx="5076">
                  <c:v>-0.69512785999999993</c:v>
                </c:pt>
                <c:pt idx="5077">
                  <c:v>-0.69512785999999993</c:v>
                </c:pt>
                <c:pt idx="5078">
                  <c:v>-0.69820364999999995</c:v>
                </c:pt>
                <c:pt idx="5079">
                  <c:v>-0.69820364999999995</c:v>
                </c:pt>
                <c:pt idx="5080">
                  <c:v>-0.69820364999999995</c:v>
                </c:pt>
                <c:pt idx="5081">
                  <c:v>-0.69512785999999993</c:v>
                </c:pt>
                <c:pt idx="5082">
                  <c:v>-0.69512785999999993</c:v>
                </c:pt>
                <c:pt idx="5083">
                  <c:v>-0.69512785999999993</c:v>
                </c:pt>
                <c:pt idx="5084">
                  <c:v>-0.69820364999999995</c:v>
                </c:pt>
                <c:pt idx="5085">
                  <c:v>-0.69820364999999995</c:v>
                </c:pt>
                <c:pt idx="5086">
                  <c:v>-0.69820364999999995</c:v>
                </c:pt>
                <c:pt idx="5087">
                  <c:v>-0.69820364999999995</c:v>
                </c:pt>
                <c:pt idx="5088">
                  <c:v>-0.69820364999999995</c:v>
                </c:pt>
                <c:pt idx="5089">
                  <c:v>-0.69820364999999995</c:v>
                </c:pt>
                <c:pt idx="5090">
                  <c:v>-0.69820364999999995</c:v>
                </c:pt>
                <c:pt idx="5091">
                  <c:v>-0.69512785999999993</c:v>
                </c:pt>
                <c:pt idx="5092">
                  <c:v>-0.69512785999999993</c:v>
                </c:pt>
                <c:pt idx="5093">
                  <c:v>-0.69512785999999993</c:v>
                </c:pt>
                <c:pt idx="5094">
                  <c:v>-0.69512785999999993</c:v>
                </c:pt>
                <c:pt idx="5095">
                  <c:v>-0.69512785999999993</c:v>
                </c:pt>
                <c:pt idx="5096">
                  <c:v>-0.69512785999999993</c:v>
                </c:pt>
                <c:pt idx="5097">
                  <c:v>-0.69512785999999993</c:v>
                </c:pt>
                <c:pt idx="5098">
                  <c:v>-0.69512785999999993</c:v>
                </c:pt>
                <c:pt idx="5099">
                  <c:v>-0.69512785999999993</c:v>
                </c:pt>
                <c:pt idx="5100">
                  <c:v>-0.69512785999999993</c:v>
                </c:pt>
                <c:pt idx="5101">
                  <c:v>-0.69512785999999993</c:v>
                </c:pt>
                <c:pt idx="5102">
                  <c:v>-0.69512785999999993</c:v>
                </c:pt>
                <c:pt idx="5103">
                  <c:v>-0.69512785999999993</c:v>
                </c:pt>
                <c:pt idx="5104">
                  <c:v>-0.69512785999999993</c:v>
                </c:pt>
                <c:pt idx="5105">
                  <c:v>-0.69512785999999993</c:v>
                </c:pt>
                <c:pt idx="5106">
                  <c:v>-0.69205207999999996</c:v>
                </c:pt>
                <c:pt idx="5107">
                  <c:v>-0.69512785999999993</c:v>
                </c:pt>
                <c:pt idx="5108">
                  <c:v>-0.69512785999999993</c:v>
                </c:pt>
                <c:pt idx="5109">
                  <c:v>-0.69512785999999993</c:v>
                </c:pt>
                <c:pt idx="5110">
                  <c:v>-0.69512785999999993</c:v>
                </c:pt>
                <c:pt idx="5111">
                  <c:v>-0.69512785999999993</c:v>
                </c:pt>
                <c:pt idx="5112">
                  <c:v>-0.69820364999999995</c:v>
                </c:pt>
                <c:pt idx="5113">
                  <c:v>-0.69512785999999993</c:v>
                </c:pt>
                <c:pt idx="5114">
                  <c:v>-0.69820364999999995</c:v>
                </c:pt>
                <c:pt idx="5115">
                  <c:v>-0.69512785999999993</c:v>
                </c:pt>
                <c:pt idx="5116">
                  <c:v>-0.69512785999999993</c:v>
                </c:pt>
                <c:pt idx="5117">
                  <c:v>-0.69512785999999993</c:v>
                </c:pt>
                <c:pt idx="5118">
                  <c:v>-0.69512785999999993</c:v>
                </c:pt>
                <c:pt idx="5119">
                  <c:v>-0.69512785999999993</c:v>
                </c:pt>
                <c:pt idx="5120">
                  <c:v>-0.69512785999999993</c:v>
                </c:pt>
                <c:pt idx="5121">
                  <c:v>-0.69512785999999993</c:v>
                </c:pt>
                <c:pt idx="5122">
                  <c:v>-0.69512785999999993</c:v>
                </c:pt>
                <c:pt idx="5123">
                  <c:v>-0.69512785999999993</c:v>
                </c:pt>
                <c:pt idx="5124">
                  <c:v>-0.69512785999999993</c:v>
                </c:pt>
                <c:pt idx="5125">
                  <c:v>-0.69512785999999993</c:v>
                </c:pt>
                <c:pt idx="5126">
                  <c:v>-0.69512785999999993</c:v>
                </c:pt>
                <c:pt idx="5127">
                  <c:v>-0.69512785999999993</c:v>
                </c:pt>
                <c:pt idx="5128">
                  <c:v>-0.69512785999999993</c:v>
                </c:pt>
                <c:pt idx="5129">
                  <c:v>-0.69512785999999993</c:v>
                </c:pt>
                <c:pt idx="5130">
                  <c:v>-0.69512785999999993</c:v>
                </c:pt>
                <c:pt idx="5131">
                  <c:v>-0.69512785999999993</c:v>
                </c:pt>
                <c:pt idx="5132">
                  <c:v>-0.69820364999999995</c:v>
                </c:pt>
                <c:pt idx="5133">
                  <c:v>-0.69820364999999995</c:v>
                </c:pt>
                <c:pt idx="5134">
                  <c:v>-0.69820364999999995</c:v>
                </c:pt>
                <c:pt idx="5135">
                  <c:v>-0.69820364999999995</c:v>
                </c:pt>
                <c:pt idx="5136">
                  <c:v>-0.69820364999999995</c:v>
                </c:pt>
                <c:pt idx="5137">
                  <c:v>-0.69820364999999995</c:v>
                </c:pt>
                <c:pt idx="5138">
                  <c:v>-0.69820364999999995</c:v>
                </c:pt>
                <c:pt idx="5139">
                  <c:v>-0.69820364999999995</c:v>
                </c:pt>
                <c:pt idx="5140">
                  <c:v>-0.69820364999999995</c:v>
                </c:pt>
                <c:pt idx="5141">
                  <c:v>-0.69820364999999995</c:v>
                </c:pt>
                <c:pt idx="5142">
                  <c:v>-0.69820364999999995</c:v>
                </c:pt>
                <c:pt idx="5143">
                  <c:v>-0.69820364999999995</c:v>
                </c:pt>
                <c:pt idx="5144">
                  <c:v>-0.69820364999999995</c:v>
                </c:pt>
                <c:pt idx="5145">
                  <c:v>-0.69820364999999995</c:v>
                </c:pt>
                <c:pt idx="5146">
                  <c:v>-0.69820364999999995</c:v>
                </c:pt>
                <c:pt idx="5147">
                  <c:v>-0.70127943999999998</c:v>
                </c:pt>
                <c:pt idx="5148">
                  <c:v>-0.70127943999999998</c:v>
                </c:pt>
                <c:pt idx="5149">
                  <c:v>-0.70127943999999998</c:v>
                </c:pt>
                <c:pt idx="5150">
                  <c:v>-0.70127943999999998</c:v>
                </c:pt>
                <c:pt idx="5151">
                  <c:v>-0.70127943999999998</c:v>
                </c:pt>
                <c:pt idx="5152">
                  <c:v>-0.70435523</c:v>
                </c:pt>
                <c:pt idx="5153">
                  <c:v>-0.70435523</c:v>
                </c:pt>
                <c:pt idx="5154">
                  <c:v>-0.70435523</c:v>
                </c:pt>
                <c:pt idx="5155">
                  <c:v>-0.70127943999999998</c:v>
                </c:pt>
                <c:pt idx="5156">
                  <c:v>-0.70127943999999998</c:v>
                </c:pt>
                <c:pt idx="5157">
                  <c:v>-0.70127943999999998</c:v>
                </c:pt>
                <c:pt idx="5158">
                  <c:v>-0.70127943999999998</c:v>
                </c:pt>
                <c:pt idx="5159">
                  <c:v>-0.70127943999999998</c:v>
                </c:pt>
                <c:pt idx="5160">
                  <c:v>-0.70127943999999998</c:v>
                </c:pt>
                <c:pt idx="5161">
                  <c:v>-0.70127943999999998</c:v>
                </c:pt>
                <c:pt idx="5162">
                  <c:v>-0.70127943999999998</c:v>
                </c:pt>
                <c:pt idx="5163">
                  <c:v>-0.70127943999999998</c:v>
                </c:pt>
                <c:pt idx="5164">
                  <c:v>-0.70127943999999998</c:v>
                </c:pt>
                <c:pt idx="5165">
                  <c:v>-0.70127943999999998</c:v>
                </c:pt>
                <c:pt idx="5166">
                  <c:v>-0.70127943999999998</c:v>
                </c:pt>
                <c:pt idx="5167">
                  <c:v>-0.70127943999999998</c:v>
                </c:pt>
                <c:pt idx="5168">
                  <c:v>-0.70127943999999998</c:v>
                </c:pt>
                <c:pt idx="5169">
                  <c:v>-0.70435523</c:v>
                </c:pt>
                <c:pt idx="5170">
                  <c:v>-0.70435523</c:v>
                </c:pt>
                <c:pt idx="5171">
                  <c:v>-0.70435523</c:v>
                </c:pt>
                <c:pt idx="5172">
                  <c:v>-0.70435523</c:v>
                </c:pt>
                <c:pt idx="5173">
                  <c:v>-0.70435523</c:v>
                </c:pt>
                <c:pt idx="5174">
                  <c:v>-0.70435523</c:v>
                </c:pt>
                <c:pt idx="5175">
                  <c:v>-0.70435523</c:v>
                </c:pt>
                <c:pt idx="5176">
                  <c:v>-0.70435523</c:v>
                </c:pt>
                <c:pt idx="5177">
                  <c:v>-0.70435523</c:v>
                </c:pt>
                <c:pt idx="5178">
                  <c:v>-0.70435523</c:v>
                </c:pt>
                <c:pt idx="5179">
                  <c:v>-0.70435523</c:v>
                </c:pt>
                <c:pt idx="5180">
                  <c:v>-0.70435523</c:v>
                </c:pt>
                <c:pt idx="5181">
                  <c:v>-0.70435523</c:v>
                </c:pt>
                <c:pt idx="5182">
                  <c:v>-0.70127943999999998</c:v>
                </c:pt>
                <c:pt idx="5183">
                  <c:v>-0.70435523</c:v>
                </c:pt>
                <c:pt idx="5184">
                  <c:v>-0.70743100999999997</c:v>
                </c:pt>
                <c:pt idx="5185">
                  <c:v>-0.70743100999999997</c:v>
                </c:pt>
                <c:pt idx="5186">
                  <c:v>-0.70435523</c:v>
                </c:pt>
                <c:pt idx="5187">
                  <c:v>-0.70435523</c:v>
                </c:pt>
                <c:pt idx="5188">
                  <c:v>-0.70435523</c:v>
                </c:pt>
                <c:pt idx="5189">
                  <c:v>-0.70435523</c:v>
                </c:pt>
                <c:pt idx="5190">
                  <c:v>-0.70435523</c:v>
                </c:pt>
                <c:pt idx="5191">
                  <c:v>-0.70435523</c:v>
                </c:pt>
                <c:pt idx="5192">
                  <c:v>-0.70743100999999997</c:v>
                </c:pt>
                <c:pt idx="5193">
                  <c:v>-0.70743100999999997</c:v>
                </c:pt>
                <c:pt idx="5194">
                  <c:v>-0.71050679999999999</c:v>
                </c:pt>
                <c:pt idx="5195">
                  <c:v>-0.71050679999999999</c:v>
                </c:pt>
                <c:pt idx="5196">
                  <c:v>-0.71050679999999999</c:v>
                </c:pt>
                <c:pt idx="5197">
                  <c:v>-0.71050679999999999</c:v>
                </c:pt>
                <c:pt idx="5198">
                  <c:v>-0.71050679999999999</c:v>
                </c:pt>
                <c:pt idx="5199">
                  <c:v>-0.71050679999999999</c:v>
                </c:pt>
                <c:pt idx="5200">
                  <c:v>-0.71050679999999999</c:v>
                </c:pt>
                <c:pt idx="5201">
                  <c:v>-0.71050679999999999</c:v>
                </c:pt>
                <c:pt idx="5202">
                  <c:v>-0.71050679999999999</c:v>
                </c:pt>
                <c:pt idx="5203">
                  <c:v>-0.71050679999999999</c:v>
                </c:pt>
                <c:pt idx="5204">
                  <c:v>-0.71050679999999999</c:v>
                </c:pt>
                <c:pt idx="5205">
                  <c:v>-0.71050679999999999</c:v>
                </c:pt>
                <c:pt idx="5206">
                  <c:v>-0.71050679999999999</c:v>
                </c:pt>
                <c:pt idx="5207">
                  <c:v>-0.70743100999999997</c:v>
                </c:pt>
                <c:pt idx="5208">
                  <c:v>-0.70435523</c:v>
                </c:pt>
                <c:pt idx="5209">
                  <c:v>-0.70435523</c:v>
                </c:pt>
                <c:pt idx="5210">
                  <c:v>-0.70435523</c:v>
                </c:pt>
                <c:pt idx="5211">
                  <c:v>-0.70127943999999998</c:v>
                </c:pt>
                <c:pt idx="5212">
                  <c:v>-0.70127943999999998</c:v>
                </c:pt>
                <c:pt idx="5213">
                  <c:v>-0.70127943999999998</c:v>
                </c:pt>
                <c:pt idx="5214">
                  <c:v>-0.70127943999999998</c:v>
                </c:pt>
                <c:pt idx="5215">
                  <c:v>-0.70127943999999998</c:v>
                </c:pt>
                <c:pt idx="5216">
                  <c:v>-0.70127943999999998</c:v>
                </c:pt>
                <c:pt idx="5217">
                  <c:v>-0.70127943999999998</c:v>
                </c:pt>
                <c:pt idx="5218">
                  <c:v>-0.70127943999999998</c:v>
                </c:pt>
                <c:pt idx="5219">
                  <c:v>-0.70127943999999998</c:v>
                </c:pt>
                <c:pt idx="5220">
                  <c:v>-0.70127943999999998</c:v>
                </c:pt>
                <c:pt idx="5221">
                  <c:v>-0.70127943999999998</c:v>
                </c:pt>
                <c:pt idx="5222">
                  <c:v>-0.70127943999999998</c:v>
                </c:pt>
                <c:pt idx="5223">
                  <c:v>-0.70127943999999998</c:v>
                </c:pt>
                <c:pt idx="5224">
                  <c:v>-0.70127943999999998</c:v>
                </c:pt>
                <c:pt idx="5225">
                  <c:v>-0.70127943999999998</c:v>
                </c:pt>
                <c:pt idx="5226">
                  <c:v>-0.70127943999999998</c:v>
                </c:pt>
                <c:pt idx="5227">
                  <c:v>-0.70127943999999998</c:v>
                </c:pt>
                <c:pt idx="5228">
                  <c:v>-0.70127943999999998</c:v>
                </c:pt>
                <c:pt idx="5229">
                  <c:v>-0.70127943999999998</c:v>
                </c:pt>
                <c:pt idx="5230">
                  <c:v>-0.70127943999999998</c:v>
                </c:pt>
                <c:pt idx="5231">
                  <c:v>-0.70127943999999998</c:v>
                </c:pt>
                <c:pt idx="5232">
                  <c:v>-0.70127943999999998</c:v>
                </c:pt>
                <c:pt idx="5233">
                  <c:v>-0.70127943999999998</c:v>
                </c:pt>
                <c:pt idx="5234">
                  <c:v>-0.70127943999999998</c:v>
                </c:pt>
                <c:pt idx="5235">
                  <c:v>-0.70127943999999998</c:v>
                </c:pt>
                <c:pt idx="5236">
                  <c:v>-0.70127943999999998</c:v>
                </c:pt>
                <c:pt idx="5237">
                  <c:v>-0.70127943999999998</c:v>
                </c:pt>
                <c:pt idx="5238">
                  <c:v>-0.69820364999999995</c:v>
                </c:pt>
                <c:pt idx="5239">
                  <c:v>-0.69512785999999993</c:v>
                </c:pt>
                <c:pt idx="5240">
                  <c:v>-0.69512785999999993</c:v>
                </c:pt>
                <c:pt idx="5241">
                  <c:v>-0.69512785999999993</c:v>
                </c:pt>
                <c:pt idx="5242">
                  <c:v>-0.69205207999999996</c:v>
                </c:pt>
                <c:pt idx="5243">
                  <c:v>-0.69205207999999996</c:v>
                </c:pt>
                <c:pt idx="5244">
                  <c:v>-0.69205207999999996</c:v>
                </c:pt>
                <c:pt idx="5245">
                  <c:v>-0.69205207999999996</c:v>
                </c:pt>
                <c:pt idx="5246">
                  <c:v>-0.69205207999999996</c:v>
                </c:pt>
                <c:pt idx="5247">
                  <c:v>-0.69205207999999996</c:v>
                </c:pt>
                <c:pt idx="5248">
                  <c:v>-0.69205207999999996</c:v>
                </c:pt>
                <c:pt idx="5249">
                  <c:v>-0.69205207999999996</c:v>
                </c:pt>
                <c:pt idx="5250">
                  <c:v>-0.69205207999999996</c:v>
                </c:pt>
                <c:pt idx="5251">
                  <c:v>-0.69205207999999996</c:v>
                </c:pt>
                <c:pt idx="5252">
                  <c:v>-0.69205207999999996</c:v>
                </c:pt>
                <c:pt idx="5253">
                  <c:v>-0.69205207999999996</c:v>
                </c:pt>
                <c:pt idx="5254">
                  <c:v>-0.69205207999999996</c:v>
                </c:pt>
                <c:pt idx="5255">
                  <c:v>-0.68897628999999994</c:v>
                </c:pt>
                <c:pt idx="5256">
                  <c:v>-0.68590049999999991</c:v>
                </c:pt>
                <c:pt idx="5257">
                  <c:v>-0.68282471</c:v>
                </c:pt>
                <c:pt idx="5258">
                  <c:v>-0.68282471</c:v>
                </c:pt>
                <c:pt idx="5259">
                  <c:v>-0.68282471</c:v>
                </c:pt>
                <c:pt idx="5260">
                  <c:v>-0.68282471</c:v>
                </c:pt>
                <c:pt idx="5261">
                  <c:v>-0.67974892999999992</c:v>
                </c:pt>
                <c:pt idx="5262">
                  <c:v>-0.67974892999999992</c:v>
                </c:pt>
                <c:pt idx="5263">
                  <c:v>-0.67974892999999992</c:v>
                </c:pt>
                <c:pt idx="5264">
                  <c:v>-0.67974892999999992</c:v>
                </c:pt>
                <c:pt idx="5265">
                  <c:v>-0.67974892999999992</c:v>
                </c:pt>
                <c:pt idx="5266">
                  <c:v>-0.67974892999999992</c:v>
                </c:pt>
                <c:pt idx="5267">
                  <c:v>-0.67974892999999992</c:v>
                </c:pt>
                <c:pt idx="5268">
                  <c:v>-0.67974892999999992</c:v>
                </c:pt>
                <c:pt idx="5269">
                  <c:v>-0.67974892999999992</c:v>
                </c:pt>
                <c:pt idx="5270">
                  <c:v>-0.67974892999999992</c:v>
                </c:pt>
                <c:pt idx="5271">
                  <c:v>-0.67667314000000001</c:v>
                </c:pt>
                <c:pt idx="5272">
                  <c:v>-0.67667314000000001</c:v>
                </c:pt>
                <c:pt idx="5273">
                  <c:v>-0.67667314000000001</c:v>
                </c:pt>
                <c:pt idx="5274">
                  <c:v>-0.67667314000000001</c:v>
                </c:pt>
                <c:pt idx="5275">
                  <c:v>-0.67974892999999992</c:v>
                </c:pt>
                <c:pt idx="5276">
                  <c:v>-0.67667314000000001</c:v>
                </c:pt>
                <c:pt idx="5277">
                  <c:v>-0.67359734999999998</c:v>
                </c:pt>
                <c:pt idx="5278">
                  <c:v>-0.67359734999999998</c:v>
                </c:pt>
                <c:pt idx="5279">
                  <c:v>-0.67359734999999998</c:v>
                </c:pt>
                <c:pt idx="5280">
                  <c:v>-0.67359734999999998</c:v>
                </c:pt>
                <c:pt idx="5281">
                  <c:v>-0.67359734999999998</c:v>
                </c:pt>
                <c:pt idx="5282">
                  <c:v>-0.67359734999999998</c:v>
                </c:pt>
                <c:pt idx="5283">
                  <c:v>-0.67359734999999998</c:v>
                </c:pt>
                <c:pt idx="5284">
                  <c:v>-0.67359734999999998</c:v>
                </c:pt>
                <c:pt idx="5285">
                  <c:v>-0.67052157000000001</c:v>
                </c:pt>
                <c:pt idx="5286">
                  <c:v>-0.66744577999999999</c:v>
                </c:pt>
                <c:pt idx="5287">
                  <c:v>-0.66744577999999999</c:v>
                </c:pt>
                <c:pt idx="5288">
                  <c:v>-0.66744577999999999</c:v>
                </c:pt>
                <c:pt idx="5289">
                  <c:v>-0.66744577999999999</c:v>
                </c:pt>
                <c:pt idx="5290">
                  <c:v>-0.66744577999999999</c:v>
                </c:pt>
                <c:pt idx="5291">
                  <c:v>-0.66744577999999999</c:v>
                </c:pt>
                <c:pt idx="5292">
                  <c:v>-0.66744577999999999</c:v>
                </c:pt>
                <c:pt idx="5293">
                  <c:v>-0.66744577999999999</c:v>
                </c:pt>
                <c:pt idx="5294">
                  <c:v>-0.66436998999999997</c:v>
                </c:pt>
                <c:pt idx="5295">
                  <c:v>-0.66436998999999997</c:v>
                </c:pt>
                <c:pt idx="5296">
                  <c:v>-0.66436998999999997</c:v>
                </c:pt>
                <c:pt idx="5297">
                  <c:v>-0.66436998999999997</c:v>
                </c:pt>
                <c:pt idx="5298">
                  <c:v>-0.66436998999999997</c:v>
                </c:pt>
                <c:pt idx="5299">
                  <c:v>-0.66436998999999997</c:v>
                </c:pt>
                <c:pt idx="5300">
                  <c:v>-0.66436998999999997</c:v>
                </c:pt>
                <c:pt idx="5301">
                  <c:v>-0.66436998999999997</c:v>
                </c:pt>
                <c:pt idx="5302">
                  <c:v>-0.66436998999999997</c:v>
                </c:pt>
                <c:pt idx="5303">
                  <c:v>-0.66436998999999997</c:v>
                </c:pt>
                <c:pt idx="5304">
                  <c:v>-0.66744577999999999</c:v>
                </c:pt>
                <c:pt idx="5305">
                  <c:v>-0.66744577999999999</c:v>
                </c:pt>
                <c:pt idx="5306">
                  <c:v>-0.66744577999999999</c:v>
                </c:pt>
                <c:pt idx="5307">
                  <c:v>-0.66436998999999997</c:v>
                </c:pt>
                <c:pt idx="5308">
                  <c:v>-0.66436998999999997</c:v>
                </c:pt>
                <c:pt idx="5309">
                  <c:v>-0.66436998999999997</c:v>
                </c:pt>
                <c:pt idx="5310">
                  <c:v>-0.66129419999999994</c:v>
                </c:pt>
                <c:pt idx="5311">
                  <c:v>-0.66129419999999994</c:v>
                </c:pt>
                <c:pt idx="5312">
                  <c:v>-0.66129419999999994</c:v>
                </c:pt>
                <c:pt idx="5313">
                  <c:v>-0.66129419999999994</c:v>
                </c:pt>
                <c:pt idx="5314">
                  <c:v>-0.65821840999999992</c:v>
                </c:pt>
                <c:pt idx="5315">
                  <c:v>-0.65821840999999992</c:v>
                </c:pt>
                <c:pt idx="5316">
                  <c:v>-0.65821840999999992</c:v>
                </c:pt>
                <c:pt idx="5317">
                  <c:v>-0.65821840999999992</c:v>
                </c:pt>
                <c:pt idx="5318">
                  <c:v>-0.65821840999999992</c:v>
                </c:pt>
                <c:pt idx="5319">
                  <c:v>-0.65821840999999992</c:v>
                </c:pt>
                <c:pt idx="5320">
                  <c:v>-0.65821840999999992</c:v>
                </c:pt>
                <c:pt idx="5321">
                  <c:v>-0.65821840999999992</c:v>
                </c:pt>
                <c:pt idx="5322">
                  <c:v>-0.65821840999999992</c:v>
                </c:pt>
                <c:pt idx="5323">
                  <c:v>-0.65514262999999995</c:v>
                </c:pt>
                <c:pt idx="5324">
                  <c:v>-0.65206683999999993</c:v>
                </c:pt>
                <c:pt idx="5325">
                  <c:v>-0.65206683999999993</c:v>
                </c:pt>
                <c:pt idx="5326">
                  <c:v>-0.65206683999999993</c:v>
                </c:pt>
                <c:pt idx="5327">
                  <c:v>-0.65206683999999993</c:v>
                </c:pt>
                <c:pt idx="5328">
                  <c:v>-0.65514262999999995</c:v>
                </c:pt>
                <c:pt idx="5329">
                  <c:v>-0.65514262999999995</c:v>
                </c:pt>
                <c:pt idx="5330">
                  <c:v>-0.65514262999999995</c:v>
                </c:pt>
                <c:pt idx="5331">
                  <c:v>-0.65514262999999995</c:v>
                </c:pt>
                <c:pt idx="5332">
                  <c:v>-0.65206683999999993</c:v>
                </c:pt>
                <c:pt idx="5333">
                  <c:v>-0.65206683999999993</c:v>
                </c:pt>
                <c:pt idx="5334">
                  <c:v>-0.64899105999999995</c:v>
                </c:pt>
                <c:pt idx="5335">
                  <c:v>-0.64899105999999995</c:v>
                </c:pt>
                <c:pt idx="5336">
                  <c:v>-0.64591525999999999</c:v>
                </c:pt>
                <c:pt idx="5337">
                  <c:v>-0.64591525999999999</c:v>
                </c:pt>
                <c:pt idx="5338">
                  <c:v>-0.64591525999999999</c:v>
                </c:pt>
                <c:pt idx="5339">
                  <c:v>-0.64591525999999999</c:v>
                </c:pt>
                <c:pt idx="5340">
                  <c:v>-0.64591525999999999</c:v>
                </c:pt>
                <c:pt idx="5341">
                  <c:v>-0.64283947999999991</c:v>
                </c:pt>
                <c:pt idx="5342">
                  <c:v>-0.64283947999999991</c:v>
                </c:pt>
                <c:pt idx="5343">
                  <c:v>-0.64591525999999999</c:v>
                </c:pt>
                <c:pt idx="5344">
                  <c:v>-0.64591525999999999</c:v>
                </c:pt>
                <c:pt idx="5345">
                  <c:v>-0.64283947999999991</c:v>
                </c:pt>
                <c:pt idx="5346">
                  <c:v>-0.63976369</c:v>
                </c:pt>
                <c:pt idx="5347">
                  <c:v>-0.64283947999999991</c:v>
                </c:pt>
                <c:pt idx="5348">
                  <c:v>-0.64283947999999991</c:v>
                </c:pt>
                <c:pt idx="5349">
                  <c:v>-0.64283947999999991</c:v>
                </c:pt>
                <c:pt idx="5350">
                  <c:v>-0.64283947999999991</c:v>
                </c:pt>
                <c:pt idx="5351">
                  <c:v>-0.64283947999999991</c:v>
                </c:pt>
                <c:pt idx="5352">
                  <c:v>-0.64283947999999991</c:v>
                </c:pt>
                <c:pt idx="5353">
                  <c:v>-0.64283947999999991</c:v>
                </c:pt>
                <c:pt idx="5354">
                  <c:v>-0.63976369</c:v>
                </c:pt>
                <c:pt idx="5355">
                  <c:v>-0.63976369</c:v>
                </c:pt>
                <c:pt idx="5356">
                  <c:v>-0.63976369</c:v>
                </c:pt>
                <c:pt idx="5357">
                  <c:v>-0.63976369</c:v>
                </c:pt>
                <c:pt idx="5358">
                  <c:v>-0.63976369</c:v>
                </c:pt>
                <c:pt idx="5359">
                  <c:v>-0.63976369</c:v>
                </c:pt>
                <c:pt idx="5360">
                  <c:v>-0.63976369</c:v>
                </c:pt>
                <c:pt idx="5361">
                  <c:v>-0.63976369</c:v>
                </c:pt>
                <c:pt idx="5362">
                  <c:v>-0.64283947999999991</c:v>
                </c:pt>
                <c:pt idx="5363">
                  <c:v>-0.64283947999999991</c:v>
                </c:pt>
                <c:pt idx="5364">
                  <c:v>-0.64283947999999991</c:v>
                </c:pt>
                <c:pt idx="5365">
                  <c:v>-0.64283947999999991</c:v>
                </c:pt>
                <c:pt idx="5366">
                  <c:v>-0.63976369</c:v>
                </c:pt>
                <c:pt idx="5367">
                  <c:v>-0.63976369</c:v>
                </c:pt>
                <c:pt idx="5368">
                  <c:v>-0.63976369</c:v>
                </c:pt>
                <c:pt idx="5369">
                  <c:v>-0.63976369</c:v>
                </c:pt>
                <c:pt idx="5370">
                  <c:v>-0.63976369</c:v>
                </c:pt>
                <c:pt idx="5371">
                  <c:v>-0.64283947999999991</c:v>
                </c:pt>
                <c:pt idx="5372">
                  <c:v>-0.64283947999999991</c:v>
                </c:pt>
                <c:pt idx="5373">
                  <c:v>-0.64283947999999991</c:v>
                </c:pt>
                <c:pt idx="5374">
                  <c:v>-0.63976369</c:v>
                </c:pt>
                <c:pt idx="5375">
                  <c:v>-0.63976369</c:v>
                </c:pt>
                <c:pt idx="5376">
                  <c:v>-0.63976369</c:v>
                </c:pt>
                <c:pt idx="5377">
                  <c:v>-0.63976369</c:v>
                </c:pt>
                <c:pt idx="5378">
                  <c:v>-0.63668791000000002</c:v>
                </c:pt>
                <c:pt idx="5379">
                  <c:v>-0.63361210000000001</c:v>
                </c:pt>
                <c:pt idx="5380">
                  <c:v>-0.63361210000000001</c:v>
                </c:pt>
                <c:pt idx="5381">
                  <c:v>-0.63361210000000001</c:v>
                </c:pt>
                <c:pt idx="5382">
                  <c:v>-0.63361210000000001</c:v>
                </c:pt>
                <c:pt idx="5383">
                  <c:v>-0.63361210000000001</c:v>
                </c:pt>
                <c:pt idx="5384">
                  <c:v>-0.63361210000000001</c:v>
                </c:pt>
                <c:pt idx="5385">
                  <c:v>-0.63361210000000001</c:v>
                </c:pt>
                <c:pt idx="5386">
                  <c:v>-0.63361210000000001</c:v>
                </c:pt>
                <c:pt idx="5387">
                  <c:v>-0.63361210000000001</c:v>
                </c:pt>
                <c:pt idx="5388">
                  <c:v>-0.63361210000000001</c:v>
                </c:pt>
                <c:pt idx="5389">
                  <c:v>-0.63361210000000001</c:v>
                </c:pt>
                <c:pt idx="5390">
                  <c:v>-0.63361210000000001</c:v>
                </c:pt>
                <c:pt idx="5391">
                  <c:v>-0.63053629999999994</c:v>
                </c:pt>
                <c:pt idx="5392">
                  <c:v>-0.63053629999999994</c:v>
                </c:pt>
                <c:pt idx="5393">
                  <c:v>-0.63053629999999994</c:v>
                </c:pt>
                <c:pt idx="5394">
                  <c:v>-0.63053629999999994</c:v>
                </c:pt>
                <c:pt idx="5395">
                  <c:v>-0.63053629999999994</c:v>
                </c:pt>
                <c:pt idx="5396">
                  <c:v>-0.63053629999999994</c:v>
                </c:pt>
                <c:pt idx="5397">
                  <c:v>-0.63053629999999994</c:v>
                </c:pt>
                <c:pt idx="5398">
                  <c:v>-0.63053629999999994</c:v>
                </c:pt>
                <c:pt idx="5399">
                  <c:v>-0.63053629999999994</c:v>
                </c:pt>
                <c:pt idx="5400">
                  <c:v>-0.63053629999999994</c:v>
                </c:pt>
                <c:pt idx="5401">
                  <c:v>-0.63053629999999994</c:v>
                </c:pt>
                <c:pt idx="5402">
                  <c:v>-0.62746049999999998</c:v>
                </c:pt>
                <c:pt idx="5403">
                  <c:v>-0.62746049999999998</c:v>
                </c:pt>
                <c:pt idx="5404">
                  <c:v>-0.62746049999999998</c:v>
                </c:pt>
                <c:pt idx="5405">
                  <c:v>-0.62746049999999998</c:v>
                </c:pt>
                <c:pt idx="5406">
                  <c:v>-0.62746049999999998</c:v>
                </c:pt>
                <c:pt idx="5407">
                  <c:v>-0.62746049999999998</c:v>
                </c:pt>
                <c:pt idx="5408">
                  <c:v>-0.62746049999999998</c:v>
                </c:pt>
                <c:pt idx="5409">
                  <c:v>-0.62746049999999998</c:v>
                </c:pt>
                <c:pt idx="5410">
                  <c:v>-0.62746049999999998</c:v>
                </c:pt>
                <c:pt idx="5411">
                  <c:v>-0.63053629999999994</c:v>
                </c:pt>
                <c:pt idx="5412">
                  <c:v>-0.63053629999999994</c:v>
                </c:pt>
                <c:pt idx="5413">
                  <c:v>-0.63053629999999994</c:v>
                </c:pt>
                <c:pt idx="5414">
                  <c:v>-0.63053629999999994</c:v>
                </c:pt>
                <c:pt idx="5415">
                  <c:v>-0.63053629999999994</c:v>
                </c:pt>
                <c:pt idx="5416">
                  <c:v>-0.63053629999999994</c:v>
                </c:pt>
                <c:pt idx="5417">
                  <c:v>-0.62746049999999998</c:v>
                </c:pt>
                <c:pt idx="5418">
                  <c:v>-0.62438479999999996</c:v>
                </c:pt>
                <c:pt idx="5419">
                  <c:v>-0.62438479999999996</c:v>
                </c:pt>
                <c:pt idx="5420">
                  <c:v>-0.62438479999999996</c:v>
                </c:pt>
                <c:pt idx="5421">
                  <c:v>-0.62438479999999996</c:v>
                </c:pt>
                <c:pt idx="5422">
                  <c:v>-0.62438479999999996</c:v>
                </c:pt>
                <c:pt idx="5423">
                  <c:v>-0.62438479999999996</c:v>
                </c:pt>
                <c:pt idx="5424">
                  <c:v>-0.62438479999999996</c:v>
                </c:pt>
                <c:pt idx="5425">
                  <c:v>-0.621309</c:v>
                </c:pt>
                <c:pt idx="5426">
                  <c:v>-0.61823319999999993</c:v>
                </c:pt>
                <c:pt idx="5427">
                  <c:v>-0.61823319999999993</c:v>
                </c:pt>
                <c:pt idx="5428">
                  <c:v>-0.61823319999999993</c:v>
                </c:pt>
                <c:pt idx="5429">
                  <c:v>-0.61823319999999993</c:v>
                </c:pt>
                <c:pt idx="5430">
                  <c:v>-0.61823319999999993</c:v>
                </c:pt>
                <c:pt idx="5431">
                  <c:v>-0.61823319999999993</c:v>
                </c:pt>
                <c:pt idx="5432">
                  <c:v>-0.61823319999999993</c:v>
                </c:pt>
                <c:pt idx="5433">
                  <c:v>-0.61823319999999993</c:v>
                </c:pt>
                <c:pt idx="5434">
                  <c:v>-0.61823319999999993</c:v>
                </c:pt>
                <c:pt idx="5435">
                  <c:v>-0.61823319999999993</c:v>
                </c:pt>
                <c:pt idx="5436">
                  <c:v>-0.61515739999999997</c:v>
                </c:pt>
                <c:pt idx="5437">
                  <c:v>-0.61515739999999997</c:v>
                </c:pt>
                <c:pt idx="5438">
                  <c:v>-0.61823319999999993</c:v>
                </c:pt>
                <c:pt idx="5439">
                  <c:v>-0.61823319999999993</c:v>
                </c:pt>
                <c:pt idx="5440">
                  <c:v>-0.61823319999999993</c:v>
                </c:pt>
                <c:pt idx="5441">
                  <c:v>-0.61823319999999993</c:v>
                </c:pt>
                <c:pt idx="5442">
                  <c:v>-0.621309</c:v>
                </c:pt>
                <c:pt idx="5443">
                  <c:v>-0.621309</c:v>
                </c:pt>
                <c:pt idx="5444">
                  <c:v>-0.621309</c:v>
                </c:pt>
                <c:pt idx="5445">
                  <c:v>-0.621309</c:v>
                </c:pt>
                <c:pt idx="5446">
                  <c:v>-0.621309</c:v>
                </c:pt>
                <c:pt idx="5447">
                  <c:v>-0.61823319999999993</c:v>
                </c:pt>
                <c:pt idx="5448">
                  <c:v>-0.61823319999999993</c:v>
                </c:pt>
                <c:pt idx="5449">
                  <c:v>-0.61823319999999993</c:v>
                </c:pt>
                <c:pt idx="5450">
                  <c:v>-0.61823319999999993</c:v>
                </c:pt>
                <c:pt idx="5451">
                  <c:v>-0.61515739999999997</c:v>
                </c:pt>
                <c:pt idx="5452">
                  <c:v>-0.6120816</c:v>
                </c:pt>
                <c:pt idx="5453">
                  <c:v>-0.6120816</c:v>
                </c:pt>
                <c:pt idx="5454">
                  <c:v>-0.6120816</c:v>
                </c:pt>
                <c:pt idx="5455">
                  <c:v>-0.6120816</c:v>
                </c:pt>
                <c:pt idx="5456">
                  <c:v>-0.6120816</c:v>
                </c:pt>
                <c:pt idx="5457">
                  <c:v>-0.60900579999999993</c:v>
                </c:pt>
                <c:pt idx="5458">
                  <c:v>-0.60900579999999993</c:v>
                </c:pt>
                <c:pt idx="5459">
                  <c:v>-0.60900579999999993</c:v>
                </c:pt>
                <c:pt idx="5460">
                  <c:v>-0.60900579999999993</c:v>
                </c:pt>
                <c:pt idx="5461">
                  <c:v>-0.60900579999999993</c:v>
                </c:pt>
                <c:pt idx="5462">
                  <c:v>-0.60900579999999993</c:v>
                </c:pt>
                <c:pt idx="5463">
                  <c:v>-0.60900579999999993</c:v>
                </c:pt>
                <c:pt idx="5464">
                  <c:v>-0.6120816</c:v>
                </c:pt>
                <c:pt idx="5465">
                  <c:v>-0.6120816</c:v>
                </c:pt>
                <c:pt idx="5466">
                  <c:v>-0.6120816</c:v>
                </c:pt>
                <c:pt idx="5467">
                  <c:v>-0.61515739999999997</c:v>
                </c:pt>
                <c:pt idx="5468">
                  <c:v>-0.61515739999999997</c:v>
                </c:pt>
                <c:pt idx="5469">
                  <c:v>-0.61515739999999997</c:v>
                </c:pt>
                <c:pt idx="5470">
                  <c:v>-0.61515739999999997</c:v>
                </c:pt>
                <c:pt idx="5471">
                  <c:v>-0.61515739999999997</c:v>
                </c:pt>
                <c:pt idx="5472">
                  <c:v>-0.61515739999999997</c:v>
                </c:pt>
                <c:pt idx="5473">
                  <c:v>-0.6120816</c:v>
                </c:pt>
                <c:pt idx="5474">
                  <c:v>-0.6120816</c:v>
                </c:pt>
                <c:pt idx="5475">
                  <c:v>-0.6120816</c:v>
                </c:pt>
                <c:pt idx="5476">
                  <c:v>-0.6120816</c:v>
                </c:pt>
                <c:pt idx="5477">
                  <c:v>-0.60900579999999993</c:v>
                </c:pt>
                <c:pt idx="5478">
                  <c:v>-0.60900579999999993</c:v>
                </c:pt>
                <c:pt idx="5479">
                  <c:v>-0.60900579999999993</c:v>
                </c:pt>
                <c:pt idx="5480">
                  <c:v>-0.60900579999999993</c:v>
                </c:pt>
                <c:pt idx="5481">
                  <c:v>-0.60592999999999997</c:v>
                </c:pt>
                <c:pt idx="5482">
                  <c:v>-0.60592999999999997</c:v>
                </c:pt>
                <c:pt idx="5483">
                  <c:v>-0.60592999999999997</c:v>
                </c:pt>
                <c:pt idx="5484">
                  <c:v>-0.60592999999999997</c:v>
                </c:pt>
                <c:pt idx="5485">
                  <c:v>-0.60592999999999997</c:v>
                </c:pt>
                <c:pt idx="5486">
                  <c:v>-0.60592999999999997</c:v>
                </c:pt>
                <c:pt idx="5487">
                  <c:v>-0.6028541999999999</c:v>
                </c:pt>
                <c:pt idx="5488">
                  <c:v>-0.6028541999999999</c:v>
                </c:pt>
                <c:pt idx="5489">
                  <c:v>-0.6028541999999999</c:v>
                </c:pt>
                <c:pt idx="5490">
                  <c:v>-0.59977849999999999</c:v>
                </c:pt>
                <c:pt idx="5491">
                  <c:v>-0.5905511</c:v>
                </c:pt>
                <c:pt idx="5492">
                  <c:v>-0.5813237</c:v>
                </c:pt>
                <c:pt idx="5493">
                  <c:v>-0.57517219999999991</c:v>
                </c:pt>
                <c:pt idx="5494">
                  <c:v>-0.58439949999999996</c:v>
                </c:pt>
                <c:pt idx="5495">
                  <c:v>-0.59670270000000003</c:v>
                </c:pt>
                <c:pt idx="5496">
                  <c:v>-0.60592999999999997</c:v>
                </c:pt>
                <c:pt idx="5497">
                  <c:v>-0.60900579999999993</c:v>
                </c:pt>
                <c:pt idx="5498">
                  <c:v>-0.61823319999999993</c:v>
                </c:pt>
                <c:pt idx="5499">
                  <c:v>-0.62438479999999996</c:v>
                </c:pt>
                <c:pt idx="5500">
                  <c:v>-0.62746049999999998</c:v>
                </c:pt>
                <c:pt idx="5501">
                  <c:v>-0.62746049999999998</c:v>
                </c:pt>
                <c:pt idx="5502">
                  <c:v>-0.62438479999999996</c:v>
                </c:pt>
                <c:pt idx="5503">
                  <c:v>-0.61515739999999997</c:v>
                </c:pt>
                <c:pt idx="5504">
                  <c:v>-0.6028541999999999</c:v>
                </c:pt>
                <c:pt idx="5505">
                  <c:v>-0.59670270000000003</c:v>
                </c:pt>
                <c:pt idx="5506">
                  <c:v>-0.59362689999999996</c:v>
                </c:pt>
                <c:pt idx="5507">
                  <c:v>-0.59362689999999996</c:v>
                </c:pt>
                <c:pt idx="5508">
                  <c:v>-0.59362689999999996</c:v>
                </c:pt>
                <c:pt idx="5509">
                  <c:v>-0.58747529999999992</c:v>
                </c:pt>
                <c:pt idx="5510">
                  <c:v>-0.5813237</c:v>
                </c:pt>
                <c:pt idx="5511">
                  <c:v>-0.58439949999999996</c:v>
                </c:pt>
                <c:pt idx="5512">
                  <c:v>-0.59362689999999996</c:v>
                </c:pt>
                <c:pt idx="5513">
                  <c:v>-0.60592999999999997</c:v>
                </c:pt>
                <c:pt idx="5514">
                  <c:v>-0.61823319999999993</c:v>
                </c:pt>
                <c:pt idx="5515">
                  <c:v>-0.62746049999999998</c:v>
                </c:pt>
                <c:pt idx="5516">
                  <c:v>-0.63361210000000001</c:v>
                </c:pt>
                <c:pt idx="5517">
                  <c:v>-0.63976369</c:v>
                </c:pt>
                <c:pt idx="5518">
                  <c:v>-0.63976369</c:v>
                </c:pt>
                <c:pt idx="5519">
                  <c:v>-0.63668791000000002</c:v>
                </c:pt>
                <c:pt idx="5520">
                  <c:v>-0.63361210000000001</c:v>
                </c:pt>
                <c:pt idx="5521">
                  <c:v>-0.62746049999999998</c:v>
                </c:pt>
                <c:pt idx="5522">
                  <c:v>-0.62746049999999998</c:v>
                </c:pt>
                <c:pt idx="5523">
                  <c:v>-0.62746049999999998</c:v>
                </c:pt>
                <c:pt idx="5524">
                  <c:v>-0.62746049999999998</c:v>
                </c:pt>
                <c:pt idx="5525">
                  <c:v>-0.62746049999999998</c:v>
                </c:pt>
                <c:pt idx="5526">
                  <c:v>-0.621309</c:v>
                </c:pt>
                <c:pt idx="5527">
                  <c:v>-0.61515739999999997</c:v>
                </c:pt>
                <c:pt idx="5528">
                  <c:v>-0.60900579999999993</c:v>
                </c:pt>
                <c:pt idx="5529">
                  <c:v>-0.60592999999999997</c:v>
                </c:pt>
                <c:pt idx="5530">
                  <c:v>-0.60592999999999997</c:v>
                </c:pt>
                <c:pt idx="5531">
                  <c:v>-0.60900579999999993</c:v>
                </c:pt>
                <c:pt idx="5532">
                  <c:v>-0.6120816</c:v>
                </c:pt>
                <c:pt idx="5533">
                  <c:v>-0.61515739999999997</c:v>
                </c:pt>
                <c:pt idx="5534">
                  <c:v>-0.61515739999999997</c:v>
                </c:pt>
                <c:pt idx="5535">
                  <c:v>-0.6120816</c:v>
                </c:pt>
                <c:pt idx="5536">
                  <c:v>-0.60900579999999993</c:v>
                </c:pt>
                <c:pt idx="5537">
                  <c:v>-0.60900579999999993</c:v>
                </c:pt>
                <c:pt idx="5538">
                  <c:v>-0.6120816</c:v>
                </c:pt>
                <c:pt idx="5539">
                  <c:v>-0.6120816</c:v>
                </c:pt>
                <c:pt idx="5540">
                  <c:v>-0.6120816</c:v>
                </c:pt>
                <c:pt idx="5541">
                  <c:v>-0.61515739999999997</c:v>
                </c:pt>
                <c:pt idx="5542">
                  <c:v>-0.621309</c:v>
                </c:pt>
                <c:pt idx="5543">
                  <c:v>-0.62438479999999996</c:v>
                </c:pt>
                <c:pt idx="5544">
                  <c:v>-0.62746049999999998</c:v>
                </c:pt>
                <c:pt idx="5545">
                  <c:v>-0.62746049999999998</c:v>
                </c:pt>
                <c:pt idx="5546">
                  <c:v>-0.62746049999999998</c:v>
                </c:pt>
                <c:pt idx="5547">
                  <c:v>-0.62438479999999996</c:v>
                </c:pt>
                <c:pt idx="5548">
                  <c:v>-0.621309</c:v>
                </c:pt>
                <c:pt idx="5549">
                  <c:v>-0.61823319999999993</c:v>
                </c:pt>
                <c:pt idx="5550">
                  <c:v>-0.61823319999999993</c:v>
                </c:pt>
                <c:pt idx="5551">
                  <c:v>-0.61515739999999997</c:v>
                </c:pt>
                <c:pt idx="5552">
                  <c:v>-0.60900579999999993</c:v>
                </c:pt>
                <c:pt idx="5553">
                  <c:v>-0.60592999999999997</c:v>
                </c:pt>
                <c:pt idx="5554">
                  <c:v>-0.59977849999999999</c:v>
                </c:pt>
                <c:pt idx="5555">
                  <c:v>-0.59670270000000003</c:v>
                </c:pt>
                <c:pt idx="5556">
                  <c:v>-0.59670270000000003</c:v>
                </c:pt>
                <c:pt idx="5557">
                  <c:v>-0.59977849999999999</c:v>
                </c:pt>
                <c:pt idx="5558">
                  <c:v>-0.60592999999999997</c:v>
                </c:pt>
                <c:pt idx="5559">
                  <c:v>-0.6120816</c:v>
                </c:pt>
                <c:pt idx="5560">
                  <c:v>-0.61823319999999993</c:v>
                </c:pt>
                <c:pt idx="5561">
                  <c:v>-0.621309</c:v>
                </c:pt>
                <c:pt idx="5562">
                  <c:v>-0.62438479999999996</c:v>
                </c:pt>
                <c:pt idx="5563">
                  <c:v>-0.62746049999999998</c:v>
                </c:pt>
                <c:pt idx="5564">
                  <c:v>-0.62746049999999998</c:v>
                </c:pt>
                <c:pt idx="5565">
                  <c:v>-0.62746049999999998</c:v>
                </c:pt>
                <c:pt idx="5566">
                  <c:v>-0.63053629999999994</c:v>
                </c:pt>
                <c:pt idx="5567">
                  <c:v>-0.63053629999999994</c:v>
                </c:pt>
                <c:pt idx="5568">
                  <c:v>-0.63053629999999994</c:v>
                </c:pt>
                <c:pt idx="5569">
                  <c:v>-0.63053629999999994</c:v>
                </c:pt>
                <c:pt idx="5570">
                  <c:v>-0.63361210000000001</c:v>
                </c:pt>
                <c:pt idx="5571">
                  <c:v>-0.63361210000000001</c:v>
                </c:pt>
                <c:pt idx="5572">
                  <c:v>-0.63053629999999994</c:v>
                </c:pt>
                <c:pt idx="5573">
                  <c:v>-0.62746049999999998</c:v>
                </c:pt>
                <c:pt idx="5574">
                  <c:v>-0.62746049999999998</c:v>
                </c:pt>
                <c:pt idx="5575">
                  <c:v>-0.62746049999999998</c:v>
                </c:pt>
                <c:pt idx="5576">
                  <c:v>-0.62746049999999998</c:v>
                </c:pt>
                <c:pt idx="5577">
                  <c:v>-0.62746049999999998</c:v>
                </c:pt>
                <c:pt idx="5578">
                  <c:v>-0.62438479999999996</c:v>
                </c:pt>
                <c:pt idx="5579">
                  <c:v>-0.62746049999999998</c:v>
                </c:pt>
                <c:pt idx="5580">
                  <c:v>-0.63053629999999994</c:v>
                </c:pt>
                <c:pt idx="5581">
                  <c:v>-0.63053629999999994</c:v>
                </c:pt>
                <c:pt idx="5582">
                  <c:v>-0.63053629999999994</c:v>
                </c:pt>
                <c:pt idx="5583">
                  <c:v>-0.63053629999999994</c:v>
                </c:pt>
                <c:pt idx="5584">
                  <c:v>-0.63361210000000001</c:v>
                </c:pt>
                <c:pt idx="5585">
                  <c:v>-0.63976369</c:v>
                </c:pt>
                <c:pt idx="5586">
                  <c:v>-0.64591525999999999</c:v>
                </c:pt>
                <c:pt idx="5587">
                  <c:v>-0.64899105999999995</c:v>
                </c:pt>
                <c:pt idx="5588">
                  <c:v>-0.65206683999999993</c:v>
                </c:pt>
                <c:pt idx="5589">
                  <c:v>-0.65206683999999993</c:v>
                </c:pt>
                <c:pt idx="5590">
                  <c:v>-0.65514262999999995</c:v>
                </c:pt>
                <c:pt idx="5591">
                  <c:v>-0.65206683999999993</c:v>
                </c:pt>
                <c:pt idx="5592">
                  <c:v>-0.65206683999999993</c:v>
                </c:pt>
                <c:pt idx="5593">
                  <c:v>-0.65206683999999993</c:v>
                </c:pt>
                <c:pt idx="5594">
                  <c:v>-0.64899105999999995</c:v>
                </c:pt>
                <c:pt idx="5595">
                  <c:v>-0.64591525999999999</c:v>
                </c:pt>
                <c:pt idx="5596">
                  <c:v>-0.64283947999999991</c:v>
                </c:pt>
                <c:pt idx="5597">
                  <c:v>-0.64283947999999991</c:v>
                </c:pt>
                <c:pt idx="5598">
                  <c:v>-0.64283947999999991</c:v>
                </c:pt>
                <c:pt idx="5599">
                  <c:v>-0.63668791000000002</c:v>
                </c:pt>
                <c:pt idx="5600">
                  <c:v>-0.63668791000000002</c:v>
                </c:pt>
                <c:pt idx="5601">
                  <c:v>-0.63976369</c:v>
                </c:pt>
                <c:pt idx="5602">
                  <c:v>-0.64591525999999999</c:v>
                </c:pt>
                <c:pt idx="5603">
                  <c:v>-0.64591525999999999</c:v>
                </c:pt>
                <c:pt idx="5604">
                  <c:v>-0.64591525999999999</c:v>
                </c:pt>
                <c:pt idx="5605">
                  <c:v>-0.64591525999999999</c:v>
                </c:pt>
                <c:pt idx="5606">
                  <c:v>-0.64591525999999999</c:v>
                </c:pt>
                <c:pt idx="5607">
                  <c:v>-0.64591525999999999</c:v>
                </c:pt>
                <c:pt idx="5608">
                  <c:v>-0.64591525999999999</c:v>
                </c:pt>
                <c:pt idx="5609">
                  <c:v>-0.64899105999999995</c:v>
                </c:pt>
                <c:pt idx="5610">
                  <c:v>-0.65514262999999995</c:v>
                </c:pt>
                <c:pt idx="5611">
                  <c:v>-0.65514262999999995</c:v>
                </c:pt>
                <c:pt idx="5612">
                  <c:v>-0.65514262999999995</c:v>
                </c:pt>
                <c:pt idx="5613">
                  <c:v>-0.65514262999999995</c:v>
                </c:pt>
                <c:pt idx="5614">
                  <c:v>-0.65821840999999992</c:v>
                </c:pt>
                <c:pt idx="5615">
                  <c:v>-0.65821840999999992</c:v>
                </c:pt>
                <c:pt idx="5616">
                  <c:v>-0.65821840999999992</c:v>
                </c:pt>
                <c:pt idx="5617">
                  <c:v>-0.65821840999999992</c:v>
                </c:pt>
                <c:pt idx="5618">
                  <c:v>-0.65514262999999995</c:v>
                </c:pt>
                <c:pt idx="5619">
                  <c:v>-0.65206683999999993</c:v>
                </c:pt>
                <c:pt idx="5620">
                  <c:v>-0.64899105999999995</c:v>
                </c:pt>
                <c:pt idx="5621">
                  <c:v>-0.64591525999999999</c:v>
                </c:pt>
                <c:pt idx="5622">
                  <c:v>-0.64899105999999995</c:v>
                </c:pt>
                <c:pt idx="5623">
                  <c:v>-0.64899105999999995</c:v>
                </c:pt>
                <c:pt idx="5624">
                  <c:v>-0.64899105999999995</c:v>
                </c:pt>
                <c:pt idx="5625">
                  <c:v>-0.64899105999999995</c:v>
                </c:pt>
                <c:pt idx="5626">
                  <c:v>-0.64899105999999995</c:v>
                </c:pt>
                <c:pt idx="5627">
                  <c:v>-0.65206683999999993</c:v>
                </c:pt>
                <c:pt idx="5628">
                  <c:v>-0.65514262999999995</c:v>
                </c:pt>
                <c:pt idx="5629">
                  <c:v>-0.65514262999999995</c:v>
                </c:pt>
                <c:pt idx="5630">
                  <c:v>-0.65821840999999992</c:v>
                </c:pt>
                <c:pt idx="5631">
                  <c:v>-0.65821840999999992</c:v>
                </c:pt>
                <c:pt idx="5632">
                  <c:v>-0.65821840999999992</c:v>
                </c:pt>
                <c:pt idx="5633">
                  <c:v>-0.65821840999999992</c:v>
                </c:pt>
                <c:pt idx="5634">
                  <c:v>-0.66129419999999994</c:v>
                </c:pt>
                <c:pt idx="5635">
                  <c:v>-0.66436998999999997</c:v>
                </c:pt>
                <c:pt idx="5636">
                  <c:v>-0.66436998999999997</c:v>
                </c:pt>
                <c:pt idx="5637">
                  <c:v>-0.66436998999999997</c:v>
                </c:pt>
                <c:pt idx="5638">
                  <c:v>-0.66129419999999994</c:v>
                </c:pt>
                <c:pt idx="5639">
                  <c:v>-0.66129419999999994</c:v>
                </c:pt>
                <c:pt idx="5640">
                  <c:v>-0.66129419999999994</c:v>
                </c:pt>
                <c:pt idx="5641">
                  <c:v>-0.66129419999999994</c:v>
                </c:pt>
                <c:pt idx="5642">
                  <c:v>-0.65821840999999992</c:v>
                </c:pt>
                <c:pt idx="5643">
                  <c:v>-0.65514262999999995</c:v>
                </c:pt>
                <c:pt idx="5644">
                  <c:v>-0.65514262999999995</c:v>
                </c:pt>
                <c:pt idx="5645">
                  <c:v>-0.65514262999999995</c:v>
                </c:pt>
                <c:pt idx="5646">
                  <c:v>-0.65514262999999995</c:v>
                </c:pt>
                <c:pt idx="5647">
                  <c:v>-0.65821840999999992</c:v>
                </c:pt>
                <c:pt idx="5648">
                  <c:v>-0.65821840999999992</c:v>
                </c:pt>
                <c:pt idx="5649">
                  <c:v>-0.65821840999999992</c:v>
                </c:pt>
                <c:pt idx="5650">
                  <c:v>-0.65514262999999995</c:v>
                </c:pt>
                <c:pt idx="5651">
                  <c:v>-0.65514262999999995</c:v>
                </c:pt>
                <c:pt idx="5652">
                  <c:v>-0.65514262999999995</c:v>
                </c:pt>
                <c:pt idx="5653">
                  <c:v>-0.65514262999999995</c:v>
                </c:pt>
                <c:pt idx="5654">
                  <c:v>-0.65514262999999995</c:v>
                </c:pt>
                <c:pt idx="5655">
                  <c:v>-0.65821840999999992</c:v>
                </c:pt>
                <c:pt idx="5656">
                  <c:v>-0.66129419999999994</c:v>
                </c:pt>
                <c:pt idx="5657">
                  <c:v>-0.66129419999999994</c:v>
                </c:pt>
                <c:pt idx="5658">
                  <c:v>-0.66436998999999997</c:v>
                </c:pt>
                <c:pt idx="5659">
                  <c:v>-0.66436998999999997</c:v>
                </c:pt>
                <c:pt idx="5660">
                  <c:v>-0.66436998999999997</c:v>
                </c:pt>
                <c:pt idx="5661">
                  <c:v>-0.66436998999999997</c:v>
                </c:pt>
                <c:pt idx="5662">
                  <c:v>-0.66129419999999994</c:v>
                </c:pt>
                <c:pt idx="5663">
                  <c:v>-0.66129419999999994</c:v>
                </c:pt>
                <c:pt idx="5664">
                  <c:v>-0.65821840999999992</c:v>
                </c:pt>
                <c:pt idx="5665">
                  <c:v>-0.65514262999999995</c:v>
                </c:pt>
                <c:pt idx="5666">
                  <c:v>-0.65206683999999993</c:v>
                </c:pt>
                <c:pt idx="5667">
                  <c:v>-0.64899105999999995</c:v>
                </c:pt>
                <c:pt idx="5668">
                  <c:v>-0.64899105999999995</c:v>
                </c:pt>
                <c:pt idx="5669">
                  <c:v>-0.64899105999999995</c:v>
                </c:pt>
                <c:pt idx="5670">
                  <c:v>-0.64899105999999995</c:v>
                </c:pt>
                <c:pt idx="5671">
                  <c:v>-0.64899105999999995</c:v>
                </c:pt>
                <c:pt idx="5672">
                  <c:v>-0.65206683999999993</c:v>
                </c:pt>
                <c:pt idx="5673">
                  <c:v>-0.65514262999999995</c:v>
                </c:pt>
                <c:pt idx="5674">
                  <c:v>-0.65821840999999992</c:v>
                </c:pt>
                <c:pt idx="5675">
                  <c:v>-0.65821840999999992</c:v>
                </c:pt>
                <c:pt idx="5676">
                  <c:v>-0.65821840999999992</c:v>
                </c:pt>
                <c:pt idx="5677">
                  <c:v>-0.65821840999999992</c:v>
                </c:pt>
                <c:pt idx="5678">
                  <c:v>-0.65821840999999992</c:v>
                </c:pt>
                <c:pt idx="5679">
                  <c:v>-0.65821840999999992</c:v>
                </c:pt>
                <c:pt idx="5680">
                  <c:v>-0.65821840999999992</c:v>
                </c:pt>
                <c:pt idx="5681">
                  <c:v>-0.66129419999999994</c:v>
                </c:pt>
                <c:pt idx="5682">
                  <c:v>-0.66436998999999997</c:v>
                </c:pt>
                <c:pt idx="5683">
                  <c:v>-0.66436998999999997</c:v>
                </c:pt>
                <c:pt idx="5684">
                  <c:v>-0.66436998999999997</c:v>
                </c:pt>
                <c:pt idx="5685">
                  <c:v>-0.66436998999999997</c:v>
                </c:pt>
                <c:pt idx="5686">
                  <c:v>-0.66436998999999997</c:v>
                </c:pt>
                <c:pt idx="5687">
                  <c:v>-0.66129419999999994</c:v>
                </c:pt>
                <c:pt idx="5688">
                  <c:v>-0.66129419999999994</c:v>
                </c:pt>
                <c:pt idx="5689">
                  <c:v>-0.66129419999999994</c:v>
                </c:pt>
                <c:pt idx="5690">
                  <c:v>-0.65821840999999992</c:v>
                </c:pt>
                <c:pt idx="5691">
                  <c:v>-0.65821840999999992</c:v>
                </c:pt>
                <c:pt idx="5692">
                  <c:v>-0.65821840999999992</c:v>
                </c:pt>
                <c:pt idx="5693">
                  <c:v>-0.65821840999999992</c:v>
                </c:pt>
                <c:pt idx="5694">
                  <c:v>-0.65514262999999995</c:v>
                </c:pt>
                <c:pt idx="5695">
                  <c:v>-0.65514262999999995</c:v>
                </c:pt>
                <c:pt idx="5696">
                  <c:v>-0.65514262999999995</c:v>
                </c:pt>
                <c:pt idx="5697">
                  <c:v>-0.65514262999999995</c:v>
                </c:pt>
                <c:pt idx="5698">
                  <c:v>-0.65206683999999993</c:v>
                </c:pt>
                <c:pt idx="5699">
                  <c:v>-0.65206683999999993</c:v>
                </c:pt>
                <c:pt idx="5700">
                  <c:v>-0.65206683999999993</c:v>
                </c:pt>
                <c:pt idx="5701">
                  <c:v>-0.65206683999999993</c:v>
                </c:pt>
                <c:pt idx="5702">
                  <c:v>-0.65206683999999993</c:v>
                </c:pt>
                <c:pt idx="5703">
                  <c:v>-0.65514262999999995</c:v>
                </c:pt>
                <c:pt idx="5704">
                  <c:v>-0.65514262999999995</c:v>
                </c:pt>
                <c:pt idx="5705">
                  <c:v>-0.65514262999999995</c:v>
                </c:pt>
                <c:pt idx="5706">
                  <c:v>-0.65514262999999995</c:v>
                </c:pt>
                <c:pt idx="5707">
                  <c:v>-0.65821840999999992</c:v>
                </c:pt>
                <c:pt idx="5708">
                  <c:v>-0.66129419999999994</c:v>
                </c:pt>
                <c:pt idx="5709">
                  <c:v>-0.66129419999999994</c:v>
                </c:pt>
                <c:pt idx="5710">
                  <c:v>-0.66129419999999994</c:v>
                </c:pt>
                <c:pt idx="5711">
                  <c:v>-0.65821840999999992</c:v>
                </c:pt>
                <c:pt idx="5712">
                  <c:v>-0.65821840999999992</c:v>
                </c:pt>
                <c:pt idx="5713">
                  <c:v>-0.66129419999999994</c:v>
                </c:pt>
                <c:pt idx="5714">
                  <c:v>-0.66129419999999994</c:v>
                </c:pt>
                <c:pt idx="5715">
                  <c:v>-0.66129419999999994</c:v>
                </c:pt>
                <c:pt idx="5716">
                  <c:v>-0.66129419999999994</c:v>
                </c:pt>
                <c:pt idx="5717">
                  <c:v>-0.66129419999999994</c:v>
                </c:pt>
                <c:pt idx="5718">
                  <c:v>-0.65821840999999992</c:v>
                </c:pt>
                <c:pt idx="5719">
                  <c:v>-0.66129419999999994</c:v>
                </c:pt>
                <c:pt idx="5720">
                  <c:v>-0.66129419999999994</c:v>
                </c:pt>
                <c:pt idx="5721">
                  <c:v>-0.66129419999999994</c:v>
                </c:pt>
                <c:pt idx="5722">
                  <c:v>-0.66129419999999994</c:v>
                </c:pt>
                <c:pt idx="5723">
                  <c:v>-0.66129419999999994</c:v>
                </c:pt>
                <c:pt idx="5724">
                  <c:v>-0.66129419999999994</c:v>
                </c:pt>
                <c:pt idx="5725">
                  <c:v>-0.66129419999999994</c:v>
                </c:pt>
                <c:pt idx="5726">
                  <c:v>-0.66129419999999994</c:v>
                </c:pt>
                <c:pt idx="5727">
                  <c:v>-0.66129419999999994</c:v>
                </c:pt>
                <c:pt idx="5728">
                  <c:v>-0.66129419999999994</c:v>
                </c:pt>
                <c:pt idx="5729">
                  <c:v>-0.66436998999999997</c:v>
                </c:pt>
                <c:pt idx="5730">
                  <c:v>-0.66129419999999994</c:v>
                </c:pt>
                <c:pt idx="5731">
                  <c:v>-0.66129419999999994</c:v>
                </c:pt>
                <c:pt idx="5732">
                  <c:v>-0.65821840999999992</c:v>
                </c:pt>
                <c:pt idx="5733">
                  <c:v>-0.66129419999999994</c:v>
                </c:pt>
                <c:pt idx="5734">
                  <c:v>-0.66129419999999994</c:v>
                </c:pt>
                <c:pt idx="5735">
                  <c:v>-0.65821840999999992</c:v>
                </c:pt>
                <c:pt idx="5736">
                  <c:v>-0.65514262999999995</c:v>
                </c:pt>
                <c:pt idx="5737">
                  <c:v>-0.65821840999999992</c:v>
                </c:pt>
                <c:pt idx="5738">
                  <c:v>-0.65821840999999992</c:v>
                </c:pt>
                <c:pt idx="5739">
                  <c:v>-0.65821840999999992</c:v>
                </c:pt>
                <c:pt idx="5740">
                  <c:v>-0.65821840999999992</c:v>
                </c:pt>
                <c:pt idx="5741">
                  <c:v>-0.65821840999999992</c:v>
                </c:pt>
                <c:pt idx="5742">
                  <c:v>-0.65821840999999992</c:v>
                </c:pt>
                <c:pt idx="5743">
                  <c:v>-0.66129419999999994</c:v>
                </c:pt>
                <c:pt idx="5744">
                  <c:v>-0.66129419999999994</c:v>
                </c:pt>
                <c:pt idx="5745">
                  <c:v>-0.66129419999999994</c:v>
                </c:pt>
                <c:pt idx="5746">
                  <c:v>-0.66129419999999994</c:v>
                </c:pt>
                <c:pt idx="5747">
                  <c:v>-0.67052157000000001</c:v>
                </c:pt>
                <c:pt idx="5748">
                  <c:v>-0.67974892999999992</c:v>
                </c:pt>
                <c:pt idx="5749">
                  <c:v>-0.68590049999999991</c:v>
                </c:pt>
                <c:pt idx="5750">
                  <c:v>-0.67974892999999992</c:v>
                </c:pt>
                <c:pt idx="5751">
                  <c:v>-0.67052157000000001</c:v>
                </c:pt>
                <c:pt idx="5752">
                  <c:v>-0.66129419999999994</c:v>
                </c:pt>
                <c:pt idx="5753">
                  <c:v>-0.65821840999999992</c:v>
                </c:pt>
                <c:pt idx="5754">
                  <c:v>-0.65206683999999993</c:v>
                </c:pt>
                <c:pt idx="5755">
                  <c:v>-0.64283947999999991</c:v>
                </c:pt>
                <c:pt idx="5756">
                  <c:v>-0.63976369</c:v>
                </c:pt>
                <c:pt idx="5757">
                  <c:v>-0.63976369</c:v>
                </c:pt>
                <c:pt idx="5758">
                  <c:v>-0.64283947999999991</c:v>
                </c:pt>
                <c:pt idx="5759">
                  <c:v>-0.65206683999999993</c:v>
                </c:pt>
                <c:pt idx="5760">
                  <c:v>-0.66436998999999997</c:v>
                </c:pt>
                <c:pt idx="5761">
                  <c:v>-0.67052157000000001</c:v>
                </c:pt>
                <c:pt idx="5762">
                  <c:v>-0.67359734999999998</c:v>
                </c:pt>
                <c:pt idx="5763">
                  <c:v>-0.67359734999999998</c:v>
                </c:pt>
                <c:pt idx="5764">
                  <c:v>-0.67359734999999998</c:v>
                </c:pt>
                <c:pt idx="5765">
                  <c:v>-0.67974892999999992</c:v>
                </c:pt>
                <c:pt idx="5766">
                  <c:v>-0.68897628999999994</c:v>
                </c:pt>
                <c:pt idx="5767">
                  <c:v>-0.68897628999999994</c:v>
                </c:pt>
                <c:pt idx="5768">
                  <c:v>-0.68282471</c:v>
                </c:pt>
                <c:pt idx="5769">
                  <c:v>-0.67359734999999998</c:v>
                </c:pt>
                <c:pt idx="5770">
                  <c:v>-0.65821840999999992</c:v>
                </c:pt>
                <c:pt idx="5771">
                  <c:v>-0.64899105999999995</c:v>
                </c:pt>
                <c:pt idx="5772">
                  <c:v>-0.64283947999999991</c:v>
                </c:pt>
                <c:pt idx="5773">
                  <c:v>-0.63976369</c:v>
                </c:pt>
                <c:pt idx="5774">
                  <c:v>-0.63976369</c:v>
                </c:pt>
                <c:pt idx="5775">
                  <c:v>-0.64283947999999991</c:v>
                </c:pt>
                <c:pt idx="5776">
                  <c:v>-0.64591525999999999</c:v>
                </c:pt>
                <c:pt idx="5777">
                  <c:v>-0.65206683999999993</c:v>
                </c:pt>
                <c:pt idx="5778">
                  <c:v>-0.65206683999999993</c:v>
                </c:pt>
                <c:pt idx="5779">
                  <c:v>-0.64899105999999995</c:v>
                </c:pt>
                <c:pt idx="5780">
                  <c:v>-0.64899105999999995</c:v>
                </c:pt>
                <c:pt idx="5781">
                  <c:v>-0.64899105999999995</c:v>
                </c:pt>
                <c:pt idx="5782">
                  <c:v>-0.65206683999999993</c:v>
                </c:pt>
                <c:pt idx="5783">
                  <c:v>-0.66129419999999994</c:v>
                </c:pt>
                <c:pt idx="5784">
                  <c:v>-0.66744577999999999</c:v>
                </c:pt>
                <c:pt idx="5785">
                  <c:v>-0.67052157000000001</c:v>
                </c:pt>
                <c:pt idx="5786">
                  <c:v>-0.66744577999999999</c:v>
                </c:pt>
                <c:pt idx="5787">
                  <c:v>-0.66129419999999994</c:v>
                </c:pt>
                <c:pt idx="5788">
                  <c:v>-0.66129419999999994</c:v>
                </c:pt>
                <c:pt idx="5789">
                  <c:v>-0.66129419999999994</c:v>
                </c:pt>
                <c:pt idx="5790">
                  <c:v>-0.66129419999999994</c:v>
                </c:pt>
                <c:pt idx="5791">
                  <c:v>-0.66436998999999997</c:v>
                </c:pt>
                <c:pt idx="5792">
                  <c:v>-0.66744577999999999</c:v>
                </c:pt>
                <c:pt idx="5793">
                  <c:v>-0.66744577999999999</c:v>
                </c:pt>
                <c:pt idx="5794">
                  <c:v>-0.66436998999999997</c:v>
                </c:pt>
                <c:pt idx="5795">
                  <c:v>-0.66436998999999997</c:v>
                </c:pt>
                <c:pt idx="5796">
                  <c:v>-0.66436998999999997</c:v>
                </c:pt>
                <c:pt idx="5797">
                  <c:v>-0.66436998999999997</c:v>
                </c:pt>
                <c:pt idx="5798">
                  <c:v>-0.66129419999999994</c:v>
                </c:pt>
                <c:pt idx="5799">
                  <c:v>-0.65821840999999992</c:v>
                </c:pt>
                <c:pt idx="5800">
                  <c:v>-0.65514262999999995</c:v>
                </c:pt>
                <c:pt idx="5801">
                  <c:v>-0.65514262999999995</c:v>
                </c:pt>
                <c:pt idx="5802">
                  <c:v>-0.65821840999999992</c:v>
                </c:pt>
                <c:pt idx="5803">
                  <c:v>-0.66129419999999994</c:v>
                </c:pt>
                <c:pt idx="5804">
                  <c:v>-0.66129419999999994</c:v>
                </c:pt>
                <c:pt idx="5805">
                  <c:v>-0.66436998999999997</c:v>
                </c:pt>
                <c:pt idx="5806">
                  <c:v>-0.66744577999999999</c:v>
                </c:pt>
                <c:pt idx="5807">
                  <c:v>-0.67359734999999998</c:v>
                </c:pt>
                <c:pt idx="5808">
                  <c:v>-0.67974892999999992</c:v>
                </c:pt>
                <c:pt idx="5809">
                  <c:v>-0.67974892999999992</c:v>
                </c:pt>
                <c:pt idx="5810">
                  <c:v>-0.68590049999999991</c:v>
                </c:pt>
                <c:pt idx="5811">
                  <c:v>-0.68897628999999994</c:v>
                </c:pt>
                <c:pt idx="5812">
                  <c:v>-0.69205207999999996</c:v>
                </c:pt>
                <c:pt idx="5813">
                  <c:v>-0.68897628999999994</c:v>
                </c:pt>
                <c:pt idx="5814">
                  <c:v>-0.68282471</c:v>
                </c:pt>
                <c:pt idx="5815">
                  <c:v>-0.67667314000000001</c:v>
                </c:pt>
                <c:pt idx="5816">
                  <c:v>-0.67052157000000001</c:v>
                </c:pt>
                <c:pt idx="5817">
                  <c:v>-0.67052157000000001</c:v>
                </c:pt>
                <c:pt idx="5818">
                  <c:v>-0.66744577999999999</c:v>
                </c:pt>
                <c:pt idx="5819">
                  <c:v>-0.67052157000000001</c:v>
                </c:pt>
                <c:pt idx="5820">
                  <c:v>-0.67052157000000001</c:v>
                </c:pt>
                <c:pt idx="5821">
                  <c:v>-0.67052157000000001</c:v>
                </c:pt>
                <c:pt idx="5822">
                  <c:v>-0.67052157000000001</c:v>
                </c:pt>
                <c:pt idx="5823">
                  <c:v>-0.67052157000000001</c:v>
                </c:pt>
                <c:pt idx="5824">
                  <c:v>-0.67052157000000001</c:v>
                </c:pt>
                <c:pt idx="5825">
                  <c:v>-0.67052157000000001</c:v>
                </c:pt>
                <c:pt idx="5826">
                  <c:v>-0.67052157000000001</c:v>
                </c:pt>
                <c:pt idx="5827">
                  <c:v>-0.67052157000000001</c:v>
                </c:pt>
                <c:pt idx="5828">
                  <c:v>-0.67359734999999998</c:v>
                </c:pt>
                <c:pt idx="5829">
                  <c:v>-0.67974892999999992</c:v>
                </c:pt>
                <c:pt idx="5830">
                  <c:v>-0.67974892999999992</c:v>
                </c:pt>
                <c:pt idx="5831">
                  <c:v>-0.67974892999999992</c:v>
                </c:pt>
                <c:pt idx="5832">
                  <c:v>-0.67974892999999992</c:v>
                </c:pt>
                <c:pt idx="5833">
                  <c:v>-0.67974892999999992</c:v>
                </c:pt>
                <c:pt idx="5834">
                  <c:v>-0.68282471</c:v>
                </c:pt>
                <c:pt idx="5835">
                  <c:v>-0.68282471</c:v>
                </c:pt>
                <c:pt idx="5836">
                  <c:v>-0.68282471</c:v>
                </c:pt>
                <c:pt idx="5837">
                  <c:v>-0.68282471</c:v>
                </c:pt>
                <c:pt idx="5838">
                  <c:v>-0.68282471</c:v>
                </c:pt>
                <c:pt idx="5839">
                  <c:v>-0.67974892999999992</c:v>
                </c:pt>
                <c:pt idx="5840">
                  <c:v>-0.67359734999999998</c:v>
                </c:pt>
                <c:pt idx="5841">
                  <c:v>-0.66436998999999997</c:v>
                </c:pt>
                <c:pt idx="5842">
                  <c:v>-0.65514262999999995</c:v>
                </c:pt>
                <c:pt idx="5843">
                  <c:v>-0.65206683999999993</c:v>
                </c:pt>
                <c:pt idx="5844">
                  <c:v>-0.65206683999999993</c:v>
                </c:pt>
                <c:pt idx="5845">
                  <c:v>-0.65206683999999993</c:v>
                </c:pt>
                <c:pt idx="5846">
                  <c:v>-0.64899105999999995</c:v>
                </c:pt>
                <c:pt idx="5847">
                  <c:v>-0.65206683999999993</c:v>
                </c:pt>
                <c:pt idx="5848">
                  <c:v>-0.65514262999999995</c:v>
                </c:pt>
                <c:pt idx="5849">
                  <c:v>-0.65821840999999992</c:v>
                </c:pt>
                <c:pt idx="5850">
                  <c:v>-0.66129419999999994</c:v>
                </c:pt>
                <c:pt idx="5851">
                  <c:v>-0.66436998999999997</c:v>
                </c:pt>
                <c:pt idx="5852">
                  <c:v>-0.66744577999999999</c:v>
                </c:pt>
                <c:pt idx="5853">
                  <c:v>-0.67052157000000001</c:v>
                </c:pt>
                <c:pt idx="5854">
                  <c:v>-0.66744577999999999</c:v>
                </c:pt>
                <c:pt idx="5855">
                  <c:v>-0.67052157000000001</c:v>
                </c:pt>
                <c:pt idx="5856">
                  <c:v>-0.67052157000000001</c:v>
                </c:pt>
                <c:pt idx="5857">
                  <c:v>-0.67052157000000001</c:v>
                </c:pt>
                <c:pt idx="5858">
                  <c:v>-0.66744577999999999</c:v>
                </c:pt>
                <c:pt idx="5859">
                  <c:v>-0.66744577999999999</c:v>
                </c:pt>
                <c:pt idx="5860">
                  <c:v>-0.66744577999999999</c:v>
                </c:pt>
                <c:pt idx="5861">
                  <c:v>-0.66744577999999999</c:v>
                </c:pt>
                <c:pt idx="5862">
                  <c:v>-0.66744577999999999</c:v>
                </c:pt>
                <c:pt idx="5863">
                  <c:v>-0.66744577999999999</c:v>
                </c:pt>
                <c:pt idx="5864">
                  <c:v>-0.66744577999999999</c:v>
                </c:pt>
                <c:pt idx="5865">
                  <c:v>-0.66129419999999994</c:v>
                </c:pt>
                <c:pt idx="5866">
                  <c:v>-0.65821840999999992</c:v>
                </c:pt>
                <c:pt idx="5867">
                  <c:v>-0.65821840999999992</c:v>
                </c:pt>
                <c:pt idx="5868">
                  <c:v>-0.65821840999999992</c:v>
                </c:pt>
                <c:pt idx="5869">
                  <c:v>-0.65821840999999992</c:v>
                </c:pt>
                <c:pt idx="5870">
                  <c:v>-0.65514262999999995</c:v>
                </c:pt>
                <c:pt idx="5871">
                  <c:v>-0.65514262999999995</c:v>
                </c:pt>
                <c:pt idx="5872">
                  <c:v>-0.65514262999999995</c:v>
                </c:pt>
                <c:pt idx="5873">
                  <c:v>-0.65514262999999995</c:v>
                </c:pt>
                <c:pt idx="5874">
                  <c:v>-0.65821840999999992</c:v>
                </c:pt>
                <c:pt idx="5875">
                  <c:v>-0.66129419999999994</c:v>
                </c:pt>
                <c:pt idx="5876">
                  <c:v>-0.66436998999999997</c:v>
                </c:pt>
                <c:pt idx="5877">
                  <c:v>-0.66744577999999999</c:v>
                </c:pt>
                <c:pt idx="5878">
                  <c:v>-0.66744577999999999</c:v>
                </c:pt>
                <c:pt idx="5879">
                  <c:v>-0.66744577999999999</c:v>
                </c:pt>
                <c:pt idx="5880">
                  <c:v>-0.66744577999999999</c:v>
                </c:pt>
                <c:pt idx="5881">
                  <c:v>-0.66436998999999997</c:v>
                </c:pt>
                <c:pt idx="5882">
                  <c:v>-0.66129419999999994</c:v>
                </c:pt>
                <c:pt idx="5883">
                  <c:v>-0.65821840999999992</c:v>
                </c:pt>
                <c:pt idx="5884">
                  <c:v>-0.65514262999999995</c:v>
                </c:pt>
                <c:pt idx="5885">
                  <c:v>-0.65514262999999995</c:v>
                </c:pt>
                <c:pt idx="5886">
                  <c:v>-0.65514262999999995</c:v>
                </c:pt>
                <c:pt idx="5887">
                  <c:v>-0.65514262999999995</c:v>
                </c:pt>
                <c:pt idx="5888">
                  <c:v>-0.65514262999999995</c:v>
                </c:pt>
                <c:pt idx="5889">
                  <c:v>-0.65514262999999995</c:v>
                </c:pt>
                <c:pt idx="5890">
                  <c:v>-0.65514262999999995</c:v>
                </c:pt>
                <c:pt idx="5891">
                  <c:v>-0.65514262999999995</c:v>
                </c:pt>
                <c:pt idx="5892">
                  <c:v>-0.65206683999999993</c:v>
                </c:pt>
                <c:pt idx="5893">
                  <c:v>-0.64899105999999995</c:v>
                </c:pt>
                <c:pt idx="5894">
                  <c:v>-0.64899105999999995</c:v>
                </c:pt>
                <c:pt idx="5895">
                  <c:v>-0.64899105999999995</c:v>
                </c:pt>
                <c:pt idx="5896">
                  <c:v>-0.64899105999999995</c:v>
                </c:pt>
                <c:pt idx="5897">
                  <c:v>-0.64899105999999995</c:v>
                </c:pt>
                <c:pt idx="5898">
                  <c:v>-0.65206683999999993</c:v>
                </c:pt>
                <c:pt idx="5899">
                  <c:v>-0.65514262999999995</c:v>
                </c:pt>
                <c:pt idx="5900">
                  <c:v>-0.65514262999999995</c:v>
                </c:pt>
                <c:pt idx="5901">
                  <c:v>-0.65514262999999995</c:v>
                </c:pt>
                <c:pt idx="5902">
                  <c:v>-0.65514262999999995</c:v>
                </c:pt>
                <c:pt idx="5903">
                  <c:v>-0.65206683999999993</c:v>
                </c:pt>
                <c:pt idx="5904">
                  <c:v>-0.65206683999999993</c:v>
                </c:pt>
                <c:pt idx="5905">
                  <c:v>-0.65206683999999993</c:v>
                </c:pt>
                <c:pt idx="5906">
                  <c:v>-0.65514262999999995</c:v>
                </c:pt>
                <c:pt idx="5907">
                  <c:v>-0.65206683999999993</c:v>
                </c:pt>
                <c:pt idx="5908">
                  <c:v>-0.65206683999999993</c:v>
                </c:pt>
                <c:pt idx="5909">
                  <c:v>-0.65206683999999993</c:v>
                </c:pt>
                <c:pt idx="5910">
                  <c:v>-0.65206683999999993</c:v>
                </c:pt>
                <c:pt idx="5911">
                  <c:v>-0.64899105999999995</c:v>
                </c:pt>
                <c:pt idx="5912">
                  <c:v>-0.64591525999999999</c:v>
                </c:pt>
                <c:pt idx="5913">
                  <c:v>-0.64591525999999999</c:v>
                </c:pt>
                <c:pt idx="5914">
                  <c:v>-0.64591525999999999</c:v>
                </c:pt>
                <c:pt idx="5915">
                  <c:v>-0.64591525999999999</c:v>
                </c:pt>
                <c:pt idx="5916">
                  <c:v>-0.64591525999999999</c:v>
                </c:pt>
                <c:pt idx="5917">
                  <c:v>-0.64591525999999999</c:v>
                </c:pt>
                <c:pt idx="5918">
                  <c:v>-0.64591525999999999</c:v>
                </c:pt>
                <c:pt idx="5919">
                  <c:v>-0.64283947999999991</c:v>
                </c:pt>
                <c:pt idx="5920">
                  <c:v>-0.64591525999999999</c:v>
                </c:pt>
                <c:pt idx="5921">
                  <c:v>-0.64899105999999995</c:v>
                </c:pt>
                <c:pt idx="5922">
                  <c:v>-0.65206683999999993</c:v>
                </c:pt>
                <c:pt idx="5923">
                  <c:v>-0.65206683999999993</c:v>
                </c:pt>
                <c:pt idx="5924">
                  <c:v>-0.65206683999999993</c:v>
                </c:pt>
                <c:pt idx="5925">
                  <c:v>-0.65206683999999993</c:v>
                </c:pt>
                <c:pt idx="5926">
                  <c:v>-0.65206683999999993</c:v>
                </c:pt>
                <c:pt idx="5927">
                  <c:v>-0.65206683999999993</c:v>
                </c:pt>
                <c:pt idx="5928">
                  <c:v>-0.64899105999999995</c:v>
                </c:pt>
                <c:pt idx="5929">
                  <c:v>-0.64899105999999995</c:v>
                </c:pt>
                <c:pt idx="5930">
                  <c:v>-0.64591525999999999</c:v>
                </c:pt>
                <c:pt idx="5931">
                  <c:v>-0.64591525999999999</c:v>
                </c:pt>
                <c:pt idx="5932">
                  <c:v>-0.64591525999999999</c:v>
                </c:pt>
                <c:pt idx="5933">
                  <c:v>-0.64591525999999999</c:v>
                </c:pt>
                <c:pt idx="5934">
                  <c:v>-0.64283947999999991</c:v>
                </c:pt>
                <c:pt idx="5935">
                  <c:v>-0.64283947999999991</c:v>
                </c:pt>
                <c:pt idx="5936">
                  <c:v>-0.64283947999999991</c:v>
                </c:pt>
                <c:pt idx="5937">
                  <c:v>-0.64283947999999991</c:v>
                </c:pt>
                <c:pt idx="5938">
                  <c:v>-0.64283947999999991</c:v>
                </c:pt>
                <c:pt idx="5939">
                  <c:v>-0.64283947999999991</c:v>
                </c:pt>
                <c:pt idx="5940">
                  <c:v>-0.64283947999999991</c:v>
                </c:pt>
                <c:pt idx="5941">
                  <c:v>-0.64283947999999991</c:v>
                </c:pt>
                <c:pt idx="5942">
                  <c:v>-0.64283947999999991</c:v>
                </c:pt>
                <c:pt idx="5943">
                  <c:v>-0.64591525999999999</c:v>
                </c:pt>
                <c:pt idx="5944">
                  <c:v>-0.64591525999999999</c:v>
                </c:pt>
                <c:pt idx="5945">
                  <c:v>-0.64591525999999999</c:v>
                </c:pt>
                <c:pt idx="5946">
                  <c:v>-0.64899105999999995</c:v>
                </c:pt>
                <c:pt idx="5947">
                  <c:v>-0.64899105999999995</c:v>
                </c:pt>
                <c:pt idx="5948">
                  <c:v>-0.65206683999999993</c:v>
                </c:pt>
                <c:pt idx="5949">
                  <c:v>-0.65206683999999993</c:v>
                </c:pt>
                <c:pt idx="5950">
                  <c:v>-0.65514262999999995</c:v>
                </c:pt>
                <c:pt idx="5951">
                  <c:v>-0.65514262999999995</c:v>
                </c:pt>
                <c:pt idx="5952">
                  <c:v>-0.65514262999999995</c:v>
                </c:pt>
                <c:pt idx="5953">
                  <c:v>-0.65514262999999995</c:v>
                </c:pt>
                <c:pt idx="5954">
                  <c:v>-0.65821840999999992</c:v>
                </c:pt>
                <c:pt idx="5955">
                  <c:v>-0.65821840999999992</c:v>
                </c:pt>
                <c:pt idx="5956">
                  <c:v>-0.65821840999999992</c:v>
                </c:pt>
                <c:pt idx="5957">
                  <c:v>-0.65514262999999995</c:v>
                </c:pt>
                <c:pt idx="5958">
                  <c:v>-0.65514262999999995</c:v>
                </c:pt>
                <c:pt idx="5959">
                  <c:v>-0.65514262999999995</c:v>
                </c:pt>
                <c:pt idx="5960">
                  <c:v>-0.65514262999999995</c:v>
                </c:pt>
                <c:pt idx="5961">
                  <c:v>-0.65514262999999995</c:v>
                </c:pt>
                <c:pt idx="5962">
                  <c:v>-0.65514262999999995</c:v>
                </c:pt>
                <c:pt idx="5963">
                  <c:v>-0.65514262999999995</c:v>
                </c:pt>
                <c:pt idx="5964">
                  <c:v>-0.65514262999999995</c:v>
                </c:pt>
                <c:pt idx="5965">
                  <c:v>-0.65821840999999992</c:v>
                </c:pt>
                <c:pt idx="5966">
                  <c:v>-0.65514262999999995</c:v>
                </c:pt>
                <c:pt idx="5967">
                  <c:v>-0.65206683999999993</c:v>
                </c:pt>
                <c:pt idx="5968">
                  <c:v>-0.65514262999999995</c:v>
                </c:pt>
                <c:pt idx="5969">
                  <c:v>-0.66129419999999994</c:v>
                </c:pt>
                <c:pt idx="5970">
                  <c:v>-0.66129419999999994</c:v>
                </c:pt>
                <c:pt idx="5971">
                  <c:v>-0.65514262999999995</c:v>
                </c:pt>
                <c:pt idx="5972">
                  <c:v>-0.65821840999999992</c:v>
                </c:pt>
                <c:pt idx="5973">
                  <c:v>-0.67052157000000001</c:v>
                </c:pt>
                <c:pt idx="5974">
                  <c:v>-0.67667314000000001</c:v>
                </c:pt>
                <c:pt idx="5975">
                  <c:v>-0.67359734999999998</c:v>
                </c:pt>
                <c:pt idx="5976">
                  <c:v>-0.68282471</c:v>
                </c:pt>
                <c:pt idx="5977">
                  <c:v>-0.70127943999999998</c:v>
                </c:pt>
                <c:pt idx="5978">
                  <c:v>-0.71050679999999999</c:v>
                </c:pt>
                <c:pt idx="5979">
                  <c:v>-0.71665837999999993</c:v>
                </c:pt>
                <c:pt idx="5980">
                  <c:v>-0.73203730999999994</c:v>
                </c:pt>
                <c:pt idx="5981">
                  <c:v>-0.74434045999999998</c:v>
                </c:pt>
                <c:pt idx="5982">
                  <c:v>-0.75971939999999993</c:v>
                </c:pt>
                <c:pt idx="5983">
                  <c:v>-0.77202254999999997</c:v>
                </c:pt>
                <c:pt idx="5984">
                  <c:v>-0.78740148999999993</c:v>
                </c:pt>
                <c:pt idx="5985">
                  <c:v>-0.81508356999999998</c:v>
                </c:pt>
                <c:pt idx="5986">
                  <c:v>-0.84276569999999995</c:v>
                </c:pt>
                <c:pt idx="5987">
                  <c:v>-0.86429619999999996</c:v>
                </c:pt>
                <c:pt idx="5988">
                  <c:v>-0.8919783</c:v>
                </c:pt>
                <c:pt idx="5989">
                  <c:v>-0.92273609999999995</c:v>
                </c:pt>
                <c:pt idx="5990">
                  <c:v>-0.95656980000000003</c:v>
                </c:pt>
                <c:pt idx="5991">
                  <c:v>-0.99040349999999999</c:v>
                </c:pt>
                <c:pt idx="5992">
                  <c:v>-1.0273129000000001</c:v>
                </c:pt>
                <c:pt idx="5993">
                  <c:v>-1.0611465</c:v>
                </c:pt>
                <c:pt idx="5994">
                  <c:v>-1.0980559999999999</c:v>
                </c:pt>
                <c:pt idx="5995">
                  <c:v>-1.1318896999999999</c:v>
                </c:pt>
                <c:pt idx="5996">
                  <c:v>-1.1657233</c:v>
                </c:pt>
                <c:pt idx="5997">
                  <c:v>-1.199557</c:v>
                </c:pt>
                <c:pt idx="5998">
                  <c:v>-1.2333905999999999</c:v>
                </c:pt>
                <c:pt idx="5999">
                  <c:v>-1.2641485000000001</c:v>
                </c:pt>
                <c:pt idx="6000">
                  <c:v>-1.2979821999999999</c:v>
                </c:pt>
                <c:pt idx="6001">
                  <c:v>-1.3287401000000001</c:v>
                </c:pt>
                <c:pt idx="6002">
                  <c:v>-1.3625737999999998</c:v>
                </c:pt>
                <c:pt idx="6003">
                  <c:v>-1.3933316</c:v>
                </c:pt>
                <c:pt idx="6004">
                  <c:v>-1.4210137</c:v>
                </c:pt>
                <c:pt idx="6005">
                  <c:v>-1.4486957999999999</c:v>
                </c:pt>
                <c:pt idx="6006">
                  <c:v>-1.4733020999999999</c:v>
                </c:pt>
                <c:pt idx="6007">
                  <c:v>-1.4948326000000001</c:v>
                </c:pt>
                <c:pt idx="6008">
                  <c:v>-1.5163631</c:v>
                </c:pt>
                <c:pt idx="6009">
                  <c:v>-1.5378935999999999</c:v>
                </c:pt>
                <c:pt idx="6010">
                  <c:v>-1.5563483</c:v>
                </c:pt>
                <c:pt idx="6011">
                  <c:v>-1.5778787999999999</c:v>
                </c:pt>
                <c:pt idx="6012">
                  <c:v>-1.5932577000000001</c:v>
                </c:pt>
                <c:pt idx="6013">
                  <c:v>-1.6055609</c:v>
                </c:pt>
                <c:pt idx="6014">
                  <c:v>-1.6178640999999998</c:v>
                </c:pt>
                <c:pt idx="6015">
                  <c:v>-1.6301673000000001</c:v>
                </c:pt>
                <c:pt idx="6016">
                  <c:v>-1.6424704000000001</c:v>
                </c:pt>
                <c:pt idx="6017">
                  <c:v>-1.6516976999999999</c:v>
                </c:pt>
                <c:pt idx="6018">
                  <c:v>-1.6609251</c:v>
                </c:pt>
                <c:pt idx="6019">
                  <c:v>-1.6701524000000001</c:v>
                </c:pt>
                <c:pt idx="6020">
                  <c:v>-1.6793798</c:v>
                </c:pt>
                <c:pt idx="6021">
                  <c:v>-1.6855313999999999</c:v>
                </c:pt>
                <c:pt idx="6022">
                  <c:v>-1.6886071999999999</c:v>
                </c:pt>
                <c:pt idx="6023">
                  <c:v>-1.6947588</c:v>
                </c:pt>
                <c:pt idx="6024">
                  <c:v>-1.7009102999999999</c:v>
                </c:pt>
                <c:pt idx="6025">
                  <c:v>-1.7070620000000001</c:v>
                </c:pt>
                <c:pt idx="6026">
                  <c:v>-1.7162891999999998</c:v>
                </c:pt>
                <c:pt idx="6027">
                  <c:v>-1.7224409000000001</c:v>
                </c:pt>
                <c:pt idx="6028">
                  <c:v>-1.7285923999999999</c:v>
                </c:pt>
                <c:pt idx="6029">
                  <c:v>-1.7347440000000001</c:v>
                </c:pt>
                <c:pt idx="6030">
                  <c:v>-1.7378201</c:v>
                </c:pt>
                <c:pt idx="6031">
                  <c:v>-1.7439711</c:v>
                </c:pt>
                <c:pt idx="6032">
                  <c:v>-1.7470470999999999</c:v>
                </c:pt>
                <c:pt idx="6033">
                  <c:v>-1.7501230999999999</c:v>
                </c:pt>
                <c:pt idx="6034">
                  <c:v>-1.7531991</c:v>
                </c:pt>
                <c:pt idx="6035">
                  <c:v>-1.7593501</c:v>
                </c:pt>
                <c:pt idx="6036">
                  <c:v>-1.7624260999999999</c:v>
                </c:pt>
                <c:pt idx="6037">
                  <c:v>-1.7655021</c:v>
                </c:pt>
                <c:pt idx="6038">
                  <c:v>-1.7685781</c:v>
                </c:pt>
                <c:pt idx="6039">
                  <c:v>-1.7716531</c:v>
                </c:pt>
                <c:pt idx="6040">
                  <c:v>-1.7716531</c:v>
                </c:pt>
                <c:pt idx="6041">
                  <c:v>-1.7716531</c:v>
                </c:pt>
                <c:pt idx="6042">
                  <c:v>-1.7747291000000001</c:v>
                </c:pt>
                <c:pt idx="6043">
                  <c:v>-1.7747291000000001</c:v>
                </c:pt>
                <c:pt idx="6044">
                  <c:v>-1.7716531</c:v>
                </c:pt>
                <c:pt idx="6045">
                  <c:v>-1.7685781</c:v>
                </c:pt>
                <c:pt idx="6046">
                  <c:v>-1.7685781</c:v>
                </c:pt>
                <c:pt idx="6047">
                  <c:v>-1.7685781</c:v>
                </c:pt>
                <c:pt idx="6048">
                  <c:v>-1.7685781</c:v>
                </c:pt>
                <c:pt idx="6049">
                  <c:v>-1.7685781</c:v>
                </c:pt>
                <c:pt idx="6050">
                  <c:v>-1.7655021</c:v>
                </c:pt>
                <c:pt idx="6051">
                  <c:v>-1.7624260999999999</c:v>
                </c:pt>
                <c:pt idx="6052">
                  <c:v>-1.7562740999999999</c:v>
                </c:pt>
                <c:pt idx="6053">
                  <c:v>-1.7501230999999999</c:v>
                </c:pt>
                <c:pt idx="6054">
                  <c:v>-1.7439711</c:v>
                </c:pt>
                <c:pt idx="6055">
                  <c:v>-1.7378201</c:v>
                </c:pt>
                <c:pt idx="6056">
                  <c:v>-1.7316682000000001</c:v>
                </c:pt>
                <c:pt idx="6057">
                  <c:v>-1.7285923999999999</c:v>
                </c:pt>
                <c:pt idx="6058">
                  <c:v>-1.7224409000000001</c:v>
                </c:pt>
                <c:pt idx="6059">
                  <c:v>-1.7193651000000001</c:v>
                </c:pt>
                <c:pt idx="6060">
                  <c:v>-1.7193651000000001</c:v>
                </c:pt>
                <c:pt idx="6061">
                  <c:v>-1.7162891999999998</c:v>
                </c:pt>
                <c:pt idx="6062">
                  <c:v>-1.7132134999999999</c:v>
                </c:pt>
                <c:pt idx="6063">
                  <c:v>-1.7070620000000001</c:v>
                </c:pt>
                <c:pt idx="6064">
                  <c:v>-1.7039860999999998</c:v>
                </c:pt>
                <c:pt idx="6065">
                  <c:v>-1.7039860999999998</c:v>
                </c:pt>
                <c:pt idx="6066">
                  <c:v>-1.7009102999999999</c:v>
                </c:pt>
                <c:pt idx="6067">
                  <c:v>-1.6978346</c:v>
                </c:pt>
                <c:pt idx="6068">
                  <c:v>-1.6886071999999999</c:v>
                </c:pt>
                <c:pt idx="6069">
                  <c:v>-1.6855313999999999</c:v>
                </c:pt>
                <c:pt idx="6070">
                  <c:v>-1.6824555999999999</c:v>
                </c:pt>
                <c:pt idx="6071">
                  <c:v>-1.6793798</c:v>
                </c:pt>
                <c:pt idx="6072">
                  <c:v>-1.6793798</c:v>
                </c:pt>
                <c:pt idx="6073">
                  <c:v>-1.676304</c:v>
                </c:pt>
                <c:pt idx="6074">
                  <c:v>-1.6732282999999999</c:v>
                </c:pt>
                <c:pt idx="6075">
                  <c:v>-1.6670767</c:v>
                </c:pt>
                <c:pt idx="6076">
                  <c:v>-1.6640009</c:v>
                </c:pt>
                <c:pt idx="6077">
                  <c:v>-1.6609251</c:v>
                </c:pt>
                <c:pt idx="6078">
                  <c:v>-1.6578493000000001</c:v>
                </c:pt>
                <c:pt idx="6079">
                  <c:v>-1.6547735000000001</c:v>
                </c:pt>
                <c:pt idx="6080">
                  <c:v>-1.6547735000000001</c:v>
                </c:pt>
                <c:pt idx="6081">
                  <c:v>-1.6516976999999999</c:v>
                </c:pt>
                <c:pt idx="6082">
                  <c:v>-1.648622</c:v>
                </c:pt>
                <c:pt idx="6083">
                  <c:v>-1.6455462000000001</c:v>
                </c:pt>
                <c:pt idx="6084">
                  <c:v>-1.6424704000000001</c:v>
                </c:pt>
                <c:pt idx="6085">
                  <c:v>-1.6363188</c:v>
                </c:pt>
                <c:pt idx="6086">
                  <c:v>-1.633243</c:v>
                </c:pt>
                <c:pt idx="6087">
                  <c:v>-1.6301673000000001</c:v>
                </c:pt>
                <c:pt idx="6088">
                  <c:v>-1.6270913999999999</c:v>
                </c:pt>
                <c:pt idx="6089">
                  <c:v>-1.6240157</c:v>
                </c:pt>
                <c:pt idx="6090">
                  <c:v>-1.6209399</c:v>
                </c:pt>
                <c:pt idx="6091">
                  <c:v>-1.6178640999999998</c:v>
                </c:pt>
                <c:pt idx="6092">
                  <c:v>-1.6147882999999998</c:v>
                </c:pt>
                <c:pt idx="6093">
                  <c:v>-1.6117124999999999</c:v>
                </c:pt>
                <c:pt idx="6094">
                  <c:v>-1.6055609</c:v>
                </c:pt>
                <c:pt idx="6095">
                  <c:v>-1.6024851</c:v>
                </c:pt>
                <c:pt idx="6096">
                  <c:v>-1.6024851</c:v>
                </c:pt>
                <c:pt idx="6097">
                  <c:v>-1.6024851</c:v>
                </c:pt>
                <c:pt idx="6098">
                  <c:v>-1.6024851</c:v>
                </c:pt>
                <c:pt idx="6099">
                  <c:v>-1.5994093999999999</c:v>
                </c:pt>
                <c:pt idx="6100">
                  <c:v>-1.5963335999999999</c:v>
                </c:pt>
                <c:pt idx="6101">
                  <c:v>-1.5932577000000001</c:v>
                </c:pt>
                <c:pt idx="6102">
                  <c:v>-1.590182</c:v>
                </c:pt>
                <c:pt idx="6103">
                  <c:v>-1.5871062</c:v>
                </c:pt>
                <c:pt idx="6104">
                  <c:v>-1.5840304000000001</c:v>
                </c:pt>
                <c:pt idx="6105">
                  <c:v>-1.5778787999999999</c:v>
                </c:pt>
                <c:pt idx="6106">
                  <c:v>-1.5748031</c:v>
                </c:pt>
                <c:pt idx="6107">
                  <c:v>-1.5717273</c:v>
                </c:pt>
                <c:pt idx="6108">
                  <c:v>-1.5686515000000001</c:v>
                </c:pt>
                <c:pt idx="6109">
                  <c:v>-1.5624998999999999</c:v>
                </c:pt>
                <c:pt idx="6110">
                  <c:v>-1.5624998999999999</c:v>
                </c:pt>
                <c:pt idx="6111">
                  <c:v>-1.5594242</c:v>
                </c:pt>
                <c:pt idx="6112">
                  <c:v>-1.5563483</c:v>
                </c:pt>
                <c:pt idx="6113">
                  <c:v>-1.5532726000000001</c:v>
                </c:pt>
                <c:pt idx="6114">
                  <c:v>-1.5501967999999999</c:v>
                </c:pt>
                <c:pt idx="6115">
                  <c:v>-1.5471208999999999</c:v>
                </c:pt>
                <c:pt idx="6116">
                  <c:v>-1.5440452</c:v>
                </c:pt>
                <c:pt idx="6117">
                  <c:v>-1.5440452</c:v>
                </c:pt>
                <c:pt idx="6118">
                  <c:v>-1.5440452</c:v>
                </c:pt>
                <c:pt idx="6119">
                  <c:v>-1.5378935999999999</c:v>
                </c:pt>
                <c:pt idx="6120">
                  <c:v>-1.5348177999999999</c:v>
                </c:pt>
                <c:pt idx="6121">
                  <c:v>-1.5348177999999999</c:v>
                </c:pt>
                <c:pt idx="6122">
                  <c:v>-1.5348177999999999</c:v>
                </c:pt>
                <c:pt idx="6123">
                  <c:v>-1.5317421</c:v>
                </c:pt>
                <c:pt idx="6124">
                  <c:v>-1.5286662</c:v>
                </c:pt>
                <c:pt idx="6125">
                  <c:v>-1.5286662</c:v>
                </c:pt>
                <c:pt idx="6126">
                  <c:v>-1.5225146999999999</c:v>
                </c:pt>
                <c:pt idx="6127">
                  <c:v>-1.5194388999999999</c:v>
                </c:pt>
                <c:pt idx="6128">
                  <c:v>-1.5163631</c:v>
                </c:pt>
                <c:pt idx="6129">
                  <c:v>-1.5163631</c:v>
                </c:pt>
                <c:pt idx="6130">
                  <c:v>-1.5132873</c:v>
                </c:pt>
                <c:pt idx="6131">
                  <c:v>-1.5102115</c:v>
                </c:pt>
                <c:pt idx="6132">
                  <c:v>-1.5071357999999999</c:v>
                </c:pt>
                <c:pt idx="6133">
                  <c:v>-1.5040599000000001</c:v>
                </c:pt>
                <c:pt idx="6134">
                  <c:v>-1.5009842</c:v>
                </c:pt>
                <c:pt idx="6135">
                  <c:v>-1.4979084</c:v>
                </c:pt>
                <c:pt idx="6136">
                  <c:v>-1.4948326000000001</c:v>
                </c:pt>
                <c:pt idx="6137">
                  <c:v>-1.4948326000000001</c:v>
                </c:pt>
                <c:pt idx="6138">
                  <c:v>-1.4948326000000001</c:v>
                </c:pt>
                <c:pt idx="6139">
                  <c:v>-1.4917568000000001</c:v>
                </c:pt>
                <c:pt idx="6140">
                  <c:v>-1.4886809999999999</c:v>
                </c:pt>
                <c:pt idx="6141">
                  <c:v>-1.4856052</c:v>
                </c:pt>
                <c:pt idx="6142">
                  <c:v>-1.4825294</c:v>
                </c:pt>
                <c:pt idx="6143">
                  <c:v>-1.4825294</c:v>
                </c:pt>
                <c:pt idx="6144">
                  <c:v>-1.4794535999999998</c:v>
                </c:pt>
                <c:pt idx="6145">
                  <c:v>-1.4763778999999999</c:v>
                </c:pt>
                <c:pt idx="6146">
                  <c:v>-1.4733020999999999</c:v>
                </c:pt>
                <c:pt idx="6147">
                  <c:v>-1.4702261999999999</c:v>
                </c:pt>
                <c:pt idx="6148">
                  <c:v>-1.4702261999999999</c:v>
                </c:pt>
                <c:pt idx="6149">
                  <c:v>-1.4702261999999999</c:v>
                </c:pt>
                <c:pt idx="6150">
                  <c:v>-1.4702261999999999</c:v>
                </c:pt>
                <c:pt idx="6151">
                  <c:v>-1.4671504999999998</c:v>
                </c:pt>
                <c:pt idx="6152">
                  <c:v>-1.4640746999999998</c:v>
                </c:pt>
                <c:pt idx="6153">
                  <c:v>-1.4609989999999999</c:v>
                </c:pt>
                <c:pt idx="6154">
                  <c:v>-1.4579230999999999</c:v>
                </c:pt>
                <c:pt idx="6155">
                  <c:v>-1.4579230999999999</c:v>
                </c:pt>
                <c:pt idx="6156">
                  <c:v>-1.4548474</c:v>
                </c:pt>
                <c:pt idx="6157">
                  <c:v>-1.4517715999999998</c:v>
                </c:pt>
                <c:pt idx="6158">
                  <c:v>-1.4486957999999999</c:v>
                </c:pt>
                <c:pt idx="6159">
                  <c:v>-1.4486957999999999</c:v>
                </c:pt>
                <c:pt idx="6160">
                  <c:v>-1.4456199999999999</c:v>
                </c:pt>
                <c:pt idx="6161">
                  <c:v>-1.4425441999999999</c:v>
                </c:pt>
                <c:pt idx="6162">
                  <c:v>-1.4394684</c:v>
                </c:pt>
                <c:pt idx="6163">
                  <c:v>-1.4394684</c:v>
                </c:pt>
                <c:pt idx="6164">
                  <c:v>-1.4363926</c:v>
                </c:pt>
                <c:pt idx="6165">
                  <c:v>-1.4333168000000001</c:v>
                </c:pt>
                <c:pt idx="6166">
                  <c:v>-1.4302410999999999</c:v>
                </c:pt>
                <c:pt idx="6167">
                  <c:v>-1.4271653</c:v>
                </c:pt>
                <c:pt idx="6168">
                  <c:v>-1.4240893999999999</c:v>
                </c:pt>
                <c:pt idx="6169">
                  <c:v>-1.4210137</c:v>
                </c:pt>
                <c:pt idx="6170">
                  <c:v>-1.4179379000000001</c:v>
                </c:pt>
                <c:pt idx="6171">
                  <c:v>-1.4148621000000001</c:v>
                </c:pt>
                <c:pt idx="6172">
                  <c:v>-1.4117862999999999</c:v>
                </c:pt>
                <c:pt idx="6173">
                  <c:v>-1.4087106</c:v>
                </c:pt>
                <c:pt idx="6174">
                  <c:v>-1.4087106</c:v>
                </c:pt>
                <c:pt idx="6175">
                  <c:v>-1.4087106</c:v>
                </c:pt>
                <c:pt idx="6176">
                  <c:v>-1.4056347</c:v>
                </c:pt>
                <c:pt idx="6177">
                  <c:v>-1.4025590000000001</c:v>
                </c:pt>
                <c:pt idx="6178">
                  <c:v>-1.3994831999999999</c:v>
                </c:pt>
                <c:pt idx="6179">
                  <c:v>-1.3994831999999999</c:v>
                </c:pt>
                <c:pt idx="6180">
                  <c:v>-1.3994831999999999</c:v>
                </c:pt>
                <c:pt idx="6181">
                  <c:v>-1.3964074</c:v>
                </c:pt>
                <c:pt idx="6182">
                  <c:v>-1.3964074</c:v>
                </c:pt>
                <c:pt idx="6183">
                  <c:v>-1.3933316</c:v>
                </c:pt>
                <c:pt idx="6184">
                  <c:v>-1.3902557999999998</c:v>
                </c:pt>
                <c:pt idx="6185">
                  <c:v>-1.3871799999999999</c:v>
                </c:pt>
                <c:pt idx="6186">
                  <c:v>-1.3871799999999999</c:v>
                </c:pt>
                <c:pt idx="6187">
                  <c:v>-1.3841043</c:v>
                </c:pt>
                <c:pt idx="6188">
                  <c:v>-1.3810283999999999</c:v>
                </c:pt>
                <c:pt idx="6189">
                  <c:v>-1.3779526999999998</c:v>
                </c:pt>
                <c:pt idx="6190">
                  <c:v>-1.3810283999999999</c:v>
                </c:pt>
                <c:pt idx="6191">
                  <c:v>-1.3748768999999998</c:v>
                </c:pt>
                <c:pt idx="6192">
                  <c:v>-1.3718010999999999</c:v>
                </c:pt>
                <c:pt idx="6193">
                  <c:v>-1.3718010999999999</c:v>
                </c:pt>
                <c:pt idx="6194">
                  <c:v>-1.3687252999999999</c:v>
                </c:pt>
                <c:pt idx="6195">
                  <c:v>-1.3656495</c:v>
                </c:pt>
                <c:pt idx="6196">
                  <c:v>-1.3656495</c:v>
                </c:pt>
                <c:pt idx="6197">
                  <c:v>-1.3656495</c:v>
                </c:pt>
                <c:pt idx="6198">
                  <c:v>-1.3625737999999998</c:v>
                </c:pt>
                <c:pt idx="6199">
                  <c:v>-1.3594979</c:v>
                </c:pt>
                <c:pt idx="6200">
                  <c:v>-1.3564221000000001</c:v>
                </c:pt>
                <c:pt idx="6201">
                  <c:v>-1.3564221000000001</c:v>
                </c:pt>
                <c:pt idx="6202">
                  <c:v>-1.3533463999999999</c:v>
                </c:pt>
                <c:pt idx="6203">
                  <c:v>-1.3502706</c:v>
                </c:pt>
                <c:pt idx="6204">
                  <c:v>-1.3471947</c:v>
                </c:pt>
                <c:pt idx="6205">
                  <c:v>-1.3471947</c:v>
                </c:pt>
                <c:pt idx="6206">
                  <c:v>-1.3471947</c:v>
                </c:pt>
                <c:pt idx="6207">
                  <c:v>-1.3410432000000001</c:v>
                </c:pt>
                <c:pt idx="6208">
                  <c:v>-1.3379673999999999</c:v>
                </c:pt>
                <c:pt idx="6209">
                  <c:v>-1.3348916</c:v>
                </c:pt>
                <c:pt idx="6210">
                  <c:v>-1.3348916</c:v>
                </c:pt>
                <c:pt idx="6211">
                  <c:v>-1.3318159000000001</c:v>
                </c:pt>
                <c:pt idx="6212">
                  <c:v>-1.3256643000000001</c:v>
                </c:pt>
                <c:pt idx="6213">
                  <c:v>-1.3256643000000001</c:v>
                </c:pt>
                <c:pt idx="6214">
                  <c:v>-1.3256643000000001</c:v>
                </c:pt>
                <c:pt idx="6215">
                  <c:v>-1.3225884999999999</c:v>
                </c:pt>
                <c:pt idx="6216">
                  <c:v>-1.3195127</c:v>
                </c:pt>
                <c:pt idx="6217">
                  <c:v>-1.3164368999999998</c:v>
                </c:pt>
                <c:pt idx="6218">
                  <c:v>-1.3133612000000001</c:v>
                </c:pt>
                <c:pt idx="6219">
                  <c:v>-1.3102852999999999</c:v>
                </c:pt>
                <c:pt idx="6220">
                  <c:v>-1.3072096</c:v>
                </c:pt>
                <c:pt idx="6221">
                  <c:v>-1.3010579999999998</c:v>
                </c:pt>
                <c:pt idx="6222">
                  <c:v>-1.3010579999999998</c:v>
                </c:pt>
                <c:pt idx="6223">
                  <c:v>-1.3041338</c:v>
                </c:pt>
                <c:pt idx="6224">
                  <c:v>-1.2979821999999999</c:v>
                </c:pt>
                <c:pt idx="6225">
                  <c:v>-1.2887548</c:v>
                </c:pt>
                <c:pt idx="6226">
                  <c:v>-1.2856790999999999</c:v>
                </c:pt>
                <c:pt idx="6227">
                  <c:v>-1.2887548</c:v>
                </c:pt>
                <c:pt idx="6228">
                  <c:v>-1.2826032000000001</c:v>
                </c:pt>
                <c:pt idx="6229">
                  <c:v>-1.2672243000000001</c:v>
                </c:pt>
                <c:pt idx="6230">
                  <c:v>-1.2610728</c:v>
                </c:pt>
                <c:pt idx="6231">
                  <c:v>-1.2610728</c:v>
                </c:pt>
                <c:pt idx="6232">
                  <c:v>-1.2487695999999999</c:v>
                </c:pt>
                <c:pt idx="6233">
                  <c:v>-1.2272391</c:v>
                </c:pt>
                <c:pt idx="6234">
                  <c:v>-1.2149359</c:v>
                </c:pt>
                <c:pt idx="6235">
                  <c:v>-1.2057085000000001</c:v>
                </c:pt>
                <c:pt idx="6236">
                  <c:v>-1.1934054000000001</c:v>
                </c:pt>
                <c:pt idx="6237">
                  <c:v>-1.1749506999999999</c:v>
                </c:pt>
                <c:pt idx="6238">
                  <c:v>-1.1534202</c:v>
                </c:pt>
                <c:pt idx="6239">
                  <c:v>-1.1380412</c:v>
                </c:pt>
                <c:pt idx="6240">
                  <c:v>-1.1195865</c:v>
                </c:pt>
                <c:pt idx="6241">
                  <c:v>-1.0888287000000001</c:v>
                </c:pt>
                <c:pt idx="6242">
                  <c:v>-1.0611465</c:v>
                </c:pt>
                <c:pt idx="6243">
                  <c:v>-1.0365403</c:v>
                </c:pt>
                <c:pt idx="6244">
                  <c:v>-1.0119338999999998</c:v>
                </c:pt>
                <c:pt idx="6245">
                  <c:v>-0.97810029999999992</c:v>
                </c:pt>
                <c:pt idx="6246">
                  <c:v>-0.94119089999999994</c:v>
                </c:pt>
                <c:pt idx="6247">
                  <c:v>-0.90735719999999997</c:v>
                </c:pt>
                <c:pt idx="6248">
                  <c:v>-0.87044769999999994</c:v>
                </c:pt>
                <c:pt idx="6249">
                  <c:v>-0.8335382899999999</c:v>
                </c:pt>
                <c:pt idx="6250">
                  <c:v>-0.79355305999999992</c:v>
                </c:pt>
                <c:pt idx="6251">
                  <c:v>-0.75664360999999991</c:v>
                </c:pt>
                <c:pt idx="6252">
                  <c:v>-0.72280994999999992</c:v>
                </c:pt>
                <c:pt idx="6253">
                  <c:v>-0.68590049999999991</c:v>
                </c:pt>
                <c:pt idx="6254">
                  <c:v>-0.64899105999999995</c:v>
                </c:pt>
                <c:pt idx="6255">
                  <c:v>-0.61515739999999997</c:v>
                </c:pt>
                <c:pt idx="6256">
                  <c:v>-0.57824789999999993</c:v>
                </c:pt>
                <c:pt idx="6257">
                  <c:v>-0.54441429999999991</c:v>
                </c:pt>
                <c:pt idx="6258">
                  <c:v>-0.51058059999999994</c:v>
                </c:pt>
                <c:pt idx="6259">
                  <c:v>-0.47674699999999998</c:v>
                </c:pt>
                <c:pt idx="6260">
                  <c:v>-0.44598909999999997</c:v>
                </c:pt>
                <c:pt idx="6261">
                  <c:v>-0.41523119999999997</c:v>
                </c:pt>
                <c:pt idx="6262">
                  <c:v>-0.38754909999999998</c:v>
                </c:pt>
                <c:pt idx="6263">
                  <c:v>-0.36294279999999995</c:v>
                </c:pt>
                <c:pt idx="6264">
                  <c:v>-0.33833649999999998</c:v>
                </c:pt>
                <c:pt idx="6265">
                  <c:v>-0.31373019999999996</c:v>
                </c:pt>
                <c:pt idx="6266">
                  <c:v>-0.29219969999999995</c:v>
                </c:pt>
                <c:pt idx="6267">
                  <c:v>-0.27066919999999994</c:v>
                </c:pt>
                <c:pt idx="6268">
                  <c:v>-0.25221449999999995</c:v>
                </c:pt>
                <c:pt idx="6269">
                  <c:v>-0.23683559999999998</c:v>
                </c:pt>
                <c:pt idx="6270">
                  <c:v>-0.2214566</c:v>
                </c:pt>
                <c:pt idx="6271">
                  <c:v>-0.20607769999999992</c:v>
                </c:pt>
                <c:pt idx="6272">
                  <c:v>-0.1906987</c:v>
                </c:pt>
                <c:pt idx="6273">
                  <c:v>-0.17839559999999999</c:v>
                </c:pt>
                <c:pt idx="6274">
                  <c:v>-0.16609239999999992</c:v>
                </c:pt>
                <c:pt idx="6275">
                  <c:v>-0.15378930000000002</c:v>
                </c:pt>
                <c:pt idx="6276">
                  <c:v>-0.14148609999999995</c:v>
                </c:pt>
                <c:pt idx="6277">
                  <c:v>-0.13225880000000001</c:v>
                </c:pt>
                <c:pt idx="6278">
                  <c:v>-0.12303149999999996</c:v>
                </c:pt>
                <c:pt idx="6279">
                  <c:v>-0.11380409999999996</c:v>
                </c:pt>
                <c:pt idx="6280">
                  <c:v>-0.10457669999999997</c:v>
                </c:pt>
                <c:pt idx="6281">
                  <c:v>-9.534929999999997E-2</c:v>
                </c:pt>
                <c:pt idx="6282">
                  <c:v>-8.6121899999999973E-2</c:v>
                </c:pt>
                <c:pt idx="6283">
                  <c:v>-7.3818799999999962E-2</c:v>
                </c:pt>
                <c:pt idx="6284">
                  <c:v>-6.4591499999999913E-2</c:v>
                </c:pt>
                <c:pt idx="6285">
                  <c:v>-5.5364099999999916E-2</c:v>
                </c:pt>
                <c:pt idx="6286">
                  <c:v>-4.9212499999999992E-2</c:v>
                </c:pt>
                <c:pt idx="6287">
                  <c:v>-3.9985099999999996E-2</c:v>
                </c:pt>
                <c:pt idx="6288">
                  <c:v>-3.3833600000000019E-2</c:v>
                </c:pt>
                <c:pt idx="6289">
                  <c:v>-2.7681999999999984E-2</c:v>
                </c:pt>
                <c:pt idx="6290">
                  <c:v>-2.153039999999995E-2</c:v>
                </c:pt>
                <c:pt idx="6291">
                  <c:v>-1.8454599999999988E-2</c:v>
                </c:pt>
                <c:pt idx="6292">
                  <c:v>-1.2303100000000011E-2</c:v>
                </c:pt>
                <c:pt idx="6293">
                  <c:v>-6.1514999999999764E-3</c:v>
                </c:pt>
                <c:pt idx="6294">
                  <c:v>-6.1514999999999764E-3</c:v>
                </c:pt>
                <c:pt idx="6295">
                  <c:v>0</c:v>
                </c:pt>
                <c:pt idx="6296">
                  <c:v>3.0759000000000203E-3</c:v>
                </c:pt>
                <c:pt idx="6297">
                  <c:v>6.1516999999999822E-3</c:v>
                </c:pt>
                <c:pt idx="6298">
                  <c:v>9.2273999999999967E-3</c:v>
                </c:pt>
                <c:pt idx="6299">
                  <c:v>1.230320000000007E-2</c:v>
                </c:pt>
                <c:pt idx="6300">
                  <c:v>1.230320000000007E-2</c:v>
                </c:pt>
                <c:pt idx="6301">
                  <c:v>1.230320000000007E-2</c:v>
                </c:pt>
                <c:pt idx="6302">
                  <c:v>1.5379000000000032E-2</c:v>
                </c:pt>
                <c:pt idx="6303">
                  <c:v>1.8454799999999993E-2</c:v>
                </c:pt>
                <c:pt idx="6304">
                  <c:v>2.1530600000000066E-2</c:v>
                </c:pt>
                <c:pt idx="6305">
                  <c:v>2.4606400000000028E-2</c:v>
                </c:pt>
                <c:pt idx="6306">
                  <c:v>2.4606400000000028E-2</c:v>
                </c:pt>
                <c:pt idx="6307">
                  <c:v>2.4606400000000028E-2</c:v>
                </c:pt>
                <c:pt idx="6308">
                  <c:v>2.1530600000000066E-2</c:v>
                </c:pt>
                <c:pt idx="6309">
                  <c:v>1.8454799999999993E-2</c:v>
                </c:pt>
                <c:pt idx="6310">
                  <c:v>1.5379000000000032E-2</c:v>
                </c:pt>
                <c:pt idx="6311">
                  <c:v>1.230320000000007E-2</c:v>
                </c:pt>
                <c:pt idx="6312">
                  <c:v>9.2273999999999967E-3</c:v>
                </c:pt>
                <c:pt idx="6313">
                  <c:v>9.2273999999999967E-3</c:v>
                </c:pt>
                <c:pt idx="6314">
                  <c:v>6.1516999999999822E-3</c:v>
                </c:pt>
                <c:pt idx="6315">
                  <c:v>6.1516999999999822E-3</c:v>
                </c:pt>
                <c:pt idx="6316">
                  <c:v>3.0759000000000203E-3</c:v>
                </c:pt>
                <c:pt idx="6317">
                  <c:v>3.0759000000000203E-3</c:v>
                </c:pt>
                <c:pt idx="6318">
                  <c:v>3.0759000000000203E-3</c:v>
                </c:pt>
                <c:pt idx="6319">
                  <c:v>3.0759000000000203E-3</c:v>
                </c:pt>
                <c:pt idx="6320">
                  <c:v>3.0759000000000203E-3</c:v>
                </c:pt>
                <c:pt idx="6321">
                  <c:v>3.0759000000000203E-3</c:v>
                </c:pt>
                <c:pt idx="6322">
                  <c:v>3.0759000000000203E-3</c:v>
                </c:pt>
                <c:pt idx="6323">
                  <c:v>3.0759000000000203E-3</c:v>
                </c:pt>
                <c:pt idx="6324">
                  <c:v>0</c:v>
                </c:pt>
                <c:pt idx="6325">
                  <c:v>0</c:v>
                </c:pt>
                <c:pt idx="6326">
                  <c:v>0</c:v>
                </c:pt>
                <c:pt idx="6327">
                  <c:v>0</c:v>
                </c:pt>
                <c:pt idx="6328">
                  <c:v>0</c:v>
                </c:pt>
                <c:pt idx="6329">
                  <c:v>0</c:v>
                </c:pt>
                <c:pt idx="6330">
                  <c:v>0</c:v>
                </c:pt>
                <c:pt idx="6331">
                  <c:v>0</c:v>
                </c:pt>
                <c:pt idx="6332">
                  <c:v>0</c:v>
                </c:pt>
                <c:pt idx="6333">
                  <c:v>0</c:v>
                </c:pt>
                <c:pt idx="6334">
                  <c:v>0</c:v>
                </c:pt>
                <c:pt idx="6335">
                  <c:v>-3.0757000000000145E-3</c:v>
                </c:pt>
                <c:pt idx="6336">
                  <c:v>0</c:v>
                </c:pt>
                <c:pt idx="6337">
                  <c:v>0</c:v>
                </c:pt>
                <c:pt idx="6338">
                  <c:v>-3.0757000000000145E-3</c:v>
                </c:pt>
                <c:pt idx="6339">
                  <c:v>-6.1514999999999764E-3</c:v>
                </c:pt>
                <c:pt idx="6340">
                  <c:v>-6.1514999999999764E-3</c:v>
                </c:pt>
                <c:pt idx="6341">
                  <c:v>-6.1514999999999764E-3</c:v>
                </c:pt>
                <c:pt idx="6342">
                  <c:v>-6.1514999999999764E-3</c:v>
                </c:pt>
                <c:pt idx="6343">
                  <c:v>-9.227199999999991E-3</c:v>
                </c:pt>
                <c:pt idx="6344">
                  <c:v>-1.2303100000000011E-2</c:v>
                </c:pt>
                <c:pt idx="6345">
                  <c:v>-1.2303100000000011E-2</c:v>
                </c:pt>
                <c:pt idx="6346">
                  <c:v>-1.2303100000000011E-2</c:v>
                </c:pt>
                <c:pt idx="6347">
                  <c:v>-1.2303100000000011E-2</c:v>
                </c:pt>
                <c:pt idx="6348">
                  <c:v>-1.5378799999999915E-2</c:v>
                </c:pt>
                <c:pt idx="6349">
                  <c:v>-1.5378799999999915E-2</c:v>
                </c:pt>
                <c:pt idx="6350">
                  <c:v>-1.8454599999999988E-2</c:v>
                </c:pt>
                <c:pt idx="6351">
                  <c:v>-2.153039999999995E-2</c:v>
                </c:pt>
                <c:pt idx="6352">
                  <c:v>-2.153039999999995E-2</c:v>
                </c:pt>
                <c:pt idx="6353">
                  <c:v>-2.153039999999995E-2</c:v>
                </c:pt>
                <c:pt idx="6354">
                  <c:v>-2.153039999999995E-2</c:v>
                </c:pt>
                <c:pt idx="6355">
                  <c:v>-2.153039999999995E-2</c:v>
                </c:pt>
                <c:pt idx="6356">
                  <c:v>-2.153039999999995E-2</c:v>
                </c:pt>
                <c:pt idx="6357">
                  <c:v>-2.4606199999999911E-2</c:v>
                </c:pt>
                <c:pt idx="6358">
                  <c:v>-2.4606199999999911E-2</c:v>
                </c:pt>
                <c:pt idx="6359">
                  <c:v>-2.7681999999999984E-2</c:v>
                </c:pt>
                <c:pt idx="6360">
                  <c:v>-2.7681999999999984E-2</c:v>
                </c:pt>
                <c:pt idx="6361">
                  <c:v>-3.3833600000000019E-2</c:v>
                </c:pt>
                <c:pt idx="6362">
                  <c:v>-3.6909399999999981E-2</c:v>
                </c:pt>
                <c:pt idx="6363">
                  <c:v>-3.6909399999999981E-2</c:v>
                </c:pt>
                <c:pt idx="6364">
                  <c:v>-3.6909399999999981E-2</c:v>
                </c:pt>
                <c:pt idx="6365">
                  <c:v>-3.9985099999999996E-2</c:v>
                </c:pt>
                <c:pt idx="6366">
                  <c:v>-3.9985099999999996E-2</c:v>
                </c:pt>
                <c:pt idx="6367">
                  <c:v>-3.9985099999999996E-2</c:v>
                </c:pt>
                <c:pt idx="6368">
                  <c:v>-3.9985099999999996E-2</c:v>
                </c:pt>
                <c:pt idx="6369">
                  <c:v>-4.3060899999999958E-2</c:v>
                </c:pt>
                <c:pt idx="6370">
                  <c:v>-4.3060899999999958E-2</c:v>
                </c:pt>
                <c:pt idx="6371">
                  <c:v>-4.3060899999999958E-2</c:v>
                </c:pt>
                <c:pt idx="6372">
                  <c:v>-4.3060899999999958E-2</c:v>
                </c:pt>
                <c:pt idx="6373">
                  <c:v>-3.9985099999999996E-2</c:v>
                </c:pt>
                <c:pt idx="6374">
                  <c:v>-3.6909399999999981E-2</c:v>
                </c:pt>
                <c:pt idx="6375">
                  <c:v>-3.9985099999999996E-2</c:v>
                </c:pt>
                <c:pt idx="6376">
                  <c:v>-3.9985099999999996E-2</c:v>
                </c:pt>
                <c:pt idx="6377">
                  <c:v>-3.9985099999999996E-2</c:v>
                </c:pt>
                <c:pt idx="6378">
                  <c:v>-3.6909399999999981E-2</c:v>
                </c:pt>
                <c:pt idx="6379">
                  <c:v>-3.6909399999999981E-2</c:v>
                </c:pt>
                <c:pt idx="6380">
                  <c:v>-3.6909399999999981E-2</c:v>
                </c:pt>
                <c:pt idx="6381">
                  <c:v>-3.3833600000000019E-2</c:v>
                </c:pt>
                <c:pt idx="6382">
                  <c:v>-3.6909399999999981E-2</c:v>
                </c:pt>
                <c:pt idx="6383">
                  <c:v>-3.6909399999999981E-2</c:v>
                </c:pt>
                <c:pt idx="6384">
                  <c:v>-3.6909399999999981E-2</c:v>
                </c:pt>
                <c:pt idx="6385">
                  <c:v>-3.6909399999999981E-2</c:v>
                </c:pt>
                <c:pt idx="6386">
                  <c:v>-3.6909399999999981E-2</c:v>
                </c:pt>
                <c:pt idx="6387">
                  <c:v>-3.6909399999999981E-2</c:v>
                </c:pt>
                <c:pt idx="6388">
                  <c:v>-3.6909399999999981E-2</c:v>
                </c:pt>
                <c:pt idx="6389">
                  <c:v>-3.6909399999999981E-2</c:v>
                </c:pt>
                <c:pt idx="6390">
                  <c:v>-3.9985099999999996E-2</c:v>
                </c:pt>
                <c:pt idx="6391">
                  <c:v>-4.3060899999999958E-2</c:v>
                </c:pt>
                <c:pt idx="6392">
                  <c:v>-4.3060899999999958E-2</c:v>
                </c:pt>
                <c:pt idx="6393">
                  <c:v>-4.3060899999999958E-2</c:v>
                </c:pt>
                <c:pt idx="6394">
                  <c:v>-4.6136799999999978E-2</c:v>
                </c:pt>
                <c:pt idx="6395">
                  <c:v>-4.6136799999999978E-2</c:v>
                </c:pt>
                <c:pt idx="6396">
                  <c:v>-4.6136799999999978E-2</c:v>
                </c:pt>
                <c:pt idx="6397">
                  <c:v>-4.6136799999999978E-2</c:v>
                </c:pt>
                <c:pt idx="6398">
                  <c:v>-4.6136799999999978E-2</c:v>
                </c:pt>
                <c:pt idx="6399">
                  <c:v>-4.3060899999999958E-2</c:v>
                </c:pt>
                <c:pt idx="6400">
                  <c:v>-4.6136799999999978E-2</c:v>
                </c:pt>
                <c:pt idx="6401">
                  <c:v>-4.6136799999999978E-2</c:v>
                </c:pt>
                <c:pt idx="6402">
                  <c:v>-4.6136799999999978E-2</c:v>
                </c:pt>
                <c:pt idx="6403">
                  <c:v>-4.6136799999999978E-2</c:v>
                </c:pt>
                <c:pt idx="6404">
                  <c:v>-4.6136799999999978E-2</c:v>
                </c:pt>
                <c:pt idx="6405">
                  <c:v>-4.6136799999999978E-2</c:v>
                </c:pt>
                <c:pt idx="6406">
                  <c:v>-4.6136799999999978E-2</c:v>
                </c:pt>
                <c:pt idx="6407">
                  <c:v>-4.6136799999999978E-2</c:v>
                </c:pt>
                <c:pt idx="6408">
                  <c:v>-4.6136799999999978E-2</c:v>
                </c:pt>
                <c:pt idx="6409">
                  <c:v>-4.6136799999999978E-2</c:v>
                </c:pt>
                <c:pt idx="6410">
                  <c:v>-4.6136799999999978E-2</c:v>
                </c:pt>
                <c:pt idx="6411">
                  <c:v>-4.3060899999999958E-2</c:v>
                </c:pt>
                <c:pt idx="6412">
                  <c:v>-4.3060899999999958E-2</c:v>
                </c:pt>
                <c:pt idx="6413">
                  <c:v>-4.3060899999999958E-2</c:v>
                </c:pt>
                <c:pt idx="6414">
                  <c:v>-4.3060899999999958E-2</c:v>
                </c:pt>
                <c:pt idx="6415">
                  <c:v>-4.3060899999999958E-2</c:v>
                </c:pt>
                <c:pt idx="6416">
                  <c:v>-4.3060899999999958E-2</c:v>
                </c:pt>
                <c:pt idx="6417">
                  <c:v>-4.6136799999999978E-2</c:v>
                </c:pt>
                <c:pt idx="6418">
                  <c:v>-4.6136799999999978E-2</c:v>
                </c:pt>
                <c:pt idx="6419">
                  <c:v>-4.6136799999999978E-2</c:v>
                </c:pt>
                <c:pt idx="6420">
                  <c:v>-4.6136799999999978E-2</c:v>
                </c:pt>
                <c:pt idx="6421">
                  <c:v>-4.6136799999999978E-2</c:v>
                </c:pt>
                <c:pt idx="6422">
                  <c:v>-4.9212499999999992E-2</c:v>
                </c:pt>
                <c:pt idx="6423">
                  <c:v>-4.9212499999999992E-2</c:v>
                </c:pt>
                <c:pt idx="6424">
                  <c:v>-4.9212499999999992E-2</c:v>
                </c:pt>
                <c:pt idx="6425">
                  <c:v>-5.2288299999999954E-2</c:v>
                </c:pt>
                <c:pt idx="6426">
                  <c:v>-5.2288299999999954E-2</c:v>
                </c:pt>
                <c:pt idx="6427">
                  <c:v>-5.2288299999999954E-2</c:v>
                </c:pt>
                <c:pt idx="6428">
                  <c:v>-5.2288299999999954E-2</c:v>
                </c:pt>
                <c:pt idx="6429">
                  <c:v>-5.5364099999999916E-2</c:v>
                </c:pt>
                <c:pt idx="6430">
                  <c:v>-5.8439899999999989E-2</c:v>
                </c:pt>
                <c:pt idx="6431">
                  <c:v>-5.8439899999999989E-2</c:v>
                </c:pt>
                <c:pt idx="6432">
                  <c:v>-6.1515600000000004E-2</c:v>
                </c:pt>
                <c:pt idx="6433">
                  <c:v>-6.1515600000000004E-2</c:v>
                </c:pt>
                <c:pt idx="6434">
                  <c:v>-6.1515600000000004E-2</c:v>
                </c:pt>
                <c:pt idx="6435">
                  <c:v>-6.1515600000000004E-2</c:v>
                </c:pt>
                <c:pt idx="6436">
                  <c:v>-5.8439899999999989E-2</c:v>
                </c:pt>
                <c:pt idx="6437">
                  <c:v>-5.8439899999999989E-2</c:v>
                </c:pt>
                <c:pt idx="6438">
                  <c:v>-5.5364099999999916E-2</c:v>
                </c:pt>
                <c:pt idx="6439">
                  <c:v>-5.5364099999999916E-2</c:v>
                </c:pt>
                <c:pt idx="6440">
                  <c:v>-5.5364099999999916E-2</c:v>
                </c:pt>
                <c:pt idx="6441">
                  <c:v>-5.5364099999999916E-2</c:v>
                </c:pt>
                <c:pt idx="6442">
                  <c:v>-5.5364099999999916E-2</c:v>
                </c:pt>
                <c:pt idx="6443">
                  <c:v>-5.5364099999999916E-2</c:v>
                </c:pt>
                <c:pt idx="6444">
                  <c:v>-5.5364099999999916E-2</c:v>
                </c:pt>
                <c:pt idx="6445">
                  <c:v>-5.5364099999999916E-2</c:v>
                </c:pt>
                <c:pt idx="6446">
                  <c:v>-5.2288299999999954E-2</c:v>
                </c:pt>
                <c:pt idx="6447">
                  <c:v>-5.5364099999999916E-2</c:v>
                </c:pt>
                <c:pt idx="6448">
                  <c:v>-5.8439899999999989E-2</c:v>
                </c:pt>
                <c:pt idx="6449">
                  <c:v>-5.5364099999999916E-2</c:v>
                </c:pt>
                <c:pt idx="6450">
                  <c:v>-5.5364099999999916E-2</c:v>
                </c:pt>
                <c:pt idx="6451">
                  <c:v>-5.8439899999999989E-2</c:v>
                </c:pt>
                <c:pt idx="6452">
                  <c:v>-5.5364099999999916E-2</c:v>
                </c:pt>
                <c:pt idx="6453">
                  <c:v>-5.2288299999999954E-2</c:v>
                </c:pt>
                <c:pt idx="6454">
                  <c:v>-5.2288299999999954E-2</c:v>
                </c:pt>
                <c:pt idx="6455">
                  <c:v>-5.2288299999999954E-2</c:v>
                </c:pt>
                <c:pt idx="6456">
                  <c:v>-5.2288299999999954E-2</c:v>
                </c:pt>
                <c:pt idx="6457">
                  <c:v>-4.9212499999999992E-2</c:v>
                </c:pt>
                <c:pt idx="6458">
                  <c:v>-4.9212499999999992E-2</c:v>
                </c:pt>
                <c:pt idx="6459">
                  <c:v>-4.9212499999999992E-2</c:v>
                </c:pt>
                <c:pt idx="6460">
                  <c:v>-4.9212499999999992E-2</c:v>
                </c:pt>
                <c:pt idx="6461">
                  <c:v>-4.9212499999999992E-2</c:v>
                </c:pt>
                <c:pt idx="6462">
                  <c:v>-4.6136799999999978E-2</c:v>
                </c:pt>
                <c:pt idx="6463">
                  <c:v>-4.9212499999999992E-2</c:v>
                </c:pt>
                <c:pt idx="6464">
                  <c:v>-4.9212499999999992E-2</c:v>
                </c:pt>
                <c:pt idx="6465">
                  <c:v>-4.9212499999999992E-2</c:v>
                </c:pt>
                <c:pt idx="6466">
                  <c:v>-4.6136799999999978E-2</c:v>
                </c:pt>
                <c:pt idx="6467">
                  <c:v>-4.9212499999999992E-2</c:v>
                </c:pt>
                <c:pt idx="6468">
                  <c:v>-5.5364099999999916E-2</c:v>
                </c:pt>
                <c:pt idx="6469">
                  <c:v>-5.5364099999999916E-2</c:v>
                </c:pt>
                <c:pt idx="6470">
                  <c:v>-5.5364099999999916E-2</c:v>
                </c:pt>
                <c:pt idx="6471">
                  <c:v>-5.8439899999999989E-2</c:v>
                </c:pt>
                <c:pt idx="6472">
                  <c:v>-5.8439899999999989E-2</c:v>
                </c:pt>
                <c:pt idx="6473">
                  <c:v>-5.8439899999999989E-2</c:v>
                </c:pt>
                <c:pt idx="6474">
                  <c:v>-6.1515600000000004E-2</c:v>
                </c:pt>
                <c:pt idx="6475">
                  <c:v>-6.4591499999999913E-2</c:v>
                </c:pt>
                <c:pt idx="6476">
                  <c:v>-6.4591499999999913E-2</c:v>
                </c:pt>
                <c:pt idx="6477">
                  <c:v>-6.4591499999999913E-2</c:v>
                </c:pt>
                <c:pt idx="6478">
                  <c:v>-6.4591499999999913E-2</c:v>
                </c:pt>
                <c:pt idx="6479">
                  <c:v>-6.7667199999999927E-2</c:v>
                </c:pt>
                <c:pt idx="6480">
                  <c:v>-6.7667199999999927E-2</c:v>
                </c:pt>
                <c:pt idx="6481">
                  <c:v>-6.7667199999999927E-2</c:v>
                </c:pt>
                <c:pt idx="6482">
                  <c:v>-6.7667199999999927E-2</c:v>
                </c:pt>
                <c:pt idx="6483">
                  <c:v>-6.7667199999999927E-2</c:v>
                </c:pt>
                <c:pt idx="6484">
                  <c:v>-6.7667199999999927E-2</c:v>
                </c:pt>
                <c:pt idx="6485">
                  <c:v>-6.7667199999999927E-2</c:v>
                </c:pt>
                <c:pt idx="6486">
                  <c:v>-6.7667199999999927E-2</c:v>
                </c:pt>
                <c:pt idx="6487">
                  <c:v>-6.7667199999999927E-2</c:v>
                </c:pt>
                <c:pt idx="6488">
                  <c:v>-6.7667199999999927E-2</c:v>
                </c:pt>
                <c:pt idx="6489">
                  <c:v>-6.7667199999999927E-2</c:v>
                </c:pt>
                <c:pt idx="6490">
                  <c:v>-6.7667199999999927E-2</c:v>
                </c:pt>
                <c:pt idx="6491">
                  <c:v>-6.7667199999999927E-2</c:v>
                </c:pt>
                <c:pt idx="6492">
                  <c:v>-6.4591499999999913E-2</c:v>
                </c:pt>
                <c:pt idx="6493">
                  <c:v>-6.4591499999999913E-2</c:v>
                </c:pt>
                <c:pt idx="6494">
                  <c:v>-6.4591499999999913E-2</c:v>
                </c:pt>
                <c:pt idx="6495">
                  <c:v>-6.7667199999999927E-2</c:v>
                </c:pt>
                <c:pt idx="6496">
                  <c:v>-6.7667199999999927E-2</c:v>
                </c:pt>
                <c:pt idx="6497">
                  <c:v>-6.7667199999999927E-2</c:v>
                </c:pt>
                <c:pt idx="6498">
                  <c:v>-6.7667199999999927E-2</c:v>
                </c:pt>
                <c:pt idx="6499">
                  <c:v>-6.7667199999999927E-2</c:v>
                </c:pt>
                <c:pt idx="6500">
                  <c:v>-6.4591499999999913E-2</c:v>
                </c:pt>
                <c:pt idx="6501">
                  <c:v>-6.4591499999999913E-2</c:v>
                </c:pt>
                <c:pt idx="6502">
                  <c:v>-6.4591499999999913E-2</c:v>
                </c:pt>
                <c:pt idx="6503">
                  <c:v>-6.7667199999999927E-2</c:v>
                </c:pt>
                <c:pt idx="6504">
                  <c:v>-6.7667199999999927E-2</c:v>
                </c:pt>
                <c:pt idx="6505">
                  <c:v>-6.7667199999999927E-2</c:v>
                </c:pt>
                <c:pt idx="6506">
                  <c:v>-7.0743E-2</c:v>
                </c:pt>
                <c:pt idx="6507">
                  <c:v>-7.3818799999999962E-2</c:v>
                </c:pt>
                <c:pt idx="6508">
                  <c:v>-7.3818799999999962E-2</c:v>
                </c:pt>
                <c:pt idx="6509">
                  <c:v>-7.0743E-2</c:v>
                </c:pt>
                <c:pt idx="6510">
                  <c:v>-7.3818799999999962E-2</c:v>
                </c:pt>
                <c:pt idx="6511">
                  <c:v>-7.3818799999999962E-2</c:v>
                </c:pt>
                <c:pt idx="6512">
                  <c:v>-7.3818799999999962E-2</c:v>
                </c:pt>
                <c:pt idx="6513">
                  <c:v>-7.3818799999999962E-2</c:v>
                </c:pt>
                <c:pt idx="6514">
                  <c:v>-7.3818799999999962E-2</c:v>
                </c:pt>
                <c:pt idx="6515">
                  <c:v>-7.6894599999999924E-2</c:v>
                </c:pt>
                <c:pt idx="6516">
                  <c:v>-7.6894599999999924E-2</c:v>
                </c:pt>
                <c:pt idx="6517">
                  <c:v>-7.6894599999999924E-2</c:v>
                </c:pt>
                <c:pt idx="6518">
                  <c:v>-7.6894599999999924E-2</c:v>
                </c:pt>
                <c:pt idx="6519">
                  <c:v>-7.9970399999999997E-2</c:v>
                </c:pt>
                <c:pt idx="6520">
                  <c:v>-7.9970399999999997E-2</c:v>
                </c:pt>
                <c:pt idx="6521">
                  <c:v>-7.9970399999999997E-2</c:v>
                </c:pt>
                <c:pt idx="6522">
                  <c:v>-7.9970399999999997E-2</c:v>
                </c:pt>
                <c:pt idx="6523">
                  <c:v>-7.9970399999999997E-2</c:v>
                </c:pt>
                <c:pt idx="6524">
                  <c:v>-7.9970399999999997E-2</c:v>
                </c:pt>
                <c:pt idx="6525">
                  <c:v>-7.9970399999999997E-2</c:v>
                </c:pt>
                <c:pt idx="6526">
                  <c:v>-7.9970399999999997E-2</c:v>
                </c:pt>
                <c:pt idx="6527">
                  <c:v>-7.9970399999999997E-2</c:v>
                </c:pt>
                <c:pt idx="6528">
                  <c:v>-7.9970399999999997E-2</c:v>
                </c:pt>
                <c:pt idx="6529">
                  <c:v>-7.9970399999999997E-2</c:v>
                </c:pt>
                <c:pt idx="6530">
                  <c:v>-7.9970399999999997E-2</c:v>
                </c:pt>
                <c:pt idx="6531">
                  <c:v>-7.9970399999999997E-2</c:v>
                </c:pt>
                <c:pt idx="6532">
                  <c:v>-7.9970399999999997E-2</c:v>
                </c:pt>
                <c:pt idx="6533">
                  <c:v>-7.9970399999999997E-2</c:v>
                </c:pt>
                <c:pt idx="6534">
                  <c:v>-7.9970399999999997E-2</c:v>
                </c:pt>
                <c:pt idx="6535">
                  <c:v>-7.9970399999999997E-2</c:v>
                </c:pt>
                <c:pt idx="6536">
                  <c:v>-7.9970399999999997E-2</c:v>
                </c:pt>
                <c:pt idx="6537">
                  <c:v>-7.9970399999999997E-2</c:v>
                </c:pt>
                <c:pt idx="6538">
                  <c:v>-7.9970399999999997E-2</c:v>
                </c:pt>
                <c:pt idx="6539">
                  <c:v>-8.3046199999999959E-2</c:v>
                </c:pt>
                <c:pt idx="6540">
                  <c:v>-8.6121899999999973E-2</c:v>
                </c:pt>
                <c:pt idx="6541">
                  <c:v>-8.6121899999999973E-2</c:v>
                </c:pt>
                <c:pt idx="6542">
                  <c:v>-8.6121899999999973E-2</c:v>
                </c:pt>
                <c:pt idx="6543">
                  <c:v>-8.6121899999999973E-2</c:v>
                </c:pt>
                <c:pt idx="6544">
                  <c:v>-8.6121899999999973E-2</c:v>
                </c:pt>
                <c:pt idx="6545">
                  <c:v>-8.6121899999999973E-2</c:v>
                </c:pt>
                <c:pt idx="6546">
                  <c:v>-8.6121899999999973E-2</c:v>
                </c:pt>
                <c:pt idx="6547">
                  <c:v>-8.6121899999999973E-2</c:v>
                </c:pt>
                <c:pt idx="6548">
                  <c:v>-8.9197799999999994E-2</c:v>
                </c:pt>
                <c:pt idx="6549">
                  <c:v>-8.9197799999999994E-2</c:v>
                </c:pt>
                <c:pt idx="6550">
                  <c:v>-8.6121899999999973E-2</c:v>
                </c:pt>
                <c:pt idx="6551">
                  <c:v>-8.6121899999999973E-2</c:v>
                </c:pt>
                <c:pt idx="6552">
                  <c:v>-8.6121899999999973E-2</c:v>
                </c:pt>
                <c:pt idx="6553">
                  <c:v>-8.9197799999999994E-2</c:v>
                </c:pt>
                <c:pt idx="6554">
                  <c:v>-8.9197799999999994E-2</c:v>
                </c:pt>
                <c:pt idx="6555">
                  <c:v>-8.9197799999999994E-2</c:v>
                </c:pt>
                <c:pt idx="6556">
                  <c:v>-8.9197799999999994E-2</c:v>
                </c:pt>
                <c:pt idx="6557">
                  <c:v>-8.9197799999999994E-2</c:v>
                </c:pt>
                <c:pt idx="6558">
                  <c:v>-8.9197799999999994E-2</c:v>
                </c:pt>
                <c:pt idx="6559">
                  <c:v>-8.9197799999999994E-2</c:v>
                </c:pt>
                <c:pt idx="6560">
                  <c:v>-8.9197799999999994E-2</c:v>
                </c:pt>
                <c:pt idx="6561">
                  <c:v>-8.9197799999999994E-2</c:v>
                </c:pt>
                <c:pt idx="6562">
                  <c:v>-9.2273500000000008E-2</c:v>
                </c:pt>
                <c:pt idx="6563">
                  <c:v>-9.534929999999997E-2</c:v>
                </c:pt>
                <c:pt idx="6564">
                  <c:v>-9.534929999999997E-2</c:v>
                </c:pt>
                <c:pt idx="6565">
                  <c:v>-9.534929999999997E-2</c:v>
                </c:pt>
                <c:pt idx="6566">
                  <c:v>-9.534929999999997E-2</c:v>
                </c:pt>
                <c:pt idx="6567">
                  <c:v>-9.534929999999997E-2</c:v>
                </c:pt>
                <c:pt idx="6568">
                  <c:v>-9.534929999999997E-2</c:v>
                </c:pt>
                <c:pt idx="6569">
                  <c:v>-9.534929999999997E-2</c:v>
                </c:pt>
                <c:pt idx="6570">
                  <c:v>-9.534929999999997E-2</c:v>
                </c:pt>
                <c:pt idx="6571">
                  <c:v>-9.8425099999999932E-2</c:v>
                </c:pt>
                <c:pt idx="6572">
                  <c:v>-9.534929999999997E-2</c:v>
                </c:pt>
                <c:pt idx="6573">
                  <c:v>-9.534929999999997E-2</c:v>
                </c:pt>
                <c:pt idx="6574">
                  <c:v>-9.534929999999997E-2</c:v>
                </c:pt>
                <c:pt idx="6575">
                  <c:v>-9.534929999999997E-2</c:v>
                </c:pt>
                <c:pt idx="6576">
                  <c:v>-9.534929999999997E-2</c:v>
                </c:pt>
                <c:pt idx="6577">
                  <c:v>-9.534929999999997E-2</c:v>
                </c:pt>
                <c:pt idx="6578">
                  <c:v>-9.8425099999999932E-2</c:v>
                </c:pt>
                <c:pt idx="6579">
                  <c:v>-9.8425099999999932E-2</c:v>
                </c:pt>
                <c:pt idx="6580">
                  <c:v>-9.8425099999999932E-2</c:v>
                </c:pt>
                <c:pt idx="6581">
                  <c:v>-0.10150090000000001</c:v>
                </c:pt>
                <c:pt idx="6582">
                  <c:v>-0.10150090000000001</c:v>
                </c:pt>
                <c:pt idx="6583">
                  <c:v>-0.10457669999999997</c:v>
                </c:pt>
                <c:pt idx="6584">
                  <c:v>-0.10150090000000001</c:v>
                </c:pt>
                <c:pt idx="6585">
                  <c:v>-9.8425099999999932E-2</c:v>
                </c:pt>
                <c:pt idx="6586">
                  <c:v>-9.8425099999999932E-2</c:v>
                </c:pt>
                <c:pt idx="6587">
                  <c:v>-9.8425099999999932E-2</c:v>
                </c:pt>
                <c:pt idx="6588">
                  <c:v>-9.8425099999999932E-2</c:v>
                </c:pt>
                <c:pt idx="6589">
                  <c:v>-9.8425099999999932E-2</c:v>
                </c:pt>
                <c:pt idx="6590">
                  <c:v>-9.8425099999999932E-2</c:v>
                </c:pt>
                <c:pt idx="6591">
                  <c:v>-9.534929999999997E-2</c:v>
                </c:pt>
                <c:pt idx="6592">
                  <c:v>-9.534929999999997E-2</c:v>
                </c:pt>
                <c:pt idx="6593">
                  <c:v>-9.534929999999997E-2</c:v>
                </c:pt>
                <c:pt idx="6594">
                  <c:v>-9.2273500000000008E-2</c:v>
                </c:pt>
                <c:pt idx="6595">
                  <c:v>-8.9197799999999994E-2</c:v>
                </c:pt>
                <c:pt idx="6596">
                  <c:v>-9.2273500000000008E-2</c:v>
                </c:pt>
                <c:pt idx="6597">
                  <c:v>-9.2273500000000008E-2</c:v>
                </c:pt>
                <c:pt idx="6598">
                  <c:v>-9.2273500000000008E-2</c:v>
                </c:pt>
                <c:pt idx="6599">
                  <c:v>-8.9197799999999994E-2</c:v>
                </c:pt>
                <c:pt idx="6600">
                  <c:v>-8.6121899999999973E-2</c:v>
                </c:pt>
                <c:pt idx="6601">
                  <c:v>-8.6121899999999973E-2</c:v>
                </c:pt>
                <c:pt idx="6602">
                  <c:v>-8.6121899999999973E-2</c:v>
                </c:pt>
                <c:pt idx="6603">
                  <c:v>-8.6121899999999973E-2</c:v>
                </c:pt>
                <c:pt idx="6604">
                  <c:v>-8.3046199999999959E-2</c:v>
                </c:pt>
                <c:pt idx="6605">
                  <c:v>-8.3046199999999959E-2</c:v>
                </c:pt>
                <c:pt idx="6606">
                  <c:v>-8.3046199999999959E-2</c:v>
                </c:pt>
                <c:pt idx="6607">
                  <c:v>-8.3046199999999959E-2</c:v>
                </c:pt>
                <c:pt idx="6608">
                  <c:v>-8.3046199999999959E-2</c:v>
                </c:pt>
                <c:pt idx="6609">
                  <c:v>-8.3046199999999959E-2</c:v>
                </c:pt>
                <c:pt idx="6610">
                  <c:v>-8.3046199999999959E-2</c:v>
                </c:pt>
                <c:pt idx="6611">
                  <c:v>-8.6121899999999973E-2</c:v>
                </c:pt>
                <c:pt idx="6612">
                  <c:v>-8.6121899999999973E-2</c:v>
                </c:pt>
                <c:pt idx="6613">
                  <c:v>-8.3046199999999959E-2</c:v>
                </c:pt>
                <c:pt idx="6614">
                  <c:v>-8.3046199999999959E-2</c:v>
                </c:pt>
                <c:pt idx="6615">
                  <c:v>-7.9970399999999997E-2</c:v>
                </c:pt>
                <c:pt idx="6616">
                  <c:v>-8.3046199999999959E-2</c:v>
                </c:pt>
                <c:pt idx="6617">
                  <c:v>-7.9970399999999997E-2</c:v>
                </c:pt>
                <c:pt idx="6618">
                  <c:v>-7.6894599999999924E-2</c:v>
                </c:pt>
                <c:pt idx="6619">
                  <c:v>-7.6894599999999924E-2</c:v>
                </c:pt>
                <c:pt idx="6620">
                  <c:v>-7.6894599999999924E-2</c:v>
                </c:pt>
                <c:pt idx="6621">
                  <c:v>-7.9970399999999997E-2</c:v>
                </c:pt>
                <c:pt idx="6622">
                  <c:v>-7.9970399999999997E-2</c:v>
                </c:pt>
                <c:pt idx="6623">
                  <c:v>-8.3046199999999959E-2</c:v>
                </c:pt>
                <c:pt idx="6624">
                  <c:v>-8.3046199999999959E-2</c:v>
                </c:pt>
                <c:pt idx="6625">
                  <c:v>-7.9970399999999997E-2</c:v>
                </c:pt>
                <c:pt idx="6626">
                  <c:v>-7.9970399999999997E-2</c:v>
                </c:pt>
                <c:pt idx="6627">
                  <c:v>-8.3046199999999959E-2</c:v>
                </c:pt>
                <c:pt idx="6628">
                  <c:v>-8.3046199999999959E-2</c:v>
                </c:pt>
                <c:pt idx="6629">
                  <c:v>-8.3046199999999959E-2</c:v>
                </c:pt>
                <c:pt idx="6630">
                  <c:v>-8.3046199999999959E-2</c:v>
                </c:pt>
                <c:pt idx="6631">
                  <c:v>-8.3046199999999959E-2</c:v>
                </c:pt>
                <c:pt idx="6632">
                  <c:v>-8.3046199999999959E-2</c:v>
                </c:pt>
                <c:pt idx="6633">
                  <c:v>-8.6121899999999973E-2</c:v>
                </c:pt>
                <c:pt idx="6634">
                  <c:v>-8.6121899999999973E-2</c:v>
                </c:pt>
                <c:pt idx="6635">
                  <c:v>-8.6121899999999973E-2</c:v>
                </c:pt>
                <c:pt idx="6636">
                  <c:v>-8.6121899999999973E-2</c:v>
                </c:pt>
                <c:pt idx="6637">
                  <c:v>-8.6121899999999973E-2</c:v>
                </c:pt>
                <c:pt idx="6638">
                  <c:v>-8.6121899999999973E-2</c:v>
                </c:pt>
                <c:pt idx="6639">
                  <c:v>-8.9197799999999994E-2</c:v>
                </c:pt>
                <c:pt idx="6640">
                  <c:v>-8.9197799999999994E-2</c:v>
                </c:pt>
                <c:pt idx="6641">
                  <c:v>-8.9197799999999994E-2</c:v>
                </c:pt>
                <c:pt idx="6642">
                  <c:v>-9.2273500000000008E-2</c:v>
                </c:pt>
                <c:pt idx="6643">
                  <c:v>-9.2273500000000008E-2</c:v>
                </c:pt>
                <c:pt idx="6644">
                  <c:v>-9.2273500000000008E-2</c:v>
                </c:pt>
                <c:pt idx="6645">
                  <c:v>-9.534929999999997E-2</c:v>
                </c:pt>
                <c:pt idx="6646">
                  <c:v>-9.534929999999997E-2</c:v>
                </c:pt>
                <c:pt idx="6647">
                  <c:v>-9.2273500000000008E-2</c:v>
                </c:pt>
                <c:pt idx="6648">
                  <c:v>-9.2273500000000008E-2</c:v>
                </c:pt>
                <c:pt idx="6649">
                  <c:v>-9.2273500000000008E-2</c:v>
                </c:pt>
                <c:pt idx="6650">
                  <c:v>-8.9197799999999994E-2</c:v>
                </c:pt>
                <c:pt idx="6651">
                  <c:v>-8.9197799999999994E-2</c:v>
                </c:pt>
                <c:pt idx="6652">
                  <c:v>-8.9197799999999994E-2</c:v>
                </c:pt>
                <c:pt idx="6653">
                  <c:v>-8.9197799999999994E-2</c:v>
                </c:pt>
                <c:pt idx="6654">
                  <c:v>-8.9197799999999994E-2</c:v>
                </c:pt>
                <c:pt idx="6655">
                  <c:v>-8.9197799999999994E-2</c:v>
                </c:pt>
                <c:pt idx="6656">
                  <c:v>-8.6121899999999973E-2</c:v>
                </c:pt>
                <c:pt idx="6657">
                  <c:v>-8.6121899999999973E-2</c:v>
                </c:pt>
                <c:pt idx="6658">
                  <c:v>-8.9197799999999994E-2</c:v>
                </c:pt>
                <c:pt idx="6659">
                  <c:v>-9.2273500000000008E-2</c:v>
                </c:pt>
                <c:pt idx="6660">
                  <c:v>-9.2273500000000008E-2</c:v>
                </c:pt>
                <c:pt idx="6661">
                  <c:v>-9.2273500000000008E-2</c:v>
                </c:pt>
                <c:pt idx="6662">
                  <c:v>-9.2273500000000008E-2</c:v>
                </c:pt>
                <c:pt idx="6663">
                  <c:v>-9.2273500000000008E-2</c:v>
                </c:pt>
                <c:pt idx="6664">
                  <c:v>-9.2273500000000008E-2</c:v>
                </c:pt>
                <c:pt idx="6665">
                  <c:v>-9.534929999999997E-2</c:v>
                </c:pt>
                <c:pt idx="6666">
                  <c:v>-9.534929999999997E-2</c:v>
                </c:pt>
                <c:pt idx="6667">
                  <c:v>-9.534929999999997E-2</c:v>
                </c:pt>
                <c:pt idx="6668">
                  <c:v>-9.534929999999997E-2</c:v>
                </c:pt>
                <c:pt idx="6669">
                  <c:v>-9.8425099999999932E-2</c:v>
                </c:pt>
                <c:pt idx="6670">
                  <c:v>-9.8425099999999932E-2</c:v>
                </c:pt>
                <c:pt idx="6671">
                  <c:v>-9.8425099999999932E-2</c:v>
                </c:pt>
                <c:pt idx="6672">
                  <c:v>-9.8425099999999932E-2</c:v>
                </c:pt>
                <c:pt idx="6673">
                  <c:v>-9.534929999999997E-2</c:v>
                </c:pt>
                <c:pt idx="6674">
                  <c:v>-9.534929999999997E-2</c:v>
                </c:pt>
                <c:pt idx="6675">
                  <c:v>-9.534929999999997E-2</c:v>
                </c:pt>
                <c:pt idx="6676">
                  <c:v>-9.534929999999997E-2</c:v>
                </c:pt>
                <c:pt idx="6677">
                  <c:v>-9.534929999999997E-2</c:v>
                </c:pt>
                <c:pt idx="6678">
                  <c:v>-9.534929999999997E-2</c:v>
                </c:pt>
                <c:pt idx="6679">
                  <c:v>-9.534929999999997E-2</c:v>
                </c:pt>
                <c:pt idx="6680">
                  <c:v>-9.534929999999997E-2</c:v>
                </c:pt>
                <c:pt idx="6681">
                  <c:v>-9.2273500000000008E-2</c:v>
                </c:pt>
                <c:pt idx="6682">
                  <c:v>-9.2273500000000008E-2</c:v>
                </c:pt>
                <c:pt idx="6683">
                  <c:v>-9.2273500000000008E-2</c:v>
                </c:pt>
                <c:pt idx="6684">
                  <c:v>-9.2273500000000008E-2</c:v>
                </c:pt>
                <c:pt idx="6685">
                  <c:v>-8.9197799999999994E-2</c:v>
                </c:pt>
                <c:pt idx="6686">
                  <c:v>-8.6121899999999973E-2</c:v>
                </c:pt>
                <c:pt idx="6687">
                  <c:v>-8.9197799999999994E-2</c:v>
                </c:pt>
                <c:pt idx="6688">
                  <c:v>-8.9197799999999994E-2</c:v>
                </c:pt>
                <c:pt idx="6689">
                  <c:v>-8.9197799999999994E-2</c:v>
                </c:pt>
                <c:pt idx="6690">
                  <c:v>-8.9197799999999994E-2</c:v>
                </c:pt>
                <c:pt idx="6691">
                  <c:v>-8.9197799999999994E-2</c:v>
                </c:pt>
                <c:pt idx="6692">
                  <c:v>-8.9197799999999994E-2</c:v>
                </c:pt>
                <c:pt idx="6693">
                  <c:v>-8.9197799999999994E-2</c:v>
                </c:pt>
                <c:pt idx="6694">
                  <c:v>-8.9197799999999994E-2</c:v>
                </c:pt>
                <c:pt idx="6695">
                  <c:v>-8.9197799999999994E-2</c:v>
                </c:pt>
                <c:pt idx="6696">
                  <c:v>-9.2273500000000008E-2</c:v>
                </c:pt>
                <c:pt idx="6697">
                  <c:v>-9.534929999999997E-2</c:v>
                </c:pt>
                <c:pt idx="6698">
                  <c:v>-9.534929999999997E-2</c:v>
                </c:pt>
                <c:pt idx="6699">
                  <c:v>-9.534929999999997E-2</c:v>
                </c:pt>
                <c:pt idx="6700">
                  <c:v>-9.8425099999999932E-2</c:v>
                </c:pt>
                <c:pt idx="6701">
                  <c:v>-9.8425099999999932E-2</c:v>
                </c:pt>
                <c:pt idx="6702">
                  <c:v>-9.8425099999999932E-2</c:v>
                </c:pt>
                <c:pt idx="6703">
                  <c:v>-9.8425099999999932E-2</c:v>
                </c:pt>
                <c:pt idx="6704">
                  <c:v>-9.8425099999999932E-2</c:v>
                </c:pt>
                <c:pt idx="6705">
                  <c:v>-9.8425099999999932E-2</c:v>
                </c:pt>
                <c:pt idx="6706">
                  <c:v>-9.8425099999999932E-2</c:v>
                </c:pt>
                <c:pt idx="6707">
                  <c:v>-9.534929999999997E-2</c:v>
                </c:pt>
                <c:pt idx="6708">
                  <c:v>-9.534929999999997E-2</c:v>
                </c:pt>
                <c:pt idx="6709">
                  <c:v>-9.534929999999997E-2</c:v>
                </c:pt>
                <c:pt idx="6710">
                  <c:v>-9.8425099999999932E-2</c:v>
                </c:pt>
                <c:pt idx="6711">
                  <c:v>-0.10150090000000001</c:v>
                </c:pt>
                <c:pt idx="6712">
                  <c:v>-0.10150090000000001</c:v>
                </c:pt>
                <c:pt idx="6713">
                  <c:v>-0.10150090000000001</c:v>
                </c:pt>
                <c:pt idx="6714">
                  <c:v>-0.10150090000000001</c:v>
                </c:pt>
                <c:pt idx="6715">
                  <c:v>-0.10150090000000001</c:v>
                </c:pt>
                <c:pt idx="6716">
                  <c:v>-0.10150090000000001</c:v>
                </c:pt>
                <c:pt idx="6717">
                  <c:v>-9.8425099999999932E-2</c:v>
                </c:pt>
                <c:pt idx="6718">
                  <c:v>-0.10150090000000001</c:v>
                </c:pt>
                <c:pt idx="6719">
                  <c:v>-0.10457669999999997</c:v>
                </c:pt>
                <c:pt idx="6720">
                  <c:v>-0.10457669999999997</c:v>
                </c:pt>
                <c:pt idx="6721">
                  <c:v>-0.10457669999999997</c:v>
                </c:pt>
                <c:pt idx="6722">
                  <c:v>-0.10765239999999998</c:v>
                </c:pt>
                <c:pt idx="6723">
                  <c:v>-0.10457669999999997</c:v>
                </c:pt>
                <c:pt idx="6724">
                  <c:v>-0.10150090000000001</c:v>
                </c:pt>
                <c:pt idx="6725">
                  <c:v>-0.10150090000000001</c:v>
                </c:pt>
                <c:pt idx="6726">
                  <c:v>-9.8425099999999932E-2</c:v>
                </c:pt>
                <c:pt idx="6727">
                  <c:v>-9.534929999999997E-2</c:v>
                </c:pt>
                <c:pt idx="6728">
                  <c:v>-9.534929999999997E-2</c:v>
                </c:pt>
                <c:pt idx="6729">
                  <c:v>-9.534929999999997E-2</c:v>
                </c:pt>
                <c:pt idx="6730">
                  <c:v>-9.2273500000000008E-2</c:v>
                </c:pt>
                <c:pt idx="6731">
                  <c:v>-8.9197799999999994E-2</c:v>
                </c:pt>
                <c:pt idx="6732">
                  <c:v>-9.2273500000000008E-2</c:v>
                </c:pt>
                <c:pt idx="6733">
                  <c:v>-9.2273500000000008E-2</c:v>
                </c:pt>
                <c:pt idx="6734">
                  <c:v>-9.2273500000000008E-2</c:v>
                </c:pt>
                <c:pt idx="6735">
                  <c:v>-9.2273500000000008E-2</c:v>
                </c:pt>
                <c:pt idx="6736">
                  <c:v>-9.2273500000000008E-2</c:v>
                </c:pt>
                <c:pt idx="6737">
                  <c:v>-9.534929999999997E-2</c:v>
                </c:pt>
                <c:pt idx="6738">
                  <c:v>-9.534929999999997E-2</c:v>
                </c:pt>
                <c:pt idx="6739">
                  <c:v>-9.8425099999999932E-2</c:v>
                </c:pt>
                <c:pt idx="6740">
                  <c:v>-0.10150090000000001</c:v>
                </c:pt>
                <c:pt idx="6741">
                  <c:v>-0.10150090000000001</c:v>
                </c:pt>
                <c:pt idx="6742">
                  <c:v>-0.10150090000000001</c:v>
                </c:pt>
                <c:pt idx="6743">
                  <c:v>-0.10150090000000001</c:v>
                </c:pt>
                <c:pt idx="6744">
                  <c:v>-0.10150090000000001</c:v>
                </c:pt>
                <c:pt idx="6745">
                  <c:v>-0.10150090000000001</c:v>
                </c:pt>
                <c:pt idx="6746">
                  <c:v>-0.10150090000000001</c:v>
                </c:pt>
                <c:pt idx="6747">
                  <c:v>-0.10150090000000001</c:v>
                </c:pt>
                <c:pt idx="6748">
                  <c:v>-0.10150090000000001</c:v>
                </c:pt>
                <c:pt idx="6749">
                  <c:v>-0.10150090000000001</c:v>
                </c:pt>
                <c:pt idx="6750">
                  <c:v>-0.10150090000000001</c:v>
                </c:pt>
                <c:pt idx="6751">
                  <c:v>-9.8425099999999932E-2</c:v>
                </c:pt>
                <c:pt idx="6752">
                  <c:v>-0.10150090000000001</c:v>
                </c:pt>
                <c:pt idx="6753">
                  <c:v>-0.10150090000000001</c:v>
                </c:pt>
                <c:pt idx="6754">
                  <c:v>-0.10150090000000001</c:v>
                </c:pt>
                <c:pt idx="6755">
                  <c:v>-0.10457669999999997</c:v>
                </c:pt>
                <c:pt idx="6756">
                  <c:v>-0.10457669999999997</c:v>
                </c:pt>
                <c:pt idx="6757">
                  <c:v>-0.10457669999999997</c:v>
                </c:pt>
                <c:pt idx="6758">
                  <c:v>-0.10457669999999997</c:v>
                </c:pt>
                <c:pt idx="6759">
                  <c:v>-0.10150090000000001</c:v>
                </c:pt>
                <c:pt idx="6760">
                  <c:v>-0.10150090000000001</c:v>
                </c:pt>
                <c:pt idx="6761">
                  <c:v>-0.10150090000000001</c:v>
                </c:pt>
                <c:pt idx="6762">
                  <c:v>-9.8425099999999932E-2</c:v>
                </c:pt>
                <c:pt idx="6763">
                  <c:v>-9.8425099999999932E-2</c:v>
                </c:pt>
                <c:pt idx="6764">
                  <c:v>-9.8425099999999932E-2</c:v>
                </c:pt>
                <c:pt idx="6765">
                  <c:v>-0.10150090000000001</c:v>
                </c:pt>
                <c:pt idx="6766">
                  <c:v>-0.10150090000000001</c:v>
                </c:pt>
                <c:pt idx="6767">
                  <c:v>-0.10150090000000001</c:v>
                </c:pt>
                <c:pt idx="6768">
                  <c:v>-0.10150090000000001</c:v>
                </c:pt>
                <c:pt idx="6769">
                  <c:v>-0.10457669999999997</c:v>
                </c:pt>
                <c:pt idx="6770">
                  <c:v>-0.10457669999999997</c:v>
                </c:pt>
                <c:pt idx="6771">
                  <c:v>-0.10150090000000001</c:v>
                </c:pt>
                <c:pt idx="6772">
                  <c:v>-0.10150090000000001</c:v>
                </c:pt>
                <c:pt idx="6773">
                  <c:v>-0.10150090000000001</c:v>
                </c:pt>
                <c:pt idx="6774">
                  <c:v>-0.10457669999999997</c:v>
                </c:pt>
                <c:pt idx="6775">
                  <c:v>-0.10150090000000001</c:v>
                </c:pt>
                <c:pt idx="6776">
                  <c:v>-0.10150090000000001</c:v>
                </c:pt>
                <c:pt idx="6777">
                  <c:v>-0.10150090000000001</c:v>
                </c:pt>
                <c:pt idx="6778">
                  <c:v>-0.10150090000000001</c:v>
                </c:pt>
                <c:pt idx="6779">
                  <c:v>-0.10457669999999997</c:v>
                </c:pt>
                <c:pt idx="6780">
                  <c:v>-0.10457669999999997</c:v>
                </c:pt>
                <c:pt idx="6781">
                  <c:v>-0.10457669999999997</c:v>
                </c:pt>
                <c:pt idx="6782">
                  <c:v>-0.10457669999999997</c:v>
                </c:pt>
                <c:pt idx="6783">
                  <c:v>-0.10457669999999997</c:v>
                </c:pt>
                <c:pt idx="6784">
                  <c:v>-0.10457669999999997</c:v>
                </c:pt>
                <c:pt idx="6785">
                  <c:v>-0.10457669999999997</c:v>
                </c:pt>
                <c:pt idx="6786">
                  <c:v>-0.10765239999999998</c:v>
                </c:pt>
                <c:pt idx="6787">
                  <c:v>-0.10765239999999998</c:v>
                </c:pt>
                <c:pt idx="6788">
                  <c:v>-0.10765239999999998</c:v>
                </c:pt>
                <c:pt idx="6789">
                  <c:v>-0.10765239999999998</c:v>
                </c:pt>
                <c:pt idx="6790">
                  <c:v>-0.10765239999999998</c:v>
                </c:pt>
                <c:pt idx="6791">
                  <c:v>-0.1107283</c:v>
                </c:pt>
                <c:pt idx="6792">
                  <c:v>-0.1107283</c:v>
                </c:pt>
                <c:pt idx="6793">
                  <c:v>-0.1107283</c:v>
                </c:pt>
                <c:pt idx="6794">
                  <c:v>-0.11380409999999996</c:v>
                </c:pt>
                <c:pt idx="6795">
                  <c:v>-0.11687979999999998</c:v>
                </c:pt>
                <c:pt idx="6796">
                  <c:v>-0.11687979999999998</c:v>
                </c:pt>
                <c:pt idx="6797">
                  <c:v>-0.11687979999999998</c:v>
                </c:pt>
                <c:pt idx="6798">
                  <c:v>-0.11995559999999994</c:v>
                </c:pt>
                <c:pt idx="6799">
                  <c:v>-0.11995559999999994</c:v>
                </c:pt>
                <c:pt idx="6800">
                  <c:v>-0.11995559999999994</c:v>
                </c:pt>
                <c:pt idx="6801">
                  <c:v>-0.11995559999999994</c:v>
                </c:pt>
                <c:pt idx="6802">
                  <c:v>-0.12303149999999996</c:v>
                </c:pt>
                <c:pt idx="6803">
                  <c:v>-0.12303149999999996</c:v>
                </c:pt>
                <c:pt idx="6804">
                  <c:v>-0.11995559999999994</c:v>
                </c:pt>
                <c:pt idx="6805">
                  <c:v>-0.11995559999999994</c:v>
                </c:pt>
                <c:pt idx="6806">
                  <c:v>-0.12303149999999996</c:v>
                </c:pt>
                <c:pt idx="6807">
                  <c:v>-0.12610719999999997</c:v>
                </c:pt>
                <c:pt idx="6808">
                  <c:v>-0.12610719999999997</c:v>
                </c:pt>
                <c:pt idx="6809">
                  <c:v>-0.12610719999999997</c:v>
                </c:pt>
                <c:pt idx="6810">
                  <c:v>-0.12918299999999994</c:v>
                </c:pt>
                <c:pt idx="6811">
                  <c:v>-0.12918299999999994</c:v>
                </c:pt>
                <c:pt idx="6812">
                  <c:v>-0.12918299999999994</c:v>
                </c:pt>
                <c:pt idx="6813">
                  <c:v>-0.12918299999999994</c:v>
                </c:pt>
                <c:pt idx="6814">
                  <c:v>-0.13225880000000001</c:v>
                </c:pt>
                <c:pt idx="6815">
                  <c:v>-0.13225880000000001</c:v>
                </c:pt>
                <c:pt idx="6816">
                  <c:v>-0.13225880000000001</c:v>
                </c:pt>
                <c:pt idx="6817">
                  <c:v>-0.13533459999999997</c:v>
                </c:pt>
                <c:pt idx="6818">
                  <c:v>-0.13533459999999997</c:v>
                </c:pt>
                <c:pt idx="6819">
                  <c:v>-0.13533459999999997</c:v>
                </c:pt>
                <c:pt idx="6820">
                  <c:v>-0.13533459999999997</c:v>
                </c:pt>
                <c:pt idx="6821">
                  <c:v>-0.13533459999999997</c:v>
                </c:pt>
                <c:pt idx="6822">
                  <c:v>-0.13533459999999997</c:v>
                </c:pt>
                <c:pt idx="6823">
                  <c:v>-0.13533459999999997</c:v>
                </c:pt>
                <c:pt idx="6824">
                  <c:v>-0.13533459999999997</c:v>
                </c:pt>
                <c:pt idx="6825">
                  <c:v>-0.13841029999999999</c:v>
                </c:pt>
                <c:pt idx="6826">
                  <c:v>-0.13533459999999997</c:v>
                </c:pt>
                <c:pt idx="6827">
                  <c:v>-0.13225880000000001</c:v>
                </c:pt>
                <c:pt idx="6828">
                  <c:v>-0.13533459999999997</c:v>
                </c:pt>
                <c:pt idx="6829">
                  <c:v>-0.13533459999999997</c:v>
                </c:pt>
                <c:pt idx="6830">
                  <c:v>-0.13533459999999997</c:v>
                </c:pt>
                <c:pt idx="6831">
                  <c:v>-0.13533459999999997</c:v>
                </c:pt>
                <c:pt idx="6832">
                  <c:v>-0.13841029999999999</c:v>
                </c:pt>
                <c:pt idx="6833">
                  <c:v>-0.13841029999999999</c:v>
                </c:pt>
                <c:pt idx="6834">
                  <c:v>-0.13533459999999997</c:v>
                </c:pt>
                <c:pt idx="6835">
                  <c:v>-0.13841029999999999</c:v>
                </c:pt>
                <c:pt idx="6836">
                  <c:v>-0.13841029999999999</c:v>
                </c:pt>
                <c:pt idx="6837">
                  <c:v>-0.13533459999999997</c:v>
                </c:pt>
                <c:pt idx="6838">
                  <c:v>-0.13533459999999997</c:v>
                </c:pt>
                <c:pt idx="6839">
                  <c:v>-0.13225880000000001</c:v>
                </c:pt>
                <c:pt idx="6840">
                  <c:v>-0.13225880000000001</c:v>
                </c:pt>
                <c:pt idx="6841">
                  <c:v>-0.13225880000000001</c:v>
                </c:pt>
                <c:pt idx="6842">
                  <c:v>-0.13225880000000001</c:v>
                </c:pt>
                <c:pt idx="6843">
                  <c:v>-0.13225880000000001</c:v>
                </c:pt>
                <c:pt idx="6844">
                  <c:v>-0.13533459999999997</c:v>
                </c:pt>
                <c:pt idx="6845">
                  <c:v>-0.13533459999999997</c:v>
                </c:pt>
                <c:pt idx="6846">
                  <c:v>-0.13533459999999997</c:v>
                </c:pt>
                <c:pt idx="6847">
                  <c:v>-0.13533459999999997</c:v>
                </c:pt>
                <c:pt idx="6848">
                  <c:v>-0.13533459999999997</c:v>
                </c:pt>
                <c:pt idx="6849">
                  <c:v>-0.13533459999999997</c:v>
                </c:pt>
                <c:pt idx="6850">
                  <c:v>-0.13533459999999997</c:v>
                </c:pt>
                <c:pt idx="6851">
                  <c:v>-0.13533459999999997</c:v>
                </c:pt>
                <c:pt idx="6852">
                  <c:v>-0.13225880000000001</c:v>
                </c:pt>
                <c:pt idx="6853">
                  <c:v>-0.13225880000000001</c:v>
                </c:pt>
                <c:pt idx="6854">
                  <c:v>-0.13225880000000001</c:v>
                </c:pt>
                <c:pt idx="6855">
                  <c:v>-0.13225880000000001</c:v>
                </c:pt>
                <c:pt idx="6856">
                  <c:v>-0.13533459999999997</c:v>
                </c:pt>
                <c:pt idx="6857">
                  <c:v>-0.13533459999999997</c:v>
                </c:pt>
                <c:pt idx="6858">
                  <c:v>-0.13533459999999997</c:v>
                </c:pt>
                <c:pt idx="6859">
                  <c:v>-0.13533459999999997</c:v>
                </c:pt>
                <c:pt idx="6860">
                  <c:v>-0.13533459999999997</c:v>
                </c:pt>
                <c:pt idx="6861">
                  <c:v>-0.13533459999999997</c:v>
                </c:pt>
                <c:pt idx="6862">
                  <c:v>-0.13841029999999999</c:v>
                </c:pt>
                <c:pt idx="6863">
                  <c:v>-0.14148609999999995</c:v>
                </c:pt>
                <c:pt idx="6864">
                  <c:v>-0.14456189999999991</c:v>
                </c:pt>
                <c:pt idx="6865">
                  <c:v>-0.14456189999999991</c:v>
                </c:pt>
                <c:pt idx="6866">
                  <c:v>-0.14456189999999991</c:v>
                </c:pt>
                <c:pt idx="6867">
                  <c:v>-0.14148609999999995</c:v>
                </c:pt>
                <c:pt idx="6868">
                  <c:v>-0.14456189999999991</c:v>
                </c:pt>
                <c:pt idx="6869">
                  <c:v>-0.14456189999999991</c:v>
                </c:pt>
                <c:pt idx="6870">
                  <c:v>-0.14456189999999991</c:v>
                </c:pt>
                <c:pt idx="6871">
                  <c:v>-0.14456189999999991</c:v>
                </c:pt>
                <c:pt idx="6872">
                  <c:v>-0.14148609999999995</c:v>
                </c:pt>
                <c:pt idx="6873">
                  <c:v>-0.14148609999999995</c:v>
                </c:pt>
                <c:pt idx="6874">
                  <c:v>-0.14148609999999995</c:v>
                </c:pt>
                <c:pt idx="6875">
                  <c:v>-0.14148609999999995</c:v>
                </c:pt>
                <c:pt idx="6876">
                  <c:v>-0.14148609999999995</c:v>
                </c:pt>
                <c:pt idx="6877">
                  <c:v>-0.13841029999999999</c:v>
                </c:pt>
                <c:pt idx="6878">
                  <c:v>-0.14148609999999995</c:v>
                </c:pt>
                <c:pt idx="6879">
                  <c:v>-0.13841029999999999</c:v>
                </c:pt>
                <c:pt idx="6880">
                  <c:v>-0.13841029999999999</c:v>
                </c:pt>
                <c:pt idx="6881">
                  <c:v>-0.13841029999999999</c:v>
                </c:pt>
                <c:pt idx="6882">
                  <c:v>-0.13841029999999999</c:v>
                </c:pt>
                <c:pt idx="6883">
                  <c:v>-0.13533459999999997</c:v>
                </c:pt>
                <c:pt idx="6884">
                  <c:v>-0.13533459999999997</c:v>
                </c:pt>
                <c:pt idx="6885">
                  <c:v>-0.13533459999999997</c:v>
                </c:pt>
                <c:pt idx="6886">
                  <c:v>-0.13533459999999997</c:v>
                </c:pt>
                <c:pt idx="6887">
                  <c:v>-0.13533459999999997</c:v>
                </c:pt>
                <c:pt idx="6888">
                  <c:v>-0.13533459999999997</c:v>
                </c:pt>
                <c:pt idx="6889">
                  <c:v>-0.13225880000000001</c:v>
                </c:pt>
                <c:pt idx="6890">
                  <c:v>-0.13225880000000001</c:v>
                </c:pt>
                <c:pt idx="6891">
                  <c:v>-0.13225880000000001</c:v>
                </c:pt>
                <c:pt idx="6892">
                  <c:v>-0.13225880000000001</c:v>
                </c:pt>
                <c:pt idx="6893">
                  <c:v>-0.13225880000000001</c:v>
                </c:pt>
                <c:pt idx="6894">
                  <c:v>-0.13225880000000001</c:v>
                </c:pt>
                <c:pt idx="6895">
                  <c:v>-0.12918299999999994</c:v>
                </c:pt>
                <c:pt idx="6896">
                  <c:v>-0.12918299999999994</c:v>
                </c:pt>
                <c:pt idx="6897">
                  <c:v>-0.12610719999999997</c:v>
                </c:pt>
                <c:pt idx="6898">
                  <c:v>-0.12303149999999996</c:v>
                </c:pt>
                <c:pt idx="6899">
                  <c:v>-0.12303149999999996</c:v>
                </c:pt>
                <c:pt idx="6900">
                  <c:v>-0.12303149999999996</c:v>
                </c:pt>
                <c:pt idx="6901">
                  <c:v>-0.12303149999999996</c:v>
                </c:pt>
                <c:pt idx="6902">
                  <c:v>-0.11995559999999994</c:v>
                </c:pt>
                <c:pt idx="6903">
                  <c:v>-0.11995559999999994</c:v>
                </c:pt>
                <c:pt idx="6904">
                  <c:v>-0.12303149999999996</c:v>
                </c:pt>
                <c:pt idx="6905">
                  <c:v>-0.12610719999999997</c:v>
                </c:pt>
                <c:pt idx="6906">
                  <c:v>-0.12610719999999997</c:v>
                </c:pt>
                <c:pt idx="6907">
                  <c:v>-0.12610719999999997</c:v>
                </c:pt>
                <c:pt idx="6908">
                  <c:v>-0.12918299999999994</c:v>
                </c:pt>
                <c:pt idx="6909">
                  <c:v>-0.13225880000000001</c:v>
                </c:pt>
                <c:pt idx="6910">
                  <c:v>-0.13533459999999997</c:v>
                </c:pt>
                <c:pt idx="6911">
                  <c:v>-0.13533459999999997</c:v>
                </c:pt>
                <c:pt idx="6912">
                  <c:v>-0.13533459999999997</c:v>
                </c:pt>
                <c:pt idx="6913">
                  <c:v>-0.13533459999999997</c:v>
                </c:pt>
                <c:pt idx="6914">
                  <c:v>-0.13533459999999997</c:v>
                </c:pt>
                <c:pt idx="6915">
                  <c:v>-0.13225880000000001</c:v>
                </c:pt>
                <c:pt idx="6916">
                  <c:v>-0.13225880000000001</c:v>
                </c:pt>
                <c:pt idx="6917">
                  <c:v>-0.13225880000000001</c:v>
                </c:pt>
                <c:pt idx="6918">
                  <c:v>-0.13225880000000001</c:v>
                </c:pt>
                <c:pt idx="6919">
                  <c:v>-0.13533459999999997</c:v>
                </c:pt>
                <c:pt idx="6920">
                  <c:v>-0.13533459999999997</c:v>
                </c:pt>
                <c:pt idx="6921">
                  <c:v>-0.13225880000000001</c:v>
                </c:pt>
                <c:pt idx="6922">
                  <c:v>-0.13225880000000001</c:v>
                </c:pt>
                <c:pt idx="6923">
                  <c:v>-0.13225880000000001</c:v>
                </c:pt>
                <c:pt idx="6924">
                  <c:v>-0.13533459999999997</c:v>
                </c:pt>
                <c:pt idx="6925">
                  <c:v>-0.13225880000000001</c:v>
                </c:pt>
                <c:pt idx="6926">
                  <c:v>-0.13533459999999997</c:v>
                </c:pt>
                <c:pt idx="6927">
                  <c:v>-0.13841029999999999</c:v>
                </c:pt>
                <c:pt idx="6928">
                  <c:v>-0.13841029999999999</c:v>
                </c:pt>
                <c:pt idx="6929">
                  <c:v>-0.14148609999999995</c:v>
                </c:pt>
                <c:pt idx="6930">
                  <c:v>-0.14456189999999991</c:v>
                </c:pt>
                <c:pt idx="6931">
                  <c:v>-0.14763769999999998</c:v>
                </c:pt>
                <c:pt idx="6932">
                  <c:v>-0.14763769999999998</c:v>
                </c:pt>
                <c:pt idx="6933">
                  <c:v>-0.14763769999999998</c:v>
                </c:pt>
                <c:pt idx="6934">
                  <c:v>-0.14763769999999998</c:v>
                </c:pt>
                <c:pt idx="6935">
                  <c:v>-0.14763769999999998</c:v>
                </c:pt>
                <c:pt idx="6936">
                  <c:v>-0.14763769999999998</c:v>
                </c:pt>
                <c:pt idx="6937">
                  <c:v>-0.14763769999999998</c:v>
                </c:pt>
                <c:pt idx="6938">
                  <c:v>-0.14763769999999998</c:v>
                </c:pt>
                <c:pt idx="6939">
                  <c:v>-0.14763769999999998</c:v>
                </c:pt>
                <c:pt idx="6940">
                  <c:v>-0.14763769999999998</c:v>
                </c:pt>
                <c:pt idx="6941">
                  <c:v>-0.14763769999999998</c:v>
                </c:pt>
                <c:pt idx="6942">
                  <c:v>-0.15071349999999994</c:v>
                </c:pt>
                <c:pt idx="6943">
                  <c:v>-0.15071349999999994</c:v>
                </c:pt>
                <c:pt idx="6944">
                  <c:v>-0.14763769999999998</c:v>
                </c:pt>
                <c:pt idx="6945">
                  <c:v>-0.14763769999999998</c:v>
                </c:pt>
                <c:pt idx="6946">
                  <c:v>-0.14763769999999998</c:v>
                </c:pt>
                <c:pt idx="6947">
                  <c:v>-0.15071349999999994</c:v>
                </c:pt>
                <c:pt idx="6948">
                  <c:v>-0.15071349999999994</c:v>
                </c:pt>
                <c:pt idx="6949">
                  <c:v>-0.15378930000000002</c:v>
                </c:pt>
                <c:pt idx="6950">
                  <c:v>-0.15686499999999992</c:v>
                </c:pt>
                <c:pt idx="6951">
                  <c:v>-0.15686499999999992</c:v>
                </c:pt>
                <c:pt idx="6952">
                  <c:v>-0.15378930000000002</c:v>
                </c:pt>
                <c:pt idx="6953">
                  <c:v>-0.15071349999999994</c:v>
                </c:pt>
                <c:pt idx="6954">
                  <c:v>-0.15378930000000002</c:v>
                </c:pt>
                <c:pt idx="6955">
                  <c:v>-0.15378930000000002</c:v>
                </c:pt>
                <c:pt idx="6956">
                  <c:v>-0.15071349999999994</c:v>
                </c:pt>
                <c:pt idx="6957">
                  <c:v>-0.15071349999999994</c:v>
                </c:pt>
                <c:pt idx="6958">
                  <c:v>-0.15378930000000002</c:v>
                </c:pt>
                <c:pt idx="6959">
                  <c:v>-0.15378930000000002</c:v>
                </c:pt>
                <c:pt idx="6960">
                  <c:v>-0.15071349999999994</c:v>
                </c:pt>
                <c:pt idx="6961">
                  <c:v>-0.15071349999999994</c:v>
                </c:pt>
                <c:pt idx="6962">
                  <c:v>-0.15378930000000002</c:v>
                </c:pt>
                <c:pt idx="6963">
                  <c:v>-0.15378930000000002</c:v>
                </c:pt>
                <c:pt idx="6964">
                  <c:v>-0.15378930000000002</c:v>
                </c:pt>
                <c:pt idx="6965">
                  <c:v>-0.15686499999999992</c:v>
                </c:pt>
                <c:pt idx="6966">
                  <c:v>-0.15686499999999992</c:v>
                </c:pt>
                <c:pt idx="6967">
                  <c:v>-0.15378930000000002</c:v>
                </c:pt>
                <c:pt idx="6968">
                  <c:v>-0.15378930000000002</c:v>
                </c:pt>
                <c:pt idx="6969">
                  <c:v>-0.15378930000000002</c:v>
                </c:pt>
                <c:pt idx="6970">
                  <c:v>-0.15686499999999992</c:v>
                </c:pt>
                <c:pt idx="6971">
                  <c:v>-0.15994089999999994</c:v>
                </c:pt>
                <c:pt idx="6972">
                  <c:v>-0.15994089999999994</c:v>
                </c:pt>
                <c:pt idx="6973">
                  <c:v>-0.15994089999999994</c:v>
                </c:pt>
                <c:pt idx="6974">
                  <c:v>-0.15994089999999994</c:v>
                </c:pt>
                <c:pt idx="6975">
                  <c:v>-0.15994089999999994</c:v>
                </c:pt>
                <c:pt idx="6976">
                  <c:v>-0.15994089999999994</c:v>
                </c:pt>
                <c:pt idx="6977">
                  <c:v>-0.15994089999999994</c:v>
                </c:pt>
                <c:pt idx="6978">
                  <c:v>-0.15994089999999994</c:v>
                </c:pt>
                <c:pt idx="6979">
                  <c:v>-0.16301659999999996</c:v>
                </c:pt>
                <c:pt idx="6980">
                  <c:v>-0.16301659999999996</c:v>
                </c:pt>
                <c:pt idx="6981">
                  <c:v>-0.16609239999999992</c:v>
                </c:pt>
                <c:pt idx="6982">
                  <c:v>-0.16609239999999992</c:v>
                </c:pt>
                <c:pt idx="6983">
                  <c:v>-0.16916819999999999</c:v>
                </c:pt>
                <c:pt idx="6984">
                  <c:v>-0.16916819999999999</c:v>
                </c:pt>
                <c:pt idx="6985">
                  <c:v>-0.16916819999999999</c:v>
                </c:pt>
                <c:pt idx="6986">
                  <c:v>-0.16916819999999999</c:v>
                </c:pt>
                <c:pt idx="6987">
                  <c:v>-0.17224399999999995</c:v>
                </c:pt>
                <c:pt idx="6988">
                  <c:v>-0.17224399999999995</c:v>
                </c:pt>
                <c:pt idx="6989">
                  <c:v>-0.17531979999999991</c:v>
                </c:pt>
                <c:pt idx="6990">
                  <c:v>-0.17531979999999991</c:v>
                </c:pt>
                <c:pt idx="6991">
                  <c:v>-0.17531979999999991</c:v>
                </c:pt>
                <c:pt idx="6992">
                  <c:v>-0.17839559999999999</c:v>
                </c:pt>
                <c:pt idx="6993">
                  <c:v>-0.17839559999999999</c:v>
                </c:pt>
                <c:pt idx="6994">
                  <c:v>-0.18147139999999995</c:v>
                </c:pt>
                <c:pt idx="6995">
                  <c:v>-0.17839559999999999</c:v>
                </c:pt>
                <c:pt idx="6996">
                  <c:v>-0.17531979999999991</c:v>
                </c:pt>
                <c:pt idx="6997">
                  <c:v>-0.17531979999999991</c:v>
                </c:pt>
                <c:pt idx="6998">
                  <c:v>-0.17839559999999999</c:v>
                </c:pt>
                <c:pt idx="6999">
                  <c:v>-0.17839559999999999</c:v>
                </c:pt>
                <c:pt idx="7000">
                  <c:v>-0.17531979999999991</c:v>
                </c:pt>
                <c:pt idx="7001">
                  <c:v>-0.17839559999999999</c:v>
                </c:pt>
                <c:pt idx="7002">
                  <c:v>-0.18147139999999995</c:v>
                </c:pt>
                <c:pt idx="7003">
                  <c:v>-0.18147139999999995</c:v>
                </c:pt>
                <c:pt idx="7004">
                  <c:v>-0.17839559999999999</c:v>
                </c:pt>
                <c:pt idx="7005">
                  <c:v>-0.18147139999999995</c:v>
                </c:pt>
                <c:pt idx="7006">
                  <c:v>-0.18454709999999996</c:v>
                </c:pt>
                <c:pt idx="7007">
                  <c:v>-0.18454709999999996</c:v>
                </c:pt>
                <c:pt idx="7008">
                  <c:v>-0.17839559999999999</c:v>
                </c:pt>
                <c:pt idx="7009">
                  <c:v>-0.17839559999999999</c:v>
                </c:pt>
                <c:pt idx="7010">
                  <c:v>-0.18147139999999995</c:v>
                </c:pt>
                <c:pt idx="7011">
                  <c:v>-0.18147139999999995</c:v>
                </c:pt>
                <c:pt idx="7012">
                  <c:v>-0.18147139999999995</c:v>
                </c:pt>
                <c:pt idx="7013">
                  <c:v>-0.18147139999999995</c:v>
                </c:pt>
                <c:pt idx="7014">
                  <c:v>-0.18147139999999995</c:v>
                </c:pt>
                <c:pt idx="7015">
                  <c:v>-0.18454709999999996</c:v>
                </c:pt>
                <c:pt idx="7016">
                  <c:v>-0.18762299999999998</c:v>
                </c:pt>
                <c:pt idx="7017">
                  <c:v>-0.18762299999999998</c:v>
                </c:pt>
                <c:pt idx="7018">
                  <c:v>-0.18762299999999998</c:v>
                </c:pt>
                <c:pt idx="7019">
                  <c:v>-0.18454709999999996</c:v>
                </c:pt>
                <c:pt idx="7020">
                  <c:v>-0.18762299999999998</c:v>
                </c:pt>
                <c:pt idx="7021">
                  <c:v>-0.18762299999999998</c:v>
                </c:pt>
                <c:pt idx="7022">
                  <c:v>-0.18454709999999996</c:v>
                </c:pt>
                <c:pt idx="7023">
                  <c:v>-0.18454709999999996</c:v>
                </c:pt>
                <c:pt idx="7024">
                  <c:v>-0.18454709999999996</c:v>
                </c:pt>
                <c:pt idx="7025">
                  <c:v>-0.18147139999999995</c:v>
                </c:pt>
                <c:pt idx="7026">
                  <c:v>-0.18454709999999996</c:v>
                </c:pt>
                <c:pt idx="7027">
                  <c:v>-0.18454709999999996</c:v>
                </c:pt>
                <c:pt idx="7028">
                  <c:v>-0.18762299999999998</c:v>
                </c:pt>
                <c:pt idx="7029">
                  <c:v>-0.18762299999999998</c:v>
                </c:pt>
                <c:pt idx="7030">
                  <c:v>-0.18454709999999996</c:v>
                </c:pt>
                <c:pt idx="7031">
                  <c:v>-0.18762299999999998</c:v>
                </c:pt>
                <c:pt idx="7032">
                  <c:v>-0.18762299999999998</c:v>
                </c:pt>
                <c:pt idx="7033">
                  <c:v>-0.18762299999999998</c:v>
                </c:pt>
                <c:pt idx="7034">
                  <c:v>-0.18762299999999998</c:v>
                </c:pt>
                <c:pt idx="7035">
                  <c:v>-0.18454709999999996</c:v>
                </c:pt>
                <c:pt idx="7036">
                  <c:v>-0.18762299999999998</c:v>
                </c:pt>
                <c:pt idx="7037">
                  <c:v>-0.1906987</c:v>
                </c:pt>
                <c:pt idx="7038">
                  <c:v>-0.19377449999999996</c:v>
                </c:pt>
                <c:pt idx="7039">
                  <c:v>-0.19377449999999996</c:v>
                </c:pt>
                <c:pt idx="7040">
                  <c:v>-0.19377449999999996</c:v>
                </c:pt>
                <c:pt idx="7041">
                  <c:v>-0.19685029999999992</c:v>
                </c:pt>
                <c:pt idx="7042">
                  <c:v>-0.19685029999999992</c:v>
                </c:pt>
                <c:pt idx="7043">
                  <c:v>-0.19685029999999992</c:v>
                </c:pt>
                <c:pt idx="7044">
                  <c:v>-0.19685029999999992</c:v>
                </c:pt>
                <c:pt idx="7045">
                  <c:v>-0.1999261</c:v>
                </c:pt>
                <c:pt idx="7046">
                  <c:v>-0.1999261</c:v>
                </c:pt>
                <c:pt idx="7047">
                  <c:v>-0.19685029999999992</c:v>
                </c:pt>
                <c:pt idx="7048">
                  <c:v>-0.19685029999999992</c:v>
                </c:pt>
                <c:pt idx="7049">
                  <c:v>-0.1999261</c:v>
                </c:pt>
                <c:pt idx="7050">
                  <c:v>-0.1999261</c:v>
                </c:pt>
                <c:pt idx="7051">
                  <c:v>-0.19685029999999992</c:v>
                </c:pt>
                <c:pt idx="7052">
                  <c:v>-0.19377449999999996</c:v>
                </c:pt>
                <c:pt idx="7053">
                  <c:v>-0.19377449999999996</c:v>
                </c:pt>
                <c:pt idx="7054">
                  <c:v>-0.19377449999999996</c:v>
                </c:pt>
                <c:pt idx="7055">
                  <c:v>-0.19377449999999996</c:v>
                </c:pt>
                <c:pt idx="7056">
                  <c:v>-0.19377449999999996</c:v>
                </c:pt>
                <c:pt idx="7057">
                  <c:v>-0.19377449999999996</c:v>
                </c:pt>
                <c:pt idx="7058">
                  <c:v>-0.19377449999999996</c:v>
                </c:pt>
                <c:pt idx="7059">
                  <c:v>-0.19377449999999996</c:v>
                </c:pt>
                <c:pt idx="7060">
                  <c:v>-0.19377449999999996</c:v>
                </c:pt>
                <c:pt idx="7061">
                  <c:v>-0.19377449999999996</c:v>
                </c:pt>
                <c:pt idx="7062">
                  <c:v>-0.1906987</c:v>
                </c:pt>
                <c:pt idx="7063">
                  <c:v>-0.18762299999999998</c:v>
                </c:pt>
                <c:pt idx="7064">
                  <c:v>-0.18762299999999998</c:v>
                </c:pt>
                <c:pt idx="7065">
                  <c:v>-0.18454709999999996</c:v>
                </c:pt>
                <c:pt idx="7066">
                  <c:v>-0.18147139999999995</c:v>
                </c:pt>
                <c:pt idx="7067">
                  <c:v>-0.18147139999999995</c:v>
                </c:pt>
                <c:pt idx="7068">
                  <c:v>-0.18147139999999995</c:v>
                </c:pt>
                <c:pt idx="7069">
                  <c:v>-0.18147139999999995</c:v>
                </c:pt>
                <c:pt idx="7070">
                  <c:v>-0.17839559999999999</c:v>
                </c:pt>
                <c:pt idx="7071">
                  <c:v>-0.18147139999999995</c:v>
                </c:pt>
                <c:pt idx="7072">
                  <c:v>-0.18147139999999995</c:v>
                </c:pt>
                <c:pt idx="7073">
                  <c:v>-0.17839559999999999</c:v>
                </c:pt>
                <c:pt idx="7074">
                  <c:v>-0.17531979999999991</c:v>
                </c:pt>
                <c:pt idx="7075">
                  <c:v>-0.17531979999999991</c:v>
                </c:pt>
                <c:pt idx="7076">
                  <c:v>-0.17531979999999991</c:v>
                </c:pt>
                <c:pt idx="7077">
                  <c:v>-0.17531979999999991</c:v>
                </c:pt>
                <c:pt idx="7078">
                  <c:v>-0.17531979999999991</c:v>
                </c:pt>
                <c:pt idx="7079">
                  <c:v>-0.17839559999999999</c:v>
                </c:pt>
                <c:pt idx="7080">
                  <c:v>-0.17839559999999999</c:v>
                </c:pt>
                <c:pt idx="7081">
                  <c:v>-0.17531979999999991</c:v>
                </c:pt>
                <c:pt idx="7082">
                  <c:v>-0.17531979999999991</c:v>
                </c:pt>
                <c:pt idx="7083">
                  <c:v>-0.17839559999999999</c:v>
                </c:pt>
                <c:pt idx="7084">
                  <c:v>-0.17531979999999991</c:v>
                </c:pt>
                <c:pt idx="7085">
                  <c:v>-0.17531979999999991</c:v>
                </c:pt>
                <c:pt idx="7086">
                  <c:v>-0.17531979999999991</c:v>
                </c:pt>
                <c:pt idx="7087">
                  <c:v>-0.17531979999999991</c:v>
                </c:pt>
                <c:pt idx="7088">
                  <c:v>-0.17531979999999991</c:v>
                </c:pt>
                <c:pt idx="7089">
                  <c:v>-0.17839559999999999</c:v>
                </c:pt>
                <c:pt idx="7090">
                  <c:v>-0.17839559999999999</c:v>
                </c:pt>
                <c:pt idx="7091">
                  <c:v>-0.17531979999999991</c:v>
                </c:pt>
                <c:pt idx="7092">
                  <c:v>-0.17839559999999999</c:v>
                </c:pt>
                <c:pt idx="7093">
                  <c:v>-0.17839559999999999</c:v>
                </c:pt>
                <c:pt idx="7094">
                  <c:v>-0.17839559999999999</c:v>
                </c:pt>
                <c:pt idx="7095">
                  <c:v>-0.17839559999999999</c:v>
                </c:pt>
                <c:pt idx="7096">
                  <c:v>-0.18147139999999995</c:v>
                </c:pt>
                <c:pt idx="7097">
                  <c:v>-0.18147139999999995</c:v>
                </c:pt>
                <c:pt idx="7098">
                  <c:v>-0.18147139999999995</c:v>
                </c:pt>
                <c:pt idx="7099">
                  <c:v>-0.18454709999999996</c:v>
                </c:pt>
                <c:pt idx="7100">
                  <c:v>-0.18147139999999995</c:v>
                </c:pt>
                <c:pt idx="7101">
                  <c:v>-0.18147139999999995</c:v>
                </c:pt>
                <c:pt idx="7102">
                  <c:v>-0.18147139999999995</c:v>
                </c:pt>
                <c:pt idx="7103">
                  <c:v>-0.18147139999999995</c:v>
                </c:pt>
                <c:pt idx="7104">
                  <c:v>-0.18147139999999995</c:v>
                </c:pt>
                <c:pt idx="7105">
                  <c:v>-0.18454709999999996</c:v>
                </c:pt>
                <c:pt idx="7106">
                  <c:v>-0.18762299999999998</c:v>
                </c:pt>
                <c:pt idx="7107">
                  <c:v>-0.18762299999999998</c:v>
                </c:pt>
                <c:pt idx="7108">
                  <c:v>-0.18762299999999998</c:v>
                </c:pt>
                <c:pt idx="7109">
                  <c:v>-0.18762299999999998</c:v>
                </c:pt>
                <c:pt idx="7110">
                  <c:v>-0.1906987</c:v>
                </c:pt>
                <c:pt idx="7111">
                  <c:v>-0.19377449999999996</c:v>
                </c:pt>
                <c:pt idx="7112">
                  <c:v>-0.1906987</c:v>
                </c:pt>
                <c:pt idx="7113">
                  <c:v>-0.19377449999999996</c:v>
                </c:pt>
                <c:pt idx="7114">
                  <c:v>-0.19685029999999992</c:v>
                </c:pt>
                <c:pt idx="7115">
                  <c:v>-0.19685029999999992</c:v>
                </c:pt>
                <c:pt idx="7116">
                  <c:v>-0.19685029999999992</c:v>
                </c:pt>
                <c:pt idx="7117">
                  <c:v>-0.1999261</c:v>
                </c:pt>
                <c:pt idx="7118">
                  <c:v>-0.19685029999999992</c:v>
                </c:pt>
                <c:pt idx="7119">
                  <c:v>-0.19377449999999996</c:v>
                </c:pt>
                <c:pt idx="7120">
                  <c:v>-0.19377449999999996</c:v>
                </c:pt>
                <c:pt idx="7121">
                  <c:v>-0.19685029999999992</c:v>
                </c:pt>
                <c:pt idx="7122">
                  <c:v>-0.19685029999999992</c:v>
                </c:pt>
                <c:pt idx="7123">
                  <c:v>-0.19685029999999992</c:v>
                </c:pt>
                <c:pt idx="7124">
                  <c:v>-0.19377449999999996</c:v>
                </c:pt>
                <c:pt idx="7125">
                  <c:v>-0.19377449999999996</c:v>
                </c:pt>
                <c:pt idx="7126">
                  <c:v>-0.19377449999999996</c:v>
                </c:pt>
                <c:pt idx="7127">
                  <c:v>-0.19685029999999992</c:v>
                </c:pt>
                <c:pt idx="7128">
                  <c:v>-0.1999261</c:v>
                </c:pt>
                <c:pt idx="7129">
                  <c:v>-0.20300189999999996</c:v>
                </c:pt>
                <c:pt idx="7130">
                  <c:v>-0.20300189999999996</c:v>
                </c:pt>
                <c:pt idx="7131">
                  <c:v>-0.20607769999999992</c:v>
                </c:pt>
                <c:pt idx="7132">
                  <c:v>-0.20607769999999992</c:v>
                </c:pt>
                <c:pt idx="7133">
                  <c:v>-0.20915339999999993</c:v>
                </c:pt>
                <c:pt idx="7134">
                  <c:v>-0.20607769999999992</c:v>
                </c:pt>
                <c:pt idx="7135">
                  <c:v>-0.20607769999999992</c:v>
                </c:pt>
                <c:pt idx="7136">
                  <c:v>-0.20607769999999992</c:v>
                </c:pt>
                <c:pt idx="7137">
                  <c:v>-0.20607769999999992</c:v>
                </c:pt>
                <c:pt idx="7138">
                  <c:v>-0.20607769999999992</c:v>
                </c:pt>
                <c:pt idx="7139">
                  <c:v>-0.20607769999999992</c:v>
                </c:pt>
                <c:pt idx="7140">
                  <c:v>-0.20607769999999992</c:v>
                </c:pt>
                <c:pt idx="7141">
                  <c:v>-0.20915339999999993</c:v>
                </c:pt>
                <c:pt idx="7142">
                  <c:v>-0.21222929999999995</c:v>
                </c:pt>
                <c:pt idx="7143">
                  <c:v>-0.21222929999999995</c:v>
                </c:pt>
                <c:pt idx="7144">
                  <c:v>-0.21222929999999995</c:v>
                </c:pt>
                <c:pt idx="7145">
                  <c:v>-0.21530499999999997</c:v>
                </c:pt>
                <c:pt idx="7146">
                  <c:v>-0.21530499999999997</c:v>
                </c:pt>
                <c:pt idx="7147">
                  <c:v>-0.21530499999999997</c:v>
                </c:pt>
                <c:pt idx="7148">
                  <c:v>-0.21530499999999997</c:v>
                </c:pt>
                <c:pt idx="7149">
                  <c:v>-0.21530499999999997</c:v>
                </c:pt>
                <c:pt idx="7150">
                  <c:v>-0.21838079999999993</c:v>
                </c:pt>
                <c:pt idx="7151">
                  <c:v>-0.21838079999999993</c:v>
                </c:pt>
                <c:pt idx="7152">
                  <c:v>-0.2214566</c:v>
                </c:pt>
                <c:pt idx="7153">
                  <c:v>-0.2214566</c:v>
                </c:pt>
                <c:pt idx="7154">
                  <c:v>-0.2214566</c:v>
                </c:pt>
                <c:pt idx="7155">
                  <c:v>-0.22453239999999997</c:v>
                </c:pt>
                <c:pt idx="7156">
                  <c:v>-0.22453239999999997</c:v>
                </c:pt>
                <c:pt idx="7157">
                  <c:v>-0.2214566</c:v>
                </c:pt>
                <c:pt idx="7158">
                  <c:v>-0.2214566</c:v>
                </c:pt>
                <c:pt idx="7159">
                  <c:v>-0.22453239999999997</c:v>
                </c:pt>
                <c:pt idx="7160">
                  <c:v>-0.22453239999999997</c:v>
                </c:pt>
                <c:pt idx="7161">
                  <c:v>-0.2214566</c:v>
                </c:pt>
                <c:pt idx="7162">
                  <c:v>-0.2214566</c:v>
                </c:pt>
                <c:pt idx="7163">
                  <c:v>-0.2214566</c:v>
                </c:pt>
                <c:pt idx="7164">
                  <c:v>-0.21838079999999993</c:v>
                </c:pt>
                <c:pt idx="7165">
                  <c:v>-0.21838079999999993</c:v>
                </c:pt>
                <c:pt idx="7166">
                  <c:v>-0.21838079999999993</c:v>
                </c:pt>
                <c:pt idx="7167">
                  <c:v>-0.21838079999999993</c:v>
                </c:pt>
                <c:pt idx="7168">
                  <c:v>-0.21838079999999993</c:v>
                </c:pt>
                <c:pt idx="7169">
                  <c:v>-0.21838079999999993</c:v>
                </c:pt>
                <c:pt idx="7170">
                  <c:v>-0.21838079999999993</c:v>
                </c:pt>
                <c:pt idx="7171">
                  <c:v>-0.21838079999999993</c:v>
                </c:pt>
                <c:pt idx="7172">
                  <c:v>-0.21838079999999993</c:v>
                </c:pt>
                <c:pt idx="7173">
                  <c:v>-0.2214566</c:v>
                </c:pt>
                <c:pt idx="7174">
                  <c:v>-0.22453239999999997</c:v>
                </c:pt>
                <c:pt idx="7175">
                  <c:v>-0.22453239999999997</c:v>
                </c:pt>
                <c:pt idx="7176">
                  <c:v>-0.22453239999999997</c:v>
                </c:pt>
                <c:pt idx="7177">
                  <c:v>-0.22453239999999997</c:v>
                </c:pt>
                <c:pt idx="7178">
                  <c:v>-0.22453239999999997</c:v>
                </c:pt>
                <c:pt idx="7179">
                  <c:v>-0.22453239999999997</c:v>
                </c:pt>
                <c:pt idx="7180">
                  <c:v>-0.2214566</c:v>
                </c:pt>
                <c:pt idx="7181">
                  <c:v>-0.22453239999999997</c:v>
                </c:pt>
                <c:pt idx="7182">
                  <c:v>-0.2214566</c:v>
                </c:pt>
                <c:pt idx="7183">
                  <c:v>-0.21838079999999993</c:v>
                </c:pt>
                <c:pt idx="7184">
                  <c:v>-0.21838079999999993</c:v>
                </c:pt>
                <c:pt idx="7185">
                  <c:v>-0.21530499999999997</c:v>
                </c:pt>
                <c:pt idx="7186">
                  <c:v>-0.21222929999999995</c:v>
                </c:pt>
                <c:pt idx="7187">
                  <c:v>-0.21222929999999995</c:v>
                </c:pt>
                <c:pt idx="7188">
                  <c:v>-0.21222929999999995</c:v>
                </c:pt>
                <c:pt idx="7189">
                  <c:v>-0.21222929999999995</c:v>
                </c:pt>
                <c:pt idx="7190">
                  <c:v>-0.20915339999999993</c:v>
                </c:pt>
                <c:pt idx="7191">
                  <c:v>-0.20915339999999993</c:v>
                </c:pt>
                <c:pt idx="7192">
                  <c:v>-0.20915339999999993</c:v>
                </c:pt>
                <c:pt idx="7193">
                  <c:v>-0.20915339999999993</c:v>
                </c:pt>
                <c:pt idx="7194">
                  <c:v>-0.20915339999999993</c:v>
                </c:pt>
                <c:pt idx="7195">
                  <c:v>-0.20915339999999993</c:v>
                </c:pt>
                <c:pt idx="7196">
                  <c:v>-0.20915339999999993</c:v>
                </c:pt>
                <c:pt idx="7197">
                  <c:v>-0.21222929999999995</c:v>
                </c:pt>
                <c:pt idx="7198">
                  <c:v>-0.20915339999999993</c:v>
                </c:pt>
                <c:pt idx="7199">
                  <c:v>-0.20915339999999993</c:v>
                </c:pt>
                <c:pt idx="7200">
                  <c:v>-0.21222929999999995</c:v>
                </c:pt>
                <c:pt idx="7201">
                  <c:v>-0.21222929999999995</c:v>
                </c:pt>
                <c:pt idx="7202">
                  <c:v>-0.21222929999999995</c:v>
                </c:pt>
                <c:pt idx="7203">
                  <c:v>-0.20915339999999993</c:v>
                </c:pt>
                <c:pt idx="7204">
                  <c:v>-0.20915339999999993</c:v>
                </c:pt>
                <c:pt idx="7205">
                  <c:v>-0.20915339999999993</c:v>
                </c:pt>
                <c:pt idx="7206">
                  <c:v>-0.20607769999999992</c:v>
                </c:pt>
                <c:pt idx="7207">
                  <c:v>-0.20607769999999992</c:v>
                </c:pt>
                <c:pt idx="7208">
                  <c:v>-0.20607769999999992</c:v>
                </c:pt>
                <c:pt idx="7209">
                  <c:v>-0.20915339999999993</c:v>
                </c:pt>
                <c:pt idx="7210">
                  <c:v>-0.20607769999999992</c:v>
                </c:pt>
                <c:pt idx="7211">
                  <c:v>-0.20607769999999992</c:v>
                </c:pt>
                <c:pt idx="7212">
                  <c:v>-0.20607769999999992</c:v>
                </c:pt>
                <c:pt idx="7213">
                  <c:v>-0.20607769999999992</c:v>
                </c:pt>
                <c:pt idx="7214">
                  <c:v>-0.20300189999999996</c:v>
                </c:pt>
                <c:pt idx="7215">
                  <c:v>-0.20300189999999996</c:v>
                </c:pt>
                <c:pt idx="7216">
                  <c:v>-0.20300189999999996</c:v>
                </c:pt>
                <c:pt idx="7217">
                  <c:v>-0.20607769999999992</c:v>
                </c:pt>
                <c:pt idx="7218">
                  <c:v>-0.20607769999999992</c:v>
                </c:pt>
                <c:pt idx="7219">
                  <c:v>-0.20607769999999992</c:v>
                </c:pt>
                <c:pt idx="7220">
                  <c:v>-0.20607769999999992</c:v>
                </c:pt>
                <c:pt idx="7221">
                  <c:v>-0.20300189999999996</c:v>
                </c:pt>
                <c:pt idx="7222">
                  <c:v>-0.1999261</c:v>
                </c:pt>
                <c:pt idx="7223">
                  <c:v>-0.1999261</c:v>
                </c:pt>
                <c:pt idx="7224">
                  <c:v>-0.20300189999999996</c:v>
                </c:pt>
                <c:pt idx="7225">
                  <c:v>-0.20300189999999996</c:v>
                </c:pt>
                <c:pt idx="7226">
                  <c:v>-0.1999261</c:v>
                </c:pt>
                <c:pt idx="7227">
                  <c:v>-0.1999261</c:v>
                </c:pt>
                <c:pt idx="7228">
                  <c:v>-0.1999261</c:v>
                </c:pt>
                <c:pt idx="7229">
                  <c:v>-0.1999261</c:v>
                </c:pt>
                <c:pt idx="7230">
                  <c:v>-0.1999261</c:v>
                </c:pt>
                <c:pt idx="7231">
                  <c:v>-0.1999261</c:v>
                </c:pt>
                <c:pt idx="7232">
                  <c:v>-0.1999261</c:v>
                </c:pt>
                <c:pt idx="7233">
                  <c:v>-0.1999261</c:v>
                </c:pt>
                <c:pt idx="7234">
                  <c:v>-0.19685029999999992</c:v>
                </c:pt>
                <c:pt idx="7235">
                  <c:v>-0.19377449999999996</c:v>
                </c:pt>
                <c:pt idx="7236">
                  <c:v>-0.19685029999999992</c:v>
                </c:pt>
                <c:pt idx="7237">
                  <c:v>-0.19377449999999996</c:v>
                </c:pt>
                <c:pt idx="7238">
                  <c:v>-0.19685029999999992</c:v>
                </c:pt>
                <c:pt idx="7239">
                  <c:v>-0.19377449999999996</c:v>
                </c:pt>
                <c:pt idx="7240">
                  <c:v>-0.19685029999999992</c:v>
                </c:pt>
                <c:pt idx="7241">
                  <c:v>-0.19685029999999992</c:v>
                </c:pt>
                <c:pt idx="7242">
                  <c:v>-0.1999261</c:v>
                </c:pt>
                <c:pt idx="7243">
                  <c:v>-0.19685029999999992</c:v>
                </c:pt>
                <c:pt idx="7244">
                  <c:v>-0.19377449999999996</c:v>
                </c:pt>
                <c:pt idx="7245">
                  <c:v>-0.1906987</c:v>
                </c:pt>
                <c:pt idx="7246">
                  <c:v>-0.1906987</c:v>
                </c:pt>
                <c:pt idx="7247">
                  <c:v>-0.1906987</c:v>
                </c:pt>
                <c:pt idx="7248">
                  <c:v>-0.18762299999999998</c:v>
                </c:pt>
                <c:pt idx="7249">
                  <c:v>-0.18454709999999996</c:v>
                </c:pt>
                <c:pt idx="7250">
                  <c:v>-0.18454709999999996</c:v>
                </c:pt>
                <c:pt idx="7251">
                  <c:v>-0.18762299999999998</c:v>
                </c:pt>
                <c:pt idx="7252">
                  <c:v>-0.18762299999999998</c:v>
                </c:pt>
                <c:pt idx="7253">
                  <c:v>-0.1906987</c:v>
                </c:pt>
                <c:pt idx="7254">
                  <c:v>-0.18762299999999998</c:v>
                </c:pt>
                <c:pt idx="7255">
                  <c:v>-0.18762299999999998</c:v>
                </c:pt>
                <c:pt idx="7256">
                  <c:v>-0.1906987</c:v>
                </c:pt>
                <c:pt idx="7257">
                  <c:v>-0.18762299999999998</c:v>
                </c:pt>
                <c:pt idx="7258">
                  <c:v>-0.18454709999999996</c:v>
                </c:pt>
                <c:pt idx="7259">
                  <c:v>-0.18454709999999996</c:v>
                </c:pt>
                <c:pt idx="7260">
                  <c:v>-0.18762299999999998</c:v>
                </c:pt>
                <c:pt idx="7261">
                  <c:v>-0.18454709999999996</c:v>
                </c:pt>
                <c:pt idx="7262">
                  <c:v>-0.18454709999999996</c:v>
                </c:pt>
                <c:pt idx="7263">
                  <c:v>-0.18454709999999996</c:v>
                </c:pt>
                <c:pt idx="7264">
                  <c:v>-0.18762299999999998</c:v>
                </c:pt>
                <c:pt idx="7265">
                  <c:v>-0.18762299999999998</c:v>
                </c:pt>
                <c:pt idx="7266">
                  <c:v>-0.18454709999999996</c:v>
                </c:pt>
                <c:pt idx="7267">
                  <c:v>-0.18147139999999995</c:v>
                </c:pt>
                <c:pt idx="7268">
                  <c:v>-0.18454709999999996</c:v>
                </c:pt>
                <c:pt idx="7269">
                  <c:v>-0.18454709999999996</c:v>
                </c:pt>
                <c:pt idx="7270">
                  <c:v>-0.18454709999999996</c:v>
                </c:pt>
                <c:pt idx="7271">
                  <c:v>-0.18147139999999995</c:v>
                </c:pt>
                <c:pt idx="7272">
                  <c:v>-0.17839559999999999</c:v>
                </c:pt>
                <c:pt idx="7273">
                  <c:v>-0.17839559999999999</c:v>
                </c:pt>
                <c:pt idx="7274">
                  <c:v>-0.17839559999999999</c:v>
                </c:pt>
                <c:pt idx="7275">
                  <c:v>-0.17839559999999999</c:v>
                </c:pt>
                <c:pt idx="7276">
                  <c:v>-0.17839559999999999</c:v>
                </c:pt>
                <c:pt idx="7277">
                  <c:v>-0.17839559999999999</c:v>
                </c:pt>
                <c:pt idx="7278">
                  <c:v>-0.18147139999999995</c:v>
                </c:pt>
                <c:pt idx="7279">
                  <c:v>-0.18147139999999995</c:v>
                </c:pt>
                <c:pt idx="7280">
                  <c:v>-0.18147139999999995</c:v>
                </c:pt>
                <c:pt idx="7281">
                  <c:v>-0.18147139999999995</c:v>
                </c:pt>
                <c:pt idx="7282">
                  <c:v>-0.17839559999999999</c:v>
                </c:pt>
                <c:pt idx="7283">
                  <c:v>-0.17839559999999999</c:v>
                </c:pt>
                <c:pt idx="7284">
                  <c:v>-0.17531979999999991</c:v>
                </c:pt>
                <c:pt idx="7285">
                  <c:v>-0.17531979999999991</c:v>
                </c:pt>
                <c:pt idx="7286">
                  <c:v>-0.17531979999999991</c:v>
                </c:pt>
                <c:pt idx="7287">
                  <c:v>-0.17224399999999995</c:v>
                </c:pt>
                <c:pt idx="7288">
                  <c:v>-0.17224399999999995</c:v>
                </c:pt>
                <c:pt idx="7289">
                  <c:v>-0.17224399999999995</c:v>
                </c:pt>
                <c:pt idx="7290">
                  <c:v>-0.17224399999999995</c:v>
                </c:pt>
                <c:pt idx="7291">
                  <c:v>-0.17224399999999995</c:v>
                </c:pt>
                <c:pt idx="7292">
                  <c:v>-0.16916819999999999</c:v>
                </c:pt>
                <c:pt idx="7293">
                  <c:v>-0.16916819999999999</c:v>
                </c:pt>
                <c:pt idx="7294">
                  <c:v>-0.16609239999999992</c:v>
                </c:pt>
                <c:pt idx="7295">
                  <c:v>-0.16609239999999992</c:v>
                </c:pt>
                <c:pt idx="7296">
                  <c:v>-0.16609239999999992</c:v>
                </c:pt>
                <c:pt idx="7297">
                  <c:v>-0.16301659999999996</c:v>
                </c:pt>
                <c:pt idx="7298">
                  <c:v>-0.16301659999999996</c:v>
                </c:pt>
                <c:pt idx="7299">
                  <c:v>-0.16301659999999996</c:v>
                </c:pt>
                <c:pt idx="7300">
                  <c:v>-0.16301659999999996</c:v>
                </c:pt>
                <c:pt idx="7301">
                  <c:v>-0.15994089999999994</c:v>
                </c:pt>
                <c:pt idx="7302">
                  <c:v>-0.15994089999999994</c:v>
                </c:pt>
                <c:pt idx="7303">
                  <c:v>-0.15994089999999994</c:v>
                </c:pt>
                <c:pt idx="7304">
                  <c:v>-0.15994089999999994</c:v>
                </c:pt>
                <c:pt idx="7305">
                  <c:v>-0.15686499999999992</c:v>
                </c:pt>
                <c:pt idx="7306">
                  <c:v>-0.15378930000000002</c:v>
                </c:pt>
                <c:pt idx="7307">
                  <c:v>-0.15378930000000002</c:v>
                </c:pt>
                <c:pt idx="7308">
                  <c:v>-0.15378930000000002</c:v>
                </c:pt>
                <c:pt idx="7309">
                  <c:v>-0.15378930000000002</c:v>
                </c:pt>
                <c:pt idx="7310">
                  <c:v>-0.15378930000000002</c:v>
                </c:pt>
                <c:pt idx="7311">
                  <c:v>-0.15686499999999992</c:v>
                </c:pt>
                <c:pt idx="7312">
                  <c:v>-0.15686499999999992</c:v>
                </c:pt>
                <c:pt idx="7313">
                  <c:v>-0.15994089999999994</c:v>
                </c:pt>
                <c:pt idx="7314">
                  <c:v>-0.15994089999999994</c:v>
                </c:pt>
                <c:pt idx="7315">
                  <c:v>-0.15686499999999992</c:v>
                </c:pt>
                <c:pt idx="7316">
                  <c:v>-0.15686499999999992</c:v>
                </c:pt>
                <c:pt idx="7317">
                  <c:v>-0.15994089999999994</c:v>
                </c:pt>
                <c:pt idx="7318">
                  <c:v>-0.15994089999999994</c:v>
                </c:pt>
                <c:pt idx="7319">
                  <c:v>-0.15994089999999994</c:v>
                </c:pt>
                <c:pt idx="7320">
                  <c:v>-0.15994089999999994</c:v>
                </c:pt>
                <c:pt idx="7321">
                  <c:v>-0.15994089999999994</c:v>
                </c:pt>
                <c:pt idx="7322">
                  <c:v>-0.15994089999999994</c:v>
                </c:pt>
                <c:pt idx="7323">
                  <c:v>-0.15994089999999994</c:v>
                </c:pt>
                <c:pt idx="7324">
                  <c:v>-0.16301659999999996</c:v>
                </c:pt>
                <c:pt idx="7325">
                  <c:v>-0.16301659999999996</c:v>
                </c:pt>
                <c:pt idx="7326">
                  <c:v>-0.16301659999999996</c:v>
                </c:pt>
                <c:pt idx="7327">
                  <c:v>-0.15994089999999994</c:v>
                </c:pt>
                <c:pt idx="7328">
                  <c:v>-0.15994089999999994</c:v>
                </c:pt>
                <c:pt idx="7329">
                  <c:v>-0.15994089999999994</c:v>
                </c:pt>
                <c:pt idx="7330">
                  <c:v>-0.15994089999999994</c:v>
                </c:pt>
                <c:pt idx="7331">
                  <c:v>-0.15686499999999992</c:v>
                </c:pt>
                <c:pt idx="7332">
                  <c:v>-0.15686499999999992</c:v>
                </c:pt>
                <c:pt idx="7333">
                  <c:v>-0.15686499999999992</c:v>
                </c:pt>
                <c:pt idx="7334">
                  <c:v>-0.15686499999999992</c:v>
                </c:pt>
                <c:pt idx="7335">
                  <c:v>-0.15378930000000002</c:v>
                </c:pt>
                <c:pt idx="7336">
                  <c:v>-0.15378930000000002</c:v>
                </c:pt>
                <c:pt idx="7337">
                  <c:v>-0.15378930000000002</c:v>
                </c:pt>
                <c:pt idx="7338">
                  <c:v>-0.15686499999999992</c:v>
                </c:pt>
                <c:pt idx="7339">
                  <c:v>-0.15378930000000002</c:v>
                </c:pt>
                <c:pt idx="7340">
                  <c:v>-0.15686499999999992</c:v>
                </c:pt>
                <c:pt idx="7341">
                  <c:v>-0.15994089999999994</c:v>
                </c:pt>
                <c:pt idx="7342">
                  <c:v>-0.15994089999999994</c:v>
                </c:pt>
                <c:pt idx="7343">
                  <c:v>-0.15994089999999994</c:v>
                </c:pt>
                <c:pt idx="7344">
                  <c:v>-0.15686499999999992</c:v>
                </c:pt>
                <c:pt idx="7345">
                  <c:v>-0.15686499999999992</c:v>
                </c:pt>
                <c:pt idx="7346">
                  <c:v>-0.15686499999999992</c:v>
                </c:pt>
                <c:pt idx="7347">
                  <c:v>-0.15686499999999992</c:v>
                </c:pt>
                <c:pt idx="7348">
                  <c:v>-0.15378930000000002</c:v>
                </c:pt>
                <c:pt idx="7349">
                  <c:v>-0.15686499999999992</c:v>
                </c:pt>
                <c:pt idx="7350">
                  <c:v>-0.15686499999999992</c:v>
                </c:pt>
                <c:pt idx="7351">
                  <c:v>-0.15686499999999992</c:v>
                </c:pt>
                <c:pt idx="7352">
                  <c:v>-0.15378930000000002</c:v>
                </c:pt>
                <c:pt idx="7353">
                  <c:v>-0.15686499999999992</c:v>
                </c:pt>
                <c:pt idx="7354">
                  <c:v>-0.15994089999999994</c:v>
                </c:pt>
                <c:pt idx="7355">
                  <c:v>-0.15686499999999992</c:v>
                </c:pt>
                <c:pt idx="7356">
                  <c:v>-0.15686499999999992</c:v>
                </c:pt>
                <c:pt idx="7357">
                  <c:v>-0.15686499999999992</c:v>
                </c:pt>
                <c:pt idx="7358">
                  <c:v>-0.15686499999999992</c:v>
                </c:pt>
                <c:pt idx="7359">
                  <c:v>-0.15686499999999992</c:v>
                </c:pt>
                <c:pt idx="7360">
                  <c:v>-0.15686499999999992</c:v>
                </c:pt>
                <c:pt idx="7361">
                  <c:v>-0.15378930000000002</c:v>
                </c:pt>
                <c:pt idx="7362">
                  <c:v>-0.15071349999999994</c:v>
                </c:pt>
                <c:pt idx="7363">
                  <c:v>-0.15378930000000002</c:v>
                </c:pt>
                <c:pt idx="7364">
                  <c:v>-0.15686499999999992</c:v>
                </c:pt>
                <c:pt idx="7365">
                  <c:v>-0.15686499999999992</c:v>
                </c:pt>
                <c:pt idx="7366">
                  <c:v>-0.15686499999999992</c:v>
                </c:pt>
                <c:pt idx="7367">
                  <c:v>-0.15378930000000002</c:v>
                </c:pt>
                <c:pt idx="7368">
                  <c:v>-0.15378930000000002</c:v>
                </c:pt>
                <c:pt idx="7369">
                  <c:v>-0.15378930000000002</c:v>
                </c:pt>
                <c:pt idx="7370">
                  <c:v>-0.15071349999999994</c:v>
                </c:pt>
                <c:pt idx="7371">
                  <c:v>-0.15071349999999994</c:v>
                </c:pt>
                <c:pt idx="7372">
                  <c:v>-0.15071349999999994</c:v>
                </c:pt>
                <c:pt idx="7373">
                  <c:v>-0.14763769999999998</c:v>
                </c:pt>
                <c:pt idx="7374">
                  <c:v>-0.14763769999999998</c:v>
                </c:pt>
                <c:pt idx="7375">
                  <c:v>-0.15071349999999994</c:v>
                </c:pt>
                <c:pt idx="7376">
                  <c:v>-0.15071349999999994</c:v>
                </c:pt>
                <c:pt idx="7377">
                  <c:v>-0.15071349999999994</c:v>
                </c:pt>
                <c:pt idx="7378">
                  <c:v>-0.15071349999999994</c:v>
                </c:pt>
                <c:pt idx="7379">
                  <c:v>-0.15378930000000002</c:v>
                </c:pt>
                <c:pt idx="7380">
                  <c:v>-0.15378930000000002</c:v>
                </c:pt>
                <c:pt idx="7381">
                  <c:v>-0.15378930000000002</c:v>
                </c:pt>
                <c:pt idx="7382">
                  <c:v>-0.15378930000000002</c:v>
                </c:pt>
                <c:pt idx="7383">
                  <c:v>-0.15071349999999994</c:v>
                </c:pt>
                <c:pt idx="7384">
                  <c:v>-0.14763769999999998</c:v>
                </c:pt>
                <c:pt idx="7385">
                  <c:v>-0.14456189999999991</c:v>
                </c:pt>
                <c:pt idx="7386">
                  <c:v>-0.14456189999999991</c:v>
                </c:pt>
                <c:pt idx="7387">
                  <c:v>-0.14148609999999995</c:v>
                </c:pt>
                <c:pt idx="7388">
                  <c:v>-0.14148609999999995</c:v>
                </c:pt>
                <c:pt idx="7389">
                  <c:v>-0.14148609999999995</c:v>
                </c:pt>
                <c:pt idx="7390">
                  <c:v>-0.14148609999999995</c:v>
                </c:pt>
                <c:pt idx="7391">
                  <c:v>-0.14148609999999995</c:v>
                </c:pt>
                <c:pt idx="7392">
                  <c:v>-0.14148609999999995</c:v>
                </c:pt>
                <c:pt idx="7393">
                  <c:v>-0.14148609999999995</c:v>
                </c:pt>
                <c:pt idx="7394">
                  <c:v>-0.14456189999999991</c:v>
                </c:pt>
                <c:pt idx="7395">
                  <c:v>-0.14456189999999991</c:v>
                </c:pt>
                <c:pt idx="7396">
                  <c:v>-0.14456189999999991</c:v>
                </c:pt>
                <c:pt idx="7397">
                  <c:v>-0.14148609999999995</c:v>
                </c:pt>
                <c:pt idx="7398">
                  <c:v>-0.13841029999999999</c:v>
                </c:pt>
                <c:pt idx="7399">
                  <c:v>-0.13841029999999999</c:v>
                </c:pt>
                <c:pt idx="7400">
                  <c:v>-0.13841029999999999</c:v>
                </c:pt>
                <c:pt idx="7401">
                  <c:v>-0.13533459999999997</c:v>
                </c:pt>
                <c:pt idx="7402">
                  <c:v>-0.13533459999999997</c:v>
                </c:pt>
                <c:pt idx="7403">
                  <c:v>-0.13533459999999997</c:v>
                </c:pt>
                <c:pt idx="7404">
                  <c:v>-0.13533459999999997</c:v>
                </c:pt>
                <c:pt idx="7405">
                  <c:v>-0.13841029999999999</c:v>
                </c:pt>
                <c:pt idx="7406">
                  <c:v>-0.13533459999999997</c:v>
                </c:pt>
                <c:pt idx="7407">
                  <c:v>-0.13533459999999997</c:v>
                </c:pt>
                <c:pt idx="7408">
                  <c:v>-0.13225880000000001</c:v>
                </c:pt>
                <c:pt idx="7409">
                  <c:v>-0.13533459999999997</c:v>
                </c:pt>
                <c:pt idx="7410">
                  <c:v>-0.13841029999999999</c:v>
                </c:pt>
                <c:pt idx="7411">
                  <c:v>-0.13841029999999999</c:v>
                </c:pt>
                <c:pt idx="7412">
                  <c:v>-0.14148609999999995</c:v>
                </c:pt>
                <c:pt idx="7413">
                  <c:v>-0.14148609999999995</c:v>
                </c:pt>
                <c:pt idx="7414">
                  <c:v>-0.14456189999999991</c:v>
                </c:pt>
                <c:pt idx="7415">
                  <c:v>-0.14456189999999991</c:v>
                </c:pt>
                <c:pt idx="7416">
                  <c:v>-0.14148609999999995</c:v>
                </c:pt>
                <c:pt idx="7417">
                  <c:v>-0.14456189999999991</c:v>
                </c:pt>
                <c:pt idx="7418">
                  <c:v>-0.14456189999999991</c:v>
                </c:pt>
                <c:pt idx="7419">
                  <c:v>-0.14456189999999991</c:v>
                </c:pt>
                <c:pt idx="7420">
                  <c:v>-0.14456189999999991</c:v>
                </c:pt>
                <c:pt idx="7421">
                  <c:v>-0.14148609999999995</c:v>
                </c:pt>
                <c:pt idx="7422">
                  <c:v>-0.13841029999999999</c:v>
                </c:pt>
                <c:pt idx="7423">
                  <c:v>-0.13841029999999999</c:v>
                </c:pt>
                <c:pt idx="7424">
                  <c:v>-0.13841029999999999</c:v>
                </c:pt>
                <c:pt idx="7425">
                  <c:v>-0.13841029999999999</c:v>
                </c:pt>
                <c:pt idx="7426">
                  <c:v>-0.13533459999999997</c:v>
                </c:pt>
                <c:pt idx="7427">
                  <c:v>-0.13841029999999999</c:v>
                </c:pt>
                <c:pt idx="7428">
                  <c:v>-0.14148609999999995</c:v>
                </c:pt>
                <c:pt idx="7429">
                  <c:v>-0.13841029999999999</c:v>
                </c:pt>
                <c:pt idx="7430">
                  <c:v>-0.13841029999999999</c:v>
                </c:pt>
                <c:pt idx="7431">
                  <c:v>-0.13533459999999997</c:v>
                </c:pt>
                <c:pt idx="7432">
                  <c:v>-0.13533459999999997</c:v>
                </c:pt>
                <c:pt idx="7433">
                  <c:v>-0.13533459999999997</c:v>
                </c:pt>
                <c:pt idx="7434">
                  <c:v>-0.13841029999999999</c:v>
                </c:pt>
                <c:pt idx="7435">
                  <c:v>-0.13841029999999999</c:v>
                </c:pt>
                <c:pt idx="7436">
                  <c:v>-0.14148609999999995</c:v>
                </c:pt>
                <c:pt idx="7437">
                  <c:v>-0.14148609999999995</c:v>
                </c:pt>
                <c:pt idx="7438">
                  <c:v>-0.14148609999999995</c:v>
                </c:pt>
                <c:pt idx="7439">
                  <c:v>-0.14148609999999995</c:v>
                </c:pt>
                <c:pt idx="7440">
                  <c:v>-0.14148609999999995</c:v>
                </c:pt>
                <c:pt idx="7441">
                  <c:v>-0.14148609999999995</c:v>
                </c:pt>
                <c:pt idx="7442">
                  <c:v>-0.14148609999999995</c:v>
                </c:pt>
                <c:pt idx="7443">
                  <c:v>-0.13841029999999999</c:v>
                </c:pt>
                <c:pt idx="7444">
                  <c:v>-0.13841029999999999</c:v>
                </c:pt>
                <c:pt idx="7445">
                  <c:v>-0.13841029999999999</c:v>
                </c:pt>
                <c:pt idx="7446">
                  <c:v>-0.13841029999999999</c:v>
                </c:pt>
                <c:pt idx="7447">
                  <c:v>-0.13841029999999999</c:v>
                </c:pt>
                <c:pt idx="7448">
                  <c:v>-0.13841029999999999</c:v>
                </c:pt>
                <c:pt idx="7449">
                  <c:v>-0.14148609999999995</c:v>
                </c:pt>
                <c:pt idx="7450">
                  <c:v>-0.14456189999999991</c:v>
                </c:pt>
                <c:pt idx="7451">
                  <c:v>-0.14456189999999991</c:v>
                </c:pt>
                <c:pt idx="7452">
                  <c:v>-0.14456189999999991</c:v>
                </c:pt>
                <c:pt idx="7453">
                  <c:v>-0.14456189999999991</c:v>
                </c:pt>
                <c:pt idx="7454">
                  <c:v>-0.14763769999999998</c:v>
                </c:pt>
                <c:pt idx="7455">
                  <c:v>-0.14456189999999991</c:v>
                </c:pt>
                <c:pt idx="7456">
                  <c:v>-0.14148609999999995</c:v>
                </c:pt>
                <c:pt idx="7457">
                  <c:v>-0.14456189999999991</c:v>
                </c:pt>
                <c:pt idx="7458">
                  <c:v>-0.14763769999999998</c:v>
                </c:pt>
                <c:pt idx="7459">
                  <c:v>-0.14763769999999998</c:v>
                </c:pt>
                <c:pt idx="7460">
                  <c:v>-0.14763769999999998</c:v>
                </c:pt>
                <c:pt idx="7461">
                  <c:v>-0.14456189999999991</c:v>
                </c:pt>
                <c:pt idx="7462">
                  <c:v>-0.14456189999999991</c:v>
                </c:pt>
                <c:pt idx="7463">
                  <c:v>-0.14763769999999998</c:v>
                </c:pt>
                <c:pt idx="7464">
                  <c:v>-0.14763769999999998</c:v>
                </c:pt>
                <c:pt idx="7465">
                  <c:v>-0.14148609999999995</c:v>
                </c:pt>
                <c:pt idx="7466">
                  <c:v>-0.14456189999999991</c:v>
                </c:pt>
                <c:pt idx="7467">
                  <c:v>-0.14763769999999998</c:v>
                </c:pt>
                <c:pt idx="7468">
                  <c:v>-0.14763769999999998</c:v>
                </c:pt>
                <c:pt idx="7469">
                  <c:v>-0.14456189999999991</c:v>
                </c:pt>
                <c:pt idx="7470">
                  <c:v>-0.14456189999999991</c:v>
                </c:pt>
                <c:pt idx="7471">
                  <c:v>-0.15071349999999994</c:v>
                </c:pt>
                <c:pt idx="7472">
                  <c:v>-0.15071349999999994</c:v>
                </c:pt>
                <c:pt idx="7473">
                  <c:v>-0.14456189999999991</c:v>
                </c:pt>
                <c:pt idx="7474">
                  <c:v>-0.14148609999999995</c:v>
                </c:pt>
                <c:pt idx="7475">
                  <c:v>-0.15071349999999994</c:v>
                </c:pt>
                <c:pt idx="7476">
                  <c:v>-0.15071349999999994</c:v>
                </c:pt>
                <c:pt idx="7477">
                  <c:v>-0.14763769999999998</c:v>
                </c:pt>
                <c:pt idx="7478">
                  <c:v>-0.15071349999999994</c:v>
                </c:pt>
                <c:pt idx="7479">
                  <c:v>-0.15378930000000002</c:v>
                </c:pt>
                <c:pt idx="7480">
                  <c:v>-0.15378930000000002</c:v>
                </c:pt>
                <c:pt idx="7481">
                  <c:v>-0.15071349999999994</c:v>
                </c:pt>
                <c:pt idx="7482">
                  <c:v>-0.15071349999999994</c:v>
                </c:pt>
                <c:pt idx="7483">
                  <c:v>-0.15071349999999994</c:v>
                </c:pt>
                <c:pt idx="7484">
                  <c:v>-0.15071349999999994</c:v>
                </c:pt>
                <c:pt idx="7485">
                  <c:v>-0.15071349999999994</c:v>
                </c:pt>
                <c:pt idx="7486">
                  <c:v>-0.14763769999999998</c:v>
                </c:pt>
                <c:pt idx="7487">
                  <c:v>-0.14763769999999998</c:v>
                </c:pt>
                <c:pt idx="7488">
                  <c:v>-0.15071349999999994</c:v>
                </c:pt>
                <c:pt idx="7489">
                  <c:v>-0.15071349999999994</c:v>
                </c:pt>
                <c:pt idx="7490">
                  <c:v>-0.15071349999999994</c:v>
                </c:pt>
                <c:pt idx="7491">
                  <c:v>-0.15071349999999994</c:v>
                </c:pt>
                <c:pt idx="7492">
                  <c:v>-0.15071349999999994</c:v>
                </c:pt>
                <c:pt idx="7493">
                  <c:v>-0.15378930000000002</c:v>
                </c:pt>
                <c:pt idx="7494">
                  <c:v>-0.15071349999999994</c:v>
                </c:pt>
                <c:pt idx="7495">
                  <c:v>-0.15071349999999994</c:v>
                </c:pt>
                <c:pt idx="7496">
                  <c:v>-0.14763769999999998</c:v>
                </c:pt>
                <c:pt idx="7497">
                  <c:v>-0.15071349999999994</c:v>
                </c:pt>
                <c:pt idx="7498">
                  <c:v>-0.14763769999999998</c:v>
                </c:pt>
                <c:pt idx="7499">
                  <c:v>-0.14763769999999998</c:v>
                </c:pt>
                <c:pt idx="7500">
                  <c:v>-0.15071349999999994</c:v>
                </c:pt>
                <c:pt idx="7501">
                  <c:v>-0.15071349999999994</c:v>
                </c:pt>
                <c:pt idx="7502">
                  <c:v>-0.15071349999999994</c:v>
                </c:pt>
                <c:pt idx="7503">
                  <c:v>-0.14763769999999998</c:v>
                </c:pt>
                <c:pt idx="7504">
                  <c:v>-0.14763769999999998</c:v>
                </c:pt>
                <c:pt idx="7505">
                  <c:v>-0.14763769999999998</c:v>
                </c:pt>
                <c:pt idx="7506">
                  <c:v>-0.14456189999999991</c:v>
                </c:pt>
                <c:pt idx="7507">
                  <c:v>-0.14148609999999995</c:v>
                </c:pt>
                <c:pt idx="7508">
                  <c:v>-0.14456189999999991</c:v>
                </c:pt>
                <c:pt idx="7509">
                  <c:v>-0.14148609999999995</c:v>
                </c:pt>
                <c:pt idx="7510">
                  <c:v>-0.14148609999999995</c:v>
                </c:pt>
                <c:pt idx="7511">
                  <c:v>-0.14148609999999995</c:v>
                </c:pt>
                <c:pt idx="7512">
                  <c:v>-0.14148609999999995</c:v>
                </c:pt>
                <c:pt idx="7513">
                  <c:v>-0.14456189999999991</c:v>
                </c:pt>
                <c:pt idx="7514">
                  <c:v>-0.14456189999999991</c:v>
                </c:pt>
                <c:pt idx="7515">
                  <c:v>-0.14763769999999998</c:v>
                </c:pt>
                <c:pt idx="7516">
                  <c:v>-0.14763769999999998</c:v>
                </c:pt>
                <c:pt idx="7517">
                  <c:v>-0.14763769999999998</c:v>
                </c:pt>
                <c:pt idx="7518">
                  <c:v>-0.14456189999999991</c:v>
                </c:pt>
                <c:pt idx="7519">
                  <c:v>-0.14456189999999991</c:v>
                </c:pt>
                <c:pt idx="7520">
                  <c:v>-0.14763769999999998</c:v>
                </c:pt>
                <c:pt idx="7521">
                  <c:v>-0.14763769999999998</c:v>
                </c:pt>
                <c:pt idx="7522">
                  <c:v>-0.15071349999999994</c:v>
                </c:pt>
                <c:pt idx="7523">
                  <c:v>-0.15378930000000002</c:v>
                </c:pt>
                <c:pt idx="7524">
                  <c:v>-0.15071349999999994</c:v>
                </c:pt>
                <c:pt idx="7525">
                  <c:v>-0.15071349999999994</c:v>
                </c:pt>
                <c:pt idx="7526">
                  <c:v>-0.15071349999999994</c:v>
                </c:pt>
                <c:pt idx="7527">
                  <c:v>-0.15071349999999994</c:v>
                </c:pt>
                <c:pt idx="7528">
                  <c:v>-0.15071349999999994</c:v>
                </c:pt>
                <c:pt idx="7529">
                  <c:v>-0.15071349999999994</c:v>
                </c:pt>
                <c:pt idx="7530">
                  <c:v>-0.15378930000000002</c:v>
                </c:pt>
                <c:pt idx="7531">
                  <c:v>-0.15686499999999992</c:v>
                </c:pt>
                <c:pt idx="7532">
                  <c:v>-0.15378930000000002</c:v>
                </c:pt>
                <c:pt idx="7533">
                  <c:v>-0.15378930000000002</c:v>
                </c:pt>
                <c:pt idx="7534">
                  <c:v>-0.15071349999999994</c:v>
                </c:pt>
                <c:pt idx="7535">
                  <c:v>-0.15071349999999994</c:v>
                </c:pt>
                <c:pt idx="7536">
                  <c:v>-0.15071349999999994</c:v>
                </c:pt>
                <c:pt idx="7537">
                  <c:v>-0.15071349999999994</c:v>
                </c:pt>
                <c:pt idx="7538">
                  <c:v>-0.15071349999999994</c:v>
                </c:pt>
                <c:pt idx="7539">
                  <c:v>-0.15071349999999994</c:v>
                </c:pt>
                <c:pt idx="7540">
                  <c:v>-0.15071349999999994</c:v>
                </c:pt>
                <c:pt idx="7541">
                  <c:v>-0.15378930000000002</c:v>
                </c:pt>
                <c:pt idx="7542">
                  <c:v>-0.15378930000000002</c:v>
                </c:pt>
                <c:pt idx="7543">
                  <c:v>-0.15378930000000002</c:v>
                </c:pt>
                <c:pt idx="7544">
                  <c:v>-0.15378930000000002</c:v>
                </c:pt>
                <c:pt idx="7545">
                  <c:v>-0.15378930000000002</c:v>
                </c:pt>
                <c:pt idx="7546">
                  <c:v>-0.15686499999999992</c:v>
                </c:pt>
                <c:pt idx="7547">
                  <c:v>-0.15686499999999992</c:v>
                </c:pt>
                <c:pt idx="7548">
                  <c:v>-0.15686499999999992</c:v>
                </c:pt>
                <c:pt idx="7549">
                  <c:v>-0.15378930000000002</c:v>
                </c:pt>
                <c:pt idx="7550">
                  <c:v>-0.15378930000000002</c:v>
                </c:pt>
                <c:pt idx="7551">
                  <c:v>-0.15686499999999992</c:v>
                </c:pt>
                <c:pt idx="7552">
                  <c:v>-0.15686499999999992</c:v>
                </c:pt>
                <c:pt idx="7553">
                  <c:v>-0.15686499999999992</c:v>
                </c:pt>
                <c:pt idx="7554">
                  <c:v>-0.15686499999999992</c:v>
                </c:pt>
                <c:pt idx="7555">
                  <c:v>-0.15994089999999994</c:v>
                </c:pt>
                <c:pt idx="7556">
                  <c:v>-0.15994089999999994</c:v>
                </c:pt>
                <c:pt idx="7557">
                  <c:v>-0.15994089999999994</c:v>
                </c:pt>
                <c:pt idx="7558">
                  <c:v>-0.16301659999999996</c:v>
                </c:pt>
                <c:pt idx="7559">
                  <c:v>-0.16609239999999992</c:v>
                </c:pt>
                <c:pt idx="7560">
                  <c:v>-0.16609239999999992</c:v>
                </c:pt>
                <c:pt idx="7561">
                  <c:v>-0.16916819999999999</c:v>
                </c:pt>
                <c:pt idx="7562">
                  <c:v>-0.17224399999999995</c:v>
                </c:pt>
                <c:pt idx="7563">
                  <c:v>-0.17224399999999995</c:v>
                </c:pt>
                <c:pt idx="7564">
                  <c:v>-0.17224399999999995</c:v>
                </c:pt>
                <c:pt idx="7565">
                  <c:v>-0.17531979999999991</c:v>
                </c:pt>
                <c:pt idx="7566">
                  <c:v>-0.17224399999999995</c:v>
                </c:pt>
                <c:pt idx="7567">
                  <c:v>-0.17224399999999995</c:v>
                </c:pt>
                <c:pt idx="7568">
                  <c:v>-0.17224399999999995</c:v>
                </c:pt>
                <c:pt idx="7569">
                  <c:v>-0.16916819999999999</c:v>
                </c:pt>
                <c:pt idx="7570">
                  <c:v>-0.16609239999999992</c:v>
                </c:pt>
                <c:pt idx="7571">
                  <c:v>-0.16916819999999999</c:v>
                </c:pt>
                <c:pt idx="7572">
                  <c:v>-0.17224399999999995</c:v>
                </c:pt>
                <c:pt idx="7573">
                  <c:v>-0.16916819999999999</c:v>
                </c:pt>
                <c:pt idx="7574">
                  <c:v>-0.16916819999999999</c:v>
                </c:pt>
                <c:pt idx="7575">
                  <c:v>-0.17224399999999995</c:v>
                </c:pt>
                <c:pt idx="7576">
                  <c:v>-0.17224399999999995</c:v>
                </c:pt>
                <c:pt idx="7577">
                  <c:v>-0.17224399999999995</c:v>
                </c:pt>
                <c:pt idx="7578">
                  <c:v>-0.17224399999999995</c:v>
                </c:pt>
                <c:pt idx="7579">
                  <c:v>-0.17531979999999991</c:v>
                </c:pt>
                <c:pt idx="7580">
                  <c:v>-0.17224399999999995</c:v>
                </c:pt>
                <c:pt idx="7581">
                  <c:v>-0.17224399999999995</c:v>
                </c:pt>
                <c:pt idx="7582">
                  <c:v>-0.17224399999999995</c:v>
                </c:pt>
                <c:pt idx="7583">
                  <c:v>-0.17224399999999995</c:v>
                </c:pt>
                <c:pt idx="7584">
                  <c:v>-0.17224399999999995</c:v>
                </c:pt>
                <c:pt idx="7585">
                  <c:v>-0.17531979999999991</c:v>
                </c:pt>
                <c:pt idx="7586">
                  <c:v>-0.17531979999999991</c:v>
                </c:pt>
                <c:pt idx="7587">
                  <c:v>-0.17531979999999991</c:v>
                </c:pt>
                <c:pt idx="7588">
                  <c:v>-0.17531979999999991</c:v>
                </c:pt>
                <c:pt idx="7589">
                  <c:v>-0.17531979999999991</c:v>
                </c:pt>
                <c:pt idx="7590">
                  <c:v>-0.17839559999999999</c:v>
                </c:pt>
                <c:pt idx="7591">
                  <c:v>-0.17839559999999999</c:v>
                </c:pt>
                <c:pt idx="7592">
                  <c:v>-0.17839559999999999</c:v>
                </c:pt>
                <c:pt idx="7593">
                  <c:v>-0.17839559999999999</c:v>
                </c:pt>
                <c:pt idx="7594">
                  <c:v>-0.17531979999999991</c:v>
                </c:pt>
                <c:pt idx="7595">
                  <c:v>-0.17531979999999991</c:v>
                </c:pt>
                <c:pt idx="7596">
                  <c:v>-0.17531979999999991</c:v>
                </c:pt>
                <c:pt idx="7597">
                  <c:v>-0.17531979999999991</c:v>
                </c:pt>
                <c:pt idx="7598">
                  <c:v>-0.17531979999999991</c:v>
                </c:pt>
                <c:pt idx="7599">
                  <c:v>-0.17839559999999999</c:v>
                </c:pt>
                <c:pt idx="7600">
                  <c:v>-0.17839559999999999</c:v>
                </c:pt>
                <c:pt idx="7601">
                  <c:v>-0.17531979999999991</c:v>
                </c:pt>
                <c:pt idx="7602">
                  <c:v>-0.17839559999999999</c:v>
                </c:pt>
                <c:pt idx="7603">
                  <c:v>-0.17839559999999999</c:v>
                </c:pt>
                <c:pt idx="7604">
                  <c:v>-0.18147139999999995</c:v>
                </c:pt>
                <c:pt idx="7605">
                  <c:v>-0.17839559999999999</c:v>
                </c:pt>
                <c:pt idx="7606">
                  <c:v>-0.17839559999999999</c:v>
                </c:pt>
                <c:pt idx="7607">
                  <c:v>-0.18147139999999995</c:v>
                </c:pt>
                <c:pt idx="7608">
                  <c:v>-0.18147139999999995</c:v>
                </c:pt>
                <c:pt idx="7609">
                  <c:v>-0.17839559999999999</c:v>
                </c:pt>
                <c:pt idx="7610">
                  <c:v>-0.17839559999999999</c:v>
                </c:pt>
                <c:pt idx="7611">
                  <c:v>-0.17839559999999999</c:v>
                </c:pt>
                <c:pt idx="7612">
                  <c:v>-0.17839559999999999</c:v>
                </c:pt>
                <c:pt idx="7613">
                  <c:v>-0.17839559999999999</c:v>
                </c:pt>
                <c:pt idx="7614">
                  <c:v>-0.17839559999999999</c:v>
                </c:pt>
                <c:pt idx="7615">
                  <c:v>-0.17839559999999999</c:v>
                </c:pt>
                <c:pt idx="7616">
                  <c:v>-0.17839559999999999</c:v>
                </c:pt>
                <c:pt idx="7617">
                  <c:v>-0.18147139999999995</c:v>
                </c:pt>
                <c:pt idx="7618">
                  <c:v>-0.18147139999999995</c:v>
                </c:pt>
                <c:pt idx="7619">
                  <c:v>-0.18147139999999995</c:v>
                </c:pt>
                <c:pt idx="7620">
                  <c:v>-0.17839559999999999</c:v>
                </c:pt>
                <c:pt idx="7621">
                  <c:v>-0.17839559999999999</c:v>
                </c:pt>
                <c:pt idx="7622">
                  <c:v>-0.17531979999999991</c:v>
                </c:pt>
                <c:pt idx="7623">
                  <c:v>-0.17531979999999991</c:v>
                </c:pt>
                <c:pt idx="7624">
                  <c:v>-0.17531979999999991</c:v>
                </c:pt>
                <c:pt idx="7625">
                  <c:v>-0.17224399999999995</c:v>
                </c:pt>
                <c:pt idx="7626">
                  <c:v>-0.17224399999999995</c:v>
                </c:pt>
                <c:pt idx="7627">
                  <c:v>-0.17224399999999995</c:v>
                </c:pt>
                <c:pt idx="7628">
                  <c:v>-0.17224399999999995</c:v>
                </c:pt>
                <c:pt idx="7629">
                  <c:v>-0.17224399999999995</c:v>
                </c:pt>
                <c:pt idx="7630">
                  <c:v>-0.17224399999999995</c:v>
                </c:pt>
                <c:pt idx="7631">
                  <c:v>-0.16916819999999999</c:v>
                </c:pt>
                <c:pt idx="7632">
                  <c:v>-0.16609239999999992</c:v>
                </c:pt>
                <c:pt idx="7633">
                  <c:v>-0.16301659999999996</c:v>
                </c:pt>
                <c:pt idx="7634">
                  <c:v>-0.16609239999999992</c:v>
                </c:pt>
                <c:pt idx="7635">
                  <c:v>-0.16609239999999992</c:v>
                </c:pt>
                <c:pt idx="7636">
                  <c:v>-0.16609239999999992</c:v>
                </c:pt>
                <c:pt idx="7637">
                  <c:v>-0.16916819999999999</c:v>
                </c:pt>
                <c:pt idx="7638">
                  <c:v>-0.16916819999999999</c:v>
                </c:pt>
                <c:pt idx="7639">
                  <c:v>-0.16916819999999999</c:v>
                </c:pt>
                <c:pt idx="7640">
                  <c:v>-0.16916819999999999</c:v>
                </c:pt>
                <c:pt idx="7641">
                  <c:v>-0.16916819999999999</c:v>
                </c:pt>
                <c:pt idx="7642">
                  <c:v>-0.16916819999999999</c:v>
                </c:pt>
                <c:pt idx="7643">
                  <c:v>-0.16916819999999999</c:v>
                </c:pt>
                <c:pt idx="7644">
                  <c:v>-0.16916819999999999</c:v>
                </c:pt>
                <c:pt idx="7645">
                  <c:v>-0.16916819999999999</c:v>
                </c:pt>
                <c:pt idx="7646">
                  <c:v>-0.16916819999999999</c:v>
                </c:pt>
                <c:pt idx="7647">
                  <c:v>-0.16916819999999999</c:v>
                </c:pt>
                <c:pt idx="7648">
                  <c:v>-0.16916819999999999</c:v>
                </c:pt>
                <c:pt idx="7649">
                  <c:v>-0.16916819999999999</c:v>
                </c:pt>
                <c:pt idx="7650">
                  <c:v>-0.16609239999999992</c:v>
                </c:pt>
                <c:pt idx="7651">
                  <c:v>-0.16609239999999992</c:v>
                </c:pt>
                <c:pt idx="7652">
                  <c:v>-0.16609239999999992</c:v>
                </c:pt>
                <c:pt idx="7653">
                  <c:v>-0.16609239999999992</c:v>
                </c:pt>
                <c:pt idx="7654">
                  <c:v>-0.16609239999999992</c:v>
                </c:pt>
                <c:pt idx="7655">
                  <c:v>-0.16609239999999992</c:v>
                </c:pt>
                <c:pt idx="7656">
                  <c:v>-0.16916819999999999</c:v>
                </c:pt>
                <c:pt idx="7657">
                  <c:v>-0.17224399999999995</c:v>
                </c:pt>
                <c:pt idx="7658">
                  <c:v>-0.17224399999999995</c:v>
                </c:pt>
                <c:pt idx="7659">
                  <c:v>-0.17224399999999995</c:v>
                </c:pt>
                <c:pt idx="7660">
                  <c:v>-0.17224399999999995</c:v>
                </c:pt>
                <c:pt idx="7661">
                  <c:v>-0.16916819999999999</c:v>
                </c:pt>
                <c:pt idx="7662">
                  <c:v>-0.16916819999999999</c:v>
                </c:pt>
                <c:pt idx="7663">
                  <c:v>-0.16916819999999999</c:v>
                </c:pt>
                <c:pt idx="7664">
                  <c:v>-0.16916819999999999</c:v>
                </c:pt>
                <c:pt idx="7665">
                  <c:v>-0.16609239999999992</c:v>
                </c:pt>
                <c:pt idx="7666">
                  <c:v>-0.16301659999999996</c:v>
                </c:pt>
                <c:pt idx="7667">
                  <c:v>-0.15994089999999994</c:v>
                </c:pt>
                <c:pt idx="7668">
                  <c:v>-0.15686499999999992</c:v>
                </c:pt>
                <c:pt idx="7669">
                  <c:v>-0.15686499999999992</c:v>
                </c:pt>
                <c:pt idx="7670">
                  <c:v>-0.15378930000000002</c:v>
                </c:pt>
                <c:pt idx="7671">
                  <c:v>-0.15378930000000002</c:v>
                </c:pt>
                <c:pt idx="7672">
                  <c:v>-0.15378930000000002</c:v>
                </c:pt>
                <c:pt idx="7673">
                  <c:v>-0.15071349999999994</c:v>
                </c:pt>
                <c:pt idx="7674">
                  <c:v>-0.15071349999999994</c:v>
                </c:pt>
                <c:pt idx="7675">
                  <c:v>-0.15378930000000002</c:v>
                </c:pt>
                <c:pt idx="7676">
                  <c:v>-0.15378930000000002</c:v>
                </c:pt>
                <c:pt idx="7677">
                  <c:v>-0.15378930000000002</c:v>
                </c:pt>
                <c:pt idx="7678">
                  <c:v>-0.15378930000000002</c:v>
                </c:pt>
                <c:pt idx="7679">
                  <c:v>-0.15378930000000002</c:v>
                </c:pt>
                <c:pt idx="7680">
                  <c:v>-0.15378930000000002</c:v>
                </c:pt>
                <c:pt idx="7681">
                  <c:v>-0.15378930000000002</c:v>
                </c:pt>
                <c:pt idx="7682">
                  <c:v>-0.15378930000000002</c:v>
                </c:pt>
                <c:pt idx="7683">
                  <c:v>-0.15071349999999994</c:v>
                </c:pt>
                <c:pt idx="7684">
                  <c:v>-0.14763769999999998</c:v>
                </c:pt>
                <c:pt idx="7685">
                  <c:v>-0.14763769999999998</c:v>
                </c:pt>
                <c:pt idx="7686">
                  <c:v>-0.14456189999999991</c:v>
                </c:pt>
                <c:pt idx="7687">
                  <c:v>-0.14456189999999991</c:v>
                </c:pt>
                <c:pt idx="7688">
                  <c:v>-0.14456189999999991</c:v>
                </c:pt>
                <c:pt idx="7689">
                  <c:v>-0.14456189999999991</c:v>
                </c:pt>
                <c:pt idx="7690">
                  <c:v>-0.14148609999999995</c:v>
                </c:pt>
                <c:pt idx="7691">
                  <c:v>-0.14148609999999995</c:v>
                </c:pt>
                <c:pt idx="7692">
                  <c:v>-0.13841029999999999</c:v>
                </c:pt>
                <c:pt idx="7693">
                  <c:v>-0.13533459999999997</c:v>
                </c:pt>
                <c:pt idx="7694">
                  <c:v>-0.13841029999999999</c:v>
                </c:pt>
                <c:pt idx="7695">
                  <c:v>-0.14148609999999995</c:v>
                </c:pt>
                <c:pt idx="7696">
                  <c:v>-0.14456189999999991</c:v>
                </c:pt>
                <c:pt idx="7697">
                  <c:v>-0.14763769999999998</c:v>
                </c:pt>
                <c:pt idx="7698">
                  <c:v>-0.14763769999999998</c:v>
                </c:pt>
                <c:pt idx="7699">
                  <c:v>-0.14763769999999998</c:v>
                </c:pt>
                <c:pt idx="7700">
                  <c:v>-0.14763769999999998</c:v>
                </c:pt>
                <c:pt idx="7701">
                  <c:v>-0.14763769999999998</c:v>
                </c:pt>
                <c:pt idx="7702">
                  <c:v>-0.14763769999999998</c:v>
                </c:pt>
                <c:pt idx="7703">
                  <c:v>-0.14456189999999991</c:v>
                </c:pt>
                <c:pt idx="7704">
                  <c:v>-0.14456189999999991</c:v>
                </c:pt>
                <c:pt idx="7705">
                  <c:v>-0.14148609999999995</c:v>
                </c:pt>
                <c:pt idx="7706">
                  <c:v>-0.13841029999999999</c:v>
                </c:pt>
                <c:pt idx="7707">
                  <c:v>-0.13841029999999999</c:v>
                </c:pt>
                <c:pt idx="7708">
                  <c:v>-0.13841029999999999</c:v>
                </c:pt>
                <c:pt idx="7709">
                  <c:v>-0.13841029999999999</c:v>
                </c:pt>
                <c:pt idx="7710">
                  <c:v>-0.13533459999999997</c:v>
                </c:pt>
                <c:pt idx="7711">
                  <c:v>-0.13533459999999997</c:v>
                </c:pt>
                <c:pt idx="7712">
                  <c:v>-0.13533459999999997</c:v>
                </c:pt>
                <c:pt idx="7713">
                  <c:v>-0.13533459999999997</c:v>
                </c:pt>
                <c:pt idx="7714">
                  <c:v>-0.13533459999999997</c:v>
                </c:pt>
                <c:pt idx="7715">
                  <c:v>-0.13533459999999997</c:v>
                </c:pt>
                <c:pt idx="7716">
                  <c:v>-0.13533459999999997</c:v>
                </c:pt>
                <c:pt idx="7717">
                  <c:v>-0.13533459999999997</c:v>
                </c:pt>
                <c:pt idx="7718">
                  <c:v>-0.13841029999999999</c:v>
                </c:pt>
                <c:pt idx="7719">
                  <c:v>-0.13533459999999997</c:v>
                </c:pt>
                <c:pt idx="7720">
                  <c:v>-0.13533459999999997</c:v>
                </c:pt>
                <c:pt idx="7721">
                  <c:v>-0.14148609999999995</c:v>
                </c:pt>
                <c:pt idx="7722">
                  <c:v>-0.14148609999999995</c:v>
                </c:pt>
                <c:pt idx="7723">
                  <c:v>-0.13841029999999999</c:v>
                </c:pt>
                <c:pt idx="7724">
                  <c:v>-0.13841029999999999</c:v>
                </c:pt>
                <c:pt idx="7725">
                  <c:v>-0.14148609999999995</c:v>
                </c:pt>
                <c:pt idx="7726">
                  <c:v>-0.14148609999999995</c:v>
                </c:pt>
                <c:pt idx="7727">
                  <c:v>-0.13533459999999997</c:v>
                </c:pt>
                <c:pt idx="7728">
                  <c:v>-0.13533459999999997</c:v>
                </c:pt>
                <c:pt idx="7729">
                  <c:v>-0.13841029999999999</c:v>
                </c:pt>
                <c:pt idx="7730">
                  <c:v>-0.13841029999999999</c:v>
                </c:pt>
                <c:pt idx="7731">
                  <c:v>-0.12918299999999994</c:v>
                </c:pt>
                <c:pt idx="7732">
                  <c:v>-0.12918299999999994</c:v>
                </c:pt>
                <c:pt idx="7733">
                  <c:v>-0.13225880000000001</c:v>
                </c:pt>
                <c:pt idx="7734">
                  <c:v>-0.12918299999999994</c:v>
                </c:pt>
                <c:pt idx="7735">
                  <c:v>-0.12610719999999997</c:v>
                </c:pt>
                <c:pt idx="7736">
                  <c:v>-0.12303149999999996</c:v>
                </c:pt>
                <c:pt idx="7737">
                  <c:v>-0.12610719999999997</c:v>
                </c:pt>
                <c:pt idx="7738">
                  <c:v>-0.12610719999999997</c:v>
                </c:pt>
                <c:pt idx="7739">
                  <c:v>-0.12610719999999997</c:v>
                </c:pt>
                <c:pt idx="7740">
                  <c:v>-0.12610719999999997</c:v>
                </c:pt>
                <c:pt idx="7741">
                  <c:v>-0.12610719999999997</c:v>
                </c:pt>
                <c:pt idx="7742">
                  <c:v>-0.12610719999999997</c:v>
                </c:pt>
                <c:pt idx="7743">
                  <c:v>-0.12610719999999997</c:v>
                </c:pt>
                <c:pt idx="7744">
                  <c:v>-0.12303149999999996</c:v>
                </c:pt>
                <c:pt idx="7745">
                  <c:v>-0.12303149999999996</c:v>
                </c:pt>
                <c:pt idx="7746">
                  <c:v>-0.12303149999999996</c:v>
                </c:pt>
                <c:pt idx="7747">
                  <c:v>-0.12303149999999996</c:v>
                </c:pt>
                <c:pt idx="7748">
                  <c:v>-0.11995559999999994</c:v>
                </c:pt>
                <c:pt idx="7749">
                  <c:v>-0.11687979999999998</c:v>
                </c:pt>
                <c:pt idx="7750">
                  <c:v>-0.11687979999999998</c:v>
                </c:pt>
                <c:pt idx="7751">
                  <c:v>-0.11687979999999998</c:v>
                </c:pt>
                <c:pt idx="7752">
                  <c:v>-0.11687979999999998</c:v>
                </c:pt>
                <c:pt idx="7753">
                  <c:v>-0.11380409999999996</c:v>
                </c:pt>
                <c:pt idx="7754">
                  <c:v>-0.11380409999999996</c:v>
                </c:pt>
                <c:pt idx="7755">
                  <c:v>-0.11380409999999996</c:v>
                </c:pt>
                <c:pt idx="7756">
                  <c:v>-0.11380409999999996</c:v>
                </c:pt>
                <c:pt idx="7757">
                  <c:v>-0.11380409999999996</c:v>
                </c:pt>
                <c:pt idx="7758">
                  <c:v>-0.11380409999999996</c:v>
                </c:pt>
                <c:pt idx="7759">
                  <c:v>-0.11380409999999996</c:v>
                </c:pt>
                <c:pt idx="7760">
                  <c:v>-0.11687979999999998</c:v>
                </c:pt>
                <c:pt idx="7761">
                  <c:v>-0.11687979999999998</c:v>
                </c:pt>
                <c:pt idx="7762">
                  <c:v>-0.11687979999999998</c:v>
                </c:pt>
                <c:pt idx="7763">
                  <c:v>-0.11687979999999998</c:v>
                </c:pt>
                <c:pt idx="7764">
                  <c:v>-0.11380409999999996</c:v>
                </c:pt>
                <c:pt idx="7765">
                  <c:v>-0.11380409999999996</c:v>
                </c:pt>
                <c:pt idx="7766">
                  <c:v>-0.11380409999999996</c:v>
                </c:pt>
                <c:pt idx="7767">
                  <c:v>-0.11380409999999996</c:v>
                </c:pt>
                <c:pt idx="7768">
                  <c:v>-0.11380409999999996</c:v>
                </c:pt>
                <c:pt idx="7769">
                  <c:v>-0.1107283</c:v>
                </c:pt>
                <c:pt idx="7770">
                  <c:v>-0.1107283</c:v>
                </c:pt>
                <c:pt idx="7771">
                  <c:v>-0.10765239999999998</c:v>
                </c:pt>
                <c:pt idx="7772">
                  <c:v>-0.10765239999999998</c:v>
                </c:pt>
                <c:pt idx="7773">
                  <c:v>-0.10765239999999998</c:v>
                </c:pt>
                <c:pt idx="7774">
                  <c:v>-0.10765239999999998</c:v>
                </c:pt>
                <c:pt idx="7775">
                  <c:v>-0.10765239999999998</c:v>
                </c:pt>
                <c:pt idx="7776">
                  <c:v>-0.10457669999999997</c:v>
                </c:pt>
                <c:pt idx="7777">
                  <c:v>-0.10457669999999997</c:v>
                </c:pt>
                <c:pt idx="7778">
                  <c:v>-0.10150090000000001</c:v>
                </c:pt>
                <c:pt idx="7779">
                  <c:v>-0.10150090000000001</c:v>
                </c:pt>
                <c:pt idx="7780">
                  <c:v>-0.10150090000000001</c:v>
                </c:pt>
                <c:pt idx="7781">
                  <c:v>-0.10150090000000001</c:v>
                </c:pt>
                <c:pt idx="7782">
                  <c:v>-0.10150090000000001</c:v>
                </c:pt>
                <c:pt idx="7783">
                  <c:v>-0.10150090000000001</c:v>
                </c:pt>
                <c:pt idx="7784">
                  <c:v>-0.10150090000000001</c:v>
                </c:pt>
                <c:pt idx="7785">
                  <c:v>-0.10150090000000001</c:v>
                </c:pt>
                <c:pt idx="7786">
                  <c:v>-9.8425099999999932E-2</c:v>
                </c:pt>
                <c:pt idx="7787">
                  <c:v>-9.534929999999997E-2</c:v>
                </c:pt>
                <c:pt idx="7788">
                  <c:v>-9.534929999999997E-2</c:v>
                </c:pt>
                <c:pt idx="7789">
                  <c:v>-9.534929999999997E-2</c:v>
                </c:pt>
                <c:pt idx="7790">
                  <c:v>-9.534929999999997E-2</c:v>
                </c:pt>
                <c:pt idx="7791">
                  <c:v>-9.534929999999997E-2</c:v>
                </c:pt>
                <c:pt idx="7792">
                  <c:v>-9.534929999999997E-2</c:v>
                </c:pt>
                <c:pt idx="7793">
                  <c:v>-9.8425099999999932E-2</c:v>
                </c:pt>
                <c:pt idx="7794">
                  <c:v>-0.10150090000000001</c:v>
                </c:pt>
                <c:pt idx="7795">
                  <c:v>-0.10457669999999997</c:v>
                </c:pt>
                <c:pt idx="7796">
                  <c:v>-0.10457669999999997</c:v>
                </c:pt>
                <c:pt idx="7797">
                  <c:v>-9.8425099999999932E-2</c:v>
                </c:pt>
                <c:pt idx="7798">
                  <c:v>-9.8425099999999932E-2</c:v>
                </c:pt>
                <c:pt idx="7799">
                  <c:v>-9.8425099999999932E-2</c:v>
                </c:pt>
                <c:pt idx="7800">
                  <c:v>-9.8425099999999932E-2</c:v>
                </c:pt>
                <c:pt idx="7801">
                  <c:v>-9.8425099999999932E-2</c:v>
                </c:pt>
                <c:pt idx="7802">
                  <c:v>-9.534929999999997E-2</c:v>
                </c:pt>
                <c:pt idx="7803">
                  <c:v>-9.534929999999997E-2</c:v>
                </c:pt>
                <c:pt idx="7804">
                  <c:v>-9.8425099999999932E-2</c:v>
                </c:pt>
                <c:pt idx="7805">
                  <c:v>-9.8425099999999932E-2</c:v>
                </c:pt>
                <c:pt idx="7806">
                  <c:v>-9.8425099999999932E-2</c:v>
                </c:pt>
                <c:pt idx="7807">
                  <c:v>-9.534929999999997E-2</c:v>
                </c:pt>
                <c:pt idx="7808">
                  <c:v>-9.534929999999997E-2</c:v>
                </c:pt>
                <c:pt idx="7809">
                  <c:v>-9.534929999999997E-2</c:v>
                </c:pt>
                <c:pt idx="7810">
                  <c:v>-8.9197799999999994E-2</c:v>
                </c:pt>
                <c:pt idx="7811">
                  <c:v>-8.6121899999999973E-2</c:v>
                </c:pt>
                <c:pt idx="7812">
                  <c:v>-8.6121899999999973E-2</c:v>
                </c:pt>
                <c:pt idx="7813">
                  <c:v>-8.6121899999999973E-2</c:v>
                </c:pt>
                <c:pt idx="7814">
                  <c:v>-8.3046199999999959E-2</c:v>
                </c:pt>
                <c:pt idx="7815">
                  <c:v>-7.9970399999999997E-2</c:v>
                </c:pt>
                <c:pt idx="7816">
                  <c:v>-8.3046199999999959E-2</c:v>
                </c:pt>
                <c:pt idx="7817">
                  <c:v>-8.3046199999999959E-2</c:v>
                </c:pt>
                <c:pt idx="7818">
                  <c:v>-8.3046199999999959E-2</c:v>
                </c:pt>
                <c:pt idx="7819">
                  <c:v>-8.6121899999999973E-2</c:v>
                </c:pt>
                <c:pt idx="7820">
                  <c:v>-8.6121899999999973E-2</c:v>
                </c:pt>
                <c:pt idx="7821">
                  <c:v>-7.9970399999999997E-2</c:v>
                </c:pt>
                <c:pt idx="7822">
                  <c:v>-7.9970399999999997E-2</c:v>
                </c:pt>
                <c:pt idx="7823">
                  <c:v>-7.3818799999999962E-2</c:v>
                </c:pt>
                <c:pt idx="7824">
                  <c:v>-7.3818799999999962E-2</c:v>
                </c:pt>
                <c:pt idx="7825">
                  <c:v>-7.0743E-2</c:v>
                </c:pt>
                <c:pt idx="7826">
                  <c:v>-7.0743E-2</c:v>
                </c:pt>
                <c:pt idx="7827">
                  <c:v>-7.0743E-2</c:v>
                </c:pt>
                <c:pt idx="7828">
                  <c:v>-7.0743E-2</c:v>
                </c:pt>
                <c:pt idx="7829">
                  <c:v>-7.3818799999999962E-2</c:v>
                </c:pt>
                <c:pt idx="7830">
                  <c:v>-7.6894599999999924E-2</c:v>
                </c:pt>
                <c:pt idx="7831">
                  <c:v>-7.6894599999999924E-2</c:v>
                </c:pt>
                <c:pt idx="7832">
                  <c:v>-7.9970399999999997E-2</c:v>
                </c:pt>
                <c:pt idx="7833">
                  <c:v>-7.9970399999999997E-2</c:v>
                </c:pt>
                <c:pt idx="7834">
                  <c:v>-7.6894599999999924E-2</c:v>
                </c:pt>
                <c:pt idx="7835">
                  <c:v>-7.0743E-2</c:v>
                </c:pt>
                <c:pt idx="7836">
                  <c:v>-6.7667199999999927E-2</c:v>
                </c:pt>
                <c:pt idx="7837">
                  <c:v>-6.7667199999999927E-2</c:v>
                </c:pt>
                <c:pt idx="7838">
                  <c:v>-6.7667199999999927E-2</c:v>
                </c:pt>
                <c:pt idx="7839">
                  <c:v>-6.7667199999999927E-2</c:v>
                </c:pt>
                <c:pt idx="7840">
                  <c:v>-6.7667199999999927E-2</c:v>
                </c:pt>
                <c:pt idx="7841">
                  <c:v>-6.7667199999999927E-2</c:v>
                </c:pt>
                <c:pt idx="7842">
                  <c:v>-6.7667199999999927E-2</c:v>
                </c:pt>
                <c:pt idx="7843">
                  <c:v>-7.0743E-2</c:v>
                </c:pt>
                <c:pt idx="7844">
                  <c:v>-7.0743E-2</c:v>
                </c:pt>
                <c:pt idx="7845">
                  <c:v>-7.0743E-2</c:v>
                </c:pt>
                <c:pt idx="7846">
                  <c:v>-6.7667199999999927E-2</c:v>
                </c:pt>
                <c:pt idx="7847">
                  <c:v>-6.7667199999999927E-2</c:v>
                </c:pt>
                <c:pt idx="7848">
                  <c:v>-6.7667199999999927E-2</c:v>
                </c:pt>
                <c:pt idx="7849">
                  <c:v>-6.4591499999999913E-2</c:v>
                </c:pt>
                <c:pt idx="7850">
                  <c:v>-6.4591499999999913E-2</c:v>
                </c:pt>
                <c:pt idx="7851">
                  <c:v>-6.4591499999999913E-2</c:v>
                </c:pt>
                <c:pt idx="7852">
                  <c:v>-6.4591499999999913E-2</c:v>
                </c:pt>
                <c:pt idx="7853">
                  <c:v>-6.1515600000000004E-2</c:v>
                </c:pt>
                <c:pt idx="7854">
                  <c:v>-6.1515600000000004E-2</c:v>
                </c:pt>
                <c:pt idx="7855">
                  <c:v>-6.1515600000000004E-2</c:v>
                </c:pt>
                <c:pt idx="7856">
                  <c:v>-6.4591499999999913E-2</c:v>
                </c:pt>
                <c:pt idx="7857">
                  <c:v>-6.4591499999999913E-2</c:v>
                </c:pt>
                <c:pt idx="7858">
                  <c:v>-6.1515600000000004E-2</c:v>
                </c:pt>
                <c:pt idx="7859">
                  <c:v>-6.1515600000000004E-2</c:v>
                </c:pt>
                <c:pt idx="7860">
                  <c:v>-5.8439899999999989E-2</c:v>
                </c:pt>
                <c:pt idx="7861">
                  <c:v>-5.8439899999999989E-2</c:v>
                </c:pt>
                <c:pt idx="7862">
                  <c:v>-5.8439899999999989E-2</c:v>
                </c:pt>
                <c:pt idx="7863">
                  <c:v>-5.5364099999999916E-2</c:v>
                </c:pt>
                <c:pt idx="7864">
                  <c:v>-5.5364099999999916E-2</c:v>
                </c:pt>
                <c:pt idx="7865">
                  <c:v>-5.8439899999999989E-2</c:v>
                </c:pt>
                <c:pt idx="7866">
                  <c:v>-5.5364099999999916E-2</c:v>
                </c:pt>
                <c:pt idx="7867">
                  <c:v>-5.5364099999999916E-2</c:v>
                </c:pt>
                <c:pt idx="7868">
                  <c:v>-5.5364099999999916E-2</c:v>
                </c:pt>
                <c:pt idx="7869">
                  <c:v>-5.5364099999999916E-2</c:v>
                </c:pt>
                <c:pt idx="7870">
                  <c:v>-5.8439899999999989E-2</c:v>
                </c:pt>
                <c:pt idx="7871">
                  <c:v>-5.8439899999999989E-2</c:v>
                </c:pt>
                <c:pt idx="7872">
                  <c:v>-5.8439899999999989E-2</c:v>
                </c:pt>
                <c:pt idx="7873">
                  <c:v>-5.5364099999999916E-2</c:v>
                </c:pt>
                <c:pt idx="7874">
                  <c:v>-5.5364099999999916E-2</c:v>
                </c:pt>
                <c:pt idx="7875">
                  <c:v>-5.2288299999999954E-2</c:v>
                </c:pt>
                <c:pt idx="7876">
                  <c:v>-5.2288299999999954E-2</c:v>
                </c:pt>
                <c:pt idx="7877">
                  <c:v>-5.2288299999999954E-2</c:v>
                </c:pt>
                <c:pt idx="7878">
                  <c:v>-5.2288299999999954E-2</c:v>
                </c:pt>
                <c:pt idx="7879">
                  <c:v>-5.2288299999999954E-2</c:v>
                </c:pt>
                <c:pt idx="7880">
                  <c:v>-5.2288299999999954E-2</c:v>
                </c:pt>
                <c:pt idx="7881">
                  <c:v>-5.5364099999999916E-2</c:v>
                </c:pt>
                <c:pt idx="7882">
                  <c:v>-5.5364099999999916E-2</c:v>
                </c:pt>
                <c:pt idx="7883">
                  <c:v>-5.5364099999999916E-2</c:v>
                </c:pt>
                <c:pt idx="7884">
                  <c:v>-5.5364099999999916E-2</c:v>
                </c:pt>
                <c:pt idx="7885">
                  <c:v>-5.5364099999999916E-2</c:v>
                </c:pt>
                <c:pt idx="7886">
                  <c:v>-5.5364099999999916E-2</c:v>
                </c:pt>
                <c:pt idx="7887">
                  <c:v>-5.8439899999999989E-2</c:v>
                </c:pt>
                <c:pt idx="7888">
                  <c:v>-5.8439899999999989E-2</c:v>
                </c:pt>
                <c:pt idx="7889">
                  <c:v>-5.8439899999999989E-2</c:v>
                </c:pt>
                <c:pt idx="7890">
                  <c:v>-5.5364099999999916E-2</c:v>
                </c:pt>
                <c:pt idx="7891">
                  <c:v>-5.2288299999999954E-2</c:v>
                </c:pt>
                <c:pt idx="7892">
                  <c:v>-5.2288299999999954E-2</c:v>
                </c:pt>
                <c:pt idx="7893">
                  <c:v>-4.9212499999999992E-2</c:v>
                </c:pt>
                <c:pt idx="7894">
                  <c:v>-4.9212499999999992E-2</c:v>
                </c:pt>
                <c:pt idx="7895">
                  <c:v>-4.9212499999999992E-2</c:v>
                </c:pt>
                <c:pt idx="7896">
                  <c:v>-4.9212499999999992E-2</c:v>
                </c:pt>
                <c:pt idx="7897">
                  <c:v>-4.9212499999999992E-2</c:v>
                </c:pt>
                <c:pt idx="7898">
                  <c:v>-4.9212499999999992E-2</c:v>
                </c:pt>
                <c:pt idx="7899">
                  <c:v>-4.9212499999999992E-2</c:v>
                </c:pt>
                <c:pt idx="7900">
                  <c:v>-4.9212499999999992E-2</c:v>
                </c:pt>
                <c:pt idx="7901">
                  <c:v>-4.6136799999999978E-2</c:v>
                </c:pt>
                <c:pt idx="7902">
                  <c:v>-4.6136799999999978E-2</c:v>
                </c:pt>
                <c:pt idx="7903">
                  <c:v>-4.6136799999999978E-2</c:v>
                </c:pt>
                <c:pt idx="7904">
                  <c:v>-4.6136799999999978E-2</c:v>
                </c:pt>
                <c:pt idx="7905">
                  <c:v>-4.6136799999999978E-2</c:v>
                </c:pt>
                <c:pt idx="7906">
                  <c:v>-4.6136799999999978E-2</c:v>
                </c:pt>
                <c:pt idx="7907">
                  <c:v>-4.6136799999999978E-2</c:v>
                </c:pt>
                <c:pt idx="7908">
                  <c:v>-4.6136799999999978E-2</c:v>
                </c:pt>
                <c:pt idx="7909">
                  <c:v>-4.6136799999999978E-2</c:v>
                </c:pt>
                <c:pt idx="7910">
                  <c:v>-4.6136799999999978E-2</c:v>
                </c:pt>
                <c:pt idx="7911">
                  <c:v>-4.9212499999999992E-2</c:v>
                </c:pt>
                <c:pt idx="7912">
                  <c:v>-4.6136799999999978E-2</c:v>
                </c:pt>
                <c:pt idx="7913">
                  <c:v>-4.3060899999999958E-2</c:v>
                </c:pt>
                <c:pt idx="7914">
                  <c:v>-4.3060899999999958E-2</c:v>
                </c:pt>
                <c:pt idx="7915">
                  <c:v>-4.3060899999999958E-2</c:v>
                </c:pt>
                <c:pt idx="7916">
                  <c:v>-4.3060899999999958E-2</c:v>
                </c:pt>
                <c:pt idx="7917">
                  <c:v>-4.3060899999999958E-2</c:v>
                </c:pt>
                <c:pt idx="7918">
                  <c:v>-4.3060899999999958E-2</c:v>
                </c:pt>
                <c:pt idx="7919">
                  <c:v>-4.3060899999999958E-2</c:v>
                </c:pt>
                <c:pt idx="7920">
                  <c:v>-4.3060899999999958E-2</c:v>
                </c:pt>
                <c:pt idx="7921">
                  <c:v>-4.3060899999999958E-2</c:v>
                </c:pt>
                <c:pt idx="7922">
                  <c:v>-4.3060899999999958E-2</c:v>
                </c:pt>
                <c:pt idx="7923">
                  <c:v>-4.3060899999999958E-2</c:v>
                </c:pt>
                <c:pt idx="7924">
                  <c:v>-4.3060899999999958E-2</c:v>
                </c:pt>
                <c:pt idx="7925">
                  <c:v>-4.3060899999999958E-2</c:v>
                </c:pt>
                <c:pt idx="7926">
                  <c:v>-4.3060899999999958E-2</c:v>
                </c:pt>
                <c:pt idx="7927">
                  <c:v>-3.9985099999999996E-2</c:v>
                </c:pt>
                <c:pt idx="7928">
                  <c:v>-3.9985099999999996E-2</c:v>
                </c:pt>
                <c:pt idx="7929">
                  <c:v>-3.9985099999999996E-2</c:v>
                </c:pt>
                <c:pt idx="7930">
                  <c:v>-3.9985099999999996E-2</c:v>
                </c:pt>
                <c:pt idx="7931">
                  <c:v>-3.6909399999999981E-2</c:v>
                </c:pt>
                <c:pt idx="7932">
                  <c:v>-3.6909399999999981E-2</c:v>
                </c:pt>
                <c:pt idx="7933">
                  <c:v>-3.6909399999999981E-2</c:v>
                </c:pt>
                <c:pt idx="7934">
                  <c:v>-3.6909399999999981E-2</c:v>
                </c:pt>
                <c:pt idx="7935">
                  <c:v>-3.6909399999999981E-2</c:v>
                </c:pt>
                <c:pt idx="7936">
                  <c:v>-3.6909399999999981E-2</c:v>
                </c:pt>
                <c:pt idx="7937">
                  <c:v>-3.6909399999999981E-2</c:v>
                </c:pt>
                <c:pt idx="7938">
                  <c:v>-3.9985099999999996E-2</c:v>
                </c:pt>
                <c:pt idx="7939">
                  <c:v>-3.9985099999999996E-2</c:v>
                </c:pt>
                <c:pt idx="7940">
                  <c:v>-3.9985099999999996E-2</c:v>
                </c:pt>
                <c:pt idx="7941">
                  <c:v>-3.9985099999999996E-2</c:v>
                </c:pt>
                <c:pt idx="7942">
                  <c:v>-3.9985099999999996E-2</c:v>
                </c:pt>
                <c:pt idx="7943">
                  <c:v>-3.9985099999999996E-2</c:v>
                </c:pt>
                <c:pt idx="7944">
                  <c:v>-3.9985099999999996E-2</c:v>
                </c:pt>
                <c:pt idx="7945">
                  <c:v>-4.3060899999999958E-2</c:v>
                </c:pt>
                <c:pt idx="7946">
                  <c:v>-4.3060899999999958E-2</c:v>
                </c:pt>
                <c:pt idx="7947">
                  <c:v>-4.3060899999999958E-2</c:v>
                </c:pt>
                <c:pt idx="7948">
                  <c:v>-4.3060899999999958E-2</c:v>
                </c:pt>
                <c:pt idx="7949">
                  <c:v>-4.3060899999999958E-2</c:v>
                </c:pt>
                <c:pt idx="7950">
                  <c:v>-3.9985099999999996E-2</c:v>
                </c:pt>
                <c:pt idx="7951">
                  <c:v>-3.6909399999999981E-2</c:v>
                </c:pt>
                <c:pt idx="7952">
                  <c:v>-3.3833600000000019E-2</c:v>
                </c:pt>
                <c:pt idx="7953">
                  <c:v>-3.0757799999999946E-2</c:v>
                </c:pt>
                <c:pt idx="7954">
                  <c:v>-3.0757799999999946E-2</c:v>
                </c:pt>
                <c:pt idx="7955">
                  <c:v>-3.0757799999999946E-2</c:v>
                </c:pt>
                <c:pt idx="7956">
                  <c:v>-3.0757799999999946E-2</c:v>
                </c:pt>
                <c:pt idx="7957">
                  <c:v>-3.0757799999999946E-2</c:v>
                </c:pt>
                <c:pt idx="7958">
                  <c:v>-3.0757799999999946E-2</c:v>
                </c:pt>
                <c:pt idx="7959">
                  <c:v>-3.3833600000000019E-2</c:v>
                </c:pt>
                <c:pt idx="7960">
                  <c:v>-3.3833600000000019E-2</c:v>
                </c:pt>
                <c:pt idx="7961">
                  <c:v>-3.3833600000000019E-2</c:v>
                </c:pt>
                <c:pt idx="7962">
                  <c:v>-3.3833600000000019E-2</c:v>
                </c:pt>
                <c:pt idx="7963">
                  <c:v>-3.3833600000000019E-2</c:v>
                </c:pt>
                <c:pt idx="7964">
                  <c:v>-3.3833600000000019E-2</c:v>
                </c:pt>
                <c:pt idx="7965">
                  <c:v>-3.0757799999999946E-2</c:v>
                </c:pt>
                <c:pt idx="7966">
                  <c:v>-3.0757799999999946E-2</c:v>
                </c:pt>
                <c:pt idx="7967">
                  <c:v>-3.0757799999999946E-2</c:v>
                </c:pt>
                <c:pt idx="7968">
                  <c:v>-3.0757799999999946E-2</c:v>
                </c:pt>
                <c:pt idx="7969">
                  <c:v>-2.7681999999999984E-2</c:v>
                </c:pt>
                <c:pt idx="7970">
                  <c:v>-2.4606199999999911E-2</c:v>
                </c:pt>
                <c:pt idx="7971">
                  <c:v>-2.4606199999999911E-2</c:v>
                </c:pt>
                <c:pt idx="7972">
                  <c:v>-2.4606199999999911E-2</c:v>
                </c:pt>
                <c:pt idx="7973">
                  <c:v>-2.4606199999999911E-2</c:v>
                </c:pt>
                <c:pt idx="7974">
                  <c:v>-2.153039999999995E-2</c:v>
                </c:pt>
                <c:pt idx="7975">
                  <c:v>-2.153039999999995E-2</c:v>
                </c:pt>
                <c:pt idx="7976">
                  <c:v>-2.4606199999999911E-2</c:v>
                </c:pt>
                <c:pt idx="7977">
                  <c:v>-2.153039999999995E-2</c:v>
                </c:pt>
                <c:pt idx="7978">
                  <c:v>-1.5378799999999915E-2</c:v>
                </c:pt>
                <c:pt idx="7979">
                  <c:v>-1.2303100000000011E-2</c:v>
                </c:pt>
                <c:pt idx="7980">
                  <c:v>-1.2303100000000011E-2</c:v>
                </c:pt>
                <c:pt idx="7981">
                  <c:v>-1.2303100000000011E-2</c:v>
                </c:pt>
                <c:pt idx="7982">
                  <c:v>-1.2303100000000011E-2</c:v>
                </c:pt>
                <c:pt idx="7983">
                  <c:v>-9.227199999999991E-3</c:v>
                </c:pt>
                <c:pt idx="7984">
                  <c:v>-9.227199999999991E-3</c:v>
                </c:pt>
                <c:pt idx="7985">
                  <c:v>-1.2303100000000011E-2</c:v>
                </c:pt>
                <c:pt idx="7986">
                  <c:v>-1.2303100000000011E-2</c:v>
                </c:pt>
                <c:pt idx="7987">
                  <c:v>-1.2303100000000011E-2</c:v>
                </c:pt>
                <c:pt idx="7988">
                  <c:v>-1.2303100000000011E-2</c:v>
                </c:pt>
                <c:pt idx="7989">
                  <c:v>-1.5378799999999915E-2</c:v>
                </c:pt>
                <c:pt idx="7990">
                  <c:v>-1.5378799999999915E-2</c:v>
                </c:pt>
                <c:pt idx="7991">
                  <c:v>-1.5378799999999915E-2</c:v>
                </c:pt>
                <c:pt idx="7992">
                  <c:v>-1.5378799999999915E-2</c:v>
                </c:pt>
                <c:pt idx="7993">
                  <c:v>-1.5378799999999915E-2</c:v>
                </c:pt>
                <c:pt idx="7994">
                  <c:v>-1.8454599999999988E-2</c:v>
                </c:pt>
                <c:pt idx="7995">
                  <c:v>-1.5378799999999915E-2</c:v>
                </c:pt>
                <c:pt idx="7996">
                  <c:v>-1.5378799999999915E-2</c:v>
                </c:pt>
                <c:pt idx="7997">
                  <c:v>-1.5378799999999915E-2</c:v>
                </c:pt>
                <c:pt idx="7998">
                  <c:v>-1.5378799999999915E-2</c:v>
                </c:pt>
                <c:pt idx="7999">
                  <c:v>-1.2303100000000011E-2</c:v>
                </c:pt>
                <c:pt idx="8000">
                  <c:v>-1.2303100000000011E-2</c:v>
                </c:pt>
                <c:pt idx="8001">
                  <c:v>-1.2303100000000011E-2</c:v>
                </c:pt>
                <c:pt idx="8002">
                  <c:v>-1.2303100000000011E-2</c:v>
                </c:pt>
                <c:pt idx="8003">
                  <c:v>-1.2303100000000011E-2</c:v>
                </c:pt>
                <c:pt idx="8004">
                  <c:v>-1.2303100000000011E-2</c:v>
                </c:pt>
                <c:pt idx="8005">
                  <c:v>-1.2303100000000011E-2</c:v>
                </c:pt>
                <c:pt idx="8006">
                  <c:v>-1.2303100000000011E-2</c:v>
                </c:pt>
                <c:pt idx="8007">
                  <c:v>-1.2303100000000011E-2</c:v>
                </c:pt>
                <c:pt idx="8008">
                  <c:v>-1.2303100000000011E-2</c:v>
                </c:pt>
                <c:pt idx="8009">
                  <c:v>-1.2303100000000011E-2</c:v>
                </c:pt>
                <c:pt idx="8010">
                  <c:v>-1.2303100000000011E-2</c:v>
                </c:pt>
                <c:pt idx="8011">
                  <c:v>-1.2303100000000011E-2</c:v>
                </c:pt>
                <c:pt idx="8012">
                  <c:v>-9.227199999999991E-3</c:v>
                </c:pt>
                <c:pt idx="8013">
                  <c:v>-9.227199999999991E-3</c:v>
                </c:pt>
                <c:pt idx="8014">
                  <c:v>-9.227199999999991E-3</c:v>
                </c:pt>
                <c:pt idx="8015">
                  <c:v>-9.227199999999991E-3</c:v>
                </c:pt>
                <c:pt idx="8016">
                  <c:v>-6.1514999999999764E-3</c:v>
                </c:pt>
                <c:pt idx="8017">
                  <c:v>-6.1514999999999764E-3</c:v>
                </c:pt>
                <c:pt idx="8018">
                  <c:v>-6.1514999999999764E-3</c:v>
                </c:pt>
                <c:pt idx="8019">
                  <c:v>-6.1514999999999764E-3</c:v>
                </c:pt>
                <c:pt idx="8020">
                  <c:v>-6.1514999999999764E-3</c:v>
                </c:pt>
                <c:pt idx="8021">
                  <c:v>-6.1514999999999764E-3</c:v>
                </c:pt>
                <c:pt idx="8022">
                  <c:v>-6.1514999999999764E-3</c:v>
                </c:pt>
                <c:pt idx="8023">
                  <c:v>-6.1514999999999764E-3</c:v>
                </c:pt>
                <c:pt idx="8024">
                  <c:v>-6.1514999999999764E-3</c:v>
                </c:pt>
                <c:pt idx="8025">
                  <c:v>-6.1514999999999764E-3</c:v>
                </c:pt>
                <c:pt idx="8026">
                  <c:v>-6.1514999999999764E-3</c:v>
                </c:pt>
                <c:pt idx="8027">
                  <c:v>-6.1514999999999764E-3</c:v>
                </c:pt>
                <c:pt idx="8028">
                  <c:v>-9.227199999999991E-3</c:v>
                </c:pt>
                <c:pt idx="8029">
                  <c:v>-9.227199999999991E-3</c:v>
                </c:pt>
                <c:pt idx="8030">
                  <c:v>-9.227199999999991E-3</c:v>
                </c:pt>
                <c:pt idx="8031">
                  <c:v>-9.227199999999991E-3</c:v>
                </c:pt>
                <c:pt idx="8032">
                  <c:v>-9.227199999999991E-3</c:v>
                </c:pt>
                <c:pt idx="8033">
                  <c:v>-9.227199999999991E-3</c:v>
                </c:pt>
                <c:pt idx="8034">
                  <c:v>-9.227199999999991E-3</c:v>
                </c:pt>
                <c:pt idx="8035">
                  <c:v>-6.1514999999999764E-3</c:v>
                </c:pt>
                <c:pt idx="8036">
                  <c:v>-6.1514999999999764E-3</c:v>
                </c:pt>
                <c:pt idx="8037">
                  <c:v>-6.1514999999999764E-3</c:v>
                </c:pt>
                <c:pt idx="8038">
                  <c:v>-9.227199999999991E-3</c:v>
                </c:pt>
                <c:pt idx="8039">
                  <c:v>-9.227199999999991E-3</c:v>
                </c:pt>
                <c:pt idx="8040">
                  <c:v>-6.1514999999999764E-3</c:v>
                </c:pt>
                <c:pt idx="8041">
                  <c:v>-6.1514999999999764E-3</c:v>
                </c:pt>
                <c:pt idx="8042">
                  <c:v>-6.1514999999999764E-3</c:v>
                </c:pt>
                <c:pt idx="8043">
                  <c:v>-6.1514999999999764E-3</c:v>
                </c:pt>
                <c:pt idx="8044">
                  <c:v>-6.1514999999999764E-3</c:v>
                </c:pt>
                <c:pt idx="8045">
                  <c:v>-6.1514999999999764E-3</c:v>
                </c:pt>
                <c:pt idx="8046">
                  <c:v>-6.1514999999999764E-3</c:v>
                </c:pt>
                <c:pt idx="8047">
                  <c:v>-6.1514999999999764E-3</c:v>
                </c:pt>
                <c:pt idx="8048">
                  <c:v>-6.1514999999999764E-3</c:v>
                </c:pt>
                <c:pt idx="8049">
                  <c:v>0</c:v>
                </c:pt>
                <c:pt idx="8050">
                  <c:v>3.0759000000000203E-3</c:v>
                </c:pt>
                <c:pt idx="8051">
                  <c:v>6.1516999999999822E-3</c:v>
                </c:pt>
                <c:pt idx="8052">
                  <c:v>6.1516999999999822E-3</c:v>
                </c:pt>
                <c:pt idx="8053">
                  <c:v>3.0759000000000203E-3</c:v>
                </c:pt>
                <c:pt idx="8054">
                  <c:v>3.0759000000000203E-3</c:v>
                </c:pt>
                <c:pt idx="8055">
                  <c:v>3.0759000000000203E-3</c:v>
                </c:pt>
                <c:pt idx="8056">
                  <c:v>3.0759000000000203E-3</c:v>
                </c:pt>
                <c:pt idx="8057">
                  <c:v>3.0759000000000203E-3</c:v>
                </c:pt>
                <c:pt idx="8058">
                  <c:v>3.0759000000000203E-3</c:v>
                </c:pt>
                <c:pt idx="8059">
                  <c:v>3.0759000000000203E-3</c:v>
                </c:pt>
                <c:pt idx="8060">
                  <c:v>3.0759000000000203E-3</c:v>
                </c:pt>
                <c:pt idx="8061">
                  <c:v>6.1516999999999822E-3</c:v>
                </c:pt>
                <c:pt idx="8062">
                  <c:v>6.1516999999999822E-3</c:v>
                </c:pt>
                <c:pt idx="8063">
                  <c:v>6.1516999999999822E-3</c:v>
                </c:pt>
                <c:pt idx="8064">
                  <c:v>6.1516999999999822E-3</c:v>
                </c:pt>
                <c:pt idx="8065">
                  <c:v>6.1516999999999822E-3</c:v>
                </c:pt>
                <c:pt idx="8066">
                  <c:v>6.1516999999999822E-3</c:v>
                </c:pt>
                <c:pt idx="8067">
                  <c:v>6.1516999999999822E-3</c:v>
                </c:pt>
                <c:pt idx="8068">
                  <c:v>6.1516999999999822E-3</c:v>
                </c:pt>
                <c:pt idx="8069">
                  <c:v>6.1516999999999822E-3</c:v>
                </c:pt>
                <c:pt idx="8070">
                  <c:v>6.1516999999999822E-3</c:v>
                </c:pt>
                <c:pt idx="8071">
                  <c:v>6.1516999999999822E-3</c:v>
                </c:pt>
                <c:pt idx="8072">
                  <c:v>9.2273999999999967E-3</c:v>
                </c:pt>
                <c:pt idx="8073">
                  <c:v>1.230320000000007E-2</c:v>
                </c:pt>
                <c:pt idx="8074">
                  <c:v>1.5379000000000032E-2</c:v>
                </c:pt>
                <c:pt idx="8075">
                  <c:v>1.8454799999999993E-2</c:v>
                </c:pt>
                <c:pt idx="8076">
                  <c:v>1.8454799999999993E-2</c:v>
                </c:pt>
                <c:pt idx="8077">
                  <c:v>1.5379000000000032E-2</c:v>
                </c:pt>
                <c:pt idx="8078">
                  <c:v>1.5379000000000032E-2</c:v>
                </c:pt>
                <c:pt idx="8079">
                  <c:v>9.2273999999999967E-3</c:v>
                </c:pt>
                <c:pt idx="8080">
                  <c:v>9.2273999999999967E-3</c:v>
                </c:pt>
                <c:pt idx="8081">
                  <c:v>6.1516999999999822E-3</c:v>
                </c:pt>
                <c:pt idx="8082">
                  <c:v>6.1516999999999822E-3</c:v>
                </c:pt>
                <c:pt idx="8083">
                  <c:v>9.2273999999999967E-3</c:v>
                </c:pt>
                <c:pt idx="8084">
                  <c:v>1.230320000000007E-2</c:v>
                </c:pt>
                <c:pt idx="8085">
                  <c:v>1.5379000000000032E-2</c:v>
                </c:pt>
                <c:pt idx="8086">
                  <c:v>1.8454799999999993E-2</c:v>
                </c:pt>
                <c:pt idx="8087">
                  <c:v>2.1530600000000066E-2</c:v>
                </c:pt>
                <c:pt idx="8088">
                  <c:v>2.4606400000000028E-2</c:v>
                </c:pt>
                <c:pt idx="8089">
                  <c:v>2.4606400000000028E-2</c:v>
                </c:pt>
                <c:pt idx="8090">
                  <c:v>2.1530600000000066E-2</c:v>
                </c:pt>
                <c:pt idx="8091">
                  <c:v>1.8454799999999993E-2</c:v>
                </c:pt>
                <c:pt idx="8092">
                  <c:v>1.8454799999999993E-2</c:v>
                </c:pt>
                <c:pt idx="8093">
                  <c:v>1.8454799999999993E-2</c:v>
                </c:pt>
                <c:pt idx="8094">
                  <c:v>1.8454799999999993E-2</c:v>
                </c:pt>
                <c:pt idx="8095">
                  <c:v>1.8454799999999993E-2</c:v>
                </c:pt>
                <c:pt idx="8096">
                  <c:v>2.1530600000000066E-2</c:v>
                </c:pt>
                <c:pt idx="8097">
                  <c:v>2.4606400000000028E-2</c:v>
                </c:pt>
                <c:pt idx="8098">
                  <c:v>2.4606400000000028E-2</c:v>
                </c:pt>
                <c:pt idx="8099">
                  <c:v>2.768219999999999E-2</c:v>
                </c:pt>
                <c:pt idx="8100">
                  <c:v>2.768219999999999E-2</c:v>
                </c:pt>
                <c:pt idx="8101">
                  <c:v>2.768219999999999E-2</c:v>
                </c:pt>
                <c:pt idx="8102">
                  <c:v>2.768219999999999E-2</c:v>
                </c:pt>
                <c:pt idx="8103">
                  <c:v>2.768219999999999E-2</c:v>
                </c:pt>
                <c:pt idx="8104">
                  <c:v>2.768219999999999E-2</c:v>
                </c:pt>
                <c:pt idx="8105">
                  <c:v>2.4606400000000028E-2</c:v>
                </c:pt>
                <c:pt idx="8106">
                  <c:v>2.4606400000000028E-2</c:v>
                </c:pt>
                <c:pt idx="8107">
                  <c:v>2.4606400000000028E-2</c:v>
                </c:pt>
                <c:pt idx="8108">
                  <c:v>2.768219999999999E-2</c:v>
                </c:pt>
                <c:pt idx="8109">
                  <c:v>2.768219999999999E-2</c:v>
                </c:pt>
                <c:pt idx="8110">
                  <c:v>3.0758000000000063E-2</c:v>
                </c:pt>
                <c:pt idx="8111">
                  <c:v>3.3833700000000078E-2</c:v>
                </c:pt>
                <c:pt idx="8112">
                  <c:v>3.6909599999999987E-2</c:v>
                </c:pt>
                <c:pt idx="8113">
                  <c:v>3.6909599999999987E-2</c:v>
                </c:pt>
                <c:pt idx="8114">
                  <c:v>3.6909599999999987E-2</c:v>
                </c:pt>
                <c:pt idx="8115">
                  <c:v>3.9985300000000001E-2</c:v>
                </c:pt>
                <c:pt idx="8116">
                  <c:v>3.9985300000000001E-2</c:v>
                </c:pt>
                <c:pt idx="8117">
                  <c:v>3.9985300000000001E-2</c:v>
                </c:pt>
                <c:pt idx="8118">
                  <c:v>3.9985300000000001E-2</c:v>
                </c:pt>
                <c:pt idx="8119">
                  <c:v>3.9985300000000001E-2</c:v>
                </c:pt>
                <c:pt idx="8120">
                  <c:v>3.9985300000000001E-2</c:v>
                </c:pt>
                <c:pt idx="8121">
                  <c:v>4.3061100000000074E-2</c:v>
                </c:pt>
                <c:pt idx="8122">
                  <c:v>4.3061100000000074E-2</c:v>
                </c:pt>
                <c:pt idx="8123">
                  <c:v>4.3061100000000074E-2</c:v>
                </c:pt>
                <c:pt idx="8124">
                  <c:v>4.3061100000000074E-2</c:v>
                </c:pt>
                <c:pt idx="8125">
                  <c:v>4.3061100000000074E-2</c:v>
                </c:pt>
                <c:pt idx="8126">
                  <c:v>4.9212699999999998E-2</c:v>
                </c:pt>
                <c:pt idx="8127">
                  <c:v>4.9212699999999998E-2</c:v>
                </c:pt>
                <c:pt idx="8128">
                  <c:v>4.9212699999999998E-2</c:v>
                </c:pt>
                <c:pt idx="8129">
                  <c:v>4.9212699999999998E-2</c:v>
                </c:pt>
                <c:pt idx="8130">
                  <c:v>4.9212699999999998E-2</c:v>
                </c:pt>
                <c:pt idx="8131">
                  <c:v>4.9212699999999998E-2</c:v>
                </c:pt>
                <c:pt idx="8132">
                  <c:v>4.9212699999999998E-2</c:v>
                </c:pt>
                <c:pt idx="8133">
                  <c:v>4.9212699999999998E-2</c:v>
                </c:pt>
                <c:pt idx="8134">
                  <c:v>4.9212699999999998E-2</c:v>
                </c:pt>
                <c:pt idx="8135">
                  <c:v>4.9212699999999998E-2</c:v>
                </c:pt>
                <c:pt idx="8136">
                  <c:v>4.9212699999999998E-2</c:v>
                </c:pt>
                <c:pt idx="8137">
                  <c:v>5.5364300000000033E-2</c:v>
                </c:pt>
                <c:pt idx="8138">
                  <c:v>5.5364300000000033E-2</c:v>
                </c:pt>
                <c:pt idx="8139">
                  <c:v>5.5364300000000033E-2</c:v>
                </c:pt>
                <c:pt idx="8140">
                  <c:v>5.5364300000000033E-2</c:v>
                </c:pt>
                <c:pt idx="8141">
                  <c:v>5.5364300000000033E-2</c:v>
                </c:pt>
                <c:pt idx="8142">
                  <c:v>5.5364300000000033E-2</c:v>
                </c:pt>
                <c:pt idx="8143">
                  <c:v>5.8440000000000047E-2</c:v>
                </c:pt>
                <c:pt idx="8144">
                  <c:v>5.8440000000000047E-2</c:v>
                </c:pt>
                <c:pt idx="8145">
                  <c:v>5.8440000000000047E-2</c:v>
                </c:pt>
                <c:pt idx="8146">
                  <c:v>5.8440000000000047E-2</c:v>
                </c:pt>
                <c:pt idx="8147">
                  <c:v>5.8440000000000047E-2</c:v>
                </c:pt>
                <c:pt idx="8148">
                  <c:v>5.8440000000000047E-2</c:v>
                </c:pt>
                <c:pt idx="8149">
                  <c:v>5.8440000000000047E-2</c:v>
                </c:pt>
                <c:pt idx="8150">
                  <c:v>5.8440000000000047E-2</c:v>
                </c:pt>
                <c:pt idx="8151">
                  <c:v>5.8440000000000047E-2</c:v>
                </c:pt>
                <c:pt idx="8152">
                  <c:v>5.8440000000000047E-2</c:v>
                </c:pt>
                <c:pt idx="8153">
                  <c:v>5.8440000000000047E-2</c:v>
                </c:pt>
                <c:pt idx="8154">
                  <c:v>5.8440000000000047E-2</c:v>
                </c:pt>
                <c:pt idx="8155">
                  <c:v>5.8440000000000047E-2</c:v>
                </c:pt>
                <c:pt idx="8156">
                  <c:v>5.8440000000000047E-2</c:v>
                </c:pt>
                <c:pt idx="8157">
                  <c:v>5.8440000000000047E-2</c:v>
                </c:pt>
                <c:pt idx="8158">
                  <c:v>5.8440000000000047E-2</c:v>
                </c:pt>
                <c:pt idx="8159">
                  <c:v>5.8440000000000047E-2</c:v>
                </c:pt>
                <c:pt idx="8160">
                  <c:v>5.8440000000000047E-2</c:v>
                </c:pt>
                <c:pt idx="8161">
                  <c:v>5.8440000000000047E-2</c:v>
                </c:pt>
                <c:pt idx="8162">
                  <c:v>5.8440000000000047E-2</c:v>
                </c:pt>
                <c:pt idx="8163">
                  <c:v>5.8440000000000047E-2</c:v>
                </c:pt>
                <c:pt idx="8164">
                  <c:v>6.1515900000000068E-2</c:v>
                </c:pt>
                <c:pt idx="8165">
                  <c:v>6.1515900000000068E-2</c:v>
                </c:pt>
                <c:pt idx="8166">
                  <c:v>6.1515900000000068E-2</c:v>
                </c:pt>
                <c:pt idx="8167">
                  <c:v>6.4591600000000082E-2</c:v>
                </c:pt>
                <c:pt idx="8168">
                  <c:v>6.4591600000000082E-2</c:v>
                </c:pt>
                <c:pt idx="8169">
                  <c:v>6.4591600000000082E-2</c:v>
                </c:pt>
                <c:pt idx="8170">
                  <c:v>6.4591600000000082E-2</c:v>
                </c:pt>
                <c:pt idx="8171">
                  <c:v>6.4591600000000082E-2</c:v>
                </c:pt>
                <c:pt idx="8172">
                  <c:v>6.4591600000000082E-2</c:v>
                </c:pt>
                <c:pt idx="8173">
                  <c:v>6.4591600000000082E-2</c:v>
                </c:pt>
                <c:pt idx="8174">
                  <c:v>6.4591600000000082E-2</c:v>
                </c:pt>
                <c:pt idx="8175">
                  <c:v>6.4591600000000082E-2</c:v>
                </c:pt>
                <c:pt idx="8176">
                  <c:v>6.4591600000000082E-2</c:v>
                </c:pt>
                <c:pt idx="8177">
                  <c:v>6.4591600000000082E-2</c:v>
                </c:pt>
                <c:pt idx="8178">
                  <c:v>6.4591600000000082E-2</c:v>
                </c:pt>
                <c:pt idx="8179">
                  <c:v>6.4591600000000082E-2</c:v>
                </c:pt>
                <c:pt idx="8180">
                  <c:v>6.4591600000000082E-2</c:v>
                </c:pt>
                <c:pt idx="8181">
                  <c:v>6.4591600000000082E-2</c:v>
                </c:pt>
                <c:pt idx="8182">
                  <c:v>6.4591600000000082E-2</c:v>
                </c:pt>
                <c:pt idx="8183">
                  <c:v>6.4591600000000082E-2</c:v>
                </c:pt>
                <c:pt idx="8184">
                  <c:v>6.4591600000000082E-2</c:v>
                </c:pt>
                <c:pt idx="8185">
                  <c:v>6.4591600000000082E-2</c:v>
                </c:pt>
                <c:pt idx="8186">
                  <c:v>6.4591600000000082E-2</c:v>
                </c:pt>
                <c:pt idx="8187">
                  <c:v>6.4591600000000082E-2</c:v>
                </c:pt>
                <c:pt idx="8188">
                  <c:v>6.4591600000000082E-2</c:v>
                </c:pt>
                <c:pt idx="8189">
                  <c:v>6.4591600000000082E-2</c:v>
                </c:pt>
                <c:pt idx="8190">
                  <c:v>6.4591600000000082E-2</c:v>
                </c:pt>
                <c:pt idx="8191">
                  <c:v>6.4591600000000082E-2</c:v>
                </c:pt>
                <c:pt idx="8192">
                  <c:v>6.4591600000000082E-2</c:v>
                </c:pt>
                <c:pt idx="8193">
                  <c:v>6.4591600000000082E-2</c:v>
                </c:pt>
                <c:pt idx="8194">
                  <c:v>6.7667400000000044E-2</c:v>
                </c:pt>
                <c:pt idx="8195">
                  <c:v>6.7667400000000044E-2</c:v>
                </c:pt>
                <c:pt idx="8196">
                  <c:v>6.7667400000000044E-2</c:v>
                </c:pt>
                <c:pt idx="8197">
                  <c:v>6.7667400000000044E-2</c:v>
                </c:pt>
                <c:pt idx="8198">
                  <c:v>7.0743200000000006E-2</c:v>
                </c:pt>
                <c:pt idx="8199">
                  <c:v>7.0743200000000006E-2</c:v>
                </c:pt>
                <c:pt idx="8200">
                  <c:v>7.0743200000000006E-2</c:v>
                </c:pt>
                <c:pt idx="8201">
                  <c:v>7.3819000000000079E-2</c:v>
                </c:pt>
                <c:pt idx="8202">
                  <c:v>7.3819000000000079E-2</c:v>
                </c:pt>
                <c:pt idx="8203">
                  <c:v>7.3819000000000079E-2</c:v>
                </c:pt>
                <c:pt idx="8204">
                  <c:v>7.6894699999999983E-2</c:v>
                </c:pt>
                <c:pt idx="8205">
                  <c:v>7.6894699999999983E-2</c:v>
                </c:pt>
                <c:pt idx="8206">
                  <c:v>7.6894699999999983E-2</c:v>
                </c:pt>
                <c:pt idx="8207">
                  <c:v>7.6894699999999983E-2</c:v>
                </c:pt>
                <c:pt idx="8208">
                  <c:v>7.6894699999999983E-2</c:v>
                </c:pt>
                <c:pt idx="8209">
                  <c:v>7.6894699999999983E-2</c:v>
                </c:pt>
                <c:pt idx="8210">
                  <c:v>7.6894699999999983E-2</c:v>
                </c:pt>
                <c:pt idx="8211">
                  <c:v>7.6894699999999983E-2</c:v>
                </c:pt>
                <c:pt idx="8212">
                  <c:v>7.6894699999999983E-2</c:v>
                </c:pt>
                <c:pt idx="8213">
                  <c:v>7.6894699999999983E-2</c:v>
                </c:pt>
                <c:pt idx="8214">
                  <c:v>7.9970600000000003E-2</c:v>
                </c:pt>
                <c:pt idx="8215">
                  <c:v>8.3046400000000076E-2</c:v>
                </c:pt>
                <c:pt idx="8216">
                  <c:v>8.3046400000000076E-2</c:v>
                </c:pt>
                <c:pt idx="8217">
                  <c:v>8.3046400000000076E-2</c:v>
                </c:pt>
                <c:pt idx="8218">
                  <c:v>8.3046400000000076E-2</c:v>
                </c:pt>
                <c:pt idx="8219">
                  <c:v>8.3046400000000076E-2</c:v>
                </c:pt>
                <c:pt idx="8220">
                  <c:v>8.3046400000000076E-2</c:v>
                </c:pt>
                <c:pt idx="8221">
                  <c:v>8.3046400000000076E-2</c:v>
                </c:pt>
                <c:pt idx="8222">
                  <c:v>8.612210000000009E-2</c:v>
                </c:pt>
                <c:pt idx="8223">
                  <c:v>8.612210000000009E-2</c:v>
                </c:pt>
                <c:pt idx="8224">
                  <c:v>8.612210000000009E-2</c:v>
                </c:pt>
                <c:pt idx="8225">
                  <c:v>8.612210000000009E-2</c:v>
                </c:pt>
                <c:pt idx="8226">
                  <c:v>8.612210000000009E-2</c:v>
                </c:pt>
                <c:pt idx="8227">
                  <c:v>8.612210000000009E-2</c:v>
                </c:pt>
                <c:pt idx="8228">
                  <c:v>8.612210000000009E-2</c:v>
                </c:pt>
                <c:pt idx="8229">
                  <c:v>8.612210000000009E-2</c:v>
                </c:pt>
                <c:pt idx="8230">
                  <c:v>8.612210000000009E-2</c:v>
                </c:pt>
                <c:pt idx="8231">
                  <c:v>8.612210000000009E-2</c:v>
                </c:pt>
                <c:pt idx="8232">
                  <c:v>9.2273700000000014E-2</c:v>
                </c:pt>
                <c:pt idx="8233">
                  <c:v>9.2273700000000014E-2</c:v>
                </c:pt>
                <c:pt idx="8234">
                  <c:v>8.9198E-2</c:v>
                </c:pt>
                <c:pt idx="8235">
                  <c:v>8.3046400000000076E-2</c:v>
                </c:pt>
                <c:pt idx="8236">
                  <c:v>8.3046400000000076E-2</c:v>
                </c:pt>
                <c:pt idx="8237">
                  <c:v>8.3046400000000076E-2</c:v>
                </c:pt>
                <c:pt idx="8238">
                  <c:v>8.3046400000000076E-2</c:v>
                </c:pt>
                <c:pt idx="8239">
                  <c:v>7.6894699999999983E-2</c:v>
                </c:pt>
                <c:pt idx="8240">
                  <c:v>7.6894699999999983E-2</c:v>
                </c:pt>
                <c:pt idx="8241">
                  <c:v>8.3046400000000076E-2</c:v>
                </c:pt>
                <c:pt idx="8242">
                  <c:v>8.612210000000009E-2</c:v>
                </c:pt>
                <c:pt idx="8243">
                  <c:v>8.612210000000009E-2</c:v>
                </c:pt>
                <c:pt idx="8244">
                  <c:v>8.612210000000009E-2</c:v>
                </c:pt>
                <c:pt idx="8245">
                  <c:v>8.9198E-2</c:v>
                </c:pt>
                <c:pt idx="8246">
                  <c:v>8.9198E-2</c:v>
                </c:pt>
                <c:pt idx="8247">
                  <c:v>9.2273700000000014E-2</c:v>
                </c:pt>
                <c:pt idx="8248">
                  <c:v>9.2273700000000014E-2</c:v>
                </c:pt>
                <c:pt idx="8249">
                  <c:v>9.2273700000000014E-2</c:v>
                </c:pt>
                <c:pt idx="8250">
                  <c:v>9.8425300000000049E-2</c:v>
                </c:pt>
                <c:pt idx="8251">
                  <c:v>9.8425300000000049E-2</c:v>
                </c:pt>
                <c:pt idx="8252">
                  <c:v>9.5349500000000087E-2</c:v>
                </c:pt>
                <c:pt idx="8253">
                  <c:v>9.5349500000000087E-2</c:v>
                </c:pt>
                <c:pt idx="8254">
                  <c:v>9.8425300000000049E-2</c:v>
                </c:pt>
                <c:pt idx="8255">
                  <c:v>9.8425300000000049E-2</c:v>
                </c:pt>
                <c:pt idx="8256">
                  <c:v>9.8425300000000049E-2</c:v>
                </c:pt>
                <c:pt idx="8257">
                  <c:v>9.8425300000000049E-2</c:v>
                </c:pt>
                <c:pt idx="8258">
                  <c:v>9.8425300000000049E-2</c:v>
                </c:pt>
                <c:pt idx="8259">
                  <c:v>9.8425300000000049E-2</c:v>
                </c:pt>
                <c:pt idx="8260">
                  <c:v>9.8425300000000049E-2</c:v>
                </c:pt>
                <c:pt idx="8261">
                  <c:v>9.8425300000000049E-2</c:v>
                </c:pt>
                <c:pt idx="8262">
                  <c:v>0.10150110000000001</c:v>
                </c:pt>
                <c:pt idx="8263">
                  <c:v>0.10150110000000001</c:v>
                </c:pt>
                <c:pt idx="8264">
                  <c:v>0.10150110000000001</c:v>
                </c:pt>
                <c:pt idx="8265">
                  <c:v>0.10150110000000001</c:v>
                </c:pt>
                <c:pt idx="8266">
                  <c:v>0.10150110000000001</c:v>
                </c:pt>
                <c:pt idx="8267">
                  <c:v>0.10457690000000008</c:v>
                </c:pt>
                <c:pt idx="8268">
                  <c:v>0.10457690000000008</c:v>
                </c:pt>
                <c:pt idx="8269">
                  <c:v>0.10457690000000008</c:v>
                </c:pt>
                <c:pt idx="8270">
                  <c:v>0.10457690000000008</c:v>
                </c:pt>
                <c:pt idx="8271">
                  <c:v>0.10765259999999999</c:v>
                </c:pt>
                <c:pt idx="8272">
                  <c:v>0.10765259999999999</c:v>
                </c:pt>
                <c:pt idx="8273">
                  <c:v>0.10765259999999999</c:v>
                </c:pt>
                <c:pt idx="8274">
                  <c:v>0.10765259999999999</c:v>
                </c:pt>
                <c:pt idx="8275">
                  <c:v>0.11072840000000006</c:v>
                </c:pt>
                <c:pt idx="8276">
                  <c:v>0.11072840000000006</c:v>
                </c:pt>
                <c:pt idx="8277">
                  <c:v>0.11072840000000006</c:v>
                </c:pt>
                <c:pt idx="8278">
                  <c:v>0.11072840000000006</c:v>
                </c:pt>
                <c:pt idx="8279">
                  <c:v>0.11072840000000006</c:v>
                </c:pt>
                <c:pt idx="8280">
                  <c:v>0.11072840000000006</c:v>
                </c:pt>
                <c:pt idx="8281">
                  <c:v>0.11072840000000006</c:v>
                </c:pt>
                <c:pt idx="8282">
                  <c:v>0.11072840000000006</c:v>
                </c:pt>
                <c:pt idx="8283">
                  <c:v>0.11072840000000006</c:v>
                </c:pt>
                <c:pt idx="8284">
                  <c:v>0.11380420000000002</c:v>
                </c:pt>
                <c:pt idx="8285">
                  <c:v>0.11380420000000002</c:v>
                </c:pt>
                <c:pt idx="8286">
                  <c:v>0.11380420000000002</c:v>
                </c:pt>
                <c:pt idx="8287">
                  <c:v>0.11380420000000002</c:v>
                </c:pt>
                <c:pt idx="8288">
                  <c:v>0.11380420000000002</c:v>
                </c:pt>
                <c:pt idx="8289">
                  <c:v>0.11687999999999998</c:v>
                </c:pt>
                <c:pt idx="8290">
                  <c:v>0.11687999999999998</c:v>
                </c:pt>
                <c:pt idx="8291">
                  <c:v>0.11687999999999998</c:v>
                </c:pt>
                <c:pt idx="8292">
                  <c:v>0.11995580000000006</c:v>
                </c:pt>
                <c:pt idx="8293">
                  <c:v>0.11995580000000006</c:v>
                </c:pt>
                <c:pt idx="8294">
                  <c:v>0.12610740000000009</c:v>
                </c:pt>
                <c:pt idx="8295">
                  <c:v>0.12610740000000009</c:v>
                </c:pt>
                <c:pt idx="8296">
                  <c:v>0.12303150000000007</c:v>
                </c:pt>
                <c:pt idx="8297">
                  <c:v>0.12303150000000007</c:v>
                </c:pt>
                <c:pt idx="8298">
                  <c:v>0.12303150000000007</c:v>
                </c:pt>
                <c:pt idx="8299">
                  <c:v>0.12303150000000007</c:v>
                </c:pt>
                <c:pt idx="8300">
                  <c:v>0.12303150000000007</c:v>
                </c:pt>
                <c:pt idx="8301">
                  <c:v>0.12303150000000007</c:v>
                </c:pt>
                <c:pt idx="8302">
                  <c:v>0.12303150000000007</c:v>
                </c:pt>
                <c:pt idx="8303">
                  <c:v>0.12303150000000007</c:v>
                </c:pt>
                <c:pt idx="8304">
                  <c:v>0.12303150000000007</c:v>
                </c:pt>
                <c:pt idx="8305">
                  <c:v>0.11995580000000006</c:v>
                </c:pt>
                <c:pt idx="8306">
                  <c:v>0.11995580000000006</c:v>
                </c:pt>
                <c:pt idx="8307">
                  <c:v>0.11995580000000006</c:v>
                </c:pt>
                <c:pt idx="8308">
                  <c:v>0.12303150000000007</c:v>
                </c:pt>
                <c:pt idx="8309">
                  <c:v>0.12303150000000007</c:v>
                </c:pt>
                <c:pt idx="8310">
                  <c:v>0.12303150000000007</c:v>
                </c:pt>
                <c:pt idx="8311">
                  <c:v>0.12303150000000007</c:v>
                </c:pt>
                <c:pt idx="8312">
                  <c:v>0.12303150000000007</c:v>
                </c:pt>
                <c:pt idx="8313">
                  <c:v>0.12303150000000007</c:v>
                </c:pt>
                <c:pt idx="8314">
                  <c:v>0.12303150000000007</c:v>
                </c:pt>
                <c:pt idx="8315">
                  <c:v>0.12303150000000007</c:v>
                </c:pt>
                <c:pt idx="8316">
                  <c:v>0.12918320000000005</c:v>
                </c:pt>
                <c:pt idx="8317">
                  <c:v>0.12610740000000009</c:v>
                </c:pt>
                <c:pt idx="8318">
                  <c:v>0.12610740000000009</c:v>
                </c:pt>
                <c:pt idx="8319">
                  <c:v>0.12610740000000009</c:v>
                </c:pt>
                <c:pt idx="8320">
                  <c:v>0.12610740000000009</c:v>
                </c:pt>
                <c:pt idx="8321">
                  <c:v>0.12610740000000009</c:v>
                </c:pt>
                <c:pt idx="8322">
                  <c:v>0.12303150000000007</c:v>
                </c:pt>
                <c:pt idx="8323">
                  <c:v>0.12303150000000007</c:v>
                </c:pt>
                <c:pt idx="8324">
                  <c:v>0.12303150000000007</c:v>
                </c:pt>
                <c:pt idx="8325">
                  <c:v>0.12303150000000007</c:v>
                </c:pt>
                <c:pt idx="8326">
                  <c:v>0.12303150000000007</c:v>
                </c:pt>
                <c:pt idx="8327">
                  <c:v>0.12303150000000007</c:v>
                </c:pt>
                <c:pt idx="8328">
                  <c:v>0.12610740000000009</c:v>
                </c:pt>
                <c:pt idx="8329">
                  <c:v>0.12918320000000005</c:v>
                </c:pt>
                <c:pt idx="8330">
                  <c:v>0.12918320000000005</c:v>
                </c:pt>
                <c:pt idx="8331">
                  <c:v>0.12918320000000005</c:v>
                </c:pt>
                <c:pt idx="8332">
                  <c:v>0.12918320000000005</c:v>
                </c:pt>
                <c:pt idx="8333">
                  <c:v>0.12918320000000005</c:v>
                </c:pt>
                <c:pt idx="8334">
                  <c:v>0.12918320000000005</c:v>
                </c:pt>
                <c:pt idx="8335">
                  <c:v>0.13225890000000007</c:v>
                </c:pt>
                <c:pt idx="8336">
                  <c:v>0.13225890000000007</c:v>
                </c:pt>
                <c:pt idx="8337">
                  <c:v>0.13225890000000007</c:v>
                </c:pt>
                <c:pt idx="8338">
                  <c:v>0.13533470000000003</c:v>
                </c:pt>
                <c:pt idx="8339">
                  <c:v>0.13533470000000003</c:v>
                </c:pt>
                <c:pt idx="8340">
                  <c:v>0.13533470000000003</c:v>
                </c:pt>
                <c:pt idx="8341">
                  <c:v>0.13533470000000003</c:v>
                </c:pt>
                <c:pt idx="8342">
                  <c:v>0.13841060000000005</c:v>
                </c:pt>
                <c:pt idx="8343">
                  <c:v>0.13841060000000005</c:v>
                </c:pt>
                <c:pt idx="8344">
                  <c:v>0.13841060000000005</c:v>
                </c:pt>
                <c:pt idx="8345">
                  <c:v>0.13841060000000005</c:v>
                </c:pt>
                <c:pt idx="8346">
                  <c:v>0.14148630000000006</c:v>
                </c:pt>
                <c:pt idx="8347">
                  <c:v>0.14148630000000006</c:v>
                </c:pt>
                <c:pt idx="8348">
                  <c:v>0.13841060000000005</c:v>
                </c:pt>
                <c:pt idx="8349">
                  <c:v>0.13841060000000005</c:v>
                </c:pt>
                <c:pt idx="8350">
                  <c:v>0.13841060000000005</c:v>
                </c:pt>
                <c:pt idx="8351">
                  <c:v>0.13841060000000005</c:v>
                </c:pt>
                <c:pt idx="8352">
                  <c:v>0.13533470000000003</c:v>
                </c:pt>
                <c:pt idx="8353">
                  <c:v>0.13533470000000003</c:v>
                </c:pt>
                <c:pt idx="8354">
                  <c:v>0.13533470000000003</c:v>
                </c:pt>
                <c:pt idx="8355">
                  <c:v>0.13841060000000005</c:v>
                </c:pt>
                <c:pt idx="8356">
                  <c:v>0.13841060000000005</c:v>
                </c:pt>
                <c:pt idx="8357">
                  <c:v>0.13841060000000005</c:v>
                </c:pt>
                <c:pt idx="8358">
                  <c:v>0.13841060000000005</c:v>
                </c:pt>
                <c:pt idx="8359">
                  <c:v>0.13841060000000005</c:v>
                </c:pt>
                <c:pt idx="8360">
                  <c:v>0.13841060000000005</c:v>
                </c:pt>
                <c:pt idx="8361">
                  <c:v>0.13841060000000005</c:v>
                </c:pt>
                <c:pt idx="8362">
                  <c:v>0.14148630000000006</c:v>
                </c:pt>
                <c:pt idx="8363">
                  <c:v>0.14148630000000006</c:v>
                </c:pt>
                <c:pt idx="8364">
                  <c:v>0.14148630000000006</c:v>
                </c:pt>
                <c:pt idx="8365">
                  <c:v>0.14148630000000006</c:v>
                </c:pt>
                <c:pt idx="8366">
                  <c:v>0.13841060000000005</c:v>
                </c:pt>
                <c:pt idx="8367">
                  <c:v>0.13841060000000005</c:v>
                </c:pt>
                <c:pt idx="8368">
                  <c:v>0.13841060000000005</c:v>
                </c:pt>
                <c:pt idx="8369">
                  <c:v>0.14148630000000006</c:v>
                </c:pt>
                <c:pt idx="8370">
                  <c:v>0.14148630000000006</c:v>
                </c:pt>
                <c:pt idx="8371">
                  <c:v>0.13841060000000005</c:v>
                </c:pt>
                <c:pt idx="8372">
                  <c:v>0.13841060000000005</c:v>
                </c:pt>
                <c:pt idx="8373">
                  <c:v>0.13841060000000005</c:v>
                </c:pt>
                <c:pt idx="8374">
                  <c:v>0.13841060000000005</c:v>
                </c:pt>
                <c:pt idx="8375">
                  <c:v>0.13841060000000005</c:v>
                </c:pt>
                <c:pt idx="8376">
                  <c:v>0.13841060000000005</c:v>
                </c:pt>
                <c:pt idx="8377">
                  <c:v>0.14148630000000006</c:v>
                </c:pt>
                <c:pt idx="8378">
                  <c:v>0.14148630000000006</c:v>
                </c:pt>
                <c:pt idx="8379">
                  <c:v>0.14148630000000006</c:v>
                </c:pt>
                <c:pt idx="8380">
                  <c:v>0.14148630000000006</c:v>
                </c:pt>
                <c:pt idx="8381">
                  <c:v>0.14148630000000006</c:v>
                </c:pt>
                <c:pt idx="8382">
                  <c:v>0.13841060000000005</c:v>
                </c:pt>
                <c:pt idx="8383">
                  <c:v>0.13841060000000005</c:v>
                </c:pt>
                <c:pt idx="8384">
                  <c:v>0.13841060000000005</c:v>
                </c:pt>
                <c:pt idx="8385">
                  <c:v>0.13841060000000005</c:v>
                </c:pt>
                <c:pt idx="8386">
                  <c:v>0.13841060000000005</c:v>
                </c:pt>
                <c:pt idx="8387">
                  <c:v>0.13841060000000005</c:v>
                </c:pt>
                <c:pt idx="8388">
                  <c:v>0.13841060000000005</c:v>
                </c:pt>
                <c:pt idx="8389">
                  <c:v>0.13841060000000005</c:v>
                </c:pt>
                <c:pt idx="8390">
                  <c:v>0.14148630000000006</c:v>
                </c:pt>
                <c:pt idx="8391">
                  <c:v>0.14148630000000006</c:v>
                </c:pt>
                <c:pt idx="8392">
                  <c:v>0.14148630000000006</c:v>
                </c:pt>
                <c:pt idx="8393">
                  <c:v>0.14148630000000006</c:v>
                </c:pt>
                <c:pt idx="8394">
                  <c:v>0.14148630000000006</c:v>
                </c:pt>
                <c:pt idx="8395">
                  <c:v>0.14148630000000006</c:v>
                </c:pt>
                <c:pt idx="8396">
                  <c:v>0.14456210000000003</c:v>
                </c:pt>
                <c:pt idx="8397">
                  <c:v>0.14148630000000006</c:v>
                </c:pt>
                <c:pt idx="8398">
                  <c:v>0.13841060000000005</c:v>
                </c:pt>
                <c:pt idx="8399">
                  <c:v>0.13841060000000005</c:v>
                </c:pt>
                <c:pt idx="8400">
                  <c:v>0.14148630000000006</c:v>
                </c:pt>
                <c:pt idx="8401">
                  <c:v>0.14456210000000003</c:v>
                </c:pt>
                <c:pt idx="8402">
                  <c:v>0.14456210000000003</c:v>
                </c:pt>
                <c:pt idx="8403">
                  <c:v>0.14456210000000003</c:v>
                </c:pt>
                <c:pt idx="8404">
                  <c:v>0.14456210000000003</c:v>
                </c:pt>
                <c:pt idx="8405">
                  <c:v>0.14763789999999999</c:v>
                </c:pt>
                <c:pt idx="8406">
                  <c:v>0.15071370000000006</c:v>
                </c:pt>
                <c:pt idx="8407">
                  <c:v>0.15071370000000006</c:v>
                </c:pt>
                <c:pt idx="8408">
                  <c:v>0.15071370000000006</c:v>
                </c:pt>
                <c:pt idx="8409">
                  <c:v>0.15071370000000006</c:v>
                </c:pt>
                <c:pt idx="8410">
                  <c:v>0.15071370000000006</c:v>
                </c:pt>
                <c:pt idx="8411">
                  <c:v>0.15378950000000002</c:v>
                </c:pt>
                <c:pt idx="8412">
                  <c:v>0.15378950000000002</c:v>
                </c:pt>
                <c:pt idx="8413">
                  <c:v>0.15378950000000002</c:v>
                </c:pt>
                <c:pt idx="8414">
                  <c:v>0.15378950000000002</c:v>
                </c:pt>
                <c:pt idx="8415">
                  <c:v>0.15686520000000004</c:v>
                </c:pt>
                <c:pt idx="8416">
                  <c:v>0.15686520000000004</c:v>
                </c:pt>
                <c:pt idx="8417">
                  <c:v>0.15686520000000004</c:v>
                </c:pt>
                <c:pt idx="8418">
                  <c:v>0.15994110000000006</c:v>
                </c:pt>
                <c:pt idx="8419">
                  <c:v>0.16301680000000007</c:v>
                </c:pt>
                <c:pt idx="8420">
                  <c:v>0.15994110000000006</c:v>
                </c:pt>
                <c:pt idx="8421">
                  <c:v>0.15994110000000006</c:v>
                </c:pt>
                <c:pt idx="8422">
                  <c:v>0.15994110000000006</c:v>
                </c:pt>
                <c:pt idx="8423">
                  <c:v>0.15994110000000006</c:v>
                </c:pt>
                <c:pt idx="8424">
                  <c:v>0.15994110000000006</c:v>
                </c:pt>
                <c:pt idx="8425">
                  <c:v>0.15994110000000006</c:v>
                </c:pt>
                <c:pt idx="8426">
                  <c:v>0.16301680000000007</c:v>
                </c:pt>
                <c:pt idx="8427">
                  <c:v>0.16301680000000007</c:v>
                </c:pt>
                <c:pt idx="8428">
                  <c:v>0.16301680000000007</c:v>
                </c:pt>
                <c:pt idx="8429">
                  <c:v>0.16301680000000007</c:v>
                </c:pt>
                <c:pt idx="8430">
                  <c:v>0.16301680000000007</c:v>
                </c:pt>
                <c:pt idx="8431">
                  <c:v>0.16301680000000007</c:v>
                </c:pt>
                <c:pt idx="8432">
                  <c:v>0.16301680000000007</c:v>
                </c:pt>
                <c:pt idx="8433">
                  <c:v>0.16301680000000007</c:v>
                </c:pt>
                <c:pt idx="8434">
                  <c:v>0.16301680000000007</c:v>
                </c:pt>
                <c:pt idx="8435">
                  <c:v>0.16301680000000007</c:v>
                </c:pt>
                <c:pt idx="8436">
                  <c:v>0.16301680000000007</c:v>
                </c:pt>
                <c:pt idx="8437">
                  <c:v>0.16301680000000007</c:v>
                </c:pt>
                <c:pt idx="8438">
                  <c:v>0.16301680000000007</c:v>
                </c:pt>
                <c:pt idx="8439">
                  <c:v>0.16301680000000007</c:v>
                </c:pt>
                <c:pt idx="8440">
                  <c:v>0.16301680000000007</c:v>
                </c:pt>
                <c:pt idx="8441">
                  <c:v>0.16301680000000007</c:v>
                </c:pt>
                <c:pt idx="8442">
                  <c:v>0.16609260000000003</c:v>
                </c:pt>
                <c:pt idx="8443">
                  <c:v>0.16609260000000003</c:v>
                </c:pt>
                <c:pt idx="8444">
                  <c:v>0.16609260000000003</c:v>
                </c:pt>
                <c:pt idx="8445">
                  <c:v>0.16609260000000003</c:v>
                </c:pt>
                <c:pt idx="8446">
                  <c:v>0.16609260000000003</c:v>
                </c:pt>
                <c:pt idx="8447">
                  <c:v>0.16609260000000003</c:v>
                </c:pt>
                <c:pt idx="8448">
                  <c:v>0.16609260000000003</c:v>
                </c:pt>
                <c:pt idx="8449">
                  <c:v>0.16609260000000003</c:v>
                </c:pt>
                <c:pt idx="8450">
                  <c:v>0.16609260000000003</c:v>
                </c:pt>
                <c:pt idx="8451">
                  <c:v>0.16609260000000003</c:v>
                </c:pt>
                <c:pt idx="8452">
                  <c:v>0.16609260000000003</c:v>
                </c:pt>
                <c:pt idx="8453">
                  <c:v>0.1691684</c:v>
                </c:pt>
                <c:pt idx="8454">
                  <c:v>0.1691684</c:v>
                </c:pt>
                <c:pt idx="8455">
                  <c:v>0.1691684</c:v>
                </c:pt>
                <c:pt idx="8456">
                  <c:v>0.1691684</c:v>
                </c:pt>
                <c:pt idx="8457">
                  <c:v>0.1691684</c:v>
                </c:pt>
                <c:pt idx="8458">
                  <c:v>0.17224420000000007</c:v>
                </c:pt>
                <c:pt idx="8459">
                  <c:v>0.17224420000000007</c:v>
                </c:pt>
                <c:pt idx="8460">
                  <c:v>0.1691684</c:v>
                </c:pt>
                <c:pt idx="8461">
                  <c:v>0.1691684</c:v>
                </c:pt>
                <c:pt idx="8462">
                  <c:v>0.17224420000000007</c:v>
                </c:pt>
                <c:pt idx="8463">
                  <c:v>0.17532000000000003</c:v>
                </c:pt>
                <c:pt idx="8464">
                  <c:v>0.17224420000000007</c:v>
                </c:pt>
                <c:pt idx="8465">
                  <c:v>0.17224420000000007</c:v>
                </c:pt>
                <c:pt idx="8466">
                  <c:v>0.17224420000000007</c:v>
                </c:pt>
                <c:pt idx="8467">
                  <c:v>0.17532000000000003</c:v>
                </c:pt>
                <c:pt idx="8468">
                  <c:v>0.17224420000000007</c:v>
                </c:pt>
                <c:pt idx="8469">
                  <c:v>0.17224420000000007</c:v>
                </c:pt>
                <c:pt idx="8470">
                  <c:v>0.1691684</c:v>
                </c:pt>
                <c:pt idx="8471">
                  <c:v>0.1691684</c:v>
                </c:pt>
                <c:pt idx="8472">
                  <c:v>0.1691684</c:v>
                </c:pt>
                <c:pt idx="8473">
                  <c:v>0.1691684</c:v>
                </c:pt>
                <c:pt idx="8474">
                  <c:v>0.1691684</c:v>
                </c:pt>
                <c:pt idx="8475">
                  <c:v>0.17224420000000007</c:v>
                </c:pt>
                <c:pt idx="8476">
                  <c:v>0.17532000000000003</c:v>
                </c:pt>
                <c:pt idx="8477">
                  <c:v>0.17532000000000003</c:v>
                </c:pt>
                <c:pt idx="8478">
                  <c:v>0.17224420000000007</c:v>
                </c:pt>
                <c:pt idx="8479">
                  <c:v>0.17532000000000003</c:v>
                </c:pt>
                <c:pt idx="8480">
                  <c:v>0.17532000000000003</c:v>
                </c:pt>
                <c:pt idx="8481">
                  <c:v>0.17532000000000003</c:v>
                </c:pt>
                <c:pt idx="8482">
                  <c:v>0.17532000000000003</c:v>
                </c:pt>
                <c:pt idx="8483">
                  <c:v>0.17532000000000003</c:v>
                </c:pt>
                <c:pt idx="8484">
                  <c:v>0.17532000000000003</c:v>
                </c:pt>
                <c:pt idx="8485">
                  <c:v>0.17532000000000003</c:v>
                </c:pt>
                <c:pt idx="8486">
                  <c:v>0.17532000000000003</c:v>
                </c:pt>
                <c:pt idx="8487">
                  <c:v>0.17839579999999999</c:v>
                </c:pt>
                <c:pt idx="8488">
                  <c:v>0.17532000000000003</c:v>
                </c:pt>
                <c:pt idx="8489">
                  <c:v>0.17532000000000003</c:v>
                </c:pt>
                <c:pt idx="8490">
                  <c:v>0.17532000000000003</c:v>
                </c:pt>
                <c:pt idx="8491">
                  <c:v>0.17839579999999999</c:v>
                </c:pt>
                <c:pt idx="8492">
                  <c:v>0.17839579999999999</c:v>
                </c:pt>
                <c:pt idx="8493">
                  <c:v>0.17839579999999999</c:v>
                </c:pt>
                <c:pt idx="8494">
                  <c:v>0.17839579999999999</c:v>
                </c:pt>
                <c:pt idx="8495">
                  <c:v>0.18147150000000001</c:v>
                </c:pt>
                <c:pt idx="8496">
                  <c:v>0.18454730000000008</c:v>
                </c:pt>
                <c:pt idx="8497">
                  <c:v>0.18147150000000001</c:v>
                </c:pt>
                <c:pt idx="8498">
                  <c:v>0.17839579999999999</c:v>
                </c:pt>
                <c:pt idx="8499">
                  <c:v>0.17839579999999999</c:v>
                </c:pt>
                <c:pt idx="8500">
                  <c:v>0.18147150000000001</c:v>
                </c:pt>
                <c:pt idx="8501">
                  <c:v>0.18147150000000001</c:v>
                </c:pt>
                <c:pt idx="8502">
                  <c:v>0.18147150000000001</c:v>
                </c:pt>
                <c:pt idx="8503">
                  <c:v>0.17839579999999999</c:v>
                </c:pt>
                <c:pt idx="8504">
                  <c:v>0.17839579999999999</c:v>
                </c:pt>
                <c:pt idx="8505">
                  <c:v>0.17839579999999999</c:v>
                </c:pt>
                <c:pt idx="8506">
                  <c:v>0.17532000000000003</c:v>
                </c:pt>
                <c:pt idx="8507">
                  <c:v>0.17532000000000003</c:v>
                </c:pt>
                <c:pt idx="8508">
                  <c:v>0.18147150000000001</c:v>
                </c:pt>
                <c:pt idx="8509">
                  <c:v>0.18454730000000008</c:v>
                </c:pt>
                <c:pt idx="8510">
                  <c:v>0.18147150000000001</c:v>
                </c:pt>
                <c:pt idx="8511">
                  <c:v>0.18147150000000001</c:v>
                </c:pt>
                <c:pt idx="8512">
                  <c:v>0.18454730000000008</c:v>
                </c:pt>
                <c:pt idx="8513">
                  <c:v>0.18454730000000008</c:v>
                </c:pt>
                <c:pt idx="8514">
                  <c:v>0.18454730000000008</c:v>
                </c:pt>
                <c:pt idx="8515">
                  <c:v>0.18454730000000008</c:v>
                </c:pt>
                <c:pt idx="8516">
                  <c:v>0.18762310000000004</c:v>
                </c:pt>
                <c:pt idx="8517">
                  <c:v>0.1906989</c:v>
                </c:pt>
                <c:pt idx="8518">
                  <c:v>0.18762310000000004</c:v>
                </c:pt>
                <c:pt idx="8519">
                  <c:v>0.18762310000000004</c:v>
                </c:pt>
                <c:pt idx="8520">
                  <c:v>0.1906989</c:v>
                </c:pt>
                <c:pt idx="8521">
                  <c:v>0.1906989</c:v>
                </c:pt>
                <c:pt idx="8522">
                  <c:v>0.1906989</c:v>
                </c:pt>
                <c:pt idx="8523">
                  <c:v>0.18762310000000004</c:v>
                </c:pt>
                <c:pt idx="8524">
                  <c:v>0.18762310000000004</c:v>
                </c:pt>
                <c:pt idx="8525">
                  <c:v>0.18762310000000004</c:v>
                </c:pt>
                <c:pt idx="8526">
                  <c:v>0.18762310000000004</c:v>
                </c:pt>
                <c:pt idx="8527">
                  <c:v>0.18454730000000008</c:v>
                </c:pt>
                <c:pt idx="8528">
                  <c:v>0.18454730000000008</c:v>
                </c:pt>
                <c:pt idx="8529">
                  <c:v>0.18762310000000004</c:v>
                </c:pt>
                <c:pt idx="8530">
                  <c:v>0.18762310000000004</c:v>
                </c:pt>
                <c:pt idx="8531">
                  <c:v>0.18454730000000008</c:v>
                </c:pt>
                <c:pt idx="8532">
                  <c:v>0.18454730000000008</c:v>
                </c:pt>
                <c:pt idx="8533">
                  <c:v>0.18762310000000004</c:v>
                </c:pt>
                <c:pt idx="8534">
                  <c:v>0.18762310000000004</c:v>
                </c:pt>
                <c:pt idx="8535">
                  <c:v>0.18762310000000004</c:v>
                </c:pt>
                <c:pt idx="8536">
                  <c:v>0.18762310000000004</c:v>
                </c:pt>
                <c:pt idx="8537">
                  <c:v>0.18762310000000004</c:v>
                </c:pt>
                <c:pt idx="8538">
                  <c:v>0.1906989</c:v>
                </c:pt>
                <c:pt idx="8539">
                  <c:v>0.1906989</c:v>
                </c:pt>
                <c:pt idx="8540">
                  <c:v>0.1906989</c:v>
                </c:pt>
                <c:pt idx="8541">
                  <c:v>0.19377470000000008</c:v>
                </c:pt>
                <c:pt idx="8542">
                  <c:v>0.1906989</c:v>
                </c:pt>
                <c:pt idx="8543">
                  <c:v>0.1906989</c:v>
                </c:pt>
                <c:pt idx="8544">
                  <c:v>0.1906989</c:v>
                </c:pt>
                <c:pt idx="8545">
                  <c:v>0.18762310000000004</c:v>
                </c:pt>
                <c:pt idx="8546">
                  <c:v>0.18762310000000004</c:v>
                </c:pt>
                <c:pt idx="8547">
                  <c:v>0.18762310000000004</c:v>
                </c:pt>
                <c:pt idx="8548">
                  <c:v>0.18762310000000004</c:v>
                </c:pt>
                <c:pt idx="8549">
                  <c:v>0.1906989</c:v>
                </c:pt>
                <c:pt idx="8550">
                  <c:v>0.18762310000000004</c:v>
                </c:pt>
                <c:pt idx="8551">
                  <c:v>0.18762310000000004</c:v>
                </c:pt>
                <c:pt idx="8552">
                  <c:v>0.1906989</c:v>
                </c:pt>
                <c:pt idx="8553">
                  <c:v>0.19377470000000008</c:v>
                </c:pt>
                <c:pt idx="8554">
                  <c:v>0.19377470000000008</c:v>
                </c:pt>
                <c:pt idx="8555">
                  <c:v>0.19377470000000008</c:v>
                </c:pt>
                <c:pt idx="8556">
                  <c:v>0.19377470000000008</c:v>
                </c:pt>
                <c:pt idx="8557">
                  <c:v>0.19377470000000008</c:v>
                </c:pt>
                <c:pt idx="8558">
                  <c:v>0.19377470000000008</c:v>
                </c:pt>
                <c:pt idx="8559">
                  <c:v>0.19377470000000008</c:v>
                </c:pt>
                <c:pt idx="8560">
                  <c:v>0.19377470000000008</c:v>
                </c:pt>
                <c:pt idx="8561">
                  <c:v>0.19377470000000008</c:v>
                </c:pt>
                <c:pt idx="8562">
                  <c:v>0.19377470000000008</c:v>
                </c:pt>
                <c:pt idx="8563">
                  <c:v>0.19685050000000004</c:v>
                </c:pt>
                <c:pt idx="8564">
                  <c:v>0.19377470000000008</c:v>
                </c:pt>
                <c:pt idx="8565">
                  <c:v>0.19377470000000008</c:v>
                </c:pt>
                <c:pt idx="8566">
                  <c:v>0.19377470000000008</c:v>
                </c:pt>
                <c:pt idx="8567">
                  <c:v>0.19685050000000004</c:v>
                </c:pt>
                <c:pt idx="8568">
                  <c:v>0.19685050000000004</c:v>
                </c:pt>
                <c:pt idx="8569">
                  <c:v>0.19685050000000004</c:v>
                </c:pt>
                <c:pt idx="8570">
                  <c:v>0.19992620000000005</c:v>
                </c:pt>
                <c:pt idx="8571">
                  <c:v>0.19992620000000005</c:v>
                </c:pt>
                <c:pt idx="8572">
                  <c:v>0.19685050000000004</c:v>
                </c:pt>
                <c:pt idx="8573">
                  <c:v>0.19685050000000004</c:v>
                </c:pt>
                <c:pt idx="8574">
                  <c:v>0.19685050000000004</c:v>
                </c:pt>
                <c:pt idx="8575">
                  <c:v>0.19685050000000004</c:v>
                </c:pt>
                <c:pt idx="8576">
                  <c:v>0.19685050000000004</c:v>
                </c:pt>
                <c:pt idx="8577">
                  <c:v>0.19685050000000004</c:v>
                </c:pt>
                <c:pt idx="8578">
                  <c:v>0.19992620000000005</c:v>
                </c:pt>
                <c:pt idx="8579">
                  <c:v>0.19992620000000005</c:v>
                </c:pt>
                <c:pt idx="8580">
                  <c:v>0.20300210000000007</c:v>
                </c:pt>
                <c:pt idx="8581">
                  <c:v>0.20300210000000007</c:v>
                </c:pt>
                <c:pt idx="8582">
                  <c:v>0.20300210000000007</c:v>
                </c:pt>
                <c:pt idx="8583">
                  <c:v>0.20300210000000007</c:v>
                </c:pt>
                <c:pt idx="8584">
                  <c:v>0.19992620000000005</c:v>
                </c:pt>
                <c:pt idx="8585">
                  <c:v>0.19685050000000004</c:v>
                </c:pt>
                <c:pt idx="8586">
                  <c:v>0.19685050000000004</c:v>
                </c:pt>
                <c:pt idx="8587">
                  <c:v>0.19685050000000004</c:v>
                </c:pt>
                <c:pt idx="8588">
                  <c:v>0.19685050000000004</c:v>
                </c:pt>
                <c:pt idx="8589">
                  <c:v>0.19685050000000004</c:v>
                </c:pt>
                <c:pt idx="8590">
                  <c:v>0.19992620000000005</c:v>
                </c:pt>
                <c:pt idx="8591">
                  <c:v>0.20300210000000007</c:v>
                </c:pt>
                <c:pt idx="8592">
                  <c:v>0.20300210000000007</c:v>
                </c:pt>
                <c:pt idx="8593">
                  <c:v>0.20300210000000007</c:v>
                </c:pt>
                <c:pt idx="8594">
                  <c:v>0.20300210000000007</c:v>
                </c:pt>
                <c:pt idx="8595">
                  <c:v>0.20300210000000007</c:v>
                </c:pt>
                <c:pt idx="8596">
                  <c:v>0.20300210000000007</c:v>
                </c:pt>
                <c:pt idx="8597">
                  <c:v>0.20607780000000009</c:v>
                </c:pt>
                <c:pt idx="8598">
                  <c:v>0.20300210000000007</c:v>
                </c:pt>
                <c:pt idx="8599">
                  <c:v>0.20300210000000007</c:v>
                </c:pt>
                <c:pt idx="8600">
                  <c:v>0.20300210000000007</c:v>
                </c:pt>
                <c:pt idx="8601">
                  <c:v>0.20607780000000009</c:v>
                </c:pt>
                <c:pt idx="8602">
                  <c:v>0.20607780000000009</c:v>
                </c:pt>
                <c:pt idx="8603">
                  <c:v>0.20915360000000005</c:v>
                </c:pt>
                <c:pt idx="8604">
                  <c:v>0.20915360000000005</c:v>
                </c:pt>
                <c:pt idx="8605">
                  <c:v>0.21222940000000001</c:v>
                </c:pt>
                <c:pt idx="8606">
                  <c:v>0.21222940000000001</c:v>
                </c:pt>
                <c:pt idx="8607">
                  <c:v>0.21222940000000001</c:v>
                </c:pt>
                <c:pt idx="8608">
                  <c:v>0.21530520000000009</c:v>
                </c:pt>
                <c:pt idx="8609">
                  <c:v>0.21838100000000005</c:v>
                </c:pt>
                <c:pt idx="8610">
                  <c:v>0.21838100000000005</c:v>
                </c:pt>
                <c:pt idx="8611">
                  <c:v>0.21530520000000009</c:v>
                </c:pt>
                <c:pt idx="8612">
                  <c:v>0.21530520000000009</c:v>
                </c:pt>
                <c:pt idx="8613">
                  <c:v>0.21530520000000009</c:v>
                </c:pt>
                <c:pt idx="8614">
                  <c:v>0.21530520000000009</c:v>
                </c:pt>
                <c:pt idx="8615">
                  <c:v>0.21530520000000009</c:v>
                </c:pt>
                <c:pt idx="8616">
                  <c:v>0.21838100000000005</c:v>
                </c:pt>
                <c:pt idx="8617">
                  <c:v>0.22145680000000001</c:v>
                </c:pt>
                <c:pt idx="8618">
                  <c:v>0.21838100000000005</c:v>
                </c:pt>
                <c:pt idx="8619">
                  <c:v>0.21838100000000005</c:v>
                </c:pt>
                <c:pt idx="8620">
                  <c:v>0.21838100000000005</c:v>
                </c:pt>
                <c:pt idx="8621">
                  <c:v>0.21838100000000005</c:v>
                </c:pt>
                <c:pt idx="8622">
                  <c:v>0.22145680000000001</c:v>
                </c:pt>
                <c:pt idx="8623">
                  <c:v>0.22145680000000001</c:v>
                </c:pt>
                <c:pt idx="8624">
                  <c:v>0.22145680000000001</c:v>
                </c:pt>
                <c:pt idx="8625">
                  <c:v>0.21838100000000005</c:v>
                </c:pt>
                <c:pt idx="8626">
                  <c:v>0.21838100000000005</c:v>
                </c:pt>
                <c:pt idx="8627">
                  <c:v>0.21838100000000005</c:v>
                </c:pt>
                <c:pt idx="8628">
                  <c:v>0.22145680000000001</c:v>
                </c:pt>
                <c:pt idx="8629">
                  <c:v>0.22453260000000008</c:v>
                </c:pt>
                <c:pt idx="8630">
                  <c:v>0.22453260000000008</c:v>
                </c:pt>
                <c:pt idx="8631">
                  <c:v>0.22453260000000008</c:v>
                </c:pt>
                <c:pt idx="8632">
                  <c:v>0.22760840000000004</c:v>
                </c:pt>
                <c:pt idx="8633">
                  <c:v>0.22453260000000008</c:v>
                </c:pt>
                <c:pt idx="8634">
                  <c:v>0.22453260000000008</c:v>
                </c:pt>
                <c:pt idx="8635">
                  <c:v>0.22453260000000008</c:v>
                </c:pt>
                <c:pt idx="8636">
                  <c:v>0.22453260000000008</c:v>
                </c:pt>
                <c:pt idx="8637">
                  <c:v>0.22453260000000008</c:v>
                </c:pt>
                <c:pt idx="8638">
                  <c:v>0.22760840000000004</c:v>
                </c:pt>
                <c:pt idx="8639">
                  <c:v>0.23068410000000006</c:v>
                </c:pt>
                <c:pt idx="8640">
                  <c:v>0.23375990000000002</c:v>
                </c:pt>
                <c:pt idx="8641">
                  <c:v>0.23375990000000002</c:v>
                </c:pt>
                <c:pt idx="8642">
                  <c:v>0.23683580000000004</c:v>
                </c:pt>
                <c:pt idx="8643">
                  <c:v>0.23683580000000004</c:v>
                </c:pt>
                <c:pt idx="8644">
                  <c:v>0.23683580000000004</c:v>
                </c:pt>
                <c:pt idx="8645">
                  <c:v>0.23683580000000004</c:v>
                </c:pt>
                <c:pt idx="8646">
                  <c:v>0.23683580000000004</c:v>
                </c:pt>
                <c:pt idx="8647">
                  <c:v>0.23991150000000006</c:v>
                </c:pt>
                <c:pt idx="8648">
                  <c:v>0.23991150000000006</c:v>
                </c:pt>
                <c:pt idx="8649">
                  <c:v>0.24298730000000002</c:v>
                </c:pt>
                <c:pt idx="8650">
                  <c:v>0.24606300000000003</c:v>
                </c:pt>
                <c:pt idx="8651">
                  <c:v>0.24606300000000003</c:v>
                </c:pt>
                <c:pt idx="8652">
                  <c:v>0.24298730000000002</c:v>
                </c:pt>
                <c:pt idx="8653">
                  <c:v>0.24606300000000003</c:v>
                </c:pt>
                <c:pt idx="8654">
                  <c:v>0.24913890000000005</c:v>
                </c:pt>
                <c:pt idx="8655">
                  <c:v>0.25221470000000001</c:v>
                </c:pt>
                <c:pt idx="8656">
                  <c:v>0.25221470000000001</c:v>
                </c:pt>
                <c:pt idx="8657">
                  <c:v>0.24913890000000005</c:v>
                </c:pt>
                <c:pt idx="8658">
                  <c:v>0.25221470000000001</c:v>
                </c:pt>
                <c:pt idx="8659">
                  <c:v>0.25529050000000009</c:v>
                </c:pt>
                <c:pt idx="8660">
                  <c:v>0.25836619999999999</c:v>
                </c:pt>
                <c:pt idx="8661">
                  <c:v>0.25529050000000009</c:v>
                </c:pt>
                <c:pt idx="8662">
                  <c:v>0.25529050000000009</c:v>
                </c:pt>
                <c:pt idx="8663">
                  <c:v>0.25529050000000009</c:v>
                </c:pt>
                <c:pt idx="8664">
                  <c:v>0.25529050000000009</c:v>
                </c:pt>
                <c:pt idx="8665">
                  <c:v>0.25836619999999999</c:v>
                </c:pt>
                <c:pt idx="8666">
                  <c:v>0.26144200000000006</c:v>
                </c:pt>
                <c:pt idx="8667">
                  <c:v>0.25836619999999999</c:v>
                </c:pt>
                <c:pt idx="8668">
                  <c:v>0.26144200000000006</c:v>
                </c:pt>
                <c:pt idx="8669">
                  <c:v>0.26451780000000003</c:v>
                </c:pt>
                <c:pt idx="8670">
                  <c:v>0.26451780000000003</c:v>
                </c:pt>
                <c:pt idx="8671">
                  <c:v>0.26144200000000006</c:v>
                </c:pt>
                <c:pt idx="8672">
                  <c:v>0.26144200000000006</c:v>
                </c:pt>
                <c:pt idx="8673">
                  <c:v>0.26144200000000006</c:v>
                </c:pt>
                <c:pt idx="8674">
                  <c:v>0.26144200000000006</c:v>
                </c:pt>
                <c:pt idx="8675">
                  <c:v>0.25836619999999999</c:v>
                </c:pt>
                <c:pt idx="8676">
                  <c:v>0.25836619999999999</c:v>
                </c:pt>
                <c:pt idx="8677">
                  <c:v>0.25836619999999999</c:v>
                </c:pt>
                <c:pt idx="8678">
                  <c:v>0.26144200000000006</c:v>
                </c:pt>
                <c:pt idx="8679">
                  <c:v>0.26451780000000003</c:v>
                </c:pt>
                <c:pt idx="8680">
                  <c:v>0.26759390000000005</c:v>
                </c:pt>
                <c:pt idx="8681">
                  <c:v>0.26759390000000005</c:v>
                </c:pt>
                <c:pt idx="8682">
                  <c:v>0.26451780000000003</c:v>
                </c:pt>
                <c:pt idx="8683">
                  <c:v>0.26451780000000003</c:v>
                </c:pt>
                <c:pt idx="8684">
                  <c:v>0.26759390000000005</c:v>
                </c:pt>
                <c:pt idx="8685">
                  <c:v>0.26759390000000005</c:v>
                </c:pt>
                <c:pt idx="8686">
                  <c:v>0.26759390000000005</c:v>
                </c:pt>
                <c:pt idx="8687">
                  <c:v>0.26759390000000005</c:v>
                </c:pt>
                <c:pt idx="8688">
                  <c:v>0.27066889999999999</c:v>
                </c:pt>
                <c:pt idx="8689">
                  <c:v>0.27374490000000007</c:v>
                </c:pt>
                <c:pt idx="8690">
                  <c:v>0.27374490000000007</c:v>
                </c:pt>
                <c:pt idx="8691">
                  <c:v>0.27374490000000007</c:v>
                </c:pt>
                <c:pt idx="8692">
                  <c:v>0.27374490000000007</c:v>
                </c:pt>
                <c:pt idx="8693">
                  <c:v>0.27682089999999993</c:v>
                </c:pt>
                <c:pt idx="8694">
                  <c:v>0.27682089999999993</c:v>
                </c:pt>
                <c:pt idx="8695">
                  <c:v>0.27682089999999993</c:v>
                </c:pt>
                <c:pt idx="8696">
                  <c:v>0.27682089999999993</c:v>
                </c:pt>
                <c:pt idx="8697">
                  <c:v>0.27682089999999993</c:v>
                </c:pt>
                <c:pt idx="8698">
                  <c:v>0.27374490000000007</c:v>
                </c:pt>
                <c:pt idx="8699">
                  <c:v>0.27374490000000007</c:v>
                </c:pt>
                <c:pt idx="8700">
                  <c:v>0.27374490000000007</c:v>
                </c:pt>
                <c:pt idx="8701">
                  <c:v>0.27682089999999993</c:v>
                </c:pt>
                <c:pt idx="8702">
                  <c:v>0.2798969</c:v>
                </c:pt>
                <c:pt idx="8703">
                  <c:v>0.2798969</c:v>
                </c:pt>
                <c:pt idx="8704">
                  <c:v>0.2798969</c:v>
                </c:pt>
                <c:pt idx="8705">
                  <c:v>0.2798969</c:v>
                </c:pt>
                <c:pt idx="8706">
                  <c:v>0.2798969</c:v>
                </c:pt>
                <c:pt idx="8707">
                  <c:v>0.28297290000000008</c:v>
                </c:pt>
                <c:pt idx="8708">
                  <c:v>0.28297290000000008</c:v>
                </c:pt>
                <c:pt idx="8709">
                  <c:v>0.2798969</c:v>
                </c:pt>
                <c:pt idx="8710">
                  <c:v>0.2798969</c:v>
                </c:pt>
                <c:pt idx="8711">
                  <c:v>0.2798969</c:v>
                </c:pt>
                <c:pt idx="8712">
                  <c:v>0.2798969</c:v>
                </c:pt>
                <c:pt idx="8713">
                  <c:v>0.2798969</c:v>
                </c:pt>
                <c:pt idx="8714">
                  <c:v>0.27682089999999993</c:v>
                </c:pt>
                <c:pt idx="8715">
                  <c:v>0.2798969</c:v>
                </c:pt>
                <c:pt idx="8716">
                  <c:v>0.28297290000000008</c:v>
                </c:pt>
                <c:pt idx="8717">
                  <c:v>0.28297290000000008</c:v>
                </c:pt>
                <c:pt idx="8718">
                  <c:v>0.2798969</c:v>
                </c:pt>
                <c:pt idx="8719">
                  <c:v>0.2798969</c:v>
                </c:pt>
                <c:pt idx="8720">
                  <c:v>0.28297290000000008</c:v>
                </c:pt>
                <c:pt idx="8721">
                  <c:v>0.28297290000000008</c:v>
                </c:pt>
                <c:pt idx="8722">
                  <c:v>0.28297290000000008</c:v>
                </c:pt>
                <c:pt idx="8723">
                  <c:v>0.28297290000000008</c:v>
                </c:pt>
                <c:pt idx="8724">
                  <c:v>0.2891239000000001</c:v>
                </c:pt>
                <c:pt idx="8725">
                  <c:v>0.2891239000000001</c:v>
                </c:pt>
                <c:pt idx="8726">
                  <c:v>0.2891239000000001</c:v>
                </c:pt>
                <c:pt idx="8727">
                  <c:v>0.28604790000000002</c:v>
                </c:pt>
                <c:pt idx="8728">
                  <c:v>0.28604790000000002</c:v>
                </c:pt>
                <c:pt idx="8729">
                  <c:v>0.28604790000000002</c:v>
                </c:pt>
                <c:pt idx="8730">
                  <c:v>0.2891239000000001</c:v>
                </c:pt>
                <c:pt idx="8731">
                  <c:v>0.28604790000000002</c:v>
                </c:pt>
                <c:pt idx="8732">
                  <c:v>0.28297290000000008</c:v>
                </c:pt>
                <c:pt idx="8733">
                  <c:v>0.28297290000000008</c:v>
                </c:pt>
                <c:pt idx="8734">
                  <c:v>0.28604790000000002</c:v>
                </c:pt>
                <c:pt idx="8735">
                  <c:v>0.28297290000000008</c:v>
                </c:pt>
                <c:pt idx="8736">
                  <c:v>0.28297290000000008</c:v>
                </c:pt>
                <c:pt idx="8737">
                  <c:v>0.28297290000000008</c:v>
                </c:pt>
                <c:pt idx="8738">
                  <c:v>0.28297290000000008</c:v>
                </c:pt>
                <c:pt idx="8739">
                  <c:v>0.28297290000000008</c:v>
                </c:pt>
                <c:pt idx="8740">
                  <c:v>0.28297290000000008</c:v>
                </c:pt>
                <c:pt idx="8741">
                  <c:v>0.28297290000000008</c:v>
                </c:pt>
                <c:pt idx="8742">
                  <c:v>0.28297290000000008</c:v>
                </c:pt>
                <c:pt idx="8743">
                  <c:v>0.2798969</c:v>
                </c:pt>
                <c:pt idx="8744">
                  <c:v>0.2798969</c:v>
                </c:pt>
                <c:pt idx="8745">
                  <c:v>0.2798969</c:v>
                </c:pt>
                <c:pt idx="8746">
                  <c:v>0.2798969</c:v>
                </c:pt>
                <c:pt idx="8747">
                  <c:v>0.2798969</c:v>
                </c:pt>
                <c:pt idx="8748">
                  <c:v>0.2798969</c:v>
                </c:pt>
                <c:pt idx="8749">
                  <c:v>0.2798969</c:v>
                </c:pt>
                <c:pt idx="8750">
                  <c:v>0.2798969</c:v>
                </c:pt>
                <c:pt idx="8751">
                  <c:v>0.2798969</c:v>
                </c:pt>
                <c:pt idx="8752">
                  <c:v>0.27682089999999993</c:v>
                </c:pt>
                <c:pt idx="8753">
                  <c:v>0.27682089999999993</c:v>
                </c:pt>
                <c:pt idx="8754">
                  <c:v>0.27682089999999993</c:v>
                </c:pt>
                <c:pt idx="8755">
                  <c:v>0.27682089999999993</c:v>
                </c:pt>
                <c:pt idx="8756">
                  <c:v>0.27374490000000007</c:v>
                </c:pt>
                <c:pt idx="8757">
                  <c:v>0.27374490000000007</c:v>
                </c:pt>
                <c:pt idx="8758">
                  <c:v>0.27682089999999993</c:v>
                </c:pt>
                <c:pt idx="8759">
                  <c:v>0.27682089999999993</c:v>
                </c:pt>
                <c:pt idx="8760">
                  <c:v>0.27682089999999993</c:v>
                </c:pt>
                <c:pt idx="8761">
                  <c:v>0.27682089999999993</c:v>
                </c:pt>
                <c:pt idx="8762">
                  <c:v>0.27682089999999993</c:v>
                </c:pt>
                <c:pt idx="8763">
                  <c:v>0.27682089999999993</c:v>
                </c:pt>
                <c:pt idx="8764">
                  <c:v>0.27374490000000007</c:v>
                </c:pt>
                <c:pt idx="8765">
                  <c:v>0.27066889999999999</c:v>
                </c:pt>
                <c:pt idx="8766">
                  <c:v>0.27066889999999999</c:v>
                </c:pt>
                <c:pt idx="8767">
                  <c:v>0.27374490000000007</c:v>
                </c:pt>
                <c:pt idx="8768">
                  <c:v>0.27066889999999999</c:v>
                </c:pt>
                <c:pt idx="8769">
                  <c:v>0.27066889999999999</c:v>
                </c:pt>
                <c:pt idx="8770">
                  <c:v>0.27066889999999999</c:v>
                </c:pt>
                <c:pt idx="8771">
                  <c:v>0.27066889999999999</c:v>
                </c:pt>
                <c:pt idx="8772">
                  <c:v>0.27066889999999999</c:v>
                </c:pt>
                <c:pt idx="8773">
                  <c:v>0.26759390000000005</c:v>
                </c:pt>
                <c:pt idx="8774">
                  <c:v>0.26759390000000005</c:v>
                </c:pt>
                <c:pt idx="8775">
                  <c:v>0.26759390000000005</c:v>
                </c:pt>
                <c:pt idx="8776">
                  <c:v>0.26451780000000003</c:v>
                </c:pt>
                <c:pt idx="8777">
                  <c:v>0.26759390000000005</c:v>
                </c:pt>
                <c:pt idx="8778">
                  <c:v>0.26759390000000005</c:v>
                </c:pt>
                <c:pt idx="8779">
                  <c:v>0.26759390000000005</c:v>
                </c:pt>
                <c:pt idx="8780">
                  <c:v>0.26759390000000005</c:v>
                </c:pt>
                <c:pt idx="8781">
                  <c:v>0.26759390000000005</c:v>
                </c:pt>
                <c:pt idx="8782">
                  <c:v>0.26759390000000005</c:v>
                </c:pt>
                <c:pt idx="8783">
                  <c:v>0.26759390000000005</c:v>
                </c:pt>
                <c:pt idx="8784">
                  <c:v>0.26759390000000005</c:v>
                </c:pt>
                <c:pt idx="8785">
                  <c:v>0.26759390000000005</c:v>
                </c:pt>
                <c:pt idx="8786">
                  <c:v>0.26759390000000005</c:v>
                </c:pt>
                <c:pt idx="8787">
                  <c:v>0.27066889999999999</c:v>
                </c:pt>
                <c:pt idx="8788">
                  <c:v>0.27066889999999999</c:v>
                </c:pt>
                <c:pt idx="8789">
                  <c:v>0.26759390000000005</c:v>
                </c:pt>
                <c:pt idx="8790">
                  <c:v>0.26759390000000005</c:v>
                </c:pt>
                <c:pt idx="8791">
                  <c:v>0.26759390000000005</c:v>
                </c:pt>
                <c:pt idx="8792">
                  <c:v>0.26759390000000005</c:v>
                </c:pt>
                <c:pt idx="8793">
                  <c:v>0.26759390000000005</c:v>
                </c:pt>
                <c:pt idx="8794">
                  <c:v>0.26451780000000003</c:v>
                </c:pt>
                <c:pt idx="8795">
                  <c:v>0.26451780000000003</c:v>
                </c:pt>
                <c:pt idx="8796">
                  <c:v>0.26759390000000005</c:v>
                </c:pt>
                <c:pt idx="8797">
                  <c:v>0.26451780000000003</c:v>
                </c:pt>
                <c:pt idx="8798">
                  <c:v>0.27066889999999999</c:v>
                </c:pt>
                <c:pt idx="8799">
                  <c:v>0.27374490000000007</c:v>
                </c:pt>
                <c:pt idx="8800">
                  <c:v>0.27374490000000007</c:v>
                </c:pt>
                <c:pt idx="8801">
                  <c:v>0.27374490000000007</c:v>
                </c:pt>
                <c:pt idx="8802">
                  <c:v>0.27374490000000007</c:v>
                </c:pt>
                <c:pt idx="8803">
                  <c:v>0.27374490000000007</c:v>
                </c:pt>
                <c:pt idx="8804">
                  <c:v>0.27374490000000007</c:v>
                </c:pt>
                <c:pt idx="8805">
                  <c:v>0.27066889999999999</c:v>
                </c:pt>
                <c:pt idx="8806">
                  <c:v>0.27374490000000007</c:v>
                </c:pt>
                <c:pt idx="8807">
                  <c:v>0.27682089999999993</c:v>
                </c:pt>
                <c:pt idx="8808">
                  <c:v>0.27682089999999993</c:v>
                </c:pt>
                <c:pt idx="8809">
                  <c:v>0.27682089999999993</c:v>
                </c:pt>
                <c:pt idx="8810">
                  <c:v>0.2798969</c:v>
                </c:pt>
                <c:pt idx="8811">
                  <c:v>0.2798969</c:v>
                </c:pt>
                <c:pt idx="8812">
                  <c:v>0.28297290000000008</c:v>
                </c:pt>
                <c:pt idx="8813">
                  <c:v>0.28297290000000008</c:v>
                </c:pt>
                <c:pt idx="8814">
                  <c:v>0.28604790000000002</c:v>
                </c:pt>
                <c:pt idx="8815">
                  <c:v>0.28604790000000002</c:v>
                </c:pt>
                <c:pt idx="8816">
                  <c:v>0.2891239000000001</c:v>
                </c:pt>
                <c:pt idx="8817">
                  <c:v>0.29219989999999996</c:v>
                </c:pt>
                <c:pt idx="8818">
                  <c:v>0.29527590000000004</c:v>
                </c:pt>
                <c:pt idx="8819">
                  <c:v>0.29219989999999996</c:v>
                </c:pt>
                <c:pt idx="8820">
                  <c:v>0.29219989999999996</c:v>
                </c:pt>
                <c:pt idx="8821">
                  <c:v>0.29527590000000004</c:v>
                </c:pt>
                <c:pt idx="8822">
                  <c:v>0.29527590000000004</c:v>
                </c:pt>
                <c:pt idx="8823">
                  <c:v>0.29219989999999996</c:v>
                </c:pt>
                <c:pt idx="8824">
                  <c:v>0.29219989999999996</c:v>
                </c:pt>
                <c:pt idx="8825">
                  <c:v>0.29527590000000004</c:v>
                </c:pt>
                <c:pt idx="8826">
                  <c:v>0.29219989999999996</c:v>
                </c:pt>
                <c:pt idx="8827">
                  <c:v>0.29219989999999996</c:v>
                </c:pt>
                <c:pt idx="8828">
                  <c:v>0.29527590000000004</c:v>
                </c:pt>
                <c:pt idx="8829">
                  <c:v>0.29835190000000011</c:v>
                </c:pt>
                <c:pt idx="8830">
                  <c:v>0.30142690000000005</c:v>
                </c:pt>
                <c:pt idx="8831">
                  <c:v>0.30142690000000005</c:v>
                </c:pt>
                <c:pt idx="8832">
                  <c:v>0.30142690000000005</c:v>
                </c:pt>
                <c:pt idx="8833">
                  <c:v>0.30450290000000013</c:v>
                </c:pt>
                <c:pt idx="8834">
                  <c:v>0.30142690000000005</c:v>
                </c:pt>
                <c:pt idx="8835">
                  <c:v>0.30142690000000005</c:v>
                </c:pt>
                <c:pt idx="8836">
                  <c:v>0.29835190000000011</c:v>
                </c:pt>
                <c:pt idx="8837">
                  <c:v>0.29835190000000011</c:v>
                </c:pt>
                <c:pt idx="8838">
                  <c:v>0.30142690000000005</c:v>
                </c:pt>
                <c:pt idx="8839">
                  <c:v>0.30142690000000005</c:v>
                </c:pt>
                <c:pt idx="8840">
                  <c:v>0.30450290000000013</c:v>
                </c:pt>
                <c:pt idx="8841">
                  <c:v>0.30450290000000013</c:v>
                </c:pt>
                <c:pt idx="8842">
                  <c:v>0.30450290000000013</c:v>
                </c:pt>
                <c:pt idx="8843">
                  <c:v>0.30757889999999999</c:v>
                </c:pt>
                <c:pt idx="8844">
                  <c:v>0.30757889999999999</c:v>
                </c:pt>
                <c:pt idx="8845">
                  <c:v>0.30757889999999999</c:v>
                </c:pt>
                <c:pt idx="8846">
                  <c:v>0.30450290000000013</c:v>
                </c:pt>
                <c:pt idx="8847">
                  <c:v>0.30142690000000005</c:v>
                </c:pt>
                <c:pt idx="8848">
                  <c:v>0.30450290000000013</c:v>
                </c:pt>
                <c:pt idx="8849">
                  <c:v>0.30450290000000013</c:v>
                </c:pt>
                <c:pt idx="8850">
                  <c:v>0.30142690000000005</c:v>
                </c:pt>
                <c:pt idx="8851">
                  <c:v>0.30142690000000005</c:v>
                </c:pt>
                <c:pt idx="8852">
                  <c:v>0.30142690000000005</c:v>
                </c:pt>
                <c:pt idx="8853">
                  <c:v>0.30142690000000005</c:v>
                </c:pt>
                <c:pt idx="8854">
                  <c:v>0.30142690000000005</c:v>
                </c:pt>
                <c:pt idx="8855">
                  <c:v>0.30142690000000005</c:v>
                </c:pt>
                <c:pt idx="8856">
                  <c:v>0.30142690000000005</c:v>
                </c:pt>
                <c:pt idx="8857">
                  <c:v>0.29835190000000011</c:v>
                </c:pt>
                <c:pt idx="8858">
                  <c:v>0.29835190000000011</c:v>
                </c:pt>
                <c:pt idx="8859">
                  <c:v>0.29835190000000011</c:v>
                </c:pt>
                <c:pt idx="8860">
                  <c:v>0.30142690000000005</c:v>
                </c:pt>
                <c:pt idx="8861">
                  <c:v>0.29835190000000011</c:v>
                </c:pt>
                <c:pt idx="8862">
                  <c:v>0.29835190000000011</c:v>
                </c:pt>
                <c:pt idx="8863">
                  <c:v>0.30142690000000005</c:v>
                </c:pt>
                <c:pt idx="8864">
                  <c:v>0.30142690000000005</c:v>
                </c:pt>
                <c:pt idx="8865">
                  <c:v>0.30142690000000005</c:v>
                </c:pt>
                <c:pt idx="8866">
                  <c:v>0.30142690000000005</c:v>
                </c:pt>
                <c:pt idx="8867">
                  <c:v>0.30142690000000005</c:v>
                </c:pt>
                <c:pt idx="8868">
                  <c:v>0.30450290000000013</c:v>
                </c:pt>
                <c:pt idx="8869">
                  <c:v>0.30757889999999999</c:v>
                </c:pt>
                <c:pt idx="8870">
                  <c:v>0.31065490000000007</c:v>
                </c:pt>
                <c:pt idx="8871">
                  <c:v>0.31065490000000007</c:v>
                </c:pt>
                <c:pt idx="8872">
                  <c:v>0.31065490000000007</c:v>
                </c:pt>
                <c:pt idx="8873">
                  <c:v>0.31065490000000007</c:v>
                </c:pt>
                <c:pt idx="8874">
                  <c:v>0.31373090000000015</c:v>
                </c:pt>
                <c:pt idx="8875">
                  <c:v>0.31680590000000008</c:v>
                </c:pt>
                <c:pt idx="8876">
                  <c:v>0.31680590000000008</c:v>
                </c:pt>
                <c:pt idx="8877">
                  <c:v>0.31680590000000008</c:v>
                </c:pt>
                <c:pt idx="8878">
                  <c:v>0.31680590000000008</c:v>
                </c:pt>
                <c:pt idx="8879">
                  <c:v>0.31988189999999994</c:v>
                </c:pt>
                <c:pt idx="8880">
                  <c:v>0.32295790000000002</c:v>
                </c:pt>
                <c:pt idx="8881">
                  <c:v>0.32295790000000002</c:v>
                </c:pt>
                <c:pt idx="8882">
                  <c:v>0.3260339000000001</c:v>
                </c:pt>
                <c:pt idx="8883">
                  <c:v>0.32910890000000004</c:v>
                </c:pt>
                <c:pt idx="8884">
                  <c:v>0.32910890000000004</c:v>
                </c:pt>
                <c:pt idx="8885">
                  <c:v>0.3260339000000001</c:v>
                </c:pt>
                <c:pt idx="8886">
                  <c:v>0.3260339000000001</c:v>
                </c:pt>
                <c:pt idx="8887">
                  <c:v>0.3260339000000001</c:v>
                </c:pt>
                <c:pt idx="8888">
                  <c:v>0.3260339000000001</c:v>
                </c:pt>
                <c:pt idx="8889">
                  <c:v>0.3260339000000001</c:v>
                </c:pt>
                <c:pt idx="8890">
                  <c:v>0.3260339000000001</c:v>
                </c:pt>
                <c:pt idx="8891">
                  <c:v>0.3260339000000001</c:v>
                </c:pt>
                <c:pt idx="8892">
                  <c:v>0.32910890000000004</c:v>
                </c:pt>
                <c:pt idx="8893">
                  <c:v>0.33218490000000012</c:v>
                </c:pt>
                <c:pt idx="8894">
                  <c:v>0.33218490000000012</c:v>
                </c:pt>
                <c:pt idx="8895">
                  <c:v>0.33218490000000012</c:v>
                </c:pt>
                <c:pt idx="8896">
                  <c:v>0.33218490000000012</c:v>
                </c:pt>
                <c:pt idx="8897">
                  <c:v>0.33526089999999997</c:v>
                </c:pt>
                <c:pt idx="8898">
                  <c:v>0.33526089999999997</c:v>
                </c:pt>
                <c:pt idx="8899">
                  <c:v>0.33833690000000005</c:v>
                </c:pt>
                <c:pt idx="8900">
                  <c:v>0.33833690000000005</c:v>
                </c:pt>
                <c:pt idx="8901">
                  <c:v>0.33833690000000005</c:v>
                </c:pt>
                <c:pt idx="8902">
                  <c:v>0.33526089999999997</c:v>
                </c:pt>
                <c:pt idx="8903">
                  <c:v>0.33218490000000012</c:v>
                </c:pt>
                <c:pt idx="8904">
                  <c:v>0.33526089999999997</c:v>
                </c:pt>
                <c:pt idx="8905">
                  <c:v>0.33218490000000012</c:v>
                </c:pt>
                <c:pt idx="8906">
                  <c:v>0.33218490000000012</c:v>
                </c:pt>
                <c:pt idx="8907">
                  <c:v>0.33218490000000012</c:v>
                </c:pt>
                <c:pt idx="8908">
                  <c:v>0.33526089999999997</c:v>
                </c:pt>
                <c:pt idx="8909">
                  <c:v>0.33833690000000005</c:v>
                </c:pt>
                <c:pt idx="8910">
                  <c:v>0.34141290000000013</c:v>
                </c:pt>
                <c:pt idx="8911">
                  <c:v>0.33833690000000005</c:v>
                </c:pt>
                <c:pt idx="8912">
                  <c:v>0.33526089999999997</c:v>
                </c:pt>
                <c:pt idx="8913">
                  <c:v>0.33833690000000005</c:v>
                </c:pt>
                <c:pt idx="8914">
                  <c:v>0.33833690000000005</c:v>
                </c:pt>
                <c:pt idx="8915">
                  <c:v>0.33526089999999997</c:v>
                </c:pt>
                <c:pt idx="8916">
                  <c:v>0.33218490000000012</c:v>
                </c:pt>
                <c:pt idx="8917">
                  <c:v>0.33526089999999997</c:v>
                </c:pt>
                <c:pt idx="8918">
                  <c:v>0.33218490000000012</c:v>
                </c:pt>
                <c:pt idx="8919">
                  <c:v>0.33218490000000012</c:v>
                </c:pt>
                <c:pt idx="8920">
                  <c:v>0.33526089999999997</c:v>
                </c:pt>
                <c:pt idx="8921">
                  <c:v>0.33526089999999997</c:v>
                </c:pt>
                <c:pt idx="8922">
                  <c:v>0.33526089999999997</c:v>
                </c:pt>
                <c:pt idx="8923">
                  <c:v>0.33833690000000005</c:v>
                </c:pt>
                <c:pt idx="8924">
                  <c:v>0.33833690000000005</c:v>
                </c:pt>
                <c:pt idx="8925">
                  <c:v>0.33526089999999997</c:v>
                </c:pt>
                <c:pt idx="8926">
                  <c:v>0.33833690000000005</c:v>
                </c:pt>
                <c:pt idx="8927">
                  <c:v>0.34141290000000013</c:v>
                </c:pt>
                <c:pt idx="8928">
                  <c:v>0.34448790000000007</c:v>
                </c:pt>
                <c:pt idx="8929">
                  <c:v>0.34448790000000007</c:v>
                </c:pt>
                <c:pt idx="8930">
                  <c:v>0.34141290000000013</c:v>
                </c:pt>
                <c:pt idx="8931">
                  <c:v>0.34448790000000007</c:v>
                </c:pt>
                <c:pt idx="8932">
                  <c:v>0.34756389999999993</c:v>
                </c:pt>
                <c:pt idx="8933">
                  <c:v>0.34756389999999993</c:v>
                </c:pt>
                <c:pt idx="8934">
                  <c:v>0.34756389999999993</c:v>
                </c:pt>
                <c:pt idx="8935">
                  <c:v>0.34756389999999993</c:v>
                </c:pt>
                <c:pt idx="8936">
                  <c:v>0.34756389999999993</c:v>
                </c:pt>
                <c:pt idx="8937">
                  <c:v>0.34756389999999993</c:v>
                </c:pt>
                <c:pt idx="8938">
                  <c:v>0.3506399</c:v>
                </c:pt>
                <c:pt idx="8939">
                  <c:v>0.35371590000000008</c:v>
                </c:pt>
                <c:pt idx="8940">
                  <c:v>0.35371590000000008</c:v>
                </c:pt>
                <c:pt idx="8941">
                  <c:v>0.35371590000000008</c:v>
                </c:pt>
                <c:pt idx="8942">
                  <c:v>0.35371590000000008</c:v>
                </c:pt>
                <c:pt idx="8943">
                  <c:v>0.35679189999999994</c:v>
                </c:pt>
                <c:pt idx="8944">
                  <c:v>0.35679189999999994</c:v>
                </c:pt>
                <c:pt idx="8945">
                  <c:v>0.35371590000000008</c:v>
                </c:pt>
                <c:pt idx="8946">
                  <c:v>0.35371590000000008</c:v>
                </c:pt>
                <c:pt idx="8947">
                  <c:v>0.35371590000000008</c:v>
                </c:pt>
                <c:pt idx="8948">
                  <c:v>0.35679189999999994</c:v>
                </c:pt>
                <c:pt idx="8949">
                  <c:v>0.35679189999999994</c:v>
                </c:pt>
                <c:pt idx="8950">
                  <c:v>0.3598669000000001</c:v>
                </c:pt>
                <c:pt idx="8951">
                  <c:v>0.36294289999999996</c:v>
                </c:pt>
                <c:pt idx="8952">
                  <c:v>0.36601890000000004</c:v>
                </c:pt>
                <c:pt idx="8953">
                  <c:v>0.36601890000000004</c:v>
                </c:pt>
                <c:pt idx="8954">
                  <c:v>0.36601890000000004</c:v>
                </c:pt>
                <c:pt idx="8955">
                  <c:v>0.36601890000000004</c:v>
                </c:pt>
                <c:pt idx="8956">
                  <c:v>0.36601890000000004</c:v>
                </c:pt>
                <c:pt idx="8957">
                  <c:v>0.36294289999999996</c:v>
                </c:pt>
                <c:pt idx="8958">
                  <c:v>0.36294289999999996</c:v>
                </c:pt>
                <c:pt idx="8959">
                  <c:v>0.36294289999999996</c:v>
                </c:pt>
                <c:pt idx="8960">
                  <c:v>0.36294289999999996</c:v>
                </c:pt>
                <c:pt idx="8961">
                  <c:v>0.37216990000000005</c:v>
                </c:pt>
                <c:pt idx="8962">
                  <c:v>0.37216990000000005</c:v>
                </c:pt>
                <c:pt idx="8963">
                  <c:v>0.36601890000000004</c:v>
                </c:pt>
                <c:pt idx="8964">
                  <c:v>0.36601890000000004</c:v>
                </c:pt>
                <c:pt idx="8965">
                  <c:v>0.36909490000000011</c:v>
                </c:pt>
                <c:pt idx="8966">
                  <c:v>0.37216990000000005</c:v>
                </c:pt>
                <c:pt idx="8967">
                  <c:v>0.36601890000000004</c:v>
                </c:pt>
                <c:pt idx="8968">
                  <c:v>0.36294289999999996</c:v>
                </c:pt>
                <c:pt idx="8969">
                  <c:v>0.36909490000000011</c:v>
                </c:pt>
                <c:pt idx="8970">
                  <c:v>0.37524590000000013</c:v>
                </c:pt>
                <c:pt idx="8971">
                  <c:v>0.36601890000000004</c:v>
                </c:pt>
                <c:pt idx="8972">
                  <c:v>0.3598669000000001</c:v>
                </c:pt>
                <c:pt idx="8973">
                  <c:v>0.36909490000000011</c:v>
                </c:pt>
                <c:pt idx="8974">
                  <c:v>0.37216990000000005</c:v>
                </c:pt>
                <c:pt idx="8975">
                  <c:v>0.36909490000000011</c:v>
                </c:pt>
                <c:pt idx="8976">
                  <c:v>0.36909490000000011</c:v>
                </c:pt>
                <c:pt idx="8977">
                  <c:v>0.37216990000000005</c:v>
                </c:pt>
                <c:pt idx="8978">
                  <c:v>0.37832189999999999</c:v>
                </c:pt>
                <c:pt idx="8979">
                  <c:v>0.37216990000000005</c:v>
                </c:pt>
                <c:pt idx="8980">
                  <c:v>0.36601890000000004</c:v>
                </c:pt>
                <c:pt idx="8981">
                  <c:v>0.36909490000000011</c:v>
                </c:pt>
                <c:pt idx="8982">
                  <c:v>0.37524590000000013</c:v>
                </c:pt>
                <c:pt idx="8983">
                  <c:v>0.37524590000000013</c:v>
                </c:pt>
                <c:pt idx="8984">
                  <c:v>0.37524590000000013</c:v>
                </c:pt>
                <c:pt idx="8985">
                  <c:v>0.37832189999999999</c:v>
                </c:pt>
                <c:pt idx="8986">
                  <c:v>0.37832189999999999</c:v>
                </c:pt>
                <c:pt idx="8987">
                  <c:v>0.38139790000000007</c:v>
                </c:pt>
                <c:pt idx="8988">
                  <c:v>0.38139790000000007</c:v>
                </c:pt>
                <c:pt idx="8989">
                  <c:v>0.38139790000000007</c:v>
                </c:pt>
                <c:pt idx="8990">
                  <c:v>0.38139790000000007</c:v>
                </c:pt>
                <c:pt idx="8991">
                  <c:v>0.38447390000000015</c:v>
                </c:pt>
                <c:pt idx="8992">
                  <c:v>0.38447390000000015</c:v>
                </c:pt>
                <c:pt idx="8993">
                  <c:v>0.38447390000000015</c:v>
                </c:pt>
                <c:pt idx="8994">
                  <c:v>0.38754890000000008</c:v>
                </c:pt>
                <c:pt idx="8995">
                  <c:v>0.39062489999999994</c:v>
                </c:pt>
                <c:pt idx="8996">
                  <c:v>0.39062489999999994</c:v>
                </c:pt>
                <c:pt idx="8997">
                  <c:v>0.39062489999999994</c:v>
                </c:pt>
                <c:pt idx="8998">
                  <c:v>0.39370090000000002</c:v>
                </c:pt>
                <c:pt idx="8999">
                  <c:v>0.3967769000000001</c:v>
                </c:pt>
                <c:pt idx="9000">
                  <c:v>0.3967769000000001</c:v>
                </c:pt>
                <c:pt idx="9001">
                  <c:v>0.3967769000000001</c:v>
                </c:pt>
                <c:pt idx="9002">
                  <c:v>0.39985289999999996</c:v>
                </c:pt>
                <c:pt idx="9003">
                  <c:v>0.40292790000000012</c:v>
                </c:pt>
                <c:pt idx="9004">
                  <c:v>0.40292790000000012</c:v>
                </c:pt>
                <c:pt idx="9005">
                  <c:v>0.40292790000000012</c:v>
                </c:pt>
                <c:pt idx="9006">
                  <c:v>0.40292790000000012</c:v>
                </c:pt>
                <c:pt idx="9007">
                  <c:v>0.40600389999999997</c:v>
                </c:pt>
                <c:pt idx="9008">
                  <c:v>0.40907990000000005</c:v>
                </c:pt>
                <c:pt idx="9009">
                  <c:v>0.40907990000000005</c:v>
                </c:pt>
                <c:pt idx="9010">
                  <c:v>0.41215590000000013</c:v>
                </c:pt>
                <c:pt idx="9011">
                  <c:v>0.41523090000000007</c:v>
                </c:pt>
                <c:pt idx="9012">
                  <c:v>0.41830689999999993</c:v>
                </c:pt>
                <c:pt idx="9013">
                  <c:v>0.4213829</c:v>
                </c:pt>
                <c:pt idx="9014">
                  <c:v>0.4213829</c:v>
                </c:pt>
                <c:pt idx="9015">
                  <c:v>0.42445890000000008</c:v>
                </c:pt>
                <c:pt idx="9016">
                  <c:v>0.42753489999999994</c:v>
                </c:pt>
                <c:pt idx="9017">
                  <c:v>0.4306099000000001</c:v>
                </c:pt>
                <c:pt idx="9018">
                  <c:v>0.4306099000000001</c:v>
                </c:pt>
                <c:pt idx="9019">
                  <c:v>0.4306099000000001</c:v>
                </c:pt>
                <c:pt idx="9020">
                  <c:v>0.43368589999999996</c:v>
                </c:pt>
                <c:pt idx="9021">
                  <c:v>0.43676190000000004</c:v>
                </c:pt>
                <c:pt idx="9022">
                  <c:v>0.43983790000000011</c:v>
                </c:pt>
                <c:pt idx="9023">
                  <c:v>0.43983790000000011</c:v>
                </c:pt>
                <c:pt idx="9024">
                  <c:v>0.44291389999999997</c:v>
                </c:pt>
                <c:pt idx="9025">
                  <c:v>0.44598890000000013</c:v>
                </c:pt>
                <c:pt idx="9026">
                  <c:v>0.44906489999999999</c:v>
                </c:pt>
                <c:pt idx="9027">
                  <c:v>0.44906489999999999</c:v>
                </c:pt>
                <c:pt idx="9028">
                  <c:v>0.44906489999999999</c:v>
                </c:pt>
                <c:pt idx="9029">
                  <c:v>0.45214090000000007</c:v>
                </c:pt>
                <c:pt idx="9030">
                  <c:v>0.45521690000000015</c:v>
                </c:pt>
                <c:pt idx="9031">
                  <c:v>0.4582929</c:v>
                </c:pt>
                <c:pt idx="9032">
                  <c:v>0.4582929</c:v>
                </c:pt>
                <c:pt idx="9033">
                  <c:v>0.4582929</c:v>
                </c:pt>
                <c:pt idx="9034">
                  <c:v>0.46136789999999994</c:v>
                </c:pt>
                <c:pt idx="9035">
                  <c:v>0.46444390000000002</c:v>
                </c:pt>
                <c:pt idx="9036">
                  <c:v>0.4675199000000001</c:v>
                </c:pt>
                <c:pt idx="9037">
                  <c:v>0.47059589999999996</c:v>
                </c:pt>
                <c:pt idx="9038">
                  <c:v>0.47367090000000012</c:v>
                </c:pt>
                <c:pt idx="9039">
                  <c:v>0.47367090000000012</c:v>
                </c:pt>
                <c:pt idx="9040">
                  <c:v>0.47674689999999997</c:v>
                </c:pt>
                <c:pt idx="9041">
                  <c:v>0.47674689999999997</c:v>
                </c:pt>
                <c:pt idx="9042">
                  <c:v>0.47982290000000005</c:v>
                </c:pt>
                <c:pt idx="9043">
                  <c:v>0.47982290000000005</c:v>
                </c:pt>
                <c:pt idx="9044">
                  <c:v>0.48289890000000013</c:v>
                </c:pt>
                <c:pt idx="9045">
                  <c:v>0.48289890000000013</c:v>
                </c:pt>
                <c:pt idx="9046">
                  <c:v>0.48597489999999999</c:v>
                </c:pt>
                <c:pt idx="9047">
                  <c:v>0.48904989999999993</c:v>
                </c:pt>
                <c:pt idx="9048">
                  <c:v>0.49212590000000001</c:v>
                </c:pt>
                <c:pt idx="9049">
                  <c:v>0.49520190000000008</c:v>
                </c:pt>
                <c:pt idx="9050">
                  <c:v>0.49827789999999994</c:v>
                </c:pt>
                <c:pt idx="9051">
                  <c:v>0.50135390000000002</c:v>
                </c:pt>
                <c:pt idx="9052">
                  <c:v>0.50135390000000002</c:v>
                </c:pt>
                <c:pt idx="9053">
                  <c:v>0.50442889999999996</c:v>
                </c:pt>
                <c:pt idx="9054">
                  <c:v>0.50442889999999996</c:v>
                </c:pt>
                <c:pt idx="9055">
                  <c:v>0.50442889999999996</c:v>
                </c:pt>
                <c:pt idx="9056">
                  <c:v>0.50750490000000004</c:v>
                </c:pt>
                <c:pt idx="9057">
                  <c:v>0.50750490000000004</c:v>
                </c:pt>
                <c:pt idx="9058">
                  <c:v>0.51058090000000012</c:v>
                </c:pt>
                <c:pt idx="9059">
                  <c:v>0.51058090000000012</c:v>
                </c:pt>
                <c:pt idx="9060">
                  <c:v>0.50750490000000004</c:v>
                </c:pt>
                <c:pt idx="9061">
                  <c:v>0.51058090000000012</c:v>
                </c:pt>
                <c:pt idx="9062">
                  <c:v>0.51058090000000012</c:v>
                </c:pt>
                <c:pt idx="9063">
                  <c:v>0.51058090000000012</c:v>
                </c:pt>
                <c:pt idx="9064">
                  <c:v>0.51058090000000012</c:v>
                </c:pt>
                <c:pt idx="9065">
                  <c:v>0.51058090000000012</c:v>
                </c:pt>
                <c:pt idx="9066">
                  <c:v>0.51058090000000012</c:v>
                </c:pt>
                <c:pt idx="9067">
                  <c:v>0.51365689999999997</c:v>
                </c:pt>
                <c:pt idx="9068">
                  <c:v>0.51365689999999997</c:v>
                </c:pt>
                <c:pt idx="9069">
                  <c:v>0.51673190000000013</c:v>
                </c:pt>
                <c:pt idx="9070">
                  <c:v>0.51673190000000013</c:v>
                </c:pt>
                <c:pt idx="9071">
                  <c:v>0.51673190000000013</c:v>
                </c:pt>
                <c:pt idx="9072">
                  <c:v>0.51673190000000013</c:v>
                </c:pt>
                <c:pt idx="9073">
                  <c:v>0.51673190000000013</c:v>
                </c:pt>
                <c:pt idx="9074">
                  <c:v>0.51365689999999997</c:v>
                </c:pt>
                <c:pt idx="9075">
                  <c:v>0.51673190000000013</c:v>
                </c:pt>
                <c:pt idx="9076">
                  <c:v>0.51673190000000013</c:v>
                </c:pt>
                <c:pt idx="9077">
                  <c:v>0.51673190000000013</c:v>
                </c:pt>
                <c:pt idx="9078">
                  <c:v>0.51980789999999999</c:v>
                </c:pt>
                <c:pt idx="9079">
                  <c:v>0.51980789999999999</c:v>
                </c:pt>
                <c:pt idx="9080">
                  <c:v>0.52288390000000007</c:v>
                </c:pt>
                <c:pt idx="9081">
                  <c:v>0.52288390000000007</c:v>
                </c:pt>
                <c:pt idx="9082">
                  <c:v>0.52288390000000007</c:v>
                </c:pt>
                <c:pt idx="9083">
                  <c:v>0.52595990000000015</c:v>
                </c:pt>
                <c:pt idx="9084">
                  <c:v>0.52595990000000015</c:v>
                </c:pt>
                <c:pt idx="9085">
                  <c:v>0.52595990000000015</c:v>
                </c:pt>
                <c:pt idx="9086">
                  <c:v>0.52595990000000015</c:v>
                </c:pt>
                <c:pt idx="9087">
                  <c:v>0.52595990000000015</c:v>
                </c:pt>
                <c:pt idx="9088">
                  <c:v>0.5290359</c:v>
                </c:pt>
                <c:pt idx="9089">
                  <c:v>0.5290359</c:v>
                </c:pt>
                <c:pt idx="9090">
                  <c:v>0.53211089999999994</c:v>
                </c:pt>
                <c:pt idx="9091">
                  <c:v>0.53518690000000002</c:v>
                </c:pt>
                <c:pt idx="9092">
                  <c:v>0.5382629000000001</c:v>
                </c:pt>
                <c:pt idx="9093">
                  <c:v>0.54133889999999996</c:v>
                </c:pt>
                <c:pt idx="9094">
                  <c:v>0.54133889999999996</c:v>
                </c:pt>
                <c:pt idx="9095">
                  <c:v>0.54133889999999996</c:v>
                </c:pt>
                <c:pt idx="9096">
                  <c:v>0.54133889999999996</c:v>
                </c:pt>
                <c:pt idx="9097">
                  <c:v>0.54441490000000003</c:v>
                </c:pt>
                <c:pt idx="9098">
                  <c:v>0.54748989999999997</c:v>
                </c:pt>
                <c:pt idx="9099">
                  <c:v>0.54748989999999997</c:v>
                </c:pt>
                <c:pt idx="9100">
                  <c:v>0.55056590000000005</c:v>
                </c:pt>
                <c:pt idx="9101">
                  <c:v>0.55056590000000005</c:v>
                </c:pt>
                <c:pt idx="9102">
                  <c:v>0.55364190000000013</c:v>
                </c:pt>
                <c:pt idx="9103">
                  <c:v>0.55671789999999999</c:v>
                </c:pt>
                <c:pt idx="9104">
                  <c:v>0.55364190000000013</c:v>
                </c:pt>
                <c:pt idx="9105">
                  <c:v>0.55364190000000013</c:v>
                </c:pt>
                <c:pt idx="9106">
                  <c:v>0.55364190000000013</c:v>
                </c:pt>
                <c:pt idx="9107">
                  <c:v>0.55671789999999999</c:v>
                </c:pt>
                <c:pt idx="9108">
                  <c:v>0.55979289999999993</c:v>
                </c:pt>
                <c:pt idx="9109">
                  <c:v>0.55979289999999993</c:v>
                </c:pt>
                <c:pt idx="9110">
                  <c:v>0.56286890000000001</c:v>
                </c:pt>
                <c:pt idx="9111">
                  <c:v>0.56594490000000008</c:v>
                </c:pt>
                <c:pt idx="9112">
                  <c:v>0.56594490000000008</c:v>
                </c:pt>
                <c:pt idx="9113">
                  <c:v>0.56902089999999994</c:v>
                </c:pt>
                <c:pt idx="9114">
                  <c:v>0.56902089999999994</c:v>
                </c:pt>
                <c:pt idx="9115">
                  <c:v>0.56902089999999994</c:v>
                </c:pt>
                <c:pt idx="9116">
                  <c:v>0.56902089999999994</c:v>
                </c:pt>
                <c:pt idx="9117">
                  <c:v>0.56902089999999994</c:v>
                </c:pt>
                <c:pt idx="9118">
                  <c:v>0.57209690000000002</c:v>
                </c:pt>
                <c:pt idx="9119">
                  <c:v>0.56902089999999994</c:v>
                </c:pt>
                <c:pt idx="9120">
                  <c:v>0.56902089999999994</c:v>
                </c:pt>
                <c:pt idx="9121">
                  <c:v>0.56902089999999994</c:v>
                </c:pt>
                <c:pt idx="9122">
                  <c:v>0.57209690000000002</c:v>
                </c:pt>
                <c:pt idx="9123">
                  <c:v>0.57517189999999996</c:v>
                </c:pt>
                <c:pt idx="9124">
                  <c:v>0.57209690000000002</c:v>
                </c:pt>
                <c:pt idx="9125">
                  <c:v>0.56902089999999994</c:v>
                </c:pt>
                <c:pt idx="9126">
                  <c:v>0.56902089999999994</c:v>
                </c:pt>
                <c:pt idx="9127">
                  <c:v>0.56902089999999994</c:v>
                </c:pt>
                <c:pt idx="9128">
                  <c:v>0.56902089999999994</c:v>
                </c:pt>
                <c:pt idx="9129">
                  <c:v>0.56902089999999994</c:v>
                </c:pt>
                <c:pt idx="9130">
                  <c:v>0.56902089999999994</c:v>
                </c:pt>
                <c:pt idx="9131">
                  <c:v>0.56902089999999994</c:v>
                </c:pt>
                <c:pt idx="9132">
                  <c:v>0.57209690000000002</c:v>
                </c:pt>
                <c:pt idx="9133">
                  <c:v>0.57517189999999996</c:v>
                </c:pt>
                <c:pt idx="9134">
                  <c:v>0.57517189999999996</c:v>
                </c:pt>
                <c:pt idx="9135">
                  <c:v>0.57209690000000002</c:v>
                </c:pt>
                <c:pt idx="9136">
                  <c:v>0.57209690000000002</c:v>
                </c:pt>
                <c:pt idx="9137">
                  <c:v>0.57517189999999996</c:v>
                </c:pt>
                <c:pt idx="9138">
                  <c:v>0.57517189999999996</c:v>
                </c:pt>
                <c:pt idx="9139">
                  <c:v>0.57517189999999996</c:v>
                </c:pt>
                <c:pt idx="9140">
                  <c:v>0.57517189999999996</c:v>
                </c:pt>
                <c:pt idx="9141">
                  <c:v>0.57824790000000004</c:v>
                </c:pt>
                <c:pt idx="9142">
                  <c:v>0.58132390000000012</c:v>
                </c:pt>
                <c:pt idx="9143">
                  <c:v>0.58439989999999997</c:v>
                </c:pt>
                <c:pt idx="9144">
                  <c:v>0.58439989999999997</c:v>
                </c:pt>
                <c:pt idx="9145">
                  <c:v>0.58747590000000005</c:v>
                </c:pt>
                <c:pt idx="9146">
                  <c:v>0.59055089999999999</c:v>
                </c:pt>
                <c:pt idx="9147">
                  <c:v>0.59055089999999999</c:v>
                </c:pt>
                <c:pt idx="9148">
                  <c:v>0.59055089999999999</c:v>
                </c:pt>
                <c:pt idx="9149">
                  <c:v>0.59055089999999999</c:v>
                </c:pt>
                <c:pt idx="9150">
                  <c:v>0.58747590000000005</c:v>
                </c:pt>
                <c:pt idx="9151">
                  <c:v>0.58747590000000005</c:v>
                </c:pt>
                <c:pt idx="9152">
                  <c:v>0.58747590000000005</c:v>
                </c:pt>
                <c:pt idx="9153">
                  <c:v>0.58747590000000005</c:v>
                </c:pt>
                <c:pt idx="9154">
                  <c:v>0.58747590000000005</c:v>
                </c:pt>
                <c:pt idx="9155">
                  <c:v>0.58747590000000005</c:v>
                </c:pt>
                <c:pt idx="9156">
                  <c:v>0.59055089999999999</c:v>
                </c:pt>
                <c:pt idx="9157">
                  <c:v>0.59362690000000007</c:v>
                </c:pt>
                <c:pt idx="9158">
                  <c:v>0.59670290000000015</c:v>
                </c:pt>
                <c:pt idx="9159">
                  <c:v>0.5997789</c:v>
                </c:pt>
                <c:pt idx="9160">
                  <c:v>0.5997789</c:v>
                </c:pt>
                <c:pt idx="9161">
                  <c:v>0.60285490000000008</c:v>
                </c:pt>
                <c:pt idx="9162">
                  <c:v>0.60285490000000008</c:v>
                </c:pt>
                <c:pt idx="9163">
                  <c:v>0.60592990000000002</c:v>
                </c:pt>
                <c:pt idx="9164">
                  <c:v>0.60592990000000002</c:v>
                </c:pt>
                <c:pt idx="9165">
                  <c:v>0.60592990000000002</c:v>
                </c:pt>
                <c:pt idx="9166">
                  <c:v>0.60592990000000002</c:v>
                </c:pt>
                <c:pt idx="9167">
                  <c:v>0.6090059000000001</c:v>
                </c:pt>
                <c:pt idx="9168">
                  <c:v>0.61208189999999996</c:v>
                </c:pt>
                <c:pt idx="9169">
                  <c:v>0.61208189999999996</c:v>
                </c:pt>
                <c:pt idx="9170">
                  <c:v>0.61208189999999996</c:v>
                </c:pt>
                <c:pt idx="9171">
                  <c:v>0.61515790000000004</c:v>
                </c:pt>
                <c:pt idx="9172">
                  <c:v>0.61823289999999997</c:v>
                </c:pt>
                <c:pt idx="9173">
                  <c:v>0.61515790000000004</c:v>
                </c:pt>
                <c:pt idx="9174">
                  <c:v>0.61823289999999997</c:v>
                </c:pt>
                <c:pt idx="9175">
                  <c:v>0.62130890000000005</c:v>
                </c:pt>
                <c:pt idx="9176">
                  <c:v>0.62130890000000005</c:v>
                </c:pt>
                <c:pt idx="9177">
                  <c:v>0.62130890000000005</c:v>
                </c:pt>
                <c:pt idx="9178">
                  <c:v>0.61823289999999997</c:v>
                </c:pt>
                <c:pt idx="9179">
                  <c:v>0.61823289999999997</c:v>
                </c:pt>
                <c:pt idx="9180">
                  <c:v>0.61823289999999997</c:v>
                </c:pt>
                <c:pt idx="9181">
                  <c:v>0.62130890000000005</c:v>
                </c:pt>
                <c:pt idx="9182">
                  <c:v>0.62130890000000005</c:v>
                </c:pt>
                <c:pt idx="9183">
                  <c:v>0.61823289999999997</c:v>
                </c:pt>
                <c:pt idx="9184">
                  <c:v>0.61823289999999997</c:v>
                </c:pt>
                <c:pt idx="9185">
                  <c:v>0.61823289999999997</c:v>
                </c:pt>
                <c:pt idx="9186">
                  <c:v>0.62130890000000005</c:v>
                </c:pt>
                <c:pt idx="9187">
                  <c:v>0.62130890000000005</c:v>
                </c:pt>
                <c:pt idx="9188">
                  <c:v>0.62130890000000005</c:v>
                </c:pt>
                <c:pt idx="9189">
                  <c:v>0.62438490000000013</c:v>
                </c:pt>
                <c:pt idx="9190">
                  <c:v>0.62438490000000013</c:v>
                </c:pt>
                <c:pt idx="9191">
                  <c:v>0.62438490000000013</c:v>
                </c:pt>
                <c:pt idx="9192">
                  <c:v>0.62438490000000013</c:v>
                </c:pt>
                <c:pt idx="9193">
                  <c:v>0.62746089999999999</c:v>
                </c:pt>
                <c:pt idx="9194">
                  <c:v>0.62746089999999999</c:v>
                </c:pt>
                <c:pt idx="9195">
                  <c:v>0.62746089999999999</c:v>
                </c:pt>
                <c:pt idx="9196">
                  <c:v>0.62746089999999999</c:v>
                </c:pt>
                <c:pt idx="9197">
                  <c:v>0.63053690000000007</c:v>
                </c:pt>
                <c:pt idx="9198">
                  <c:v>0.63361190000000001</c:v>
                </c:pt>
                <c:pt idx="9199">
                  <c:v>0.63053690000000007</c:v>
                </c:pt>
                <c:pt idx="9200">
                  <c:v>0.62746089999999999</c:v>
                </c:pt>
                <c:pt idx="9201">
                  <c:v>0.62746089999999999</c:v>
                </c:pt>
                <c:pt idx="9202">
                  <c:v>0.63053690000000007</c:v>
                </c:pt>
                <c:pt idx="9203">
                  <c:v>0.63361190000000001</c:v>
                </c:pt>
                <c:pt idx="9204">
                  <c:v>0.63361190000000001</c:v>
                </c:pt>
                <c:pt idx="9205">
                  <c:v>0.63361190000000001</c:v>
                </c:pt>
                <c:pt idx="9206">
                  <c:v>0.63361190000000001</c:v>
                </c:pt>
                <c:pt idx="9207">
                  <c:v>0.63053690000000007</c:v>
                </c:pt>
                <c:pt idx="9208">
                  <c:v>0.63053690000000007</c:v>
                </c:pt>
                <c:pt idx="9209">
                  <c:v>0.63361190000000001</c:v>
                </c:pt>
                <c:pt idx="9210">
                  <c:v>0.63668790000000008</c:v>
                </c:pt>
                <c:pt idx="9211">
                  <c:v>0.63976389999999994</c:v>
                </c:pt>
                <c:pt idx="9212">
                  <c:v>0.64283990000000002</c:v>
                </c:pt>
                <c:pt idx="9213">
                  <c:v>0.64283990000000002</c:v>
                </c:pt>
                <c:pt idx="9214">
                  <c:v>0.63976389999999994</c:v>
                </c:pt>
                <c:pt idx="9215">
                  <c:v>0.64283990000000002</c:v>
                </c:pt>
                <c:pt idx="9216">
                  <c:v>0.6459159000000001</c:v>
                </c:pt>
                <c:pt idx="9217">
                  <c:v>0.63976389999999994</c:v>
                </c:pt>
                <c:pt idx="9218">
                  <c:v>0.64283990000000002</c:v>
                </c:pt>
                <c:pt idx="9219">
                  <c:v>0.64899090000000004</c:v>
                </c:pt>
                <c:pt idx="9220">
                  <c:v>0.65206690000000012</c:v>
                </c:pt>
                <c:pt idx="9221">
                  <c:v>0.65206690000000012</c:v>
                </c:pt>
                <c:pt idx="9222">
                  <c:v>0.64899090000000004</c:v>
                </c:pt>
                <c:pt idx="9223">
                  <c:v>0.65514289999999997</c:v>
                </c:pt>
                <c:pt idx="9224">
                  <c:v>0.66129389999999999</c:v>
                </c:pt>
                <c:pt idx="9225">
                  <c:v>0.65514289999999997</c:v>
                </c:pt>
                <c:pt idx="9226">
                  <c:v>0.65206690000000012</c:v>
                </c:pt>
                <c:pt idx="9227">
                  <c:v>0.66129389999999999</c:v>
                </c:pt>
                <c:pt idx="9228">
                  <c:v>0.66744589999999993</c:v>
                </c:pt>
                <c:pt idx="9229">
                  <c:v>0.66129389999999999</c:v>
                </c:pt>
                <c:pt idx="9230">
                  <c:v>0.66129389999999999</c:v>
                </c:pt>
                <c:pt idx="9231">
                  <c:v>0.66436990000000007</c:v>
                </c:pt>
                <c:pt idx="9232">
                  <c:v>0.66744589999999993</c:v>
                </c:pt>
                <c:pt idx="9233">
                  <c:v>0.66744589999999993</c:v>
                </c:pt>
                <c:pt idx="9234">
                  <c:v>0.66436990000000007</c:v>
                </c:pt>
                <c:pt idx="9235">
                  <c:v>0.6705219</c:v>
                </c:pt>
                <c:pt idx="9236">
                  <c:v>0.67667290000000002</c:v>
                </c:pt>
                <c:pt idx="9237">
                  <c:v>0.67667290000000002</c:v>
                </c:pt>
                <c:pt idx="9238">
                  <c:v>0.67359790000000008</c:v>
                </c:pt>
                <c:pt idx="9239">
                  <c:v>0.67667290000000002</c:v>
                </c:pt>
                <c:pt idx="9240">
                  <c:v>0.6797489000000001</c:v>
                </c:pt>
                <c:pt idx="9241">
                  <c:v>0.6797489000000001</c:v>
                </c:pt>
                <c:pt idx="9242">
                  <c:v>0.6797489000000001</c:v>
                </c:pt>
                <c:pt idx="9243">
                  <c:v>0.6797489000000001</c:v>
                </c:pt>
                <c:pt idx="9244">
                  <c:v>0.68282489999999996</c:v>
                </c:pt>
                <c:pt idx="9245">
                  <c:v>0.68282489999999996</c:v>
                </c:pt>
                <c:pt idx="9246">
                  <c:v>0.68282489999999996</c:v>
                </c:pt>
                <c:pt idx="9247">
                  <c:v>0.68282489999999996</c:v>
                </c:pt>
                <c:pt idx="9248">
                  <c:v>0.68590090000000004</c:v>
                </c:pt>
                <c:pt idx="9249">
                  <c:v>0.68590090000000004</c:v>
                </c:pt>
                <c:pt idx="9250">
                  <c:v>0.68590090000000004</c:v>
                </c:pt>
                <c:pt idx="9251">
                  <c:v>0.68590090000000004</c:v>
                </c:pt>
                <c:pt idx="9252">
                  <c:v>0.68590090000000004</c:v>
                </c:pt>
                <c:pt idx="9253">
                  <c:v>0.68590090000000004</c:v>
                </c:pt>
                <c:pt idx="9254">
                  <c:v>0.68590090000000004</c:v>
                </c:pt>
                <c:pt idx="9255">
                  <c:v>0.68590090000000004</c:v>
                </c:pt>
                <c:pt idx="9256">
                  <c:v>0.68897690000000011</c:v>
                </c:pt>
                <c:pt idx="9257">
                  <c:v>0.68897690000000011</c:v>
                </c:pt>
                <c:pt idx="9258">
                  <c:v>0.68897690000000011</c:v>
                </c:pt>
                <c:pt idx="9259">
                  <c:v>0.68897690000000011</c:v>
                </c:pt>
                <c:pt idx="9260">
                  <c:v>0.69205190000000005</c:v>
                </c:pt>
                <c:pt idx="9261">
                  <c:v>0.69205190000000005</c:v>
                </c:pt>
                <c:pt idx="9262">
                  <c:v>0.69205190000000005</c:v>
                </c:pt>
                <c:pt idx="9263">
                  <c:v>0.69205190000000005</c:v>
                </c:pt>
                <c:pt idx="9264">
                  <c:v>0.68897690000000011</c:v>
                </c:pt>
                <c:pt idx="9265">
                  <c:v>0.69205190000000005</c:v>
                </c:pt>
                <c:pt idx="9266">
                  <c:v>0.69205190000000005</c:v>
                </c:pt>
                <c:pt idx="9267">
                  <c:v>0.69205190000000005</c:v>
                </c:pt>
                <c:pt idx="9268">
                  <c:v>0.69205190000000005</c:v>
                </c:pt>
                <c:pt idx="9269">
                  <c:v>0.69205190000000005</c:v>
                </c:pt>
                <c:pt idx="9270">
                  <c:v>0.69205190000000005</c:v>
                </c:pt>
                <c:pt idx="9271">
                  <c:v>0.69205190000000005</c:v>
                </c:pt>
                <c:pt idx="9272">
                  <c:v>0.68897690000000011</c:v>
                </c:pt>
                <c:pt idx="9273">
                  <c:v>0.68897690000000011</c:v>
                </c:pt>
                <c:pt idx="9274">
                  <c:v>0.69205190000000005</c:v>
                </c:pt>
                <c:pt idx="9275">
                  <c:v>0.69512790000000013</c:v>
                </c:pt>
                <c:pt idx="9276">
                  <c:v>0.69512790000000013</c:v>
                </c:pt>
                <c:pt idx="9277">
                  <c:v>0.69512790000000013</c:v>
                </c:pt>
                <c:pt idx="9278">
                  <c:v>0.69205190000000005</c:v>
                </c:pt>
                <c:pt idx="9279">
                  <c:v>0.68897690000000011</c:v>
                </c:pt>
                <c:pt idx="9280">
                  <c:v>0.68897690000000011</c:v>
                </c:pt>
                <c:pt idx="9281">
                  <c:v>0.68897690000000011</c:v>
                </c:pt>
                <c:pt idx="9282">
                  <c:v>0.68897690000000011</c:v>
                </c:pt>
                <c:pt idx="9283">
                  <c:v>0.69205190000000005</c:v>
                </c:pt>
                <c:pt idx="9284">
                  <c:v>0.69205190000000005</c:v>
                </c:pt>
                <c:pt idx="9285">
                  <c:v>0.69205190000000005</c:v>
                </c:pt>
                <c:pt idx="9286">
                  <c:v>0.69205190000000005</c:v>
                </c:pt>
                <c:pt idx="9287">
                  <c:v>0.69205190000000005</c:v>
                </c:pt>
                <c:pt idx="9288">
                  <c:v>0.69512790000000013</c:v>
                </c:pt>
                <c:pt idx="9289">
                  <c:v>0.69512790000000013</c:v>
                </c:pt>
                <c:pt idx="9290">
                  <c:v>0.69512790000000013</c:v>
                </c:pt>
                <c:pt idx="9291">
                  <c:v>0.69205190000000005</c:v>
                </c:pt>
                <c:pt idx="9292">
                  <c:v>0.69205190000000005</c:v>
                </c:pt>
                <c:pt idx="9293">
                  <c:v>0.69205190000000005</c:v>
                </c:pt>
                <c:pt idx="9294">
                  <c:v>0.69205190000000005</c:v>
                </c:pt>
                <c:pt idx="9295">
                  <c:v>0.69512790000000013</c:v>
                </c:pt>
                <c:pt idx="9296">
                  <c:v>0.69512790000000013</c:v>
                </c:pt>
                <c:pt idx="9297">
                  <c:v>0.69512790000000013</c:v>
                </c:pt>
                <c:pt idx="9298">
                  <c:v>0.69512790000000013</c:v>
                </c:pt>
                <c:pt idx="9299">
                  <c:v>0.69205190000000005</c:v>
                </c:pt>
                <c:pt idx="9300">
                  <c:v>0.69205190000000005</c:v>
                </c:pt>
                <c:pt idx="9301">
                  <c:v>0.69205190000000005</c:v>
                </c:pt>
                <c:pt idx="9302">
                  <c:v>0.69205190000000005</c:v>
                </c:pt>
                <c:pt idx="9303">
                  <c:v>0.68897690000000011</c:v>
                </c:pt>
                <c:pt idx="9304">
                  <c:v>0.68590090000000004</c:v>
                </c:pt>
                <c:pt idx="9305">
                  <c:v>0.68590090000000004</c:v>
                </c:pt>
                <c:pt idx="9306">
                  <c:v>0.68590090000000004</c:v>
                </c:pt>
                <c:pt idx="9307">
                  <c:v>0.68590090000000004</c:v>
                </c:pt>
                <c:pt idx="9308">
                  <c:v>0.68590090000000004</c:v>
                </c:pt>
                <c:pt idx="9309">
                  <c:v>0.68590090000000004</c:v>
                </c:pt>
                <c:pt idx="9310">
                  <c:v>0.68590090000000004</c:v>
                </c:pt>
                <c:pt idx="9311">
                  <c:v>0.68590090000000004</c:v>
                </c:pt>
                <c:pt idx="9312">
                  <c:v>0.68590090000000004</c:v>
                </c:pt>
                <c:pt idx="9313">
                  <c:v>0.68897690000000011</c:v>
                </c:pt>
                <c:pt idx="9314">
                  <c:v>0.68897690000000011</c:v>
                </c:pt>
                <c:pt idx="9315">
                  <c:v>0.69205190000000005</c:v>
                </c:pt>
                <c:pt idx="9316">
                  <c:v>0.69205190000000005</c:v>
                </c:pt>
                <c:pt idx="9317">
                  <c:v>0.69205190000000005</c:v>
                </c:pt>
                <c:pt idx="9318">
                  <c:v>0.69205190000000005</c:v>
                </c:pt>
                <c:pt idx="9319">
                  <c:v>0.69205190000000005</c:v>
                </c:pt>
                <c:pt idx="9320">
                  <c:v>0.69205190000000005</c:v>
                </c:pt>
                <c:pt idx="9321">
                  <c:v>0.68897690000000011</c:v>
                </c:pt>
                <c:pt idx="9322">
                  <c:v>0.68897690000000011</c:v>
                </c:pt>
                <c:pt idx="9323">
                  <c:v>0.68897690000000011</c:v>
                </c:pt>
                <c:pt idx="9324">
                  <c:v>0.68897690000000011</c:v>
                </c:pt>
                <c:pt idx="9325">
                  <c:v>0.68897690000000011</c:v>
                </c:pt>
                <c:pt idx="9326">
                  <c:v>0.68897690000000011</c:v>
                </c:pt>
                <c:pt idx="9327">
                  <c:v>0.69205190000000005</c:v>
                </c:pt>
                <c:pt idx="9328">
                  <c:v>0.68897690000000011</c:v>
                </c:pt>
                <c:pt idx="9329">
                  <c:v>0.68897690000000011</c:v>
                </c:pt>
                <c:pt idx="9330">
                  <c:v>0.69512790000000013</c:v>
                </c:pt>
                <c:pt idx="9331">
                  <c:v>0.69205190000000005</c:v>
                </c:pt>
                <c:pt idx="9332">
                  <c:v>0.69205190000000005</c:v>
                </c:pt>
                <c:pt idx="9333">
                  <c:v>0.69512790000000013</c:v>
                </c:pt>
                <c:pt idx="9334">
                  <c:v>0.69512790000000013</c:v>
                </c:pt>
                <c:pt idx="9335">
                  <c:v>0.69512790000000013</c:v>
                </c:pt>
                <c:pt idx="9336">
                  <c:v>0.69512790000000013</c:v>
                </c:pt>
                <c:pt idx="9337">
                  <c:v>0.69512790000000013</c:v>
                </c:pt>
                <c:pt idx="9338">
                  <c:v>0.69820389999999999</c:v>
                </c:pt>
                <c:pt idx="9339">
                  <c:v>0.69820389999999999</c:v>
                </c:pt>
                <c:pt idx="9340">
                  <c:v>0.69820389999999999</c:v>
                </c:pt>
                <c:pt idx="9341">
                  <c:v>0.69820389999999999</c:v>
                </c:pt>
                <c:pt idx="9342">
                  <c:v>0.69820389999999999</c:v>
                </c:pt>
                <c:pt idx="9343">
                  <c:v>0.69820389999999999</c:v>
                </c:pt>
                <c:pt idx="9344">
                  <c:v>0.69512790000000013</c:v>
                </c:pt>
                <c:pt idx="9345">
                  <c:v>0.69512790000000013</c:v>
                </c:pt>
                <c:pt idx="9346">
                  <c:v>0.69512790000000013</c:v>
                </c:pt>
                <c:pt idx="9347">
                  <c:v>0.69512790000000013</c:v>
                </c:pt>
                <c:pt idx="9348">
                  <c:v>0.69512790000000013</c:v>
                </c:pt>
                <c:pt idx="9349">
                  <c:v>0.69512790000000013</c:v>
                </c:pt>
                <c:pt idx="9350">
                  <c:v>0.69512790000000013</c:v>
                </c:pt>
                <c:pt idx="9351">
                  <c:v>0.69820389999999999</c:v>
                </c:pt>
                <c:pt idx="9352">
                  <c:v>0.69820389999999999</c:v>
                </c:pt>
                <c:pt idx="9353">
                  <c:v>0.69820389999999999</c:v>
                </c:pt>
                <c:pt idx="9354">
                  <c:v>0.69820389999999999</c:v>
                </c:pt>
                <c:pt idx="9355">
                  <c:v>0.69820389999999999</c:v>
                </c:pt>
                <c:pt idx="9356">
                  <c:v>0.69820389999999999</c:v>
                </c:pt>
                <c:pt idx="9357">
                  <c:v>0.70127990000000007</c:v>
                </c:pt>
                <c:pt idx="9358">
                  <c:v>0.70127990000000007</c:v>
                </c:pt>
                <c:pt idx="9359">
                  <c:v>0.70127990000000007</c:v>
                </c:pt>
                <c:pt idx="9360">
                  <c:v>0.70435590000000015</c:v>
                </c:pt>
                <c:pt idx="9361">
                  <c:v>0.70743090000000008</c:v>
                </c:pt>
                <c:pt idx="9362">
                  <c:v>0.70743090000000008</c:v>
                </c:pt>
                <c:pt idx="9363">
                  <c:v>0.70743090000000008</c:v>
                </c:pt>
                <c:pt idx="9364">
                  <c:v>0.70743090000000008</c:v>
                </c:pt>
                <c:pt idx="9365">
                  <c:v>0.70743090000000008</c:v>
                </c:pt>
                <c:pt idx="9366">
                  <c:v>0.70743090000000008</c:v>
                </c:pt>
                <c:pt idx="9367">
                  <c:v>0.70743090000000008</c:v>
                </c:pt>
                <c:pt idx="9368">
                  <c:v>0.71050689999999994</c:v>
                </c:pt>
                <c:pt idx="9369">
                  <c:v>0.71050689999999994</c:v>
                </c:pt>
                <c:pt idx="9370">
                  <c:v>0.71050689999999994</c:v>
                </c:pt>
                <c:pt idx="9371">
                  <c:v>0.71050689999999994</c:v>
                </c:pt>
                <c:pt idx="9372">
                  <c:v>0.71050689999999994</c:v>
                </c:pt>
                <c:pt idx="9373">
                  <c:v>0.71050689999999994</c:v>
                </c:pt>
                <c:pt idx="9374">
                  <c:v>0.71050689999999994</c:v>
                </c:pt>
                <c:pt idx="9375">
                  <c:v>0.71358290000000002</c:v>
                </c:pt>
                <c:pt idx="9376">
                  <c:v>0.71358290000000002</c:v>
                </c:pt>
                <c:pt idx="9377">
                  <c:v>0.71358290000000002</c:v>
                </c:pt>
                <c:pt idx="9378">
                  <c:v>0.71358290000000002</c:v>
                </c:pt>
                <c:pt idx="9379">
                  <c:v>0.71358290000000002</c:v>
                </c:pt>
                <c:pt idx="9380">
                  <c:v>0.7166589000000001</c:v>
                </c:pt>
                <c:pt idx="9381">
                  <c:v>0.7166589000000001</c:v>
                </c:pt>
                <c:pt idx="9382">
                  <c:v>0.7166589000000001</c:v>
                </c:pt>
                <c:pt idx="9383">
                  <c:v>0.71973390000000004</c:v>
                </c:pt>
                <c:pt idx="9384">
                  <c:v>0.71973390000000004</c:v>
                </c:pt>
                <c:pt idx="9385">
                  <c:v>0.71973390000000004</c:v>
                </c:pt>
                <c:pt idx="9386">
                  <c:v>0.71973390000000004</c:v>
                </c:pt>
                <c:pt idx="9387">
                  <c:v>0.7166589000000001</c:v>
                </c:pt>
                <c:pt idx="9388">
                  <c:v>0.7166589000000001</c:v>
                </c:pt>
                <c:pt idx="9389">
                  <c:v>0.7166589000000001</c:v>
                </c:pt>
                <c:pt idx="9390">
                  <c:v>0.7166589000000001</c:v>
                </c:pt>
                <c:pt idx="9391">
                  <c:v>0.71973390000000004</c:v>
                </c:pt>
                <c:pt idx="9392">
                  <c:v>0.71973390000000004</c:v>
                </c:pt>
                <c:pt idx="9393">
                  <c:v>0.71973390000000004</c:v>
                </c:pt>
                <c:pt idx="9394">
                  <c:v>0.71973390000000004</c:v>
                </c:pt>
                <c:pt idx="9395">
                  <c:v>0.71973390000000004</c:v>
                </c:pt>
                <c:pt idx="9396">
                  <c:v>0.71973390000000004</c:v>
                </c:pt>
                <c:pt idx="9397">
                  <c:v>0.71973390000000004</c:v>
                </c:pt>
                <c:pt idx="9398">
                  <c:v>0.71973390000000004</c:v>
                </c:pt>
                <c:pt idx="9399">
                  <c:v>0.71973390000000004</c:v>
                </c:pt>
                <c:pt idx="9400">
                  <c:v>0.71973390000000004</c:v>
                </c:pt>
                <c:pt idx="9401">
                  <c:v>0.7166589000000001</c:v>
                </c:pt>
                <c:pt idx="9402">
                  <c:v>0.7166589000000001</c:v>
                </c:pt>
                <c:pt idx="9403">
                  <c:v>0.71973390000000004</c:v>
                </c:pt>
                <c:pt idx="9404">
                  <c:v>0.71973390000000004</c:v>
                </c:pt>
                <c:pt idx="9405">
                  <c:v>0.71973390000000004</c:v>
                </c:pt>
                <c:pt idx="9406">
                  <c:v>0.72280990000000012</c:v>
                </c:pt>
                <c:pt idx="9407">
                  <c:v>0.72280990000000012</c:v>
                </c:pt>
                <c:pt idx="9408">
                  <c:v>0.72280990000000012</c:v>
                </c:pt>
                <c:pt idx="9409">
                  <c:v>0.72280990000000012</c:v>
                </c:pt>
                <c:pt idx="9410">
                  <c:v>0.72280990000000012</c:v>
                </c:pt>
                <c:pt idx="9411">
                  <c:v>0.72280990000000012</c:v>
                </c:pt>
                <c:pt idx="9412">
                  <c:v>0.72280990000000012</c:v>
                </c:pt>
                <c:pt idx="9413">
                  <c:v>0.72280990000000012</c:v>
                </c:pt>
                <c:pt idx="9414">
                  <c:v>0.72280990000000012</c:v>
                </c:pt>
                <c:pt idx="9415">
                  <c:v>0.72280990000000012</c:v>
                </c:pt>
                <c:pt idx="9416">
                  <c:v>0.72280990000000012</c:v>
                </c:pt>
                <c:pt idx="9417">
                  <c:v>0.72280990000000012</c:v>
                </c:pt>
                <c:pt idx="9418">
                  <c:v>0.72280990000000012</c:v>
                </c:pt>
                <c:pt idx="9419">
                  <c:v>0.71973390000000004</c:v>
                </c:pt>
                <c:pt idx="9420">
                  <c:v>0.71973390000000004</c:v>
                </c:pt>
                <c:pt idx="9421">
                  <c:v>0.71973390000000004</c:v>
                </c:pt>
                <c:pt idx="9422">
                  <c:v>0.71973390000000004</c:v>
                </c:pt>
                <c:pt idx="9423">
                  <c:v>0.71973390000000004</c:v>
                </c:pt>
                <c:pt idx="9424">
                  <c:v>0.71973390000000004</c:v>
                </c:pt>
                <c:pt idx="9425">
                  <c:v>0.71973390000000004</c:v>
                </c:pt>
                <c:pt idx="9426">
                  <c:v>0.71973390000000004</c:v>
                </c:pt>
                <c:pt idx="9427">
                  <c:v>0.71973390000000004</c:v>
                </c:pt>
                <c:pt idx="9428">
                  <c:v>0.71973390000000004</c:v>
                </c:pt>
                <c:pt idx="9429">
                  <c:v>0.72280990000000012</c:v>
                </c:pt>
                <c:pt idx="9430">
                  <c:v>0.72280990000000012</c:v>
                </c:pt>
                <c:pt idx="9431">
                  <c:v>0.72280990000000012</c:v>
                </c:pt>
                <c:pt idx="9432">
                  <c:v>0.72280990000000012</c:v>
                </c:pt>
                <c:pt idx="9433">
                  <c:v>0.72280990000000012</c:v>
                </c:pt>
                <c:pt idx="9434">
                  <c:v>0.72588589999999997</c:v>
                </c:pt>
                <c:pt idx="9435">
                  <c:v>0.72588589999999997</c:v>
                </c:pt>
                <c:pt idx="9436">
                  <c:v>0.72588589999999997</c:v>
                </c:pt>
                <c:pt idx="9437">
                  <c:v>0.72588589999999997</c:v>
                </c:pt>
                <c:pt idx="9438">
                  <c:v>0.72588589999999997</c:v>
                </c:pt>
                <c:pt idx="9439">
                  <c:v>0.72896190000000005</c:v>
                </c:pt>
                <c:pt idx="9440">
                  <c:v>0.72896190000000005</c:v>
                </c:pt>
                <c:pt idx="9441">
                  <c:v>0.73203790000000013</c:v>
                </c:pt>
                <c:pt idx="9442">
                  <c:v>0.73203790000000013</c:v>
                </c:pt>
                <c:pt idx="9443">
                  <c:v>0.73203790000000013</c:v>
                </c:pt>
                <c:pt idx="9444">
                  <c:v>0.73203790000000013</c:v>
                </c:pt>
                <c:pt idx="9445">
                  <c:v>0.73203790000000013</c:v>
                </c:pt>
                <c:pt idx="9446">
                  <c:v>0.73203790000000013</c:v>
                </c:pt>
                <c:pt idx="9447">
                  <c:v>0.73203790000000013</c:v>
                </c:pt>
                <c:pt idx="9448">
                  <c:v>0.73203790000000013</c:v>
                </c:pt>
                <c:pt idx="9449">
                  <c:v>0.73203790000000013</c:v>
                </c:pt>
                <c:pt idx="9450">
                  <c:v>0.73203790000000013</c:v>
                </c:pt>
                <c:pt idx="9451">
                  <c:v>0.73203790000000013</c:v>
                </c:pt>
                <c:pt idx="9452">
                  <c:v>0.73203790000000013</c:v>
                </c:pt>
                <c:pt idx="9453">
                  <c:v>0.73203790000000013</c:v>
                </c:pt>
                <c:pt idx="9454">
                  <c:v>0.73203790000000013</c:v>
                </c:pt>
                <c:pt idx="9455">
                  <c:v>0.73511290000000007</c:v>
                </c:pt>
                <c:pt idx="9456">
                  <c:v>0.73818889999999993</c:v>
                </c:pt>
                <c:pt idx="9457">
                  <c:v>0.7412649</c:v>
                </c:pt>
                <c:pt idx="9458">
                  <c:v>0.7412649</c:v>
                </c:pt>
                <c:pt idx="9459">
                  <c:v>0.7412649</c:v>
                </c:pt>
                <c:pt idx="9460">
                  <c:v>0.7412649</c:v>
                </c:pt>
                <c:pt idx="9461">
                  <c:v>0.7412649</c:v>
                </c:pt>
                <c:pt idx="9462">
                  <c:v>0.7412649</c:v>
                </c:pt>
                <c:pt idx="9463">
                  <c:v>0.74434090000000008</c:v>
                </c:pt>
                <c:pt idx="9464">
                  <c:v>0.74434090000000008</c:v>
                </c:pt>
                <c:pt idx="9465">
                  <c:v>0.74434090000000008</c:v>
                </c:pt>
                <c:pt idx="9466">
                  <c:v>0.74434090000000008</c:v>
                </c:pt>
                <c:pt idx="9467">
                  <c:v>0.74434090000000008</c:v>
                </c:pt>
                <c:pt idx="9468">
                  <c:v>0.74434090000000008</c:v>
                </c:pt>
                <c:pt idx="9469">
                  <c:v>0.74741689999999994</c:v>
                </c:pt>
                <c:pt idx="9470">
                  <c:v>0.7504919000000001</c:v>
                </c:pt>
                <c:pt idx="9471">
                  <c:v>0.7504919000000001</c:v>
                </c:pt>
                <c:pt idx="9472">
                  <c:v>0.7504919000000001</c:v>
                </c:pt>
                <c:pt idx="9473">
                  <c:v>0.7504919000000001</c:v>
                </c:pt>
                <c:pt idx="9474">
                  <c:v>0.7504919000000001</c:v>
                </c:pt>
                <c:pt idx="9475">
                  <c:v>0.7504919000000001</c:v>
                </c:pt>
                <c:pt idx="9476">
                  <c:v>0.7504919000000001</c:v>
                </c:pt>
                <c:pt idx="9477">
                  <c:v>0.7504919000000001</c:v>
                </c:pt>
                <c:pt idx="9478">
                  <c:v>0.7504919000000001</c:v>
                </c:pt>
                <c:pt idx="9479">
                  <c:v>0.75356789999999996</c:v>
                </c:pt>
                <c:pt idx="9480">
                  <c:v>0.75356789999999996</c:v>
                </c:pt>
                <c:pt idx="9481">
                  <c:v>0.75664390000000004</c:v>
                </c:pt>
                <c:pt idx="9482">
                  <c:v>0.75664390000000004</c:v>
                </c:pt>
                <c:pt idx="9483">
                  <c:v>0.75664390000000004</c:v>
                </c:pt>
                <c:pt idx="9484">
                  <c:v>0.75664390000000004</c:v>
                </c:pt>
                <c:pt idx="9485">
                  <c:v>0.75664390000000004</c:v>
                </c:pt>
                <c:pt idx="9486">
                  <c:v>0.75664390000000004</c:v>
                </c:pt>
                <c:pt idx="9487">
                  <c:v>0.75664390000000004</c:v>
                </c:pt>
                <c:pt idx="9488">
                  <c:v>0.75664390000000004</c:v>
                </c:pt>
                <c:pt idx="9489">
                  <c:v>0.75664390000000004</c:v>
                </c:pt>
                <c:pt idx="9490">
                  <c:v>0.75664390000000004</c:v>
                </c:pt>
                <c:pt idx="9491">
                  <c:v>0.75664390000000004</c:v>
                </c:pt>
                <c:pt idx="9492">
                  <c:v>0.75664390000000004</c:v>
                </c:pt>
                <c:pt idx="9493">
                  <c:v>0.75664390000000004</c:v>
                </c:pt>
                <c:pt idx="9494">
                  <c:v>0.75664390000000004</c:v>
                </c:pt>
                <c:pt idx="9495">
                  <c:v>0.75664390000000004</c:v>
                </c:pt>
                <c:pt idx="9496">
                  <c:v>0.75664390000000004</c:v>
                </c:pt>
                <c:pt idx="9497">
                  <c:v>0.75664390000000004</c:v>
                </c:pt>
                <c:pt idx="9498">
                  <c:v>0.75664390000000004</c:v>
                </c:pt>
                <c:pt idx="9499">
                  <c:v>0.75664390000000004</c:v>
                </c:pt>
                <c:pt idx="9500">
                  <c:v>0.75664390000000004</c:v>
                </c:pt>
                <c:pt idx="9501">
                  <c:v>0.75971990000000011</c:v>
                </c:pt>
                <c:pt idx="9502">
                  <c:v>0.75971990000000011</c:v>
                </c:pt>
                <c:pt idx="9503">
                  <c:v>0.75971990000000011</c:v>
                </c:pt>
                <c:pt idx="9504">
                  <c:v>0.75971990000000011</c:v>
                </c:pt>
                <c:pt idx="9505">
                  <c:v>0.76279490000000005</c:v>
                </c:pt>
                <c:pt idx="9506">
                  <c:v>0.76279490000000005</c:v>
                </c:pt>
                <c:pt idx="9507">
                  <c:v>0.76279490000000005</c:v>
                </c:pt>
                <c:pt idx="9508">
                  <c:v>0.76587090000000013</c:v>
                </c:pt>
                <c:pt idx="9509">
                  <c:v>0.76894689999999999</c:v>
                </c:pt>
                <c:pt idx="9510">
                  <c:v>0.76894689999999999</c:v>
                </c:pt>
                <c:pt idx="9511">
                  <c:v>0.76894689999999999</c:v>
                </c:pt>
                <c:pt idx="9512">
                  <c:v>0.76587090000000013</c:v>
                </c:pt>
                <c:pt idx="9513">
                  <c:v>0.76894689999999999</c:v>
                </c:pt>
                <c:pt idx="9514">
                  <c:v>0.76894689999999999</c:v>
                </c:pt>
                <c:pt idx="9515">
                  <c:v>0.76894689999999999</c:v>
                </c:pt>
                <c:pt idx="9516">
                  <c:v>0.76894689999999999</c:v>
                </c:pt>
                <c:pt idx="9517">
                  <c:v>0.77202290000000007</c:v>
                </c:pt>
                <c:pt idx="9518">
                  <c:v>0.77509890000000015</c:v>
                </c:pt>
                <c:pt idx="9519">
                  <c:v>0.77509890000000015</c:v>
                </c:pt>
                <c:pt idx="9520">
                  <c:v>0.77817390000000008</c:v>
                </c:pt>
                <c:pt idx="9521">
                  <c:v>0.77817390000000008</c:v>
                </c:pt>
                <c:pt idx="9522">
                  <c:v>0.77817390000000008</c:v>
                </c:pt>
                <c:pt idx="9523">
                  <c:v>0.77817390000000008</c:v>
                </c:pt>
                <c:pt idx="9524">
                  <c:v>0.77817390000000008</c:v>
                </c:pt>
                <c:pt idx="9525">
                  <c:v>0.77817390000000008</c:v>
                </c:pt>
                <c:pt idx="9526">
                  <c:v>0.77817390000000008</c:v>
                </c:pt>
                <c:pt idx="9527">
                  <c:v>0.77817390000000008</c:v>
                </c:pt>
                <c:pt idx="9528">
                  <c:v>0.78124989999999994</c:v>
                </c:pt>
                <c:pt idx="9529">
                  <c:v>0.78124989999999994</c:v>
                </c:pt>
                <c:pt idx="9530">
                  <c:v>0.78124989999999994</c:v>
                </c:pt>
                <c:pt idx="9531">
                  <c:v>0.78124989999999994</c:v>
                </c:pt>
                <c:pt idx="9532">
                  <c:v>0.78124989999999994</c:v>
                </c:pt>
                <c:pt idx="9533">
                  <c:v>0.78124989999999994</c:v>
                </c:pt>
                <c:pt idx="9534">
                  <c:v>0.78432590000000002</c:v>
                </c:pt>
                <c:pt idx="9535">
                  <c:v>0.7874019000000001</c:v>
                </c:pt>
                <c:pt idx="9536">
                  <c:v>0.7874019000000001</c:v>
                </c:pt>
                <c:pt idx="9537">
                  <c:v>0.7874019000000001</c:v>
                </c:pt>
                <c:pt idx="9538">
                  <c:v>0.7874019000000001</c:v>
                </c:pt>
                <c:pt idx="9539">
                  <c:v>0.7874019000000001</c:v>
                </c:pt>
                <c:pt idx="9540">
                  <c:v>0.7874019000000001</c:v>
                </c:pt>
                <c:pt idx="9541">
                  <c:v>0.7874019000000001</c:v>
                </c:pt>
                <c:pt idx="9542">
                  <c:v>0.7874019000000001</c:v>
                </c:pt>
                <c:pt idx="9543">
                  <c:v>0.7874019000000001</c:v>
                </c:pt>
                <c:pt idx="9544">
                  <c:v>0.7874019000000001</c:v>
                </c:pt>
                <c:pt idx="9545">
                  <c:v>0.7874019000000001</c:v>
                </c:pt>
                <c:pt idx="9546">
                  <c:v>0.7874019000000001</c:v>
                </c:pt>
                <c:pt idx="9547">
                  <c:v>0.79047789999999996</c:v>
                </c:pt>
                <c:pt idx="9548">
                  <c:v>0.79047789999999996</c:v>
                </c:pt>
                <c:pt idx="9549">
                  <c:v>0.79047789999999996</c:v>
                </c:pt>
                <c:pt idx="9550">
                  <c:v>0.79047789999999996</c:v>
                </c:pt>
                <c:pt idx="9551">
                  <c:v>0.79047789999999996</c:v>
                </c:pt>
                <c:pt idx="9552">
                  <c:v>0.79047789999999996</c:v>
                </c:pt>
                <c:pt idx="9553">
                  <c:v>0.79047789999999996</c:v>
                </c:pt>
                <c:pt idx="9554">
                  <c:v>0.79047789999999996</c:v>
                </c:pt>
                <c:pt idx="9555">
                  <c:v>0.79355290000000012</c:v>
                </c:pt>
                <c:pt idx="9556">
                  <c:v>0.79355290000000012</c:v>
                </c:pt>
                <c:pt idx="9557">
                  <c:v>0.79662889999999997</c:v>
                </c:pt>
                <c:pt idx="9558">
                  <c:v>0.79662889999999997</c:v>
                </c:pt>
                <c:pt idx="9559">
                  <c:v>0.79970490000000005</c:v>
                </c:pt>
                <c:pt idx="9560">
                  <c:v>0.80278090000000013</c:v>
                </c:pt>
                <c:pt idx="9561">
                  <c:v>0.80278090000000013</c:v>
                </c:pt>
                <c:pt idx="9562">
                  <c:v>0.80278090000000013</c:v>
                </c:pt>
                <c:pt idx="9563">
                  <c:v>0.80278090000000013</c:v>
                </c:pt>
                <c:pt idx="9564">
                  <c:v>0.79970490000000005</c:v>
                </c:pt>
                <c:pt idx="9565">
                  <c:v>0.79970490000000005</c:v>
                </c:pt>
                <c:pt idx="9566">
                  <c:v>0.79970490000000005</c:v>
                </c:pt>
                <c:pt idx="9567">
                  <c:v>0.79970490000000005</c:v>
                </c:pt>
                <c:pt idx="9568">
                  <c:v>0.79970490000000005</c:v>
                </c:pt>
                <c:pt idx="9569">
                  <c:v>0.79970490000000005</c:v>
                </c:pt>
                <c:pt idx="9570">
                  <c:v>0.79970490000000005</c:v>
                </c:pt>
                <c:pt idx="9571">
                  <c:v>0.79970490000000005</c:v>
                </c:pt>
                <c:pt idx="9572">
                  <c:v>0.80278090000000013</c:v>
                </c:pt>
                <c:pt idx="9573">
                  <c:v>0.80278090000000013</c:v>
                </c:pt>
                <c:pt idx="9574">
                  <c:v>0.80278090000000013</c:v>
                </c:pt>
                <c:pt idx="9575">
                  <c:v>0.80278090000000013</c:v>
                </c:pt>
                <c:pt idx="9576">
                  <c:v>0.80278090000000013</c:v>
                </c:pt>
                <c:pt idx="9577">
                  <c:v>0.80585590000000007</c:v>
                </c:pt>
                <c:pt idx="9578">
                  <c:v>0.80585590000000007</c:v>
                </c:pt>
                <c:pt idx="9579">
                  <c:v>0.80585590000000007</c:v>
                </c:pt>
                <c:pt idx="9580">
                  <c:v>0.80585590000000007</c:v>
                </c:pt>
                <c:pt idx="9581">
                  <c:v>0.80585590000000007</c:v>
                </c:pt>
                <c:pt idx="9582">
                  <c:v>0.80585590000000007</c:v>
                </c:pt>
                <c:pt idx="9583">
                  <c:v>0.80585590000000007</c:v>
                </c:pt>
                <c:pt idx="9584">
                  <c:v>0.80893189999999993</c:v>
                </c:pt>
                <c:pt idx="9585">
                  <c:v>0.80893189999999993</c:v>
                </c:pt>
                <c:pt idx="9586">
                  <c:v>0.80585590000000007</c:v>
                </c:pt>
                <c:pt idx="9587">
                  <c:v>0.80893189999999993</c:v>
                </c:pt>
                <c:pt idx="9588">
                  <c:v>0.8120079</c:v>
                </c:pt>
                <c:pt idx="9589">
                  <c:v>0.80893189999999993</c:v>
                </c:pt>
                <c:pt idx="9590">
                  <c:v>0.80893189999999993</c:v>
                </c:pt>
                <c:pt idx="9591">
                  <c:v>0.8120079</c:v>
                </c:pt>
                <c:pt idx="9592">
                  <c:v>0.8120079</c:v>
                </c:pt>
                <c:pt idx="9593">
                  <c:v>0.8120079</c:v>
                </c:pt>
                <c:pt idx="9594">
                  <c:v>0.8120079</c:v>
                </c:pt>
                <c:pt idx="9595">
                  <c:v>0.8120079</c:v>
                </c:pt>
                <c:pt idx="9596">
                  <c:v>0.8120079</c:v>
                </c:pt>
                <c:pt idx="9597">
                  <c:v>0.8120079</c:v>
                </c:pt>
                <c:pt idx="9598">
                  <c:v>0.81508390000000008</c:v>
                </c:pt>
                <c:pt idx="9599">
                  <c:v>0.81815989999999994</c:v>
                </c:pt>
                <c:pt idx="9600">
                  <c:v>0.8212349000000001</c:v>
                </c:pt>
                <c:pt idx="9601">
                  <c:v>0.8212349000000001</c:v>
                </c:pt>
                <c:pt idx="9602">
                  <c:v>0.8212349000000001</c:v>
                </c:pt>
                <c:pt idx="9603">
                  <c:v>0.8212349000000001</c:v>
                </c:pt>
                <c:pt idx="9604">
                  <c:v>0.8212349000000001</c:v>
                </c:pt>
                <c:pt idx="9605">
                  <c:v>0.8212349000000001</c:v>
                </c:pt>
                <c:pt idx="9606">
                  <c:v>0.8212349000000001</c:v>
                </c:pt>
                <c:pt idx="9607">
                  <c:v>0.82431089999999996</c:v>
                </c:pt>
                <c:pt idx="9608">
                  <c:v>0.82431089999999996</c:v>
                </c:pt>
                <c:pt idx="9609">
                  <c:v>0.82431089999999996</c:v>
                </c:pt>
                <c:pt idx="9610">
                  <c:v>0.82431089999999996</c:v>
                </c:pt>
                <c:pt idx="9611">
                  <c:v>0.82431089999999996</c:v>
                </c:pt>
                <c:pt idx="9612">
                  <c:v>0.82431089999999996</c:v>
                </c:pt>
                <c:pt idx="9613">
                  <c:v>0.82431089999999996</c:v>
                </c:pt>
                <c:pt idx="9614">
                  <c:v>0.82431089999999996</c:v>
                </c:pt>
                <c:pt idx="9615">
                  <c:v>0.82431089999999996</c:v>
                </c:pt>
                <c:pt idx="9616">
                  <c:v>0.82431089999999996</c:v>
                </c:pt>
                <c:pt idx="9617">
                  <c:v>0.82431089999999996</c:v>
                </c:pt>
                <c:pt idx="9618">
                  <c:v>0.82738690000000004</c:v>
                </c:pt>
                <c:pt idx="9619">
                  <c:v>0.82431089999999996</c:v>
                </c:pt>
                <c:pt idx="9620">
                  <c:v>0.82431089999999996</c:v>
                </c:pt>
                <c:pt idx="9621">
                  <c:v>0.82738690000000004</c:v>
                </c:pt>
                <c:pt idx="9622">
                  <c:v>0.82738690000000004</c:v>
                </c:pt>
                <c:pt idx="9623">
                  <c:v>0.82738690000000004</c:v>
                </c:pt>
                <c:pt idx="9624">
                  <c:v>0.82738690000000004</c:v>
                </c:pt>
                <c:pt idx="9625">
                  <c:v>0.82738690000000004</c:v>
                </c:pt>
                <c:pt idx="9626">
                  <c:v>0.82738690000000004</c:v>
                </c:pt>
                <c:pt idx="9627">
                  <c:v>0.82738690000000004</c:v>
                </c:pt>
                <c:pt idx="9628">
                  <c:v>0.82738690000000004</c:v>
                </c:pt>
                <c:pt idx="9629">
                  <c:v>0.83046290000000011</c:v>
                </c:pt>
                <c:pt idx="9630">
                  <c:v>0.83046290000000011</c:v>
                </c:pt>
                <c:pt idx="9631">
                  <c:v>0.83046290000000011</c:v>
                </c:pt>
                <c:pt idx="9632">
                  <c:v>0.83046290000000011</c:v>
                </c:pt>
                <c:pt idx="9633">
                  <c:v>0.83046290000000011</c:v>
                </c:pt>
                <c:pt idx="9634">
                  <c:v>0.83046290000000011</c:v>
                </c:pt>
                <c:pt idx="9635">
                  <c:v>0.83661390000000013</c:v>
                </c:pt>
                <c:pt idx="9636">
                  <c:v>0.83661390000000013</c:v>
                </c:pt>
                <c:pt idx="9637">
                  <c:v>0.83968989999999999</c:v>
                </c:pt>
                <c:pt idx="9638">
                  <c:v>0.84276590000000007</c:v>
                </c:pt>
                <c:pt idx="9639">
                  <c:v>0.84276590000000007</c:v>
                </c:pt>
                <c:pt idx="9640">
                  <c:v>0.84276590000000007</c:v>
                </c:pt>
                <c:pt idx="9641">
                  <c:v>0.84276590000000007</c:v>
                </c:pt>
                <c:pt idx="9642">
                  <c:v>0.84276590000000007</c:v>
                </c:pt>
                <c:pt idx="9643">
                  <c:v>0.84584190000000015</c:v>
                </c:pt>
                <c:pt idx="9644">
                  <c:v>0.84584190000000015</c:v>
                </c:pt>
                <c:pt idx="9645">
                  <c:v>0.84584190000000015</c:v>
                </c:pt>
                <c:pt idx="9646">
                  <c:v>0.84584190000000015</c:v>
                </c:pt>
                <c:pt idx="9647">
                  <c:v>0.84584190000000015</c:v>
                </c:pt>
                <c:pt idx="9648">
                  <c:v>0.84584190000000015</c:v>
                </c:pt>
                <c:pt idx="9649">
                  <c:v>0.84584190000000015</c:v>
                </c:pt>
                <c:pt idx="9650">
                  <c:v>0.84584190000000015</c:v>
                </c:pt>
                <c:pt idx="9651">
                  <c:v>0.84584190000000015</c:v>
                </c:pt>
                <c:pt idx="9652">
                  <c:v>0.84584190000000015</c:v>
                </c:pt>
                <c:pt idx="9653">
                  <c:v>0.84584190000000015</c:v>
                </c:pt>
                <c:pt idx="9654">
                  <c:v>0.84584190000000015</c:v>
                </c:pt>
                <c:pt idx="9655">
                  <c:v>0.84584190000000015</c:v>
                </c:pt>
                <c:pt idx="9656">
                  <c:v>0.84584190000000015</c:v>
                </c:pt>
                <c:pt idx="9657">
                  <c:v>0.8489179</c:v>
                </c:pt>
                <c:pt idx="9658">
                  <c:v>0.8489179</c:v>
                </c:pt>
                <c:pt idx="9659">
                  <c:v>0.8489179</c:v>
                </c:pt>
                <c:pt idx="9660">
                  <c:v>0.8489179</c:v>
                </c:pt>
                <c:pt idx="9661">
                  <c:v>0.8489179</c:v>
                </c:pt>
                <c:pt idx="9662">
                  <c:v>0.8489179</c:v>
                </c:pt>
                <c:pt idx="9663">
                  <c:v>0.8489179</c:v>
                </c:pt>
                <c:pt idx="9664">
                  <c:v>0.8489179</c:v>
                </c:pt>
                <c:pt idx="9665">
                  <c:v>0.8489179</c:v>
                </c:pt>
                <c:pt idx="9666">
                  <c:v>0.8489179</c:v>
                </c:pt>
                <c:pt idx="9667">
                  <c:v>0.8489179</c:v>
                </c:pt>
                <c:pt idx="9668">
                  <c:v>0.8489179</c:v>
                </c:pt>
                <c:pt idx="9669">
                  <c:v>0.8489179</c:v>
                </c:pt>
                <c:pt idx="9670">
                  <c:v>0.8489179</c:v>
                </c:pt>
                <c:pt idx="9671">
                  <c:v>0.8489179</c:v>
                </c:pt>
                <c:pt idx="9672">
                  <c:v>0.8489179</c:v>
                </c:pt>
                <c:pt idx="9673">
                  <c:v>0.8489179</c:v>
                </c:pt>
                <c:pt idx="9674">
                  <c:v>0.8489179</c:v>
                </c:pt>
                <c:pt idx="9675">
                  <c:v>0.85199289999999994</c:v>
                </c:pt>
                <c:pt idx="9676">
                  <c:v>0.85199289999999994</c:v>
                </c:pt>
                <c:pt idx="9677">
                  <c:v>0.85199289999999994</c:v>
                </c:pt>
                <c:pt idx="9678">
                  <c:v>0.85199289999999994</c:v>
                </c:pt>
                <c:pt idx="9679">
                  <c:v>0.85199289999999994</c:v>
                </c:pt>
                <c:pt idx="9680">
                  <c:v>0.85199289999999994</c:v>
                </c:pt>
                <c:pt idx="9681">
                  <c:v>0.85199289999999994</c:v>
                </c:pt>
                <c:pt idx="9682">
                  <c:v>0.8489179</c:v>
                </c:pt>
                <c:pt idx="9683">
                  <c:v>0.85199289999999994</c:v>
                </c:pt>
                <c:pt idx="9684">
                  <c:v>0.85199289999999994</c:v>
                </c:pt>
                <c:pt idx="9685">
                  <c:v>0.85199289999999994</c:v>
                </c:pt>
                <c:pt idx="9686">
                  <c:v>0.85199289999999994</c:v>
                </c:pt>
                <c:pt idx="9687">
                  <c:v>0.85199289999999994</c:v>
                </c:pt>
                <c:pt idx="9688">
                  <c:v>0.85199289999999994</c:v>
                </c:pt>
                <c:pt idx="9689">
                  <c:v>0.85199289999999994</c:v>
                </c:pt>
                <c:pt idx="9690">
                  <c:v>0.85199289999999994</c:v>
                </c:pt>
                <c:pt idx="9691">
                  <c:v>0.85199289999999994</c:v>
                </c:pt>
                <c:pt idx="9692">
                  <c:v>0.85199289999999994</c:v>
                </c:pt>
                <c:pt idx="9693">
                  <c:v>0.85506890000000002</c:v>
                </c:pt>
                <c:pt idx="9694">
                  <c:v>0.85506890000000002</c:v>
                </c:pt>
                <c:pt idx="9695">
                  <c:v>0.85506890000000002</c:v>
                </c:pt>
                <c:pt idx="9696">
                  <c:v>0.85506890000000002</c:v>
                </c:pt>
                <c:pt idx="9697">
                  <c:v>0.85506890000000002</c:v>
                </c:pt>
                <c:pt idx="9698">
                  <c:v>0.85506890000000002</c:v>
                </c:pt>
                <c:pt idx="9699">
                  <c:v>0.85506890000000002</c:v>
                </c:pt>
                <c:pt idx="9700">
                  <c:v>0.85506890000000002</c:v>
                </c:pt>
                <c:pt idx="9701">
                  <c:v>0.85506890000000002</c:v>
                </c:pt>
                <c:pt idx="9702">
                  <c:v>0.85506890000000002</c:v>
                </c:pt>
                <c:pt idx="9703">
                  <c:v>0.85506890000000002</c:v>
                </c:pt>
                <c:pt idx="9704">
                  <c:v>0.85506890000000002</c:v>
                </c:pt>
                <c:pt idx="9705">
                  <c:v>0.85506890000000002</c:v>
                </c:pt>
                <c:pt idx="9706">
                  <c:v>0.85506890000000002</c:v>
                </c:pt>
                <c:pt idx="9707">
                  <c:v>0.85506890000000002</c:v>
                </c:pt>
                <c:pt idx="9708">
                  <c:v>0.85506890000000002</c:v>
                </c:pt>
                <c:pt idx="9709">
                  <c:v>0.85506890000000002</c:v>
                </c:pt>
                <c:pt idx="9710">
                  <c:v>0.85506890000000002</c:v>
                </c:pt>
                <c:pt idx="9711">
                  <c:v>0.85506890000000002</c:v>
                </c:pt>
                <c:pt idx="9712">
                  <c:v>0.85506890000000002</c:v>
                </c:pt>
                <c:pt idx="9713">
                  <c:v>0.85506890000000002</c:v>
                </c:pt>
                <c:pt idx="9714">
                  <c:v>0.85506890000000002</c:v>
                </c:pt>
                <c:pt idx="9715">
                  <c:v>0.85506890000000002</c:v>
                </c:pt>
                <c:pt idx="9716">
                  <c:v>0.85506890000000002</c:v>
                </c:pt>
                <c:pt idx="9717">
                  <c:v>0.85506890000000002</c:v>
                </c:pt>
                <c:pt idx="9718">
                  <c:v>0.85506890000000002</c:v>
                </c:pt>
                <c:pt idx="9719">
                  <c:v>0.85506890000000002</c:v>
                </c:pt>
                <c:pt idx="9720">
                  <c:v>0.85506890000000002</c:v>
                </c:pt>
                <c:pt idx="9721">
                  <c:v>0.85506890000000002</c:v>
                </c:pt>
                <c:pt idx="9722">
                  <c:v>0.85506890000000002</c:v>
                </c:pt>
                <c:pt idx="9723">
                  <c:v>0.85506890000000002</c:v>
                </c:pt>
                <c:pt idx="9724">
                  <c:v>0.85506890000000002</c:v>
                </c:pt>
                <c:pt idx="9725">
                  <c:v>0.85506890000000002</c:v>
                </c:pt>
                <c:pt idx="9726">
                  <c:v>0.85506890000000002</c:v>
                </c:pt>
                <c:pt idx="9727">
                  <c:v>0.85506890000000002</c:v>
                </c:pt>
                <c:pt idx="9728">
                  <c:v>0.85506890000000002</c:v>
                </c:pt>
                <c:pt idx="9729">
                  <c:v>0.85506890000000002</c:v>
                </c:pt>
                <c:pt idx="9730">
                  <c:v>0.85506890000000002</c:v>
                </c:pt>
                <c:pt idx="9731">
                  <c:v>0.85506890000000002</c:v>
                </c:pt>
                <c:pt idx="9732">
                  <c:v>0.85506890000000002</c:v>
                </c:pt>
                <c:pt idx="9733">
                  <c:v>0.85506890000000002</c:v>
                </c:pt>
                <c:pt idx="9734">
                  <c:v>0.85506890000000002</c:v>
                </c:pt>
                <c:pt idx="9735">
                  <c:v>0.85506890000000002</c:v>
                </c:pt>
                <c:pt idx="9736">
                  <c:v>0.85506890000000002</c:v>
                </c:pt>
                <c:pt idx="9737">
                  <c:v>0.85506890000000002</c:v>
                </c:pt>
                <c:pt idx="9738">
                  <c:v>0.85506890000000002</c:v>
                </c:pt>
                <c:pt idx="9739">
                  <c:v>0.85506890000000002</c:v>
                </c:pt>
                <c:pt idx="9740">
                  <c:v>0.8581449000000001</c:v>
                </c:pt>
                <c:pt idx="9741">
                  <c:v>0.8581449000000001</c:v>
                </c:pt>
                <c:pt idx="9742">
                  <c:v>0.8581449000000001</c:v>
                </c:pt>
                <c:pt idx="9743">
                  <c:v>0.8581449000000001</c:v>
                </c:pt>
                <c:pt idx="9744">
                  <c:v>0.8581449000000001</c:v>
                </c:pt>
                <c:pt idx="9745">
                  <c:v>0.8581449000000001</c:v>
                </c:pt>
                <c:pt idx="9746">
                  <c:v>0.8581449000000001</c:v>
                </c:pt>
                <c:pt idx="9747">
                  <c:v>0.8581449000000001</c:v>
                </c:pt>
                <c:pt idx="9748">
                  <c:v>0.8581449000000001</c:v>
                </c:pt>
                <c:pt idx="9749">
                  <c:v>0.8581449000000001</c:v>
                </c:pt>
                <c:pt idx="9750">
                  <c:v>0.8581449000000001</c:v>
                </c:pt>
                <c:pt idx="9751">
                  <c:v>0.85506890000000002</c:v>
                </c:pt>
                <c:pt idx="9752">
                  <c:v>0.85506890000000002</c:v>
                </c:pt>
                <c:pt idx="9753">
                  <c:v>0.85506890000000002</c:v>
                </c:pt>
                <c:pt idx="9754">
                  <c:v>0.8581449000000001</c:v>
                </c:pt>
                <c:pt idx="9755">
                  <c:v>0.8581449000000001</c:v>
                </c:pt>
                <c:pt idx="9756">
                  <c:v>0.8581449000000001</c:v>
                </c:pt>
                <c:pt idx="9757">
                  <c:v>0.8581449000000001</c:v>
                </c:pt>
                <c:pt idx="9758">
                  <c:v>0.86122089999999996</c:v>
                </c:pt>
                <c:pt idx="9759">
                  <c:v>0.86122089999999996</c:v>
                </c:pt>
                <c:pt idx="9760">
                  <c:v>0.8581449000000001</c:v>
                </c:pt>
                <c:pt idx="9761">
                  <c:v>0.8581449000000001</c:v>
                </c:pt>
                <c:pt idx="9762">
                  <c:v>0.8581449000000001</c:v>
                </c:pt>
                <c:pt idx="9763">
                  <c:v>0.86122089999999996</c:v>
                </c:pt>
                <c:pt idx="9764">
                  <c:v>0.86122089999999996</c:v>
                </c:pt>
                <c:pt idx="9765">
                  <c:v>0.86122089999999996</c:v>
                </c:pt>
                <c:pt idx="9766">
                  <c:v>0.86122089999999996</c:v>
                </c:pt>
                <c:pt idx="9767">
                  <c:v>0.86122089999999996</c:v>
                </c:pt>
                <c:pt idx="9768">
                  <c:v>0.86429590000000012</c:v>
                </c:pt>
                <c:pt idx="9769">
                  <c:v>0.86429590000000012</c:v>
                </c:pt>
                <c:pt idx="9770">
                  <c:v>0.86429590000000012</c:v>
                </c:pt>
                <c:pt idx="9771">
                  <c:v>0.86429590000000012</c:v>
                </c:pt>
                <c:pt idx="9772">
                  <c:v>0.86429590000000012</c:v>
                </c:pt>
                <c:pt idx="9773">
                  <c:v>0.86429590000000012</c:v>
                </c:pt>
                <c:pt idx="9774">
                  <c:v>0.86429590000000012</c:v>
                </c:pt>
                <c:pt idx="9775">
                  <c:v>0.86429590000000012</c:v>
                </c:pt>
                <c:pt idx="9776">
                  <c:v>0.86429590000000012</c:v>
                </c:pt>
                <c:pt idx="9777">
                  <c:v>0.86429590000000012</c:v>
                </c:pt>
                <c:pt idx="9778">
                  <c:v>0.86429590000000012</c:v>
                </c:pt>
                <c:pt idx="9779">
                  <c:v>0.86429590000000012</c:v>
                </c:pt>
                <c:pt idx="9780">
                  <c:v>0.86429590000000012</c:v>
                </c:pt>
                <c:pt idx="9781">
                  <c:v>0.86429590000000012</c:v>
                </c:pt>
                <c:pt idx="9782">
                  <c:v>0.86429590000000012</c:v>
                </c:pt>
                <c:pt idx="9783">
                  <c:v>0.86737189999999997</c:v>
                </c:pt>
                <c:pt idx="9784">
                  <c:v>0.86737189999999997</c:v>
                </c:pt>
                <c:pt idx="9785">
                  <c:v>0.86737189999999997</c:v>
                </c:pt>
                <c:pt idx="9786">
                  <c:v>0.86737189999999997</c:v>
                </c:pt>
                <c:pt idx="9787">
                  <c:v>0.86737189999999997</c:v>
                </c:pt>
                <c:pt idx="9788">
                  <c:v>0.87044790000000005</c:v>
                </c:pt>
                <c:pt idx="9789">
                  <c:v>0.87044790000000005</c:v>
                </c:pt>
                <c:pt idx="9790">
                  <c:v>0.87044790000000005</c:v>
                </c:pt>
                <c:pt idx="9791">
                  <c:v>0.87044790000000005</c:v>
                </c:pt>
                <c:pt idx="9792">
                  <c:v>0.87044790000000005</c:v>
                </c:pt>
                <c:pt idx="9793">
                  <c:v>0.87044790000000005</c:v>
                </c:pt>
                <c:pt idx="9794">
                  <c:v>0.87044790000000005</c:v>
                </c:pt>
                <c:pt idx="9795">
                  <c:v>0.87044790000000005</c:v>
                </c:pt>
                <c:pt idx="9796">
                  <c:v>0.87044790000000005</c:v>
                </c:pt>
                <c:pt idx="9797">
                  <c:v>0.87352390000000013</c:v>
                </c:pt>
                <c:pt idx="9798">
                  <c:v>0.87659989999999999</c:v>
                </c:pt>
                <c:pt idx="9799">
                  <c:v>0.87352390000000013</c:v>
                </c:pt>
                <c:pt idx="9800">
                  <c:v>0.87352390000000013</c:v>
                </c:pt>
                <c:pt idx="9801">
                  <c:v>0.87659989999999999</c:v>
                </c:pt>
                <c:pt idx="9802">
                  <c:v>0.87659989999999999</c:v>
                </c:pt>
                <c:pt idx="9803">
                  <c:v>0.87659989999999999</c:v>
                </c:pt>
                <c:pt idx="9804">
                  <c:v>0.87659989999999999</c:v>
                </c:pt>
                <c:pt idx="9805">
                  <c:v>0.87659989999999999</c:v>
                </c:pt>
                <c:pt idx="9806">
                  <c:v>0.87967489999999993</c:v>
                </c:pt>
                <c:pt idx="9807">
                  <c:v>0.87967489999999993</c:v>
                </c:pt>
                <c:pt idx="9808">
                  <c:v>0.87967489999999993</c:v>
                </c:pt>
                <c:pt idx="9809">
                  <c:v>0.87967489999999993</c:v>
                </c:pt>
                <c:pt idx="9810">
                  <c:v>0.87967489999999993</c:v>
                </c:pt>
                <c:pt idx="9811">
                  <c:v>0.87967489999999993</c:v>
                </c:pt>
                <c:pt idx="9812">
                  <c:v>0.87967489999999993</c:v>
                </c:pt>
                <c:pt idx="9813">
                  <c:v>0.87967489999999993</c:v>
                </c:pt>
                <c:pt idx="9814">
                  <c:v>0.87967489999999993</c:v>
                </c:pt>
                <c:pt idx="9815">
                  <c:v>0.87967489999999993</c:v>
                </c:pt>
                <c:pt idx="9816">
                  <c:v>0.87967489999999993</c:v>
                </c:pt>
                <c:pt idx="9817">
                  <c:v>0.87967489999999993</c:v>
                </c:pt>
                <c:pt idx="9818">
                  <c:v>0.87967489999999993</c:v>
                </c:pt>
                <c:pt idx="9819">
                  <c:v>0.87967489999999993</c:v>
                </c:pt>
                <c:pt idx="9820">
                  <c:v>0.88275090000000001</c:v>
                </c:pt>
                <c:pt idx="9821">
                  <c:v>0.88275090000000001</c:v>
                </c:pt>
                <c:pt idx="9822">
                  <c:v>0.88275090000000001</c:v>
                </c:pt>
                <c:pt idx="9823">
                  <c:v>0.88275090000000001</c:v>
                </c:pt>
                <c:pt idx="9824">
                  <c:v>0.88275090000000001</c:v>
                </c:pt>
                <c:pt idx="9825">
                  <c:v>0.88275090000000001</c:v>
                </c:pt>
                <c:pt idx="9826">
                  <c:v>0.88275090000000001</c:v>
                </c:pt>
                <c:pt idx="9827">
                  <c:v>0.88275090000000001</c:v>
                </c:pt>
                <c:pt idx="9828">
                  <c:v>0.88275090000000001</c:v>
                </c:pt>
                <c:pt idx="9829">
                  <c:v>0.88275090000000001</c:v>
                </c:pt>
                <c:pt idx="9830">
                  <c:v>0.88582690000000008</c:v>
                </c:pt>
                <c:pt idx="9831">
                  <c:v>0.88582690000000008</c:v>
                </c:pt>
                <c:pt idx="9832">
                  <c:v>0.88582690000000008</c:v>
                </c:pt>
                <c:pt idx="9833">
                  <c:v>0.88582690000000008</c:v>
                </c:pt>
                <c:pt idx="9834">
                  <c:v>0.88582690000000008</c:v>
                </c:pt>
                <c:pt idx="9835">
                  <c:v>0.88582690000000008</c:v>
                </c:pt>
                <c:pt idx="9836">
                  <c:v>0.88890289999999994</c:v>
                </c:pt>
                <c:pt idx="9837">
                  <c:v>0.88890289999999994</c:v>
                </c:pt>
                <c:pt idx="9838">
                  <c:v>0.88890289999999994</c:v>
                </c:pt>
                <c:pt idx="9839">
                  <c:v>0.88890289999999994</c:v>
                </c:pt>
                <c:pt idx="9840">
                  <c:v>0.89197890000000002</c:v>
                </c:pt>
                <c:pt idx="9841">
                  <c:v>0.89197890000000002</c:v>
                </c:pt>
                <c:pt idx="9842">
                  <c:v>0.89505389999999996</c:v>
                </c:pt>
                <c:pt idx="9843">
                  <c:v>0.89505389999999996</c:v>
                </c:pt>
                <c:pt idx="9844">
                  <c:v>0.89505389999999996</c:v>
                </c:pt>
                <c:pt idx="9845">
                  <c:v>0.89505389999999996</c:v>
                </c:pt>
                <c:pt idx="9846">
                  <c:v>0.89505389999999996</c:v>
                </c:pt>
                <c:pt idx="9847">
                  <c:v>0.89505389999999996</c:v>
                </c:pt>
                <c:pt idx="9848">
                  <c:v>0.89505389999999996</c:v>
                </c:pt>
                <c:pt idx="9849">
                  <c:v>0.89505389999999996</c:v>
                </c:pt>
                <c:pt idx="9850">
                  <c:v>0.89505389999999996</c:v>
                </c:pt>
                <c:pt idx="9851">
                  <c:v>0.89505389999999996</c:v>
                </c:pt>
                <c:pt idx="9852">
                  <c:v>0.89505389999999996</c:v>
                </c:pt>
                <c:pt idx="9853">
                  <c:v>0.89505389999999996</c:v>
                </c:pt>
                <c:pt idx="9854">
                  <c:v>0.89197890000000002</c:v>
                </c:pt>
                <c:pt idx="9855">
                  <c:v>0.89197890000000002</c:v>
                </c:pt>
                <c:pt idx="9856">
                  <c:v>0.89197890000000002</c:v>
                </c:pt>
                <c:pt idx="9857">
                  <c:v>0.89197890000000002</c:v>
                </c:pt>
                <c:pt idx="9858">
                  <c:v>0.89197890000000002</c:v>
                </c:pt>
                <c:pt idx="9859">
                  <c:v>0.89197890000000002</c:v>
                </c:pt>
                <c:pt idx="9860">
                  <c:v>0.89197890000000002</c:v>
                </c:pt>
                <c:pt idx="9861">
                  <c:v>0.89197890000000002</c:v>
                </c:pt>
                <c:pt idx="9862">
                  <c:v>0.89197890000000002</c:v>
                </c:pt>
                <c:pt idx="9863">
                  <c:v>0.88890289999999994</c:v>
                </c:pt>
                <c:pt idx="9864">
                  <c:v>0.88890289999999994</c:v>
                </c:pt>
                <c:pt idx="9865">
                  <c:v>0.88890289999999994</c:v>
                </c:pt>
                <c:pt idx="9866">
                  <c:v>0.89197890000000002</c:v>
                </c:pt>
                <c:pt idx="9867">
                  <c:v>0.89197890000000002</c:v>
                </c:pt>
                <c:pt idx="9868">
                  <c:v>0.89197890000000002</c:v>
                </c:pt>
                <c:pt idx="9869">
                  <c:v>0.89197890000000002</c:v>
                </c:pt>
                <c:pt idx="9870">
                  <c:v>0.89197890000000002</c:v>
                </c:pt>
                <c:pt idx="9871">
                  <c:v>0.89197890000000002</c:v>
                </c:pt>
                <c:pt idx="9872">
                  <c:v>0.89197890000000002</c:v>
                </c:pt>
                <c:pt idx="9873">
                  <c:v>0.89197890000000002</c:v>
                </c:pt>
                <c:pt idx="9874">
                  <c:v>0.89197890000000002</c:v>
                </c:pt>
                <c:pt idx="9875">
                  <c:v>0.89505389999999996</c:v>
                </c:pt>
                <c:pt idx="9876">
                  <c:v>0.89505389999999996</c:v>
                </c:pt>
                <c:pt idx="9877">
                  <c:v>0.89197890000000002</c:v>
                </c:pt>
                <c:pt idx="9878">
                  <c:v>0.89197890000000002</c:v>
                </c:pt>
                <c:pt idx="9879">
                  <c:v>0.89197890000000002</c:v>
                </c:pt>
                <c:pt idx="9880">
                  <c:v>0.89197890000000002</c:v>
                </c:pt>
                <c:pt idx="9881">
                  <c:v>0.89197890000000002</c:v>
                </c:pt>
                <c:pt idx="9882">
                  <c:v>0.89197890000000002</c:v>
                </c:pt>
                <c:pt idx="9883">
                  <c:v>0.89197890000000002</c:v>
                </c:pt>
                <c:pt idx="9884">
                  <c:v>0.89197890000000002</c:v>
                </c:pt>
                <c:pt idx="9885">
                  <c:v>0.89197890000000002</c:v>
                </c:pt>
                <c:pt idx="9886">
                  <c:v>0.89197890000000002</c:v>
                </c:pt>
                <c:pt idx="9887">
                  <c:v>0.89197890000000002</c:v>
                </c:pt>
                <c:pt idx="9888">
                  <c:v>0.89505389999999996</c:v>
                </c:pt>
                <c:pt idx="9889">
                  <c:v>0.89505389999999996</c:v>
                </c:pt>
                <c:pt idx="9890">
                  <c:v>0.89812990000000004</c:v>
                </c:pt>
                <c:pt idx="9891">
                  <c:v>0.89505389999999996</c:v>
                </c:pt>
                <c:pt idx="9892">
                  <c:v>0.89505389999999996</c:v>
                </c:pt>
                <c:pt idx="9893">
                  <c:v>0.89505389999999996</c:v>
                </c:pt>
                <c:pt idx="9894">
                  <c:v>0.89505389999999996</c:v>
                </c:pt>
                <c:pt idx="9895">
                  <c:v>0.89505389999999996</c:v>
                </c:pt>
                <c:pt idx="9896">
                  <c:v>0.89505389999999996</c:v>
                </c:pt>
                <c:pt idx="9897">
                  <c:v>0.89505389999999996</c:v>
                </c:pt>
                <c:pt idx="9898">
                  <c:v>0.89505389999999996</c:v>
                </c:pt>
                <c:pt idx="9899">
                  <c:v>0.89505389999999996</c:v>
                </c:pt>
                <c:pt idx="9900">
                  <c:v>0.89505389999999996</c:v>
                </c:pt>
                <c:pt idx="9901">
                  <c:v>0.89812990000000004</c:v>
                </c:pt>
                <c:pt idx="9902">
                  <c:v>0.89812990000000004</c:v>
                </c:pt>
                <c:pt idx="9903">
                  <c:v>0.89812990000000004</c:v>
                </c:pt>
                <c:pt idx="9904">
                  <c:v>0.90120590000000012</c:v>
                </c:pt>
                <c:pt idx="9905">
                  <c:v>0.90120590000000012</c:v>
                </c:pt>
                <c:pt idx="9906">
                  <c:v>0.90120590000000012</c:v>
                </c:pt>
                <c:pt idx="9907">
                  <c:v>0.90120590000000012</c:v>
                </c:pt>
                <c:pt idx="9908">
                  <c:v>0.90120590000000012</c:v>
                </c:pt>
                <c:pt idx="9909">
                  <c:v>0.90428189999999997</c:v>
                </c:pt>
                <c:pt idx="9910">
                  <c:v>0.90428189999999997</c:v>
                </c:pt>
                <c:pt idx="9911">
                  <c:v>0.90428189999999997</c:v>
                </c:pt>
                <c:pt idx="9912">
                  <c:v>0.90735690000000013</c:v>
                </c:pt>
                <c:pt idx="9913">
                  <c:v>0.90735690000000013</c:v>
                </c:pt>
                <c:pt idx="9914">
                  <c:v>0.90735690000000013</c:v>
                </c:pt>
                <c:pt idx="9915">
                  <c:v>0.90735690000000013</c:v>
                </c:pt>
                <c:pt idx="9916">
                  <c:v>0.90735690000000013</c:v>
                </c:pt>
                <c:pt idx="9917">
                  <c:v>0.90735690000000013</c:v>
                </c:pt>
                <c:pt idx="9918">
                  <c:v>0.90735690000000013</c:v>
                </c:pt>
                <c:pt idx="9919">
                  <c:v>0.90735690000000013</c:v>
                </c:pt>
                <c:pt idx="9920">
                  <c:v>0.90735690000000013</c:v>
                </c:pt>
                <c:pt idx="9921">
                  <c:v>0.90735690000000013</c:v>
                </c:pt>
                <c:pt idx="9922">
                  <c:v>0.91043289999999999</c:v>
                </c:pt>
                <c:pt idx="9923">
                  <c:v>0.91043289999999999</c:v>
                </c:pt>
                <c:pt idx="9924">
                  <c:v>0.91043289999999999</c:v>
                </c:pt>
                <c:pt idx="9925">
                  <c:v>0.91043289999999999</c:v>
                </c:pt>
                <c:pt idx="9926">
                  <c:v>0.91350890000000007</c:v>
                </c:pt>
                <c:pt idx="9927">
                  <c:v>0.91658490000000015</c:v>
                </c:pt>
                <c:pt idx="9928">
                  <c:v>0.91350890000000007</c:v>
                </c:pt>
                <c:pt idx="9929">
                  <c:v>0.91350890000000007</c:v>
                </c:pt>
                <c:pt idx="9930">
                  <c:v>0.91658490000000015</c:v>
                </c:pt>
                <c:pt idx="9931">
                  <c:v>0.9196609</c:v>
                </c:pt>
                <c:pt idx="9932">
                  <c:v>0.9196609</c:v>
                </c:pt>
                <c:pt idx="9933">
                  <c:v>0.9196609</c:v>
                </c:pt>
                <c:pt idx="9934">
                  <c:v>0.9196609</c:v>
                </c:pt>
                <c:pt idx="9935">
                  <c:v>0.92273589999999994</c:v>
                </c:pt>
                <c:pt idx="9936">
                  <c:v>0.92273589999999994</c:v>
                </c:pt>
                <c:pt idx="9937">
                  <c:v>0.92273589999999994</c:v>
                </c:pt>
                <c:pt idx="9938">
                  <c:v>0.92581190000000002</c:v>
                </c:pt>
                <c:pt idx="9939">
                  <c:v>0.92581190000000002</c:v>
                </c:pt>
                <c:pt idx="9940">
                  <c:v>0.9288879000000001</c:v>
                </c:pt>
                <c:pt idx="9941">
                  <c:v>0.9288879000000001</c:v>
                </c:pt>
                <c:pt idx="9942">
                  <c:v>0.9288879000000001</c:v>
                </c:pt>
                <c:pt idx="9943">
                  <c:v>0.9288879000000001</c:v>
                </c:pt>
                <c:pt idx="9944">
                  <c:v>0.9288879000000001</c:v>
                </c:pt>
                <c:pt idx="9945">
                  <c:v>0.9288879000000001</c:v>
                </c:pt>
                <c:pt idx="9946">
                  <c:v>0.9288879000000001</c:v>
                </c:pt>
                <c:pt idx="9947">
                  <c:v>0.9288879000000001</c:v>
                </c:pt>
                <c:pt idx="9948">
                  <c:v>0.9288879000000001</c:v>
                </c:pt>
                <c:pt idx="9949">
                  <c:v>0.9288879000000001</c:v>
                </c:pt>
                <c:pt idx="9950">
                  <c:v>0.9288879000000001</c:v>
                </c:pt>
                <c:pt idx="9951">
                  <c:v>0.9288879000000001</c:v>
                </c:pt>
                <c:pt idx="9952">
                  <c:v>0.93196389999999996</c:v>
                </c:pt>
                <c:pt idx="9953">
                  <c:v>0.93196389999999996</c:v>
                </c:pt>
                <c:pt idx="9954">
                  <c:v>0.93503990000000003</c:v>
                </c:pt>
                <c:pt idx="9955">
                  <c:v>0.93503990000000003</c:v>
                </c:pt>
                <c:pt idx="9956">
                  <c:v>0.93503990000000003</c:v>
                </c:pt>
                <c:pt idx="9957">
                  <c:v>0.93503990000000003</c:v>
                </c:pt>
                <c:pt idx="9958">
                  <c:v>0.93503990000000003</c:v>
                </c:pt>
                <c:pt idx="9959">
                  <c:v>0.93503990000000003</c:v>
                </c:pt>
                <c:pt idx="9960">
                  <c:v>0.93503990000000003</c:v>
                </c:pt>
                <c:pt idx="9961">
                  <c:v>0.93811489999999997</c:v>
                </c:pt>
                <c:pt idx="9962">
                  <c:v>0.93811489999999997</c:v>
                </c:pt>
                <c:pt idx="9963">
                  <c:v>0.93811489999999997</c:v>
                </c:pt>
                <c:pt idx="9964">
                  <c:v>0.94119090000000005</c:v>
                </c:pt>
                <c:pt idx="9965">
                  <c:v>0.94426690000000013</c:v>
                </c:pt>
                <c:pt idx="9966">
                  <c:v>0.94426690000000013</c:v>
                </c:pt>
                <c:pt idx="9967">
                  <c:v>0.94426690000000013</c:v>
                </c:pt>
                <c:pt idx="9968">
                  <c:v>0.94426690000000013</c:v>
                </c:pt>
                <c:pt idx="9969">
                  <c:v>0.94426690000000013</c:v>
                </c:pt>
                <c:pt idx="9970">
                  <c:v>0.94426690000000013</c:v>
                </c:pt>
                <c:pt idx="9971">
                  <c:v>0.94426690000000013</c:v>
                </c:pt>
                <c:pt idx="9972">
                  <c:v>0.94734289999999999</c:v>
                </c:pt>
                <c:pt idx="9973">
                  <c:v>0.94734289999999999</c:v>
                </c:pt>
                <c:pt idx="9974">
                  <c:v>0.94734289999999999</c:v>
                </c:pt>
                <c:pt idx="9975">
                  <c:v>0.94734289999999999</c:v>
                </c:pt>
                <c:pt idx="9976">
                  <c:v>0.94734289999999999</c:v>
                </c:pt>
                <c:pt idx="9977">
                  <c:v>0.95041789999999993</c:v>
                </c:pt>
                <c:pt idx="9978">
                  <c:v>0.95041789999999993</c:v>
                </c:pt>
                <c:pt idx="9979">
                  <c:v>0.95041789999999993</c:v>
                </c:pt>
                <c:pt idx="9980">
                  <c:v>0.95041789999999993</c:v>
                </c:pt>
                <c:pt idx="9981">
                  <c:v>0.95041789999999993</c:v>
                </c:pt>
                <c:pt idx="9982">
                  <c:v>0.95041789999999993</c:v>
                </c:pt>
                <c:pt idx="9983">
                  <c:v>0.95041789999999993</c:v>
                </c:pt>
                <c:pt idx="9984">
                  <c:v>0.95041789999999993</c:v>
                </c:pt>
                <c:pt idx="9985">
                  <c:v>0.95041789999999993</c:v>
                </c:pt>
                <c:pt idx="9986">
                  <c:v>0.95349390000000001</c:v>
                </c:pt>
                <c:pt idx="9987">
                  <c:v>0.95656990000000008</c:v>
                </c:pt>
                <c:pt idx="9988">
                  <c:v>0.95964589999999994</c:v>
                </c:pt>
                <c:pt idx="9989">
                  <c:v>0.95964589999999994</c:v>
                </c:pt>
                <c:pt idx="9990">
                  <c:v>0.95964589999999994</c:v>
                </c:pt>
                <c:pt idx="9991">
                  <c:v>0.95964589999999994</c:v>
                </c:pt>
                <c:pt idx="9992">
                  <c:v>0.95964589999999994</c:v>
                </c:pt>
                <c:pt idx="9993">
                  <c:v>0.95964589999999994</c:v>
                </c:pt>
                <c:pt idx="9994">
                  <c:v>0.95964589999999994</c:v>
                </c:pt>
                <c:pt idx="9995">
                  <c:v>0.95656990000000008</c:v>
                </c:pt>
                <c:pt idx="9996">
                  <c:v>0.95656990000000008</c:v>
                </c:pt>
                <c:pt idx="9997">
                  <c:v>0.95964589999999994</c:v>
                </c:pt>
                <c:pt idx="9998">
                  <c:v>0.95656990000000008</c:v>
                </c:pt>
                <c:pt idx="9999">
                  <c:v>0.95656990000000008</c:v>
                </c:pt>
                <c:pt idx="10000">
                  <c:v>0.95964589999999994</c:v>
                </c:pt>
                <c:pt idx="10001">
                  <c:v>0.96272190000000002</c:v>
                </c:pt>
                <c:pt idx="10002">
                  <c:v>0.96272190000000002</c:v>
                </c:pt>
                <c:pt idx="10003">
                  <c:v>0.96272190000000002</c:v>
                </c:pt>
                <c:pt idx="10004">
                  <c:v>0.96579689999999996</c:v>
                </c:pt>
                <c:pt idx="10005">
                  <c:v>0.96579689999999996</c:v>
                </c:pt>
                <c:pt idx="10006">
                  <c:v>0.96579689999999996</c:v>
                </c:pt>
                <c:pt idx="10007">
                  <c:v>0.96887290000000004</c:v>
                </c:pt>
                <c:pt idx="10008">
                  <c:v>0.97194890000000012</c:v>
                </c:pt>
                <c:pt idx="10009">
                  <c:v>0.97194890000000012</c:v>
                </c:pt>
                <c:pt idx="10010">
                  <c:v>0.97194890000000012</c:v>
                </c:pt>
                <c:pt idx="10011">
                  <c:v>0.97194890000000012</c:v>
                </c:pt>
                <c:pt idx="10012">
                  <c:v>0.97194890000000012</c:v>
                </c:pt>
                <c:pt idx="10013">
                  <c:v>0.97502489999999997</c:v>
                </c:pt>
                <c:pt idx="10014">
                  <c:v>0.97502489999999997</c:v>
                </c:pt>
                <c:pt idx="10015">
                  <c:v>0.97502489999999997</c:v>
                </c:pt>
                <c:pt idx="10016">
                  <c:v>0.97810090000000005</c:v>
                </c:pt>
                <c:pt idx="10017">
                  <c:v>0.97810090000000005</c:v>
                </c:pt>
                <c:pt idx="10018">
                  <c:v>0.97810090000000005</c:v>
                </c:pt>
                <c:pt idx="10019">
                  <c:v>0.97502489999999997</c:v>
                </c:pt>
                <c:pt idx="10020">
                  <c:v>0.97502489999999997</c:v>
                </c:pt>
                <c:pt idx="10021">
                  <c:v>0.97502489999999997</c:v>
                </c:pt>
                <c:pt idx="10022">
                  <c:v>0.97502489999999997</c:v>
                </c:pt>
                <c:pt idx="10023">
                  <c:v>0.97502489999999997</c:v>
                </c:pt>
                <c:pt idx="10024">
                  <c:v>0.97502489999999997</c:v>
                </c:pt>
                <c:pt idx="10025">
                  <c:v>0.97810090000000005</c:v>
                </c:pt>
                <c:pt idx="10026">
                  <c:v>0.97810090000000005</c:v>
                </c:pt>
                <c:pt idx="10027">
                  <c:v>0.97810090000000005</c:v>
                </c:pt>
                <c:pt idx="10028">
                  <c:v>0.97810090000000005</c:v>
                </c:pt>
                <c:pt idx="10029">
                  <c:v>0.97810090000000005</c:v>
                </c:pt>
                <c:pt idx="10030">
                  <c:v>0.97810090000000005</c:v>
                </c:pt>
                <c:pt idx="10031">
                  <c:v>0.97810090000000005</c:v>
                </c:pt>
                <c:pt idx="10032">
                  <c:v>0.98117589999999999</c:v>
                </c:pt>
                <c:pt idx="10033">
                  <c:v>0.98117589999999999</c:v>
                </c:pt>
                <c:pt idx="10034">
                  <c:v>0.98117589999999999</c:v>
                </c:pt>
                <c:pt idx="10035">
                  <c:v>0.98425190000000007</c:v>
                </c:pt>
                <c:pt idx="10036">
                  <c:v>0.98732790000000015</c:v>
                </c:pt>
                <c:pt idx="10037">
                  <c:v>0.9904039</c:v>
                </c:pt>
                <c:pt idx="10038">
                  <c:v>0.9904039</c:v>
                </c:pt>
                <c:pt idx="10039">
                  <c:v>0.98732790000000015</c:v>
                </c:pt>
                <c:pt idx="10040">
                  <c:v>0.9904039</c:v>
                </c:pt>
                <c:pt idx="10041">
                  <c:v>0.99347990000000008</c:v>
                </c:pt>
                <c:pt idx="10042">
                  <c:v>0.99655490000000002</c:v>
                </c:pt>
                <c:pt idx="10043">
                  <c:v>0.99347990000000008</c:v>
                </c:pt>
                <c:pt idx="10044">
                  <c:v>0.9904039</c:v>
                </c:pt>
                <c:pt idx="10045">
                  <c:v>0.99347990000000008</c:v>
                </c:pt>
                <c:pt idx="10046">
                  <c:v>0.99347990000000008</c:v>
                </c:pt>
                <c:pt idx="10047">
                  <c:v>0.99347990000000008</c:v>
                </c:pt>
                <c:pt idx="10048">
                  <c:v>0.99347990000000008</c:v>
                </c:pt>
                <c:pt idx="10049">
                  <c:v>0.99655490000000002</c:v>
                </c:pt>
                <c:pt idx="10050">
                  <c:v>0.9996309000000001</c:v>
                </c:pt>
                <c:pt idx="10051">
                  <c:v>0.9996309000000001</c:v>
                </c:pt>
                <c:pt idx="10052">
                  <c:v>0.9996309000000001</c:v>
                </c:pt>
                <c:pt idx="10053">
                  <c:v>0.9996309000000001</c:v>
                </c:pt>
                <c:pt idx="10054">
                  <c:v>0.9996309000000001</c:v>
                </c:pt>
                <c:pt idx="10055">
                  <c:v>1.0027069</c:v>
                </c:pt>
                <c:pt idx="10056">
                  <c:v>1.0027069</c:v>
                </c:pt>
                <c:pt idx="10057">
                  <c:v>1.0027069</c:v>
                </c:pt>
                <c:pt idx="10058">
                  <c:v>1.0027069</c:v>
                </c:pt>
                <c:pt idx="10059">
                  <c:v>1.0057829</c:v>
                </c:pt>
                <c:pt idx="10060">
                  <c:v>1.0057829</c:v>
                </c:pt>
                <c:pt idx="10061">
                  <c:v>1.0057829</c:v>
                </c:pt>
                <c:pt idx="10062">
                  <c:v>1.0057829</c:v>
                </c:pt>
                <c:pt idx="10063">
                  <c:v>1.0088579</c:v>
                </c:pt>
                <c:pt idx="10064">
                  <c:v>1.0088579</c:v>
                </c:pt>
                <c:pt idx="10065">
                  <c:v>1.0088579</c:v>
                </c:pt>
                <c:pt idx="10066">
                  <c:v>1.0088579</c:v>
                </c:pt>
                <c:pt idx="10067">
                  <c:v>1.0088579</c:v>
                </c:pt>
                <c:pt idx="10068">
                  <c:v>1.0119339000000001</c:v>
                </c:pt>
                <c:pt idx="10069">
                  <c:v>1.0119339000000001</c:v>
                </c:pt>
                <c:pt idx="10070">
                  <c:v>1.0119339000000001</c:v>
                </c:pt>
                <c:pt idx="10071">
                  <c:v>1.0150099000000001</c:v>
                </c:pt>
                <c:pt idx="10072">
                  <c:v>1.0150099000000001</c:v>
                </c:pt>
                <c:pt idx="10073">
                  <c:v>1.0150099000000001</c:v>
                </c:pt>
                <c:pt idx="10074">
                  <c:v>1.0150099000000001</c:v>
                </c:pt>
                <c:pt idx="10075">
                  <c:v>1.0150099000000001</c:v>
                </c:pt>
                <c:pt idx="10076">
                  <c:v>1.0150099000000001</c:v>
                </c:pt>
                <c:pt idx="10077">
                  <c:v>1.0180859</c:v>
                </c:pt>
                <c:pt idx="10078">
                  <c:v>1.0211619000000001</c:v>
                </c:pt>
                <c:pt idx="10079">
                  <c:v>1.0211619000000001</c:v>
                </c:pt>
                <c:pt idx="10080">
                  <c:v>1.0211619000000001</c:v>
                </c:pt>
                <c:pt idx="10081">
                  <c:v>1.0211619000000001</c:v>
                </c:pt>
                <c:pt idx="10082">
                  <c:v>1.0242369</c:v>
                </c:pt>
                <c:pt idx="10083">
                  <c:v>1.0273129000000001</c:v>
                </c:pt>
                <c:pt idx="10084">
                  <c:v>1.0273129000000001</c:v>
                </c:pt>
                <c:pt idx="10085">
                  <c:v>1.0273129000000001</c:v>
                </c:pt>
                <c:pt idx="10086">
                  <c:v>1.0273129000000001</c:v>
                </c:pt>
                <c:pt idx="10087">
                  <c:v>1.0303888999999999</c:v>
                </c:pt>
                <c:pt idx="10088">
                  <c:v>1.0303888999999999</c:v>
                </c:pt>
                <c:pt idx="10089">
                  <c:v>1.0303888999999999</c:v>
                </c:pt>
                <c:pt idx="10090">
                  <c:v>1.0303888999999999</c:v>
                </c:pt>
                <c:pt idx="10091">
                  <c:v>1.0303888999999999</c:v>
                </c:pt>
                <c:pt idx="10092">
                  <c:v>1.0273129000000001</c:v>
                </c:pt>
                <c:pt idx="10093">
                  <c:v>1.0273129000000001</c:v>
                </c:pt>
                <c:pt idx="10094">
                  <c:v>1.0273129000000001</c:v>
                </c:pt>
                <c:pt idx="10095">
                  <c:v>1.0273129000000001</c:v>
                </c:pt>
                <c:pt idx="10096">
                  <c:v>1.0242369</c:v>
                </c:pt>
                <c:pt idx="10097">
                  <c:v>1.0242369</c:v>
                </c:pt>
                <c:pt idx="10098">
                  <c:v>1.0242369</c:v>
                </c:pt>
                <c:pt idx="10099">
                  <c:v>1.0242369</c:v>
                </c:pt>
                <c:pt idx="10100">
                  <c:v>1.0273129000000001</c:v>
                </c:pt>
                <c:pt idx="10101">
                  <c:v>1.0273129000000001</c:v>
                </c:pt>
                <c:pt idx="10102">
                  <c:v>1.0303888999999999</c:v>
                </c:pt>
                <c:pt idx="10103">
                  <c:v>1.0334649</c:v>
                </c:pt>
                <c:pt idx="10104">
                  <c:v>1.0334649</c:v>
                </c:pt>
                <c:pt idx="10105">
                  <c:v>1.0365409000000001</c:v>
                </c:pt>
                <c:pt idx="10106">
                  <c:v>1.0365409000000001</c:v>
                </c:pt>
                <c:pt idx="10107">
                  <c:v>1.0365409000000001</c:v>
                </c:pt>
                <c:pt idx="10108">
                  <c:v>1.0365409000000001</c:v>
                </c:pt>
                <c:pt idx="10109">
                  <c:v>1.0396159</c:v>
                </c:pt>
                <c:pt idx="10110">
                  <c:v>1.0426919000000001</c:v>
                </c:pt>
                <c:pt idx="10111">
                  <c:v>1.0426919000000001</c:v>
                </c:pt>
                <c:pt idx="10112">
                  <c:v>1.0426919000000001</c:v>
                </c:pt>
                <c:pt idx="10113">
                  <c:v>1.0457679</c:v>
                </c:pt>
                <c:pt idx="10114">
                  <c:v>1.0488439000000001</c:v>
                </c:pt>
                <c:pt idx="10115">
                  <c:v>1.0488439000000001</c:v>
                </c:pt>
                <c:pt idx="10116">
                  <c:v>1.0519189</c:v>
                </c:pt>
                <c:pt idx="10117">
                  <c:v>1.0549949000000001</c:v>
                </c:pt>
                <c:pt idx="10118">
                  <c:v>1.0549949000000001</c:v>
                </c:pt>
                <c:pt idx="10119">
                  <c:v>1.0549949000000001</c:v>
                </c:pt>
                <c:pt idx="10120">
                  <c:v>1.0549949000000001</c:v>
                </c:pt>
                <c:pt idx="10121">
                  <c:v>1.0580708999999999</c:v>
                </c:pt>
                <c:pt idx="10122">
                  <c:v>1.0549949000000001</c:v>
                </c:pt>
                <c:pt idx="10123">
                  <c:v>1.0580708999999999</c:v>
                </c:pt>
                <c:pt idx="10124">
                  <c:v>1.0611469</c:v>
                </c:pt>
                <c:pt idx="10125">
                  <c:v>1.0642229000000001</c:v>
                </c:pt>
                <c:pt idx="10126">
                  <c:v>1.0672979</c:v>
                </c:pt>
                <c:pt idx="10127">
                  <c:v>1.0703739000000001</c:v>
                </c:pt>
                <c:pt idx="10128">
                  <c:v>1.0734499</c:v>
                </c:pt>
                <c:pt idx="10129">
                  <c:v>1.0765259</c:v>
                </c:pt>
                <c:pt idx="10130">
                  <c:v>1.0765259</c:v>
                </c:pt>
                <c:pt idx="10131">
                  <c:v>1.0765259</c:v>
                </c:pt>
                <c:pt idx="10132">
                  <c:v>1.0796019000000001</c:v>
                </c:pt>
                <c:pt idx="10133">
                  <c:v>1.0796019000000001</c:v>
                </c:pt>
                <c:pt idx="10134">
                  <c:v>1.0796019000000001</c:v>
                </c:pt>
                <c:pt idx="10135">
                  <c:v>1.0796019000000001</c:v>
                </c:pt>
                <c:pt idx="10136">
                  <c:v>1.0826769000000001</c:v>
                </c:pt>
                <c:pt idx="10137">
                  <c:v>1.0826769000000001</c:v>
                </c:pt>
                <c:pt idx="10138">
                  <c:v>1.0826769000000001</c:v>
                </c:pt>
                <c:pt idx="10139">
                  <c:v>1.0826769000000001</c:v>
                </c:pt>
                <c:pt idx="10140">
                  <c:v>1.0857529000000001</c:v>
                </c:pt>
                <c:pt idx="10141">
                  <c:v>1.0888289</c:v>
                </c:pt>
                <c:pt idx="10142">
                  <c:v>1.0919049000000001</c:v>
                </c:pt>
                <c:pt idx="10143">
                  <c:v>1.0949809000000001</c:v>
                </c:pt>
                <c:pt idx="10144">
                  <c:v>1.0949809000000001</c:v>
                </c:pt>
                <c:pt idx="10145">
                  <c:v>1.0949809000000001</c:v>
                </c:pt>
                <c:pt idx="10146">
                  <c:v>1.0949809000000001</c:v>
                </c:pt>
                <c:pt idx="10147">
                  <c:v>1.0949809000000001</c:v>
                </c:pt>
                <c:pt idx="10148">
                  <c:v>1.0980559000000001</c:v>
                </c:pt>
                <c:pt idx="10149">
                  <c:v>1.0980559000000001</c:v>
                </c:pt>
                <c:pt idx="10150">
                  <c:v>1.0949809000000001</c:v>
                </c:pt>
                <c:pt idx="10151">
                  <c:v>1.0980559000000001</c:v>
                </c:pt>
                <c:pt idx="10152">
                  <c:v>1.0980559000000001</c:v>
                </c:pt>
                <c:pt idx="10153">
                  <c:v>1.1011318999999999</c:v>
                </c:pt>
                <c:pt idx="10154">
                  <c:v>1.1042079</c:v>
                </c:pt>
                <c:pt idx="10155">
                  <c:v>1.1042079</c:v>
                </c:pt>
                <c:pt idx="10156">
                  <c:v>1.1042079</c:v>
                </c:pt>
                <c:pt idx="10157">
                  <c:v>1.1011318999999999</c:v>
                </c:pt>
                <c:pt idx="10158">
                  <c:v>1.1042079</c:v>
                </c:pt>
                <c:pt idx="10159">
                  <c:v>1.1072839000000001</c:v>
                </c:pt>
                <c:pt idx="10160">
                  <c:v>1.1072839000000001</c:v>
                </c:pt>
                <c:pt idx="10161">
                  <c:v>1.1103589</c:v>
                </c:pt>
                <c:pt idx="10162">
                  <c:v>1.1134349000000001</c:v>
                </c:pt>
                <c:pt idx="10163">
                  <c:v>1.1134349000000001</c:v>
                </c:pt>
                <c:pt idx="10164">
                  <c:v>1.1134349000000001</c:v>
                </c:pt>
                <c:pt idx="10165">
                  <c:v>1.1103589</c:v>
                </c:pt>
                <c:pt idx="10166">
                  <c:v>1.1134349000000001</c:v>
                </c:pt>
                <c:pt idx="10167">
                  <c:v>1.1134349000000001</c:v>
                </c:pt>
                <c:pt idx="10168">
                  <c:v>1.1103589</c:v>
                </c:pt>
                <c:pt idx="10169">
                  <c:v>1.1134349000000001</c:v>
                </c:pt>
                <c:pt idx="10170">
                  <c:v>1.1134349000000001</c:v>
                </c:pt>
                <c:pt idx="10171">
                  <c:v>1.1165109</c:v>
                </c:pt>
                <c:pt idx="10172">
                  <c:v>1.1165109</c:v>
                </c:pt>
                <c:pt idx="10173">
                  <c:v>1.1165109</c:v>
                </c:pt>
                <c:pt idx="10174">
                  <c:v>1.1165109</c:v>
                </c:pt>
                <c:pt idx="10175">
                  <c:v>1.1165109</c:v>
                </c:pt>
                <c:pt idx="10176">
                  <c:v>1.1195869000000001</c:v>
                </c:pt>
                <c:pt idx="10177">
                  <c:v>1.1226629000000001</c:v>
                </c:pt>
                <c:pt idx="10178">
                  <c:v>1.1226629000000001</c:v>
                </c:pt>
                <c:pt idx="10179">
                  <c:v>1.1226629000000001</c:v>
                </c:pt>
                <c:pt idx="10180">
                  <c:v>1.1226629000000001</c:v>
                </c:pt>
                <c:pt idx="10181">
                  <c:v>1.1226629000000001</c:v>
                </c:pt>
                <c:pt idx="10182">
                  <c:v>1.1226629000000001</c:v>
                </c:pt>
                <c:pt idx="10183">
                  <c:v>1.1195869000000001</c:v>
                </c:pt>
                <c:pt idx="10184">
                  <c:v>1.1226629000000001</c:v>
                </c:pt>
                <c:pt idx="10185">
                  <c:v>1.1257379000000001</c:v>
                </c:pt>
                <c:pt idx="10186">
                  <c:v>1.1226629000000001</c:v>
                </c:pt>
                <c:pt idx="10187">
                  <c:v>1.1195869000000001</c:v>
                </c:pt>
                <c:pt idx="10188">
                  <c:v>1.1195869000000001</c:v>
                </c:pt>
                <c:pt idx="10189">
                  <c:v>1.1226629000000001</c:v>
                </c:pt>
                <c:pt idx="10190">
                  <c:v>1.1226629000000001</c:v>
                </c:pt>
                <c:pt idx="10191">
                  <c:v>1.1195869000000001</c:v>
                </c:pt>
                <c:pt idx="10192">
                  <c:v>1.1195869000000001</c:v>
                </c:pt>
                <c:pt idx="10193">
                  <c:v>1.1226629000000001</c:v>
                </c:pt>
                <c:pt idx="10194">
                  <c:v>1.1226629000000001</c:v>
                </c:pt>
                <c:pt idx="10195">
                  <c:v>1.1195869000000001</c:v>
                </c:pt>
                <c:pt idx="10196">
                  <c:v>1.1165109</c:v>
                </c:pt>
                <c:pt idx="10197">
                  <c:v>1.1195869000000001</c:v>
                </c:pt>
                <c:pt idx="10198">
                  <c:v>1.1226629000000001</c:v>
                </c:pt>
                <c:pt idx="10199">
                  <c:v>1.1226629000000001</c:v>
                </c:pt>
                <c:pt idx="10200">
                  <c:v>1.1257379000000001</c:v>
                </c:pt>
                <c:pt idx="10201">
                  <c:v>1.1288138999999999</c:v>
                </c:pt>
                <c:pt idx="10202">
                  <c:v>1.1288138999999999</c:v>
                </c:pt>
                <c:pt idx="10203">
                  <c:v>1.1318899</c:v>
                </c:pt>
                <c:pt idx="10204">
                  <c:v>1.1349659000000001</c:v>
                </c:pt>
                <c:pt idx="10205">
                  <c:v>1.1349659000000001</c:v>
                </c:pt>
                <c:pt idx="10206">
                  <c:v>1.1349659000000001</c:v>
                </c:pt>
                <c:pt idx="10207">
                  <c:v>1.1349659000000001</c:v>
                </c:pt>
                <c:pt idx="10208">
                  <c:v>1.1349659000000001</c:v>
                </c:pt>
                <c:pt idx="10209">
                  <c:v>1.1380418999999999</c:v>
                </c:pt>
                <c:pt idx="10210">
                  <c:v>1.1380418999999999</c:v>
                </c:pt>
                <c:pt idx="10211">
                  <c:v>1.1380418999999999</c:v>
                </c:pt>
                <c:pt idx="10212">
                  <c:v>1.1380418999999999</c:v>
                </c:pt>
                <c:pt idx="10213">
                  <c:v>1.1380418999999999</c:v>
                </c:pt>
                <c:pt idx="10214">
                  <c:v>1.1380418999999999</c:v>
                </c:pt>
                <c:pt idx="10215">
                  <c:v>1.1411169000000001</c:v>
                </c:pt>
                <c:pt idx="10216">
                  <c:v>1.1411169000000001</c:v>
                </c:pt>
                <c:pt idx="10217">
                  <c:v>1.1380418999999999</c:v>
                </c:pt>
                <c:pt idx="10218">
                  <c:v>1.1380418999999999</c:v>
                </c:pt>
                <c:pt idx="10219">
                  <c:v>1.1380418999999999</c:v>
                </c:pt>
                <c:pt idx="10220">
                  <c:v>1.1380418999999999</c:v>
                </c:pt>
                <c:pt idx="10221">
                  <c:v>1.1380418999999999</c:v>
                </c:pt>
                <c:pt idx="10222">
                  <c:v>1.1411169000000001</c:v>
                </c:pt>
                <c:pt idx="10223">
                  <c:v>1.1441929</c:v>
                </c:pt>
                <c:pt idx="10224">
                  <c:v>1.1472689</c:v>
                </c:pt>
                <c:pt idx="10225">
                  <c:v>1.1503449000000001</c:v>
                </c:pt>
                <c:pt idx="10226">
                  <c:v>1.1534199000000001</c:v>
                </c:pt>
                <c:pt idx="10227">
                  <c:v>1.1534199000000001</c:v>
                </c:pt>
                <c:pt idx="10228">
                  <c:v>1.1503449000000001</c:v>
                </c:pt>
                <c:pt idx="10229">
                  <c:v>1.1503449000000001</c:v>
                </c:pt>
                <c:pt idx="10230">
                  <c:v>1.1503449000000001</c:v>
                </c:pt>
                <c:pt idx="10231">
                  <c:v>1.1503449000000001</c:v>
                </c:pt>
                <c:pt idx="10232">
                  <c:v>1.1534199000000001</c:v>
                </c:pt>
                <c:pt idx="10233">
                  <c:v>1.1503449000000001</c:v>
                </c:pt>
                <c:pt idx="10234">
                  <c:v>1.1534199000000001</c:v>
                </c:pt>
                <c:pt idx="10235">
                  <c:v>1.1534199000000001</c:v>
                </c:pt>
                <c:pt idx="10236">
                  <c:v>1.1534199000000001</c:v>
                </c:pt>
                <c:pt idx="10237">
                  <c:v>1.1534199000000001</c:v>
                </c:pt>
                <c:pt idx="10238">
                  <c:v>1.1564959000000001</c:v>
                </c:pt>
                <c:pt idx="10239">
                  <c:v>1.1595719</c:v>
                </c:pt>
                <c:pt idx="10240">
                  <c:v>1.1595719</c:v>
                </c:pt>
                <c:pt idx="10241">
                  <c:v>1.1595719</c:v>
                </c:pt>
                <c:pt idx="10242">
                  <c:v>1.1595719</c:v>
                </c:pt>
                <c:pt idx="10243">
                  <c:v>1.1595719</c:v>
                </c:pt>
                <c:pt idx="10244">
                  <c:v>1.1564959000000001</c:v>
                </c:pt>
                <c:pt idx="10245">
                  <c:v>1.1595719</c:v>
                </c:pt>
                <c:pt idx="10246">
                  <c:v>1.1595719</c:v>
                </c:pt>
                <c:pt idx="10247">
                  <c:v>1.1626479000000001</c:v>
                </c:pt>
                <c:pt idx="10248">
                  <c:v>1.1657239000000001</c:v>
                </c:pt>
                <c:pt idx="10249">
                  <c:v>1.1687989000000001</c:v>
                </c:pt>
                <c:pt idx="10250">
                  <c:v>1.1718748999999999</c:v>
                </c:pt>
                <c:pt idx="10251">
                  <c:v>1.1780269000000001</c:v>
                </c:pt>
                <c:pt idx="10252">
                  <c:v>1.1749509</c:v>
                </c:pt>
                <c:pt idx="10253">
                  <c:v>1.1749509</c:v>
                </c:pt>
                <c:pt idx="10254">
                  <c:v>1.1780269000000001</c:v>
                </c:pt>
                <c:pt idx="10255">
                  <c:v>1.1780269000000001</c:v>
                </c:pt>
                <c:pt idx="10256">
                  <c:v>1.1749509</c:v>
                </c:pt>
                <c:pt idx="10257">
                  <c:v>1.1749509</c:v>
                </c:pt>
                <c:pt idx="10258">
                  <c:v>1.1780269000000001</c:v>
                </c:pt>
                <c:pt idx="10259">
                  <c:v>1.1811029</c:v>
                </c:pt>
                <c:pt idx="10260">
                  <c:v>1.1811029</c:v>
                </c:pt>
                <c:pt idx="10261">
                  <c:v>1.1811029</c:v>
                </c:pt>
                <c:pt idx="10262">
                  <c:v>1.1841779000000001</c:v>
                </c:pt>
                <c:pt idx="10263">
                  <c:v>1.1872539</c:v>
                </c:pt>
                <c:pt idx="10264">
                  <c:v>1.1841779000000001</c:v>
                </c:pt>
                <c:pt idx="10265">
                  <c:v>1.1872539</c:v>
                </c:pt>
                <c:pt idx="10266">
                  <c:v>1.1872539</c:v>
                </c:pt>
                <c:pt idx="10267">
                  <c:v>1.1872539</c:v>
                </c:pt>
                <c:pt idx="10268">
                  <c:v>1.1903299000000001</c:v>
                </c:pt>
                <c:pt idx="10269">
                  <c:v>1.1903299000000001</c:v>
                </c:pt>
                <c:pt idx="10270">
                  <c:v>1.1872539</c:v>
                </c:pt>
                <c:pt idx="10271">
                  <c:v>1.1903299000000001</c:v>
                </c:pt>
                <c:pt idx="10272">
                  <c:v>1.1903299000000001</c:v>
                </c:pt>
                <c:pt idx="10273">
                  <c:v>1.1934059000000001</c:v>
                </c:pt>
                <c:pt idx="10274">
                  <c:v>1.1934059000000001</c:v>
                </c:pt>
                <c:pt idx="10275">
                  <c:v>1.1964809000000001</c:v>
                </c:pt>
                <c:pt idx="10276">
                  <c:v>1.1995568999999999</c:v>
                </c:pt>
                <c:pt idx="10277">
                  <c:v>1.2026329</c:v>
                </c:pt>
                <c:pt idx="10278">
                  <c:v>1.2057089000000001</c:v>
                </c:pt>
                <c:pt idx="10279">
                  <c:v>1.2087848999999999</c:v>
                </c:pt>
                <c:pt idx="10280">
                  <c:v>1.2118599000000001</c:v>
                </c:pt>
                <c:pt idx="10281">
                  <c:v>1.2087848999999999</c:v>
                </c:pt>
                <c:pt idx="10282">
                  <c:v>1.2118599000000001</c:v>
                </c:pt>
                <c:pt idx="10283">
                  <c:v>1.2118599000000001</c:v>
                </c:pt>
                <c:pt idx="10284">
                  <c:v>1.2149359</c:v>
                </c:pt>
                <c:pt idx="10285">
                  <c:v>1.2180119</c:v>
                </c:pt>
                <c:pt idx="10286">
                  <c:v>1.2210879000000001</c:v>
                </c:pt>
                <c:pt idx="10287">
                  <c:v>1.2210879000000001</c:v>
                </c:pt>
                <c:pt idx="10288">
                  <c:v>1.2180119</c:v>
                </c:pt>
                <c:pt idx="10289">
                  <c:v>1.2180119</c:v>
                </c:pt>
                <c:pt idx="10290">
                  <c:v>1.2210879000000001</c:v>
                </c:pt>
                <c:pt idx="10291">
                  <c:v>1.2210879000000001</c:v>
                </c:pt>
                <c:pt idx="10292">
                  <c:v>1.2180119</c:v>
                </c:pt>
                <c:pt idx="10293">
                  <c:v>1.2149359</c:v>
                </c:pt>
                <c:pt idx="10294">
                  <c:v>1.2149359</c:v>
                </c:pt>
                <c:pt idx="10295">
                  <c:v>1.2180119</c:v>
                </c:pt>
                <c:pt idx="10296">
                  <c:v>1.2180119</c:v>
                </c:pt>
                <c:pt idx="10297">
                  <c:v>1.2149359</c:v>
                </c:pt>
                <c:pt idx="10298">
                  <c:v>1.2149359</c:v>
                </c:pt>
                <c:pt idx="10299">
                  <c:v>1.2210879000000001</c:v>
                </c:pt>
                <c:pt idx="10300">
                  <c:v>1.2241639</c:v>
                </c:pt>
                <c:pt idx="10301">
                  <c:v>1.2210879000000001</c:v>
                </c:pt>
                <c:pt idx="10302">
                  <c:v>1.2241639</c:v>
                </c:pt>
                <c:pt idx="10303">
                  <c:v>1.2272389000000001</c:v>
                </c:pt>
                <c:pt idx="10304">
                  <c:v>1.2272389000000001</c:v>
                </c:pt>
                <c:pt idx="10305">
                  <c:v>1.2241639</c:v>
                </c:pt>
                <c:pt idx="10306">
                  <c:v>1.2241639</c:v>
                </c:pt>
                <c:pt idx="10307">
                  <c:v>1.2272389000000001</c:v>
                </c:pt>
                <c:pt idx="10308">
                  <c:v>1.2272389000000001</c:v>
                </c:pt>
                <c:pt idx="10309">
                  <c:v>1.2241639</c:v>
                </c:pt>
                <c:pt idx="10310">
                  <c:v>1.2241639</c:v>
                </c:pt>
                <c:pt idx="10311">
                  <c:v>1.2272389000000001</c:v>
                </c:pt>
                <c:pt idx="10312">
                  <c:v>1.2303149</c:v>
                </c:pt>
                <c:pt idx="10313">
                  <c:v>1.2303149</c:v>
                </c:pt>
                <c:pt idx="10314">
                  <c:v>1.2333909000000001</c:v>
                </c:pt>
                <c:pt idx="10315">
                  <c:v>1.2303149</c:v>
                </c:pt>
                <c:pt idx="10316">
                  <c:v>1.2333909000000001</c:v>
                </c:pt>
                <c:pt idx="10317">
                  <c:v>1.2333909000000001</c:v>
                </c:pt>
                <c:pt idx="10318">
                  <c:v>1.2333909000000001</c:v>
                </c:pt>
                <c:pt idx="10319">
                  <c:v>1.2303149</c:v>
                </c:pt>
                <c:pt idx="10320">
                  <c:v>1.2333909000000001</c:v>
                </c:pt>
                <c:pt idx="10321">
                  <c:v>1.2364669000000001</c:v>
                </c:pt>
                <c:pt idx="10322">
                  <c:v>1.2364669000000001</c:v>
                </c:pt>
                <c:pt idx="10323">
                  <c:v>1.2364669000000001</c:v>
                </c:pt>
                <c:pt idx="10324">
                  <c:v>1.2364669000000001</c:v>
                </c:pt>
                <c:pt idx="10325">
                  <c:v>1.2426178999999999</c:v>
                </c:pt>
                <c:pt idx="10326">
                  <c:v>1.2456939</c:v>
                </c:pt>
                <c:pt idx="10327">
                  <c:v>1.2456939</c:v>
                </c:pt>
                <c:pt idx="10328">
                  <c:v>1.2487699000000001</c:v>
                </c:pt>
                <c:pt idx="10329">
                  <c:v>1.2518459</c:v>
                </c:pt>
                <c:pt idx="10330">
                  <c:v>1.2518459</c:v>
                </c:pt>
                <c:pt idx="10331">
                  <c:v>1.2549209000000001</c:v>
                </c:pt>
                <c:pt idx="10332">
                  <c:v>1.2579969</c:v>
                </c:pt>
                <c:pt idx="10333">
                  <c:v>1.2579969</c:v>
                </c:pt>
                <c:pt idx="10334">
                  <c:v>1.2579969</c:v>
                </c:pt>
                <c:pt idx="10335">
                  <c:v>1.2610729000000001</c:v>
                </c:pt>
                <c:pt idx="10336">
                  <c:v>1.2610729000000001</c:v>
                </c:pt>
                <c:pt idx="10337">
                  <c:v>1.2641489000000001</c:v>
                </c:pt>
                <c:pt idx="10338">
                  <c:v>1.2641489000000001</c:v>
                </c:pt>
                <c:pt idx="10339">
                  <c:v>1.2641489000000001</c:v>
                </c:pt>
                <c:pt idx="10340">
                  <c:v>1.2672238999999998</c:v>
                </c:pt>
                <c:pt idx="10341">
                  <c:v>1.2702998999999999</c:v>
                </c:pt>
                <c:pt idx="10342">
                  <c:v>1.2702998999999999</c:v>
                </c:pt>
                <c:pt idx="10343">
                  <c:v>1.2702998999999999</c:v>
                </c:pt>
                <c:pt idx="10344">
                  <c:v>1.2733759</c:v>
                </c:pt>
                <c:pt idx="10345">
                  <c:v>1.2764519000000001</c:v>
                </c:pt>
                <c:pt idx="10346">
                  <c:v>1.2764519000000001</c:v>
                </c:pt>
                <c:pt idx="10347">
                  <c:v>1.2795279000000002</c:v>
                </c:pt>
                <c:pt idx="10348">
                  <c:v>1.2795279000000002</c:v>
                </c:pt>
                <c:pt idx="10349">
                  <c:v>1.2826029000000001</c:v>
                </c:pt>
                <c:pt idx="10350">
                  <c:v>1.2856789000000002</c:v>
                </c:pt>
                <c:pt idx="10351">
                  <c:v>1.2887548999999998</c:v>
                </c:pt>
                <c:pt idx="10352">
                  <c:v>1.2918308999999999</c:v>
                </c:pt>
                <c:pt idx="10353">
                  <c:v>1.2949069</c:v>
                </c:pt>
                <c:pt idx="10354">
                  <c:v>1.2918308999999999</c:v>
                </c:pt>
                <c:pt idx="10355">
                  <c:v>1.2949069</c:v>
                </c:pt>
                <c:pt idx="10356">
                  <c:v>1.2949069</c:v>
                </c:pt>
                <c:pt idx="10357">
                  <c:v>1.2949069</c:v>
                </c:pt>
                <c:pt idx="10358">
                  <c:v>1.2949069</c:v>
                </c:pt>
                <c:pt idx="10359">
                  <c:v>1.2949069</c:v>
                </c:pt>
                <c:pt idx="10360">
                  <c:v>1.2979829000000001</c:v>
                </c:pt>
                <c:pt idx="10361">
                  <c:v>1.2979829000000001</c:v>
                </c:pt>
                <c:pt idx="10362">
                  <c:v>1.3010579</c:v>
                </c:pt>
                <c:pt idx="10363">
                  <c:v>1.3041339000000001</c:v>
                </c:pt>
                <c:pt idx="10364">
                  <c:v>1.3041339000000001</c:v>
                </c:pt>
                <c:pt idx="10365">
                  <c:v>1.3010579</c:v>
                </c:pt>
                <c:pt idx="10366">
                  <c:v>1.2979829000000001</c:v>
                </c:pt>
                <c:pt idx="10367">
                  <c:v>1.2979829000000001</c:v>
                </c:pt>
                <c:pt idx="10368">
                  <c:v>1.3010579</c:v>
                </c:pt>
                <c:pt idx="10369">
                  <c:v>1.3010579</c:v>
                </c:pt>
                <c:pt idx="10370">
                  <c:v>1.3010579</c:v>
                </c:pt>
                <c:pt idx="10371">
                  <c:v>1.3041339000000001</c:v>
                </c:pt>
                <c:pt idx="10372">
                  <c:v>1.3041339000000001</c:v>
                </c:pt>
                <c:pt idx="10373">
                  <c:v>1.3010579</c:v>
                </c:pt>
                <c:pt idx="10374">
                  <c:v>1.3010579</c:v>
                </c:pt>
                <c:pt idx="10375">
                  <c:v>1.3041339000000001</c:v>
                </c:pt>
                <c:pt idx="10376">
                  <c:v>1.3072099000000001</c:v>
                </c:pt>
                <c:pt idx="10377">
                  <c:v>1.3041339000000001</c:v>
                </c:pt>
                <c:pt idx="10378">
                  <c:v>1.3072099000000001</c:v>
                </c:pt>
                <c:pt idx="10379">
                  <c:v>1.3072099000000001</c:v>
                </c:pt>
                <c:pt idx="10380">
                  <c:v>1.3072099000000001</c:v>
                </c:pt>
                <c:pt idx="10381">
                  <c:v>1.3072099000000001</c:v>
                </c:pt>
                <c:pt idx="10382">
                  <c:v>1.3041339000000001</c:v>
                </c:pt>
                <c:pt idx="10383">
                  <c:v>1.3041339000000001</c:v>
                </c:pt>
                <c:pt idx="10384">
                  <c:v>1.3010579</c:v>
                </c:pt>
                <c:pt idx="10385">
                  <c:v>1.3010579</c:v>
                </c:pt>
                <c:pt idx="10386">
                  <c:v>1.3041339000000001</c:v>
                </c:pt>
                <c:pt idx="10387">
                  <c:v>1.3072099000000001</c:v>
                </c:pt>
                <c:pt idx="10388">
                  <c:v>1.3072099000000001</c:v>
                </c:pt>
                <c:pt idx="10389">
                  <c:v>1.3102849000000001</c:v>
                </c:pt>
                <c:pt idx="10390">
                  <c:v>1.3102849000000001</c:v>
                </c:pt>
                <c:pt idx="10391">
                  <c:v>1.3133618999999999</c:v>
                </c:pt>
                <c:pt idx="10392">
                  <c:v>1.3133618999999999</c:v>
                </c:pt>
                <c:pt idx="10393">
                  <c:v>1.3164369000000002</c:v>
                </c:pt>
                <c:pt idx="10394">
                  <c:v>1.3195128999999999</c:v>
                </c:pt>
                <c:pt idx="10395">
                  <c:v>1.3195128999999999</c:v>
                </c:pt>
                <c:pt idx="10396">
                  <c:v>1.3195128999999999</c:v>
                </c:pt>
                <c:pt idx="10397">
                  <c:v>1.3195128999999999</c:v>
                </c:pt>
                <c:pt idx="10398">
                  <c:v>1.3195128999999999</c:v>
                </c:pt>
                <c:pt idx="10399">
                  <c:v>1.3195128999999999</c:v>
                </c:pt>
                <c:pt idx="10400">
                  <c:v>1.3164369000000002</c:v>
                </c:pt>
                <c:pt idx="10401">
                  <c:v>1.3195128999999999</c:v>
                </c:pt>
                <c:pt idx="10402">
                  <c:v>1.3195128999999999</c:v>
                </c:pt>
                <c:pt idx="10403">
                  <c:v>1.3225889</c:v>
                </c:pt>
                <c:pt idx="10404">
                  <c:v>1.3225889</c:v>
                </c:pt>
                <c:pt idx="10405">
                  <c:v>1.3256638999999999</c:v>
                </c:pt>
                <c:pt idx="10406">
                  <c:v>1.3287409000000001</c:v>
                </c:pt>
                <c:pt idx="10407">
                  <c:v>1.3256638999999999</c:v>
                </c:pt>
                <c:pt idx="10408">
                  <c:v>1.3287409000000001</c:v>
                </c:pt>
                <c:pt idx="10409">
                  <c:v>1.3287409000000001</c:v>
                </c:pt>
                <c:pt idx="10410">
                  <c:v>1.3287409000000001</c:v>
                </c:pt>
                <c:pt idx="10411">
                  <c:v>1.3318159000000001</c:v>
                </c:pt>
                <c:pt idx="10412">
                  <c:v>1.3348919000000001</c:v>
                </c:pt>
                <c:pt idx="10413">
                  <c:v>1.3379679000000002</c:v>
                </c:pt>
                <c:pt idx="10414">
                  <c:v>1.3379679000000002</c:v>
                </c:pt>
                <c:pt idx="10415">
                  <c:v>1.3348919000000001</c:v>
                </c:pt>
                <c:pt idx="10416">
                  <c:v>1.3348919000000001</c:v>
                </c:pt>
                <c:pt idx="10417">
                  <c:v>1.3348919000000001</c:v>
                </c:pt>
                <c:pt idx="10418">
                  <c:v>1.3348919000000001</c:v>
                </c:pt>
                <c:pt idx="10419">
                  <c:v>1.3379679000000002</c:v>
                </c:pt>
                <c:pt idx="10420">
                  <c:v>1.3410429000000001</c:v>
                </c:pt>
                <c:pt idx="10421">
                  <c:v>1.3441189000000002</c:v>
                </c:pt>
                <c:pt idx="10422">
                  <c:v>1.3410429000000001</c:v>
                </c:pt>
                <c:pt idx="10423">
                  <c:v>1.3441189000000002</c:v>
                </c:pt>
                <c:pt idx="10424">
                  <c:v>1.3471948999999999</c:v>
                </c:pt>
                <c:pt idx="10425">
                  <c:v>1.3441189000000002</c:v>
                </c:pt>
                <c:pt idx="10426">
                  <c:v>1.3441189000000002</c:v>
                </c:pt>
                <c:pt idx="10427">
                  <c:v>1.3441189000000002</c:v>
                </c:pt>
                <c:pt idx="10428">
                  <c:v>1.3471948999999999</c:v>
                </c:pt>
                <c:pt idx="10429">
                  <c:v>1.3502708999999999</c:v>
                </c:pt>
                <c:pt idx="10430">
                  <c:v>1.3502708999999999</c:v>
                </c:pt>
                <c:pt idx="10431">
                  <c:v>1.3502708999999999</c:v>
                </c:pt>
                <c:pt idx="10432">
                  <c:v>1.3502708999999999</c:v>
                </c:pt>
                <c:pt idx="10433">
                  <c:v>1.3502708999999999</c:v>
                </c:pt>
                <c:pt idx="10434">
                  <c:v>1.3502708999999999</c:v>
                </c:pt>
                <c:pt idx="10435">
                  <c:v>1.3533469</c:v>
                </c:pt>
                <c:pt idx="10436">
                  <c:v>1.3564219</c:v>
                </c:pt>
                <c:pt idx="10437">
                  <c:v>1.3594979</c:v>
                </c:pt>
                <c:pt idx="10438">
                  <c:v>1.3564219</c:v>
                </c:pt>
                <c:pt idx="10439">
                  <c:v>1.3594979</c:v>
                </c:pt>
                <c:pt idx="10440">
                  <c:v>1.3625739000000001</c:v>
                </c:pt>
                <c:pt idx="10441">
                  <c:v>1.3594979</c:v>
                </c:pt>
                <c:pt idx="10442">
                  <c:v>1.3625739000000001</c:v>
                </c:pt>
                <c:pt idx="10443">
                  <c:v>1.3656499000000002</c:v>
                </c:pt>
                <c:pt idx="10444">
                  <c:v>1.3687258999999998</c:v>
                </c:pt>
                <c:pt idx="10445">
                  <c:v>1.3687258999999998</c:v>
                </c:pt>
                <c:pt idx="10446">
                  <c:v>1.3718009000000002</c:v>
                </c:pt>
                <c:pt idx="10447">
                  <c:v>1.3748768999999998</c:v>
                </c:pt>
                <c:pt idx="10448">
                  <c:v>1.3779528999999999</c:v>
                </c:pt>
                <c:pt idx="10449">
                  <c:v>1.3779528999999999</c:v>
                </c:pt>
                <c:pt idx="10450">
                  <c:v>1.3810289</c:v>
                </c:pt>
                <c:pt idx="10451">
                  <c:v>1.3841049000000001</c:v>
                </c:pt>
                <c:pt idx="10452">
                  <c:v>1.3871799</c:v>
                </c:pt>
                <c:pt idx="10453">
                  <c:v>1.3871799</c:v>
                </c:pt>
                <c:pt idx="10454">
                  <c:v>1.3871799</c:v>
                </c:pt>
                <c:pt idx="10455">
                  <c:v>1.3871799</c:v>
                </c:pt>
                <c:pt idx="10456">
                  <c:v>1.3871799</c:v>
                </c:pt>
                <c:pt idx="10457">
                  <c:v>1.3871799</c:v>
                </c:pt>
                <c:pt idx="10458">
                  <c:v>1.3902559000000001</c:v>
                </c:pt>
                <c:pt idx="10459">
                  <c:v>1.3871799</c:v>
                </c:pt>
                <c:pt idx="10460">
                  <c:v>1.3871799</c:v>
                </c:pt>
                <c:pt idx="10461">
                  <c:v>1.3902559000000001</c:v>
                </c:pt>
                <c:pt idx="10462">
                  <c:v>1.3902559000000001</c:v>
                </c:pt>
                <c:pt idx="10463">
                  <c:v>1.3902559000000001</c:v>
                </c:pt>
                <c:pt idx="10464">
                  <c:v>1.3902559000000001</c:v>
                </c:pt>
                <c:pt idx="10465">
                  <c:v>1.3933319000000002</c:v>
                </c:pt>
                <c:pt idx="10466">
                  <c:v>1.3933319000000002</c:v>
                </c:pt>
                <c:pt idx="10467">
                  <c:v>1.3902559000000001</c:v>
                </c:pt>
                <c:pt idx="10468">
                  <c:v>1.3933319000000002</c:v>
                </c:pt>
                <c:pt idx="10469">
                  <c:v>1.3994829000000002</c:v>
                </c:pt>
                <c:pt idx="10470">
                  <c:v>1.4025588999999998</c:v>
                </c:pt>
                <c:pt idx="10471">
                  <c:v>1.3964079000000003</c:v>
                </c:pt>
                <c:pt idx="10472">
                  <c:v>1.3994829000000002</c:v>
                </c:pt>
                <c:pt idx="10473">
                  <c:v>1.4056348999999999</c:v>
                </c:pt>
                <c:pt idx="10474">
                  <c:v>1.4087109</c:v>
                </c:pt>
                <c:pt idx="10475">
                  <c:v>1.4087109</c:v>
                </c:pt>
                <c:pt idx="10476">
                  <c:v>1.4056348999999999</c:v>
                </c:pt>
                <c:pt idx="10477">
                  <c:v>1.4087109</c:v>
                </c:pt>
                <c:pt idx="10478">
                  <c:v>1.4117869000000001</c:v>
                </c:pt>
                <c:pt idx="10479">
                  <c:v>1.4087109</c:v>
                </c:pt>
                <c:pt idx="10480">
                  <c:v>1.4056348999999999</c:v>
                </c:pt>
                <c:pt idx="10481">
                  <c:v>1.4056348999999999</c:v>
                </c:pt>
                <c:pt idx="10482">
                  <c:v>1.4056348999999999</c:v>
                </c:pt>
                <c:pt idx="10483">
                  <c:v>1.4056348999999999</c:v>
                </c:pt>
                <c:pt idx="10484">
                  <c:v>1.4056348999999999</c:v>
                </c:pt>
                <c:pt idx="10485">
                  <c:v>1.4087109</c:v>
                </c:pt>
                <c:pt idx="10486">
                  <c:v>1.4117869000000001</c:v>
                </c:pt>
                <c:pt idx="10487">
                  <c:v>1.4148619</c:v>
                </c:pt>
                <c:pt idx="10488">
                  <c:v>1.4117869000000001</c:v>
                </c:pt>
                <c:pt idx="10489">
                  <c:v>1.4148619</c:v>
                </c:pt>
                <c:pt idx="10490">
                  <c:v>1.4148619</c:v>
                </c:pt>
                <c:pt idx="10491">
                  <c:v>1.4179379000000001</c:v>
                </c:pt>
                <c:pt idx="10492">
                  <c:v>1.4210139000000002</c:v>
                </c:pt>
                <c:pt idx="10493">
                  <c:v>1.4240899000000002</c:v>
                </c:pt>
                <c:pt idx="10494">
                  <c:v>1.4240899000000002</c:v>
                </c:pt>
                <c:pt idx="10495">
                  <c:v>1.4210139000000002</c:v>
                </c:pt>
                <c:pt idx="10496">
                  <c:v>1.4240899000000002</c:v>
                </c:pt>
                <c:pt idx="10497">
                  <c:v>1.4271658999999999</c:v>
                </c:pt>
                <c:pt idx="10498">
                  <c:v>1.4271658999999999</c:v>
                </c:pt>
                <c:pt idx="10499">
                  <c:v>1.4271658999999999</c:v>
                </c:pt>
                <c:pt idx="10500">
                  <c:v>1.4302408999999998</c:v>
                </c:pt>
                <c:pt idx="10501">
                  <c:v>1.4302408999999998</c:v>
                </c:pt>
                <c:pt idx="10502">
                  <c:v>1.4333168999999999</c:v>
                </c:pt>
                <c:pt idx="10503">
                  <c:v>1.4333168999999999</c:v>
                </c:pt>
                <c:pt idx="10504">
                  <c:v>1.4302408999999998</c:v>
                </c:pt>
                <c:pt idx="10505">
                  <c:v>1.4302408999999998</c:v>
                </c:pt>
                <c:pt idx="10506">
                  <c:v>1.4302408999999998</c:v>
                </c:pt>
                <c:pt idx="10507">
                  <c:v>1.4302408999999998</c:v>
                </c:pt>
                <c:pt idx="10508">
                  <c:v>1.4302408999999998</c:v>
                </c:pt>
                <c:pt idx="10509">
                  <c:v>1.4271658999999999</c:v>
                </c:pt>
                <c:pt idx="10510">
                  <c:v>1.4302408999999998</c:v>
                </c:pt>
                <c:pt idx="10511">
                  <c:v>1.4333168999999999</c:v>
                </c:pt>
                <c:pt idx="10512">
                  <c:v>1.4333168999999999</c:v>
                </c:pt>
                <c:pt idx="10513">
                  <c:v>1.4333168999999999</c:v>
                </c:pt>
                <c:pt idx="10514">
                  <c:v>1.4333168999999999</c:v>
                </c:pt>
                <c:pt idx="10515">
                  <c:v>1.4333168999999999</c:v>
                </c:pt>
                <c:pt idx="10516">
                  <c:v>1.4333168999999999</c:v>
                </c:pt>
                <c:pt idx="10517">
                  <c:v>1.4333168999999999</c:v>
                </c:pt>
                <c:pt idx="10518">
                  <c:v>1.4333168999999999</c:v>
                </c:pt>
                <c:pt idx="10519">
                  <c:v>1.4333168999999999</c:v>
                </c:pt>
                <c:pt idx="10520">
                  <c:v>1.4363929</c:v>
                </c:pt>
                <c:pt idx="10521">
                  <c:v>1.4333168999999999</c:v>
                </c:pt>
                <c:pt idx="10522">
                  <c:v>1.4333168999999999</c:v>
                </c:pt>
                <c:pt idx="10523">
                  <c:v>1.4363929</c:v>
                </c:pt>
                <c:pt idx="10524">
                  <c:v>1.4333168999999999</c:v>
                </c:pt>
                <c:pt idx="10525">
                  <c:v>1.4333168999999999</c:v>
                </c:pt>
                <c:pt idx="10526">
                  <c:v>1.4333168999999999</c:v>
                </c:pt>
                <c:pt idx="10527">
                  <c:v>1.4302408999999998</c:v>
                </c:pt>
                <c:pt idx="10528">
                  <c:v>1.4333168999999999</c:v>
                </c:pt>
                <c:pt idx="10529">
                  <c:v>1.4333168999999999</c:v>
                </c:pt>
                <c:pt idx="10530">
                  <c:v>1.4333168999999999</c:v>
                </c:pt>
                <c:pt idx="10531">
                  <c:v>1.4302408999999998</c:v>
                </c:pt>
                <c:pt idx="10532">
                  <c:v>1.4302408999999998</c:v>
                </c:pt>
                <c:pt idx="10533">
                  <c:v>1.4302408999999998</c:v>
                </c:pt>
                <c:pt idx="10534">
                  <c:v>1.4302408999999998</c:v>
                </c:pt>
                <c:pt idx="10535">
                  <c:v>1.4302408999999998</c:v>
                </c:pt>
                <c:pt idx="10536">
                  <c:v>1.4302408999999998</c:v>
                </c:pt>
                <c:pt idx="10537">
                  <c:v>1.4333168999999999</c:v>
                </c:pt>
                <c:pt idx="10538">
                  <c:v>1.4333168999999999</c:v>
                </c:pt>
                <c:pt idx="10539">
                  <c:v>1.4363929</c:v>
                </c:pt>
                <c:pt idx="10540">
                  <c:v>1.4363929</c:v>
                </c:pt>
                <c:pt idx="10541">
                  <c:v>1.4363929</c:v>
                </c:pt>
                <c:pt idx="10542">
                  <c:v>1.4363929</c:v>
                </c:pt>
                <c:pt idx="10543">
                  <c:v>1.4394689000000001</c:v>
                </c:pt>
                <c:pt idx="10544">
                  <c:v>1.4394689000000001</c:v>
                </c:pt>
                <c:pt idx="10545">
                  <c:v>1.4425449000000001</c:v>
                </c:pt>
                <c:pt idx="10546">
                  <c:v>1.4425449000000001</c:v>
                </c:pt>
                <c:pt idx="10547">
                  <c:v>1.4425449000000001</c:v>
                </c:pt>
                <c:pt idx="10548">
                  <c:v>1.4456199000000001</c:v>
                </c:pt>
                <c:pt idx="10549">
                  <c:v>1.4486959000000001</c:v>
                </c:pt>
                <c:pt idx="10550">
                  <c:v>1.4517719000000002</c:v>
                </c:pt>
                <c:pt idx="10551">
                  <c:v>1.4517719000000002</c:v>
                </c:pt>
                <c:pt idx="10552">
                  <c:v>1.4517719000000002</c:v>
                </c:pt>
                <c:pt idx="10553">
                  <c:v>1.4548469000000002</c:v>
                </c:pt>
                <c:pt idx="10554">
                  <c:v>1.4548469000000002</c:v>
                </c:pt>
                <c:pt idx="10555">
                  <c:v>1.4548469000000002</c:v>
                </c:pt>
                <c:pt idx="10556">
                  <c:v>1.4548469000000002</c:v>
                </c:pt>
                <c:pt idx="10557">
                  <c:v>1.4579238999999999</c:v>
                </c:pt>
                <c:pt idx="10558">
                  <c:v>1.4579238999999999</c:v>
                </c:pt>
                <c:pt idx="10559">
                  <c:v>1.4579238999999999</c:v>
                </c:pt>
                <c:pt idx="10560">
                  <c:v>1.4609988999999999</c:v>
                </c:pt>
                <c:pt idx="10561">
                  <c:v>1.4640749</c:v>
                </c:pt>
                <c:pt idx="10562">
                  <c:v>1.4609988999999999</c:v>
                </c:pt>
                <c:pt idx="10563">
                  <c:v>1.4609988999999999</c:v>
                </c:pt>
                <c:pt idx="10564">
                  <c:v>1.4609988999999999</c:v>
                </c:pt>
                <c:pt idx="10565">
                  <c:v>1.4640749</c:v>
                </c:pt>
                <c:pt idx="10566">
                  <c:v>1.4640749</c:v>
                </c:pt>
                <c:pt idx="10567">
                  <c:v>1.4671509</c:v>
                </c:pt>
                <c:pt idx="10568">
                  <c:v>1.4671509</c:v>
                </c:pt>
                <c:pt idx="10569">
                  <c:v>1.4671509</c:v>
                </c:pt>
                <c:pt idx="10570">
                  <c:v>1.4671509</c:v>
                </c:pt>
                <c:pt idx="10571">
                  <c:v>1.4702259</c:v>
                </c:pt>
                <c:pt idx="10572">
                  <c:v>1.4702259</c:v>
                </c:pt>
                <c:pt idx="10573">
                  <c:v>1.4733029000000002</c:v>
                </c:pt>
                <c:pt idx="10574">
                  <c:v>1.4733029000000002</c:v>
                </c:pt>
                <c:pt idx="10575">
                  <c:v>1.4763779000000001</c:v>
                </c:pt>
                <c:pt idx="10576">
                  <c:v>1.4763779000000001</c:v>
                </c:pt>
                <c:pt idx="10577">
                  <c:v>1.4763779000000001</c:v>
                </c:pt>
                <c:pt idx="10578">
                  <c:v>1.4794539000000002</c:v>
                </c:pt>
                <c:pt idx="10579">
                  <c:v>1.4825298999999998</c:v>
                </c:pt>
                <c:pt idx="10580">
                  <c:v>1.4825298999999998</c:v>
                </c:pt>
                <c:pt idx="10581">
                  <c:v>1.4825298999999998</c:v>
                </c:pt>
                <c:pt idx="10582">
                  <c:v>1.4825298999999998</c:v>
                </c:pt>
                <c:pt idx="10583">
                  <c:v>1.4825298999999998</c:v>
                </c:pt>
                <c:pt idx="10584">
                  <c:v>1.4825298999999998</c:v>
                </c:pt>
                <c:pt idx="10585">
                  <c:v>1.4825298999999998</c:v>
                </c:pt>
                <c:pt idx="10586">
                  <c:v>1.4825298999999998</c:v>
                </c:pt>
                <c:pt idx="10587">
                  <c:v>1.4825298999999998</c:v>
                </c:pt>
                <c:pt idx="10588">
                  <c:v>1.4825298999999998</c:v>
                </c:pt>
                <c:pt idx="10589">
                  <c:v>1.4825298999999998</c:v>
                </c:pt>
                <c:pt idx="10590">
                  <c:v>1.4825298999999998</c:v>
                </c:pt>
                <c:pt idx="10591">
                  <c:v>1.4825298999999998</c:v>
                </c:pt>
                <c:pt idx="10592">
                  <c:v>1.4856049000000002</c:v>
                </c:pt>
                <c:pt idx="10593">
                  <c:v>1.4856049000000002</c:v>
                </c:pt>
                <c:pt idx="10594">
                  <c:v>1.4856049000000002</c:v>
                </c:pt>
                <c:pt idx="10595">
                  <c:v>1.4856049000000002</c:v>
                </c:pt>
                <c:pt idx="10596">
                  <c:v>1.4856049000000002</c:v>
                </c:pt>
                <c:pt idx="10597">
                  <c:v>1.4856049000000002</c:v>
                </c:pt>
                <c:pt idx="10598">
                  <c:v>1.4856049000000002</c:v>
                </c:pt>
                <c:pt idx="10599">
                  <c:v>1.4856049000000002</c:v>
                </c:pt>
                <c:pt idx="10600">
                  <c:v>1.4856049000000002</c:v>
                </c:pt>
                <c:pt idx="10601">
                  <c:v>1.4856049000000002</c:v>
                </c:pt>
                <c:pt idx="10602">
                  <c:v>1.4886808999999999</c:v>
                </c:pt>
                <c:pt idx="10603">
                  <c:v>1.4886808999999999</c:v>
                </c:pt>
                <c:pt idx="10604">
                  <c:v>1.4917568999999999</c:v>
                </c:pt>
                <c:pt idx="10605">
                  <c:v>1.4917568999999999</c:v>
                </c:pt>
                <c:pt idx="10606">
                  <c:v>1.4917568999999999</c:v>
                </c:pt>
                <c:pt idx="10607">
                  <c:v>1.4917568999999999</c:v>
                </c:pt>
                <c:pt idx="10608">
                  <c:v>1.4917568999999999</c:v>
                </c:pt>
                <c:pt idx="10609">
                  <c:v>1.4917568999999999</c:v>
                </c:pt>
                <c:pt idx="10610">
                  <c:v>1.4948329</c:v>
                </c:pt>
                <c:pt idx="10611">
                  <c:v>1.4948329</c:v>
                </c:pt>
                <c:pt idx="10612">
                  <c:v>1.4948329</c:v>
                </c:pt>
                <c:pt idx="10613">
                  <c:v>1.4979089000000001</c:v>
                </c:pt>
                <c:pt idx="10614">
                  <c:v>1.4979089000000001</c:v>
                </c:pt>
                <c:pt idx="10615">
                  <c:v>1.4979089000000001</c:v>
                </c:pt>
                <c:pt idx="10616">
                  <c:v>1.4948329</c:v>
                </c:pt>
                <c:pt idx="10617">
                  <c:v>1.4948329</c:v>
                </c:pt>
                <c:pt idx="10618">
                  <c:v>1.4948329</c:v>
                </c:pt>
                <c:pt idx="10619">
                  <c:v>1.4948329</c:v>
                </c:pt>
                <c:pt idx="10620">
                  <c:v>1.4979089000000001</c:v>
                </c:pt>
                <c:pt idx="10621">
                  <c:v>1.5009839</c:v>
                </c:pt>
                <c:pt idx="10622">
                  <c:v>1.5040599000000001</c:v>
                </c:pt>
                <c:pt idx="10623">
                  <c:v>1.5071359000000002</c:v>
                </c:pt>
                <c:pt idx="10624">
                  <c:v>1.5071359000000002</c:v>
                </c:pt>
                <c:pt idx="10625">
                  <c:v>1.5071359000000002</c:v>
                </c:pt>
                <c:pt idx="10626">
                  <c:v>1.5071359000000002</c:v>
                </c:pt>
                <c:pt idx="10627">
                  <c:v>1.5071359000000002</c:v>
                </c:pt>
                <c:pt idx="10628">
                  <c:v>1.5071359000000002</c:v>
                </c:pt>
                <c:pt idx="10629">
                  <c:v>1.5102118999999998</c:v>
                </c:pt>
                <c:pt idx="10630">
                  <c:v>1.5132878999999999</c:v>
                </c:pt>
                <c:pt idx="10631">
                  <c:v>1.5132878999999999</c:v>
                </c:pt>
                <c:pt idx="10632">
                  <c:v>1.5132878999999999</c:v>
                </c:pt>
                <c:pt idx="10633">
                  <c:v>1.5163628999999998</c:v>
                </c:pt>
                <c:pt idx="10634">
                  <c:v>1.5163628999999998</c:v>
                </c:pt>
                <c:pt idx="10635">
                  <c:v>1.5163628999999998</c:v>
                </c:pt>
                <c:pt idx="10636">
                  <c:v>1.5163628999999998</c:v>
                </c:pt>
                <c:pt idx="10637">
                  <c:v>1.5163628999999998</c:v>
                </c:pt>
                <c:pt idx="10638">
                  <c:v>1.5194388999999999</c:v>
                </c:pt>
                <c:pt idx="10639">
                  <c:v>1.5194388999999999</c:v>
                </c:pt>
                <c:pt idx="10640">
                  <c:v>1.5225149</c:v>
                </c:pt>
                <c:pt idx="10641">
                  <c:v>1.5225149</c:v>
                </c:pt>
                <c:pt idx="10642">
                  <c:v>1.5225149</c:v>
                </c:pt>
                <c:pt idx="10643">
                  <c:v>1.5225149</c:v>
                </c:pt>
                <c:pt idx="10644">
                  <c:v>1.5194388999999999</c:v>
                </c:pt>
                <c:pt idx="10645">
                  <c:v>1.5194388999999999</c:v>
                </c:pt>
                <c:pt idx="10646">
                  <c:v>1.5225149</c:v>
                </c:pt>
                <c:pt idx="10647">
                  <c:v>1.5194388999999999</c:v>
                </c:pt>
                <c:pt idx="10648">
                  <c:v>1.5194388999999999</c:v>
                </c:pt>
                <c:pt idx="10649">
                  <c:v>1.5194388999999999</c:v>
                </c:pt>
                <c:pt idx="10650">
                  <c:v>1.5194388999999999</c:v>
                </c:pt>
                <c:pt idx="10651">
                  <c:v>1.5225149</c:v>
                </c:pt>
                <c:pt idx="10652">
                  <c:v>1.5225149</c:v>
                </c:pt>
                <c:pt idx="10653">
                  <c:v>1.5225149</c:v>
                </c:pt>
                <c:pt idx="10654">
                  <c:v>1.5194388999999999</c:v>
                </c:pt>
                <c:pt idx="10655">
                  <c:v>1.5194388999999999</c:v>
                </c:pt>
                <c:pt idx="10656">
                  <c:v>1.5225149</c:v>
                </c:pt>
                <c:pt idx="10657">
                  <c:v>1.5225149</c:v>
                </c:pt>
                <c:pt idx="10658">
                  <c:v>1.5225149</c:v>
                </c:pt>
                <c:pt idx="10659">
                  <c:v>1.5225149</c:v>
                </c:pt>
                <c:pt idx="10660">
                  <c:v>1.5225149</c:v>
                </c:pt>
                <c:pt idx="10661">
                  <c:v>1.5194388999999999</c:v>
                </c:pt>
                <c:pt idx="10662">
                  <c:v>1.5163628999999998</c:v>
                </c:pt>
                <c:pt idx="10663">
                  <c:v>1.5194388999999999</c:v>
                </c:pt>
                <c:pt idx="10664">
                  <c:v>1.5194388999999999</c:v>
                </c:pt>
                <c:pt idx="10665">
                  <c:v>1.5194388999999999</c:v>
                </c:pt>
                <c:pt idx="10666">
                  <c:v>1.5194388999999999</c:v>
                </c:pt>
                <c:pt idx="10667">
                  <c:v>1.5194388999999999</c:v>
                </c:pt>
                <c:pt idx="10668">
                  <c:v>1.5194388999999999</c:v>
                </c:pt>
                <c:pt idx="10669">
                  <c:v>1.5194388999999999</c:v>
                </c:pt>
                <c:pt idx="10670">
                  <c:v>1.5194388999999999</c:v>
                </c:pt>
                <c:pt idx="10671">
                  <c:v>1.5225149</c:v>
                </c:pt>
                <c:pt idx="10672">
                  <c:v>1.5225149</c:v>
                </c:pt>
                <c:pt idx="10673">
                  <c:v>1.5225149</c:v>
                </c:pt>
                <c:pt idx="10674">
                  <c:v>1.5225149</c:v>
                </c:pt>
                <c:pt idx="10675">
                  <c:v>1.5225149</c:v>
                </c:pt>
                <c:pt idx="10676">
                  <c:v>1.5225149</c:v>
                </c:pt>
                <c:pt idx="10677">
                  <c:v>1.5225149</c:v>
                </c:pt>
                <c:pt idx="10678">
                  <c:v>1.5255909000000001</c:v>
                </c:pt>
                <c:pt idx="10679">
                  <c:v>1.5255909000000001</c:v>
                </c:pt>
                <c:pt idx="10680">
                  <c:v>1.5255909000000001</c:v>
                </c:pt>
                <c:pt idx="10681">
                  <c:v>1.5286659</c:v>
                </c:pt>
                <c:pt idx="10682">
                  <c:v>1.5317419000000001</c:v>
                </c:pt>
                <c:pt idx="10683">
                  <c:v>1.5317419000000001</c:v>
                </c:pt>
                <c:pt idx="10684">
                  <c:v>1.5317419000000001</c:v>
                </c:pt>
                <c:pt idx="10685">
                  <c:v>1.5317419000000001</c:v>
                </c:pt>
                <c:pt idx="10686">
                  <c:v>1.5348179000000002</c:v>
                </c:pt>
                <c:pt idx="10687">
                  <c:v>1.5378939000000003</c:v>
                </c:pt>
                <c:pt idx="10688">
                  <c:v>1.5378939000000003</c:v>
                </c:pt>
                <c:pt idx="10689">
                  <c:v>1.5378939000000003</c:v>
                </c:pt>
                <c:pt idx="10690">
                  <c:v>1.5378939000000003</c:v>
                </c:pt>
                <c:pt idx="10691">
                  <c:v>1.5378939000000003</c:v>
                </c:pt>
                <c:pt idx="10692">
                  <c:v>1.5378939000000003</c:v>
                </c:pt>
                <c:pt idx="10693">
                  <c:v>1.5378939000000003</c:v>
                </c:pt>
                <c:pt idx="10694">
                  <c:v>1.5409698999999999</c:v>
                </c:pt>
                <c:pt idx="10695">
                  <c:v>1.5409698999999999</c:v>
                </c:pt>
                <c:pt idx="10696">
                  <c:v>1.5409698999999999</c:v>
                </c:pt>
                <c:pt idx="10697">
                  <c:v>1.5440448999999998</c:v>
                </c:pt>
                <c:pt idx="10698">
                  <c:v>1.5440448999999998</c:v>
                </c:pt>
                <c:pt idx="10699">
                  <c:v>1.5440448999999998</c:v>
                </c:pt>
                <c:pt idx="10700">
                  <c:v>1.5440448999999998</c:v>
                </c:pt>
                <c:pt idx="10701">
                  <c:v>1.5440448999999998</c:v>
                </c:pt>
                <c:pt idx="10702">
                  <c:v>1.5440448999999998</c:v>
                </c:pt>
                <c:pt idx="10703">
                  <c:v>1.5440448999999998</c:v>
                </c:pt>
                <c:pt idx="10704">
                  <c:v>1.5440448999999998</c:v>
                </c:pt>
                <c:pt idx="10705">
                  <c:v>1.5440448999999998</c:v>
                </c:pt>
                <c:pt idx="10706">
                  <c:v>1.5440448999999998</c:v>
                </c:pt>
                <c:pt idx="10707">
                  <c:v>1.5440448999999998</c:v>
                </c:pt>
                <c:pt idx="10708">
                  <c:v>1.5440448999999998</c:v>
                </c:pt>
                <c:pt idx="10709">
                  <c:v>1.5440448999999998</c:v>
                </c:pt>
                <c:pt idx="10710">
                  <c:v>1.5440448999999998</c:v>
                </c:pt>
                <c:pt idx="10711">
                  <c:v>1.5471208999999999</c:v>
                </c:pt>
                <c:pt idx="10712">
                  <c:v>1.5471208999999999</c:v>
                </c:pt>
                <c:pt idx="10713">
                  <c:v>1.5471208999999999</c:v>
                </c:pt>
                <c:pt idx="10714">
                  <c:v>1.5471208999999999</c:v>
                </c:pt>
                <c:pt idx="10715">
                  <c:v>1.5501969</c:v>
                </c:pt>
                <c:pt idx="10716">
                  <c:v>1.5501969</c:v>
                </c:pt>
                <c:pt idx="10717">
                  <c:v>1.5471208999999999</c:v>
                </c:pt>
                <c:pt idx="10718">
                  <c:v>1.5501969</c:v>
                </c:pt>
                <c:pt idx="10719">
                  <c:v>1.5563489000000001</c:v>
                </c:pt>
                <c:pt idx="10720">
                  <c:v>1.5563489000000001</c:v>
                </c:pt>
                <c:pt idx="10721">
                  <c:v>1.5532729000000001</c:v>
                </c:pt>
                <c:pt idx="10722">
                  <c:v>1.5532729000000001</c:v>
                </c:pt>
                <c:pt idx="10723">
                  <c:v>1.5594239000000001</c:v>
                </c:pt>
                <c:pt idx="10724">
                  <c:v>1.5594239000000001</c:v>
                </c:pt>
                <c:pt idx="10725">
                  <c:v>1.5563489000000001</c:v>
                </c:pt>
                <c:pt idx="10726">
                  <c:v>1.5563489000000001</c:v>
                </c:pt>
                <c:pt idx="10727">
                  <c:v>1.5624999000000002</c:v>
                </c:pt>
                <c:pt idx="10728">
                  <c:v>1.5624999000000002</c:v>
                </c:pt>
                <c:pt idx="10729">
                  <c:v>1.5594239000000001</c:v>
                </c:pt>
                <c:pt idx="10730">
                  <c:v>1.5594239000000001</c:v>
                </c:pt>
                <c:pt idx="10731">
                  <c:v>1.5624999000000002</c:v>
                </c:pt>
                <c:pt idx="10732">
                  <c:v>1.5655759000000002</c:v>
                </c:pt>
                <c:pt idx="10733">
                  <c:v>1.5624999000000002</c:v>
                </c:pt>
                <c:pt idx="10734">
                  <c:v>1.5594239000000001</c:v>
                </c:pt>
                <c:pt idx="10735">
                  <c:v>1.5624999000000002</c:v>
                </c:pt>
                <c:pt idx="10736">
                  <c:v>1.5655759000000002</c:v>
                </c:pt>
                <c:pt idx="10737">
                  <c:v>1.5655759000000002</c:v>
                </c:pt>
                <c:pt idx="10738">
                  <c:v>1.5655759000000002</c:v>
                </c:pt>
                <c:pt idx="10739">
                  <c:v>1.5686518999999999</c:v>
                </c:pt>
                <c:pt idx="10740">
                  <c:v>1.5717279</c:v>
                </c:pt>
                <c:pt idx="10741">
                  <c:v>1.5717279</c:v>
                </c:pt>
                <c:pt idx="10742">
                  <c:v>1.5717279</c:v>
                </c:pt>
                <c:pt idx="10743">
                  <c:v>1.5717279</c:v>
                </c:pt>
                <c:pt idx="10744">
                  <c:v>1.5748028999999999</c:v>
                </c:pt>
                <c:pt idx="10745">
                  <c:v>1.5778789</c:v>
                </c:pt>
                <c:pt idx="10746">
                  <c:v>1.5778789</c:v>
                </c:pt>
                <c:pt idx="10747">
                  <c:v>1.5778789</c:v>
                </c:pt>
                <c:pt idx="10748">
                  <c:v>1.5778789</c:v>
                </c:pt>
                <c:pt idx="10749">
                  <c:v>1.5778789</c:v>
                </c:pt>
                <c:pt idx="10750">
                  <c:v>1.5778789</c:v>
                </c:pt>
                <c:pt idx="10751">
                  <c:v>1.5809549000000001</c:v>
                </c:pt>
                <c:pt idx="10752">
                  <c:v>1.5809549000000001</c:v>
                </c:pt>
                <c:pt idx="10753">
                  <c:v>1.5809549000000001</c:v>
                </c:pt>
                <c:pt idx="10754">
                  <c:v>1.5809549000000001</c:v>
                </c:pt>
                <c:pt idx="10755">
                  <c:v>1.5809549000000001</c:v>
                </c:pt>
                <c:pt idx="10756">
                  <c:v>1.5809549000000001</c:v>
                </c:pt>
                <c:pt idx="10757">
                  <c:v>1.5809549000000001</c:v>
                </c:pt>
                <c:pt idx="10758">
                  <c:v>1.5840309000000001</c:v>
                </c:pt>
                <c:pt idx="10759">
                  <c:v>1.5840309000000001</c:v>
                </c:pt>
                <c:pt idx="10760">
                  <c:v>1.5871069000000002</c:v>
                </c:pt>
                <c:pt idx="10761">
                  <c:v>1.5871069000000002</c:v>
                </c:pt>
                <c:pt idx="10762">
                  <c:v>1.5871069000000002</c:v>
                </c:pt>
                <c:pt idx="10763">
                  <c:v>1.5871069000000002</c:v>
                </c:pt>
                <c:pt idx="10764">
                  <c:v>1.5901819000000001</c:v>
                </c:pt>
                <c:pt idx="10765">
                  <c:v>1.5932579000000002</c:v>
                </c:pt>
                <c:pt idx="10766">
                  <c:v>1.5932579000000002</c:v>
                </c:pt>
                <c:pt idx="10767">
                  <c:v>1.5932579000000002</c:v>
                </c:pt>
                <c:pt idx="10768">
                  <c:v>1.5963338999999999</c:v>
                </c:pt>
                <c:pt idx="10769">
                  <c:v>1.5963338999999999</c:v>
                </c:pt>
                <c:pt idx="10770">
                  <c:v>1.5963338999999999</c:v>
                </c:pt>
                <c:pt idx="10771">
                  <c:v>1.5963338999999999</c:v>
                </c:pt>
                <c:pt idx="10772">
                  <c:v>1.5963338999999999</c:v>
                </c:pt>
                <c:pt idx="10773">
                  <c:v>1.5994089000000002</c:v>
                </c:pt>
                <c:pt idx="10774">
                  <c:v>1.5994089000000002</c:v>
                </c:pt>
                <c:pt idx="10775">
                  <c:v>1.5994089000000002</c:v>
                </c:pt>
                <c:pt idx="10776">
                  <c:v>1.5994089000000002</c:v>
                </c:pt>
                <c:pt idx="10777">
                  <c:v>1.6024859</c:v>
                </c:pt>
                <c:pt idx="10778">
                  <c:v>1.6024859</c:v>
                </c:pt>
                <c:pt idx="10779">
                  <c:v>1.6024859</c:v>
                </c:pt>
                <c:pt idx="10780">
                  <c:v>1.6055609</c:v>
                </c:pt>
                <c:pt idx="10781">
                  <c:v>1.6055609</c:v>
                </c:pt>
                <c:pt idx="10782">
                  <c:v>1.6086369</c:v>
                </c:pt>
                <c:pt idx="10783">
                  <c:v>1.6117129000000001</c:v>
                </c:pt>
                <c:pt idx="10784">
                  <c:v>1.6117129000000001</c:v>
                </c:pt>
                <c:pt idx="10785">
                  <c:v>1.6117129000000001</c:v>
                </c:pt>
                <c:pt idx="10786">
                  <c:v>1.6147879000000001</c:v>
                </c:pt>
                <c:pt idx="10787">
                  <c:v>1.6178648999999998</c:v>
                </c:pt>
                <c:pt idx="10788">
                  <c:v>1.6178648999999998</c:v>
                </c:pt>
                <c:pt idx="10789">
                  <c:v>1.6178648999999998</c:v>
                </c:pt>
                <c:pt idx="10790">
                  <c:v>1.6178648999999998</c:v>
                </c:pt>
                <c:pt idx="10791">
                  <c:v>1.6178648999999998</c:v>
                </c:pt>
                <c:pt idx="10792">
                  <c:v>1.6178648999999998</c:v>
                </c:pt>
                <c:pt idx="10793">
                  <c:v>1.6209399000000002</c:v>
                </c:pt>
                <c:pt idx="10794">
                  <c:v>1.6209399000000002</c:v>
                </c:pt>
                <c:pt idx="10795">
                  <c:v>1.6178648999999998</c:v>
                </c:pt>
                <c:pt idx="10796">
                  <c:v>1.6178648999999998</c:v>
                </c:pt>
                <c:pt idx="10797">
                  <c:v>1.6178648999999998</c:v>
                </c:pt>
                <c:pt idx="10798">
                  <c:v>1.6178648999999998</c:v>
                </c:pt>
                <c:pt idx="10799">
                  <c:v>1.6178648999999998</c:v>
                </c:pt>
                <c:pt idx="10800">
                  <c:v>1.6209399000000002</c:v>
                </c:pt>
                <c:pt idx="10801">
                  <c:v>1.6209399000000002</c:v>
                </c:pt>
                <c:pt idx="10802">
                  <c:v>1.6209399000000002</c:v>
                </c:pt>
                <c:pt idx="10803">
                  <c:v>1.6209399000000002</c:v>
                </c:pt>
                <c:pt idx="10804">
                  <c:v>1.6209399000000002</c:v>
                </c:pt>
                <c:pt idx="10805">
                  <c:v>1.6209399000000002</c:v>
                </c:pt>
                <c:pt idx="10806">
                  <c:v>1.6209399000000002</c:v>
                </c:pt>
                <c:pt idx="10807">
                  <c:v>1.6209399000000002</c:v>
                </c:pt>
                <c:pt idx="10808">
                  <c:v>1.6209399000000002</c:v>
                </c:pt>
                <c:pt idx="10809">
                  <c:v>1.6209399000000002</c:v>
                </c:pt>
                <c:pt idx="10810">
                  <c:v>1.6209399000000002</c:v>
                </c:pt>
                <c:pt idx="10811">
                  <c:v>1.6209399000000002</c:v>
                </c:pt>
                <c:pt idx="10812">
                  <c:v>1.6209399000000002</c:v>
                </c:pt>
                <c:pt idx="10813">
                  <c:v>1.6209399000000002</c:v>
                </c:pt>
                <c:pt idx="10814">
                  <c:v>1.6209399000000002</c:v>
                </c:pt>
                <c:pt idx="10815">
                  <c:v>1.6209399000000002</c:v>
                </c:pt>
                <c:pt idx="10816">
                  <c:v>1.6209399000000002</c:v>
                </c:pt>
                <c:pt idx="10817">
                  <c:v>1.6209399000000002</c:v>
                </c:pt>
                <c:pt idx="10818">
                  <c:v>1.6240158999999998</c:v>
                </c:pt>
                <c:pt idx="10819">
                  <c:v>1.6240158999999998</c:v>
                </c:pt>
                <c:pt idx="10820">
                  <c:v>1.6270918999999999</c:v>
                </c:pt>
                <c:pt idx="10821">
                  <c:v>1.6270918999999999</c:v>
                </c:pt>
                <c:pt idx="10822">
                  <c:v>1.6270918999999999</c:v>
                </c:pt>
                <c:pt idx="10823">
                  <c:v>1.6240158999999998</c:v>
                </c:pt>
                <c:pt idx="10824">
                  <c:v>1.6240158999999998</c:v>
                </c:pt>
                <c:pt idx="10825">
                  <c:v>1.6240158999999998</c:v>
                </c:pt>
                <c:pt idx="10826">
                  <c:v>1.6240158999999998</c:v>
                </c:pt>
                <c:pt idx="10827">
                  <c:v>1.6270918999999999</c:v>
                </c:pt>
                <c:pt idx="10828">
                  <c:v>1.6270918999999999</c:v>
                </c:pt>
                <c:pt idx="10829">
                  <c:v>1.6270918999999999</c:v>
                </c:pt>
                <c:pt idx="10830">
                  <c:v>1.6270918999999999</c:v>
                </c:pt>
                <c:pt idx="10831">
                  <c:v>1.6270918999999999</c:v>
                </c:pt>
                <c:pt idx="10832">
                  <c:v>1.6270918999999999</c:v>
                </c:pt>
                <c:pt idx="10833">
                  <c:v>1.6270918999999999</c:v>
                </c:pt>
                <c:pt idx="10834">
                  <c:v>1.6270918999999999</c:v>
                </c:pt>
                <c:pt idx="10835">
                  <c:v>1.6301668999999999</c:v>
                </c:pt>
                <c:pt idx="10836">
                  <c:v>1.6301668999999999</c:v>
                </c:pt>
                <c:pt idx="10837">
                  <c:v>1.6301668999999999</c:v>
                </c:pt>
                <c:pt idx="10838">
                  <c:v>1.6332428999999999</c:v>
                </c:pt>
                <c:pt idx="10839">
                  <c:v>1.6332428999999999</c:v>
                </c:pt>
                <c:pt idx="10840">
                  <c:v>1.6332428999999999</c:v>
                </c:pt>
                <c:pt idx="10841">
                  <c:v>1.6332428999999999</c:v>
                </c:pt>
                <c:pt idx="10842">
                  <c:v>1.6363189</c:v>
                </c:pt>
                <c:pt idx="10843">
                  <c:v>1.6363189</c:v>
                </c:pt>
                <c:pt idx="10844">
                  <c:v>1.6363189</c:v>
                </c:pt>
                <c:pt idx="10845">
                  <c:v>1.6332428999999999</c:v>
                </c:pt>
                <c:pt idx="10846">
                  <c:v>1.6332428999999999</c:v>
                </c:pt>
                <c:pt idx="10847">
                  <c:v>1.6332428999999999</c:v>
                </c:pt>
                <c:pt idx="10848">
                  <c:v>1.6332428999999999</c:v>
                </c:pt>
                <c:pt idx="10849">
                  <c:v>1.6332428999999999</c:v>
                </c:pt>
                <c:pt idx="10850">
                  <c:v>1.6332428999999999</c:v>
                </c:pt>
                <c:pt idx="10851">
                  <c:v>1.6332428999999999</c:v>
                </c:pt>
                <c:pt idx="10852">
                  <c:v>1.6332428999999999</c:v>
                </c:pt>
                <c:pt idx="10853">
                  <c:v>1.6363189</c:v>
                </c:pt>
                <c:pt idx="10854">
                  <c:v>1.6393949000000001</c:v>
                </c:pt>
                <c:pt idx="10855">
                  <c:v>1.6393949000000001</c:v>
                </c:pt>
                <c:pt idx="10856">
                  <c:v>1.6393949000000001</c:v>
                </c:pt>
                <c:pt idx="10857">
                  <c:v>1.6393949000000001</c:v>
                </c:pt>
                <c:pt idx="10858">
                  <c:v>1.6393949000000001</c:v>
                </c:pt>
                <c:pt idx="10859">
                  <c:v>1.6393949000000001</c:v>
                </c:pt>
                <c:pt idx="10860">
                  <c:v>1.6393949000000001</c:v>
                </c:pt>
                <c:pt idx="10861">
                  <c:v>1.6393949000000001</c:v>
                </c:pt>
                <c:pt idx="10862">
                  <c:v>1.6393949000000001</c:v>
                </c:pt>
                <c:pt idx="10863">
                  <c:v>1.6393949000000001</c:v>
                </c:pt>
                <c:pt idx="10864">
                  <c:v>1.6424709000000002</c:v>
                </c:pt>
                <c:pt idx="10865">
                  <c:v>1.6455459000000001</c:v>
                </c:pt>
                <c:pt idx="10866">
                  <c:v>1.6455459000000001</c:v>
                </c:pt>
                <c:pt idx="10867">
                  <c:v>1.6455459000000001</c:v>
                </c:pt>
                <c:pt idx="10868">
                  <c:v>1.6486219000000002</c:v>
                </c:pt>
                <c:pt idx="10869">
                  <c:v>1.6486219000000002</c:v>
                </c:pt>
                <c:pt idx="10870">
                  <c:v>1.6486219000000002</c:v>
                </c:pt>
                <c:pt idx="10871">
                  <c:v>1.6455459000000001</c:v>
                </c:pt>
                <c:pt idx="10872">
                  <c:v>1.6486219000000002</c:v>
                </c:pt>
                <c:pt idx="10873">
                  <c:v>1.6486219000000002</c:v>
                </c:pt>
                <c:pt idx="10874">
                  <c:v>1.6486219000000002</c:v>
                </c:pt>
                <c:pt idx="10875">
                  <c:v>1.6486219000000002</c:v>
                </c:pt>
                <c:pt idx="10876">
                  <c:v>1.6516978999999998</c:v>
                </c:pt>
                <c:pt idx="10877">
                  <c:v>1.6547738999999999</c:v>
                </c:pt>
                <c:pt idx="10878">
                  <c:v>1.6578488999999998</c:v>
                </c:pt>
                <c:pt idx="10879">
                  <c:v>1.6640009</c:v>
                </c:pt>
                <c:pt idx="10880">
                  <c:v>1.6640009</c:v>
                </c:pt>
                <c:pt idx="10881">
                  <c:v>1.6670769000000001</c:v>
                </c:pt>
                <c:pt idx="10882">
                  <c:v>1.6670769000000001</c:v>
                </c:pt>
                <c:pt idx="10883">
                  <c:v>1.6670769000000001</c:v>
                </c:pt>
                <c:pt idx="10884">
                  <c:v>1.6609248999999999</c:v>
                </c:pt>
                <c:pt idx="10885">
                  <c:v>1.6578488999999998</c:v>
                </c:pt>
                <c:pt idx="10886">
                  <c:v>1.6547738999999999</c:v>
                </c:pt>
                <c:pt idx="10887">
                  <c:v>1.6547738999999999</c:v>
                </c:pt>
                <c:pt idx="10888">
                  <c:v>1.6578488999999998</c:v>
                </c:pt>
                <c:pt idx="10889">
                  <c:v>1.6578488999999998</c:v>
                </c:pt>
                <c:pt idx="10890">
                  <c:v>1.6578488999999998</c:v>
                </c:pt>
                <c:pt idx="10891">
                  <c:v>1.6609248999999999</c:v>
                </c:pt>
                <c:pt idx="10892">
                  <c:v>1.6701529000000002</c:v>
                </c:pt>
                <c:pt idx="10893">
                  <c:v>1.6732279000000001</c:v>
                </c:pt>
                <c:pt idx="10894">
                  <c:v>1.6732279000000001</c:v>
                </c:pt>
                <c:pt idx="10895">
                  <c:v>1.6732279000000001</c:v>
                </c:pt>
                <c:pt idx="10896">
                  <c:v>1.6732279000000001</c:v>
                </c:pt>
                <c:pt idx="10897">
                  <c:v>1.6732279000000001</c:v>
                </c:pt>
                <c:pt idx="10898">
                  <c:v>1.6670769000000001</c:v>
                </c:pt>
                <c:pt idx="10899">
                  <c:v>1.6640009</c:v>
                </c:pt>
                <c:pt idx="10900">
                  <c:v>1.6670769000000001</c:v>
                </c:pt>
                <c:pt idx="10901">
                  <c:v>1.6670769000000001</c:v>
                </c:pt>
                <c:pt idx="10902">
                  <c:v>1.6732279000000001</c:v>
                </c:pt>
                <c:pt idx="10903">
                  <c:v>1.6763039000000002</c:v>
                </c:pt>
                <c:pt idx="10904">
                  <c:v>1.6793798999999998</c:v>
                </c:pt>
                <c:pt idx="10905">
                  <c:v>1.6824558999999999</c:v>
                </c:pt>
                <c:pt idx="10906">
                  <c:v>1.6855319</c:v>
                </c:pt>
                <c:pt idx="10907">
                  <c:v>1.6886068999999999</c:v>
                </c:pt>
                <c:pt idx="10908">
                  <c:v>1.6886068999999999</c:v>
                </c:pt>
                <c:pt idx="10909">
                  <c:v>1.6855319</c:v>
                </c:pt>
                <c:pt idx="10910">
                  <c:v>1.6886068999999999</c:v>
                </c:pt>
                <c:pt idx="10911">
                  <c:v>1.6886068999999999</c:v>
                </c:pt>
                <c:pt idx="10912">
                  <c:v>1.6886068999999999</c:v>
                </c:pt>
                <c:pt idx="10913">
                  <c:v>1.6855319</c:v>
                </c:pt>
                <c:pt idx="10914">
                  <c:v>1.6855319</c:v>
                </c:pt>
                <c:pt idx="10915">
                  <c:v>1.6886068999999999</c:v>
                </c:pt>
                <c:pt idx="10916">
                  <c:v>1.6916829</c:v>
                </c:pt>
                <c:pt idx="10917">
                  <c:v>1.6978349000000001</c:v>
                </c:pt>
                <c:pt idx="10918">
                  <c:v>1.7039859000000002</c:v>
                </c:pt>
                <c:pt idx="10919">
                  <c:v>1.7070619000000002</c:v>
                </c:pt>
                <c:pt idx="10920">
                  <c:v>1.7070619000000002</c:v>
                </c:pt>
                <c:pt idx="10921">
                  <c:v>1.7070619000000002</c:v>
                </c:pt>
                <c:pt idx="10922">
                  <c:v>1.7070619000000002</c:v>
                </c:pt>
                <c:pt idx="10923">
                  <c:v>1.7070619000000002</c:v>
                </c:pt>
                <c:pt idx="10924">
                  <c:v>1.7039859000000002</c:v>
                </c:pt>
                <c:pt idx="10925">
                  <c:v>1.7039859000000002</c:v>
                </c:pt>
                <c:pt idx="10926">
                  <c:v>1.7039859000000002</c:v>
                </c:pt>
                <c:pt idx="10927">
                  <c:v>1.7039859000000002</c:v>
                </c:pt>
                <c:pt idx="10928">
                  <c:v>1.7039859000000002</c:v>
                </c:pt>
                <c:pt idx="10929">
                  <c:v>1.7070619000000002</c:v>
                </c:pt>
                <c:pt idx="10930">
                  <c:v>1.7101378999999999</c:v>
                </c:pt>
                <c:pt idx="10931">
                  <c:v>1.7132139</c:v>
                </c:pt>
                <c:pt idx="10932">
                  <c:v>1.7162899</c:v>
                </c:pt>
                <c:pt idx="10933">
                  <c:v>1.7162899</c:v>
                </c:pt>
                <c:pt idx="10934">
                  <c:v>1.7162899</c:v>
                </c:pt>
                <c:pt idx="10935">
                  <c:v>1.7162899</c:v>
                </c:pt>
                <c:pt idx="10936">
                  <c:v>1.7162899</c:v>
                </c:pt>
                <c:pt idx="10937">
                  <c:v>1.7162899</c:v>
                </c:pt>
                <c:pt idx="10938">
                  <c:v>1.7162899</c:v>
                </c:pt>
                <c:pt idx="10939">
                  <c:v>1.7162899</c:v>
                </c:pt>
                <c:pt idx="10940">
                  <c:v>1.7162899</c:v>
                </c:pt>
                <c:pt idx="10941">
                  <c:v>1.7193649</c:v>
                </c:pt>
                <c:pt idx="10942">
                  <c:v>1.7193649</c:v>
                </c:pt>
                <c:pt idx="10943">
                  <c:v>1.7224409000000001</c:v>
                </c:pt>
                <c:pt idx="10944">
                  <c:v>1.7255169000000001</c:v>
                </c:pt>
                <c:pt idx="10945">
                  <c:v>1.7285929000000002</c:v>
                </c:pt>
                <c:pt idx="10946">
                  <c:v>1.7285929000000002</c:v>
                </c:pt>
                <c:pt idx="10947">
                  <c:v>1.7285929000000002</c:v>
                </c:pt>
                <c:pt idx="10948">
                  <c:v>1.7285929000000002</c:v>
                </c:pt>
                <c:pt idx="10949">
                  <c:v>1.7316688999999998</c:v>
                </c:pt>
                <c:pt idx="10950">
                  <c:v>1.7316688999999998</c:v>
                </c:pt>
                <c:pt idx="10951">
                  <c:v>1.7316688999999998</c:v>
                </c:pt>
                <c:pt idx="10952">
                  <c:v>1.7316688999999998</c:v>
                </c:pt>
                <c:pt idx="10953">
                  <c:v>1.7316688999999998</c:v>
                </c:pt>
                <c:pt idx="10954">
                  <c:v>1.7347439000000002</c:v>
                </c:pt>
                <c:pt idx="10955">
                  <c:v>1.7347439000000002</c:v>
                </c:pt>
                <c:pt idx="10956">
                  <c:v>1.7347439000000002</c:v>
                </c:pt>
                <c:pt idx="10957">
                  <c:v>1.7347439000000002</c:v>
                </c:pt>
                <c:pt idx="10958">
                  <c:v>1.7378198999999999</c:v>
                </c:pt>
                <c:pt idx="10959">
                  <c:v>1.7378198999999999</c:v>
                </c:pt>
                <c:pt idx="10960">
                  <c:v>1.7378198999999999</c:v>
                </c:pt>
                <c:pt idx="10961">
                  <c:v>1.7408958999999999</c:v>
                </c:pt>
                <c:pt idx="10962">
                  <c:v>1.7408958999999999</c:v>
                </c:pt>
                <c:pt idx="10963">
                  <c:v>1.7408958999999999</c:v>
                </c:pt>
                <c:pt idx="10964">
                  <c:v>1.7408958999999999</c:v>
                </c:pt>
                <c:pt idx="10965">
                  <c:v>1.7408958999999999</c:v>
                </c:pt>
                <c:pt idx="10966">
                  <c:v>1.7408958999999999</c:v>
                </c:pt>
                <c:pt idx="10967">
                  <c:v>1.7408958999999999</c:v>
                </c:pt>
                <c:pt idx="10968">
                  <c:v>1.7408958999999999</c:v>
                </c:pt>
                <c:pt idx="10969">
                  <c:v>1.7408958999999999</c:v>
                </c:pt>
                <c:pt idx="10970">
                  <c:v>1.7439708999999999</c:v>
                </c:pt>
                <c:pt idx="10971">
                  <c:v>1.7439708999999999</c:v>
                </c:pt>
                <c:pt idx="10972">
                  <c:v>1.7439708999999999</c:v>
                </c:pt>
                <c:pt idx="10973">
                  <c:v>1.7439708999999999</c:v>
                </c:pt>
                <c:pt idx="10974">
                  <c:v>1.7439708999999999</c:v>
                </c:pt>
                <c:pt idx="10975">
                  <c:v>1.7408958999999999</c:v>
                </c:pt>
                <c:pt idx="10976">
                  <c:v>1.7439708999999999</c:v>
                </c:pt>
                <c:pt idx="10977">
                  <c:v>1.7439708999999999</c:v>
                </c:pt>
                <c:pt idx="10978">
                  <c:v>1.7439708999999999</c:v>
                </c:pt>
                <c:pt idx="10979">
                  <c:v>1.7470479000000001</c:v>
                </c:pt>
                <c:pt idx="10980">
                  <c:v>1.7470479000000001</c:v>
                </c:pt>
                <c:pt idx="10981">
                  <c:v>1.7470479000000001</c:v>
                </c:pt>
                <c:pt idx="10982">
                  <c:v>1.7470479000000001</c:v>
                </c:pt>
                <c:pt idx="10983">
                  <c:v>1.7470479000000001</c:v>
                </c:pt>
                <c:pt idx="10984">
                  <c:v>1.7470479000000001</c:v>
                </c:pt>
                <c:pt idx="10985">
                  <c:v>1.7470479000000001</c:v>
                </c:pt>
                <c:pt idx="10986">
                  <c:v>1.7470479000000001</c:v>
                </c:pt>
                <c:pt idx="10987">
                  <c:v>1.7470479000000001</c:v>
                </c:pt>
                <c:pt idx="10988">
                  <c:v>1.7501229</c:v>
                </c:pt>
                <c:pt idx="10989">
                  <c:v>1.7501229</c:v>
                </c:pt>
                <c:pt idx="10990">
                  <c:v>1.7501229</c:v>
                </c:pt>
                <c:pt idx="10991">
                  <c:v>1.7531989000000001</c:v>
                </c:pt>
                <c:pt idx="10992">
                  <c:v>1.7562749000000002</c:v>
                </c:pt>
                <c:pt idx="10993">
                  <c:v>1.7562749000000002</c:v>
                </c:pt>
                <c:pt idx="10994">
                  <c:v>1.7562749000000002</c:v>
                </c:pt>
                <c:pt idx="10995">
                  <c:v>1.7562749000000002</c:v>
                </c:pt>
                <c:pt idx="10996">
                  <c:v>1.7562749000000002</c:v>
                </c:pt>
                <c:pt idx="10997">
                  <c:v>1.7593499000000001</c:v>
                </c:pt>
                <c:pt idx="10998">
                  <c:v>1.7624259000000002</c:v>
                </c:pt>
                <c:pt idx="10999">
                  <c:v>1.7624259000000002</c:v>
                </c:pt>
                <c:pt idx="11000">
                  <c:v>1.7624259000000002</c:v>
                </c:pt>
                <c:pt idx="11001">
                  <c:v>1.7624259000000002</c:v>
                </c:pt>
                <c:pt idx="11002">
                  <c:v>1.7624259000000002</c:v>
                </c:pt>
                <c:pt idx="11003">
                  <c:v>1.7624259000000002</c:v>
                </c:pt>
                <c:pt idx="11004">
                  <c:v>1.7624259000000002</c:v>
                </c:pt>
                <c:pt idx="11005">
                  <c:v>1.7655018999999998</c:v>
                </c:pt>
                <c:pt idx="11006">
                  <c:v>1.7655018999999998</c:v>
                </c:pt>
                <c:pt idx="11007">
                  <c:v>1.7685778999999999</c:v>
                </c:pt>
                <c:pt idx="11008">
                  <c:v>1.7716539</c:v>
                </c:pt>
                <c:pt idx="11009">
                  <c:v>1.7716539</c:v>
                </c:pt>
                <c:pt idx="11010">
                  <c:v>1.7716539</c:v>
                </c:pt>
                <c:pt idx="11011">
                  <c:v>1.7716539</c:v>
                </c:pt>
                <c:pt idx="11012">
                  <c:v>1.7747299000000001</c:v>
                </c:pt>
                <c:pt idx="11013">
                  <c:v>1.7747299000000001</c:v>
                </c:pt>
                <c:pt idx="11014">
                  <c:v>1.7716539</c:v>
                </c:pt>
                <c:pt idx="11015">
                  <c:v>1.7716539</c:v>
                </c:pt>
                <c:pt idx="11016">
                  <c:v>1.7716539</c:v>
                </c:pt>
                <c:pt idx="11017">
                  <c:v>1.7716539</c:v>
                </c:pt>
                <c:pt idx="11018">
                  <c:v>1.7747299000000001</c:v>
                </c:pt>
                <c:pt idx="11019">
                  <c:v>1.7778049</c:v>
                </c:pt>
                <c:pt idx="11020">
                  <c:v>1.7778049</c:v>
                </c:pt>
                <c:pt idx="11021">
                  <c:v>1.7808809000000001</c:v>
                </c:pt>
                <c:pt idx="11022">
                  <c:v>1.7808809000000001</c:v>
                </c:pt>
                <c:pt idx="11023">
                  <c:v>1.7808809000000001</c:v>
                </c:pt>
                <c:pt idx="11024">
                  <c:v>1.7808809000000001</c:v>
                </c:pt>
                <c:pt idx="11025">
                  <c:v>1.7839569000000002</c:v>
                </c:pt>
                <c:pt idx="11026">
                  <c:v>1.7870329000000003</c:v>
                </c:pt>
                <c:pt idx="11027">
                  <c:v>1.7901088999999999</c:v>
                </c:pt>
                <c:pt idx="11028">
                  <c:v>1.7901088999999999</c:v>
                </c:pt>
                <c:pt idx="11029">
                  <c:v>1.7901088999999999</c:v>
                </c:pt>
                <c:pt idx="11030">
                  <c:v>1.7931838999999998</c:v>
                </c:pt>
                <c:pt idx="11031">
                  <c:v>1.7962598999999999</c:v>
                </c:pt>
                <c:pt idx="11032">
                  <c:v>1.7962598999999999</c:v>
                </c:pt>
                <c:pt idx="11033">
                  <c:v>1.7962598999999999</c:v>
                </c:pt>
                <c:pt idx="11034">
                  <c:v>1.7993359</c:v>
                </c:pt>
                <c:pt idx="11035">
                  <c:v>1.8024108999999999</c:v>
                </c:pt>
                <c:pt idx="11036">
                  <c:v>1.8024108999999999</c:v>
                </c:pt>
                <c:pt idx="11037">
                  <c:v>1.8024108999999999</c:v>
                </c:pt>
                <c:pt idx="11038">
                  <c:v>1.8054879000000001</c:v>
                </c:pt>
                <c:pt idx="11039">
                  <c:v>1.8054879000000001</c:v>
                </c:pt>
                <c:pt idx="11040">
                  <c:v>1.8085629000000001</c:v>
                </c:pt>
                <c:pt idx="11041">
                  <c:v>1.8116389000000002</c:v>
                </c:pt>
                <c:pt idx="11042">
                  <c:v>1.8147149000000002</c:v>
                </c:pt>
                <c:pt idx="11043">
                  <c:v>1.8147149000000002</c:v>
                </c:pt>
                <c:pt idx="11044">
                  <c:v>1.8177899000000002</c:v>
                </c:pt>
                <c:pt idx="11045">
                  <c:v>1.8208658999999998</c:v>
                </c:pt>
                <c:pt idx="11046">
                  <c:v>1.8208658999999998</c:v>
                </c:pt>
                <c:pt idx="11047">
                  <c:v>1.8239418999999999</c:v>
                </c:pt>
                <c:pt idx="11048">
                  <c:v>1.8270179</c:v>
                </c:pt>
                <c:pt idx="11049">
                  <c:v>1.8270179</c:v>
                </c:pt>
                <c:pt idx="11050">
                  <c:v>1.8270179</c:v>
                </c:pt>
                <c:pt idx="11051">
                  <c:v>1.8300939000000001</c:v>
                </c:pt>
                <c:pt idx="11052">
                  <c:v>1.8300939000000001</c:v>
                </c:pt>
                <c:pt idx="11053">
                  <c:v>1.8300939000000001</c:v>
                </c:pt>
                <c:pt idx="11054">
                  <c:v>1.8300939000000001</c:v>
                </c:pt>
                <c:pt idx="11055">
                  <c:v>1.8300939000000001</c:v>
                </c:pt>
                <c:pt idx="11056">
                  <c:v>1.8331689</c:v>
                </c:pt>
                <c:pt idx="11057">
                  <c:v>1.8331689</c:v>
                </c:pt>
                <c:pt idx="11058">
                  <c:v>1.8331689</c:v>
                </c:pt>
                <c:pt idx="11059">
                  <c:v>1.8331689</c:v>
                </c:pt>
                <c:pt idx="11060">
                  <c:v>1.8362449000000001</c:v>
                </c:pt>
                <c:pt idx="11061">
                  <c:v>1.8393209000000001</c:v>
                </c:pt>
                <c:pt idx="11062">
                  <c:v>1.8423969000000002</c:v>
                </c:pt>
                <c:pt idx="11063">
                  <c:v>1.8423969000000002</c:v>
                </c:pt>
                <c:pt idx="11064">
                  <c:v>1.8423969000000002</c:v>
                </c:pt>
                <c:pt idx="11065">
                  <c:v>1.8454728999999999</c:v>
                </c:pt>
                <c:pt idx="11066">
                  <c:v>1.8454728999999999</c:v>
                </c:pt>
                <c:pt idx="11067">
                  <c:v>1.8454728999999999</c:v>
                </c:pt>
                <c:pt idx="11068">
                  <c:v>1.8485479000000002</c:v>
                </c:pt>
                <c:pt idx="11069">
                  <c:v>1.8516238999999999</c:v>
                </c:pt>
                <c:pt idx="11070">
                  <c:v>1.8546999</c:v>
                </c:pt>
                <c:pt idx="11071">
                  <c:v>1.8577759</c:v>
                </c:pt>
                <c:pt idx="11072">
                  <c:v>1.8608519000000001</c:v>
                </c:pt>
                <c:pt idx="11073">
                  <c:v>1.8639269000000001</c:v>
                </c:pt>
                <c:pt idx="11074">
                  <c:v>1.8670029000000001</c:v>
                </c:pt>
                <c:pt idx="11075">
                  <c:v>1.8700789000000002</c:v>
                </c:pt>
                <c:pt idx="11076">
                  <c:v>1.8731548999999998</c:v>
                </c:pt>
                <c:pt idx="11077">
                  <c:v>1.8762308999999999</c:v>
                </c:pt>
                <c:pt idx="11078">
                  <c:v>1.8762308999999999</c:v>
                </c:pt>
                <c:pt idx="11079">
                  <c:v>1.8762308999999999</c:v>
                </c:pt>
                <c:pt idx="11080">
                  <c:v>1.8762308999999999</c:v>
                </c:pt>
                <c:pt idx="11081">
                  <c:v>1.8762308999999999</c:v>
                </c:pt>
                <c:pt idx="11082">
                  <c:v>1.8762308999999999</c:v>
                </c:pt>
                <c:pt idx="11083">
                  <c:v>1.8731548999999998</c:v>
                </c:pt>
                <c:pt idx="11084">
                  <c:v>1.8731548999999998</c:v>
                </c:pt>
                <c:pt idx="11085">
                  <c:v>1.8762308999999999</c:v>
                </c:pt>
                <c:pt idx="11086">
                  <c:v>1.8793058999999999</c:v>
                </c:pt>
                <c:pt idx="11087">
                  <c:v>1.8793058999999999</c:v>
                </c:pt>
                <c:pt idx="11088">
                  <c:v>1.8793058999999999</c:v>
                </c:pt>
                <c:pt idx="11089">
                  <c:v>1.8793058999999999</c:v>
                </c:pt>
                <c:pt idx="11090">
                  <c:v>1.8793058999999999</c:v>
                </c:pt>
                <c:pt idx="11091">
                  <c:v>1.8793058999999999</c:v>
                </c:pt>
                <c:pt idx="11092">
                  <c:v>1.8823818999999999</c:v>
                </c:pt>
                <c:pt idx="11093">
                  <c:v>1.8854579</c:v>
                </c:pt>
                <c:pt idx="11094">
                  <c:v>1.8823818999999999</c:v>
                </c:pt>
                <c:pt idx="11095">
                  <c:v>1.8823818999999999</c:v>
                </c:pt>
                <c:pt idx="11096">
                  <c:v>1.8854579</c:v>
                </c:pt>
                <c:pt idx="11097">
                  <c:v>1.8885339000000001</c:v>
                </c:pt>
                <c:pt idx="11098">
                  <c:v>1.8885339000000001</c:v>
                </c:pt>
                <c:pt idx="11099">
                  <c:v>1.8885339000000001</c:v>
                </c:pt>
                <c:pt idx="11100">
                  <c:v>1.8916089</c:v>
                </c:pt>
                <c:pt idx="11101">
                  <c:v>1.8977609000000002</c:v>
                </c:pt>
                <c:pt idx="11102">
                  <c:v>1.8977609000000002</c:v>
                </c:pt>
                <c:pt idx="11103">
                  <c:v>1.9008368999999998</c:v>
                </c:pt>
                <c:pt idx="11104">
                  <c:v>1.9008368999999998</c:v>
                </c:pt>
                <c:pt idx="11105">
                  <c:v>1.9008368999999998</c:v>
                </c:pt>
                <c:pt idx="11106">
                  <c:v>1.9008368999999998</c:v>
                </c:pt>
                <c:pt idx="11107">
                  <c:v>1.9039128999999999</c:v>
                </c:pt>
                <c:pt idx="11108">
                  <c:v>1.9069878999999998</c:v>
                </c:pt>
                <c:pt idx="11109">
                  <c:v>1.9039128999999999</c:v>
                </c:pt>
                <c:pt idx="11110">
                  <c:v>1.9008368999999998</c:v>
                </c:pt>
                <c:pt idx="11111">
                  <c:v>1.9039128999999999</c:v>
                </c:pt>
                <c:pt idx="11112">
                  <c:v>1.9069878999999998</c:v>
                </c:pt>
                <c:pt idx="11113">
                  <c:v>1.9069878999999998</c:v>
                </c:pt>
                <c:pt idx="11114">
                  <c:v>1.9100638999999999</c:v>
                </c:pt>
                <c:pt idx="11115">
                  <c:v>1.9131399</c:v>
                </c:pt>
                <c:pt idx="11116">
                  <c:v>1.9131399</c:v>
                </c:pt>
                <c:pt idx="11117">
                  <c:v>1.9162159000000001</c:v>
                </c:pt>
                <c:pt idx="11118">
                  <c:v>1.9192919000000002</c:v>
                </c:pt>
                <c:pt idx="11119">
                  <c:v>1.9192919000000002</c:v>
                </c:pt>
                <c:pt idx="11120">
                  <c:v>1.9192919000000002</c:v>
                </c:pt>
                <c:pt idx="11121">
                  <c:v>1.9192919000000002</c:v>
                </c:pt>
                <c:pt idx="11122">
                  <c:v>1.9192919000000002</c:v>
                </c:pt>
                <c:pt idx="11123">
                  <c:v>1.9192919000000002</c:v>
                </c:pt>
                <c:pt idx="11124">
                  <c:v>1.9192919000000002</c:v>
                </c:pt>
                <c:pt idx="11125">
                  <c:v>1.9223669000000001</c:v>
                </c:pt>
                <c:pt idx="11126">
                  <c:v>1.9223669000000001</c:v>
                </c:pt>
                <c:pt idx="11127">
                  <c:v>1.9254429000000002</c:v>
                </c:pt>
                <c:pt idx="11128">
                  <c:v>1.9285189000000003</c:v>
                </c:pt>
                <c:pt idx="11129">
                  <c:v>1.9285189000000003</c:v>
                </c:pt>
                <c:pt idx="11130">
                  <c:v>1.9285189000000003</c:v>
                </c:pt>
                <c:pt idx="11131">
                  <c:v>1.9315948999999999</c:v>
                </c:pt>
                <c:pt idx="11132">
                  <c:v>1.9315948999999999</c:v>
                </c:pt>
                <c:pt idx="11133">
                  <c:v>1.9285189000000003</c:v>
                </c:pt>
                <c:pt idx="11134">
                  <c:v>1.9254429000000002</c:v>
                </c:pt>
                <c:pt idx="11135">
                  <c:v>1.9254429000000002</c:v>
                </c:pt>
                <c:pt idx="11136">
                  <c:v>1.9285189000000003</c:v>
                </c:pt>
                <c:pt idx="11137">
                  <c:v>1.9285189000000003</c:v>
                </c:pt>
                <c:pt idx="11138">
                  <c:v>1.9315948999999999</c:v>
                </c:pt>
                <c:pt idx="11139">
                  <c:v>1.9315948999999999</c:v>
                </c:pt>
                <c:pt idx="11140">
                  <c:v>1.9346709</c:v>
                </c:pt>
                <c:pt idx="11141">
                  <c:v>1.9377458999999999</c:v>
                </c:pt>
                <c:pt idx="11142">
                  <c:v>1.9438979000000001</c:v>
                </c:pt>
                <c:pt idx="11143">
                  <c:v>1.9469729</c:v>
                </c:pt>
                <c:pt idx="11144">
                  <c:v>1.9438979000000001</c:v>
                </c:pt>
                <c:pt idx="11145">
                  <c:v>1.9469729</c:v>
                </c:pt>
                <c:pt idx="11146">
                  <c:v>1.9500499000000002</c:v>
                </c:pt>
                <c:pt idx="11147">
                  <c:v>1.9469729</c:v>
                </c:pt>
                <c:pt idx="11148">
                  <c:v>1.9438979000000001</c:v>
                </c:pt>
                <c:pt idx="11149">
                  <c:v>1.9408219</c:v>
                </c:pt>
                <c:pt idx="11150">
                  <c:v>1.9408219</c:v>
                </c:pt>
                <c:pt idx="11151">
                  <c:v>1.9438979000000001</c:v>
                </c:pt>
                <c:pt idx="11152">
                  <c:v>1.9438979000000001</c:v>
                </c:pt>
                <c:pt idx="11153">
                  <c:v>1.9438979000000001</c:v>
                </c:pt>
                <c:pt idx="11154">
                  <c:v>1.9469729</c:v>
                </c:pt>
                <c:pt idx="11155">
                  <c:v>1.9531249000000002</c:v>
                </c:pt>
                <c:pt idx="11156">
                  <c:v>1.9531249000000002</c:v>
                </c:pt>
                <c:pt idx="11157">
                  <c:v>1.9531249000000002</c:v>
                </c:pt>
                <c:pt idx="11158">
                  <c:v>1.9531249000000002</c:v>
                </c:pt>
                <c:pt idx="11159">
                  <c:v>1.9531249000000002</c:v>
                </c:pt>
                <c:pt idx="11160">
                  <c:v>1.9500499000000002</c:v>
                </c:pt>
                <c:pt idx="11161">
                  <c:v>1.9500499000000002</c:v>
                </c:pt>
                <c:pt idx="11162">
                  <c:v>1.9500499000000002</c:v>
                </c:pt>
                <c:pt idx="11163">
                  <c:v>1.9500499000000002</c:v>
                </c:pt>
                <c:pt idx="11164">
                  <c:v>1.9500499000000002</c:v>
                </c:pt>
                <c:pt idx="11165">
                  <c:v>1.9531249000000002</c:v>
                </c:pt>
                <c:pt idx="11166">
                  <c:v>1.9531249000000002</c:v>
                </c:pt>
                <c:pt idx="11167">
                  <c:v>1.9531249000000002</c:v>
                </c:pt>
                <c:pt idx="11168">
                  <c:v>1.9531249000000002</c:v>
                </c:pt>
                <c:pt idx="11169">
                  <c:v>1.9592768999999999</c:v>
                </c:pt>
                <c:pt idx="11170">
                  <c:v>1.9592768999999999</c:v>
                </c:pt>
                <c:pt idx="11171">
                  <c:v>1.9562009000000002</c:v>
                </c:pt>
                <c:pt idx="11172">
                  <c:v>1.9531249000000002</c:v>
                </c:pt>
                <c:pt idx="11173">
                  <c:v>1.9500499000000002</c:v>
                </c:pt>
                <c:pt idx="11174">
                  <c:v>1.9500499000000002</c:v>
                </c:pt>
                <c:pt idx="11175">
                  <c:v>1.9469729</c:v>
                </c:pt>
                <c:pt idx="11176">
                  <c:v>1.9469729</c:v>
                </c:pt>
                <c:pt idx="11177">
                  <c:v>1.9500499000000002</c:v>
                </c:pt>
                <c:pt idx="11178">
                  <c:v>1.9531249000000002</c:v>
                </c:pt>
                <c:pt idx="11179">
                  <c:v>1.9562009000000002</c:v>
                </c:pt>
                <c:pt idx="11180">
                  <c:v>1.9623518999999998</c:v>
                </c:pt>
                <c:pt idx="11181">
                  <c:v>1.9654278999999999</c:v>
                </c:pt>
                <c:pt idx="11182">
                  <c:v>1.9685039</c:v>
                </c:pt>
                <c:pt idx="11183">
                  <c:v>1.9685039</c:v>
                </c:pt>
                <c:pt idx="11184">
                  <c:v>1.9715799000000001</c:v>
                </c:pt>
                <c:pt idx="11185">
                  <c:v>1.9715799000000001</c:v>
                </c:pt>
                <c:pt idx="11186">
                  <c:v>1.9715799000000001</c:v>
                </c:pt>
                <c:pt idx="11187">
                  <c:v>1.9715799000000001</c:v>
                </c:pt>
                <c:pt idx="11188">
                  <c:v>1.9715799000000001</c:v>
                </c:pt>
                <c:pt idx="11189">
                  <c:v>1.9715799000000001</c:v>
                </c:pt>
                <c:pt idx="11190">
                  <c:v>1.9746559000000001</c:v>
                </c:pt>
                <c:pt idx="11191">
                  <c:v>1.9777309000000001</c:v>
                </c:pt>
                <c:pt idx="11192">
                  <c:v>1.9777309000000001</c:v>
                </c:pt>
                <c:pt idx="11193">
                  <c:v>1.9808069000000001</c:v>
                </c:pt>
                <c:pt idx="11194">
                  <c:v>1.9808069000000001</c:v>
                </c:pt>
                <c:pt idx="11195">
                  <c:v>1.9808069000000001</c:v>
                </c:pt>
                <c:pt idx="11196">
                  <c:v>1.9838829000000002</c:v>
                </c:pt>
                <c:pt idx="11197">
                  <c:v>1.9808069000000001</c:v>
                </c:pt>
                <c:pt idx="11198">
                  <c:v>1.9838829000000002</c:v>
                </c:pt>
                <c:pt idx="11199">
                  <c:v>1.9808069000000001</c:v>
                </c:pt>
                <c:pt idx="11200">
                  <c:v>1.9808069000000001</c:v>
                </c:pt>
                <c:pt idx="11201">
                  <c:v>1.9808069000000001</c:v>
                </c:pt>
                <c:pt idx="11202">
                  <c:v>1.9808069000000001</c:v>
                </c:pt>
                <c:pt idx="11203">
                  <c:v>1.9838829000000002</c:v>
                </c:pt>
                <c:pt idx="11204">
                  <c:v>1.9869588999999999</c:v>
                </c:pt>
                <c:pt idx="11205">
                  <c:v>1.9838829000000002</c:v>
                </c:pt>
                <c:pt idx="11206">
                  <c:v>1.9838829000000002</c:v>
                </c:pt>
                <c:pt idx="11207">
                  <c:v>1.9838829000000002</c:v>
                </c:pt>
                <c:pt idx="11208">
                  <c:v>1.9869588999999999</c:v>
                </c:pt>
                <c:pt idx="11209">
                  <c:v>1.9900348999999999</c:v>
                </c:pt>
                <c:pt idx="11210">
                  <c:v>1.9900348999999999</c:v>
                </c:pt>
                <c:pt idx="11211">
                  <c:v>1.9931098999999999</c:v>
                </c:pt>
                <c:pt idx="11212">
                  <c:v>1.9961859</c:v>
                </c:pt>
                <c:pt idx="11213">
                  <c:v>1.9992619</c:v>
                </c:pt>
                <c:pt idx="11214">
                  <c:v>1.9992619</c:v>
                </c:pt>
                <c:pt idx="11215">
                  <c:v>2.0023379000000001</c:v>
                </c:pt>
                <c:pt idx="11216">
                  <c:v>2.0023379000000001</c:v>
                </c:pt>
                <c:pt idx="11217">
                  <c:v>1.9992619</c:v>
                </c:pt>
                <c:pt idx="11218">
                  <c:v>2.0023379000000001</c:v>
                </c:pt>
                <c:pt idx="11219">
                  <c:v>2.0054139000000002</c:v>
                </c:pt>
                <c:pt idx="11220">
                  <c:v>2.0084889000000001</c:v>
                </c:pt>
                <c:pt idx="11221">
                  <c:v>2.0115649000000002</c:v>
                </c:pt>
                <c:pt idx="11222">
                  <c:v>2.0115649000000002</c:v>
                </c:pt>
                <c:pt idx="11223">
                  <c:v>2.0146408999999998</c:v>
                </c:pt>
                <c:pt idx="11224">
                  <c:v>2.0177168999999999</c:v>
                </c:pt>
                <c:pt idx="11225">
                  <c:v>2.0207918999999999</c:v>
                </c:pt>
                <c:pt idx="11226">
                  <c:v>2.0207918999999999</c:v>
                </c:pt>
                <c:pt idx="11227">
                  <c:v>2.0238678999999999</c:v>
                </c:pt>
                <c:pt idx="11228">
                  <c:v>2.0269439</c:v>
                </c:pt>
                <c:pt idx="11229">
                  <c:v>2.0300199000000001</c:v>
                </c:pt>
                <c:pt idx="11230">
                  <c:v>2.0300199000000001</c:v>
                </c:pt>
                <c:pt idx="11231">
                  <c:v>2.0330959000000002</c:v>
                </c:pt>
                <c:pt idx="11232">
                  <c:v>2.0300199000000001</c:v>
                </c:pt>
                <c:pt idx="11233">
                  <c:v>2.0330959000000002</c:v>
                </c:pt>
                <c:pt idx="11234">
                  <c:v>2.0361709000000001</c:v>
                </c:pt>
                <c:pt idx="11235">
                  <c:v>2.0361709000000001</c:v>
                </c:pt>
                <c:pt idx="11236">
                  <c:v>2.0392469000000002</c:v>
                </c:pt>
                <c:pt idx="11237">
                  <c:v>2.0423228999999998</c:v>
                </c:pt>
                <c:pt idx="11238">
                  <c:v>2.0423228999999998</c:v>
                </c:pt>
                <c:pt idx="11239">
                  <c:v>2.0453988999999999</c:v>
                </c:pt>
                <c:pt idx="11240">
                  <c:v>2.0484749</c:v>
                </c:pt>
                <c:pt idx="11241">
                  <c:v>2.0515498999999999</c:v>
                </c:pt>
                <c:pt idx="11242">
                  <c:v>2.0515498999999999</c:v>
                </c:pt>
                <c:pt idx="11243">
                  <c:v>2.0546259</c:v>
                </c:pt>
                <c:pt idx="11244">
                  <c:v>2.0546259</c:v>
                </c:pt>
                <c:pt idx="11245">
                  <c:v>2.0577019000000001</c:v>
                </c:pt>
                <c:pt idx="11246">
                  <c:v>2.0607779000000002</c:v>
                </c:pt>
                <c:pt idx="11247">
                  <c:v>2.0607779000000002</c:v>
                </c:pt>
                <c:pt idx="11248">
                  <c:v>2.0607779000000002</c:v>
                </c:pt>
                <c:pt idx="11249">
                  <c:v>2.0607779000000002</c:v>
                </c:pt>
                <c:pt idx="11250">
                  <c:v>2.0638539000000002</c:v>
                </c:pt>
                <c:pt idx="11251">
                  <c:v>2.0669289000000002</c:v>
                </c:pt>
                <c:pt idx="11252">
                  <c:v>2.0700048999999998</c:v>
                </c:pt>
                <c:pt idx="11253">
                  <c:v>2.0700048999999998</c:v>
                </c:pt>
                <c:pt idx="11254">
                  <c:v>2.0700048999999998</c:v>
                </c:pt>
                <c:pt idx="11255">
                  <c:v>2.0730808999999999</c:v>
                </c:pt>
                <c:pt idx="11256">
                  <c:v>2.0761569</c:v>
                </c:pt>
                <c:pt idx="11257">
                  <c:v>2.0761569</c:v>
                </c:pt>
                <c:pt idx="11258">
                  <c:v>2.0792329000000001</c:v>
                </c:pt>
                <c:pt idx="11259">
                  <c:v>2.0823079</c:v>
                </c:pt>
                <c:pt idx="11260">
                  <c:v>2.0853839000000001</c:v>
                </c:pt>
                <c:pt idx="11261">
                  <c:v>2.0853839000000001</c:v>
                </c:pt>
                <c:pt idx="11262">
                  <c:v>2.0884599000000001</c:v>
                </c:pt>
                <c:pt idx="11263">
                  <c:v>2.0884599000000001</c:v>
                </c:pt>
                <c:pt idx="11264">
                  <c:v>2.0884599000000001</c:v>
                </c:pt>
                <c:pt idx="11265">
                  <c:v>2.0915349000000001</c:v>
                </c:pt>
                <c:pt idx="11266">
                  <c:v>2.0915349000000001</c:v>
                </c:pt>
                <c:pt idx="11267">
                  <c:v>2.0946118999999999</c:v>
                </c:pt>
                <c:pt idx="11268">
                  <c:v>2.0946118999999999</c:v>
                </c:pt>
                <c:pt idx="11269">
                  <c:v>2.0976869000000002</c:v>
                </c:pt>
                <c:pt idx="11270">
                  <c:v>2.1007628999999999</c:v>
                </c:pt>
                <c:pt idx="11271">
                  <c:v>2.1038389</c:v>
                </c:pt>
                <c:pt idx="11272">
                  <c:v>2.1069138999999999</c:v>
                </c:pt>
                <c:pt idx="11273">
                  <c:v>2.1099909000000001</c:v>
                </c:pt>
                <c:pt idx="11274">
                  <c:v>2.1069138999999999</c:v>
                </c:pt>
                <c:pt idx="11275">
                  <c:v>2.1069138999999999</c:v>
                </c:pt>
                <c:pt idx="11276">
                  <c:v>2.1099909000000001</c:v>
                </c:pt>
                <c:pt idx="11277">
                  <c:v>2.1099909000000001</c:v>
                </c:pt>
                <c:pt idx="11278">
                  <c:v>2.1130659000000001</c:v>
                </c:pt>
                <c:pt idx="11279">
                  <c:v>2.1130659000000001</c:v>
                </c:pt>
                <c:pt idx="11280">
                  <c:v>2.1130659000000001</c:v>
                </c:pt>
                <c:pt idx="11281">
                  <c:v>2.1130659000000001</c:v>
                </c:pt>
                <c:pt idx="11282">
                  <c:v>2.1130659000000001</c:v>
                </c:pt>
                <c:pt idx="11283">
                  <c:v>2.1130659000000001</c:v>
                </c:pt>
                <c:pt idx="11284">
                  <c:v>2.1161419000000001</c:v>
                </c:pt>
                <c:pt idx="11285">
                  <c:v>2.1192179000000002</c:v>
                </c:pt>
                <c:pt idx="11286">
                  <c:v>2.1192179000000002</c:v>
                </c:pt>
                <c:pt idx="11287">
                  <c:v>2.1192179000000002</c:v>
                </c:pt>
                <c:pt idx="11288">
                  <c:v>2.1222929000000001</c:v>
                </c:pt>
                <c:pt idx="11289">
                  <c:v>2.1253689000000002</c:v>
                </c:pt>
                <c:pt idx="11290">
                  <c:v>2.1253689000000002</c:v>
                </c:pt>
                <c:pt idx="11291">
                  <c:v>2.1222929000000001</c:v>
                </c:pt>
                <c:pt idx="11292">
                  <c:v>2.1253689000000002</c:v>
                </c:pt>
                <c:pt idx="11293">
                  <c:v>2.1284448999999999</c:v>
                </c:pt>
                <c:pt idx="11294">
                  <c:v>2.1284448999999999</c:v>
                </c:pt>
                <c:pt idx="11295">
                  <c:v>2.1315208999999999</c:v>
                </c:pt>
                <c:pt idx="11296">
                  <c:v>2.1315208999999999</c:v>
                </c:pt>
                <c:pt idx="11297">
                  <c:v>2.1315208999999999</c:v>
                </c:pt>
                <c:pt idx="11298">
                  <c:v>2.1315208999999999</c:v>
                </c:pt>
                <c:pt idx="11299">
                  <c:v>2.1315208999999999</c:v>
                </c:pt>
                <c:pt idx="11300">
                  <c:v>2.1284448999999999</c:v>
                </c:pt>
                <c:pt idx="11301">
                  <c:v>2.1284448999999999</c:v>
                </c:pt>
                <c:pt idx="11302">
                  <c:v>2.1315208999999999</c:v>
                </c:pt>
                <c:pt idx="11303">
                  <c:v>2.1315208999999999</c:v>
                </c:pt>
                <c:pt idx="11304">
                  <c:v>2.1284448999999999</c:v>
                </c:pt>
                <c:pt idx="11305">
                  <c:v>2.1284448999999999</c:v>
                </c:pt>
                <c:pt idx="11306">
                  <c:v>2.1315208999999999</c:v>
                </c:pt>
                <c:pt idx="11307">
                  <c:v>2.1345969</c:v>
                </c:pt>
                <c:pt idx="11308">
                  <c:v>2.1376719</c:v>
                </c:pt>
                <c:pt idx="11309">
                  <c:v>2.1407479</c:v>
                </c:pt>
                <c:pt idx="11310">
                  <c:v>2.1438239000000001</c:v>
                </c:pt>
                <c:pt idx="11311">
                  <c:v>2.1468999000000002</c:v>
                </c:pt>
                <c:pt idx="11312">
                  <c:v>2.1438239000000001</c:v>
                </c:pt>
                <c:pt idx="11313">
                  <c:v>2.1468999000000002</c:v>
                </c:pt>
                <c:pt idx="11314">
                  <c:v>2.1499749000000001</c:v>
                </c:pt>
                <c:pt idx="11315">
                  <c:v>2.1530509000000002</c:v>
                </c:pt>
                <c:pt idx="11316">
                  <c:v>2.1530509000000002</c:v>
                </c:pt>
                <c:pt idx="11317">
                  <c:v>2.1530509000000002</c:v>
                </c:pt>
                <c:pt idx="11318">
                  <c:v>2.1530509000000002</c:v>
                </c:pt>
                <c:pt idx="11319">
                  <c:v>2.1561268999999998</c:v>
                </c:pt>
                <c:pt idx="11320">
                  <c:v>2.1592028999999999</c:v>
                </c:pt>
                <c:pt idx="11321">
                  <c:v>2.1561268999999998</c:v>
                </c:pt>
                <c:pt idx="11322">
                  <c:v>2.1592028999999999</c:v>
                </c:pt>
                <c:pt idx="11323">
                  <c:v>2.1622789</c:v>
                </c:pt>
                <c:pt idx="11324">
                  <c:v>2.1622789</c:v>
                </c:pt>
                <c:pt idx="11325">
                  <c:v>2.1622789</c:v>
                </c:pt>
                <c:pt idx="11326">
                  <c:v>2.1622789</c:v>
                </c:pt>
                <c:pt idx="11327">
                  <c:v>2.1592028999999999</c:v>
                </c:pt>
                <c:pt idx="11328">
                  <c:v>2.1592028999999999</c:v>
                </c:pt>
                <c:pt idx="11329">
                  <c:v>2.1592028999999999</c:v>
                </c:pt>
                <c:pt idx="11330">
                  <c:v>2.1592028999999999</c:v>
                </c:pt>
                <c:pt idx="11331">
                  <c:v>2.1592028999999999</c:v>
                </c:pt>
                <c:pt idx="11332">
                  <c:v>2.1592028999999999</c:v>
                </c:pt>
                <c:pt idx="11333">
                  <c:v>2.1592028999999999</c:v>
                </c:pt>
                <c:pt idx="11334">
                  <c:v>2.1622789</c:v>
                </c:pt>
                <c:pt idx="11335">
                  <c:v>2.1653538999999999</c:v>
                </c:pt>
                <c:pt idx="11336">
                  <c:v>2.1684299</c:v>
                </c:pt>
                <c:pt idx="11337">
                  <c:v>2.1684299</c:v>
                </c:pt>
                <c:pt idx="11338">
                  <c:v>2.1715059000000001</c:v>
                </c:pt>
                <c:pt idx="11339">
                  <c:v>2.1745819000000002</c:v>
                </c:pt>
                <c:pt idx="11340">
                  <c:v>2.1776579000000003</c:v>
                </c:pt>
                <c:pt idx="11341">
                  <c:v>2.1776579000000003</c:v>
                </c:pt>
                <c:pt idx="11342">
                  <c:v>2.1776579000000003</c:v>
                </c:pt>
                <c:pt idx="11343">
                  <c:v>2.1807329000000002</c:v>
                </c:pt>
                <c:pt idx="11344">
                  <c:v>2.1838088999999998</c:v>
                </c:pt>
                <c:pt idx="11345">
                  <c:v>2.1868848999999999</c:v>
                </c:pt>
                <c:pt idx="11346">
                  <c:v>2.1899609</c:v>
                </c:pt>
                <c:pt idx="11347">
                  <c:v>2.1899609</c:v>
                </c:pt>
                <c:pt idx="11348">
                  <c:v>2.1899609</c:v>
                </c:pt>
                <c:pt idx="11349">
                  <c:v>2.1899609</c:v>
                </c:pt>
                <c:pt idx="11350">
                  <c:v>2.1930369000000001</c:v>
                </c:pt>
                <c:pt idx="11351">
                  <c:v>2.1961119</c:v>
                </c:pt>
                <c:pt idx="11352">
                  <c:v>2.1961119</c:v>
                </c:pt>
                <c:pt idx="11353">
                  <c:v>2.1961119</c:v>
                </c:pt>
                <c:pt idx="11354">
                  <c:v>2.1961119</c:v>
                </c:pt>
                <c:pt idx="11355">
                  <c:v>2.1991879000000001</c:v>
                </c:pt>
                <c:pt idx="11356">
                  <c:v>2.1991879000000001</c:v>
                </c:pt>
                <c:pt idx="11357">
                  <c:v>2.2022639000000002</c:v>
                </c:pt>
                <c:pt idx="11358">
                  <c:v>2.2053399000000002</c:v>
                </c:pt>
                <c:pt idx="11359">
                  <c:v>2.2053399000000002</c:v>
                </c:pt>
                <c:pt idx="11360">
                  <c:v>2.2084158999999999</c:v>
                </c:pt>
                <c:pt idx="11361">
                  <c:v>2.2114908999999998</c:v>
                </c:pt>
                <c:pt idx="11362">
                  <c:v>2.2145668999999999</c:v>
                </c:pt>
                <c:pt idx="11363">
                  <c:v>2.2145668999999999</c:v>
                </c:pt>
                <c:pt idx="11364">
                  <c:v>2.2145668999999999</c:v>
                </c:pt>
                <c:pt idx="11365">
                  <c:v>2.2145668999999999</c:v>
                </c:pt>
                <c:pt idx="11366">
                  <c:v>2.2176429</c:v>
                </c:pt>
                <c:pt idx="11367">
                  <c:v>2.2176429</c:v>
                </c:pt>
                <c:pt idx="11368">
                  <c:v>2.2176429</c:v>
                </c:pt>
                <c:pt idx="11369">
                  <c:v>2.2207189000000001</c:v>
                </c:pt>
                <c:pt idx="11370">
                  <c:v>2.2207189000000001</c:v>
                </c:pt>
                <c:pt idx="11371">
                  <c:v>2.2207189000000001</c:v>
                </c:pt>
                <c:pt idx="11372">
                  <c:v>2.2237949000000001</c:v>
                </c:pt>
                <c:pt idx="11373">
                  <c:v>2.2237949000000001</c:v>
                </c:pt>
                <c:pt idx="11374">
                  <c:v>2.2237949000000001</c:v>
                </c:pt>
                <c:pt idx="11375">
                  <c:v>2.2268699000000001</c:v>
                </c:pt>
                <c:pt idx="11376">
                  <c:v>2.2268699000000001</c:v>
                </c:pt>
                <c:pt idx="11377">
                  <c:v>2.2268699000000001</c:v>
                </c:pt>
                <c:pt idx="11378">
                  <c:v>2.2299459000000001</c:v>
                </c:pt>
                <c:pt idx="11379">
                  <c:v>2.2330219000000002</c:v>
                </c:pt>
                <c:pt idx="11380">
                  <c:v>2.2330219000000002</c:v>
                </c:pt>
                <c:pt idx="11381">
                  <c:v>2.2330219000000002</c:v>
                </c:pt>
                <c:pt idx="11382">
                  <c:v>2.2360969000000002</c:v>
                </c:pt>
                <c:pt idx="11383">
                  <c:v>2.2391738999999999</c:v>
                </c:pt>
                <c:pt idx="11384">
                  <c:v>2.2360969000000002</c:v>
                </c:pt>
                <c:pt idx="11385">
                  <c:v>2.2391738999999999</c:v>
                </c:pt>
                <c:pt idx="11386">
                  <c:v>2.2453249</c:v>
                </c:pt>
                <c:pt idx="11387">
                  <c:v>2.2422488999999999</c:v>
                </c:pt>
                <c:pt idx="11388">
                  <c:v>2.2422488999999999</c:v>
                </c:pt>
                <c:pt idx="11389">
                  <c:v>2.2422488999999999</c:v>
                </c:pt>
                <c:pt idx="11390">
                  <c:v>2.2453249</c:v>
                </c:pt>
                <c:pt idx="11391">
                  <c:v>2.2453249</c:v>
                </c:pt>
                <c:pt idx="11392">
                  <c:v>2.2422488999999999</c:v>
                </c:pt>
                <c:pt idx="11393">
                  <c:v>2.2422488999999999</c:v>
                </c:pt>
                <c:pt idx="11394">
                  <c:v>2.2453249</c:v>
                </c:pt>
                <c:pt idx="11395">
                  <c:v>2.2514759</c:v>
                </c:pt>
                <c:pt idx="11396">
                  <c:v>2.2545519000000001</c:v>
                </c:pt>
                <c:pt idx="11397">
                  <c:v>2.2576279000000001</c:v>
                </c:pt>
                <c:pt idx="11398">
                  <c:v>2.2607039000000002</c:v>
                </c:pt>
                <c:pt idx="11399">
                  <c:v>2.2637798999999998</c:v>
                </c:pt>
                <c:pt idx="11400">
                  <c:v>2.2668549000000002</c:v>
                </c:pt>
                <c:pt idx="11401">
                  <c:v>2.2637798999999998</c:v>
                </c:pt>
                <c:pt idx="11402">
                  <c:v>2.2637798999999998</c:v>
                </c:pt>
                <c:pt idx="11403">
                  <c:v>2.2668549000000002</c:v>
                </c:pt>
                <c:pt idx="11404">
                  <c:v>2.2668549000000002</c:v>
                </c:pt>
                <c:pt idx="11405">
                  <c:v>2.2699308999999999</c:v>
                </c:pt>
                <c:pt idx="11406">
                  <c:v>2.2730068999999999</c:v>
                </c:pt>
                <c:pt idx="11407">
                  <c:v>2.2730068999999999</c:v>
                </c:pt>
                <c:pt idx="11408">
                  <c:v>2.2760829</c:v>
                </c:pt>
                <c:pt idx="11409">
                  <c:v>2.2791579</c:v>
                </c:pt>
                <c:pt idx="11410">
                  <c:v>2.2822349000000002</c:v>
                </c:pt>
                <c:pt idx="11411">
                  <c:v>2.2822349000000002</c:v>
                </c:pt>
                <c:pt idx="11412">
                  <c:v>2.2853099000000001</c:v>
                </c:pt>
                <c:pt idx="11413">
                  <c:v>2.2883859000000002</c:v>
                </c:pt>
                <c:pt idx="11414">
                  <c:v>2.2883859000000002</c:v>
                </c:pt>
                <c:pt idx="11415">
                  <c:v>2.2914618999999998</c:v>
                </c:pt>
                <c:pt idx="11416">
                  <c:v>2.2945369000000002</c:v>
                </c:pt>
                <c:pt idx="11417">
                  <c:v>2.2945369000000002</c:v>
                </c:pt>
                <c:pt idx="11418">
                  <c:v>2.2945369000000002</c:v>
                </c:pt>
                <c:pt idx="11419">
                  <c:v>2.2945369000000002</c:v>
                </c:pt>
                <c:pt idx="11420">
                  <c:v>2.2976139</c:v>
                </c:pt>
                <c:pt idx="11421">
                  <c:v>2.3006888999999999</c:v>
                </c:pt>
                <c:pt idx="11422">
                  <c:v>2.3037649</c:v>
                </c:pt>
                <c:pt idx="11423">
                  <c:v>2.3068409000000001</c:v>
                </c:pt>
                <c:pt idx="11424">
                  <c:v>2.3099159</c:v>
                </c:pt>
                <c:pt idx="11425">
                  <c:v>2.3099159</c:v>
                </c:pt>
                <c:pt idx="11426">
                  <c:v>2.3129919000000001</c:v>
                </c:pt>
                <c:pt idx="11427">
                  <c:v>2.3160679000000002</c:v>
                </c:pt>
                <c:pt idx="11428">
                  <c:v>2.3191439000000003</c:v>
                </c:pt>
                <c:pt idx="11429">
                  <c:v>2.3222198999999999</c:v>
                </c:pt>
                <c:pt idx="11430">
                  <c:v>2.3222198999999999</c:v>
                </c:pt>
                <c:pt idx="11431">
                  <c:v>2.3252948999999998</c:v>
                </c:pt>
                <c:pt idx="11432">
                  <c:v>2.3283708999999999</c:v>
                </c:pt>
                <c:pt idx="11433">
                  <c:v>2.3283708999999999</c:v>
                </c:pt>
                <c:pt idx="11434">
                  <c:v>2.3283708999999999</c:v>
                </c:pt>
                <c:pt idx="11435">
                  <c:v>2.3283708999999999</c:v>
                </c:pt>
                <c:pt idx="11436">
                  <c:v>2.3283708999999999</c:v>
                </c:pt>
                <c:pt idx="11437">
                  <c:v>2.3283708999999999</c:v>
                </c:pt>
                <c:pt idx="11438">
                  <c:v>2.3283708999999999</c:v>
                </c:pt>
                <c:pt idx="11439">
                  <c:v>2.3314469</c:v>
                </c:pt>
                <c:pt idx="11440">
                  <c:v>2.3314469</c:v>
                </c:pt>
                <c:pt idx="11441">
                  <c:v>2.3314469</c:v>
                </c:pt>
                <c:pt idx="11442">
                  <c:v>2.3314469</c:v>
                </c:pt>
                <c:pt idx="11443">
                  <c:v>2.3314469</c:v>
                </c:pt>
                <c:pt idx="11444">
                  <c:v>2.3314469</c:v>
                </c:pt>
                <c:pt idx="11445">
                  <c:v>2.3345229000000001</c:v>
                </c:pt>
                <c:pt idx="11446">
                  <c:v>2.3345229000000001</c:v>
                </c:pt>
                <c:pt idx="11447">
                  <c:v>2.3345229000000001</c:v>
                </c:pt>
                <c:pt idx="11448">
                  <c:v>2.3375989000000001</c:v>
                </c:pt>
                <c:pt idx="11449">
                  <c:v>2.3406739000000001</c:v>
                </c:pt>
                <c:pt idx="11450">
                  <c:v>2.3437499000000002</c:v>
                </c:pt>
                <c:pt idx="11451">
                  <c:v>2.3468259000000002</c:v>
                </c:pt>
                <c:pt idx="11452">
                  <c:v>2.3468259000000002</c:v>
                </c:pt>
                <c:pt idx="11453">
                  <c:v>2.3529779</c:v>
                </c:pt>
                <c:pt idx="11454">
                  <c:v>2.3560528999999999</c:v>
                </c:pt>
                <c:pt idx="11455">
                  <c:v>2.3591289</c:v>
                </c:pt>
                <c:pt idx="11456">
                  <c:v>2.3560528999999999</c:v>
                </c:pt>
                <c:pt idx="11457">
                  <c:v>2.3560528999999999</c:v>
                </c:pt>
                <c:pt idx="11458">
                  <c:v>2.3622049000000001</c:v>
                </c:pt>
                <c:pt idx="11459">
                  <c:v>2.3591289</c:v>
                </c:pt>
                <c:pt idx="11460">
                  <c:v>2.3560528999999999</c:v>
                </c:pt>
                <c:pt idx="11461">
                  <c:v>2.3591289</c:v>
                </c:pt>
                <c:pt idx="11462">
                  <c:v>2.3652809000000001</c:v>
                </c:pt>
                <c:pt idx="11463">
                  <c:v>2.3714319000000001</c:v>
                </c:pt>
                <c:pt idx="11464">
                  <c:v>2.3714319000000001</c:v>
                </c:pt>
                <c:pt idx="11465">
                  <c:v>2.3714319000000001</c:v>
                </c:pt>
                <c:pt idx="11466">
                  <c:v>2.3745079000000002</c:v>
                </c:pt>
                <c:pt idx="11467">
                  <c:v>2.3775838999999999</c:v>
                </c:pt>
                <c:pt idx="11468">
                  <c:v>2.3775838999999999</c:v>
                </c:pt>
                <c:pt idx="11469">
                  <c:v>2.3775838999999999</c:v>
                </c:pt>
                <c:pt idx="11470">
                  <c:v>2.3775838999999999</c:v>
                </c:pt>
                <c:pt idx="11471">
                  <c:v>2.3837348999999999</c:v>
                </c:pt>
                <c:pt idx="11472">
                  <c:v>2.3898869</c:v>
                </c:pt>
                <c:pt idx="11473">
                  <c:v>2.3929629000000001</c:v>
                </c:pt>
                <c:pt idx="11474">
                  <c:v>2.3929629000000001</c:v>
                </c:pt>
                <c:pt idx="11475">
                  <c:v>2.3929629000000001</c:v>
                </c:pt>
                <c:pt idx="11476">
                  <c:v>2.3929629000000001</c:v>
                </c:pt>
                <c:pt idx="11477">
                  <c:v>2.3929629000000001</c:v>
                </c:pt>
                <c:pt idx="11478">
                  <c:v>2.3960389000000002</c:v>
                </c:pt>
                <c:pt idx="11479">
                  <c:v>2.3960389000000002</c:v>
                </c:pt>
                <c:pt idx="11480">
                  <c:v>2.3960389000000002</c:v>
                </c:pt>
                <c:pt idx="11481">
                  <c:v>2.3960389000000002</c:v>
                </c:pt>
                <c:pt idx="11482">
                  <c:v>2.3960389000000002</c:v>
                </c:pt>
                <c:pt idx="11483">
                  <c:v>2.3960389000000002</c:v>
                </c:pt>
                <c:pt idx="11484">
                  <c:v>2.3960389000000002</c:v>
                </c:pt>
                <c:pt idx="11485">
                  <c:v>2.3960389000000002</c:v>
                </c:pt>
                <c:pt idx="11486">
                  <c:v>2.3991139000000001</c:v>
                </c:pt>
                <c:pt idx="11487">
                  <c:v>2.3991139000000001</c:v>
                </c:pt>
                <c:pt idx="11488">
                  <c:v>2.4021899000000002</c:v>
                </c:pt>
                <c:pt idx="11489">
                  <c:v>2.4021899000000002</c:v>
                </c:pt>
                <c:pt idx="11490">
                  <c:v>2.4021899000000002</c:v>
                </c:pt>
                <c:pt idx="11491">
                  <c:v>2.4021899000000002</c:v>
                </c:pt>
                <c:pt idx="11492">
                  <c:v>2.4021899000000002</c:v>
                </c:pt>
                <c:pt idx="11493">
                  <c:v>2.4021899000000002</c:v>
                </c:pt>
                <c:pt idx="11494">
                  <c:v>2.4052658999999998</c:v>
                </c:pt>
                <c:pt idx="11495">
                  <c:v>2.4052658999999998</c:v>
                </c:pt>
                <c:pt idx="11496">
                  <c:v>2.4083418999999999</c:v>
                </c:pt>
                <c:pt idx="11497">
                  <c:v>2.4083418999999999</c:v>
                </c:pt>
                <c:pt idx="11498">
                  <c:v>2.4114179</c:v>
                </c:pt>
                <c:pt idx="11499">
                  <c:v>2.4114179</c:v>
                </c:pt>
                <c:pt idx="11500">
                  <c:v>2.4114179</c:v>
                </c:pt>
                <c:pt idx="11501">
                  <c:v>2.4114179</c:v>
                </c:pt>
                <c:pt idx="11502">
                  <c:v>2.4114179</c:v>
                </c:pt>
                <c:pt idx="11503">
                  <c:v>2.4114179</c:v>
                </c:pt>
                <c:pt idx="11504">
                  <c:v>2.4114179</c:v>
                </c:pt>
                <c:pt idx="11505">
                  <c:v>2.4144928999999999</c:v>
                </c:pt>
                <c:pt idx="11506">
                  <c:v>2.4144928999999999</c:v>
                </c:pt>
                <c:pt idx="11507">
                  <c:v>2.4144928999999999</c:v>
                </c:pt>
                <c:pt idx="11508">
                  <c:v>2.4144928999999999</c:v>
                </c:pt>
                <c:pt idx="11509">
                  <c:v>2.4144928999999999</c:v>
                </c:pt>
                <c:pt idx="11510">
                  <c:v>2.4144928999999999</c:v>
                </c:pt>
                <c:pt idx="11511">
                  <c:v>2.4175689</c:v>
                </c:pt>
                <c:pt idx="11512">
                  <c:v>2.4175689</c:v>
                </c:pt>
                <c:pt idx="11513">
                  <c:v>2.4175689</c:v>
                </c:pt>
                <c:pt idx="11514">
                  <c:v>2.4175689</c:v>
                </c:pt>
                <c:pt idx="11515">
                  <c:v>2.4175689</c:v>
                </c:pt>
                <c:pt idx="11516">
                  <c:v>2.4175689</c:v>
                </c:pt>
                <c:pt idx="11517">
                  <c:v>2.4175689</c:v>
                </c:pt>
                <c:pt idx="11518">
                  <c:v>2.4175689</c:v>
                </c:pt>
                <c:pt idx="11519">
                  <c:v>2.4175689</c:v>
                </c:pt>
                <c:pt idx="11520">
                  <c:v>2.4175689</c:v>
                </c:pt>
                <c:pt idx="11521">
                  <c:v>2.4175689</c:v>
                </c:pt>
                <c:pt idx="11522">
                  <c:v>2.4206449000000001</c:v>
                </c:pt>
                <c:pt idx="11523">
                  <c:v>2.4206449000000001</c:v>
                </c:pt>
                <c:pt idx="11524">
                  <c:v>2.4206449000000001</c:v>
                </c:pt>
                <c:pt idx="11525">
                  <c:v>2.4206449000000001</c:v>
                </c:pt>
                <c:pt idx="11526">
                  <c:v>2.4206449000000001</c:v>
                </c:pt>
                <c:pt idx="11527">
                  <c:v>2.4237209000000002</c:v>
                </c:pt>
                <c:pt idx="11528">
                  <c:v>2.4237209000000002</c:v>
                </c:pt>
                <c:pt idx="11529">
                  <c:v>2.4206449000000001</c:v>
                </c:pt>
                <c:pt idx="11530">
                  <c:v>2.4237209000000002</c:v>
                </c:pt>
                <c:pt idx="11531">
                  <c:v>2.4267969000000003</c:v>
                </c:pt>
                <c:pt idx="11532">
                  <c:v>2.4267969000000003</c:v>
                </c:pt>
                <c:pt idx="11533">
                  <c:v>2.4267969000000003</c:v>
                </c:pt>
                <c:pt idx="11534">
                  <c:v>2.4267969000000003</c:v>
                </c:pt>
                <c:pt idx="11535">
                  <c:v>2.4298719000000002</c:v>
                </c:pt>
                <c:pt idx="11536">
                  <c:v>2.4329478999999998</c:v>
                </c:pt>
                <c:pt idx="11537">
                  <c:v>2.4329478999999998</c:v>
                </c:pt>
                <c:pt idx="11538">
                  <c:v>2.4329478999999998</c:v>
                </c:pt>
                <c:pt idx="11539">
                  <c:v>2.4329478999999998</c:v>
                </c:pt>
                <c:pt idx="11540">
                  <c:v>2.4329478999999998</c:v>
                </c:pt>
                <c:pt idx="11541">
                  <c:v>2.4329478999999998</c:v>
                </c:pt>
                <c:pt idx="11542">
                  <c:v>2.4329478999999998</c:v>
                </c:pt>
                <c:pt idx="11543">
                  <c:v>2.4329478999999998</c:v>
                </c:pt>
                <c:pt idx="11544">
                  <c:v>2.4329478999999998</c:v>
                </c:pt>
                <c:pt idx="11545">
                  <c:v>2.4329478999999998</c:v>
                </c:pt>
                <c:pt idx="11546">
                  <c:v>2.4360238999999999</c:v>
                </c:pt>
                <c:pt idx="11547">
                  <c:v>2.4390988999999998</c:v>
                </c:pt>
                <c:pt idx="11548">
                  <c:v>2.4390988999999998</c:v>
                </c:pt>
                <c:pt idx="11549">
                  <c:v>2.4390988999999998</c:v>
                </c:pt>
                <c:pt idx="11550">
                  <c:v>2.4390988999999998</c:v>
                </c:pt>
                <c:pt idx="11551">
                  <c:v>2.4421759000000001</c:v>
                </c:pt>
                <c:pt idx="11552">
                  <c:v>2.4421759000000001</c:v>
                </c:pt>
                <c:pt idx="11553">
                  <c:v>2.4421759000000001</c:v>
                </c:pt>
                <c:pt idx="11554">
                  <c:v>2.4421759000000001</c:v>
                </c:pt>
                <c:pt idx="11555">
                  <c:v>2.4483269000000001</c:v>
                </c:pt>
                <c:pt idx="11556">
                  <c:v>2.4514029000000002</c:v>
                </c:pt>
                <c:pt idx="11557">
                  <c:v>2.4514029000000002</c:v>
                </c:pt>
                <c:pt idx="11558">
                  <c:v>2.4514029000000002</c:v>
                </c:pt>
                <c:pt idx="11559">
                  <c:v>2.4514029000000002</c:v>
                </c:pt>
                <c:pt idx="11560">
                  <c:v>2.4575539000000002</c:v>
                </c:pt>
                <c:pt idx="11561">
                  <c:v>2.4575539000000002</c:v>
                </c:pt>
                <c:pt idx="11562">
                  <c:v>2.4575539000000002</c:v>
                </c:pt>
                <c:pt idx="11563">
                  <c:v>2.4575539000000002</c:v>
                </c:pt>
                <c:pt idx="11564">
                  <c:v>2.4606298999999998</c:v>
                </c:pt>
                <c:pt idx="11565">
                  <c:v>2.4606298999999998</c:v>
                </c:pt>
                <c:pt idx="11566">
                  <c:v>2.4606298999999998</c:v>
                </c:pt>
                <c:pt idx="11567">
                  <c:v>2.4606298999999998</c:v>
                </c:pt>
                <c:pt idx="11568">
                  <c:v>2.4667819</c:v>
                </c:pt>
                <c:pt idx="11569">
                  <c:v>2.4667819</c:v>
                </c:pt>
                <c:pt idx="11570">
                  <c:v>2.4667819</c:v>
                </c:pt>
                <c:pt idx="11571">
                  <c:v>2.4667819</c:v>
                </c:pt>
                <c:pt idx="11572">
                  <c:v>2.4667819</c:v>
                </c:pt>
                <c:pt idx="11573">
                  <c:v>2.4667819</c:v>
                </c:pt>
                <c:pt idx="11574">
                  <c:v>2.4667819</c:v>
                </c:pt>
                <c:pt idx="11575">
                  <c:v>2.4667819</c:v>
                </c:pt>
                <c:pt idx="11576">
                  <c:v>2.4667819</c:v>
                </c:pt>
                <c:pt idx="11577">
                  <c:v>2.4698568999999999</c:v>
                </c:pt>
                <c:pt idx="11578">
                  <c:v>2.4698568999999999</c:v>
                </c:pt>
                <c:pt idx="11579">
                  <c:v>2.4698568999999999</c:v>
                </c:pt>
                <c:pt idx="11580">
                  <c:v>2.4698568999999999</c:v>
                </c:pt>
                <c:pt idx="11581">
                  <c:v>2.4698568999999999</c:v>
                </c:pt>
                <c:pt idx="11582">
                  <c:v>2.4729329</c:v>
                </c:pt>
                <c:pt idx="11583">
                  <c:v>2.4760089000000001</c:v>
                </c:pt>
                <c:pt idx="11584">
                  <c:v>2.4760089000000001</c:v>
                </c:pt>
                <c:pt idx="11585">
                  <c:v>2.4760089000000001</c:v>
                </c:pt>
                <c:pt idx="11586">
                  <c:v>2.4760089000000001</c:v>
                </c:pt>
                <c:pt idx="11587">
                  <c:v>2.4760089000000001</c:v>
                </c:pt>
                <c:pt idx="11588">
                  <c:v>2.4760089000000001</c:v>
                </c:pt>
                <c:pt idx="11589">
                  <c:v>2.4760089000000001</c:v>
                </c:pt>
                <c:pt idx="11590">
                  <c:v>2.4760089000000001</c:v>
                </c:pt>
                <c:pt idx="11591">
                  <c:v>2.4760089000000001</c:v>
                </c:pt>
                <c:pt idx="11592">
                  <c:v>2.4760089000000001</c:v>
                </c:pt>
                <c:pt idx="11593">
                  <c:v>2.4790849000000001</c:v>
                </c:pt>
                <c:pt idx="11594">
                  <c:v>2.4821609000000002</c:v>
                </c:pt>
                <c:pt idx="11595">
                  <c:v>2.4821609000000002</c:v>
                </c:pt>
                <c:pt idx="11596">
                  <c:v>2.4821609000000002</c:v>
                </c:pt>
                <c:pt idx="11597">
                  <c:v>2.4852359000000002</c:v>
                </c:pt>
                <c:pt idx="11598">
                  <c:v>2.4852359000000002</c:v>
                </c:pt>
                <c:pt idx="11599">
                  <c:v>2.4852359000000002</c:v>
                </c:pt>
                <c:pt idx="11600">
                  <c:v>2.4852359000000002</c:v>
                </c:pt>
                <c:pt idx="11601">
                  <c:v>2.4852359000000002</c:v>
                </c:pt>
                <c:pt idx="11602">
                  <c:v>2.4852359000000002</c:v>
                </c:pt>
                <c:pt idx="11603">
                  <c:v>2.4852359000000002</c:v>
                </c:pt>
                <c:pt idx="11604">
                  <c:v>2.4852359000000002</c:v>
                </c:pt>
                <c:pt idx="11605">
                  <c:v>2.4852359000000002</c:v>
                </c:pt>
                <c:pt idx="11606">
                  <c:v>2.4883119000000002</c:v>
                </c:pt>
                <c:pt idx="11607">
                  <c:v>2.4883119000000002</c:v>
                </c:pt>
                <c:pt idx="11608">
                  <c:v>2.4883119000000002</c:v>
                </c:pt>
                <c:pt idx="11609">
                  <c:v>2.4883119000000002</c:v>
                </c:pt>
                <c:pt idx="11610">
                  <c:v>2.4944639</c:v>
                </c:pt>
                <c:pt idx="11611">
                  <c:v>2.4944639</c:v>
                </c:pt>
                <c:pt idx="11612">
                  <c:v>2.4944639</c:v>
                </c:pt>
                <c:pt idx="11613">
                  <c:v>2.4913878999999999</c:v>
                </c:pt>
                <c:pt idx="11614">
                  <c:v>2.4913878999999999</c:v>
                </c:pt>
                <c:pt idx="11615">
                  <c:v>2.4913878999999999</c:v>
                </c:pt>
                <c:pt idx="11616">
                  <c:v>2.4913878999999999</c:v>
                </c:pt>
                <c:pt idx="11617">
                  <c:v>2.4944639</c:v>
                </c:pt>
                <c:pt idx="11618">
                  <c:v>2.4975399</c:v>
                </c:pt>
                <c:pt idx="11619">
                  <c:v>2.4975399</c:v>
                </c:pt>
                <c:pt idx="11620">
                  <c:v>2.4975399</c:v>
                </c:pt>
                <c:pt idx="11621">
                  <c:v>2.5006149</c:v>
                </c:pt>
                <c:pt idx="11622">
                  <c:v>2.5006149</c:v>
                </c:pt>
                <c:pt idx="11623">
                  <c:v>2.5006149</c:v>
                </c:pt>
                <c:pt idx="11624">
                  <c:v>2.5006149</c:v>
                </c:pt>
                <c:pt idx="11625">
                  <c:v>2.5006149</c:v>
                </c:pt>
                <c:pt idx="11626">
                  <c:v>2.5006149</c:v>
                </c:pt>
                <c:pt idx="11627">
                  <c:v>2.5006149</c:v>
                </c:pt>
                <c:pt idx="11628">
                  <c:v>2.5006149</c:v>
                </c:pt>
                <c:pt idx="11629">
                  <c:v>2.5036909000000001</c:v>
                </c:pt>
                <c:pt idx="11630">
                  <c:v>2.5036909000000001</c:v>
                </c:pt>
                <c:pt idx="11631">
                  <c:v>2.5036909000000001</c:v>
                </c:pt>
                <c:pt idx="11632">
                  <c:v>2.5067669000000001</c:v>
                </c:pt>
                <c:pt idx="11633">
                  <c:v>2.5098429000000002</c:v>
                </c:pt>
                <c:pt idx="11634">
                  <c:v>2.5098429000000002</c:v>
                </c:pt>
                <c:pt idx="11635">
                  <c:v>2.5098429000000002</c:v>
                </c:pt>
                <c:pt idx="11636">
                  <c:v>2.5129179000000001</c:v>
                </c:pt>
                <c:pt idx="11637">
                  <c:v>2.5129179000000001</c:v>
                </c:pt>
                <c:pt idx="11638">
                  <c:v>2.5129179000000001</c:v>
                </c:pt>
                <c:pt idx="11639">
                  <c:v>2.5129179000000001</c:v>
                </c:pt>
                <c:pt idx="11640">
                  <c:v>2.5159939000000002</c:v>
                </c:pt>
                <c:pt idx="11641">
                  <c:v>2.5159939000000002</c:v>
                </c:pt>
                <c:pt idx="11642">
                  <c:v>2.5129179000000001</c:v>
                </c:pt>
                <c:pt idx="11643">
                  <c:v>2.5159939000000002</c:v>
                </c:pt>
                <c:pt idx="11644">
                  <c:v>2.5159939000000002</c:v>
                </c:pt>
                <c:pt idx="11645">
                  <c:v>2.5190698999999999</c:v>
                </c:pt>
                <c:pt idx="11646">
                  <c:v>2.5190698999999999</c:v>
                </c:pt>
                <c:pt idx="11647">
                  <c:v>2.5190698999999999</c:v>
                </c:pt>
                <c:pt idx="11648">
                  <c:v>2.5221458999999999</c:v>
                </c:pt>
                <c:pt idx="11649">
                  <c:v>2.5221458999999999</c:v>
                </c:pt>
                <c:pt idx="11650">
                  <c:v>2.5190698999999999</c:v>
                </c:pt>
                <c:pt idx="11651">
                  <c:v>2.5159939000000002</c:v>
                </c:pt>
                <c:pt idx="11652">
                  <c:v>2.5159939000000002</c:v>
                </c:pt>
                <c:pt idx="11653">
                  <c:v>2.5159939000000002</c:v>
                </c:pt>
                <c:pt idx="11654">
                  <c:v>2.5129179000000001</c:v>
                </c:pt>
                <c:pt idx="11655">
                  <c:v>2.5098429000000002</c:v>
                </c:pt>
                <c:pt idx="11656">
                  <c:v>2.5098429000000002</c:v>
                </c:pt>
                <c:pt idx="11657">
                  <c:v>2.5129179000000001</c:v>
                </c:pt>
                <c:pt idx="11658">
                  <c:v>2.5129179000000001</c:v>
                </c:pt>
                <c:pt idx="11659">
                  <c:v>2.5129179000000001</c:v>
                </c:pt>
                <c:pt idx="11660">
                  <c:v>2.5159939000000002</c:v>
                </c:pt>
                <c:pt idx="11661">
                  <c:v>2.5159939000000002</c:v>
                </c:pt>
                <c:pt idx="11662">
                  <c:v>2.5159939000000002</c:v>
                </c:pt>
                <c:pt idx="11663">
                  <c:v>2.5159939000000002</c:v>
                </c:pt>
                <c:pt idx="11664">
                  <c:v>2.5159939000000002</c:v>
                </c:pt>
                <c:pt idx="11665">
                  <c:v>2.5159939000000002</c:v>
                </c:pt>
                <c:pt idx="11666">
                  <c:v>2.5159939000000002</c:v>
                </c:pt>
                <c:pt idx="11667">
                  <c:v>2.5159939000000002</c:v>
                </c:pt>
                <c:pt idx="11668">
                  <c:v>2.5159939000000002</c:v>
                </c:pt>
                <c:pt idx="11669">
                  <c:v>2.5159939000000002</c:v>
                </c:pt>
                <c:pt idx="11670">
                  <c:v>2.5159939000000002</c:v>
                </c:pt>
                <c:pt idx="11671">
                  <c:v>2.5159939000000002</c:v>
                </c:pt>
                <c:pt idx="11672">
                  <c:v>2.5159939000000002</c:v>
                </c:pt>
                <c:pt idx="11673">
                  <c:v>2.5159939000000002</c:v>
                </c:pt>
                <c:pt idx="11674">
                  <c:v>2.5159939000000002</c:v>
                </c:pt>
                <c:pt idx="11675">
                  <c:v>2.5159939000000002</c:v>
                </c:pt>
                <c:pt idx="11676">
                  <c:v>2.5159939000000002</c:v>
                </c:pt>
                <c:pt idx="11677">
                  <c:v>2.5159939000000002</c:v>
                </c:pt>
                <c:pt idx="11678">
                  <c:v>2.5159939000000002</c:v>
                </c:pt>
                <c:pt idx="11679">
                  <c:v>2.5159939000000002</c:v>
                </c:pt>
                <c:pt idx="11680">
                  <c:v>2.5190698999999999</c:v>
                </c:pt>
                <c:pt idx="11681">
                  <c:v>2.5190698999999999</c:v>
                </c:pt>
                <c:pt idx="11682">
                  <c:v>2.5190698999999999</c:v>
                </c:pt>
                <c:pt idx="11683">
                  <c:v>2.5190698999999999</c:v>
                </c:pt>
                <c:pt idx="11684">
                  <c:v>2.5221458999999999</c:v>
                </c:pt>
                <c:pt idx="11685">
                  <c:v>2.5221458999999999</c:v>
                </c:pt>
                <c:pt idx="11686">
                  <c:v>2.5221458999999999</c:v>
                </c:pt>
                <c:pt idx="11687">
                  <c:v>2.5221458999999999</c:v>
                </c:pt>
                <c:pt idx="11688">
                  <c:v>2.5221458999999999</c:v>
                </c:pt>
                <c:pt idx="11689">
                  <c:v>2.5221458999999999</c:v>
                </c:pt>
                <c:pt idx="11690">
                  <c:v>2.5221458999999999</c:v>
                </c:pt>
                <c:pt idx="11691">
                  <c:v>2.5221458999999999</c:v>
                </c:pt>
                <c:pt idx="11692">
                  <c:v>2.5221458999999999</c:v>
                </c:pt>
                <c:pt idx="11693">
                  <c:v>2.5252219</c:v>
                </c:pt>
                <c:pt idx="11694">
                  <c:v>2.5252219</c:v>
                </c:pt>
                <c:pt idx="11695">
                  <c:v>2.5252219</c:v>
                </c:pt>
                <c:pt idx="11696">
                  <c:v>2.5252219</c:v>
                </c:pt>
                <c:pt idx="11697">
                  <c:v>2.5252219</c:v>
                </c:pt>
                <c:pt idx="11698">
                  <c:v>2.5282969</c:v>
                </c:pt>
                <c:pt idx="11699">
                  <c:v>2.5252219</c:v>
                </c:pt>
                <c:pt idx="11700">
                  <c:v>2.5252219</c:v>
                </c:pt>
                <c:pt idx="11701">
                  <c:v>2.5313729</c:v>
                </c:pt>
                <c:pt idx="11702">
                  <c:v>2.5344489000000001</c:v>
                </c:pt>
                <c:pt idx="11703">
                  <c:v>2.5344489000000001</c:v>
                </c:pt>
                <c:pt idx="11704">
                  <c:v>2.5375249000000002</c:v>
                </c:pt>
                <c:pt idx="11705">
                  <c:v>2.5344489000000001</c:v>
                </c:pt>
                <c:pt idx="11706">
                  <c:v>2.5344489000000001</c:v>
                </c:pt>
                <c:pt idx="11707">
                  <c:v>2.5375249000000002</c:v>
                </c:pt>
                <c:pt idx="11708">
                  <c:v>2.5406008999999998</c:v>
                </c:pt>
                <c:pt idx="11709">
                  <c:v>2.5375249000000002</c:v>
                </c:pt>
                <c:pt idx="11710">
                  <c:v>2.5344489000000001</c:v>
                </c:pt>
                <c:pt idx="11711">
                  <c:v>2.5375249000000002</c:v>
                </c:pt>
                <c:pt idx="11712">
                  <c:v>2.5406008999999998</c:v>
                </c:pt>
                <c:pt idx="11713">
                  <c:v>2.5406008999999998</c:v>
                </c:pt>
                <c:pt idx="11714">
                  <c:v>2.5406008999999998</c:v>
                </c:pt>
                <c:pt idx="11715">
                  <c:v>2.5436759000000002</c:v>
                </c:pt>
                <c:pt idx="11716">
                  <c:v>2.5467518999999998</c:v>
                </c:pt>
                <c:pt idx="11717">
                  <c:v>2.5467518999999998</c:v>
                </c:pt>
                <c:pt idx="11718">
                  <c:v>2.5436759000000002</c:v>
                </c:pt>
                <c:pt idx="11719">
                  <c:v>2.5436759000000002</c:v>
                </c:pt>
                <c:pt idx="11720">
                  <c:v>2.5436759000000002</c:v>
                </c:pt>
                <c:pt idx="11721">
                  <c:v>2.5436759000000002</c:v>
                </c:pt>
                <c:pt idx="11722">
                  <c:v>2.5406008999999998</c:v>
                </c:pt>
                <c:pt idx="11723">
                  <c:v>2.5406008999999998</c:v>
                </c:pt>
                <c:pt idx="11724">
                  <c:v>2.5406008999999998</c:v>
                </c:pt>
                <c:pt idx="11725">
                  <c:v>2.5406008999999998</c:v>
                </c:pt>
                <c:pt idx="11726">
                  <c:v>2.5436759000000002</c:v>
                </c:pt>
                <c:pt idx="11727">
                  <c:v>2.5436759000000002</c:v>
                </c:pt>
                <c:pt idx="11728">
                  <c:v>2.5436759000000002</c:v>
                </c:pt>
                <c:pt idx="11729">
                  <c:v>2.5436759000000002</c:v>
                </c:pt>
                <c:pt idx="11730">
                  <c:v>2.5436759000000002</c:v>
                </c:pt>
                <c:pt idx="11731">
                  <c:v>2.5436759000000002</c:v>
                </c:pt>
                <c:pt idx="11732">
                  <c:v>2.5467518999999998</c:v>
                </c:pt>
                <c:pt idx="11733">
                  <c:v>2.5467518999999998</c:v>
                </c:pt>
                <c:pt idx="11734">
                  <c:v>2.5498278999999999</c:v>
                </c:pt>
                <c:pt idx="11735">
                  <c:v>2.5529039</c:v>
                </c:pt>
                <c:pt idx="11736">
                  <c:v>2.5529039</c:v>
                </c:pt>
                <c:pt idx="11737">
                  <c:v>2.5529039</c:v>
                </c:pt>
                <c:pt idx="11738">
                  <c:v>2.5529039</c:v>
                </c:pt>
                <c:pt idx="11739">
                  <c:v>2.5559799000000001</c:v>
                </c:pt>
                <c:pt idx="11740">
                  <c:v>2.5559799000000001</c:v>
                </c:pt>
                <c:pt idx="11741">
                  <c:v>2.5559799000000001</c:v>
                </c:pt>
                <c:pt idx="11742">
                  <c:v>2.5590549</c:v>
                </c:pt>
                <c:pt idx="11743">
                  <c:v>2.5621309000000001</c:v>
                </c:pt>
                <c:pt idx="11744">
                  <c:v>2.5621309000000001</c:v>
                </c:pt>
                <c:pt idx="11745">
                  <c:v>2.5621309000000001</c:v>
                </c:pt>
                <c:pt idx="11746">
                  <c:v>2.5682829000000003</c:v>
                </c:pt>
                <c:pt idx="11747">
                  <c:v>2.5682829000000003</c:v>
                </c:pt>
                <c:pt idx="11748">
                  <c:v>2.5682829000000003</c:v>
                </c:pt>
                <c:pt idx="11749">
                  <c:v>2.5682829000000003</c:v>
                </c:pt>
                <c:pt idx="11750">
                  <c:v>2.5713588999999999</c:v>
                </c:pt>
                <c:pt idx="11751">
                  <c:v>2.5713588999999999</c:v>
                </c:pt>
                <c:pt idx="11752">
                  <c:v>2.5682829000000003</c:v>
                </c:pt>
                <c:pt idx="11753">
                  <c:v>2.5713588999999999</c:v>
                </c:pt>
                <c:pt idx="11754">
                  <c:v>2.5744338999999998</c:v>
                </c:pt>
                <c:pt idx="11755">
                  <c:v>2.5775098999999999</c:v>
                </c:pt>
                <c:pt idx="11756">
                  <c:v>2.5775098999999999</c:v>
                </c:pt>
                <c:pt idx="11757">
                  <c:v>2.5775098999999999</c:v>
                </c:pt>
                <c:pt idx="11758">
                  <c:v>2.5805859</c:v>
                </c:pt>
                <c:pt idx="11759">
                  <c:v>2.5805859</c:v>
                </c:pt>
                <c:pt idx="11760">
                  <c:v>2.5805859</c:v>
                </c:pt>
                <c:pt idx="11761">
                  <c:v>2.5805859</c:v>
                </c:pt>
                <c:pt idx="11762">
                  <c:v>2.5836608999999999</c:v>
                </c:pt>
                <c:pt idx="11763">
                  <c:v>2.5867379000000001</c:v>
                </c:pt>
                <c:pt idx="11764">
                  <c:v>2.5867379000000001</c:v>
                </c:pt>
                <c:pt idx="11765">
                  <c:v>2.5867379000000001</c:v>
                </c:pt>
                <c:pt idx="11766">
                  <c:v>2.5867379000000001</c:v>
                </c:pt>
                <c:pt idx="11767">
                  <c:v>2.5867379000000001</c:v>
                </c:pt>
                <c:pt idx="11768">
                  <c:v>2.5898129000000001</c:v>
                </c:pt>
                <c:pt idx="11769">
                  <c:v>2.5898129000000001</c:v>
                </c:pt>
                <c:pt idx="11770">
                  <c:v>2.5928889000000002</c:v>
                </c:pt>
                <c:pt idx="11771">
                  <c:v>2.5959649000000002</c:v>
                </c:pt>
                <c:pt idx="11772">
                  <c:v>2.5990399000000002</c:v>
                </c:pt>
                <c:pt idx="11773">
                  <c:v>2.6021158999999998</c:v>
                </c:pt>
                <c:pt idx="11774">
                  <c:v>2.6021158999999998</c:v>
                </c:pt>
                <c:pt idx="11775">
                  <c:v>2.6021158999999998</c:v>
                </c:pt>
                <c:pt idx="11776">
                  <c:v>2.6051918999999999</c:v>
                </c:pt>
                <c:pt idx="11777">
                  <c:v>2.6051918999999999</c:v>
                </c:pt>
                <c:pt idx="11778">
                  <c:v>2.6051918999999999</c:v>
                </c:pt>
                <c:pt idx="11779">
                  <c:v>2.6051918999999999</c:v>
                </c:pt>
                <c:pt idx="11780">
                  <c:v>2.6082679</c:v>
                </c:pt>
                <c:pt idx="11781">
                  <c:v>2.6082679</c:v>
                </c:pt>
                <c:pt idx="11782">
                  <c:v>2.6082679</c:v>
                </c:pt>
                <c:pt idx="11783">
                  <c:v>2.6051918999999999</c:v>
                </c:pt>
                <c:pt idx="11784">
                  <c:v>2.6082679</c:v>
                </c:pt>
                <c:pt idx="11785">
                  <c:v>2.6113439000000001</c:v>
                </c:pt>
                <c:pt idx="11786">
                  <c:v>2.6113439000000001</c:v>
                </c:pt>
                <c:pt idx="11787">
                  <c:v>2.6082679</c:v>
                </c:pt>
                <c:pt idx="11788">
                  <c:v>2.6082679</c:v>
                </c:pt>
                <c:pt idx="11789">
                  <c:v>2.6113439000000001</c:v>
                </c:pt>
                <c:pt idx="11790">
                  <c:v>2.6113439000000001</c:v>
                </c:pt>
                <c:pt idx="11791">
                  <c:v>2.6144189</c:v>
                </c:pt>
                <c:pt idx="11792">
                  <c:v>2.6174949000000001</c:v>
                </c:pt>
                <c:pt idx="11793">
                  <c:v>2.6174949000000001</c:v>
                </c:pt>
                <c:pt idx="11794">
                  <c:v>2.6205709000000001</c:v>
                </c:pt>
                <c:pt idx="11795">
                  <c:v>2.6205709000000001</c:v>
                </c:pt>
                <c:pt idx="11796">
                  <c:v>2.6236469000000002</c:v>
                </c:pt>
                <c:pt idx="11797">
                  <c:v>2.6236469000000002</c:v>
                </c:pt>
                <c:pt idx="11798">
                  <c:v>2.6236469000000002</c:v>
                </c:pt>
                <c:pt idx="11799">
                  <c:v>2.6267228999999999</c:v>
                </c:pt>
                <c:pt idx="11800">
                  <c:v>2.6267228999999999</c:v>
                </c:pt>
                <c:pt idx="11801">
                  <c:v>2.6297979000000002</c:v>
                </c:pt>
                <c:pt idx="11802">
                  <c:v>2.6267228999999999</c:v>
                </c:pt>
                <c:pt idx="11803">
                  <c:v>2.6297979000000002</c:v>
                </c:pt>
                <c:pt idx="11804">
                  <c:v>2.6297979000000002</c:v>
                </c:pt>
                <c:pt idx="11805">
                  <c:v>2.6297979000000002</c:v>
                </c:pt>
                <c:pt idx="11806">
                  <c:v>2.6328738999999999</c:v>
                </c:pt>
                <c:pt idx="11807">
                  <c:v>2.6297979000000002</c:v>
                </c:pt>
                <c:pt idx="11808">
                  <c:v>2.6328738999999999</c:v>
                </c:pt>
                <c:pt idx="11809">
                  <c:v>2.6328738999999999</c:v>
                </c:pt>
                <c:pt idx="11810">
                  <c:v>2.6359499</c:v>
                </c:pt>
                <c:pt idx="11811">
                  <c:v>2.6359499</c:v>
                </c:pt>
                <c:pt idx="11812">
                  <c:v>2.6390259</c:v>
                </c:pt>
                <c:pt idx="11813">
                  <c:v>2.6421009</c:v>
                </c:pt>
                <c:pt idx="11814">
                  <c:v>2.6421009</c:v>
                </c:pt>
                <c:pt idx="11815">
                  <c:v>2.6451769000000001</c:v>
                </c:pt>
                <c:pt idx="11816">
                  <c:v>2.6451769000000001</c:v>
                </c:pt>
                <c:pt idx="11817">
                  <c:v>2.6482529000000001</c:v>
                </c:pt>
                <c:pt idx="11818">
                  <c:v>2.6482529000000001</c:v>
                </c:pt>
                <c:pt idx="11819">
                  <c:v>2.6482529000000001</c:v>
                </c:pt>
                <c:pt idx="11820">
                  <c:v>2.6482529000000001</c:v>
                </c:pt>
                <c:pt idx="11821">
                  <c:v>2.6482529000000001</c:v>
                </c:pt>
                <c:pt idx="11822">
                  <c:v>2.6482529000000001</c:v>
                </c:pt>
                <c:pt idx="11823">
                  <c:v>2.6482529000000001</c:v>
                </c:pt>
                <c:pt idx="11824">
                  <c:v>2.6482529000000001</c:v>
                </c:pt>
                <c:pt idx="11825">
                  <c:v>2.6482529000000001</c:v>
                </c:pt>
                <c:pt idx="11826">
                  <c:v>2.6482529000000001</c:v>
                </c:pt>
                <c:pt idx="11827">
                  <c:v>2.6513289000000002</c:v>
                </c:pt>
                <c:pt idx="11828">
                  <c:v>2.6513289000000002</c:v>
                </c:pt>
                <c:pt idx="11829">
                  <c:v>2.6544048999999998</c:v>
                </c:pt>
                <c:pt idx="11830">
                  <c:v>2.6574799000000002</c:v>
                </c:pt>
                <c:pt idx="11831">
                  <c:v>2.6574799000000002</c:v>
                </c:pt>
                <c:pt idx="11832">
                  <c:v>2.6574799000000002</c:v>
                </c:pt>
                <c:pt idx="11833">
                  <c:v>2.6605558999999999</c:v>
                </c:pt>
                <c:pt idx="11834">
                  <c:v>2.6636318999999999</c:v>
                </c:pt>
                <c:pt idx="11835">
                  <c:v>2.6667079</c:v>
                </c:pt>
                <c:pt idx="11836">
                  <c:v>2.6697839000000001</c:v>
                </c:pt>
                <c:pt idx="11837">
                  <c:v>2.6728589</c:v>
                </c:pt>
                <c:pt idx="11838">
                  <c:v>2.6728589</c:v>
                </c:pt>
                <c:pt idx="11839">
                  <c:v>2.6728589</c:v>
                </c:pt>
                <c:pt idx="11840">
                  <c:v>2.6759349000000001</c:v>
                </c:pt>
                <c:pt idx="11841">
                  <c:v>2.6790109000000002</c:v>
                </c:pt>
                <c:pt idx="11842">
                  <c:v>2.6790109000000002</c:v>
                </c:pt>
                <c:pt idx="11843">
                  <c:v>2.6790109000000002</c:v>
                </c:pt>
                <c:pt idx="11844">
                  <c:v>2.6790109000000002</c:v>
                </c:pt>
                <c:pt idx="11845">
                  <c:v>2.6820868999999998</c:v>
                </c:pt>
                <c:pt idx="11846">
                  <c:v>2.6851628999999999</c:v>
                </c:pt>
                <c:pt idx="11847">
                  <c:v>2.6882378999999998</c:v>
                </c:pt>
                <c:pt idx="11848">
                  <c:v>2.6882378999999998</c:v>
                </c:pt>
                <c:pt idx="11849">
                  <c:v>2.6913138999999999</c:v>
                </c:pt>
                <c:pt idx="11850">
                  <c:v>2.6913138999999999</c:v>
                </c:pt>
                <c:pt idx="11851">
                  <c:v>2.6943899</c:v>
                </c:pt>
                <c:pt idx="11852">
                  <c:v>2.6974659000000001</c:v>
                </c:pt>
                <c:pt idx="11853">
                  <c:v>2.6943899</c:v>
                </c:pt>
                <c:pt idx="11854">
                  <c:v>2.6943899</c:v>
                </c:pt>
                <c:pt idx="11855">
                  <c:v>2.6943899</c:v>
                </c:pt>
                <c:pt idx="11856">
                  <c:v>2.6974659000000001</c:v>
                </c:pt>
                <c:pt idx="11857">
                  <c:v>2.7005419000000002</c:v>
                </c:pt>
                <c:pt idx="11858">
                  <c:v>2.7036169000000001</c:v>
                </c:pt>
                <c:pt idx="11859">
                  <c:v>2.7036169000000001</c:v>
                </c:pt>
                <c:pt idx="11860">
                  <c:v>2.7036169000000001</c:v>
                </c:pt>
                <c:pt idx="11861">
                  <c:v>2.7066929000000002</c:v>
                </c:pt>
                <c:pt idx="11862">
                  <c:v>2.7036169000000001</c:v>
                </c:pt>
                <c:pt idx="11863">
                  <c:v>2.7066929000000002</c:v>
                </c:pt>
                <c:pt idx="11864">
                  <c:v>2.7097689000000003</c:v>
                </c:pt>
                <c:pt idx="11865">
                  <c:v>2.7097689000000003</c:v>
                </c:pt>
                <c:pt idx="11866">
                  <c:v>2.7066929000000002</c:v>
                </c:pt>
                <c:pt idx="11867">
                  <c:v>2.7066929000000002</c:v>
                </c:pt>
                <c:pt idx="11868">
                  <c:v>2.7097689000000003</c:v>
                </c:pt>
                <c:pt idx="11869">
                  <c:v>2.7128448999999999</c:v>
                </c:pt>
                <c:pt idx="11870">
                  <c:v>2.7128448999999999</c:v>
                </c:pt>
                <c:pt idx="11871">
                  <c:v>2.7159209</c:v>
                </c:pt>
                <c:pt idx="11872">
                  <c:v>2.7189958999999999</c:v>
                </c:pt>
                <c:pt idx="11873">
                  <c:v>2.7159209</c:v>
                </c:pt>
                <c:pt idx="11874">
                  <c:v>2.7128448999999999</c:v>
                </c:pt>
                <c:pt idx="11875">
                  <c:v>2.7159209</c:v>
                </c:pt>
                <c:pt idx="11876">
                  <c:v>2.7159209</c:v>
                </c:pt>
                <c:pt idx="11877">
                  <c:v>2.7159209</c:v>
                </c:pt>
                <c:pt idx="11878">
                  <c:v>2.7159209</c:v>
                </c:pt>
                <c:pt idx="11879">
                  <c:v>2.7159209</c:v>
                </c:pt>
                <c:pt idx="11880">
                  <c:v>2.7189958999999999</c:v>
                </c:pt>
                <c:pt idx="11881">
                  <c:v>2.7189958999999999</c:v>
                </c:pt>
                <c:pt idx="11882">
                  <c:v>2.7220719</c:v>
                </c:pt>
                <c:pt idx="11883">
                  <c:v>2.7220719</c:v>
                </c:pt>
                <c:pt idx="11884">
                  <c:v>2.7220719</c:v>
                </c:pt>
                <c:pt idx="11885">
                  <c:v>2.7220719</c:v>
                </c:pt>
                <c:pt idx="11886">
                  <c:v>2.7220719</c:v>
                </c:pt>
                <c:pt idx="11887">
                  <c:v>2.7251479000000001</c:v>
                </c:pt>
                <c:pt idx="11888">
                  <c:v>2.7220719</c:v>
                </c:pt>
                <c:pt idx="11889">
                  <c:v>2.7220719</c:v>
                </c:pt>
                <c:pt idx="11890">
                  <c:v>2.7251479000000001</c:v>
                </c:pt>
                <c:pt idx="11891">
                  <c:v>2.7251479000000001</c:v>
                </c:pt>
                <c:pt idx="11892">
                  <c:v>2.7251479000000001</c:v>
                </c:pt>
                <c:pt idx="11893">
                  <c:v>2.7282229</c:v>
                </c:pt>
                <c:pt idx="11894">
                  <c:v>2.7282229</c:v>
                </c:pt>
                <c:pt idx="11895">
                  <c:v>2.7312999000000002</c:v>
                </c:pt>
                <c:pt idx="11896">
                  <c:v>2.7343749000000002</c:v>
                </c:pt>
                <c:pt idx="11897">
                  <c:v>2.7343749000000002</c:v>
                </c:pt>
                <c:pt idx="11898">
                  <c:v>2.7374509000000002</c:v>
                </c:pt>
                <c:pt idx="11899">
                  <c:v>2.7405268999999999</c:v>
                </c:pt>
                <c:pt idx="11900">
                  <c:v>2.7436018999999998</c:v>
                </c:pt>
                <c:pt idx="11901">
                  <c:v>2.7436018999999998</c:v>
                </c:pt>
                <c:pt idx="11902">
                  <c:v>2.7466778999999999</c:v>
                </c:pt>
                <c:pt idx="11903">
                  <c:v>2.7497539</c:v>
                </c:pt>
                <c:pt idx="11904">
                  <c:v>2.7497539</c:v>
                </c:pt>
                <c:pt idx="11905">
                  <c:v>2.7497539</c:v>
                </c:pt>
                <c:pt idx="11906">
                  <c:v>2.7497539</c:v>
                </c:pt>
                <c:pt idx="11907">
                  <c:v>2.7528299000000001</c:v>
                </c:pt>
                <c:pt idx="11908">
                  <c:v>2.7528299000000001</c:v>
                </c:pt>
                <c:pt idx="11909">
                  <c:v>2.7559059000000001</c:v>
                </c:pt>
                <c:pt idx="11910">
                  <c:v>2.7589819000000002</c:v>
                </c:pt>
                <c:pt idx="11911">
                  <c:v>2.7589819000000002</c:v>
                </c:pt>
                <c:pt idx="11912">
                  <c:v>2.7620569000000001</c:v>
                </c:pt>
                <c:pt idx="11913">
                  <c:v>2.7651329000000002</c:v>
                </c:pt>
                <c:pt idx="11914">
                  <c:v>2.7682088999999999</c:v>
                </c:pt>
                <c:pt idx="11915">
                  <c:v>2.7682088999999999</c:v>
                </c:pt>
                <c:pt idx="11916">
                  <c:v>2.7682088999999999</c:v>
                </c:pt>
                <c:pt idx="11917">
                  <c:v>2.7682088999999999</c:v>
                </c:pt>
                <c:pt idx="11918">
                  <c:v>2.7712839000000002</c:v>
                </c:pt>
                <c:pt idx="11919">
                  <c:v>2.7712839000000002</c:v>
                </c:pt>
                <c:pt idx="11920">
                  <c:v>2.7712839000000002</c:v>
                </c:pt>
                <c:pt idx="11921">
                  <c:v>2.7712839000000002</c:v>
                </c:pt>
                <c:pt idx="11922">
                  <c:v>2.7743609</c:v>
                </c:pt>
                <c:pt idx="11923">
                  <c:v>2.7774359</c:v>
                </c:pt>
                <c:pt idx="11924">
                  <c:v>2.7774359</c:v>
                </c:pt>
                <c:pt idx="11925">
                  <c:v>2.7774359</c:v>
                </c:pt>
                <c:pt idx="11926">
                  <c:v>2.7774359</c:v>
                </c:pt>
                <c:pt idx="11927">
                  <c:v>2.7805119</c:v>
                </c:pt>
                <c:pt idx="11928">
                  <c:v>2.7805119</c:v>
                </c:pt>
                <c:pt idx="11929">
                  <c:v>2.7805119</c:v>
                </c:pt>
                <c:pt idx="11930">
                  <c:v>2.7805119</c:v>
                </c:pt>
                <c:pt idx="11931">
                  <c:v>2.7835879000000001</c:v>
                </c:pt>
                <c:pt idx="11932">
                  <c:v>2.7866629000000001</c:v>
                </c:pt>
                <c:pt idx="11933">
                  <c:v>2.7897398999999998</c:v>
                </c:pt>
                <c:pt idx="11934">
                  <c:v>2.7897398999999998</c:v>
                </c:pt>
                <c:pt idx="11935">
                  <c:v>2.7897398999999998</c:v>
                </c:pt>
                <c:pt idx="11936">
                  <c:v>2.7897398999999998</c:v>
                </c:pt>
                <c:pt idx="11937">
                  <c:v>2.7897398999999998</c:v>
                </c:pt>
                <c:pt idx="11938">
                  <c:v>2.7897398999999998</c:v>
                </c:pt>
                <c:pt idx="11939">
                  <c:v>2.7897398999999998</c:v>
                </c:pt>
                <c:pt idx="11940">
                  <c:v>2.7897398999999998</c:v>
                </c:pt>
                <c:pt idx="11941">
                  <c:v>2.7897398999999998</c:v>
                </c:pt>
                <c:pt idx="11942">
                  <c:v>2.7897398999999998</c:v>
                </c:pt>
                <c:pt idx="11943">
                  <c:v>2.7897398999999998</c:v>
                </c:pt>
                <c:pt idx="11944">
                  <c:v>2.7897398999999998</c:v>
                </c:pt>
                <c:pt idx="11945">
                  <c:v>2.7928149000000002</c:v>
                </c:pt>
                <c:pt idx="11946">
                  <c:v>2.7958908999999998</c:v>
                </c:pt>
                <c:pt idx="11947">
                  <c:v>2.7958908999999998</c:v>
                </c:pt>
                <c:pt idx="11948">
                  <c:v>2.7958908999999998</c:v>
                </c:pt>
                <c:pt idx="11949">
                  <c:v>2.7897398999999998</c:v>
                </c:pt>
                <c:pt idx="11950">
                  <c:v>2.7897398999999998</c:v>
                </c:pt>
                <c:pt idx="11951">
                  <c:v>2.7928149000000002</c:v>
                </c:pt>
                <c:pt idx="11952">
                  <c:v>2.7958908999999998</c:v>
                </c:pt>
                <c:pt idx="11953">
                  <c:v>2.7958908999999998</c:v>
                </c:pt>
                <c:pt idx="11954">
                  <c:v>2.7928149000000002</c:v>
                </c:pt>
                <c:pt idx="11955">
                  <c:v>2.7989668999999999</c:v>
                </c:pt>
                <c:pt idx="11956">
                  <c:v>2.8020418999999999</c:v>
                </c:pt>
                <c:pt idx="11957">
                  <c:v>2.7989668999999999</c:v>
                </c:pt>
                <c:pt idx="11958">
                  <c:v>2.8051178999999999</c:v>
                </c:pt>
                <c:pt idx="11959">
                  <c:v>2.8051178999999999</c:v>
                </c:pt>
                <c:pt idx="11960">
                  <c:v>2.7989668999999999</c:v>
                </c:pt>
                <c:pt idx="11961">
                  <c:v>2.7989668999999999</c:v>
                </c:pt>
                <c:pt idx="11962">
                  <c:v>2.8051178999999999</c:v>
                </c:pt>
                <c:pt idx="11963">
                  <c:v>2.8051178999999999</c:v>
                </c:pt>
                <c:pt idx="11964">
                  <c:v>2.7958908999999998</c:v>
                </c:pt>
                <c:pt idx="11965">
                  <c:v>2.7958908999999998</c:v>
                </c:pt>
                <c:pt idx="11966">
                  <c:v>2.8051178999999999</c:v>
                </c:pt>
                <c:pt idx="11967">
                  <c:v>2.8051178999999999</c:v>
                </c:pt>
                <c:pt idx="11968">
                  <c:v>2.7989668999999999</c:v>
                </c:pt>
                <c:pt idx="11969">
                  <c:v>2.7989668999999999</c:v>
                </c:pt>
                <c:pt idx="11970">
                  <c:v>2.8081939</c:v>
                </c:pt>
                <c:pt idx="11971">
                  <c:v>2.8143459000000002</c:v>
                </c:pt>
                <c:pt idx="11972">
                  <c:v>2.8143459000000002</c:v>
                </c:pt>
                <c:pt idx="11973">
                  <c:v>2.8112699000000001</c:v>
                </c:pt>
                <c:pt idx="11974">
                  <c:v>2.8143459000000002</c:v>
                </c:pt>
                <c:pt idx="11975">
                  <c:v>2.8174209000000001</c:v>
                </c:pt>
                <c:pt idx="11976">
                  <c:v>2.8174209000000001</c:v>
                </c:pt>
                <c:pt idx="11977">
                  <c:v>2.8143459000000002</c:v>
                </c:pt>
                <c:pt idx="11978">
                  <c:v>2.8174209000000001</c:v>
                </c:pt>
                <c:pt idx="11979">
                  <c:v>2.8174209000000001</c:v>
                </c:pt>
                <c:pt idx="11980">
                  <c:v>2.8174209000000001</c:v>
                </c:pt>
                <c:pt idx="11981">
                  <c:v>2.8174209000000001</c:v>
                </c:pt>
                <c:pt idx="11982">
                  <c:v>2.8174209000000001</c:v>
                </c:pt>
                <c:pt idx="11983">
                  <c:v>2.8204969000000002</c:v>
                </c:pt>
                <c:pt idx="11984">
                  <c:v>2.8204969000000002</c:v>
                </c:pt>
                <c:pt idx="11985">
                  <c:v>2.8204969000000002</c:v>
                </c:pt>
                <c:pt idx="11986">
                  <c:v>2.8204969000000002</c:v>
                </c:pt>
                <c:pt idx="11987">
                  <c:v>2.8235728999999998</c:v>
                </c:pt>
                <c:pt idx="11988">
                  <c:v>2.8235728999999998</c:v>
                </c:pt>
                <c:pt idx="11989">
                  <c:v>2.8235728999999998</c:v>
                </c:pt>
                <c:pt idx="11990">
                  <c:v>2.8235728999999998</c:v>
                </c:pt>
                <c:pt idx="11991">
                  <c:v>2.8235728999999998</c:v>
                </c:pt>
                <c:pt idx="11992">
                  <c:v>2.8266488999999999</c:v>
                </c:pt>
                <c:pt idx="11993">
                  <c:v>2.8266488999999999</c:v>
                </c:pt>
                <c:pt idx="11994">
                  <c:v>2.8327998999999999</c:v>
                </c:pt>
                <c:pt idx="11995">
                  <c:v>2.8327998999999999</c:v>
                </c:pt>
                <c:pt idx="11996">
                  <c:v>2.8358759</c:v>
                </c:pt>
                <c:pt idx="11997">
                  <c:v>2.8358759</c:v>
                </c:pt>
                <c:pt idx="11998">
                  <c:v>2.8358759</c:v>
                </c:pt>
                <c:pt idx="11999">
                  <c:v>2.8389519000000001</c:v>
                </c:pt>
                <c:pt idx="12000">
                  <c:v>2.8420279000000002</c:v>
                </c:pt>
                <c:pt idx="12001">
                  <c:v>2.8420279000000002</c:v>
                </c:pt>
                <c:pt idx="12002">
                  <c:v>2.8327998999999999</c:v>
                </c:pt>
                <c:pt idx="12003">
                  <c:v>2.8358759</c:v>
                </c:pt>
                <c:pt idx="12004">
                  <c:v>2.8389519000000001</c:v>
                </c:pt>
                <c:pt idx="12005">
                  <c:v>2.8389519000000001</c:v>
                </c:pt>
                <c:pt idx="12006">
                  <c:v>2.8358759</c:v>
                </c:pt>
                <c:pt idx="12007">
                  <c:v>2.8389519000000001</c:v>
                </c:pt>
                <c:pt idx="12008">
                  <c:v>2.8420279000000002</c:v>
                </c:pt>
                <c:pt idx="12009">
                  <c:v>2.8420279000000002</c:v>
                </c:pt>
                <c:pt idx="12010">
                  <c:v>2.8420279000000002</c:v>
                </c:pt>
                <c:pt idx="12011">
                  <c:v>2.8420279000000002</c:v>
                </c:pt>
                <c:pt idx="12012">
                  <c:v>2.8451039000000002</c:v>
                </c:pt>
                <c:pt idx="12013">
                  <c:v>2.8481789000000002</c:v>
                </c:pt>
                <c:pt idx="12014">
                  <c:v>2.8451039000000002</c:v>
                </c:pt>
                <c:pt idx="12015">
                  <c:v>2.8451039000000002</c:v>
                </c:pt>
                <c:pt idx="12016">
                  <c:v>2.8481789000000002</c:v>
                </c:pt>
                <c:pt idx="12017">
                  <c:v>2.8512548999999998</c:v>
                </c:pt>
                <c:pt idx="12018">
                  <c:v>2.8481789000000002</c:v>
                </c:pt>
                <c:pt idx="12019">
                  <c:v>2.8481789000000002</c:v>
                </c:pt>
                <c:pt idx="12020">
                  <c:v>2.8512548999999998</c:v>
                </c:pt>
                <c:pt idx="12021">
                  <c:v>2.8543308999999999</c:v>
                </c:pt>
                <c:pt idx="12022">
                  <c:v>2.8574069</c:v>
                </c:pt>
                <c:pt idx="12023">
                  <c:v>2.8574069</c:v>
                </c:pt>
                <c:pt idx="12024">
                  <c:v>2.8574069</c:v>
                </c:pt>
                <c:pt idx="12025">
                  <c:v>2.8604829000000001</c:v>
                </c:pt>
                <c:pt idx="12026">
                  <c:v>2.8604829000000001</c:v>
                </c:pt>
                <c:pt idx="12027">
                  <c:v>2.8604829000000001</c:v>
                </c:pt>
                <c:pt idx="12028">
                  <c:v>2.8574069</c:v>
                </c:pt>
                <c:pt idx="12029">
                  <c:v>2.8574069</c:v>
                </c:pt>
                <c:pt idx="12030">
                  <c:v>2.8574069</c:v>
                </c:pt>
                <c:pt idx="12031">
                  <c:v>2.8574069</c:v>
                </c:pt>
                <c:pt idx="12032">
                  <c:v>2.8574069</c:v>
                </c:pt>
                <c:pt idx="12033">
                  <c:v>2.8604829000000001</c:v>
                </c:pt>
                <c:pt idx="12034">
                  <c:v>2.8635579</c:v>
                </c:pt>
                <c:pt idx="12035">
                  <c:v>2.8666339000000001</c:v>
                </c:pt>
                <c:pt idx="12036">
                  <c:v>2.8635579</c:v>
                </c:pt>
                <c:pt idx="12037">
                  <c:v>2.8635579</c:v>
                </c:pt>
                <c:pt idx="12038">
                  <c:v>2.8666339000000001</c:v>
                </c:pt>
                <c:pt idx="12039">
                  <c:v>2.8697099000000001</c:v>
                </c:pt>
                <c:pt idx="12040">
                  <c:v>2.8666339000000001</c:v>
                </c:pt>
                <c:pt idx="12041">
                  <c:v>2.8666339000000001</c:v>
                </c:pt>
                <c:pt idx="12042">
                  <c:v>2.8697099000000001</c:v>
                </c:pt>
                <c:pt idx="12043">
                  <c:v>2.8697099000000001</c:v>
                </c:pt>
                <c:pt idx="12044">
                  <c:v>2.8727859000000002</c:v>
                </c:pt>
                <c:pt idx="12045">
                  <c:v>2.8697099000000001</c:v>
                </c:pt>
                <c:pt idx="12046">
                  <c:v>2.8727859000000002</c:v>
                </c:pt>
                <c:pt idx="12047">
                  <c:v>2.8727859000000002</c:v>
                </c:pt>
                <c:pt idx="12048">
                  <c:v>2.8727859000000002</c:v>
                </c:pt>
                <c:pt idx="12049">
                  <c:v>2.8727859000000002</c:v>
                </c:pt>
                <c:pt idx="12050">
                  <c:v>2.8727859000000002</c:v>
                </c:pt>
                <c:pt idx="12051">
                  <c:v>2.8758609000000002</c:v>
                </c:pt>
                <c:pt idx="12052">
                  <c:v>2.8758609000000002</c:v>
                </c:pt>
                <c:pt idx="12053">
                  <c:v>2.8789369000000002</c:v>
                </c:pt>
                <c:pt idx="12054">
                  <c:v>2.8789369000000002</c:v>
                </c:pt>
                <c:pt idx="12055">
                  <c:v>2.8758609000000002</c:v>
                </c:pt>
                <c:pt idx="12056">
                  <c:v>2.8758609000000002</c:v>
                </c:pt>
                <c:pt idx="12057">
                  <c:v>2.8758609000000002</c:v>
                </c:pt>
                <c:pt idx="12058">
                  <c:v>2.8789369000000002</c:v>
                </c:pt>
                <c:pt idx="12059">
                  <c:v>2.8789369000000002</c:v>
                </c:pt>
                <c:pt idx="12060">
                  <c:v>2.8820128999999999</c:v>
                </c:pt>
                <c:pt idx="12061">
                  <c:v>2.8850889</c:v>
                </c:pt>
                <c:pt idx="12062">
                  <c:v>2.8850889</c:v>
                </c:pt>
                <c:pt idx="12063">
                  <c:v>2.8850889</c:v>
                </c:pt>
                <c:pt idx="12064">
                  <c:v>2.8850889</c:v>
                </c:pt>
                <c:pt idx="12065">
                  <c:v>2.8881649</c:v>
                </c:pt>
                <c:pt idx="12066">
                  <c:v>2.8850889</c:v>
                </c:pt>
                <c:pt idx="12067">
                  <c:v>2.8820128999999999</c:v>
                </c:pt>
                <c:pt idx="12068">
                  <c:v>2.8820128999999999</c:v>
                </c:pt>
                <c:pt idx="12069">
                  <c:v>2.8820128999999999</c:v>
                </c:pt>
                <c:pt idx="12070">
                  <c:v>2.8850889</c:v>
                </c:pt>
                <c:pt idx="12071">
                  <c:v>2.8850889</c:v>
                </c:pt>
                <c:pt idx="12072">
                  <c:v>2.8850889</c:v>
                </c:pt>
                <c:pt idx="12073">
                  <c:v>2.8850889</c:v>
                </c:pt>
                <c:pt idx="12074">
                  <c:v>2.8881649</c:v>
                </c:pt>
                <c:pt idx="12075">
                  <c:v>2.8912399</c:v>
                </c:pt>
                <c:pt idx="12076">
                  <c:v>2.8943159000000001</c:v>
                </c:pt>
                <c:pt idx="12077">
                  <c:v>2.8973919000000001</c:v>
                </c:pt>
                <c:pt idx="12078">
                  <c:v>2.9004679000000002</c:v>
                </c:pt>
                <c:pt idx="12079">
                  <c:v>2.9035438999999998</c:v>
                </c:pt>
                <c:pt idx="12080">
                  <c:v>2.9035438999999998</c:v>
                </c:pt>
                <c:pt idx="12081">
                  <c:v>2.9035438999999998</c:v>
                </c:pt>
                <c:pt idx="12082">
                  <c:v>2.9066189000000002</c:v>
                </c:pt>
                <c:pt idx="12083">
                  <c:v>2.9066189000000002</c:v>
                </c:pt>
                <c:pt idx="12084">
                  <c:v>2.9096948999999999</c:v>
                </c:pt>
                <c:pt idx="12085">
                  <c:v>2.9096948999999999</c:v>
                </c:pt>
                <c:pt idx="12086">
                  <c:v>2.9096948999999999</c:v>
                </c:pt>
                <c:pt idx="12087">
                  <c:v>2.9127708999999999</c:v>
                </c:pt>
                <c:pt idx="12088">
                  <c:v>2.9158458999999999</c:v>
                </c:pt>
                <c:pt idx="12089">
                  <c:v>2.9158458999999999</c:v>
                </c:pt>
                <c:pt idx="12090">
                  <c:v>2.9158458999999999</c:v>
                </c:pt>
                <c:pt idx="12091">
                  <c:v>2.9158458999999999</c:v>
                </c:pt>
                <c:pt idx="12092">
                  <c:v>2.9158458999999999</c:v>
                </c:pt>
                <c:pt idx="12093">
                  <c:v>2.9158458999999999</c:v>
                </c:pt>
                <c:pt idx="12094">
                  <c:v>2.9158458999999999</c:v>
                </c:pt>
                <c:pt idx="12095">
                  <c:v>2.9189229000000001</c:v>
                </c:pt>
                <c:pt idx="12096">
                  <c:v>2.9189229000000001</c:v>
                </c:pt>
                <c:pt idx="12097">
                  <c:v>2.9189229000000001</c:v>
                </c:pt>
                <c:pt idx="12098">
                  <c:v>2.9219979</c:v>
                </c:pt>
                <c:pt idx="12099">
                  <c:v>2.9250739000000001</c:v>
                </c:pt>
                <c:pt idx="12100">
                  <c:v>2.9281499000000002</c:v>
                </c:pt>
                <c:pt idx="12101">
                  <c:v>2.9281499000000002</c:v>
                </c:pt>
                <c:pt idx="12102">
                  <c:v>2.9281499000000002</c:v>
                </c:pt>
                <c:pt idx="12103">
                  <c:v>2.9281499000000002</c:v>
                </c:pt>
                <c:pt idx="12104">
                  <c:v>2.9343018999999999</c:v>
                </c:pt>
                <c:pt idx="12105">
                  <c:v>2.9343018999999999</c:v>
                </c:pt>
                <c:pt idx="12106">
                  <c:v>2.9343018999999999</c:v>
                </c:pt>
                <c:pt idx="12107">
                  <c:v>2.9343018999999999</c:v>
                </c:pt>
                <c:pt idx="12108">
                  <c:v>2.9343018999999999</c:v>
                </c:pt>
                <c:pt idx="12109">
                  <c:v>2.9373768999999998</c:v>
                </c:pt>
                <c:pt idx="12110">
                  <c:v>2.9404528999999999</c:v>
                </c:pt>
                <c:pt idx="12111">
                  <c:v>2.9435289</c:v>
                </c:pt>
                <c:pt idx="12112">
                  <c:v>2.9435289</c:v>
                </c:pt>
                <c:pt idx="12113">
                  <c:v>2.9435289</c:v>
                </c:pt>
                <c:pt idx="12114">
                  <c:v>2.9435289</c:v>
                </c:pt>
                <c:pt idx="12115">
                  <c:v>2.9466038999999999</c:v>
                </c:pt>
                <c:pt idx="12116">
                  <c:v>2.9496799</c:v>
                </c:pt>
                <c:pt idx="12117">
                  <c:v>2.9496799</c:v>
                </c:pt>
                <c:pt idx="12118">
                  <c:v>2.9527559000000001</c:v>
                </c:pt>
                <c:pt idx="12119">
                  <c:v>2.9527559000000001</c:v>
                </c:pt>
                <c:pt idx="12120">
                  <c:v>2.9527559000000001</c:v>
                </c:pt>
                <c:pt idx="12121">
                  <c:v>2.9558319000000002</c:v>
                </c:pt>
                <c:pt idx="12122">
                  <c:v>2.9589079000000003</c:v>
                </c:pt>
                <c:pt idx="12123">
                  <c:v>2.9650588999999998</c:v>
                </c:pt>
                <c:pt idx="12124">
                  <c:v>2.9650588999999998</c:v>
                </c:pt>
                <c:pt idx="12125">
                  <c:v>2.9650588999999998</c:v>
                </c:pt>
                <c:pt idx="12126">
                  <c:v>2.9681348999999999</c:v>
                </c:pt>
                <c:pt idx="12127">
                  <c:v>2.9681348999999999</c:v>
                </c:pt>
                <c:pt idx="12128">
                  <c:v>2.9681348999999999</c:v>
                </c:pt>
                <c:pt idx="12129">
                  <c:v>2.9712109</c:v>
                </c:pt>
                <c:pt idx="12130">
                  <c:v>2.9742869000000001</c:v>
                </c:pt>
                <c:pt idx="12131">
                  <c:v>2.9742869000000001</c:v>
                </c:pt>
                <c:pt idx="12132">
                  <c:v>2.9773619</c:v>
                </c:pt>
                <c:pt idx="12133">
                  <c:v>2.9804379000000001</c:v>
                </c:pt>
                <c:pt idx="12134">
                  <c:v>2.9835139000000002</c:v>
                </c:pt>
                <c:pt idx="12135">
                  <c:v>2.9865899000000002</c:v>
                </c:pt>
                <c:pt idx="12136">
                  <c:v>2.9865899000000002</c:v>
                </c:pt>
                <c:pt idx="12137">
                  <c:v>2.9896658999999999</c:v>
                </c:pt>
                <c:pt idx="12138">
                  <c:v>2.9896658999999999</c:v>
                </c:pt>
                <c:pt idx="12139">
                  <c:v>2.9927408999999998</c:v>
                </c:pt>
                <c:pt idx="12140">
                  <c:v>2.9958168999999999</c:v>
                </c:pt>
                <c:pt idx="12141">
                  <c:v>2.9958168999999999</c:v>
                </c:pt>
                <c:pt idx="12142">
                  <c:v>2.9988929</c:v>
                </c:pt>
                <c:pt idx="12143">
                  <c:v>2.9988929</c:v>
                </c:pt>
                <c:pt idx="12144">
                  <c:v>3.0019689000000001</c:v>
                </c:pt>
                <c:pt idx="12145">
                  <c:v>3.0019689000000001</c:v>
                </c:pt>
                <c:pt idx="12146">
                  <c:v>3.0019689000000001</c:v>
                </c:pt>
                <c:pt idx="12147">
                  <c:v>3.0050439</c:v>
                </c:pt>
                <c:pt idx="12148">
                  <c:v>3.0050439</c:v>
                </c:pt>
                <c:pt idx="12149">
                  <c:v>3.0050439</c:v>
                </c:pt>
                <c:pt idx="12150">
                  <c:v>3.0081199000000001</c:v>
                </c:pt>
                <c:pt idx="12151">
                  <c:v>3.0081199000000001</c:v>
                </c:pt>
                <c:pt idx="12152">
                  <c:v>3.0081199000000001</c:v>
                </c:pt>
                <c:pt idx="12153">
                  <c:v>3.0111959000000001</c:v>
                </c:pt>
                <c:pt idx="12154">
                  <c:v>3.0111959000000001</c:v>
                </c:pt>
                <c:pt idx="12155">
                  <c:v>3.0111959000000001</c:v>
                </c:pt>
                <c:pt idx="12156">
                  <c:v>3.0111959000000001</c:v>
                </c:pt>
                <c:pt idx="12157">
                  <c:v>3.0111959000000001</c:v>
                </c:pt>
                <c:pt idx="12158">
                  <c:v>3.0111959000000001</c:v>
                </c:pt>
                <c:pt idx="12159">
                  <c:v>3.0111959000000001</c:v>
                </c:pt>
                <c:pt idx="12160">
                  <c:v>3.0142719000000002</c:v>
                </c:pt>
                <c:pt idx="12161">
                  <c:v>3.0173478999999999</c:v>
                </c:pt>
                <c:pt idx="12162">
                  <c:v>3.0204229000000002</c:v>
                </c:pt>
                <c:pt idx="12163">
                  <c:v>3.0204229000000002</c:v>
                </c:pt>
                <c:pt idx="12164">
                  <c:v>3.0234988999999999</c:v>
                </c:pt>
                <c:pt idx="12165">
                  <c:v>3.0234988999999999</c:v>
                </c:pt>
                <c:pt idx="12166">
                  <c:v>3.0234988999999999</c:v>
                </c:pt>
                <c:pt idx="12167">
                  <c:v>3.0265749</c:v>
                </c:pt>
                <c:pt idx="12168">
                  <c:v>3.0265749</c:v>
                </c:pt>
                <c:pt idx="12169">
                  <c:v>3.0265749</c:v>
                </c:pt>
                <c:pt idx="12170">
                  <c:v>3.0265749</c:v>
                </c:pt>
                <c:pt idx="12171">
                  <c:v>3.0296509</c:v>
                </c:pt>
                <c:pt idx="12172">
                  <c:v>3.0296509</c:v>
                </c:pt>
                <c:pt idx="12173">
                  <c:v>3.0327269000000001</c:v>
                </c:pt>
                <c:pt idx="12174">
                  <c:v>3.0327269000000001</c:v>
                </c:pt>
                <c:pt idx="12175">
                  <c:v>3.0358019000000001</c:v>
                </c:pt>
                <c:pt idx="12176">
                  <c:v>3.0388779000000001</c:v>
                </c:pt>
                <c:pt idx="12177">
                  <c:v>3.0419539000000002</c:v>
                </c:pt>
                <c:pt idx="12178">
                  <c:v>3.0419539000000002</c:v>
                </c:pt>
                <c:pt idx="12179">
                  <c:v>3.0419539000000002</c:v>
                </c:pt>
                <c:pt idx="12180">
                  <c:v>3.0450298999999998</c:v>
                </c:pt>
                <c:pt idx="12181">
                  <c:v>3.0481058999999999</c:v>
                </c:pt>
                <c:pt idx="12182">
                  <c:v>3.0511808999999999</c:v>
                </c:pt>
                <c:pt idx="12183">
                  <c:v>3.0511808999999999</c:v>
                </c:pt>
                <c:pt idx="12184">
                  <c:v>3.0542568999999999</c:v>
                </c:pt>
                <c:pt idx="12185">
                  <c:v>3.0573329</c:v>
                </c:pt>
                <c:pt idx="12186">
                  <c:v>3.0604079</c:v>
                </c:pt>
                <c:pt idx="12187">
                  <c:v>3.0604079</c:v>
                </c:pt>
                <c:pt idx="12188">
                  <c:v>3.0604079</c:v>
                </c:pt>
                <c:pt idx="12189">
                  <c:v>3.0604079</c:v>
                </c:pt>
                <c:pt idx="12190">
                  <c:v>3.0634849000000002</c:v>
                </c:pt>
                <c:pt idx="12191">
                  <c:v>3.0665599000000001</c:v>
                </c:pt>
                <c:pt idx="12192">
                  <c:v>3.0665599000000001</c:v>
                </c:pt>
                <c:pt idx="12193">
                  <c:v>3.0696359000000002</c:v>
                </c:pt>
                <c:pt idx="12194">
                  <c:v>3.0727118999999998</c:v>
                </c:pt>
                <c:pt idx="12195">
                  <c:v>3.0757869000000002</c:v>
                </c:pt>
                <c:pt idx="12196">
                  <c:v>3.0757869000000002</c:v>
                </c:pt>
                <c:pt idx="12197">
                  <c:v>3.0788639</c:v>
                </c:pt>
                <c:pt idx="12198">
                  <c:v>3.0819388999999999</c:v>
                </c:pt>
                <c:pt idx="12199">
                  <c:v>3.0880909000000001</c:v>
                </c:pt>
                <c:pt idx="12200">
                  <c:v>3.0911659</c:v>
                </c:pt>
                <c:pt idx="12201">
                  <c:v>3.0911659</c:v>
                </c:pt>
                <c:pt idx="12202">
                  <c:v>3.0942419000000001</c:v>
                </c:pt>
                <c:pt idx="12203">
                  <c:v>3.0973179000000002</c:v>
                </c:pt>
                <c:pt idx="12204">
                  <c:v>3.1003939000000003</c:v>
                </c:pt>
                <c:pt idx="12205">
                  <c:v>3.1096208999999999</c:v>
                </c:pt>
                <c:pt idx="12206">
                  <c:v>3.1126969</c:v>
                </c:pt>
                <c:pt idx="12207">
                  <c:v>3.1126969</c:v>
                </c:pt>
                <c:pt idx="12208">
                  <c:v>3.1126969</c:v>
                </c:pt>
                <c:pt idx="12209">
                  <c:v>3.1157729000000001</c:v>
                </c:pt>
                <c:pt idx="12210">
                  <c:v>3.1188489000000001</c:v>
                </c:pt>
                <c:pt idx="12211">
                  <c:v>3.1188489000000001</c:v>
                </c:pt>
                <c:pt idx="12212">
                  <c:v>3.1188489000000001</c:v>
                </c:pt>
                <c:pt idx="12213">
                  <c:v>3.1188489000000001</c:v>
                </c:pt>
                <c:pt idx="12214">
                  <c:v>3.1126969</c:v>
                </c:pt>
                <c:pt idx="12215">
                  <c:v>3.1157729000000001</c:v>
                </c:pt>
                <c:pt idx="12216">
                  <c:v>3.1219239000000001</c:v>
                </c:pt>
                <c:pt idx="12217">
                  <c:v>3.1249999000000002</c:v>
                </c:pt>
                <c:pt idx="12218">
                  <c:v>3.1219239000000001</c:v>
                </c:pt>
                <c:pt idx="12219">
                  <c:v>3.1219239000000001</c:v>
                </c:pt>
                <c:pt idx="12220">
                  <c:v>3.1311518999999999</c:v>
                </c:pt>
                <c:pt idx="12221">
                  <c:v>3.1342268999999998</c:v>
                </c:pt>
                <c:pt idx="12222">
                  <c:v>3.1280759000000002</c:v>
                </c:pt>
                <c:pt idx="12223">
                  <c:v>3.1280759000000002</c:v>
                </c:pt>
                <c:pt idx="12224">
                  <c:v>3.1373028999999999</c:v>
                </c:pt>
                <c:pt idx="12225">
                  <c:v>3.1434549000000001</c:v>
                </c:pt>
                <c:pt idx="12226">
                  <c:v>3.1342268999999998</c:v>
                </c:pt>
                <c:pt idx="12227">
                  <c:v>3.1311518999999999</c:v>
                </c:pt>
                <c:pt idx="12228">
                  <c:v>3.1342268999999998</c:v>
                </c:pt>
                <c:pt idx="12229">
                  <c:v>3.1403789</c:v>
                </c:pt>
                <c:pt idx="12230">
                  <c:v>3.1403789</c:v>
                </c:pt>
                <c:pt idx="12231">
                  <c:v>3.1373028999999999</c:v>
                </c:pt>
                <c:pt idx="12232">
                  <c:v>3.1403789</c:v>
                </c:pt>
                <c:pt idx="12233">
                  <c:v>3.1465309000000001</c:v>
                </c:pt>
                <c:pt idx="12234">
                  <c:v>3.1465309000000001</c:v>
                </c:pt>
                <c:pt idx="12235">
                  <c:v>3.1465309000000001</c:v>
                </c:pt>
                <c:pt idx="12236">
                  <c:v>3.1496059000000001</c:v>
                </c:pt>
                <c:pt idx="12237">
                  <c:v>3.1526819000000001</c:v>
                </c:pt>
                <c:pt idx="12238">
                  <c:v>3.1526819000000001</c:v>
                </c:pt>
                <c:pt idx="12239">
                  <c:v>3.1496059000000001</c:v>
                </c:pt>
                <c:pt idx="12240">
                  <c:v>3.1496059000000001</c:v>
                </c:pt>
                <c:pt idx="12241">
                  <c:v>3.1526819000000001</c:v>
                </c:pt>
                <c:pt idx="12242">
                  <c:v>3.1557579000000002</c:v>
                </c:pt>
                <c:pt idx="12243">
                  <c:v>3.1557579000000002</c:v>
                </c:pt>
                <c:pt idx="12244">
                  <c:v>3.1557579000000002</c:v>
                </c:pt>
                <c:pt idx="12245">
                  <c:v>3.1588338999999999</c:v>
                </c:pt>
                <c:pt idx="12246">
                  <c:v>3.1588338999999999</c:v>
                </c:pt>
                <c:pt idx="12247">
                  <c:v>3.1588338999999999</c:v>
                </c:pt>
                <c:pt idx="12248">
                  <c:v>3.1588338999999999</c:v>
                </c:pt>
                <c:pt idx="12249">
                  <c:v>3.1619098999999999</c:v>
                </c:pt>
                <c:pt idx="12250">
                  <c:v>3.1619098999999999</c:v>
                </c:pt>
                <c:pt idx="12251">
                  <c:v>3.1619098999999999</c:v>
                </c:pt>
                <c:pt idx="12252">
                  <c:v>3.1619098999999999</c:v>
                </c:pt>
                <c:pt idx="12253">
                  <c:v>3.1649848999999999</c:v>
                </c:pt>
                <c:pt idx="12254">
                  <c:v>3.1680609</c:v>
                </c:pt>
                <c:pt idx="12255">
                  <c:v>3.1649848999999999</c:v>
                </c:pt>
                <c:pt idx="12256">
                  <c:v>3.1649848999999999</c:v>
                </c:pt>
                <c:pt idx="12257">
                  <c:v>3.1680609</c:v>
                </c:pt>
                <c:pt idx="12258">
                  <c:v>3.1742129000000001</c:v>
                </c:pt>
                <c:pt idx="12259">
                  <c:v>3.1772879000000001</c:v>
                </c:pt>
                <c:pt idx="12260">
                  <c:v>3.1803648999999998</c:v>
                </c:pt>
                <c:pt idx="12261">
                  <c:v>3.1834399000000002</c:v>
                </c:pt>
                <c:pt idx="12262">
                  <c:v>3.1865158999999998</c:v>
                </c:pt>
                <c:pt idx="12263">
                  <c:v>3.1865158999999998</c:v>
                </c:pt>
                <c:pt idx="12264">
                  <c:v>3.1865158999999998</c:v>
                </c:pt>
                <c:pt idx="12265">
                  <c:v>3.1865158999999998</c:v>
                </c:pt>
                <c:pt idx="12266">
                  <c:v>3.1865158999999998</c:v>
                </c:pt>
                <c:pt idx="12267">
                  <c:v>3.1865158999999998</c:v>
                </c:pt>
                <c:pt idx="12268">
                  <c:v>3.1865158999999998</c:v>
                </c:pt>
                <c:pt idx="12269">
                  <c:v>3.1865158999999998</c:v>
                </c:pt>
                <c:pt idx="12270">
                  <c:v>3.1895918999999999</c:v>
                </c:pt>
                <c:pt idx="12271">
                  <c:v>3.1926668999999999</c:v>
                </c:pt>
                <c:pt idx="12272">
                  <c:v>3.1957428999999999</c:v>
                </c:pt>
                <c:pt idx="12273">
                  <c:v>3.1957428999999999</c:v>
                </c:pt>
                <c:pt idx="12274">
                  <c:v>3.1988189</c:v>
                </c:pt>
                <c:pt idx="12275">
                  <c:v>3.1988189</c:v>
                </c:pt>
                <c:pt idx="12276">
                  <c:v>3.2018949000000001</c:v>
                </c:pt>
                <c:pt idx="12277">
                  <c:v>3.2018949000000001</c:v>
                </c:pt>
                <c:pt idx="12278">
                  <c:v>3.2018949000000001</c:v>
                </c:pt>
                <c:pt idx="12279">
                  <c:v>3.2018949000000001</c:v>
                </c:pt>
                <c:pt idx="12280">
                  <c:v>3.2018949000000001</c:v>
                </c:pt>
                <c:pt idx="12281">
                  <c:v>3.2018949000000001</c:v>
                </c:pt>
                <c:pt idx="12282">
                  <c:v>3.2018949000000001</c:v>
                </c:pt>
                <c:pt idx="12283">
                  <c:v>3.2049709000000002</c:v>
                </c:pt>
                <c:pt idx="12284">
                  <c:v>3.2080459000000001</c:v>
                </c:pt>
                <c:pt idx="12285">
                  <c:v>3.2080459000000001</c:v>
                </c:pt>
                <c:pt idx="12286">
                  <c:v>3.2111219000000002</c:v>
                </c:pt>
                <c:pt idx="12287">
                  <c:v>3.2141978999999998</c:v>
                </c:pt>
                <c:pt idx="12288">
                  <c:v>3.2141978999999998</c:v>
                </c:pt>
                <c:pt idx="12289">
                  <c:v>3.2141978999999998</c:v>
                </c:pt>
                <c:pt idx="12290">
                  <c:v>3.2141978999999998</c:v>
                </c:pt>
                <c:pt idx="12291">
                  <c:v>3.2141978999999998</c:v>
                </c:pt>
                <c:pt idx="12292">
                  <c:v>3.2203488999999998</c:v>
                </c:pt>
                <c:pt idx="12293">
                  <c:v>3.2234248999999999</c:v>
                </c:pt>
                <c:pt idx="12294">
                  <c:v>3.2234248999999999</c:v>
                </c:pt>
                <c:pt idx="12295">
                  <c:v>3.2234248999999999</c:v>
                </c:pt>
                <c:pt idx="12296">
                  <c:v>3.2265009</c:v>
                </c:pt>
                <c:pt idx="12297">
                  <c:v>3.2295769000000001</c:v>
                </c:pt>
                <c:pt idx="12298">
                  <c:v>3.2326529000000002</c:v>
                </c:pt>
                <c:pt idx="12299">
                  <c:v>3.2357279000000001</c:v>
                </c:pt>
                <c:pt idx="12300">
                  <c:v>3.2357279000000001</c:v>
                </c:pt>
                <c:pt idx="12301">
                  <c:v>3.2388039000000002</c:v>
                </c:pt>
                <c:pt idx="12302">
                  <c:v>3.2388039000000002</c:v>
                </c:pt>
                <c:pt idx="12303">
                  <c:v>3.2418798999999998</c:v>
                </c:pt>
                <c:pt idx="12304">
                  <c:v>3.2418798999999998</c:v>
                </c:pt>
                <c:pt idx="12305">
                  <c:v>3.2480319</c:v>
                </c:pt>
                <c:pt idx="12306">
                  <c:v>3.2480319</c:v>
                </c:pt>
                <c:pt idx="12307">
                  <c:v>3.2480319</c:v>
                </c:pt>
                <c:pt idx="12308">
                  <c:v>3.2480319</c:v>
                </c:pt>
                <c:pt idx="12309">
                  <c:v>3.2480319</c:v>
                </c:pt>
                <c:pt idx="12310">
                  <c:v>3.2511068999999999</c:v>
                </c:pt>
                <c:pt idx="12311">
                  <c:v>3.2541829</c:v>
                </c:pt>
                <c:pt idx="12312">
                  <c:v>3.2572589000000001</c:v>
                </c:pt>
                <c:pt idx="12313">
                  <c:v>3.2572589000000001</c:v>
                </c:pt>
                <c:pt idx="12314">
                  <c:v>3.2603349000000001</c:v>
                </c:pt>
                <c:pt idx="12315">
                  <c:v>3.2603349000000001</c:v>
                </c:pt>
                <c:pt idx="12316">
                  <c:v>3.2634099000000001</c:v>
                </c:pt>
                <c:pt idx="12317">
                  <c:v>3.2634099000000001</c:v>
                </c:pt>
                <c:pt idx="12318">
                  <c:v>3.2634099000000001</c:v>
                </c:pt>
                <c:pt idx="12319">
                  <c:v>3.2664858999999997</c:v>
                </c:pt>
                <c:pt idx="12320">
                  <c:v>3.2664858999999997</c:v>
                </c:pt>
                <c:pt idx="12321">
                  <c:v>3.2695618999999998</c:v>
                </c:pt>
                <c:pt idx="12322">
                  <c:v>3.2726378999999999</c:v>
                </c:pt>
                <c:pt idx="12323">
                  <c:v>3.2757139</c:v>
                </c:pt>
                <c:pt idx="12324">
                  <c:v>3.2787899</c:v>
                </c:pt>
                <c:pt idx="12325">
                  <c:v>3.2787899</c:v>
                </c:pt>
                <c:pt idx="12326">
                  <c:v>3.2787899</c:v>
                </c:pt>
                <c:pt idx="12327">
                  <c:v>3.2818649</c:v>
                </c:pt>
                <c:pt idx="12328">
                  <c:v>3.2818649</c:v>
                </c:pt>
                <c:pt idx="12329">
                  <c:v>3.2818649</c:v>
                </c:pt>
                <c:pt idx="12330">
                  <c:v>3.2818649</c:v>
                </c:pt>
                <c:pt idx="12331">
                  <c:v>3.2849409000000001</c:v>
                </c:pt>
                <c:pt idx="12332">
                  <c:v>3.2849409000000001</c:v>
                </c:pt>
                <c:pt idx="12333">
                  <c:v>3.2849409000000001</c:v>
                </c:pt>
                <c:pt idx="12334">
                  <c:v>3.2880169000000001</c:v>
                </c:pt>
                <c:pt idx="12335">
                  <c:v>3.2880169000000001</c:v>
                </c:pt>
                <c:pt idx="12336">
                  <c:v>3.2910929000000002</c:v>
                </c:pt>
                <c:pt idx="12337">
                  <c:v>3.2941689000000003</c:v>
                </c:pt>
                <c:pt idx="12338">
                  <c:v>3.2972439000000002</c:v>
                </c:pt>
                <c:pt idx="12339">
                  <c:v>3.2972439000000002</c:v>
                </c:pt>
                <c:pt idx="12340">
                  <c:v>3.3003199000000003</c:v>
                </c:pt>
                <c:pt idx="12341">
                  <c:v>3.3003199000000003</c:v>
                </c:pt>
                <c:pt idx="12342">
                  <c:v>3.3003199000000003</c:v>
                </c:pt>
                <c:pt idx="12343">
                  <c:v>3.3033959000000004</c:v>
                </c:pt>
                <c:pt idx="12344">
                  <c:v>3.3064709000000003</c:v>
                </c:pt>
                <c:pt idx="12345">
                  <c:v>3.3064709000000003</c:v>
                </c:pt>
                <c:pt idx="12346">
                  <c:v>3.3064709000000003</c:v>
                </c:pt>
                <c:pt idx="12347">
                  <c:v>3.3064709000000003</c:v>
                </c:pt>
                <c:pt idx="12348">
                  <c:v>3.3064709000000003</c:v>
                </c:pt>
                <c:pt idx="12349">
                  <c:v>3.3064709000000003</c:v>
                </c:pt>
                <c:pt idx="12350">
                  <c:v>3.3064709000000003</c:v>
                </c:pt>
                <c:pt idx="12351">
                  <c:v>3.3064709000000003</c:v>
                </c:pt>
                <c:pt idx="12352">
                  <c:v>3.3064709000000003</c:v>
                </c:pt>
                <c:pt idx="12353">
                  <c:v>3.3095478999999997</c:v>
                </c:pt>
                <c:pt idx="12354">
                  <c:v>3.3095478999999997</c:v>
                </c:pt>
                <c:pt idx="12355">
                  <c:v>3.3126228999999996</c:v>
                </c:pt>
                <c:pt idx="12356">
                  <c:v>3.3126228999999996</c:v>
                </c:pt>
                <c:pt idx="12357">
                  <c:v>3.3156988999999997</c:v>
                </c:pt>
                <c:pt idx="12358">
                  <c:v>3.3187748999999998</c:v>
                </c:pt>
                <c:pt idx="12359">
                  <c:v>3.3218498999999997</c:v>
                </c:pt>
                <c:pt idx="12360">
                  <c:v>3.3218498999999997</c:v>
                </c:pt>
                <c:pt idx="12361">
                  <c:v>3.3249268999999999</c:v>
                </c:pt>
                <c:pt idx="12362">
                  <c:v>3.3249268999999999</c:v>
                </c:pt>
                <c:pt idx="12363">
                  <c:v>3.3249268999999999</c:v>
                </c:pt>
                <c:pt idx="12364">
                  <c:v>3.3249268999999999</c:v>
                </c:pt>
                <c:pt idx="12365">
                  <c:v>3.3249268999999999</c:v>
                </c:pt>
                <c:pt idx="12366">
                  <c:v>3.3249268999999999</c:v>
                </c:pt>
                <c:pt idx="12367">
                  <c:v>3.3280018999999998</c:v>
                </c:pt>
                <c:pt idx="12368">
                  <c:v>3.3280018999999998</c:v>
                </c:pt>
                <c:pt idx="12369">
                  <c:v>3.3280018999999998</c:v>
                </c:pt>
                <c:pt idx="12370">
                  <c:v>3.3280018999999998</c:v>
                </c:pt>
                <c:pt idx="12371">
                  <c:v>3.3280018999999998</c:v>
                </c:pt>
                <c:pt idx="12372">
                  <c:v>3.3280018999999998</c:v>
                </c:pt>
                <c:pt idx="12373">
                  <c:v>3.3280018999999998</c:v>
                </c:pt>
                <c:pt idx="12374">
                  <c:v>3.3310778999999999</c:v>
                </c:pt>
                <c:pt idx="12375">
                  <c:v>3.3341539</c:v>
                </c:pt>
                <c:pt idx="12376">
                  <c:v>3.3341539</c:v>
                </c:pt>
                <c:pt idx="12377">
                  <c:v>3.3341539</c:v>
                </c:pt>
                <c:pt idx="12378">
                  <c:v>3.3341539</c:v>
                </c:pt>
                <c:pt idx="12379">
                  <c:v>3.3310778999999999</c:v>
                </c:pt>
                <c:pt idx="12380">
                  <c:v>3.3310778999999999</c:v>
                </c:pt>
                <c:pt idx="12381">
                  <c:v>3.3341539</c:v>
                </c:pt>
                <c:pt idx="12382">
                  <c:v>3.3341539</c:v>
                </c:pt>
                <c:pt idx="12383">
                  <c:v>3.3372288999999999</c:v>
                </c:pt>
                <c:pt idx="12384">
                  <c:v>3.3403049</c:v>
                </c:pt>
                <c:pt idx="12385">
                  <c:v>3.3433809000000001</c:v>
                </c:pt>
                <c:pt idx="12386">
                  <c:v>3.3433809000000001</c:v>
                </c:pt>
                <c:pt idx="12387">
                  <c:v>3.3433809000000001</c:v>
                </c:pt>
                <c:pt idx="12388">
                  <c:v>3.3464569000000002</c:v>
                </c:pt>
                <c:pt idx="12389">
                  <c:v>3.3495329000000003</c:v>
                </c:pt>
                <c:pt idx="12390">
                  <c:v>3.3495329000000003</c:v>
                </c:pt>
                <c:pt idx="12391">
                  <c:v>3.3526079000000002</c:v>
                </c:pt>
                <c:pt idx="12392">
                  <c:v>3.3556839000000003</c:v>
                </c:pt>
                <c:pt idx="12393">
                  <c:v>3.3556839000000003</c:v>
                </c:pt>
                <c:pt idx="12394">
                  <c:v>3.3556839000000003</c:v>
                </c:pt>
                <c:pt idx="12395">
                  <c:v>3.3556839000000003</c:v>
                </c:pt>
                <c:pt idx="12396">
                  <c:v>3.3587599000000004</c:v>
                </c:pt>
                <c:pt idx="12397">
                  <c:v>3.3587599000000004</c:v>
                </c:pt>
                <c:pt idx="12398">
                  <c:v>3.3618359000000004</c:v>
                </c:pt>
                <c:pt idx="12399">
                  <c:v>3.3649118999999996</c:v>
                </c:pt>
                <c:pt idx="12400">
                  <c:v>3.3679869000000004</c:v>
                </c:pt>
                <c:pt idx="12401">
                  <c:v>3.3679869000000004</c:v>
                </c:pt>
                <c:pt idx="12402">
                  <c:v>3.3679869000000004</c:v>
                </c:pt>
                <c:pt idx="12403">
                  <c:v>3.3679869000000004</c:v>
                </c:pt>
                <c:pt idx="12404">
                  <c:v>3.3679869000000004</c:v>
                </c:pt>
                <c:pt idx="12405">
                  <c:v>3.3710628999999996</c:v>
                </c:pt>
                <c:pt idx="12406">
                  <c:v>3.3710628999999996</c:v>
                </c:pt>
                <c:pt idx="12407">
                  <c:v>3.3741388999999997</c:v>
                </c:pt>
                <c:pt idx="12408">
                  <c:v>3.3772148999999998</c:v>
                </c:pt>
                <c:pt idx="12409">
                  <c:v>3.3802908999999999</c:v>
                </c:pt>
                <c:pt idx="12410">
                  <c:v>3.3833658999999998</c:v>
                </c:pt>
                <c:pt idx="12411">
                  <c:v>3.3864418999999999</c:v>
                </c:pt>
                <c:pt idx="12412">
                  <c:v>3.3864418999999999</c:v>
                </c:pt>
                <c:pt idx="12413">
                  <c:v>3.3925939000000001</c:v>
                </c:pt>
                <c:pt idx="12414">
                  <c:v>3.3925939000000001</c:v>
                </c:pt>
                <c:pt idx="12415">
                  <c:v>3.3956699000000001</c:v>
                </c:pt>
                <c:pt idx="12416">
                  <c:v>3.3987449000000001</c:v>
                </c:pt>
                <c:pt idx="12417">
                  <c:v>3.3987449000000001</c:v>
                </c:pt>
                <c:pt idx="12418">
                  <c:v>3.3987449000000001</c:v>
                </c:pt>
                <c:pt idx="12419">
                  <c:v>3.4018209000000001</c:v>
                </c:pt>
                <c:pt idx="12420">
                  <c:v>3.4018209000000001</c:v>
                </c:pt>
                <c:pt idx="12421">
                  <c:v>3.4048959000000001</c:v>
                </c:pt>
                <c:pt idx="12422">
                  <c:v>3.4048959000000001</c:v>
                </c:pt>
                <c:pt idx="12423">
                  <c:v>3.4048959000000001</c:v>
                </c:pt>
                <c:pt idx="12424">
                  <c:v>3.4048959000000001</c:v>
                </c:pt>
                <c:pt idx="12425">
                  <c:v>3.4048959000000001</c:v>
                </c:pt>
                <c:pt idx="12426">
                  <c:v>3.4048959000000001</c:v>
                </c:pt>
                <c:pt idx="12427">
                  <c:v>3.4048959000000001</c:v>
                </c:pt>
                <c:pt idx="12428">
                  <c:v>3.4079729000000003</c:v>
                </c:pt>
                <c:pt idx="12429">
                  <c:v>3.4110489000000004</c:v>
                </c:pt>
                <c:pt idx="12430">
                  <c:v>3.4141239000000003</c:v>
                </c:pt>
                <c:pt idx="12431">
                  <c:v>3.4171999000000004</c:v>
                </c:pt>
                <c:pt idx="12432">
                  <c:v>3.4202749000000003</c:v>
                </c:pt>
                <c:pt idx="12433">
                  <c:v>3.4233518999999997</c:v>
                </c:pt>
                <c:pt idx="12434">
                  <c:v>3.4264278999999997</c:v>
                </c:pt>
                <c:pt idx="12435">
                  <c:v>3.4264278999999997</c:v>
                </c:pt>
                <c:pt idx="12436">
                  <c:v>3.4295028999999997</c:v>
                </c:pt>
                <c:pt idx="12437">
                  <c:v>3.4295028999999997</c:v>
                </c:pt>
                <c:pt idx="12438">
                  <c:v>3.4325788999999998</c:v>
                </c:pt>
                <c:pt idx="12439">
                  <c:v>3.4325788999999998</c:v>
                </c:pt>
                <c:pt idx="12440">
                  <c:v>3.4325788999999998</c:v>
                </c:pt>
                <c:pt idx="12441">
                  <c:v>3.4356538999999997</c:v>
                </c:pt>
                <c:pt idx="12442">
                  <c:v>3.4356538999999997</c:v>
                </c:pt>
                <c:pt idx="12443">
                  <c:v>3.4387308999999999</c:v>
                </c:pt>
                <c:pt idx="12444">
                  <c:v>3.4387308999999999</c:v>
                </c:pt>
                <c:pt idx="12445">
                  <c:v>3.4418058999999999</c:v>
                </c:pt>
                <c:pt idx="12446">
                  <c:v>3.4448818999999999</c:v>
                </c:pt>
                <c:pt idx="12447">
                  <c:v>3.4479579</c:v>
                </c:pt>
                <c:pt idx="12448">
                  <c:v>3.4510329</c:v>
                </c:pt>
                <c:pt idx="12449">
                  <c:v>3.4541099000000002</c:v>
                </c:pt>
                <c:pt idx="12450">
                  <c:v>3.4541099000000002</c:v>
                </c:pt>
                <c:pt idx="12451">
                  <c:v>3.4571849000000001</c:v>
                </c:pt>
                <c:pt idx="12452">
                  <c:v>3.4602609000000002</c:v>
                </c:pt>
                <c:pt idx="12453">
                  <c:v>3.4602609000000002</c:v>
                </c:pt>
                <c:pt idx="12454">
                  <c:v>3.4602609000000002</c:v>
                </c:pt>
                <c:pt idx="12455">
                  <c:v>3.4602609000000002</c:v>
                </c:pt>
                <c:pt idx="12456">
                  <c:v>3.4633369000000003</c:v>
                </c:pt>
                <c:pt idx="12457">
                  <c:v>3.4664119000000002</c:v>
                </c:pt>
                <c:pt idx="12458">
                  <c:v>3.4633369000000003</c:v>
                </c:pt>
                <c:pt idx="12459">
                  <c:v>3.4664119000000002</c:v>
                </c:pt>
                <c:pt idx="12460">
                  <c:v>3.4694879000000003</c:v>
                </c:pt>
                <c:pt idx="12461">
                  <c:v>3.4694879000000003</c:v>
                </c:pt>
                <c:pt idx="12462">
                  <c:v>3.4725639000000004</c:v>
                </c:pt>
                <c:pt idx="12463">
                  <c:v>3.4725639000000004</c:v>
                </c:pt>
                <c:pt idx="12464">
                  <c:v>3.4725639000000004</c:v>
                </c:pt>
                <c:pt idx="12465">
                  <c:v>3.4756399000000004</c:v>
                </c:pt>
                <c:pt idx="12466">
                  <c:v>3.4756399000000004</c:v>
                </c:pt>
                <c:pt idx="12467">
                  <c:v>3.4756399000000004</c:v>
                </c:pt>
                <c:pt idx="12468">
                  <c:v>3.4787158999999996</c:v>
                </c:pt>
                <c:pt idx="12469">
                  <c:v>3.4848668999999997</c:v>
                </c:pt>
                <c:pt idx="12470">
                  <c:v>3.4879428999999997</c:v>
                </c:pt>
                <c:pt idx="12471">
                  <c:v>3.4879428999999997</c:v>
                </c:pt>
                <c:pt idx="12472">
                  <c:v>3.4879428999999997</c:v>
                </c:pt>
                <c:pt idx="12473">
                  <c:v>3.4910188999999998</c:v>
                </c:pt>
                <c:pt idx="12474">
                  <c:v>3.4910188999999998</c:v>
                </c:pt>
                <c:pt idx="12475">
                  <c:v>3.4910188999999998</c:v>
                </c:pt>
                <c:pt idx="12476">
                  <c:v>3.4940948999999999</c:v>
                </c:pt>
                <c:pt idx="12477">
                  <c:v>3.4971709</c:v>
                </c:pt>
                <c:pt idx="12478">
                  <c:v>3.4971709</c:v>
                </c:pt>
                <c:pt idx="12479">
                  <c:v>3.5002458999999999</c:v>
                </c:pt>
                <c:pt idx="12480">
                  <c:v>3.5063979000000001</c:v>
                </c:pt>
                <c:pt idx="12481">
                  <c:v>3.5063979000000001</c:v>
                </c:pt>
                <c:pt idx="12482">
                  <c:v>3.5063979000000001</c:v>
                </c:pt>
                <c:pt idx="12483">
                  <c:v>3.5094729</c:v>
                </c:pt>
                <c:pt idx="12484">
                  <c:v>3.5125499000000002</c:v>
                </c:pt>
                <c:pt idx="12485">
                  <c:v>3.5156249000000002</c:v>
                </c:pt>
                <c:pt idx="12486">
                  <c:v>3.5156249000000002</c:v>
                </c:pt>
                <c:pt idx="12487">
                  <c:v>3.5156249000000002</c:v>
                </c:pt>
                <c:pt idx="12488">
                  <c:v>3.5187009000000002</c:v>
                </c:pt>
                <c:pt idx="12489">
                  <c:v>3.5217769000000003</c:v>
                </c:pt>
                <c:pt idx="12490">
                  <c:v>3.5217769000000003</c:v>
                </c:pt>
                <c:pt idx="12491">
                  <c:v>3.5217769000000003</c:v>
                </c:pt>
                <c:pt idx="12492">
                  <c:v>3.5248519000000003</c:v>
                </c:pt>
                <c:pt idx="12493">
                  <c:v>3.5279279000000003</c:v>
                </c:pt>
                <c:pt idx="12494">
                  <c:v>3.5310039000000004</c:v>
                </c:pt>
                <c:pt idx="12495">
                  <c:v>3.5340798999999996</c:v>
                </c:pt>
                <c:pt idx="12496">
                  <c:v>3.5371558999999997</c:v>
                </c:pt>
                <c:pt idx="12497">
                  <c:v>3.5402308999999996</c:v>
                </c:pt>
                <c:pt idx="12498">
                  <c:v>3.5402308999999996</c:v>
                </c:pt>
                <c:pt idx="12499">
                  <c:v>3.5402308999999996</c:v>
                </c:pt>
                <c:pt idx="12500">
                  <c:v>3.5433068999999997</c:v>
                </c:pt>
                <c:pt idx="12501">
                  <c:v>3.5463828999999998</c:v>
                </c:pt>
                <c:pt idx="12502">
                  <c:v>3.5494588999999999</c:v>
                </c:pt>
                <c:pt idx="12503">
                  <c:v>3.5556098999999999</c:v>
                </c:pt>
                <c:pt idx="12504">
                  <c:v>3.5556098999999999</c:v>
                </c:pt>
                <c:pt idx="12505">
                  <c:v>3.5586859</c:v>
                </c:pt>
                <c:pt idx="12506">
                  <c:v>3.5617619</c:v>
                </c:pt>
                <c:pt idx="12507">
                  <c:v>3.5648379000000001</c:v>
                </c:pt>
                <c:pt idx="12508">
                  <c:v>3.5679139000000002</c:v>
                </c:pt>
                <c:pt idx="12509">
                  <c:v>3.5679139000000002</c:v>
                </c:pt>
                <c:pt idx="12510">
                  <c:v>3.5679139000000002</c:v>
                </c:pt>
                <c:pt idx="12511">
                  <c:v>3.5679139000000002</c:v>
                </c:pt>
                <c:pt idx="12512">
                  <c:v>3.5709889000000001</c:v>
                </c:pt>
                <c:pt idx="12513">
                  <c:v>3.5709889000000001</c:v>
                </c:pt>
                <c:pt idx="12514">
                  <c:v>3.5740649000000002</c:v>
                </c:pt>
                <c:pt idx="12515">
                  <c:v>3.5740649000000002</c:v>
                </c:pt>
                <c:pt idx="12516">
                  <c:v>3.5740649000000002</c:v>
                </c:pt>
                <c:pt idx="12517">
                  <c:v>3.5771409000000003</c:v>
                </c:pt>
                <c:pt idx="12518">
                  <c:v>3.5802169000000004</c:v>
                </c:pt>
                <c:pt idx="12519">
                  <c:v>3.5832929000000004</c:v>
                </c:pt>
                <c:pt idx="12520">
                  <c:v>3.5863679000000004</c:v>
                </c:pt>
                <c:pt idx="12521">
                  <c:v>3.5894439000000005</c:v>
                </c:pt>
                <c:pt idx="12522">
                  <c:v>3.5925198999999997</c:v>
                </c:pt>
                <c:pt idx="12523">
                  <c:v>3.5925198999999997</c:v>
                </c:pt>
                <c:pt idx="12524">
                  <c:v>3.5925198999999997</c:v>
                </c:pt>
                <c:pt idx="12525">
                  <c:v>3.5955958999999997</c:v>
                </c:pt>
                <c:pt idx="12526">
                  <c:v>3.5955958999999997</c:v>
                </c:pt>
                <c:pt idx="12527">
                  <c:v>3.5955958999999997</c:v>
                </c:pt>
                <c:pt idx="12528">
                  <c:v>3.5955958999999997</c:v>
                </c:pt>
                <c:pt idx="12529">
                  <c:v>3.5986708999999997</c:v>
                </c:pt>
                <c:pt idx="12530">
                  <c:v>3.6017468999999998</c:v>
                </c:pt>
                <c:pt idx="12531">
                  <c:v>3.6048228999999998</c:v>
                </c:pt>
                <c:pt idx="12532">
                  <c:v>3.6048228999999998</c:v>
                </c:pt>
                <c:pt idx="12533">
                  <c:v>3.6078988999999999</c:v>
                </c:pt>
                <c:pt idx="12534">
                  <c:v>3.6109738999999998</c:v>
                </c:pt>
                <c:pt idx="12535">
                  <c:v>3.6140498999999999</c:v>
                </c:pt>
                <c:pt idx="12536">
                  <c:v>3.6171259</c:v>
                </c:pt>
                <c:pt idx="12537">
                  <c:v>3.6202019000000001</c:v>
                </c:pt>
                <c:pt idx="12538">
                  <c:v>3.6232779000000002</c:v>
                </c:pt>
                <c:pt idx="12539">
                  <c:v>3.6232779000000002</c:v>
                </c:pt>
                <c:pt idx="12540">
                  <c:v>3.6263529000000001</c:v>
                </c:pt>
                <c:pt idx="12541">
                  <c:v>3.6294289000000002</c:v>
                </c:pt>
                <c:pt idx="12542">
                  <c:v>3.6325049000000003</c:v>
                </c:pt>
                <c:pt idx="12543">
                  <c:v>3.6355809000000003</c:v>
                </c:pt>
                <c:pt idx="12544">
                  <c:v>3.6386569000000004</c:v>
                </c:pt>
                <c:pt idx="12545">
                  <c:v>3.6417319000000004</c:v>
                </c:pt>
                <c:pt idx="12546">
                  <c:v>3.6448079000000004</c:v>
                </c:pt>
                <c:pt idx="12547">
                  <c:v>3.6478838999999996</c:v>
                </c:pt>
                <c:pt idx="12548">
                  <c:v>3.6478838999999996</c:v>
                </c:pt>
                <c:pt idx="12549">
                  <c:v>3.6509598999999997</c:v>
                </c:pt>
                <c:pt idx="12550">
                  <c:v>3.6540358999999998</c:v>
                </c:pt>
                <c:pt idx="12551">
                  <c:v>3.6571108999999997</c:v>
                </c:pt>
                <c:pt idx="12552">
                  <c:v>3.6601868999999998</c:v>
                </c:pt>
                <c:pt idx="12553">
                  <c:v>3.6601868999999998</c:v>
                </c:pt>
                <c:pt idx="12554">
                  <c:v>3.6601868999999998</c:v>
                </c:pt>
                <c:pt idx="12555">
                  <c:v>3.6632628999999999</c:v>
                </c:pt>
                <c:pt idx="12556">
                  <c:v>3.6663389</c:v>
                </c:pt>
                <c:pt idx="12557">
                  <c:v>3.6694149</c:v>
                </c:pt>
                <c:pt idx="12558">
                  <c:v>3.6724899</c:v>
                </c:pt>
                <c:pt idx="12559">
                  <c:v>3.6724899</c:v>
                </c:pt>
                <c:pt idx="12560">
                  <c:v>3.6755659000000001</c:v>
                </c:pt>
                <c:pt idx="12561">
                  <c:v>3.6786409</c:v>
                </c:pt>
                <c:pt idx="12562">
                  <c:v>3.6817179000000002</c:v>
                </c:pt>
                <c:pt idx="12563">
                  <c:v>3.6847939000000003</c:v>
                </c:pt>
                <c:pt idx="12564">
                  <c:v>3.6878689000000002</c:v>
                </c:pt>
                <c:pt idx="12565">
                  <c:v>3.6909449000000003</c:v>
                </c:pt>
                <c:pt idx="12566">
                  <c:v>3.6940199000000002</c:v>
                </c:pt>
                <c:pt idx="12567">
                  <c:v>3.6970969000000005</c:v>
                </c:pt>
                <c:pt idx="12568">
                  <c:v>3.7001728999999997</c:v>
                </c:pt>
                <c:pt idx="12569">
                  <c:v>3.7032478999999996</c:v>
                </c:pt>
                <c:pt idx="12570">
                  <c:v>3.7032478999999996</c:v>
                </c:pt>
                <c:pt idx="12571">
                  <c:v>3.7063238999999997</c:v>
                </c:pt>
                <c:pt idx="12572">
                  <c:v>3.7063238999999997</c:v>
                </c:pt>
                <c:pt idx="12573">
                  <c:v>3.7093998999999998</c:v>
                </c:pt>
                <c:pt idx="12574">
                  <c:v>3.7124758999999998</c:v>
                </c:pt>
                <c:pt idx="12575">
                  <c:v>3.7155518999999999</c:v>
                </c:pt>
                <c:pt idx="12576">
                  <c:v>3.7186268999999998</c:v>
                </c:pt>
                <c:pt idx="12577">
                  <c:v>3.7186268999999998</c:v>
                </c:pt>
                <c:pt idx="12578">
                  <c:v>3.7217028999999999</c:v>
                </c:pt>
                <c:pt idx="12579">
                  <c:v>3.7247789</c:v>
                </c:pt>
                <c:pt idx="12580">
                  <c:v>3.7247789</c:v>
                </c:pt>
                <c:pt idx="12581">
                  <c:v>3.7278538999999999</c:v>
                </c:pt>
                <c:pt idx="12582">
                  <c:v>3.7309299</c:v>
                </c:pt>
                <c:pt idx="12583">
                  <c:v>3.7309299</c:v>
                </c:pt>
                <c:pt idx="12584">
                  <c:v>3.7340059000000001</c:v>
                </c:pt>
                <c:pt idx="12585">
                  <c:v>3.7370819000000002</c:v>
                </c:pt>
                <c:pt idx="12586">
                  <c:v>3.7401579000000003</c:v>
                </c:pt>
                <c:pt idx="12587">
                  <c:v>3.7401579000000003</c:v>
                </c:pt>
                <c:pt idx="12588">
                  <c:v>3.7401579000000003</c:v>
                </c:pt>
                <c:pt idx="12589">
                  <c:v>3.7463089000000003</c:v>
                </c:pt>
                <c:pt idx="12590">
                  <c:v>3.7463089000000003</c:v>
                </c:pt>
                <c:pt idx="12591">
                  <c:v>3.7493849000000004</c:v>
                </c:pt>
                <c:pt idx="12592">
                  <c:v>3.7493849000000004</c:v>
                </c:pt>
                <c:pt idx="12593">
                  <c:v>3.7524609000000004</c:v>
                </c:pt>
                <c:pt idx="12594">
                  <c:v>3.7524609000000004</c:v>
                </c:pt>
                <c:pt idx="12595">
                  <c:v>3.7555368999999996</c:v>
                </c:pt>
                <c:pt idx="12596">
                  <c:v>3.7555368999999996</c:v>
                </c:pt>
                <c:pt idx="12597">
                  <c:v>3.7586119000000004</c:v>
                </c:pt>
                <c:pt idx="12598">
                  <c:v>3.7616878999999996</c:v>
                </c:pt>
                <c:pt idx="12599">
                  <c:v>3.7616878999999996</c:v>
                </c:pt>
                <c:pt idx="12600">
                  <c:v>3.7616878999999996</c:v>
                </c:pt>
                <c:pt idx="12601">
                  <c:v>3.7647638999999997</c:v>
                </c:pt>
                <c:pt idx="12602">
                  <c:v>3.7678398999999998</c:v>
                </c:pt>
                <c:pt idx="12603">
                  <c:v>3.7709158999999999</c:v>
                </c:pt>
                <c:pt idx="12604">
                  <c:v>3.7739908999999998</c:v>
                </c:pt>
                <c:pt idx="12605">
                  <c:v>3.7770668999999999</c:v>
                </c:pt>
                <c:pt idx="12606">
                  <c:v>3.7801429</c:v>
                </c:pt>
                <c:pt idx="12607">
                  <c:v>3.7832189000000001</c:v>
                </c:pt>
                <c:pt idx="12608">
                  <c:v>3.7862949000000001</c:v>
                </c:pt>
                <c:pt idx="12609">
                  <c:v>3.7862949000000001</c:v>
                </c:pt>
                <c:pt idx="12610">
                  <c:v>3.7893699000000001</c:v>
                </c:pt>
                <c:pt idx="12611">
                  <c:v>3.7893699000000001</c:v>
                </c:pt>
                <c:pt idx="12612">
                  <c:v>3.7924459000000001</c:v>
                </c:pt>
                <c:pt idx="12613">
                  <c:v>3.7924459000000001</c:v>
                </c:pt>
                <c:pt idx="12614">
                  <c:v>3.7924459000000001</c:v>
                </c:pt>
                <c:pt idx="12615">
                  <c:v>3.7924459000000001</c:v>
                </c:pt>
                <c:pt idx="12616">
                  <c:v>3.7924459000000001</c:v>
                </c:pt>
                <c:pt idx="12617">
                  <c:v>3.7955219000000002</c:v>
                </c:pt>
                <c:pt idx="12618">
                  <c:v>3.7985969000000002</c:v>
                </c:pt>
                <c:pt idx="12619">
                  <c:v>3.8016739000000004</c:v>
                </c:pt>
                <c:pt idx="12620">
                  <c:v>3.8047489000000003</c:v>
                </c:pt>
                <c:pt idx="12621">
                  <c:v>3.8078249000000004</c:v>
                </c:pt>
                <c:pt idx="12622">
                  <c:v>3.8109009000000005</c:v>
                </c:pt>
                <c:pt idx="12623">
                  <c:v>3.8109009000000005</c:v>
                </c:pt>
                <c:pt idx="12624">
                  <c:v>3.8139759000000004</c:v>
                </c:pt>
                <c:pt idx="12625">
                  <c:v>3.8170528999999997</c:v>
                </c:pt>
                <c:pt idx="12626">
                  <c:v>3.8201278999999997</c:v>
                </c:pt>
                <c:pt idx="12627">
                  <c:v>3.8232038999999998</c:v>
                </c:pt>
                <c:pt idx="12628">
                  <c:v>3.8293548999999998</c:v>
                </c:pt>
                <c:pt idx="12629">
                  <c:v>3.8324308999999999</c:v>
                </c:pt>
                <c:pt idx="12630">
                  <c:v>3.8324308999999999</c:v>
                </c:pt>
                <c:pt idx="12631">
                  <c:v>3.8355068999999999</c:v>
                </c:pt>
                <c:pt idx="12632">
                  <c:v>3.8385829</c:v>
                </c:pt>
                <c:pt idx="12633">
                  <c:v>3.8416589000000001</c:v>
                </c:pt>
                <c:pt idx="12634">
                  <c:v>3.8447339</c:v>
                </c:pt>
                <c:pt idx="12635">
                  <c:v>3.8478099000000001</c:v>
                </c:pt>
                <c:pt idx="12636">
                  <c:v>3.8508859000000002</c:v>
                </c:pt>
                <c:pt idx="12637">
                  <c:v>3.8508859000000002</c:v>
                </c:pt>
                <c:pt idx="12638">
                  <c:v>3.8539619000000003</c:v>
                </c:pt>
                <c:pt idx="12639">
                  <c:v>3.8539619000000003</c:v>
                </c:pt>
                <c:pt idx="12640">
                  <c:v>3.8570379000000004</c:v>
                </c:pt>
                <c:pt idx="12641">
                  <c:v>3.8570379000000004</c:v>
                </c:pt>
                <c:pt idx="12642">
                  <c:v>3.8601129000000003</c:v>
                </c:pt>
                <c:pt idx="12643">
                  <c:v>3.8631889000000004</c:v>
                </c:pt>
                <c:pt idx="12644">
                  <c:v>3.8631889000000004</c:v>
                </c:pt>
                <c:pt idx="12645">
                  <c:v>3.8631889000000004</c:v>
                </c:pt>
                <c:pt idx="12646">
                  <c:v>3.8662649000000004</c:v>
                </c:pt>
                <c:pt idx="12647">
                  <c:v>3.8662649000000004</c:v>
                </c:pt>
                <c:pt idx="12648">
                  <c:v>3.8662649000000004</c:v>
                </c:pt>
                <c:pt idx="12649">
                  <c:v>3.8693408999999996</c:v>
                </c:pt>
                <c:pt idx="12650">
                  <c:v>3.8724159000000005</c:v>
                </c:pt>
                <c:pt idx="12651">
                  <c:v>3.8754918999999997</c:v>
                </c:pt>
                <c:pt idx="12652">
                  <c:v>3.8754918999999997</c:v>
                </c:pt>
                <c:pt idx="12653">
                  <c:v>3.8785678999999997</c:v>
                </c:pt>
                <c:pt idx="12654">
                  <c:v>3.8816438999999998</c:v>
                </c:pt>
                <c:pt idx="12655">
                  <c:v>3.8816438999999998</c:v>
                </c:pt>
                <c:pt idx="12656">
                  <c:v>3.8816438999999998</c:v>
                </c:pt>
                <c:pt idx="12657">
                  <c:v>3.8847198999999999</c:v>
                </c:pt>
                <c:pt idx="12658">
                  <c:v>3.8877948999999998</c:v>
                </c:pt>
                <c:pt idx="12659">
                  <c:v>3.8908719</c:v>
                </c:pt>
                <c:pt idx="12660">
                  <c:v>3.8939469</c:v>
                </c:pt>
                <c:pt idx="12661">
                  <c:v>3.8939469</c:v>
                </c:pt>
                <c:pt idx="12662">
                  <c:v>3.8970229000000001</c:v>
                </c:pt>
                <c:pt idx="12663">
                  <c:v>3.8970229000000001</c:v>
                </c:pt>
                <c:pt idx="12664">
                  <c:v>3.8970229000000001</c:v>
                </c:pt>
                <c:pt idx="12665">
                  <c:v>3.8970229000000001</c:v>
                </c:pt>
                <c:pt idx="12666">
                  <c:v>3.8970229000000001</c:v>
                </c:pt>
                <c:pt idx="12667">
                  <c:v>3.8970229000000001</c:v>
                </c:pt>
                <c:pt idx="12668">
                  <c:v>3.9000979</c:v>
                </c:pt>
                <c:pt idx="12669">
                  <c:v>3.9000979</c:v>
                </c:pt>
                <c:pt idx="12670">
                  <c:v>3.9031739000000001</c:v>
                </c:pt>
                <c:pt idx="12671">
                  <c:v>3.9031739000000001</c:v>
                </c:pt>
                <c:pt idx="12672">
                  <c:v>3.9031739000000001</c:v>
                </c:pt>
                <c:pt idx="12673">
                  <c:v>3.9062509000000003</c:v>
                </c:pt>
                <c:pt idx="12674">
                  <c:v>3.9093259000000002</c:v>
                </c:pt>
                <c:pt idx="12675">
                  <c:v>3.9093259000000002</c:v>
                </c:pt>
                <c:pt idx="12676">
                  <c:v>3.9124019000000003</c:v>
                </c:pt>
                <c:pt idx="12677">
                  <c:v>3.9124019000000003</c:v>
                </c:pt>
                <c:pt idx="12678">
                  <c:v>3.9154769000000003</c:v>
                </c:pt>
                <c:pt idx="12679">
                  <c:v>3.9185529000000003</c:v>
                </c:pt>
                <c:pt idx="12680">
                  <c:v>3.9216289000000004</c:v>
                </c:pt>
                <c:pt idx="12681">
                  <c:v>3.9247048999999996</c:v>
                </c:pt>
                <c:pt idx="12682">
                  <c:v>3.9277808999999997</c:v>
                </c:pt>
                <c:pt idx="12683">
                  <c:v>3.9308558999999996</c:v>
                </c:pt>
                <c:pt idx="12684">
                  <c:v>3.9308558999999996</c:v>
                </c:pt>
                <c:pt idx="12685">
                  <c:v>3.9308558999999996</c:v>
                </c:pt>
                <c:pt idx="12686">
                  <c:v>3.9308558999999996</c:v>
                </c:pt>
                <c:pt idx="12687">
                  <c:v>3.9308558999999996</c:v>
                </c:pt>
                <c:pt idx="12688">
                  <c:v>3.9308558999999996</c:v>
                </c:pt>
                <c:pt idx="12689">
                  <c:v>3.9339318999999997</c:v>
                </c:pt>
                <c:pt idx="12690">
                  <c:v>3.9370078999999998</c:v>
                </c:pt>
                <c:pt idx="12691">
                  <c:v>3.9400838999999999</c:v>
                </c:pt>
                <c:pt idx="12692">
                  <c:v>3.9400838999999999</c:v>
                </c:pt>
                <c:pt idx="12693">
                  <c:v>3.9462348999999999</c:v>
                </c:pt>
                <c:pt idx="12694">
                  <c:v>3.9462348999999999</c:v>
                </c:pt>
                <c:pt idx="12695">
                  <c:v>3.9493109</c:v>
                </c:pt>
                <c:pt idx="12696">
                  <c:v>3.9554629000000001</c:v>
                </c:pt>
                <c:pt idx="12697">
                  <c:v>3.9554629000000001</c:v>
                </c:pt>
                <c:pt idx="12698">
                  <c:v>3.9585389000000002</c:v>
                </c:pt>
                <c:pt idx="12699">
                  <c:v>3.9585389000000002</c:v>
                </c:pt>
                <c:pt idx="12700">
                  <c:v>3.9646899000000002</c:v>
                </c:pt>
                <c:pt idx="12701">
                  <c:v>3.9646899000000002</c:v>
                </c:pt>
                <c:pt idx="12702">
                  <c:v>3.9646899000000002</c:v>
                </c:pt>
                <c:pt idx="12703">
                  <c:v>3.9646899000000002</c:v>
                </c:pt>
                <c:pt idx="12704">
                  <c:v>3.9646899000000002</c:v>
                </c:pt>
                <c:pt idx="12705">
                  <c:v>3.9708419000000004</c:v>
                </c:pt>
                <c:pt idx="12706">
                  <c:v>3.9739179000000004</c:v>
                </c:pt>
                <c:pt idx="12707">
                  <c:v>3.9739179000000004</c:v>
                </c:pt>
                <c:pt idx="12708">
                  <c:v>3.9769929000000004</c:v>
                </c:pt>
                <c:pt idx="12709">
                  <c:v>3.9800689000000005</c:v>
                </c:pt>
                <c:pt idx="12710">
                  <c:v>3.9831448999999997</c:v>
                </c:pt>
                <c:pt idx="12711">
                  <c:v>3.9831448999999997</c:v>
                </c:pt>
                <c:pt idx="12712">
                  <c:v>3.9831448999999997</c:v>
                </c:pt>
                <c:pt idx="12713">
                  <c:v>3.9831448999999997</c:v>
                </c:pt>
                <c:pt idx="12714">
                  <c:v>3.9862208999999997</c:v>
                </c:pt>
                <c:pt idx="12715">
                  <c:v>3.9892968999999998</c:v>
                </c:pt>
                <c:pt idx="12716">
                  <c:v>3.9892968999999998</c:v>
                </c:pt>
                <c:pt idx="12717">
                  <c:v>3.9892968999999998</c:v>
                </c:pt>
                <c:pt idx="12718">
                  <c:v>3.9892968999999998</c:v>
                </c:pt>
                <c:pt idx="12719">
                  <c:v>3.9923718999999998</c:v>
                </c:pt>
                <c:pt idx="12720">
                  <c:v>3.9954478999999998</c:v>
                </c:pt>
                <c:pt idx="12721">
                  <c:v>3.9954478999999998</c:v>
                </c:pt>
                <c:pt idx="12722">
                  <c:v>3.9985238999999999</c:v>
                </c:pt>
                <c:pt idx="12723">
                  <c:v>4.0015988999999994</c:v>
                </c:pt>
                <c:pt idx="12724">
                  <c:v>4.0015988999999994</c:v>
                </c:pt>
                <c:pt idx="12725">
                  <c:v>3.9985238999999999</c:v>
                </c:pt>
                <c:pt idx="12726">
                  <c:v>3.9985238999999999</c:v>
                </c:pt>
                <c:pt idx="12727">
                  <c:v>4.0015988999999994</c:v>
                </c:pt>
                <c:pt idx="12728">
                  <c:v>4.0046759000000005</c:v>
                </c:pt>
                <c:pt idx="12729">
                  <c:v>4.0046759000000005</c:v>
                </c:pt>
                <c:pt idx="12730">
                  <c:v>4.0077508999999996</c:v>
                </c:pt>
                <c:pt idx="12731">
                  <c:v>4.0108268999999996</c:v>
                </c:pt>
                <c:pt idx="12732">
                  <c:v>4.0108268999999996</c:v>
                </c:pt>
                <c:pt idx="12733">
                  <c:v>4.0108268999999996</c:v>
                </c:pt>
                <c:pt idx="12734">
                  <c:v>4.0139028999999997</c:v>
                </c:pt>
                <c:pt idx="12735">
                  <c:v>4.0169779000000005</c:v>
                </c:pt>
                <c:pt idx="12736">
                  <c:v>4.0139028999999997</c:v>
                </c:pt>
                <c:pt idx="12737">
                  <c:v>4.0169779000000005</c:v>
                </c:pt>
                <c:pt idx="12738">
                  <c:v>4.0231299000000007</c:v>
                </c:pt>
                <c:pt idx="12739">
                  <c:v>4.0231299000000007</c:v>
                </c:pt>
                <c:pt idx="12740">
                  <c:v>4.0231299000000007</c:v>
                </c:pt>
                <c:pt idx="12741">
                  <c:v>4.0231299000000007</c:v>
                </c:pt>
                <c:pt idx="12742">
                  <c:v>4.0292819000000009</c:v>
                </c:pt>
                <c:pt idx="12743">
                  <c:v>4.0323568999999999</c:v>
                </c:pt>
                <c:pt idx="12744">
                  <c:v>4.0323568999999999</c:v>
                </c:pt>
                <c:pt idx="12745">
                  <c:v>4.0323568999999999</c:v>
                </c:pt>
                <c:pt idx="12746">
                  <c:v>4.0385089000000001</c:v>
                </c:pt>
                <c:pt idx="12747">
                  <c:v>4.0415849000000001</c:v>
                </c:pt>
                <c:pt idx="12748">
                  <c:v>4.0415849000000001</c:v>
                </c:pt>
                <c:pt idx="12749">
                  <c:v>4.0415849000000001</c:v>
                </c:pt>
                <c:pt idx="12750">
                  <c:v>4.0415849000000001</c:v>
                </c:pt>
                <c:pt idx="12751">
                  <c:v>4.0415849000000001</c:v>
                </c:pt>
                <c:pt idx="12752">
                  <c:v>4.0415849000000001</c:v>
                </c:pt>
                <c:pt idx="12753">
                  <c:v>4.0446609000000002</c:v>
                </c:pt>
                <c:pt idx="12754">
                  <c:v>4.0508118999999994</c:v>
                </c:pt>
                <c:pt idx="12755">
                  <c:v>4.0538878999999994</c:v>
                </c:pt>
                <c:pt idx="12756">
                  <c:v>4.0538878999999994</c:v>
                </c:pt>
                <c:pt idx="12757">
                  <c:v>4.0538878999999994</c:v>
                </c:pt>
                <c:pt idx="12758">
                  <c:v>4.0569638999999995</c:v>
                </c:pt>
                <c:pt idx="12759">
                  <c:v>4.0538878999999994</c:v>
                </c:pt>
                <c:pt idx="12760">
                  <c:v>4.0569638999999995</c:v>
                </c:pt>
                <c:pt idx="12761">
                  <c:v>4.0569638999999995</c:v>
                </c:pt>
                <c:pt idx="12762">
                  <c:v>4.0569638999999995</c:v>
                </c:pt>
                <c:pt idx="12763">
                  <c:v>4.0569638999999995</c:v>
                </c:pt>
                <c:pt idx="12764">
                  <c:v>4.0569638999999995</c:v>
                </c:pt>
                <c:pt idx="12765">
                  <c:v>4.0600398999999996</c:v>
                </c:pt>
                <c:pt idx="12766">
                  <c:v>4.0600398999999996</c:v>
                </c:pt>
                <c:pt idx="12767">
                  <c:v>4.0631149000000004</c:v>
                </c:pt>
                <c:pt idx="12768">
                  <c:v>4.0631149000000004</c:v>
                </c:pt>
                <c:pt idx="12769">
                  <c:v>4.0661909000000005</c:v>
                </c:pt>
                <c:pt idx="12770">
                  <c:v>4.0661909000000005</c:v>
                </c:pt>
                <c:pt idx="12771">
                  <c:v>4.0692669000000006</c:v>
                </c:pt>
                <c:pt idx="12772">
                  <c:v>4.0692669000000006</c:v>
                </c:pt>
                <c:pt idx="12773">
                  <c:v>4.0692669000000006</c:v>
                </c:pt>
                <c:pt idx="12774">
                  <c:v>4.0692669000000006</c:v>
                </c:pt>
                <c:pt idx="12775">
                  <c:v>4.0723429000000007</c:v>
                </c:pt>
                <c:pt idx="12776">
                  <c:v>4.0723429000000007</c:v>
                </c:pt>
                <c:pt idx="12777">
                  <c:v>4.0723429000000007</c:v>
                </c:pt>
                <c:pt idx="12778">
                  <c:v>4.0723429000000007</c:v>
                </c:pt>
                <c:pt idx="12779">
                  <c:v>4.0754189000000007</c:v>
                </c:pt>
                <c:pt idx="12780">
                  <c:v>4.0784938999999998</c:v>
                </c:pt>
                <c:pt idx="12781">
                  <c:v>4.0784938999999998</c:v>
                </c:pt>
                <c:pt idx="12782">
                  <c:v>4.0815698999999999</c:v>
                </c:pt>
                <c:pt idx="12783">
                  <c:v>4.0846458999999999</c:v>
                </c:pt>
                <c:pt idx="12784">
                  <c:v>4.0877209000000008</c:v>
                </c:pt>
                <c:pt idx="12785">
                  <c:v>4.0877209000000008</c:v>
                </c:pt>
                <c:pt idx="12786">
                  <c:v>4.0877209000000008</c:v>
                </c:pt>
                <c:pt idx="12787">
                  <c:v>4.0877209000000008</c:v>
                </c:pt>
                <c:pt idx="12788">
                  <c:v>4.0907979000000001</c:v>
                </c:pt>
                <c:pt idx="12789">
                  <c:v>4.0907979000000001</c:v>
                </c:pt>
                <c:pt idx="12790">
                  <c:v>4.0907979000000001</c:v>
                </c:pt>
                <c:pt idx="12791">
                  <c:v>4.0907979000000001</c:v>
                </c:pt>
                <c:pt idx="12792">
                  <c:v>4.0938728999999991</c:v>
                </c:pt>
                <c:pt idx="12793">
                  <c:v>4.0938728999999991</c:v>
                </c:pt>
                <c:pt idx="12794">
                  <c:v>4.0938728999999991</c:v>
                </c:pt>
                <c:pt idx="12795">
                  <c:v>4.0938728999999991</c:v>
                </c:pt>
                <c:pt idx="12796">
                  <c:v>4.0969488999999992</c:v>
                </c:pt>
                <c:pt idx="12797">
                  <c:v>4.1000248999999993</c:v>
                </c:pt>
                <c:pt idx="12798">
                  <c:v>4.1031008999999994</c:v>
                </c:pt>
                <c:pt idx="12799">
                  <c:v>4.1061768999999995</c:v>
                </c:pt>
                <c:pt idx="12800">
                  <c:v>4.1061768999999995</c:v>
                </c:pt>
                <c:pt idx="12801">
                  <c:v>4.1061768999999995</c:v>
                </c:pt>
                <c:pt idx="12802">
                  <c:v>4.1061768999999995</c:v>
                </c:pt>
                <c:pt idx="12803">
                  <c:v>4.1092519000000003</c:v>
                </c:pt>
                <c:pt idx="12804">
                  <c:v>4.1092519000000003</c:v>
                </c:pt>
                <c:pt idx="12805">
                  <c:v>4.1092519000000003</c:v>
                </c:pt>
                <c:pt idx="12806">
                  <c:v>4.1123279000000004</c:v>
                </c:pt>
                <c:pt idx="12807">
                  <c:v>4.1154039000000004</c:v>
                </c:pt>
                <c:pt idx="12808">
                  <c:v>4.1154039000000004</c:v>
                </c:pt>
                <c:pt idx="12809">
                  <c:v>4.1184799000000005</c:v>
                </c:pt>
                <c:pt idx="12810">
                  <c:v>4.1215548999999996</c:v>
                </c:pt>
                <c:pt idx="12811">
                  <c:v>4.1215548999999996</c:v>
                </c:pt>
                <c:pt idx="12812">
                  <c:v>4.1215548999999996</c:v>
                </c:pt>
                <c:pt idx="12813">
                  <c:v>4.1246308999999997</c:v>
                </c:pt>
                <c:pt idx="12814">
                  <c:v>4.1277068999999997</c:v>
                </c:pt>
                <c:pt idx="12815">
                  <c:v>4.1277068999999997</c:v>
                </c:pt>
                <c:pt idx="12816">
                  <c:v>4.1277068999999997</c:v>
                </c:pt>
                <c:pt idx="12817">
                  <c:v>4.1307819000000006</c:v>
                </c:pt>
                <c:pt idx="12818">
                  <c:v>4.1338588999999999</c:v>
                </c:pt>
                <c:pt idx="12819">
                  <c:v>4.1338588999999999</c:v>
                </c:pt>
                <c:pt idx="12820">
                  <c:v>4.1369339000000007</c:v>
                </c:pt>
                <c:pt idx="12821">
                  <c:v>4.1369339000000007</c:v>
                </c:pt>
                <c:pt idx="12822">
                  <c:v>4.1400099000000008</c:v>
                </c:pt>
                <c:pt idx="12823">
                  <c:v>4.1400099000000008</c:v>
                </c:pt>
                <c:pt idx="12824">
                  <c:v>4.1400099000000008</c:v>
                </c:pt>
                <c:pt idx="12825">
                  <c:v>4.1430859000000009</c:v>
                </c:pt>
                <c:pt idx="12826">
                  <c:v>4.1461608999999999</c:v>
                </c:pt>
                <c:pt idx="12827">
                  <c:v>4.1492378999999993</c:v>
                </c:pt>
                <c:pt idx="12828">
                  <c:v>4.1492378999999993</c:v>
                </c:pt>
                <c:pt idx="12829">
                  <c:v>4.1523129000000001</c:v>
                </c:pt>
                <c:pt idx="12830">
                  <c:v>4.1553889000000002</c:v>
                </c:pt>
                <c:pt idx="12831">
                  <c:v>4.1553889000000002</c:v>
                </c:pt>
                <c:pt idx="12832">
                  <c:v>4.1584649000000002</c:v>
                </c:pt>
                <c:pt idx="12833">
                  <c:v>4.1615398999999993</c:v>
                </c:pt>
                <c:pt idx="12834">
                  <c:v>4.1646169000000004</c:v>
                </c:pt>
                <c:pt idx="12835">
                  <c:v>4.1676918999999994</c:v>
                </c:pt>
                <c:pt idx="12836">
                  <c:v>4.1707678999999995</c:v>
                </c:pt>
                <c:pt idx="12837">
                  <c:v>4.1738438999999996</c:v>
                </c:pt>
                <c:pt idx="12838">
                  <c:v>4.1738438999999996</c:v>
                </c:pt>
                <c:pt idx="12839">
                  <c:v>4.1738438999999996</c:v>
                </c:pt>
                <c:pt idx="12840">
                  <c:v>4.1769189000000004</c:v>
                </c:pt>
                <c:pt idx="12841">
                  <c:v>4.1799949000000005</c:v>
                </c:pt>
                <c:pt idx="12842">
                  <c:v>4.1830709000000006</c:v>
                </c:pt>
                <c:pt idx="12843">
                  <c:v>4.1830709000000006</c:v>
                </c:pt>
                <c:pt idx="12844">
                  <c:v>4.1861469000000007</c:v>
                </c:pt>
                <c:pt idx="12845">
                  <c:v>4.1830709000000006</c:v>
                </c:pt>
                <c:pt idx="12846">
                  <c:v>4.1861469000000007</c:v>
                </c:pt>
                <c:pt idx="12847">
                  <c:v>4.1892218999999997</c:v>
                </c:pt>
                <c:pt idx="12848">
                  <c:v>4.1922978999999998</c:v>
                </c:pt>
                <c:pt idx="12849">
                  <c:v>4.1922978999999998</c:v>
                </c:pt>
                <c:pt idx="12850">
                  <c:v>4.1953738999999999</c:v>
                </c:pt>
                <c:pt idx="12851">
                  <c:v>4.1953738999999999</c:v>
                </c:pt>
                <c:pt idx="12852">
                  <c:v>4.1984499</c:v>
                </c:pt>
                <c:pt idx="12853">
                  <c:v>4.1984499</c:v>
                </c:pt>
                <c:pt idx="12854">
                  <c:v>4.2015259</c:v>
                </c:pt>
                <c:pt idx="12855">
                  <c:v>4.2076768999999992</c:v>
                </c:pt>
                <c:pt idx="12856">
                  <c:v>4.2076768999999992</c:v>
                </c:pt>
                <c:pt idx="12857">
                  <c:v>4.2076768999999992</c:v>
                </c:pt>
                <c:pt idx="12858">
                  <c:v>4.2107528999999992</c:v>
                </c:pt>
                <c:pt idx="12859">
                  <c:v>4.2138288999999993</c:v>
                </c:pt>
                <c:pt idx="12860">
                  <c:v>4.2169048999999994</c:v>
                </c:pt>
                <c:pt idx="12861">
                  <c:v>4.2169048999999994</c:v>
                </c:pt>
                <c:pt idx="12862">
                  <c:v>4.2169048999999994</c:v>
                </c:pt>
                <c:pt idx="12863">
                  <c:v>4.2199799000000002</c:v>
                </c:pt>
                <c:pt idx="12864">
                  <c:v>4.2230559000000003</c:v>
                </c:pt>
                <c:pt idx="12865">
                  <c:v>4.2261319000000004</c:v>
                </c:pt>
                <c:pt idx="12866">
                  <c:v>4.2292079000000005</c:v>
                </c:pt>
                <c:pt idx="12867">
                  <c:v>4.2322839000000005</c:v>
                </c:pt>
                <c:pt idx="12868">
                  <c:v>4.2353588999999996</c:v>
                </c:pt>
                <c:pt idx="12869">
                  <c:v>4.2353588999999996</c:v>
                </c:pt>
                <c:pt idx="12870">
                  <c:v>4.2353588999999996</c:v>
                </c:pt>
                <c:pt idx="12871">
                  <c:v>4.2353588999999996</c:v>
                </c:pt>
                <c:pt idx="12872">
                  <c:v>4.2384348999999997</c:v>
                </c:pt>
                <c:pt idx="12873">
                  <c:v>4.2384348999999997</c:v>
                </c:pt>
                <c:pt idx="12874">
                  <c:v>4.2415108999999998</c:v>
                </c:pt>
                <c:pt idx="12875">
                  <c:v>4.2445868999999998</c:v>
                </c:pt>
                <c:pt idx="12876">
                  <c:v>4.2476628999999999</c:v>
                </c:pt>
                <c:pt idx="12877">
                  <c:v>4.2507379000000007</c:v>
                </c:pt>
                <c:pt idx="12878">
                  <c:v>4.2507379000000007</c:v>
                </c:pt>
                <c:pt idx="12879">
                  <c:v>4.2538139000000008</c:v>
                </c:pt>
                <c:pt idx="12880">
                  <c:v>4.2568899000000009</c:v>
                </c:pt>
                <c:pt idx="12881">
                  <c:v>4.2599658999999992</c:v>
                </c:pt>
                <c:pt idx="12882">
                  <c:v>4.2599658999999992</c:v>
                </c:pt>
                <c:pt idx="12883">
                  <c:v>4.2599658999999992</c:v>
                </c:pt>
                <c:pt idx="12884">
                  <c:v>4.2630418999999993</c:v>
                </c:pt>
                <c:pt idx="12885">
                  <c:v>4.2661169000000001</c:v>
                </c:pt>
                <c:pt idx="12886">
                  <c:v>4.2661169000000001</c:v>
                </c:pt>
                <c:pt idx="12887">
                  <c:v>4.2630418999999993</c:v>
                </c:pt>
                <c:pt idx="12888">
                  <c:v>4.2661169000000001</c:v>
                </c:pt>
                <c:pt idx="12889">
                  <c:v>4.2691929000000002</c:v>
                </c:pt>
                <c:pt idx="12890">
                  <c:v>4.2691929000000002</c:v>
                </c:pt>
                <c:pt idx="12891">
                  <c:v>4.2691929000000002</c:v>
                </c:pt>
                <c:pt idx="12892">
                  <c:v>4.2722689000000003</c:v>
                </c:pt>
                <c:pt idx="12893">
                  <c:v>4.2722689000000003</c:v>
                </c:pt>
                <c:pt idx="12894">
                  <c:v>4.2753449000000003</c:v>
                </c:pt>
                <c:pt idx="12895">
                  <c:v>4.2753449000000003</c:v>
                </c:pt>
                <c:pt idx="12896">
                  <c:v>4.2753449000000003</c:v>
                </c:pt>
                <c:pt idx="12897">
                  <c:v>4.2784209000000004</c:v>
                </c:pt>
                <c:pt idx="12898">
                  <c:v>4.2814958999999995</c:v>
                </c:pt>
                <c:pt idx="12899">
                  <c:v>4.2814958999999995</c:v>
                </c:pt>
                <c:pt idx="12900">
                  <c:v>4.2845718999999995</c:v>
                </c:pt>
                <c:pt idx="12901">
                  <c:v>4.2907229000000005</c:v>
                </c:pt>
                <c:pt idx="12902">
                  <c:v>4.2937998999999998</c:v>
                </c:pt>
                <c:pt idx="12903">
                  <c:v>4.2937998999999998</c:v>
                </c:pt>
                <c:pt idx="12904">
                  <c:v>4.2937998999999998</c:v>
                </c:pt>
                <c:pt idx="12905">
                  <c:v>4.2968749000000006</c:v>
                </c:pt>
                <c:pt idx="12906">
                  <c:v>4.2999509000000007</c:v>
                </c:pt>
                <c:pt idx="12907">
                  <c:v>4.3030269000000008</c:v>
                </c:pt>
                <c:pt idx="12908">
                  <c:v>4.3061018999999998</c:v>
                </c:pt>
                <c:pt idx="12909">
                  <c:v>4.3091778999999999</c:v>
                </c:pt>
                <c:pt idx="12910">
                  <c:v>4.3061018999999998</c:v>
                </c:pt>
                <c:pt idx="12911">
                  <c:v>4.3061018999999998</c:v>
                </c:pt>
                <c:pt idx="12912">
                  <c:v>4.3091778999999999</c:v>
                </c:pt>
                <c:pt idx="12913">
                  <c:v>4.3122539</c:v>
                </c:pt>
                <c:pt idx="12914">
                  <c:v>4.3153299000000001</c:v>
                </c:pt>
                <c:pt idx="12915">
                  <c:v>4.3153299000000001</c:v>
                </c:pt>
                <c:pt idx="12916">
                  <c:v>4.3184059000000001</c:v>
                </c:pt>
                <c:pt idx="12917">
                  <c:v>4.3214808999999992</c:v>
                </c:pt>
                <c:pt idx="12918">
                  <c:v>4.3245568999999993</c:v>
                </c:pt>
                <c:pt idx="12919">
                  <c:v>4.3276328999999993</c:v>
                </c:pt>
                <c:pt idx="12920">
                  <c:v>4.3307088999999994</c:v>
                </c:pt>
                <c:pt idx="12921">
                  <c:v>4.3337848999999995</c:v>
                </c:pt>
                <c:pt idx="12922">
                  <c:v>4.3368599000000003</c:v>
                </c:pt>
                <c:pt idx="12923">
                  <c:v>4.3368599000000003</c:v>
                </c:pt>
                <c:pt idx="12924">
                  <c:v>4.3399359000000004</c:v>
                </c:pt>
                <c:pt idx="12925">
                  <c:v>4.3430119000000005</c:v>
                </c:pt>
                <c:pt idx="12926">
                  <c:v>4.3460879000000006</c:v>
                </c:pt>
                <c:pt idx="12927">
                  <c:v>4.3491639000000006</c:v>
                </c:pt>
                <c:pt idx="12928">
                  <c:v>4.3522388999999997</c:v>
                </c:pt>
                <c:pt idx="12929">
                  <c:v>4.3553148999999998</c:v>
                </c:pt>
                <c:pt idx="12930">
                  <c:v>4.3583908999999998</c:v>
                </c:pt>
                <c:pt idx="12931">
                  <c:v>4.3583908999999998</c:v>
                </c:pt>
                <c:pt idx="12932">
                  <c:v>4.3614668999999999</c:v>
                </c:pt>
                <c:pt idx="12933">
                  <c:v>4.3614668999999999</c:v>
                </c:pt>
                <c:pt idx="12934">
                  <c:v>4.3645429</c:v>
                </c:pt>
                <c:pt idx="12935">
                  <c:v>4.3645429</c:v>
                </c:pt>
                <c:pt idx="12936">
                  <c:v>4.3676179000000008</c:v>
                </c:pt>
                <c:pt idx="12937">
                  <c:v>4.3706939000000009</c:v>
                </c:pt>
                <c:pt idx="12938">
                  <c:v>4.3737698999999992</c:v>
                </c:pt>
                <c:pt idx="12939">
                  <c:v>4.3768458999999993</c:v>
                </c:pt>
                <c:pt idx="12940">
                  <c:v>4.3799218999999994</c:v>
                </c:pt>
                <c:pt idx="12941">
                  <c:v>4.3799218999999994</c:v>
                </c:pt>
                <c:pt idx="12942">
                  <c:v>4.3829969000000002</c:v>
                </c:pt>
                <c:pt idx="12943">
                  <c:v>4.3860729000000003</c:v>
                </c:pt>
                <c:pt idx="12944">
                  <c:v>4.3891478999999993</c:v>
                </c:pt>
                <c:pt idx="12945">
                  <c:v>4.3891478999999993</c:v>
                </c:pt>
                <c:pt idx="12946">
                  <c:v>4.3891478999999993</c:v>
                </c:pt>
                <c:pt idx="12947">
                  <c:v>4.3922249000000004</c:v>
                </c:pt>
                <c:pt idx="12948">
                  <c:v>4.3953009000000005</c:v>
                </c:pt>
                <c:pt idx="12949">
                  <c:v>4.3922249000000004</c:v>
                </c:pt>
                <c:pt idx="12950">
                  <c:v>4.3922249000000004</c:v>
                </c:pt>
                <c:pt idx="12951">
                  <c:v>4.3953009000000005</c:v>
                </c:pt>
                <c:pt idx="12952">
                  <c:v>4.3922249000000004</c:v>
                </c:pt>
                <c:pt idx="12953">
                  <c:v>4.3953009000000005</c:v>
                </c:pt>
                <c:pt idx="12954">
                  <c:v>4.3983758999999996</c:v>
                </c:pt>
                <c:pt idx="12955">
                  <c:v>4.4014518999999996</c:v>
                </c:pt>
                <c:pt idx="12956">
                  <c:v>4.4014518999999996</c:v>
                </c:pt>
                <c:pt idx="12957">
                  <c:v>4.4045269000000005</c:v>
                </c:pt>
                <c:pt idx="12958">
                  <c:v>4.4076038999999998</c:v>
                </c:pt>
                <c:pt idx="12959">
                  <c:v>4.4106789000000006</c:v>
                </c:pt>
                <c:pt idx="12960">
                  <c:v>4.4168309000000008</c:v>
                </c:pt>
                <c:pt idx="12961">
                  <c:v>4.4168309000000008</c:v>
                </c:pt>
                <c:pt idx="12962">
                  <c:v>4.4199058999999998</c:v>
                </c:pt>
                <c:pt idx="12963">
                  <c:v>4.4229828999999992</c:v>
                </c:pt>
                <c:pt idx="12964">
                  <c:v>4.4229828999999992</c:v>
                </c:pt>
                <c:pt idx="12965">
                  <c:v>4.4260579</c:v>
                </c:pt>
                <c:pt idx="12966">
                  <c:v>4.4291339000000001</c:v>
                </c:pt>
                <c:pt idx="12967">
                  <c:v>4.4322099000000001</c:v>
                </c:pt>
                <c:pt idx="12968">
                  <c:v>4.4322099000000001</c:v>
                </c:pt>
                <c:pt idx="12969">
                  <c:v>4.4322099000000001</c:v>
                </c:pt>
                <c:pt idx="12970">
                  <c:v>4.4322099000000001</c:v>
                </c:pt>
                <c:pt idx="12971">
                  <c:v>4.4291339000000001</c:v>
                </c:pt>
                <c:pt idx="12972">
                  <c:v>4.4322099000000001</c:v>
                </c:pt>
                <c:pt idx="12973">
                  <c:v>4.4352848999999992</c:v>
                </c:pt>
                <c:pt idx="12974">
                  <c:v>4.4352848999999992</c:v>
                </c:pt>
                <c:pt idx="12975">
                  <c:v>4.4383608999999993</c:v>
                </c:pt>
                <c:pt idx="12976">
                  <c:v>4.4414368999999994</c:v>
                </c:pt>
                <c:pt idx="12977">
                  <c:v>4.4414368999999994</c:v>
                </c:pt>
                <c:pt idx="12978">
                  <c:v>4.4445128999999994</c:v>
                </c:pt>
                <c:pt idx="12979">
                  <c:v>4.4445128999999994</c:v>
                </c:pt>
                <c:pt idx="12980">
                  <c:v>4.4475888999999995</c:v>
                </c:pt>
                <c:pt idx="12981">
                  <c:v>4.4506639000000003</c:v>
                </c:pt>
                <c:pt idx="12982">
                  <c:v>4.4537399000000004</c:v>
                </c:pt>
                <c:pt idx="12983">
                  <c:v>4.4537399000000004</c:v>
                </c:pt>
                <c:pt idx="12984">
                  <c:v>4.4568159000000005</c:v>
                </c:pt>
                <c:pt idx="12985">
                  <c:v>4.4598919000000006</c:v>
                </c:pt>
                <c:pt idx="12986">
                  <c:v>4.4629679000000007</c:v>
                </c:pt>
                <c:pt idx="12987">
                  <c:v>4.4629679000000007</c:v>
                </c:pt>
                <c:pt idx="12988">
                  <c:v>4.4660428999999997</c:v>
                </c:pt>
                <c:pt idx="12989">
                  <c:v>4.4691188999999998</c:v>
                </c:pt>
                <c:pt idx="12990">
                  <c:v>4.4721948999999999</c:v>
                </c:pt>
                <c:pt idx="12991">
                  <c:v>4.4721948999999999</c:v>
                </c:pt>
                <c:pt idx="12992">
                  <c:v>4.4752708999999999</c:v>
                </c:pt>
                <c:pt idx="12993">
                  <c:v>4.4721948999999999</c:v>
                </c:pt>
                <c:pt idx="12994">
                  <c:v>4.4721948999999999</c:v>
                </c:pt>
                <c:pt idx="12995">
                  <c:v>4.4752708999999999</c:v>
                </c:pt>
                <c:pt idx="12996">
                  <c:v>4.4752708999999999</c:v>
                </c:pt>
                <c:pt idx="12997">
                  <c:v>4.4783459000000008</c:v>
                </c:pt>
                <c:pt idx="12998">
                  <c:v>4.4783459000000008</c:v>
                </c:pt>
                <c:pt idx="12999">
                  <c:v>4.4814219000000008</c:v>
                </c:pt>
                <c:pt idx="13000">
                  <c:v>4.4844978999999991</c:v>
                </c:pt>
                <c:pt idx="13001">
                  <c:v>4.4875738999999992</c:v>
                </c:pt>
                <c:pt idx="13002">
                  <c:v>4.4875738999999992</c:v>
                </c:pt>
                <c:pt idx="13003">
                  <c:v>4.4906498999999993</c:v>
                </c:pt>
                <c:pt idx="13004">
                  <c:v>4.4937249000000001</c:v>
                </c:pt>
                <c:pt idx="13005">
                  <c:v>4.4968018999999995</c:v>
                </c:pt>
                <c:pt idx="13006">
                  <c:v>4.4998769000000003</c:v>
                </c:pt>
                <c:pt idx="13007">
                  <c:v>4.5029529000000004</c:v>
                </c:pt>
                <c:pt idx="13008">
                  <c:v>4.5060289000000004</c:v>
                </c:pt>
                <c:pt idx="13009">
                  <c:v>4.5060289000000004</c:v>
                </c:pt>
                <c:pt idx="13010">
                  <c:v>4.5060289000000004</c:v>
                </c:pt>
                <c:pt idx="13011">
                  <c:v>4.5091038999999995</c:v>
                </c:pt>
                <c:pt idx="13012">
                  <c:v>4.5121798999999996</c:v>
                </c:pt>
                <c:pt idx="13013">
                  <c:v>4.5152558999999997</c:v>
                </c:pt>
                <c:pt idx="13014">
                  <c:v>4.5152558999999997</c:v>
                </c:pt>
                <c:pt idx="13015">
                  <c:v>4.5152558999999997</c:v>
                </c:pt>
                <c:pt idx="13016">
                  <c:v>4.5183318999999997</c:v>
                </c:pt>
                <c:pt idx="13017">
                  <c:v>4.5214078999999998</c:v>
                </c:pt>
                <c:pt idx="13018">
                  <c:v>4.5244829000000006</c:v>
                </c:pt>
                <c:pt idx="13019">
                  <c:v>4.5275589000000007</c:v>
                </c:pt>
                <c:pt idx="13020">
                  <c:v>4.5306349000000008</c:v>
                </c:pt>
                <c:pt idx="13021">
                  <c:v>4.5306349000000008</c:v>
                </c:pt>
                <c:pt idx="13022">
                  <c:v>4.5337109000000009</c:v>
                </c:pt>
                <c:pt idx="13023">
                  <c:v>4.5337109000000009</c:v>
                </c:pt>
                <c:pt idx="13024">
                  <c:v>4.5367868999999992</c:v>
                </c:pt>
                <c:pt idx="13025">
                  <c:v>4.5429379000000001</c:v>
                </c:pt>
                <c:pt idx="13026">
                  <c:v>4.5460139000000002</c:v>
                </c:pt>
                <c:pt idx="13027">
                  <c:v>4.5429379000000001</c:v>
                </c:pt>
                <c:pt idx="13028">
                  <c:v>4.5460139000000002</c:v>
                </c:pt>
                <c:pt idx="13029">
                  <c:v>4.5521659000000003</c:v>
                </c:pt>
                <c:pt idx="13030">
                  <c:v>4.5583168999999994</c:v>
                </c:pt>
                <c:pt idx="13031">
                  <c:v>4.5583168999999994</c:v>
                </c:pt>
                <c:pt idx="13032">
                  <c:v>4.5613928999999995</c:v>
                </c:pt>
                <c:pt idx="13033">
                  <c:v>4.5613928999999995</c:v>
                </c:pt>
                <c:pt idx="13034">
                  <c:v>4.5613928999999995</c:v>
                </c:pt>
                <c:pt idx="13035">
                  <c:v>4.5644688999999996</c:v>
                </c:pt>
                <c:pt idx="13036">
                  <c:v>4.5644688999999996</c:v>
                </c:pt>
                <c:pt idx="13037">
                  <c:v>4.5675448999999997</c:v>
                </c:pt>
                <c:pt idx="13038">
                  <c:v>4.5706199000000005</c:v>
                </c:pt>
                <c:pt idx="13039">
                  <c:v>4.5675448999999997</c:v>
                </c:pt>
                <c:pt idx="13040">
                  <c:v>4.5675448999999997</c:v>
                </c:pt>
                <c:pt idx="13041">
                  <c:v>4.5706199000000005</c:v>
                </c:pt>
                <c:pt idx="13042">
                  <c:v>4.5767719000000007</c:v>
                </c:pt>
                <c:pt idx="13043">
                  <c:v>4.5829228999999998</c:v>
                </c:pt>
                <c:pt idx="13044">
                  <c:v>4.5859988999999999</c:v>
                </c:pt>
                <c:pt idx="13045">
                  <c:v>4.5952259000000009</c:v>
                </c:pt>
                <c:pt idx="13046">
                  <c:v>4.6013778999999992</c:v>
                </c:pt>
                <c:pt idx="13047">
                  <c:v>4.6075298999999994</c:v>
                </c:pt>
                <c:pt idx="13048">
                  <c:v>4.6106049000000002</c:v>
                </c:pt>
                <c:pt idx="13049">
                  <c:v>4.6136809000000003</c:v>
                </c:pt>
                <c:pt idx="13050">
                  <c:v>4.6136809000000003</c:v>
                </c:pt>
                <c:pt idx="13051">
                  <c:v>4.6106049000000002</c:v>
                </c:pt>
                <c:pt idx="13052">
                  <c:v>4.6044538999999993</c:v>
                </c:pt>
                <c:pt idx="13053">
                  <c:v>4.6013778999999992</c:v>
                </c:pt>
                <c:pt idx="13054">
                  <c:v>4.5983018999999992</c:v>
                </c:pt>
                <c:pt idx="13055">
                  <c:v>4.5952259000000009</c:v>
                </c:pt>
                <c:pt idx="13056">
                  <c:v>4.5952259000000009</c:v>
                </c:pt>
                <c:pt idx="13057">
                  <c:v>4.6013778999999992</c:v>
                </c:pt>
                <c:pt idx="13058">
                  <c:v>4.6106049000000002</c:v>
                </c:pt>
                <c:pt idx="13059">
                  <c:v>4.6167569000000004</c:v>
                </c:pt>
                <c:pt idx="13060">
                  <c:v>4.6229089000000005</c:v>
                </c:pt>
                <c:pt idx="13061">
                  <c:v>4.6290598999999997</c:v>
                </c:pt>
                <c:pt idx="13062">
                  <c:v>4.6352118999999998</c:v>
                </c:pt>
                <c:pt idx="13063">
                  <c:v>4.6382878999999999</c:v>
                </c:pt>
                <c:pt idx="13064">
                  <c:v>4.6413629000000007</c:v>
                </c:pt>
                <c:pt idx="13065">
                  <c:v>4.6413629000000007</c:v>
                </c:pt>
                <c:pt idx="13066">
                  <c:v>4.6382878999999999</c:v>
                </c:pt>
                <c:pt idx="13067">
                  <c:v>4.6382878999999999</c:v>
                </c:pt>
                <c:pt idx="13068">
                  <c:v>4.6382878999999999</c:v>
                </c:pt>
                <c:pt idx="13069">
                  <c:v>4.6352118999999998</c:v>
                </c:pt>
                <c:pt idx="13070">
                  <c:v>4.6321358999999998</c:v>
                </c:pt>
                <c:pt idx="13071">
                  <c:v>4.6352118999999998</c:v>
                </c:pt>
                <c:pt idx="13072">
                  <c:v>4.6382878999999999</c:v>
                </c:pt>
                <c:pt idx="13073">
                  <c:v>4.6382878999999999</c:v>
                </c:pt>
                <c:pt idx="13074">
                  <c:v>4.6413629000000007</c:v>
                </c:pt>
                <c:pt idx="13075">
                  <c:v>4.6475138999999999</c:v>
                </c:pt>
                <c:pt idx="13076">
                  <c:v>4.6505908999999992</c:v>
                </c:pt>
                <c:pt idx="13077">
                  <c:v>4.6536668999999993</c:v>
                </c:pt>
                <c:pt idx="13078">
                  <c:v>4.6536668999999993</c:v>
                </c:pt>
                <c:pt idx="13079">
                  <c:v>4.6567419000000001</c:v>
                </c:pt>
                <c:pt idx="13080">
                  <c:v>4.6567419000000001</c:v>
                </c:pt>
                <c:pt idx="13081">
                  <c:v>4.6536668999999993</c:v>
                </c:pt>
                <c:pt idx="13082">
                  <c:v>4.6505908999999992</c:v>
                </c:pt>
                <c:pt idx="13083">
                  <c:v>4.6475138999999999</c:v>
                </c:pt>
                <c:pt idx="13084">
                  <c:v>4.6505908999999992</c:v>
                </c:pt>
                <c:pt idx="13085">
                  <c:v>4.6505908999999992</c:v>
                </c:pt>
                <c:pt idx="13086">
                  <c:v>4.6505908999999992</c:v>
                </c:pt>
                <c:pt idx="13087">
                  <c:v>4.6567419000000001</c:v>
                </c:pt>
                <c:pt idx="13088">
                  <c:v>4.6598179000000002</c:v>
                </c:pt>
                <c:pt idx="13089">
                  <c:v>4.6628928999999992</c:v>
                </c:pt>
                <c:pt idx="13090">
                  <c:v>4.6659699000000003</c:v>
                </c:pt>
                <c:pt idx="13091">
                  <c:v>4.6659699000000003</c:v>
                </c:pt>
                <c:pt idx="13092">
                  <c:v>4.6690459000000004</c:v>
                </c:pt>
                <c:pt idx="13093">
                  <c:v>4.6690459000000004</c:v>
                </c:pt>
                <c:pt idx="13094">
                  <c:v>4.6721208999999995</c:v>
                </c:pt>
                <c:pt idx="13095">
                  <c:v>4.6751968999999995</c:v>
                </c:pt>
                <c:pt idx="13096">
                  <c:v>4.6751968999999995</c:v>
                </c:pt>
                <c:pt idx="13097">
                  <c:v>4.6721208999999995</c:v>
                </c:pt>
                <c:pt idx="13098">
                  <c:v>4.6721208999999995</c:v>
                </c:pt>
                <c:pt idx="13099">
                  <c:v>4.6751968999999995</c:v>
                </c:pt>
                <c:pt idx="13100">
                  <c:v>4.6751968999999995</c:v>
                </c:pt>
                <c:pt idx="13101">
                  <c:v>4.6782728999999996</c:v>
                </c:pt>
                <c:pt idx="13102">
                  <c:v>4.6782728999999996</c:v>
                </c:pt>
                <c:pt idx="13103">
                  <c:v>4.6782728999999996</c:v>
                </c:pt>
                <c:pt idx="13104">
                  <c:v>4.6813488999999997</c:v>
                </c:pt>
                <c:pt idx="13105">
                  <c:v>4.6874999000000006</c:v>
                </c:pt>
                <c:pt idx="13106">
                  <c:v>4.6905759000000007</c:v>
                </c:pt>
                <c:pt idx="13107">
                  <c:v>4.6936519000000008</c:v>
                </c:pt>
                <c:pt idx="13108">
                  <c:v>4.6967279000000008</c:v>
                </c:pt>
                <c:pt idx="13109">
                  <c:v>4.6998028999999999</c:v>
                </c:pt>
                <c:pt idx="13110">
                  <c:v>4.6967279000000008</c:v>
                </c:pt>
                <c:pt idx="13111">
                  <c:v>4.6936519000000008</c:v>
                </c:pt>
                <c:pt idx="13112">
                  <c:v>4.6967279000000008</c:v>
                </c:pt>
                <c:pt idx="13113">
                  <c:v>4.6967279000000008</c:v>
                </c:pt>
                <c:pt idx="13114">
                  <c:v>4.6967279000000008</c:v>
                </c:pt>
                <c:pt idx="13115">
                  <c:v>4.6936519000000008</c:v>
                </c:pt>
                <c:pt idx="13116">
                  <c:v>4.6936519000000008</c:v>
                </c:pt>
                <c:pt idx="13117">
                  <c:v>4.6967279000000008</c:v>
                </c:pt>
                <c:pt idx="13118">
                  <c:v>4.6998028999999999</c:v>
                </c:pt>
                <c:pt idx="13119">
                  <c:v>4.6998028999999999</c:v>
                </c:pt>
                <c:pt idx="13120">
                  <c:v>4.6998028999999999</c:v>
                </c:pt>
                <c:pt idx="13121">
                  <c:v>4.7028789</c:v>
                </c:pt>
                <c:pt idx="13122">
                  <c:v>4.7028789</c:v>
                </c:pt>
                <c:pt idx="13123">
                  <c:v>4.7028789</c:v>
                </c:pt>
                <c:pt idx="13124">
                  <c:v>4.7028789</c:v>
                </c:pt>
                <c:pt idx="13125">
                  <c:v>4.7059549000000001</c:v>
                </c:pt>
                <c:pt idx="13126">
                  <c:v>4.7121058999999992</c:v>
                </c:pt>
                <c:pt idx="13127">
                  <c:v>4.7151818999999993</c:v>
                </c:pt>
                <c:pt idx="13128">
                  <c:v>4.7151818999999993</c:v>
                </c:pt>
                <c:pt idx="13129">
                  <c:v>4.7151818999999993</c:v>
                </c:pt>
                <c:pt idx="13130">
                  <c:v>4.7151818999999993</c:v>
                </c:pt>
                <c:pt idx="13131">
                  <c:v>4.7151818999999993</c:v>
                </c:pt>
                <c:pt idx="13132">
                  <c:v>4.7151818999999993</c:v>
                </c:pt>
                <c:pt idx="13133">
                  <c:v>4.7151818999999993</c:v>
                </c:pt>
                <c:pt idx="13134">
                  <c:v>4.7182578999999993</c:v>
                </c:pt>
                <c:pt idx="13135">
                  <c:v>4.7182578999999993</c:v>
                </c:pt>
                <c:pt idx="13136">
                  <c:v>4.7182578999999993</c:v>
                </c:pt>
                <c:pt idx="13137">
                  <c:v>4.7182578999999993</c:v>
                </c:pt>
                <c:pt idx="13138">
                  <c:v>4.7213338999999994</c:v>
                </c:pt>
                <c:pt idx="13139">
                  <c:v>4.7244098999999995</c:v>
                </c:pt>
                <c:pt idx="13140">
                  <c:v>4.7213338999999994</c:v>
                </c:pt>
                <c:pt idx="13141">
                  <c:v>4.7213338999999994</c:v>
                </c:pt>
                <c:pt idx="13142">
                  <c:v>4.7244098999999995</c:v>
                </c:pt>
                <c:pt idx="13143">
                  <c:v>4.7244098999999995</c:v>
                </c:pt>
                <c:pt idx="13144">
                  <c:v>4.7244098999999995</c:v>
                </c:pt>
                <c:pt idx="13145">
                  <c:v>4.7244098999999995</c:v>
                </c:pt>
                <c:pt idx="13146">
                  <c:v>4.7274849000000003</c:v>
                </c:pt>
                <c:pt idx="13147">
                  <c:v>4.7305609000000004</c:v>
                </c:pt>
                <c:pt idx="13148">
                  <c:v>4.7305609000000004</c:v>
                </c:pt>
                <c:pt idx="13149">
                  <c:v>4.7336369000000005</c:v>
                </c:pt>
                <c:pt idx="13150">
                  <c:v>4.7336369000000005</c:v>
                </c:pt>
                <c:pt idx="13151">
                  <c:v>4.7367129000000006</c:v>
                </c:pt>
                <c:pt idx="13152">
                  <c:v>4.7397889000000006</c:v>
                </c:pt>
                <c:pt idx="13153">
                  <c:v>4.7397889000000006</c:v>
                </c:pt>
                <c:pt idx="13154">
                  <c:v>4.7397889000000006</c:v>
                </c:pt>
                <c:pt idx="13155">
                  <c:v>4.7459398999999998</c:v>
                </c:pt>
                <c:pt idx="13156">
                  <c:v>4.7459398999999998</c:v>
                </c:pt>
                <c:pt idx="13157">
                  <c:v>4.7428638999999997</c:v>
                </c:pt>
                <c:pt idx="13158">
                  <c:v>4.7428638999999997</c:v>
                </c:pt>
                <c:pt idx="13159">
                  <c:v>4.7459398999999998</c:v>
                </c:pt>
                <c:pt idx="13160">
                  <c:v>4.7490158999999998</c:v>
                </c:pt>
                <c:pt idx="13161">
                  <c:v>4.7490158999999998</c:v>
                </c:pt>
                <c:pt idx="13162">
                  <c:v>4.7490158999999998</c:v>
                </c:pt>
                <c:pt idx="13163">
                  <c:v>4.7490158999999998</c:v>
                </c:pt>
                <c:pt idx="13164">
                  <c:v>4.7490158999999998</c:v>
                </c:pt>
                <c:pt idx="13165">
                  <c:v>4.7490158999999998</c:v>
                </c:pt>
                <c:pt idx="13166">
                  <c:v>4.7490158999999998</c:v>
                </c:pt>
                <c:pt idx="13167">
                  <c:v>4.7520918999999999</c:v>
                </c:pt>
                <c:pt idx="13168">
                  <c:v>4.7520918999999999</c:v>
                </c:pt>
                <c:pt idx="13169">
                  <c:v>4.7520918999999999</c:v>
                </c:pt>
                <c:pt idx="13170">
                  <c:v>4.7520918999999999</c:v>
                </c:pt>
                <c:pt idx="13171">
                  <c:v>4.7551679</c:v>
                </c:pt>
                <c:pt idx="13172">
                  <c:v>4.7551679</c:v>
                </c:pt>
                <c:pt idx="13173">
                  <c:v>4.7551679</c:v>
                </c:pt>
                <c:pt idx="13174">
                  <c:v>4.7551679</c:v>
                </c:pt>
                <c:pt idx="13175">
                  <c:v>4.7551679</c:v>
                </c:pt>
                <c:pt idx="13176">
                  <c:v>4.7551679</c:v>
                </c:pt>
                <c:pt idx="13177">
                  <c:v>4.7551679</c:v>
                </c:pt>
                <c:pt idx="13178">
                  <c:v>4.7551679</c:v>
                </c:pt>
                <c:pt idx="13179">
                  <c:v>4.7582429000000008</c:v>
                </c:pt>
                <c:pt idx="13180">
                  <c:v>4.7582429000000008</c:v>
                </c:pt>
                <c:pt idx="13181">
                  <c:v>4.7582429000000008</c:v>
                </c:pt>
                <c:pt idx="13182">
                  <c:v>4.7582429000000008</c:v>
                </c:pt>
                <c:pt idx="13183">
                  <c:v>4.7582429000000008</c:v>
                </c:pt>
                <c:pt idx="13184">
                  <c:v>4.7582429000000008</c:v>
                </c:pt>
                <c:pt idx="13185">
                  <c:v>4.7613189000000009</c:v>
                </c:pt>
                <c:pt idx="13186">
                  <c:v>4.7613189000000009</c:v>
                </c:pt>
                <c:pt idx="13187">
                  <c:v>4.7643948999999992</c:v>
                </c:pt>
                <c:pt idx="13188">
                  <c:v>4.7643948999999992</c:v>
                </c:pt>
                <c:pt idx="13189">
                  <c:v>4.7674708999999993</c:v>
                </c:pt>
                <c:pt idx="13190">
                  <c:v>4.7674708999999993</c:v>
                </c:pt>
                <c:pt idx="13191">
                  <c:v>4.7705468999999994</c:v>
                </c:pt>
                <c:pt idx="13192">
                  <c:v>4.7705468999999994</c:v>
                </c:pt>
                <c:pt idx="13193">
                  <c:v>4.7705468999999994</c:v>
                </c:pt>
                <c:pt idx="13194">
                  <c:v>4.7736219000000002</c:v>
                </c:pt>
                <c:pt idx="13195">
                  <c:v>4.7736219000000002</c:v>
                </c:pt>
                <c:pt idx="13196">
                  <c:v>4.7736219000000002</c:v>
                </c:pt>
                <c:pt idx="13197">
                  <c:v>4.7766979000000003</c:v>
                </c:pt>
                <c:pt idx="13198">
                  <c:v>4.7766979000000003</c:v>
                </c:pt>
                <c:pt idx="13199">
                  <c:v>4.7766979000000003</c:v>
                </c:pt>
                <c:pt idx="13200">
                  <c:v>4.7766979000000003</c:v>
                </c:pt>
                <c:pt idx="13201">
                  <c:v>4.7766979000000003</c:v>
                </c:pt>
                <c:pt idx="13202">
                  <c:v>4.7797739000000004</c:v>
                </c:pt>
                <c:pt idx="13203">
                  <c:v>4.7797739000000004</c:v>
                </c:pt>
                <c:pt idx="13204">
                  <c:v>4.7797739000000004</c:v>
                </c:pt>
                <c:pt idx="13205">
                  <c:v>4.7828488999999994</c:v>
                </c:pt>
                <c:pt idx="13206">
                  <c:v>4.7859259000000005</c:v>
                </c:pt>
                <c:pt idx="13207">
                  <c:v>4.7859259000000005</c:v>
                </c:pt>
                <c:pt idx="13208">
                  <c:v>4.7890008999999996</c:v>
                </c:pt>
                <c:pt idx="13209">
                  <c:v>4.7920768999999996</c:v>
                </c:pt>
                <c:pt idx="13210">
                  <c:v>4.7951528999999997</c:v>
                </c:pt>
                <c:pt idx="13211">
                  <c:v>4.7951528999999997</c:v>
                </c:pt>
                <c:pt idx="13212">
                  <c:v>4.7951528999999997</c:v>
                </c:pt>
                <c:pt idx="13213">
                  <c:v>4.7951528999999997</c:v>
                </c:pt>
                <c:pt idx="13214">
                  <c:v>4.7951528999999997</c:v>
                </c:pt>
                <c:pt idx="13215">
                  <c:v>4.7951528999999997</c:v>
                </c:pt>
                <c:pt idx="13216">
                  <c:v>4.7951528999999997</c:v>
                </c:pt>
                <c:pt idx="13217">
                  <c:v>4.7951528999999997</c:v>
                </c:pt>
                <c:pt idx="13218">
                  <c:v>4.7982279000000005</c:v>
                </c:pt>
                <c:pt idx="13219">
                  <c:v>4.8013039000000006</c:v>
                </c:pt>
                <c:pt idx="13220">
                  <c:v>4.8013039000000006</c:v>
                </c:pt>
                <c:pt idx="13221">
                  <c:v>4.8013039000000006</c:v>
                </c:pt>
                <c:pt idx="13222">
                  <c:v>4.8013039000000006</c:v>
                </c:pt>
                <c:pt idx="13223">
                  <c:v>4.8043799000000007</c:v>
                </c:pt>
                <c:pt idx="13224">
                  <c:v>4.8105319000000009</c:v>
                </c:pt>
                <c:pt idx="13225">
                  <c:v>4.8136068999999999</c:v>
                </c:pt>
                <c:pt idx="13226">
                  <c:v>4.8166829</c:v>
                </c:pt>
                <c:pt idx="13227">
                  <c:v>4.8197589000000001</c:v>
                </c:pt>
                <c:pt idx="13228">
                  <c:v>4.8197589000000001</c:v>
                </c:pt>
                <c:pt idx="13229">
                  <c:v>4.8228349000000001</c:v>
                </c:pt>
                <c:pt idx="13230">
                  <c:v>4.8259109000000002</c:v>
                </c:pt>
                <c:pt idx="13231">
                  <c:v>4.8259109000000002</c:v>
                </c:pt>
                <c:pt idx="13232">
                  <c:v>4.8259109000000002</c:v>
                </c:pt>
                <c:pt idx="13233">
                  <c:v>4.8289858999999993</c:v>
                </c:pt>
                <c:pt idx="13234">
                  <c:v>4.8320618999999994</c:v>
                </c:pt>
                <c:pt idx="13235">
                  <c:v>4.8351378999999994</c:v>
                </c:pt>
                <c:pt idx="13236">
                  <c:v>4.8382138999999995</c:v>
                </c:pt>
                <c:pt idx="13237">
                  <c:v>4.8412889000000003</c:v>
                </c:pt>
                <c:pt idx="13238">
                  <c:v>4.8443649000000004</c:v>
                </c:pt>
                <c:pt idx="13239">
                  <c:v>4.8505169000000006</c:v>
                </c:pt>
                <c:pt idx="13240">
                  <c:v>4.8505169000000006</c:v>
                </c:pt>
                <c:pt idx="13241">
                  <c:v>4.8535929000000007</c:v>
                </c:pt>
                <c:pt idx="13242">
                  <c:v>4.8566678999999997</c:v>
                </c:pt>
                <c:pt idx="13243">
                  <c:v>4.8597438999999998</c:v>
                </c:pt>
                <c:pt idx="13244">
                  <c:v>4.8597438999999998</c:v>
                </c:pt>
                <c:pt idx="13245">
                  <c:v>4.8628198999999999</c:v>
                </c:pt>
                <c:pt idx="13246">
                  <c:v>4.8628198999999999</c:v>
                </c:pt>
                <c:pt idx="13247">
                  <c:v>4.8628198999999999</c:v>
                </c:pt>
                <c:pt idx="13248">
                  <c:v>4.8658958999999999</c:v>
                </c:pt>
                <c:pt idx="13249">
                  <c:v>4.8720469000000008</c:v>
                </c:pt>
                <c:pt idx="13250">
                  <c:v>4.8720469000000008</c:v>
                </c:pt>
                <c:pt idx="13251">
                  <c:v>4.8751228999999991</c:v>
                </c:pt>
                <c:pt idx="13252">
                  <c:v>4.8781988999999992</c:v>
                </c:pt>
                <c:pt idx="13253">
                  <c:v>4.8781988999999992</c:v>
                </c:pt>
                <c:pt idx="13254">
                  <c:v>4.8812748999999993</c:v>
                </c:pt>
                <c:pt idx="13255">
                  <c:v>4.8812748999999993</c:v>
                </c:pt>
                <c:pt idx="13256">
                  <c:v>4.8812748999999993</c:v>
                </c:pt>
                <c:pt idx="13257">
                  <c:v>4.8843499000000001</c:v>
                </c:pt>
                <c:pt idx="13258">
                  <c:v>4.8843499000000001</c:v>
                </c:pt>
                <c:pt idx="13259">
                  <c:v>4.8905028999999995</c:v>
                </c:pt>
                <c:pt idx="13260">
                  <c:v>4.8905028999999995</c:v>
                </c:pt>
                <c:pt idx="13261">
                  <c:v>4.8905028999999995</c:v>
                </c:pt>
                <c:pt idx="13262">
                  <c:v>4.8935779000000004</c:v>
                </c:pt>
                <c:pt idx="13263">
                  <c:v>4.8935779000000004</c:v>
                </c:pt>
                <c:pt idx="13264">
                  <c:v>4.8935779000000004</c:v>
                </c:pt>
                <c:pt idx="13265">
                  <c:v>4.8935779000000004</c:v>
                </c:pt>
                <c:pt idx="13266">
                  <c:v>4.8966539000000004</c:v>
                </c:pt>
                <c:pt idx="13267">
                  <c:v>4.8997288999999995</c:v>
                </c:pt>
                <c:pt idx="13268">
                  <c:v>4.8997288999999995</c:v>
                </c:pt>
                <c:pt idx="13269">
                  <c:v>4.9028048999999996</c:v>
                </c:pt>
                <c:pt idx="13270">
                  <c:v>4.9028048999999996</c:v>
                </c:pt>
                <c:pt idx="13271">
                  <c:v>4.9089568999999997</c:v>
                </c:pt>
                <c:pt idx="13272">
                  <c:v>4.9089568999999997</c:v>
                </c:pt>
                <c:pt idx="13273">
                  <c:v>4.9089568999999997</c:v>
                </c:pt>
                <c:pt idx="13274">
                  <c:v>4.9089568999999997</c:v>
                </c:pt>
                <c:pt idx="13275">
                  <c:v>4.9120328999999998</c:v>
                </c:pt>
                <c:pt idx="13276">
                  <c:v>4.9120328999999998</c:v>
                </c:pt>
                <c:pt idx="13277">
                  <c:v>4.9151079000000006</c:v>
                </c:pt>
                <c:pt idx="13278">
                  <c:v>4.9181839000000007</c:v>
                </c:pt>
                <c:pt idx="13279">
                  <c:v>4.9212599000000008</c:v>
                </c:pt>
                <c:pt idx="13280">
                  <c:v>4.9243359000000009</c:v>
                </c:pt>
                <c:pt idx="13281">
                  <c:v>4.9212599000000008</c:v>
                </c:pt>
                <c:pt idx="13282">
                  <c:v>4.9212599000000008</c:v>
                </c:pt>
                <c:pt idx="13283">
                  <c:v>4.9243359000000009</c:v>
                </c:pt>
                <c:pt idx="13284">
                  <c:v>4.9274118999999992</c:v>
                </c:pt>
                <c:pt idx="13285">
                  <c:v>4.9243359000000009</c:v>
                </c:pt>
                <c:pt idx="13286">
                  <c:v>4.9212599000000008</c:v>
                </c:pt>
                <c:pt idx="13287">
                  <c:v>4.9243359000000009</c:v>
                </c:pt>
                <c:pt idx="13288">
                  <c:v>4.9243359000000009</c:v>
                </c:pt>
                <c:pt idx="13289">
                  <c:v>4.9274118999999992</c:v>
                </c:pt>
                <c:pt idx="13290">
                  <c:v>4.9304869</c:v>
                </c:pt>
                <c:pt idx="13291">
                  <c:v>4.9304869</c:v>
                </c:pt>
                <c:pt idx="13292">
                  <c:v>4.9335629000000001</c:v>
                </c:pt>
                <c:pt idx="13293">
                  <c:v>4.9335629000000001</c:v>
                </c:pt>
                <c:pt idx="13294">
                  <c:v>4.9335629000000001</c:v>
                </c:pt>
                <c:pt idx="13295">
                  <c:v>4.9427909000000003</c:v>
                </c:pt>
                <c:pt idx="13296">
                  <c:v>4.9427909000000003</c:v>
                </c:pt>
                <c:pt idx="13297">
                  <c:v>4.9427909000000003</c:v>
                </c:pt>
                <c:pt idx="13298">
                  <c:v>4.9397149000000002</c:v>
                </c:pt>
                <c:pt idx="13299">
                  <c:v>4.9366389000000002</c:v>
                </c:pt>
                <c:pt idx="13300">
                  <c:v>4.9366389000000002</c:v>
                </c:pt>
                <c:pt idx="13301">
                  <c:v>4.9304869</c:v>
                </c:pt>
                <c:pt idx="13302">
                  <c:v>4.9304869</c:v>
                </c:pt>
                <c:pt idx="13303">
                  <c:v>4.9274118999999992</c:v>
                </c:pt>
                <c:pt idx="13304">
                  <c:v>4.9243359000000009</c:v>
                </c:pt>
                <c:pt idx="13305">
                  <c:v>4.9243359000000009</c:v>
                </c:pt>
                <c:pt idx="13306">
                  <c:v>4.9304869</c:v>
                </c:pt>
                <c:pt idx="13307">
                  <c:v>4.9366389000000002</c:v>
                </c:pt>
                <c:pt idx="13308">
                  <c:v>4.9427909000000003</c:v>
                </c:pt>
                <c:pt idx="13309">
                  <c:v>4.9458658999999994</c:v>
                </c:pt>
                <c:pt idx="13310">
                  <c:v>4.9489418999999994</c:v>
                </c:pt>
                <c:pt idx="13311">
                  <c:v>4.9550938999999996</c:v>
                </c:pt>
                <c:pt idx="13312">
                  <c:v>4.9581698999999997</c:v>
                </c:pt>
                <c:pt idx="13313">
                  <c:v>4.9550938999999996</c:v>
                </c:pt>
                <c:pt idx="13314">
                  <c:v>4.9520178999999995</c:v>
                </c:pt>
                <c:pt idx="13315">
                  <c:v>4.9489418999999994</c:v>
                </c:pt>
                <c:pt idx="13316">
                  <c:v>4.9489418999999994</c:v>
                </c:pt>
                <c:pt idx="13317">
                  <c:v>4.9458658999999994</c:v>
                </c:pt>
                <c:pt idx="13318">
                  <c:v>4.9397149000000002</c:v>
                </c:pt>
                <c:pt idx="13319">
                  <c:v>4.9397149000000002</c:v>
                </c:pt>
                <c:pt idx="13320">
                  <c:v>4.9427909000000003</c:v>
                </c:pt>
                <c:pt idx="13321">
                  <c:v>4.9458658999999994</c:v>
                </c:pt>
                <c:pt idx="13322">
                  <c:v>4.9489418999999994</c:v>
                </c:pt>
                <c:pt idx="13323">
                  <c:v>4.9550938999999996</c:v>
                </c:pt>
                <c:pt idx="13324">
                  <c:v>4.9612449000000005</c:v>
                </c:pt>
                <c:pt idx="13325">
                  <c:v>4.9673969000000007</c:v>
                </c:pt>
                <c:pt idx="13326">
                  <c:v>4.9704718999999997</c:v>
                </c:pt>
                <c:pt idx="13327">
                  <c:v>4.9704718999999997</c:v>
                </c:pt>
                <c:pt idx="13328">
                  <c:v>4.9735489000000008</c:v>
                </c:pt>
                <c:pt idx="13329">
                  <c:v>4.9766238999999999</c:v>
                </c:pt>
                <c:pt idx="13330">
                  <c:v>4.9766238999999999</c:v>
                </c:pt>
                <c:pt idx="13331">
                  <c:v>4.9735489000000008</c:v>
                </c:pt>
                <c:pt idx="13332">
                  <c:v>4.9735489000000008</c:v>
                </c:pt>
                <c:pt idx="13333">
                  <c:v>4.9766238999999999</c:v>
                </c:pt>
                <c:pt idx="13334">
                  <c:v>4.9766238999999999</c:v>
                </c:pt>
                <c:pt idx="13335">
                  <c:v>4.9766238999999999</c:v>
                </c:pt>
                <c:pt idx="13336">
                  <c:v>4.9796999</c:v>
                </c:pt>
                <c:pt idx="13337">
                  <c:v>4.9858509000000009</c:v>
                </c:pt>
                <c:pt idx="13338">
                  <c:v>4.9920028999999992</c:v>
                </c:pt>
                <c:pt idx="13339">
                  <c:v>4.9950788999999993</c:v>
                </c:pt>
                <c:pt idx="13340">
                  <c:v>4.9981548999999994</c:v>
                </c:pt>
                <c:pt idx="13341">
                  <c:v>4.9981548999999994</c:v>
                </c:pt>
                <c:pt idx="13342">
                  <c:v>5.0012299000000002</c:v>
                </c:pt>
                <c:pt idx="13343">
                  <c:v>4.9981548999999994</c:v>
                </c:pt>
                <c:pt idx="13344">
                  <c:v>4.9950788999999993</c:v>
                </c:pt>
                <c:pt idx="13345">
                  <c:v>4.9950788999999993</c:v>
                </c:pt>
                <c:pt idx="13346">
                  <c:v>4.9920028999999992</c:v>
                </c:pt>
                <c:pt idx="13347">
                  <c:v>4.9950788999999993</c:v>
                </c:pt>
                <c:pt idx="13348">
                  <c:v>4.9950788999999993</c:v>
                </c:pt>
                <c:pt idx="13349">
                  <c:v>4.9981548999999994</c:v>
                </c:pt>
                <c:pt idx="13350">
                  <c:v>4.9981548999999994</c:v>
                </c:pt>
                <c:pt idx="13351">
                  <c:v>5.0012299000000002</c:v>
                </c:pt>
                <c:pt idx="13352">
                  <c:v>5.0043059000000003</c:v>
                </c:pt>
                <c:pt idx="13353">
                  <c:v>5.0104579000000005</c:v>
                </c:pt>
                <c:pt idx="13354">
                  <c:v>5.0135339000000005</c:v>
                </c:pt>
                <c:pt idx="13355">
                  <c:v>5.0135339000000005</c:v>
                </c:pt>
                <c:pt idx="13356">
                  <c:v>5.0166088999999996</c:v>
                </c:pt>
                <c:pt idx="13357">
                  <c:v>5.0196848999999997</c:v>
                </c:pt>
                <c:pt idx="13358">
                  <c:v>5.0227608999999998</c:v>
                </c:pt>
                <c:pt idx="13359">
                  <c:v>5.0227608999999998</c:v>
                </c:pt>
                <c:pt idx="13360">
                  <c:v>5.0227608999999998</c:v>
                </c:pt>
                <c:pt idx="13361">
                  <c:v>5.0227608999999998</c:v>
                </c:pt>
                <c:pt idx="13362">
                  <c:v>5.0196848999999997</c:v>
                </c:pt>
                <c:pt idx="13363">
                  <c:v>5.0196848999999997</c:v>
                </c:pt>
                <c:pt idx="13364">
                  <c:v>5.0196848999999997</c:v>
                </c:pt>
                <c:pt idx="13365">
                  <c:v>5.0227608999999998</c:v>
                </c:pt>
                <c:pt idx="13366">
                  <c:v>5.0258368999999998</c:v>
                </c:pt>
                <c:pt idx="13367">
                  <c:v>5.0258368999999998</c:v>
                </c:pt>
                <c:pt idx="13368">
                  <c:v>5.0289128999999999</c:v>
                </c:pt>
                <c:pt idx="13369">
                  <c:v>5.0350639000000008</c:v>
                </c:pt>
                <c:pt idx="13370">
                  <c:v>5.0350639000000008</c:v>
                </c:pt>
                <c:pt idx="13371">
                  <c:v>5.0412158999999992</c:v>
                </c:pt>
                <c:pt idx="13372">
                  <c:v>5.0412158999999992</c:v>
                </c:pt>
                <c:pt idx="13373">
                  <c:v>5.0442918999999993</c:v>
                </c:pt>
                <c:pt idx="13374">
                  <c:v>5.0473669000000001</c:v>
                </c:pt>
                <c:pt idx="13375">
                  <c:v>5.0504429000000002</c:v>
                </c:pt>
                <c:pt idx="13376">
                  <c:v>5.0535189000000003</c:v>
                </c:pt>
                <c:pt idx="13377">
                  <c:v>5.0535189000000003</c:v>
                </c:pt>
                <c:pt idx="13378">
                  <c:v>5.0565949000000003</c:v>
                </c:pt>
                <c:pt idx="13379">
                  <c:v>5.0565949000000003</c:v>
                </c:pt>
                <c:pt idx="13380">
                  <c:v>5.0596709000000004</c:v>
                </c:pt>
                <c:pt idx="13381">
                  <c:v>5.0627458999999995</c:v>
                </c:pt>
                <c:pt idx="13382">
                  <c:v>5.0627458999999995</c:v>
                </c:pt>
                <c:pt idx="13383">
                  <c:v>5.0627458999999995</c:v>
                </c:pt>
                <c:pt idx="13384">
                  <c:v>5.0658218999999995</c:v>
                </c:pt>
                <c:pt idx="13385">
                  <c:v>5.0688978999999996</c:v>
                </c:pt>
                <c:pt idx="13386">
                  <c:v>5.0719738999999997</c:v>
                </c:pt>
                <c:pt idx="13387">
                  <c:v>5.0750498999999998</c:v>
                </c:pt>
                <c:pt idx="13388">
                  <c:v>5.0781249000000006</c:v>
                </c:pt>
                <c:pt idx="13389">
                  <c:v>5.0812009000000007</c:v>
                </c:pt>
                <c:pt idx="13390">
                  <c:v>5.0842769000000008</c:v>
                </c:pt>
                <c:pt idx="13391">
                  <c:v>5.0842769000000008</c:v>
                </c:pt>
                <c:pt idx="13392">
                  <c:v>5.0873529000000008</c:v>
                </c:pt>
                <c:pt idx="13393">
                  <c:v>5.0904278999999999</c:v>
                </c:pt>
                <c:pt idx="13394">
                  <c:v>5.0935039</c:v>
                </c:pt>
                <c:pt idx="13395">
                  <c:v>5.0965799000000001</c:v>
                </c:pt>
                <c:pt idx="13396">
                  <c:v>5.0996549000000009</c:v>
                </c:pt>
                <c:pt idx="13397">
                  <c:v>5.0996549000000009</c:v>
                </c:pt>
                <c:pt idx="13398">
                  <c:v>5.1027319000000002</c:v>
                </c:pt>
                <c:pt idx="13399">
                  <c:v>5.1088828999999993</c:v>
                </c:pt>
                <c:pt idx="13400">
                  <c:v>5.1119588999999994</c:v>
                </c:pt>
                <c:pt idx="13401">
                  <c:v>5.1150339000000002</c:v>
                </c:pt>
                <c:pt idx="13402">
                  <c:v>5.1181108999999996</c:v>
                </c:pt>
                <c:pt idx="13403">
                  <c:v>5.1211859000000004</c:v>
                </c:pt>
                <c:pt idx="13404">
                  <c:v>5.1211859000000004</c:v>
                </c:pt>
                <c:pt idx="13405">
                  <c:v>5.1242619000000005</c:v>
                </c:pt>
                <c:pt idx="13406">
                  <c:v>5.1273379000000006</c:v>
                </c:pt>
                <c:pt idx="13407">
                  <c:v>5.1304128999999996</c:v>
                </c:pt>
                <c:pt idx="13408">
                  <c:v>5.1304128999999996</c:v>
                </c:pt>
                <c:pt idx="13409">
                  <c:v>5.1304128999999996</c:v>
                </c:pt>
                <c:pt idx="13410">
                  <c:v>5.1334899000000007</c:v>
                </c:pt>
                <c:pt idx="13411">
                  <c:v>5.1334899000000007</c:v>
                </c:pt>
                <c:pt idx="13412">
                  <c:v>5.1334899000000007</c:v>
                </c:pt>
                <c:pt idx="13413">
                  <c:v>5.1365648999999998</c:v>
                </c:pt>
                <c:pt idx="13414">
                  <c:v>5.1396408999999998</c:v>
                </c:pt>
                <c:pt idx="13415">
                  <c:v>5.1427168999999999</c:v>
                </c:pt>
                <c:pt idx="13416">
                  <c:v>5.1457919000000008</c:v>
                </c:pt>
                <c:pt idx="13417">
                  <c:v>5.1457919000000008</c:v>
                </c:pt>
                <c:pt idx="13418">
                  <c:v>5.1488689000000001</c:v>
                </c:pt>
                <c:pt idx="13419">
                  <c:v>5.1488689000000001</c:v>
                </c:pt>
                <c:pt idx="13420">
                  <c:v>5.1519439000000009</c:v>
                </c:pt>
                <c:pt idx="13421">
                  <c:v>5.1550198999999992</c:v>
                </c:pt>
                <c:pt idx="13422">
                  <c:v>5.1611709000000001</c:v>
                </c:pt>
                <c:pt idx="13423">
                  <c:v>5.1642469000000002</c:v>
                </c:pt>
                <c:pt idx="13424">
                  <c:v>5.1673229000000003</c:v>
                </c:pt>
                <c:pt idx="13425">
                  <c:v>5.1703989000000004</c:v>
                </c:pt>
                <c:pt idx="13426">
                  <c:v>5.1734738999999994</c:v>
                </c:pt>
                <c:pt idx="13427">
                  <c:v>5.1765498999999995</c:v>
                </c:pt>
                <c:pt idx="13428">
                  <c:v>5.1796258999999996</c:v>
                </c:pt>
                <c:pt idx="13429">
                  <c:v>5.1827018999999996</c:v>
                </c:pt>
                <c:pt idx="13430">
                  <c:v>5.1827018999999996</c:v>
                </c:pt>
                <c:pt idx="13431">
                  <c:v>5.1827018999999996</c:v>
                </c:pt>
                <c:pt idx="13432">
                  <c:v>5.1857778999999997</c:v>
                </c:pt>
                <c:pt idx="13433">
                  <c:v>5.1888529000000005</c:v>
                </c:pt>
                <c:pt idx="13434">
                  <c:v>5.1919289000000006</c:v>
                </c:pt>
                <c:pt idx="13435">
                  <c:v>5.1919289000000006</c:v>
                </c:pt>
                <c:pt idx="13436">
                  <c:v>5.1950049000000007</c:v>
                </c:pt>
                <c:pt idx="13437">
                  <c:v>5.1980809000000008</c:v>
                </c:pt>
                <c:pt idx="13438">
                  <c:v>5.1980809000000008</c:v>
                </c:pt>
                <c:pt idx="13439">
                  <c:v>5.2011569000000009</c:v>
                </c:pt>
                <c:pt idx="13440">
                  <c:v>5.2042318999999999</c:v>
                </c:pt>
                <c:pt idx="13441">
                  <c:v>5.2042318999999999</c:v>
                </c:pt>
                <c:pt idx="13442">
                  <c:v>5.2073079</c:v>
                </c:pt>
                <c:pt idx="13443">
                  <c:v>5.2103839000000001</c:v>
                </c:pt>
                <c:pt idx="13444">
                  <c:v>5.2134599000000001</c:v>
                </c:pt>
                <c:pt idx="13445">
                  <c:v>5.2165359000000002</c:v>
                </c:pt>
                <c:pt idx="13446">
                  <c:v>5.2165359000000002</c:v>
                </c:pt>
                <c:pt idx="13447">
                  <c:v>5.2196108999999993</c:v>
                </c:pt>
                <c:pt idx="13448">
                  <c:v>5.2226868999999994</c:v>
                </c:pt>
                <c:pt idx="13449">
                  <c:v>5.2257628999999994</c:v>
                </c:pt>
                <c:pt idx="13450">
                  <c:v>5.2257628999999994</c:v>
                </c:pt>
                <c:pt idx="13451">
                  <c:v>5.2257628999999994</c:v>
                </c:pt>
                <c:pt idx="13452">
                  <c:v>5.2288388999999995</c:v>
                </c:pt>
                <c:pt idx="13453">
                  <c:v>5.2319148999999996</c:v>
                </c:pt>
                <c:pt idx="13454">
                  <c:v>5.2349899000000004</c:v>
                </c:pt>
                <c:pt idx="13455">
                  <c:v>5.2380659000000005</c:v>
                </c:pt>
                <c:pt idx="13456">
                  <c:v>5.2411419000000006</c:v>
                </c:pt>
                <c:pt idx="13457">
                  <c:v>5.2380659000000005</c:v>
                </c:pt>
                <c:pt idx="13458">
                  <c:v>5.2442179000000007</c:v>
                </c:pt>
                <c:pt idx="13459">
                  <c:v>5.2472939000000007</c:v>
                </c:pt>
                <c:pt idx="13460">
                  <c:v>5.2503688999999998</c:v>
                </c:pt>
                <c:pt idx="13461">
                  <c:v>5.2503688999999998</c:v>
                </c:pt>
                <c:pt idx="13462">
                  <c:v>5.2534448999999999</c:v>
                </c:pt>
                <c:pt idx="13463">
                  <c:v>5.2626729000000001</c:v>
                </c:pt>
                <c:pt idx="13464">
                  <c:v>5.2595959000000008</c:v>
                </c:pt>
                <c:pt idx="13465">
                  <c:v>5.2534448999999999</c:v>
                </c:pt>
                <c:pt idx="13466">
                  <c:v>5.2565208999999999</c:v>
                </c:pt>
                <c:pt idx="13467">
                  <c:v>5.2626729000000001</c:v>
                </c:pt>
                <c:pt idx="13468">
                  <c:v>5.2626729000000001</c:v>
                </c:pt>
                <c:pt idx="13469">
                  <c:v>5.2595959000000008</c:v>
                </c:pt>
                <c:pt idx="13470">
                  <c:v>5.2657478999999991</c:v>
                </c:pt>
                <c:pt idx="13471">
                  <c:v>5.2688238999999992</c:v>
                </c:pt>
                <c:pt idx="13472">
                  <c:v>5.2718998999999993</c:v>
                </c:pt>
                <c:pt idx="13473">
                  <c:v>5.2718998999999993</c:v>
                </c:pt>
                <c:pt idx="13474">
                  <c:v>5.2718998999999993</c:v>
                </c:pt>
                <c:pt idx="13475">
                  <c:v>5.2749749000000001</c:v>
                </c:pt>
                <c:pt idx="13476">
                  <c:v>5.2749749000000001</c:v>
                </c:pt>
                <c:pt idx="13477">
                  <c:v>5.2749749000000001</c:v>
                </c:pt>
                <c:pt idx="13478">
                  <c:v>5.2780518999999995</c:v>
                </c:pt>
                <c:pt idx="13479">
                  <c:v>5.2811269000000003</c:v>
                </c:pt>
                <c:pt idx="13480">
                  <c:v>5.2811269000000003</c:v>
                </c:pt>
                <c:pt idx="13481">
                  <c:v>5.2842029000000004</c:v>
                </c:pt>
                <c:pt idx="13482">
                  <c:v>5.2872789000000004</c:v>
                </c:pt>
                <c:pt idx="13483">
                  <c:v>5.2903538999999995</c:v>
                </c:pt>
                <c:pt idx="13484">
                  <c:v>5.2934298999999996</c:v>
                </c:pt>
                <c:pt idx="13485">
                  <c:v>5.2934298999999996</c:v>
                </c:pt>
                <c:pt idx="13486">
                  <c:v>5.2903538999999995</c:v>
                </c:pt>
                <c:pt idx="13487">
                  <c:v>5.2934298999999996</c:v>
                </c:pt>
                <c:pt idx="13488">
                  <c:v>5.2995818999999997</c:v>
                </c:pt>
                <c:pt idx="13489">
                  <c:v>5.3026578999999998</c:v>
                </c:pt>
                <c:pt idx="13490">
                  <c:v>5.2995818999999997</c:v>
                </c:pt>
                <c:pt idx="13491">
                  <c:v>5.3026578999999998</c:v>
                </c:pt>
                <c:pt idx="13492">
                  <c:v>5.3057329000000006</c:v>
                </c:pt>
                <c:pt idx="13493">
                  <c:v>5.3026578999999998</c:v>
                </c:pt>
                <c:pt idx="13494">
                  <c:v>5.2995818999999997</c:v>
                </c:pt>
                <c:pt idx="13495">
                  <c:v>5.2995818999999997</c:v>
                </c:pt>
                <c:pt idx="13496">
                  <c:v>5.3057329000000006</c:v>
                </c:pt>
                <c:pt idx="13497">
                  <c:v>5.3026578999999998</c:v>
                </c:pt>
                <c:pt idx="13498">
                  <c:v>5.2995818999999997</c:v>
                </c:pt>
                <c:pt idx="13499">
                  <c:v>5.3026578999999998</c:v>
                </c:pt>
                <c:pt idx="13500">
                  <c:v>5.3057329000000006</c:v>
                </c:pt>
                <c:pt idx="13501">
                  <c:v>5.3057329000000006</c:v>
                </c:pt>
                <c:pt idx="13502">
                  <c:v>5.3057329000000006</c:v>
                </c:pt>
                <c:pt idx="13503">
                  <c:v>5.3088089000000007</c:v>
                </c:pt>
                <c:pt idx="13504">
                  <c:v>5.3088089000000007</c:v>
                </c:pt>
                <c:pt idx="13505">
                  <c:v>5.3088089000000007</c:v>
                </c:pt>
                <c:pt idx="13506">
                  <c:v>5.3088089000000007</c:v>
                </c:pt>
                <c:pt idx="13507">
                  <c:v>5.3057329000000006</c:v>
                </c:pt>
                <c:pt idx="13508">
                  <c:v>5.3088089000000007</c:v>
                </c:pt>
                <c:pt idx="13509">
                  <c:v>5.3118849000000008</c:v>
                </c:pt>
                <c:pt idx="13510">
                  <c:v>5.3118849000000008</c:v>
                </c:pt>
                <c:pt idx="13511">
                  <c:v>5.3149609000000009</c:v>
                </c:pt>
                <c:pt idx="13512">
                  <c:v>5.3180368999999992</c:v>
                </c:pt>
                <c:pt idx="13513">
                  <c:v>5.3211119</c:v>
                </c:pt>
                <c:pt idx="13514">
                  <c:v>5.3211119</c:v>
                </c:pt>
                <c:pt idx="13515">
                  <c:v>5.3211119</c:v>
                </c:pt>
                <c:pt idx="13516">
                  <c:v>5.3241879000000001</c:v>
                </c:pt>
                <c:pt idx="13517">
                  <c:v>5.3272639000000002</c:v>
                </c:pt>
                <c:pt idx="13518">
                  <c:v>5.3272639000000002</c:v>
                </c:pt>
                <c:pt idx="13519">
                  <c:v>5.3303399000000002</c:v>
                </c:pt>
                <c:pt idx="13520">
                  <c:v>5.3334159000000003</c:v>
                </c:pt>
                <c:pt idx="13521">
                  <c:v>5.3364908999999994</c:v>
                </c:pt>
                <c:pt idx="13522">
                  <c:v>5.3364908999999994</c:v>
                </c:pt>
                <c:pt idx="13523">
                  <c:v>5.3364908999999994</c:v>
                </c:pt>
                <c:pt idx="13524">
                  <c:v>5.3395668999999994</c:v>
                </c:pt>
                <c:pt idx="13525">
                  <c:v>5.3395668999999994</c:v>
                </c:pt>
                <c:pt idx="13526">
                  <c:v>5.3426428999999995</c:v>
                </c:pt>
                <c:pt idx="13527">
                  <c:v>5.3426428999999995</c:v>
                </c:pt>
                <c:pt idx="13528">
                  <c:v>5.3457188999999996</c:v>
                </c:pt>
                <c:pt idx="13529">
                  <c:v>5.3487948999999997</c:v>
                </c:pt>
                <c:pt idx="13530">
                  <c:v>5.3518699000000005</c:v>
                </c:pt>
                <c:pt idx="13531">
                  <c:v>5.3518699000000005</c:v>
                </c:pt>
                <c:pt idx="13532">
                  <c:v>5.3549459000000006</c:v>
                </c:pt>
                <c:pt idx="13533">
                  <c:v>5.3580208999999996</c:v>
                </c:pt>
                <c:pt idx="13534">
                  <c:v>5.3549459000000006</c:v>
                </c:pt>
                <c:pt idx="13535">
                  <c:v>5.3549459000000006</c:v>
                </c:pt>
                <c:pt idx="13536">
                  <c:v>5.3610979000000007</c:v>
                </c:pt>
                <c:pt idx="13537">
                  <c:v>5.3641739000000008</c:v>
                </c:pt>
                <c:pt idx="13538">
                  <c:v>5.3641739000000008</c:v>
                </c:pt>
                <c:pt idx="13539">
                  <c:v>5.3672488999999999</c:v>
                </c:pt>
                <c:pt idx="13540">
                  <c:v>5.3672488999999999</c:v>
                </c:pt>
                <c:pt idx="13541">
                  <c:v>5.3703249</c:v>
                </c:pt>
                <c:pt idx="13542">
                  <c:v>5.3764769000000001</c:v>
                </c:pt>
                <c:pt idx="13543">
                  <c:v>5.3764769000000001</c:v>
                </c:pt>
                <c:pt idx="13544">
                  <c:v>5.3795529000000002</c:v>
                </c:pt>
                <c:pt idx="13545">
                  <c:v>5.3795529000000002</c:v>
                </c:pt>
                <c:pt idx="13546">
                  <c:v>5.3826278999999992</c:v>
                </c:pt>
                <c:pt idx="13547">
                  <c:v>5.3857038999999993</c:v>
                </c:pt>
                <c:pt idx="13548">
                  <c:v>5.3887789000000001</c:v>
                </c:pt>
                <c:pt idx="13549">
                  <c:v>5.3918558999999995</c:v>
                </c:pt>
                <c:pt idx="13550">
                  <c:v>5.3949309000000003</c:v>
                </c:pt>
                <c:pt idx="13551">
                  <c:v>5.3949309000000003</c:v>
                </c:pt>
                <c:pt idx="13552">
                  <c:v>5.3980069000000004</c:v>
                </c:pt>
                <c:pt idx="13553">
                  <c:v>5.4010829000000005</c:v>
                </c:pt>
                <c:pt idx="13554">
                  <c:v>5.4072349000000006</c:v>
                </c:pt>
                <c:pt idx="13555">
                  <c:v>5.4103098999999997</c:v>
                </c:pt>
                <c:pt idx="13556">
                  <c:v>5.4103098999999997</c:v>
                </c:pt>
                <c:pt idx="13557">
                  <c:v>5.4133858999999998</c:v>
                </c:pt>
                <c:pt idx="13558">
                  <c:v>5.4133858999999998</c:v>
                </c:pt>
                <c:pt idx="13559">
                  <c:v>5.4164618999999998</c:v>
                </c:pt>
                <c:pt idx="13560">
                  <c:v>5.4195369000000007</c:v>
                </c:pt>
                <c:pt idx="13561">
                  <c:v>5.4226129000000007</c:v>
                </c:pt>
                <c:pt idx="13562">
                  <c:v>5.4226129000000007</c:v>
                </c:pt>
                <c:pt idx="13563">
                  <c:v>5.4256889000000008</c:v>
                </c:pt>
                <c:pt idx="13564">
                  <c:v>5.4287649000000009</c:v>
                </c:pt>
                <c:pt idx="13565">
                  <c:v>5.4318408999999992</c:v>
                </c:pt>
                <c:pt idx="13566">
                  <c:v>5.4349159</c:v>
                </c:pt>
                <c:pt idx="13567">
                  <c:v>5.4349159</c:v>
                </c:pt>
                <c:pt idx="13568">
                  <c:v>5.4379919000000001</c:v>
                </c:pt>
                <c:pt idx="13569">
                  <c:v>5.4410679000000002</c:v>
                </c:pt>
                <c:pt idx="13570">
                  <c:v>5.4410679000000002</c:v>
                </c:pt>
                <c:pt idx="13571">
                  <c:v>5.4410679000000002</c:v>
                </c:pt>
                <c:pt idx="13572">
                  <c:v>5.4410679000000002</c:v>
                </c:pt>
                <c:pt idx="13573">
                  <c:v>5.4441439000000003</c:v>
                </c:pt>
                <c:pt idx="13574">
                  <c:v>5.4472199000000003</c:v>
                </c:pt>
                <c:pt idx="13575">
                  <c:v>5.4472199000000003</c:v>
                </c:pt>
                <c:pt idx="13576">
                  <c:v>5.4472199000000003</c:v>
                </c:pt>
                <c:pt idx="13577">
                  <c:v>5.4502948999999994</c:v>
                </c:pt>
                <c:pt idx="13578">
                  <c:v>5.4533708999999995</c:v>
                </c:pt>
                <c:pt idx="13579">
                  <c:v>5.4533708999999995</c:v>
                </c:pt>
                <c:pt idx="13580">
                  <c:v>5.4533708999999995</c:v>
                </c:pt>
                <c:pt idx="13581">
                  <c:v>5.4533708999999995</c:v>
                </c:pt>
                <c:pt idx="13582">
                  <c:v>5.4564468999999995</c:v>
                </c:pt>
                <c:pt idx="13583">
                  <c:v>5.4595228999999996</c:v>
                </c:pt>
                <c:pt idx="13584">
                  <c:v>5.4595228999999996</c:v>
                </c:pt>
                <c:pt idx="13585">
                  <c:v>5.4595228999999996</c:v>
                </c:pt>
                <c:pt idx="13586">
                  <c:v>5.4595228999999996</c:v>
                </c:pt>
                <c:pt idx="13587">
                  <c:v>5.4625979000000005</c:v>
                </c:pt>
                <c:pt idx="13588">
                  <c:v>5.4625979000000005</c:v>
                </c:pt>
                <c:pt idx="13589">
                  <c:v>5.4625979000000005</c:v>
                </c:pt>
                <c:pt idx="13590">
                  <c:v>5.4656748999999998</c:v>
                </c:pt>
                <c:pt idx="13591">
                  <c:v>5.4687499000000006</c:v>
                </c:pt>
                <c:pt idx="13592">
                  <c:v>5.4718259000000007</c:v>
                </c:pt>
                <c:pt idx="13593">
                  <c:v>5.4718259000000007</c:v>
                </c:pt>
                <c:pt idx="13594">
                  <c:v>5.4718259000000007</c:v>
                </c:pt>
                <c:pt idx="13595">
                  <c:v>5.4749019000000008</c:v>
                </c:pt>
                <c:pt idx="13596">
                  <c:v>5.4749019000000008</c:v>
                </c:pt>
                <c:pt idx="13597">
                  <c:v>5.4779768999999998</c:v>
                </c:pt>
                <c:pt idx="13598">
                  <c:v>5.4779768999999998</c:v>
                </c:pt>
                <c:pt idx="13599">
                  <c:v>5.4810528999999999</c:v>
                </c:pt>
                <c:pt idx="13600">
                  <c:v>5.4841289</c:v>
                </c:pt>
                <c:pt idx="13601">
                  <c:v>5.4841289</c:v>
                </c:pt>
                <c:pt idx="13602">
                  <c:v>5.4872049000000001</c:v>
                </c:pt>
                <c:pt idx="13603">
                  <c:v>5.4872049000000001</c:v>
                </c:pt>
                <c:pt idx="13604">
                  <c:v>5.4872049000000001</c:v>
                </c:pt>
                <c:pt idx="13605">
                  <c:v>5.4872049000000001</c:v>
                </c:pt>
                <c:pt idx="13606">
                  <c:v>5.4902809000000001</c:v>
                </c:pt>
                <c:pt idx="13607">
                  <c:v>5.4902809000000001</c:v>
                </c:pt>
                <c:pt idx="13608">
                  <c:v>5.4902809000000001</c:v>
                </c:pt>
                <c:pt idx="13609">
                  <c:v>5.4902809000000001</c:v>
                </c:pt>
                <c:pt idx="13610">
                  <c:v>5.4902809000000001</c:v>
                </c:pt>
                <c:pt idx="13611">
                  <c:v>5.4933558999999992</c:v>
                </c:pt>
                <c:pt idx="13612">
                  <c:v>5.4933558999999992</c:v>
                </c:pt>
                <c:pt idx="13613">
                  <c:v>5.4933558999999992</c:v>
                </c:pt>
                <c:pt idx="13614">
                  <c:v>5.4933558999999992</c:v>
                </c:pt>
                <c:pt idx="13615">
                  <c:v>5.4964318999999993</c:v>
                </c:pt>
                <c:pt idx="13616">
                  <c:v>5.4995078999999993</c:v>
                </c:pt>
                <c:pt idx="13617">
                  <c:v>5.4995078999999993</c:v>
                </c:pt>
                <c:pt idx="13618">
                  <c:v>5.5025838999999994</c:v>
                </c:pt>
                <c:pt idx="13619">
                  <c:v>5.5056598999999995</c:v>
                </c:pt>
                <c:pt idx="13620">
                  <c:v>5.5056598999999995</c:v>
                </c:pt>
                <c:pt idx="13621">
                  <c:v>5.5056598999999995</c:v>
                </c:pt>
                <c:pt idx="13622">
                  <c:v>5.5087349000000003</c:v>
                </c:pt>
                <c:pt idx="13623">
                  <c:v>5.5118109000000004</c:v>
                </c:pt>
                <c:pt idx="13624">
                  <c:v>5.5118109000000004</c:v>
                </c:pt>
                <c:pt idx="13625">
                  <c:v>5.5118109000000004</c:v>
                </c:pt>
                <c:pt idx="13626">
                  <c:v>5.5148869000000005</c:v>
                </c:pt>
                <c:pt idx="13627">
                  <c:v>5.5148869000000005</c:v>
                </c:pt>
                <c:pt idx="13628">
                  <c:v>5.5210389000000006</c:v>
                </c:pt>
                <c:pt idx="13629">
                  <c:v>5.5210389000000006</c:v>
                </c:pt>
                <c:pt idx="13630">
                  <c:v>5.5210389000000006</c:v>
                </c:pt>
                <c:pt idx="13631">
                  <c:v>5.5241138999999997</c:v>
                </c:pt>
                <c:pt idx="13632">
                  <c:v>5.5241138999999997</c:v>
                </c:pt>
                <c:pt idx="13633">
                  <c:v>5.5241138999999997</c:v>
                </c:pt>
                <c:pt idx="13634">
                  <c:v>5.5241138999999997</c:v>
                </c:pt>
                <c:pt idx="13635">
                  <c:v>5.5271898999999998</c:v>
                </c:pt>
                <c:pt idx="13636">
                  <c:v>5.5271898999999998</c:v>
                </c:pt>
                <c:pt idx="13637">
                  <c:v>5.5271898999999998</c:v>
                </c:pt>
                <c:pt idx="13638">
                  <c:v>5.5271898999999998</c:v>
                </c:pt>
                <c:pt idx="13639">
                  <c:v>5.5302658999999998</c:v>
                </c:pt>
                <c:pt idx="13640">
                  <c:v>5.5302658999999998</c:v>
                </c:pt>
                <c:pt idx="13641">
                  <c:v>5.5302658999999998</c:v>
                </c:pt>
                <c:pt idx="13642">
                  <c:v>5.5302658999999998</c:v>
                </c:pt>
                <c:pt idx="13643">
                  <c:v>5.5302658999999998</c:v>
                </c:pt>
                <c:pt idx="13644">
                  <c:v>5.5302658999999998</c:v>
                </c:pt>
                <c:pt idx="13645">
                  <c:v>5.5302658999999998</c:v>
                </c:pt>
                <c:pt idx="13646">
                  <c:v>5.5302658999999998</c:v>
                </c:pt>
                <c:pt idx="13647">
                  <c:v>5.5333418999999999</c:v>
                </c:pt>
                <c:pt idx="13648">
                  <c:v>5.5333418999999999</c:v>
                </c:pt>
                <c:pt idx="13649">
                  <c:v>5.5333418999999999</c:v>
                </c:pt>
                <c:pt idx="13650">
                  <c:v>5.5333418999999999</c:v>
                </c:pt>
                <c:pt idx="13651">
                  <c:v>5.5333418999999999</c:v>
                </c:pt>
                <c:pt idx="13652">
                  <c:v>5.5333418999999999</c:v>
                </c:pt>
                <c:pt idx="13653">
                  <c:v>5.5364179</c:v>
                </c:pt>
                <c:pt idx="13654">
                  <c:v>5.5364179</c:v>
                </c:pt>
                <c:pt idx="13655">
                  <c:v>5.5364179</c:v>
                </c:pt>
                <c:pt idx="13656">
                  <c:v>5.5364179</c:v>
                </c:pt>
                <c:pt idx="13657">
                  <c:v>5.5364179</c:v>
                </c:pt>
                <c:pt idx="13658">
                  <c:v>5.5364179</c:v>
                </c:pt>
                <c:pt idx="13659">
                  <c:v>5.5364179</c:v>
                </c:pt>
                <c:pt idx="13660">
                  <c:v>5.5394929000000008</c:v>
                </c:pt>
                <c:pt idx="13661">
                  <c:v>5.5394929000000008</c:v>
                </c:pt>
                <c:pt idx="13662">
                  <c:v>5.5394929000000008</c:v>
                </c:pt>
                <c:pt idx="13663">
                  <c:v>5.5394929000000008</c:v>
                </c:pt>
                <c:pt idx="13664">
                  <c:v>5.5394929000000008</c:v>
                </c:pt>
                <c:pt idx="13665">
                  <c:v>5.5425689000000009</c:v>
                </c:pt>
                <c:pt idx="13666">
                  <c:v>5.5425689000000009</c:v>
                </c:pt>
                <c:pt idx="13667">
                  <c:v>5.5425689000000009</c:v>
                </c:pt>
                <c:pt idx="13668">
                  <c:v>5.5456448999999992</c:v>
                </c:pt>
                <c:pt idx="13669">
                  <c:v>5.5456448999999992</c:v>
                </c:pt>
                <c:pt idx="13670">
                  <c:v>5.5456448999999992</c:v>
                </c:pt>
                <c:pt idx="13671">
                  <c:v>5.5456448999999992</c:v>
                </c:pt>
                <c:pt idx="13672">
                  <c:v>5.5456448999999992</c:v>
                </c:pt>
                <c:pt idx="13673">
                  <c:v>5.5517959000000001</c:v>
                </c:pt>
                <c:pt idx="13674">
                  <c:v>5.5517959000000001</c:v>
                </c:pt>
                <c:pt idx="13675">
                  <c:v>5.5579479000000003</c:v>
                </c:pt>
                <c:pt idx="13676">
                  <c:v>5.5579479000000003</c:v>
                </c:pt>
                <c:pt idx="13677">
                  <c:v>5.5579479000000003</c:v>
                </c:pt>
                <c:pt idx="13678">
                  <c:v>5.5579479000000003</c:v>
                </c:pt>
                <c:pt idx="13679">
                  <c:v>5.5579479000000003</c:v>
                </c:pt>
                <c:pt idx="13680">
                  <c:v>5.5579479000000003</c:v>
                </c:pt>
                <c:pt idx="13681">
                  <c:v>5.5579479000000003</c:v>
                </c:pt>
                <c:pt idx="13682">
                  <c:v>5.5579479000000003</c:v>
                </c:pt>
                <c:pt idx="13683">
                  <c:v>5.5610239000000004</c:v>
                </c:pt>
                <c:pt idx="13684">
                  <c:v>5.5610239000000004</c:v>
                </c:pt>
                <c:pt idx="13685">
                  <c:v>5.5610239000000004</c:v>
                </c:pt>
                <c:pt idx="13686">
                  <c:v>5.5640988999999994</c:v>
                </c:pt>
                <c:pt idx="13687">
                  <c:v>5.5671748999999995</c:v>
                </c:pt>
                <c:pt idx="13688">
                  <c:v>5.5671748999999995</c:v>
                </c:pt>
                <c:pt idx="13689">
                  <c:v>5.5671748999999995</c:v>
                </c:pt>
                <c:pt idx="13690">
                  <c:v>5.5702508999999996</c:v>
                </c:pt>
                <c:pt idx="13691">
                  <c:v>5.5733268999999996</c:v>
                </c:pt>
                <c:pt idx="13692">
                  <c:v>5.5733268999999996</c:v>
                </c:pt>
                <c:pt idx="13693">
                  <c:v>5.5733268999999996</c:v>
                </c:pt>
                <c:pt idx="13694">
                  <c:v>5.5764028999999997</c:v>
                </c:pt>
                <c:pt idx="13695">
                  <c:v>5.5794779000000005</c:v>
                </c:pt>
                <c:pt idx="13696">
                  <c:v>5.5794779000000005</c:v>
                </c:pt>
                <c:pt idx="13697">
                  <c:v>5.5794779000000005</c:v>
                </c:pt>
                <c:pt idx="13698">
                  <c:v>5.5794779000000005</c:v>
                </c:pt>
                <c:pt idx="13699">
                  <c:v>5.5794779000000005</c:v>
                </c:pt>
                <c:pt idx="13700">
                  <c:v>5.5825539000000006</c:v>
                </c:pt>
                <c:pt idx="13701">
                  <c:v>5.5825539000000006</c:v>
                </c:pt>
                <c:pt idx="13702">
                  <c:v>5.5856299000000007</c:v>
                </c:pt>
                <c:pt idx="13703">
                  <c:v>5.5856299000000007</c:v>
                </c:pt>
                <c:pt idx="13704">
                  <c:v>5.5887059000000008</c:v>
                </c:pt>
                <c:pt idx="13705">
                  <c:v>5.5887059000000008</c:v>
                </c:pt>
                <c:pt idx="13706">
                  <c:v>5.5887059000000008</c:v>
                </c:pt>
                <c:pt idx="13707">
                  <c:v>5.5917819000000009</c:v>
                </c:pt>
                <c:pt idx="13708">
                  <c:v>5.5948568999999999</c:v>
                </c:pt>
                <c:pt idx="13709">
                  <c:v>5.5948568999999999</c:v>
                </c:pt>
                <c:pt idx="13710">
                  <c:v>5.5948568999999999</c:v>
                </c:pt>
                <c:pt idx="13711">
                  <c:v>5.5948568999999999</c:v>
                </c:pt>
                <c:pt idx="13712">
                  <c:v>5.5948568999999999</c:v>
                </c:pt>
                <c:pt idx="13713">
                  <c:v>5.6010089000000001</c:v>
                </c:pt>
                <c:pt idx="13714">
                  <c:v>5.5979329</c:v>
                </c:pt>
                <c:pt idx="13715">
                  <c:v>5.5979329</c:v>
                </c:pt>
                <c:pt idx="13716">
                  <c:v>5.6010089000000001</c:v>
                </c:pt>
                <c:pt idx="13717">
                  <c:v>5.6040849000000001</c:v>
                </c:pt>
                <c:pt idx="13718">
                  <c:v>5.6071609000000002</c:v>
                </c:pt>
                <c:pt idx="13719">
                  <c:v>5.6010089000000001</c:v>
                </c:pt>
                <c:pt idx="13720">
                  <c:v>5.6102358999999993</c:v>
                </c:pt>
                <c:pt idx="13721">
                  <c:v>5.6163878999999994</c:v>
                </c:pt>
                <c:pt idx="13722">
                  <c:v>5.6133118999999994</c:v>
                </c:pt>
                <c:pt idx="13723">
                  <c:v>5.6102358999999993</c:v>
                </c:pt>
                <c:pt idx="13724">
                  <c:v>5.6133118999999994</c:v>
                </c:pt>
                <c:pt idx="13725">
                  <c:v>5.6194638999999995</c:v>
                </c:pt>
                <c:pt idx="13726">
                  <c:v>5.6163878999999994</c:v>
                </c:pt>
                <c:pt idx="13727">
                  <c:v>5.6163878999999994</c:v>
                </c:pt>
                <c:pt idx="13728">
                  <c:v>5.6163878999999994</c:v>
                </c:pt>
                <c:pt idx="13729">
                  <c:v>5.6194638999999995</c:v>
                </c:pt>
                <c:pt idx="13730">
                  <c:v>5.6225398999999996</c:v>
                </c:pt>
                <c:pt idx="13731">
                  <c:v>5.6194638999999995</c:v>
                </c:pt>
                <c:pt idx="13732">
                  <c:v>5.6225398999999996</c:v>
                </c:pt>
                <c:pt idx="13733">
                  <c:v>5.6256149000000004</c:v>
                </c:pt>
                <c:pt idx="13734">
                  <c:v>5.6286909000000005</c:v>
                </c:pt>
                <c:pt idx="13735">
                  <c:v>5.6256149000000004</c:v>
                </c:pt>
                <c:pt idx="13736">
                  <c:v>5.6286909000000005</c:v>
                </c:pt>
                <c:pt idx="13737">
                  <c:v>5.6286909000000005</c:v>
                </c:pt>
                <c:pt idx="13738">
                  <c:v>5.6286909000000005</c:v>
                </c:pt>
                <c:pt idx="13739">
                  <c:v>5.6286909000000005</c:v>
                </c:pt>
                <c:pt idx="13740">
                  <c:v>5.6317658999999995</c:v>
                </c:pt>
                <c:pt idx="13741">
                  <c:v>5.6317658999999995</c:v>
                </c:pt>
                <c:pt idx="13742">
                  <c:v>5.6379189000000007</c:v>
                </c:pt>
                <c:pt idx="13743">
                  <c:v>5.6379189000000007</c:v>
                </c:pt>
                <c:pt idx="13744">
                  <c:v>5.6379189000000007</c:v>
                </c:pt>
                <c:pt idx="13745">
                  <c:v>5.6379189000000007</c:v>
                </c:pt>
                <c:pt idx="13746">
                  <c:v>5.6409938999999998</c:v>
                </c:pt>
                <c:pt idx="13747">
                  <c:v>5.6409938999999998</c:v>
                </c:pt>
                <c:pt idx="13748">
                  <c:v>5.6379189000000007</c:v>
                </c:pt>
                <c:pt idx="13749">
                  <c:v>5.6409938999999998</c:v>
                </c:pt>
                <c:pt idx="13750">
                  <c:v>5.6440698999999999</c:v>
                </c:pt>
                <c:pt idx="13751">
                  <c:v>5.6471449000000007</c:v>
                </c:pt>
                <c:pt idx="13752">
                  <c:v>5.6440698999999999</c:v>
                </c:pt>
                <c:pt idx="13753">
                  <c:v>5.6471449000000007</c:v>
                </c:pt>
                <c:pt idx="13754">
                  <c:v>5.6532979000000001</c:v>
                </c:pt>
                <c:pt idx="13755">
                  <c:v>5.6532979000000001</c:v>
                </c:pt>
                <c:pt idx="13756">
                  <c:v>5.6532979000000001</c:v>
                </c:pt>
                <c:pt idx="13757">
                  <c:v>5.6563728999999991</c:v>
                </c:pt>
                <c:pt idx="13758">
                  <c:v>5.6625239000000001</c:v>
                </c:pt>
                <c:pt idx="13759">
                  <c:v>5.6656008999999994</c:v>
                </c:pt>
                <c:pt idx="13760">
                  <c:v>5.6686768999999995</c:v>
                </c:pt>
                <c:pt idx="13761">
                  <c:v>5.6686768999999995</c:v>
                </c:pt>
                <c:pt idx="13762">
                  <c:v>5.6717519000000003</c:v>
                </c:pt>
                <c:pt idx="13763">
                  <c:v>5.6779039000000004</c:v>
                </c:pt>
                <c:pt idx="13764">
                  <c:v>5.6779039000000004</c:v>
                </c:pt>
                <c:pt idx="13765">
                  <c:v>5.6779039000000004</c:v>
                </c:pt>
                <c:pt idx="13766">
                  <c:v>5.6809788999999995</c:v>
                </c:pt>
                <c:pt idx="13767">
                  <c:v>5.6840548999999996</c:v>
                </c:pt>
                <c:pt idx="13768">
                  <c:v>5.6871308999999997</c:v>
                </c:pt>
                <c:pt idx="13769">
                  <c:v>5.6840548999999996</c:v>
                </c:pt>
                <c:pt idx="13770">
                  <c:v>5.6902068999999997</c:v>
                </c:pt>
                <c:pt idx="13771">
                  <c:v>5.6902068999999997</c:v>
                </c:pt>
                <c:pt idx="13772">
                  <c:v>5.6902068999999997</c:v>
                </c:pt>
                <c:pt idx="13773">
                  <c:v>5.6902068999999997</c:v>
                </c:pt>
                <c:pt idx="13774">
                  <c:v>5.6932828999999998</c:v>
                </c:pt>
                <c:pt idx="13775">
                  <c:v>5.6963579000000006</c:v>
                </c:pt>
                <c:pt idx="13776">
                  <c:v>5.6963579000000006</c:v>
                </c:pt>
                <c:pt idx="13777">
                  <c:v>5.6994339000000007</c:v>
                </c:pt>
                <c:pt idx="13778">
                  <c:v>5.7025099000000008</c:v>
                </c:pt>
                <c:pt idx="13779">
                  <c:v>5.7025099000000008</c:v>
                </c:pt>
                <c:pt idx="13780">
                  <c:v>5.7055859000000009</c:v>
                </c:pt>
                <c:pt idx="13781">
                  <c:v>5.7055859000000009</c:v>
                </c:pt>
                <c:pt idx="13782">
                  <c:v>5.7055859000000009</c:v>
                </c:pt>
                <c:pt idx="13783">
                  <c:v>5.7055859000000009</c:v>
                </c:pt>
                <c:pt idx="13784">
                  <c:v>5.7055859000000009</c:v>
                </c:pt>
                <c:pt idx="13785">
                  <c:v>5.7086618999999992</c:v>
                </c:pt>
                <c:pt idx="13786">
                  <c:v>5.7086618999999992</c:v>
                </c:pt>
                <c:pt idx="13787">
                  <c:v>5.7117369</c:v>
                </c:pt>
                <c:pt idx="13788">
                  <c:v>5.7117369</c:v>
                </c:pt>
                <c:pt idx="13789">
                  <c:v>5.7117369</c:v>
                </c:pt>
                <c:pt idx="13790">
                  <c:v>5.7178889000000002</c:v>
                </c:pt>
                <c:pt idx="13791">
                  <c:v>5.7240409000000003</c:v>
                </c:pt>
                <c:pt idx="13792">
                  <c:v>5.7209649000000002</c:v>
                </c:pt>
                <c:pt idx="13793">
                  <c:v>5.7240409000000003</c:v>
                </c:pt>
                <c:pt idx="13794">
                  <c:v>5.7271158999999994</c:v>
                </c:pt>
                <c:pt idx="13795">
                  <c:v>5.7271158999999994</c:v>
                </c:pt>
                <c:pt idx="13796">
                  <c:v>5.7301918999999994</c:v>
                </c:pt>
                <c:pt idx="13797">
                  <c:v>5.7301918999999994</c:v>
                </c:pt>
                <c:pt idx="13798">
                  <c:v>5.7301918999999994</c:v>
                </c:pt>
                <c:pt idx="13799">
                  <c:v>5.7332678999999995</c:v>
                </c:pt>
                <c:pt idx="13800">
                  <c:v>5.7363438999999996</c:v>
                </c:pt>
                <c:pt idx="13801">
                  <c:v>5.7394198999999997</c:v>
                </c:pt>
                <c:pt idx="13802">
                  <c:v>5.7394198999999997</c:v>
                </c:pt>
                <c:pt idx="13803">
                  <c:v>5.7424949000000005</c:v>
                </c:pt>
                <c:pt idx="13804">
                  <c:v>5.7424949000000005</c:v>
                </c:pt>
                <c:pt idx="13805">
                  <c:v>5.7455709000000006</c:v>
                </c:pt>
                <c:pt idx="13806">
                  <c:v>5.7486469000000007</c:v>
                </c:pt>
                <c:pt idx="13807">
                  <c:v>5.7517218999999997</c:v>
                </c:pt>
                <c:pt idx="13808">
                  <c:v>5.7547989000000008</c:v>
                </c:pt>
                <c:pt idx="13809">
                  <c:v>5.7547989000000008</c:v>
                </c:pt>
                <c:pt idx="13810">
                  <c:v>5.7517218999999997</c:v>
                </c:pt>
                <c:pt idx="13811">
                  <c:v>5.7517218999999997</c:v>
                </c:pt>
                <c:pt idx="13812">
                  <c:v>5.7517218999999997</c:v>
                </c:pt>
                <c:pt idx="13813">
                  <c:v>5.7547989000000008</c:v>
                </c:pt>
                <c:pt idx="13814">
                  <c:v>5.7578738999999999</c:v>
                </c:pt>
                <c:pt idx="13815">
                  <c:v>5.7609499</c:v>
                </c:pt>
                <c:pt idx="13816">
                  <c:v>5.7640259</c:v>
                </c:pt>
                <c:pt idx="13817">
                  <c:v>5.7671009000000009</c:v>
                </c:pt>
                <c:pt idx="13818">
                  <c:v>5.7671009000000009</c:v>
                </c:pt>
                <c:pt idx="13819">
                  <c:v>5.7671009000000009</c:v>
                </c:pt>
                <c:pt idx="13820">
                  <c:v>5.7701779000000002</c:v>
                </c:pt>
                <c:pt idx="13821">
                  <c:v>5.7732528999999992</c:v>
                </c:pt>
                <c:pt idx="13822">
                  <c:v>5.7732528999999992</c:v>
                </c:pt>
                <c:pt idx="13823">
                  <c:v>5.7732528999999992</c:v>
                </c:pt>
                <c:pt idx="13824">
                  <c:v>5.7732528999999992</c:v>
                </c:pt>
                <c:pt idx="13825">
                  <c:v>5.7763288999999993</c:v>
                </c:pt>
                <c:pt idx="13826">
                  <c:v>5.7763288999999993</c:v>
                </c:pt>
                <c:pt idx="13827">
                  <c:v>5.7794048999999994</c:v>
                </c:pt>
                <c:pt idx="13828">
                  <c:v>5.7824799000000002</c:v>
                </c:pt>
                <c:pt idx="13829">
                  <c:v>5.7855559000000003</c:v>
                </c:pt>
                <c:pt idx="13830">
                  <c:v>5.7855559000000003</c:v>
                </c:pt>
                <c:pt idx="13831">
                  <c:v>5.7855559000000003</c:v>
                </c:pt>
                <c:pt idx="13832">
                  <c:v>5.7886319000000004</c:v>
                </c:pt>
                <c:pt idx="13833">
                  <c:v>5.7917079000000005</c:v>
                </c:pt>
                <c:pt idx="13834">
                  <c:v>5.7947839000000005</c:v>
                </c:pt>
                <c:pt idx="13835">
                  <c:v>5.7947839000000005</c:v>
                </c:pt>
                <c:pt idx="13836">
                  <c:v>5.7978588999999996</c:v>
                </c:pt>
                <c:pt idx="13837">
                  <c:v>5.8009348999999997</c:v>
                </c:pt>
                <c:pt idx="13838">
                  <c:v>5.8040108999999998</c:v>
                </c:pt>
                <c:pt idx="13839">
                  <c:v>5.8070868999999998</c:v>
                </c:pt>
                <c:pt idx="13840">
                  <c:v>5.8101628999999999</c:v>
                </c:pt>
                <c:pt idx="13841">
                  <c:v>5.8132379000000007</c:v>
                </c:pt>
                <c:pt idx="13842">
                  <c:v>5.8163139000000008</c:v>
                </c:pt>
                <c:pt idx="13843">
                  <c:v>5.8163139000000008</c:v>
                </c:pt>
                <c:pt idx="13844">
                  <c:v>5.8193899000000009</c:v>
                </c:pt>
                <c:pt idx="13845">
                  <c:v>5.8224658999999992</c:v>
                </c:pt>
                <c:pt idx="13846">
                  <c:v>5.8224658999999992</c:v>
                </c:pt>
                <c:pt idx="13847">
                  <c:v>5.8255409</c:v>
                </c:pt>
                <c:pt idx="13848">
                  <c:v>5.8286169000000001</c:v>
                </c:pt>
                <c:pt idx="13849">
                  <c:v>5.8316929000000002</c:v>
                </c:pt>
                <c:pt idx="13850">
                  <c:v>5.8347689000000003</c:v>
                </c:pt>
                <c:pt idx="13851">
                  <c:v>5.8347689000000003</c:v>
                </c:pt>
                <c:pt idx="13852">
                  <c:v>5.8378449000000003</c:v>
                </c:pt>
                <c:pt idx="13853">
                  <c:v>5.8378449000000003</c:v>
                </c:pt>
                <c:pt idx="13854">
                  <c:v>5.8409198999999994</c:v>
                </c:pt>
                <c:pt idx="13855">
                  <c:v>5.8439958999999995</c:v>
                </c:pt>
                <c:pt idx="13856">
                  <c:v>5.8439958999999995</c:v>
                </c:pt>
                <c:pt idx="13857">
                  <c:v>5.8470718999999995</c:v>
                </c:pt>
                <c:pt idx="13858">
                  <c:v>5.8470718999999995</c:v>
                </c:pt>
                <c:pt idx="13859">
                  <c:v>5.8501478999999996</c:v>
                </c:pt>
                <c:pt idx="13860">
                  <c:v>5.8532229000000005</c:v>
                </c:pt>
                <c:pt idx="13861">
                  <c:v>5.8532229000000005</c:v>
                </c:pt>
                <c:pt idx="13862">
                  <c:v>5.8562989000000005</c:v>
                </c:pt>
                <c:pt idx="13863">
                  <c:v>5.8593758999999999</c:v>
                </c:pt>
                <c:pt idx="13864">
                  <c:v>5.8624509000000007</c:v>
                </c:pt>
                <c:pt idx="13865">
                  <c:v>5.8655269000000008</c:v>
                </c:pt>
                <c:pt idx="13866">
                  <c:v>5.8686018999999998</c:v>
                </c:pt>
                <c:pt idx="13867">
                  <c:v>5.8716778999999999</c:v>
                </c:pt>
                <c:pt idx="13868">
                  <c:v>5.8716778999999999</c:v>
                </c:pt>
                <c:pt idx="13869">
                  <c:v>5.8747539</c:v>
                </c:pt>
                <c:pt idx="13870">
                  <c:v>5.8778299000000001</c:v>
                </c:pt>
                <c:pt idx="13871">
                  <c:v>5.8809059000000001</c:v>
                </c:pt>
                <c:pt idx="13872">
                  <c:v>5.8809059000000001</c:v>
                </c:pt>
                <c:pt idx="13873">
                  <c:v>5.8839808999999992</c:v>
                </c:pt>
                <c:pt idx="13874">
                  <c:v>5.8870568999999993</c:v>
                </c:pt>
                <c:pt idx="13875">
                  <c:v>5.8901328999999993</c:v>
                </c:pt>
                <c:pt idx="13876">
                  <c:v>5.8932088999999994</c:v>
                </c:pt>
                <c:pt idx="13877">
                  <c:v>5.8962848999999995</c:v>
                </c:pt>
                <c:pt idx="13878">
                  <c:v>5.8993599000000003</c:v>
                </c:pt>
                <c:pt idx="13879">
                  <c:v>5.9024359000000004</c:v>
                </c:pt>
                <c:pt idx="13880">
                  <c:v>5.9024359000000004</c:v>
                </c:pt>
                <c:pt idx="13881">
                  <c:v>5.9055119000000005</c:v>
                </c:pt>
                <c:pt idx="13882">
                  <c:v>5.9085879000000006</c:v>
                </c:pt>
                <c:pt idx="13883">
                  <c:v>5.9116639000000006</c:v>
                </c:pt>
                <c:pt idx="13884">
                  <c:v>5.9116639000000006</c:v>
                </c:pt>
                <c:pt idx="13885">
                  <c:v>5.9147388999999997</c:v>
                </c:pt>
                <c:pt idx="13886">
                  <c:v>5.9178148999999998</c:v>
                </c:pt>
                <c:pt idx="13887">
                  <c:v>5.9178148999999998</c:v>
                </c:pt>
                <c:pt idx="13888">
                  <c:v>5.9208908999999998</c:v>
                </c:pt>
                <c:pt idx="13889">
                  <c:v>5.9208908999999998</c:v>
                </c:pt>
                <c:pt idx="13890">
                  <c:v>5.9239668999999999</c:v>
                </c:pt>
                <c:pt idx="13891">
                  <c:v>5.9270429</c:v>
                </c:pt>
                <c:pt idx="13892">
                  <c:v>5.9301179000000008</c:v>
                </c:pt>
                <c:pt idx="13893">
                  <c:v>5.9331939000000009</c:v>
                </c:pt>
                <c:pt idx="13894">
                  <c:v>5.9362698999999992</c:v>
                </c:pt>
                <c:pt idx="13895">
                  <c:v>5.9393458999999993</c:v>
                </c:pt>
                <c:pt idx="13896">
                  <c:v>5.9424218999999994</c:v>
                </c:pt>
                <c:pt idx="13897">
                  <c:v>5.9424218999999994</c:v>
                </c:pt>
                <c:pt idx="13898">
                  <c:v>5.9454969000000002</c:v>
                </c:pt>
                <c:pt idx="13899">
                  <c:v>5.9454969000000002</c:v>
                </c:pt>
                <c:pt idx="13900">
                  <c:v>5.9485729000000003</c:v>
                </c:pt>
                <c:pt idx="13901">
                  <c:v>5.9516489000000004</c:v>
                </c:pt>
                <c:pt idx="13902">
                  <c:v>5.9547238999999994</c:v>
                </c:pt>
                <c:pt idx="13903">
                  <c:v>5.9547238999999994</c:v>
                </c:pt>
                <c:pt idx="13904">
                  <c:v>5.9578009000000005</c:v>
                </c:pt>
                <c:pt idx="13905">
                  <c:v>5.9608758999999996</c:v>
                </c:pt>
                <c:pt idx="13906">
                  <c:v>5.9608758999999996</c:v>
                </c:pt>
                <c:pt idx="13907">
                  <c:v>5.9639518999999996</c:v>
                </c:pt>
                <c:pt idx="13908">
                  <c:v>5.9670278999999997</c:v>
                </c:pt>
                <c:pt idx="13909">
                  <c:v>5.9701029000000005</c:v>
                </c:pt>
                <c:pt idx="13910">
                  <c:v>5.9701029000000005</c:v>
                </c:pt>
                <c:pt idx="13911">
                  <c:v>5.9731789000000006</c:v>
                </c:pt>
                <c:pt idx="13912">
                  <c:v>5.9762549000000007</c:v>
                </c:pt>
                <c:pt idx="13913">
                  <c:v>5.9793309000000008</c:v>
                </c:pt>
                <c:pt idx="13914">
                  <c:v>5.9824069000000009</c:v>
                </c:pt>
                <c:pt idx="13915">
                  <c:v>5.9854818999999999</c:v>
                </c:pt>
                <c:pt idx="13916">
                  <c:v>5.9885579</c:v>
                </c:pt>
                <c:pt idx="13917">
                  <c:v>5.9947099000000001</c:v>
                </c:pt>
                <c:pt idx="13918">
                  <c:v>5.9977859000000002</c:v>
                </c:pt>
                <c:pt idx="13919">
                  <c:v>6.0008608999999993</c:v>
                </c:pt>
                <c:pt idx="13920">
                  <c:v>6.0008608999999993</c:v>
                </c:pt>
                <c:pt idx="13921">
                  <c:v>6.0008608999999993</c:v>
                </c:pt>
                <c:pt idx="13922">
                  <c:v>6.0039368999999994</c:v>
                </c:pt>
                <c:pt idx="13923">
                  <c:v>6.0070128999999994</c:v>
                </c:pt>
                <c:pt idx="13924">
                  <c:v>6.0070128999999994</c:v>
                </c:pt>
                <c:pt idx="13925">
                  <c:v>6.0070128999999994</c:v>
                </c:pt>
                <c:pt idx="13926">
                  <c:v>6.0100888999999995</c:v>
                </c:pt>
                <c:pt idx="13927">
                  <c:v>6.0162399000000004</c:v>
                </c:pt>
                <c:pt idx="13928">
                  <c:v>6.0223919000000006</c:v>
                </c:pt>
                <c:pt idx="13929">
                  <c:v>6.0223919000000006</c:v>
                </c:pt>
                <c:pt idx="13930">
                  <c:v>6.0254679000000007</c:v>
                </c:pt>
                <c:pt idx="13931">
                  <c:v>6.0285439000000007</c:v>
                </c:pt>
                <c:pt idx="13932">
                  <c:v>6.0346948999999999</c:v>
                </c:pt>
                <c:pt idx="13933">
                  <c:v>6.0346948999999999</c:v>
                </c:pt>
                <c:pt idx="13934">
                  <c:v>6.0346948999999999</c:v>
                </c:pt>
                <c:pt idx="13935">
                  <c:v>6.0346948999999999</c:v>
                </c:pt>
                <c:pt idx="13936">
                  <c:v>6.0377708999999999</c:v>
                </c:pt>
                <c:pt idx="13937">
                  <c:v>6.0408459000000008</c:v>
                </c:pt>
                <c:pt idx="13938">
                  <c:v>6.0439229000000001</c:v>
                </c:pt>
                <c:pt idx="13939">
                  <c:v>6.0439229000000001</c:v>
                </c:pt>
                <c:pt idx="13940">
                  <c:v>6.0469978999999991</c:v>
                </c:pt>
                <c:pt idx="13941">
                  <c:v>6.0500738999999992</c:v>
                </c:pt>
                <c:pt idx="13942">
                  <c:v>6.0531498999999993</c:v>
                </c:pt>
                <c:pt idx="13943">
                  <c:v>6.0562249000000001</c:v>
                </c:pt>
                <c:pt idx="13944">
                  <c:v>6.0593018999999995</c:v>
                </c:pt>
                <c:pt idx="13945">
                  <c:v>6.0593018999999995</c:v>
                </c:pt>
                <c:pt idx="13946">
                  <c:v>6.0562249000000001</c:v>
                </c:pt>
                <c:pt idx="13947">
                  <c:v>6.0562249000000001</c:v>
                </c:pt>
                <c:pt idx="13948">
                  <c:v>6.0562249000000001</c:v>
                </c:pt>
                <c:pt idx="13949">
                  <c:v>6.0562249000000001</c:v>
                </c:pt>
                <c:pt idx="13950">
                  <c:v>6.0562249000000001</c:v>
                </c:pt>
                <c:pt idx="13951">
                  <c:v>6.0562249000000001</c:v>
                </c:pt>
                <c:pt idx="13952">
                  <c:v>6.0623769000000003</c:v>
                </c:pt>
                <c:pt idx="13953">
                  <c:v>6.0685289000000004</c:v>
                </c:pt>
                <c:pt idx="13954">
                  <c:v>6.0746798999999996</c:v>
                </c:pt>
                <c:pt idx="13955">
                  <c:v>6.0808318999999997</c:v>
                </c:pt>
                <c:pt idx="13956">
                  <c:v>6.0808318999999997</c:v>
                </c:pt>
                <c:pt idx="13957">
                  <c:v>6.0808318999999997</c:v>
                </c:pt>
                <c:pt idx="13958">
                  <c:v>6.0808318999999997</c:v>
                </c:pt>
                <c:pt idx="13959">
                  <c:v>6.0808318999999997</c:v>
                </c:pt>
                <c:pt idx="13960">
                  <c:v>6.0777558999999997</c:v>
                </c:pt>
                <c:pt idx="13961">
                  <c:v>6.0808318999999997</c:v>
                </c:pt>
                <c:pt idx="13962">
                  <c:v>6.0839069000000006</c:v>
                </c:pt>
                <c:pt idx="13963">
                  <c:v>6.0869838999999999</c:v>
                </c:pt>
                <c:pt idx="13964">
                  <c:v>6.0869838999999999</c:v>
                </c:pt>
                <c:pt idx="13965">
                  <c:v>6.0900589000000007</c:v>
                </c:pt>
                <c:pt idx="13966">
                  <c:v>6.0931349000000008</c:v>
                </c:pt>
                <c:pt idx="13967">
                  <c:v>6.0962109000000009</c:v>
                </c:pt>
                <c:pt idx="13968">
                  <c:v>6.1023628999999993</c:v>
                </c:pt>
                <c:pt idx="13969">
                  <c:v>6.1054379000000001</c:v>
                </c:pt>
                <c:pt idx="13970">
                  <c:v>6.1054379000000001</c:v>
                </c:pt>
                <c:pt idx="13971">
                  <c:v>6.1054379000000001</c:v>
                </c:pt>
                <c:pt idx="13972">
                  <c:v>6.1023628999999993</c:v>
                </c:pt>
                <c:pt idx="13973">
                  <c:v>6.1023628999999993</c:v>
                </c:pt>
                <c:pt idx="13974">
                  <c:v>6.0992858999999999</c:v>
                </c:pt>
                <c:pt idx="13975">
                  <c:v>6.1023628999999993</c:v>
                </c:pt>
                <c:pt idx="13976">
                  <c:v>6.1023628999999993</c:v>
                </c:pt>
                <c:pt idx="13977">
                  <c:v>6.1054379000000001</c:v>
                </c:pt>
                <c:pt idx="13978">
                  <c:v>6.1085139000000002</c:v>
                </c:pt>
                <c:pt idx="13979">
                  <c:v>6.1115899000000002</c:v>
                </c:pt>
                <c:pt idx="13980">
                  <c:v>6.1146648999999993</c:v>
                </c:pt>
                <c:pt idx="13981">
                  <c:v>6.1177419000000004</c:v>
                </c:pt>
                <c:pt idx="13982">
                  <c:v>6.1208168999999994</c:v>
                </c:pt>
                <c:pt idx="13983">
                  <c:v>6.1208168999999994</c:v>
                </c:pt>
                <c:pt idx="13984">
                  <c:v>6.1208168999999994</c:v>
                </c:pt>
                <c:pt idx="13985">
                  <c:v>6.1238928999999995</c:v>
                </c:pt>
                <c:pt idx="13986">
                  <c:v>6.1208168999999994</c:v>
                </c:pt>
                <c:pt idx="13987">
                  <c:v>6.1238928999999995</c:v>
                </c:pt>
                <c:pt idx="13988">
                  <c:v>6.1269688999999996</c:v>
                </c:pt>
                <c:pt idx="13989">
                  <c:v>6.1300439000000004</c:v>
                </c:pt>
                <c:pt idx="13990">
                  <c:v>6.1300439000000004</c:v>
                </c:pt>
                <c:pt idx="13991">
                  <c:v>6.1331199000000005</c:v>
                </c:pt>
                <c:pt idx="13992">
                  <c:v>6.1331199000000005</c:v>
                </c:pt>
                <c:pt idx="13993">
                  <c:v>6.1361959000000006</c:v>
                </c:pt>
                <c:pt idx="13994">
                  <c:v>6.1392719000000007</c:v>
                </c:pt>
                <c:pt idx="13995">
                  <c:v>6.1423468999999997</c:v>
                </c:pt>
                <c:pt idx="13996">
                  <c:v>6.1392719000000007</c:v>
                </c:pt>
                <c:pt idx="13997">
                  <c:v>6.1392719000000007</c:v>
                </c:pt>
                <c:pt idx="13998">
                  <c:v>6.1423468999999997</c:v>
                </c:pt>
                <c:pt idx="13999">
                  <c:v>6.1454228999999998</c:v>
                </c:pt>
                <c:pt idx="14000">
                  <c:v>6.1454228999999998</c:v>
                </c:pt>
                <c:pt idx="14001">
                  <c:v>6.1484988999999999</c:v>
                </c:pt>
                <c:pt idx="14002">
                  <c:v>6.1515749</c:v>
                </c:pt>
                <c:pt idx="14003">
                  <c:v>6.1546509</c:v>
                </c:pt>
                <c:pt idx="14004">
                  <c:v>6.1577259000000009</c:v>
                </c:pt>
                <c:pt idx="14005">
                  <c:v>6.1608018999999992</c:v>
                </c:pt>
                <c:pt idx="14006">
                  <c:v>6.1638778999999992</c:v>
                </c:pt>
                <c:pt idx="14007">
                  <c:v>6.1638778999999992</c:v>
                </c:pt>
                <c:pt idx="14008">
                  <c:v>6.1669538999999993</c:v>
                </c:pt>
                <c:pt idx="14009">
                  <c:v>6.1700298999999994</c:v>
                </c:pt>
                <c:pt idx="14010">
                  <c:v>6.1700298999999994</c:v>
                </c:pt>
                <c:pt idx="14011">
                  <c:v>6.1700298999999994</c:v>
                </c:pt>
                <c:pt idx="14012">
                  <c:v>6.1731049000000002</c:v>
                </c:pt>
                <c:pt idx="14013">
                  <c:v>6.1731049000000002</c:v>
                </c:pt>
                <c:pt idx="14014">
                  <c:v>6.1731049000000002</c:v>
                </c:pt>
                <c:pt idx="14015">
                  <c:v>6.1731049000000002</c:v>
                </c:pt>
                <c:pt idx="14016">
                  <c:v>6.1731049000000002</c:v>
                </c:pt>
                <c:pt idx="14017">
                  <c:v>6.1761809000000003</c:v>
                </c:pt>
                <c:pt idx="14018">
                  <c:v>6.1792569000000004</c:v>
                </c:pt>
                <c:pt idx="14019">
                  <c:v>6.1792569000000004</c:v>
                </c:pt>
                <c:pt idx="14020">
                  <c:v>6.1823329000000005</c:v>
                </c:pt>
                <c:pt idx="14021">
                  <c:v>6.1854089000000005</c:v>
                </c:pt>
                <c:pt idx="14022">
                  <c:v>6.1854089000000005</c:v>
                </c:pt>
                <c:pt idx="14023">
                  <c:v>6.1854089000000005</c:v>
                </c:pt>
                <c:pt idx="14024">
                  <c:v>6.1854089000000005</c:v>
                </c:pt>
                <c:pt idx="14025">
                  <c:v>6.1854089000000005</c:v>
                </c:pt>
                <c:pt idx="14026">
                  <c:v>6.1854089000000005</c:v>
                </c:pt>
                <c:pt idx="14027">
                  <c:v>6.1884838999999996</c:v>
                </c:pt>
                <c:pt idx="14028">
                  <c:v>6.1915598999999997</c:v>
                </c:pt>
                <c:pt idx="14029">
                  <c:v>6.1946358999999998</c:v>
                </c:pt>
                <c:pt idx="14030">
                  <c:v>6.1946358999999998</c:v>
                </c:pt>
                <c:pt idx="14031">
                  <c:v>6.1946358999999998</c:v>
                </c:pt>
                <c:pt idx="14032">
                  <c:v>6.1977118999999998</c:v>
                </c:pt>
                <c:pt idx="14033">
                  <c:v>6.1977118999999998</c:v>
                </c:pt>
                <c:pt idx="14034">
                  <c:v>6.1977118999999998</c:v>
                </c:pt>
                <c:pt idx="14035">
                  <c:v>6.2007878999999999</c:v>
                </c:pt>
                <c:pt idx="14036">
                  <c:v>6.2007878999999999</c:v>
                </c:pt>
                <c:pt idx="14037">
                  <c:v>6.2038629000000007</c:v>
                </c:pt>
                <c:pt idx="14038">
                  <c:v>6.2069389000000008</c:v>
                </c:pt>
                <c:pt idx="14039">
                  <c:v>6.2100149000000009</c:v>
                </c:pt>
                <c:pt idx="14040">
                  <c:v>6.2130908999999992</c:v>
                </c:pt>
                <c:pt idx="14041">
                  <c:v>6.2130908999999992</c:v>
                </c:pt>
                <c:pt idx="14042">
                  <c:v>6.2161668999999993</c:v>
                </c:pt>
                <c:pt idx="14043">
                  <c:v>6.2161668999999993</c:v>
                </c:pt>
                <c:pt idx="14044">
                  <c:v>6.2192419000000001</c:v>
                </c:pt>
                <c:pt idx="14045">
                  <c:v>6.2223179000000002</c:v>
                </c:pt>
                <c:pt idx="14046">
                  <c:v>6.2223179000000002</c:v>
                </c:pt>
                <c:pt idx="14047">
                  <c:v>6.2223179000000002</c:v>
                </c:pt>
                <c:pt idx="14048">
                  <c:v>6.2223179000000002</c:v>
                </c:pt>
                <c:pt idx="14049">
                  <c:v>6.2223179000000002</c:v>
                </c:pt>
                <c:pt idx="14050">
                  <c:v>6.2253939000000003</c:v>
                </c:pt>
                <c:pt idx="14051">
                  <c:v>6.2284699000000003</c:v>
                </c:pt>
                <c:pt idx="14052">
                  <c:v>6.2284699000000003</c:v>
                </c:pt>
                <c:pt idx="14053">
                  <c:v>6.2315459000000004</c:v>
                </c:pt>
                <c:pt idx="14054">
                  <c:v>6.2315459000000004</c:v>
                </c:pt>
                <c:pt idx="14055">
                  <c:v>6.2315459000000004</c:v>
                </c:pt>
                <c:pt idx="14056">
                  <c:v>6.2315459000000004</c:v>
                </c:pt>
                <c:pt idx="14057">
                  <c:v>6.2346208999999995</c:v>
                </c:pt>
                <c:pt idx="14058">
                  <c:v>6.2376968999999995</c:v>
                </c:pt>
                <c:pt idx="14059">
                  <c:v>6.2376968999999995</c:v>
                </c:pt>
                <c:pt idx="14060">
                  <c:v>6.2407728999999996</c:v>
                </c:pt>
                <c:pt idx="14061">
                  <c:v>6.2407728999999996</c:v>
                </c:pt>
                <c:pt idx="14062">
                  <c:v>6.2407728999999996</c:v>
                </c:pt>
                <c:pt idx="14063">
                  <c:v>6.2407728999999996</c:v>
                </c:pt>
                <c:pt idx="14064">
                  <c:v>6.2407728999999996</c:v>
                </c:pt>
                <c:pt idx="14065">
                  <c:v>6.2438479000000005</c:v>
                </c:pt>
                <c:pt idx="14066">
                  <c:v>6.2469248999999998</c:v>
                </c:pt>
                <c:pt idx="14067">
                  <c:v>6.2499999000000006</c:v>
                </c:pt>
                <c:pt idx="14068">
                  <c:v>6.2530759000000007</c:v>
                </c:pt>
                <c:pt idx="14069">
                  <c:v>6.2530759000000007</c:v>
                </c:pt>
                <c:pt idx="14070">
                  <c:v>6.2530759000000007</c:v>
                </c:pt>
                <c:pt idx="14071">
                  <c:v>6.2530759000000007</c:v>
                </c:pt>
                <c:pt idx="14072">
                  <c:v>6.2530759000000007</c:v>
                </c:pt>
                <c:pt idx="14073">
                  <c:v>6.2530759000000007</c:v>
                </c:pt>
                <c:pt idx="14074">
                  <c:v>6.2561519000000008</c:v>
                </c:pt>
                <c:pt idx="14075">
                  <c:v>6.2592268999999998</c:v>
                </c:pt>
                <c:pt idx="14076">
                  <c:v>6.2592268999999998</c:v>
                </c:pt>
                <c:pt idx="14077">
                  <c:v>6.2592268999999998</c:v>
                </c:pt>
                <c:pt idx="14078">
                  <c:v>6.2623028999999999</c:v>
                </c:pt>
                <c:pt idx="14079">
                  <c:v>6.2653789</c:v>
                </c:pt>
                <c:pt idx="14080">
                  <c:v>6.2684549000000001</c:v>
                </c:pt>
                <c:pt idx="14081">
                  <c:v>6.2684549000000001</c:v>
                </c:pt>
                <c:pt idx="14082">
                  <c:v>6.2715309000000001</c:v>
                </c:pt>
                <c:pt idx="14083">
                  <c:v>6.2715309000000001</c:v>
                </c:pt>
                <c:pt idx="14084">
                  <c:v>6.2715309000000001</c:v>
                </c:pt>
                <c:pt idx="14085">
                  <c:v>6.2715309000000001</c:v>
                </c:pt>
                <c:pt idx="14086">
                  <c:v>6.2746058999999992</c:v>
                </c:pt>
                <c:pt idx="14087">
                  <c:v>6.2776818999999993</c:v>
                </c:pt>
                <c:pt idx="14088">
                  <c:v>6.2776818999999993</c:v>
                </c:pt>
                <c:pt idx="14089">
                  <c:v>6.2776818999999993</c:v>
                </c:pt>
                <c:pt idx="14090">
                  <c:v>6.2776818999999993</c:v>
                </c:pt>
                <c:pt idx="14091">
                  <c:v>6.2807578999999993</c:v>
                </c:pt>
                <c:pt idx="14092">
                  <c:v>6.2807578999999993</c:v>
                </c:pt>
                <c:pt idx="14093">
                  <c:v>6.2807578999999993</c:v>
                </c:pt>
                <c:pt idx="14094">
                  <c:v>6.2807578999999993</c:v>
                </c:pt>
                <c:pt idx="14095">
                  <c:v>6.2838338999999994</c:v>
                </c:pt>
                <c:pt idx="14096">
                  <c:v>6.2838338999999994</c:v>
                </c:pt>
                <c:pt idx="14097">
                  <c:v>6.2869098999999995</c:v>
                </c:pt>
                <c:pt idx="14098">
                  <c:v>6.2869098999999995</c:v>
                </c:pt>
                <c:pt idx="14099">
                  <c:v>6.2899849000000003</c:v>
                </c:pt>
                <c:pt idx="14100">
                  <c:v>6.2899849000000003</c:v>
                </c:pt>
                <c:pt idx="14101">
                  <c:v>6.2899849000000003</c:v>
                </c:pt>
                <c:pt idx="14102">
                  <c:v>6.2930609000000004</c:v>
                </c:pt>
                <c:pt idx="14103">
                  <c:v>6.2930609000000004</c:v>
                </c:pt>
                <c:pt idx="14104">
                  <c:v>6.2930609000000004</c:v>
                </c:pt>
                <c:pt idx="14105">
                  <c:v>6.2961369000000005</c:v>
                </c:pt>
                <c:pt idx="14106">
                  <c:v>6.2961369000000005</c:v>
                </c:pt>
                <c:pt idx="14107">
                  <c:v>6.2992129000000006</c:v>
                </c:pt>
                <c:pt idx="14108">
                  <c:v>6.2992129000000006</c:v>
                </c:pt>
                <c:pt idx="14109">
                  <c:v>6.3022889000000006</c:v>
                </c:pt>
                <c:pt idx="14110">
                  <c:v>6.3053638999999997</c:v>
                </c:pt>
                <c:pt idx="14111">
                  <c:v>6.3053638999999997</c:v>
                </c:pt>
                <c:pt idx="14112">
                  <c:v>6.3084398999999998</c:v>
                </c:pt>
                <c:pt idx="14113">
                  <c:v>6.3084398999999998</c:v>
                </c:pt>
                <c:pt idx="14114">
                  <c:v>6.3115158999999998</c:v>
                </c:pt>
                <c:pt idx="14115">
                  <c:v>6.3145918999999999</c:v>
                </c:pt>
                <c:pt idx="14116">
                  <c:v>6.3145918999999999</c:v>
                </c:pt>
                <c:pt idx="14117">
                  <c:v>6.3176679</c:v>
                </c:pt>
                <c:pt idx="14118">
                  <c:v>6.3176679</c:v>
                </c:pt>
                <c:pt idx="14119">
                  <c:v>6.3176679</c:v>
                </c:pt>
                <c:pt idx="14120">
                  <c:v>6.3176679</c:v>
                </c:pt>
                <c:pt idx="14121">
                  <c:v>6.3176679</c:v>
                </c:pt>
                <c:pt idx="14122">
                  <c:v>6.3176679</c:v>
                </c:pt>
                <c:pt idx="14123">
                  <c:v>6.3207429000000008</c:v>
                </c:pt>
                <c:pt idx="14124">
                  <c:v>6.3238189000000009</c:v>
                </c:pt>
                <c:pt idx="14125">
                  <c:v>6.3238189000000009</c:v>
                </c:pt>
                <c:pt idx="14126">
                  <c:v>6.3238189000000009</c:v>
                </c:pt>
                <c:pt idx="14127">
                  <c:v>6.3238189000000009</c:v>
                </c:pt>
                <c:pt idx="14128">
                  <c:v>6.3268948999999992</c:v>
                </c:pt>
                <c:pt idx="14129">
                  <c:v>6.3268948999999992</c:v>
                </c:pt>
                <c:pt idx="14130">
                  <c:v>6.3299708999999993</c:v>
                </c:pt>
                <c:pt idx="14131">
                  <c:v>6.3299708999999993</c:v>
                </c:pt>
                <c:pt idx="14132">
                  <c:v>6.3299708999999993</c:v>
                </c:pt>
                <c:pt idx="14133">
                  <c:v>6.3299708999999993</c:v>
                </c:pt>
                <c:pt idx="14134">
                  <c:v>6.3299708999999993</c:v>
                </c:pt>
                <c:pt idx="14135">
                  <c:v>6.3299708999999993</c:v>
                </c:pt>
                <c:pt idx="14136">
                  <c:v>6.3330468999999994</c:v>
                </c:pt>
                <c:pt idx="14137">
                  <c:v>6.3330468999999994</c:v>
                </c:pt>
                <c:pt idx="14138">
                  <c:v>6.3330468999999994</c:v>
                </c:pt>
                <c:pt idx="14139">
                  <c:v>6.3330468999999994</c:v>
                </c:pt>
                <c:pt idx="14140">
                  <c:v>6.3361219000000002</c:v>
                </c:pt>
                <c:pt idx="14141">
                  <c:v>6.3361219000000002</c:v>
                </c:pt>
                <c:pt idx="14142">
                  <c:v>6.3361219000000002</c:v>
                </c:pt>
                <c:pt idx="14143">
                  <c:v>6.3361219000000002</c:v>
                </c:pt>
                <c:pt idx="14144">
                  <c:v>6.3361219000000002</c:v>
                </c:pt>
                <c:pt idx="14145">
                  <c:v>6.3391979000000003</c:v>
                </c:pt>
                <c:pt idx="14146">
                  <c:v>6.3391979000000003</c:v>
                </c:pt>
                <c:pt idx="14147">
                  <c:v>6.3391979000000003</c:v>
                </c:pt>
                <c:pt idx="14148">
                  <c:v>6.3391979000000003</c:v>
                </c:pt>
                <c:pt idx="14149">
                  <c:v>6.3391979000000003</c:v>
                </c:pt>
                <c:pt idx="14150">
                  <c:v>6.3391979000000003</c:v>
                </c:pt>
                <c:pt idx="14151">
                  <c:v>6.3391979000000003</c:v>
                </c:pt>
                <c:pt idx="14152">
                  <c:v>6.3391979000000003</c:v>
                </c:pt>
                <c:pt idx="14153">
                  <c:v>6.3453499000000004</c:v>
                </c:pt>
                <c:pt idx="14154">
                  <c:v>6.3453499000000004</c:v>
                </c:pt>
                <c:pt idx="14155">
                  <c:v>6.3484259000000005</c:v>
                </c:pt>
                <c:pt idx="14156">
                  <c:v>6.3484259000000005</c:v>
                </c:pt>
                <c:pt idx="14157">
                  <c:v>6.3515008999999996</c:v>
                </c:pt>
                <c:pt idx="14158">
                  <c:v>6.3545768999999996</c:v>
                </c:pt>
                <c:pt idx="14159">
                  <c:v>6.3576519000000005</c:v>
                </c:pt>
                <c:pt idx="14160">
                  <c:v>6.3607288999999998</c:v>
                </c:pt>
                <c:pt idx="14161">
                  <c:v>6.3607288999999998</c:v>
                </c:pt>
                <c:pt idx="14162">
                  <c:v>6.3668799000000007</c:v>
                </c:pt>
                <c:pt idx="14163">
                  <c:v>6.3668799000000007</c:v>
                </c:pt>
                <c:pt idx="14164">
                  <c:v>6.3699559000000008</c:v>
                </c:pt>
                <c:pt idx="14165">
                  <c:v>6.3730308999999998</c:v>
                </c:pt>
                <c:pt idx="14166">
                  <c:v>6.3761078999999992</c:v>
                </c:pt>
                <c:pt idx="14167">
                  <c:v>6.3761078999999992</c:v>
                </c:pt>
                <c:pt idx="14168">
                  <c:v>6.3761078999999992</c:v>
                </c:pt>
                <c:pt idx="14169">
                  <c:v>6.3761078999999992</c:v>
                </c:pt>
                <c:pt idx="14170">
                  <c:v>6.3761078999999992</c:v>
                </c:pt>
                <c:pt idx="14171">
                  <c:v>6.3761078999999992</c:v>
                </c:pt>
                <c:pt idx="14172">
                  <c:v>6.3761078999999992</c:v>
                </c:pt>
                <c:pt idx="14173">
                  <c:v>6.3761078999999992</c:v>
                </c:pt>
                <c:pt idx="14174">
                  <c:v>6.3761078999999992</c:v>
                </c:pt>
                <c:pt idx="14175">
                  <c:v>6.3761078999999992</c:v>
                </c:pt>
                <c:pt idx="14176">
                  <c:v>6.3791829</c:v>
                </c:pt>
                <c:pt idx="14177">
                  <c:v>6.3822589000000001</c:v>
                </c:pt>
                <c:pt idx="14178">
                  <c:v>6.3822589000000001</c:v>
                </c:pt>
                <c:pt idx="14179">
                  <c:v>6.3822589000000001</c:v>
                </c:pt>
                <c:pt idx="14180">
                  <c:v>6.3853349000000001</c:v>
                </c:pt>
                <c:pt idx="14181">
                  <c:v>6.3884098999999992</c:v>
                </c:pt>
                <c:pt idx="14182">
                  <c:v>6.3884098999999992</c:v>
                </c:pt>
                <c:pt idx="14183">
                  <c:v>6.3853349000000001</c:v>
                </c:pt>
                <c:pt idx="14184">
                  <c:v>6.3822589000000001</c:v>
                </c:pt>
                <c:pt idx="14185">
                  <c:v>6.3822589000000001</c:v>
                </c:pt>
                <c:pt idx="14186">
                  <c:v>6.3853349000000001</c:v>
                </c:pt>
                <c:pt idx="14187">
                  <c:v>6.3853349000000001</c:v>
                </c:pt>
                <c:pt idx="14188">
                  <c:v>6.3822589000000001</c:v>
                </c:pt>
                <c:pt idx="14189">
                  <c:v>6.3853349000000001</c:v>
                </c:pt>
                <c:pt idx="14190">
                  <c:v>6.3884098999999992</c:v>
                </c:pt>
                <c:pt idx="14191">
                  <c:v>6.3914858999999993</c:v>
                </c:pt>
                <c:pt idx="14192">
                  <c:v>6.3914858999999993</c:v>
                </c:pt>
                <c:pt idx="14193">
                  <c:v>6.3914858999999993</c:v>
                </c:pt>
                <c:pt idx="14194">
                  <c:v>6.3945618999999994</c:v>
                </c:pt>
                <c:pt idx="14195">
                  <c:v>6.3945618999999994</c:v>
                </c:pt>
                <c:pt idx="14196">
                  <c:v>6.3945618999999994</c:v>
                </c:pt>
                <c:pt idx="14197">
                  <c:v>6.3945618999999994</c:v>
                </c:pt>
                <c:pt idx="14198">
                  <c:v>6.3945618999999994</c:v>
                </c:pt>
                <c:pt idx="14199">
                  <c:v>6.3976378999999994</c:v>
                </c:pt>
                <c:pt idx="14200">
                  <c:v>6.4007138999999995</c:v>
                </c:pt>
                <c:pt idx="14201">
                  <c:v>6.4037889000000003</c:v>
                </c:pt>
                <c:pt idx="14202">
                  <c:v>6.4068649000000004</c:v>
                </c:pt>
                <c:pt idx="14203">
                  <c:v>6.4099409000000005</c:v>
                </c:pt>
                <c:pt idx="14204">
                  <c:v>6.4130169000000006</c:v>
                </c:pt>
                <c:pt idx="14205">
                  <c:v>6.4191678999999997</c:v>
                </c:pt>
                <c:pt idx="14206">
                  <c:v>6.4253198999999999</c:v>
                </c:pt>
                <c:pt idx="14207">
                  <c:v>6.4253198999999999</c:v>
                </c:pt>
                <c:pt idx="14208">
                  <c:v>6.4222438999999998</c:v>
                </c:pt>
                <c:pt idx="14209">
                  <c:v>6.4222438999999998</c:v>
                </c:pt>
                <c:pt idx="14210">
                  <c:v>6.4222438999999998</c:v>
                </c:pt>
                <c:pt idx="14211">
                  <c:v>6.4191678999999997</c:v>
                </c:pt>
                <c:pt idx="14212">
                  <c:v>6.4191678999999997</c:v>
                </c:pt>
                <c:pt idx="14213">
                  <c:v>6.4222438999999998</c:v>
                </c:pt>
                <c:pt idx="14214">
                  <c:v>6.4253198999999999</c:v>
                </c:pt>
                <c:pt idx="14215">
                  <c:v>6.4314709000000008</c:v>
                </c:pt>
                <c:pt idx="14216">
                  <c:v>6.4376228999999991</c:v>
                </c:pt>
                <c:pt idx="14217">
                  <c:v>6.4376228999999991</c:v>
                </c:pt>
                <c:pt idx="14218">
                  <c:v>6.4406988999999992</c:v>
                </c:pt>
                <c:pt idx="14219">
                  <c:v>6.4406988999999992</c:v>
                </c:pt>
                <c:pt idx="14220">
                  <c:v>6.4437748999999993</c:v>
                </c:pt>
                <c:pt idx="14221">
                  <c:v>6.4437748999999993</c:v>
                </c:pt>
                <c:pt idx="14222">
                  <c:v>6.4468499000000001</c:v>
                </c:pt>
                <c:pt idx="14223">
                  <c:v>6.4468499000000001</c:v>
                </c:pt>
                <c:pt idx="14224">
                  <c:v>6.4468499000000001</c:v>
                </c:pt>
                <c:pt idx="14225">
                  <c:v>6.4468499000000001</c:v>
                </c:pt>
                <c:pt idx="14226">
                  <c:v>6.4468499000000001</c:v>
                </c:pt>
                <c:pt idx="14227">
                  <c:v>6.4499259000000002</c:v>
                </c:pt>
                <c:pt idx="14228">
                  <c:v>6.4560779000000004</c:v>
                </c:pt>
                <c:pt idx="14229">
                  <c:v>6.4622288999999995</c:v>
                </c:pt>
                <c:pt idx="14230">
                  <c:v>6.4653048999999996</c:v>
                </c:pt>
                <c:pt idx="14231">
                  <c:v>6.4653048999999996</c:v>
                </c:pt>
                <c:pt idx="14232">
                  <c:v>6.4653048999999996</c:v>
                </c:pt>
                <c:pt idx="14233">
                  <c:v>6.4653048999999996</c:v>
                </c:pt>
                <c:pt idx="14234">
                  <c:v>6.4683808999999997</c:v>
                </c:pt>
                <c:pt idx="14235">
                  <c:v>6.4683808999999997</c:v>
                </c:pt>
                <c:pt idx="14236">
                  <c:v>6.4683808999999997</c:v>
                </c:pt>
                <c:pt idx="14237">
                  <c:v>6.4683808999999997</c:v>
                </c:pt>
                <c:pt idx="14238">
                  <c:v>6.4683808999999997</c:v>
                </c:pt>
                <c:pt idx="14239">
                  <c:v>6.4745328999999998</c:v>
                </c:pt>
                <c:pt idx="14240">
                  <c:v>6.4776079000000006</c:v>
                </c:pt>
                <c:pt idx="14241">
                  <c:v>6.4776079000000006</c:v>
                </c:pt>
                <c:pt idx="14242">
                  <c:v>6.4837599000000008</c:v>
                </c:pt>
                <c:pt idx="14243">
                  <c:v>6.4868359000000009</c:v>
                </c:pt>
                <c:pt idx="14244">
                  <c:v>6.4868359000000009</c:v>
                </c:pt>
                <c:pt idx="14245">
                  <c:v>6.4868359000000009</c:v>
                </c:pt>
                <c:pt idx="14246">
                  <c:v>6.4899118999999992</c:v>
                </c:pt>
                <c:pt idx="14247">
                  <c:v>6.4929869</c:v>
                </c:pt>
                <c:pt idx="14248">
                  <c:v>6.4929869</c:v>
                </c:pt>
                <c:pt idx="14249">
                  <c:v>6.4929869</c:v>
                </c:pt>
                <c:pt idx="14250">
                  <c:v>6.4929869</c:v>
                </c:pt>
                <c:pt idx="14251">
                  <c:v>6.4960629000000001</c:v>
                </c:pt>
                <c:pt idx="14252">
                  <c:v>6.4991389000000002</c:v>
                </c:pt>
                <c:pt idx="14253">
                  <c:v>6.5022149000000002</c:v>
                </c:pt>
                <c:pt idx="14254">
                  <c:v>6.5052909000000003</c:v>
                </c:pt>
                <c:pt idx="14255">
                  <c:v>6.5052909000000003</c:v>
                </c:pt>
                <c:pt idx="14256">
                  <c:v>6.5052909000000003</c:v>
                </c:pt>
                <c:pt idx="14257">
                  <c:v>6.5052909000000003</c:v>
                </c:pt>
                <c:pt idx="14258">
                  <c:v>6.5052909000000003</c:v>
                </c:pt>
                <c:pt idx="14259">
                  <c:v>6.5052909000000003</c:v>
                </c:pt>
                <c:pt idx="14260">
                  <c:v>6.5083658999999994</c:v>
                </c:pt>
                <c:pt idx="14261">
                  <c:v>6.5083658999999994</c:v>
                </c:pt>
                <c:pt idx="14262">
                  <c:v>6.5083658999999994</c:v>
                </c:pt>
                <c:pt idx="14263">
                  <c:v>6.5114418999999994</c:v>
                </c:pt>
                <c:pt idx="14264">
                  <c:v>6.5145178999999995</c:v>
                </c:pt>
                <c:pt idx="14265">
                  <c:v>6.5145178999999995</c:v>
                </c:pt>
                <c:pt idx="14266">
                  <c:v>6.5175938999999996</c:v>
                </c:pt>
                <c:pt idx="14267">
                  <c:v>6.5206698999999997</c:v>
                </c:pt>
                <c:pt idx="14268">
                  <c:v>6.5206698999999997</c:v>
                </c:pt>
                <c:pt idx="14269">
                  <c:v>6.5206698999999997</c:v>
                </c:pt>
                <c:pt idx="14270">
                  <c:v>6.5237449000000005</c:v>
                </c:pt>
                <c:pt idx="14271">
                  <c:v>6.5268209000000006</c:v>
                </c:pt>
                <c:pt idx="14272">
                  <c:v>6.5268209000000006</c:v>
                </c:pt>
                <c:pt idx="14273">
                  <c:v>6.5268209000000006</c:v>
                </c:pt>
                <c:pt idx="14274">
                  <c:v>6.5298969000000007</c:v>
                </c:pt>
                <c:pt idx="14275">
                  <c:v>6.5298969000000007</c:v>
                </c:pt>
                <c:pt idx="14276">
                  <c:v>6.5298969000000007</c:v>
                </c:pt>
                <c:pt idx="14277">
                  <c:v>6.5298969000000007</c:v>
                </c:pt>
                <c:pt idx="14278">
                  <c:v>6.5329718999999997</c:v>
                </c:pt>
                <c:pt idx="14279">
                  <c:v>6.5329718999999997</c:v>
                </c:pt>
                <c:pt idx="14280">
                  <c:v>6.5360478999999998</c:v>
                </c:pt>
                <c:pt idx="14281">
                  <c:v>6.5391238999999999</c:v>
                </c:pt>
                <c:pt idx="14282">
                  <c:v>6.5421999</c:v>
                </c:pt>
                <c:pt idx="14283">
                  <c:v>6.5421999</c:v>
                </c:pt>
                <c:pt idx="14284">
                  <c:v>6.5452759</c:v>
                </c:pt>
                <c:pt idx="14285">
                  <c:v>6.5483509000000009</c:v>
                </c:pt>
                <c:pt idx="14286">
                  <c:v>6.5483509000000009</c:v>
                </c:pt>
                <c:pt idx="14287">
                  <c:v>6.5483509000000009</c:v>
                </c:pt>
                <c:pt idx="14288">
                  <c:v>6.5514268999999992</c:v>
                </c:pt>
                <c:pt idx="14289">
                  <c:v>6.5514268999999992</c:v>
                </c:pt>
                <c:pt idx="14290">
                  <c:v>6.5545028999999992</c:v>
                </c:pt>
                <c:pt idx="14291">
                  <c:v>6.5575788999999993</c:v>
                </c:pt>
                <c:pt idx="14292">
                  <c:v>6.5606548999999994</c:v>
                </c:pt>
                <c:pt idx="14293">
                  <c:v>6.5606548999999994</c:v>
                </c:pt>
                <c:pt idx="14294">
                  <c:v>6.5637299000000002</c:v>
                </c:pt>
                <c:pt idx="14295">
                  <c:v>6.5668059000000003</c:v>
                </c:pt>
                <c:pt idx="14296">
                  <c:v>6.5698819000000004</c:v>
                </c:pt>
                <c:pt idx="14297">
                  <c:v>6.5698819000000004</c:v>
                </c:pt>
                <c:pt idx="14298">
                  <c:v>6.5729579000000005</c:v>
                </c:pt>
                <c:pt idx="14299">
                  <c:v>6.5729579000000005</c:v>
                </c:pt>
                <c:pt idx="14300">
                  <c:v>6.5729579000000005</c:v>
                </c:pt>
                <c:pt idx="14301">
                  <c:v>6.5760339000000005</c:v>
                </c:pt>
                <c:pt idx="14302">
                  <c:v>6.5760339000000005</c:v>
                </c:pt>
                <c:pt idx="14303">
                  <c:v>6.5791088999999996</c:v>
                </c:pt>
                <c:pt idx="14304">
                  <c:v>6.5821848999999997</c:v>
                </c:pt>
                <c:pt idx="14305">
                  <c:v>6.5821848999999997</c:v>
                </c:pt>
                <c:pt idx="14306">
                  <c:v>6.5852608999999998</c:v>
                </c:pt>
                <c:pt idx="14307">
                  <c:v>6.5883368999999998</c:v>
                </c:pt>
                <c:pt idx="14308">
                  <c:v>6.5914128999999999</c:v>
                </c:pt>
                <c:pt idx="14309">
                  <c:v>6.5914128999999999</c:v>
                </c:pt>
                <c:pt idx="14310">
                  <c:v>6.5944879000000007</c:v>
                </c:pt>
                <c:pt idx="14311">
                  <c:v>6.5975639000000008</c:v>
                </c:pt>
                <c:pt idx="14312">
                  <c:v>6.6006388999999999</c:v>
                </c:pt>
                <c:pt idx="14313">
                  <c:v>6.6006388999999999</c:v>
                </c:pt>
                <c:pt idx="14314">
                  <c:v>6.6037158999999992</c:v>
                </c:pt>
                <c:pt idx="14315">
                  <c:v>6.6067918999999993</c:v>
                </c:pt>
                <c:pt idx="14316">
                  <c:v>6.6067918999999993</c:v>
                </c:pt>
                <c:pt idx="14317">
                  <c:v>6.6067918999999993</c:v>
                </c:pt>
                <c:pt idx="14318">
                  <c:v>6.6067918999999993</c:v>
                </c:pt>
                <c:pt idx="14319">
                  <c:v>6.6098669000000001</c:v>
                </c:pt>
                <c:pt idx="14320">
                  <c:v>6.6129429000000002</c:v>
                </c:pt>
                <c:pt idx="14321">
                  <c:v>6.6129429000000002</c:v>
                </c:pt>
                <c:pt idx="14322">
                  <c:v>6.6129429000000002</c:v>
                </c:pt>
                <c:pt idx="14323">
                  <c:v>6.6160178999999992</c:v>
                </c:pt>
                <c:pt idx="14324">
                  <c:v>6.6190949000000003</c:v>
                </c:pt>
                <c:pt idx="14325">
                  <c:v>6.6190949000000003</c:v>
                </c:pt>
                <c:pt idx="14326">
                  <c:v>6.6190949000000003</c:v>
                </c:pt>
                <c:pt idx="14327">
                  <c:v>6.6190949000000003</c:v>
                </c:pt>
                <c:pt idx="14328">
                  <c:v>6.6221709000000004</c:v>
                </c:pt>
                <c:pt idx="14329">
                  <c:v>6.6221709000000004</c:v>
                </c:pt>
                <c:pt idx="14330">
                  <c:v>6.6221709000000004</c:v>
                </c:pt>
                <c:pt idx="14331">
                  <c:v>6.6221709000000004</c:v>
                </c:pt>
                <c:pt idx="14332">
                  <c:v>6.6252458999999995</c:v>
                </c:pt>
                <c:pt idx="14333">
                  <c:v>6.6283218999999995</c:v>
                </c:pt>
                <c:pt idx="14334">
                  <c:v>6.6283218999999995</c:v>
                </c:pt>
                <c:pt idx="14335">
                  <c:v>6.6313969000000004</c:v>
                </c:pt>
                <c:pt idx="14336">
                  <c:v>6.6313969000000004</c:v>
                </c:pt>
                <c:pt idx="14337">
                  <c:v>6.6344738999999997</c:v>
                </c:pt>
                <c:pt idx="14338">
                  <c:v>6.6375498999999998</c:v>
                </c:pt>
                <c:pt idx="14339">
                  <c:v>6.6375498999999998</c:v>
                </c:pt>
                <c:pt idx="14340">
                  <c:v>6.6406249000000006</c:v>
                </c:pt>
                <c:pt idx="14341">
                  <c:v>6.6437009000000007</c:v>
                </c:pt>
                <c:pt idx="14342">
                  <c:v>6.6467769000000008</c:v>
                </c:pt>
                <c:pt idx="14343">
                  <c:v>6.6467769000000008</c:v>
                </c:pt>
                <c:pt idx="14344">
                  <c:v>6.6498529000000008</c:v>
                </c:pt>
                <c:pt idx="14345">
                  <c:v>6.6529278999999999</c:v>
                </c:pt>
                <c:pt idx="14346">
                  <c:v>6.6560039</c:v>
                </c:pt>
                <c:pt idx="14347">
                  <c:v>6.6590799000000001</c:v>
                </c:pt>
                <c:pt idx="14348">
                  <c:v>6.6621559000000001</c:v>
                </c:pt>
                <c:pt idx="14349">
                  <c:v>6.6621559000000001</c:v>
                </c:pt>
                <c:pt idx="14350">
                  <c:v>6.6621559000000001</c:v>
                </c:pt>
                <c:pt idx="14351">
                  <c:v>6.6590799000000001</c:v>
                </c:pt>
                <c:pt idx="14352">
                  <c:v>6.6621559000000001</c:v>
                </c:pt>
                <c:pt idx="14353">
                  <c:v>6.6621559000000001</c:v>
                </c:pt>
                <c:pt idx="14354">
                  <c:v>6.6621559000000001</c:v>
                </c:pt>
                <c:pt idx="14355">
                  <c:v>6.6652308999999992</c:v>
                </c:pt>
                <c:pt idx="14356">
                  <c:v>6.6683068999999993</c:v>
                </c:pt>
                <c:pt idx="14357">
                  <c:v>6.6713828999999993</c:v>
                </c:pt>
                <c:pt idx="14358">
                  <c:v>6.6713828999999993</c:v>
                </c:pt>
                <c:pt idx="14359">
                  <c:v>6.6713828999999993</c:v>
                </c:pt>
                <c:pt idx="14360">
                  <c:v>6.6744588999999994</c:v>
                </c:pt>
                <c:pt idx="14361">
                  <c:v>6.6744588999999994</c:v>
                </c:pt>
                <c:pt idx="14362">
                  <c:v>6.6744588999999994</c:v>
                </c:pt>
                <c:pt idx="14363">
                  <c:v>6.6744588999999994</c:v>
                </c:pt>
                <c:pt idx="14364">
                  <c:v>6.6775348999999995</c:v>
                </c:pt>
                <c:pt idx="14365">
                  <c:v>6.6806099000000003</c:v>
                </c:pt>
                <c:pt idx="14366">
                  <c:v>6.6806099000000003</c:v>
                </c:pt>
                <c:pt idx="14367">
                  <c:v>6.6806099000000003</c:v>
                </c:pt>
                <c:pt idx="14368">
                  <c:v>6.6836859000000004</c:v>
                </c:pt>
                <c:pt idx="14369">
                  <c:v>6.6836859000000004</c:v>
                </c:pt>
                <c:pt idx="14370">
                  <c:v>6.6867619000000005</c:v>
                </c:pt>
                <c:pt idx="14371">
                  <c:v>6.6836859000000004</c:v>
                </c:pt>
                <c:pt idx="14372">
                  <c:v>6.6867619000000005</c:v>
                </c:pt>
                <c:pt idx="14373">
                  <c:v>6.6898379000000006</c:v>
                </c:pt>
                <c:pt idx="14374">
                  <c:v>6.6929139000000006</c:v>
                </c:pt>
                <c:pt idx="14375">
                  <c:v>6.6959888999999997</c:v>
                </c:pt>
                <c:pt idx="14376">
                  <c:v>6.6959888999999997</c:v>
                </c:pt>
                <c:pt idx="14377">
                  <c:v>6.6990648999999998</c:v>
                </c:pt>
                <c:pt idx="14378">
                  <c:v>6.7021408999999998</c:v>
                </c:pt>
                <c:pt idx="14379">
                  <c:v>6.7021408999999998</c:v>
                </c:pt>
                <c:pt idx="14380">
                  <c:v>6.7052168999999999</c:v>
                </c:pt>
                <c:pt idx="14381">
                  <c:v>6.7082929</c:v>
                </c:pt>
                <c:pt idx="14382">
                  <c:v>6.7082929</c:v>
                </c:pt>
                <c:pt idx="14383">
                  <c:v>6.7113679000000008</c:v>
                </c:pt>
                <c:pt idx="14384">
                  <c:v>6.7113679000000008</c:v>
                </c:pt>
                <c:pt idx="14385">
                  <c:v>6.7144439000000009</c:v>
                </c:pt>
                <c:pt idx="14386">
                  <c:v>6.7144439000000009</c:v>
                </c:pt>
                <c:pt idx="14387">
                  <c:v>6.7175198999999992</c:v>
                </c:pt>
                <c:pt idx="14388">
                  <c:v>6.7205958999999993</c:v>
                </c:pt>
                <c:pt idx="14389">
                  <c:v>6.7236718999999994</c:v>
                </c:pt>
                <c:pt idx="14390">
                  <c:v>6.7267469000000002</c:v>
                </c:pt>
                <c:pt idx="14391">
                  <c:v>6.7298229000000003</c:v>
                </c:pt>
                <c:pt idx="14392">
                  <c:v>6.7328989000000004</c:v>
                </c:pt>
                <c:pt idx="14393">
                  <c:v>6.7359738999999994</c:v>
                </c:pt>
                <c:pt idx="14394">
                  <c:v>6.7359738999999994</c:v>
                </c:pt>
                <c:pt idx="14395">
                  <c:v>6.7359738999999994</c:v>
                </c:pt>
                <c:pt idx="14396">
                  <c:v>6.7328989000000004</c:v>
                </c:pt>
                <c:pt idx="14397">
                  <c:v>6.7359738999999994</c:v>
                </c:pt>
                <c:pt idx="14398">
                  <c:v>6.7390509000000005</c:v>
                </c:pt>
                <c:pt idx="14399">
                  <c:v>6.7421258999999996</c:v>
                </c:pt>
                <c:pt idx="14400">
                  <c:v>6.7452018999999996</c:v>
                </c:pt>
                <c:pt idx="14401">
                  <c:v>6.7482778999999997</c:v>
                </c:pt>
                <c:pt idx="14402">
                  <c:v>6.7513529000000005</c:v>
                </c:pt>
                <c:pt idx="14403">
                  <c:v>6.7544289000000006</c:v>
                </c:pt>
                <c:pt idx="14404">
                  <c:v>6.7575049000000007</c:v>
                </c:pt>
                <c:pt idx="14405">
                  <c:v>6.7605809000000008</c:v>
                </c:pt>
                <c:pt idx="14406">
                  <c:v>6.7605809000000008</c:v>
                </c:pt>
                <c:pt idx="14407">
                  <c:v>6.7636569000000009</c:v>
                </c:pt>
                <c:pt idx="14408">
                  <c:v>6.7667318999999999</c:v>
                </c:pt>
                <c:pt idx="14409">
                  <c:v>6.7667318999999999</c:v>
                </c:pt>
                <c:pt idx="14410">
                  <c:v>6.7698079</c:v>
                </c:pt>
                <c:pt idx="14411">
                  <c:v>6.7728839000000001</c:v>
                </c:pt>
                <c:pt idx="14412">
                  <c:v>6.7759599000000001</c:v>
                </c:pt>
                <c:pt idx="14413">
                  <c:v>6.7759599000000001</c:v>
                </c:pt>
                <c:pt idx="14414">
                  <c:v>6.7759599000000001</c:v>
                </c:pt>
                <c:pt idx="14415">
                  <c:v>6.7790359000000002</c:v>
                </c:pt>
                <c:pt idx="14416">
                  <c:v>6.7759599000000001</c:v>
                </c:pt>
                <c:pt idx="14417">
                  <c:v>6.7790359000000002</c:v>
                </c:pt>
                <c:pt idx="14418">
                  <c:v>6.7790359000000002</c:v>
                </c:pt>
                <c:pt idx="14419">
                  <c:v>6.7821108999999993</c:v>
                </c:pt>
                <c:pt idx="14420">
                  <c:v>6.7790359000000002</c:v>
                </c:pt>
                <c:pt idx="14421">
                  <c:v>6.7790359000000002</c:v>
                </c:pt>
                <c:pt idx="14422">
                  <c:v>6.7821108999999993</c:v>
                </c:pt>
                <c:pt idx="14423">
                  <c:v>6.7821108999999993</c:v>
                </c:pt>
                <c:pt idx="14424">
                  <c:v>6.7851868999999994</c:v>
                </c:pt>
                <c:pt idx="14425">
                  <c:v>6.7882628999999994</c:v>
                </c:pt>
                <c:pt idx="14426">
                  <c:v>6.7913388999999995</c:v>
                </c:pt>
                <c:pt idx="14427">
                  <c:v>6.7944139000000003</c:v>
                </c:pt>
                <c:pt idx="14428">
                  <c:v>6.7974899000000004</c:v>
                </c:pt>
                <c:pt idx="14429">
                  <c:v>6.8005659000000005</c:v>
                </c:pt>
                <c:pt idx="14430">
                  <c:v>6.8036419000000006</c:v>
                </c:pt>
                <c:pt idx="14431">
                  <c:v>6.8067179000000007</c:v>
                </c:pt>
                <c:pt idx="14432">
                  <c:v>6.8097928999999997</c:v>
                </c:pt>
                <c:pt idx="14433">
                  <c:v>6.8128688999999998</c:v>
                </c:pt>
                <c:pt idx="14434">
                  <c:v>6.8128688999999998</c:v>
                </c:pt>
                <c:pt idx="14435">
                  <c:v>6.8159448999999999</c:v>
                </c:pt>
                <c:pt idx="14436">
                  <c:v>6.8190208999999999</c:v>
                </c:pt>
                <c:pt idx="14437">
                  <c:v>6.8220959000000008</c:v>
                </c:pt>
                <c:pt idx="14438">
                  <c:v>6.8251719000000008</c:v>
                </c:pt>
                <c:pt idx="14439">
                  <c:v>6.8282478999999991</c:v>
                </c:pt>
                <c:pt idx="14440">
                  <c:v>6.8313238999999992</c:v>
                </c:pt>
                <c:pt idx="14441">
                  <c:v>6.8313238999999992</c:v>
                </c:pt>
                <c:pt idx="14442">
                  <c:v>6.8313238999999992</c:v>
                </c:pt>
                <c:pt idx="14443">
                  <c:v>6.8343998999999993</c:v>
                </c:pt>
                <c:pt idx="14444">
                  <c:v>6.8374749000000001</c:v>
                </c:pt>
                <c:pt idx="14445">
                  <c:v>6.8405509000000002</c:v>
                </c:pt>
                <c:pt idx="14446">
                  <c:v>6.8436269000000003</c:v>
                </c:pt>
                <c:pt idx="14447">
                  <c:v>6.8467029000000004</c:v>
                </c:pt>
                <c:pt idx="14448">
                  <c:v>6.8497789000000004</c:v>
                </c:pt>
                <c:pt idx="14449">
                  <c:v>6.8528538999999995</c:v>
                </c:pt>
                <c:pt idx="14450">
                  <c:v>6.8528538999999995</c:v>
                </c:pt>
                <c:pt idx="14451">
                  <c:v>6.8528538999999995</c:v>
                </c:pt>
                <c:pt idx="14452">
                  <c:v>6.8559298999999996</c:v>
                </c:pt>
                <c:pt idx="14453">
                  <c:v>6.8590058999999997</c:v>
                </c:pt>
                <c:pt idx="14454">
                  <c:v>6.8590058999999997</c:v>
                </c:pt>
                <c:pt idx="14455">
                  <c:v>6.8590058999999997</c:v>
                </c:pt>
                <c:pt idx="14456">
                  <c:v>6.8590058999999997</c:v>
                </c:pt>
                <c:pt idx="14457">
                  <c:v>6.8590058999999997</c:v>
                </c:pt>
                <c:pt idx="14458">
                  <c:v>6.8590058999999997</c:v>
                </c:pt>
                <c:pt idx="14459">
                  <c:v>6.8620818999999997</c:v>
                </c:pt>
                <c:pt idx="14460">
                  <c:v>6.8651578999999998</c:v>
                </c:pt>
                <c:pt idx="14461">
                  <c:v>6.8620818999999997</c:v>
                </c:pt>
                <c:pt idx="14462">
                  <c:v>6.8620818999999997</c:v>
                </c:pt>
                <c:pt idx="14463">
                  <c:v>6.8682329000000006</c:v>
                </c:pt>
                <c:pt idx="14464">
                  <c:v>6.8713089000000007</c:v>
                </c:pt>
                <c:pt idx="14465">
                  <c:v>6.8682329000000006</c:v>
                </c:pt>
                <c:pt idx="14466">
                  <c:v>6.8682329000000006</c:v>
                </c:pt>
                <c:pt idx="14467">
                  <c:v>6.8713089000000007</c:v>
                </c:pt>
                <c:pt idx="14468">
                  <c:v>6.8713089000000007</c:v>
                </c:pt>
                <c:pt idx="14469">
                  <c:v>6.8743849000000008</c:v>
                </c:pt>
                <c:pt idx="14470">
                  <c:v>6.8774609000000009</c:v>
                </c:pt>
                <c:pt idx="14471">
                  <c:v>6.8805368999999992</c:v>
                </c:pt>
                <c:pt idx="14472">
                  <c:v>6.8805368999999992</c:v>
                </c:pt>
                <c:pt idx="14473">
                  <c:v>6.8836119</c:v>
                </c:pt>
                <c:pt idx="14474">
                  <c:v>6.8836119</c:v>
                </c:pt>
                <c:pt idx="14475">
                  <c:v>6.8866879000000001</c:v>
                </c:pt>
                <c:pt idx="14476">
                  <c:v>6.8836119</c:v>
                </c:pt>
                <c:pt idx="14477">
                  <c:v>6.8866879000000001</c:v>
                </c:pt>
                <c:pt idx="14478">
                  <c:v>6.8866879000000001</c:v>
                </c:pt>
                <c:pt idx="14479">
                  <c:v>6.8897639000000002</c:v>
                </c:pt>
                <c:pt idx="14480">
                  <c:v>6.8897639000000002</c:v>
                </c:pt>
                <c:pt idx="14481">
                  <c:v>6.8928399000000002</c:v>
                </c:pt>
                <c:pt idx="14482">
                  <c:v>6.8959159000000003</c:v>
                </c:pt>
                <c:pt idx="14483">
                  <c:v>6.8989908999999994</c:v>
                </c:pt>
                <c:pt idx="14484">
                  <c:v>6.8989908999999994</c:v>
                </c:pt>
                <c:pt idx="14485">
                  <c:v>6.8989908999999994</c:v>
                </c:pt>
                <c:pt idx="14486">
                  <c:v>6.9020668999999994</c:v>
                </c:pt>
                <c:pt idx="14487">
                  <c:v>6.9051428999999995</c:v>
                </c:pt>
                <c:pt idx="14488">
                  <c:v>6.9082188999999996</c:v>
                </c:pt>
                <c:pt idx="14489">
                  <c:v>6.9112948999999997</c:v>
                </c:pt>
                <c:pt idx="14490">
                  <c:v>6.9112948999999997</c:v>
                </c:pt>
                <c:pt idx="14491">
                  <c:v>6.9143699000000005</c:v>
                </c:pt>
                <c:pt idx="14492">
                  <c:v>6.9174459000000006</c:v>
                </c:pt>
                <c:pt idx="14493">
                  <c:v>6.9205219000000007</c:v>
                </c:pt>
                <c:pt idx="14494">
                  <c:v>6.9235968999999997</c:v>
                </c:pt>
                <c:pt idx="14495">
                  <c:v>6.9235968999999997</c:v>
                </c:pt>
                <c:pt idx="14496">
                  <c:v>6.9266739000000008</c:v>
                </c:pt>
                <c:pt idx="14497">
                  <c:v>6.9297488999999999</c:v>
                </c:pt>
                <c:pt idx="14498">
                  <c:v>6.9297488999999999</c:v>
                </c:pt>
                <c:pt idx="14499">
                  <c:v>6.9297488999999999</c:v>
                </c:pt>
                <c:pt idx="14500">
                  <c:v>6.9328249</c:v>
                </c:pt>
                <c:pt idx="14501">
                  <c:v>6.9359009</c:v>
                </c:pt>
                <c:pt idx="14502">
                  <c:v>6.9359009</c:v>
                </c:pt>
                <c:pt idx="14503">
                  <c:v>6.9359009</c:v>
                </c:pt>
                <c:pt idx="14504">
                  <c:v>6.9420529000000002</c:v>
                </c:pt>
                <c:pt idx="14505">
                  <c:v>6.9451278999999992</c:v>
                </c:pt>
                <c:pt idx="14506">
                  <c:v>6.9451278999999992</c:v>
                </c:pt>
                <c:pt idx="14507">
                  <c:v>6.9420529000000002</c:v>
                </c:pt>
                <c:pt idx="14508">
                  <c:v>6.9451278999999992</c:v>
                </c:pt>
                <c:pt idx="14509">
                  <c:v>6.9482038999999993</c:v>
                </c:pt>
                <c:pt idx="14510">
                  <c:v>6.9451278999999992</c:v>
                </c:pt>
                <c:pt idx="14511">
                  <c:v>6.9482038999999993</c:v>
                </c:pt>
                <c:pt idx="14512">
                  <c:v>6.9512798999999994</c:v>
                </c:pt>
                <c:pt idx="14513">
                  <c:v>6.9543549000000002</c:v>
                </c:pt>
                <c:pt idx="14514">
                  <c:v>6.9543549000000002</c:v>
                </c:pt>
                <c:pt idx="14515">
                  <c:v>6.9543549000000002</c:v>
                </c:pt>
                <c:pt idx="14516">
                  <c:v>6.9543549000000002</c:v>
                </c:pt>
                <c:pt idx="14517">
                  <c:v>6.9605069000000004</c:v>
                </c:pt>
                <c:pt idx="14518">
                  <c:v>6.9635829000000005</c:v>
                </c:pt>
                <c:pt idx="14519">
                  <c:v>6.9635829000000005</c:v>
                </c:pt>
                <c:pt idx="14520">
                  <c:v>6.9605069000000004</c:v>
                </c:pt>
                <c:pt idx="14521">
                  <c:v>6.9635829000000005</c:v>
                </c:pt>
                <c:pt idx="14522">
                  <c:v>6.9635829000000005</c:v>
                </c:pt>
                <c:pt idx="14523">
                  <c:v>6.9666589000000005</c:v>
                </c:pt>
                <c:pt idx="14524">
                  <c:v>6.9697338999999996</c:v>
                </c:pt>
                <c:pt idx="14525">
                  <c:v>6.9728098999999997</c:v>
                </c:pt>
                <c:pt idx="14526">
                  <c:v>6.9728098999999997</c:v>
                </c:pt>
                <c:pt idx="14527">
                  <c:v>6.9728098999999997</c:v>
                </c:pt>
                <c:pt idx="14528">
                  <c:v>6.9758858999999998</c:v>
                </c:pt>
                <c:pt idx="14529">
                  <c:v>6.9789618999999998</c:v>
                </c:pt>
                <c:pt idx="14530">
                  <c:v>6.9789618999999998</c:v>
                </c:pt>
                <c:pt idx="14531">
                  <c:v>6.9820378999999999</c:v>
                </c:pt>
                <c:pt idx="14532">
                  <c:v>6.9851129000000007</c:v>
                </c:pt>
                <c:pt idx="14533">
                  <c:v>6.9881889000000008</c:v>
                </c:pt>
                <c:pt idx="14534">
                  <c:v>6.9881889000000008</c:v>
                </c:pt>
                <c:pt idx="14535">
                  <c:v>6.9912649000000009</c:v>
                </c:pt>
                <c:pt idx="14536">
                  <c:v>6.9912649000000009</c:v>
                </c:pt>
                <c:pt idx="14537">
                  <c:v>6.9943408999999992</c:v>
                </c:pt>
                <c:pt idx="14538">
                  <c:v>6.9912649000000009</c:v>
                </c:pt>
                <c:pt idx="14539">
                  <c:v>6.9943408999999992</c:v>
                </c:pt>
                <c:pt idx="14540">
                  <c:v>6.9943408999999992</c:v>
                </c:pt>
                <c:pt idx="14541">
                  <c:v>6.9943408999999992</c:v>
                </c:pt>
                <c:pt idx="14542">
                  <c:v>6.9974168999999993</c:v>
                </c:pt>
                <c:pt idx="14543">
                  <c:v>7.0004919000000001</c:v>
                </c:pt>
                <c:pt idx="14544">
                  <c:v>7.0004919000000001</c:v>
                </c:pt>
                <c:pt idx="14545">
                  <c:v>7.0035679000000002</c:v>
                </c:pt>
                <c:pt idx="14546">
                  <c:v>7.0035679000000002</c:v>
                </c:pt>
                <c:pt idx="14547">
                  <c:v>7.0035679000000002</c:v>
                </c:pt>
                <c:pt idx="14548">
                  <c:v>7.0035679000000002</c:v>
                </c:pt>
                <c:pt idx="14549">
                  <c:v>7.0035679000000002</c:v>
                </c:pt>
                <c:pt idx="14550">
                  <c:v>7.0066439000000003</c:v>
                </c:pt>
                <c:pt idx="14551">
                  <c:v>7.0066439000000003</c:v>
                </c:pt>
                <c:pt idx="14552">
                  <c:v>7.0035679000000002</c:v>
                </c:pt>
                <c:pt idx="14553">
                  <c:v>7.0035679000000002</c:v>
                </c:pt>
                <c:pt idx="14554">
                  <c:v>7.0035679000000002</c:v>
                </c:pt>
                <c:pt idx="14555">
                  <c:v>7.0066439000000003</c:v>
                </c:pt>
                <c:pt idx="14556">
                  <c:v>7.0097199000000003</c:v>
                </c:pt>
                <c:pt idx="14557">
                  <c:v>7.0097199000000003</c:v>
                </c:pt>
                <c:pt idx="14558">
                  <c:v>7.0127959000000004</c:v>
                </c:pt>
                <c:pt idx="14559">
                  <c:v>7.0158708999999995</c:v>
                </c:pt>
                <c:pt idx="14560">
                  <c:v>7.0158708999999995</c:v>
                </c:pt>
                <c:pt idx="14561">
                  <c:v>7.0189468999999995</c:v>
                </c:pt>
                <c:pt idx="14562">
                  <c:v>7.0189468999999995</c:v>
                </c:pt>
                <c:pt idx="14563">
                  <c:v>7.0189468999999995</c:v>
                </c:pt>
                <c:pt idx="14564">
                  <c:v>7.0189468999999995</c:v>
                </c:pt>
                <c:pt idx="14565">
                  <c:v>7.0220228999999996</c:v>
                </c:pt>
                <c:pt idx="14566">
                  <c:v>7.0220228999999996</c:v>
                </c:pt>
                <c:pt idx="14567">
                  <c:v>7.0220228999999996</c:v>
                </c:pt>
                <c:pt idx="14568">
                  <c:v>7.0220228999999996</c:v>
                </c:pt>
                <c:pt idx="14569">
                  <c:v>7.0250979000000005</c:v>
                </c:pt>
                <c:pt idx="14570">
                  <c:v>7.0220228999999996</c:v>
                </c:pt>
                <c:pt idx="14571">
                  <c:v>7.0220228999999996</c:v>
                </c:pt>
                <c:pt idx="14572">
                  <c:v>7.0281748999999998</c:v>
                </c:pt>
                <c:pt idx="14573">
                  <c:v>7.0312499000000006</c:v>
                </c:pt>
                <c:pt idx="14574">
                  <c:v>7.0343259000000007</c:v>
                </c:pt>
                <c:pt idx="14575">
                  <c:v>7.0343259000000007</c:v>
                </c:pt>
                <c:pt idx="14576">
                  <c:v>7.0343259000000007</c:v>
                </c:pt>
                <c:pt idx="14577">
                  <c:v>7.0374019000000008</c:v>
                </c:pt>
                <c:pt idx="14578">
                  <c:v>7.0404779000000008</c:v>
                </c:pt>
                <c:pt idx="14579">
                  <c:v>7.0374019000000008</c:v>
                </c:pt>
                <c:pt idx="14580">
                  <c:v>7.0374019000000008</c:v>
                </c:pt>
                <c:pt idx="14581">
                  <c:v>7.0404779000000008</c:v>
                </c:pt>
                <c:pt idx="14582">
                  <c:v>7.0435528999999999</c:v>
                </c:pt>
                <c:pt idx="14583">
                  <c:v>7.0466289</c:v>
                </c:pt>
                <c:pt idx="14584">
                  <c:v>7.0466289</c:v>
                </c:pt>
                <c:pt idx="14585">
                  <c:v>7.0497049000000001</c:v>
                </c:pt>
                <c:pt idx="14586">
                  <c:v>7.0527799000000009</c:v>
                </c:pt>
                <c:pt idx="14587">
                  <c:v>7.0558569000000002</c:v>
                </c:pt>
                <c:pt idx="14588">
                  <c:v>7.0558569000000002</c:v>
                </c:pt>
                <c:pt idx="14589">
                  <c:v>7.0558569000000002</c:v>
                </c:pt>
                <c:pt idx="14590">
                  <c:v>7.0589318999999993</c:v>
                </c:pt>
                <c:pt idx="14591">
                  <c:v>7.0589318999999993</c:v>
                </c:pt>
                <c:pt idx="14592">
                  <c:v>7.0620078999999993</c:v>
                </c:pt>
                <c:pt idx="14593">
                  <c:v>7.0650838999999994</c:v>
                </c:pt>
                <c:pt idx="14594">
                  <c:v>7.0681589000000002</c:v>
                </c:pt>
                <c:pt idx="14595">
                  <c:v>7.0712358999999996</c:v>
                </c:pt>
                <c:pt idx="14596">
                  <c:v>7.0712358999999996</c:v>
                </c:pt>
                <c:pt idx="14597">
                  <c:v>7.0712358999999996</c:v>
                </c:pt>
                <c:pt idx="14598">
                  <c:v>7.0712358999999996</c:v>
                </c:pt>
                <c:pt idx="14599">
                  <c:v>7.0743109000000004</c:v>
                </c:pt>
                <c:pt idx="14600">
                  <c:v>7.0743109000000004</c:v>
                </c:pt>
                <c:pt idx="14601">
                  <c:v>7.0743109000000004</c:v>
                </c:pt>
                <c:pt idx="14602">
                  <c:v>7.0712358999999996</c:v>
                </c:pt>
                <c:pt idx="14603">
                  <c:v>7.0712358999999996</c:v>
                </c:pt>
                <c:pt idx="14604">
                  <c:v>7.0712358999999996</c:v>
                </c:pt>
                <c:pt idx="14605">
                  <c:v>7.0743109000000004</c:v>
                </c:pt>
                <c:pt idx="14606">
                  <c:v>7.0773869000000005</c:v>
                </c:pt>
                <c:pt idx="14607">
                  <c:v>7.0835378999999996</c:v>
                </c:pt>
                <c:pt idx="14608">
                  <c:v>7.0835378999999996</c:v>
                </c:pt>
                <c:pt idx="14609">
                  <c:v>7.0835378999999996</c:v>
                </c:pt>
                <c:pt idx="14610">
                  <c:v>7.0866149000000007</c:v>
                </c:pt>
                <c:pt idx="14611">
                  <c:v>7.0866149000000007</c:v>
                </c:pt>
                <c:pt idx="14612">
                  <c:v>7.0866149000000007</c:v>
                </c:pt>
                <c:pt idx="14613">
                  <c:v>7.0866149000000007</c:v>
                </c:pt>
                <c:pt idx="14614">
                  <c:v>7.0896898999999998</c:v>
                </c:pt>
                <c:pt idx="14615">
                  <c:v>7.0927658999999998</c:v>
                </c:pt>
                <c:pt idx="14616">
                  <c:v>7.0927658999999998</c:v>
                </c:pt>
                <c:pt idx="14617">
                  <c:v>7.0927658999999998</c:v>
                </c:pt>
                <c:pt idx="14618">
                  <c:v>7.0958418999999999</c:v>
                </c:pt>
                <c:pt idx="14619">
                  <c:v>7.0989169000000008</c:v>
                </c:pt>
                <c:pt idx="14620">
                  <c:v>7.0989169000000008</c:v>
                </c:pt>
                <c:pt idx="14621">
                  <c:v>7.0989169000000008</c:v>
                </c:pt>
                <c:pt idx="14622">
                  <c:v>7.0989169000000008</c:v>
                </c:pt>
                <c:pt idx="14623">
                  <c:v>7.1019939000000001</c:v>
                </c:pt>
                <c:pt idx="14624">
                  <c:v>7.1019939000000001</c:v>
                </c:pt>
                <c:pt idx="14625">
                  <c:v>7.1081448999999992</c:v>
                </c:pt>
                <c:pt idx="14626">
                  <c:v>7.1081448999999992</c:v>
                </c:pt>
                <c:pt idx="14627">
                  <c:v>7.1112208999999993</c:v>
                </c:pt>
                <c:pt idx="14628">
                  <c:v>7.1112208999999993</c:v>
                </c:pt>
                <c:pt idx="14629">
                  <c:v>7.1112208999999993</c:v>
                </c:pt>
                <c:pt idx="14630">
                  <c:v>7.1142959000000001</c:v>
                </c:pt>
                <c:pt idx="14631">
                  <c:v>7.1142959000000001</c:v>
                </c:pt>
                <c:pt idx="14632">
                  <c:v>7.1204479000000003</c:v>
                </c:pt>
                <c:pt idx="14633">
                  <c:v>7.1204479000000003</c:v>
                </c:pt>
                <c:pt idx="14634">
                  <c:v>7.1204479000000003</c:v>
                </c:pt>
                <c:pt idx="14635">
                  <c:v>7.1204479000000003</c:v>
                </c:pt>
                <c:pt idx="14636">
                  <c:v>7.1235239000000004</c:v>
                </c:pt>
                <c:pt idx="14637">
                  <c:v>7.1265999000000004</c:v>
                </c:pt>
                <c:pt idx="14638">
                  <c:v>7.1358268999999996</c:v>
                </c:pt>
                <c:pt idx="14639">
                  <c:v>7.1358268999999996</c:v>
                </c:pt>
                <c:pt idx="14640">
                  <c:v>7.1358268999999996</c:v>
                </c:pt>
                <c:pt idx="14641">
                  <c:v>7.1358268999999996</c:v>
                </c:pt>
                <c:pt idx="14642">
                  <c:v>7.1358268999999996</c:v>
                </c:pt>
                <c:pt idx="14643">
                  <c:v>7.1358268999999996</c:v>
                </c:pt>
                <c:pt idx="14644">
                  <c:v>7.1358268999999996</c:v>
                </c:pt>
                <c:pt idx="14645">
                  <c:v>7.1358268999999996</c:v>
                </c:pt>
                <c:pt idx="14646">
                  <c:v>7.1358268999999996</c:v>
                </c:pt>
                <c:pt idx="14647">
                  <c:v>7.1358268999999996</c:v>
                </c:pt>
                <c:pt idx="14648">
                  <c:v>7.1358268999999996</c:v>
                </c:pt>
                <c:pt idx="14649">
                  <c:v>7.1358268999999996</c:v>
                </c:pt>
                <c:pt idx="14650">
                  <c:v>7.1389028999999997</c:v>
                </c:pt>
                <c:pt idx="14651">
                  <c:v>7.1419788999999998</c:v>
                </c:pt>
                <c:pt idx="14652">
                  <c:v>7.1450539000000006</c:v>
                </c:pt>
                <c:pt idx="14653">
                  <c:v>7.1450539000000006</c:v>
                </c:pt>
                <c:pt idx="14654">
                  <c:v>7.1450539000000006</c:v>
                </c:pt>
                <c:pt idx="14655">
                  <c:v>7.1450539000000006</c:v>
                </c:pt>
                <c:pt idx="14656">
                  <c:v>7.1481299000000007</c:v>
                </c:pt>
                <c:pt idx="14657">
                  <c:v>7.1512059000000008</c:v>
                </c:pt>
                <c:pt idx="14658">
                  <c:v>7.1512059000000008</c:v>
                </c:pt>
                <c:pt idx="14659">
                  <c:v>7.1481299000000007</c:v>
                </c:pt>
                <c:pt idx="14660">
                  <c:v>7.1481299000000007</c:v>
                </c:pt>
                <c:pt idx="14661">
                  <c:v>7.1512059000000008</c:v>
                </c:pt>
                <c:pt idx="14662">
                  <c:v>7.1542819000000009</c:v>
                </c:pt>
                <c:pt idx="14663">
                  <c:v>7.1512059000000008</c:v>
                </c:pt>
                <c:pt idx="14664">
                  <c:v>7.1512059000000008</c:v>
                </c:pt>
                <c:pt idx="14665">
                  <c:v>7.1542819000000009</c:v>
                </c:pt>
                <c:pt idx="14666">
                  <c:v>7.1573578999999992</c:v>
                </c:pt>
                <c:pt idx="14667">
                  <c:v>7.1573578999999992</c:v>
                </c:pt>
                <c:pt idx="14668">
                  <c:v>7.1604329</c:v>
                </c:pt>
                <c:pt idx="14669">
                  <c:v>7.1635089000000001</c:v>
                </c:pt>
                <c:pt idx="14670">
                  <c:v>7.1635089000000001</c:v>
                </c:pt>
                <c:pt idx="14671">
                  <c:v>7.1665849000000001</c:v>
                </c:pt>
                <c:pt idx="14672">
                  <c:v>7.1727369000000003</c:v>
                </c:pt>
                <c:pt idx="14673">
                  <c:v>7.1727369000000003</c:v>
                </c:pt>
                <c:pt idx="14674">
                  <c:v>7.1727369000000003</c:v>
                </c:pt>
                <c:pt idx="14675">
                  <c:v>7.1727369000000003</c:v>
                </c:pt>
                <c:pt idx="14676">
                  <c:v>7.1758118999999994</c:v>
                </c:pt>
                <c:pt idx="14677">
                  <c:v>7.1758118999999994</c:v>
                </c:pt>
                <c:pt idx="14678">
                  <c:v>7.1788878999999994</c:v>
                </c:pt>
                <c:pt idx="14679">
                  <c:v>7.1850398999999996</c:v>
                </c:pt>
                <c:pt idx="14680">
                  <c:v>7.1850398999999996</c:v>
                </c:pt>
                <c:pt idx="14681">
                  <c:v>7.1850398999999996</c:v>
                </c:pt>
                <c:pt idx="14682">
                  <c:v>7.1850398999999996</c:v>
                </c:pt>
                <c:pt idx="14683">
                  <c:v>7.1850398999999996</c:v>
                </c:pt>
                <c:pt idx="14684">
                  <c:v>7.1850398999999996</c:v>
                </c:pt>
                <c:pt idx="14685">
                  <c:v>7.1850398999999996</c:v>
                </c:pt>
                <c:pt idx="14686">
                  <c:v>7.1850398999999996</c:v>
                </c:pt>
                <c:pt idx="14687">
                  <c:v>7.1850398999999996</c:v>
                </c:pt>
                <c:pt idx="14688">
                  <c:v>7.1850398999999996</c:v>
                </c:pt>
                <c:pt idx="14689">
                  <c:v>7.1850398999999996</c:v>
                </c:pt>
                <c:pt idx="14690">
                  <c:v>7.1911909000000005</c:v>
                </c:pt>
                <c:pt idx="14691">
                  <c:v>7.1911909000000005</c:v>
                </c:pt>
                <c:pt idx="14692">
                  <c:v>7.1911909000000005</c:v>
                </c:pt>
                <c:pt idx="14693">
                  <c:v>7.1911909000000005</c:v>
                </c:pt>
                <c:pt idx="14694">
                  <c:v>7.1911909000000005</c:v>
                </c:pt>
                <c:pt idx="14695">
                  <c:v>7.1911909000000005</c:v>
                </c:pt>
                <c:pt idx="14696">
                  <c:v>7.1911909000000005</c:v>
                </c:pt>
                <c:pt idx="14697">
                  <c:v>7.1973418999999996</c:v>
                </c:pt>
                <c:pt idx="14698">
                  <c:v>7.1973418999999996</c:v>
                </c:pt>
                <c:pt idx="14699">
                  <c:v>7.1973418999999996</c:v>
                </c:pt>
                <c:pt idx="14700">
                  <c:v>7.1973418999999996</c:v>
                </c:pt>
                <c:pt idx="14701">
                  <c:v>7.1973418999999996</c:v>
                </c:pt>
                <c:pt idx="14702">
                  <c:v>7.1973418999999996</c:v>
                </c:pt>
                <c:pt idx="14703">
                  <c:v>7.1973418999999996</c:v>
                </c:pt>
                <c:pt idx="14704">
                  <c:v>7.1973418999999996</c:v>
                </c:pt>
                <c:pt idx="14705">
                  <c:v>7.1973418999999996</c:v>
                </c:pt>
                <c:pt idx="14706">
                  <c:v>7.1973418999999996</c:v>
                </c:pt>
                <c:pt idx="14707">
                  <c:v>7.2004189000000007</c:v>
                </c:pt>
                <c:pt idx="14708">
                  <c:v>7.2004189000000007</c:v>
                </c:pt>
                <c:pt idx="14709">
                  <c:v>7.2034949000000008</c:v>
                </c:pt>
                <c:pt idx="14710">
                  <c:v>7.2065698999999999</c:v>
                </c:pt>
                <c:pt idx="14711">
                  <c:v>7.2096458999999999</c:v>
                </c:pt>
                <c:pt idx="14712">
                  <c:v>7.2096458999999999</c:v>
                </c:pt>
                <c:pt idx="14713">
                  <c:v>7.2127209000000008</c:v>
                </c:pt>
                <c:pt idx="14714">
                  <c:v>7.2157979000000001</c:v>
                </c:pt>
                <c:pt idx="14715">
                  <c:v>7.2157979000000001</c:v>
                </c:pt>
                <c:pt idx="14716">
                  <c:v>7.2188739000000002</c:v>
                </c:pt>
                <c:pt idx="14717">
                  <c:v>7.2219488999999992</c:v>
                </c:pt>
                <c:pt idx="14718">
                  <c:v>7.2250248999999993</c:v>
                </c:pt>
                <c:pt idx="14719">
                  <c:v>7.2219488999999992</c:v>
                </c:pt>
                <c:pt idx="14720">
                  <c:v>7.2219488999999992</c:v>
                </c:pt>
                <c:pt idx="14721">
                  <c:v>7.2250248999999993</c:v>
                </c:pt>
                <c:pt idx="14722">
                  <c:v>7.2250248999999993</c:v>
                </c:pt>
                <c:pt idx="14723">
                  <c:v>7.2280999000000001</c:v>
                </c:pt>
                <c:pt idx="14724">
                  <c:v>7.2311768999999995</c:v>
                </c:pt>
                <c:pt idx="14725">
                  <c:v>7.2311768999999995</c:v>
                </c:pt>
                <c:pt idx="14726">
                  <c:v>7.2311768999999995</c:v>
                </c:pt>
                <c:pt idx="14727">
                  <c:v>7.2311768999999995</c:v>
                </c:pt>
                <c:pt idx="14728">
                  <c:v>7.2342528999999995</c:v>
                </c:pt>
                <c:pt idx="14729">
                  <c:v>7.2342528999999995</c:v>
                </c:pt>
                <c:pt idx="14730">
                  <c:v>7.2342528999999995</c:v>
                </c:pt>
                <c:pt idx="14731">
                  <c:v>7.2342528999999995</c:v>
                </c:pt>
                <c:pt idx="14732">
                  <c:v>7.2373279000000004</c:v>
                </c:pt>
                <c:pt idx="14733">
                  <c:v>7.2373279000000004</c:v>
                </c:pt>
                <c:pt idx="14734">
                  <c:v>7.2404039000000004</c:v>
                </c:pt>
                <c:pt idx="14735">
                  <c:v>7.2434788999999995</c:v>
                </c:pt>
                <c:pt idx="14736">
                  <c:v>7.2465548999999996</c:v>
                </c:pt>
                <c:pt idx="14737">
                  <c:v>7.2465548999999996</c:v>
                </c:pt>
                <c:pt idx="14738">
                  <c:v>7.2465548999999996</c:v>
                </c:pt>
                <c:pt idx="14739">
                  <c:v>7.2496319000000007</c:v>
                </c:pt>
                <c:pt idx="14740">
                  <c:v>7.2527068999999997</c:v>
                </c:pt>
                <c:pt idx="14741">
                  <c:v>7.2527068999999997</c:v>
                </c:pt>
                <c:pt idx="14742">
                  <c:v>7.2527068999999997</c:v>
                </c:pt>
                <c:pt idx="14743">
                  <c:v>7.2527068999999997</c:v>
                </c:pt>
                <c:pt idx="14744">
                  <c:v>7.2527068999999997</c:v>
                </c:pt>
                <c:pt idx="14745">
                  <c:v>7.2527068999999997</c:v>
                </c:pt>
                <c:pt idx="14746">
                  <c:v>7.2557828999999998</c:v>
                </c:pt>
                <c:pt idx="14747">
                  <c:v>7.2557828999999998</c:v>
                </c:pt>
                <c:pt idx="14748">
                  <c:v>7.2588579000000006</c:v>
                </c:pt>
                <c:pt idx="14749">
                  <c:v>7.2619339000000007</c:v>
                </c:pt>
                <c:pt idx="14750">
                  <c:v>7.2650099000000008</c:v>
                </c:pt>
                <c:pt idx="14751">
                  <c:v>7.2650099000000008</c:v>
                </c:pt>
                <c:pt idx="14752">
                  <c:v>7.2680859000000009</c:v>
                </c:pt>
                <c:pt idx="14753">
                  <c:v>7.271161900000001</c:v>
                </c:pt>
                <c:pt idx="14754">
                  <c:v>7.271161900000001</c:v>
                </c:pt>
                <c:pt idx="14755">
                  <c:v>7.271161900000001</c:v>
                </c:pt>
                <c:pt idx="14756">
                  <c:v>7.271161900000001</c:v>
                </c:pt>
                <c:pt idx="14757">
                  <c:v>7.271161900000001</c:v>
                </c:pt>
                <c:pt idx="14758">
                  <c:v>7.271161900000001</c:v>
                </c:pt>
                <c:pt idx="14759">
                  <c:v>7.271161900000001</c:v>
                </c:pt>
                <c:pt idx="14760">
                  <c:v>7.2680859000000009</c:v>
                </c:pt>
                <c:pt idx="14761">
                  <c:v>7.271161900000001</c:v>
                </c:pt>
                <c:pt idx="14762">
                  <c:v>7.2773129000000001</c:v>
                </c:pt>
                <c:pt idx="14763">
                  <c:v>7.2834649000000002</c:v>
                </c:pt>
                <c:pt idx="14764">
                  <c:v>7.2834649000000002</c:v>
                </c:pt>
                <c:pt idx="14765">
                  <c:v>7.2834649000000002</c:v>
                </c:pt>
                <c:pt idx="14766">
                  <c:v>7.2865399000000011</c:v>
                </c:pt>
                <c:pt idx="14767">
                  <c:v>7.2896159000000011</c:v>
                </c:pt>
                <c:pt idx="14768">
                  <c:v>7.2896159000000011</c:v>
                </c:pt>
                <c:pt idx="14769">
                  <c:v>7.2896159000000011</c:v>
                </c:pt>
                <c:pt idx="14770">
                  <c:v>7.2926919000000012</c:v>
                </c:pt>
                <c:pt idx="14771">
                  <c:v>7.2957679000000013</c:v>
                </c:pt>
                <c:pt idx="14772">
                  <c:v>7.2957679000000013</c:v>
                </c:pt>
                <c:pt idx="14773">
                  <c:v>7.2926919000000012</c:v>
                </c:pt>
                <c:pt idx="14774">
                  <c:v>7.2957679000000013</c:v>
                </c:pt>
                <c:pt idx="14775">
                  <c:v>7.2957679000000013</c:v>
                </c:pt>
                <c:pt idx="14776">
                  <c:v>7.2988438999999996</c:v>
                </c:pt>
                <c:pt idx="14777">
                  <c:v>7.2988438999999996</c:v>
                </c:pt>
                <c:pt idx="14778">
                  <c:v>7.3019189000000004</c:v>
                </c:pt>
                <c:pt idx="14779">
                  <c:v>7.3019189000000004</c:v>
                </c:pt>
                <c:pt idx="14780">
                  <c:v>7.3049949000000005</c:v>
                </c:pt>
                <c:pt idx="14781">
                  <c:v>7.3049949000000005</c:v>
                </c:pt>
                <c:pt idx="14782">
                  <c:v>7.3080709000000006</c:v>
                </c:pt>
                <c:pt idx="14783">
                  <c:v>7.3080709000000006</c:v>
                </c:pt>
                <c:pt idx="14784">
                  <c:v>7.3080709000000006</c:v>
                </c:pt>
                <c:pt idx="14785">
                  <c:v>7.3080709000000006</c:v>
                </c:pt>
                <c:pt idx="14786">
                  <c:v>7.3080709000000006</c:v>
                </c:pt>
                <c:pt idx="14787">
                  <c:v>7.3111469000000007</c:v>
                </c:pt>
                <c:pt idx="14788">
                  <c:v>7.3111469000000007</c:v>
                </c:pt>
                <c:pt idx="14789">
                  <c:v>7.3111469000000007</c:v>
                </c:pt>
                <c:pt idx="14790">
                  <c:v>7.3142218999999997</c:v>
                </c:pt>
                <c:pt idx="14791">
                  <c:v>7.3142218999999997</c:v>
                </c:pt>
                <c:pt idx="14792">
                  <c:v>7.3172978999999998</c:v>
                </c:pt>
                <c:pt idx="14793">
                  <c:v>7.3172978999999998</c:v>
                </c:pt>
                <c:pt idx="14794">
                  <c:v>7.3203738999999999</c:v>
                </c:pt>
                <c:pt idx="14795">
                  <c:v>7.3203738999999999</c:v>
                </c:pt>
                <c:pt idx="14796">
                  <c:v>7.3234499</c:v>
                </c:pt>
                <c:pt idx="14797">
                  <c:v>7.3234499</c:v>
                </c:pt>
                <c:pt idx="14798">
                  <c:v>7.3265259</c:v>
                </c:pt>
                <c:pt idx="14799">
                  <c:v>7.3265259</c:v>
                </c:pt>
                <c:pt idx="14800">
                  <c:v>7.3296009000000009</c:v>
                </c:pt>
                <c:pt idx="14801">
                  <c:v>7.3326769000000009</c:v>
                </c:pt>
                <c:pt idx="14802">
                  <c:v>7.3326769000000009</c:v>
                </c:pt>
                <c:pt idx="14803">
                  <c:v>7.3326769000000009</c:v>
                </c:pt>
                <c:pt idx="14804">
                  <c:v>7.3326769000000009</c:v>
                </c:pt>
                <c:pt idx="14805">
                  <c:v>7.335752900000001</c:v>
                </c:pt>
                <c:pt idx="14806">
                  <c:v>7.3326769000000009</c:v>
                </c:pt>
                <c:pt idx="14807">
                  <c:v>7.3326769000000009</c:v>
                </c:pt>
                <c:pt idx="14808">
                  <c:v>7.335752900000001</c:v>
                </c:pt>
                <c:pt idx="14809">
                  <c:v>7.3388289000000011</c:v>
                </c:pt>
                <c:pt idx="14810">
                  <c:v>7.3419049000000012</c:v>
                </c:pt>
                <c:pt idx="14811">
                  <c:v>7.3449799000000002</c:v>
                </c:pt>
                <c:pt idx="14812">
                  <c:v>7.3449799000000002</c:v>
                </c:pt>
                <c:pt idx="14813">
                  <c:v>7.3449799000000002</c:v>
                </c:pt>
                <c:pt idx="14814">
                  <c:v>7.3480559000000003</c:v>
                </c:pt>
                <c:pt idx="14815">
                  <c:v>7.3480559000000003</c:v>
                </c:pt>
                <c:pt idx="14816">
                  <c:v>7.3480559000000003</c:v>
                </c:pt>
                <c:pt idx="14817">
                  <c:v>7.3480559000000003</c:v>
                </c:pt>
                <c:pt idx="14818">
                  <c:v>7.3480559000000003</c:v>
                </c:pt>
                <c:pt idx="14819">
                  <c:v>7.3511328999999996</c:v>
                </c:pt>
                <c:pt idx="14820">
                  <c:v>7.3511328999999996</c:v>
                </c:pt>
                <c:pt idx="14821">
                  <c:v>7.3542079000000005</c:v>
                </c:pt>
                <c:pt idx="14822">
                  <c:v>7.3542079000000005</c:v>
                </c:pt>
                <c:pt idx="14823">
                  <c:v>7.3542079000000005</c:v>
                </c:pt>
                <c:pt idx="14824">
                  <c:v>7.3572839000000005</c:v>
                </c:pt>
                <c:pt idx="14825">
                  <c:v>7.3572839000000005</c:v>
                </c:pt>
                <c:pt idx="14826">
                  <c:v>7.3603588999999996</c:v>
                </c:pt>
                <c:pt idx="14827">
                  <c:v>7.3603588999999996</c:v>
                </c:pt>
                <c:pt idx="14828">
                  <c:v>7.3572839000000005</c:v>
                </c:pt>
                <c:pt idx="14829">
                  <c:v>7.3572839000000005</c:v>
                </c:pt>
                <c:pt idx="14830">
                  <c:v>7.3572839000000005</c:v>
                </c:pt>
                <c:pt idx="14831">
                  <c:v>7.3572839000000005</c:v>
                </c:pt>
                <c:pt idx="14832">
                  <c:v>7.3603588999999996</c:v>
                </c:pt>
                <c:pt idx="14833">
                  <c:v>7.3603588999999996</c:v>
                </c:pt>
                <c:pt idx="14834">
                  <c:v>7.3634348999999997</c:v>
                </c:pt>
                <c:pt idx="14835">
                  <c:v>7.3695868999999998</c:v>
                </c:pt>
                <c:pt idx="14836">
                  <c:v>7.3726628999999999</c:v>
                </c:pt>
                <c:pt idx="14837">
                  <c:v>7.3726628999999999</c:v>
                </c:pt>
                <c:pt idx="14838">
                  <c:v>7.3757379000000007</c:v>
                </c:pt>
                <c:pt idx="14839">
                  <c:v>7.3788139000000008</c:v>
                </c:pt>
                <c:pt idx="14840">
                  <c:v>7.3788139000000008</c:v>
                </c:pt>
                <c:pt idx="14841">
                  <c:v>7.3788139000000008</c:v>
                </c:pt>
                <c:pt idx="14842">
                  <c:v>7.3818899000000009</c:v>
                </c:pt>
                <c:pt idx="14843">
                  <c:v>7.384965900000001</c:v>
                </c:pt>
                <c:pt idx="14844">
                  <c:v>7.388041900000001</c:v>
                </c:pt>
                <c:pt idx="14845">
                  <c:v>7.388041900000001</c:v>
                </c:pt>
                <c:pt idx="14846">
                  <c:v>7.3911169000000001</c:v>
                </c:pt>
                <c:pt idx="14847">
                  <c:v>7.3911169000000001</c:v>
                </c:pt>
                <c:pt idx="14848">
                  <c:v>7.3941929000000002</c:v>
                </c:pt>
                <c:pt idx="14849">
                  <c:v>7.3941929000000002</c:v>
                </c:pt>
                <c:pt idx="14850">
                  <c:v>7.3911169000000001</c:v>
                </c:pt>
                <c:pt idx="14851">
                  <c:v>7.3941929000000002</c:v>
                </c:pt>
                <c:pt idx="14852">
                  <c:v>7.3972689000000003</c:v>
                </c:pt>
                <c:pt idx="14853">
                  <c:v>7.4003449000000003</c:v>
                </c:pt>
                <c:pt idx="14854">
                  <c:v>7.4003449000000003</c:v>
                </c:pt>
                <c:pt idx="14855">
                  <c:v>7.4034209000000004</c:v>
                </c:pt>
                <c:pt idx="14856">
                  <c:v>7.4034209000000004</c:v>
                </c:pt>
                <c:pt idx="14857">
                  <c:v>7.4064959000000012</c:v>
                </c:pt>
                <c:pt idx="14858">
                  <c:v>7.4126478999999996</c:v>
                </c:pt>
                <c:pt idx="14859">
                  <c:v>7.4157229000000005</c:v>
                </c:pt>
                <c:pt idx="14860">
                  <c:v>7.4187998999999998</c:v>
                </c:pt>
                <c:pt idx="14861">
                  <c:v>7.4218749000000006</c:v>
                </c:pt>
                <c:pt idx="14862">
                  <c:v>7.4218749000000006</c:v>
                </c:pt>
                <c:pt idx="14863">
                  <c:v>7.4218749000000006</c:v>
                </c:pt>
                <c:pt idx="14864">
                  <c:v>7.4249509000000007</c:v>
                </c:pt>
                <c:pt idx="14865">
                  <c:v>7.4249509000000007</c:v>
                </c:pt>
                <c:pt idx="14866">
                  <c:v>7.4280269000000008</c:v>
                </c:pt>
                <c:pt idx="14867">
                  <c:v>7.4311018999999998</c:v>
                </c:pt>
                <c:pt idx="14868">
                  <c:v>7.4341778999999999</c:v>
                </c:pt>
                <c:pt idx="14869">
                  <c:v>7.4372539</c:v>
                </c:pt>
                <c:pt idx="14870">
                  <c:v>7.4372539</c:v>
                </c:pt>
                <c:pt idx="14871">
                  <c:v>7.4403299000000001</c:v>
                </c:pt>
                <c:pt idx="14872">
                  <c:v>7.4403299000000001</c:v>
                </c:pt>
                <c:pt idx="14873">
                  <c:v>7.4434059000000001</c:v>
                </c:pt>
                <c:pt idx="14874">
                  <c:v>7.446480900000001</c:v>
                </c:pt>
                <c:pt idx="14875">
                  <c:v>7.446480900000001</c:v>
                </c:pt>
                <c:pt idx="14876">
                  <c:v>7.449556900000001</c:v>
                </c:pt>
                <c:pt idx="14877">
                  <c:v>7.4526329000000011</c:v>
                </c:pt>
                <c:pt idx="14878">
                  <c:v>7.4557089000000012</c:v>
                </c:pt>
                <c:pt idx="14879">
                  <c:v>7.4587849000000013</c:v>
                </c:pt>
                <c:pt idx="14880">
                  <c:v>7.4618599000000003</c:v>
                </c:pt>
                <c:pt idx="14881">
                  <c:v>7.4618599000000003</c:v>
                </c:pt>
                <c:pt idx="14882">
                  <c:v>7.4649359000000004</c:v>
                </c:pt>
                <c:pt idx="14883">
                  <c:v>7.4649359000000004</c:v>
                </c:pt>
                <c:pt idx="14884">
                  <c:v>7.4680119000000005</c:v>
                </c:pt>
                <c:pt idx="14885">
                  <c:v>7.4710879000000006</c:v>
                </c:pt>
                <c:pt idx="14886">
                  <c:v>7.4710879000000006</c:v>
                </c:pt>
                <c:pt idx="14887">
                  <c:v>7.4710879000000006</c:v>
                </c:pt>
                <c:pt idx="14888">
                  <c:v>7.4710879000000006</c:v>
                </c:pt>
                <c:pt idx="14889">
                  <c:v>7.4741639000000006</c:v>
                </c:pt>
                <c:pt idx="14890">
                  <c:v>7.4772388999999997</c:v>
                </c:pt>
                <c:pt idx="14891">
                  <c:v>7.4772388999999997</c:v>
                </c:pt>
                <c:pt idx="14892">
                  <c:v>7.4772388999999997</c:v>
                </c:pt>
                <c:pt idx="14893">
                  <c:v>7.4772388999999997</c:v>
                </c:pt>
                <c:pt idx="14894">
                  <c:v>7.4772388999999997</c:v>
                </c:pt>
                <c:pt idx="14895">
                  <c:v>7.4772388999999997</c:v>
                </c:pt>
                <c:pt idx="14896">
                  <c:v>7.4803148999999998</c:v>
                </c:pt>
                <c:pt idx="14897">
                  <c:v>7.4833908999999998</c:v>
                </c:pt>
                <c:pt idx="14898">
                  <c:v>7.4833908999999998</c:v>
                </c:pt>
                <c:pt idx="14899">
                  <c:v>7.4864668999999999</c:v>
                </c:pt>
                <c:pt idx="14900">
                  <c:v>7.4895429</c:v>
                </c:pt>
                <c:pt idx="14901">
                  <c:v>7.4926179000000008</c:v>
                </c:pt>
                <c:pt idx="14902">
                  <c:v>7.4956939000000009</c:v>
                </c:pt>
                <c:pt idx="14903">
                  <c:v>7.4956939000000009</c:v>
                </c:pt>
                <c:pt idx="14904">
                  <c:v>7.498769900000001</c:v>
                </c:pt>
                <c:pt idx="14905">
                  <c:v>7.5018459000000011</c:v>
                </c:pt>
                <c:pt idx="14906">
                  <c:v>7.5049219000000011</c:v>
                </c:pt>
                <c:pt idx="14907">
                  <c:v>7.5079969000000002</c:v>
                </c:pt>
                <c:pt idx="14908">
                  <c:v>7.5110729000000003</c:v>
                </c:pt>
                <c:pt idx="14909">
                  <c:v>7.5141489000000004</c:v>
                </c:pt>
                <c:pt idx="14910">
                  <c:v>7.5172239000000012</c:v>
                </c:pt>
                <c:pt idx="14911">
                  <c:v>7.5203009000000005</c:v>
                </c:pt>
                <c:pt idx="14912">
                  <c:v>7.5203009000000005</c:v>
                </c:pt>
                <c:pt idx="14913">
                  <c:v>7.5203009000000005</c:v>
                </c:pt>
                <c:pt idx="14914">
                  <c:v>7.5233759000000013</c:v>
                </c:pt>
                <c:pt idx="14915">
                  <c:v>7.5295278999999997</c:v>
                </c:pt>
                <c:pt idx="14916">
                  <c:v>7.5326029000000005</c:v>
                </c:pt>
                <c:pt idx="14917">
                  <c:v>7.5326029000000005</c:v>
                </c:pt>
                <c:pt idx="14918">
                  <c:v>7.5356798999999999</c:v>
                </c:pt>
                <c:pt idx="14919">
                  <c:v>7.5418309000000008</c:v>
                </c:pt>
                <c:pt idx="14920">
                  <c:v>7.5449058999999998</c:v>
                </c:pt>
                <c:pt idx="14921">
                  <c:v>7.5449058999999998</c:v>
                </c:pt>
                <c:pt idx="14922">
                  <c:v>7.5449058999999998</c:v>
                </c:pt>
                <c:pt idx="14923">
                  <c:v>7.5479818999999999</c:v>
                </c:pt>
                <c:pt idx="14924">
                  <c:v>7.5479818999999999</c:v>
                </c:pt>
                <c:pt idx="14925">
                  <c:v>7.5479818999999999</c:v>
                </c:pt>
                <c:pt idx="14926">
                  <c:v>7.551058900000001</c:v>
                </c:pt>
                <c:pt idx="14927">
                  <c:v>7.551058900000001</c:v>
                </c:pt>
                <c:pt idx="14928">
                  <c:v>7.551058900000001</c:v>
                </c:pt>
                <c:pt idx="14929">
                  <c:v>7.5541339000000001</c:v>
                </c:pt>
                <c:pt idx="14930">
                  <c:v>7.5572099000000001</c:v>
                </c:pt>
                <c:pt idx="14931">
                  <c:v>7.5572099000000001</c:v>
                </c:pt>
                <c:pt idx="14932">
                  <c:v>7.560284900000001</c:v>
                </c:pt>
                <c:pt idx="14933">
                  <c:v>7.5633609000000011</c:v>
                </c:pt>
                <c:pt idx="14934">
                  <c:v>7.5633609000000011</c:v>
                </c:pt>
                <c:pt idx="14935">
                  <c:v>7.5633609000000011</c:v>
                </c:pt>
                <c:pt idx="14936">
                  <c:v>7.5664379000000004</c:v>
                </c:pt>
                <c:pt idx="14937">
                  <c:v>7.5695129000000012</c:v>
                </c:pt>
                <c:pt idx="14938">
                  <c:v>7.5725889000000013</c:v>
                </c:pt>
                <c:pt idx="14939">
                  <c:v>7.5787399000000004</c:v>
                </c:pt>
                <c:pt idx="14940">
                  <c:v>7.5818168999999997</c:v>
                </c:pt>
                <c:pt idx="14941">
                  <c:v>7.5848909000000013</c:v>
                </c:pt>
                <c:pt idx="14942">
                  <c:v>7.5879679000000007</c:v>
                </c:pt>
                <c:pt idx="14943">
                  <c:v>7.5910428999999997</c:v>
                </c:pt>
                <c:pt idx="14944">
                  <c:v>7.5941188999999998</c:v>
                </c:pt>
                <c:pt idx="14945">
                  <c:v>7.5971959000000009</c:v>
                </c:pt>
                <c:pt idx="14946">
                  <c:v>7.5971959000000009</c:v>
                </c:pt>
                <c:pt idx="14947">
                  <c:v>7.6002699000000007</c:v>
                </c:pt>
                <c:pt idx="14948">
                  <c:v>7.6033469</c:v>
                </c:pt>
                <c:pt idx="14949">
                  <c:v>7.6064219000000008</c:v>
                </c:pt>
                <c:pt idx="14950">
                  <c:v>7.6094979000000009</c:v>
                </c:pt>
                <c:pt idx="14951">
                  <c:v>7.6125749000000003</c:v>
                </c:pt>
                <c:pt idx="14952">
                  <c:v>7.6156489000000001</c:v>
                </c:pt>
                <c:pt idx="14953">
                  <c:v>7.6156489000000001</c:v>
                </c:pt>
                <c:pt idx="14954">
                  <c:v>7.6156489000000001</c:v>
                </c:pt>
                <c:pt idx="14955">
                  <c:v>7.6218009000000002</c:v>
                </c:pt>
                <c:pt idx="14956">
                  <c:v>7.6279538999999996</c:v>
                </c:pt>
                <c:pt idx="14957">
                  <c:v>7.6279538999999996</c:v>
                </c:pt>
                <c:pt idx="14958">
                  <c:v>7.6248769000000003</c:v>
                </c:pt>
                <c:pt idx="14959">
                  <c:v>7.6279538999999996</c:v>
                </c:pt>
                <c:pt idx="14960">
                  <c:v>7.6371799000000014</c:v>
                </c:pt>
                <c:pt idx="14961">
                  <c:v>7.6371799000000014</c:v>
                </c:pt>
                <c:pt idx="14962">
                  <c:v>7.6310279000000012</c:v>
                </c:pt>
                <c:pt idx="14963">
                  <c:v>7.6371799000000014</c:v>
                </c:pt>
                <c:pt idx="14964">
                  <c:v>7.6464069000000006</c:v>
                </c:pt>
                <c:pt idx="14965">
                  <c:v>7.6464069000000006</c:v>
                </c:pt>
                <c:pt idx="14966">
                  <c:v>7.6402558999999997</c:v>
                </c:pt>
                <c:pt idx="14967">
                  <c:v>7.6433329000000008</c:v>
                </c:pt>
                <c:pt idx="14968">
                  <c:v>7.6525578999999997</c:v>
                </c:pt>
                <c:pt idx="14969">
                  <c:v>7.6556349000000008</c:v>
                </c:pt>
                <c:pt idx="14970">
                  <c:v>7.6556349000000008</c:v>
                </c:pt>
                <c:pt idx="14971">
                  <c:v>7.6556349000000008</c:v>
                </c:pt>
                <c:pt idx="14972">
                  <c:v>7.6587109000000009</c:v>
                </c:pt>
                <c:pt idx="14973">
                  <c:v>7.6617858999999999</c:v>
                </c:pt>
                <c:pt idx="14974">
                  <c:v>7.6556349000000008</c:v>
                </c:pt>
                <c:pt idx="14975">
                  <c:v>7.6556349000000008</c:v>
                </c:pt>
                <c:pt idx="14976">
                  <c:v>7.6617858999999999</c:v>
                </c:pt>
                <c:pt idx="14977">
                  <c:v>7.6679369000000008</c:v>
                </c:pt>
                <c:pt idx="14978">
                  <c:v>7.6710139000000002</c:v>
                </c:pt>
                <c:pt idx="14979">
                  <c:v>7.6710139000000002</c:v>
                </c:pt>
                <c:pt idx="14980">
                  <c:v>7.6740899000000002</c:v>
                </c:pt>
                <c:pt idx="14981">
                  <c:v>7.6771649000000011</c:v>
                </c:pt>
                <c:pt idx="14982">
                  <c:v>7.6802419000000004</c:v>
                </c:pt>
                <c:pt idx="14983">
                  <c:v>7.6833159000000002</c:v>
                </c:pt>
                <c:pt idx="14984">
                  <c:v>7.6833159000000002</c:v>
                </c:pt>
                <c:pt idx="14985">
                  <c:v>7.6863929000000013</c:v>
                </c:pt>
                <c:pt idx="14986">
                  <c:v>7.6863929000000013</c:v>
                </c:pt>
                <c:pt idx="14987">
                  <c:v>7.6894688999999996</c:v>
                </c:pt>
                <c:pt idx="14988">
                  <c:v>7.6956208999999998</c:v>
                </c:pt>
                <c:pt idx="14989">
                  <c:v>7.6986949000000013</c:v>
                </c:pt>
                <c:pt idx="14990">
                  <c:v>7.6986949000000013</c:v>
                </c:pt>
                <c:pt idx="14991">
                  <c:v>7.6986949000000013</c:v>
                </c:pt>
                <c:pt idx="14992">
                  <c:v>7.7017719000000007</c:v>
                </c:pt>
                <c:pt idx="14993">
                  <c:v>7.7079228999999998</c:v>
                </c:pt>
                <c:pt idx="14994">
                  <c:v>7.7109999000000009</c:v>
                </c:pt>
                <c:pt idx="14995">
                  <c:v>7.7079228999999998</c:v>
                </c:pt>
                <c:pt idx="14996">
                  <c:v>7.7079228999999998</c:v>
                </c:pt>
                <c:pt idx="14997">
                  <c:v>7.7109999000000009</c:v>
                </c:pt>
                <c:pt idx="14998">
                  <c:v>7.7140739000000007</c:v>
                </c:pt>
                <c:pt idx="14999">
                  <c:v>7.7140739000000007</c:v>
                </c:pt>
                <c:pt idx="15000">
                  <c:v>7.7171509</c:v>
                </c:pt>
                <c:pt idx="15001">
                  <c:v>7.7202259000000009</c:v>
                </c:pt>
                <c:pt idx="15002">
                  <c:v>7.7233019000000009</c:v>
                </c:pt>
                <c:pt idx="15003">
                  <c:v>7.7263789000000003</c:v>
                </c:pt>
                <c:pt idx="15004">
                  <c:v>7.7263789000000003</c:v>
                </c:pt>
                <c:pt idx="15005">
                  <c:v>7.7263789000000003</c:v>
                </c:pt>
                <c:pt idx="15006">
                  <c:v>7.7263789000000003</c:v>
                </c:pt>
                <c:pt idx="15007">
                  <c:v>7.7294539000000011</c:v>
                </c:pt>
                <c:pt idx="15008">
                  <c:v>7.7263789000000003</c:v>
                </c:pt>
                <c:pt idx="15009">
                  <c:v>7.7233019000000009</c:v>
                </c:pt>
                <c:pt idx="15010">
                  <c:v>7.7263789000000003</c:v>
                </c:pt>
                <c:pt idx="15011">
                  <c:v>7.7294539000000011</c:v>
                </c:pt>
                <c:pt idx="15012">
                  <c:v>7.7325299000000012</c:v>
                </c:pt>
                <c:pt idx="15013">
                  <c:v>7.7356049000000002</c:v>
                </c:pt>
                <c:pt idx="15014">
                  <c:v>7.7386809000000003</c:v>
                </c:pt>
                <c:pt idx="15015">
                  <c:v>7.7448329000000005</c:v>
                </c:pt>
                <c:pt idx="15016">
                  <c:v>7.7479089000000005</c:v>
                </c:pt>
                <c:pt idx="15017">
                  <c:v>7.7479089000000005</c:v>
                </c:pt>
                <c:pt idx="15018">
                  <c:v>7.7479089000000005</c:v>
                </c:pt>
                <c:pt idx="15019">
                  <c:v>7.7479089000000005</c:v>
                </c:pt>
                <c:pt idx="15020">
                  <c:v>7.7479089000000005</c:v>
                </c:pt>
                <c:pt idx="15021">
                  <c:v>7.7509838999999996</c:v>
                </c:pt>
                <c:pt idx="15022">
                  <c:v>7.7540598999999997</c:v>
                </c:pt>
                <c:pt idx="15023">
                  <c:v>7.7540598999999997</c:v>
                </c:pt>
                <c:pt idx="15024">
                  <c:v>7.7571358999999998</c:v>
                </c:pt>
                <c:pt idx="15025">
                  <c:v>7.7602118999999998</c:v>
                </c:pt>
                <c:pt idx="15026">
                  <c:v>7.7663629000000007</c:v>
                </c:pt>
                <c:pt idx="15027">
                  <c:v>7.7694389000000008</c:v>
                </c:pt>
                <c:pt idx="15028">
                  <c:v>7.7725149000000009</c:v>
                </c:pt>
                <c:pt idx="15029">
                  <c:v>7.775590900000001</c:v>
                </c:pt>
                <c:pt idx="15030">
                  <c:v>7.775590900000001</c:v>
                </c:pt>
                <c:pt idx="15031">
                  <c:v>7.778666900000001</c:v>
                </c:pt>
                <c:pt idx="15032">
                  <c:v>7.7817419000000001</c:v>
                </c:pt>
                <c:pt idx="15033">
                  <c:v>7.7848179000000002</c:v>
                </c:pt>
                <c:pt idx="15034">
                  <c:v>7.7848179000000002</c:v>
                </c:pt>
                <c:pt idx="15035">
                  <c:v>7.7878939000000003</c:v>
                </c:pt>
                <c:pt idx="15036">
                  <c:v>7.7878939000000003</c:v>
                </c:pt>
                <c:pt idx="15037">
                  <c:v>7.7909699000000003</c:v>
                </c:pt>
                <c:pt idx="15038">
                  <c:v>7.7909699000000003</c:v>
                </c:pt>
                <c:pt idx="15039">
                  <c:v>7.7940459000000004</c:v>
                </c:pt>
                <c:pt idx="15040">
                  <c:v>7.7971209000000012</c:v>
                </c:pt>
                <c:pt idx="15041">
                  <c:v>7.8032719000000004</c:v>
                </c:pt>
                <c:pt idx="15042">
                  <c:v>7.8094248999999998</c:v>
                </c:pt>
                <c:pt idx="15043">
                  <c:v>7.8124999000000006</c:v>
                </c:pt>
                <c:pt idx="15044">
                  <c:v>7.8155759000000007</c:v>
                </c:pt>
                <c:pt idx="15045">
                  <c:v>7.8186508999999997</c:v>
                </c:pt>
                <c:pt idx="15046">
                  <c:v>7.8186508999999997</c:v>
                </c:pt>
                <c:pt idx="15047">
                  <c:v>7.8217279000000008</c:v>
                </c:pt>
                <c:pt idx="15048">
                  <c:v>7.8217279000000008</c:v>
                </c:pt>
                <c:pt idx="15049">
                  <c:v>7.8248028999999999</c:v>
                </c:pt>
                <c:pt idx="15050">
                  <c:v>7.8278789</c:v>
                </c:pt>
                <c:pt idx="15051">
                  <c:v>7.8309549000000001</c:v>
                </c:pt>
                <c:pt idx="15052">
                  <c:v>7.8309549000000001</c:v>
                </c:pt>
                <c:pt idx="15053">
                  <c:v>7.8371069000000002</c:v>
                </c:pt>
                <c:pt idx="15054">
                  <c:v>7.8371069000000002</c:v>
                </c:pt>
                <c:pt idx="15055">
                  <c:v>7.8432579000000011</c:v>
                </c:pt>
                <c:pt idx="15056">
                  <c:v>7.8463339000000012</c:v>
                </c:pt>
                <c:pt idx="15057">
                  <c:v>7.8463339000000012</c:v>
                </c:pt>
                <c:pt idx="15058">
                  <c:v>7.8494089000000002</c:v>
                </c:pt>
                <c:pt idx="15059">
                  <c:v>7.8524859000000014</c:v>
                </c:pt>
                <c:pt idx="15060">
                  <c:v>7.8555609000000004</c:v>
                </c:pt>
                <c:pt idx="15061">
                  <c:v>7.8586369000000005</c:v>
                </c:pt>
                <c:pt idx="15062">
                  <c:v>7.8617129000000006</c:v>
                </c:pt>
                <c:pt idx="15063">
                  <c:v>7.8647878999999996</c:v>
                </c:pt>
                <c:pt idx="15064">
                  <c:v>7.8678649000000007</c:v>
                </c:pt>
                <c:pt idx="15065">
                  <c:v>7.8709398999999998</c:v>
                </c:pt>
                <c:pt idx="15066">
                  <c:v>7.8740158999999998</c:v>
                </c:pt>
                <c:pt idx="15067">
                  <c:v>7.8770918999999999</c:v>
                </c:pt>
                <c:pt idx="15068">
                  <c:v>7.8801669000000008</c:v>
                </c:pt>
                <c:pt idx="15069">
                  <c:v>7.8832439000000001</c:v>
                </c:pt>
                <c:pt idx="15070">
                  <c:v>7.8832439000000001</c:v>
                </c:pt>
                <c:pt idx="15071">
                  <c:v>7.8832439000000001</c:v>
                </c:pt>
                <c:pt idx="15072">
                  <c:v>7.8863189000000009</c:v>
                </c:pt>
                <c:pt idx="15073">
                  <c:v>7.889394900000001</c:v>
                </c:pt>
                <c:pt idx="15074">
                  <c:v>7.8924709000000011</c:v>
                </c:pt>
                <c:pt idx="15075">
                  <c:v>7.8924709000000011</c:v>
                </c:pt>
                <c:pt idx="15076">
                  <c:v>7.8955459000000001</c:v>
                </c:pt>
                <c:pt idx="15077">
                  <c:v>7.8955459000000001</c:v>
                </c:pt>
                <c:pt idx="15078">
                  <c:v>7.8986229000000012</c:v>
                </c:pt>
                <c:pt idx="15079">
                  <c:v>7.9016979000000003</c:v>
                </c:pt>
                <c:pt idx="15080">
                  <c:v>7.9047739000000004</c:v>
                </c:pt>
                <c:pt idx="15081">
                  <c:v>7.9078489000000012</c:v>
                </c:pt>
                <c:pt idx="15082">
                  <c:v>7.9109249000000013</c:v>
                </c:pt>
                <c:pt idx="15083">
                  <c:v>7.9140019000000006</c:v>
                </c:pt>
                <c:pt idx="15084">
                  <c:v>7.9201528999999997</c:v>
                </c:pt>
                <c:pt idx="15085">
                  <c:v>7.9263039000000006</c:v>
                </c:pt>
                <c:pt idx="15086">
                  <c:v>7.9263039000000006</c:v>
                </c:pt>
                <c:pt idx="15087">
                  <c:v>7.9263039000000006</c:v>
                </c:pt>
                <c:pt idx="15088">
                  <c:v>7.9263039000000006</c:v>
                </c:pt>
                <c:pt idx="15089">
                  <c:v>7.9324548999999998</c:v>
                </c:pt>
                <c:pt idx="15090">
                  <c:v>7.9324548999999998</c:v>
                </c:pt>
                <c:pt idx="15091">
                  <c:v>7.9324548999999998</c:v>
                </c:pt>
                <c:pt idx="15092">
                  <c:v>7.9324548999999998</c:v>
                </c:pt>
                <c:pt idx="15093">
                  <c:v>7.9386068999999999</c:v>
                </c:pt>
                <c:pt idx="15094">
                  <c:v>7.9416829</c:v>
                </c:pt>
                <c:pt idx="15095">
                  <c:v>7.9416829</c:v>
                </c:pt>
                <c:pt idx="15096">
                  <c:v>7.9447599000000011</c:v>
                </c:pt>
                <c:pt idx="15097">
                  <c:v>7.9478339000000009</c:v>
                </c:pt>
                <c:pt idx="15098">
                  <c:v>7.9478339000000009</c:v>
                </c:pt>
                <c:pt idx="15099">
                  <c:v>7.9478339000000009</c:v>
                </c:pt>
                <c:pt idx="15100">
                  <c:v>7.9478339000000009</c:v>
                </c:pt>
                <c:pt idx="15101">
                  <c:v>7.9509109000000002</c:v>
                </c:pt>
                <c:pt idx="15102">
                  <c:v>7.9539859000000011</c:v>
                </c:pt>
                <c:pt idx="15103">
                  <c:v>7.9570619000000011</c:v>
                </c:pt>
                <c:pt idx="15104">
                  <c:v>7.9570619000000011</c:v>
                </c:pt>
                <c:pt idx="15105">
                  <c:v>7.9570619000000011</c:v>
                </c:pt>
                <c:pt idx="15106">
                  <c:v>7.9601379000000012</c:v>
                </c:pt>
                <c:pt idx="15107">
                  <c:v>7.9601379000000012</c:v>
                </c:pt>
                <c:pt idx="15108">
                  <c:v>7.9632129000000003</c:v>
                </c:pt>
                <c:pt idx="15109">
                  <c:v>7.9662899000000014</c:v>
                </c:pt>
                <c:pt idx="15110">
                  <c:v>7.9693649000000004</c:v>
                </c:pt>
                <c:pt idx="15111">
                  <c:v>7.9693649000000004</c:v>
                </c:pt>
                <c:pt idx="15112">
                  <c:v>7.9724409000000005</c:v>
                </c:pt>
                <c:pt idx="15113">
                  <c:v>7.9724409000000005</c:v>
                </c:pt>
                <c:pt idx="15114">
                  <c:v>7.9724409000000005</c:v>
                </c:pt>
                <c:pt idx="15115">
                  <c:v>7.9724409000000005</c:v>
                </c:pt>
                <c:pt idx="15116">
                  <c:v>7.9724409000000005</c:v>
                </c:pt>
                <c:pt idx="15117">
                  <c:v>7.9724409000000005</c:v>
                </c:pt>
                <c:pt idx="15118">
                  <c:v>7.9755169000000006</c:v>
                </c:pt>
                <c:pt idx="15119">
                  <c:v>7.9785918999999996</c:v>
                </c:pt>
                <c:pt idx="15120">
                  <c:v>7.9816689000000007</c:v>
                </c:pt>
                <c:pt idx="15121">
                  <c:v>7.9847438999999998</c:v>
                </c:pt>
                <c:pt idx="15122">
                  <c:v>7.9878198999999999</c:v>
                </c:pt>
                <c:pt idx="15123">
                  <c:v>7.9908958999999999</c:v>
                </c:pt>
                <c:pt idx="15124">
                  <c:v>7.9908958999999999</c:v>
                </c:pt>
                <c:pt idx="15125">
                  <c:v>7.9908958999999999</c:v>
                </c:pt>
                <c:pt idx="15126">
                  <c:v>7.9939709000000008</c:v>
                </c:pt>
                <c:pt idx="15127">
                  <c:v>7.9970479000000001</c:v>
                </c:pt>
                <c:pt idx="15128">
                  <c:v>8.003198900000001</c:v>
                </c:pt>
                <c:pt idx="15129">
                  <c:v>8.003198900000001</c:v>
                </c:pt>
                <c:pt idx="15130">
                  <c:v>8.003198900000001</c:v>
                </c:pt>
                <c:pt idx="15131">
                  <c:v>8.0062749000000011</c:v>
                </c:pt>
                <c:pt idx="15132">
                  <c:v>8.0093499000000001</c:v>
                </c:pt>
                <c:pt idx="15133">
                  <c:v>8.0093499000000001</c:v>
                </c:pt>
                <c:pt idx="15134">
                  <c:v>8.0124269000000012</c:v>
                </c:pt>
                <c:pt idx="15135">
                  <c:v>8.0124269000000012</c:v>
                </c:pt>
                <c:pt idx="15136">
                  <c:v>8.0124269000000012</c:v>
                </c:pt>
                <c:pt idx="15137">
                  <c:v>8.0124269000000012</c:v>
                </c:pt>
                <c:pt idx="15138">
                  <c:v>8.0155019000000003</c:v>
                </c:pt>
                <c:pt idx="15139">
                  <c:v>8.0185779000000004</c:v>
                </c:pt>
                <c:pt idx="15140">
                  <c:v>8.0185779000000004</c:v>
                </c:pt>
                <c:pt idx="15141">
                  <c:v>8.0185779000000004</c:v>
                </c:pt>
                <c:pt idx="15142">
                  <c:v>8.0216539000000004</c:v>
                </c:pt>
                <c:pt idx="15143">
                  <c:v>8.0278049000000014</c:v>
                </c:pt>
                <c:pt idx="15144">
                  <c:v>8.0278049000000014</c:v>
                </c:pt>
                <c:pt idx="15145">
                  <c:v>8.0278049000000014</c:v>
                </c:pt>
                <c:pt idx="15146">
                  <c:v>8.0308808999999997</c:v>
                </c:pt>
                <c:pt idx="15147">
                  <c:v>8.0339568999999997</c:v>
                </c:pt>
                <c:pt idx="15148">
                  <c:v>8.0370328999999998</c:v>
                </c:pt>
                <c:pt idx="15149">
                  <c:v>8.0370328999999998</c:v>
                </c:pt>
                <c:pt idx="15150">
                  <c:v>8.0401079000000006</c:v>
                </c:pt>
                <c:pt idx="15151">
                  <c:v>8.0493359000000009</c:v>
                </c:pt>
                <c:pt idx="15152">
                  <c:v>8.0493359000000009</c:v>
                </c:pt>
                <c:pt idx="15153">
                  <c:v>8.052411900000001</c:v>
                </c:pt>
                <c:pt idx="15154">
                  <c:v>8.0554869</c:v>
                </c:pt>
                <c:pt idx="15155">
                  <c:v>8.0585629000000001</c:v>
                </c:pt>
                <c:pt idx="15156">
                  <c:v>8.0585629000000001</c:v>
                </c:pt>
                <c:pt idx="15157">
                  <c:v>8.0616379000000009</c:v>
                </c:pt>
                <c:pt idx="15158">
                  <c:v>8.0647149000000002</c:v>
                </c:pt>
                <c:pt idx="15159">
                  <c:v>8.0677909000000003</c:v>
                </c:pt>
                <c:pt idx="15160">
                  <c:v>8.0677909000000003</c:v>
                </c:pt>
                <c:pt idx="15161">
                  <c:v>8.0708659000000011</c:v>
                </c:pt>
                <c:pt idx="15162">
                  <c:v>8.0708659000000011</c:v>
                </c:pt>
                <c:pt idx="15163">
                  <c:v>8.0739419000000012</c:v>
                </c:pt>
                <c:pt idx="15164">
                  <c:v>8.0739419000000012</c:v>
                </c:pt>
                <c:pt idx="15165">
                  <c:v>8.0770169000000003</c:v>
                </c:pt>
                <c:pt idx="15166">
                  <c:v>8.0800938999999996</c:v>
                </c:pt>
                <c:pt idx="15167">
                  <c:v>8.0800938999999996</c:v>
                </c:pt>
                <c:pt idx="15168">
                  <c:v>8.0800938999999996</c:v>
                </c:pt>
                <c:pt idx="15169">
                  <c:v>8.0800938999999996</c:v>
                </c:pt>
                <c:pt idx="15170">
                  <c:v>8.0831698999999997</c:v>
                </c:pt>
                <c:pt idx="15171">
                  <c:v>8.0862449000000005</c:v>
                </c:pt>
                <c:pt idx="15172">
                  <c:v>8.0862449000000005</c:v>
                </c:pt>
                <c:pt idx="15173">
                  <c:v>8.0893209000000006</c:v>
                </c:pt>
                <c:pt idx="15174">
                  <c:v>8.0893209000000006</c:v>
                </c:pt>
                <c:pt idx="15175">
                  <c:v>8.0923958999999996</c:v>
                </c:pt>
                <c:pt idx="15176">
                  <c:v>8.0954718999999997</c:v>
                </c:pt>
                <c:pt idx="15177">
                  <c:v>8.0954718999999997</c:v>
                </c:pt>
                <c:pt idx="15178">
                  <c:v>8.0954718999999997</c:v>
                </c:pt>
                <c:pt idx="15179">
                  <c:v>8.0985489000000008</c:v>
                </c:pt>
                <c:pt idx="15180">
                  <c:v>8.0985489000000008</c:v>
                </c:pt>
                <c:pt idx="15181">
                  <c:v>8.1016238999999999</c:v>
                </c:pt>
                <c:pt idx="15182">
                  <c:v>8.1016238999999999</c:v>
                </c:pt>
                <c:pt idx="15183">
                  <c:v>8.1046999</c:v>
                </c:pt>
                <c:pt idx="15184">
                  <c:v>8.1046999</c:v>
                </c:pt>
                <c:pt idx="15185">
                  <c:v>8.1046999</c:v>
                </c:pt>
                <c:pt idx="15186">
                  <c:v>8.1077749000000008</c:v>
                </c:pt>
                <c:pt idx="15187">
                  <c:v>8.1139279000000002</c:v>
                </c:pt>
                <c:pt idx="15188">
                  <c:v>8.117002900000001</c:v>
                </c:pt>
                <c:pt idx="15189">
                  <c:v>8.1200789000000011</c:v>
                </c:pt>
                <c:pt idx="15190">
                  <c:v>8.1231539000000001</c:v>
                </c:pt>
                <c:pt idx="15191">
                  <c:v>8.1231539000000001</c:v>
                </c:pt>
                <c:pt idx="15192">
                  <c:v>8.1231539000000001</c:v>
                </c:pt>
                <c:pt idx="15193">
                  <c:v>8.1231539000000001</c:v>
                </c:pt>
                <c:pt idx="15194">
                  <c:v>8.1262299000000002</c:v>
                </c:pt>
                <c:pt idx="15195">
                  <c:v>8.1262299000000002</c:v>
                </c:pt>
                <c:pt idx="15196">
                  <c:v>8.1293069000000013</c:v>
                </c:pt>
                <c:pt idx="15197">
                  <c:v>8.1323819000000004</c:v>
                </c:pt>
                <c:pt idx="15198">
                  <c:v>8.1354579000000005</c:v>
                </c:pt>
                <c:pt idx="15199">
                  <c:v>8.1354579000000005</c:v>
                </c:pt>
                <c:pt idx="15200">
                  <c:v>8.1385339000000005</c:v>
                </c:pt>
                <c:pt idx="15201">
                  <c:v>8.1385339000000005</c:v>
                </c:pt>
                <c:pt idx="15202">
                  <c:v>8.1385339000000005</c:v>
                </c:pt>
                <c:pt idx="15203">
                  <c:v>8.1416088999999996</c:v>
                </c:pt>
                <c:pt idx="15204">
                  <c:v>8.1446859000000007</c:v>
                </c:pt>
                <c:pt idx="15205">
                  <c:v>8.1477608999999998</c:v>
                </c:pt>
                <c:pt idx="15206">
                  <c:v>8.1477608999999998</c:v>
                </c:pt>
                <c:pt idx="15207">
                  <c:v>8.1508368999999998</c:v>
                </c:pt>
                <c:pt idx="15208">
                  <c:v>8.1508368999999998</c:v>
                </c:pt>
                <c:pt idx="15209">
                  <c:v>8.1539128999999999</c:v>
                </c:pt>
                <c:pt idx="15210">
                  <c:v>8.1569879000000007</c:v>
                </c:pt>
                <c:pt idx="15211">
                  <c:v>8.1539128999999999</c:v>
                </c:pt>
                <c:pt idx="15212">
                  <c:v>8.1508368999999998</c:v>
                </c:pt>
                <c:pt idx="15213">
                  <c:v>8.1539128999999999</c:v>
                </c:pt>
                <c:pt idx="15214">
                  <c:v>8.1600649000000001</c:v>
                </c:pt>
                <c:pt idx="15215">
                  <c:v>8.1631388999999999</c:v>
                </c:pt>
                <c:pt idx="15216">
                  <c:v>8.1600649000000001</c:v>
                </c:pt>
                <c:pt idx="15217">
                  <c:v>8.166215900000001</c:v>
                </c:pt>
                <c:pt idx="15218">
                  <c:v>8.178517900000001</c:v>
                </c:pt>
                <c:pt idx="15219">
                  <c:v>8.178517900000001</c:v>
                </c:pt>
                <c:pt idx="15220">
                  <c:v>8.1723669000000001</c:v>
                </c:pt>
                <c:pt idx="15221">
                  <c:v>8.1754439000000012</c:v>
                </c:pt>
                <c:pt idx="15222">
                  <c:v>8.1877459000000012</c:v>
                </c:pt>
                <c:pt idx="15223">
                  <c:v>8.1877459000000012</c:v>
                </c:pt>
                <c:pt idx="15224">
                  <c:v>8.1815949000000003</c:v>
                </c:pt>
                <c:pt idx="15225">
                  <c:v>8.1846709000000004</c:v>
                </c:pt>
                <c:pt idx="15226">
                  <c:v>8.1908219000000013</c:v>
                </c:pt>
                <c:pt idx="15227">
                  <c:v>8.1938969000000004</c:v>
                </c:pt>
                <c:pt idx="15228">
                  <c:v>8.1938969000000004</c:v>
                </c:pt>
                <c:pt idx="15229">
                  <c:v>8.1969738999999997</c:v>
                </c:pt>
                <c:pt idx="15230">
                  <c:v>8.2062009000000007</c:v>
                </c:pt>
                <c:pt idx="15231">
                  <c:v>8.2123529000000008</c:v>
                </c:pt>
                <c:pt idx="15232">
                  <c:v>8.2092758999999997</c:v>
                </c:pt>
                <c:pt idx="15233">
                  <c:v>8.2062009000000007</c:v>
                </c:pt>
                <c:pt idx="15234">
                  <c:v>8.2123529000000008</c:v>
                </c:pt>
                <c:pt idx="15235">
                  <c:v>8.2154278999999999</c:v>
                </c:pt>
                <c:pt idx="15236">
                  <c:v>8.2154278999999999</c:v>
                </c:pt>
                <c:pt idx="15237">
                  <c:v>8.2154278999999999</c:v>
                </c:pt>
                <c:pt idx="15238">
                  <c:v>8.2185039</c:v>
                </c:pt>
                <c:pt idx="15239">
                  <c:v>8.2215799000000001</c:v>
                </c:pt>
                <c:pt idx="15240">
                  <c:v>8.2215799000000001</c:v>
                </c:pt>
                <c:pt idx="15241">
                  <c:v>8.2246549000000009</c:v>
                </c:pt>
                <c:pt idx="15242">
                  <c:v>8.230806900000001</c:v>
                </c:pt>
                <c:pt idx="15243">
                  <c:v>8.2338829000000011</c:v>
                </c:pt>
                <c:pt idx="15244">
                  <c:v>8.230806900000001</c:v>
                </c:pt>
                <c:pt idx="15245">
                  <c:v>8.2338829000000011</c:v>
                </c:pt>
                <c:pt idx="15246">
                  <c:v>8.2369589000000012</c:v>
                </c:pt>
                <c:pt idx="15247">
                  <c:v>8.2400339000000002</c:v>
                </c:pt>
                <c:pt idx="15248">
                  <c:v>8.2400339000000002</c:v>
                </c:pt>
                <c:pt idx="15249">
                  <c:v>8.2400339000000002</c:v>
                </c:pt>
                <c:pt idx="15250">
                  <c:v>8.2431109000000014</c:v>
                </c:pt>
                <c:pt idx="15251">
                  <c:v>8.2492619000000005</c:v>
                </c:pt>
                <c:pt idx="15252">
                  <c:v>8.2523379000000006</c:v>
                </c:pt>
                <c:pt idx="15253">
                  <c:v>8.2523379000000006</c:v>
                </c:pt>
                <c:pt idx="15254">
                  <c:v>8.2554128999999996</c:v>
                </c:pt>
                <c:pt idx="15255">
                  <c:v>8.2615648999999998</c:v>
                </c:pt>
                <c:pt idx="15256">
                  <c:v>8.2646408999999998</c:v>
                </c:pt>
                <c:pt idx="15257">
                  <c:v>8.2646408999999998</c:v>
                </c:pt>
                <c:pt idx="15258">
                  <c:v>8.2646408999999998</c:v>
                </c:pt>
                <c:pt idx="15259">
                  <c:v>8.2677168999999999</c:v>
                </c:pt>
                <c:pt idx="15260">
                  <c:v>8.2707919000000008</c:v>
                </c:pt>
                <c:pt idx="15261">
                  <c:v>8.2738689000000001</c:v>
                </c:pt>
                <c:pt idx="15262">
                  <c:v>8.2738689000000001</c:v>
                </c:pt>
                <c:pt idx="15263">
                  <c:v>8.2769439000000009</c:v>
                </c:pt>
                <c:pt idx="15264">
                  <c:v>8.2830959000000011</c:v>
                </c:pt>
                <c:pt idx="15265">
                  <c:v>8.2892479000000012</c:v>
                </c:pt>
                <c:pt idx="15266">
                  <c:v>8.2923229000000003</c:v>
                </c:pt>
                <c:pt idx="15267">
                  <c:v>8.2953989000000004</c:v>
                </c:pt>
                <c:pt idx="15268">
                  <c:v>8.2984739000000012</c:v>
                </c:pt>
                <c:pt idx="15269">
                  <c:v>8.3015499000000013</c:v>
                </c:pt>
                <c:pt idx="15270">
                  <c:v>8.3015499000000013</c:v>
                </c:pt>
                <c:pt idx="15271">
                  <c:v>8.3015499000000013</c:v>
                </c:pt>
                <c:pt idx="15272">
                  <c:v>8.3046269000000006</c:v>
                </c:pt>
                <c:pt idx="15273">
                  <c:v>8.3077018999999996</c:v>
                </c:pt>
                <c:pt idx="15274">
                  <c:v>8.3107778999999997</c:v>
                </c:pt>
                <c:pt idx="15275">
                  <c:v>8.3107778999999997</c:v>
                </c:pt>
                <c:pt idx="15276">
                  <c:v>8.3169289000000006</c:v>
                </c:pt>
                <c:pt idx="15277">
                  <c:v>8.3200049000000007</c:v>
                </c:pt>
                <c:pt idx="15278">
                  <c:v>8.3230809000000008</c:v>
                </c:pt>
                <c:pt idx="15279">
                  <c:v>8.3261569000000009</c:v>
                </c:pt>
                <c:pt idx="15280">
                  <c:v>8.3292318999999999</c:v>
                </c:pt>
                <c:pt idx="15281">
                  <c:v>8.3323079</c:v>
                </c:pt>
                <c:pt idx="15282">
                  <c:v>8.3323079</c:v>
                </c:pt>
                <c:pt idx="15283">
                  <c:v>8.3353839000000001</c:v>
                </c:pt>
                <c:pt idx="15284">
                  <c:v>8.3384599000000001</c:v>
                </c:pt>
                <c:pt idx="15285">
                  <c:v>8.3415359000000002</c:v>
                </c:pt>
                <c:pt idx="15286">
                  <c:v>8.3446109000000011</c:v>
                </c:pt>
                <c:pt idx="15287">
                  <c:v>8.3476869000000011</c:v>
                </c:pt>
                <c:pt idx="15288">
                  <c:v>8.3507629000000012</c:v>
                </c:pt>
                <c:pt idx="15289">
                  <c:v>8.3507629000000012</c:v>
                </c:pt>
                <c:pt idx="15290">
                  <c:v>8.3538389000000013</c:v>
                </c:pt>
                <c:pt idx="15291">
                  <c:v>8.3569149000000014</c:v>
                </c:pt>
                <c:pt idx="15292">
                  <c:v>8.3599899000000004</c:v>
                </c:pt>
                <c:pt idx="15293">
                  <c:v>8.3630659000000005</c:v>
                </c:pt>
                <c:pt idx="15294">
                  <c:v>8.3661409000000013</c:v>
                </c:pt>
                <c:pt idx="15295">
                  <c:v>8.3692179000000007</c:v>
                </c:pt>
                <c:pt idx="15296">
                  <c:v>8.3722939000000007</c:v>
                </c:pt>
                <c:pt idx="15297">
                  <c:v>8.3722939000000007</c:v>
                </c:pt>
                <c:pt idx="15298">
                  <c:v>8.3692179000000007</c:v>
                </c:pt>
                <c:pt idx="15299">
                  <c:v>8.3661409000000013</c:v>
                </c:pt>
                <c:pt idx="15300">
                  <c:v>8.3692179000000007</c:v>
                </c:pt>
                <c:pt idx="15301">
                  <c:v>8.3722939000000007</c:v>
                </c:pt>
                <c:pt idx="15302">
                  <c:v>8.3753688999999998</c:v>
                </c:pt>
                <c:pt idx="15303">
                  <c:v>8.3784448999999999</c:v>
                </c:pt>
                <c:pt idx="15304">
                  <c:v>8.3815199000000007</c:v>
                </c:pt>
                <c:pt idx="15305">
                  <c:v>8.3845969</c:v>
                </c:pt>
                <c:pt idx="15306">
                  <c:v>8.3876729000000001</c:v>
                </c:pt>
                <c:pt idx="15307">
                  <c:v>8.3907479000000009</c:v>
                </c:pt>
                <c:pt idx="15308">
                  <c:v>8.393823900000001</c:v>
                </c:pt>
                <c:pt idx="15309">
                  <c:v>8.393823900000001</c:v>
                </c:pt>
                <c:pt idx="15310">
                  <c:v>8.3968989000000001</c:v>
                </c:pt>
                <c:pt idx="15311">
                  <c:v>8.3968989000000001</c:v>
                </c:pt>
                <c:pt idx="15312">
                  <c:v>8.3968989000000001</c:v>
                </c:pt>
                <c:pt idx="15313">
                  <c:v>8.3999759000000012</c:v>
                </c:pt>
                <c:pt idx="15314">
                  <c:v>8.4030519000000012</c:v>
                </c:pt>
                <c:pt idx="15315">
                  <c:v>8.4030519000000012</c:v>
                </c:pt>
                <c:pt idx="15316">
                  <c:v>8.4061269000000003</c:v>
                </c:pt>
                <c:pt idx="15317">
                  <c:v>8.4092029000000004</c:v>
                </c:pt>
                <c:pt idx="15318">
                  <c:v>8.4122779000000012</c:v>
                </c:pt>
                <c:pt idx="15319">
                  <c:v>8.4153549000000005</c:v>
                </c:pt>
                <c:pt idx="15320">
                  <c:v>8.4184299000000014</c:v>
                </c:pt>
                <c:pt idx="15321">
                  <c:v>8.4215058999999997</c:v>
                </c:pt>
                <c:pt idx="15322">
                  <c:v>8.4215058999999997</c:v>
                </c:pt>
                <c:pt idx="15323">
                  <c:v>8.4184299000000014</c:v>
                </c:pt>
                <c:pt idx="15324">
                  <c:v>8.4215058999999997</c:v>
                </c:pt>
                <c:pt idx="15325">
                  <c:v>8.4245818999999997</c:v>
                </c:pt>
                <c:pt idx="15326">
                  <c:v>8.4276569000000006</c:v>
                </c:pt>
                <c:pt idx="15327">
                  <c:v>8.4307338999999999</c:v>
                </c:pt>
                <c:pt idx="15328">
                  <c:v>8.4338089000000007</c:v>
                </c:pt>
                <c:pt idx="15329">
                  <c:v>8.4368849000000008</c:v>
                </c:pt>
                <c:pt idx="15330">
                  <c:v>8.4399609000000009</c:v>
                </c:pt>
                <c:pt idx="15331">
                  <c:v>8.4399609000000009</c:v>
                </c:pt>
                <c:pt idx="15332">
                  <c:v>8.4430358999999999</c:v>
                </c:pt>
                <c:pt idx="15333">
                  <c:v>8.446112900000001</c:v>
                </c:pt>
                <c:pt idx="15334">
                  <c:v>8.4491879000000001</c:v>
                </c:pt>
                <c:pt idx="15335">
                  <c:v>8.4522639000000002</c:v>
                </c:pt>
                <c:pt idx="15336">
                  <c:v>8.4522639000000002</c:v>
                </c:pt>
                <c:pt idx="15337">
                  <c:v>8.4553399000000002</c:v>
                </c:pt>
                <c:pt idx="15338">
                  <c:v>8.4584149000000011</c:v>
                </c:pt>
                <c:pt idx="15339">
                  <c:v>8.4614919000000004</c:v>
                </c:pt>
                <c:pt idx="15340">
                  <c:v>8.4614919000000004</c:v>
                </c:pt>
                <c:pt idx="15341">
                  <c:v>8.4614919000000004</c:v>
                </c:pt>
                <c:pt idx="15342">
                  <c:v>8.4676429000000013</c:v>
                </c:pt>
                <c:pt idx="15343">
                  <c:v>8.4737939000000004</c:v>
                </c:pt>
                <c:pt idx="15344">
                  <c:v>8.4768708999999998</c:v>
                </c:pt>
                <c:pt idx="15345">
                  <c:v>8.4768708999999998</c:v>
                </c:pt>
                <c:pt idx="15346">
                  <c:v>8.4799449000000013</c:v>
                </c:pt>
                <c:pt idx="15347">
                  <c:v>8.4830219000000007</c:v>
                </c:pt>
                <c:pt idx="15348">
                  <c:v>8.4860968999999997</c:v>
                </c:pt>
                <c:pt idx="15349">
                  <c:v>8.4860968999999997</c:v>
                </c:pt>
                <c:pt idx="15350">
                  <c:v>8.4860968999999997</c:v>
                </c:pt>
                <c:pt idx="15351">
                  <c:v>8.4891728999999998</c:v>
                </c:pt>
                <c:pt idx="15352">
                  <c:v>8.4922499000000009</c:v>
                </c:pt>
                <c:pt idx="15353">
                  <c:v>8.4953239000000007</c:v>
                </c:pt>
                <c:pt idx="15354">
                  <c:v>8.4984009</c:v>
                </c:pt>
                <c:pt idx="15355">
                  <c:v>8.5014759000000009</c:v>
                </c:pt>
                <c:pt idx="15356">
                  <c:v>8.5014759000000009</c:v>
                </c:pt>
                <c:pt idx="15357">
                  <c:v>8.5045519000000009</c:v>
                </c:pt>
                <c:pt idx="15358">
                  <c:v>8.5045519000000009</c:v>
                </c:pt>
                <c:pt idx="15359">
                  <c:v>8.5076289000000003</c:v>
                </c:pt>
                <c:pt idx="15360">
                  <c:v>8.5107029000000001</c:v>
                </c:pt>
                <c:pt idx="15361">
                  <c:v>8.5137799000000012</c:v>
                </c:pt>
                <c:pt idx="15362">
                  <c:v>8.5168559000000013</c:v>
                </c:pt>
                <c:pt idx="15363">
                  <c:v>8.5168559000000013</c:v>
                </c:pt>
                <c:pt idx="15364">
                  <c:v>8.5168559000000013</c:v>
                </c:pt>
                <c:pt idx="15365">
                  <c:v>8.5168559000000013</c:v>
                </c:pt>
                <c:pt idx="15366">
                  <c:v>8.5199309000000003</c:v>
                </c:pt>
                <c:pt idx="15367">
                  <c:v>8.5230078999999996</c:v>
                </c:pt>
                <c:pt idx="15368">
                  <c:v>8.5260819000000012</c:v>
                </c:pt>
                <c:pt idx="15369">
                  <c:v>8.5291589000000005</c:v>
                </c:pt>
                <c:pt idx="15370">
                  <c:v>8.5322349000000006</c:v>
                </c:pt>
                <c:pt idx="15371">
                  <c:v>8.5353098999999997</c:v>
                </c:pt>
                <c:pt idx="15372">
                  <c:v>8.5383858999999998</c:v>
                </c:pt>
                <c:pt idx="15373">
                  <c:v>8.5414609000000006</c:v>
                </c:pt>
                <c:pt idx="15374">
                  <c:v>8.5445378999999999</c:v>
                </c:pt>
                <c:pt idx="15375">
                  <c:v>8.5445378999999999</c:v>
                </c:pt>
                <c:pt idx="15376">
                  <c:v>8.5445378999999999</c:v>
                </c:pt>
                <c:pt idx="15377">
                  <c:v>8.5476139</c:v>
                </c:pt>
                <c:pt idx="15378">
                  <c:v>8.5476139</c:v>
                </c:pt>
                <c:pt idx="15379">
                  <c:v>8.5476139</c:v>
                </c:pt>
                <c:pt idx="15380">
                  <c:v>8.5537649000000009</c:v>
                </c:pt>
                <c:pt idx="15381">
                  <c:v>8.5537649000000009</c:v>
                </c:pt>
                <c:pt idx="15382">
                  <c:v>8.5568398999999999</c:v>
                </c:pt>
                <c:pt idx="15383">
                  <c:v>8.5568398999999999</c:v>
                </c:pt>
                <c:pt idx="15384">
                  <c:v>8.5568398999999999</c:v>
                </c:pt>
                <c:pt idx="15385">
                  <c:v>8.559916900000001</c:v>
                </c:pt>
                <c:pt idx="15386">
                  <c:v>8.5629929000000011</c:v>
                </c:pt>
                <c:pt idx="15387">
                  <c:v>8.5660679000000002</c:v>
                </c:pt>
                <c:pt idx="15388">
                  <c:v>8.5660679000000002</c:v>
                </c:pt>
                <c:pt idx="15389">
                  <c:v>8.5691439000000003</c:v>
                </c:pt>
                <c:pt idx="15390">
                  <c:v>8.5691439000000003</c:v>
                </c:pt>
                <c:pt idx="15391">
                  <c:v>8.5722189000000011</c:v>
                </c:pt>
                <c:pt idx="15392">
                  <c:v>8.5752959000000004</c:v>
                </c:pt>
                <c:pt idx="15393">
                  <c:v>8.5783709000000012</c:v>
                </c:pt>
                <c:pt idx="15394">
                  <c:v>8.5783709000000012</c:v>
                </c:pt>
                <c:pt idx="15395">
                  <c:v>8.5814469000000013</c:v>
                </c:pt>
                <c:pt idx="15396">
                  <c:v>8.5845228999999996</c:v>
                </c:pt>
                <c:pt idx="15397">
                  <c:v>8.5875979000000005</c:v>
                </c:pt>
                <c:pt idx="15398">
                  <c:v>8.5906748999999998</c:v>
                </c:pt>
                <c:pt idx="15399">
                  <c:v>8.5906748999999998</c:v>
                </c:pt>
                <c:pt idx="15400">
                  <c:v>8.5937499000000006</c:v>
                </c:pt>
                <c:pt idx="15401">
                  <c:v>8.5968259000000007</c:v>
                </c:pt>
                <c:pt idx="15402">
                  <c:v>8.5968259000000007</c:v>
                </c:pt>
                <c:pt idx="15403">
                  <c:v>8.5999019000000008</c:v>
                </c:pt>
                <c:pt idx="15404">
                  <c:v>8.5999019000000008</c:v>
                </c:pt>
                <c:pt idx="15405">
                  <c:v>8.6029768999999998</c:v>
                </c:pt>
                <c:pt idx="15406">
                  <c:v>8.6029768999999998</c:v>
                </c:pt>
                <c:pt idx="15407">
                  <c:v>8.6029768999999998</c:v>
                </c:pt>
                <c:pt idx="15408">
                  <c:v>8.6060528999999999</c:v>
                </c:pt>
                <c:pt idx="15409">
                  <c:v>8.6060528999999999</c:v>
                </c:pt>
                <c:pt idx="15410">
                  <c:v>8.6091289</c:v>
                </c:pt>
                <c:pt idx="15411">
                  <c:v>8.6091289</c:v>
                </c:pt>
                <c:pt idx="15412">
                  <c:v>8.6122049000000001</c:v>
                </c:pt>
                <c:pt idx="15413">
                  <c:v>8.6122049000000001</c:v>
                </c:pt>
                <c:pt idx="15414">
                  <c:v>8.6122049000000001</c:v>
                </c:pt>
                <c:pt idx="15415">
                  <c:v>8.6152809000000001</c:v>
                </c:pt>
                <c:pt idx="15416">
                  <c:v>8.618355900000001</c:v>
                </c:pt>
                <c:pt idx="15417">
                  <c:v>8.618355900000001</c:v>
                </c:pt>
                <c:pt idx="15418">
                  <c:v>8.621431900000001</c:v>
                </c:pt>
                <c:pt idx="15419">
                  <c:v>8.621431900000001</c:v>
                </c:pt>
                <c:pt idx="15420">
                  <c:v>8.6245079000000011</c:v>
                </c:pt>
                <c:pt idx="15421">
                  <c:v>8.6245079000000011</c:v>
                </c:pt>
                <c:pt idx="15422">
                  <c:v>8.6245079000000011</c:v>
                </c:pt>
                <c:pt idx="15423">
                  <c:v>8.6275839000000012</c:v>
                </c:pt>
                <c:pt idx="15424">
                  <c:v>8.6306599000000013</c:v>
                </c:pt>
                <c:pt idx="15425">
                  <c:v>8.6337349000000003</c:v>
                </c:pt>
                <c:pt idx="15426">
                  <c:v>8.6337349000000003</c:v>
                </c:pt>
                <c:pt idx="15427">
                  <c:v>8.6337349000000003</c:v>
                </c:pt>
                <c:pt idx="15428">
                  <c:v>8.6368109000000004</c:v>
                </c:pt>
                <c:pt idx="15429">
                  <c:v>8.6368109000000004</c:v>
                </c:pt>
                <c:pt idx="15430">
                  <c:v>8.6398869000000005</c:v>
                </c:pt>
                <c:pt idx="15431">
                  <c:v>8.6398869000000005</c:v>
                </c:pt>
                <c:pt idx="15432">
                  <c:v>8.6398869000000005</c:v>
                </c:pt>
                <c:pt idx="15433">
                  <c:v>8.6429629000000006</c:v>
                </c:pt>
                <c:pt idx="15434">
                  <c:v>8.6460389000000006</c:v>
                </c:pt>
                <c:pt idx="15435">
                  <c:v>8.6491138999999997</c:v>
                </c:pt>
                <c:pt idx="15436">
                  <c:v>8.6521898999999998</c:v>
                </c:pt>
                <c:pt idx="15437">
                  <c:v>8.6521898999999998</c:v>
                </c:pt>
                <c:pt idx="15438">
                  <c:v>8.6552658999999998</c:v>
                </c:pt>
                <c:pt idx="15439">
                  <c:v>8.6552658999999998</c:v>
                </c:pt>
                <c:pt idx="15440">
                  <c:v>8.6583418999999999</c:v>
                </c:pt>
                <c:pt idx="15441">
                  <c:v>8.6614179</c:v>
                </c:pt>
                <c:pt idx="15442">
                  <c:v>8.6614179</c:v>
                </c:pt>
                <c:pt idx="15443">
                  <c:v>8.6644929000000008</c:v>
                </c:pt>
                <c:pt idx="15444">
                  <c:v>8.6644929000000008</c:v>
                </c:pt>
                <c:pt idx="15445">
                  <c:v>8.6644929000000008</c:v>
                </c:pt>
                <c:pt idx="15446">
                  <c:v>8.6644929000000008</c:v>
                </c:pt>
                <c:pt idx="15447">
                  <c:v>8.6675689000000009</c:v>
                </c:pt>
                <c:pt idx="15448">
                  <c:v>8.670644900000001</c:v>
                </c:pt>
                <c:pt idx="15449">
                  <c:v>8.6737209000000011</c:v>
                </c:pt>
                <c:pt idx="15450">
                  <c:v>8.6737209000000011</c:v>
                </c:pt>
                <c:pt idx="15451">
                  <c:v>8.6767969000000011</c:v>
                </c:pt>
                <c:pt idx="15452">
                  <c:v>8.6767969000000011</c:v>
                </c:pt>
                <c:pt idx="15453">
                  <c:v>8.6767969000000011</c:v>
                </c:pt>
                <c:pt idx="15454">
                  <c:v>8.6767969000000011</c:v>
                </c:pt>
                <c:pt idx="15455">
                  <c:v>8.6798719000000002</c:v>
                </c:pt>
                <c:pt idx="15456">
                  <c:v>8.6798719000000002</c:v>
                </c:pt>
                <c:pt idx="15457">
                  <c:v>8.6829479000000003</c:v>
                </c:pt>
                <c:pt idx="15458">
                  <c:v>8.6860239000000004</c:v>
                </c:pt>
                <c:pt idx="15459">
                  <c:v>8.6860239000000004</c:v>
                </c:pt>
                <c:pt idx="15460">
                  <c:v>8.6860239000000004</c:v>
                </c:pt>
                <c:pt idx="15461">
                  <c:v>8.6860239000000004</c:v>
                </c:pt>
                <c:pt idx="15462">
                  <c:v>8.6890989000000012</c:v>
                </c:pt>
                <c:pt idx="15463">
                  <c:v>8.6890989000000012</c:v>
                </c:pt>
                <c:pt idx="15464">
                  <c:v>8.6921759000000005</c:v>
                </c:pt>
                <c:pt idx="15465">
                  <c:v>8.6921759000000005</c:v>
                </c:pt>
                <c:pt idx="15466">
                  <c:v>8.6952509000000013</c:v>
                </c:pt>
                <c:pt idx="15467">
                  <c:v>8.6983268999999996</c:v>
                </c:pt>
                <c:pt idx="15468">
                  <c:v>8.7014028999999997</c:v>
                </c:pt>
                <c:pt idx="15469">
                  <c:v>8.7044779000000005</c:v>
                </c:pt>
                <c:pt idx="15470">
                  <c:v>8.7075539000000006</c:v>
                </c:pt>
                <c:pt idx="15471">
                  <c:v>8.7075539000000006</c:v>
                </c:pt>
                <c:pt idx="15472">
                  <c:v>8.7075539000000006</c:v>
                </c:pt>
                <c:pt idx="15473">
                  <c:v>8.7075539000000006</c:v>
                </c:pt>
                <c:pt idx="15474">
                  <c:v>8.7075539000000006</c:v>
                </c:pt>
                <c:pt idx="15475">
                  <c:v>8.7106299000000007</c:v>
                </c:pt>
                <c:pt idx="15476">
                  <c:v>8.7137059000000008</c:v>
                </c:pt>
                <c:pt idx="15477">
                  <c:v>8.7137059000000008</c:v>
                </c:pt>
                <c:pt idx="15478">
                  <c:v>8.7137059000000008</c:v>
                </c:pt>
                <c:pt idx="15479">
                  <c:v>8.7137059000000008</c:v>
                </c:pt>
                <c:pt idx="15480">
                  <c:v>8.7167819000000009</c:v>
                </c:pt>
                <c:pt idx="15481">
                  <c:v>8.7167819000000009</c:v>
                </c:pt>
                <c:pt idx="15482">
                  <c:v>8.7167819000000009</c:v>
                </c:pt>
                <c:pt idx="15483">
                  <c:v>8.7198568999999999</c:v>
                </c:pt>
                <c:pt idx="15484">
                  <c:v>8.7198568999999999</c:v>
                </c:pt>
                <c:pt idx="15485">
                  <c:v>8.7198568999999999</c:v>
                </c:pt>
                <c:pt idx="15486">
                  <c:v>8.7198568999999999</c:v>
                </c:pt>
                <c:pt idx="15487">
                  <c:v>8.7198568999999999</c:v>
                </c:pt>
                <c:pt idx="15488">
                  <c:v>8.7229329</c:v>
                </c:pt>
                <c:pt idx="15489">
                  <c:v>8.7260089000000001</c:v>
                </c:pt>
                <c:pt idx="15490">
                  <c:v>8.7229329</c:v>
                </c:pt>
                <c:pt idx="15491">
                  <c:v>8.7229329</c:v>
                </c:pt>
                <c:pt idx="15492">
                  <c:v>8.7260089000000001</c:v>
                </c:pt>
                <c:pt idx="15493">
                  <c:v>8.7290849000000001</c:v>
                </c:pt>
                <c:pt idx="15494">
                  <c:v>8.7290849000000001</c:v>
                </c:pt>
                <c:pt idx="15495">
                  <c:v>8.7290849000000001</c:v>
                </c:pt>
                <c:pt idx="15496">
                  <c:v>8.7321609000000002</c:v>
                </c:pt>
                <c:pt idx="15497">
                  <c:v>8.7321609000000002</c:v>
                </c:pt>
                <c:pt idx="15498">
                  <c:v>8.7321609000000002</c:v>
                </c:pt>
                <c:pt idx="15499">
                  <c:v>8.7321609000000002</c:v>
                </c:pt>
                <c:pt idx="15500">
                  <c:v>8.7352359000000011</c:v>
                </c:pt>
                <c:pt idx="15501">
                  <c:v>8.7352359000000011</c:v>
                </c:pt>
                <c:pt idx="15502">
                  <c:v>8.7352359000000011</c:v>
                </c:pt>
                <c:pt idx="15503">
                  <c:v>8.7352359000000011</c:v>
                </c:pt>
                <c:pt idx="15504">
                  <c:v>8.7352359000000011</c:v>
                </c:pt>
                <c:pt idx="15505">
                  <c:v>8.7352359000000011</c:v>
                </c:pt>
                <c:pt idx="15506">
                  <c:v>8.7352359000000011</c:v>
                </c:pt>
                <c:pt idx="15507">
                  <c:v>8.7352359000000011</c:v>
                </c:pt>
                <c:pt idx="15508">
                  <c:v>8.7352359000000011</c:v>
                </c:pt>
                <c:pt idx="15509">
                  <c:v>8.7383119000000011</c:v>
                </c:pt>
                <c:pt idx="15510">
                  <c:v>8.7383119000000011</c:v>
                </c:pt>
                <c:pt idx="15511">
                  <c:v>8.7383119000000011</c:v>
                </c:pt>
                <c:pt idx="15512">
                  <c:v>8.7383119000000011</c:v>
                </c:pt>
                <c:pt idx="15513">
                  <c:v>8.7413879000000012</c:v>
                </c:pt>
                <c:pt idx="15514">
                  <c:v>8.7413879000000012</c:v>
                </c:pt>
                <c:pt idx="15515">
                  <c:v>8.7413879000000012</c:v>
                </c:pt>
                <c:pt idx="15516">
                  <c:v>8.7444639000000013</c:v>
                </c:pt>
                <c:pt idx="15517">
                  <c:v>8.7444639000000013</c:v>
                </c:pt>
                <c:pt idx="15518">
                  <c:v>8.7475399000000014</c:v>
                </c:pt>
                <c:pt idx="15519">
                  <c:v>8.7475399000000014</c:v>
                </c:pt>
                <c:pt idx="15520">
                  <c:v>8.7475399000000014</c:v>
                </c:pt>
                <c:pt idx="15521">
                  <c:v>8.7475399000000014</c:v>
                </c:pt>
                <c:pt idx="15522">
                  <c:v>8.7475399000000014</c:v>
                </c:pt>
                <c:pt idx="15523">
                  <c:v>8.7475399000000014</c:v>
                </c:pt>
                <c:pt idx="15524">
                  <c:v>8.7475399000000014</c:v>
                </c:pt>
                <c:pt idx="15525">
                  <c:v>8.7475399000000014</c:v>
                </c:pt>
                <c:pt idx="15526">
                  <c:v>8.7536909000000005</c:v>
                </c:pt>
                <c:pt idx="15527">
                  <c:v>8.7536909000000005</c:v>
                </c:pt>
                <c:pt idx="15528">
                  <c:v>8.7536909000000005</c:v>
                </c:pt>
                <c:pt idx="15529">
                  <c:v>8.7536909000000005</c:v>
                </c:pt>
                <c:pt idx="15530">
                  <c:v>8.7567659000000013</c:v>
                </c:pt>
                <c:pt idx="15531">
                  <c:v>8.7598429000000007</c:v>
                </c:pt>
                <c:pt idx="15532">
                  <c:v>8.7598429000000007</c:v>
                </c:pt>
                <c:pt idx="15533">
                  <c:v>8.7598429000000007</c:v>
                </c:pt>
                <c:pt idx="15534">
                  <c:v>8.7598429000000007</c:v>
                </c:pt>
                <c:pt idx="15535">
                  <c:v>8.7598429000000007</c:v>
                </c:pt>
                <c:pt idx="15536">
                  <c:v>8.7598429000000007</c:v>
                </c:pt>
                <c:pt idx="15537">
                  <c:v>8.7659938999999998</c:v>
                </c:pt>
                <c:pt idx="15538">
                  <c:v>8.7690698999999999</c:v>
                </c:pt>
                <c:pt idx="15539">
                  <c:v>8.7690698999999999</c:v>
                </c:pt>
                <c:pt idx="15540">
                  <c:v>8.7690698999999999</c:v>
                </c:pt>
                <c:pt idx="15541">
                  <c:v>8.7721449000000007</c:v>
                </c:pt>
                <c:pt idx="15542">
                  <c:v>8.7721449000000007</c:v>
                </c:pt>
                <c:pt idx="15543">
                  <c:v>8.7690698999999999</c:v>
                </c:pt>
                <c:pt idx="15544">
                  <c:v>8.7690698999999999</c:v>
                </c:pt>
                <c:pt idx="15545">
                  <c:v>8.7721449000000007</c:v>
                </c:pt>
                <c:pt idx="15546">
                  <c:v>8.7721449000000007</c:v>
                </c:pt>
                <c:pt idx="15547">
                  <c:v>8.7721449000000007</c:v>
                </c:pt>
                <c:pt idx="15548">
                  <c:v>8.7721449000000007</c:v>
                </c:pt>
                <c:pt idx="15549">
                  <c:v>8.7752219</c:v>
                </c:pt>
                <c:pt idx="15550">
                  <c:v>8.7752219</c:v>
                </c:pt>
                <c:pt idx="15551">
                  <c:v>8.7752219</c:v>
                </c:pt>
                <c:pt idx="15552">
                  <c:v>8.7752219</c:v>
                </c:pt>
                <c:pt idx="15553">
                  <c:v>8.7752219</c:v>
                </c:pt>
                <c:pt idx="15554">
                  <c:v>8.7782979000000001</c:v>
                </c:pt>
                <c:pt idx="15555">
                  <c:v>8.7813729000000009</c:v>
                </c:pt>
                <c:pt idx="15556">
                  <c:v>8.7813729000000009</c:v>
                </c:pt>
                <c:pt idx="15557">
                  <c:v>8.7813729000000009</c:v>
                </c:pt>
                <c:pt idx="15558">
                  <c:v>8.7813729000000009</c:v>
                </c:pt>
                <c:pt idx="15559">
                  <c:v>8.7813729000000009</c:v>
                </c:pt>
                <c:pt idx="15560">
                  <c:v>8.7813729000000009</c:v>
                </c:pt>
                <c:pt idx="15561">
                  <c:v>8.7813729000000009</c:v>
                </c:pt>
                <c:pt idx="15562">
                  <c:v>8.7813729000000009</c:v>
                </c:pt>
                <c:pt idx="15563">
                  <c:v>8.7813729000000009</c:v>
                </c:pt>
                <c:pt idx="15564">
                  <c:v>8.7813729000000009</c:v>
                </c:pt>
                <c:pt idx="15565">
                  <c:v>8.7813729000000009</c:v>
                </c:pt>
                <c:pt idx="15566">
                  <c:v>8.7813729000000009</c:v>
                </c:pt>
                <c:pt idx="15567">
                  <c:v>8.7813729000000009</c:v>
                </c:pt>
                <c:pt idx="15568">
                  <c:v>8.784448900000001</c:v>
                </c:pt>
                <c:pt idx="15569">
                  <c:v>8.784448900000001</c:v>
                </c:pt>
                <c:pt idx="15570">
                  <c:v>8.784448900000001</c:v>
                </c:pt>
                <c:pt idx="15571">
                  <c:v>8.7875239000000001</c:v>
                </c:pt>
                <c:pt idx="15572">
                  <c:v>8.7875239000000001</c:v>
                </c:pt>
                <c:pt idx="15573">
                  <c:v>8.7875239000000001</c:v>
                </c:pt>
                <c:pt idx="15574">
                  <c:v>8.7875239000000001</c:v>
                </c:pt>
                <c:pt idx="15575">
                  <c:v>8.7875239000000001</c:v>
                </c:pt>
                <c:pt idx="15576">
                  <c:v>8.7875239000000001</c:v>
                </c:pt>
                <c:pt idx="15577">
                  <c:v>8.7875239000000001</c:v>
                </c:pt>
                <c:pt idx="15578">
                  <c:v>8.7875239000000001</c:v>
                </c:pt>
                <c:pt idx="15579">
                  <c:v>8.7906009000000012</c:v>
                </c:pt>
                <c:pt idx="15580">
                  <c:v>8.7906009000000012</c:v>
                </c:pt>
                <c:pt idx="15581">
                  <c:v>8.7906009000000012</c:v>
                </c:pt>
                <c:pt idx="15582">
                  <c:v>8.7906009000000012</c:v>
                </c:pt>
                <c:pt idx="15583">
                  <c:v>8.7906009000000012</c:v>
                </c:pt>
                <c:pt idx="15584">
                  <c:v>8.7906009000000012</c:v>
                </c:pt>
                <c:pt idx="15585">
                  <c:v>8.7906009000000012</c:v>
                </c:pt>
                <c:pt idx="15586">
                  <c:v>8.7906009000000012</c:v>
                </c:pt>
                <c:pt idx="15587">
                  <c:v>8.7936769000000012</c:v>
                </c:pt>
                <c:pt idx="15588">
                  <c:v>8.7936769000000012</c:v>
                </c:pt>
                <c:pt idx="15589">
                  <c:v>8.7936769000000012</c:v>
                </c:pt>
                <c:pt idx="15590">
                  <c:v>8.7936769000000012</c:v>
                </c:pt>
                <c:pt idx="15591">
                  <c:v>8.7936769000000012</c:v>
                </c:pt>
                <c:pt idx="15592">
                  <c:v>8.7936769000000012</c:v>
                </c:pt>
                <c:pt idx="15593">
                  <c:v>8.7936769000000012</c:v>
                </c:pt>
                <c:pt idx="15594">
                  <c:v>8.7936769000000012</c:v>
                </c:pt>
                <c:pt idx="15595">
                  <c:v>8.7936769000000012</c:v>
                </c:pt>
                <c:pt idx="15596">
                  <c:v>8.7936769000000012</c:v>
                </c:pt>
                <c:pt idx="15597">
                  <c:v>8.7967519000000003</c:v>
                </c:pt>
                <c:pt idx="15598">
                  <c:v>8.7967519000000003</c:v>
                </c:pt>
                <c:pt idx="15599">
                  <c:v>8.7967519000000003</c:v>
                </c:pt>
                <c:pt idx="15600">
                  <c:v>8.7967519000000003</c:v>
                </c:pt>
                <c:pt idx="15601">
                  <c:v>8.7998279000000004</c:v>
                </c:pt>
                <c:pt idx="15602">
                  <c:v>8.7998279000000004</c:v>
                </c:pt>
                <c:pt idx="15603">
                  <c:v>8.7998279000000004</c:v>
                </c:pt>
                <c:pt idx="15604">
                  <c:v>8.7998279000000004</c:v>
                </c:pt>
                <c:pt idx="15605">
                  <c:v>8.7998279000000004</c:v>
                </c:pt>
                <c:pt idx="15606">
                  <c:v>8.7998279000000004</c:v>
                </c:pt>
                <c:pt idx="15607">
                  <c:v>8.7998279000000004</c:v>
                </c:pt>
                <c:pt idx="15608">
                  <c:v>8.7998279000000004</c:v>
                </c:pt>
                <c:pt idx="15609">
                  <c:v>8.7998279000000004</c:v>
                </c:pt>
                <c:pt idx="15610">
                  <c:v>8.7998279000000004</c:v>
                </c:pt>
                <c:pt idx="15611">
                  <c:v>8.7998279000000004</c:v>
                </c:pt>
                <c:pt idx="15612">
                  <c:v>8.8029029000000012</c:v>
                </c:pt>
                <c:pt idx="15613">
                  <c:v>8.8029029000000012</c:v>
                </c:pt>
                <c:pt idx="15614">
                  <c:v>8.8029029000000012</c:v>
                </c:pt>
                <c:pt idx="15615">
                  <c:v>8.8029029000000012</c:v>
                </c:pt>
                <c:pt idx="15616">
                  <c:v>8.8029029000000012</c:v>
                </c:pt>
                <c:pt idx="15617">
                  <c:v>8.8029029000000012</c:v>
                </c:pt>
                <c:pt idx="15618">
                  <c:v>8.8059799000000005</c:v>
                </c:pt>
                <c:pt idx="15619">
                  <c:v>8.8090549000000014</c:v>
                </c:pt>
                <c:pt idx="15620">
                  <c:v>8.8090549000000014</c:v>
                </c:pt>
                <c:pt idx="15621">
                  <c:v>8.8090549000000014</c:v>
                </c:pt>
                <c:pt idx="15622">
                  <c:v>8.8090549000000014</c:v>
                </c:pt>
                <c:pt idx="15623">
                  <c:v>8.8090549000000014</c:v>
                </c:pt>
                <c:pt idx="15624">
                  <c:v>8.8090549000000014</c:v>
                </c:pt>
                <c:pt idx="15625">
                  <c:v>8.8090549000000014</c:v>
                </c:pt>
                <c:pt idx="15626">
                  <c:v>8.8090549000000014</c:v>
                </c:pt>
                <c:pt idx="15627">
                  <c:v>8.8090549000000014</c:v>
                </c:pt>
                <c:pt idx="15628">
                  <c:v>8.8090549000000014</c:v>
                </c:pt>
                <c:pt idx="15629">
                  <c:v>8.8090549000000014</c:v>
                </c:pt>
                <c:pt idx="15630">
                  <c:v>8.8090549000000014</c:v>
                </c:pt>
                <c:pt idx="15631">
                  <c:v>8.8090549000000014</c:v>
                </c:pt>
                <c:pt idx="15632">
                  <c:v>8.8121308999999997</c:v>
                </c:pt>
                <c:pt idx="15633">
                  <c:v>8.8121308999999997</c:v>
                </c:pt>
                <c:pt idx="15634">
                  <c:v>8.8121308999999997</c:v>
                </c:pt>
                <c:pt idx="15635">
                  <c:v>8.8121308999999997</c:v>
                </c:pt>
                <c:pt idx="15636">
                  <c:v>8.8121308999999997</c:v>
                </c:pt>
                <c:pt idx="15637">
                  <c:v>8.8152068999999997</c:v>
                </c:pt>
                <c:pt idx="15638">
                  <c:v>8.8152068999999997</c:v>
                </c:pt>
                <c:pt idx="15639">
                  <c:v>8.8152068999999997</c:v>
                </c:pt>
                <c:pt idx="15640">
                  <c:v>8.8182819000000006</c:v>
                </c:pt>
                <c:pt idx="15641">
                  <c:v>8.8182819000000006</c:v>
                </c:pt>
                <c:pt idx="15642">
                  <c:v>8.8182819000000006</c:v>
                </c:pt>
                <c:pt idx="15643">
                  <c:v>8.8182819000000006</c:v>
                </c:pt>
                <c:pt idx="15644">
                  <c:v>8.8182819000000006</c:v>
                </c:pt>
                <c:pt idx="15645">
                  <c:v>8.8182819000000006</c:v>
                </c:pt>
                <c:pt idx="15646">
                  <c:v>8.8182819000000006</c:v>
                </c:pt>
                <c:pt idx="15647">
                  <c:v>8.8182819000000006</c:v>
                </c:pt>
                <c:pt idx="15648">
                  <c:v>8.8182819000000006</c:v>
                </c:pt>
                <c:pt idx="15649">
                  <c:v>8.8182819000000006</c:v>
                </c:pt>
                <c:pt idx="15650">
                  <c:v>8.8182819000000006</c:v>
                </c:pt>
                <c:pt idx="15651">
                  <c:v>8.8182819000000006</c:v>
                </c:pt>
                <c:pt idx="15652">
                  <c:v>8.8182819000000006</c:v>
                </c:pt>
                <c:pt idx="15653">
                  <c:v>8.8213588999999999</c:v>
                </c:pt>
                <c:pt idx="15654">
                  <c:v>8.8182819000000006</c:v>
                </c:pt>
                <c:pt idx="15655">
                  <c:v>8.8182819000000006</c:v>
                </c:pt>
                <c:pt idx="15656">
                  <c:v>8.8182819000000006</c:v>
                </c:pt>
                <c:pt idx="15657">
                  <c:v>8.8213588999999999</c:v>
                </c:pt>
                <c:pt idx="15658">
                  <c:v>8.8213588999999999</c:v>
                </c:pt>
                <c:pt idx="15659">
                  <c:v>8.8213588999999999</c:v>
                </c:pt>
                <c:pt idx="15660">
                  <c:v>8.8213588999999999</c:v>
                </c:pt>
                <c:pt idx="15661">
                  <c:v>8.8213588999999999</c:v>
                </c:pt>
                <c:pt idx="15662">
                  <c:v>8.8213588999999999</c:v>
                </c:pt>
                <c:pt idx="15663">
                  <c:v>8.8213588999999999</c:v>
                </c:pt>
                <c:pt idx="15664">
                  <c:v>8.8213588999999999</c:v>
                </c:pt>
                <c:pt idx="15665">
                  <c:v>8.8244339000000007</c:v>
                </c:pt>
                <c:pt idx="15666">
                  <c:v>8.8244339000000007</c:v>
                </c:pt>
                <c:pt idx="15667">
                  <c:v>8.8244339000000007</c:v>
                </c:pt>
                <c:pt idx="15668">
                  <c:v>8.8244339000000007</c:v>
                </c:pt>
                <c:pt idx="15669">
                  <c:v>8.8244339000000007</c:v>
                </c:pt>
                <c:pt idx="15670">
                  <c:v>8.8244339000000007</c:v>
                </c:pt>
                <c:pt idx="15671">
                  <c:v>8.8244339000000007</c:v>
                </c:pt>
                <c:pt idx="15672">
                  <c:v>8.8275099000000008</c:v>
                </c:pt>
                <c:pt idx="15673">
                  <c:v>8.8275099000000008</c:v>
                </c:pt>
                <c:pt idx="15674">
                  <c:v>8.8305859000000009</c:v>
                </c:pt>
                <c:pt idx="15675">
                  <c:v>8.8305859000000009</c:v>
                </c:pt>
                <c:pt idx="15676">
                  <c:v>8.8305859000000009</c:v>
                </c:pt>
                <c:pt idx="15677">
                  <c:v>8.8305859000000009</c:v>
                </c:pt>
                <c:pt idx="15678">
                  <c:v>8.8305859000000009</c:v>
                </c:pt>
                <c:pt idx="15679">
                  <c:v>8.8305859000000009</c:v>
                </c:pt>
                <c:pt idx="15680">
                  <c:v>8.8305859000000009</c:v>
                </c:pt>
                <c:pt idx="15681">
                  <c:v>8.8305859000000009</c:v>
                </c:pt>
                <c:pt idx="15682">
                  <c:v>8.8305859000000009</c:v>
                </c:pt>
                <c:pt idx="15683">
                  <c:v>8.8305859000000009</c:v>
                </c:pt>
                <c:pt idx="15684">
                  <c:v>8.8305859000000009</c:v>
                </c:pt>
                <c:pt idx="15685">
                  <c:v>8.8305859000000009</c:v>
                </c:pt>
                <c:pt idx="15686">
                  <c:v>8.8305859000000009</c:v>
                </c:pt>
                <c:pt idx="15687">
                  <c:v>8.8305859000000009</c:v>
                </c:pt>
                <c:pt idx="15688">
                  <c:v>8.8305859000000009</c:v>
                </c:pt>
                <c:pt idx="15689">
                  <c:v>8.8305859000000009</c:v>
                </c:pt>
                <c:pt idx="15690">
                  <c:v>8.8305859000000009</c:v>
                </c:pt>
                <c:pt idx="15691">
                  <c:v>8.8275099000000008</c:v>
                </c:pt>
                <c:pt idx="15692">
                  <c:v>8.8275099000000008</c:v>
                </c:pt>
                <c:pt idx="15693">
                  <c:v>8.8275099000000008</c:v>
                </c:pt>
                <c:pt idx="15694">
                  <c:v>8.8275099000000008</c:v>
                </c:pt>
                <c:pt idx="15695">
                  <c:v>8.8275099000000008</c:v>
                </c:pt>
                <c:pt idx="15696">
                  <c:v>8.8305859000000009</c:v>
                </c:pt>
                <c:pt idx="15697">
                  <c:v>8.8305859000000009</c:v>
                </c:pt>
                <c:pt idx="15698">
                  <c:v>8.8305859000000009</c:v>
                </c:pt>
                <c:pt idx="15699">
                  <c:v>8.8275099000000008</c:v>
                </c:pt>
                <c:pt idx="15700">
                  <c:v>8.8305859000000009</c:v>
                </c:pt>
                <c:pt idx="15701">
                  <c:v>8.8336608999999999</c:v>
                </c:pt>
                <c:pt idx="15702">
                  <c:v>8.8336608999999999</c:v>
                </c:pt>
                <c:pt idx="15703">
                  <c:v>8.8336608999999999</c:v>
                </c:pt>
                <c:pt idx="15704">
                  <c:v>8.8336608999999999</c:v>
                </c:pt>
                <c:pt idx="15705">
                  <c:v>8.8336608999999999</c:v>
                </c:pt>
                <c:pt idx="15706">
                  <c:v>8.8336608999999999</c:v>
                </c:pt>
                <c:pt idx="15707">
                  <c:v>8.8367369</c:v>
                </c:pt>
                <c:pt idx="15708">
                  <c:v>8.8367369</c:v>
                </c:pt>
                <c:pt idx="15709">
                  <c:v>8.8367369</c:v>
                </c:pt>
                <c:pt idx="15710">
                  <c:v>8.8367369</c:v>
                </c:pt>
                <c:pt idx="15711">
                  <c:v>8.8367369</c:v>
                </c:pt>
                <c:pt idx="15712">
                  <c:v>8.8367369</c:v>
                </c:pt>
                <c:pt idx="15713">
                  <c:v>8.8367369</c:v>
                </c:pt>
                <c:pt idx="15714">
                  <c:v>8.8367369</c:v>
                </c:pt>
                <c:pt idx="15715">
                  <c:v>8.8367369</c:v>
                </c:pt>
                <c:pt idx="15716">
                  <c:v>8.8367369</c:v>
                </c:pt>
                <c:pt idx="15717">
                  <c:v>8.8398129000000001</c:v>
                </c:pt>
                <c:pt idx="15718">
                  <c:v>8.8398129000000001</c:v>
                </c:pt>
                <c:pt idx="15719">
                  <c:v>8.8398129000000001</c:v>
                </c:pt>
                <c:pt idx="15720">
                  <c:v>8.8428889000000002</c:v>
                </c:pt>
                <c:pt idx="15721">
                  <c:v>8.8428889000000002</c:v>
                </c:pt>
                <c:pt idx="15722">
                  <c:v>8.8428889000000002</c:v>
                </c:pt>
                <c:pt idx="15723">
                  <c:v>8.8428889000000002</c:v>
                </c:pt>
                <c:pt idx="15724">
                  <c:v>8.8428889000000002</c:v>
                </c:pt>
                <c:pt idx="15725">
                  <c:v>8.8428889000000002</c:v>
                </c:pt>
                <c:pt idx="15726">
                  <c:v>8.8428889000000002</c:v>
                </c:pt>
                <c:pt idx="15727">
                  <c:v>8.8459649000000002</c:v>
                </c:pt>
                <c:pt idx="15728">
                  <c:v>8.8490399000000011</c:v>
                </c:pt>
                <c:pt idx="15729">
                  <c:v>8.8490399000000011</c:v>
                </c:pt>
                <c:pt idx="15730">
                  <c:v>8.8490399000000011</c:v>
                </c:pt>
                <c:pt idx="15731">
                  <c:v>8.8459649000000002</c:v>
                </c:pt>
                <c:pt idx="15732">
                  <c:v>8.8490399000000011</c:v>
                </c:pt>
                <c:pt idx="15733">
                  <c:v>8.8490399000000011</c:v>
                </c:pt>
                <c:pt idx="15734">
                  <c:v>8.8490399000000011</c:v>
                </c:pt>
                <c:pt idx="15735">
                  <c:v>8.8490399000000011</c:v>
                </c:pt>
                <c:pt idx="15736">
                  <c:v>8.8490399000000011</c:v>
                </c:pt>
                <c:pt idx="15737">
                  <c:v>8.8490399000000011</c:v>
                </c:pt>
                <c:pt idx="15738">
                  <c:v>8.8490399000000011</c:v>
                </c:pt>
                <c:pt idx="15739">
                  <c:v>8.8490399000000011</c:v>
                </c:pt>
                <c:pt idx="15740">
                  <c:v>8.8490399000000011</c:v>
                </c:pt>
                <c:pt idx="15741">
                  <c:v>8.8521159000000011</c:v>
                </c:pt>
                <c:pt idx="15742">
                  <c:v>8.8551919000000012</c:v>
                </c:pt>
                <c:pt idx="15743">
                  <c:v>8.8551919000000012</c:v>
                </c:pt>
                <c:pt idx="15744">
                  <c:v>8.8551919000000012</c:v>
                </c:pt>
                <c:pt idx="15745">
                  <c:v>8.8551919000000012</c:v>
                </c:pt>
                <c:pt idx="15746">
                  <c:v>8.8551919000000012</c:v>
                </c:pt>
                <c:pt idx="15747">
                  <c:v>8.8551919000000012</c:v>
                </c:pt>
                <c:pt idx="15748">
                  <c:v>8.8582679000000013</c:v>
                </c:pt>
                <c:pt idx="15749">
                  <c:v>8.8582679000000013</c:v>
                </c:pt>
                <c:pt idx="15750">
                  <c:v>8.8613438999999996</c:v>
                </c:pt>
                <c:pt idx="15751">
                  <c:v>8.8613438999999996</c:v>
                </c:pt>
                <c:pt idx="15752">
                  <c:v>8.8613438999999996</c:v>
                </c:pt>
                <c:pt idx="15753">
                  <c:v>8.8613438999999996</c:v>
                </c:pt>
                <c:pt idx="15754">
                  <c:v>8.8644189000000004</c:v>
                </c:pt>
                <c:pt idx="15755">
                  <c:v>8.8674949000000005</c:v>
                </c:pt>
                <c:pt idx="15756">
                  <c:v>8.8674949000000005</c:v>
                </c:pt>
                <c:pt idx="15757">
                  <c:v>8.8674949000000005</c:v>
                </c:pt>
                <c:pt idx="15758">
                  <c:v>8.8705709000000006</c:v>
                </c:pt>
                <c:pt idx="15759">
                  <c:v>8.8736469000000007</c:v>
                </c:pt>
                <c:pt idx="15760">
                  <c:v>8.8736469000000007</c:v>
                </c:pt>
                <c:pt idx="15761">
                  <c:v>8.8767218999999997</c:v>
                </c:pt>
                <c:pt idx="15762">
                  <c:v>8.8767218999999997</c:v>
                </c:pt>
                <c:pt idx="15763">
                  <c:v>8.8767218999999997</c:v>
                </c:pt>
                <c:pt idx="15764">
                  <c:v>8.8767218999999997</c:v>
                </c:pt>
                <c:pt idx="15765">
                  <c:v>8.8767218999999997</c:v>
                </c:pt>
                <c:pt idx="15766">
                  <c:v>8.8797978999999998</c:v>
                </c:pt>
                <c:pt idx="15767">
                  <c:v>8.8797978999999998</c:v>
                </c:pt>
                <c:pt idx="15768">
                  <c:v>8.8797978999999998</c:v>
                </c:pt>
                <c:pt idx="15769">
                  <c:v>8.8797978999999998</c:v>
                </c:pt>
                <c:pt idx="15770">
                  <c:v>8.8828738999999999</c:v>
                </c:pt>
                <c:pt idx="15771">
                  <c:v>8.8859499</c:v>
                </c:pt>
                <c:pt idx="15772">
                  <c:v>8.8828738999999999</c:v>
                </c:pt>
                <c:pt idx="15773">
                  <c:v>8.8859499</c:v>
                </c:pt>
                <c:pt idx="15774">
                  <c:v>8.8859499</c:v>
                </c:pt>
                <c:pt idx="15775">
                  <c:v>8.8859499</c:v>
                </c:pt>
                <c:pt idx="15776">
                  <c:v>8.8859499</c:v>
                </c:pt>
                <c:pt idx="15777">
                  <c:v>8.8859499</c:v>
                </c:pt>
                <c:pt idx="15778">
                  <c:v>8.8859499</c:v>
                </c:pt>
                <c:pt idx="15779">
                  <c:v>8.8890259</c:v>
                </c:pt>
                <c:pt idx="15780">
                  <c:v>8.8921009000000009</c:v>
                </c:pt>
                <c:pt idx="15781">
                  <c:v>8.8921009000000009</c:v>
                </c:pt>
                <c:pt idx="15782">
                  <c:v>8.8890259</c:v>
                </c:pt>
                <c:pt idx="15783">
                  <c:v>8.8921009000000009</c:v>
                </c:pt>
                <c:pt idx="15784">
                  <c:v>8.8921009000000009</c:v>
                </c:pt>
                <c:pt idx="15785">
                  <c:v>8.8921009000000009</c:v>
                </c:pt>
                <c:pt idx="15786">
                  <c:v>8.8890259</c:v>
                </c:pt>
                <c:pt idx="15787">
                  <c:v>8.8921009000000009</c:v>
                </c:pt>
                <c:pt idx="15788">
                  <c:v>8.8951769000000009</c:v>
                </c:pt>
                <c:pt idx="15789">
                  <c:v>8.8951769000000009</c:v>
                </c:pt>
                <c:pt idx="15790">
                  <c:v>8.8921009000000009</c:v>
                </c:pt>
                <c:pt idx="15791">
                  <c:v>8.8921009000000009</c:v>
                </c:pt>
                <c:pt idx="15792">
                  <c:v>8.8951769000000009</c:v>
                </c:pt>
                <c:pt idx="15793">
                  <c:v>8.8951769000000009</c:v>
                </c:pt>
                <c:pt idx="15794">
                  <c:v>8.8921009000000009</c:v>
                </c:pt>
                <c:pt idx="15795">
                  <c:v>8.8921009000000009</c:v>
                </c:pt>
                <c:pt idx="15796">
                  <c:v>8.8951769000000009</c:v>
                </c:pt>
                <c:pt idx="15797">
                  <c:v>8.8951769000000009</c:v>
                </c:pt>
                <c:pt idx="15798">
                  <c:v>8.8951769000000009</c:v>
                </c:pt>
                <c:pt idx="15799">
                  <c:v>8.898252900000001</c:v>
                </c:pt>
                <c:pt idx="15800">
                  <c:v>8.9013289000000011</c:v>
                </c:pt>
                <c:pt idx="15801">
                  <c:v>8.9044049000000012</c:v>
                </c:pt>
                <c:pt idx="15802">
                  <c:v>8.9044049000000012</c:v>
                </c:pt>
                <c:pt idx="15803">
                  <c:v>8.9044049000000012</c:v>
                </c:pt>
                <c:pt idx="15804">
                  <c:v>8.9044049000000012</c:v>
                </c:pt>
                <c:pt idx="15805">
                  <c:v>8.9044049000000012</c:v>
                </c:pt>
                <c:pt idx="15806">
                  <c:v>8.9074799000000002</c:v>
                </c:pt>
                <c:pt idx="15807">
                  <c:v>8.9105559000000003</c:v>
                </c:pt>
                <c:pt idx="15808">
                  <c:v>8.9105559000000003</c:v>
                </c:pt>
                <c:pt idx="15809">
                  <c:v>8.9105559000000003</c:v>
                </c:pt>
                <c:pt idx="15810">
                  <c:v>8.9105559000000003</c:v>
                </c:pt>
                <c:pt idx="15811">
                  <c:v>8.9105559000000003</c:v>
                </c:pt>
                <c:pt idx="15812">
                  <c:v>8.9105559000000003</c:v>
                </c:pt>
                <c:pt idx="15813">
                  <c:v>8.9136319000000004</c:v>
                </c:pt>
                <c:pt idx="15814">
                  <c:v>8.9167079000000005</c:v>
                </c:pt>
                <c:pt idx="15815">
                  <c:v>8.9197839000000005</c:v>
                </c:pt>
                <c:pt idx="15816">
                  <c:v>8.9197839000000005</c:v>
                </c:pt>
                <c:pt idx="15817">
                  <c:v>8.9197839000000005</c:v>
                </c:pt>
                <c:pt idx="15818">
                  <c:v>8.9228588999999996</c:v>
                </c:pt>
                <c:pt idx="15819">
                  <c:v>8.9228588999999996</c:v>
                </c:pt>
                <c:pt idx="15820">
                  <c:v>8.9228588999999996</c:v>
                </c:pt>
                <c:pt idx="15821">
                  <c:v>8.9259359000000007</c:v>
                </c:pt>
                <c:pt idx="15822">
                  <c:v>8.9290108999999998</c:v>
                </c:pt>
                <c:pt idx="15823">
                  <c:v>8.9290108999999998</c:v>
                </c:pt>
                <c:pt idx="15824">
                  <c:v>8.9290108999999998</c:v>
                </c:pt>
                <c:pt idx="15825">
                  <c:v>8.9290108999999998</c:v>
                </c:pt>
                <c:pt idx="15826">
                  <c:v>8.9290108999999998</c:v>
                </c:pt>
                <c:pt idx="15827">
                  <c:v>8.9290108999999998</c:v>
                </c:pt>
                <c:pt idx="15828">
                  <c:v>8.9290108999999998</c:v>
                </c:pt>
                <c:pt idx="15829">
                  <c:v>8.9320868999999998</c:v>
                </c:pt>
                <c:pt idx="15830">
                  <c:v>8.9351628999999999</c:v>
                </c:pt>
                <c:pt idx="15831">
                  <c:v>8.9351628999999999</c:v>
                </c:pt>
                <c:pt idx="15832">
                  <c:v>8.9351628999999999</c:v>
                </c:pt>
                <c:pt idx="15833">
                  <c:v>8.9351628999999999</c:v>
                </c:pt>
                <c:pt idx="15834">
                  <c:v>8.9382379000000007</c:v>
                </c:pt>
                <c:pt idx="15835">
                  <c:v>8.9413149000000001</c:v>
                </c:pt>
                <c:pt idx="15836">
                  <c:v>8.9413149000000001</c:v>
                </c:pt>
                <c:pt idx="15837">
                  <c:v>8.9413149000000001</c:v>
                </c:pt>
                <c:pt idx="15838">
                  <c:v>8.9443888999999999</c:v>
                </c:pt>
                <c:pt idx="15839">
                  <c:v>8.947465900000001</c:v>
                </c:pt>
                <c:pt idx="15840">
                  <c:v>8.947465900000001</c:v>
                </c:pt>
                <c:pt idx="15841">
                  <c:v>8.950541900000001</c:v>
                </c:pt>
                <c:pt idx="15842">
                  <c:v>8.9536169000000001</c:v>
                </c:pt>
                <c:pt idx="15843">
                  <c:v>8.9536169000000001</c:v>
                </c:pt>
                <c:pt idx="15844">
                  <c:v>8.9536169000000001</c:v>
                </c:pt>
                <c:pt idx="15845">
                  <c:v>8.9536169000000001</c:v>
                </c:pt>
                <c:pt idx="15846">
                  <c:v>8.9566939000000012</c:v>
                </c:pt>
                <c:pt idx="15847">
                  <c:v>8.959767900000001</c:v>
                </c:pt>
                <c:pt idx="15848">
                  <c:v>8.9628449000000003</c:v>
                </c:pt>
                <c:pt idx="15849">
                  <c:v>8.9628449000000003</c:v>
                </c:pt>
                <c:pt idx="15850">
                  <c:v>8.9628449000000003</c:v>
                </c:pt>
                <c:pt idx="15851">
                  <c:v>8.9628449000000003</c:v>
                </c:pt>
                <c:pt idx="15852">
                  <c:v>8.9659209000000004</c:v>
                </c:pt>
                <c:pt idx="15853">
                  <c:v>8.9628449000000003</c:v>
                </c:pt>
                <c:pt idx="15854">
                  <c:v>8.9659209000000004</c:v>
                </c:pt>
                <c:pt idx="15855">
                  <c:v>8.9689959000000012</c:v>
                </c:pt>
                <c:pt idx="15856">
                  <c:v>8.9720729000000006</c:v>
                </c:pt>
                <c:pt idx="15857">
                  <c:v>8.9689959000000012</c:v>
                </c:pt>
                <c:pt idx="15858">
                  <c:v>8.9689959000000012</c:v>
                </c:pt>
                <c:pt idx="15859">
                  <c:v>8.9689959000000012</c:v>
                </c:pt>
                <c:pt idx="15860">
                  <c:v>8.9720729000000006</c:v>
                </c:pt>
                <c:pt idx="15861">
                  <c:v>8.9720729000000006</c:v>
                </c:pt>
                <c:pt idx="15862">
                  <c:v>8.9720729000000006</c:v>
                </c:pt>
                <c:pt idx="15863">
                  <c:v>8.9720729000000006</c:v>
                </c:pt>
                <c:pt idx="15864">
                  <c:v>8.9751469000000004</c:v>
                </c:pt>
                <c:pt idx="15865">
                  <c:v>8.9782238999999997</c:v>
                </c:pt>
                <c:pt idx="15866">
                  <c:v>8.9782238999999997</c:v>
                </c:pt>
                <c:pt idx="15867">
                  <c:v>8.9782238999999997</c:v>
                </c:pt>
                <c:pt idx="15868">
                  <c:v>8.9812989000000005</c:v>
                </c:pt>
                <c:pt idx="15869">
                  <c:v>8.9812989000000005</c:v>
                </c:pt>
                <c:pt idx="15870">
                  <c:v>8.9843749000000006</c:v>
                </c:pt>
                <c:pt idx="15871">
                  <c:v>8.9843749000000006</c:v>
                </c:pt>
                <c:pt idx="15872">
                  <c:v>8.9874518999999999</c:v>
                </c:pt>
                <c:pt idx="15873">
                  <c:v>8.9874518999999999</c:v>
                </c:pt>
                <c:pt idx="15874">
                  <c:v>8.9843749000000006</c:v>
                </c:pt>
                <c:pt idx="15875">
                  <c:v>8.9843749000000006</c:v>
                </c:pt>
                <c:pt idx="15876">
                  <c:v>8.9843749000000006</c:v>
                </c:pt>
                <c:pt idx="15877">
                  <c:v>8.9874518999999999</c:v>
                </c:pt>
                <c:pt idx="15878">
                  <c:v>8.9905258999999997</c:v>
                </c:pt>
                <c:pt idx="15879">
                  <c:v>8.9905258999999997</c:v>
                </c:pt>
                <c:pt idx="15880">
                  <c:v>8.9936029000000008</c:v>
                </c:pt>
                <c:pt idx="15881">
                  <c:v>8.9936029000000008</c:v>
                </c:pt>
                <c:pt idx="15882">
                  <c:v>8.9966778999999999</c:v>
                </c:pt>
                <c:pt idx="15883">
                  <c:v>8.9997539</c:v>
                </c:pt>
                <c:pt idx="15884">
                  <c:v>9.0028309000000011</c:v>
                </c:pt>
                <c:pt idx="15885">
                  <c:v>9.0059049000000009</c:v>
                </c:pt>
                <c:pt idx="15886">
                  <c:v>9.0089819000000002</c:v>
                </c:pt>
                <c:pt idx="15887">
                  <c:v>9.0089819000000002</c:v>
                </c:pt>
                <c:pt idx="15888">
                  <c:v>9.0059049000000009</c:v>
                </c:pt>
                <c:pt idx="15889">
                  <c:v>9.0059049000000009</c:v>
                </c:pt>
                <c:pt idx="15890">
                  <c:v>9.0059049000000009</c:v>
                </c:pt>
                <c:pt idx="15891">
                  <c:v>9.0089819000000002</c:v>
                </c:pt>
                <c:pt idx="15892">
                  <c:v>9.0089819000000002</c:v>
                </c:pt>
                <c:pt idx="15893">
                  <c:v>9.0089819000000002</c:v>
                </c:pt>
                <c:pt idx="15894">
                  <c:v>9.0089819000000002</c:v>
                </c:pt>
                <c:pt idx="15895">
                  <c:v>9.0120559</c:v>
                </c:pt>
                <c:pt idx="15896">
                  <c:v>9.0120559</c:v>
                </c:pt>
                <c:pt idx="15897">
                  <c:v>9.0120559</c:v>
                </c:pt>
                <c:pt idx="15898">
                  <c:v>9.0151329000000011</c:v>
                </c:pt>
                <c:pt idx="15899">
                  <c:v>9.0182099000000004</c:v>
                </c:pt>
                <c:pt idx="15900">
                  <c:v>9.0212839000000002</c:v>
                </c:pt>
                <c:pt idx="15901">
                  <c:v>9.0212839000000002</c:v>
                </c:pt>
                <c:pt idx="15902">
                  <c:v>9.0243609000000014</c:v>
                </c:pt>
                <c:pt idx="15903">
                  <c:v>9.0243609000000014</c:v>
                </c:pt>
                <c:pt idx="15904">
                  <c:v>9.0243609000000014</c:v>
                </c:pt>
                <c:pt idx="15905">
                  <c:v>9.0243609000000014</c:v>
                </c:pt>
                <c:pt idx="15906">
                  <c:v>9.0274349000000012</c:v>
                </c:pt>
                <c:pt idx="15907">
                  <c:v>9.0305119000000005</c:v>
                </c:pt>
                <c:pt idx="15908">
                  <c:v>9.0305119000000005</c:v>
                </c:pt>
                <c:pt idx="15909">
                  <c:v>9.0274349000000012</c:v>
                </c:pt>
                <c:pt idx="15910">
                  <c:v>9.0305119000000005</c:v>
                </c:pt>
                <c:pt idx="15911">
                  <c:v>9.0335888999999998</c:v>
                </c:pt>
                <c:pt idx="15912">
                  <c:v>9.0335888999999998</c:v>
                </c:pt>
                <c:pt idx="15913">
                  <c:v>9.0335888999999998</c:v>
                </c:pt>
                <c:pt idx="15914">
                  <c:v>9.0335888999999998</c:v>
                </c:pt>
                <c:pt idx="15915">
                  <c:v>9.0366628999999996</c:v>
                </c:pt>
                <c:pt idx="15916">
                  <c:v>9.0397399000000007</c:v>
                </c:pt>
                <c:pt idx="15917">
                  <c:v>9.0397399000000007</c:v>
                </c:pt>
                <c:pt idx="15918">
                  <c:v>9.0428139000000005</c:v>
                </c:pt>
                <c:pt idx="15919">
                  <c:v>9.0428139000000005</c:v>
                </c:pt>
                <c:pt idx="15920">
                  <c:v>9.0458908999999998</c:v>
                </c:pt>
                <c:pt idx="15921">
                  <c:v>9.0458908999999998</c:v>
                </c:pt>
                <c:pt idx="15922">
                  <c:v>9.0458908999999998</c:v>
                </c:pt>
                <c:pt idx="15923">
                  <c:v>9.048967900000001</c:v>
                </c:pt>
                <c:pt idx="15924">
                  <c:v>9.0520419000000008</c:v>
                </c:pt>
                <c:pt idx="15925">
                  <c:v>9.0551189000000001</c:v>
                </c:pt>
                <c:pt idx="15926">
                  <c:v>9.0551189000000001</c:v>
                </c:pt>
                <c:pt idx="15927">
                  <c:v>9.0551189000000001</c:v>
                </c:pt>
                <c:pt idx="15928">
                  <c:v>9.0551189000000001</c:v>
                </c:pt>
                <c:pt idx="15929">
                  <c:v>9.0581928999999999</c:v>
                </c:pt>
                <c:pt idx="15930">
                  <c:v>9.0551189000000001</c:v>
                </c:pt>
                <c:pt idx="15931">
                  <c:v>9.0551189000000001</c:v>
                </c:pt>
                <c:pt idx="15932">
                  <c:v>9.0581928999999999</c:v>
                </c:pt>
                <c:pt idx="15933">
                  <c:v>9.061269900000001</c:v>
                </c:pt>
                <c:pt idx="15934">
                  <c:v>9.0643459000000011</c:v>
                </c:pt>
                <c:pt idx="15935">
                  <c:v>9.0643459000000011</c:v>
                </c:pt>
                <c:pt idx="15936">
                  <c:v>9.0674209000000001</c:v>
                </c:pt>
                <c:pt idx="15937">
                  <c:v>9.0704979000000012</c:v>
                </c:pt>
                <c:pt idx="15938">
                  <c:v>9.073571900000001</c:v>
                </c:pt>
                <c:pt idx="15939">
                  <c:v>9.0766489000000004</c:v>
                </c:pt>
                <c:pt idx="15940">
                  <c:v>9.0797249000000004</c:v>
                </c:pt>
                <c:pt idx="15941">
                  <c:v>9.0827999000000013</c:v>
                </c:pt>
                <c:pt idx="15942">
                  <c:v>9.0827999000000013</c:v>
                </c:pt>
                <c:pt idx="15943">
                  <c:v>9.0858769000000006</c:v>
                </c:pt>
                <c:pt idx="15944">
                  <c:v>9.0889509000000004</c:v>
                </c:pt>
                <c:pt idx="15945">
                  <c:v>9.0889509000000004</c:v>
                </c:pt>
                <c:pt idx="15946">
                  <c:v>9.0920278999999997</c:v>
                </c:pt>
                <c:pt idx="15947">
                  <c:v>9.0951029000000005</c:v>
                </c:pt>
                <c:pt idx="15948">
                  <c:v>9.0951029000000005</c:v>
                </c:pt>
                <c:pt idx="15949">
                  <c:v>9.0951029000000005</c:v>
                </c:pt>
                <c:pt idx="15950">
                  <c:v>9.0981789000000006</c:v>
                </c:pt>
                <c:pt idx="15951">
                  <c:v>9.1012559</c:v>
                </c:pt>
                <c:pt idx="15952">
                  <c:v>9.1012559</c:v>
                </c:pt>
                <c:pt idx="15953">
                  <c:v>9.1043298999999998</c:v>
                </c:pt>
                <c:pt idx="15954">
                  <c:v>9.1074069000000009</c:v>
                </c:pt>
                <c:pt idx="15955">
                  <c:v>9.1104818999999999</c:v>
                </c:pt>
                <c:pt idx="15956">
                  <c:v>9.1104818999999999</c:v>
                </c:pt>
                <c:pt idx="15957">
                  <c:v>9.1104818999999999</c:v>
                </c:pt>
                <c:pt idx="15958">
                  <c:v>9.1135579</c:v>
                </c:pt>
                <c:pt idx="15959">
                  <c:v>9.1166349000000011</c:v>
                </c:pt>
                <c:pt idx="15960">
                  <c:v>9.1197089000000009</c:v>
                </c:pt>
                <c:pt idx="15961">
                  <c:v>9.1197089000000009</c:v>
                </c:pt>
                <c:pt idx="15962">
                  <c:v>9.1227859000000002</c:v>
                </c:pt>
                <c:pt idx="15963">
                  <c:v>9.1227859000000002</c:v>
                </c:pt>
                <c:pt idx="15964">
                  <c:v>9.1227859000000002</c:v>
                </c:pt>
                <c:pt idx="15965">
                  <c:v>9.1258609000000011</c:v>
                </c:pt>
                <c:pt idx="15966">
                  <c:v>9.1289369000000011</c:v>
                </c:pt>
                <c:pt idx="15967">
                  <c:v>9.1320129000000012</c:v>
                </c:pt>
                <c:pt idx="15968">
                  <c:v>9.1350879000000003</c:v>
                </c:pt>
                <c:pt idx="15969">
                  <c:v>9.1381649000000014</c:v>
                </c:pt>
                <c:pt idx="15970">
                  <c:v>9.1412399000000004</c:v>
                </c:pt>
                <c:pt idx="15971">
                  <c:v>9.1443159000000005</c:v>
                </c:pt>
                <c:pt idx="15972">
                  <c:v>9.1473919000000006</c:v>
                </c:pt>
                <c:pt idx="15973">
                  <c:v>9.1443159000000005</c:v>
                </c:pt>
                <c:pt idx="15974">
                  <c:v>9.1473919000000006</c:v>
                </c:pt>
                <c:pt idx="15975">
                  <c:v>9.1504668999999996</c:v>
                </c:pt>
                <c:pt idx="15976">
                  <c:v>9.1504668999999996</c:v>
                </c:pt>
                <c:pt idx="15977">
                  <c:v>9.1535439000000007</c:v>
                </c:pt>
                <c:pt idx="15978">
                  <c:v>9.1566188999999998</c:v>
                </c:pt>
                <c:pt idx="15979">
                  <c:v>9.1596948999999999</c:v>
                </c:pt>
                <c:pt idx="15980">
                  <c:v>9.1627708999999999</c:v>
                </c:pt>
                <c:pt idx="15981">
                  <c:v>9.1658459000000008</c:v>
                </c:pt>
                <c:pt idx="15982">
                  <c:v>9.1689229000000001</c:v>
                </c:pt>
                <c:pt idx="15983">
                  <c:v>9.1658459000000008</c:v>
                </c:pt>
                <c:pt idx="15984">
                  <c:v>9.1658459000000008</c:v>
                </c:pt>
                <c:pt idx="15985">
                  <c:v>9.1689229000000001</c:v>
                </c:pt>
                <c:pt idx="15986">
                  <c:v>9.1719979000000009</c:v>
                </c:pt>
                <c:pt idx="15987">
                  <c:v>9.175073900000001</c:v>
                </c:pt>
                <c:pt idx="15988">
                  <c:v>9.175073900000001</c:v>
                </c:pt>
                <c:pt idx="15989">
                  <c:v>9.1781499000000011</c:v>
                </c:pt>
                <c:pt idx="15990">
                  <c:v>9.1812249000000001</c:v>
                </c:pt>
                <c:pt idx="15991">
                  <c:v>9.1843019000000012</c:v>
                </c:pt>
                <c:pt idx="15992">
                  <c:v>9.1873769000000003</c:v>
                </c:pt>
                <c:pt idx="15993">
                  <c:v>9.1873769000000003</c:v>
                </c:pt>
                <c:pt idx="15994">
                  <c:v>9.1904529000000004</c:v>
                </c:pt>
                <c:pt idx="15995">
                  <c:v>9.1935289000000004</c:v>
                </c:pt>
                <c:pt idx="15996">
                  <c:v>9.1966039000000013</c:v>
                </c:pt>
                <c:pt idx="15997">
                  <c:v>9.1966039000000013</c:v>
                </c:pt>
                <c:pt idx="15998">
                  <c:v>9.1966039000000013</c:v>
                </c:pt>
                <c:pt idx="15999">
                  <c:v>9.1996799000000014</c:v>
                </c:pt>
                <c:pt idx="16000">
                  <c:v>9.2027558999999997</c:v>
                </c:pt>
                <c:pt idx="16001">
                  <c:v>9.2058318999999997</c:v>
                </c:pt>
                <c:pt idx="16002">
                  <c:v>9.2089078999999998</c:v>
                </c:pt>
                <c:pt idx="16003">
                  <c:v>9.2119829000000006</c:v>
                </c:pt>
                <c:pt idx="16004">
                  <c:v>9.2119829000000006</c:v>
                </c:pt>
                <c:pt idx="16005">
                  <c:v>9.2119829000000006</c:v>
                </c:pt>
                <c:pt idx="16006">
                  <c:v>9.2119829000000006</c:v>
                </c:pt>
                <c:pt idx="16007">
                  <c:v>9.2150589000000007</c:v>
                </c:pt>
                <c:pt idx="16008">
                  <c:v>9.2181349000000008</c:v>
                </c:pt>
                <c:pt idx="16009">
                  <c:v>9.2212109000000009</c:v>
                </c:pt>
                <c:pt idx="16010">
                  <c:v>9.2212109000000009</c:v>
                </c:pt>
                <c:pt idx="16011">
                  <c:v>9.2212109000000009</c:v>
                </c:pt>
                <c:pt idx="16012">
                  <c:v>9.2212109000000009</c:v>
                </c:pt>
                <c:pt idx="16013">
                  <c:v>9.224286900000001</c:v>
                </c:pt>
                <c:pt idx="16014">
                  <c:v>9.224286900000001</c:v>
                </c:pt>
                <c:pt idx="16015">
                  <c:v>9.224286900000001</c:v>
                </c:pt>
                <c:pt idx="16016">
                  <c:v>9.2273619</c:v>
                </c:pt>
                <c:pt idx="16017">
                  <c:v>9.2273619</c:v>
                </c:pt>
                <c:pt idx="16018">
                  <c:v>9.2304379000000001</c:v>
                </c:pt>
                <c:pt idx="16019">
                  <c:v>9.2335139000000002</c:v>
                </c:pt>
                <c:pt idx="16020">
                  <c:v>9.2365899000000002</c:v>
                </c:pt>
                <c:pt idx="16021">
                  <c:v>9.2396649000000011</c:v>
                </c:pt>
                <c:pt idx="16022">
                  <c:v>9.2396649000000011</c:v>
                </c:pt>
                <c:pt idx="16023">
                  <c:v>9.2427409000000011</c:v>
                </c:pt>
                <c:pt idx="16024">
                  <c:v>9.2458169000000012</c:v>
                </c:pt>
                <c:pt idx="16025">
                  <c:v>9.2488929000000013</c:v>
                </c:pt>
                <c:pt idx="16026">
                  <c:v>9.2458169000000012</c:v>
                </c:pt>
                <c:pt idx="16027">
                  <c:v>9.2458169000000012</c:v>
                </c:pt>
                <c:pt idx="16028">
                  <c:v>9.2488929000000013</c:v>
                </c:pt>
                <c:pt idx="16029">
                  <c:v>9.2488929000000013</c:v>
                </c:pt>
                <c:pt idx="16030">
                  <c:v>9.2519688999999996</c:v>
                </c:pt>
                <c:pt idx="16031">
                  <c:v>9.2519688999999996</c:v>
                </c:pt>
                <c:pt idx="16032">
                  <c:v>9.2550439000000004</c:v>
                </c:pt>
                <c:pt idx="16033">
                  <c:v>9.2550439000000004</c:v>
                </c:pt>
                <c:pt idx="16034">
                  <c:v>9.2581199000000005</c:v>
                </c:pt>
                <c:pt idx="16035">
                  <c:v>9.2581199000000005</c:v>
                </c:pt>
                <c:pt idx="16036">
                  <c:v>9.2581199000000005</c:v>
                </c:pt>
                <c:pt idx="16037">
                  <c:v>9.2581199000000005</c:v>
                </c:pt>
                <c:pt idx="16038">
                  <c:v>9.2611959000000006</c:v>
                </c:pt>
                <c:pt idx="16039">
                  <c:v>9.2611959000000006</c:v>
                </c:pt>
                <c:pt idx="16040">
                  <c:v>9.2611959000000006</c:v>
                </c:pt>
                <c:pt idx="16041">
                  <c:v>9.2642719000000007</c:v>
                </c:pt>
                <c:pt idx="16042">
                  <c:v>9.2673468999999997</c:v>
                </c:pt>
                <c:pt idx="16043">
                  <c:v>9.2673468999999997</c:v>
                </c:pt>
                <c:pt idx="16044">
                  <c:v>9.2673468999999997</c:v>
                </c:pt>
                <c:pt idx="16045">
                  <c:v>9.2704269000000004</c:v>
                </c:pt>
                <c:pt idx="16046">
                  <c:v>9.2765769000000002</c:v>
                </c:pt>
                <c:pt idx="16047">
                  <c:v>9.2796469000000013</c:v>
                </c:pt>
                <c:pt idx="16048">
                  <c:v>9.2796469000000013</c:v>
                </c:pt>
                <c:pt idx="16049">
                  <c:v>9.2765769000000002</c:v>
                </c:pt>
                <c:pt idx="16050">
                  <c:v>9.2796469000000013</c:v>
                </c:pt>
                <c:pt idx="16051">
                  <c:v>9.2827269000000001</c:v>
                </c:pt>
                <c:pt idx="16052">
                  <c:v>9.2827269000000001</c:v>
                </c:pt>
                <c:pt idx="16053">
                  <c:v>9.2796469000000013</c:v>
                </c:pt>
                <c:pt idx="16054">
                  <c:v>9.2827269000000001</c:v>
                </c:pt>
                <c:pt idx="16055">
                  <c:v>9.2858069000000008</c:v>
                </c:pt>
                <c:pt idx="16056">
                  <c:v>9.2858069000000008</c:v>
                </c:pt>
                <c:pt idx="16057">
                  <c:v>9.2827269000000001</c:v>
                </c:pt>
                <c:pt idx="16058">
                  <c:v>9.2858069000000008</c:v>
                </c:pt>
                <c:pt idx="16059">
                  <c:v>9.2888769</c:v>
                </c:pt>
                <c:pt idx="16060">
                  <c:v>9.2919569000000006</c:v>
                </c:pt>
                <c:pt idx="16061">
                  <c:v>9.2919569000000006</c:v>
                </c:pt>
                <c:pt idx="16062">
                  <c:v>9.2919569000000006</c:v>
                </c:pt>
                <c:pt idx="16063">
                  <c:v>9.2919569000000006</c:v>
                </c:pt>
                <c:pt idx="16064">
                  <c:v>9.2950268999999999</c:v>
                </c:pt>
                <c:pt idx="16065">
                  <c:v>9.2981069000000005</c:v>
                </c:pt>
                <c:pt idx="16066">
                  <c:v>9.3011768999999997</c:v>
                </c:pt>
                <c:pt idx="16067">
                  <c:v>9.3042569000000004</c:v>
                </c:pt>
                <c:pt idx="16068">
                  <c:v>9.307336900000001</c:v>
                </c:pt>
                <c:pt idx="16069">
                  <c:v>9.307336900000001</c:v>
                </c:pt>
                <c:pt idx="16070">
                  <c:v>9.307336900000001</c:v>
                </c:pt>
                <c:pt idx="16071">
                  <c:v>9.307336900000001</c:v>
                </c:pt>
                <c:pt idx="16072">
                  <c:v>9.3104069000000003</c:v>
                </c:pt>
                <c:pt idx="16073">
                  <c:v>9.3134869000000009</c:v>
                </c:pt>
                <c:pt idx="16074">
                  <c:v>9.3134869000000009</c:v>
                </c:pt>
                <c:pt idx="16075">
                  <c:v>9.3165569000000001</c:v>
                </c:pt>
                <c:pt idx="16076">
                  <c:v>9.3196369000000008</c:v>
                </c:pt>
                <c:pt idx="16077">
                  <c:v>9.3196369000000008</c:v>
                </c:pt>
                <c:pt idx="16078">
                  <c:v>9.3196369000000008</c:v>
                </c:pt>
                <c:pt idx="16079">
                  <c:v>9.3227168999999996</c:v>
                </c:pt>
                <c:pt idx="16080">
                  <c:v>9.3227168999999996</c:v>
                </c:pt>
                <c:pt idx="16081">
                  <c:v>9.3257869000000007</c:v>
                </c:pt>
                <c:pt idx="16082">
                  <c:v>9.3288669000000013</c:v>
                </c:pt>
                <c:pt idx="16083">
                  <c:v>9.3319369000000005</c:v>
                </c:pt>
                <c:pt idx="16084">
                  <c:v>9.3350169000000012</c:v>
                </c:pt>
                <c:pt idx="16085">
                  <c:v>9.3350169000000012</c:v>
                </c:pt>
                <c:pt idx="16086">
                  <c:v>9.3350169000000012</c:v>
                </c:pt>
                <c:pt idx="16087">
                  <c:v>9.3350169000000012</c:v>
                </c:pt>
                <c:pt idx="16088">
                  <c:v>9.3380869000000004</c:v>
                </c:pt>
                <c:pt idx="16089">
                  <c:v>9.341166900000001</c:v>
                </c:pt>
                <c:pt idx="16090">
                  <c:v>9.341166900000001</c:v>
                </c:pt>
                <c:pt idx="16091">
                  <c:v>9.341166900000001</c:v>
                </c:pt>
                <c:pt idx="16092">
                  <c:v>9.3442468999999999</c:v>
                </c:pt>
                <c:pt idx="16093">
                  <c:v>9.3473169000000009</c:v>
                </c:pt>
                <c:pt idx="16094">
                  <c:v>9.3473169000000009</c:v>
                </c:pt>
                <c:pt idx="16095">
                  <c:v>9.3442468999999999</c:v>
                </c:pt>
                <c:pt idx="16096">
                  <c:v>9.3473169000000009</c:v>
                </c:pt>
                <c:pt idx="16097">
                  <c:v>9.3473169000000009</c:v>
                </c:pt>
                <c:pt idx="16098">
                  <c:v>9.3473169000000009</c:v>
                </c:pt>
                <c:pt idx="16099">
                  <c:v>9.3503968999999998</c:v>
                </c:pt>
                <c:pt idx="16100">
                  <c:v>9.3534669000000008</c:v>
                </c:pt>
                <c:pt idx="16101">
                  <c:v>9.3565468999999997</c:v>
                </c:pt>
                <c:pt idx="16102">
                  <c:v>9.3565468999999997</c:v>
                </c:pt>
                <c:pt idx="16103">
                  <c:v>9.3565468999999997</c:v>
                </c:pt>
                <c:pt idx="16104">
                  <c:v>9.3565468999999997</c:v>
                </c:pt>
                <c:pt idx="16105">
                  <c:v>9.3596169000000007</c:v>
                </c:pt>
                <c:pt idx="16106">
                  <c:v>9.3626969000000013</c:v>
                </c:pt>
                <c:pt idx="16107">
                  <c:v>9.3657769000000002</c:v>
                </c:pt>
                <c:pt idx="16108">
                  <c:v>9.3657769000000002</c:v>
                </c:pt>
                <c:pt idx="16109">
                  <c:v>9.3688469000000012</c:v>
                </c:pt>
                <c:pt idx="16110">
                  <c:v>9.3688469000000012</c:v>
                </c:pt>
                <c:pt idx="16111">
                  <c:v>9.3688469000000012</c:v>
                </c:pt>
                <c:pt idx="16112">
                  <c:v>9.3688469000000012</c:v>
                </c:pt>
                <c:pt idx="16113">
                  <c:v>9.3719269000000001</c:v>
                </c:pt>
                <c:pt idx="16114">
                  <c:v>9.3749969000000011</c:v>
                </c:pt>
                <c:pt idx="16115">
                  <c:v>9.3749969000000011</c:v>
                </c:pt>
                <c:pt idx="16116">
                  <c:v>9.3749969000000011</c:v>
                </c:pt>
                <c:pt idx="16117">
                  <c:v>9.3811569000000006</c:v>
                </c:pt>
                <c:pt idx="16118">
                  <c:v>9.3842268999999998</c:v>
                </c:pt>
                <c:pt idx="16119">
                  <c:v>9.3873069000000005</c:v>
                </c:pt>
                <c:pt idx="16120">
                  <c:v>9.3873069000000005</c:v>
                </c:pt>
                <c:pt idx="16121">
                  <c:v>9.3873069000000005</c:v>
                </c:pt>
                <c:pt idx="16122">
                  <c:v>9.3903768999999997</c:v>
                </c:pt>
                <c:pt idx="16123">
                  <c:v>9.3934569000000003</c:v>
                </c:pt>
                <c:pt idx="16124">
                  <c:v>9.3934569000000003</c:v>
                </c:pt>
                <c:pt idx="16125">
                  <c:v>9.3965269000000013</c:v>
                </c:pt>
                <c:pt idx="16126">
                  <c:v>9.3965269000000013</c:v>
                </c:pt>
                <c:pt idx="16127">
                  <c:v>9.3996069000000002</c:v>
                </c:pt>
                <c:pt idx="16128">
                  <c:v>9.3996069000000002</c:v>
                </c:pt>
                <c:pt idx="16129">
                  <c:v>9.4026869000000008</c:v>
                </c:pt>
                <c:pt idx="16130">
                  <c:v>9.4057569000000001</c:v>
                </c:pt>
                <c:pt idx="16131">
                  <c:v>9.4088369000000007</c:v>
                </c:pt>
                <c:pt idx="16132">
                  <c:v>9.4119069</c:v>
                </c:pt>
                <c:pt idx="16133">
                  <c:v>9.4119069</c:v>
                </c:pt>
                <c:pt idx="16134">
                  <c:v>9.4119069</c:v>
                </c:pt>
                <c:pt idx="16135">
                  <c:v>9.4149869000000006</c:v>
                </c:pt>
                <c:pt idx="16136">
                  <c:v>9.4149869000000006</c:v>
                </c:pt>
                <c:pt idx="16137">
                  <c:v>9.4180568999999998</c:v>
                </c:pt>
                <c:pt idx="16138">
                  <c:v>9.4180568999999998</c:v>
                </c:pt>
                <c:pt idx="16139">
                  <c:v>9.4211369000000005</c:v>
                </c:pt>
                <c:pt idx="16140">
                  <c:v>9.4211369000000005</c:v>
                </c:pt>
                <c:pt idx="16141">
                  <c:v>9.4211369000000005</c:v>
                </c:pt>
                <c:pt idx="16142">
                  <c:v>9.4211369000000005</c:v>
                </c:pt>
                <c:pt idx="16143">
                  <c:v>9.4242169000000011</c:v>
                </c:pt>
                <c:pt idx="16144">
                  <c:v>9.4272869000000004</c:v>
                </c:pt>
                <c:pt idx="16145">
                  <c:v>9.430366900000001</c:v>
                </c:pt>
                <c:pt idx="16146">
                  <c:v>9.4334369000000002</c:v>
                </c:pt>
                <c:pt idx="16147">
                  <c:v>9.4334369000000002</c:v>
                </c:pt>
                <c:pt idx="16148">
                  <c:v>9.4334369000000002</c:v>
                </c:pt>
                <c:pt idx="16149">
                  <c:v>9.4365169000000009</c:v>
                </c:pt>
                <c:pt idx="16150">
                  <c:v>9.4395869000000001</c:v>
                </c:pt>
                <c:pt idx="16151">
                  <c:v>9.4395869000000001</c:v>
                </c:pt>
                <c:pt idx="16152">
                  <c:v>9.4395869000000001</c:v>
                </c:pt>
                <c:pt idx="16153">
                  <c:v>9.4426669000000008</c:v>
                </c:pt>
                <c:pt idx="16154">
                  <c:v>9.4426669000000008</c:v>
                </c:pt>
                <c:pt idx="16155">
                  <c:v>9.4426669000000008</c:v>
                </c:pt>
                <c:pt idx="16156">
                  <c:v>9.4426669000000008</c:v>
                </c:pt>
                <c:pt idx="16157">
                  <c:v>9.4457468999999996</c:v>
                </c:pt>
                <c:pt idx="16158">
                  <c:v>9.4457468999999996</c:v>
                </c:pt>
                <c:pt idx="16159">
                  <c:v>9.4488169000000006</c:v>
                </c:pt>
                <c:pt idx="16160">
                  <c:v>9.4518969000000013</c:v>
                </c:pt>
                <c:pt idx="16161">
                  <c:v>9.4549669000000005</c:v>
                </c:pt>
                <c:pt idx="16162">
                  <c:v>9.4549669000000005</c:v>
                </c:pt>
                <c:pt idx="16163">
                  <c:v>9.4549669000000005</c:v>
                </c:pt>
                <c:pt idx="16164">
                  <c:v>9.4580469000000011</c:v>
                </c:pt>
                <c:pt idx="16165">
                  <c:v>9.4611169000000004</c:v>
                </c:pt>
                <c:pt idx="16166">
                  <c:v>9.4611169000000004</c:v>
                </c:pt>
                <c:pt idx="16167">
                  <c:v>9.4611169000000004</c:v>
                </c:pt>
                <c:pt idx="16168">
                  <c:v>9.464196900000001</c:v>
                </c:pt>
                <c:pt idx="16169">
                  <c:v>9.464196900000001</c:v>
                </c:pt>
                <c:pt idx="16170">
                  <c:v>9.4672768999999999</c:v>
                </c:pt>
                <c:pt idx="16171">
                  <c:v>9.4672768999999999</c:v>
                </c:pt>
                <c:pt idx="16172">
                  <c:v>9.4672768999999999</c:v>
                </c:pt>
                <c:pt idx="16173">
                  <c:v>9.4703469000000009</c:v>
                </c:pt>
                <c:pt idx="16174">
                  <c:v>9.4703469000000009</c:v>
                </c:pt>
                <c:pt idx="16175">
                  <c:v>9.4734268999999998</c:v>
                </c:pt>
                <c:pt idx="16176">
                  <c:v>9.4734268999999998</c:v>
                </c:pt>
                <c:pt idx="16177">
                  <c:v>9.4734268999999998</c:v>
                </c:pt>
                <c:pt idx="16178">
                  <c:v>9.4764969000000008</c:v>
                </c:pt>
                <c:pt idx="16179">
                  <c:v>9.4764969000000008</c:v>
                </c:pt>
                <c:pt idx="16180">
                  <c:v>9.4764969000000008</c:v>
                </c:pt>
                <c:pt idx="16181">
                  <c:v>9.4764969000000008</c:v>
                </c:pt>
                <c:pt idx="16182">
                  <c:v>9.4795768999999996</c:v>
                </c:pt>
                <c:pt idx="16183">
                  <c:v>9.4826569000000003</c:v>
                </c:pt>
                <c:pt idx="16184">
                  <c:v>9.4826569000000003</c:v>
                </c:pt>
                <c:pt idx="16185">
                  <c:v>9.4795768999999996</c:v>
                </c:pt>
                <c:pt idx="16186">
                  <c:v>9.4857269000000013</c:v>
                </c:pt>
                <c:pt idx="16187">
                  <c:v>9.4918769000000012</c:v>
                </c:pt>
                <c:pt idx="16188">
                  <c:v>9.4918769000000012</c:v>
                </c:pt>
                <c:pt idx="16189">
                  <c:v>9.4918769000000012</c:v>
                </c:pt>
                <c:pt idx="16190">
                  <c:v>9.4918769000000012</c:v>
                </c:pt>
                <c:pt idx="16191">
                  <c:v>9.498026900000001</c:v>
                </c:pt>
                <c:pt idx="16192">
                  <c:v>9.5011068999999999</c:v>
                </c:pt>
                <c:pt idx="16193">
                  <c:v>9.5011068999999999</c:v>
                </c:pt>
                <c:pt idx="16194">
                  <c:v>9.5011068999999999</c:v>
                </c:pt>
                <c:pt idx="16195">
                  <c:v>9.5011068999999999</c:v>
                </c:pt>
                <c:pt idx="16196">
                  <c:v>9.5011068999999999</c:v>
                </c:pt>
                <c:pt idx="16197">
                  <c:v>9.5011068999999999</c:v>
                </c:pt>
                <c:pt idx="16198">
                  <c:v>9.5072568999999998</c:v>
                </c:pt>
                <c:pt idx="16199">
                  <c:v>9.5072568999999998</c:v>
                </c:pt>
                <c:pt idx="16200">
                  <c:v>9.5072568999999998</c:v>
                </c:pt>
                <c:pt idx="16201">
                  <c:v>9.5103369000000004</c:v>
                </c:pt>
                <c:pt idx="16202">
                  <c:v>9.5103369000000004</c:v>
                </c:pt>
                <c:pt idx="16203">
                  <c:v>9.5134068999999997</c:v>
                </c:pt>
                <c:pt idx="16204">
                  <c:v>9.5195669000000009</c:v>
                </c:pt>
                <c:pt idx="16205">
                  <c:v>9.5287869000000001</c:v>
                </c:pt>
                <c:pt idx="16206">
                  <c:v>9.5287869000000001</c:v>
                </c:pt>
                <c:pt idx="16207">
                  <c:v>9.5287869000000001</c:v>
                </c:pt>
                <c:pt idx="16208">
                  <c:v>9.5287869000000001</c:v>
                </c:pt>
                <c:pt idx="16209">
                  <c:v>9.5287869000000001</c:v>
                </c:pt>
                <c:pt idx="16210">
                  <c:v>9.5318669000000007</c:v>
                </c:pt>
                <c:pt idx="16211">
                  <c:v>9.5318669000000007</c:v>
                </c:pt>
                <c:pt idx="16212">
                  <c:v>9.5318669000000007</c:v>
                </c:pt>
                <c:pt idx="16213">
                  <c:v>9.5349368999999999</c:v>
                </c:pt>
                <c:pt idx="16214">
                  <c:v>9.5349368999999999</c:v>
                </c:pt>
                <c:pt idx="16215">
                  <c:v>9.5380169000000006</c:v>
                </c:pt>
                <c:pt idx="16216">
                  <c:v>9.5410969000000012</c:v>
                </c:pt>
                <c:pt idx="16217">
                  <c:v>9.5472469000000011</c:v>
                </c:pt>
                <c:pt idx="16218">
                  <c:v>9.5472469000000011</c:v>
                </c:pt>
                <c:pt idx="16219">
                  <c:v>9.5472469000000011</c:v>
                </c:pt>
                <c:pt idx="16220">
                  <c:v>9.5503169000000003</c:v>
                </c:pt>
                <c:pt idx="16221">
                  <c:v>9.5503169000000003</c:v>
                </c:pt>
                <c:pt idx="16222">
                  <c:v>9.5503169000000003</c:v>
                </c:pt>
                <c:pt idx="16223">
                  <c:v>9.553396900000001</c:v>
                </c:pt>
                <c:pt idx="16224">
                  <c:v>9.553396900000001</c:v>
                </c:pt>
                <c:pt idx="16225">
                  <c:v>9.553396900000001</c:v>
                </c:pt>
                <c:pt idx="16226">
                  <c:v>9.553396900000001</c:v>
                </c:pt>
                <c:pt idx="16227">
                  <c:v>9.553396900000001</c:v>
                </c:pt>
                <c:pt idx="16228">
                  <c:v>9.553396900000001</c:v>
                </c:pt>
                <c:pt idx="16229">
                  <c:v>9.5595469000000008</c:v>
                </c:pt>
                <c:pt idx="16230">
                  <c:v>9.5595469000000008</c:v>
                </c:pt>
                <c:pt idx="16231">
                  <c:v>9.5595469000000008</c:v>
                </c:pt>
                <c:pt idx="16232">
                  <c:v>9.5595469000000008</c:v>
                </c:pt>
                <c:pt idx="16233">
                  <c:v>9.5595469000000008</c:v>
                </c:pt>
                <c:pt idx="16234">
                  <c:v>9.5595469000000008</c:v>
                </c:pt>
                <c:pt idx="16235">
                  <c:v>9.5595469000000008</c:v>
                </c:pt>
                <c:pt idx="16236">
                  <c:v>9.5595469000000008</c:v>
                </c:pt>
                <c:pt idx="16237">
                  <c:v>9.5626268999999997</c:v>
                </c:pt>
                <c:pt idx="16238">
                  <c:v>9.5626268999999997</c:v>
                </c:pt>
                <c:pt idx="16239">
                  <c:v>9.5656969000000007</c:v>
                </c:pt>
                <c:pt idx="16240">
                  <c:v>9.5656969000000007</c:v>
                </c:pt>
                <c:pt idx="16241">
                  <c:v>9.5656969000000007</c:v>
                </c:pt>
                <c:pt idx="16242">
                  <c:v>9.5687769000000014</c:v>
                </c:pt>
                <c:pt idx="16243">
                  <c:v>9.5687769000000014</c:v>
                </c:pt>
                <c:pt idx="16244">
                  <c:v>9.5687769000000014</c:v>
                </c:pt>
                <c:pt idx="16245">
                  <c:v>9.5687769000000014</c:v>
                </c:pt>
                <c:pt idx="16246">
                  <c:v>9.5687769000000014</c:v>
                </c:pt>
                <c:pt idx="16247">
                  <c:v>9.5687769000000014</c:v>
                </c:pt>
                <c:pt idx="16248">
                  <c:v>9.5718469000000006</c:v>
                </c:pt>
                <c:pt idx="16249">
                  <c:v>9.5749269000000012</c:v>
                </c:pt>
                <c:pt idx="16250">
                  <c:v>9.5780069000000001</c:v>
                </c:pt>
                <c:pt idx="16251">
                  <c:v>9.5810769000000011</c:v>
                </c:pt>
                <c:pt idx="16252">
                  <c:v>9.5841569</c:v>
                </c:pt>
                <c:pt idx="16253">
                  <c:v>9.5841569</c:v>
                </c:pt>
                <c:pt idx="16254">
                  <c:v>9.5841569</c:v>
                </c:pt>
                <c:pt idx="16255">
                  <c:v>9.5841569</c:v>
                </c:pt>
                <c:pt idx="16256">
                  <c:v>9.5841569</c:v>
                </c:pt>
                <c:pt idx="16257">
                  <c:v>9.587226900000001</c:v>
                </c:pt>
                <c:pt idx="16258">
                  <c:v>9.587226900000001</c:v>
                </c:pt>
                <c:pt idx="16259">
                  <c:v>9.587226900000001</c:v>
                </c:pt>
                <c:pt idx="16260">
                  <c:v>9.5903068999999999</c:v>
                </c:pt>
                <c:pt idx="16261">
                  <c:v>9.5933769000000009</c:v>
                </c:pt>
                <c:pt idx="16262">
                  <c:v>9.5964568999999997</c:v>
                </c:pt>
                <c:pt idx="16263">
                  <c:v>9.5964568999999997</c:v>
                </c:pt>
                <c:pt idx="16264">
                  <c:v>9.5995369000000004</c:v>
                </c:pt>
                <c:pt idx="16265">
                  <c:v>9.5995369000000004</c:v>
                </c:pt>
                <c:pt idx="16266">
                  <c:v>9.5995369000000004</c:v>
                </c:pt>
                <c:pt idx="16267">
                  <c:v>9.5995369000000004</c:v>
                </c:pt>
                <c:pt idx="16268">
                  <c:v>9.6026068999999996</c:v>
                </c:pt>
                <c:pt idx="16269">
                  <c:v>9.6056869000000003</c:v>
                </c:pt>
                <c:pt idx="16270">
                  <c:v>9.6087569000000013</c:v>
                </c:pt>
                <c:pt idx="16271">
                  <c:v>9.6118369000000001</c:v>
                </c:pt>
                <c:pt idx="16272">
                  <c:v>9.6118369000000001</c:v>
                </c:pt>
                <c:pt idx="16273">
                  <c:v>9.6149069000000011</c:v>
                </c:pt>
                <c:pt idx="16274">
                  <c:v>9.6179869</c:v>
                </c:pt>
                <c:pt idx="16275">
                  <c:v>9.6210669000000006</c:v>
                </c:pt>
                <c:pt idx="16276">
                  <c:v>9.6241368999999999</c:v>
                </c:pt>
                <c:pt idx="16277">
                  <c:v>9.6241368999999999</c:v>
                </c:pt>
                <c:pt idx="16278">
                  <c:v>9.6241368999999999</c:v>
                </c:pt>
                <c:pt idx="16279">
                  <c:v>9.6272169000000005</c:v>
                </c:pt>
                <c:pt idx="16280">
                  <c:v>9.6272169000000005</c:v>
                </c:pt>
                <c:pt idx="16281">
                  <c:v>9.6272169000000005</c:v>
                </c:pt>
                <c:pt idx="16282">
                  <c:v>9.6302868999999998</c:v>
                </c:pt>
                <c:pt idx="16283">
                  <c:v>9.6333669000000004</c:v>
                </c:pt>
                <c:pt idx="16284">
                  <c:v>9.6333669000000004</c:v>
                </c:pt>
                <c:pt idx="16285">
                  <c:v>9.6333669000000004</c:v>
                </c:pt>
                <c:pt idx="16286">
                  <c:v>9.6364368999999996</c:v>
                </c:pt>
                <c:pt idx="16287">
                  <c:v>9.6395169000000003</c:v>
                </c:pt>
                <c:pt idx="16288">
                  <c:v>9.6425969000000009</c:v>
                </c:pt>
                <c:pt idx="16289">
                  <c:v>9.6487469000000008</c:v>
                </c:pt>
                <c:pt idx="16290">
                  <c:v>9.6487469000000008</c:v>
                </c:pt>
                <c:pt idx="16291">
                  <c:v>9.6487469000000008</c:v>
                </c:pt>
                <c:pt idx="16292">
                  <c:v>9.6487469000000008</c:v>
                </c:pt>
                <c:pt idx="16293">
                  <c:v>9.6548969000000007</c:v>
                </c:pt>
                <c:pt idx="16294">
                  <c:v>9.6548969000000007</c:v>
                </c:pt>
                <c:pt idx="16295">
                  <c:v>9.6548969000000007</c:v>
                </c:pt>
                <c:pt idx="16296">
                  <c:v>9.6579769000000013</c:v>
                </c:pt>
                <c:pt idx="16297">
                  <c:v>9.6610469000000005</c:v>
                </c:pt>
                <c:pt idx="16298">
                  <c:v>9.6610469000000005</c:v>
                </c:pt>
                <c:pt idx="16299">
                  <c:v>9.6610469000000005</c:v>
                </c:pt>
                <c:pt idx="16300">
                  <c:v>9.6641269000000012</c:v>
                </c:pt>
                <c:pt idx="16301">
                  <c:v>9.6641269000000012</c:v>
                </c:pt>
                <c:pt idx="16302">
                  <c:v>9.6671969000000004</c:v>
                </c:pt>
                <c:pt idx="16303">
                  <c:v>9.6671969000000004</c:v>
                </c:pt>
                <c:pt idx="16304">
                  <c:v>9.6671969000000004</c:v>
                </c:pt>
                <c:pt idx="16305">
                  <c:v>9.6733469000000003</c:v>
                </c:pt>
                <c:pt idx="16306">
                  <c:v>9.6764269000000009</c:v>
                </c:pt>
                <c:pt idx="16307">
                  <c:v>9.6795068999999998</c:v>
                </c:pt>
                <c:pt idx="16308">
                  <c:v>9.6795068999999998</c:v>
                </c:pt>
                <c:pt idx="16309">
                  <c:v>9.6856568999999997</c:v>
                </c:pt>
                <c:pt idx="16310">
                  <c:v>9.6887269000000007</c:v>
                </c:pt>
                <c:pt idx="16311">
                  <c:v>9.6918069000000013</c:v>
                </c:pt>
                <c:pt idx="16312">
                  <c:v>9.6918069000000013</c:v>
                </c:pt>
                <c:pt idx="16313">
                  <c:v>9.6979569000000012</c:v>
                </c:pt>
                <c:pt idx="16314">
                  <c:v>9.7010369000000001</c:v>
                </c:pt>
                <c:pt idx="16315">
                  <c:v>9.7041069000000011</c:v>
                </c:pt>
                <c:pt idx="16316">
                  <c:v>9.7041069000000011</c:v>
                </c:pt>
                <c:pt idx="16317">
                  <c:v>9.7041069000000011</c:v>
                </c:pt>
                <c:pt idx="16318">
                  <c:v>9.7071869</c:v>
                </c:pt>
                <c:pt idx="16319">
                  <c:v>9.7071869</c:v>
                </c:pt>
                <c:pt idx="16320">
                  <c:v>9.710256900000001</c:v>
                </c:pt>
                <c:pt idx="16321">
                  <c:v>9.710256900000001</c:v>
                </c:pt>
                <c:pt idx="16322">
                  <c:v>9.710256900000001</c:v>
                </c:pt>
                <c:pt idx="16323">
                  <c:v>9.710256900000001</c:v>
                </c:pt>
                <c:pt idx="16324">
                  <c:v>9.710256900000001</c:v>
                </c:pt>
                <c:pt idx="16325">
                  <c:v>9.710256900000001</c:v>
                </c:pt>
                <c:pt idx="16326">
                  <c:v>9.710256900000001</c:v>
                </c:pt>
                <c:pt idx="16327">
                  <c:v>9.7133368999999998</c:v>
                </c:pt>
                <c:pt idx="16328">
                  <c:v>9.7164169000000005</c:v>
                </c:pt>
                <c:pt idx="16329">
                  <c:v>9.7194868999999997</c:v>
                </c:pt>
                <c:pt idx="16330">
                  <c:v>9.7194868999999997</c:v>
                </c:pt>
                <c:pt idx="16331">
                  <c:v>9.7194868999999997</c:v>
                </c:pt>
                <c:pt idx="16332">
                  <c:v>9.7225669000000003</c:v>
                </c:pt>
                <c:pt idx="16333">
                  <c:v>9.7256369000000014</c:v>
                </c:pt>
                <c:pt idx="16334">
                  <c:v>9.7256369000000014</c:v>
                </c:pt>
                <c:pt idx="16335">
                  <c:v>9.7256369000000014</c:v>
                </c:pt>
                <c:pt idx="16336">
                  <c:v>9.7287169000000002</c:v>
                </c:pt>
                <c:pt idx="16337">
                  <c:v>9.7287169000000002</c:v>
                </c:pt>
                <c:pt idx="16338">
                  <c:v>9.7317869000000012</c:v>
                </c:pt>
                <c:pt idx="16339">
                  <c:v>9.7348669000000001</c:v>
                </c:pt>
                <c:pt idx="16340">
                  <c:v>9.7348669000000001</c:v>
                </c:pt>
                <c:pt idx="16341">
                  <c:v>9.7379469000000007</c:v>
                </c:pt>
                <c:pt idx="16342">
                  <c:v>9.7379469000000007</c:v>
                </c:pt>
                <c:pt idx="16343">
                  <c:v>9.7410169</c:v>
                </c:pt>
                <c:pt idx="16344">
                  <c:v>9.7410169</c:v>
                </c:pt>
                <c:pt idx="16345">
                  <c:v>9.7410169</c:v>
                </c:pt>
                <c:pt idx="16346">
                  <c:v>9.7440969000000006</c:v>
                </c:pt>
                <c:pt idx="16347">
                  <c:v>9.7471668999999999</c:v>
                </c:pt>
                <c:pt idx="16348">
                  <c:v>9.7471668999999999</c:v>
                </c:pt>
                <c:pt idx="16349">
                  <c:v>9.7471668999999999</c:v>
                </c:pt>
                <c:pt idx="16350">
                  <c:v>9.7471668999999999</c:v>
                </c:pt>
                <c:pt idx="16351">
                  <c:v>9.7502469000000005</c:v>
                </c:pt>
                <c:pt idx="16352">
                  <c:v>9.7533168999999997</c:v>
                </c:pt>
                <c:pt idx="16353">
                  <c:v>9.7563969000000004</c:v>
                </c:pt>
                <c:pt idx="16354">
                  <c:v>9.759476900000001</c:v>
                </c:pt>
                <c:pt idx="16355">
                  <c:v>9.7625469000000002</c:v>
                </c:pt>
                <c:pt idx="16356">
                  <c:v>9.7656269000000009</c:v>
                </c:pt>
                <c:pt idx="16357">
                  <c:v>9.7656269000000009</c:v>
                </c:pt>
                <c:pt idx="16358">
                  <c:v>9.7656269000000009</c:v>
                </c:pt>
                <c:pt idx="16359">
                  <c:v>9.7686969000000001</c:v>
                </c:pt>
                <c:pt idx="16360">
                  <c:v>9.7717769000000008</c:v>
                </c:pt>
                <c:pt idx="16361">
                  <c:v>9.7717769000000008</c:v>
                </c:pt>
                <c:pt idx="16362">
                  <c:v>9.7748568999999996</c:v>
                </c:pt>
                <c:pt idx="16363">
                  <c:v>9.7779269000000006</c:v>
                </c:pt>
                <c:pt idx="16364">
                  <c:v>9.7810069000000013</c:v>
                </c:pt>
                <c:pt idx="16365">
                  <c:v>9.7840769000000005</c:v>
                </c:pt>
                <c:pt idx="16366">
                  <c:v>9.7871569000000012</c:v>
                </c:pt>
                <c:pt idx="16367">
                  <c:v>9.7902269000000004</c:v>
                </c:pt>
                <c:pt idx="16368">
                  <c:v>9.793306900000001</c:v>
                </c:pt>
                <c:pt idx="16369">
                  <c:v>9.793306900000001</c:v>
                </c:pt>
                <c:pt idx="16370">
                  <c:v>9.793306900000001</c:v>
                </c:pt>
                <c:pt idx="16371">
                  <c:v>9.7994569000000009</c:v>
                </c:pt>
                <c:pt idx="16372">
                  <c:v>9.8025368999999998</c:v>
                </c:pt>
                <c:pt idx="16373">
                  <c:v>9.8025368999999998</c:v>
                </c:pt>
                <c:pt idx="16374">
                  <c:v>9.8056069000000008</c:v>
                </c:pt>
                <c:pt idx="16375">
                  <c:v>9.8086868999999997</c:v>
                </c:pt>
                <c:pt idx="16376">
                  <c:v>9.8086868999999997</c:v>
                </c:pt>
                <c:pt idx="16377">
                  <c:v>9.8086868999999997</c:v>
                </c:pt>
                <c:pt idx="16378">
                  <c:v>9.8086868999999997</c:v>
                </c:pt>
                <c:pt idx="16379">
                  <c:v>9.8117669000000003</c:v>
                </c:pt>
                <c:pt idx="16380">
                  <c:v>9.8148369000000013</c:v>
                </c:pt>
                <c:pt idx="16381">
                  <c:v>9.8148369000000013</c:v>
                </c:pt>
                <c:pt idx="16382">
                  <c:v>9.8148369000000013</c:v>
                </c:pt>
                <c:pt idx="16383">
                  <c:v>9.8179169000000002</c:v>
                </c:pt>
                <c:pt idx="16384">
                  <c:v>9.8209869000000012</c:v>
                </c:pt>
                <c:pt idx="16385">
                  <c:v>9.8240669</c:v>
                </c:pt>
                <c:pt idx="16386">
                  <c:v>9.8271369000000011</c:v>
                </c:pt>
                <c:pt idx="16387">
                  <c:v>9.8302168999999999</c:v>
                </c:pt>
                <c:pt idx="16388">
                  <c:v>9.8332969000000006</c:v>
                </c:pt>
                <c:pt idx="16389">
                  <c:v>9.8332969000000006</c:v>
                </c:pt>
                <c:pt idx="16390">
                  <c:v>9.8363668999999998</c:v>
                </c:pt>
                <c:pt idx="16391">
                  <c:v>9.8394469000000004</c:v>
                </c:pt>
                <c:pt idx="16392">
                  <c:v>9.8425168999999997</c:v>
                </c:pt>
                <c:pt idx="16393">
                  <c:v>9.8455969000000003</c:v>
                </c:pt>
                <c:pt idx="16394">
                  <c:v>9.8486669000000013</c:v>
                </c:pt>
                <c:pt idx="16395">
                  <c:v>9.8486669000000013</c:v>
                </c:pt>
                <c:pt idx="16396">
                  <c:v>9.8517469000000002</c:v>
                </c:pt>
                <c:pt idx="16397">
                  <c:v>9.8548269000000008</c:v>
                </c:pt>
                <c:pt idx="16398">
                  <c:v>9.8578969000000001</c:v>
                </c:pt>
                <c:pt idx="16399">
                  <c:v>9.8609769000000007</c:v>
                </c:pt>
                <c:pt idx="16400">
                  <c:v>9.8640469</c:v>
                </c:pt>
                <c:pt idx="16401">
                  <c:v>9.8671269000000006</c:v>
                </c:pt>
                <c:pt idx="16402">
                  <c:v>9.8702069000000012</c:v>
                </c:pt>
                <c:pt idx="16403">
                  <c:v>9.8732769000000005</c:v>
                </c:pt>
                <c:pt idx="16404">
                  <c:v>9.8732769000000005</c:v>
                </c:pt>
                <c:pt idx="16405">
                  <c:v>9.8732769000000005</c:v>
                </c:pt>
                <c:pt idx="16406">
                  <c:v>9.8763569000000011</c:v>
                </c:pt>
                <c:pt idx="16407">
                  <c:v>9.8794269000000003</c:v>
                </c:pt>
                <c:pt idx="16408">
                  <c:v>9.882506900000001</c:v>
                </c:pt>
                <c:pt idx="16409">
                  <c:v>9.8855769000000002</c:v>
                </c:pt>
                <c:pt idx="16410">
                  <c:v>9.8886569000000009</c:v>
                </c:pt>
                <c:pt idx="16411">
                  <c:v>9.8917368999999997</c:v>
                </c:pt>
                <c:pt idx="16412">
                  <c:v>9.8948069000000007</c:v>
                </c:pt>
                <c:pt idx="16413">
                  <c:v>9.8978868999999996</c:v>
                </c:pt>
                <c:pt idx="16414">
                  <c:v>9.8978868999999996</c:v>
                </c:pt>
                <c:pt idx="16415">
                  <c:v>9.8978868999999996</c:v>
                </c:pt>
                <c:pt idx="16416">
                  <c:v>9.9009569000000006</c:v>
                </c:pt>
                <c:pt idx="16417">
                  <c:v>9.9040369000000013</c:v>
                </c:pt>
                <c:pt idx="16418">
                  <c:v>9.9040369000000013</c:v>
                </c:pt>
                <c:pt idx="16419">
                  <c:v>9.9071069000000005</c:v>
                </c:pt>
                <c:pt idx="16420">
                  <c:v>9.9101869000000011</c:v>
                </c:pt>
                <c:pt idx="16421">
                  <c:v>9.9132669</c:v>
                </c:pt>
                <c:pt idx="16422">
                  <c:v>9.916336900000001</c:v>
                </c:pt>
                <c:pt idx="16423">
                  <c:v>9.9194168999999999</c:v>
                </c:pt>
                <c:pt idx="16424">
                  <c:v>9.9224869000000009</c:v>
                </c:pt>
                <c:pt idx="16425">
                  <c:v>9.9255668999999997</c:v>
                </c:pt>
                <c:pt idx="16426">
                  <c:v>9.9286469000000004</c:v>
                </c:pt>
                <c:pt idx="16427">
                  <c:v>9.9317168999999996</c:v>
                </c:pt>
                <c:pt idx="16428">
                  <c:v>9.9347969000000003</c:v>
                </c:pt>
                <c:pt idx="16429">
                  <c:v>9.9378669000000013</c:v>
                </c:pt>
                <c:pt idx="16430">
                  <c:v>9.9409469000000001</c:v>
                </c:pt>
                <c:pt idx="16431">
                  <c:v>9.9409469000000001</c:v>
                </c:pt>
                <c:pt idx="16432">
                  <c:v>9.9440169000000012</c:v>
                </c:pt>
                <c:pt idx="16433">
                  <c:v>9.9470969</c:v>
                </c:pt>
                <c:pt idx="16434">
                  <c:v>9.9532468999999999</c:v>
                </c:pt>
                <c:pt idx="16435">
                  <c:v>9.9563269000000005</c:v>
                </c:pt>
                <c:pt idx="16436">
                  <c:v>9.9593968999999998</c:v>
                </c:pt>
                <c:pt idx="16437">
                  <c:v>9.9593968999999998</c:v>
                </c:pt>
                <c:pt idx="16438">
                  <c:v>9.9593968999999998</c:v>
                </c:pt>
                <c:pt idx="16439">
                  <c:v>9.9624769000000004</c:v>
                </c:pt>
                <c:pt idx="16440">
                  <c:v>9.9655468999999997</c:v>
                </c:pt>
                <c:pt idx="16441">
                  <c:v>9.9686269000000003</c:v>
                </c:pt>
                <c:pt idx="16442">
                  <c:v>9.9686269000000003</c:v>
                </c:pt>
                <c:pt idx="16443">
                  <c:v>9.9686269000000003</c:v>
                </c:pt>
                <c:pt idx="16444">
                  <c:v>9.9717069000000009</c:v>
                </c:pt>
                <c:pt idx="16445">
                  <c:v>9.9717069000000009</c:v>
                </c:pt>
                <c:pt idx="16446">
                  <c:v>9.9747769000000002</c:v>
                </c:pt>
                <c:pt idx="16447">
                  <c:v>9.9717069000000009</c:v>
                </c:pt>
                <c:pt idx="16448">
                  <c:v>9.9717069000000009</c:v>
                </c:pt>
                <c:pt idx="16449">
                  <c:v>9.9747769000000002</c:v>
                </c:pt>
                <c:pt idx="16450">
                  <c:v>9.9778569000000008</c:v>
                </c:pt>
                <c:pt idx="16451">
                  <c:v>9.9809269</c:v>
                </c:pt>
                <c:pt idx="16452">
                  <c:v>9.9840069000000007</c:v>
                </c:pt>
                <c:pt idx="16453">
                  <c:v>9.9840069000000007</c:v>
                </c:pt>
                <c:pt idx="16454">
                  <c:v>9.9840069000000007</c:v>
                </c:pt>
                <c:pt idx="16455">
                  <c:v>9.9901569000000006</c:v>
                </c:pt>
                <c:pt idx="16456">
                  <c:v>9.9932369000000012</c:v>
                </c:pt>
                <c:pt idx="16457">
                  <c:v>9.9932369000000012</c:v>
                </c:pt>
                <c:pt idx="16458">
                  <c:v>9.9932369000000012</c:v>
                </c:pt>
                <c:pt idx="16459">
                  <c:v>9.9963069000000004</c:v>
                </c:pt>
                <c:pt idx="16460">
                  <c:v>9.9963069000000004</c:v>
                </c:pt>
                <c:pt idx="16461">
                  <c:v>9.9901569000000006</c:v>
                </c:pt>
                <c:pt idx="16462">
                  <c:v>9.9932369000000012</c:v>
                </c:pt>
                <c:pt idx="16463">
                  <c:v>10.0024569</c:v>
                </c:pt>
                <c:pt idx="16464">
                  <c:v>10.0086069</c:v>
                </c:pt>
                <c:pt idx="16465">
                  <c:v>10.005536900000001</c:v>
                </c:pt>
                <c:pt idx="16466">
                  <c:v>10.0024569</c:v>
                </c:pt>
                <c:pt idx="16467">
                  <c:v>10.0086069</c:v>
                </c:pt>
                <c:pt idx="16468">
                  <c:v>10.011686900000001</c:v>
                </c:pt>
                <c:pt idx="16469">
                  <c:v>10.011686900000001</c:v>
                </c:pt>
                <c:pt idx="16470">
                  <c:v>10.011686900000001</c:v>
                </c:pt>
                <c:pt idx="16471">
                  <c:v>10.0147669</c:v>
                </c:pt>
                <c:pt idx="16472">
                  <c:v>10.017836900000001</c:v>
                </c:pt>
                <c:pt idx="16473">
                  <c:v>10.0147669</c:v>
                </c:pt>
                <c:pt idx="16474">
                  <c:v>10.0147669</c:v>
                </c:pt>
                <c:pt idx="16475">
                  <c:v>10.020916900000001</c:v>
                </c:pt>
                <c:pt idx="16476">
                  <c:v>10.023986900000001</c:v>
                </c:pt>
                <c:pt idx="16477">
                  <c:v>10.023986900000001</c:v>
                </c:pt>
                <c:pt idx="16478">
                  <c:v>10.027066900000001</c:v>
                </c:pt>
                <c:pt idx="16479">
                  <c:v>10.027066900000001</c:v>
                </c:pt>
                <c:pt idx="16480">
                  <c:v>10.0301369</c:v>
                </c:pt>
                <c:pt idx="16481">
                  <c:v>10.0362969</c:v>
                </c:pt>
                <c:pt idx="16482">
                  <c:v>10.0362969</c:v>
                </c:pt>
                <c:pt idx="16483">
                  <c:v>10.0362969</c:v>
                </c:pt>
                <c:pt idx="16484">
                  <c:v>10.039366900000001</c:v>
                </c:pt>
                <c:pt idx="16485">
                  <c:v>10.039366900000001</c:v>
                </c:pt>
                <c:pt idx="16486">
                  <c:v>10.0424469</c:v>
                </c:pt>
                <c:pt idx="16487">
                  <c:v>10.045516900000001</c:v>
                </c:pt>
                <c:pt idx="16488">
                  <c:v>10.0485969</c:v>
                </c:pt>
                <c:pt idx="16489">
                  <c:v>10.0516769</c:v>
                </c:pt>
                <c:pt idx="16490">
                  <c:v>10.0547469</c:v>
                </c:pt>
                <c:pt idx="16491">
                  <c:v>10.0578269</c:v>
                </c:pt>
                <c:pt idx="16492">
                  <c:v>10.060896900000001</c:v>
                </c:pt>
                <c:pt idx="16493">
                  <c:v>10.060896900000001</c:v>
                </c:pt>
                <c:pt idx="16494">
                  <c:v>10.0639769</c:v>
                </c:pt>
                <c:pt idx="16495">
                  <c:v>10.067056900000001</c:v>
                </c:pt>
                <c:pt idx="16496">
                  <c:v>10.0701269</c:v>
                </c:pt>
                <c:pt idx="16497">
                  <c:v>10.073206900000001</c:v>
                </c:pt>
                <c:pt idx="16498">
                  <c:v>10.073206900000001</c:v>
                </c:pt>
                <c:pt idx="16499">
                  <c:v>10.0762769</c:v>
                </c:pt>
                <c:pt idx="16500">
                  <c:v>10.079356900000001</c:v>
                </c:pt>
                <c:pt idx="16501">
                  <c:v>10.0824269</c:v>
                </c:pt>
                <c:pt idx="16502">
                  <c:v>10.0855069</c:v>
                </c:pt>
                <c:pt idx="16503">
                  <c:v>10.088586900000001</c:v>
                </c:pt>
                <c:pt idx="16504">
                  <c:v>10.088586900000001</c:v>
                </c:pt>
                <c:pt idx="16505">
                  <c:v>10.0916569</c:v>
                </c:pt>
                <c:pt idx="16506">
                  <c:v>10.0916569</c:v>
                </c:pt>
                <c:pt idx="16507">
                  <c:v>10.0916569</c:v>
                </c:pt>
                <c:pt idx="16508">
                  <c:v>10.0916569</c:v>
                </c:pt>
                <c:pt idx="16509">
                  <c:v>10.094736900000001</c:v>
                </c:pt>
                <c:pt idx="16510">
                  <c:v>10.0978069</c:v>
                </c:pt>
                <c:pt idx="16511">
                  <c:v>10.100886900000001</c:v>
                </c:pt>
                <c:pt idx="16512">
                  <c:v>10.1039669</c:v>
                </c:pt>
                <c:pt idx="16513">
                  <c:v>10.1039669</c:v>
                </c:pt>
                <c:pt idx="16514">
                  <c:v>10.107036900000001</c:v>
                </c:pt>
                <c:pt idx="16515">
                  <c:v>10.110116900000001</c:v>
                </c:pt>
                <c:pt idx="16516">
                  <c:v>10.110116900000001</c:v>
                </c:pt>
                <c:pt idx="16517">
                  <c:v>10.116266900000001</c:v>
                </c:pt>
                <c:pt idx="16518">
                  <c:v>10.116266900000001</c:v>
                </c:pt>
                <c:pt idx="16519">
                  <c:v>10.1193369</c:v>
                </c:pt>
                <c:pt idx="16520">
                  <c:v>10.1193369</c:v>
                </c:pt>
                <c:pt idx="16521">
                  <c:v>10.122416900000001</c:v>
                </c:pt>
                <c:pt idx="16522">
                  <c:v>10.1254969</c:v>
                </c:pt>
                <c:pt idx="16523">
                  <c:v>10.128566900000001</c:v>
                </c:pt>
                <c:pt idx="16524">
                  <c:v>10.1316469</c:v>
                </c:pt>
                <c:pt idx="16525">
                  <c:v>10.1316469</c:v>
                </c:pt>
                <c:pt idx="16526">
                  <c:v>10.1316469</c:v>
                </c:pt>
                <c:pt idx="16527">
                  <c:v>10.1316469</c:v>
                </c:pt>
                <c:pt idx="16528">
                  <c:v>10.134716900000001</c:v>
                </c:pt>
                <c:pt idx="16529">
                  <c:v>10.134716900000001</c:v>
                </c:pt>
                <c:pt idx="16530">
                  <c:v>10.134716900000001</c:v>
                </c:pt>
                <c:pt idx="16531">
                  <c:v>10.134716900000001</c:v>
                </c:pt>
                <c:pt idx="16532">
                  <c:v>10.134716900000001</c:v>
                </c:pt>
                <c:pt idx="16533">
                  <c:v>10.1377969</c:v>
                </c:pt>
                <c:pt idx="16534">
                  <c:v>10.140866900000001</c:v>
                </c:pt>
                <c:pt idx="16535">
                  <c:v>10.140866900000001</c:v>
                </c:pt>
                <c:pt idx="16536">
                  <c:v>10.143946900000001</c:v>
                </c:pt>
                <c:pt idx="16537">
                  <c:v>10.1470269</c:v>
                </c:pt>
                <c:pt idx="16538">
                  <c:v>10.150096900000001</c:v>
                </c:pt>
                <c:pt idx="16539">
                  <c:v>10.150096900000001</c:v>
                </c:pt>
                <c:pt idx="16540">
                  <c:v>10.1531769</c:v>
                </c:pt>
                <c:pt idx="16541">
                  <c:v>10.1593269</c:v>
                </c:pt>
                <c:pt idx="16542">
                  <c:v>10.1593269</c:v>
                </c:pt>
                <c:pt idx="16543">
                  <c:v>10.162396900000001</c:v>
                </c:pt>
                <c:pt idx="16544">
                  <c:v>10.162396900000001</c:v>
                </c:pt>
                <c:pt idx="16545">
                  <c:v>10.162396900000001</c:v>
                </c:pt>
                <c:pt idx="16546">
                  <c:v>10.1654769</c:v>
                </c:pt>
                <c:pt idx="16547">
                  <c:v>10.1685569</c:v>
                </c:pt>
                <c:pt idx="16548">
                  <c:v>10.1716269</c:v>
                </c:pt>
                <c:pt idx="16549">
                  <c:v>10.1716269</c:v>
                </c:pt>
                <c:pt idx="16550">
                  <c:v>10.1747069</c:v>
                </c:pt>
                <c:pt idx="16551">
                  <c:v>10.177776900000001</c:v>
                </c:pt>
                <c:pt idx="16552">
                  <c:v>10.1808569</c:v>
                </c:pt>
                <c:pt idx="16553">
                  <c:v>10.1808569</c:v>
                </c:pt>
                <c:pt idx="16554">
                  <c:v>10.183936900000001</c:v>
                </c:pt>
                <c:pt idx="16555">
                  <c:v>10.1870069</c:v>
                </c:pt>
                <c:pt idx="16556">
                  <c:v>10.1870069</c:v>
                </c:pt>
                <c:pt idx="16557">
                  <c:v>10.190086900000001</c:v>
                </c:pt>
                <c:pt idx="16558">
                  <c:v>10.190086900000001</c:v>
                </c:pt>
                <c:pt idx="16559">
                  <c:v>10.1931569</c:v>
                </c:pt>
                <c:pt idx="16560">
                  <c:v>10.196236900000001</c:v>
                </c:pt>
                <c:pt idx="16561">
                  <c:v>10.196236900000001</c:v>
                </c:pt>
                <c:pt idx="16562">
                  <c:v>10.196236900000001</c:v>
                </c:pt>
                <c:pt idx="16563">
                  <c:v>10.1993069</c:v>
                </c:pt>
                <c:pt idx="16564">
                  <c:v>10.2023869</c:v>
                </c:pt>
                <c:pt idx="16565">
                  <c:v>10.2023869</c:v>
                </c:pt>
                <c:pt idx="16566">
                  <c:v>10.2023869</c:v>
                </c:pt>
                <c:pt idx="16567">
                  <c:v>10.2023869</c:v>
                </c:pt>
                <c:pt idx="16568">
                  <c:v>10.205466900000001</c:v>
                </c:pt>
                <c:pt idx="16569">
                  <c:v>10.205466900000001</c:v>
                </c:pt>
                <c:pt idx="16570">
                  <c:v>10.205466900000001</c:v>
                </c:pt>
                <c:pt idx="16571">
                  <c:v>10.205466900000001</c:v>
                </c:pt>
                <c:pt idx="16572">
                  <c:v>10.2085369</c:v>
                </c:pt>
                <c:pt idx="16573">
                  <c:v>10.211616900000001</c:v>
                </c:pt>
                <c:pt idx="16574">
                  <c:v>10.211616900000001</c:v>
                </c:pt>
                <c:pt idx="16575">
                  <c:v>10.2146869</c:v>
                </c:pt>
                <c:pt idx="16576">
                  <c:v>10.2146869</c:v>
                </c:pt>
                <c:pt idx="16577">
                  <c:v>10.217766900000001</c:v>
                </c:pt>
                <c:pt idx="16578">
                  <c:v>10.2208369</c:v>
                </c:pt>
                <c:pt idx="16579">
                  <c:v>10.223916900000001</c:v>
                </c:pt>
                <c:pt idx="16580">
                  <c:v>10.2269969</c:v>
                </c:pt>
                <c:pt idx="16581">
                  <c:v>10.230066900000001</c:v>
                </c:pt>
                <c:pt idx="16582">
                  <c:v>10.233146900000001</c:v>
                </c:pt>
                <c:pt idx="16583">
                  <c:v>10.233146900000001</c:v>
                </c:pt>
                <c:pt idx="16584">
                  <c:v>10.233146900000001</c:v>
                </c:pt>
                <c:pt idx="16585">
                  <c:v>10.230066900000001</c:v>
                </c:pt>
                <c:pt idx="16586">
                  <c:v>10.233146900000001</c:v>
                </c:pt>
                <c:pt idx="16587">
                  <c:v>10.236216900000001</c:v>
                </c:pt>
                <c:pt idx="16588">
                  <c:v>10.236216900000001</c:v>
                </c:pt>
                <c:pt idx="16589">
                  <c:v>10.239296900000001</c:v>
                </c:pt>
                <c:pt idx="16590">
                  <c:v>10.2423769</c:v>
                </c:pt>
                <c:pt idx="16591">
                  <c:v>10.245446900000001</c:v>
                </c:pt>
                <c:pt idx="16592">
                  <c:v>10.245446900000001</c:v>
                </c:pt>
                <c:pt idx="16593">
                  <c:v>10.2485269</c:v>
                </c:pt>
                <c:pt idx="16594">
                  <c:v>10.2485269</c:v>
                </c:pt>
                <c:pt idx="16595">
                  <c:v>10.2485269</c:v>
                </c:pt>
                <c:pt idx="16596">
                  <c:v>10.2546769</c:v>
                </c:pt>
                <c:pt idx="16597">
                  <c:v>10.2546769</c:v>
                </c:pt>
                <c:pt idx="16598">
                  <c:v>10.257746900000001</c:v>
                </c:pt>
                <c:pt idx="16599">
                  <c:v>10.2608269</c:v>
                </c:pt>
                <c:pt idx="16600">
                  <c:v>10.2639069</c:v>
                </c:pt>
                <c:pt idx="16601">
                  <c:v>10.266976900000001</c:v>
                </c:pt>
                <c:pt idx="16602">
                  <c:v>10.266976900000001</c:v>
                </c:pt>
                <c:pt idx="16603">
                  <c:v>10.2700569</c:v>
                </c:pt>
                <c:pt idx="16604">
                  <c:v>10.273126900000001</c:v>
                </c:pt>
                <c:pt idx="16605">
                  <c:v>10.279276900000001</c:v>
                </c:pt>
                <c:pt idx="16606">
                  <c:v>10.2823569</c:v>
                </c:pt>
                <c:pt idx="16607">
                  <c:v>10.285436900000001</c:v>
                </c:pt>
                <c:pt idx="16608">
                  <c:v>10.285436900000001</c:v>
                </c:pt>
                <c:pt idx="16609">
                  <c:v>10.2823569</c:v>
                </c:pt>
                <c:pt idx="16610">
                  <c:v>10.2823569</c:v>
                </c:pt>
                <c:pt idx="16611">
                  <c:v>10.2823569</c:v>
                </c:pt>
                <c:pt idx="16612">
                  <c:v>10.2823569</c:v>
                </c:pt>
                <c:pt idx="16613">
                  <c:v>10.285436900000001</c:v>
                </c:pt>
                <c:pt idx="16614">
                  <c:v>10.2885069</c:v>
                </c:pt>
                <c:pt idx="16615">
                  <c:v>10.2885069</c:v>
                </c:pt>
                <c:pt idx="16616">
                  <c:v>10.2885069</c:v>
                </c:pt>
                <c:pt idx="16617">
                  <c:v>10.2915869</c:v>
                </c:pt>
                <c:pt idx="16618">
                  <c:v>10.2915869</c:v>
                </c:pt>
                <c:pt idx="16619">
                  <c:v>10.2915869</c:v>
                </c:pt>
                <c:pt idx="16620">
                  <c:v>10.2915869</c:v>
                </c:pt>
                <c:pt idx="16621">
                  <c:v>10.2915869</c:v>
                </c:pt>
                <c:pt idx="16622">
                  <c:v>10.2915869</c:v>
                </c:pt>
                <c:pt idx="16623">
                  <c:v>10.2915869</c:v>
                </c:pt>
                <c:pt idx="16624">
                  <c:v>10.2915869</c:v>
                </c:pt>
                <c:pt idx="16625">
                  <c:v>10.2946569</c:v>
                </c:pt>
                <c:pt idx="16626">
                  <c:v>10.2977369</c:v>
                </c:pt>
                <c:pt idx="16627">
                  <c:v>10.2977369</c:v>
                </c:pt>
                <c:pt idx="16628">
                  <c:v>10.2977369</c:v>
                </c:pt>
                <c:pt idx="16629">
                  <c:v>10.300806900000001</c:v>
                </c:pt>
                <c:pt idx="16630">
                  <c:v>10.300806900000001</c:v>
                </c:pt>
                <c:pt idx="16631">
                  <c:v>10.300806900000001</c:v>
                </c:pt>
                <c:pt idx="16632">
                  <c:v>10.3038869</c:v>
                </c:pt>
                <c:pt idx="16633">
                  <c:v>10.306966900000001</c:v>
                </c:pt>
                <c:pt idx="16634">
                  <c:v>10.3100369</c:v>
                </c:pt>
                <c:pt idx="16635">
                  <c:v>10.3100369</c:v>
                </c:pt>
                <c:pt idx="16636">
                  <c:v>10.3100369</c:v>
                </c:pt>
                <c:pt idx="16637">
                  <c:v>10.313116900000001</c:v>
                </c:pt>
                <c:pt idx="16638">
                  <c:v>10.3161869</c:v>
                </c:pt>
                <c:pt idx="16639">
                  <c:v>10.3161869</c:v>
                </c:pt>
                <c:pt idx="16640">
                  <c:v>10.3161869</c:v>
                </c:pt>
                <c:pt idx="16641">
                  <c:v>10.3161869</c:v>
                </c:pt>
                <c:pt idx="16642">
                  <c:v>10.3161869</c:v>
                </c:pt>
                <c:pt idx="16643">
                  <c:v>10.3161869</c:v>
                </c:pt>
                <c:pt idx="16644">
                  <c:v>10.319266900000001</c:v>
                </c:pt>
                <c:pt idx="16645">
                  <c:v>10.322346900000001</c:v>
                </c:pt>
                <c:pt idx="16646">
                  <c:v>10.322346900000001</c:v>
                </c:pt>
                <c:pt idx="16647">
                  <c:v>10.322346900000001</c:v>
                </c:pt>
                <c:pt idx="16648">
                  <c:v>10.322346900000001</c:v>
                </c:pt>
                <c:pt idx="16649">
                  <c:v>10.322346900000001</c:v>
                </c:pt>
                <c:pt idx="16650">
                  <c:v>10.322346900000001</c:v>
                </c:pt>
                <c:pt idx="16651">
                  <c:v>10.322346900000001</c:v>
                </c:pt>
                <c:pt idx="16652">
                  <c:v>10.3254169</c:v>
                </c:pt>
                <c:pt idx="16653">
                  <c:v>10.3254169</c:v>
                </c:pt>
                <c:pt idx="16654">
                  <c:v>10.3254169</c:v>
                </c:pt>
                <c:pt idx="16655">
                  <c:v>10.3254169</c:v>
                </c:pt>
                <c:pt idx="16656">
                  <c:v>10.3254169</c:v>
                </c:pt>
                <c:pt idx="16657">
                  <c:v>10.3254169</c:v>
                </c:pt>
                <c:pt idx="16658">
                  <c:v>10.3254169</c:v>
                </c:pt>
                <c:pt idx="16659">
                  <c:v>10.3254169</c:v>
                </c:pt>
                <c:pt idx="16660">
                  <c:v>10.328496900000001</c:v>
                </c:pt>
                <c:pt idx="16661">
                  <c:v>10.3315669</c:v>
                </c:pt>
                <c:pt idx="16662">
                  <c:v>10.3315669</c:v>
                </c:pt>
                <c:pt idx="16663">
                  <c:v>10.3315669</c:v>
                </c:pt>
                <c:pt idx="16664">
                  <c:v>10.3315669</c:v>
                </c:pt>
                <c:pt idx="16665">
                  <c:v>10.3315669</c:v>
                </c:pt>
                <c:pt idx="16666">
                  <c:v>10.334646900000001</c:v>
                </c:pt>
                <c:pt idx="16667">
                  <c:v>10.334646900000001</c:v>
                </c:pt>
                <c:pt idx="16668">
                  <c:v>10.334646900000001</c:v>
                </c:pt>
                <c:pt idx="16669">
                  <c:v>10.334646900000001</c:v>
                </c:pt>
                <c:pt idx="16670">
                  <c:v>10.3377169</c:v>
                </c:pt>
                <c:pt idx="16671">
                  <c:v>10.340796900000001</c:v>
                </c:pt>
                <c:pt idx="16672">
                  <c:v>10.340796900000001</c:v>
                </c:pt>
                <c:pt idx="16673">
                  <c:v>10.340796900000001</c:v>
                </c:pt>
                <c:pt idx="16674">
                  <c:v>10.3438769</c:v>
                </c:pt>
                <c:pt idx="16675">
                  <c:v>10.3438769</c:v>
                </c:pt>
                <c:pt idx="16676">
                  <c:v>10.3438769</c:v>
                </c:pt>
                <c:pt idx="16677">
                  <c:v>10.3438769</c:v>
                </c:pt>
                <c:pt idx="16678">
                  <c:v>10.3438769</c:v>
                </c:pt>
                <c:pt idx="16679">
                  <c:v>10.3438769</c:v>
                </c:pt>
                <c:pt idx="16680">
                  <c:v>10.3438769</c:v>
                </c:pt>
                <c:pt idx="16681">
                  <c:v>10.3438769</c:v>
                </c:pt>
                <c:pt idx="16682">
                  <c:v>10.3438769</c:v>
                </c:pt>
                <c:pt idx="16683">
                  <c:v>10.3438769</c:v>
                </c:pt>
                <c:pt idx="16684">
                  <c:v>10.3438769</c:v>
                </c:pt>
                <c:pt idx="16685">
                  <c:v>10.3438769</c:v>
                </c:pt>
                <c:pt idx="16686">
                  <c:v>10.3438769</c:v>
                </c:pt>
                <c:pt idx="16687">
                  <c:v>10.346946900000001</c:v>
                </c:pt>
                <c:pt idx="16688">
                  <c:v>10.346946900000001</c:v>
                </c:pt>
                <c:pt idx="16689">
                  <c:v>10.346946900000001</c:v>
                </c:pt>
                <c:pt idx="16690">
                  <c:v>10.346946900000001</c:v>
                </c:pt>
                <c:pt idx="16691">
                  <c:v>10.346946900000001</c:v>
                </c:pt>
                <c:pt idx="16692">
                  <c:v>10.346946900000001</c:v>
                </c:pt>
                <c:pt idx="16693">
                  <c:v>10.350026900000001</c:v>
                </c:pt>
                <c:pt idx="16694">
                  <c:v>10.353096900000001</c:v>
                </c:pt>
                <c:pt idx="16695">
                  <c:v>10.356176900000001</c:v>
                </c:pt>
                <c:pt idx="16696">
                  <c:v>10.356176900000001</c:v>
                </c:pt>
                <c:pt idx="16697">
                  <c:v>10.3592569</c:v>
                </c:pt>
                <c:pt idx="16698">
                  <c:v>10.3592569</c:v>
                </c:pt>
                <c:pt idx="16699">
                  <c:v>10.3592569</c:v>
                </c:pt>
                <c:pt idx="16700">
                  <c:v>10.3592569</c:v>
                </c:pt>
                <c:pt idx="16701">
                  <c:v>10.362326900000001</c:v>
                </c:pt>
                <c:pt idx="16702">
                  <c:v>10.362326900000001</c:v>
                </c:pt>
                <c:pt idx="16703">
                  <c:v>10.3654069</c:v>
                </c:pt>
                <c:pt idx="16704">
                  <c:v>10.3654069</c:v>
                </c:pt>
                <c:pt idx="16705">
                  <c:v>10.3654069</c:v>
                </c:pt>
                <c:pt idx="16706">
                  <c:v>10.3654069</c:v>
                </c:pt>
                <c:pt idx="16707">
                  <c:v>10.368476900000001</c:v>
                </c:pt>
                <c:pt idx="16708">
                  <c:v>10.368476900000001</c:v>
                </c:pt>
                <c:pt idx="16709">
                  <c:v>10.3715569</c:v>
                </c:pt>
                <c:pt idx="16710">
                  <c:v>10.3715569</c:v>
                </c:pt>
                <c:pt idx="16711">
                  <c:v>10.3715569</c:v>
                </c:pt>
                <c:pt idx="16712">
                  <c:v>10.3715569</c:v>
                </c:pt>
                <c:pt idx="16713">
                  <c:v>10.374626900000001</c:v>
                </c:pt>
                <c:pt idx="16714">
                  <c:v>10.3807869</c:v>
                </c:pt>
                <c:pt idx="16715">
                  <c:v>10.374626900000001</c:v>
                </c:pt>
                <c:pt idx="16716">
                  <c:v>10.374626900000001</c:v>
                </c:pt>
                <c:pt idx="16717">
                  <c:v>10.3838569</c:v>
                </c:pt>
                <c:pt idx="16718">
                  <c:v>10.3869369</c:v>
                </c:pt>
                <c:pt idx="16719">
                  <c:v>10.3807869</c:v>
                </c:pt>
                <c:pt idx="16720">
                  <c:v>10.374626900000001</c:v>
                </c:pt>
                <c:pt idx="16721">
                  <c:v>10.3838569</c:v>
                </c:pt>
                <c:pt idx="16722">
                  <c:v>10.3869369</c:v>
                </c:pt>
                <c:pt idx="16723">
                  <c:v>10.3838569</c:v>
                </c:pt>
                <c:pt idx="16724">
                  <c:v>10.3838569</c:v>
                </c:pt>
                <c:pt idx="16725">
                  <c:v>10.3869369</c:v>
                </c:pt>
                <c:pt idx="16726">
                  <c:v>10.390006900000001</c:v>
                </c:pt>
                <c:pt idx="16727">
                  <c:v>10.3869369</c:v>
                </c:pt>
                <c:pt idx="16728">
                  <c:v>10.3838569</c:v>
                </c:pt>
                <c:pt idx="16729">
                  <c:v>10.3869369</c:v>
                </c:pt>
                <c:pt idx="16730">
                  <c:v>10.390006900000001</c:v>
                </c:pt>
                <c:pt idx="16731">
                  <c:v>10.3869369</c:v>
                </c:pt>
                <c:pt idx="16732">
                  <c:v>10.3869369</c:v>
                </c:pt>
                <c:pt idx="16733">
                  <c:v>10.390006900000001</c:v>
                </c:pt>
                <c:pt idx="16734">
                  <c:v>10.390006900000001</c:v>
                </c:pt>
                <c:pt idx="16735">
                  <c:v>10.3930869</c:v>
                </c:pt>
                <c:pt idx="16736">
                  <c:v>10.3930869</c:v>
                </c:pt>
                <c:pt idx="16737">
                  <c:v>10.390006900000001</c:v>
                </c:pt>
                <c:pt idx="16738">
                  <c:v>10.396156900000001</c:v>
                </c:pt>
                <c:pt idx="16739">
                  <c:v>10.402316900000001</c:v>
                </c:pt>
                <c:pt idx="16740">
                  <c:v>10.402316900000001</c:v>
                </c:pt>
                <c:pt idx="16741">
                  <c:v>10.402316900000001</c:v>
                </c:pt>
                <c:pt idx="16742">
                  <c:v>10.4053869</c:v>
                </c:pt>
                <c:pt idx="16743">
                  <c:v>10.4053869</c:v>
                </c:pt>
                <c:pt idx="16744">
                  <c:v>10.4053869</c:v>
                </c:pt>
                <c:pt idx="16745">
                  <c:v>10.4053869</c:v>
                </c:pt>
                <c:pt idx="16746">
                  <c:v>10.408466900000001</c:v>
                </c:pt>
                <c:pt idx="16747">
                  <c:v>10.408466900000001</c:v>
                </c:pt>
                <c:pt idx="16748">
                  <c:v>10.408466900000001</c:v>
                </c:pt>
                <c:pt idx="16749">
                  <c:v>10.408466900000001</c:v>
                </c:pt>
                <c:pt idx="16750">
                  <c:v>10.408466900000001</c:v>
                </c:pt>
                <c:pt idx="16751">
                  <c:v>10.408466900000001</c:v>
                </c:pt>
                <c:pt idx="16752">
                  <c:v>10.408466900000001</c:v>
                </c:pt>
                <c:pt idx="16753">
                  <c:v>10.408466900000001</c:v>
                </c:pt>
                <c:pt idx="16754">
                  <c:v>10.408466900000001</c:v>
                </c:pt>
                <c:pt idx="16755">
                  <c:v>10.408466900000001</c:v>
                </c:pt>
                <c:pt idx="16756">
                  <c:v>10.4115369</c:v>
                </c:pt>
                <c:pt idx="16757">
                  <c:v>10.4115369</c:v>
                </c:pt>
                <c:pt idx="16758">
                  <c:v>10.4146169</c:v>
                </c:pt>
                <c:pt idx="16759">
                  <c:v>10.4146169</c:v>
                </c:pt>
                <c:pt idx="16760">
                  <c:v>10.4146169</c:v>
                </c:pt>
                <c:pt idx="16761">
                  <c:v>10.4146169</c:v>
                </c:pt>
                <c:pt idx="16762">
                  <c:v>10.4176869</c:v>
                </c:pt>
                <c:pt idx="16763">
                  <c:v>10.4176869</c:v>
                </c:pt>
                <c:pt idx="16764">
                  <c:v>10.4176869</c:v>
                </c:pt>
                <c:pt idx="16765">
                  <c:v>10.4176869</c:v>
                </c:pt>
                <c:pt idx="16766">
                  <c:v>10.4176869</c:v>
                </c:pt>
                <c:pt idx="16767">
                  <c:v>10.4176869</c:v>
                </c:pt>
                <c:pt idx="16768">
                  <c:v>10.4176869</c:v>
                </c:pt>
                <c:pt idx="16769">
                  <c:v>10.4176869</c:v>
                </c:pt>
                <c:pt idx="16770">
                  <c:v>10.4176869</c:v>
                </c:pt>
                <c:pt idx="16771">
                  <c:v>10.4176869</c:v>
                </c:pt>
                <c:pt idx="16772">
                  <c:v>10.4207669</c:v>
                </c:pt>
                <c:pt idx="16773">
                  <c:v>10.4207669</c:v>
                </c:pt>
                <c:pt idx="16774">
                  <c:v>10.4207669</c:v>
                </c:pt>
                <c:pt idx="16775">
                  <c:v>10.4207669</c:v>
                </c:pt>
                <c:pt idx="16776">
                  <c:v>10.423846900000001</c:v>
                </c:pt>
                <c:pt idx="16777">
                  <c:v>10.423846900000001</c:v>
                </c:pt>
                <c:pt idx="16778">
                  <c:v>10.423846900000001</c:v>
                </c:pt>
                <c:pt idx="16779">
                  <c:v>10.423846900000001</c:v>
                </c:pt>
                <c:pt idx="16780">
                  <c:v>10.423846900000001</c:v>
                </c:pt>
                <c:pt idx="16781">
                  <c:v>10.423846900000001</c:v>
                </c:pt>
                <c:pt idx="16782">
                  <c:v>10.423846900000001</c:v>
                </c:pt>
                <c:pt idx="16783">
                  <c:v>10.4269169</c:v>
                </c:pt>
                <c:pt idx="16784">
                  <c:v>10.4269169</c:v>
                </c:pt>
                <c:pt idx="16785">
                  <c:v>10.4269169</c:v>
                </c:pt>
                <c:pt idx="16786">
                  <c:v>10.4269169</c:v>
                </c:pt>
                <c:pt idx="16787">
                  <c:v>10.4269169</c:v>
                </c:pt>
                <c:pt idx="16788">
                  <c:v>10.429996900000001</c:v>
                </c:pt>
                <c:pt idx="16789">
                  <c:v>10.429996900000001</c:v>
                </c:pt>
                <c:pt idx="16790">
                  <c:v>10.4330669</c:v>
                </c:pt>
                <c:pt idx="16791">
                  <c:v>10.4330669</c:v>
                </c:pt>
                <c:pt idx="16792">
                  <c:v>10.4330669</c:v>
                </c:pt>
                <c:pt idx="16793">
                  <c:v>10.4330669</c:v>
                </c:pt>
                <c:pt idx="16794">
                  <c:v>10.4330669</c:v>
                </c:pt>
                <c:pt idx="16795">
                  <c:v>10.4330669</c:v>
                </c:pt>
                <c:pt idx="16796">
                  <c:v>10.4330669</c:v>
                </c:pt>
                <c:pt idx="16797">
                  <c:v>10.429996900000001</c:v>
                </c:pt>
                <c:pt idx="16798">
                  <c:v>10.429996900000001</c:v>
                </c:pt>
                <c:pt idx="16799">
                  <c:v>10.429996900000001</c:v>
                </c:pt>
                <c:pt idx="16800">
                  <c:v>10.429996900000001</c:v>
                </c:pt>
                <c:pt idx="16801">
                  <c:v>10.429996900000001</c:v>
                </c:pt>
                <c:pt idx="16802">
                  <c:v>10.429996900000001</c:v>
                </c:pt>
                <c:pt idx="16803">
                  <c:v>10.4330669</c:v>
                </c:pt>
                <c:pt idx="16804">
                  <c:v>10.4330669</c:v>
                </c:pt>
                <c:pt idx="16805">
                  <c:v>10.4330669</c:v>
                </c:pt>
                <c:pt idx="16806">
                  <c:v>10.4330669</c:v>
                </c:pt>
                <c:pt idx="16807">
                  <c:v>10.436146900000001</c:v>
                </c:pt>
                <c:pt idx="16808">
                  <c:v>10.436146900000001</c:v>
                </c:pt>
                <c:pt idx="16809">
                  <c:v>10.436146900000001</c:v>
                </c:pt>
                <c:pt idx="16810">
                  <c:v>10.436146900000001</c:v>
                </c:pt>
                <c:pt idx="16811">
                  <c:v>10.439226900000001</c:v>
                </c:pt>
                <c:pt idx="16812">
                  <c:v>10.439226900000001</c:v>
                </c:pt>
                <c:pt idx="16813">
                  <c:v>10.439226900000001</c:v>
                </c:pt>
                <c:pt idx="16814">
                  <c:v>10.439226900000001</c:v>
                </c:pt>
                <c:pt idx="16815">
                  <c:v>10.442296900000001</c:v>
                </c:pt>
                <c:pt idx="16816">
                  <c:v>10.442296900000001</c:v>
                </c:pt>
                <c:pt idx="16817">
                  <c:v>10.442296900000001</c:v>
                </c:pt>
                <c:pt idx="16818">
                  <c:v>10.445376900000001</c:v>
                </c:pt>
                <c:pt idx="16819">
                  <c:v>10.442296900000001</c:v>
                </c:pt>
                <c:pt idx="16820">
                  <c:v>10.442296900000001</c:v>
                </c:pt>
                <c:pt idx="16821">
                  <c:v>10.442296900000001</c:v>
                </c:pt>
                <c:pt idx="16822">
                  <c:v>10.442296900000001</c:v>
                </c:pt>
                <c:pt idx="16823">
                  <c:v>10.445376900000001</c:v>
                </c:pt>
                <c:pt idx="16824">
                  <c:v>10.445376900000001</c:v>
                </c:pt>
                <c:pt idx="16825">
                  <c:v>10.445376900000001</c:v>
                </c:pt>
                <c:pt idx="16826">
                  <c:v>10.445376900000001</c:v>
                </c:pt>
                <c:pt idx="16827">
                  <c:v>10.445376900000001</c:v>
                </c:pt>
                <c:pt idx="16828">
                  <c:v>10.445376900000001</c:v>
                </c:pt>
                <c:pt idx="16829">
                  <c:v>10.445376900000001</c:v>
                </c:pt>
                <c:pt idx="16830">
                  <c:v>10.445376900000001</c:v>
                </c:pt>
                <c:pt idx="16831">
                  <c:v>10.4484469</c:v>
                </c:pt>
                <c:pt idx="16832">
                  <c:v>10.4484469</c:v>
                </c:pt>
                <c:pt idx="16833">
                  <c:v>10.451526900000001</c:v>
                </c:pt>
                <c:pt idx="16834">
                  <c:v>10.4545969</c:v>
                </c:pt>
                <c:pt idx="16835">
                  <c:v>10.457676900000001</c:v>
                </c:pt>
                <c:pt idx="16836">
                  <c:v>10.457676900000001</c:v>
                </c:pt>
                <c:pt idx="16837">
                  <c:v>10.4607569</c:v>
                </c:pt>
                <c:pt idx="16838">
                  <c:v>10.463826900000001</c:v>
                </c:pt>
                <c:pt idx="16839">
                  <c:v>10.463826900000001</c:v>
                </c:pt>
                <c:pt idx="16840">
                  <c:v>10.463826900000001</c:v>
                </c:pt>
                <c:pt idx="16841">
                  <c:v>10.469976900000001</c:v>
                </c:pt>
                <c:pt idx="16842">
                  <c:v>10.469976900000001</c:v>
                </c:pt>
                <c:pt idx="16843">
                  <c:v>10.469976900000001</c:v>
                </c:pt>
                <c:pt idx="16844">
                  <c:v>10.469976900000001</c:v>
                </c:pt>
                <c:pt idx="16845">
                  <c:v>10.469976900000001</c:v>
                </c:pt>
                <c:pt idx="16846">
                  <c:v>10.473056900000001</c:v>
                </c:pt>
                <c:pt idx="16847">
                  <c:v>10.473056900000001</c:v>
                </c:pt>
                <c:pt idx="16848">
                  <c:v>10.4761369</c:v>
                </c:pt>
                <c:pt idx="16849">
                  <c:v>10.479206900000001</c:v>
                </c:pt>
                <c:pt idx="16850">
                  <c:v>10.4822869</c:v>
                </c:pt>
                <c:pt idx="16851">
                  <c:v>10.4822869</c:v>
                </c:pt>
                <c:pt idx="16852">
                  <c:v>10.479206900000001</c:v>
                </c:pt>
                <c:pt idx="16853">
                  <c:v>10.479206900000001</c:v>
                </c:pt>
                <c:pt idx="16854">
                  <c:v>10.479206900000001</c:v>
                </c:pt>
                <c:pt idx="16855">
                  <c:v>10.4822869</c:v>
                </c:pt>
                <c:pt idx="16856">
                  <c:v>10.4822869</c:v>
                </c:pt>
                <c:pt idx="16857">
                  <c:v>10.4822869</c:v>
                </c:pt>
                <c:pt idx="16858">
                  <c:v>10.4822869</c:v>
                </c:pt>
                <c:pt idx="16859">
                  <c:v>10.4822869</c:v>
                </c:pt>
                <c:pt idx="16860">
                  <c:v>10.4822869</c:v>
                </c:pt>
                <c:pt idx="16861">
                  <c:v>10.479206900000001</c:v>
                </c:pt>
                <c:pt idx="16862">
                  <c:v>10.4822869</c:v>
                </c:pt>
                <c:pt idx="16863">
                  <c:v>10.485356900000001</c:v>
                </c:pt>
                <c:pt idx="16864">
                  <c:v>10.4884369</c:v>
                </c:pt>
                <c:pt idx="16865">
                  <c:v>10.491506900000001</c:v>
                </c:pt>
                <c:pt idx="16866">
                  <c:v>10.491506900000001</c:v>
                </c:pt>
                <c:pt idx="16867">
                  <c:v>10.491506900000001</c:v>
                </c:pt>
                <c:pt idx="16868">
                  <c:v>10.4945869</c:v>
                </c:pt>
                <c:pt idx="16869">
                  <c:v>10.4945869</c:v>
                </c:pt>
                <c:pt idx="16870">
                  <c:v>10.4945869</c:v>
                </c:pt>
                <c:pt idx="16871">
                  <c:v>10.4945869</c:v>
                </c:pt>
                <c:pt idx="16872">
                  <c:v>10.4976669</c:v>
                </c:pt>
                <c:pt idx="16873">
                  <c:v>10.5007369</c:v>
                </c:pt>
                <c:pt idx="16874">
                  <c:v>10.5038169</c:v>
                </c:pt>
                <c:pt idx="16875">
                  <c:v>10.5038169</c:v>
                </c:pt>
                <c:pt idx="16876">
                  <c:v>10.506886900000001</c:v>
                </c:pt>
                <c:pt idx="16877">
                  <c:v>10.5099669</c:v>
                </c:pt>
                <c:pt idx="16878">
                  <c:v>10.5099669</c:v>
                </c:pt>
                <c:pt idx="16879">
                  <c:v>10.5099669</c:v>
                </c:pt>
                <c:pt idx="16880">
                  <c:v>10.513036900000001</c:v>
                </c:pt>
                <c:pt idx="16881">
                  <c:v>10.5161169</c:v>
                </c:pt>
                <c:pt idx="16882">
                  <c:v>10.519196900000001</c:v>
                </c:pt>
                <c:pt idx="16883">
                  <c:v>10.5222669</c:v>
                </c:pt>
                <c:pt idx="16884">
                  <c:v>10.5222669</c:v>
                </c:pt>
                <c:pt idx="16885">
                  <c:v>10.519196900000001</c:v>
                </c:pt>
                <c:pt idx="16886">
                  <c:v>10.5222669</c:v>
                </c:pt>
                <c:pt idx="16887">
                  <c:v>10.5222669</c:v>
                </c:pt>
                <c:pt idx="16888">
                  <c:v>10.525346900000001</c:v>
                </c:pt>
                <c:pt idx="16889">
                  <c:v>10.525346900000001</c:v>
                </c:pt>
                <c:pt idx="16890">
                  <c:v>10.525346900000001</c:v>
                </c:pt>
                <c:pt idx="16891">
                  <c:v>10.525346900000001</c:v>
                </c:pt>
                <c:pt idx="16892">
                  <c:v>10.525346900000001</c:v>
                </c:pt>
                <c:pt idx="16893">
                  <c:v>10.525346900000001</c:v>
                </c:pt>
                <c:pt idx="16894">
                  <c:v>10.525346900000001</c:v>
                </c:pt>
                <c:pt idx="16895">
                  <c:v>10.5284169</c:v>
                </c:pt>
                <c:pt idx="16896">
                  <c:v>10.5284169</c:v>
                </c:pt>
                <c:pt idx="16897">
                  <c:v>10.5284169</c:v>
                </c:pt>
                <c:pt idx="16898">
                  <c:v>10.5314969</c:v>
                </c:pt>
                <c:pt idx="16899">
                  <c:v>10.5314969</c:v>
                </c:pt>
                <c:pt idx="16900">
                  <c:v>10.5284169</c:v>
                </c:pt>
                <c:pt idx="16901">
                  <c:v>10.5314969</c:v>
                </c:pt>
                <c:pt idx="16902">
                  <c:v>10.5345669</c:v>
                </c:pt>
                <c:pt idx="16903">
                  <c:v>10.5345669</c:v>
                </c:pt>
                <c:pt idx="16904">
                  <c:v>10.5345669</c:v>
                </c:pt>
                <c:pt idx="16905">
                  <c:v>10.5376469</c:v>
                </c:pt>
                <c:pt idx="16906">
                  <c:v>10.540726900000001</c:v>
                </c:pt>
                <c:pt idx="16907">
                  <c:v>10.5437969</c:v>
                </c:pt>
                <c:pt idx="16908">
                  <c:v>10.5437969</c:v>
                </c:pt>
                <c:pt idx="16909">
                  <c:v>10.546876900000001</c:v>
                </c:pt>
                <c:pt idx="16910">
                  <c:v>10.5499469</c:v>
                </c:pt>
                <c:pt idx="16911">
                  <c:v>10.553026900000001</c:v>
                </c:pt>
                <c:pt idx="16912">
                  <c:v>10.5560969</c:v>
                </c:pt>
                <c:pt idx="16913">
                  <c:v>10.559176900000001</c:v>
                </c:pt>
                <c:pt idx="16914">
                  <c:v>10.562256900000001</c:v>
                </c:pt>
                <c:pt idx="16915">
                  <c:v>10.565326900000001</c:v>
                </c:pt>
                <c:pt idx="16916">
                  <c:v>10.565326900000001</c:v>
                </c:pt>
                <c:pt idx="16917">
                  <c:v>10.565326900000001</c:v>
                </c:pt>
                <c:pt idx="16918">
                  <c:v>10.565326900000001</c:v>
                </c:pt>
                <c:pt idx="16919">
                  <c:v>10.568406900000001</c:v>
                </c:pt>
                <c:pt idx="16920">
                  <c:v>10.5714769</c:v>
                </c:pt>
                <c:pt idx="16921">
                  <c:v>10.574556900000001</c:v>
                </c:pt>
                <c:pt idx="16922">
                  <c:v>10.5714769</c:v>
                </c:pt>
                <c:pt idx="16923">
                  <c:v>10.5714769</c:v>
                </c:pt>
                <c:pt idx="16924">
                  <c:v>10.574556900000001</c:v>
                </c:pt>
                <c:pt idx="16925">
                  <c:v>10.5776369</c:v>
                </c:pt>
                <c:pt idx="16926">
                  <c:v>10.580706900000001</c:v>
                </c:pt>
                <c:pt idx="16927">
                  <c:v>10.5837869</c:v>
                </c:pt>
                <c:pt idx="16928">
                  <c:v>10.5837869</c:v>
                </c:pt>
                <c:pt idx="16929">
                  <c:v>10.586856900000001</c:v>
                </c:pt>
                <c:pt idx="16930">
                  <c:v>10.586856900000001</c:v>
                </c:pt>
                <c:pt idx="16931">
                  <c:v>10.5899369</c:v>
                </c:pt>
                <c:pt idx="16932">
                  <c:v>10.5930169</c:v>
                </c:pt>
                <c:pt idx="16933">
                  <c:v>10.596086900000001</c:v>
                </c:pt>
                <c:pt idx="16934">
                  <c:v>10.5991669</c:v>
                </c:pt>
                <c:pt idx="16935">
                  <c:v>10.602236900000001</c:v>
                </c:pt>
                <c:pt idx="16936">
                  <c:v>10.6053169</c:v>
                </c:pt>
                <c:pt idx="16937">
                  <c:v>10.6053169</c:v>
                </c:pt>
                <c:pt idx="16938">
                  <c:v>10.6053169</c:v>
                </c:pt>
                <c:pt idx="16939">
                  <c:v>10.6053169</c:v>
                </c:pt>
                <c:pt idx="16940">
                  <c:v>10.608386900000001</c:v>
                </c:pt>
                <c:pt idx="16941">
                  <c:v>10.6114669</c:v>
                </c:pt>
                <c:pt idx="16942">
                  <c:v>10.614546900000001</c:v>
                </c:pt>
                <c:pt idx="16943">
                  <c:v>10.614546900000001</c:v>
                </c:pt>
                <c:pt idx="16944">
                  <c:v>10.6176169</c:v>
                </c:pt>
                <c:pt idx="16945">
                  <c:v>10.6206969</c:v>
                </c:pt>
                <c:pt idx="16946">
                  <c:v>10.6237669</c:v>
                </c:pt>
                <c:pt idx="16947">
                  <c:v>10.6237669</c:v>
                </c:pt>
                <c:pt idx="16948">
                  <c:v>10.6237669</c:v>
                </c:pt>
                <c:pt idx="16949">
                  <c:v>10.6268469</c:v>
                </c:pt>
                <c:pt idx="16950">
                  <c:v>10.6268469</c:v>
                </c:pt>
                <c:pt idx="16951">
                  <c:v>10.6268469</c:v>
                </c:pt>
                <c:pt idx="16952">
                  <c:v>10.629926900000001</c:v>
                </c:pt>
                <c:pt idx="16953">
                  <c:v>10.6329969</c:v>
                </c:pt>
                <c:pt idx="16954">
                  <c:v>10.636076900000001</c:v>
                </c:pt>
                <c:pt idx="16955">
                  <c:v>10.6391469</c:v>
                </c:pt>
                <c:pt idx="16956">
                  <c:v>10.642226900000001</c:v>
                </c:pt>
                <c:pt idx="16957">
                  <c:v>10.642226900000001</c:v>
                </c:pt>
                <c:pt idx="16958">
                  <c:v>10.6452969</c:v>
                </c:pt>
                <c:pt idx="16959">
                  <c:v>10.6452969</c:v>
                </c:pt>
                <c:pt idx="16960">
                  <c:v>10.648376900000001</c:v>
                </c:pt>
                <c:pt idx="16961">
                  <c:v>10.651456900000001</c:v>
                </c:pt>
                <c:pt idx="16962">
                  <c:v>10.6545269</c:v>
                </c:pt>
                <c:pt idx="16963">
                  <c:v>10.651456900000001</c:v>
                </c:pt>
                <c:pt idx="16964">
                  <c:v>10.6545269</c:v>
                </c:pt>
                <c:pt idx="16965">
                  <c:v>10.6545269</c:v>
                </c:pt>
                <c:pt idx="16966">
                  <c:v>10.6545269</c:v>
                </c:pt>
                <c:pt idx="16967">
                  <c:v>10.6545269</c:v>
                </c:pt>
                <c:pt idx="16968">
                  <c:v>10.6545269</c:v>
                </c:pt>
                <c:pt idx="16969">
                  <c:v>10.657606900000001</c:v>
                </c:pt>
                <c:pt idx="16970">
                  <c:v>10.6606769</c:v>
                </c:pt>
                <c:pt idx="16971">
                  <c:v>10.663756900000001</c:v>
                </c:pt>
                <c:pt idx="16972">
                  <c:v>10.6668269</c:v>
                </c:pt>
                <c:pt idx="16973">
                  <c:v>10.669906900000001</c:v>
                </c:pt>
                <c:pt idx="16974">
                  <c:v>10.6668269</c:v>
                </c:pt>
                <c:pt idx="16975">
                  <c:v>10.6668269</c:v>
                </c:pt>
                <c:pt idx="16976">
                  <c:v>10.669906900000001</c:v>
                </c:pt>
                <c:pt idx="16977">
                  <c:v>10.6729869</c:v>
                </c:pt>
                <c:pt idx="16978">
                  <c:v>10.676056900000001</c:v>
                </c:pt>
                <c:pt idx="16979">
                  <c:v>10.676056900000001</c:v>
                </c:pt>
                <c:pt idx="16980">
                  <c:v>10.6791369</c:v>
                </c:pt>
                <c:pt idx="16981">
                  <c:v>10.682206900000001</c:v>
                </c:pt>
                <c:pt idx="16982">
                  <c:v>10.685286900000001</c:v>
                </c:pt>
                <c:pt idx="16983">
                  <c:v>10.685286900000001</c:v>
                </c:pt>
                <c:pt idx="16984">
                  <c:v>10.6883569</c:v>
                </c:pt>
                <c:pt idx="16985">
                  <c:v>10.6945169</c:v>
                </c:pt>
                <c:pt idx="16986">
                  <c:v>10.6945169</c:v>
                </c:pt>
                <c:pt idx="16987">
                  <c:v>10.6945169</c:v>
                </c:pt>
                <c:pt idx="16988">
                  <c:v>10.697586900000001</c:v>
                </c:pt>
                <c:pt idx="16989">
                  <c:v>10.7006669</c:v>
                </c:pt>
                <c:pt idx="16990">
                  <c:v>10.7006669</c:v>
                </c:pt>
                <c:pt idx="16991">
                  <c:v>10.6945169</c:v>
                </c:pt>
                <c:pt idx="16992">
                  <c:v>10.697586900000001</c:v>
                </c:pt>
                <c:pt idx="16993">
                  <c:v>10.703736900000001</c:v>
                </c:pt>
                <c:pt idx="16994">
                  <c:v>10.703736900000001</c:v>
                </c:pt>
                <c:pt idx="16995">
                  <c:v>10.7006669</c:v>
                </c:pt>
                <c:pt idx="16996">
                  <c:v>10.7006669</c:v>
                </c:pt>
                <c:pt idx="16997">
                  <c:v>10.703736900000001</c:v>
                </c:pt>
                <c:pt idx="16998">
                  <c:v>10.703736900000001</c:v>
                </c:pt>
                <c:pt idx="16999">
                  <c:v>10.703736900000001</c:v>
                </c:pt>
                <c:pt idx="17000">
                  <c:v>10.7006669</c:v>
                </c:pt>
                <c:pt idx="17001">
                  <c:v>10.7006669</c:v>
                </c:pt>
                <c:pt idx="17002">
                  <c:v>10.7006669</c:v>
                </c:pt>
                <c:pt idx="17003">
                  <c:v>10.7006669</c:v>
                </c:pt>
                <c:pt idx="17004">
                  <c:v>10.7006669</c:v>
                </c:pt>
                <c:pt idx="17005">
                  <c:v>10.703736900000001</c:v>
                </c:pt>
                <c:pt idx="17006">
                  <c:v>10.7068169</c:v>
                </c:pt>
                <c:pt idx="17007">
                  <c:v>10.709886900000001</c:v>
                </c:pt>
                <c:pt idx="17008">
                  <c:v>10.7129669</c:v>
                </c:pt>
                <c:pt idx="17009">
                  <c:v>10.7160469</c:v>
                </c:pt>
                <c:pt idx="17010">
                  <c:v>10.719116900000001</c:v>
                </c:pt>
                <c:pt idx="17011">
                  <c:v>10.7221969</c:v>
                </c:pt>
                <c:pt idx="17012">
                  <c:v>10.719116900000001</c:v>
                </c:pt>
                <c:pt idx="17013">
                  <c:v>10.719116900000001</c:v>
                </c:pt>
                <c:pt idx="17014">
                  <c:v>10.7160469</c:v>
                </c:pt>
                <c:pt idx="17015">
                  <c:v>10.7160469</c:v>
                </c:pt>
                <c:pt idx="17016">
                  <c:v>10.7160469</c:v>
                </c:pt>
                <c:pt idx="17017">
                  <c:v>10.719116900000001</c:v>
                </c:pt>
                <c:pt idx="17018">
                  <c:v>10.719116900000001</c:v>
                </c:pt>
                <c:pt idx="17019">
                  <c:v>10.7221969</c:v>
                </c:pt>
                <c:pt idx="17020">
                  <c:v>10.725266900000001</c:v>
                </c:pt>
                <c:pt idx="17021">
                  <c:v>10.7283469</c:v>
                </c:pt>
                <c:pt idx="17022">
                  <c:v>10.731426900000001</c:v>
                </c:pt>
                <c:pt idx="17023">
                  <c:v>10.7344969</c:v>
                </c:pt>
                <c:pt idx="17024">
                  <c:v>10.7344969</c:v>
                </c:pt>
                <c:pt idx="17025">
                  <c:v>10.7344969</c:v>
                </c:pt>
                <c:pt idx="17026">
                  <c:v>10.7344969</c:v>
                </c:pt>
                <c:pt idx="17027">
                  <c:v>10.7344969</c:v>
                </c:pt>
                <c:pt idx="17028">
                  <c:v>10.731426900000001</c:v>
                </c:pt>
                <c:pt idx="17029">
                  <c:v>10.731426900000001</c:v>
                </c:pt>
                <c:pt idx="17030">
                  <c:v>10.7344969</c:v>
                </c:pt>
                <c:pt idx="17031">
                  <c:v>10.7406469</c:v>
                </c:pt>
                <c:pt idx="17032">
                  <c:v>10.7406469</c:v>
                </c:pt>
                <c:pt idx="17033">
                  <c:v>10.7437269</c:v>
                </c:pt>
                <c:pt idx="17034">
                  <c:v>10.7467969</c:v>
                </c:pt>
                <c:pt idx="17035">
                  <c:v>10.752956900000001</c:v>
                </c:pt>
                <c:pt idx="17036">
                  <c:v>10.7560269</c:v>
                </c:pt>
                <c:pt idx="17037">
                  <c:v>10.7560269</c:v>
                </c:pt>
                <c:pt idx="17038">
                  <c:v>10.759106900000001</c:v>
                </c:pt>
                <c:pt idx="17039">
                  <c:v>10.7560269</c:v>
                </c:pt>
                <c:pt idx="17040">
                  <c:v>10.7560269</c:v>
                </c:pt>
                <c:pt idx="17041">
                  <c:v>10.7560269</c:v>
                </c:pt>
                <c:pt idx="17042">
                  <c:v>10.7560269</c:v>
                </c:pt>
                <c:pt idx="17043">
                  <c:v>10.7560269</c:v>
                </c:pt>
                <c:pt idx="17044">
                  <c:v>10.7560269</c:v>
                </c:pt>
                <c:pt idx="17045">
                  <c:v>10.7621769</c:v>
                </c:pt>
                <c:pt idx="17046">
                  <c:v>10.765256900000001</c:v>
                </c:pt>
                <c:pt idx="17047">
                  <c:v>10.7683269</c:v>
                </c:pt>
                <c:pt idx="17048">
                  <c:v>10.771406900000001</c:v>
                </c:pt>
                <c:pt idx="17049">
                  <c:v>10.774486900000001</c:v>
                </c:pt>
                <c:pt idx="17050">
                  <c:v>10.7775569</c:v>
                </c:pt>
                <c:pt idx="17051">
                  <c:v>10.7775569</c:v>
                </c:pt>
                <c:pt idx="17052">
                  <c:v>10.7775569</c:v>
                </c:pt>
                <c:pt idx="17053">
                  <c:v>10.7775569</c:v>
                </c:pt>
                <c:pt idx="17054">
                  <c:v>10.780636900000001</c:v>
                </c:pt>
                <c:pt idx="17055">
                  <c:v>10.780636900000001</c:v>
                </c:pt>
                <c:pt idx="17056">
                  <c:v>10.780636900000001</c:v>
                </c:pt>
                <c:pt idx="17057">
                  <c:v>10.7837069</c:v>
                </c:pt>
                <c:pt idx="17058">
                  <c:v>10.786786900000001</c:v>
                </c:pt>
                <c:pt idx="17059">
                  <c:v>10.7898569</c:v>
                </c:pt>
                <c:pt idx="17060">
                  <c:v>10.792936900000001</c:v>
                </c:pt>
                <c:pt idx="17061">
                  <c:v>10.7960169</c:v>
                </c:pt>
                <c:pt idx="17062">
                  <c:v>10.799086900000001</c:v>
                </c:pt>
                <c:pt idx="17063">
                  <c:v>10.799086900000001</c:v>
                </c:pt>
                <c:pt idx="17064">
                  <c:v>10.802166900000001</c:v>
                </c:pt>
                <c:pt idx="17065">
                  <c:v>10.802166900000001</c:v>
                </c:pt>
                <c:pt idx="17066">
                  <c:v>10.802166900000001</c:v>
                </c:pt>
                <c:pt idx="17067">
                  <c:v>10.799086900000001</c:v>
                </c:pt>
                <c:pt idx="17068">
                  <c:v>10.802166900000001</c:v>
                </c:pt>
                <c:pt idx="17069">
                  <c:v>10.802166900000001</c:v>
                </c:pt>
                <c:pt idx="17070">
                  <c:v>10.805236900000001</c:v>
                </c:pt>
                <c:pt idx="17071">
                  <c:v>10.805236900000001</c:v>
                </c:pt>
                <c:pt idx="17072">
                  <c:v>10.808316900000001</c:v>
                </c:pt>
                <c:pt idx="17073">
                  <c:v>10.8113969</c:v>
                </c:pt>
                <c:pt idx="17074">
                  <c:v>10.8113969</c:v>
                </c:pt>
                <c:pt idx="17075">
                  <c:v>10.814466900000001</c:v>
                </c:pt>
                <c:pt idx="17076">
                  <c:v>10.8175469</c:v>
                </c:pt>
                <c:pt idx="17077">
                  <c:v>10.820616900000001</c:v>
                </c:pt>
                <c:pt idx="17078">
                  <c:v>10.820616900000001</c:v>
                </c:pt>
                <c:pt idx="17079">
                  <c:v>10.820616900000001</c:v>
                </c:pt>
                <c:pt idx="17080">
                  <c:v>10.8236969</c:v>
                </c:pt>
                <c:pt idx="17081">
                  <c:v>10.826766900000001</c:v>
                </c:pt>
                <c:pt idx="17082">
                  <c:v>10.826766900000001</c:v>
                </c:pt>
                <c:pt idx="17083">
                  <c:v>10.826766900000001</c:v>
                </c:pt>
                <c:pt idx="17084">
                  <c:v>10.8298469</c:v>
                </c:pt>
                <c:pt idx="17085">
                  <c:v>10.8298469</c:v>
                </c:pt>
                <c:pt idx="17086">
                  <c:v>10.8329269</c:v>
                </c:pt>
                <c:pt idx="17087">
                  <c:v>10.8298469</c:v>
                </c:pt>
                <c:pt idx="17088">
                  <c:v>10.8329269</c:v>
                </c:pt>
                <c:pt idx="17089">
                  <c:v>10.8329269</c:v>
                </c:pt>
                <c:pt idx="17090">
                  <c:v>10.8329269</c:v>
                </c:pt>
                <c:pt idx="17091">
                  <c:v>10.8329269</c:v>
                </c:pt>
                <c:pt idx="17092">
                  <c:v>10.8359969</c:v>
                </c:pt>
                <c:pt idx="17093">
                  <c:v>10.8359969</c:v>
                </c:pt>
                <c:pt idx="17094">
                  <c:v>10.8359969</c:v>
                </c:pt>
                <c:pt idx="17095">
                  <c:v>10.8390769</c:v>
                </c:pt>
                <c:pt idx="17096">
                  <c:v>10.842146900000001</c:v>
                </c:pt>
                <c:pt idx="17097">
                  <c:v>10.842146900000001</c:v>
                </c:pt>
                <c:pt idx="17098">
                  <c:v>10.8452269</c:v>
                </c:pt>
                <c:pt idx="17099">
                  <c:v>10.848306900000001</c:v>
                </c:pt>
                <c:pt idx="17100">
                  <c:v>10.8513769</c:v>
                </c:pt>
                <c:pt idx="17101">
                  <c:v>10.8513769</c:v>
                </c:pt>
                <c:pt idx="17102">
                  <c:v>10.8513769</c:v>
                </c:pt>
                <c:pt idx="17103">
                  <c:v>10.854456900000001</c:v>
                </c:pt>
                <c:pt idx="17104">
                  <c:v>10.854456900000001</c:v>
                </c:pt>
                <c:pt idx="17105">
                  <c:v>10.854456900000001</c:v>
                </c:pt>
                <c:pt idx="17106">
                  <c:v>10.854456900000001</c:v>
                </c:pt>
                <c:pt idx="17107">
                  <c:v>10.8575269</c:v>
                </c:pt>
                <c:pt idx="17108">
                  <c:v>10.860606900000001</c:v>
                </c:pt>
                <c:pt idx="17109">
                  <c:v>10.8636769</c:v>
                </c:pt>
                <c:pt idx="17110">
                  <c:v>10.8667569</c:v>
                </c:pt>
                <c:pt idx="17111">
                  <c:v>10.8667569</c:v>
                </c:pt>
                <c:pt idx="17112">
                  <c:v>10.869836900000001</c:v>
                </c:pt>
                <c:pt idx="17113">
                  <c:v>10.8729069</c:v>
                </c:pt>
                <c:pt idx="17114">
                  <c:v>10.875986900000001</c:v>
                </c:pt>
                <c:pt idx="17115">
                  <c:v>10.8729069</c:v>
                </c:pt>
                <c:pt idx="17116">
                  <c:v>10.875986900000001</c:v>
                </c:pt>
                <c:pt idx="17117">
                  <c:v>10.8790569</c:v>
                </c:pt>
                <c:pt idx="17118">
                  <c:v>10.8790569</c:v>
                </c:pt>
                <c:pt idx="17119">
                  <c:v>10.875986900000001</c:v>
                </c:pt>
                <c:pt idx="17120">
                  <c:v>10.875986900000001</c:v>
                </c:pt>
                <c:pt idx="17121">
                  <c:v>10.8790569</c:v>
                </c:pt>
                <c:pt idx="17122">
                  <c:v>10.882136900000001</c:v>
                </c:pt>
                <c:pt idx="17123">
                  <c:v>10.8852169</c:v>
                </c:pt>
                <c:pt idx="17124">
                  <c:v>10.8852169</c:v>
                </c:pt>
                <c:pt idx="17125">
                  <c:v>10.888286900000001</c:v>
                </c:pt>
                <c:pt idx="17126">
                  <c:v>10.891366900000001</c:v>
                </c:pt>
                <c:pt idx="17127">
                  <c:v>10.894436900000001</c:v>
                </c:pt>
                <c:pt idx="17128">
                  <c:v>10.894436900000001</c:v>
                </c:pt>
                <c:pt idx="17129">
                  <c:v>10.894436900000001</c:v>
                </c:pt>
                <c:pt idx="17130">
                  <c:v>10.894436900000001</c:v>
                </c:pt>
                <c:pt idx="17131">
                  <c:v>10.897516900000001</c:v>
                </c:pt>
                <c:pt idx="17132">
                  <c:v>10.897516900000001</c:v>
                </c:pt>
                <c:pt idx="17133">
                  <c:v>10.897516900000001</c:v>
                </c:pt>
                <c:pt idx="17134">
                  <c:v>10.9005869</c:v>
                </c:pt>
                <c:pt idx="17135">
                  <c:v>10.903666900000001</c:v>
                </c:pt>
                <c:pt idx="17136">
                  <c:v>10.903666900000001</c:v>
                </c:pt>
                <c:pt idx="17137">
                  <c:v>10.9005869</c:v>
                </c:pt>
                <c:pt idx="17138">
                  <c:v>10.9005869</c:v>
                </c:pt>
                <c:pt idx="17139">
                  <c:v>10.9005869</c:v>
                </c:pt>
                <c:pt idx="17140">
                  <c:v>10.903666900000001</c:v>
                </c:pt>
                <c:pt idx="17141">
                  <c:v>10.9067469</c:v>
                </c:pt>
                <c:pt idx="17142">
                  <c:v>10.903666900000001</c:v>
                </c:pt>
                <c:pt idx="17143">
                  <c:v>10.9067469</c:v>
                </c:pt>
                <c:pt idx="17144">
                  <c:v>10.9067469</c:v>
                </c:pt>
                <c:pt idx="17145">
                  <c:v>10.909816900000001</c:v>
                </c:pt>
                <c:pt idx="17146">
                  <c:v>10.9128969</c:v>
                </c:pt>
                <c:pt idx="17147">
                  <c:v>10.915966900000001</c:v>
                </c:pt>
                <c:pt idx="17148">
                  <c:v>10.9190469</c:v>
                </c:pt>
                <c:pt idx="17149">
                  <c:v>10.922116900000001</c:v>
                </c:pt>
                <c:pt idx="17150">
                  <c:v>10.925196900000001</c:v>
                </c:pt>
                <c:pt idx="17151">
                  <c:v>10.925196900000001</c:v>
                </c:pt>
                <c:pt idx="17152">
                  <c:v>10.9282769</c:v>
                </c:pt>
                <c:pt idx="17153">
                  <c:v>10.931346900000001</c:v>
                </c:pt>
                <c:pt idx="17154">
                  <c:v>10.931346900000001</c:v>
                </c:pt>
                <c:pt idx="17155">
                  <c:v>10.9344269</c:v>
                </c:pt>
                <c:pt idx="17156">
                  <c:v>10.937496900000001</c:v>
                </c:pt>
                <c:pt idx="17157">
                  <c:v>10.937496900000001</c:v>
                </c:pt>
                <c:pt idx="17158">
                  <c:v>10.937496900000001</c:v>
                </c:pt>
                <c:pt idx="17159">
                  <c:v>10.9405769</c:v>
                </c:pt>
                <c:pt idx="17160">
                  <c:v>10.943646900000001</c:v>
                </c:pt>
                <c:pt idx="17161">
                  <c:v>10.943646900000001</c:v>
                </c:pt>
                <c:pt idx="17162">
                  <c:v>10.943646900000001</c:v>
                </c:pt>
                <c:pt idx="17163">
                  <c:v>10.943646900000001</c:v>
                </c:pt>
                <c:pt idx="17164">
                  <c:v>10.943646900000001</c:v>
                </c:pt>
                <c:pt idx="17165">
                  <c:v>10.943646900000001</c:v>
                </c:pt>
                <c:pt idx="17166">
                  <c:v>10.943646900000001</c:v>
                </c:pt>
                <c:pt idx="17167">
                  <c:v>10.943646900000001</c:v>
                </c:pt>
                <c:pt idx="17168">
                  <c:v>10.943646900000001</c:v>
                </c:pt>
                <c:pt idx="17169">
                  <c:v>10.943646900000001</c:v>
                </c:pt>
                <c:pt idx="17170">
                  <c:v>10.943646900000001</c:v>
                </c:pt>
                <c:pt idx="17171">
                  <c:v>10.943646900000001</c:v>
                </c:pt>
                <c:pt idx="17172">
                  <c:v>10.9467269</c:v>
                </c:pt>
                <c:pt idx="17173">
                  <c:v>10.9498069</c:v>
                </c:pt>
                <c:pt idx="17174">
                  <c:v>10.9528769</c:v>
                </c:pt>
                <c:pt idx="17175">
                  <c:v>10.9528769</c:v>
                </c:pt>
                <c:pt idx="17176">
                  <c:v>10.9528769</c:v>
                </c:pt>
                <c:pt idx="17177">
                  <c:v>10.9528769</c:v>
                </c:pt>
                <c:pt idx="17178">
                  <c:v>10.9559569</c:v>
                </c:pt>
                <c:pt idx="17179">
                  <c:v>10.959026900000001</c:v>
                </c:pt>
                <c:pt idx="17180">
                  <c:v>10.959026900000001</c:v>
                </c:pt>
                <c:pt idx="17181">
                  <c:v>10.959026900000001</c:v>
                </c:pt>
                <c:pt idx="17182">
                  <c:v>10.959026900000001</c:v>
                </c:pt>
                <c:pt idx="17183">
                  <c:v>10.959026900000001</c:v>
                </c:pt>
                <c:pt idx="17184">
                  <c:v>10.9621069</c:v>
                </c:pt>
                <c:pt idx="17185">
                  <c:v>10.9621069</c:v>
                </c:pt>
                <c:pt idx="17186">
                  <c:v>10.965176900000001</c:v>
                </c:pt>
                <c:pt idx="17187">
                  <c:v>10.965176900000001</c:v>
                </c:pt>
                <c:pt idx="17188">
                  <c:v>10.965176900000001</c:v>
                </c:pt>
                <c:pt idx="17189">
                  <c:v>10.965176900000001</c:v>
                </c:pt>
                <c:pt idx="17190">
                  <c:v>10.965176900000001</c:v>
                </c:pt>
                <c:pt idx="17191">
                  <c:v>10.965176900000001</c:v>
                </c:pt>
                <c:pt idx="17192">
                  <c:v>10.965176900000001</c:v>
                </c:pt>
                <c:pt idx="17193">
                  <c:v>10.9682569</c:v>
                </c:pt>
                <c:pt idx="17194">
                  <c:v>10.971336900000001</c:v>
                </c:pt>
                <c:pt idx="17195">
                  <c:v>10.9744069</c:v>
                </c:pt>
                <c:pt idx="17196">
                  <c:v>10.9744069</c:v>
                </c:pt>
                <c:pt idx="17197">
                  <c:v>10.9744069</c:v>
                </c:pt>
                <c:pt idx="17198">
                  <c:v>10.9744069</c:v>
                </c:pt>
                <c:pt idx="17199">
                  <c:v>10.977486900000001</c:v>
                </c:pt>
                <c:pt idx="17200">
                  <c:v>10.977486900000001</c:v>
                </c:pt>
                <c:pt idx="17201">
                  <c:v>10.9744069</c:v>
                </c:pt>
                <c:pt idx="17202">
                  <c:v>10.9744069</c:v>
                </c:pt>
                <c:pt idx="17203">
                  <c:v>10.977486900000001</c:v>
                </c:pt>
                <c:pt idx="17204">
                  <c:v>10.9805569</c:v>
                </c:pt>
                <c:pt idx="17205">
                  <c:v>10.9805569</c:v>
                </c:pt>
                <c:pt idx="17206">
                  <c:v>10.9836369</c:v>
                </c:pt>
                <c:pt idx="17207">
                  <c:v>10.9836369</c:v>
                </c:pt>
                <c:pt idx="17208">
                  <c:v>10.9805569</c:v>
                </c:pt>
                <c:pt idx="17209">
                  <c:v>10.9805569</c:v>
                </c:pt>
                <c:pt idx="17210">
                  <c:v>10.9836369</c:v>
                </c:pt>
                <c:pt idx="17211">
                  <c:v>10.9805569</c:v>
                </c:pt>
                <c:pt idx="17212">
                  <c:v>10.9805569</c:v>
                </c:pt>
                <c:pt idx="17213">
                  <c:v>10.9805569</c:v>
                </c:pt>
                <c:pt idx="17214">
                  <c:v>10.9805569</c:v>
                </c:pt>
                <c:pt idx="17215">
                  <c:v>10.9836369</c:v>
                </c:pt>
                <c:pt idx="17216">
                  <c:v>10.9836369</c:v>
                </c:pt>
                <c:pt idx="17217">
                  <c:v>10.9836369</c:v>
                </c:pt>
                <c:pt idx="17218">
                  <c:v>10.9836369</c:v>
                </c:pt>
                <c:pt idx="17219">
                  <c:v>10.986716900000001</c:v>
                </c:pt>
                <c:pt idx="17220">
                  <c:v>10.986716900000001</c:v>
                </c:pt>
                <c:pt idx="17221">
                  <c:v>10.9897869</c:v>
                </c:pt>
                <c:pt idx="17222">
                  <c:v>10.992866900000001</c:v>
                </c:pt>
                <c:pt idx="17223">
                  <c:v>10.992866900000001</c:v>
                </c:pt>
                <c:pt idx="17224">
                  <c:v>10.9959369</c:v>
                </c:pt>
                <c:pt idx="17225">
                  <c:v>10.9959369</c:v>
                </c:pt>
                <c:pt idx="17226">
                  <c:v>10.992866900000001</c:v>
                </c:pt>
                <c:pt idx="17227">
                  <c:v>10.992866900000001</c:v>
                </c:pt>
                <c:pt idx="17228">
                  <c:v>10.992866900000001</c:v>
                </c:pt>
                <c:pt idx="17229">
                  <c:v>10.992866900000001</c:v>
                </c:pt>
                <c:pt idx="17230">
                  <c:v>10.9959369</c:v>
                </c:pt>
                <c:pt idx="17231">
                  <c:v>10.999016900000001</c:v>
                </c:pt>
                <c:pt idx="17232">
                  <c:v>10.999016900000001</c:v>
                </c:pt>
                <c:pt idx="17233">
                  <c:v>10.999016900000001</c:v>
                </c:pt>
                <c:pt idx="17234">
                  <c:v>10.999016900000001</c:v>
                </c:pt>
                <c:pt idx="17235">
                  <c:v>11.0020969</c:v>
                </c:pt>
                <c:pt idx="17236">
                  <c:v>11.005166900000001</c:v>
                </c:pt>
                <c:pt idx="17237">
                  <c:v>11.0020969</c:v>
                </c:pt>
                <c:pt idx="17238">
                  <c:v>11.0020969</c:v>
                </c:pt>
                <c:pt idx="17239">
                  <c:v>11.005166900000001</c:v>
                </c:pt>
                <c:pt idx="17240">
                  <c:v>11.005166900000001</c:v>
                </c:pt>
                <c:pt idx="17241">
                  <c:v>11.0020969</c:v>
                </c:pt>
                <c:pt idx="17242">
                  <c:v>11.0082469</c:v>
                </c:pt>
                <c:pt idx="17243">
                  <c:v>11.011316900000001</c:v>
                </c:pt>
                <c:pt idx="17244">
                  <c:v>11.011316900000001</c:v>
                </c:pt>
                <c:pt idx="17245">
                  <c:v>11.0082469</c:v>
                </c:pt>
                <c:pt idx="17246">
                  <c:v>11.011316900000001</c:v>
                </c:pt>
                <c:pt idx="17247">
                  <c:v>11.017466900000001</c:v>
                </c:pt>
                <c:pt idx="17248">
                  <c:v>11.017466900000001</c:v>
                </c:pt>
                <c:pt idx="17249">
                  <c:v>11.014396900000001</c:v>
                </c:pt>
                <c:pt idx="17250">
                  <c:v>11.011316900000001</c:v>
                </c:pt>
                <c:pt idx="17251">
                  <c:v>11.014396900000001</c:v>
                </c:pt>
                <c:pt idx="17252">
                  <c:v>11.017466900000001</c:v>
                </c:pt>
                <c:pt idx="17253">
                  <c:v>11.014396900000001</c:v>
                </c:pt>
                <c:pt idx="17254">
                  <c:v>11.014396900000001</c:v>
                </c:pt>
                <c:pt idx="17255">
                  <c:v>11.017466900000001</c:v>
                </c:pt>
                <c:pt idx="17256">
                  <c:v>11.0236269</c:v>
                </c:pt>
                <c:pt idx="17257">
                  <c:v>11.026696900000001</c:v>
                </c:pt>
                <c:pt idx="17258">
                  <c:v>11.0236269</c:v>
                </c:pt>
                <c:pt idx="17259">
                  <c:v>11.0236269</c:v>
                </c:pt>
                <c:pt idx="17260">
                  <c:v>11.026696900000001</c:v>
                </c:pt>
                <c:pt idx="17261">
                  <c:v>11.026696900000001</c:v>
                </c:pt>
                <c:pt idx="17262">
                  <c:v>11.026696900000001</c:v>
                </c:pt>
                <c:pt idx="17263">
                  <c:v>11.026696900000001</c:v>
                </c:pt>
                <c:pt idx="17264">
                  <c:v>11.0236269</c:v>
                </c:pt>
                <c:pt idx="17265">
                  <c:v>11.020546900000001</c:v>
                </c:pt>
                <c:pt idx="17266">
                  <c:v>11.020546900000001</c:v>
                </c:pt>
                <c:pt idx="17267">
                  <c:v>11.0236269</c:v>
                </c:pt>
                <c:pt idx="17268">
                  <c:v>11.0297769</c:v>
                </c:pt>
                <c:pt idx="17269">
                  <c:v>11.0297769</c:v>
                </c:pt>
                <c:pt idx="17270">
                  <c:v>11.0297769</c:v>
                </c:pt>
                <c:pt idx="17271">
                  <c:v>11.032846900000001</c:v>
                </c:pt>
                <c:pt idx="17272">
                  <c:v>11.0359269</c:v>
                </c:pt>
                <c:pt idx="17273">
                  <c:v>11.0359269</c:v>
                </c:pt>
                <c:pt idx="17274">
                  <c:v>11.0359269</c:v>
                </c:pt>
                <c:pt idx="17275">
                  <c:v>11.032846900000001</c:v>
                </c:pt>
                <c:pt idx="17276">
                  <c:v>11.032846900000001</c:v>
                </c:pt>
                <c:pt idx="17277">
                  <c:v>11.032846900000001</c:v>
                </c:pt>
                <c:pt idx="17278">
                  <c:v>11.032846900000001</c:v>
                </c:pt>
                <c:pt idx="17279">
                  <c:v>11.032846900000001</c:v>
                </c:pt>
                <c:pt idx="17280">
                  <c:v>11.0359269</c:v>
                </c:pt>
                <c:pt idx="17281">
                  <c:v>11.0420769</c:v>
                </c:pt>
                <c:pt idx="17282">
                  <c:v>11.0420769</c:v>
                </c:pt>
                <c:pt idx="17283">
                  <c:v>11.0420769</c:v>
                </c:pt>
                <c:pt idx="17284">
                  <c:v>11.0420769</c:v>
                </c:pt>
                <c:pt idx="17285">
                  <c:v>11.0420769</c:v>
                </c:pt>
                <c:pt idx="17286">
                  <c:v>11.0420769</c:v>
                </c:pt>
                <c:pt idx="17287">
                  <c:v>11.038996900000001</c:v>
                </c:pt>
                <c:pt idx="17288">
                  <c:v>11.038996900000001</c:v>
                </c:pt>
                <c:pt idx="17289">
                  <c:v>11.038996900000001</c:v>
                </c:pt>
                <c:pt idx="17290">
                  <c:v>11.038996900000001</c:v>
                </c:pt>
                <c:pt idx="17291">
                  <c:v>11.0359269</c:v>
                </c:pt>
                <c:pt idx="17292">
                  <c:v>11.0359269</c:v>
                </c:pt>
                <c:pt idx="17293">
                  <c:v>11.038996900000001</c:v>
                </c:pt>
                <c:pt idx="17294">
                  <c:v>11.038996900000001</c:v>
                </c:pt>
                <c:pt idx="17295">
                  <c:v>11.0420769</c:v>
                </c:pt>
                <c:pt idx="17296">
                  <c:v>11.0451569</c:v>
                </c:pt>
                <c:pt idx="17297">
                  <c:v>11.048226900000001</c:v>
                </c:pt>
                <c:pt idx="17298">
                  <c:v>11.0513069</c:v>
                </c:pt>
                <c:pt idx="17299">
                  <c:v>11.054376900000001</c:v>
                </c:pt>
                <c:pt idx="17300">
                  <c:v>11.054376900000001</c:v>
                </c:pt>
                <c:pt idx="17301">
                  <c:v>11.0513069</c:v>
                </c:pt>
                <c:pt idx="17302">
                  <c:v>11.048226900000001</c:v>
                </c:pt>
                <c:pt idx="17303">
                  <c:v>11.048226900000001</c:v>
                </c:pt>
                <c:pt idx="17304">
                  <c:v>11.048226900000001</c:v>
                </c:pt>
                <c:pt idx="17305">
                  <c:v>11.048226900000001</c:v>
                </c:pt>
                <c:pt idx="17306">
                  <c:v>11.048226900000001</c:v>
                </c:pt>
                <c:pt idx="17307">
                  <c:v>11.0513069</c:v>
                </c:pt>
                <c:pt idx="17308">
                  <c:v>11.054376900000001</c:v>
                </c:pt>
                <c:pt idx="17309">
                  <c:v>11.0574569</c:v>
                </c:pt>
                <c:pt idx="17310">
                  <c:v>11.0574569</c:v>
                </c:pt>
                <c:pt idx="17311">
                  <c:v>11.060526900000001</c:v>
                </c:pt>
                <c:pt idx="17312">
                  <c:v>11.0636069</c:v>
                </c:pt>
                <c:pt idx="17313">
                  <c:v>11.0636069</c:v>
                </c:pt>
                <c:pt idx="17314">
                  <c:v>11.060526900000001</c:v>
                </c:pt>
                <c:pt idx="17315">
                  <c:v>11.0574569</c:v>
                </c:pt>
                <c:pt idx="17316">
                  <c:v>11.0574569</c:v>
                </c:pt>
                <c:pt idx="17317">
                  <c:v>11.0574569</c:v>
                </c:pt>
                <c:pt idx="17318">
                  <c:v>11.0574569</c:v>
                </c:pt>
                <c:pt idx="17319">
                  <c:v>11.0574569</c:v>
                </c:pt>
                <c:pt idx="17320">
                  <c:v>11.0574569</c:v>
                </c:pt>
                <c:pt idx="17321">
                  <c:v>11.060526900000001</c:v>
                </c:pt>
                <c:pt idx="17322">
                  <c:v>11.0636069</c:v>
                </c:pt>
                <c:pt idx="17323">
                  <c:v>11.066686900000001</c:v>
                </c:pt>
                <c:pt idx="17324">
                  <c:v>11.066686900000001</c:v>
                </c:pt>
                <c:pt idx="17325">
                  <c:v>11.0697569</c:v>
                </c:pt>
                <c:pt idx="17326">
                  <c:v>11.0697569</c:v>
                </c:pt>
                <c:pt idx="17327">
                  <c:v>11.0697569</c:v>
                </c:pt>
                <c:pt idx="17328">
                  <c:v>11.0697569</c:v>
                </c:pt>
                <c:pt idx="17329">
                  <c:v>11.0697569</c:v>
                </c:pt>
                <c:pt idx="17330">
                  <c:v>11.0697569</c:v>
                </c:pt>
                <c:pt idx="17331">
                  <c:v>11.0697569</c:v>
                </c:pt>
                <c:pt idx="17332">
                  <c:v>11.0697569</c:v>
                </c:pt>
                <c:pt idx="17333">
                  <c:v>11.0697569</c:v>
                </c:pt>
                <c:pt idx="17334">
                  <c:v>11.0728369</c:v>
                </c:pt>
                <c:pt idx="17335">
                  <c:v>11.0728369</c:v>
                </c:pt>
                <c:pt idx="17336">
                  <c:v>11.0728369</c:v>
                </c:pt>
                <c:pt idx="17337">
                  <c:v>11.0728369</c:v>
                </c:pt>
                <c:pt idx="17338">
                  <c:v>11.0759069</c:v>
                </c:pt>
                <c:pt idx="17339">
                  <c:v>11.0789869</c:v>
                </c:pt>
                <c:pt idx="17340">
                  <c:v>11.0789869</c:v>
                </c:pt>
                <c:pt idx="17341">
                  <c:v>11.082056900000001</c:v>
                </c:pt>
                <c:pt idx="17342">
                  <c:v>11.082056900000001</c:v>
                </c:pt>
                <c:pt idx="17343">
                  <c:v>11.0851369</c:v>
                </c:pt>
                <c:pt idx="17344">
                  <c:v>11.0851369</c:v>
                </c:pt>
                <c:pt idx="17345">
                  <c:v>11.0851369</c:v>
                </c:pt>
                <c:pt idx="17346">
                  <c:v>11.0851369</c:v>
                </c:pt>
                <c:pt idx="17347">
                  <c:v>11.0851369</c:v>
                </c:pt>
                <c:pt idx="17348">
                  <c:v>11.0851369</c:v>
                </c:pt>
                <c:pt idx="17349">
                  <c:v>11.0851369</c:v>
                </c:pt>
                <c:pt idx="17350">
                  <c:v>11.0851369</c:v>
                </c:pt>
                <c:pt idx="17351">
                  <c:v>11.0851369</c:v>
                </c:pt>
                <c:pt idx="17352">
                  <c:v>11.0851369</c:v>
                </c:pt>
                <c:pt idx="17353">
                  <c:v>11.088216900000001</c:v>
                </c:pt>
                <c:pt idx="17354">
                  <c:v>11.088216900000001</c:v>
                </c:pt>
                <c:pt idx="17355">
                  <c:v>11.088216900000001</c:v>
                </c:pt>
                <c:pt idx="17356">
                  <c:v>11.088216900000001</c:v>
                </c:pt>
                <c:pt idx="17357">
                  <c:v>11.088216900000001</c:v>
                </c:pt>
                <c:pt idx="17358">
                  <c:v>11.088216900000001</c:v>
                </c:pt>
                <c:pt idx="17359">
                  <c:v>11.088216900000001</c:v>
                </c:pt>
                <c:pt idx="17360">
                  <c:v>11.0912869</c:v>
                </c:pt>
                <c:pt idx="17361">
                  <c:v>11.0912869</c:v>
                </c:pt>
                <c:pt idx="17362">
                  <c:v>11.0912869</c:v>
                </c:pt>
                <c:pt idx="17363">
                  <c:v>11.0912869</c:v>
                </c:pt>
                <c:pt idx="17364">
                  <c:v>11.0912869</c:v>
                </c:pt>
                <c:pt idx="17365">
                  <c:v>11.0912869</c:v>
                </c:pt>
                <c:pt idx="17366">
                  <c:v>11.0912869</c:v>
                </c:pt>
                <c:pt idx="17367">
                  <c:v>11.0912869</c:v>
                </c:pt>
                <c:pt idx="17368">
                  <c:v>11.0912869</c:v>
                </c:pt>
                <c:pt idx="17369">
                  <c:v>11.0912869</c:v>
                </c:pt>
                <c:pt idx="17370">
                  <c:v>11.0912869</c:v>
                </c:pt>
                <c:pt idx="17371">
                  <c:v>11.094366900000001</c:v>
                </c:pt>
                <c:pt idx="17372">
                  <c:v>11.094366900000001</c:v>
                </c:pt>
                <c:pt idx="17373">
                  <c:v>11.094366900000001</c:v>
                </c:pt>
                <c:pt idx="17374">
                  <c:v>11.094366900000001</c:v>
                </c:pt>
                <c:pt idx="17375">
                  <c:v>11.0974369</c:v>
                </c:pt>
                <c:pt idx="17376">
                  <c:v>11.0974369</c:v>
                </c:pt>
                <c:pt idx="17377">
                  <c:v>11.0974369</c:v>
                </c:pt>
                <c:pt idx="17378">
                  <c:v>11.0974369</c:v>
                </c:pt>
                <c:pt idx="17379">
                  <c:v>11.0974369</c:v>
                </c:pt>
                <c:pt idx="17380">
                  <c:v>11.0974369</c:v>
                </c:pt>
                <c:pt idx="17381">
                  <c:v>11.0974369</c:v>
                </c:pt>
                <c:pt idx="17382">
                  <c:v>11.0974369</c:v>
                </c:pt>
                <c:pt idx="17383">
                  <c:v>11.0974369</c:v>
                </c:pt>
                <c:pt idx="17384">
                  <c:v>11.0974369</c:v>
                </c:pt>
                <c:pt idx="17385">
                  <c:v>11.0974369</c:v>
                </c:pt>
                <c:pt idx="17386">
                  <c:v>11.0974369</c:v>
                </c:pt>
                <c:pt idx="17387">
                  <c:v>11.0974369</c:v>
                </c:pt>
                <c:pt idx="17388">
                  <c:v>11.0974369</c:v>
                </c:pt>
                <c:pt idx="17389">
                  <c:v>11.0974369</c:v>
                </c:pt>
                <c:pt idx="17390">
                  <c:v>11.0974369</c:v>
                </c:pt>
                <c:pt idx="17391">
                  <c:v>11.0974369</c:v>
                </c:pt>
                <c:pt idx="17392">
                  <c:v>11.0974369</c:v>
                </c:pt>
                <c:pt idx="17393">
                  <c:v>11.100516900000001</c:v>
                </c:pt>
                <c:pt idx="17394">
                  <c:v>11.100516900000001</c:v>
                </c:pt>
                <c:pt idx="17395">
                  <c:v>11.100516900000001</c:v>
                </c:pt>
                <c:pt idx="17396">
                  <c:v>11.100516900000001</c:v>
                </c:pt>
                <c:pt idx="17397">
                  <c:v>11.100516900000001</c:v>
                </c:pt>
                <c:pt idx="17398">
                  <c:v>11.103596900000001</c:v>
                </c:pt>
                <c:pt idx="17399">
                  <c:v>11.103596900000001</c:v>
                </c:pt>
                <c:pt idx="17400">
                  <c:v>11.103596900000001</c:v>
                </c:pt>
                <c:pt idx="17401">
                  <c:v>11.103596900000001</c:v>
                </c:pt>
                <c:pt idx="17402">
                  <c:v>11.103596900000001</c:v>
                </c:pt>
                <c:pt idx="17403">
                  <c:v>11.103596900000001</c:v>
                </c:pt>
                <c:pt idx="17404">
                  <c:v>11.103596900000001</c:v>
                </c:pt>
                <c:pt idx="17405">
                  <c:v>11.103596900000001</c:v>
                </c:pt>
                <c:pt idx="17406">
                  <c:v>11.103596900000001</c:v>
                </c:pt>
                <c:pt idx="17407">
                  <c:v>11.103596900000001</c:v>
                </c:pt>
                <c:pt idx="17408">
                  <c:v>11.103596900000001</c:v>
                </c:pt>
                <c:pt idx="17409">
                  <c:v>11.103596900000001</c:v>
                </c:pt>
                <c:pt idx="17410">
                  <c:v>11.1066669</c:v>
                </c:pt>
                <c:pt idx="17411">
                  <c:v>11.1066669</c:v>
                </c:pt>
                <c:pt idx="17412">
                  <c:v>11.1066669</c:v>
                </c:pt>
                <c:pt idx="17413">
                  <c:v>11.1066669</c:v>
                </c:pt>
                <c:pt idx="17414">
                  <c:v>11.1128169</c:v>
                </c:pt>
                <c:pt idx="17415">
                  <c:v>11.1128169</c:v>
                </c:pt>
                <c:pt idx="17416">
                  <c:v>11.1128169</c:v>
                </c:pt>
                <c:pt idx="17417">
                  <c:v>11.1128169</c:v>
                </c:pt>
                <c:pt idx="17418">
                  <c:v>11.1128169</c:v>
                </c:pt>
                <c:pt idx="17419">
                  <c:v>11.1128169</c:v>
                </c:pt>
                <c:pt idx="17420">
                  <c:v>11.1128169</c:v>
                </c:pt>
                <c:pt idx="17421">
                  <c:v>11.1128169</c:v>
                </c:pt>
                <c:pt idx="17422">
                  <c:v>11.1128169</c:v>
                </c:pt>
                <c:pt idx="17423">
                  <c:v>11.115896900000001</c:v>
                </c:pt>
                <c:pt idx="17424">
                  <c:v>11.115896900000001</c:v>
                </c:pt>
                <c:pt idx="17425">
                  <c:v>11.115896900000001</c:v>
                </c:pt>
                <c:pt idx="17426">
                  <c:v>11.115896900000001</c:v>
                </c:pt>
                <c:pt idx="17427">
                  <c:v>11.115896900000001</c:v>
                </c:pt>
                <c:pt idx="17428">
                  <c:v>11.1189669</c:v>
                </c:pt>
                <c:pt idx="17429">
                  <c:v>11.1189669</c:v>
                </c:pt>
                <c:pt idx="17430">
                  <c:v>11.1189669</c:v>
                </c:pt>
                <c:pt idx="17431">
                  <c:v>11.1189669</c:v>
                </c:pt>
                <c:pt idx="17432">
                  <c:v>11.1189669</c:v>
                </c:pt>
                <c:pt idx="17433">
                  <c:v>11.1189669</c:v>
                </c:pt>
                <c:pt idx="17434">
                  <c:v>11.1189669</c:v>
                </c:pt>
                <c:pt idx="17435">
                  <c:v>11.1189669</c:v>
                </c:pt>
                <c:pt idx="17436">
                  <c:v>11.122046900000001</c:v>
                </c:pt>
                <c:pt idx="17437">
                  <c:v>11.122046900000001</c:v>
                </c:pt>
                <c:pt idx="17438">
                  <c:v>11.122046900000001</c:v>
                </c:pt>
                <c:pt idx="17439">
                  <c:v>11.122046900000001</c:v>
                </c:pt>
                <c:pt idx="17440">
                  <c:v>11.122046900000001</c:v>
                </c:pt>
                <c:pt idx="17441">
                  <c:v>11.122046900000001</c:v>
                </c:pt>
                <c:pt idx="17442">
                  <c:v>11.122046900000001</c:v>
                </c:pt>
                <c:pt idx="17443">
                  <c:v>11.1251269</c:v>
                </c:pt>
                <c:pt idx="17444">
                  <c:v>11.1251269</c:v>
                </c:pt>
                <c:pt idx="17445">
                  <c:v>11.1251269</c:v>
                </c:pt>
                <c:pt idx="17446">
                  <c:v>11.1251269</c:v>
                </c:pt>
                <c:pt idx="17447">
                  <c:v>11.1251269</c:v>
                </c:pt>
                <c:pt idx="17448">
                  <c:v>11.1251269</c:v>
                </c:pt>
                <c:pt idx="17449">
                  <c:v>11.1251269</c:v>
                </c:pt>
                <c:pt idx="17450">
                  <c:v>11.1251269</c:v>
                </c:pt>
                <c:pt idx="17451">
                  <c:v>11.1251269</c:v>
                </c:pt>
                <c:pt idx="17452">
                  <c:v>11.1251269</c:v>
                </c:pt>
                <c:pt idx="17453">
                  <c:v>11.1251269</c:v>
                </c:pt>
                <c:pt idx="17454">
                  <c:v>11.1251269</c:v>
                </c:pt>
                <c:pt idx="17455">
                  <c:v>11.1251269</c:v>
                </c:pt>
                <c:pt idx="17456">
                  <c:v>11.1251269</c:v>
                </c:pt>
                <c:pt idx="17457">
                  <c:v>11.128196900000001</c:v>
                </c:pt>
                <c:pt idx="17458">
                  <c:v>11.128196900000001</c:v>
                </c:pt>
                <c:pt idx="17459">
                  <c:v>11.128196900000001</c:v>
                </c:pt>
                <c:pt idx="17460">
                  <c:v>11.128196900000001</c:v>
                </c:pt>
                <c:pt idx="17461">
                  <c:v>11.128196900000001</c:v>
                </c:pt>
                <c:pt idx="17462">
                  <c:v>11.128196900000001</c:v>
                </c:pt>
                <c:pt idx="17463">
                  <c:v>11.128196900000001</c:v>
                </c:pt>
                <c:pt idx="17464">
                  <c:v>11.131276900000001</c:v>
                </c:pt>
                <c:pt idx="17465">
                  <c:v>11.131276900000001</c:v>
                </c:pt>
                <c:pt idx="17466">
                  <c:v>11.128196900000001</c:v>
                </c:pt>
                <c:pt idx="17467">
                  <c:v>11.131276900000001</c:v>
                </c:pt>
                <c:pt idx="17468">
                  <c:v>11.134346900000001</c:v>
                </c:pt>
                <c:pt idx="17469">
                  <c:v>11.137426900000001</c:v>
                </c:pt>
                <c:pt idx="17470">
                  <c:v>11.137426900000001</c:v>
                </c:pt>
                <c:pt idx="17471">
                  <c:v>11.137426900000001</c:v>
                </c:pt>
                <c:pt idx="17472">
                  <c:v>11.137426900000001</c:v>
                </c:pt>
                <c:pt idx="17473">
                  <c:v>11.137426900000001</c:v>
                </c:pt>
                <c:pt idx="17474">
                  <c:v>11.137426900000001</c:v>
                </c:pt>
                <c:pt idx="17475">
                  <c:v>11.137426900000001</c:v>
                </c:pt>
                <c:pt idx="17476">
                  <c:v>11.137426900000001</c:v>
                </c:pt>
                <c:pt idx="17477">
                  <c:v>11.1405069</c:v>
                </c:pt>
                <c:pt idx="17478">
                  <c:v>11.1405069</c:v>
                </c:pt>
                <c:pt idx="17479">
                  <c:v>11.1405069</c:v>
                </c:pt>
                <c:pt idx="17480">
                  <c:v>11.1405069</c:v>
                </c:pt>
                <c:pt idx="17481">
                  <c:v>11.1405069</c:v>
                </c:pt>
                <c:pt idx="17482">
                  <c:v>11.143576900000001</c:v>
                </c:pt>
                <c:pt idx="17483">
                  <c:v>11.143576900000001</c:v>
                </c:pt>
                <c:pt idx="17484">
                  <c:v>11.143576900000001</c:v>
                </c:pt>
                <c:pt idx="17485">
                  <c:v>11.1466569</c:v>
                </c:pt>
                <c:pt idx="17486">
                  <c:v>11.1466569</c:v>
                </c:pt>
                <c:pt idx="17487">
                  <c:v>11.1466569</c:v>
                </c:pt>
                <c:pt idx="17488">
                  <c:v>11.1466569</c:v>
                </c:pt>
                <c:pt idx="17489">
                  <c:v>11.1466569</c:v>
                </c:pt>
                <c:pt idx="17490">
                  <c:v>11.149726900000001</c:v>
                </c:pt>
                <c:pt idx="17491">
                  <c:v>11.1528069</c:v>
                </c:pt>
                <c:pt idx="17492">
                  <c:v>11.149726900000001</c:v>
                </c:pt>
                <c:pt idx="17493">
                  <c:v>11.149726900000001</c:v>
                </c:pt>
                <c:pt idx="17494">
                  <c:v>11.149726900000001</c:v>
                </c:pt>
                <c:pt idx="17495">
                  <c:v>11.149726900000001</c:v>
                </c:pt>
                <c:pt idx="17496">
                  <c:v>11.149726900000001</c:v>
                </c:pt>
                <c:pt idx="17497">
                  <c:v>11.1528069</c:v>
                </c:pt>
                <c:pt idx="17498">
                  <c:v>11.149726900000001</c:v>
                </c:pt>
                <c:pt idx="17499">
                  <c:v>11.149726900000001</c:v>
                </c:pt>
                <c:pt idx="17500">
                  <c:v>11.149726900000001</c:v>
                </c:pt>
                <c:pt idx="17501">
                  <c:v>11.155876900000001</c:v>
                </c:pt>
                <c:pt idx="17502">
                  <c:v>11.155876900000001</c:v>
                </c:pt>
                <c:pt idx="17503">
                  <c:v>11.155876900000001</c:v>
                </c:pt>
                <c:pt idx="17504">
                  <c:v>11.155876900000001</c:v>
                </c:pt>
                <c:pt idx="17505">
                  <c:v>11.155876900000001</c:v>
                </c:pt>
                <c:pt idx="17506">
                  <c:v>11.1620369</c:v>
                </c:pt>
                <c:pt idx="17507">
                  <c:v>11.1620369</c:v>
                </c:pt>
                <c:pt idx="17508">
                  <c:v>11.1620369</c:v>
                </c:pt>
                <c:pt idx="17509">
                  <c:v>11.1681869</c:v>
                </c:pt>
                <c:pt idx="17510">
                  <c:v>11.171256900000001</c:v>
                </c:pt>
                <c:pt idx="17511">
                  <c:v>11.171256900000001</c:v>
                </c:pt>
                <c:pt idx="17512">
                  <c:v>11.171256900000001</c:v>
                </c:pt>
                <c:pt idx="17513">
                  <c:v>11.171256900000001</c:v>
                </c:pt>
                <c:pt idx="17514">
                  <c:v>11.1743369</c:v>
                </c:pt>
                <c:pt idx="17515">
                  <c:v>11.177416900000001</c:v>
                </c:pt>
                <c:pt idx="17516">
                  <c:v>11.1804869</c:v>
                </c:pt>
                <c:pt idx="17517">
                  <c:v>11.1804869</c:v>
                </c:pt>
                <c:pt idx="17518">
                  <c:v>11.183566900000001</c:v>
                </c:pt>
                <c:pt idx="17519">
                  <c:v>11.1866369</c:v>
                </c:pt>
                <c:pt idx="17520">
                  <c:v>11.189716900000001</c:v>
                </c:pt>
                <c:pt idx="17521">
                  <c:v>11.1958669</c:v>
                </c:pt>
                <c:pt idx="17522">
                  <c:v>11.1958669</c:v>
                </c:pt>
                <c:pt idx="17523">
                  <c:v>11.1927869</c:v>
                </c:pt>
                <c:pt idx="17524">
                  <c:v>11.1927869</c:v>
                </c:pt>
                <c:pt idx="17525">
                  <c:v>11.1958669</c:v>
                </c:pt>
                <c:pt idx="17526">
                  <c:v>11.198946900000001</c:v>
                </c:pt>
                <c:pt idx="17527">
                  <c:v>11.198946900000001</c:v>
                </c:pt>
                <c:pt idx="17528">
                  <c:v>11.2020169</c:v>
                </c:pt>
                <c:pt idx="17529">
                  <c:v>11.2020169</c:v>
                </c:pt>
                <c:pt idx="17530">
                  <c:v>11.205096900000001</c:v>
                </c:pt>
                <c:pt idx="17531">
                  <c:v>11.211246900000001</c:v>
                </c:pt>
                <c:pt idx="17532">
                  <c:v>11.2143169</c:v>
                </c:pt>
                <c:pt idx="17533">
                  <c:v>11.217396900000001</c:v>
                </c:pt>
                <c:pt idx="17534">
                  <c:v>11.217396900000001</c:v>
                </c:pt>
                <c:pt idx="17535">
                  <c:v>11.217396900000001</c:v>
                </c:pt>
                <c:pt idx="17536">
                  <c:v>11.220476900000001</c:v>
                </c:pt>
                <c:pt idx="17537">
                  <c:v>11.217396900000001</c:v>
                </c:pt>
                <c:pt idx="17538">
                  <c:v>11.220476900000001</c:v>
                </c:pt>
                <c:pt idx="17539">
                  <c:v>11.223546900000001</c:v>
                </c:pt>
                <c:pt idx="17540">
                  <c:v>11.2296969</c:v>
                </c:pt>
                <c:pt idx="17541">
                  <c:v>11.2296969</c:v>
                </c:pt>
                <c:pt idx="17542">
                  <c:v>11.2296969</c:v>
                </c:pt>
                <c:pt idx="17543">
                  <c:v>11.2296969</c:v>
                </c:pt>
                <c:pt idx="17544">
                  <c:v>11.2296969</c:v>
                </c:pt>
                <c:pt idx="17545">
                  <c:v>11.2296969</c:v>
                </c:pt>
                <c:pt idx="17546">
                  <c:v>11.2296969</c:v>
                </c:pt>
                <c:pt idx="17547">
                  <c:v>11.2296969</c:v>
                </c:pt>
                <c:pt idx="17548">
                  <c:v>11.2296969</c:v>
                </c:pt>
                <c:pt idx="17549">
                  <c:v>11.2296969</c:v>
                </c:pt>
                <c:pt idx="17550">
                  <c:v>11.2296969</c:v>
                </c:pt>
                <c:pt idx="17551">
                  <c:v>11.2296969</c:v>
                </c:pt>
                <c:pt idx="17552">
                  <c:v>11.232776900000001</c:v>
                </c:pt>
                <c:pt idx="17553">
                  <c:v>11.2358469</c:v>
                </c:pt>
                <c:pt idx="17554">
                  <c:v>11.2358469</c:v>
                </c:pt>
                <c:pt idx="17555">
                  <c:v>11.2358469</c:v>
                </c:pt>
                <c:pt idx="17556">
                  <c:v>11.2358469</c:v>
                </c:pt>
                <c:pt idx="17557">
                  <c:v>11.238926900000001</c:v>
                </c:pt>
                <c:pt idx="17558">
                  <c:v>11.238926900000001</c:v>
                </c:pt>
                <c:pt idx="17559">
                  <c:v>11.238926900000001</c:v>
                </c:pt>
                <c:pt idx="17560">
                  <c:v>11.238926900000001</c:v>
                </c:pt>
                <c:pt idx="17561">
                  <c:v>11.238926900000001</c:v>
                </c:pt>
                <c:pt idx="17562">
                  <c:v>11.238926900000001</c:v>
                </c:pt>
                <c:pt idx="17563">
                  <c:v>11.2420069</c:v>
                </c:pt>
                <c:pt idx="17564">
                  <c:v>11.2420069</c:v>
                </c:pt>
                <c:pt idx="17565">
                  <c:v>11.245076900000001</c:v>
                </c:pt>
                <c:pt idx="17566">
                  <c:v>11.2481569</c:v>
                </c:pt>
                <c:pt idx="17567">
                  <c:v>11.251226900000001</c:v>
                </c:pt>
                <c:pt idx="17568">
                  <c:v>11.251226900000001</c:v>
                </c:pt>
                <c:pt idx="17569">
                  <c:v>11.254306900000001</c:v>
                </c:pt>
                <c:pt idx="17570">
                  <c:v>11.260456900000001</c:v>
                </c:pt>
                <c:pt idx="17571">
                  <c:v>11.260456900000001</c:v>
                </c:pt>
                <c:pt idx="17572">
                  <c:v>11.260456900000001</c:v>
                </c:pt>
                <c:pt idx="17573">
                  <c:v>11.2635369</c:v>
                </c:pt>
                <c:pt idx="17574">
                  <c:v>11.266606900000001</c:v>
                </c:pt>
                <c:pt idx="17575">
                  <c:v>11.266606900000001</c:v>
                </c:pt>
                <c:pt idx="17576">
                  <c:v>11.266606900000001</c:v>
                </c:pt>
                <c:pt idx="17577">
                  <c:v>11.266606900000001</c:v>
                </c:pt>
                <c:pt idx="17578">
                  <c:v>11.2696869</c:v>
                </c:pt>
                <c:pt idx="17579">
                  <c:v>11.2696869</c:v>
                </c:pt>
                <c:pt idx="17580">
                  <c:v>11.2696869</c:v>
                </c:pt>
                <c:pt idx="17581">
                  <c:v>11.266606900000001</c:v>
                </c:pt>
                <c:pt idx="17582">
                  <c:v>11.266606900000001</c:v>
                </c:pt>
                <c:pt idx="17583">
                  <c:v>11.2696869</c:v>
                </c:pt>
                <c:pt idx="17584">
                  <c:v>11.272756900000001</c:v>
                </c:pt>
                <c:pt idx="17585">
                  <c:v>11.272756900000001</c:v>
                </c:pt>
                <c:pt idx="17586">
                  <c:v>11.272756900000001</c:v>
                </c:pt>
                <c:pt idx="17587">
                  <c:v>11.272756900000001</c:v>
                </c:pt>
                <c:pt idx="17588">
                  <c:v>11.2758369</c:v>
                </c:pt>
                <c:pt idx="17589">
                  <c:v>11.2758369</c:v>
                </c:pt>
                <c:pt idx="17590">
                  <c:v>11.2758369</c:v>
                </c:pt>
                <c:pt idx="17591">
                  <c:v>11.2758369</c:v>
                </c:pt>
                <c:pt idx="17592">
                  <c:v>11.2789169</c:v>
                </c:pt>
                <c:pt idx="17593">
                  <c:v>11.2819869</c:v>
                </c:pt>
                <c:pt idx="17594">
                  <c:v>11.2850669</c:v>
                </c:pt>
                <c:pt idx="17595">
                  <c:v>11.2850669</c:v>
                </c:pt>
                <c:pt idx="17596">
                  <c:v>11.2850669</c:v>
                </c:pt>
                <c:pt idx="17597">
                  <c:v>11.2850669</c:v>
                </c:pt>
                <c:pt idx="17598">
                  <c:v>11.288136900000001</c:v>
                </c:pt>
                <c:pt idx="17599">
                  <c:v>11.2912169</c:v>
                </c:pt>
                <c:pt idx="17600">
                  <c:v>11.2912169</c:v>
                </c:pt>
                <c:pt idx="17601">
                  <c:v>11.294286900000001</c:v>
                </c:pt>
                <c:pt idx="17602">
                  <c:v>11.2973669</c:v>
                </c:pt>
                <c:pt idx="17603">
                  <c:v>11.300446900000001</c:v>
                </c:pt>
                <c:pt idx="17604">
                  <c:v>11.3035169</c:v>
                </c:pt>
                <c:pt idx="17605">
                  <c:v>11.3035169</c:v>
                </c:pt>
                <c:pt idx="17606">
                  <c:v>11.3035169</c:v>
                </c:pt>
                <c:pt idx="17607">
                  <c:v>11.3035169</c:v>
                </c:pt>
                <c:pt idx="17608">
                  <c:v>11.3035169</c:v>
                </c:pt>
                <c:pt idx="17609">
                  <c:v>11.300446900000001</c:v>
                </c:pt>
                <c:pt idx="17610">
                  <c:v>11.3035169</c:v>
                </c:pt>
                <c:pt idx="17611">
                  <c:v>11.3035169</c:v>
                </c:pt>
                <c:pt idx="17612">
                  <c:v>11.306596900000001</c:v>
                </c:pt>
                <c:pt idx="17613">
                  <c:v>11.3096669</c:v>
                </c:pt>
                <c:pt idx="17614">
                  <c:v>11.3096669</c:v>
                </c:pt>
                <c:pt idx="17615">
                  <c:v>11.3096669</c:v>
                </c:pt>
                <c:pt idx="17616">
                  <c:v>11.306596900000001</c:v>
                </c:pt>
                <c:pt idx="17617">
                  <c:v>11.3096669</c:v>
                </c:pt>
                <c:pt idx="17618">
                  <c:v>11.3096669</c:v>
                </c:pt>
                <c:pt idx="17619">
                  <c:v>11.3127469</c:v>
                </c:pt>
                <c:pt idx="17620">
                  <c:v>11.3127469</c:v>
                </c:pt>
                <c:pt idx="17621">
                  <c:v>11.3127469</c:v>
                </c:pt>
                <c:pt idx="17622">
                  <c:v>11.3158169</c:v>
                </c:pt>
                <c:pt idx="17623">
                  <c:v>11.3188969</c:v>
                </c:pt>
                <c:pt idx="17624">
                  <c:v>11.321976900000001</c:v>
                </c:pt>
                <c:pt idx="17625">
                  <c:v>11.321976900000001</c:v>
                </c:pt>
                <c:pt idx="17626">
                  <c:v>11.3250469</c:v>
                </c:pt>
                <c:pt idx="17627">
                  <c:v>11.328126900000001</c:v>
                </c:pt>
                <c:pt idx="17628">
                  <c:v>11.328126900000001</c:v>
                </c:pt>
                <c:pt idx="17629">
                  <c:v>11.328126900000001</c:v>
                </c:pt>
                <c:pt idx="17630">
                  <c:v>11.328126900000001</c:v>
                </c:pt>
                <c:pt idx="17631">
                  <c:v>11.328126900000001</c:v>
                </c:pt>
                <c:pt idx="17632">
                  <c:v>11.3311969</c:v>
                </c:pt>
                <c:pt idx="17633">
                  <c:v>11.334276900000001</c:v>
                </c:pt>
                <c:pt idx="17634">
                  <c:v>11.334276900000001</c:v>
                </c:pt>
                <c:pt idx="17635">
                  <c:v>11.3373469</c:v>
                </c:pt>
                <c:pt idx="17636">
                  <c:v>11.340426900000001</c:v>
                </c:pt>
                <c:pt idx="17637">
                  <c:v>11.343506900000001</c:v>
                </c:pt>
                <c:pt idx="17638">
                  <c:v>11.343506900000001</c:v>
                </c:pt>
                <c:pt idx="17639">
                  <c:v>11.343506900000001</c:v>
                </c:pt>
                <c:pt idx="17640">
                  <c:v>11.346576900000001</c:v>
                </c:pt>
                <c:pt idx="17641">
                  <c:v>11.346576900000001</c:v>
                </c:pt>
                <c:pt idx="17642">
                  <c:v>11.346576900000001</c:v>
                </c:pt>
                <c:pt idx="17643">
                  <c:v>11.349656900000001</c:v>
                </c:pt>
                <c:pt idx="17644">
                  <c:v>11.3527269</c:v>
                </c:pt>
                <c:pt idx="17645">
                  <c:v>11.3527269</c:v>
                </c:pt>
                <c:pt idx="17646">
                  <c:v>11.355806900000001</c:v>
                </c:pt>
                <c:pt idx="17647">
                  <c:v>11.3588869</c:v>
                </c:pt>
                <c:pt idx="17648">
                  <c:v>11.361956900000001</c:v>
                </c:pt>
                <c:pt idx="17649">
                  <c:v>11.361956900000001</c:v>
                </c:pt>
                <c:pt idx="17650">
                  <c:v>11.361956900000001</c:v>
                </c:pt>
                <c:pt idx="17651">
                  <c:v>11.3650369</c:v>
                </c:pt>
                <c:pt idx="17652">
                  <c:v>11.368106900000001</c:v>
                </c:pt>
                <c:pt idx="17653">
                  <c:v>11.3711869</c:v>
                </c:pt>
                <c:pt idx="17654">
                  <c:v>11.3742669</c:v>
                </c:pt>
                <c:pt idx="17655">
                  <c:v>11.3742669</c:v>
                </c:pt>
                <c:pt idx="17656">
                  <c:v>11.3742669</c:v>
                </c:pt>
                <c:pt idx="17657">
                  <c:v>11.377336900000001</c:v>
                </c:pt>
                <c:pt idx="17658">
                  <c:v>11.377336900000001</c:v>
                </c:pt>
                <c:pt idx="17659">
                  <c:v>11.377336900000001</c:v>
                </c:pt>
                <c:pt idx="17660">
                  <c:v>11.3804169</c:v>
                </c:pt>
                <c:pt idx="17661">
                  <c:v>11.3804169</c:v>
                </c:pt>
                <c:pt idx="17662">
                  <c:v>11.383486900000001</c:v>
                </c:pt>
                <c:pt idx="17663">
                  <c:v>11.383486900000001</c:v>
                </c:pt>
                <c:pt idx="17664">
                  <c:v>11.383486900000001</c:v>
                </c:pt>
                <c:pt idx="17665">
                  <c:v>11.383486900000001</c:v>
                </c:pt>
                <c:pt idx="17666">
                  <c:v>11.383486900000001</c:v>
                </c:pt>
                <c:pt idx="17667">
                  <c:v>11.3865669</c:v>
                </c:pt>
                <c:pt idx="17668">
                  <c:v>11.389636900000001</c:v>
                </c:pt>
                <c:pt idx="17669">
                  <c:v>11.389636900000001</c:v>
                </c:pt>
                <c:pt idx="17670">
                  <c:v>11.3865669</c:v>
                </c:pt>
                <c:pt idx="17671">
                  <c:v>11.389636900000001</c:v>
                </c:pt>
                <c:pt idx="17672">
                  <c:v>11.389636900000001</c:v>
                </c:pt>
                <c:pt idx="17673">
                  <c:v>11.3927169</c:v>
                </c:pt>
                <c:pt idx="17674">
                  <c:v>11.3927169</c:v>
                </c:pt>
                <c:pt idx="17675">
                  <c:v>11.3927169</c:v>
                </c:pt>
                <c:pt idx="17676">
                  <c:v>11.395796900000001</c:v>
                </c:pt>
                <c:pt idx="17677">
                  <c:v>11.395796900000001</c:v>
                </c:pt>
                <c:pt idx="17678">
                  <c:v>11.395796900000001</c:v>
                </c:pt>
                <c:pt idx="17679">
                  <c:v>11.395796900000001</c:v>
                </c:pt>
                <c:pt idx="17680">
                  <c:v>11.3988669</c:v>
                </c:pt>
                <c:pt idx="17681">
                  <c:v>11.4019469</c:v>
                </c:pt>
                <c:pt idx="17682">
                  <c:v>11.4019469</c:v>
                </c:pt>
                <c:pt idx="17683">
                  <c:v>11.4050169</c:v>
                </c:pt>
                <c:pt idx="17684">
                  <c:v>11.4019469</c:v>
                </c:pt>
                <c:pt idx="17685">
                  <c:v>11.4050169</c:v>
                </c:pt>
                <c:pt idx="17686">
                  <c:v>11.4050169</c:v>
                </c:pt>
                <c:pt idx="17687">
                  <c:v>11.4050169</c:v>
                </c:pt>
                <c:pt idx="17688">
                  <c:v>11.4050169</c:v>
                </c:pt>
                <c:pt idx="17689">
                  <c:v>11.4080969</c:v>
                </c:pt>
                <c:pt idx="17690">
                  <c:v>11.4080969</c:v>
                </c:pt>
                <c:pt idx="17691">
                  <c:v>11.4080969</c:v>
                </c:pt>
                <c:pt idx="17692">
                  <c:v>11.4050169</c:v>
                </c:pt>
                <c:pt idx="17693">
                  <c:v>11.4050169</c:v>
                </c:pt>
                <c:pt idx="17694">
                  <c:v>11.4050169</c:v>
                </c:pt>
                <c:pt idx="17695">
                  <c:v>11.4050169</c:v>
                </c:pt>
                <c:pt idx="17696">
                  <c:v>11.4080969</c:v>
                </c:pt>
                <c:pt idx="17697">
                  <c:v>11.4080969</c:v>
                </c:pt>
                <c:pt idx="17698">
                  <c:v>11.411176900000001</c:v>
                </c:pt>
                <c:pt idx="17699">
                  <c:v>11.411176900000001</c:v>
                </c:pt>
                <c:pt idx="17700">
                  <c:v>11.411176900000001</c:v>
                </c:pt>
                <c:pt idx="17701">
                  <c:v>11.411176900000001</c:v>
                </c:pt>
                <c:pt idx="17702">
                  <c:v>11.4142469</c:v>
                </c:pt>
                <c:pt idx="17703">
                  <c:v>11.4142469</c:v>
                </c:pt>
                <c:pt idx="17704">
                  <c:v>11.417326900000001</c:v>
                </c:pt>
                <c:pt idx="17705">
                  <c:v>11.417326900000001</c:v>
                </c:pt>
                <c:pt idx="17706">
                  <c:v>11.4203969</c:v>
                </c:pt>
                <c:pt idx="17707">
                  <c:v>11.4203969</c:v>
                </c:pt>
                <c:pt idx="17708">
                  <c:v>11.4203969</c:v>
                </c:pt>
                <c:pt idx="17709">
                  <c:v>11.4203969</c:v>
                </c:pt>
                <c:pt idx="17710">
                  <c:v>11.423476900000001</c:v>
                </c:pt>
                <c:pt idx="17711">
                  <c:v>11.423476900000001</c:v>
                </c:pt>
                <c:pt idx="17712">
                  <c:v>11.423476900000001</c:v>
                </c:pt>
                <c:pt idx="17713">
                  <c:v>11.423476900000001</c:v>
                </c:pt>
                <c:pt idx="17714">
                  <c:v>11.4265469</c:v>
                </c:pt>
                <c:pt idx="17715">
                  <c:v>11.429626900000001</c:v>
                </c:pt>
                <c:pt idx="17716">
                  <c:v>11.429626900000001</c:v>
                </c:pt>
                <c:pt idx="17717">
                  <c:v>11.432706900000001</c:v>
                </c:pt>
                <c:pt idx="17718">
                  <c:v>11.4357769</c:v>
                </c:pt>
                <c:pt idx="17719">
                  <c:v>11.438856900000001</c:v>
                </c:pt>
                <c:pt idx="17720">
                  <c:v>11.438856900000001</c:v>
                </c:pt>
                <c:pt idx="17721">
                  <c:v>11.4419269</c:v>
                </c:pt>
                <c:pt idx="17722">
                  <c:v>11.4419269</c:v>
                </c:pt>
                <c:pt idx="17723">
                  <c:v>11.4419269</c:v>
                </c:pt>
                <c:pt idx="17724">
                  <c:v>11.4419269</c:v>
                </c:pt>
                <c:pt idx="17725">
                  <c:v>11.4419269</c:v>
                </c:pt>
                <c:pt idx="17726">
                  <c:v>11.445006900000001</c:v>
                </c:pt>
                <c:pt idx="17727">
                  <c:v>11.4480769</c:v>
                </c:pt>
                <c:pt idx="17728">
                  <c:v>11.4480769</c:v>
                </c:pt>
                <c:pt idx="17729">
                  <c:v>11.4480769</c:v>
                </c:pt>
                <c:pt idx="17730">
                  <c:v>11.451156900000001</c:v>
                </c:pt>
                <c:pt idx="17731">
                  <c:v>11.4542369</c:v>
                </c:pt>
                <c:pt idx="17732">
                  <c:v>11.457306900000001</c:v>
                </c:pt>
                <c:pt idx="17733">
                  <c:v>11.4542369</c:v>
                </c:pt>
                <c:pt idx="17734">
                  <c:v>11.457306900000001</c:v>
                </c:pt>
                <c:pt idx="17735">
                  <c:v>11.4603869</c:v>
                </c:pt>
                <c:pt idx="17736">
                  <c:v>11.463456900000001</c:v>
                </c:pt>
                <c:pt idx="17737">
                  <c:v>11.466536900000001</c:v>
                </c:pt>
                <c:pt idx="17738">
                  <c:v>11.466536900000001</c:v>
                </c:pt>
                <c:pt idx="17739">
                  <c:v>11.4696069</c:v>
                </c:pt>
                <c:pt idx="17740">
                  <c:v>11.4696069</c:v>
                </c:pt>
                <c:pt idx="17741">
                  <c:v>11.4696069</c:v>
                </c:pt>
                <c:pt idx="17742">
                  <c:v>11.4696069</c:v>
                </c:pt>
                <c:pt idx="17743">
                  <c:v>11.472686900000001</c:v>
                </c:pt>
                <c:pt idx="17744">
                  <c:v>11.472686900000001</c:v>
                </c:pt>
                <c:pt idx="17745">
                  <c:v>11.4757669</c:v>
                </c:pt>
                <c:pt idx="17746">
                  <c:v>11.4757669</c:v>
                </c:pt>
                <c:pt idx="17747">
                  <c:v>11.4757669</c:v>
                </c:pt>
                <c:pt idx="17748">
                  <c:v>11.478836900000001</c:v>
                </c:pt>
                <c:pt idx="17749">
                  <c:v>11.478836900000001</c:v>
                </c:pt>
                <c:pt idx="17750">
                  <c:v>11.4819169</c:v>
                </c:pt>
                <c:pt idx="17751">
                  <c:v>11.4819169</c:v>
                </c:pt>
                <c:pt idx="17752">
                  <c:v>11.484986900000001</c:v>
                </c:pt>
                <c:pt idx="17753">
                  <c:v>11.484986900000001</c:v>
                </c:pt>
                <c:pt idx="17754">
                  <c:v>11.484986900000001</c:v>
                </c:pt>
                <c:pt idx="17755">
                  <c:v>11.4880669</c:v>
                </c:pt>
                <c:pt idx="17756">
                  <c:v>11.491136900000001</c:v>
                </c:pt>
                <c:pt idx="17757">
                  <c:v>11.491136900000001</c:v>
                </c:pt>
                <c:pt idx="17758">
                  <c:v>11.491136900000001</c:v>
                </c:pt>
                <c:pt idx="17759">
                  <c:v>11.491136900000001</c:v>
                </c:pt>
                <c:pt idx="17760">
                  <c:v>11.4942169</c:v>
                </c:pt>
                <c:pt idx="17761">
                  <c:v>11.4942169</c:v>
                </c:pt>
                <c:pt idx="17762">
                  <c:v>11.491136900000001</c:v>
                </c:pt>
                <c:pt idx="17763">
                  <c:v>11.491136900000001</c:v>
                </c:pt>
                <c:pt idx="17764">
                  <c:v>11.491136900000001</c:v>
                </c:pt>
                <c:pt idx="17765">
                  <c:v>11.4880669</c:v>
                </c:pt>
                <c:pt idx="17766">
                  <c:v>11.484986900000001</c:v>
                </c:pt>
                <c:pt idx="17767">
                  <c:v>11.4880669</c:v>
                </c:pt>
                <c:pt idx="17768">
                  <c:v>11.491136900000001</c:v>
                </c:pt>
                <c:pt idx="17769">
                  <c:v>11.491136900000001</c:v>
                </c:pt>
                <c:pt idx="17770">
                  <c:v>11.491136900000001</c:v>
                </c:pt>
                <c:pt idx="17771">
                  <c:v>11.491136900000001</c:v>
                </c:pt>
                <c:pt idx="17772">
                  <c:v>11.491136900000001</c:v>
                </c:pt>
                <c:pt idx="17773">
                  <c:v>11.491136900000001</c:v>
                </c:pt>
                <c:pt idx="17774">
                  <c:v>11.491136900000001</c:v>
                </c:pt>
                <c:pt idx="17775">
                  <c:v>11.491136900000001</c:v>
                </c:pt>
                <c:pt idx="17776">
                  <c:v>11.491136900000001</c:v>
                </c:pt>
                <c:pt idx="17777">
                  <c:v>11.491136900000001</c:v>
                </c:pt>
                <c:pt idx="17778">
                  <c:v>11.491136900000001</c:v>
                </c:pt>
                <c:pt idx="17779">
                  <c:v>11.4942169</c:v>
                </c:pt>
                <c:pt idx="17780">
                  <c:v>11.4942169</c:v>
                </c:pt>
                <c:pt idx="17781">
                  <c:v>11.4972969</c:v>
                </c:pt>
                <c:pt idx="17782">
                  <c:v>11.500366900000001</c:v>
                </c:pt>
                <c:pt idx="17783">
                  <c:v>11.500366900000001</c:v>
                </c:pt>
                <c:pt idx="17784">
                  <c:v>11.500366900000001</c:v>
                </c:pt>
                <c:pt idx="17785">
                  <c:v>11.500366900000001</c:v>
                </c:pt>
                <c:pt idx="17786">
                  <c:v>11.500366900000001</c:v>
                </c:pt>
                <c:pt idx="17787">
                  <c:v>11.500366900000001</c:v>
                </c:pt>
                <c:pt idx="17788">
                  <c:v>11.500366900000001</c:v>
                </c:pt>
                <c:pt idx="17789">
                  <c:v>11.4972969</c:v>
                </c:pt>
                <c:pt idx="17790">
                  <c:v>11.500366900000001</c:v>
                </c:pt>
                <c:pt idx="17791">
                  <c:v>11.5034469</c:v>
                </c:pt>
                <c:pt idx="17792">
                  <c:v>11.500366900000001</c:v>
                </c:pt>
                <c:pt idx="17793">
                  <c:v>11.5034469</c:v>
                </c:pt>
                <c:pt idx="17794">
                  <c:v>11.506516900000001</c:v>
                </c:pt>
                <c:pt idx="17795">
                  <c:v>11.5095969</c:v>
                </c:pt>
                <c:pt idx="17796">
                  <c:v>11.5095969</c:v>
                </c:pt>
                <c:pt idx="17797">
                  <c:v>11.512666900000001</c:v>
                </c:pt>
                <c:pt idx="17798">
                  <c:v>11.512666900000001</c:v>
                </c:pt>
                <c:pt idx="17799">
                  <c:v>11.5157469</c:v>
                </c:pt>
                <c:pt idx="17800">
                  <c:v>11.5157469</c:v>
                </c:pt>
                <c:pt idx="17801">
                  <c:v>11.5157469</c:v>
                </c:pt>
                <c:pt idx="17802">
                  <c:v>11.518826900000001</c:v>
                </c:pt>
                <c:pt idx="17803">
                  <c:v>11.5218969</c:v>
                </c:pt>
                <c:pt idx="17804">
                  <c:v>11.5218969</c:v>
                </c:pt>
                <c:pt idx="17805">
                  <c:v>11.5218969</c:v>
                </c:pt>
                <c:pt idx="17806">
                  <c:v>11.5249769</c:v>
                </c:pt>
                <c:pt idx="17807">
                  <c:v>11.5249769</c:v>
                </c:pt>
                <c:pt idx="17808">
                  <c:v>11.5218969</c:v>
                </c:pt>
                <c:pt idx="17809">
                  <c:v>11.5218969</c:v>
                </c:pt>
                <c:pt idx="17810">
                  <c:v>11.5249769</c:v>
                </c:pt>
                <c:pt idx="17811">
                  <c:v>11.5280469</c:v>
                </c:pt>
                <c:pt idx="17812">
                  <c:v>11.5280469</c:v>
                </c:pt>
                <c:pt idx="17813">
                  <c:v>11.5280469</c:v>
                </c:pt>
                <c:pt idx="17814">
                  <c:v>11.5311269</c:v>
                </c:pt>
                <c:pt idx="17815">
                  <c:v>11.5372769</c:v>
                </c:pt>
                <c:pt idx="17816">
                  <c:v>11.540356900000001</c:v>
                </c:pt>
                <c:pt idx="17817">
                  <c:v>11.5434269</c:v>
                </c:pt>
                <c:pt idx="17818">
                  <c:v>11.546506900000001</c:v>
                </c:pt>
                <c:pt idx="17819">
                  <c:v>11.546506900000001</c:v>
                </c:pt>
                <c:pt idx="17820">
                  <c:v>11.549586900000001</c:v>
                </c:pt>
                <c:pt idx="17821">
                  <c:v>11.549586900000001</c:v>
                </c:pt>
                <c:pt idx="17822">
                  <c:v>11.549586900000001</c:v>
                </c:pt>
                <c:pt idx="17823">
                  <c:v>11.546506900000001</c:v>
                </c:pt>
                <c:pt idx="17824">
                  <c:v>11.546506900000001</c:v>
                </c:pt>
                <c:pt idx="17825">
                  <c:v>11.549586900000001</c:v>
                </c:pt>
                <c:pt idx="17826">
                  <c:v>11.549586900000001</c:v>
                </c:pt>
                <c:pt idx="17827">
                  <c:v>11.549586900000001</c:v>
                </c:pt>
                <c:pt idx="17828">
                  <c:v>11.552656900000001</c:v>
                </c:pt>
                <c:pt idx="17829">
                  <c:v>11.552656900000001</c:v>
                </c:pt>
                <c:pt idx="17830">
                  <c:v>11.552656900000001</c:v>
                </c:pt>
                <c:pt idx="17831">
                  <c:v>11.552656900000001</c:v>
                </c:pt>
                <c:pt idx="17832">
                  <c:v>11.555736900000001</c:v>
                </c:pt>
                <c:pt idx="17833">
                  <c:v>11.5588069</c:v>
                </c:pt>
                <c:pt idx="17834">
                  <c:v>11.5588069</c:v>
                </c:pt>
                <c:pt idx="17835">
                  <c:v>11.561886900000001</c:v>
                </c:pt>
                <c:pt idx="17836">
                  <c:v>11.5649569</c:v>
                </c:pt>
                <c:pt idx="17837">
                  <c:v>11.5711169</c:v>
                </c:pt>
                <c:pt idx="17838">
                  <c:v>11.574186900000001</c:v>
                </c:pt>
                <c:pt idx="17839">
                  <c:v>11.5711169</c:v>
                </c:pt>
                <c:pt idx="17840">
                  <c:v>11.5711169</c:v>
                </c:pt>
                <c:pt idx="17841">
                  <c:v>11.574186900000001</c:v>
                </c:pt>
                <c:pt idx="17842">
                  <c:v>11.5772669</c:v>
                </c:pt>
                <c:pt idx="17843">
                  <c:v>11.580336900000001</c:v>
                </c:pt>
                <c:pt idx="17844">
                  <c:v>11.580336900000001</c:v>
                </c:pt>
                <c:pt idx="17845">
                  <c:v>11.583416900000001</c:v>
                </c:pt>
                <c:pt idx="17846">
                  <c:v>11.586486900000001</c:v>
                </c:pt>
                <c:pt idx="17847">
                  <c:v>11.589566900000001</c:v>
                </c:pt>
                <c:pt idx="17848">
                  <c:v>11.589566900000001</c:v>
                </c:pt>
                <c:pt idx="17849">
                  <c:v>11.589566900000001</c:v>
                </c:pt>
                <c:pt idx="17850">
                  <c:v>11.589566900000001</c:v>
                </c:pt>
                <c:pt idx="17851">
                  <c:v>11.589566900000001</c:v>
                </c:pt>
                <c:pt idx="17852">
                  <c:v>11.5926469</c:v>
                </c:pt>
                <c:pt idx="17853">
                  <c:v>11.595716900000001</c:v>
                </c:pt>
                <c:pt idx="17854">
                  <c:v>11.595716900000001</c:v>
                </c:pt>
                <c:pt idx="17855">
                  <c:v>11.5926469</c:v>
                </c:pt>
                <c:pt idx="17856">
                  <c:v>11.595716900000001</c:v>
                </c:pt>
                <c:pt idx="17857">
                  <c:v>11.5926469</c:v>
                </c:pt>
                <c:pt idx="17858">
                  <c:v>11.5926469</c:v>
                </c:pt>
                <c:pt idx="17859">
                  <c:v>11.5926469</c:v>
                </c:pt>
                <c:pt idx="17860">
                  <c:v>11.5926469</c:v>
                </c:pt>
                <c:pt idx="17861">
                  <c:v>11.595716900000001</c:v>
                </c:pt>
                <c:pt idx="17862">
                  <c:v>11.5987969</c:v>
                </c:pt>
                <c:pt idx="17863">
                  <c:v>11.601866900000001</c:v>
                </c:pt>
                <c:pt idx="17864">
                  <c:v>11.6049469</c:v>
                </c:pt>
                <c:pt idx="17865">
                  <c:v>11.608016900000001</c:v>
                </c:pt>
                <c:pt idx="17866">
                  <c:v>11.6049469</c:v>
                </c:pt>
                <c:pt idx="17867">
                  <c:v>11.608016900000001</c:v>
                </c:pt>
                <c:pt idx="17868">
                  <c:v>11.608016900000001</c:v>
                </c:pt>
                <c:pt idx="17869">
                  <c:v>11.6049469</c:v>
                </c:pt>
                <c:pt idx="17870">
                  <c:v>11.608016900000001</c:v>
                </c:pt>
                <c:pt idx="17871">
                  <c:v>11.6110969</c:v>
                </c:pt>
                <c:pt idx="17872">
                  <c:v>11.6141769</c:v>
                </c:pt>
                <c:pt idx="17873">
                  <c:v>11.6141769</c:v>
                </c:pt>
                <c:pt idx="17874">
                  <c:v>11.6172469</c:v>
                </c:pt>
                <c:pt idx="17875">
                  <c:v>11.6172469</c:v>
                </c:pt>
                <c:pt idx="17876">
                  <c:v>11.6203269</c:v>
                </c:pt>
                <c:pt idx="17877">
                  <c:v>11.623396900000001</c:v>
                </c:pt>
                <c:pt idx="17878">
                  <c:v>11.623396900000001</c:v>
                </c:pt>
                <c:pt idx="17879">
                  <c:v>11.623396900000001</c:v>
                </c:pt>
                <c:pt idx="17880">
                  <c:v>11.623396900000001</c:v>
                </c:pt>
                <c:pt idx="17881">
                  <c:v>11.6264769</c:v>
                </c:pt>
                <c:pt idx="17882">
                  <c:v>11.6264769</c:v>
                </c:pt>
                <c:pt idx="17883">
                  <c:v>11.6264769</c:v>
                </c:pt>
                <c:pt idx="17884">
                  <c:v>11.629556900000001</c:v>
                </c:pt>
                <c:pt idx="17885">
                  <c:v>11.629556900000001</c:v>
                </c:pt>
                <c:pt idx="17886">
                  <c:v>11.6326269</c:v>
                </c:pt>
                <c:pt idx="17887">
                  <c:v>11.635706900000001</c:v>
                </c:pt>
                <c:pt idx="17888">
                  <c:v>11.635706900000001</c:v>
                </c:pt>
                <c:pt idx="17889">
                  <c:v>11.635706900000001</c:v>
                </c:pt>
                <c:pt idx="17890">
                  <c:v>11.6387769</c:v>
                </c:pt>
                <c:pt idx="17891">
                  <c:v>11.6387769</c:v>
                </c:pt>
                <c:pt idx="17892">
                  <c:v>11.6387769</c:v>
                </c:pt>
                <c:pt idx="17893">
                  <c:v>11.6387769</c:v>
                </c:pt>
                <c:pt idx="17894">
                  <c:v>11.641856900000001</c:v>
                </c:pt>
                <c:pt idx="17895">
                  <c:v>11.6449269</c:v>
                </c:pt>
                <c:pt idx="17896">
                  <c:v>11.6449269</c:v>
                </c:pt>
                <c:pt idx="17897">
                  <c:v>11.6480069</c:v>
                </c:pt>
                <c:pt idx="17898">
                  <c:v>11.6480069</c:v>
                </c:pt>
                <c:pt idx="17899">
                  <c:v>11.6480069</c:v>
                </c:pt>
                <c:pt idx="17900">
                  <c:v>11.6480069</c:v>
                </c:pt>
                <c:pt idx="17901">
                  <c:v>11.651086900000001</c:v>
                </c:pt>
                <c:pt idx="17902">
                  <c:v>11.651086900000001</c:v>
                </c:pt>
                <c:pt idx="17903">
                  <c:v>11.651086900000001</c:v>
                </c:pt>
                <c:pt idx="17904">
                  <c:v>11.651086900000001</c:v>
                </c:pt>
                <c:pt idx="17905">
                  <c:v>11.651086900000001</c:v>
                </c:pt>
                <c:pt idx="17906">
                  <c:v>11.6541569</c:v>
                </c:pt>
                <c:pt idx="17907">
                  <c:v>11.6541569</c:v>
                </c:pt>
                <c:pt idx="17908">
                  <c:v>11.6541569</c:v>
                </c:pt>
                <c:pt idx="17909">
                  <c:v>11.6541569</c:v>
                </c:pt>
                <c:pt idx="17910">
                  <c:v>11.6541569</c:v>
                </c:pt>
                <c:pt idx="17911">
                  <c:v>11.657236900000001</c:v>
                </c:pt>
                <c:pt idx="17912">
                  <c:v>11.6603069</c:v>
                </c:pt>
                <c:pt idx="17913">
                  <c:v>11.6603069</c:v>
                </c:pt>
                <c:pt idx="17914">
                  <c:v>11.663386900000001</c:v>
                </c:pt>
                <c:pt idx="17915">
                  <c:v>11.6664669</c:v>
                </c:pt>
                <c:pt idx="17916">
                  <c:v>11.6664669</c:v>
                </c:pt>
                <c:pt idx="17917">
                  <c:v>11.669536900000001</c:v>
                </c:pt>
                <c:pt idx="17918">
                  <c:v>11.669536900000001</c:v>
                </c:pt>
                <c:pt idx="17919">
                  <c:v>11.672616900000001</c:v>
                </c:pt>
                <c:pt idx="17920">
                  <c:v>11.675686900000001</c:v>
                </c:pt>
                <c:pt idx="17921">
                  <c:v>11.6818369</c:v>
                </c:pt>
                <c:pt idx="17922">
                  <c:v>11.6818369</c:v>
                </c:pt>
                <c:pt idx="17923">
                  <c:v>11.6818369</c:v>
                </c:pt>
                <c:pt idx="17924">
                  <c:v>11.6818369</c:v>
                </c:pt>
                <c:pt idx="17925">
                  <c:v>11.684916900000001</c:v>
                </c:pt>
                <c:pt idx="17926">
                  <c:v>11.6879969</c:v>
                </c:pt>
                <c:pt idx="17927">
                  <c:v>11.6879969</c:v>
                </c:pt>
                <c:pt idx="17928">
                  <c:v>11.691066900000001</c:v>
                </c:pt>
                <c:pt idx="17929">
                  <c:v>11.691066900000001</c:v>
                </c:pt>
                <c:pt idx="17930">
                  <c:v>11.6941469</c:v>
                </c:pt>
                <c:pt idx="17931">
                  <c:v>11.697216900000001</c:v>
                </c:pt>
                <c:pt idx="17932">
                  <c:v>11.697216900000001</c:v>
                </c:pt>
                <c:pt idx="17933">
                  <c:v>11.7002969</c:v>
                </c:pt>
                <c:pt idx="17934">
                  <c:v>11.703366900000001</c:v>
                </c:pt>
                <c:pt idx="17935">
                  <c:v>11.703366900000001</c:v>
                </c:pt>
                <c:pt idx="17936">
                  <c:v>11.703366900000001</c:v>
                </c:pt>
                <c:pt idx="17937">
                  <c:v>11.703366900000001</c:v>
                </c:pt>
                <c:pt idx="17938">
                  <c:v>11.706446900000001</c:v>
                </c:pt>
                <c:pt idx="17939">
                  <c:v>11.706446900000001</c:v>
                </c:pt>
                <c:pt idx="17940">
                  <c:v>11.7095269</c:v>
                </c:pt>
                <c:pt idx="17941">
                  <c:v>11.7095269</c:v>
                </c:pt>
                <c:pt idx="17942">
                  <c:v>11.712596900000001</c:v>
                </c:pt>
                <c:pt idx="17943">
                  <c:v>11.7156769</c:v>
                </c:pt>
                <c:pt idx="17944">
                  <c:v>11.718746900000001</c:v>
                </c:pt>
                <c:pt idx="17945">
                  <c:v>11.718746900000001</c:v>
                </c:pt>
                <c:pt idx="17946">
                  <c:v>11.7218269</c:v>
                </c:pt>
                <c:pt idx="17947">
                  <c:v>11.724896900000001</c:v>
                </c:pt>
                <c:pt idx="17948">
                  <c:v>11.7279769</c:v>
                </c:pt>
                <c:pt idx="17949">
                  <c:v>11.7310569</c:v>
                </c:pt>
                <c:pt idx="17950">
                  <c:v>11.7341269</c:v>
                </c:pt>
                <c:pt idx="17951">
                  <c:v>11.7341269</c:v>
                </c:pt>
                <c:pt idx="17952">
                  <c:v>11.740276900000001</c:v>
                </c:pt>
                <c:pt idx="17953">
                  <c:v>11.746436900000001</c:v>
                </c:pt>
                <c:pt idx="17954">
                  <c:v>11.7433569</c:v>
                </c:pt>
                <c:pt idx="17955">
                  <c:v>11.7372069</c:v>
                </c:pt>
                <c:pt idx="17956">
                  <c:v>11.7433569</c:v>
                </c:pt>
                <c:pt idx="17957">
                  <c:v>11.752586900000001</c:v>
                </c:pt>
                <c:pt idx="17958">
                  <c:v>11.7495069</c:v>
                </c:pt>
                <c:pt idx="17959">
                  <c:v>11.7433569</c:v>
                </c:pt>
                <c:pt idx="17960">
                  <c:v>11.746436900000001</c:v>
                </c:pt>
                <c:pt idx="17961">
                  <c:v>11.7556569</c:v>
                </c:pt>
                <c:pt idx="17962">
                  <c:v>11.7495069</c:v>
                </c:pt>
                <c:pt idx="17963">
                  <c:v>11.746436900000001</c:v>
                </c:pt>
                <c:pt idx="17964">
                  <c:v>11.7556569</c:v>
                </c:pt>
                <c:pt idx="17965">
                  <c:v>11.7648869</c:v>
                </c:pt>
                <c:pt idx="17966">
                  <c:v>11.7648869</c:v>
                </c:pt>
                <c:pt idx="17967">
                  <c:v>11.7648869</c:v>
                </c:pt>
                <c:pt idx="17968">
                  <c:v>11.7648869</c:v>
                </c:pt>
                <c:pt idx="17969">
                  <c:v>11.774116900000001</c:v>
                </c:pt>
                <c:pt idx="17970">
                  <c:v>11.774116900000001</c:v>
                </c:pt>
                <c:pt idx="17971">
                  <c:v>11.767966900000001</c:v>
                </c:pt>
                <c:pt idx="17972">
                  <c:v>11.7710369</c:v>
                </c:pt>
                <c:pt idx="17973">
                  <c:v>11.774116900000001</c:v>
                </c:pt>
                <c:pt idx="17974">
                  <c:v>11.774116900000001</c:v>
                </c:pt>
                <c:pt idx="17975">
                  <c:v>11.7710369</c:v>
                </c:pt>
                <c:pt idx="17976">
                  <c:v>11.774116900000001</c:v>
                </c:pt>
                <c:pt idx="17977">
                  <c:v>11.774116900000001</c:v>
                </c:pt>
                <c:pt idx="17978">
                  <c:v>11.7771869</c:v>
                </c:pt>
                <c:pt idx="17979">
                  <c:v>11.7833369</c:v>
                </c:pt>
                <c:pt idx="17980">
                  <c:v>11.780266900000001</c:v>
                </c:pt>
                <c:pt idx="17981">
                  <c:v>11.786416900000001</c:v>
                </c:pt>
                <c:pt idx="17982">
                  <c:v>11.7894969</c:v>
                </c:pt>
                <c:pt idx="17983">
                  <c:v>11.786416900000001</c:v>
                </c:pt>
                <c:pt idx="17984">
                  <c:v>11.7894969</c:v>
                </c:pt>
                <c:pt idx="17985">
                  <c:v>11.792566900000001</c:v>
                </c:pt>
                <c:pt idx="17986">
                  <c:v>11.792566900000001</c:v>
                </c:pt>
                <c:pt idx="17987">
                  <c:v>11.792566900000001</c:v>
                </c:pt>
                <c:pt idx="17988">
                  <c:v>11.792566900000001</c:v>
                </c:pt>
                <c:pt idx="17989">
                  <c:v>11.795646900000001</c:v>
                </c:pt>
                <c:pt idx="17990">
                  <c:v>11.795646900000001</c:v>
                </c:pt>
                <c:pt idx="17991">
                  <c:v>11.795646900000001</c:v>
                </c:pt>
                <c:pt idx="17992">
                  <c:v>11.795646900000001</c:v>
                </c:pt>
                <c:pt idx="17993">
                  <c:v>11.798716900000001</c:v>
                </c:pt>
                <c:pt idx="17994">
                  <c:v>11.801796900000001</c:v>
                </c:pt>
                <c:pt idx="17995">
                  <c:v>11.801796900000001</c:v>
                </c:pt>
                <c:pt idx="17996">
                  <c:v>11.8048769</c:v>
                </c:pt>
                <c:pt idx="17997">
                  <c:v>11.8048769</c:v>
                </c:pt>
                <c:pt idx="17998">
                  <c:v>11.807946900000001</c:v>
                </c:pt>
                <c:pt idx="17999">
                  <c:v>11.807946900000001</c:v>
                </c:pt>
                <c:pt idx="18000">
                  <c:v>11.814096900000001</c:v>
                </c:pt>
                <c:pt idx="18001">
                  <c:v>11.814096900000001</c:v>
                </c:pt>
                <c:pt idx="18002">
                  <c:v>11.814096900000001</c:v>
                </c:pt>
                <c:pt idx="18003">
                  <c:v>11.8171769</c:v>
                </c:pt>
                <c:pt idx="18004">
                  <c:v>11.814096900000001</c:v>
                </c:pt>
                <c:pt idx="18005">
                  <c:v>11.8171769</c:v>
                </c:pt>
                <c:pt idx="18006">
                  <c:v>11.8171769</c:v>
                </c:pt>
                <c:pt idx="18007">
                  <c:v>11.820246900000001</c:v>
                </c:pt>
                <c:pt idx="18008">
                  <c:v>11.820246900000001</c:v>
                </c:pt>
                <c:pt idx="18009">
                  <c:v>11.820246900000001</c:v>
                </c:pt>
                <c:pt idx="18010">
                  <c:v>11.8233269</c:v>
                </c:pt>
                <c:pt idx="18011">
                  <c:v>11.8233269</c:v>
                </c:pt>
                <c:pt idx="18012">
                  <c:v>11.8233269</c:v>
                </c:pt>
                <c:pt idx="18013">
                  <c:v>11.820246900000001</c:v>
                </c:pt>
                <c:pt idx="18014">
                  <c:v>11.8233269</c:v>
                </c:pt>
                <c:pt idx="18015">
                  <c:v>11.8264069</c:v>
                </c:pt>
                <c:pt idx="18016">
                  <c:v>11.8264069</c:v>
                </c:pt>
                <c:pt idx="18017">
                  <c:v>11.829476900000001</c:v>
                </c:pt>
                <c:pt idx="18018">
                  <c:v>11.8325569</c:v>
                </c:pt>
                <c:pt idx="18019">
                  <c:v>11.835626900000001</c:v>
                </c:pt>
                <c:pt idx="18020">
                  <c:v>11.8387069</c:v>
                </c:pt>
                <c:pt idx="18021">
                  <c:v>11.841776900000001</c:v>
                </c:pt>
                <c:pt idx="18022">
                  <c:v>11.8448569</c:v>
                </c:pt>
                <c:pt idx="18023">
                  <c:v>11.8448569</c:v>
                </c:pt>
                <c:pt idx="18024">
                  <c:v>11.8448569</c:v>
                </c:pt>
                <c:pt idx="18025">
                  <c:v>11.847936900000001</c:v>
                </c:pt>
                <c:pt idx="18026">
                  <c:v>11.8510069</c:v>
                </c:pt>
                <c:pt idx="18027">
                  <c:v>11.8540869</c:v>
                </c:pt>
                <c:pt idx="18028">
                  <c:v>11.8540869</c:v>
                </c:pt>
                <c:pt idx="18029">
                  <c:v>11.8571569</c:v>
                </c:pt>
                <c:pt idx="18030">
                  <c:v>11.8571569</c:v>
                </c:pt>
                <c:pt idx="18031">
                  <c:v>11.8571569</c:v>
                </c:pt>
                <c:pt idx="18032">
                  <c:v>11.8602369</c:v>
                </c:pt>
                <c:pt idx="18033">
                  <c:v>11.8602369</c:v>
                </c:pt>
                <c:pt idx="18034">
                  <c:v>11.863306900000001</c:v>
                </c:pt>
                <c:pt idx="18035">
                  <c:v>11.863306900000001</c:v>
                </c:pt>
                <c:pt idx="18036">
                  <c:v>11.863306900000001</c:v>
                </c:pt>
                <c:pt idx="18037">
                  <c:v>11.863306900000001</c:v>
                </c:pt>
                <c:pt idx="18038">
                  <c:v>11.863306900000001</c:v>
                </c:pt>
                <c:pt idx="18039">
                  <c:v>11.8663869</c:v>
                </c:pt>
                <c:pt idx="18040">
                  <c:v>11.8663869</c:v>
                </c:pt>
                <c:pt idx="18041">
                  <c:v>11.8663869</c:v>
                </c:pt>
                <c:pt idx="18042">
                  <c:v>11.8663869</c:v>
                </c:pt>
                <c:pt idx="18043">
                  <c:v>11.8663869</c:v>
                </c:pt>
                <c:pt idx="18044">
                  <c:v>11.8663869</c:v>
                </c:pt>
                <c:pt idx="18045">
                  <c:v>11.869466900000001</c:v>
                </c:pt>
                <c:pt idx="18046">
                  <c:v>11.869466900000001</c:v>
                </c:pt>
                <c:pt idx="18047">
                  <c:v>11.869466900000001</c:v>
                </c:pt>
                <c:pt idx="18048">
                  <c:v>11.8725369</c:v>
                </c:pt>
                <c:pt idx="18049">
                  <c:v>11.8725369</c:v>
                </c:pt>
                <c:pt idx="18050">
                  <c:v>11.8725369</c:v>
                </c:pt>
                <c:pt idx="18051">
                  <c:v>11.8725369</c:v>
                </c:pt>
                <c:pt idx="18052">
                  <c:v>11.8725369</c:v>
                </c:pt>
                <c:pt idx="18053">
                  <c:v>11.8725369</c:v>
                </c:pt>
                <c:pt idx="18054">
                  <c:v>11.875616900000001</c:v>
                </c:pt>
                <c:pt idx="18055">
                  <c:v>11.875616900000001</c:v>
                </c:pt>
                <c:pt idx="18056">
                  <c:v>11.8786869</c:v>
                </c:pt>
                <c:pt idx="18057">
                  <c:v>11.881766900000001</c:v>
                </c:pt>
                <c:pt idx="18058">
                  <c:v>11.881766900000001</c:v>
                </c:pt>
                <c:pt idx="18059">
                  <c:v>11.881766900000001</c:v>
                </c:pt>
                <c:pt idx="18060">
                  <c:v>11.884846900000001</c:v>
                </c:pt>
                <c:pt idx="18061">
                  <c:v>11.8879169</c:v>
                </c:pt>
                <c:pt idx="18062">
                  <c:v>11.8879169</c:v>
                </c:pt>
                <c:pt idx="18063">
                  <c:v>11.890996900000001</c:v>
                </c:pt>
                <c:pt idx="18064">
                  <c:v>11.8940669</c:v>
                </c:pt>
                <c:pt idx="18065">
                  <c:v>11.890996900000001</c:v>
                </c:pt>
                <c:pt idx="18066">
                  <c:v>11.890996900000001</c:v>
                </c:pt>
                <c:pt idx="18067">
                  <c:v>11.890996900000001</c:v>
                </c:pt>
                <c:pt idx="18068">
                  <c:v>11.8940669</c:v>
                </c:pt>
                <c:pt idx="18069">
                  <c:v>11.890996900000001</c:v>
                </c:pt>
                <c:pt idx="18070">
                  <c:v>11.890996900000001</c:v>
                </c:pt>
                <c:pt idx="18071">
                  <c:v>11.890996900000001</c:v>
                </c:pt>
                <c:pt idx="18072">
                  <c:v>11.8940669</c:v>
                </c:pt>
                <c:pt idx="18073">
                  <c:v>11.8940669</c:v>
                </c:pt>
                <c:pt idx="18074">
                  <c:v>11.8940669</c:v>
                </c:pt>
                <c:pt idx="18075">
                  <c:v>11.8940669</c:v>
                </c:pt>
                <c:pt idx="18076">
                  <c:v>11.8940669</c:v>
                </c:pt>
                <c:pt idx="18077">
                  <c:v>11.8940669</c:v>
                </c:pt>
                <c:pt idx="18078">
                  <c:v>11.8940669</c:v>
                </c:pt>
                <c:pt idx="18079">
                  <c:v>11.897146900000001</c:v>
                </c:pt>
                <c:pt idx="18080">
                  <c:v>11.9002169</c:v>
                </c:pt>
                <c:pt idx="18081">
                  <c:v>11.897146900000001</c:v>
                </c:pt>
                <c:pt idx="18082">
                  <c:v>11.897146900000001</c:v>
                </c:pt>
                <c:pt idx="18083">
                  <c:v>11.9002169</c:v>
                </c:pt>
                <c:pt idx="18084">
                  <c:v>11.9002169</c:v>
                </c:pt>
                <c:pt idx="18085">
                  <c:v>11.9002169</c:v>
                </c:pt>
                <c:pt idx="18086">
                  <c:v>11.903296900000001</c:v>
                </c:pt>
                <c:pt idx="18087">
                  <c:v>11.9063769</c:v>
                </c:pt>
                <c:pt idx="18088">
                  <c:v>11.9063769</c:v>
                </c:pt>
                <c:pt idx="18089">
                  <c:v>11.9063769</c:v>
                </c:pt>
                <c:pt idx="18090">
                  <c:v>11.9063769</c:v>
                </c:pt>
                <c:pt idx="18091">
                  <c:v>11.9063769</c:v>
                </c:pt>
                <c:pt idx="18092">
                  <c:v>11.9063769</c:v>
                </c:pt>
                <c:pt idx="18093">
                  <c:v>11.9063769</c:v>
                </c:pt>
                <c:pt idx="18094">
                  <c:v>11.9063769</c:v>
                </c:pt>
                <c:pt idx="18095">
                  <c:v>11.909446900000001</c:v>
                </c:pt>
                <c:pt idx="18096">
                  <c:v>11.909446900000001</c:v>
                </c:pt>
                <c:pt idx="18097">
                  <c:v>11.912526900000001</c:v>
                </c:pt>
                <c:pt idx="18098">
                  <c:v>11.912526900000001</c:v>
                </c:pt>
                <c:pt idx="18099">
                  <c:v>11.912526900000001</c:v>
                </c:pt>
                <c:pt idx="18100">
                  <c:v>11.915596900000001</c:v>
                </c:pt>
                <c:pt idx="18101">
                  <c:v>11.915596900000001</c:v>
                </c:pt>
                <c:pt idx="18102">
                  <c:v>11.918676900000001</c:v>
                </c:pt>
                <c:pt idx="18103">
                  <c:v>11.9217569</c:v>
                </c:pt>
                <c:pt idx="18104">
                  <c:v>11.918676900000001</c:v>
                </c:pt>
                <c:pt idx="18105">
                  <c:v>11.912526900000001</c:v>
                </c:pt>
                <c:pt idx="18106">
                  <c:v>11.915596900000001</c:v>
                </c:pt>
                <c:pt idx="18107">
                  <c:v>11.924826900000001</c:v>
                </c:pt>
                <c:pt idx="18108">
                  <c:v>11.924826900000001</c:v>
                </c:pt>
                <c:pt idx="18109">
                  <c:v>11.915596900000001</c:v>
                </c:pt>
                <c:pt idx="18110">
                  <c:v>11.912526900000001</c:v>
                </c:pt>
                <c:pt idx="18111">
                  <c:v>11.918676900000001</c:v>
                </c:pt>
                <c:pt idx="18112">
                  <c:v>11.924826900000001</c:v>
                </c:pt>
                <c:pt idx="18113">
                  <c:v>11.924826900000001</c:v>
                </c:pt>
                <c:pt idx="18114">
                  <c:v>11.930976900000001</c:v>
                </c:pt>
                <c:pt idx="18115">
                  <c:v>11.9340569</c:v>
                </c:pt>
                <c:pt idx="18116">
                  <c:v>11.9279069</c:v>
                </c:pt>
                <c:pt idx="18117">
                  <c:v>11.930976900000001</c:v>
                </c:pt>
                <c:pt idx="18118">
                  <c:v>11.937126900000001</c:v>
                </c:pt>
                <c:pt idx="18119">
                  <c:v>11.9402069</c:v>
                </c:pt>
                <c:pt idx="18120">
                  <c:v>11.9432869</c:v>
                </c:pt>
                <c:pt idx="18121">
                  <c:v>11.9340569</c:v>
                </c:pt>
                <c:pt idx="18122">
                  <c:v>11.9279069</c:v>
                </c:pt>
                <c:pt idx="18123">
                  <c:v>11.924826900000001</c:v>
                </c:pt>
                <c:pt idx="18124">
                  <c:v>11.9217569</c:v>
                </c:pt>
                <c:pt idx="18125">
                  <c:v>11.9217569</c:v>
                </c:pt>
                <c:pt idx="18126">
                  <c:v>11.915596900000001</c:v>
                </c:pt>
                <c:pt idx="18127">
                  <c:v>11.912526900000001</c:v>
                </c:pt>
                <c:pt idx="18128">
                  <c:v>11.918676900000001</c:v>
                </c:pt>
                <c:pt idx="18129">
                  <c:v>11.924826900000001</c:v>
                </c:pt>
                <c:pt idx="18130">
                  <c:v>11.9340569</c:v>
                </c:pt>
                <c:pt idx="18131">
                  <c:v>11.9432869</c:v>
                </c:pt>
                <c:pt idx="18132">
                  <c:v>11.9494369</c:v>
                </c:pt>
                <c:pt idx="18133">
                  <c:v>11.9555869</c:v>
                </c:pt>
                <c:pt idx="18134">
                  <c:v>11.958666900000001</c:v>
                </c:pt>
                <c:pt idx="18135">
                  <c:v>11.9617369</c:v>
                </c:pt>
                <c:pt idx="18136">
                  <c:v>11.9617369</c:v>
                </c:pt>
                <c:pt idx="18137">
                  <c:v>11.952506900000001</c:v>
                </c:pt>
                <c:pt idx="18138">
                  <c:v>11.9432869</c:v>
                </c:pt>
                <c:pt idx="18139">
                  <c:v>11.9340569</c:v>
                </c:pt>
                <c:pt idx="18140">
                  <c:v>11.9279069</c:v>
                </c:pt>
                <c:pt idx="18141">
                  <c:v>11.924826900000001</c:v>
                </c:pt>
                <c:pt idx="18142">
                  <c:v>11.9217569</c:v>
                </c:pt>
                <c:pt idx="18143">
                  <c:v>11.9217569</c:v>
                </c:pt>
                <c:pt idx="18144">
                  <c:v>11.930976900000001</c:v>
                </c:pt>
                <c:pt idx="18145">
                  <c:v>11.9402069</c:v>
                </c:pt>
                <c:pt idx="18146">
                  <c:v>11.9494369</c:v>
                </c:pt>
                <c:pt idx="18147">
                  <c:v>11.9555869</c:v>
                </c:pt>
                <c:pt idx="18148">
                  <c:v>11.9617369</c:v>
                </c:pt>
                <c:pt idx="18149">
                  <c:v>11.964816900000001</c:v>
                </c:pt>
                <c:pt idx="18150">
                  <c:v>11.9617369</c:v>
                </c:pt>
                <c:pt idx="18151">
                  <c:v>11.958666900000001</c:v>
                </c:pt>
                <c:pt idx="18152">
                  <c:v>11.9555869</c:v>
                </c:pt>
                <c:pt idx="18153">
                  <c:v>11.9494369</c:v>
                </c:pt>
                <c:pt idx="18154">
                  <c:v>11.9463569</c:v>
                </c:pt>
                <c:pt idx="18155">
                  <c:v>11.9402069</c:v>
                </c:pt>
                <c:pt idx="18156">
                  <c:v>11.937126900000001</c:v>
                </c:pt>
                <c:pt idx="18157">
                  <c:v>11.9402069</c:v>
                </c:pt>
                <c:pt idx="18158">
                  <c:v>11.9432869</c:v>
                </c:pt>
                <c:pt idx="18159">
                  <c:v>11.9463569</c:v>
                </c:pt>
                <c:pt idx="18160">
                  <c:v>11.9494369</c:v>
                </c:pt>
                <c:pt idx="18161">
                  <c:v>11.9555869</c:v>
                </c:pt>
                <c:pt idx="18162">
                  <c:v>11.958666900000001</c:v>
                </c:pt>
                <c:pt idx="18163">
                  <c:v>11.958666900000001</c:v>
                </c:pt>
                <c:pt idx="18164">
                  <c:v>11.958666900000001</c:v>
                </c:pt>
                <c:pt idx="18165">
                  <c:v>11.958666900000001</c:v>
                </c:pt>
                <c:pt idx="18166">
                  <c:v>11.9555869</c:v>
                </c:pt>
                <c:pt idx="18167">
                  <c:v>11.952506900000001</c:v>
                </c:pt>
                <c:pt idx="18168">
                  <c:v>11.9494369</c:v>
                </c:pt>
                <c:pt idx="18169">
                  <c:v>11.9494369</c:v>
                </c:pt>
                <c:pt idx="18170">
                  <c:v>11.952506900000001</c:v>
                </c:pt>
                <c:pt idx="18171">
                  <c:v>11.952506900000001</c:v>
                </c:pt>
                <c:pt idx="18172">
                  <c:v>11.952506900000001</c:v>
                </c:pt>
                <c:pt idx="18173">
                  <c:v>11.9555869</c:v>
                </c:pt>
                <c:pt idx="18174">
                  <c:v>11.958666900000001</c:v>
                </c:pt>
                <c:pt idx="18175">
                  <c:v>11.9617369</c:v>
                </c:pt>
                <c:pt idx="18176">
                  <c:v>11.964816900000001</c:v>
                </c:pt>
                <c:pt idx="18177">
                  <c:v>11.964816900000001</c:v>
                </c:pt>
                <c:pt idx="18178">
                  <c:v>11.9678869</c:v>
                </c:pt>
                <c:pt idx="18179">
                  <c:v>11.9678869</c:v>
                </c:pt>
                <c:pt idx="18180">
                  <c:v>11.964816900000001</c:v>
                </c:pt>
                <c:pt idx="18181">
                  <c:v>11.964816900000001</c:v>
                </c:pt>
                <c:pt idx="18182">
                  <c:v>11.964816900000001</c:v>
                </c:pt>
                <c:pt idx="18183">
                  <c:v>11.9617369</c:v>
                </c:pt>
                <c:pt idx="18184">
                  <c:v>11.958666900000001</c:v>
                </c:pt>
                <c:pt idx="18185">
                  <c:v>11.9555869</c:v>
                </c:pt>
                <c:pt idx="18186">
                  <c:v>11.9555869</c:v>
                </c:pt>
                <c:pt idx="18187">
                  <c:v>11.9555869</c:v>
                </c:pt>
                <c:pt idx="18188">
                  <c:v>11.9555869</c:v>
                </c:pt>
                <c:pt idx="18189">
                  <c:v>11.958666900000001</c:v>
                </c:pt>
                <c:pt idx="18190">
                  <c:v>11.9617369</c:v>
                </c:pt>
                <c:pt idx="18191">
                  <c:v>11.9678869</c:v>
                </c:pt>
                <c:pt idx="18192">
                  <c:v>11.9740369</c:v>
                </c:pt>
                <c:pt idx="18193">
                  <c:v>11.9771169</c:v>
                </c:pt>
                <c:pt idx="18194">
                  <c:v>11.9771169</c:v>
                </c:pt>
                <c:pt idx="18195">
                  <c:v>11.980196900000001</c:v>
                </c:pt>
                <c:pt idx="18196">
                  <c:v>11.980196900000001</c:v>
                </c:pt>
                <c:pt idx="18197">
                  <c:v>11.980196900000001</c:v>
                </c:pt>
                <c:pt idx="18198">
                  <c:v>11.9771169</c:v>
                </c:pt>
                <c:pt idx="18199">
                  <c:v>11.9771169</c:v>
                </c:pt>
                <c:pt idx="18200">
                  <c:v>11.9771169</c:v>
                </c:pt>
                <c:pt idx="18201">
                  <c:v>11.9740369</c:v>
                </c:pt>
                <c:pt idx="18202">
                  <c:v>11.9740369</c:v>
                </c:pt>
                <c:pt idx="18203">
                  <c:v>11.9771169</c:v>
                </c:pt>
                <c:pt idx="18204">
                  <c:v>11.980196900000001</c:v>
                </c:pt>
                <c:pt idx="18205">
                  <c:v>11.980196900000001</c:v>
                </c:pt>
                <c:pt idx="18206">
                  <c:v>11.9832669</c:v>
                </c:pt>
                <c:pt idx="18207">
                  <c:v>11.9894169</c:v>
                </c:pt>
                <c:pt idx="18208">
                  <c:v>11.986346900000001</c:v>
                </c:pt>
                <c:pt idx="18209">
                  <c:v>11.986346900000001</c:v>
                </c:pt>
                <c:pt idx="18210">
                  <c:v>11.992496900000001</c:v>
                </c:pt>
                <c:pt idx="18211">
                  <c:v>12.001726900000001</c:v>
                </c:pt>
                <c:pt idx="18212">
                  <c:v>12.001726900000001</c:v>
                </c:pt>
                <c:pt idx="18213">
                  <c:v>11.998646900000001</c:v>
                </c:pt>
                <c:pt idx="18214">
                  <c:v>12.001726900000001</c:v>
                </c:pt>
                <c:pt idx="18215">
                  <c:v>12.0109469</c:v>
                </c:pt>
                <c:pt idx="18216">
                  <c:v>12.0109469</c:v>
                </c:pt>
                <c:pt idx="18217">
                  <c:v>12.004796900000001</c:v>
                </c:pt>
                <c:pt idx="18218">
                  <c:v>12.007876900000001</c:v>
                </c:pt>
                <c:pt idx="18219">
                  <c:v>12.014026900000001</c:v>
                </c:pt>
                <c:pt idx="18220">
                  <c:v>12.0109469</c:v>
                </c:pt>
                <c:pt idx="18221">
                  <c:v>12.007876900000001</c:v>
                </c:pt>
                <c:pt idx="18222">
                  <c:v>12.007876900000001</c:v>
                </c:pt>
                <c:pt idx="18223">
                  <c:v>12.014026900000001</c:v>
                </c:pt>
                <c:pt idx="18224">
                  <c:v>12.020176900000001</c:v>
                </c:pt>
                <c:pt idx="18225">
                  <c:v>12.0170969</c:v>
                </c:pt>
                <c:pt idx="18226">
                  <c:v>12.020176900000001</c:v>
                </c:pt>
                <c:pt idx="18227">
                  <c:v>12.0294069</c:v>
                </c:pt>
                <c:pt idx="18228">
                  <c:v>12.035556900000001</c:v>
                </c:pt>
                <c:pt idx="18229">
                  <c:v>12.0294069</c:v>
                </c:pt>
                <c:pt idx="18230">
                  <c:v>12.0294069</c:v>
                </c:pt>
                <c:pt idx="18231">
                  <c:v>12.035556900000001</c:v>
                </c:pt>
                <c:pt idx="18232">
                  <c:v>12.035556900000001</c:v>
                </c:pt>
                <c:pt idx="18233">
                  <c:v>12.035556900000001</c:v>
                </c:pt>
                <c:pt idx="18234">
                  <c:v>12.035556900000001</c:v>
                </c:pt>
                <c:pt idx="18235">
                  <c:v>12.032476900000001</c:v>
                </c:pt>
                <c:pt idx="18236">
                  <c:v>12.035556900000001</c:v>
                </c:pt>
                <c:pt idx="18237">
                  <c:v>12.035556900000001</c:v>
                </c:pt>
                <c:pt idx="18238">
                  <c:v>12.035556900000001</c:v>
                </c:pt>
                <c:pt idx="18239">
                  <c:v>12.041706900000001</c:v>
                </c:pt>
                <c:pt idx="18240">
                  <c:v>12.0447869</c:v>
                </c:pt>
                <c:pt idx="18241">
                  <c:v>12.047856900000001</c:v>
                </c:pt>
                <c:pt idx="18242">
                  <c:v>12.0509369</c:v>
                </c:pt>
                <c:pt idx="18243">
                  <c:v>12.054006900000001</c:v>
                </c:pt>
                <c:pt idx="18244">
                  <c:v>12.054006900000001</c:v>
                </c:pt>
                <c:pt idx="18245">
                  <c:v>12.0570869</c:v>
                </c:pt>
                <c:pt idx="18246">
                  <c:v>12.060156900000001</c:v>
                </c:pt>
                <c:pt idx="18247">
                  <c:v>12.060156900000001</c:v>
                </c:pt>
                <c:pt idx="18248">
                  <c:v>12.060156900000001</c:v>
                </c:pt>
                <c:pt idx="18249">
                  <c:v>12.0570869</c:v>
                </c:pt>
                <c:pt idx="18250">
                  <c:v>12.0570869</c:v>
                </c:pt>
                <c:pt idx="18251">
                  <c:v>12.060156900000001</c:v>
                </c:pt>
                <c:pt idx="18252">
                  <c:v>12.0632369</c:v>
                </c:pt>
                <c:pt idx="18253">
                  <c:v>12.0663169</c:v>
                </c:pt>
                <c:pt idx="18254">
                  <c:v>12.0663169</c:v>
                </c:pt>
                <c:pt idx="18255">
                  <c:v>12.069386900000001</c:v>
                </c:pt>
                <c:pt idx="18256">
                  <c:v>12.0663169</c:v>
                </c:pt>
                <c:pt idx="18257">
                  <c:v>12.069386900000001</c:v>
                </c:pt>
                <c:pt idx="18258">
                  <c:v>12.0724669</c:v>
                </c:pt>
                <c:pt idx="18259">
                  <c:v>12.069386900000001</c:v>
                </c:pt>
                <c:pt idx="18260">
                  <c:v>12.069386900000001</c:v>
                </c:pt>
                <c:pt idx="18261">
                  <c:v>12.069386900000001</c:v>
                </c:pt>
                <c:pt idx="18262">
                  <c:v>12.069386900000001</c:v>
                </c:pt>
                <c:pt idx="18263">
                  <c:v>12.069386900000001</c:v>
                </c:pt>
                <c:pt idx="18264">
                  <c:v>12.0724669</c:v>
                </c:pt>
                <c:pt idx="18265">
                  <c:v>12.075536900000001</c:v>
                </c:pt>
                <c:pt idx="18266">
                  <c:v>12.0786169</c:v>
                </c:pt>
                <c:pt idx="18267">
                  <c:v>12.081696900000001</c:v>
                </c:pt>
                <c:pt idx="18268">
                  <c:v>12.0847669</c:v>
                </c:pt>
                <c:pt idx="18269">
                  <c:v>12.0909169</c:v>
                </c:pt>
                <c:pt idx="18270">
                  <c:v>12.0939969</c:v>
                </c:pt>
                <c:pt idx="18271">
                  <c:v>12.0939969</c:v>
                </c:pt>
                <c:pt idx="18272">
                  <c:v>12.0939969</c:v>
                </c:pt>
                <c:pt idx="18273">
                  <c:v>12.0939969</c:v>
                </c:pt>
                <c:pt idx="18274">
                  <c:v>12.0939969</c:v>
                </c:pt>
                <c:pt idx="18275">
                  <c:v>12.0939969</c:v>
                </c:pt>
                <c:pt idx="18276">
                  <c:v>12.0939969</c:v>
                </c:pt>
                <c:pt idx="18277">
                  <c:v>12.0939969</c:v>
                </c:pt>
                <c:pt idx="18278">
                  <c:v>12.0939969</c:v>
                </c:pt>
                <c:pt idx="18279">
                  <c:v>12.0970669</c:v>
                </c:pt>
                <c:pt idx="18280">
                  <c:v>12.0970669</c:v>
                </c:pt>
                <c:pt idx="18281">
                  <c:v>12.1001469</c:v>
                </c:pt>
                <c:pt idx="18282">
                  <c:v>12.103226900000001</c:v>
                </c:pt>
                <c:pt idx="18283">
                  <c:v>12.103226900000001</c:v>
                </c:pt>
                <c:pt idx="18284">
                  <c:v>12.1062969</c:v>
                </c:pt>
                <c:pt idx="18285">
                  <c:v>12.109376900000001</c:v>
                </c:pt>
                <c:pt idx="18286">
                  <c:v>12.109376900000001</c:v>
                </c:pt>
                <c:pt idx="18287">
                  <c:v>12.1124469</c:v>
                </c:pt>
                <c:pt idx="18288">
                  <c:v>12.1124469</c:v>
                </c:pt>
                <c:pt idx="18289">
                  <c:v>12.1124469</c:v>
                </c:pt>
                <c:pt idx="18290">
                  <c:v>12.1124469</c:v>
                </c:pt>
                <c:pt idx="18291">
                  <c:v>12.115526900000001</c:v>
                </c:pt>
                <c:pt idx="18292">
                  <c:v>12.1186069</c:v>
                </c:pt>
                <c:pt idx="18293">
                  <c:v>12.1186069</c:v>
                </c:pt>
                <c:pt idx="18294">
                  <c:v>12.1186069</c:v>
                </c:pt>
                <c:pt idx="18295">
                  <c:v>12.1186069</c:v>
                </c:pt>
                <c:pt idx="18296">
                  <c:v>12.1186069</c:v>
                </c:pt>
                <c:pt idx="18297">
                  <c:v>12.121676900000001</c:v>
                </c:pt>
                <c:pt idx="18298">
                  <c:v>12.121676900000001</c:v>
                </c:pt>
                <c:pt idx="18299">
                  <c:v>12.124756900000001</c:v>
                </c:pt>
                <c:pt idx="18300">
                  <c:v>12.124756900000001</c:v>
                </c:pt>
                <c:pt idx="18301">
                  <c:v>12.124756900000001</c:v>
                </c:pt>
                <c:pt idx="18302">
                  <c:v>12.124756900000001</c:v>
                </c:pt>
                <c:pt idx="18303">
                  <c:v>12.127826900000001</c:v>
                </c:pt>
                <c:pt idx="18304">
                  <c:v>12.127826900000001</c:v>
                </c:pt>
                <c:pt idx="18305">
                  <c:v>12.130906900000001</c:v>
                </c:pt>
                <c:pt idx="18306">
                  <c:v>12.130906900000001</c:v>
                </c:pt>
                <c:pt idx="18307">
                  <c:v>12.1339769</c:v>
                </c:pt>
                <c:pt idx="18308">
                  <c:v>12.137056900000001</c:v>
                </c:pt>
                <c:pt idx="18309">
                  <c:v>12.1401369</c:v>
                </c:pt>
                <c:pt idx="18310">
                  <c:v>12.1401369</c:v>
                </c:pt>
                <c:pt idx="18311">
                  <c:v>12.143206900000001</c:v>
                </c:pt>
                <c:pt idx="18312">
                  <c:v>12.143206900000001</c:v>
                </c:pt>
                <c:pt idx="18313">
                  <c:v>12.1462869</c:v>
                </c:pt>
                <c:pt idx="18314">
                  <c:v>12.149356900000001</c:v>
                </c:pt>
                <c:pt idx="18315">
                  <c:v>12.1524369</c:v>
                </c:pt>
                <c:pt idx="18316">
                  <c:v>12.1524369</c:v>
                </c:pt>
                <c:pt idx="18317">
                  <c:v>12.1524369</c:v>
                </c:pt>
                <c:pt idx="18318">
                  <c:v>12.1524369</c:v>
                </c:pt>
                <c:pt idx="18319">
                  <c:v>12.1524369</c:v>
                </c:pt>
                <c:pt idx="18320">
                  <c:v>12.1555169</c:v>
                </c:pt>
                <c:pt idx="18321">
                  <c:v>12.158586900000001</c:v>
                </c:pt>
                <c:pt idx="18322">
                  <c:v>12.158586900000001</c:v>
                </c:pt>
                <c:pt idx="18323">
                  <c:v>12.1616669</c:v>
                </c:pt>
                <c:pt idx="18324">
                  <c:v>12.164736900000001</c:v>
                </c:pt>
                <c:pt idx="18325">
                  <c:v>12.1678169</c:v>
                </c:pt>
                <c:pt idx="18326">
                  <c:v>12.170886900000001</c:v>
                </c:pt>
                <c:pt idx="18327">
                  <c:v>12.1739669</c:v>
                </c:pt>
                <c:pt idx="18328">
                  <c:v>12.1739669</c:v>
                </c:pt>
                <c:pt idx="18329">
                  <c:v>12.1739669</c:v>
                </c:pt>
                <c:pt idx="18330">
                  <c:v>12.1739669</c:v>
                </c:pt>
                <c:pt idx="18331">
                  <c:v>12.1739669</c:v>
                </c:pt>
                <c:pt idx="18332">
                  <c:v>12.1739669</c:v>
                </c:pt>
                <c:pt idx="18333">
                  <c:v>12.1739669</c:v>
                </c:pt>
                <c:pt idx="18334">
                  <c:v>12.177046900000001</c:v>
                </c:pt>
                <c:pt idx="18335">
                  <c:v>12.177046900000001</c:v>
                </c:pt>
                <c:pt idx="18336">
                  <c:v>12.177046900000001</c:v>
                </c:pt>
                <c:pt idx="18337">
                  <c:v>12.177046900000001</c:v>
                </c:pt>
                <c:pt idx="18338">
                  <c:v>12.1801169</c:v>
                </c:pt>
                <c:pt idx="18339">
                  <c:v>12.1831969</c:v>
                </c:pt>
                <c:pt idx="18340">
                  <c:v>12.1831969</c:v>
                </c:pt>
                <c:pt idx="18341">
                  <c:v>12.1831969</c:v>
                </c:pt>
                <c:pt idx="18342">
                  <c:v>12.1801169</c:v>
                </c:pt>
                <c:pt idx="18343">
                  <c:v>12.1801169</c:v>
                </c:pt>
                <c:pt idx="18344">
                  <c:v>12.1801169</c:v>
                </c:pt>
                <c:pt idx="18345">
                  <c:v>12.1801169</c:v>
                </c:pt>
                <c:pt idx="18346">
                  <c:v>12.1801169</c:v>
                </c:pt>
                <c:pt idx="18347">
                  <c:v>12.1801169</c:v>
                </c:pt>
                <c:pt idx="18348">
                  <c:v>12.1801169</c:v>
                </c:pt>
                <c:pt idx="18349">
                  <c:v>12.1801169</c:v>
                </c:pt>
                <c:pt idx="18350">
                  <c:v>12.1831969</c:v>
                </c:pt>
                <c:pt idx="18351">
                  <c:v>12.1831969</c:v>
                </c:pt>
                <c:pt idx="18352">
                  <c:v>12.1862669</c:v>
                </c:pt>
                <c:pt idx="18353">
                  <c:v>12.1831969</c:v>
                </c:pt>
                <c:pt idx="18354">
                  <c:v>12.1831969</c:v>
                </c:pt>
                <c:pt idx="18355">
                  <c:v>12.1831969</c:v>
                </c:pt>
                <c:pt idx="18356">
                  <c:v>12.1801169</c:v>
                </c:pt>
                <c:pt idx="18357">
                  <c:v>12.1831969</c:v>
                </c:pt>
                <c:pt idx="18358">
                  <c:v>12.1801169</c:v>
                </c:pt>
                <c:pt idx="18359">
                  <c:v>12.1801169</c:v>
                </c:pt>
                <c:pt idx="18360">
                  <c:v>12.1862669</c:v>
                </c:pt>
                <c:pt idx="18361">
                  <c:v>12.192416900000001</c:v>
                </c:pt>
                <c:pt idx="18362">
                  <c:v>12.192416900000001</c:v>
                </c:pt>
                <c:pt idx="18363">
                  <c:v>12.1893469</c:v>
                </c:pt>
                <c:pt idx="18364">
                  <c:v>12.1893469</c:v>
                </c:pt>
                <c:pt idx="18365">
                  <c:v>12.2016469</c:v>
                </c:pt>
                <c:pt idx="18366">
                  <c:v>12.204726900000001</c:v>
                </c:pt>
                <c:pt idx="18367">
                  <c:v>12.204726900000001</c:v>
                </c:pt>
                <c:pt idx="18368">
                  <c:v>12.198576900000001</c:v>
                </c:pt>
                <c:pt idx="18369">
                  <c:v>12.2016469</c:v>
                </c:pt>
                <c:pt idx="18370">
                  <c:v>12.1954969</c:v>
                </c:pt>
                <c:pt idx="18371">
                  <c:v>12.192416900000001</c:v>
                </c:pt>
                <c:pt idx="18372">
                  <c:v>12.2016469</c:v>
                </c:pt>
                <c:pt idx="18373">
                  <c:v>12.2016469</c:v>
                </c:pt>
                <c:pt idx="18374">
                  <c:v>12.1954969</c:v>
                </c:pt>
                <c:pt idx="18375">
                  <c:v>12.1954969</c:v>
                </c:pt>
                <c:pt idx="18376">
                  <c:v>12.1954969</c:v>
                </c:pt>
                <c:pt idx="18377">
                  <c:v>12.204726900000001</c:v>
                </c:pt>
                <c:pt idx="18378">
                  <c:v>12.213956900000001</c:v>
                </c:pt>
                <c:pt idx="18379">
                  <c:v>12.220106900000001</c:v>
                </c:pt>
                <c:pt idx="18380">
                  <c:v>12.2231769</c:v>
                </c:pt>
                <c:pt idx="18381">
                  <c:v>12.226256900000001</c:v>
                </c:pt>
                <c:pt idx="18382">
                  <c:v>12.2354869</c:v>
                </c:pt>
                <c:pt idx="18383">
                  <c:v>12.2416369</c:v>
                </c:pt>
                <c:pt idx="18384">
                  <c:v>12.238556900000001</c:v>
                </c:pt>
                <c:pt idx="18385">
                  <c:v>12.232406900000001</c:v>
                </c:pt>
                <c:pt idx="18386">
                  <c:v>12.226256900000001</c:v>
                </c:pt>
                <c:pt idx="18387">
                  <c:v>12.2170269</c:v>
                </c:pt>
                <c:pt idx="18388">
                  <c:v>12.213956900000001</c:v>
                </c:pt>
                <c:pt idx="18389">
                  <c:v>12.210876900000001</c:v>
                </c:pt>
                <c:pt idx="18390">
                  <c:v>12.210876900000001</c:v>
                </c:pt>
                <c:pt idx="18391">
                  <c:v>12.210876900000001</c:v>
                </c:pt>
                <c:pt idx="18392">
                  <c:v>12.213956900000001</c:v>
                </c:pt>
                <c:pt idx="18393">
                  <c:v>12.226256900000001</c:v>
                </c:pt>
                <c:pt idx="18394">
                  <c:v>12.238556900000001</c:v>
                </c:pt>
                <c:pt idx="18395">
                  <c:v>12.247786900000001</c:v>
                </c:pt>
                <c:pt idx="18396">
                  <c:v>12.2570169</c:v>
                </c:pt>
                <c:pt idx="18397">
                  <c:v>12.266236900000001</c:v>
                </c:pt>
                <c:pt idx="18398">
                  <c:v>12.272386900000001</c:v>
                </c:pt>
                <c:pt idx="18399">
                  <c:v>12.2754669</c:v>
                </c:pt>
                <c:pt idx="18400">
                  <c:v>12.2693169</c:v>
                </c:pt>
                <c:pt idx="18401">
                  <c:v>12.260086900000001</c:v>
                </c:pt>
                <c:pt idx="18402">
                  <c:v>12.2508569</c:v>
                </c:pt>
                <c:pt idx="18403">
                  <c:v>12.247786900000001</c:v>
                </c:pt>
                <c:pt idx="18404">
                  <c:v>12.2416369</c:v>
                </c:pt>
                <c:pt idx="18405">
                  <c:v>12.2416369</c:v>
                </c:pt>
                <c:pt idx="18406">
                  <c:v>12.247786900000001</c:v>
                </c:pt>
                <c:pt idx="18407">
                  <c:v>12.253936900000001</c:v>
                </c:pt>
                <c:pt idx="18408">
                  <c:v>12.260086900000001</c:v>
                </c:pt>
                <c:pt idx="18409">
                  <c:v>12.2693169</c:v>
                </c:pt>
                <c:pt idx="18410">
                  <c:v>12.2754669</c:v>
                </c:pt>
                <c:pt idx="18411">
                  <c:v>12.2846969</c:v>
                </c:pt>
                <c:pt idx="18412">
                  <c:v>12.2908469</c:v>
                </c:pt>
                <c:pt idx="18413">
                  <c:v>12.2908469</c:v>
                </c:pt>
                <c:pt idx="18414">
                  <c:v>12.2908469</c:v>
                </c:pt>
                <c:pt idx="18415">
                  <c:v>12.2908469</c:v>
                </c:pt>
                <c:pt idx="18416">
                  <c:v>12.2908469</c:v>
                </c:pt>
                <c:pt idx="18417">
                  <c:v>12.287766900000001</c:v>
                </c:pt>
                <c:pt idx="18418">
                  <c:v>12.2846969</c:v>
                </c:pt>
                <c:pt idx="18419">
                  <c:v>12.287766900000001</c:v>
                </c:pt>
                <c:pt idx="18420">
                  <c:v>12.2908469</c:v>
                </c:pt>
                <c:pt idx="18421">
                  <c:v>12.293926900000001</c:v>
                </c:pt>
                <c:pt idx="18422">
                  <c:v>12.300076900000001</c:v>
                </c:pt>
                <c:pt idx="18423">
                  <c:v>12.3031469</c:v>
                </c:pt>
                <c:pt idx="18424">
                  <c:v>12.3092969</c:v>
                </c:pt>
                <c:pt idx="18425">
                  <c:v>12.3123769</c:v>
                </c:pt>
                <c:pt idx="18426">
                  <c:v>12.3123769</c:v>
                </c:pt>
                <c:pt idx="18427">
                  <c:v>12.3123769</c:v>
                </c:pt>
                <c:pt idx="18428">
                  <c:v>12.315456900000001</c:v>
                </c:pt>
                <c:pt idx="18429">
                  <c:v>12.315456900000001</c:v>
                </c:pt>
                <c:pt idx="18430">
                  <c:v>12.3123769</c:v>
                </c:pt>
                <c:pt idx="18431">
                  <c:v>12.3123769</c:v>
                </c:pt>
                <c:pt idx="18432">
                  <c:v>12.3092969</c:v>
                </c:pt>
                <c:pt idx="18433">
                  <c:v>12.3062269</c:v>
                </c:pt>
                <c:pt idx="18434">
                  <c:v>12.3062269</c:v>
                </c:pt>
                <c:pt idx="18435">
                  <c:v>12.3092969</c:v>
                </c:pt>
                <c:pt idx="18436">
                  <c:v>12.315456900000001</c:v>
                </c:pt>
                <c:pt idx="18437">
                  <c:v>12.315456900000001</c:v>
                </c:pt>
                <c:pt idx="18438">
                  <c:v>12.3185269</c:v>
                </c:pt>
                <c:pt idx="18439">
                  <c:v>12.3246769</c:v>
                </c:pt>
                <c:pt idx="18440">
                  <c:v>12.3308269</c:v>
                </c:pt>
                <c:pt idx="18441">
                  <c:v>12.336986900000001</c:v>
                </c:pt>
                <c:pt idx="18442">
                  <c:v>12.336986900000001</c:v>
                </c:pt>
                <c:pt idx="18443">
                  <c:v>12.336986900000001</c:v>
                </c:pt>
                <c:pt idx="18444">
                  <c:v>12.3400569</c:v>
                </c:pt>
                <c:pt idx="18445">
                  <c:v>12.336986900000001</c:v>
                </c:pt>
                <c:pt idx="18446">
                  <c:v>12.336986900000001</c:v>
                </c:pt>
                <c:pt idx="18447">
                  <c:v>12.333906900000001</c:v>
                </c:pt>
                <c:pt idx="18448">
                  <c:v>12.327756900000001</c:v>
                </c:pt>
                <c:pt idx="18449">
                  <c:v>12.327756900000001</c:v>
                </c:pt>
                <c:pt idx="18450">
                  <c:v>12.3308269</c:v>
                </c:pt>
                <c:pt idx="18451">
                  <c:v>12.327756900000001</c:v>
                </c:pt>
                <c:pt idx="18452">
                  <c:v>12.3308269</c:v>
                </c:pt>
                <c:pt idx="18453">
                  <c:v>12.3308269</c:v>
                </c:pt>
                <c:pt idx="18454">
                  <c:v>12.333906900000001</c:v>
                </c:pt>
                <c:pt idx="18455">
                  <c:v>12.333906900000001</c:v>
                </c:pt>
                <c:pt idx="18456">
                  <c:v>12.336986900000001</c:v>
                </c:pt>
                <c:pt idx="18457">
                  <c:v>12.3400569</c:v>
                </c:pt>
                <c:pt idx="18458">
                  <c:v>12.343136900000001</c:v>
                </c:pt>
                <c:pt idx="18459">
                  <c:v>12.343136900000001</c:v>
                </c:pt>
                <c:pt idx="18460">
                  <c:v>12.3400569</c:v>
                </c:pt>
                <c:pt idx="18461">
                  <c:v>12.3400569</c:v>
                </c:pt>
                <c:pt idx="18462">
                  <c:v>12.3400569</c:v>
                </c:pt>
                <c:pt idx="18463">
                  <c:v>12.3400569</c:v>
                </c:pt>
                <c:pt idx="18464">
                  <c:v>12.336986900000001</c:v>
                </c:pt>
                <c:pt idx="18465">
                  <c:v>12.333906900000001</c:v>
                </c:pt>
                <c:pt idx="18466">
                  <c:v>12.333906900000001</c:v>
                </c:pt>
                <c:pt idx="18467">
                  <c:v>12.333906900000001</c:v>
                </c:pt>
                <c:pt idx="18468">
                  <c:v>12.333906900000001</c:v>
                </c:pt>
                <c:pt idx="18469">
                  <c:v>12.333906900000001</c:v>
                </c:pt>
                <c:pt idx="18470">
                  <c:v>12.336986900000001</c:v>
                </c:pt>
                <c:pt idx="18471">
                  <c:v>12.3400569</c:v>
                </c:pt>
                <c:pt idx="18472">
                  <c:v>12.3400569</c:v>
                </c:pt>
                <c:pt idx="18473">
                  <c:v>12.343136900000001</c:v>
                </c:pt>
                <c:pt idx="18474">
                  <c:v>12.349286900000001</c:v>
                </c:pt>
                <c:pt idx="18475">
                  <c:v>12.3523669</c:v>
                </c:pt>
                <c:pt idx="18476">
                  <c:v>12.3523669</c:v>
                </c:pt>
                <c:pt idx="18477">
                  <c:v>12.3523669</c:v>
                </c:pt>
                <c:pt idx="18478">
                  <c:v>12.355436900000001</c:v>
                </c:pt>
                <c:pt idx="18479">
                  <c:v>12.355436900000001</c:v>
                </c:pt>
                <c:pt idx="18480">
                  <c:v>12.355436900000001</c:v>
                </c:pt>
                <c:pt idx="18481">
                  <c:v>12.355436900000001</c:v>
                </c:pt>
                <c:pt idx="18482">
                  <c:v>12.3523669</c:v>
                </c:pt>
                <c:pt idx="18483">
                  <c:v>12.3523669</c:v>
                </c:pt>
                <c:pt idx="18484">
                  <c:v>12.3523669</c:v>
                </c:pt>
                <c:pt idx="18485">
                  <c:v>12.355436900000001</c:v>
                </c:pt>
                <c:pt idx="18486">
                  <c:v>12.3585169</c:v>
                </c:pt>
                <c:pt idx="18487">
                  <c:v>12.3585169</c:v>
                </c:pt>
                <c:pt idx="18488">
                  <c:v>12.361586900000001</c:v>
                </c:pt>
                <c:pt idx="18489">
                  <c:v>12.364666900000001</c:v>
                </c:pt>
                <c:pt idx="18490">
                  <c:v>12.364666900000001</c:v>
                </c:pt>
                <c:pt idx="18491">
                  <c:v>12.367736900000001</c:v>
                </c:pt>
                <c:pt idx="18492">
                  <c:v>12.370816900000001</c:v>
                </c:pt>
                <c:pt idx="18493">
                  <c:v>12.370816900000001</c:v>
                </c:pt>
                <c:pt idx="18494">
                  <c:v>12.367736900000001</c:v>
                </c:pt>
                <c:pt idx="18495">
                  <c:v>12.364666900000001</c:v>
                </c:pt>
                <c:pt idx="18496">
                  <c:v>12.364666900000001</c:v>
                </c:pt>
                <c:pt idx="18497">
                  <c:v>12.364666900000001</c:v>
                </c:pt>
                <c:pt idx="18498">
                  <c:v>12.364666900000001</c:v>
                </c:pt>
                <c:pt idx="18499">
                  <c:v>12.361586900000001</c:v>
                </c:pt>
                <c:pt idx="18500">
                  <c:v>12.361586900000001</c:v>
                </c:pt>
                <c:pt idx="18501">
                  <c:v>12.361586900000001</c:v>
                </c:pt>
                <c:pt idx="18502">
                  <c:v>12.361586900000001</c:v>
                </c:pt>
                <c:pt idx="18503">
                  <c:v>12.364666900000001</c:v>
                </c:pt>
                <c:pt idx="18504">
                  <c:v>12.367736900000001</c:v>
                </c:pt>
                <c:pt idx="18505">
                  <c:v>12.370816900000001</c:v>
                </c:pt>
                <c:pt idx="18506">
                  <c:v>12.3738969</c:v>
                </c:pt>
                <c:pt idx="18507">
                  <c:v>12.3738969</c:v>
                </c:pt>
                <c:pt idx="18508">
                  <c:v>12.3738969</c:v>
                </c:pt>
                <c:pt idx="18509">
                  <c:v>12.3738969</c:v>
                </c:pt>
                <c:pt idx="18510">
                  <c:v>12.376966900000001</c:v>
                </c:pt>
                <c:pt idx="18511">
                  <c:v>12.376966900000001</c:v>
                </c:pt>
                <c:pt idx="18512">
                  <c:v>12.3800469</c:v>
                </c:pt>
                <c:pt idx="18513">
                  <c:v>12.376966900000001</c:v>
                </c:pt>
                <c:pt idx="18514">
                  <c:v>12.376966900000001</c:v>
                </c:pt>
                <c:pt idx="18515">
                  <c:v>12.3800469</c:v>
                </c:pt>
                <c:pt idx="18516">
                  <c:v>12.3861969</c:v>
                </c:pt>
                <c:pt idx="18517">
                  <c:v>12.389266900000001</c:v>
                </c:pt>
                <c:pt idx="18518">
                  <c:v>12.3923469</c:v>
                </c:pt>
                <c:pt idx="18519">
                  <c:v>12.3923469</c:v>
                </c:pt>
                <c:pt idx="18520">
                  <c:v>12.3923469</c:v>
                </c:pt>
                <c:pt idx="18521">
                  <c:v>12.3923469</c:v>
                </c:pt>
                <c:pt idx="18522">
                  <c:v>12.3923469</c:v>
                </c:pt>
                <c:pt idx="18523">
                  <c:v>12.3923469</c:v>
                </c:pt>
                <c:pt idx="18524">
                  <c:v>12.3923469</c:v>
                </c:pt>
                <c:pt idx="18525">
                  <c:v>12.3923469</c:v>
                </c:pt>
                <c:pt idx="18526">
                  <c:v>12.3923469</c:v>
                </c:pt>
                <c:pt idx="18527">
                  <c:v>12.3954269</c:v>
                </c:pt>
                <c:pt idx="18528">
                  <c:v>12.3984969</c:v>
                </c:pt>
                <c:pt idx="18529">
                  <c:v>12.3984969</c:v>
                </c:pt>
                <c:pt idx="18530">
                  <c:v>12.4015769</c:v>
                </c:pt>
                <c:pt idx="18531">
                  <c:v>12.404646900000001</c:v>
                </c:pt>
                <c:pt idx="18532">
                  <c:v>12.4077269</c:v>
                </c:pt>
                <c:pt idx="18533">
                  <c:v>12.410806900000001</c:v>
                </c:pt>
                <c:pt idx="18534">
                  <c:v>12.4138769</c:v>
                </c:pt>
                <c:pt idx="18535">
                  <c:v>12.4138769</c:v>
                </c:pt>
                <c:pt idx="18536">
                  <c:v>12.416956900000001</c:v>
                </c:pt>
                <c:pt idx="18537">
                  <c:v>12.416956900000001</c:v>
                </c:pt>
                <c:pt idx="18538">
                  <c:v>12.416956900000001</c:v>
                </c:pt>
                <c:pt idx="18539">
                  <c:v>12.4200269</c:v>
                </c:pt>
                <c:pt idx="18540">
                  <c:v>12.4200269</c:v>
                </c:pt>
                <c:pt idx="18541">
                  <c:v>12.416956900000001</c:v>
                </c:pt>
                <c:pt idx="18542">
                  <c:v>12.4200269</c:v>
                </c:pt>
                <c:pt idx="18543">
                  <c:v>12.416956900000001</c:v>
                </c:pt>
                <c:pt idx="18544">
                  <c:v>12.4200269</c:v>
                </c:pt>
                <c:pt idx="18545">
                  <c:v>12.4200269</c:v>
                </c:pt>
                <c:pt idx="18546">
                  <c:v>12.423106900000001</c:v>
                </c:pt>
                <c:pt idx="18547">
                  <c:v>12.423106900000001</c:v>
                </c:pt>
                <c:pt idx="18548">
                  <c:v>12.423106900000001</c:v>
                </c:pt>
                <c:pt idx="18549">
                  <c:v>12.4261769</c:v>
                </c:pt>
                <c:pt idx="18550">
                  <c:v>12.4261769</c:v>
                </c:pt>
                <c:pt idx="18551">
                  <c:v>12.4292569</c:v>
                </c:pt>
                <c:pt idx="18552">
                  <c:v>12.4292569</c:v>
                </c:pt>
                <c:pt idx="18553">
                  <c:v>12.432336900000001</c:v>
                </c:pt>
                <c:pt idx="18554">
                  <c:v>12.4354069</c:v>
                </c:pt>
                <c:pt idx="18555">
                  <c:v>12.432336900000001</c:v>
                </c:pt>
                <c:pt idx="18556">
                  <c:v>12.432336900000001</c:v>
                </c:pt>
                <c:pt idx="18557">
                  <c:v>12.4354069</c:v>
                </c:pt>
                <c:pt idx="18558">
                  <c:v>12.438486900000001</c:v>
                </c:pt>
                <c:pt idx="18559">
                  <c:v>12.438486900000001</c:v>
                </c:pt>
                <c:pt idx="18560">
                  <c:v>12.4415569</c:v>
                </c:pt>
                <c:pt idx="18561">
                  <c:v>12.438486900000001</c:v>
                </c:pt>
                <c:pt idx="18562">
                  <c:v>12.4415569</c:v>
                </c:pt>
                <c:pt idx="18563">
                  <c:v>12.438486900000001</c:v>
                </c:pt>
                <c:pt idx="18564">
                  <c:v>12.438486900000001</c:v>
                </c:pt>
                <c:pt idx="18565">
                  <c:v>12.438486900000001</c:v>
                </c:pt>
                <c:pt idx="18566">
                  <c:v>12.438486900000001</c:v>
                </c:pt>
                <c:pt idx="18567">
                  <c:v>12.4354069</c:v>
                </c:pt>
                <c:pt idx="18568">
                  <c:v>12.438486900000001</c:v>
                </c:pt>
                <c:pt idx="18569">
                  <c:v>12.438486900000001</c:v>
                </c:pt>
                <c:pt idx="18570">
                  <c:v>12.438486900000001</c:v>
                </c:pt>
                <c:pt idx="18571">
                  <c:v>12.4354069</c:v>
                </c:pt>
                <c:pt idx="18572">
                  <c:v>12.438486900000001</c:v>
                </c:pt>
                <c:pt idx="18573">
                  <c:v>12.4415569</c:v>
                </c:pt>
                <c:pt idx="18574">
                  <c:v>12.444636900000001</c:v>
                </c:pt>
                <c:pt idx="18575">
                  <c:v>12.4477069</c:v>
                </c:pt>
                <c:pt idx="18576">
                  <c:v>12.4477069</c:v>
                </c:pt>
                <c:pt idx="18577">
                  <c:v>12.450786900000001</c:v>
                </c:pt>
                <c:pt idx="18578">
                  <c:v>12.453866900000001</c:v>
                </c:pt>
                <c:pt idx="18579">
                  <c:v>12.453866900000001</c:v>
                </c:pt>
                <c:pt idx="18580">
                  <c:v>12.450786900000001</c:v>
                </c:pt>
                <c:pt idx="18581">
                  <c:v>12.453866900000001</c:v>
                </c:pt>
                <c:pt idx="18582">
                  <c:v>12.453866900000001</c:v>
                </c:pt>
                <c:pt idx="18583">
                  <c:v>12.453866900000001</c:v>
                </c:pt>
                <c:pt idx="18584">
                  <c:v>12.453866900000001</c:v>
                </c:pt>
                <c:pt idx="18585">
                  <c:v>12.456936900000001</c:v>
                </c:pt>
                <c:pt idx="18586">
                  <c:v>12.460016900000001</c:v>
                </c:pt>
                <c:pt idx="18587">
                  <c:v>12.4630869</c:v>
                </c:pt>
                <c:pt idx="18588">
                  <c:v>12.466166900000001</c:v>
                </c:pt>
                <c:pt idx="18589">
                  <c:v>12.466166900000001</c:v>
                </c:pt>
                <c:pt idx="18590">
                  <c:v>12.466166900000001</c:v>
                </c:pt>
                <c:pt idx="18591">
                  <c:v>12.4692469</c:v>
                </c:pt>
                <c:pt idx="18592">
                  <c:v>12.472316900000001</c:v>
                </c:pt>
                <c:pt idx="18593">
                  <c:v>12.472316900000001</c:v>
                </c:pt>
                <c:pt idx="18594">
                  <c:v>12.472316900000001</c:v>
                </c:pt>
                <c:pt idx="18595">
                  <c:v>12.472316900000001</c:v>
                </c:pt>
                <c:pt idx="18596">
                  <c:v>12.4753969</c:v>
                </c:pt>
                <c:pt idx="18597">
                  <c:v>12.478466900000001</c:v>
                </c:pt>
                <c:pt idx="18598">
                  <c:v>12.4815469</c:v>
                </c:pt>
                <c:pt idx="18599">
                  <c:v>12.484616900000001</c:v>
                </c:pt>
                <c:pt idx="18600">
                  <c:v>12.484616900000001</c:v>
                </c:pt>
                <c:pt idx="18601">
                  <c:v>12.484616900000001</c:v>
                </c:pt>
                <c:pt idx="18602">
                  <c:v>12.487696900000001</c:v>
                </c:pt>
                <c:pt idx="18603">
                  <c:v>12.4907769</c:v>
                </c:pt>
                <c:pt idx="18604">
                  <c:v>12.493846900000001</c:v>
                </c:pt>
                <c:pt idx="18605">
                  <c:v>12.4969269</c:v>
                </c:pt>
                <c:pt idx="18606">
                  <c:v>12.4969269</c:v>
                </c:pt>
                <c:pt idx="18607">
                  <c:v>12.499996900000001</c:v>
                </c:pt>
                <c:pt idx="18608">
                  <c:v>12.499996900000001</c:v>
                </c:pt>
                <c:pt idx="18609">
                  <c:v>12.5030769</c:v>
                </c:pt>
                <c:pt idx="18610">
                  <c:v>12.5030769</c:v>
                </c:pt>
                <c:pt idx="18611">
                  <c:v>12.506156900000001</c:v>
                </c:pt>
                <c:pt idx="18612">
                  <c:v>12.5092269</c:v>
                </c:pt>
                <c:pt idx="18613">
                  <c:v>12.5092269</c:v>
                </c:pt>
                <c:pt idx="18614">
                  <c:v>12.5092269</c:v>
                </c:pt>
                <c:pt idx="18615">
                  <c:v>12.5092269</c:v>
                </c:pt>
                <c:pt idx="18616">
                  <c:v>12.5092269</c:v>
                </c:pt>
                <c:pt idx="18617">
                  <c:v>12.5123069</c:v>
                </c:pt>
                <c:pt idx="18618">
                  <c:v>12.5123069</c:v>
                </c:pt>
                <c:pt idx="18619">
                  <c:v>12.5123069</c:v>
                </c:pt>
                <c:pt idx="18620">
                  <c:v>12.5153769</c:v>
                </c:pt>
                <c:pt idx="18621">
                  <c:v>12.5153769</c:v>
                </c:pt>
                <c:pt idx="18622">
                  <c:v>12.5184569</c:v>
                </c:pt>
                <c:pt idx="18623">
                  <c:v>12.5184569</c:v>
                </c:pt>
                <c:pt idx="18624">
                  <c:v>12.521526900000001</c:v>
                </c:pt>
                <c:pt idx="18625">
                  <c:v>12.521526900000001</c:v>
                </c:pt>
                <c:pt idx="18626">
                  <c:v>12.5246069</c:v>
                </c:pt>
                <c:pt idx="18627">
                  <c:v>12.527686900000001</c:v>
                </c:pt>
                <c:pt idx="18628">
                  <c:v>12.527686900000001</c:v>
                </c:pt>
                <c:pt idx="18629">
                  <c:v>12.527686900000001</c:v>
                </c:pt>
                <c:pt idx="18630">
                  <c:v>12.527686900000001</c:v>
                </c:pt>
                <c:pt idx="18631">
                  <c:v>12.527686900000001</c:v>
                </c:pt>
                <c:pt idx="18632">
                  <c:v>12.527686900000001</c:v>
                </c:pt>
                <c:pt idx="18633">
                  <c:v>12.5307569</c:v>
                </c:pt>
                <c:pt idx="18634">
                  <c:v>12.533836900000001</c:v>
                </c:pt>
                <c:pt idx="18635">
                  <c:v>12.5307569</c:v>
                </c:pt>
                <c:pt idx="18636">
                  <c:v>12.533836900000001</c:v>
                </c:pt>
                <c:pt idx="18637">
                  <c:v>12.5369069</c:v>
                </c:pt>
                <c:pt idx="18638">
                  <c:v>12.5369069</c:v>
                </c:pt>
                <c:pt idx="18639">
                  <c:v>12.5369069</c:v>
                </c:pt>
                <c:pt idx="18640">
                  <c:v>12.5369069</c:v>
                </c:pt>
                <c:pt idx="18641">
                  <c:v>12.539986900000001</c:v>
                </c:pt>
                <c:pt idx="18642">
                  <c:v>12.539986900000001</c:v>
                </c:pt>
                <c:pt idx="18643">
                  <c:v>12.539986900000001</c:v>
                </c:pt>
                <c:pt idx="18644">
                  <c:v>12.539986900000001</c:v>
                </c:pt>
                <c:pt idx="18645">
                  <c:v>12.539986900000001</c:v>
                </c:pt>
                <c:pt idx="18646">
                  <c:v>12.539986900000001</c:v>
                </c:pt>
                <c:pt idx="18647">
                  <c:v>12.539986900000001</c:v>
                </c:pt>
                <c:pt idx="18648">
                  <c:v>12.539986900000001</c:v>
                </c:pt>
                <c:pt idx="18649">
                  <c:v>12.539986900000001</c:v>
                </c:pt>
                <c:pt idx="18650">
                  <c:v>12.539986900000001</c:v>
                </c:pt>
                <c:pt idx="18651">
                  <c:v>12.5430569</c:v>
                </c:pt>
                <c:pt idx="18652">
                  <c:v>12.539986900000001</c:v>
                </c:pt>
                <c:pt idx="18653">
                  <c:v>12.539986900000001</c:v>
                </c:pt>
                <c:pt idx="18654">
                  <c:v>12.539986900000001</c:v>
                </c:pt>
                <c:pt idx="18655">
                  <c:v>12.539986900000001</c:v>
                </c:pt>
                <c:pt idx="18656">
                  <c:v>12.539986900000001</c:v>
                </c:pt>
                <c:pt idx="18657">
                  <c:v>12.5430569</c:v>
                </c:pt>
                <c:pt idx="18658">
                  <c:v>12.5461369</c:v>
                </c:pt>
                <c:pt idx="18659">
                  <c:v>12.5461369</c:v>
                </c:pt>
                <c:pt idx="18660">
                  <c:v>12.549216900000001</c:v>
                </c:pt>
                <c:pt idx="18661">
                  <c:v>12.549216900000001</c:v>
                </c:pt>
                <c:pt idx="18662">
                  <c:v>12.5461369</c:v>
                </c:pt>
                <c:pt idx="18663">
                  <c:v>12.5461369</c:v>
                </c:pt>
                <c:pt idx="18664">
                  <c:v>12.5461369</c:v>
                </c:pt>
                <c:pt idx="18665">
                  <c:v>12.5461369</c:v>
                </c:pt>
                <c:pt idx="18666">
                  <c:v>12.549216900000001</c:v>
                </c:pt>
                <c:pt idx="18667">
                  <c:v>12.549216900000001</c:v>
                </c:pt>
                <c:pt idx="18668">
                  <c:v>12.5461369</c:v>
                </c:pt>
                <c:pt idx="18669">
                  <c:v>12.5461369</c:v>
                </c:pt>
                <c:pt idx="18670">
                  <c:v>12.5461369</c:v>
                </c:pt>
                <c:pt idx="18671">
                  <c:v>12.5461369</c:v>
                </c:pt>
                <c:pt idx="18672">
                  <c:v>12.5461369</c:v>
                </c:pt>
                <c:pt idx="18673">
                  <c:v>12.549216900000001</c:v>
                </c:pt>
                <c:pt idx="18674">
                  <c:v>12.5522869</c:v>
                </c:pt>
                <c:pt idx="18675">
                  <c:v>12.5522869</c:v>
                </c:pt>
                <c:pt idx="18676">
                  <c:v>12.5522869</c:v>
                </c:pt>
                <c:pt idx="18677">
                  <c:v>12.5522869</c:v>
                </c:pt>
                <c:pt idx="18678">
                  <c:v>12.5522869</c:v>
                </c:pt>
                <c:pt idx="18679">
                  <c:v>12.555366900000001</c:v>
                </c:pt>
                <c:pt idx="18680">
                  <c:v>12.555366900000001</c:v>
                </c:pt>
                <c:pt idx="18681">
                  <c:v>12.5522869</c:v>
                </c:pt>
                <c:pt idx="18682">
                  <c:v>12.5522869</c:v>
                </c:pt>
                <c:pt idx="18683">
                  <c:v>12.555366900000001</c:v>
                </c:pt>
                <c:pt idx="18684">
                  <c:v>12.555366900000001</c:v>
                </c:pt>
                <c:pt idx="18685">
                  <c:v>12.5522869</c:v>
                </c:pt>
                <c:pt idx="18686">
                  <c:v>12.555366900000001</c:v>
                </c:pt>
                <c:pt idx="18687">
                  <c:v>12.5522869</c:v>
                </c:pt>
                <c:pt idx="18688">
                  <c:v>12.555366900000001</c:v>
                </c:pt>
                <c:pt idx="18689">
                  <c:v>12.5584369</c:v>
                </c:pt>
                <c:pt idx="18690">
                  <c:v>12.5584369</c:v>
                </c:pt>
                <c:pt idx="18691">
                  <c:v>12.5584369</c:v>
                </c:pt>
                <c:pt idx="18692">
                  <c:v>12.5584369</c:v>
                </c:pt>
                <c:pt idx="18693">
                  <c:v>12.561516900000001</c:v>
                </c:pt>
                <c:pt idx="18694">
                  <c:v>12.561516900000001</c:v>
                </c:pt>
                <c:pt idx="18695">
                  <c:v>12.561516900000001</c:v>
                </c:pt>
                <c:pt idx="18696">
                  <c:v>12.5584369</c:v>
                </c:pt>
                <c:pt idx="18697">
                  <c:v>12.5584369</c:v>
                </c:pt>
                <c:pt idx="18698">
                  <c:v>12.561516900000001</c:v>
                </c:pt>
                <c:pt idx="18699">
                  <c:v>12.5645869</c:v>
                </c:pt>
                <c:pt idx="18700">
                  <c:v>12.561516900000001</c:v>
                </c:pt>
                <c:pt idx="18701">
                  <c:v>12.5645869</c:v>
                </c:pt>
                <c:pt idx="18702">
                  <c:v>12.5645869</c:v>
                </c:pt>
                <c:pt idx="18703">
                  <c:v>12.5645869</c:v>
                </c:pt>
                <c:pt idx="18704">
                  <c:v>12.567666900000001</c:v>
                </c:pt>
                <c:pt idx="18705">
                  <c:v>12.567666900000001</c:v>
                </c:pt>
                <c:pt idx="18706">
                  <c:v>12.567666900000001</c:v>
                </c:pt>
                <c:pt idx="18707">
                  <c:v>12.5707469</c:v>
                </c:pt>
                <c:pt idx="18708">
                  <c:v>12.5707469</c:v>
                </c:pt>
                <c:pt idx="18709">
                  <c:v>12.573816900000001</c:v>
                </c:pt>
                <c:pt idx="18710">
                  <c:v>12.576896900000001</c:v>
                </c:pt>
                <c:pt idx="18711">
                  <c:v>12.579966900000001</c:v>
                </c:pt>
                <c:pt idx="18712">
                  <c:v>12.579966900000001</c:v>
                </c:pt>
                <c:pt idx="18713">
                  <c:v>12.583046900000001</c:v>
                </c:pt>
                <c:pt idx="18714">
                  <c:v>12.583046900000001</c:v>
                </c:pt>
                <c:pt idx="18715">
                  <c:v>12.583046900000001</c:v>
                </c:pt>
                <c:pt idx="18716">
                  <c:v>12.5861169</c:v>
                </c:pt>
                <c:pt idx="18717">
                  <c:v>12.589196900000001</c:v>
                </c:pt>
                <c:pt idx="18718">
                  <c:v>12.589196900000001</c:v>
                </c:pt>
                <c:pt idx="18719">
                  <c:v>12.589196900000001</c:v>
                </c:pt>
                <c:pt idx="18720">
                  <c:v>12.5922769</c:v>
                </c:pt>
                <c:pt idx="18721">
                  <c:v>12.5922769</c:v>
                </c:pt>
                <c:pt idx="18722">
                  <c:v>12.5922769</c:v>
                </c:pt>
                <c:pt idx="18723">
                  <c:v>12.5922769</c:v>
                </c:pt>
                <c:pt idx="18724">
                  <c:v>12.5922769</c:v>
                </c:pt>
                <c:pt idx="18725">
                  <c:v>12.589196900000001</c:v>
                </c:pt>
                <c:pt idx="18726">
                  <c:v>12.5922769</c:v>
                </c:pt>
                <c:pt idx="18727">
                  <c:v>12.5922769</c:v>
                </c:pt>
                <c:pt idx="18728">
                  <c:v>12.589196900000001</c:v>
                </c:pt>
                <c:pt idx="18729">
                  <c:v>12.5861169</c:v>
                </c:pt>
                <c:pt idx="18730">
                  <c:v>12.5861169</c:v>
                </c:pt>
                <c:pt idx="18731">
                  <c:v>12.5861169</c:v>
                </c:pt>
                <c:pt idx="18732">
                  <c:v>12.5861169</c:v>
                </c:pt>
                <c:pt idx="18733">
                  <c:v>12.583046900000001</c:v>
                </c:pt>
                <c:pt idx="18734">
                  <c:v>12.583046900000001</c:v>
                </c:pt>
                <c:pt idx="18735">
                  <c:v>12.583046900000001</c:v>
                </c:pt>
                <c:pt idx="18736">
                  <c:v>12.583046900000001</c:v>
                </c:pt>
                <c:pt idx="18737">
                  <c:v>12.583046900000001</c:v>
                </c:pt>
                <c:pt idx="18738">
                  <c:v>12.5861169</c:v>
                </c:pt>
                <c:pt idx="18739">
                  <c:v>12.5861169</c:v>
                </c:pt>
                <c:pt idx="18740">
                  <c:v>12.5861169</c:v>
                </c:pt>
                <c:pt idx="18741">
                  <c:v>12.5861169</c:v>
                </c:pt>
                <c:pt idx="18742">
                  <c:v>12.5861169</c:v>
                </c:pt>
                <c:pt idx="18743">
                  <c:v>12.589196900000001</c:v>
                </c:pt>
                <c:pt idx="18744">
                  <c:v>12.5922769</c:v>
                </c:pt>
                <c:pt idx="18745">
                  <c:v>12.589196900000001</c:v>
                </c:pt>
                <c:pt idx="18746">
                  <c:v>12.5922769</c:v>
                </c:pt>
                <c:pt idx="18747">
                  <c:v>12.5922769</c:v>
                </c:pt>
                <c:pt idx="18748">
                  <c:v>12.595346900000001</c:v>
                </c:pt>
                <c:pt idx="18749">
                  <c:v>12.595346900000001</c:v>
                </c:pt>
                <c:pt idx="18750">
                  <c:v>12.595346900000001</c:v>
                </c:pt>
                <c:pt idx="18751">
                  <c:v>12.5984269</c:v>
                </c:pt>
                <c:pt idx="18752">
                  <c:v>12.601496900000001</c:v>
                </c:pt>
                <c:pt idx="18753">
                  <c:v>12.6045769</c:v>
                </c:pt>
                <c:pt idx="18754">
                  <c:v>12.6045769</c:v>
                </c:pt>
                <c:pt idx="18755">
                  <c:v>12.6045769</c:v>
                </c:pt>
                <c:pt idx="18756">
                  <c:v>12.6076569</c:v>
                </c:pt>
                <c:pt idx="18757">
                  <c:v>12.6076569</c:v>
                </c:pt>
                <c:pt idx="18758">
                  <c:v>12.6045769</c:v>
                </c:pt>
                <c:pt idx="18759">
                  <c:v>12.601496900000001</c:v>
                </c:pt>
                <c:pt idx="18760">
                  <c:v>12.601496900000001</c:v>
                </c:pt>
                <c:pt idx="18761">
                  <c:v>12.6045769</c:v>
                </c:pt>
                <c:pt idx="18762">
                  <c:v>12.6045769</c:v>
                </c:pt>
                <c:pt idx="18763">
                  <c:v>12.6045769</c:v>
                </c:pt>
                <c:pt idx="18764">
                  <c:v>12.6045769</c:v>
                </c:pt>
                <c:pt idx="18765">
                  <c:v>12.601496900000001</c:v>
                </c:pt>
                <c:pt idx="18766">
                  <c:v>12.601496900000001</c:v>
                </c:pt>
                <c:pt idx="18767">
                  <c:v>12.601496900000001</c:v>
                </c:pt>
                <c:pt idx="18768">
                  <c:v>12.601496900000001</c:v>
                </c:pt>
                <c:pt idx="18769">
                  <c:v>12.6045769</c:v>
                </c:pt>
                <c:pt idx="18770">
                  <c:v>12.6045769</c:v>
                </c:pt>
                <c:pt idx="18771">
                  <c:v>12.6045769</c:v>
                </c:pt>
                <c:pt idx="18772">
                  <c:v>12.6045769</c:v>
                </c:pt>
                <c:pt idx="18773">
                  <c:v>12.6045769</c:v>
                </c:pt>
                <c:pt idx="18774">
                  <c:v>12.6045769</c:v>
                </c:pt>
                <c:pt idx="18775">
                  <c:v>12.6076569</c:v>
                </c:pt>
                <c:pt idx="18776">
                  <c:v>12.6076569</c:v>
                </c:pt>
                <c:pt idx="18777">
                  <c:v>12.6076569</c:v>
                </c:pt>
                <c:pt idx="18778">
                  <c:v>12.6076569</c:v>
                </c:pt>
                <c:pt idx="18779">
                  <c:v>12.6076569</c:v>
                </c:pt>
                <c:pt idx="18780">
                  <c:v>12.6076569</c:v>
                </c:pt>
                <c:pt idx="18781">
                  <c:v>12.6076569</c:v>
                </c:pt>
                <c:pt idx="18782">
                  <c:v>12.6076569</c:v>
                </c:pt>
                <c:pt idx="18783">
                  <c:v>12.6076569</c:v>
                </c:pt>
                <c:pt idx="18784">
                  <c:v>12.6076569</c:v>
                </c:pt>
                <c:pt idx="18785">
                  <c:v>12.610726900000001</c:v>
                </c:pt>
                <c:pt idx="18786">
                  <c:v>12.610726900000001</c:v>
                </c:pt>
                <c:pt idx="18787">
                  <c:v>12.610726900000001</c:v>
                </c:pt>
                <c:pt idx="18788">
                  <c:v>12.610726900000001</c:v>
                </c:pt>
                <c:pt idx="18789">
                  <c:v>12.610726900000001</c:v>
                </c:pt>
                <c:pt idx="18790">
                  <c:v>12.610726900000001</c:v>
                </c:pt>
                <c:pt idx="18791">
                  <c:v>12.610726900000001</c:v>
                </c:pt>
                <c:pt idx="18792">
                  <c:v>12.610726900000001</c:v>
                </c:pt>
                <c:pt idx="18793">
                  <c:v>12.610726900000001</c:v>
                </c:pt>
                <c:pt idx="18794">
                  <c:v>12.610726900000001</c:v>
                </c:pt>
                <c:pt idx="18795">
                  <c:v>12.610726900000001</c:v>
                </c:pt>
                <c:pt idx="18796">
                  <c:v>12.610726900000001</c:v>
                </c:pt>
                <c:pt idx="18797">
                  <c:v>12.610726900000001</c:v>
                </c:pt>
                <c:pt idx="18798">
                  <c:v>12.6076569</c:v>
                </c:pt>
                <c:pt idx="18799">
                  <c:v>12.610726900000001</c:v>
                </c:pt>
                <c:pt idx="18800">
                  <c:v>12.610726900000001</c:v>
                </c:pt>
                <c:pt idx="18801">
                  <c:v>12.6138069</c:v>
                </c:pt>
                <c:pt idx="18802">
                  <c:v>12.6138069</c:v>
                </c:pt>
                <c:pt idx="18803">
                  <c:v>12.6138069</c:v>
                </c:pt>
                <c:pt idx="18804">
                  <c:v>12.6138069</c:v>
                </c:pt>
                <c:pt idx="18805">
                  <c:v>12.6138069</c:v>
                </c:pt>
                <c:pt idx="18806">
                  <c:v>12.6138069</c:v>
                </c:pt>
                <c:pt idx="18807">
                  <c:v>12.6138069</c:v>
                </c:pt>
                <c:pt idx="18808">
                  <c:v>12.616876900000001</c:v>
                </c:pt>
                <c:pt idx="18809">
                  <c:v>12.616876900000001</c:v>
                </c:pt>
                <c:pt idx="18810">
                  <c:v>12.616876900000001</c:v>
                </c:pt>
                <c:pt idx="18811">
                  <c:v>12.616876900000001</c:v>
                </c:pt>
                <c:pt idx="18812">
                  <c:v>12.6199569</c:v>
                </c:pt>
                <c:pt idx="18813">
                  <c:v>12.6199569</c:v>
                </c:pt>
                <c:pt idx="18814">
                  <c:v>12.6199569</c:v>
                </c:pt>
                <c:pt idx="18815">
                  <c:v>12.6199569</c:v>
                </c:pt>
                <c:pt idx="18816">
                  <c:v>12.6199569</c:v>
                </c:pt>
                <c:pt idx="18817">
                  <c:v>12.623026900000001</c:v>
                </c:pt>
                <c:pt idx="18818">
                  <c:v>12.623026900000001</c:v>
                </c:pt>
                <c:pt idx="18819">
                  <c:v>12.6261069</c:v>
                </c:pt>
                <c:pt idx="18820">
                  <c:v>12.6261069</c:v>
                </c:pt>
                <c:pt idx="18821">
                  <c:v>12.6261069</c:v>
                </c:pt>
                <c:pt idx="18822">
                  <c:v>12.629186900000001</c:v>
                </c:pt>
                <c:pt idx="18823">
                  <c:v>12.6322569</c:v>
                </c:pt>
                <c:pt idx="18824">
                  <c:v>12.6322569</c:v>
                </c:pt>
                <c:pt idx="18825">
                  <c:v>12.6322569</c:v>
                </c:pt>
                <c:pt idx="18826">
                  <c:v>12.6322569</c:v>
                </c:pt>
                <c:pt idx="18827">
                  <c:v>12.6353369</c:v>
                </c:pt>
                <c:pt idx="18828">
                  <c:v>12.6353369</c:v>
                </c:pt>
                <c:pt idx="18829">
                  <c:v>12.6353369</c:v>
                </c:pt>
                <c:pt idx="18830">
                  <c:v>12.6353369</c:v>
                </c:pt>
                <c:pt idx="18831">
                  <c:v>12.6353369</c:v>
                </c:pt>
                <c:pt idx="18832">
                  <c:v>12.6322569</c:v>
                </c:pt>
                <c:pt idx="18833">
                  <c:v>12.629186900000001</c:v>
                </c:pt>
                <c:pt idx="18834">
                  <c:v>12.6261069</c:v>
                </c:pt>
                <c:pt idx="18835">
                  <c:v>12.6261069</c:v>
                </c:pt>
                <c:pt idx="18836">
                  <c:v>12.6322569</c:v>
                </c:pt>
                <c:pt idx="18837">
                  <c:v>12.629186900000001</c:v>
                </c:pt>
                <c:pt idx="18838">
                  <c:v>12.629186900000001</c:v>
                </c:pt>
                <c:pt idx="18839">
                  <c:v>12.6322569</c:v>
                </c:pt>
                <c:pt idx="18840">
                  <c:v>12.6322569</c:v>
                </c:pt>
                <c:pt idx="18841">
                  <c:v>12.6322569</c:v>
                </c:pt>
                <c:pt idx="18842">
                  <c:v>12.6322569</c:v>
                </c:pt>
                <c:pt idx="18843">
                  <c:v>12.6322569</c:v>
                </c:pt>
                <c:pt idx="18844">
                  <c:v>12.6322569</c:v>
                </c:pt>
                <c:pt idx="18845">
                  <c:v>12.6322569</c:v>
                </c:pt>
                <c:pt idx="18846">
                  <c:v>12.6322569</c:v>
                </c:pt>
                <c:pt idx="18847">
                  <c:v>12.6322569</c:v>
                </c:pt>
                <c:pt idx="18848">
                  <c:v>12.6322569</c:v>
                </c:pt>
                <c:pt idx="18849">
                  <c:v>12.6353369</c:v>
                </c:pt>
                <c:pt idx="18850">
                  <c:v>12.6322569</c:v>
                </c:pt>
                <c:pt idx="18851">
                  <c:v>12.6322569</c:v>
                </c:pt>
                <c:pt idx="18852">
                  <c:v>12.6322569</c:v>
                </c:pt>
                <c:pt idx="18853">
                  <c:v>12.6322569</c:v>
                </c:pt>
                <c:pt idx="18854">
                  <c:v>12.6322569</c:v>
                </c:pt>
                <c:pt idx="18855">
                  <c:v>12.6322569</c:v>
                </c:pt>
                <c:pt idx="18856">
                  <c:v>12.6353369</c:v>
                </c:pt>
                <c:pt idx="18857">
                  <c:v>12.6384069</c:v>
                </c:pt>
                <c:pt idx="18858">
                  <c:v>12.6384069</c:v>
                </c:pt>
                <c:pt idx="18859">
                  <c:v>12.6384069</c:v>
                </c:pt>
                <c:pt idx="18860">
                  <c:v>12.6384069</c:v>
                </c:pt>
                <c:pt idx="18861">
                  <c:v>12.6384069</c:v>
                </c:pt>
                <c:pt idx="18862">
                  <c:v>12.6384069</c:v>
                </c:pt>
                <c:pt idx="18863">
                  <c:v>12.6384069</c:v>
                </c:pt>
                <c:pt idx="18864">
                  <c:v>12.6384069</c:v>
                </c:pt>
                <c:pt idx="18865">
                  <c:v>12.6384069</c:v>
                </c:pt>
                <c:pt idx="18866">
                  <c:v>12.6414869</c:v>
                </c:pt>
                <c:pt idx="18867">
                  <c:v>12.6414869</c:v>
                </c:pt>
                <c:pt idx="18868">
                  <c:v>12.6414869</c:v>
                </c:pt>
                <c:pt idx="18869">
                  <c:v>12.6414869</c:v>
                </c:pt>
                <c:pt idx="18870">
                  <c:v>12.6414869</c:v>
                </c:pt>
                <c:pt idx="18871">
                  <c:v>12.6384069</c:v>
                </c:pt>
                <c:pt idx="18872">
                  <c:v>12.6384069</c:v>
                </c:pt>
                <c:pt idx="18873">
                  <c:v>12.6384069</c:v>
                </c:pt>
                <c:pt idx="18874">
                  <c:v>12.6384069</c:v>
                </c:pt>
                <c:pt idx="18875">
                  <c:v>12.6384069</c:v>
                </c:pt>
                <c:pt idx="18876">
                  <c:v>12.6384069</c:v>
                </c:pt>
                <c:pt idx="18877">
                  <c:v>12.6384069</c:v>
                </c:pt>
                <c:pt idx="18878">
                  <c:v>12.6384069</c:v>
                </c:pt>
                <c:pt idx="18879">
                  <c:v>12.6384069</c:v>
                </c:pt>
                <c:pt idx="18880">
                  <c:v>12.6384069</c:v>
                </c:pt>
                <c:pt idx="18881">
                  <c:v>12.6414869</c:v>
                </c:pt>
                <c:pt idx="18882">
                  <c:v>12.6414869</c:v>
                </c:pt>
                <c:pt idx="18883">
                  <c:v>12.6414869</c:v>
                </c:pt>
                <c:pt idx="18884">
                  <c:v>12.6414869</c:v>
                </c:pt>
                <c:pt idx="18885">
                  <c:v>12.6414869</c:v>
                </c:pt>
                <c:pt idx="18886">
                  <c:v>12.644556900000001</c:v>
                </c:pt>
                <c:pt idx="18887">
                  <c:v>12.644556900000001</c:v>
                </c:pt>
                <c:pt idx="18888">
                  <c:v>12.644556900000001</c:v>
                </c:pt>
                <c:pt idx="18889">
                  <c:v>12.644556900000001</c:v>
                </c:pt>
                <c:pt idx="18890">
                  <c:v>12.644556900000001</c:v>
                </c:pt>
                <c:pt idx="18891">
                  <c:v>12.6476369</c:v>
                </c:pt>
                <c:pt idx="18892">
                  <c:v>12.6476369</c:v>
                </c:pt>
                <c:pt idx="18893">
                  <c:v>12.6476369</c:v>
                </c:pt>
                <c:pt idx="18894">
                  <c:v>12.6476369</c:v>
                </c:pt>
                <c:pt idx="18895">
                  <c:v>12.644556900000001</c:v>
                </c:pt>
                <c:pt idx="18896">
                  <c:v>12.644556900000001</c:v>
                </c:pt>
                <c:pt idx="18897">
                  <c:v>12.644556900000001</c:v>
                </c:pt>
                <c:pt idx="18898">
                  <c:v>12.644556900000001</c:v>
                </c:pt>
                <c:pt idx="18899">
                  <c:v>12.6476369</c:v>
                </c:pt>
                <c:pt idx="18900">
                  <c:v>12.6476369</c:v>
                </c:pt>
                <c:pt idx="18901">
                  <c:v>12.6476369</c:v>
                </c:pt>
                <c:pt idx="18902">
                  <c:v>12.650716900000001</c:v>
                </c:pt>
                <c:pt idx="18903">
                  <c:v>12.650716900000001</c:v>
                </c:pt>
                <c:pt idx="18904">
                  <c:v>12.650716900000001</c:v>
                </c:pt>
                <c:pt idx="18905">
                  <c:v>12.650716900000001</c:v>
                </c:pt>
                <c:pt idx="18906">
                  <c:v>12.650716900000001</c:v>
                </c:pt>
                <c:pt idx="18907">
                  <c:v>12.650716900000001</c:v>
                </c:pt>
                <c:pt idx="18908">
                  <c:v>12.6537869</c:v>
                </c:pt>
                <c:pt idx="18909">
                  <c:v>12.6537869</c:v>
                </c:pt>
                <c:pt idx="18910">
                  <c:v>12.6537869</c:v>
                </c:pt>
                <c:pt idx="18911">
                  <c:v>12.6537869</c:v>
                </c:pt>
                <c:pt idx="18912">
                  <c:v>12.6537869</c:v>
                </c:pt>
                <c:pt idx="18913">
                  <c:v>12.6537869</c:v>
                </c:pt>
                <c:pt idx="18914">
                  <c:v>12.6537869</c:v>
                </c:pt>
                <c:pt idx="18915">
                  <c:v>12.6537869</c:v>
                </c:pt>
                <c:pt idx="18916">
                  <c:v>12.6537869</c:v>
                </c:pt>
                <c:pt idx="18917">
                  <c:v>12.6537869</c:v>
                </c:pt>
                <c:pt idx="18918">
                  <c:v>12.656866900000001</c:v>
                </c:pt>
                <c:pt idx="18919">
                  <c:v>12.656866900000001</c:v>
                </c:pt>
                <c:pt idx="18920">
                  <c:v>12.656866900000001</c:v>
                </c:pt>
                <c:pt idx="18921">
                  <c:v>12.656866900000001</c:v>
                </c:pt>
                <c:pt idx="18922">
                  <c:v>12.6537869</c:v>
                </c:pt>
                <c:pt idx="18923">
                  <c:v>12.6537869</c:v>
                </c:pt>
                <c:pt idx="18924">
                  <c:v>12.656866900000001</c:v>
                </c:pt>
                <c:pt idx="18925">
                  <c:v>12.656866900000001</c:v>
                </c:pt>
                <c:pt idx="18926">
                  <c:v>12.6537869</c:v>
                </c:pt>
                <c:pt idx="18927">
                  <c:v>12.6537869</c:v>
                </c:pt>
                <c:pt idx="18928">
                  <c:v>12.6537869</c:v>
                </c:pt>
                <c:pt idx="18929">
                  <c:v>12.6537869</c:v>
                </c:pt>
                <c:pt idx="18930">
                  <c:v>12.6537869</c:v>
                </c:pt>
                <c:pt idx="18931">
                  <c:v>12.6537869</c:v>
                </c:pt>
                <c:pt idx="18932">
                  <c:v>12.6537869</c:v>
                </c:pt>
                <c:pt idx="18933">
                  <c:v>12.6537869</c:v>
                </c:pt>
                <c:pt idx="18934">
                  <c:v>12.6537869</c:v>
                </c:pt>
                <c:pt idx="18935">
                  <c:v>12.6537869</c:v>
                </c:pt>
                <c:pt idx="18936">
                  <c:v>12.6537869</c:v>
                </c:pt>
                <c:pt idx="18937">
                  <c:v>12.656866900000001</c:v>
                </c:pt>
                <c:pt idx="18938">
                  <c:v>12.656866900000001</c:v>
                </c:pt>
                <c:pt idx="18939">
                  <c:v>12.656866900000001</c:v>
                </c:pt>
                <c:pt idx="18940">
                  <c:v>12.656866900000001</c:v>
                </c:pt>
                <c:pt idx="18941">
                  <c:v>12.6599369</c:v>
                </c:pt>
                <c:pt idx="18942">
                  <c:v>12.6599369</c:v>
                </c:pt>
                <c:pt idx="18943">
                  <c:v>12.663016900000001</c:v>
                </c:pt>
                <c:pt idx="18944">
                  <c:v>12.663016900000001</c:v>
                </c:pt>
                <c:pt idx="18945">
                  <c:v>12.663016900000001</c:v>
                </c:pt>
                <c:pt idx="18946">
                  <c:v>12.663016900000001</c:v>
                </c:pt>
                <c:pt idx="18947">
                  <c:v>12.663016900000001</c:v>
                </c:pt>
                <c:pt idx="18948">
                  <c:v>12.663016900000001</c:v>
                </c:pt>
                <c:pt idx="18949">
                  <c:v>12.663016900000001</c:v>
                </c:pt>
                <c:pt idx="18950">
                  <c:v>12.663016900000001</c:v>
                </c:pt>
                <c:pt idx="18951">
                  <c:v>12.663016900000001</c:v>
                </c:pt>
                <c:pt idx="18952">
                  <c:v>12.666096900000001</c:v>
                </c:pt>
                <c:pt idx="18953">
                  <c:v>12.666096900000001</c:v>
                </c:pt>
                <c:pt idx="18954">
                  <c:v>12.666096900000001</c:v>
                </c:pt>
                <c:pt idx="18955">
                  <c:v>12.666096900000001</c:v>
                </c:pt>
                <c:pt idx="18956">
                  <c:v>12.6691669</c:v>
                </c:pt>
                <c:pt idx="18957">
                  <c:v>12.6691669</c:v>
                </c:pt>
                <c:pt idx="18958">
                  <c:v>12.6691669</c:v>
                </c:pt>
                <c:pt idx="18959">
                  <c:v>12.6691669</c:v>
                </c:pt>
                <c:pt idx="18960">
                  <c:v>12.6691669</c:v>
                </c:pt>
                <c:pt idx="18961">
                  <c:v>12.6691669</c:v>
                </c:pt>
                <c:pt idx="18962">
                  <c:v>12.6691669</c:v>
                </c:pt>
                <c:pt idx="18963">
                  <c:v>12.6691669</c:v>
                </c:pt>
                <c:pt idx="18964">
                  <c:v>12.672246900000001</c:v>
                </c:pt>
                <c:pt idx="18965">
                  <c:v>12.672246900000001</c:v>
                </c:pt>
                <c:pt idx="18966">
                  <c:v>12.672246900000001</c:v>
                </c:pt>
                <c:pt idx="18967">
                  <c:v>12.672246900000001</c:v>
                </c:pt>
                <c:pt idx="18968">
                  <c:v>12.672246900000001</c:v>
                </c:pt>
                <c:pt idx="18969">
                  <c:v>12.672246900000001</c:v>
                </c:pt>
                <c:pt idx="18970">
                  <c:v>12.672246900000001</c:v>
                </c:pt>
                <c:pt idx="18971">
                  <c:v>12.672246900000001</c:v>
                </c:pt>
                <c:pt idx="18972">
                  <c:v>12.672246900000001</c:v>
                </c:pt>
                <c:pt idx="18973">
                  <c:v>12.672246900000001</c:v>
                </c:pt>
                <c:pt idx="18974">
                  <c:v>12.672246900000001</c:v>
                </c:pt>
                <c:pt idx="18975">
                  <c:v>12.672246900000001</c:v>
                </c:pt>
                <c:pt idx="18976">
                  <c:v>12.672246900000001</c:v>
                </c:pt>
                <c:pt idx="18977">
                  <c:v>12.6753169</c:v>
                </c:pt>
                <c:pt idx="18978">
                  <c:v>12.6753169</c:v>
                </c:pt>
                <c:pt idx="18979">
                  <c:v>12.6753169</c:v>
                </c:pt>
                <c:pt idx="18980">
                  <c:v>12.6753169</c:v>
                </c:pt>
                <c:pt idx="18981">
                  <c:v>12.678396900000001</c:v>
                </c:pt>
                <c:pt idx="18982">
                  <c:v>12.6753169</c:v>
                </c:pt>
                <c:pt idx="18983">
                  <c:v>12.6753169</c:v>
                </c:pt>
                <c:pt idx="18984">
                  <c:v>12.678396900000001</c:v>
                </c:pt>
                <c:pt idx="18985">
                  <c:v>12.678396900000001</c:v>
                </c:pt>
                <c:pt idx="18986">
                  <c:v>12.678396900000001</c:v>
                </c:pt>
                <c:pt idx="18987">
                  <c:v>12.678396900000001</c:v>
                </c:pt>
                <c:pt idx="18988">
                  <c:v>12.678396900000001</c:v>
                </c:pt>
                <c:pt idx="18989">
                  <c:v>12.6814669</c:v>
                </c:pt>
                <c:pt idx="18990">
                  <c:v>12.6814669</c:v>
                </c:pt>
                <c:pt idx="18991">
                  <c:v>12.6814669</c:v>
                </c:pt>
                <c:pt idx="18992">
                  <c:v>12.6814669</c:v>
                </c:pt>
                <c:pt idx="18993">
                  <c:v>12.6814669</c:v>
                </c:pt>
                <c:pt idx="18994">
                  <c:v>12.6814669</c:v>
                </c:pt>
                <c:pt idx="18995">
                  <c:v>12.6814669</c:v>
                </c:pt>
                <c:pt idx="18996">
                  <c:v>12.6814669</c:v>
                </c:pt>
                <c:pt idx="18997">
                  <c:v>12.6814669</c:v>
                </c:pt>
                <c:pt idx="18998">
                  <c:v>12.6814669</c:v>
                </c:pt>
                <c:pt idx="18999">
                  <c:v>12.6814669</c:v>
                </c:pt>
                <c:pt idx="19000">
                  <c:v>12.678396900000001</c:v>
                </c:pt>
                <c:pt idx="19001">
                  <c:v>12.6814669</c:v>
                </c:pt>
                <c:pt idx="19002">
                  <c:v>12.6814669</c:v>
                </c:pt>
                <c:pt idx="19003">
                  <c:v>12.6814669</c:v>
                </c:pt>
                <c:pt idx="19004">
                  <c:v>12.678396900000001</c:v>
                </c:pt>
                <c:pt idx="19005">
                  <c:v>12.678396900000001</c:v>
                </c:pt>
                <c:pt idx="19006">
                  <c:v>12.6814669</c:v>
                </c:pt>
                <c:pt idx="19007">
                  <c:v>12.6814669</c:v>
                </c:pt>
                <c:pt idx="19008">
                  <c:v>12.678396900000001</c:v>
                </c:pt>
                <c:pt idx="19009">
                  <c:v>12.6753169</c:v>
                </c:pt>
                <c:pt idx="19010">
                  <c:v>12.6753169</c:v>
                </c:pt>
                <c:pt idx="19011">
                  <c:v>12.678396900000001</c:v>
                </c:pt>
                <c:pt idx="19012">
                  <c:v>12.678396900000001</c:v>
                </c:pt>
                <c:pt idx="19013">
                  <c:v>12.678396900000001</c:v>
                </c:pt>
                <c:pt idx="19014">
                  <c:v>12.6814669</c:v>
                </c:pt>
                <c:pt idx="19015">
                  <c:v>12.684546900000001</c:v>
                </c:pt>
                <c:pt idx="19016">
                  <c:v>12.684546900000001</c:v>
                </c:pt>
                <c:pt idx="19017">
                  <c:v>12.6814669</c:v>
                </c:pt>
                <c:pt idx="19018">
                  <c:v>12.6814669</c:v>
                </c:pt>
                <c:pt idx="19019">
                  <c:v>12.6814669</c:v>
                </c:pt>
                <c:pt idx="19020">
                  <c:v>12.6814669</c:v>
                </c:pt>
                <c:pt idx="19021">
                  <c:v>12.684546900000001</c:v>
                </c:pt>
                <c:pt idx="19022">
                  <c:v>12.684546900000001</c:v>
                </c:pt>
                <c:pt idx="19023">
                  <c:v>12.684546900000001</c:v>
                </c:pt>
                <c:pt idx="19024">
                  <c:v>12.684546900000001</c:v>
                </c:pt>
                <c:pt idx="19025">
                  <c:v>12.684546900000001</c:v>
                </c:pt>
                <c:pt idx="19026">
                  <c:v>12.684546900000001</c:v>
                </c:pt>
                <c:pt idx="19027">
                  <c:v>12.6814669</c:v>
                </c:pt>
                <c:pt idx="19028">
                  <c:v>12.678396900000001</c:v>
                </c:pt>
                <c:pt idx="19029">
                  <c:v>12.678396900000001</c:v>
                </c:pt>
                <c:pt idx="19030">
                  <c:v>12.678396900000001</c:v>
                </c:pt>
                <c:pt idx="19031">
                  <c:v>12.678396900000001</c:v>
                </c:pt>
                <c:pt idx="19032">
                  <c:v>12.678396900000001</c:v>
                </c:pt>
                <c:pt idx="19033">
                  <c:v>12.678396900000001</c:v>
                </c:pt>
                <c:pt idx="19034">
                  <c:v>12.678396900000001</c:v>
                </c:pt>
                <c:pt idx="19035">
                  <c:v>12.6814669</c:v>
                </c:pt>
                <c:pt idx="19036">
                  <c:v>12.678396900000001</c:v>
                </c:pt>
                <c:pt idx="19037">
                  <c:v>12.6753169</c:v>
                </c:pt>
                <c:pt idx="19038">
                  <c:v>12.678396900000001</c:v>
                </c:pt>
                <c:pt idx="19039">
                  <c:v>12.678396900000001</c:v>
                </c:pt>
                <c:pt idx="19040">
                  <c:v>12.678396900000001</c:v>
                </c:pt>
                <c:pt idx="19041">
                  <c:v>12.6814669</c:v>
                </c:pt>
                <c:pt idx="19042">
                  <c:v>12.6814669</c:v>
                </c:pt>
                <c:pt idx="19043">
                  <c:v>12.678396900000001</c:v>
                </c:pt>
                <c:pt idx="19044">
                  <c:v>12.678396900000001</c:v>
                </c:pt>
                <c:pt idx="19045">
                  <c:v>12.678396900000001</c:v>
                </c:pt>
                <c:pt idx="19046">
                  <c:v>12.678396900000001</c:v>
                </c:pt>
                <c:pt idx="19047">
                  <c:v>12.6753169</c:v>
                </c:pt>
                <c:pt idx="19048">
                  <c:v>12.6753169</c:v>
                </c:pt>
                <c:pt idx="19049">
                  <c:v>12.6753169</c:v>
                </c:pt>
                <c:pt idx="19050">
                  <c:v>12.6753169</c:v>
                </c:pt>
                <c:pt idx="19051">
                  <c:v>12.6753169</c:v>
                </c:pt>
                <c:pt idx="19052">
                  <c:v>12.672246900000001</c:v>
                </c:pt>
                <c:pt idx="19053">
                  <c:v>12.672246900000001</c:v>
                </c:pt>
                <c:pt idx="19054">
                  <c:v>12.6753169</c:v>
                </c:pt>
                <c:pt idx="19055">
                  <c:v>12.6753169</c:v>
                </c:pt>
                <c:pt idx="19056">
                  <c:v>12.678396900000001</c:v>
                </c:pt>
                <c:pt idx="19057">
                  <c:v>12.678396900000001</c:v>
                </c:pt>
                <c:pt idx="19058">
                  <c:v>12.6814669</c:v>
                </c:pt>
                <c:pt idx="19059">
                  <c:v>12.6814669</c:v>
                </c:pt>
                <c:pt idx="19060">
                  <c:v>12.6814669</c:v>
                </c:pt>
                <c:pt idx="19061">
                  <c:v>12.6814669</c:v>
                </c:pt>
                <c:pt idx="19062">
                  <c:v>12.684546900000001</c:v>
                </c:pt>
                <c:pt idx="19063">
                  <c:v>12.6876269</c:v>
                </c:pt>
                <c:pt idx="19064">
                  <c:v>12.6876269</c:v>
                </c:pt>
                <c:pt idx="19065">
                  <c:v>12.6876269</c:v>
                </c:pt>
                <c:pt idx="19066">
                  <c:v>12.6876269</c:v>
                </c:pt>
                <c:pt idx="19067">
                  <c:v>12.693776900000001</c:v>
                </c:pt>
                <c:pt idx="19068">
                  <c:v>12.693776900000001</c:v>
                </c:pt>
                <c:pt idx="19069">
                  <c:v>12.693776900000001</c:v>
                </c:pt>
                <c:pt idx="19070">
                  <c:v>12.693776900000001</c:v>
                </c:pt>
                <c:pt idx="19071">
                  <c:v>12.696846900000001</c:v>
                </c:pt>
                <c:pt idx="19072">
                  <c:v>12.696846900000001</c:v>
                </c:pt>
                <c:pt idx="19073">
                  <c:v>12.696846900000001</c:v>
                </c:pt>
                <c:pt idx="19074">
                  <c:v>12.696846900000001</c:v>
                </c:pt>
                <c:pt idx="19075">
                  <c:v>12.696846900000001</c:v>
                </c:pt>
                <c:pt idx="19076">
                  <c:v>12.696846900000001</c:v>
                </c:pt>
                <c:pt idx="19077">
                  <c:v>12.696846900000001</c:v>
                </c:pt>
                <c:pt idx="19078">
                  <c:v>12.696846900000001</c:v>
                </c:pt>
                <c:pt idx="19079">
                  <c:v>12.696846900000001</c:v>
                </c:pt>
                <c:pt idx="19080">
                  <c:v>12.696846900000001</c:v>
                </c:pt>
                <c:pt idx="19081">
                  <c:v>12.696846900000001</c:v>
                </c:pt>
                <c:pt idx="19082">
                  <c:v>12.696846900000001</c:v>
                </c:pt>
                <c:pt idx="19083">
                  <c:v>12.696846900000001</c:v>
                </c:pt>
                <c:pt idx="19084">
                  <c:v>12.699926900000001</c:v>
                </c:pt>
                <c:pt idx="19085">
                  <c:v>12.699926900000001</c:v>
                </c:pt>
                <c:pt idx="19086">
                  <c:v>12.699926900000001</c:v>
                </c:pt>
                <c:pt idx="19087">
                  <c:v>12.699926900000001</c:v>
                </c:pt>
                <c:pt idx="19088">
                  <c:v>12.706076900000001</c:v>
                </c:pt>
                <c:pt idx="19089">
                  <c:v>12.712226900000001</c:v>
                </c:pt>
                <c:pt idx="19090">
                  <c:v>12.7153069</c:v>
                </c:pt>
                <c:pt idx="19091">
                  <c:v>12.7153069</c:v>
                </c:pt>
                <c:pt idx="19092">
                  <c:v>12.712226900000001</c:v>
                </c:pt>
                <c:pt idx="19093">
                  <c:v>12.7153069</c:v>
                </c:pt>
                <c:pt idx="19094">
                  <c:v>12.7153069</c:v>
                </c:pt>
                <c:pt idx="19095">
                  <c:v>12.712226900000001</c:v>
                </c:pt>
                <c:pt idx="19096">
                  <c:v>12.712226900000001</c:v>
                </c:pt>
                <c:pt idx="19097">
                  <c:v>12.7153069</c:v>
                </c:pt>
                <c:pt idx="19098">
                  <c:v>12.718376900000001</c:v>
                </c:pt>
                <c:pt idx="19099">
                  <c:v>12.718376900000001</c:v>
                </c:pt>
                <c:pt idx="19100">
                  <c:v>12.718376900000001</c:v>
                </c:pt>
                <c:pt idx="19101">
                  <c:v>12.7214569</c:v>
                </c:pt>
                <c:pt idx="19102">
                  <c:v>12.7214569</c:v>
                </c:pt>
                <c:pt idx="19103">
                  <c:v>12.718376900000001</c:v>
                </c:pt>
                <c:pt idx="19104">
                  <c:v>12.718376900000001</c:v>
                </c:pt>
                <c:pt idx="19105">
                  <c:v>12.718376900000001</c:v>
                </c:pt>
                <c:pt idx="19106">
                  <c:v>12.7214569</c:v>
                </c:pt>
                <c:pt idx="19107">
                  <c:v>12.7214569</c:v>
                </c:pt>
                <c:pt idx="19108">
                  <c:v>12.7214569</c:v>
                </c:pt>
                <c:pt idx="19109">
                  <c:v>12.7214569</c:v>
                </c:pt>
                <c:pt idx="19110">
                  <c:v>12.7214569</c:v>
                </c:pt>
                <c:pt idx="19111">
                  <c:v>12.7214569</c:v>
                </c:pt>
                <c:pt idx="19112">
                  <c:v>12.7214569</c:v>
                </c:pt>
                <c:pt idx="19113">
                  <c:v>12.7214569</c:v>
                </c:pt>
                <c:pt idx="19114">
                  <c:v>12.7214569</c:v>
                </c:pt>
                <c:pt idx="19115">
                  <c:v>12.7214569</c:v>
                </c:pt>
                <c:pt idx="19116">
                  <c:v>12.7214569</c:v>
                </c:pt>
                <c:pt idx="19117">
                  <c:v>12.7214569</c:v>
                </c:pt>
                <c:pt idx="19118">
                  <c:v>12.7214569</c:v>
                </c:pt>
                <c:pt idx="19119">
                  <c:v>12.7214569</c:v>
                </c:pt>
                <c:pt idx="19120">
                  <c:v>12.7245369</c:v>
                </c:pt>
                <c:pt idx="19121">
                  <c:v>12.7245369</c:v>
                </c:pt>
                <c:pt idx="19122">
                  <c:v>12.7245369</c:v>
                </c:pt>
                <c:pt idx="19123">
                  <c:v>12.7245369</c:v>
                </c:pt>
                <c:pt idx="19124">
                  <c:v>12.7245369</c:v>
                </c:pt>
                <c:pt idx="19125">
                  <c:v>12.7276069</c:v>
                </c:pt>
                <c:pt idx="19126">
                  <c:v>12.7306869</c:v>
                </c:pt>
                <c:pt idx="19127">
                  <c:v>12.7368369</c:v>
                </c:pt>
                <c:pt idx="19128">
                  <c:v>12.7368369</c:v>
                </c:pt>
                <c:pt idx="19129">
                  <c:v>12.7368369</c:v>
                </c:pt>
                <c:pt idx="19130">
                  <c:v>12.7368369</c:v>
                </c:pt>
                <c:pt idx="19131">
                  <c:v>12.7368369</c:v>
                </c:pt>
                <c:pt idx="19132">
                  <c:v>12.7368369</c:v>
                </c:pt>
                <c:pt idx="19133">
                  <c:v>12.7368369</c:v>
                </c:pt>
                <c:pt idx="19134">
                  <c:v>12.7368369</c:v>
                </c:pt>
                <c:pt idx="19135">
                  <c:v>12.7368369</c:v>
                </c:pt>
                <c:pt idx="19136">
                  <c:v>12.7368369</c:v>
                </c:pt>
                <c:pt idx="19137">
                  <c:v>12.7368369</c:v>
                </c:pt>
                <c:pt idx="19138">
                  <c:v>12.7368369</c:v>
                </c:pt>
                <c:pt idx="19139">
                  <c:v>12.7368369</c:v>
                </c:pt>
                <c:pt idx="19140">
                  <c:v>12.7368369</c:v>
                </c:pt>
                <c:pt idx="19141">
                  <c:v>12.7368369</c:v>
                </c:pt>
                <c:pt idx="19142">
                  <c:v>12.7368369</c:v>
                </c:pt>
                <c:pt idx="19143">
                  <c:v>12.7368369</c:v>
                </c:pt>
                <c:pt idx="19144">
                  <c:v>12.7368369</c:v>
                </c:pt>
                <c:pt idx="19145">
                  <c:v>12.7368369</c:v>
                </c:pt>
                <c:pt idx="19146">
                  <c:v>12.7368369</c:v>
                </c:pt>
                <c:pt idx="19147">
                  <c:v>12.7368369</c:v>
                </c:pt>
                <c:pt idx="19148">
                  <c:v>12.7368369</c:v>
                </c:pt>
                <c:pt idx="19149">
                  <c:v>12.7368369</c:v>
                </c:pt>
                <c:pt idx="19150">
                  <c:v>12.7368369</c:v>
                </c:pt>
                <c:pt idx="19151">
                  <c:v>12.739906900000001</c:v>
                </c:pt>
                <c:pt idx="19152">
                  <c:v>12.739906900000001</c:v>
                </c:pt>
                <c:pt idx="19153">
                  <c:v>12.739906900000001</c:v>
                </c:pt>
                <c:pt idx="19154">
                  <c:v>12.7429869</c:v>
                </c:pt>
                <c:pt idx="19155">
                  <c:v>12.7429869</c:v>
                </c:pt>
                <c:pt idx="19156">
                  <c:v>12.7429869</c:v>
                </c:pt>
                <c:pt idx="19157">
                  <c:v>12.7429869</c:v>
                </c:pt>
                <c:pt idx="19158">
                  <c:v>12.7429869</c:v>
                </c:pt>
                <c:pt idx="19159">
                  <c:v>12.7429869</c:v>
                </c:pt>
                <c:pt idx="19160">
                  <c:v>12.7429869</c:v>
                </c:pt>
                <c:pt idx="19161">
                  <c:v>12.7429869</c:v>
                </c:pt>
                <c:pt idx="19162">
                  <c:v>12.7429869</c:v>
                </c:pt>
                <c:pt idx="19163">
                  <c:v>12.7429869</c:v>
                </c:pt>
                <c:pt idx="19164">
                  <c:v>12.7429869</c:v>
                </c:pt>
                <c:pt idx="19165">
                  <c:v>12.7429869</c:v>
                </c:pt>
                <c:pt idx="19166">
                  <c:v>12.7429869</c:v>
                </c:pt>
                <c:pt idx="19167">
                  <c:v>12.7429869</c:v>
                </c:pt>
                <c:pt idx="19168">
                  <c:v>12.7429869</c:v>
                </c:pt>
                <c:pt idx="19169">
                  <c:v>12.746066900000001</c:v>
                </c:pt>
                <c:pt idx="19170">
                  <c:v>12.746066900000001</c:v>
                </c:pt>
                <c:pt idx="19171">
                  <c:v>12.746066900000001</c:v>
                </c:pt>
                <c:pt idx="19172">
                  <c:v>12.746066900000001</c:v>
                </c:pt>
                <c:pt idx="19173">
                  <c:v>12.746066900000001</c:v>
                </c:pt>
                <c:pt idx="19174">
                  <c:v>12.746066900000001</c:v>
                </c:pt>
                <c:pt idx="19175">
                  <c:v>12.746066900000001</c:v>
                </c:pt>
                <c:pt idx="19176">
                  <c:v>12.746066900000001</c:v>
                </c:pt>
                <c:pt idx="19177">
                  <c:v>12.7491369</c:v>
                </c:pt>
                <c:pt idx="19178">
                  <c:v>12.752216900000001</c:v>
                </c:pt>
                <c:pt idx="19179">
                  <c:v>12.752216900000001</c:v>
                </c:pt>
                <c:pt idx="19180">
                  <c:v>12.752216900000001</c:v>
                </c:pt>
                <c:pt idx="19181">
                  <c:v>12.7552869</c:v>
                </c:pt>
                <c:pt idx="19182">
                  <c:v>12.7583669</c:v>
                </c:pt>
                <c:pt idx="19183">
                  <c:v>12.7583669</c:v>
                </c:pt>
                <c:pt idx="19184">
                  <c:v>12.7583669</c:v>
                </c:pt>
                <c:pt idx="19185">
                  <c:v>12.7583669</c:v>
                </c:pt>
                <c:pt idx="19186">
                  <c:v>12.7583669</c:v>
                </c:pt>
                <c:pt idx="19187">
                  <c:v>12.7583669</c:v>
                </c:pt>
                <c:pt idx="19188">
                  <c:v>12.7583669</c:v>
                </c:pt>
                <c:pt idx="19189">
                  <c:v>12.7583669</c:v>
                </c:pt>
                <c:pt idx="19190">
                  <c:v>12.7583669</c:v>
                </c:pt>
                <c:pt idx="19191">
                  <c:v>12.7583669</c:v>
                </c:pt>
                <c:pt idx="19192">
                  <c:v>12.761446900000001</c:v>
                </c:pt>
                <c:pt idx="19193">
                  <c:v>12.761446900000001</c:v>
                </c:pt>
                <c:pt idx="19194">
                  <c:v>12.7645169</c:v>
                </c:pt>
                <c:pt idx="19195">
                  <c:v>12.7645169</c:v>
                </c:pt>
                <c:pt idx="19196">
                  <c:v>12.7645169</c:v>
                </c:pt>
                <c:pt idx="19197">
                  <c:v>12.7645169</c:v>
                </c:pt>
                <c:pt idx="19198">
                  <c:v>12.7645169</c:v>
                </c:pt>
                <c:pt idx="19199">
                  <c:v>12.7645169</c:v>
                </c:pt>
                <c:pt idx="19200">
                  <c:v>12.7645169</c:v>
                </c:pt>
                <c:pt idx="19201">
                  <c:v>12.7645169</c:v>
                </c:pt>
                <c:pt idx="19202">
                  <c:v>12.7645169</c:v>
                </c:pt>
                <c:pt idx="19203">
                  <c:v>12.7645169</c:v>
                </c:pt>
                <c:pt idx="19204">
                  <c:v>12.7645169</c:v>
                </c:pt>
                <c:pt idx="19205">
                  <c:v>12.767596900000001</c:v>
                </c:pt>
                <c:pt idx="19206">
                  <c:v>12.767596900000001</c:v>
                </c:pt>
                <c:pt idx="19207">
                  <c:v>12.767596900000001</c:v>
                </c:pt>
                <c:pt idx="19208">
                  <c:v>12.767596900000001</c:v>
                </c:pt>
                <c:pt idx="19209">
                  <c:v>12.7706669</c:v>
                </c:pt>
                <c:pt idx="19210">
                  <c:v>12.7706669</c:v>
                </c:pt>
                <c:pt idx="19211">
                  <c:v>12.7706669</c:v>
                </c:pt>
                <c:pt idx="19212">
                  <c:v>12.7706669</c:v>
                </c:pt>
                <c:pt idx="19213">
                  <c:v>12.7706669</c:v>
                </c:pt>
                <c:pt idx="19214">
                  <c:v>12.7706669</c:v>
                </c:pt>
                <c:pt idx="19215">
                  <c:v>12.7706669</c:v>
                </c:pt>
                <c:pt idx="19216">
                  <c:v>12.7706669</c:v>
                </c:pt>
                <c:pt idx="19217">
                  <c:v>12.773746900000001</c:v>
                </c:pt>
                <c:pt idx="19218">
                  <c:v>12.7768169</c:v>
                </c:pt>
                <c:pt idx="19219">
                  <c:v>12.7768169</c:v>
                </c:pt>
                <c:pt idx="19220">
                  <c:v>12.773746900000001</c:v>
                </c:pt>
                <c:pt idx="19221">
                  <c:v>12.773746900000001</c:v>
                </c:pt>
                <c:pt idx="19222">
                  <c:v>12.773746900000001</c:v>
                </c:pt>
                <c:pt idx="19223">
                  <c:v>12.7768169</c:v>
                </c:pt>
                <c:pt idx="19224">
                  <c:v>12.7768169</c:v>
                </c:pt>
                <c:pt idx="19225">
                  <c:v>12.7768169</c:v>
                </c:pt>
                <c:pt idx="19226">
                  <c:v>12.7768169</c:v>
                </c:pt>
                <c:pt idx="19227">
                  <c:v>12.779896900000001</c:v>
                </c:pt>
                <c:pt idx="19228">
                  <c:v>12.779896900000001</c:v>
                </c:pt>
                <c:pt idx="19229">
                  <c:v>12.779896900000001</c:v>
                </c:pt>
                <c:pt idx="19230">
                  <c:v>12.779896900000001</c:v>
                </c:pt>
                <c:pt idx="19231">
                  <c:v>12.782976900000001</c:v>
                </c:pt>
                <c:pt idx="19232">
                  <c:v>12.782976900000001</c:v>
                </c:pt>
                <c:pt idx="19233">
                  <c:v>12.782976900000001</c:v>
                </c:pt>
                <c:pt idx="19234">
                  <c:v>12.782976900000001</c:v>
                </c:pt>
                <c:pt idx="19235">
                  <c:v>12.782976900000001</c:v>
                </c:pt>
                <c:pt idx="19236">
                  <c:v>12.782976900000001</c:v>
                </c:pt>
                <c:pt idx="19237">
                  <c:v>12.782976900000001</c:v>
                </c:pt>
                <c:pt idx="19238">
                  <c:v>12.786046900000001</c:v>
                </c:pt>
                <c:pt idx="19239">
                  <c:v>12.786046900000001</c:v>
                </c:pt>
                <c:pt idx="19240">
                  <c:v>12.786046900000001</c:v>
                </c:pt>
                <c:pt idx="19241">
                  <c:v>12.789126900000001</c:v>
                </c:pt>
                <c:pt idx="19242">
                  <c:v>12.7921969</c:v>
                </c:pt>
                <c:pt idx="19243">
                  <c:v>12.7921969</c:v>
                </c:pt>
                <c:pt idx="19244">
                  <c:v>12.7921969</c:v>
                </c:pt>
                <c:pt idx="19245">
                  <c:v>12.7921969</c:v>
                </c:pt>
                <c:pt idx="19246">
                  <c:v>12.7921969</c:v>
                </c:pt>
                <c:pt idx="19247">
                  <c:v>12.7921969</c:v>
                </c:pt>
                <c:pt idx="19248">
                  <c:v>12.7921969</c:v>
                </c:pt>
                <c:pt idx="19249">
                  <c:v>12.7921969</c:v>
                </c:pt>
                <c:pt idx="19250">
                  <c:v>12.795276900000001</c:v>
                </c:pt>
                <c:pt idx="19251">
                  <c:v>12.795276900000001</c:v>
                </c:pt>
                <c:pt idx="19252">
                  <c:v>12.795276900000001</c:v>
                </c:pt>
                <c:pt idx="19253">
                  <c:v>12.795276900000001</c:v>
                </c:pt>
                <c:pt idx="19254">
                  <c:v>12.7983469</c:v>
                </c:pt>
                <c:pt idx="19255">
                  <c:v>12.7983469</c:v>
                </c:pt>
                <c:pt idx="19256">
                  <c:v>12.7983469</c:v>
                </c:pt>
                <c:pt idx="19257">
                  <c:v>12.7983469</c:v>
                </c:pt>
                <c:pt idx="19258">
                  <c:v>12.801426900000001</c:v>
                </c:pt>
                <c:pt idx="19259">
                  <c:v>12.801426900000001</c:v>
                </c:pt>
                <c:pt idx="19260">
                  <c:v>12.8045069</c:v>
                </c:pt>
                <c:pt idx="19261">
                  <c:v>12.8045069</c:v>
                </c:pt>
                <c:pt idx="19262">
                  <c:v>12.8045069</c:v>
                </c:pt>
                <c:pt idx="19263">
                  <c:v>12.8045069</c:v>
                </c:pt>
                <c:pt idx="19264">
                  <c:v>12.8045069</c:v>
                </c:pt>
                <c:pt idx="19265">
                  <c:v>12.807576900000001</c:v>
                </c:pt>
                <c:pt idx="19266">
                  <c:v>12.807576900000001</c:v>
                </c:pt>
                <c:pt idx="19267">
                  <c:v>12.807576900000001</c:v>
                </c:pt>
                <c:pt idx="19268">
                  <c:v>12.807576900000001</c:v>
                </c:pt>
                <c:pt idx="19269">
                  <c:v>12.8106569</c:v>
                </c:pt>
                <c:pt idx="19270">
                  <c:v>12.8106569</c:v>
                </c:pt>
                <c:pt idx="19271">
                  <c:v>12.8106569</c:v>
                </c:pt>
                <c:pt idx="19272">
                  <c:v>12.8106569</c:v>
                </c:pt>
                <c:pt idx="19273">
                  <c:v>12.8106569</c:v>
                </c:pt>
                <c:pt idx="19274">
                  <c:v>12.813726900000001</c:v>
                </c:pt>
                <c:pt idx="19275">
                  <c:v>12.813726900000001</c:v>
                </c:pt>
                <c:pt idx="19276">
                  <c:v>12.816806900000001</c:v>
                </c:pt>
                <c:pt idx="19277">
                  <c:v>12.816806900000001</c:v>
                </c:pt>
                <c:pt idx="19278">
                  <c:v>12.816806900000001</c:v>
                </c:pt>
                <c:pt idx="19279">
                  <c:v>12.819876900000001</c:v>
                </c:pt>
                <c:pt idx="19280">
                  <c:v>12.819876900000001</c:v>
                </c:pt>
                <c:pt idx="19281">
                  <c:v>12.819876900000001</c:v>
                </c:pt>
                <c:pt idx="19282">
                  <c:v>12.822956900000001</c:v>
                </c:pt>
                <c:pt idx="19283">
                  <c:v>12.8260369</c:v>
                </c:pt>
                <c:pt idx="19284">
                  <c:v>12.829106900000001</c:v>
                </c:pt>
                <c:pt idx="19285">
                  <c:v>12.829106900000001</c:v>
                </c:pt>
                <c:pt idx="19286">
                  <c:v>12.829106900000001</c:v>
                </c:pt>
                <c:pt idx="19287">
                  <c:v>12.829106900000001</c:v>
                </c:pt>
                <c:pt idx="19288">
                  <c:v>12.8321869</c:v>
                </c:pt>
                <c:pt idx="19289">
                  <c:v>12.835256900000001</c:v>
                </c:pt>
                <c:pt idx="19290">
                  <c:v>12.835256900000001</c:v>
                </c:pt>
                <c:pt idx="19291">
                  <c:v>12.8321869</c:v>
                </c:pt>
                <c:pt idx="19292">
                  <c:v>12.8383369</c:v>
                </c:pt>
                <c:pt idx="19293">
                  <c:v>12.8414169</c:v>
                </c:pt>
                <c:pt idx="19294">
                  <c:v>12.8383369</c:v>
                </c:pt>
                <c:pt idx="19295">
                  <c:v>12.8383369</c:v>
                </c:pt>
                <c:pt idx="19296">
                  <c:v>12.8383369</c:v>
                </c:pt>
                <c:pt idx="19297">
                  <c:v>12.835256900000001</c:v>
                </c:pt>
                <c:pt idx="19298">
                  <c:v>12.835256900000001</c:v>
                </c:pt>
                <c:pt idx="19299">
                  <c:v>12.8414169</c:v>
                </c:pt>
                <c:pt idx="19300">
                  <c:v>12.8444869</c:v>
                </c:pt>
                <c:pt idx="19301">
                  <c:v>12.8444869</c:v>
                </c:pt>
                <c:pt idx="19302">
                  <c:v>12.8444869</c:v>
                </c:pt>
                <c:pt idx="19303">
                  <c:v>12.850636900000001</c:v>
                </c:pt>
                <c:pt idx="19304">
                  <c:v>12.8537169</c:v>
                </c:pt>
                <c:pt idx="19305">
                  <c:v>12.8537169</c:v>
                </c:pt>
                <c:pt idx="19306">
                  <c:v>12.8537169</c:v>
                </c:pt>
                <c:pt idx="19307">
                  <c:v>12.8537169</c:v>
                </c:pt>
                <c:pt idx="19308">
                  <c:v>12.856786900000001</c:v>
                </c:pt>
                <c:pt idx="19309">
                  <c:v>12.862946900000001</c:v>
                </c:pt>
                <c:pt idx="19310">
                  <c:v>12.8660169</c:v>
                </c:pt>
                <c:pt idx="19311">
                  <c:v>12.8660169</c:v>
                </c:pt>
                <c:pt idx="19312">
                  <c:v>12.862946900000001</c:v>
                </c:pt>
                <c:pt idx="19313">
                  <c:v>12.8660169</c:v>
                </c:pt>
                <c:pt idx="19314">
                  <c:v>12.862946900000001</c:v>
                </c:pt>
                <c:pt idx="19315">
                  <c:v>12.862946900000001</c:v>
                </c:pt>
                <c:pt idx="19316">
                  <c:v>12.862946900000001</c:v>
                </c:pt>
                <c:pt idx="19317">
                  <c:v>12.862946900000001</c:v>
                </c:pt>
                <c:pt idx="19318">
                  <c:v>12.862946900000001</c:v>
                </c:pt>
                <c:pt idx="19319">
                  <c:v>12.8598669</c:v>
                </c:pt>
                <c:pt idx="19320">
                  <c:v>12.8598669</c:v>
                </c:pt>
                <c:pt idx="19321">
                  <c:v>12.862946900000001</c:v>
                </c:pt>
                <c:pt idx="19322">
                  <c:v>12.8660169</c:v>
                </c:pt>
                <c:pt idx="19323">
                  <c:v>12.8660169</c:v>
                </c:pt>
                <c:pt idx="19324">
                  <c:v>12.8660169</c:v>
                </c:pt>
                <c:pt idx="19325">
                  <c:v>12.8660169</c:v>
                </c:pt>
                <c:pt idx="19326">
                  <c:v>12.869096900000001</c:v>
                </c:pt>
                <c:pt idx="19327">
                  <c:v>12.8660169</c:v>
                </c:pt>
                <c:pt idx="19328">
                  <c:v>12.869096900000001</c:v>
                </c:pt>
                <c:pt idx="19329">
                  <c:v>12.8721669</c:v>
                </c:pt>
                <c:pt idx="19330">
                  <c:v>12.8752469</c:v>
                </c:pt>
                <c:pt idx="19331">
                  <c:v>12.8752469</c:v>
                </c:pt>
                <c:pt idx="19332">
                  <c:v>12.878326900000001</c:v>
                </c:pt>
                <c:pt idx="19333">
                  <c:v>12.8813969</c:v>
                </c:pt>
                <c:pt idx="19334">
                  <c:v>12.8813969</c:v>
                </c:pt>
                <c:pt idx="19335">
                  <c:v>12.8813969</c:v>
                </c:pt>
                <c:pt idx="19336">
                  <c:v>12.8813969</c:v>
                </c:pt>
                <c:pt idx="19337">
                  <c:v>12.8813969</c:v>
                </c:pt>
                <c:pt idx="19338">
                  <c:v>12.884476900000001</c:v>
                </c:pt>
                <c:pt idx="19339">
                  <c:v>12.884476900000001</c:v>
                </c:pt>
                <c:pt idx="19340">
                  <c:v>12.8813969</c:v>
                </c:pt>
                <c:pt idx="19341">
                  <c:v>12.884476900000001</c:v>
                </c:pt>
                <c:pt idx="19342">
                  <c:v>12.884476900000001</c:v>
                </c:pt>
                <c:pt idx="19343">
                  <c:v>12.884476900000001</c:v>
                </c:pt>
                <c:pt idx="19344">
                  <c:v>12.8813969</c:v>
                </c:pt>
                <c:pt idx="19345">
                  <c:v>12.878326900000001</c:v>
                </c:pt>
                <c:pt idx="19346">
                  <c:v>12.8813969</c:v>
                </c:pt>
                <c:pt idx="19347">
                  <c:v>12.8813969</c:v>
                </c:pt>
                <c:pt idx="19348">
                  <c:v>12.8813969</c:v>
                </c:pt>
                <c:pt idx="19349">
                  <c:v>12.8813969</c:v>
                </c:pt>
                <c:pt idx="19350">
                  <c:v>12.8813969</c:v>
                </c:pt>
                <c:pt idx="19351">
                  <c:v>12.8813969</c:v>
                </c:pt>
                <c:pt idx="19352">
                  <c:v>12.8813969</c:v>
                </c:pt>
                <c:pt idx="19353">
                  <c:v>12.878326900000001</c:v>
                </c:pt>
                <c:pt idx="19354">
                  <c:v>12.8752469</c:v>
                </c:pt>
                <c:pt idx="19355">
                  <c:v>12.8752469</c:v>
                </c:pt>
                <c:pt idx="19356">
                  <c:v>12.878326900000001</c:v>
                </c:pt>
                <c:pt idx="19357">
                  <c:v>12.8813969</c:v>
                </c:pt>
                <c:pt idx="19358">
                  <c:v>12.884476900000001</c:v>
                </c:pt>
                <c:pt idx="19359">
                  <c:v>12.890626900000001</c:v>
                </c:pt>
                <c:pt idx="19360">
                  <c:v>12.890626900000001</c:v>
                </c:pt>
                <c:pt idx="19361">
                  <c:v>12.890626900000001</c:v>
                </c:pt>
                <c:pt idx="19362">
                  <c:v>12.890626900000001</c:v>
                </c:pt>
                <c:pt idx="19363">
                  <c:v>12.890626900000001</c:v>
                </c:pt>
                <c:pt idx="19364">
                  <c:v>12.890626900000001</c:v>
                </c:pt>
                <c:pt idx="19365">
                  <c:v>12.8936969</c:v>
                </c:pt>
                <c:pt idx="19366">
                  <c:v>12.8936969</c:v>
                </c:pt>
                <c:pt idx="19367">
                  <c:v>12.896776900000001</c:v>
                </c:pt>
                <c:pt idx="19368">
                  <c:v>12.896776900000001</c:v>
                </c:pt>
                <c:pt idx="19369">
                  <c:v>12.896776900000001</c:v>
                </c:pt>
                <c:pt idx="19370">
                  <c:v>12.896776900000001</c:v>
                </c:pt>
                <c:pt idx="19371">
                  <c:v>12.8998569</c:v>
                </c:pt>
                <c:pt idx="19372">
                  <c:v>12.8998569</c:v>
                </c:pt>
                <c:pt idx="19373">
                  <c:v>12.902926900000001</c:v>
                </c:pt>
                <c:pt idx="19374">
                  <c:v>12.902926900000001</c:v>
                </c:pt>
                <c:pt idx="19375">
                  <c:v>12.902926900000001</c:v>
                </c:pt>
                <c:pt idx="19376">
                  <c:v>12.902926900000001</c:v>
                </c:pt>
                <c:pt idx="19377">
                  <c:v>12.902926900000001</c:v>
                </c:pt>
                <c:pt idx="19378">
                  <c:v>12.902926900000001</c:v>
                </c:pt>
                <c:pt idx="19379">
                  <c:v>12.902926900000001</c:v>
                </c:pt>
                <c:pt idx="19380">
                  <c:v>12.906006900000001</c:v>
                </c:pt>
                <c:pt idx="19381">
                  <c:v>12.906006900000001</c:v>
                </c:pt>
                <c:pt idx="19382">
                  <c:v>12.906006900000001</c:v>
                </c:pt>
                <c:pt idx="19383">
                  <c:v>12.902926900000001</c:v>
                </c:pt>
                <c:pt idx="19384">
                  <c:v>12.906006900000001</c:v>
                </c:pt>
                <c:pt idx="19385">
                  <c:v>12.909076900000001</c:v>
                </c:pt>
                <c:pt idx="19386">
                  <c:v>12.909076900000001</c:v>
                </c:pt>
                <c:pt idx="19387">
                  <c:v>12.909076900000001</c:v>
                </c:pt>
                <c:pt idx="19388">
                  <c:v>12.909076900000001</c:v>
                </c:pt>
                <c:pt idx="19389">
                  <c:v>12.909076900000001</c:v>
                </c:pt>
                <c:pt idx="19390">
                  <c:v>12.912156900000001</c:v>
                </c:pt>
                <c:pt idx="19391">
                  <c:v>12.9152269</c:v>
                </c:pt>
                <c:pt idx="19392">
                  <c:v>12.918306900000001</c:v>
                </c:pt>
                <c:pt idx="19393">
                  <c:v>12.918306900000001</c:v>
                </c:pt>
                <c:pt idx="19394">
                  <c:v>12.9213869</c:v>
                </c:pt>
                <c:pt idx="19395">
                  <c:v>12.924456900000001</c:v>
                </c:pt>
                <c:pt idx="19396">
                  <c:v>12.9275369</c:v>
                </c:pt>
                <c:pt idx="19397">
                  <c:v>12.930606900000001</c:v>
                </c:pt>
                <c:pt idx="19398">
                  <c:v>12.9336869</c:v>
                </c:pt>
                <c:pt idx="19399">
                  <c:v>12.9367669</c:v>
                </c:pt>
                <c:pt idx="19400">
                  <c:v>12.9367669</c:v>
                </c:pt>
                <c:pt idx="19401">
                  <c:v>12.9367669</c:v>
                </c:pt>
                <c:pt idx="19402">
                  <c:v>12.939836900000001</c:v>
                </c:pt>
                <c:pt idx="19403">
                  <c:v>12.9429169</c:v>
                </c:pt>
                <c:pt idx="19404">
                  <c:v>12.945986900000001</c:v>
                </c:pt>
                <c:pt idx="19405">
                  <c:v>12.9490669</c:v>
                </c:pt>
                <c:pt idx="19406">
                  <c:v>12.9490669</c:v>
                </c:pt>
                <c:pt idx="19407">
                  <c:v>12.9490669</c:v>
                </c:pt>
                <c:pt idx="19408">
                  <c:v>12.952136900000001</c:v>
                </c:pt>
                <c:pt idx="19409">
                  <c:v>12.952136900000001</c:v>
                </c:pt>
                <c:pt idx="19410">
                  <c:v>12.952136900000001</c:v>
                </c:pt>
                <c:pt idx="19411">
                  <c:v>12.9552169</c:v>
                </c:pt>
                <c:pt idx="19412">
                  <c:v>12.9552169</c:v>
                </c:pt>
                <c:pt idx="19413">
                  <c:v>12.9552169</c:v>
                </c:pt>
                <c:pt idx="19414">
                  <c:v>12.952136900000001</c:v>
                </c:pt>
                <c:pt idx="19415">
                  <c:v>12.952136900000001</c:v>
                </c:pt>
                <c:pt idx="19416">
                  <c:v>12.952136900000001</c:v>
                </c:pt>
                <c:pt idx="19417">
                  <c:v>12.952136900000001</c:v>
                </c:pt>
                <c:pt idx="19418">
                  <c:v>12.952136900000001</c:v>
                </c:pt>
                <c:pt idx="19419">
                  <c:v>12.952136900000001</c:v>
                </c:pt>
                <c:pt idx="19420">
                  <c:v>12.9552169</c:v>
                </c:pt>
                <c:pt idx="19421">
                  <c:v>12.958296900000001</c:v>
                </c:pt>
                <c:pt idx="19422">
                  <c:v>12.958296900000001</c:v>
                </c:pt>
                <c:pt idx="19423">
                  <c:v>12.958296900000001</c:v>
                </c:pt>
                <c:pt idx="19424">
                  <c:v>12.958296900000001</c:v>
                </c:pt>
                <c:pt idx="19425">
                  <c:v>12.9613669</c:v>
                </c:pt>
                <c:pt idx="19426">
                  <c:v>12.958296900000001</c:v>
                </c:pt>
                <c:pt idx="19427">
                  <c:v>12.958296900000001</c:v>
                </c:pt>
                <c:pt idx="19428">
                  <c:v>12.9613669</c:v>
                </c:pt>
                <c:pt idx="19429">
                  <c:v>12.9644469</c:v>
                </c:pt>
                <c:pt idx="19430">
                  <c:v>12.9675169</c:v>
                </c:pt>
                <c:pt idx="19431">
                  <c:v>12.9675169</c:v>
                </c:pt>
                <c:pt idx="19432">
                  <c:v>12.9705969</c:v>
                </c:pt>
                <c:pt idx="19433">
                  <c:v>12.9705969</c:v>
                </c:pt>
                <c:pt idx="19434">
                  <c:v>12.973666900000001</c:v>
                </c:pt>
                <c:pt idx="19435">
                  <c:v>12.973666900000001</c:v>
                </c:pt>
                <c:pt idx="19436">
                  <c:v>12.973666900000001</c:v>
                </c:pt>
                <c:pt idx="19437">
                  <c:v>12.9705969</c:v>
                </c:pt>
                <c:pt idx="19438">
                  <c:v>12.9705969</c:v>
                </c:pt>
                <c:pt idx="19439">
                  <c:v>12.973666900000001</c:v>
                </c:pt>
                <c:pt idx="19440">
                  <c:v>12.979826900000001</c:v>
                </c:pt>
                <c:pt idx="19441">
                  <c:v>12.979826900000001</c:v>
                </c:pt>
                <c:pt idx="19442">
                  <c:v>12.979826900000001</c:v>
                </c:pt>
                <c:pt idx="19443">
                  <c:v>12.9828969</c:v>
                </c:pt>
                <c:pt idx="19444">
                  <c:v>12.9890469</c:v>
                </c:pt>
                <c:pt idx="19445">
                  <c:v>12.9951969</c:v>
                </c:pt>
                <c:pt idx="19446">
                  <c:v>12.9982769</c:v>
                </c:pt>
                <c:pt idx="19447">
                  <c:v>12.9982769</c:v>
                </c:pt>
                <c:pt idx="19448">
                  <c:v>12.9982769</c:v>
                </c:pt>
                <c:pt idx="19449">
                  <c:v>12.992126900000001</c:v>
                </c:pt>
                <c:pt idx="19450">
                  <c:v>12.973666900000001</c:v>
                </c:pt>
                <c:pt idx="19451">
                  <c:v>12.9552169</c:v>
                </c:pt>
                <c:pt idx="19452">
                  <c:v>12.952136900000001</c:v>
                </c:pt>
                <c:pt idx="19453">
                  <c:v>12.952136900000001</c:v>
                </c:pt>
                <c:pt idx="19454">
                  <c:v>12.952136900000001</c:v>
                </c:pt>
                <c:pt idx="19455">
                  <c:v>12.9552169</c:v>
                </c:pt>
                <c:pt idx="19456">
                  <c:v>12.9644469</c:v>
                </c:pt>
                <c:pt idx="19457">
                  <c:v>12.985976900000001</c:v>
                </c:pt>
                <c:pt idx="19458">
                  <c:v>13.001356900000001</c:v>
                </c:pt>
                <c:pt idx="19459">
                  <c:v>13.0105769</c:v>
                </c:pt>
                <c:pt idx="19460">
                  <c:v>13.025956900000001</c:v>
                </c:pt>
                <c:pt idx="19461">
                  <c:v>13.0382669</c:v>
                </c:pt>
                <c:pt idx="19462">
                  <c:v>13.041336900000001</c:v>
                </c:pt>
                <c:pt idx="19463">
                  <c:v>13.0321069</c:v>
                </c:pt>
                <c:pt idx="19464">
                  <c:v>13.0228869</c:v>
                </c:pt>
                <c:pt idx="19465">
                  <c:v>13.0044269</c:v>
                </c:pt>
                <c:pt idx="19466">
                  <c:v>12.9890469</c:v>
                </c:pt>
                <c:pt idx="19467">
                  <c:v>12.9767469</c:v>
                </c:pt>
                <c:pt idx="19468">
                  <c:v>12.9705969</c:v>
                </c:pt>
                <c:pt idx="19469">
                  <c:v>12.973666900000001</c:v>
                </c:pt>
                <c:pt idx="19470">
                  <c:v>12.9828969</c:v>
                </c:pt>
                <c:pt idx="19471">
                  <c:v>12.9951969</c:v>
                </c:pt>
                <c:pt idx="19472">
                  <c:v>13.0167369</c:v>
                </c:pt>
                <c:pt idx="19473">
                  <c:v>13.035186900000001</c:v>
                </c:pt>
                <c:pt idx="19474">
                  <c:v>13.047486900000001</c:v>
                </c:pt>
                <c:pt idx="19475">
                  <c:v>13.0536469</c:v>
                </c:pt>
                <c:pt idx="19476">
                  <c:v>13.0567169</c:v>
                </c:pt>
                <c:pt idx="19477">
                  <c:v>13.0567169</c:v>
                </c:pt>
                <c:pt idx="19478">
                  <c:v>13.0505669</c:v>
                </c:pt>
                <c:pt idx="19479">
                  <c:v>13.0321069</c:v>
                </c:pt>
                <c:pt idx="19480">
                  <c:v>13.013656900000001</c:v>
                </c:pt>
                <c:pt idx="19481">
                  <c:v>13.001356900000001</c:v>
                </c:pt>
                <c:pt idx="19482">
                  <c:v>12.992126900000001</c:v>
                </c:pt>
                <c:pt idx="19483">
                  <c:v>12.9828969</c:v>
                </c:pt>
                <c:pt idx="19484">
                  <c:v>12.985976900000001</c:v>
                </c:pt>
                <c:pt idx="19485">
                  <c:v>12.9982769</c:v>
                </c:pt>
                <c:pt idx="19486">
                  <c:v>13.0167369</c:v>
                </c:pt>
                <c:pt idx="19487">
                  <c:v>13.025956900000001</c:v>
                </c:pt>
                <c:pt idx="19488">
                  <c:v>13.035186900000001</c:v>
                </c:pt>
                <c:pt idx="19489">
                  <c:v>13.041336900000001</c:v>
                </c:pt>
                <c:pt idx="19490">
                  <c:v>13.0444169</c:v>
                </c:pt>
                <c:pt idx="19491">
                  <c:v>13.0444169</c:v>
                </c:pt>
                <c:pt idx="19492">
                  <c:v>13.0382669</c:v>
                </c:pt>
                <c:pt idx="19493">
                  <c:v>13.0321069</c:v>
                </c:pt>
                <c:pt idx="19494">
                  <c:v>13.0228869</c:v>
                </c:pt>
                <c:pt idx="19495">
                  <c:v>13.0167369</c:v>
                </c:pt>
                <c:pt idx="19496">
                  <c:v>13.013656900000001</c:v>
                </c:pt>
                <c:pt idx="19497">
                  <c:v>13.013656900000001</c:v>
                </c:pt>
                <c:pt idx="19498">
                  <c:v>13.013656900000001</c:v>
                </c:pt>
                <c:pt idx="19499">
                  <c:v>13.0228869</c:v>
                </c:pt>
                <c:pt idx="19500">
                  <c:v>13.035186900000001</c:v>
                </c:pt>
                <c:pt idx="19501">
                  <c:v>13.0444169</c:v>
                </c:pt>
                <c:pt idx="19502">
                  <c:v>13.0505669</c:v>
                </c:pt>
                <c:pt idx="19503">
                  <c:v>13.0536469</c:v>
                </c:pt>
                <c:pt idx="19504">
                  <c:v>13.0536469</c:v>
                </c:pt>
                <c:pt idx="19505">
                  <c:v>13.0505669</c:v>
                </c:pt>
                <c:pt idx="19506">
                  <c:v>13.041336900000001</c:v>
                </c:pt>
                <c:pt idx="19507">
                  <c:v>13.035186900000001</c:v>
                </c:pt>
                <c:pt idx="19508">
                  <c:v>13.029036900000001</c:v>
                </c:pt>
                <c:pt idx="19509">
                  <c:v>13.025956900000001</c:v>
                </c:pt>
                <c:pt idx="19510">
                  <c:v>13.0228869</c:v>
                </c:pt>
                <c:pt idx="19511">
                  <c:v>13.025956900000001</c:v>
                </c:pt>
                <c:pt idx="19512">
                  <c:v>13.0321069</c:v>
                </c:pt>
                <c:pt idx="19513">
                  <c:v>13.0382669</c:v>
                </c:pt>
                <c:pt idx="19514">
                  <c:v>13.0444169</c:v>
                </c:pt>
                <c:pt idx="19515">
                  <c:v>13.0536469</c:v>
                </c:pt>
                <c:pt idx="19516">
                  <c:v>13.0536469</c:v>
                </c:pt>
                <c:pt idx="19517">
                  <c:v>13.0567169</c:v>
                </c:pt>
                <c:pt idx="19518">
                  <c:v>13.0567169</c:v>
                </c:pt>
                <c:pt idx="19519">
                  <c:v>13.0536469</c:v>
                </c:pt>
                <c:pt idx="19520">
                  <c:v>13.0505669</c:v>
                </c:pt>
                <c:pt idx="19521">
                  <c:v>13.0444169</c:v>
                </c:pt>
                <c:pt idx="19522">
                  <c:v>13.041336900000001</c:v>
                </c:pt>
                <c:pt idx="19523">
                  <c:v>13.041336900000001</c:v>
                </c:pt>
                <c:pt idx="19524">
                  <c:v>13.041336900000001</c:v>
                </c:pt>
                <c:pt idx="19525">
                  <c:v>13.0382669</c:v>
                </c:pt>
                <c:pt idx="19526">
                  <c:v>13.041336900000001</c:v>
                </c:pt>
                <c:pt idx="19527">
                  <c:v>13.0444169</c:v>
                </c:pt>
                <c:pt idx="19528">
                  <c:v>13.047486900000001</c:v>
                </c:pt>
                <c:pt idx="19529">
                  <c:v>13.0505669</c:v>
                </c:pt>
                <c:pt idx="19530">
                  <c:v>13.0536469</c:v>
                </c:pt>
                <c:pt idx="19531">
                  <c:v>13.0567169</c:v>
                </c:pt>
                <c:pt idx="19532">
                  <c:v>13.0567169</c:v>
                </c:pt>
                <c:pt idx="19533">
                  <c:v>13.0597969</c:v>
                </c:pt>
                <c:pt idx="19534">
                  <c:v>13.0597969</c:v>
                </c:pt>
                <c:pt idx="19535">
                  <c:v>13.0597969</c:v>
                </c:pt>
                <c:pt idx="19536">
                  <c:v>13.0597969</c:v>
                </c:pt>
                <c:pt idx="19537">
                  <c:v>13.0597969</c:v>
                </c:pt>
                <c:pt idx="19538">
                  <c:v>13.0567169</c:v>
                </c:pt>
                <c:pt idx="19539">
                  <c:v>13.0597969</c:v>
                </c:pt>
                <c:pt idx="19540">
                  <c:v>13.062866900000001</c:v>
                </c:pt>
                <c:pt idx="19541">
                  <c:v>13.0659469</c:v>
                </c:pt>
                <c:pt idx="19542">
                  <c:v>13.069016900000001</c:v>
                </c:pt>
                <c:pt idx="19543">
                  <c:v>13.0720969</c:v>
                </c:pt>
                <c:pt idx="19544">
                  <c:v>13.0720969</c:v>
                </c:pt>
                <c:pt idx="19545">
                  <c:v>13.0720969</c:v>
                </c:pt>
                <c:pt idx="19546">
                  <c:v>13.075176900000001</c:v>
                </c:pt>
                <c:pt idx="19547">
                  <c:v>13.075176900000001</c:v>
                </c:pt>
                <c:pt idx="19548">
                  <c:v>13.0720969</c:v>
                </c:pt>
                <c:pt idx="19549">
                  <c:v>13.0720969</c:v>
                </c:pt>
                <c:pt idx="19550">
                  <c:v>13.0720969</c:v>
                </c:pt>
                <c:pt idx="19551">
                  <c:v>13.0720969</c:v>
                </c:pt>
                <c:pt idx="19552">
                  <c:v>13.0720969</c:v>
                </c:pt>
                <c:pt idx="19553">
                  <c:v>13.075176900000001</c:v>
                </c:pt>
                <c:pt idx="19554">
                  <c:v>13.075176900000001</c:v>
                </c:pt>
                <c:pt idx="19555">
                  <c:v>13.075176900000001</c:v>
                </c:pt>
                <c:pt idx="19556">
                  <c:v>13.0720969</c:v>
                </c:pt>
                <c:pt idx="19557">
                  <c:v>13.075176900000001</c:v>
                </c:pt>
                <c:pt idx="19558">
                  <c:v>13.0782469</c:v>
                </c:pt>
                <c:pt idx="19559">
                  <c:v>13.0782469</c:v>
                </c:pt>
                <c:pt idx="19560">
                  <c:v>13.0782469</c:v>
                </c:pt>
                <c:pt idx="19561">
                  <c:v>13.081326900000001</c:v>
                </c:pt>
                <c:pt idx="19562">
                  <c:v>13.0843969</c:v>
                </c:pt>
                <c:pt idx="19563">
                  <c:v>13.0843969</c:v>
                </c:pt>
                <c:pt idx="19564">
                  <c:v>13.0843969</c:v>
                </c:pt>
                <c:pt idx="19565">
                  <c:v>13.0782469</c:v>
                </c:pt>
                <c:pt idx="19566">
                  <c:v>13.075176900000001</c:v>
                </c:pt>
                <c:pt idx="19567">
                  <c:v>13.075176900000001</c:v>
                </c:pt>
                <c:pt idx="19568">
                  <c:v>13.075176900000001</c:v>
                </c:pt>
                <c:pt idx="19569">
                  <c:v>13.0720969</c:v>
                </c:pt>
                <c:pt idx="19570">
                  <c:v>13.0720969</c:v>
                </c:pt>
                <c:pt idx="19571">
                  <c:v>13.075176900000001</c:v>
                </c:pt>
                <c:pt idx="19572">
                  <c:v>13.0782469</c:v>
                </c:pt>
                <c:pt idx="19573">
                  <c:v>13.081326900000001</c:v>
                </c:pt>
                <c:pt idx="19574">
                  <c:v>13.081326900000001</c:v>
                </c:pt>
                <c:pt idx="19575">
                  <c:v>13.0843969</c:v>
                </c:pt>
                <c:pt idx="19576">
                  <c:v>13.0874769</c:v>
                </c:pt>
                <c:pt idx="19577">
                  <c:v>13.0874769</c:v>
                </c:pt>
                <c:pt idx="19578">
                  <c:v>13.0843969</c:v>
                </c:pt>
                <c:pt idx="19579">
                  <c:v>13.0843969</c:v>
                </c:pt>
                <c:pt idx="19580">
                  <c:v>13.0874769</c:v>
                </c:pt>
                <c:pt idx="19581">
                  <c:v>13.0874769</c:v>
                </c:pt>
                <c:pt idx="19582">
                  <c:v>13.0874769</c:v>
                </c:pt>
                <c:pt idx="19583">
                  <c:v>13.0874769</c:v>
                </c:pt>
                <c:pt idx="19584">
                  <c:v>13.0843969</c:v>
                </c:pt>
                <c:pt idx="19585">
                  <c:v>13.081326900000001</c:v>
                </c:pt>
                <c:pt idx="19586">
                  <c:v>13.081326900000001</c:v>
                </c:pt>
                <c:pt idx="19587">
                  <c:v>13.081326900000001</c:v>
                </c:pt>
                <c:pt idx="19588">
                  <c:v>13.081326900000001</c:v>
                </c:pt>
                <c:pt idx="19589">
                  <c:v>13.0782469</c:v>
                </c:pt>
                <c:pt idx="19590">
                  <c:v>13.081326900000001</c:v>
                </c:pt>
                <c:pt idx="19591">
                  <c:v>13.0843969</c:v>
                </c:pt>
                <c:pt idx="19592">
                  <c:v>13.0874769</c:v>
                </c:pt>
                <c:pt idx="19593">
                  <c:v>13.0874769</c:v>
                </c:pt>
                <c:pt idx="19594">
                  <c:v>13.0874769</c:v>
                </c:pt>
                <c:pt idx="19595">
                  <c:v>13.0874769</c:v>
                </c:pt>
                <c:pt idx="19596">
                  <c:v>13.0874769</c:v>
                </c:pt>
                <c:pt idx="19597">
                  <c:v>13.0874769</c:v>
                </c:pt>
                <c:pt idx="19598">
                  <c:v>13.0874769</c:v>
                </c:pt>
                <c:pt idx="19599">
                  <c:v>13.0874769</c:v>
                </c:pt>
                <c:pt idx="19600">
                  <c:v>13.0874769</c:v>
                </c:pt>
                <c:pt idx="19601">
                  <c:v>13.0905469</c:v>
                </c:pt>
                <c:pt idx="19602">
                  <c:v>13.0905469</c:v>
                </c:pt>
                <c:pt idx="19603">
                  <c:v>13.0936269</c:v>
                </c:pt>
                <c:pt idx="19604">
                  <c:v>13.096706900000001</c:v>
                </c:pt>
                <c:pt idx="19605">
                  <c:v>13.0997769</c:v>
                </c:pt>
                <c:pt idx="19606">
                  <c:v>13.102856900000001</c:v>
                </c:pt>
                <c:pt idx="19607">
                  <c:v>13.1059269</c:v>
                </c:pt>
                <c:pt idx="19608">
                  <c:v>13.109006900000001</c:v>
                </c:pt>
                <c:pt idx="19609">
                  <c:v>13.115156900000001</c:v>
                </c:pt>
                <c:pt idx="19610">
                  <c:v>13.115156900000001</c:v>
                </c:pt>
                <c:pt idx="19611">
                  <c:v>13.118236900000001</c:v>
                </c:pt>
                <c:pt idx="19612">
                  <c:v>13.115156900000001</c:v>
                </c:pt>
                <c:pt idx="19613">
                  <c:v>13.109006900000001</c:v>
                </c:pt>
                <c:pt idx="19614">
                  <c:v>13.1059269</c:v>
                </c:pt>
                <c:pt idx="19615">
                  <c:v>13.1059269</c:v>
                </c:pt>
                <c:pt idx="19616">
                  <c:v>13.109006900000001</c:v>
                </c:pt>
                <c:pt idx="19617">
                  <c:v>13.109006900000001</c:v>
                </c:pt>
                <c:pt idx="19618">
                  <c:v>13.109006900000001</c:v>
                </c:pt>
                <c:pt idx="19619">
                  <c:v>13.115156900000001</c:v>
                </c:pt>
                <c:pt idx="19620">
                  <c:v>13.118236900000001</c:v>
                </c:pt>
                <c:pt idx="19621">
                  <c:v>13.115156900000001</c:v>
                </c:pt>
                <c:pt idx="19622">
                  <c:v>13.118236900000001</c:v>
                </c:pt>
                <c:pt idx="19623">
                  <c:v>13.115156900000001</c:v>
                </c:pt>
                <c:pt idx="19624">
                  <c:v>13.115156900000001</c:v>
                </c:pt>
                <c:pt idx="19625">
                  <c:v>13.118236900000001</c:v>
                </c:pt>
                <c:pt idx="19626">
                  <c:v>13.118236900000001</c:v>
                </c:pt>
                <c:pt idx="19627">
                  <c:v>13.115156900000001</c:v>
                </c:pt>
                <c:pt idx="19628">
                  <c:v>13.115156900000001</c:v>
                </c:pt>
                <c:pt idx="19629">
                  <c:v>13.115156900000001</c:v>
                </c:pt>
                <c:pt idx="19630">
                  <c:v>13.118236900000001</c:v>
                </c:pt>
                <c:pt idx="19631">
                  <c:v>13.118236900000001</c:v>
                </c:pt>
                <c:pt idx="19632">
                  <c:v>13.118236900000001</c:v>
                </c:pt>
                <c:pt idx="19633">
                  <c:v>13.1213069</c:v>
                </c:pt>
                <c:pt idx="19634">
                  <c:v>13.1213069</c:v>
                </c:pt>
                <c:pt idx="19635">
                  <c:v>13.124386900000001</c:v>
                </c:pt>
                <c:pt idx="19636">
                  <c:v>13.124386900000001</c:v>
                </c:pt>
                <c:pt idx="19637">
                  <c:v>13.124386900000001</c:v>
                </c:pt>
                <c:pt idx="19638">
                  <c:v>13.124386900000001</c:v>
                </c:pt>
                <c:pt idx="19639">
                  <c:v>13.1274569</c:v>
                </c:pt>
                <c:pt idx="19640">
                  <c:v>13.1274569</c:v>
                </c:pt>
                <c:pt idx="19641">
                  <c:v>13.1274569</c:v>
                </c:pt>
                <c:pt idx="19642">
                  <c:v>13.130536900000001</c:v>
                </c:pt>
                <c:pt idx="19643">
                  <c:v>13.1336069</c:v>
                </c:pt>
                <c:pt idx="19644">
                  <c:v>13.136686900000001</c:v>
                </c:pt>
                <c:pt idx="19645">
                  <c:v>13.136686900000001</c:v>
                </c:pt>
                <c:pt idx="19646">
                  <c:v>13.1336069</c:v>
                </c:pt>
                <c:pt idx="19647">
                  <c:v>13.1336069</c:v>
                </c:pt>
                <c:pt idx="19648">
                  <c:v>13.1336069</c:v>
                </c:pt>
                <c:pt idx="19649">
                  <c:v>13.1336069</c:v>
                </c:pt>
                <c:pt idx="19650">
                  <c:v>13.1336069</c:v>
                </c:pt>
                <c:pt idx="19651">
                  <c:v>13.1336069</c:v>
                </c:pt>
                <c:pt idx="19652">
                  <c:v>13.1336069</c:v>
                </c:pt>
                <c:pt idx="19653">
                  <c:v>13.1336069</c:v>
                </c:pt>
                <c:pt idx="19654">
                  <c:v>13.130536900000001</c:v>
                </c:pt>
                <c:pt idx="19655">
                  <c:v>13.130536900000001</c:v>
                </c:pt>
                <c:pt idx="19656">
                  <c:v>13.1336069</c:v>
                </c:pt>
                <c:pt idx="19657">
                  <c:v>13.136686900000001</c:v>
                </c:pt>
                <c:pt idx="19658">
                  <c:v>13.136686900000001</c:v>
                </c:pt>
                <c:pt idx="19659">
                  <c:v>13.1336069</c:v>
                </c:pt>
                <c:pt idx="19660">
                  <c:v>13.1336069</c:v>
                </c:pt>
                <c:pt idx="19661">
                  <c:v>13.1336069</c:v>
                </c:pt>
                <c:pt idx="19662">
                  <c:v>13.1336069</c:v>
                </c:pt>
                <c:pt idx="19663">
                  <c:v>13.136686900000001</c:v>
                </c:pt>
                <c:pt idx="19664">
                  <c:v>13.136686900000001</c:v>
                </c:pt>
                <c:pt idx="19665">
                  <c:v>13.1397669</c:v>
                </c:pt>
                <c:pt idx="19666">
                  <c:v>13.1397669</c:v>
                </c:pt>
                <c:pt idx="19667">
                  <c:v>13.136686900000001</c:v>
                </c:pt>
                <c:pt idx="19668">
                  <c:v>13.1397669</c:v>
                </c:pt>
                <c:pt idx="19669">
                  <c:v>13.142836900000001</c:v>
                </c:pt>
                <c:pt idx="19670">
                  <c:v>13.145916900000001</c:v>
                </c:pt>
                <c:pt idx="19671">
                  <c:v>13.148986900000001</c:v>
                </c:pt>
                <c:pt idx="19672">
                  <c:v>13.148986900000001</c:v>
                </c:pt>
                <c:pt idx="19673">
                  <c:v>13.152066900000001</c:v>
                </c:pt>
                <c:pt idx="19674">
                  <c:v>13.1551469</c:v>
                </c:pt>
                <c:pt idx="19675">
                  <c:v>13.158216900000001</c:v>
                </c:pt>
                <c:pt idx="19676">
                  <c:v>13.158216900000001</c:v>
                </c:pt>
                <c:pt idx="19677">
                  <c:v>13.158216900000001</c:v>
                </c:pt>
                <c:pt idx="19678">
                  <c:v>13.1612969</c:v>
                </c:pt>
                <c:pt idx="19679">
                  <c:v>13.1612969</c:v>
                </c:pt>
                <c:pt idx="19680">
                  <c:v>13.164366900000001</c:v>
                </c:pt>
                <c:pt idx="19681">
                  <c:v>13.1612969</c:v>
                </c:pt>
                <c:pt idx="19682">
                  <c:v>13.1674469</c:v>
                </c:pt>
                <c:pt idx="19683">
                  <c:v>13.170516900000001</c:v>
                </c:pt>
                <c:pt idx="19684">
                  <c:v>13.170516900000001</c:v>
                </c:pt>
                <c:pt idx="19685">
                  <c:v>13.170516900000001</c:v>
                </c:pt>
                <c:pt idx="19686">
                  <c:v>13.170516900000001</c:v>
                </c:pt>
                <c:pt idx="19687">
                  <c:v>13.1735969</c:v>
                </c:pt>
                <c:pt idx="19688">
                  <c:v>13.170516900000001</c:v>
                </c:pt>
                <c:pt idx="19689">
                  <c:v>13.1674469</c:v>
                </c:pt>
                <c:pt idx="19690">
                  <c:v>13.1674469</c:v>
                </c:pt>
                <c:pt idx="19691">
                  <c:v>13.170516900000001</c:v>
                </c:pt>
                <c:pt idx="19692">
                  <c:v>13.170516900000001</c:v>
                </c:pt>
                <c:pt idx="19693">
                  <c:v>13.170516900000001</c:v>
                </c:pt>
                <c:pt idx="19694">
                  <c:v>13.1735969</c:v>
                </c:pt>
                <c:pt idx="19695">
                  <c:v>13.1735969</c:v>
                </c:pt>
                <c:pt idx="19696">
                  <c:v>13.1674469</c:v>
                </c:pt>
                <c:pt idx="19697">
                  <c:v>13.170516900000001</c:v>
                </c:pt>
                <c:pt idx="19698">
                  <c:v>13.170516900000001</c:v>
                </c:pt>
                <c:pt idx="19699">
                  <c:v>13.170516900000001</c:v>
                </c:pt>
                <c:pt idx="19700">
                  <c:v>13.1674469</c:v>
                </c:pt>
                <c:pt idx="19701">
                  <c:v>13.164366900000001</c:v>
                </c:pt>
                <c:pt idx="19702">
                  <c:v>13.164366900000001</c:v>
                </c:pt>
                <c:pt idx="19703">
                  <c:v>13.1674469</c:v>
                </c:pt>
                <c:pt idx="19704">
                  <c:v>13.1674469</c:v>
                </c:pt>
                <c:pt idx="19705">
                  <c:v>13.1735969</c:v>
                </c:pt>
                <c:pt idx="19706">
                  <c:v>13.192056900000001</c:v>
                </c:pt>
                <c:pt idx="19707">
                  <c:v>13.2105069</c:v>
                </c:pt>
                <c:pt idx="19708">
                  <c:v>13.2166569</c:v>
                </c:pt>
                <c:pt idx="19709">
                  <c:v>13.2166569</c:v>
                </c:pt>
                <c:pt idx="19710">
                  <c:v>13.219736900000001</c:v>
                </c:pt>
                <c:pt idx="19711">
                  <c:v>13.219736900000001</c:v>
                </c:pt>
                <c:pt idx="19712">
                  <c:v>13.213586900000001</c:v>
                </c:pt>
                <c:pt idx="19713">
                  <c:v>13.1951269</c:v>
                </c:pt>
                <c:pt idx="19714">
                  <c:v>13.1828269</c:v>
                </c:pt>
                <c:pt idx="19715">
                  <c:v>13.1766769</c:v>
                </c:pt>
                <c:pt idx="19716">
                  <c:v>13.164366900000001</c:v>
                </c:pt>
                <c:pt idx="19717">
                  <c:v>13.152066900000001</c:v>
                </c:pt>
                <c:pt idx="19718">
                  <c:v>13.152066900000001</c:v>
                </c:pt>
                <c:pt idx="19719">
                  <c:v>13.164366900000001</c:v>
                </c:pt>
                <c:pt idx="19720">
                  <c:v>13.1766769</c:v>
                </c:pt>
                <c:pt idx="19721">
                  <c:v>13.1951269</c:v>
                </c:pt>
                <c:pt idx="19722">
                  <c:v>13.213586900000001</c:v>
                </c:pt>
                <c:pt idx="19723">
                  <c:v>13.225886900000001</c:v>
                </c:pt>
                <c:pt idx="19724">
                  <c:v>13.232036900000001</c:v>
                </c:pt>
                <c:pt idx="19725">
                  <c:v>13.232036900000001</c:v>
                </c:pt>
                <c:pt idx="19726">
                  <c:v>13.225886900000001</c:v>
                </c:pt>
                <c:pt idx="19727">
                  <c:v>13.213586900000001</c:v>
                </c:pt>
                <c:pt idx="19728">
                  <c:v>13.1951269</c:v>
                </c:pt>
                <c:pt idx="19729">
                  <c:v>13.1735969</c:v>
                </c:pt>
                <c:pt idx="19730">
                  <c:v>13.1612969</c:v>
                </c:pt>
                <c:pt idx="19731">
                  <c:v>13.1551469</c:v>
                </c:pt>
                <c:pt idx="19732">
                  <c:v>13.152066900000001</c:v>
                </c:pt>
                <c:pt idx="19733">
                  <c:v>13.1551469</c:v>
                </c:pt>
                <c:pt idx="19734">
                  <c:v>13.164366900000001</c:v>
                </c:pt>
                <c:pt idx="19735">
                  <c:v>13.1828269</c:v>
                </c:pt>
                <c:pt idx="19736">
                  <c:v>13.204356900000001</c:v>
                </c:pt>
                <c:pt idx="19737">
                  <c:v>13.2166569</c:v>
                </c:pt>
                <c:pt idx="19738">
                  <c:v>13.225886900000001</c:v>
                </c:pt>
                <c:pt idx="19739">
                  <c:v>13.235116900000001</c:v>
                </c:pt>
                <c:pt idx="19740">
                  <c:v>13.235116900000001</c:v>
                </c:pt>
                <c:pt idx="19741">
                  <c:v>13.225886900000001</c:v>
                </c:pt>
                <c:pt idx="19742">
                  <c:v>13.2105069</c:v>
                </c:pt>
                <c:pt idx="19743">
                  <c:v>13.2012769</c:v>
                </c:pt>
                <c:pt idx="19744">
                  <c:v>13.1951269</c:v>
                </c:pt>
                <c:pt idx="19745">
                  <c:v>13.192056900000001</c:v>
                </c:pt>
                <c:pt idx="19746">
                  <c:v>13.192056900000001</c:v>
                </c:pt>
                <c:pt idx="19747">
                  <c:v>13.192056900000001</c:v>
                </c:pt>
                <c:pt idx="19748">
                  <c:v>13.2012769</c:v>
                </c:pt>
                <c:pt idx="19749">
                  <c:v>13.2105069</c:v>
                </c:pt>
                <c:pt idx="19750">
                  <c:v>13.219736900000001</c:v>
                </c:pt>
                <c:pt idx="19751">
                  <c:v>13.2289669</c:v>
                </c:pt>
                <c:pt idx="19752">
                  <c:v>13.235116900000001</c:v>
                </c:pt>
                <c:pt idx="19753">
                  <c:v>13.238186900000001</c:v>
                </c:pt>
                <c:pt idx="19754">
                  <c:v>13.238186900000001</c:v>
                </c:pt>
                <c:pt idx="19755">
                  <c:v>13.232036900000001</c:v>
                </c:pt>
                <c:pt idx="19756">
                  <c:v>13.2228069</c:v>
                </c:pt>
                <c:pt idx="19757">
                  <c:v>13.213586900000001</c:v>
                </c:pt>
                <c:pt idx="19758">
                  <c:v>13.2105069</c:v>
                </c:pt>
                <c:pt idx="19759">
                  <c:v>13.2105069</c:v>
                </c:pt>
                <c:pt idx="19760">
                  <c:v>13.2105069</c:v>
                </c:pt>
                <c:pt idx="19761">
                  <c:v>13.213586900000001</c:v>
                </c:pt>
                <c:pt idx="19762">
                  <c:v>13.2228069</c:v>
                </c:pt>
                <c:pt idx="19763">
                  <c:v>13.232036900000001</c:v>
                </c:pt>
                <c:pt idx="19764">
                  <c:v>13.241266900000001</c:v>
                </c:pt>
                <c:pt idx="19765">
                  <c:v>13.247416900000001</c:v>
                </c:pt>
                <c:pt idx="19766">
                  <c:v>13.2504969</c:v>
                </c:pt>
                <c:pt idx="19767">
                  <c:v>13.2504969</c:v>
                </c:pt>
                <c:pt idx="19768">
                  <c:v>13.247416900000001</c:v>
                </c:pt>
                <c:pt idx="19769">
                  <c:v>13.2443369</c:v>
                </c:pt>
                <c:pt idx="19770">
                  <c:v>13.238186900000001</c:v>
                </c:pt>
                <c:pt idx="19771">
                  <c:v>13.232036900000001</c:v>
                </c:pt>
                <c:pt idx="19772">
                  <c:v>13.232036900000001</c:v>
                </c:pt>
                <c:pt idx="19773">
                  <c:v>13.232036900000001</c:v>
                </c:pt>
                <c:pt idx="19774">
                  <c:v>13.232036900000001</c:v>
                </c:pt>
                <c:pt idx="19775">
                  <c:v>13.235116900000001</c:v>
                </c:pt>
                <c:pt idx="19776">
                  <c:v>13.238186900000001</c:v>
                </c:pt>
                <c:pt idx="19777">
                  <c:v>13.2443369</c:v>
                </c:pt>
                <c:pt idx="19778">
                  <c:v>13.253566900000001</c:v>
                </c:pt>
                <c:pt idx="19779">
                  <c:v>13.2566469</c:v>
                </c:pt>
                <c:pt idx="19780">
                  <c:v>13.259716900000001</c:v>
                </c:pt>
                <c:pt idx="19781">
                  <c:v>13.259716900000001</c:v>
                </c:pt>
                <c:pt idx="19782">
                  <c:v>13.259716900000001</c:v>
                </c:pt>
                <c:pt idx="19783">
                  <c:v>13.259716900000001</c:v>
                </c:pt>
                <c:pt idx="19784">
                  <c:v>13.259716900000001</c:v>
                </c:pt>
                <c:pt idx="19785">
                  <c:v>13.259716900000001</c:v>
                </c:pt>
                <c:pt idx="19786">
                  <c:v>13.2566469</c:v>
                </c:pt>
                <c:pt idx="19787">
                  <c:v>13.2566469</c:v>
                </c:pt>
                <c:pt idx="19788">
                  <c:v>13.2566469</c:v>
                </c:pt>
                <c:pt idx="19789">
                  <c:v>13.2566469</c:v>
                </c:pt>
                <c:pt idx="19790">
                  <c:v>13.259716900000001</c:v>
                </c:pt>
                <c:pt idx="19791">
                  <c:v>13.259716900000001</c:v>
                </c:pt>
                <c:pt idx="19792">
                  <c:v>13.2627969</c:v>
                </c:pt>
                <c:pt idx="19793">
                  <c:v>13.2627969</c:v>
                </c:pt>
                <c:pt idx="19794">
                  <c:v>13.265866900000001</c:v>
                </c:pt>
                <c:pt idx="19795">
                  <c:v>13.2627969</c:v>
                </c:pt>
                <c:pt idx="19796">
                  <c:v>13.2627969</c:v>
                </c:pt>
                <c:pt idx="19797">
                  <c:v>13.259716900000001</c:v>
                </c:pt>
                <c:pt idx="19798">
                  <c:v>13.259716900000001</c:v>
                </c:pt>
                <c:pt idx="19799">
                  <c:v>13.259716900000001</c:v>
                </c:pt>
                <c:pt idx="19800">
                  <c:v>13.259716900000001</c:v>
                </c:pt>
                <c:pt idx="19801">
                  <c:v>13.2566469</c:v>
                </c:pt>
                <c:pt idx="19802">
                  <c:v>13.2566469</c:v>
                </c:pt>
                <c:pt idx="19803">
                  <c:v>13.2566469</c:v>
                </c:pt>
                <c:pt idx="19804">
                  <c:v>13.259716900000001</c:v>
                </c:pt>
                <c:pt idx="19805">
                  <c:v>13.259716900000001</c:v>
                </c:pt>
                <c:pt idx="19806">
                  <c:v>13.2627969</c:v>
                </c:pt>
                <c:pt idx="19807">
                  <c:v>13.265866900000001</c:v>
                </c:pt>
                <c:pt idx="19808">
                  <c:v>13.268946900000001</c:v>
                </c:pt>
                <c:pt idx="19809">
                  <c:v>13.268946900000001</c:v>
                </c:pt>
                <c:pt idx="19810">
                  <c:v>13.2720269</c:v>
                </c:pt>
                <c:pt idx="19811">
                  <c:v>13.2720269</c:v>
                </c:pt>
                <c:pt idx="19812">
                  <c:v>13.2720269</c:v>
                </c:pt>
                <c:pt idx="19813">
                  <c:v>13.268946900000001</c:v>
                </c:pt>
                <c:pt idx="19814">
                  <c:v>13.265866900000001</c:v>
                </c:pt>
                <c:pt idx="19815">
                  <c:v>13.265866900000001</c:v>
                </c:pt>
                <c:pt idx="19816">
                  <c:v>13.265866900000001</c:v>
                </c:pt>
                <c:pt idx="19817">
                  <c:v>13.265866900000001</c:v>
                </c:pt>
                <c:pt idx="19818">
                  <c:v>13.265866900000001</c:v>
                </c:pt>
                <c:pt idx="19819">
                  <c:v>13.268946900000001</c:v>
                </c:pt>
                <c:pt idx="19820">
                  <c:v>13.2720269</c:v>
                </c:pt>
                <c:pt idx="19821">
                  <c:v>13.275096900000001</c:v>
                </c:pt>
                <c:pt idx="19822">
                  <c:v>13.2781769</c:v>
                </c:pt>
                <c:pt idx="19823">
                  <c:v>13.281246900000001</c:v>
                </c:pt>
                <c:pt idx="19824">
                  <c:v>13.281246900000001</c:v>
                </c:pt>
                <c:pt idx="19825">
                  <c:v>13.281246900000001</c:v>
                </c:pt>
                <c:pt idx="19826">
                  <c:v>13.2843269</c:v>
                </c:pt>
                <c:pt idx="19827">
                  <c:v>13.281246900000001</c:v>
                </c:pt>
                <c:pt idx="19828">
                  <c:v>13.281246900000001</c:v>
                </c:pt>
                <c:pt idx="19829">
                  <c:v>13.281246900000001</c:v>
                </c:pt>
                <c:pt idx="19830">
                  <c:v>13.2843269</c:v>
                </c:pt>
                <c:pt idx="19831">
                  <c:v>13.2843269</c:v>
                </c:pt>
                <c:pt idx="19832">
                  <c:v>13.281246900000001</c:v>
                </c:pt>
                <c:pt idx="19833">
                  <c:v>13.281246900000001</c:v>
                </c:pt>
                <c:pt idx="19834">
                  <c:v>13.2843269</c:v>
                </c:pt>
                <c:pt idx="19835">
                  <c:v>13.287406900000001</c:v>
                </c:pt>
                <c:pt idx="19836">
                  <c:v>13.2843269</c:v>
                </c:pt>
                <c:pt idx="19837">
                  <c:v>13.287406900000001</c:v>
                </c:pt>
                <c:pt idx="19838">
                  <c:v>13.287406900000001</c:v>
                </c:pt>
                <c:pt idx="19839">
                  <c:v>13.2904769</c:v>
                </c:pt>
                <c:pt idx="19840">
                  <c:v>13.2904769</c:v>
                </c:pt>
                <c:pt idx="19841">
                  <c:v>13.2935569</c:v>
                </c:pt>
                <c:pt idx="19842">
                  <c:v>13.2935569</c:v>
                </c:pt>
                <c:pt idx="19843">
                  <c:v>13.2935569</c:v>
                </c:pt>
                <c:pt idx="19844">
                  <c:v>13.2904769</c:v>
                </c:pt>
                <c:pt idx="19845">
                  <c:v>13.2935569</c:v>
                </c:pt>
                <c:pt idx="19846">
                  <c:v>13.2935569</c:v>
                </c:pt>
                <c:pt idx="19847">
                  <c:v>13.2935569</c:v>
                </c:pt>
                <c:pt idx="19848">
                  <c:v>13.2935569</c:v>
                </c:pt>
                <c:pt idx="19849">
                  <c:v>13.2966269</c:v>
                </c:pt>
                <c:pt idx="19850">
                  <c:v>13.2966269</c:v>
                </c:pt>
                <c:pt idx="19851">
                  <c:v>13.2966269</c:v>
                </c:pt>
                <c:pt idx="19852">
                  <c:v>13.2997069</c:v>
                </c:pt>
                <c:pt idx="19853">
                  <c:v>13.2997069</c:v>
                </c:pt>
                <c:pt idx="19854">
                  <c:v>13.302776900000001</c:v>
                </c:pt>
                <c:pt idx="19855">
                  <c:v>13.302776900000001</c:v>
                </c:pt>
                <c:pt idx="19856">
                  <c:v>13.3058569</c:v>
                </c:pt>
                <c:pt idx="19857">
                  <c:v>13.302776900000001</c:v>
                </c:pt>
                <c:pt idx="19858">
                  <c:v>13.2997069</c:v>
                </c:pt>
                <c:pt idx="19859">
                  <c:v>13.302776900000001</c:v>
                </c:pt>
                <c:pt idx="19860">
                  <c:v>13.302776900000001</c:v>
                </c:pt>
                <c:pt idx="19861">
                  <c:v>13.302776900000001</c:v>
                </c:pt>
                <c:pt idx="19862">
                  <c:v>13.302776900000001</c:v>
                </c:pt>
                <c:pt idx="19863">
                  <c:v>13.302776900000001</c:v>
                </c:pt>
                <c:pt idx="19864">
                  <c:v>13.302776900000001</c:v>
                </c:pt>
                <c:pt idx="19865">
                  <c:v>13.302776900000001</c:v>
                </c:pt>
                <c:pt idx="19866">
                  <c:v>13.302776900000001</c:v>
                </c:pt>
                <c:pt idx="19867">
                  <c:v>13.2997069</c:v>
                </c:pt>
                <c:pt idx="19868">
                  <c:v>13.302776900000001</c:v>
                </c:pt>
                <c:pt idx="19869">
                  <c:v>13.302776900000001</c:v>
                </c:pt>
                <c:pt idx="19870">
                  <c:v>13.3058569</c:v>
                </c:pt>
                <c:pt idx="19871">
                  <c:v>13.3058569</c:v>
                </c:pt>
                <c:pt idx="19872">
                  <c:v>13.3058569</c:v>
                </c:pt>
                <c:pt idx="19873">
                  <c:v>13.308936900000001</c:v>
                </c:pt>
                <c:pt idx="19874">
                  <c:v>13.308936900000001</c:v>
                </c:pt>
                <c:pt idx="19875">
                  <c:v>13.3058569</c:v>
                </c:pt>
                <c:pt idx="19876">
                  <c:v>13.3058569</c:v>
                </c:pt>
                <c:pt idx="19877">
                  <c:v>13.308936900000001</c:v>
                </c:pt>
                <c:pt idx="19878">
                  <c:v>13.3058569</c:v>
                </c:pt>
                <c:pt idx="19879">
                  <c:v>13.308936900000001</c:v>
                </c:pt>
                <c:pt idx="19880">
                  <c:v>13.3120069</c:v>
                </c:pt>
                <c:pt idx="19881">
                  <c:v>13.3120069</c:v>
                </c:pt>
                <c:pt idx="19882">
                  <c:v>13.315086900000001</c:v>
                </c:pt>
                <c:pt idx="19883">
                  <c:v>13.3181569</c:v>
                </c:pt>
                <c:pt idx="19884">
                  <c:v>13.321236900000001</c:v>
                </c:pt>
                <c:pt idx="19885">
                  <c:v>13.321236900000001</c:v>
                </c:pt>
                <c:pt idx="19886">
                  <c:v>13.3181569</c:v>
                </c:pt>
                <c:pt idx="19887">
                  <c:v>13.321236900000001</c:v>
                </c:pt>
                <c:pt idx="19888">
                  <c:v>13.321236900000001</c:v>
                </c:pt>
                <c:pt idx="19889">
                  <c:v>13.321236900000001</c:v>
                </c:pt>
                <c:pt idx="19890">
                  <c:v>13.3243069</c:v>
                </c:pt>
                <c:pt idx="19891">
                  <c:v>13.321236900000001</c:v>
                </c:pt>
                <c:pt idx="19892">
                  <c:v>13.3181569</c:v>
                </c:pt>
                <c:pt idx="19893">
                  <c:v>13.315086900000001</c:v>
                </c:pt>
                <c:pt idx="19894">
                  <c:v>13.3181569</c:v>
                </c:pt>
                <c:pt idx="19895">
                  <c:v>13.3181569</c:v>
                </c:pt>
                <c:pt idx="19896">
                  <c:v>13.315086900000001</c:v>
                </c:pt>
                <c:pt idx="19897">
                  <c:v>13.3120069</c:v>
                </c:pt>
                <c:pt idx="19898">
                  <c:v>13.308936900000001</c:v>
                </c:pt>
                <c:pt idx="19899">
                  <c:v>13.308936900000001</c:v>
                </c:pt>
                <c:pt idx="19900">
                  <c:v>13.308936900000001</c:v>
                </c:pt>
                <c:pt idx="19901">
                  <c:v>13.3120069</c:v>
                </c:pt>
                <c:pt idx="19902">
                  <c:v>13.315086900000001</c:v>
                </c:pt>
                <c:pt idx="19903">
                  <c:v>13.315086900000001</c:v>
                </c:pt>
                <c:pt idx="19904">
                  <c:v>13.315086900000001</c:v>
                </c:pt>
                <c:pt idx="19905">
                  <c:v>13.315086900000001</c:v>
                </c:pt>
                <c:pt idx="19906">
                  <c:v>13.315086900000001</c:v>
                </c:pt>
                <c:pt idx="19907">
                  <c:v>13.315086900000001</c:v>
                </c:pt>
                <c:pt idx="19908">
                  <c:v>13.315086900000001</c:v>
                </c:pt>
                <c:pt idx="19909">
                  <c:v>13.315086900000001</c:v>
                </c:pt>
                <c:pt idx="19910">
                  <c:v>13.315086900000001</c:v>
                </c:pt>
                <c:pt idx="19911">
                  <c:v>13.3120069</c:v>
                </c:pt>
                <c:pt idx="19912">
                  <c:v>13.308936900000001</c:v>
                </c:pt>
                <c:pt idx="19913">
                  <c:v>13.308936900000001</c:v>
                </c:pt>
                <c:pt idx="19914">
                  <c:v>13.308936900000001</c:v>
                </c:pt>
                <c:pt idx="19915">
                  <c:v>13.3120069</c:v>
                </c:pt>
                <c:pt idx="19916">
                  <c:v>13.3120069</c:v>
                </c:pt>
                <c:pt idx="19917">
                  <c:v>13.3120069</c:v>
                </c:pt>
                <c:pt idx="19918">
                  <c:v>13.315086900000001</c:v>
                </c:pt>
                <c:pt idx="19919">
                  <c:v>13.315086900000001</c:v>
                </c:pt>
                <c:pt idx="19920">
                  <c:v>13.315086900000001</c:v>
                </c:pt>
                <c:pt idx="19921">
                  <c:v>13.315086900000001</c:v>
                </c:pt>
                <c:pt idx="19922">
                  <c:v>13.315086900000001</c:v>
                </c:pt>
                <c:pt idx="19923">
                  <c:v>13.315086900000001</c:v>
                </c:pt>
                <c:pt idx="19924">
                  <c:v>13.315086900000001</c:v>
                </c:pt>
                <c:pt idx="19925">
                  <c:v>13.315086900000001</c:v>
                </c:pt>
                <c:pt idx="19926">
                  <c:v>13.315086900000001</c:v>
                </c:pt>
                <c:pt idx="19927">
                  <c:v>13.315086900000001</c:v>
                </c:pt>
                <c:pt idx="19928">
                  <c:v>13.3181569</c:v>
                </c:pt>
                <c:pt idx="19929">
                  <c:v>13.3181569</c:v>
                </c:pt>
                <c:pt idx="19930">
                  <c:v>13.315086900000001</c:v>
                </c:pt>
                <c:pt idx="19931">
                  <c:v>13.315086900000001</c:v>
                </c:pt>
                <c:pt idx="19932">
                  <c:v>13.315086900000001</c:v>
                </c:pt>
                <c:pt idx="19933">
                  <c:v>13.315086900000001</c:v>
                </c:pt>
                <c:pt idx="19934">
                  <c:v>13.315086900000001</c:v>
                </c:pt>
                <c:pt idx="19935">
                  <c:v>13.3181569</c:v>
                </c:pt>
                <c:pt idx="19936">
                  <c:v>13.3181569</c:v>
                </c:pt>
                <c:pt idx="19937">
                  <c:v>13.3181569</c:v>
                </c:pt>
                <c:pt idx="19938">
                  <c:v>13.3181569</c:v>
                </c:pt>
                <c:pt idx="19939">
                  <c:v>13.3181569</c:v>
                </c:pt>
                <c:pt idx="19940">
                  <c:v>13.3181569</c:v>
                </c:pt>
                <c:pt idx="19941">
                  <c:v>13.3181569</c:v>
                </c:pt>
                <c:pt idx="19942">
                  <c:v>13.3181569</c:v>
                </c:pt>
                <c:pt idx="19943">
                  <c:v>13.315086900000001</c:v>
                </c:pt>
                <c:pt idx="19944">
                  <c:v>13.3181569</c:v>
                </c:pt>
                <c:pt idx="19945">
                  <c:v>13.321236900000001</c:v>
                </c:pt>
                <c:pt idx="19946">
                  <c:v>13.3181569</c:v>
                </c:pt>
                <c:pt idx="19947">
                  <c:v>13.315086900000001</c:v>
                </c:pt>
                <c:pt idx="19948">
                  <c:v>13.315086900000001</c:v>
                </c:pt>
                <c:pt idx="19949">
                  <c:v>13.3181569</c:v>
                </c:pt>
                <c:pt idx="19950">
                  <c:v>13.3181569</c:v>
                </c:pt>
                <c:pt idx="19951">
                  <c:v>13.3181569</c:v>
                </c:pt>
                <c:pt idx="19952">
                  <c:v>13.321236900000001</c:v>
                </c:pt>
                <c:pt idx="19953">
                  <c:v>13.321236900000001</c:v>
                </c:pt>
                <c:pt idx="19954">
                  <c:v>13.321236900000001</c:v>
                </c:pt>
                <c:pt idx="19955">
                  <c:v>13.321236900000001</c:v>
                </c:pt>
                <c:pt idx="19956">
                  <c:v>13.321236900000001</c:v>
                </c:pt>
                <c:pt idx="19957">
                  <c:v>13.3181569</c:v>
                </c:pt>
                <c:pt idx="19958">
                  <c:v>13.3181569</c:v>
                </c:pt>
                <c:pt idx="19959">
                  <c:v>13.3181569</c:v>
                </c:pt>
                <c:pt idx="19960">
                  <c:v>13.3181569</c:v>
                </c:pt>
                <c:pt idx="19961">
                  <c:v>13.321236900000001</c:v>
                </c:pt>
                <c:pt idx="19962">
                  <c:v>13.321236900000001</c:v>
                </c:pt>
                <c:pt idx="19963">
                  <c:v>13.3243069</c:v>
                </c:pt>
                <c:pt idx="19964">
                  <c:v>13.3243069</c:v>
                </c:pt>
                <c:pt idx="19965">
                  <c:v>13.3273869</c:v>
                </c:pt>
                <c:pt idx="19966">
                  <c:v>13.3273869</c:v>
                </c:pt>
                <c:pt idx="19967">
                  <c:v>13.3273869</c:v>
                </c:pt>
                <c:pt idx="19968">
                  <c:v>13.3273869</c:v>
                </c:pt>
                <c:pt idx="19969">
                  <c:v>13.3273869</c:v>
                </c:pt>
                <c:pt idx="19970">
                  <c:v>13.3243069</c:v>
                </c:pt>
                <c:pt idx="19971">
                  <c:v>13.3243069</c:v>
                </c:pt>
                <c:pt idx="19972">
                  <c:v>13.3243069</c:v>
                </c:pt>
                <c:pt idx="19973">
                  <c:v>13.3243069</c:v>
                </c:pt>
                <c:pt idx="19974">
                  <c:v>13.3243069</c:v>
                </c:pt>
                <c:pt idx="19975">
                  <c:v>13.321236900000001</c:v>
                </c:pt>
                <c:pt idx="19976">
                  <c:v>13.321236900000001</c:v>
                </c:pt>
                <c:pt idx="19977">
                  <c:v>13.321236900000001</c:v>
                </c:pt>
                <c:pt idx="19978">
                  <c:v>13.321236900000001</c:v>
                </c:pt>
                <c:pt idx="19979">
                  <c:v>13.3243069</c:v>
                </c:pt>
                <c:pt idx="19980">
                  <c:v>13.3243069</c:v>
                </c:pt>
                <c:pt idx="19981">
                  <c:v>13.3243069</c:v>
                </c:pt>
                <c:pt idx="19982">
                  <c:v>13.3243069</c:v>
                </c:pt>
                <c:pt idx="19983">
                  <c:v>13.3273869</c:v>
                </c:pt>
                <c:pt idx="19984">
                  <c:v>13.3273869</c:v>
                </c:pt>
                <c:pt idx="19985">
                  <c:v>13.3273869</c:v>
                </c:pt>
                <c:pt idx="19986">
                  <c:v>13.3273869</c:v>
                </c:pt>
                <c:pt idx="19987">
                  <c:v>13.330466900000001</c:v>
                </c:pt>
                <c:pt idx="19988">
                  <c:v>13.3335369</c:v>
                </c:pt>
                <c:pt idx="19989">
                  <c:v>13.3335369</c:v>
                </c:pt>
                <c:pt idx="19990">
                  <c:v>13.3335369</c:v>
                </c:pt>
                <c:pt idx="19991">
                  <c:v>13.330466900000001</c:v>
                </c:pt>
                <c:pt idx="19992">
                  <c:v>13.3273869</c:v>
                </c:pt>
                <c:pt idx="19993">
                  <c:v>13.3335369</c:v>
                </c:pt>
                <c:pt idx="19994">
                  <c:v>13.336616900000001</c:v>
                </c:pt>
                <c:pt idx="19995">
                  <c:v>13.3335369</c:v>
                </c:pt>
                <c:pt idx="19996">
                  <c:v>13.330466900000001</c:v>
                </c:pt>
                <c:pt idx="19997">
                  <c:v>13.330466900000001</c:v>
                </c:pt>
                <c:pt idx="19998">
                  <c:v>13.330466900000001</c:v>
                </c:pt>
                <c:pt idx="19999">
                  <c:v>13.330466900000001</c:v>
                </c:pt>
                <c:pt idx="20000">
                  <c:v>13.330466900000001</c:v>
                </c:pt>
                <c:pt idx="20001">
                  <c:v>13.330466900000001</c:v>
                </c:pt>
                <c:pt idx="20002">
                  <c:v>13.3273869</c:v>
                </c:pt>
                <c:pt idx="20003">
                  <c:v>13.3273869</c:v>
                </c:pt>
                <c:pt idx="20004">
                  <c:v>13.3273869</c:v>
                </c:pt>
                <c:pt idx="20005">
                  <c:v>13.3273869</c:v>
                </c:pt>
                <c:pt idx="20006">
                  <c:v>13.3273869</c:v>
                </c:pt>
                <c:pt idx="20007">
                  <c:v>13.3273869</c:v>
                </c:pt>
                <c:pt idx="20008">
                  <c:v>13.3243069</c:v>
                </c:pt>
                <c:pt idx="20009">
                  <c:v>13.3243069</c:v>
                </c:pt>
                <c:pt idx="20010">
                  <c:v>13.3243069</c:v>
                </c:pt>
                <c:pt idx="20011">
                  <c:v>13.3243069</c:v>
                </c:pt>
                <c:pt idx="20012">
                  <c:v>13.3243069</c:v>
                </c:pt>
                <c:pt idx="20013">
                  <c:v>13.3273869</c:v>
                </c:pt>
                <c:pt idx="20014">
                  <c:v>13.3273869</c:v>
                </c:pt>
                <c:pt idx="20015">
                  <c:v>13.3273869</c:v>
                </c:pt>
                <c:pt idx="20016">
                  <c:v>13.330466900000001</c:v>
                </c:pt>
                <c:pt idx="20017">
                  <c:v>13.336616900000001</c:v>
                </c:pt>
                <c:pt idx="20018">
                  <c:v>13.336616900000001</c:v>
                </c:pt>
                <c:pt idx="20019">
                  <c:v>13.3335369</c:v>
                </c:pt>
                <c:pt idx="20020">
                  <c:v>13.330466900000001</c:v>
                </c:pt>
                <c:pt idx="20021">
                  <c:v>13.330466900000001</c:v>
                </c:pt>
                <c:pt idx="20022">
                  <c:v>13.330466900000001</c:v>
                </c:pt>
                <c:pt idx="20023">
                  <c:v>13.330466900000001</c:v>
                </c:pt>
                <c:pt idx="20024">
                  <c:v>13.330466900000001</c:v>
                </c:pt>
                <c:pt idx="20025">
                  <c:v>13.330466900000001</c:v>
                </c:pt>
                <c:pt idx="20026">
                  <c:v>13.330466900000001</c:v>
                </c:pt>
                <c:pt idx="20027">
                  <c:v>13.330466900000001</c:v>
                </c:pt>
                <c:pt idx="20028">
                  <c:v>13.330466900000001</c:v>
                </c:pt>
                <c:pt idx="20029">
                  <c:v>13.3273869</c:v>
                </c:pt>
                <c:pt idx="20030">
                  <c:v>13.330466900000001</c:v>
                </c:pt>
                <c:pt idx="20031">
                  <c:v>13.3335369</c:v>
                </c:pt>
                <c:pt idx="20032">
                  <c:v>13.3335369</c:v>
                </c:pt>
                <c:pt idx="20033">
                  <c:v>13.3335369</c:v>
                </c:pt>
                <c:pt idx="20034">
                  <c:v>13.330466900000001</c:v>
                </c:pt>
                <c:pt idx="20035">
                  <c:v>13.330466900000001</c:v>
                </c:pt>
                <c:pt idx="20036">
                  <c:v>13.330466900000001</c:v>
                </c:pt>
                <c:pt idx="20037">
                  <c:v>13.330466900000001</c:v>
                </c:pt>
                <c:pt idx="20038">
                  <c:v>13.330466900000001</c:v>
                </c:pt>
                <c:pt idx="20039">
                  <c:v>13.330466900000001</c:v>
                </c:pt>
                <c:pt idx="20040">
                  <c:v>13.3273869</c:v>
                </c:pt>
                <c:pt idx="20041">
                  <c:v>13.3273869</c:v>
                </c:pt>
                <c:pt idx="20042">
                  <c:v>13.3273869</c:v>
                </c:pt>
                <c:pt idx="20043">
                  <c:v>13.3273869</c:v>
                </c:pt>
                <c:pt idx="20044">
                  <c:v>13.3273869</c:v>
                </c:pt>
                <c:pt idx="20045">
                  <c:v>13.3243069</c:v>
                </c:pt>
                <c:pt idx="20046">
                  <c:v>13.3243069</c:v>
                </c:pt>
                <c:pt idx="20047">
                  <c:v>13.3243069</c:v>
                </c:pt>
                <c:pt idx="20048">
                  <c:v>13.3243069</c:v>
                </c:pt>
                <c:pt idx="20049">
                  <c:v>13.3273869</c:v>
                </c:pt>
                <c:pt idx="20050">
                  <c:v>13.3273869</c:v>
                </c:pt>
                <c:pt idx="20051">
                  <c:v>13.3273869</c:v>
                </c:pt>
                <c:pt idx="20052">
                  <c:v>13.3243069</c:v>
                </c:pt>
                <c:pt idx="20053">
                  <c:v>13.3273869</c:v>
                </c:pt>
                <c:pt idx="20054">
                  <c:v>13.3273869</c:v>
                </c:pt>
                <c:pt idx="20055">
                  <c:v>13.3273869</c:v>
                </c:pt>
                <c:pt idx="20056">
                  <c:v>13.3243069</c:v>
                </c:pt>
                <c:pt idx="20057">
                  <c:v>13.3273869</c:v>
                </c:pt>
                <c:pt idx="20058">
                  <c:v>13.3273869</c:v>
                </c:pt>
                <c:pt idx="20059">
                  <c:v>13.330466900000001</c:v>
                </c:pt>
                <c:pt idx="20060">
                  <c:v>13.3273869</c:v>
                </c:pt>
                <c:pt idx="20061">
                  <c:v>13.330466900000001</c:v>
                </c:pt>
                <c:pt idx="20062">
                  <c:v>13.3335369</c:v>
                </c:pt>
                <c:pt idx="20063">
                  <c:v>13.3335369</c:v>
                </c:pt>
                <c:pt idx="20064">
                  <c:v>13.330466900000001</c:v>
                </c:pt>
                <c:pt idx="20065">
                  <c:v>13.3273869</c:v>
                </c:pt>
                <c:pt idx="20066">
                  <c:v>13.3273869</c:v>
                </c:pt>
                <c:pt idx="20067">
                  <c:v>13.3273869</c:v>
                </c:pt>
                <c:pt idx="20068">
                  <c:v>13.330466900000001</c:v>
                </c:pt>
                <c:pt idx="20069">
                  <c:v>13.3335369</c:v>
                </c:pt>
                <c:pt idx="20070">
                  <c:v>13.336616900000001</c:v>
                </c:pt>
                <c:pt idx="20071">
                  <c:v>13.336616900000001</c:v>
                </c:pt>
                <c:pt idx="20072">
                  <c:v>13.336616900000001</c:v>
                </c:pt>
                <c:pt idx="20073">
                  <c:v>13.336616900000001</c:v>
                </c:pt>
                <c:pt idx="20074">
                  <c:v>13.3396869</c:v>
                </c:pt>
                <c:pt idx="20075">
                  <c:v>13.3396869</c:v>
                </c:pt>
                <c:pt idx="20076">
                  <c:v>13.336616900000001</c:v>
                </c:pt>
                <c:pt idx="20077">
                  <c:v>13.336616900000001</c:v>
                </c:pt>
                <c:pt idx="20078">
                  <c:v>13.336616900000001</c:v>
                </c:pt>
                <c:pt idx="20079">
                  <c:v>13.3335369</c:v>
                </c:pt>
                <c:pt idx="20080">
                  <c:v>13.3335369</c:v>
                </c:pt>
                <c:pt idx="20081">
                  <c:v>13.3335369</c:v>
                </c:pt>
                <c:pt idx="20082">
                  <c:v>13.336616900000001</c:v>
                </c:pt>
                <c:pt idx="20083">
                  <c:v>13.342766900000001</c:v>
                </c:pt>
                <c:pt idx="20084">
                  <c:v>13.342766900000001</c:v>
                </c:pt>
                <c:pt idx="20085">
                  <c:v>13.3458369</c:v>
                </c:pt>
                <c:pt idx="20086">
                  <c:v>13.348916900000001</c:v>
                </c:pt>
                <c:pt idx="20087">
                  <c:v>13.348916900000001</c:v>
                </c:pt>
                <c:pt idx="20088">
                  <c:v>13.348916900000001</c:v>
                </c:pt>
                <c:pt idx="20089">
                  <c:v>13.3458369</c:v>
                </c:pt>
                <c:pt idx="20090">
                  <c:v>13.342766900000001</c:v>
                </c:pt>
                <c:pt idx="20091">
                  <c:v>13.3396869</c:v>
                </c:pt>
                <c:pt idx="20092">
                  <c:v>13.3396869</c:v>
                </c:pt>
                <c:pt idx="20093">
                  <c:v>13.336616900000001</c:v>
                </c:pt>
                <c:pt idx="20094">
                  <c:v>13.336616900000001</c:v>
                </c:pt>
                <c:pt idx="20095">
                  <c:v>13.336616900000001</c:v>
                </c:pt>
                <c:pt idx="20096">
                  <c:v>13.342766900000001</c:v>
                </c:pt>
                <c:pt idx="20097">
                  <c:v>13.342766900000001</c:v>
                </c:pt>
                <c:pt idx="20098">
                  <c:v>13.342766900000001</c:v>
                </c:pt>
                <c:pt idx="20099">
                  <c:v>13.3458369</c:v>
                </c:pt>
                <c:pt idx="20100">
                  <c:v>13.348916900000001</c:v>
                </c:pt>
                <c:pt idx="20101">
                  <c:v>13.3458369</c:v>
                </c:pt>
                <c:pt idx="20102">
                  <c:v>13.342766900000001</c:v>
                </c:pt>
                <c:pt idx="20103">
                  <c:v>13.3396869</c:v>
                </c:pt>
                <c:pt idx="20104">
                  <c:v>13.3396869</c:v>
                </c:pt>
                <c:pt idx="20105">
                  <c:v>13.336616900000001</c:v>
                </c:pt>
                <c:pt idx="20106">
                  <c:v>13.336616900000001</c:v>
                </c:pt>
                <c:pt idx="20107">
                  <c:v>13.3396869</c:v>
                </c:pt>
                <c:pt idx="20108">
                  <c:v>13.3396869</c:v>
                </c:pt>
                <c:pt idx="20109">
                  <c:v>13.342766900000001</c:v>
                </c:pt>
                <c:pt idx="20110">
                  <c:v>13.342766900000001</c:v>
                </c:pt>
                <c:pt idx="20111">
                  <c:v>13.3458369</c:v>
                </c:pt>
                <c:pt idx="20112">
                  <c:v>13.348916900000001</c:v>
                </c:pt>
                <c:pt idx="20113">
                  <c:v>13.3519969</c:v>
                </c:pt>
                <c:pt idx="20114">
                  <c:v>13.355066900000001</c:v>
                </c:pt>
                <c:pt idx="20115">
                  <c:v>13.348916900000001</c:v>
                </c:pt>
                <c:pt idx="20116">
                  <c:v>13.3458369</c:v>
                </c:pt>
                <c:pt idx="20117">
                  <c:v>13.342766900000001</c:v>
                </c:pt>
                <c:pt idx="20118">
                  <c:v>13.342766900000001</c:v>
                </c:pt>
                <c:pt idx="20119">
                  <c:v>13.342766900000001</c:v>
                </c:pt>
                <c:pt idx="20120">
                  <c:v>13.342766900000001</c:v>
                </c:pt>
                <c:pt idx="20121">
                  <c:v>13.342766900000001</c:v>
                </c:pt>
                <c:pt idx="20122">
                  <c:v>13.3458369</c:v>
                </c:pt>
                <c:pt idx="20123">
                  <c:v>13.348916900000001</c:v>
                </c:pt>
                <c:pt idx="20124">
                  <c:v>13.348916900000001</c:v>
                </c:pt>
                <c:pt idx="20125">
                  <c:v>13.3519969</c:v>
                </c:pt>
                <c:pt idx="20126">
                  <c:v>13.3519969</c:v>
                </c:pt>
                <c:pt idx="20127">
                  <c:v>13.348916900000001</c:v>
                </c:pt>
                <c:pt idx="20128">
                  <c:v>13.348916900000001</c:v>
                </c:pt>
                <c:pt idx="20129">
                  <c:v>13.3458369</c:v>
                </c:pt>
                <c:pt idx="20130">
                  <c:v>13.348916900000001</c:v>
                </c:pt>
                <c:pt idx="20131">
                  <c:v>13.3519969</c:v>
                </c:pt>
                <c:pt idx="20132">
                  <c:v>13.3519969</c:v>
                </c:pt>
                <c:pt idx="20133">
                  <c:v>13.3519969</c:v>
                </c:pt>
                <c:pt idx="20134">
                  <c:v>13.355066900000001</c:v>
                </c:pt>
                <c:pt idx="20135">
                  <c:v>13.355066900000001</c:v>
                </c:pt>
                <c:pt idx="20136">
                  <c:v>13.355066900000001</c:v>
                </c:pt>
                <c:pt idx="20137">
                  <c:v>13.355066900000001</c:v>
                </c:pt>
                <c:pt idx="20138">
                  <c:v>13.355066900000001</c:v>
                </c:pt>
                <c:pt idx="20139">
                  <c:v>13.355066900000001</c:v>
                </c:pt>
                <c:pt idx="20140">
                  <c:v>13.355066900000001</c:v>
                </c:pt>
                <c:pt idx="20141">
                  <c:v>13.355066900000001</c:v>
                </c:pt>
                <c:pt idx="20142">
                  <c:v>13.358146900000001</c:v>
                </c:pt>
                <c:pt idx="20143">
                  <c:v>13.355066900000001</c:v>
                </c:pt>
                <c:pt idx="20144">
                  <c:v>13.355066900000001</c:v>
                </c:pt>
                <c:pt idx="20145">
                  <c:v>13.355066900000001</c:v>
                </c:pt>
                <c:pt idx="20146">
                  <c:v>13.355066900000001</c:v>
                </c:pt>
                <c:pt idx="20147">
                  <c:v>13.358146900000001</c:v>
                </c:pt>
                <c:pt idx="20148">
                  <c:v>13.364296900000001</c:v>
                </c:pt>
                <c:pt idx="20149">
                  <c:v>13.3673669</c:v>
                </c:pt>
                <c:pt idx="20150">
                  <c:v>13.3673669</c:v>
                </c:pt>
                <c:pt idx="20151">
                  <c:v>13.3673669</c:v>
                </c:pt>
                <c:pt idx="20152">
                  <c:v>13.370446900000001</c:v>
                </c:pt>
                <c:pt idx="20153">
                  <c:v>13.3735269</c:v>
                </c:pt>
                <c:pt idx="20154">
                  <c:v>13.376596900000001</c:v>
                </c:pt>
                <c:pt idx="20155">
                  <c:v>13.376596900000001</c:v>
                </c:pt>
                <c:pt idx="20156">
                  <c:v>13.376596900000001</c:v>
                </c:pt>
                <c:pt idx="20157">
                  <c:v>13.376596900000001</c:v>
                </c:pt>
                <c:pt idx="20158">
                  <c:v>13.376596900000001</c:v>
                </c:pt>
                <c:pt idx="20159">
                  <c:v>13.376596900000001</c:v>
                </c:pt>
                <c:pt idx="20160">
                  <c:v>13.376596900000001</c:v>
                </c:pt>
                <c:pt idx="20161">
                  <c:v>13.3796769</c:v>
                </c:pt>
                <c:pt idx="20162">
                  <c:v>13.3796769</c:v>
                </c:pt>
                <c:pt idx="20163">
                  <c:v>13.3796769</c:v>
                </c:pt>
                <c:pt idx="20164">
                  <c:v>13.3796769</c:v>
                </c:pt>
                <c:pt idx="20165">
                  <c:v>13.3796769</c:v>
                </c:pt>
                <c:pt idx="20166">
                  <c:v>13.382746900000001</c:v>
                </c:pt>
                <c:pt idx="20167">
                  <c:v>13.3858269</c:v>
                </c:pt>
                <c:pt idx="20168">
                  <c:v>13.3889069</c:v>
                </c:pt>
                <c:pt idx="20169">
                  <c:v>13.3889069</c:v>
                </c:pt>
                <c:pt idx="20170">
                  <c:v>13.3858269</c:v>
                </c:pt>
                <c:pt idx="20171">
                  <c:v>13.3858269</c:v>
                </c:pt>
                <c:pt idx="20172">
                  <c:v>13.3858269</c:v>
                </c:pt>
                <c:pt idx="20173">
                  <c:v>13.3858269</c:v>
                </c:pt>
                <c:pt idx="20174">
                  <c:v>13.3858269</c:v>
                </c:pt>
                <c:pt idx="20175">
                  <c:v>13.3858269</c:v>
                </c:pt>
                <c:pt idx="20176">
                  <c:v>13.3858269</c:v>
                </c:pt>
                <c:pt idx="20177">
                  <c:v>13.3858269</c:v>
                </c:pt>
                <c:pt idx="20178">
                  <c:v>13.3858269</c:v>
                </c:pt>
                <c:pt idx="20179">
                  <c:v>13.3858269</c:v>
                </c:pt>
                <c:pt idx="20180">
                  <c:v>13.3858269</c:v>
                </c:pt>
                <c:pt idx="20181">
                  <c:v>13.3858269</c:v>
                </c:pt>
                <c:pt idx="20182">
                  <c:v>13.3858269</c:v>
                </c:pt>
                <c:pt idx="20183">
                  <c:v>13.3858269</c:v>
                </c:pt>
                <c:pt idx="20184">
                  <c:v>13.3858269</c:v>
                </c:pt>
                <c:pt idx="20185">
                  <c:v>13.3858269</c:v>
                </c:pt>
                <c:pt idx="20186">
                  <c:v>13.3889069</c:v>
                </c:pt>
                <c:pt idx="20187">
                  <c:v>13.3889069</c:v>
                </c:pt>
                <c:pt idx="20188">
                  <c:v>13.3889069</c:v>
                </c:pt>
                <c:pt idx="20189">
                  <c:v>13.3889069</c:v>
                </c:pt>
                <c:pt idx="20190">
                  <c:v>13.3889069</c:v>
                </c:pt>
                <c:pt idx="20191">
                  <c:v>13.3889069</c:v>
                </c:pt>
                <c:pt idx="20192">
                  <c:v>13.3889069</c:v>
                </c:pt>
                <c:pt idx="20193">
                  <c:v>13.3889069</c:v>
                </c:pt>
                <c:pt idx="20194">
                  <c:v>13.3889069</c:v>
                </c:pt>
                <c:pt idx="20195">
                  <c:v>13.3889069</c:v>
                </c:pt>
                <c:pt idx="20196">
                  <c:v>13.3889069</c:v>
                </c:pt>
                <c:pt idx="20197">
                  <c:v>13.3889069</c:v>
                </c:pt>
                <c:pt idx="20198">
                  <c:v>13.3889069</c:v>
                </c:pt>
                <c:pt idx="20199">
                  <c:v>13.391976900000001</c:v>
                </c:pt>
                <c:pt idx="20200">
                  <c:v>13.391976900000001</c:v>
                </c:pt>
                <c:pt idx="20201">
                  <c:v>13.391976900000001</c:v>
                </c:pt>
                <c:pt idx="20202">
                  <c:v>13.3950569</c:v>
                </c:pt>
                <c:pt idx="20203">
                  <c:v>13.398126900000001</c:v>
                </c:pt>
                <c:pt idx="20204">
                  <c:v>13.4012069</c:v>
                </c:pt>
                <c:pt idx="20205">
                  <c:v>13.4012069</c:v>
                </c:pt>
                <c:pt idx="20206">
                  <c:v>13.4012069</c:v>
                </c:pt>
                <c:pt idx="20207">
                  <c:v>13.4012069</c:v>
                </c:pt>
                <c:pt idx="20208">
                  <c:v>13.4012069</c:v>
                </c:pt>
                <c:pt idx="20209">
                  <c:v>13.4012069</c:v>
                </c:pt>
                <c:pt idx="20210">
                  <c:v>13.404276900000001</c:v>
                </c:pt>
                <c:pt idx="20211">
                  <c:v>13.404276900000001</c:v>
                </c:pt>
                <c:pt idx="20212">
                  <c:v>13.404276900000001</c:v>
                </c:pt>
                <c:pt idx="20213">
                  <c:v>13.4073569</c:v>
                </c:pt>
                <c:pt idx="20214">
                  <c:v>13.4073569</c:v>
                </c:pt>
                <c:pt idx="20215">
                  <c:v>13.4073569</c:v>
                </c:pt>
                <c:pt idx="20216">
                  <c:v>13.4073569</c:v>
                </c:pt>
                <c:pt idx="20217">
                  <c:v>13.4073569</c:v>
                </c:pt>
                <c:pt idx="20218">
                  <c:v>13.4073569</c:v>
                </c:pt>
                <c:pt idx="20219">
                  <c:v>13.4073569</c:v>
                </c:pt>
                <c:pt idx="20220">
                  <c:v>13.4073569</c:v>
                </c:pt>
                <c:pt idx="20221">
                  <c:v>13.4073569</c:v>
                </c:pt>
                <c:pt idx="20222">
                  <c:v>13.4073569</c:v>
                </c:pt>
                <c:pt idx="20223">
                  <c:v>13.4073569</c:v>
                </c:pt>
                <c:pt idx="20224">
                  <c:v>13.4073569</c:v>
                </c:pt>
                <c:pt idx="20225">
                  <c:v>13.4073569</c:v>
                </c:pt>
                <c:pt idx="20226">
                  <c:v>13.410436900000001</c:v>
                </c:pt>
                <c:pt idx="20227">
                  <c:v>13.410436900000001</c:v>
                </c:pt>
                <c:pt idx="20228">
                  <c:v>13.410436900000001</c:v>
                </c:pt>
                <c:pt idx="20229">
                  <c:v>13.410436900000001</c:v>
                </c:pt>
                <c:pt idx="20230">
                  <c:v>13.410436900000001</c:v>
                </c:pt>
                <c:pt idx="20231">
                  <c:v>13.4135069</c:v>
                </c:pt>
                <c:pt idx="20232">
                  <c:v>13.4135069</c:v>
                </c:pt>
                <c:pt idx="20233">
                  <c:v>13.4135069</c:v>
                </c:pt>
                <c:pt idx="20234">
                  <c:v>13.410436900000001</c:v>
                </c:pt>
                <c:pt idx="20235">
                  <c:v>13.4073569</c:v>
                </c:pt>
                <c:pt idx="20236">
                  <c:v>13.4135069</c:v>
                </c:pt>
                <c:pt idx="20237">
                  <c:v>13.4165869</c:v>
                </c:pt>
                <c:pt idx="20238">
                  <c:v>13.4135069</c:v>
                </c:pt>
                <c:pt idx="20239">
                  <c:v>13.4135069</c:v>
                </c:pt>
                <c:pt idx="20240">
                  <c:v>13.4135069</c:v>
                </c:pt>
                <c:pt idx="20241">
                  <c:v>13.4165869</c:v>
                </c:pt>
                <c:pt idx="20242">
                  <c:v>13.4165869</c:v>
                </c:pt>
                <c:pt idx="20243">
                  <c:v>13.4135069</c:v>
                </c:pt>
                <c:pt idx="20244">
                  <c:v>13.4135069</c:v>
                </c:pt>
                <c:pt idx="20245">
                  <c:v>13.4165869</c:v>
                </c:pt>
                <c:pt idx="20246">
                  <c:v>13.4165869</c:v>
                </c:pt>
                <c:pt idx="20247">
                  <c:v>13.4165869</c:v>
                </c:pt>
                <c:pt idx="20248">
                  <c:v>13.4196569</c:v>
                </c:pt>
                <c:pt idx="20249">
                  <c:v>13.4165869</c:v>
                </c:pt>
                <c:pt idx="20250">
                  <c:v>13.4196569</c:v>
                </c:pt>
                <c:pt idx="20251">
                  <c:v>13.4227369</c:v>
                </c:pt>
                <c:pt idx="20252">
                  <c:v>13.425816900000001</c:v>
                </c:pt>
                <c:pt idx="20253">
                  <c:v>13.425816900000001</c:v>
                </c:pt>
                <c:pt idx="20254">
                  <c:v>13.425816900000001</c:v>
                </c:pt>
                <c:pt idx="20255">
                  <c:v>13.425816900000001</c:v>
                </c:pt>
                <c:pt idx="20256">
                  <c:v>13.425816900000001</c:v>
                </c:pt>
                <c:pt idx="20257">
                  <c:v>13.425816900000001</c:v>
                </c:pt>
                <c:pt idx="20258">
                  <c:v>13.431966900000001</c:v>
                </c:pt>
                <c:pt idx="20259">
                  <c:v>13.4350369</c:v>
                </c:pt>
                <c:pt idx="20260">
                  <c:v>13.4350369</c:v>
                </c:pt>
                <c:pt idx="20261">
                  <c:v>13.4350369</c:v>
                </c:pt>
                <c:pt idx="20262">
                  <c:v>13.4350369</c:v>
                </c:pt>
                <c:pt idx="20263">
                  <c:v>13.4350369</c:v>
                </c:pt>
                <c:pt idx="20264">
                  <c:v>13.438116900000001</c:v>
                </c:pt>
                <c:pt idx="20265">
                  <c:v>13.438116900000001</c:v>
                </c:pt>
                <c:pt idx="20266">
                  <c:v>13.438116900000001</c:v>
                </c:pt>
                <c:pt idx="20267">
                  <c:v>13.438116900000001</c:v>
                </c:pt>
                <c:pt idx="20268">
                  <c:v>13.4350369</c:v>
                </c:pt>
                <c:pt idx="20269">
                  <c:v>13.4350369</c:v>
                </c:pt>
                <c:pt idx="20270">
                  <c:v>13.4350369</c:v>
                </c:pt>
                <c:pt idx="20271">
                  <c:v>13.4350369</c:v>
                </c:pt>
                <c:pt idx="20272">
                  <c:v>13.4350369</c:v>
                </c:pt>
                <c:pt idx="20273">
                  <c:v>13.431966900000001</c:v>
                </c:pt>
                <c:pt idx="20274">
                  <c:v>13.431966900000001</c:v>
                </c:pt>
                <c:pt idx="20275">
                  <c:v>13.4350369</c:v>
                </c:pt>
                <c:pt idx="20276">
                  <c:v>13.438116900000001</c:v>
                </c:pt>
                <c:pt idx="20277">
                  <c:v>13.438116900000001</c:v>
                </c:pt>
                <c:pt idx="20278">
                  <c:v>13.4411869</c:v>
                </c:pt>
                <c:pt idx="20279">
                  <c:v>13.4411869</c:v>
                </c:pt>
                <c:pt idx="20280">
                  <c:v>13.4411869</c:v>
                </c:pt>
                <c:pt idx="20281">
                  <c:v>13.4411869</c:v>
                </c:pt>
                <c:pt idx="20282">
                  <c:v>13.4411869</c:v>
                </c:pt>
                <c:pt idx="20283">
                  <c:v>13.4411869</c:v>
                </c:pt>
                <c:pt idx="20284">
                  <c:v>13.4411869</c:v>
                </c:pt>
                <c:pt idx="20285">
                  <c:v>13.444266900000001</c:v>
                </c:pt>
                <c:pt idx="20286">
                  <c:v>13.444266900000001</c:v>
                </c:pt>
                <c:pt idx="20287">
                  <c:v>13.444266900000001</c:v>
                </c:pt>
                <c:pt idx="20288">
                  <c:v>13.4504169</c:v>
                </c:pt>
                <c:pt idx="20289">
                  <c:v>13.4504169</c:v>
                </c:pt>
                <c:pt idx="20290">
                  <c:v>13.4504169</c:v>
                </c:pt>
                <c:pt idx="20291">
                  <c:v>13.4504169</c:v>
                </c:pt>
                <c:pt idx="20292">
                  <c:v>13.4504169</c:v>
                </c:pt>
                <c:pt idx="20293">
                  <c:v>13.453496900000001</c:v>
                </c:pt>
                <c:pt idx="20294">
                  <c:v>13.453496900000001</c:v>
                </c:pt>
                <c:pt idx="20295">
                  <c:v>13.453496900000001</c:v>
                </c:pt>
                <c:pt idx="20296">
                  <c:v>13.4565669</c:v>
                </c:pt>
                <c:pt idx="20297">
                  <c:v>13.4565669</c:v>
                </c:pt>
                <c:pt idx="20298">
                  <c:v>13.4565669</c:v>
                </c:pt>
                <c:pt idx="20299">
                  <c:v>13.4565669</c:v>
                </c:pt>
                <c:pt idx="20300">
                  <c:v>13.4565669</c:v>
                </c:pt>
                <c:pt idx="20301">
                  <c:v>13.459646900000001</c:v>
                </c:pt>
                <c:pt idx="20302">
                  <c:v>13.459646900000001</c:v>
                </c:pt>
                <c:pt idx="20303">
                  <c:v>13.459646900000001</c:v>
                </c:pt>
                <c:pt idx="20304">
                  <c:v>13.459646900000001</c:v>
                </c:pt>
                <c:pt idx="20305">
                  <c:v>13.459646900000001</c:v>
                </c:pt>
                <c:pt idx="20306">
                  <c:v>13.459646900000001</c:v>
                </c:pt>
                <c:pt idx="20307">
                  <c:v>13.4627169</c:v>
                </c:pt>
                <c:pt idx="20308">
                  <c:v>13.465796900000001</c:v>
                </c:pt>
                <c:pt idx="20309">
                  <c:v>13.465796900000001</c:v>
                </c:pt>
                <c:pt idx="20310">
                  <c:v>13.465796900000001</c:v>
                </c:pt>
                <c:pt idx="20311">
                  <c:v>13.465796900000001</c:v>
                </c:pt>
                <c:pt idx="20312">
                  <c:v>13.4688769</c:v>
                </c:pt>
                <c:pt idx="20313">
                  <c:v>13.4688769</c:v>
                </c:pt>
                <c:pt idx="20314">
                  <c:v>13.4688769</c:v>
                </c:pt>
                <c:pt idx="20315">
                  <c:v>13.4688769</c:v>
                </c:pt>
                <c:pt idx="20316">
                  <c:v>13.471946900000001</c:v>
                </c:pt>
                <c:pt idx="20317">
                  <c:v>13.471946900000001</c:v>
                </c:pt>
                <c:pt idx="20318">
                  <c:v>13.4688769</c:v>
                </c:pt>
                <c:pt idx="20319">
                  <c:v>13.4688769</c:v>
                </c:pt>
                <c:pt idx="20320">
                  <c:v>13.471946900000001</c:v>
                </c:pt>
                <c:pt idx="20321">
                  <c:v>13.475026900000001</c:v>
                </c:pt>
                <c:pt idx="20322">
                  <c:v>13.475026900000001</c:v>
                </c:pt>
                <c:pt idx="20323">
                  <c:v>13.475026900000001</c:v>
                </c:pt>
                <c:pt idx="20324">
                  <c:v>13.475026900000001</c:v>
                </c:pt>
                <c:pt idx="20325">
                  <c:v>13.475026900000001</c:v>
                </c:pt>
                <c:pt idx="20326">
                  <c:v>13.475026900000001</c:v>
                </c:pt>
                <c:pt idx="20327">
                  <c:v>13.475026900000001</c:v>
                </c:pt>
                <c:pt idx="20328">
                  <c:v>13.475026900000001</c:v>
                </c:pt>
                <c:pt idx="20329">
                  <c:v>13.475026900000001</c:v>
                </c:pt>
                <c:pt idx="20330">
                  <c:v>13.471946900000001</c:v>
                </c:pt>
                <c:pt idx="20331">
                  <c:v>13.471946900000001</c:v>
                </c:pt>
                <c:pt idx="20332">
                  <c:v>13.475026900000001</c:v>
                </c:pt>
                <c:pt idx="20333">
                  <c:v>13.478096900000001</c:v>
                </c:pt>
                <c:pt idx="20334">
                  <c:v>13.478096900000001</c:v>
                </c:pt>
                <c:pt idx="20335">
                  <c:v>13.481176900000001</c:v>
                </c:pt>
                <c:pt idx="20336">
                  <c:v>13.4842569</c:v>
                </c:pt>
                <c:pt idx="20337">
                  <c:v>13.487326900000001</c:v>
                </c:pt>
                <c:pt idx="20338">
                  <c:v>13.4842569</c:v>
                </c:pt>
                <c:pt idx="20339">
                  <c:v>13.481176900000001</c:v>
                </c:pt>
                <c:pt idx="20340">
                  <c:v>13.481176900000001</c:v>
                </c:pt>
                <c:pt idx="20341">
                  <c:v>13.478096900000001</c:v>
                </c:pt>
                <c:pt idx="20342">
                  <c:v>13.475026900000001</c:v>
                </c:pt>
                <c:pt idx="20343">
                  <c:v>13.475026900000001</c:v>
                </c:pt>
                <c:pt idx="20344">
                  <c:v>13.478096900000001</c:v>
                </c:pt>
                <c:pt idx="20345">
                  <c:v>13.4842569</c:v>
                </c:pt>
                <c:pt idx="20346">
                  <c:v>13.487326900000001</c:v>
                </c:pt>
                <c:pt idx="20347">
                  <c:v>13.4904069</c:v>
                </c:pt>
                <c:pt idx="20348">
                  <c:v>13.493476900000001</c:v>
                </c:pt>
                <c:pt idx="20349">
                  <c:v>13.4965569</c:v>
                </c:pt>
                <c:pt idx="20350">
                  <c:v>13.4965569</c:v>
                </c:pt>
                <c:pt idx="20351">
                  <c:v>13.4965569</c:v>
                </c:pt>
                <c:pt idx="20352">
                  <c:v>13.493476900000001</c:v>
                </c:pt>
                <c:pt idx="20353">
                  <c:v>13.493476900000001</c:v>
                </c:pt>
                <c:pt idx="20354">
                  <c:v>13.493476900000001</c:v>
                </c:pt>
                <c:pt idx="20355">
                  <c:v>13.493476900000001</c:v>
                </c:pt>
                <c:pt idx="20356">
                  <c:v>13.493476900000001</c:v>
                </c:pt>
                <c:pt idx="20357">
                  <c:v>13.4965569</c:v>
                </c:pt>
                <c:pt idx="20358">
                  <c:v>13.499626900000001</c:v>
                </c:pt>
                <c:pt idx="20359">
                  <c:v>13.5027069</c:v>
                </c:pt>
                <c:pt idx="20360">
                  <c:v>13.5027069</c:v>
                </c:pt>
                <c:pt idx="20361">
                  <c:v>13.5057869</c:v>
                </c:pt>
                <c:pt idx="20362">
                  <c:v>13.5088569</c:v>
                </c:pt>
                <c:pt idx="20363">
                  <c:v>13.5088569</c:v>
                </c:pt>
                <c:pt idx="20364">
                  <c:v>13.5088569</c:v>
                </c:pt>
                <c:pt idx="20365">
                  <c:v>13.5057869</c:v>
                </c:pt>
                <c:pt idx="20366">
                  <c:v>13.5057869</c:v>
                </c:pt>
                <c:pt idx="20367">
                  <c:v>13.5057869</c:v>
                </c:pt>
                <c:pt idx="20368">
                  <c:v>13.5027069</c:v>
                </c:pt>
                <c:pt idx="20369">
                  <c:v>13.5027069</c:v>
                </c:pt>
                <c:pt idx="20370">
                  <c:v>13.5027069</c:v>
                </c:pt>
                <c:pt idx="20371">
                  <c:v>13.5057869</c:v>
                </c:pt>
                <c:pt idx="20372">
                  <c:v>13.5088569</c:v>
                </c:pt>
                <c:pt idx="20373">
                  <c:v>13.5119369</c:v>
                </c:pt>
                <c:pt idx="20374">
                  <c:v>13.5119369</c:v>
                </c:pt>
                <c:pt idx="20375">
                  <c:v>13.5119369</c:v>
                </c:pt>
                <c:pt idx="20376">
                  <c:v>13.5119369</c:v>
                </c:pt>
                <c:pt idx="20377">
                  <c:v>13.5119369</c:v>
                </c:pt>
                <c:pt idx="20378">
                  <c:v>13.5119369</c:v>
                </c:pt>
                <c:pt idx="20379">
                  <c:v>13.5119369</c:v>
                </c:pt>
                <c:pt idx="20380">
                  <c:v>13.5119369</c:v>
                </c:pt>
                <c:pt idx="20381">
                  <c:v>13.5119369</c:v>
                </c:pt>
                <c:pt idx="20382">
                  <c:v>13.5119369</c:v>
                </c:pt>
                <c:pt idx="20383">
                  <c:v>13.515006900000001</c:v>
                </c:pt>
                <c:pt idx="20384">
                  <c:v>13.515006900000001</c:v>
                </c:pt>
                <c:pt idx="20385">
                  <c:v>13.5180869</c:v>
                </c:pt>
                <c:pt idx="20386">
                  <c:v>13.5180869</c:v>
                </c:pt>
                <c:pt idx="20387">
                  <c:v>13.5180869</c:v>
                </c:pt>
                <c:pt idx="20388">
                  <c:v>13.5180869</c:v>
                </c:pt>
                <c:pt idx="20389">
                  <c:v>13.5180869</c:v>
                </c:pt>
                <c:pt idx="20390">
                  <c:v>13.5180869</c:v>
                </c:pt>
                <c:pt idx="20391">
                  <c:v>13.521156900000001</c:v>
                </c:pt>
                <c:pt idx="20392">
                  <c:v>13.521156900000001</c:v>
                </c:pt>
                <c:pt idx="20393">
                  <c:v>13.521156900000001</c:v>
                </c:pt>
                <c:pt idx="20394">
                  <c:v>13.521156900000001</c:v>
                </c:pt>
                <c:pt idx="20395">
                  <c:v>13.521156900000001</c:v>
                </c:pt>
                <c:pt idx="20396">
                  <c:v>13.521156900000001</c:v>
                </c:pt>
                <c:pt idx="20397">
                  <c:v>13.521156900000001</c:v>
                </c:pt>
                <c:pt idx="20398">
                  <c:v>13.521156900000001</c:v>
                </c:pt>
                <c:pt idx="20399">
                  <c:v>13.5242369</c:v>
                </c:pt>
                <c:pt idx="20400">
                  <c:v>13.527316900000001</c:v>
                </c:pt>
                <c:pt idx="20401">
                  <c:v>13.527316900000001</c:v>
                </c:pt>
                <c:pt idx="20402">
                  <c:v>13.527316900000001</c:v>
                </c:pt>
                <c:pt idx="20403">
                  <c:v>13.527316900000001</c:v>
                </c:pt>
                <c:pt idx="20404">
                  <c:v>13.5242369</c:v>
                </c:pt>
                <c:pt idx="20405">
                  <c:v>13.5242369</c:v>
                </c:pt>
                <c:pt idx="20406">
                  <c:v>13.5242369</c:v>
                </c:pt>
                <c:pt idx="20407">
                  <c:v>13.5242369</c:v>
                </c:pt>
                <c:pt idx="20408">
                  <c:v>13.5242369</c:v>
                </c:pt>
                <c:pt idx="20409">
                  <c:v>13.5242369</c:v>
                </c:pt>
                <c:pt idx="20410">
                  <c:v>13.5242369</c:v>
                </c:pt>
                <c:pt idx="20411">
                  <c:v>13.527316900000001</c:v>
                </c:pt>
                <c:pt idx="20412">
                  <c:v>13.527316900000001</c:v>
                </c:pt>
                <c:pt idx="20413">
                  <c:v>13.527316900000001</c:v>
                </c:pt>
                <c:pt idx="20414">
                  <c:v>13.527316900000001</c:v>
                </c:pt>
                <c:pt idx="20415">
                  <c:v>13.527316900000001</c:v>
                </c:pt>
                <c:pt idx="20416">
                  <c:v>13.527316900000001</c:v>
                </c:pt>
                <c:pt idx="20417">
                  <c:v>13.527316900000001</c:v>
                </c:pt>
                <c:pt idx="20418">
                  <c:v>13.527316900000001</c:v>
                </c:pt>
                <c:pt idx="20419">
                  <c:v>13.527316900000001</c:v>
                </c:pt>
                <c:pt idx="20420">
                  <c:v>13.5303869</c:v>
                </c:pt>
                <c:pt idx="20421">
                  <c:v>13.5303869</c:v>
                </c:pt>
                <c:pt idx="20422">
                  <c:v>13.5303869</c:v>
                </c:pt>
                <c:pt idx="20423">
                  <c:v>13.5303869</c:v>
                </c:pt>
                <c:pt idx="20424">
                  <c:v>13.5303869</c:v>
                </c:pt>
                <c:pt idx="20425">
                  <c:v>13.5303869</c:v>
                </c:pt>
                <c:pt idx="20426">
                  <c:v>13.533466900000001</c:v>
                </c:pt>
                <c:pt idx="20427">
                  <c:v>13.5396169</c:v>
                </c:pt>
                <c:pt idx="20428">
                  <c:v>13.5396169</c:v>
                </c:pt>
                <c:pt idx="20429">
                  <c:v>13.5396169</c:v>
                </c:pt>
                <c:pt idx="20430">
                  <c:v>13.5396169</c:v>
                </c:pt>
                <c:pt idx="20431">
                  <c:v>13.5396169</c:v>
                </c:pt>
                <c:pt idx="20432">
                  <c:v>13.5396169</c:v>
                </c:pt>
                <c:pt idx="20433">
                  <c:v>13.5396169</c:v>
                </c:pt>
                <c:pt idx="20434">
                  <c:v>13.5426869</c:v>
                </c:pt>
                <c:pt idx="20435">
                  <c:v>13.5457669</c:v>
                </c:pt>
                <c:pt idx="20436">
                  <c:v>13.5457669</c:v>
                </c:pt>
                <c:pt idx="20437">
                  <c:v>13.5457669</c:v>
                </c:pt>
                <c:pt idx="20438">
                  <c:v>13.5457669</c:v>
                </c:pt>
                <c:pt idx="20439">
                  <c:v>13.5457669</c:v>
                </c:pt>
                <c:pt idx="20440">
                  <c:v>13.5457669</c:v>
                </c:pt>
                <c:pt idx="20441">
                  <c:v>13.5457669</c:v>
                </c:pt>
                <c:pt idx="20442">
                  <c:v>13.5457669</c:v>
                </c:pt>
                <c:pt idx="20443">
                  <c:v>13.5457669</c:v>
                </c:pt>
                <c:pt idx="20444">
                  <c:v>13.5457669</c:v>
                </c:pt>
                <c:pt idx="20445">
                  <c:v>13.5457669</c:v>
                </c:pt>
                <c:pt idx="20446">
                  <c:v>13.5457669</c:v>
                </c:pt>
                <c:pt idx="20447">
                  <c:v>13.5457669</c:v>
                </c:pt>
                <c:pt idx="20448">
                  <c:v>13.5457669</c:v>
                </c:pt>
                <c:pt idx="20449">
                  <c:v>13.5457669</c:v>
                </c:pt>
                <c:pt idx="20450">
                  <c:v>13.5457669</c:v>
                </c:pt>
                <c:pt idx="20451">
                  <c:v>13.5457669</c:v>
                </c:pt>
                <c:pt idx="20452">
                  <c:v>13.5457669</c:v>
                </c:pt>
                <c:pt idx="20453">
                  <c:v>13.5457669</c:v>
                </c:pt>
                <c:pt idx="20454">
                  <c:v>13.548846900000001</c:v>
                </c:pt>
                <c:pt idx="20455">
                  <c:v>13.548846900000001</c:v>
                </c:pt>
                <c:pt idx="20456">
                  <c:v>13.548846900000001</c:v>
                </c:pt>
                <c:pt idx="20457">
                  <c:v>13.548846900000001</c:v>
                </c:pt>
                <c:pt idx="20458">
                  <c:v>13.548846900000001</c:v>
                </c:pt>
                <c:pt idx="20459">
                  <c:v>13.548846900000001</c:v>
                </c:pt>
                <c:pt idx="20460">
                  <c:v>13.548846900000001</c:v>
                </c:pt>
                <c:pt idx="20461">
                  <c:v>13.548846900000001</c:v>
                </c:pt>
                <c:pt idx="20462">
                  <c:v>13.548846900000001</c:v>
                </c:pt>
                <c:pt idx="20463">
                  <c:v>13.548846900000001</c:v>
                </c:pt>
                <c:pt idx="20464">
                  <c:v>13.548846900000001</c:v>
                </c:pt>
                <c:pt idx="20465">
                  <c:v>13.548846900000001</c:v>
                </c:pt>
                <c:pt idx="20466">
                  <c:v>13.548846900000001</c:v>
                </c:pt>
                <c:pt idx="20467">
                  <c:v>13.548846900000001</c:v>
                </c:pt>
                <c:pt idx="20468">
                  <c:v>13.548846900000001</c:v>
                </c:pt>
                <c:pt idx="20469">
                  <c:v>13.548846900000001</c:v>
                </c:pt>
                <c:pt idx="20470">
                  <c:v>13.548846900000001</c:v>
                </c:pt>
                <c:pt idx="20471">
                  <c:v>13.548846900000001</c:v>
                </c:pt>
                <c:pt idx="20472">
                  <c:v>13.5519169</c:v>
                </c:pt>
                <c:pt idx="20473">
                  <c:v>13.554996900000001</c:v>
                </c:pt>
                <c:pt idx="20474">
                  <c:v>13.554996900000001</c:v>
                </c:pt>
                <c:pt idx="20475">
                  <c:v>13.5519169</c:v>
                </c:pt>
                <c:pt idx="20476">
                  <c:v>13.554996900000001</c:v>
                </c:pt>
                <c:pt idx="20477">
                  <c:v>13.561146900000001</c:v>
                </c:pt>
                <c:pt idx="20478">
                  <c:v>13.561146900000001</c:v>
                </c:pt>
                <c:pt idx="20479">
                  <c:v>13.5580669</c:v>
                </c:pt>
                <c:pt idx="20480">
                  <c:v>13.5580669</c:v>
                </c:pt>
                <c:pt idx="20481">
                  <c:v>13.5580669</c:v>
                </c:pt>
                <c:pt idx="20482">
                  <c:v>13.554996900000001</c:v>
                </c:pt>
                <c:pt idx="20483">
                  <c:v>13.554996900000001</c:v>
                </c:pt>
                <c:pt idx="20484">
                  <c:v>13.5580669</c:v>
                </c:pt>
                <c:pt idx="20485">
                  <c:v>13.561146900000001</c:v>
                </c:pt>
                <c:pt idx="20486">
                  <c:v>13.561146900000001</c:v>
                </c:pt>
                <c:pt idx="20487">
                  <c:v>13.561146900000001</c:v>
                </c:pt>
                <c:pt idx="20488">
                  <c:v>13.554996900000001</c:v>
                </c:pt>
                <c:pt idx="20489">
                  <c:v>13.5426869</c:v>
                </c:pt>
                <c:pt idx="20490">
                  <c:v>13.5396169</c:v>
                </c:pt>
                <c:pt idx="20491">
                  <c:v>13.548846900000001</c:v>
                </c:pt>
                <c:pt idx="20492">
                  <c:v>13.554996900000001</c:v>
                </c:pt>
                <c:pt idx="20493">
                  <c:v>13.561146900000001</c:v>
                </c:pt>
                <c:pt idx="20494">
                  <c:v>13.570376900000001</c:v>
                </c:pt>
                <c:pt idx="20495">
                  <c:v>13.576526900000001</c:v>
                </c:pt>
                <c:pt idx="20496">
                  <c:v>13.582676900000001</c:v>
                </c:pt>
                <c:pt idx="20497">
                  <c:v>13.588826900000001</c:v>
                </c:pt>
                <c:pt idx="20498">
                  <c:v>13.5919069</c:v>
                </c:pt>
                <c:pt idx="20499">
                  <c:v>13.5919069</c:v>
                </c:pt>
                <c:pt idx="20500">
                  <c:v>13.5795969</c:v>
                </c:pt>
                <c:pt idx="20501">
                  <c:v>13.564226900000001</c:v>
                </c:pt>
                <c:pt idx="20502">
                  <c:v>13.5580669</c:v>
                </c:pt>
                <c:pt idx="20503">
                  <c:v>13.5580669</c:v>
                </c:pt>
                <c:pt idx="20504">
                  <c:v>13.561146900000001</c:v>
                </c:pt>
                <c:pt idx="20505">
                  <c:v>13.564226900000001</c:v>
                </c:pt>
                <c:pt idx="20506">
                  <c:v>13.5580669</c:v>
                </c:pt>
                <c:pt idx="20507">
                  <c:v>13.5519169</c:v>
                </c:pt>
                <c:pt idx="20508">
                  <c:v>13.5519169</c:v>
                </c:pt>
                <c:pt idx="20509">
                  <c:v>13.5580669</c:v>
                </c:pt>
                <c:pt idx="20510">
                  <c:v>13.564226900000001</c:v>
                </c:pt>
                <c:pt idx="20511">
                  <c:v>13.5734469</c:v>
                </c:pt>
                <c:pt idx="20512">
                  <c:v>13.5857569</c:v>
                </c:pt>
                <c:pt idx="20513">
                  <c:v>13.594976900000001</c:v>
                </c:pt>
                <c:pt idx="20514">
                  <c:v>13.598056900000001</c:v>
                </c:pt>
                <c:pt idx="20515">
                  <c:v>13.598056900000001</c:v>
                </c:pt>
                <c:pt idx="20516">
                  <c:v>13.5919069</c:v>
                </c:pt>
                <c:pt idx="20517">
                  <c:v>13.5857569</c:v>
                </c:pt>
                <c:pt idx="20518">
                  <c:v>13.5795969</c:v>
                </c:pt>
                <c:pt idx="20519">
                  <c:v>13.5795969</c:v>
                </c:pt>
                <c:pt idx="20520">
                  <c:v>13.582676900000001</c:v>
                </c:pt>
                <c:pt idx="20521">
                  <c:v>13.588826900000001</c:v>
                </c:pt>
                <c:pt idx="20522">
                  <c:v>13.594976900000001</c:v>
                </c:pt>
                <c:pt idx="20523">
                  <c:v>13.594976900000001</c:v>
                </c:pt>
                <c:pt idx="20524">
                  <c:v>13.5919069</c:v>
                </c:pt>
                <c:pt idx="20525">
                  <c:v>13.582676900000001</c:v>
                </c:pt>
                <c:pt idx="20526">
                  <c:v>13.576526900000001</c:v>
                </c:pt>
                <c:pt idx="20527">
                  <c:v>13.576526900000001</c:v>
                </c:pt>
                <c:pt idx="20528">
                  <c:v>13.576526900000001</c:v>
                </c:pt>
                <c:pt idx="20529">
                  <c:v>13.5795969</c:v>
                </c:pt>
                <c:pt idx="20530">
                  <c:v>13.582676900000001</c:v>
                </c:pt>
                <c:pt idx="20531">
                  <c:v>13.582676900000001</c:v>
                </c:pt>
                <c:pt idx="20532">
                  <c:v>13.582676900000001</c:v>
                </c:pt>
                <c:pt idx="20533">
                  <c:v>13.582676900000001</c:v>
                </c:pt>
                <c:pt idx="20534">
                  <c:v>13.582676900000001</c:v>
                </c:pt>
                <c:pt idx="20535">
                  <c:v>13.5857569</c:v>
                </c:pt>
                <c:pt idx="20536">
                  <c:v>13.588826900000001</c:v>
                </c:pt>
                <c:pt idx="20537">
                  <c:v>13.5919069</c:v>
                </c:pt>
                <c:pt idx="20538">
                  <c:v>13.598056900000001</c:v>
                </c:pt>
                <c:pt idx="20539">
                  <c:v>13.6072869</c:v>
                </c:pt>
                <c:pt idx="20540">
                  <c:v>13.6134369</c:v>
                </c:pt>
                <c:pt idx="20541">
                  <c:v>13.616506900000001</c:v>
                </c:pt>
                <c:pt idx="20542">
                  <c:v>13.616506900000001</c:v>
                </c:pt>
                <c:pt idx="20543">
                  <c:v>13.6134369</c:v>
                </c:pt>
                <c:pt idx="20544">
                  <c:v>13.604206900000001</c:v>
                </c:pt>
                <c:pt idx="20545">
                  <c:v>13.598056900000001</c:v>
                </c:pt>
                <c:pt idx="20546">
                  <c:v>13.598056900000001</c:v>
                </c:pt>
                <c:pt idx="20547">
                  <c:v>13.6011369</c:v>
                </c:pt>
                <c:pt idx="20548">
                  <c:v>13.604206900000001</c:v>
                </c:pt>
                <c:pt idx="20549">
                  <c:v>13.604206900000001</c:v>
                </c:pt>
                <c:pt idx="20550">
                  <c:v>13.6011369</c:v>
                </c:pt>
                <c:pt idx="20551">
                  <c:v>13.6011369</c:v>
                </c:pt>
                <c:pt idx="20552">
                  <c:v>13.6011369</c:v>
                </c:pt>
                <c:pt idx="20553">
                  <c:v>13.604206900000001</c:v>
                </c:pt>
                <c:pt idx="20554">
                  <c:v>13.6072869</c:v>
                </c:pt>
                <c:pt idx="20555">
                  <c:v>13.610356900000001</c:v>
                </c:pt>
                <c:pt idx="20556">
                  <c:v>13.616506900000001</c:v>
                </c:pt>
                <c:pt idx="20557">
                  <c:v>13.6195869</c:v>
                </c:pt>
                <c:pt idx="20558">
                  <c:v>13.6226669</c:v>
                </c:pt>
                <c:pt idx="20559">
                  <c:v>13.6257369</c:v>
                </c:pt>
                <c:pt idx="20560">
                  <c:v>13.6288169</c:v>
                </c:pt>
                <c:pt idx="20561">
                  <c:v>13.631886900000001</c:v>
                </c:pt>
                <c:pt idx="20562">
                  <c:v>13.6349669</c:v>
                </c:pt>
                <c:pt idx="20563">
                  <c:v>13.6349669</c:v>
                </c:pt>
                <c:pt idx="20564">
                  <c:v>13.638036900000001</c:v>
                </c:pt>
                <c:pt idx="20565">
                  <c:v>13.6411169</c:v>
                </c:pt>
                <c:pt idx="20566">
                  <c:v>13.644196900000001</c:v>
                </c:pt>
                <c:pt idx="20567">
                  <c:v>13.6472669</c:v>
                </c:pt>
                <c:pt idx="20568">
                  <c:v>13.6472669</c:v>
                </c:pt>
                <c:pt idx="20569">
                  <c:v>13.644196900000001</c:v>
                </c:pt>
                <c:pt idx="20570">
                  <c:v>13.6411169</c:v>
                </c:pt>
                <c:pt idx="20571">
                  <c:v>13.638036900000001</c:v>
                </c:pt>
                <c:pt idx="20572">
                  <c:v>13.6349669</c:v>
                </c:pt>
                <c:pt idx="20573">
                  <c:v>13.631886900000001</c:v>
                </c:pt>
                <c:pt idx="20574">
                  <c:v>13.631886900000001</c:v>
                </c:pt>
                <c:pt idx="20575">
                  <c:v>13.631886900000001</c:v>
                </c:pt>
                <c:pt idx="20576">
                  <c:v>13.631886900000001</c:v>
                </c:pt>
                <c:pt idx="20577">
                  <c:v>13.6349669</c:v>
                </c:pt>
                <c:pt idx="20578">
                  <c:v>13.638036900000001</c:v>
                </c:pt>
                <c:pt idx="20579">
                  <c:v>13.6411169</c:v>
                </c:pt>
                <c:pt idx="20580">
                  <c:v>13.644196900000001</c:v>
                </c:pt>
                <c:pt idx="20581">
                  <c:v>13.6472669</c:v>
                </c:pt>
                <c:pt idx="20582">
                  <c:v>13.650346900000001</c:v>
                </c:pt>
                <c:pt idx="20583">
                  <c:v>13.6564969</c:v>
                </c:pt>
                <c:pt idx="20584">
                  <c:v>13.6595669</c:v>
                </c:pt>
                <c:pt idx="20585">
                  <c:v>13.6595669</c:v>
                </c:pt>
                <c:pt idx="20586">
                  <c:v>13.6595669</c:v>
                </c:pt>
                <c:pt idx="20587">
                  <c:v>13.6595669</c:v>
                </c:pt>
                <c:pt idx="20588">
                  <c:v>13.6595669</c:v>
                </c:pt>
                <c:pt idx="20589">
                  <c:v>13.6595669</c:v>
                </c:pt>
                <c:pt idx="20590">
                  <c:v>13.6595669</c:v>
                </c:pt>
                <c:pt idx="20591">
                  <c:v>13.6595669</c:v>
                </c:pt>
                <c:pt idx="20592">
                  <c:v>13.6595669</c:v>
                </c:pt>
                <c:pt idx="20593">
                  <c:v>13.6595669</c:v>
                </c:pt>
                <c:pt idx="20594">
                  <c:v>13.6564969</c:v>
                </c:pt>
                <c:pt idx="20595">
                  <c:v>13.6564969</c:v>
                </c:pt>
                <c:pt idx="20596">
                  <c:v>13.6564969</c:v>
                </c:pt>
                <c:pt idx="20597">
                  <c:v>13.6595669</c:v>
                </c:pt>
                <c:pt idx="20598">
                  <c:v>13.6626469</c:v>
                </c:pt>
                <c:pt idx="20599">
                  <c:v>13.6626469</c:v>
                </c:pt>
                <c:pt idx="20600">
                  <c:v>13.6626469</c:v>
                </c:pt>
                <c:pt idx="20601">
                  <c:v>13.6595669</c:v>
                </c:pt>
                <c:pt idx="20602">
                  <c:v>13.6626469</c:v>
                </c:pt>
                <c:pt idx="20603">
                  <c:v>13.665726900000001</c:v>
                </c:pt>
                <c:pt idx="20604">
                  <c:v>13.6687969</c:v>
                </c:pt>
                <c:pt idx="20605">
                  <c:v>13.671876900000001</c:v>
                </c:pt>
                <c:pt idx="20606">
                  <c:v>13.6749469</c:v>
                </c:pt>
                <c:pt idx="20607">
                  <c:v>13.678026900000001</c:v>
                </c:pt>
                <c:pt idx="20608">
                  <c:v>13.678026900000001</c:v>
                </c:pt>
                <c:pt idx="20609">
                  <c:v>13.678026900000001</c:v>
                </c:pt>
                <c:pt idx="20610">
                  <c:v>13.678026900000001</c:v>
                </c:pt>
                <c:pt idx="20611">
                  <c:v>13.678026900000001</c:v>
                </c:pt>
                <c:pt idx="20612">
                  <c:v>13.678026900000001</c:v>
                </c:pt>
                <c:pt idx="20613">
                  <c:v>13.678026900000001</c:v>
                </c:pt>
                <c:pt idx="20614">
                  <c:v>13.678026900000001</c:v>
                </c:pt>
                <c:pt idx="20615">
                  <c:v>13.678026900000001</c:v>
                </c:pt>
                <c:pt idx="20616">
                  <c:v>13.678026900000001</c:v>
                </c:pt>
                <c:pt idx="20617">
                  <c:v>13.678026900000001</c:v>
                </c:pt>
                <c:pt idx="20618">
                  <c:v>13.6749469</c:v>
                </c:pt>
                <c:pt idx="20619">
                  <c:v>13.6749469</c:v>
                </c:pt>
                <c:pt idx="20620">
                  <c:v>13.6749469</c:v>
                </c:pt>
                <c:pt idx="20621">
                  <c:v>13.6749469</c:v>
                </c:pt>
                <c:pt idx="20622">
                  <c:v>13.678026900000001</c:v>
                </c:pt>
                <c:pt idx="20623">
                  <c:v>13.6811069</c:v>
                </c:pt>
                <c:pt idx="20624">
                  <c:v>13.684176900000001</c:v>
                </c:pt>
                <c:pt idx="20625">
                  <c:v>13.687256900000001</c:v>
                </c:pt>
                <c:pt idx="20626">
                  <c:v>13.687256900000001</c:v>
                </c:pt>
                <c:pt idx="20627">
                  <c:v>13.687256900000001</c:v>
                </c:pt>
                <c:pt idx="20628">
                  <c:v>13.690326900000001</c:v>
                </c:pt>
                <c:pt idx="20629">
                  <c:v>13.693406900000001</c:v>
                </c:pt>
                <c:pt idx="20630">
                  <c:v>13.693406900000001</c:v>
                </c:pt>
                <c:pt idx="20631">
                  <c:v>13.693406900000001</c:v>
                </c:pt>
                <c:pt idx="20632">
                  <c:v>13.693406900000001</c:v>
                </c:pt>
                <c:pt idx="20633">
                  <c:v>13.6964769</c:v>
                </c:pt>
                <c:pt idx="20634">
                  <c:v>13.699556900000001</c:v>
                </c:pt>
                <c:pt idx="20635">
                  <c:v>13.699556900000001</c:v>
                </c:pt>
                <c:pt idx="20636">
                  <c:v>13.699556900000001</c:v>
                </c:pt>
                <c:pt idx="20637">
                  <c:v>13.699556900000001</c:v>
                </c:pt>
                <c:pt idx="20638">
                  <c:v>13.699556900000001</c:v>
                </c:pt>
                <c:pt idx="20639">
                  <c:v>13.699556900000001</c:v>
                </c:pt>
                <c:pt idx="20640">
                  <c:v>13.699556900000001</c:v>
                </c:pt>
                <c:pt idx="20641">
                  <c:v>13.699556900000001</c:v>
                </c:pt>
                <c:pt idx="20642">
                  <c:v>13.699556900000001</c:v>
                </c:pt>
                <c:pt idx="20643">
                  <c:v>13.699556900000001</c:v>
                </c:pt>
                <c:pt idx="20644">
                  <c:v>13.699556900000001</c:v>
                </c:pt>
                <c:pt idx="20645">
                  <c:v>13.699556900000001</c:v>
                </c:pt>
                <c:pt idx="20646">
                  <c:v>13.699556900000001</c:v>
                </c:pt>
                <c:pt idx="20647">
                  <c:v>13.6964769</c:v>
                </c:pt>
                <c:pt idx="20648">
                  <c:v>13.699556900000001</c:v>
                </c:pt>
                <c:pt idx="20649">
                  <c:v>13.699556900000001</c:v>
                </c:pt>
                <c:pt idx="20650">
                  <c:v>13.699556900000001</c:v>
                </c:pt>
                <c:pt idx="20651">
                  <c:v>13.7026369</c:v>
                </c:pt>
                <c:pt idx="20652">
                  <c:v>13.705706900000001</c:v>
                </c:pt>
                <c:pt idx="20653">
                  <c:v>13.7087869</c:v>
                </c:pt>
                <c:pt idx="20654">
                  <c:v>13.7087869</c:v>
                </c:pt>
                <c:pt idx="20655">
                  <c:v>13.7087869</c:v>
                </c:pt>
                <c:pt idx="20656">
                  <c:v>13.705706900000001</c:v>
                </c:pt>
                <c:pt idx="20657">
                  <c:v>13.705706900000001</c:v>
                </c:pt>
                <c:pt idx="20658">
                  <c:v>13.705706900000001</c:v>
                </c:pt>
                <c:pt idx="20659">
                  <c:v>13.705706900000001</c:v>
                </c:pt>
                <c:pt idx="20660">
                  <c:v>13.705706900000001</c:v>
                </c:pt>
                <c:pt idx="20661">
                  <c:v>13.7026369</c:v>
                </c:pt>
                <c:pt idx="20662">
                  <c:v>13.7026369</c:v>
                </c:pt>
                <c:pt idx="20663">
                  <c:v>13.7026369</c:v>
                </c:pt>
                <c:pt idx="20664">
                  <c:v>13.7026369</c:v>
                </c:pt>
                <c:pt idx="20665">
                  <c:v>13.7026369</c:v>
                </c:pt>
                <c:pt idx="20666">
                  <c:v>13.7026369</c:v>
                </c:pt>
                <c:pt idx="20667">
                  <c:v>13.699556900000001</c:v>
                </c:pt>
                <c:pt idx="20668">
                  <c:v>13.699556900000001</c:v>
                </c:pt>
                <c:pt idx="20669">
                  <c:v>13.7026369</c:v>
                </c:pt>
                <c:pt idx="20670">
                  <c:v>13.7026369</c:v>
                </c:pt>
                <c:pt idx="20671">
                  <c:v>13.7026369</c:v>
                </c:pt>
                <c:pt idx="20672">
                  <c:v>13.7026369</c:v>
                </c:pt>
                <c:pt idx="20673">
                  <c:v>13.7026369</c:v>
                </c:pt>
                <c:pt idx="20674">
                  <c:v>13.705706900000001</c:v>
                </c:pt>
                <c:pt idx="20675">
                  <c:v>13.7087869</c:v>
                </c:pt>
                <c:pt idx="20676">
                  <c:v>13.711856900000001</c:v>
                </c:pt>
                <c:pt idx="20677">
                  <c:v>13.7180169</c:v>
                </c:pt>
                <c:pt idx="20678">
                  <c:v>13.7241669</c:v>
                </c:pt>
                <c:pt idx="20679">
                  <c:v>13.727236900000001</c:v>
                </c:pt>
                <c:pt idx="20680">
                  <c:v>13.7241669</c:v>
                </c:pt>
                <c:pt idx="20681">
                  <c:v>13.7180169</c:v>
                </c:pt>
                <c:pt idx="20682">
                  <c:v>13.7087869</c:v>
                </c:pt>
                <c:pt idx="20683">
                  <c:v>13.6964769</c:v>
                </c:pt>
                <c:pt idx="20684">
                  <c:v>13.687256900000001</c:v>
                </c:pt>
                <c:pt idx="20685">
                  <c:v>13.6811069</c:v>
                </c:pt>
                <c:pt idx="20686">
                  <c:v>13.6811069</c:v>
                </c:pt>
                <c:pt idx="20687">
                  <c:v>13.687256900000001</c:v>
                </c:pt>
                <c:pt idx="20688">
                  <c:v>13.699556900000001</c:v>
                </c:pt>
                <c:pt idx="20689">
                  <c:v>13.711856900000001</c:v>
                </c:pt>
                <c:pt idx="20690">
                  <c:v>13.721086900000001</c:v>
                </c:pt>
                <c:pt idx="20691">
                  <c:v>13.7303169</c:v>
                </c:pt>
                <c:pt idx="20692">
                  <c:v>13.7364669</c:v>
                </c:pt>
                <c:pt idx="20693">
                  <c:v>13.739546900000001</c:v>
                </c:pt>
                <c:pt idx="20694">
                  <c:v>13.739546900000001</c:v>
                </c:pt>
                <c:pt idx="20695">
                  <c:v>13.733386900000001</c:v>
                </c:pt>
                <c:pt idx="20696">
                  <c:v>13.727236900000001</c:v>
                </c:pt>
                <c:pt idx="20697">
                  <c:v>13.7241669</c:v>
                </c:pt>
                <c:pt idx="20698">
                  <c:v>13.721086900000001</c:v>
                </c:pt>
                <c:pt idx="20699">
                  <c:v>13.7241669</c:v>
                </c:pt>
                <c:pt idx="20700">
                  <c:v>13.7303169</c:v>
                </c:pt>
                <c:pt idx="20701">
                  <c:v>13.739546900000001</c:v>
                </c:pt>
                <c:pt idx="20702">
                  <c:v>13.7487669</c:v>
                </c:pt>
                <c:pt idx="20703">
                  <c:v>13.7579969</c:v>
                </c:pt>
                <c:pt idx="20704">
                  <c:v>13.767226900000001</c:v>
                </c:pt>
                <c:pt idx="20705">
                  <c:v>13.773376900000001</c:v>
                </c:pt>
                <c:pt idx="20706">
                  <c:v>13.773376900000001</c:v>
                </c:pt>
                <c:pt idx="20707">
                  <c:v>13.7702969</c:v>
                </c:pt>
                <c:pt idx="20708">
                  <c:v>13.7641469</c:v>
                </c:pt>
                <c:pt idx="20709">
                  <c:v>13.7579969</c:v>
                </c:pt>
                <c:pt idx="20710">
                  <c:v>13.7487669</c:v>
                </c:pt>
                <c:pt idx="20711">
                  <c:v>13.7456969</c:v>
                </c:pt>
                <c:pt idx="20712">
                  <c:v>13.7456969</c:v>
                </c:pt>
                <c:pt idx="20713">
                  <c:v>13.7487669</c:v>
                </c:pt>
                <c:pt idx="20714">
                  <c:v>13.7518469</c:v>
                </c:pt>
                <c:pt idx="20715">
                  <c:v>13.754916900000001</c:v>
                </c:pt>
                <c:pt idx="20716">
                  <c:v>13.7579969</c:v>
                </c:pt>
                <c:pt idx="20717">
                  <c:v>13.761076900000001</c:v>
                </c:pt>
                <c:pt idx="20718">
                  <c:v>13.761076900000001</c:v>
                </c:pt>
                <c:pt idx="20719">
                  <c:v>13.7579969</c:v>
                </c:pt>
                <c:pt idx="20720">
                  <c:v>13.754916900000001</c:v>
                </c:pt>
                <c:pt idx="20721">
                  <c:v>13.7487669</c:v>
                </c:pt>
                <c:pt idx="20722">
                  <c:v>13.7456969</c:v>
                </c:pt>
                <c:pt idx="20723">
                  <c:v>13.739546900000001</c:v>
                </c:pt>
                <c:pt idx="20724">
                  <c:v>13.733386900000001</c:v>
                </c:pt>
                <c:pt idx="20725">
                  <c:v>13.733386900000001</c:v>
                </c:pt>
                <c:pt idx="20726">
                  <c:v>13.733386900000001</c:v>
                </c:pt>
                <c:pt idx="20727">
                  <c:v>13.733386900000001</c:v>
                </c:pt>
                <c:pt idx="20728">
                  <c:v>13.7303169</c:v>
                </c:pt>
                <c:pt idx="20729">
                  <c:v>13.727236900000001</c:v>
                </c:pt>
                <c:pt idx="20730">
                  <c:v>13.727236900000001</c:v>
                </c:pt>
                <c:pt idx="20731">
                  <c:v>13.727236900000001</c:v>
                </c:pt>
                <c:pt idx="20732">
                  <c:v>13.721086900000001</c:v>
                </c:pt>
                <c:pt idx="20733">
                  <c:v>13.711856900000001</c:v>
                </c:pt>
                <c:pt idx="20734">
                  <c:v>13.705706900000001</c:v>
                </c:pt>
                <c:pt idx="20735">
                  <c:v>13.705706900000001</c:v>
                </c:pt>
                <c:pt idx="20736">
                  <c:v>13.7026369</c:v>
                </c:pt>
                <c:pt idx="20737">
                  <c:v>13.699556900000001</c:v>
                </c:pt>
                <c:pt idx="20738">
                  <c:v>13.7026369</c:v>
                </c:pt>
                <c:pt idx="20739">
                  <c:v>13.699556900000001</c:v>
                </c:pt>
                <c:pt idx="20740">
                  <c:v>13.693406900000001</c:v>
                </c:pt>
                <c:pt idx="20741">
                  <c:v>13.690326900000001</c:v>
                </c:pt>
                <c:pt idx="20742">
                  <c:v>13.690326900000001</c:v>
                </c:pt>
                <c:pt idx="20743">
                  <c:v>13.687256900000001</c:v>
                </c:pt>
                <c:pt idx="20744">
                  <c:v>13.690326900000001</c:v>
                </c:pt>
                <c:pt idx="20745">
                  <c:v>13.6964769</c:v>
                </c:pt>
                <c:pt idx="20746">
                  <c:v>13.699556900000001</c:v>
                </c:pt>
                <c:pt idx="20747">
                  <c:v>13.693406900000001</c:v>
                </c:pt>
                <c:pt idx="20748">
                  <c:v>13.6811069</c:v>
                </c:pt>
                <c:pt idx="20749">
                  <c:v>13.6687969</c:v>
                </c:pt>
                <c:pt idx="20750">
                  <c:v>13.6595669</c:v>
                </c:pt>
                <c:pt idx="20751">
                  <c:v>13.650346900000001</c:v>
                </c:pt>
                <c:pt idx="20752">
                  <c:v>13.6411169</c:v>
                </c:pt>
                <c:pt idx="20753">
                  <c:v>13.6288169</c:v>
                </c:pt>
                <c:pt idx="20754">
                  <c:v>13.6226669</c:v>
                </c:pt>
                <c:pt idx="20755">
                  <c:v>13.6226669</c:v>
                </c:pt>
                <c:pt idx="20756">
                  <c:v>13.6288169</c:v>
                </c:pt>
                <c:pt idx="20757">
                  <c:v>13.6411169</c:v>
                </c:pt>
                <c:pt idx="20758">
                  <c:v>13.644196900000001</c:v>
                </c:pt>
                <c:pt idx="20759">
                  <c:v>13.6411169</c:v>
                </c:pt>
                <c:pt idx="20760">
                  <c:v>13.6288169</c:v>
                </c:pt>
                <c:pt idx="20761">
                  <c:v>13.6195869</c:v>
                </c:pt>
                <c:pt idx="20762">
                  <c:v>13.616506900000001</c:v>
                </c:pt>
                <c:pt idx="20763">
                  <c:v>13.616506900000001</c:v>
                </c:pt>
                <c:pt idx="20764">
                  <c:v>13.610356900000001</c:v>
                </c:pt>
                <c:pt idx="20765">
                  <c:v>13.6011369</c:v>
                </c:pt>
                <c:pt idx="20766">
                  <c:v>13.5919069</c:v>
                </c:pt>
                <c:pt idx="20767">
                  <c:v>13.576526900000001</c:v>
                </c:pt>
                <c:pt idx="20768">
                  <c:v>13.5580669</c:v>
                </c:pt>
                <c:pt idx="20769">
                  <c:v>13.5426869</c:v>
                </c:pt>
                <c:pt idx="20770">
                  <c:v>13.5303869</c:v>
                </c:pt>
                <c:pt idx="20771">
                  <c:v>13.5242369</c:v>
                </c:pt>
                <c:pt idx="20772">
                  <c:v>13.5242369</c:v>
                </c:pt>
                <c:pt idx="20773">
                  <c:v>13.5242369</c:v>
                </c:pt>
                <c:pt idx="20774">
                  <c:v>13.5242369</c:v>
                </c:pt>
                <c:pt idx="20775">
                  <c:v>13.5180869</c:v>
                </c:pt>
                <c:pt idx="20776">
                  <c:v>13.5119369</c:v>
                </c:pt>
                <c:pt idx="20777">
                  <c:v>13.499626900000001</c:v>
                </c:pt>
                <c:pt idx="20778">
                  <c:v>13.487326900000001</c:v>
                </c:pt>
                <c:pt idx="20779">
                  <c:v>13.478096900000001</c:v>
                </c:pt>
                <c:pt idx="20780">
                  <c:v>13.478096900000001</c:v>
                </c:pt>
                <c:pt idx="20781">
                  <c:v>13.481176900000001</c:v>
                </c:pt>
                <c:pt idx="20782">
                  <c:v>13.478096900000001</c:v>
                </c:pt>
                <c:pt idx="20783">
                  <c:v>13.471946900000001</c:v>
                </c:pt>
                <c:pt idx="20784">
                  <c:v>13.4627169</c:v>
                </c:pt>
                <c:pt idx="20785">
                  <c:v>13.453496900000001</c:v>
                </c:pt>
                <c:pt idx="20786">
                  <c:v>13.4411869</c:v>
                </c:pt>
                <c:pt idx="20787">
                  <c:v>13.4350369</c:v>
                </c:pt>
                <c:pt idx="20788">
                  <c:v>13.425816900000001</c:v>
                </c:pt>
                <c:pt idx="20789">
                  <c:v>13.4165869</c:v>
                </c:pt>
                <c:pt idx="20790">
                  <c:v>13.4073569</c:v>
                </c:pt>
                <c:pt idx="20791">
                  <c:v>13.398126900000001</c:v>
                </c:pt>
                <c:pt idx="20792">
                  <c:v>13.3858269</c:v>
                </c:pt>
                <c:pt idx="20793">
                  <c:v>13.3735269</c:v>
                </c:pt>
                <c:pt idx="20794">
                  <c:v>13.358146900000001</c:v>
                </c:pt>
                <c:pt idx="20795">
                  <c:v>13.3396869</c:v>
                </c:pt>
                <c:pt idx="20796">
                  <c:v>13.3243069</c:v>
                </c:pt>
                <c:pt idx="20797">
                  <c:v>13.3120069</c:v>
                </c:pt>
                <c:pt idx="20798">
                  <c:v>13.302776900000001</c:v>
                </c:pt>
                <c:pt idx="20799">
                  <c:v>13.2966269</c:v>
                </c:pt>
                <c:pt idx="20800">
                  <c:v>13.2935569</c:v>
                </c:pt>
                <c:pt idx="20801">
                  <c:v>13.2904769</c:v>
                </c:pt>
                <c:pt idx="20802">
                  <c:v>13.281246900000001</c:v>
                </c:pt>
                <c:pt idx="20803">
                  <c:v>13.265866900000001</c:v>
                </c:pt>
                <c:pt idx="20804">
                  <c:v>13.253566900000001</c:v>
                </c:pt>
                <c:pt idx="20805">
                  <c:v>13.2443369</c:v>
                </c:pt>
                <c:pt idx="20806">
                  <c:v>13.238186900000001</c:v>
                </c:pt>
                <c:pt idx="20807">
                  <c:v>13.2289669</c:v>
                </c:pt>
                <c:pt idx="20808">
                  <c:v>13.2166569</c:v>
                </c:pt>
                <c:pt idx="20809">
                  <c:v>13.2012769</c:v>
                </c:pt>
                <c:pt idx="20810">
                  <c:v>13.185896900000001</c:v>
                </c:pt>
                <c:pt idx="20811">
                  <c:v>13.170516900000001</c:v>
                </c:pt>
                <c:pt idx="20812">
                  <c:v>13.152066900000001</c:v>
                </c:pt>
                <c:pt idx="20813">
                  <c:v>13.136686900000001</c:v>
                </c:pt>
                <c:pt idx="20814">
                  <c:v>13.1213069</c:v>
                </c:pt>
                <c:pt idx="20815">
                  <c:v>13.102856900000001</c:v>
                </c:pt>
                <c:pt idx="20816">
                  <c:v>13.0874769</c:v>
                </c:pt>
                <c:pt idx="20817">
                  <c:v>13.0720969</c:v>
                </c:pt>
                <c:pt idx="20818">
                  <c:v>13.0536469</c:v>
                </c:pt>
                <c:pt idx="20819">
                  <c:v>13.0382669</c:v>
                </c:pt>
                <c:pt idx="20820">
                  <c:v>13.019806900000001</c:v>
                </c:pt>
                <c:pt idx="20821">
                  <c:v>12.9982769</c:v>
                </c:pt>
                <c:pt idx="20822">
                  <c:v>12.9767469</c:v>
                </c:pt>
                <c:pt idx="20823">
                  <c:v>12.9552169</c:v>
                </c:pt>
                <c:pt idx="20824">
                  <c:v>12.930606900000001</c:v>
                </c:pt>
                <c:pt idx="20825">
                  <c:v>12.902926900000001</c:v>
                </c:pt>
                <c:pt idx="20826">
                  <c:v>12.869096900000001</c:v>
                </c:pt>
                <c:pt idx="20827">
                  <c:v>12.829106900000001</c:v>
                </c:pt>
                <c:pt idx="20828">
                  <c:v>12.782976900000001</c:v>
                </c:pt>
                <c:pt idx="20829">
                  <c:v>12.7306869</c:v>
                </c:pt>
                <c:pt idx="20830">
                  <c:v>12.672246900000001</c:v>
                </c:pt>
                <c:pt idx="20831">
                  <c:v>12.610726900000001</c:v>
                </c:pt>
                <c:pt idx="20832">
                  <c:v>12.5461369</c:v>
                </c:pt>
                <c:pt idx="20833">
                  <c:v>12.484616900000001</c:v>
                </c:pt>
                <c:pt idx="20834">
                  <c:v>12.4261769</c:v>
                </c:pt>
                <c:pt idx="20835">
                  <c:v>12.3738969</c:v>
                </c:pt>
                <c:pt idx="20836">
                  <c:v>12.327756900000001</c:v>
                </c:pt>
                <c:pt idx="20837">
                  <c:v>12.287766900000001</c:v>
                </c:pt>
                <c:pt idx="20838">
                  <c:v>12.253936900000001</c:v>
                </c:pt>
                <c:pt idx="20839">
                  <c:v>12.220106900000001</c:v>
                </c:pt>
                <c:pt idx="20840">
                  <c:v>12.192416900000001</c:v>
                </c:pt>
                <c:pt idx="20841">
                  <c:v>12.1739669</c:v>
                </c:pt>
                <c:pt idx="20842">
                  <c:v>12.158586900000001</c:v>
                </c:pt>
                <c:pt idx="20843">
                  <c:v>12.143206900000001</c:v>
                </c:pt>
                <c:pt idx="20844">
                  <c:v>12.130906900000001</c:v>
                </c:pt>
                <c:pt idx="20845">
                  <c:v>12.121676900000001</c:v>
                </c:pt>
                <c:pt idx="20846">
                  <c:v>12.1124469</c:v>
                </c:pt>
                <c:pt idx="20847">
                  <c:v>12.1062969</c:v>
                </c:pt>
                <c:pt idx="20848">
                  <c:v>12.103226900000001</c:v>
                </c:pt>
                <c:pt idx="20849">
                  <c:v>12.0970669</c:v>
                </c:pt>
                <c:pt idx="20850">
                  <c:v>12.0939969</c:v>
                </c:pt>
                <c:pt idx="20851">
                  <c:v>12.0847669</c:v>
                </c:pt>
                <c:pt idx="20852">
                  <c:v>12.0724669</c:v>
                </c:pt>
                <c:pt idx="20853">
                  <c:v>12.054006900000001</c:v>
                </c:pt>
                <c:pt idx="20854">
                  <c:v>12.032476900000001</c:v>
                </c:pt>
                <c:pt idx="20855">
                  <c:v>12.0109469</c:v>
                </c:pt>
                <c:pt idx="20856">
                  <c:v>11.986346900000001</c:v>
                </c:pt>
                <c:pt idx="20857">
                  <c:v>11.9617369</c:v>
                </c:pt>
                <c:pt idx="20858">
                  <c:v>11.930976900000001</c:v>
                </c:pt>
                <c:pt idx="20859">
                  <c:v>11.9002169</c:v>
                </c:pt>
                <c:pt idx="20860">
                  <c:v>11.8663869</c:v>
                </c:pt>
                <c:pt idx="20861">
                  <c:v>11.8325569</c:v>
                </c:pt>
                <c:pt idx="20862">
                  <c:v>11.798716900000001</c:v>
                </c:pt>
                <c:pt idx="20863">
                  <c:v>11.7648869</c:v>
                </c:pt>
                <c:pt idx="20864">
                  <c:v>11.7341269</c:v>
                </c:pt>
                <c:pt idx="20865">
                  <c:v>11.703366900000001</c:v>
                </c:pt>
                <c:pt idx="20866">
                  <c:v>11.672616900000001</c:v>
                </c:pt>
                <c:pt idx="20867">
                  <c:v>11.641856900000001</c:v>
                </c:pt>
                <c:pt idx="20868">
                  <c:v>11.6110969</c:v>
                </c:pt>
                <c:pt idx="20869">
                  <c:v>11.580336900000001</c:v>
                </c:pt>
                <c:pt idx="20870">
                  <c:v>11.549586900000001</c:v>
                </c:pt>
                <c:pt idx="20871">
                  <c:v>11.518826900000001</c:v>
                </c:pt>
                <c:pt idx="20872">
                  <c:v>11.4942169</c:v>
                </c:pt>
                <c:pt idx="20873">
                  <c:v>11.463456900000001</c:v>
                </c:pt>
                <c:pt idx="20874">
                  <c:v>11.4357769</c:v>
                </c:pt>
                <c:pt idx="20875">
                  <c:v>11.411176900000001</c:v>
                </c:pt>
                <c:pt idx="20876">
                  <c:v>11.3865669</c:v>
                </c:pt>
                <c:pt idx="20877">
                  <c:v>11.361956900000001</c:v>
                </c:pt>
                <c:pt idx="20878">
                  <c:v>11.334276900000001</c:v>
                </c:pt>
                <c:pt idx="20879">
                  <c:v>11.3096669</c:v>
                </c:pt>
                <c:pt idx="20880">
                  <c:v>11.2819869</c:v>
                </c:pt>
                <c:pt idx="20881">
                  <c:v>11.254306900000001</c:v>
                </c:pt>
                <c:pt idx="20882">
                  <c:v>11.232776900000001</c:v>
                </c:pt>
                <c:pt idx="20883">
                  <c:v>11.2081669</c:v>
                </c:pt>
                <c:pt idx="20884">
                  <c:v>11.183566900000001</c:v>
                </c:pt>
                <c:pt idx="20885">
                  <c:v>11.1589569</c:v>
                </c:pt>
                <c:pt idx="20886">
                  <c:v>11.137426900000001</c:v>
                </c:pt>
                <c:pt idx="20887">
                  <c:v>11.115896900000001</c:v>
                </c:pt>
                <c:pt idx="20888">
                  <c:v>11.094366900000001</c:v>
                </c:pt>
                <c:pt idx="20889">
                  <c:v>11.0697569</c:v>
                </c:pt>
                <c:pt idx="20890">
                  <c:v>11.048226900000001</c:v>
                </c:pt>
                <c:pt idx="20891">
                  <c:v>11.026696900000001</c:v>
                </c:pt>
                <c:pt idx="20892">
                  <c:v>11.005166900000001</c:v>
                </c:pt>
                <c:pt idx="20893">
                  <c:v>10.9836369</c:v>
                </c:pt>
                <c:pt idx="20894">
                  <c:v>10.9621069</c:v>
                </c:pt>
                <c:pt idx="20895">
                  <c:v>10.9405769</c:v>
                </c:pt>
                <c:pt idx="20896">
                  <c:v>10.915966900000001</c:v>
                </c:pt>
                <c:pt idx="20897">
                  <c:v>10.894436900000001</c:v>
                </c:pt>
                <c:pt idx="20898">
                  <c:v>10.8729069</c:v>
                </c:pt>
                <c:pt idx="20899">
                  <c:v>10.8513769</c:v>
                </c:pt>
                <c:pt idx="20900">
                  <c:v>10.8298469</c:v>
                </c:pt>
                <c:pt idx="20901">
                  <c:v>10.805236900000001</c:v>
                </c:pt>
                <c:pt idx="20902">
                  <c:v>10.7837069</c:v>
                </c:pt>
                <c:pt idx="20903">
                  <c:v>10.7621769</c:v>
                </c:pt>
                <c:pt idx="20904">
                  <c:v>10.737576900000001</c:v>
                </c:pt>
                <c:pt idx="20905">
                  <c:v>10.7129669</c:v>
                </c:pt>
                <c:pt idx="20906">
                  <c:v>10.691436900000001</c:v>
                </c:pt>
                <c:pt idx="20907">
                  <c:v>10.6668269</c:v>
                </c:pt>
                <c:pt idx="20908">
                  <c:v>10.642226900000001</c:v>
                </c:pt>
                <c:pt idx="20909">
                  <c:v>10.6176169</c:v>
                </c:pt>
                <c:pt idx="20910">
                  <c:v>10.596086900000001</c:v>
                </c:pt>
                <c:pt idx="20911">
                  <c:v>10.574556900000001</c:v>
                </c:pt>
                <c:pt idx="20912">
                  <c:v>10.5499469</c:v>
                </c:pt>
                <c:pt idx="20913">
                  <c:v>10.5284169</c:v>
                </c:pt>
                <c:pt idx="20914">
                  <c:v>10.506886900000001</c:v>
                </c:pt>
                <c:pt idx="20915">
                  <c:v>10.4822869</c:v>
                </c:pt>
                <c:pt idx="20916">
                  <c:v>10.4607569</c:v>
                </c:pt>
                <c:pt idx="20917">
                  <c:v>10.442296900000001</c:v>
                </c:pt>
                <c:pt idx="20918">
                  <c:v>10.4207669</c:v>
                </c:pt>
                <c:pt idx="20919">
                  <c:v>10.396156900000001</c:v>
                </c:pt>
                <c:pt idx="20920">
                  <c:v>10.368476900000001</c:v>
                </c:pt>
                <c:pt idx="20921">
                  <c:v>10.3438769</c:v>
                </c:pt>
                <c:pt idx="20922">
                  <c:v>10.319266900000001</c:v>
                </c:pt>
                <c:pt idx="20923">
                  <c:v>10.2946569</c:v>
                </c:pt>
                <c:pt idx="20924">
                  <c:v>10.273126900000001</c:v>
                </c:pt>
                <c:pt idx="20925">
                  <c:v>10.2485269</c:v>
                </c:pt>
                <c:pt idx="20926">
                  <c:v>10.223916900000001</c:v>
                </c:pt>
                <c:pt idx="20927">
                  <c:v>10.1993069</c:v>
                </c:pt>
                <c:pt idx="20928">
                  <c:v>10.177776900000001</c:v>
                </c:pt>
                <c:pt idx="20929">
                  <c:v>10.156246900000001</c:v>
                </c:pt>
                <c:pt idx="20930">
                  <c:v>10.128566900000001</c:v>
                </c:pt>
                <c:pt idx="20931">
                  <c:v>10.100886900000001</c:v>
                </c:pt>
                <c:pt idx="20932">
                  <c:v>10.0701269</c:v>
                </c:pt>
                <c:pt idx="20933">
                  <c:v>10.0424469</c:v>
                </c:pt>
                <c:pt idx="20934">
                  <c:v>10.011686900000001</c:v>
                </c:pt>
                <c:pt idx="20935">
                  <c:v>9.9840069000000007</c:v>
                </c:pt>
                <c:pt idx="20936">
                  <c:v>9.9655468999999997</c:v>
                </c:pt>
                <c:pt idx="20937">
                  <c:v>9.9501769000000007</c:v>
                </c:pt>
                <c:pt idx="20938">
                  <c:v>9.9347969000000003</c:v>
                </c:pt>
                <c:pt idx="20939">
                  <c:v>9.9194168999999999</c:v>
                </c:pt>
                <c:pt idx="20940">
                  <c:v>9.9040369000000013</c:v>
                </c:pt>
                <c:pt idx="20941">
                  <c:v>9.8855769000000002</c:v>
                </c:pt>
                <c:pt idx="20942">
                  <c:v>9.8609769000000007</c:v>
                </c:pt>
                <c:pt idx="20943">
                  <c:v>9.8271369000000011</c:v>
                </c:pt>
                <c:pt idx="20944">
                  <c:v>9.7902269000000004</c:v>
                </c:pt>
                <c:pt idx="20945">
                  <c:v>9.7533168999999997</c:v>
                </c:pt>
                <c:pt idx="20946">
                  <c:v>9.7164169000000005</c:v>
                </c:pt>
                <c:pt idx="20947">
                  <c:v>9.6825769000000008</c:v>
                </c:pt>
                <c:pt idx="20948">
                  <c:v>9.6518169</c:v>
                </c:pt>
                <c:pt idx="20949">
                  <c:v>9.6210669000000006</c:v>
                </c:pt>
                <c:pt idx="20950">
                  <c:v>9.5995369000000004</c:v>
                </c:pt>
                <c:pt idx="20951">
                  <c:v>9.587226900000001</c:v>
                </c:pt>
                <c:pt idx="20952">
                  <c:v>9.5656969000000007</c:v>
                </c:pt>
                <c:pt idx="20953">
                  <c:v>9.5380169000000006</c:v>
                </c:pt>
                <c:pt idx="20954">
                  <c:v>9.5164869000000003</c:v>
                </c:pt>
                <c:pt idx="20955">
                  <c:v>9.4949569</c:v>
                </c:pt>
                <c:pt idx="20956">
                  <c:v>9.464196900000001</c:v>
                </c:pt>
                <c:pt idx="20957">
                  <c:v>9.4180568999999998</c:v>
                </c:pt>
                <c:pt idx="20958">
                  <c:v>9.3842268999999998</c:v>
                </c:pt>
                <c:pt idx="20959">
                  <c:v>9.3565468999999997</c:v>
                </c:pt>
                <c:pt idx="20960">
                  <c:v>9.3196369000000008</c:v>
                </c:pt>
                <c:pt idx="20961">
                  <c:v>9.2734968999999996</c:v>
                </c:pt>
                <c:pt idx="20962">
                  <c:v>9.2458169000000012</c:v>
                </c:pt>
                <c:pt idx="20963">
                  <c:v>9.2273619</c:v>
                </c:pt>
                <c:pt idx="20964">
                  <c:v>9.2089078999999998</c:v>
                </c:pt>
                <c:pt idx="20965">
                  <c:v>9.1843019000000012</c:v>
                </c:pt>
                <c:pt idx="20966">
                  <c:v>9.1627708999999999</c:v>
                </c:pt>
                <c:pt idx="20967">
                  <c:v>9.1443159000000005</c:v>
                </c:pt>
                <c:pt idx="20968">
                  <c:v>9.1197089000000009</c:v>
                </c:pt>
                <c:pt idx="20969">
                  <c:v>9.0827999000000013</c:v>
                </c:pt>
                <c:pt idx="20970">
                  <c:v>9.0520419000000008</c:v>
                </c:pt>
                <c:pt idx="20971">
                  <c:v>9.0243609000000014</c:v>
                </c:pt>
                <c:pt idx="20972">
                  <c:v>8.9936029000000008</c:v>
                </c:pt>
                <c:pt idx="20973">
                  <c:v>8.959767900000001</c:v>
                </c:pt>
                <c:pt idx="20974">
                  <c:v>8.9320868999999998</c:v>
                </c:pt>
                <c:pt idx="20975">
                  <c:v>8.9074799000000002</c:v>
                </c:pt>
                <c:pt idx="20976">
                  <c:v>8.8828738999999999</c:v>
                </c:pt>
                <c:pt idx="20977">
                  <c:v>8.8582679000000013</c:v>
                </c:pt>
                <c:pt idx="20978">
                  <c:v>8.8305859000000009</c:v>
                </c:pt>
                <c:pt idx="20979">
                  <c:v>8.8090549000000014</c:v>
                </c:pt>
                <c:pt idx="20980">
                  <c:v>8.7875239000000001</c:v>
                </c:pt>
                <c:pt idx="20981">
                  <c:v>8.7567659000000013</c:v>
                </c:pt>
                <c:pt idx="20982">
                  <c:v>8.7229329</c:v>
                </c:pt>
                <c:pt idx="20983">
                  <c:v>8.6921759000000005</c:v>
                </c:pt>
                <c:pt idx="20984">
                  <c:v>8.6644929000000008</c:v>
                </c:pt>
                <c:pt idx="20985">
                  <c:v>8.6368109000000004</c:v>
                </c:pt>
                <c:pt idx="20986">
                  <c:v>8.6060528999999999</c:v>
                </c:pt>
                <c:pt idx="20987">
                  <c:v>8.5783709000000012</c:v>
                </c:pt>
                <c:pt idx="20988">
                  <c:v>8.5537649000000009</c:v>
                </c:pt>
                <c:pt idx="20989">
                  <c:v>8.5260819000000012</c:v>
                </c:pt>
                <c:pt idx="20990">
                  <c:v>8.5014759000000009</c:v>
                </c:pt>
                <c:pt idx="20991">
                  <c:v>8.4737939000000004</c:v>
                </c:pt>
                <c:pt idx="20992">
                  <c:v>8.446112900000001</c:v>
                </c:pt>
                <c:pt idx="20993">
                  <c:v>8.4184299000000014</c:v>
                </c:pt>
                <c:pt idx="20994">
                  <c:v>8.3876729000000001</c:v>
                </c:pt>
                <c:pt idx="20995">
                  <c:v>8.3569149000000014</c:v>
                </c:pt>
                <c:pt idx="20996">
                  <c:v>8.3292318999999999</c:v>
                </c:pt>
                <c:pt idx="20997">
                  <c:v>8.2984739000000012</c:v>
                </c:pt>
                <c:pt idx="20998">
                  <c:v>8.2677168999999999</c:v>
                </c:pt>
                <c:pt idx="20999">
                  <c:v>8.2369589000000012</c:v>
                </c:pt>
                <c:pt idx="21000">
                  <c:v>8.2092758999999997</c:v>
                </c:pt>
                <c:pt idx="21001">
                  <c:v>8.178517900000001</c:v>
                </c:pt>
                <c:pt idx="21002">
                  <c:v>8.1508368999999998</c:v>
                </c:pt>
                <c:pt idx="21003">
                  <c:v>8.1200789000000011</c:v>
                </c:pt>
                <c:pt idx="21004">
                  <c:v>8.0923958999999996</c:v>
                </c:pt>
                <c:pt idx="21005">
                  <c:v>8.0647149000000002</c:v>
                </c:pt>
                <c:pt idx="21006">
                  <c:v>8.0370328999999998</c:v>
                </c:pt>
                <c:pt idx="21007">
                  <c:v>8.0062749000000011</c:v>
                </c:pt>
                <c:pt idx="21008">
                  <c:v>7.9785918999999996</c:v>
                </c:pt>
                <c:pt idx="21009">
                  <c:v>7.9509109000000002</c:v>
                </c:pt>
                <c:pt idx="21010">
                  <c:v>7.9232279000000005</c:v>
                </c:pt>
                <c:pt idx="21011">
                  <c:v>7.8924709000000011</c:v>
                </c:pt>
                <c:pt idx="21012">
                  <c:v>7.8647878999999996</c:v>
                </c:pt>
                <c:pt idx="21013">
                  <c:v>7.8340299000000009</c:v>
                </c:pt>
                <c:pt idx="21014">
                  <c:v>7.8063488999999997</c:v>
                </c:pt>
                <c:pt idx="21015">
                  <c:v>7.778666900000001</c:v>
                </c:pt>
                <c:pt idx="21016">
                  <c:v>7.7509838999999996</c:v>
                </c:pt>
                <c:pt idx="21017">
                  <c:v>7.7233019000000009</c:v>
                </c:pt>
                <c:pt idx="21018">
                  <c:v>7.6956208999999998</c:v>
                </c:pt>
                <c:pt idx="21019">
                  <c:v>7.6679369000000008</c:v>
                </c:pt>
                <c:pt idx="21020">
                  <c:v>7.6371799000000014</c:v>
                </c:pt>
                <c:pt idx="21021">
                  <c:v>7.6064219000000008</c:v>
                </c:pt>
                <c:pt idx="21022">
                  <c:v>7.5756639000000003</c:v>
                </c:pt>
                <c:pt idx="21023">
                  <c:v>7.5479818999999999</c:v>
                </c:pt>
                <c:pt idx="21024">
                  <c:v>7.5203009000000005</c:v>
                </c:pt>
                <c:pt idx="21025">
                  <c:v>7.4926179000000008</c:v>
                </c:pt>
                <c:pt idx="21026">
                  <c:v>7.4649359000000004</c:v>
                </c:pt>
                <c:pt idx="21027">
                  <c:v>7.4372539</c:v>
                </c:pt>
                <c:pt idx="21028">
                  <c:v>7.4095719000000013</c:v>
                </c:pt>
                <c:pt idx="21029">
                  <c:v>7.3818899000000009</c:v>
                </c:pt>
                <c:pt idx="21030">
                  <c:v>7.3542079000000005</c:v>
                </c:pt>
                <c:pt idx="21031">
                  <c:v>7.3265259</c:v>
                </c:pt>
                <c:pt idx="21032">
                  <c:v>7.2957679000000013</c:v>
                </c:pt>
                <c:pt idx="21033">
                  <c:v>7.2680859000000009</c:v>
                </c:pt>
                <c:pt idx="21034">
                  <c:v>7.2404039000000004</c:v>
                </c:pt>
                <c:pt idx="21035">
                  <c:v>7.2127209000000008</c:v>
                </c:pt>
                <c:pt idx="21036">
                  <c:v>7.1850398999999996</c:v>
                </c:pt>
                <c:pt idx="21037">
                  <c:v>7.1542819000000009</c:v>
                </c:pt>
                <c:pt idx="21038">
                  <c:v>7.1296748999999995</c:v>
                </c:pt>
                <c:pt idx="21039">
                  <c:v>7.1019939000000001</c:v>
                </c:pt>
                <c:pt idx="21040">
                  <c:v>7.0712358999999996</c:v>
                </c:pt>
                <c:pt idx="21041">
                  <c:v>7.0404779000000008</c:v>
                </c:pt>
                <c:pt idx="21042">
                  <c:v>7.0127959000000004</c:v>
                </c:pt>
                <c:pt idx="21043">
                  <c:v>6.9851129000000007</c:v>
                </c:pt>
                <c:pt idx="21044">
                  <c:v>6.9574309000000003</c:v>
                </c:pt>
                <c:pt idx="21045">
                  <c:v>6.9297488999999999</c:v>
                </c:pt>
                <c:pt idx="21046">
                  <c:v>6.9020668999999994</c:v>
                </c:pt>
                <c:pt idx="21047">
                  <c:v>6.8713089000000007</c:v>
                </c:pt>
                <c:pt idx="21048">
                  <c:v>6.8436269000000003</c:v>
                </c:pt>
                <c:pt idx="21049">
                  <c:v>6.8159448999999999</c:v>
                </c:pt>
                <c:pt idx="21050">
                  <c:v>6.7882628999999994</c:v>
                </c:pt>
                <c:pt idx="21051">
                  <c:v>6.7605809000000008</c:v>
                </c:pt>
                <c:pt idx="21052">
                  <c:v>6.7328989000000004</c:v>
                </c:pt>
                <c:pt idx="21053">
                  <c:v>6.7052168999999999</c:v>
                </c:pt>
                <c:pt idx="21054">
                  <c:v>6.6775348999999995</c:v>
                </c:pt>
                <c:pt idx="21055">
                  <c:v>6.6498529000000008</c:v>
                </c:pt>
                <c:pt idx="21056">
                  <c:v>6.6221709000000004</c:v>
                </c:pt>
                <c:pt idx="21057">
                  <c:v>6.5944879000000007</c:v>
                </c:pt>
                <c:pt idx="21058">
                  <c:v>6.5668059000000003</c:v>
                </c:pt>
                <c:pt idx="21059">
                  <c:v>6.5391238999999999</c:v>
                </c:pt>
                <c:pt idx="21060">
                  <c:v>6.5083658999999994</c:v>
                </c:pt>
                <c:pt idx="21061">
                  <c:v>6.4776079000000006</c:v>
                </c:pt>
                <c:pt idx="21062">
                  <c:v>6.4499259000000002</c:v>
                </c:pt>
                <c:pt idx="21063">
                  <c:v>6.4191678999999997</c:v>
                </c:pt>
                <c:pt idx="21064">
                  <c:v>6.3914858999999993</c:v>
                </c:pt>
                <c:pt idx="21065">
                  <c:v>6.3638039000000006</c:v>
                </c:pt>
                <c:pt idx="21066">
                  <c:v>6.3361219000000002</c:v>
                </c:pt>
                <c:pt idx="21067">
                  <c:v>6.3115158999999998</c:v>
                </c:pt>
                <c:pt idx="21068">
                  <c:v>6.2838338999999994</c:v>
                </c:pt>
                <c:pt idx="21069">
                  <c:v>6.2561519000000008</c:v>
                </c:pt>
                <c:pt idx="21070">
                  <c:v>6.2284699000000003</c:v>
                </c:pt>
                <c:pt idx="21071">
                  <c:v>6.2007878999999999</c:v>
                </c:pt>
                <c:pt idx="21072">
                  <c:v>6.1731049000000002</c:v>
                </c:pt>
                <c:pt idx="21073">
                  <c:v>6.1454228999999998</c:v>
                </c:pt>
                <c:pt idx="21074">
                  <c:v>6.1208168999999994</c:v>
                </c:pt>
                <c:pt idx="21075">
                  <c:v>6.0962109000000009</c:v>
                </c:pt>
                <c:pt idx="21076">
                  <c:v>6.0716049000000005</c:v>
                </c:pt>
                <c:pt idx="21077">
                  <c:v>6.0469978999999991</c:v>
                </c:pt>
                <c:pt idx="21078">
                  <c:v>6.0223919000000006</c:v>
                </c:pt>
                <c:pt idx="21079">
                  <c:v>6.0008608999999993</c:v>
                </c:pt>
                <c:pt idx="21080">
                  <c:v>5.9793309000000008</c:v>
                </c:pt>
                <c:pt idx="21081">
                  <c:v>5.9701029000000005</c:v>
                </c:pt>
                <c:pt idx="21082">
                  <c:v>5.9670278999999997</c:v>
                </c:pt>
                <c:pt idx="21083">
                  <c:v>5.9670278999999997</c:v>
                </c:pt>
                <c:pt idx="21084">
                  <c:v>5.9731789000000006</c:v>
                </c:pt>
                <c:pt idx="21085">
                  <c:v>5.9854818999999999</c:v>
                </c:pt>
                <c:pt idx="21086">
                  <c:v>6.0039368999999994</c:v>
                </c:pt>
                <c:pt idx="21087">
                  <c:v>6.0223919000000006</c:v>
                </c:pt>
                <c:pt idx="21088">
                  <c:v>6.0408459000000008</c:v>
                </c:pt>
                <c:pt idx="21089">
                  <c:v>6.0562249000000001</c:v>
                </c:pt>
                <c:pt idx="21090">
                  <c:v>6.0685289000000004</c:v>
                </c:pt>
                <c:pt idx="21091">
                  <c:v>6.0746798999999996</c:v>
                </c:pt>
                <c:pt idx="21092">
                  <c:v>6.0746798999999996</c:v>
                </c:pt>
                <c:pt idx="21093">
                  <c:v>6.0685289000000004</c:v>
                </c:pt>
                <c:pt idx="21094">
                  <c:v>6.0562249000000001</c:v>
                </c:pt>
                <c:pt idx="21095">
                  <c:v>6.0408459000000008</c:v>
                </c:pt>
                <c:pt idx="21096">
                  <c:v>6.0193159000000005</c:v>
                </c:pt>
                <c:pt idx="21097">
                  <c:v>5.9885579</c:v>
                </c:pt>
                <c:pt idx="21098">
                  <c:v>5.9608758999999996</c:v>
                </c:pt>
                <c:pt idx="21099">
                  <c:v>5.9331939000000009</c:v>
                </c:pt>
                <c:pt idx="21100">
                  <c:v>5.9024359000000004</c:v>
                </c:pt>
                <c:pt idx="21101">
                  <c:v>5.8655269000000008</c:v>
                </c:pt>
                <c:pt idx="21102">
                  <c:v>5.8286169000000001</c:v>
                </c:pt>
                <c:pt idx="21103">
                  <c:v>5.7886319000000004</c:v>
                </c:pt>
                <c:pt idx="21104">
                  <c:v>5.7486469000000007</c:v>
                </c:pt>
                <c:pt idx="21105">
                  <c:v>5.7117369</c:v>
                </c:pt>
                <c:pt idx="21106">
                  <c:v>5.6717519000000003</c:v>
                </c:pt>
                <c:pt idx="21107">
                  <c:v>5.6317658999999995</c:v>
                </c:pt>
                <c:pt idx="21108">
                  <c:v>5.5979329</c:v>
                </c:pt>
                <c:pt idx="21109">
                  <c:v>5.5702508999999996</c:v>
                </c:pt>
                <c:pt idx="21110">
                  <c:v>5.5425689000000009</c:v>
                </c:pt>
                <c:pt idx="21111">
                  <c:v>5.5148869000000005</c:v>
                </c:pt>
                <c:pt idx="21112">
                  <c:v>5.4902809000000001</c:v>
                </c:pt>
                <c:pt idx="21113">
                  <c:v>5.4656748999999998</c:v>
                </c:pt>
                <c:pt idx="21114">
                  <c:v>5.4502948999999994</c:v>
                </c:pt>
                <c:pt idx="21115">
                  <c:v>5.4318408999999992</c:v>
                </c:pt>
                <c:pt idx="21116">
                  <c:v>5.4133858999999998</c:v>
                </c:pt>
                <c:pt idx="21117">
                  <c:v>5.3949309000000003</c:v>
                </c:pt>
                <c:pt idx="21118">
                  <c:v>5.3826278999999992</c:v>
                </c:pt>
                <c:pt idx="21119">
                  <c:v>5.3672488999999999</c:v>
                </c:pt>
                <c:pt idx="21120">
                  <c:v>5.3487948999999997</c:v>
                </c:pt>
                <c:pt idx="21121">
                  <c:v>5.3303399000000002</c:v>
                </c:pt>
                <c:pt idx="21122">
                  <c:v>5.3149609000000009</c:v>
                </c:pt>
                <c:pt idx="21123">
                  <c:v>5.2995818999999997</c:v>
                </c:pt>
                <c:pt idx="21124">
                  <c:v>5.2811269000000003</c:v>
                </c:pt>
                <c:pt idx="21125">
                  <c:v>5.2626729000000001</c:v>
                </c:pt>
                <c:pt idx="21126">
                  <c:v>5.2442179000000007</c:v>
                </c:pt>
                <c:pt idx="21127">
                  <c:v>5.2257628999999994</c:v>
                </c:pt>
                <c:pt idx="21128">
                  <c:v>5.2011569000000009</c:v>
                </c:pt>
                <c:pt idx="21129">
                  <c:v>5.1827018999999996</c:v>
                </c:pt>
                <c:pt idx="21130">
                  <c:v>5.1611709000000001</c:v>
                </c:pt>
                <c:pt idx="21131">
                  <c:v>5.1365648999999998</c:v>
                </c:pt>
                <c:pt idx="21132">
                  <c:v>5.1119588999999994</c:v>
                </c:pt>
                <c:pt idx="21133">
                  <c:v>5.0873529000000008</c:v>
                </c:pt>
                <c:pt idx="21134">
                  <c:v>5.0658218999999995</c:v>
                </c:pt>
                <c:pt idx="21135">
                  <c:v>5.0381399000000009</c:v>
                </c:pt>
                <c:pt idx="21136">
                  <c:v>5.0135339000000005</c:v>
                </c:pt>
                <c:pt idx="21137">
                  <c:v>4.9889279000000002</c:v>
                </c:pt>
                <c:pt idx="21138">
                  <c:v>4.9612449000000005</c:v>
                </c:pt>
                <c:pt idx="21139">
                  <c:v>4.9335629000000001</c:v>
                </c:pt>
                <c:pt idx="21140">
                  <c:v>4.9028048999999996</c:v>
                </c:pt>
                <c:pt idx="21141">
                  <c:v>4.8720469000000008</c:v>
                </c:pt>
                <c:pt idx="21142">
                  <c:v>4.8443649000000004</c:v>
                </c:pt>
                <c:pt idx="21143">
                  <c:v>4.8166829</c:v>
                </c:pt>
                <c:pt idx="21144">
                  <c:v>4.7890008999999996</c:v>
                </c:pt>
                <c:pt idx="21145">
                  <c:v>4.7613189000000009</c:v>
                </c:pt>
                <c:pt idx="21146">
                  <c:v>4.7305609000000004</c:v>
                </c:pt>
                <c:pt idx="21147">
                  <c:v>4.7028789</c:v>
                </c:pt>
                <c:pt idx="21148">
                  <c:v>4.6721208999999995</c:v>
                </c:pt>
                <c:pt idx="21149">
                  <c:v>4.6413629000000007</c:v>
                </c:pt>
                <c:pt idx="21150">
                  <c:v>4.6106049000000002</c:v>
                </c:pt>
                <c:pt idx="21151">
                  <c:v>4.5798468999999997</c:v>
                </c:pt>
                <c:pt idx="21152">
                  <c:v>4.5490899000000002</c:v>
                </c:pt>
                <c:pt idx="21153">
                  <c:v>4.5183318999999997</c:v>
                </c:pt>
                <c:pt idx="21154">
                  <c:v>4.4906498999999993</c:v>
                </c:pt>
                <c:pt idx="21155">
                  <c:v>4.4598919000000006</c:v>
                </c:pt>
                <c:pt idx="21156">
                  <c:v>4.4291339000000001</c:v>
                </c:pt>
                <c:pt idx="21157">
                  <c:v>4.3983758999999996</c:v>
                </c:pt>
                <c:pt idx="21158">
                  <c:v>4.3676179000000008</c:v>
                </c:pt>
                <c:pt idx="21159">
                  <c:v>4.3368599000000003</c:v>
                </c:pt>
                <c:pt idx="21160">
                  <c:v>4.3061018999999998</c:v>
                </c:pt>
                <c:pt idx="21161">
                  <c:v>4.2784209000000004</c:v>
                </c:pt>
                <c:pt idx="21162">
                  <c:v>4.2476628999999999</c:v>
                </c:pt>
                <c:pt idx="21163">
                  <c:v>4.2169048999999994</c:v>
                </c:pt>
                <c:pt idx="21164">
                  <c:v>4.1830709000000006</c:v>
                </c:pt>
                <c:pt idx="21165">
                  <c:v>4.1523129000000001</c:v>
                </c:pt>
                <c:pt idx="21166">
                  <c:v>4.1184799000000005</c:v>
                </c:pt>
                <c:pt idx="21167">
                  <c:v>4.0846458999999999</c:v>
                </c:pt>
                <c:pt idx="21168">
                  <c:v>4.0569638999999995</c:v>
                </c:pt>
                <c:pt idx="21169">
                  <c:v>4.0262059000000008</c:v>
                </c:pt>
                <c:pt idx="21170">
                  <c:v>3.9954478999999998</c:v>
                </c:pt>
                <c:pt idx="21171">
                  <c:v>3.9677659000000003</c:v>
                </c:pt>
                <c:pt idx="21172">
                  <c:v>3.9370078999999998</c:v>
                </c:pt>
                <c:pt idx="21173">
                  <c:v>3.9062509000000003</c:v>
                </c:pt>
                <c:pt idx="21174">
                  <c:v>3.8693408999999996</c:v>
                </c:pt>
                <c:pt idx="21175">
                  <c:v>3.8385829</c:v>
                </c:pt>
                <c:pt idx="21176">
                  <c:v>3.8078249000000004</c:v>
                </c:pt>
                <c:pt idx="21177">
                  <c:v>3.7770668999999999</c:v>
                </c:pt>
                <c:pt idx="21178">
                  <c:v>3.7463089000000003</c:v>
                </c:pt>
                <c:pt idx="21179">
                  <c:v>3.7155518999999999</c:v>
                </c:pt>
                <c:pt idx="21180">
                  <c:v>3.6817179000000002</c:v>
                </c:pt>
                <c:pt idx="21181">
                  <c:v>3.6478838999999996</c:v>
                </c:pt>
                <c:pt idx="21182">
                  <c:v>3.6171259</c:v>
                </c:pt>
                <c:pt idx="21183">
                  <c:v>3.5863679000000004</c:v>
                </c:pt>
                <c:pt idx="21184">
                  <c:v>3.5556098999999999</c:v>
                </c:pt>
                <c:pt idx="21185">
                  <c:v>3.5217769000000003</c:v>
                </c:pt>
                <c:pt idx="21186">
                  <c:v>3.4910188999999998</c:v>
                </c:pt>
                <c:pt idx="21187">
                  <c:v>3.4602609000000002</c:v>
                </c:pt>
                <c:pt idx="21188">
                  <c:v>3.4295028999999997</c:v>
                </c:pt>
                <c:pt idx="21189">
                  <c:v>3.3925939000000001</c:v>
                </c:pt>
                <c:pt idx="21190">
                  <c:v>3.3618359000000004</c:v>
                </c:pt>
                <c:pt idx="21191">
                  <c:v>3.3310778999999999</c:v>
                </c:pt>
                <c:pt idx="21192">
                  <c:v>3.2941689000000003</c:v>
                </c:pt>
                <c:pt idx="21193">
                  <c:v>3.2603349000000001</c:v>
                </c:pt>
                <c:pt idx="21194">
                  <c:v>3.2295769000000001</c:v>
                </c:pt>
                <c:pt idx="21195">
                  <c:v>3.1988189</c:v>
                </c:pt>
                <c:pt idx="21196">
                  <c:v>3.1680609</c:v>
                </c:pt>
                <c:pt idx="21197">
                  <c:v>3.1373028999999999</c:v>
                </c:pt>
                <c:pt idx="21198">
                  <c:v>3.1065448999999998</c:v>
                </c:pt>
                <c:pt idx="21199">
                  <c:v>3.0757869000000002</c:v>
                </c:pt>
                <c:pt idx="21200">
                  <c:v>3.0450298999999998</c:v>
                </c:pt>
                <c:pt idx="21201">
                  <c:v>3.0111959000000001</c:v>
                </c:pt>
                <c:pt idx="21202">
                  <c:v>2.9804379000000001</c:v>
                </c:pt>
                <c:pt idx="21203">
                  <c:v>2.9466038999999999</c:v>
                </c:pt>
                <c:pt idx="21204">
                  <c:v>2.9127708999999999</c:v>
                </c:pt>
                <c:pt idx="21205">
                  <c:v>2.8820128999999999</c:v>
                </c:pt>
                <c:pt idx="21206">
                  <c:v>2.8481789000000002</c:v>
                </c:pt>
                <c:pt idx="21207">
                  <c:v>2.8081939</c:v>
                </c:pt>
                <c:pt idx="21208">
                  <c:v>2.7774359</c:v>
                </c:pt>
                <c:pt idx="21209">
                  <c:v>2.7497539</c:v>
                </c:pt>
                <c:pt idx="21210">
                  <c:v>2.7159209</c:v>
                </c:pt>
                <c:pt idx="21211">
                  <c:v>2.6790109000000002</c:v>
                </c:pt>
                <c:pt idx="21212">
                  <c:v>2.6482529000000001</c:v>
                </c:pt>
                <c:pt idx="21213">
                  <c:v>2.6267228999999999</c:v>
                </c:pt>
                <c:pt idx="21214">
                  <c:v>2.5928889000000002</c:v>
                </c:pt>
                <c:pt idx="21215">
                  <c:v>2.5559799000000001</c:v>
                </c:pt>
                <c:pt idx="21216">
                  <c:v>2.5252219</c:v>
                </c:pt>
                <c:pt idx="21217">
                  <c:v>2.5036909000000001</c:v>
                </c:pt>
                <c:pt idx="21218">
                  <c:v>2.4729329</c:v>
                </c:pt>
                <c:pt idx="21219">
                  <c:v>2.4360238999999999</c:v>
                </c:pt>
                <c:pt idx="21220">
                  <c:v>2.4021899000000002</c:v>
                </c:pt>
                <c:pt idx="21221">
                  <c:v>2.3745079000000002</c:v>
                </c:pt>
                <c:pt idx="21222">
                  <c:v>2.3468259000000002</c:v>
                </c:pt>
                <c:pt idx="21223">
                  <c:v>2.3099159</c:v>
                </c:pt>
                <c:pt idx="21224">
                  <c:v>2.2760829</c:v>
                </c:pt>
                <c:pt idx="21225">
                  <c:v>2.2514759</c:v>
                </c:pt>
                <c:pt idx="21226">
                  <c:v>2.2207189000000001</c:v>
                </c:pt>
                <c:pt idx="21227">
                  <c:v>2.1838088999999998</c:v>
                </c:pt>
                <c:pt idx="21228">
                  <c:v>2.1499749000000001</c:v>
                </c:pt>
                <c:pt idx="21229">
                  <c:v>2.1222929000000001</c:v>
                </c:pt>
                <c:pt idx="21230">
                  <c:v>2.0915349000000001</c:v>
                </c:pt>
                <c:pt idx="21231">
                  <c:v>2.0577019000000001</c:v>
                </c:pt>
                <c:pt idx="21232">
                  <c:v>2.0269439</c:v>
                </c:pt>
                <c:pt idx="21233">
                  <c:v>1.9961859</c:v>
                </c:pt>
                <c:pt idx="21234">
                  <c:v>1.9685039</c:v>
                </c:pt>
                <c:pt idx="21235">
                  <c:v>1.9377458999999999</c:v>
                </c:pt>
                <c:pt idx="21236">
                  <c:v>1.9069878999999998</c:v>
                </c:pt>
                <c:pt idx="21237">
                  <c:v>1.8793058999999999</c:v>
                </c:pt>
                <c:pt idx="21238">
                  <c:v>1.8516238999999999</c:v>
                </c:pt>
                <c:pt idx="21239">
                  <c:v>1.8239418999999999</c:v>
                </c:pt>
                <c:pt idx="21240">
                  <c:v>1.7931838999999998</c:v>
                </c:pt>
                <c:pt idx="21241">
                  <c:v>1.7624259000000002</c:v>
                </c:pt>
                <c:pt idx="21242">
                  <c:v>1.7347439000000002</c:v>
                </c:pt>
                <c:pt idx="21243">
                  <c:v>1.7039859000000002</c:v>
                </c:pt>
                <c:pt idx="21244">
                  <c:v>1.6701529000000002</c:v>
                </c:pt>
                <c:pt idx="21245">
                  <c:v>1.6393949000000001</c:v>
                </c:pt>
                <c:pt idx="21246">
                  <c:v>1.6086369</c:v>
                </c:pt>
                <c:pt idx="21247">
                  <c:v>1.5778789</c:v>
                </c:pt>
                <c:pt idx="21248">
                  <c:v>1.5501969</c:v>
                </c:pt>
                <c:pt idx="21249">
                  <c:v>1.5225149</c:v>
                </c:pt>
                <c:pt idx="21250">
                  <c:v>1.4917568999999999</c:v>
                </c:pt>
                <c:pt idx="21251">
                  <c:v>1.4640749</c:v>
                </c:pt>
                <c:pt idx="21252">
                  <c:v>1.4333168999999999</c:v>
                </c:pt>
                <c:pt idx="21253">
                  <c:v>1.4025588999999998</c:v>
                </c:pt>
                <c:pt idx="21254">
                  <c:v>1.3748768999999998</c:v>
                </c:pt>
                <c:pt idx="21255">
                  <c:v>1.3471948999999999</c:v>
                </c:pt>
                <c:pt idx="21256">
                  <c:v>1.3133618999999999</c:v>
                </c:pt>
                <c:pt idx="21257">
                  <c:v>1.2826029000000001</c:v>
                </c:pt>
                <c:pt idx="21258">
                  <c:v>1.2549209000000001</c:v>
                </c:pt>
                <c:pt idx="21259">
                  <c:v>1.2272389000000001</c:v>
                </c:pt>
                <c:pt idx="21260">
                  <c:v>1.1964809000000001</c:v>
                </c:pt>
                <c:pt idx="21261">
                  <c:v>1.1657239000000001</c:v>
                </c:pt>
                <c:pt idx="21262">
                  <c:v>1.1349659000000001</c:v>
                </c:pt>
                <c:pt idx="21263">
                  <c:v>1.1103589</c:v>
                </c:pt>
                <c:pt idx="21264">
                  <c:v>1.0796019000000001</c:v>
                </c:pt>
                <c:pt idx="21265">
                  <c:v>1.0488439000000001</c:v>
                </c:pt>
                <c:pt idx="21266">
                  <c:v>1.0180859</c:v>
                </c:pt>
                <c:pt idx="21267">
                  <c:v>0.98732790000000015</c:v>
                </c:pt>
                <c:pt idx="21268">
                  <c:v>0.95964589999999994</c:v>
                </c:pt>
                <c:pt idx="21269">
                  <c:v>0.93196389999999996</c:v>
                </c:pt>
                <c:pt idx="21270">
                  <c:v>0.90120590000000012</c:v>
                </c:pt>
                <c:pt idx="21271">
                  <c:v>0.87352390000000013</c:v>
                </c:pt>
                <c:pt idx="21272">
                  <c:v>0.84584190000000015</c:v>
                </c:pt>
                <c:pt idx="21273">
                  <c:v>0.81815989999999994</c:v>
                </c:pt>
                <c:pt idx="21274">
                  <c:v>0.79047789999999996</c:v>
                </c:pt>
                <c:pt idx="21275">
                  <c:v>0.76279490000000005</c:v>
                </c:pt>
                <c:pt idx="21276">
                  <c:v>0.73511290000000007</c:v>
                </c:pt>
                <c:pt idx="21277">
                  <c:v>0.70743090000000008</c:v>
                </c:pt>
                <c:pt idx="21278">
                  <c:v>0.6797489000000001</c:v>
                </c:pt>
                <c:pt idx="21279">
                  <c:v>0.65206690000000012</c:v>
                </c:pt>
                <c:pt idx="21280">
                  <c:v>0.62438490000000013</c:v>
                </c:pt>
                <c:pt idx="21281">
                  <c:v>0.59670290000000015</c:v>
                </c:pt>
                <c:pt idx="21282">
                  <c:v>0.56902089999999994</c:v>
                </c:pt>
                <c:pt idx="21283">
                  <c:v>0.54133889999999996</c:v>
                </c:pt>
                <c:pt idx="21284">
                  <c:v>0.51058090000000012</c:v>
                </c:pt>
                <c:pt idx="21285">
                  <c:v>0.48289890000000013</c:v>
                </c:pt>
                <c:pt idx="21286">
                  <c:v>0.45521690000000015</c:v>
                </c:pt>
                <c:pt idx="21287">
                  <c:v>0.42753489999999994</c:v>
                </c:pt>
                <c:pt idx="21288">
                  <c:v>0.3967769000000001</c:v>
                </c:pt>
                <c:pt idx="21289">
                  <c:v>0.36909490000000011</c:v>
                </c:pt>
                <c:pt idx="21290">
                  <c:v>0.34141290000000013</c:v>
                </c:pt>
                <c:pt idx="21291">
                  <c:v>0.31680590000000008</c:v>
                </c:pt>
                <c:pt idx="21292">
                  <c:v>0.2891239000000001</c:v>
                </c:pt>
                <c:pt idx="21293">
                  <c:v>0.26451780000000003</c:v>
                </c:pt>
                <c:pt idx="21294">
                  <c:v>0.23683580000000004</c:v>
                </c:pt>
                <c:pt idx="21295">
                  <c:v>0.20915360000000005</c:v>
                </c:pt>
                <c:pt idx="21296">
                  <c:v>0.18454730000000008</c:v>
                </c:pt>
                <c:pt idx="21297">
                  <c:v>0.15994110000000006</c:v>
                </c:pt>
                <c:pt idx="21298">
                  <c:v>0.13533470000000003</c:v>
                </c:pt>
                <c:pt idx="21299">
                  <c:v>0.10765259999999999</c:v>
                </c:pt>
                <c:pt idx="21300">
                  <c:v>7.9970600000000003E-2</c:v>
                </c:pt>
                <c:pt idx="21301">
                  <c:v>5.5364300000000033E-2</c:v>
                </c:pt>
                <c:pt idx="21302">
                  <c:v>2.768219999999999E-2</c:v>
                </c:pt>
                <c:pt idx="21303">
                  <c:v>0</c:v>
                </c:pt>
                <c:pt idx="21304">
                  <c:v>-2.4606199999999911E-2</c:v>
                </c:pt>
                <c:pt idx="21305">
                  <c:v>-5.2288299999999954E-2</c:v>
                </c:pt>
                <c:pt idx="21306">
                  <c:v>-7.6894599999999924E-2</c:v>
                </c:pt>
                <c:pt idx="21307">
                  <c:v>-0.10457669999999997</c:v>
                </c:pt>
                <c:pt idx="21308">
                  <c:v>-0.12918299999999994</c:v>
                </c:pt>
                <c:pt idx="21309">
                  <c:v>-0.15686499999999992</c:v>
                </c:pt>
                <c:pt idx="21310">
                  <c:v>-0.18147139999999995</c:v>
                </c:pt>
                <c:pt idx="21311">
                  <c:v>-0.21222929999999995</c:v>
                </c:pt>
                <c:pt idx="21312">
                  <c:v>-0.23991129999999994</c:v>
                </c:pt>
                <c:pt idx="21313">
                  <c:v>-0.26451769999999997</c:v>
                </c:pt>
                <c:pt idx="21314">
                  <c:v>-0.29219969999999995</c:v>
                </c:pt>
                <c:pt idx="21315">
                  <c:v>-0.31988179999999994</c:v>
                </c:pt>
                <c:pt idx="21316">
                  <c:v>-0.34448809999999996</c:v>
                </c:pt>
                <c:pt idx="21317">
                  <c:v>-0.36909439999999999</c:v>
                </c:pt>
                <c:pt idx="21318">
                  <c:v>-0.39370069999999996</c:v>
                </c:pt>
                <c:pt idx="21319">
                  <c:v>-0.41830699999999998</c:v>
                </c:pt>
                <c:pt idx="21320">
                  <c:v>-0.44291329999999995</c:v>
                </c:pt>
                <c:pt idx="21321">
                  <c:v>-0.46751959999999998</c:v>
                </c:pt>
                <c:pt idx="21322">
                  <c:v>-0.49212590000000001</c:v>
                </c:pt>
                <c:pt idx="21323">
                  <c:v>-0.51980799999999994</c:v>
                </c:pt>
                <c:pt idx="21324">
                  <c:v>-0.54441429999999991</c:v>
                </c:pt>
                <c:pt idx="21325">
                  <c:v>-0.56902059999999999</c:v>
                </c:pt>
                <c:pt idx="21326">
                  <c:v>-0.59362689999999996</c:v>
                </c:pt>
                <c:pt idx="21327">
                  <c:v>-0.61823319999999993</c:v>
                </c:pt>
                <c:pt idx="21328">
                  <c:v>-0.64283947999999991</c:v>
                </c:pt>
                <c:pt idx="21329">
                  <c:v>-0.66744577999999999</c:v>
                </c:pt>
                <c:pt idx="21330">
                  <c:v>-0.69205207999999996</c:v>
                </c:pt>
                <c:pt idx="21331">
                  <c:v>-0.71665837999999993</c:v>
                </c:pt>
                <c:pt idx="21332">
                  <c:v>-0.73818888999999999</c:v>
                </c:pt>
                <c:pt idx="21333">
                  <c:v>-0.75971939999999993</c:v>
                </c:pt>
                <c:pt idx="21334">
                  <c:v>-0.77817411999999997</c:v>
                </c:pt>
                <c:pt idx="21335">
                  <c:v>-0.80585620999999996</c:v>
                </c:pt>
                <c:pt idx="21336">
                  <c:v>-0.82738672000000002</c:v>
                </c:pt>
                <c:pt idx="21337">
                  <c:v>-0.85506879999999996</c:v>
                </c:pt>
                <c:pt idx="21338">
                  <c:v>-0.87967509999999993</c:v>
                </c:pt>
                <c:pt idx="21339">
                  <c:v>-0.90120559999999994</c:v>
                </c:pt>
                <c:pt idx="21340">
                  <c:v>-0.92273609999999995</c:v>
                </c:pt>
                <c:pt idx="21341">
                  <c:v>-0.94426659999999996</c:v>
                </c:pt>
                <c:pt idx="21342">
                  <c:v>-0.96579719999999991</c:v>
                </c:pt>
                <c:pt idx="21343">
                  <c:v>-0.98732770000000003</c:v>
                </c:pt>
                <c:pt idx="21344">
                  <c:v>-1.0088581999999999</c:v>
                </c:pt>
                <c:pt idx="21345">
                  <c:v>-1.0303887</c:v>
                </c:pt>
                <c:pt idx="21346">
                  <c:v>-1.0519191999999999</c:v>
                </c:pt>
                <c:pt idx="21347">
                  <c:v>-1.0734496999999998</c:v>
                </c:pt>
                <c:pt idx="21348">
                  <c:v>-1.0949802</c:v>
                </c:pt>
                <c:pt idx="21349">
                  <c:v>-1.1165107000000001</c:v>
                </c:pt>
                <c:pt idx="21350">
                  <c:v>-1.1380412</c:v>
                </c:pt>
                <c:pt idx="21351">
                  <c:v>-1.1595717999999999</c:v>
                </c:pt>
                <c:pt idx="21352">
                  <c:v>-1.1780265000000001</c:v>
                </c:pt>
                <c:pt idx="21353">
                  <c:v>-1.1964812</c:v>
                </c:pt>
                <c:pt idx="21354">
                  <c:v>-1.2180116999999999</c:v>
                </c:pt>
                <c:pt idx="21355">
                  <c:v>-1.2395421999999998</c:v>
                </c:pt>
                <c:pt idx="21356">
                  <c:v>-1.2610728</c:v>
                </c:pt>
                <c:pt idx="21357">
                  <c:v>-1.2795274999999999</c:v>
                </c:pt>
                <c:pt idx="21358">
                  <c:v>-1.2979821999999999</c:v>
                </c:pt>
                <c:pt idx="21359">
                  <c:v>-1.3164368999999998</c:v>
                </c:pt>
                <c:pt idx="21360">
                  <c:v>-1.3379673999999999</c:v>
                </c:pt>
                <c:pt idx="21361">
                  <c:v>-1.3594979</c:v>
                </c:pt>
                <c:pt idx="21362">
                  <c:v>-1.3779526999999998</c:v>
                </c:pt>
                <c:pt idx="21363">
                  <c:v>-1.3964074</c:v>
                </c:pt>
                <c:pt idx="21364">
                  <c:v>-1.4148621000000001</c:v>
                </c:pt>
                <c:pt idx="21365">
                  <c:v>-1.4363926</c:v>
                </c:pt>
                <c:pt idx="21366">
                  <c:v>-1.4548474</c:v>
                </c:pt>
                <c:pt idx="21367">
                  <c:v>-1.4733020999999999</c:v>
                </c:pt>
                <c:pt idx="21368">
                  <c:v>-1.4886809999999999</c:v>
                </c:pt>
                <c:pt idx="21369">
                  <c:v>-1.5071357999999999</c:v>
                </c:pt>
                <c:pt idx="21370">
                  <c:v>-1.5286662</c:v>
                </c:pt>
                <c:pt idx="21371">
                  <c:v>-1.5471208999999999</c:v>
                </c:pt>
                <c:pt idx="21372">
                  <c:v>-1.5624998999999999</c:v>
                </c:pt>
                <c:pt idx="21373">
                  <c:v>-1.5778787999999999</c:v>
                </c:pt>
                <c:pt idx="21374">
                  <c:v>-1.5994093999999999</c:v>
                </c:pt>
                <c:pt idx="21375">
                  <c:v>-1.6178640999999998</c:v>
                </c:pt>
                <c:pt idx="21376">
                  <c:v>-1.633243</c:v>
                </c:pt>
                <c:pt idx="21377">
                  <c:v>-1.648622</c:v>
                </c:pt>
                <c:pt idx="21378">
                  <c:v>-1.6670767</c:v>
                </c:pt>
                <c:pt idx="21379">
                  <c:v>-1.6855313999999999</c:v>
                </c:pt>
                <c:pt idx="21380">
                  <c:v>-1.7009102999999999</c:v>
                </c:pt>
                <c:pt idx="21381">
                  <c:v>-1.7162891999999998</c:v>
                </c:pt>
                <c:pt idx="21382">
                  <c:v>-1.7316682000000001</c:v>
                </c:pt>
                <c:pt idx="21383">
                  <c:v>-1.7470470999999999</c:v>
                </c:pt>
                <c:pt idx="21384">
                  <c:v>-1.7624260999999999</c:v>
                </c:pt>
                <c:pt idx="21385">
                  <c:v>-1.7808811</c:v>
                </c:pt>
                <c:pt idx="21386">
                  <c:v>-1.7962601</c:v>
                </c:pt>
                <c:pt idx="21387">
                  <c:v>-1.8116391000000001</c:v>
                </c:pt>
                <c:pt idx="21388">
                  <c:v>-1.8270180999999999</c:v>
                </c:pt>
                <c:pt idx="21389">
                  <c:v>-1.8423961</c:v>
                </c:pt>
                <c:pt idx="21390">
                  <c:v>-1.8608510999999999</c:v>
                </c:pt>
                <c:pt idx="21391">
                  <c:v>-1.8762300999999999</c:v>
                </c:pt>
                <c:pt idx="21392">
                  <c:v>-1.8916090999999999</c:v>
                </c:pt>
                <c:pt idx="21393">
                  <c:v>-1.9069881</c:v>
                </c:pt>
                <c:pt idx="21394">
                  <c:v>-1.9223671</c:v>
                </c:pt>
                <c:pt idx="21395">
                  <c:v>-1.9377461</c:v>
                </c:pt>
                <c:pt idx="21396">
                  <c:v>-1.9500491</c:v>
                </c:pt>
                <c:pt idx="21397">
                  <c:v>-1.9623520999999999</c:v>
                </c:pt>
                <c:pt idx="21398">
                  <c:v>-1.9777311</c:v>
                </c:pt>
                <c:pt idx="21399">
                  <c:v>-1.9931101</c:v>
                </c:pt>
                <c:pt idx="21400">
                  <c:v>-2.0084891000000002</c:v>
                </c:pt>
                <c:pt idx="21401">
                  <c:v>-2.0300190999999996</c:v>
                </c:pt>
                <c:pt idx="21402">
                  <c:v>-2.0453980999999999</c:v>
                </c:pt>
                <c:pt idx="21403">
                  <c:v>-2.0607771000000001</c:v>
                </c:pt>
                <c:pt idx="21404">
                  <c:v>-2.0730811</c:v>
                </c:pt>
                <c:pt idx="21405">
                  <c:v>-2.0884590999999997</c:v>
                </c:pt>
                <c:pt idx="21406">
                  <c:v>-2.1007631</c:v>
                </c:pt>
                <c:pt idx="21407">
                  <c:v>-2.1130661000000002</c:v>
                </c:pt>
                <c:pt idx="21408">
                  <c:v>-2.1253690999999999</c:v>
                </c:pt>
                <c:pt idx="21409">
                  <c:v>-2.1376720999999996</c:v>
                </c:pt>
                <c:pt idx="21410">
                  <c:v>-2.1530510999999999</c:v>
                </c:pt>
                <c:pt idx="21411">
                  <c:v>-2.1653541000000001</c:v>
                </c:pt>
                <c:pt idx="21412">
                  <c:v>-2.1776571000000002</c:v>
                </c:pt>
                <c:pt idx="21413">
                  <c:v>-2.1930361</c:v>
                </c:pt>
                <c:pt idx="21414">
                  <c:v>-2.2053390999999998</c:v>
                </c:pt>
                <c:pt idx="21415">
                  <c:v>-2.2176431000000001</c:v>
                </c:pt>
                <c:pt idx="21416">
                  <c:v>-2.2299461000000003</c:v>
                </c:pt>
                <c:pt idx="21417">
                  <c:v>-2.2422491</c:v>
                </c:pt>
                <c:pt idx="21418">
                  <c:v>-2.2545520999999997</c:v>
                </c:pt>
                <c:pt idx="21419">
                  <c:v>-2.2668550999999999</c:v>
                </c:pt>
                <c:pt idx="21420">
                  <c:v>-2.2791581000000001</c:v>
                </c:pt>
                <c:pt idx="21421">
                  <c:v>-2.2914611000000003</c:v>
                </c:pt>
                <c:pt idx="21422">
                  <c:v>-2.3006891</c:v>
                </c:pt>
                <c:pt idx="21423">
                  <c:v>-2.3099160999999997</c:v>
                </c:pt>
                <c:pt idx="21424">
                  <c:v>-2.3222190999999999</c:v>
                </c:pt>
                <c:pt idx="21425">
                  <c:v>-2.3345221</c:v>
                </c:pt>
                <c:pt idx="21426">
                  <c:v>-2.3468260999999999</c:v>
                </c:pt>
                <c:pt idx="21427">
                  <c:v>-2.3591290999999996</c:v>
                </c:pt>
                <c:pt idx="21428">
                  <c:v>-2.3714320999999998</c:v>
                </c:pt>
                <c:pt idx="21429">
                  <c:v>-2.3868111000000001</c:v>
                </c:pt>
                <c:pt idx="21430">
                  <c:v>-2.3960381000000002</c:v>
                </c:pt>
                <c:pt idx="21431">
                  <c:v>-2.4052661</c:v>
                </c:pt>
                <c:pt idx="21432">
                  <c:v>-2.4144931000000001</c:v>
                </c:pt>
                <c:pt idx="21433">
                  <c:v>-2.4267960999999998</c:v>
                </c:pt>
                <c:pt idx="21434">
                  <c:v>-2.4360230999999999</c:v>
                </c:pt>
                <c:pt idx="21435">
                  <c:v>-2.4452511000000001</c:v>
                </c:pt>
                <c:pt idx="21436">
                  <c:v>-2.4575541000000003</c:v>
                </c:pt>
                <c:pt idx="21437">
                  <c:v>-2.4667810999999999</c:v>
                </c:pt>
                <c:pt idx="21438">
                  <c:v>-2.4760090999999997</c:v>
                </c:pt>
                <c:pt idx="21439">
                  <c:v>-2.4852360999999998</c:v>
                </c:pt>
                <c:pt idx="21440">
                  <c:v>-2.4975391</c:v>
                </c:pt>
                <c:pt idx="21441">
                  <c:v>-2.5067671000000002</c:v>
                </c:pt>
                <c:pt idx="21442">
                  <c:v>-2.5159940999999999</c:v>
                </c:pt>
                <c:pt idx="21443">
                  <c:v>-2.5252211</c:v>
                </c:pt>
                <c:pt idx="21444">
                  <c:v>-2.5344490999999998</c:v>
                </c:pt>
                <c:pt idx="21445">
                  <c:v>-2.5406000999999998</c:v>
                </c:pt>
                <c:pt idx="21446">
                  <c:v>-2.5498281</c:v>
                </c:pt>
                <c:pt idx="21447">
                  <c:v>-2.5590551000000001</c:v>
                </c:pt>
                <c:pt idx="21448">
                  <c:v>-2.5682821000000002</c:v>
                </c:pt>
                <c:pt idx="21449">
                  <c:v>-2.5805851</c:v>
                </c:pt>
                <c:pt idx="21450">
                  <c:v>-2.5898130999999998</c:v>
                </c:pt>
                <c:pt idx="21451">
                  <c:v>-2.6021160999999999</c:v>
                </c:pt>
                <c:pt idx="21452">
                  <c:v>-2.6113431</c:v>
                </c:pt>
                <c:pt idx="21453">
                  <c:v>-2.6205711000000003</c:v>
                </c:pt>
                <c:pt idx="21454">
                  <c:v>-2.6297980999999999</c:v>
                </c:pt>
                <c:pt idx="21455">
                  <c:v>-2.6390251</c:v>
                </c:pt>
                <c:pt idx="21456">
                  <c:v>-2.6513290999999999</c:v>
                </c:pt>
                <c:pt idx="21457">
                  <c:v>-2.6574800999999999</c:v>
                </c:pt>
                <c:pt idx="21458">
                  <c:v>-2.6667071</c:v>
                </c:pt>
                <c:pt idx="21459">
                  <c:v>-2.6759351000000002</c:v>
                </c:pt>
                <c:pt idx="21460">
                  <c:v>-2.6820861000000003</c:v>
                </c:pt>
                <c:pt idx="21461">
                  <c:v>-2.6882381</c:v>
                </c:pt>
                <c:pt idx="21462">
                  <c:v>-2.6974651000000001</c:v>
                </c:pt>
                <c:pt idx="21463">
                  <c:v>-2.7066930999999999</c:v>
                </c:pt>
                <c:pt idx="21464">
                  <c:v>-2.7128440999999999</c:v>
                </c:pt>
                <c:pt idx="21465">
                  <c:v>-2.7220721000000001</c:v>
                </c:pt>
                <c:pt idx="21466">
                  <c:v>-2.7282231000000001</c:v>
                </c:pt>
                <c:pt idx="21467">
                  <c:v>-2.7374500999999998</c:v>
                </c:pt>
                <c:pt idx="21468">
                  <c:v>-2.7466781</c:v>
                </c:pt>
                <c:pt idx="21469">
                  <c:v>-2.7528291</c:v>
                </c:pt>
                <c:pt idx="21470">
                  <c:v>-2.7589810999999997</c:v>
                </c:pt>
                <c:pt idx="21471">
                  <c:v>-2.7712840999999999</c:v>
                </c:pt>
                <c:pt idx="21472">
                  <c:v>-2.7774361000000001</c:v>
                </c:pt>
                <c:pt idx="21473">
                  <c:v>-2.7835880999999998</c:v>
                </c:pt>
                <c:pt idx="21474">
                  <c:v>-2.7928150999999999</c:v>
                </c:pt>
                <c:pt idx="21475">
                  <c:v>-2.7989671</c:v>
                </c:pt>
                <c:pt idx="21476">
                  <c:v>-2.8051181000000001</c:v>
                </c:pt>
                <c:pt idx="21477">
                  <c:v>-2.8112691000000001</c:v>
                </c:pt>
                <c:pt idx="21478">
                  <c:v>-2.8204970999999999</c:v>
                </c:pt>
                <c:pt idx="21479">
                  <c:v>-2.8266480999999999</c:v>
                </c:pt>
                <c:pt idx="21480">
                  <c:v>-2.8328001</c:v>
                </c:pt>
                <c:pt idx="21481">
                  <c:v>-2.8389520999999998</c:v>
                </c:pt>
                <c:pt idx="21482">
                  <c:v>-2.8451030999999998</c:v>
                </c:pt>
                <c:pt idx="21483">
                  <c:v>-2.8543311</c:v>
                </c:pt>
                <c:pt idx="21484">
                  <c:v>-2.8604821</c:v>
                </c:pt>
                <c:pt idx="21485">
                  <c:v>-2.8666341000000002</c:v>
                </c:pt>
                <c:pt idx="21486">
                  <c:v>-2.8697091000000001</c:v>
                </c:pt>
                <c:pt idx="21487">
                  <c:v>-2.8727850999999998</c:v>
                </c:pt>
                <c:pt idx="21488">
                  <c:v>-2.8820131</c:v>
                </c:pt>
                <c:pt idx="21489">
                  <c:v>-2.8850880999999999</c:v>
                </c:pt>
                <c:pt idx="21490">
                  <c:v>-2.8912401000000001</c:v>
                </c:pt>
                <c:pt idx="21491">
                  <c:v>-2.8943161000000002</c:v>
                </c:pt>
                <c:pt idx="21492">
                  <c:v>-2.9004670999999997</c:v>
                </c:pt>
                <c:pt idx="21493">
                  <c:v>-2.9066190999999999</c:v>
                </c:pt>
                <c:pt idx="21494">
                  <c:v>-2.9127711000000001</c:v>
                </c:pt>
                <c:pt idx="21495">
                  <c:v>-2.9189221000000001</c:v>
                </c:pt>
                <c:pt idx="21496">
                  <c:v>-2.9250731000000001</c:v>
                </c:pt>
                <c:pt idx="21497">
                  <c:v>-2.9312250999999998</c:v>
                </c:pt>
                <c:pt idx="21498">
                  <c:v>-2.9373771</c:v>
                </c:pt>
                <c:pt idx="21499">
                  <c:v>-2.9404520999999999</c:v>
                </c:pt>
                <c:pt idx="21500">
                  <c:v>-2.9435291000000001</c:v>
                </c:pt>
                <c:pt idx="21501">
                  <c:v>-2.9466041000000001</c:v>
                </c:pt>
                <c:pt idx="21502">
                  <c:v>-2.9496801000000001</c:v>
                </c:pt>
                <c:pt idx="21503">
                  <c:v>-2.9558311000000002</c:v>
                </c:pt>
                <c:pt idx="21504">
                  <c:v>-2.9589070999999998</c:v>
                </c:pt>
                <c:pt idx="21505">
                  <c:v>-2.9650590999999999</c:v>
                </c:pt>
                <c:pt idx="21506">
                  <c:v>-2.9681351</c:v>
                </c:pt>
                <c:pt idx="21507">
                  <c:v>-2.9712101</c:v>
                </c:pt>
                <c:pt idx="21508">
                  <c:v>-2.9742861</c:v>
                </c:pt>
                <c:pt idx="21509">
                  <c:v>-2.9773621000000001</c:v>
                </c:pt>
                <c:pt idx="21510">
                  <c:v>-2.9804380999999998</c:v>
                </c:pt>
                <c:pt idx="21511">
                  <c:v>-2.9835140999999998</c:v>
                </c:pt>
                <c:pt idx="21512">
                  <c:v>-2.9835140999999998</c:v>
                </c:pt>
                <c:pt idx="21513">
                  <c:v>-2.9865890999999998</c:v>
                </c:pt>
                <c:pt idx="21514">
                  <c:v>-2.9896650999999999</c:v>
                </c:pt>
                <c:pt idx="21515">
                  <c:v>-2.9927410999999999</c:v>
                </c:pt>
                <c:pt idx="21516">
                  <c:v>-2.9958171</c:v>
                </c:pt>
                <c:pt idx="21517">
                  <c:v>-2.9988920999999999</c:v>
                </c:pt>
                <c:pt idx="21518">
                  <c:v>-2.9988920999999999</c:v>
                </c:pt>
                <c:pt idx="21519">
                  <c:v>-3.0050441000000001</c:v>
                </c:pt>
                <c:pt idx="21520">
                  <c:v>-3.0081201000000002</c:v>
                </c:pt>
                <c:pt idx="21521">
                  <c:v>-3.0111960999999998</c:v>
                </c:pt>
                <c:pt idx="21522">
                  <c:v>-3.0142710999999998</c:v>
                </c:pt>
                <c:pt idx="21523">
                  <c:v>-3.0173470999999998</c:v>
                </c:pt>
                <c:pt idx="21524">
                  <c:v>-3.0204230999999999</c:v>
                </c:pt>
                <c:pt idx="21525">
                  <c:v>-3.0234991</c:v>
                </c:pt>
                <c:pt idx="21526">
                  <c:v>-3.0234991</c:v>
                </c:pt>
                <c:pt idx="21527">
                  <c:v>-3.0265751000000001</c:v>
                </c:pt>
                <c:pt idx="21528">
                  <c:v>-3.0296501</c:v>
                </c:pt>
                <c:pt idx="21529">
                  <c:v>-3.0327261000000001</c:v>
                </c:pt>
                <c:pt idx="21530">
                  <c:v>-3.0358021000000002</c:v>
                </c:pt>
                <c:pt idx="21531">
                  <c:v>-3.0388780999999998</c:v>
                </c:pt>
                <c:pt idx="21532">
                  <c:v>-3.0388780999999998</c:v>
                </c:pt>
                <c:pt idx="21533">
                  <c:v>-3.0419540999999999</c:v>
                </c:pt>
                <c:pt idx="21534">
                  <c:v>-3.0450290999999998</c:v>
                </c:pt>
                <c:pt idx="21535">
                  <c:v>-3.0450290999999998</c:v>
                </c:pt>
                <c:pt idx="21536">
                  <c:v>-3.0450290999999998</c:v>
                </c:pt>
                <c:pt idx="21537">
                  <c:v>-3.0481050999999999</c:v>
                </c:pt>
                <c:pt idx="21538">
                  <c:v>-3.0511811</c:v>
                </c:pt>
                <c:pt idx="21539">
                  <c:v>-3.0542571000000001</c:v>
                </c:pt>
                <c:pt idx="21540">
                  <c:v>-3.0511811</c:v>
                </c:pt>
                <c:pt idx="21541">
                  <c:v>-3.0542571000000001</c:v>
                </c:pt>
                <c:pt idx="21542">
                  <c:v>-3.0573331000000001</c:v>
                </c:pt>
                <c:pt idx="21543">
                  <c:v>-3.0604081000000001</c:v>
                </c:pt>
                <c:pt idx="21544">
                  <c:v>-3.0634841000000002</c:v>
                </c:pt>
                <c:pt idx="21545">
                  <c:v>-3.0665600999999998</c:v>
                </c:pt>
                <c:pt idx="21546">
                  <c:v>-3.0696351000000002</c:v>
                </c:pt>
                <c:pt idx="21547">
                  <c:v>-3.0727120999999999</c:v>
                </c:pt>
                <c:pt idx="21548">
                  <c:v>-3.0727120999999999</c:v>
                </c:pt>
                <c:pt idx="21549">
                  <c:v>-3.0757870999999999</c:v>
                </c:pt>
                <c:pt idx="21550">
                  <c:v>-3.0788631</c:v>
                </c:pt>
                <c:pt idx="21551">
                  <c:v>-3.0819391</c:v>
                </c:pt>
                <c:pt idx="21552">
                  <c:v>-3.0850141</c:v>
                </c:pt>
                <c:pt idx="21553">
                  <c:v>-3.0850141</c:v>
                </c:pt>
                <c:pt idx="21554">
                  <c:v>-3.0850141</c:v>
                </c:pt>
                <c:pt idx="21555">
                  <c:v>-3.0880910999999998</c:v>
                </c:pt>
                <c:pt idx="21556">
                  <c:v>-3.0880910999999998</c:v>
                </c:pt>
                <c:pt idx="21557">
                  <c:v>-3.0911661000000001</c:v>
                </c:pt>
                <c:pt idx="21558">
                  <c:v>-3.0911661000000001</c:v>
                </c:pt>
                <c:pt idx="21559">
                  <c:v>-3.0880910999999998</c:v>
                </c:pt>
                <c:pt idx="21560">
                  <c:v>-3.0880910999999998</c:v>
                </c:pt>
                <c:pt idx="21561">
                  <c:v>-3.0880910999999998</c:v>
                </c:pt>
                <c:pt idx="21562">
                  <c:v>-3.0880910999999998</c:v>
                </c:pt>
                <c:pt idx="21563">
                  <c:v>-3.0850141</c:v>
                </c:pt>
                <c:pt idx="21564">
                  <c:v>-3.0850141</c:v>
                </c:pt>
                <c:pt idx="21565">
                  <c:v>-3.0850141</c:v>
                </c:pt>
                <c:pt idx="21566">
                  <c:v>-3.0850141</c:v>
                </c:pt>
                <c:pt idx="21567">
                  <c:v>-3.0850141</c:v>
                </c:pt>
                <c:pt idx="21568">
                  <c:v>-3.0819391</c:v>
                </c:pt>
                <c:pt idx="21569">
                  <c:v>-3.0850141</c:v>
                </c:pt>
                <c:pt idx="21570">
                  <c:v>-3.0819391</c:v>
                </c:pt>
                <c:pt idx="21571">
                  <c:v>-3.0788631</c:v>
                </c:pt>
                <c:pt idx="21572">
                  <c:v>-3.0757870999999999</c:v>
                </c:pt>
                <c:pt idx="21573">
                  <c:v>-3.0727120999999999</c:v>
                </c:pt>
                <c:pt idx="21574">
                  <c:v>-3.0727120999999999</c:v>
                </c:pt>
                <c:pt idx="21575">
                  <c:v>-3.0696351000000002</c:v>
                </c:pt>
                <c:pt idx="21576">
                  <c:v>-3.0696351000000002</c:v>
                </c:pt>
                <c:pt idx="21577">
                  <c:v>-3.0696351000000002</c:v>
                </c:pt>
                <c:pt idx="21578">
                  <c:v>-3.0665600999999998</c:v>
                </c:pt>
                <c:pt idx="21579">
                  <c:v>-3.0634841000000002</c:v>
                </c:pt>
                <c:pt idx="21580">
                  <c:v>-3.0604081000000001</c:v>
                </c:pt>
                <c:pt idx="21581">
                  <c:v>-3.0573331000000001</c:v>
                </c:pt>
                <c:pt idx="21582">
                  <c:v>-3.0542571000000001</c:v>
                </c:pt>
                <c:pt idx="21583">
                  <c:v>-3.0511811</c:v>
                </c:pt>
                <c:pt idx="21584">
                  <c:v>-3.0481050999999999</c:v>
                </c:pt>
                <c:pt idx="21585">
                  <c:v>-3.0450290999999998</c:v>
                </c:pt>
                <c:pt idx="21586">
                  <c:v>-3.0419540999999999</c:v>
                </c:pt>
                <c:pt idx="21587">
                  <c:v>-3.0388780999999998</c:v>
                </c:pt>
                <c:pt idx="21588">
                  <c:v>-3.0358021000000002</c:v>
                </c:pt>
                <c:pt idx="21589">
                  <c:v>-3.0327261000000001</c:v>
                </c:pt>
                <c:pt idx="21590">
                  <c:v>-3.0327261000000001</c:v>
                </c:pt>
                <c:pt idx="21591">
                  <c:v>-3.0296501</c:v>
                </c:pt>
                <c:pt idx="21592">
                  <c:v>-3.0296501</c:v>
                </c:pt>
                <c:pt idx="21593">
                  <c:v>-3.0234991</c:v>
                </c:pt>
                <c:pt idx="21594">
                  <c:v>-3.0204230999999999</c:v>
                </c:pt>
                <c:pt idx="21595">
                  <c:v>-3.0173470999999998</c:v>
                </c:pt>
                <c:pt idx="21596">
                  <c:v>-3.0142710999999998</c:v>
                </c:pt>
                <c:pt idx="21597">
                  <c:v>-3.0111960999999998</c:v>
                </c:pt>
                <c:pt idx="21598">
                  <c:v>-3.0081201000000002</c:v>
                </c:pt>
                <c:pt idx="21599">
                  <c:v>-3.0050441000000001</c:v>
                </c:pt>
                <c:pt idx="21600">
                  <c:v>-3.0019681</c:v>
                </c:pt>
                <c:pt idx="21601">
                  <c:v>-2.9988920999999999</c:v>
                </c:pt>
                <c:pt idx="21602">
                  <c:v>-2.9958171</c:v>
                </c:pt>
                <c:pt idx="21603">
                  <c:v>-2.9927410999999999</c:v>
                </c:pt>
                <c:pt idx="21604">
                  <c:v>-2.9896650999999999</c:v>
                </c:pt>
                <c:pt idx="21605">
                  <c:v>-2.9865890999999998</c:v>
                </c:pt>
                <c:pt idx="21606">
                  <c:v>-2.9835140999999998</c:v>
                </c:pt>
                <c:pt idx="21607">
                  <c:v>-2.9804380999999998</c:v>
                </c:pt>
                <c:pt idx="21608">
                  <c:v>-2.9773621000000001</c:v>
                </c:pt>
                <c:pt idx="21609">
                  <c:v>-2.9712101</c:v>
                </c:pt>
                <c:pt idx="21610">
                  <c:v>-2.9681351</c:v>
                </c:pt>
                <c:pt idx="21611">
                  <c:v>-2.9650590999999999</c:v>
                </c:pt>
                <c:pt idx="21612">
                  <c:v>-2.9619830999999999</c:v>
                </c:pt>
                <c:pt idx="21613">
                  <c:v>-2.9589070999999998</c:v>
                </c:pt>
                <c:pt idx="21614">
                  <c:v>-2.9558311000000002</c:v>
                </c:pt>
                <c:pt idx="21615">
                  <c:v>-2.9527560999999998</c:v>
                </c:pt>
                <c:pt idx="21616">
                  <c:v>-2.9496801000000001</c:v>
                </c:pt>
                <c:pt idx="21617">
                  <c:v>-2.9466041000000001</c:v>
                </c:pt>
                <c:pt idx="21618">
                  <c:v>-2.9435291000000001</c:v>
                </c:pt>
                <c:pt idx="21619">
                  <c:v>-2.9404520999999999</c:v>
                </c:pt>
                <c:pt idx="21620">
                  <c:v>-2.9373771</c:v>
                </c:pt>
                <c:pt idx="21621">
                  <c:v>-2.9343010999999999</c:v>
                </c:pt>
                <c:pt idx="21622">
                  <c:v>-2.9281500999999999</c:v>
                </c:pt>
                <c:pt idx="21623">
                  <c:v>-2.9219981000000002</c:v>
                </c:pt>
                <c:pt idx="21624">
                  <c:v>-2.9189221000000001</c:v>
                </c:pt>
                <c:pt idx="21625">
                  <c:v>-2.9158461</c:v>
                </c:pt>
                <c:pt idx="21626">
                  <c:v>-2.9127711000000001</c:v>
                </c:pt>
                <c:pt idx="21627">
                  <c:v>-2.9096951</c:v>
                </c:pt>
                <c:pt idx="21628">
                  <c:v>-2.9066190999999999</c:v>
                </c:pt>
                <c:pt idx="21629">
                  <c:v>-2.9035430999999998</c:v>
                </c:pt>
                <c:pt idx="21630">
                  <c:v>-2.8973920999999998</c:v>
                </c:pt>
                <c:pt idx="21631">
                  <c:v>-2.8912401000000001</c:v>
                </c:pt>
                <c:pt idx="21632">
                  <c:v>-2.8881641</c:v>
                </c:pt>
                <c:pt idx="21633">
                  <c:v>-2.8850880999999999</c:v>
                </c:pt>
                <c:pt idx="21634">
                  <c:v>-2.8789370999999999</c:v>
                </c:pt>
                <c:pt idx="21635">
                  <c:v>-2.8727850999999998</c:v>
                </c:pt>
                <c:pt idx="21636">
                  <c:v>-2.8666341000000002</c:v>
                </c:pt>
                <c:pt idx="21637">
                  <c:v>-2.8635581000000001</c:v>
                </c:pt>
                <c:pt idx="21638">
                  <c:v>-2.8604821</c:v>
                </c:pt>
                <c:pt idx="21639">
                  <c:v>-2.8574060999999999</c:v>
                </c:pt>
                <c:pt idx="21640">
                  <c:v>-2.8543311</c:v>
                </c:pt>
                <c:pt idx="21641">
                  <c:v>-2.8512550999999999</c:v>
                </c:pt>
                <c:pt idx="21642">
                  <c:v>-2.8451030999999998</c:v>
                </c:pt>
                <c:pt idx="21643">
                  <c:v>-2.8389520999999998</c:v>
                </c:pt>
                <c:pt idx="21644">
                  <c:v>-2.8358761000000001</c:v>
                </c:pt>
                <c:pt idx="21645">
                  <c:v>-2.8328001</c:v>
                </c:pt>
                <c:pt idx="21646">
                  <c:v>-2.8266480999999999</c:v>
                </c:pt>
                <c:pt idx="21647">
                  <c:v>-2.8235730999999999</c:v>
                </c:pt>
                <c:pt idx="21648">
                  <c:v>-2.8204970999999999</c:v>
                </c:pt>
                <c:pt idx="21649">
                  <c:v>-2.8143451000000002</c:v>
                </c:pt>
                <c:pt idx="21650">
                  <c:v>-2.8081941000000001</c:v>
                </c:pt>
                <c:pt idx="21651">
                  <c:v>-2.8051181000000001</c:v>
                </c:pt>
                <c:pt idx="21652">
                  <c:v>-2.8020421</c:v>
                </c:pt>
                <c:pt idx="21653">
                  <c:v>-2.7958900999999998</c:v>
                </c:pt>
                <c:pt idx="21654">
                  <c:v>-2.7897390999999998</c:v>
                </c:pt>
                <c:pt idx="21655">
                  <c:v>-2.7835880999999998</c:v>
                </c:pt>
                <c:pt idx="21656">
                  <c:v>-2.7805111</c:v>
                </c:pt>
                <c:pt idx="21657">
                  <c:v>-2.7712840999999999</c:v>
                </c:pt>
                <c:pt idx="21658">
                  <c:v>-2.7651330999999999</c:v>
                </c:pt>
                <c:pt idx="21659">
                  <c:v>-2.7589810999999997</c:v>
                </c:pt>
                <c:pt idx="21660">
                  <c:v>-2.7528291</c:v>
                </c:pt>
                <c:pt idx="21661">
                  <c:v>-2.7466781</c:v>
                </c:pt>
                <c:pt idx="21662">
                  <c:v>-2.7405260999999999</c:v>
                </c:pt>
                <c:pt idx="21663">
                  <c:v>-2.7343751000000003</c:v>
                </c:pt>
                <c:pt idx="21664">
                  <c:v>-2.7282231000000001</c:v>
                </c:pt>
                <c:pt idx="21665">
                  <c:v>-2.7220721000000001</c:v>
                </c:pt>
                <c:pt idx="21666">
                  <c:v>-2.7159200999999999</c:v>
                </c:pt>
                <c:pt idx="21667">
                  <c:v>-2.7097690999999999</c:v>
                </c:pt>
                <c:pt idx="21668">
                  <c:v>-2.7036170999999998</c:v>
                </c:pt>
                <c:pt idx="21669">
                  <c:v>-2.6943900999999997</c:v>
                </c:pt>
                <c:pt idx="21670">
                  <c:v>-2.6882381</c:v>
                </c:pt>
                <c:pt idx="21671">
                  <c:v>-2.6790110999999999</c:v>
                </c:pt>
                <c:pt idx="21672">
                  <c:v>-2.6728591000000002</c:v>
                </c:pt>
                <c:pt idx="21673">
                  <c:v>-2.6667071</c:v>
                </c:pt>
                <c:pt idx="21674">
                  <c:v>-2.6605561</c:v>
                </c:pt>
                <c:pt idx="21675">
                  <c:v>-2.6544040999999998</c:v>
                </c:pt>
                <c:pt idx="21676">
                  <c:v>-2.6451770999999997</c:v>
                </c:pt>
                <c:pt idx="21677">
                  <c:v>-2.6421010999999996</c:v>
                </c:pt>
                <c:pt idx="21678">
                  <c:v>-2.6359501000000001</c:v>
                </c:pt>
                <c:pt idx="21679">
                  <c:v>-2.6297980999999999</c:v>
                </c:pt>
                <c:pt idx="21680">
                  <c:v>-2.6236461000000002</c:v>
                </c:pt>
                <c:pt idx="21681">
                  <c:v>-2.6174951000000002</c:v>
                </c:pt>
                <c:pt idx="21682">
                  <c:v>-2.6113431</c:v>
                </c:pt>
                <c:pt idx="21683">
                  <c:v>-2.6051921</c:v>
                </c:pt>
                <c:pt idx="21684">
                  <c:v>-2.5959640999999998</c:v>
                </c:pt>
                <c:pt idx="21685">
                  <c:v>-2.5867370999999997</c:v>
                </c:pt>
                <c:pt idx="21686">
                  <c:v>-2.5805851</c:v>
                </c:pt>
                <c:pt idx="21687">
                  <c:v>-2.5744340999999999</c:v>
                </c:pt>
                <c:pt idx="21688">
                  <c:v>-2.5682821000000002</c:v>
                </c:pt>
                <c:pt idx="21689">
                  <c:v>-2.5590551000000001</c:v>
                </c:pt>
                <c:pt idx="21690">
                  <c:v>-2.5529031</c:v>
                </c:pt>
                <c:pt idx="21691">
                  <c:v>-2.5467521</c:v>
                </c:pt>
                <c:pt idx="21692">
                  <c:v>-2.5375240999999997</c:v>
                </c:pt>
                <c:pt idx="21693">
                  <c:v>-2.5313730999999997</c:v>
                </c:pt>
                <c:pt idx="21694">
                  <c:v>-2.5282970999999996</c:v>
                </c:pt>
                <c:pt idx="21695">
                  <c:v>-2.5221450999999999</c:v>
                </c:pt>
                <c:pt idx="21696">
                  <c:v>-2.5129181000000003</c:v>
                </c:pt>
                <c:pt idx="21697">
                  <c:v>-2.5067671000000002</c:v>
                </c:pt>
                <c:pt idx="21698">
                  <c:v>-2.5006151000000001</c:v>
                </c:pt>
                <c:pt idx="21699">
                  <c:v>-2.4944630999999999</c:v>
                </c:pt>
                <c:pt idx="21700">
                  <c:v>-2.4883120999999999</c:v>
                </c:pt>
                <c:pt idx="21701">
                  <c:v>-2.4790840999999997</c:v>
                </c:pt>
                <c:pt idx="21702">
                  <c:v>-2.4729330999999997</c:v>
                </c:pt>
                <c:pt idx="21703">
                  <c:v>-2.4667810999999999</c:v>
                </c:pt>
                <c:pt idx="21704">
                  <c:v>-2.4606300999999999</c:v>
                </c:pt>
                <c:pt idx="21705">
                  <c:v>-2.4514021000000001</c:v>
                </c:pt>
                <c:pt idx="21706">
                  <c:v>-2.4452511000000001</c:v>
                </c:pt>
                <c:pt idx="21707">
                  <c:v>-2.4360230999999999</c:v>
                </c:pt>
                <c:pt idx="21708">
                  <c:v>-2.4298720999999999</c:v>
                </c:pt>
                <c:pt idx="21709">
                  <c:v>-2.4237200999999997</c:v>
                </c:pt>
                <c:pt idx="21710">
                  <c:v>-2.4175690999999997</c:v>
                </c:pt>
                <c:pt idx="21711">
                  <c:v>-2.4114171</c:v>
                </c:pt>
                <c:pt idx="21712">
                  <c:v>-2.4021900999999999</c:v>
                </c:pt>
                <c:pt idx="21713">
                  <c:v>-2.3960381000000002</c:v>
                </c:pt>
                <c:pt idx="21714">
                  <c:v>-2.3898871000000002</c:v>
                </c:pt>
                <c:pt idx="21715">
                  <c:v>-2.3806590999999999</c:v>
                </c:pt>
                <c:pt idx="21716">
                  <c:v>-2.3714320999999998</c:v>
                </c:pt>
                <c:pt idx="21717">
                  <c:v>-2.3622050999999997</c:v>
                </c:pt>
                <c:pt idx="21718">
                  <c:v>-2.3591290999999996</c:v>
                </c:pt>
                <c:pt idx="21719">
                  <c:v>-2.3468260999999999</c:v>
                </c:pt>
                <c:pt idx="21720">
                  <c:v>-2.3375981000000001</c:v>
                </c:pt>
                <c:pt idx="21721">
                  <c:v>-2.3283711</c:v>
                </c:pt>
                <c:pt idx="21722">
                  <c:v>-2.3191440999999999</c:v>
                </c:pt>
                <c:pt idx="21723">
                  <c:v>-2.3129920999999998</c:v>
                </c:pt>
                <c:pt idx="21724">
                  <c:v>-2.3037650999999997</c:v>
                </c:pt>
                <c:pt idx="21725">
                  <c:v>-2.2945370999999999</c:v>
                </c:pt>
                <c:pt idx="21726">
                  <c:v>-2.2853101000000002</c:v>
                </c:pt>
                <c:pt idx="21727">
                  <c:v>-2.2760821</c:v>
                </c:pt>
                <c:pt idx="21728">
                  <c:v>-2.2699311</c:v>
                </c:pt>
                <c:pt idx="21729">
                  <c:v>-2.2607040999999999</c:v>
                </c:pt>
                <c:pt idx="21730">
                  <c:v>-2.2484001</c:v>
                </c:pt>
                <c:pt idx="21731">
                  <c:v>-2.2422491</c:v>
                </c:pt>
                <c:pt idx="21732">
                  <c:v>-2.2360971000000003</c:v>
                </c:pt>
                <c:pt idx="21733">
                  <c:v>-2.2299461000000003</c:v>
                </c:pt>
                <c:pt idx="21734">
                  <c:v>-2.2207181</c:v>
                </c:pt>
                <c:pt idx="21735">
                  <c:v>-2.2114910999999999</c:v>
                </c:pt>
                <c:pt idx="21736">
                  <c:v>-2.2053390999999998</c:v>
                </c:pt>
                <c:pt idx="21737">
                  <c:v>-2.1961120999999997</c:v>
                </c:pt>
                <c:pt idx="21738">
                  <c:v>-2.1868851</c:v>
                </c:pt>
                <c:pt idx="21739">
                  <c:v>-2.1745821000000003</c:v>
                </c:pt>
                <c:pt idx="21740">
                  <c:v>-2.1622781</c:v>
                </c:pt>
                <c:pt idx="21741">
                  <c:v>-2.1530510999999999</c:v>
                </c:pt>
                <c:pt idx="21742">
                  <c:v>-2.1468990999999997</c:v>
                </c:pt>
                <c:pt idx="21743">
                  <c:v>-2.1376720999999996</c:v>
                </c:pt>
                <c:pt idx="21744">
                  <c:v>-2.1253690999999999</c:v>
                </c:pt>
                <c:pt idx="21745">
                  <c:v>-2.1130661000000002</c:v>
                </c:pt>
                <c:pt idx="21746">
                  <c:v>-2.1038380999999999</c:v>
                </c:pt>
                <c:pt idx="21747">
                  <c:v>-2.0946110999999998</c:v>
                </c:pt>
                <c:pt idx="21748">
                  <c:v>-2.0853840999999997</c:v>
                </c:pt>
                <c:pt idx="21749">
                  <c:v>-2.0761560999999999</c:v>
                </c:pt>
                <c:pt idx="21750">
                  <c:v>-2.0669291000000003</c:v>
                </c:pt>
                <c:pt idx="21751">
                  <c:v>-2.0577021000000002</c:v>
                </c:pt>
                <c:pt idx="21752">
                  <c:v>-2.0484741</c:v>
                </c:pt>
                <c:pt idx="21753">
                  <c:v>-2.0392470999999999</c:v>
                </c:pt>
                <c:pt idx="21754">
                  <c:v>-2.0300190999999996</c:v>
                </c:pt>
                <c:pt idx="21755">
                  <c:v>-2.0207921</c:v>
                </c:pt>
                <c:pt idx="21756">
                  <c:v>-2.0115650999999999</c:v>
                </c:pt>
                <c:pt idx="21757">
                  <c:v>-2.0023371000000001</c:v>
                </c:pt>
                <c:pt idx="21758">
                  <c:v>-1.9931101</c:v>
                </c:pt>
                <c:pt idx="21759">
                  <c:v>-1.9869581000000001</c:v>
                </c:pt>
                <c:pt idx="21760">
                  <c:v>-1.9808071</c:v>
                </c:pt>
                <c:pt idx="21761">
                  <c:v>-1.9715800999999999</c:v>
                </c:pt>
                <c:pt idx="21762">
                  <c:v>-1.9623520999999999</c:v>
                </c:pt>
                <c:pt idx="21763">
                  <c:v>-1.9531251000000001</c:v>
                </c:pt>
                <c:pt idx="21764">
                  <c:v>-1.9438971</c:v>
                </c:pt>
                <c:pt idx="21765">
                  <c:v>-1.9346700999999999</c:v>
                </c:pt>
                <c:pt idx="21766">
                  <c:v>-1.9254431000000001</c:v>
                </c:pt>
                <c:pt idx="21767">
                  <c:v>-1.9162151000000001</c:v>
                </c:pt>
                <c:pt idx="21768">
                  <c:v>-1.9069881</c:v>
                </c:pt>
                <c:pt idx="21769">
                  <c:v>-1.9008361</c:v>
                </c:pt>
                <c:pt idx="21770">
                  <c:v>-1.8946851</c:v>
                </c:pt>
                <c:pt idx="21771">
                  <c:v>-1.8823821000000001</c:v>
                </c:pt>
                <c:pt idx="21772">
                  <c:v>-1.8700790999999999</c:v>
                </c:pt>
                <c:pt idx="21773">
                  <c:v>-1.8639270999999999</c:v>
                </c:pt>
                <c:pt idx="21774">
                  <c:v>-1.8577751</c:v>
                </c:pt>
                <c:pt idx="21775">
                  <c:v>-1.8454721000000001</c:v>
                </c:pt>
                <c:pt idx="21776">
                  <c:v>-1.8362451</c:v>
                </c:pt>
                <c:pt idx="21777">
                  <c:v>-1.8270180999999999</c:v>
                </c:pt>
                <c:pt idx="21778">
                  <c:v>-1.8177900999999999</c:v>
                </c:pt>
                <c:pt idx="21779">
                  <c:v>-1.8085631</c:v>
                </c:pt>
                <c:pt idx="21780">
                  <c:v>-1.7962601</c:v>
                </c:pt>
                <c:pt idx="21781">
                  <c:v>-1.7870321</c:v>
                </c:pt>
                <c:pt idx="21782">
                  <c:v>-1.7808811</c:v>
                </c:pt>
                <c:pt idx="21783">
                  <c:v>-1.7716531</c:v>
                </c:pt>
                <c:pt idx="21784">
                  <c:v>-1.7593501</c:v>
                </c:pt>
                <c:pt idx="21785">
                  <c:v>-1.7470470999999999</c:v>
                </c:pt>
                <c:pt idx="21786">
                  <c:v>-1.7408950999999999</c:v>
                </c:pt>
                <c:pt idx="21787">
                  <c:v>-1.7316682000000001</c:v>
                </c:pt>
                <c:pt idx="21788">
                  <c:v>-1.7255167</c:v>
                </c:pt>
                <c:pt idx="21789">
                  <c:v>-1.7162891999999998</c:v>
                </c:pt>
                <c:pt idx="21790">
                  <c:v>-1.7039860999999998</c:v>
                </c:pt>
                <c:pt idx="21791">
                  <c:v>-1.6978346</c:v>
                </c:pt>
                <c:pt idx="21792">
                  <c:v>-1.6916829999999998</c:v>
                </c:pt>
                <c:pt idx="21793">
                  <c:v>-1.6824555999999999</c:v>
                </c:pt>
                <c:pt idx="21794">
                  <c:v>-1.6732282999999999</c:v>
                </c:pt>
                <c:pt idx="21795">
                  <c:v>-1.6609251</c:v>
                </c:pt>
                <c:pt idx="21796">
                  <c:v>-1.6547735000000001</c:v>
                </c:pt>
                <c:pt idx="21797">
                  <c:v>-1.6455462000000001</c:v>
                </c:pt>
                <c:pt idx="21798">
                  <c:v>-1.6363188</c:v>
                </c:pt>
                <c:pt idx="21799">
                  <c:v>-1.6270913999999999</c:v>
                </c:pt>
                <c:pt idx="21800">
                  <c:v>-1.6147882999999998</c:v>
                </c:pt>
                <c:pt idx="21801">
                  <c:v>-1.6055609</c:v>
                </c:pt>
                <c:pt idx="21802">
                  <c:v>-1.5963335999999999</c:v>
                </c:pt>
                <c:pt idx="21803">
                  <c:v>-1.5840304000000001</c:v>
                </c:pt>
                <c:pt idx="21804">
                  <c:v>-1.5778787999999999</c:v>
                </c:pt>
                <c:pt idx="21805">
                  <c:v>-1.5655757000000001</c:v>
                </c:pt>
                <c:pt idx="21806">
                  <c:v>-1.5532726000000001</c:v>
                </c:pt>
                <c:pt idx="21807">
                  <c:v>-1.5440452</c:v>
                </c:pt>
                <c:pt idx="21808">
                  <c:v>-1.5317421</c:v>
                </c:pt>
                <c:pt idx="21809">
                  <c:v>-1.5255904999999998</c:v>
                </c:pt>
                <c:pt idx="21810">
                  <c:v>-1.5163631</c:v>
                </c:pt>
                <c:pt idx="21811">
                  <c:v>-1.5040599000000001</c:v>
                </c:pt>
                <c:pt idx="21812">
                  <c:v>-1.4886809999999999</c:v>
                </c:pt>
                <c:pt idx="21813">
                  <c:v>-1.4794535999999998</c:v>
                </c:pt>
                <c:pt idx="21814">
                  <c:v>-1.4733020999999999</c:v>
                </c:pt>
                <c:pt idx="21815">
                  <c:v>-1.4640746999999998</c:v>
                </c:pt>
                <c:pt idx="21816">
                  <c:v>-1.4579230999999999</c:v>
                </c:pt>
                <c:pt idx="21817">
                  <c:v>-1.4486957999999999</c:v>
                </c:pt>
                <c:pt idx="21818">
                  <c:v>-1.4425441999999999</c:v>
                </c:pt>
                <c:pt idx="21819">
                  <c:v>-1.4333168000000001</c:v>
                </c:pt>
                <c:pt idx="21820">
                  <c:v>-1.4240893999999999</c:v>
                </c:pt>
                <c:pt idx="21821">
                  <c:v>-1.4148621000000001</c:v>
                </c:pt>
                <c:pt idx="21822">
                  <c:v>-1.4056347</c:v>
                </c:pt>
                <c:pt idx="21823">
                  <c:v>-1.3933316</c:v>
                </c:pt>
                <c:pt idx="21824">
                  <c:v>-1.3841043</c:v>
                </c:pt>
                <c:pt idx="21825">
                  <c:v>-1.3748768999999998</c:v>
                </c:pt>
                <c:pt idx="21826">
                  <c:v>-1.3656495</c:v>
                </c:pt>
                <c:pt idx="21827">
                  <c:v>-1.3564221000000001</c:v>
                </c:pt>
                <c:pt idx="21828">
                  <c:v>-1.3471947</c:v>
                </c:pt>
                <c:pt idx="21829">
                  <c:v>-1.3379673999999999</c:v>
                </c:pt>
                <c:pt idx="21830">
                  <c:v>-1.3318159000000001</c:v>
                </c:pt>
                <c:pt idx="21831">
                  <c:v>-1.3256643000000001</c:v>
                </c:pt>
                <c:pt idx="21832">
                  <c:v>-1.3164368999999998</c:v>
                </c:pt>
                <c:pt idx="21833">
                  <c:v>-1.3041338</c:v>
                </c:pt>
                <c:pt idx="21834">
                  <c:v>-1.2949063999999999</c:v>
                </c:pt>
                <c:pt idx="21835">
                  <c:v>-1.2856790999999999</c:v>
                </c:pt>
                <c:pt idx="21836">
                  <c:v>-1.2764517</c:v>
                </c:pt>
                <c:pt idx="21837">
                  <c:v>-1.2672243000000001</c:v>
                </c:pt>
                <c:pt idx="21838">
                  <c:v>-1.2610728</c:v>
                </c:pt>
                <c:pt idx="21839">
                  <c:v>-1.2518454000000001</c:v>
                </c:pt>
                <c:pt idx="21840">
                  <c:v>-1.242618</c:v>
                </c:pt>
                <c:pt idx="21841">
                  <c:v>-1.2333905999999999</c:v>
                </c:pt>
                <c:pt idx="21842">
                  <c:v>-1.2241632999999998</c:v>
                </c:pt>
                <c:pt idx="21843">
                  <c:v>-1.2149359</c:v>
                </c:pt>
                <c:pt idx="21844">
                  <c:v>-1.2057085000000001</c:v>
                </c:pt>
                <c:pt idx="21845">
                  <c:v>-1.1964812</c:v>
                </c:pt>
                <c:pt idx="21846">
                  <c:v>-1.1872537999999999</c:v>
                </c:pt>
                <c:pt idx="21847">
                  <c:v>-1.1811023</c:v>
                </c:pt>
                <c:pt idx="21848">
                  <c:v>-1.1687991</c:v>
                </c:pt>
                <c:pt idx="21849">
                  <c:v>-1.1595717999999999</c:v>
                </c:pt>
                <c:pt idx="21850">
                  <c:v>-1.1503444</c:v>
                </c:pt>
                <c:pt idx="21851">
                  <c:v>-1.1411169999999999</c:v>
                </c:pt>
                <c:pt idx="21852">
                  <c:v>-1.1318896999999999</c:v>
                </c:pt>
                <c:pt idx="21853">
                  <c:v>-1.1226623</c:v>
                </c:pt>
                <c:pt idx="21854">
                  <c:v>-1.113435</c:v>
                </c:pt>
                <c:pt idx="21855">
                  <c:v>-1.1042076000000001</c:v>
                </c:pt>
                <c:pt idx="21856">
                  <c:v>-1.0949802</c:v>
                </c:pt>
                <c:pt idx="21857">
                  <c:v>-1.0857528999999999</c:v>
                </c:pt>
                <c:pt idx="21858">
                  <c:v>-1.0765255</c:v>
                </c:pt>
                <c:pt idx="21859">
                  <c:v>-1.0672980999999999</c:v>
                </c:pt>
                <c:pt idx="21860">
                  <c:v>-1.0580707999999999</c:v>
                </c:pt>
                <c:pt idx="21861">
                  <c:v>-1.0488434</c:v>
                </c:pt>
                <c:pt idx="21862">
                  <c:v>-1.0396160999999999</c:v>
                </c:pt>
                <c:pt idx="21863">
                  <c:v>-1.0303887</c:v>
                </c:pt>
                <c:pt idx="21864">
                  <c:v>-1.0211612999999999</c:v>
                </c:pt>
                <c:pt idx="21865">
                  <c:v>-1.0150097</c:v>
                </c:pt>
                <c:pt idx="21866">
                  <c:v>-1.0057824</c:v>
                </c:pt>
                <c:pt idx="21867">
                  <c:v>-0.99655499999999997</c:v>
                </c:pt>
                <c:pt idx="21868">
                  <c:v>-0.98732770000000003</c:v>
                </c:pt>
                <c:pt idx="21869">
                  <c:v>-0.97810029999999992</c:v>
                </c:pt>
                <c:pt idx="21870">
                  <c:v>-0.96887289999999993</c:v>
                </c:pt>
                <c:pt idx="21871">
                  <c:v>-0.95964559999999999</c:v>
                </c:pt>
                <c:pt idx="21872">
                  <c:v>-0.95041819999999999</c:v>
                </c:pt>
                <c:pt idx="21873">
                  <c:v>-0.94119089999999994</c:v>
                </c:pt>
                <c:pt idx="21874">
                  <c:v>-0.93196349999999994</c:v>
                </c:pt>
                <c:pt idx="21875">
                  <c:v>-0.92273609999999995</c:v>
                </c:pt>
                <c:pt idx="21876">
                  <c:v>-0.91350880000000001</c:v>
                </c:pt>
                <c:pt idx="21877">
                  <c:v>-0.9042813999999999</c:v>
                </c:pt>
                <c:pt idx="21878">
                  <c:v>-0.89812979999999998</c:v>
                </c:pt>
                <c:pt idx="21879">
                  <c:v>-0.8919783</c:v>
                </c:pt>
                <c:pt idx="21880">
                  <c:v>-0.88275090000000001</c:v>
                </c:pt>
                <c:pt idx="21881">
                  <c:v>-0.8735234999999999</c:v>
                </c:pt>
                <c:pt idx="21882">
                  <c:v>-0.86429619999999996</c:v>
                </c:pt>
                <c:pt idx="21883">
                  <c:v>-0.85506879999999996</c:v>
                </c:pt>
                <c:pt idx="21884">
                  <c:v>-0.84584139999999997</c:v>
                </c:pt>
                <c:pt idx="21885">
                  <c:v>-0.83661409999999992</c:v>
                </c:pt>
                <c:pt idx="21886">
                  <c:v>-0.83046250999999993</c:v>
                </c:pt>
                <c:pt idx="21887">
                  <c:v>-0.82431093999999994</c:v>
                </c:pt>
                <c:pt idx="21888">
                  <c:v>-0.81508356999999998</c:v>
                </c:pt>
                <c:pt idx="21889">
                  <c:v>-0.80585620999999996</c:v>
                </c:pt>
                <c:pt idx="21890">
                  <c:v>-0.79970462999999992</c:v>
                </c:pt>
                <c:pt idx="21891">
                  <c:v>-0.79355305999999992</c:v>
                </c:pt>
                <c:pt idx="21892">
                  <c:v>-0.78740148999999993</c:v>
                </c:pt>
                <c:pt idx="21893">
                  <c:v>-0.77817411999999997</c:v>
                </c:pt>
                <c:pt idx="21894">
                  <c:v>-0.76894675999999995</c:v>
                </c:pt>
                <c:pt idx="21895">
                  <c:v>-0.75971939999999993</c:v>
                </c:pt>
                <c:pt idx="21896">
                  <c:v>-0.75049203999999992</c:v>
                </c:pt>
                <c:pt idx="21897">
                  <c:v>-0.74126468000000001</c:v>
                </c:pt>
                <c:pt idx="21898">
                  <c:v>-0.73511309999999996</c:v>
                </c:pt>
                <c:pt idx="21899">
                  <c:v>-0.72896151999999992</c:v>
                </c:pt>
                <c:pt idx="21900">
                  <c:v>-0.71973416000000001</c:v>
                </c:pt>
                <c:pt idx="21901">
                  <c:v>-0.71050679999999999</c:v>
                </c:pt>
                <c:pt idx="21902">
                  <c:v>-0.70435523</c:v>
                </c:pt>
                <c:pt idx="21903">
                  <c:v>-0.69512785999999993</c:v>
                </c:pt>
                <c:pt idx="21904">
                  <c:v>-0.68590049999999991</c:v>
                </c:pt>
                <c:pt idx="21905">
                  <c:v>-0.67974892999999992</c:v>
                </c:pt>
                <c:pt idx="21906">
                  <c:v>-0.67359734999999998</c:v>
                </c:pt>
                <c:pt idx="21907">
                  <c:v>-0.66436998999999997</c:v>
                </c:pt>
                <c:pt idx="21908">
                  <c:v>-0.65514262999999995</c:v>
                </c:pt>
                <c:pt idx="21909">
                  <c:v>-0.64899105999999995</c:v>
                </c:pt>
                <c:pt idx="21910">
                  <c:v>-0.64283947999999991</c:v>
                </c:pt>
                <c:pt idx="21911">
                  <c:v>-0.63668791000000002</c:v>
                </c:pt>
                <c:pt idx="21912">
                  <c:v>-0.62746049999999998</c:v>
                </c:pt>
                <c:pt idx="21913">
                  <c:v>-0.621309</c:v>
                </c:pt>
                <c:pt idx="21914">
                  <c:v>-0.61515739999999997</c:v>
                </c:pt>
                <c:pt idx="21915">
                  <c:v>-0.60900579999999993</c:v>
                </c:pt>
                <c:pt idx="21916">
                  <c:v>-0.6028541999999999</c:v>
                </c:pt>
                <c:pt idx="21917">
                  <c:v>-0.59362689999999996</c:v>
                </c:pt>
                <c:pt idx="21918">
                  <c:v>-0.58747529999999992</c:v>
                </c:pt>
                <c:pt idx="21919">
                  <c:v>-0.5813237</c:v>
                </c:pt>
                <c:pt idx="21920">
                  <c:v>-0.57517219999999991</c:v>
                </c:pt>
                <c:pt idx="21921">
                  <c:v>-0.56902059999999999</c:v>
                </c:pt>
                <c:pt idx="21922">
                  <c:v>-0.56286899999999995</c:v>
                </c:pt>
                <c:pt idx="21923">
                  <c:v>-0.55671739999999992</c:v>
                </c:pt>
                <c:pt idx="21924">
                  <c:v>-0.55056589999999994</c:v>
                </c:pt>
                <c:pt idx="21925">
                  <c:v>-0.54441429999999991</c:v>
                </c:pt>
                <c:pt idx="21926">
                  <c:v>-0.53826269999999998</c:v>
                </c:pt>
                <c:pt idx="21927">
                  <c:v>-0.53211109999999995</c:v>
                </c:pt>
                <c:pt idx="21928">
                  <c:v>-0.52595959999999997</c:v>
                </c:pt>
                <c:pt idx="21929">
                  <c:v>-0.51980799999999994</c:v>
                </c:pt>
                <c:pt idx="21930">
                  <c:v>-0.5136563999999999</c:v>
                </c:pt>
                <c:pt idx="21931">
                  <c:v>-0.50750479999999998</c:v>
                </c:pt>
                <c:pt idx="21932">
                  <c:v>-0.5013533</c:v>
                </c:pt>
                <c:pt idx="21933">
                  <c:v>-0.49212590000000001</c:v>
                </c:pt>
                <c:pt idx="21934">
                  <c:v>-0.48597429999999997</c:v>
                </c:pt>
                <c:pt idx="21935">
                  <c:v>-0.47982269999999999</c:v>
                </c:pt>
                <c:pt idx="21936">
                  <c:v>-0.47367119999999996</c:v>
                </c:pt>
                <c:pt idx="21937">
                  <c:v>-0.46751959999999998</c:v>
                </c:pt>
                <c:pt idx="21938">
                  <c:v>-0.46136799999999994</c:v>
                </c:pt>
                <c:pt idx="21939">
                  <c:v>-0.45521649999999997</c:v>
                </c:pt>
                <c:pt idx="21940">
                  <c:v>-0.44906489999999999</c:v>
                </c:pt>
                <c:pt idx="21941">
                  <c:v>-0.44291329999999995</c:v>
                </c:pt>
                <c:pt idx="21942">
                  <c:v>-0.43368589999999996</c:v>
                </c:pt>
                <c:pt idx="21943">
                  <c:v>-0.42753439999999998</c:v>
                </c:pt>
                <c:pt idx="21944">
                  <c:v>-0.42138279999999995</c:v>
                </c:pt>
                <c:pt idx="21945">
                  <c:v>-0.41523119999999997</c:v>
                </c:pt>
                <c:pt idx="21946">
                  <c:v>-0.40907969999999999</c:v>
                </c:pt>
                <c:pt idx="21947">
                  <c:v>-0.40292809999999996</c:v>
                </c:pt>
                <c:pt idx="21948">
                  <c:v>-0.39677649999999998</c:v>
                </c:pt>
                <c:pt idx="21949">
                  <c:v>-0.39062489999999994</c:v>
                </c:pt>
                <c:pt idx="21950">
                  <c:v>-0.38139749999999994</c:v>
                </c:pt>
                <c:pt idx="21951">
                  <c:v>-0.37524599999999997</c:v>
                </c:pt>
                <c:pt idx="21952">
                  <c:v>-0.37217019999999995</c:v>
                </c:pt>
                <c:pt idx="21953">
                  <c:v>-0.36601859999999997</c:v>
                </c:pt>
                <c:pt idx="21954">
                  <c:v>-0.35986709999999994</c:v>
                </c:pt>
                <c:pt idx="21955">
                  <c:v>-0.35371549999999996</c:v>
                </c:pt>
                <c:pt idx="21956">
                  <c:v>-0.34756389999999998</c:v>
                </c:pt>
                <c:pt idx="21957">
                  <c:v>-0.34448809999999996</c:v>
                </c:pt>
                <c:pt idx="21958">
                  <c:v>-0.33833649999999998</c:v>
                </c:pt>
                <c:pt idx="21959">
                  <c:v>-0.33218499999999995</c:v>
                </c:pt>
                <c:pt idx="21960">
                  <c:v>-0.32603339999999997</c:v>
                </c:pt>
                <c:pt idx="21961">
                  <c:v>-0.31988179999999994</c:v>
                </c:pt>
                <c:pt idx="21962">
                  <c:v>-0.31373019999999996</c:v>
                </c:pt>
                <c:pt idx="21963">
                  <c:v>-0.30757859999999998</c:v>
                </c:pt>
                <c:pt idx="21964">
                  <c:v>-0.30142709999999995</c:v>
                </c:pt>
                <c:pt idx="21965">
                  <c:v>-0.29219969999999995</c:v>
                </c:pt>
                <c:pt idx="21966">
                  <c:v>-0.28604819999999997</c:v>
                </c:pt>
                <c:pt idx="21967">
                  <c:v>-0.27989659999999994</c:v>
                </c:pt>
                <c:pt idx="21968">
                  <c:v>-0.27682079999999998</c:v>
                </c:pt>
                <c:pt idx="21969">
                  <c:v>-0.27066919999999994</c:v>
                </c:pt>
                <c:pt idx="21970">
                  <c:v>-0.26451769999999997</c:v>
                </c:pt>
                <c:pt idx="21971">
                  <c:v>-0.25836599999999998</c:v>
                </c:pt>
                <c:pt idx="21972">
                  <c:v>-0.25221449999999995</c:v>
                </c:pt>
                <c:pt idx="21973">
                  <c:v>-0.24913869999999999</c:v>
                </c:pt>
                <c:pt idx="21974">
                  <c:v>-0.23991129999999994</c:v>
                </c:pt>
                <c:pt idx="21975">
                  <c:v>-0.23683559999999998</c:v>
                </c:pt>
                <c:pt idx="21976">
                  <c:v>-0.23375979999999996</c:v>
                </c:pt>
                <c:pt idx="21977">
                  <c:v>-0.230684</c:v>
                </c:pt>
                <c:pt idx="21978">
                  <c:v>-0.22760819999999993</c:v>
                </c:pt>
                <c:pt idx="21979">
                  <c:v>-0.2214566</c:v>
                </c:pt>
                <c:pt idx="21980">
                  <c:v>-0.21838079999999993</c:v>
                </c:pt>
                <c:pt idx="21981">
                  <c:v>-0.21530499999999997</c:v>
                </c:pt>
                <c:pt idx="21982">
                  <c:v>-0.21222929999999995</c:v>
                </c:pt>
                <c:pt idx="21983">
                  <c:v>-0.20300189999999996</c:v>
                </c:pt>
                <c:pt idx="21984">
                  <c:v>-0.19377449999999996</c:v>
                </c:pt>
                <c:pt idx="21985">
                  <c:v>-0.18762299999999998</c:v>
                </c:pt>
                <c:pt idx="21986">
                  <c:v>-0.18454709999999996</c:v>
                </c:pt>
                <c:pt idx="21987">
                  <c:v>-0.17839559999999999</c:v>
                </c:pt>
                <c:pt idx="21988">
                  <c:v>-0.17224399999999995</c:v>
                </c:pt>
                <c:pt idx="21989">
                  <c:v>-0.16609239999999992</c:v>
                </c:pt>
                <c:pt idx="21990">
                  <c:v>-0.15994089999999994</c:v>
                </c:pt>
                <c:pt idx="21991">
                  <c:v>-0.15686499999999992</c:v>
                </c:pt>
                <c:pt idx="21992">
                  <c:v>-0.15071349999999994</c:v>
                </c:pt>
                <c:pt idx="21993">
                  <c:v>-0.14763769999999998</c:v>
                </c:pt>
                <c:pt idx="21994">
                  <c:v>-0.14456189999999991</c:v>
                </c:pt>
                <c:pt idx="21995">
                  <c:v>-0.14148609999999995</c:v>
                </c:pt>
                <c:pt idx="21996">
                  <c:v>-0.13533459999999997</c:v>
                </c:pt>
                <c:pt idx="21997">
                  <c:v>-0.13225880000000001</c:v>
                </c:pt>
                <c:pt idx="21998">
                  <c:v>-0.12610719999999997</c:v>
                </c:pt>
                <c:pt idx="21999">
                  <c:v>-0.12303149999999996</c:v>
                </c:pt>
                <c:pt idx="22000">
                  <c:v>-0.11687979999999998</c:v>
                </c:pt>
                <c:pt idx="22001">
                  <c:v>-0.11380409999999996</c:v>
                </c:pt>
                <c:pt idx="22002">
                  <c:v>-0.1107283</c:v>
                </c:pt>
                <c:pt idx="22003">
                  <c:v>-0.1107283</c:v>
                </c:pt>
                <c:pt idx="22004">
                  <c:v>-0.10765239999999998</c:v>
                </c:pt>
                <c:pt idx="22005">
                  <c:v>-0.10457669999999997</c:v>
                </c:pt>
                <c:pt idx="22006">
                  <c:v>-0.10150090000000001</c:v>
                </c:pt>
                <c:pt idx="22007">
                  <c:v>-9.534929999999997E-2</c:v>
                </c:pt>
                <c:pt idx="22008">
                  <c:v>-9.2273500000000008E-2</c:v>
                </c:pt>
                <c:pt idx="22009">
                  <c:v>-8.9197799999999994E-2</c:v>
                </c:pt>
                <c:pt idx="22010">
                  <c:v>-8.6121899999999973E-2</c:v>
                </c:pt>
                <c:pt idx="22011">
                  <c:v>-8.3046199999999959E-2</c:v>
                </c:pt>
                <c:pt idx="22012">
                  <c:v>-7.6894599999999924E-2</c:v>
                </c:pt>
                <c:pt idx="22013">
                  <c:v>-7.3818799999999962E-2</c:v>
                </c:pt>
                <c:pt idx="22014">
                  <c:v>-7.0743E-2</c:v>
                </c:pt>
                <c:pt idx="22015">
                  <c:v>-6.1515600000000004E-2</c:v>
                </c:pt>
                <c:pt idx="22016">
                  <c:v>-5.8439899999999989E-2</c:v>
                </c:pt>
                <c:pt idx="22017">
                  <c:v>-5.5364099999999916E-2</c:v>
                </c:pt>
                <c:pt idx="22018">
                  <c:v>-5.2288299999999954E-2</c:v>
                </c:pt>
                <c:pt idx="22019">
                  <c:v>-4.9212499999999992E-2</c:v>
                </c:pt>
                <c:pt idx="22020">
                  <c:v>-4.6136799999999978E-2</c:v>
                </c:pt>
                <c:pt idx="22021">
                  <c:v>-4.3060899999999958E-2</c:v>
                </c:pt>
                <c:pt idx="22022">
                  <c:v>-4.3060899999999958E-2</c:v>
                </c:pt>
                <c:pt idx="22023">
                  <c:v>-3.9985099999999996E-2</c:v>
                </c:pt>
                <c:pt idx="22024">
                  <c:v>-3.6909399999999981E-2</c:v>
                </c:pt>
                <c:pt idx="22025">
                  <c:v>-3.0757799999999946E-2</c:v>
                </c:pt>
                <c:pt idx="22026">
                  <c:v>-2.4606199999999911E-2</c:v>
                </c:pt>
                <c:pt idx="22027">
                  <c:v>-2.153039999999995E-2</c:v>
                </c:pt>
                <c:pt idx="22028">
                  <c:v>-2.153039999999995E-2</c:v>
                </c:pt>
                <c:pt idx="22029">
                  <c:v>-1.5378799999999915E-2</c:v>
                </c:pt>
                <c:pt idx="22030">
                  <c:v>-9.227199999999991E-3</c:v>
                </c:pt>
                <c:pt idx="22031">
                  <c:v>-9.227199999999991E-3</c:v>
                </c:pt>
                <c:pt idx="22032">
                  <c:v>-6.1514999999999764E-3</c:v>
                </c:pt>
                <c:pt idx="22033">
                  <c:v>-3.0757000000000145E-3</c:v>
                </c:pt>
                <c:pt idx="22034">
                  <c:v>0</c:v>
                </c:pt>
                <c:pt idx="22035">
                  <c:v>6.1516999999999822E-3</c:v>
                </c:pt>
                <c:pt idx="22036">
                  <c:v>6.1516999999999822E-3</c:v>
                </c:pt>
                <c:pt idx="22037">
                  <c:v>9.2273999999999967E-3</c:v>
                </c:pt>
                <c:pt idx="22038">
                  <c:v>1.230320000000007E-2</c:v>
                </c:pt>
                <c:pt idx="22039">
                  <c:v>1.5379000000000032E-2</c:v>
                </c:pt>
                <c:pt idx="22040">
                  <c:v>1.5379000000000032E-2</c:v>
                </c:pt>
                <c:pt idx="22041">
                  <c:v>1.8454799999999993E-2</c:v>
                </c:pt>
                <c:pt idx="22042">
                  <c:v>2.4606400000000028E-2</c:v>
                </c:pt>
                <c:pt idx="22043">
                  <c:v>2.768219999999999E-2</c:v>
                </c:pt>
                <c:pt idx="22044">
                  <c:v>3.3833700000000078E-2</c:v>
                </c:pt>
                <c:pt idx="22045">
                  <c:v>3.6909599999999987E-2</c:v>
                </c:pt>
                <c:pt idx="22046">
                  <c:v>3.6909599999999987E-2</c:v>
                </c:pt>
                <c:pt idx="22047">
                  <c:v>3.9985300000000001E-2</c:v>
                </c:pt>
                <c:pt idx="22048">
                  <c:v>4.3061100000000074E-2</c:v>
                </c:pt>
                <c:pt idx="22049">
                  <c:v>4.6136900000000036E-2</c:v>
                </c:pt>
                <c:pt idx="22050">
                  <c:v>5.5364300000000033E-2</c:v>
                </c:pt>
                <c:pt idx="22051">
                  <c:v>5.8440000000000047E-2</c:v>
                </c:pt>
                <c:pt idx="22052">
                  <c:v>6.1515900000000068E-2</c:v>
                </c:pt>
                <c:pt idx="22053">
                  <c:v>6.4591600000000082E-2</c:v>
                </c:pt>
                <c:pt idx="22054">
                  <c:v>6.7667400000000044E-2</c:v>
                </c:pt>
                <c:pt idx="22055">
                  <c:v>7.3819000000000079E-2</c:v>
                </c:pt>
                <c:pt idx="22056">
                  <c:v>7.3819000000000079E-2</c:v>
                </c:pt>
                <c:pt idx="22057">
                  <c:v>7.6894699999999983E-2</c:v>
                </c:pt>
                <c:pt idx="22058">
                  <c:v>7.9970600000000003E-2</c:v>
                </c:pt>
                <c:pt idx="22059">
                  <c:v>8.3046400000000076E-2</c:v>
                </c:pt>
                <c:pt idx="22060">
                  <c:v>8.9198E-2</c:v>
                </c:pt>
                <c:pt idx="22061">
                  <c:v>8.9198E-2</c:v>
                </c:pt>
                <c:pt idx="22062">
                  <c:v>8.9198E-2</c:v>
                </c:pt>
                <c:pt idx="22063">
                  <c:v>9.2273700000000014E-2</c:v>
                </c:pt>
                <c:pt idx="22064">
                  <c:v>9.2273700000000014E-2</c:v>
                </c:pt>
                <c:pt idx="22065">
                  <c:v>9.5349500000000087E-2</c:v>
                </c:pt>
                <c:pt idx="22066">
                  <c:v>9.5349500000000087E-2</c:v>
                </c:pt>
                <c:pt idx="22067">
                  <c:v>9.8425300000000049E-2</c:v>
                </c:pt>
                <c:pt idx="22068">
                  <c:v>0.10150110000000001</c:v>
                </c:pt>
                <c:pt idx="22069">
                  <c:v>0.10457690000000008</c:v>
                </c:pt>
                <c:pt idx="22070">
                  <c:v>0.10765259999999999</c:v>
                </c:pt>
                <c:pt idx="22071">
                  <c:v>0.10765259999999999</c:v>
                </c:pt>
                <c:pt idx="22072">
                  <c:v>0.11380420000000002</c:v>
                </c:pt>
                <c:pt idx="22073">
                  <c:v>0.11995580000000006</c:v>
                </c:pt>
                <c:pt idx="22074">
                  <c:v>0.12303150000000007</c:v>
                </c:pt>
                <c:pt idx="22075">
                  <c:v>0.12610740000000009</c:v>
                </c:pt>
                <c:pt idx="22076">
                  <c:v>0.12918320000000005</c:v>
                </c:pt>
                <c:pt idx="22077">
                  <c:v>0.13225890000000007</c:v>
                </c:pt>
                <c:pt idx="22078">
                  <c:v>0.13225890000000007</c:v>
                </c:pt>
                <c:pt idx="22079">
                  <c:v>0.13225890000000007</c:v>
                </c:pt>
                <c:pt idx="22080">
                  <c:v>0.13225890000000007</c:v>
                </c:pt>
                <c:pt idx="22081">
                  <c:v>0.13533470000000003</c:v>
                </c:pt>
                <c:pt idx="22082">
                  <c:v>0.13533470000000003</c:v>
                </c:pt>
                <c:pt idx="22083">
                  <c:v>0.13533470000000003</c:v>
                </c:pt>
                <c:pt idx="22084">
                  <c:v>0.13533470000000003</c:v>
                </c:pt>
                <c:pt idx="22085">
                  <c:v>0.13841060000000005</c:v>
                </c:pt>
                <c:pt idx="22086">
                  <c:v>0.14148630000000006</c:v>
                </c:pt>
                <c:pt idx="22087">
                  <c:v>0.14456210000000003</c:v>
                </c:pt>
                <c:pt idx="22088">
                  <c:v>0.14763789999999999</c:v>
                </c:pt>
                <c:pt idx="22089">
                  <c:v>0.14763789999999999</c:v>
                </c:pt>
                <c:pt idx="22090">
                  <c:v>0.15071370000000006</c:v>
                </c:pt>
                <c:pt idx="22091">
                  <c:v>0.15378950000000002</c:v>
                </c:pt>
                <c:pt idx="22092">
                  <c:v>0.15378950000000002</c:v>
                </c:pt>
                <c:pt idx="22093">
                  <c:v>0.15378950000000002</c:v>
                </c:pt>
                <c:pt idx="22094">
                  <c:v>0.15994110000000006</c:v>
                </c:pt>
                <c:pt idx="22095">
                  <c:v>0.15994110000000006</c:v>
                </c:pt>
                <c:pt idx="22096">
                  <c:v>0.15994110000000006</c:v>
                </c:pt>
                <c:pt idx="22097">
                  <c:v>0.15994110000000006</c:v>
                </c:pt>
                <c:pt idx="22098">
                  <c:v>0.15994110000000006</c:v>
                </c:pt>
                <c:pt idx="22099">
                  <c:v>0.15994110000000006</c:v>
                </c:pt>
                <c:pt idx="22100">
                  <c:v>0.15994110000000006</c:v>
                </c:pt>
                <c:pt idx="22101">
                  <c:v>0.16301680000000007</c:v>
                </c:pt>
                <c:pt idx="22102">
                  <c:v>0.16301680000000007</c:v>
                </c:pt>
                <c:pt idx="22103">
                  <c:v>0.16609260000000003</c:v>
                </c:pt>
                <c:pt idx="22104">
                  <c:v>0.16609260000000003</c:v>
                </c:pt>
                <c:pt idx="22105">
                  <c:v>0.16609260000000003</c:v>
                </c:pt>
                <c:pt idx="22106">
                  <c:v>0.16609260000000003</c:v>
                </c:pt>
                <c:pt idx="22107">
                  <c:v>0.16609260000000003</c:v>
                </c:pt>
                <c:pt idx="22108">
                  <c:v>0.16609260000000003</c:v>
                </c:pt>
                <c:pt idx="22109">
                  <c:v>0.16609260000000003</c:v>
                </c:pt>
                <c:pt idx="22110">
                  <c:v>0.16609260000000003</c:v>
                </c:pt>
                <c:pt idx="22111">
                  <c:v>0.16609260000000003</c:v>
                </c:pt>
                <c:pt idx="22112">
                  <c:v>0.16609260000000003</c:v>
                </c:pt>
                <c:pt idx="22113">
                  <c:v>0.16609260000000003</c:v>
                </c:pt>
                <c:pt idx="22114">
                  <c:v>0.16609260000000003</c:v>
                </c:pt>
                <c:pt idx="22115">
                  <c:v>0.16609260000000003</c:v>
                </c:pt>
                <c:pt idx="22116">
                  <c:v>0.16609260000000003</c:v>
                </c:pt>
                <c:pt idx="22117">
                  <c:v>0.16609260000000003</c:v>
                </c:pt>
                <c:pt idx="22118">
                  <c:v>0.16609260000000003</c:v>
                </c:pt>
                <c:pt idx="22119">
                  <c:v>0.16609260000000003</c:v>
                </c:pt>
                <c:pt idx="22120">
                  <c:v>0.16609260000000003</c:v>
                </c:pt>
                <c:pt idx="22121">
                  <c:v>0.16609260000000003</c:v>
                </c:pt>
                <c:pt idx="22122">
                  <c:v>0.1691684</c:v>
                </c:pt>
                <c:pt idx="22123">
                  <c:v>0.1691684</c:v>
                </c:pt>
                <c:pt idx="22124">
                  <c:v>0.1691684</c:v>
                </c:pt>
                <c:pt idx="22125">
                  <c:v>0.17224420000000007</c:v>
                </c:pt>
                <c:pt idx="22126">
                  <c:v>0.17224420000000007</c:v>
                </c:pt>
                <c:pt idx="22127">
                  <c:v>0.17224420000000007</c:v>
                </c:pt>
                <c:pt idx="22128">
                  <c:v>0.17224420000000007</c:v>
                </c:pt>
                <c:pt idx="22129">
                  <c:v>0.17224420000000007</c:v>
                </c:pt>
                <c:pt idx="22130">
                  <c:v>0.17224420000000007</c:v>
                </c:pt>
                <c:pt idx="22131">
                  <c:v>0.17224420000000007</c:v>
                </c:pt>
                <c:pt idx="22132">
                  <c:v>0.17224420000000007</c:v>
                </c:pt>
                <c:pt idx="22133">
                  <c:v>0.17224420000000007</c:v>
                </c:pt>
                <c:pt idx="22134">
                  <c:v>0.17224420000000007</c:v>
                </c:pt>
                <c:pt idx="22135">
                  <c:v>0.17224420000000007</c:v>
                </c:pt>
                <c:pt idx="22136">
                  <c:v>0.17224420000000007</c:v>
                </c:pt>
                <c:pt idx="22137">
                  <c:v>0.17224420000000007</c:v>
                </c:pt>
                <c:pt idx="22138">
                  <c:v>0.17224420000000007</c:v>
                </c:pt>
                <c:pt idx="22139">
                  <c:v>0.17224420000000007</c:v>
                </c:pt>
                <c:pt idx="22140">
                  <c:v>0.17224420000000007</c:v>
                </c:pt>
                <c:pt idx="22141">
                  <c:v>0.17224420000000007</c:v>
                </c:pt>
                <c:pt idx="22142">
                  <c:v>0.17224420000000007</c:v>
                </c:pt>
                <c:pt idx="22143">
                  <c:v>0.17224420000000007</c:v>
                </c:pt>
                <c:pt idx="22144">
                  <c:v>0.17224420000000007</c:v>
                </c:pt>
                <c:pt idx="22145">
                  <c:v>0.17224420000000007</c:v>
                </c:pt>
                <c:pt idx="22146">
                  <c:v>0.17224420000000007</c:v>
                </c:pt>
                <c:pt idx="22147">
                  <c:v>0.17224420000000007</c:v>
                </c:pt>
                <c:pt idx="22148">
                  <c:v>0.17224420000000007</c:v>
                </c:pt>
                <c:pt idx="22149">
                  <c:v>0.17224420000000007</c:v>
                </c:pt>
                <c:pt idx="22150">
                  <c:v>0.17224420000000007</c:v>
                </c:pt>
                <c:pt idx="22151">
                  <c:v>0.17224420000000007</c:v>
                </c:pt>
                <c:pt idx="22152">
                  <c:v>0.17224420000000007</c:v>
                </c:pt>
                <c:pt idx="22153">
                  <c:v>0.17224420000000007</c:v>
                </c:pt>
                <c:pt idx="22154">
                  <c:v>0.17224420000000007</c:v>
                </c:pt>
                <c:pt idx="22155">
                  <c:v>0.17224420000000007</c:v>
                </c:pt>
                <c:pt idx="22156">
                  <c:v>0.17532000000000003</c:v>
                </c:pt>
                <c:pt idx="22157">
                  <c:v>0.17532000000000003</c:v>
                </c:pt>
                <c:pt idx="22158">
                  <c:v>0.17532000000000003</c:v>
                </c:pt>
                <c:pt idx="22159">
                  <c:v>0.17532000000000003</c:v>
                </c:pt>
                <c:pt idx="22160">
                  <c:v>0.17532000000000003</c:v>
                </c:pt>
                <c:pt idx="22161">
                  <c:v>0.17532000000000003</c:v>
                </c:pt>
                <c:pt idx="22162">
                  <c:v>0.17532000000000003</c:v>
                </c:pt>
                <c:pt idx="22163">
                  <c:v>0.17224420000000007</c:v>
                </c:pt>
                <c:pt idx="22164">
                  <c:v>0.17532000000000003</c:v>
                </c:pt>
                <c:pt idx="22165">
                  <c:v>0.17532000000000003</c:v>
                </c:pt>
                <c:pt idx="22166">
                  <c:v>0.17532000000000003</c:v>
                </c:pt>
                <c:pt idx="22167">
                  <c:v>0.17532000000000003</c:v>
                </c:pt>
                <c:pt idx="22168">
                  <c:v>0.17532000000000003</c:v>
                </c:pt>
                <c:pt idx="22169">
                  <c:v>0.17532000000000003</c:v>
                </c:pt>
                <c:pt idx="22170">
                  <c:v>0.17532000000000003</c:v>
                </c:pt>
                <c:pt idx="22171">
                  <c:v>0.17532000000000003</c:v>
                </c:pt>
                <c:pt idx="22172">
                  <c:v>0.17532000000000003</c:v>
                </c:pt>
                <c:pt idx="22173">
                  <c:v>0.17532000000000003</c:v>
                </c:pt>
                <c:pt idx="22174">
                  <c:v>0.17224420000000007</c:v>
                </c:pt>
                <c:pt idx="22175">
                  <c:v>0.17224420000000007</c:v>
                </c:pt>
                <c:pt idx="22176">
                  <c:v>0.17224420000000007</c:v>
                </c:pt>
                <c:pt idx="22177">
                  <c:v>0.17224420000000007</c:v>
                </c:pt>
                <c:pt idx="22178">
                  <c:v>0.17224420000000007</c:v>
                </c:pt>
                <c:pt idx="22179">
                  <c:v>0.17224420000000007</c:v>
                </c:pt>
                <c:pt idx="22180">
                  <c:v>0.17224420000000007</c:v>
                </c:pt>
                <c:pt idx="22181">
                  <c:v>0.17224420000000007</c:v>
                </c:pt>
                <c:pt idx="22182">
                  <c:v>0.17224420000000007</c:v>
                </c:pt>
                <c:pt idx="22183">
                  <c:v>0.17224420000000007</c:v>
                </c:pt>
                <c:pt idx="22184">
                  <c:v>0.17224420000000007</c:v>
                </c:pt>
                <c:pt idx="22185">
                  <c:v>0.17532000000000003</c:v>
                </c:pt>
                <c:pt idx="22186">
                  <c:v>0.17532000000000003</c:v>
                </c:pt>
                <c:pt idx="22187">
                  <c:v>0.17532000000000003</c:v>
                </c:pt>
                <c:pt idx="22188">
                  <c:v>0.17532000000000003</c:v>
                </c:pt>
                <c:pt idx="22189">
                  <c:v>0.17532000000000003</c:v>
                </c:pt>
                <c:pt idx="22190">
                  <c:v>0.17532000000000003</c:v>
                </c:pt>
                <c:pt idx="22191">
                  <c:v>0.17532000000000003</c:v>
                </c:pt>
                <c:pt idx="22192">
                  <c:v>0.17532000000000003</c:v>
                </c:pt>
                <c:pt idx="22193">
                  <c:v>0.17532000000000003</c:v>
                </c:pt>
                <c:pt idx="22194">
                  <c:v>0.17532000000000003</c:v>
                </c:pt>
                <c:pt idx="22195">
                  <c:v>0.17532000000000003</c:v>
                </c:pt>
                <c:pt idx="22196">
                  <c:v>0.17224420000000007</c:v>
                </c:pt>
                <c:pt idx="22197">
                  <c:v>0.17224420000000007</c:v>
                </c:pt>
                <c:pt idx="22198">
                  <c:v>0.1691684</c:v>
                </c:pt>
                <c:pt idx="22199">
                  <c:v>0.1691684</c:v>
                </c:pt>
                <c:pt idx="22200">
                  <c:v>0.1691684</c:v>
                </c:pt>
                <c:pt idx="22201">
                  <c:v>0.1691684</c:v>
                </c:pt>
                <c:pt idx="22202">
                  <c:v>0.1691684</c:v>
                </c:pt>
                <c:pt idx="22203">
                  <c:v>0.1691684</c:v>
                </c:pt>
                <c:pt idx="22204">
                  <c:v>0.1691684</c:v>
                </c:pt>
                <c:pt idx="22205">
                  <c:v>0.1691684</c:v>
                </c:pt>
                <c:pt idx="22206">
                  <c:v>0.1691684</c:v>
                </c:pt>
                <c:pt idx="22207">
                  <c:v>0.1691684</c:v>
                </c:pt>
                <c:pt idx="22208">
                  <c:v>0.1691684</c:v>
                </c:pt>
                <c:pt idx="22209">
                  <c:v>0.1691684</c:v>
                </c:pt>
                <c:pt idx="22210">
                  <c:v>0.1691684</c:v>
                </c:pt>
                <c:pt idx="22211">
                  <c:v>0.1691684</c:v>
                </c:pt>
                <c:pt idx="22212">
                  <c:v>0.1691684</c:v>
                </c:pt>
                <c:pt idx="22213">
                  <c:v>0.1691684</c:v>
                </c:pt>
                <c:pt idx="22214">
                  <c:v>0.16609260000000003</c:v>
                </c:pt>
                <c:pt idx="22215">
                  <c:v>0.16609260000000003</c:v>
                </c:pt>
                <c:pt idx="22216">
                  <c:v>0.16609260000000003</c:v>
                </c:pt>
                <c:pt idx="22217">
                  <c:v>0.16301680000000007</c:v>
                </c:pt>
                <c:pt idx="22218">
                  <c:v>0.15994110000000006</c:v>
                </c:pt>
                <c:pt idx="22219">
                  <c:v>0.15994110000000006</c:v>
                </c:pt>
                <c:pt idx="22220">
                  <c:v>0.15994110000000006</c:v>
                </c:pt>
                <c:pt idx="22221">
                  <c:v>0.15378950000000002</c:v>
                </c:pt>
                <c:pt idx="22222">
                  <c:v>0.15071370000000006</c:v>
                </c:pt>
                <c:pt idx="22223">
                  <c:v>0.15071370000000006</c:v>
                </c:pt>
                <c:pt idx="22224">
                  <c:v>0.14763789999999999</c:v>
                </c:pt>
                <c:pt idx="22225">
                  <c:v>0.14456210000000003</c:v>
                </c:pt>
                <c:pt idx="22226">
                  <c:v>0.14148630000000006</c:v>
                </c:pt>
                <c:pt idx="22227">
                  <c:v>0.14148630000000006</c:v>
                </c:pt>
                <c:pt idx="22228">
                  <c:v>0.13841060000000005</c:v>
                </c:pt>
                <c:pt idx="22229">
                  <c:v>0.13533470000000003</c:v>
                </c:pt>
                <c:pt idx="22230">
                  <c:v>0.13533470000000003</c:v>
                </c:pt>
                <c:pt idx="22231">
                  <c:v>0.13841060000000005</c:v>
                </c:pt>
                <c:pt idx="22232">
                  <c:v>0.13841060000000005</c:v>
                </c:pt>
                <c:pt idx="22233">
                  <c:v>0.13841060000000005</c:v>
                </c:pt>
                <c:pt idx="22234">
                  <c:v>0.13841060000000005</c:v>
                </c:pt>
                <c:pt idx="22235">
                  <c:v>0.13841060000000005</c:v>
                </c:pt>
                <c:pt idx="22236">
                  <c:v>0.13841060000000005</c:v>
                </c:pt>
                <c:pt idx="22237">
                  <c:v>0.13841060000000005</c:v>
                </c:pt>
                <c:pt idx="22238">
                  <c:v>0.13533470000000003</c:v>
                </c:pt>
                <c:pt idx="22239">
                  <c:v>0.13225890000000007</c:v>
                </c:pt>
                <c:pt idx="22240">
                  <c:v>0.12918320000000005</c:v>
                </c:pt>
                <c:pt idx="22241">
                  <c:v>0.12610740000000009</c:v>
                </c:pt>
                <c:pt idx="22242">
                  <c:v>0.12303150000000007</c:v>
                </c:pt>
                <c:pt idx="22243">
                  <c:v>0.12303150000000007</c:v>
                </c:pt>
                <c:pt idx="22244">
                  <c:v>0.12303150000000007</c:v>
                </c:pt>
                <c:pt idx="22245">
                  <c:v>0.12303150000000007</c:v>
                </c:pt>
                <c:pt idx="22246">
                  <c:v>0.11995580000000006</c:v>
                </c:pt>
                <c:pt idx="22247">
                  <c:v>0.11995580000000006</c:v>
                </c:pt>
                <c:pt idx="22248">
                  <c:v>0.11995580000000006</c:v>
                </c:pt>
                <c:pt idx="22249">
                  <c:v>0.11995580000000006</c:v>
                </c:pt>
                <c:pt idx="22250">
                  <c:v>0.11995580000000006</c:v>
                </c:pt>
                <c:pt idx="22251">
                  <c:v>0.11995580000000006</c:v>
                </c:pt>
                <c:pt idx="22252">
                  <c:v>0.11687999999999998</c:v>
                </c:pt>
                <c:pt idx="22253">
                  <c:v>0.11380420000000002</c:v>
                </c:pt>
                <c:pt idx="22254">
                  <c:v>0.10765259999999999</c:v>
                </c:pt>
                <c:pt idx="22255">
                  <c:v>0.10765259999999999</c:v>
                </c:pt>
                <c:pt idx="22256">
                  <c:v>0.10457690000000008</c:v>
                </c:pt>
                <c:pt idx="22257">
                  <c:v>0.10150110000000001</c:v>
                </c:pt>
                <c:pt idx="22258">
                  <c:v>9.8425300000000049E-2</c:v>
                </c:pt>
                <c:pt idx="22259">
                  <c:v>9.8425300000000049E-2</c:v>
                </c:pt>
                <c:pt idx="22260">
                  <c:v>9.5349500000000087E-2</c:v>
                </c:pt>
                <c:pt idx="22261">
                  <c:v>9.5349500000000087E-2</c:v>
                </c:pt>
                <c:pt idx="22262">
                  <c:v>9.2273700000000014E-2</c:v>
                </c:pt>
                <c:pt idx="22263">
                  <c:v>8.612210000000009E-2</c:v>
                </c:pt>
                <c:pt idx="22264">
                  <c:v>8.612210000000009E-2</c:v>
                </c:pt>
                <c:pt idx="22265">
                  <c:v>8.612210000000009E-2</c:v>
                </c:pt>
                <c:pt idx="22266">
                  <c:v>8.612210000000009E-2</c:v>
                </c:pt>
                <c:pt idx="22267">
                  <c:v>8.612210000000009E-2</c:v>
                </c:pt>
                <c:pt idx="22268">
                  <c:v>8.3046400000000076E-2</c:v>
                </c:pt>
                <c:pt idx="22269">
                  <c:v>8.3046400000000076E-2</c:v>
                </c:pt>
                <c:pt idx="22270">
                  <c:v>7.9970600000000003E-2</c:v>
                </c:pt>
                <c:pt idx="22271">
                  <c:v>7.6894699999999983E-2</c:v>
                </c:pt>
                <c:pt idx="22272">
                  <c:v>7.6894699999999983E-2</c:v>
                </c:pt>
                <c:pt idx="22273">
                  <c:v>7.3819000000000079E-2</c:v>
                </c:pt>
                <c:pt idx="22274">
                  <c:v>7.0743200000000006E-2</c:v>
                </c:pt>
                <c:pt idx="22275">
                  <c:v>7.0743200000000006E-2</c:v>
                </c:pt>
                <c:pt idx="22276">
                  <c:v>7.0743200000000006E-2</c:v>
                </c:pt>
                <c:pt idx="22277">
                  <c:v>7.0743200000000006E-2</c:v>
                </c:pt>
                <c:pt idx="22278">
                  <c:v>7.0743200000000006E-2</c:v>
                </c:pt>
                <c:pt idx="22279">
                  <c:v>6.7667400000000044E-2</c:v>
                </c:pt>
                <c:pt idx="22280">
                  <c:v>6.7667400000000044E-2</c:v>
                </c:pt>
                <c:pt idx="22281">
                  <c:v>6.7667400000000044E-2</c:v>
                </c:pt>
                <c:pt idx="22282">
                  <c:v>6.1515900000000068E-2</c:v>
                </c:pt>
                <c:pt idx="22283">
                  <c:v>5.5364300000000033E-2</c:v>
                </c:pt>
                <c:pt idx="22284">
                  <c:v>4.9212699999999998E-2</c:v>
                </c:pt>
                <c:pt idx="22285">
                  <c:v>4.6136900000000036E-2</c:v>
                </c:pt>
                <c:pt idx="22286">
                  <c:v>4.3061100000000074E-2</c:v>
                </c:pt>
                <c:pt idx="22287">
                  <c:v>3.9985300000000001E-2</c:v>
                </c:pt>
                <c:pt idx="22288">
                  <c:v>3.6909599999999987E-2</c:v>
                </c:pt>
                <c:pt idx="22289">
                  <c:v>3.3833700000000078E-2</c:v>
                </c:pt>
                <c:pt idx="22290">
                  <c:v>3.3833700000000078E-2</c:v>
                </c:pt>
                <c:pt idx="22291">
                  <c:v>2.768219999999999E-2</c:v>
                </c:pt>
                <c:pt idx="22292">
                  <c:v>2.4606400000000028E-2</c:v>
                </c:pt>
                <c:pt idx="22293">
                  <c:v>2.4606400000000028E-2</c:v>
                </c:pt>
                <c:pt idx="22294">
                  <c:v>2.4606400000000028E-2</c:v>
                </c:pt>
                <c:pt idx="22295">
                  <c:v>2.1530600000000066E-2</c:v>
                </c:pt>
                <c:pt idx="22296">
                  <c:v>1.8454799999999993E-2</c:v>
                </c:pt>
                <c:pt idx="22297">
                  <c:v>1.230320000000007E-2</c:v>
                </c:pt>
                <c:pt idx="22298">
                  <c:v>9.2273999999999967E-3</c:v>
                </c:pt>
                <c:pt idx="22299">
                  <c:v>6.1516999999999822E-3</c:v>
                </c:pt>
                <c:pt idx="22300">
                  <c:v>0</c:v>
                </c:pt>
                <c:pt idx="22301">
                  <c:v>0</c:v>
                </c:pt>
                <c:pt idx="22302">
                  <c:v>0</c:v>
                </c:pt>
                <c:pt idx="22303">
                  <c:v>-3.0757000000000145E-3</c:v>
                </c:pt>
                <c:pt idx="22304">
                  <c:v>-6.1514999999999764E-3</c:v>
                </c:pt>
                <c:pt idx="22305">
                  <c:v>-9.227199999999991E-3</c:v>
                </c:pt>
                <c:pt idx="22306">
                  <c:v>-1.5378799999999915E-2</c:v>
                </c:pt>
                <c:pt idx="22307">
                  <c:v>-1.8454599999999988E-2</c:v>
                </c:pt>
                <c:pt idx="22308">
                  <c:v>-2.153039999999995E-2</c:v>
                </c:pt>
                <c:pt idx="22309">
                  <c:v>-2.4606199999999911E-2</c:v>
                </c:pt>
                <c:pt idx="22310">
                  <c:v>-2.4606199999999911E-2</c:v>
                </c:pt>
                <c:pt idx="22311">
                  <c:v>-2.7681999999999984E-2</c:v>
                </c:pt>
                <c:pt idx="22312">
                  <c:v>-3.0757799999999946E-2</c:v>
                </c:pt>
                <c:pt idx="22313">
                  <c:v>-3.3833600000000019E-2</c:v>
                </c:pt>
                <c:pt idx="22314">
                  <c:v>-3.6909399999999981E-2</c:v>
                </c:pt>
                <c:pt idx="22315">
                  <c:v>-4.3060899999999958E-2</c:v>
                </c:pt>
                <c:pt idx="22316">
                  <c:v>-4.9212499999999992E-2</c:v>
                </c:pt>
                <c:pt idx="22317">
                  <c:v>-5.2288299999999954E-2</c:v>
                </c:pt>
                <c:pt idx="22318">
                  <c:v>-5.5364099999999916E-2</c:v>
                </c:pt>
                <c:pt idx="22319">
                  <c:v>-5.8439899999999989E-2</c:v>
                </c:pt>
                <c:pt idx="22320">
                  <c:v>-6.1515600000000004E-2</c:v>
                </c:pt>
                <c:pt idx="22321">
                  <c:v>-6.4591499999999913E-2</c:v>
                </c:pt>
                <c:pt idx="22322">
                  <c:v>-6.7667199999999927E-2</c:v>
                </c:pt>
                <c:pt idx="22323">
                  <c:v>-7.0743E-2</c:v>
                </c:pt>
                <c:pt idx="22324">
                  <c:v>-7.6894599999999924E-2</c:v>
                </c:pt>
                <c:pt idx="22325">
                  <c:v>-7.9970399999999997E-2</c:v>
                </c:pt>
                <c:pt idx="22326">
                  <c:v>-8.3046199999999959E-2</c:v>
                </c:pt>
                <c:pt idx="22327">
                  <c:v>-8.6121899999999973E-2</c:v>
                </c:pt>
                <c:pt idx="22328">
                  <c:v>-9.2273500000000008E-2</c:v>
                </c:pt>
                <c:pt idx="22329">
                  <c:v>-9.8425099999999932E-2</c:v>
                </c:pt>
                <c:pt idx="22330">
                  <c:v>-0.10150090000000001</c:v>
                </c:pt>
                <c:pt idx="22331">
                  <c:v>-0.10457669999999997</c:v>
                </c:pt>
                <c:pt idx="22332">
                  <c:v>-0.1107283</c:v>
                </c:pt>
                <c:pt idx="22333">
                  <c:v>-0.11380409999999996</c:v>
                </c:pt>
                <c:pt idx="22334">
                  <c:v>-0.11687979999999998</c:v>
                </c:pt>
                <c:pt idx="22335">
                  <c:v>-0.11995559999999994</c:v>
                </c:pt>
                <c:pt idx="22336">
                  <c:v>-0.12303149999999996</c:v>
                </c:pt>
                <c:pt idx="22337">
                  <c:v>-0.12303149999999996</c:v>
                </c:pt>
                <c:pt idx="22338">
                  <c:v>-0.12610719999999997</c:v>
                </c:pt>
                <c:pt idx="22339">
                  <c:v>-0.12918299999999994</c:v>
                </c:pt>
                <c:pt idx="22340">
                  <c:v>-0.12918299999999994</c:v>
                </c:pt>
                <c:pt idx="22341">
                  <c:v>-0.13533459999999997</c:v>
                </c:pt>
                <c:pt idx="22342">
                  <c:v>-0.13841029999999999</c:v>
                </c:pt>
                <c:pt idx="22343">
                  <c:v>-0.14148609999999995</c:v>
                </c:pt>
                <c:pt idx="22344">
                  <c:v>-0.14148609999999995</c:v>
                </c:pt>
                <c:pt idx="22345">
                  <c:v>-0.14456189999999991</c:v>
                </c:pt>
                <c:pt idx="22346">
                  <c:v>-0.15071349999999994</c:v>
                </c:pt>
                <c:pt idx="22347">
                  <c:v>-0.15686499999999992</c:v>
                </c:pt>
                <c:pt idx="22348">
                  <c:v>-0.15994089999999994</c:v>
                </c:pt>
                <c:pt idx="22349">
                  <c:v>-0.16301659999999996</c:v>
                </c:pt>
                <c:pt idx="22350">
                  <c:v>-0.16916819999999999</c:v>
                </c:pt>
                <c:pt idx="22351">
                  <c:v>-0.17224399999999995</c:v>
                </c:pt>
                <c:pt idx="22352">
                  <c:v>-0.17224399999999995</c:v>
                </c:pt>
                <c:pt idx="22353">
                  <c:v>-0.17224399999999995</c:v>
                </c:pt>
                <c:pt idx="22354">
                  <c:v>-0.17531979999999991</c:v>
                </c:pt>
                <c:pt idx="22355">
                  <c:v>-0.17839559999999999</c:v>
                </c:pt>
                <c:pt idx="22356">
                  <c:v>-0.18147139999999995</c:v>
                </c:pt>
                <c:pt idx="22357">
                  <c:v>-0.18454709999999996</c:v>
                </c:pt>
                <c:pt idx="22358">
                  <c:v>-0.18454709999999996</c:v>
                </c:pt>
                <c:pt idx="22359">
                  <c:v>-0.18762299999999998</c:v>
                </c:pt>
                <c:pt idx="22360">
                  <c:v>-0.1906987</c:v>
                </c:pt>
                <c:pt idx="22361">
                  <c:v>-0.19377449999999996</c:v>
                </c:pt>
                <c:pt idx="22362">
                  <c:v>-0.19685029999999992</c:v>
                </c:pt>
                <c:pt idx="22363">
                  <c:v>-0.1999261</c:v>
                </c:pt>
                <c:pt idx="22364">
                  <c:v>-0.20300189999999996</c:v>
                </c:pt>
                <c:pt idx="22365">
                  <c:v>-0.20607769999999992</c:v>
                </c:pt>
                <c:pt idx="22366">
                  <c:v>-0.20607769999999992</c:v>
                </c:pt>
                <c:pt idx="22367">
                  <c:v>-0.20915339999999993</c:v>
                </c:pt>
                <c:pt idx="22368">
                  <c:v>-0.21222929999999995</c:v>
                </c:pt>
                <c:pt idx="22369">
                  <c:v>-0.21530499999999997</c:v>
                </c:pt>
                <c:pt idx="22370">
                  <c:v>-0.21530499999999997</c:v>
                </c:pt>
                <c:pt idx="22371">
                  <c:v>-0.21838079999999993</c:v>
                </c:pt>
                <c:pt idx="22372">
                  <c:v>-0.2214566</c:v>
                </c:pt>
                <c:pt idx="22373">
                  <c:v>-0.22453239999999997</c:v>
                </c:pt>
                <c:pt idx="22374">
                  <c:v>-0.22760819999999993</c:v>
                </c:pt>
                <c:pt idx="22375">
                  <c:v>-0.230684</c:v>
                </c:pt>
                <c:pt idx="22376">
                  <c:v>-0.23375979999999996</c:v>
                </c:pt>
                <c:pt idx="22377">
                  <c:v>-0.23683559999999998</c:v>
                </c:pt>
                <c:pt idx="22378">
                  <c:v>-0.24298709999999996</c:v>
                </c:pt>
                <c:pt idx="22379">
                  <c:v>-0.24606289999999997</c:v>
                </c:pt>
                <c:pt idx="22380">
                  <c:v>-0.24913869999999999</c:v>
                </c:pt>
                <c:pt idx="22381">
                  <c:v>-0.25529029999999997</c:v>
                </c:pt>
                <c:pt idx="22382">
                  <c:v>-0.25836599999999998</c:v>
                </c:pt>
                <c:pt idx="22383">
                  <c:v>-0.26144179999999995</c:v>
                </c:pt>
                <c:pt idx="22384">
                  <c:v>-0.26451769999999997</c:v>
                </c:pt>
                <c:pt idx="22385">
                  <c:v>-0.26759339999999998</c:v>
                </c:pt>
                <c:pt idx="22386">
                  <c:v>-0.27374499999999996</c:v>
                </c:pt>
                <c:pt idx="22387">
                  <c:v>-0.27682079999999998</c:v>
                </c:pt>
                <c:pt idx="22388">
                  <c:v>-0.27989659999999994</c:v>
                </c:pt>
                <c:pt idx="22389">
                  <c:v>-0.28297239999999996</c:v>
                </c:pt>
                <c:pt idx="22390">
                  <c:v>-0.28604819999999997</c:v>
                </c:pt>
                <c:pt idx="22391">
                  <c:v>-0.28912389999999999</c:v>
                </c:pt>
                <c:pt idx="22392">
                  <c:v>-0.29219969999999995</c:v>
                </c:pt>
                <c:pt idx="22393">
                  <c:v>-0.29527549999999997</c:v>
                </c:pt>
                <c:pt idx="22394">
                  <c:v>-0.29835129999999999</c:v>
                </c:pt>
                <c:pt idx="22395">
                  <c:v>-0.30142709999999995</c:v>
                </c:pt>
                <c:pt idx="22396">
                  <c:v>-0.30450289999999997</c:v>
                </c:pt>
                <c:pt idx="22397">
                  <c:v>-0.30757859999999998</c:v>
                </c:pt>
                <c:pt idx="22398">
                  <c:v>-0.31065439999999994</c:v>
                </c:pt>
                <c:pt idx="22399">
                  <c:v>-0.31373019999999996</c:v>
                </c:pt>
                <c:pt idx="22400">
                  <c:v>-0.31680599999999998</c:v>
                </c:pt>
                <c:pt idx="22401">
                  <c:v>-0.31988179999999994</c:v>
                </c:pt>
                <c:pt idx="22402">
                  <c:v>-0.31988179999999994</c:v>
                </c:pt>
                <c:pt idx="22403">
                  <c:v>-0.32295759999999996</c:v>
                </c:pt>
                <c:pt idx="22404">
                  <c:v>-0.32603339999999997</c:v>
                </c:pt>
                <c:pt idx="22405">
                  <c:v>-0.32910919999999999</c:v>
                </c:pt>
                <c:pt idx="22406">
                  <c:v>-0.33218499999999995</c:v>
                </c:pt>
                <c:pt idx="22407">
                  <c:v>-0.33526079999999997</c:v>
                </c:pt>
                <c:pt idx="22408">
                  <c:v>-0.33833649999999998</c:v>
                </c:pt>
                <c:pt idx="22409">
                  <c:v>-0.34141229999999995</c:v>
                </c:pt>
                <c:pt idx="22410">
                  <c:v>-0.34448809999999996</c:v>
                </c:pt>
                <c:pt idx="22411">
                  <c:v>-0.34756389999999998</c:v>
                </c:pt>
                <c:pt idx="22412">
                  <c:v>-0.35371549999999996</c:v>
                </c:pt>
                <c:pt idx="22413">
                  <c:v>-0.35679119999999998</c:v>
                </c:pt>
                <c:pt idx="22414">
                  <c:v>-0.35679119999999998</c:v>
                </c:pt>
                <c:pt idx="22415">
                  <c:v>-0.35986709999999994</c:v>
                </c:pt>
                <c:pt idx="22416">
                  <c:v>-0.36294279999999995</c:v>
                </c:pt>
                <c:pt idx="22417">
                  <c:v>-0.36601859999999997</c:v>
                </c:pt>
                <c:pt idx="22418">
                  <c:v>-0.36909439999999999</c:v>
                </c:pt>
                <c:pt idx="22419">
                  <c:v>-0.36909439999999999</c:v>
                </c:pt>
                <c:pt idx="22420">
                  <c:v>-0.37524599999999997</c:v>
                </c:pt>
                <c:pt idx="22421">
                  <c:v>-0.37832179999999999</c:v>
                </c:pt>
                <c:pt idx="22422">
                  <c:v>-0.38139749999999994</c:v>
                </c:pt>
                <c:pt idx="22423">
                  <c:v>-0.38447329999999996</c:v>
                </c:pt>
                <c:pt idx="22424">
                  <c:v>-0.38754909999999998</c:v>
                </c:pt>
                <c:pt idx="22425">
                  <c:v>-0.39062489999999994</c:v>
                </c:pt>
                <c:pt idx="22426">
                  <c:v>-0.39370069999999996</c:v>
                </c:pt>
                <c:pt idx="22427">
                  <c:v>-0.39677649999999998</c:v>
                </c:pt>
                <c:pt idx="22428">
                  <c:v>-0.39985229999999994</c:v>
                </c:pt>
                <c:pt idx="22429">
                  <c:v>-0.40292809999999996</c:v>
                </c:pt>
                <c:pt idx="22430">
                  <c:v>-0.40292809999999996</c:v>
                </c:pt>
                <c:pt idx="22431">
                  <c:v>-0.40600379999999997</c:v>
                </c:pt>
                <c:pt idx="22432">
                  <c:v>-0.40907969999999999</c:v>
                </c:pt>
                <c:pt idx="22433">
                  <c:v>-0.41215539999999995</c:v>
                </c:pt>
                <c:pt idx="22434">
                  <c:v>-0.41523119999999997</c:v>
                </c:pt>
                <c:pt idx="22435">
                  <c:v>-0.41830699999999998</c:v>
                </c:pt>
                <c:pt idx="22436">
                  <c:v>-0.42138279999999995</c:v>
                </c:pt>
                <c:pt idx="22437">
                  <c:v>-0.42445859999999996</c:v>
                </c:pt>
                <c:pt idx="22438">
                  <c:v>-0.42753439999999998</c:v>
                </c:pt>
                <c:pt idx="22439">
                  <c:v>-0.43061009999999994</c:v>
                </c:pt>
                <c:pt idx="22440">
                  <c:v>-0.43368589999999996</c:v>
                </c:pt>
                <c:pt idx="22441">
                  <c:v>-0.43983749999999994</c:v>
                </c:pt>
                <c:pt idx="22442">
                  <c:v>-0.44291329999999995</c:v>
                </c:pt>
                <c:pt idx="22443">
                  <c:v>-0.44598909999999997</c:v>
                </c:pt>
                <c:pt idx="22444">
                  <c:v>-0.44906489999999999</c:v>
                </c:pt>
                <c:pt idx="22445">
                  <c:v>-0.45214069999999995</c:v>
                </c:pt>
                <c:pt idx="22446">
                  <c:v>-0.45521649999999997</c:v>
                </c:pt>
                <c:pt idx="22447">
                  <c:v>-0.45829229999999999</c:v>
                </c:pt>
                <c:pt idx="22448">
                  <c:v>-0.46136799999999994</c:v>
                </c:pt>
                <c:pt idx="22449">
                  <c:v>-0.46444379999999996</c:v>
                </c:pt>
                <c:pt idx="22450">
                  <c:v>-0.47059539999999994</c:v>
                </c:pt>
                <c:pt idx="22451">
                  <c:v>-0.46751959999999998</c:v>
                </c:pt>
                <c:pt idx="22452">
                  <c:v>-0.47059539999999994</c:v>
                </c:pt>
                <c:pt idx="22453">
                  <c:v>-0.47367119999999996</c:v>
                </c:pt>
                <c:pt idx="22454">
                  <c:v>-0.47982269999999999</c:v>
                </c:pt>
                <c:pt idx="22455">
                  <c:v>-0.48289849999999995</c:v>
                </c:pt>
                <c:pt idx="22456">
                  <c:v>-0.47982269999999999</c:v>
                </c:pt>
                <c:pt idx="22457">
                  <c:v>-0.48905009999999993</c:v>
                </c:pt>
                <c:pt idx="22458">
                  <c:v>-0.49520169999999997</c:v>
                </c:pt>
                <c:pt idx="22459">
                  <c:v>-0.49520169999999997</c:v>
                </c:pt>
                <c:pt idx="22460">
                  <c:v>-0.49520169999999997</c:v>
                </c:pt>
                <c:pt idx="22461">
                  <c:v>-0.5013533</c:v>
                </c:pt>
                <c:pt idx="22462">
                  <c:v>-0.51058059999999994</c:v>
                </c:pt>
                <c:pt idx="22463">
                  <c:v>-0.51058059999999994</c:v>
                </c:pt>
                <c:pt idx="22464">
                  <c:v>-0.5136563999999999</c:v>
                </c:pt>
                <c:pt idx="22465">
                  <c:v>-0.51673219999999997</c:v>
                </c:pt>
                <c:pt idx="22466">
                  <c:v>-0.52288380000000001</c:v>
                </c:pt>
                <c:pt idx="22467">
                  <c:v>-0.52595959999999997</c:v>
                </c:pt>
                <c:pt idx="22468">
                  <c:v>-0.52595959999999997</c:v>
                </c:pt>
                <c:pt idx="22469">
                  <c:v>-0.53211109999999995</c:v>
                </c:pt>
                <c:pt idx="22470">
                  <c:v>-0.53826269999999998</c:v>
                </c:pt>
                <c:pt idx="22471">
                  <c:v>-0.54133849999999994</c:v>
                </c:pt>
                <c:pt idx="22472">
                  <c:v>-0.54133849999999994</c:v>
                </c:pt>
                <c:pt idx="22473">
                  <c:v>-0.54133849999999994</c:v>
                </c:pt>
                <c:pt idx="22474">
                  <c:v>-0.54133849999999994</c:v>
                </c:pt>
                <c:pt idx="22475">
                  <c:v>-0.54441429999999991</c:v>
                </c:pt>
                <c:pt idx="22476">
                  <c:v>-0.54749009999999998</c:v>
                </c:pt>
                <c:pt idx="22477">
                  <c:v>-0.54749009999999998</c:v>
                </c:pt>
                <c:pt idx="22478">
                  <c:v>-0.54749009999999998</c:v>
                </c:pt>
                <c:pt idx="22479">
                  <c:v>-0.55364159999999996</c:v>
                </c:pt>
                <c:pt idx="22480">
                  <c:v>-0.55364159999999996</c:v>
                </c:pt>
                <c:pt idx="22481">
                  <c:v>-0.55364159999999996</c:v>
                </c:pt>
                <c:pt idx="22482">
                  <c:v>-0.55671739999999992</c:v>
                </c:pt>
                <c:pt idx="22483">
                  <c:v>-0.55979319999999999</c:v>
                </c:pt>
                <c:pt idx="22484">
                  <c:v>-0.56286899999999995</c:v>
                </c:pt>
                <c:pt idx="22485">
                  <c:v>-0.56286899999999995</c:v>
                </c:pt>
                <c:pt idx="22486">
                  <c:v>-0.56902059999999999</c:v>
                </c:pt>
                <c:pt idx="22487">
                  <c:v>-0.57517219999999991</c:v>
                </c:pt>
                <c:pt idx="22488">
                  <c:v>-0.57824789999999993</c:v>
                </c:pt>
                <c:pt idx="22489">
                  <c:v>-0.5813237</c:v>
                </c:pt>
                <c:pt idx="22490">
                  <c:v>-0.58439949999999996</c:v>
                </c:pt>
                <c:pt idx="22491">
                  <c:v>-0.58747529999999992</c:v>
                </c:pt>
                <c:pt idx="22492">
                  <c:v>-0.5905511</c:v>
                </c:pt>
                <c:pt idx="22493">
                  <c:v>-0.59362689999999996</c:v>
                </c:pt>
                <c:pt idx="22494">
                  <c:v>-0.59362689999999996</c:v>
                </c:pt>
                <c:pt idx="22495">
                  <c:v>-0.59977849999999999</c:v>
                </c:pt>
                <c:pt idx="22496">
                  <c:v>-0.60592999999999997</c:v>
                </c:pt>
                <c:pt idx="22497">
                  <c:v>-0.60900579999999993</c:v>
                </c:pt>
                <c:pt idx="22498">
                  <c:v>-0.60900579999999993</c:v>
                </c:pt>
                <c:pt idx="22499">
                  <c:v>-0.61515739999999997</c:v>
                </c:pt>
                <c:pt idx="22500">
                  <c:v>-0.621309</c:v>
                </c:pt>
                <c:pt idx="22501">
                  <c:v>-0.62438479999999996</c:v>
                </c:pt>
                <c:pt idx="22502">
                  <c:v>-0.62746049999999998</c:v>
                </c:pt>
                <c:pt idx="22503">
                  <c:v>-0.63361210000000001</c:v>
                </c:pt>
                <c:pt idx="22504">
                  <c:v>-0.63668791000000002</c:v>
                </c:pt>
                <c:pt idx="22505">
                  <c:v>-0.64283947999999991</c:v>
                </c:pt>
                <c:pt idx="22506">
                  <c:v>-0.64591525999999999</c:v>
                </c:pt>
                <c:pt idx="22507">
                  <c:v>-0.64899105999999995</c:v>
                </c:pt>
                <c:pt idx="22508">
                  <c:v>-0.65206683999999993</c:v>
                </c:pt>
                <c:pt idx="22509">
                  <c:v>-0.65206683999999993</c:v>
                </c:pt>
                <c:pt idx="22510">
                  <c:v>-0.65206683999999993</c:v>
                </c:pt>
                <c:pt idx="22511">
                  <c:v>-0.65514262999999995</c:v>
                </c:pt>
                <c:pt idx="22512">
                  <c:v>-0.65821840999999992</c:v>
                </c:pt>
                <c:pt idx="22513">
                  <c:v>-0.65821840999999992</c:v>
                </c:pt>
                <c:pt idx="22514">
                  <c:v>-0.66129419999999994</c:v>
                </c:pt>
                <c:pt idx="22515">
                  <c:v>-0.66436998999999997</c:v>
                </c:pt>
                <c:pt idx="22516">
                  <c:v>-0.66436998999999997</c:v>
                </c:pt>
                <c:pt idx="22517">
                  <c:v>-0.66744577999999999</c:v>
                </c:pt>
                <c:pt idx="22518">
                  <c:v>-0.66744577999999999</c:v>
                </c:pt>
                <c:pt idx="22519">
                  <c:v>-0.66744577999999999</c:v>
                </c:pt>
                <c:pt idx="22520">
                  <c:v>-0.67052157000000001</c:v>
                </c:pt>
                <c:pt idx="22521">
                  <c:v>-0.67359734999999998</c:v>
                </c:pt>
                <c:pt idx="22522">
                  <c:v>-0.67974892999999992</c:v>
                </c:pt>
                <c:pt idx="22523">
                  <c:v>-0.68282471</c:v>
                </c:pt>
                <c:pt idx="22524">
                  <c:v>-0.68897628999999994</c:v>
                </c:pt>
                <c:pt idx="22525">
                  <c:v>-0.69205207999999996</c:v>
                </c:pt>
                <c:pt idx="22526">
                  <c:v>-0.69205207999999996</c:v>
                </c:pt>
                <c:pt idx="22527">
                  <c:v>-0.69512785999999993</c:v>
                </c:pt>
                <c:pt idx="22528">
                  <c:v>-0.69820364999999995</c:v>
                </c:pt>
                <c:pt idx="22529">
                  <c:v>-0.69820364999999995</c:v>
                </c:pt>
                <c:pt idx="22530">
                  <c:v>-0.70127943999999998</c:v>
                </c:pt>
                <c:pt idx="22531">
                  <c:v>-0.70743100999999997</c:v>
                </c:pt>
                <c:pt idx="22532">
                  <c:v>-0.71050679999999999</c:v>
                </c:pt>
                <c:pt idx="22533">
                  <c:v>-0.71665837999999993</c:v>
                </c:pt>
                <c:pt idx="22534">
                  <c:v>-0.71973416000000001</c:v>
                </c:pt>
                <c:pt idx="22535">
                  <c:v>-0.71973416000000001</c:v>
                </c:pt>
                <c:pt idx="22536">
                  <c:v>-0.72588573999999995</c:v>
                </c:pt>
                <c:pt idx="22537">
                  <c:v>-0.73203730999999994</c:v>
                </c:pt>
                <c:pt idx="22538">
                  <c:v>-0.73203730999999994</c:v>
                </c:pt>
                <c:pt idx="22539">
                  <c:v>-0.73203730999999994</c:v>
                </c:pt>
                <c:pt idx="22540">
                  <c:v>-0.73511309999999996</c:v>
                </c:pt>
                <c:pt idx="22541">
                  <c:v>-0.73511309999999996</c:v>
                </c:pt>
                <c:pt idx="22542">
                  <c:v>-0.73818888999999999</c:v>
                </c:pt>
                <c:pt idx="22543">
                  <c:v>-0.73818888999999999</c:v>
                </c:pt>
                <c:pt idx="22544">
                  <c:v>-0.74126468000000001</c:v>
                </c:pt>
                <c:pt idx="22545">
                  <c:v>-0.74126468000000001</c:v>
                </c:pt>
                <c:pt idx="22546">
                  <c:v>-0.74741625</c:v>
                </c:pt>
                <c:pt idx="22547">
                  <c:v>-0.74741625</c:v>
                </c:pt>
                <c:pt idx="22548">
                  <c:v>-0.74741625</c:v>
                </c:pt>
                <c:pt idx="22549">
                  <c:v>-0.75356782</c:v>
                </c:pt>
                <c:pt idx="22550">
                  <c:v>-0.75971939999999993</c:v>
                </c:pt>
                <c:pt idx="22551">
                  <c:v>-0.76279518999999996</c:v>
                </c:pt>
                <c:pt idx="22552">
                  <c:v>-0.76279518999999996</c:v>
                </c:pt>
                <c:pt idx="22553">
                  <c:v>-0.76279518999999996</c:v>
                </c:pt>
                <c:pt idx="22554">
                  <c:v>-0.76279518999999996</c:v>
                </c:pt>
                <c:pt idx="22555">
                  <c:v>-0.76279518999999996</c:v>
                </c:pt>
                <c:pt idx="22556">
                  <c:v>-0.76279518999999996</c:v>
                </c:pt>
                <c:pt idx="22557">
                  <c:v>-0.76587096999999993</c:v>
                </c:pt>
                <c:pt idx="22558">
                  <c:v>-0.76894675999999995</c:v>
                </c:pt>
                <c:pt idx="22559">
                  <c:v>-0.76894675999999995</c:v>
                </c:pt>
                <c:pt idx="22560">
                  <c:v>-0.76894675999999995</c:v>
                </c:pt>
                <c:pt idx="22561">
                  <c:v>-0.77202254999999997</c:v>
                </c:pt>
                <c:pt idx="22562">
                  <c:v>-0.77509834</c:v>
                </c:pt>
                <c:pt idx="22563">
                  <c:v>-0.78124990999999999</c:v>
                </c:pt>
                <c:pt idx="22564">
                  <c:v>-0.78124990999999999</c:v>
                </c:pt>
                <c:pt idx="22565">
                  <c:v>-0.78124990999999999</c:v>
                </c:pt>
                <c:pt idx="22566">
                  <c:v>-0.78432570000000001</c:v>
                </c:pt>
                <c:pt idx="22567">
                  <c:v>-0.78740148999999993</c:v>
                </c:pt>
                <c:pt idx="22568">
                  <c:v>-0.78740148999999993</c:v>
                </c:pt>
                <c:pt idx="22569">
                  <c:v>-0.79047727000000001</c:v>
                </c:pt>
                <c:pt idx="22570">
                  <c:v>-0.79355305999999992</c:v>
                </c:pt>
                <c:pt idx="22571">
                  <c:v>-0.79355305999999992</c:v>
                </c:pt>
                <c:pt idx="22572">
                  <c:v>-0.79355305999999992</c:v>
                </c:pt>
                <c:pt idx="22573">
                  <c:v>-0.79355305999999992</c:v>
                </c:pt>
                <c:pt idx="22574">
                  <c:v>-0.79355305999999992</c:v>
                </c:pt>
                <c:pt idx="22575">
                  <c:v>-0.79355305999999992</c:v>
                </c:pt>
                <c:pt idx="22576">
                  <c:v>-0.79662884999999994</c:v>
                </c:pt>
                <c:pt idx="22577">
                  <c:v>-0.79662884999999994</c:v>
                </c:pt>
                <c:pt idx="22578">
                  <c:v>-0.79662884999999994</c:v>
                </c:pt>
                <c:pt idx="22579">
                  <c:v>-0.79970462999999992</c:v>
                </c:pt>
                <c:pt idx="22580">
                  <c:v>-0.79970462999999992</c:v>
                </c:pt>
                <c:pt idx="22581">
                  <c:v>-0.80278041999999994</c:v>
                </c:pt>
                <c:pt idx="22582">
                  <c:v>-0.80278041999999994</c:v>
                </c:pt>
                <c:pt idx="22583">
                  <c:v>-0.80585620999999996</c:v>
                </c:pt>
                <c:pt idx="22584">
                  <c:v>-0.80585620999999996</c:v>
                </c:pt>
                <c:pt idx="22585">
                  <c:v>-0.80585620999999996</c:v>
                </c:pt>
                <c:pt idx="22586">
                  <c:v>-0.80585620999999996</c:v>
                </c:pt>
                <c:pt idx="22587">
                  <c:v>-0.80893199999999998</c:v>
                </c:pt>
                <c:pt idx="22588">
                  <c:v>-0.81200779000000001</c:v>
                </c:pt>
                <c:pt idx="22589">
                  <c:v>-0.81200779000000001</c:v>
                </c:pt>
                <c:pt idx="22590">
                  <c:v>-0.81200779000000001</c:v>
                </c:pt>
                <c:pt idx="22591">
                  <c:v>-0.81200779000000001</c:v>
                </c:pt>
                <c:pt idx="22592">
                  <c:v>-0.81200779000000001</c:v>
                </c:pt>
                <c:pt idx="22593">
                  <c:v>-0.81508356999999998</c:v>
                </c:pt>
                <c:pt idx="22594">
                  <c:v>-0.81508356999999998</c:v>
                </c:pt>
                <c:pt idx="22595">
                  <c:v>-0.81815936</c:v>
                </c:pt>
                <c:pt idx="22596">
                  <c:v>-0.82123513999999997</c:v>
                </c:pt>
                <c:pt idx="22597">
                  <c:v>-0.82123513999999997</c:v>
                </c:pt>
                <c:pt idx="22598">
                  <c:v>-0.82123513999999997</c:v>
                </c:pt>
                <c:pt idx="22599">
                  <c:v>-0.82431093999999994</c:v>
                </c:pt>
                <c:pt idx="22600">
                  <c:v>-0.83046250999999993</c:v>
                </c:pt>
                <c:pt idx="22601">
                  <c:v>-0.83046250999999993</c:v>
                </c:pt>
                <c:pt idx="22602">
                  <c:v>-0.83046250999999993</c:v>
                </c:pt>
                <c:pt idx="22603">
                  <c:v>-0.83046250999999993</c:v>
                </c:pt>
                <c:pt idx="22604">
                  <c:v>-0.83046250999999993</c:v>
                </c:pt>
                <c:pt idx="22605">
                  <c:v>-0.83046250999999993</c:v>
                </c:pt>
                <c:pt idx="22606">
                  <c:v>-0.8335382899999999</c:v>
                </c:pt>
                <c:pt idx="22607">
                  <c:v>-0.8335382899999999</c:v>
                </c:pt>
                <c:pt idx="22608">
                  <c:v>-0.83968989999999999</c:v>
                </c:pt>
                <c:pt idx="22609">
                  <c:v>-0.84276569999999995</c:v>
                </c:pt>
                <c:pt idx="22610">
                  <c:v>-0.84276569999999995</c:v>
                </c:pt>
                <c:pt idx="22611">
                  <c:v>-0.84584139999999997</c:v>
                </c:pt>
                <c:pt idx="22612">
                  <c:v>-0.84584139999999997</c:v>
                </c:pt>
                <c:pt idx="22613">
                  <c:v>-0.84891719999999993</c:v>
                </c:pt>
                <c:pt idx="22614">
                  <c:v>-0.851993</c:v>
                </c:pt>
                <c:pt idx="22615">
                  <c:v>-0.851993</c:v>
                </c:pt>
                <c:pt idx="22616">
                  <c:v>-0.85506879999999996</c:v>
                </c:pt>
                <c:pt idx="22617">
                  <c:v>-0.85506879999999996</c:v>
                </c:pt>
                <c:pt idx="22618">
                  <c:v>-0.85506879999999996</c:v>
                </c:pt>
                <c:pt idx="22619">
                  <c:v>-0.85506879999999996</c:v>
                </c:pt>
                <c:pt idx="22620">
                  <c:v>-0.85506879999999996</c:v>
                </c:pt>
                <c:pt idx="22621">
                  <c:v>-0.85506879999999996</c:v>
                </c:pt>
                <c:pt idx="22622">
                  <c:v>-0.85814459999999992</c:v>
                </c:pt>
                <c:pt idx="22623">
                  <c:v>-0.85814459999999992</c:v>
                </c:pt>
                <c:pt idx="22624">
                  <c:v>-0.85814459999999992</c:v>
                </c:pt>
                <c:pt idx="22625">
                  <c:v>-0.8612204</c:v>
                </c:pt>
                <c:pt idx="22626">
                  <c:v>-0.86429619999999996</c:v>
                </c:pt>
                <c:pt idx="22627">
                  <c:v>-0.86737200000000003</c:v>
                </c:pt>
                <c:pt idx="22628">
                  <c:v>-0.86737200000000003</c:v>
                </c:pt>
                <c:pt idx="22629">
                  <c:v>-0.86737200000000003</c:v>
                </c:pt>
                <c:pt idx="22630">
                  <c:v>-0.86737200000000003</c:v>
                </c:pt>
                <c:pt idx="22631">
                  <c:v>-0.86737200000000003</c:v>
                </c:pt>
                <c:pt idx="22632">
                  <c:v>-0.87044769999999994</c:v>
                </c:pt>
                <c:pt idx="22633">
                  <c:v>-0.87044769999999994</c:v>
                </c:pt>
                <c:pt idx="22634">
                  <c:v>-0.8735234999999999</c:v>
                </c:pt>
                <c:pt idx="22635">
                  <c:v>-0.87659929999999997</c:v>
                </c:pt>
                <c:pt idx="22636">
                  <c:v>-0.87659929999999997</c:v>
                </c:pt>
                <c:pt idx="22637">
                  <c:v>-0.87967509999999993</c:v>
                </c:pt>
                <c:pt idx="22638">
                  <c:v>-0.87967509999999993</c:v>
                </c:pt>
                <c:pt idx="22639">
                  <c:v>-0.87967509999999993</c:v>
                </c:pt>
                <c:pt idx="22640">
                  <c:v>-0.87967509999999993</c:v>
                </c:pt>
                <c:pt idx="22641">
                  <c:v>-0.88275090000000001</c:v>
                </c:pt>
                <c:pt idx="22642">
                  <c:v>-0.87967509999999993</c:v>
                </c:pt>
                <c:pt idx="22643">
                  <c:v>-0.87967509999999993</c:v>
                </c:pt>
                <c:pt idx="22644">
                  <c:v>-0.87967509999999993</c:v>
                </c:pt>
                <c:pt idx="22645">
                  <c:v>-0.88275090000000001</c:v>
                </c:pt>
                <c:pt idx="22646">
                  <c:v>-0.88275090000000001</c:v>
                </c:pt>
                <c:pt idx="22647">
                  <c:v>-0.88275090000000001</c:v>
                </c:pt>
                <c:pt idx="22648">
                  <c:v>-0.88275090000000001</c:v>
                </c:pt>
                <c:pt idx="22649">
                  <c:v>-0.88275090000000001</c:v>
                </c:pt>
                <c:pt idx="22650">
                  <c:v>-0.88275090000000001</c:v>
                </c:pt>
                <c:pt idx="22651">
                  <c:v>-0.88275090000000001</c:v>
                </c:pt>
                <c:pt idx="22652">
                  <c:v>-0.88275090000000001</c:v>
                </c:pt>
                <c:pt idx="22653">
                  <c:v>-0.88582669999999997</c:v>
                </c:pt>
                <c:pt idx="22654">
                  <c:v>-0.88582669999999997</c:v>
                </c:pt>
                <c:pt idx="22655">
                  <c:v>-0.88582669999999997</c:v>
                </c:pt>
                <c:pt idx="22656">
                  <c:v>-0.88582669999999997</c:v>
                </c:pt>
                <c:pt idx="22657">
                  <c:v>-0.88890249999999993</c:v>
                </c:pt>
                <c:pt idx="22658">
                  <c:v>-0.8919783</c:v>
                </c:pt>
                <c:pt idx="22659">
                  <c:v>-0.89505400000000002</c:v>
                </c:pt>
                <c:pt idx="22660">
                  <c:v>-0.89505400000000002</c:v>
                </c:pt>
                <c:pt idx="22661">
                  <c:v>-0.89505400000000002</c:v>
                </c:pt>
                <c:pt idx="22662">
                  <c:v>-0.89505400000000002</c:v>
                </c:pt>
                <c:pt idx="22663">
                  <c:v>-0.89505400000000002</c:v>
                </c:pt>
                <c:pt idx="22664">
                  <c:v>-0.89505400000000002</c:v>
                </c:pt>
                <c:pt idx="22665">
                  <c:v>-0.89505400000000002</c:v>
                </c:pt>
                <c:pt idx="22666">
                  <c:v>-0.89505400000000002</c:v>
                </c:pt>
                <c:pt idx="22667">
                  <c:v>-0.89505400000000002</c:v>
                </c:pt>
                <c:pt idx="22668">
                  <c:v>-0.89812979999999998</c:v>
                </c:pt>
                <c:pt idx="22669">
                  <c:v>-0.89812979999999998</c:v>
                </c:pt>
                <c:pt idx="22670">
                  <c:v>-0.90120559999999994</c:v>
                </c:pt>
                <c:pt idx="22671">
                  <c:v>-0.90120559999999994</c:v>
                </c:pt>
                <c:pt idx="22672">
                  <c:v>-0.90120559999999994</c:v>
                </c:pt>
                <c:pt idx="22673">
                  <c:v>-0.90120559999999994</c:v>
                </c:pt>
                <c:pt idx="22674">
                  <c:v>-0.90120559999999994</c:v>
                </c:pt>
                <c:pt idx="22675">
                  <c:v>-0.90120559999999994</c:v>
                </c:pt>
                <c:pt idx="22676">
                  <c:v>-0.90120559999999994</c:v>
                </c:pt>
                <c:pt idx="22677">
                  <c:v>-0.90120559999999994</c:v>
                </c:pt>
                <c:pt idx="22678">
                  <c:v>-0.90120559999999994</c:v>
                </c:pt>
                <c:pt idx="22679">
                  <c:v>-0.90120559999999994</c:v>
                </c:pt>
                <c:pt idx="22680">
                  <c:v>-0.90120559999999994</c:v>
                </c:pt>
                <c:pt idx="22681">
                  <c:v>-0.90120559999999994</c:v>
                </c:pt>
                <c:pt idx="22682">
                  <c:v>-0.90120559999999994</c:v>
                </c:pt>
                <c:pt idx="22683">
                  <c:v>-0.9042813999999999</c:v>
                </c:pt>
                <c:pt idx="22684">
                  <c:v>-0.9042813999999999</c:v>
                </c:pt>
                <c:pt idx="22685">
                  <c:v>-0.9042813999999999</c:v>
                </c:pt>
                <c:pt idx="22686">
                  <c:v>-0.9042813999999999</c:v>
                </c:pt>
                <c:pt idx="22687">
                  <c:v>-0.9042813999999999</c:v>
                </c:pt>
                <c:pt idx="22688">
                  <c:v>-0.9042813999999999</c:v>
                </c:pt>
                <c:pt idx="22689">
                  <c:v>-0.9042813999999999</c:v>
                </c:pt>
                <c:pt idx="22690">
                  <c:v>-0.9042813999999999</c:v>
                </c:pt>
                <c:pt idx="22691">
                  <c:v>-0.9042813999999999</c:v>
                </c:pt>
                <c:pt idx="22692">
                  <c:v>-0.9042813999999999</c:v>
                </c:pt>
                <c:pt idx="22693">
                  <c:v>-0.90735719999999997</c:v>
                </c:pt>
                <c:pt idx="22694">
                  <c:v>-0.90735719999999997</c:v>
                </c:pt>
                <c:pt idx="22695">
                  <c:v>-0.90735719999999997</c:v>
                </c:pt>
                <c:pt idx="22696">
                  <c:v>-0.90735719999999997</c:v>
                </c:pt>
                <c:pt idx="22697">
                  <c:v>-0.90735719999999997</c:v>
                </c:pt>
                <c:pt idx="22698">
                  <c:v>-0.90735719999999997</c:v>
                </c:pt>
                <c:pt idx="22699">
                  <c:v>-0.90735719999999997</c:v>
                </c:pt>
                <c:pt idx="22700">
                  <c:v>-0.90735719999999997</c:v>
                </c:pt>
                <c:pt idx="22701">
                  <c:v>-0.90735719999999997</c:v>
                </c:pt>
                <c:pt idx="22702">
                  <c:v>-0.91043299999999994</c:v>
                </c:pt>
                <c:pt idx="22703">
                  <c:v>-0.91043299999999994</c:v>
                </c:pt>
                <c:pt idx="22704">
                  <c:v>-0.91043299999999994</c:v>
                </c:pt>
                <c:pt idx="22705">
                  <c:v>-0.91350880000000001</c:v>
                </c:pt>
                <c:pt idx="22706">
                  <c:v>-0.91043299999999994</c:v>
                </c:pt>
                <c:pt idx="22707">
                  <c:v>-0.91658459999999997</c:v>
                </c:pt>
                <c:pt idx="22708">
                  <c:v>-0.91658459999999997</c:v>
                </c:pt>
                <c:pt idx="22709">
                  <c:v>-0.91658459999999997</c:v>
                </c:pt>
                <c:pt idx="22710">
                  <c:v>-0.91350880000000001</c:v>
                </c:pt>
                <c:pt idx="22711">
                  <c:v>-0.91658459999999997</c:v>
                </c:pt>
                <c:pt idx="22712">
                  <c:v>-0.92273609999999995</c:v>
                </c:pt>
                <c:pt idx="22713">
                  <c:v>-0.91658459999999997</c:v>
                </c:pt>
                <c:pt idx="22714">
                  <c:v>-0.91350880000000001</c:v>
                </c:pt>
                <c:pt idx="22715">
                  <c:v>-0.91658459999999997</c:v>
                </c:pt>
                <c:pt idx="22716">
                  <c:v>-0.92273609999999995</c:v>
                </c:pt>
                <c:pt idx="22717">
                  <c:v>-0.91966029999999999</c:v>
                </c:pt>
                <c:pt idx="22718">
                  <c:v>-0.91043299999999994</c:v>
                </c:pt>
                <c:pt idx="22719">
                  <c:v>-0.91350880000000001</c:v>
                </c:pt>
                <c:pt idx="22720">
                  <c:v>-0.91658459999999997</c:v>
                </c:pt>
                <c:pt idx="22721">
                  <c:v>-0.91658459999999997</c:v>
                </c:pt>
                <c:pt idx="22722">
                  <c:v>-0.91350880000000001</c:v>
                </c:pt>
                <c:pt idx="22723">
                  <c:v>-0.91350880000000001</c:v>
                </c:pt>
                <c:pt idx="22724">
                  <c:v>-0.91658459999999997</c:v>
                </c:pt>
                <c:pt idx="22725">
                  <c:v>-0.91658459999999997</c:v>
                </c:pt>
                <c:pt idx="22726">
                  <c:v>-0.91043299999999994</c:v>
                </c:pt>
                <c:pt idx="22727">
                  <c:v>-0.91043299999999994</c:v>
                </c:pt>
                <c:pt idx="22728">
                  <c:v>-0.91350880000000001</c:v>
                </c:pt>
                <c:pt idx="22729">
                  <c:v>-0.91350880000000001</c:v>
                </c:pt>
                <c:pt idx="22730">
                  <c:v>-0.91350880000000001</c:v>
                </c:pt>
                <c:pt idx="22731">
                  <c:v>-0.91658459999999997</c:v>
                </c:pt>
                <c:pt idx="22732">
                  <c:v>-0.91658459999999997</c:v>
                </c:pt>
                <c:pt idx="22733">
                  <c:v>-0.91658459999999997</c:v>
                </c:pt>
                <c:pt idx="22734">
                  <c:v>-0.91658459999999997</c:v>
                </c:pt>
                <c:pt idx="22735">
                  <c:v>-0.91350880000000001</c:v>
                </c:pt>
                <c:pt idx="22736">
                  <c:v>-0.91350880000000001</c:v>
                </c:pt>
                <c:pt idx="22737">
                  <c:v>-0.91350880000000001</c:v>
                </c:pt>
                <c:pt idx="22738">
                  <c:v>-0.91350880000000001</c:v>
                </c:pt>
                <c:pt idx="22739">
                  <c:v>-0.91350880000000001</c:v>
                </c:pt>
                <c:pt idx="22740">
                  <c:v>-0.91350880000000001</c:v>
                </c:pt>
                <c:pt idx="22741">
                  <c:v>-0.91350880000000001</c:v>
                </c:pt>
                <c:pt idx="22742">
                  <c:v>-0.91043299999999994</c:v>
                </c:pt>
                <c:pt idx="22743">
                  <c:v>-0.91043299999999994</c:v>
                </c:pt>
                <c:pt idx="22744">
                  <c:v>-0.91043299999999994</c:v>
                </c:pt>
                <c:pt idx="22745">
                  <c:v>-0.91043299999999994</c:v>
                </c:pt>
                <c:pt idx="22746">
                  <c:v>-0.91043299999999994</c:v>
                </c:pt>
                <c:pt idx="22747">
                  <c:v>-0.91043299999999994</c:v>
                </c:pt>
                <c:pt idx="22748">
                  <c:v>-0.91043299999999994</c:v>
                </c:pt>
                <c:pt idx="22749">
                  <c:v>-0.91043299999999994</c:v>
                </c:pt>
                <c:pt idx="22750">
                  <c:v>-0.91043299999999994</c:v>
                </c:pt>
                <c:pt idx="22751">
                  <c:v>-0.91043299999999994</c:v>
                </c:pt>
                <c:pt idx="22752">
                  <c:v>-0.90735719999999997</c:v>
                </c:pt>
                <c:pt idx="22753">
                  <c:v>-0.90735719999999997</c:v>
                </c:pt>
                <c:pt idx="22754">
                  <c:v>-0.90735719999999997</c:v>
                </c:pt>
                <c:pt idx="22755">
                  <c:v>-0.9042813999999999</c:v>
                </c:pt>
                <c:pt idx="22756">
                  <c:v>-0.90120559999999994</c:v>
                </c:pt>
                <c:pt idx="22757">
                  <c:v>-0.90120559999999994</c:v>
                </c:pt>
                <c:pt idx="22758">
                  <c:v>-0.90120559999999994</c:v>
                </c:pt>
                <c:pt idx="22759">
                  <c:v>-0.89812979999999998</c:v>
                </c:pt>
                <c:pt idx="22760">
                  <c:v>-0.89812979999999998</c:v>
                </c:pt>
                <c:pt idx="22761">
                  <c:v>-0.89505400000000002</c:v>
                </c:pt>
                <c:pt idx="22762">
                  <c:v>-0.89505400000000002</c:v>
                </c:pt>
                <c:pt idx="22763">
                  <c:v>-0.89505400000000002</c:v>
                </c:pt>
                <c:pt idx="22764">
                  <c:v>-0.89505400000000002</c:v>
                </c:pt>
                <c:pt idx="22765">
                  <c:v>-0.89505400000000002</c:v>
                </c:pt>
                <c:pt idx="22766">
                  <c:v>-0.89505400000000002</c:v>
                </c:pt>
                <c:pt idx="22767">
                  <c:v>-0.89505400000000002</c:v>
                </c:pt>
                <c:pt idx="22768">
                  <c:v>-0.89505400000000002</c:v>
                </c:pt>
                <c:pt idx="22769">
                  <c:v>-0.89505400000000002</c:v>
                </c:pt>
                <c:pt idx="22770">
                  <c:v>-0.8919783</c:v>
                </c:pt>
                <c:pt idx="22771">
                  <c:v>-0.8919783</c:v>
                </c:pt>
                <c:pt idx="22772">
                  <c:v>-0.8919783</c:v>
                </c:pt>
                <c:pt idx="22773">
                  <c:v>-0.8919783</c:v>
                </c:pt>
                <c:pt idx="22774">
                  <c:v>-0.89505400000000002</c:v>
                </c:pt>
                <c:pt idx="22775">
                  <c:v>-0.89505400000000002</c:v>
                </c:pt>
                <c:pt idx="22776">
                  <c:v>-0.89505400000000002</c:v>
                </c:pt>
                <c:pt idx="22777">
                  <c:v>-0.89812979999999998</c:v>
                </c:pt>
                <c:pt idx="22778">
                  <c:v>-0.89505400000000002</c:v>
                </c:pt>
                <c:pt idx="22779">
                  <c:v>-0.89505400000000002</c:v>
                </c:pt>
                <c:pt idx="22780">
                  <c:v>-0.8919783</c:v>
                </c:pt>
                <c:pt idx="22781">
                  <c:v>-0.8919783</c:v>
                </c:pt>
                <c:pt idx="22782">
                  <c:v>-0.8919783</c:v>
                </c:pt>
                <c:pt idx="22783">
                  <c:v>-0.8919783</c:v>
                </c:pt>
                <c:pt idx="22784">
                  <c:v>-0.8919783</c:v>
                </c:pt>
                <c:pt idx="22785">
                  <c:v>-0.8919783</c:v>
                </c:pt>
                <c:pt idx="22786">
                  <c:v>-0.88890249999999993</c:v>
                </c:pt>
                <c:pt idx="22787">
                  <c:v>-0.88582669999999997</c:v>
                </c:pt>
                <c:pt idx="22788">
                  <c:v>-0.88582669999999997</c:v>
                </c:pt>
                <c:pt idx="22789">
                  <c:v>-0.88275090000000001</c:v>
                </c:pt>
                <c:pt idx="22790">
                  <c:v>-0.88275090000000001</c:v>
                </c:pt>
                <c:pt idx="22791">
                  <c:v>-0.88275090000000001</c:v>
                </c:pt>
                <c:pt idx="22792">
                  <c:v>-0.87967509999999993</c:v>
                </c:pt>
                <c:pt idx="22793">
                  <c:v>-0.87659929999999997</c:v>
                </c:pt>
                <c:pt idx="22794">
                  <c:v>-0.87659929999999997</c:v>
                </c:pt>
                <c:pt idx="22795">
                  <c:v>-0.87659929999999997</c:v>
                </c:pt>
                <c:pt idx="22796">
                  <c:v>-0.8735234999999999</c:v>
                </c:pt>
                <c:pt idx="22797">
                  <c:v>-0.8735234999999999</c:v>
                </c:pt>
                <c:pt idx="22798">
                  <c:v>-0.8735234999999999</c:v>
                </c:pt>
                <c:pt idx="22799">
                  <c:v>-0.87659929999999997</c:v>
                </c:pt>
                <c:pt idx="22800">
                  <c:v>-0.8735234999999999</c:v>
                </c:pt>
                <c:pt idx="22801">
                  <c:v>-0.8735234999999999</c:v>
                </c:pt>
                <c:pt idx="22802">
                  <c:v>-0.87044769999999994</c:v>
                </c:pt>
                <c:pt idx="22803">
                  <c:v>-0.87044769999999994</c:v>
                </c:pt>
                <c:pt idx="22804">
                  <c:v>-0.8735234999999999</c:v>
                </c:pt>
                <c:pt idx="22805">
                  <c:v>-0.87044769999999994</c:v>
                </c:pt>
                <c:pt idx="22806">
                  <c:v>-0.86737200000000003</c:v>
                </c:pt>
                <c:pt idx="22807">
                  <c:v>-0.86429619999999996</c:v>
                </c:pt>
                <c:pt idx="22808">
                  <c:v>-0.86429619999999996</c:v>
                </c:pt>
                <c:pt idx="22809">
                  <c:v>-0.86429619999999996</c:v>
                </c:pt>
                <c:pt idx="22810">
                  <c:v>-0.86429619999999996</c:v>
                </c:pt>
                <c:pt idx="22811">
                  <c:v>-0.86429619999999996</c:v>
                </c:pt>
                <c:pt idx="22812">
                  <c:v>-0.86429619999999996</c:v>
                </c:pt>
                <c:pt idx="22813">
                  <c:v>-0.86429619999999996</c:v>
                </c:pt>
                <c:pt idx="22814">
                  <c:v>-0.86429619999999996</c:v>
                </c:pt>
                <c:pt idx="22815">
                  <c:v>-0.86737200000000003</c:v>
                </c:pt>
                <c:pt idx="22816">
                  <c:v>-0.86737200000000003</c:v>
                </c:pt>
                <c:pt idx="22817">
                  <c:v>-0.86429619999999996</c:v>
                </c:pt>
                <c:pt idx="22818">
                  <c:v>-0.8612204</c:v>
                </c:pt>
                <c:pt idx="22819">
                  <c:v>-0.85814459999999992</c:v>
                </c:pt>
                <c:pt idx="22820">
                  <c:v>-0.85814459999999992</c:v>
                </c:pt>
                <c:pt idx="22821">
                  <c:v>-0.85814459999999992</c:v>
                </c:pt>
                <c:pt idx="22822">
                  <c:v>-0.85814459999999992</c:v>
                </c:pt>
                <c:pt idx="22823">
                  <c:v>-0.85814459999999992</c:v>
                </c:pt>
                <c:pt idx="22824">
                  <c:v>-0.85814459999999992</c:v>
                </c:pt>
                <c:pt idx="22825">
                  <c:v>-0.85506879999999996</c:v>
                </c:pt>
                <c:pt idx="22826">
                  <c:v>-0.851993</c:v>
                </c:pt>
                <c:pt idx="22827">
                  <c:v>-0.851993</c:v>
                </c:pt>
                <c:pt idx="22828">
                  <c:v>-0.851993</c:v>
                </c:pt>
                <c:pt idx="22829">
                  <c:v>-0.851993</c:v>
                </c:pt>
                <c:pt idx="22830">
                  <c:v>-0.851993</c:v>
                </c:pt>
                <c:pt idx="22831">
                  <c:v>-0.851993</c:v>
                </c:pt>
                <c:pt idx="22832">
                  <c:v>-0.84584139999999997</c:v>
                </c:pt>
                <c:pt idx="22833">
                  <c:v>-0.84584139999999997</c:v>
                </c:pt>
                <c:pt idx="22834">
                  <c:v>-0.84584139999999997</c:v>
                </c:pt>
                <c:pt idx="22835">
                  <c:v>-0.84584139999999997</c:v>
                </c:pt>
                <c:pt idx="22836">
                  <c:v>-0.84584139999999997</c:v>
                </c:pt>
                <c:pt idx="22837">
                  <c:v>-0.84276569999999995</c:v>
                </c:pt>
                <c:pt idx="22838">
                  <c:v>-0.84276569999999995</c:v>
                </c:pt>
                <c:pt idx="22839">
                  <c:v>-0.83968989999999999</c:v>
                </c:pt>
                <c:pt idx="22840">
                  <c:v>-0.83968989999999999</c:v>
                </c:pt>
                <c:pt idx="22841">
                  <c:v>-0.83968989999999999</c:v>
                </c:pt>
                <c:pt idx="22842">
                  <c:v>-0.83968989999999999</c:v>
                </c:pt>
                <c:pt idx="22843">
                  <c:v>-0.83968989999999999</c:v>
                </c:pt>
                <c:pt idx="22844">
                  <c:v>-0.83661409999999992</c:v>
                </c:pt>
                <c:pt idx="22845">
                  <c:v>-0.83661409999999992</c:v>
                </c:pt>
                <c:pt idx="22846">
                  <c:v>-0.83661409999999992</c:v>
                </c:pt>
                <c:pt idx="22847">
                  <c:v>-0.83661409999999992</c:v>
                </c:pt>
                <c:pt idx="22848">
                  <c:v>-0.83661409999999992</c:v>
                </c:pt>
                <c:pt idx="22849">
                  <c:v>-0.83661409999999992</c:v>
                </c:pt>
                <c:pt idx="22850">
                  <c:v>-0.83661409999999992</c:v>
                </c:pt>
                <c:pt idx="22851">
                  <c:v>-0.8335382899999999</c:v>
                </c:pt>
                <c:pt idx="22852">
                  <c:v>-0.8335382899999999</c:v>
                </c:pt>
                <c:pt idx="22853">
                  <c:v>-0.8335382899999999</c:v>
                </c:pt>
                <c:pt idx="22854">
                  <c:v>-0.8335382899999999</c:v>
                </c:pt>
                <c:pt idx="22855">
                  <c:v>-0.83046250999999993</c:v>
                </c:pt>
                <c:pt idx="22856">
                  <c:v>-0.82738672000000002</c:v>
                </c:pt>
                <c:pt idx="22857">
                  <c:v>-0.82738672000000002</c:v>
                </c:pt>
                <c:pt idx="22858">
                  <c:v>-0.82738672000000002</c:v>
                </c:pt>
                <c:pt idx="22859">
                  <c:v>-0.82738672000000002</c:v>
                </c:pt>
                <c:pt idx="22860">
                  <c:v>-0.82738672000000002</c:v>
                </c:pt>
                <c:pt idx="22861">
                  <c:v>-0.82738672000000002</c:v>
                </c:pt>
                <c:pt idx="22862">
                  <c:v>-0.82431093999999994</c:v>
                </c:pt>
                <c:pt idx="22863">
                  <c:v>-0.82431093999999994</c:v>
                </c:pt>
                <c:pt idx="22864">
                  <c:v>-0.82123513999999997</c:v>
                </c:pt>
                <c:pt idx="22865">
                  <c:v>-0.82123513999999997</c:v>
                </c:pt>
                <c:pt idx="22866">
                  <c:v>-0.82123513999999997</c:v>
                </c:pt>
                <c:pt idx="22867">
                  <c:v>-0.81508356999999998</c:v>
                </c:pt>
                <c:pt idx="22868">
                  <c:v>-0.81508356999999998</c:v>
                </c:pt>
                <c:pt idx="22869">
                  <c:v>-0.81508356999999998</c:v>
                </c:pt>
                <c:pt idx="22870">
                  <c:v>-0.81508356999999998</c:v>
                </c:pt>
                <c:pt idx="22871">
                  <c:v>-0.81508356999999998</c:v>
                </c:pt>
                <c:pt idx="22872">
                  <c:v>-0.81200779000000001</c:v>
                </c:pt>
                <c:pt idx="22873">
                  <c:v>-0.81200779000000001</c:v>
                </c:pt>
                <c:pt idx="22874">
                  <c:v>-0.80893199999999998</c:v>
                </c:pt>
                <c:pt idx="22875">
                  <c:v>-0.80893199999999998</c:v>
                </c:pt>
                <c:pt idx="22876">
                  <c:v>-0.80893199999999998</c:v>
                </c:pt>
                <c:pt idx="22877">
                  <c:v>-0.80893199999999998</c:v>
                </c:pt>
                <c:pt idx="22878">
                  <c:v>-0.80893199999999998</c:v>
                </c:pt>
                <c:pt idx="22879">
                  <c:v>-0.80893199999999998</c:v>
                </c:pt>
                <c:pt idx="22880">
                  <c:v>-0.80893199999999998</c:v>
                </c:pt>
                <c:pt idx="22881">
                  <c:v>-0.80585620999999996</c:v>
                </c:pt>
                <c:pt idx="22882">
                  <c:v>-0.80585620999999996</c:v>
                </c:pt>
                <c:pt idx="22883">
                  <c:v>-0.80278041999999994</c:v>
                </c:pt>
                <c:pt idx="22884">
                  <c:v>-0.80278041999999994</c:v>
                </c:pt>
                <c:pt idx="22885">
                  <c:v>-0.80278041999999994</c:v>
                </c:pt>
                <c:pt idx="22886">
                  <c:v>-0.80278041999999994</c:v>
                </c:pt>
                <c:pt idx="22887">
                  <c:v>-0.80278041999999994</c:v>
                </c:pt>
                <c:pt idx="22888">
                  <c:v>-0.79970462999999992</c:v>
                </c:pt>
                <c:pt idx="22889">
                  <c:v>-0.79970462999999992</c:v>
                </c:pt>
                <c:pt idx="22890">
                  <c:v>-0.79662884999999994</c:v>
                </c:pt>
                <c:pt idx="22891">
                  <c:v>-0.79355305999999992</c:v>
                </c:pt>
                <c:pt idx="22892">
                  <c:v>-0.79355305999999992</c:v>
                </c:pt>
                <c:pt idx="22893">
                  <c:v>-0.79047727000000001</c:v>
                </c:pt>
                <c:pt idx="22894">
                  <c:v>-0.79047727000000001</c:v>
                </c:pt>
                <c:pt idx="22895">
                  <c:v>-0.79047727000000001</c:v>
                </c:pt>
                <c:pt idx="22896">
                  <c:v>-0.79047727000000001</c:v>
                </c:pt>
                <c:pt idx="22897">
                  <c:v>-0.78740148999999993</c:v>
                </c:pt>
                <c:pt idx="22898">
                  <c:v>-0.78432570000000001</c:v>
                </c:pt>
                <c:pt idx="22899">
                  <c:v>-0.78432570000000001</c:v>
                </c:pt>
                <c:pt idx="22900">
                  <c:v>-0.78432570000000001</c:v>
                </c:pt>
                <c:pt idx="22901">
                  <c:v>-0.78124990999999999</c:v>
                </c:pt>
                <c:pt idx="22902">
                  <c:v>-0.78124990999999999</c:v>
                </c:pt>
                <c:pt idx="22903">
                  <c:v>-0.78124990999999999</c:v>
                </c:pt>
                <c:pt idx="22904">
                  <c:v>-0.78124990999999999</c:v>
                </c:pt>
                <c:pt idx="22905">
                  <c:v>-0.78124990999999999</c:v>
                </c:pt>
                <c:pt idx="22906">
                  <c:v>-0.78124990999999999</c:v>
                </c:pt>
                <c:pt idx="22907">
                  <c:v>-0.78124990999999999</c:v>
                </c:pt>
                <c:pt idx="22908">
                  <c:v>-0.78124990999999999</c:v>
                </c:pt>
                <c:pt idx="22909">
                  <c:v>-0.77817411999999997</c:v>
                </c:pt>
                <c:pt idx="22910">
                  <c:v>-0.77817411999999997</c:v>
                </c:pt>
                <c:pt idx="22911">
                  <c:v>-0.77817411999999997</c:v>
                </c:pt>
                <c:pt idx="22912">
                  <c:v>-0.77817411999999997</c:v>
                </c:pt>
                <c:pt idx="22913">
                  <c:v>-0.77509834</c:v>
                </c:pt>
                <c:pt idx="22914">
                  <c:v>-0.77509834</c:v>
                </c:pt>
                <c:pt idx="22915">
                  <c:v>-0.77202254999999997</c:v>
                </c:pt>
                <c:pt idx="22916">
                  <c:v>-0.77202254999999997</c:v>
                </c:pt>
                <c:pt idx="22917">
                  <c:v>-0.77202254999999997</c:v>
                </c:pt>
                <c:pt idx="22918">
                  <c:v>-0.77202254999999997</c:v>
                </c:pt>
                <c:pt idx="22919">
                  <c:v>-0.77202254999999997</c:v>
                </c:pt>
                <c:pt idx="22920">
                  <c:v>-0.76894675999999995</c:v>
                </c:pt>
                <c:pt idx="22921">
                  <c:v>-0.76894675999999995</c:v>
                </c:pt>
                <c:pt idx="22922">
                  <c:v>-0.76894675999999995</c:v>
                </c:pt>
                <c:pt idx="22923">
                  <c:v>-0.76894675999999995</c:v>
                </c:pt>
                <c:pt idx="22924">
                  <c:v>-0.76587096999999993</c:v>
                </c:pt>
                <c:pt idx="22925">
                  <c:v>-0.76587096999999993</c:v>
                </c:pt>
                <c:pt idx="22926">
                  <c:v>-0.76587096999999993</c:v>
                </c:pt>
                <c:pt idx="22927">
                  <c:v>-0.76587096999999993</c:v>
                </c:pt>
                <c:pt idx="22928">
                  <c:v>-0.76587096999999993</c:v>
                </c:pt>
                <c:pt idx="22929">
                  <c:v>-0.76587096999999993</c:v>
                </c:pt>
                <c:pt idx="22930">
                  <c:v>-0.76587096999999993</c:v>
                </c:pt>
                <c:pt idx="22931">
                  <c:v>-0.76587096999999993</c:v>
                </c:pt>
                <c:pt idx="22932">
                  <c:v>-0.76587096999999993</c:v>
                </c:pt>
                <c:pt idx="22933">
                  <c:v>-0.76587096999999993</c:v>
                </c:pt>
                <c:pt idx="22934">
                  <c:v>-0.76587096999999993</c:v>
                </c:pt>
                <c:pt idx="22935">
                  <c:v>-0.76587096999999993</c:v>
                </c:pt>
                <c:pt idx="22936">
                  <c:v>-0.76587096999999993</c:v>
                </c:pt>
                <c:pt idx="22937">
                  <c:v>-0.76587096999999993</c:v>
                </c:pt>
                <c:pt idx="22938">
                  <c:v>-0.76587096999999993</c:v>
                </c:pt>
                <c:pt idx="22939">
                  <c:v>-0.76279518999999996</c:v>
                </c:pt>
                <c:pt idx="22940">
                  <c:v>-0.76279518999999996</c:v>
                </c:pt>
                <c:pt idx="22941">
                  <c:v>-0.76279518999999996</c:v>
                </c:pt>
                <c:pt idx="22942">
                  <c:v>-0.76279518999999996</c:v>
                </c:pt>
                <c:pt idx="22943">
                  <c:v>-0.76279518999999996</c:v>
                </c:pt>
                <c:pt idx="22944">
                  <c:v>-0.76279518999999996</c:v>
                </c:pt>
                <c:pt idx="22945">
                  <c:v>-0.76279518999999996</c:v>
                </c:pt>
                <c:pt idx="22946">
                  <c:v>-0.76279518999999996</c:v>
                </c:pt>
                <c:pt idx="22947">
                  <c:v>-0.76279518999999996</c:v>
                </c:pt>
                <c:pt idx="22948">
                  <c:v>-0.76279518999999996</c:v>
                </c:pt>
                <c:pt idx="22949">
                  <c:v>-0.75971939999999993</c:v>
                </c:pt>
                <c:pt idx="22950">
                  <c:v>-0.75971939999999993</c:v>
                </c:pt>
                <c:pt idx="22951">
                  <c:v>-0.75971939999999993</c:v>
                </c:pt>
                <c:pt idx="22952">
                  <c:v>-0.75971939999999993</c:v>
                </c:pt>
                <c:pt idx="22953">
                  <c:v>-0.75971939999999993</c:v>
                </c:pt>
                <c:pt idx="22954">
                  <c:v>-0.75664360999999991</c:v>
                </c:pt>
                <c:pt idx="22955">
                  <c:v>-0.75664360999999991</c:v>
                </c:pt>
                <c:pt idx="22956">
                  <c:v>-0.75356782</c:v>
                </c:pt>
                <c:pt idx="22957">
                  <c:v>-0.75356782</c:v>
                </c:pt>
                <c:pt idx="22958">
                  <c:v>-0.74741625</c:v>
                </c:pt>
                <c:pt idx="22959">
                  <c:v>-0.74741625</c:v>
                </c:pt>
                <c:pt idx="22960">
                  <c:v>-0.74741625</c:v>
                </c:pt>
                <c:pt idx="22961">
                  <c:v>-0.74434045999999998</c:v>
                </c:pt>
                <c:pt idx="22962">
                  <c:v>-0.74434045999999998</c:v>
                </c:pt>
                <c:pt idx="22963">
                  <c:v>-0.74434045999999998</c:v>
                </c:pt>
                <c:pt idx="22964">
                  <c:v>-0.74434045999999998</c:v>
                </c:pt>
                <c:pt idx="22965">
                  <c:v>-0.74434045999999998</c:v>
                </c:pt>
                <c:pt idx="22966">
                  <c:v>-0.74126468000000001</c:v>
                </c:pt>
                <c:pt idx="22967">
                  <c:v>-0.73818888999999999</c:v>
                </c:pt>
                <c:pt idx="22968">
                  <c:v>-0.73818888999999999</c:v>
                </c:pt>
                <c:pt idx="22969">
                  <c:v>-0.73818888999999999</c:v>
                </c:pt>
                <c:pt idx="22970">
                  <c:v>-0.73511309999999996</c:v>
                </c:pt>
                <c:pt idx="22971">
                  <c:v>-0.73511309999999996</c:v>
                </c:pt>
                <c:pt idx="22972">
                  <c:v>-0.72896151999999992</c:v>
                </c:pt>
                <c:pt idx="22973">
                  <c:v>-0.72896151999999992</c:v>
                </c:pt>
                <c:pt idx="22974">
                  <c:v>-0.73203730999999994</c:v>
                </c:pt>
                <c:pt idx="22975">
                  <c:v>-0.73203730999999994</c:v>
                </c:pt>
                <c:pt idx="22976">
                  <c:v>-0.72896151999999992</c:v>
                </c:pt>
                <c:pt idx="22977">
                  <c:v>-0.72896151999999992</c:v>
                </c:pt>
                <c:pt idx="22978">
                  <c:v>-0.72896151999999992</c:v>
                </c:pt>
                <c:pt idx="22979">
                  <c:v>-0.72896151999999992</c:v>
                </c:pt>
                <c:pt idx="22980">
                  <c:v>-0.72896151999999992</c:v>
                </c:pt>
                <c:pt idx="22981">
                  <c:v>-0.72588573999999995</c:v>
                </c:pt>
                <c:pt idx="22982">
                  <c:v>-0.72588573999999995</c:v>
                </c:pt>
                <c:pt idx="22983">
                  <c:v>-0.72588573999999995</c:v>
                </c:pt>
                <c:pt idx="22984">
                  <c:v>-0.72588573999999995</c:v>
                </c:pt>
                <c:pt idx="22985">
                  <c:v>-0.72588573999999995</c:v>
                </c:pt>
                <c:pt idx="22986">
                  <c:v>-0.72588573999999995</c:v>
                </c:pt>
                <c:pt idx="22987">
                  <c:v>-0.72280994999999992</c:v>
                </c:pt>
                <c:pt idx="22988">
                  <c:v>-0.72280994999999992</c:v>
                </c:pt>
                <c:pt idx="22989">
                  <c:v>-0.72280994999999992</c:v>
                </c:pt>
                <c:pt idx="22990">
                  <c:v>-0.72280994999999992</c:v>
                </c:pt>
                <c:pt idx="22991">
                  <c:v>-0.72280994999999992</c:v>
                </c:pt>
                <c:pt idx="22992">
                  <c:v>-0.72280994999999992</c:v>
                </c:pt>
                <c:pt idx="22993">
                  <c:v>-0.72280994999999992</c:v>
                </c:pt>
                <c:pt idx="22994">
                  <c:v>-0.71973416000000001</c:v>
                </c:pt>
                <c:pt idx="22995">
                  <c:v>-0.71973416000000001</c:v>
                </c:pt>
                <c:pt idx="22996">
                  <c:v>-0.71973416000000001</c:v>
                </c:pt>
                <c:pt idx="22997">
                  <c:v>-0.71973416000000001</c:v>
                </c:pt>
                <c:pt idx="22998">
                  <c:v>-0.71973416000000001</c:v>
                </c:pt>
                <c:pt idx="22999">
                  <c:v>-0.71973416000000001</c:v>
                </c:pt>
                <c:pt idx="23000">
                  <c:v>-0.71665837999999993</c:v>
                </c:pt>
                <c:pt idx="23001">
                  <c:v>-0.71665837999999993</c:v>
                </c:pt>
                <c:pt idx="23002">
                  <c:v>-0.71665837999999993</c:v>
                </c:pt>
                <c:pt idx="23003">
                  <c:v>-0.71665837999999993</c:v>
                </c:pt>
                <c:pt idx="23004">
                  <c:v>-0.71665837999999993</c:v>
                </c:pt>
                <c:pt idx="23005">
                  <c:v>-0.71665837999999993</c:v>
                </c:pt>
                <c:pt idx="23006">
                  <c:v>-0.71665837999999993</c:v>
                </c:pt>
                <c:pt idx="23007">
                  <c:v>-0.71358259000000002</c:v>
                </c:pt>
                <c:pt idx="23008">
                  <c:v>-0.71050679999999999</c:v>
                </c:pt>
                <c:pt idx="23009">
                  <c:v>-0.71050679999999999</c:v>
                </c:pt>
                <c:pt idx="23010">
                  <c:v>-0.70743100999999997</c:v>
                </c:pt>
                <c:pt idx="23011">
                  <c:v>-0.70743100999999997</c:v>
                </c:pt>
                <c:pt idx="23012">
                  <c:v>-0.70743100999999997</c:v>
                </c:pt>
                <c:pt idx="23013">
                  <c:v>-0.70743100999999997</c:v>
                </c:pt>
                <c:pt idx="23014">
                  <c:v>-0.70743100999999997</c:v>
                </c:pt>
                <c:pt idx="23015">
                  <c:v>-0.70743100999999997</c:v>
                </c:pt>
                <c:pt idx="23016">
                  <c:v>-0.70743100999999997</c:v>
                </c:pt>
                <c:pt idx="23017">
                  <c:v>-0.70743100999999997</c:v>
                </c:pt>
                <c:pt idx="23018">
                  <c:v>-0.70743100999999997</c:v>
                </c:pt>
                <c:pt idx="23019">
                  <c:v>-0.70435523</c:v>
                </c:pt>
                <c:pt idx="23020">
                  <c:v>-0.70435523</c:v>
                </c:pt>
                <c:pt idx="23021">
                  <c:v>-0.70127943999999998</c:v>
                </c:pt>
                <c:pt idx="23022">
                  <c:v>-0.70127943999999998</c:v>
                </c:pt>
                <c:pt idx="23023">
                  <c:v>-0.70127943999999998</c:v>
                </c:pt>
                <c:pt idx="23024">
                  <c:v>-0.70127943999999998</c:v>
                </c:pt>
                <c:pt idx="23025">
                  <c:v>-0.70127943999999998</c:v>
                </c:pt>
                <c:pt idx="23026">
                  <c:v>-0.69820364999999995</c:v>
                </c:pt>
                <c:pt idx="23027">
                  <c:v>-0.69820364999999995</c:v>
                </c:pt>
                <c:pt idx="23028">
                  <c:v>-0.69820364999999995</c:v>
                </c:pt>
                <c:pt idx="23029">
                  <c:v>-0.69820364999999995</c:v>
                </c:pt>
                <c:pt idx="23030">
                  <c:v>-0.69512785999999993</c:v>
                </c:pt>
                <c:pt idx="23031">
                  <c:v>-0.69512785999999993</c:v>
                </c:pt>
                <c:pt idx="23032">
                  <c:v>-0.69512785999999993</c:v>
                </c:pt>
                <c:pt idx="23033">
                  <c:v>-0.69205207999999996</c:v>
                </c:pt>
                <c:pt idx="23034">
                  <c:v>-0.68897628999999994</c:v>
                </c:pt>
                <c:pt idx="23035">
                  <c:v>-0.68897628999999994</c:v>
                </c:pt>
                <c:pt idx="23036">
                  <c:v>-0.68897628999999994</c:v>
                </c:pt>
                <c:pt idx="23037">
                  <c:v>-0.68897628999999994</c:v>
                </c:pt>
                <c:pt idx="23038">
                  <c:v>-0.68590049999999991</c:v>
                </c:pt>
                <c:pt idx="23039">
                  <c:v>-0.68590049999999991</c:v>
                </c:pt>
                <c:pt idx="23040">
                  <c:v>-0.68590049999999991</c:v>
                </c:pt>
                <c:pt idx="23041">
                  <c:v>-0.68590049999999991</c:v>
                </c:pt>
                <c:pt idx="23042">
                  <c:v>-0.68590049999999991</c:v>
                </c:pt>
                <c:pt idx="23043">
                  <c:v>-0.68590049999999991</c:v>
                </c:pt>
                <c:pt idx="23044">
                  <c:v>-0.68590049999999991</c:v>
                </c:pt>
                <c:pt idx="23045">
                  <c:v>-0.68590049999999991</c:v>
                </c:pt>
                <c:pt idx="23046">
                  <c:v>-0.68282471</c:v>
                </c:pt>
                <c:pt idx="23047">
                  <c:v>-0.67974892999999992</c:v>
                </c:pt>
                <c:pt idx="23048">
                  <c:v>-0.67974892999999992</c:v>
                </c:pt>
                <c:pt idx="23049">
                  <c:v>-0.67974892999999992</c:v>
                </c:pt>
                <c:pt idx="23050">
                  <c:v>-0.67974892999999992</c:v>
                </c:pt>
                <c:pt idx="23051">
                  <c:v>-0.67974892999999992</c:v>
                </c:pt>
                <c:pt idx="23052">
                  <c:v>-0.67667314000000001</c:v>
                </c:pt>
                <c:pt idx="23053">
                  <c:v>-0.67667314000000001</c:v>
                </c:pt>
                <c:pt idx="23054">
                  <c:v>-0.67667314000000001</c:v>
                </c:pt>
                <c:pt idx="23055">
                  <c:v>-0.67359734999999998</c:v>
                </c:pt>
                <c:pt idx="23056">
                  <c:v>-0.67052157000000001</c:v>
                </c:pt>
                <c:pt idx="23057">
                  <c:v>-0.67052157000000001</c:v>
                </c:pt>
                <c:pt idx="23058">
                  <c:v>-0.66744577999999999</c:v>
                </c:pt>
                <c:pt idx="23059">
                  <c:v>-0.66744577999999999</c:v>
                </c:pt>
                <c:pt idx="23060">
                  <c:v>-0.66436998999999997</c:v>
                </c:pt>
                <c:pt idx="23061">
                  <c:v>-0.66129419999999994</c:v>
                </c:pt>
                <c:pt idx="23062">
                  <c:v>-0.66129419999999994</c:v>
                </c:pt>
                <c:pt idx="23063">
                  <c:v>-0.66129419999999994</c:v>
                </c:pt>
                <c:pt idx="23064">
                  <c:v>-0.65821840999999992</c:v>
                </c:pt>
                <c:pt idx="23065">
                  <c:v>-0.65821840999999992</c:v>
                </c:pt>
                <c:pt idx="23066">
                  <c:v>-0.65821840999999992</c:v>
                </c:pt>
                <c:pt idx="23067">
                  <c:v>-0.65821840999999992</c:v>
                </c:pt>
                <c:pt idx="23068">
                  <c:v>-0.65821840999999992</c:v>
                </c:pt>
                <c:pt idx="23069">
                  <c:v>-0.65514262999999995</c:v>
                </c:pt>
                <c:pt idx="23070">
                  <c:v>-0.65514262999999995</c:v>
                </c:pt>
                <c:pt idx="23071">
                  <c:v>-0.64899105999999995</c:v>
                </c:pt>
                <c:pt idx="23072">
                  <c:v>-0.64591525999999999</c:v>
                </c:pt>
                <c:pt idx="23073">
                  <c:v>-0.64591525999999999</c:v>
                </c:pt>
                <c:pt idx="23074">
                  <c:v>-0.64591525999999999</c:v>
                </c:pt>
                <c:pt idx="23075">
                  <c:v>-0.64591525999999999</c:v>
                </c:pt>
                <c:pt idx="23076">
                  <c:v>-0.64591525999999999</c:v>
                </c:pt>
                <c:pt idx="23077">
                  <c:v>-0.64591525999999999</c:v>
                </c:pt>
                <c:pt idx="23078">
                  <c:v>-0.64591525999999999</c:v>
                </c:pt>
                <c:pt idx="23079">
                  <c:v>-0.64591525999999999</c:v>
                </c:pt>
                <c:pt idx="23080">
                  <c:v>-0.64591525999999999</c:v>
                </c:pt>
                <c:pt idx="23081">
                  <c:v>-0.64591525999999999</c:v>
                </c:pt>
                <c:pt idx="23082">
                  <c:v>-0.64283947999999991</c:v>
                </c:pt>
                <c:pt idx="23083">
                  <c:v>-0.64283947999999991</c:v>
                </c:pt>
                <c:pt idx="23084">
                  <c:v>-0.63976369</c:v>
                </c:pt>
                <c:pt idx="23085">
                  <c:v>-0.63976369</c:v>
                </c:pt>
                <c:pt idx="23086">
                  <c:v>-0.63976369</c:v>
                </c:pt>
                <c:pt idx="23087">
                  <c:v>-0.63976369</c:v>
                </c:pt>
                <c:pt idx="23088">
                  <c:v>-0.64283947999999991</c:v>
                </c:pt>
                <c:pt idx="23089">
                  <c:v>-0.64283947999999991</c:v>
                </c:pt>
                <c:pt idx="23090">
                  <c:v>-0.64283947999999991</c:v>
                </c:pt>
                <c:pt idx="23091">
                  <c:v>-0.64283947999999991</c:v>
                </c:pt>
                <c:pt idx="23092">
                  <c:v>-0.64283947999999991</c:v>
                </c:pt>
                <c:pt idx="23093">
                  <c:v>-0.64283947999999991</c:v>
                </c:pt>
                <c:pt idx="23094">
                  <c:v>-0.63976369</c:v>
                </c:pt>
                <c:pt idx="23095">
                  <c:v>-0.63976369</c:v>
                </c:pt>
                <c:pt idx="23096">
                  <c:v>-0.63976369</c:v>
                </c:pt>
                <c:pt idx="23097">
                  <c:v>-0.63976369</c:v>
                </c:pt>
                <c:pt idx="23098">
                  <c:v>-0.63668791000000002</c:v>
                </c:pt>
                <c:pt idx="23099">
                  <c:v>-0.63668791000000002</c:v>
                </c:pt>
                <c:pt idx="23100">
                  <c:v>-0.63668791000000002</c:v>
                </c:pt>
                <c:pt idx="23101">
                  <c:v>-0.63668791000000002</c:v>
                </c:pt>
                <c:pt idx="23102">
                  <c:v>-0.63668791000000002</c:v>
                </c:pt>
                <c:pt idx="23103">
                  <c:v>-0.63668791000000002</c:v>
                </c:pt>
                <c:pt idx="23104">
                  <c:v>-0.63668791000000002</c:v>
                </c:pt>
                <c:pt idx="23105">
                  <c:v>-0.63668791000000002</c:v>
                </c:pt>
                <c:pt idx="23106">
                  <c:v>-0.63668791000000002</c:v>
                </c:pt>
                <c:pt idx="23107">
                  <c:v>-0.63668791000000002</c:v>
                </c:pt>
                <c:pt idx="23108">
                  <c:v>-0.63668791000000002</c:v>
                </c:pt>
                <c:pt idx="23109">
                  <c:v>-0.63361210000000001</c:v>
                </c:pt>
                <c:pt idx="23110">
                  <c:v>-0.63053629999999994</c:v>
                </c:pt>
                <c:pt idx="23111">
                  <c:v>-0.62746049999999998</c:v>
                </c:pt>
                <c:pt idx="23112">
                  <c:v>-0.62438479999999996</c:v>
                </c:pt>
                <c:pt idx="23113">
                  <c:v>-0.621309</c:v>
                </c:pt>
                <c:pt idx="23114">
                  <c:v>-0.621309</c:v>
                </c:pt>
                <c:pt idx="23115">
                  <c:v>-0.621309</c:v>
                </c:pt>
                <c:pt idx="23116">
                  <c:v>-0.621309</c:v>
                </c:pt>
                <c:pt idx="23117">
                  <c:v>-0.621309</c:v>
                </c:pt>
                <c:pt idx="23118">
                  <c:v>-0.621309</c:v>
                </c:pt>
                <c:pt idx="23119">
                  <c:v>-0.621309</c:v>
                </c:pt>
                <c:pt idx="23120">
                  <c:v>-0.621309</c:v>
                </c:pt>
                <c:pt idx="23121">
                  <c:v>-0.61823319999999993</c:v>
                </c:pt>
                <c:pt idx="23122">
                  <c:v>-0.61823319999999993</c:v>
                </c:pt>
                <c:pt idx="23123">
                  <c:v>-0.61823319999999993</c:v>
                </c:pt>
                <c:pt idx="23124">
                  <c:v>-0.61515739999999997</c:v>
                </c:pt>
                <c:pt idx="23125">
                  <c:v>-0.61515739999999997</c:v>
                </c:pt>
                <c:pt idx="23126">
                  <c:v>-0.61515739999999997</c:v>
                </c:pt>
                <c:pt idx="23127">
                  <c:v>-0.6120816</c:v>
                </c:pt>
                <c:pt idx="23128">
                  <c:v>-0.60900579999999993</c:v>
                </c:pt>
                <c:pt idx="23129">
                  <c:v>-0.60900579999999993</c:v>
                </c:pt>
                <c:pt idx="23130">
                  <c:v>-0.61515739999999997</c:v>
                </c:pt>
                <c:pt idx="23131">
                  <c:v>-0.61515739999999997</c:v>
                </c:pt>
                <c:pt idx="23132">
                  <c:v>-0.6120816</c:v>
                </c:pt>
                <c:pt idx="23133">
                  <c:v>-0.6120816</c:v>
                </c:pt>
                <c:pt idx="23134">
                  <c:v>-0.6120816</c:v>
                </c:pt>
                <c:pt idx="23135">
                  <c:v>-0.60900579999999993</c:v>
                </c:pt>
                <c:pt idx="23136">
                  <c:v>-0.60592999999999997</c:v>
                </c:pt>
                <c:pt idx="23137">
                  <c:v>-0.6028541999999999</c:v>
                </c:pt>
                <c:pt idx="23138">
                  <c:v>-0.59977849999999999</c:v>
                </c:pt>
                <c:pt idx="23139">
                  <c:v>-0.59977849999999999</c:v>
                </c:pt>
                <c:pt idx="23140">
                  <c:v>-0.59670270000000003</c:v>
                </c:pt>
                <c:pt idx="23141">
                  <c:v>-0.59670270000000003</c:v>
                </c:pt>
                <c:pt idx="23142">
                  <c:v>-0.59670270000000003</c:v>
                </c:pt>
                <c:pt idx="23143">
                  <c:v>-0.59670270000000003</c:v>
                </c:pt>
                <c:pt idx="23144">
                  <c:v>-0.59670270000000003</c:v>
                </c:pt>
                <c:pt idx="23145">
                  <c:v>-0.59670270000000003</c:v>
                </c:pt>
                <c:pt idx="23146">
                  <c:v>-0.59670270000000003</c:v>
                </c:pt>
                <c:pt idx="23147">
                  <c:v>-0.59362689999999996</c:v>
                </c:pt>
                <c:pt idx="23148">
                  <c:v>-0.5905511</c:v>
                </c:pt>
                <c:pt idx="23149">
                  <c:v>-0.5905511</c:v>
                </c:pt>
                <c:pt idx="23150">
                  <c:v>-0.58747529999999992</c:v>
                </c:pt>
                <c:pt idx="23151">
                  <c:v>-0.58439949999999996</c:v>
                </c:pt>
                <c:pt idx="23152">
                  <c:v>-0.5813237</c:v>
                </c:pt>
                <c:pt idx="23153">
                  <c:v>-0.5813237</c:v>
                </c:pt>
                <c:pt idx="23154">
                  <c:v>-0.58439949999999996</c:v>
                </c:pt>
                <c:pt idx="23155">
                  <c:v>-0.58439949999999996</c:v>
                </c:pt>
                <c:pt idx="23156">
                  <c:v>-0.58439949999999996</c:v>
                </c:pt>
                <c:pt idx="23157">
                  <c:v>-0.58439949999999996</c:v>
                </c:pt>
                <c:pt idx="23158">
                  <c:v>-0.58439949999999996</c:v>
                </c:pt>
                <c:pt idx="23159">
                  <c:v>-0.58439949999999996</c:v>
                </c:pt>
                <c:pt idx="23160">
                  <c:v>-0.5813237</c:v>
                </c:pt>
                <c:pt idx="23161">
                  <c:v>-0.57824789999999993</c:v>
                </c:pt>
                <c:pt idx="23162">
                  <c:v>-0.57517219999999991</c:v>
                </c:pt>
                <c:pt idx="23163">
                  <c:v>-0.57209639999999995</c:v>
                </c:pt>
                <c:pt idx="23164">
                  <c:v>-0.56902059999999999</c:v>
                </c:pt>
                <c:pt idx="23165">
                  <c:v>-0.56594480000000003</c:v>
                </c:pt>
                <c:pt idx="23166">
                  <c:v>-0.56286899999999995</c:v>
                </c:pt>
                <c:pt idx="23167">
                  <c:v>-0.56286899999999995</c:v>
                </c:pt>
                <c:pt idx="23168">
                  <c:v>-0.56286899999999995</c:v>
                </c:pt>
                <c:pt idx="23169">
                  <c:v>-0.56286899999999995</c:v>
                </c:pt>
                <c:pt idx="23170">
                  <c:v>-0.56286899999999995</c:v>
                </c:pt>
                <c:pt idx="23171">
                  <c:v>-0.56286899999999995</c:v>
                </c:pt>
                <c:pt idx="23172">
                  <c:v>-0.56286899999999995</c:v>
                </c:pt>
                <c:pt idx="23173">
                  <c:v>-0.55979319999999999</c:v>
                </c:pt>
                <c:pt idx="23174">
                  <c:v>-0.55671739999999992</c:v>
                </c:pt>
                <c:pt idx="23175">
                  <c:v>-0.55364159999999996</c:v>
                </c:pt>
                <c:pt idx="23176">
                  <c:v>-0.55364159999999996</c:v>
                </c:pt>
                <c:pt idx="23177">
                  <c:v>-0.55056589999999994</c:v>
                </c:pt>
                <c:pt idx="23178">
                  <c:v>-0.54749009999999998</c:v>
                </c:pt>
                <c:pt idx="23179">
                  <c:v>-0.54441429999999991</c:v>
                </c:pt>
                <c:pt idx="23180">
                  <c:v>-0.54441429999999991</c:v>
                </c:pt>
                <c:pt idx="23181">
                  <c:v>-0.54441429999999991</c:v>
                </c:pt>
                <c:pt idx="23182">
                  <c:v>-0.54441429999999991</c:v>
                </c:pt>
                <c:pt idx="23183">
                  <c:v>-0.54441429999999991</c:v>
                </c:pt>
                <c:pt idx="23184">
                  <c:v>-0.54441429999999991</c:v>
                </c:pt>
                <c:pt idx="23185">
                  <c:v>-0.54441429999999991</c:v>
                </c:pt>
                <c:pt idx="23186">
                  <c:v>-0.54133849999999994</c:v>
                </c:pt>
                <c:pt idx="23187">
                  <c:v>-0.53826269999999998</c:v>
                </c:pt>
                <c:pt idx="23188">
                  <c:v>-0.53518690000000002</c:v>
                </c:pt>
                <c:pt idx="23189">
                  <c:v>-0.53211109999999995</c:v>
                </c:pt>
                <c:pt idx="23190">
                  <c:v>-0.52903529999999999</c:v>
                </c:pt>
                <c:pt idx="23191">
                  <c:v>-0.52595959999999997</c:v>
                </c:pt>
                <c:pt idx="23192">
                  <c:v>-0.52595959999999997</c:v>
                </c:pt>
                <c:pt idx="23193">
                  <c:v>-0.52595959999999997</c:v>
                </c:pt>
                <c:pt idx="23194">
                  <c:v>-0.52288380000000001</c:v>
                </c:pt>
                <c:pt idx="23195">
                  <c:v>-0.52288380000000001</c:v>
                </c:pt>
                <c:pt idx="23196">
                  <c:v>-0.52288380000000001</c:v>
                </c:pt>
                <c:pt idx="23197">
                  <c:v>-0.51980799999999994</c:v>
                </c:pt>
                <c:pt idx="23198">
                  <c:v>-0.51980799999999994</c:v>
                </c:pt>
                <c:pt idx="23199">
                  <c:v>-0.51673219999999997</c:v>
                </c:pt>
                <c:pt idx="23200">
                  <c:v>-0.51673219999999997</c:v>
                </c:pt>
                <c:pt idx="23201">
                  <c:v>-0.5136563999999999</c:v>
                </c:pt>
                <c:pt idx="23202">
                  <c:v>-0.51058059999999994</c:v>
                </c:pt>
                <c:pt idx="23203">
                  <c:v>-0.51058059999999994</c:v>
                </c:pt>
                <c:pt idx="23204">
                  <c:v>-0.51058059999999994</c:v>
                </c:pt>
                <c:pt idx="23205">
                  <c:v>-0.50750479999999998</c:v>
                </c:pt>
                <c:pt idx="23206">
                  <c:v>-0.5013533</c:v>
                </c:pt>
                <c:pt idx="23207">
                  <c:v>-0.49827749999999993</c:v>
                </c:pt>
                <c:pt idx="23208">
                  <c:v>-0.49827749999999993</c:v>
                </c:pt>
                <c:pt idx="23209">
                  <c:v>-0.49827749999999993</c:v>
                </c:pt>
                <c:pt idx="23210">
                  <c:v>-0.49827749999999993</c:v>
                </c:pt>
                <c:pt idx="23211">
                  <c:v>-0.49827749999999993</c:v>
                </c:pt>
                <c:pt idx="23212">
                  <c:v>-0.5013533</c:v>
                </c:pt>
                <c:pt idx="23213">
                  <c:v>-0.5013533</c:v>
                </c:pt>
                <c:pt idx="23214">
                  <c:v>-0.5013533</c:v>
                </c:pt>
                <c:pt idx="23215">
                  <c:v>-0.49827749999999993</c:v>
                </c:pt>
                <c:pt idx="23216">
                  <c:v>-0.49520169999999997</c:v>
                </c:pt>
                <c:pt idx="23217">
                  <c:v>-0.49520169999999997</c:v>
                </c:pt>
                <c:pt idx="23218">
                  <c:v>-0.49212590000000001</c:v>
                </c:pt>
                <c:pt idx="23219">
                  <c:v>-0.48905009999999993</c:v>
                </c:pt>
                <c:pt idx="23220">
                  <c:v>-0.48597429999999997</c:v>
                </c:pt>
                <c:pt idx="23221">
                  <c:v>-0.48597429999999997</c:v>
                </c:pt>
                <c:pt idx="23222">
                  <c:v>-0.48905009999999993</c:v>
                </c:pt>
                <c:pt idx="23223">
                  <c:v>-0.48597429999999997</c:v>
                </c:pt>
                <c:pt idx="23224">
                  <c:v>-0.48597429999999997</c:v>
                </c:pt>
                <c:pt idx="23225">
                  <c:v>-0.48597429999999997</c:v>
                </c:pt>
                <c:pt idx="23226">
                  <c:v>-0.48597429999999997</c:v>
                </c:pt>
                <c:pt idx="23227">
                  <c:v>-0.48289849999999995</c:v>
                </c:pt>
                <c:pt idx="23228">
                  <c:v>-0.48597429999999997</c:v>
                </c:pt>
                <c:pt idx="23229">
                  <c:v>-0.48289849999999995</c:v>
                </c:pt>
                <c:pt idx="23230">
                  <c:v>-0.47982269999999999</c:v>
                </c:pt>
                <c:pt idx="23231">
                  <c:v>-0.47674699999999998</c:v>
                </c:pt>
                <c:pt idx="23232">
                  <c:v>-0.47367119999999996</c:v>
                </c:pt>
                <c:pt idx="23233">
                  <c:v>-0.47367119999999996</c:v>
                </c:pt>
                <c:pt idx="23234">
                  <c:v>-0.47059539999999994</c:v>
                </c:pt>
                <c:pt idx="23235">
                  <c:v>-0.47059539999999994</c:v>
                </c:pt>
                <c:pt idx="23236">
                  <c:v>-0.46751959999999998</c:v>
                </c:pt>
                <c:pt idx="23237">
                  <c:v>-0.46444379999999996</c:v>
                </c:pt>
                <c:pt idx="23238">
                  <c:v>-0.46444379999999996</c:v>
                </c:pt>
                <c:pt idx="23239">
                  <c:v>-0.46444379999999996</c:v>
                </c:pt>
                <c:pt idx="23240">
                  <c:v>-0.46136799999999994</c:v>
                </c:pt>
                <c:pt idx="23241">
                  <c:v>-0.46136799999999994</c:v>
                </c:pt>
                <c:pt idx="23242">
                  <c:v>-0.45829229999999999</c:v>
                </c:pt>
                <c:pt idx="23243">
                  <c:v>-0.45521649999999997</c:v>
                </c:pt>
                <c:pt idx="23244">
                  <c:v>-0.45521649999999997</c:v>
                </c:pt>
                <c:pt idx="23245">
                  <c:v>-0.45521649999999997</c:v>
                </c:pt>
                <c:pt idx="23246">
                  <c:v>-0.45521649999999997</c:v>
                </c:pt>
                <c:pt idx="23247">
                  <c:v>-0.45214069999999995</c:v>
                </c:pt>
                <c:pt idx="23248">
                  <c:v>-0.44906489999999999</c:v>
                </c:pt>
                <c:pt idx="23249">
                  <c:v>-0.44598909999999997</c:v>
                </c:pt>
                <c:pt idx="23250">
                  <c:v>-0.44598909999999997</c:v>
                </c:pt>
                <c:pt idx="23251">
                  <c:v>-0.44598909999999997</c:v>
                </c:pt>
                <c:pt idx="23252">
                  <c:v>-0.44598909999999997</c:v>
                </c:pt>
                <c:pt idx="23253">
                  <c:v>-0.44598909999999997</c:v>
                </c:pt>
                <c:pt idx="23254">
                  <c:v>-0.44598909999999997</c:v>
                </c:pt>
                <c:pt idx="23255">
                  <c:v>-0.44598909999999997</c:v>
                </c:pt>
                <c:pt idx="23256">
                  <c:v>-0.44906489999999999</c:v>
                </c:pt>
                <c:pt idx="23257">
                  <c:v>-0.44906489999999999</c:v>
                </c:pt>
                <c:pt idx="23258">
                  <c:v>-0.44598909999999997</c:v>
                </c:pt>
                <c:pt idx="23259">
                  <c:v>-0.44291329999999995</c:v>
                </c:pt>
                <c:pt idx="23260">
                  <c:v>-0.43983749999999994</c:v>
                </c:pt>
                <c:pt idx="23261">
                  <c:v>-0.43983749999999994</c:v>
                </c:pt>
                <c:pt idx="23262">
                  <c:v>-0.43983749999999994</c:v>
                </c:pt>
                <c:pt idx="23263">
                  <c:v>-0.43676169999999997</c:v>
                </c:pt>
                <c:pt idx="23264">
                  <c:v>-0.43983749999999994</c:v>
                </c:pt>
                <c:pt idx="23265">
                  <c:v>-0.43983749999999994</c:v>
                </c:pt>
                <c:pt idx="23266">
                  <c:v>-0.43983749999999994</c:v>
                </c:pt>
                <c:pt idx="23267">
                  <c:v>-0.43983749999999994</c:v>
                </c:pt>
                <c:pt idx="23268">
                  <c:v>-0.43983749999999994</c:v>
                </c:pt>
                <c:pt idx="23269">
                  <c:v>-0.43676169999999997</c:v>
                </c:pt>
                <c:pt idx="23270">
                  <c:v>-0.43368589999999996</c:v>
                </c:pt>
                <c:pt idx="23271">
                  <c:v>-0.43061009999999994</c:v>
                </c:pt>
                <c:pt idx="23272">
                  <c:v>-0.42753439999999998</c:v>
                </c:pt>
                <c:pt idx="23273">
                  <c:v>-0.42753439999999998</c:v>
                </c:pt>
                <c:pt idx="23274">
                  <c:v>-0.42445859999999996</c:v>
                </c:pt>
                <c:pt idx="23275">
                  <c:v>-0.42753439999999998</c:v>
                </c:pt>
                <c:pt idx="23276">
                  <c:v>-0.42445859999999996</c:v>
                </c:pt>
                <c:pt idx="23277">
                  <c:v>-0.42753439999999998</c:v>
                </c:pt>
                <c:pt idx="23278">
                  <c:v>-0.42753439999999998</c:v>
                </c:pt>
                <c:pt idx="23279">
                  <c:v>-0.42753439999999998</c:v>
                </c:pt>
                <c:pt idx="23280">
                  <c:v>-0.42445859999999996</c:v>
                </c:pt>
                <c:pt idx="23281">
                  <c:v>-0.42445859999999996</c:v>
                </c:pt>
                <c:pt idx="23282">
                  <c:v>-0.42445859999999996</c:v>
                </c:pt>
                <c:pt idx="23283">
                  <c:v>-0.42445859999999996</c:v>
                </c:pt>
                <c:pt idx="23284">
                  <c:v>-0.42445859999999996</c:v>
                </c:pt>
                <c:pt idx="23285">
                  <c:v>-0.42445859999999996</c:v>
                </c:pt>
                <c:pt idx="23286">
                  <c:v>-0.42138279999999995</c:v>
                </c:pt>
                <c:pt idx="23287">
                  <c:v>-0.42138279999999995</c:v>
                </c:pt>
                <c:pt idx="23288">
                  <c:v>-0.42138279999999995</c:v>
                </c:pt>
                <c:pt idx="23289">
                  <c:v>-0.42138279999999995</c:v>
                </c:pt>
                <c:pt idx="23290">
                  <c:v>-0.42138279999999995</c:v>
                </c:pt>
                <c:pt idx="23291">
                  <c:v>-0.42138279999999995</c:v>
                </c:pt>
                <c:pt idx="23292">
                  <c:v>-0.42138279999999995</c:v>
                </c:pt>
                <c:pt idx="23293">
                  <c:v>-0.42138279999999995</c:v>
                </c:pt>
                <c:pt idx="23294">
                  <c:v>-0.42445859999999996</c:v>
                </c:pt>
                <c:pt idx="23295">
                  <c:v>-0.42445859999999996</c:v>
                </c:pt>
                <c:pt idx="23296">
                  <c:v>-0.42138279999999995</c:v>
                </c:pt>
                <c:pt idx="23297">
                  <c:v>-0.42138279999999995</c:v>
                </c:pt>
                <c:pt idx="23298">
                  <c:v>-0.41830699999999998</c:v>
                </c:pt>
                <c:pt idx="23299">
                  <c:v>-0.41523119999999997</c:v>
                </c:pt>
                <c:pt idx="23300">
                  <c:v>-0.41523119999999997</c:v>
                </c:pt>
                <c:pt idx="23301">
                  <c:v>-0.41523119999999997</c:v>
                </c:pt>
                <c:pt idx="23302">
                  <c:v>-0.41830699999999998</c:v>
                </c:pt>
                <c:pt idx="23303">
                  <c:v>-0.42138279999999995</c:v>
                </c:pt>
                <c:pt idx="23304">
                  <c:v>-0.42138279999999995</c:v>
                </c:pt>
                <c:pt idx="23305">
                  <c:v>-0.41830699999999998</c:v>
                </c:pt>
                <c:pt idx="23306">
                  <c:v>-0.41523119999999997</c:v>
                </c:pt>
                <c:pt idx="23307">
                  <c:v>-0.41523119999999997</c:v>
                </c:pt>
                <c:pt idx="23308">
                  <c:v>-0.41830699999999998</c:v>
                </c:pt>
                <c:pt idx="23309">
                  <c:v>-0.41523119999999997</c:v>
                </c:pt>
                <c:pt idx="23310">
                  <c:v>-0.41523119999999997</c:v>
                </c:pt>
                <c:pt idx="23311">
                  <c:v>-0.41215539999999995</c:v>
                </c:pt>
                <c:pt idx="23312">
                  <c:v>-0.41215539999999995</c:v>
                </c:pt>
                <c:pt idx="23313">
                  <c:v>-0.41215539999999995</c:v>
                </c:pt>
                <c:pt idx="23314">
                  <c:v>-0.41523119999999997</c:v>
                </c:pt>
                <c:pt idx="23315">
                  <c:v>-0.41215539999999995</c:v>
                </c:pt>
                <c:pt idx="23316">
                  <c:v>-0.40907969999999999</c:v>
                </c:pt>
                <c:pt idx="23317">
                  <c:v>-0.41215539999999995</c:v>
                </c:pt>
                <c:pt idx="23318">
                  <c:v>-0.40907969999999999</c:v>
                </c:pt>
                <c:pt idx="23319">
                  <c:v>-0.40907969999999999</c:v>
                </c:pt>
                <c:pt idx="23320">
                  <c:v>-0.40907969999999999</c:v>
                </c:pt>
                <c:pt idx="23321">
                  <c:v>-0.40600379999999997</c:v>
                </c:pt>
                <c:pt idx="23322">
                  <c:v>-0.40292809999999996</c:v>
                </c:pt>
                <c:pt idx="23323">
                  <c:v>-0.40292809999999996</c:v>
                </c:pt>
                <c:pt idx="23324">
                  <c:v>-0.40292809999999996</c:v>
                </c:pt>
                <c:pt idx="23325">
                  <c:v>-0.40292809999999996</c:v>
                </c:pt>
                <c:pt idx="23326">
                  <c:v>-0.40292809999999996</c:v>
                </c:pt>
                <c:pt idx="23327">
                  <c:v>-0.40292809999999996</c:v>
                </c:pt>
                <c:pt idx="23328">
                  <c:v>-0.40292809999999996</c:v>
                </c:pt>
                <c:pt idx="23329">
                  <c:v>-0.39985229999999994</c:v>
                </c:pt>
                <c:pt idx="23330">
                  <c:v>-0.39677649999999998</c:v>
                </c:pt>
                <c:pt idx="23331">
                  <c:v>-0.39677649999999998</c:v>
                </c:pt>
                <c:pt idx="23332">
                  <c:v>-0.39677649999999998</c:v>
                </c:pt>
                <c:pt idx="23333">
                  <c:v>-0.39677649999999998</c:v>
                </c:pt>
                <c:pt idx="23334">
                  <c:v>-0.39370069999999996</c:v>
                </c:pt>
                <c:pt idx="23335">
                  <c:v>-0.39370069999999996</c:v>
                </c:pt>
                <c:pt idx="23336">
                  <c:v>-0.39062489999999994</c:v>
                </c:pt>
                <c:pt idx="23337">
                  <c:v>-0.39062489999999994</c:v>
                </c:pt>
                <c:pt idx="23338">
                  <c:v>-0.39062489999999994</c:v>
                </c:pt>
                <c:pt idx="23339">
                  <c:v>-0.39062489999999994</c:v>
                </c:pt>
                <c:pt idx="23340">
                  <c:v>-0.39370069999999996</c:v>
                </c:pt>
                <c:pt idx="23341">
                  <c:v>-0.39370069999999996</c:v>
                </c:pt>
                <c:pt idx="23342">
                  <c:v>-0.39062489999999994</c:v>
                </c:pt>
                <c:pt idx="23343">
                  <c:v>-0.38754909999999998</c:v>
                </c:pt>
                <c:pt idx="23344">
                  <c:v>-0.38447329999999996</c:v>
                </c:pt>
                <c:pt idx="23345">
                  <c:v>-0.38447329999999996</c:v>
                </c:pt>
                <c:pt idx="23346">
                  <c:v>-0.38139749999999994</c:v>
                </c:pt>
                <c:pt idx="23347">
                  <c:v>-0.37832179999999999</c:v>
                </c:pt>
                <c:pt idx="23348">
                  <c:v>-0.37524599999999997</c:v>
                </c:pt>
                <c:pt idx="23349">
                  <c:v>-0.37524599999999997</c:v>
                </c:pt>
                <c:pt idx="23350">
                  <c:v>-0.37524599999999997</c:v>
                </c:pt>
                <c:pt idx="23351">
                  <c:v>-0.37524599999999997</c:v>
                </c:pt>
                <c:pt idx="23352">
                  <c:v>-0.37524599999999997</c:v>
                </c:pt>
                <c:pt idx="23353">
                  <c:v>-0.37217019999999995</c:v>
                </c:pt>
                <c:pt idx="23354">
                  <c:v>-0.37524599999999997</c:v>
                </c:pt>
                <c:pt idx="23355">
                  <c:v>-0.37524599999999997</c:v>
                </c:pt>
                <c:pt idx="23356">
                  <c:v>-0.37217019999999995</c:v>
                </c:pt>
                <c:pt idx="23357">
                  <c:v>-0.37217019999999995</c:v>
                </c:pt>
                <c:pt idx="23358">
                  <c:v>-0.36909439999999999</c:v>
                </c:pt>
                <c:pt idx="23359">
                  <c:v>-0.36909439999999999</c:v>
                </c:pt>
                <c:pt idx="23360">
                  <c:v>-0.36909439999999999</c:v>
                </c:pt>
                <c:pt idx="23361">
                  <c:v>-0.36909439999999999</c:v>
                </c:pt>
                <c:pt idx="23362">
                  <c:v>-0.36909439999999999</c:v>
                </c:pt>
                <c:pt idx="23363">
                  <c:v>-0.36909439999999999</c:v>
                </c:pt>
                <c:pt idx="23364">
                  <c:v>-0.36601859999999997</c:v>
                </c:pt>
                <c:pt idx="23365">
                  <c:v>-0.36909439999999999</c:v>
                </c:pt>
                <c:pt idx="23366">
                  <c:v>-0.37217019999999995</c:v>
                </c:pt>
                <c:pt idx="23367">
                  <c:v>-0.37524599999999997</c:v>
                </c:pt>
                <c:pt idx="23368">
                  <c:v>-0.37524599999999997</c:v>
                </c:pt>
                <c:pt idx="23369">
                  <c:v>-0.37524599999999997</c:v>
                </c:pt>
                <c:pt idx="23370">
                  <c:v>-0.37217019999999995</c:v>
                </c:pt>
                <c:pt idx="23371">
                  <c:v>-0.37217019999999995</c:v>
                </c:pt>
                <c:pt idx="23372">
                  <c:v>-0.36909439999999999</c:v>
                </c:pt>
                <c:pt idx="23373">
                  <c:v>-0.36909439999999999</c:v>
                </c:pt>
                <c:pt idx="23374">
                  <c:v>-0.36909439999999999</c:v>
                </c:pt>
                <c:pt idx="23375">
                  <c:v>-0.36601859999999997</c:v>
                </c:pt>
                <c:pt idx="23376">
                  <c:v>-0.36294279999999995</c:v>
                </c:pt>
                <c:pt idx="23377">
                  <c:v>-0.36601859999999997</c:v>
                </c:pt>
                <c:pt idx="23378">
                  <c:v>-0.36601859999999997</c:v>
                </c:pt>
                <c:pt idx="23379">
                  <c:v>-0.36601859999999997</c:v>
                </c:pt>
                <c:pt idx="23380">
                  <c:v>-0.36909439999999999</c:v>
                </c:pt>
                <c:pt idx="23381">
                  <c:v>-0.36909439999999999</c:v>
                </c:pt>
                <c:pt idx="23382">
                  <c:v>-0.36601859999999997</c:v>
                </c:pt>
                <c:pt idx="23383">
                  <c:v>-0.36601859999999997</c:v>
                </c:pt>
                <c:pt idx="23384">
                  <c:v>-0.36601859999999997</c:v>
                </c:pt>
                <c:pt idx="23385">
                  <c:v>-0.36294279999999995</c:v>
                </c:pt>
                <c:pt idx="23386">
                  <c:v>-0.35986709999999994</c:v>
                </c:pt>
                <c:pt idx="23387">
                  <c:v>-0.35986709999999994</c:v>
                </c:pt>
                <c:pt idx="23388">
                  <c:v>-0.35986709999999994</c:v>
                </c:pt>
                <c:pt idx="23389">
                  <c:v>-0.35986709999999994</c:v>
                </c:pt>
                <c:pt idx="23390">
                  <c:v>-0.35986709999999994</c:v>
                </c:pt>
                <c:pt idx="23391">
                  <c:v>-0.35986709999999994</c:v>
                </c:pt>
                <c:pt idx="23392">
                  <c:v>-0.36294279999999995</c:v>
                </c:pt>
                <c:pt idx="23393">
                  <c:v>-0.36601859999999997</c:v>
                </c:pt>
                <c:pt idx="23394">
                  <c:v>-0.36909439999999999</c:v>
                </c:pt>
                <c:pt idx="23395">
                  <c:v>-0.36909439999999999</c:v>
                </c:pt>
                <c:pt idx="23396">
                  <c:v>-0.36909439999999999</c:v>
                </c:pt>
                <c:pt idx="23397">
                  <c:v>-0.36601859999999997</c:v>
                </c:pt>
                <c:pt idx="23398">
                  <c:v>-0.36601859999999997</c:v>
                </c:pt>
                <c:pt idx="23399">
                  <c:v>-0.36294279999999995</c:v>
                </c:pt>
                <c:pt idx="23400">
                  <c:v>-0.36294279999999995</c:v>
                </c:pt>
                <c:pt idx="23401">
                  <c:v>-0.35986709999999994</c:v>
                </c:pt>
                <c:pt idx="23402">
                  <c:v>-0.35986709999999994</c:v>
                </c:pt>
                <c:pt idx="23403">
                  <c:v>-0.36294279999999995</c:v>
                </c:pt>
                <c:pt idx="23404">
                  <c:v>-0.36294279999999995</c:v>
                </c:pt>
                <c:pt idx="23405">
                  <c:v>-0.35986709999999994</c:v>
                </c:pt>
                <c:pt idx="23406">
                  <c:v>-0.36294279999999995</c:v>
                </c:pt>
                <c:pt idx="23407">
                  <c:v>-0.36601859999999997</c:v>
                </c:pt>
                <c:pt idx="23408">
                  <c:v>-0.36909439999999999</c:v>
                </c:pt>
                <c:pt idx="23409">
                  <c:v>-0.36909439999999999</c:v>
                </c:pt>
                <c:pt idx="23410">
                  <c:v>-0.36909439999999999</c:v>
                </c:pt>
                <c:pt idx="23411">
                  <c:v>-0.36909439999999999</c:v>
                </c:pt>
                <c:pt idx="23412">
                  <c:v>-0.36909439999999999</c:v>
                </c:pt>
                <c:pt idx="23413">
                  <c:v>-0.36909439999999999</c:v>
                </c:pt>
                <c:pt idx="23414">
                  <c:v>-0.36909439999999999</c:v>
                </c:pt>
                <c:pt idx="23415">
                  <c:v>-0.36909439999999999</c:v>
                </c:pt>
                <c:pt idx="23416">
                  <c:v>-0.37217019999999995</c:v>
                </c:pt>
                <c:pt idx="23417">
                  <c:v>-0.37217019999999995</c:v>
                </c:pt>
                <c:pt idx="23418">
                  <c:v>-0.37524599999999997</c:v>
                </c:pt>
                <c:pt idx="23419">
                  <c:v>-0.37524599999999997</c:v>
                </c:pt>
                <c:pt idx="23420">
                  <c:v>-0.37832179999999999</c:v>
                </c:pt>
                <c:pt idx="23421">
                  <c:v>-0.38139749999999994</c:v>
                </c:pt>
                <c:pt idx="23422">
                  <c:v>-0.38447329999999996</c:v>
                </c:pt>
                <c:pt idx="23423">
                  <c:v>-0.38447329999999996</c:v>
                </c:pt>
                <c:pt idx="23424">
                  <c:v>-0.38139749999999994</c:v>
                </c:pt>
                <c:pt idx="23425">
                  <c:v>-0.38139749999999994</c:v>
                </c:pt>
                <c:pt idx="23426">
                  <c:v>-0.38139749999999994</c:v>
                </c:pt>
                <c:pt idx="23427">
                  <c:v>-0.38139749999999994</c:v>
                </c:pt>
                <c:pt idx="23428">
                  <c:v>-0.37832179999999999</c:v>
                </c:pt>
                <c:pt idx="23429">
                  <c:v>-0.38139749999999994</c:v>
                </c:pt>
                <c:pt idx="23430">
                  <c:v>-0.38447329999999996</c:v>
                </c:pt>
                <c:pt idx="23431">
                  <c:v>-0.38754909999999998</c:v>
                </c:pt>
                <c:pt idx="23432">
                  <c:v>-0.38754909999999998</c:v>
                </c:pt>
                <c:pt idx="23433">
                  <c:v>-0.39062489999999994</c:v>
                </c:pt>
                <c:pt idx="23434">
                  <c:v>-0.39370069999999996</c:v>
                </c:pt>
                <c:pt idx="23435">
                  <c:v>-0.39677649999999998</c:v>
                </c:pt>
                <c:pt idx="23436">
                  <c:v>-0.39677649999999998</c:v>
                </c:pt>
                <c:pt idx="23437">
                  <c:v>-0.39677649999999998</c:v>
                </c:pt>
                <c:pt idx="23438">
                  <c:v>-0.39370069999999996</c:v>
                </c:pt>
                <c:pt idx="23439">
                  <c:v>-0.39370069999999996</c:v>
                </c:pt>
                <c:pt idx="23440">
                  <c:v>-0.39062489999999994</c:v>
                </c:pt>
                <c:pt idx="23441">
                  <c:v>-0.38754909999999998</c:v>
                </c:pt>
                <c:pt idx="23442">
                  <c:v>-0.38754909999999998</c:v>
                </c:pt>
                <c:pt idx="23443">
                  <c:v>-0.39062489999999994</c:v>
                </c:pt>
                <c:pt idx="23444">
                  <c:v>-0.39370069999999996</c:v>
                </c:pt>
                <c:pt idx="23445">
                  <c:v>-0.39370069999999996</c:v>
                </c:pt>
                <c:pt idx="23446">
                  <c:v>-0.39677649999999998</c:v>
                </c:pt>
                <c:pt idx="23447">
                  <c:v>-0.39985229999999994</c:v>
                </c:pt>
                <c:pt idx="23448">
                  <c:v>-0.39985229999999994</c:v>
                </c:pt>
                <c:pt idx="23449">
                  <c:v>-0.39985229999999994</c:v>
                </c:pt>
                <c:pt idx="23450">
                  <c:v>-0.40292809999999996</c:v>
                </c:pt>
                <c:pt idx="23451">
                  <c:v>-0.40292809999999996</c:v>
                </c:pt>
                <c:pt idx="23452">
                  <c:v>-0.39985229999999994</c:v>
                </c:pt>
                <c:pt idx="23453">
                  <c:v>-0.40292809999999996</c:v>
                </c:pt>
                <c:pt idx="23454">
                  <c:v>-0.39985229999999994</c:v>
                </c:pt>
                <c:pt idx="23455">
                  <c:v>-0.40292809999999996</c:v>
                </c:pt>
                <c:pt idx="23456">
                  <c:v>-0.39985229999999994</c:v>
                </c:pt>
                <c:pt idx="23457">
                  <c:v>-0.40292809999999996</c:v>
                </c:pt>
                <c:pt idx="23458">
                  <c:v>-0.40600379999999997</c:v>
                </c:pt>
                <c:pt idx="23459">
                  <c:v>-0.40600379999999997</c:v>
                </c:pt>
                <c:pt idx="23460">
                  <c:v>-0.40292809999999996</c:v>
                </c:pt>
                <c:pt idx="23461">
                  <c:v>-0.40600379999999997</c:v>
                </c:pt>
                <c:pt idx="23462">
                  <c:v>-0.40907969999999999</c:v>
                </c:pt>
                <c:pt idx="23463">
                  <c:v>-0.40907969999999999</c:v>
                </c:pt>
                <c:pt idx="23464">
                  <c:v>-0.40907969999999999</c:v>
                </c:pt>
                <c:pt idx="23465">
                  <c:v>-0.40907969999999999</c:v>
                </c:pt>
                <c:pt idx="23466">
                  <c:v>-0.41215539999999995</c:v>
                </c:pt>
                <c:pt idx="23467">
                  <c:v>-0.40907969999999999</c:v>
                </c:pt>
                <c:pt idx="23468">
                  <c:v>-0.40600379999999997</c:v>
                </c:pt>
                <c:pt idx="23469">
                  <c:v>-0.40600379999999997</c:v>
                </c:pt>
                <c:pt idx="23470">
                  <c:v>-0.40907969999999999</c:v>
                </c:pt>
                <c:pt idx="23471">
                  <c:v>-0.41215539999999995</c:v>
                </c:pt>
                <c:pt idx="23472">
                  <c:v>-0.41523119999999997</c:v>
                </c:pt>
                <c:pt idx="23473">
                  <c:v>-0.41215539999999995</c:v>
                </c:pt>
                <c:pt idx="23474">
                  <c:v>-0.41523119999999997</c:v>
                </c:pt>
                <c:pt idx="23475">
                  <c:v>-0.41830699999999998</c:v>
                </c:pt>
                <c:pt idx="23476">
                  <c:v>-0.42138279999999995</c:v>
                </c:pt>
                <c:pt idx="23477">
                  <c:v>-0.42138279999999995</c:v>
                </c:pt>
                <c:pt idx="23478">
                  <c:v>-0.42138279999999995</c:v>
                </c:pt>
                <c:pt idx="23479">
                  <c:v>-0.42138279999999995</c:v>
                </c:pt>
                <c:pt idx="23480">
                  <c:v>-0.42138279999999995</c:v>
                </c:pt>
                <c:pt idx="23481">
                  <c:v>-0.42138279999999995</c:v>
                </c:pt>
                <c:pt idx="23482">
                  <c:v>-0.42138279999999995</c:v>
                </c:pt>
                <c:pt idx="23483">
                  <c:v>-0.42445859999999996</c:v>
                </c:pt>
                <c:pt idx="23484">
                  <c:v>-0.42445859999999996</c:v>
                </c:pt>
                <c:pt idx="23485">
                  <c:v>-0.42753439999999998</c:v>
                </c:pt>
                <c:pt idx="23486">
                  <c:v>-0.43061009999999994</c:v>
                </c:pt>
                <c:pt idx="23487">
                  <c:v>-0.43061009999999994</c:v>
                </c:pt>
                <c:pt idx="23488">
                  <c:v>-0.43368589999999996</c:v>
                </c:pt>
                <c:pt idx="23489">
                  <c:v>-0.43061009999999994</c:v>
                </c:pt>
                <c:pt idx="23490">
                  <c:v>-0.43368589999999996</c:v>
                </c:pt>
                <c:pt idx="23491">
                  <c:v>-0.43368589999999996</c:v>
                </c:pt>
                <c:pt idx="23492">
                  <c:v>-0.43676169999999997</c:v>
                </c:pt>
                <c:pt idx="23493">
                  <c:v>-0.43983749999999994</c:v>
                </c:pt>
                <c:pt idx="23494">
                  <c:v>-0.43676169999999997</c:v>
                </c:pt>
                <c:pt idx="23495">
                  <c:v>-0.43676169999999997</c:v>
                </c:pt>
                <c:pt idx="23496">
                  <c:v>-0.43983749999999994</c:v>
                </c:pt>
                <c:pt idx="23497">
                  <c:v>-0.43983749999999994</c:v>
                </c:pt>
                <c:pt idx="23498">
                  <c:v>-0.43983749999999994</c:v>
                </c:pt>
                <c:pt idx="23499">
                  <c:v>-0.44291329999999995</c:v>
                </c:pt>
                <c:pt idx="23500">
                  <c:v>-0.44291329999999995</c:v>
                </c:pt>
                <c:pt idx="23501">
                  <c:v>-0.44291329999999995</c:v>
                </c:pt>
                <c:pt idx="23502">
                  <c:v>-0.44291329999999995</c:v>
                </c:pt>
                <c:pt idx="23503">
                  <c:v>-0.44598909999999997</c:v>
                </c:pt>
                <c:pt idx="23504">
                  <c:v>-0.44598909999999997</c:v>
                </c:pt>
                <c:pt idx="23505">
                  <c:v>-0.44906489999999999</c:v>
                </c:pt>
                <c:pt idx="23506">
                  <c:v>-0.44906489999999999</c:v>
                </c:pt>
                <c:pt idx="23507">
                  <c:v>-0.44906489999999999</c:v>
                </c:pt>
                <c:pt idx="23508">
                  <c:v>-0.44906489999999999</c:v>
                </c:pt>
                <c:pt idx="23509">
                  <c:v>-0.44598909999999997</c:v>
                </c:pt>
                <c:pt idx="23510">
                  <c:v>-0.44598909999999997</c:v>
                </c:pt>
                <c:pt idx="23511">
                  <c:v>-0.44598909999999997</c:v>
                </c:pt>
                <c:pt idx="23512">
                  <c:v>-0.44291329999999995</c:v>
                </c:pt>
                <c:pt idx="23513">
                  <c:v>-0.43983749999999994</c:v>
                </c:pt>
                <c:pt idx="23514">
                  <c:v>-0.43983749999999994</c:v>
                </c:pt>
                <c:pt idx="23515">
                  <c:v>-0.44291329999999995</c:v>
                </c:pt>
                <c:pt idx="23516">
                  <c:v>-0.44598909999999997</c:v>
                </c:pt>
                <c:pt idx="23517">
                  <c:v>-0.44291329999999995</c:v>
                </c:pt>
                <c:pt idx="23518">
                  <c:v>-0.44291329999999995</c:v>
                </c:pt>
                <c:pt idx="23519">
                  <c:v>-0.44598909999999997</c:v>
                </c:pt>
                <c:pt idx="23520">
                  <c:v>-0.44598909999999997</c:v>
                </c:pt>
                <c:pt idx="23521">
                  <c:v>-0.44291329999999995</c:v>
                </c:pt>
                <c:pt idx="23522">
                  <c:v>-0.44291329999999995</c:v>
                </c:pt>
                <c:pt idx="23523">
                  <c:v>-0.44291329999999995</c:v>
                </c:pt>
                <c:pt idx="23524">
                  <c:v>-0.44291329999999995</c:v>
                </c:pt>
                <c:pt idx="23525">
                  <c:v>-0.44598909999999997</c:v>
                </c:pt>
                <c:pt idx="23526">
                  <c:v>-0.44598909999999997</c:v>
                </c:pt>
                <c:pt idx="23527">
                  <c:v>-0.44906489999999999</c:v>
                </c:pt>
                <c:pt idx="23528">
                  <c:v>-0.45214069999999995</c:v>
                </c:pt>
                <c:pt idx="23529">
                  <c:v>-0.45214069999999995</c:v>
                </c:pt>
                <c:pt idx="23530">
                  <c:v>-0.45521649999999997</c:v>
                </c:pt>
                <c:pt idx="23531">
                  <c:v>-0.45521649999999997</c:v>
                </c:pt>
                <c:pt idx="23532">
                  <c:v>-0.45521649999999997</c:v>
                </c:pt>
                <c:pt idx="23533">
                  <c:v>-0.45521649999999997</c:v>
                </c:pt>
                <c:pt idx="23534">
                  <c:v>-0.45521649999999997</c:v>
                </c:pt>
                <c:pt idx="23535">
                  <c:v>-0.45214069999999995</c:v>
                </c:pt>
                <c:pt idx="23536">
                  <c:v>-0.45521649999999997</c:v>
                </c:pt>
                <c:pt idx="23537">
                  <c:v>-0.45521649999999997</c:v>
                </c:pt>
                <c:pt idx="23538">
                  <c:v>-0.45829229999999999</c:v>
                </c:pt>
                <c:pt idx="23539">
                  <c:v>-0.45829229999999999</c:v>
                </c:pt>
                <c:pt idx="23540">
                  <c:v>-0.45829229999999999</c:v>
                </c:pt>
                <c:pt idx="23541">
                  <c:v>-0.45521649999999997</c:v>
                </c:pt>
                <c:pt idx="23542">
                  <c:v>-0.45829229999999999</c:v>
                </c:pt>
                <c:pt idx="23543">
                  <c:v>-0.45521649999999997</c:v>
                </c:pt>
                <c:pt idx="23544">
                  <c:v>-0.45521649999999997</c:v>
                </c:pt>
                <c:pt idx="23545">
                  <c:v>-0.45521649999999997</c:v>
                </c:pt>
                <c:pt idx="23546">
                  <c:v>-0.45829229999999999</c:v>
                </c:pt>
                <c:pt idx="23547">
                  <c:v>-0.45829229999999999</c:v>
                </c:pt>
                <c:pt idx="23548">
                  <c:v>-0.45521649999999997</c:v>
                </c:pt>
                <c:pt idx="23549">
                  <c:v>-0.45521649999999997</c:v>
                </c:pt>
                <c:pt idx="23550">
                  <c:v>-0.45829229999999999</c:v>
                </c:pt>
                <c:pt idx="23551">
                  <c:v>-0.45829229999999999</c:v>
                </c:pt>
                <c:pt idx="23552">
                  <c:v>-0.45829229999999999</c:v>
                </c:pt>
                <c:pt idx="23553">
                  <c:v>-0.45521649999999997</c:v>
                </c:pt>
                <c:pt idx="23554">
                  <c:v>-0.45829229999999999</c:v>
                </c:pt>
                <c:pt idx="23555">
                  <c:v>-0.46136799999999994</c:v>
                </c:pt>
                <c:pt idx="23556">
                  <c:v>-0.46136799999999994</c:v>
                </c:pt>
                <c:pt idx="23557">
                  <c:v>-0.46136799999999994</c:v>
                </c:pt>
                <c:pt idx="23558">
                  <c:v>-0.45829229999999999</c:v>
                </c:pt>
                <c:pt idx="23559">
                  <c:v>-0.45521649999999997</c:v>
                </c:pt>
                <c:pt idx="23560">
                  <c:v>-0.45521649999999997</c:v>
                </c:pt>
                <c:pt idx="23561">
                  <c:v>-0.45521649999999997</c:v>
                </c:pt>
                <c:pt idx="23562">
                  <c:v>-0.45521649999999997</c:v>
                </c:pt>
                <c:pt idx="23563">
                  <c:v>-0.45521649999999997</c:v>
                </c:pt>
                <c:pt idx="23564">
                  <c:v>-0.45521649999999997</c:v>
                </c:pt>
                <c:pt idx="23565">
                  <c:v>-0.45829229999999999</c:v>
                </c:pt>
                <c:pt idx="23566">
                  <c:v>-0.45521649999999997</c:v>
                </c:pt>
                <c:pt idx="23567">
                  <c:v>-0.45829229999999999</c:v>
                </c:pt>
                <c:pt idx="23568">
                  <c:v>-0.46136799999999994</c:v>
                </c:pt>
                <c:pt idx="23569">
                  <c:v>-0.45829229999999999</c:v>
                </c:pt>
                <c:pt idx="23570">
                  <c:v>-0.45829229999999999</c:v>
                </c:pt>
                <c:pt idx="23571">
                  <c:v>-0.45829229999999999</c:v>
                </c:pt>
                <c:pt idx="23572">
                  <c:v>-0.46136799999999994</c:v>
                </c:pt>
                <c:pt idx="23573">
                  <c:v>-0.46136799999999994</c:v>
                </c:pt>
                <c:pt idx="23574">
                  <c:v>-0.46444379999999996</c:v>
                </c:pt>
                <c:pt idx="23575">
                  <c:v>-0.46444379999999996</c:v>
                </c:pt>
                <c:pt idx="23576">
                  <c:v>-0.46751959999999998</c:v>
                </c:pt>
                <c:pt idx="23577">
                  <c:v>-0.47059539999999994</c:v>
                </c:pt>
                <c:pt idx="23578">
                  <c:v>-0.47059539999999994</c:v>
                </c:pt>
                <c:pt idx="23579">
                  <c:v>-0.47059539999999994</c:v>
                </c:pt>
                <c:pt idx="23580">
                  <c:v>-0.47059539999999994</c:v>
                </c:pt>
                <c:pt idx="23581">
                  <c:v>-0.47367119999999996</c:v>
                </c:pt>
                <c:pt idx="23582">
                  <c:v>-0.47059539999999994</c:v>
                </c:pt>
                <c:pt idx="23583">
                  <c:v>-0.47367119999999996</c:v>
                </c:pt>
                <c:pt idx="23584">
                  <c:v>-0.47674699999999998</c:v>
                </c:pt>
                <c:pt idx="23585">
                  <c:v>-0.47982269999999999</c:v>
                </c:pt>
                <c:pt idx="23586">
                  <c:v>-0.48289849999999995</c:v>
                </c:pt>
                <c:pt idx="23587">
                  <c:v>-0.48289849999999995</c:v>
                </c:pt>
                <c:pt idx="23588">
                  <c:v>-0.48289849999999995</c:v>
                </c:pt>
                <c:pt idx="23589">
                  <c:v>-0.47982269999999999</c:v>
                </c:pt>
                <c:pt idx="23590">
                  <c:v>-0.48289849999999995</c:v>
                </c:pt>
                <c:pt idx="23591">
                  <c:v>-0.48289849999999995</c:v>
                </c:pt>
                <c:pt idx="23592">
                  <c:v>-0.48597429999999997</c:v>
                </c:pt>
                <c:pt idx="23593">
                  <c:v>-0.48597429999999997</c:v>
                </c:pt>
                <c:pt idx="23594">
                  <c:v>-0.48905009999999993</c:v>
                </c:pt>
                <c:pt idx="23595">
                  <c:v>-0.48905009999999993</c:v>
                </c:pt>
                <c:pt idx="23596">
                  <c:v>-0.48905009999999993</c:v>
                </c:pt>
                <c:pt idx="23597">
                  <c:v>-0.48597429999999997</c:v>
                </c:pt>
                <c:pt idx="23598">
                  <c:v>-0.48905009999999993</c:v>
                </c:pt>
                <c:pt idx="23599">
                  <c:v>-0.49212590000000001</c:v>
                </c:pt>
                <c:pt idx="23600">
                  <c:v>-0.49520169999999997</c:v>
                </c:pt>
                <c:pt idx="23601">
                  <c:v>-0.49520169999999997</c:v>
                </c:pt>
                <c:pt idx="23602">
                  <c:v>-0.49520169999999997</c:v>
                </c:pt>
                <c:pt idx="23603">
                  <c:v>-0.49827749999999993</c:v>
                </c:pt>
                <c:pt idx="23604">
                  <c:v>-0.5013533</c:v>
                </c:pt>
                <c:pt idx="23605">
                  <c:v>-0.5013533</c:v>
                </c:pt>
                <c:pt idx="23606">
                  <c:v>-0.50442900000000002</c:v>
                </c:pt>
                <c:pt idx="23607">
                  <c:v>-0.5013533</c:v>
                </c:pt>
                <c:pt idx="23608">
                  <c:v>-0.5013533</c:v>
                </c:pt>
                <c:pt idx="23609">
                  <c:v>-0.5013533</c:v>
                </c:pt>
                <c:pt idx="23610">
                  <c:v>-0.5013533</c:v>
                </c:pt>
                <c:pt idx="23611">
                  <c:v>-0.5013533</c:v>
                </c:pt>
                <c:pt idx="23612">
                  <c:v>-0.5013533</c:v>
                </c:pt>
                <c:pt idx="23613">
                  <c:v>-0.5013533</c:v>
                </c:pt>
                <c:pt idx="23614">
                  <c:v>-0.5013533</c:v>
                </c:pt>
                <c:pt idx="23615">
                  <c:v>-0.5013533</c:v>
                </c:pt>
                <c:pt idx="23616">
                  <c:v>-0.5013533</c:v>
                </c:pt>
                <c:pt idx="23617">
                  <c:v>-0.5013533</c:v>
                </c:pt>
                <c:pt idx="23618">
                  <c:v>-0.5013533</c:v>
                </c:pt>
                <c:pt idx="23619">
                  <c:v>-0.49827749999999993</c:v>
                </c:pt>
                <c:pt idx="23620">
                  <c:v>-0.5013533</c:v>
                </c:pt>
                <c:pt idx="23621">
                  <c:v>-0.5013533</c:v>
                </c:pt>
                <c:pt idx="23622">
                  <c:v>-0.49827749999999993</c:v>
                </c:pt>
                <c:pt idx="23623">
                  <c:v>-0.49827749999999993</c:v>
                </c:pt>
                <c:pt idx="23624">
                  <c:v>-0.49827749999999993</c:v>
                </c:pt>
                <c:pt idx="23625">
                  <c:v>-0.5013533</c:v>
                </c:pt>
                <c:pt idx="23626">
                  <c:v>-0.50442900000000002</c:v>
                </c:pt>
                <c:pt idx="23627">
                  <c:v>-0.5013533</c:v>
                </c:pt>
                <c:pt idx="23628">
                  <c:v>-0.50442900000000002</c:v>
                </c:pt>
                <c:pt idx="23629">
                  <c:v>-0.50442900000000002</c:v>
                </c:pt>
                <c:pt idx="23630">
                  <c:v>-0.50442900000000002</c:v>
                </c:pt>
                <c:pt idx="23631">
                  <c:v>-0.50442900000000002</c:v>
                </c:pt>
                <c:pt idx="23632">
                  <c:v>-0.50750479999999998</c:v>
                </c:pt>
                <c:pt idx="23633">
                  <c:v>-0.50750479999999998</c:v>
                </c:pt>
                <c:pt idx="23634">
                  <c:v>-0.50442900000000002</c:v>
                </c:pt>
                <c:pt idx="23635">
                  <c:v>-0.50750479999999998</c:v>
                </c:pt>
                <c:pt idx="23636">
                  <c:v>-0.50442900000000002</c:v>
                </c:pt>
                <c:pt idx="23637">
                  <c:v>-0.5013533</c:v>
                </c:pt>
                <c:pt idx="23638">
                  <c:v>-0.5013533</c:v>
                </c:pt>
                <c:pt idx="23639">
                  <c:v>-0.50442900000000002</c:v>
                </c:pt>
                <c:pt idx="23640">
                  <c:v>-0.50750479999999998</c:v>
                </c:pt>
                <c:pt idx="23641">
                  <c:v>-0.51058059999999994</c:v>
                </c:pt>
                <c:pt idx="23642">
                  <c:v>-0.51058059999999994</c:v>
                </c:pt>
                <c:pt idx="23643">
                  <c:v>-0.51058059999999994</c:v>
                </c:pt>
                <c:pt idx="23644">
                  <c:v>-0.5136563999999999</c:v>
                </c:pt>
                <c:pt idx="23645">
                  <c:v>-0.51058059999999994</c:v>
                </c:pt>
                <c:pt idx="23646">
                  <c:v>-0.50750479999999998</c:v>
                </c:pt>
                <c:pt idx="23647">
                  <c:v>-0.51058059999999994</c:v>
                </c:pt>
                <c:pt idx="23648">
                  <c:v>-0.50750479999999998</c:v>
                </c:pt>
                <c:pt idx="23649">
                  <c:v>-0.50442900000000002</c:v>
                </c:pt>
                <c:pt idx="23650">
                  <c:v>-0.50442900000000002</c:v>
                </c:pt>
                <c:pt idx="23651">
                  <c:v>-0.5013533</c:v>
                </c:pt>
                <c:pt idx="23652">
                  <c:v>-0.5013533</c:v>
                </c:pt>
                <c:pt idx="23653">
                  <c:v>-0.5013533</c:v>
                </c:pt>
                <c:pt idx="23654">
                  <c:v>-0.49827749999999993</c:v>
                </c:pt>
                <c:pt idx="23655">
                  <c:v>-0.5013533</c:v>
                </c:pt>
                <c:pt idx="23656">
                  <c:v>-0.5013533</c:v>
                </c:pt>
                <c:pt idx="23657">
                  <c:v>-0.5013533</c:v>
                </c:pt>
                <c:pt idx="23658">
                  <c:v>-0.5013533</c:v>
                </c:pt>
                <c:pt idx="23659">
                  <c:v>-0.5013533</c:v>
                </c:pt>
                <c:pt idx="23660">
                  <c:v>-0.50442900000000002</c:v>
                </c:pt>
                <c:pt idx="23661">
                  <c:v>-0.50750479999999998</c:v>
                </c:pt>
                <c:pt idx="23662">
                  <c:v>-0.50442900000000002</c:v>
                </c:pt>
                <c:pt idx="23663">
                  <c:v>-0.5013533</c:v>
                </c:pt>
                <c:pt idx="23664">
                  <c:v>-0.5013533</c:v>
                </c:pt>
                <c:pt idx="23665">
                  <c:v>-0.5013533</c:v>
                </c:pt>
                <c:pt idx="23666">
                  <c:v>-0.49827749999999993</c:v>
                </c:pt>
                <c:pt idx="23667">
                  <c:v>-0.49827749999999993</c:v>
                </c:pt>
                <c:pt idx="23668">
                  <c:v>-0.49827749999999993</c:v>
                </c:pt>
                <c:pt idx="23669">
                  <c:v>-0.49827749999999993</c:v>
                </c:pt>
                <c:pt idx="23670">
                  <c:v>-0.49827749999999993</c:v>
                </c:pt>
                <c:pt idx="23671">
                  <c:v>-0.49827749999999993</c:v>
                </c:pt>
                <c:pt idx="23672">
                  <c:v>-0.49520169999999997</c:v>
                </c:pt>
                <c:pt idx="23673">
                  <c:v>-0.49520169999999997</c:v>
                </c:pt>
                <c:pt idx="23674">
                  <c:v>-0.49520169999999997</c:v>
                </c:pt>
                <c:pt idx="23675">
                  <c:v>-0.49827749999999993</c:v>
                </c:pt>
                <c:pt idx="23676">
                  <c:v>-0.49827749999999993</c:v>
                </c:pt>
                <c:pt idx="23677">
                  <c:v>-0.49827749999999993</c:v>
                </c:pt>
                <c:pt idx="23678">
                  <c:v>-0.49827749999999993</c:v>
                </c:pt>
                <c:pt idx="23679">
                  <c:v>-0.49520169999999997</c:v>
                </c:pt>
                <c:pt idx="23680">
                  <c:v>-0.49520169999999997</c:v>
                </c:pt>
                <c:pt idx="23681">
                  <c:v>-0.49212590000000001</c:v>
                </c:pt>
                <c:pt idx="23682">
                  <c:v>-0.49212590000000001</c:v>
                </c:pt>
                <c:pt idx="23683">
                  <c:v>-0.49212590000000001</c:v>
                </c:pt>
                <c:pt idx="23684">
                  <c:v>-0.49212590000000001</c:v>
                </c:pt>
                <c:pt idx="23685">
                  <c:v>-0.48905009999999993</c:v>
                </c:pt>
                <c:pt idx="23686">
                  <c:v>-0.48905009999999993</c:v>
                </c:pt>
                <c:pt idx="23687">
                  <c:v>-0.48905009999999993</c:v>
                </c:pt>
                <c:pt idx="23688">
                  <c:v>-0.49212590000000001</c:v>
                </c:pt>
                <c:pt idx="23689">
                  <c:v>-0.48905009999999993</c:v>
                </c:pt>
                <c:pt idx="23690">
                  <c:v>-0.48905009999999993</c:v>
                </c:pt>
                <c:pt idx="23691">
                  <c:v>-0.48905009999999993</c:v>
                </c:pt>
                <c:pt idx="23692">
                  <c:v>-0.48905009999999993</c:v>
                </c:pt>
                <c:pt idx="23693">
                  <c:v>-0.48597429999999997</c:v>
                </c:pt>
                <c:pt idx="23694">
                  <c:v>-0.48597429999999997</c:v>
                </c:pt>
                <c:pt idx="23695">
                  <c:v>-0.48597429999999997</c:v>
                </c:pt>
                <c:pt idx="23696">
                  <c:v>-0.49212590000000001</c:v>
                </c:pt>
                <c:pt idx="23697">
                  <c:v>-0.49212590000000001</c:v>
                </c:pt>
                <c:pt idx="23698">
                  <c:v>-0.49212590000000001</c:v>
                </c:pt>
                <c:pt idx="23699">
                  <c:v>-0.48905009999999993</c:v>
                </c:pt>
                <c:pt idx="23700">
                  <c:v>-0.48905009999999993</c:v>
                </c:pt>
                <c:pt idx="23701">
                  <c:v>-0.49212590000000001</c:v>
                </c:pt>
                <c:pt idx="23702">
                  <c:v>-0.49212590000000001</c:v>
                </c:pt>
                <c:pt idx="23703">
                  <c:v>-0.48905009999999993</c:v>
                </c:pt>
                <c:pt idx="23704">
                  <c:v>-0.48597429999999997</c:v>
                </c:pt>
                <c:pt idx="23705">
                  <c:v>-0.48597429999999997</c:v>
                </c:pt>
                <c:pt idx="23706">
                  <c:v>-0.48597429999999997</c:v>
                </c:pt>
                <c:pt idx="23707">
                  <c:v>-0.48597429999999997</c:v>
                </c:pt>
                <c:pt idx="23708">
                  <c:v>-0.48905009999999993</c:v>
                </c:pt>
                <c:pt idx="23709">
                  <c:v>-0.48905009999999993</c:v>
                </c:pt>
                <c:pt idx="23710">
                  <c:v>-0.49212590000000001</c:v>
                </c:pt>
                <c:pt idx="23711">
                  <c:v>-0.49212590000000001</c:v>
                </c:pt>
                <c:pt idx="23712">
                  <c:v>-0.49520169999999997</c:v>
                </c:pt>
                <c:pt idx="23713">
                  <c:v>-0.49212590000000001</c:v>
                </c:pt>
                <c:pt idx="23714">
                  <c:v>-0.49212590000000001</c:v>
                </c:pt>
                <c:pt idx="23715">
                  <c:v>-0.49212590000000001</c:v>
                </c:pt>
                <c:pt idx="23716">
                  <c:v>-0.49212590000000001</c:v>
                </c:pt>
                <c:pt idx="23717">
                  <c:v>-0.48905009999999993</c:v>
                </c:pt>
                <c:pt idx="23718">
                  <c:v>-0.49212590000000001</c:v>
                </c:pt>
                <c:pt idx="23719">
                  <c:v>-0.49520169999999997</c:v>
                </c:pt>
                <c:pt idx="23720">
                  <c:v>-0.49520169999999997</c:v>
                </c:pt>
                <c:pt idx="23721">
                  <c:v>-0.49520169999999997</c:v>
                </c:pt>
                <c:pt idx="23722">
                  <c:v>-0.49212590000000001</c:v>
                </c:pt>
                <c:pt idx="23723">
                  <c:v>-0.49212590000000001</c:v>
                </c:pt>
                <c:pt idx="23724">
                  <c:v>-0.49520169999999997</c:v>
                </c:pt>
                <c:pt idx="23725">
                  <c:v>-0.49520169999999997</c:v>
                </c:pt>
                <c:pt idx="23726">
                  <c:v>-0.49520169999999997</c:v>
                </c:pt>
                <c:pt idx="23727">
                  <c:v>-0.49520169999999997</c:v>
                </c:pt>
                <c:pt idx="23728">
                  <c:v>-0.49212590000000001</c:v>
                </c:pt>
                <c:pt idx="23729">
                  <c:v>-0.49212590000000001</c:v>
                </c:pt>
                <c:pt idx="23730">
                  <c:v>-0.49212590000000001</c:v>
                </c:pt>
                <c:pt idx="23731">
                  <c:v>-0.49212590000000001</c:v>
                </c:pt>
                <c:pt idx="23732">
                  <c:v>-0.49212590000000001</c:v>
                </c:pt>
                <c:pt idx="23733">
                  <c:v>-0.49212590000000001</c:v>
                </c:pt>
                <c:pt idx="23734">
                  <c:v>-0.49212590000000001</c:v>
                </c:pt>
                <c:pt idx="23735">
                  <c:v>-0.49520169999999997</c:v>
                </c:pt>
                <c:pt idx="23736">
                  <c:v>-0.49520169999999997</c:v>
                </c:pt>
                <c:pt idx="23737">
                  <c:v>-0.49520169999999997</c:v>
                </c:pt>
                <c:pt idx="23738">
                  <c:v>-0.49827749999999993</c:v>
                </c:pt>
                <c:pt idx="23739">
                  <c:v>-0.49827749999999993</c:v>
                </c:pt>
                <c:pt idx="23740">
                  <c:v>-0.49827749999999993</c:v>
                </c:pt>
                <c:pt idx="23741">
                  <c:v>-0.49520169999999997</c:v>
                </c:pt>
                <c:pt idx="23742">
                  <c:v>-0.49520169999999997</c:v>
                </c:pt>
                <c:pt idx="23743">
                  <c:v>-0.49520169999999997</c:v>
                </c:pt>
                <c:pt idx="23744">
                  <c:v>-0.49520169999999997</c:v>
                </c:pt>
                <c:pt idx="23745">
                  <c:v>-0.49827749999999993</c:v>
                </c:pt>
                <c:pt idx="23746">
                  <c:v>-0.49827749999999993</c:v>
                </c:pt>
                <c:pt idx="23747">
                  <c:v>-0.49827749999999993</c:v>
                </c:pt>
                <c:pt idx="23748">
                  <c:v>-0.49520169999999997</c:v>
                </c:pt>
                <c:pt idx="23749">
                  <c:v>-0.49520169999999997</c:v>
                </c:pt>
                <c:pt idx="23750">
                  <c:v>-0.49827749999999993</c:v>
                </c:pt>
                <c:pt idx="23751">
                  <c:v>-0.49827749999999993</c:v>
                </c:pt>
                <c:pt idx="23752">
                  <c:v>-0.49827749999999993</c:v>
                </c:pt>
                <c:pt idx="23753">
                  <c:v>-0.49827749999999993</c:v>
                </c:pt>
                <c:pt idx="23754">
                  <c:v>-0.5013533</c:v>
                </c:pt>
                <c:pt idx="23755">
                  <c:v>-0.5013533</c:v>
                </c:pt>
                <c:pt idx="23756">
                  <c:v>-0.5013533</c:v>
                </c:pt>
                <c:pt idx="23757">
                  <c:v>-0.5013533</c:v>
                </c:pt>
                <c:pt idx="23758">
                  <c:v>-0.49827749999999993</c:v>
                </c:pt>
                <c:pt idx="23759">
                  <c:v>-0.49827749999999993</c:v>
                </c:pt>
                <c:pt idx="23760">
                  <c:v>-0.5013533</c:v>
                </c:pt>
                <c:pt idx="23761">
                  <c:v>-0.49827749999999993</c:v>
                </c:pt>
                <c:pt idx="23762">
                  <c:v>-0.49827749999999993</c:v>
                </c:pt>
                <c:pt idx="23763">
                  <c:v>-0.49520169999999997</c:v>
                </c:pt>
                <c:pt idx="23764">
                  <c:v>-0.49520169999999997</c:v>
                </c:pt>
                <c:pt idx="23765">
                  <c:v>-0.49827749999999993</c:v>
                </c:pt>
                <c:pt idx="23766">
                  <c:v>-0.49520169999999997</c:v>
                </c:pt>
                <c:pt idx="23767">
                  <c:v>-0.49520169999999997</c:v>
                </c:pt>
                <c:pt idx="23768">
                  <c:v>-0.49827749999999993</c:v>
                </c:pt>
                <c:pt idx="23769">
                  <c:v>-0.49827749999999993</c:v>
                </c:pt>
                <c:pt idx="23770">
                  <c:v>-0.5013533</c:v>
                </c:pt>
                <c:pt idx="23771">
                  <c:v>-0.49827749999999993</c:v>
                </c:pt>
                <c:pt idx="23772">
                  <c:v>-0.49827749999999993</c:v>
                </c:pt>
                <c:pt idx="23773">
                  <c:v>-0.5013533</c:v>
                </c:pt>
                <c:pt idx="23774">
                  <c:v>-0.49827749999999993</c:v>
                </c:pt>
                <c:pt idx="23775">
                  <c:v>-0.49827749999999993</c:v>
                </c:pt>
                <c:pt idx="23776">
                  <c:v>-0.49827749999999993</c:v>
                </c:pt>
                <c:pt idx="23777">
                  <c:v>-0.5013533</c:v>
                </c:pt>
                <c:pt idx="23778">
                  <c:v>-0.5013533</c:v>
                </c:pt>
                <c:pt idx="23779">
                  <c:v>-0.49827749999999993</c:v>
                </c:pt>
                <c:pt idx="23780">
                  <c:v>-0.49827749999999993</c:v>
                </c:pt>
                <c:pt idx="23781">
                  <c:v>-0.49827749999999993</c:v>
                </c:pt>
                <c:pt idx="23782">
                  <c:v>-0.5013533</c:v>
                </c:pt>
                <c:pt idx="23783">
                  <c:v>-0.5013533</c:v>
                </c:pt>
                <c:pt idx="23784">
                  <c:v>-0.5013533</c:v>
                </c:pt>
                <c:pt idx="23785">
                  <c:v>-0.5013533</c:v>
                </c:pt>
                <c:pt idx="23786">
                  <c:v>-0.5013533</c:v>
                </c:pt>
                <c:pt idx="23787">
                  <c:v>-0.5013533</c:v>
                </c:pt>
                <c:pt idx="23788">
                  <c:v>-0.50442900000000002</c:v>
                </c:pt>
                <c:pt idx="23789">
                  <c:v>-0.50442900000000002</c:v>
                </c:pt>
                <c:pt idx="23790">
                  <c:v>-0.5013533</c:v>
                </c:pt>
                <c:pt idx="23791">
                  <c:v>-0.5013533</c:v>
                </c:pt>
                <c:pt idx="23792">
                  <c:v>-0.5013533</c:v>
                </c:pt>
                <c:pt idx="23793">
                  <c:v>-0.5013533</c:v>
                </c:pt>
                <c:pt idx="23794">
                  <c:v>-0.49827749999999993</c:v>
                </c:pt>
                <c:pt idx="23795">
                  <c:v>-0.49827749999999993</c:v>
                </c:pt>
                <c:pt idx="23796">
                  <c:v>-0.49827749999999993</c:v>
                </c:pt>
                <c:pt idx="23797">
                  <c:v>-0.5013533</c:v>
                </c:pt>
                <c:pt idx="23798">
                  <c:v>-0.5013533</c:v>
                </c:pt>
                <c:pt idx="23799">
                  <c:v>-0.50442900000000002</c:v>
                </c:pt>
                <c:pt idx="23800">
                  <c:v>-0.50442900000000002</c:v>
                </c:pt>
                <c:pt idx="23801">
                  <c:v>-0.50442900000000002</c:v>
                </c:pt>
                <c:pt idx="23802">
                  <c:v>-0.50442900000000002</c:v>
                </c:pt>
                <c:pt idx="23803">
                  <c:v>-0.5013533</c:v>
                </c:pt>
                <c:pt idx="23804">
                  <c:v>-0.50442900000000002</c:v>
                </c:pt>
                <c:pt idx="23805">
                  <c:v>-0.50442900000000002</c:v>
                </c:pt>
                <c:pt idx="23806">
                  <c:v>-0.5013533</c:v>
                </c:pt>
                <c:pt idx="23807">
                  <c:v>-0.5013533</c:v>
                </c:pt>
                <c:pt idx="23808">
                  <c:v>-0.50442900000000002</c:v>
                </c:pt>
                <c:pt idx="23809">
                  <c:v>-0.50750479999999998</c:v>
                </c:pt>
                <c:pt idx="23810">
                  <c:v>-0.50750479999999998</c:v>
                </c:pt>
                <c:pt idx="23811">
                  <c:v>-0.50750479999999998</c:v>
                </c:pt>
                <c:pt idx="23812">
                  <c:v>-0.50442900000000002</c:v>
                </c:pt>
                <c:pt idx="23813">
                  <c:v>-0.5013533</c:v>
                </c:pt>
                <c:pt idx="23814">
                  <c:v>-0.5013533</c:v>
                </c:pt>
                <c:pt idx="23815">
                  <c:v>-0.50442900000000002</c:v>
                </c:pt>
                <c:pt idx="23816">
                  <c:v>-0.5013533</c:v>
                </c:pt>
                <c:pt idx="23817">
                  <c:v>-0.50442900000000002</c:v>
                </c:pt>
                <c:pt idx="23818">
                  <c:v>-0.50750479999999998</c:v>
                </c:pt>
                <c:pt idx="23819">
                  <c:v>-0.50750479999999998</c:v>
                </c:pt>
                <c:pt idx="23820">
                  <c:v>-0.50750479999999998</c:v>
                </c:pt>
                <c:pt idx="23821">
                  <c:v>-0.50750479999999998</c:v>
                </c:pt>
                <c:pt idx="23822">
                  <c:v>-0.51058059999999994</c:v>
                </c:pt>
                <c:pt idx="23823">
                  <c:v>-0.51058059999999994</c:v>
                </c:pt>
                <c:pt idx="23824">
                  <c:v>-0.51058059999999994</c:v>
                </c:pt>
                <c:pt idx="23825">
                  <c:v>-0.5136563999999999</c:v>
                </c:pt>
                <c:pt idx="23826">
                  <c:v>-0.5136563999999999</c:v>
                </c:pt>
                <c:pt idx="23827">
                  <c:v>-0.51673219999999997</c:v>
                </c:pt>
                <c:pt idx="23828">
                  <c:v>-0.51673219999999997</c:v>
                </c:pt>
                <c:pt idx="23829">
                  <c:v>-0.51673219999999997</c:v>
                </c:pt>
                <c:pt idx="23830">
                  <c:v>-0.51673219999999997</c:v>
                </c:pt>
                <c:pt idx="23831">
                  <c:v>-0.51673219999999997</c:v>
                </c:pt>
                <c:pt idx="23832">
                  <c:v>-0.51673219999999997</c:v>
                </c:pt>
                <c:pt idx="23833">
                  <c:v>-0.51673219999999997</c:v>
                </c:pt>
                <c:pt idx="23834">
                  <c:v>-0.51980799999999994</c:v>
                </c:pt>
                <c:pt idx="23835">
                  <c:v>-0.51673219999999997</c:v>
                </c:pt>
                <c:pt idx="23836">
                  <c:v>-0.5136563999999999</c:v>
                </c:pt>
                <c:pt idx="23837">
                  <c:v>-0.5136563999999999</c:v>
                </c:pt>
                <c:pt idx="23838">
                  <c:v>-0.51673219999999997</c:v>
                </c:pt>
                <c:pt idx="23839">
                  <c:v>-0.51673219999999997</c:v>
                </c:pt>
                <c:pt idx="23840">
                  <c:v>-0.5136563999999999</c:v>
                </c:pt>
                <c:pt idx="23841">
                  <c:v>-0.5136563999999999</c:v>
                </c:pt>
                <c:pt idx="23842">
                  <c:v>-0.5136563999999999</c:v>
                </c:pt>
                <c:pt idx="23843">
                  <c:v>-0.5136563999999999</c:v>
                </c:pt>
                <c:pt idx="23844">
                  <c:v>-0.5136563999999999</c:v>
                </c:pt>
                <c:pt idx="23845">
                  <c:v>-0.5136563999999999</c:v>
                </c:pt>
                <c:pt idx="23846">
                  <c:v>-0.5136563999999999</c:v>
                </c:pt>
                <c:pt idx="23847">
                  <c:v>-0.5136563999999999</c:v>
                </c:pt>
                <c:pt idx="23848">
                  <c:v>-0.51058059999999994</c:v>
                </c:pt>
                <c:pt idx="23849">
                  <c:v>-0.51058059999999994</c:v>
                </c:pt>
                <c:pt idx="23850">
                  <c:v>-0.51058059999999994</c:v>
                </c:pt>
                <c:pt idx="23851">
                  <c:v>-0.51058059999999994</c:v>
                </c:pt>
                <c:pt idx="23852">
                  <c:v>-0.51058059999999994</c:v>
                </c:pt>
                <c:pt idx="23853">
                  <c:v>-0.5136563999999999</c:v>
                </c:pt>
                <c:pt idx="23854">
                  <c:v>-0.51058059999999994</c:v>
                </c:pt>
                <c:pt idx="23855">
                  <c:v>-0.51058059999999994</c:v>
                </c:pt>
                <c:pt idx="23856">
                  <c:v>-0.51058059999999994</c:v>
                </c:pt>
                <c:pt idx="23857">
                  <c:v>-0.51058059999999994</c:v>
                </c:pt>
                <c:pt idx="23858">
                  <c:v>-0.51058059999999994</c:v>
                </c:pt>
                <c:pt idx="23859">
                  <c:v>-0.51058059999999994</c:v>
                </c:pt>
                <c:pt idx="23860">
                  <c:v>-0.51058059999999994</c:v>
                </c:pt>
                <c:pt idx="23861">
                  <c:v>-0.51058059999999994</c:v>
                </c:pt>
                <c:pt idx="23862">
                  <c:v>-0.50750479999999998</c:v>
                </c:pt>
                <c:pt idx="23863">
                  <c:v>-0.50750479999999998</c:v>
                </c:pt>
                <c:pt idx="23864">
                  <c:v>-0.50750479999999998</c:v>
                </c:pt>
                <c:pt idx="23865">
                  <c:v>-0.51058059999999994</c:v>
                </c:pt>
                <c:pt idx="23866">
                  <c:v>-0.50750479999999998</c:v>
                </c:pt>
                <c:pt idx="23867">
                  <c:v>-0.50750479999999998</c:v>
                </c:pt>
                <c:pt idx="23868">
                  <c:v>-0.51058059999999994</c:v>
                </c:pt>
                <c:pt idx="23869">
                  <c:v>-0.51058059999999994</c:v>
                </c:pt>
                <c:pt idx="23870">
                  <c:v>-0.5136563999999999</c:v>
                </c:pt>
                <c:pt idx="23871">
                  <c:v>-0.51058059999999994</c:v>
                </c:pt>
                <c:pt idx="23872">
                  <c:v>-0.51058059999999994</c:v>
                </c:pt>
                <c:pt idx="23873">
                  <c:v>-0.51058059999999994</c:v>
                </c:pt>
                <c:pt idx="23874">
                  <c:v>-0.51058059999999994</c:v>
                </c:pt>
                <c:pt idx="23875">
                  <c:v>-0.5136563999999999</c:v>
                </c:pt>
                <c:pt idx="23876">
                  <c:v>-0.51058059999999994</c:v>
                </c:pt>
                <c:pt idx="23877">
                  <c:v>-0.51058059999999994</c:v>
                </c:pt>
                <c:pt idx="23878">
                  <c:v>-0.5136563999999999</c:v>
                </c:pt>
                <c:pt idx="23879">
                  <c:v>-0.5136563999999999</c:v>
                </c:pt>
                <c:pt idx="23880">
                  <c:v>-0.51673219999999997</c:v>
                </c:pt>
                <c:pt idx="23881">
                  <c:v>-0.51673219999999997</c:v>
                </c:pt>
                <c:pt idx="23882">
                  <c:v>-0.51673219999999997</c:v>
                </c:pt>
                <c:pt idx="23883">
                  <c:v>-0.51980799999999994</c:v>
                </c:pt>
                <c:pt idx="23884">
                  <c:v>-0.51980799999999994</c:v>
                </c:pt>
                <c:pt idx="23885">
                  <c:v>-0.51980799999999994</c:v>
                </c:pt>
                <c:pt idx="23886">
                  <c:v>-0.51980799999999994</c:v>
                </c:pt>
                <c:pt idx="23887">
                  <c:v>-0.52288380000000001</c:v>
                </c:pt>
                <c:pt idx="23888">
                  <c:v>-0.51980799999999994</c:v>
                </c:pt>
                <c:pt idx="23889">
                  <c:v>-0.51673219999999997</c:v>
                </c:pt>
                <c:pt idx="23890">
                  <c:v>-0.51980799999999994</c:v>
                </c:pt>
                <c:pt idx="23891">
                  <c:v>-0.51980799999999994</c:v>
                </c:pt>
                <c:pt idx="23892">
                  <c:v>-0.52288380000000001</c:v>
                </c:pt>
                <c:pt idx="23893">
                  <c:v>-0.52595959999999997</c:v>
                </c:pt>
                <c:pt idx="23894">
                  <c:v>-0.52903529999999999</c:v>
                </c:pt>
                <c:pt idx="23895">
                  <c:v>-0.52903529999999999</c:v>
                </c:pt>
                <c:pt idx="23896">
                  <c:v>-0.52595959999999997</c:v>
                </c:pt>
                <c:pt idx="23897">
                  <c:v>-0.52595959999999997</c:v>
                </c:pt>
                <c:pt idx="23898">
                  <c:v>-0.52595959999999997</c:v>
                </c:pt>
                <c:pt idx="23899">
                  <c:v>-0.52595959999999997</c:v>
                </c:pt>
                <c:pt idx="23900">
                  <c:v>-0.52595959999999997</c:v>
                </c:pt>
                <c:pt idx="23901">
                  <c:v>-0.52903529999999999</c:v>
                </c:pt>
                <c:pt idx="23902">
                  <c:v>-0.53211109999999995</c:v>
                </c:pt>
                <c:pt idx="23903">
                  <c:v>-0.53211109999999995</c:v>
                </c:pt>
                <c:pt idx="23904">
                  <c:v>-0.53518690000000002</c:v>
                </c:pt>
                <c:pt idx="23905">
                  <c:v>-0.53826269999999998</c:v>
                </c:pt>
                <c:pt idx="23906">
                  <c:v>-0.53518690000000002</c:v>
                </c:pt>
                <c:pt idx="23907">
                  <c:v>-0.53826269999999998</c:v>
                </c:pt>
                <c:pt idx="23908">
                  <c:v>-0.54133849999999994</c:v>
                </c:pt>
                <c:pt idx="23909">
                  <c:v>-0.54441429999999991</c:v>
                </c:pt>
                <c:pt idx="23910">
                  <c:v>-0.54441429999999991</c:v>
                </c:pt>
                <c:pt idx="23911">
                  <c:v>-0.54441429999999991</c:v>
                </c:pt>
                <c:pt idx="23912">
                  <c:v>-0.54441429999999991</c:v>
                </c:pt>
                <c:pt idx="23913">
                  <c:v>-0.54441429999999991</c:v>
                </c:pt>
                <c:pt idx="23914">
                  <c:v>-0.54133849999999994</c:v>
                </c:pt>
                <c:pt idx="23915">
                  <c:v>-0.53826269999999998</c:v>
                </c:pt>
                <c:pt idx="23916">
                  <c:v>-0.53826269999999998</c:v>
                </c:pt>
                <c:pt idx="23917">
                  <c:v>-0.53826269999999998</c:v>
                </c:pt>
                <c:pt idx="23918">
                  <c:v>-0.53826269999999998</c:v>
                </c:pt>
                <c:pt idx="23919">
                  <c:v>-0.54133849999999994</c:v>
                </c:pt>
                <c:pt idx="23920">
                  <c:v>-0.54133849999999994</c:v>
                </c:pt>
                <c:pt idx="23921">
                  <c:v>-0.54133849999999994</c:v>
                </c:pt>
                <c:pt idx="23922">
                  <c:v>-0.54133849999999994</c:v>
                </c:pt>
                <c:pt idx="23923">
                  <c:v>-0.54133849999999994</c:v>
                </c:pt>
                <c:pt idx="23924">
                  <c:v>-0.54133849999999994</c:v>
                </c:pt>
                <c:pt idx="23925">
                  <c:v>-0.53826269999999998</c:v>
                </c:pt>
                <c:pt idx="23926">
                  <c:v>-0.53826269999999998</c:v>
                </c:pt>
                <c:pt idx="23927">
                  <c:v>-0.53518690000000002</c:v>
                </c:pt>
                <c:pt idx="23928">
                  <c:v>-0.53518690000000002</c:v>
                </c:pt>
                <c:pt idx="23929">
                  <c:v>-0.53518690000000002</c:v>
                </c:pt>
                <c:pt idx="23930">
                  <c:v>-0.53518690000000002</c:v>
                </c:pt>
                <c:pt idx="23931">
                  <c:v>-0.53518690000000002</c:v>
                </c:pt>
                <c:pt idx="23932">
                  <c:v>-0.53518690000000002</c:v>
                </c:pt>
                <c:pt idx="23933">
                  <c:v>-0.53518690000000002</c:v>
                </c:pt>
                <c:pt idx="23934">
                  <c:v>-0.53518690000000002</c:v>
                </c:pt>
                <c:pt idx="23935">
                  <c:v>-0.53518690000000002</c:v>
                </c:pt>
                <c:pt idx="23936">
                  <c:v>-0.53518690000000002</c:v>
                </c:pt>
                <c:pt idx="23937">
                  <c:v>-0.53826269999999998</c:v>
                </c:pt>
                <c:pt idx="23938">
                  <c:v>-0.53826269999999998</c:v>
                </c:pt>
                <c:pt idx="23939">
                  <c:v>-0.53518690000000002</c:v>
                </c:pt>
                <c:pt idx="23940">
                  <c:v>-0.53518690000000002</c:v>
                </c:pt>
                <c:pt idx="23941">
                  <c:v>-0.53518690000000002</c:v>
                </c:pt>
                <c:pt idx="23942">
                  <c:v>-0.53518690000000002</c:v>
                </c:pt>
                <c:pt idx="23943">
                  <c:v>-0.53518690000000002</c:v>
                </c:pt>
                <c:pt idx="23944">
                  <c:v>-0.53518690000000002</c:v>
                </c:pt>
                <c:pt idx="23945">
                  <c:v>-0.53826269999999998</c:v>
                </c:pt>
                <c:pt idx="23946">
                  <c:v>-0.53518690000000002</c:v>
                </c:pt>
                <c:pt idx="23947">
                  <c:v>-0.53518690000000002</c:v>
                </c:pt>
                <c:pt idx="23948">
                  <c:v>-0.53826269999999998</c:v>
                </c:pt>
                <c:pt idx="23949">
                  <c:v>-0.53518690000000002</c:v>
                </c:pt>
                <c:pt idx="23950">
                  <c:v>-0.53211109999999995</c:v>
                </c:pt>
                <c:pt idx="23951">
                  <c:v>-0.53518690000000002</c:v>
                </c:pt>
                <c:pt idx="23952">
                  <c:v>-0.53518690000000002</c:v>
                </c:pt>
                <c:pt idx="23953">
                  <c:v>-0.53518690000000002</c:v>
                </c:pt>
                <c:pt idx="23954">
                  <c:v>-0.52903529999999999</c:v>
                </c:pt>
                <c:pt idx="23955">
                  <c:v>-0.53211109999999995</c:v>
                </c:pt>
                <c:pt idx="23956">
                  <c:v>-0.53826269999999998</c:v>
                </c:pt>
                <c:pt idx="23957">
                  <c:v>-0.53518690000000002</c:v>
                </c:pt>
                <c:pt idx="23958">
                  <c:v>-0.52903529999999999</c:v>
                </c:pt>
                <c:pt idx="23959">
                  <c:v>-0.53211109999999995</c:v>
                </c:pt>
                <c:pt idx="23960">
                  <c:v>-0.54133849999999994</c:v>
                </c:pt>
                <c:pt idx="23961">
                  <c:v>-0.53518690000000002</c:v>
                </c:pt>
                <c:pt idx="23962">
                  <c:v>-0.52903529999999999</c:v>
                </c:pt>
                <c:pt idx="23963">
                  <c:v>-0.52903529999999999</c:v>
                </c:pt>
                <c:pt idx="23964">
                  <c:v>-0.52903529999999999</c:v>
                </c:pt>
                <c:pt idx="23965">
                  <c:v>-0.52595959999999997</c:v>
                </c:pt>
                <c:pt idx="23966">
                  <c:v>-0.52288380000000001</c:v>
                </c:pt>
                <c:pt idx="23967">
                  <c:v>-0.52288380000000001</c:v>
                </c:pt>
                <c:pt idx="23968">
                  <c:v>-0.52903529999999999</c:v>
                </c:pt>
                <c:pt idx="23969">
                  <c:v>-0.52903529999999999</c:v>
                </c:pt>
                <c:pt idx="23970">
                  <c:v>-0.52595959999999997</c:v>
                </c:pt>
                <c:pt idx="23971">
                  <c:v>-0.52903529999999999</c:v>
                </c:pt>
                <c:pt idx="23972">
                  <c:v>-0.53211109999999995</c:v>
                </c:pt>
                <c:pt idx="23973">
                  <c:v>-0.53211109999999995</c:v>
                </c:pt>
                <c:pt idx="23974">
                  <c:v>-0.52903529999999999</c:v>
                </c:pt>
                <c:pt idx="23975">
                  <c:v>-0.52903529999999999</c:v>
                </c:pt>
                <c:pt idx="23976">
                  <c:v>-0.52903529999999999</c:v>
                </c:pt>
                <c:pt idx="23977">
                  <c:v>-0.52903529999999999</c:v>
                </c:pt>
                <c:pt idx="23978">
                  <c:v>-0.52903529999999999</c:v>
                </c:pt>
                <c:pt idx="23979">
                  <c:v>-0.52903529999999999</c:v>
                </c:pt>
                <c:pt idx="23980">
                  <c:v>-0.52903529999999999</c:v>
                </c:pt>
                <c:pt idx="23981">
                  <c:v>-0.52903529999999999</c:v>
                </c:pt>
                <c:pt idx="23982">
                  <c:v>-0.52903529999999999</c:v>
                </c:pt>
                <c:pt idx="23983">
                  <c:v>-0.52595959999999997</c:v>
                </c:pt>
                <c:pt idx="23984">
                  <c:v>-0.52903529999999999</c:v>
                </c:pt>
                <c:pt idx="23985">
                  <c:v>-0.53211109999999995</c:v>
                </c:pt>
                <c:pt idx="23986">
                  <c:v>-0.52903529999999999</c:v>
                </c:pt>
                <c:pt idx="23987">
                  <c:v>-0.52595959999999997</c:v>
                </c:pt>
                <c:pt idx="23988">
                  <c:v>-0.52288380000000001</c:v>
                </c:pt>
                <c:pt idx="23989">
                  <c:v>-0.52288380000000001</c:v>
                </c:pt>
                <c:pt idx="23990">
                  <c:v>-0.51980799999999994</c:v>
                </c:pt>
                <c:pt idx="23991">
                  <c:v>-0.51673219999999997</c:v>
                </c:pt>
                <c:pt idx="23992">
                  <c:v>-0.51673219999999997</c:v>
                </c:pt>
                <c:pt idx="23993">
                  <c:v>-0.51673219999999997</c:v>
                </c:pt>
                <c:pt idx="23994">
                  <c:v>-0.51673219999999997</c:v>
                </c:pt>
                <c:pt idx="23995">
                  <c:v>-0.5136563999999999</c:v>
                </c:pt>
                <c:pt idx="23996">
                  <c:v>-0.51058059999999994</c:v>
                </c:pt>
                <c:pt idx="23997">
                  <c:v>-0.5136563999999999</c:v>
                </c:pt>
                <c:pt idx="23998">
                  <c:v>-0.5136563999999999</c:v>
                </c:pt>
                <c:pt idx="23999">
                  <c:v>-0.51673219999999997</c:v>
                </c:pt>
                <c:pt idx="24000">
                  <c:v>-0.5136563999999999</c:v>
                </c:pt>
                <c:pt idx="24001">
                  <c:v>-0.5136563999999999</c:v>
                </c:pt>
                <c:pt idx="24002">
                  <c:v>-0.5136563999999999</c:v>
                </c:pt>
                <c:pt idx="24003">
                  <c:v>-0.5136563999999999</c:v>
                </c:pt>
                <c:pt idx="24004">
                  <c:v>-0.51673219999999997</c:v>
                </c:pt>
                <c:pt idx="24005">
                  <c:v>-0.51673219999999997</c:v>
                </c:pt>
                <c:pt idx="24006">
                  <c:v>-0.51673219999999997</c:v>
                </c:pt>
                <c:pt idx="24007">
                  <c:v>-0.5136563999999999</c:v>
                </c:pt>
                <c:pt idx="24008">
                  <c:v>-0.5136563999999999</c:v>
                </c:pt>
                <c:pt idx="24009">
                  <c:v>-0.5136563999999999</c:v>
                </c:pt>
                <c:pt idx="24010">
                  <c:v>-0.5136563999999999</c:v>
                </c:pt>
                <c:pt idx="24011">
                  <c:v>-0.5136563999999999</c:v>
                </c:pt>
                <c:pt idx="24012">
                  <c:v>-0.51058059999999994</c:v>
                </c:pt>
                <c:pt idx="24013">
                  <c:v>-0.50750479999999998</c:v>
                </c:pt>
                <c:pt idx="24014">
                  <c:v>-0.50750479999999998</c:v>
                </c:pt>
                <c:pt idx="24015">
                  <c:v>-0.50750479999999998</c:v>
                </c:pt>
                <c:pt idx="24016">
                  <c:v>-0.50442900000000002</c:v>
                </c:pt>
                <c:pt idx="24017">
                  <c:v>-0.50750479999999998</c:v>
                </c:pt>
                <c:pt idx="24018">
                  <c:v>-0.50750479999999998</c:v>
                </c:pt>
                <c:pt idx="24019">
                  <c:v>-0.50750479999999998</c:v>
                </c:pt>
                <c:pt idx="24020">
                  <c:v>-0.50750479999999998</c:v>
                </c:pt>
                <c:pt idx="24021">
                  <c:v>-0.50442900000000002</c:v>
                </c:pt>
                <c:pt idx="24022">
                  <c:v>-0.50750479999999998</c:v>
                </c:pt>
                <c:pt idx="24023">
                  <c:v>-0.50750479999999998</c:v>
                </c:pt>
                <c:pt idx="24024">
                  <c:v>-0.50750479999999998</c:v>
                </c:pt>
                <c:pt idx="24025">
                  <c:v>-0.51058059999999994</c:v>
                </c:pt>
                <c:pt idx="24026">
                  <c:v>-0.50750479999999998</c:v>
                </c:pt>
                <c:pt idx="24027">
                  <c:v>-0.51058059999999994</c:v>
                </c:pt>
                <c:pt idx="24028">
                  <c:v>-0.51058059999999994</c:v>
                </c:pt>
                <c:pt idx="24029">
                  <c:v>-0.51058059999999994</c:v>
                </c:pt>
                <c:pt idx="24030">
                  <c:v>-0.5136563999999999</c:v>
                </c:pt>
                <c:pt idx="24031">
                  <c:v>-0.5136563999999999</c:v>
                </c:pt>
                <c:pt idx="24032">
                  <c:v>-0.5136563999999999</c:v>
                </c:pt>
                <c:pt idx="24033">
                  <c:v>-0.5136563999999999</c:v>
                </c:pt>
                <c:pt idx="24034">
                  <c:v>-0.51673219999999997</c:v>
                </c:pt>
                <c:pt idx="24035">
                  <c:v>-0.51980799999999994</c:v>
                </c:pt>
                <c:pt idx="24036">
                  <c:v>-0.51673219999999997</c:v>
                </c:pt>
                <c:pt idx="24037">
                  <c:v>-0.51673219999999997</c:v>
                </c:pt>
                <c:pt idx="24038">
                  <c:v>-0.51673219999999997</c:v>
                </c:pt>
                <c:pt idx="24039">
                  <c:v>-0.5136563999999999</c:v>
                </c:pt>
                <c:pt idx="24040">
                  <c:v>-0.51058059999999994</c:v>
                </c:pt>
                <c:pt idx="24041">
                  <c:v>-0.50750479999999998</c:v>
                </c:pt>
                <c:pt idx="24042">
                  <c:v>-0.50750479999999998</c:v>
                </c:pt>
                <c:pt idx="24043">
                  <c:v>-0.50750479999999998</c:v>
                </c:pt>
                <c:pt idx="24044">
                  <c:v>-0.50442900000000002</c:v>
                </c:pt>
                <c:pt idx="24045">
                  <c:v>-0.50442900000000002</c:v>
                </c:pt>
                <c:pt idx="24046">
                  <c:v>-0.50750479999999998</c:v>
                </c:pt>
                <c:pt idx="24047">
                  <c:v>-0.51058059999999994</c:v>
                </c:pt>
                <c:pt idx="24048">
                  <c:v>-0.50750479999999998</c:v>
                </c:pt>
                <c:pt idx="24049">
                  <c:v>-0.50750479999999998</c:v>
                </c:pt>
                <c:pt idx="24050">
                  <c:v>-0.51058059999999994</c:v>
                </c:pt>
                <c:pt idx="24051">
                  <c:v>-0.50750479999999998</c:v>
                </c:pt>
                <c:pt idx="24052">
                  <c:v>-0.50442900000000002</c:v>
                </c:pt>
                <c:pt idx="24053">
                  <c:v>-0.5013533</c:v>
                </c:pt>
                <c:pt idx="24054">
                  <c:v>-0.5013533</c:v>
                </c:pt>
                <c:pt idx="24055">
                  <c:v>-0.5013533</c:v>
                </c:pt>
                <c:pt idx="24056">
                  <c:v>-0.49827749999999993</c:v>
                </c:pt>
                <c:pt idx="24057">
                  <c:v>-0.49520169999999997</c:v>
                </c:pt>
                <c:pt idx="24058">
                  <c:v>-0.49520169999999997</c:v>
                </c:pt>
                <c:pt idx="24059">
                  <c:v>-0.49827749999999993</c:v>
                </c:pt>
                <c:pt idx="24060">
                  <c:v>-0.49827749999999993</c:v>
                </c:pt>
                <c:pt idx="24061">
                  <c:v>-0.49827749999999993</c:v>
                </c:pt>
                <c:pt idx="24062">
                  <c:v>-0.49520169999999997</c:v>
                </c:pt>
                <c:pt idx="24063">
                  <c:v>-0.49520169999999997</c:v>
                </c:pt>
                <c:pt idx="24064">
                  <c:v>-0.49212590000000001</c:v>
                </c:pt>
                <c:pt idx="24065">
                  <c:v>-0.48905009999999993</c:v>
                </c:pt>
                <c:pt idx="24066">
                  <c:v>-0.48905009999999993</c:v>
                </c:pt>
                <c:pt idx="24067">
                  <c:v>-0.48905009999999993</c:v>
                </c:pt>
                <c:pt idx="24068">
                  <c:v>-0.49212590000000001</c:v>
                </c:pt>
                <c:pt idx="24069">
                  <c:v>-0.49520169999999997</c:v>
                </c:pt>
                <c:pt idx="24070">
                  <c:v>-0.49827749999999993</c:v>
                </c:pt>
                <c:pt idx="24071">
                  <c:v>-0.49520169999999997</c:v>
                </c:pt>
                <c:pt idx="24072">
                  <c:v>-0.49827749999999993</c:v>
                </c:pt>
                <c:pt idx="24073">
                  <c:v>-0.49827749999999993</c:v>
                </c:pt>
                <c:pt idx="24074">
                  <c:v>-0.49827749999999993</c:v>
                </c:pt>
                <c:pt idx="24075">
                  <c:v>-0.49827749999999993</c:v>
                </c:pt>
                <c:pt idx="24076">
                  <c:v>-0.49827749999999993</c:v>
                </c:pt>
                <c:pt idx="24077">
                  <c:v>-0.49827749999999993</c:v>
                </c:pt>
                <c:pt idx="24078">
                  <c:v>-0.49520169999999997</c:v>
                </c:pt>
                <c:pt idx="24079">
                  <c:v>-0.49520169999999997</c:v>
                </c:pt>
                <c:pt idx="24080">
                  <c:v>-0.49520169999999997</c:v>
                </c:pt>
                <c:pt idx="24081">
                  <c:v>-0.49212590000000001</c:v>
                </c:pt>
                <c:pt idx="24082">
                  <c:v>-0.48905009999999993</c:v>
                </c:pt>
                <c:pt idx="24083">
                  <c:v>-0.48905009999999993</c:v>
                </c:pt>
                <c:pt idx="24084">
                  <c:v>-0.48905009999999993</c:v>
                </c:pt>
                <c:pt idx="24085">
                  <c:v>-0.48905009999999993</c:v>
                </c:pt>
                <c:pt idx="24086">
                  <c:v>-0.48905009999999993</c:v>
                </c:pt>
                <c:pt idx="24087">
                  <c:v>-0.48905009999999993</c:v>
                </c:pt>
                <c:pt idx="24088">
                  <c:v>-0.48905009999999993</c:v>
                </c:pt>
                <c:pt idx="24089">
                  <c:v>-0.48905009999999993</c:v>
                </c:pt>
                <c:pt idx="24090">
                  <c:v>-0.48597429999999997</c:v>
                </c:pt>
                <c:pt idx="24091">
                  <c:v>-0.48905009999999993</c:v>
                </c:pt>
                <c:pt idx="24092">
                  <c:v>-0.49212590000000001</c:v>
                </c:pt>
                <c:pt idx="24093">
                  <c:v>-0.49212590000000001</c:v>
                </c:pt>
                <c:pt idx="24094">
                  <c:v>-0.49212590000000001</c:v>
                </c:pt>
                <c:pt idx="24095">
                  <c:v>-0.49212590000000001</c:v>
                </c:pt>
                <c:pt idx="24096">
                  <c:v>-0.49520169999999997</c:v>
                </c:pt>
                <c:pt idx="24097">
                  <c:v>-0.49520169999999997</c:v>
                </c:pt>
                <c:pt idx="24098">
                  <c:v>-0.49520169999999997</c:v>
                </c:pt>
                <c:pt idx="24099">
                  <c:v>-0.49520169999999997</c:v>
                </c:pt>
                <c:pt idx="24100">
                  <c:v>-0.49212590000000001</c:v>
                </c:pt>
                <c:pt idx="24101">
                  <c:v>-0.49520169999999997</c:v>
                </c:pt>
                <c:pt idx="24102">
                  <c:v>-0.49520169999999997</c:v>
                </c:pt>
                <c:pt idx="24103">
                  <c:v>-0.49520169999999997</c:v>
                </c:pt>
                <c:pt idx="24104">
                  <c:v>-0.49827749999999993</c:v>
                </c:pt>
                <c:pt idx="24105">
                  <c:v>-0.49827749999999993</c:v>
                </c:pt>
                <c:pt idx="24106">
                  <c:v>-0.49827749999999993</c:v>
                </c:pt>
                <c:pt idx="24107">
                  <c:v>-0.49827749999999993</c:v>
                </c:pt>
                <c:pt idx="24108">
                  <c:v>-0.49827749999999993</c:v>
                </c:pt>
                <c:pt idx="24109">
                  <c:v>-0.49827749999999993</c:v>
                </c:pt>
                <c:pt idx="24110">
                  <c:v>-0.5013533</c:v>
                </c:pt>
                <c:pt idx="24111">
                  <c:v>-0.5013533</c:v>
                </c:pt>
                <c:pt idx="24112">
                  <c:v>-0.5013533</c:v>
                </c:pt>
                <c:pt idx="24113">
                  <c:v>-0.5013533</c:v>
                </c:pt>
                <c:pt idx="24114">
                  <c:v>-0.50442900000000002</c:v>
                </c:pt>
                <c:pt idx="24115">
                  <c:v>-0.50442900000000002</c:v>
                </c:pt>
                <c:pt idx="24116">
                  <c:v>-0.50442900000000002</c:v>
                </c:pt>
                <c:pt idx="24117">
                  <c:v>-0.50442900000000002</c:v>
                </c:pt>
                <c:pt idx="24118">
                  <c:v>-0.50750479999999998</c:v>
                </c:pt>
                <c:pt idx="24119">
                  <c:v>-0.51058059999999994</c:v>
                </c:pt>
                <c:pt idx="24120">
                  <c:v>-0.51058059999999994</c:v>
                </c:pt>
                <c:pt idx="24121">
                  <c:v>-0.51058059999999994</c:v>
                </c:pt>
                <c:pt idx="24122">
                  <c:v>-0.5136563999999999</c:v>
                </c:pt>
                <c:pt idx="24123">
                  <c:v>-0.5136563999999999</c:v>
                </c:pt>
                <c:pt idx="24124">
                  <c:v>-0.5136563999999999</c:v>
                </c:pt>
                <c:pt idx="24125">
                  <c:v>-0.5136563999999999</c:v>
                </c:pt>
                <c:pt idx="24126">
                  <c:v>-0.51058059999999994</c:v>
                </c:pt>
                <c:pt idx="24127">
                  <c:v>-0.51058059999999994</c:v>
                </c:pt>
                <c:pt idx="24128">
                  <c:v>-0.50750479999999998</c:v>
                </c:pt>
                <c:pt idx="24129">
                  <c:v>-0.50442900000000002</c:v>
                </c:pt>
                <c:pt idx="24130">
                  <c:v>-0.50442900000000002</c:v>
                </c:pt>
                <c:pt idx="24131">
                  <c:v>-0.50442900000000002</c:v>
                </c:pt>
                <c:pt idx="24132">
                  <c:v>-0.51058059999999994</c:v>
                </c:pt>
                <c:pt idx="24133">
                  <c:v>-0.51058059999999994</c:v>
                </c:pt>
                <c:pt idx="24134">
                  <c:v>-0.50750479999999998</c:v>
                </c:pt>
                <c:pt idx="24135">
                  <c:v>-0.50442900000000002</c:v>
                </c:pt>
                <c:pt idx="24136">
                  <c:v>-0.50442900000000002</c:v>
                </c:pt>
                <c:pt idx="24137">
                  <c:v>-0.50442900000000002</c:v>
                </c:pt>
                <c:pt idx="24138">
                  <c:v>-0.5013533</c:v>
                </c:pt>
                <c:pt idx="24139">
                  <c:v>-0.49827749999999993</c:v>
                </c:pt>
                <c:pt idx="24140">
                  <c:v>-0.49520169999999997</c:v>
                </c:pt>
                <c:pt idx="24141">
                  <c:v>-0.49520169999999997</c:v>
                </c:pt>
                <c:pt idx="24142">
                  <c:v>-0.49520169999999997</c:v>
                </c:pt>
                <c:pt idx="24143">
                  <c:v>-0.49520169999999997</c:v>
                </c:pt>
                <c:pt idx="24144">
                  <c:v>-0.49827749999999993</c:v>
                </c:pt>
                <c:pt idx="24145">
                  <c:v>-0.5013533</c:v>
                </c:pt>
                <c:pt idx="24146">
                  <c:v>-0.5013533</c:v>
                </c:pt>
                <c:pt idx="24147">
                  <c:v>-0.5013533</c:v>
                </c:pt>
                <c:pt idx="24148">
                  <c:v>-0.5013533</c:v>
                </c:pt>
                <c:pt idx="24149">
                  <c:v>-0.5013533</c:v>
                </c:pt>
                <c:pt idx="24150">
                  <c:v>-0.5013533</c:v>
                </c:pt>
                <c:pt idx="24151">
                  <c:v>-0.5013533</c:v>
                </c:pt>
                <c:pt idx="24152">
                  <c:v>-0.5013533</c:v>
                </c:pt>
                <c:pt idx="24153">
                  <c:v>-0.5013533</c:v>
                </c:pt>
                <c:pt idx="24154">
                  <c:v>-0.5013533</c:v>
                </c:pt>
                <c:pt idx="24155">
                  <c:v>-0.5013533</c:v>
                </c:pt>
                <c:pt idx="24156">
                  <c:v>-0.5013533</c:v>
                </c:pt>
                <c:pt idx="24157">
                  <c:v>-0.50442900000000002</c:v>
                </c:pt>
                <c:pt idx="24158">
                  <c:v>-0.50442900000000002</c:v>
                </c:pt>
                <c:pt idx="24159">
                  <c:v>-0.5013533</c:v>
                </c:pt>
                <c:pt idx="24160">
                  <c:v>-0.5013533</c:v>
                </c:pt>
                <c:pt idx="24161">
                  <c:v>-0.5013533</c:v>
                </c:pt>
                <c:pt idx="24162">
                  <c:v>-0.50442900000000002</c:v>
                </c:pt>
                <c:pt idx="24163">
                  <c:v>-0.50442900000000002</c:v>
                </c:pt>
                <c:pt idx="24164">
                  <c:v>-0.50442900000000002</c:v>
                </c:pt>
                <c:pt idx="24165">
                  <c:v>-0.5013533</c:v>
                </c:pt>
                <c:pt idx="24166">
                  <c:v>-0.5013533</c:v>
                </c:pt>
                <c:pt idx="24167">
                  <c:v>-0.5013533</c:v>
                </c:pt>
                <c:pt idx="24168">
                  <c:v>-0.5013533</c:v>
                </c:pt>
                <c:pt idx="24169">
                  <c:v>-0.50442900000000002</c:v>
                </c:pt>
                <c:pt idx="24170">
                  <c:v>-0.50750479999999998</c:v>
                </c:pt>
                <c:pt idx="24171">
                  <c:v>-0.51058059999999994</c:v>
                </c:pt>
                <c:pt idx="24172">
                  <c:v>-0.51058059999999994</c:v>
                </c:pt>
                <c:pt idx="24173">
                  <c:v>-0.51058059999999994</c:v>
                </c:pt>
                <c:pt idx="24174">
                  <c:v>-0.5136563999999999</c:v>
                </c:pt>
                <c:pt idx="24175">
                  <c:v>-0.51058059999999994</c:v>
                </c:pt>
                <c:pt idx="24176">
                  <c:v>-0.51058059999999994</c:v>
                </c:pt>
                <c:pt idx="24177">
                  <c:v>-0.50750479999999998</c:v>
                </c:pt>
                <c:pt idx="24178">
                  <c:v>-0.51058059999999994</c:v>
                </c:pt>
                <c:pt idx="24179">
                  <c:v>-0.50750479999999998</c:v>
                </c:pt>
                <c:pt idx="24180">
                  <c:v>-0.50750479999999998</c:v>
                </c:pt>
                <c:pt idx="24181">
                  <c:v>-0.50750479999999998</c:v>
                </c:pt>
                <c:pt idx="24182">
                  <c:v>-0.50750479999999998</c:v>
                </c:pt>
                <c:pt idx="24183">
                  <c:v>-0.51058059999999994</c:v>
                </c:pt>
                <c:pt idx="24184">
                  <c:v>-0.5136563999999999</c:v>
                </c:pt>
                <c:pt idx="24185">
                  <c:v>-0.51673219999999997</c:v>
                </c:pt>
                <c:pt idx="24186">
                  <c:v>-0.51673219999999997</c:v>
                </c:pt>
                <c:pt idx="24187">
                  <c:v>-0.51673219999999997</c:v>
                </c:pt>
                <c:pt idx="24188">
                  <c:v>-0.5136563999999999</c:v>
                </c:pt>
                <c:pt idx="24189">
                  <c:v>-0.5136563999999999</c:v>
                </c:pt>
                <c:pt idx="24190">
                  <c:v>-0.51058059999999994</c:v>
                </c:pt>
                <c:pt idx="24191">
                  <c:v>-0.51058059999999994</c:v>
                </c:pt>
                <c:pt idx="24192">
                  <c:v>-0.51058059999999994</c:v>
                </c:pt>
                <c:pt idx="24193">
                  <c:v>-0.50750479999999998</c:v>
                </c:pt>
                <c:pt idx="24194">
                  <c:v>-0.50442900000000002</c:v>
                </c:pt>
                <c:pt idx="24195">
                  <c:v>-0.50442900000000002</c:v>
                </c:pt>
                <c:pt idx="24196">
                  <c:v>-0.50442900000000002</c:v>
                </c:pt>
                <c:pt idx="24197">
                  <c:v>-0.50750479999999998</c:v>
                </c:pt>
                <c:pt idx="24198">
                  <c:v>-0.50750479999999998</c:v>
                </c:pt>
                <c:pt idx="24199">
                  <c:v>-0.50750479999999998</c:v>
                </c:pt>
                <c:pt idx="24200">
                  <c:v>-0.50750479999999998</c:v>
                </c:pt>
                <c:pt idx="24201">
                  <c:v>-0.50442900000000002</c:v>
                </c:pt>
                <c:pt idx="24202">
                  <c:v>-0.50442900000000002</c:v>
                </c:pt>
                <c:pt idx="24203">
                  <c:v>-0.5013533</c:v>
                </c:pt>
                <c:pt idx="24204">
                  <c:v>-0.49520169999999997</c:v>
                </c:pt>
                <c:pt idx="24205">
                  <c:v>-0.49827749999999993</c:v>
                </c:pt>
                <c:pt idx="24206">
                  <c:v>-0.50442900000000002</c:v>
                </c:pt>
                <c:pt idx="24207">
                  <c:v>-0.5013533</c:v>
                </c:pt>
                <c:pt idx="24208">
                  <c:v>-0.49520169999999997</c:v>
                </c:pt>
                <c:pt idx="24209">
                  <c:v>-0.49520169999999997</c:v>
                </c:pt>
                <c:pt idx="24210">
                  <c:v>-0.50442900000000002</c:v>
                </c:pt>
                <c:pt idx="24211">
                  <c:v>-0.50442900000000002</c:v>
                </c:pt>
                <c:pt idx="24212">
                  <c:v>-0.49520169999999997</c:v>
                </c:pt>
                <c:pt idx="24213">
                  <c:v>-0.49827749999999993</c:v>
                </c:pt>
                <c:pt idx="24214">
                  <c:v>-0.5013533</c:v>
                </c:pt>
                <c:pt idx="24215">
                  <c:v>-0.49827749999999993</c:v>
                </c:pt>
                <c:pt idx="24216">
                  <c:v>-0.48905009999999993</c:v>
                </c:pt>
                <c:pt idx="24217">
                  <c:v>-0.49520169999999997</c:v>
                </c:pt>
                <c:pt idx="24218">
                  <c:v>-0.49827749999999993</c:v>
                </c:pt>
                <c:pt idx="24219">
                  <c:v>-0.49520169999999997</c:v>
                </c:pt>
                <c:pt idx="24220">
                  <c:v>-0.49212590000000001</c:v>
                </c:pt>
                <c:pt idx="24221">
                  <c:v>-0.49520169999999997</c:v>
                </c:pt>
                <c:pt idx="24222">
                  <c:v>-0.49827749999999993</c:v>
                </c:pt>
                <c:pt idx="24223">
                  <c:v>-0.49827749999999993</c:v>
                </c:pt>
                <c:pt idx="24224">
                  <c:v>-0.49212590000000001</c:v>
                </c:pt>
                <c:pt idx="24225">
                  <c:v>-0.49520169999999997</c:v>
                </c:pt>
                <c:pt idx="24226">
                  <c:v>-0.49827749999999993</c:v>
                </c:pt>
                <c:pt idx="24227">
                  <c:v>-0.49520169999999997</c:v>
                </c:pt>
                <c:pt idx="24228">
                  <c:v>-0.49520169999999997</c:v>
                </c:pt>
                <c:pt idx="24229">
                  <c:v>-0.49520169999999997</c:v>
                </c:pt>
                <c:pt idx="24230">
                  <c:v>-0.49520169999999997</c:v>
                </c:pt>
                <c:pt idx="24231">
                  <c:v>-0.49520169999999997</c:v>
                </c:pt>
                <c:pt idx="24232">
                  <c:v>-0.49212590000000001</c:v>
                </c:pt>
                <c:pt idx="24233">
                  <c:v>-0.49212590000000001</c:v>
                </c:pt>
                <c:pt idx="24234">
                  <c:v>-0.49520169999999997</c:v>
                </c:pt>
                <c:pt idx="24235">
                  <c:v>-0.49827749999999993</c:v>
                </c:pt>
                <c:pt idx="24236">
                  <c:v>-0.49827749999999993</c:v>
                </c:pt>
                <c:pt idx="24237">
                  <c:v>-0.49827749999999993</c:v>
                </c:pt>
                <c:pt idx="24238">
                  <c:v>-0.49827749999999993</c:v>
                </c:pt>
                <c:pt idx="24239">
                  <c:v>-0.5013533</c:v>
                </c:pt>
                <c:pt idx="24240">
                  <c:v>-0.5013533</c:v>
                </c:pt>
                <c:pt idx="24241">
                  <c:v>-0.5013533</c:v>
                </c:pt>
                <c:pt idx="24242">
                  <c:v>-0.50442900000000002</c:v>
                </c:pt>
                <c:pt idx="24243">
                  <c:v>-0.50442900000000002</c:v>
                </c:pt>
                <c:pt idx="24244">
                  <c:v>-0.50750479999999998</c:v>
                </c:pt>
                <c:pt idx="24245">
                  <c:v>-0.50442900000000002</c:v>
                </c:pt>
                <c:pt idx="24246">
                  <c:v>-0.50442900000000002</c:v>
                </c:pt>
                <c:pt idx="24247">
                  <c:v>-0.50442900000000002</c:v>
                </c:pt>
                <c:pt idx="24248">
                  <c:v>-0.50442900000000002</c:v>
                </c:pt>
                <c:pt idx="24249">
                  <c:v>-0.50442900000000002</c:v>
                </c:pt>
                <c:pt idx="24250">
                  <c:v>-0.50442900000000002</c:v>
                </c:pt>
                <c:pt idx="24251">
                  <c:v>-0.50750479999999998</c:v>
                </c:pt>
                <c:pt idx="24252">
                  <c:v>-0.51058059999999994</c:v>
                </c:pt>
                <c:pt idx="24253">
                  <c:v>-0.51058059999999994</c:v>
                </c:pt>
                <c:pt idx="24254">
                  <c:v>-0.51058059999999994</c:v>
                </c:pt>
                <c:pt idx="24255">
                  <c:v>-0.51058059999999994</c:v>
                </c:pt>
                <c:pt idx="24256">
                  <c:v>-0.51058059999999994</c:v>
                </c:pt>
                <c:pt idx="24257">
                  <c:v>-0.50750479999999998</c:v>
                </c:pt>
                <c:pt idx="24258">
                  <c:v>-0.50442900000000002</c:v>
                </c:pt>
                <c:pt idx="24259">
                  <c:v>-0.5013533</c:v>
                </c:pt>
                <c:pt idx="24260">
                  <c:v>-0.49827749999999993</c:v>
                </c:pt>
                <c:pt idx="24261">
                  <c:v>-0.49520169999999997</c:v>
                </c:pt>
                <c:pt idx="24262">
                  <c:v>-0.49520169999999997</c:v>
                </c:pt>
                <c:pt idx="24263">
                  <c:v>-0.49827749999999993</c:v>
                </c:pt>
                <c:pt idx="24264">
                  <c:v>-0.49827749999999993</c:v>
                </c:pt>
                <c:pt idx="24265">
                  <c:v>-0.49520169999999997</c:v>
                </c:pt>
                <c:pt idx="24266">
                  <c:v>-0.49212590000000001</c:v>
                </c:pt>
                <c:pt idx="24267">
                  <c:v>-0.49212590000000001</c:v>
                </c:pt>
                <c:pt idx="24268">
                  <c:v>-0.49520169999999997</c:v>
                </c:pt>
                <c:pt idx="24269">
                  <c:v>-0.49520169999999997</c:v>
                </c:pt>
                <c:pt idx="24270">
                  <c:v>-0.49520169999999997</c:v>
                </c:pt>
                <c:pt idx="24271">
                  <c:v>-0.49520169999999997</c:v>
                </c:pt>
                <c:pt idx="24272">
                  <c:v>-0.49827749999999993</c:v>
                </c:pt>
                <c:pt idx="24273">
                  <c:v>-0.49827749999999993</c:v>
                </c:pt>
                <c:pt idx="24274">
                  <c:v>-0.49520169999999997</c:v>
                </c:pt>
                <c:pt idx="24275">
                  <c:v>-0.49827749999999993</c:v>
                </c:pt>
                <c:pt idx="24276">
                  <c:v>-0.49827749999999993</c:v>
                </c:pt>
                <c:pt idx="24277">
                  <c:v>-0.5013533</c:v>
                </c:pt>
                <c:pt idx="24278">
                  <c:v>-0.49827749999999993</c:v>
                </c:pt>
                <c:pt idx="24279">
                  <c:v>-0.49827749999999993</c:v>
                </c:pt>
                <c:pt idx="24280">
                  <c:v>-0.49520169999999997</c:v>
                </c:pt>
                <c:pt idx="24281">
                  <c:v>-0.49520169999999997</c:v>
                </c:pt>
                <c:pt idx="24282">
                  <c:v>-0.49827749999999993</c:v>
                </c:pt>
                <c:pt idx="24283">
                  <c:v>-0.49520169999999997</c:v>
                </c:pt>
                <c:pt idx="24284">
                  <c:v>-0.49212590000000001</c:v>
                </c:pt>
                <c:pt idx="24285">
                  <c:v>-0.49212590000000001</c:v>
                </c:pt>
                <c:pt idx="24286">
                  <c:v>-0.49212590000000001</c:v>
                </c:pt>
                <c:pt idx="24287">
                  <c:v>-0.49212590000000001</c:v>
                </c:pt>
                <c:pt idx="24288">
                  <c:v>-0.49212590000000001</c:v>
                </c:pt>
                <c:pt idx="24289">
                  <c:v>-0.49212590000000001</c:v>
                </c:pt>
                <c:pt idx="24290">
                  <c:v>-0.49212590000000001</c:v>
                </c:pt>
                <c:pt idx="24291">
                  <c:v>-0.49212590000000001</c:v>
                </c:pt>
                <c:pt idx="24292">
                  <c:v>-0.49212590000000001</c:v>
                </c:pt>
                <c:pt idx="24293">
                  <c:v>-0.48905009999999993</c:v>
                </c:pt>
                <c:pt idx="24294">
                  <c:v>-0.48597429999999997</c:v>
                </c:pt>
                <c:pt idx="24295">
                  <c:v>-0.48597429999999997</c:v>
                </c:pt>
                <c:pt idx="24296">
                  <c:v>-0.48905009999999993</c:v>
                </c:pt>
                <c:pt idx="24297">
                  <c:v>-0.49212590000000001</c:v>
                </c:pt>
                <c:pt idx="24298">
                  <c:v>-0.49212590000000001</c:v>
                </c:pt>
                <c:pt idx="24299">
                  <c:v>-0.49212590000000001</c:v>
                </c:pt>
                <c:pt idx="24300">
                  <c:v>-0.49520169999999997</c:v>
                </c:pt>
                <c:pt idx="24301">
                  <c:v>-0.49520169999999997</c:v>
                </c:pt>
                <c:pt idx="24302">
                  <c:v>-0.49212590000000001</c:v>
                </c:pt>
                <c:pt idx="24303">
                  <c:v>-0.48905009999999993</c:v>
                </c:pt>
                <c:pt idx="24304">
                  <c:v>-0.48905009999999993</c:v>
                </c:pt>
                <c:pt idx="24305">
                  <c:v>-0.48905009999999993</c:v>
                </c:pt>
                <c:pt idx="24306">
                  <c:v>-0.48597429999999997</c:v>
                </c:pt>
                <c:pt idx="24307">
                  <c:v>-0.48905009999999993</c:v>
                </c:pt>
                <c:pt idx="24308">
                  <c:v>-0.48905009999999993</c:v>
                </c:pt>
                <c:pt idx="24309">
                  <c:v>-0.48905009999999993</c:v>
                </c:pt>
                <c:pt idx="24310">
                  <c:v>-0.48597429999999997</c:v>
                </c:pt>
                <c:pt idx="24311">
                  <c:v>-0.48289849999999995</c:v>
                </c:pt>
                <c:pt idx="24312">
                  <c:v>-0.48289849999999995</c:v>
                </c:pt>
                <c:pt idx="24313">
                  <c:v>-0.48597429999999997</c:v>
                </c:pt>
                <c:pt idx="24314">
                  <c:v>-0.48597429999999997</c:v>
                </c:pt>
                <c:pt idx="24315">
                  <c:v>-0.48289849999999995</c:v>
                </c:pt>
                <c:pt idx="24316">
                  <c:v>-0.48289849999999995</c:v>
                </c:pt>
                <c:pt idx="24317">
                  <c:v>-0.47982269999999999</c:v>
                </c:pt>
                <c:pt idx="24318">
                  <c:v>-0.47982269999999999</c:v>
                </c:pt>
                <c:pt idx="24319">
                  <c:v>-0.47982269999999999</c:v>
                </c:pt>
                <c:pt idx="24320">
                  <c:v>-0.47982269999999999</c:v>
                </c:pt>
                <c:pt idx="24321">
                  <c:v>-0.47982269999999999</c:v>
                </c:pt>
                <c:pt idx="24322">
                  <c:v>-0.47674699999999998</c:v>
                </c:pt>
                <c:pt idx="24323">
                  <c:v>-0.47674699999999998</c:v>
                </c:pt>
                <c:pt idx="24324">
                  <c:v>-0.47367119999999996</c:v>
                </c:pt>
                <c:pt idx="24325">
                  <c:v>-0.47059539999999994</c:v>
                </c:pt>
                <c:pt idx="24326">
                  <c:v>-0.47059539999999994</c:v>
                </c:pt>
                <c:pt idx="24327">
                  <c:v>-0.47367119999999996</c:v>
                </c:pt>
                <c:pt idx="24328">
                  <c:v>-0.47059539999999994</c:v>
                </c:pt>
                <c:pt idx="24329">
                  <c:v>-0.46751959999999998</c:v>
                </c:pt>
                <c:pt idx="24330">
                  <c:v>-0.46444379999999996</c:v>
                </c:pt>
                <c:pt idx="24331">
                  <c:v>-0.46136799999999994</c:v>
                </c:pt>
                <c:pt idx="24332">
                  <c:v>-0.46136799999999994</c:v>
                </c:pt>
                <c:pt idx="24333">
                  <c:v>-0.45829229999999999</c:v>
                </c:pt>
                <c:pt idx="24334">
                  <c:v>-0.45829229999999999</c:v>
                </c:pt>
                <c:pt idx="24335">
                  <c:v>-0.45521649999999997</c:v>
                </c:pt>
                <c:pt idx="24336">
                  <c:v>-0.45214069999999995</c:v>
                </c:pt>
                <c:pt idx="24337">
                  <c:v>-0.45521649999999997</c:v>
                </c:pt>
                <c:pt idx="24338">
                  <c:v>-0.45521649999999997</c:v>
                </c:pt>
                <c:pt idx="24339">
                  <c:v>-0.45521649999999997</c:v>
                </c:pt>
                <c:pt idx="24340">
                  <c:v>-0.45521649999999997</c:v>
                </c:pt>
                <c:pt idx="24341">
                  <c:v>-0.45214069999999995</c:v>
                </c:pt>
                <c:pt idx="24342">
                  <c:v>-0.44906489999999999</c:v>
                </c:pt>
                <c:pt idx="24343">
                  <c:v>-0.44906489999999999</c:v>
                </c:pt>
                <c:pt idx="24344">
                  <c:v>-0.44598909999999997</c:v>
                </c:pt>
                <c:pt idx="24345">
                  <c:v>-0.44291329999999995</c:v>
                </c:pt>
                <c:pt idx="24346">
                  <c:v>-0.44291329999999995</c:v>
                </c:pt>
                <c:pt idx="24347">
                  <c:v>-0.43983749999999994</c:v>
                </c:pt>
                <c:pt idx="24348">
                  <c:v>-0.43676169999999997</c:v>
                </c:pt>
                <c:pt idx="24349">
                  <c:v>-0.43676169999999997</c:v>
                </c:pt>
                <c:pt idx="24350">
                  <c:v>-0.43676169999999997</c:v>
                </c:pt>
                <c:pt idx="24351">
                  <c:v>-0.43676169999999997</c:v>
                </c:pt>
                <c:pt idx="24352">
                  <c:v>-0.43676169999999997</c:v>
                </c:pt>
                <c:pt idx="24353">
                  <c:v>-0.43676169999999997</c:v>
                </c:pt>
                <c:pt idx="24354">
                  <c:v>-0.43368589999999996</c:v>
                </c:pt>
                <c:pt idx="24355">
                  <c:v>-0.43368589999999996</c:v>
                </c:pt>
                <c:pt idx="24356">
                  <c:v>-0.43676169999999997</c:v>
                </c:pt>
                <c:pt idx="24357">
                  <c:v>-0.43368589999999996</c:v>
                </c:pt>
                <c:pt idx="24358">
                  <c:v>-0.43368589999999996</c:v>
                </c:pt>
                <c:pt idx="24359">
                  <c:v>-0.43061009999999994</c:v>
                </c:pt>
                <c:pt idx="24360">
                  <c:v>-0.42753439999999998</c:v>
                </c:pt>
                <c:pt idx="24361">
                  <c:v>-0.42753439999999998</c:v>
                </c:pt>
                <c:pt idx="24362">
                  <c:v>-0.42753439999999998</c:v>
                </c:pt>
                <c:pt idx="24363">
                  <c:v>-0.42445859999999996</c:v>
                </c:pt>
                <c:pt idx="24364">
                  <c:v>-0.42138279999999995</c:v>
                </c:pt>
                <c:pt idx="24365">
                  <c:v>-0.42138279999999995</c:v>
                </c:pt>
                <c:pt idx="24366">
                  <c:v>-0.41830699999999998</c:v>
                </c:pt>
                <c:pt idx="24367">
                  <c:v>-0.41523119999999997</c:v>
                </c:pt>
                <c:pt idx="24368">
                  <c:v>-0.41523119999999997</c:v>
                </c:pt>
                <c:pt idx="24369">
                  <c:v>-0.41215539999999995</c:v>
                </c:pt>
                <c:pt idx="24370">
                  <c:v>-0.40907969999999999</c:v>
                </c:pt>
                <c:pt idx="24371">
                  <c:v>-0.40907969999999999</c:v>
                </c:pt>
                <c:pt idx="24372">
                  <c:v>-0.40600379999999997</c:v>
                </c:pt>
                <c:pt idx="24373">
                  <c:v>-0.40292809999999996</c:v>
                </c:pt>
                <c:pt idx="24374">
                  <c:v>-0.40292809999999996</c:v>
                </c:pt>
                <c:pt idx="24375">
                  <c:v>-0.40292809999999996</c:v>
                </c:pt>
                <c:pt idx="24376">
                  <c:v>-0.40292809999999996</c:v>
                </c:pt>
                <c:pt idx="24377">
                  <c:v>-0.40292809999999996</c:v>
                </c:pt>
                <c:pt idx="24378">
                  <c:v>-0.39985229999999994</c:v>
                </c:pt>
                <c:pt idx="24379">
                  <c:v>-0.39985229999999994</c:v>
                </c:pt>
                <c:pt idx="24380">
                  <c:v>-0.39677649999999998</c:v>
                </c:pt>
                <c:pt idx="24381">
                  <c:v>-0.39677649999999998</c:v>
                </c:pt>
                <c:pt idx="24382">
                  <c:v>-0.39677649999999998</c:v>
                </c:pt>
                <c:pt idx="24383">
                  <c:v>-0.39677649999999998</c:v>
                </c:pt>
                <c:pt idx="24384">
                  <c:v>-0.39985229999999994</c:v>
                </c:pt>
                <c:pt idx="24385">
                  <c:v>-0.40292809999999996</c:v>
                </c:pt>
                <c:pt idx="24386">
                  <c:v>-0.39985229999999994</c:v>
                </c:pt>
                <c:pt idx="24387">
                  <c:v>-0.39985229999999994</c:v>
                </c:pt>
                <c:pt idx="24388">
                  <c:v>-0.39677649999999998</c:v>
                </c:pt>
                <c:pt idx="24389">
                  <c:v>-0.39370069999999996</c:v>
                </c:pt>
                <c:pt idx="24390">
                  <c:v>-0.39677649999999998</c:v>
                </c:pt>
                <c:pt idx="24391">
                  <c:v>-0.39985229999999994</c:v>
                </c:pt>
                <c:pt idx="24392">
                  <c:v>-0.39677649999999998</c:v>
                </c:pt>
                <c:pt idx="24393">
                  <c:v>-0.39370069999999996</c:v>
                </c:pt>
                <c:pt idx="24394">
                  <c:v>-0.39370069999999996</c:v>
                </c:pt>
                <c:pt idx="24395">
                  <c:v>-0.39370069999999996</c:v>
                </c:pt>
                <c:pt idx="24396">
                  <c:v>-0.39370069999999996</c:v>
                </c:pt>
                <c:pt idx="24397">
                  <c:v>-0.39062489999999994</c:v>
                </c:pt>
                <c:pt idx="24398">
                  <c:v>-0.38754909999999998</c:v>
                </c:pt>
                <c:pt idx="24399">
                  <c:v>-0.38754909999999998</c:v>
                </c:pt>
                <c:pt idx="24400">
                  <c:v>-0.38447329999999996</c:v>
                </c:pt>
                <c:pt idx="24401">
                  <c:v>-0.38139749999999994</c:v>
                </c:pt>
                <c:pt idx="24402">
                  <c:v>-0.37832179999999999</c:v>
                </c:pt>
                <c:pt idx="24403">
                  <c:v>-0.37524599999999997</c:v>
                </c:pt>
                <c:pt idx="24404">
                  <c:v>-0.37524599999999997</c:v>
                </c:pt>
                <c:pt idx="24405">
                  <c:v>-0.37217019999999995</c:v>
                </c:pt>
                <c:pt idx="24406">
                  <c:v>-0.37217019999999995</c:v>
                </c:pt>
                <c:pt idx="24407">
                  <c:v>-0.37217019999999995</c:v>
                </c:pt>
                <c:pt idx="24408">
                  <c:v>-0.37217019999999995</c:v>
                </c:pt>
                <c:pt idx="24409">
                  <c:v>-0.37217019999999995</c:v>
                </c:pt>
                <c:pt idx="24410">
                  <c:v>-0.36909439999999999</c:v>
                </c:pt>
                <c:pt idx="24411">
                  <c:v>-0.36909439999999999</c:v>
                </c:pt>
                <c:pt idx="24412">
                  <c:v>-0.36909439999999999</c:v>
                </c:pt>
                <c:pt idx="24413">
                  <c:v>-0.36294279999999995</c:v>
                </c:pt>
                <c:pt idx="24414">
                  <c:v>-0.36294279999999995</c:v>
                </c:pt>
                <c:pt idx="24415">
                  <c:v>-0.36294279999999995</c:v>
                </c:pt>
                <c:pt idx="24416">
                  <c:v>-0.35986709999999994</c:v>
                </c:pt>
                <c:pt idx="24417">
                  <c:v>-0.35986709999999994</c:v>
                </c:pt>
                <c:pt idx="24418">
                  <c:v>-0.35986709999999994</c:v>
                </c:pt>
                <c:pt idx="24419">
                  <c:v>-0.35986709999999994</c:v>
                </c:pt>
                <c:pt idx="24420">
                  <c:v>-0.35986709999999994</c:v>
                </c:pt>
                <c:pt idx="24421">
                  <c:v>-0.35986709999999994</c:v>
                </c:pt>
                <c:pt idx="24422">
                  <c:v>-0.36294279999999995</c:v>
                </c:pt>
                <c:pt idx="24423">
                  <c:v>-0.36294279999999995</c:v>
                </c:pt>
                <c:pt idx="24424">
                  <c:v>-0.35986709999999994</c:v>
                </c:pt>
                <c:pt idx="24425">
                  <c:v>-0.35679119999999998</c:v>
                </c:pt>
                <c:pt idx="24426">
                  <c:v>-0.35679119999999998</c:v>
                </c:pt>
                <c:pt idx="24427">
                  <c:v>-0.35679119999999998</c:v>
                </c:pt>
                <c:pt idx="24428">
                  <c:v>-0.35371549999999996</c:v>
                </c:pt>
                <c:pt idx="24429">
                  <c:v>-0.35371549999999996</c:v>
                </c:pt>
                <c:pt idx="24430">
                  <c:v>-0.35063969999999994</c:v>
                </c:pt>
                <c:pt idx="24431">
                  <c:v>-0.35063969999999994</c:v>
                </c:pt>
                <c:pt idx="24432">
                  <c:v>-0.34756389999999998</c:v>
                </c:pt>
                <c:pt idx="24433">
                  <c:v>-0.34756389999999998</c:v>
                </c:pt>
                <c:pt idx="24434">
                  <c:v>-0.34448809999999996</c:v>
                </c:pt>
                <c:pt idx="24435">
                  <c:v>-0.34756389999999998</c:v>
                </c:pt>
                <c:pt idx="24436">
                  <c:v>-0.34448809999999996</c:v>
                </c:pt>
                <c:pt idx="24437">
                  <c:v>-0.34448809999999996</c:v>
                </c:pt>
                <c:pt idx="24438">
                  <c:v>-0.34448809999999996</c:v>
                </c:pt>
                <c:pt idx="24439">
                  <c:v>-0.34448809999999996</c:v>
                </c:pt>
                <c:pt idx="24440">
                  <c:v>-0.34141229999999995</c:v>
                </c:pt>
                <c:pt idx="24441">
                  <c:v>-0.34141229999999995</c:v>
                </c:pt>
                <c:pt idx="24442">
                  <c:v>-0.34141229999999995</c:v>
                </c:pt>
                <c:pt idx="24443">
                  <c:v>-0.33833649999999998</c:v>
                </c:pt>
                <c:pt idx="24444">
                  <c:v>-0.33833649999999998</c:v>
                </c:pt>
                <c:pt idx="24445">
                  <c:v>-0.33526079999999997</c:v>
                </c:pt>
                <c:pt idx="24446">
                  <c:v>-0.33526079999999997</c:v>
                </c:pt>
                <c:pt idx="24447">
                  <c:v>-0.33526079999999997</c:v>
                </c:pt>
                <c:pt idx="24448">
                  <c:v>-0.33833649999999998</c:v>
                </c:pt>
                <c:pt idx="24449">
                  <c:v>-0.33833649999999998</c:v>
                </c:pt>
                <c:pt idx="24450">
                  <c:v>-0.33833649999999998</c:v>
                </c:pt>
                <c:pt idx="24451">
                  <c:v>-0.33833649999999998</c:v>
                </c:pt>
                <c:pt idx="24452">
                  <c:v>-0.33833649999999998</c:v>
                </c:pt>
                <c:pt idx="24453">
                  <c:v>-0.33833649999999998</c:v>
                </c:pt>
                <c:pt idx="24454">
                  <c:v>-0.33526079999999997</c:v>
                </c:pt>
                <c:pt idx="24455">
                  <c:v>-0.33218499999999995</c:v>
                </c:pt>
                <c:pt idx="24456">
                  <c:v>-0.33218499999999995</c:v>
                </c:pt>
                <c:pt idx="24457">
                  <c:v>-0.33526079999999997</c:v>
                </c:pt>
                <c:pt idx="24458">
                  <c:v>-0.33526079999999997</c:v>
                </c:pt>
                <c:pt idx="24459">
                  <c:v>-0.33526079999999997</c:v>
                </c:pt>
                <c:pt idx="24460">
                  <c:v>-0.33526079999999997</c:v>
                </c:pt>
                <c:pt idx="24461">
                  <c:v>-0.33833649999999998</c:v>
                </c:pt>
                <c:pt idx="24462">
                  <c:v>-0.33833649999999998</c:v>
                </c:pt>
                <c:pt idx="24463">
                  <c:v>-0.33526079999999997</c:v>
                </c:pt>
                <c:pt idx="24464">
                  <c:v>-0.33833649999999998</c:v>
                </c:pt>
                <c:pt idx="24465">
                  <c:v>-0.34141229999999995</c:v>
                </c:pt>
                <c:pt idx="24466">
                  <c:v>-0.33833649999999998</c:v>
                </c:pt>
                <c:pt idx="24467">
                  <c:v>-0.33833649999999998</c:v>
                </c:pt>
                <c:pt idx="24468">
                  <c:v>-0.33833649999999998</c:v>
                </c:pt>
                <c:pt idx="24469">
                  <c:v>-0.33833649999999998</c:v>
                </c:pt>
                <c:pt idx="24470">
                  <c:v>-0.34141229999999995</c:v>
                </c:pt>
                <c:pt idx="24471">
                  <c:v>-0.34141229999999995</c:v>
                </c:pt>
                <c:pt idx="24472">
                  <c:v>-0.34448809999999996</c:v>
                </c:pt>
                <c:pt idx="24473">
                  <c:v>-0.34448809999999996</c:v>
                </c:pt>
                <c:pt idx="24474">
                  <c:v>-0.34448809999999996</c:v>
                </c:pt>
                <c:pt idx="24475">
                  <c:v>-0.34756389999999998</c:v>
                </c:pt>
                <c:pt idx="24476">
                  <c:v>-0.35063969999999994</c:v>
                </c:pt>
                <c:pt idx="24477">
                  <c:v>-0.34756389999999998</c:v>
                </c:pt>
                <c:pt idx="24478">
                  <c:v>-0.34448809999999996</c:v>
                </c:pt>
                <c:pt idx="24479">
                  <c:v>-0.34141229999999995</c:v>
                </c:pt>
                <c:pt idx="24480">
                  <c:v>-0.33833649999999998</c:v>
                </c:pt>
                <c:pt idx="24481">
                  <c:v>-0.33833649999999998</c:v>
                </c:pt>
                <c:pt idx="24482">
                  <c:v>-0.33833649999999998</c:v>
                </c:pt>
                <c:pt idx="24483">
                  <c:v>-0.33526079999999997</c:v>
                </c:pt>
                <c:pt idx="24484">
                  <c:v>-0.33218499999999995</c:v>
                </c:pt>
                <c:pt idx="24485">
                  <c:v>-0.33526079999999997</c:v>
                </c:pt>
                <c:pt idx="24486">
                  <c:v>-0.33526079999999997</c:v>
                </c:pt>
                <c:pt idx="24487">
                  <c:v>-0.33526079999999997</c:v>
                </c:pt>
                <c:pt idx="24488">
                  <c:v>-0.33833649999999998</c:v>
                </c:pt>
                <c:pt idx="24489">
                  <c:v>-0.33833649999999998</c:v>
                </c:pt>
                <c:pt idx="24490">
                  <c:v>-0.33526079999999997</c:v>
                </c:pt>
                <c:pt idx="24491">
                  <c:v>-0.33526079999999997</c:v>
                </c:pt>
                <c:pt idx="24492">
                  <c:v>-0.33218499999999995</c:v>
                </c:pt>
                <c:pt idx="24493">
                  <c:v>-0.33218499999999995</c:v>
                </c:pt>
                <c:pt idx="24494">
                  <c:v>-0.32910919999999999</c:v>
                </c:pt>
                <c:pt idx="24495">
                  <c:v>-0.32603339999999997</c:v>
                </c:pt>
                <c:pt idx="24496">
                  <c:v>-0.32295759999999996</c:v>
                </c:pt>
                <c:pt idx="24497">
                  <c:v>-0.32295759999999996</c:v>
                </c:pt>
                <c:pt idx="24498">
                  <c:v>-0.32295759999999996</c:v>
                </c:pt>
                <c:pt idx="24499">
                  <c:v>-0.32295759999999996</c:v>
                </c:pt>
                <c:pt idx="24500">
                  <c:v>-0.32295759999999996</c:v>
                </c:pt>
                <c:pt idx="24501">
                  <c:v>-0.32295759999999996</c:v>
                </c:pt>
                <c:pt idx="24502">
                  <c:v>-0.32295759999999996</c:v>
                </c:pt>
                <c:pt idx="24503">
                  <c:v>-0.32295759999999996</c:v>
                </c:pt>
                <c:pt idx="24504">
                  <c:v>-0.31988179999999994</c:v>
                </c:pt>
                <c:pt idx="24505">
                  <c:v>-0.31680599999999998</c:v>
                </c:pt>
                <c:pt idx="24506">
                  <c:v>-0.31373019999999996</c:v>
                </c:pt>
                <c:pt idx="24507">
                  <c:v>-0.31373019999999996</c:v>
                </c:pt>
                <c:pt idx="24508">
                  <c:v>-0.31065439999999994</c:v>
                </c:pt>
                <c:pt idx="24509">
                  <c:v>-0.31065439999999994</c:v>
                </c:pt>
                <c:pt idx="24510">
                  <c:v>-0.31065439999999994</c:v>
                </c:pt>
                <c:pt idx="24511">
                  <c:v>-0.30757859999999998</c:v>
                </c:pt>
                <c:pt idx="24512">
                  <c:v>-0.30757859999999998</c:v>
                </c:pt>
                <c:pt idx="24513">
                  <c:v>-0.30757859999999998</c:v>
                </c:pt>
                <c:pt idx="24514">
                  <c:v>-0.30757859999999998</c:v>
                </c:pt>
                <c:pt idx="24515">
                  <c:v>-0.30757859999999998</c:v>
                </c:pt>
                <c:pt idx="24516">
                  <c:v>-0.30757859999999998</c:v>
                </c:pt>
                <c:pt idx="24517">
                  <c:v>-0.31065439999999994</c:v>
                </c:pt>
                <c:pt idx="24518">
                  <c:v>-0.30757859999999998</c:v>
                </c:pt>
                <c:pt idx="24519">
                  <c:v>-0.30757859999999998</c:v>
                </c:pt>
                <c:pt idx="24520">
                  <c:v>-0.31373019999999996</c:v>
                </c:pt>
                <c:pt idx="24521">
                  <c:v>-0.31680599999999998</c:v>
                </c:pt>
                <c:pt idx="24522">
                  <c:v>-0.31373019999999996</c:v>
                </c:pt>
                <c:pt idx="24523">
                  <c:v>-0.31065439999999994</c:v>
                </c:pt>
                <c:pt idx="24524">
                  <c:v>-0.31680599999999998</c:v>
                </c:pt>
                <c:pt idx="24525">
                  <c:v>-0.33218499999999995</c:v>
                </c:pt>
                <c:pt idx="24526">
                  <c:v>-0.33218499999999995</c:v>
                </c:pt>
                <c:pt idx="24527">
                  <c:v>-0.32603339999999997</c:v>
                </c:pt>
                <c:pt idx="24528">
                  <c:v>-0.31680599999999998</c:v>
                </c:pt>
                <c:pt idx="24529">
                  <c:v>-0.30757859999999998</c:v>
                </c:pt>
                <c:pt idx="24530">
                  <c:v>-0.28912389999999999</c:v>
                </c:pt>
                <c:pt idx="24531">
                  <c:v>-0.26451769999999997</c:v>
                </c:pt>
                <c:pt idx="24532">
                  <c:v>-0.24913869999999999</c:v>
                </c:pt>
                <c:pt idx="24533">
                  <c:v>-0.25221449999999995</c:v>
                </c:pt>
                <c:pt idx="24534">
                  <c:v>-0.26759339999999998</c:v>
                </c:pt>
                <c:pt idx="24535">
                  <c:v>-0.27682079999999998</c:v>
                </c:pt>
                <c:pt idx="24536">
                  <c:v>-0.28912389999999999</c:v>
                </c:pt>
                <c:pt idx="24537">
                  <c:v>-0.30757859999999998</c:v>
                </c:pt>
                <c:pt idx="24538">
                  <c:v>-0.32603339999999997</c:v>
                </c:pt>
                <c:pt idx="24539">
                  <c:v>-0.34141229999999995</c:v>
                </c:pt>
                <c:pt idx="24540">
                  <c:v>-0.34756389999999998</c:v>
                </c:pt>
                <c:pt idx="24541">
                  <c:v>-0.35063969999999994</c:v>
                </c:pt>
                <c:pt idx="24542">
                  <c:v>-0.34756389999999998</c:v>
                </c:pt>
                <c:pt idx="24543">
                  <c:v>-0.33526079999999997</c:v>
                </c:pt>
                <c:pt idx="24544">
                  <c:v>-0.31065439999999994</c:v>
                </c:pt>
                <c:pt idx="24545">
                  <c:v>-0.27682079999999998</c:v>
                </c:pt>
                <c:pt idx="24546">
                  <c:v>-0.24913869999999999</c:v>
                </c:pt>
                <c:pt idx="24547">
                  <c:v>-0.23375979999999996</c:v>
                </c:pt>
                <c:pt idx="24548">
                  <c:v>-0.23375979999999996</c:v>
                </c:pt>
                <c:pt idx="24549">
                  <c:v>-0.24298709999999996</c:v>
                </c:pt>
                <c:pt idx="24550">
                  <c:v>-0.26144179999999995</c:v>
                </c:pt>
                <c:pt idx="24551">
                  <c:v>-0.29219969999999995</c:v>
                </c:pt>
                <c:pt idx="24552">
                  <c:v>-0.32295759999999996</c:v>
                </c:pt>
                <c:pt idx="24553">
                  <c:v>-0.35063969999999994</c:v>
                </c:pt>
                <c:pt idx="24554">
                  <c:v>-0.36601859999999997</c:v>
                </c:pt>
                <c:pt idx="24555">
                  <c:v>-0.36601859999999997</c:v>
                </c:pt>
                <c:pt idx="24556">
                  <c:v>-0.35679119999999998</c:v>
                </c:pt>
                <c:pt idx="24557">
                  <c:v>-0.34141229999999995</c:v>
                </c:pt>
                <c:pt idx="24558">
                  <c:v>-0.32295759999999996</c:v>
                </c:pt>
                <c:pt idx="24559">
                  <c:v>-0.29527549999999997</c:v>
                </c:pt>
                <c:pt idx="24560">
                  <c:v>-0.27374499999999996</c:v>
                </c:pt>
                <c:pt idx="24561">
                  <c:v>-0.25529029999999997</c:v>
                </c:pt>
                <c:pt idx="24562">
                  <c:v>-0.24913869999999999</c:v>
                </c:pt>
                <c:pt idx="24563">
                  <c:v>-0.24606289999999997</c:v>
                </c:pt>
                <c:pt idx="24564">
                  <c:v>-0.25529029999999997</c:v>
                </c:pt>
                <c:pt idx="24565">
                  <c:v>-0.27682079999999998</c:v>
                </c:pt>
                <c:pt idx="24566">
                  <c:v>-0.30450289999999997</c:v>
                </c:pt>
                <c:pt idx="24567">
                  <c:v>-0.32910919999999999</c:v>
                </c:pt>
                <c:pt idx="24568">
                  <c:v>-0.34141229999999995</c:v>
                </c:pt>
                <c:pt idx="24569">
                  <c:v>-0.34756389999999998</c:v>
                </c:pt>
                <c:pt idx="24570">
                  <c:v>-0.34756389999999998</c:v>
                </c:pt>
                <c:pt idx="24571">
                  <c:v>-0.34448809999999996</c:v>
                </c:pt>
                <c:pt idx="24572">
                  <c:v>-0.32910919999999999</c:v>
                </c:pt>
                <c:pt idx="24573">
                  <c:v>-0.31373019999999996</c:v>
                </c:pt>
                <c:pt idx="24574">
                  <c:v>-0.30142709999999995</c:v>
                </c:pt>
                <c:pt idx="24575">
                  <c:v>-0.29219969999999995</c:v>
                </c:pt>
                <c:pt idx="24576">
                  <c:v>-0.28912389999999999</c:v>
                </c:pt>
                <c:pt idx="24577">
                  <c:v>-0.29219969999999995</c:v>
                </c:pt>
                <c:pt idx="24578">
                  <c:v>-0.30450289999999997</c:v>
                </c:pt>
                <c:pt idx="24579">
                  <c:v>-0.32295759999999996</c:v>
                </c:pt>
                <c:pt idx="24580">
                  <c:v>-0.34141229999999995</c:v>
                </c:pt>
                <c:pt idx="24581">
                  <c:v>-0.35371549999999996</c:v>
                </c:pt>
                <c:pt idx="24582">
                  <c:v>-0.35679119999999998</c:v>
                </c:pt>
                <c:pt idx="24583">
                  <c:v>-0.35063969999999994</c:v>
                </c:pt>
                <c:pt idx="24584">
                  <c:v>-0.34141229999999995</c:v>
                </c:pt>
                <c:pt idx="24585">
                  <c:v>-0.33218499999999995</c:v>
                </c:pt>
                <c:pt idx="24586">
                  <c:v>-0.32295759999999996</c:v>
                </c:pt>
                <c:pt idx="24587">
                  <c:v>-0.31373019999999996</c:v>
                </c:pt>
                <c:pt idx="24588">
                  <c:v>-0.30450289999999997</c:v>
                </c:pt>
                <c:pt idx="24589">
                  <c:v>-0.30450289999999997</c:v>
                </c:pt>
                <c:pt idx="24590">
                  <c:v>-0.30757859999999998</c:v>
                </c:pt>
                <c:pt idx="24591">
                  <c:v>-0.31680599999999998</c:v>
                </c:pt>
                <c:pt idx="24592">
                  <c:v>-0.32603339999999997</c:v>
                </c:pt>
                <c:pt idx="24593">
                  <c:v>-0.33526079999999997</c:v>
                </c:pt>
                <c:pt idx="24594">
                  <c:v>-0.34756389999999998</c:v>
                </c:pt>
                <c:pt idx="24595">
                  <c:v>-0.35371549999999996</c:v>
                </c:pt>
                <c:pt idx="24596">
                  <c:v>-0.35679119999999998</c:v>
                </c:pt>
                <c:pt idx="24597">
                  <c:v>-0.35986709999999994</c:v>
                </c:pt>
                <c:pt idx="24598">
                  <c:v>-0.35679119999999998</c:v>
                </c:pt>
                <c:pt idx="24599">
                  <c:v>-0.35063969999999994</c:v>
                </c:pt>
                <c:pt idx="24600">
                  <c:v>-0.34141229999999995</c:v>
                </c:pt>
                <c:pt idx="24601">
                  <c:v>-0.33218499999999995</c:v>
                </c:pt>
                <c:pt idx="24602">
                  <c:v>-0.32603339999999997</c:v>
                </c:pt>
                <c:pt idx="24603">
                  <c:v>-0.32295759999999996</c:v>
                </c:pt>
                <c:pt idx="24604">
                  <c:v>-0.32603339999999997</c:v>
                </c:pt>
                <c:pt idx="24605">
                  <c:v>-0.32910919999999999</c:v>
                </c:pt>
                <c:pt idx="24606">
                  <c:v>-0.33218499999999995</c:v>
                </c:pt>
                <c:pt idx="24607">
                  <c:v>-0.33526079999999997</c:v>
                </c:pt>
                <c:pt idx="24608">
                  <c:v>-0.33833649999999998</c:v>
                </c:pt>
                <c:pt idx="24609">
                  <c:v>-0.34141229999999995</c:v>
                </c:pt>
                <c:pt idx="24610">
                  <c:v>-0.34756389999999998</c:v>
                </c:pt>
                <c:pt idx="24611">
                  <c:v>-0.34756389999999998</c:v>
                </c:pt>
                <c:pt idx="24612">
                  <c:v>-0.34756389999999998</c:v>
                </c:pt>
                <c:pt idx="24613">
                  <c:v>-0.34756389999999998</c:v>
                </c:pt>
                <c:pt idx="24614">
                  <c:v>-0.34141229999999995</c:v>
                </c:pt>
                <c:pt idx="24615">
                  <c:v>-0.33833649999999998</c:v>
                </c:pt>
                <c:pt idx="24616">
                  <c:v>-0.33526079999999997</c:v>
                </c:pt>
                <c:pt idx="24617">
                  <c:v>-0.32910919999999999</c:v>
                </c:pt>
                <c:pt idx="24618">
                  <c:v>-0.32603339999999997</c:v>
                </c:pt>
                <c:pt idx="24619">
                  <c:v>-0.32910919999999999</c:v>
                </c:pt>
                <c:pt idx="24620">
                  <c:v>-0.33526079999999997</c:v>
                </c:pt>
                <c:pt idx="24621">
                  <c:v>-0.33526079999999997</c:v>
                </c:pt>
                <c:pt idx="24622">
                  <c:v>-0.34141229999999995</c:v>
                </c:pt>
                <c:pt idx="24623">
                  <c:v>-0.34756389999999998</c:v>
                </c:pt>
                <c:pt idx="24624">
                  <c:v>-0.34756389999999998</c:v>
                </c:pt>
                <c:pt idx="24625">
                  <c:v>-0.34756389999999998</c:v>
                </c:pt>
                <c:pt idx="24626">
                  <c:v>-0.34756389999999998</c:v>
                </c:pt>
                <c:pt idx="24627">
                  <c:v>-0.34448809999999996</c:v>
                </c:pt>
                <c:pt idx="24628">
                  <c:v>-0.34141229999999995</c:v>
                </c:pt>
                <c:pt idx="24629">
                  <c:v>-0.33833649999999998</c:v>
                </c:pt>
                <c:pt idx="24630">
                  <c:v>-0.33218499999999995</c:v>
                </c:pt>
                <c:pt idx="24631">
                  <c:v>-0.32910919999999999</c:v>
                </c:pt>
                <c:pt idx="24632">
                  <c:v>-0.32603339999999997</c:v>
                </c:pt>
                <c:pt idx="24633">
                  <c:v>-0.32603339999999997</c:v>
                </c:pt>
                <c:pt idx="24634">
                  <c:v>-0.32910919999999999</c:v>
                </c:pt>
                <c:pt idx="24635">
                  <c:v>-0.32910919999999999</c:v>
                </c:pt>
                <c:pt idx="24636">
                  <c:v>-0.33218499999999995</c:v>
                </c:pt>
                <c:pt idx="24637">
                  <c:v>-0.33218499999999995</c:v>
                </c:pt>
                <c:pt idx="24638">
                  <c:v>-0.33526079999999997</c:v>
                </c:pt>
                <c:pt idx="24639">
                  <c:v>-0.33526079999999997</c:v>
                </c:pt>
                <c:pt idx="24640">
                  <c:v>-0.33218499999999995</c:v>
                </c:pt>
                <c:pt idx="24641">
                  <c:v>-0.32910919999999999</c:v>
                </c:pt>
                <c:pt idx="24642">
                  <c:v>-0.32910919999999999</c:v>
                </c:pt>
                <c:pt idx="24643">
                  <c:v>-0.32603339999999997</c:v>
                </c:pt>
                <c:pt idx="24644">
                  <c:v>-0.32295759999999996</c:v>
                </c:pt>
                <c:pt idx="24645">
                  <c:v>-0.32295759999999996</c:v>
                </c:pt>
                <c:pt idx="24646">
                  <c:v>-0.32295759999999996</c:v>
                </c:pt>
                <c:pt idx="24647">
                  <c:v>-0.32295759999999996</c:v>
                </c:pt>
                <c:pt idx="24648">
                  <c:v>-0.32603339999999997</c:v>
                </c:pt>
                <c:pt idx="24649">
                  <c:v>-0.32910919999999999</c:v>
                </c:pt>
                <c:pt idx="24650">
                  <c:v>-0.33218499999999995</c:v>
                </c:pt>
                <c:pt idx="24651">
                  <c:v>-0.33526079999999997</c:v>
                </c:pt>
                <c:pt idx="24652">
                  <c:v>-0.33833649999999998</c:v>
                </c:pt>
                <c:pt idx="24653">
                  <c:v>-0.34141229999999995</c:v>
                </c:pt>
                <c:pt idx="24654">
                  <c:v>-0.34448809999999996</c:v>
                </c:pt>
                <c:pt idx="24655">
                  <c:v>-0.34141229999999995</c:v>
                </c:pt>
                <c:pt idx="24656">
                  <c:v>-0.34141229999999995</c:v>
                </c:pt>
                <c:pt idx="24657">
                  <c:v>-0.34141229999999995</c:v>
                </c:pt>
                <c:pt idx="24658">
                  <c:v>-0.34141229999999995</c:v>
                </c:pt>
                <c:pt idx="24659">
                  <c:v>-0.33833649999999998</c:v>
                </c:pt>
                <c:pt idx="24660">
                  <c:v>-0.33526079999999997</c:v>
                </c:pt>
                <c:pt idx="24661">
                  <c:v>-0.33833649999999998</c:v>
                </c:pt>
                <c:pt idx="24662">
                  <c:v>-0.33833649999999998</c:v>
                </c:pt>
                <c:pt idx="24663">
                  <c:v>-0.33833649999999998</c:v>
                </c:pt>
                <c:pt idx="24664">
                  <c:v>-0.33833649999999998</c:v>
                </c:pt>
                <c:pt idx="24665">
                  <c:v>-0.33833649999999998</c:v>
                </c:pt>
                <c:pt idx="24666">
                  <c:v>-0.34141229999999995</c:v>
                </c:pt>
                <c:pt idx="24667">
                  <c:v>-0.34141229999999995</c:v>
                </c:pt>
                <c:pt idx="24668">
                  <c:v>-0.34141229999999995</c:v>
                </c:pt>
                <c:pt idx="24669">
                  <c:v>-0.34448809999999996</c:v>
                </c:pt>
                <c:pt idx="24670">
                  <c:v>-0.34448809999999996</c:v>
                </c:pt>
                <c:pt idx="24671">
                  <c:v>-0.34448809999999996</c:v>
                </c:pt>
                <c:pt idx="24672">
                  <c:v>-0.34448809999999996</c:v>
                </c:pt>
                <c:pt idx="24673">
                  <c:v>-0.34141229999999995</c:v>
                </c:pt>
                <c:pt idx="24674">
                  <c:v>-0.33833649999999998</c:v>
                </c:pt>
                <c:pt idx="24675">
                  <c:v>-0.33526079999999997</c:v>
                </c:pt>
                <c:pt idx="24676">
                  <c:v>-0.33218499999999995</c:v>
                </c:pt>
                <c:pt idx="24677">
                  <c:v>-0.33218499999999995</c:v>
                </c:pt>
                <c:pt idx="24678">
                  <c:v>-0.32910919999999999</c:v>
                </c:pt>
                <c:pt idx="24679">
                  <c:v>-0.32910919999999999</c:v>
                </c:pt>
                <c:pt idx="24680">
                  <c:v>-0.33218499999999995</c:v>
                </c:pt>
                <c:pt idx="24681">
                  <c:v>-0.33526079999999997</c:v>
                </c:pt>
                <c:pt idx="24682">
                  <c:v>-0.33218499999999995</c:v>
                </c:pt>
                <c:pt idx="24683">
                  <c:v>-0.32910919999999999</c:v>
                </c:pt>
                <c:pt idx="24684">
                  <c:v>-0.33218499999999995</c:v>
                </c:pt>
                <c:pt idx="24685">
                  <c:v>-0.33218499999999995</c:v>
                </c:pt>
                <c:pt idx="24686">
                  <c:v>-0.33218499999999995</c:v>
                </c:pt>
                <c:pt idx="24687">
                  <c:v>-0.33218499999999995</c:v>
                </c:pt>
                <c:pt idx="24688">
                  <c:v>-0.33218499999999995</c:v>
                </c:pt>
                <c:pt idx="24689">
                  <c:v>-0.33833649999999998</c:v>
                </c:pt>
                <c:pt idx="24690">
                  <c:v>-0.33833649999999998</c:v>
                </c:pt>
                <c:pt idx="24691">
                  <c:v>-0.33526079999999997</c:v>
                </c:pt>
                <c:pt idx="24692">
                  <c:v>-0.33526079999999997</c:v>
                </c:pt>
                <c:pt idx="24693">
                  <c:v>-0.33833649999999998</c:v>
                </c:pt>
                <c:pt idx="24694">
                  <c:v>-0.33833649999999998</c:v>
                </c:pt>
                <c:pt idx="24695">
                  <c:v>-0.33526079999999997</c:v>
                </c:pt>
                <c:pt idx="24696">
                  <c:v>-0.33526079999999997</c:v>
                </c:pt>
                <c:pt idx="24697">
                  <c:v>-0.33526079999999997</c:v>
                </c:pt>
                <c:pt idx="24698">
                  <c:v>-0.33526079999999997</c:v>
                </c:pt>
                <c:pt idx="24699">
                  <c:v>-0.33526079999999997</c:v>
                </c:pt>
                <c:pt idx="24700">
                  <c:v>-0.33526079999999997</c:v>
                </c:pt>
                <c:pt idx="24701">
                  <c:v>-0.33833649999999998</c:v>
                </c:pt>
                <c:pt idx="24702">
                  <c:v>-0.33833649999999998</c:v>
                </c:pt>
                <c:pt idx="24703">
                  <c:v>-0.34141229999999995</c:v>
                </c:pt>
                <c:pt idx="24704">
                  <c:v>-0.34141229999999995</c:v>
                </c:pt>
                <c:pt idx="24705">
                  <c:v>-0.34141229999999995</c:v>
                </c:pt>
                <c:pt idx="24706">
                  <c:v>-0.34141229999999995</c:v>
                </c:pt>
                <c:pt idx="24707">
                  <c:v>-0.34448809999999996</c:v>
                </c:pt>
                <c:pt idx="24708">
                  <c:v>-0.34756389999999998</c:v>
                </c:pt>
                <c:pt idx="24709">
                  <c:v>-0.34756389999999998</c:v>
                </c:pt>
                <c:pt idx="24710">
                  <c:v>-0.35063969999999994</c:v>
                </c:pt>
                <c:pt idx="24711">
                  <c:v>-0.35371549999999996</c:v>
                </c:pt>
                <c:pt idx="24712">
                  <c:v>-0.35063969999999994</c:v>
                </c:pt>
                <c:pt idx="24713">
                  <c:v>-0.35063969999999994</c:v>
                </c:pt>
                <c:pt idx="24714">
                  <c:v>-0.35063969999999994</c:v>
                </c:pt>
                <c:pt idx="24715">
                  <c:v>-0.35371549999999996</c:v>
                </c:pt>
                <c:pt idx="24716">
                  <c:v>-0.35371549999999996</c:v>
                </c:pt>
                <c:pt idx="24717">
                  <c:v>-0.35063969999999994</c:v>
                </c:pt>
                <c:pt idx="24718">
                  <c:v>-0.35063969999999994</c:v>
                </c:pt>
                <c:pt idx="24719">
                  <c:v>-0.35371549999999996</c:v>
                </c:pt>
                <c:pt idx="24720">
                  <c:v>-0.35063969999999994</c:v>
                </c:pt>
                <c:pt idx="24721">
                  <c:v>-0.35063969999999994</c:v>
                </c:pt>
                <c:pt idx="24722">
                  <c:v>-0.35371549999999996</c:v>
                </c:pt>
                <c:pt idx="24723">
                  <c:v>-0.35063969999999994</c:v>
                </c:pt>
                <c:pt idx="24724">
                  <c:v>-0.35063969999999994</c:v>
                </c:pt>
                <c:pt idx="24725">
                  <c:v>-0.35063969999999994</c:v>
                </c:pt>
                <c:pt idx="24726">
                  <c:v>-0.35063969999999994</c:v>
                </c:pt>
                <c:pt idx="24727">
                  <c:v>-0.35371549999999996</c:v>
                </c:pt>
                <c:pt idx="24728">
                  <c:v>-0.35371549999999996</c:v>
                </c:pt>
                <c:pt idx="24729">
                  <c:v>-0.35063969999999994</c:v>
                </c:pt>
                <c:pt idx="24730">
                  <c:v>-0.35371549999999996</c:v>
                </c:pt>
                <c:pt idx="24731">
                  <c:v>-0.35371549999999996</c:v>
                </c:pt>
                <c:pt idx="24732">
                  <c:v>-0.35371549999999996</c:v>
                </c:pt>
                <c:pt idx="24733">
                  <c:v>-0.35679119999999998</c:v>
                </c:pt>
                <c:pt idx="24734">
                  <c:v>-0.35986709999999994</c:v>
                </c:pt>
                <c:pt idx="24735">
                  <c:v>-0.36294279999999995</c:v>
                </c:pt>
                <c:pt idx="24736">
                  <c:v>-0.36294279999999995</c:v>
                </c:pt>
                <c:pt idx="24737">
                  <c:v>-0.36294279999999995</c:v>
                </c:pt>
                <c:pt idx="24738">
                  <c:v>-0.36294279999999995</c:v>
                </c:pt>
                <c:pt idx="24739">
                  <c:v>-0.36601859999999997</c:v>
                </c:pt>
                <c:pt idx="24740">
                  <c:v>-0.36601859999999997</c:v>
                </c:pt>
                <c:pt idx="24741">
                  <c:v>-0.36601859999999997</c:v>
                </c:pt>
                <c:pt idx="24742">
                  <c:v>-0.36601859999999997</c:v>
                </c:pt>
                <c:pt idx="24743">
                  <c:v>-0.36601859999999997</c:v>
                </c:pt>
                <c:pt idx="24744">
                  <c:v>-0.36601859999999997</c:v>
                </c:pt>
                <c:pt idx="24745">
                  <c:v>-0.36294279999999995</c:v>
                </c:pt>
                <c:pt idx="24746">
                  <c:v>-0.36601859999999997</c:v>
                </c:pt>
                <c:pt idx="24747">
                  <c:v>-0.36294279999999995</c:v>
                </c:pt>
                <c:pt idx="24748">
                  <c:v>-0.36601859999999997</c:v>
                </c:pt>
                <c:pt idx="24749">
                  <c:v>-0.36601859999999997</c:v>
                </c:pt>
                <c:pt idx="24750">
                  <c:v>-0.36909439999999999</c:v>
                </c:pt>
                <c:pt idx="24751">
                  <c:v>-0.36909439999999999</c:v>
                </c:pt>
                <c:pt idx="24752">
                  <c:v>-0.37217019999999995</c:v>
                </c:pt>
                <c:pt idx="24753">
                  <c:v>-0.37217019999999995</c:v>
                </c:pt>
                <c:pt idx="24754">
                  <c:v>-0.36909439999999999</c:v>
                </c:pt>
                <c:pt idx="24755">
                  <c:v>-0.36909439999999999</c:v>
                </c:pt>
                <c:pt idx="24756">
                  <c:v>-0.36601859999999997</c:v>
                </c:pt>
                <c:pt idx="24757">
                  <c:v>-0.36909439999999999</c:v>
                </c:pt>
                <c:pt idx="24758">
                  <c:v>-0.36909439999999999</c:v>
                </c:pt>
                <c:pt idx="24759">
                  <c:v>-0.36909439999999999</c:v>
                </c:pt>
                <c:pt idx="24760">
                  <c:v>-0.37217019999999995</c:v>
                </c:pt>
                <c:pt idx="24761">
                  <c:v>-0.37524599999999997</c:v>
                </c:pt>
                <c:pt idx="24762">
                  <c:v>-0.37524599999999997</c:v>
                </c:pt>
                <c:pt idx="24763">
                  <c:v>-0.37524599999999997</c:v>
                </c:pt>
                <c:pt idx="24764">
                  <c:v>-0.37832179999999999</c:v>
                </c:pt>
                <c:pt idx="24765">
                  <c:v>-0.37832179999999999</c:v>
                </c:pt>
                <c:pt idx="24766">
                  <c:v>-0.37524599999999997</c:v>
                </c:pt>
                <c:pt idx="24767">
                  <c:v>-0.37832179999999999</c:v>
                </c:pt>
                <c:pt idx="24768">
                  <c:v>-0.37832179999999999</c:v>
                </c:pt>
                <c:pt idx="24769">
                  <c:v>-0.38139749999999994</c:v>
                </c:pt>
                <c:pt idx="24770">
                  <c:v>-0.38139749999999994</c:v>
                </c:pt>
                <c:pt idx="24771">
                  <c:v>-0.38139749999999994</c:v>
                </c:pt>
                <c:pt idx="24772">
                  <c:v>-0.38447329999999996</c:v>
                </c:pt>
                <c:pt idx="24773">
                  <c:v>-0.38139749999999994</c:v>
                </c:pt>
                <c:pt idx="24774">
                  <c:v>-0.38139749999999994</c:v>
                </c:pt>
                <c:pt idx="24775">
                  <c:v>-0.37832179999999999</c:v>
                </c:pt>
                <c:pt idx="24776">
                  <c:v>-0.37217019999999995</c:v>
                </c:pt>
                <c:pt idx="24777">
                  <c:v>-0.36909439999999999</c:v>
                </c:pt>
                <c:pt idx="24778">
                  <c:v>-0.37524599999999997</c:v>
                </c:pt>
                <c:pt idx="24779">
                  <c:v>-0.37832179999999999</c:v>
                </c:pt>
                <c:pt idx="24780">
                  <c:v>-0.37217019999999995</c:v>
                </c:pt>
                <c:pt idx="24781">
                  <c:v>-0.35986709999999994</c:v>
                </c:pt>
                <c:pt idx="24782">
                  <c:v>-0.36294279999999995</c:v>
                </c:pt>
                <c:pt idx="24783">
                  <c:v>-0.36909439999999999</c:v>
                </c:pt>
                <c:pt idx="24784">
                  <c:v>-0.37832179999999999</c:v>
                </c:pt>
                <c:pt idx="24785">
                  <c:v>-0.38447329999999996</c:v>
                </c:pt>
                <c:pt idx="24786">
                  <c:v>-0.40292809999999996</c:v>
                </c:pt>
                <c:pt idx="24787">
                  <c:v>-0.42445859999999996</c:v>
                </c:pt>
                <c:pt idx="24788">
                  <c:v>-0.43983749999999994</c:v>
                </c:pt>
                <c:pt idx="24789">
                  <c:v>-0.43676169999999997</c:v>
                </c:pt>
                <c:pt idx="24790">
                  <c:v>-0.42138279999999995</c:v>
                </c:pt>
                <c:pt idx="24791">
                  <c:v>-0.41215539999999995</c:v>
                </c:pt>
                <c:pt idx="24792">
                  <c:v>-0.39985229999999994</c:v>
                </c:pt>
                <c:pt idx="24793">
                  <c:v>-0.37832179999999999</c:v>
                </c:pt>
                <c:pt idx="24794">
                  <c:v>-0.35986709999999994</c:v>
                </c:pt>
                <c:pt idx="24795">
                  <c:v>-0.34756389999999998</c:v>
                </c:pt>
                <c:pt idx="24796">
                  <c:v>-0.34448809999999996</c:v>
                </c:pt>
                <c:pt idx="24797">
                  <c:v>-0.33833649999999998</c:v>
                </c:pt>
                <c:pt idx="24798">
                  <c:v>-0.33833649999999998</c:v>
                </c:pt>
                <c:pt idx="24799">
                  <c:v>-0.34756389999999998</c:v>
                </c:pt>
                <c:pt idx="24800">
                  <c:v>-0.37217019999999995</c:v>
                </c:pt>
                <c:pt idx="24801">
                  <c:v>-0.40600379999999997</c:v>
                </c:pt>
                <c:pt idx="24802">
                  <c:v>-0.43061009999999994</c:v>
                </c:pt>
                <c:pt idx="24803">
                  <c:v>-0.44598909999999997</c:v>
                </c:pt>
                <c:pt idx="24804">
                  <c:v>-0.44598909999999997</c:v>
                </c:pt>
                <c:pt idx="24805">
                  <c:v>-0.43983749999999994</c:v>
                </c:pt>
                <c:pt idx="24806">
                  <c:v>-0.42138279999999995</c:v>
                </c:pt>
                <c:pt idx="24807">
                  <c:v>-0.39062489999999994</c:v>
                </c:pt>
                <c:pt idx="24808">
                  <c:v>-0.35986709999999994</c:v>
                </c:pt>
                <c:pt idx="24809">
                  <c:v>-0.33218499999999995</c:v>
                </c:pt>
                <c:pt idx="24810">
                  <c:v>-0.31680599999999998</c:v>
                </c:pt>
                <c:pt idx="24811">
                  <c:v>-0.31373019999999996</c:v>
                </c:pt>
                <c:pt idx="24812">
                  <c:v>-0.32295759999999996</c:v>
                </c:pt>
                <c:pt idx="24813">
                  <c:v>-0.33833649999999998</c:v>
                </c:pt>
                <c:pt idx="24814">
                  <c:v>-0.35986709999999994</c:v>
                </c:pt>
                <c:pt idx="24815">
                  <c:v>-0.38754909999999998</c:v>
                </c:pt>
                <c:pt idx="24816">
                  <c:v>-0.41215539999999995</c:v>
                </c:pt>
                <c:pt idx="24817">
                  <c:v>-0.43061009999999994</c:v>
                </c:pt>
                <c:pt idx="24818">
                  <c:v>-0.43983749999999994</c:v>
                </c:pt>
                <c:pt idx="24819">
                  <c:v>-0.43983749999999994</c:v>
                </c:pt>
                <c:pt idx="24820">
                  <c:v>-0.43061009999999994</c:v>
                </c:pt>
                <c:pt idx="24821">
                  <c:v>-0.40907969999999999</c:v>
                </c:pt>
                <c:pt idx="24822">
                  <c:v>-0.38447329999999996</c:v>
                </c:pt>
                <c:pt idx="24823">
                  <c:v>-0.36294279999999995</c:v>
                </c:pt>
                <c:pt idx="24824">
                  <c:v>-0.35371549999999996</c:v>
                </c:pt>
                <c:pt idx="24825">
                  <c:v>-0.34756389999999998</c:v>
                </c:pt>
                <c:pt idx="24826">
                  <c:v>-0.34448809999999996</c:v>
                </c:pt>
                <c:pt idx="24827">
                  <c:v>-0.35063969999999994</c:v>
                </c:pt>
                <c:pt idx="24828">
                  <c:v>-0.36294279999999995</c:v>
                </c:pt>
                <c:pt idx="24829">
                  <c:v>-0.38139749999999994</c:v>
                </c:pt>
                <c:pt idx="24830">
                  <c:v>-0.39677649999999998</c:v>
                </c:pt>
                <c:pt idx="24831">
                  <c:v>-0.40600379999999997</c:v>
                </c:pt>
                <c:pt idx="24832">
                  <c:v>-0.40907969999999999</c:v>
                </c:pt>
                <c:pt idx="24833">
                  <c:v>-0.40600379999999997</c:v>
                </c:pt>
                <c:pt idx="24834">
                  <c:v>-0.39370069999999996</c:v>
                </c:pt>
                <c:pt idx="24835">
                  <c:v>-0.37524599999999997</c:v>
                </c:pt>
                <c:pt idx="24836">
                  <c:v>-0.35679119999999998</c:v>
                </c:pt>
                <c:pt idx="24837">
                  <c:v>-0.34448809999999996</c:v>
                </c:pt>
                <c:pt idx="24838">
                  <c:v>-0.34141229999999995</c:v>
                </c:pt>
                <c:pt idx="24839">
                  <c:v>-0.34756389999999998</c:v>
                </c:pt>
                <c:pt idx="24840">
                  <c:v>-0.35679119999999998</c:v>
                </c:pt>
                <c:pt idx="24841">
                  <c:v>-0.36909439999999999</c:v>
                </c:pt>
                <c:pt idx="24842">
                  <c:v>-0.38139749999999994</c:v>
                </c:pt>
                <c:pt idx="24843">
                  <c:v>-0.39370069999999996</c:v>
                </c:pt>
                <c:pt idx="24844">
                  <c:v>-0.39985229999999994</c:v>
                </c:pt>
                <c:pt idx="24845">
                  <c:v>-0.39985229999999994</c:v>
                </c:pt>
                <c:pt idx="24846">
                  <c:v>-0.39677649999999998</c:v>
                </c:pt>
                <c:pt idx="24847">
                  <c:v>-0.39062489999999994</c:v>
                </c:pt>
                <c:pt idx="24848">
                  <c:v>-0.38447329999999996</c:v>
                </c:pt>
                <c:pt idx="24849">
                  <c:v>-0.37524599999999997</c:v>
                </c:pt>
                <c:pt idx="24850">
                  <c:v>-0.36601859999999997</c:v>
                </c:pt>
                <c:pt idx="24851">
                  <c:v>-0.35679119999999998</c:v>
                </c:pt>
                <c:pt idx="24852">
                  <c:v>-0.35063969999999994</c:v>
                </c:pt>
                <c:pt idx="24853">
                  <c:v>-0.35063969999999994</c:v>
                </c:pt>
                <c:pt idx="24854">
                  <c:v>-0.35679119999999998</c:v>
                </c:pt>
                <c:pt idx="24855">
                  <c:v>-0.36294279999999995</c:v>
                </c:pt>
                <c:pt idx="24856">
                  <c:v>-0.37524599999999997</c:v>
                </c:pt>
                <c:pt idx="24857">
                  <c:v>-0.38754909999999998</c:v>
                </c:pt>
                <c:pt idx="24858">
                  <c:v>-0.39677649999999998</c:v>
                </c:pt>
                <c:pt idx="24859">
                  <c:v>-0.40292809999999996</c:v>
                </c:pt>
                <c:pt idx="24860">
                  <c:v>-0.40292809999999996</c:v>
                </c:pt>
                <c:pt idx="24861">
                  <c:v>-0.39985229999999994</c:v>
                </c:pt>
                <c:pt idx="24862">
                  <c:v>-0.39677649999999998</c:v>
                </c:pt>
                <c:pt idx="24863">
                  <c:v>-0.39062489999999994</c:v>
                </c:pt>
                <c:pt idx="24864">
                  <c:v>-0.38754909999999998</c:v>
                </c:pt>
                <c:pt idx="24865">
                  <c:v>-0.38447329999999996</c:v>
                </c:pt>
                <c:pt idx="24866">
                  <c:v>-0.38139749999999994</c:v>
                </c:pt>
                <c:pt idx="24867">
                  <c:v>-0.38139749999999994</c:v>
                </c:pt>
                <c:pt idx="24868">
                  <c:v>-0.38139749999999994</c:v>
                </c:pt>
                <c:pt idx="24869">
                  <c:v>-0.38139749999999994</c:v>
                </c:pt>
                <c:pt idx="24870">
                  <c:v>-0.38754909999999998</c:v>
                </c:pt>
                <c:pt idx="24871">
                  <c:v>-0.39370069999999996</c:v>
                </c:pt>
                <c:pt idx="24872">
                  <c:v>-0.39985229999999994</c:v>
                </c:pt>
                <c:pt idx="24873">
                  <c:v>-0.40600379999999997</c:v>
                </c:pt>
                <c:pt idx="24874">
                  <c:v>-0.40907969999999999</c:v>
                </c:pt>
                <c:pt idx="24875">
                  <c:v>-0.40907969999999999</c:v>
                </c:pt>
                <c:pt idx="24876">
                  <c:v>-0.40600379999999997</c:v>
                </c:pt>
                <c:pt idx="24877">
                  <c:v>-0.40600379999999997</c:v>
                </c:pt>
                <c:pt idx="24878">
                  <c:v>-0.40292809999999996</c:v>
                </c:pt>
                <c:pt idx="24879">
                  <c:v>-0.39985229999999994</c:v>
                </c:pt>
                <c:pt idx="24880">
                  <c:v>-0.39985229999999994</c:v>
                </c:pt>
                <c:pt idx="24881">
                  <c:v>-0.39985229999999994</c:v>
                </c:pt>
                <c:pt idx="24882">
                  <c:v>-0.40292809999999996</c:v>
                </c:pt>
                <c:pt idx="24883">
                  <c:v>-0.40600379999999997</c:v>
                </c:pt>
                <c:pt idx="24884">
                  <c:v>-0.41215539999999995</c:v>
                </c:pt>
                <c:pt idx="24885">
                  <c:v>-0.41523119999999997</c:v>
                </c:pt>
                <c:pt idx="24886">
                  <c:v>-0.42138279999999995</c:v>
                </c:pt>
                <c:pt idx="24887">
                  <c:v>-0.42445859999999996</c:v>
                </c:pt>
                <c:pt idx="24888">
                  <c:v>-0.42445859999999996</c:v>
                </c:pt>
                <c:pt idx="24889">
                  <c:v>-0.42138279999999995</c:v>
                </c:pt>
                <c:pt idx="24890">
                  <c:v>-0.42138279999999995</c:v>
                </c:pt>
                <c:pt idx="24891">
                  <c:v>-0.42138279999999995</c:v>
                </c:pt>
                <c:pt idx="24892">
                  <c:v>-0.42138279999999995</c:v>
                </c:pt>
                <c:pt idx="24893">
                  <c:v>-0.42138279999999995</c:v>
                </c:pt>
                <c:pt idx="24894">
                  <c:v>-0.42138279999999995</c:v>
                </c:pt>
                <c:pt idx="24895">
                  <c:v>-0.42445859999999996</c:v>
                </c:pt>
                <c:pt idx="24896">
                  <c:v>-0.42753439999999998</c:v>
                </c:pt>
                <c:pt idx="24897">
                  <c:v>-0.43061009999999994</c:v>
                </c:pt>
                <c:pt idx="24898">
                  <c:v>-0.43368589999999996</c:v>
                </c:pt>
                <c:pt idx="24899">
                  <c:v>-0.43676169999999997</c:v>
                </c:pt>
                <c:pt idx="24900">
                  <c:v>-0.43983749999999994</c:v>
                </c:pt>
                <c:pt idx="24901">
                  <c:v>-0.44291329999999995</c:v>
                </c:pt>
                <c:pt idx="24902">
                  <c:v>-0.44291329999999995</c:v>
                </c:pt>
                <c:pt idx="24903">
                  <c:v>-0.43983749999999994</c:v>
                </c:pt>
                <c:pt idx="24904">
                  <c:v>-0.43676169999999997</c:v>
                </c:pt>
                <c:pt idx="24905">
                  <c:v>-0.43368589999999996</c:v>
                </c:pt>
                <c:pt idx="24906">
                  <c:v>-0.43368589999999996</c:v>
                </c:pt>
                <c:pt idx="24907">
                  <c:v>-0.43368589999999996</c:v>
                </c:pt>
                <c:pt idx="24908">
                  <c:v>-0.43061009999999994</c:v>
                </c:pt>
                <c:pt idx="24909">
                  <c:v>-0.43061009999999994</c:v>
                </c:pt>
                <c:pt idx="24910">
                  <c:v>-0.43061009999999994</c:v>
                </c:pt>
                <c:pt idx="24911">
                  <c:v>-0.43061009999999994</c:v>
                </c:pt>
                <c:pt idx="24912">
                  <c:v>-0.43061009999999994</c:v>
                </c:pt>
                <c:pt idx="24913">
                  <c:v>-0.43368589999999996</c:v>
                </c:pt>
                <c:pt idx="24914">
                  <c:v>-0.43368589999999996</c:v>
                </c:pt>
                <c:pt idx="24915">
                  <c:v>-0.43983749999999994</c:v>
                </c:pt>
                <c:pt idx="24916">
                  <c:v>-0.43983749999999994</c:v>
                </c:pt>
                <c:pt idx="24917">
                  <c:v>-0.43983749999999994</c:v>
                </c:pt>
                <c:pt idx="24918">
                  <c:v>-0.43983749999999994</c:v>
                </c:pt>
                <c:pt idx="24919">
                  <c:v>-0.43983749999999994</c:v>
                </c:pt>
                <c:pt idx="24920">
                  <c:v>-0.43983749999999994</c:v>
                </c:pt>
                <c:pt idx="24921">
                  <c:v>-0.43983749999999994</c:v>
                </c:pt>
                <c:pt idx="24922">
                  <c:v>-0.43983749999999994</c:v>
                </c:pt>
                <c:pt idx="24923">
                  <c:v>-0.43676169999999997</c:v>
                </c:pt>
                <c:pt idx="24924">
                  <c:v>-0.43368589999999996</c:v>
                </c:pt>
                <c:pt idx="24925">
                  <c:v>-0.43368589999999996</c:v>
                </c:pt>
                <c:pt idx="24926">
                  <c:v>-0.43061009999999994</c:v>
                </c:pt>
                <c:pt idx="24927">
                  <c:v>-0.43061009999999994</c:v>
                </c:pt>
                <c:pt idx="24928">
                  <c:v>-0.43368589999999996</c:v>
                </c:pt>
                <c:pt idx="24929">
                  <c:v>-0.43676169999999997</c:v>
                </c:pt>
                <c:pt idx="24930">
                  <c:v>-0.43676169999999997</c:v>
                </c:pt>
                <c:pt idx="24931">
                  <c:v>-0.43983749999999994</c:v>
                </c:pt>
                <c:pt idx="24932">
                  <c:v>-0.44291329999999995</c:v>
                </c:pt>
                <c:pt idx="24933">
                  <c:v>-0.45214069999999995</c:v>
                </c:pt>
                <c:pt idx="24934">
                  <c:v>-0.45214069999999995</c:v>
                </c:pt>
                <c:pt idx="24935">
                  <c:v>-0.43983749999999994</c:v>
                </c:pt>
                <c:pt idx="24936">
                  <c:v>-0.43368589999999996</c:v>
                </c:pt>
                <c:pt idx="24937">
                  <c:v>-0.44598909999999997</c:v>
                </c:pt>
                <c:pt idx="24938">
                  <c:v>-0.45214069999999995</c:v>
                </c:pt>
                <c:pt idx="24939">
                  <c:v>-0.44906489999999999</c:v>
                </c:pt>
                <c:pt idx="24940">
                  <c:v>-0.44906489999999999</c:v>
                </c:pt>
                <c:pt idx="24941">
                  <c:v>-0.45214069999999995</c:v>
                </c:pt>
                <c:pt idx="24942">
                  <c:v>-0.46136799999999994</c:v>
                </c:pt>
                <c:pt idx="24943">
                  <c:v>-0.45521649999999997</c:v>
                </c:pt>
                <c:pt idx="24944">
                  <c:v>-0.44291329999999995</c:v>
                </c:pt>
                <c:pt idx="24945">
                  <c:v>-0.43676169999999997</c:v>
                </c:pt>
                <c:pt idx="24946">
                  <c:v>-0.44291329999999995</c:v>
                </c:pt>
                <c:pt idx="24947">
                  <c:v>-0.44291329999999995</c:v>
                </c:pt>
                <c:pt idx="24948">
                  <c:v>-0.43368589999999996</c:v>
                </c:pt>
                <c:pt idx="24949">
                  <c:v>-0.43368589999999996</c:v>
                </c:pt>
                <c:pt idx="24950">
                  <c:v>-0.43983749999999994</c:v>
                </c:pt>
                <c:pt idx="24951">
                  <c:v>-0.44598909999999997</c:v>
                </c:pt>
                <c:pt idx="24952">
                  <c:v>-0.44598909999999997</c:v>
                </c:pt>
                <c:pt idx="24953">
                  <c:v>-0.44906489999999999</c:v>
                </c:pt>
                <c:pt idx="24954">
                  <c:v>-0.45829229999999999</c:v>
                </c:pt>
                <c:pt idx="24955">
                  <c:v>-0.46751959999999998</c:v>
                </c:pt>
                <c:pt idx="24956">
                  <c:v>-0.47059539999999994</c:v>
                </c:pt>
                <c:pt idx="24957">
                  <c:v>-0.46751959999999998</c:v>
                </c:pt>
                <c:pt idx="24958">
                  <c:v>-0.46136799999999994</c:v>
                </c:pt>
                <c:pt idx="24959">
                  <c:v>-0.44906489999999999</c:v>
                </c:pt>
                <c:pt idx="24960">
                  <c:v>-0.44598909999999997</c:v>
                </c:pt>
                <c:pt idx="24961">
                  <c:v>-0.44291329999999995</c:v>
                </c:pt>
                <c:pt idx="24962">
                  <c:v>-0.43983749999999994</c:v>
                </c:pt>
                <c:pt idx="24963">
                  <c:v>-0.43676169999999997</c:v>
                </c:pt>
                <c:pt idx="24964">
                  <c:v>-0.43983749999999994</c:v>
                </c:pt>
                <c:pt idx="24965">
                  <c:v>-0.44906489999999999</c:v>
                </c:pt>
                <c:pt idx="24966">
                  <c:v>-0.45521649999999997</c:v>
                </c:pt>
                <c:pt idx="24967">
                  <c:v>-0.45829229999999999</c:v>
                </c:pt>
                <c:pt idx="24968">
                  <c:v>-0.46444379999999996</c:v>
                </c:pt>
                <c:pt idx="24969">
                  <c:v>-0.47059539999999994</c:v>
                </c:pt>
                <c:pt idx="24970">
                  <c:v>-0.47674699999999998</c:v>
                </c:pt>
                <c:pt idx="24971">
                  <c:v>-0.47367119999999996</c:v>
                </c:pt>
                <c:pt idx="24972">
                  <c:v>-0.47059539999999994</c:v>
                </c:pt>
                <c:pt idx="24973">
                  <c:v>-0.46444379999999996</c:v>
                </c:pt>
                <c:pt idx="24974">
                  <c:v>-0.45829229999999999</c:v>
                </c:pt>
                <c:pt idx="24975">
                  <c:v>-0.44906489999999999</c:v>
                </c:pt>
                <c:pt idx="24976">
                  <c:v>-0.44291329999999995</c:v>
                </c:pt>
                <c:pt idx="24977">
                  <c:v>-0.43983749999999994</c:v>
                </c:pt>
                <c:pt idx="24978">
                  <c:v>-0.44291329999999995</c:v>
                </c:pt>
                <c:pt idx="24979">
                  <c:v>-0.45214069999999995</c:v>
                </c:pt>
                <c:pt idx="24980">
                  <c:v>-0.46136799999999994</c:v>
                </c:pt>
                <c:pt idx="24981">
                  <c:v>-0.46136799999999994</c:v>
                </c:pt>
                <c:pt idx="24982">
                  <c:v>-0.46444379999999996</c:v>
                </c:pt>
                <c:pt idx="24983">
                  <c:v>-0.46751959999999998</c:v>
                </c:pt>
                <c:pt idx="24984">
                  <c:v>-0.46751959999999998</c:v>
                </c:pt>
                <c:pt idx="24985">
                  <c:v>-0.46751959999999998</c:v>
                </c:pt>
                <c:pt idx="24986">
                  <c:v>-0.46136799999999994</c:v>
                </c:pt>
                <c:pt idx="24987">
                  <c:v>-0.45829229999999999</c:v>
                </c:pt>
                <c:pt idx="24988">
                  <c:v>-0.45521649999999997</c:v>
                </c:pt>
                <c:pt idx="24989">
                  <c:v>-0.44906489999999999</c:v>
                </c:pt>
                <c:pt idx="24990">
                  <c:v>-0.44291329999999995</c:v>
                </c:pt>
                <c:pt idx="24991">
                  <c:v>-0.44291329999999995</c:v>
                </c:pt>
                <c:pt idx="24992">
                  <c:v>-0.45214069999999995</c:v>
                </c:pt>
                <c:pt idx="24993">
                  <c:v>-0.45521649999999997</c:v>
                </c:pt>
                <c:pt idx="24994">
                  <c:v>-0.45829229999999999</c:v>
                </c:pt>
                <c:pt idx="24995">
                  <c:v>-0.46136799999999994</c:v>
                </c:pt>
                <c:pt idx="24996">
                  <c:v>-0.46444379999999996</c:v>
                </c:pt>
                <c:pt idx="24997">
                  <c:v>-0.46444379999999996</c:v>
                </c:pt>
                <c:pt idx="24998">
                  <c:v>-0.46444379999999996</c:v>
                </c:pt>
                <c:pt idx="24999">
                  <c:v>-0.46136799999999994</c:v>
                </c:pt>
                <c:pt idx="25000">
                  <c:v>-0.45829229999999999</c:v>
                </c:pt>
                <c:pt idx="25001">
                  <c:v>-0.45829229999999999</c:v>
                </c:pt>
                <c:pt idx="25002">
                  <c:v>-0.45521649999999997</c:v>
                </c:pt>
                <c:pt idx="25003">
                  <c:v>-0.45521649999999997</c:v>
                </c:pt>
                <c:pt idx="25004">
                  <c:v>-0.45214069999999995</c:v>
                </c:pt>
                <c:pt idx="25005">
                  <c:v>-0.45214069999999995</c:v>
                </c:pt>
                <c:pt idx="25006">
                  <c:v>-0.45214069999999995</c:v>
                </c:pt>
                <c:pt idx="25007">
                  <c:v>-0.45521649999999997</c:v>
                </c:pt>
                <c:pt idx="25008">
                  <c:v>-0.45829229999999999</c:v>
                </c:pt>
                <c:pt idx="25009">
                  <c:v>-0.46136799999999994</c:v>
                </c:pt>
                <c:pt idx="25010">
                  <c:v>-0.46444379999999996</c:v>
                </c:pt>
                <c:pt idx="25011">
                  <c:v>-0.46751959999999998</c:v>
                </c:pt>
                <c:pt idx="25012">
                  <c:v>-0.47059539999999994</c:v>
                </c:pt>
                <c:pt idx="25013">
                  <c:v>-0.46751959999999998</c:v>
                </c:pt>
                <c:pt idx="25014">
                  <c:v>-0.46444379999999996</c:v>
                </c:pt>
                <c:pt idx="25015">
                  <c:v>-0.46444379999999996</c:v>
                </c:pt>
                <c:pt idx="25016">
                  <c:v>-0.46136799999999994</c:v>
                </c:pt>
                <c:pt idx="25017">
                  <c:v>-0.45829229999999999</c:v>
                </c:pt>
                <c:pt idx="25018">
                  <c:v>-0.45829229999999999</c:v>
                </c:pt>
                <c:pt idx="25019">
                  <c:v>-0.45829229999999999</c:v>
                </c:pt>
                <c:pt idx="25020">
                  <c:v>-0.45521649999999997</c:v>
                </c:pt>
                <c:pt idx="25021">
                  <c:v>-0.45521649999999997</c:v>
                </c:pt>
                <c:pt idx="25022">
                  <c:v>-0.45829229999999999</c:v>
                </c:pt>
                <c:pt idx="25023">
                  <c:v>-0.45829229999999999</c:v>
                </c:pt>
                <c:pt idx="25024">
                  <c:v>-0.46136799999999994</c:v>
                </c:pt>
                <c:pt idx="25025">
                  <c:v>-0.46136799999999994</c:v>
                </c:pt>
                <c:pt idx="25026">
                  <c:v>-0.46444379999999996</c:v>
                </c:pt>
                <c:pt idx="25027">
                  <c:v>-0.46444379999999996</c:v>
                </c:pt>
                <c:pt idx="25028">
                  <c:v>-0.46136799999999994</c:v>
                </c:pt>
                <c:pt idx="25029">
                  <c:v>-0.46136799999999994</c:v>
                </c:pt>
                <c:pt idx="25030">
                  <c:v>-0.46136799999999994</c:v>
                </c:pt>
                <c:pt idx="25031">
                  <c:v>-0.46136799999999994</c:v>
                </c:pt>
                <c:pt idx="25032">
                  <c:v>-0.46136799999999994</c:v>
                </c:pt>
                <c:pt idx="25033">
                  <c:v>-0.46444379999999996</c:v>
                </c:pt>
                <c:pt idx="25034">
                  <c:v>-0.46444379999999996</c:v>
                </c:pt>
                <c:pt idx="25035">
                  <c:v>-0.46444379999999996</c:v>
                </c:pt>
                <c:pt idx="25036">
                  <c:v>-0.46444379999999996</c:v>
                </c:pt>
                <c:pt idx="25037">
                  <c:v>-0.46444379999999996</c:v>
                </c:pt>
                <c:pt idx="25038">
                  <c:v>-0.46136799999999994</c:v>
                </c:pt>
                <c:pt idx="25039">
                  <c:v>-0.46136799999999994</c:v>
                </c:pt>
                <c:pt idx="25040">
                  <c:v>-0.45829229999999999</c:v>
                </c:pt>
                <c:pt idx="25041">
                  <c:v>-0.46136799999999994</c:v>
                </c:pt>
                <c:pt idx="25042">
                  <c:v>-0.46136799999999994</c:v>
                </c:pt>
                <c:pt idx="25043">
                  <c:v>-0.46136799999999994</c:v>
                </c:pt>
                <c:pt idx="25044">
                  <c:v>-0.45829229999999999</c:v>
                </c:pt>
                <c:pt idx="25045">
                  <c:v>-0.45521649999999997</c:v>
                </c:pt>
                <c:pt idx="25046">
                  <c:v>-0.45829229999999999</c:v>
                </c:pt>
                <c:pt idx="25047">
                  <c:v>-0.45521649999999997</c:v>
                </c:pt>
                <c:pt idx="25048">
                  <c:v>-0.45521649999999997</c:v>
                </c:pt>
                <c:pt idx="25049">
                  <c:v>-0.45829229999999999</c:v>
                </c:pt>
                <c:pt idx="25050">
                  <c:v>-0.45829229999999999</c:v>
                </c:pt>
                <c:pt idx="25051">
                  <c:v>-0.45829229999999999</c:v>
                </c:pt>
                <c:pt idx="25052">
                  <c:v>-0.45829229999999999</c:v>
                </c:pt>
                <c:pt idx="25053">
                  <c:v>-0.45829229999999999</c:v>
                </c:pt>
                <c:pt idx="25054">
                  <c:v>-0.46136799999999994</c:v>
                </c:pt>
                <c:pt idx="25055">
                  <c:v>-0.46444379999999996</c:v>
                </c:pt>
                <c:pt idx="25056">
                  <c:v>-0.46136799999999994</c:v>
                </c:pt>
                <c:pt idx="25057">
                  <c:v>-0.46136799999999994</c:v>
                </c:pt>
                <c:pt idx="25058">
                  <c:v>-0.46444379999999996</c:v>
                </c:pt>
                <c:pt idx="25059">
                  <c:v>-0.46136799999999994</c:v>
                </c:pt>
                <c:pt idx="25060">
                  <c:v>-0.46136799999999994</c:v>
                </c:pt>
                <c:pt idx="25061">
                  <c:v>-0.45829229999999999</c:v>
                </c:pt>
                <c:pt idx="25062">
                  <c:v>-0.46136799999999994</c:v>
                </c:pt>
                <c:pt idx="25063">
                  <c:v>-0.46136799999999994</c:v>
                </c:pt>
                <c:pt idx="25064">
                  <c:v>-0.46136799999999994</c:v>
                </c:pt>
                <c:pt idx="25065">
                  <c:v>-0.46136799999999994</c:v>
                </c:pt>
                <c:pt idx="25066">
                  <c:v>-0.46136799999999994</c:v>
                </c:pt>
                <c:pt idx="25067">
                  <c:v>-0.46444379999999996</c:v>
                </c:pt>
                <c:pt idx="25068">
                  <c:v>-0.46444379999999996</c:v>
                </c:pt>
                <c:pt idx="25069">
                  <c:v>-0.46444379999999996</c:v>
                </c:pt>
                <c:pt idx="25070">
                  <c:v>-0.46444379999999996</c:v>
                </c:pt>
                <c:pt idx="25071">
                  <c:v>-0.46751959999999998</c:v>
                </c:pt>
                <c:pt idx="25072">
                  <c:v>-0.46444379999999996</c:v>
                </c:pt>
                <c:pt idx="25073">
                  <c:v>-0.46136799999999994</c:v>
                </c:pt>
                <c:pt idx="25074">
                  <c:v>-0.45829229999999999</c:v>
                </c:pt>
                <c:pt idx="25075">
                  <c:v>-0.46136799999999994</c:v>
                </c:pt>
                <c:pt idx="25076">
                  <c:v>-0.46136799999999994</c:v>
                </c:pt>
                <c:pt idx="25077">
                  <c:v>-0.46136799999999994</c:v>
                </c:pt>
                <c:pt idx="25078">
                  <c:v>-0.45829229999999999</c:v>
                </c:pt>
                <c:pt idx="25079">
                  <c:v>-0.45829229999999999</c:v>
                </c:pt>
                <c:pt idx="25080">
                  <c:v>-0.45829229999999999</c:v>
                </c:pt>
                <c:pt idx="25081">
                  <c:v>-0.45829229999999999</c:v>
                </c:pt>
                <c:pt idx="25082">
                  <c:v>-0.45829229999999999</c:v>
                </c:pt>
                <c:pt idx="25083">
                  <c:v>-0.45829229999999999</c:v>
                </c:pt>
                <c:pt idx="25084">
                  <c:v>-0.46136799999999994</c:v>
                </c:pt>
                <c:pt idx="25085">
                  <c:v>-0.45829229999999999</c:v>
                </c:pt>
                <c:pt idx="25086">
                  <c:v>-0.45829229999999999</c:v>
                </c:pt>
                <c:pt idx="25087">
                  <c:v>-0.45521649999999997</c:v>
                </c:pt>
                <c:pt idx="25088">
                  <c:v>-0.45829229999999999</c:v>
                </c:pt>
                <c:pt idx="25089">
                  <c:v>-0.45829229999999999</c:v>
                </c:pt>
                <c:pt idx="25090">
                  <c:v>-0.45829229999999999</c:v>
                </c:pt>
                <c:pt idx="25091">
                  <c:v>-0.45521649999999997</c:v>
                </c:pt>
                <c:pt idx="25092">
                  <c:v>-0.45829229999999999</c:v>
                </c:pt>
                <c:pt idx="25093">
                  <c:v>-0.46136799999999994</c:v>
                </c:pt>
                <c:pt idx="25094">
                  <c:v>-0.45829229999999999</c:v>
                </c:pt>
                <c:pt idx="25095">
                  <c:v>-0.45829229999999999</c:v>
                </c:pt>
                <c:pt idx="25096">
                  <c:v>-0.46136799999999994</c:v>
                </c:pt>
                <c:pt idx="25097">
                  <c:v>-0.46136799999999994</c:v>
                </c:pt>
                <c:pt idx="25098">
                  <c:v>-0.46136799999999994</c:v>
                </c:pt>
                <c:pt idx="25099">
                  <c:v>-0.45829229999999999</c:v>
                </c:pt>
                <c:pt idx="25100">
                  <c:v>-0.46136799999999994</c:v>
                </c:pt>
                <c:pt idx="25101">
                  <c:v>-0.46444379999999996</c:v>
                </c:pt>
                <c:pt idx="25102">
                  <c:v>-0.46751959999999998</c:v>
                </c:pt>
                <c:pt idx="25103">
                  <c:v>-0.46751959999999998</c:v>
                </c:pt>
                <c:pt idx="25104">
                  <c:v>-0.46751959999999998</c:v>
                </c:pt>
                <c:pt idx="25105">
                  <c:v>-0.46751959999999998</c:v>
                </c:pt>
                <c:pt idx="25106">
                  <c:v>-0.46751959999999998</c:v>
                </c:pt>
                <c:pt idx="25107">
                  <c:v>-0.46751959999999998</c:v>
                </c:pt>
                <c:pt idx="25108">
                  <c:v>-0.46751959999999998</c:v>
                </c:pt>
                <c:pt idx="25109">
                  <c:v>-0.46751959999999998</c:v>
                </c:pt>
                <c:pt idx="25110">
                  <c:v>-0.46444379999999996</c:v>
                </c:pt>
                <c:pt idx="25111">
                  <c:v>-0.46444379999999996</c:v>
                </c:pt>
                <c:pt idx="25112">
                  <c:v>-0.46444379999999996</c:v>
                </c:pt>
                <c:pt idx="25113">
                  <c:v>-0.46444379999999996</c:v>
                </c:pt>
                <c:pt idx="25114">
                  <c:v>-0.46136799999999994</c:v>
                </c:pt>
                <c:pt idx="25115">
                  <c:v>-0.45829229999999999</c:v>
                </c:pt>
                <c:pt idx="25116">
                  <c:v>-0.45521649999999997</c:v>
                </c:pt>
                <c:pt idx="25117">
                  <c:v>-0.45214069999999995</c:v>
                </c:pt>
                <c:pt idx="25118">
                  <c:v>-0.45214069999999995</c:v>
                </c:pt>
                <c:pt idx="25119">
                  <c:v>-0.45214069999999995</c:v>
                </c:pt>
                <c:pt idx="25120">
                  <c:v>-0.44906489999999999</c:v>
                </c:pt>
                <c:pt idx="25121">
                  <c:v>-0.44598909999999997</c:v>
                </c:pt>
                <c:pt idx="25122">
                  <c:v>-0.44598909999999997</c:v>
                </c:pt>
                <c:pt idx="25123">
                  <c:v>-0.44598909999999997</c:v>
                </c:pt>
                <c:pt idx="25124">
                  <c:v>-0.44598909999999997</c:v>
                </c:pt>
                <c:pt idx="25125">
                  <c:v>-0.44906489999999999</c:v>
                </c:pt>
                <c:pt idx="25126">
                  <c:v>-0.44598909999999997</c:v>
                </c:pt>
                <c:pt idx="25127">
                  <c:v>-0.44598909999999997</c:v>
                </c:pt>
                <c:pt idx="25128">
                  <c:v>-0.44598909999999997</c:v>
                </c:pt>
                <c:pt idx="25129">
                  <c:v>-0.44598909999999997</c:v>
                </c:pt>
                <c:pt idx="25130">
                  <c:v>-0.44598909999999997</c:v>
                </c:pt>
                <c:pt idx="25131">
                  <c:v>-0.44598909999999997</c:v>
                </c:pt>
                <c:pt idx="25132">
                  <c:v>-0.44598909999999997</c:v>
                </c:pt>
                <c:pt idx="25133">
                  <c:v>-0.44598909999999997</c:v>
                </c:pt>
                <c:pt idx="25134">
                  <c:v>-0.44291329999999995</c:v>
                </c:pt>
                <c:pt idx="25135">
                  <c:v>-0.43983749999999994</c:v>
                </c:pt>
                <c:pt idx="25136">
                  <c:v>-0.43983749999999994</c:v>
                </c:pt>
                <c:pt idx="25137">
                  <c:v>-0.44291329999999995</c:v>
                </c:pt>
                <c:pt idx="25138">
                  <c:v>-0.43983749999999994</c:v>
                </c:pt>
                <c:pt idx="25139">
                  <c:v>-0.43983749999999994</c:v>
                </c:pt>
                <c:pt idx="25140">
                  <c:v>-0.43983749999999994</c:v>
                </c:pt>
                <c:pt idx="25141">
                  <c:v>-0.44291329999999995</c:v>
                </c:pt>
                <c:pt idx="25142">
                  <c:v>-0.44291329999999995</c:v>
                </c:pt>
                <c:pt idx="25143">
                  <c:v>-0.43983749999999994</c:v>
                </c:pt>
                <c:pt idx="25144">
                  <c:v>-0.44291329999999995</c:v>
                </c:pt>
                <c:pt idx="25145">
                  <c:v>-0.44598909999999997</c:v>
                </c:pt>
                <c:pt idx="25146">
                  <c:v>-0.44598909999999997</c:v>
                </c:pt>
                <c:pt idx="25147">
                  <c:v>-0.44291329999999995</c:v>
                </c:pt>
                <c:pt idx="25148">
                  <c:v>-0.43983749999999994</c:v>
                </c:pt>
                <c:pt idx="25149">
                  <c:v>-0.43983749999999994</c:v>
                </c:pt>
                <c:pt idx="25150">
                  <c:v>-0.43983749999999994</c:v>
                </c:pt>
                <c:pt idx="25151">
                  <c:v>-0.43983749999999994</c:v>
                </c:pt>
                <c:pt idx="25152">
                  <c:v>-0.43676169999999997</c:v>
                </c:pt>
                <c:pt idx="25153">
                  <c:v>-0.43676169999999997</c:v>
                </c:pt>
                <c:pt idx="25154">
                  <c:v>-0.43676169999999997</c:v>
                </c:pt>
                <c:pt idx="25155">
                  <c:v>-0.43676169999999997</c:v>
                </c:pt>
                <c:pt idx="25156">
                  <c:v>-0.43676169999999997</c:v>
                </c:pt>
                <c:pt idx="25157">
                  <c:v>-0.43676169999999997</c:v>
                </c:pt>
                <c:pt idx="25158">
                  <c:v>-0.43368589999999996</c:v>
                </c:pt>
                <c:pt idx="25159">
                  <c:v>-0.43368589999999996</c:v>
                </c:pt>
                <c:pt idx="25160">
                  <c:v>-0.43368589999999996</c:v>
                </c:pt>
                <c:pt idx="25161">
                  <c:v>-0.43676169999999997</c:v>
                </c:pt>
                <c:pt idx="25162">
                  <c:v>-0.43368589999999996</c:v>
                </c:pt>
                <c:pt idx="25163">
                  <c:v>-0.43368589999999996</c:v>
                </c:pt>
                <c:pt idx="25164">
                  <c:v>-0.43676169999999997</c:v>
                </c:pt>
                <c:pt idx="25165">
                  <c:v>-0.43676169999999997</c:v>
                </c:pt>
                <c:pt idx="25166">
                  <c:v>-0.43676169999999997</c:v>
                </c:pt>
                <c:pt idx="25167">
                  <c:v>-0.43983749999999994</c:v>
                </c:pt>
                <c:pt idx="25168">
                  <c:v>-0.44291329999999995</c:v>
                </c:pt>
                <c:pt idx="25169">
                  <c:v>-0.44291329999999995</c:v>
                </c:pt>
                <c:pt idx="25170">
                  <c:v>-0.44598909999999997</c:v>
                </c:pt>
                <c:pt idx="25171">
                  <c:v>-0.44598909999999997</c:v>
                </c:pt>
                <c:pt idx="25172">
                  <c:v>-0.44598909999999997</c:v>
                </c:pt>
                <c:pt idx="25173">
                  <c:v>-0.44291329999999995</c:v>
                </c:pt>
                <c:pt idx="25174">
                  <c:v>-0.44291329999999995</c:v>
                </c:pt>
                <c:pt idx="25175">
                  <c:v>-0.44291329999999995</c:v>
                </c:pt>
                <c:pt idx="25176">
                  <c:v>-0.44291329999999995</c:v>
                </c:pt>
                <c:pt idx="25177">
                  <c:v>-0.44291329999999995</c:v>
                </c:pt>
                <c:pt idx="25178">
                  <c:v>-0.43983749999999994</c:v>
                </c:pt>
                <c:pt idx="25179">
                  <c:v>-0.43983749999999994</c:v>
                </c:pt>
                <c:pt idx="25180">
                  <c:v>-0.44291329999999995</c:v>
                </c:pt>
                <c:pt idx="25181">
                  <c:v>-0.44291329999999995</c:v>
                </c:pt>
                <c:pt idx="25182">
                  <c:v>-0.44598909999999997</c:v>
                </c:pt>
                <c:pt idx="25183">
                  <c:v>-0.44906489999999999</c:v>
                </c:pt>
                <c:pt idx="25184">
                  <c:v>-0.44598909999999997</c:v>
                </c:pt>
                <c:pt idx="25185">
                  <c:v>-0.44598909999999997</c:v>
                </c:pt>
                <c:pt idx="25186">
                  <c:v>-0.44906489999999999</c:v>
                </c:pt>
                <c:pt idx="25187">
                  <c:v>-0.44906489999999999</c:v>
                </c:pt>
                <c:pt idx="25188">
                  <c:v>-0.44906489999999999</c:v>
                </c:pt>
                <c:pt idx="25189">
                  <c:v>-0.43983749999999994</c:v>
                </c:pt>
                <c:pt idx="25190">
                  <c:v>-0.44291329999999995</c:v>
                </c:pt>
                <c:pt idx="25191">
                  <c:v>-0.45521649999999997</c:v>
                </c:pt>
                <c:pt idx="25192">
                  <c:v>-0.45829229999999999</c:v>
                </c:pt>
                <c:pt idx="25193">
                  <c:v>-0.44598909999999997</c:v>
                </c:pt>
                <c:pt idx="25194">
                  <c:v>-0.44291329999999995</c:v>
                </c:pt>
                <c:pt idx="25195">
                  <c:v>-0.44906489999999999</c:v>
                </c:pt>
                <c:pt idx="25196">
                  <c:v>-0.44598909999999997</c:v>
                </c:pt>
                <c:pt idx="25197">
                  <c:v>-0.44291329999999995</c:v>
                </c:pt>
                <c:pt idx="25198">
                  <c:v>-0.43368589999999996</c:v>
                </c:pt>
                <c:pt idx="25199">
                  <c:v>-0.44291329999999995</c:v>
                </c:pt>
                <c:pt idx="25200">
                  <c:v>-0.45829229999999999</c:v>
                </c:pt>
                <c:pt idx="25201">
                  <c:v>-0.46136799999999994</c:v>
                </c:pt>
                <c:pt idx="25202">
                  <c:v>-0.45829229999999999</c:v>
                </c:pt>
                <c:pt idx="25203">
                  <c:v>-0.46136799999999994</c:v>
                </c:pt>
                <c:pt idx="25204">
                  <c:v>-0.47367119999999996</c:v>
                </c:pt>
                <c:pt idx="25205">
                  <c:v>-0.47367119999999996</c:v>
                </c:pt>
                <c:pt idx="25206">
                  <c:v>-0.46751959999999998</c:v>
                </c:pt>
                <c:pt idx="25207">
                  <c:v>-0.46444379999999996</c:v>
                </c:pt>
                <c:pt idx="25208">
                  <c:v>-0.46751959999999998</c:v>
                </c:pt>
                <c:pt idx="25209">
                  <c:v>-0.46136799999999994</c:v>
                </c:pt>
                <c:pt idx="25210">
                  <c:v>-0.45214069999999995</c:v>
                </c:pt>
                <c:pt idx="25211">
                  <c:v>-0.44291329999999995</c:v>
                </c:pt>
                <c:pt idx="25212">
                  <c:v>-0.44291329999999995</c:v>
                </c:pt>
                <c:pt idx="25213">
                  <c:v>-0.44598909999999997</c:v>
                </c:pt>
                <c:pt idx="25214">
                  <c:v>-0.45521649999999997</c:v>
                </c:pt>
                <c:pt idx="25215">
                  <c:v>-0.46444379999999996</c:v>
                </c:pt>
                <c:pt idx="25216">
                  <c:v>-0.46751959999999998</c:v>
                </c:pt>
                <c:pt idx="25217">
                  <c:v>-0.47367119999999996</c:v>
                </c:pt>
                <c:pt idx="25218">
                  <c:v>-0.47982269999999999</c:v>
                </c:pt>
                <c:pt idx="25219">
                  <c:v>-0.48289849999999995</c:v>
                </c:pt>
                <c:pt idx="25220">
                  <c:v>-0.47982269999999999</c:v>
                </c:pt>
                <c:pt idx="25221">
                  <c:v>-0.46751959999999998</c:v>
                </c:pt>
                <c:pt idx="25222">
                  <c:v>-0.46136799999999994</c:v>
                </c:pt>
                <c:pt idx="25223">
                  <c:v>-0.45829229999999999</c:v>
                </c:pt>
                <c:pt idx="25224">
                  <c:v>-0.45521649999999997</c:v>
                </c:pt>
                <c:pt idx="25225">
                  <c:v>-0.44906489999999999</c:v>
                </c:pt>
                <c:pt idx="25226">
                  <c:v>-0.44291329999999995</c:v>
                </c:pt>
                <c:pt idx="25227">
                  <c:v>-0.44598909999999997</c:v>
                </c:pt>
                <c:pt idx="25228">
                  <c:v>-0.45214069999999995</c:v>
                </c:pt>
                <c:pt idx="25229">
                  <c:v>-0.45829229999999999</c:v>
                </c:pt>
                <c:pt idx="25230">
                  <c:v>-0.46444379999999996</c:v>
                </c:pt>
                <c:pt idx="25231">
                  <c:v>-0.47367119999999996</c:v>
                </c:pt>
                <c:pt idx="25232">
                  <c:v>-0.48289849999999995</c:v>
                </c:pt>
                <c:pt idx="25233">
                  <c:v>-0.48289849999999995</c:v>
                </c:pt>
                <c:pt idx="25234">
                  <c:v>-0.47674699999999998</c:v>
                </c:pt>
                <c:pt idx="25235">
                  <c:v>-0.46751959999999998</c:v>
                </c:pt>
                <c:pt idx="25236">
                  <c:v>-0.46136799999999994</c:v>
                </c:pt>
                <c:pt idx="25237">
                  <c:v>-0.46136799999999994</c:v>
                </c:pt>
                <c:pt idx="25238">
                  <c:v>-0.45521649999999997</c:v>
                </c:pt>
                <c:pt idx="25239">
                  <c:v>-0.45214069999999995</c:v>
                </c:pt>
                <c:pt idx="25240">
                  <c:v>-0.44906489999999999</c:v>
                </c:pt>
                <c:pt idx="25241">
                  <c:v>-0.45214069999999995</c:v>
                </c:pt>
                <c:pt idx="25242">
                  <c:v>-0.45521649999999997</c:v>
                </c:pt>
                <c:pt idx="25243">
                  <c:v>-0.45829229999999999</c:v>
                </c:pt>
                <c:pt idx="25244">
                  <c:v>-0.46136799999999994</c:v>
                </c:pt>
                <c:pt idx="25245">
                  <c:v>-0.46751959999999998</c:v>
                </c:pt>
                <c:pt idx="25246">
                  <c:v>-0.47367119999999996</c:v>
                </c:pt>
                <c:pt idx="25247">
                  <c:v>-0.47367119999999996</c:v>
                </c:pt>
                <c:pt idx="25248">
                  <c:v>-0.46444379999999996</c:v>
                </c:pt>
                <c:pt idx="25249">
                  <c:v>-0.46136799999999994</c:v>
                </c:pt>
                <c:pt idx="25250">
                  <c:v>-0.45521649999999997</c:v>
                </c:pt>
                <c:pt idx="25251">
                  <c:v>-0.44906489999999999</c:v>
                </c:pt>
                <c:pt idx="25252">
                  <c:v>-0.44906489999999999</c:v>
                </c:pt>
                <c:pt idx="25253">
                  <c:v>-0.44906489999999999</c:v>
                </c:pt>
                <c:pt idx="25254">
                  <c:v>-0.44906489999999999</c:v>
                </c:pt>
                <c:pt idx="25255">
                  <c:v>-0.45214069999999995</c:v>
                </c:pt>
                <c:pt idx="25256">
                  <c:v>-0.45521649999999997</c:v>
                </c:pt>
                <c:pt idx="25257">
                  <c:v>-0.45829229999999999</c:v>
                </c:pt>
                <c:pt idx="25258">
                  <c:v>-0.46136799999999994</c:v>
                </c:pt>
                <c:pt idx="25259">
                  <c:v>-0.46444379999999996</c:v>
                </c:pt>
                <c:pt idx="25260">
                  <c:v>-0.46751959999999998</c:v>
                </c:pt>
                <c:pt idx="25261">
                  <c:v>-0.46751959999999998</c:v>
                </c:pt>
                <c:pt idx="25262">
                  <c:v>-0.46751959999999998</c:v>
                </c:pt>
                <c:pt idx="25263">
                  <c:v>-0.46751959999999998</c:v>
                </c:pt>
                <c:pt idx="25264">
                  <c:v>-0.46444379999999996</c:v>
                </c:pt>
                <c:pt idx="25265">
                  <c:v>-0.46136799999999994</c:v>
                </c:pt>
                <c:pt idx="25266">
                  <c:v>-0.46136799999999994</c:v>
                </c:pt>
                <c:pt idx="25267">
                  <c:v>-0.46136799999999994</c:v>
                </c:pt>
                <c:pt idx="25268">
                  <c:v>-0.46136799999999994</c:v>
                </c:pt>
                <c:pt idx="25269">
                  <c:v>-0.46444379999999996</c:v>
                </c:pt>
                <c:pt idx="25270">
                  <c:v>-0.47059539999999994</c:v>
                </c:pt>
                <c:pt idx="25271">
                  <c:v>-0.47367119999999996</c:v>
                </c:pt>
                <c:pt idx="25272">
                  <c:v>-0.47674699999999998</c:v>
                </c:pt>
                <c:pt idx="25273">
                  <c:v>-0.47982269999999999</c:v>
                </c:pt>
                <c:pt idx="25274">
                  <c:v>-0.48289849999999995</c:v>
                </c:pt>
                <c:pt idx="25275">
                  <c:v>-0.48289849999999995</c:v>
                </c:pt>
                <c:pt idx="25276">
                  <c:v>-0.48289849999999995</c:v>
                </c:pt>
                <c:pt idx="25277">
                  <c:v>-0.48289849999999995</c:v>
                </c:pt>
                <c:pt idx="25278">
                  <c:v>-0.48289849999999995</c:v>
                </c:pt>
                <c:pt idx="25279">
                  <c:v>-0.48289849999999995</c:v>
                </c:pt>
                <c:pt idx="25280">
                  <c:v>-0.48289849999999995</c:v>
                </c:pt>
                <c:pt idx="25281">
                  <c:v>-0.48289849999999995</c:v>
                </c:pt>
                <c:pt idx="25282">
                  <c:v>-0.48289849999999995</c:v>
                </c:pt>
                <c:pt idx="25283">
                  <c:v>-0.48289849999999995</c:v>
                </c:pt>
                <c:pt idx="25284">
                  <c:v>-0.48597429999999997</c:v>
                </c:pt>
                <c:pt idx="25285">
                  <c:v>-0.48905009999999993</c:v>
                </c:pt>
                <c:pt idx="25286">
                  <c:v>-0.49212590000000001</c:v>
                </c:pt>
                <c:pt idx="25287">
                  <c:v>-0.49520169999999997</c:v>
                </c:pt>
                <c:pt idx="25288">
                  <c:v>-0.49520169999999997</c:v>
                </c:pt>
                <c:pt idx="25289">
                  <c:v>-0.49520169999999997</c:v>
                </c:pt>
                <c:pt idx="25290">
                  <c:v>-0.49520169999999997</c:v>
                </c:pt>
                <c:pt idx="25291">
                  <c:v>-0.49212590000000001</c:v>
                </c:pt>
                <c:pt idx="25292">
                  <c:v>-0.49212590000000001</c:v>
                </c:pt>
                <c:pt idx="25293">
                  <c:v>-0.49212590000000001</c:v>
                </c:pt>
                <c:pt idx="25294">
                  <c:v>-0.49520169999999997</c:v>
                </c:pt>
                <c:pt idx="25295">
                  <c:v>-0.49520169999999997</c:v>
                </c:pt>
                <c:pt idx="25296">
                  <c:v>-0.49827749999999993</c:v>
                </c:pt>
                <c:pt idx="25297">
                  <c:v>-0.49827749999999993</c:v>
                </c:pt>
                <c:pt idx="25298">
                  <c:v>-0.49827749999999993</c:v>
                </c:pt>
                <c:pt idx="25299">
                  <c:v>-0.5013533</c:v>
                </c:pt>
                <c:pt idx="25300">
                  <c:v>-0.50442900000000002</c:v>
                </c:pt>
                <c:pt idx="25301">
                  <c:v>-0.50750479999999998</c:v>
                </c:pt>
                <c:pt idx="25302">
                  <c:v>-0.50750479999999998</c:v>
                </c:pt>
                <c:pt idx="25303">
                  <c:v>-0.51058059999999994</c:v>
                </c:pt>
                <c:pt idx="25304">
                  <c:v>-0.5136563999999999</c:v>
                </c:pt>
                <c:pt idx="25305">
                  <c:v>-0.5136563999999999</c:v>
                </c:pt>
                <c:pt idx="25306">
                  <c:v>-0.51058059999999994</c:v>
                </c:pt>
                <c:pt idx="25307">
                  <c:v>-0.51058059999999994</c:v>
                </c:pt>
                <c:pt idx="25308">
                  <c:v>-0.51058059999999994</c:v>
                </c:pt>
                <c:pt idx="25309">
                  <c:v>-0.5136563999999999</c:v>
                </c:pt>
                <c:pt idx="25310">
                  <c:v>-0.5136563999999999</c:v>
                </c:pt>
                <c:pt idx="25311">
                  <c:v>-0.5136563999999999</c:v>
                </c:pt>
                <c:pt idx="25312">
                  <c:v>-0.51673219999999997</c:v>
                </c:pt>
                <c:pt idx="25313">
                  <c:v>-0.5136563999999999</c:v>
                </c:pt>
                <c:pt idx="25314">
                  <c:v>-0.5136563999999999</c:v>
                </c:pt>
                <c:pt idx="25315">
                  <c:v>-0.51673219999999997</c:v>
                </c:pt>
                <c:pt idx="25316">
                  <c:v>-0.51980799999999994</c:v>
                </c:pt>
                <c:pt idx="25317">
                  <c:v>-0.52288380000000001</c:v>
                </c:pt>
                <c:pt idx="25318">
                  <c:v>-0.52288380000000001</c:v>
                </c:pt>
                <c:pt idx="25319">
                  <c:v>-0.52595959999999997</c:v>
                </c:pt>
                <c:pt idx="25320">
                  <c:v>-0.52288380000000001</c:v>
                </c:pt>
                <c:pt idx="25321">
                  <c:v>-0.51980799999999994</c:v>
                </c:pt>
                <c:pt idx="25322">
                  <c:v>-0.51980799999999994</c:v>
                </c:pt>
                <c:pt idx="25323">
                  <c:v>-0.52288380000000001</c:v>
                </c:pt>
                <c:pt idx="25324">
                  <c:v>-0.52288380000000001</c:v>
                </c:pt>
                <c:pt idx="25325">
                  <c:v>-0.51980799999999994</c:v>
                </c:pt>
                <c:pt idx="25326">
                  <c:v>-0.51673219999999997</c:v>
                </c:pt>
                <c:pt idx="25327">
                  <c:v>-0.51673219999999997</c:v>
                </c:pt>
                <c:pt idx="25328">
                  <c:v>-0.52288380000000001</c:v>
                </c:pt>
                <c:pt idx="25329">
                  <c:v>-0.52288380000000001</c:v>
                </c:pt>
                <c:pt idx="25330">
                  <c:v>-0.52288380000000001</c:v>
                </c:pt>
                <c:pt idx="25331">
                  <c:v>-0.52288380000000001</c:v>
                </c:pt>
                <c:pt idx="25332">
                  <c:v>-0.52595959999999997</c:v>
                </c:pt>
                <c:pt idx="25333">
                  <c:v>-0.52595959999999997</c:v>
                </c:pt>
                <c:pt idx="25334">
                  <c:v>-0.52903529999999999</c:v>
                </c:pt>
                <c:pt idx="25335">
                  <c:v>-0.52903529999999999</c:v>
                </c:pt>
                <c:pt idx="25336">
                  <c:v>-0.52903529999999999</c:v>
                </c:pt>
                <c:pt idx="25337">
                  <c:v>-0.52903529999999999</c:v>
                </c:pt>
                <c:pt idx="25338">
                  <c:v>-0.52903529999999999</c:v>
                </c:pt>
                <c:pt idx="25339">
                  <c:v>-0.52903529999999999</c:v>
                </c:pt>
                <c:pt idx="25340">
                  <c:v>-0.52903529999999999</c:v>
                </c:pt>
                <c:pt idx="25341">
                  <c:v>-0.53211109999999995</c:v>
                </c:pt>
                <c:pt idx="25342">
                  <c:v>-0.53211109999999995</c:v>
                </c:pt>
                <c:pt idx="25343">
                  <c:v>-0.53211109999999995</c:v>
                </c:pt>
                <c:pt idx="25344">
                  <c:v>-0.52903529999999999</c:v>
                </c:pt>
                <c:pt idx="25345">
                  <c:v>-0.53211109999999995</c:v>
                </c:pt>
                <c:pt idx="25346">
                  <c:v>-0.53518690000000002</c:v>
                </c:pt>
                <c:pt idx="25347">
                  <c:v>-0.53826269999999998</c:v>
                </c:pt>
                <c:pt idx="25348">
                  <c:v>-0.53826269999999998</c:v>
                </c:pt>
                <c:pt idx="25349">
                  <c:v>-0.53518690000000002</c:v>
                </c:pt>
                <c:pt idx="25350">
                  <c:v>-0.53518690000000002</c:v>
                </c:pt>
                <c:pt idx="25351">
                  <c:v>-0.53211109999999995</c:v>
                </c:pt>
                <c:pt idx="25352">
                  <c:v>-0.53211109999999995</c:v>
                </c:pt>
                <c:pt idx="25353">
                  <c:v>-0.53518690000000002</c:v>
                </c:pt>
                <c:pt idx="25354">
                  <c:v>-0.53211109999999995</c:v>
                </c:pt>
                <c:pt idx="25355">
                  <c:v>-0.53211109999999995</c:v>
                </c:pt>
                <c:pt idx="25356">
                  <c:v>-0.52903529999999999</c:v>
                </c:pt>
                <c:pt idx="25357">
                  <c:v>-0.52903529999999999</c:v>
                </c:pt>
                <c:pt idx="25358">
                  <c:v>-0.52903529999999999</c:v>
                </c:pt>
                <c:pt idx="25359">
                  <c:v>-0.52595959999999997</c:v>
                </c:pt>
                <c:pt idx="25360">
                  <c:v>-0.52595959999999997</c:v>
                </c:pt>
                <c:pt idx="25361">
                  <c:v>-0.52595959999999997</c:v>
                </c:pt>
                <c:pt idx="25362">
                  <c:v>-0.52595959999999997</c:v>
                </c:pt>
                <c:pt idx="25363">
                  <c:v>-0.52595959999999997</c:v>
                </c:pt>
                <c:pt idx="25364">
                  <c:v>-0.52903529999999999</c:v>
                </c:pt>
                <c:pt idx="25365">
                  <c:v>-0.52903529999999999</c:v>
                </c:pt>
                <c:pt idx="25366">
                  <c:v>-0.53211109999999995</c:v>
                </c:pt>
                <c:pt idx="25367">
                  <c:v>-0.53211109999999995</c:v>
                </c:pt>
                <c:pt idx="25368">
                  <c:v>-0.52903529999999999</c:v>
                </c:pt>
                <c:pt idx="25369">
                  <c:v>-0.52903529999999999</c:v>
                </c:pt>
                <c:pt idx="25370">
                  <c:v>-0.53211109999999995</c:v>
                </c:pt>
                <c:pt idx="25371">
                  <c:v>-0.53518690000000002</c:v>
                </c:pt>
                <c:pt idx="25372">
                  <c:v>-0.53826269999999998</c:v>
                </c:pt>
                <c:pt idx="25373">
                  <c:v>-0.54133849999999994</c:v>
                </c:pt>
                <c:pt idx="25374">
                  <c:v>-0.53826269999999998</c:v>
                </c:pt>
                <c:pt idx="25375">
                  <c:v>-0.54133849999999994</c:v>
                </c:pt>
                <c:pt idx="25376">
                  <c:v>-0.54441429999999991</c:v>
                </c:pt>
                <c:pt idx="25377">
                  <c:v>-0.54749009999999998</c:v>
                </c:pt>
                <c:pt idx="25378">
                  <c:v>-0.54749009999999998</c:v>
                </c:pt>
                <c:pt idx="25379">
                  <c:v>-0.54749009999999998</c:v>
                </c:pt>
                <c:pt idx="25380">
                  <c:v>-0.54749009999999998</c:v>
                </c:pt>
                <c:pt idx="25381">
                  <c:v>-0.54749009999999998</c:v>
                </c:pt>
                <c:pt idx="25382">
                  <c:v>-0.55056589999999994</c:v>
                </c:pt>
                <c:pt idx="25383">
                  <c:v>-0.55056589999999994</c:v>
                </c:pt>
                <c:pt idx="25384">
                  <c:v>-0.55056589999999994</c:v>
                </c:pt>
                <c:pt idx="25385">
                  <c:v>-0.55056589999999994</c:v>
                </c:pt>
                <c:pt idx="25386">
                  <c:v>-0.55056589999999994</c:v>
                </c:pt>
                <c:pt idx="25387">
                  <c:v>-0.54749009999999998</c:v>
                </c:pt>
                <c:pt idx="25388">
                  <c:v>-0.54749009999999998</c:v>
                </c:pt>
                <c:pt idx="25389">
                  <c:v>-0.54749009999999998</c:v>
                </c:pt>
                <c:pt idx="25390">
                  <c:v>-0.55056589999999994</c:v>
                </c:pt>
                <c:pt idx="25391">
                  <c:v>-0.55364159999999996</c:v>
                </c:pt>
                <c:pt idx="25392">
                  <c:v>-0.55364159999999996</c:v>
                </c:pt>
                <c:pt idx="25393">
                  <c:v>-0.55364159999999996</c:v>
                </c:pt>
                <c:pt idx="25394">
                  <c:v>-0.55671739999999992</c:v>
                </c:pt>
                <c:pt idx="25395">
                  <c:v>-0.55671739999999992</c:v>
                </c:pt>
                <c:pt idx="25396">
                  <c:v>-0.55671739999999992</c:v>
                </c:pt>
                <c:pt idx="25397">
                  <c:v>-0.55364159999999996</c:v>
                </c:pt>
                <c:pt idx="25398">
                  <c:v>-0.55056589999999994</c:v>
                </c:pt>
                <c:pt idx="25399">
                  <c:v>-0.55364159999999996</c:v>
                </c:pt>
                <c:pt idx="25400">
                  <c:v>-0.55364159999999996</c:v>
                </c:pt>
                <c:pt idx="25401">
                  <c:v>-0.55364159999999996</c:v>
                </c:pt>
                <c:pt idx="25402">
                  <c:v>-0.55364159999999996</c:v>
                </c:pt>
                <c:pt idx="25403">
                  <c:v>-0.55671739999999992</c:v>
                </c:pt>
                <c:pt idx="25404">
                  <c:v>-0.55979319999999999</c:v>
                </c:pt>
                <c:pt idx="25405">
                  <c:v>-0.55979319999999999</c:v>
                </c:pt>
                <c:pt idx="25406">
                  <c:v>-0.55979319999999999</c:v>
                </c:pt>
                <c:pt idx="25407">
                  <c:v>-0.55979319999999999</c:v>
                </c:pt>
                <c:pt idx="25408">
                  <c:v>-0.56286899999999995</c:v>
                </c:pt>
                <c:pt idx="25409">
                  <c:v>-0.56286899999999995</c:v>
                </c:pt>
                <c:pt idx="25410">
                  <c:v>-0.55979319999999999</c:v>
                </c:pt>
                <c:pt idx="25411">
                  <c:v>-0.55979319999999999</c:v>
                </c:pt>
                <c:pt idx="25412">
                  <c:v>-0.55979319999999999</c:v>
                </c:pt>
                <c:pt idx="25413">
                  <c:v>-0.55979319999999999</c:v>
                </c:pt>
                <c:pt idx="25414">
                  <c:v>-0.56286899999999995</c:v>
                </c:pt>
                <c:pt idx="25415">
                  <c:v>-0.56594480000000003</c:v>
                </c:pt>
                <c:pt idx="25416">
                  <c:v>-0.56902059999999999</c:v>
                </c:pt>
                <c:pt idx="25417">
                  <c:v>-0.56902059999999999</c:v>
                </c:pt>
                <c:pt idx="25418">
                  <c:v>-0.56902059999999999</c:v>
                </c:pt>
                <c:pt idx="25419">
                  <c:v>-0.56902059999999999</c:v>
                </c:pt>
                <c:pt idx="25420">
                  <c:v>-0.56594480000000003</c:v>
                </c:pt>
                <c:pt idx="25421">
                  <c:v>-0.56594480000000003</c:v>
                </c:pt>
                <c:pt idx="25422">
                  <c:v>-0.56594480000000003</c:v>
                </c:pt>
                <c:pt idx="25423">
                  <c:v>-0.56286899999999995</c:v>
                </c:pt>
                <c:pt idx="25424">
                  <c:v>-0.55979319999999999</c:v>
                </c:pt>
                <c:pt idx="25425">
                  <c:v>-0.55979319999999999</c:v>
                </c:pt>
                <c:pt idx="25426">
                  <c:v>-0.55979319999999999</c:v>
                </c:pt>
                <c:pt idx="25427">
                  <c:v>-0.55979319999999999</c:v>
                </c:pt>
                <c:pt idx="25428">
                  <c:v>-0.56286899999999995</c:v>
                </c:pt>
                <c:pt idx="25429">
                  <c:v>-0.56902059999999999</c:v>
                </c:pt>
                <c:pt idx="25430">
                  <c:v>-0.56902059999999999</c:v>
                </c:pt>
                <c:pt idx="25431">
                  <c:v>-0.56902059999999999</c:v>
                </c:pt>
                <c:pt idx="25432">
                  <c:v>-0.56902059999999999</c:v>
                </c:pt>
                <c:pt idx="25433">
                  <c:v>-0.56902059999999999</c:v>
                </c:pt>
                <c:pt idx="25434">
                  <c:v>-0.57209639999999995</c:v>
                </c:pt>
                <c:pt idx="25435">
                  <c:v>-0.57517219999999991</c:v>
                </c:pt>
                <c:pt idx="25436">
                  <c:v>-0.57209639999999995</c:v>
                </c:pt>
                <c:pt idx="25437">
                  <c:v>-0.57209639999999995</c:v>
                </c:pt>
                <c:pt idx="25438">
                  <c:v>-0.57209639999999995</c:v>
                </c:pt>
                <c:pt idx="25439">
                  <c:v>-0.57209639999999995</c:v>
                </c:pt>
                <c:pt idx="25440">
                  <c:v>-0.57517219999999991</c:v>
                </c:pt>
                <c:pt idx="25441">
                  <c:v>-0.57517219999999991</c:v>
                </c:pt>
                <c:pt idx="25442">
                  <c:v>-0.57517219999999991</c:v>
                </c:pt>
                <c:pt idx="25443">
                  <c:v>-0.57517219999999991</c:v>
                </c:pt>
                <c:pt idx="25444">
                  <c:v>-0.57517219999999991</c:v>
                </c:pt>
                <c:pt idx="25445">
                  <c:v>-0.57824789999999993</c:v>
                </c:pt>
                <c:pt idx="25446">
                  <c:v>-0.57517219999999991</c:v>
                </c:pt>
                <c:pt idx="25447">
                  <c:v>-0.57517219999999991</c:v>
                </c:pt>
                <c:pt idx="25448">
                  <c:v>-0.5813237</c:v>
                </c:pt>
                <c:pt idx="25449">
                  <c:v>-0.5813237</c:v>
                </c:pt>
                <c:pt idx="25450">
                  <c:v>-0.57517219999999991</c:v>
                </c:pt>
                <c:pt idx="25451">
                  <c:v>-0.57824789999999993</c:v>
                </c:pt>
                <c:pt idx="25452">
                  <c:v>-0.58439949999999996</c:v>
                </c:pt>
                <c:pt idx="25453">
                  <c:v>-0.58439949999999996</c:v>
                </c:pt>
                <c:pt idx="25454">
                  <c:v>-0.5813237</c:v>
                </c:pt>
                <c:pt idx="25455">
                  <c:v>-0.57517219999999991</c:v>
                </c:pt>
                <c:pt idx="25456">
                  <c:v>-0.5813237</c:v>
                </c:pt>
                <c:pt idx="25457">
                  <c:v>-0.58439949999999996</c:v>
                </c:pt>
                <c:pt idx="25458">
                  <c:v>-0.57824789999999993</c:v>
                </c:pt>
                <c:pt idx="25459">
                  <c:v>-0.57517219999999991</c:v>
                </c:pt>
                <c:pt idx="25460">
                  <c:v>-0.57824789999999993</c:v>
                </c:pt>
                <c:pt idx="25461">
                  <c:v>-0.57824789999999993</c:v>
                </c:pt>
                <c:pt idx="25462">
                  <c:v>-0.57517219999999991</c:v>
                </c:pt>
                <c:pt idx="25463">
                  <c:v>-0.57209639999999995</c:v>
                </c:pt>
                <c:pt idx="25464">
                  <c:v>-0.57209639999999995</c:v>
                </c:pt>
                <c:pt idx="25465">
                  <c:v>-0.57824789999999993</c:v>
                </c:pt>
                <c:pt idx="25466">
                  <c:v>-0.57517219999999991</c:v>
                </c:pt>
                <c:pt idx="25467">
                  <c:v>-0.57209639999999995</c:v>
                </c:pt>
                <c:pt idx="25468">
                  <c:v>-0.57517219999999991</c:v>
                </c:pt>
                <c:pt idx="25469">
                  <c:v>-0.57517219999999991</c:v>
                </c:pt>
                <c:pt idx="25470">
                  <c:v>-0.57517219999999991</c:v>
                </c:pt>
                <c:pt idx="25471">
                  <c:v>-0.57517219999999991</c:v>
                </c:pt>
                <c:pt idx="25472">
                  <c:v>-0.57517219999999991</c:v>
                </c:pt>
                <c:pt idx="25473">
                  <c:v>-0.57824789999999993</c:v>
                </c:pt>
                <c:pt idx="25474">
                  <c:v>-0.57517219999999991</c:v>
                </c:pt>
                <c:pt idx="25475">
                  <c:v>-0.57209639999999995</c:v>
                </c:pt>
                <c:pt idx="25476">
                  <c:v>-0.56902059999999999</c:v>
                </c:pt>
                <c:pt idx="25477">
                  <c:v>-0.57209639999999995</c:v>
                </c:pt>
                <c:pt idx="25478">
                  <c:v>-0.57209639999999995</c:v>
                </c:pt>
                <c:pt idx="25479">
                  <c:v>-0.56902059999999999</c:v>
                </c:pt>
                <c:pt idx="25480">
                  <c:v>-0.56594480000000003</c:v>
                </c:pt>
                <c:pt idx="25481">
                  <c:v>-0.56902059999999999</c:v>
                </c:pt>
                <c:pt idx="25482">
                  <c:v>-0.57209639999999995</c:v>
                </c:pt>
                <c:pt idx="25483">
                  <c:v>-0.56902059999999999</c:v>
                </c:pt>
                <c:pt idx="25484">
                  <c:v>-0.56594480000000003</c:v>
                </c:pt>
                <c:pt idx="25485">
                  <c:v>-0.56902059999999999</c:v>
                </c:pt>
                <c:pt idx="25486">
                  <c:v>-0.56902059999999999</c:v>
                </c:pt>
                <c:pt idx="25487">
                  <c:v>-0.56594480000000003</c:v>
                </c:pt>
                <c:pt idx="25488">
                  <c:v>-0.56594480000000003</c:v>
                </c:pt>
                <c:pt idx="25489">
                  <c:v>-0.56902059999999999</c:v>
                </c:pt>
                <c:pt idx="25490">
                  <c:v>-0.57209639999999995</c:v>
                </c:pt>
                <c:pt idx="25491">
                  <c:v>-0.57517219999999991</c:v>
                </c:pt>
                <c:pt idx="25492">
                  <c:v>-0.57209639999999995</c:v>
                </c:pt>
                <c:pt idx="25493">
                  <c:v>-0.57209639999999995</c:v>
                </c:pt>
                <c:pt idx="25494">
                  <c:v>-0.57517219999999991</c:v>
                </c:pt>
                <c:pt idx="25495">
                  <c:v>-0.57517219999999991</c:v>
                </c:pt>
                <c:pt idx="25496">
                  <c:v>-0.57517219999999991</c:v>
                </c:pt>
                <c:pt idx="25497">
                  <c:v>-0.57209639999999995</c:v>
                </c:pt>
                <c:pt idx="25498">
                  <c:v>-0.57517219999999991</c:v>
                </c:pt>
                <c:pt idx="25499">
                  <c:v>-0.57517219999999991</c:v>
                </c:pt>
                <c:pt idx="25500">
                  <c:v>-0.57209639999999995</c:v>
                </c:pt>
                <c:pt idx="25501">
                  <c:v>-0.57209639999999995</c:v>
                </c:pt>
                <c:pt idx="25502">
                  <c:v>-0.57209639999999995</c:v>
                </c:pt>
                <c:pt idx="25503">
                  <c:v>-0.57209639999999995</c:v>
                </c:pt>
                <c:pt idx="25504">
                  <c:v>-0.57209639999999995</c:v>
                </c:pt>
                <c:pt idx="25505">
                  <c:v>-0.56902059999999999</c:v>
                </c:pt>
                <c:pt idx="25506">
                  <c:v>-0.57209639999999995</c:v>
                </c:pt>
                <c:pt idx="25507">
                  <c:v>-0.57517219999999991</c:v>
                </c:pt>
                <c:pt idx="25508">
                  <c:v>-0.57517219999999991</c:v>
                </c:pt>
                <c:pt idx="25509">
                  <c:v>-0.57209639999999995</c:v>
                </c:pt>
                <c:pt idx="25510">
                  <c:v>-0.57517219999999991</c:v>
                </c:pt>
                <c:pt idx="25511">
                  <c:v>-0.57517219999999991</c:v>
                </c:pt>
                <c:pt idx="25512">
                  <c:v>-0.57517219999999991</c:v>
                </c:pt>
                <c:pt idx="25513">
                  <c:v>-0.57517219999999991</c:v>
                </c:pt>
                <c:pt idx="25514">
                  <c:v>-0.57517219999999991</c:v>
                </c:pt>
                <c:pt idx="25515">
                  <c:v>-0.57517219999999991</c:v>
                </c:pt>
                <c:pt idx="25516">
                  <c:v>-0.57517219999999991</c:v>
                </c:pt>
                <c:pt idx="25517">
                  <c:v>-0.57517219999999991</c:v>
                </c:pt>
                <c:pt idx="25518">
                  <c:v>-0.57209639999999995</c:v>
                </c:pt>
                <c:pt idx="25519">
                  <c:v>-0.57209639999999995</c:v>
                </c:pt>
                <c:pt idx="25520">
                  <c:v>-0.57209639999999995</c:v>
                </c:pt>
                <c:pt idx="25521">
                  <c:v>-0.57209639999999995</c:v>
                </c:pt>
                <c:pt idx="25522">
                  <c:v>-0.57209639999999995</c:v>
                </c:pt>
                <c:pt idx="25523">
                  <c:v>-0.56902059999999999</c:v>
                </c:pt>
                <c:pt idx="25524">
                  <c:v>-0.56902059999999999</c:v>
                </c:pt>
                <c:pt idx="25525">
                  <c:v>-0.56902059999999999</c:v>
                </c:pt>
                <c:pt idx="25526">
                  <c:v>-0.56902059999999999</c:v>
                </c:pt>
                <c:pt idx="25527">
                  <c:v>-0.56902059999999999</c:v>
                </c:pt>
                <c:pt idx="25528">
                  <c:v>-0.56902059999999999</c:v>
                </c:pt>
                <c:pt idx="25529">
                  <c:v>-0.56594480000000003</c:v>
                </c:pt>
                <c:pt idx="25530">
                  <c:v>-0.56594480000000003</c:v>
                </c:pt>
                <c:pt idx="25531">
                  <c:v>-0.56594480000000003</c:v>
                </c:pt>
                <c:pt idx="25532">
                  <c:v>-0.56902059999999999</c:v>
                </c:pt>
                <c:pt idx="25533">
                  <c:v>-0.56902059999999999</c:v>
                </c:pt>
                <c:pt idx="25534">
                  <c:v>-0.56902059999999999</c:v>
                </c:pt>
                <c:pt idx="25535">
                  <c:v>-0.56902059999999999</c:v>
                </c:pt>
                <c:pt idx="25536">
                  <c:v>-0.56902059999999999</c:v>
                </c:pt>
                <c:pt idx="25537">
                  <c:v>-0.56594480000000003</c:v>
                </c:pt>
                <c:pt idx="25538">
                  <c:v>-0.56594480000000003</c:v>
                </c:pt>
                <c:pt idx="25539">
                  <c:v>-0.56902059999999999</c:v>
                </c:pt>
                <c:pt idx="25540">
                  <c:v>-0.56902059999999999</c:v>
                </c:pt>
                <c:pt idx="25541">
                  <c:v>-0.56902059999999999</c:v>
                </c:pt>
                <c:pt idx="25542">
                  <c:v>-0.56594480000000003</c:v>
                </c:pt>
                <c:pt idx="25543">
                  <c:v>-0.56594480000000003</c:v>
                </c:pt>
                <c:pt idx="25544">
                  <c:v>-0.56594480000000003</c:v>
                </c:pt>
                <c:pt idx="25545">
                  <c:v>-0.56286899999999995</c:v>
                </c:pt>
                <c:pt idx="25546">
                  <c:v>-0.55979319999999999</c:v>
                </c:pt>
                <c:pt idx="25547">
                  <c:v>-0.56286899999999995</c:v>
                </c:pt>
                <c:pt idx="25548">
                  <c:v>-0.56286899999999995</c:v>
                </c:pt>
                <c:pt idx="25549">
                  <c:v>-0.56286899999999995</c:v>
                </c:pt>
                <c:pt idx="25550">
                  <c:v>-0.56286899999999995</c:v>
                </c:pt>
                <c:pt idx="25551">
                  <c:v>-0.56286899999999995</c:v>
                </c:pt>
                <c:pt idx="25552">
                  <c:v>-0.56286899999999995</c:v>
                </c:pt>
                <c:pt idx="25553">
                  <c:v>-0.56286899999999995</c:v>
                </c:pt>
                <c:pt idx="25554">
                  <c:v>-0.56286899999999995</c:v>
                </c:pt>
                <c:pt idx="25555">
                  <c:v>-0.56286899999999995</c:v>
                </c:pt>
                <c:pt idx="25556">
                  <c:v>-0.56286899999999995</c:v>
                </c:pt>
                <c:pt idx="25557">
                  <c:v>-0.56286899999999995</c:v>
                </c:pt>
                <c:pt idx="25558">
                  <c:v>-0.56286899999999995</c:v>
                </c:pt>
                <c:pt idx="25559">
                  <c:v>-0.56286899999999995</c:v>
                </c:pt>
                <c:pt idx="25560">
                  <c:v>-0.56286899999999995</c:v>
                </c:pt>
                <c:pt idx="25561">
                  <c:v>-0.56286899999999995</c:v>
                </c:pt>
                <c:pt idx="25562">
                  <c:v>-0.56594480000000003</c:v>
                </c:pt>
                <c:pt idx="25563">
                  <c:v>-0.56594480000000003</c:v>
                </c:pt>
                <c:pt idx="25564">
                  <c:v>-0.56594480000000003</c:v>
                </c:pt>
                <c:pt idx="25565">
                  <c:v>-0.56594480000000003</c:v>
                </c:pt>
                <c:pt idx="25566">
                  <c:v>-0.56594480000000003</c:v>
                </c:pt>
                <c:pt idx="25567">
                  <c:v>-0.56594480000000003</c:v>
                </c:pt>
                <c:pt idx="25568">
                  <c:v>-0.56594480000000003</c:v>
                </c:pt>
                <c:pt idx="25569">
                  <c:v>-0.56902059999999999</c:v>
                </c:pt>
                <c:pt idx="25570">
                  <c:v>-0.56594480000000003</c:v>
                </c:pt>
                <c:pt idx="25571">
                  <c:v>-0.56594480000000003</c:v>
                </c:pt>
                <c:pt idx="25572">
                  <c:v>-0.56594480000000003</c:v>
                </c:pt>
                <c:pt idx="25573">
                  <c:v>-0.56594480000000003</c:v>
                </c:pt>
                <c:pt idx="25574">
                  <c:v>-0.56594480000000003</c:v>
                </c:pt>
                <c:pt idx="25575">
                  <c:v>-0.56594480000000003</c:v>
                </c:pt>
                <c:pt idx="25576">
                  <c:v>-0.56902059999999999</c:v>
                </c:pt>
                <c:pt idx="25577">
                  <c:v>-0.57209639999999995</c:v>
                </c:pt>
                <c:pt idx="25578">
                  <c:v>-0.57209639999999995</c:v>
                </c:pt>
                <c:pt idx="25579">
                  <c:v>-0.56594480000000003</c:v>
                </c:pt>
                <c:pt idx="25580">
                  <c:v>-0.56594480000000003</c:v>
                </c:pt>
                <c:pt idx="25581">
                  <c:v>-0.56902059999999999</c:v>
                </c:pt>
                <c:pt idx="25582">
                  <c:v>-0.57209639999999995</c:v>
                </c:pt>
                <c:pt idx="25583">
                  <c:v>-0.56902059999999999</c:v>
                </c:pt>
                <c:pt idx="25584">
                  <c:v>-0.56594480000000003</c:v>
                </c:pt>
                <c:pt idx="25585">
                  <c:v>-0.56902059999999999</c:v>
                </c:pt>
                <c:pt idx="25586">
                  <c:v>-0.57209639999999995</c:v>
                </c:pt>
                <c:pt idx="25587">
                  <c:v>-0.57209639999999995</c:v>
                </c:pt>
                <c:pt idx="25588">
                  <c:v>-0.57209639999999995</c:v>
                </c:pt>
                <c:pt idx="25589">
                  <c:v>-0.57517219999999991</c:v>
                </c:pt>
                <c:pt idx="25590">
                  <c:v>-0.57209639999999995</c:v>
                </c:pt>
                <c:pt idx="25591">
                  <c:v>-0.56902059999999999</c:v>
                </c:pt>
                <c:pt idx="25592">
                  <c:v>-0.56594480000000003</c:v>
                </c:pt>
                <c:pt idx="25593">
                  <c:v>-0.56594480000000003</c:v>
                </c:pt>
                <c:pt idx="25594">
                  <c:v>-0.56902059999999999</c:v>
                </c:pt>
                <c:pt idx="25595">
                  <c:v>-0.56594480000000003</c:v>
                </c:pt>
                <c:pt idx="25596">
                  <c:v>-0.56286899999999995</c:v>
                </c:pt>
                <c:pt idx="25597">
                  <c:v>-0.56286899999999995</c:v>
                </c:pt>
                <c:pt idx="25598">
                  <c:v>-0.56286899999999995</c:v>
                </c:pt>
                <c:pt idx="25599">
                  <c:v>-0.56286899999999995</c:v>
                </c:pt>
                <c:pt idx="25600">
                  <c:v>-0.56594480000000003</c:v>
                </c:pt>
                <c:pt idx="25601">
                  <c:v>-0.56594480000000003</c:v>
                </c:pt>
                <c:pt idx="25602">
                  <c:v>-0.56286899999999995</c:v>
                </c:pt>
                <c:pt idx="25603">
                  <c:v>-0.56286899999999995</c:v>
                </c:pt>
                <c:pt idx="25604">
                  <c:v>-0.55979319999999999</c:v>
                </c:pt>
                <c:pt idx="25605">
                  <c:v>-0.56286899999999995</c:v>
                </c:pt>
                <c:pt idx="25606">
                  <c:v>-0.56594480000000003</c:v>
                </c:pt>
                <c:pt idx="25607">
                  <c:v>-0.56902059999999999</c:v>
                </c:pt>
                <c:pt idx="25608">
                  <c:v>-0.56594480000000003</c:v>
                </c:pt>
                <c:pt idx="25609">
                  <c:v>-0.56286899999999995</c:v>
                </c:pt>
                <c:pt idx="25610">
                  <c:v>-0.56286899999999995</c:v>
                </c:pt>
                <c:pt idx="25611">
                  <c:v>-0.56594480000000003</c:v>
                </c:pt>
                <c:pt idx="25612">
                  <c:v>-0.56902059999999999</c:v>
                </c:pt>
                <c:pt idx="25613">
                  <c:v>-0.56902059999999999</c:v>
                </c:pt>
                <c:pt idx="25614">
                  <c:v>-0.56902059999999999</c:v>
                </c:pt>
                <c:pt idx="25615">
                  <c:v>-0.57209639999999995</c:v>
                </c:pt>
                <c:pt idx="25616">
                  <c:v>-0.57209639999999995</c:v>
                </c:pt>
                <c:pt idx="25617">
                  <c:v>-0.57209639999999995</c:v>
                </c:pt>
                <c:pt idx="25618">
                  <c:v>-0.57209639999999995</c:v>
                </c:pt>
                <c:pt idx="25619">
                  <c:v>-0.57517219999999991</c:v>
                </c:pt>
                <c:pt idx="25620">
                  <c:v>-0.57209639999999995</c:v>
                </c:pt>
                <c:pt idx="25621">
                  <c:v>-0.57209639999999995</c:v>
                </c:pt>
                <c:pt idx="25622">
                  <c:v>-0.56902059999999999</c:v>
                </c:pt>
                <c:pt idx="25623">
                  <c:v>-0.56594480000000003</c:v>
                </c:pt>
                <c:pt idx="25624">
                  <c:v>-0.56902059999999999</c:v>
                </c:pt>
                <c:pt idx="25625">
                  <c:v>-0.56594480000000003</c:v>
                </c:pt>
                <c:pt idx="25626">
                  <c:v>-0.56594480000000003</c:v>
                </c:pt>
                <c:pt idx="25627">
                  <c:v>-0.56594480000000003</c:v>
                </c:pt>
                <c:pt idx="25628">
                  <c:v>-0.56594480000000003</c:v>
                </c:pt>
                <c:pt idx="25629">
                  <c:v>-0.56594480000000003</c:v>
                </c:pt>
                <c:pt idx="25630">
                  <c:v>-0.56902059999999999</c:v>
                </c:pt>
                <c:pt idx="25631">
                  <c:v>-0.56902059999999999</c:v>
                </c:pt>
                <c:pt idx="25632">
                  <c:v>-0.56594480000000003</c:v>
                </c:pt>
                <c:pt idx="25633">
                  <c:v>-0.56594480000000003</c:v>
                </c:pt>
                <c:pt idx="25634">
                  <c:v>-0.56594480000000003</c:v>
                </c:pt>
                <c:pt idx="25635">
                  <c:v>-0.56594480000000003</c:v>
                </c:pt>
                <c:pt idx="25636">
                  <c:v>-0.56286899999999995</c:v>
                </c:pt>
                <c:pt idx="25637">
                  <c:v>-0.56286899999999995</c:v>
                </c:pt>
                <c:pt idx="25638">
                  <c:v>-0.56286899999999995</c:v>
                </c:pt>
                <c:pt idx="25639">
                  <c:v>-0.56286899999999995</c:v>
                </c:pt>
                <c:pt idx="25640">
                  <c:v>-0.56286899999999995</c:v>
                </c:pt>
                <c:pt idx="25641">
                  <c:v>-0.55979319999999999</c:v>
                </c:pt>
                <c:pt idx="25642">
                  <c:v>-0.55979319999999999</c:v>
                </c:pt>
                <c:pt idx="25643">
                  <c:v>-0.56286899999999995</c:v>
                </c:pt>
                <c:pt idx="25644">
                  <c:v>-0.56286899999999995</c:v>
                </c:pt>
                <c:pt idx="25645">
                  <c:v>-0.56286899999999995</c:v>
                </c:pt>
                <c:pt idx="25646">
                  <c:v>-0.55979319999999999</c:v>
                </c:pt>
                <c:pt idx="25647">
                  <c:v>-0.55979319999999999</c:v>
                </c:pt>
                <c:pt idx="25648">
                  <c:v>-0.55979319999999999</c:v>
                </c:pt>
                <c:pt idx="25649">
                  <c:v>-0.55979319999999999</c:v>
                </c:pt>
                <c:pt idx="25650">
                  <c:v>-0.55979319999999999</c:v>
                </c:pt>
                <c:pt idx="25651">
                  <c:v>-0.55671739999999992</c:v>
                </c:pt>
                <c:pt idx="25652">
                  <c:v>-0.55364159999999996</c:v>
                </c:pt>
                <c:pt idx="25653">
                  <c:v>-0.55364159999999996</c:v>
                </c:pt>
                <c:pt idx="25654">
                  <c:v>-0.55671739999999992</c:v>
                </c:pt>
                <c:pt idx="25655">
                  <c:v>-0.55671739999999992</c:v>
                </c:pt>
                <c:pt idx="25656">
                  <c:v>-0.55671739999999992</c:v>
                </c:pt>
                <c:pt idx="25657">
                  <c:v>-0.55671739999999992</c:v>
                </c:pt>
                <c:pt idx="25658">
                  <c:v>-0.55671739999999992</c:v>
                </c:pt>
                <c:pt idx="25659">
                  <c:v>-0.55364159999999996</c:v>
                </c:pt>
                <c:pt idx="25660">
                  <c:v>-0.55056589999999994</c:v>
                </c:pt>
                <c:pt idx="25661">
                  <c:v>-0.55056589999999994</c:v>
                </c:pt>
                <c:pt idx="25662">
                  <c:v>-0.55056589999999994</c:v>
                </c:pt>
                <c:pt idx="25663">
                  <c:v>-0.55056589999999994</c:v>
                </c:pt>
                <c:pt idx="25664">
                  <c:v>-0.54749009999999998</c:v>
                </c:pt>
                <c:pt idx="25665">
                  <c:v>-0.54749009999999998</c:v>
                </c:pt>
                <c:pt idx="25666">
                  <c:v>-0.55056589999999994</c:v>
                </c:pt>
                <c:pt idx="25667">
                  <c:v>-0.55056589999999994</c:v>
                </c:pt>
                <c:pt idx="25668">
                  <c:v>-0.54749009999999998</c:v>
                </c:pt>
                <c:pt idx="25669">
                  <c:v>-0.54749009999999998</c:v>
                </c:pt>
                <c:pt idx="25670">
                  <c:v>-0.54749009999999998</c:v>
                </c:pt>
                <c:pt idx="25671">
                  <c:v>-0.54749009999999998</c:v>
                </c:pt>
                <c:pt idx="25672">
                  <c:v>-0.54749009999999998</c:v>
                </c:pt>
                <c:pt idx="25673">
                  <c:v>-0.54749009999999998</c:v>
                </c:pt>
                <c:pt idx="25674">
                  <c:v>-0.54749009999999998</c:v>
                </c:pt>
                <c:pt idx="25675">
                  <c:v>-0.54749009999999998</c:v>
                </c:pt>
                <c:pt idx="25676">
                  <c:v>-0.55056589999999994</c:v>
                </c:pt>
                <c:pt idx="25677">
                  <c:v>-0.55056589999999994</c:v>
                </c:pt>
                <c:pt idx="25678">
                  <c:v>-0.54749009999999998</c:v>
                </c:pt>
                <c:pt idx="25679">
                  <c:v>-0.54749009999999998</c:v>
                </c:pt>
                <c:pt idx="25680">
                  <c:v>-0.55056589999999994</c:v>
                </c:pt>
                <c:pt idx="25681">
                  <c:v>-0.55056589999999994</c:v>
                </c:pt>
                <c:pt idx="25682">
                  <c:v>-0.54749009999999998</c:v>
                </c:pt>
                <c:pt idx="25683">
                  <c:v>-0.54441429999999991</c:v>
                </c:pt>
                <c:pt idx="25684">
                  <c:v>-0.54441429999999991</c:v>
                </c:pt>
                <c:pt idx="25685">
                  <c:v>-0.54133849999999994</c:v>
                </c:pt>
                <c:pt idx="25686">
                  <c:v>-0.54133849999999994</c:v>
                </c:pt>
                <c:pt idx="25687">
                  <c:v>-0.54133849999999994</c:v>
                </c:pt>
                <c:pt idx="25688">
                  <c:v>-0.54441429999999991</c:v>
                </c:pt>
                <c:pt idx="25689">
                  <c:v>-0.54133849999999994</c:v>
                </c:pt>
                <c:pt idx="25690">
                  <c:v>-0.54133849999999994</c:v>
                </c:pt>
                <c:pt idx="25691">
                  <c:v>-0.54133849999999994</c:v>
                </c:pt>
                <c:pt idx="25692">
                  <c:v>-0.54441429999999991</c:v>
                </c:pt>
                <c:pt idx="25693">
                  <c:v>-0.54441429999999991</c:v>
                </c:pt>
                <c:pt idx="25694">
                  <c:v>-0.54441429999999991</c:v>
                </c:pt>
                <c:pt idx="25695">
                  <c:v>-0.54441429999999991</c:v>
                </c:pt>
                <c:pt idx="25696">
                  <c:v>-0.54441429999999991</c:v>
                </c:pt>
                <c:pt idx="25697">
                  <c:v>-0.54133849999999994</c:v>
                </c:pt>
                <c:pt idx="25698">
                  <c:v>-0.53826269999999998</c:v>
                </c:pt>
                <c:pt idx="25699">
                  <c:v>-0.53826269999999998</c:v>
                </c:pt>
                <c:pt idx="25700">
                  <c:v>-0.53826269999999998</c:v>
                </c:pt>
                <c:pt idx="25701">
                  <c:v>-0.53826269999999998</c:v>
                </c:pt>
                <c:pt idx="25702">
                  <c:v>-0.53826269999999998</c:v>
                </c:pt>
                <c:pt idx="25703">
                  <c:v>-0.53826269999999998</c:v>
                </c:pt>
                <c:pt idx="25704">
                  <c:v>-0.53211109999999995</c:v>
                </c:pt>
                <c:pt idx="25705">
                  <c:v>-0.53211109999999995</c:v>
                </c:pt>
                <c:pt idx="25706">
                  <c:v>-0.53826269999999998</c:v>
                </c:pt>
                <c:pt idx="25707">
                  <c:v>-0.53518690000000002</c:v>
                </c:pt>
                <c:pt idx="25708">
                  <c:v>-0.52903529999999999</c:v>
                </c:pt>
                <c:pt idx="25709">
                  <c:v>-0.52903529999999999</c:v>
                </c:pt>
                <c:pt idx="25710">
                  <c:v>-0.53518690000000002</c:v>
                </c:pt>
                <c:pt idx="25711">
                  <c:v>-0.53826269999999998</c:v>
                </c:pt>
                <c:pt idx="25712">
                  <c:v>-0.52903529999999999</c:v>
                </c:pt>
                <c:pt idx="25713">
                  <c:v>-0.52903529999999999</c:v>
                </c:pt>
                <c:pt idx="25714">
                  <c:v>-0.53518690000000002</c:v>
                </c:pt>
                <c:pt idx="25715">
                  <c:v>-0.53518690000000002</c:v>
                </c:pt>
                <c:pt idx="25716">
                  <c:v>-0.53211109999999995</c:v>
                </c:pt>
                <c:pt idx="25717">
                  <c:v>-0.53518690000000002</c:v>
                </c:pt>
                <c:pt idx="25718">
                  <c:v>-0.53826269999999998</c:v>
                </c:pt>
                <c:pt idx="25719">
                  <c:v>-0.53826269999999998</c:v>
                </c:pt>
                <c:pt idx="25720">
                  <c:v>-0.53518690000000002</c:v>
                </c:pt>
                <c:pt idx="25721">
                  <c:v>-0.53211109999999995</c:v>
                </c:pt>
                <c:pt idx="25722">
                  <c:v>-0.53518690000000002</c:v>
                </c:pt>
                <c:pt idx="25723">
                  <c:v>-0.53826269999999998</c:v>
                </c:pt>
                <c:pt idx="25724">
                  <c:v>-0.53211109999999995</c:v>
                </c:pt>
                <c:pt idx="25725">
                  <c:v>-0.53211109999999995</c:v>
                </c:pt>
                <c:pt idx="25726">
                  <c:v>-0.53211109999999995</c:v>
                </c:pt>
                <c:pt idx="25727">
                  <c:v>-0.53211109999999995</c:v>
                </c:pt>
                <c:pt idx="25728">
                  <c:v>-0.52903529999999999</c:v>
                </c:pt>
                <c:pt idx="25729">
                  <c:v>-0.52595959999999997</c:v>
                </c:pt>
                <c:pt idx="25730">
                  <c:v>-0.52595959999999997</c:v>
                </c:pt>
                <c:pt idx="25731">
                  <c:v>-0.52903529999999999</c:v>
                </c:pt>
                <c:pt idx="25732">
                  <c:v>-0.53211109999999995</c:v>
                </c:pt>
                <c:pt idx="25733">
                  <c:v>-0.52903529999999999</c:v>
                </c:pt>
                <c:pt idx="25734">
                  <c:v>-0.52903529999999999</c:v>
                </c:pt>
                <c:pt idx="25735">
                  <c:v>-0.53211109999999995</c:v>
                </c:pt>
                <c:pt idx="25736">
                  <c:v>-0.53518690000000002</c:v>
                </c:pt>
                <c:pt idx="25737">
                  <c:v>-0.53211109999999995</c:v>
                </c:pt>
                <c:pt idx="25738">
                  <c:v>-0.52903529999999999</c:v>
                </c:pt>
                <c:pt idx="25739">
                  <c:v>-0.53211109999999995</c:v>
                </c:pt>
                <c:pt idx="25740">
                  <c:v>-0.53518690000000002</c:v>
                </c:pt>
                <c:pt idx="25741">
                  <c:v>-0.53518690000000002</c:v>
                </c:pt>
                <c:pt idx="25742">
                  <c:v>-0.53211109999999995</c:v>
                </c:pt>
                <c:pt idx="25743">
                  <c:v>-0.53211109999999995</c:v>
                </c:pt>
                <c:pt idx="25744">
                  <c:v>-0.53211109999999995</c:v>
                </c:pt>
                <c:pt idx="25745">
                  <c:v>-0.53211109999999995</c:v>
                </c:pt>
                <c:pt idx="25746">
                  <c:v>-0.52903529999999999</c:v>
                </c:pt>
                <c:pt idx="25747">
                  <c:v>-0.52595959999999997</c:v>
                </c:pt>
                <c:pt idx="25748">
                  <c:v>-0.52903529999999999</c:v>
                </c:pt>
                <c:pt idx="25749">
                  <c:v>-0.52903529999999999</c:v>
                </c:pt>
                <c:pt idx="25750">
                  <c:v>-0.52595959999999997</c:v>
                </c:pt>
                <c:pt idx="25751">
                  <c:v>-0.52595959999999997</c:v>
                </c:pt>
                <c:pt idx="25752">
                  <c:v>-0.52903529999999999</c:v>
                </c:pt>
                <c:pt idx="25753">
                  <c:v>-0.53211109999999995</c:v>
                </c:pt>
                <c:pt idx="25754">
                  <c:v>-0.53211109999999995</c:v>
                </c:pt>
                <c:pt idx="25755">
                  <c:v>-0.52903529999999999</c:v>
                </c:pt>
                <c:pt idx="25756">
                  <c:v>-0.52903529999999999</c:v>
                </c:pt>
                <c:pt idx="25757">
                  <c:v>-0.52595959999999997</c:v>
                </c:pt>
                <c:pt idx="25758">
                  <c:v>-0.52595959999999997</c:v>
                </c:pt>
                <c:pt idx="25759">
                  <c:v>-0.52595959999999997</c:v>
                </c:pt>
                <c:pt idx="25760">
                  <c:v>-0.52903529999999999</c:v>
                </c:pt>
                <c:pt idx="25761">
                  <c:v>-0.53211109999999995</c:v>
                </c:pt>
                <c:pt idx="25762">
                  <c:v>-0.52903529999999999</c:v>
                </c:pt>
                <c:pt idx="25763">
                  <c:v>-0.52903529999999999</c:v>
                </c:pt>
                <c:pt idx="25764">
                  <c:v>-0.52903529999999999</c:v>
                </c:pt>
                <c:pt idx="25765">
                  <c:v>-0.53211109999999995</c:v>
                </c:pt>
                <c:pt idx="25766">
                  <c:v>-0.53211109999999995</c:v>
                </c:pt>
                <c:pt idx="25767">
                  <c:v>-0.52903529999999999</c:v>
                </c:pt>
                <c:pt idx="25768">
                  <c:v>-0.52903529999999999</c:v>
                </c:pt>
                <c:pt idx="25769">
                  <c:v>-0.52903529999999999</c:v>
                </c:pt>
                <c:pt idx="25770">
                  <c:v>-0.52903529999999999</c:v>
                </c:pt>
                <c:pt idx="25771">
                  <c:v>-0.52903529999999999</c:v>
                </c:pt>
                <c:pt idx="25772">
                  <c:v>-0.52595959999999997</c:v>
                </c:pt>
                <c:pt idx="25773">
                  <c:v>-0.52595959999999997</c:v>
                </c:pt>
                <c:pt idx="25774">
                  <c:v>-0.52903529999999999</c:v>
                </c:pt>
                <c:pt idx="25775">
                  <c:v>-0.52903529999999999</c:v>
                </c:pt>
                <c:pt idx="25776">
                  <c:v>-0.52595959999999997</c:v>
                </c:pt>
                <c:pt idx="25777">
                  <c:v>-0.52288380000000001</c:v>
                </c:pt>
                <c:pt idx="25778">
                  <c:v>-0.52288380000000001</c:v>
                </c:pt>
                <c:pt idx="25779">
                  <c:v>-0.52595959999999997</c:v>
                </c:pt>
                <c:pt idx="25780">
                  <c:v>-0.52288380000000001</c:v>
                </c:pt>
                <c:pt idx="25781">
                  <c:v>-0.51980799999999994</c:v>
                </c:pt>
                <c:pt idx="25782">
                  <c:v>-0.51980799999999994</c:v>
                </c:pt>
                <c:pt idx="25783">
                  <c:v>-0.51980799999999994</c:v>
                </c:pt>
                <c:pt idx="25784">
                  <c:v>-0.51980799999999994</c:v>
                </c:pt>
                <c:pt idx="25785">
                  <c:v>-0.51980799999999994</c:v>
                </c:pt>
                <c:pt idx="25786">
                  <c:v>-0.51673219999999997</c:v>
                </c:pt>
                <c:pt idx="25787">
                  <c:v>-0.51673219999999997</c:v>
                </c:pt>
                <c:pt idx="25788">
                  <c:v>-0.5136563999999999</c:v>
                </c:pt>
                <c:pt idx="25789">
                  <c:v>-0.51058059999999994</c:v>
                </c:pt>
                <c:pt idx="25790">
                  <c:v>-0.50750479999999998</c:v>
                </c:pt>
                <c:pt idx="25791">
                  <c:v>-0.50750479999999998</c:v>
                </c:pt>
                <c:pt idx="25792">
                  <c:v>-0.50750479999999998</c:v>
                </c:pt>
                <c:pt idx="25793">
                  <c:v>-0.50750479999999998</c:v>
                </c:pt>
                <c:pt idx="25794">
                  <c:v>-0.50442900000000002</c:v>
                </c:pt>
                <c:pt idx="25795">
                  <c:v>-0.50442900000000002</c:v>
                </c:pt>
                <c:pt idx="25796">
                  <c:v>-0.50442900000000002</c:v>
                </c:pt>
                <c:pt idx="25797">
                  <c:v>-0.50442900000000002</c:v>
                </c:pt>
                <c:pt idx="25798">
                  <c:v>-0.50442900000000002</c:v>
                </c:pt>
                <c:pt idx="25799">
                  <c:v>-0.50442900000000002</c:v>
                </c:pt>
                <c:pt idx="25800">
                  <c:v>-0.50442900000000002</c:v>
                </c:pt>
                <c:pt idx="25801">
                  <c:v>-0.50750479999999998</c:v>
                </c:pt>
                <c:pt idx="25802">
                  <c:v>-0.51058059999999994</c:v>
                </c:pt>
                <c:pt idx="25803">
                  <c:v>-0.51058059999999994</c:v>
                </c:pt>
                <c:pt idx="25804">
                  <c:v>-0.50750479999999998</c:v>
                </c:pt>
                <c:pt idx="25805">
                  <c:v>-0.50750479999999998</c:v>
                </c:pt>
                <c:pt idx="25806">
                  <c:v>-0.50750479999999998</c:v>
                </c:pt>
                <c:pt idx="25807">
                  <c:v>-0.50442900000000002</c:v>
                </c:pt>
                <c:pt idx="25808">
                  <c:v>-0.50442900000000002</c:v>
                </c:pt>
                <c:pt idx="25809">
                  <c:v>-0.50442900000000002</c:v>
                </c:pt>
                <c:pt idx="25810">
                  <c:v>-0.50442900000000002</c:v>
                </c:pt>
                <c:pt idx="25811">
                  <c:v>-0.5013533</c:v>
                </c:pt>
                <c:pt idx="25812">
                  <c:v>-0.5013533</c:v>
                </c:pt>
                <c:pt idx="25813">
                  <c:v>-0.5013533</c:v>
                </c:pt>
                <c:pt idx="25814">
                  <c:v>-0.5013533</c:v>
                </c:pt>
                <c:pt idx="25815">
                  <c:v>-0.49827749999999993</c:v>
                </c:pt>
                <c:pt idx="25816">
                  <c:v>-0.49520169999999997</c:v>
                </c:pt>
                <c:pt idx="25817">
                  <c:v>-0.49520169999999997</c:v>
                </c:pt>
                <c:pt idx="25818">
                  <c:v>-0.49520169999999997</c:v>
                </c:pt>
                <c:pt idx="25819">
                  <c:v>-0.49520169999999997</c:v>
                </c:pt>
                <c:pt idx="25820">
                  <c:v>-0.49212590000000001</c:v>
                </c:pt>
                <c:pt idx="25821">
                  <c:v>-0.49212590000000001</c:v>
                </c:pt>
                <c:pt idx="25822">
                  <c:v>-0.49212590000000001</c:v>
                </c:pt>
                <c:pt idx="25823">
                  <c:v>-0.48905009999999993</c:v>
                </c:pt>
                <c:pt idx="25824">
                  <c:v>-0.48597429999999997</c:v>
                </c:pt>
                <c:pt idx="25825">
                  <c:v>-0.48597429999999997</c:v>
                </c:pt>
                <c:pt idx="25826">
                  <c:v>-0.48597429999999997</c:v>
                </c:pt>
                <c:pt idx="25827">
                  <c:v>-0.48597429999999997</c:v>
                </c:pt>
                <c:pt idx="25828">
                  <c:v>-0.48597429999999997</c:v>
                </c:pt>
                <c:pt idx="25829">
                  <c:v>-0.48289849999999995</c:v>
                </c:pt>
                <c:pt idx="25830">
                  <c:v>-0.48289849999999995</c:v>
                </c:pt>
                <c:pt idx="25831">
                  <c:v>-0.48289849999999995</c:v>
                </c:pt>
                <c:pt idx="25832">
                  <c:v>-0.48289849999999995</c:v>
                </c:pt>
                <c:pt idx="25833">
                  <c:v>-0.47982269999999999</c:v>
                </c:pt>
                <c:pt idx="25834">
                  <c:v>-0.47674699999999998</c:v>
                </c:pt>
                <c:pt idx="25835">
                  <c:v>-0.47982269999999999</c:v>
                </c:pt>
                <c:pt idx="25836">
                  <c:v>-0.47982269999999999</c:v>
                </c:pt>
                <c:pt idx="25837">
                  <c:v>-0.47982269999999999</c:v>
                </c:pt>
                <c:pt idx="25838">
                  <c:v>-0.47674699999999998</c:v>
                </c:pt>
                <c:pt idx="25839">
                  <c:v>-0.47982269999999999</c:v>
                </c:pt>
                <c:pt idx="25840">
                  <c:v>-0.47982269999999999</c:v>
                </c:pt>
                <c:pt idx="25841">
                  <c:v>-0.47674699999999998</c:v>
                </c:pt>
                <c:pt idx="25842">
                  <c:v>-0.47367119999999996</c:v>
                </c:pt>
                <c:pt idx="25843">
                  <c:v>-0.47367119999999996</c:v>
                </c:pt>
                <c:pt idx="25844">
                  <c:v>-0.47367119999999996</c:v>
                </c:pt>
                <c:pt idx="25845">
                  <c:v>-0.47367119999999996</c:v>
                </c:pt>
                <c:pt idx="25846">
                  <c:v>-0.47367119999999996</c:v>
                </c:pt>
                <c:pt idx="25847">
                  <c:v>-0.47674699999999998</c:v>
                </c:pt>
                <c:pt idx="25848">
                  <c:v>-0.47674699999999998</c:v>
                </c:pt>
                <c:pt idx="25849">
                  <c:v>-0.47674699999999998</c:v>
                </c:pt>
                <c:pt idx="25850">
                  <c:v>-0.47674699999999998</c:v>
                </c:pt>
                <c:pt idx="25851">
                  <c:v>-0.47982269999999999</c:v>
                </c:pt>
                <c:pt idx="25852">
                  <c:v>-0.48289849999999995</c:v>
                </c:pt>
                <c:pt idx="25853">
                  <c:v>-0.48289849999999995</c:v>
                </c:pt>
                <c:pt idx="25854">
                  <c:v>-0.47982269999999999</c:v>
                </c:pt>
                <c:pt idx="25855">
                  <c:v>-0.47982269999999999</c:v>
                </c:pt>
                <c:pt idx="25856">
                  <c:v>-0.47674699999999998</c:v>
                </c:pt>
                <c:pt idx="25857">
                  <c:v>-0.47674699999999998</c:v>
                </c:pt>
                <c:pt idx="25858">
                  <c:v>-0.47982269999999999</c:v>
                </c:pt>
                <c:pt idx="25859">
                  <c:v>-0.47674699999999998</c:v>
                </c:pt>
                <c:pt idx="25860">
                  <c:v>-0.47674699999999998</c:v>
                </c:pt>
                <c:pt idx="25861">
                  <c:v>-0.47674699999999998</c:v>
                </c:pt>
                <c:pt idx="25862">
                  <c:v>-0.47674699999999998</c:v>
                </c:pt>
                <c:pt idx="25863">
                  <c:v>-0.47367119999999996</c:v>
                </c:pt>
                <c:pt idx="25864">
                  <c:v>-0.47674699999999998</c:v>
                </c:pt>
                <c:pt idx="25865">
                  <c:v>-0.47674699999999998</c:v>
                </c:pt>
                <c:pt idx="25866">
                  <c:v>-0.47982269999999999</c:v>
                </c:pt>
                <c:pt idx="25867">
                  <c:v>-0.47982269999999999</c:v>
                </c:pt>
                <c:pt idx="25868">
                  <c:v>-0.47674699999999998</c:v>
                </c:pt>
                <c:pt idx="25869">
                  <c:v>-0.47367119999999996</c:v>
                </c:pt>
                <c:pt idx="25870">
                  <c:v>-0.47367119999999996</c:v>
                </c:pt>
                <c:pt idx="25871">
                  <c:v>-0.47059539999999994</c:v>
                </c:pt>
                <c:pt idx="25872">
                  <c:v>-0.46751959999999998</c:v>
                </c:pt>
                <c:pt idx="25873">
                  <c:v>-0.46444379999999996</c:v>
                </c:pt>
                <c:pt idx="25874">
                  <c:v>-0.46444379999999996</c:v>
                </c:pt>
                <c:pt idx="25875">
                  <c:v>-0.46444379999999996</c:v>
                </c:pt>
                <c:pt idx="25876">
                  <c:v>-0.46751959999999998</c:v>
                </c:pt>
                <c:pt idx="25877">
                  <c:v>-0.46751959999999998</c:v>
                </c:pt>
                <c:pt idx="25878">
                  <c:v>-0.46751959999999998</c:v>
                </c:pt>
                <c:pt idx="25879">
                  <c:v>-0.47059539999999994</c:v>
                </c:pt>
                <c:pt idx="25880">
                  <c:v>-0.47059539999999994</c:v>
                </c:pt>
                <c:pt idx="25881">
                  <c:v>-0.47367119999999996</c:v>
                </c:pt>
                <c:pt idx="25882">
                  <c:v>-0.47367119999999996</c:v>
                </c:pt>
                <c:pt idx="25883">
                  <c:v>-0.47367119999999996</c:v>
                </c:pt>
                <c:pt idx="25884">
                  <c:v>-0.47367119999999996</c:v>
                </c:pt>
                <c:pt idx="25885">
                  <c:v>-0.47367119999999996</c:v>
                </c:pt>
                <c:pt idx="25886">
                  <c:v>-0.47059539999999994</c:v>
                </c:pt>
                <c:pt idx="25887">
                  <c:v>-0.47059539999999994</c:v>
                </c:pt>
                <c:pt idx="25888">
                  <c:v>-0.47059539999999994</c:v>
                </c:pt>
                <c:pt idx="25889">
                  <c:v>-0.47059539999999994</c:v>
                </c:pt>
                <c:pt idx="25890">
                  <c:v>-0.47059539999999994</c:v>
                </c:pt>
                <c:pt idx="25891">
                  <c:v>-0.47059539999999994</c:v>
                </c:pt>
                <c:pt idx="25892">
                  <c:v>-0.47367119999999996</c:v>
                </c:pt>
                <c:pt idx="25893">
                  <c:v>-0.47367119999999996</c:v>
                </c:pt>
                <c:pt idx="25894">
                  <c:v>-0.47367119999999996</c:v>
                </c:pt>
                <c:pt idx="25895">
                  <c:v>-0.47059539999999994</c:v>
                </c:pt>
                <c:pt idx="25896">
                  <c:v>-0.47059539999999994</c:v>
                </c:pt>
                <c:pt idx="25897">
                  <c:v>-0.47367119999999996</c:v>
                </c:pt>
                <c:pt idx="25898">
                  <c:v>-0.47367119999999996</c:v>
                </c:pt>
                <c:pt idx="25899">
                  <c:v>-0.47367119999999996</c:v>
                </c:pt>
                <c:pt idx="25900">
                  <c:v>-0.47367119999999996</c:v>
                </c:pt>
                <c:pt idx="25901">
                  <c:v>-0.47367119999999996</c:v>
                </c:pt>
                <c:pt idx="25902">
                  <c:v>-0.47674699999999998</c:v>
                </c:pt>
                <c:pt idx="25903">
                  <c:v>-0.47674699999999998</c:v>
                </c:pt>
                <c:pt idx="25904">
                  <c:v>-0.47674699999999998</c:v>
                </c:pt>
                <c:pt idx="25905">
                  <c:v>-0.47674699999999998</c:v>
                </c:pt>
                <c:pt idx="25906">
                  <c:v>-0.47674699999999998</c:v>
                </c:pt>
                <c:pt idx="25907">
                  <c:v>-0.47982269999999999</c:v>
                </c:pt>
                <c:pt idx="25908">
                  <c:v>-0.48289849999999995</c:v>
                </c:pt>
                <c:pt idx="25909">
                  <c:v>-0.48597429999999997</c:v>
                </c:pt>
                <c:pt idx="25910">
                  <c:v>-0.48289849999999995</c:v>
                </c:pt>
                <c:pt idx="25911">
                  <c:v>-0.48289849999999995</c:v>
                </c:pt>
                <c:pt idx="25912">
                  <c:v>-0.47982269999999999</c:v>
                </c:pt>
                <c:pt idx="25913">
                  <c:v>-0.47674699999999998</c:v>
                </c:pt>
                <c:pt idx="25914">
                  <c:v>-0.47674699999999998</c:v>
                </c:pt>
                <c:pt idx="25915">
                  <c:v>-0.47982269999999999</c:v>
                </c:pt>
                <c:pt idx="25916">
                  <c:v>-0.48289849999999995</c:v>
                </c:pt>
                <c:pt idx="25917">
                  <c:v>-0.48289849999999995</c:v>
                </c:pt>
                <c:pt idx="25918">
                  <c:v>-0.47982269999999999</c:v>
                </c:pt>
                <c:pt idx="25919">
                  <c:v>-0.47982269999999999</c:v>
                </c:pt>
                <c:pt idx="25920">
                  <c:v>-0.48289849999999995</c:v>
                </c:pt>
                <c:pt idx="25921">
                  <c:v>-0.48289849999999995</c:v>
                </c:pt>
                <c:pt idx="25922">
                  <c:v>-0.48289849999999995</c:v>
                </c:pt>
                <c:pt idx="25923">
                  <c:v>-0.48289849999999995</c:v>
                </c:pt>
                <c:pt idx="25924">
                  <c:v>-0.48289849999999995</c:v>
                </c:pt>
                <c:pt idx="25925">
                  <c:v>-0.48289849999999995</c:v>
                </c:pt>
                <c:pt idx="25926">
                  <c:v>-0.48289849999999995</c:v>
                </c:pt>
                <c:pt idx="25927">
                  <c:v>-0.48289849999999995</c:v>
                </c:pt>
                <c:pt idx="25928">
                  <c:v>-0.48289849999999995</c:v>
                </c:pt>
                <c:pt idx="25929">
                  <c:v>-0.48289849999999995</c:v>
                </c:pt>
                <c:pt idx="25930">
                  <c:v>-0.48597429999999997</c:v>
                </c:pt>
                <c:pt idx="25931">
                  <c:v>-0.48597429999999997</c:v>
                </c:pt>
                <c:pt idx="25932">
                  <c:v>-0.48597429999999997</c:v>
                </c:pt>
                <c:pt idx="25933">
                  <c:v>-0.48289849999999995</c:v>
                </c:pt>
                <c:pt idx="25934">
                  <c:v>-0.48597429999999997</c:v>
                </c:pt>
                <c:pt idx="25935">
                  <c:v>-0.48905009999999993</c:v>
                </c:pt>
                <c:pt idx="25936">
                  <c:v>-0.48905009999999993</c:v>
                </c:pt>
                <c:pt idx="25937">
                  <c:v>-0.48597429999999997</c:v>
                </c:pt>
                <c:pt idx="25938">
                  <c:v>-0.48905009999999993</c:v>
                </c:pt>
                <c:pt idx="25939">
                  <c:v>-0.49212590000000001</c:v>
                </c:pt>
                <c:pt idx="25940">
                  <c:v>-0.49212590000000001</c:v>
                </c:pt>
                <c:pt idx="25941">
                  <c:v>-0.49212590000000001</c:v>
                </c:pt>
                <c:pt idx="25942">
                  <c:v>-0.49212590000000001</c:v>
                </c:pt>
                <c:pt idx="25943">
                  <c:v>-0.49212590000000001</c:v>
                </c:pt>
                <c:pt idx="25944">
                  <c:v>-0.49212590000000001</c:v>
                </c:pt>
                <c:pt idx="25945">
                  <c:v>-0.49520169999999997</c:v>
                </c:pt>
                <c:pt idx="25946">
                  <c:v>-0.49520169999999997</c:v>
                </c:pt>
                <c:pt idx="25947">
                  <c:v>-0.49520169999999997</c:v>
                </c:pt>
                <c:pt idx="25948">
                  <c:v>-0.49520169999999997</c:v>
                </c:pt>
                <c:pt idx="25949">
                  <c:v>-0.49520169999999997</c:v>
                </c:pt>
                <c:pt idx="25950">
                  <c:v>-0.49520169999999997</c:v>
                </c:pt>
                <c:pt idx="25951">
                  <c:v>-0.49520169999999997</c:v>
                </c:pt>
                <c:pt idx="25952">
                  <c:v>-0.49520169999999997</c:v>
                </c:pt>
                <c:pt idx="25953">
                  <c:v>-0.49827749999999993</c:v>
                </c:pt>
                <c:pt idx="25954">
                  <c:v>-0.5013533</c:v>
                </c:pt>
                <c:pt idx="25955">
                  <c:v>-0.5013533</c:v>
                </c:pt>
                <c:pt idx="25956">
                  <c:v>-0.5013533</c:v>
                </c:pt>
                <c:pt idx="25957">
                  <c:v>-0.5013533</c:v>
                </c:pt>
                <c:pt idx="25958">
                  <c:v>-0.50442900000000002</c:v>
                </c:pt>
                <c:pt idx="25959">
                  <c:v>-0.50442900000000002</c:v>
                </c:pt>
                <c:pt idx="25960">
                  <c:v>-0.50442900000000002</c:v>
                </c:pt>
                <c:pt idx="25961">
                  <c:v>-0.50442900000000002</c:v>
                </c:pt>
                <c:pt idx="25962">
                  <c:v>-0.50442900000000002</c:v>
                </c:pt>
                <c:pt idx="25963">
                  <c:v>-0.5013533</c:v>
                </c:pt>
                <c:pt idx="25964">
                  <c:v>-0.50442900000000002</c:v>
                </c:pt>
                <c:pt idx="25965">
                  <c:v>-0.50442900000000002</c:v>
                </c:pt>
                <c:pt idx="25966">
                  <c:v>-0.5013533</c:v>
                </c:pt>
                <c:pt idx="25967">
                  <c:v>-0.50442900000000002</c:v>
                </c:pt>
                <c:pt idx="25968">
                  <c:v>-0.50442900000000002</c:v>
                </c:pt>
                <c:pt idx="25969">
                  <c:v>-0.5013533</c:v>
                </c:pt>
                <c:pt idx="25970">
                  <c:v>-0.5013533</c:v>
                </c:pt>
                <c:pt idx="25971">
                  <c:v>-0.5013533</c:v>
                </c:pt>
                <c:pt idx="25972">
                  <c:v>-0.5013533</c:v>
                </c:pt>
                <c:pt idx="25973">
                  <c:v>-0.49520169999999997</c:v>
                </c:pt>
                <c:pt idx="25974">
                  <c:v>-0.49520169999999997</c:v>
                </c:pt>
                <c:pt idx="25975">
                  <c:v>-0.49827749999999993</c:v>
                </c:pt>
                <c:pt idx="25976">
                  <c:v>-0.5013533</c:v>
                </c:pt>
                <c:pt idx="25977">
                  <c:v>-0.5013533</c:v>
                </c:pt>
                <c:pt idx="25978">
                  <c:v>-0.49827749999999993</c:v>
                </c:pt>
                <c:pt idx="25979">
                  <c:v>-0.5013533</c:v>
                </c:pt>
                <c:pt idx="25980">
                  <c:v>-0.50442900000000002</c:v>
                </c:pt>
                <c:pt idx="25981">
                  <c:v>-0.50442900000000002</c:v>
                </c:pt>
                <c:pt idx="25982">
                  <c:v>-0.5013533</c:v>
                </c:pt>
                <c:pt idx="25983">
                  <c:v>-0.50442900000000002</c:v>
                </c:pt>
                <c:pt idx="25984">
                  <c:v>-0.50750479999999998</c:v>
                </c:pt>
                <c:pt idx="25985">
                  <c:v>-0.50750479999999998</c:v>
                </c:pt>
                <c:pt idx="25986">
                  <c:v>-0.51058059999999994</c:v>
                </c:pt>
                <c:pt idx="25987">
                  <c:v>-0.51058059999999994</c:v>
                </c:pt>
                <c:pt idx="25988">
                  <c:v>-0.51058059999999994</c:v>
                </c:pt>
                <c:pt idx="25989">
                  <c:v>-0.5136563999999999</c:v>
                </c:pt>
                <c:pt idx="25990">
                  <c:v>-0.5136563999999999</c:v>
                </c:pt>
                <c:pt idx="25991">
                  <c:v>-0.5136563999999999</c:v>
                </c:pt>
                <c:pt idx="25992">
                  <c:v>-0.5136563999999999</c:v>
                </c:pt>
                <c:pt idx="25993">
                  <c:v>-0.5136563999999999</c:v>
                </c:pt>
                <c:pt idx="25994">
                  <c:v>-0.51673219999999997</c:v>
                </c:pt>
                <c:pt idx="25995">
                  <c:v>-0.51673219999999997</c:v>
                </c:pt>
                <c:pt idx="25996">
                  <c:v>-0.51673219999999997</c:v>
                </c:pt>
                <c:pt idx="25997">
                  <c:v>-0.5136563999999999</c:v>
                </c:pt>
                <c:pt idx="25998">
                  <c:v>-0.51673219999999997</c:v>
                </c:pt>
                <c:pt idx="25999">
                  <c:v>-0.51980799999999994</c:v>
                </c:pt>
                <c:pt idx="26000">
                  <c:v>-0.51980799999999994</c:v>
                </c:pt>
                <c:pt idx="26001">
                  <c:v>-0.51980799999999994</c:v>
                </c:pt>
                <c:pt idx="26002">
                  <c:v>-0.52288380000000001</c:v>
                </c:pt>
                <c:pt idx="26003">
                  <c:v>-0.52288380000000001</c:v>
                </c:pt>
                <c:pt idx="26004">
                  <c:v>-0.51980799999999994</c:v>
                </c:pt>
                <c:pt idx="26005">
                  <c:v>-0.51673219999999997</c:v>
                </c:pt>
                <c:pt idx="26006">
                  <c:v>-0.51980799999999994</c:v>
                </c:pt>
                <c:pt idx="26007">
                  <c:v>-0.51980799999999994</c:v>
                </c:pt>
                <c:pt idx="26008">
                  <c:v>-0.51980799999999994</c:v>
                </c:pt>
                <c:pt idx="26009">
                  <c:v>-0.51673219999999997</c:v>
                </c:pt>
                <c:pt idx="26010">
                  <c:v>-0.51673219999999997</c:v>
                </c:pt>
                <c:pt idx="26011">
                  <c:v>-0.51980799999999994</c:v>
                </c:pt>
                <c:pt idx="26012">
                  <c:v>-0.51980799999999994</c:v>
                </c:pt>
                <c:pt idx="26013">
                  <c:v>-0.52288380000000001</c:v>
                </c:pt>
                <c:pt idx="26014">
                  <c:v>-0.51980799999999994</c:v>
                </c:pt>
                <c:pt idx="26015">
                  <c:v>-0.51980799999999994</c:v>
                </c:pt>
                <c:pt idx="26016">
                  <c:v>-0.51980799999999994</c:v>
                </c:pt>
                <c:pt idx="26017">
                  <c:v>-0.51980799999999994</c:v>
                </c:pt>
                <c:pt idx="26018">
                  <c:v>-0.51980799999999994</c:v>
                </c:pt>
                <c:pt idx="26019">
                  <c:v>-0.51673219999999997</c:v>
                </c:pt>
                <c:pt idx="26020">
                  <c:v>-0.51673219999999997</c:v>
                </c:pt>
                <c:pt idx="26021">
                  <c:v>-0.51673219999999997</c:v>
                </c:pt>
                <c:pt idx="26022">
                  <c:v>-0.5136563999999999</c:v>
                </c:pt>
                <c:pt idx="26023">
                  <c:v>-0.51673219999999997</c:v>
                </c:pt>
                <c:pt idx="26024">
                  <c:v>-0.51673219999999997</c:v>
                </c:pt>
                <c:pt idx="26025">
                  <c:v>-0.51673219999999997</c:v>
                </c:pt>
                <c:pt idx="26026">
                  <c:v>-0.51673219999999997</c:v>
                </c:pt>
                <c:pt idx="26027">
                  <c:v>-0.51673219999999997</c:v>
                </c:pt>
                <c:pt idx="26028">
                  <c:v>-0.51980799999999994</c:v>
                </c:pt>
                <c:pt idx="26029">
                  <c:v>-0.51673219999999997</c:v>
                </c:pt>
                <c:pt idx="26030">
                  <c:v>-0.51673219999999997</c:v>
                </c:pt>
                <c:pt idx="26031">
                  <c:v>-0.5136563999999999</c:v>
                </c:pt>
                <c:pt idx="26032">
                  <c:v>-0.51673219999999997</c:v>
                </c:pt>
                <c:pt idx="26033">
                  <c:v>-0.51980799999999994</c:v>
                </c:pt>
                <c:pt idx="26034">
                  <c:v>-0.51673219999999997</c:v>
                </c:pt>
                <c:pt idx="26035">
                  <c:v>-0.51673219999999997</c:v>
                </c:pt>
                <c:pt idx="26036">
                  <c:v>-0.51980799999999994</c:v>
                </c:pt>
                <c:pt idx="26037">
                  <c:v>-0.51980799999999994</c:v>
                </c:pt>
                <c:pt idx="26038">
                  <c:v>-0.51980799999999994</c:v>
                </c:pt>
                <c:pt idx="26039">
                  <c:v>-0.51980799999999994</c:v>
                </c:pt>
                <c:pt idx="26040">
                  <c:v>-0.51980799999999994</c:v>
                </c:pt>
                <c:pt idx="26041">
                  <c:v>-0.52288380000000001</c:v>
                </c:pt>
                <c:pt idx="26042">
                  <c:v>-0.52595959999999997</c:v>
                </c:pt>
                <c:pt idx="26043">
                  <c:v>-0.52595959999999997</c:v>
                </c:pt>
                <c:pt idx="26044">
                  <c:v>-0.52903529999999999</c:v>
                </c:pt>
                <c:pt idx="26045">
                  <c:v>-0.53211109999999995</c:v>
                </c:pt>
                <c:pt idx="26046">
                  <c:v>-0.53518690000000002</c:v>
                </c:pt>
                <c:pt idx="26047">
                  <c:v>-0.53518690000000002</c:v>
                </c:pt>
                <c:pt idx="26048">
                  <c:v>-0.53211109999999995</c:v>
                </c:pt>
                <c:pt idx="26049">
                  <c:v>-0.53518690000000002</c:v>
                </c:pt>
                <c:pt idx="26050">
                  <c:v>-0.53826269999999998</c:v>
                </c:pt>
                <c:pt idx="26051">
                  <c:v>-0.53826269999999998</c:v>
                </c:pt>
                <c:pt idx="26052">
                  <c:v>-0.53826269999999998</c:v>
                </c:pt>
                <c:pt idx="26053">
                  <c:v>-0.53826269999999998</c:v>
                </c:pt>
                <c:pt idx="26054">
                  <c:v>-0.54133849999999994</c:v>
                </c:pt>
                <c:pt idx="26055">
                  <c:v>-0.53826269999999998</c:v>
                </c:pt>
                <c:pt idx="26056">
                  <c:v>-0.53826269999999998</c:v>
                </c:pt>
                <c:pt idx="26057">
                  <c:v>-0.53518690000000002</c:v>
                </c:pt>
                <c:pt idx="26058">
                  <c:v>-0.53211109999999995</c:v>
                </c:pt>
                <c:pt idx="26059">
                  <c:v>-0.52903529999999999</c:v>
                </c:pt>
                <c:pt idx="26060">
                  <c:v>-0.52903529999999999</c:v>
                </c:pt>
                <c:pt idx="26061">
                  <c:v>-0.52595959999999997</c:v>
                </c:pt>
                <c:pt idx="26062">
                  <c:v>-0.52595959999999997</c:v>
                </c:pt>
                <c:pt idx="26063">
                  <c:v>-0.52903529999999999</c:v>
                </c:pt>
                <c:pt idx="26064">
                  <c:v>-0.52903529999999999</c:v>
                </c:pt>
                <c:pt idx="26065">
                  <c:v>-0.52595959999999997</c:v>
                </c:pt>
                <c:pt idx="26066">
                  <c:v>-0.52903529999999999</c:v>
                </c:pt>
                <c:pt idx="26067">
                  <c:v>-0.53211109999999995</c:v>
                </c:pt>
                <c:pt idx="26068">
                  <c:v>-0.53211109999999995</c:v>
                </c:pt>
                <c:pt idx="26069">
                  <c:v>-0.52903529999999999</c:v>
                </c:pt>
                <c:pt idx="26070">
                  <c:v>-0.52903529999999999</c:v>
                </c:pt>
                <c:pt idx="26071">
                  <c:v>-0.53211109999999995</c:v>
                </c:pt>
                <c:pt idx="26072">
                  <c:v>-0.53518690000000002</c:v>
                </c:pt>
                <c:pt idx="26073">
                  <c:v>-0.53518690000000002</c:v>
                </c:pt>
                <c:pt idx="26074">
                  <c:v>-0.53518690000000002</c:v>
                </c:pt>
                <c:pt idx="26075">
                  <c:v>-0.53211109999999995</c:v>
                </c:pt>
                <c:pt idx="26076">
                  <c:v>-0.53518690000000002</c:v>
                </c:pt>
                <c:pt idx="26077">
                  <c:v>-0.53211109999999995</c:v>
                </c:pt>
                <c:pt idx="26078">
                  <c:v>-0.53211109999999995</c:v>
                </c:pt>
                <c:pt idx="26079">
                  <c:v>-0.53518690000000002</c:v>
                </c:pt>
                <c:pt idx="26080">
                  <c:v>-0.53826269999999998</c:v>
                </c:pt>
                <c:pt idx="26081">
                  <c:v>-0.53826269999999998</c:v>
                </c:pt>
                <c:pt idx="26082">
                  <c:v>-0.53826269999999998</c:v>
                </c:pt>
                <c:pt idx="26083">
                  <c:v>-0.53826269999999998</c:v>
                </c:pt>
                <c:pt idx="26084">
                  <c:v>-0.53826269999999998</c:v>
                </c:pt>
                <c:pt idx="26085">
                  <c:v>-0.54133849999999994</c:v>
                </c:pt>
                <c:pt idx="26086">
                  <c:v>-0.54133849999999994</c:v>
                </c:pt>
                <c:pt idx="26087">
                  <c:v>-0.54133849999999994</c:v>
                </c:pt>
                <c:pt idx="26088">
                  <c:v>-0.54133849999999994</c:v>
                </c:pt>
                <c:pt idx="26089">
                  <c:v>-0.54133849999999994</c:v>
                </c:pt>
                <c:pt idx="26090">
                  <c:v>-0.54441429999999991</c:v>
                </c:pt>
                <c:pt idx="26091">
                  <c:v>-0.54441429999999991</c:v>
                </c:pt>
                <c:pt idx="26092">
                  <c:v>-0.54441429999999991</c:v>
                </c:pt>
                <c:pt idx="26093">
                  <c:v>-0.54441429999999991</c:v>
                </c:pt>
                <c:pt idx="26094">
                  <c:v>-0.54441429999999991</c:v>
                </c:pt>
                <c:pt idx="26095">
                  <c:v>-0.54441429999999991</c:v>
                </c:pt>
                <c:pt idx="26096">
                  <c:v>-0.54441429999999991</c:v>
                </c:pt>
                <c:pt idx="26097">
                  <c:v>-0.54749009999999998</c:v>
                </c:pt>
                <c:pt idx="26098">
                  <c:v>-0.55056589999999994</c:v>
                </c:pt>
                <c:pt idx="26099">
                  <c:v>-0.54749009999999998</c:v>
                </c:pt>
                <c:pt idx="26100">
                  <c:v>-0.54441429999999991</c:v>
                </c:pt>
                <c:pt idx="26101">
                  <c:v>-0.54133849999999994</c:v>
                </c:pt>
                <c:pt idx="26102">
                  <c:v>-0.54441429999999991</c:v>
                </c:pt>
                <c:pt idx="26103">
                  <c:v>-0.54441429999999991</c:v>
                </c:pt>
                <c:pt idx="26104">
                  <c:v>-0.54441429999999991</c:v>
                </c:pt>
                <c:pt idx="26105">
                  <c:v>-0.54441429999999991</c:v>
                </c:pt>
                <c:pt idx="26106">
                  <c:v>-0.54441429999999991</c:v>
                </c:pt>
                <c:pt idx="26107">
                  <c:v>-0.54133849999999994</c:v>
                </c:pt>
                <c:pt idx="26108">
                  <c:v>-0.54133849999999994</c:v>
                </c:pt>
                <c:pt idx="26109">
                  <c:v>-0.54133849999999994</c:v>
                </c:pt>
                <c:pt idx="26110">
                  <c:v>-0.54441429999999991</c:v>
                </c:pt>
                <c:pt idx="26111">
                  <c:v>-0.54749009999999998</c:v>
                </c:pt>
                <c:pt idx="26112">
                  <c:v>-0.54749009999999998</c:v>
                </c:pt>
                <c:pt idx="26113">
                  <c:v>-0.54749009999999998</c:v>
                </c:pt>
                <c:pt idx="26114">
                  <c:v>-0.54441429999999991</c:v>
                </c:pt>
                <c:pt idx="26115">
                  <c:v>-0.54749009999999998</c:v>
                </c:pt>
                <c:pt idx="26116">
                  <c:v>-0.54749009999999998</c:v>
                </c:pt>
                <c:pt idx="26117">
                  <c:v>-0.54749009999999998</c:v>
                </c:pt>
                <c:pt idx="26118">
                  <c:v>-0.54749009999999998</c:v>
                </c:pt>
                <c:pt idx="26119">
                  <c:v>-0.54749009999999998</c:v>
                </c:pt>
                <c:pt idx="26120">
                  <c:v>-0.54441429999999991</c:v>
                </c:pt>
                <c:pt idx="26121">
                  <c:v>-0.54441429999999991</c:v>
                </c:pt>
                <c:pt idx="26122">
                  <c:v>-0.54133849999999994</c:v>
                </c:pt>
                <c:pt idx="26123">
                  <c:v>-0.54133849999999994</c:v>
                </c:pt>
                <c:pt idx="26124">
                  <c:v>-0.54441429999999991</c:v>
                </c:pt>
                <c:pt idx="26125">
                  <c:v>-0.54749009999999998</c:v>
                </c:pt>
                <c:pt idx="26126">
                  <c:v>-0.54749009999999998</c:v>
                </c:pt>
                <c:pt idx="26127">
                  <c:v>-0.55056589999999994</c:v>
                </c:pt>
                <c:pt idx="26128">
                  <c:v>-0.55364159999999996</c:v>
                </c:pt>
                <c:pt idx="26129">
                  <c:v>-0.55364159999999996</c:v>
                </c:pt>
                <c:pt idx="26130">
                  <c:v>-0.55056589999999994</c:v>
                </c:pt>
                <c:pt idx="26131">
                  <c:v>-0.55056589999999994</c:v>
                </c:pt>
                <c:pt idx="26132">
                  <c:v>-0.54749009999999998</c:v>
                </c:pt>
                <c:pt idx="26133">
                  <c:v>-0.54749009999999998</c:v>
                </c:pt>
                <c:pt idx="26134">
                  <c:v>-0.55056589999999994</c:v>
                </c:pt>
                <c:pt idx="26135">
                  <c:v>-0.55056589999999994</c:v>
                </c:pt>
                <c:pt idx="26136">
                  <c:v>-0.55056589999999994</c:v>
                </c:pt>
                <c:pt idx="26137">
                  <c:v>-0.55056589999999994</c:v>
                </c:pt>
                <c:pt idx="26138">
                  <c:v>-0.55056589999999994</c:v>
                </c:pt>
                <c:pt idx="26139">
                  <c:v>-0.55056589999999994</c:v>
                </c:pt>
                <c:pt idx="26140">
                  <c:v>-0.55056589999999994</c:v>
                </c:pt>
                <c:pt idx="26141">
                  <c:v>-0.55056589999999994</c:v>
                </c:pt>
                <c:pt idx="26142">
                  <c:v>-0.55364159999999996</c:v>
                </c:pt>
                <c:pt idx="26143">
                  <c:v>-0.55364159999999996</c:v>
                </c:pt>
                <c:pt idx="26144">
                  <c:v>-0.55671739999999992</c:v>
                </c:pt>
                <c:pt idx="26145">
                  <c:v>-0.55671739999999992</c:v>
                </c:pt>
                <c:pt idx="26146">
                  <c:v>-0.55364159999999996</c:v>
                </c:pt>
                <c:pt idx="26147">
                  <c:v>-0.55364159999999996</c:v>
                </c:pt>
                <c:pt idx="26148">
                  <c:v>-0.55056589999999994</c:v>
                </c:pt>
                <c:pt idx="26149">
                  <c:v>-0.54749009999999998</c:v>
                </c:pt>
                <c:pt idx="26150">
                  <c:v>-0.54749009999999998</c:v>
                </c:pt>
                <c:pt idx="26151">
                  <c:v>-0.54749009999999998</c:v>
                </c:pt>
                <c:pt idx="26152">
                  <c:v>-0.54441429999999991</c:v>
                </c:pt>
                <c:pt idx="26153">
                  <c:v>-0.54441429999999991</c:v>
                </c:pt>
                <c:pt idx="26154">
                  <c:v>-0.54441429999999991</c:v>
                </c:pt>
                <c:pt idx="26155">
                  <c:v>-0.54441429999999991</c:v>
                </c:pt>
                <c:pt idx="26156">
                  <c:v>-0.54441429999999991</c:v>
                </c:pt>
                <c:pt idx="26157">
                  <c:v>-0.54441429999999991</c:v>
                </c:pt>
                <c:pt idx="26158">
                  <c:v>-0.54441429999999991</c:v>
                </c:pt>
                <c:pt idx="26159">
                  <c:v>-0.54441429999999991</c:v>
                </c:pt>
                <c:pt idx="26160">
                  <c:v>-0.54441429999999991</c:v>
                </c:pt>
                <c:pt idx="26161">
                  <c:v>-0.54441429999999991</c:v>
                </c:pt>
                <c:pt idx="26162">
                  <c:v>-0.54441429999999991</c:v>
                </c:pt>
                <c:pt idx="26163">
                  <c:v>-0.53826269999999998</c:v>
                </c:pt>
                <c:pt idx="26164">
                  <c:v>-0.53826269999999998</c:v>
                </c:pt>
                <c:pt idx="26165">
                  <c:v>-0.53826269999999998</c:v>
                </c:pt>
                <c:pt idx="26166">
                  <c:v>-0.54133849999999994</c:v>
                </c:pt>
                <c:pt idx="26167">
                  <c:v>-0.53826269999999998</c:v>
                </c:pt>
                <c:pt idx="26168">
                  <c:v>-0.53826269999999998</c:v>
                </c:pt>
                <c:pt idx="26169">
                  <c:v>-0.54441429999999991</c:v>
                </c:pt>
                <c:pt idx="26170">
                  <c:v>-0.54749009999999998</c:v>
                </c:pt>
                <c:pt idx="26171">
                  <c:v>-0.54749009999999998</c:v>
                </c:pt>
                <c:pt idx="26172">
                  <c:v>-0.54441429999999991</c:v>
                </c:pt>
                <c:pt idx="26173">
                  <c:v>-0.54441429999999991</c:v>
                </c:pt>
                <c:pt idx="26174">
                  <c:v>-0.54749009999999998</c:v>
                </c:pt>
                <c:pt idx="26175">
                  <c:v>-0.54749009999999998</c:v>
                </c:pt>
                <c:pt idx="26176">
                  <c:v>-0.54441429999999991</c:v>
                </c:pt>
                <c:pt idx="26177">
                  <c:v>-0.54133849999999994</c:v>
                </c:pt>
                <c:pt idx="26178">
                  <c:v>-0.54133849999999994</c:v>
                </c:pt>
                <c:pt idx="26179">
                  <c:v>-0.54133849999999994</c:v>
                </c:pt>
                <c:pt idx="26180">
                  <c:v>-0.54133849999999994</c:v>
                </c:pt>
                <c:pt idx="26181">
                  <c:v>-0.54133849999999994</c:v>
                </c:pt>
                <c:pt idx="26182">
                  <c:v>-0.54133849999999994</c:v>
                </c:pt>
                <c:pt idx="26183">
                  <c:v>-0.54133849999999994</c:v>
                </c:pt>
                <c:pt idx="26184">
                  <c:v>-0.54133849999999994</c:v>
                </c:pt>
                <c:pt idx="26185">
                  <c:v>-0.54133849999999994</c:v>
                </c:pt>
                <c:pt idx="26186">
                  <c:v>-0.53826269999999998</c:v>
                </c:pt>
                <c:pt idx="26187">
                  <c:v>-0.53518690000000002</c:v>
                </c:pt>
                <c:pt idx="26188">
                  <c:v>-0.53518690000000002</c:v>
                </c:pt>
                <c:pt idx="26189">
                  <c:v>-0.53826269999999998</c:v>
                </c:pt>
                <c:pt idx="26190">
                  <c:v>-0.53826269999999998</c:v>
                </c:pt>
                <c:pt idx="26191">
                  <c:v>-0.53518690000000002</c:v>
                </c:pt>
                <c:pt idx="26192">
                  <c:v>-0.53211109999999995</c:v>
                </c:pt>
                <c:pt idx="26193">
                  <c:v>-0.53518690000000002</c:v>
                </c:pt>
                <c:pt idx="26194">
                  <c:v>-0.53518690000000002</c:v>
                </c:pt>
                <c:pt idx="26195">
                  <c:v>-0.53518690000000002</c:v>
                </c:pt>
                <c:pt idx="26196">
                  <c:v>-0.53211109999999995</c:v>
                </c:pt>
                <c:pt idx="26197">
                  <c:v>-0.53211109999999995</c:v>
                </c:pt>
                <c:pt idx="26198">
                  <c:v>-0.53211109999999995</c:v>
                </c:pt>
                <c:pt idx="26199">
                  <c:v>-0.52903529999999999</c:v>
                </c:pt>
                <c:pt idx="26200">
                  <c:v>-0.52595959999999997</c:v>
                </c:pt>
                <c:pt idx="26201">
                  <c:v>-0.52288380000000001</c:v>
                </c:pt>
                <c:pt idx="26202">
                  <c:v>-0.51980799999999994</c:v>
                </c:pt>
                <c:pt idx="26203">
                  <c:v>-0.51673219999999997</c:v>
                </c:pt>
                <c:pt idx="26204">
                  <c:v>-0.51673219999999997</c:v>
                </c:pt>
                <c:pt idx="26205">
                  <c:v>-0.51673219999999997</c:v>
                </c:pt>
                <c:pt idx="26206">
                  <c:v>-0.51673219999999997</c:v>
                </c:pt>
                <c:pt idx="26207">
                  <c:v>-0.51980799999999994</c:v>
                </c:pt>
                <c:pt idx="26208">
                  <c:v>-0.51980799999999994</c:v>
                </c:pt>
                <c:pt idx="26209">
                  <c:v>-0.51980799999999994</c:v>
                </c:pt>
                <c:pt idx="26210">
                  <c:v>-0.51980799999999994</c:v>
                </c:pt>
                <c:pt idx="26211">
                  <c:v>-0.51673219999999997</c:v>
                </c:pt>
                <c:pt idx="26212">
                  <c:v>-0.5136563999999999</c:v>
                </c:pt>
                <c:pt idx="26213">
                  <c:v>-0.51058059999999994</c:v>
                </c:pt>
                <c:pt idx="26214">
                  <c:v>-0.50750479999999998</c:v>
                </c:pt>
                <c:pt idx="26215">
                  <c:v>-0.50442900000000002</c:v>
                </c:pt>
                <c:pt idx="26216">
                  <c:v>-0.50442900000000002</c:v>
                </c:pt>
                <c:pt idx="26217">
                  <c:v>-0.50442900000000002</c:v>
                </c:pt>
                <c:pt idx="26218">
                  <c:v>-0.50442900000000002</c:v>
                </c:pt>
                <c:pt idx="26219">
                  <c:v>-0.51058059999999994</c:v>
                </c:pt>
                <c:pt idx="26220">
                  <c:v>-0.51058059999999994</c:v>
                </c:pt>
                <c:pt idx="26221">
                  <c:v>-0.51058059999999994</c:v>
                </c:pt>
                <c:pt idx="26222">
                  <c:v>-0.5136563999999999</c:v>
                </c:pt>
                <c:pt idx="26223">
                  <c:v>-0.5136563999999999</c:v>
                </c:pt>
                <c:pt idx="26224">
                  <c:v>-0.5136563999999999</c:v>
                </c:pt>
                <c:pt idx="26225">
                  <c:v>-0.51058059999999994</c:v>
                </c:pt>
                <c:pt idx="26226">
                  <c:v>-0.50750479999999998</c:v>
                </c:pt>
                <c:pt idx="26227">
                  <c:v>-0.50750479999999998</c:v>
                </c:pt>
                <c:pt idx="26228">
                  <c:v>-0.50442900000000002</c:v>
                </c:pt>
                <c:pt idx="26229">
                  <c:v>-0.50442900000000002</c:v>
                </c:pt>
                <c:pt idx="26230">
                  <c:v>-0.50442900000000002</c:v>
                </c:pt>
                <c:pt idx="26231">
                  <c:v>-0.50750479999999998</c:v>
                </c:pt>
                <c:pt idx="26232">
                  <c:v>-0.50750479999999998</c:v>
                </c:pt>
                <c:pt idx="26233">
                  <c:v>-0.50750479999999998</c:v>
                </c:pt>
                <c:pt idx="26234">
                  <c:v>-0.51058059999999994</c:v>
                </c:pt>
                <c:pt idx="26235">
                  <c:v>-0.51058059999999994</c:v>
                </c:pt>
                <c:pt idx="26236">
                  <c:v>-0.51058059999999994</c:v>
                </c:pt>
                <c:pt idx="26237">
                  <c:v>-0.50750479999999998</c:v>
                </c:pt>
                <c:pt idx="26238">
                  <c:v>-0.50750479999999998</c:v>
                </c:pt>
                <c:pt idx="26239">
                  <c:v>-0.50442900000000002</c:v>
                </c:pt>
                <c:pt idx="26240">
                  <c:v>-0.5013533</c:v>
                </c:pt>
                <c:pt idx="26241">
                  <c:v>-0.49827749999999993</c:v>
                </c:pt>
                <c:pt idx="26242">
                  <c:v>-0.49827749999999993</c:v>
                </c:pt>
                <c:pt idx="26243">
                  <c:v>-0.49827749999999993</c:v>
                </c:pt>
                <c:pt idx="26244">
                  <c:v>-0.49827749999999993</c:v>
                </c:pt>
                <c:pt idx="26245">
                  <c:v>-0.49827749999999993</c:v>
                </c:pt>
                <c:pt idx="26246">
                  <c:v>-0.49827749999999993</c:v>
                </c:pt>
                <c:pt idx="26247">
                  <c:v>-0.49827749999999993</c:v>
                </c:pt>
                <c:pt idx="26248">
                  <c:v>-0.49520169999999997</c:v>
                </c:pt>
                <c:pt idx="26249">
                  <c:v>-0.49212590000000001</c:v>
                </c:pt>
                <c:pt idx="26250">
                  <c:v>-0.48905009999999993</c:v>
                </c:pt>
                <c:pt idx="26251">
                  <c:v>-0.48597429999999997</c:v>
                </c:pt>
                <c:pt idx="26252">
                  <c:v>-0.48289849999999995</c:v>
                </c:pt>
                <c:pt idx="26253">
                  <c:v>-0.48597429999999997</c:v>
                </c:pt>
                <c:pt idx="26254">
                  <c:v>-0.48597429999999997</c:v>
                </c:pt>
                <c:pt idx="26255">
                  <c:v>-0.48289849999999995</c:v>
                </c:pt>
                <c:pt idx="26256">
                  <c:v>-0.48289849999999995</c:v>
                </c:pt>
                <c:pt idx="26257">
                  <c:v>-0.48289849999999995</c:v>
                </c:pt>
                <c:pt idx="26258">
                  <c:v>-0.48289849999999995</c:v>
                </c:pt>
                <c:pt idx="26259">
                  <c:v>-0.48597429999999997</c:v>
                </c:pt>
                <c:pt idx="26260">
                  <c:v>-0.48905009999999993</c:v>
                </c:pt>
                <c:pt idx="26261">
                  <c:v>-0.49212590000000001</c:v>
                </c:pt>
                <c:pt idx="26262">
                  <c:v>-0.48905009999999993</c:v>
                </c:pt>
                <c:pt idx="26263">
                  <c:v>-0.48597429999999997</c:v>
                </c:pt>
                <c:pt idx="26264">
                  <c:v>-0.48289849999999995</c:v>
                </c:pt>
                <c:pt idx="26265">
                  <c:v>-0.48289849999999995</c:v>
                </c:pt>
                <c:pt idx="26266">
                  <c:v>-0.47982269999999999</c:v>
                </c:pt>
                <c:pt idx="26267">
                  <c:v>-0.47674699999999998</c:v>
                </c:pt>
                <c:pt idx="26268">
                  <c:v>-0.47982269999999999</c:v>
                </c:pt>
                <c:pt idx="26269">
                  <c:v>-0.47982269999999999</c:v>
                </c:pt>
                <c:pt idx="26270">
                  <c:v>-0.48289849999999995</c:v>
                </c:pt>
                <c:pt idx="26271">
                  <c:v>-0.48289849999999995</c:v>
                </c:pt>
                <c:pt idx="26272">
                  <c:v>-0.48289849999999995</c:v>
                </c:pt>
                <c:pt idx="26273">
                  <c:v>-0.48289849999999995</c:v>
                </c:pt>
                <c:pt idx="26274">
                  <c:v>-0.48597429999999997</c:v>
                </c:pt>
                <c:pt idx="26275">
                  <c:v>-0.48597429999999997</c:v>
                </c:pt>
                <c:pt idx="26276">
                  <c:v>-0.48597429999999997</c:v>
                </c:pt>
                <c:pt idx="26277">
                  <c:v>-0.48289849999999995</c:v>
                </c:pt>
                <c:pt idx="26278">
                  <c:v>-0.48289849999999995</c:v>
                </c:pt>
                <c:pt idx="26279">
                  <c:v>-0.47982269999999999</c:v>
                </c:pt>
                <c:pt idx="26280">
                  <c:v>-0.47674699999999998</c:v>
                </c:pt>
                <c:pt idx="26281">
                  <c:v>-0.47674699999999998</c:v>
                </c:pt>
                <c:pt idx="26282">
                  <c:v>-0.47367119999999996</c:v>
                </c:pt>
                <c:pt idx="26283">
                  <c:v>-0.47367119999999996</c:v>
                </c:pt>
                <c:pt idx="26284">
                  <c:v>-0.47367119999999996</c:v>
                </c:pt>
                <c:pt idx="26285">
                  <c:v>-0.47674699999999998</c:v>
                </c:pt>
                <c:pt idx="26286">
                  <c:v>-0.47674699999999998</c:v>
                </c:pt>
                <c:pt idx="26287">
                  <c:v>-0.47982269999999999</c:v>
                </c:pt>
                <c:pt idx="26288">
                  <c:v>-0.47982269999999999</c:v>
                </c:pt>
                <c:pt idx="26289">
                  <c:v>-0.47674699999999998</c:v>
                </c:pt>
                <c:pt idx="26290">
                  <c:v>-0.47982269999999999</c:v>
                </c:pt>
                <c:pt idx="26291">
                  <c:v>-0.47674699999999998</c:v>
                </c:pt>
                <c:pt idx="26292">
                  <c:v>-0.47367119999999996</c:v>
                </c:pt>
                <c:pt idx="26293">
                  <c:v>-0.47367119999999996</c:v>
                </c:pt>
                <c:pt idx="26294">
                  <c:v>-0.47367119999999996</c:v>
                </c:pt>
                <c:pt idx="26295">
                  <c:v>-0.47059539999999994</c:v>
                </c:pt>
                <c:pt idx="26296">
                  <c:v>-0.46751959999999998</c:v>
                </c:pt>
                <c:pt idx="26297">
                  <c:v>-0.46751959999999998</c:v>
                </c:pt>
                <c:pt idx="26298">
                  <c:v>-0.46444379999999996</c:v>
                </c:pt>
                <c:pt idx="26299">
                  <c:v>-0.46444379999999996</c:v>
                </c:pt>
                <c:pt idx="26300">
                  <c:v>-0.46444379999999996</c:v>
                </c:pt>
                <c:pt idx="26301">
                  <c:v>-0.46444379999999996</c:v>
                </c:pt>
                <c:pt idx="26302">
                  <c:v>-0.46136799999999994</c:v>
                </c:pt>
                <c:pt idx="26303">
                  <c:v>-0.46136799999999994</c:v>
                </c:pt>
                <c:pt idx="26304">
                  <c:v>-0.46444379999999996</c:v>
                </c:pt>
                <c:pt idx="26305">
                  <c:v>-0.46136799999999994</c:v>
                </c:pt>
                <c:pt idx="26306">
                  <c:v>-0.45829229999999999</c:v>
                </c:pt>
                <c:pt idx="26307">
                  <c:v>-0.45829229999999999</c:v>
                </c:pt>
                <c:pt idx="26308">
                  <c:v>-0.45521649999999997</c:v>
                </c:pt>
                <c:pt idx="26309">
                  <c:v>-0.45214069999999995</c:v>
                </c:pt>
                <c:pt idx="26310">
                  <c:v>-0.44906489999999999</c:v>
                </c:pt>
                <c:pt idx="26311">
                  <c:v>-0.45214069999999995</c:v>
                </c:pt>
                <c:pt idx="26312">
                  <c:v>-0.45214069999999995</c:v>
                </c:pt>
                <c:pt idx="26313">
                  <c:v>-0.45214069999999995</c:v>
                </c:pt>
                <c:pt idx="26314">
                  <c:v>-0.45521649999999997</c:v>
                </c:pt>
                <c:pt idx="26315">
                  <c:v>-0.45521649999999997</c:v>
                </c:pt>
                <c:pt idx="26316">
                  <c:v>-0.45521649999999997</c:v>
                </c:pt>
                <c:pt idx="26317">
                  <c:v>-0.45829229999999999</c:v>
                </c:pt>
                <c:pt idx="26318">
                  <c:v>-0.45829229999999999</c:v>
                </c:pt>
                <c:pt idx="26319">
                  <c:v>-0.45521649999999997</c:v>
                </c:pt>
                <c:pt idx="26320">
                  <c:v>-0.45521649999999997</c:v>
                </c:pt>
                <c:pt idx="26321">
                  <c:v>-0.45521649999999997</c:v>
                </c:pt>
                <c:pt idx="26322">
                  <c:v>-0.45521649999999997</c:v>
                </c:pt>
                <c:pt idx="26323">
                  <c:v>-0.45521649999999997</c:v>
                </c:pt>
                <c:pt idx="26324">
                  <c:v>-0.45521649999999997</c:v>
                </c:pt>
                <c:pt idx="26325">
                  <c:v>-0.45829229999999999</c:v>
                </c:pt>
                <c:pt idx="26326">
                  <c:v>-0.45829229999999999</c:v>
                </c:pt>
                <c:pt idx="26327">
                  <c:v>-0.45829229999999999</c:v>
                </c:pt>
                <c:pt idx="26328">
                  <c:v>-0.45829229999999999</c:v>
                </c:pt>
                <c:pt idx="26329">
                  <c:v>-0.45829229999999999</c:v>
                </c:pt>
                <c:pt idx="26330">
                  <c:v>-0.45521649999999997</c:v>
                </c:pt>
                <c:pt idx="26331">
                  <c:v>-0.45521649999999997</c:v>
                </c:pt>
                <c:pt idx="26332">
                  <c:v>-0.45521649999999997</c:v>
                </c:pt>
                <c:pt idx="26333">
                  <c:v>-0.45521649999999997</c:v>
                </c:pt>
                <c:pt idx="26334">
                  <c:v>-0.45521649999999997</c:v>
                </c:pt>
                <c:pt idx="26335">
                  <c:v>-0.45521649999999997</c:v>
                </c:pt>
                <c:pt idx="26336">
                  <c:v>-0.45521649999999997</c:v>
                </c:pt>
                <c:pt idx="26337">
                  <c:v>-0.45521649999999997</c:v>
                </c:pt>
                <c:pt idx="26338">
                  <c:v>-0.45829229999999999</c:v>
                </c:pt>
                <c:pt idx="26339">
                  <c:v>-0.45521649999999997</c:v>
                </c:pt>
                <c:pt idx="26340">
                  <c:v>-0.45214069999999995</c:v>
                </c:pt>
                <c:pt idx="26341">
                  <c:v>-0.45214069999999995</c:v>
                </c:pt>
                <c:pt idx="26342">
                  <c:v>-0.45214069999999995</c:v>
                </c:pt>
                <c:pt idx="26343">
                  <c:v>-0.45214069999999995</c:v>
                </c:pt>
                <c:pt idx="26344">
                  <c:v>-0.45214069999999995</c:v>
                </c:pt>
                <c:pt idx="26345">
                  <c:v>-0.45214069999999995</c:v>
                </c:pt>
                <c:pt idx="26346">
                  <c:v>-0.45214069999999995</c:v>
                </c:pt>
                <c:pt idx="26347">
                  <c:v>-0.45214069999999995</c:v>
                </c:pt>
                <c:pt idx="26348">
                  <c:v>-0.44906489999999999</c:v>
                </c:pt>
                <c:pt idx="26349">
                  <c:v>-0.44906489999999999</c:v>
                </c:pt>
                <c:pt idx="26350">
                  <c:v>-0.45214069999999995</c:v>
                </c:pt>
                <c:pt idx="26351">
                  <c:v>-0.44906489999999999</c:v>
                </c:pt>
                <c:pt idx="26352">
                  <c:v>-0.44906489999999999</c:v>
                </c:pt>
                <c:pt idx="26353">
                  <c:v>-0.44906489999999999</c:v>
                </c:pt>
                <c:pt idx="26354">
                  <c:v>-0.44598909999999997</c:v>
                </c:pt>
                <c:pt idx="26355">
                  <c:v>-0.44906489999999999</c:v>
                </c:pt>
                <c:pt idx="26356">
                  <c:v>-0.45214069999999995</c:v>
                </c:pt>
                <c:pt idx="26357">
                  <c:v>-0.45521649999999997</c:v>
                </c:pt>
                <c:pt idx="26358">
                  <c:v>-0.45214069999999995</c:v>
                </c:pt>
                <c:pt idx="26359">
                  <c:v>-0.44906489999999999</c:v>
                </c:pt>
                <c:pt idx="26360">
                  <c:v>-0.44906489999999999</c:v>
                </c:pt>
                <c:pt idx="26361">
                  <c:v>-0.44906489999999999</c:v>
                </c:pt>
                <c:pt idx="26362">
                  <c:v>-0.44906489999999999</c:v>
                </c:pt>
                <c:pt idx="26363">
                  <c:v>-0.45214069999999995</c:v>
                </c:pt>
                <c:pt idx="26364">
                  <c:v>-0.44906489999999999</c:v>
                </c:pt>
                <c:pt idx="26365">
                  <c:v>-0.44598909999999997</c:v>
                </c:pt>
                <c:pt idx="26366">
                  <c:v>-0.44598909999999997</c:v>
                </c:pt>
                <c:pt idx="26367">
                  <c:v>-0.44291329999999995</c:v>
                </c:pt>
                <c:pt idx="26368">
                  <c:v>-0.44598909999999997</c:v>
                </c:pt>
                <c:pt idx="26369">
                  <c:v>-0.44598909999999997</c:v>
                </c:pt>
                <c:pt idx="26370">
                  <c:v>-0.44598909999999997</c:v>
                </c:pt>
                <c:pt idx="26371">
                  <c:v>-0.44598909999999997</c:v>
                </c:pt>
                <c:pt idx="26372">
                  <c:v>-0.44906489999999999</c:v>
                </c:pt>
                <c:pt idx="26373">
                  <c:v>-0.44598909999999997</c:v>
                </c:pt>
                <c:pt idx="26374">
                  <c:v>-0.44598909999999997</c:v>
                </c:pt>
                <c:pt idx="26375">
                  <c:v>-0.44906489999999999</c:v>
                </c:pt>
                <c:pt idx="26376">
                  <c:v>-0.45214069999999995</c:v>
                </c:pt>
                <c:pt idx="26377">
                  <c:v>-0.44906489999999999</c:v>
                </c:pt>
                <c:pt idx="26378">
                  <c:v>-0.45214069999999995</c:v>
                </c:pt>
                <c:pt idx="26379">
                  <c:v>-0.44906489999999999</c:v>
                </c:pt>
                <c:pt idx="26380">
                  <c:v>-0.44906489999999999</c:v>
                </c:pt>
                <c:pt idx="26381">
                  <c:v>-0.44598909999999997</c:v>
                </c:pt>
                <c:pt idx="26382">
                  <c:v>-0.44291329999999995</c:v>
                </c:pt>
                <c:pt idx="26383">
                  <c:v>-0.44291329999999995</c:v>
                </c:pt>
                <c:pt idx="26384">
                  <c:v>-0.43676169999999997</c:v>
                </c:pt>
                <c:pt idx="26385">
                  <c:v>-0.43676169999999997</c:v>
                </c:pt>
                <c:pt idx="26386">
                  <c:v>-0.43983749999999994</c:v>
                </c:pt>
                <c:pt idx="26387">
                  <c:v>-0.43983749999999994</c:v>
                </c:pt>
                <c:pt idx="26388">
                  <c:v>-0.44291329999999995</c:v>
                </c:pt>
                <c:pt idx="26389">
                  <c:v>-0.43983749999999994</c:v>
                </c:pt>
                <c:pt idx="26390">
                  <c:v>-0.43983749999999994</c:v>
                </c:pt>
                <c:pt idx="26391">
                  <c:v>-0.43983749999999994</c:v>
                </c:pt>
                <c:pt idx="26392">
                  <c:v>-0.43676169999999997</c:v>
                </c:pt>
                <c:pt idx="26393">
                  <c:v>-0.43368589999999996</c:v>
                </c:pt>
                <c:pt idx="26394">
                  <c:v>-0.43368589999999996</c:v>
                </c:pt>
                <c:pt idx="26395">
                  <c:v>-0.43368589999999996</c:v>
                </c:pt>
                <c:pt idx="26396">
                  <c:v>-0.43368589999999996</c:v>
                </c:pt>
                <c:pt idx="26397">
                  <c:v>-0.43368589999999996</c:v>
                </c:pt>
                <c:pt idx="26398">
                  <c:v>-0.43061009999999994</c:v>
                </c:pt>
                <c:pt idx="26399">
                  <c:v>-0.43061009999999994</c:v>
                </c:pt>
                <c:pt idx="26400">
                  <c:v>-0.43061009999999994</c:v>
                </c:pt>
                <c:pt idx="26401">
                  <c:v>-0.43061009999999994</c:v>
                </c:pt>
                <c:pt idx="26402">
                  <c:v>-0.43061009999999994</c:v>
                </c:pt>
                <c:pt idx="26403">
                  <c:v>-0.42753439999999998</c:v>
                </c:pt>
                <c:pt idx="26404">
                  <c:v>-0.42753439999999998</c:v>
                </c:pt>
                <c:pt idx="26405">
                  <c:v>-0.42753439999999998</c:v>
                </c:pt>
                <c:pt idx="26406">
                  <c:v>-0.42445859999999996</c:v>
                </c:pt>
                <c:pt idx="26407">
                  <c:v>-0.42753439999999998</c:v>
                </c:pt>
                <c:pt idx="26408">
                  <c:v>-0.42753439999999998</c:v>
                </c:pt>
                <c:pt idx="26409">
                  <c:v>-0.42445859999999996</c:v>
                </c:pt>
                <c:pt idx="26410">
                  <c:v>-0.42138279999999995</c:v>
                </c:pt>
                <c:pt idx="26411">
                  <c:v>-0.41830699999999998</c:v>
                </c:pt>
                <c:pt idx="26412">
                  <c:v>-0.41830699999999998</c:v>
                </c:pt>
                <c:pt idx="26413">
                  <c:v>-0.41830699999999998</c:v>
                </c:pt>
                <c:pt idx="26414">
                  <c:v>-0.41523119999999997</c:v>
                </c:pt>
                <c:pt idx="26415">
                  <c:v>-0.41523119999999997</c:v>
                </c:pt>
                <c:pt idx="26416">
                  <c:v>-0.41215539999999995</c:v>
                </c:pt>
                <c:pt idx="26417">
                  <c:v>-0.41215539999999995</c:v>
                </c:pt>
                <c:pt idx="26418">
                  <c:v>-0.41215539999999995</c:v>
                </c:pt>
                <c:pt idx="26419">
                  <c:v>-0.41523119999999997</c:v>
                </c:pt>
                <c:pt idx="26420">
                  <c:v>-0.41215539999999995</c:v>
                </c:pt>
                <c:pt idx="26421">
                  <c:v>-0.41215539999999995</c:v>
                </c:pt>
                <c:pt idx="26422">
                  <c:v>-0.41215539999999995</c:v>
                </c:pt>
                <c:pt idx="26423">
                  <c:v>-0.41523119999999997</c:v>
                </c:pt>
                <c:pt idx="26424">
                  <c:v>-0.41830699999999998</c:v>
                </c:pt>
                <c:pt idx="26425">
                  <c:v>-0.41523119999999997</c:v>
                </c:pt>
                <c:pt idx="26426">
                  <c:v>-0.41215539999999995</c:v>
                </c:pt>
                <c:pt idx="26427">
                  <c:v>-0.41215539999999995</c:v>
                </c:pt>
                <c:pt idx="26428">
                  <c:v>-0.41523119999999997</c:v>
                </c:pt>
                <c:pt idx="26429">
                  <c:v>-0.41523119999999997</c:v>
                </c:pt>
                <c:pt idx="26430">
                  <c:v>-0.41523119999999997</c:v>
                </c:pt>
                <c:pt idx="26431">
                  <c:v>-0.41215539999999995</c:v>
                </c:pt>
                <c:pt idx="26432">
                  <c:v>-0.41523119999999997</c:v>
                </c:pt>
                <c:pt idx="26433">
                  <c:v>-0.41830699999999998</c:v>
                </c:pt>
                <c:pt idx="26434">
                  <c:v>-0.41523119999999997</c:v>
                </c:pt>
                <c:pt idx="26435">
                  <c:v>-0.41523119999999997</c:v>
                </c:pt>
                <c:pt idx="26436">
                  <c:v>-0.41830699999999998</c:v>
                </c:pt>
                <c:pt idx="26437">
                  <c:v>-0.41830699999999998</c:v>
                </c:pt>
                <c:pt idx="26438">
                  <c:v>-0.41830699999999998</c:v>
                </c:pt>
                <c:pt idx="26439">
                  <c:v>-0.41830699999999998</c:v>
                </c:pt>
                <c:pt idx="26440">
                  <c:v>-0.41523119999999997</c:v>
                </c:pt>
                <c:pt idx="26441">
                  <c:v>-0.41523119999999997</c:v>
                </c:pt>
                <c:pt idx="26442">
                  <c:v>-0.41523119999999997</c:v>
                </c:pt>
                <c:pt idx="26443">
                  <c:v>-0.41830699999999998</c:v>
                </c:pt>
                <c:pt idx="26444">
                  <c:v>-0.41830699999999998</c:v>
                </c:pt>
                <c:pt idx="26445">
                  <c:v>-0.41830699999999998</c:v>
                </c:pt>
                <c:pt idx="26446">
                  <c:v>-0.41523119999999997</c:v>
                </c:pt>
                <c:pt idx="26447">
                  <c:v>-0.41830699999999998</c:v>
                </c:pt>
                <c:pt idx="26448">
                  <c:v>-0.42138279999999995</c:v>
                </c:pt>
                <c:pt idx="26449">
                  <c:v>-0.42138279999999995</c:v>
                </c:pt>
                <c:pt idx="26450">
                  <c:v>-0.41830699999999998</c:v>
                </c:pt>
                <c:pt idx="26451">
                  <c:v>-0.41830699999999998</c:v>
                </c:pt>
                <c:pt idx="26452">
                  <c:v>-0.41830699999999998</c:v>
                </c:pt>
                <c:pt idx="26453">
                  <c:v>-0.41830699999999998</c:v>
                </c:pt>
                <c:pt idx="26454">
                  <c:v>-0.41830699999999998</c:v>
                </c:pt>
                <c:pt idx="26455">
                  <c:v>-0.41830699999999998</c:v>
                </c:pt>
                <c:pt idx="26456">
                  <c:v>-0.42138279999999995</c:v>
                </c:pt>
                <c:pt idx="26457">
                  <c:v>-0.42445859999999996</c:v>
                </c:pt>
                <c:pt idx="26458">
                  <c:v>-0.42753439999999998</c:v>
                </c:pt>
                <c:pt idx="26459">
                  <c:v>-0.43061009999999994</c:v>
                </c:pt>
                <c:pt idx="26460">
                  <c:v>-0.43061009999999994</c:v>
                </c:pt>
                <c:pt idx="26461">
                  <c:v>-0.42753439999999998</c:v>
                </c:pt>
                <c:pt idx="26462">
                  <c:v>-0.42445859999999996</c:v>
                </c:pt>
                <c:pt idx="26463">
                  <c:v>-0.42138279999999995</c:v>
                </c:pt>
                <c:pt idx="26464">
                  <c:v>-0.42138279999999995</c:v>
                </c:pt>
                <c:pt idx="26465">
                  <c:v>-0.41830699999999998</c:v>
                </c:pt>
                <c:pt idx="26466">
                  <c:v>-0.41523119999999997</c:v>
                </c:pt>
                <c:pt idx="26467">
                  <c:v>-0.41523119999999997</c:v>
                </c:pt>
                <c:pt idx="26468">
                  <c:v>-0.41523119999999997</c:v>
                </c:pt>
                <c:pt idx="26469">
                  <c:v>-0.41830699999999998</c:v>
                </c:pt>
                <c:pt idx="26470">
                  <c:v>-0.42138279999999995</c:v>
                </c:pt>
                <c:pt idx="26471">
                  <c:v>-0.42138279999999995</c:v>
                </c:pt>
                <c:pt idx="26472">
                  <c:v>-0.42138279999999995</c:v>
                </c:pt>
                <c:pt idx="26473">
                  <c:v>-0.42138279999999995</c:v>
                </c:pt>
                <c:pt idx="26474">
                  <c:v>-0.42138279999999995</c:v>
                </c:pt>
                <c:pt idx="26475">
                  <c:v>-0.41830699999999998</c:v>
                </c:pt>
                <c:pt idx="26476">
                  <c:v>-0.41523119999999997</c:v>
                </c:pt>
                <c:pt idx="26477">
                  <c:v>-0.41523119999999997</c:v>
                </c:pt>
                <c:pt idx="26478">
                  <c:v>-0.41523119999999997</c:v>
                </c:pt>
                <c:pt idx="26479">
                  <c:v>-0.41215539999999995</c:v>
                </c:pt>
                <c:pt idx="26480">
                  <c:v>-0.41523119999999997</c:v>
                </c:pt>
                <c:pt idx="26481">
                  <c:v>-0.41523119999999997</c:v>
                </c:pt>
                <c:pt idx="26482">
                  <c:v>-0.41830699999999998</c:v>
                </c:pt>
                <c:pt idx="26483">
                  <c:v>-0.42138279999999995</c:v>
                </c:pt>
                <c:pt idx="26484">
                  <c:v>-0.42138279999999995</c:v>
                </c:pt>
                <c:pt idx="26485">
                  <c:v>-0.42445859999999996</c:v>
                </c:pt>
                <c:pt idx="26486">
                  <c:v>-0.42445859999999996</c:v>
                </c:pt>
                <c:pt idx="26487">
                  <c:v>-0.42138279999999995</c:v>
                </c:pt>
                <c:pt idx="26488">
                  <c:v>-0.42138279999999995</c:v>
                </c:pt>
                <c:pt idx="26489">
                  <c:v>-0.42138279999999995</c:v>
                </c:pt>
                <c:pt idx="26490">
                  <c:v>-0.41830699999999998</c:v>
                </c:pt>
                <c:pt idx="26491">
                  <c:v>-0.41830699999999998</c:v>
                </c:pt>
                <c:pt idx="26492">
                  <c:v>-0.41523119999999997</c:v>
                </c:pt>
                <c:pt idx="26493">
                  <c:v>-0.41830699999999998</c:v>
                </c:pt>
                <c:pt idx="26494">
                  <c:v>-0.41830699999999998</c:v>
                </c:pt>
                <c:pt idx="26495">
                  <c:v>-0.42138279999999995</c:v>
                </c:pt>
                <c:pt idx="26496">
                  <c:v>-0.42445859999999996</c:v>
                </c:pt>
                <c:pt idx="26497">
                  <c:v>-0.42753439999999998</c:v>
                </c:pt>
                <c:pt idx="26498">
                  <c:v>-0.42445859999999996</c:v>
                </c:pt>
                <c:pt idx="26499">
                  <c:v>-0.42138279999999995</c:v>
                </c:pt>
                <c:pt idx="26500">
                  <c:v>-0.41830699999999998</c:v>
                </c:pt>
                <c:pt idx="26501">
                  <c:v>-0.41830699999999998</c:v>
                </c:pt>
                <c:pt idx="26502">
                  <c:v>-0.41523119999999997</c:v>
                </c:pt>
                <c:pt idx="26503">
                  <c:v>-0.41523119999999997</c:v>
                </c:pt>
                <c:pt idx="26504">
                  <c:v>-0.41830699999999998</c:v>
                </c:pt>
                <c:pt idx="26505">
                  <c:v>-0.42138279999999995</c:v>
                </c:pt>
                <c:pt idx="26506">
                  <c:v>-0.42138279999999995</c:v>
                </c:pt>
                <c:pt idx="26507">
                  <c:v>-0.42445859999999996</c:v>
                </c:pt>
                <c:pt idx="26508">
                  <c:v>-0.42445859999999996</c:v>
                </c:pt>
                <c:pt idx="26509">
                  <c:v>-0.42445859999999996</c:v>
                </c:pt>
                <c:pt idx="26510">
                  <c:v>-0.42138279999999995</c:v>
                </c:pt>
                <c:pt idx="26511">
                  <c:v>-0.42445859999999996</c:v>
                </c:pt>
                <c:pt idx="26512">
                  <c:v>-0.42445859999999996</c:v>
                </c:pt>
                <c:pt idx="26513">
                  <c:v>-0.42138279999999995</c:v>
                </c:pt>
                <c:pt idx="26514">
                  <c:v>-0.41830699999999998</c:v>
                </c:pt>
                <c:pt idx="26515">
                  <c:v>-0.41830699999999998</c:v>
                </c:pt>
                <c:pt idx="26516">
                  <c:v>-0.41523119999999997</c:v>
                </c:pt>
                <c:pt idx="26517">
                  <c:v>-0.41523119999999997</c:v>
                </c:pt>
                <c:pt idx="26518">
                  <c:v>-0.41523119999999997</c:v>
                </c:pt>
                <c:pt idx="26519">
                  <c:v>-0.41830699999999998</c:v>
                </c:pt>
                <c:pt idx="26520">
                  <c:v>-0.41830699999999998</c:v>
                </c:pt>
                <c:pt idx="26521">
                  <c:v>-0.41830699999999998</c:v>
                </c:pt>
                <c:pt idx="26522">
                  <c:v>-0.41830699999999998</c:v>
                </c:pt>
                <c:pt idx="26523">
                  <c:v>-0.42138279999999995</c:v>
                </c:pt>
                <c:pt idx="26524">
                  <c:v>-0.42138279999999995</c:v>
                </c:pt>
                <c:pt idx="26525">
                  <c:v>-0.42138279999999995</c:v>
                </c:pt>
                <c:pt idx="26526">
                  <c:v>-0.42138279999999995</c:v>
                </c:pt>
                <c:pt idx="26527">
                  <c:v>-0.42138279999999995</c:v>
                </c:pt>
                <c:pt idx="26528">
                  <c:v>-0.41830699999999998</c:v>
                </c:pt>
                <c:pt idx="26529">
                  <c:v>-0.41523119999999997</c:v>
                </c:pt>
                <c:pt idx="26530">
                  <c:v>-0.41215539999999995</c:v>
                </c:pt>
                <c:pt idx="26531">
                  <c:v>-0.41523119999999997</c:v>
                </c:pt>
                <c:pt idx="26532">
                  <c:v>-0.41215539999999995</c:v>
                </c:pt>
                <c:pt idx="26533">
                  <c:v>-0.41523119999999997</c:v>
                </c:pt>
                <c:pt idx="26534">
                  <c:v>-0.41830699999999998</c:v>
                </c:pt>
                <c:pt idx="26535">
                  <c:v>-0.41830699999999998</c:v>
                </c:pt>
                <c:pt idx="26536">
                  <c:v>-0.41830699999999998</c:v>
                </c:pt>
                <c:pt idx="26537">
                  <c:v>-0.41830699999999998</c:v>
                </c:pt>
                <c:pt idx="26538">
                  <c:v>-0.42138279999999995</c:v>
                </c:pt>
                <c:pt idx="26539">
                  <c:v>-0.42138279999999995</c:v>
                </c:pt>
                <c:pt idx="26540">
                  <c:v>-0.42138279999999995</c:v>
                </c:pt>
                <c:pt idx="26541">
                  <c:v>-0.42138279999999995</c:v>
                </c:pt>
                <c:pt idx="26542">
                  <c:v>-0.41830699999999998</c:v>
                </c:pt>
                <c:pt idx="26543">
                  <c:v>-0.41523119999999997</c:v>
                </c:pt>
                <c:pt idx="26544">
                  <c:v>-0.41215539999999995</c:v>
                </c:pt>
                <c:pt idx="26545">
                  <c:v>-0.41523119999999997</c:v>
                </c:pt>
                <c:pt idx="26546">
                  <c:v>-0.41523119999999997</c:v>
                </c:pt>
                <c:pt idx="26547">
                  <c:v>-0.41830699999999998</c:v>
                </c:pt>
                <c:pt idx="26548">
                  <c:v>-0.41830699999999998</c:v>
                </c:pt>
                <c:pt idx="26549">
                  <c:v>-0.42138279999999995</c:v>
                </c:pt>
                <c:pt idx="26550">
                  <c:v>-0.42138279999999995</c:v>
                </c:pt>
                <c:pt idx="26551">
                  <c:v>-0.42138279999999995</c:v>
                </c:pt>
                <c:pt idx="26552">
                  <c:v>-0.42445859999999996</c:v>
                </c:pt>
                <c:pt idx="26553">
                  <c:v>-0.42445859999999996</c:v>
                </c:pt>
                <c:pt idx="26554">
                  <c:v>-0.42753439999999998</c:v>
                </c:pt>
                <c:pt idx="26555">
                  <c:v>-0.42753439999999998</c:v>
                </c:pt>
                <c:pt idx="26556">
                  <c:v>-0.42753439999999998</c:v>
                </c:pt>
                <c:pt idx="26557">
                  <c:v>-0.42445859999999996</c:v>
                </c:pt>
                <c:pt idx="26558">
                  <c:v>-0.42753439999999998</c:v>
                </c:pt>
                <c:pt idx="26559">
                  <c:v>-0.42753439999999998</c:v>
                </c:pt>
                <c:pt idx="26560">
                  <c:v>-0.42445859999999996</c:v>
                </c:pt>
                <c:pt idx="26561">
                  <c:v>-0.42445859999999996</c:v>
                </c:pt>
                <c:pt idx="26562">
                  <c:v>-0.42445859999999996</c:v>
                </c:pt>
                <c:pt idx="26563">
                  <c:v>-0.42445859999999996</c:v>
                </c:pt>
                <c:pt idx="26564">
                  <c:v>-0.42753439999999998</c:v>
                </c:pt>
                <c:pt idx="26565">
                  <c:v>-0.42753439999999998</c:v>
                </c:pt>
                <c:pt idx="26566">
                  <c:v>-0.42753439999999998</c:v>
                </c:pt>
                <c:pt idx="26567">
                  <c:v>-0.42753439999999998</c:v>
                </c:pt>
                <c:pt idx="26568">
                  <c:v>-0.42753439999999998</c:v>
                </c:pt>
                <c:pt idx="26569">
                  <c:v>-0.43061009999999994</c:v>
                </c:pt>
                <c:pt idx="26570">
                  <c:v>-0.42753439999999998</c:v>
                </c:pt>
                <c:pt idx="26571">
                  <c:v>-0.43061009999999994</c:v>
                </c:pt>
                <c:pt idx="26572">
                  <c:v>-0.43368589999999996</c:v>
                </c:pt>
                <c:pt idx="26573">
                  <c:v>-0.43368589999999996</c:v>
                </c:pt>
                <c:pt idx="26574">
                  <c:v>-0.43061009999999994</c:v>
                </c:pt>
                <c:pt idx="26575">
                  <c:v>-0.43368589999999996</c:v>
                </c:pt>
                <c:pt idx="26576">
                  <c:v>-0.43368589999999996</c:v>
                </c:pt>
                <c:pt idx="26577">
                  <c:v>-0.43676169999999997</c:v>
                </c:pt>
                <c:pt idx="26578">
                  <c:v>-0.43368589999999996</c:v>
                </c:pt>
                <c:pt idx="26579">
                  <c:v>-0.43368589999999996</c:v>
                </c:pt>
                <c:pt idx="26580">
                  <c:v>-0.43368589999999996</c:v>
                </c:pt>
                <c:pt idx="26581">
                  <c:v>-0.43368589999999996</c:v>
                </c:pt>
                <c:pt idx="26582">
                  <c:v>-0.43061009999999994</c:v>
                </c:pt>
                <c:pt idx="26583">
                  <c:v>-0.43061009999999994</c:v>
                </c:pt>
                <c:pt idx="26584">
                  <c:v>-0.42753439999999998</c:v>
                </c:pt>
                <c:pt idx="26585">
                  <c:v>-0.42753439999999998</c:v>
                </c:pt>
                <c:pt idx="26586">
                  <c:v>-0.43061009999999994</c:v>
                </c:pt>
                <c:pt idx="26587">
                  <c:v>-0.43061009999999994</c:v>
                </c:pt>
                <c:pt idx="26588">
                  <c:v>-0.43061009999999994</c:v>
                </c:pt>
                <c:pt idx="26589">
                  <c:v>-0.43368589999999996</c:v>
                </c:pt>
                <c:pt idx="26590">
                  <c:v>-0.43368589999999996</c:v>
                </c:pt>
                <c:pt idx="26591">
                  <c:v>-0.43061009999999994</c:v>
                </c:pt>
                <c:pt idx="26592">
                  <c:v>-0.42753439999999998</c:v>
                </c:pt>
                <c:pt idx="26593">
                  <c:v>-0.42753439999999998</c:v>
                </c:pt>
                <c:pt idx="26594">
                  <c:v>-0.42445859999999996</c:v>
                </c:pt>
                <c:pt idx="26595">
                  <c:v>-0.42753439999999998</c:v>
                </c:pt>
                <c:pt idx="26596">
                  <c:v>-0.42753439999999998</c:v>
                </c:pt>
                <c:pt idx="26597">
                  <c:v>-0.42753439999999998</c:v>
                </c:pt>
                <c:pt idx="26598">
                  <c:v>-0.42753439999999998</c:v>
                </c:pt>
                <c:pt idx="26599">
                  <c:v>-0.42445859999999996</c:v>
                </c:pt>
                <c:pt idx="26600">
                  <c:v>-0.42445859999999996</c:v>
                </c:pt>
                <c:pt idx="26601">
                  <c:v>-0.42753439999999998</c:v>
                </c:pt>
                <c:pt idx="26602">
                  <c:v>-0.42753439999999998</c:v>
                </c:pt>
                <c:pt idx="26603">
                  <c:v>-0.42753439999999998</c:v>
                </c:pt>
                <c:pt idx="26604">
                  <c:v>-0.43061009999999994</c:v>
                </c:pt>
                <c:pt idx="26605">
                  <c:v>-0.43061009999999994</c:v>
                </c:pt>
                <c:pt idx="26606">
                  <c:v>-0.43061009999999994</c:v>
                </c:pt>
                <c:pt idx="26607">
                  <c:v>-0.43061009999999994</c:v>
                </c:pt>
                <c:pt idx="26608">
                  <c:v>-0.42753439999999998</c:v>
                </c:pt>
                <c:pt idx="26609">
                  <c:v>-0.42445859999999996</c:v>
                </c:pt>
                <c:pt idx="26610">
                  <c:v>-0.42753439999999998</c:v>
                </c:pt>
                <c:pt idx="26611">
                  <c:v>-0.42445859999999996</c:v>
                </c:pt>
                <c:pt idx="26612">
                  <c:v>-0.42138279999999995</c:v>
                </c:pt>
                <c:pt idx="26613">
                  <c:v>-0.42138279999999995</c:v>
                </c:pt>
                <c:pt idx="26614">
                  <c:v>-0.42138279999999995</c:v>
                </c:pt>
                <c:pt idx="26615">
                  <c:v>-0.42138279999999995</c:v>
                </c:pt>
                <c:pt idx="26616">
                  <c:v>-0.42138279999999995</c:v>
                </c:pt>
                <c:pt idx="26617">
                  <c:v>-0.42138279999999995</c:v>
                </c:pt>
                <c:pt idx="26618">
                  <c:v>-0.42138279999999995</c:v>
                </c:pt>
                <c:pt idx="26619">
                  <c:v>-0.42138279999999995</c:v>
                </c:pt>
                <c:pt idx="26620">
                  <c:v>-0.42138279999999995</c:v>
                </c:pt>
                <c:pt idx="26621">
                  <c:v>-0.42138279999999995</c:v>
                </c:pt>
                <c:pt idx="26622">
                  <c:v>-0.42138279999999995</c:v>
                </c:pt>
                <c:pt idx="26623">
                  <c:v>-0.42445859999999996</c:v>
                </c:pt>
                <c:pt idx="26624">
                  <c:v>-0.42138279999999995</c:v>
                </c:pt>
                <c:pt idx="26625">
                  <c:v>-0.42138279999999995</c:v>
                </c:pt>
                <c:pt idx="26626">
                  <c:v>-0.42138279999999995</c:v>
                </c:pt>
                <c:pt idx="26627">
                  <c:v>-0.42138279999999995</c:v>
                </c:pt>
                <c:pt idx="26628">
                  <c:v>-0.42138279999999995</c:v>
                </c:pt>
                <c:pt idx="26629">
                  <c:v>-0.42138279999999995</c:v>
                </c:pt>
                <c:pt idx="26630">
                  <c:v>-0.41830699999999998</c:v>
                </c:pt>
                <c:pt idx="26631">
                  <c:v>-0.41523119999999997</c:v>
                </c:pt>
                <c:pt idx="26632">
                  <c:v>-0.41523119999999997</c:v>
                </c:pt>
                <c:pt idx="26633">
                  <c:v>-0.41523119999999997</c:v>
                </c:pt>
                <c:pt idx="26634">
                  <c:v>-0.41215539999999995</c:v>
                </c:pt>
                <c:pt idx="26635">
                  <c:v>-0.41523119999999997</c:v>
                </c:pt>
                <c:pt idx="26636">
                  <c:v>-0.41523119999999997</c:v>
                </c:pt>
                <c:pt idx="26637">
                  <c:v>-0.41523119999999997</c:v>
                </c:pt>
                <c:pt idx="26638">
                  <c:v>-0.41830699999999998</c:v>
                </c:pt>
                <c:pt idx="26639">
                  <c:v>-0.41523119999999997</c:v>
                </c:pt>
                <c:pt idx="26640">
                  <c:v>-0.42138279999999995</c:v>
                </c:pt>
                <c:pt idx="26641">
                  <c:v>-0.42138279999999995</c:v>
                </c:pt>
                <c:pt idx="26642">
                  <c:v>-0.41830699999999998</c:v>
                </c:pt>
                <c:pt idx="26643">
                  <c:v>-0.41523119999999997</c:v>
                </c:pt>
                <c:pt idx="26644">
                  <c:v>-0.41523119999999997</c:v>
                </c:pt>
                <c:pt idx="26645">
                  <c:v>-0.41523119999999997</c:v>
                </c:pt>
                <c:pt idx="26646">
                  <c:v>-0.41215539999999995</c:v>
                </c:pt>
                <c:pt idx="26647">
                  <c:v>-0.40907969999999999</c:v>
                </c:pt>
                <c:pt idx="26648">
                  <c:v>-0.41215539999999995</c:v>
                </c:pt>
                <c:pt idx="26649">
                  <c:v>-0.41523119999999997</c:v>
                </c:pt>
                <c:pt idx="26650">
                  <c:v>-0.41215539999999995</c:v>
                </c:pt>
                <c:pt idx="26651">
                  <c:v>-0.41215539999999995</c:v>
                </c:pt>
                <c:pt idx="26652">
                  <c:v>-0.40907969999999999</c:v>
                </c:pt>
                <c:pt idx="26653">
                  <c:v>-0.40907969999999999</c:v>
                </c:pt>
                <c:pt idx="26654">
                  <c:v>-0.40907969999999999</c:v>
                </c:pt>
                <c:pt idx="26655">
                  <c:v>-0.40600379999999997</c:v>
                </c:pt>
                <c:pt idx="26656">
                  <c:v>-0.40292809999999996</c:v>
                </c:pt>
                <c:pt idx="26657">
                  <c:v>-0.39985229999999994</c:v>
                </c:pt>
                <c:pt idx="26658">
                  <c:v>-0.39985229999999994</c:v>
                </c:pt>
                <c:pt idx="26659">
                  <c:v>-0.40292809999999996</c:v>
                </c:pt>
                <c:pt idx="26660">
                  <c:v>-0.40292809999999996</c:v>
                </c:pt>
                <c:pt idx="26661">
                  <c:v>-0.40600379999999997</c:v>
                </c:pt>
                <c:pt idx="26662">
                  <c:v>-0.40907969999999999</c:v>
                </c:pt>
                <c:pt idx="26663">
                  <c:v>-0.40907969999999999</c:v>
                </c:pt>
                <c:pt idx="26664">
                  <c:v>-0.41215539999999995</c:v>
                </c:pt>
                <c:pt idx="26665">
                  <c:v>-0.41523119999999997</c:v>
                </c:pt>
                <c:pt idx="26666">
                  <c:v>-0.41830699999999998</c:v>
                </c:pt>
                <c:pt idx="26667">
                  <c:v>-0.42138279999999995</c:v>
                </c:pt>
                <c:pt idx="26668">
                  <c:v>-0.41830699999999998</c:v>
                </c:pt>
                <c:pt idx="26669">
                  <c:v>-0.41830699999999998</c:v>
                </c:pt>
                <c:pt idx="26670">
                  <c:v>-0.42138279999999995</c:v>
                </c:pt>
                <c:pt idx="26671">
                  <c:v>-0.42138279999999995</c:v>
                </c:pt>
                <c:pt idx="26672">
                  <c:v>-0.42445859999999996</c:v>
                </c:pt>
                <c:pt idx="26673">
                  <c:v>-0.42445859999999996</c:v>
                </c:pt>
                <c:pt idx="26674">
                  <c:v>-0.42138279999999995</c:v>
                </c:pt>
                <c:pt idx="26675">
                  <c:v>-0.42445859999999996</c:v>
                </c:pt>
                <c:pt idx="26676">
                  <c:v>-0.42753439999999998</c:v>
                </c:pt>
                <c:pt idx="26677">
                  <c:v>-0.42753439999999998</c:v>
                </c:pt>
                <c:pt idx="26678">
                  <c:v>-0.42445859999999996</c:v>
                </c:pt>
                <c:pt idx="26679">
                  <c:v>-0.42445859999999996</c:v>
                </c:pt>
                <c:pt idx="26680">
                  <c:v>-0.42138279999999995</c:v>
                </c:pt>
                <c:pt idx="26681">
                  <c:v>-0.41830699999999998</c:v>
                </c:pt>
                <c:pt idx="26682">
                  <c:v>-0.41830699999999998</c:v>
                </c:pt>
                <c:pt idx="26683">
                  <c:v>-0.41830699999999998</c:v>
                </c:pt>
                <c:pt idx="26684">
                  <c:v>-0.41830699999999998</c:v>
                </c:pt>
                <c:pt idx="26685">
                  <c:v>-0.41523119999999997</c:v>
                </c:pt>
                <c:pt idx="26686">
                  <c:v>-0.41523119999999997</c:v>
                </c:pt>
                <c:pt idx="26687">
                  <c:v>-0.41523119999999997</c:v>
                </c:pt>
                <c:pt idx="26688">
                  <c:v>-0.41215539999999995</c:v>
                </c:pt>
                <c:pt idx="26689">
                  <c:v>-0.41215539999999995</c:v>
                </c:pt>
                <c:pt idx="26690">
                  <c:v>-0.41523119999999997</c:v>
                </c:pt>
                <c:pt idx="26691">
                  <c:v>-0.41215539999999995</c:v>
                </c:pt>
                <c:pt idx="26692">
                  <c:v>-0.40907969999999999</c:v>
                </c:pt>
                <c:pt idx="26693">
                  <c:v>-0.40907969999999999</c:v>
                </c:pt>
                <c:pt idx="26694">
                  <c:v>-0.40907969999999999</c:v>
                </c:pt>
                <c:pt idx="26695">
                  <c:v>-0.40907969999999999</c:v>
                </c:pt>
                <c:pt idx="26696">
                  <c:v>-0.40907969999999999</c:v>
                </c:pt>
                <c:pt idx="26697">
                  <c:v>-0.40907969999999999</c:v>
                </c:pt>
                <c:pt idx="26698">
                  <c:v>-0.41215539999999995</c:v>
                </c:pt>
                <c:pt idx="26699">
                  <c:v>-0.40907969999999999</c:v>
                </c:pt>
                <c:pt idx="26700">
                  <c:v>-0.40907969999999999</c:v>
                </c:pt>
                <c:pt idx="26701">
                  <c:v>-0.40907969999999999</c:v>
                </c:pt>
                <c:pt idx="26702">
                  <c:v>-0.41215539999999995</c:v>
                </c:pt>
                <c:pt idx="26703">
                  <c:v>-0.40907969999999999</c:v>
                </c:pt>
                <c:pt idx="26704">
                  <c:v>-0.40600379999999997</c:v>
                </c:pt>
                <c:pt idx="26705">
                  <c:v>-0.40600379999999997</c:v>
                </c:pt>
                <c:pt idx="26706">
                  <c:v>-0.40600379999999997</c:v>
                </c:pt>
                <c:pt idx="26707">
                  <c:v>-0.40292809999999996</c:v>
                </c:pt>
                <c:pt idx="26708">
                  <c:v>-0.40292809999999996</c:v>
                </c:pt>
                <c:pt idx="26709">
                  <c:v>-0.40292809999999996</c:v>
                </c:pt>
                <c:pt idx="26710">
                  <c:v>-0.39985229999999994</c:v>
                </c:pt>
                <c:pt idx="26711">
                  <c:v>-0.40292809999999996</c:v>
                </c:pt>
                <c:pt idx="26712">
                  <c:v>-0.40292809999999996</c:v>
                </c:pt>
                <c:pt idx="26713">
                  <c:v>-0.39985229999999994</c:v>
                </c:pt>
                <c:pt idx="26714">
                  <c:v>-0.39677649999999998</c:v>
                </c:pt>
                <c:pt idx="26715">
                  <c:v>-0.39370069999999996</c:v>
                </c:pt>
                <c:pt idx="26716">
                  <c:v>-0.39370069999999996</c:v>
                </c:pt>
                <c:pt idx="26717">
                  <c:v>-0.39370069999999996</c:v>
                </c:pt>
                <c:pt idx="26718">
                  <c:v>-0.39677649999999998</c:v>
                </c:pt>
                <c:pt idx="26719">
                  <c:v>-0.39677649999999998</c:v>
                </c:pt>
                <c:pt idx="26720">
                  <c:v>-0.39677649999999998</c:v>
                </c:pt>
                <c:pt idx="26721">
                  <c:v>-0.39677649999999998</c:v>
                </c:pt>
                <c:pt idx="26722">
                  <c:v>-0.39677649999999998</c:v>
                </c:pt>
                <c:pt idx="26723">
                  <c:v>-0.39985229999999994</c:v>
                </c:pt>
                <c:pt idx="26724">
                  <c:v>-0.40292809999999996</c:v>
                </c:pt>
                <c:pt idx="26725">
                  <c:v>-0.40292809999999996</c:v>
                </c:pt>
                <c:pt idx="26726">
                  <c:v>-0.39985229999999994</c:v>
                </c:pt>
                <c:pt idx="26727">
                  <c:v>-0.40292809999999996</c:v>
                </c:pt>
                <c:pt idx="26728">
                  <c:v>-0.40600379999999997</c:v>
                </c:pt>
                <c:pt idx="26729">
                  <c:v>-0.40600379999999997</c:v>
                </c:pt>
                <c:pt idx="26730">
                  <c:v>-0.40292809999999996</c:v>
                </c:pt>
                <c:pt idx="26731">
                  <c:v>-0.40292809999999996</c:v>
                </c:pt>
                <c:pt idx="26732">
                  <c:v>-0.40600379999999997</c:v>
                </c:pt>
                <c:pt idx="26733">
                  <c:v>-0.40292809999999996</c:v>
                </c:pt>
                <c:pt idx="26734">
                  <c:v>-0.40292809999999996</c:v>
                </c:pt>
                <c:pt idx="26735">
                  <c:v>-0.40600379999999997</c:v>
                </c:pt>
                <c:pt idx="26736">
                  <c:v>-0.40600379999999997</c:v>
                </c:pt>
                <c:pt idx="26737">
                  <c:v>-0.40907969999999999</c:v>
                </c:pt>
                <c:pt idx="26738">
                  <c:v>-0.40600379999999997</c:v>
                </c:pt>
                <c:pt idx="26739">
                  <c:v>-0.40600379999999997</c:v>
                </c:pt>
                <c:pt idx="26740">
                  <c:v>-0.40907969999999999</c:v>
                </c:pt>
                <c:pt idx="26741">
                  <c:v>-0.40600379999999997</c:v>
                </c:pt>
                <c:pt idx="26742">
                  <c:v>-0.40292809999999996</c:v>
                </c:pt>
                <c:pt idx="26743">
                  <c:v>-0.40292809999999996</c:v>
                </c:pt>
                <c:pt idx="26744">
                  <c:v>-0.39985229999999994</c:v>
                </c:pt>
                <c:pt idx="26745">
                  <c:v>-0.39677649999999998</c:v>
                </c:pt>
                <c:pt idx="26746">
                  <c:v>-0.39985229999999994</c:v>
                </c:pt>
                <c:pt idx="26747">
                  <c:v>-0.40292809999999996</c:v>
                </c:pt>
                <c:pt idx="26748">
                  <c:v>-0.40600379999999997</c:v>
                </c:pt>
                <c:pt idx="26749">
                  <c:v>-0.40292809999999996</c:v>
                </c:pt>
                <c:pt idx="26750">
                  <c:v>-0.40292809999999996</c:v>
                </c:pt>
                <c:pt idx="26751">
                  <c:v>-0.40292809999999996</c:v>
                </c:pt>
                <c:pt idx="26752">
                  <c:v>-0.40292809999999996</c:v>
                </c:pt>
                <c:pt idx="26753">
                  <c:v>-0.40292809999999996</c:v>
                </c:pt>
                <c:pt idx="26754">
                  <c:v>-0.40292809999999996</c:v>
                </c:pt>
                <c:pt idx="26755">
                  <c:v>-0.40292809999999996</c:v>
                </c:pt>
                <c:pt idx="26756">
                  <c:v>-0.40600379999999997</c:v>
                </c:pt>
                <c:pt idx="26757">
                  <c:v>-0.40600379999999997</c:v>
                </c:pt>
                <c:pt idx="26758">
                  <c:v>-0.40907969999999999</c:v>
                </c:pt>
                <c:pt idx="26759">
                  <c:v>-0.40907969999999999</c:v>
                </c:pt>
                <c:pt idx="26760">
                  <c:v>-0.40907969999999999</c:v>
                </c:pt>
                <c:pt idx="26761">
                  <c:v>-0.40907969999999999</c:v>
                </c:pt>
                <c:pt idx="26762">
                  <c:v>-0.40907969999999999</c:v>
                </c:pt>
                <c:pt idx="26763">
                  <c:v>-0.40600379999999997</c:v>
                </c:pt>
                <c:pt idx="26764">
                  <c:v>-0.40907969999999999</c:v>
                </c:pt>
                <c:pt idx="26765">
                  <c:v>-0.40907969999999999</c:v>
                </c:pt>
                <c:pt idx="26766">
                  <c:v>-0.41215539999999995</c:v>
                </c:pt>
                <c:pt idx="26767">
                  <c:v>-0.40907969999999999</c:v>
                </c:pt>
                <c:pt idx="26768">
                  <c:v>-0.40907969999999999</c:v>
                </c:pt>
                <c:pt idx="26769">
                  <c:v>-0.41215539999999995</c:v>
                </c:pt>
                <c:pt idx="26770">
                  <c:v>-0.41523119999999997</c:v>
                </c:pt>
                <c:pt idx="26771">
                  <c:v>-0.41215539999999995</c:v>
                </c:pt>
                <c:pt idx="26772">
                  <c:v>-0.41215539999999995</c:v>
                </c:pt>
                <c:pt idx="26773">
                  <c:v>-0.40907969999999999</c:v>
                </c:pt>
                <c:pt idx="26774">
                  <c:v>-0.41215539999999995</c:v>
                </c:pt>
                <c:pt idx="26775">
                  <c:v>-0.41215539999999995</c:v>
                </c:pt>
                <c:pt idx="26776">
                  <c:v>-0.41523119999999997</c:v>
                </c:pt>
                <c:pt idx="26777">
                  <c:v>-0.41523119999999997</c:v>
                </c:pt>
                <c:pt idx="26778">
                  <c:v>-0.41523119999999997</c:v>
                </c:pt>
                <c:pt idx="26779">
                  <c:v>-0.41523119999999997</c:v>
                </c:pt>
                <c:pt idx="26780">
                  <c:v>-0.41523119999999997</c:v>
                </c:pt>
                <c:pt idx="26781">
                  <c:v>-0.41215539999999995</c:v>
                </c:pt>
                <c:pt idx="26782">
                  <c:v>-0.41215539999999995</c:v>
                </c:pt>
                <c:pt idx="26783">
                  <c:v>-0.41523119999999997</c:v>
                </c:pt>
                <c:pt idx="26784">
                  <c:v>-0.41830699999999998</c:v>
                </c:pt>
                <c:pt idx="26785">
                  <c:v>-0.41830699999999998</c:v>
                </c:pt>
                <c:pt idx="26786">
                  <c:v>-0.42138279999999995</c:v>
                </c:pt>
                <c:pt idx="26787">
                  <c:v>-0.42138279999999995</c:v>
                </c:pt>
                <c:pt idx="26788">
                  <c:v>-0.42138279999999995</c:v>
                </c:pt>
                <c:pt idx="26789">
                  <c:v>-0.41830699999999998</c:v>
                </c:pt>
                <c:pt idx="26790">
                  <c:v>-0.41523119999999997</c:v>
                </c:pt>
                <c:pt idx="26791">
                  <c:v>-0.41830699999999998</c:v>
                </c:pt>
                <c:pt idx="26792">
                  <c:v>-0.42138279999999995</c:v>
                </c:pt>
                <c:pt idx="26793">
                  <c:v>-0.42138279999999995</c:v>
                </c:pt>
                <c:pt idx="26794">
                  <c:v>-0.42138279999999995</c:v>
                </c:pt>
                <c:pt idx="26795">
                  <c:v>-0.42138279999999995</c:v>
                </c:pt>
                <c:pt idx="26796">
                  <c:v>-0.41830699999999998</c:v>
                </c:pt>
                <c:pt idx="26797">
                  <c:v>-0.41830699999999998</c:v>
                </c:pt>
                <c:pt idx="26798">
                  <c:v>-0.41830699999999998</c:v>
                </c:pt>
                <c:pt idx="26799">
                  <c:v>-0.42138279999999995</c:v>
                </c:pt>
                <c:pt idx="26800">
                  <c:v>-0.42445859999999996</c:v>
                </c:pt>
                <c:pt idx="26801">
                  <c:v>-0.42445859999999996</c:v>
                </c:pt>
                <c:pt idx="26802">
                  <c:v>-0.42138279999999995</c:v>
                </c:pt>
                <c:pt idx="26803">
                  <c:v>-0.41830699999999998</c:v>
                </c:pt>
                <c:pt idx="26804">
                  <c:v>-0.42138279999999995</c:v>
                </c:pt>
                <c:pt idx="26805">
                  <c:v>-0.41830699999999998</c:v>
                </c:pt>
                <c:pt idx="26806">
                  <c:v>-0.41830699999999998</c:v>
                </c:pt>
                <c:pt idx="26807">
                  <c:v>-0.42138279999999995</c:v>
                </c:pt>
                <c:pt idx="26808">
                  <c:v>-0.41830699999999998</c:v>
                </c:pt>
                <c:pt idx="26809">
                  <c:v>-0.41523119999999997</c:v>
                </c:pt>
                <c:pt idx="26810">
                  <c:v>-0.41523119999999997</c:v>
                </c:pt>
                <c:pt idx="26811">
                  <c:v>-0.41523119999999997</c:v>
                </c:pt>
                <c:pt idx="26812">
                  <c:v>-0.41523119999999997</c:v>
                </c:pt>
                <c:pt idx="26813">
                  <c:v>-0.41523119999999997</c:v>
                </c:pt>
                <c:pt idx="26814">
                  <c:v>-0.41523119999999997</c:v>
                </c:pt>
                <c:pt idx="26815">
                  <c:v>-0.41523119999999997</c:v>
                </c:pt>
                <c:pt idx="26816">
                  <c:v>-0.41523119999999997</c:v>
                </c:pt>
                <c:pt idx="26817">
                  <c:v>-0.41523119999999997</c:v>
                </c:pt>
                <c:pt idx="26818">
                  <c:v>-0.41830699999999998</c:v>
                </c:pt>
                <c:pt idx="26819">
                  <c:v>-0.41830699999999998</c:v>
                </c:pt>
                <c:pt idx="26820">
                  <c:v>-0.41523119999999997</c:v>
                </c:pt>
                <c:pt idx="26821">
                  <c:v>-0.41523119999999997</c:v>
                </c:pt>
                <c:pt idx="26822">
                  <c:v>-0.41523119999999997</c:v>
                </c:pt>
                <c:pt idx="26823">
                  <c:v>-0.41523119999999997</c:v>
                </c:pt>
                <c:pt idx="26824">
                  <c:v>-0.41523119999999997</c:v>
                </c:pt>
                <c:pt idx="26825">
                  <c:v>-0.41523119999999997</c:v>
                </c:pt>
                <c:pt idx="26826">
                  <c:v>-0.41523119999999997</c:v>
                </c:pt>
                <c:pt idx="26827">
                  <c:v>-0.41215539999999995</c:v>
                </c:pt>
                <c:pt idx="26828">
                  <c:v>-0.40907969999999999</c:v>
                </c:pt>
                <c:pt idx="26829">
                  <c:v>-0.40600379999999997</c:v>
                </c:pt>
                <c:pt idx="26830">
                  <c:v>-0.40600379999999997</c:v>
                </c:pt>
                <c:pt idx="26831">
                  <c:v>-0.40292809999999996</c:v>
                </c:pt>
                <c:pt idx="26832">
                  <c:v>-0.40292809999999996</c:v>
                </c:pt>
                <c:pt idx="26833">
                  <c:v>-0.40292809999999996</c:v>
                </c:pt>
                <c:pt idx="26834">
                  <c:v>-0.40600379999999997</c:v>
                </c:pt>
                <c:pt idx="26835">
                  <c:v>-0.40292809999999996</c:v>
                </c:pt>
                <c:pt idx="26836">
                  <c:v>-0.40292809999999996</c:v>
                </c:pt>
                <c:pt idx="26837">
                  <c:v>-0.40292809999999996</c:v>
                </c:pt>
                <c:pt idx="26838">
                  <c:v>-0.40292809999999996</c:v>
                </c:pt>
                <c:pt idx="26839">
                  <c:v>-0.40292809999999996</c:v>
                </c:pt>
                <c:pt idx="26840">
                  <c:v>-0.40292809999999996</c:v>
                </c:pt>
                <c:pt idx="26841">
                  <c:v>-0.40292809999999996</c:v>
                </c:pt>
                <c:pt idx="26842">
                  <c:v>-0.40292809999999996</c:v>
                </c:pt>
                <c:pt idx="26843">
                  <c:v>-0.40600379999999997</c:v>
                </c:pt>
                <c:pt idx="26844">
                  <c:v>-0.40292809999999996</c:v>
                </c:pt>
                <c:pt idx="26845">
                  <c:v>-0.39985229999999994</c:v>
                </c:pt>
                <c:pt idx="26846">
                  <c:v>-0.39677649999999998</c:v>
                </c:pt>
                <c:pt idx="26847">
                  <c:v>-0.39985229999999994</c:v>
                </c:pt>
                <c:pt idx="26848">
                  <c:v>-0.40292809999999996</c:v>
                </c:pt>
                <c:pt idx="26849">
                  <c:v>-0.40292809999999996</c:v>
                </c:pt>
                <c:pt idx="26850">
                  <c:v>-0.40600379999999997</c:v>
                </c:pt>
                <c:pt idx="26851">
                  <c:v>-0.40292809999999996</c:v>
                </c:pt>
                <c:pt idx="26852">
                  <c:v>-0.40600379999999997</c:v>
                </c:pt>
                <c:pt idx="26853">
                  <c:v>-0.40600379999999997</c:v>
                </c:pt>
                <c:pt idx="26854">
                  <c:v>-0.40600379999999997</c:v>
                </c:pt>
                <c:pt idx="26855">
                  <c:v>-0.40600379999999997</c:v>
                </c:pt>
                <c:pt idx="26856">
                  <c:v>-0.40600379999999997</c:v>
                </c:pt>
                <c:pt idx="26857">
                  <c:v>-0.40600379999999997</c:v>
                </c:pt>
                <c:pt idx="26858">
                  <c:v>-0.40292809999999996</c:v>
                </c:pt>
                <c:pt idx="26859">
                  <c:v>-0.39985229999999994</c:v>
                </c:pt>
                <c:pt idx="26860">
                  <c:v>-0.39985229999999994</c:v>
                </c:pt>
                <c:pt idx="26861">
                  <c:v>-0.39677649999999998</c:v>
                </c:pt>
                <c:pt idx="26862">
                  <c:v>-0.39677649999999998</c:v>
                </c:pt>
                <c:pt idx="26863">
                  <c:v>-0.39677649999999998</c:v>
                </c:pt>
                <c:pt idx="26864">
                  <c:v>-0.39677649999999998</c:v>
                </c:pt>
                <c:pt idx="26865">
                  <c:v>-0.39677649999999998</c:v>
                </c:pt>
                <c:pt idx="26866">
                  <c:v>-0.39677649999999998</c:v>
                </c:pt>
                <c:pt idx="26867">
                  <c:v>-0.39677649999999998</c:v>
                </c:pt>
                <c:pt idx="26868">
                  <c:v>-0.39677649999999998</c:v>
                </c:pt>
                <c:pt idx="26869">
                  <c:v>-0.39677649999999998</c:v>
                </c:pt>
                <c:pt idx="26870">
                  <c:v>-0.39985229999999994</c:v>
                </c:pt>
                <c:pt idx="26871">
                  <c:v>-0.40292809999999996</c:v>
                </c:pt>
                <c:pt idx="26872">
                  <c:v>-0.40292809999999996</c:v>
                </c:pt>
                <c:pt idx="26873">
                  <c:v>-0.40292809999999996</c:v>
                </c:pt>
                <c:pt idx="26874">
                  <c:v>-0.39985229999999994</c:v>
                </c:pt>
                <c:pt idx="26875">
                  <c:v>-0.39985229999999994</c:v>
                </c:pt>
                <c:pt idx="26876">
                  <c:v>-0.39985229999999994</c:v>
                </c:pt>
                <c:pt idx="26877">
                  <c:v>-0.39985229999999994</c:v>
                </c:pt>
                <c:pt idx="26878">
                  <c:v>-0.39677649999999998</c:v>
                </c:pt>
                <c:pt idx="26879">
                  <c:v>-0.39370069999999996</c:v>
                </c:pt>
                <c:pt idx="26880">
                  <c:v>-0.39370069999999996</c:v>
                </c:pt>
                <c:pt idx="26881">
                  <c:v>-0.39370069999999996</c:v>
                </c:pt>
                <c:pt idx="26882">
                  <c:v>-0.39677649999999998</c:v>
                </c:pt>
                <c:pt idx="26883">
                  <c:v>-0.39370069999999996</c:v>
                </c:pt>
                <c:pt idx="26884">
                  <c:v>-0.39370069999999996</c:v>
                </c:pt>
                <c:pt idx="26885">
                  <c:v>-0.39370069999999996</c:v>
                </c:pt>
                <c:pt idx="26886">
                  <c:v>-0.39370069999999996</c:v>
                </c:pt>
                <c:pt idx="26887">
                  <c:v>-0.39370069999999996</c:v>
                </c:pt>
                <c:pt idx="26888">
                  <c:v>-0.39062489999999994</c:v>
                </c:pt>
                <c:pt idx="26889">
                  <c:v>-0.39370069999999996</c:v>
                </c:pt>
                <c:pt idx="26890">
                  <c:v>-0.39370069999999996</c:v>
                </c:pt>
                <c:pt idx="26891">
                  <c:v>-0.39062489999999994</c:v>
                </c:pt>
                <c:pt idx="26892">
                  <c:v>-0.39062489999999994</c:v>
                </c:pt>
                <c:pt idx="26893">
                  <c:v>-0.39370069999999996</c:v>
                </c:pt>
                <c:pt idx="26894">
                  <c:v>-0.39062489999999994</c:v>
                </c:pt>
                <c:pt idx="26895">
                  <c:v>-0.39062489999999994</c:v>
                </c:pt>
                <c:pt idx="26896">
                  <c:v>-0.38754909999999998</c:v>
                </c:pt>
                <c:pt idx="26897">
                  <c:v>-0.39062489999999994</c:v>
                </c:pt>
                <c:pt idx="26898">
                  <c:v>-0.39062489999999994</c:v>
                </c:pt>
                <c:pt idx="26899">
                  <c:v>-0.39370069999999996</c:v>
                </c:pt>
                <c:pt idx="26900">
                  <c:v>-0.39370069999999996</c:v>
                </c:pt>
                <c:pt idx="26901">
                  <c:v>-0.39370069999999996</c:v>
                </c:pt>
                <c:pt idx="26902">
                  <c:v>-0.39370069999999996</c:v>
                </c:pt>
                <c:pt idx="26903">
                  <c:v>-0.39677649999999998</c:v>
                </c:pt>
                <c:pt idx="26904">
                  <c:v>-0.39370069999999996</c:v>
                </c:pt>
                <c:pt idx="26905">
                  <c:v>-0.39370069999999996</c:v>
                </c:pt>
                <c:pt idx="26906">
                  <c:v>-0.39677649999999998</c:v>
                </c:pt>
                <c:pt idx="26907">
                  <c:v>-0.39677649999999998</c:v>
                </c:pt>
                <c:pt idx="26908">
                  <c:v>-0.39677649999999998</c:v>
                </c:pt>
                <c:pt idx="26909">
                  <c:v>-0.39370069999999996</c:v>
                </c:pt>
                <c:pt idx="26910">
                  <c:v>-0.39677649999999998</c:v>
                </c:pt>
                <c:pt idx="26911">
                  <c:v>-0.39985229999999994</c:v>
                </c:pt>
                <c:pt idx="26912">
                  <c:v>-0.39985229999999994</c:v>
                </c:pt>
                <c:pt idx="26913">
                  <c:v>-0.40292809999999996</c:v>
                </c:pt>
                <c:pt idx="26914">
                  <c:v>-0.40600379999999997</c:v>
                </c:pt>
                <c:pt idx="26915">
                  <c:v>-0.40600379999999997</c:v>
                </c:pt>
                <c:pt idx="26916">
                  <c:v>-0.40600379999999997</c:v>
                </c:pt>
                <c:pt idx="26917">
                  <c:v>-0.40600379999999997</c:v>
                </c:pt>
                <c:pt idx="26918">
                  <c:v>-0.40292809999999996</c:v>
                </c:pt>
                <c:pt idx="26919">
                  <c:v>-0.39985229999999994</c:v>
                </c:pt>
                <c:pt idx="26920">
                  <c:v>-0.39677649999999998</c:v>
                </c:pt>
                <c:pt idx="26921">
                  <c:v>-0.39370069999999996</c:v>
                </c:pt>
                <c:pt idx="26922">
                  <c:v>-0.39062489999999994</c:v>
                </c:pt>
                <c:pt idx="26923">
                  <c:v>-0.38754909999999998</c:v>
                </c:pt>
                <c:pt idx="26924">
                  <c:v>-0.38754909999999998</c:v>
                </c:pt>
                <c:pt idx="26925">
                  <c:v>-0.38447329999999996</c:v>
                </c:pt>
                <c:pt idx="26926">
                  <c:v>-0.38139749999999994</c:v>
                </c:pt>
                <c:pt idx="26927">
                  <c:v>-0.37832179999999999</c:v>
                </c:pt>
                <c:pt idx="26928">
                  <c:v>-0.37524599999999997</c:v>
                </c:pt>
                <c:pt idx="26929">
                  <c:v>-0.37217019999999995</c:v>
                </c:pt>
                <c:pt idx="26930">
                  <c:v>-0.37524599999999997</c:v>
                </c:pt>
                <c:pt idx="26931">
                  <c:v>-0.37524599999999997</c:v>
                </c:pt>
                <c:pt idx="26932">
                  <c:v>-0.37524599999999997</c:v>
                </c:pt>
                <c:pt idx="26933">
                  <c:v>-0.37217019999999995</c:v>
                </c:pt>
                <c:pt idx="26934">
                  <c:v>-0.37524599999999997</c:v>
                </c:pt>
                <c:pt idx="26935">
                  <c:v>-0.37217019999999995</c:v>
                </c:pt>
                <c:pt idx="26936">
                  <c:v>-0.37217019999999995</c:v>
                </c:pt>
                <c:pt idx="26937">
                  <c:v>-0.37217019999999995</c:v>
                </c:pt>
                <c:pt idx="26938">
                  <c:v>-0.36909439999999999</c:v>
                </c:pt>
                <c:pt idx="26939">
                  <c:v>-0.36601859999999997</c:v>
                </c:pt>
                <c:pt idx="26940">
                  <c:v>-0.36601859999999997</c:v>
                </c:pt>
                <c:pt idx="26941">
                  <c:v>-0.36601859999999997</c:v>
                </c:pt>
                <c:pt idx="26942">
                  <c:v>-0.36294279999999995</c:v>
                </c:pt>
                <c:pt idx="26943">
                  <c:v>-0.36294279999999995</c:v>
                </c:pt>
                <c:pt idx="26944">
                  <c:v>-0.36601859999999997</c:v>
                </c:pt>
                <c:pt idx="26945">
                  <c:v>-0.36909439999999999</c:v>
                </c:pt>
                <c:pt idx="26946">
                  <c:v>-0.36294279999999995</c:v>
                </c:pt>
                <c:pt idx="26947">
                  <c:v>-0.35986709999999994</c:v>
                </c:pt>
                <c:pt idx="26948">
                  <c:v>-0.36294279999999995</c:v>
                </c:pt>
                <c:pt idx="26949">
                  <c:v>-0.36909439999999999</c:v>
                </c:pt>
                <c:pt idx="26950">
                  <c:v>-0.36601859999999997</c:v>
                </c:pt>
                <c:pt idx="26951">
                  <c:v>-0.35679119999999998</c:v>
                </c:pt>
                <c:pt idx="26952">
                  <c:v>-0.35986709999999994</c:v>
                </c:pt>
                <c:pt idx="26953">
                  <c:v>-0.36601859999999997</c:v>
                </c:pt>
                <c:pt idx="26954">
                  <c:v>-0.36294279999999995</c:v>
                </c:pt>
                <c:pt idx="26955">
                  <c:v>-0.35679119999999998</c:v>
                </c:pt>
                <c:pt idx="26956">
                  <c:v>-0.35679119999999998</c:v>
                </c:pt>
                <c:pt idx="26957">
                  <c:v>-0.36294279999999995</c:v>
                </c:pt>
                <c:pt idx="26958">
                  <c:v>-0.35986709999999994</c:v>
                </c:pt>
                <c:pt idx="26959">
                  <c:v>-0.35679119999999998</c:v>
                </c:pt>
                <c:pt idx="26960">
                  <c:v>-0.35986709999999994</c:v>
                </c:pt>
                <c:pt idx="26961">
                  <c:v>-0.35986709999999994</c:v>
                </c:pt>
                <c:pt idx="26962">
                  <c:v>-0.36294279999999995</c:v>
                </c:pt>
                <c:pt idx="26963">
                  <c:v>-0.35986709999999994</c:v>
                </c:pt>
                <c:pt idx="26964">
                  <c:v>-0.35986709999999994</c:v>
                </c:pt>
                <c:pt idx="26965">
                  <c:v>-0.36294279999999995</c:v>
                </c:pt>
                <c:pt idx="26966">
                  <c:v>-0.36294279999999995</c:v>
                </c:pt>
                <c:pt idx="26967">
                  <c:v>-0.35679119999999998</c:v>
                </c:pt>
                <c:pt idx="26968">
                  <c:v>-0.35371549999999996</c:v>
                </c:pt>
                <c:pt idx="26969">
                  <c:v>-0.35679119999999998</c:v>
                </c:pt>
                <c:pt idx="26970">
                  <c:v>-0.35986709999999994</c:v>
                </c:pt>
                <c:pt idx="26971">
                  <c:v>-0.35986709999999994</c:v>
                </c:pt>
                <c:pt idx="26972">
                  <c:v>-0.35679119999999998</c:v>
                </c:pt>
                <c:pt idx="26973">
                  <c:v>-0.35679119999999998</c:v>
                </c:pt>
                <c:pt idx="26974">
                  <c:v>-0.35679119999999998</c:v>
                </c:pt>
                <c:pt idx="26975">
                  <c:v>-0.35371549999999996</c:v>
                </c:pt>
                <c:pt idx="26976">
                  <c:v>-0.35063969999999994</c:v>
                </c:pt>
                <c:pt idx="26977">
                  <c:v>-0.35371549999999996</c:v>
                </c:pt>
                <c:pt idx="26978">
                  <c:v>-0.35679119999999998</c:v>
                </c:pt>
                <c:pt idx="26979">
                  <c:v>-0.35679119999999998</c:v>
                </c:pt>
                <c:pt idx="26980">
                  <c:v>-0.35371549999999996</c:v>
                </c:pt>
                <c:pt idx="26981">
                  <c:v>-0.35063969999999994</c:v>
                </c:pt>
                <c:pt idx="26982">
                  <c:v>-0.35371549999999996</c:v>
                </c:pt>
                <c:pt idx="26983">
                  <c:v>-0.35371549999999996</c:v>
                </c:pt>
                <c:pt idx="26984">
                  <c:v>-0.35063969999999994</c:v>
                </c:pt>
                <c:pt idx="26985">
                  <c:v>-0.35063969999999994</c:v>
                </c:pt>
                <c:pt idx="26986">
                  <c:v>-0.35371549999999996</c:v>
                </c:pt>
                <c:pt idx="26987">
                  <c:v>-0.35063969999999994</c:v>
                </c:pt>
                <c:pt idx="26988">
                  <c:v>-0.34756389999999998</c:v>
                </c:pt>
                <c:pt idx="26989">
                  <c:v>-0.35063969999999994</c:v>
                </c:pt>
                <c:pt idx="26990">
                  <c:v>-0.35063969999999994</c:v>
                </c:pt>
                <c:pt idx="26991">
                  <c:v>-0.35063969999999994</c:v>
                </c:pt>
                <c:pt idx="26992">
                  <c:v>-0.34756389999999998</c:v>
                </c:pt>
                <c:pt idx="26993">
                  <c:v>-0.34448809999999996</c:v>
                </c:pt>
                <c:pt idx="26994">
                  <c:v>-0.34756389999999998</c:v>
                </c:pt>
                <c:pt idx="26995">
                  <c:v>-0.34756389999999998</c:v>
                </c:pt>
                <c:pt idx="26996">
                  <c:v>-0.34448809999999996</c:v>
                </c:pt>
                <c:pt idx="26997">
                  <c:v>-0.34448809999999996</c:v>
                </c:pt>
                <c:pt idx="26998">
                  <c:v>-0.34756389999999998</c:v>
                </c:pt>
                <c:pt idx="26999">
                  <c:v>-0.34756389999999998</c:v>
                </c:pt>
                <c:pt idx="27000">
                  <c:v>-0.35063969999999994</c:v>
                </c:pt>
                <c:pt idx="27001">
                  <c:v>-0.35063969999999994</c:v>
                </c:pt>
                <c:pt idx="27002">
                  <c:v>-0.34756389999999998</c:v>
                </c:pt>
                <c:pt idx="27003">
                  <c:v>-0.34448809999999996</c:v>
                </c:pt>
                <c:pt idx="27004">
                  <c:v>-0.34448809999999996</c:v>
                </c:pt>
                <c:pt idx="27005">
                  <c:v>-0.34756389999999998</c:v>
                </c:pt>
                <c:pt idx="27006">
                  <c:v>-0.35063969999999994</c:v>
                </c:pt>
                <c:pt idx="27007">
                  <c:v>-0.35063969999999994</c:v>
                </c:pt>
                <c:pt idx="27008">
                  <c:v>-0.34756389999999998</c:v>
                </c:pt>
                <c:pt idx="27009">
                  <c:v>-0.34448809999999996</c:v>
                </c:pt>
                <c:pt idx="27010">
                  <c:v>-0.34756389999999998</c:v>
                </c:pt>
                <c:pt idx="27011">
                  <c:v>-0.34756389999999998</c:v>
                </c:pt>
                <c:pt idx="27012">
                  <c:v>-0.34448809999999996</c:v>
                </c:pt>
                <c:pt idx="27013">
                  <c:v>-0.34448809999999996</c:v>
                </c:pt>
                <c:pt idx="27014">
                  <c:v>-0.34448809999999996</c:v>
                </c:pt>
                <c:pt idx="27015">
                  <c:v>-0.34448809999999996</c:v>
                </c:pt>
                <c:pt idx="27016">
                  <c:v>-0.34141229999999995</c:v>
                </c:pt>
                <c:pt idx="27017">
                  <c:v>-0.33833649999999998</c:v>
                </c:pt>
                <c:pt idx="27018">
                  <c:v>-0.34141229999999995</c:v>
                </c:pt>
                <c:pt idx="27019">
                  <c:v>-0.34448809999999996</c:v>
                </c:pt>
                <c:pt idx="27020">
                  <c:v>-0.34448809999999996</c:v>
                </c:pt>
                <c:pt idx="27021">
                  <c:v>-0.34448809999999996</c:v>
                </c:pt>
                <c:pt idx="27022">
                  <c:v>-0.34141229999999995</c:v>
                </c:pt>
                <c:pt idx="27023">
                  <c:v>-0.34448809999999996</c:v>
                </c:pt>
                <c:pt idx="27024">
                  <c:v>-0.34141229999999995</c:v>
                </c:pt>
                <c:pt idx="27025">
                  <c:v>-0.34141229999999995</c:v>
                </c:pt>
                <c:pt idx="27026">
                  <c:v>-0.33833649999999998</c:v>
                </c:pt>
                <c:pt idx="27027">
                  <c:v>-0.34141229999999995</c:v>
                </c:pt>
                <c:pt idx="27028">
                  <c:v>-0.34448809999999996</c:v>
                </c:pt>
                <c:pt idx="27029">
                  <c:v>-0.34448809999999996</c:v>
                </c:pt>
                <c:pt idx="27030">
                  <c:v>-0.34141229999999995</c:v>
                </c:pt>
                <c:pt idx="27031">
                  <c:v>-0.34141229999999995</c:v>
                </c:pt>
                <c:pt idx="27032">
                  <c:v>-0.34141229999999995</c:v>
                </c:pt>
                <c:pt idx="27033">
                  <c:v>-0.34448809999999996</c:v>
                </c:pt>
                <c:pt idx="27034">
                  <c:v>-0.34448809999999996</c:v>
                </c:pt>
                <c:pt idx="27035">
                  <c:v>-0.34448809999999996</c:v>
                </c:pt>
                <c:pt idx="27036">
                  <c:v>-0.34448809999999996</c:v>
                </c:pt>
                <c:pt idx="27037">
                  <c:v>-0.34756389999999998</c:v>
                </c:pt>
                <c:pt idx="27038">
                  <c:v>-0.34448809999999996</c:v>
                </c:pt>
                <c:pt idx="27039">
                  <c:v>-0.33833649999999998</c:v>
                </c:pt>
                <c:pt idx="27040">
                  <c:v>-0.33833649999999998</c:v>
                </c:pt>
                <c:pt idx="27041">
                  <c:v>-0.34141229999999995</c:v>
                </c:pt>
                <c:pt idx="27042">
                  <c:v>-0.33833649999999998</c:v>
                </c:pt>
                <c:pt idx="27043">
                  <c:v>-0.33833649999999998</c:v>
                </c:pt>
                <c:pt idx="27044">
                  <c:v>-0.33833649999999998</c:v>
                </c:pt>
                <c:pt idx="27045">
                  <c:v>-0.34141229999999995</c:v>
                </c:pt>
                <c:pt idx="27046">
                  <c:v>-0.34448809999999996</c:v>
                </c:pt>
                <c:pt idx="27047">
                  <c:v>-0.34448809999999996</c:v>
                </c:pt>
                <c:pt idx="27048">
                  <c:v>-0.34448809999999996</c:v>
                </c:pt>
                <c:pt idx="27049">
                  <c:v>-0.34448809999999996</c:v>
                </c:pt>
                <c:pt idx="27050">
                  <c:v>-0.34448809999999996</c:v>
                </c:pt>
                <c:pt idx="27051">
                  <c:v>-0.34141229999999995</c:v>
                </c:pt>
                <c:pt idx="27052">
                  <c:v>-0.34141229999999995</c:v>
                </c:pt>
                <c:pt idx="27053">
                  <c:v>-0.33833649999999998</c:v>
                </c:pt>
                <c:pt idx="27054">
                  <c:v>-0.33833649999999998</c:v>
                </c:pt>
                <c:pt idx="27055">
                  <c:v>-0.33833649999999998</c:v>
                </c:pt>
                <c:pt idx="27056">
                  <c:v>-0.33526079999999997</c:v>
                </c:pt>
                <c:pt idx="27057">
                  <c:v>-0.33526079999999997</c:v>
                </c:pt>
                <c:pt idx="27058">
                  <c:v>-0.33526079999999997</c:v>
                </c:pt>
                <c:pt idx="27059">
                  <c:v>-0.33526079999999997</c:v>
                </c:pt>
                <c:pt idx="27060">
                  <c:v>-0.33218499999999995</c:v>
                </c:pt>
                <c:pt idx="27061">
                  <c:v>-0.33526079999999997</c:v>
                </c:pt>
                <c:pt idx="27062">
                  <c:v>-0.33526079999999997</c:v>
                </c:pt>
                <c:pt idx="27063">
                  <c:v>-0.33526079999999997</c:v>
                </c:pt>
                <c:pt idx="27064">
                  <c:v>-0.33833649999999998</c:v>
                </c:pt>
                <c:pt idx="27065">
                  <c:v>-0.34141229999999995</c:v>
                </c:pt>
                <c:pt idx="27066">
                  <c:v>-0.33833649999999998</c:v>
                </c:pt>
                <c:pt idx="27067">
                  <c:v>-0.33526079999999997</c:v>
                </c:pt>
                <c:pt idx="27068">
                  <c:v>-0.33526079999999997</c:v>
                </c:pt>
                <c:pt idx="27069">
                  <c:v>-0.33833649999999998</c:v>
                </c:pt>
                <c:pt idx="27070">
                  <c:v>-0.33833649999999998</c:v>
                </c:pt>
                <c:pt idx="27071">
                  <c:v>-0.33526079999999997</c:v>
                </c:pt>
                <c:pt idx="27072">
                  <c:v>-0.33526079999999997</c:v>
                </c:pt>
                <c:pt idx="27073">
                  <c:v>-0.33833649999999998</c:v>
                </c:pt>
                <c:pt idx="27074">
                  <c:v>-0.33833649999999998</c:v>
                </c:pt>
                <c:pt idx="27075">
                  <c:v>-0.33833649999999998</c:v>
                </c:pt>
                <c:pt idx="27076">
                  <c:v>-0.34141229999999995</c:v>
                </c:pt>
                <c:pt idx="27077">
                  <c:v>-0.34448809999999996</c:v>
                </c:pt>
                <c:pt idx="27078">
                  <c:v>-0.34448809999999996</c:v>
                </c:pt>
                <c:pt idx="27079">
                  <c:v>-0.34448809999999996</c:v>
                </c:pt>
                <c:pt idx="27080">
                  <c:v>-0.34141229999999995</c:v>
                </c:pt>
                <c:pt idx="27081">
                  <c:v>-0.34141229999999995</c:v>
                </c:pt>
                <c:pt idx="27082">
                  <c:v>-0.34141229999999995</c:v>
                </c:pt>
                <c:pt idx="27083">
                  <c:v>-0.34141229999999995</c:v>
                </c:pt>
                <c:pt idx="27084">
                  <c:v>-0.34448809999999996</c:v>
                </c:pt>
                <c:pt idx="27085">
                  <c:v>-0.34448809999999996</c:v>
                </c:pt>
                <c:pt idx="27086">
                  <c:v>-0.34448809999999996</c:v>
                </c:pt>
                <c:pt idx="27087">
                  <c:v>-0.34448809999999996</c:v>
                </c:pt>
                <c:pt idx="27088">
                  <c:v>-0.34448809999999996</c:v>
                </c:pt>
                <c:pt idx="27089">
                  <c:v>-0.34141229999999995</c:v>
                </c:pt>
                <c:pt idx="27090">
                  <c:v>-0.34141229999999995</c:v>
                </c:pt>
                <c:pt idx="27091">
                  <c:v>-0.34141229999999995</c:v>
                </c:pt>
                <c:pt idx="27092">
                  <c:v>-0.34141229999999995</c:v>
                </c:pt>
                <c:pt idx="27093">
                  <c:v>-0.33833649999999998</c:v>
                </c:pt>
                <c:pt idx="27094">
                  <c:v>-0.34141229999999995</c:v>
                </c:pt>
                <c:pt idx="27095">
                  <c:v>-0.34141229999999995</c:v>
                </c:pt>
                <c:pt idx="27096">
                  <c:v>-0.34141229999999995</c:v>
                </c:pt>
                <c:pt idx="27097">
                  <c:v>-0.34141229999999995</c:v>
                </c:pt>
                <c:pt idx="27098">
                  <c:v>-0.34141229999999995</c:v>
                </c:pt>
                <c:pt idx="27099">
                  <c:v>-0.34141229999999995</c:v>
                </c:pt>
                <c:pt idx="27100">
                  <c:v>-0.34141229999999995</c:v>
                </c:pt>
                <c:pt idx="27101">
                  <c:v>-0.34448809999999996</c:v>
                </c:pt>
                <c:pt idx="27102">
                  <c:v>-0.34756389999999998</c:v>
                </c:pt>
                <c:pt idx="27103">
                  <c:v>-0.34448809999999996</c:v>
                </c:pt>
                <c:pt idx="27104">
                  <c:v>-0.34141229999999995</c:v>
                </c:pt>
                <c:pt idx="27105">
                  <c:v>-0.34141229999999995</c:v>
                </c:pt>
                <c:pt idx="27106">
                  <c:v>-0.34141229999999995</c:v>
                </c:pt>
                <c:pt idx="27107">
                  <c:v>-0.34141229999999995</c:v>
                </c:pt>
                <c:pt idx="27108">
                  <c:v>-0.33833649999999998</c:v>
                </c:pt>
                <c:pt idx="27109">
                  <c:v>-0.33833649999999998</c:v>
                </c:pt>
                <c:pt idx="27110">
                  <c:v>-0.33833649999999998</c:v>
                </c:pt>
                <c:pt idx="27111">
                  <c:v>-0.34141229999999995</c:v>
                </c:pt>
                <c:pt idx="27112">
                  <c:v>-0.34141229999999995</c:v>
                </c:pt>
                <c:pt idx="27113">
                  <c:v>-0.34141229999999995</c:v>
                </c:pt>
                <c:pt idx="27114">
                  <c:v>-0.34141229999999995</c:v>
                </c:pt>
                <c:pt idx="27115">
                  <c:v>-0.34448809999999996</c:v>
                </c:pt>
                <c:pt idx="27116">
                  <c:v>-0.34141229999999995</c:v>
                </c:pt>
                <c:pt idx="27117">
                  <c:v>-0.34448809999999996</c:v>
                </c:pt>
                <c:pt idx="27118">
                  <c:v>-0.34448809999999996</c:v>
                </c:pt>
                <c:pt idx="27119">
                  <c:v>-0.34756389999999998</c:v>
                </c:pt>
                <c:pt idx="27120">
                  <c:v>-0.34756389999999998</c:v>
                </c:pt>
                <c:pt idx="27121">
                  <c:v>-0.34756389999999998</c:v>
                </c:pt>
                <c:pt idx="27122">
                  <c:v>-0.34756389999999998</c:v>
                </c:pt>
                <c:pt idx="27123">
                  <c:v>-0.35063969999999994</c:v>
                </c:pt>
                <c:pt idx="27124">
                  <c:v>-0.35371549999999996</c:v>
                </c:pt>
                <c:pt idx="27125">
                  <c:v>-0.35371549999999996</c:v>
                </c:pt>
                <c:pt idx="27126">
                  <c:v>-0.35371549999999996</c:v>
                </c:pt>
                <c:pt idx="27127">
                  <c:v>-0.35063969999999994</c:v>
                </c:pt>
                <c:pt idx="27128">
                  <c:v>-0.35063969999999994</c:v>
                </c:pt>
                <c:pt idx="27129">
                  <c:v>-0.35063969999999994</c:v>
                </c:pt>
                <c:pt idx="27130">
                  <c:v>-0.35371549999999996</c:v>
                </c:pt>
                <c:pt idx="27131">
                  <c:v>-0.35371549999999996</c:v>
                </c:pt>
                <c:pt idx="27132">
                  <c:v>-0.35371549999999996</c:v>
                </c:pt>
                <c:pt idx="27133">
                  <c:v>-0.35679119999999998</c:v>
                </c:pt>
                <c:pt idx="27134">
                  <c:v>-0.35679119999999998</c:v>
                </c:pt>
                <c:pt idx="27135">
                  <c:v>-0.35986709999999994</c:v>
                </c:pt>
                <c:pt idx="27136">
                  <c:v>-0.36294279999999995</c:v>
                </c:pt>
                <c:pt idx="27137">
                  <c:v>-0.36294279999999995</c:v>
                </c:pt>
                <c:pt idx="27138">
                  <c:v>-0.36294279999999995</c:v>
                </c:pt>
                <c:pt idx="27139">
                  <c:v>-0.36601859999999997</c:v>
                </c:pt>
                <c:pt idx="27140">
                  <c:v>-0.36294279999999995</c:v>
                </c:pt>
                <c:pt idx="27141">
                  <c:v>-0.36601859999999997</c:v>
                </c:pt>
                <c:pt idx="27142">
                  <c:v>-0.36909439999999999</c:v>
                </c:pt>
                <c:pt idx="27143">
                  <c:v>-0.37217019999999995</c:v>
                </c:pt>
                <c:pt idx="27144">
                  <c:v>-0.37217019999999995</c:v>
                </c:pt>
                <c:pt idx="27145">
                  <c:v>-0.37217019999999995</c:v>
                </c:pt>
                <c:pt idx="27146">
                  <c:v>-0.37217019999999995</c:v>
                </c:pt>
                <c:pt idx="27147">
                  <c:v>-0.37524599999999997</c:v>
                </c:pt>
                <c:pt idx="27148">
                  <c:v>-0.37524599999999997</c:v>
                </c:pt>
                <c:pt idx="27149">
                  <c:v>-0.37524599999999997</c:v>
                </c:pt>
                <c:pt idx="27150">
                  <c:v>-0.37832179999999999</c:v>
                </c:pt>
                <c:pt idx="27151">
                  <c:v>-0.38139749999999994</c:v>
                </c:pt>
                <c:pt idx="27152">
                  <c:v>-0.38139749999999994</c:v>
                </c:pt>
                <c:pt idx="27153">
                  <c:v>-0.38139749999999994</c:v>
                </c:pt>
                <c:pt idx="27154">
                  <c:v>-0.38447329999999996</c:v>
                </c:pt>
                <c:pt idx="27155">
                  <c:v>-0.38447329999999996</c:v>
                </c:pt>
                <c:pt idx="27156">
                  <c:v>-0.38447329999999996</c:v>
                </c:pt>
                <c:pt idx="27157">
                  <c:v>-0.38447329999999996</c:v>
                </c:pt>
                <c:pt idx="27158">
                  <c:v>-0.38754909999999998</c:v>
                </c:pt>
                <c:pt idx="27159">
                  <c:v>-0.38754909999999998</c:v>
                </c:pt>
                <c:pt idx="27160">
                  <c:v>-0.38754909999999998</c:v>
                </c:pt>
                <c:pt idx="27161">
                  <c:v>-0.38754909999999998</c:v>
                </c:pt>
                <c:pt idx="27162">
                  <c:v>-0.38754909999999998</c:v>
                </c:pt>
                <c:pt idx="27163">
                  <c:v>-0.38754909999999998</c:v>
                </c:pt>
                <c:pt idx="27164">
                  <c:v>-0.38754909999999998</c:v>
                </c:pt>
                <c:pt idx="27165">
                  <c:v>-0.39062489999999994</c:v>
                </c:pt>
                <c:pt idx="27166">
                  <c:v>-0.38754909999999998</c:v>
                </c:pt>
                <c:pt idx="27167">
                  <c:v>-0.38447329999999996</c:v>
                </c:pt>
                <c:pt idx="27168">
                  <c:v>-0.38447329999999996</c:v>
                </c:pt>
                <c:pt idx="27169">
                  <c:v>-0.38447329999999996</c:v>
                </c:pt>
                <c:pt idx="27170">
                  <c:v>-0.38447329999999996</c:v>
                </c:pt>
                <c:pt idx="27171">
                  <c:v>-0.38139749999999994</c:v>
                </c:pt>
                <c:pt idx="27172">
                  <c:v>-0.38447329999999996</c:v>
                </c:pt>
                <c:pt idx="27173">
                  <c:v>-0.38447329999999996</c:v>
                </c:pt>
                <c:pt idx="27174">
                  <c:v>-0.38754909999999998</c:v>
                </c:pt>
                <c:pt idx="27175">
                  <c:v>-0.39062489999999994</c:v>
                </c:pt>
                <c:pt idx="27176">
                  <c:v>-0.39370069999999996</c:v>
                </c:pt>
                <c:pt idx="27177">
                  <c:v>-0.39677649999999998</c:v>
                </c:pt>
                <c:pt idx="27178">
                  <c:v>-0.39677649999999998</c:v>
                </c:pt>
                <c:pt idx="27179">
                  <c:v>-0.39677649999999998</c:v>
                </c:pt>
                <c:pt idx="27180">
                  <c:v>-0.39985229999999994</c:v>
                </c:pt>
                <c:pt idx="27181">
                  <c:v>-0.40292809999999996</c:v>
                </c:pt>
                <c:pt idx="27182">
                  <c:v>-0.40292809999999996</c:v>
                </c:pt>
                <c:pt idx="27183">
                  <c:v>-0.40292809999999996</c:v>
                </c:pt>
                <c:pt idx="27184">
                  <c:v>-0.40292809999999996</c:v>
                </c:pt>
                <c:pt idx="27185">
                  <c:v>-0.40600379999999997</c:v>
                </c:pt>
                <c:pt idx="27186">
                  <c:v>-0.40292809999999996</c:v>
                </c:pt>
                <c:pt idx="27187">
                  <c:v>-0.40292809999999996</c:v>
                </c:pt>
                <c:pt idx="27188">
                  <c:v>-0.40292809999999996</c:v>
                </c:pt>
                <c:pt idx="27189">
                  <c:v>-0.40292809999999996</c:v>
                </c:pt>
                <c:pt idx="27190">
                  <c:v>-0.40292809999999996</c:v>
                </c:pt>
                <c:pt idx="27191">
                  <c:v>-0.40600379999999997</c:v>
                </c:pt>
                <c:pt idx="27192">
                  <c:v>-0.40600379999999997</c:v>
                </c:pt>
                <c:pt idx="27193">
                  <c:v>-0.40600379999999997</c:v>
                </c:pt>
                <c:pt idx="27194">
                  <c:v>-0.40907969999999999</c:v>
                </c:pt>
                <c:pt idx="27195">
                  <c:v>-0.41215539999999995</c:v>
                </c:pt>
                <c:pt idx="27196">
                  <c:v>-0.40907969999999999</c:v>
                </c:pt>
                <c:pt idx="27197">
                  <c:v>-0.40907969999999999</c:v>
                </c:pt>
                <c:pt idx="27198">
                  <c:v>-0.41215539999999995</c:v>
                </c:pt>
                <c:pt idx="27199">
                  <c:v>-0.41215539999999995</c:v>
                </c:pt>
                <c:pt idx="27200">
                  <c:v>-0.41215539999999995</c:v>
                </c:pt>
                <c:pt idx="27201">
                  <c:v>-0.40907969999999999</c:v>
                </c:pt>
                <c:pt idx="27202">
                  <c:v>-0.41523119999999997</c:v>
                </c:pt>
                <c:pt idx="27203">
                  <c:v>-0.42138279999999995</c:v>
                </c:pt>
                <c:pt idx="27204">
                  <c:v>-0.42138279999999995</c:v>
                </c:pt>
                <c:pt idx="27205">
                  <c:v>-0.41215539999999995</c:v>
                </c:pt>
                <c:pt idx="27206">
                  <c:v>-0.41523119999999997</c:v>
                </c:pt>
                <c:pt idx="27207">
                  <c:v>-0.42445859999999996</c:v>
                </c:pt>
                <c:pt idx="27208">
                  <c:v>-0.42138279999999995</c:v>
                </c:pt>
                <c:pt idx="27209">
                  <c:v>-0.41523119999999997</c:v>
                </c:pt>
                <c:pt idx="27210">
                  <c:v>-0.41523119999999997</c:v>
                </c:pt>
                <c:pt idx="27211">
                  <c:v>-0.42445859999999996</c:v>
                </c:pt>
                <c:pt idx="27212">
                  <c:v>-0.42138279999999995</c:v>
                </c:pt>
                <c:pt idx="27213">
                  <c:v>-0.41523119999999997</c:v>
                </c:pt>
                <c:pt idx="27214">
                  <c:v>-0.41830699999999998</c:v>
                </c:pt>
                <c:pt idx="27215">
                  <c:v>-0.42445859999999996</c:v>
                </c:pt>
                <c:pt idx="27216">
                  <c:v>-0.42138279999999995</c:v>
                </c:pt>
                <c:pt idx="27217">
                  <c:v>-0.41830699999999998</c:v>
                </c:pt>
                <c:pt idx="27218">
                  <c:v>-0.41523119999999997</c:v>
                </c:pt>
                <c:pt idx="27219">
                  <c:v>-0.42138279999999995</c:v>
                </c:pt>
                <c:pt idx="27220">
                  <c:v>-0.42445859999999996</c:v>
                </c:pt>
                <c:pt idx="27221">
                  <c:v>-0.41830699999999998</c:v>
                </c:pt>
                <c:pt idx="27222">
                  <c:v>-0.41830699999999998</c:v>
                </c:pt>
                <c:pt idx="27223">
                  <c:v>-0.42138279999999995</c:v>
                </c:pt>
                <c:pt idx="27224">
                  <c:v>-0.42445859999999996</c:v>
                </c:pt>
                <c:pt idx="27225">
                  <c:v>-0.42445859999999996</c:v>
                </c:pt>
                <c:pt idx="27226">
                  <c:v>-0.42138279999999995</c:v>
                </c:pt>
                <c:pt idx="27227">
                  <c:v>-0.42138279999999995</c:v>
                </c:pt>
                <c:pt idx="27228">
                  <c:v>-0.42138279999999995</c:v>
                </c:pt>
                <c:pt idx="27229">
                  <c:v>-0.42445859999999996</c:v>
                </c:pt>
                <c:pt idx="27230">
                  <c:v>-0.42445859999999996</c:v>
                </c:pt>
                <c:pt idx="27231">
                  <c:v>-0.42445859999999996</c:v>
                </c:pt>
                <c:pt idx="27232">
                  <c:v>-0.42445859999999996</c:v>
                </c:pt>
                <c:pt idx="27233">
                  <c:v>-0.42138279999999995</c:v>
                </c:pt>
                <c:pt idx="27234">
                  <c:v>-0.42138279999999995</c:v>
                </c:pt>
                <c:pt idx="27235">
                  <c:v>-0.42138279999999995</c:v>
                </c:pt>
                <c:pt idx="27236">
                  <c:v>-0.42138279999999995</c:v>
                </c:pt>
                <c:pt idx="27237">
                  <c:v>-0.42138279999999995</c:v>
                </c:pt>
                <c:pt idx="27238">
                  <c:v>-0.42138279999999995</c:v>
                </c:pt>
                <c:pt idx="27239">
                  <c:v>-0.42138279999999995</c:v>
                </c:pt>
                <c:pt idx="27240">
                  <c:v>-0.42138279999999995</c:v>
                </c:pt>
                <c:pt idx="27241">
                  <c:v>-0.41830699999999998</c:v>
                </c:pt>
                <c:pt idx="27242">
                  <c:v>-0.41523119999999997</c:v>
                </c:pt>
                <c:pt idx="27243">
                  <c:v>-0.41830699999999998</c:v>
                </c:pt>
                <c:pt idx="27244">
                  <c:v>-0.42138279999999995</c:v>
                </c:pt>
                <c:pt idx="27245">
                  <c:v>-0.42138279999999995</c:v>
                </c:pt>
                <c:pt idx="27246">
                  <c:v>-0.41830699999999998</c:v>
                </c:pt>
                <c:pt idx="27247">
                  <c:v>-0.41830699999999998</c:v>
                </c:pt>
                <c:pt idx="27248">
                  <c:v>-0.41830699999999998</c:v>
                </c:pt>
                <c:pt idx="27249">
                  <c:v>-0.42138279999999995</c:v>
                </c:pt>
                <c:pt idx="27250">
                  <c:v>-0.41830699999999998</c:v>
                </c:pt>
                <c:pt idx="27251">
                  <c:v>-0.41523119999999997</c:v>
                </c:pt>
                <c:pt idx="27252">
                  <c:v>-0.41830699999999998</c:v>
                </c:pt>
                <c:pt idx="27253">
                  <c:v>-0.42138279999999995</c:v>
                </c:pt>
                <c:pt idx="27254">
                  <c:v>-0.42138279999999995</c:v>
                </c:pt>
                <c:pt idx="27255">
                  <c:v>-0.42138279999999995</c:v>
                </c:pt>
                <c:pt idx="27256">
                  <c:v>-0.41830699999999998</c:v>
                </c:pt>
                <c:pt idx="27257">
                  <c:v>-0.42138279999999995</c:v>
                </c:pt>
                <c:pt idx="27258">
                  <c:v>-0.42138279999999995</c:v>
                </c:pt>
                <c:pt idx="27259">
                  <c:v>-0.42138279999999995</c:v>
                </c:pt>
                <c:pt idx="27260">
                  <c:v>-0.41830699999999998</c:v>
                </c:pt>
                <c:pt idx="27261">
                  <c:v>-0.41523119999999997</c:v>
                </c:pt>
                <c:pt idx="27262">
                  <c:v>-0.41215539999999995</c:v>
                </c:pt>
                <c:pt idx="27263">
                  <c:v>-0.40907969999999999</c:v>
                </c:pt>
                <c:pt idx="27264">
                  <c:v>-0.40907969999999999</c:v>
                </c:pt>
                <c:pt idx="27265">
                  <c:v>-0.40907969999999999</c:v>
                </c:pt>
                <c:pt idx="27266">
                  <c:v>-0.40600379999999997</c:v>
                </c:pt>
                <c:pt idx="27267">
                  <c:v>-0.40907969999999999</c:v>
                </c:pt>
                <c:pt idx="27268">
                  <c:v>-0.41215539999999995</c:v>
                </c:pt>
                <c:pt idx="27269">
                  <c:v>-0.41215539999999995</c:v>
                </c:pt>
                <c:pt idx="27270">
                  <c:v>-0.41215539999999995</c:v>
                </c:pt>
                <c:pt idx="27271">
                  <c:v>-0.41215539999999995</c:v>
                </c:pt>
                <c:pt idx="27272">
                  <c:v>-0.41215539999999995</c:v>
                </c:pt>
                <c:pt idx="27273">
                  <c:v>-0.41523119999999997</c:v>
                </c:pt>
                <c:pt idx="27274">
                  <c:v>-0.41215539999999995</c:v>
                </c:pt>
                <c:pt idx="27275">
                  <c:v>-0.40907969999999999</c:v>
                </c:pt>
                <c:pt idx="27276">
                  <c:v>-0.40600379999999997</c:v>
                </c:pt>
                <c:pt idx="27277">
                  <c:v>-0.40292809999999996</c:v>
                </c:pt>
                <c:pt idx="27278">
                  <c:v>-0.40292809999999996</c:v>
                </c:pt>
                <c:pt idx="27279">
                  <c:v>-0.39985229999999994</c:v>
                </c:pt>
                <c:pt idx="27280">
                  <c:v>-0.40292809999999996</c:v>
                </c:pt>
                <c:pt idx="27281">
                  <c:v>-0.40292809999999996</c:v>
                </c:pt>
                <c:pt idx="27282">
                  <c:v>-0.40600379999999997</c:v>
                </c:pt>
                <c:pt idx="27283">
                  <c:v>-0.40600379999999997</c:v>
                </c:pt>
                <c:pt idx="27284">
                  <c:v>-0.40292809999999996</c:v>
                </c:pt>
                <c:pt idx="27285">
                  <c:v>-0.40600379999999997</c:v>
                </c:pt>
                <c:pt idx="27286">
                  <c:v>-0.40600379999999997</c:v>
                </c:pt>
                <c:pt idx="27287">
                  <c:v>-0.40292809999999996</c:v>
                </c:pt>
                <c:pt idx="27288">
                  <c:v>-0.39985229999999994</c:v>
                </c:pt>
                <c:pt idx="27289">
                  <c:v>-0.39677649999999998</c:v>
                </c:pt>
                <c:pt idx="27290">
                  <c:v>-0.39677649999999998</c:v>
                </c:pt>
                <c:pt idx="27291">
                  <c:v>-0.39677649999999998</c:v>
                </c:pt>
                <c:pt idx="27292">
                  <c:v>-0.39370069999999996</c:v>
                </c:pt>
                <c:pt idx="27293">
                  <c:v>-0.39370069999999996</c:v>
                </c:pt>
                <c:pt idx="27294">
                  <c:v>-0.39677649999999998</c:v>
                </c:pt>
                <c:pt idx="27295">
                  <c:v>-0.39985229999999994</c:v>
                </c:pt>
                <c:pt idx="27296">
                  <c:v>-0.39985229999999994</c:v>
                </c:pt>
                <c:pt idx="27297">
                  <c:v>-0.39985229999999994</c:v>
                </c:pt>
                <c:pt idx="27298">
                  <c:v>-0.40292809999999996</c:v>
                </c:pt>
                <c:pt idx="27299">
                  <c:v>-0.39985229999999994</c:v>
                </c:pt>
                <c:pt idx="27300">
                  <c:v>-0.39985229999999994</c:v>
                </c:pt>
                <c:pt idx="27301">
                  <c:v>-0.39985229999999994</c:v>
                </c:pt>
                <c:pt idx="27302">
                  <c:v>-0.39370069999999996</c:v>
                </c:pt>
                <c:pt idx="27303">
                  <c:v>-0.39062489999999994</c:v>
                </c:pt>
                <c:pt idx="27304">
                  <c:v>-0.39062489999999994</c:v>
                </c:pt>
                <c:pt idx="27305">
                  <c:v>-0.39062489999999994</c:v>
                </c:pt>
                <c:pt idx="27306">
                  <c:v>-0.38754909999999998</c:v>
                </c:pt>
                <c:pt idx="27307">
                  <c:v>-0.39062489999999994</c:v>
                </c:pt>
                <c:pt idx="27308">
                  <c:v>-0.39370069999999996</c:v>
                </c:pt>
                <c:pt idx="27309">
                  <c:v>-0.39677649999999998</c:v>
                </c:pt>
                <c:pt idx="27310">
                  <c:v>-0.39985229999999994</c:v>
                </c:pt>
                <c:pt idx="27311">
                  <c:v>-0.39985229999999994</c:v>
                </c:pt>
                <c:pt idx="27312">
                  <c:v>-0.40292809999999996</c:v>
                </c:pt>
                <c:pt idx="27313">
                  <c:v>-0.39985229999999994</c:v>
                </c:pt>
                <c:pt idx="27314">
                  <c:v>-0.39985229999999994</c:v>
                </c:pt>
                <c:pt idx="27315">
                  <c:v>-0.39985229999999994</c:v>
                </c:pt>
                <c:pt idx="27316">
                  <c:v>-0.39985229999999994</c:v>
                </c:pt>
                <c:pt idx="27317">
                  <c:v>-0.39985229999999994</c:v>
                </c:pt>
                <c:pt idx="27318">
                  <c:v>-0.39985229999999994</c:v>
                </c:pt>
                <c:pt idx="27319">
                  <c:v>-0.39985229999999994</c:v>
                </c:pt>
                <c:pt idx="27320">
                  <c:v>-0.39985229999999994</c:v>
                </c:pt>
                <c:pt idx="27321">
                  <c:v>-0.39985229999999994</c:v>
                </c:pt>
                <c:pt idx="27322">
                  <c:v>-0.39985229999999994</c:v>
                </c:pt>
                <c:pt idx="27323">
                  <c:v>-0.40292809999999996</c:v>
                </c:pt>
                <c:pt idx="27324">
                  <c:v>-0.40292809999999996</c:v>
                </c:pt>
                <c:pt idx="27325">
                  <c:v>-0.40292809999999996</c:v>
                </c:pt>
                <c:pt idx="27326">
                  <c:v>-0.39985229999999994</c:v>
                </c:pt>
                <c:pt idx="27327">
                  <c:v>-0.39985229999999994</c:v>
                </c:pt>
                <c:pt idx="27328">
                  <c:v>-0.39985229999999994</c:v>
                </c:pt>
                <c:pt idx="27329">
                  <c:v>-0.39985229999999994</c:v>
                </c:pt>
                <c:pt idx="27330">
                  <c:v>-0.39985229999999994</c:v>
                </c:pt>
                <c:pt idx="27331">
                  <c:v>-0.39985229999999994</c:v>
                </c:pt>
                <c:pt idx="27332">
                  <c:v>-0.39985229999999994</c:v>
                </c:pt>
                <c:pt idx="27333">
                  <c:v>-0.39985229999999994</c:v>
                </c:pt>
                <c:pt idx="27334">
                  <c:v>-0.40292809999999996</c:v>
                </c:pt>
                <c:pt idx="27335">
                  <c:v>-0.40292809999999996</c:v>
                </c:pt>
                <c:pt idx="27336">
                  <c:v>-0.40600379999999997</c:v>
                </c:pt>
                <c:pt idx="27337">
                  <c:v>-0.40292809999999996</c:v>
                </c:pt>
                <c:pt idx="27338">
                  <c:v>-0.40292809999999996</c:v>
                </c:pt>
                <c:pt idx="27339">
                  <c:v>-0.40292809999999996</c:v>
                </c:pt>
                <c:pt idx="27340">
                  <c:v>-0.39985229999999994</c:v>
                </c:pt>
                <c:pt idx="27341">
                  <c:v>-0.39985229999999994</c:v>
                </c:pt>
                <c:pt idx="27342">
                  <c:v>-0.40292809999999996</c:v>
                </c:pt>
                <c:pt idx="27343">
                  <c:v>-0.40292809999999996</c:v>
                </c:pt>
                <c:pt idx="27344">
                  <c:v>-0.39985229999999994</c:v>
                </c:pt>
                <c:pt idx="27345">
                  <c:v>-0.40292809999999996</c:v>
                </c:pt>
                <c:pt idx="27346">
                  <c:v>-0.40292809999999996</c:v>
                </c:pt>
                <c:pt idx="27347">
                  <c:v>-0.40600379999999997</c:v>
                </c:pt>
                <c:pt idx="27348">
                  <c:v>-0.40292809999999996</c:v>
                </c:pt>
                <c:pt idx="27349">
                  <c:v>-0.40600379999999997</c:v>
                </c:pt>
                <c:pt idx="27350">
                  <c:v>-0.40600379999999997</c:v>
                </c:pt>
                <c:pt idx="27351">
                  <c:v>-0.40292809999999996</c:v>
                </c:pt>
                <c:pt idx="27352">
                  <c:v>-0.40600379999999997</c:v>
                </c:pt>
                <c:pt idx="27353">
                  <c:v>-0.40292809999999996</c:v>
                </c:pt>
                <c:pt idx="27354">
                  <c:v>-0.39985229999999994</c:v>
                </c:pt>
                <c:pt idx="27355">
                  <c:v>-0.39677649999999998</c:v>
                </c:pt>
                <c:pt idx="27356">
                  <c:v>-0.39677649999999998</c:v>
                </c:pt>
                <c:pt idx="27357">
                  <c:v>-0.39370069999999996</c:v>
                </c:pt>
                <c:pt idx="27358">
                  <c:v>-0.39370069999999996</c:v>
                </c:pt>
                <c:pt idx="27359">
                  <c:v>-0.39677649999999998</c:v>
                </c:pt>
                <c:pt idx="27360">
                  <c:v>-0.39985229999999994</c:v>
                </c:pt>
                <c:pt idx="27361">
                  <c:v>-0.39677649999999998</c:v>
                </c:pt>
                <c:pt idx="27362">
                  <c:v>-0.39677649999999998</c:v>
                </c:pt>
                <c:pt idx="27363">
                  <c:v>-0.39985229999999994</c:v>
                </c:pt>
                <c:pt idx="27364">
                  <c:v>-0.39985229999999994</c:v>
                </c:pt>
                <c:pt idx="27365">
                  <c:v>-0.39985229999999994</c:v>
                </c:pt>
                <c:pt idx="27366">
                  <c:v>-0.39677649999999998</c:v>
                </c:pt>
                <c:pt idx="27367">
                  <c:v>-0.39677649999999998</c:v>
                </c:pt>
                <c:pt idx="27368">
                  <c:v>-0.39370069999999996</c:v>
                </c:pt>
                <c:pt idx="27369">
                  <c:v>-0.39062489999999994</c:v>
                </c:pt>
                <c:pt idx="27370">
                  <c:v>-0.39062489999999994</c:v>
                </c:pt>
                <c:pt idx="27371">
                  <c:v>-0.39062489999999994</c:v>
                </c:pt>
                <c:pt idx="27372">
                  <c:v>-0.39370069999999996</c:v>
                </c:pt>
                <c:pt idx="27373">
                  <c:v>-0.39062489999999994</c:v>
                </c:pt>
                <c:pt idx="27374">
                  <c:v>-0.38754909999999998</c:v>
                </c:pt>
                <c:pt idx="27375">
                  <c:v>-0.38447329999999996</c:v>
                </c:pt>
                <c:pt idx="27376">
                  <c:v>-0.38447329999999996</c:v>
                </c:pt>
                <c:pt idx="27377">
                  <c:v>-0.38447329999999996</c:v>
                </c:pt>
                <c:pt idx="27378">
                  <c:v>-0.38447329999999996</c:v>
                </c:pt>
                <c:pt idx="27379">
                  <c:v>-0.38139749999999994</c:v>
                </c:pt>
                <c:pt idx="27380">
                  <c:v>-0.37832179999999999</c:v>
                </c:pt>
                <c:pt idx="27381">
                  <c:v>-0.37524599999999997</c:v>
                </c:pt>
                <c:pt idx="27382">
                  <c:v>-0.37217019999999995</c:v>
                </c:pt>
                <c:pt idx="27383">
                  <c:v>-0.37524599999999997</c:v>
                </c:pt>
                <c:pt idx="27384">
                  <c:v>-0.37832179999999999</c:v>
                </c:pt>
                <c:pt idx="27385">
                  <c:v>-0.37524599999999997</c:v>
                </c:pt>
                <c:pt idx="27386">
                  <c:v>-0.37524599999999997</c:v>
                </c:pt>
                <c:pt idx="27387">
                  <c:v>-0.37217019999999995</c:v>
                </c:pt>
                <c:pt idx="27388">
                  <c:v>-0.37524599999999997</c:v>
                </c:pt>
                <c:pt idx="27389">
                  <c:v>-0.37217019999999995</c:v>
                </c:pt>
                <c:pt idx="27390">
                  <c:v>-0.37217019999999995</c:v>
                </c:pt>
                <c:pt idx="27391">
                  <c:v>-0.36909439999999999</c:v>
                </c:pt>
                <c:pt idx="27392">
                  <c:v>-0.36601859999999997</c:v>
                </c:pt>
                <c:pt idx="27393">
                  <c:v>-0.36601859999999997</c:v>
                </c:pt>
                <c:pt idx="27394">
                  <c:v>-0.36294279999999995</c:v>
                </c:pt>
                <c:pt idx="27395">
                  <c:v>-0.35986709999999994</c:v>
                </c:pt>
                <c:pt idx="27396">
                  <c:v>-0.35986709999999994</c:v>
                </c:pt>
                <c:pt idx="27397">
                  <c:v>-0.35986709999999994</c:v>
                </c:pt>
                <c:pt idx="27398">
                  <c:v>-0.35986709999999994</c:v>
                </c:pt>
                <c:pt idx="27399">
                  <c:v>-0.35679119999999998</c:v>
                </c:pt>
                <c:pt idx="27400">
                  <c:v>-0.35986709999999994</c:v>
                </c:pt>
                <c:pt idx="27401">
                  <c:v>-0.35986709999999994</c:v>
                </c:pt>
                <c:pt idx="27402">
                  <c:v>-0.35986709999999994</c:v>
                </c:pt>
                <c:pt idx="27403">
                  <c:v>-0.35679119999999998</c:v>
                </c:pt>
                <c:pt idx="27404">
                  <c:v>-0.35371549999999996</c:v>
                </c:pt>
                <c:pt idx="27405">
                  <c:v>-0.35063969999999994</c:v>
                </c:pt>
                <c:pt idx="27406">
                  <c:v>-0.35063969999999994</c:v>
                </c:pt>
                <c:pt idx="27407">
                  <c:v>-0.35063969999999994</c:v>
                </c:pt>
                <c:pt idx="27408">
                  <c:v>-0.35371549999999996</c:v>
                </c:pt>
                <c:pt idx="27409">
                  <c:v>-0.35371549999999996</c:v>
                </c:pt>
                <c:pt idx="27410">
                  <c:v>-0.35063969999999994</c:v>
                </c:pt>
                <c:pt idx="27411">
                  <c:v>-0.35063969999999994</c:v>
                </c:pt>
                <c:pt idx="27412">
                  <c:v>-0.35063969999999994</c:v>
                </c:pt>
                <c:pt idx="27413">
                  <c:v>-0.35371549999999996</c:v>
                </c:pt>
                <c:pt idx="27414">
                  <c:v>-0.35063969999999994</c:v>
                </c:pt>
                <c:pt idx="27415">
                  <c:v>-0.34756389999999998</c:v>
                </c:pt>
                <c:pt idx="27416">
                  <c:v>-0.35063969999999994</c:v>
                </c:pt>
                <c:pt idx="27417">
                  <c:v>-0.34756389999999998</c:v>
                </c:pt>
                <c:pt idx="27418">
                  <c:v>-0.34448809999999996</c:v>
                </c:pt>
                <c:pt idx="27419">
                  <c:v>-0.34141229999999995</c:v>
                </c:pt>
                <c:pt idx="27420">
                  <c:v>-0.34141229999999995</c:v>
                </c:pt>
                <c:pt idx="27421">
                  <c:v>-0.33833649999999998</c:v>
                </c:pt>
                <c:pt idx="27422">
                  <c:v>-0.33833649999999998</c:v>
                </c:pt>
                <c:pt idx="27423">
                  <c:v>-0.33833649999999998</c:v>
                </c:pt>
                <c:pt idx="27424">
                  <c:v>-0.33833649999999998</c:v>
                </c:pt>
                <c:pt idx="27425">
                  <c:v>-0.33526079999999997</c:v>
                </c:pt>
                <c:pt idx="27426">
                  <c:v>-0.33526079999999997</c:v>
                </c:pt>
                <c:pt idx="27427">
                  <c:v>-0.33526079999999997</c:v>
                </c:pt>
                <c:pt idx="27428">
                  <c:v>-0.33218499999999995</c:v>
                </c:pt>
                <c:pt idx="27429">
                  <c:v>-0.33218499999999995</c:v>
                </c:pt>
                <c:pt idx="27430">
                  <c:v>-0.33218499999999995</c:v>
                </c:pt>
                <c:pt idx="27431">
                  <c:v>-0.33218499999999995</c:v>
                </c:pt>
                <c:pt idx="27432">
                  <c:v>-0.32910919999999999</c:v>
                </c:pt>
                <c:pt idx="27433">
                  <c:v>-0.32603339999999997</c:v>
                </c:pt>
                <c:pt idx="27434">
                  <c:v>-0.32910919999999999</c:v>
                </c:pt>
                <c:pt idx="27435">
                  <c:v>-0.33218499999999995</c:v>
                </c:pt>
                <c:pt idx="27436">
                  <c:v>-0.32910919999999999</c:v>
                </c:pt>
                <c:pt idx="27437">
                  <c:v>-0.32603339999999997</c:v>
                </c:pt>
                <c:pt idx="27438">
                  <c:v>-0.32910919999999999</c:v>
                </c:pt>
                <c:pt idx="27439">
                  <c:v>-0.33218499999999995</c:v>
                </c:pt>
                <c:pt idx="27440">
                  <c:v>-0.33218499999999995</c:v>
                </c:pt>
                <c:pt idx="27441">
                  <c:v>-0.33218499999999995</c:v>
                </c:pt>
                <c:pt idx="27442">
                  <c:v>-0.33218499999999995</c:v>
                </c:pt>
                <c:pt idx="27443">
                  <c:v>-0.33218499999999995</c:v>
                </c:pt>
                <c:pt idx="27444">
                  <c:v>-0.32910919999999999</c:v>
                </c:pt>
                <c:pt idx="27445">
                  <c:v>-0.32910919999999999</c:v>
                </c:pt>
                <c:pt idx="27446">
                  <c:v>-0.32603339999999997</c:v>
                </c:pt>
                <c:pt idx="27447">
                  <c:v>-0.32603339999999997</c:v>
                </c:pt>
                <c:pt idx="27448">
                  <c:v>-0.32603339999999997</c:v>
                </c:pt>
                <c:pt idx="27449">
                  <c:v>-0.32910919999999999</c:v>
                </c:pt>
                <c:pt idx="27450">
                  <c:v>-0.32603339999999997</c:v>
                </c:pt>
                <c:pt idx="27451">
                  <c:v>-0.32295759999999996</c:v>
                </c:pt>
                <c:pt idx="27452">
                  <c:v>-0.32603339999999997</c:v>
                </c:pt>
                <c:pt idx="27453">
                  <c:v>-0.32603339999999997</c:v>
                </c:pt>
                <c:pt idx="27454">
                  <c:v>-0.32295759999999996</c:v>
                </c:pt>
                <c:pt idx="27455">
                  <c:v>-0.32295759999999996</c:v>
                </c:pt>
                <c:pt idx="27456">
                  <c:v>-0.32295759999999996</c:v>
                </c:pt>
                <c:pt idx="27457">
                  <c:v>-0.31680599999999998</c:v>
                </c:pt>
                <c:pt idx="27458">
                  <c:v>-0.31373019999999996</c:v>
                </c:pt>
                <c:pt idx="27459">
                  <c:v>-0.31373019999999996</c:v>
                </c:pt>
                <c:pt idx="27460">
                  <c:v>-0.31373019999999996</c:v>
                </c:pt>
                <c:pt idx="27461">
                  <c:v>-0.31373019999999996</c:v>
                </c:pt>
                <c:pt idx="27462">
                  <c:v>-0.31065439999999994</c:v>
                </c:pt>
                <c:pt idx="27463">
                  <c:v>-0.31065439999999994</c:v>
                </c:pt>
                <c:pt idx="27464">
                  <c:v>-0.31373019999999996</c:v>
                </c:pt>
                <c:pt idx="27465">
                  <c:v>-0.31065439999999994</c:v>
                </c:pt>
                <c:pt idx="27466">
                  <c:v>-0.31065439999999994</c:v>
                </c:pt>
                <c:pt idx="27467">
                  <c:v>-0.31065439999999994</c:v>
                </c:pt>
                <c:pt idx="27468">
                  <c:v>-0.31373019999999996</c:v>
                </c:pt>
                <c:pt idx="27469">
                  <c:v>-0.31065439999999994</c:v>
                </c:pt>
                <c:pt idx="27470">
                  <c:v>-0.30757859999999998</c:v>
                </c:pt>
                <c:pt idx="27471">
                  <c:v>-0.30757859999999998</c:v>
                </c:pt>
                <c:pt idx="27472">
                  <c:v>-0.31065439999999994</c:v>
                </c:pt>
                <c:pt idx="27473">
                  <c:v>-0.31065439999999994</c:v>
                </c:pt>
                <c:pt idx="27474">
                  <c:v>-0.31065439999999994</c:v>
                </c:pt>
                <c:pt idx="27475">
                  <c:v>-0.31065439999999994</c:v>
                </c:pt>
                <c:pt idx="27476">
                  <c:v>-0.31065439999999994</c:v>
                </c:pt>
                <c:pt idx="27477">
                  <c:v>-0.31373019999999996</c:v>
                </c:pt>
                <c:pt idx="27478">
                  <c:v>-0.31373019999999996</c:v>
                </c:pt>
                <c:pt idx="27479">
                  <c:v>-0.31373019999999996</c:v>
                </c:pt>
                <c:pt idx="27480">
                  <c:v>-0.31373019999999996</c:v>
                </c:pt>
                <c:pt idx="27481">
                  <c:v>-0.31373019999999996</c:v>
                </c:pt>
                <c:pt idx="27482">
                  <c:v>-0.31373019999999996</c:v>
                </c:pt>
                <c:pt idx="27483">
                  <c:v>-0.31373019999999996</c:v>
                </c:pt>
                <c:pt idx="27484">
                  <c:v>-0.31373019999999996</c:v>
                </c:pt>
                <c:pt idx="27485">
                  <c:v>-0.31373019999999996</c:v>
                </c:pt>
                <c:pt idx="27486">
                  <c:v>-0.31065439999999994</c:v>
                </c:pt>
                <c:pt idx="27487">
                  <c:v>-0.31373019999999996</c:v>
                </c:pt>
                <c:pt idx="27488">
                  <c:v>-0.31373019999999996</c:v>
                </c:pt>
                <c:pt idx="27489">
                  <c:v>-0.31680599999999998</c:v>
                </c:pt>
                <c:pt idx="27490">
                  <c:v>-0.31680599999999998</c:v>
                </c:pt>
                <c:pt idx="27491">
                  <c:v>-0.31373019999999996</c:v>
                </c:pt>
                <c:pt idx="27492">
                  <c:v>-0.31373019999999996</c:v>
                </c:pt>
                <c:pt idx="27493">
                  <c:v>-0.31680599999999998</c:v>
                </c:pt>
                <c:pt idx="27494">
                  <c:v>-0.31373019999999996</c:v>
                </c:pt>
                <c:pt idx="27495">
                  <c:v>-0.31373019999999996</c:v>
                </c:pt>
                <c:pt idx="27496">
                  <c:v>-0.31373019999999996</c:v>
                </c:pt>
                <c:pt idx="27497">
                  <c:v>-0.31373019999999996</c:v>
                </c:pt>
                <c:pt idx="27498">
                  <c:v>-0.31373019999999996</c:v>
                </c:pt>
                <c:pt idx="27499">
                  <c:v>-0.31065439999999994</c:v>
                </c:pt>
                <c:pt idx="27500">
                  <c:v>-0.30757859999999998</c:v>
                </c:pt>
                <c:pt idx="27501">
                  <c:v>-0.30757859999999998</c:v>
                </c:pt>
                <c:pt idx="27502">
                  <c:v>-0.30757859999999998</c:v>
                </c:pt>
                <c:pt idx="27503">
                  <c:v>-0.30450289999999997</c:v>
                </c:pt>
                <c:pt idx="27504">
                  <c:v>-0.30450289999999997</c:v>
                </c:pt>
                <c:pt idx="27505">
                  <c:v>-0.30142709999999995</c:v>
                </c:pt>
                <c:pt idx="27506">
                  <c:v>-0.30142709999999995</c:v>
                </c:pt>
                <c:pt idx="27507">
                  <c:v>-0.30450289999999997</c:v>
                </c:pt>
                <c:pt idx="27508">
                  <c:v>-0.30142709999999995</c:v>
                </c:pt>
                <c:pt idx="27509">
                  <c:v>-0.29835129999999999</c:v>
                </c:pt>
                <c:pt idx="27510">
                  <c:v>-0.29527549999999997</c:v>
                </c:pt>
                <c:pt idx="27511">
                  <c:v>-0.29527549999999997</c:v>
                </c:pt>
                <c:pt idx="27512">
                  <c:v>-0.29527549999999997</c:v>
                </c:pt>
                <c:pt idx="27513">
                  <c:v>-0.29219969999999995</c:v>
                </c:pt>
                <c:pt idx="27514">
                  <c:v>-0.29219969999999995</c:v>
                </c:pt>
                <c:pt idx="27515">
                  <c:v>-0.29219969999999995</c:v>
                </c:pt>
                <c:pt idx="27516">
                  <c:v>-0.29527549999999997</c:v>
                </c:pt>
                <c:pt idx="27517">
                  <c:v>-0.29527549999999997</c:v>
                </c:pt>
                <c:pt idx="27518">
                  <c:v>-0.29527549999999997</c:v>
                </c:pt>
                <c:pt idx="27519">
                  <c:v>-0.29835129999999999</c:v>
                </c:pt>
                <c:pt idx="27520">
                  <c:v>-0.30142709999999995</c:v>
                </c:pt>
                <c:pt idx="27521">
                  <c:v>-0.30142709999999995</c:v>
                </c:pt>
                <c:pt idx="27522">
                  <c:v>-0.30450289999999997</c:v>
                </c:pt>
                <c:pt idx="27523">
                  <c:v>-0.30142709999999995</c:v>
                </c:pt>
                <c:pt idx="27524">
                  <c:v>-0.30142709999999995</c:v>
                </c:pt>
                <c:pt idx="27525">
                  <c:v>-0.30142709999999995</c:v>
                </c:pt>
                <c:pt idx="27526">
                  <c:v>-0.29835129999999999</c:v>
                </c:pt>
                <c:pt idx="27527">
                  <c:v>-0.29527549999999997</c:v>
                </c:pt>
                <c:pt idx="27528">
                  <c:v>-0.29527549999999997</c:v>
                </c:pt>
                <c:pt idx="27529">
                  <c:v>-0.29527549999999997</c:v>
                </c:pt>
                <c:pt idx="27530">
                  <c:v>-0.29527549999999997</c:v>
                </c:pt>
                <c:pt idx="27531">
                  <c:v>-0.29527549999999997</c:v>
                </c:pt>
                <c:pt idx="27532">
                  <c:v>-0.29527549999999997</c:v>
                </c:pt>
                <c:pt idx="27533">
                  <c:v>-0.29835129999999999</c:v>
                </c:pt>
                <c:pt idx="27534">
                  <c:v>-0.30142709999999995</c:v>
                </c:pt>
                <c:pt idx="27535">
                  <c:v>-0.30142709999999995</c:v>
                </c:pt>
                <c:pt idx="27536">
                  <c:v>-0.29835129999999999</c:v>
                </c:pt>
                <c:pt idx="27537">
                  <c:v>-0.29835129999999999</c:v>
                </c:pt>
                <c:pt idx="27538">
                  <c:v>-0.29527549999999997</c:v>
                </c:pt>
                <c:pt idx="27539">
                  <c:v>-0.29219969999999995</c:v>
                </c:pt>
                <c:pt idx="27540">
                  <c:v>-0.29219969999999995</c:v>
                </c:pt>
                <c:pt idx="27541">
                  <c:v>-0.29219969999999995</c:v>
                </c:pt>
                <c:pt idx="27542">
                  <c:v>-0.29219969999999995</c:v>
                </c:pt>
                <c:pt idx="27543">
                  <c:v>-0.29219969999999995</c:v>
                </c:pt>
                <c:pt idx="27544">
                  <c:v>-0.29219969999999995</c:v>
                </c:pt>
                <c:pt idx="27545">
                  <c:v>-0.29527549999999997</c:v>
                </c:pt>
                <c:pt idx="27546">
                  <c:v>-0.29835129999999999</c:v>
                </c:pt>
                <c:pt idx="27547">
                  <c:v>-0.29527549999999997</c:v>
                </c:pt>
                <c:pt idx="27548">
                  <c:v>-0.29527549999999997</c:v>
                </c:pt>
                <c:pt idx="27549">
                  <c:v>-0.29219969999999995</c:v>
                </c:pt>
                <c:pt idx="27550">
                  <c:v>-0.28912389999999999</c:v>
                </c:pt>
                <c:pt idx="27551">
                  <c:v>-0.28912389999999999</c:v>
                </c:pt>
                <c:pt idx="27552">
                  <c:v>-0.28604819999999997</c:v>
                </c:pt>
                <c:pt idx="27553">
                  <c:v>-0.28297239999999996</c:v>
                </c:pt>
                <c:pt idx="27554">
                  <c:v>-0.27989659999999994</c:v>
                </c:pt>
                <c:pt idx="27555">
                  <c:v>-0.27989659999999994</c:v>
                </c:pt>
                <c:pt idx="27556">
                  <c:v>-0.27989659999999994</c:v>
                </c:pt>
                <c:pt idx="27557">
                  <c:v>-0.27682079999999998</c:v>
                </c:pt>
                <c:pt idx="27558">
                  <c:v>-0.28297239999999996</c:v>
                </c:pt>
                <c:pt idx="27559">
                  <c:v>-0.28297239999999996</c:v>
                </c:pt>
                <c:pt idx="27560">
                  <c:v>-0.27989659999999994</c:v>
                </c:pt>
                <c:pt idx="27561">
                  <c:v>-0.27682079999999998</c:v>
                </c:pt>
                <c:pt idx="27562">
                  <c:v>-0.27682079999999998</c:v>
                </c:pt>
                <c:pt idx="27563">
                  <c:v>-0.27374499999999996</c:v>
                </c:pt>
                <c:pt idx="27564">
                  <c:v>-0.27066919999999994</c:v>
                </c:pt>
                <c:pt idx="27565">
                  <c:v>-0.26759339999999998</c:v>
                </c:pt>
                <c:pt idx="27566">
                  <c:v>-0.26759339999999998</c:v>
                </c:pt>
                <c:pt idx="27567">
                  <c:v>-0.26759339999999998</c:v>
                </c:pt>
                <c:pt idx="27568">
                  <c:v>-0.26759339999999998</c:v>
                </c:pt>
                <c:pt idx="27569">
                  <c:v>-0.26759339999999998</c:v>
                </c:pt>
                <c:pt idx="27570">
                  <c:v>-0.26759339999999998</c:v>
                </c:pt>
                <c:pt idx="27571">
                  <c:v>-0.27066919999999994</c:v>
                </c:pt>
                <c:pt idx="27572">
                  <c:v>-0.27374499999999996</c:v>
                </c:pt>
                <c:pt idx="27573">
                  <c:v>-0.27374499999999996</c:v>
                </c:pt>
                <c:pt idx="27574">
                  <c:v>-0.27066919999999994</c:v>
                </c:pt>
                <c:pt idx="27575">
                  <c:v>-0.27066919999999994</c:v>
                </c:pt>
                <c:pt idx="27576">
                  <c:v>-0.27066919999999994</c:v>
                </c:pt>
                <c:pt idx="27577">
                  <c:v>-0.26759339999999998</c:v>
                </c:pt>
                <c:pt idx="27578">
                  <c:v>-0.26759339999999998</c:v>
                </c:pt>
                <c:pt idx="27579">
                  <c:v>-0.26451769999999997</c:v>
                </c:pt>
                <c:pt idx="27580">
                  <c:v>-0.26451769999999997</c:v>
                </c:pt>
                <c:pt idx="27581">
                  <c:v>-0.26451769999999997</c:v>
                </c:pt>
                <c:pt idx="27582">
                  <c:v>-0.26451769999999997</c:v>
                </c:pt>
                <c:pt idx="27583">
                  <c:v>-0.26451769999999997</c:v>
                </c:pt>
                <c:pt idx="27584">
                  <c:v>-0.26451769999999997</c:v>
                </c:pt>
                <c:pt idx="27585">
                  <c:v>-0.26144179999999995</c:v>
                </c:pt>
                <c:pt idx="27586">
                  <c:v>-0.25836599999999998</c:v>
                </c:pt>
                <c:pt idx="27587">
                  <c:v>-0.25529029999999997</c:v>
                </c:pt>
                <c:pt idx="27588">
                  <c:v>-0.25529029999999997</c:v>
                </c:pt>
                <c:pt idx="27589">
                  <c:v>-0.25221449999999995</c:v>
                </c:pt>
                <c:pt idx="27590">
                  <c:v>-0.24913869999999999</c:v>
                </c:pt>
                <c:pt idx="27591">
                  <c:v>-0.24606289999999997</c:v>
                </c:pt>
                <c:pt idx="27592">
                  <c:v>-0.24298709999999996</c:v>
                </c:pt>
                <c:pt idx="27593">
                  <c:v>-0.24298709999999996</c:v>
                </c:pt>
                <c:pt idx="27594">
                  <c:v>-0.24298709999999996</c:v>
                </c:pt>
                <c:pt idx="27595">
                  <c:v>-0.24298709999999996</c:v>
                </c:pt>
                <c:pt idx="27596">
                  <c:v>-0.24606289999999997</c:v>
                </c:pt>
                <c:pt idx="27597">
                  <c:v>-0.24913869999999999</c:v>
                </c:pt>
                <c:pt idx="27598">
                  <c:v>-0.24913869999999999</c:v>
                </c:pt>
                <c:pt idx="27599">
                  <c:v>-0.25221449999999995</c:v>
                </c:pt>
                <c:pt idx="27600">
                  <c:v>-0.25529029999999997</c:v>
                </c:pt>
                <c:pt idx="27601">
                  <c:v>-0.25529029999999997</c:v>
                </c:pt>
                <c:pt idx="27602">
                  <c:v>-0.25221449999999995</c:v>
                </c:pt>
                <c:pt idx="27603">
                  <c:v>-0.24913869999999999</c:v>
                </c:pt>
                <c:pt idx="27604">
                  <c:v>-0.24913869999999999</c:v>
                </c:pt>
                <c:pt idx="27605">
                  <c:v>-0.24606289999999997</c:v>
                </c:pt>
                <c:pt idx="27606">
                  <c:v>-0.24298709999999996</c:v>
                </c:pt>
                <c:pt idx="27607">
                  <c:v>-0.24298709999999996</c:v>
                </c:pt>
                <c:pt idx="27608">
                  <c:v>-0.23991129999999994</c:v>
                </c:pt>
                <c:pt idx="27609">
                  <c:v>-0.24298709999999996</c:v>
                </c:pt>
                <c:pt idx="27610">
                  <c:v>-0.24606289999999997</c:v>
                </c:pt>
                <c:pt idx="27611">
                  <c:v>-0.24913869999999999</c:v>
                </c:pt>
                <c:pt idx="27612">
                  <c:v>-0.24913869999999999</c:v>
                </c:pt>
                <c:pt idx="27613">
                  <c:v>-0.25221449999999995</c:v>
                </c:pt>
                <c:pt idx="27614">
                  <c:v>-0.24913869999999999</c:v>
                </c:pt>
                <c:pt idx="27615">
                  <c:v>-0.24606289999999997</c:v>
                </c:pt>
                <c:pt idx="27616">
                  <c:v>-0.24298709999999996</c:v>
                </c:pt>
                <c:pt idx="27617">
                  <c:v>-0.24298709999999996</c:v>
                </c:pt>
                <c:pt idx="27618">
                  <c:v>-0.23991129999999994</c:v>
                </c:pt>
                <c:pt idx="27619">
                  <c:v>-0.23683559999999998</c:v>
                </c:pt>
                <c:pt idx="27620">
                  <c:v>-0.23683559999999998</c:v>
                </c:pt>
                <c:pt idx="27621">
                  <c:v>-0.23375979999999996</c:v>
                </c:pt>
                <c:pt idx="27622">
                  <c:v>-0.23683559999999998</c:v>
                </c:pt>
                <c:pt idx="27623">
                  <c:v>-0.23375979999999996</c:v>
                </c:pt>
                <c:pt idx="27624">
                  <c:v>-0.23375979999999996</c:v>
                </c:pt>
                <c:pt idx="27625">
                  <c:v>-0.23683559999999998</c:v>
                </c:pt>
                <c:pt idx="27626">
                  <c:v>-0.23683559999999998</c:v>
                </c:pt>
                <c:pt idx="27627">
                  <c:v>-0.23375979999999996</c:v>
                </c:pt>
                <c:pt idx="27628">
                  <c:v>-0.230684</c:v>
                </c:pt>
                <c:pt idx="27629">
                  <c:v>-0.23375979999999996</c:v>
                </c:pt>
                <c:pt idx="27630">
                  <c:v>-0.23375979999999996</c:v>
                </c:pt>
                <c:pt idx="27631">
                  <c:v>-0.23375979999999996</c:v>
                </c:pt>
                <c:pt idx="27632">
                  <c:v>-0.23683559999999998</c:v>
                </c:pt>
                <c:pt idx="27633">
                  <c:v>-0.23991129999999994</c:v>
                </c:pt>
                <c:pt idx="27634">
                  <c:v>-0.23683559999999998</c:v>
                </c:pt>
                <c:pt idx="27635">
                  <c:v>-0.23683559999999998</c:v>
                </c:pt>
                <c:pt idx="27636">
                  <c:v>-0.23683559999999998</c:v>
                </c:pt>
                <c:pt idx="27637">
                  <c:v>-0.23991129999999994</c:v>
                </c:pt>
                <c:pt idx="27638">
                  <c:v>-0.23991129999999994</c:v>
                </c:pt>
                <c:pt idx="27639">
                  <c:v>-0.23683559999999998</c:v>
                </c:pt>
                <c:pt idx="27640">
                  <c:v>-0.23375979999999996</c:v>
                </c:pt>
                <c:pt idx="27641">
                  <c:v>-0.23375979999999996</c:v>
                </c:pt>
                <c:pt idx="27642">
                  <c:v>-0.23375979999999996</c:v>
                </c:pt>
                <c:pt idx="27643">
                  <c:v>-0.23375979999999996</c:v>
                </c:pt>
                <c:pt idx="27644">
                  <c:v>-0.230684</c:v>
                </c:pt>
                <c:pt idx="27645">
                  <c:v>-0.23375979999999996</c:v>
                </c:pt>
                <c:pt idx="27646">
                  <c:v>-0.23683559999999998</c:v>
                </c:pt>
                <c:pt idx="27647">
                  <c:v>-0.23991129999999994</c:v>
                </c:pt>
                <c:pt idx="27648">
                  <c:v>-0.23991129999999994</c:v>
                </c:pt>
                <c:pt idx="27649">
                  <c:v>-0.23683559999999998</c:v>
                </c:pt>
                <c:pt idx="27650">
                  <c:v>-0.23991129999999994</c:v>
                </c:pt>
                <c:pt idx="27651">
                  <c:v>-0.24298709999999996</c:v>
                </c:pt>
                <c:pt idx="27652">
                  <c:v>-0.24298709999999996</c:v>
                </c:pt>
                <c:pt idx="27653">
                  <c:v>-0.23991129999999994</c:v>
                </c:pt>
                <c:pt idx="27654">
                  <c:v>-0.23683559999999998</c:v>
                </c:pt>
                <c:pt idx="27655">
                  <c:v>-0.23683559999999998</c:v>
                </c:pt>
                <c:pt idx="27656">
                  <c:v>-0.23375979999999996</c:v>
                </c:pt>
                <c:pt idx="27657">
                  <c:v>-0.230684</c:v>
                </c:pt>
                <c:pt idx="27658">
                  <c:v>-0.23375979999999996</c:v>
                </c:pt>
                <c:pt idx="27659">
                  <c:v>-0.23683559999999998</c:v>
                </c:pt>
                <c:pt idx="27660">
                  <c:v>-0.23991129999999994</c:v>
                </c:pt>
                <c:pt idx="27661">
                  <c:v>-0.23991129999999994</c:v>
                </c:pt>
                <c:pt idx="27662">
                  <c:v>-0.23683559999999998</c:v>
                </c:pt>
                <c:pt idx="27663">
                  <c:v>-0.23375979999999996</c:v>
                </c:pt>
                <c:pt idx="27664">
                  <c:v>-0.230684</c:v>
                </c:pt>
                <c:pt idx="27665">
                  <c:v>-0.22760819999999993</c:v>
                </c:pt>
                <c:pt idx="27666">
                  <c:v>-0.22760819999999993</c:v>
                </c:pt>
                <c:pt idx="27667">
                  <c:v>-0.22453239999999997</c:v>
                </c:pt>
                <c:pt idx="27668">
                  <c:v>-0.2214566</c:v>
                </c:pt>
                <c:pt idx="27669">
                  <c:v>-0.2214566</c:v>
                </c:pt>
                <c:pt idx="27670">
                  <c:v>-0.22453239999999997</c:v>
                </c:pt>
                <c:pt idx="27671">
                  <c:v>-0.22760819999999993</c:v>
                </c:pt>
                <c:pt idx="27672">
                  <c:v>-0.22453239999999997</c:v>
                </c:pt>
                <c:pt idx="27673">
                  <c:v>-0.22453239999999997</c:v>
                </c:pt>
                <c:pt idx="27674">
                  <c:v>-0.22760819999999993</c:v>
                </c:pt>
                <c:pt idx="27675">
                  <c:v>-0.22760819999999993</c:v>
                </c:pt>
                <c:pt idx="27676">
                  <c:v>-0.22760819999999993</c:v>
                </c:pt>
                <c:pt idx="27677">
                  <c:v>-0.22760819999999993</c:v>
                </c:pt>
                <c:pt idx="27678">
                  <c:v>-0.22760819999999993</c:v>
                </c:pt>
                <c:pt idx="27679">
                  <c:v>-0.22760819999999993</c:v>
                </c:pt>
                <c:pt idx="27680">
                  <c:v>-0.230684</c:v>
                </c:pt>
                <c:pt idx="27681">
                  <c:v>-0.230684</c:v>
                </c:pt>
                <c:pt idx="27682">
                  <c:v>-0.22760819999999993</c:v>
                </c:pt>
                <c:pt idx="27683">
                  <c:v>-0.230684</c:v>
                </c:pt>
                <c:pt idx="27684">
                  <c:v>-0.23375979999999996</c:v>
                </c:pt>
                <c:pt idx="27685">
                  <c:v>-0.230684</c:v>
                </c:pt>
                <c:pt idx="27686">
                  <c:v>-0.22760819999999993</c:v>
                </c:pt>
                <c:pt idx="27687">
                  <c:v>-0.22760819999999993</c:v>
                </c:pt>
                <c:pt idx="27688">
                  <c:v>-0.22760819999999993</c:v>
                </c:pt>
                <c:pt idx="27689">
                  <c:v>-0.22760819999999993</c:v>
                </c:pt>
                <c:pt idx="27690">
                  <c:v>-0.22453239999999997</c:v>
                </c:pt>
                <c:pt idx="27691">
                  <c:v>-0.22453239999999997</c:v>
                </c:pt>
                <c:pt idx="27692">
                  <c:v>-0.22453239999999997</c:v>
                </c:pt>
                <c:pt idx="27693">
                  <c:v>-0.22760819999999993</c:v>
                </c:pt>
                <c:pt idx="27694">
                  <c:v>-0.22453239999999997</c:v>
                </c:pt>
                <c:pt idx="27695">
                  <c:v>-0.22453239999999997</c:v>
                </c:pt>
                <c:pt idx="27696">
                  <c:v>-0.22453239999999997</c:v>
                </c:pt>
                <c:pt idx="27697">
                  <c:v>-0.22453239999999997</c:v>
                </c:pt>
                <c:pt idx="27698">
                  <c:v>-0.22760819999999993</c:v>
                </c:pt>
                <c:pt idx="27699">
                  <c:v>-0.22453239999999997</c:v>
                </c:pt>
                <c:pt idx="27700">
                  <c:v>-0.22453239999999997</c:v>
                </c:pt>
                <c:pt idx="27701">
                  <c:v>-0.22453239999999997</c:v>
                </c:pt>
                <c:pt idx="27702">
                  <c:v>-0.22453239999999997</c:v>
                </c:pt>
                <c:pt idx="27703">
                  <c:v>-0.2214566</c:v>
                </c:pt>
                <c:pt idx="27704">
                  <c:v>-0.2214566</c:v>
                </c:pt>
                <c:pt idx="27705">
                  <c:v>-0.2214566</c:v>
                </c:pt>
                <c:pt idx="27706">
                  <c:v>-0.2214566</c:v>
                </c:pt>
                <c:pt idx="27707">
                  <c:v>-0.2214566</c:v>
                </c:pt>
                <c:pt idx="27708">
                  <c:v>-0.2214566</c:v>
                </c:pt>
                <c:pt idx="27709">
                  <c:v>-0.22453239999999997</c:v>
                </c:pt>
                <c:pt idx="27710">
                  <c:v>-0.22453239999999997</c:v>
                </c:pt>
                <c:pt idx="27711">
                  <c:v>-0.22453239999999997</c:v>
                </c:pt>
                <c:pt idx="27712">
                  <c:v>-0.2214566</c:v>
                </c:pt>
                <c:pt idx="27713">
                  <c:v>-0.22760819999999993</c:v>
                </c:pt>
                <c:pt idx="27714">
                  <c:v>-0.22760819999999993</c:v>
                </c:pt>
                <c:pt idx="27715">
                  <c:v>-0.22453239999999997</c:v>
                </c:pt>
                <c:pt idx="27716">
                  <c:v>-0.2214566</c:v>
                </c:pt>
                <c:pt idx="27717">
                  <c:v>-0.2214566</c:v>
                </c:pt>
                <c:pt idx="27718">
                  <c:v>-0.22453239999999997</c:v>
                </c:pt>
                <c:pt idx="27719">
                  <c:v>-0.2214566</c:v>
                </c:pt>
                <c:pt idx="27720">
                  <c:v>-0.2214566</c:v>
                </c:pt>
                <c:pt idx="27721">
                  <c:v>-0.2214566</c:v>
                </c:pt>
                <c:pt idx="27722">
                  <c:v>-0.2214566</c:v>
                </c:pt>
                <c:pt idx="27723">
                  <c:v>-0.2214566</c:v>
                </c:pt>
                <c:pt idx="27724">
                  <c:v>-0.21838079999999993</c:v>
                </c:pt>
                <c:pt idx="27725">
                  <c:v>-0.2214566</c:v>
                </c:pt>
                <c:pt idx="27726">
                  <c:v>-0.22453239999999997</c:v>
                </c:pt>
                <c:pt idx="27727">
                  <c:v>-0.22453239999999997</c:v>
                </c:pt>
                <c:pt idx="27728">
                  <c:v>-0.2214566</c:v>
                </c:pt>
                <c:pt idx="27729">
                  <c:v>-0.2214566</c:v>
                </c:pt>
                <c:pt idx="27730">
                  <c:v>-0.2214566</c:v>
                </c:pt>
                <c:pt idx="27731">
                  <c:v>-0.2214566</c:v>
                </c:pt>
                <c:pt idx="27732">
                  <c:v>-0.2214566</c:v>
                </c:pt>
                <c:pt idx="27733">
                  <c:v>-0.2214566</c:v>
                </c:pt>
                <c:pt idx="27734">
                  <c:v>-0.22453239999999997</c:v>
                </c:pt>
                <c:pt idx="27735">
                  <c:v>-0.22760819999999993</c:v>
                </c:pt>
                <c:pt idx="27736">
                  <c:v>-0.22453239999999997</c:v>
                </c:pt>
                <c:pt idx="27737">
                  <c:v>-0.2214566</c:v>
                </c:pt>
                <c:pt idx="27738">
                  <c:v>-0.2214566</c:v>
                </c:pt>
                <c:pt idx="27739">
                  <c:v>-0.22453239999999997</c:v>
                </c:pt>
                <c:pt idx="27740">
                  <c:v>-0.22453239999999997</c:v>
                </c:pt>
                <c:pt idx="27741">
                  <c:v>-0.22453239999999997</c:v>
                </c:pt>
                <c:pt idx="27742">
                  <c:v>-0.22760819999999993</c:v>
                </c:pt>
                <c:pt idx="27743">
                  <c:v>-0.22453239999999997</c:v>
                </c:pt>
                <c:pt idx="27744">
                  <c:v>-0.22453239999999997</c:v>
                </c:pt>
                <c:pt idx="27745">
                  <c:v>-0.22453239999999997</c:v>
                </c:pt>
                <c:pt idx="27746">
                  <c:v>-0.2214566</c:v>
                </c:pt>
                <c:pt idx="27747">
                  <c:v>-0.2214566</c:v>
                </c:pt>
                <c:pt idx="27748">
                  <c:v>-0.22453239999999997</c:v>
                </c:pt>
                <c:pt idx="27749">
                  <c:v>-0.22453239999999997</c:v>
                </c:pt>
                <c:pt idx="27750">
                  <c:v>-0.22760819999999993</c:v>
                </c:pt>
                <c:pt idx="27751">
                  <c:v>-0.22453239999999997</c:v>
                </c:pt>
                <c:pt idx="27752">
                  <c:v>-0.22453239999999997</c:v>
                </c:pt>
                <c:pt idx="27753">
                  <c:v>-0.22760819999999993</c:v>
                </c:pt>
                <c:pt idx="27754">
                  <c:v>-0.22760819999999993</c:v>
                </c:pt>
                <c:pt idx="27755">
                  <c:v>-0.230684</c:v>
                </c:pt>
                <c:pt idx="27756">
                  <c:v>-0.23375979999999996</c:v>
                </c:pt>
                <c:pt idx="27757">
                  <c:v>-0.23375979999999996</c:v>
                </c:pt>
                <c:pt idx="27758">
                  <c:v>-0.23375979999999996</c:v>
                </c:pt>
                <c:pt idx="27759">
                  <c:v>-0.23683559999999998</c:v>
                </c:pt>
                <c:pt idx="27760">
                  <c:v>-0.23683559999999998</c:v>
                </c:pt>
                <c:pt idx="27761">
                  <c:v>-0.23683559999999998</c:v>
                </c:pt>
                <c:pt idx="27762">
                  <c:v>-0.23683559999999998</c:v>
                </c:pt>
                <c:pt idx="27763">
                  <c:v>-0.23375979999999996</c:v>
                </c:pt>
                <c:pt idx="27764">
                  <c:v>-0.23683559999999998</c:v>
                </c:pt>
                <c:pt idx="27765">
                  <c:v>-0.23991129999999994</c:v>
                </c:pt>
                <c:pt idx="27766">
                  <c:v>-0.23991129999999994</c:v>
                </c:pt>
                <c:pt idx="27767">
                  <c:v>-0.23683559999999998</c:v>
                </c:pt>
                <c:pt idx="27768">
                  <c:v>-0.23991129999999994</c:v>
                </c:pt>
                <c:pt idx="27769">
                  <c:v>-0.23991129999999994</c:v>
                </c:pt>
                <c:pt idx="27770">
                  <c:v>-0.23991129999999994</c:v>
                </c:pt>
                <c:pt idx="27771">
                  <c:v>-0.23683559999999998</c:v>
                </c:pt>
                <c:pt idx="27772">
                  <c:v>-0.23683559999999998</c:v>
                </c:pt>
                <c:pt idx="27773">
                  <c:v>-0.23991129999999994</c:v>
                </c:pt>
                <c:pt idx="27774">
                  <c:v>-0.23991129999999994</c:v>
                </c:pt>
                <c:pt idx="27775">
                  <c:v>-0.23683559999999998</c:v>
                </c:pt>
                <c:pt idx="27776">
                  <c:v>-0.23683559999999998</c:v>
                </c:pt>
                <c:pt idx="27777">
                  <c:v>-0.23683559999999998</c:v>
                </c:pt>
                <c:pt idx="27778">
                  <c:v>-0.23375979999999996</c:v>
                </c:pt>
                <c:pt idx="27779">
                  <c:v>-0.23683559999999998</c:v>
                </c:pt>
                <c:pt idx="27780">
                  <c:v>-0.23683559999999998</c:v>
                </c:pt>
                <c:pt idx="27781">
                  <c:v>-0.23683559999999998</c:v>
                </c:pt>
                <c:pt idx="27782">
                  <c:v>-0.23991129999999994</c:v>
                </c:pt>
                <c:pt idx="27783">
                  <c:v>-0.23991129999999994</c:v>
                </c:pt>
                <c:pt idx="27784">
                  <c:v>-0.23991129999999994</c:v>
                </c:pt>
                <c:pt idx="27785">
                  <c:v>-0.23683559999999998</c:v>
                </c:pt>
                <c:pt idx="27786">
                  <c:v>-0.23991129999999994</c:v>
                </c:pt>
                <c:pt idx="27787">
                  <c:v>-0.23991129999999994</c:v>
                </c:pt>
                <c:pt idx="27788">
                  <c:v>-0.23991129999999994</c:v>
                </c:pt>
                <c:pt idx="27789">
                  <c:v>-0.23991129999999994</c:v>
                </c:pt>
                <c:pt idx="27790">
                  <c:v>-0.23683559999999998</c:v>
                </c:pt>
                <c:pt idx="27791">
                  <c:v>-0.23991129999999994</c:v>
                </c:pt>
                <c:pt idx="27792">
                  <c:v>-0.23991129999999994</c:v>
                </c:pt>
                <c:pt idx="27793">
                  <c:v>-0.23991129999999994</c:v>
                </c:pt>
                <c:pt idx="27794">
                  <c:v>-0.24298709999999996</c:v>
                </c:pt>
                <c:pt idx="27795">
                  <c:v>-0.24606289999999997</c:v>
                </c:pt>
                <c:pt idx="27796">
                  <c:v>-0.24606289999999997</c:v>
                </c:pt>
                <c:pt idx="27797">
                  <c:v>-0.24298709999999996</c:v>
                </c:pt>
                <c:pt idx="27798">
                  <c:v>-0.24298709999999996</c:v>
                </c:pt>
                <c:pt idx="27799">
                  <c:v>-0.24606289999999997</c:v>
                </c:pt>
                <c:pt idx="27800">
                  <c:v>-0.24913869999999999</c:v>
                </c:pt>
                <c:pt idx="27801">
                  <c:v>-0.24913869999999999</c:v>
                </c:pt>
                <c:pt idx="27802">
                  <c:v>-0.24606289999999997</c:v>
                </c:pt>
                <c:pt idx="27803">
                  <c:v>-0.24606289999999997</c:v>
                </c:pt>
                <c:pt idx="27804">
                  <c:v>-0.24606289999999997</c:v>
                </c:pt>
                <c:pt idx="27805">
                  <c:v>-0.24606289999999997</c:v>
                </c:pt>
                <c:pt idx="27806">
                  <c:v>-0.24606289999999997</c:v>
                </c:pt>
                <c:pt idx="27807">
                  <c:v>-0.24298709999999996</c:v>
                </c:pt>
                <c:pt idx="27808">
                  <c:v>-0.24606289999999997</c:v>
                </c:pt>
                <c:pt idx="27809">
                  <c:v>-0.24606289999999997</c:v>
                </c:pt>
                <c:pt idx="27810">
                  <c:v>-0.24913869999999999</c:v>
                </c:pt>
                <c:pt idx="27811">
                  <c:v>-0.25221449999999995</c:v>
                </c:pt>
                <c:pt idx="27812">
                  <c:v>-0.25529029999999997</c:v>
                </c:pt>
                <c:pt idx="27813">
                  <c:v>-0.25529029999999997</c:v>
                </c:pt>
                <c:pt idx="27814">
                  <c:v>-0.25221449999999995</c:v>
                </c:pt>
                <c:pt idx="27815">
                  <c:v>-0.25529029999999997</c:v>
                </c:pt>
                <c:pt idx="27816">
                  <c:v>-0.25836599999999998</c:v>
                </c:pt>
                <c:pt idx="27817">
                  <c:v>-0.25836599999999998</c:v>
                </c:pt>
                <c:pt idx="27818">
                  <c:v>-0.26144179999999995</c:v>
                </c:pt>
                <c:pt idx="27819">
                  <c:v>-0.26451769999999997</c:v>
                </c:pt>
                <c:pt idx="27820">
                  <c:v>-0.26759339999999998</c:v>
                </c:pt>
                <c:pt idx="27821">
                  <c:v>-0.26759339999999998</c:v>
                </c:pt>
                <c:pt idx="27822">
                  <c:v>-0.26451769999999997</c:v>
                </c:pt>
                <c:pt idx="27823">
                  <c:v>-0.26451769999999997</c:v>
                </c:pt>
                <c:pt idx="27824">
                  <c:v>-0.26451769999999997</c:v>
                </c:pt>
                <c:pt idx="27825">
                  <c:v>-0.26451769999999997</c:v>
                </c:pt>
                <c:pt idx="27826">
                  <c:v>-0.26759339999999998</c:v>
                </c:pt>
                <c:pt idx="27827">
                  <c:v>-0.26759339999999998</c:v>
                </c:pt>
                <c:pt idx="27828">
                  <c:v>-0.26759339999999998</c:v>
                </c:pt>
                <c:pt idx="27829">
                  <c:v>-0.26451769999999997</c:v>
                </c:pt>
                <c:pt idx="27830">
                  <c:v>-0.26451769999999997</c:v>
                </c:pt>
                <c:pt idx="27831">
                  <c:v>-0.26144179999999995</c:v>
                </c:pt>
                <c:pt idx="27832">
                  <c:v>-0.25836599999999998</c:v>
                </c:pt>
                <c:pt idx="27833">
                  <c:v>-0.26144179999999995</c:v>
                </c:pt>
                <c:pt idx="27834">
                  <c:v>-0.26144179999999995</c:v>
                </c:pt>
                <c:pt idx="27835">
                  <c:v>-0.26451769999999997</c:v>
                </c:pt>
                <c:pt idx="27836">
                  <c:v>-0.26144179999999995</c:v>
                </c:pt>
                <c:pt idx="27837">
                  <c:v>-0.25836599999999998</c:v>
                </c:pt>
                <c:pt idx="27838">
                  <c:v>-0.25836599999999998</c:v>
                </c:pt>
                <c:pt idx="27839">
                  <c:v>-0.26144179999999995</c:v>
                </c:pt>
                <c:pt idx="27840">
                  <c:v>-0.26451769999999997</c:v>
                </c:pt>
                <c:pt idx="27841">
                  <c:v>-0.26759339999999998</c:v>
                </c:pt>
                <c:pt idx="27842">
                  <c:v>-0.26759339999999998</c:v>
                </c:pt>
                <c:pt idx="27843">
                  <c:v>-0.26759339999999998</c:v>
                </c:pt>
                <c:pt idx="27844">
                  <c:v>-0.26451769999999997</c:v>
                </c:pt>
                <c:pt idx="27845">
                  <c:v>-0.26759339999999998</c:v>
                </c:pt>
                <c:pt idx="27846">
                  <c:v>-0.26759339999999998</c:v>
                </c:pt>
                <c:pt idx="27847">
                  <c:v>-0.26759339999999998</c:v>
                </c:pt>
                <c:pt idx="27848">
                  <c:v>-0.27066919999999994</c:v>
                </c:pt>
                <c:pt idx="27849">
                  <c:v>-0.27066919999999994</c:v>
                </c:pt>
                <c:pt idx="27850">
                  <c:v>-0.27066919999999994</c:v>
                </c:pt>
                <c:pt idx="27851">
                  <c:v>-0.27066919999999994</c:v>
                </c:pt>
                <c:pt idx="27852">
                  <c:v>-0.27066919999999994</c:v>
                </c:pt>
                <c:pt idx="27853">
                  <c:v>-0.26759339999999998</c:v>
                </c:pt>
                <c:pt idx="27854">
                  <c:v>-0.26759339999999998</c:v>
                </c:pt>
                <c:pt idx="27855">
                  <c:v>-0.26451769999999997</c:v>
                </c:pt>
                <c:pt idx="27856">
                  <c:v>-0.26144179999999995</c:v>
                </c:pt>
                <c:pt idx="27857">
                  <c:v>-0.26144179999999995</c:v>
                </c:pt>
                <c:pt idx="27858">
                  <c:v>-0.26451769999999997</c:v>
                </c:pt>
                <c:pt idx="27859">
                  <c:v>-0.26759339999999998</c:v>
                </c:pt>
                <c:pt idx="27860">
                  <c:v>-0.27066919999999994</c:v>
                </c:pt>
                <c:pt idx="27861">
                  <c:v>-0.27066919999999994</c:v>
                </c:pt>
                <c:pt idx="27862">
                  <c:v>-0.27066919999999994</c:v>
                </c:pt>
                <c:pt idx="27863">
                  <c:v>-0.27374499999999996</c:v>
                </c:pt>
                <c:pt idx="27864">
                  <c:v>-0.27374499999999996</c:v>
                </c:pt>
                <c:pt idx="27865">
                  <c:v>-0.27066919999999994</c:v>
                </c:pt>
                <c:pt idx="27866">
                  <c:v>-0.27066919999999994</c:v>
                </c:pt>
                <c:pt idx="27867">
                  <c:v>-0.26759339999999998</c:v>
                </c:pt>
                <c:pt idx="27868">
                  <c:v>-0.26759339999999998</c:v>
                </c:pt>
                <c:pt idx="27869">
                  <c:v>-0.26451769999999997</c:v>
                </c:pt>
                <c:pt idx="27870">
                  <c:v>-0.26451769999999997</c:v>
                </c:pt>
                <c:pt idx="27871">
                  <c:v>-0.26451769999999997</c:v>
                </c:pt>
                <c:pt idx="27872">
                  <c:v>-0.26451769999999997</c:v>
                </c:pt>
                <c:pt idx="27873">
                  <c:v>-0.26451769999999997</c:v>
                </c:pt>
                <c:pt idx="27874">
                  <c:v>-0.26451769999999997</c:v>
                </c:pt>
                <c:pt idx="27875">
                  <c:v>-0.26451769999999997</c:v>
                </c:pt>
                <c:pt idx="27876">
                  <c:v>-0.26451769999999997</c:v>
                </c:pt>
                <c:pt idx="27877">
                  <c:v>-0.26759339999999998</c:v>
                </c:pt>
                <c:pt idx="27878">
                  <c:v>-0.26451769999999997</c:v>
                </c:pt>
                <c:pt idx="27879">
                  <c:v>-0.26451769999999997</c:v>
                </c:pt>
                <c:pt idx="27880">
                  <c:v>-0.26451769999999997</c:v>
                </c:pt>
                <c:pt idx="27881">
                  <c:v>-0.26144179999999995</c:v>
                </c:pt>
                <c:pt idx="27882">
                  <c:v>-0.26144179999999995</c:v>
                </c:pt>
                <c:pt idx="27883">
                  <c:v>-0.26451769999999997</c:v>
                </c:pt>
                <c:pt idx="27884">
                  <c:v>-0.26451769999999997</c:v>
                </c:pt>
                <c:pt idx="27885">
                  <c:v>-0.26451769999999997</c:v>
                </c:pt>
                <c:pt idx="27886">
                  <c:v>-0.26451769999999997</c:v>
                </c:pt>
                <c:pt idx="27887">
                  <c:v>-0.26451769999999997</c:v>
                </c:pt>
                <c:pt idx="27888">
                  <c:v>-0.26144179999999995</c:v>
                </c:pt>
                <c:pt idx="27889">
                  <c:v>-0.25836599999999998</c:v>
                </c:pt>
                <c:pt idx="27890">
                  <c:v>-0.26144179999999995</c:v>
                </c:pt>
                <c:pt idx="27891">
                  <c:v>-0.26451769999999997</c:v>
                </c:pt>
                <c:pt idx="27892">
                  <c:v>-0.26759339999999998</c:v>
                </c:pt>
                <c:pt idx="27893">
                  <c:v>-0.26451769999999997</c:v>
                </c:pt>
                <c:pt idx="27894">
                  <c:v>-0.26759339999999998</c:v>
                </c:pt>
                <c:pt idx="27895">
                  <c:v>-0.26759339999999998</c:v>
                </c:pt>
                <c:pt idx="27896">
                  <c:v>-0.26759339999999998</c:v>
                </c:pt>
                <c:pt idx="27897">
                  <c:v>-0.26759339999999998</c:v>
                </c:pt>
                <c:pt idx="27898">
                  <c:v>-0.26451769999999997</c:v>
                </c:pt>
                <c:pt idx="27899">
                  <c:v>-0.26759339999999998</c:v>
                </c:pt>
                <c:pt idx="27900">
                  <c:v>-0.27066919999999994</c:v>
                </c:pt>
                <c:pt idx="27901">
                  <c:v>-0.26759339999999998</c:v>
                </c:pt>
                <c:pt idx="27902">
                  <c:v>-0.26759339999999998</c:v>
                </c:pt>
                <c:pt idx="27903">
                  <c:v>-0.26451769999999997</c:v>
                </c:pt>
                <c:pt idx="27904">
                  <c:v>-0.26451769999999997</c:v>
                </c:pt>
                <c:pt idx="27905">
                  <c:v>-0.26451769999999997</c:v>
                </c:pt>
                <c:pt idx="27906">
                  <c:v>-0.26144179999999995</c:v>
                </c:pt>
                <c:pt idx="27907">
                  <c:v>-0.26144179999999995</c:v>
                </c:pt>
                <c:pt idx="27908">
                  <c:v>-0.26144179999999995</c:v>
                </c:pt>
                <c:pt idx="27909">
                  <c:v>-0.26144179999999995</c:v>
                </c:pt>
                <c:pt idx="27910">
                  <c:v>-0.26144179999999995</c:v>
                </c:pt>
                <c:pt idx="27911">
                  <c:v>-0.26144179999999995</c:v>
                </c:pt>
                <c:pt idx="27912">
                  <c:v>-0.26144179999999995</c:v>
                </c:pt>
                <c:pt idx="27913">
                  <c:v>-0.26144179999999995</c:v>
                </c:pt>
                <c:pt idx="27914">
                  <c:v>-0.25836599999999998</c:v>
                </c:pt>
                <c:pt idx="27915">
                  <c:v>-0.25529029999999997</c:v>
                </c:pt>
                <c:pt idx="27916">
                  <c:v>-0.25221449999999995</c:v>
                </c:pt>
                <c:pt idx="27917">
                  <c:v>-0.25529029999999997</c:v>
                </c:pt>
                <c:pt idx="27918">
                  <c:v>-0.25529029999999997</c:v>
                </c:pt>
                <c:pt idx="27919">
                  <c:v>-0.25836599999999998</c:v>
                </c:pt>
                <c:pt idx="27920">
                  <c:v>-0.26144179999999995</c:v>
                </c:pt>
                <c:pt idx="27921">
                  <c:v>-0.26144179999999995</c:v>
                </c:pt>
                <c:pt idx="27922">
                  <c:v>-0.26144179999999995</c:v>
                </c:pt>
                <c:pt idx="27923">
                  <c:v>-0.26144179999999995</c:v>
                </c:pt>
                <c:pt idx="27924">
                  <c:v>-0.26144179999999995</c:v>
                </c:pt>
                <c:pt idx="27925">
                  <c:v>-0.25836599999999998</c:v>
                </c:pt>
                <c:pt idx="27926">
                  <c:v>-0.25836599999999998</c:v>
                </c:pt>
                <c:pt idx="27927">
                  <c:v>-0.25529029999999997</c:v>
                </c:pt>
                <c:pt idx="27928">
                  <c:v>-0.25836599999999998</c:v>
                </c:pt>
                <c:pt idx="27929">
                  <c:v>-0.25836599999999998</c:v>
                </c:pt>
                <c:pt idx="27930">
                  <c:v>-0.25836599999999998</c:v>
                </c:pt>
                <c:pt idx="27931">
                  <c:v>-0.25836599999999998</c:v>
                </c:pt>
                <c:pt idx="27932">
                  <c:v>-0.25836599999999998</c:v>
                </c:pt>
                <c:pt idx="27933">
                  <c:v>-0.26144179999999995</c:v>
                </c:pt>
                <c:pt idx="27934">
                  <c:v>-0.26451769999999997</c:v>
                </c:pt>
                <c:pt idx="27935">
                  <c:v>-0.26451769999999997</c:v>
                </c:pt>
                <c:pt idx="27936">
                  <c:v>-0.26144179999999995</c:v>
                </c:pt>
                <c:pt idx="27937">
                  <c:v>-0.26144179999999995</c:v>
                </c:pt>
                <c:pt idx="27938">
                  <c:v>-0.26144179999999995</c:v>
                </c:pt>
                <c:pt idx="27939">
                  <c:v>-0.26144179999999995</c:v>
                </c:pt>
                <c:pt idx="27940">
                  <c:v>-0.25836599999999998</c:v>
                </c:pt>
                <c:pt idx="27941">
                  <c:v>-0.25836599999999998</c:v>
                </c:pt>
                <c:pt idx="27942">
                  <c:v>-0.25836599999999998</c:v>
                </c:pt>
                <c:pt idx="27943">
                  <c:v>-0.25529029999999997</c:v>
                </c:pt>
                <c:pt idx="27944">
                  <c:v>-0.25836599999999998</c:v>
                </c:pt>
                <c:pt idx="27945">
                  <c:v>-0.25836599999999998</c:v>
                </c:pt>
                <c:pt idx="27946">
                  <c:v>-0.25836599999999998</c:v>
                </c:pt>
                <c:pt idx="27947">
                  <c:v>-0.25836599999999998</c:v>
                </c:pt>
                <c:pt idx="27948">
                  <c:v>-0.26144179999999995</c:v>
                </c:pt>
                <c:pt idx="27949">
                  <c:v>-0.26144179999999995</c:v>
                </c:pt>
                <c:pt idx="27950">
                  <c:v>-0.26144179999999995</c:v>
                </c:pt>
                <c:pt idx="27951">
                  <c:v>-0.26144179999999995</c:v>
                </c:pt>
                <c:pt idx="27952">
                  <c:v>-0.26451769999999997</c:v>
                </c:pt>
                <c:pt idx="27953">
                  <c:v>-0.26144179999999995</c:v>
                </c:pt>
                <c:pt idx="27954">
                  <c:v>-0.25836599999999998</c:v>
                </c:pt>
                <c:pt idx="27955">
                  <c:v>-0.26144179999999995</c:v>
                </c:pt>
                <c:pt idx="27956">
                  <c:v>-0.26451769999999997</c:v>
                </c:pt>
                <c:pt idx="27957">
                  <c:v>-0.26451769999999997</c:v>
                </c:pt>
                <c:pt idx="27958">
                  <c:v>-0.26451769999999997</c:v>
                </c:pt>
                <c:pt idx="27959">
                  <c:v>-0.26759339999999998</c:v>
                </c:pt>
                <c:pt idx="27960">
                  <c:v>-0.26759339999999998</c:v>
                </c:pt>
                <c:pt idx="27961">
                  <c:v>-0.26451769999999997</c:v>
                </c:pt>
                <c:pt idx="27962">
                  <c:v>-0.26759339999999998</c:v>
                </c:pt>
                <c:pt idx="27963">
                  <c:v>-0.27066919999999994</c:v>
                </c:pt>
                <c:pt idx="27964">
                  <c:v>-0.26759339999999998</c:v>
                </c:pt>
                <c:pt idx="27965">
                  <c:v>-0.26451769999999997</c:v>
                </c:pt>
                <c:pt idx="27966">
                  <c:v>-0.26759339999999998</c:v>
                </c:pt>
                <c:pt idx="27967">
                  <c:v>-0.26759339999999998</c:v>
                </c:pt>
                <c:pt idx="27968">
                  <c:v>-0.26759339999999998</c:v>
                </c:pt>
                <c:pt idx="27969">
                  <c:v>-0.26759339999999998</c:v>
                </c:pt>
                <c:pt idx="27970">
                  <c:v>-0.27066919999999994</c:v>
                </c:pt>
                <c:pt idx="27971">
                  <c:v>-0.27066919999999994</c:v>
                </c:pt>
                <c:pt idx="27972">
                  <c:v>-0.27066919999999994</c:v>
                </c:pt>
                <c:pt idx="27973">
                  <c:v>-0.27066919999999994</c:v>
                </c:pt>
                <c:pt idx="27974">
                  <c:v>-0.27066919999999994</c:v>
                </c:pt>
                <c:pt idx="27975">
                  <c:v>-0.27066919999999994</c:v>
                </c:pt>
                <c:pt idx="27976">
                  <c:v>-0.26759339999999998</c:v>
                </c:pt>
                <c:pt idx="27977">
                  <c:v>-0.26759339999999998</c:v>
                </c:pt>
                <c:pt idx="27978">
                  <c:v>-0.27066919999999994</c:v>
                </c:pt>
                <c:pt idx="27979">
                  <c:v>-0.26759339999999998</c:v>
                </c:pt>
                <c:pt idx="27980">
                  <c:v>-0.26759339999999998</c:v>
                </c:pt>
                <c:pt idx="27981">
                  <c:v>-0.26451769999999997</c:v>
                </c:pt>
                <c:pt idx="27982">
                  <c:v>-0.26451769999999997</c:v>
                </c:pt>
                <c:pt idx="27983">
                  <c:v>-0.26144179999999995</c:v>
                </c:pt>
                <c:pt idx="27984">
                  <c:v>-0.26144179999999995</c:v>
                </c:pt>
                <c:pt idx="27985">
                  <c:v>-0.26451769999999997</c:v>
                </c:pt>
                <c:pt idx="27986">
                  <c:v>-0.26451769999999997</c:v>
                </c:pt>
                <c:pt idx="27987">
                  <c:v>-0.26451769999999997</c:v>
                </c:pt>
                <c:pt idx="27988">
                  <c:v>-0.26144179999999995</c:v>
                </c:pt>
                <c:pt idx="27989">
                  <c:v>-0.26144179999999995</c:v>
                </c:pt>
                <c:pt idx="27990">
                  <c:v>-0.25836599999999998</c:v>
                </c:pt>
                <c:pt idx="27991">
                  <c:v>-0.25529029999999997</c:v>
                </c:pt>
                <c:pt idx="27992">
                  <c:v>-0.25529029999999997</c:v>
                </c:pt>
                <c:pt idx="27993">
                  <c:v>-0.25836599999999998</c:v>
                </c:pt>
                <c:pt idx="27994">
                  <c:v>-0.26144179999999995</c:v>
                </c:pt>
                <c:pt idx="27995">
                  <c:v>-0.25836599999999998</c:v>
                </c:pt>
                <c:pt idx="27996">
                  <c:v>-0.25836599999999998</c:v>
                </c:pt>
                <c:pt idx="27997">
                  <c:v>-0.25529029999999997</c:v>
                </c:pt>
                <c:pt idx="27998">
                  <c:v>-0.25221449999999995</c:v>
                </c:pt>
                <c:pt idx="27999">
                  <c:v>-0.25221449999999995</c:v>
                </c:pt>
                <c:pt idx="28000">
                  <c:v>-0.25221449999999995</c:v>
                </c:pt>
                <c:pt idx="28001">
                  <c:v>-0.24913869999999999</c:v>
                </c:pt>
                <c:pt idx="28002">
                  <c:v>-0.25221449999999995</c:v>
                </c:pt>
                <c:pt idx="28003">
                  <c:v>-0.25529029999999997</c:v>
                </c:pt>
                <c:pt idx="28004">
                  <c:v>-0.25221449999999995</c:v>
                </c:pt>
                <c:pt idx="28005">
                  <c:v>-0.24913869999999999</c:v>
                </c:pt>
                <c:pt idx="28006">
                  <c:v>-0.24606289999999997</c:v>
                </c:pt>
                <c:pt idx="28007">
                  <c:v>-0.24606289999999997</c:v>
                </c:pt>
                <c:pt idx="28008">
                  <c:v>-0.24913869999999999</c:v>
                </c:pt>
                <c:pt idx="28009">
                  <c:v>-0.24606289999999997</c:v>
                </c:pt>
                <c:pt idx="28010">
                  <c:v>-0.24606289999999997</c:v>
                </c:pt>
                <c:pt idx="28011">
                  <c:v>-0.24606289999999997</c:v>
                </c:pt>
                <c:pt idx="28012">
                  <c:v>-0.24606289999999997</c:v>
                </c:pt>
                <c:pt idx="28013">
                  <c:v>-0.24606289999999997</c:v>
                </c:pt>
                <c:pt idx="28014">
                  <c:v>-0.24606289999999997</c:v>
                </c:pt>
                <c:pt idx="28015">
                  <c:v>-0.24606289999999997</c:v>
                </c:pt>
                <c:pt idx="28016">
                  <c:v>-0.24606289999999997</c:v>
                </c:pt>
                <c:pt idx="28017">
                  <c:v>-0.24913869999999999</c:v>
                </c:pt>
                <c:pt idx="28018">
                  <c:v>-0.25221449999999995</c:v>
                </c:pt>
                <c:pt idx="28019">
                  <c:v>-0.25221449999999995</c:v>
                </c:pt>
                <c:pt idx="28020">
                  <c:v>-0.25221449999999995</c:v>
                </c:pt>
                <c:pt idx="28021">
                  <c:v>-0.24913869999999999</c:v>
                </c:pt>
                <c:pt idx="28022">
                  <c:v>-0.24913869999999999</c:v>
                </c:pt>
                <c:pt idx="28023">
                  <c:v>-0.24913869999999999</c:v>
                </c:pt>
                <c:pt idx="28024">
                  <c:v>-0.24606289999999997</c:v>
                </c:pt>
                <c:pt idx="28025">
                  <c:v>-0.24606289999999997</c:v>
                </c:pt>
                <c:pt idx="28026">
                  <c:v>-0.24913869999999999</c:v>
                </c:pt>
                <c:pt idx="28027">
                  <c:v>-0.24913869999999999</c:v>
                </c:pt>
                <c:pt idx="28028">
                  <c:v>-0.24913869999999999</c:v>
                </c:pt>
                <c:pt idx="28029">
                  <c:v>-0.24606289999999997</c:v>
                </c:pt>
                <c:pt idx="28030">
                  <c:v>-0.24606289999999997</c:v>
                </c:pt>
                <c:pt idx="28031">
                  <c:v>-0.24913869999999999</c:v>
                </c:pt>
                <c:pt idx="28032">
                  <c:v>-0.24913869999999999</c:v>
                </c:pt>
                <c:pt idx="28033">
                  <c:v>-0.24913869999999999</c:v>
                </c:pt>
                <c:pt idx="28034">
                  <c:v>-0.25221449999999995</c:v>
                </c:pt>
                <c:pt idx="28035">
                  <c:v>-0.25221449999999995</c:v>
                </c:pt>
                <c:pt idx="28036">
                  <c:v>-0.24913869999999999</c:v>
                </c:pt>
                <c:pt idx="28037">
                  <c:v>-0.24913869999999999</c:v>
                </c:pt>
                <c:pt idx="28038">
                  <c:v>-0.24606289999999997</c:v>
                </c:pt>
                <c:pt idx="28039">
                  <c:v>-0.24913869999999999</c:v>
                </c:pt>
                <c:pt idx="28040">
                  <c:v>-0.24913869999999999</c:v>
                </c:pt>
                <c:pt idx="28041">
                  <c:v>-0.25221449999999995</c:v>
                </c:pt>
                <c:pt idx="28042">
                  <c:v>-0.25221449999999995</c:v>
                </c:pt>
                <c:pt idx="28043">
                  <c:v>-0.25221449999999995</c:v>
                </c:pt>
                <c:pt idx="28044">
                  <c:v>-0.25221449999999995</c:v>
                </c:pt>
                <c:pt idx="28045">
                  <c:v>-0.24913869999999999</c:v>
                </c:pt>
                <c:pt idx="28046">
                  <c:v>-0.24913869999999999</c:v>
                </c:pt>
                <c:pt idx="28047">
                  <c:v>-0.24606289999999997</c:v>
                </c:pt>
                <c:pt idx="28048">
                  <c:v>-0.24606289999999997</c:v>
                </c:pt>
                <c:pt idx="28049">
                  <c:v>-0.24298709999999996</c:v>
                </c:pt>
                <c:pt idx="28050">
                  <c:v>-0.24298709999999996</c:v>
                </c:pt>
                <c:pt idx="28051">
                  <c:v>-0.24298709999999996</c:v>
                </c:pt>
                <c:pt idx="28052">
                  <c:v>-0.24298709999999996</c:v>
                </c:pt>
                <c:pt idx="28053">
                  <c:v>-0.24298709999999996</c:v>
                </c:pt>
                <c:pt idx="28054">
                  <c:v>-0.24298709999999996</c:v>
                </c:pt>
                <c:pt idx="28055">
                  <c:v>-0.24298709999999996</c:v>
                </c:pt>
                <c:pt idx="28056">
                  <c:v>-0.23991129999999994</c:v>
                </c:pt>
                <c:pt idx="28057">
                  <c:v>-0.23991129999999994</c:v>
                </c:pt>
                <c:pt idx="28058">
                  <c:v>-0.24298709999999996</c:v>
                </c:pt>
                <c:pt idx="28059">
                  <c:v>-0.24606289999999997</c:v>
                </c:pt>
                <c:pt idx="28060">
                  <c:v>-0.24606289999999997</c:v>
                </c:pt>
                <c:pt idx="28061">
                  <c:v>-0.24606289999999997</c:v>
                </c:pt>
                <c:pt idx="28062">
                  <c:v>-0.24913869999999999</c:v>
                </c:pt>
                <c:pt idx="28063">
                  <c:v>-0.25221449999999995</c:v>
                </c:pt>
                <c:pt idx="28064">
                  <c:v>-0.24913869999999999</c:v>
                </c:pt>
                <c:pt idx="28065">
                  <c:v>-0.24913869999999999</c:v>
                </c:pt>
                <c:pt idx="28066">
                  <c:v>-0.24606289999999997</c:v>
                </c:pt>
                <c:pt idx="28067">
                  <c:v>-0.24606289999999997</c:v>
                </c:pt>
                <c:pt idx="28068">
                  <c:v>-0.24606289999999997</c:v>
                </c:pt>
                <c:pt idx="28069">
                  <c:v>-0.24606289999999997</c:v>
                </c:pt>
                <c:pt idx="28070">
                  <c:v>-0.24913869999999999</c:v>
                </c:pt>
                <c:pt idx="28071">
                  <c:v>-0.24913869999999999</c:v>
                </c:pt>
                <c:pt idx="28072">
                  <c:v>-0.24913869999999999</c:v>
                </c:pt>
                <c:pt idx="28073">
                  <c:v>-0.24913869999999999</c:v>
                </c:pt>
                <c:pt idx="28074">
                  <c:v>-0.24606289999999997</c:v>
                </c:pt>
                <c:pt idx="28075">
                  <c:v>-0.24606289999999997</c:v>
                </c:pt>
                <c:pt idx="28076">
                  <c:v>-0.24606289999999997</c:v>
                </c:pt>
                <c:pt idx="28077">
                  <c:v>-0.24913869999999999</c:v>
                </c:pt>
                <c:pt idx="28078">
                  <c:v>-0.24913869999999999</c:v>
                </c:pt>
                <c:pt idx="28079">
                  <c:v>-0.24913869999999999</c:v>
                </c:pt>
                <c:pt idx="28080">
                  <c:v>-0.24913869999999999</c:v>
                </c:pt>
                <c:pt idx="28081">
                  <c:v>-0.25221449999999995</c:v>
                </c:pt>
                <c:pt idx="28082">
                  <c:v>-0.25221449999999995</c:v>
                </c:pt>
                <c:pt idx="28083">
                  <c:v>-0.25221449999999995</c:v>
                </c:pt>
                <c:pt idx="28084">
                  <c:v>-0.25221449999999995</c:v>
                </c:pt>
                <c:pt idx="28085">
                  <c:v>-0.25221449999999995</c:v>
                </c:pt>
                <c:pt idx="28086">
                  <c:v>-0.25221449999999995</c:v>
                </c:pt>
                <c:pt idx="28087">
                  <c:v>-0.25529029999999997</c:v>
                </c:pt>
                <c:pt idx="28088">
                  <c:v>-0.25836599999999998</c:v>
                </c:pt>
                <c:pt idx="28089">
                  <c:v>-0.25836599999999998</c:v>
                </c:pt>
                <c:pt idx="28090">
                  <c:v>-0.26144179999999995</c:v>
                </c:pt>
                <c:pt idx="28091">
                  <c:v>-0.25836599999999998</c:v>
                </c:pt>
                <c:pt idx="28092">
                  <c:v>-0.25836599999999998</c:v>
                </c:pt>
                <c:pt idx="28093">
                  <c:v>-0.25836599999999998</c:v>
                </c:pt>
                <c:pt idx="28094">
                  <c:v>-0.26144179999999995</c:v>
                </c:pt>
                <c:pt idx="28095">
                  <c:v>-0.26144179999999995</c:v>
                </c:pt>
                <c:pt idx="28096">
                  <c:v>-0.25836599999999998</c:v>
                </c:pt>
                <c:pt idx="28097">
                  <c:v>-0.25836599999999998</c:v>
                </c:pt>
                <c:pt idx="28098">
                  <c:v>-0.25836599999999998</c:v>
                </c:pt>
                <c:pt idx="28099">
                  <c:v>-0.25836599999999998</c:v>
                </c:pt>
                <c:pt idx="28100">
                  <c:v>-0.25836599999999998</c:v>
                </c:pt>
                <c:pt idx="28101">
                  <c:v>-0.25529029999999997</c:v>
                </c:pt>
                <c:pt idx="28102">
                  <c:v>-0.25529029999999997</c:v>
                </c:pt>
                <c:pt idx="28103">
                  <c:v>-0.25836599999999998</c:v>
                </c:pt>
                <c:pt idx="28104">
                  <c:v>-0.25836599999999998</c:v>
                </c:pt>
                <c:pt idx="28105">
                  <c:v>-0.26144179999999995</c:v>
                </c:pt>
                <c:pt idx="28106">
                  <c:v>-0.26451769999999997</c:v>
                </c:pt>
                <c:pt idx="28107">
                  <c:v>-0.26451769999999997</c:v>
                </c:pt>
                <c:pt idx="28108">
                  <c:v>-0.26144179999999995</c:v>
                </c:pt>
                <c:pt idx="28109">
                  <c:v>-0.26144179999999995</c:v>
                </c:pt>
                <c:pt idx="28110">
                  <c:v>-0.26144179999999995</c:v>
                </c:pt>
                <c:pt idx="28111">
                  <c:v>-0.26451769999999997</c:v>
                </c:pt>
                <c:pt idx="28112">
                  <c:v>-0.26451769999999997</c:v>
                </c:pt>
                <c:pt idx="28113">
                  <c:v>-0.26451769999999997</c:v>
                </c:pt>
                <c:pt idx="28114">
                  <c:v>-0.26451769999999997</c:v>
                </c:pt>
                <c:pt idx="28115">
                  <c:v>-0.26144179999999995</c:v>
                </c:pt>
                <c:pt idx="28116">
                  <c:v>-0.25836599999999998</c:v>
                </c:pt>
                <c:pt idx="28117">
                  <c:v>-0.25836599999999998</c:v>
                </c:pt>
                <c:pt idx="28118">
                  <c:v>-0.25836599999999998</c:v>
                </c:pt>
                <c:pt idx="28119">
                  <c:v>-0.25836599999999998</c:v>
                </c:pt>
                <c:pt idx="28120">
                  <c:v>-0.25836599999999998</c:v>
                </c:pt>
                <c:pt idx="28121">
                  <c:v>-0.26144179999999995</c:v>
                </c:pt>
                <c:pt idx="28122">
                  <c:v>-0.26144179999999995</c:v>
                </c:pt>
                <c:pt idx="28123">
                  <c:v>-0.26451769999999997</c:v>
                </c:pt>
                <c:pt idx="28124">
                  <c:v>-0.26451769999999997</c:v>
                </c:pt>
                <c:pt idx="28125">
                  <c:v>-0.26451769999999997</c:v>
                </c:pt>
                <c:pt idx="28126">
                  <c:v>-0.26451769999999997</c:v>
                </c:pt>
                <c:pt idx="28127">
                  <c:v>-0.26759339999999998</c:v>
                </c:pt>
                <c:pt idx="28128">
                  <c:v>-0.26759339999999998</c:v>
                </c:pt>
                <c:pt idx="28129">
                  <c:v>-0.26759339999999998</c:v>
                </c:pt>
                <c:pt idx="28130">
                  <c:v>-0.27066919999999994</c:v>
                </c:pt>
                <c:pt idx="28131">
                  <c:v>-0.27374499999999996</c:v>
                </c:pt>
                <c:pt idx="28132">
                  <c:v>-0.27374499999999996</c:v>
                </c:pt>
                <c:pt idx="28133">
                  <c:v>-0.27374499999999996</c:v>
                </c:pt>
                <c:pt idx="28134">
                  <c:v>-0.27682079999999998</c:v>
                </c:pt>
                <c:pt idx="28135">
                  <c:v>-0.27682079999999998</c:v>
                </c:pt>
                <c:pt idx="28136">
                  <c:v>-0.27682079999999998</c:v>
                </c:pt>
                <c:pt idx="28137">
                  <c:v>-0.27682079999999998</c:v>
                </c:pt>
                <c:pt idx="28138">
                  <c:v>-0.27989659999999994</c:v>
                </c:pt>
                <c:pt idx="28139">
                  <c:v>-0.27682079999999998</c:v>
                </c:pt>
                <c:pt idx="28140">
                  <c:v>-0.27989659999999994</c:v>
                </c:pt>
                <c:pt idx="28141">
                  <c:v>-0.27682079999999998</c:v>
                </c:pt>
                <c:pt idx="28142">
                  <c:v>-0.27989659999999994</c:v>
                </c:pt>
                <c:pt idx="28143">
                  <c:v>-0.27989659999999994</c:v>
                </c:pt>
                <c:pt idx="28144">
                  <c:v>-0.27989659999999994</c:v>
                </c:pt>
                <c:pt idx="28145">
                  <c:v>-0.28297239999999996</c:v>
                </c:pt>
                <c:pt idx="28146">
                  <c:v>-0.28297239999999996</c:v>
                </c:pt>
                <c:pt idx="28147">
                  <c:v>-0.27989659999999994</c:v>
                </c:pt>
                <c:pt idx="28148">
                  <c:v>-0.27989659999999994</c:v>
                </c:pt>
                <c:pt idx="28149">
                  <c:v>-0.27989659999999994</c:v>
                </c:pt>
                <c:pt idx="28150">
                  <c:v>-0.27682079999999998</c:v>
                </c:pt>
                <c:pt idx="28151">
                  <c:v>-0.27682079999999998</c:v>
                </c:pt>
                <c:pt idx="28152">
                  <c:v>-0.27682079999999998</c:v>
                </c:pt>
                <c:pt idx="28153">
                  <c:v>-0.27682079999999998</c:v>
                </c:pt>
                <c:pt idx="28154">
                  <c:v>-0.27682079999999998</c:v>
                </c:pt>
                <c:pt idx="28155">
                  <c:v>-0.27374499999999996</c:v>
                </c:pt>
                <c:pt idx="28156">
                  <c:v>-0.27066919999999994</c:v>
                </c:pt>
                <c:pt idx="28157">
                  <c:v>-0.27374499999999996</c:v>
                </c:pt>
                <c:pt idx="28158">
                  <c:v>-0.27066919999999994</c:v>
                </c:pt>
                <c:pt idx="28159">
                  <c:v>-0.27374499999999996</c:v>
                </c:pt>
                <c:pt idx="28160">
                  <c:v>-0.27374499999999996</c:v>
                </c:pt>
                <c:pt idx="28161">
                  <c:v>-0.27682079999999998</c:v>
                </c:pt>
                <c:pt idx="28162">
                  <c:v>-0.27682079999999998</c:v>
                </c:pt>
                <c:pt idx="28163">
                  <c:v>-0.27682079999999998</c:v>
                </c:pt>
                <c:pt idx="28164">
                  <c:v>-0.27989659999999994</c:v>
                </c:pt>
                <c:pt idx="28165">
                  <c:v>-0.28297239999999996</c:v>
                </c:pt>
                <c:pt idx="28166">
                  <c:v>-0.28297239999999996</c:v>
                </c:pt>
                <c:pt idx="28167">
                  <c:v>-0.28297239999999996</c:v>
                </c:pt>
                <c:pt idx="28168">
                  <c:v>-0.28604819999999997</c:v>
                </c:pt>
                <c:pt idx="28169">
                  <c:v>-0.28604819999999997</c:v>
                </c:pt>
                <c:pt idx="28170">
                  <c:v>-0.28604819999999997</c:v>
                </c:pt>
                <c:pt idx="28171">
                  <c:v>-0.28604819999999997</c:v>
                </c:pt>
                <c:pt idx="28172">
                  <c:v>-0.28604819999999997</c:v>
                </c:pt>
                <c:pt idx="28173">
                  <c:v>-0.28297239999999996</c:v>
                </c:pt>
                <c:pt idx="28174">
                  <c:v>-0.28297239999999996</c:v>
                </c:pt>
                <c:pt idx="28175">
                  <c:v>-0.28297239999999996</c:v>
                </c:pt>
                <c:pt idx="28176">
                  <c:v>-0.28297239999999996</c:v>
                </c:pt>
                <c:pt idx="28177">
                  <c:v>-0.28604819999999997</c:v>
                </c:pt>
                <c:pt idx="28178">
                  <c:v>-0.28912389999999999</c:v>
                </c:pt>
                <c:pt idx="28179">
                  <c:v>-0.29219969999999995</c:v>
                </c:pt>
                <c:pt idx="28180">
                  <c:v>-0.29527549999999997</c:v>
                </c:pt>
                <c:pt idx="28181">
                  <c:v>-0.29835129999999999</c:v>
                </c:pt>
                <c:pt idx="28182">
                  <c:v>-0.29527549999999997</c:v>
                </c:pt>
                <c:pt idx="28183">
                  <c:v>-0.29835129999999999</c:v>
                </c:pt>
                <c:pt idx="28184">
                  <c:v>-0.29835129999999999</c:v>
                </c:pt>
                <c:pt idx="28185">
                  <c:v>-0.29835129999999999</c:v>
                </c:pt>
                <c:pt idx="28186">
                  <c:v>-0.29527549999999997</c:v>
                </c:pt>
                <c:pt idx="28187">
                  <c:v>-0.29835129999999999</c:v>
                </c:pt>
                <c:pt idx="28188">
                  <c:v>-0.30142709999999995</c:v>
                </c:pt>
                <c:pt idx="28189">
                  <c:v>-0.29835129999999999</c:v>
                </c:pt>
                <c:pt idx="28190">
                  <c:v>-0.29835129999999999</c:v>
                </c:pt>
                <c:pt idx="28191">
                  <c:v>-0.29835129999999999</c:v>
                </c:pt>
                <c:pt idx="28192">
                  <c:v>-0.30142709999999995</c:v>
                </c:pt>
                <c:pt idx="28193">
                  <c:v>-0.30142709999999995</c:v>
                </c:pt>
                <c:pt idx="28194">
                  <c:v>-0.30142709999999995</c:v>
                </c:pt>
                <c:pt idx="28195">
                  <c:v>-0.29835129999999999</c:v>
                </c:pt>
                <c:pt idx="28196">
                  <c:v>-0.29835129999999999</c:v>
                </c:pt>
                <c:pt idx="28197">
                  <c:v>-0.29835129999999999</c:v>
                </c:pt>
                <c:pt idx="28198">
                  <c:v>-0.29835129999999999</c:v>
                </c:pt>
                <c:pt idx="28199">
                  <c:v>-0.30142709999999995</c:v>
                </c:pt>
                <c:pt idx="28200">
                  <c:v>-0.29835129999999999</c:v>
                </c:pt>
                <c:pt idx="28201">
                  <c:v>-0.30142709999999995</c:v>
                </c:pt>
                <c:pt idx="28202">
                  <c:v>-0.30142709999999995</c:v>
                </c:pt>
                <c:pt idx="28203">
                  <c:v>-0.29835129999999999</c:v>
                </c:pt>
                <c:pt idx="28204">
                  <c:v>-0.29835129999999999</c:v>
                </c:pt>
                <c:pt idx="28205">
                  <c:v>-0.29835129999999999</c:v>
                </c:pt>
                <c:pt idx="28206">
                  <c:v>-0.29835129999999999</c:v>
                </c:pt>
                <c:pt idx="28207">
                  <c:v>-0.29527549999999997</c:v>
                </c:pt>
                <c:pt idx="28208">
                  <c:v>-0.29527549999999997</c:v>
                </c:pt>
                <c:pt idx="28209">
                  <c:v>-0.29527549999999997</c:v>
                </c:pt>
                <c:pt idx="28210">
                  <c:v>-0.29527549999999997</c:v>
                </c:pt>
                <c:pt idx="28211">
                  <c:v>-0.29219969999999995</c:v>
                </c:pt>
                <c:pt idx="28212">
                  <c:v>-0.29219969999999995</c:v>
                </c:pt>
                <c:pt idx="28213">
                  <c:v>-0.29527549999999997</c:v>
                </c:pt>
                <c:pt idx="28214">
                  <c:v>-0.29527549999999997</c:v>
                </c:pt>
                <c:pt idx="28215">
                  <c:v>-0.29219969999999995</c:v>
                </c:pt>
                <c:pt idx="28216">
                  <c:v>-0.29527549999999997</c:v>
                </c:pt>
                <c:pt idx="28217">
                  <c:v>-0.29835129999999999</c:v>
                </c:pt>
                <c:pt idx="28218">
                  <c:v>-0.29527549999999997</c:v>
                </c:pt>
                <c:pt idx="28219">
                  <c:v>-0.29527549999999997</c:v>
                </c:pt>
                <c:pt idx="28220">
                  <c:v>-0.29527549999999997</c:v>
                </c:pt>
                <c:pt idx="28221">
                  <c:v>-0.29527549999999997</c:v>
                </c:pt>
                <c:pt idx="28222">
                  <c:v>-0.29527549999999997</c:v>
                </c:pt>
                <c:pt idx="28223">
                  <c:v>-0.29835129999999999</c:v>
                </c:pt>
                <c:pt idx="28224">
                  <c:v>-0.30142709999999995</c:v>
                </c:pt>
                <c:pt idx="28225">
                  <c:v>-0.29835129999999999</c:v>
                </c:pt>
                <c:pt idx="28226">
                  <c:v>-0.29835129999999999</c:v>
                </c:pt>
                <c:pt idx="28227">
                  <c:v>-0.30142709999999995</c:v>
                </c:pt>
                <c:pt idx="28228">
                  <c:v>-0.30450289999999997</c:v>
                </c:pt>
                <c:pt idx="28229">
                  <c:v>-0.30450289999999997</c:v>
                </c:pt>
                <c:pt idx="28230">
                  <c:v>-0.30450289999999997</c:v>
                </c:pt>
                <c:pt idx="28231">
                  <c:v>-0.30450289999999997</c:v>
                </c:pt>
                <c:pt idx="28232">
                  <c:v>-0.30450289999999997</c:v>
                </c:pt>
                <c:pt idx="28233">
                  <c:v>-0.30450289999999997</c:v>
                </c:pt>
                <c:pt idx="28234">
                  <c:v>-0.30142709999999995</c:v>
                </c:pt>
                <c:pt idx="28235">
                  <c:v>-0.30450289999999997</c:v>
                </c:pt>
                <c:pt idx="28236">
                  <c:v>-0.30757859999999998</c:v>
                </c:pt>
                <c:pt idx="28237">
                  <c:v>-0.30757859999999998</c:v>
                </c:pt>
                <c:pt idx="28238">
                  <c:v>-0.30450289999999997</c:v>
                </c:pt>
                <c:pt idx="28239">
                  <c:v>-0.30450289999999997</c:v>
                </c:pt>
                <c:pt idx="28240">
                  <c:v>-0.30450289999999997</c:v>
                </c:pt>
                <c:pt idx="28241">
                  <c:v>-0.30450289999999997</c:v>
                </c:pt>
                <c:pt idx="28242">
                  <c:v>-0.30450289999999997</c:v>
                </c:pt>
                <c:pt idx="28243">
                  <c:v>-0.30450289999999997</c:v>
                </c:pt>
                <c:pt idx="28244">
                  <c:v>-0.30450289999999997</c:v>
                </c:pt>
                <c:pt idx="28245">
                  <c:v>-0.30142709999999995</c:v>
                </c:pt>
                <c:pt idx="28246">
                  <c:v>-0.30142709999999995</c:v>
                </c:pt>
                <c:pt idx="28247">
                  <c:v>-0.30450289999999997</c:v>
                </c:pt>
                <c:pt idx="28248">
                  <c:v>-0.30757859999999998</c:v>
                </c:pt>
                <c:pt idx="28249">
                  <c:v>-0.30757859999999998</c:v>
                </c:pt>
                <c:pt idx="28250">
                  <c:v>-0.30450289999999997</c:v>
                </c:pt>
                <c:pt idx="28251">
                  <c:v>-0.30757859999999998</c:v>
                </c:pt>
                <c:pt idx="28252">
                  <c:v>-0.31065439999999994</c:v>
                </c:pt>
                <c:pt idx="28253">
                  <c:v>-0.31065439999999994</c:v>
                </c:pt>
                <c:pt idx="28254">
                  <c:v>-0.31065439999999994</c:v>
                </c:pt>
                <c:pt idx="28255">
                  <c:v>-0.31065439999999994</c:v>
                </c:pt>
                <c:pt idx="28256">
                  <c:v>-0.31373019999999996</c:v>
                </c:pt>
                <c:pt idx="28257">
                  <c:v>-0.31680599999999998</c:v>
                </c:pt>
                <c:pt idx="28258">
                  <c:v>-0.31373019999999996</c:v>
                </c:pt>
                <c:pt idx="28259">
                  <c:v>-0.31373019999999996</c:v>
                </c:pt>
                <c:pt idx="28260">
                  <c:v>-0.31373019999999996</c:v>
                </c:pt>
                <c:pt idx="28261">
                  <c:v>-0.31680599999999998</c:v>
                </c:pt>
                <c:pt idx="28262">
                  <c:v>-0.31988179999999994</c:v>
                </c:pt>
                <c:pt idx="28263">
                  <c:v>-0.31988179999999994</c:v>
                </c:pt>
                <c:pt idx="28264">
                  <c:v>-0.31680599999999998</c:v>
                </c:pt>
                <c:pt idx="28265">
                  <c:v>-0.31988179999999994</c:v>
                </c:pt>
                <c:pt idx="28266">
                  <c:v>-0.31988179999999994</c:v>
                </c:pt>
                <c:pt idx="28267">
                  <c:v>-0.31988179999999994</c:v>
                </c:pt>
                <c:pt idx="28268">
                  <c:v>-0.31680599999999998</c:v>
                </c:pt>
                <c:pt idx="28269">
                  <c:v>-0.31680599999999998</c:v>
                </c:pt>
                <c:pt idx="28270">
                  <c:v>-0.31988179999999994</c:v>
                </c:pt>
                <c:pt idx="28271">
                  <c:v>-0.31988179999999994</c:v>
                </c:pt>
                <c:pt idx="28272">
                  <c:v>-0.32295759999999996</c:v>
                </c:pt>
                <c:pt idx="28273">
                  <c:v>-0.31988179999999994</c:v>
                </c:pt>
                <c:pt idx="28274">
                  <c:v>-0.31680599999999998</c:v>
                </c:pt>
                <c:pt idx="28275">
                  <c:v>-0.31680599999999998</c:v>
                </c:pt>
                <c:pt idx="28276">
                  <c:v>-0.31680599999999998</c:v>
                </c:pt>
                <c:pt idx="28277">
                  <c:v>-0.31988179999999994</c:v>
                </c:pt>
                <c:pt idx="28278">
                  <c:v>-0.31988179999999994</c:v>
                </c:pt>
                <c:pt idx="28279">
                  <c:v>-0.31988179999999994</c:v>
                </c:pt>
                <c:pt idx="28280">
                  <c:v>-0.32295759999999996</c:v>
                </c:pt>
                <c:pt idx="28281">
                  <c:v>-0.32295759999999996</c:v>
                </c:pt>
                <c:pt idx="28282">
                  <c:v>-0.32295759999999996</c:v>
                </c:pt>
                <c:pt idx="28283">
                  <c:v>-0.32295759999999996</c:v>
                </c:pt>
                <c:pt idx="28284">
                  <c:v>-0.31988179999999994</c:v>
                </c:pt>
                <c:pt idx="28285">
                  <c:v>-0.32295759999999996</c:v>
                </c:pt>
                <c:pt idx="28286">
                  <c:v>-0.32603339999999997</c:v>
                </c:pt>
                <c:pt idx="28287">
                  <c:v>-0.32295759999999996</c:v>
                </c:pt>
                <c:pt idx="28288">
                  <c:v>-0.31988179999999994</c:v>
                </c:pt>
                <c:pt idx="28289">
                  <c:v>-0.32295759999999996</c:v>
                </c:pt>
                <c:pt idx="28290">
                  <c:v>-0.31988179999999994</c:v>
                </c:pt>
                <c:pt idx="28291">
                  <c:v>-0.31680599999999998</c:v>
                </c:pt>
                <c:pt idx="28292">
                  <c:v>-0.31680599999999998</c:v>
                </c:pt>
                <c:pt idx="28293">
                  <c:v>-0.31680599999999998</c:v>
                </c:pt>
                <c:pt idx="28294">
                  <c:v>-0.31988179999999994</c:v>
                </c:pt>
                <c:pt idx="28295">
                  <c:v>-0.31680599999999998</c:v>
                </c:pt>
                <c:pt idx="28296">
                  <c:v>-0.31680599999999998</c:v>
                </c:pt>
                <c:pt idx="28297">
                  <c:v>-0.31680599999999998</c:v>
                </c:pt>
                <c:pt idx="28298">
                  <c:v>-0.31680599999999998</c:v>
                </c:pt>
                <c:pt idx="28299">
                  <c:v>-0.31988179999999994</c:v>
                </c:pt>
                <c:pt idx="28300">
                  <c:v>-0.32295759999999996</c:v>
                </c:pt>
                <c:pt idx="28301">
                  <c:v>-0.32295759999999996</c:v>
                </c:pt>
                <c:pt idx="28302">
                  <c:v>-0.32295759999999996</c:v>
                </c:pt>
                <c:pt idx="28303">
                  <c:v>-0.32295759999999996</c:v>
                </c:pt>
                <c:pt idx="28304">
                  <c:v>-0.32603339999999997</c:v>
                </c:pt>
                <c:pt idx="28305">
                  <c:v>-0.32910919999999999</c:v>
                </c:pt>
                <c:pt idx="28306">
                  <c:v>-0.32603339999999997</c:v>
                </c:pt>
                <c:pt idx="28307">
                  <c:v>-0.32295759999999996</c:v>
                </c:pt>
                <c:pt idx="28308">
                  <c:v>-0.32603339999999997</c:v>
                </c:pt>
                <c:pt idx="28309">
                  <c:v>-0.32910919999999999</c:v>
                </c:pt>
                <c:pt idx="28310">
                  <c:v>-0.32910919999999999</c:v>
                </c:pt>
                <c:pt idx="28311">
                  <c:v>-0.32603339999999997</c:v>
                </c:pt>
                <c:pt idx="28312">
                  <c:v>-0.32910919999999999</c:v>
                </c:pt>
                <c:pt idx="28313">
                  <c:v>-0.32603339999999997</c:v>
                </c:pt>
                <c:pt idx="28314">
                  <c:v>-0.32295759999999996</c:v>
                </c:pt>
                <c:pt idx="28315">
                  <c:v>-0.31988179999999994</c:v>
                </c:pt>
                <c:pt idx="28316">
                  <c:v>-0.31988179999999994</c:v>
                </c:pt>
                <c:pt idx="28317">
                  <c:v>-0.32295759999999996</c:v>
                </c:pt>
                <c:pt idx="28318">
                  <c:v>-0.32295759999999996</c:v>
                </c:pt>
                <c:pt idx="28319">
                  <c:v>-0.32295759999999996</c:v>
                </c:pt>
                <c:pt idx="28320">
                  <c:v>-0.32295759999999996</c:v>
                </c:pt>
                <c:pt idx="28321">
                  <c:v>-0.32603339999999997</c:v>
                </c:pt>
                <c:pt idx="28322">
                  <c:v>-0.32603339999999997</c:v>
                </c:pt>
                <c:pt idx="28323">
                  <c:v>-0.32295759999999996</c:v>
                </c:pt>
                <c:pt idx="28324">
                  <c:v>-0.31988179999999994</c:v>
                </c:pt>
                <c:pt idx="28325">
                  <c:v>-0.32295759999999996</c:v>
                </c:pt>
                <c:pt idx="28326">
                  <c:v>-0.31988179999999994</c:v>
                </c:pt>
                <c:pt idx="28327">
                  <c:v>-0.31988179999999994</c:v>
                </c:pt>
                <c:pt idx="28328">
                  <c:v>-0.31680599999999998</c:v>
                </c:pt>
                <c:pt idx="28329">
                  <c:v>-0.31680599999999998</c:v>
                </c:pt>
                <c:pt idx="28330">
                  <c:v>-0.31680599999999998</c:v>
                </c:pt>
                <c:pt idx="28331">
                  <c:v>-0.31680599999999998</c:v>
                </c:pt>
                <c:pt idx="28332">
                  <c:v>-0.31373019999999996</c:v>
                </c:pt>
                <c:pt idx="28333">
                  <c:v>-0.31373019999999996</c:v>
                </c:pt>
                <c:pt idx="28334">
                  <c:v>-0.31373019999999996</c:v>
                </c:pt>
                <c:pt idx="28335">
                  <c:v>-0.31373019999999996</c:v>
                </c:pt>
                <c:pt idx="28336">
                  <c:v>-0.31373019999999996</c:v>
                </c:pt>
                <c:pt idx="28337">
                  <c:v>-0.31373019999999996</c:v>
                </c:pt>
                <c:pt idx="28338">
                  <c:v>-0.31065439999999994</c:v>
                </c:pt>
                <c:pt idx="28339">
                  <c:v>-0.31065439999999994</c:v>
                </c:pt>
                <c:pt idx="28340">
                  <c:v>-0.30757859999999998</c:v>
                </c:pt>
                <c:pt idx="28341">
                  <c:v>-0.31065439999999994</c:v>
                </c:pt>
                <c:pt idx="28342">
                  <c:v>-0.31373019999999996</c:v>
                </c:pt>
                <c:pt idx="28343">
                  <c:v>-0.31373019999999996</c:v>
                </c:pt>
                <c:pt idx="28344">
                  <c:v>-0.31065439999999994</c:v>
                </c:pt>
                <c:pt idx="28345">
                  <c:v>-0.30757859999999998</c:v>
                </c:pt>
                <c:pt idx="28346">
                  <c:v>-0.30450289999999997</c:v>
                </c:pt>
                <c:pt idx="28347">
                  <c:v>-0.30757859999999998</c:v>
                </c:pt>
                <c:pt idx="28348">
                  <c:v>-0.31065439999999994</c:v>
                </c:pt>
                <c:pt idx="28349">
                  <c:v>-0.31065439999999994</c:v>
                </c:pt>
                <c:pt idx="28350">
                  <c:v>-0.31065439999999994</c:v>
                </c:pt>
                <c:pt idx="28351">
                  <c:v>-0.31065439999999994</c:v>
                </c:pt>
                <c:pt idx="28352">
                  <c:v>-0.31065439999999994</c:v>
                </c:pt>
                <c:pt idx="28353">
                  <c:v>-0.30757859999999998</c:v>
                </c:pt>
                <c:pt idx="28354">
                  <c:v>-0.30757859999999998</c:v>
                </c:pt>
                <c:pt idx="28355">
                  <c:v>-0.31065439999999994</c:v>
                </c:pt>
                <c:pt idx="28356">
                  <c:v>-0.31373019999999996</c:v>
                </c:pt>
                <c:pt idx="28357">
                  <c:v>-0.31373019999999996</c:v>
                </c:pt>
                <c:pt idx="28358">
                  <c:v>-0.31373019999999996</c:v>
                </c:pt>
                <c:pt idx="28359">
                  <c:v>-0.31373019999999996</c:v>
                </c:pt>
                <c:pt idx="28360">
                  <c:v>-0.31373019999999996</c:v>
                </c:pt>
                <c:pt idx="28361">
                  <c:v>-0.31065439999999994</c:v>
                </c:pt>
                <c:pt idx="28362">
                  <c:v>-0.30757859999999998</c:v>
                </c:pt>
                <c:pt idx="28363">
                  <c:v>-0.31065439999999994</c:v>
                </c:pt>
                <c:pt idx="28364">
                  <c:v>-0.31373019999999996</c:v>
                </c:pt>
                <c:pt idx="28365">
                  <c:v>-0.31680599999999998</c:v>
                </c:pt>
                <c:pt idx="28366">
                  <c:v>-0.31373019999999996</c:v>
                </c:pt>
                <c:pt idx="28367">
                  <c:v>-0.31065439999999994</c:v>
                </c:pt>
                <c:pt idx="28368">
                  <c:v>-0.31373019999999996</c:v>
                </c:pt>
                <c:pt idx="28369">
                  <c:v>-0.31373019999999996</c:v>
                </c:pt>
                <c:pt idx="28370">
                  <c:v>-0.31065439999999994</c:v>
                </c:pt>
                <c:pt idx="28371">
                  <c:v>-0.31065439999999994</c:v>
                </c:pt>
                <c:pt idx="28372">
                  <c:v>-0.31373019999999996</c:v>
                </c:pt>
                <c:pt idx="28373">
                  <c:v>-0.31680599999999998</c:v>
                </c:pt>
                <c:pt idx="28374">
                  <c:v>-0.31680599999999998</c:v>
                </c:pt>
                <c:pt idx="28375">
                  <c:v>-0.31373019999999996</c:v>
                </c:pt>
                <c:pt idx="28376">
                  <c:v>-0.31680599999999998</c:v>
                </c:pt>
                <c:pt idx="28377">
                  <c:v>-0.31373019999999996</c:v>
                </c:pt>
                <c:pt idx="28378">
                  <c:v>-0.31065439999999994</c:v>
                </c:pt>
                <c:pt idx="28379">
                  <c:v>-0.31065439999999994</c:v>
                </c:pt>
                <c:pt idx="28380">
                  <c:v>-0.31065439999999994</c:v>
                </c:pt>
                <c:pt idx="28381">
                  <c:v>-0.31373019999999996</c:v>
                </c:pt>
                <c:pt idx="28382">
                  <c:v>-0.31680599999999998</c:v>
                </c:pt>
                <c:pt idx="28383">
                  <c:v>-0.31680599999999998</c:v>
                </c:pt>
                <c:pt idx="28384">
                  <c:v>-0.31680599999999998</c:v>
                </c:pt>
                <c:pt idx="28385">
                  <c:v>-0.31680599999999998</c:v>
                </c:pt>
                <c:pt idx="28386">
                  <c:v>-0.31680599999999998</c:v>
                </c:pt>
                <c:pt idx="28387">
                  <c:v>-0.31373019999999996</c:v>
                </c:pt>
                <c:pt idx="28388">
                  <c:v>-0.31680599999999998</c:v>
                </c:pt>
                <c:pt idx="28389">
                  <c:v>-0.31680599999999998</c:v>
                </c:pt>
                <c:pt idx="28390">
                  <c:v>-0.31373019999999996</c:v>
                </c:pt>
                <c:pt idx="28391">
                  <c:v>-0.31373019999999996</c:v>
                </c:pt>
                <c:pt idx="28392">
                  <c:v>-0.31680599999999998</c:v>
                </c:pt>
                <c:pt idx="28393">
                  <c:v>-0.31680599999999998</c:v>
                </c:pt>
                <c:pt idx="28394">
                  <c:v>-0.31373019999999996</c:v>
                </c:pt>
                <c:pt idx="28395">
                  <c:v>-0.31680599999999998</c:v>
                </c:pt>
                <c:pt idx="28396">
                  <c:v>-0.31680599999999998</c:v>
                </c:pt>
                <c:pt idx="28397">
                  <c:v>-0.31988179999999994</c:v>
                </c:pt>
                <c:pt idx="28398">
                  <c:v>-0.31680599999999998</c:v>
                </c:pt>
                <c:pt idx="28399">
                  <c:v>-0.31680599999999998</c:v>
                </c:pt>
                <c:pt idx="28400">
                  <c:v>-0.31680599999999998</c:v>
                </c:pt>
                <c:pt idx="28401">
                  <c:v>-0.31373019999999996</c:v>
                </c:pt>
                <c:pt idx="28402">
                  <c:v>-0.31373019999999996</c:v>
                </c:pt>
                <c:pt idx="28403">
                  <c:v>-0.31373019999999996</c:v>
                </c:pt>
                <c:pt idx="28404">
                  <c:v>-0.31373019999999996</c:v>
                </c:pt>
                <c:pt idx="28405">
                  <c:v>-0.31373019999999996</c:v>
                </c:pt>
                <c:pt idx="28406">
                  <c:v>-0.31373019999999996</c:v>
                </c:pt>
                <c:pt idx="28407">
                  <c:v>-0.31373019999999996</c:v>
                </c:pt>
                <c:pt idx="28408">
                  <c:v>-0.31373019999999996</c:v>
                </c:pt>
                <c:pt idx="28409">
                  <c:v>-0.31680599999999998</c:v>
                </c:pt>
                <c:pt idx="28410">
                  <c:v>-0.31680599999999998</c:v>
                </c:pt>
                <c:pt idx="28411">
                  <c:v>-0.31680599999999998</c:v>
                </c:pt>
                <c:pt idx="28412">
                  <c:v>-0.31988179999999994</c:v>
                </c:pt>
                <c:pt idx="28413">
                  <c:v>-0.31680599999999998</c:v>
                </c:pt>
                <c:pt idx="28414">
                  <c:v>-0.31988179999999994</c:v>
                </c:pt>
                <c:pt idx="28415">
                  <c:v>-0.31988179999999994</c:v>
                </c:pt>
                <c:pt idx="28416">
                  <c:v>-0.32295759999999996</c:v>
                </c:pt>
                <c:pt idx="28417">
                  <c:v>-0.31988179999999994</c:v>
                </c:pt>
                <c:pt idx="28418">
                  <c:v>-0.31988179999999994</c:v>
                </c:pt>
                <c:pt idx="28419">
                  <c:v>-0.31680599999999998</c:v>
                </c:pt>
                <c:pt idx="28420">
                  <c:v>-0.31373019999999996</c:v>
                </c:pt>
                <c:pt idx="28421">
                  <c:v>-0.31373019999999996</c:v>
                </c:pt>
                <c:pt idx="28422">
                  <c:v>-0.31680599999999998</c:v>
                </c:pt>
                <c:pt idx="28423">
                  <c:v>-0.31988179999999994</c:v>
                </c:pt>
                <c:pt idx="28424">
                  <c:v>-0.31988179999999994</c:v>
                </c:pt>
                <c:pt idx="28425">
                  <c:v>-0.31988179999999994</c:v>
                </c:pt>
                <c:pt idx="28426">
                  <c:v>-0.32295759999999996</c:v>
                </c:pt>
                <c:pt idx="28427">
                  <c:v>-0.32295759999999996</c:v>
                </c:pt>
                <c:pt idx="28428">
                  <c:v>-0.32295759999999996</c:v>
                </c:pt>
                <c:pt idx="28429">
                  <c:v>-0.32295759999999996</c:v>
                </c:pt>
                <c:pt idx="28430">
                  <c:v>-0.32295759999999996</c:v>
                </c:pt>
                <c:pt idx="28431">
                  <c:v>-0.31988179999999994</c:v>
                </c:pt>
                <c:pt idx="28432">
                  <c:v>-0.31680599999999998</c:v>
                </c:pt>
                <c:pt idx="28433">
                  <c:v>-0.31373019999999996</c:v>
                </c:pt>
                <c:pt idx="28434">
                  <c:v>-0.31065439999999994</c:v>
                </c:pt>
                <c:pt idx="28435">
                  <c:v>-0.31065439999999994</c:v>
                </c:pt>
                <c:pt idx="28436">
                  <c:v>-0.30757859999999998</c:v>
                </c:pt>
                <c:pt idx="28437">
                  <c:v>-0.30757859999999998</c:v>
                </c:pt>
                <c:pt idx="28438">
                  <c:v>-0.30757859999999998</c:v>
                </c:pt>
                <c:pt idx="28439">
                  <c:v>-0.30450289999999997</c:v>
                </c:pt>
                <c:pt idx="28440">
                  <c:v>-0.30450289999999997</c:v>
                </c:pt>
                <c:pt idx="28441">
                  <c:v>-0.30757859999999998</c:v>
                </c:pt>
                <c:pt idx="28442">
                  <c:v>-0.31065439999999994</c:v>
                </c:pt>
                <c:pt idx="28443">
                  <c:v>-0.31065439999999994</c:v>
                </c:pt>
                <c:pt idx="28444">
                  <c:v>-0.31065439999999994</c:v>
                </c:pt>
                <c:pt idx="28445">
                  <c:v>-0.30757859999999998</c:v>
                </c:pt>
                <c:pt idx="28446">
                  <c:v>-0.30757859999999998</c:v>
                </c:pt>
                <c:pt idx="28447">
                  <c:v>-0.31373019999999996</c:v>
                </c:pt>
                <c:pt idx="28448">
                  <c:v>-0.31065439999999994</c:v>
                </c:pt>
                <c:pt idx="28449">
                  <c:v>-0.31065439999999994</c:v>
                </c:pt>
                <c:pt idx="28450">
                  <c:v>-0.31065439999999994</c:v>
                </c:pt>
                <c:pt idx="28451">
                  <c:v>-0.31988179999999994</c:v>
                </c:pt>
                <c:pt idx="28452">
                  <c:v>-0.32295759999999996</c:v>
                </c:pt>
                <c:pt idx="28453">
                  <c:v>-0.31988179999999994</c:v>
                </c:pt>
                <c:pt idx="28454">
                  <c:v>-0.31988179999999994</c:v>
                </c:pt>
                <c:pt idx="28455">
                  <c:v>-0.32295759999999996</c:v>
                </c:pt>
                <c:pt idx="28456">
                  <c:v>-0.32603339999999997</c:v>
                </c:pt>
                <c:pt idx="28457">
                  <c:v>-0.31988179999999994</c:v>
                </c:pt>
                <c:pt idx="28458">
                  <c:v>-0.31988179999999994</c:v>
                </c:pt>
                <c:pt idx="28459">
                  <c:v>-0.32295759999999996</c:v>
                </c:pt>
                <c:pt idx="28460">
                  <c:v>-0.32295759999999996</c:v>
                </c:pt>
                <c:pt idx="28461">
                  <c:v>-0.31988179999999994</c:v>
                </c:pt>
                <c:pt idx="28462">
                  <c:v>-0.31680599999999998</c:v>
                </c:pt>
                <c:pt idx="28463">
                  <c:v>-0.31988179999999994</c:v>
                </c:pt>
                <c:pt idx="28464">
                  <c:v>-0.31988179999999994</c:v>
                </c:pt>
                <c:pt idx="28465">
                  <c:v>-0.31988179999999994</c:v>
                </c:pt>
                <c:pt idx="28466">
                  <c:v>-0.31988179999999994</c:v>
                </c:pt>
                <c:pt idx="28467">
                  <c:v>-0.32295759999999996</c:v>
                </c:pt>
                <c:pt idx="28468">
                  <c:v>-0.32295759999999996</c:v>
                </c:pt>
                <c:pt idx="28469">
                  <c:v>-0.32295759999999996</c:v>
                </c:pt>
                <c:pt idx="28470">
                  <c:v>-0.32295759999999996</c:v>
                </c:pt>
                <c:pt idx="28471">
                  <c:v>-0.32295759999999996</c:v>
                </c:pt>
                <c:pt idx="28472">
                  <c:v>-0.32295759999999996</c:v>
                </c:pt>
                <c:pt idx="28473">
                  <c:v>-0.32295759999999996</c:v>
                </c:pt>
                <c:pt idx="28474">
                  <c:v>-0.32295759999999996</c:v>
                </c:pt>
                <c:pt idx="28475">
                  <c:v>-0.31988179999999994</c:v>
                </c:pt>
                <c:pt idx="28476">
                  <c:v>-0.32295759999999996</c:v>
                </c:pt>
                <c:pt idx="28477">
                  <c:v>-0.32603339999999997</c:v>
                </c:pt>
                <c:pt idx="28478">
                  <c:v>-0.32295759999999996</c:v>
                </c:pt>
                <c:pt idx="28479">
                  <c:v>-0.31988179999999994</c:v>
                </c:pt>
                <c:pt idx="28480">
                  <c:v>-0.31988179999999994</c:v>
                </c:pt>
                <c:pt idx="28481">
                  <c:v>-0.32295759999999996</c:v>
                </c:pt>
                <c:pt idx="28482">
                  <c:v>-0.31988179999999994</c:v>
                </c:pt>
                <c:pt idx="28483">
                  <c:v>-0.31680599999999998</c:v>
                </c:pt>
                <c:pt idx="28484">
                  <c:v>-0.31373019999999996</c:v>
                </c:pt>
                <c:pt idx="28485">
                  <c:v>-0.31680599999999998</c:v>
                </c:pt>
                <c:pt idx="28486">
                  <c:v>-0.31373019999999996</c:v>
                </c:pt>
                <c:pt idx="28487">
                  <c:v>-0.31680599999999998</c:v>
                </c:pt>
                <c:pt idx="28488">
                  <c:v>-0.31680599999999998</c:v>
                </c:pt>
                <c:pt idx="28489">
                  <c:v>-0.31988179999999994</c:v>
                </c:pt>
                <c:pt idx="28490">
                  <c:v>-0.31988179999999994</c:v>
                </c:pt>
                <c:pt idx="28491">
                  <c:v>-0.31680599999999998</c:v>
                </c:pt>
                <c:pt idx="28492">
                  <c:v>-0.31373019999999996</c:v>
                </c:pt>
                <c:pt idx="28493">
                  <c:v>-0.31373019999999996</c:v>
                </c:pt>
                <c:pt idx="28494">
                  <c:v>-0.31680599999999998</c:v>
                </c:pt>
                <c:pt idx="28495">
                  <c:v>-0.31680599999999998</c:v>
                </c:pt>
                <c:pt idx="28496">
                  <c:v>-0.31680599999999998</c:v>
                </c:pt>
                <c:pt idx="28497">
                  <c:v>-0.31373019999999996</c:v>
                </c:pt>
                <c:pt idx="28498">
                  <c:v>-0.31373019999999996</c:v>
                </c:pt>
                <c:pt idx="28499">
                  <c:v>-0.31373019999999996</c:v>
                </c:pt>
                <c:pt idx="28500">
                  <c:v>-0.31373019999999996</c:v>
                </c:pt>
                <c:pt idx="28501">
                  <c:v>-0.31680599999999998</c:v>
                </c:pt>
                <c:pt idx="28502">
                  <c:v>-0.31988179999999994</c:v>
                </c:pt>
                <c:pt idx="28503">
                  <c:v>-0.31680599999999998</c:v>
                </c:pt>
                <c:pt idx="28504">
                  <c:v>-0.31373019999999996</c:v>
                </c:pt>
                <c:pt idx="28505">
                  <c:v>-0.31065439999999994</c:v>
                </c:pt>
                <c:pt idx="28506">
                  <c:v>-0.31065439999999994</c:v>
                </c:pt>
                <c:pt idx="28507">
                  <c:v>-0.30757859999999998</c:v>
                </c:pt>
                <c:pt idx="28508">
                  <c:v>-0.30450289999999997</c:v>
                </c:pt>
                <c:pt idx="28509">
                  <c:v>-0.30450289999999997</c:v>
                </c:pt>
                <c:pt idx="28510">
                  <c:v>-0.30757859999999998</c:v>
                </c:pt>
                <c:pt idx="28511">
                  <c:v>-0.31065439999999994</c:v>
                </c:pt>
                <c:pt idx="28512">
                  <c:v>-0.30757859999999998</c:v>
                </c:pt>
                <c:pt idx="28513">
                  <c:v>-0.30450289999999997</c:v>
                </c:pt>
                <c:pt idx="28514">
                  <c:v>-0.30757859999999998</c:v>
                </c:pt>
                <c:pt idx="28515">
                  <c:v>-0.30450289999999997</c:v>
                </c:pt>
                <c:pt idx="28516">
                  <c:v>-0.30450289999999997</c:v>
                </c:pt>
                <c:pt idx="28517">
                  <c:v>-0.30450289999999997</c:v>
                </c:pt>
                <c:pt idx="28518">
                  <c:v>-0.30142709999999995</c:v>
                </c:pt>
                <c:pt idx="28519">
                  <c:v>-0.30450289999999997</c:v>
                </c:pt>
                <c:pt idx="28520">
                  <c:v>-0.30450289999999997</c:v>
                </c:pt>
                <c:pt idx="28521">
                  <c:v>-0.30142709999999995</c:v>
                </c:pt>
                <c:pt idx="28522">
                  <c:v>-0.30142709999999995</c:v>
                </c:pt>
                <c:pt idx="28523">
                  <c:v>-0.29835129999999999</c:v>
                </c:pt>
                <c:pt idx="28524">
                  <c:v>-0.30142709999999995</c:v>
                </c:pt>
                <c:pt idx="28525">
                  <c:v>-0.29835129999999999</c:v>
                </c:pt>
                <c:pt idx="28526">
                  <c:v>-0.29527549999999997</c:v>
                </c:pt>
                <c:pt idx="28527">
                  <c:v>-0.29219969999999995</c:v>
                </c:pt>
                <c:pt idx="28528">
                  <c:v>-0.29219969999999995</c:v>
                </c:pt>
                <c:pt idx="28529">
                  <c:v>-0.29219969999999995</c:v>
                </c:pt>
                <c:pt idx="28530">
                  <c:v>-0.29219969999999995</c:v>
                </c:pt>
                <c:pt idx="28531">
                  <c:v>-0.29527549999999997</c:v>
                </c:pt>
                <c:pt idx="28532">
                  <c:v>-0.29527549999999997</c:v>
                </c:pt>
                <c:pt idx="28533">
                  <c:v>-0.29219969999999995</c:v>
                </c:pt>
                <c:pt idx="28534">
                  <c:v>-0.29527549999999997</c:v>
                </c:pt>
                <c:pt idx="28535">
                  <c:v>-0.29835129999999999</c:v>
                </c:pt>
                <c:pt idx="28536">
                  <c:v>-0.29835129999999999</c:v>
                </c:pt>
                <c:pt idx="28537">
                  <c:v>-0.29835129999999999</c:v>
                </c:pt>
                <c:pt idx="28538">
                  <c:v>-0.29835129999999999</c:v>
                </c:pt>
                <c:pt idx="28539">
                  <c:v>-0.30142709999999995</c:v>
                </c:pt>
                <c:pt idx="28540">
                  <c:v>-0.30142709999999995</c:v>
                </c:pt>
                <c:pt idx="28541">
                  <c:v>-0.29835129999999999</c:v>
                </c:pt>
                <c:pt idx="28542">
                  <c:v>-0.29527549999999997</c:v>
                </c:pt>
                <c:pt idx="28543">
                  <c:v>-0.29527549999999997</c:v>
                </c:pt>
                <c:pt idx="28544">
                  <c:v>-0.29527549999999997</c:v>
                </c:pt>
                <c:pt idx="28545">
                  <c:v>-0.29527549999999997</c:v>
                </c:pt>
                <c:pt idx="28546">
                  <c:v>-0.29527549999999997</c:v>
                </c:pt>
                <c:pt idx="28547">
                  <c:v>-0.29835129999999999</c:v>
                </c:pt>
                <c:pt idx="28548">
                  <c:v>-0.30142709999999995</c:v>
                </c:pt>
                <c:pt idx="28549">
                  <c:v>-0.30142709999999995</c:v>
                </c:pt>
                <c:pt idx="28550">
                  <c:v>-0.30142709999999995</c:v>
                </c:pt>
                <c:pt idx="28551">
                  <c:v>-0.30142709999999995</c:v>
                </c:pt>
                <c:pt idx="28552">
                  <c:v>-0.30450289999999997</c:v>
                </c:pt>
                <c:pt idx="28553">
                  <c:v>-0.30142709999999995</c:v>
                </c:pt>
                <c:pt idx="28554">
                  <c:v>-0.30142709999999995</c:v>
                </c:pt>
                <c:pt idx="28555">
                  <c:v>-0.30142709999999995</c:v>
                </c:pt>
                <c:pt idx="28556">
                  <c:v>-0.29835129999999999</c:v>
                </c:pt>
                <c:pt idx="28557">
                  <c:v>-0.29835129999999999</c:v>
                </c:pt>
                <c:pt idx="28558">
                  <c:v>-0.29835129999999999</c:v>
                </c:pt>
                <c:pt idx="28559">
                  <c:v>-0.30142709999999995</c:v>
                </c:pt>
                <c:pt idx="28560">
                  <c:v>-0.30142709999999995</c:v>
                </c:pt>
                <c:pt idx="28561">
                  <c:v>-0.30142709999999995</c:v>
                </c:pt>
                <c:pt idx="28562">
                  <c:v>-0.30450289999999997</c:v>
                </c:pt>
                <c:pt idx="28563">
                  <c:v>-0.30757859999999998</c:v>
                </c:pt>
                <c:pt idx="28564">
                  <c:v>-0.30757859999999998</c:v>
                </c:pt>
                <c:pt idx="28565">
                  <c:v>-0.30757859999999998</c:v>
                </c:pt>
                <c:pt idx="28566">
                  <c:v>-0.31065439999999994</c:v>
                </c:pt>
                <c:pt idx="28567">
                  <c:v>-0.31373019999999996</c:v>
                </c:pt>
                <c:pt idx="28568">
                  <c:v>-0.31373019999999996</c:v>
                </c:pt>
                <c:pt idx="28569">
                  <c:v>-0.31373019999999996</c:v>
                </c:pt>
                <c:pt idx="28570">
                  <c:v>-0.31680599999999998</c:v>
                </c:pt>
                <c:pt idx="28571">
                  <c:v>-0.31988179999999994</c:v>
                </c:pt>
                <c:pt idx="28572">
                  <c:v>-0.31988179999999994</c:v>
                </c:pt>
                <c:pt idx="28573">
                  <c:v>-0.31680599999999998</c:v>
                </c:pt>
                <c:pt idx="28574">
                  <c:v>-0.31680599999999998</c:v>
                </c:pt>
                <c:pt idx="28575">
                  <c:v>-0.31680599999999998</c:v>
                </c:pt>
                <c:pt idx="28576">
                  <c:v>-0.31680599999999998</c:v>
                </c:pt>
                <c:pt idx="28577">
                  <c:v>-0.31373019999999996</c:v>
                </c:pt>
                <c:pt idx="28578">
                  <c:v>-0.31680599999999998</c:v>
                </c:pt>
                <c:pt idx="28579">
                  <c:v>-0.31988179999999994</c:v>
                </c:pt>
                <c:pt idx="28580">
                  <c:v>-0.32295759999999996</c:v>
                </c:pt>
                <c:pt idx="28581">
                  <c:v>-0.31988179999999994</c:v>
                </c:pt>
                <c:pt idx="28582">
                  <c:v>-0.32295759999999996</c:v>
                </c:pt>
                <c:pt idx="28583">
                  <c:v>-0.31988179999999994</c:v>
                </c:pt>
                <c:pt idx="28584">
                  <c:v>-0.31988179999999994</c:v>
                </c:pt>
                <c:pt idx="28585">
                  <c:v>-0.31988179999999994</c:v>
                </c:pt>
                <c:pt idx="28586">
                  <c:v>-0.31988179999999994</c:v>
                </c:pt>
                <c:pt idx="28587">
                  <c:v>-0.31988179999999994</c:v>
                </c:pt>
                <c:pt idx="28588">
                  <c:v>-0.32295759999999996</c:v>
                </c:pt>
                <c:pt idx="28589">
                  <c:v>-0.31988179999999994</c:v>
                </c:pt>
                <c:pt idx="28590">
                  <c:v>-0.32295759999999996</c:v>
                </c:pt>
                <c:pt idx="28591">
                  <c:v>-0.31988179999999994</c:v>
                </c:pt>
                <c:pt idx="28592">
                  <c:v>-0.31680599999999998</c:v>
                </c:pt>
                <c:pt idx="28593">
                  <c:v>-0.31373019999999996</c:v>
                </c:pt>
                <c:pt idx="28594">
                  <c:v>-0.31680599999999998</c:v>
                </c:pt>
                <c:pt idx="28595">
                  <c:v>-0.31680599999999998</c:v>
                </c:pt>
                <c:pt idx="28596">
                  <c:v>-0.31680599999999998</c:v>
                </c:pt>
                <c:pt idx="28597">
                  <c:v>-0.31373019999999996</c:v>
                </c:pt>
                <c:pt idx="28598">
                  <c:v>-0.31373019999999996</c:v>
                </c:pt>
                <c:pt idx="28599">
                  <c:v>-0.31373019999999996</c:v>
                </c:pt>
                <c:pt idx="28600">
                  <c:v>-0.31373019999999996</c:v>
                </c:pt>
                <c:pt idx="28601">
                  <c:v>-0.31680599999999998</c:v>
                </c:pt>
                <c:pt idx="28602">
                  <c:v>-0.31988179999999994</c:v>
                </c:pt>
                <c:pt idx="28603">
                  <c:v>-0.31988179999999994</c:v>
                </c:pt>
                <c:pt idx="28604">
                  <c:v>-0.31680599999999998</c:v>
                </c:pt>
                <c:pt idx="28605">
                  <c:v>-0.31680599999999998</c:v>
                </c:pt>
                <c:pt idx="28606">
                  <c:v>-0.31680599999999998</c:v>
                </c:pt>
                <c:pt idx="28607">
                  <c:v>-0.31373019999999996</c:v>
                </c:pt>
                <c:pt idx="28608">
                  <c:v>-0.31373019999999996</c:v>
                </c:pt>
                <c:pt idx="28609">
                  <c:v>-0.31680599999999998</c:v>
                </c:pt>
                <c:pt idx="28610">
                  <c:v>-0.31680599999999998</c:v>
                </c:pt>
                <c:pt idx="28611">
                  <c:v>-0.31680599999999998</c:v>
                </c:pt>
                <c:pt idx="28612">
                  <c:v>-0.31373019999999996</c:v>
                </c:pt>
                <c:pt idx="28613">
                  <c:v>-0.31680599999999998</c:v>
                </c:pt>
                <c:pt idx="28614">
                  <c:v>-0.31680599999999998</c:v>
                </c:pt>
                <c:pt idx="28615">
                  <c:v>-0.31680599999999998</c:v>
                </c:pt>
                <c:pt idx="28616">
                  <c:v>-0.31373019999999996</c:v>
                </c:pt>
                <c:pt idx="28617">
                  <c:v>-0.31680599999999998</c:v>
                </c:pt>
                <c:pt idx="28618">
                  <c:v>-0.31680599999999998</c:v>
                </c:pt>
                <c:pt idx="28619">
                  <c:v>-0.31680599999999998</c:v>
                </c:pt>
                <c:pt idx="28620">
                  <c:v>-0.31680599999999998</c:v>
                </c:pt>
                <c:pt idx="28621">
                  <c:v>-0.31373019999999996</c:v>
                </c:pt>
                <c:pt idx="28622">
                  <c:v>-0.31373019999999996</c:v>
                </c:pt>
                <c:pt idx="28623">
                  <c:v>-0.31680599999999998</c:v>
                </c:pt>
                <c:pt idx="28624">
                  <c:v>-0.31680599999999998</c:v>
                </c:pt>
                <c:pt idx="28625">
                  <c:v>-0.31680599999999998</c:v>
                </c:pt>
                <c:pt idx="28626">
                  <c:v>-0.31680599999999998</c:v>
                </c:pt>
                <c:pt idx="28627">
                  <c:v>-0.31988179999999994</c:v>
                </c:pt>
                <c:pt idx="28628">
                  <c:v>-0.31680599999999998</c:v>
                </c:pt>
                <c:pt idx="28629">
                  <c:v>-0.31680599999999998</c:v>
                </c:pt>
                <c:pt idx="28630">
                  <c:v>-0.31988179999999994</c:v>
                </c:pt>
                <c:pt idx="28631">
                  <c:v>-0.31988179999999994</c:v>
                </c:pt>
                <c:pt idx="28632">
                  <c:v>-0.31680599999999998</c:v>
                </c:pt>
                <c:pt idx="28633">
                  <c:v>-0.31680599999999998</c:v>
                </c:pt>
                <c:pt idx="28634">
                  <c:v>-0.31988179999999994</c:v>
                </c:pt>
                <c:pt idx="28635">
                  <c:v>-0.31988179999999994</c:v>
                </c:pt>
                <c:pt idx="28636">
                  <c:v>-0.31988179999999994</c:v>
                </c:pt>
                <c:pt idx="28637">
                  <c:v>-0.31988179999999994</c:v>
                </c:pt>
                <c:pt idx="28638">
                  <c:v>-0.31680599999999998</c:v>
                </c:pt>
                <c:pt idx="28639">
                  <c:v>-0.31373019999999996</c:v>
                </c:pt>
                <c:pt idx="28640">
                  <c:v>-0.31373019999999996</c:v>
                </c:pt>
                <c:pt idx="28641">
                  <c:v>-0.31373019999999996</c:v>
                </c:pt>
                <c:pt idx="28642">
                  <c:v>-0.31065439999999994</c:v>
                </c:pt>
                <c:pt idx="28643">
                  <c:v>-0.31065439999999994</c:v>
                </c:pt>
                <c:pt idx="28644">
                  <c:v>-0.30757859999999998</c:v>
                </c:pt>
                <c:pt idx="28645">
                  <c:v>-0.30450289999999997</c:v>
                </c:pt>
                <c:pt idx="28646">
                  <c:v>-0.30450289999999997</c:v>
                </c:pt>
                <c:pt idx="28647">
                  <c:v>-0.30757859999999998</c:v>
                </c:pt>
                <c:pt idx="28648">
                  <c:v>-0.30757859999999998</c:v>
                </c:pt>
                <c:pt idx="28649">
                  <c:v>-0.30757859999999998</c:v>
                </c:pt>
                <c:pt idx="28650">
                  <c:v>-0.30757859999999998</c:v>
                </c:pt>
                <c:pt idx="28651">
                  <c:v>-0.30757859999999998</c:v>
                </c:pt>
                <c:pt idx="28652">
                  <c:v>-0.30450289999999997</c:v>
                </c:pt>
                <c:pt idx="28653">
                  <c:v>-0.30142709999999995</c:v>
                </c:pt>
                <c:pt idx="28654">
                  <c:v>-0.30450289999999997</c:v>
                </c:pt>
                <c:pt idx="28655">
                  <c:v>-0.30757859999999998</c:v>
                </c:pt>
                <c:pt idx="28656">
                  <c:v>-0.30757859999999998</c:v>
                </c:pt>
                <c:pt idx="28657">
                  <c:v>-0.31065439999999994</c:v>
                </c:pt>
                <c:pt idx="28658">
                  <c:v>-0.30757859999999998</c:v>
                </c:pt>
                <c:pt idx="28659">
                  <c:v>-0.31065439999999994</c:v>
                </c:pt>
                <c:pt idx="28660">
                  <c:v>-0.30757859999999998</c:v>
                </c:pt>
                <c:pt idx="28661">
                  <c:v>-0.31065439999999994</c:v>
                </c:pt>
                <c:pt idx="28662">
                  <c:v>-0.31065439999999994</c:v>
                </c:pt>
                <c:pt idx="28663">
                  <c:v>-0.31065439999999994</c:v>
                </c:pt>
                <c:pt idx="28664">
                  <c:v>-0.31373019999999996</c:v>
                </c:pt>
                <c:pt idx="28665">
                  <c:v>-0.31065439999999994</c:v>
                </c:pt>
                <c:pt idx="28666">
                  <c:v>-0.31373019999999996</c:v>
                </c:pt>
                <c:pt idx="28667">
                  <c:v>-0.31373019999999996</c:v>
                </c:pt>
                <c:pt idx="28668">
                  <c:v>-0.31065439999999994</c:v>
                </c:pt>
                <c:pt idx="28669">
                  <c:v>-0.31065439999999994</c:v>
                </c:pt>
                <c:pt idx="28670">
                  <c:v>-0.31065439999999994</c:v>
                </c:pt>
                <c:pt idx="28671">
                  <c:v>-0.31065439999999994</c:v>
                </c:pt>
                <c:pt idx="28672">
                  <c:v>-0.30757859999999998</c:v>
                </c:pt>
                <c:pt idx="28673">
                  <c:v>-0.30757859999999998</c:v>
                </c:pt>
                <c:pt idx="28674">
                  <c:v>-0.30757859999999998</c:v>
                </c:pt>
                <c:pt idx="28675">
                  <c:v>-0.30757859999999998</c:v>
                </c:pt>
                <c:pt idx="28676">
                  <c:v>-0.31065439999999994</c:v>
                </c:pt>
                <c:pt idx="28677">
                  <c:v>-0.31065439999999994</c:v>
                </c:pt>
                <c:pt idx="28678">
                  <c:v>-0.30757859999999998</c:v>
                </c:pt>
                <c:pt idx="28679">
                  <c:v>-0.30450289999999997</c:v>
                </c:pt>
                <c:pt idx="28680">
                  <c:v>-0.30450289999999997</c:v>
                </c:pt>
                <c:pt idx="28681">
                  <c:v>-0.30450289999999997</c:v>
                </c:pt>
                <c:pt idx="28682">
                  <c:v>-0.30450289999999997</c:v>
                </c:pt>
                <c:pt idx="28683">
                  <c:v>-0.30450289999999997</c:v>
                </c:pt>
                <c:pt idx="28684">
                  <c:v>-0.30757859999999998</c:v>
                </c:pt>
                <c:pt idx="28685">
                  <c:v>-0.31065439999999994</c:v>
                </c:pt>
                <c:pt idx="28686">
                  <c:v>-0.31065439999999994</c:v>
                </c:pt>
                <c:pt idx="28687">
                  <c:v>-0.31065439999999994</c:v>
                </c:pt>
                <c:pt idx="28688">
                  <c:v>-0.31373019999999996</c:v>
                </c:pt>
                <c:pt idx="28689">
                  <c:v>-0.31680599999999998</c:v>
                </c:pt>
                <c:pt idx="28690">
                  <c:v>-0.31680599999999998</c:v>
                </c:pt>
                <c:pt idx="28691">
                  <c:v>-0.31680599999999998</c:v>
                </c:pt>
                <c:pt idx="28692">
                  <c:v>-0.31680599999999998</c:v>
                </c:pt>
                <c:pt idx="28693">
                  <c:v>-0.31373019999999996</c:v>
                </c:pt>
                <c:pt idx="28694">
                  <c:v>-0.31373019999999996</c:v>
                </c:pt>
                <c:pt idx="28695">
                  <c:v>-0.31373019999999996</c:v>
                </c:pt>
                <c:pt idx="28696">
                  <c:v>-0.31065439999999994</c:v>
                </c:pt>
                <c:pt idx="28697">
                  <c:v>-0.30757859999999998</c:v>
                </c:pt>
                <c:pt idx="28698">
                  <c:v>-0.30450289999999997</c:v>
                </c:pt>
                <c:pt idx="28699">
                  <c:v>-0.30142709999999995</c:v>
                </c:pt>
                <c:pt idx="28700">
                  <c:v>-0.30142709999999995</c:v>
                </c:pt>
                <c:pt idx="28701">
                  <c:v>-0.30450289999999997</c:v>
                </c:pt>
                <c:pt idx="28702">
                  <c:v>-0.30142709999999995</c:v>
                </c:pt>
                <c:pt idx="28703">
                  <c:v>-0.29835129999999999</c:v>
                </c:pt>
                <c:pt idx="28704">
                  <c:v>-0.29835129999999999</c:v>
                </c:pt>
                <c:pt idx="28705">
                  <c:v>-0.29835129999999999</c:v>
                </c:pt>
                <c:pt idx="28706">
                  <c:v>-0.29835129999999999</c:v>
                </c:pt>
                <c:pt idx="28707">
                  <c:v>-0.28912389999999999</c:v>
                </c:pt>
                <c:pt idx="28708">
                  <c:v>-0.28604819999999997</c:v>
                </c:pt>
                <c:pt idx="28709">
                  <c:v>-0.28912389999999999</c:v>
                </c:pt>
                <c:pt idx="28710">
                  <c:v>-0.28912389999999999</c:v>
                </c:pt>
                <c:pt idx="28711">
                  <c:v>-0.28604819999999997</c:v>
                </c:pt>
                <c:pt idx="28712">
                  <c:v>-0.28604819999999997</c:v>
                </c:pt>
                <c:pt idx="28713">
                  <c:v>-0.29219969999999995</c:v>
                </c:pt>
                <c:pt idx="28714">
                  <c:v>-0.29219969999999995</c:v>
                </c:pt>
                <c:pt idx="28715">
                  <c:v>-0.29219969999999995</c:v>
                </c:pt>
                <c:pt idx="28716">
                  <c:v>-0.29219969999999995</c:v>
                </c:pt>
                <c:pt idx="28717">
                  <c:v>-0.29219969999999995</c:v>
                </c:pt>
                <c:pt idx="28718">
                  <c:v>-0.29527549999999997</c:v>
                </c:pt>
                <c:pt idx="28719">
                  <c:v>-0.29527549999999997</c:v>
                </c:pt>
                <c:pt idx="28720">
                  <c:v>-0.29527549999999997</c:v>
                </c:pt>
                <c:pt idx="28721">
                  <c:v>-0.29527549999999997</c:v>
                </c:pt>
                <c:pt idx="28722">
                  <c:v>-0.29527549999999997</c:v>
                </c:pt>
                <c:pt idx="28723">
                  <c:v>-0.29527549999999997</c:v>
                </c:pt>
                <c:pt idx="28724">
                  <c:v>-0.29219969999999995</c:v>
                </c:pt>
                <c:pt idx="28725">
                  <c:v>-0.28912389999999999</c:v>
                </c:pt>
                <c:pt idx="28726">
                  <c:v>-0.28912389999999999</c:v>
                </c:pt>
                <c:pt idx="28727">
                  <c:v>-0.29219969999999995</c:v>
                </c:pt>
                <c:pt idx="28728">
                  <c:v>-0.28912389999999999</c:v>
                </c:pt>
                <c:pt idx="28729">
                  <c:v>-0.28604819999999997</c:v>
                </c:pt>
                <c:pt idx="28730">
                  <c:v>-0.28912389999999999</c:v>
                </c:pt>
                <c:pt idx="28731">
                  <c:v>-0.29219969999999995</c:v>
                </c:pt>
                <c:pt idx="28732">
                  <c:v>-0.29219969999999995</c:v>
                </c:pt>
                <c:pt idx="28733">
                  <c:v>-0.29219969999999995</c:v>
                </c:pt>
                <c:pt idx="28734">
                  <c:v>-0.29219969999999995</c:v>
                </c:pt>
                <c:pt idx="28735">
                  <c:v>-0.29527549999999997</c:v>
                </c:pt>
                <c:pt idx="28736">
                  <c:v>-0.29219969999999995</c:v>
                </c:pt>
                <c:pt idx="28737">
                  <c:v>-0.28912389999999999</c:v>
                </c:pt>
                <c:pt idx="28738">
                  <c:v>-0.28912389999999999</c:v>
                </c:pt>
                <c:pt idx="28739">
                  <c:v>-0.28912389999999999</c:v>
                </c:pt>
                <c:pt idx="28740">
                  <c:v>-0.29219969999999995</c:v>
                </c:pt>
                <c:pt idx="28741">
                  <c:v>-0.28912389999999999</c:v>
                </c:pt>
                <c:pt idx="28742">
                  <c:v>-0.29219969999999995</c:v>
                </c:pt>
                <c:pt idx="28743">
                  <c:v>-0.29219969999999995</c:v>
                </c:pt>
                <c:pt idx="28744">
                  <c:v>-0.29219969999999995</c:v>
                </c:pt>
                <c:pt idx="28745">
                  <c:v>-0.29219969999999995</c:v>
                </c:pt>
                <c:pt idx="28746">
                  <c:v>-0.29219969999999995</c:v>
                </c:pt>
                <c:pt idx="28747">
                  <c:v>-0.29219969999999995</c:v>
                </c:pt>
                <c:pt idx="28748">
                  <c:v>-0.29527549999999997</c:v>
                </c:pt>
                <c:pt idx="28749">
                  <c:v>-0.29835129999999999</c:v>
                </c:pt>
                <c:pt idx="28750">
                  <c:v>-0.29835129999999999</c:v>
                </c:pt>
                <c:pt idx="28751">
                  <c:v>-0.29835129999999999</c:v>
                </c:pt>
                <c:pt idx="28752">
                  <c:v>-0.30142709999999995</c:v>
                </c:pt>
                <c:pt idx="28753">
                  <c:v>-0.30450289999999997</c:v>
                </c:pt>
                <c:pt idx="28754">
                  <c:v>-0.30757859999999998</c:v>
                </c:pt>
                <c:pt idx="28755">
                  <c:v>-0.30757859999999998</c:v>
                </c:pt>
                <c:pt idx="28756">
                  <c:v>-0.30757859999999998</c:v>
                </c:pt>
                <c:pt idx="28757">
                  <c:v>-0.30757859999999998</c:v>
                </c:pt>
                <c:pt idx="28758">
                  <c:v>-0.30450289999999997</c:v>
                </c:pt>
                <c:pt idx="28759">
                  <c:v>-0.30450289999999997</c:v>
                </c:pt>
                <c:pt idx="28760">
                  <c:v>-0.30757859999999998</c:v>
                </c:pt>
                <c:pt idx="28761">
                  <c:v>-0.31065439999999994</c:v>
                </c:pt>
                <c:pt idx="28762">
                  <c:v>-0.31373019999999996</c:v>
                </c:pt>
                <c:pt idx="28763">
                  <c:v>-0.31680599999999998</c:v>
                </c:pt>
                <c:pt idx="28764">
                  <c:v>-0.31988179999999994</c:v>
                </c:pt>
                <c:pt idx="28765">
                  <c:v>-0.32295759999999996</c:v>
                </c:pt>
                <c:pt idx="28766">
                  <c:v>-0.32295759999999996</c:v>
                </c:pt>
                <c:pt idx="28767">
                  <c:v>-0.32295759999999996</c:v>
                </c:pt>
                <c:pt idx="28768">
                  <c:v>-0.32603339999999997</c:v>
                </c:pt>
                <c:pt idx="28769">
                  <c:v>-0.32603339999999997</c:v>
                </c:pt>
                <c:pt idx="28770">
                  <c:v>-0.32603339999999997</c:v>
                </c:pt>
                <c:pt idx="28771">
                  <c:v>-0.32603339999999997</c:v>
                </c:pt>
                <c:pt idx="28772">
                  <c:v>-0.32910919999999999</c:v>
                </c:pt>
                <c:pt idx="28773">
                  <c:v>-0.32603339999999997</c:v>
                </c:pt>
                <c:pt idx="28774">
                  <c:v>-0.32910919999999999</c:v>
                </c:pt>
                <c:pt idx="28775">
                  <c:v>-0.32603339999999997</c:v>
                </c:pt>
                <c:pt idx="28776">
                  <c:v>-0.32603339999999997</c:v>
                </c:pt>
                <c:pt idx="28777">
                  <c:v>-0.32603339999999997</c:v>
                </c:pt>
                <c:pt idx="28778">
                  <c:v>-0.32603339999999997</c:v>
                </c:pt>
                <c:pt idx="28779">
                  <c:v>-0.32910919999999999</c:v>
                </c:pt>
                <c:pt idx="28780">
                  <c:v>-0.32603339999999997</c:v>
                </c:pt>
                <c:pt idx="28781">
                  <c:v>-0.32603339999999997</c:v>
                </c:pt>
                <c:pt idx="28782">
                  <c:v>-0.32603339999999997</c:v>
                </c:pt>
                <c:pt idx="28783">
                  <c:v>-0.32910919999999999</c:v>
                </c:pt>
                <c:pt idx="28784">
                  <c:v>-0.32910919999999999</c:v>
                </c:pt>
                <c:pt idx="28785">
                  <c:v>-0.33218499999999995</c:v>
                </c:pt>
                <c:pt idx="28786">
                  <c:v>-0.33218499999999995</c:v>
                </c:pt>
                <c:pt idx="28787">
                  <c:v>-0.33218499999999995</c:v>
                </c:pt>
                <c:pt idx="28788">
                  <c:v>-0.32910919999999999</c:v>
                </c:pt>
                <c:pt idx="28789">
                  <c:v>-0.32910919999999999</c:v>
                </c:pt>
                <c:pt idx="28790">
                  <c:v>-0.32603339999999997</c:v>
                </c:pt>
                <c:pt idx="28791">
                  <c:v>-0.32603339999999997</c:v>
                </c:pt>
                <c:pt idx="28792">
                  <c:v>-0.32603339999999997</c:v>
                </c:pt>
                <c:pt idx="28793">
                  <c:v>-0.32603339999999997</c:v>
                </c:pt>
                <c:pt idx="28794">
                  <c:v>-0.32603339999999997</c:v>
                </c:pt>
                <c:pt idx="28795">
                  <c:v>-0.32295759999999996</c:v>
                </c:pt>
                <c:pt idx="28796">
                  <c:v>-0.32603339999999997</c:v>
                </c:pt>
                <c:pt idx="28797">
                  <c:v>-0.32603339999999997</c:v>
                </c:pt>
                <c:pt idx="28798">
                  <c:v>-0.32910919999999999</c:v>
                </c:pt>
                <c:pt idx="28799">
                  <c:v>-0.33218499999999995</c:v>
                </c:pt>
                <c:pt idx="28800">
                  <c:v>-0.33526079999999997</c:v>
                </c:pt>
                <c:pt idx="28801">
                  <c:v>-0.33526079999999997</c:v>
                </c:pt>
                <c:pt idx="28802">
                  <c:v>-0.33833649999999998</c:v>
                </c:pt>
                <c:pt idx="28803">
                  <c:v>-0.33526079999999997</c:v>
                </c:pt>
                <c:pt idx="28804">
                  <c:v>-0.33218499999999995</c:v>
                </c:pt>
                <c:pt idx="28805">
                  <c:v>-0.33218499999999995</c:v>
                </c:pt>
                <c:pt idx="28806">
                  <c:v>-0.33218499999999995</c:v>
                </c:pt>
                <c:pt idx="28807">
                  <c:v>-0.33526079999999997</c:v>
                </c:pt>
                <c:pt idx="28808">
                  <c:v>-0.33526079999999997</c:v>
                </c:pt>
                <c:pt idx="28809">
                  <c:v>-0.33833649999999998</c:v>
                </c:pt>
                <c:pt idx="28810">
                  <c:v>-0.33526079999999997</c:v>
                </c:pt>
                <c:pt idx="28811">
                  <c:v>-0.33218499999999995</c:v>
                </c:pt>
                <c:pt idx="28812">
                  <c:v>-0.33218499999999995</c:v>
                </c:pt>
                <c:pt idx="28813">
                  <c:v>-0.33526079999999997</c:v>
                </c:pt>
                <c:pt idx="28814">
                  <c:v>-0.33526079999999997</c:v>
                </c:pt>
                <c:pt idx="28815">
                  <c:v>-0.33218499999999995</c:v>
                </c:pt>
                <c:pt idx="28816">
                  <c:v>-0.32910919999999999</c:v>
                </c:pt>
                <c:pt idx="28817">
                  <c:v>-0.32910919999999999</c:v>
                </c:pt>
                <c:pt idx="28818">
                  <c:v>-0.32910919999999999</c:v>
                </c:pt>
                <c:pt idx="28819">
                  <c:v>-0.32603339999999997</c:v>
                </c:pt>
                <c:pt idx="28820">
                  <c:v>-0.32603339999999997</c:v>
                </c:pt>
                <c:pt idx="28821">
                  <c:v>-0.32603339999999997</c:v>
                </c:pt>
                <c:pt idx="28822">
                  <c:v>-0.32603339999999997</c:v>
                </c:pt>
                <c:pt idx="28823">
                  <c:v>-0.32603339999999997</c:v>
                </c:pt>
                <c:pt idx="28824">
                  <c:v>-0.32295759999999996</c:v>
                </c:pt>
                <c:pt idx="28825">
                  <c:v>-0.32603339999999997</c:v>
                </c:pt>
                <c:pt idx="28826">
                  <c:v>-0.32295759999999996</c:v>
                </c:pt>
                <c:pt idx="28827">
                  <c:v>-0.31988179999999994</c:v>
                </c:pt>
                <c:pt idx="28828">
                  <c:v>-0.31988179999999994</c:v>
                </c:pt>
                <c:pt idx="28829">
                  <c:v>-0.32295759999999996</c:v>
                </c:pt>
                <c:pt idx="28830">
                  <c:v>-0.31988179999999994</c:v>
                </c:pt>
                <c:pt idx="28831">
                  <c:v>-0.31680599999999998</c:v>
                </c:pt>
                <c:pt idx="28832">
                  <c:v>-0.31988179999999994</c:v>
                </c:pt>
                <c:pt idx="28833">
                  <c:v>-0.32295759999999996</c:v>
                </c:pt>
                <c:pt idx="28834">
                  <c:v>-0.31988179999999994</c:v>
                </c:pt>
                <c:pt idx="28835">
                  <c:v>-0.31988179999999994</c:v>
                </c:pt>
                <c:pt idx="28836">
                  <c:v>-0.31680599999999998</c:v>
                </c:pt>
                <c:pt idx="28837">
                  <c:v>-0.31988179999999994</c:v>
                </c:pt>
                <c:pt idx="28838">
                  <c:v>-0.31680599999999998</c:v>
                </c:pt>
                <c:pt idx="28839">
                  <c:v>-0.31680599999999998</c:v>
                </c:pt>
                <c:pt idx="28840">
                  <c:v>-0.31988179999999994</c:v>
                </c:pt>
                <c:pt idx="28841">
                  <c:v>-0.31988179999999994</c:v>
                </c:pt>
                <c:pt idx="28842">
                  <c:v>-0.31988179999999994</c:v>
                </c:pt>
                <c:pt idx="28843">
                  <c:v>-0.31988179999999994</c:v>
                </c:pt>
                <c:pt idx="28844">
                  <c:v>-0.31988179999999994</c:v>
                </c:pt>
                <c:pt idx="28845">
                  <c:v>-0.32295759999999996</c:v>
                </c:pt>
                <c:pt idx="28846">
                  <c:v>-0.32295759999999996</c:v>
                </c:pt>
                <c:pt idx="28847">
                  <c:v>-0.32603339999999997</c:v>
                </c:pt>
                <c:pt idx="28848">
                  <c:v>-0.32603339999999997</c:v>
                </c:pt>
                <c:pt idx="28849">
                  <c:v>-0.32910919999999999</c:v>
                </c:pt>
                <c:pt idx="28850">
                  <c:v>-0.32910919999999999</c:v>
                </c:pt>
                <c:pt idx="28851">
                  <c:v>-0.32910919999999999</c:v>
                </c:pt>
                <c:pt idx="28852">
                  <c:v>-0.33218499999999995</c:v>
                </c:pt>
                <c:pt idx="28853">
                  <c:v>-0.33218499999999995</c:v>
                </c:pt>
                <c:pt idx="28854">
                  <c:v>-0.32910919999999999</c:v>
                </c:pt>
                <c:pt idx="28855">
                  <c:v>-0.32910919999999999</c:v>
                </c:pt>
                <c:pt idx="28856">
                  <c:v>-0.32910919999999999</c:v>
                </c:pt>
                <c:pt idx="28857">
                  <c:v>-0.32603339999999997</c:v>
                </c:pt>
                <c:pt idx="28858">
                  <c:v>-0.32603339999999997</c:v>
                </c:pt>
                <c:pt idx="28859">
                  <c:v>-0.32295759999999996</c:v>
                </c:pt>
                <c:pt idx="28860">
                  <c:v>-0.32603339999999997</c:v>
                </c:pt>
                <c:pt idx="28861">
                  <c:v>-0.32603339999999997</c:v>
                </c:pt>
                <c:pt idx="28862">
                  <c:v>-0.32603339999999997</c:v>
                </c:pt>
                <c:pt idx="28863">
                  <c:v>-0.32603339999999997</c:v>
                </c:pt>
                <c:pt idx="28864">
                  <c:v>-0.32603339999999997</c:v>
                </c:pt>
                <c:pt idx="28865">
                  <c:v>-0.32295759999999996</c:v>
                </c:pt>
                <c:pt idx="28866">
                  <c:v>-0.32295759999999996</c:v>
                </c:pt>
                <c:pt idx="28867">
                  <c:v>-0.32295759999999996</c:v>
                </c:pt>
                <c:pt idx="28868">
                  <c:v>-0.32295759999999996</c:v>
                </c:pt>
                <c:pt idx="28869">
                  <c:v>-0.31988179999999994</c:v>
                </c:pt>
                <c:pt idx="28870">
                  <c:v>-0.31988179999999994</c:v>
                </c:pt>
                <c:pt idx="28871">
                  <c:v>-0.31680599999999998</c:v>
                </c:pt>
                <c:pt idx="28872">
                  <c:v>-0.31680599999999998</c:v>
                </c:pt>
                <c:pt idx="28873">
                  <c:v>-0.31680599999999998</c:v>
                </c:pt>
                <c:pt idx="28874">
                  <c:v>-0.31988179999999994</c:v>
                </c:pt>
                <c:pt idx="28875">
                  <c:v>-0.31988179999999994</c:v>
                </c:pt>
                <c:pt idx="28876">
                  <c:v>-0.31680599999999998</c:v>
                </c:pt>
                <c:pt idx="28877">
                  <c:v>-0.31988179999999994</c:v>
                </c:pt>
                <c:pt idx="28878">
                  <c:v>-0.32295759999999996</c:v>
                </c:pt>
                <c:pt idx="28879">
                  <c:v>-0.32295759999999996</c:v>
                </c:pt>
                <c:pt idx="28880">
                  <c:v>-0.31988179999999994</c:v>
                </c:pt>
                <c:pt idx="28881">
                  <c:v>-0.31680599999999998</c:v>
                </c:pt>
                <c:pt idx="28882">
                  <c:v>-0.31988179999999994</c:v>
                </c:pt>
                <c:pt idx="28883">
                  <c:v>-0.31988179999999994</c:v>
                </c:pt>
                <c:pt idx="28884">
                  <c:v>-0.31988179999999994</c:v>
                </c:pt>
                <c:pt idx="28885">
                  <c:v>-0.31680599999999998</c:v>
                </c:pt>
                <c:pt idx="28886">
                  <c:v>-0.31680599999999998</c:v>
                </c:pt>
                <c:pt idx="28887">
                  <c:v>-0.31988179999999994</c:v>
                </c:pt>
                <c:pt idx="28888">
                  <c:v>-0.32295759999999996</c:v>
                </c:pt>
                <c:pt idx="28889">
                  <c:v>-0.32603339999999997</c:v>
                </c:pt>
                <c:pt idx="28890">
                  <c:v>-0.32295759999999996</c:v>
                </c:pt>
                <c:pt idx="28891">
                  <c:v>-0.31988179999999994</c:v>
                </c:pt>
                <c:pt idx="28892">
                  <c:v>-0.31988179999999994</c:v>
                </c:pt>
                <c:pt idx="28893">
                  <c:v>-0.31988179999999994</c:v>
                </c:pt>
                <c:pt idx="28894">
                  <c:v>-0.32295759999999996</c:v>
                </c:pt>
                <c:pt idx="28895">
                  <c:v>-0.32603339999999997</c:v>
                </c:pt>
                <c:pt idx="28896">
                  <c:v>-0.32910919999999999</c:v>
                </c:pt>
                <c:pt idx="28897">
                  <c:v>-0.32910919999999999</c:v>
                </c:pt>
                <c:pt idx="28898">
                  <c:v>-0.32910919999999999</c:v>
                </c:pt>
                <c:pt idx="28899">
                  <c:v>-0.33218499999999995</c:v>
                </c:pt>
                <c:pt idx="28900">
                  <c:v>-0.33526079999999997</c:v>
                </c:pt>
                <c:pt idx="28901">
                  <c:v>-0.33833649999999998</c:v>
                </c:pt>
                <c:pt idx="28902">
                  <c:v>-0.33833649999999998</c:v>
                </c:pt>
                <c:pt idx="28903">
                  <c:v>-0.33526079999999997</c:v>
                </c:pt>
                <c:pt idx="28904">
                  <c:v>-0.33218499999999995</c:v>
                </c:pt>
                <c:pt idx="28905">
                  <c:v>-0.33526079999999997</c:v>
                </c:pt>
                <c:pt idx="28906">
                  <c:v>-0.34141229999999995</c:v>
                </c:pt>
                <c:pt idx="28907">
                  <c:v>-0.34141229999999995</c:v>
                </c:pt>
                <c:pt idx="28908">
                  <c:v>-0.34448809999999996</c:v>
                </c:pt>
                <c:pt idx="28909">
                  <c:v>-0.34448809999999996</c:v>
                </c:pt>
                <c:pt idx="28910">
                  <c:v>-0.34141229999999995</c:v>
                </c:pt>
                <c:pt idx="28911">
                  <c:v>-0.33833649999999998</c:v>
                </c:pt>
                <c:pt idx="28912">
                  <c:v>-0.33833649999999998</c:v>
                </c:pt>
                <c:pt idx="28913">
                  <c:v>-0.33833649999999998</c:v>
                </c:pt>
                <c:pt idx="28914">
                  <c:v>-0.34141229999999995</c:v>
                </c:pt>
                <c:pt idx="28915">
                  <c:v>-0.34141229999999995</c:v>
                </c:pt>
                <c:pt idx="28916">
                  <c:v>-0.34141229999999995</c:v>
                </c:pt>
                <c:pt idx="28917">
                  <c:v>-0.34141229999999995</c:v>
                </c:pt>
                <c:pt idx="28918">
                  <c:v>-0.34141229999999995</c:v>
                </c:pt>
                <c:pt idx="28919">
                  <c:v>-0.34141229999999995</c:v>
                </c:pt>
                <c:pt idx="28920">
                  <c:v>-0.34141229999999995</c:v>
                </c:pt>
                <c:pt idx="28921">
                  <c:v>-0.34141229999999995</c:v>
                </c:pt>
                <c:pt idx="28922">
                  <c:v>-0.33833649999999998</c:v>
                </c:pt>
                <c:pt idx="28923">
                  <c:v>-0.33833649999999998</c:v>
                </c:pt>
                <c:pt idx="28924">
                  <c:v>-0.33833649999999998</c:v>
                </c:pt>
                <c:pt idx="28925">
                  <c:v>-0.33833649999999998</c:v>
                </c:pt>
                <c:pt idx="28926">
                  <c:v>-0.33526079999999997</c:v>
                </c:pt>
                <c:pt idx="28927">
                  <c:v>-0.33526079999999997</c:v>
                </c:pt>
                <c:pt idx="28928">
                  <c:v>-0.33526079999999997</c:v>
                </c:pt>
                <c:pt idx="28929">
                  <c:v>-0.33526079999999997</c:v>
                </c:pt>
                <c:pt idx="28930">
                  <c:v>-0.33833649999999998</c:v>
                </c:pt>
                <c:pt idx="28931">
                  <c:v>-0.34141229999999995</c:v>
                </c:pt>
                <c:pt idx="28932">
                  <c:v>-0.34141229999999995</c:v>
                </c:pt>
                <c:pt idx="28933">
                  <c:v>-0.33833649999999998</c:v>
                </c:pt>
                <c:pt idx="28934">
                  <c:v>-0.33833649999999998</c:v>
                </c:pt>
                <c:pt idx="28935">
                  <c:v>-0.33833649999999998</c:v>
                </c:pt>
                <c:pt idx="28936">
                  <c:v>-0.33526079999999997</c:v>
                </c:pt>
                <c:pt idx="28937">
                  <c:v>-0.33833649999999998</c:v>
                </c:pt>
                <c:pt idx="28938">
                  <c:v>-0.33833649999999998</c:v>
                </c:pt>
                <c:pt idx="28939">
                  <c:v>-0.34141229999999995</c:v>
                </c:pt>
                <c:pt idx="28940">
                  <c:v>-0.34141229999999995</c:v>
                </c:pt>
                <c:pt idx="28941">
                  <c:v>-0.33833649999999998</c:v>
                </c:pt>
                <c:pt idx="28942">
                  <c:v>-0.34141229999999995</c:v>
                </c:pt>
                <c:pt idx="28943">
                  <c:v>-0.34448809999999996</c:v>
                </c:pt>
                <c:pt idx="28944">
                  <c:v>-0.34448809999999996</c:v>
                </c:pt>
                <c:pt idx="28945">
                  <c:v>-0.34141229999999995</c:v>
                </c:pt>
                <c:pt idx="28946">
                  <c:v>-0.34141229999999995</c:v>
                </c:pt>
                <c:pt idx="28947">
                  <c:v>-0.34141229999999995</c:v>
                </c:pt>
                <c:pt idx="28948">
                  <c:v>-0.34448809999999996</c:v>
                </c:pt>
                <c:pt idx="28949">
                  <c:v>-0.34448809999999996</c:v>
                </c:pt>
                <c:pt idx="28950">
                  <c:v>-0.34756389999999998</c:v>
                </c:pt>
                <c:pt idx="28951">
                  <c:v>-0.34756389999999998</c:v>
                </c:pt>
                <c:pt idx="28952">
                  <c:v>-0.34756389999999998</c:v>
                </c:pt>
                <c:pt idx="28953">
                  <c:v>-0.35063969999999994</c:v>
                </c:pt>
                <c:pt idx="28954">
                  <c:v>-0.35371549999999996</c:v>
                </c:pt>
                <c:pt idx="28955">
                  <c:v>-0.35679119999999998</c:v>
                </c:pt>
                <c:pt idx="28956">
                  <c:v>-0.35371549999999996</c:v>
                </c:pt>
                <c:pt idx="28957">
                  <c:v>-0.35679119999999998</c:v>
                </c:pt>
                <c:pt idx="28958">
                  <c:v>-0.35986709999999994</c:v>
                </c:pt>
                <c:pt idx="28959">
                  <c:v>-0.35679119999999998</c:v>
                </c:pt>
                <c:pt idx="28960">
                  <c:v>-0.35679119999999998</c:v>
                </c:pt>
                <c:pt idx="28961">
                  <c:v>-0.35679119999999998</c:v>
                </c:pt>
                <c:pt idx="28962">
                  <c:v>-0.35986709999999994</c:v>
                </c:pt>
                <c:pt idx="28963">
                  <c:v>-0.35986709999999994</c:v>
                </c:pt>
                <c:pt idx="28964">
                  <c:v>-0.36294279999999995</c:v>
                </c:pt>
                <c:pt idx="28965">
                  <c:v>-0.36294279999999995</c:v>
                </c:pt>
                <c:pt idx="28966">
                  <c:v>-0.36601859999999997</c:v>
                </c:pt>
                <c:pt idx="28967">
                  <c:v>-0.36294279999999995</c:v>
                </c:pt>
                <c:pt idx="28968">
                  <c:v>-0.36294279999999995</c:v>
                </c:pt>
                <c:pt idx="28969">
                  <c:v>-0.36294279999999995</c:v>
                </c:pt>
                <c:pt idx="28970">
                  <c:v>-0.36601859999999997</c:v>
                </c:pt>
                <c:pt idx="28971">
                  <c:v>-0.36601859999999997</c:v>
                </c:pt>
                <c:pt idx="28972">
                  <c:v>-0.36294279999999995</c:v>
                </c:pt>
                <c:pt idx="28973">
                  <c:v>-0.36294279999999995</c:v>
                </c:pt>
                <c:pt idx="28974">
                  <c:v>-0.36294279999999995</c:v>
                </c:pt>
                <c:pt idx="28975">
                  <c:v>-0.36294279999999995</c:v>
                </c:pt>
                <c:pt idx="28976">
                  <c:v>-0.35986709999999994</c:v>
                </c:pt>
                <c:pt idx="28977">
                  <c:v>-0.36294279999999995</c:v>
                </c:pt>
                <c:pt idx="28978">
                  <c:v>-0.36601859999999997</c:v>
                </c:pt>
                <c:pt idx="28979">
                  <c:v>-0.36294279999999995</c:v>
                </c:pt>
                <c:pt idx="28980">
                  <c:v>-0.36601859999999997</c:v>
                </c:pt>
                <c:pt idx="28981">
                  <c:v>-0.36909439999999999</c:v>
                </c:pt>
                <c:pt idx="28982">
                  <c:v>-0.36909439999999999</c:v>
                </c:pt>
                <c:pt idx="28983">
                  <c:v>-0.36909439999999999</c:v>
                </c:pt>
                <c:pt idx="28984">
                  <c:v>-0.37217019999999995</c:v>
                </c:pt>
                <c:pt idx="28985">
                  <c:v>-0.37217019999999995</c:v>
                </c:pt>
                <c:pt idx="28986">
                  <c:v>-0.36909439999999999</c:v>
                </c:pt>
                <c:pt idx="28987">
                  <c:v>-0.36601859999999997</c:v>
                </c:pt>
                <c:pt idx="28988">
                  <c:v>-0.36294279999999995</c:v>
                </c:pt>
                <c:pt idx="28989">
                  <c:v>-0.36294279999999995</c:v>
                </c:pt>
                <c:pt idx="28990">
                  <c:v>-0.36601859999999997</c:v>
                </c:pt>
                <c:pt idx="28991">
                  <c:v>-0.36294279999999995</c:v>
                </c:pt>
                <c:pt idx="28992">
                  <c:v>-0.36601859999999997</c:v>
                </c:pt>
                <c:pt idx="28993">
                  <c:v>-0.36909439999999999</c:v>
                </c:pt>
                <c:pt idx="28994">
                  <c:v>-0.37217019999999995</c:v>
                </c:pt>
                <c:pt idx="28995">
                  <c:v>-0.37524599999999997</c:v>
                </c:pt>
                <c:pt idx="28996">
                  <c:v>-0.37217019999999995</c:v>
                </c:pt>
                <c:pt idx="28997">
                  <c:v>-0.37524599999999997</c:v>
                </c:pt>
                <c:pt idx="28998">
                  <c:v>-0.37217019999999995</c:v>
                </c:pt>
                <c:pt idx="28999">
                  <c:v>-0.36909439999999999</c:v>
                </c:pt>
                <c:pt idx="29000">
                  <c:v>-0.37217019999999995</c:v>
                </c:pt>
                <c:pt idx="29001">
                  <c:v>-0.36909439999999999</c:v>
                </c:pt>
                <c:pt idx="29002">
                  <c:v>-0.37217019999999995</c:v>
                </c:pt>
                <c:pt idx="29003">
                  <c:v>-0.37217019999999995</c:v>
                </c:pt>
                <c:pt idx="29004">
                  <c:v>-0.36909439999999999</c:v>
                </c:pt>
                <c:pt idx="29005">
                  <c:v>-0.36909439999999999</c:v>
                </c:pt>
                <c:pt idx="29006">
                  <c:v>-0.36601859999999997</c:v>
                </c:pt>
                <c:pt idx="29007">
                  <c:v>-0.36601859999999997</c:v>
                </c:pt>
                <c:pt idx="29008">
                  <c:v>-0.36601859999999997</c:v>
                </c:pt>
                <c:pt idx="29009">
                  <c:v>-0.36294279999999995</c:v>
                </c:pt>
                <c:pt idx="29010">
                  <c:v>-0.35986709999999994</c:v>
                </c:pt>
                <c:pt idx="29011">
                  <c:v>-0.35986709999999994</c:v>
                </c:pt>
                <c:pt idx="29012">
                  <c:v>-0.36294279999999995</c:v>
                </c:pt>
                <c:pt idx="29013">
                  <c:v>-0.36294279999999995</c:v>
                </c:pt>
                <c:pt idx="29014">
                  <c:v>-0.36294279999999995</c:v>
                </c:pt>
                <c:pt idx="29015">
                  <c:v>-0.36601859999999997</c:v>
                </c:pt>
                <c:pt idx="29016">
                  <c:v>-0.36601859999999997</c:v>
                </c:pt>
                <c:pt idx="29017">
                  <c:v>-0.36294279999999995</c:v>
                </c:pt>
                <c:pt idx="29018">
                  <c:v>-0.35986709999999994</c:v>
                </c:pt>
                <c:pt idx="29019">
                  <c:v>-0.35986709999999994</c:v>
                </c:pt>
                <c:pt idx="29020">
                  <c:v>-0.35986709999999994</c:v>
                </c:pt>
                <c:pt idx="29021">
                  <c:v>-0.35679119999999998</c:v>
                </c:pt>
                <c:pt idx="29022">
                  <c:v>-0.35371549999999996</c:v>
                </c:pt>
                <c:pt idx="29023">
                  <c:v>-0.35063969999999994</c:v>
                </c:pt>
                <c:pt idx="29024">
                  <c:v>-0.34756389999999998</c:v>
                </c:pt>
                <c:pt idx="29025">
                  <c:v>-0.35063969999999994</c:v>
                </c:pt>
                <c:pt idx="29026">
                  <c:v>-0.34756389999999998</c:v>
                </c:pt>
                <c:pt idx="29027">
                  <c:v>-0.34756389999999998</c:v>
                </c:pt>
                <c:pt idx="29028">
                  <c:v>-0.34756389999999998</c:v>
                </c:pt>
                <c:pt idx="29029">
                  <c:v>-0.35063969999999994</c:v>
                </c:pt>
                <c:pt idx="29030">
                  <c:v>-0.35063969999999994</c:v>
                </c:pt>
                <c:pt idx="29031">
                  <c:v>-0.35063969999999994</c:v>
                </c:pt>
                <c:pt idx="29032">
                  <c:v>-0.35063969999999994</c:v>
                </c:pt>
                <c:pt idx="29033">
                  <c:v>-0.35371549999999996</c:v>
                </c:pt>
                <c:pt idx="29034">
                  <c:v>-0.35371549999999996</c:v>
                </c:pt>
                <c:pt idx="29035">
                  <c:v>-0.35063969999999994</c:v>
                </c:pt>
                <c:pt idx="29036">
                  <c:v>-0.35063969999999994</c:v>
                </c:pt>
                <c:pt idx="29037">
                  <c:v>-0.35371549999999996</c:v>
                </c:pt>
                <c:pt idx="29038">
                  <c:v>-0.35679119999999998</c:v>
                </c:pt>
                <c:pt idx="29039">
                  <c:v>-0.35679119999999998</c:v>
                </c:pt>
                <c:pt idx="29040">
                  <c:v>-0.35679119999999998</c:v>
                </c:pt>
                <c:pt idx="29041">
                  <c:v>-0.35679119999999998</c:v>
                </c:pt>
                <c:pt idx="29042">
                  <c:v>-0.35986709999999994</c:v>
                </c:pt>
                <c:pt idx="29043">
                  <c:v>-0.35679119999999998</c:v>
                </c:pt>
                <c:pt idx="29044">
                  <c:v>-0.35986709999999994</c:v>
                </c:pt>
                <c:pt idx="29045">
                  <c:v>-0.35986709999999994</c:v>
                </c:pt>
                <c:pt idx="29046">
                  <c:v>-0.36294279999999995</c:v>
                </c:pt>
                <c:pt idx="29047">
                  <c:v>-0.35986709999999994</c:v>
                </c:pt>
                <c:pt idx="29048">
                  <c:v>-0.35679119999999998</c:v>
                </c:pt>
                <c:pt idx="29049">
                  <c:v>-0.35679119999999998</c:v>
                </c:pt>
                <c:pt idx="29050">
                  <c:v>-0.35371549999999996</c:v>
                </c:pt>
                <c:pt idx="29051">
                  <c:v>-0.35679119999999998</c:v>
                </c:pt>
                <c:pt idx="29052">
                  <c:v>-0.35371549999999996</c:v>
                </c:pt>
                <c:pt idx="29053">
                  <c:v>-0.35679119999999998</c:v>
                </c:pt>
                <c:pt idx="29054">
                  <c:v>-0.35679119999999998</c:v>
                </c:pt>
                <c:pt idx="29055">
                  <c:v>-0.35371549999999996</c:v>
                </c:pt>
                <c:pt idx="29056">
                  <c:v>-0.35063969999999994</c:v>
                </c:pt>
                <c:pt idx="29057">
                  <c:v>-0.35063969999999994</c:v>
                </c:pt>
                <c:pt idx="29058">
                  <c:v>-0.34756389999999998</c:v>
                </c:pt>
                <c:pt idx="29059">
                  <c:v>-0.34756389999999998</c:v>
                </c:pt>
                <c:pt idx="29060">
                  <c:v>-0.34756389999999998</c:v>
                </c:pt>
                <c:pt idx="29061">
                  <c:v>-0.34756389999999998</c:v>
                </c:pt>
                <c:pt idx="29062">
                  <c:v>-0.34448809999999996</c:v>
                </c:pt>
                <c:pt idx="29063">
                  <c:v>-0.34141229999999995</c:v>
                </c:pt>
                <c:pt idx="29064">
                  <c:v>-0.33833649999999998</c:v>
                </c:pt>
                <c:pt idx="29065">
                  <c:v>-0.33526079999999997</c:v>
                </c:pt>
                <c:pt idx="29066">
                  <c:v>-0.33833649999999998</c:v>
                </c:pt>
                <c:pt idx="29067">
                  <c:v>-0.33833649999999998</c:v>
                </c:pt>
                <c:pt idx="29068">
                  <c:v>-0.34141229999999995</c:v>
                </c:pt>
                <c:pt idx="29069">
                  <c:v>-0.34141229999999995</c:v>
                </c:pt>
                <c:pt idx="29070">
                  <c:v>-0.34448809999999996</c:v>
                </c:pt>
                <c:pt idx="29071">
                  <c:v>-0.34756389999999998</c:v>
                </c:pt>
                <c:pt idx="29072">
                  <c:v>-0.35063969999999994</c:v>
                </c:pt>
                <c:pt idx="29073">
                  <c:v>-0.35063969999999994</c:v>
                </c:pt>
                <c:pt idx="29074">
                  <c:v>-0.34756389999999998</c:v>
                </c:pt>
                <c:pt idx="29075">
                  <c:v>-0.35063969999999994</c:v>
                </c:pt>
                <c:pt idx="29076">
                  <c:v>-0.34756389999999998</c:v>
                </c:pt>
                <c:pt idx="29077">
                  <c:v>-0.34756389999999998</c:v>
                </c:pt>
                <c:pt idx="29078">
                  <c:v>-0.34448809999999996</c:v>
                </c:pt>
                <c:pt idx="29079">
                  <c:v>-0.34448809999999996</c:v>
                </c:pt>
                <c:pt idx="29080">
                  <c:v>-0.34756389999999998</c:v>
                </c:pt>
                <c:pt idx="29081">
                  <c:v>-0.34756389999999998</c:v>
                </c:pt>
                <c:pt idx="29082">
                  <c:v>-0.34756389999999998</c:v>
                </c:pt>
                <c:pt idx="29083">
                  <c:v>-0.35063969999999994</c:v>
                </c:pt>
                <c:pt idx="29084">
                  <c:v>-0.35063969999999994</c:v>
                </c:pt>
                <c:pt idx="29085">
                  <c:v>-0.35063969999999994</c:v>
                </c:pt>
                <c:pt idx="29086">
                  <c:v>-0.35371549999999996</c:v>
                </c:pt>
                <c:pt idx="29087">
                  <c:v>-0.35679119999999998</c:v>
                </c:pt>
                <c:pt idx="29088">
                  <c:v>-0.35679119999999998</c:v>
                </c:pt>
                <c:pt idx="29089">
                  <c:v>-0.35371549999999996</c:v>
                </c:pt>
                <c:pt idx="29090">
                  <c:v>-0.35371549999999996</c:v>
                </c:pt>
                <c:pt idx="29091">
                  <c:v>-0.35371549999999996</c:v>
                </c:pt>
                <c:pt idx="29092">
                  <c:v>-0.35679119999999998</c:v>
                </c:pt>
                <c:pt idx="29093">
                  <c:v>-0.35679119999999998</c:v>
                </c:pt>
                <c:pt idx="29094">
                  <c:v>-0.35679119999999998</c:v>
                </c:pt>
                <c:pt idx="29095">
                  <c:v>-0.35986709999999994</c:v>
                </c:pt>
                <c:pt idx="29096">
                  <c:v>-0.35986709999999994</c:v>
                </c:pt>
                <c:pt idx="29097">
                  <c:v>-0.36294279999999995</c:v>
                </c:pt>
                <c:pt idx="29098">
                  <c:v>-0.36294279999999995</c:v>
                </c:pt>
                <c:pt idx="29099">
                  <c:v>-0.36294279999999995</c:v>
                </c:pt>
                <c:pt idx="29100">
                  <c:v>-0.36294279999999995</c:v>
                </c:pt>
                <c:pt idx="29101">
                  <c:v>-0.36294279999999995</c:v>
                </c:pt>
                <c:pt idx="29102">
                  <c:v>-0.35986709999999994</c:v>
                </c:pt>
                <c:pt idx="29103">
                  <c:v>-0.35679119999999998</c:v>
                </c:pt>
                <c:pt idx="29104">
                  <c:v>-0.35986709999999994</c:v>
                </c:pt>
                <c:pt idx="29105">
                  <c:v>-0.35986709999999994</c:v>
                </c:pt>
                <c:pt idx="29106">
                  <c:v>-0.35986709999999994</c:v>
                </c:pt>
                <c:pt idx="29107">
                  <c:v>-0.35679119999999998</c:v>
                </c:pt>
                <c:pt idx="29108">
                  <c:v>-0.35371549999999996</c:v>
                </c:pt>
                <c:pt idx="29109">
                  <c:v>-0.35679119999999998</c:v>
                </c:pt>
                <c:pt idx="29110">
                  <c:v>-0.35986709999999994</c:v>
                </c:pt>
                <c:pt idx="29111">
                  <c:v>-0.35679119999999998</c:v>
                </c:pt>
                <c:pt idx="29112">
                  <c:v>-0.35679119999999998</c:v>
                </c:pt>
                <c:pt idx="29113">
                  <c:v>-0.35986709999999994</c:v>
                </c:pt>
                <c:pt idx="29114">
                  <c:v>-0.35986709999999994</c:v>
                </c:pt>
                <c:pt idx="29115">
                  <c:v>-0.36294279999999995</c:v>
                </c:pt>
                <c:pt idx="29116">
                  <c:v>-0.35986709999999994</c:v>
                </c:pt>
                <c:pt idx="29117">
                  <c:v>-0.36294279999999995</c:v>
                </c:pt>
                <c:pt idx="29118">
                  <c:v>-0.36294279999999995</c:v>
                </c:pt>
                <c:pt idx="29119">
                  <c:v>-0.36601859999999997</c:v>
                </c:pt>
                <c:pt idx="29120">
                  <c:v>-0.36601859999999997</c:v>
                </c:pt>
                <c:pt idx="29121">
                  <c:v>-0.36909439999999999</c:v>
                </c:pt>
                <c:pt idx="29122">
                  <c:v>-0.36909439999999999</c:v>
                </c:pt>
                <c:pt idx="29123">
                  <c:v>-0.36909439999999999</c:v>
                </c:pt>
                <c:pt idx="29124">
                  <c:v>-0.36909439999999999</c:v>
                </c:pt>
                <c:pt idx="29125">
                  <c:v>-0.37217019999999995</c:v>
                </c:pt>
                <c:pt idx="29126">
                  <c:v>-0.37524599999999997</c:v>
                </c:pt>
                <c:pt idx="29127">
                  <c:v>-0.37832179999999999</c:v>
                </c:pt>
                <c:pt idx="29128">
                  <c:v>-0.38139749999999994</c:v>
                </c:pt>
                <c:pt idx="29129">
                  <c:v>-0.38139749999999994</c:v>
                </c:pt>
                <c:pt idx="29130">
                  <c:v>-0.38139749999999994</c:v>
                </c:pt>
                <c:pt idx="29131">
                  <c:v>-0.38139749999999994</c:v>
                </c:pt>
                <c:pt idx="29132">
                  <c:v>-0.38447329999999996</c:v>
                </c:pt>
                <c:pt idx="29133">
                  <c:v>-0.38447329999999996</c:v>
                </c:pt>
                <c:pt idx="29134">
                  <c:v>-0.38139749999999994</c:v>
                </c:pt>
                <c:pt idx="29135">
                  <c:v>-0.37832179999999999</c:v>
                </c:pt>
                <c:pt idx="29136">
                  <c:v>-0.38139749999999994</c:v>
                </c:pt>
                <c:pt idx="29137">
                  <c:v>-0.38754909999999998</c:v>
                </c:pt>
                <c:pt idx="29138">
                  <c:v>-0.38139749999999994</c:v>
                </c:pt>
                <c:pt idx="29139">
                  <c:v>-0.38139749999999994</c:v>
                </c:pt>
                <c:pt idx="29140">
                  <c:v>-0.38447329999999996</c:v>
                </c:pt>
                <c:pt idx="29141">
                  <c:v>-0.38754909999999998</c:v>
                </c:pt>
                <c:pt idx="29142">
                  <c:v>-0.38754909999999998</c:v>
                </c:pt>
                <c:pt idx="29143">
                  <c:v>-0.38754909999999998</c:v>
                </c:pt>
                <c:pt idx="29144">
                  <c:v>-0.38447329999999996</c:v>
                </c:pt>
                <c:pt idx="29145">
                  <c:v>-0.38139749999999994</c:v>
                </c:pt>
                <c:pt idx="29146">
                  <c:v>-0.38447329999999996</c:v>
                </c:pt>
                <c:pt idx="29147">
                  <c:v>-0.38447329999999996</c:v>
                </c:pt>
                <c:pt idx="29148">
                  <c:v>-0.38447329999999996</c:v>
                </c:pt>
                <c:pt idx="29149">
                  <c:v>-0.38447329999999996</c:v>
                </c:pt>
                <c:pt idx="29150">
                  <c:v>-0.38139749999999994</c:v>
                </c:pt>
                <c:pt idx="29151">
                  <c:v>-0.38139749999999994</c:v>
                </c:pt>
                <c:pt idx="29152">
                  <c:v>-0.37832179999999999</c:v>
                </c:pt>
                <c:pt idx="29153">
                  <c:v>-0.38139749999999994</c:v>
                </c:pt>
                <c:pt idx="29154">
                  <c:v>-0.38139749999999994</c:v>
                </c:pt>
                <c:pt idx="29155">
                  <c:v>-0.38139749999999994</c:v>
                </c:pt>
                <c:pt idx="29156">
                  <c:v>-0.38139749999999994</c:v>
                </c:pt>
                <c:pt idx="29157">
                  <c:v>-0.37832179999999999</c:v>
                </c:pt>
                <c:pt idx="29158">
                  <c:v>-0.37832179999999999</c:v>
                </c:pt>
                <c:pt idx="29159">
                  <c:v>-0.38139749999999994</c:v>
                </c:pt>
                <c:pt idx="29160">
                  <c:v>-0.38447329999999996</c:v>
                </c:pt>
                <c:pt idx="29161">
                  <c:v>-0.38139749999999994</c:v>
                </c:pt>
                <c:pt idx="29162">
                  <c:v>-0.37524599999999997</c:v>
                </c:pt>
                <c:pt idx="29163">
                  <c:v>-0.37217019999999995</c:v>
                </c:pt>
                <c:pt idx="29164">
                  <c:v>-0.36909439999999999</c:v>
                </c:pt>
                <c:pt idx="29165">
                  <c:v>-0.36909439999999999</c:v>
                </c:pt>
                <c:pt idx="29166">
                  <c:v>-0.37217019999999995</c:v>
                </c:pt>
                <c:pt idx="29167">
                  <c:v>-0.37524599999999997</c:v>
                </c:pt>
                <c:pt idx="29168">
                  <c:v>-0.37524599999999997</c:v>
                </c:pt>
                <c:pt idx="29169">
                  <c:v>-0.37524599999999997</c:v>
                </c:pt>
                <c:pt idx="29170">
                  <c:v>-0.37524599999999997</c:v>
                </c:pt>
                <c:pt idx="29171">
                  <c:v>-0.37524599999999997</c:v>
                </c:pt>
                <c:pt idx="29172">
                  <c:v>-0.37832179999999999</c:v>
                </c:pt>
                <c:pt idx="29173">
                  <c:v>-0.37524599999999997</c:v>
                </c:pt>
                <c:pt idx="29174">
                  <c:v>-0.37524599999999997</c:v>
                </c:pt>
                <c:pt idx="29175">
                  <c:v>-0.37832179999999999</c:v>
                </c:pt>
                <c:pt idx="29176">
                  <c:v>-0.37524599999999997</c:v>
                </c:pt>
                <c:pt idx="29177">
                  <c:v>-0.37524599999999997</c:v>
                </c:pt>
                <c:pt idx="29178">
                  <c:v>-0.37524599999999997</c:v>
                </c:pt>
                <c:pt idx="29179">
                  <c:v>-0.37832179999999999</c:v>
                </c:pt>
                <c:pt idx="29180">
                  <c:v>-0.37832179999999999</c:v>
                </c:pt>
                <c:pt idx="29181">
                  <c:v>-0.37832179999999999</c:v>
                </c:pt>
                <c:pt idx="29182">
                  <c:v>-0.37832179999999999</c:v>
                </c:pt>
                <c:pt idx="29183">
                  <c:v>-0.37524599999999997</c:v>
                </c:pt>
                <c:pt idx="29184">
                  <c:v>-0.37832179999999999</c:v>
                </c:pt>
                <c:pt idx="29185">
                  <c:v>-0.38139749999999994</c:v>
                </c:pt>
                <c:pt idx="29186">
                  <c:v>-0.37832179999999999</c:v>
                </c:pt>
                <c:pt idx="29187">
                  <c:v>-0.37524599999999997</c:v>
                </c:pt>
                <c:pt idx="29188">
                  <c:v>-0.37524599999999997</c:v>
                </c:pt>
                <c:pt idx="29189">
                  <c:v>-0.37832179999999999</c:v>
                </c:pt>
                <c:pt idx="29190">
                  <c:v>-0.37832179999999999</c:v>
                </c:pt>
                <c:pt idx="29191">
                  <c:v>-0.38139749999999994</c:v>
                </c:pt>
                <c:pt idx="29192">
                  <c:v>-0.38139749999999994</c:v>
                </c:pt>
                <c:pt idx="29193">
                  <c:v>-0.37832179999999999</c:v>
                </c:pt>
                <c:pt idx="29194">
                  <c:v>-0.37524599999999997</c:v>
                </c:pt>
                <c:pt idx="29195">
                  <c:v>-0.37524599999999997</c:v>
                </c:pt>
                <c:pt idx="29196">
                  <c:v>-0.37217019999999995</c:v>
                </c:pt>
                <c:pt idx="29197">
                  <c:v>-0.37524599999999997</c:v>
                </c:pt>
                <c:pt idx="29198">
                  <c:v>-0.37524599999999997</c:v>
                </c:pt>
                <c:pt idx="29199">
                  <c:v>-0.37524599999999997</c:v>
                </c:pt>
                <c:pt idx="29200">
                  <c:v>-0.37217019999999995</c:v>
                </c:pt>
                <c:pt idx="29201">
                  <c:v>-0.37217019999999995</c:v>
                </c:pt>
                <c:pt idx="29202">
                  <c:v>-0.37524599999999997</c:v>
                </c:pt>
                <c:pt idx="29203">
                  <c:v>-0.37524599999999997</c:v>
                </c:pt>
                <c:pt idx="29204">
                  <c:v>-0.36909439999999999</c:v>
                </c:pt>
                <c:pt idx="29205">
                  <c:v>-0.37217019999999995</c:v>
                </c:pt>
                <c:pt idx="29206">
                  <c:v>-0.37524599999999997</c:v>
                </c:pt>
                <c:pt idx="29207">
                  <c:v>-0.37832179999999999</c:v>
                </c:pt>
                <c:pt idx="29208">
                  <c:v>-0.37832179999999999</c:v>
                </c:pt>
                <c:pt idx="29209">
                  <c:v>-0.37832179999999999</c:v>
                </c:pt>
                <c:pt idx="29210">
                  <c:v>-0.37832179999999999</c:v>
                </c:pt>
                <c:pt idx="29211">
                  <c:v>-0.37524599999999997</c:v>
                </c:pt>
                <c:pt idx="29212">
                  <c:v>-0.37524599999999997</c:v>
                </c:pt>
                <c:pt idx="29213">
                  <c:v>-0.37524599999999997</c:v>
                </c:pt>
                <c:pt idx="29214">
                  <c:v>-0.37524599999999997</c:v>
                </c:pt>
                <c:pt idx="29215">
                  <c:v>-0.37832179999999999</c:v>
                </c:pt>
                <c:pt idx="29216">
                  <c:v>-0.37832179999999999</c:v>
                </c:pt>
                <c:pt idx="29217">
                  <c:v>-0.37832179999999999</c:v>
                </c:pt>
                <c:pt idx="29218">
                  <c:v>-0.37832179999999999</c:v>
                </c:pt>
                <c:pt idx="29219">
                  <c:v>-0.37832179999999999</c:v>
                </c:pt>
                <c:pt idx="29220">
                  <c:v>-0.37524599999999997</c:v>
                </c:pt>
                <c:pt idx="29221">
                  <c:v>-0.37524599999999997</c:v>
                </c:pt>
                <c:pt idx="29222">
                  <c:v>-0.37217019999999995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965F-4637-9496-378E80400FD9}"/>
            </c:ext>
          </c:extLst>
        </c:ser>
        <c:ser>
          <c:idx val="0"/>
          <c:order val="1"/>
          <c:tx>
            <c:strRef>
              <c:f>'1556-8%'!$C$1</c:f>
              <c:strCache>
                <c:ptCount val="1"/>
                <c:pt idx="0">
                  <c:v>1556-8%</c:v>
                </c:pt>
              </c:strCache>
            </c:strRef>
          </c:tx>
          <c:spPr>
            <a:ln w="12700" cap="rnd">
              <a:solidFill>
                <a:srgbClr val="C00000"/>
              </a:solidFill>
              <a:round/>
            </a:ln>
            <a:effectLst/>
          </c:spPr>
          <c:marker>
            <c:symbol val="none"/>
          </c:marker>
          <c:xVal>
            <c:numRef>
              <c:f>'1556-8%'!$C$4:$C$29149</c:f>
              <c:numCache>
                <c:formatCode>General</c:formatCode>
                <c:ptCount val="29146"/>
                <c:pt idx="0">
                  <c:v>-50.648000000050594</c:v>
                </c:pt>
                <c:pt idx="1">
                  <c:v>-50.640000000050605</c:v>
                </c:pt>
                <c:pt idx="2">
                  <c:v>-50.632000000050603</c:v>
                </c:pt>
                <c:pt idx="3">
                  <c:v>-50.6240000000506</c:v>
                </c:pt>
                <c:pt idx="4">
                  <c:v>-50.616000000050597</c:v>
                </c:pt>
                <c:pt idx="5">
                  <c:v>-50.608000000050602</c:v>
                </c:pt>
                <c:pt idx="6">
                  <c:v>-50.600000000050599</c:v>
                </c:pt>
                <c:pt idx="7">
                  <c:v>-50.592000000050604</c:v>
                </c:pt>
                <c:pt idx="8">
                  <c:v>-50.584000000050601</c:v>
                </c:pt>
                <c:pt idx="9">
                  <c:v>-50.576000000050598</c:v>
                </c:pt>
                <c:pt idx="10">
                  <c:v>-50.568000000050603</c:v>
                </c:pt>
                <c:pt idx="11">
                  <c:v>-50.5600000000506</c:v>
                </c:pt>
                <c:pt idx="12">
                  <c:v>-50.552000000050498</c:v>
                </c:pt>
                <c:pt idx="13">
                  <c:v>-50.544000000050502</c:v>
                </c:pt>
                <c:pt idx="14">
                  <c:v>-50.5360000000505</c:v>
                </c:pt>
                <c:pt idx="15">
                  <c:v>-50.528000000050497</c:v>
                </c:pt>
                <c:pt idx="16">
                  <c:v>-50.520000000050494</c:v>
                </c:pt>
                <c:pt idx="17">
                  <c:v>-50.512000000050506</c:v>
                </c:pt>
                <c:pt idx="18">
                  <c:v>-50.504000000050503</c:v>
                </c:pt>
                <c:pt idx="19">
                  <c:v>-50.4960000000505</c:v>
                </c:pt>
                <c:pt idx="20">
                  <c:v>-50.488000000050498</c:v>
                </c:pt>
                <c:pt idx="21">
                  <c:v>-50.480000000050495</c:v>
                </c:pt>
                <c:pt idx="22">
                  <c:v>-50.4720000000505</c:v>
                </c:pt>
                <c:pt idx="23">
                  <c:v>-50.464000000050504</c:v>
                </c:pt>
                <c:pt idx="24">
                  <c:v>-50.456000000050501</c:v>
                </c:pt>
                <c:pt idx="25">
                  <c:v>-50.448000000050399</c:v>
                </c:pt>
                <c:pt idx="26">
                  <c:v>-50.440000000050404</c:v>
                </c:pt>
                <c:pt idx="27">
                  <c:v>-50.432000000050401</c:v>
                </c:pt>
                <c:pt idx="28">
                  <c:v>-50.424000000050398</c:v>
                </c:pt>
                <c:pt idx="29">
                  <c:v>-50.416000000050403</c:v>
                </c:pt>
                <c:pt idx="30">
                  <c:v>-50.4080000000504</c:v>
                </c:pt>
                <c:pt idx="31">
                  <c:v>-50.400000000050397</c:v>
                </c:pt>
                <c:pt idx="32">
                  <c:v>-50.392000000050402</c:v>
                </c:pt>
                <c:pt idx="33">
                  <c:v>-50.384000000050399</c:v>
                </c:pt>
                <c:pt idx="34">
                  <c:v>-50.376000000050404</c:v>
                </c:pt>
                <c:pt idx="35">
                  <c:v>-50.368000000050401</c:v>
                </c:pt>
                <c:pt idx="36">
                  <c:v>-50.360000000050398</c:v>
                </c:pt>
                <c:pt idx="37">
                  <c:v>-50.352000000050303</c:v>
                </c:pt>
                <c:pt idx="38">
                  <c:v>-50.344000000050301</c:v>
                </c:pt>
                <c:pt idx="39">
                  <c:v>-50.336000000050298</c:v>
                </c:pt>
                <c:pt idx="40">
                  <c:v>-50.328000000050295</c:v>
                </c:pt>
                <c:pt idx="41">
                  <c:v>-50.3200000000503</c:v>
                </c:pt>
                <c:pt idx="42">
                  <c:v>-50.312000000050304</c:v>
                </c:pt>
                <c:pt idx="43">
                  <c:v>-50.304000000050301</c:v>
                </c:pt>
                <c:pt idx="44">
                  <c:v>-50.296000000050299</c:v>
                </c:pt>
                <c:pt idx="45">
                  <c:v>-50.288000000050296</c:v>
                </c:pt>
                <c:pt idx="46">
                  <c:v>-50.2800000000503</c:v>
                </c:pt>
                <c:pt idx="47">
                  <c:v>-50.272000000050298</c:v>
                </c:pt>
                <c:pt idx="48">
                  <c:v>-50.264000000050302</c:v>
                </c:pt>
                <c:pt idx="49">
                  <c:v>-50.2560000000503</c:v>
                </c:pt>
                <c:pt idx="50">
                  <c:v>-50.248000000050197</c:v>
                </c:pt>
                <c:pt idx="51">
                  <c:v>-50.240000000050202</c:v>
                </c:pt>
                <c:pt idx="52">
                  <c:v>-50.232000000050199</c:v>
                </c:pt>
                <c:pt idx="53">
                  <c:v>-50.224000000050204</c:v>
                </c:pt>
                <c:pt idx="54">
                  <c:v>-50.216000000050201</c:v>
                </c:pt>
                <c:pt idx="55">
                  <c:v>-50.208000000050198</c:v>
                </c:pt>
                <c:pt idx="56">
                  <c:v>-50.200000000050196</c:v>
                </c:pt>
                <c:pt idx="57">
                  <c:v>-50.1920000000502</c:v>
                </c:pt>
                <c:pt idx="58">
                  <c:v>-50.184000000050204</c:v>
                </c:pt>
                <c:pt idx="59">
                  <c:v>-50.176000000050202</c:v>
                </c:pt>
                <c:pt idx="60">
                  <c:v>-50.168000000050199</c:v>
                </c:pt>
                <c:pt idx="61">
                  <c:v>-50.160000000050196</c:v>
                </c:pt>
                <c:pt idx="62">
                  <c:v>-50.152000000050101</c:v>
                </c:pt>
                <c:pt idx="63">
                  <c:v>-50.144000000050099</c:v>
                </c:pt>
                <c:pt idx="64">
                  <c:v>-50.136000000050096</c:v>
                </c:pt>
                <c:pt idx="65">
                  <c:v>-50.1280000000501</c:v>
                </c:pt>
                <c:pt idx="66">
                  <c:v>-50.120000000050098</c:v>
                </c:pt>
                <c:pt idx="67">
                  <c:v>-50.112000000050102</c:v>
                </c:pt>
                <c:pt idx="68">
                  <c:v>-50.1040000000501</c:v>
                </c:pt>
                <c:pt idx="69">
                  <c:v>-50.096000000050097</c:v>
                </c:pt>
                <c:pt idx="70">
                  <c:v>-50.088000000050101</c:v>
                </c:pt>
                <c:pt idx="71">
                  <c:v>-50.080000000050099</c:v>
                </c:pt>
                <c:pt idx="72">
                  <c:v>-50.072000000050096</c:v>
                </c:pt>
                <c:pt idx="73">
                  <c:v>-50.0640000000501</c:v>
                </c:pt>
                <c:pt idx="74">
                  <c:v>-50.056000000050105</c:v>
                </c:pt>
                <c:pt idx="75">
                  <c:v>-50.048000000049996</c:v>
                </c:pt>
                <c:pt idx="76">
                  <c:v>-50.04000000005</c:v>
                </c:pt>
                <c:pt idx="77">
                  <c:v>-50.032000000050004</c:v>
                </c:pt>
                <c:pt idx="78">
                  <c:v>-50.024000000050002</c:v>
                </c:pt>
                <c:pt idx="79">
                  <c:v>-50.016000000049999</c:v>
                </c:pt>
                <c:pt idx="80">
                  <c:v>-50.008000000049996</c:v>
                </c:pt>
                <c:pt idx="81">
                  <c:v>-50.000000000050001</c:v>
                </c:pt>
                <c:pt idx="82">
                  <c:v>-49.992000000050005</c:v>
                </c:pt>
                <c:pt idx="83">
                  <c:v>-49.984000000050003</c:v>
                </c:pt>
                <c:pt idx="84">
                  <c:v>-49.97600000005</c:v>
                </c:pt>
                <c:pt idx="85">
                  <c:v>-49.968000000049997</c:v>
                </c:pt>
                <c:pt idx="86">
                  <c:v>-49.960000000050002</c:v>
                </c:pt>
                <c:pt idx="87">
                  <c:v>-49.9520000000499</c:v>
                </c:pt>
                <c:pt idx="88">
                  <c:v>-49.944000000049897</c:v>
                </c:pt>
                <c:pt idx="89">
                  <c:v>-49.936000000049901</c:v>
                </c:pt>
                <c:pt idx="90">
                  <c:v>-49.928000000049899</c:v>
                </c:pt>
                <c:pt idx="91">
                  <c:v>-49.920000000049896</c:v>
                </c:pt>
                <c:pt idx="92">
                  <c:v>-49.9120000000499</c:v>
                </c:pt>
                <c:pt idx="93">
                  <c:v>-49.904000000049905</c:v>
                </c:pt>
                <c:pt idx="94">
                  <c:v>-49.896000000049902</c:v>
                </c:pt>
                <c:pt idx="95">
                  <c:v>-49.8880000000499</c:v>
                </c:pt>
                <c:pt idx="96">
                  <c:v>-49.880000000049897</c:v>
                </c:pt>
                <c:pt idx="97">
                  <c:v>-49.872000000049894</c:v>
                </c:pt>
                <c:pt idx="98">
                  <c:v>-49.864000000049906</c:v>
                </c:pt>
                <c:pt idx="99">
                  <c:v>-49.856000000049903</c:v>
                </c:pt>
                <c:pt idx="100">
                  <c:v>-49.848000000049794</c:v>
                </c:pt>
                <c:pt idx="101">
                  <c:v>-49.840000000049805</c:v>
                </c:pt>
                <c:pt idx="102">
                  <c:v>-49.832000000049803</c:v>
                </c:pt>
                <c:pt idx="103">
                  <c:v>-49.8240000000498</c:v>
                </c:pt>
                <c:pt idx="104">
                  <c:v>-49.816000000049797</c:v>
                </c:pt>
                <c:pt idx="105">
                  <c:v>-49.808000000049802</c:v>
                </c:pt>
                <c:pt idx="106">
                  <c:v>-49.800000000049799</c:v>
                </c:pt>
                <c:pt idx="107">
                  <c:v>-49.792000000049804</c:v>
                </c:pt>
                <c:pt idx="108">
                  <c:v>-49.784000000049801</c:v>
                </c:pt>
                <c:pt idx="109">
                  <c:v>-49.776000000049798</c:v>
                </c:pt>
                <c:pt idx="110">
                  <c:v>-49.768000000049803</c:v>
                </c:pt>
                <c:pt idx="111">
                  <c:v>-49.7600000000498</c:v>
                </c:pt>
                <c:pt idx="112">
                  <c:v>-49.752000000049698</c:v>
                </c:pt>
                <c:pt idx="113">
                  <c:v>-49.744000000049702</c:v>
                </c:pt>
                <c:pt idx="114">
                  <c:v>-49.7360000000497</c:v>
                </c:pt>
                <c:pt idx="115">
                  <c:v>-49.728000000049697</c:v>
                </c:pt>
                <c:pt idx="116">
                  <c:v>-49.720000000049694</c:v>
                </c:pt>
                <c:pt idx="117">
                  <c:v>-49.712000000049706</c:v>
                </c:pt>
                <c:pt idx="118">
                  <c:v>-49.704000000049703</c:v>
                </c:pt>
                <c:pt idx="119">
                  <c:v>-49.6960000000497</c:v>
                </c:pt>
                <c:pt idx="120">
                  <c:v>-49.688000000049698</c:v>
                </c:pt>
                <c:pt idx="121">
                  <c:v>-49.680000000049695</c:v>
                </c:pt>
                <c:pt idx="122">
                  <c:v>-49.6720000000497</c:v>
                </c:pt>
                <c:pt idx="123">
                  <c:v>-49.664000000049704</c:v>
                </c:pt>
                <c:pt idx="124">
                  <c:v>-49.656000000049701</c:v>
                </c:pt>
                <c:pt idx="125">
                  <c:v>-49.648000000049599</c:v>
                </c:pt>
                <c:pt idx="126">
                  <c:v>-49.640000000049604</c:v>
                </c:pt>
                <c:pt idx="127">
                  <c:v>-49.632000000049601</c:v>
                </c:pt>
                <c:pt idx="128">
                  <c:v>-49.624000000049598</c:v>
                </c:pt>
                <c:pt idx="129">
                  <c:v>-49.616000000049603</c:v>
                </c:pt>
                <c:pt idx="130">
                  <c:v>-49.6080000000496</c:v>
                </c:pt>
                <c:pt idx="131">
                  <c:v>-49.600000000049597</c:v>
                </c:pt>
                <c:pt idx="132">
                  <c:v>-49.592000000049602</c:v>
                </c:pt>
                <c:pt idx="133">
                  <c:v>-49.584000000049599</c:v>
                </c:pt>
                <c:pt idx="134">
                  <c:v>-49.576000000049603</c:v>
                </c:pt>
                <c:pt idx="135">
                  <c:v>-49.568000000049601</c:v>
                </c:pt>
                <c:pt idx="136">
                  <c:v>-49.560000000049598</c:v>
                </c:pt>
                <c:pt idx="137">
                  <c:v>-49.552000000049503</c:v>
                </c:pt>
                <c:pt idx="138">
                  <c:v>-49.5440000000495</c:v>
                </c:pt>
                <c:pt idx="139">
                  <c:v>-49.536000000049498</c:v>
                </c:pt>
                <c:pt idx="140">
                  <c:v>-49.528000000049495</c:v>
                </c:pt>
                <c:pt idx="141">
                  <c:v>-49.5200000000495</c:v>
                </c:pt>
                <c:pt idx="142">
                  <c:v>-49.512000000049504</c:v>
                </c:pt>
                <c:pt idx="143">
                  <c:v>-49.504000000049501</c:v>
                </c:pt>
                <c:pt idx="144">
                  <c:v>-49.496000000049499</c:v>
                </c:pt>
                <c:pt idx="145">
                  <c:v>-49.488000000049496</c:v>
                </c:pt>
                <c:pt idx="146">
                  <c:v>-49.4800000000495</c:v>
                </c:pt>
                <c:pt idx="147">
                  <c:v>-49.472000000049498</c:v>
                </c:pt>
                <c:pt idx="148">
                  <c:v>-49.464000000049502</c:v>
                </c:pt>
                <c:pt idx="149">
                  <c:v>-49.456000000049499</c:v>
                </c:pt>
                <c:pt idx="150">
                  <c:v>-49.448000000049397</c:v>
                </c:pt>
                <c:pt idx="151">
                  <c:v>-49.440000000049402</c:v>
                </c:pt>
                <c:pt idx="152">
                  <c:v>-49.432000000049399</c:v>
                </c:pt>
                <c:pt idx="153">
                  <c:v>-49.424000000049404</c:v>
                </c:pt>
                <c:pt idx="154">
                  <c:v>-49.416000000049401</c:v>
                </c:pt>
                <c:pt idx="155">
                  <c:v>-49.408000000049398</c:v>
                </c:pt>
                <c:pt idx="156">
                  <c:v>-49.400000000049396</c:v>
                </c:pt>
                <c:pt idx="157">
                  <c:v>-49.3920000000494</c:v>
                </c:pt>
                <c:pt idx="158">
                  <c:v>-49.384000000049404</c:v>
                </c:pt>
                <c:pt idx="159">
                  <c:v>-49.376000000049402</c:v>
                </c:pt>
                <c:pt idx="160">
                  <c:v>-49.368000000049399</c:v>
                </c:pt>
                <c:pt idx="161">
                  <c:v>-49.360000000049396</c:v>
                </c:pt>
                <c:pt idx="162">
                  <c:v>-49.352000000049301</c:v>
                </c:pt>
                <c:pt idx="163">
                  <c:v>-49.344000000049299</c:v>
                </c:pt>
                <c:pt idx="164">
                  <c:v>-49.336000000049296</c:v>
                </c:pt>
                <c:pt idx="165">
                  <c:v>-49.3280000000493</c:v>
                </c:pt>
                <c:pt idx="166">
                  <c:v>-49.320000000049298</c:v>
                </c:pt>
                <c:pt idx="167">
                  <c:v>-49.312000000049302</c:v>
                </c:pt>
                <c:pt idx="168">
                  <c:v>-49.3040000000493</c:v>
                </c:pt>
                <c:pt idx="169">
                  <c:v>-49.296000000049304</c:v>
                </c:pt>
                <c:pt idx="170">
                  <c:v>-49.288000000049301</c:v>
                </c:pt>
                <c:pt idx="171">
                  <c:v>-49.280000000049299</c:v>
                </c:pt>
                <c:pt idx="172">
                  <c:v>-49.272000000049296</c:v>
                </c:pt>
                <c:pt idx="173">
                  <c:v>-49.2640000000493</c:v>
                </c:pt>
                <c:pt idx="174">
                  <c:v>-49.256000000049305</c:v>
                </c:pt>
                <c:pt idx="175">
                  <c:v>-49.248000000049196</c:v>
                </c:pt>
                <c:pt idx="176">
                  <c:v>-49.2400000000492</c:v>
                </c:pt>
                <c:pt idx="177">
                  <c:v>-49.232000000049204</c:v>
                </c:pt>
                <c:pt idx="178">
                  <c:v>-49.224000000049202</c:v>
                </c:pt>
                <c:pt idx="179">
                  <c:v>-49.216000000049199</c:v>
                </c:pt>
                <c:pt idx="180">
                  <c:v>-49.208000000049196</c:v>
                </c:pt>
                <c:pt idx="181">
                  <c:v>-49.200000000049201</c:v>
                </c:pt>
                <c:pt idx="182">
                  <c:v>-49.192000000049205</c:v>
                </c:pt>
                <c:pt idx="183">
                  <c:v>-49.184000000049203</c:v>
                </c:pt>
                <c:pt idx="184">
                  <c:v>-49.1760000000492</c:v>
                </c:pt>
                <c:pt idx="185">
                  <c:v>-49.168000000049197</c:v>
                </c:pt>
                <c:pt idx="186">
                  <c:v>-49.160000000049202</c:v>
                </c:pt>
                <c:pt idx="187">
                  <c:v>-49.1520000000491</c:v>
                </c:pt>
                <c:pt idx="188">
                  <c:v>-49.144000000049097</c:v>
                </c:pt>
                <c:pt idx="189">
                  <c:v>-49.136000000049101</c:v>
                </c:pt>
                <c:pt idx="190">
                  <c:v>-49.128000000049099</c:v>
                </c:pt>
                <c:pt idx="191">
                  <c:v>-49.120000000049096</c:v>
                </c:pt>
                <c:pt idx="192">
                  <c:v>-49.1120000000491</c:v>
                </c:pt>
                <c:pt idx="193">
                  <c:v>-49.104000000049105</c:v>
                </c:pt>
                <c:pt idx="194">
                  <c:v>-49.096000000049102</c:v>
                </c:pt>
                <c:pt idx="195">
                  <c:v>-49.088000000049099</c:v>
                </c:pt>
                <c:pt idx="196">
                  <c:v>-49.080000000049097</c:v>
                </c:pt>
                <c:pt idx="197">
                  <c:v>-49.072000000049094</c:v>
                </c:pt>
                <c:pt idx="198">
                  <c:v>-49.064000000049106</c:v>
                </c:pt>
                <c:pt idx="199">
                  <c:v>-49.056000000049103</c:v>
                </c:pt>
                <c:pt idx="200">
                  <c:v>-49.048000000048994</c:v>
                </c:pt>
                <c:pt idx="201">
                  <c:v>-49.040000000049005</c:v>
                </c:pt>
                <c:pt idx="202">
                  <c:v>-49.032000000049003</c:v>
                </c:pt>
                <c:pt idx="203">
                  <c:v>-49.024000000049</c:v>
                </c:pt>
                <c:pt idx="204">
                  <c:v>-49.016000000048997</c:v>
                </c:pt>
                <c:pt idx="205">
                  <c:v>-49.008000000049002</c:v>
                </c:pt>
                <c:pt idx="206">
                  <c:v>-49.000000000048999</c:v>
                </c:pt>
                <c:pt idx="207">
                  <c:v>-48.992000000049003</c:v>
                </c:pt>
                <c:pt idx="208">
                  <c:v>-48.984000000049001</c:v>
                </c:pt>
                <c:pt idx="209">
                  <c:v>-48.976000000048998</c:v>
                </c:pt>
                <c:pt idx="210">
                  <c:v>-48.968000000049003</c:v>
                </c:pt>
                <c:pt idx="211">
                  <c:v>-48.960000000049</c:v>
                </c:pt>
                <c:pt idx="212">
                  <c:v>-48.952000000048898</c:v>
                </c:pt>
                <c:pt idx="213">
                  <c:v>-48.944000000048902</c:v>
                </c:pt>
                <c:pt idx="214">
                  <c:v>-48.936000000048899</c:v>
                </c:pt>
                <c:pt idx="215">
                  <c:v>-48.928000000048897</c:v>
                </c:pt>
                <c:pt idx="216">
                  <c:v>-48.920000000048894</c:v>
                </c:pt>
                <c:pt idx="217">
                  <c:v>-48.912000000048906</c:v>
                </c:pt>
                <c:pt idx="218">
                  <c:v>-48.904000000048903</c:v>
                </c:pt>
                <c:pt idx="219">
                  <c:v>-48.8960000000489</c:v>
                </c:pt>
                <c:pt idx="220">
                  <c:v>-48.888000000048898</c:v>
                </c:pt>
                <c:pt idx="221">
                  <c:v>-48.880000000048895</c:v>
                </c:pt>
                <c:pt idx="222">
                  <c:v>-48.872000000048899</c:v>
                </c:pt>
                <c:pt idx="223">
                  <c:v>-48.864000000048904</c:v>
                </c:pt>
                <c:pt idx="224">
                  <c:v>-48.856000000048901</c:v>
                </c:pt>
                <c:pt idx="225">
                  <c:v>-48.848000000048799</c:v>
                </c:pt>
                <c:pt idx="226">
                  <c:v>-48.840000000048803</c:v>
                </c:pt>
                <c:pt idx="227">
                  <c:v>-48.832000000048801</c:v>
                </c:pt>
                <c:pt idx="228">
                  <c:v>-48.824000000048798</c:v>
                </c:pt>
                <c:pt idx="229">
                  <c:v>-48.816000000048803</c:v>
                </c:pt>
                <c:pt idx="230">
                  <c:v>-48.8080000000488</c:v>
                </c:pt>
                <c:pt idx="231">
                  <c:v>-48.800000000048797</c:v>
                </c:pt>
                <c:pt idx="232">
                  <c:v>-48.792000000048802</c:v>
                </c:pt>
                <c:pt idx="233">
                  <c:v>-48.784000000048799</c:v>
                </c:pt>
                <c:pt idx="234">
                  <c:v>-48.776000000048803</c:v>
                </c:pt>
                <c:pt idx="235">
                  <c:v>-48.768000000048801</c:v>
                </c:pt>
                <c:pt idx="236">
                  <c:v>-48.760000000048798</c:v>
                </c:pt>
                <c:pt idx="237">
                  <c:v>-48.752000000048703</c:v>
                </c:pt>
                <c:pt idx="238">
                  <c:v>-48.7440000000487</c:v>
                </c:pt>
                <c:pt idx="239">
                  <c:v>-48.736000000048698</c:v>
                </c:pt>
                <c:pt idx="240">
                  <c:v>-48.728000000048695</c:v>
                </c:pt>
                <c:pt idx="241">
                  <c:v>-48.720000000048699</c:v>
                </c:pt>
                <c:pt idx="242">
                  <c:v>-48.712000000048704</c:v>
                </c:pt>
                <c:pt idx="243">
                  <c:v>-48.704000000048701</c:v>
                </c:pt>
                <c:pt idx="244">
                  <c:v>-48.696000000048699</c:v>
                </c:pt>
                <c:pt idx="245">
                  <c:v>-48.688000000048696</c:v>
                </c:pt>
                <c:pt idx="246">
                  <c:v>-48.6800000000487</c:v>
                </c:pt>
                <c:pt idx="247">
                  <c:v>-48.672000000048698</c:v>
                </c:pt>
                <c:pt idx="248">
                  <c:v>-48.664000000048702</c:v>
                </c:pt>
                <c:pt idx="249">
                  <c:v>-48.656000000048699</c:v>
                </c:pt>
                <c:pt idx="250">
                  <c:v>-48.648000000048597</c:v>
                </c:pt>
                <c:pt idx="251">
                  <c:v>-48.640000000048602</c:v>
                </c:pt>
                <c:pt idx="252">
                  <c:v>-48.632000000048599</c:v>
                </c:pt>
                <c:pt idx="253">
                  <c:v>-48.624000000048603</c:v>
                </c:pt>
                <c:pt idx="254">
                  <c:v>-48.616000000048601</c:v>
                </c:pt>
                <c:pt idx="255">
                  <c:v>-48.608000000048598</c:v>
                </c:pt>
                <c:pt idx="256">
                  <c:v>-48.600000000048595</c:v>
                </c:pt>
                <c:pt idx="257">
                  <c:v>-48.5920000000486</c:v>
                </c:pt>
                <c:pt idx="258">
                  <c:v>-48.584000000048604</c:v>
                </c:pt>
                <c:pt idx="259">
                  <c:v>-48.576000000048602</c:v>
                </c:pt>
                <c:pt idx="260">
                  <c:v>-48.568000000048599</c:v>
                </c:pt>
                <c:pt idx="261">
                  <c:v>-48.560000000048596</c:v>
                </c:pt>
                <c:pt idx="262">
                  <c:v>-48.552000000048501</c:v>
                </c:pt>
                <c:pt idx="263">
                  <c:v>-48.544000000048499</c:v>
                </c:pt>
                <c:pt idx="264">
                  <c:v>-48.536000000048496</c:v>
                </c:pt>
                <c:pt idx="265">
                  <c:v>-48.5280000000485</c:v>
                </c:pt>
                <c:pt idx="266">
                  <c:v>-48.520000000048498</c:v>
                </c:pt>
                <c:pt idx="267">
                  <c:v>-48.512000000048502</c:v>
                </c:pt>
                <c:pt idx="268">
                  <c:v>-48.504000000048499</c:v>
                </c:pt>
                <c:pt idx="269">
                  <c:v>-48.496000000048497</c:v>
                </c:pt>
                <c:pt idx="270">
                  <c:v>-48.488000000048501</c:v>
                </c:pt>
                <c:pt idx="271">
                  <c:v>-48.480000000048499</c:v>
                </c:pt>
                <c:pt idx="272">
                  <c:v>-48.472000000048496</c:v>
                </c:pt>
                <c:pt idx="273">
                  <c:v>-48.4640000000485</c:v>
                </c:pt>
                <c:pt idx="274">
                  <c:v>-48.456000000048505</c:v>
                </c:pt>
                <c:pt idx="275">
                  <c:v>-48.448000000048395</c:v>
                </c:pt>
                <c:pt idx="276">
                  <c:v>-48.4400000000484</c:v>
                </c:pt>
                <c:pt idx="277">
                  <c:v>-48.432000000048404</c:v>
                </c:pt>
                <c:pt idx="278">
                  <c:v>-48.424000000048402</c:v>
                </c:pt>
                <c:pt idx="279">
                  <c:v>-48.416000000048399</c:v>
                </c:pt>
                <c:pt idx="280">
                  <c:v>-48.408000000048396</c:v>
                </c:pt>
                <c:pt idx="281">
                  <c:v>-48.400000000048401</c:v>
                </c:pt>
                <c:pt idx="282">
                  <c:v>-48.392000000048405</c:v>
                </c:pt>
                <c:pt idx="283">
                  <c:v>-48.384000000048403</c:v>
                </c:pt>
                <c:pt idx="284">
                  <c:v>-48.3760000000484</c:v>
                </c:pt>
                <c:pt idx="285">
                  <c:v>-48.368000000048397</c:v>
                </c:pt>
                <c:pt idx="286">
                  <c:v>-48.360000000048402</c:v>
                </c:pt>
                <c:pt idx="287">
                  <c:v>-48.352000000048299</c:v>
                </c:pt>
                <c:pt idx="288">
                  <c:v>-48.344000000048297</c:v>
                </c:pt>
                <c:pt idx="289">
                  <c:v>-48.336000000048301</c:v>
                </c:pt>
                <c:pt idx="290">
                  <c:v>-48.328000000048299</c:v>
                </c:pt>
                <c:pt idx="291">
                  <c:v>-48.320000000048296</c:v>
                </c:pt>
                <c:pt idx="292">
                  <c:v>-48.3120000000483</c:v>
                </c:pt>
                <c:pt idx="293">
                  <c:v>-48.304000000048305</c:v>
                </c:pt>
                <c:pt idx="294">
                  <c:v>-48.296000000048302</c:v>
                </c:pt>
                <c:pt idx="295">
                  <c:v>-48.288000000048299</c:v>
                </c:pt>
                <c:pt idx="296">
                  <c:v>-48.280000000048297</c:v>
                </c:pt>
                <c:pt idx="297">
                  <c:v>-48.272000000048294</c:v>
                </c:pt>
                <c:pt idx="298">
                  <c:v>-48.264000000048306</c:v>
                </c:pt>
                <c:pt idx="299">
                  <c:v>-48.256000000048303</c:v>
                </c:pt>
                <c:pt idx="300">
                  <c:v>-48.248000000048194</c:v>
                </c:pt>
                <c:pt idx="301">
                  <c:v>-48.240000000048205</c:v>
                </c:pt>
                <c:pt idx="302">
                  <c:v>-48.232000000048203</c:v>
                </c:pt>
                <c:pt idx="303">
                  <c:v>-48.2240000000482</c:v>
                </c:pt>
                <c:pt idx="304">
                  <c:v>-48.216000000048197</c:v>
                </c:pt>
                <c:pt idx="305">
                  <c:v>-48.208000000048202</c:v>
                </c:pt>
                <c:pt idx="306">
                  <c:v>-48.200000000048199</c:v>
                </c:pt>
                <c:pt idx="307">
                  <c:v>-48.192000000048203</c:v>
                </c:pt>
                <c:pt idx="308">
                  <c:v>-48.184000000048201</c:v>
                </c:pt>
                <c:pt idx="309">
                  <c:v>-48.176000000048198</c:v>
                </c:pt>
                <c:pt idx="310">
                  <c:v>-48.168000000048202</c:v>
                </c:pt>
                <c:pt idx="311">
                  <c:v>-48.1600000000482</c:v>
                </c:pt>
                <c:pt idx="312">
                  <c:v>-48.152000000048098</c:v>
                </c:pt>
                <c:pt idx="313">
                  <c:v>-48.144000000048102</c:v>
                </c:pt>
                <c:pt idx="314">
                  <c:v>-48.136000000048099</c:v>
                </c:pt>
                <c:pt idx="315">
                  <c:v>-48.128000000048097</c:v>
                </c:pt>
                <c:pt idx="316">
                  <c:v>-48.120000000048101</c:v>
                </c:pt>
                <c:pt idx="317">
                  <c:v>-48.112000000048106</c:v>
                </c:pt>
                <c:pt idx="318">
                  <c:v>-48.104000000048103</c:v>
                </c:pt>
                <c:pt idx="319">
                  <c:v>-48.0960000000481</c:v>
                </c:pt>
                <c:pt idx="320">
                  <c:v>-48.088000000048098</c:v>
                </c:pt>
                <c:pt idx="321">
                  <c:v>-48.080000000048095</c:v>
                </c:pt>
                <c:pt idx="322">
                  <c:v>-48.072000000048099</c:v>
                </c:pt>
                <c:pt idx="323">
                  <c:v>-48.064000000048104</c:v>
                </c:pt>
                <c:pt idx="324">
                  <c:v>-48.056000000048101</c:v>
                </c:pt>
                <c:pt idx="325">
                  <c:v>-48.048000000047999</c:v>
                </c:pt>
                <c:pt idx="326">
                  <c:v>-48.040000000048003</c:v>
                </c:pt>
                <c:pt idx="327">
                  <c:v>-48.032000000048001</c:v>
                </c:pt>
                <c:pt idx="328">
                  <c:v>-48.024000000047998</c:v>
                </c:pt>
                <c:pt idx="329">
                  <c:v>-48.016000000048003</c:v>
                </c:pt>
                <c:pt idx="330">
                  <c:v>-48.008000000048</c:v>
                </c:pt>
                <c:pt idx="331">
                  <c:v>-48.000000000047997</c:v>
                </c:pt>
                <c:pt idx="332">
                  <c:v>-47.992000000048002</c:v>
                </c:pt>
                <c:pt idx="333">
                  <c:v>-47.984000000047999</c:v>
                </c:pt>
                <c:pt idx="334">
                  <c:v>-47.976000000048003</c:v>
                </c:pt>
                <c:pt idx="335">
                  <c:v>-47.968000000048001</c:v>
                </c:pt>
                <c:pt idx="336">
                  <c:v>-47.960000000047998</c:v>
                </c:pt>
                <c:pt idx="337">
                  <c:v>-47.952000000047903</c:v>
                </c:pt>
                <c:pt idx="338">
                  <c:v>-47.9440000000479</c:v>
                </c:pt>
                <c:pt idx="339">
                  <c:v>-47.936000000047898</c:v>
                </c:pt>
                <c:pt idx="340">
                  <c:v>-47.928000000047895</c:v>
                </c:pt>
                <c:pt idx="341">
                  <c:v>-47.920000000047906</c:v>
                </c:pt>
                <c:pt idx="342">
                  <c:v>-47.912000000047904</c:v>
                </c:pt>
                <c:pt idx="343">
                  <c:v>-47.904000000047901</c:v>
                </c:pt>
                <c:pt idx="344">
                  <c:v>-47.896000000047898</c:v>
                </c:pt>
                <c:pt idx="345">
                  <c:v>-47.888000000047896</c:v>
                </c:pt>
                <c:pt idx="346">
                  <c:v>-47.8800000000479</c:v>
                </c:pt>
                <c:pt idx="347">
                  <c:v>-47.872000000047898</c:v>
                </c:pt>
                <c:pt idx="348">
                  <c:v>-47.864000000047902</c:v>
                </c:pt>
                <c:pt idx="349">
                  <c:v>-47.856000000047899</c:v>
                </c:pt>
                <c:pt idx="350">
                  <c:v>-47.848000000047797</c:v>
                </c:pt>
                <c:pt idx="351">
                  <c:v>-47.840000000047802</c:v>
                </c:pt>
                <c:pt idx="352">
                  <c:v>-47.832000000047799</c:v>
                </c:pt>
                <c:pt idx="353">
                  <c:v>-47.824000000047803</c:v>
                </c:pt>
                <c:pt idx="354">
                  <c:v>-47.816000000047801</c:v>
                </c:pt>
                <c:pt idx="355">
                  <c:v>-47.808000000047798</c:v>
                </c:pt>
                <c:pt idx="356">
                  <c:v>-47.800000000047795</c:v>
                </c:pt>
                <c:pt idx="357">
                  <c:v>-47.7920000000478</c:v>
                </c:pt>
                <c:pt idx="358">
                  <c:v>-47.784000000047804</c:v>
                </c:pt>
                <c:pt idx="359">
                  <c:v>-47.776000000047802</c:v>
                </c:pt>
                <c:pt idx="360">
                  <c:v>-47.768000000047799</c:v>
                </c:pt>
                <c:pt idx="361">
                  <c:v>-47.760000000047796</c:v>
                </c:pt>
                <c:pt idx="362">
                  <c:v>-47.752000000047701</c:v>
                </c:pt>
                <c:pt idx="363">
                  <c:v>-47.744000000047699</c:v>
                </c:pt>
                <c:pt idx="364">
                  <c:v>-47.736000000047696</c:v>
                </c:pt>
                <c:pt idx="365">
                  <c:v>-47.7280000000477</c:v>
                </c:pt>
                <c:pt idx="366">
                  <c:v>-47.720000000047705</c:v>
                </c:pt>
                <c:pt idx="367">
                  <c:v>-47.712000000047702</c:v>
                </c:pt>
                <c:pt idx="368">
                  <c:v>-47.704000000047699</c:v>
                </c:pt>
                <c:pt idx="369">
                  <c:v>-47.696000000047704</c:v>
                </c:pt>
                <c:pt idx="370">
                  <c:v>-47.688000000047701</c:v>
                </c:pt>
                <c:pt idx="371">
                  <c:v>-47.680000000047698</c:v>
                </c:pt>
                <c:pt idx="372">
                  <c:v>-47.672000000047696</c:v>
                </c:pt>
                <c:pt idx="373">
                  <c:v>-47.6640000000477</c:v>
                </c:pt>
                <c:pt idx="374">
                  <c:v>-47.656000000047705</c:v>
                </c:pt>
                <c:pt idx="375">
                  <c:v>-47.648000000047595</c:v>
                </c:pt>
                <c:pt idx="376">
                  <c:v>-47.6400000000476</c:v>
                </c:pt>
                <c:pt idx="377">
                  <c:v>-47.632000000047604</c:v>
                </c:pt>
                <c:pt idx="378">
                  <c:v>-47.624000000047602</c:v>
                </c:pt>
                <c:pt idx="379">
                  <c:v>-47.616000000047599</c:v>
                </c:pt>
                <c:pt idx="380">
                  <c:v>-47.608000000047596</c:v>
                </c:pt>
                <c:pt idx="381">
                  <c:v>-47.600000000047601</c:v>
                </c:pt>
                <c:pt idx="382">
                  <c:v>-47.592000000047605</c:v>
                </c:pt>
                <c:pt idx="383">
                  <c:v>-47.584000000047602</c:v>
                </c:pt>
                <c:pt idx="384">
                  <c:v>-47.5760000000476</c:v>
                </c:pt>
                <c:pt idx="385">
                  <c:v>-47.568000000047597</c:v>
                </c:pt>
                <c:pt idx="386">
                  <c:v>-47.560000000047602</c:v>
                </c:pt>
                <c:pt idx="387">
                  <c:v>-47.552000000047499</c:v>
                </c:pt>
                <c:pt idx="388">
                  <c:v>-47.544000000047497</c:v>
                </c:pt>
                <c:pt idx="389">
                  <c:v>-47.536000000047501</c:v>
                </c:pt>
                <c:pt idx="390">
                  <c:v>-47.528000000047498</c:v>
                </c:pt>
                <c:pt idx="391">
                  <c:v>-47.520000000047503</c:v>
                </c:pt>
                <c:pt idx="392">
                  <c:v>-47.5120000000475</c:v>
                </c:pt>
                <c:pt idx="393">
                  <c:v>-47.504000000047505</c:v>
                </c:pt>
                <c:pt idx="394">
                  <c:v>-47.496000000047502</c:v>
                </c:pt>
                <c:pt idx="395">
                  <c:v>-47.488000000047499</c:v>
                </c:pt>
                <c:pt idx="396">
                  <c:v>-47.480000000047497</c:v>
                </c:pt>
                <c:pt idx="397">
                  <c:v>-47.472000000047494</c:v>
                </c:pt>
                <c:pt idx="398">
                  <c:v>-47.464000000047506</c:v>
                </c:pt>
                <c:pt idx="399">
                  <c:v>-47.456000000047503</c:v>
                </c:pt>
                <c:pt idx="400">
                  <c:v>-47.448000000047394</c:v>
                </c:pt>
                <c:pt idx="401">
                  <c:v>-47.440000000047405</c:v>
                </c:pt>
                <c:pt idx="402">
                  <c:v>-47.432000000047402</c:v>
                </c:pt>
                <c:pt idx="403">
                  <c:v>-47.4240000000474</c:v>
                </c:pt>
                <c:pt idx="404">
                  <c:v>-47.416000000047397</c:v>
                </c:pt>
                <c:pt idx="405">
                  <c:v>-47.408000000047402</c:v>
                </c:pt>
                <c:pt idx="406">
                  <c:v>-47.400000000047399</c:v>
                </c:pt>
                <c:pt idx="407">
                  <c:v>-47.392000000047403</c:v>
                </c:pt>
                <c:pt idx="408">
                  <c:v>-47.384000000047401</c:v>
                </c:pt>
                <c:pt idx="409">
                  <c:v>-47.376000000047398</c:v>
                </c:pt>
                <c:pt idx="410">
                  <c:v>-47.368000000047402</c:v>
                </c:pt>
                <c:pt idx="411">
                  <c:v>-47.3600000000474</c:v>
                </c:pt>
                <c:pt idx="412">
                  <c:v>-47.352000000047298</c:v>
                </c:pt>
                <c:pt idx="413">
                  <c:v>-47.344000000047302</c:v>
                </c:pt>
                <c:pt idx="414">
                  <c:v>-47.336000000047299</c:v>
                </c:pt>
                <c:pt idx="415">
                  <c:v>-47.328000000047297</c:v>
                </c:pt>
                <c:pt idx="416">
                  <c:v>-47.320000000047301</c:v>
                </c:pt>
                <c:pt idx="417">
                  <c:v>-47.312000000047306</c:v>
                </c:pt>
                <c:pt idx="418">
                  <c:v>-47.304000000047303</c:v>
                </c:pt>
                <c:pt idx="419">
                  <c:v>-47.2960000000473</c:v>
                </c:pt>
                <c:pt idx="420">
                  <c:v>-47.288000000047298</c:v>
                </c:pt>
                <c:pt idx="421">
                  <c:v>-47.280000000047295</c:v>
                </c:pt>
                <c:pt idx="422">
                  <c:v>-47.272000000047299</c:v>
                </c:pt>
                <c:pt idx="423">
                  <c:v>-47.264000000047304</c:v>
                </c:pt>
                <c:pt idx="424">
                  <c:v>-47.256000000047301</c:v>
                </c:pt>
                <c:pt idx="425">
                  <c:v>-47.248000000047199</c:v>
                </c:pt>
                <c:pt idx="426">
                  <c:v>-47.240000000047203</c:v>
                </c:pt>
                <c:pt idx="427">
                  <c:v>-47.232000000047201</c:v>
                </c:pt>
                <c:pt idx="428">
                  <c:v>-47.224000000047198</c:v>
                </c:pt>
                <c:pt idx="429">
                  <c:v>-47.216000000047202</c:v>
                </c:pt>
                <c:pt idx="430">
                  <c:v>-47.2080000000472</c:v>
                </c:pt>
                <c:pt idx="431">
                  <c:v>-47.200000000047197</c:v>
                </c:pt>
                <c:pt idx="432">
                  <c:v>-47.192000000047202</c:v>
                </c:pt>
                <c:pt idx="433">
                  <c:v>-47.184000000047199</c:v>
                </c:pt>
                <c:pt idx="434">
                  <c:v>-47.176000000047203</c:v>
                </c:pt>
                <c:pt idx="435">
                  <c:v>-47.168000000047201</c:v>
                </c:pt>
                <c:pt idx="436">
                  <c:v>-47.160000000047198</c:v>
                </c:pt>
                <c:pt idx="437">
                  <c:v>-47.152000000047103</c:v>
                </c:pt>
                <c:pt idx="438">
                  <c:v>-47.1440000000471</c:v>
                </c:pt>
                <c:pt idx="439">
                  <c:v>-47.136000000047098</c:v>
                </c:pt>
                <c:pt idx="440">
                  <c:v>-47.128000000047095</c:v>
                </c:pt>
                <c:pt idx="441">
                  <c:v>-47.120000000047106</c:v>
                </c:pt>
                <c:pt idx="442">
                  <c:v>-47.112000000047104</c:v>
                </c:pt>
                <c:pt idx="443">
                  <c:v>-47.104000000047101</c:v>
                </c:pt>
                <c:pt idx="444">
                  <c:v>-47.096000000047098</c:v>
                </c:pt>
                <c:pt idx="445">
                  <c:v>-47.088000000047096</c:v>
                </c:pt>
                <c:pt idx="446">
                  <c:v>-47.0800000000471</c:v>
                </c:pt>
                <c:pt idx="447">
                  <c:v>-47.072000000047098</c:v>
                </c:pt>
                <c:pt idx="448">
                  <c:v>-47.064000000047102</c:v>
                </c:pt>
                <c:pt idx="449">
                  <c:v>-47.056000000047099</c:v>
                </c:pt>
                <c:pt idx="450">
                  <c:v>-47.048000000046997</c:v>
                </c:pt>
                <c:pt idx="451">
                  <c:v>-47.040000000047002</c:v>
                </c:pt>
                <c:pt idx="452">
                  <c:v>-47.032000000046999</c:v>
                </c:pt>
                <c:pt idx="453">
                  <c:v>-47.024000000047003</c:v>
                </c:pt>
                <c:pt idx="454">
                  <c:v>-47.016000000047001</c:v>
                </c:pt>
                <c:pt idx="455">
                  <c:v>-47.008000000046998</c:v>
                </c:pt>
                <c:pt idx="456">
                  <c:v>-47.000000000046995</c:v>
                </c:pt>
                <c:pt idx="457">
                  <c:v>-46.992000000047</c:v>
                </c:pt>
                <c:pt idx="458">
                  <c:v>-46.984000000047004</c:v>
                </c:pt>
                <c:pt idx="459">
                  <c:v>-46.976000000047001</c:v>
                </c:pt>
                <c:pt idx="460">
                  <c:v>-46.968000000046999</c:v>
                </c:pt>
                <c:pt idx="461">
                  <c:v>-46.960000000046996</c:v>
                </c:pt>
                <c:pt idx="462">
                  <c:v>-46.952000000046901</c:v>
                </c:pt>
                <c:pt idx="463">
                  <c:v>-46.944000000046898</c:v>
                </c:pt>
                <c:pt idx="464">
                  <c:v>-46.936000000046896</c:v>
                </c:pt>
                <c:pt idx="465">
                  <c:v>-46.9280000000469</c:v>
                </c:pt>
                <c:pt idx="466">
                  <c:v>-46.920000000046905</c:v>
                </c:pt>
                <c:pt idx="467">
                  <c:v>-46.912000000046902</c:v>
                </c:pt>
                <c:pt idx="468">
                  <c:v>-46.904000000046899</c:v>
                </c:pt>
                <c:pt idx="469">
                  <c:v>-46.896000000046897</c:v>
                </c:pt>
                <c:pt idx="470">
                  <c:v>-46.888000000046901</c:v>
                </c:pt>
                <c:pt idx="471">
                  <c:v>-46.880000000046898</c:v>
                </c:pt>
                <c:pt idx="472">
                  <c:v>-46.872000000046896</c:v>
                </c:pt>
                <c:pt idx="473">
                  <c:v>-46.8640000000469</c:v>
                </c:pt>
                <c:pt idx="474">
                  <c:v>-46.856000000046905</c:v>
                </c:pt>
                <c:pt idx="475">
                  <c:v>-46.848000000046795</c:v>
                </c:pt>
                <c:pt idx="476">
                  <c:v>-46.8400000000468</c:v>
                </c:pt>
                <c:pt idx="477">
                  <c:v>-46.832000000046804</c:v>
                </c:pt>
                <c:pt idx="478">
                  <c:v>-46.824000000046802</c:v>
                </c:pt>
                <c:pt idx="479">
                  <c:v>-46.816000000046799</c:v>
                </c:pt>
                <c:pt idx="480">
                  <c:v>-46.808000000046796</c:v>
                </c:pt>
                <c:pt idx="481">
                  <c:v>-46.800000000046801</c:v>
                </c:pt>
                <c:pt idx="482">
                  <c:v>-46.792000000046805</c:v>
                </c:pt>
                <c:pt idx="483">
                  <c:v>-46.784000000046802</c:v>
                </c:pt>
                <c:pt idx="484">
                  <c:v>-46.7760000000468</c:v>
                </c:pt>
                <c:pt idx="485">
                  <c:v>-46.768000000046797</c:v>
                </c:pt>
                <c:pt idx="486">
                  <c:v>-46.760000000046801</c:v>
                </c:pt>
                <c:pt idx="487">
                  <c:v>-46.752000000046699</c:v>
                </c:pt>
                <c:pt idx="488">
                  <c:v>-46.744000000046697</c:v>
                </c:pt>
                <c:pt idx="489">
                  <c:v>-46.736000000046701</c:v>
                </c:pt>
                <c:pt idx="490">
                  <c:v>-46.728000000046698</c:v>
                </c:pt>
                <c:pt idx="491">
                  <c:v>-46.720000000046703</c:v>
                </c:pt>
                <c:pt idx="492">
                  <c:v>-46.7120000000467</c:v>
                </c:pt>
                <c:pt idx="493">
                  <c:v>-46.704000000046705</c:v>
                </c:pt>
                <c:pt idx="494">
                  <c:v>-46.696000000046702</c:v>
                </c:pt>
                <c:pt idx="495">
                  <c:v>-46.688000000046699</c:v>
                </c:pt>
                <c:pt idx="496">
                  <c:v>-46.680000000046697</c:v>
                </c:pt>
                <c:pt idx="497">
                  <c:v>-46.672000000046694</c:v>
                </c:pt>
                <c:pt idx="498">
                  <c:v>-46.664000000046705</c:v>
                </c:pt>
                <c:pt idx="499">
                  <c:v>-46.656000000046703</c:v>
                </c:pt>
                <c:pt idx="500">
                  <c:v>-46.648000000046594</c:v>
                </c:pt>
                <c:pt idx="501">
                  <c:v>-46.640000000046605</c:v>
                </c:pt>
                <c:pt idx="502">
                  <c:v>-46.632000000046602</c:v>
                </c:pt>
                <c:pt idx="503">
                  <c:v>-46.6240000000466</c:v>
                </c:pt>
                <c:pt idx="504">
                  <c:v>-46.616000000046597</c:v>
                </c:pt>
                <c:pt idx="505">
                  <c:v>-46.608000000046601</c:v>
                </c:pt>
                <c:pt idx="506">
                  <c:v>-46.600000000046599</c:v>
                </c:pt>
                <c:pt idx="507">
                  <c:v>-46.592000000046603</c:v>
                </c:pt>
                <c:pt idx="508">
                  <c:v>-46.584000000046601</c:v>
                </c:pt>
                <c:pt idx="509">
                  <c:v>-46.576000000046598</c:v>
                </c:pt>
                <c:pt idx="510">
                  <c:v>-46.568000000046602</c:v>
                </c:pt>
                <c:pt idx="511">
                  <c:v>-46.5600000000466</c:v>
                </c:pt>
                <c:pt idx="512">
                  <c:v>-46.552000000046498</c:v>
                </c:pt>
                <c:pt idx="513">
                  <c:v>-46.544000000046502</c:v>
                </c:pt>
                <c:pt idx="514">
                  <c:v>-46.536000000046499</c:v>
                </c:pt>
                <c:pt idx="515">
                  <c:v>-46.528000000046497</c:v>
                </c:pt>
                <c:pt idx="516">
                  <c:v>-46.520000000046501</c:v>
                </c:pt>
                <c:pt idx="517">
                  <c:v>-46.512000000046505</c:v>
                </c:pt>
                <c:pt idx="518">
                  <c:v>-46.504000000046503</c:v>
                </c:pt>
                <c:pt idx="519">
                  <c:v>-46.4960000000465</c:v>
                </c:pt>
                <c:pt idx="520">
                  <c:v>-46.488000000046497</c:v>
                </c:pt>
                <c:pt idx="521">
                  <c:v>-46.480000000046495</c:v>
                </c:pt>
                <c:pt idx="522">
                  <c:v>-46.472000000046499</c:v>
                </c:pt>
                <c:pt idx="523">
                  <c:v>-46.464000000046504</c:v>
                </c:pt>
                <c:pt idx="524">
                  <c:v>-46.456000000046501</c:v>
                </c:pt>
                <c:pt idx="525">
                  <c:v>-46.448000000046399</c:v>
                </c:pt>
                <c:pt idx="526">
                  <c:v>-46.440000000046403</c:v>
                </c:pt>
                <c:pt idx="527">
                  <c:v>-46.432000000046401</c:v>
                </c:pt>
                <c:pt idx="528">
                  <c:v>-46.424000000046398</c:v>
                </c:pt>
                <c:pt idx="529">
                  <c:v>-46.416000000046402</c:v>
                </c:pt>
                <c:pt idx="530">
                  <c:v>-46.4080000000464</c:v>
                </c:pt>
                <c:pt idx="531">
                  <c:v>-46.400000000046397</c:v>
                </c:pt>
                <c:pt idx="532">
                  <c:v>-46.392000000046401</c:v>
                </c:pt>
                <c:pt idx="533">
                  <c:v>-46.384000000046399</c:v>
                </c:pt>
                <c:pt idx="534">
                  <c:v>-46.376000000046403</c:v>
                </c:pt>
                <c:pt idx="535">
                  <c:v>-46.368000000046401</c:v>
                </c:pt>
                <c:pt idx="536">
                  <c:v>-46.360000000046398</c:v>
                </c:pt>
                <c:pt idx="537">
                  <c:v>-46.352000000046303</c:v>
                </c:pt>
                <c:pt idx="538">
                  <c:v>-46.3440000000463</c:v>
                </c:pt>
                <c:pt idx="539">
                  <c:v>-46.336000000046297</c:v>
                </c:pt>
                <c:pt idx="540">
                  <c:v>-46.328000000046295</c:v>
                </c:pt>
                <c:pt idx="541">
                  <c:v>-46.320000000046306</c:v>
                </c:pt>
                <c:pt idx="542">
                  <c:v>-46.312000000046304</c:v>
                </c:pt>
                <c:pt idx="543">
                  <c:v>-46.304000000046301</c:v>
                </c:pt>
                <c:pt idx="544">
                  <c:v>-46.296000000046298</c:v>
                </c:pt>
                <c:pt idx="545">
                  <c:v>-46.288000000046296</c:v>
                </c:pt>
                <c:pt idx="546">
                  <c:v>-46.2800000000463</c:v>
                </c:pt>
                <c:pt idx="547">
                  <c:v>-46.272000000046297</c:v>
                </c:pt>
                <c:pt idx="548">
                  <c:v>-46.264000000046302</c:v>
                </c:pt>
                <c:pt idx="549">
                  <c:v>-46.256000000046299</c:v>
                </c:pt>
                <c:pt idx="550">
                  <c:v>-46.248000000046197</c:v>
                </c:pt>
                <c:pt idx="551">
                  <c:v>-46.240000000046201</c:v>
                </c:pt>
                <c:pt idx="552">
                  <c:v>-46.232000000046199</c:v>
                </c:pt>
                <c:pt idx="553">
                  <c:v>-46.224000000046203</c:v>
                </c:pt>
                <c:pt idx="554">
                  <c:v>-46.216000000046201</c:v>
                </c:pt>
                <c:pt idx="555">
                  <c:v>-46.208000000046198</c:v>
                </c:pt>
                <c:pt idx="556">
                  <c:v>-46.200000000046195</c:v>
                </c:pt>
                <c:pt idx="557">
                  <c:v>-46.1920000000462</c:v>
                </c:pt>
                <c:pt idx="558">
                  <c:v>-46.184000000046204</c:v>
                </c:pt>
                <c:pt idx="559">
                  <c:v>-46.176000000046201</c:v>
                </c:pt>
                <c:pt idx="560">
                  <c:v>-46.168000000046199</c:v>
                </c:pt>
                <c:pt idx="561">
                  <c:v>-46.160000000046196</c:v>
                </c:pt>
                <c:pt idx="562">
                  <c:v>-46.152000000046101</c:v>
                </c:pt>
                <c:pt idx="563">
                  <c:v>-46.144000000046098</c:v>
                </c:pt>
                <c:pt idx="564">
                  <c:v>-46.136000000046096</c:v>
                </c:pt>
                <c:pt idx="565">
                  <c:v>-46.1280000000461</c:v>
                </c:pt>
                <c:pt idx="566">
                  <c:v>-46.120000000046105</c:v>
                </c:pt>
                <c:pt idx="567">
                  <c:v>-46.112000000046102</c:v>
                </c:pt>
                <c:pt idx="568">
                  <c:v>-46.104000000046099</c:v>
                </c:pt>
                <c:pt idx="569">
                  <c:v>-46.096000000046104</c:v>
                </c:pt>
                <c:pt idx="570">
                  <c:v>-46.088000000046101</c:v>
                </c:pt>
                <c:pt idx="571">
                  <c:v>-46.080000000046098</c:v>
                </c:pt>
                <c:pt idx="572">
                  <c:v>-46.072000000046096</c:v>
                </c:pt>
                <c:pt idx="573">
                  <c:v>-46.0640000000461</c:v>
                </c:pt>
                <c:pt idx="574">
                  <c:v>-46.056000000046105</c:v>
                </c:pt>
                <c:pt idx="575">
                  <c:v>-46.048000000045995</c:v>
                </c:pt>
                <c:pt idx="576">
                  <c:v>-46.040000000046</c:v>
                </c:pt>
                <c:pt idx="577">
                  <c:v>-46.032000000046004</c:v>
                </c:pt>
                <c:pt idx="578">
                  <c:v>-46.024000000046001</c:v>
                </c:pt>
                <c:pt idx="579">
                  <c:v>-46.016000000045999</c:v>
                </c:pt>
                <c:pt idx="580">
                  <c:v>-46.008000000045996</c:v>
                </c:pt>
                <c:pt idx="581">
                  <c:v>-46.000000000046001</c:v>
                </c:pt>
                <c:pt idx="582">
                  <c:v>-45.992000000046005</c:v>
                </c:pt>
                <c:pt idx="583">
                  <c:v>-45.984000000046002</c:v>
                </c:pt>
                <c:pt idx="584">
                  <c:v>-45.976000000046</c:v>
                </c:pt>
                <c:pt idx="585">
                  <c:v>-45.968000000045997</c:v>
                </c:pt>
                <c:pt idx="586">
                  <c:v>-45.960000000046001</c:v>
                </c:pt>
                <c:pt idx="587">
                  <c:v>-45.952000000045899</c:v>
                </c:pt>
                <c:pt idx="588">
                  <c:v>-45.944000000045897</c:v>
                </c:pt>
                <c:pt idx="589">
                  <c:v>-45.936000000045901</c:v>
                </c:pt>
                <c:pt idx="590">
                  <c:v>-45.928000000045898</c:v>
                </c:pt>
                <c:pt idx="591">
                  <c:v>-45.920000000045903</c:v>
                </c:pt>
                <c:pt idx="592">
                  <c:v>-45.9120000000459</c:v>
                </c:pt>
                <c:pt idx="593">
                  <c:v>-45.904000000045905</c:v>
                </c:pt>
                <c:pt idx="594">
                  <c:v>-45.896000000045902</c:v>
                </c:pt>
                <c:pt idx="595">
                  <c:v>-45.888000000045899</c:v>
                </c:pt>
                <c:pt idx="596">
                  <c:v>-45.880000000045897</c:v>
                </c:pt>
                <c:pt idx="597">
                  <c:v>-45.872000000045894</c:v>
                </c:pt>
                <c:pt idx="598">
                  <c:v>-45.864000000045905</c:v>
                </c:pt>
                <c:pt idx="599">
                  <c:v>-45.856000000045903</c:v>
                </c:pt>
                <c:pt idx="600">
                  <c:v>-45.848000000045793</c:v>
                </c:pt>
                <c:pt idx="601">
                  <c:v>-45.840000000045805</c:v>
                </c:pt>
                <c:pt idx="602">
                  <c:v>-45.832000000045802</c:v>
                </c:pt>
                <c:pt idx="603">
                  <c:v>-45.8240000000458</c:v>
                </c:pt>
                <c:pt idx="604">
                  <c:v>-45.816000000045797</c:v>
                </c:pt>
                <c:pt idx="605">
                  <c:v>-45.808000000045801</c:v>
                </c:pt>
                <c:pt idx="606">
                  <c:v>-45.800000000045799</c:v>
                </c:pt>
                <c:pt idx="607">
                  <c:v>-45.792000000045803</c:v>
                </c:pt>
                <c:pt idx="608">
                  <c:v>-45.784000000045801</c:v>
                </c:pt>
                <c:pt idx="609">
                  <c:v>-45.776000000045798</c:v>
                </c:pt>
                <c:pt idx="610">
                  <c:v>-45.768000000045802</c:v>
                </c:pt>
                <c:pt idx="611">
                  <c:v>-45.7600000000458</c:v>
                </c:pt>
                <c:pt idx="612">
                  <c:v>-45.752000000045697</c:v>
                </c:pt>
                <c:pt idx="613">
                  <c:v>-45.744000000045702</c:v>
                </c:pt>
                <c:pt idx="614">
                  <c:v>-45.736000000045699</c:v>
                </c:pt>
                <c:pt idx="615">
                  <c:v>-45.728000000045697</c:v>
                </c:pt>
                <c:pt idx="616">
                  <c:v>-45.720000000045701</c:v>
                </c:pt>
                <c:pt idx="617">
                  <c:v>-45.712000000045705</c:v>
                </c:pt>
                <c:pt idx="618">
                  <c:v>-45.704000000045703</c:v>
                </c:pt>
                <c:pt idx="619">
                  <c:v>-45.6960000000457</c:v>
                </c:pt>
                <c:pt idx="620">
                  <c:v>-45.688000000045697</c:v>
                </c:pt>
                <c:pt idx="621">
                  <c:v>-45.680000000045695</c:v>
                </c:pt>
                <c:pt idx="622">
                  <c:v>-45.672000000045699</c:v>
                </c:pt>
                <c:pt idx="623">
                  <c:v>-45.664000000045704</c:v>
                </c:pt>
                <c:pt idx="624">
                  <c:v>-45.656000000045701</c:v>
                </c:pt>
                <c:pt idx="625">
                  <c:v>-45.648000000045599</c:v>
                </c:pt>
                <c:pt idx="626">
                  <c:v>-45.640000000045603</c:v>
                </c:pt>
                <c:pt idx="627">
                  <c:v>-45.632000000045601</c:v>
                </c:pt>
                <c:pt idx="628">
                  <c:v>-45.624000000045598</c:v>
                </c:pt>
                <c:pt idx="629">
                  <c:v>-45.616000000045602</c:v>
                </c:pt>
                <c:pt idx="630">
                  <c:v>-45.6080000000456</c:v>
                </c:pt>
                <c:pt idx="631">
                  <c:v>-45.600000000045597</c:v>
                </c:pt>
                <c:pt idx="632">
                  <c:v>-45.592000000045601</c:v>
                </c:pt>
                <c:pt idx="633">
                  <c:v>-45.584000000045599</c:v>
                </c:pt>
                <c:pt idx="634">
                  <c:v>-45.576000000045603</c:v>
                </c:pt>
                <c:pt idx="635">
                  <c:v>-45.5680000000456</c:v>
                </c:pt>
                <c:pt idx="636">
                  <c:v>-45.560000000045598</c:v>
                </c:pt>
                <c:pt idx="637">
                  <c:v>-45.552000000045503</c:v>
                </c:pt>
                <c:pt idx="638">
                  <c:v>-45.5440000000455</c:v>
                </c:pt>
                <c:pt idx="639">
                  <c:v>-45.536000000045497</c:v>
                </c:pt>
                <c:pt idx="640">
                  <c:v>-45.528000000045495</c:v>
                </c:pt>
                <c:pt idx="641">
                  <c:v>-45.520000000045506</c:v>
                </c:pt>
                <c:pt idx="642">
                  <c:v>-45.512000000045504</c:v>
                </c:pt>
                <c:pt idx="643">
                  <c:v>-45.504000000045501</c:v>
                </c:pt>
                <c:pt idx="644">
                  <c:v>-45.496000000045498</c:v>
                </c:pt>
                <c:pt idx="645">
                  <c:v>-45.488000000045496</c:v>
                </c:pt>
                <c:pt idx="646">
                  <c:v>-45.4800000000455</c:v>
                </c:pt>
                <c:pt idx="647">
                  <c:v>-45.472000000045497</c:v>
                </c:pt>
                <c:pt idx="648">
                  <c:v>-45.464000000045502</c:v>
                </c:pt>
                <c:pt idx="649">
                  <c:v>-45.456000000045499</c:v>
                </c:pt>
                <c:pt idx="650">
                  <c:v>-45.448000000045397</c:v>
                </c:pt>
                <c:pt idx="651">
                  <c:v>-45.440000000045401</c:v>
                </c:pt>
                <c:pt idx="652">
                  <c:v>-45.432000000045399</c:v>
                </c:pt>
                <c:pt idx="653">
                  <c:v>-45.424000000045403</c:v>
                </c:pt>
                <c:pt idx="654">
                  <c:v>-45.4160000000454</c:v>
                </c:pt>
                <c:pt idx="655">
                  <c:v>-45.408000000045398</c:v>
                </c:pt>
                <c:pt idx="656">
                  <c:v>-45.400000000045395</c:v>
                </c:pt>
                <c:pt idx="657">
                  <c:v>-45.3920000000454</c:v>
                </c:pt>
                <c:pt idx="658">
                  <c:v>-45.384000000045404</c:v>
                </c:pt>
                <c:pt idx="659">
                  <c:v>-45.376000000045401</c:v>
                </c:pt>
                <c:pt idx="660">
                  <c:v>-45.368000000045399</c:v>
                </c:pt>
                <c:pt idx="661">
                  <c:v>-45.360000000045396</c:v>
                </c:pt>
                <c:pt idx="662">
                  <c:v>-45.352000000045301</c:v>
                </c:pt>
                <c:pt idx="663">
                  <c:v>-45.344000000045298</c:v>
                </c:pt>
                <c:pt idx="664">
                  <c:v>-45.336000000045296</c:v>
                </c:pt>
                <c:pt idx="665">
                  <c:v>-45.3280000000453</c:v>
                </c:pt>
                <c:pt idx="666">
                  <c:v>-45.320000000045304</c:v>
                </c:pt>
                <c:pt idx="667">
                  <c:v>-45.312000000045302</c:v>
                </c:pt>
                <c:pt idx="668">
                  <c:v>-45.304000000045299</c:v>
                </c:pt>
                <c:pt idx="669">
                  <c:v>-45.296000000045296</c:v>
                </c:pt>
                <c:pt idx="670">
                  <c:v>-45.288000000045301</c:v>
                </c:pt>
                <c:pt idx="671">
                  <c:v>-45.280000000045298</c:v>
                </c:pt>
                <c:pt idx="672">
                  <c:v>-45.272000000045296</c:v>
                </c:pt>
                <c:pt idx="673">
                  <c:v>-45.2640000000453</c:v>
                </c:pt>
                <c:pt idx="674">
                  <c:v>-45.256000000045304</c:v>
                </c:pt>
                <c:pt idx="675">
                  <c:v>-45.248000000045202</c:v>
                </c:pt>
                <c:pt idx="676">
                  <c:v>-45.2400000000452</c:v>
                </c:pt>
                <c:pt idx="677">
                  <c:v>-45.232000000045204</c:v>
                </c:pt>
                <c:pt idx="678">
                  <c:v>-45.224000000045201</c:v>
                </c:pt>
                <c:pt idx="679">
                  <c:v>-45.216000000045199</c:v>
                </c:pt>
                <c:pt idx="680">
                  <c:v>-45.208000000045196</c:v>
                </c:pt>
                <c:pt idx="681">
                  <c:v>-45.2000000000452</c:v>
                </c:pt>
                <c:pt idx="682">
                  <c:v>-45.192000000045205</c:v>
                </c:pt>
                <c:pt idx="683">
                  <c:v>-45.184000000045202</c:v>
                </c:pt>
                <c:pt idx="684">
                  <c:v>-45.1760000000452</c:v>
                </c:pt>
                <c:pt idx="685">
                  <c:v>-45.168000000045197</c:v>
                </c:pt>
                <c:pt idx="686">
                  <c:v>-45.160000000045201</c:v>
                </c:pt>
                <c:pt idx="687">
                  <c:v>-45.152000000045099</c:v>
                </c:pt>
                <c:pt idx="688">
                  <c:v>-45.144000000045096</c:v>
                </c:pt>
                <c:pt idx="689">
                  <c:v>-45.136000000045101</c:v>
                </c:pt>
                <c:pt idx="690">
                  <c:v>-45.128000000045098</c:v>
                </c:pt>
                <c:pt idx="691">
                  <c:v>-45.120000000045103</c:v>
                </c:pt>
                <c:pt idx="692">
                  <c:v>-45.1120000000451</c:v>
                </c:pt>
                <c:pt idx="693">
                  <c:v>-45.104000000045104</c:v>
                </c:pt>
                <c:pt idx="694">
                  <c:v>-45.096000000045102</c:v>
                </c:pt>
                <c:pt idx="695">
                  <c:v>-45.088000000045099</c:v>
                </c:pt>
                <c:pt idx="696">
                  <c:v>-45.080000000045096</c:v>
                </c:pt>
                <c:pt idx="697">
                  <c:v>-45.072000000045094</c:v>
                </c:pt>
                <c:pt idx="698">
                  <c:v>-45.064000000045105</c:v>
                </c:pt>
                <c:pt idx="699">
                  <c:v>-45.056000000045103</c:v>
                </c:pt>
                <c:pt idx="700">
                  <c:v>-45.048000000045</c:v>
                </c:pt>
                <c:pt idx="701">
                  <c:v>-45.040000000045005</c:v>
                </c:pt>
                <c:pt idx="702">
                  <c:v>-45.032000000045002</c:v>
                </c:pt>
                <c:pt idx="703">
                  <c:v>-45.024000000045</c:v>
                </c:pt>
                <c:pt idx="704">
                  <c:v>-45.016000000044997</c:v>
                </c:pt>
                <c:pt idx="705">
                  <c:v>-45.008000000045001</c:v>
                </c:pt>
                <c:pt idx="706">
                  <c:v>-45.000000000044999</c:v>
                </c:pt>
                <c:pt idx="707">
                  <c:v>-44.992000000045003</c:v>
                </c:pt>
                <c:pt idx="708">
                  <c:v>-44.984000000045</c:v>
                </c:pt>
                <c:pt idx="709">
                  <c:v>-44.976000000044998</c:v>
                </c:pt>
                <c:pt idx="710">
                  <c:v>-44.968000000045002</c:v>
                </c:pt>
                <c:pt idx="711">
                  <c:v>-44.960000000045</c:v>
                </c:pt>
                <c:pt idx="712">
                  <c:v>-44.952000000044897</c:v>
                </c:pt>
                <c:pt idx="713">
                  <c:v>-44.944000000044902</c:v>
                </c:pt>
                <c:pt idx="714">
                  <c:v>-44.936000000044899</c:v>
                </c:pt>
                <c:pt idx="715">
                  <c:v>-44.928000000044896</c:v>
                </c:pt>
                <c:pt idx="716">
                  <c:v>-44.920000000044901</c:v>
                </c:pt>
                <c:pt idx="717">
                  <c:v>-44.912000000044905</c:v>
                </c:pt>
                <c:pt idx="718">
                  <c:v>-44.904000000044903</c:v>
                </c:pt>
                <c:pt idx="719">
                  <c:v>-44.8960000000449</c:v>
                </c:pt>
                <c:pt idx="720">
                  <c:v>-44.888000000044897</c:v>
                </c:pt>
                <c:pt idx="721">
                  <c:v>-44.880000000044895</c:v>
                </c:pt>
                <c:pt idx="722">
                  <c:v>-44.872000000044899</c:v>
                </c:pt>
                <c:pt idx="723">
                  <c:v>-44.864000000044904</c:v>
                </c:pt>
                <c:pt idx="724">
                  <c:v>-44.856000000044901</c:v>
                </c:pt>
                <c:pt idx="725">
                  <c:v>-44.848000000044806</c:v>
                </c:pt>
                <c:pt idx="726">
                  <c:v>-44.840000000044803</c:v>
                </c:pt>
                <c:pt idx="727">
                  <c:v>-44.8320000000448</c:v>
                </c:pt>
                <c:pt idx="728">
                  <c:v>-44.824000000044798</c:v>
                </c:pt>
                <c:pt idx="729">
                  <c:v>-44.816000000044802</c:v>
                </c:pt>
                <c:pt idx="730">
                  <c:v>-44.8080000000448</c:v>
                </c:pt>
                <c:pt idx="731">
                  <c:v>-44.800000000044797</c:v>
                </c:pt>
                <c:pt idx="732">
                  <c:v>-44.792000000044801</c:v>
                </c:pt>
                <c:pt idx="733">
                  <c:v>-44.784000000044799</c:v>
                </c:pt>
                <c:pt idx="734">
                  <c:v>-44.776000000044803</c:v>
                </c:pt>
                <c:pt idx="735">
                  <c:v>-44.7680000000448</c:v>
                </c:pt>
                <c:pt idx="736">
                  <c:v>-44.760000000044798</c:v>
                </c:pt>
                <c:pt idx="737">
                  <c:v>-44.752000000044703</c:v>
                </c:pt>
                <c:pt idx="738">
                  <c:v>-44.7440000000447</c:v>
                </c:pt>
                <c:pt idx="739">
                  <c:v>-44.736000000044697</c:v>
                </c:pt>
                <c:pt idx="740">
                  <c:v>-44.728000000044695</c:v>
                </c:pt>
                <c:pt idx="741">
                  <c:v>-44.720000000044706</c:v>
                </c:pt>
                <c:pt idx="742">
                  <c:v>-44.712000000044704</c:v>
                </c:pt>
                <c:pt idx="743">
                  <c:v>-44.704000000044701</c:v>
                </c:pt>
                <c:pt idx="744">
                  <c:v>-44.696000000044698</c:v>
                </c:pt>
                <c:pt idx="745">
                  <c:v>-44.688000000044696</c:v>
                </c:pt>
                <c:pt idx="746">
                  <c:v>-44.6800000000447</c:v>
                </c:pt>
                <c:pt idx="747">
                  <c:v>-44.672000000044697</c:v>
                </c:pt>
                <c:pt idx="748">
                  <c:v>-44.664000000044702</c:v>
                </c:pt>
                <c:pt idx="749">
                  <c:v>-44.656000000044699</c:v>
                </c:pt>
                <c:pt idx="750">
                  <c:v>-44.648000000044604</c:v>
                </c:pt>
                <c:pt idx="751">
                  <c:v>-44.640000000044601</c:v>
                </c:pt>
                <c:pt idx="752">
                  <c:v>-44.632000000044599</c:v>
                </c:pt>
                <c:pt idx="753">
                  <c:v>-44.624000000044603</c:v>
                </c:pt>
                <c:pt idx="754">
                  <c:v>-44.6160000000446</c:v>
                </c:pt>
                <c:pt idx="755">
                  <c:v>-44.608000000044598</c:v>
                </c:pt>
                <c:pt idx="756">
                  <c:v>-44.600000000044595</c:v>
                </c:pt>
                <c:pt idx="757">
                  <c:v>-44.5920000000446</c:v>
                </c:pt>
                <c:pt idx="758">
                  <c:v>-44.584000000044604</c:v>
                </c:pt>
                <c:pt idx="759">
                  <c:v>-44.576000000044601</c:v>
                </c:pt>
                <c:pt idx="760">
                  <c:v>-44.568000000044599</c:v>
                </c:pt>
                <c:pt idx="761">
                  <c:v>-44.560000000044596</c:v>
                </c:pt>
                <c:pt idx="762">
                  <c:v>-44.552000000044501</c:v>
                </c:pt>
                <c:pt idx="763">
                  <c:v>-44.544000000044498</c:v>
                </c:pt>
                <c:pt idx="764">
                  <c:v>-44.536000000044496</c:v>
                </c:pt>
                <c:pt idx="765">
                  <c:v>-44.5280000000445</c:v>
                </c:pt>
                <c:pt idx="766">
                  <c:v>-44.520000000044504</c:v>
                </c:pt>
                <c:pt idx="767">
                  <c:v>-44.512000000044502</c:v>
                </c:pt>
                <c:pt idx="768">
                  <c:v>-44.504000000044499</c:v>
                </c:pt>
                <c:pt idx="769">
                  <c:v>-44.496000000044504</c:v>
                </c:pt>
                <c:pt idx="770">
                  <c:v>-44.488000000044501</c:v>
                </c:pt>
                <c:pt idx="771">
                  <c:v>-44.480000000044498</c:v>
                </c:pt>
                <c:pt idx="772">
                  <c:v>-44.472000000044495</c:v>
                </c:pt>
                <c:pt idx="773">
                  <c:v>-44.4640000000445</c:v>
                </c:pt>
                <c:pt idx="774">
                  <c:v>-44.456000000044504</c:v>
                </c:pt>
                <c:pt idx="775">
                  <c:v>-44.448000000044402</c:v>
                </c:pt>
                <c:pt idx="776">
                  <c:v>-44.4400000000444</c:v>
                </c:pt>
                <c:pt idx="777">
                  <c:v>-44.432000000044404</c:v>
                </c:pt>
                <c:pt idx="778">
                  <c:v>-44.424000000044401</c:v>
                </c:pt>
                <c:pt idx="779">
                  <c:v>-44.416000000044399</c:v>
                </c:pt>
                <c:pt idx="780">
                  <c:v>-44.408000000044396</c:v>
                </c:pt>
                <c:pt idx="781">
                  <c:v>-44.4000000000444</c:v>
                </c:pt>
                <c:pt idx="782">
                  <c:v>-44.392000000044405</c:v>
                </c:pt>
                <c:pt idx="783">
                  <c:v>-44.384000000044402</c:v>
                </c:pt>
                <c:pt idx="784">
                  <c:v>-44.376000000044399</c:v>
                </c:pt>
                <c:pt idx="785">
                  <c:v>-44.368000000044397</c:v>
                </c:pt>
                <c:pt idx="786">
                  <c:v>-44.360000000044401</c:v>
                </c:pt>
                <c:pt idx="787">
                  <c:v>-44.352000000044299</c:v>
                </c:pt>
                <c:pt idx="788">
                  <c:v>-44.344000000044296</c:v>
                </c:pt>
                <c:pt idx="789">
                  <c:v>-44.336000000044301</c:v>
                </c:pt>
                <c:pt idx="790">
                  <c:v>-44.328000000044298</c:v>
                </c:pt>
                <c:pt idx="791">
                  <c:v>-44.320000000044303</c:v>
                </c:pt>
                <c:pt idx="792">
                  <c:v>-44.3120000000443</c:v>
                </c:pt>
                <c:pt idx="793">
                  <c:v>-44.304000000044304</c:v>
                </c:pt>
                <c:pt idx="794">
                  <c:v>-44.296000000044302</c:v>
                </c:pt>
                <c:pt idx="795">
                  <c:v>-44.288000000044299</c:v>
                </c:pt>
                <c:pt idx="796">
                  <c:v>-44.280000000044296</c:v>
                </c:pt>
                <c:pt idx="797">
                  <c:v>-44.272000000044294</c:v>
                </c:pt>
                <c:pt idx="798">
                  <c:v>-44.264000000044305</c:v>
                </c:pt>
                <c:pt idx="799">
                  <c:v>-44.256000000044303</c:v>
                </c:pt>
                <c:pt idx="800">
                  <c:v>-44.2480000000442</c:v>
                </c:pt>
                <c:pt idx="801">
                  <c:v>-44.240000000044205</c:v>
                </c:pt>
                <c:pt idx="802">
                  <c:v>-44.232000000044202</c:v>
                </c:pt>
                <c:pt idx="803">
                  <c:v>-44.2240000000442</c:v>
                </c:pt>
                <c:pt idx="804">
                  <c:v>-44.216000000044197</c:v>
                </c:pt>
                <c:pt idx="805">
                  <c:v>-44.208000000044201</c:v>
                </c:pt>
                <c:pt idx="806">
                  <c:v>-44.200000000044199</c:v>
                </c:pt>
                <c:pt idx="807">
                  <c:v>-44.192000000044203</c:v>
                </c:pt>
                <c:pt idx="808">
                  <c:v>-44.1840000000442</c:v>
                </c:pt>
                <c:pt idx="809">
                  <c:v>-44.176000000044198</c:v>
                </c:pt>
                <c:pt idx="810">
                  <c:v>-44.168000000044202</c:v>
                </c:pt>
                <c:pt idx="811">
                  <c:v>-44.160000000044199</c:v>
                </c:pt>
                <c:pt idx="812">
                  <c:v>-44.152000000044097</c:v>
                </c:pt>
                <c:pt idx="813">
                  <c:v>-44.144000000044102</c:v>
                </c:pt>
                <c:pt idx="814">
                  <c:v>-44.136000000044099</c:v>
                </c:pt>
                <c:pt idx="815">
                  <c:v>-44.128000000044096</c:v>
                </c:pt>
                <c:pt idx="816">
                  <c:v>-44.120000000044101</c:v>
                </c:pt>
                <c:pt idx="817">
                  <c:v>-44.112000000044105</c:v>
                </c:pt>
                <c:pt idx="818">
                  <c:v>-44.104000000044103</c:v>
                </c:pt>
                <c:pt idx="819">
                  <c:v>-44.0960000000441</c:v>
                </c:pt>
                <c:pt idx="820">
                  <c:v>-44.088000000044097</c:v>
                </c:pt>
                <c:pt idx="821">
                  <c:v>-44.080000000044095</c:v>
                </c:pt>
                <c:pt idx="822">
                  <c:v>-44.072000000044099</c:v>
                </c:pt>
                <c:pt idx="823">
                  <c:v>-44.064000000044103</c:v>
                </c:pt>
                <c:pt idx="824">
                  <c:v>-44.056000000044101</c:v>
                </c:pt>
                <c:pt idx="825">
                  <c:v>-44.048000000044006</c:v>
                </c:pt>
                <c:pt idx="826">
                  <c:v>-44.040000000044003</c:v>
                </c:pt>
                <c:pt idx="827">
                  <c:v>-44.032000000044</c:v>
                </c:pt>
                <c:pt idx="828">
                  <c:v>-44.024000000043998</c:v>
                </c:pt>
                <c:pt idx="829">
                  <c:v>-44.016000000044002</c:v>
                </c:pt>
                <c:pt idx="830">
                  <c:v>-44.008000000043999</c:v>
                </c:pt>
                <c:pt idx="831">
                  <c:v>-44.000000000043997</c:v>
                </c:pt>
                <c:pt idx="832">
                  <c:v>-43.992000000044001</c:v>
                </c:pt>
                <c:pt idx="833">
                  <c:v>-43.984000000043999</c:v>
                </c:pt>
                <c:pt idx="834">
                  <c:v>-43.976000000044003</c:v>
                </c:pt>
                <c:pt idx="835">
                  <c:v>-43.968000000044</c:v>
                </c:pt>
                <c:pt idx="836">
                  <c:v>-43.960000000043998</c:v>
                </c:pt>
                <c:pt idx="837">
                  <c:v>-43.952000000043903</c:v>
                </c:pt>
                <c:pt idx="838">
                  <c:v>-43.9440000000439</c:v>
                </c:pt>
                <c:pt idx="839">
                  <c:v>-43.936000000043897</c:v>
                </c:pt>
                <c:pt idx="840">
                  <c:v>-43.928000000043895</c:v>
                </c:pt>
                <c:pt idx="841">
                  <c:v>-43.920000000043906</c:v>
                </c:pt>
                <c:pt idx="842">
                  <c:v>-43.912000000043903</c:v>
                </c:pt>
                <c:pt idx="843">
                  <c:v>-43.904000000043901</c:v>
                </c:pt>
                <c:pt idx="844">
                  <c:v>-43.896000000043898</c:v>
                </c:pt>
                <c:pt idx="845">
                  <c:v>-43.888000000043895</c:v>
                </c:pt>
                <c:pt idx="846">
                  <c:v>-43.8800000000439</c:v>
                </c:pt>
                <c:pt idx="847">
                  <c:v>-43.872000000043897</c:v>
                </c:pt>
                <c:pt idx="848">
                  <c:v>-43.864000000043902</c:v>
                </c:pt>
                <c:pt idx="849">
                  <c:v>-43.856000000043899</c:v>
                </c:pt>
                <c:pt idx="850">
                  <c:v>-43.848000000043804</c:v>
                </c:pt>
                <c:pt idx="851">
                  <c:v>-43.840000000043801</c:v>
                </c:pt>
                <c:pt idx="852">
                  <c:v>-43.832000000043799</c:v>
                </c:pt>
                <c:pt idx="853">
                  <c:v>-43.824000000043803</c:v>
                </c:pt>
                <c:pt idx="854">
                  <c:v>-43.8160000000438</c:v>
                </c:pt>
                <c:pt idx="855">
                  <c:v>-43.808000000043798</c:v>
                </c:pt>
                <c:pt idx="856">
                  <c:v>-43.800000000043795</c:v>
                </c:pt>
                <c:pt idx="857">
                  <c:v>-43.792000000043799</c:v>
                </c:pt>
                <c:pt idx="858">
                  <c:v>-43.784000000043804</c:v>
                </c:pt>
                <c:pt idx="859">
                  <c:v>-43.776000000043801</c:v>
                </c:pt>
                <c:pt idx="860">
                  <c:v>-43.768000000043799</c:v>
                </c:pt>
                <c:pt idx="861">
                  <c:v>-43.760000000043796</c:v>
                </c:pt>
                <c:pt idx="862">
                  <c:v>-43.752000000043701</c:v>
                </c:pt>
                <c:pt idx="863">
                  <c:v>-43.744000000043698</c:v>
                </c:pt>
                <c:pt idx="864">
                  <c:v>-43.736000000043695</c:v>
                </c:pt>
                <c:pt idx="865">
                  <c:v>-43.7280000000437</c:v>
                </c:pt>
                <c:pt idx="866">
                  <c:v>-43.720000000043704</c:v>
                </c:pt>
                <c:pt idx="867">
                  <c:v>-43.712000000043702</c:v>
                </c:pt>
                <c:pt idx="868">
                  <c:v>-43.704000000043699</c:v>
                </c:pt>
                <c:pt idx="869">
                  <c:v>-43.696000000043696</c:v>
                </c:pt>
                <c:pt idx="870">
                  <c:v>-43.688000000043701</c:v>
                </c:pt>
                <c:pt idx="871">
                  <c:v>-43.680000000043698</c:v>
                </c:pt>
                <c:pt idx="872">
                  <c:v>-43.672000000043695</c:v>
                </c:pt>
                <c:pt idx="873">
                  <c:v>-43.6640000000437</c:v>
                </c:pt>
                <c:pt idx="874">
                  <c:v>-43.656000000043704</c:v>
                </c:pt>
                <c:pt idx="875">
                  <c:v>-43.648000000043602</c:v>
                </c:pt>
                <c:pt idx="876">
                  <c:v>-43.640000000043599</c:v>
                </c:pt>
                <c:pt idx="877">
                  <c:v>-43.632000000043604</c:v>
                </c:pt>
                <c:pt idx="878">
                  <c:v>-43.624000000043601</c:v>
                </c:pt>
                <c:pt idx="879">
                  <c:v>-43.616000000043599</c:v>
                </c:pt>
                <c:pt idx="880">
                  <c:v>-43.608000000043596</c:v>
                </c:pt>
                <c:pt idx="881">
                  <c:v>-43.6000000000436</c:v>
                </c:pt>
                <c:pt idx="882">
                  <c:v>-43.592000000043605</c:v>
                </c:pt>
                <c:pt idx="883">
                  <c:v>-43.584000000043602</c:v>
                </c:pt>
                <c:pt idx="884">
                  <c:v>-43.576000000043599</c:v>
                </c:pt>
                <c:pt idx="885">
                  <c:v>-43.568000000043597</c:v>
                </c:pt>
                <c:pt idx="886">
                  <c:v>-43.560000000043601</c:v>
                </c:pt>
                <c:pt idx="887">
                  <c:v>-43.552000000043499</c:v>
                </c:pt>
                <c:pt idx="888">
                  <c:v>-43.544000000043496</c:v>
                </c:pt>
                <c:pt idx="889">
                  <c:v>-43.536000000043501</c:v>
                </c:pt>
                <c:pt idx="890">
                  <c:v>-43.528000000043498</c:v>
                </c:pt>
                <c:pt idx="891">
                  <c:v>-43.520000000043503</c:v>
                </c:pt>
                <c:pt idx="892">
                  <c:v>-43.5120000000435</c:v>
                </c:pt>
                <c:pt idx="893">
                  <c:v>-43.504000000043504</c:v>
                </c:pt>
                <c:pt idx="894">
                  <c:v>-43.496000000043502</c:v>
                </c:pt>
                <c:pt idx="895">
                  <c:v>-43.488000000043499</c:v>
                </c:pt>
                <c:pt idx="896">
                  <c:v>-43.480000000043496</c:v>
                </c:pt>
                <c:pt idx="897">
                  <c:v>-43.472000000043494</c:v>
                </c:pt>
                <c:pt idx="898">
                  <c:v>-43.464000000043505</c:v>
                </c:pt>
                <c:pt idx="899">
                  <c:v>-43.456000000043502</c:v>
                </c:pt>
                <c:pt idx="900">
                  <c:v>-43.4480000000434</c:v>
                </c:pt>
                <c:pt idx="901">
                  <c:v>-43.440000000043405</c:v>
                </c:pt>
                <c:pt idx="902">
                  <c:v>-43.432000000043402</c:v>
                </c:pt>
                <c:pt idx="903">
                  <c:v>-43.424000000043399</c:v>
                </c:pt>
                <c:pt idx="904">
                  <c:v>-43.416000000043397</c:v>
                </c:pt>
                <c:pt idx="905">
                  <c:v>-43.408000000043401</c:v>
                </c:pt>
                <c:pt idx="906">
                  <c:v>-43.400000000043399</c:v>
                </c:pt>
                <c:pt idx="907">
                  <c:v>-43.392000000043403</c:v>
                </c:pt>
                <c:pt idx="908">
                  <c:v>-43.3840000000434</c:v>
                </c:pt>
                <c:pt idx="909">
                  <c:v>-43.376000000043398</c:v>
                </c:pt>
                <c:pt idx="910">
                  <c:v>-43.368000000043402</c:v>
                </c:pt>
                <c:pt idx="911">
                  <c:v>-43.360000000043399</c:v>
                </c:pt>
                <c:pt idx="912">
                  <c:v>-43.352000000043297</c:v>
                </c:pt>
                <c:pt idx="913">
                  <c:v>-43.344000000043302</c:v>
                </c:pt>
                <c:pt idx="914">
                  <c:v>-43.336000000043299</c:v>
                </c:pt>
                <c:pt idx="915">
                  <c:v>-43.328000000043296</c:v>
                </c:pt>
                <c:pt idx="916">
                  <c:v>-43.320000000043301</c:v>
                </c:pt>
                <c:pt idx="917">
                  <c:v>-43.312000000043305</c:v>
                </c:pt>
                <c:pt idx="918">
                  <c:v>-43.304000000043303</c:v>
                </c:pt>
                <c:pt idx="919">
                  <c:v>-43.2960000000433</c:v>
                </c:pt>
                <c:pt idx="920">
                  <c:v>-43.288000000043297</c:v>
                </c:pt>
                <c:pt idx="921">
                  <c:v>-43.280000000043295</c:v>
                </c:pt>
                <c:pt idx="922">
                  <c:v>-43.272000000043299</c:v>
                </c:pt>
                <c:pt idx="923">
                  <c:v>-43.264000000043303</c:v>
                </c:pt>
                <c:pt idx="924">
                  <c:v>-43.256000000043301</c:v>
                </c:pt>
                <c:pt idx="925">
                  <c:v>-43.248000000043206</c:v>
                </c:pt>
                <c:pt idx="926">
                  <c:v>-43.240000000043203</c:v>
                </c:pt>
                <c:pt idx="927">
                  <c:v>-43.2320000000432</c:v>
                </c:pt>
                <c:pt idx="928">
                  <c:v>-43.224000000043198</c:v>
                </c:pt>
                <c:pt idx="929">
                  <c:v>-43.216000000043202</c:v>
                </c:pt>
                <c:pt idx="930">
                  <c:v>-43.208000000043199</c:v>
                </c:pt>
                <c:pt idx="931">
                  <c:v>-43.200000000043197</c:v>
                </c:pt>
                <c:pt idx="932">
                  <c:v>-43.192000000043201</c:v>
                </c:pt>
                <c:pt idx="933">
                  <c:v>-43.184000000043198</c:v>
                </c:pt>
                <c:pt idx="934">
                  <c:v>-43.176000000043203</c:v>
                </c:pt>
                <c:pt idx="935">
                  <c:v>-43.1680000000432</c:v>
                </c:pt>
                <c:pt idx="936">
                  <c:v>-43.160000000043198</c:v>
                </c:pt>
                <c:pt idx="937">
                  <c:v>-43.152000000043103</c:v>
                </c:pt>
                <c:pt idx="938">
                  <c:v>-43.1440000000431</c:v>
                </c:pt>
                <c:pt idx="939">
                  <c:v>-43.136000000043097</c:v>
                </c:pt>
                <c:pt idx="940">
                  <c:v>-43.128000000043095</c:v>
                </c:pt>
                <c:pt idx="941">
                  <c:v>-43.120000000043106</c:v>
                </c:pt>
                <c:pt idx="942">
                  <c:v>-43.112000000043103</c:v>
                </c:pt>
                <c:pt idx="943">
                  <c:v>-43.104000000043101</c:v>
                </c:pt>
                <c:pt idx="944">
                  <c:v>-43.096000000043098</c:v>
                </c:pt>
                <c:pt idx="945">
                  <c:v>-43.088000000043095</c:v>
                </c:pt>
                <c:pt idx="946">
                  <c:v>-43.0800000000431</c:v>
                </c:pt>
                <c:pt idx="947">
                  <c:v>-43.072000000043097</c:v>
                </c:pt>
                <c:pt idx="948">
                  <c:v>-43.064000000043102</c:v>
                </c:pt>
                <c:pt idx="949">
                  <c:v>-43.056000000043099</c:v>
                </c:pt>
                <c:pt idx="950">
                  <c:v>-43.048000000043004</c:v>
                </c:pt>
                <c:pt idx="951">
                  <c:v>-43.040000000043001</c:v>
                </c:pt>
                <c:pt idx="952">
                  <c:v>-43.032000000042999</c:v>
                </c:pt>
                <c:pt idx="953">
                  <c:v>-43.024000000043003</c:v>
                </c:pt>
                <c:pt idx="954">
                  <c:v>-43.016000000043</c:v>
                </c:pt>
                <c:pt idx="955">
                  <c:v>-43.008000000042998</c:v>
                </c:pt>
                <c:pt idx="956">
                  <c:v>-43.000000000042995</c:v>
                </c:pt>
                <c:pt idx="957">
                  <c:v>-42.992000000042999</c:v>
                </c:pt>
                <c:pt idx="958">
                  <c:v>-42.984000000043004</c:v>
                </c:pt>
                <c:pt idx="959">
                  <c:v>-42.976000000043001</c:v>
                </c:pt>
                <c:pt idx="960">
                  <c:v>-42.968000000042998</c:v>
                </c:pt>
                <c:pt idx="961">
                  <c:v>-42.960000000042996</c:v>
                </c:pt>
                <c:pt idx="962">
                  <c:v>-42.952000000042901</c:v>
                </c:pt>
                <c:pt idx="963">
                  <c:v>-42.944000000042898</c:v>
                </c:pt>
                <c:pt idx="964">
                  <c:v>-42.936000000042895</c:v>
                </c:pt>
                <c:pt idx="965">
                  <c:v>-42.9280000000429</c:v>
                </c:pt>
                <c:pt idx="966">
                  <c:v>-42.920000000042904</c:v>
                </c:pt>
                <c:pt idx="967">
                  <c:v>-42.912000000042902</c:v>
                </c:pt>
                <c:pt idx="968">
                  <c:v>-42.904000000042899</c:v>
                </c:pt>
                <c:pt idx="969">
                  <c:v>-42.896000000042903</c:v>
                </c:pt>
                <c:pt idx="970">
                  <c:v>-42.888000000042901</c:v>
                </c:pt>
                <c:pt idx="971">
                  <c:v>-42.880000000042898</c:v>
                </c:pt>
                <c:pt idx="972">
                  <c:v>-42.872000000042895</c:v>
                </c:pt>
                <c:pt idx="973">
                  <c:v>-42.8640000000429</c:v>
                </c:pt>
                <c:pt idx="974">
                  <c:v>-42.856000000042904</c:v>
                </c:pt>
                <c:pt idx="975">
                  <c:v>-42.848000000042802</c:v>
                </c:pt>
                <c:pt idx="976">
                  <c:v>-42.840000000042799</c:v>
                </c:pt>
                <c:pt idx="977">
                  <c:v>-42.832000000042804</c:v>
                </c:pt>
                <c:pt idx="978">
                  <c:v>-42.824000000042801</c:v>
                </c:pt>
                <c:pt idx="979">
                  <c:v>-42.816000000042798</c:v>
                </c:pt>
                <c:pt idx="980">
                  <c:v>-42.808000000042796</c:v>
                </c:pt>
                <c:pt idx="981">
                  <c:v>-42.8000000000428</c:v>
                </c:pt>
                <c:pt idx="982">
                  <c:v>-42.792000000042805</c:v>
                </c:pt>
                <c:pt idx="983">
                  <c:v>-42.784000000042802</c:v>
                </c:pt>
                <c:pt idx="984">
                  <c:v>-42.776000000042799</c:v>
                </c:pt>
                <c:pt idx="985">
                  <c:v>-42.768000000042797</c:v>
                </c:pt>
                <c:pt idx="986">
                  <c:v>-42.760000000042801</c:v>
                </c:pt>
                <c:pt idx="987">
                  <c:v>-42.752000000042699</c:v>
                </c:pt>
                <c:pt idx="988">
                  <c:v>-42.744000000042696</c:v>
                </c:pt>
                <c:pt idx="989">
                  <c:v>-42.736000000042701</c:v>
                </c:pt>
                <c:pt idx="990">
                  <c:v>-42.728000000042698</c:v>
                </c:pt>
                <c:pt idx="991">
                  <c:v>-42.720000000042702</c:v>
                </c:pt>
                <c:pt idx="992">
                  <c:v>-42.7120000000427</c:v>
                </c:pt>
                <c:pt idx="993">
                  <c:v>-42.704000000042704</c:v>
                </c:pt>
                <c:pt idx="994">
                  <c:v>-42.696000000042702</c:v>
                </c:pt>
                <c:pt idx="995">
                  <c:v>-42.688000000042699</c:v>
                </c:pt>
                <c:pt idx="996">
                  <c:v>-42.680000000042696</c:v>
                </c:pt>
                <c:pt idx="997">
                  <c:v>-42.672000000042694</c:v>
                </c:pt>
                <c:pt idx="998">
                  <c:v>-42.664000000042705</c:v>
                </c:pt>
                <c:pt idx="999">
                  <c:v>-42.656000000042702</c:v>
                </c:pt>
                <c:pt idx="1000">
                  <c:v>-42.6480000000426</c:v>
                </c:pt>
                <c:pt idx="1001">
                  <c:v>-42.640000000042605</c:v>
                </c:pt>
                <c:pt idx="1002">
                  <c:v>-42.632000000042602</c:v>
                </c:pt>
                <c:pt idx="1003">
                  <c:v>-42.624000000042599</c:v>
                </c:pt>
                <c:pt idx="1004">
                  <c:v>-42.616000000042597</c:v>
                </c:pt>
                <c:pt idx="1005">
                  <c:v>-42.608000000042601</c:v>
                </c:pt>
                <c:pt idx="1006">
                  <c:v>-42.600000000042598</c:v>
                </c:pt>
                <c:pt idx="1007">
                  <c:v>-42.592000000042603</c:v>
                </c:pt>
                <c:pt idx="1008">
                  <c:v>-42.5840000000426</c:v>
                </c:pt>
                <c:pt idx="1009">
                  <c:v>-42.576000000042598</c:v>
                </c:pt>
                <c:pt idx="1010">
                  <c:v>-42.568000000042602</c:v>
                </c:pt>
                <c:pt idx="1011">
                  <c:v>-42.560000000042599</c:v>
                </c:pt>
                <c:pt idx="1012">
                  <c:v>-42.552000000042497</c:v>
                </c:pt>
                <c:pt idx="1013">
                  <c:v>-42.544000000042502</c:v>
                </c:pt>
                <c:pt idx="1014">
                  <c:v>-42.536000000042499</c:v>
                </c:pt>
                <c:pt idx="1015">
                  <c:v>-42.528000000042496</c:v>
                </c:pt>
                <c:pt idx="1016">
                  <c:v>-42.520000000042501</c:v>
                </c:pt>
                <c:pt idx="1017">
                  <c:v>-42.512000000042505</c:v>
                </c:pt>
                <c:pt idx="1018">
                  <c:v>-42.504000000042502</c:v>
                </c:pt>
                <c:pt idx="1019">
                  <c:v>-42.4960000000425</c:v>
                </c:pt>
                <c:pt idx="1020">
                  <c:v>-42.488000000042497</c:v>
                </c:pt>
                <c:pt idx="1021">
                  <c:v>-42.480000000042494</c:v>
                </c:pt>
                <c:pt idx="1022">
                  <c:v>-42.472000000042499</c:v>
                </c:pt>
                <c:pt idx="1023">
                  <c:v>-42.464000000042503</c:v>
                </c:pt>
                <c:pt idx="1024">
                  <c:v>-42.456000000042501</c:v>
                </c:pt>
                <c:pt idx="1025">
                  <c:v>-42.448000000042406</c:v>
                </c:pt>
                <c:pt idx="1026">
                  <c:v>-42.440000000042403</c:v>
                </c:pt>
                <c:pt idx="1027">
                  <c:v>-42.4320000000424</c:v>
                </c:pt>
                <c:pt idx="1028">
                  <c:v>-42.424000000042398</c:v>
                </c:pt>
                <c:pt idx="1029">
                  <c:v>-42.416000000042402</c:v>
                </c:pt>
                <c:pt idx="1030">
                  <c:v>-42.408000000042399</c:v>
                </c:pt>
                <c:pt idx="1031">
                  <c:v>-42.400000000042397</c:v>
                </c:pt>
                <c:pt idx="1032">
                  <c:v>-42.392000000042401</c:v>
                </c:pt>
                <c:pt idx="1033">
                  <c:v>-42.384000000042398</c:v>
                </c:pt>
                <c:pt idx="1034">
                  <c:v>-42.376000000042403</c:v>
                </c:pt>
                <c:pt idx="1035">
                  <c:v>-42.3680000000424</c:v>
                </c:pt>
                <c:pt idx="1036">
                  <c:v>-42.360000000042398</c:v>
                </c:pt>
                <c:pt idx="1037">
                  <c:v>-42.352000000042302</c:v>
                </c:pt>
                <c:pt idx="1038">
                  <c:v>-42.3440000000423</c:v>
                </c:pt>
                <c:pt idx="1039">
                  <c:v>-42.336000000042297</c:v>
                </c:pt>
                <c:pt idx="1040">
                  <c:v>-42.328000000042294</c:v>
                </c:pt>
                <c:pt idx="1041">
                  <c:v>-42.320000000042306</c:v>
                </c:pt>
                <c:pt idx="1042">
                  <c:v>-42.312000000042303</c:v>
                </c:pt>
                <c:pt idx="1043">
                  <c:v>-42.304000000042301</c:v>
                </c:pt>
                <c:pt idx="1044">
                  <c:v>-42.296000000042298</c:v>
                </c:pt>
                <c:pt idx="1045">
                  <c:v>-42.288000000042295</c:v>
                </c:pt>
                <c:pt idx="1046">
                  <c:v>-42.2800000000423</c:v>
                </c:pt>
                <c:pt idx="1047">
                  <c:v>-42.272000000042297</c:v>
                </c:pt>
                <c:pt idx="1048">
                  <c:v>-42.264000000042302</c:v>
                </c:pt>
                <c:pt idx="1049">
                  <c:v>-42.256000000042299</c:v>
                </c:pt>
                <c:pt idx="1050">
                  <c:v>-42.248000000042204</c:v>
                </c:pt>
                <c:pt idx="1051">
                  <c:v>-42.240000000042201</c:v>
                </c:pt>
                <c:pt idx="1052">
                  <c:v>-42.232000000042198</c:v>
                </c:pt>
                <c:pt idx="1053">
                  <c:v>-42.224000000042203</c:v>
                </c:pt>
                <c:pt idx="1054">
                  <c:v>-42.2160000000422</c:v>
                </c:pt>
                <c:pt idx="1055">
                  <c:v>-42.208000000042198</c:v>
                </c:pt>
                <c:pt idx="1056">
                  <c:v>-42.200000000042195</c:v>
                </c:pt>
                <c:pt idx="1057">
                  <c:v>-42.192000000042199</c:v>
                </c:pt>
                <c:pt idx="1058">
                  <c:v>-42.184000000042204</c:v>
                </c:pt>
                <c:pt idx="1059">
                  <c:v>-42.176000000042201</c:v>
                </c:pt>
                <c:pt idx="1060">
                  <c:v>-42.168000000042198</c:v>
                </c:pt>
                <c:pt idx="1061">
                  <c:v>-42.160000000042196</c:v>
                </c:pt>
                <c:pt idx="1062">
                  <c:v>-42.152000000042101</c:v>
                </c:pt>
                <c:pt idx="1063">
                  <c:v>-42.144000000042098</c:v>
                </c:pt>
                <c:pt idx="1064">
                  <c:v>-42.136000000042095</c:v>
                </c:pt>
                <c:pt idx="1065">
                  <c:v>-42.1280000000421</c:v>
                </c:pt>
                <c:pt idx="1066">
                  <c:v>-42.120000000042104</c:v>
                </c:pt>
                <c:pt idx="1067">
                  <c:v>-42.112000000042102</c:v>
                </c:pt>
                <c:pt idx="1068">
                  <c:v>-42.104000000042099</c:v>
                </c:pt>
                <c:pt idx="1069">
                  <c:v>-42.096000000042096</c:v>
                </c:pt>
                <c:pt idx="1070">
                  <c:v>-42.088000000042101</c:v>
                </c:pt>
                <c:pt idx="1071">
                  <c:v>-42.080000000042098</c:v>
                </c:pt>
                <c:pt idx="1072">
                  <c:v>-42.072000000042095</c:v>
                </c:pt>
                <c:pt idx="1073">
                  <c:v>-42.0640000000421</c:v>
                </c:pt>
                <c:pt idx="1074">
                  <c:v>-42.056000000042104</c:v>
                </c:pt>
                <c:pt idx="1075">
                  <c:v>-42.048000000042002</c:v>
                </c:pt>
                <c:pt idx="1076">
                  <c:v>-42.040000000041999</c:v>
                </c:pt>
                <c:pt idx="1077">
                  <c:v>-42.032000000042004</c:v>
                </c:pt>
                <c:pt idx="1078">
                  <c:v>-42.024000000042001</c:v>
                </c:pt>
                <c:pt idx="1079">
                  <c:v>-42.016000000041998</c:v>
                </c:pt>
                <c:pt idx="1080">
                  <c:v>-42.008000000041996</c:v>
                </c:pt>
                <c:pt idx="1081">
                  <c:v>-42.000000000042</c:v>
                </c:pt>
                <c:pt idx="1082">
                  <c:v>-41.992000000042005</c:v>
                </c:pt>
                <c:pt idx="1083">
                  <c:v>-41.984000000042002</c:v>
                </c:pt>
                <c:pt idx="1084">
                  <c:v>-41.976000000041999</c:v>
                </c:pt>
                <c:pt idx="1085">
                  <c:v>-41.968000000041997</c:v>
                </c:pt>
                <c:pt idx="1086">
                  <c:v>-41.960000000042001</c:v>
                </c:pt>
                <c:pt idx="1087">
                  <c:v>-41.952000000041899</c:v>
                </c:pt>
                <c:pt idx="1088">
                  <c:v>-41.944000000041896</c:v>
                </c:pt>
                <c:pt idx="1089">
                  <c:v>-41.936000000041901</c:v>
                </c:pt>
                <c:pt idx="1090">
                  <c:v>-41.928000000041898</c:v>
                </c:pt>
                <c:pt idx="1091">
                  <c:v>-41.920000000041902</c:v>
                </c:pt>
                <c:pt idx="1092">
                  <c:v>-41.9120000000419</c:v>
                </c:pt>
                <c:pt idx="1093">
                  <c:v>-41.904000000041904</c:v>
                </c:pt>
                <c:pt idx="1094">
                  <c:v>-41.896000000041902</c:v>
                </c:pt>
                <c:pt idx="1095">
                  <c:v>-41.888000000041899</c:v>
                </c:pt>
                <c:pt idx="1096">
                  <c:v>-41.880000000041896</c:v>
                </c:pt>
                <c:pt idx="1097">
                  <c:v>-41.872000000041893</c:v>
                </c:pt>
                <c:pt idx="1098">
                  <c:v>-41.864000000041905</c:v>
                </c:pt>
                <c:pt idx="1099">
                  <c:v>-41.856000000041902</c:v>
                </c:pt>
                <c:pt idx="1100">
                  <c:v>-41.8480000000418</c:v>
                </c:pt>
                <c:pt idx="1101">
                  <c:v>-41.840000000041805</c:v>
                </c:pt>
                <c:pt idx="1102">
                  <c:v>-41.832000000041802</c:v>
                </c:pt>
                <c:pt idx="1103">
                  <c:v>-41.824000000041799</c:v>
                </c:pt>
                <c:pt idx="1104">
                  <c:v>-41.816000000041797</c:v>
                </c:pt>
                <c:pt idx="1105">
                  <c:v>-41.808000000041801</c:v>
                </c:pt>
                <c:pt idx="1106">
                  <c:v>-41.800000000041798</c:v>
                </c:pt>
                <c:pt idx="1107">
                  <c:v>-41.792000000041803</c:v>
                </c:pt>
                <c:pt idx="1108">
                  <c:v>-41.7840000000418</c:v>
                </c:pt>
                <c:pt idx="1109">
                  <c:v>-41.776000000041797</c:v>
                </c:pt>
                <c:pt idx="1110">
                  <c:v>-41.768000000041802</c:v>
                </c:pt>
                <c:pt idx="1111">
                  <c:v>-41.760000000041799</c:v>
                </c:pt>
                <c:pt idx="1112">
                  <c:v>-41.752000000041697</c:v>
                </c:pt>
                <c:pt idx="1113">
                  <c:v>-41.744000000041702</c:v>
                </c:pt>
                <c:pt idx="1114">
                  <c:v>-41.736000000041699</c:v>
                </c:pt>
                <c:pt idx="1115">
                  <c:v>-41.728000000041696</c:v>
                </c:pt>
                <c:pt idx="1116">
                  <c:v>-41.720000000041701</c:v>
                </c:pt>
                <c:pt idx="1117">
                  <c:v>-41.712000000041705</c:v>
                </c:pt>
                <c:pt idx="1118">
                  <c:v>-41.704000000041702</c:v>
                </c:pt>
                <c:pt idx="1119">
                  <c:v>-41.6960000000417</c:v>
                </c:pt>
                <c:pt idx="1120">
                  <c:v>-41.688000000041697</c:v>
                </c:pt>
                <c:pt idx="1121">
                  <c:v>-41.680000000041694</c:v>
                </c:pt>
                <c:pt idx="1122">
                  <c:v>-41.672000000041706</c:v>
                </c:pt>
                <c:pt idx="1123">
                  <c:v>-41.664000000041703</c:v>
                </c:pt>
                <c:pt idx="1124">
                  <c:v>-41.656000000041701</c:v>
                </c:pt>
                <c:pt idx="1125">
                  <c:v>-41.648000000041606</c:v>
                </c:pt>
                <c:pt idx="1126">
                  <c:v>-41.640000000041603</c:v>
                </c:pt>
                <c:pt idx="1127">
                  <c:v>-41.6320000000416</c:v>
                </c:pt>
                <c:pt idx="1128">
                  <c:v>-41.624000000041598</c:v>
                </c:pt>
                <c:pt idx="1129">
                  <c:v>-41.616000000041602</c:v>
                </c:pt>
                <c:pt idx="1130">
                  <c:v>-41.608000000041599</c:v>
                </c:pt>
                <c:pt idx="1131">
                  <c:v>-41.600000000041597</c:v>
                </c:pt>
                <c:pt idx="1132">
                  <c:v>-41.592000000041601</c:v>
                </c:pt>
                <c:pt idx="1133">
                  <c:v>-41.584000000041598</c:v>
                </c:pt>
                <c:pt idx="1134">
                  <c:v>-41.576000000041603</c:v>
                </c:pt>
                <c:pt idx="1135">
                  <c:v>-41.5680000000416</c:v>
                </c:pt>
                <c:pt idx="1136">
                  <c:v>-41.560000000041597</c:v>
                </c:pt>
                <c:pt idx="1137">
                  <c:v>-41.552000000041502</c:v>
                </c:pt>
                <c:pt idx="1138">
                  <c:v>-41.5440000000415</c:v>
                </c:pt>
                <c:pt idx="1139">
                  <c:v>-41.536000000041497</c:v>
                </c:pt>
                <c:pt idx="1140">
                  <c:v>-41.528000000041494</c:v>
                </c:pt>
                <c:pt idx="1141">
                  <c:v>-41.520000000041506</c:v>
                </c:pt>
                <c:pt idx="1142">
                  <c:v>-41.512000000041503</c:v>
                </c:pt>
                <c:pt idx="1143">
                  <c:v>-41.504000000041501</c:v>
                </c:pt>
                <c:pt idx="1144">
                  <c:v>-41.496000000041498</c:v>
                </c:pt>
                <c:pt idx="1145">
                  <c:v>-41.488000000041495</c:v>
                </c:pt>
                <c:pt idx="1146">
                  <c:v>-41.4800000000415</c:v>
                </c:pt>
                <c:pt idx="1147">
                  <c:v>-41.472000000041504</c:v>
                </c:pt>
                <c:pt idx="1148">
                  <c:v>-41.464000000041501</c:v>
                </c:pt>
                <c:pt idx="1149">
                  <c:v>-41.456000000041499</c:v>
                </c:pt>
                <c:pt idx="1150">
                  <c:v>-41.448000000041404</c:v>
                </c:pt>
                <c:pt idx="1151">
                  <c:v>-41.440000000041401</c:v>
                </c:pt>
                <c:pt idx="1152">
                  <c:v>-41.432000000041398</c:v>
                </c:pt>
                <c:pt idx="1153">
                  <c:v>-41.424000000041403</c:v>
                </c:pt>
                <c:pt idx="1154">
                  <c:v>-41.4160000000414</c:v>
                </c:pt>
                <c:pt idx="1155">
                  <c:v>-41.408000000041397</c:v>
                </c:pt>
                <c:pt idx="1156">
                  <c:v>-41.400000000041395</c:v>
                </c:pt>
                <c:pt idx="1157">
                  <c:v>-41.392000000041399</c:v>
                </c:pt>
                <c:pt idx="1158">
                  <c:v>-41.384000000041404</c:v>
                </c:pt>
                <c:pt idx="1159">
                  <c:v>-41.376000000041401</c:v>
                </c:pt>
                <c:pt idx="1160">
                  <c:v>-41.368000000041398</c:v>
                </c:pt>
                <c:pt idx="1161">
                  <c:v>-41.360000000041396</c:v>
                </c:pt>
                <c:pt idx="1162">
                  <c:v>-41.352000000041301</c:v>
                </c:pt>
                <c:pt idx="1163">
                  <c:v>-41.344000000041298</c:v>
                </c:pt>
                <c:pt idx="1164">
                  <c:v>-41.336000000041295</c:v>
                </c:pt>
                <c:pt idx="1165">
                  <c:v>-41.3280000000413</c:v>
                </c:pt>
                <c:pt idx="1166">
                  <c:v>-41.320000000041304</c:v>
                </c:pt>
                <c:pt idx="1167">
                  <c:v>-41.312000000041301</c:v>
                </c:pt>
                <c:pt idx="1168">
                  <c:v>-41.304000000041299</c:v>
                </c:pt>
                <c:pt idx="1169">
                  <c:v>-41.296000000041303</c:v>
                </c:pt>
                <c:pt idx="1170">
                  <c:v>-41.288000000041301</c:v>
                </c:pt>
                <c:pt idx="1171">
                  <c:v>-41.280000000041298</c:v>
                </c:pt>
                <c:pt idx="1172">
                  <c:v>-41.272000000041302</c:v>
                </c:pt>
                <c:pt idx="1173">
                  <c:v>-41.2640000000413</c:v>
                </c:pt>
                <c:pt idx="1174">
                  <c:v>-41.256000000041304</c:v>
                </c:pt>
                <c:pt idx="1175">
                  <c:v>-41.248000000041202</c:v>
                </c:pt>
                <c:pt idx="1176">
                  <c:v>-41.240000000041199</c:v>
                </c:pt>
                <c:pt idx="1177">
                  <c:v>-41.232000000041204</c:v>
                </c:pt>
                <c:pt idx="1178">
                  <c:v>-41.224000000041201</c:v>
                </c:pt>
                <c:pt idx="1179">
                  <c:v>-41.216000000041198</c:v>
                </c:pt>
                <c:pt idx="1180">
                  <c:v>-41.208000000041196</c:v>
                </c:pt>
                <c:pt idx="1181">
                  <c:v>-41.2000000000412</c:v>
                </c:pt>
                <c:pt idx="1182">
                  <c:v>-41.192000000041205</c:v>
                </c:pt>
                <c:pt idx="1183">
                  <c:v>-41.184000000041202</c:v>
                </c:pt>
                <c:pt idx="1184">
                  <c:v>-41.176000000041199</c:v>
                </c:pt>
                <c:pt idx="1185">
                  <c:v>-41.168000000041197</c:v>
                </c:pt>
                <c:pt idx="1186">
                  <c:v>-41.160000000041201</c:v>
                </c:pt>
                <c:pt idx="1187">
                  <c:v>-41.152000000041099</c:v>
                </c:pt>
                <c:pt idx="1188">
                  <c:v>-41.144000000041096</c:v>
                </c:pt>
                <c:pt idx="1189">
                  <c:v>-41.136000000041101</c:v>
                </c:pt>
                <c:pt idx="1190">
                  <c:v>-41.128000000041098</c:v>
                </c:pt>
                <c:pt idx="1191">
                  <c:v>-41.120000000041102</c:v>
                </c:pt>
                <c:pt idx="1192">
                  <c:v>-41.1120000000411</c:v>
                </c:pt>
                <c:pt idx="1193">
                  <c:v>-41.104000000041104</c:v>
                </c:pt>
                <c:pt idx="1194">
                  <c:v>-41.096000000041101</c:v>
                </c:pt>
                <c:pt idx="1195">
                  <c:v>-41.088000000041099</c:v>
                </c:pt>
                <c:pt idx="1196">
                  <c:v>-41.080000000041096</c:v>
                </c:pt>
                <c:pt idx="1197">
                  <c:v>-41.072000000041101</c:v>
                </c:pt>
                <c:pt idx="1198">
                  <c:v>-41.064000000041105</c:v>
                </c:pt>
                <c:pt idx="1199">
                  <c:v>-41.056000000041102</c:v>
                </c:pt>
                <c:pt idx="1200">
                  <c:v>-41.048000000041</c:v>
                </c:pt>
                <c:pt idx="1201">
                  <c:v>-41.040000000041005</c:v>
                </c:pt>
                <c:pt idx="1202">
                  <c:v>-41.032000000041002</c:v>
                </c:pt>
                <c:pt idx="1203">
                  <c:v>-41.024000000040999</c:v>
                </c:pt>
                <c:pt idx="1204">
                  <c:v>-41.016000000040997</c:v>
                </c:pt>
                <c:pt idx="1205">
                  <c:v>-41.008000000041001</c:v>
                </c:pt>
                <c:pt idx="1206">
                  <c:v>-41.000000000040998</c:v>
                </c:pt>
                <c:pt idx="1207">
                  <c:v>-40.992000000041003</c:v>
                </c:pt>
                <c:pt idx="1208">
                  <c:v>-40.984000000041</c:v>
                </c:pt>
                <c:pt idx="1209">
                  <c:v>-40.976000000040997</c:v>
                </c:pt>
                <c:pt idx="1210">
                  <c:v>-40.968000000041002</c:v>
                </c:pt>
                <c:pt idx="1211">
                  <c:v>-40.960000000040999</c:v>
                </c:pt>
                <c:pt idx="1212">
                  <c:v>-40.952000000040897</c:v>
                </c:pt>
                <c:pt idx="1213">
                  <c:v>-40.944000000040901</c:v>
                </c:pt>
                <c:pt idx="1214">
                  <c:v>-40.936000000040899</c:v>
                </c:pt>
                <c:pt idx="1215">
                  <c:v>-40.928000000040896</c:v>
                </c:pt>
                <c:pt idx="1216">
                  <c:v>-40.920000000040901</c:v>
                </c:pt>
                <c:pt idx="1217">
                  <c:v>-40.912000000040905</c:v>
                </c:pt>
                <c:pt idx="1218">
                  <c:v>-40.904000000040902</c:v>
                </c:pt>
                <c:pt idx="1219">
                  <c:v>-40.8960000000409</c:v>
                </c:pt>
                <c:pt idx="1220">
                  <c:v>-40.888000000040897</c:v>
                </c:pt>
                <c:pt idx="1221">
                  <c:v>-40.880000000040894</c:v>
                </c:pt>
                <c:pt idx="1222">
                  <c:v>-40.872000000040906</c:v>
                </c:pt>
                <c:pt idx="1223">
                  <c:v>-40.864000000040903</c:v>
                </c:pt>
                <c:pt idx="1224">
                  <c:v>-40.8560000000409</c:v>
                </c:pt>
                <c:pt idx="1225">
                  <c:v>-40.848000000040805</c:v>
                </c:pt>
                <c:pt idx="1226">
                  <c:v>-40.840000000040803</c:v>
                </c:pt>
                <c:pt idx="1227">
                  <c:v>-40.8320000000408</c:v>
                </c:pt>
                <c:pt idx="1228">
                  <c:v>-40.824000000040797</c:v>
                </c:pt>
                <c:pt idx="1229">
                  <c:v>-40.816000000040802</c:v>
                </c:pt>
                <c:pt idx="1230">
                  <c:v>-40.808000000040799</c:v>
                </c:pt>
                <c:pt idx="1231">
                  <c:v>-40.800000000040797</c:v>
                </c:pt>
                <c:pt idx="1232">
                  <c:v>-40.792000000040801</c:v>
                </c:pt>
                <c:pt idx="1233">
                  <c:v>-40.784000000040798</c:v>
                </c:pt>
                <c:pt idx="1234">
                  <c:v>-40.776000000040803</c:v>
                </c:pt>
                <c:pt idx="1235">
                  <c:v>-40.7680000000408</c:v>
                </c:pt>
                <c:pt idx="1236">
                  <c:v>-40.760000000040797</c:v>
                </c:pt>
                <c:pt idx="1237">
                  <c:v>-40.752000000040702</c:v>
                </c:pt>
                <c:pt idx="1238">
                  <c:v>-40.7440000000407</c:v>
                </c:pt>
                <c:pt idx="1239">
                  <c:v>-40.736000000040697</c:v>
                </c:pt>
                <c:pt idx="1240">
                  <c:v>-40.728000000040694</c:v>
                </c:pt>
                <c:pt idx="1241">
                  <c:v>-40.720000000040706</c:v>
                </c:pt>
                <c:pt idx="1242">
                  <c:v>-40.712000000040703</c:v>
                </c:pt>
                <c:pt idx="1243">
                  <c:v>-40.704000000040701</c:v>
                </c:pt>
                <c:pt idx="1244">
                  <c:v>-40.696000000040698</c:v>
                </c:pt>
                <c:pt idx="1245">
                  <c:v>-40.688000000040695</c:v>
                </c:pt>
                <c:pt idx="1246">
                  <c:v>-40.6800000000407</c:v>
                </c:pt>
                <c:pt idx="1247">
                  <c:v>-40.672000000040704</c:v>
                </c:pt>
                <c:pt idx="1248">
                  <c:v>-40.664000000040701</c:v>
                </c:pt>
                <c:pt idx="1249">
                  <c:v>-40.656000000040699</c:v>
                </c:pt>
                <c:pt idx="1250">
                  <c:v>-40.648000000040604</c:v>
                </c:pt>
                <c:pt idx="1251">
                  <c:v>-40.640000000040601</c:v>
                </c:pt>
                <c:pt idx="1252">
                  <c:v>-40.632000000040598</c:v>
                </c:pt>
                <c:pt idx="1253">
                  <c:v>-40.624000000040603</c:v>
                </c:pt>
                <c:pt idx="1254">
                  <c:v>-40.6160000000406</c:v>
                </c:pt>
                <c:pt idx="1255">
                  <c:v>-40.608000000040597</c:v>
                </c:pt>
                <c:pt idx="1256">
                  <c:v>-40.600000000040595</c:v>
                </c:pt>
                <c:pt idx="1257">
                  <c:v>-40.592000000040599</c:v>
                </c:pt>
                <c:pt idx="1258">
                  <c:v>-40.584000000040604</c:v>
                </c:pt>
                <c:pt idx="1259">
                  <c:v>-40.576000000040601</c:v>
                </c:pt>
                <c:pt idx="1260">
                  <c:v>-40.568000000040598</c:v>
                </c:pt>
                <c:pt idx="1261">
                  <c:v>-40.560000000040596</c:v>
                </c:pt>
                <c:pt idx="1262">
                  <c:v>-40.552000000040501</c:v>
                </c:pt>
                <c:pt idx="1263">
                  <c:v>-40.544000000040498</c:v>
                </c:pt>
                <c:pt idx="1264">
                  <c:v>-40.536000000040495</c:v>
                </c:pt>
                <c:pt idx="1265">
                  <c:v>-40.5280000000405</c:v>
                </c:pt>
                <c:pt idx="1266">
                  <c:v>-40.520000000040504</c:v>
                </c:pt>
                <c:pt idx="1267">
                  <c:v>-40.512000000040501</c:v>
                </c:pt>
                <c:pt idx="1268">
                  <c:v>-40.504000000040499</c:v>
                </c:pt>
                <c:pt idx="1269">
                  <c:v>-40.496000000040496</c:v>
                </c:pt>
                <c:pt idx="1270">
                  <c:v>-40.4880000000405</c:v>
                </c:pt>
                <c:pt idx="1271">
                  <c:v>-40.480000000040498</c:v>
                </c:pt>
                <c:pt idx="1272">
                  <c:v>-40.472000000040502</c:v>
                </c:pt>
                <c:pt idx="1273">
                  <c:v>-40.4640000000405</c:v>
                </c:pt>
                <c:pt idx="1274">
                  <c:v>-40.456000000040504</c:v>
                </c:pt>
                <c:pt idx="1275">
                  <c:v>-40.448000000040402</c:v>
                </c:pt>
                <c:pt idx="1276">
                  <c:v>-40.440000000040399</c:v>
                </c:pt>
                <c:pt idx="1277">
                  <c:v>-40.432000000040404</c:v>
                </c:pt>
                <c:pt idx="1278">
                  <c:v>-40.424000000040401</c:v>
                </c:pt>
                <c:pt idx="1279">
                  <c:v>-40.416000000040398</c:v>
                </c:pt>
                <c:pt idx="1280">
                  <c:v>-40.408000000040396</c:v>
                </c:pt>
                <c:pt idx="1281">
                  <c:v>-40.4000000000404</c:v>
                </c:pt>
                <c:pt idx="1282">
                  <c:v>-40.392000000040404</c:v>
                </c:pt>
                <c:pt idx="1283">
                  <c:v>-40.384000000040402</c:v>
                </c:pt>
                <c:pt idx="1284">
                  <c:v>-40.376000000040399</c:v>
                </c:pt>
                <c:pt idx="1285">
                  <c:v>-40.368000000040396</c:v>
                </c:pt>
                <c:pt idx="1286">
                  <c:v>-40.360000000040401</c:v>
                </c:pt>
                <c:pt idx="1287">
                  <c:v>-40.352000000040299</c:v>
                </c:pt>
                <c:pt idx="1288">
                  <c:v>-40.344000000040296</c:v>
                </c:pt>
                <c:pt idx="1289">
                  <c:v>-40.336000000040301</c:v>
                </c:pt>
                <c:pt idx="1290">
                  <c:v>-40.328000000040298</c:v>
                </c:pt>
                <c:pt idx="1291">
                  <c:v>-40.320000000040302</c:v>
                </c:pt>
                <c:pt idx="1292">
                  <c:v>-40.3120000000403</c:v>
                </c:pt>
                <c:pt idx="1293">
                  <c:v>-40.304000000040304</c:v>
                </c:pt>
                <c:pt idx="1294">
                  <c:v>-40.296000000040301</c:v>
                </c:pt>
                <c:pt idx="1295">
                  <c:v>-40.288000000040299</c:v>
                </c:pt>
                <c:pt idx="1296">
                  <c:v>-40.280000000040296</c:v>
                </c:pt>
                <c:pt idx="1297">
                  <c:v>-40.2720000000403</c:v>
                </c:pt>
                <c:pt idx="1298">
                  <c:v>-40.264000000040305</c:v>
                </c:pt>
                <c:pt idx="1299">
                  <c:v>-40.256000000040302</c:v>
                </c:pt>
                <c:pt idx="1300">
                  <c:v>-40.2480000000402</c:v>
                </c:pt>
                <c:pt idx="1301">
                  <c:v>-40.240000000040204</c:v>
                </c:pt>
                <c:pt idx="1302">
                  <c:v>-40.232000000040202</c:v>
                </c:pt>
                <c:pt idx="1303">
                  <c:v>-40.224000000040199</c:v>
                </c:pt>
                <c:pt idx="1304">
                  <c:v>-40.216000000040196</c:v>
                </c:pt>
                <c:pt idx="1305">
                  <c:v>-40.208000000040201</c:v>
                </c:pt>
                <c:pt idx="1306">
                  <c:v>-40.200000000040198</c:v>
                </c:pt>
                <c:pt idx="1307">
                  <c:v>-40.192000000040203</c:v>
                </c:pt>
                <c:pt idx="1308">
                  <c:v>-40.1840000000402</c:v>
                </c:pt>
                <c:pt idx="1309">
                  <c:v>-40.176000000040197</c:v>
                </c:pt>
                <c:pt idx="1310">
                  <c:v>-40.168000000040202</c:v>
                </c:pt>
                <c:pt idx="1311">
                  <c:v>-40.160000000040199</c:v>
                </c:pt>
                <c:pt idx="1312">
                  <c:v>-40.152000000040097</c:v>
                </c:pt>
                <c:pt idx="1313">
                  <c:v>-40.144000000040101</c:v>
                </c:pt>
                <c:pt idx="1314">
                  <c:v>-40.136000000040099</c:v>
                </c:pt>
                <c:pt idx="1315">
                  <c:v>-40.128000000040096</c:v>
                </c:pt>
                <c:pt idx="1316">
                  <c:v>-40.1200000000401</c:v>
                </c:pt>
                <c:pt idx="1317">
                  <c:v>-40.112000000040105</c:v>
                </c:pt>
                <c:pt idx="1318">
                  <c:v>-40.104000000040102</c:v>
                </c:pt>
                <c:pt idx="1319">
                  <c:v>-40.0960000000401</c:v>
                </c:pt>
                <c:pt idx="1320">
                  <c:v>-40.088000000040097</c:v>
                </c:pt>
                <c:pt idx="1321">
                  <c:v>-40.080000000040094</c:v>
                </c:pt>
                <c:pt idx="1322">
                  <c:v>-40.072000000040106</c:v>
                </c:pt>
                <c:pt idx="1323">
                  <c:v>-40.064000000040103</c:v>
                </c:pt>
                <c:pt idx="1324">
                  <c:v>-40.0560000000401</c:v>
                </c:pt>
                <c:pt idx="1325">
                  <c:v>-40.048000000040005</c:v>
                </c:pt>
                <c:pt idx="1326">
                  <c:v>-40.040000000040003</c:v>
                </c:pt>
                <c:pt idx="1327">
                  <c:v>-40.03200000004</c:v>
                </c:pt>
                <c:pt idx="1328">
                  <c:v>-40.024000000039997</c:v>
                </c:pt>
                <c:pt idx="1329">
                  <c:v>-40.016000000040002</c:v>
                </c:pt>
                <c:pt idx="1330">
                  <c:v>-40.008000000039999</c:v>
                </c:pt>
                <c:pt idx="1331">
                  <c:v>-40.000000000039996</c:v>
                </c:pt>
                <c:pt idx="1332">
                  <c:v>-39.992000000040001</c:v>
                </c:pt>
                <c:pt idx="1333">
                  <c:v>-39.984000000039998</c:v>
                </c:pt>
                <c:pt idx="1334">
                  <c:v>-39.976000000040003</c:v>
                </c:pt>
                <c:pt idx="1335">
                  <c:v>-39.96800000004</c:v>
                </c:pt>
                <c:pt idx="1336">
                  <c:v>-39.960000000039997</c:v>
                </c:pt>
                <c:pt idx="1337">
                  <c:v>-39.952000000039902</c:v>
                </c:pt>
                <c:pt idx="1338">
                  <c:v>-39.9440000000399</c:v>
                </c:pt>
                <c:pt idx="1339">
                  <c:v>-39.936000000039897</c:v>
                </c:pt>
                <c:pt idx="1340">
                  <c:v>-39.928000000039894</c:v>
                </c:pt>
                <c:pt idx="1341">
                  <c:v>-39.920000000039906</c:v>
                </c:pt>
                <c:pt idx="1342">
                  <c:v>-39.912000000039903</c:v>
                </c:pt>
                <c:pt idx="1343">
                  <c:v>-39.9040000000399</c:v>
                </c:pt>
                <c:pt idx="1344">
                  <c:v>-39.896000000039898</c:v>
                </c:pt>
                <c:pt idx="1345">
                  <c:v>-39.888000000039895</c:v>
                </c:pt>
                <c:pt idx="1346">
                  <c:v>-39.8800000000399</c:v>
                </c:pt>
                <c:pt idx="1347">
                  <c:v>-39.872000000039904</c:v>
                </c:pt>
                <c:pt idx="1348">
                  <c:v>-39.864000000039901</c:v>
                </c:pt>
                <c:pt idx="1349">
                  <c:v>-39.856000000039899</c:v>
                </c:pt>
                <c:pt idx="1350">
                  <c:v>-39.848000000039804</c:v>
                </c:pt>
                <c:pt idx="1351">
                  <c:v>-39.840000000039801</c:v>
                </c:pt>
                <c:pt idx="1352">
                  <c:v>-39.832000000039798</c:v>
                </c:pt>
                <c:pt idx="1353">
                  <c:v>-39.824000000039803</c:v>
                </c:pt>
                <c:pt idx="1354">
                  <c:v>-39.8160000000398</c:v>
                </c:pt>
                <c:pt idx="1355">
                  <c:v>-39.808000000039797</c:v>
                </c:pt>
                <c:pt idx="1356">
                  <c:v>-39.800000000039795</c:v>
                </c:pt>
                <c:pt idx="1357">
                  <c:v>-39.792000000039799</c:v>
                </c:pt>
                <c:pt idx="1358">
                  <c:v>-39.784000000039804</c:v>
                </c:pt>
                <c:pt idx="1359">
                  <c:v>-39.776000000039801</c:v>
                </c:pt>
                <c:pt idx="1360">
                  <c:v>-39.768000000039798</c:v>
                </c:pt>
                <c:pt idx="1361">
                  <c:v>-39.760000000039796</c:v>
                </c:pt>
                <c:pt idx="1362">
                  <c:v>-39.7520000000397</c:v>
                </c:pt>
                <c:pt idx="1363">
                  <c:v>-39.744000000039698</c:v>
                </c:pt>
                <c:pt idx="1364">
                  <c:v>-39.736000000039695</c:v>
                </c:pt>
                <c:pt idx="1365">
                  <c:v>-39.7280000000397</c:v>
                </c:pt>
                <c:pt idx="1366">
                  <c:v>-39.720000000039704</c:v>
                </c:pt>
                <c:pt idx="1367">
                  <c:v>-39.712000000039701</c:v>
                </c:pt>
                <c:pt idx="1368">
                  <c:v>-39.704000000039699</c:v>
                </c:pt>
                <c:pt idx="1369">
                  <c:v>-39.696000000039703</c:v>
                </c:pt>
                <c:pt idx="1370">
                  <c:v>-39.6880000000397</c:v>
                </c:pt>
                <c:pt idx="1371">
                  <c:v>-39.680000000039698</c:v>
                </c:pt>
                <c:pt idx="1372">
                  <c:v>-39.672000000039702</c:v>
                </c:pt>
                <c:pt idx="1373">
                  <c:v>-39.6640000000397</c:v>
                </c:pt>
                <c:pt idx="1374">
                  <c:v>-39.656000000039704</c:v>
                </c:pt>
                <c:pt idx="1375">
                  <c:v>-39.648000000039602</c:v>
                </c:pt>
                <c:pt idx="1376">
                  <c:v>-39.640000000039599</c:v>
                </c:pt>
                <c:pt idx="1377">
                  <c:v>-39.632000000039604</c:v>
                </c:pt>
                <c:pt idx="1378">
                  <c:v>-39.624000000039601</c:v>
                </c:pt>
                <c:pt idx="1379">
                  <c:v>-39.616000000039598</c:v>
                </c:pt>
                <c:pt idx="1380">
                  <c:v>-39.608000000039596</c:v>
                </c:pt>
                <c:pt idx="1381">
                  <c:v>-39.6000000000396</c:v>
                </c:pt>
                <c:pt idx="1382">
                  <c:v>-39.592000000039604</c:v>
                </c:pt>
                <c:pt idx="1383">
                  <c:v>-39.584000000039602</c:v>
                </c:pt>
                <c:pt idx="1384">
                  <c:v>-39.576000000039599</c:v>
                </c:pt>
                <c:pt idx="1385">
                  <c:v>-39.568000000039596</c:v>
                </c:pt>
                <c:pt idx="1386">
                  <c:v>-39.560000000039601</c:v>
                </c:pt>
                <c:pt idx="1387">
                  <c:v>-39.552000000039499</c:v>
                </c:pt>
                <c:pt idx="1388">
                  <c:v>-39.544000000039496</c:v>
                </c:pt>
                <c:pt idx="1389">
                  <c:v>-39.5360000000395</c:v>
                </c:pt>
                <c:pt idx="1390">
                  <c:v>-39.528000000039498</c:v>
                </c:pt>
                <c:pt idx="1391">
                  <c:v>-39.520000000039502</c:v>
                </c:pt>
                <c:pt idx="1392">
                  <c:v>-39.5120000000395</c:v>
                </c:pt>
                <c:pt idx="1393">
                  <c:v>-39.504000000039504</c:v>
                </c:pt>
                <c:pt idx="1394">
                  <c:v>-39.496000000039501</c:v>
                </c:pt>
                <c:pt idx="1395">
                  <c:v>-39.488000000039499</c:v>
                </c:pt>
                <c:pt idx="1396">
                  <c:v>-39.480000000039496</c:v>
                </c:pt>
                <c:pt idx="1397">
                  <c:v>-39.4720000000395</c:v>
                </c:pt>
                <c:pt idx="1398">
                  <c:v>-39.464000000039505</c:v>
                </c:pt>
                <c:pt idx="1399">
                  <c:v>-39.456000000039502</c:v>
                </c:pt>
                <c:pt idx="1400">
                  <c:v>-39.4480000000394</c:v>
                </c:pt>
                <c:pt idx="1401">
                  <c:v>-39.440000000039404</c:v>
                </c:pt>
                <c:pt idx="1402">
                  <c:v>-39.432000000039402</c:v>
                </c:pt>
                <c:pt idx="1403">
                  <c:v>-39.424000000039399</c:v>
                </c:pt>
                <c:pt idx="1404">
                  <c:v>-39.416000000039396</c:v>
                </c:pt>
                <c:pt idx="1405">
                  <c:v>-39.408000000039401</c:v>
                </c:pt>
                <c:pt idx="1406">
                  <c:v>-39.400000000039398</c:v>
                </c:pt>
                <c:pt idx="1407">
                  <c:v>-39.392000000039403</c:v>
                </c:pt>
                <c:pt idx="1408">
                  <c:v>-39.3840000000394</c:v>
                </c:pt>
                <c:pt idx="1409">
                  <c:v>-39.376000000039397</c:v>
                </c:pt>
                <c:pt idx="1410">
                  <c:v>-39.368000000039402</c:v>
                </c:pt>
                <c:pt idx="1411">
                  <c:v>-39.360000000039399</c:v>
                </c:pt>
                <c:pt idx="1412">
                  <c:v>-39.352000000039297</c:v>
                </c:pt>
                <c:pt idx="1413">
                  <c:v>-39.344000000039301</c:v>
                </c:pt>
                <c:pt idx="1414">
                  <c:v>-39.336000000039299</c:v>
                </c:pt>
                <c:pt idx="1415">
                  <c:v>-39.328000000039296</c:v>
                </c:pt>
                <c:pt idx="1416">
                  <c:v>-39.3200000000393</c:v>
                </c:pt>
                <c:pt idx="1417">
                  <c:v>-39.312000000039305</c:v>
                </c:pt>
                <c:pt idx="1418">
                  <c:v>-39.304000000039302</c:v>
                </c:pt>
                <c:pt idx="1419">
                  <c:v>-39.296000000039299</c:v>
                </c:pt>
                <c:pt idx="1420">
                  <c:v>-39.288000000039297</c:v>
                </c:pt>
                <c:pt idx="1421">
                  <c:v>-39.280000000039294</c:v>
                </c:pt>
                <c:pt idx="1422">
                  <c:v>-39.272000000039306</c:v>
                </c:pt>
                <c:pt idx="1423">
                  <c:v>-39.264000000039303</c:v>
                </c:pt>
                <c:pt idx="1424">
                  <c:v>-39.2560000000393</c:v>
                </c:pt>
                <c:pt idx="1425">
                  <c:v>-39.248000000039205</c:v>
                </c:pt>
                <c:pt idx="1426">
                  <c:v>-39.240000000039203</c:v>
                </c:pt>
                <c:pt idx="1427">
                  <c:v>-39.2320000000392</c:v>
                </c:pt>
                <c:pt idx="1428">
                  <c:v>-39.224000000039197</c:v>
                </c:pt>
                <c:pt idx="1429">
                  <c:v>-39.216000000039202</c:v>
                </c:pt>
                <c:pt idx="1430">
                  <c:v>-39.208000000039199</c:v>
                </c:pt>
                <c:pt idx="1431">
                  <c:v>-39.200000000039196</c:v>
                </c:pt>
                <c:pt idx="1432">
                  <c:v>-39.192000000039201</c:v>
                </c:pt>
                <c:pt idx="1433">
                  <c:v>-39.184000000039198</c:v>
                </c:pt>
                <c:pt idx="1434">
                  <c:v>-39.176000000039203</c:v>
                </c:pt>
                <c:pt idx="1435">
                  <c:v>-39.1680000000392</c:v>
                </c:pt>
                <c:pt idx="1436">
                  <c:v>-39.160000000039197</c:v>
                </c:pt>
                <c:pt idx="1437">
                  <c:v>-39.152000000039102</c:v>
                </c:pt>
                <c:pt idx="1438">
                  <c:v>-39.1440000000391</c:v>
                </c:pt>
                <c:pt idx="1439">
                  <c:v>-39.136000000039097</c:v>
                </c:pt>
                <c:pt idx="1440">
                  <c:v>-39.128000000039094</c:v>
                </c:pt>
                <c:pt idx="1441">
                  <c:v>-39.120000000039106</c:v>
                </c:pt>
                <c:pt idx="1442">
                  <c:v>-39.112000000039103</c:v>
                </c:pt>
                <c:pt idx="1443">
                  <c:v>-39.1040000000391</c:v>
                </c:pt>
                <c:pt idx="1444">
                  <c:v>-39.096000000039098</c:v>
                </c:pt>
                <c:pt idx="1445">
                  <c:v>-39.088000000039095</c:v>
                </c:pt>
                <c:pt idx="1446">
                  <c:v>-39.080000000039099</c:v>
                </c:pt>
                <c:pt idx="1447">
                  <c:v>-39.072000000039104</c:v>
                </c:pt>
                <c:pt idx="1448">
                  <c:v>-39.064000000039101</c:v>
                </c:pt>
                <c:pt idx="1449">
                  <c:v>-39.056000000039099</c:v>
                </c:pt>
                <c:pt idx="1450">
                  <c:v>-39.048000000039004</c:v>
                </c:pt>
                <c:pt idx="1451">
                  <c:v>-39.040000000039001</c:v>
                </c:pt>
                <c:pt idx="1452">
                  <c:v>-39.032000000038998</c:v>
                </c:pt>
                <c:pt idx="1453">
                  <c:v>-39.024000000039003</c:v>
                </c:pt>
                <c:pt idx="1454">
                  <c:v>-39.016000000039</c:v>
                </c:pt>
                <c:pt idx="1455">
                  <c:v>-39.008000000038997</c:v>
                </c:pt>
                <c:pt idx="1456">
                  <c:v>-39.000000000039002</c:v>
                </c:pt>
                <c:pt idx="1457">
                  <c:v>-38.992000000038999</c:v>
                </c:pt>
                <c:pt idx="1458">
                  <c:v>-38.984000000039003</c:v>
                </c:pt>
                <c:pt idx="1459">
                  <c:v>-38.976000000039001</c:v>
                </c:pt>
                <c:pt idx="1460">
                  <c:v>-38.968000000038998</c:v>
                </c:pt>
                <c:pt idx="1461">
                  <c:v>-38.960000000038995</c:v>
                </c:pt>
                <c:pt idx="1462">
                  <c:v>-38.9520000000389</c:v>
                </c:pt>
                <c:pt idx="1463">
                  <c:v>-38.944000000038898</c:v>
                </c:pt>
                <c:pt idx="1464">
                  <c:v>-38.936000000038895</c:v>
                </c:pt>
                <c:pt idx="1465">
                  <c:v>-38.928000000038899</c:v>
                </c:pt>
                <c:pt idx="1466">
                  <c:v>-38.920000000038904</c:v>
                </c:pt>
                <c:pt idx="1467">
                  <c:v>-38.912000000038901</c:v>
                </c:pt>
                <c:pt idx="1468">
                  <c:v>-38.904000000038899</c:v>
                </c:pt>
                <c:pt idx="1469">
                  <c:v>-38.896000000038896</c:v>
                </c:pt>
                <c:pt idx="1470">
                  <c:v>-38.8880000000389</c:v>
                </c:pt>
                <c:pt idx="1471">
                  <c:v>-38.880000000038898</c:v>
                </c:pt>
                <c:pt idx="1472">
                  <c:v>-38.872000000038902</c:v>
                </c:pt>
                <c:pt idx="1473">
                  <c:v>-38.864000000038899</c:v>
                </c:pt>
                <c:pt idx="1474">
                  <c:v>-38.856000000038904</c:v>
                </c:pt>
                <c:pt idx="1475">
                  <c:v>-38.848000000038802</c:v>
                </c:pt>
                <c:pt idx="1476">
                  <c:v>-38.840000000038799</c:v>
                </c:pt>
                <c:pt idx="1477">
                  <c:v>-38.832000000038803</c:v>
                </c:pt>
                <c:pt idx="1478">
                  <c:v>-38.824000000038801</c:v>
                </c:pt>
                <c:pt idx="1479">
                  <c:v>-38.816000000038798</c:v>
                </c:pt>
                <c:pt idx="1480">
                  <c:v>-38.808000000038795</c:v>
                </c:pt>
                <c:pt idx="1481">
                  <c:v>-38.800000000038807</c:v>
                </c:pt>
                <c:pt idx="1482">
                  <c:v>-38.792000000038804</c:v>
                </c:pt>
                <c:pt idx="1483">
                  <c:v>-38.784000000038802</c:v>
                </c:pt>
                <c:pt idx="1484">
                  <c:v>-38.776000000038799</c:v>
                </c:pt>
                <c:pt idx="1485">
                  <c:v>-38.768000000038796</c:v>
                </c:pt>
                <c:pt idx="1486">
                  <c:v>-38.760000000038801</c:v>
                </c:pt>
                <c:pt idx="1487">
                  <c:v>-38.752000000038699</c:v>
                </c:pt>
                <c:pt idx="1488">
                  <c:v>-38.744000000038696</c:v>
                </c:pt>
                <c:pt idx="1489">
                  <c:v>-38.7360000000387</c:v>
                </c:pt>
                <c:pt idx="1490">
                  <c:v>-38.728000000038698</c:v>
                </c:pt>
                <c:pt idx="1491">
                  <c:v>-38.720000000038702</c:v>
                </c:pt>
                <c:pt idx="1492">
                  <c:v>-38.712000000038699</c:v>
                </c:pt>
                <c:pt idx="1493">
                  <c:v>-38.704000000038704</c:v>
                </c:pt>
                <c:pt idx="1494">
                  <c:v>-38.696000000038701</c:v>
                </c:pt>
                <c:pt idx="1495">
                  <c:v>-38.688000000038699</c:v>
                </c:pt>
                <c:pt idx="1496">
                  <c:v>-38.680000000038696</c:v>
                </c:pt>
                <c:pt idx="1497">
                  <c:v>-38.6720000000387</c:v>
                </c:pt>
                <c:pt idx="1498">
                  <c:v>-38.664000000038705</c:v>
                </c:pt>
                <c:pt idx="1499">
                  <c:v>-38.656000000038702</c:v>
                </c:pt>
                <c:pt idx="1500">
                  <c:v>-38.6480000000386</c:v>
                </c:pt>
                <c:pt idx="1501">
                  <c:v>-38.640000000038604</c:v>
                </c:pt>
                <c:pt idx="1502">
                  <c:v>-38.632000000038602</c:v>
                </c:pt>
                <c:pt idx="1503">
                  <c:v>-38.624000000038599</c:v>
                </c:pt>
                <c:pt idx="1504">
                  <c:v>-38.616000000038596</c:v>
                </c:pt>
                <c:pt idx="1505">
                  <c:v>-38.608000000038601</c:v>
                </c:pt>
                <c:pt idx="1506">
                  <c:v>-38.600000000038605</c:v>
                </c:pt>
                <c:pt idx="1507">
                  <c:v>-38.592000000038603</c:v>
                </c:pt>
                <c:pt idx="1508">
                  <c:v>-38.5840000000386</c:v>
                </c:pt>
                <c:pt idx="1509">
                  <c:v>-38.576000000038597</c:v>
                </c:pt>
                <c:pt idx="1510">
                  <c:v>-38.568000000038602</c:v>
                </c:pt>
                <c:pt idx="1511">
                  <c:v>-38.560000000038599</c:v>
                </c:pt>
                <c:pt idx="1512">
                  <c:v>-38.552000000038497</c:v>
                </c:pt>
                <c:pt idx="1513">
                  <c:v>-38.544000000038501</c:v>
                </c:pt>
                <c:pt idx="1514">
                  <c:v>-38.536000000038499</c:v>
                </c:pt>
                <c:pt idx="1515">
                  <c:v>-38.528000000038496</c:v>
                </c:pt>
                <c:pt idx="1516">
                  <c:v>-38.5200000000385</c:v>
                </c:pt>
                <c:pt idx="1517">
                  <c:v>-38.512000000038505</c:v>
                </c:pt>
                <c:pt idx="1518">
                  <c:v>-38.504000000038502</c:v>
                </c:pt>
                <c:pt idx="1519">
                  <c:v>-38.496000000038499</c:v>
                </c:pt>
                <c:pt idx="1520">
                  <c:v>-38.488000000038497</c:v>
                </c:pt>
                <c:pt idx="1521">
                  <c:v>-38.480000000038494</c:v>
                </c:pt>
                <c:pt idx="1522">
                  <c:v>-38.472000000038506</c:v>
                </c:pt>
                <c:pt idx="1523">
                  <c:v>-38.464000000038503</c:v>
                </c:pt>
                <c:pt idx="1524">
                  <c:v>-38.4560000000385</c:v>
                </c:pt>
                <c:pt idx="1525">
                  <c:v>-38.448000000038405</c:v>
                </c:pt>
                <c:pt idx="1526">
                  <c:v>-38.440000000038403</c:v>
                </c:pt>
                <c:pt idx="1527">
                  <c:v>-38.4320000000384</c:v>
                </c:pt>
                <c:pt idx="1528">
                  <c:v>-38.424000000038397</c:v>
                </c:pt>
                <c:pt idx="1529">
                  <c:v>-38.416000000038402</c:v>
                </c:pt>
                <c:pt idx="1530">
                  <c:v>-38.408000000038399</c:v>
                </c:pt>
                <c:pt idx="1531">
                  <c:v>-38.400000000038403</c:v>
                </c:pt>
                <c:pt idx="1532">
                  <c:v>-38.392000000038401</c:v>
                </c:pt>
                <c:pt idx="1533">
                  <c:v>-38.384000000038398</c:v>
                </c:pt>
                <c:pt idx="1534">
                  <c:v>-38.376000000038403</c:v>
                </c:pt>
                <c:pt idx="1535">
                  <c:v>-38.3680000000384</c:v>
                </c:pt>
                <c:pt idx="1536">
                  <c:v>-38.360000000038397</c:v>
                </c:pt>
                <c:pt idx="1537">
                  <c:v>-38.352000000038302</c:v>
                </c:pt>
                <c:pt idx="1538">
                  <c:v>-38.344000000038299</c:v>
                </c:pt>
                <c:pt idx="1539">
                  <c:v>-38.336000000038297</c:v>
                </c:pt>
                <c:pt idx="1540">
                  <c:v>-38.328000000038294</c:v>
                </c:pt>
                <c:pt idx="1541">
                  <c:v>-38.320000000038306</c:v>
                </c:pt>
                <c:pt idx="1542">
                  <c:v>-38.312000000038303</c:v>
                </c:pt>
                <c:pt idx="1543">
                  <c:v>-38.3040000000383</c:v>
                </c:pt>
                <c:pt idx="1544">
                  <c:v>-38.296000000038298</c:v>
                </c:pt>
                <c:pt idx="1545">
                  <c:v>-38.288000000038295</c:v>
                </c:pt>
                <c:pt idx="1546">
                  <c:v>-38.280000000038299</c:v>
                </c:pt>
                <c:pt idx="1547">
                  <c:v>-38.272000000038304</c:v>
                </c:pt>
                <c:pt idx="1548">
                  <c:v>-38.264000000038301</c:v>
                </c:pt>
                <c:pt idx="1549">
                  <c:v>-38.256000000038298</c:v>
                </c:pt>
                <c:pt idx="1550">
                  <c:v>-38.248000000038203</c:v>
                </c:pt>
                <c:pt idx="1551">
                  <c:v>-38.240000000038201</c:v>
                </c:pt>
                <c:pt idx="1552">
                  <c:v>-38.232000000038198</c:v>
                </c:pt>
                <c:pt idx="1553">
                  <c:v>-38.224000000038203</c:v>
                </c:pt>
                <c:pt idx="1554">
                  <c:v>-38.2160000000382</c:v>
                </c:pt>
                <c:pt idx="1555">
                  <c:v>-38.208000000038197</c:v>
                </c:pt>
                <c:pt idx="1556">
                  <c:v>-38.200000000038202</c:v>
                </c:pt>
                <c:pt idx="1557">
                  <c:v>-38.192000000038199</c:v>
                </c:pt>
                <c:pt idx="1558">
                  <c:v>-38.184000000038203</c:v>
                </c:pt>
                <c:pt idx="1559">
                  <c:v>-38.176000000038201</c:v>
                </c:pt>
                <c:pt idx="1560">
                  <c:v>-38.168000000038198</c:v>
                </c:pt>
                <c:pt idx="1561">
                  <c:v>-38.160000000038195</c:v>
                </c:pt>
                <c:pt idx="1562">
                  <c:v>-38.1520000000381</c:v>
                </c:pt>
                <c:pt idx="1563">
                  <c:v>-38.144000000038098</c:v>
                </c:pt>
                <c:pt idx="1564">
                  <c:v>-38.136000000038095</c:v>
                </c:pt>
                <c:pt idx="1565">
                  <c:v>-38.128000000038099</c:v>
                </c:pt>
                <c:pt idx="1566">
                  <c:v>-38.120000000038104</c:v>
                </c:pt>
                <c:pt idx="1567">
                  <c:v>-38.112000000038101</c:v>
                </c:pt>
                <c:pt idx="1568">
                  <c:v>-38.104000000038099</c:v>
                </c:pt>
                <c:pt idx="1569">
                  <c:v>-38.096000000038103</c:v>
                </c:pt>
                <c:pt idx="1570">
                  <c:v>-38.0880000000381</c:v>
                </c:pt>
                <c:pt idx="1571">
                  <c:v>-38.080000000038098</c:v>
                </c:pt>
                <c:pt idx="1572">
                  <c:v>-38.072000000038102</c:v>
                </c:pt>
                <c:pt idx="1573">
                  <c:v>-38.064000000038099</c:v>
                </c:pt>
                <c:pt idx="1574">
                  <c:v>-38.056000000038104</c:v>
                </c:pt>
                <c:pt idx="1575">
                  <c:v>-38.048000000038002</c:v>
                </c:pt>
                <c:pt idx="1576">
                  <c:v>-38.040000000037999</c:v>
                </c:pt>
                <c:pt idx="1577">
                  <c:v>-38.032000000038003</c:v>
                </c:pt>
                <c:pt idx="1578">
                  <c:v>-38.024000000038001</c:v>
                </c:pt>
                <c:pt idx="1579">
                  <c:v>-38.016000000037998</c:v>
                </c:pt>
                <c:pt idx="1580">
                  <c:v>-38.008000000037995</c:v>
                </c:pt>
                <c:pt idx="1581">
                  <c:v>-38.000000000038</c:v>
                </c:pt>
                <c:pt idx="1582">
                  <c:v>-37.992000000038004</c:v>
                </c:pt>
                <c:pt idx="1583">
                  <c:v>-37.984000000038002</c:v>
                </c:pt>
                <c:pt idx="1584">
                  <c:v>-37.976000000037999</c:v>
                </c:pt>
                <c:pt idx="1585">
                  <c:v>-37.968000000037996</c:v>
                </c:pt>
                <c:pt idx="1586">
                  <c:v>-37.960000000038001</c:v>
                </c:pt>
                <c:pt idx="1587">
                  <c:v>-37.952000000037899</c:v>
                </c:pt>
                <c:pt idx="1588">
                  <c:v>-37.944000000037896</c:v>
                </c:pt>
                <c:pt idx="1589">
                  <c:v>-37.9360000000379</c:v>
                </c:pt>
                <c:pt idx="1590">
                  <c:v>-37.928000000037898</c:v>
                </c:pt>
                <c:pt idx="1591">
                  <c:v>-37.920000000037902</c:v>
                </c:pt>
                <c:pt idx="1592">
                  <c:v>-37.912000000037899</c:v>
                </c:pt>
                <c:pt idx="1593">
                  <c:v>-37.904000000037904</c:v>
                </c:pt>
                <c:pt idx="1594">
                  <c:v>-37.896000000037901</c:v>
                </c:pt>
                <c:pt idx="1595">
                  <c:v>-37.888000000037898</c:v>
                </c:pt>
                <c:pt idx="1596">
                  <c:v>-37.880000000037896</c:v>
                </c:pt>
                <c:pt idx="1597">
                  <c:v>-37.8720000000379</c:v>
                </c:pt>
                <c:pt idx="1598">
                  <c:v>-37.864000000037905</c:v>
                </c:pt>
                <c:pt idx="1599">
                  <c:v>-37.856000000037902</c:v>
                </c:pt>
                <c:pt idx="1600">
                  <c:v>-37.8480000000378</c:v>
                </c:pt>
                <c:pt idx="1601">
                  <c:v>-37.840000000037804</c:v>
                </c:pt>
                <c:pt idx="1602">
                  <c:v>-37.832000000037802</c:v>
                </c:pt>
                <c:pt idx="1603">
                  <c:v>-37.824000000037799</c:v>
                </c:pt>
                <c:pt idx="1604">
                  <c:v>-37.816000000037796</c:v>
                </c:pt>
                <c:pt idx="1605">
                  <c:v>-37.808000000037801</c:v>
                </c:pt>
                <c:pt idx="1606">
                  <c:v>-37.800000000037805</c:v>
                </c:pt>
                <c:pt idx="1607">
                  <c:v>-37.792000000037802</c:v>
                </c:pt>
                <c:pt idx="1608">
                  <c:v>-37.7840000000378</c:v>
                </c:pt>
                <c:pt idx="1609">
                  <c:v>-37.776000000037797</c:v>
                </c:pt>
                <c:pt idx="1610">
                  <c:v>-37.768000000037802</c:v>
                </c:pt>
                <c:pt idx="1611">
                  <c:v>-37.760000000037799</c:v>
                </c:pt>
                <c:pt idx="1612">
                  <c:v>-37.752000000037697</c:v>
                </c:pt>
                <c:pt idx="1613">
                  <c:v>-37.744000000037701</c:v>
                </c:pt>
                <c:pt idx="1614">
                  <c:v>-37.736000000037698</c:v>
                </c:pt>
                <c:pt idx="1615">
                  <c:v>-37.728000000037696</c:v>
                </c:pt>
                <c:pt idx="1616">
                  <c:v>-37.7200000000377</c:v>
                </c:pt>
                <c:pt idx="1617">
                  <c:v>-37.712000000037705</c:v>
                </c:pt>
                <c:pt idx="1618">
                  <c:v>-37.704000000037702</c:v>
                </c:pt>
                <c:pt idx="1619">
                  <c:v>-37.696000000037699</c:v>
                </c:pt>
                <c:pt idx="1620">
                  <c:v>-37.688000000037697</c:v>
                </c:pt>
                <c:pt idx="1621">
                  <c:v>-37.680000000037694</c:v>
                </c:pt>
                <c:pt idx="1622">
                  <c:v>-37.672000000037706</c:v>
                </c:pt>
                <c:pt idx="1623">
                  <c:v>-37.664000000037703</c:v>
                </c:pt>
                <c:pt idx="1624">
                  <c:v>-37.6560000000377</c:v>
                </c:pt>
                <c:pt idx="1625">
                  <c:v>-37.648000000037605</c:v>
                </c:pt>
                <c:pt idx="1626">
                  <c:v>-37.640000000037602</c:v>
                </c:pt>
                <c:pt idx="1627">
                  <c:v>-37.6320000000376</c:v>
                </c:pt>
                <c:pt idx="1628">
                  <c:v>-37.624000000037597</c:v>
                </c:pt>
                <c:pt idx="1629">
                  <c:v>-37.616000000037602</c:v>
                </c:pt>
                <c:pt idx="1630">
                  <c:v>-37.608000000037599</c:v>
                </c:pt>
                <c:pt idx="1631">
                  <c:v>-37.600000000037603</c:v>
                </c:pt>
                <c:pt idx="1632">
                  <c:v>-37.592000000037601</c:v>
                </c:pt>
                <c:pt idx="1633">
                  <c:v>-37.584000000037598</c:v>
                </c:pt>
                <c:pt idx="1634">
                  <c:v>-37.576000000037602</c:v>
                </c:pt>
                <c:pt idx="1635">
                  <c:v>-37.5680000000376</c:v>
                </c:pt>
                <c:pt idx="1636">
                  <c:v>-37.560000000037597</c:v>
                </c:pt>
                <c:pt idx="1637">
                  <c:v>-37.552000000037502</c:v>
                </c:pt>
                <c:pt idx="1638">
                  <c:v>-37.544000000037499</c:v>
                </c:pt>
                <c:pt idx="1639">
                  <c:v>-37.536000000037497</c:v>
                </c:pt>
                <c:pt idx="1640">
                  <c:v>-37.528000000037494</c:v>
                </c:pt>
                <c:pt idx="1641">
                  <c:v>-37.520000000037506</c:v>
                </c:pt>
                <c:pt idx="1642">
                  <c:v>-37.512000000037503</c:v>
                </c:pt>
                <c:pt idx="1643">
                  <c:v>-37.5040000000375</c:v>
                </c:pt>
                <c:pt idx="1644">
                  <c:v>-37.496000000037498</c:v>
                </c:pt>
                <c:pt idx="1645">
                  <c:v>-37.488000000037495</c:v>
                </c:pt>
                <c:pt idx="1646">
                  <c:v>-37.480000000037499</c:v>
                </c:pt>
                <c:pt idx="1647">
                  <c:v>-37.472000000037504</c:v>
                </c:pt>
                <c:pt idx="1648">
                  <c:v>-37.464000000037501</c:v>
                </c:pt>
                <c:pt idx="1649">
                  <c:v>-37.456000000037498</c:v>
                </c:pt>
                <c:pt idx="1650">
                  <c:v>-37.448000000037403</c:v>
                </c:pt>
                <c:pt idx="1651">
                  <c:v>-37.440000000037401</c:v>
                </c:pt>
                <c:pt idx="1652">
                  <c:v>-37.432000000037398</c:v>
                </c:pt>
                <c:pt idx="1653">
                  <c:v>-37.424000000037402</c:v>
                </c:pt>
                <c:pt idx="1654">
                  <c:v>-37.4160000000374</c:v>
                </c:pt>
                <c:pt idx="1655">
                  <c:v>-37.408000000037397</c:v>
                </c:pt>
                <c:pt idx="1656">
                  <c:v>-37.400000000037402</c:v>
                </c:pt>
                <c:pt idx="1657">
                  <c:v>-37.392000000037399</c:v>
                </c:pt>
                <c:pt idx="1658">
                  <c:v>-37.384000000037403</c:v>
                </c:pt>
                <c:pt idx="1659">
                  <c:v>-37.376000000037401</c:v>
                </c:pt>
                <c:pt idx="1660">
                  <c:v>-37.368000000037398</c:v>
                </c:pt>
                <c:pt idx="1661">
                  <c:v>-37.360000000037395</c:v>
                </c:pt>
                <c:pt idx="1662">
                  <c:v>-37.3520000000373</c:v>
                </c:pt>
                <c:pt idx="1663">
                  <c:v>-37.344000000037298</c:v>
                </c:pt>
                <c:pt idx="1664">
                  <c:v>-37.336000000037295</c:v>
                </c:pt>
                <c:pt idx="1665">
                  <c:v>-37.328000000037299</c:v>
                </c:pt>
                <c:pt idx="1666">
                  <c:v>-37.320000000037304</c:v>
                </c:pt>
                <c:pt idx="1667">
                  <c:v>-37.312000000037301</c:v>
                </c:pt>
                <c:pt idx="1668">
                  <c:v>-37.304000000037298</c:v>
                </c:pt>
                <c:pt idx="1669">
                  <c:v>-37.296000000037296</c:v>
                </c:pt>
                <c:pt idx="1670">
                  <c:v>-37.2880000000373</c:v>
                </c:pt>
                <c:pt idx="1671">
                  <c:v>-37.280000000037298</c:v>
                </c:pt>
                <c:pt idx="1672">
                  <c:v>-37.272000000037302</c:v>
                </c:pt>
                <c:pt idx="1673">
                  <c:v>-37.264000000037299</c:v>
                </c:pt>
                <c:pt idx="1674">
                  <c:v>-37.256000000037304</c:v>
                </c:pt>
                <c:pt idx="1675">
                  <c:v>-37.248000000037202</c:v>
                </c:pt>
                <c:pt idx="1676">
                  <c:v>-37.240000000037199</c:v>
                </c:pt>
                <c:pt idx="1677">
                  <c:v>-37.232000000037203</c:v>
                </c:pt>
                <c:pt idx="1678">
                  <c:v>-37.224000000037201</c:v>
                </c:pt>
                <c:pt idx="1679">
                  <c:v>-37.216000000037198</c:v>
                </c:pt>
                <c:pt idx="1680">
                  <c:v>-37.208000000037195</c:v>
                </c:pt>
                <c:pt idx="1681">
                  <c:v>-37.200000000037207</c:v>
                </c:pt>
                <c:pt idx="1682">
                  <c:v>-37.192000000037204</c:v>
                </c:pt>
                <c:pt idx="1683">
                  <c:v>-37.184000000037202</c:v>
                </c:pt>
                <c:pt idx="1684">
                  <c:v>-37.176000000037199</c:v>
                </c:pt>
                <c:pt idx="1685">
                  <c:v>-37.168000000037196</c:v>
                </c:pt>
                <c:pt idx="1686">
                  <c:v>-37.160000000037201</c:v>
                </c:pt>
                <c:pt idx="1687">
                  <c:v>-37.152000000037098</c:v>
                </c:pt>
                <c:pt idx="1688">
                  <c:v>-37.144000000037096</c:v>
                </c:pt>
                <c:pt idx="1689">
                  <c:v>-37.1360000000371</c:v>
                </c:pt>
                <c:pt idx="1690">
                  <c:v>-37.128000000037098</c:v>
                </c:pt>
                <c:pt idx="1691">
                  <c:v>-37.120000000037102</c:v>
                </c:pt>
                <c:pt idx="1692">
                  <c:v>-37.112000000037099</c:v>
                </c:pt>
                <c:pt idx="1693">
                  <c:v>-37.104000000037104</c:v>
                </c:pt>
                <c:pt idx="1694">
                  <c:v>-37.096000000037101</c:v>
                </c:pt>
                <c:pt idx="1695">
                  <c:v>-37.088000000037098</c:v>
                </c:pt>
                <c:pt idx="1696">
                  <c:v>-37.080000000037096</c:v>
                </c:pt>
                <c:pt idx="1697">
                  <c:v>-37.0720000000371</c:v>
                </c:pt>
                <c:pt idx="1698">
                  <c:v>-37.064000000037105</c:v>
                </c:pt>
                <c:pt idx="1699">
                  <c:v>-37.056000000037102</c:v>
                </c:pt>
                <c:pt idx="1700">
                  <c:v>-37.048000000037</c:v>
                </c:pt>
                <c:pt idx="1701">
                  <c:v>-37.040000000037004</c:v>
                </c:pt>
                <c:pt idx="1702">
                  <c:v>-37.032000000037002</c:v>
                </c:pt>
                <c:pt idx="1703">
                  <c:v>-37.024000000036999</c:v>
                </c:pt>
                <c:pt idx="1704">
                  <c:v>-37.016000000036996</c:v>
                </c:pt>
                <c:pt idx="1705">
                  <c:v>-37.008000000037001</c:v>
                </c:pt>
                <c:pt idx="1706">
                  <c:v>-37.000000000037005</c:v>
                </c:pt>
                <c:pt idx="1707">
                  <c:v>-36.992000000037002</c:v>
                </c:pt>
                <c:pt idx="1708">
                  <c:v>-36.984000000037</c:v>
                </c:pt>
                <c:pt idx="1709">
                  <c:v>-36.976000000036997</c:v>
                </c:pt>
                <c:pt idx="1710">
                  <c:v>-36.968000000037001</c:v>
                </c:pt>
                <c:pt idx="1711">
                  <c:v>-36.960000000036999</c:v>
                </c:pt>
                <c:pt idx="1712">
                  <c:v>-36.952000000036897</c:v>
                </c:pt>
                <c:pt idx="1713">
                  <c:v>-36.944000000036901</c:v>
                </c:pt>
                <c:pt idx="1714">
                  <c:v>-36.936000000036898</c:v>
                </c:pt>
                <c:pt idx="1715">
                  <c:v>-36.928000000036896</c:v>
                </c:pt>
                <c:pt idx="1716">
                  <c:v>-36.9200000000369</c:v>
                </c:pt>
                <c:pt idx="1717">
                  <c:v>-36.912000000036905</c:v>
                </c:pt>
                <c:pt idx="1718">
                  <c:v>-36.904000000036902</c:v>
                </c:pt>
                <c:pt idx="1719">
                  <c:v>-36.896000000036899</c:v>
                </c:pt>
                <c:pt idx="1720">
                  <c:v>-36.888000000036897</c:v>
                </c:pt>
                <c:pt idx="1721">
                  <c:v>-36.880000000036894</c:v>
                </c:pt>
                <c:pt idx="1722">
                  <c:v>-36.872000000036905</c:v>
                </c:pt>
                <c:pt idx="1723">
                  <c:v>-36.864000000036903</c:v>
                </c:pt>
                <c:pt idx="1724">
                  <c:v>-36.8560000000369</c:v>
                </c:pt>
                <c:pt idx="1725">
                  <c:v>-36.848000000036805</c:v>
                </c:pt>
                <c:pt idx="1726">
                  <c:v>-36.840000000036802</c:v>
                </c:pt>
                <c:pt idx="1727">
                  <c:v>-36.8320000000368</c:v>
                </c:pt>
                <c:pt idx="1728">
                  <c:v>-36.824000000036797</c:v>
                </c:pt>
                <c:pt idx="1729">
                  <c:v>-36.816000000036802</c:v>
                </c:pt>
                <c:pt idx="1730">
                  <c:v>-36.808000000036799</c:v>
                </c:pt>
                <c:pt idx="1731">
                  <c:v>-36.800000000036803</c:v>
                </c:pt>
                <c:pt idx="1732">
                  <c:v>-36.792000000036801</c:v>
                </c:pt>
                <c:pt idx="1733">
                  <c:v>-36.784000000036798</c:v>
                </c:pt>
                <c:pt idx="1734">
                  <c:v>-36.776000000036802</c:v>
                </c:pt>
                <c:pt idx="1735">
                  <c:v>-36.7680000000368</c:v>
                </c:pt>
                <c:pt idx="1736">
                  <c:v>-36.760000000036797</c:v>
                </c:pt>
                <c:pt idx="1737">
                  <c:v>-36.752000000036702</c:v>
                </c:pt>
                <c:pt idx="1738">
                  <c:v>-36.744000000036699</c:v>
                </c:pt>
                <c:pt idx="1739">
                  <c:v>-36.736000000036697</c:v>
                </c:pt>
                <c:pt idx="1740">
                  <c:v>-36.728000000036694</c:v>
                </c:pt>
                <c:pt idx="1741">
                  <c:v>-36.720000000036706</c:v>
                </c:pt>
                <c:pt idx="1742">
                  <c:v>-36.712000000036703</c:v>
                </c:pt>
                <c:pt idx="1743">
                  <c:v>-36.7040000000367</c:v>
                </c:pt>
                <c:pt idx="1744">
                  <c:v>-36.696000000036697</c:v>
                </c:pt>
                <c:pt idx="1745">
                  <c:v>-36.688000000036695</c:v>
                </c:pt>
                <c:pt idx="1746">
                  <c:v>-36.680000000036699</c:v>
                </c:pt>
                <c:pt idx="1747">
                  <c:v>-36.672000000036704</c:v>
                </c:pt>
                <c:pt idx="1748">
                  <c:v>-36.664000000036701</c:v>
                </c:pt>
                <c:pt idx="1749">
                  <c:v>-36.656000000036698</c:v>
                </c:pt>
                <c:pt idx="1750">
                  <c:v>-36.648000000036603</c:v>
                </c:pt>
                <c:pt idx="1751">
                  <c:v>-36.640000000036601</c:v>
                </c:pt>
                <c:pt idx="1752">
                  <c:v>-36.632000000036598</c:v>
                </c:pt>
                <c:pt idx="1753">
                  <c:v>-36.624000000036602</c:v>
                </c:pt>
                <c:pt idx="1754">
                  <c:v>-36.6160000000366</c:v>
                </c:pt>
                <c:pt idx="1755">
                  <c:v>-36.608000000036597</c:v>
                </c:pt>
                <c:pt idx="1756">
                  <c:v>-36.600000000036601</c:v>
                </c:pt>
                <c:pt idx="1757">
                  <c:v>-36.592000000036599</c:v>
                </c:pt>
                <c:pt idx="1758">
                  <c:v>-36.584000000036603</c:v>
                </c:pt>
                <c:pt idx="1759">
                  <c:v>-36.576000000036601</c:v>
                </c:pt>
                <c:pt idx="1760">
                  <c:v>-36.568000000036598</c:v>
                </c:pt>
                <c:pt idx="1761">
                  <c:v>-36.560000000036595</c:v>
                </c:pt>
                <c:pt idx="1762">
                  <c:v>-36.5520000000365</c:v>
                </c:pt>
                <c:pt idx="1763">
                  <c:v>-36.544000000036498</c:v>
                </c:pt>
                <c:pt idx="1764">
                  <c:v>-36.536000000036495</c:v>
                </c:pt>
                <c:pt idx="1765">
                  <c:v>-36.528000000036499</c:v>
                </c:pt>
                <c:pt idx="1766">
                  <c:v>-36.520000000036504</c:v>
                </c:pt>
                <c:pt idx="1767">
                  <c:v>-36.512000000036501</c:v>
                </c:pt>
                <c:pt idx="1768">
                  <c:v>-36.504000000036498</c:v>
                </c:pt>
                <c:pt idx="1769">
                  <c:v>-36.496000000036503</c:v>
                </c:pt>
                <c:pt idx="1770">
                  <c:v>-36.4880000000365</c:v>
                </c:pt>
                <c:pt idx="1771">
                  <c:v>-36.480000000036497</c:v>
                </c:pt>
                <c:pt idx="1772">
                  <c:v>-36.472000000036502</c:v>
                </c:pt>
                <c:pt idx="1773">
                  <c:v>-36.464000000036499</c:v>
                </c:pt>
                <c:pt idx="1774">
                  <c:v>-36.456000000036504</c:v>
                </c:pt>
                <c:pt idx="1775">
                  <c:v>-36.448000000036402</c:v>
                </c:pt>
                <c:pt idx="1776">
                  <c:v>-36.440000000036399</c:v>
                </c:pt>
                <c:pt idx="1777">
                  <c:v>-36.432000000036403</c:v>
                </c:pt>
                <c:pt idx="1778">
                  <c:v>-36.424000000036401</c:v>
                </c:pt>
                <c:pt idx="1779">
                  <c:v>-36.416000000036398</c:v>
                </c:pt>
                <c:pt idx="1780">
                  <c:v>-36.408000000036395</c:v>
                </c:pt>
                <c:pt idx="1781">
                  <c:v>-36.4000000000364</c:v>
                </c:pt>
                <c:pt idx="1782">
                  <c:v>-36.392000000036404</c:v>
                </c:pt>
                <c:pt idx="1783">
                  <c:v>-36.384000000036401</c:v>
                </c:pt>
                <c:pt idx="1784">
                  <c:v>-36.376000000036399</c:v>
                </c:pt>
                <c:pt idx="1785">
                  <c:v>-36.368000000036396</c:v>
                </c:pt>
                <c:pt idx="1786">
                  <c:v>-36.360000000036401</c:v>
                </c:pt>
                <c:pt idx="1787">
                  <c:v>-36.352000000036298</c:v>
                </c:pt>
                <c:pt idx="1788">
                  <c:v>-36.344000000036296</c:v>
                </c:pt>
                <c:pt idx="1789">
                  <c:v>-36.3360000000363</c:v>
                </c:pt>
                <c:pt idx="1790">
                  <c:v>-36.328000000036297</c:v>
                </c:pt>
                <c:pt idx="1791">
                  <c:v>-36.320000000036302</c:v>
                </c:pt>
                <c:pt idx="1792">
                  <c:v>-36.312000000036299</c:v>
                </c:pt>
                <c:pt idx="1793">
                  <c:v>-36.304000000036304</c:v>
                </c:pt>
                <c:pt idx="1794">
                  <c:v>-36.296000000036301</c:v>
                </c:pt>
                <c:pt idx="1795">
                  <c:v>-36.288000000036298</c:v>
                </c:pt>
                <c:pt idx="1796">
                  <c:v>-36.280000000036296</c:v>
                </c:pt>
                <c:pt idx="1797">
                  <c:v>-36.2720000000363</c:v>
                </c:pt>
                <c:pt idx="1798">
                  <c:v>-36.264000000036305</c:v>
                </c:pt>
                <c:pt idx="1799">
                  <c:v>-36.256000000036302</c:v>
                </c:pt>
                <c:pt idx="1800">
                  <c:v>-36.2480000000362</c:v>
                </c:pt>
                <c:pt idx="1801">
                  <c:v>-36.240000000036204</c:v>
                </c:pt>
                <c:pt idx="1802">
                  <c:v>-36.232000000036201</c:v>
                </c:pt>
                <c:pt idx="1803">
                  <c:v>-36.224000000036199</c:v>
                </c:pt>
                <c:pt idx="1804">
                  <c:v>-36.216000000036196</c:v>
                </c:pt>
                <c:pt idx="1805">
                  <c:v>-36.208000000036201</c:v>
                </c:pt>
                <c:pt idx="1806">
                  <c:v>-36.200000000036205</c:v>
                </c:pt>
                <c:pt idx="1807">
                  <c:v>-36.192000000036202</c:v>
                </c:pt>
                <c:pt idx="1808">
                  <c:v>-36.1840000000362</c:v>
                </c:pt>
                <c:pt idx="1809">
                  <c:v>-36.176000000036197</c:v>
                </c:pt>
                <c:pt idx="1810">
                  <c:v>-36.168000000036201</c:v>
                </c:pt>
                <c:pt idx="1811">
                  <c:v>-36.160000000036199</c:v>
                </c:pt>
                <c:pt idx="1812">
                  <c:v>-36.152000000036097</c:v>
                </c:pt>
                <c:pt idx="1813">
                  <c:v>-36.144000000036101</c:v>
                </c:pt>
                <c:pt idx="1814">
                  <c:v>-36.136000000036098</c:v>
                </c:pt>
                <c:pt idx="1815">
                  <c:v>-36.128000000036103</c:v>
                </c:pt>
                <c:pt idx="1816">
                  <c:v>-36.1200000000361</c:v>
                </c:pt>
                <c:pt idx="1817">
                  <c:v>-36.112000000036105</c:v>
                </c:pt>
                <c:pt idx="1818">
                  <c:v>-36.104000000036102</c:v>
                </c:pt>
                <c:pt idx="1819">
                  <c:v>-36.096000000036099</c:v>
                </c:pt>
                <c:pt idx="1820">
                  <c:v>-36.088000000036097</c:v>
                </c:pt>
                <c:pt idx="1821">
                  <c:v>-36.080000000036094</c:v>
                </c:pt>
                <c:pt idx="1822">
                  <c:v>-36.072000000036105</c:v>
                </c:pt>
                <c:pt idx="1823">
                  <c:v>-36.064000000036103</c:v>
                </c:pt>
                <c:pt idx="1824">
                  <c:v>-36.0560000000361</c:v>
                </c:pt>
                <c:pt idx="1825">
                  <c:v>-36.048000000036005</c:v>
                </c:pt>
                <c:pt idx="1826">
                  <c:v>-36.040000000036002</c:v>
                </c:pt>
                <c:pt idx="1827">
                  <c:v>-36.032000000036</c:v>
                </c:pt>
                <c:pt idx="1828">
                  <c:v>-36.024000000035997</c:v>
                </c:pt>
                <c:pt idx="1829">
                  <c:v>-36.016000000036001</c:v>
                </c:pt>
                <c:pt idx="1830">
                  <c:v>-36.008000000035999</c:v>
                </c:pt>
                <c:pt idx="1831">
                  <c:v>-36.000000000036003</c:v>
                </c:pt>
                <c:pt idx="1832">
                  <c:v>-35.992000000036001</c:v>
                </c:pt>
                <c:pt idx="1833">
                  <c:v>-35.984000000035998</c:v>
                </c:pt>
                <c:pt idx="1834">
                  <c:v>-35.976000000036002</c:v>
                </c:pt>
                <c:pt idx="1835">
                  <c:v>-35.968000000036</c:v>
                </c:pt>
                <c:pt idx="1836">
                  <c:v>-35.960000000035997</c:v>
                </c:pt>
                <c:pt idx="1837">
                  <c:v>-35.952000000035902</c:v>
                </c:pt>
                <c:pt idx="1838">
                  <c:v>-35.944000000035899</c:v>
                </c:pt>
                <c:pt idx="1839">
                  <c:v>-35.936000000035897</c:v>
                </c:pt>
                <c:pt idx="1840">
                  <c:v>-35.928000000035901</c:v>
                </c:pt>
                <c:pt idx="1841">
                  <c:v>-35.920000000035905</c:v>
                </c:pt>
                <c:pt idx="1842">
                  <c:v>-35.912000000035903</c:v>
                </c:pt>
                <c:pt idx="1843">
                  <c:v>-35.9040000000359</c:v>
                </c:pt>
                <c:pt idx="1844">
                  <c:v>-35.896000000035897</c:v>
                </c:pt>
                <c:pt idx="1845">
                  <c:v>-35.888000000035895</c:v>
                </c:pt>
                <c:pt idx="1846">
                  <c:v>-35.880000000035899</c:v>
                </c:pt>
                <c:pt idx="1847">
                  <c:v>-35.872000000035904</c:v>
                </c:pt>
                <c:pt idx="1848">
                  <c:v>-35.864000000035901</c:v>
                </c:pt>
                <c:pt idx="1849">
                  <c:v>-35.856000000035898</c:v>
                </c:pt>
                <c:pt idx="1850">
                  <c:v>-35.848000000035803</c:v>
                </c:pt>
                <c:pt idx="1851">
                  <c:v>-35.840000000035801</c:v>
                </c:pt>
                <c:pt idx="1852">
                  <c:v>-35.832000000035798</c:v>
                </c:pt>
                <c:pt idx="1853">
                  <c:v>-35.824000000035802</c:v>
                </c:pt>
                <c:pt idx="1854">
                  <c:v>-35.8160000000358</c:v>
                </c:pt>
                <c:pt idx="1855">
                  <c:v>-35.808000000035797</c:v>
                </c:pt>
                <c:pt idx="1856">
                  <c:v>-35.800000000035801</c:v>
                </c:pt>
                <c:pt idx="1857">
                  <c:v>-35.792000000035799</c:v>
                </c:pt>
                <c:pt idx="1858">
                  <c:v>-35.784000000035803</c:v>
                </c:pt>
                <c:pt idx="1859">
                  <c:v>-35.7760000000358</c:v>
                </c:pt>
                <c:pt idx="1860">
                  <c:v>-35.768000000035798</c:v>
                </c:pt>
                <c:pt idx="1861">
                  <c:v>-35.760000000035795</c:v>
                </c:pt>
                <c:pt idx="1862">
                  <c:v>-35.7520000000357</c:v>
                </c:pt>
                <c:pt idx="1863">
                  <c:v>-35.744000000035697</c:v>
                </c:pt>
                <c:pt idx="1864">
                  <c:v>-35.736000000035695</c:v>
                </c:pt>
                <c:pt idx="1865">
                  <c:v>-35.728000000035706</c:v>
                </c:pt>
                <c:pt idx="1866">
                  <c:v>-35.720000000035704</c:v>
                </c:pt>
                <c:pt idx="1867">
                  <c:v>-35.712000000035701</c:v>
                </c:pt>
                <c:pt idx="1868">
                  <c:v>-35.704000000035698</c:v>
                </c:pt>
                <c:pt idx="1869">
                  <c:v>-35.696000000035696</c:v>
                </c:pt>
                <c:pt idx="1870">
                  <c:v>-35.6880000000357</c:v>
                </c:pt>
                <c:pt idx="1871">
                  <c:v>-35.680000000035697</c:v>
                </c:pt>
                <c:pt idx="1872">
                  <c:v>-35.672000000035702</c:v>
                </c:pt>
                <c:pt idx="1873">
                  <c:v>-35.664000000035699</c:v>
                </c:pt>
                <c:pt idx="1874">
                  <c:v>-35.656000000035704</c:v>
                </c:pt>
                <c:pt idx="1875">
                  <c:v>-35.648000000035601</c:v>
                </c:pt>
                <c:pt idx="1876">
                  <c:v>-35.640000000035599</c:v>
                </c:pt>
                <c:pt idx="1877">
                  <c:v>-35.632000000035603</c:v>
                </c:pt>
                <c:pt idx="1878">
                  <c:v>-35.624000000035601</c:v>
                </c:pt>
                <c:pt idx="1879">
                  <c:v>-35.616000000035598</c:v>
                </c:pt>
                <c:pt idx="1880">
                  <c:v>-35.608000000035595</c:v>
                </c:pt>
                <c:pt idx="1881">
                  <c:v>-35.600000000035607</c:v>
                </c:pt>
                <c:pt idx="1882">
                  <c:v>-35.592000000035604</c:v>
                </c:pt>
                <c:pt idx="1883">
                  <c:v>-35.584000000035601</c:v>
                </c:pt>
                <c:pt idx="1884">
                  <c:v>-35.576000000035599</c:v>
                </c:pt>
                <c:pt idx="1885">
                  <c:v>-35.568000000035596</c:v>
                </c:pt>
                <c:pt idx="1886">
                  <c:v>-35.5600000000356</c:v>
                </c:pt>
                <c:pt idx="1887">
                  <c:v>-35.552000000035498</c:v>
                </c:pt>
                <c:pt idx="1888">
                  <c:v>-35.544000000035496</c:v>
                </c:pt>
                <c:pt idx="1889">
                  <c:v>-35.5360000000355</c:v>
                </c:pt>
                <c:pt idx="1890">
                  <c:v>-35.528000000035505</c:v>
                </c:pt>
                <c:pt idx="1891">
                  <c:v>-35.520000000035502</c:v>
                </c:pt>
                <c:pt idx="1892">
                  <c:v>-35.512000000035499</c:v>
                </c:pt>
                <c:pt idx="1893">
                  <c:v>-35.504000000035504</c:v>
                </c:pt>
                <c:pt idx="1894">
                  <c:v>-35.496000000035501</c:v>
                </c:pt>
                <c:pt idx="1895">
                  <c:v>-35.488000000035498</c:v>
                </c:pt>
                <c:pt idx="1896">
                  <c:v>-35.480000000035496</c:v>
                </c:pt>
                <c:pt idx="1897">
                  <c:v>-35.4720000000355</c:v>
                </c:pt>
                <c:pt idx="1898">
                  <c:v>-35.464000000035504</c:v>
                </c:pt>
                <c:pt idx="1899">
                  <c:v>-35.456000000035502</c:v>
                </c:pt>
                <c:pt idx="1900">
                  <c:v>-35.4480000000354</c:v>
                </c:pt>
                <c:pt idx="1901">
                  <c:v>-35.440000000035404</c:v>
                </c:pt>
                <c:pt idx="1902">
                  <c:v>-35.432000000035401</c:v>
                </c:pt>
                <c:pt idx="1903">
                  <c:v>-35.424000000035399</c:v>
                </c:pt>
                <c:pt idx="1904">
                  <c:v>-35.416000000035396</c:v>
                </c:pt>
                <c:pt idx="1905">
                  <c:v>-35.4080000000354</c:v>
                </c:pt>
                <c:pt idx="1906">
                  <c:v>-35.400000000035405</c:v>
                </c:pt>
                <c:pt idx="1907">
                  <c:v>-35.392000000035402</c:v>
                </c:pt>
                <c:pt idx="1908">
                  <c:v>-35.3840000000354</c:v>
                </c:pt>
                <c:pt idx="1909">
                  <c:v>-35.376000000035397</c:v>
                </c:pt>
                <c:pt idx="1910">
                  <c:v>-35.368000000035401</c:v>
                </c:pt>
                <c:pt idx="1911">
                  <c:v>-35.360000000035399</c:v>
                </c:pt>
                <c:pt idx="1912">
                  <c:v>-35.352000000035297</c:v>
                </c:pt>
                <c:pt idx="1913">
                  <c:v>-35.344000000035301</c:v>
                </c:pt>
                <c:pt idx="1914">
                  <c:v>-35.336000000035298</c:v>
                </c:pt>
                <c:pt idx="1915">
                  <c:v>-35.328000000035303</c:v>
                </c:pt>
                <c:pt idx="1916">
                  <c:v>-35.3200000000353</c:v>
                </c:pt>
                <c:pt idx="1917">
                  <c:v>-35.312000000035304</c:v>
                </c:pt>
                <c:pt idx="1918">
                  <c:v>-35.304000000035302</c:v>
                </c:pt>
                <c:pt idx="1919">
                  <c:v>-35.296000000035299</c:v>
                </c:pt>
                <c:pt idx="1920">
                  <c:v>-35.288000000035296</c:v>
                </c:pt>
                <c:pt idx="1921">
                  <c:v>-35.280000000035294</c:v>
                </c:pt>
                <c:pt idx="1922">
                  <c:v>-35.272000000035305</c:v>
                </c:pt>
                <c:pt idx="1923">
                  <c:v>-35.264000000035303</c:v>
                </c:pt>
                <c:pt idx="1924">
                  <c:v>-35.2560000000353</c:v>
                </c:pt>
                <c:pt idx="1925">
                  <c:v>-35.248000000035205</c:v>
                </c:pt>
                <c:pt idx="1926">
                  <c:v>-35.240000000035202</c:v>
                </c:pt>
                <c:pt idx="1927">
                  <c:v>-35.2320000000352</c:v>
                </c:pt>
                <c:pt idx="1928">
                  <c:v>-35.224000000035197</c:v>
                </c:pt>
                <c:pt idx="1929">
                  <c:v>-35.216000000035201</c:v>
                </c:pt>
                <c:pt idx="1930">
                  <c:v>-35.208000000035199</c:v>
                </c:pt>
                <c:pt idx="1931">
                  <c:v>-35.200000000035203</c:v>
                </c:pt>
                <c:pt idx="1932">
                  <c:v>-35.1920000000352</c:v>
                </c:pt>
                <c:pt idx="1933">
                  <c:v>-35.184000000035198</c:v>
                </c:pt>
                <c:pt idx="1934">
                  <c:v>-35.176000000035202</c:v>
                </c:pt>
                <c:pt idx="1935">
                  <c:v>-35.1680000000352</c:v>
                </c:pt>
                <c:pt idx="1936">
                  <c:v>-35.160000000035197</c:v>
                </c:pt>
                <c:pt idx="1937">
                  <c:v>-35.152000000035102</c:v>
                </c:pt>
                <c:pt idx="1938">
                  <c:v>-35.144000000035099</c:v>
                </c:pt>
                <c:pt idx="1939">
                  <c:v>-35.136000000035096</c:v>
                </c:pt>
                <c:pt idx="1940">
                  <c:v>-35.128000000035101</c:v>
                </c:pt>
                <c:pt idx="1941">
                  <c:v>-35.120000000035105</c:v>
                </c:pt>
                <c:pt idx="1942">
                  <c:v>-35.112000000035103</c:v>
                </c:pt>
                <c:pt idx="1943">
                  <c:v>-35.1040000000351</c:v>
                </c:pt>
                <c:pt idx="1944">
                  <c:v>-35.096000000035097</c:v>
                </c:pt>
                <c:pt idx="1945">
                  <c:v>-35.088000000035095</c:v>
                </c:pt>
                <c:pt idx="1946">
                  <c:v>-35.080000000035099</c:v>
                </c:pt>
                <c:pt idx="1947">
                  <c:v>-35.072000000035104</c:v>
                </c:pt>
                <c:pt idx="1948">
                  <c:v>-35.064000000035101</c:v>
                </c:pt>
                <c:pt idx="1949">
                  <c:v>-35.056000000035098</c:v>
                </c:pt>
                <c:pt idx="1950">
                  <c:v>-35.048000000035003</c:v>
                </c:pt>
                <c:pt idx="1951">
                  <c:v>-35.040000000035</c:v>
                </c:pt>
                <c:pt idx="1952">
                  <c:v>-35.032000000034998</c:v>
                </c:pt>
                <c:pt idx="1953">
                  <c:v>-35.024000000035002</c:v>
                </c:pt>
                <c:pt idx="1954">
                  <c:v>-35.016000000035</c:v>
                </c:pt>
                <c:pt idx="1955">
                  <c:v>-35.008000000034997</c:v>
                </c:pt>
                <c:pt idx="1956">
                  <c:v>-35.000000000035001</c:v>
                </c:pt>
                <c:pt idx="1957">
                  <c:v>-34.992000000034999</c:v>
                </c:pt>
                <c:pt idx="1958">
                  <c:v>-34.984000000035003</c:v>
                </c:pt>
                <c:pt idx="1959">
                  <c:v>-34.976000000035</c:v>
                </c:pt>
                <c:pt idx="1960">
                  <c:v>-34.968000000034998</c:v>
                </c:pt>
                <c:pt idx="1961">
                  <c:v>-34.960000000034995</c:v>
                </c:pt>
                <c:pt idx="1962">
                  <c:v>-34.9520000000349</c:v>
                </c:pt>
                <c:pt idx="1963">
                  <c:v>-34.944000000034897</c:v>
                </c:pt>
                <c:pt idx="1964">
                  <c:v>-34.936000000034895</c:v>
                </c:pt>
                <c:pt idx="1965">
                  <c:v>-34.928000000034906</c:v>
                </c:pt>
                <c:pt idx="1966">
                  <c:v>-34.920000000034904</c:v>
                </c:pt>
                <c:pt idx="1967">
                  <c:v>-34.912000000034901</c:v>
                </c:pt>
                <c:pt idx="1968">
                  <c:v>-34.904000000034898</c:v>
                </c:pt>
                <c:pt idx="1969">
                  <c:v>-34.896000000034903</c:v>
                </c:pt>
                <c:pt idx="1970">
                  <c:v>-34.8880000000349</c:v>
                </c:pt>
                <c:pt idx="1971">
                  <c:v>-34.880000000034897</c:v>
                </c:pt>
                <c:pt idx="1972">
                  <c:v>-34.872000000034902</c:v>
                </c:pt>
                <c:pt idx="1973">
                  <c:v>-34.864000000034899</c:v>
                </c:pt>
                <c:pt idx="1974">
                  <c:v>-34.856000000034904</c:v>
                </c:pt>
                <c:pt idx="1975">
                  <c:v>-34.848000000034801</c:v>
                </c:pt>
                <c:pt idx="1976">
                  <c:v>-34.840000000034799</c:v>
                </c:pt>
                <c:pt idx="1977">
                  <c:v>-34.832000000034803</c:v>
                </c:pt>
                <c:pt idx="1978">
                  <c:v>-34.8240000000348</c:v>
                </c:pt>
                <c:pt idx="1979">
                  <c:v>-34.816000000034798</c:v>
                </c:pt>
                <c:pt idx="1980">
                  <c:v>-34.808000000034795</c:v>
                </c:pt>
                <c:pt idx="1981">
                  <c:v>-34.8000000000348</c:v>
                </c:pt>
                <c:pt idx="1982">
                  <c:v>-34.792000000034804</c:v>
                </c:pt>
                <c:pt idx="1983">
                  <c:v>-34.784000000034801</c:v>
                </c:pt>
                <c:pt idx="1984">
                  <c:v>-34.776000000034799</c:v>
                </c:pt>
                <c:pt idx="1985">
                  <c:v>-34.768000000034796</c:v>
                </c:pt>
                <c:pt idx="1986">
                  <c:v>-34.7600000000348</c:v>
                </c:pt>
                <c:pt idx="1987">
                  <c:v>-34.752000000034698</c:v>
                </c:pt>
                <c:pt idx="1988">
                  <c:v>-34.744000000034696</c:v>
                </c:pt>
                <c:pt idx="1989">
                  <c:v>-34.7360000000347</c:v>
                </c:pt>
                <c:pt idx="1990">
                  <c:v>-34.728000000034704</c:v>
                </c:pt>
                <c:pt idx="1991">
                  <c:v>-34.720000000034702</c:v>
                </c:pt>
                <c:pt idx="1992">
                  <c:v>-34.712000000034699</c:v>
                </c:pt>
                <c:pt idx="1993">
                  <c:v>-34.704000000034704</c:v>
                </c:pt>
                <c:pt idx="1994">
                  <c:v>-34.696000000034701</c:v>
                </c:pt>
                <c:pt idx="1995">
                  <c:v>-34.688000000034698</c:v>
                </c:pt>
                <c:pt idx="1996">
                  <c:v>-34.680000000034696</c:v>
                </c:pt>
                <c:pt idx="1997">
                  <c:v>-34.6720000000347</c:v>
                </c:pt>
                <c:pt idx="1998">
                  <c:v>-34.664000000034704</c:v>
                </c:pt>
                <c:pt idx="1999">
                  <c:v>-34.656000000034702</c:v>
                </c:pt>
                <c:pt idx="2000">
                  <c:v>-34.6480000000346</c:v>
                </c:pt>
                <c:pt idx="2001">
                  <c:v>-34.640000000034604</c:v>
                </c:pt>
                <c:pt idx="2002">
                  <c:v>-34.632000000034601</c:v>
                </c:pt>
                <c:pt idx="2003">
                  <c:v>-34.624000000034599</c:v>
                </c:pt>
                <c:pt idx="2004">
                  <c:v>-34.616000000034596</c:v>
                </c:pt>
                <c:pt idx="2005">
                  <c:v>-34.6080000000346</c:v>
                </c:pt>
                <c:pt idx="2006">
                  <c:v>-34.600000000034605</c:v>
                </c:pt>
                <c:pt idx="2007">
                  <c:v>-34.592000000034602</c:v>
                </c:pt>
                <c:pt idx="2008">
                  <c:v>-34.5840000000346</c:v>
                </c:pt>
                <c:pt idx="2009">
                  <c:v>-34.576000000034597</c:v>
                </c:pt>
                <c:pt idx="2010">
                  <c:v>-34.568000000034601</c:v>
                </c:pt>
                <c:pt idx="2011">
                  <c:v>-34.560000000034599</c:v>
                </c:pt>
                <c:pt idx="2012">
                  <c:v>-34.552000000034496</c:v>
                </c:pt>
                <c:pt idx="2013">
                  <c:v>-34.544000000034501</c:v>
                </c:pt>
                <c:pt idx="2014">
                  <c:v>-34.536000000034498</c:v>
                </c:pt>
                <c:pt idx="2015">
                  <c:v>-34.528000000034503</c:v>
                </c:pt>
                <c:pt idx="2016">
                  <c:v>-34.5200000000345</c:v>
                </c:pt>
                <c:pt idx="2017">
                  <c:v>-34.512000000034504</c:v>
                </c:pt>
                <c:pt idx="2018">
                  <c:v>-34.504000000034502</c:v>
                </c:pt>
                <c:pt idx="2019">
                  <c:v>-34.496000000034499</c:v>
                </c:pt>
                <c:pt idx="2020">
                  <c:v>-34.488000000034496</c:v>
                </c:pt>
                <c:pt idx="2021">
                  <c:v>-34.480000000034494</c:v>
                </c:pt>
                <c:pt idx="2022">
                  <c:v>-34.472000000034505</c:v>
                </c:pt>
                <c:pt idx="2023">
                  <c:v>-34.464000000034503</c:v>
                </c:pt>
                <c:pt idx="2024">
                  <c:v>-34.4560000000345</c:v>
                </c:pt>
                <c:pt idx="2025">
                  <c:v>-34.448000000034405</c:v>
                </c:pt>
                <c:pt idx="2026">
                  <c:v>-34.440000000034402</c:v>
                </c:pt>
                <c:pt idx="2027">
                  <c:v>-34.4320000000344</c:v>
                </c:pt>
                <c:pt idx="2028">
                  <c:v>-34.424000000034397</c:v>
                </c:pt>
                <c:pt idx="2029">
                  <c:v>-34.416000000034401</c:v>
                </c:pt>
                <c:pt idx="2030">
                  <c:v>-34.408000000034399</c:v>
                </c:pt>
                <c:pt idx="2031">
                  <c:v>-34.400000000034403</c:v>
                </c:pt>
                <c:pt idx="2032">
                  <c:v>-34.3920000000344</c:v>
                </c:pt>
                <c:pt idx="2033">
                  <c:v>-34.384000000034398</c:v>
                </c:pt>
                <c:pt idx="2034">
                  <c:v>-34.376000000034402</c:v>
                </c:pt>
                <c:pt idx="2035">
                  <c:v>-34.368000000034399</c:v>
                </c:pt>
                <c:pt idx="2036">
                  <c:v>-34.360000000034397</c:v>
                </c:pt>
                <c:pt idx="2037">
                  <c:v>-34.352000000034302</c:v>
                </c:pt>
                <c:pt idx="2038">
                  <c:v>-34.344000000034299</c:v>
                </c:pt>
                <c:pt idx="2039">
                  <c:v>-34.336000000034296</c:v>
                </c:pt>
                <c:pt idx="2040">
                  <c:v>-34.328000000034301</c:v>
                </c:pt>
                <c:pt idx="2041">
                  <c:v>-34.320000000034305</c:v>
                </c:pt>
                <c:pt idx="2042">
                  <c:v>-34.312000000034303</c:v>
                </c:pt>
                <c:pt idx="2043">
                  <c:v>-34.3040000000343</c:v>
                </c:pt>
                <c:pt idx="2044">
                  <c:v>-34.296000000034297</c:v>
                </c:pt>
                <c:pt idx="2045">
                  <c:v>-34.288000000034295</c:v>
                </c:pt>
                <c:pt idx="2046">
                  <c:v>-34.280000000034299</c:v>
                </c:pt>
                <c:pt idx="2047">
                  <c:v>-34.272000000034303</c:v>
                </c:pt>
                <c:pt idx="2048">
                  <c:v>-34.264000000034301</c:v>
                </c:pt>
                <c:pt idx="2049">
                  <c:v>-34.256000000034298</c:v>
                </c:pt>
                <c:pt idx="2050">
                  <c:v>-34.248000000034203</c:v>
                </c:pt>
                <c:pt idx="2051">
                  <c:v>-34.2400000000342</c:v>
                </c:pt>
                <c:pt idx="2052">
                  <c:v>-34.232000000034198</c:v>
                </c:pt>
                <c:pt idx="2053">
                  <c:v>-34.224000000034202</c:v>
                </c:pt>
                <c:pt idx="2054">
                  <c:v>-34.2160000000342</c:v>
                </c:pt>
                <c:pt idx="2055">
                  <c:v>-34.208000000034197</c:v>
                </c:pt>
                <c:pt idx="2056">
                  <c:v>-34.200000000034201</c:v>
                </c:pt>
                <c:pt idx="2057">
                  <c:v>-34.192000000034199</c:v>
                </c:pt>
                <c:pt idx="2058">
                  <c:v>-34.184000000034203</c:v>
                </c:pt>
                <c:pt idx="2059">
                  <c:v>-34.1760000000342</c:v>
                </c:pt>
                <c:pt idx="2060">
                  <c:v>-34.168000000034198</c:v>
                </c:pt>
                <c:pt idx="2061">
                  <c:v>-34.160000000034195</c:v>
                </c:pt>
                <c:pt idx="2062">
                  <c:v>-34.1520000000341</c:v>
                </c:pt>
                <c:pt idx="2063">
                  <c:v>-34.144000000034097</c:v>
                </c:pt>
                <c:pt idx="2064">
                  <c:v>-34.136000000034095</c:v>
                </c:pt>
                <c:pt idx="2065">
                  <c:v>-34.128000000034106</c:v>
                </c:pt>
                <c:pt idx="2066">
                  <c:v>-34.120000000034103</c:v>
                </c:pt>
                <c:pt idx="2067">
                  <c:v>-34.112000000034101</c:v>
                </c:pt>
                <c:pt idx="2068">
                  <c:v>-34.104000000034098</c:v>
                </c:pt>
                <c:pt idx="2069">
                  <c:v>-34.096000000034095</c:v>
                </c:pt>
                <c:pt idx="2070">
                  <c:v>-34.0880000000341</c:v>
                </c:pt>
                <c:pt idx="2071">
                  <c:v>-34.080000000034097</c:v>
                </c:pt>
                <c:pt idx="2072">
                  <c:v>-34.072000000034102</c:v>
                </c:pt>
                <c:pt idx="2073">
                  <c:v>-34.064000000034099</c:v>
                </c:pt>
                <c:pt idx="2074">
                  <c:v>-34.056000000034103</c:v>
                </c:pt>
                <c:pt idx="2075">
                  <c:v>-34.048000000034001</c:v>
                </c:pt>
                <c:pt idx="2076">
                  <c:v>-34.040000000033999</c:v>
                </c:pt>
                <c:pt idx="2077">
                  <c:v>-34.032000000034003</c:v>
                </c:pt>
                <c:pt idx="2078">
                  <c:v>-34.024000000034</c:v>
                </c:pt>
                <c:pt idx="2079">
                  <c:v>-34.016000000033998</c:v>
                </c:pt>
                <c:pt idx="2080">
                  <c:v>-34.008000000033995</c:v>
                </c:pt>
                <c:pt idx="2081">
                  <c:v>-34.000000000034007</c:v>
                </c:pt>
                <c:pt idx="2082">
                  <c:v>-33.992000000034004</c:v>
                </c:pt>
                <c:pt idx="2083">
                  <c:v>-33.984000000034001</c:v>
                </c:pt>
                <c:pt idx="2084">
                  <c:v>-33.976000000033999</c:v>
                </c:pt>
                <c:pt idx="2085">
                  <c:v>-33.968000000033996</c:v>
                </c:pt>
                <c:pt idx="2086">
                  <c:v>-33.960000000034</c:v>
                </c:pt>
                <c:pt idx="2087">
                  <c:v>-33.952000000033898</c:v>
                </c:pt>
                <c:pt idx="2088">
                  <c:v>-33.944000000033896</c:v>
                </c:pt>
                <c:pt idx="2089">
                  <c:v>-33.9360000000339</c:v>
                </c:pt>
                <c:pt idx="2090">
                  <c:v>-33.928000000033904</c:v>
                </c:pt>
                <c:pt idx="2091">
                  <c:v>-33.920000000033902</c:v>
                </c:pt>
                <c:pt idx="2092">
                  <c:v>-33.912000000033899</c:v>
                </c:pt>
                <c:pt idx="2093">
                  <c:v>-33.904000000033903</c:v>
                </c:pt>
                <c:pt idx="2094">
                  <c:v>-33.896000000033901</c:v>
                </c:pt>
                <c:pt idx="2095">
                  <c:v>-33.888000000033898</c:v>
                </c:pt>
                <c:pt idx="2096">
                  <c:v>-33.880000000033895</c:v>
                </c:pt>
                <c:pt idx="2097">
                  <c:v>-33.8720000000339</c:v>
                </c:pt>
                <c:pt idx="2098">
                  <c:v>-33.864000000033904</c:v>
                </c:pt>
                <c:pt idx="2099">
                  <c:v>-33.856000000033902</c:v>
                </c:pt>
                <c:pt idx="2100">
                  <c:v>-33.848000000033799</c:v>
                </c:pt>
                <c:pt idx="2101">
                  <c:v>-33.840000000033804</c:v>
                </c:pt>
                <c:pt idx="2102">
                  <c:v>-33.832000000033801</c:v>
                </c:pt>
                <c:pt idx="2103">
                  <c:v>-33.824000000033799</c:v>
                </c:pt>
                <c:pt idx="2104">
                  <c:v>-33.816000000033796</c:v>
                </c:pt>
                <c:pt idx="2105">
                  <c:v>-33.8080000000338</c:v>
                </c:pt>
                <c:pt idx="2106">
                  <c:v>-33.800000000033805</c:v>
                </c:pt>
                <c:pt idx="2107">
                  <c:v>-33.792000000033802</c:v>
                </c:pt>
                <c:pt idx="2108">
                  <c:v>-33.784000000033799</c:v>
                </c:pt>
                <c:pt idx="2109">
                  <c:v>-33.776000000033797</c:v>
                </c:pt>
                <c:pt idx="2110">
                  <c:v>-33.768000000033801</c:v>
                </c:pt>
                <c:pt idx="2111">
                  <c:v>-33.760000000033799</c:v>
                </c:pt>
                <c:pt idx="2112">
                  <c:v>-33.752000000033696</c:v>
                </c:pt>
                <c:pt idx="2113">
                  <c:v>-33.744000000033701</c:v>
                </c:pt>
                <c:pt idx="2114">
                  <c:v>-33.736000000033698</c:v>
                </c:pt>
                <c:pt idx="2115">
                  <c:v>-33.728000000033703</c:v>
                </c:pt>
                <c:pt idx="2116">
                  <c:v>-33.7200000000337</c:v>
                </c:pt>
                <c:pt idx="2117">
                  <c:v>-33.712000000033704</c:v>
                </c:pt>
                <c:pt idx="2118">
                  <c:v>-33.704000000033702</c:v>
                </c:pt>
                <c:pt idx="2119">
                  <c:v>-33.696000000033699</c:v>
                </c:pt>
                <c:pt idx="2120">
                  <c:v>-33.688000000033696</c:v>
                </c:pt>
                <c:pt idx="2121">
                  <c:v>-33.680000000033694</c:v>
                </c:pt>
                <c:pt idx="2122">
                  <c:v>-33.672000000033705</c:v>
                </c:pt>
                <c:pt idx="2123">
                  <c:v>-33.664000000033703</c:v>
                </c:pt>
                <c:pt idx="2124">
                  <c:v>-33.6560000000337</c:v>
                </c:pt>
                <c:pt idx="2125">
                  <c:v>-33.648000000033605</c:v>
                </c:pt>
                <c:pt idx="2126">
                  <c:v>-33.640000000033602</c:v>
                </c:pt>
                <c:pt idx="2127">
                  <c:v>-33.632000000033599</c:v>
                </c:pt>
                <c:pt idx="2128">
                  <c:v>-33.624000000033597</c:v>
                </c:pt>
                <c:pt idx="2129">
                  <c:v>-33.616000000033601</c:v>
                </c:pt>
                <c:pt idx="2130">
                  <c:v>-33.608000000033599</c:v>
                </c:pt>
                <c:pt idx="2131">
                  <c:v>-33.600000000033603</c:v>
                </c:pt>
                <c:pt idx="2132">
                  <c:v>-33.5920000000336</c:v>
                </c:pt>
                <c:pt idx="2133">
                  <c:v>-33.584000000033598</c:v>
                </c:pt>
                <c:pt idx="2134">
                  <c:v>-33.576000000033602</c:v>
                </c:pt>
                <c:pt idx="2135">
                  <c:v>-33.568000000033599</c:v>
                </c:pt>
                <c:pt idx="2136">
                  <c:v>-33.560000000033597</c:v>
                </c:pt>
                <c:pt idx="2137">
                  <c:v>-33.552000000033502</c:v>
                </c:pt>
                <c:pt idx="2138">
                  <c:v>-33.544000000033499</c:v>
                </c:pt>
                <c:pt idx="2139">
                  <c:v>-33.536000000033496</c:v>
                </c:pt>
                <c:pt idx="2140">
                  <c:v>-33.528000000033501</c:v>
                </c:pt>
                <c:pt idx="2141">
                  <c:v>-33.520000000033505</c:v>
                </c:pt>
                <c:pt idx="2142">
                  <c:v>-33.512000000033503</c:v>
                </c:pt>
                <c:pt idx="2143">
                  <c:v>-33.5040000000335</c:v>
                </c:pt>
                <c:pt idx="2144">
                  <c:v>-33.496000000033497</c:v>
                </c:pt>
                <c:pt idx="2145">
                  <c:v>-33.488000000033495</c:v>
                </c:pt>
                <c:pt idx="2146">
                  <c:v>-33.480000000033499</c:v>
                </c:pt>
                <c:pt idx="2147">
                  <c:v>-33.472000000033503</c:v>
                </c:pt>
                <c:pt idx="2148">
                  <c:v>-33.464000000033501</c:v>
                </c:pt>
                <c:pt idx="2149">
                  <c:v>-33.456000000033498</c:v>
                </c:pt>
                <c:pt idx="2150">
                  <c:v>-33.448000000033403</c:v>
                </c:pt>
                <c:pt idx="2151">
                  <c:v>-33.4400000000334</c:v>
                </c:pt>
                <c:pt idx="2152">
                  <c:v>-33.432000000033398</c:v>
                </c:pt>
                <c:pt idx="2153">
                  <c:v>-33.424000000033402</c:v>
                </c:pt>
                <c:pt idx="2154">
                  <c:v>-33.416000000033399</c:v>
                </c:pt>
                <c:pt idx="2155">
                  <c:v>-33.408000000033397</c:v>
                </c:pt>
                <c:pt idx="2156">
                  <c:v>-33.400000000033401</c:v>
                </c:pt>
                <c:pt idx="2157">
                  <c:v>-33.392000000033399</c:v>
                </c:pt>
                <c:pt idx="2158">
                  <c:v>-33.384000000033403</c:v>
                </c:pt>
                <c:pt idx="2159">
                  <c:v>-33.3760000000334</c:v>
                </c:pt>
                <c:pt idx="2160">
                  <c:v>-33.368000000033398</c:v>
                </c:pt>
                <c:pt idx="2161">
                  <c:v>-33.360000000033395</c:v>
                </c:pt>
                <c:pt idx="2162">
                  <c:v>-33.3520000000333</c:v>
                </c:pt>
                <c:pt idx="2163">
                  <c:v>-33.344000000033297</c:v>
                </c:pt>
                <c:pt idx="2164">
                  <c:v>-33.336000000033295</c:v>
                </c:pt>
                <c:pt idx="2165">
                  <c:v>-33.328000000033306</c:v>
                </c:pt>
                <c:pt idx="2166">
                  <c:v>-33.320000000033303</c:v>
                </c:pt>
                <c:pt idx="2167">
                  <c:v>-33.312000000033301</c:v>
                </c:pt>
                <c:pt idx="2168">
                  <c:v>-33.304000000033298</c:v>
                </c:pt>
                <c:pt idx="2169">
                  <c:v>-33.296000000033303</c:v>
                </c:pt>
                <c:pt idx="2170">
                  <c:v>-33.2880000000333</c:v>
                </c:pt>
                <c:pt idx="2171">
                  <c:v>-33.280000000033297</c:v>
                </c:pt>
                <c:pt idx="2172">
                  <c:v>-33.272000000033302</c:v>
                </c:pt>
                <c:pt idx="2173">
                  <c:v>-33.264000000033299</c:v>
                </c:pt>
                <c:pt idx="2174">
                  <c:v>-33.256000000033303</c:v>
                </c:pt>
                <c:pt idx="2175">
                  <c:v>-33.248000000033201</c:v>
                </c:pt>
                <c:pt idx="2176">
                  <c:v>-33.240000000033199</c:v>
                </c:pt>
                <c:pt idx="2177">
                  <c:v>-33.232000000033203</c:v>
                </c:pt>
                <c:pt idx="2178">
                  <c:v>-33.2240000000332</c:v>
                </c:pt>
                <c:pt idx="2179">
                  <c:v>-33.216000000033198</c:v>
                </c:pt>
                <c:pt idx="2180">
                  <c:v>-33.208000000033195</c:v>
                </c:pt>
                <c:pt idx="2181">
                  <c:v>-33.200000000033199</c:v>
                </c:pt>
                <c:pt idx="2182">
                  <c:v>-33.192000000033204</c:v>
                </c:pt>
                <c:pt idx="2183">
                  <c:v>-33.184000000033201</c:v>
                </c:pt>
                <c:pt idx="2184">
                  <c:v>-33.176000000033198</c:v>
                </c:pt>
                <c:pt idx="2185">
                  <c:v>-33.168000000033196</c:v>
                </c:pt>
                <c:pt idx="2186">
                  <c:v>-33.1600000000332</c:v>
                </c:pt>
                <c:pt idx="2187">
                  <c:v>-33.152000000033098</c:v>
                </c:pt>
                <c:pt idx="2188">
                  <c:v>-33.144000000033095</c:v>
                </c:pt>
                <c:pt idx="2189">
                  <c:v>-33.1360000000331</c:v>
                </c:pt>
                <c:pt idx="2190">
                  <c:v>-33.128000000033104</c:v>
                </c:pt>
                <c:pt idx="2191">
                  <c:v>-33.120000000033102</c:v>
                </c:pt>
                <c:pt idx="2192">
                  <c:v>-33.112000000033099</c:v>
                </c:pt>
                <c:pt idx="2193">
                  <c:v>-33.104000000033103</c:v>
                </c:pt>
                <c:pt idx="2194">
                  <c:v>-33.096000000033101</c:v>
                </c:pt>
                <c:pt idx="2195">
                  <c:v>-33.088000000033098</c:v>
                </c:pt>
                <c:pt idx="2196">
                  <c:v>-33.080000000033095</c:v>
                </c:pt>
                <c:pt idx="2197">
                  <c:v>-33.0720000000331</c:v>
                </c:pt>
                <c:pt idx="2198">
                  <c:v>-33.064000000033104</c:v>
                </c:pt>
                <c:pt idx="2199">
                  <c:v>-33.056000000033102</c:v>
                </c:pt>
                <c:pt idx="2200">
                  <c:v>-33.048000000032999</c:v>
                </c:pt>
                <c:pt idx="2201">
                  <c:v>-33.040000000033004</c:v>
                </c:pt>
                <c:pt idx="2202">
                  <c:v>-33.032000000033001</c:v>
                </c:pt>
                <c:pt idx="2203">
                  <c:v>-33.024000000032999</c:v>
                </c:pt>
                <c:pt idx="2204">
                  <c:v>-33.016000000032996</c:v>
                </c:pt>
                <c:pt idx="2205">
                  <c:v>-33.008000000033</c:v>
                </c:pt>
                <c:pt idx="2206">
                  <c:v>-33.000000000033005</c:v>
                </c:pt>
                <c:pt idx="2207">
                  <c:v>-32.992000000033002</c:v>
                </c:pt>
                <c:pt idx="2208">
                  <c:v>-32.984000000032999</c:v>
                </c:pt>
                <c:pt idx="2209">
                  <c:v>-32.976000000032997</c:v>
                </c:pt>
                <c:pt idx="2210">
                  <c:v>-32.968000000033001</c:v>
                </c:pt>
                <c:pt idx="2211">
                  <c:v>-32.960000000032998</c:v>
                </c:pt>
                <c:pt idx="2212">
                  <c:v>-32.952000000032896</c:v>
                </c:pt>
                <c:pt idx="2213">
                  <c:v>-32.944000000032901</c:v>
                </c:pt>
                <c:pt idx="2214">
                  <c:v>-32.936000000032898</c:v>
                </c:pt>
                <c:pt idx="2215">
                  <c:v>-32.928000000032903</c:v>
                </c:pt>
                <c:pt idx="2216">
                  <c:v>-32.9200000000329</c:v>
                </c:pt>
                <c:pt idx="2217">
                  <c:v>-32.912000000032904</c:v>
                </c:pt>
                <c:pt idx="2218">
                  <c:v>-32.904000000032902</c:v>
                </c:pt>
                <c:pt idx="2219">
                  <c:v>-32.896000000032899</c:v>
                </c:pt>
                <c:pt idx="2220">
                  <c:v>-32.888000000032896</c:v>
                </c:pt>
                <c:pt idx="2221">
                  <c:v>-32.880000000032894</c:v>
                </c:pt>
                <c:pt idx="2222">
                  <c:v>-32.872000000032905</c:v>
                </c:pt>
                <c:pt idx="2223">
                  <c:v>-32.864000000032902</c:v>
                </c:pt>
                <c:pt idx="2224">
                  <c:v>-32.8560000000329</c:v>
                </c:pt>
                <c:pt idx="2225">
                  <c:v>-32.848000000032805</c:v>
                </c:pt>
                <c:pt idx="2226">
                  <c:v>-32.840000000032802</c:v>
                </c:pt>
                <c:pt idx="2227">
                  <c:v>-32.832000000032799</c:v>
                </c:pt>
                <c:pt idx="2228">
                  <c:v>-32.824000000032797</c:v>
                </c:pt>
                <c:pt idx="2229">
                  <c:v>-32.816000000032801</c:v>
                </c:pt>
                <c:pt idx="2230">
                  <c:v>-32.808000000032798</c:v>
                </c:pt>
                <c:pt idx="2231">
                  <c:v>-32.800000000032803</c:v>
                </c:pt>
                <c:pt idx="2232">
                  <c:v>-32.7920000000328</c:v>
                </c:pt>
                <c:pt idx="2233">
                  <c:v>-32.784000000032798</c:v>
                </c:pt>
                <c:pt idx="2234">
                  <c:v>-32.776000000032802</c:v>
                </c:pt>
                <c:pt idx="2235">
                  <c:v>-32.768000000032799</c:v>
                </c:pt>
                <c:pt idx="2236">
                  <c:v>-32.760000000032797</c:v>
                </c:pt>
                <c:pt idx="2237">
                  <c:v>-32.752000000032702</c:v>
                </c:pt>
                <c:pt idx="2238">
                  <c:v>-32.744000000032699</c:v>
                </c:pt>
                <c:pt idx="2239">
                  <c:v>-32.736000000032696</c:v>
                </c:pt>
                <c:pt idx="2240">
                  <c:v>-32.728000000032701</c:v>
                </c:pt>
                <c:pt idx="2241">
                  <c:v>-32.720000000032705</c:v>
                </c:pt>
                <c:pt idx="2242">
                  <c:v>-32.712000000032702</c:v>
                </c:pt>
                <c:pt idx="2243">
                  <c:v>-32.7040000000327</c:v>
                </c:pt>
                <c:pt idx="2244">
                  <c:v>-32.696000000032697</c:v>
                </c:pt>
                <c:pt idx="2245">
                  <c:v>-32.688000000032694</c:v>
                </c:pt>
                <c:pt idx="2246">
                  <c:v>-32.680000000032699</c:v>
                </c:pt>
                <c:pt idx="2247">
                  <c:v>-32.672000000032703</c:v>
                </c:pt>
                <c:pt idx="2248">
                  <c:v>-32.664000000032701</c:v>
                </c:pt>
                <c:pt idx="2249">
                  <c:v>-32.656000000032698</c:v>
                </c:pt>
                <c:pt idx="2250">
                  <c:v>-32.648000000032603</c:v>
                </c:pt>
                <c:pt idx="2251">
                  <c:v>-32.6400000000326</c:v>
                </c:pt>
                <c:pt idx="2252">
                  <c:v>-32.632000000032598</c:v>
                </c:pt>
                <c:pt idx="2253">
                  <c:v>-32.624000000032602</c:v>
                </c:pt>
                <c:pt idx="2254">
                  <c:v>-32.616000000032599</c:v>
                </c:pt>
                <c:pt idx="2255">
                  <c:v>-32.608000000032597</c:v>
                </c:pt>
                <c:pt idx="2256">
                  <c:v>-32.600000000032601</c:v>
                </c:pt>
                <c:pt idx="2257">
                  <c:v>-32.592000000032598</c:v>
                </c:pt>
                <c:pt idx="2258">
                  <c:v>-32.584000000032603</c:v>
                </c:pt>
                <c:pt idx="2259">
                  <c:v>-32.5760000000326</c:v>
                </c:pt>
                <c:pt idx="2260">
                  <c:v>-32.568000000032598</c:v>
                </c:pt>
                <c:pt idx="2261">
                  <c:v>-32.560000000032595</c:v>
                </c:pt>
                <c:pt idx="2262">
                  <c:v>-32.5520000000325</c:v>
                </c:pt>
                <c:pt idx="2263">
                  <c:v>-32.544000000032497</c:v>
                </c:pt>
                <c:pt idx="2264">
                  <c:v>-32.536000000032494</c:v>
                </c:pt>
                <c:pt idx="2265">
                  <c:v>-32.528000000032506</c:v>
                </c:pt>
                <c:pt idx="2266">
                  <c:v>-32.520000000032503</c:v>
                </c:pt>
                <c:pt idx="2267">
                  <c:v>-32.512000000032501</c:v>
                </c:pt>
                <c:pt idx="2268">
                  <c:v>-32.504000000032498</c:v>
                </c:pt>
                <c:pt idx="2269">
                  <c:v>-32.496000000032495</c:v>
                </c:pt>
                <c:pt idx="2270">
                  <c:v>-32.4880000000325</c:v>
                </c:pt>
                <c:pt idx="2271">
                  <c:v>-32.480000000032497</c:v>
                </c:pt>
                <c:pt idx="2272">
                  <c:v>-32.472000000032502</c:v>
                </c:pt>
                <c:pt idx="2273">
                  <c:v>-32.464000000032499</c:v>
                </c:pt>
                <c:pt idx="2274">
                  <c:v>-32.456000000032503</c:v>
                </c:pt>
                <c:pt idx="2275">
                  <c:v>-32.448000000032401</c:v>
                </c:pt>
                <c:pt idx="2276">
                  <c:v>-32.440000000032398</c:v>
                </c:pt>
                <c:pt idx="2277">
                  <c:v>-32.432000000032403</c:v>
                </c:pt>
                <c:pt idx="2278">
                  <c:v>-32.4240000000324</c:v>
                </c:pt>
                <c:pt idx="2279">
                  <c:v>-32.416000000032398</c:v>
                </c:pt>
                <c:pt idx="2280">
                  <c:v>-32.408000000032395</c:v>
                </c:pt>
                <c:pt idx="2281">
                  <c:v>-32.400000000032406</c:v>
                </c:pt>
                <c:pt idx="2282">
                  <c:v>-32.392000000032404</c:v>
                </c:pt>
                <c:pt idx="2283">
                  <c:v>-32.384000000032401</c:v>
                </c:pt>
                <c:pt idx="2284">
                  <c:v>-32.376000000032398</c:v>
                </c:pt>
                <c:pt idx="2285">
                  <c:v>-32.368000000032396</c:v>
                </c:pt>
                <c:pt idx="2286">
                  <c:v>-32.3600000000324</c:v>
                </c:pt>
                <c:pt idx="2287">
                  <c:v>-32.352000000032298</c:v>
                </c:pt>
                <c:pt idx="2288">
                  <c:v>-32.344000000032295</c:v>
                </c:pt>
                <c:pt idx="2289">
                  <c:v>-32.3360000000323</c:v>
                </c:pt>
                <c:pt idx="2290">
                  <c:v>-32.328000000032304</c:v>
                </c:pt>
                <c:pt idx="2291">
                  <c:v>-32.320000000032302</c:v>
                </c:pt>
                <c:pt idx="2292">
                  <c:v>-32.312000000032299</c:v>
                </c:pt>
                <c:pt idx="2293">
                  <c:v>-32.304000000032303</c:v>
                </c:pt>
                <c:pt idx="2294">
                  <c:v>-32.296000000032301</c:v>
                </c:pt>
                <c:pt idx="2295">
                  <c:v>-32.288000000032298</c:v>
                </c:pt>
                <c:pt idx="2296">
                  <c:v>-32.280000000032295</c:v>
                </c:pt>
                <c:pt idx="2297">
                  <c:v>-32.2720000000323</c:v>
                </c:pt>
                <c:pt idx="2298">
                  <c:v>-32.264000000032304</c:v>
                </c:pt>
                <c:pt idx="2299">
                  <c:v>-32.256000000032302</c:v>
                </c:pt>
                <c:pt idx="2300">
                  <c:v>-32.248000000032199</c:v>
                </c:pt>
                <c:pt idx="2301">
                  <c:v>-32.240000000032204</c:v>
                </c:pt>
                <c:pt idx="2302">
                  <c:v>-32.232000000032201</c:v>
                </c:pt>
                <c:pt idx="2303">
                  <c:v>-32.224000000032198</c:v>
                </c:pt>
                <c:pt idx="2304">
                  <c:v>-32.216000000032196</c:v>
                </c:pt>
                <c:pt idx="2305">
                  <c:v>-32.2080000000322</c:v>
                </c:pt>
                <c:pt idx="2306">
                  <c:v>-32.200000000032205</c:v>
                </c:pt>
                <c:pt idx="2307">
                  <c:v>-32.192000000032202</c:v>
                </c:pt>
                <c:pt idx="2308">
                  <c:v>-32.184000000032199</c:v>
                </c:pt>
                <c:pt idx="2309">
                  <c:v>-32.176000000032197</c:v>
                </c:pt>
                <c:pt idx="2310">
                  <c:v>-32.168000000032201</c:v>
                </c:pt>
                <c:pt idx="2311">
                  <c:v>-32.160000000032198</c:v>
                </c:pt>
                <c:pt idx="2312">
                  <c:v>-32.152000000032096</c:v>
                </c:pt>
                <c:pt idx="2313">
                  <c:v>-32.144000000032101</c:v>
                </c:pt>
                <c:pt idx="2314">
                  <c:v>-32.136000000032098</c:v>
                </c:pt>
                <c:pt idx="2315">
                  <c:v>-32.128000000032102</c:v>
                </c:pt>
                <c:pt idx="2316">
                  <c:v>-32.1200000000321</c:v>
                </c:pt>
                <c:pt idx="2317">
                  <c:v>-32.112000000032104</c:v>
                </c:pt>
                <c:pt idx="2318">
                  <c:v>-32.104000000032102</c:v>
                </c:pt>
                <c:pt idx="2319">
                  <c:v>-32.096000000032099</c:v>
                </c:pt>
                <c:pt idx="2320">
                  <c:v>-32.088000000032096</c:v>
                </c:pt>
                <c:pt idx="2321">
                  <c:v>-32.080000000032094</c:v>
                </c:pt>
                <c:pt idx="2322">
                  <c:v>-32.072000000032105</c:v>
                </c:pt>
                <c:pt idx="2323">
                  <c:v>-32.064000000032102</c:v>
                </c:pt>
                <c:pt idx="2324">
                  <c:v>-32.0560000000321</c:v>
                </c:pt>
                <c:pt idx="2325">
                  <c:v>-32.048000000032005</c:v>
                </c:pt>
                <c:pt idx="2326">
                  <c:v>-32.040000000032002</c:v>
                </c:pt>
                <c:pt idx="2327">
                  <c:v>-32.032000000031999</c:v>
                </c:pt>
                <c:pt idx="2328">
                  <c:v>-32.024000000031997</c:v>
                </c:pt>
                <c:pt idx="2329">
                  <c:v>-32.016000000032001</c:v>
                </c:pt>
                <c:pt idx="2330">
                  <c:v>-32.008000000031998</c:v>
                </c:pt>
                <c:pt idx="2331">
                  <c:v>-32.000000000032003</c:v>
                </c:pt>
                <c:pt idx="2332">
                  <c:v>-31.992000000032</c:v>
                </c:pt>
                <c:pt idx="2333">
                  <c:v>-31.984000000032001</c:v>
                </c:pt>
                <c:pt idx="2334">
                  <c:v>-31.976000000031998</c:v>
                </c:pt>
                <c:pt idx="2335">
                  <c:v>-31.968000000031999</c:v>
                </c:pt>
                <c:pt idx="2336">
                  <c:v>-31.960000000031997</c:v>
                </c:pt>
                <c:pt idx="2337">
                  <c:v>-31.952000000031898</c:v>
                </c:pt>
                <c:pt idx="2338">
                  <c:v>-31.944000000031899</c:v>
                </c:pt>
                <c:pt idx="2339">
                  <c:v>-31.936000000031896</c:v>
                </c:pt>
                <c:pt idx="2340">
                  <c:v>-31.928000000031904</c:v>
                </c:pt>
                <c:pt idx="2341">
                  <c:v>-31.920000000031902</c:v>
                </c:pt>
                <c:pt idx="2342">
                  <c:v>-31.912000000031902</c:v>
                </c:pt>
                <c:pt idx="2343">
                  <c:v>-31.9040000000319</c:v>
                </c:pt>
                <c:pt idx="2344">
                  <c:v>-31.896000000031897</c:v>
                </c:pt>
                <c:pt idx="2345">
                  <c:v>-31.888000000031898</c:v>
                </c:pt>
                <c:pt idx="2346">
                  <c:v>-31.880000000031895</c:v>
                </c:pt>
                <c:pt idx="2347">
                  <c:v>-31.872000000031903</c:v>
                </c:pt>
                <c:pt idx="2348">
                  <c:v>-31.864000000031901</c:v>
                </c:pt>
                <c:pt idx="2349">
                  <c:v>-31.856000000031901</c:v>
                </c:pt>
                <c:pt idx="2350">
                  <c:v>-31.848000000031803</c:v>
                </c:pt>
                <c:pt idx="2351">
                  <c:v>-31.8400000000318</c:v>
                </c:pt>
                <c:pt idx="2352">
                  <c:v>-31.832000000031801</c:v>
                </c:pt>
                <c:pt idx="2353">
                  <c:v>-31.824000000031798</c:v>
                </c:pt>
                <c:pt idx="2354">
                  <c:v>-31.816000000031799</c:v>
                </c:pt>
                <c:pt idx="2355">
                  <c:v>-31.808000000031797</c:v>
                </c:pt>
                <c:pt idx="2356">
                  <c:v>-31.800000000031801</c:v>
                </c:pt>
                <c:pt idx="2357">
                  <c:v>-31.792000000031802</c:v>
                </c:pt>
                <c:pt idx="2358">
                  <c:v>-31.784000000031799</c:v>
                </c:pt>
                <c:pt idx="2359">
                  <c:v>-31.7760000000318</c:v>
                </c:pt>
                <c:pt idx="2360">
                  <c:v>-31.768000000031797</c:v>
                </c:pt>
                <c:pt idx="2361">
                  <c:v>-31.760000000031798</c:v>
                </c:pt>
                <c:pt idx="2362">
                  <c:v>-31.7520000000317</c:v>
                </c:pt>
                <c:pt idx="2363">
                  <c:v>-31.744000000031697</c:v>
                </c:pt>
                <c:pt idx="2364">
                  <c:v>-31.736000000031698</c:v>
                </c:pt>
                <c:pt idx="2365">
                  <c:v>-31.728000000031702</c:v>
                </c:pt>
                <c:pt idx="2366">
                  <c:v>-31.720000000031703</c:v>
                </c:pt>
                <c:pt idx="2367">
                  <c:v>-31.712000000031701</c:v>
                </c:pt>
                <c:pt idx="2368">
                  <c:v>-31.704000000031701</c:v>
                </c:pt>
                <c:pt idx="2369">
                  <c:v>-31.696000000031699</c:v>
                </c:pt>
                <c:pt idx="2370">
                  <c:v>-31.688000000031696</c:v>
                </c:pt>
                <c:pt idx="2371">
                  <c:v>-31.680000000031697</c:v>
                </c:pt>
                <c:pt idx="2372">
                  <c:v>-31.672000000031701</c:v>
                </c:pt>
                <c:pt idx="2373">
                  <c:v>-31.664000000031702</c:v>
                </c:pt>
                <c:pt idx="2374">
                  <c:v>-31.6560000000317</c:v>
                </c:pt>
                <c:pt idx="2375">
                  <c:v>-31.648000000031601</c:v>
                </c:pt>
                <c:pt idx="2376">
                  <c:v>-31.640000000031602</c:v>
                </c:pt>
                <c:pt idx="2377">
                  <c:v>-31.632000000031599</c:v>
                </c:pt>
                <c:pt idx="2378">
                  <c:v>-31.6240000000316</c:v>
                </c:pt>
                <c:pt idx="2379">
                  <c:v>-31.616000000031597</c:v>
                </c:pt>
                <c:pt idx="2380">
                  <c:v>-31.608000000031598</c:v>
                </c:pt>
                <c:pt idx="2381">
                  <c:v>-31.600000000031603</c:v>
                </c:pt>
                <c:pt idx="2382">
                  <c:v>-31.5920000000316</c:v>
                </c:pt>
                <c:pt idx="2383">
                  <c:v>-31.584000000031601</c:v>
                </c:pt>
                <c:pt idx="2384">
                  <c:v>-31.576000000031598</c:v>
                </c:pt>
                <c:pt idx="2385">
                  <c:v>-31.568000000031599</c:v>
                </c:pt>
                <c:pt idx="2386">
                  <c:v>-31.560000000031597</c:v>
                </c:pt>
                <c:pt idx="2387">
                  <c:v>-31.552000000031498</c:v>
                </c:pt>
                <c:pt idx="2388">
                  <c:v>-31.544000000031499</c:v>
                </c:pt>
                <c:pt idx="2389">
                  <c:v>-31.536000000031496</c:v>
                </c:pt>
                <c:pt idx="2390">
                  <c:v>-31.528000000031504</c:v>
                </c:pt>
                <c:pt idx="2391">
                  <c:v>-31.520000000031501</c:v>
                </c:pt>
                <c:pt idx="2392">
                  <c:v>-31.512000000031502</c:v>
                </c:pt>
                <c:pt idx="2393">
                  <c:v>-31.5040000000315</c:v>
                </c:pt>
                <c:pt idx="2394">
                  <c:v>-31.496000000031501</c:v>
                </c:pt>
                <c:pt idx="2395">
                  <c:v>-31.488000000031498</c:v>
                </c:pt>
                <c:pt idx="2396">
                  <c:v>-31.480000000031495</c:v>
                </c:pt>
                <c:pt idx="2397">
                  <c:v>-31.472000000031503</c:v>
                </c:pt>
                <c:pt idx="2398">
                  <c:v>-31.464000000031501</c:v>
                </c:pt>
                <c:pt idx="2399">
                  <c:v>-31.456000000031501</c:v>
                </c:pt>
                <c:pt idx="2400">
                  <c:v>-31.448000000031403</c:v>
                </c:pt>
                <c:pt idx="2401">
                  <c:v>-31.4400000000314</c:v>
                </c:pt>
                <c:pt idx="2402">
                  <c:v>-31.432000000031401</c:v>
                </c:pt>
                <c:pt idx="2403">
                  <c:v>-31.424000000031398</c:v>
                </c:pt>
                <c:pt idx="2404">
                  <c:v>-31.416000000031399</c:v>
                </c:pt>
                <c:pt idx="2405">
                  <c:v>-31.408000000031397</c:v>
                </c:pt>
                <c:pt idx="2406">
                  <c:v>-31.400000000031405</c:v>
                </c:pt>
                <c:pt idx="2407">
                  <c:v>-31.392000000031402</c:v>
                </c:pt>
                <c:pt idx="2408">
                  <c:v>-31.384000000031399</c:v>
                </c:pt>
                <c:pt idx="2409">
                  <c:v>-31.3760000000314</c:v>
                </c:pt>
                <c:pt idx="2410">
                  <c:v>-31.368000000031397</c:v>
                </c:pt>
                <c:pt idx="2411">
                  <c:v>-31.360000000031398</c:v>
                </c:pt>
                <c:pt idx="2412">
                  <c:v>-31.3520000000313</c:v>
                </c:pt>
                <c:pt idx="2413">
                  <c:v>-31.344000000031297</c:v>
                </c:pt>
                <c:pt idx="2414">
                  <c:v>-31.336000000031298</c:v>
                </c:pt>
                <c:pt idx="2415">
                  <c:v>-31.328000000031302</c:v>
                </c:pt>
                <c:pt idx="2416">
                  <c:v>-31.320000000031303</c:v>
                </c:pt>
                <c:pt idx="2417">
                  <c:v>-31.312000000031301</c:v>
                </c:pt>
                <c:pt idx="2418">
                  <c:v>-31.304000000031301</c:v>
                </c:pt>
                <c:pt idx="2419">
                  <c:v>-31.296000000031299</c:v>
                </c:pt>
                <c:pt idx="2420">
                  <c:v>-31.288000000031296</c:v>
                </c:pt>
                <c:pt idx="2421">
                  <c:v>-31.280000000031297</c:v>
                </c:pt>
                <c:pt idx="2422">
                  <c:v>-31.272000000031301</c:v>
                </c:pt>
                <c:pt idx="2423">
                  <c:v>-31.264000000031302</c:v>
                </c:pt>
                <c:pt idx="2424">
                  <c:v>-31.2560000000313</c:v>
                </c:pt>
                <c:pt idx="2425">
                  <c:v>-31.248000000031197</c:v>
                </c:pt>
                <c:pt idx="2426">
                  <c:v>-31.240000000031202</c:v>
                </c:pt>
                <c:pt idx="2427">
                  <c:v>-31.232000000031199</c:v>
                </c:pt>
                <c:pt idx="2428">
                  <c:v>-31.2240000000312</c:v>
                </c:pt>
                <c:pt idx="2429">
                  <c:v>-31.216000000031201</c:v>
                </c:pt>
                <c:pt idx="2430">
                  <c:v>-31.208000000031202</c:v>
                </c:pt>
                <c:pt idx="2431">
                  <c:v>-31.200000000031199</c:v>
                </c:pt>
                <c:pt idx="2432">
                  <c:v>-31.1920000000312</c:v>
                </c:pt>
                <c:pt idx="2433">
                  <c:v>-31.184000000031201</c:v>
                </c:pt>
                <c:pt idx="2434">
                  <c:v>-31.176000000031198</c:v>
                </c:pt>
                <c:pt idx="2435">
                  <c:v>-31.168000000031199</c:v>
                </c:pt>
                <c:pt idx="2436">
                  <c:v>-31.1600000000312</c:v>
                </c:pt>
                <c:pt idx="2437">
                  <c:v>-31.152000000031098</c:v>
                </c:pt>
                <c:pt idx="2438">
                  <c:v>-31.144000000031102</c:v>
                </c:pt>
                <c:pt idx="2439">
                  <c:v>-31.1360000000311</c:v>
                </c:pt>
                <c:pt idx="2440">
                  <c:v>-31.128000000031101</c:v>
                </c:pt>
                <c:pt idx="2441">
                  <c:v>-31.120000000031098</c:v>
                </c:pt>
                <c:pt idx="2442">
                  <c:v>-31.112000000031102</c:v>
                </c:pt>
                <c:pt idx="2443">
                  <c:v>-31.1040000000311</c:v>
                </c:pt>
                <c:pt idx="2444">
                  <c:v>-31.096000000031097</c:v>
                </c:pt>
                <c:pt idx="2445">
                  <c:v>-31.088000000031101</c:v>
                </c:pt>
                <c:pt idx="2446">
                  <c:v>-31.080000000031099</c:v>
                </c:pt>
                <c:pt idx="2447">
                  <c:v>-31.0720000000311</c:v>
                </c:pt>
                <c:pt idx="2448">
                  <c:v>-31.064000000031101</c:v>
                </c:pt>
                <c:pt idx="2449">
                  <c:v>-31.056000000031101</c:v>
                </c:pt>
                <c:pt idx="2450">
                  <c:v>-31.048000000030999</c:v>
                </c:pt>
                <c:pt idx="2451">
                  <c:v>-31.040000000031</c:v>
                </c:pt>
                <c:pt idx="2452">
                  <c:v>-31.032000000031001</c:v>
                </c:pt>
                <c:pt idx="2453">
                  <c:v>-31.024000000030998</c:v>
                </c:pt>
                <c:pt idx="2454">
                  <c:v>-31.016000000031003</c:v>
                </c:pt>
                <c:pt idx="2455">
                  <c:v>-31.008000000031</c:v>
                </c:pt>
                <c:pt idx="2456">
                  <c:v>-31.000000000031001</c:v>
                </c:pt>
                <c:pt idx="2457">
                  <c:v>-30.992000000031002</c:v>
                </c:pt>
                <c:pt idx="2458">
                  <c:v>-30.984000000030999</c:v>
                </c:pt>
                <c:pt idx="2459">
                  <c:v>-30.976000000031</c:v>
                </c:pt>
                <c:pt idx="2460">
                  <c:v>-30.968000000030997</c:v>
                </c:pt>
                <c:pt idx="2461">
                  <c:v>-30.960000000031002</c:v>
                </c:pt>
                <c:pt idx="2462">
                  <c:v>-30.9520000000309</c:v>
                </c:pt>
                <c:pt idx="2463">
                  <c:v>-30.944000000030901</c:v>
                </c:pt>
                <c:pt idx="2464">
                  <c:v>-30.936000000030901</c:v>
                </c:pt>
                <c:pt idx="2465">
                  <c:v>-30.928000000030899</c:v>
                </c:pt>
                <c:pt idx="2466">
                  <c:v>-30.9200000000309</c:v>
                </c:pt>
                <c:pt idx="2467">
                  <c:v>-30.912000000030901</c:v>
                </c:pt>
                <c:pt idx="2468">
                  <c:v>-30.904000000030901</c:v>
                </c:pt>
                <c:pt idx="2469">
                  <c:v>-30.896000000030899</c:v>
                </c:pt>
                <c:pt idx="2470">
                  <c:v>-30.8880000000309</c:v>
                </c:pt>
                <c:pt idx="2471">
                  <c:v>-30.880000000030901</c:v>
                </c:pt>
                <c:pt idx="2472">
                  <c:v>-30.872000000030898</c:v>
                </c:pt>
                <c:pt idx="2473">
                  <c:v>-30.864000000030902</c:v>
                </c:pt>
                <c:pt idx="2474">
                  <c:v>-30.8560000000309</c:v>
                </c:pt>
                <c:pt idx="2475">
                  <c:v>-30.848000000030797</c:v>
                </c:pt>
                <c:pt idx="2476">
                  <c:v>-30.840000000030802</c:v>
                </c:pt>
                <c:pt idx="2477">
                  <c:v>-30.832000000030799</c:v>
                </c:pt>
                <c:pt idx="2478">
                  <c:v>-30.8240000000308</c:v>
                </c:pt>
                <c:pt idx="2479">
                  <c:v>-30.816000000030801</c:v>
                </c:pt>
                <c:pt idx="2480">
                  <c:v>-30.808000000030802</c:v>
                </c:pt>
                <c:pt idx="2481">
                  <c:v>-30.800000000030799</c:v>
                </c:pt>
                <c:pt idx="2482">
                  <c:v>-30.7920000000308</c:v>
                </c:pt>
                <c:pt idx="2483">
                  <c:v>-30.784000000030801</c:v>
                </c:pt>
                <c:pt idx="2484">
                  <c:v>-30.776000000030798</c:v>
                </c:pt>
                <c:pt idx="2485">
                  <c:v>-30.768000000030799</c:v>
                </c:pt>
                <c:pt idx="2486">
                  <c:v>-30.7600000000308</c:v>
                </c:pt>
                <c:pt idx="2487">
                  <c:v>-30.752000000030698</c:v>
                </c:pt>
                <c:pt idx="2488">
                  <c:v>-30.744000000030702</c:v>
                </c:pt>
                <c:pt idx="2489">
                  <c:v>-30.7360000000307</c:v>
                </c:pt>
                <c:pt idx="2490">
                  <c:v>-30.728000000030701</c:v>
                </c:pt>
                <c:pt idx="2491">
                  <c:v>-30.720000000030698</c:v>
                </c:pt>
                <c:pt idx="2492">
                  <c:v>-30.712000000030702</c:v>
                </c:pt>
                <c:pt idx="2493">
                  <c:v>-30.7040000000307</c:v>
                </c:pt>
                <c:pt idx="2494">
                  <c:v>-30.696000000030701</c:v>
                </c:pt>
                <c:pt idx="2495">
                  <c:v>-30.688000000030701</c:v>
                </c:pt>
                <c:pt idx="2496">
                  <c:v>-30.680000000030699</c:v>
                </c:pt>
                <c:pt idx="2497">
                  <c:v>-30.6720000000307</c:v>
                </c:pt>
                <c:pt idx="2498">
                  <c:v>-30.6640000000307</c:v>
                </c:pt>
                <c:pt idx="2499">
                  <c:v>-30.656000000030701</c:v>
                </c:pt>
                <c:pt idx="2500">
                  <c:v>-30.648000000030599</c:v>
                </c:pt>
                <c:pt idx="2501">
                  <c:v>-30.6400000000306</c:v>
                </c:pt>
                <c:pt idx="2502">
                  <c:v>-30.632000000030601</c:v>
                </c:pt>
                <c:pt idx="2503">
                  <c:v>-30.624000000030598</c:v>
                </c:pt>
                <c:pt idx="2504">
                  <c:v>-30.616000000030603</c:v>
                </c:pt>
                <c:pt idx="2505">
                  <c:v>-30.6080000000306</c:v>
                </c:pt>
                <c:pt idx="2506">
                  <c:v>-30.600000000030601</c:v>
                </c:pt>
                <c:pt idx="2507">
                  <c:v>-30.592000000030602</c:v>
                </c:pt>
                <c:pt idx="2508">
                  <c:v>-30.584000000030599</c:v>
                </c:pt>
                <c:pt idx="2509">
                  <c:v>-30.5760000000306</c:v>
                </c:pt>
                <c:pt idx="2510">
                  <c:v>-30.568000000030597</c:v>
                </c:pt>
                <c:pt idx="2511">
                  <c:v>-30.560000000030602</c:v>
                </c:pt>
                <c:pt idx="2512">
                  <c:v>-30.5520000000305</c:v>
                </c:pt>
                <c:pt idx="2513">
                  <c:v>-30.544000000030501</c:v>
                </c:pt>
                <c:pt idx="2514">
                  <c:v>-30.536000000030501</c:v>
                </c:pt>
                <c:pt idx="2515">
                  <c:v>-30.528000000030499</c:v>
                </c:pt>
                <c:pt idx="2516">
                  <c:v>-30.5200000000305</c:v>
                </c:pt>
                <c:pt idx="2517">
                  <c:v>-30.512000000030501</c:v>
                </c:pt>
                <c:pt idx="2518">
                  <c:v>-30.504000000030501</c:v>
                </c:pt>
                <c:pt idx="2519">
                  <c:v>-30.496000000030499</c:v>
                </c:pt>
                <c:pt idx="2520">
                  <c:v>-30.4880000000305</c:v>
                </c:pt>
                <c:pt idx="2521">
                  <c:v>-30.4800000000305</c:v>
                </c:pt>
                <c:pt idx="2522">
                  <c:v>-30.472000000030498</c:v>
                </c:pt>
                <c:pt idx="2523">
                  <c:v>-30.464000000030502</c:v>
                </c:pt>
                <c:pt idx="2524">
                  <c:v>-30.4560000000305</c:v>
                </c:pt>
                <c:pt idx="2525">
                  <c:v>-30.448000000030397</c:v>
                </c:pt>
                <c:pt idx="2526">
                  <c:v>-30.440000000030402</c:v>
                </c:pt>
                <c:pt idx="2527">
                  <c:v>-30.432000000030399</c:v>
                </c:pt>
                <c:pt idx="2528">
                  <c:v>-30.4240000000304</c:v>
                </c:pt>
                <c:pt idx="2529">
                  <c:v>-30.416000000030401</c:v>
                </c:pt>
                <c:pt idx="2530">
                  <c:v>-30.408000000030402</c:v>
                </c:pt>
                <c:pt idx="2531">
                  <c:v>-30.400000000030399</c:v>
                </c:pt>
                <c:pt idx="2532">
                  <c:v>-30.3920000000304</c:v>
                </c:pt>
                <c:pt idx="2533">
                  <c:v>-30.384000000030401</c:v>
                </c:pt>
                <c:pt idx="2534">
                  <c:v>-30.376000000030398</c:v>
                </c:pt>
                <c:pt idx="2535">
                  <c:v>-30.368000000030399</c:v>
                </c:pt>
                <c:pt idx="2536">
                  <c:v>-30.3600000000304</c:v>
                </c:pt>
                <c:pt idx="2537">
                  <c:v>-30.352000000030298</c:v>
                </c:pt>
                <c:pt idx="2538">
                  <c:v>-30.344000000030302</c:v>
                </c:pt>
                <c:pt idx="2539">
                  <c:v>-30.3360000000303</c:v>
                </c:pt>
                <c:pt idx="2540">
                  <c:v>-30.3280000000303</c:v>
                </c:pt>
                <c:pt idx="2541">
                  <c:v>-30.320000000030298</c:v>
                </c:pt>
                <c:pt idx="2542">
                  <c:v>-30.312000000030302</c:v>
                </c:pt>
                <c:pt idx="2543">
                  <c:v>-30.3040000000303</c:v>
                </c:pt>
                <c:pt idx="2544">
                  <c:v>-30.296000000030297</c:v>
                </c:pt>
                <c:pt idx="2545">
                  <c:v>-30.288000000030301</c:v>
                </c:pt>
                <c:pt idx="2546">
                  <c:v>-30.280000000030299</c:v>
                </c:pt>
                <c:pt idx="2547">
                  <c:v>-30.2720000000303</c:v>
                </c:pt>
                <c:pt idx="2548">
                  <c:v>-30.2640000000303</c:v>
                </c:pt>
                <c:pt idx="2549">
                  <c:v>-30.256000000030301</c:v>
                </c:pt>
                <c:pt idx="2550">
                  <c:v>-30.248000000030199</c:v>
                </c:pt>
                <c:pt idx="2551">
                  <c:v>-30.2400000000302</c:v>
                </c:pt>
                <c:pt idx="2552">
                  <c:v>-30.232000000030201</c:v>
                </c:pt>
                <c:pt idx="2553">
                  <c:v>-30.224000000030198</c:v>
                </c:pt>
                <c:pt idx="2554">
                  <c:v>-30.216000000030203</c:v>
                </c:pt>
                <c:pt idx="2555">
                  <c:v>-30.2080000000302</c:v>
                </c:pt>
                <c:pt idx="2556">
                  <c:v>-30.200000000030201</c:v>
                </c:pt>
                <c:pt idx="2557">
                  <c:v>-30.192000000030202</c:v>
                </c:pt>
                <c:pt idx="2558">
                  <c:v>-30.184000000030199</c:v>
                </c:pt>
                <c:pt idx="2559">
                  <c:v>-30.1760000000302</c:v>
                </c:pt>
                <c:pt idx="2560">
                  <c:v>-30.168000000030197</c:v>
                </c:pt>
                <c:pt idx="2561">
                  <c:v>-30.160000000030202</c:v>
                </c:pt>
                <c:pt idx="2562">
                  <c:v>-30.1520000000301</c:v>
                </c:pt>
                <c:pt idx="2563">
                  <c:v>-30.1440000000301</c:v>
                </c:pt>
                <c:pt idx="2564">
                  <c:v>-30.136000000030101</c:v>
                </c:pt>
                <c:pt idx="2565">
                  <c:v>-30.128000000030099</c:v>
                </c:pt>
                <c:pt idx="2566">
                  <c:v>-30.1200000000301</c:v>
                </c:pt>
                <c:pt idx="2567">
                  <c:v>-30.1120000000301</c:v>
                </c:pt>
                <c:pt idx="2568">
                  <c:v>-30.104000000030101</c:v>
                </c:pt>
                <c:pt idx="2569">
                  <c:v>-30.096000000030099</c:v>
                </c:pt>
                <c:pt idx="2570">
                  <c:v>-30.0880000000301</c:v>
                </c:pt>
                <c:pt idx="2571">
                  <c:v>-30.0800000000301</c:v>
                </c:pt>
                <c:pt idx="2572">
                  <c:v>-30.072000000030098</c:v>
                </c:pt>
                <c:pt idx="2573">
                  <c:v>-30.064000000030102</c:v>
                </c:pt>
                <c:pt idx="2574">
                  <c:v>-30.0560000000301</c:v>
                </c:pt>
                <c:pt idx="2575">
                  <c:v>-30.048000000029997</c:v>
                </c:pt>
                <c:pt idx="2576">
                  <c:v>-30.040000000030002</c:v>
                </c:pt>
                <c:pt idx="2577">
                  <c:v>-30.032000000029999</c:v>
                </c:pt>
                <c:pt idx="2578">
                  <c:v>-30.02400000003</c:v>
                </c:pt>
                <c:pt idx="2579">
                  <c:v>-30.016000000030001</c:v>
                </c:pt>
                <c:pt idx="2580">
                  <c:v>-30.008000000030002</c:v>
                </c:pt>
                <c:pt idx="2581">
                  <c:v>-30.000000000029999</c:v>
                </c:pt>
                <c:pt idx="2582">
                  <c:v>-29.99200000003</c:v>
                </c:pt>
                <c:pt idx="2583">
                  <c:v>-29.984000000030001</c:v>
                </c:pt>
                <c:pt idx="2584">
                  <c:v>-29.976000000029998</c:v>
                </c:pt>
                <c:pt idx="2585">
                  <c:v>-29.968000000029999</c:v>
                </c:pt>
                <c:pt idx="2586">
                  <c:v>-29.96000000003</c:v>
                </c:pt>
                <c:pt idx="2587">
                  <c:v>-29.952000000029898</c:v>
                </c:pt>
                <c:pt idx="2588">
                  <c:v>-29.944000000029902</c:v>
                </c:pt>
                <c:pt idx="2589">
                  <c:v>-29.9360000000299</c:v>
                </c:pt>
                <c:pt idx="2590">
                  <c:v>-29.9280000000299</c:v>
                </c:pt>
                <c:pt idx="2591">
                  <c:v>-29.920000000029898</c:v>
                </c:pt>
                <c:pt idx="2592">
                  <c:v>-29.912000000029902</c:v>
                </c:pt>
                <c:pt idx="2593">
                  <c:v>-29.9040000000299</c:v>
                </c:pt>
                <c:pt idx="2594">
                  <c:v>-29.8960000000299</c:v>
                </c:pt>
                <c:pt idx="2595">
                  <c:v>-29.888000000029901</c:v>
                </c:pt>
                <c:pt idx="2596">
                  <c:v>-29.880000000029899</c:v>
                </c:pt>
                <c:pt idx="2597">
                  <c:v>-29.8720000000299</c:v>
                </c:pt>
                <c:pt idx="2598">
                  <c:v>-29.8640000000299</c:v>
                </c:pt>
                <c:pt idx="2599">
                  <c:v>-29.856000000029901</c:v>
                </c:pt>
                <c:pt idx="2600">
                  <c:v>-29.848000000029799</c:v>
                </c:pt>
                <c:pt idx="2601">
                  <c:v>-29.8400000000298</c:v>
                </c:pt>
                <c:pt idx="2602">
                  <c:v>-29.832000000029801</c:v>
                </c:pt>
                <c:pt idx="2603">
                  <c:v>-29.824000000029798</c:v>
                </c:pt>
                <c:pt idx="2604">
                  <c:v>-29.816000000029803</c:v>
                </c:pt>
                <c:pt idx="2605">
                  <c:v>-29.8080000000298</c:v>
                </c:pt>
                <c:pt idx="2606">
                  <c:v>-29.800000000029801</c:v>
                </c:pt>
                <c:pt idx="2607">
                  <c:v>-29.792000000029802</c:v>
                </c:pt>
                <c:pt idx="2608">
                  <c:v>-29.784000000029799</c:v>
                </c:pt>
                <c:pt idx="2609">
                  <c:v>-29.7760000000298</c:v>
                </c:pt>
                <c:pt idx="2610">
                  <c:v>-29.768000000029797</c:v>
                </c:pt>
                <c:pt idx="2611">
                  <c:v>-29.760000000029802</c:v>
                </c:pt>
                <c:pt idx="2612">
                  <c:v>-29.7520000000297</c:v>
                </c:pt>
                <c:pt idx="2613">
                  <c:v>-29.7440000000297</c:v>
                </c:pt>
                <c:pt idx="2614">
                  <c:v>-29.736000000029701</c:v>
                </c:pt>
                <c:pt idx="2615">
                  <c:v>-29.728000000029699</c:v>
                </c:pt>
                <c:pt idx="2616">
                  <c:v>-29.7200000000297</c:v>
                </c:pt>
                <c:pt idx="2617">
                  <c:v>-29.7120000000297</c:v>
                </c:pt>
                <c:pt idx="2618">
                  <c:v>-29.704000000029701</c:v>
                </c:pt>
                <c:pt idx="2619">
                  <c:v>-29.696000000029699</c:v>
                </c:pt>
                <c:pt idx="2620">
                  <c:v>-29.6880000000297</c:v>
                </c:pt>
                <c:pt idx="2621">
                  <c:v>-29.6800000000297</c:v>
                </c:pt>
                <c:pt idx="2622">
                  <c:v>-29.672000000029698</c:v>
                </c:pt>
                <c:pt idx="2623">
                  <c:v>-29.664000000029702</c:v>
                </c:pt>
                <c:pt idx="2624">
                  <c:v>-29.656000000029699</c:v>
                </c:pt>
                <c:pt idx="2625">
                  <c:v>-29.648000000029597</c:v>
                </c:pt>
                <c:pt idx="2626">
                  <c:v>-29.640000000029602</c:v>
                </c:pt>
                <c:pt idx="2627">
                  <c:v>-29.632000000029599</c:v>
                </c:pt>
                <c:pt idx="2628">
                  <c:v>-29.6240000000296</c:v>
                </c:pt>
                <c:pt idx="2629">
                  <c:v>-29.616000000029601</c:v>
                </c:pt>
                <c:pt idx="2630">
                  <c:v>-29.608000000029602</c:v>
                </c:pt>
                <c:pt idx="2631">
                  <c:v>-29.600000000029599</c:v>
                </c:pt>
                <c:pt idx="2632">
                  <c:v>-29.5920000000296</c:v>
                </c:pt>
                <c:pt idx="2633">
                  <c:v>-29.584000000029601</c:v>
                </c:pt>
                <c:pt idx="2634">
                  <c:v>-29.576000000029598</c:v>
                </c:pt>
                <c:pt idx="2635">
                  <c:v>-29.568000000029599</c:v>
                </c:pt>
                <c:pt idx="2636">
                  <c:v>-29.5600000000296</c:v>
                </c:pt>
                <c:pt idx="2637">
                  <c:v>-29.552000000029498</c:v>
                </c:pt>
                <c:pt idx="2638">
                  <c:v>-29.544000000029502</c:v>
                </c:pt>
                <c:pt idx="2639">
                  <c:v>-29.5360000000295</c:v>
                </c:pt>
                <c:pt idx="2640">
                  <c:v>-29.5280000000295</c:v>
                </c:pt>
                <c:pt idx="2641">
                  <c:v>-29.520000000029498</c:v>
                </c:pt>
                <c:pt idx="2642">
                  <c:v>-29.512000000029502</c:v>
                </c:pt>
                <c:pt idx="2643">
                  <c:v>-29.5040000000295</c:v>
                </c:pt>
                <c:pt idx="2644">
                  <c:v>-29.496000000029497</c:v>
                </c:pt>
                <c:pt idx="2645">
                  <c:v>-29.488000000029501</c:v>
                </c:pt>
                <c:pt idx="2646">
                  <c:v>-29.480000000029499</c:v>
                </c:pt>
                <c:pt idx="2647">
                  <c:v>-29.472000000029499</c:v>
                </c:pt>
                <c:pt idx="2648">
                  <c:v>-29.4640000000295</c:v>
                </c:pt>
                <c:pt idx="2649">
                  <c:v>-29.456000000029501</c:v>
                </c:pt>
                <c:pt idx="2650">
                  <c:v>-29.448000000029399</c:v>
                </c:pt>
                <c:pt idx="2651">
                  <c:v>-29.4400000000294</c:v>
                </c:pt>
                <c:pt idx="2652">
                  <c:v>-29.432000000029401</c:v>
                </c:pt>
                <c:pt idx="2653">
                  <c:v>-29.424000000029398</c:v>
                </c:pt>
                <c:pt idx="2654">
                  <c:v>-29.416000000029403</c:v>
                </c:pt>
                <c:pt idx="2655">
                  <c:v>-29.4080000000294</c:v>
                </c:pt>
                <c:pt idx="2656">
                  <c:v>-29.400000000029401</c:v>
                </c:pt>
                <c:pt idx="2657">
                  <c:v>-29.392000000029402</c:v>
                </c:pt>
                <c:pt idx="2658">
                  <c:v>-29.384000000029399</c:v>
                </c:pt>
                <c:pt idx="2659">
                  <c:v>-29.3760000000294</c:v>
                </c:pt>
                <c:pt idx="2660">
                  <c:v>-29.368000000029397</c:v>
                </c:pt>
                <c:pt idx="2661">
                  <c:v>-29.360000000029402</c:v>
                </c:pt>
                <c:pt idx="2662">
                  <c:v>-29.3520000000293</c:v>
                </c:pt>
                <c:pt idx="2663">
                  <c:v>-29.3440000000293</c:v>
                </c:pt>
                <c:pt idx="2664">
                  <c:v>-29.336000000029301</c:v>
                </c:pt>
                <c:pt idx="2665">
                  <c:v>-29.328000000029299</c:v>
                </c:pt>
                <c:pt idx="2666">
                  <c:v>-29.3200000000293</c:v>
                </c:pt>
                <c:pt idx="2667">
                  <c:v>-29.3120000000293</c:v>
                </c:pt>
                <c:pt idx="2668">
                  <c:v>-29.304000000029301</c:v>
                </c:pt>
                <c:pt idx="2669">
                  <c:v>-29.296000000029299</c:v>
                </c:pt>
                <c:pt idx="2670">
                  <c:v>-29.288000000029299</c:v>
                </c:pt>
                <c:pt idx="2671">
                  <c:v>-29.2800000000293</c:v>
                </c:pt>
                <c:pt idx="2672">
                  <c:v>-29.272000000029298</c:v>
                </c:pt>
                <c:pt idx="2673">
                  <c:v>-29.264000000029302</c:v>
                </c:pt>
                <c:pt idx="2674">
                  <c:v>-29.256000000029299</c:v>
                </c:pt>
                <c:pt idx="2675">
                  <c:v>-29.248000000029197</c:v>
                </c:pt>
                <c:pt idx="2676">
                  <c:v>-29.240000000029202</c:v>
                </c:pt>
                <c:pt idx="2677">
                  <c:v>-29.232000000029199</c:v>
                </c:pt>
                <c:pt idx="2678">
                  <c:v>-29.2240000000292</c:v>
                </c:pt>
                <c:pt idx="2679">
                  <c:v>-29.216000000029201</c:v>
                </c:pt>
                <c:pt idx="2680">
                  <c:v>-29.208000000029202</c:v>
                </c:pt>
                <c:pt idx="2681">
                  <c:v>-29.200000000029199</c:v>
                </c:pt>
                <c:pt idx="2682">
                  <c:v>-29.1920000000292</c:v>
                </c:pt>
                <c:pt idx="2683">
                  <c:v>-29.184000000029201</c:v>
                </c:pt>
                <c:pt idx="2684">
                  <c:v>-29.176000000029198</c:v>
                </c:pt>
                <c:pt idx="2685">
                  <c:v>-29.168000000029199</c:v>
                </c:pt>
                <c:pt idx="2686">
                  <c:v>-29.1600000000292</c:v>
                </c:pt>
                <c:pt idx="2687">
                  <c:v>-29.152000000029098</c:v>
                </c:pt>
                <c:pt idx="2688">
                  <c:v>-29.144000000029102</c:v>
                </c:pt>
                <c:pt idx="2689">
                  <c:v>-29.1360000000291</c:v>
                </c:pt>
                <c:pt idx="2690">
                  <c:v>-29.1280000000291</c:v>
                </c:pt>
                <c:pt idx="2691">
                  <c:v>-29.120000000029098</c:v>
                </c:pt>
                <c:pt idx="2692">
                  <c:v>-29.112000000029102</c:v>
                </c:pt>
                <c:pt idx="2693">
                  <c:v>-29.104000000029099</c:v>
                </c:pt>
                <c:pt idx="2694">
                  <c:v>-29.0960000000291</c:v>
                </c:pt>
                <c:pt idx="2695">
                  <c:v>-29.088000000029101</c:v>
                </c:pt>
                <c:pt idx="2696">
                  <c:v>-29.080000000029099</c:v>
                </c:pt>
                <c:pt idx="2697">
                  <c:v>-29.072000000029099</c:v>
                </c:pt>
                <c:pt idx="2698">
                  <c:v>-29.0640000000291</c:v>
                </c:pt>
                <c:pt idx="2699">
                  <c:v>-29.056000000029101</c:v>
                </c:pt>
                <c:pt idx="2700">
                  <c:v>-29.048000000028999</c:v>
                </c:pt>
                <c:pt idx="2701">
                  <c:v>-29.040000000029</c:v>
                </c:pt>
                <c:pt idx="2702">
                  <c:v>-29.032000000029001</c:v>
                </c:pt>
                <c:pt idx="2703">
                  <c:v>-29.024000000028998</c:v>
                </c:pt>
                <c:pt idx="2704">
                  <c:v>-29.016000000029003</c:v>
                </c:pt>
                <c:pt idx="2705">
                  <c:v>-29.008000000029</c:v>
                </c:pt>
                <c:pt idx="2706">
                  <c:v>-29.000000000029001</c:v>
                </c:pt>
                <c:pt idx="2707">
                  <c:v>-28.992000000029002</c:v>
                </c:pt>
                <c:pt idx="2708">
                  <c:v>-28.984000000028999</c:v>
                </c:pt>
                <c:pt idx="2709">
                  <c:v>-28.976000000029</c:v>
                </c:pt>
                <c:pt idx="2710">
                  <c:v>-28.968000000028997</c:v>
                </c:pt>
                <c:pt idx="2711">
                  <c:v>-28.960000000029002</c:v>
                </c:pt>
                <c:pt idx="2712">
                  <c:v>-28.9520000000289</c:v>
                </c:pt>
                <c:pt idx="2713">
                  <c:v>-28.9440000000289</c:v>
                </c:pt>
                <c:pt idx="2714">
                  <c:v>-28.936000000028901</c:v>
                </c:pt>
                <c:pt idx="2715">
                  <c:v>-28.928000000028899</c:v>
                </c:pt>
                <c:pt idx="2716">
                  <c:v>-28.920000000028899</c:v>
                </c:pt>
                <c:pt idx="2717">
                  <c:v>-28.9120000000289</c:v>
                </c:pt>
                <c:pt idx="2718">
                  <c:v>-28.904000000028901</c:v>
                </c:pt>
                <c:pt idx="2719">
                  <c:v>-28.896000000028899</c:v>
                </c:pt>
                <c:pt idx="2720">
                  <c:v>-28.888000000028899</c:v>
                </c:pt>
                <c:pt idx="2721">
                  <c:v>-28.8800000000289</c:v>
                </c:pt>
                <c:pt idx="2722">
                  <c:v>-28.872000000028898</c:v>
                </c:pt>
                <c:pt idx="2723">
                  <c:v>-28.864000000028902</c:v>
                </c:pt>
                <c:pt idx="2724">
                  <c:v>-28.856000000028899</c:v>
                </c:pt>
                <c:pt idx="2725">
                  <c:v>-28.848000000028797</c:v>
                </c:pt>
                <c:pt idx="2726">
                  <c:v>-28.840000000028802</c:v>
                </c:pt>
                <c:pt idx="2727">
                  <c:v>-28.832000000028799</c:v>
                </c:pt>
                <c:pt idx="2728">
                  <c:v>-28.8240000000288</c:v>
                </c:pt>
                <c:pt idx="2729">
                  <c:v>-28.816000000028801</c:v>
                </c:pt>
                <c:pt idx="2730">
                  <c:v>-28.808000000028802</c:v>
                </c:pt>
                <c:pt idx="2731">
                  <c:v>-28.800000000028799</c:v>
                </c:pt>
                <c:pt idx="2732">
                  <c:v>-28.7920000000288</c:v>
                </c:pt>
                <c:pt idx="2733">
                  <c:v>-28.784000000028801</c:v>
                </c:pt>
                <c:pt idx="2734">
                  <c:v>-28.776000000028798</c:v>
                </c:pt>
                <c:pt idx="2735">
                  <c:v>-28.768000000028799</c:v>
                </c:pt>
                <c:pt idx="2736">
                  <c:v>-28.7600000000288</c:v>
                </c:pt>
                <c:pt idx="2737">
                  <c:v>-28.752000000028698</c:v>
                </c:pt>
                <c:pt idx="2738">
                  <c:v>-28.744000000028702</c:v>
                </c:pt>
                <c:pt idx="2739">
                  <c:v>-28.736000000028699</c:v>
                </c:pt>
                <c:pt idx="2740">
                  <c:v>-28.7280000000287</c:v>
                </c:pt>
                <c:pt idx="2741">
                  <c:v>-28.720000000028698</c:v>
                </c:pt>
                <c:pt idx="2742">
                  <c:v>-28.712000000028702</c:v>
                </c:pt>
                <c:pt idx="2743">
                  <c:v>-28.704000000028699</c:v>
                </c:pt>
                <c:pt idx="2744">
                  <c:v>-28.696000000028697</c:v>
                </c:pt>
                <c:pt idx="2745">
                  <c:v>-28.688000000028701</c:v>
                </c:pt>
                <c:pt idx="2746">
                  <c:v>-28.680000000028699</c:v>
                </c:pt>
                <c:pt idx="2747">
                  <c:v>-28.672000000028699</c:v>
                </c:pt>
                <c:pt idx="2748">
                  <c:v>-28.6640000000287</c:v>
                </c:pt>
                <c:pt idx="2749">
                  <c:v>-28.656000000028701</c:v>
                </c:pt>
                <c:pt idx="2750">
                  <c:v>-28.648000000028599</c:v>
                </c:pt>
                <c:pt idx="2751">
                  <c:v>-28.6400000000286</c:v>
                </c:pt>
                <c:pt idx="2752">
                  <c:v>-28.632000000028601</c:v>
                </c:pt>
                <c:pt idx="2753">
                  <c:v>-28.624000000028598</c:v>
                </c:pt>
                <c:pt idx="2754">
                  <c:v>-28.616000000028603</c:v>
                </c:pt>
                <c:pt idx="2755">
                  <c:v>-28.6080000000286</c:v>
                </c:pt>
                <c:pt idx="2756">
                  <c:v>-28.600000000028601</c:v>
                </c:pt>
                <c:pt idx="2757">
                  <c:v>-28.592000000028602</c:v>
                </c:pt>
                <c:pt idx="2758">
                  <c:v>-28.584000000028599</c:v>
                </c:pt>
                <c:pt idx="2759">
                  <c:v>-28.5760000000286</c:v>
                </c:pt>
                <c:pt idx="2760">
                  <c:v>-28.568000000028597</c:v>
                </c:pt>
                <c:pt idx="2761">
                  <c:v>-28.560000000028602</c:v>
                </c:pt>
                <c:pt idx="2762">
                  <c:v>-28.552000000028499</c:v>
                </c:pt>
                <c:pt idx="2763">
                  <c:v>-28.5440000000285</c:v>
                </c:pt>
                <c:pt idx="2764">
                  <c:v>-28.536000000028501</c:v>
                </c:pt>
                <c:pt idx="2765">
                  <c:v>-28.528000000028499</c:v>
                </c:pt>
                <c:pt idx="2766">
                  <c:v>-28.520000000028503</c:v>
                </c:pt>
                <c:pt idx="2767">
                  <c:v>-28.5120000000285</c:v>
                </c:pt>
                <c:pt idx="2768">
                  <c:v>-28.504000000028501</c:v>
                </c:pt>
                <c:pt idx="2769">
                  <c:v>-28.496000000028499</c:v>
                </c:pt>
                <c:pt idx="2770">
                  <c:v>-28.488000000028499</c:v>
                </c:pt>
                <c:pt idx="2771">
                  <c:v>-28.4800000000285</c:v>
                </c:pt>
                <c:pt idx="2772">
                  <c:v>-28.472000000028498</c:v>
                </c:pt>
                <c:pt idx="2773">
                  <c:v>-28.464000000028502</c:v>
                </c:pt>
                <c:pt idx="2774">
                  <c:v>-28.456000000028499</c:v>
                </c:pt>
                <c:pt idx="2775">
                  <c:v>-28.448000000028397</c:v>
                </c:pt>
                <c:pt idx="2776">
                  <c:v>-28.440000000028402</c:v>
                </c:pt>
                <c:pt idx="2777">
                  <c:v>-28.432000000028399</c:v>
                </c:pt>
                <c:pt idx="2778">
                  <c:v>-28.4240000000284</c:v>
                </c:pt>
                <c:pt idx="2779">
                  <c:v>-28.416000000028401</c:v>
                </c:pt>
                <c:pt idx="2780">
                  <c:v>-28.408000000028402</c:v>
                </c:pt>
                <c:pt idx="2781">
                  <c:v>-28.400000000028399</c:v>
                </c:pt>
                <c:pt idx="2782">
                  <c:v>-28.3920000000284</c:v>
                </c:pt>
                <c:pt idx="2783">
                  <c:v>-28.384000000028401</c:v>
                </c:pt>
                <c:pt idx="2784">
                  <c:v>-28.376000000028398</c:v>
                </c:pt>
                <c:pt idx="2785">
                  <c:v>-28.368000000028399</c:v>
                </c:pt>
                <c:pt idx="2786">
                  <c:v>-28.3600000000284</c:v>
                </c:pt>
                <c:pt idx="2787">
                  <c:v>-28.352000000028298</c:v>
                </c:pt>
                <c:pt idx="2788">
                  <c:v>-28.344000000028302</c:v>
                </c:pt>
                <c:pt idx="2789">
                  <c:v>-28.336000000028299</c:v>
                </c:pt>
                <c:pt idx="2790">
                  <c:v>-28.3280000000283</c:v>
                </c:pt>
                <c:pt idx="2791">
                  <c:v>-28.320000000028301</c:v>
                </c:pt>
                <c:pt idx="2792">
                  <c:v>-28.312000000028302</c:v>
                </c:pt>
                <c:pt idx="2793">
                  <c:v>-28.304000000028299</c:v>
                </c:pt>
                <c:pt idx="2794">
                  <c:v>-28.2960000000283</c:v>
                </c:pt>
                <c:pt idx="2795">
                  <c:v>-28.288000000028301</c:v>
                </c:pt>
                <c:pt idx="2796">
                  <c:v>-28.280000000028299</c:v>
                </c:pt>
                <c:pt idx="2797">
                  <c:v>-28.272000000028299</c:v>
                </c:pt>
                <c:pt idx="2798">
                  <c:v>-28.2640000000283</c:v>
                </c:pt>
                <c:pt idx="2799">
                  <c:v>-28.256000000028301</c:v>
                </c:pt>
                <c:pt idx="2800">
                  <c:v>-28.248000000028199</c:v>
                </c:pt>
                <c:pt idx="2801">
                  <c:v>-28.2400000000282</c:v>
                </c:pt>
                <c:pt idx="2802">
                  <c:v>-28.232000000028201</c:v>
                </c:pt>
                <c:pt idx="2803">
                  <c:v>-28.224000000028198</c:v>
                </c:pt>
                <c:pt idx="2804">
                  <c:v>-28.216000000028203</c:v>
                </c:pt>
                <c:pt idx="2805">
                  <c:v>-28.2080000000282</c:v>
                </c:pt>
                <c:pt idx="2806">
                  <c:v>-28.200000000028201</c:v>
                </c:pt>
                <c:pt idx="2807">
                  <c:v>-28.192000000028202</c:v>
                </c:pt>
                <c:pt idx="2808">
                  <c:v>-28.184000000028199</c:v>
                </c:pt>
                <c:pt idx="2809">
                  <c:v>-28.1760000000282</c:v>
                </c:pt>
                <c:pt idx="2810">
                  <c:v>-28.168000000028201</c:v>
                </c:pt>
                <c:pt idx="2811">
                  <c:v>-28.160000000028202</c:v>
                </c:pt>
                <c:pt idx="2812">
                  <c:v>-28.152000000028099</c:v>
                </c:pt>
                <c:pt idx="2813">
                  <c:v>-28.1440000000281</c:v>
                </c:pt>
                <c:pt idx="2814">
                  <c:v>-28.136000000028101</c:v>
                </c:pt>
                <c:pt idx="2815">
                  <c:v>-28.128000000028099</c:v>
                </c:pt>
                <c:pt idx="2816">
                  <c:v>-28.120000000028103</c:v>
                </c:pt>
                <c:pt idx="2817">
                  <c:v>-28.1120000000281</c:v>
                </c:pt>
                <c:pt idx="2818">
                  <c:v>-28.104000000028101</c:v>
                </c:pt>
                <c:pt idx="2819">
                  <c:v>-28.096000000028098</c:v>
                </c:pt>
                <c:pt idx="2820">
                  <c:v>-28.088000000028099</c:v>
                </c:pt>
                <c:pt idx="2821">
                  <c:v>-28.0800000000281</c:v>
                </c:pt>
                <c:pt idx="2822">
                  <c:v>-28.072000000028098</c:v>
                </c:pt>
                <c:pt idx="2823">
                  <c:v>-28.064000000028102</c:v>
                </c:pt>
                <c:pt idx="2824">
                  <c:v>-28.056000000028099</c:v>
                </c:pt>
                <c:pt idx="2825">
                  <c:v>-28.048000000027997</c:v>
                </c:pt>
                <c:pt idx="2826">
                  <c:v>-28.040000000028002</c:v>
                </c:pt>
                <c:pt idx="2827">
                  <c:v>-28.032000000027999</c:v>
                </c:pt>
                <c:pt idx="2828">
                  <c:v>-28.024000000028</c:v>
                </c:pt>
                <c:pt idx="2829">
                  <c:v>-28.016000000028001</c:v>
                </c:pt>
                <c:pt idx="2830">
                  <c:v>-28.008000000028002</c:v>
                </c:pt>
                <c:pt idx="2831">
                  <c:v>-28.000000000027999</c:v>
                </c:pt>
                <c:pt idx="2832">
                  <c:v>-27.992000000028</c:v>
                </c:pt>
                <c:pt idx="2833">
                  <c:v>-27.984000000028001</c:v>
                </c:pt>
                <c:pt idx="2834">
                  <c:v>-27.976000000027998</c:v>
                </c:pt>
                <c:pt idx="2835">
                  <c:v>-27.968000000028002</c:v>
                </c:pt>
                <c:pt idx="2836">
                  <c:v>-27.960000000028</c:v>
                </c:pt>
                <c:pt idx="2837">
                  <c:v>-27.952000000027898</c:v>
                </c:pt>
                <c:pt idx="2838">
                  <c:v>-27.944000000027902</c:v>
                </c:pt>
                <c:pt idx="2839">
                  <c:v>-27.936000000027899</c:v>
                </c:pt>
                <c:pt idx="2840">
                  <c:v>-27.9280000000279</c:v>
                </c:pt>
                <c:pt idx="2841">
                  <c:v>-27.920000000027901</c:v>
                </c:pt>
                <c:pt idx="2842">
                  <c:v>-27.912000000027902</c:v>
                </c:pt>
                <c:pt idx="2843">
                  <c:v>-27.904000000027899</c:v>
                </c:pt>
                <c:pt idx="2844">
                  <c:v>-27.896000000027897</c:v>
                </c:pt>
                <c:pt idx="2845">
                  <c:v>-27.888000000027901</c:v>
                </c:pt>
                <c:pt idx="2846">
                  <c:v>-27.880000000027898</c:v>
                </c:pt>
                <c:pt idx="2847">
                  <c:v>-27.872000000027899</c:v>
                </c:pt>
                <c:pt idx="2848">
                  <c:v>-27.8640000000279</c:v>
                </c:pt>
                <c:pt idx="2849">
                  <c:v>-27.856000000027901</c:v>
                </c:pt>
                <c:pt idx="2850">
                  <c:v>-27.848000000027799</c:v>
                </c:pt>
                <c:pt idx="2851">
                  <c:v>-27.8400000000278</c:v>
                </c:pt>
                <c:pt idx="2852">
                  <c:v>-27.832000000027801</c:v>
                </c:pt>
                <c:pt idx="2853">
                  <c:v>-27.824000000027798</c:v>
                </c:pt>
                <c:pt idx="2854">
                  <c:v>-27.816000000027802</c:v>
                </c:pt>
                <c:pt idx="2855">
                  <c:v>-27.8080000000278</c:v>
                </c:pt>
                <c:pt idx="2856">
                  <c:v>-27.800000000027801</c:v>
                </c:pt>
                <c:pt idx="2857">
                  <c:v>-27.792000000027802</c:v>
                </c:pt>
                <c:pt idx="2858">
                  <c:v>-27.784000000027799</c:v>
                </c:pt>
                <c:pt idx="2859">
                  <c:v>-27.7760000000278</c:v>
                </c:pt>
                <c:pt idx="2860">
                  <c:v>-27.768000000027801</c:v>
                </c:pt>
                <c:pt idx="2861">
                  <c:v>-27.760000000027802</c:v>
                </c:pt>
                <c:pt idx="2862">
                  <c:v>-27.752000000027699</c:v>
                </c:pt>
                <c:pt idx="2863">
                  <c:v>-27.7440000000277</c:v>
                </c:pt>
                <c:pt idx="2864">
                  <c:v>-27.736000000027701</c:v>
                </c:pt>
                <c:pt idx="2865">
                  <c:v>-27.728000000027698</c:v>
                </c:pt>
                <c:pt idx="2866">
                  <c:v>-27.720000000027703</c:v>
                </c:pt>
                <c:pt idx="2867">
                  <c:v>-27.7120000000277</c:v>
                </c:pt>
                <c:pt idx="2868">
                  <c:v>-27.704000000027701</c:v>
                </c:pt>
                <c:pt idx="2869">
                  <c:v>-27.696000000027698</c:v>
                </c:pt>
                <c:pt idx="2870">
                  <c:v>-27.688000000027699</c:v>
                </c:pt>
                <c:pt idx="2871">
                  <c:v>-27.6800000000277</c:v>
                </c:pt>
                <c:pt idx="2872">
                  <c:v>-27.672000000027698</c:v>
                </c:pt>
                <c:pt idx="2873">
                  <c:v>-27.664000000027702</c:v>
                </c:pt>
                <c:pt idx="2874">
                  <c:v>-27.656000000027699</c:v>
                </c:pt>
                <c:pt idx="2875">
                  <c:v>-27.648000000027597</c:v>
                </c:pt>
                <c:pt idx="2876">
                  <c:v>-27.640000000027602</c:v>
                </c:pt>
                <c:pt idx="2877">
                  <c:v>-27.632000000027599</c:v>
                </c:pt>
                <c:pt idx="2878">
                  <c:v>-27.6240000000276</c:v>
                </c:pt>
                <c:pt idx="2879">
                  <c:v>-27.616000000027601</c:v>
                </c:pt>
                <c:pt idx="2880">
                  <c:v>-27.608000000027602</c:v>
                </c:pt>
                <c:pt idx="2881">
                  <c:v>-27.600000000027599</c:v>
                </c:pt>
                <c:pt idx="2882">
                  <c:v>-27.5920000000276</c:v>
                </c:pt>
                <c:pt idx="2883">
                  <c:v>-27.584000000027601</c:v>
                </c:pt>
                <c:pt idx="2884">
                  <c:v>-27.576000000027598</c:v>
                </c:pt>
                <c:pt idx="2885">
                  <c:v>-27.568000000027602</c:v>
                </c:pt>
                <c:pt idx="2886">
                  <c:v>-27.5600000000276</c:v>
                </c:pt>
                <c:pt idx="2887">
                  <c:v>-27.552000000027498</c:v>
                </c:pt>
                <c:pt idx="2888">
                  <c:v>-27.544000000027502</c:v>
                </c:pt>
                <c:pt idx="2889">
                  <c:v>-27.536000000027499</c:v>
                </c:pt>
                <c:pt idx="2890">
                  <c:v>-27.5280000000275</c:v>
                </c:pt>
                <c:pt idx="2891">
                  <c:v>-27.520000000027501</c:v>
                </c:pt>
                <c:pt idx="2892">
                  <c:v>-27.512000000027502</c:v>
                </c:pt>
                <c:pt idx="2893">
                  <c:v>-27.504000000027499</c:v>
                </c:pt>
                <c:pt idx="2894">
                  <c:v>-27.4960000000275</c:v>
                </c:pt>
                <c:pt idx="2895">
                  <c:v>-27.488000000027501</c:v>
                </c:pt>
                <c:pt idx="2896">
                  <c:v>-27.480000000027498</c:v>
                </c:pt>
                <c:pt idx="2897">
                  <c:v>-27.472000000027499</c:v>
                </c:pt>
                <c:pt idx="2898">
                  <c:v>-27.4640000000275</c:v>
                </c:pt>
                <c:pt idx="2899">
                  <c:v>-27.456000000027501</c:v>
                </c:pt>
                <c:pt idx="2900">
                  <c:v>-27.448000000027399</c:v>
                </c:pt>
                <c:pt idx="2901">
                  <c:v>-27.4400000000274</c:v>
                </c:pt>
                <c:pt idx="2902">
                  <c:v>-27.432000000027401</c:v>
                </c:pt>
                <c:pt idx="2903">
                  <c:v>-27.424000000027398</c:v>
                </c:pt>
                <c:pt idx="2904">
                  <c:v>-27.416000000027402</c:v>
                </c:pt>
                <c:pt idx="2905">
                  <c:v>-27.4080000000274</c:v>
                </c:pt>
                <c:pt idx="2906">
                  <c:v>-27.400000000027401</c:v>
                </c:pt>
                <c:pt idx="2907">
                  <c:v>-27.392000000027402</c:v>
                </c:pt>
                <c:pt idx="2908">
                  <c:v>-27.384000000027399</c:v>
                </c:pt>
                <c:pt idx="2909">
                  <c:v>-27.3760000000274</c:v>
                </c:pt>
                <c:pt idx="2910">
                  <c:v>-27.368000000027401</c:v>
                </c:pt>
                <c:pt idx="2911">
                  <c:v>-27.360000000027402</c:v>
                </c:pt>
                <c:pt idx="2912">
                  <c:v>-27.352000000027299</c:v>
                </c:pt>
                <c:pt idx="2913">
                  <c:v>-27.3440000000273</c:v>
                </c:pt>
                <c:pt idx="2914">
                  <c:v>-27.336000000027301</c:v>
                </c:pt>
                <c:pt idx="2915">
                  <c:v>-27.328000000027298</c:v>
                </c:pt>
                <c:pt idx="2916">
                  <c:v>-27.320000000027303</c:v>
                </c:pt>
                <c:pt idx="2917">
                  <c:v>-27.3120000000273</c:v>
                </c:pt>
                <c:pt idx="2918">
                  <c:v>-27.304000000027301</c:v>
                </c:pt>
                <c:pt idx="2919">
                  <c:v>-27.296000000027298</c:v>
                </c:pt>
                <c:pt idx="2920">
                  <c:v>-27.288000000027299</c:v>
                </c:pt>
                <c:pt idx="2921">
                  <c:v>-27.2800000000273</c:v>
                </c:pt>
                <c:pt idx="2922">
                  <c:v>-27.272000000027298</c:v>
                </c:pt>
                <c:pt idx="2923">
                  <c:v>-27.264000000027302</c:v>
                </c:pt>
                <c:pt idx="2924">
                  <c:v>-27.256000000027299</c:v>
                </c:pt>
                <c:pt idx="2925">
                  <c:v>-27.248000000027197</c:v>
                </c:pt>
                <c:pt idx="2926">
                  <c:v>-27.240000000027202</c:v>
                </c:pt>
                <c:pt idx="2927">
                  <c:v>-27.232000000027199</c:v>
                </c:pt>
                <c:pt idx="2928">
                  <c:v>-27.2240000000272</c:v>
                </c:pt>
                <c:pt idx="2929">
                  <c:v>-27.216000000027201</c:v>
                </c:pt>
                <c:pt idx="2930">
                  <c:v>-27.208000000027202</c:v>
                </c:pt>
                <c:pt idx="2931">
                  <c:v>-27.200000000027199</c:v>
                </c:pt>
                <c:pt idx="2932">
                  <c:v>-27.1920000000272</c:v>
                </c:pt>
                <c:pt idx="2933">
                  <c:v>-27.184000000027201</c:v>
                </c:pt>
                <c:pt idx="2934">
                  <c:v>-27.176000000027198</c:v>
                </c:pt>
                <c:pt idx="2935">
                  <c:v>-27.168000000027202</c:v>
                </c:pt>
                <c:pt idx="2936">
                  <c:v>-27.1600000000272</c:v>
                </c:pt>
                <c:pt idx="2937">
                  <c:v>-27.152000000027098</c:v>
                </c:pt>
                <c:pt idx="2938">
                  <c:v>-27.144000000027102</c:v>
                </c:pt>
                <c:pt idx="2939">
                  <c:v>-27.136000000027099</c:v>
                </c:pt>
                <c:pt idx="2940">
                  <c:v>-27.1280000000271</c:v>
                </c:pt>
                <c:pt idx="2941">
                  <c:v>-27.120000000027101</c:v>
                </c:pt>
                <c:pt idx="2942">
                  <c:v>-27.112000000027102</c:v>
                </c:pt>
                <c:pt idx="2943">
                  <c:v>-27.104000000027099</c:v>
                </c:pt>
                <c:pt idx="2944">
                  <c:v>-27.096000000027097</c:v>
                </c:pt>
                <c:pt idx="2945">
                  <c:v>-27.088000000027101</c:v>
                </c:pt>
                <c:pt idx="2946">
                  <c:v>-27.080000000027098</c:v>
                </c:pt>
                <c:pt idx="2947">
                  <c:v>-27.072000000027099</c:v>
                </c:pt>
                <c:pt idx="2948">
                  <c:v>-27.0640000000271</c:v>
                </c:pt>
                <c:pt idx="2949">
                  <c:v>-27.056000000027101</c:v>
                </c:pt>
                <c:pt idx="2950">
                  <c:v>-27.048000000026999</c:v>
                </c:pt>
                <c:pt idx="2951">
                  <c:v>-27.040000000027</c:v>
                </c:pt>
                <c:pt idx="2952">
                  <c:v>-27.032000000027001</c:v>
                </c:pt>
                <c:pt idx="2953">
                  <c:v>-27.024000000026998</c:v>
                </c:pt>
                <c:pt idx="2954">
                  <c:v>-27.016000000027002</c:v>
                </c:pt>
                <c:pt idx="2955">
                  <c:v>-27.008000000027</c:v>
                </c:pt>
                <c:pt idx="2956">
                  <c:v>-27.000000000027001</c:v>
                </c:pt>
                <c:pt idx="2957">
                  <c:v>-26.992000000027002</c:v>
                </c:pt>
                <c:pt idx="2958">
                  <c:v>-26.984000000026999</c:v>
                </c:pt>
                <c:pt idx="2959">
                  <c:v>-26.976000000027</c:v>
                </c:pt>
                <c:pt idx="2960">
                  <c:v>-26.968000000027001</c:v>
                </c:pt>
                <c:pt idx="2961">
                  <c:v>-26.960000000027001</c:v>
                </c:pt>
                <c:pt idx="2962">
                  <c:v>-26.952000000026899</c:v>
                </c:pt>
                <c:pt idx="2963">
                  <c:v>-26.9440000000269</c:v>
                </c:pt>
                <c:pt idx="2964">
                  <c:v>-26.936000000026901</c:v>
                </c:pt>
                <c:pt idx="2965">
                  <c:v>-26.928000000026898</c:v>
                </c:pt>
                <c:pt idx="2966">
                  <c:v>-26.920000000026903</c:v>
                </c:pt>
                <c:pt idx="2967">
                  <c:v>-26.9120000000269</c:v>
                </c:pt>
                <c:pt idx="2968">
                  <c:v>-26.904000000026901</c:v>
                </c:pt>
                <c:pt idx="2969">
                  <c:v>-26.896000000026898</c:v>
                </c:pt>
                <c:pt idx="2970">
                  <c:v>-26.888000000026899</c:v>
                </c:pt>
                <c:pt idx="2971">
                  <c:v>-26.8800000000269</c:v>
                </c:pt>
                <c:pt idx="2972">
                  <c:v>-26.872000000026897</c:v>
                </c:pt>
                <c:pt idx="2973">
                  <c:v>-26.864000000026902</c:v>
                </c:pt>
                <c:pt idx="2974">
                  <c:v>-26.856000000026899</c:v>
                </c:pt>
                <c:pt idx="2975">
                  <c:v>-26.848000000026797</c:v>
                </c:pt>
                <c:pt idx="2976">
                  <c:v>-26.840000000026802</c:v>
                </c:pt>
                <c:pt idx="2977">
                  <c:v>-26.832000000026799</c:v>
                </c:pt>
                <c:pt idx="2978">
                  <c:v>-26.8240000000268</c:v>
                </c:pt>
                <c:pt idx="2979">
                  <c:v>-26.816000000026801</c:v>
                </c:pt>
                <c:pt idx="2980">
                  <c:v>-26.808000000026802</c:v>
                </c:pt>
                <c:pt idx="2981">
                  <c:v>-26.800000000026799</c:v>
                </c:pt>
                <c:pt idx="2982">
                  <c:v>-26.7920000000268</c:v>
                </c:pt>
                <c:pt idx="2983">
                  <c:v>-26.784000000026801</c:v>
                </c:pt>
                <c:pt idx="2984">
                  <c:v>-26.776000000026798</c:v>
                </c:pt>
                <c:pt idx="2985">
                  <c:v>-26.768000000026802</c:v>
                </c:pt>
                <c:pt idx="2986">
                  <c:v>-26.7600000000268</c:v>
                </c:pt>
                <c:pt idx="2987">
                  <c:v>-26.752000000026698</c:v>
                </c:pt>
                <c:pt idx="2988">
                  <c:v>-26.744000000026702</c:v>
                </c:pt>
                <c:pt idx="2989">
                  <c:v>-26.736000000026699</c:v>
                </c:pt>
                <c:pt idx="2990">
                  <c:v>-26.7280000000267</c:v>
                </c:pt>
                <c:pt idx="2991">
                  <c:v>-26.720000000026701</c:v>
                </c:pt>
                <c:pt idx="2992">
                  <c:v>-26.712000000026702</c:v>
                </c:pt>
                <c:pt idx="2993">
                  <c:v>-26.704000000026699</c:v>
                </c:pt>
                <c:pt idx="2994">
                  <c:v>-26.6960000000267</c:v>
                </c:pt>
                <c:pt idx="2995">
                  <c:v>-26.688000000026701</c:v>
                </c:pt>
                <c:pt idx="2996">
                  <c:v>-26.680000000026698</c:v>
                </c:pt>
                <c:pt idx="2997">
                  <c:v>-26.672000000026699</c:v>
                </c:pt>
                <c:pt idx="2998">
                  <c:v>-26.6640000000267</c:v>
                </c:pt>
                <c:pt idx="2999">
                  <c:v>-26.656000000026701</c:v>
                </c:pt>
                <c:pt idx="3000">
                  <c:v>-26.648000000026599</c:v>
                </c:pt>
                <c:pt idx="3001">
                  <c:v>-26.6400000000266</c:v>
                </c:pt>
                <c:pt idx="3002">
                  <c:v>-26.632000000026601</c:v>
                </c:pt>
                <c:pt idx="3003">
                  <c:v>-26.624000000026598</c:v>
                </c:pt>
                <c:pt idx="3004">
                  <c:v>-26.616000000026602</c:v>
                </c:pt>
                <c:pt idx="3005">
                  <c:v>-26.6080000000266</c:v>
                </c:pt>
                <c:pt idx="3006">
                  <c:v>-26.600000000026601</c:v>
                </c:pt>
                <c:pt idx="3007">
                  <c:v>-26.592000000026601</c:v>
                </c:pt>
                <c:pt idx="3008">
                  <c:v>-26.584000000026599</c:v>
                </c:pt>
                <c:pt idx="3009">
                  <c:v>-26.5760000000266</c:v>
                </c:pt>
                <c:pt idx="3010">
                  <c:v>-26.568000000026601</c:v>
                </c:pt>
                <c:pt idx="3011">
                  <c:v>-26.560000000026601</c:v>
                </c:pt>
                <c:pt idx="3012">
                  <c:v>-26.552000000026499</c:v>
                </c:pt>
                <c:pt idx="3013">
                  <c:v>-26.5440000000265</c:v>
                </c:pt>
                <c:pt idx="3014">
                  <c:v>-26.536000000026501</c:v>
                </c:pt>
                <c:pt idx="3015">
                  <c:v>-26.528000000026498</c:v>
                </c:pt>
                <c:pt idx="3016">
                  <c:v>-26.520000000026503</c:v>
                </c:pt>
                <c:pt idx="3017">
                  <c:v>-26.5120000000265</c:v>
                </c:pt>
                <c:pt idx="3018">
                  <c:v>-26.504000000026501</c:v>
                </c:pt>
                <c:pt idx="3019">
                  <c:v>-26.496000000026498</c:v>
                </c:pt>
                <c:pt idx="3020">
                  <c:v>-26.488000000026499</c:v>
                </c:pt>
                <c:pt idx="3021">
                  <c:v>-26.4800000000265</c:v>
                </c:pt>
                <c:pt idx="3022">
                  <c:v>-26.472000000026497</c:v>
                </c:pt>
                <c:pt idx="3023">
                  <c:v>-26.464000000026502</c:v>
                </c:pt>
                <c:pt idx="3024">
                  <c:v>-26.456000000026499</c:v>
                </c:pt>
                <c:pt idx="3025">
                  <c:v>-26.448000000026397</c:v>
                </c:pt>
                <c:pt idx="3026">
                  <c:v>-26.440000000026401</c:v>
                </c:pt>
                <c:pt idx="3027">
                  <c:v>-26.432000000026399</c:v>
                </c:pt>
                <c:pt idx="3028">
                  <c:v>-26.4240000000264</c:v>
                </c:pt>
                <c:pt idx="3029">
                  <c:v>-26.416000000026401</c:v>
                </c:pt>
                <c:pt idx="3030">
                  <c:v>-26.408000000026401</c:v>
                </c:pt>
                <c:pt idx="3031">
                  <c:v>-26.400000000026399</c:v>
                </c:pt>
                <c:pt idx="3032">
                  <c:v>-26.3920000000264</c:v>
                </c:pt>
                <c:pt idx="3033">
                  <c:v>-26.384000000026401</c:v>
                </c:pt>
                <c:pt idx="3034">
                  <c:v>-26.376000000026398</c:v>
                </c:pt>
                <c:pt idx="3035">
                  <c:v>-26.368000000026402</c:v>
                </c:pt>
                <c:pt idx="3036">
                  <c:v>-26.3600000000264</c:v>
                </c:pt>
                <c:pt idx="3037">
                  <c:v>-26.352000000026297</c:v>
                </c:pt>
                <c:pt idx="3038">
                  <c:v>-26.344000000026302</c:v>
                </c:pt>
                <c:pt idx="3039">
                  <c:v>-26.336000000026299</c:v>
                </c:pt>
                <c:pt idx="3040">
                  <c:v>-26.3280000000263</c:v>
                </c:pt>
                <c:pt idx="3041">
                  <c:v>-26.320000000026301</c:v>
                </c:pt>
                <c:pt idx="3042">
                  <c:v>-26.312000000026302</c:v>
                </c:pt>
                <c:pt idx="3043">
                  <c:v>-26.304000000026299</c:v>
                </c:pt>
                <c:pt idx="3044">
                  <c:v>-26.296000000026297</c:v>
                </c:pt>
                <c:pt idx="3045">
                  <c:v>-26.288000000026301</c:v>
                </c:pt>
                <c:pt idx="3046">
                  <c:v>-26.280000000026298</c:v>
                </c:pt>
                <c:pt idx="3047">
                  <c:v>-26.272000000026299</c:v>
                </c:pt>
                <c:pt idx="3048">
                  <c:v>-26.2640000000263</c:v>
                </c:pt>
                <c:pt idx="3049">
                  <c:v>-26.256000000026301</c:v>
                </c:pt>
                <c:pt idx="3050">
                  <c:v>-26.248000000026199</c:v>
                </c:pt>
                <c:pt idx="3051">
                  <c:v>-26.2400000000262</c:v>
                </c:pt>
                <c:pt idx="3052">
                  <c:v>-26.232000000026201</c:v>
                </c:pt>
                <c:pt idx="3053">
                  <c:v>-26.224000000026198</c:v>
                </c:pt>
                <c:pt idx="3054">
                  <c:v>-26.216000000026202</c:v>
                </c:pt>
                <c:pt idx="3055">
                  <c:v>-26.2080000000262</c:v>
                </c:pt>
                <c:pt idx="3056">
                  <c:v>-26.200000000026201</c:v>
                </c:pt>
                <c:pt idx="3057">
                  <c:v>-26.192000000026201</c:v>
                </c:pt>
                <c:pt idx="3058">
                  <c:v>-26.184000000026199</c:v>
                </c:pt>
                <c:pt idx="3059">
                  <c:v>-26.1760000000262</c:v>
                </c:pt>
                <c:pt idx="3060">
                  <c:v>-26.168000000026201</c:v>
                </c:pt>
                <c:pt idx="3061">
                  <c:v>-26.160000000026201</c:v>
                </c:pt>
                <c:pt idx="3062">
                  <c:v>-26.152000000026099</c:v>
                </c:pt>
                <c:pt idx="3063">
                  <c:v>-26.1440000000261</c:v>
                </c:pt>
                <c:pt idx="3064">
                  <c:v>-26.136000000026101</c:v>
                </c:pt>
                <c:pt idx="3065">
                  <c:v>-26.128000000026098</c:v>
                </c:pt>
                <c:pt idx="3066">
                  <c:v>-26.120000000026103</c:v>
                </c:pt>
                <c:pt idx="3067">
                  <c:v>-26.1120000000261</c:v>
                </c:pt>
                <c:pt idx="3068">
                  <c:v>-26.104000000026101</c:v>
                </c:pt>
                <c:pt idx="3069">
                  <c:v>-26.096000000026098</c:v>
                </c:pt>
                <c:pt idx="3070">
                  <c:v>-26.088000000026099</c:v>
                </c:pt>
                <c:pt idx="3071">
                  <c:v>-26.0800000000261</c:v>
                </c:pt>
                <c:pt idx="3072">
                  <c:v>-26.072000000026097</c:v>
                </c:pt>
                <c:pt idx="3073">
                  <c:v>-26.064000000026102</c:v>
                </c:pt>
                <c:pt idx="3074">
                  <c:v>-26.056000000026099</c:v>
                </c:pt>
                <c:pt idx="3075">
                  <c:v>-26.048000000025997</c:v>
                </c:pt>
                <c:pt idx="3076">
                  <c:v>-26.040000000026001</c:v>
                </c:pt>
                <c:pt idx="3077">
                  <c:v>-26.032000000025999</c:v>
                </c:pt>
                <c:pt idx="3078">
                  <c:v>-26.024000000026</c:v>
                </c:pt>
                <c:pt idx="3079">
                  <c:v>-26.016000000026001</c:v>
                </c:pt>
                <c:pt idx="3080">
                  <c:v>-26.008000000026001</c:v>
                </c:pt>
                <c:pt idx="3081">
                  <c:v>-26.000000000025999</c:v>
                </c:pt>
                <c:pt idx="3082">
                  <c:v>-25.992000000026</c:v>
                </c:pt>
                <c:pt idx="3083">
                  <c:v>-25.984000000026001</c:v>
                </c:pt>
                <c:pt idx="3084">
                  <c:v>-25.976000000025998</c:v>
                </c:pt>
                <c:pt idx="3085">
                  <c:v>-25.968000000026002</c:v>
                </c:pt>
                <c:pt idx="3086">
                  <c:v>-25.960000000026</c:v>
                </c:pt>
                <c:pt idx="3087">
                  <c:v>-25.952000000025897</c:v>
                </c:pt>
                <c:pt idx="3088">
                  <c:v>-25.944000000025902</c:v>
                </c:pt>
                <c:pt idx="3089">
                  <c:v>-25.936000000025899</c:v>
                </c:pt>
                <c:pt idx="3090">
                  <c:v>-25.9280000000259</c:v>
                </c:pt>
                <c:pt idx="3091">
                  <c:v>-25.920000000025901</c:v>
                </c:pt>
                <c:pt idx="3092">
                  <c:v>-25.912000000025902</c:v>
                </c:pt>
                <c:pt idx="3093">
                  <c:v>-25.904000000025899</c:v>
                </c:pt>
                <c:pt idx="3094">
                  <c:v>-25.8960000000259</c:v>
                </c:pt>
                <c:pt idx="3095">
                  <c:v>-25.888000000025901</c:v>
                </c:pt>
                <c:pt idx="3096">
                  <c:v>-25.880000000025898</c:v>
                </c:pt>
                <c:pt idx="3097">
                  <c:v>-25.872000000025899</c:v>
                </c:pt>
                <c:pt idx="3098">
                  <c:v>-25.8640000000259</c:v>
                </c:pt>
                <c:pt idx="3099">
                  <c:v>-25.856000000025901</c:v>
                </c:pt>
                <c:pt idx="3100">
                  <c:v>-25.848000000025802</c:v>
                </c:pt>
                <c:pt idx="3101">
                  <c:v>-25.8400000000258</c:v>
                </c:pt>
                <c:pt idx="3102">
                  <c:v>-25.832000000025801</c:v>
                </c:pt>
                <c:pt idx="3103">
                  <c:v>-25.824000000025798</c:v>
                </c:pt>
                <c:pt idx="3104">
                  <c:v>-25.816000000025802</c:v>
                </c:pt>
                <c:pt idx="3105">
                  <c:v>-25.8080000000258</c:v>
                </c:pt>
                <c:pt idx="3106">
                  <c:v>-25.800000000025801</c:v>
                </c:pt>
                <c:pt idx="3107">
                  <c:v>-25.792000000025801</c:v>
                </c:pt>
                <c:pt idx="3108">
                  <c:v>-25.784000000025799</c:v>
                </c:pt>
                <c:pt idx="3109">
                  <c:v>-25.7760000000258</c:v>
                </c:pt>
                <c:pt idx="3110">
                  <c:v>-25.7680000000258</c:v>
                </c:pt>
                <c:pt idx="3111">
                  <c:v>-25.760000000025801</c:v>
                </c:pt>
                <c:pt idx="3112">
                  <c:v>-25.752000000025699</c:v>
                </c:pt>
                <c:pt idx="3113">
                  <c:v>-25.7440000000257</c:v>
                </c:pt>
                <c:pt idx="3114">
                  <c:v>-25.736000000025701</c:v>
                </c:pt>
                <c:pt idx="3115">
                  <c:v>-25.728000000025698</c:v>
                </c:pt>
                <c:pt idx="3116">
                  <c:v>-25.720000000025703</c:v>
                </c:pt>
                <c:pt idx="3117">
                  <c:v>-25.7120000000257</c:v>
                </c:pt>
                <c:pt idx="3118">
                  <c:v>-25.704000000025701</c:v>
                </c:pt>
                <c:pt idx="3119">
                  <c:v>-25.696000000025698</c:v>
                </c:pt>
                <c:pt idx="3120">
                  <c:v>-25.688000000025699</c:v>
                </c:pt>
                <c:pt idx="3121">
                  <c:v>-25.6800000000257</c:v>
                </c:pt>
                <c:pt idx="3122">
                  <c:v>-25.672000000025697</c:v>
                </c:pt>
                <c:pt idx="3123">
                  <c:v>-25.664000000025702</c:v>
                </c:pt>
                <c:pt idx="3124">
                  <c:v>-25.656000000025699</c:v>
                </c:pt>
                <c:pt idx="3125">
                  <c:v>-25.648000000025601</c:v>
                </c:pt>
                <c:pt idx="3126">
                  <c:v>-25.640000000025601</c:v>
                </c:pt>
                <c:pt idx="3127">
                  <c:v>-25.632000000025599</c:v>
                </c:pt>
                <c:pt idx="3128">
                  <c:v>-25.6240000000256</c:v>
                </c:pt>
                <c:pt idx="3129">
                  <c:v>-25.616000000025601</c:v>
                </c:pt>
                <c:pt idx="3130">
                  <c:v>-25.608000000025601</c:v>
                </c:pt>
                <c:pt idx="3131">
                  <c:v>-25.600000000025599</c:v>
                </c:pt>
                <c:pt idx="3132">
                  <c:v>-25.5920000000256</c:v>
                </c:pt>
                <c:pt idx="3133">
                  <c:v>-25.5840000000256</c:v>
                </c:pt>
                <c:pt idx="3134">
                  <c:v>-25.576000000025598</c:v>
                </c:pt>
                <c:pt idx="3135">
                  <c:v>-25.568000000025602</c:v>
                </c:pt>
                <c:pt idx="3136">
                  <c:v>-25.5600000000256</c:v>
                </c:pt>
                <c:pt idx="3137">
                  <c:v>-25.552000000025497</c:v>
                </c:pt>
                <c:pt idx="3138">
                  <c:v>-25.544000000025502</c:v>
                </c:pt>
                <c:pt idx="3139">
                  <c:v>-25.536000000025499</c:v>
                </c:pt>
                <c:pt idx="3140">
                  <c:v>-25.5280000000255</c:v>
                </c:pt>
                <c:pt idx="3141">
                  <c:v>-25.520000000025501</c:v>
                </c:pt>
                <c:pt idx="3142">
                  <c:v>-25.512000000025502</c:v>
                </c:pt>
                <c:pt idx="3143">
                  <c:v>-25.504000000025499</c:v>
                </c:pt>
                <c:pt idx="3144">
                  <c:v>-25.496000000025496</c:v>
                </c:pt>
                <c:pt idx="3145">
                  <c:v>-25.488000000025501</c:v>
                </c:pt>
                <c:pt idx="3146">
                  <c:v>-25.480000000025498</c:v>
                </c:pt>
                <c:pt idx="3147">
                  <c:v>-25.472000000025499</c:v>
                </c:pt>
                <c:pt idx="3148">
                  <c:v>-25.4640000000255</c:v>
                </c:pt>
                <c:pt idx="3149">
                  <c:v>-25.456000000025501</c:v>
                </c:pt>
                <c:pt idx="3150">
                  <c:v>-25.448000000025402</c:v>
                </c:pt>
                <c:pt idx="3151">
                  <c:v>-25.4400000000254</c:v>
                </c:pt>
                <c:pt idx="3152">
                  <c:v>-25.432000000025401</c:v>
                </c:pt>
                <c:pt idx="3153">
                  <c:v>-25.424000000025398</c:v>
                </c:pt>
                <c:pt idx="3154">
                  <c:v>-25.416000000025402</c:v>
                </c:pt>
                <c:pt idx="3155">
                  <c:v>-25.4080000000254</c:v>
                </c:pt>
                <c:pt idx="3156">
                  <c:v>-25.4000000000254</c:v>
                </c:pt>
                <c:pt idx="3157">
                  <c:v>-25.392000000025401</c:v>
                </c:pt>
                <c:pt idx="3158">
                  <c:v>-25.384000000025399</c:v>
                </c:pt>
                <c:pt idx="3159">
                  <c:v>-25.3760000000254</c:v>
                </c:pt>
                <c:pt idx="3160">
                  <c:v>-25.3680000000254</c:v>
                </c:pt>
                <c:pt idx="3161">
                  <c:v>-25.360000000025401</c:v>
                </c:pt>
                <c:pt idx="3162">
                  <c:v>-25.352000000025299</c:v>
                </c:pt>
                <c:pt idx="3163">
                  <c:v>-25.3440000000253</c:v>
                </c:pt>
                <c:pt idx="3164">
                  <c:v>-25.336000000025301</c:v>
                </c:pt>
                <c:pt idx="3165">
                  <c:v>-25.328000000025298</c:v>
                </c:pt>
                <c:pt idx="3166">
                  <c:v>-25.320000000025303</c:v>
                </c:pt>
                <c:pt idx="3167">
                  <c:v>-25.3120000000253</c:v>
                </c:pt>
                <c:pt idx="3168">
                  <c:v>-25.304000000025301</c:v>
                </c:pt>
                <c:pt idx="3169">
                  <c:v>-25.296000000025302</c:v>
                </c:pt>
                <c:pt idx="3170">
                  <c:v>-25.288000000025299</c:v>
                </c:pt>
                <c:pt idx="3171">
                  <c:v>-25.2800000000253</c:v>
                </c:pt>
                <c:pt idx="3172">
                  <c:v>-25.272000000025297</c:v>
                </c:pt>
                <c:pt idx="3173">
                  <c:v>-25.264000000025302</c:v>
                </c:pt>
                <c:pt idx="3174">
                  <c:v>-25.256000000025299</c:v>
                </c:pt>
                <c:pt idx="3175">
                  <c:v>-25.248000000025201</c:v>
                </c:pt>
                <c:pt idx="3176">
                  <c:v>-25.240000000025201</c:v>
                </c:pt>
                <c:pt idx="3177">
                  <c:v>-25.232000000025199</c:v>
                </c:pt>
                <c:pt idx="3178">
                  <c:v>-25.2240000000252</c:v>
                </c:pt>
                <c:pt idx="3179">
                  <c:v>-25.2160000000252</c:v>
                </c:pt>
                <c:pt idx="3180">
                  <c:v>-25.208000000025201</c:v>
                </c:pt>
                <c:pt idx="3181">
                  <c:v>-25.200000000025199</c:v>
                </c:pt>
                <c:pt idx="3182">
                  <c:v>-25.1920000000252</c:v>
                </c:pt>
                <c:pt idx="3183">
                  <c:v>-25.1840000000252</c:v>
                </c:pt>
                <c:pt idx="3184">
                  <c:v>-25.176000000025198</c:v>
                </c:pt>
                <c:pt idx="3185">
                  <c:v>-25.168000000025202</c:v>
                </c:pt>
                <c:pt idx="3186">
                  <c:v>-25.1600000000252</c:v>
                </c:pt>
                <c:pt idx="3187">
                  <c:v>-25.152000000025097</c:v>
                </c:pt>
                <c:pt idx="3188">
                  <c:v>-25.144000000025102</c:v>
                </c:pt>
                <c:pt idx="3189">
                  <c:v>-25.136000000025099</c:v>
                </c:pt>
                <c:pt idx="3190">
                  <c:v>-25.1280000000251</c:v>
                </c:pt>
                <c:pt idx="3191">
                  <c:v>-25.120000000025101</c:v>
                </c:pt>
                <c:pt idx="3192">
                  <c:v>-25.112000000025102</c:v>
                </c:pt>
                <c:pt idx="3193">
                  <c:v>-25.104000000025099</c:v>
                </c:pt>
                <c:pt idx="3194">
                  <c:v>-25.0960000000251</c:v>
                </c:pt>
                <c:pt idx="3195">
                  <c:v>-25.088000000025101</c:v>
                </c:pt>
                <c:pt idx="3196">
                  <c:v>-25.080000000025098</c:v>
                </c:pt>
                <c:pt idx="3197">
                  <c:v>-25.072000000025099</c:v>
                </c:pt>
                <c:pt idx="3198">
                  <c:v>-25.0640000000251</c:v>
                </c:pt>
                <c:pt idx="3199">
                  <c:v>-25.056000000025101</c:v>
                </c:pt>
                <c:pt idx="3200">
                  <c:v>-25.048000000025002</c:v>
                </c:pt>
                <c:pt idx="3201">
                  <c:v>-25.040000000025</c:v>
                </c:pt>
                <c:pt idx="3202">
                  <c:v>-25.032000000025</c:v>
                </c:pt>
                <c:pt idx="3203">
                  <c:v>-25.024000000024998</c:v>
                </c:pt>
                <c:pt idx="3204">
                  <c:v>-25.016000000025002</c:v>
                </c:pt>
                <c:pt idx="3205">
                  <c:v>-25.008000000025</c:v>
                </c:pt>
                <c:pt idx="3206">
                  <c:v>-25.000000000025</c:v>
                </c:pt>
                <c:pt idx="3207">
                  <c:v>-24.992000000025001</c:v>
                </c:pt>
                <c:pt idx="3208">
                  <c:v>-24.984000000024999</c:v>
                </c:pt>
                <c:pt idx="3209">
                  <c:v>-24.976000000025</c:v>
                </c:pt>
                <c:pt idx="3210">
                  <c:v>-24.968000000025</c:v>
                </c:pt>
                <c:pt idx="3211">
                  <c:v>-24.960000000025001</c:v>
                </c:pt>
                <c:pt idx="3212">
                  <c:v>-24.952000000024899</c:v>
                </c:pt>
                <c:pt idx="3213">
                  <c:v>-24.9440000000249</c:v>
                </c:pt>
                <c:pt idx="3214">
                  <c:v>-24.936000000024901</c:v>
                </c:pt>
                <c:pt idx="3215">
                  <c:v>-24.928000000024898</c:v>
                </c:pt>
                <c:pt idx="3216">
                  <c:v>-24.920000000024903</c:v>
                </c:pt>
                <c:pt idx="3217">
                  <c:v>-24.9120000000249</c:v>
                </c:pt>
                <c:pt idx="3218">
                  <c:v>-24.904000000024901</c:v>
                </c:pt>
                <c:pt idx="3219">
                  <c:v>-24.896000000024902</c:v>
                </c:pt>
                <c:pt idx="3220">
                  <c:v>-24.888000000024899</c:v>
                </c:pt>
                <c:pt idx="3221">
                  <c:v>-24.8800000000249</c:v>
                </c:pt>
                <c:pt idx="3222">
                  <c:v>-24.872000000024897</c:v>
                </c:pt>
                <c:pt idx="3223">
                  <c:v>-24.864000000024902</c:v>
                </c:pt>
                <c:pt idx="3224">
                  <c:v>-24.856000000024899</c:v>
                </c:pt>
                <c:pt idx="3225">
                  <c:v>-24.8480000000248</c:v>
                </c:pt>
                <c:pt idx="3226">
                  <c:v>-24.840000000024801</c:v>
                </c:pt>
                <c:pt idx="3227">
                  <c:v>-24.832000000024799</c:v>
                </c:pt>
                <c:pt idx="3228">
                  <c:v>-24.8240000000248</c:v>
                </c:pt>
                <c:pt idx="3229">
                  <c:v>-24.8160000000248</c:v>
                </c:pt>
                <c:pt idx="3230">
                  <c:v>-24.808000000024801</c:v>
                </c:pt>
                <c:pt idx="3231">
                  <c:v>-24.800000000024799</c:v>
                </c:pt>
                <c:pt idx="3232">
                  <c:v>-24.7920000000248</c:v>
                </c:pt>
                <c:pt idx="3233">
                  <c:v>-24.7840000000248</c:v>
                </c:pt>
                <c:pt idx="3234">
                  <c:v>-24.776000000024798</c:v>
                </c:pt>
                <c:pt idx="3235">
                  <c:v>-24.768000000024802</c:v>
                </c:pt>
                <c:pt idx="3236">
                  <c:v>-24.7600000000248</c:v>
                </c:pt>
                <c:pt idx="3237">
                  <c:v>-24.752000000024697</c:v>
                </c:pt>
                <c:pt idx="3238">
                  <c:v>-24.744000000024702</c:v>
                </c:pt>
                <c:pt idx="3239">
                  <c:v>-24.736000000024699</c:v>
                </c:pt>
                <c:pt idx="3240">
                  <c:v>-24.7280000000247</c:v>
                </c:pt>
                <c:pt idx="3241">
                  <c:v>-24.720000000024701</c:v>
                </c:pt>
                <c:pt idx="3242">
                  <c:v>-24.712000000024702</c:v>
                </c:pt>
                <c:pt idx="3243">
                  <c:v>-24.704000000024699</c:v>
                </c:pt>
                <c:pt idx="3244">
                  <c:v>-24.6960000000247</c:v>
                </c:pt>
                <c:pt idx="3245">
                  <c:v>-24.688000000024701</c:v>
                </c:pt>
                <c:pt idx="3246">
                  <c:v>-24.680000000024698</c:v>
                </c:pt>
                <c:pt idx="3247">
                  <c:v>-24.672000000024699</c:v>
                </c:pt>
                <c:pt idx="3248">
                  <c:v>-24.6640000000247</c:v>
                </c:pt>
                <c:pt idx="3249">
                  <c:v>-24.656000000024701</c:v>
                </c:pt>
                <c:pt idx="3250">
                  <c:v>-24.648000000024602</c:v>
                </c:pt>
                <c:pt idx="3251">
                  <c:v>-24.6400000000246</c:v>
                </c:pt>
                <c:pt idx="3252">
                  <c:v>-24.6320000000246</c:v>
                </c:pt>
                <c:pt idx="3253">
                  <c:v>-24.624000000024598</c:v>
                </c:pt>
                <c:pt idx="3254">
                  <c:v>-24.616000000024602</c:v>
                </c:pt>
                <c:pt idx="3255">
                  <c:v>-24.6080000000246</c:v>
                </c:pt>
                <c:pt idx="3256">
                  <c:v>-24.6000000000246</c:v>
                </c:pt>
                <c:pt idx="3257">
                  <c:v>-24.592000000024601</c:v>
                </c:pt>
                <c:pt idx="3258">
                  <c:v>-24.584000000024599</c:v>
                </c:pt>
                <c:pt idx="3259">
                  <c:v>-24.5760000000246</c:v>
                </c:pt>
                <c:pt idx="3260">
                  <c:v>-24.5680000000246</c:v>
                </c:pt>
                <c:pt idx="3261">
                  <c:v>-24.560000000024601</c:v>
                </c:pt>
                <c:pt idx="3262">
                  <c:v>-24.552000000024499</c:v>
                </c:pt>
                <c:pt idx="3263">
                  <c:v>-24.5440000000245</c:v>
                </c:pt>
                <c:pt idx="3264">
                  <c:v>-24.536000000024501</c:v>
                </c:pt>
                <c:pt idx="3265">
                  <c:v>-24.528000000024498</c:v>
                </c:pt>
                <c:pt idx="3266">
                  <c:v>-24.520000000024503</c:v>
                </c:pt>
                <c:pt idx="3267">
                  <c:v>-24.5120000000245</c:v>
                </c:pt>
                <c:pt idx="3268">
                  <c:v>-24.504000000024501</c:v>
                </c:pt>
                <c:pt idx="3269">
                  <c:v>-24.496000000024502</c:v>
                </c:pt>
                <c:pt idx="3270">
                  <c:v>-24.488000000024499</c:v>
                </c:pt>
                <c:pt idx="3271">
                  <c:v>-24.4800000000245</c:v>
                </c:pt>
                <c:pt idx="3272">
                  <c:v>-24.472000000024497</c:v>
                </c:pt>
                <c:pt idx="3273">
                  <c:v>-24.464000000024502</c:v>
                </c:pt>
                <c:pt idx="3274">
                  <c:v>-24.456000000024499</c:v>
                </c:pt>
                <c:pt idx="3275">
                  <c:v>-24.4480000000244</c:v>
                </c:pt>
                <c:pt idx="3276">
                  <c:v>-24.440000000024401</c:v>
                </c:pt>
                <c:pt idx="3277">
                  <c:v>-24.432000000024399</c:v>
                </c:pt>
                <c:pt idx="3278">
                  <c:v>-24.4240000000244</c:v>
                </c:pt>
                <c:pt idx="3279">
                  <c:v>-24.4160000000244</c:v>
                </c:pt>
                <c:pt idx="3280">
                  <c:v>-24.408000000024401</c:v>
                </c:pt>
                <c:pt idx="3281">
                  <c:v>-24.400000000024399</c:v>
                </c:pt>
                <c:pt idx="3282">
                  <c:v>-24.392000000024399</c:v>
                </c:pt>
                <c:pt idx="3283">
                  <c:v>-24.3840000000244</c:v>
                </c:pt>
                <c:pt idx="3284">
                  <c:v>-24.376000000024398</c:v>
                </c:pt>
                <c:pt idx="3285">
                  <c:v>-24.368000000024402</c:v>
                </c:pt>
                <c:pt idx="3286">
                  <c:v>-24.360000000024399</c:v>
                </c:pt>
                <c:pt idx="3287">
                  <c:v>-24.352000000024297</c:v>
                </c:pt>
                <c:pt idx="3288">
                  <c:v>-24.344000000024302</c:v>
                </c:pt>
                <c:pt idx="3289">
                  <c:v>-24.336000000024299</c:v>
                </c:pt>
                <c:pt idx="3290">
                  <c:v>-24.3280000000243</c:v>
                </c:pt>
                <c:pt idx="3291">
                  <c:v>-24.320000000024301</c:v>
                </c:pt>
                <c:pt idx="3292">
                  <c:v>-24.312000000024302</c:v>
                </c:pt>
                <c:pt idx="3293">
                  <c:v>-24.304000000024299</c:v>
                </c:pt>
                <c:pt idx="3294">
                  <c:v>-24.2960000000243</c:v>
                </c:pt>
                <c:pt idx="3295">
                  <c:v>-24.288000000024301</c:v>
                </c:pt>
                <c:pt idx="3296">
                  <c:v>-24.280000000024298</c:v>
                </c:pt>
                <c:pt idx="3297">
                  <c:v>-24.272000000024299</c:v>
                </c:pt>
                <c:pt idx="3298">
                  <c:v>-24.2640000000243</c:v>
                </c:pt>
                <c:pt idx="3299">
                  <c:v>-24.256000000024301</c:v>
                </c:pt>
                <c:pt idx="3300">
                  <c:v>-24.248000000024202</c:v>
                </c:pt>
                <c:pt idx="3301">
                  <c:v>-24.2400000000242</c:v>
                </c:pt>
                <c:pt idx="3302">
                  <c:v>-24.2320000000242</c:v>
                </c:pt>
                <c:pt idx="3303">
                  <c:v>-24.224000000024198</c:v>
                </c:pt>
                <c:pt idx="3304">
                  <c:v>-24.216000000024202</c:v>
                </c:pt>
                <c:pt idx="3305">
                  <c:v>-24.208000000024199</c:v>
                </c:pt>
                <c:pt idx="3306">
                  <c:v>-24.2000000000242</c:v>
                </c:pt>
                <c:pt idx="3307">
                  <c:v>-24.192000000024201</c:v>
                </c:pt>
                <c:pt idx="3308">
                  <c:v>-24.184000000024199</c:v>
                </c:pt>
                <c:pt idx="3309">
                  <c:v>-24.176000000024199</c:v>
                </c:pt>
                <c:pt idx="3310">
                  <c:v>-24.1680000000242</c:v>
                </c:pt>
                <c:pt idx="3311">
                  <c:v>-24.160000000024201</c:v>
                </c:pt>
                <c:pt idx="3312">
                  <c:v>-24.152000000024099</c:v>
                </c:pt>
                <c:pt idx="3313">
                  <c:v>-24.1440000000241</c:v>
                </c:pt>
                <c:pt idx="3314">
                  <c:v>-24.136000000024101</c:v>
                </c:pt>
                <c:pt idx="3315">
                  <c:v>-24.128000000024098</c:v>
                </c:pt>
                <c:pt idx="3316">
                  <c:v>-24.120000000024103</c:v>
                </c:pt>
                <c:pt idx="3317">
                  <c:v>-24.1120000000241</c:v>
                </c:pt>
                <c:pt idx="3318">
                  <c:v>-24.104000000024101</c:v>
                </c:pt>
                <c:pt idx="3319">
                  <c:v>-24.096000000024102</c:v>
                </c:pt>
                <c:pt idx="3320">
                  <c:v>-24.088000000024099</c:v>
                </c:pt>
                <c:pt idx="3321">
                  <c:v>-24.0800000000241</c:v>
                </c:pt>
                <c:pt idx="3322">
                  <c:v>-24.072000000024097</c:v>
                </c:pt>
                <c:pt idx="3323">
                  <c:v>-24.064000000024102</c:v>
                </c:pt>
                <c:pt idx="3324">
                  <c:v>-24.056000000024099</c:v>
                </c:pt>
                <c:pt idx="3325">
                  <c:v>-24.048000000024</c:v>
                </c:pt>
                <c:pt idx="3326">
                  <c:v>-24.040000000024001</c:v>
                </c:pt>
                <c:pt idx="3327">
                  <c:v>-24.032000000023999</c:v>
                </c:pt>
                <c:pt idx="3328">
                  <c:v>-24.024000000023999</c:v>
                </c:pt>
                <c:pt idx="3329">
                  <c:v>-24.016000000024</c:v>
                </c:pt>
                <c:pt idx="3330">
                  <c:v>-24.008000000024001</c:v>
                </c:pt>
                <c:pt idx="3331">
                  <c:v>-24.000000000023999</c:v>
                </c:pt>
                <c:pt idx="3332">
                  <c:v>-23.992000000023999</c:v>
                </c:pt>
                <c:pt idx="3333">
                  <c:v>-23.984000000024</c:v>
                </c:pt>
                <c:pt idx="3334">
                  <c:v>-23.976000000023998</c:v>
                </c:pt>
                <c:pt idx="3335">
                  <c:v>-23.968000000024002</c:v>
                </c:pt>
                <c:pt idx="3336">
                  <c:v>-23.960000000023999</c:v>
                </c:pt>
                <c:pt idx="3337">
                  <c:v>-23.952000000023897</c:v>
                </c:pt>
                <c:pt idx="3338">
                  <c:v>-23.944000000023902</c:v>
                </c:pt>
                <c:pt idx="3339">
                  <c:v>-23.936000000023899</c:v>
                </c:pt>
                <c:pt idx="3340">
                  <c:v>-23.9280000000239</c:v>
                </c:pt>
                <c:pt idx="3341">
                  <c:v>-23.920000000023901</c:v>
                </c:pt>
                <c:pt idx="3342">
                  <c:v>-23.912000000023902</c:v>
                </c:pt>
                <c:pt idx="3343">
                  <c:v>-23.904000000023899</c:v>
                </c:pt>
                <c:pt idx="3344">
                  <c:v>-23.8960000000239</c:v>
                </c:pt>
                <c:pt idx="3345">
                  <c:v>-23.888000000023901</c:v>
                </c:pt>
                <c:pt idx="3346">
                  <c:v>-23.880000000023898</c:v>
                </c:pt>
                <c:pt idx="3347">
                  <c:v>-23.872000000023899</c:v>
                </c:pt>
                <c:pt idx="3348">
                  <c:v>-23.8640000000239</c:v>
                </c:pt>
                <c:pt idx="3349">
                  <c:v>-23.856000000023901</c:v>
                </c:pt>
                <c:pt idx="3350">
                  <c:v>-23.848000000023802</c:v>
                </c:pt>
                <c:pt idx="3351">
                  <c:v>-23.840000000023799</c:v>
                </c:pt>
                <c:pt idx="3352">
                  <c:v>-23.8320000000238</c:v>
                </c:pt>
                <c:pt idx="3353">
                  <c:v>-23.824000000023798</c:v>
                </c:pt>
                <c:pt idx="3354">
                  <c:v>-23.816000000023802</c:v>
                </c:pt>
                <c:pt idx="3355">
                  <c:v>-23.808000000023799</c:v>
                </c:pt>
                <c:pt idx="3356">
                  <c:v>-23.8000000000238</c:v>
                </c:pt>
                <c:pt idx="3357">
                  <c:v>-23.792000000023801</c:v>
                </c:pt>
                <c:pt idx="3358">
                  <c:v>-23.784000000023799</c:v>
                </c:pt>
                <c:pt idx="3359">
                  <c:v>-23.776000000023799</c:v>
                </c:pt>
                <c:pt idx="3360">
                  <c:v>-23.7680000000238</c:v>
                </c:pt>
                <c:pt idx="3361">
                  <c:v>-23.760000000023801</c:v>
                </c:pt>
                <c:pt idx="3362">
                  <c:v>-23.752000000023699</c:v>
                </c:pt>
                <c:pt idx="3363">
                  <c:v>-23.7440000000237</c:v>
                </c:pt>
                <c:pt idx="3364">
                  <c:v>-23.736000000023701</c:v>
                </c:pt>
                <c:pt idx="3365">
                  <c:v>-23.728000000023698</c:v>
                </c:pt>
                <c:pt idx="3366">
                  <c:v>-23.720000000023703</c:v>
                </c:pt>
                <c:pt idx="3367">
                  <c:v>-23.7120000000237</c:v>
                </c:pt>
                <c:pt idx="3368">
                  <c:v>-23.704000000023701</c:v>
                </c:pt>
                <c:pt idx="3369">
                  <c:v>-23.696000000023702</c:v>
                </c:pt>
                <c:pt idx="3370">
                  <c:v>-23.688000000023699</c:v>
                </c:pt>
                <c:pt idx="3371">
                  <c:v>-23.6800000000237</c:v>
                </c:pt>
                <c:pt idx="3372">
                  <c:v>-23.672000000023697</c:v>
                </c:pt>
                <c:pt idx="3373">
                  <c:v>-23.664000000023702</c:v>
                </c:pt>
                <c:pt idx="3374">
                  <c:v>-23.656000000023699</c:v>
                </c:pt>
                <c:pt idx="3375">
                  <c:v>-23.6480000000236</c:v>
                </c:pt>
                <c:pt idx="3376">
                  <c:v>-23.640000000023601</c:v>
                </c:pt>
                <c:pt idx="3377">
                  <c:v>-23.632000000023599</c:v>
                </c:pt>
                <c:pt idx="3378">
                  <c:v>-23.624000000023599</c:v>
                </c:pt>
                <c:pt idx="3379">
                  <c:v>-23.6160000000236</c:v>
                </c:pt>
                <c:pt idx="3380">
                  <c:v>-23.608000000023601</c:v>
                </c:pt>
                <c:pt idx="3381">
                  <c:v>-23.600000000023599</c:v>
                </c:pt>
                <c:pt idx="3382">
                  <c:v>-23.592000000023599</c:v>
                </c:pt>
                <c:pt idx="3383">
                  <c:v>-23.5840000000236</c:v>
                </c:pt>
                <c:pt idx="3384">
                  <c:v>-23.576000000023598</c:v>
                </c:pt>
                <c:pt idx="3385">
                  <c:v>-23.568000000023602</c:v>
                </c:pt>
                <c:pt idx="3386">
                  <c:v>-23.560000000023599</c:v>
                </c:pt>
                <c:pt idx="3387">
                  <c:v>-23.552000000023497</c:v>
                </c:pt>
                <c:pt idx="3388">
                  <c:v>-23.544000000023502</c:v>
                </c:pt>
                <c:pt idx="3389">
                  <c:v>-23.536000000023499</c:v>
                </c:pt>
                <c:pt idx="3390">
                  <c:v>-23.5280000000235</c:v>
                </c:pt>
                <c:pt idx="3391">
                  <c:v>-23.520000000023501</c:v>
                </c:pt>
                <c:pt idx="3392">
                  <c:v>-23.512000000023502</c:v>
                </c:pt>
                <c:pt idx="3393">
                  <c:v>-23.504000000023499</c:v>
                </c:pt>
                <c:pt idx="3394">
                  <c:v>-23.4960000000235</c:v>
                </c:pt>
                <c:pt idx="3395">
                  <c:v>-23.488000000023501</c:v>
                </c:pt>
                <c:pt idx="3396">
                  <c:v>-23.480000000023498</c:v>
                </c:pt>
                <c:pt idx="3397">
                  <c:v>-23.472000000023499</c:v>
                </c:pt>
                <c:pt idx="3398">
                  <c:v>-23.4640000000235</c:v>
                </c:pt>
                <c:pt idx="3399">
                  <c:v>-23.456000000023501</c:v>
                </c:pt>
                <c:pt idx="3400">
                  <c:v>-23.448000000023402</c:v>
                </c:pt>
                <c:pt idx="3401">
                  <c:v>-23.440000000023399</c:v>
                </c:pt>
                <c:pt idx="3402">
                  <c:v>-23.4320000000234</c:v>
                </c:pt>
                <c:pt idx="3403">
                  <c:v>-23.424000000023398</c:v>
                </c:pt>
                <c:pt idx="3404">
                  <c:v>-23.416000000023402</c:v>
                </c:pt>
                <c:pt idx="3405">
                  <c:v>-23.408000000023399</c:v>
                </c:pt>
                <c:pt idx="3406">
                  <c:v>-23.4000000000234</c:v>
                </c:pt>
                <c:pt idx="3407">
                  <c:v>-23.392000000023401</c:v>
                </c:pt>
                <c:pt idx="3408">
                  <c:v>-23.384000000023399</c:v>
                </c:pt>
                <c:pt idx="3409">
                  <c:v>-23.376000000023399</c:v>
                </c:pt>
                <c:pt idx="3410">
                  <c:v>-23.3680000000234</c:v>
                </c:pt>
                <c:pt idx="3411">
                  <c:v>-23.360000000023401</c:v>
                </c:pt>
                <c:pt idx="3412">
                  <c:v>-23.352000000023299</c:v>
                </c:pt>
                <c:pt idx="3413">
                  <c:v>-23.3440000000233</c:v>
                </c:pt>
                <c:pt idx="3414">
                  <c:v>-23.336000000023301</c:v>
                </c:pt>
                <c:pt idx="3415">
                  <c:v>-23.328000000023298</c:v>
                </c:pt>
                <c:pt idx="3416">
                  <c:v>-23.320000000023303</c:v>
                </c:pt>
                <c:pt idx="3417">
                  <c:v>-23.3120000000233</c:v>
                </c:pt>
                <c:pt idx="3418">
                  <c:v>-23.304000000023301</c:v>
                </c:pt>
                <c:pt idx="3419">
                  <c:v>-23.296000000023302</c:v>
                </c:pt>
                <c:pt idx="3420">
                  <c:v>-23.288000000023299</c:v>
                </c:pt>
                <c:pt idx="3421">
                  <c:v>-23.2800000000233</c:v>
                </c:pt>
                <c:pt idx="3422">
                  <c:v>-23.272000000023297</c:v>
                </c:pt>
                <c:pt idx="3423">
                  <c:v>-23.264000000023302</c:v>
                </c:pt>
                <c:pt idx="3424">
                  <c:v>-23.256000000023299</c:v>
                </c:pt>
                <c:pt idx="3425">
                  <c:v>-23.2480000000232</c:v>
                </c:pt>
                <c:pt idx="3426">
                  <c:v>-23.240000000023201</c:v>
                </c:pt>
                <c:pt idx="3427">
                  <c:v>-23.232000000023199</c:v>
                </c:pt>
                <c:pt idx="3428">
                  <c:v>-23.224000000023199</c:v>
                </c:pt>
                <c:pt idx="3429">
                  <c:v>-23.2160000000232</c:v>
                </c:pt>
                <c:pt idx="3430">
                  <c:v>-23.208000000023201</c:v>
                </c:pt>
                <c:pt idx="3431">
                  <c:v>-23.200000000023199</c:v>
                </c:pt>
                <c:pt idx="3432">
                  <c:v>-23.192000000023199</c:v>
                </c:pt>
                <c:pt idx="3433">
                  <c:v>-23.1840000000232</c:v>
                </c:pt>
                <c:pt idx="3434">
                  <c:v>-23.176000000023198</c:v>
                </c:pt>
                <c:pt idx="3435">
                  <c:v>-23.168000000023202</c:v>
                </c:pt>
                <c:pt idx="3436">
                  <c:v>-23.160000000023199</c:v>
                </c:pt>
                <c:pt idx="3437">
                  <c:v>-23.152000000023097</c:v>
                </c:pt>
                <c:pt idx="3438">
                  <c:v>-23.144000000023102</c:v>
                </c:pt>
                <c:pt idx="3439">
                  <c:v>-23.136000000023099</c:v>
                </c:pt>
                <c:pt idx="3440">
                  <c:v>-23.1280000000231</c:v>
                </c:pt>
                <c:pt idx="3441">
                  <c:v>-23.120000000023101</c:v>
                </c:pt>
                <c:pt idx="3442">
                  <c:v>-23.112000000023102</c:v>
                </c:pt>
                <c:pt idx="3443">
                  <c:v>-23.104000000023099</c:v>
                </c:pt>
                <c:pt idx="3444">
                  <c:v>-23.0960000000231</c:v>
                </c:pt>
                <c:pt idx="3445">
                  <c:v>-23.088000000023101</c:v>
                </c:pt>
                <c:pt idx="3446">
                  <c:v>-23.080000000023098</c:v>
                </c:pt>
                <c:pt idx="3447">
                  <c:v>-23.072000000023099</c:v>
                </c:pt>
                <c:pt idx="3448">
                  <c:v>-23.0640000000231</c:v>
                </c:pt>
                <c:pt idx="3449">
                  <c:v>-23.056000000023101</c:v>
                </c:pt>
                <c:pt idx="3450">
                  <c:v>-23.048000000023002</c:v>
                </c:pt>
                <c:pt idx="3451">
                  <c:v>-23.040000000022999</c:v>
                </c:pt>
                <c:pt idx="3452">
                  <c:v>-23.032000000023</c:v>
                </c:pt>
                <c:pt idx="3453">
                  <c:v>-23.024000000022998</c:v>
                </c:pt>
                <c:pt idx="3454">
                  <c:v>-23.016000000023002</c:v>
                </c:pt>
                <c:pt idx="3455">
                  <c:v>-23.008000000022999</c:v>
                </c:pt>
                <c:pt idx="3456">
                  <c:v>-23.000000000023</c:v>
                </c:pt>
                <c:pt idx="3457">
                  <c:v>-22.992000000023001</c:v>
                </c:pt>
                <c:pt idx="3458">
                  <c:v>-22.984000000022998</c:v>
                </c:pt>
                <c:pt idx="3459">
                  <c:v>-22.976000000022999</c:v>
                </c:pt>
                <c:pt idx="3460">
                  <c:v>-22.968000000023</c:v>
                </c:pt>
                <c:pt idx="3461">
                  <c:v>-22.960000000023001</c:v>
                </c:pt>
                <c:pt idx="3462">
                  <c:v>-22.952000000022899</c:v>
                </c:pt>
                <c:pt idx="3463">
                  <c:v>-22.9440000000229</c:v>
                </c:pt>
                <c:pt idx="3464">
                  <c:v>-22.936000000022901</c:v>
                </c:pt>
                <c:pt idx="3465">
                  <c:v>-22.928000000022898</c:v>
                </c:pt>
                <c:pt idx="3466">
                  <c:v>-22.920000000022902</c:v>
                </c:pt>
                <c:pt idx="3467">
                  <c:v>-22.9120000000229</c:v>
                </c:pt>
                <c:pt idx="3468">
                  <c:v>-22.904000000022901</c:v>
                </c:pt>
                <c:pt idx="3469">
                  <c:v>-22.896000000022902</c:v>
                </c:pt>
                <c:pt idx="3470">
                  <c:v>-22.888000000022899</c:v>
                </c:pt>
                <c:pt idx="3471">
                  <c:v>-22.8800000000229</c:v>
                </c:pt>
                <c:pt idx="3472">
                  <c:v>-22.872000000022897</c:v>
                </c:pt>
                <c:pt idx="3473">
                  <c:v>-22.864000000022902</c:v>
                </c:pt>
                <c:pt idx="3474">
                  <c:v>-22.856000000022899</c:v>
                </c:pt>
                <c:pt idx="3475">
                  <c:v>-22.8480000000228</c:v>
                </c:pt>
                <c:pt idx="3476">
                  <c:v>-22.840000000022801</c:v>
                </c:pt>
                <c:pt idx="3477">
                  <c:v>-22.832000000022799</c:v>
                </c:pt>
                <c:pt idx="3478">
                  <c:v>-22.824000000022799</c:v>
                </c:pt>
                <c:pt idx="3479">
                  <c:v>-22.8160000000228</c:v>
                </c:pt>
                <c:pt idx="3480">
                  <c:v>-22.808000000022801</c:v>
                </c:pt>
                <c:pt idx="3481">
                  <c:v>-22.800000000022798</c:v>
                </c:pt>
                <c:pt idx="3482">
                  <c:v>-22.792000000022799</c:v>
                </c:pt>
                <c:pt idx="3483">
                  <c:v>-22.7840000000228</c:v>
                </c:pt>
                <c:pt idx="3484">
                  <c:v>-22.776000000022798</c:v>
                </c:pt>
                <c:pt idx="3485">
                  <c:v>-22.768000000022802</c:v>
                </c:pt>
                <c:pt idx="3486">
                  <c:v>-22.760000000022799</c:v>
                </c:pt>
                <c:pt idx="3487">
                  <c:v>-22.752000000022697</c:v>
                </c:pt>
                <c:pt idx="3488">
                  <c:v>-22.744000000022702</c:v>
                </c:pt>
                <c:pt idx="3489">
                  <c:v>-22.736000000022699</c:v>
                </c:pt>
                <c:pt idx="3490">
                  <c:v>-22.7280000000227</c:v>
                </c:pt>
                <c:pt idx="3491">
                  <c:v>-22.720000000022701</c:v>
                </c:pt>
                <c:pt idx="3492">
                  <c:v>-22.712000000022702</c:v>
                </c:pt>
                <c:pt idx="3493">
                  <c:v>-22.704000000022699</c:v>
                </c:pt>
                <c:pt idx="3494">
                  <c:v>-22.6960000000227</c:v>
                </c:pt>
                <c:pt idx="3495">
                  <c:v>-22.688000000022701</c:v>
                </c:pt>
                <c:pt idx="3496">
                  <c:v>-22.680000000022698</c:v>
                </c:pt>
                <c:pt idx="3497">
                  <c:v>-22.672000000022699</c:v>
                </c:pt>
                <c:pt idx="3498">
                  <c:v>-22.6640000000227</c:v>
                </c:pt>
                <c:pt idx="3499">
                  <c:v>-22.656000000022701</c:v>
                </c:pt>
                <c:pt idx="3500">
                  <c:v>-22.648000000022602</c:v>
                </c:pt>
                <c:pt idx="3501">
                  <c:v>-22.640000000022599</c:v>
                </c:pt>
                <c:pt idx="3502">
                  <c:v>-22.6320000000226</c:v>
                </c:pt>
                <c:pt idx="3503">
                  <c:v>-22.624000000022601</c:v>
                </c:pt>
                <c:pt idx="3504">
                  <c:v>-22.616000000022602</c:v>
                </c:pt>
                <c:pt idx="3505">
                  <c:v>-22.608000000022599</c:v>
                </c:pt>
                <c:pt idx="3506">
                  <c:v>-22.6000000000226</c:v>
                </c:pt>
                <c:pt idx="3507">
                  <c:v>-22.592000000022601</c:v>
                </c:pt>
                <c:pt idx="3508">
                  <c:v>-22.584000000022598</c:v>
                </c:pt>
                <c:pt idx="3509">
                  <c:v>-22.576000000022599</c:v>
                </c:pt>
                <c:pt idx="3510">
                  <c:v>-22.5680000000226</c:v>
                </c:pt>
                <c:pt idx="3511">
                  <c:v>-22.560000000022601</c:v>
                </c:pt>
                <c:pt idx="3512">
                  <c:v>-22.552000000022499</c:v>
                </c:pt>
                <c:pt idx="3513">
                  <c:v>-22.5440000000225</c:v>
                </c:pt>
                <c:pt idx="3514">
                  <c:v>-22.536000000022501</c:v>
                </c:pt>
                <c:pt idx="3515">
                  <c:v>-22.528000000022498</c:v>
                </c:pt>
                <c:pt idx="3516">
                  <c:v>-22.520000000022502</c:v>
                </c:pt>
                <c:pt idx="3517">
                  <c:v>-22.5120000000225</c:v>
                </c:pt>
                <c:pt idx="3518">
                  <c:v>-22.504000000022501</c:v>
                </c:pt>
                <c:pt idx="3519">
                  <c:v>-22.496000000022502</c:v>
                </c:pt>
                <c:pt idx="3520">
                  <c:v>-22.488000000022499</c:v>
                </c:pt>
                <c:pt idx="3521">
                  <c:v>-22.4800000000225</c:v>
                </c:pt>
                <c:pt idx="3522">
                  <c:v>-22.472000000022497</c:v>
                </c:pt>
                <c:pt idx="3523">
                  <c:v>-22.464000000022502</c:v>
                </c:pt>
                <c:pt idx="3524">
                  <c:v>-22.456000000022399</c:v>
                </c:pt>
                <c:pt idx="3525">
                  <c:v>-22.4480000000224</c:v>
                </c:pt>
                <c:pt idx="3526">
                  <c:v>-22.440000000022401</c:v>
                </c:pt>
                <c:pt idx="3527">
                  <c:v>-22.432000000022398</c:v>
                </c:pt>
                <c:pt idx="3528">
                  <c:v>-22.424000000022403</c:v>
                </c:pt>
                <c:pt idx="3529">
                  <c:v>-22.4160000000224</c:v>
                </c:pt>
                <c:pt idx="3530">
                  <c:v>-22.408000000022401</c:v>
                </c:pt>
                <c:pt idx="3531">
                  <c:v>-22.400000000022398</c:v>
                </c:pt>
                <c:pt idx="3532">
                  <c:v>-22.392000000022399</c:v>
                </c:pt>
                <c:pt idx="3533">
                  <c:v>-22.3840000000224</c:v>
                </c:pt>
                <c:pt idx="3534">
                  <c:v>-22.376000000022398</c:v>
                </c:pt>
                <c:pt idx="3535">
                  <c:v>-22.368000000022402</c:v>
                </c:pt>
                <c:pt idx="3536">
                  <c:v>-22.360000000022399</c:v>
                </c:pt>
                <c:pt idx="3537">
                  <c:v>-22.352000000022297</c:v>
                </c:pt>
                <c:pt idx="3538">
                  <c:v>-22.344000000022302</c:v>
                </c:pt>
                <c:pt idx="3539">
                  <c:v>-22.336000000022299</c:v>
                </c:pt>
                <c:pt idx="3540">
                  <c:v>-22.3280000000223</c:v>
                </c:pt>
                <c:pt idx="3541">
                  <c:v>-22.320000000022301</c:v>
                </c:pt>
                <c:pt idx="3542">
                  <c:v>-22.312000000022302</c:v>
                </c:pt>
                <c:pt idx="3543">
                  <c:v>-22.304000000022299</c:v>
                </c:pt>
                <c:pt idx="3544">
                  <c:v>-22.2960000000223</c:v>
                </c:pt>
                <c:pt idx="3545">
                  <c:v>-22.288000000022301</c:v>
                </c:pt>
                <c:pt idx="3546">
                  <c:v>-22.280000000022298</c:v>
                </c:pt>
                <c:pt idx="3547">
                  <c:v>-22.272000000022299</c:v>
                </c:pt>
                <c:pt idx="3548">
                  <c:v>-22.2640000000223</c:v>
                </c:pt>
                <c:pt idx="3549">
                  <c:v>-22.256000000022198</c:v>
                </c:pt>
                <c:pt idx="3550">
                  <c:v>-22.248000000022202</c:v>
                </c:pt>
                <c:pt idx="3551">
                  <c:v>-22.240000000022199</c:v>
                </c:pt>
                <c:pt idx="3552">
                  <c:v>-22.2320000000222</c:v>
                </c:pt>
                <c:pt idx="3553">
                  <c:v>-22.224000000022201</c:v>
                </c:pt>
                <c:pt idx="3554">
                  <c:v>-22.216000000022202</c:v>
                </c:pt>
                <c:pt idx="3555">
                  <c:v>-22.208000000022199</c:v>
                </c:pt>
                <c:pt idx="3556">
                  <c:v>-22.2000000000222</c:v>
                </c:pt>
                <c:pt idx="3557">
                  <c:v>-22.192000000022201</c:v>
                </c:pt>
                <c:pt idx="3558">
                  <c:v>-22.184000000022198</c:v>
                </c:pt>
                <c:pt idx="3559">
                  <c:v>-22.176000000022199</c:v>
                </c:pt>
                <c:pt idx="3560">
                  <c:v>-22.1680000000222</c:v>
                </c:pt>
                <c:pt idx="3561">
                  <c:v>-22.160000000022201</c:v>
                </c:pt>
                <c:pt idx="3562">
                  <c:v>-22.152000000022099</c:v>
                </c:pt>
                <c:pt idx="3563">
                  <c:v>-22.1440000000221</c:v>
                </c:pt>
                <c:pt idx="3564">
                  <c:v>-22.136000000022101</c:v>
                </c:pt>
                <c:pt idx="3565">
                  <c:v>-22.128000000022098</c:v>
                </c:pt>
                <c:pt idx="3566">
                  <c:v>-22.120000000022102</c:v>
                </c:pt>
                <c:pt idx="3567">
                  <c:v>-22.1120000000221</c:v>
                </c:pt>
                <c:pt idx="3568">
                  <c:v>-22.104000000022101</c:v>
                </c:pt>
                <c:pt idx="3569">
                  <c:v>-22.096000000022102</c:v>
                </c:pt>
                <c:pt idx="3570">
                  <c:v>-22.088000000022099</c:v>
                </c:pt>
                <c:pt idx="3571">
                  <c:v>-22.0800000000221</c:v>
                </c:pt>
                <c:pt idx="3572">
                  <c:v>-22.072000000022101</c:v>
                </c:pt>
                <c:pt idx="3573">
                  <c:v>-22.064000000022101</c:v>
                </c:pt>
                <c:pt idx="3574">
                  <c:v>-22.056000000021999</c:v>
                </c:pt>
                <c:pt idx="3575">
                  <c:v>-22.048000000022</c:v>
                </c:pt>
                <c:pt idx="3576">
                  <c:v>-22.040000000022001</c:v>
                </c:pt>
                <c:pt idx="3577">
                  <c:v>-22.032000000021998</c:v>
                </c:pt>
                <c:pt idx="3578">
                  <c:v>-22.024000000022003</c:v>
                </c:pt>
                <c:pt idx="3579">
                  <c:v>-22.016000000022</c:v>
                </c:pt>
                <c:pt idx="3580">
                  <c:v>-22.008000000022001</c:v>
                </c:pt>
                <c:pt idx="3581">
                  <c:v>-22.000000000021998</c:v>
                </c:pt>
                <c:pt idx="3582">
                  <c:v>-21.992000000021999</c:v>
                </c:pt>
                <c:pt idx="3583">
                  <c:v>-21.984000000022</c:v>
                </c:pt>
                <c:pt idx="3584">
                  <c:v>-21.976000000021997</c:v>
                </c:pt>
                <c:pt idx="3585">
                  <c:v>-21.968000000022002</c:v>
                </c:pt>
                <c:pt idx="3586">
                  <c:v>-21.960000000021999</c:v>
                </c:pt>
                <c:pt idx="3587">
                  <c:v>-21.952000000021897</c:v>
                </c:pt>
                <c:pt idx="3588">
                  <c:v>-21.944000000021902</c:v>
                </c:pt>
                <c:pt idx="3589">
                  <c:v>-21.936000000021899</c:v>
                </c:pt>
                <c:pt idx="3590">
                  <c:v>-21.9280000000219</c:v>
                </c:pt>
                <c:pt idx="3591">
                  <c:v>-21.920000000021901</c:v>
                </c:pt>
                <c:pt idx="3592">
                  <c:v>-21.912000000021902</c:v>
                </c:pt>
                <c:pt idx="3593">
                  <c:v>-21.904000000021899</c:v>
                </c:pt>
                <c:pt idx="3594">
                  <c:v>-21.8960000000219</c:v>
                </c:pt>
                <c:pt idx="3595">
                  <c:v>-21.888000000021901</c:v>
                </c:pt>
                <c:pt idx="3596">
                  <c:v>-21.880000000021898</c:v>
                </c:pt>
                <c:pt idx="3597">
                  <c:v>-21.872000000021902</c:v>
                </c:pt>
                <c:pt idx="3598">
                  <c:v>-21.8640000000219</c:v>
                </c:pt>
                <c:pt idx="3599">
                  <c:v>-21.856000000021798</c:v>
                </c:pt>
                <c:pt idx="3600">
                  <c:v>-21.848000000021802</c:v>
                </c:pt>
                <c:pt idx="3601">
                  <c:v>-21.840000000021799</c:v>
                </c:pt>
                <c:pt idx="3602">
                  <c:v>-21.8320000000218</c:v>
                </c:pt>
                <c:pt idx="3603">
                  <c:v>-21.824000000021801</c:v>
                </c:pt>
                <c:pt idx="3604">
                  <c:v>-21.816000000021802</c:v>
                </c:pt>
                <c:pt idx="3605">
                  <c:v>-21.808000000021799</c:v>
                </c:pt>
                <c:pt idx="3606">
                  <c:v>-21.8000000000218</c:v>
                </c:pt>
                <c:pt idx="3607">
                  <c:v>-21.792000000021801</c:v>
                </c:pt>
                <c:pt idx="3608">
                  <c:v>-21.784000000021798</c:v>
                </c:pt>
                <c:pt idx="3609">
                  <c:v>-21.776000000021799</c:v>
                </c:pt>
                <c:pt idx="3610">
                  <c:v>-21.7680000000218</c:v>
                </c:pt>
                <c:pt idx="3611">
                  <c:v>-21.760000000021801</c:v>
                </c:pt>
                <c:pt idx="3612">
                  <c:v>-21.752000000021699</c:v>
                </c:pt>
                <c:pt idx="3613">
                  <c:v>-21.7440000000217</c:v>
                </c:pt>
                <c:pt idx="3614">
                  <c:v>-21.736000000021701</c:v>
                </c:pt>
                <c:pt idx="3615">
                  <c:v>-21.728000000021698</c:v>
                </c:pt>
                <c:pt idx="3616">
                  <c:v>-21.720000000021702</c:v>
                </c:pt>
                <c:pt idx="3617">
                  <c:v>-21.7120000000217</c:v>
                </c:pt>
                <c:pt idx="3618">
                  <c:v>-21.704000000021701</c:v>
                </c:pt>
                <c:pt idx="3619">
                  <c:v>-21.696000000021701</c:v>
                </c:pt>
                <c:pt idx="3620">
                  <c:v>-21.688000000021699</c:v>
                </c:pt>
                <c:pt idx="3621">
                  <c:v>-21.6800000000217</c:v>
                </c:pt>
                <c:pt idx="3622">
                  <c:v>-21.672000000021701</c:v>
                </c:pt>
                <c:pt idx="3623">
                  <c:v>-21.664000000021701</c:v>
                </c:pt>
                <c:pt idx="3624">
                  <c:v>-21.656000000021599</c:v>
                </c:pt>
                <c:pt idx="3625">
                  <c:v>-21.6480000000216</c:v>
                </c:pt>
                <c:pt idx="3626">
                  <c:v>-21.640000000021601</c:v>
                </c:pt>
                <c:pt idx="3627">
                  <c:v>-21.632000000021598</c:v>
                </c:pt>
                <c:pt idx="3628">
                  <c:v>-21.624000000021603</c:v>
                </c:pt>
                <c:pt idx="3629">
                  <c:v>-21.6160000000216</c:v>
                </c:pt>
                <c:pt idx="3630">
                  <c:v>-21.608000000021601</c:v>
                </c:pt>
                <c:pt idx="3631">
                  <c:v>-21.600000000021598</c:v>
                </c:pt>
                <c:pt idx="3632">
                  <c:v>-21.592000000021599</c:v>
                </c:pt>
                <c:pt idx="3633">
                  <c:v>-21.5840000000216</c:v>
                </c:pt>
                <c:pt idx="3634">
                  <c:v>-21.576000000021597</c:v>
                </c:pt>
                <c:pt idx="3635">
                  <c:v>-21.568000000021602</c:v>
                </c:pt>
                <c:pt idx="3636">
                  <c:v>-21.560000000021599</c:v>
                </c:pt>
                <c:pt idx="3637">
                  <c:v>-21.552000000021497</c:v>
                </c:pt>
                <c:pt idx="3638">
                  <c:v>-21.544000000021502</c:v>
                </c:pt>
                <c:pt idx="3639">
                  <c:v>-21.536000000021499</c:v>
                </c:pt>
                <c:pt idx="3640">
                  <c:v>-21.5280000000215</c:v>
                </c:pt>
                <c:pt idx="3641">
                  <c:v>-21.520000000021501</c:v>
                </c:pt>
                <c:pt idx="3642">
                  <c:v>-21.512000000021501</c:v>
                </c:pt>
                <c:pt idx="3643">
                  <c:v>-21.504000000021499</c:v>
                </c:pt>
                <c:pt idx="3644">
                  <c:v>-21.4960000000215</c:v>
                </c:pt>
                <c:pt idx="3645">
                  <c:v>-21.488000000021501</c:v>
                </c:pt>
                <c:pt idx="3646">
                  <c:v>-21.480000000021498</c:v>
                </c:pt>
                <c:pt idx="3647">
                  <c:v>-21.472000000021502</c:v>
                </c:pt>
                <c:pt idx="3648">
                  <c:v>-21.4640000000215</c:v>
                </c:pt>
                <c:pt idx="3649">
                  <c:v>-21.456000000021398</c:v>
                </c:pt>
                <c:pt idx="3650">
                  <c:v>-21.448000000021402</c:v>
                </c:pt>
                <c:pt idx="3651">
                  <c:v>-21.440000000021399</c:v>
                </c:pt>
                <c:pt idx="3652">
                  <c:v>-21.4320000000214</c:v>
                </c:pt>
                <c:pt idx="3653">
                  <c:v>-21.424000000021401</c:v>
                </c:pt>
                <c:pt idx="3654">
                  <c:v>-21.416000000021402</c:v>
                </c:pt>
                <c:pt idx="3655">
                  <c:v>-21.408000000021399</c:v>
                </c:pt>
                <c:pt idx="3656">
                  <c:v>-21.4000000000214</c:v>
                </c:pt>
                <c:pt idx="3657">
                  <c:v>-21.392000000021401</c:v>
                </c:pt>
                <c:pt idx="3658">
                  <c:v>-21.384000000021398</c:v>
                </c:pt>
                <c:pt idx="3659">
                  <c:v>-21.376000000021399</c:v>
                </c:pt>
                <c:pt idx="3660">
                  <c:v>-21.3680000000214</c:v>
                </c:pt>
                <c:pt idx="3661">
                  <c:v>-21.360000000021401</c:v>
                </c:pt>
                <c:pt idx="3662">
                  <c:v>-21.352000000021299</c:v>
                </c:pt>
                <c:pt idx="3663">
                  <c:v>-21.3440000000213</c:v>
                </c:pt>
                <c:pt idx="3664">
                  <c:v>-21.336000000021301</c:v>
                </c:pt>
                <c:pt idx="3665">
                  <c:v>-21.328000000021298</c:v>
                </c:pt>
                <c:pt idx="3666">
                  <c:v>-21.320000000021302</c:v>
                </c:pt>
                <c:pt idx="3667">
                  <c:v>-21.3120000000213</c:v>
                </c:pt>
                <c:pt idx="3668">
                  <c:v>-21.304000000021301</c:v>
                </c:pt>
                <c:pt idx="3669">
                  <c:v>-21.296000000021301</c:v>
                </c:pt>
                <c:pt idx="3670">
                  <c:v>-21.288000000021299</c:v>
                </c:pt>
                <c:pt idx="3671">
                  <c:v>-21.2800000000213</c:v>
                </c:pt>
                <c:pt idx="3672">
                  <c:v>-21.272000000021301</c:v>
                </c:pt>
                <c:pt idx="3673">
                  <c:v>-21.264000000021301</c:v>
                </c:pt>
                <c:pt idx="3674">
                  <c:v>-21.256000000021199</c:v>
                </c:pt>
                <c:pt idx="3675">
                  <c:v>-21.2480000000212</c:v>
                </c:pt>
                <c:pt idx="3676">
                  <c:v>-21.240000000021201</c:v>
                </c:pt>
                <c:pt idx="3677">
                  <c:v>-21.232000000021198</c:v>
                </c:pt>
                <c:pt idx="3678">
                  <c:v>-21.224000000021203</c:v>
                </c:pt>
                <c:pt idx="3679">
                  <c:v>-21.2160000000212</c:v>
                </c:pt>
                <c:pt idx="3680">
                  <c:v>-21.208000000021201</c:v>
                </c:pt>
                <c:pt idx="3681">
                  <c:v>-21.200000000021198</c:v>
                </c:pt>
                <c:pt idx="3682">
                  <c:v>-21.192000000021199</c:v>
                </c:pt>
                <c:pt idx="3683">
                  <c:v>-21.1840000000212</c:v>
                </c:pt>
                <c:pt idx="3684">
                  <c:v>-21.176000000021197</c:v>
                </c:pt>
                <c:pt idx="3685">
                  <c:v>-21.168000000021202</c:v>
                </c:pt>
                <c:pt idx="3686">
                  <c:v>-21.160000000021199</c:v>
                </c:pt>
                <c:pt idx="3687">
                  <c:v>-21.152000000021097</c:v>
                </c:pt>
                <c:pt idx="3688">
                  <c:v>-21.144000000021101</c:v>
                </c:pt>
                <c:pt idx="3689">
                  <c:v>-21.136000000021099</c:v>
                </c:pt>
                <c:pt idx="3690">
                  <c:v>-21.1280000000211</c:v>
                </c:pt>
                <c:pt idx="3691">
                  <c:v>-21.120000000021101</c:v>
                </c:pt>
                <c:pt idx="3692">
                  <c:v>-21.112000000021101</c:v>
                </c:pt>
                <c:pt idx="3693">
                  <c:v>-21.104000000021099</c:v>
                </c:pt>
                <c:pt idx="3694">
                  <c:v>-21.0960000000211</c:v>
                </c:pt>
                <c:pt idx="3695">
                  <c:v>-21.088000000021101</c:v>
                </c:pt>
                <c:pt idx="3696">
                  <c:v>-21.080000000021098</c:v>
                </c:pt>
                <c:pt idx="3697">
                  <c:v>-21.072000000021102</c:v>
                </c:pt>
                <c:pt idx="3698">
                  <c:v>-21.0640000000211</c:v>
                </c:pt>
                <c:pt idx="3699">
                  <c:v>-21.056000000020997</c:v>
                </c:pt>
                <c:pt idx="3700">
                  <c:v>-21.048000000021002</c:v>
                </c:pt>
                <c:pt idx="3701">
                  <c:v>-21.040000000020999</c:v>
                </c:pt>
                <c:pt idx="3702">
                  <c:v>-21.032000000021</c:v>
                </c:pt>
                <c:pt idx="3703">
                  <c:v>-21.024000000021001</c:v>
                </c:pt>
                <c:pt idx="3704">
                  <c:v>-21.016000000021002</c:v>
                </c:pt>
                <c:pt idx="3705">
                  <c:v>-21.008000000020999</c:v>
                </c:pt>
                <c:pt idx="3706">
                  <c:v>-21.000000000021</c:v>
                </c:pt>
                <c:pt idx="3707">
                  <c:v>-20.992000000021001</c:v>
                </c:pt>
                <c:pt idx="3708">
                  <c:v>-20.984000000020998</c:v>
                </c:pt>
                <c:pt idx="3709">
                  <c:v>-20.976000000020999</c:v>
                </c:pt>
                <c:pt idx="3710">
                  <c:v>-20.968000000021</c:v>
                </c:pt>
                <c:pt idx="3711">
                  <c:v>-20.960000000021001</c:v>
                </c:pt>
                <c:pt idx="3712">
                  <c:v>-20.952000000020899</c:v>
                </c:pt>
                <c:pt idx="3713">
                  <c:v>-20.9440000000209</c:v>
                </c:pt>
                <c:pt idx="3714">
                  <c:v>-20.936000000020901</c:v>
                </c:pt>
                <c:pt idx="3715">
                  <c:v>-20.928000000020898</c:v>
                </c:pt>
                <c:pt idx="3716">
                  <c:v>-20.920000000020902</c:v>
                </c:pt>
                <c:pt idx="3717">
                  <c:v>-20.9120000000209</c:v>
                </c:pt>
                <c:pt idx="3718">
                  <c:v>-20.904000000020901</c:v>
                </c:pt>
                <c:pt idx="3719">
                  <c:v>-20.896000000020901</c:v>
                </c:pt>
                <c:pt idx="3720">
                  <c:v>-20.888000000020899</c:v>
                </c:pt>
                <c:pt idx="3721">
                  <c:v>-20.8800000000209</c:v>
                </c:pt>
                <c:pt idx="3722">
                  <c:v>-20.872000000020901</c:v>
                </c:pt>
                <c:pt idx="3723">
                  <c:v>-20.864000000020901</c:v>
                </c:pt>
                <c:pt idx="3724">
                  <c:v>-20.856000000020799</c:v>
                </c:pt>
                <c:pt idx="3725">
                  <c:v>-20.8480000000208</c:v>
                </c:pt>
                <c:pt idx="3726">
                  <c:v>-20.840000000020801</c:v>
                </c:pt>
                <c:pt idx="3727">
                  <c:v>-20.832000000020798</c:v>
                </c:pt>
                <c:pt idx="3728">
                  <c:v>-20.824000000020803</c:v>
                </c:pt>
                <c:pt idx="3729">
                  <c:v>-20.8160000000208</c:v>
                </c:pt>
                <c:pt idx="3730">
                  <c:v>-20.808000000020801</c:v>
                </c:pt>
                <c:pt idx="3731">
                  <c:v>-20.800000000020798</c:v>
                </c:pt>
                <c:pt idx="3732">
                  <c:v>-20.792000000020799</c:v>
                </c:pt>
                <c:pt idx="3733">
                  <c:v>-20.7840000000208</c:v>
                </c:pt>
                <c:pt idx="3734">
                  <c:v>-20.776000000020797</c:v>
                </c:pt>
                <c:pt idx="3735">
                  <c:v>-20.768000000020802</c:v>
                </c:pt>
                <c:pt idx="3736">
                  <c:v>-20.760000000020799</c:v>
                </c:pt>
                <c:pt idx="3737">
                  <c:v>-20.752000000020697</c:v>
                </c:pt>
                <c:pt idx="3738">
                  <c:v>-20.744000000020701</c:v>
                </c:pt>
                <c:pt idx="3739">
                  <c:v>-20.736000000020699</c:v>
                </c:pt>
                <c:pt idx="3740">
                  <c:v>-20.7280000000207</c:v>
                </c:pt>
                <c:pt idx="3741">
                  <c:v>-20.720000000020701</c:v>
                </c:pt>
                <c:pt idx="3742">
                  <c:v>-20.712000000020701</c:v>
                </c:pt>
                <c:pt idx="3743">
                  <c:v>-20.704000000020699</c:v>
                </c:pt>
                <c:pt idx="3744">
                  <c:v>-20.6960000000207</c:v>
                </c:pt>
                <c:pt idx="3745">
                  <c:v>-20.6880000000207</c:v>
                </c:pt>
                <c:pt idx="3746">
                  <c:v>-20.680000000020698</c:v>
                </c:pt>
                <c:pt idx="3747">
                  <c:v>-20.672000000020702</c:v>
                </c:pt>
                <c:pt idx="3748">
                  <c:v>-20.6640000000207</c:v>
                </c:pt>
                <c:pt idx="3749">
                  <c:v>-20.656000000020597</c:v>
                </c:pt>
                <c:pt idx="3750">
                  <c:v>-20.648000000020602</c:v>
                </c:pt>
                <c:pt idx="3751">
                  <c:v>-20.640000000020599</c:v>
                </c:pt>
                <c:pt idx="3752">
                  <c:v>-20.6320000000206</c:v>
                </c:pt>
                <c:pt idx="3753">
                  <c:v>-20.624000000020601</c:v>
                </c:pt>
                <c:pt idx="3754">
                  <c:v>-20.616000000020602</c:v>
                </c:pt>
                <c:pt idx="3755">
                  <c:v>-20.608000000020599</c:v>
                </c:pt>
                <c:pt idx="3756">
                  <c:v>-20.6000000000206</c:v>
                </c:pt>
                <c:pt idx="3757">
                  <c:v>-20.592000000020601</c:v>
                </c:pt>
                <c:pt idx="3758">
                  <c:v>-20.584000000020598</c:v>
                </c:pt>
                <c:pt idx="3759">
                  <c:v>-20.576000000020599</c:v>
                </c:pt>
                <c:pt idx="3760">
                  <c:v>-20.5680000000206</c:v>
                </c:pt>
                <c:pt idx="3761">
                  <c:v>-20.560000000020601</c:v>
                </c:pt>
                <c:pt idx="3762">
                  <c:v>-20.552000000020499</c:v>
                </c:pt>
                <c:pt idx="3763">
                  <c:v>-20.5440000000205</c:v>
                </c:pt>
                <c:pt idx="3764">
                  <c:v>-20.536000000020501</c:v>
                </c:pt>
                <c:pt idx="3765">
                  <c:v>-20.528000000020498</c:v>
                </c:pt>
                <c:pt idx="3766">
                  <c:v>-20.520000000020502</c:v>
                </c:pt>
                <c:pt idx="3767">
                  <c:v>-20.5120000000205</c:v>
                </c:pt>
                <c:pt idx="3768">
                  <c:v>-20.5040000000205</c:v>
                </c:pt>
                <c:pt idx="3769">
                  <c:v>-20.496000000020501</c:v>
                </c:pt>
                <c:pt idx="3770">
                  <c:v>-20.488000000020499</c:v>
                </c:pt>
                <c:pt idx="3771">
                  <c:v>-20.4800000000205</c:v>
                </c:pt>
                <c:pt idx="3772">
                  <c:v>-20.4720000000205</c:v>
                </c:pt>
                <c:pt idx="3773">
                  <c:v>-20.464000000020501</c:v>
                </c:pt>
                <c:pt idx="3774">
                  <c:v>-20.456000000020399</c:v>
                </c:pt>
                <c:pt idx="3775">
                  <c:v>-20.4480000000204</c:v>
                </c:pt>
                <c:pt idx="3776">
                  <c:v>-20.440000000020401</c:v>
                </c:pt>
                <c:pt idx="3777">
                  <c:v>-20.432000000020398</c:v>
                </c:pt>
                <c:pt idx="3778">
                  <c:v>-20.424000000020403</c:v>
                </c:pt>
                <c:pt idx="3779">
                  <c:v>-20.4160000000204</c:v>
                </c:pt>
                <c:pt idx="3780">
                  <c:v>-20.408000000020401</c:v>
                </c:pt>
                <c:pt idx="3781">
                  <c:v>-20.400000000020398</c:v>
                </c:pt>
                <c:pt idx="3782">
                  <c:v>-20.392000000020399</c:v>
                </c:pt>
                <c:pt idx="3783">
                  <c:v>-20.3840000000204</c:v>
                </c:pt>
                <c:pt idx="3784">
                  <c:v>-20.376000000020397</c:v>
                </c:pt>
                <c:pt idx="3785">
                  <c:v>-20.368000000020402</c:v>
                </c:pt>
                <c:pt idx="3786">
                  <c:v>-20.360000000020399</c:v>
                </c:pt>
                <c:pt idx="3787">
                  <c:v>-20.352000000020297</c:v>
                </c:pt>
                <c:pt idx="3788">
                  <c:v>-20.344000000020301</c:v>
                </c:pt>
                <c:pt idx="3789">
                  <c:v>-20.336000000020299</c:v>
                </c:pt>
                <c:pt idx="3790">
                  <c:v>-20.3280000000203</c:v>
                </c:pt>
                <c:pt idx="3791">
                  <c:v>-20.3200000000203</c:v>
                </c:pt>
                <c:pt idx="3792">
                  <c:v>-20.312000000020301</c:v>
                </c:pt>
                <c:pt idx="3793">
                  <c:v>-20.304000000020299</c:v>
                </c:pt>
                <c:pt idx="3794">
                  <c:v>-20.2960000000203</c:v>
                </c:pt>
                <c:pt idx="3795">
                  <c:v>-20.2880000000203</c:v>
                </c:pt>
                <c:pt idx="3796">
                  <c:v>-20.280000000020298</c:v>
                </c:pt>
                <c:pt idx="3797">
                  <c:v>-20.272000000020302</c:v>
                </c:pt>
                <c:pt idx="3798">
                  <c:v>-20.2640000000203</c:v>
                </c:pt>
                <c:pt idx="3799">
                  <c:v>-20.256000000020197</c:v>
                </c:pt>
                <c:pt idx="3800">
                  <c:v>-20.248000000020202</c:v>
                </c:pt>
                <c:pt idx="3801">
                  <c:v>-20.240000000020199</c:v>
                </c:pt>
                <c:pt idx="3802">
                  <c:v>-20.2320000000202</c:v>
                </c:pt>
                <c:pt idx="3803">
                  <c:v>-20.224000000020201</c:v>
                </c:pt>
                <c:pt idx="3804">
                  <c:v>-20.216000000020202</c:v>
                </c:pt>
                <c:pt idx="3805">
                  <c:v>-20.208000000020199</c:v>
                </c:pt>
                <c:pt idx="3806">
                  <c:v>-20.2000000000202</c:v>
                </c:pt>
                <c:pt idx="3807">
                  <c:v>-20.192000000020201</c:v>
                </c:pt>
                <c:pt idx="3808">
                  <c:v>-20.184000000020198</c:v>
                </c:pt>
                <c:pt idx="3809">
                  <c:v>-20.176000000020199</c:v>
                </c:pt>
                <c:pt idx="3810">
                  <c:v>-20.1680000000202</c:v>
                </c:pt>
                <c:pt idx="3811">
                  <c:v>-20.160000000020201</c:v>
                </c:pt>
                <c:pt idx="3812">
                  <c:v>-20.152000000020099</c:v>
                </c:pt>
                <c:pt idx="3813">
                  <c:v>-20.1440000000201</c:v>
                </c:pt>
                <c:pt idx="3814">
                  <c:v>-20.1360000000201</c:v>
                </c:pt>
                <c:pt idx="3815">
                  <c:v>-20.128000000020098</c:v>
                </c:pt>
                <c:pt idx="3816">
                  <c:v>-20.120000000020102</c:v>
                </c:pt>
                <c:pt idx="3817">
                  <c:v>-20.1120000000201</c:v>
                </c:pt>
                <c:pt idx="3818">
                  <c:v>-20.1040000000201</c:v>
                </c:pt>
                <c:pt idx="3819">
                  <c:v>-20.096000000020101</c:v>
                </c:pt>
                <c:pt idx="3820">
                  <c:v>-20.088000000020099</c:v>
                </c:pt>
                <c:pt idx="3821">
                  <c:v>-20.0800000000201</c:v>
                </c:pt>
                <c:pt idx="3822">
                  <c:v>-20.0720000000201</c:v>
                </c:pt>
                <c:pt idx="3823">
                  <c:v>-20.064000000020101</c:v>
                </c:pt>
                <c:pt idx="3824">
                  <c:v>-20.056000000019999</c:v>
                </c:pt>
                <c:pt idx="3825">
                  <c:v>-20.04800000002</c:v>
                </c:pt>
                <c:pt idx="3826">
                  <c:v>-20.040000000020001</c:v>
                </c:pt>
                <c:pt idx="3827">
                  <c:v>-20.032000000019998</c:v>
                </c:pt>
                <c:pt idx="3828">
                  <c:v>-20.024000000020003</c:v>
                </c:pt>
                <c:pt idx="3829">
                  <c:v>-20.01600000002</c:v>
                </c:pt>
                <c:pt idx="3830">
                  <c:v>-20.008000000020001</c:v>
                </c:pt>
                <c:pt idx="3831">
                  <c:v>-20.000000000019998</c:v>
                </c:pt>
                <c:pt idx="3832">
                  <c:v>-19.992000000019999</c:v>
                </c:pt>
                <c:pt idx="3833">
                  <c:v>-19.98400000002</c:v>
                </c:pt>
                <c:pt idx="3834">
                  <c:v>-19.976000000019997</c:v>
                </c:pt>
                <c:pt idx="3835">
                  <c:v>-19.968000000020002</c:v>
                </c:pt>
                <c:pt idx="3836">
                  <c:v>-19.960000000019999</c:v>
                </c:pt>
                <c:pt idx="3837">
                  <c:v>-19.9520000000199</c:v>
                </c:pt>
                <c:pt idx="3838">
                  <c:v>-19.944000000019901</c:v>
                </c:pt>
                <c:pt idx="3839">
                  <c:v>-19.936000000019899</c:v>
                </c:pt>
                <c:pt idx="3840">
                  <c:v>-19.9280000000199</c:v>
                </c:pt>
                <c:pt idx="3841">
                  <c:v>-19.9200000000199</c:v>
                </c:pt>
                <c:pt idx="3842">
                  <c:v>-19.912000000019901</c:v>
                </c:pt>
                <c:pt idx="3843">
                  <c:v>-19.904000000019899</c:v>
                </c:pt>
                <c:pt idx="3844">
                  <c:v>-19.8960000000199</c:v>
                </c:pt>
                <c:pt idx="3845">
                  <c:v>-19.8880000000199</c:v>
                </c:pt>
                <c:pt idx="3846">
                  <c:v>-19.880000000019898</c:v>
                </c:pt>
                <c:pt idx="3847">
                  <c:v>-19.872000000019902</c:v>
                </c:pt>
                <c:pt idx="3848">
                  <c:v>-19.8640000000199</c:v>
                </c:pt>
                <c:pt idx="3849">
                  <c:v>-19.856000000019797</c:v>
                </c:pt>
                <c:pt idx="3850">
                  <c:v>-19.848000000019802</c:v>
                </c:pt>
                <c:pt idx="3851">
                  <c:v>-19.840000000019799</c:v>
                </c:pt>
                <c:pt idx="3852">
                  <c:v>-19.8320000000198</c:v>
                </c:pt>
                <c:pt idx="3853">
                  <c:v>-19.824000000019801</c:v>
                </c:pt>
                <c:pt idx="3854">
                  <c:v>-19.816000000019802</c:v>
                </c:pt>
                <c:pt idx="3855">
                  <c:v>-19.808000000019799</c:v>
                </c:pt>
                <c:pt idx="3856">
                  <c:v>-19.8000000000198</c:v>
                </c:pt>
                <c:pt idx="3857">
                  <c:v>-19.792000000019801</c:v>
                </c:pt>
                <c:pt idx="3858">
                  <c:v>-19.784000000019798</c:v>
                </c:pt>
                <c:pt idx="3859">
                  <c:v>-19.776000000019799</c:v>
                </c:pt>
                <c:pt idx="3860">
                  <c:v>-19.7680000000198</c:v>
                </c:pt>
                <c:pt idx="3861">
                  <c:v>-19.760000000019801</c:v>
                </c:pt>
                <c:pt idx="3862">
                  <c:v>-19.752000000019702</c:v>
                </c:pt>
                <c:pt idx="3863">
                  <c:v>-19.7440000000197</c:v>
                </c:pt>
                <c:pt idx="3864">
                  <c:v>-19.7360000000197</c:v>
                </c:pt>
                <c:pt idx="3865">
                  <c:v>-19.728000000019698</c:v>
                </c:pt>
                <c:pt idx="3866">
                  <c:v>-19.720000000019702</c:v>
                </c:pt>
                <c:pt idx="3867">
                  <c:v>-19.7120000000197</c:v>
                </c:pt>
                <c:pt idx="3868">
                  <c:v>-19.7040000000197</c:v>
                </c:pt>
                <c:pt idx="3869">
                  <c:v>-19.696000000019701</c:v>
                </c:pt>
                <c:pt idx="3870">
                  <c:v>-19.688000000019699</c:v>
                </c:pt>
                <c:pt idx="3871">
                  <c:v>-19.6800000000197</c:v>
                </c:pt>
                <c:pt idx="3872">
                  <c:v>-19.6720000000197</c:v>
                </c:pt>
                <c:pt idx="3873">
                  <c:v>-19.664000000019701</c:v>
                </c:pt>
                <c:pt idx="3874">
                  <c:v>-19.656000000019599</c:v>
                </c:pt>
                <c:pt idx="3875">
                  <c:v>-19.6480000000196</c:v>
                </c:pt>
                <c:pt idx="3876">
                  <c:v>-19.640000000019601</c:v>
                </c:pt>
                <c:pt idx="3877">
                  <c:v>-19.632000000019598</c:v>
                </c:pt>
                <c:pt idx="3878">
                  <c:v>-19.624000000019603</c:v>
                </c:pt>
                <c:pt idx="3879">
                  <c:v>-19.6160000000196</c:v>
                </c:pt>
                <c:pt idx="3880">
                  <c:v>-19.608000000019601</c:v>
                </c:pt>
                <c:pt idx="3881">
                  <c:v>-19.600000000019598</c:v>
                </c:pt>
                <c:pt idx="3882">
                  <c:v>-19.592000000019599</c:v>
                </c:pt>
                <c:pt idx="3883">
                  <c:v>-19.5840000000196</c:v>
                </c:pt>
                <c:pt idx="3884">
                  <c:v>-19.576000000019597</c:v>
                </c:pt>
                <c:pt idx="3885">
                  <c:v>-19.568000000019602</c:v>
                </c:pt>
                <c:pt idx="3886">
                  <c:v>-19.560000000019599</c:v>
                </c:pt>
                <c:pt idx="3887">
                  <c:v>-19.5520000000195</c:v>
                </c:pt>
                <c:pt idx="3888">
                  <c:v>-19.544000000019501</c:v>
                </c:pt>
                <c:pt idx="3889">
                  <c:v>-19.536000000019499</c:v>
                </c:pt>
                <c:pt idx="3890">
                  <c:v>-19.5280000000195</c:v>
                </c:pt>
                <c:pt idx="3891">
                  <c:v>-19.5200000000195</c:v>
                </c:pt>
                <c:pt idx="3892">
                  <c:v>-19.512000000019501</c:v>
                </c:pt>
                <c:pt idx="3893">
                  <c:v>-19.504000000019499</c:v>
                </c:pt>
                <c:pt idx="3894">
                  <c:v>-19.4960000000195</c:v>
                </c:pt>
                <c:pt idx="3895">
                  <c:v>-19.4880000000195</c:v>
                </c:pt>
                <c:pt idx="3896">
                  <c:v>-19.480000000019498</c:v>
                </c:pt>
                <c:pt idx="3897">
                  <c:v>-19.472000000019502</c:v>
                </c:pt>
                <c:pt idx="3898">
                  <c:v>-19.464000000019499</c:v>
                </c:pt>
                <c:pt idx="3899">
                  <c:v>-19.456000000019397</c:v>
                </c:pt>
                <c:pt idx="3900">
                  <c:v>-19.448000000019402</c:v>
                </c:pt>
                <c:pt idx="3901">
                  <c:v>-19.440000000019399</c:v>
                </c:pt>
                <c:pt idx="3902">
                  <c:v>-19.4320000000194</c:v>
                </c:pt>
                <c:pt idx="3903">
                  <c:v>-19.424000000019401</c:v>
                </c:pt>
                <c:pt idx="3904">
                  <c:v>-19.416000000019402</c:v>
                </c:pt>
                <c:pt idx="3905">
                  <c:v>-19.408000000019399</c:v>
                </c:pt>
                <c:pt idx="3906">
                  <c:v>-19.400000000019404</c:v>
                </c:pt>
                <c:pt idx="3907">
                  <c:v>-19.392000000019401</c:v>
                </c:pt>
                <c:pt idx="3908">
                  <c:v>-19.384000000019398</c:v>
                </c:pt>
                <c:pt idx="3909">
                  <c:v>-19.376000000019399</c:v>
                </c:pt>
                <c:pt idx="3910">
                  <c:v>-19.3680000000194</c:v>
                </c:pt>
                <c:pt idx="3911">
                  <c:v>-19.360000000019401</c:v>
                </c:pt>
                <c:pt idx="3912">
                  <c:v>-19.352000000019302</c:v>
                </c:pt>
                <c:pt idx="3913">
                  <c:v>-19.3440000000193</c:v>
                </c:pt>
                <c:pt idx="3914">
                  <c:v>-19.3360000000193</c:v>
                </c:pt>
                <c:pt idx="3915">
                  <c:v>-19.328000000019298</c:v>
                </c:pt>
                <c:pt idx="3916">
                  <c:v>-19.320000000019302</c:v>
                </c:pt>
                <c:pt idx="3917">
                  <c:v>-19.3120000000193</c:v>
                </c:pt>
                <c:pt idx="3918">
                  <c:v>-19.3040000000193</c:v>
                </c:pt>
                <c:pt idx="3919">
                  <c:v>-19.296000000019301</c:v>
                </c:pt>
                <c:pt idx="3920">
                  <c:v>-19.288000000019299</c:v>
                </c:pt>
                <c:pt idx="3921">
                  <c:v>-19.280000000019299</c:v>
                </c:pt>
                <c:pt idx="3922">
                  <c:v>-19.2720000000193</c:v>
                </c:pt>
                <c:pt idx="3923">
                  <c:v>-19.264000000019301</c:v>
                </c:pt>
                <c:pt idx="3924">
                  <c:v>-19.256000000019199</c:v>
                </c:pt>
                <c:pt idx="3925">
                  <c:v>-19.2480000000192</c:v>
                </c:pt>
                <c:pt idx="3926">
                  <c:v>-19.240000000019201</c:v>
                </c:pt>
                <c:pt idx="3927">
                  <c:v>-19.232000000019198</c:v>
                </c:pt>
                <c:pt idx="3928">
                  <c:v>-19.224000000019203</c:v>
                </c:pt>
                <c:pt idx="3929">
                  <c:v>-19.2160000000192</c:v>
                </c:pt>
                <c:pt idx="3930">
                  <c:v>-19.208000000019201</c:v>
                </c:pt>
                <c:pt idx="3931">
                  <c:v>-19.200000000019202</c:v>
                </c:pt>
                <c:pt idx="3932">
                  <c:v>-19.192000000019199</c:v>
                </c:pt>
                <c:pt idx="3933">
                  <c:v>-19.1840000000192</c:v>
                </c:pt>
                <c:pt idx="3934">
                  <c:v>-19.176000000019197</c:v>
                </c:pt>
                <c:pt idx="3935">
                  <c:v>-19.168000000019202</c:v>
                </c:pt>
                <c:pt idx="3936">
                  <c:v>-19.160000000019199</c:v>
                </c:pt>
                <c:pt idx="3937">
                  <c:v>-19.1520000000191</c:v>
                </c:pt>
                <c:pt idx="3938">
                  <c:v>-19.144000000019101</c:v>
                </c:pt>
                <c:pt idx="3939">
                  <c:v>-19.136000000019099</c:v>
                </c:pt>
                <c:pt idx="3940">
                  <c:v>-19.1280000000191</c:v>
                </c:pt>
                <c:pt idx="3941">
                  <c:v>-19.1200000000191</c:v>
                </c:pt>
                <c:pt idx="3942">
                  <c:v>-19.112000000019101</c:v>
                </c:pt>
                <c:pt idx="3943">
                  <c:v>-19.104000000019099</c:v>
                </c:pt>
                <c:pt idx="3944">
                  <c:v>-19.096000000019099</c:v>
                </c:pt>
                <c:pt idx="3945">
                  <c:v>-19.0880000000191</c:v>
                </c:pt>
                <c:pt idx="3946">
                  <c:v>-19.080000000019098</c:v>
                </c:pt>
                <c:pt idx="3947">
                  <c:v>-19.072000000019102</c:v>
                </c:pt>
                <c:pt idx="3948">
                  <c:v>-19.064000000019099</c:v>
                </c:pt>
                <c:pt idx="3949">
                  <c:v>-19.056000000018997</c:v>
                </c:pt>
                <c:pt idx="3950">
                  <c:v>-19.048000000019002</c:v>
                </c:pt>
                <c:pt idx="3951">
                  <c:v>-19.040000000018999</c:v>
                </c:pt>
                <c:pt idx="3952">
                  <c:v>-19.032000000019</c:v>
                </c:pt>
                <c:pt idx="3953">
                  <c:v>-19.024000000019001</c:v>
                </c:pt>
                <c:pt idx="3954">
                  <c:v>-19.016000000019002</c:v>
                </c:pt>
                <c:pt idx="3955">
                  <c:v>-19.008000000018999</c:v>
                </c:pt>
                <c:pt idx="3956">
                  <c:v>-19.000000000019</c:v>
                </c:pt>
                <c:pt idx="3957">
                  <c:v>-18.992000000019001</c:v>
                </c:pt>
                <c:pt idx="3958">
                  <c:v>-18.984000000018998</c:v>
                </c:pt>
                <c:pt idx="3959">
                  <c:v>-18.976000000018999</c:v>
                </c:pt>
                <c:pt idx="3960">
                  <c:v>-18.968000000019</c:v>
                </c:pt>
                <c:pt idx="3961">
                  <c:v>-18.960000000019001</c:v>
                </c:pt>
                <c:pt idx="3962">
                  <c:v>-18.952000000018902</c:v>
                </c:pt>
                <c:pt idx="3963">
                  <c:v>-18.944000000018899</c:v>
                </c:pt>
                <c:pt idx="3964">
                  <c:v>-18.9360000000189</c:v>
                </c:pt>
                <c:pt idx="3965">
                  <c:v>-18.928000000018898</c:v>
                </c:pt>
                <c:pt idx="3966">
                  <c:v>-18.920000000018902</c:v>
                </c:pt>
                <c:pt idx="3967">
                  <c:v>-18.912000000018899</c:v>
                </c:pt>
                <c:pt idx="3968">
                  <c:v>-18.9040000000189</c:v>
                </c:pt>
                <c:pt idx="3969">
                  <c:v>-18.896000000018901</c:v>
                </c:pt>
                <c:pt idx="3970">
                  <c:v>-18.888000000018899</c:v>
                </c:pt>
                <c:pt idx="3971">
                  <c:v>-18.880000000018899</c:v>
                </c:pt>
                <c:pt idx="3972">
                  <c:v>-18.8720000000189</c:v>
                </c:pt>
                <c:pt idx="3973">
                  <c:v>-18.864000000018901</c:v>
                </c:pt>
                <c:pt idx="3974">
                  <c:v>-18.856000000018799</c:v>
                </c:pt>
                <c:pt idx="3975">
                  <c:v>-18.8480000000188</c:v>
                </c:pt>
                <c:pt idx="3976">
                  <c:v>-18.840000000018801</c:v>
                </c:pt>
                <c:pt idx="3977">
                  <c:v>-18.832000000018798</c:v>
                </c:pt>
                <c:pt idx="3978">
                  <c:v>-18.824000000018803</c:v>
                </c:pt>
                <c:pt idx="3979">
                  <c:v>-18.8160000000188</c:v>
                </c:pt>
                <c:pt idx="3980">
                  <c:v>-18.808000000018801</c:v>
                </c:pt>
                <c:pt idx="3981">
                  <c:v>-18.800000000018802</c:v>
                </c:pt>
                <c:pt idx="3982">
                  <c:v>-18.792000000018799</c:v>
                </c:pt>
                <c:pt idx="3983">
                  <c:v>-18.7840000000188</c:v>
                </c:pt>
                <c:pt idx="3984">
                  <c:v>-18.776000000018797</c:v>
                </c:pt>
                <c:pt idx="3985">
                  <c:v>-18.768000000018802</c:v>
                </c:pt>
                <c:pt idx="3986">
                  <c:v>-18.760000000018799</c:v>
                </c:pt>
                <c:pt idx="3987">
                  <c:v>-18.7520000000187</c:v>
                </c:pt>
                <c:pt idx="3988">
                  <c:v>-18.744000000018701</c:v>
                </c:pt>
                <c:pt idx="3989">
                  <c:v>-18.736000000018699</c:v>
                </c:pt>
                <c:pt idx="3990">
                  <c:v>-18.728000000018699</c:v>
                </c:pt>
                <c:pt idx="3991">
                  <c:v>-18.7200000000187</c:v>
                </c:pt>
                <c:pt idx="3992">
                  <c:v>-18.712000000018701</c:v>
                </c:pt>
                <c:pt idx="3993">
                  <c:v>-18.704000000018699</c:v>
                </c:pt>
                <c:pt idx="3994">
                  <c:v>-18.696000000018699</c:v>
                </c:pt>
                <c:pt idx="3995">
                  <c:v>-18.6880000000187</c:v>
                </c:pt>
                <c:pt idx="3996">
                  <c:v>-18.680000000018698</c:v>
                </c:pt>
                <c:pt idx="3997">
                  <c:v>-18.672000000018702</c:v>
                </c:pt>
                <c:pt idx="3998">
                  <c:v>-18.664000000018699</c:v>
                </c:pt>
                <c:pt idx="3999">
                  <c:v>-18.656000000018597</c:v>
                </c:pt>
                <c:pt idx="4000">
                  <c:v>-18.648000000018602</c:v>
                </c:pt>
                <c:pt idx="4001">
                  <c:v>-18.640000000018599</c:v>
                </c:pt>
                <c:pt idx="4002">
                  <c:v>-18.6320000000186</c:v>
                </c:pt>
                <c:pt idx="4003">
                  <c:v>-18.624000000018601</c:v>
                </c:pt>
                <c:pt idx="4004">
                  <c:v>-18.616000000018602</c:v>
                </c:pt>
                <c:pt idx="4005">
                  <c:v>-18.608000000018599</c:v>
                </c:pt>
                <c:pt idx="4006">
                  <c:v>-18.600000000018603</c:v>
                </c:pt>
                <c:pt idx="4007">
                  <c:v>-18.592000000018601</c:v>
                </c:pt>
                <c:pt idx="4008">
                  <c:v>-18.584000000018598</c:v>
                </c:pt>
                <c:pt idx="4009">
                  <c:v>-18.576000000018599</c:v>
                </c:pt>
                <c:pt idx="4010">
                  <c:v>-18.5680000000186</c:v>
                </c:pt>
                <c:pt idx="4011">
                  <c:v>-18.560000000018601</c:v>
                </c:pt>
                <c:pt idx="4012">
                  <c:v>-18.552000000018502</c:v>
                </c:pt>
                <c:pt idx="4013">
                  <c:v>-18.544000000018499</c:v>
                </c:pt>
                <c:pt idx="4014">
                  <c:v>-18.5360000000185</c:v>
                </c:pt>
                <c:pt idx="4015">
                  <c:v>-18.528000000018498</c:v>
                </c:pt>
                <c:pt idx="4016">
                  <c:v>-18.520000000018502</c:v>
                </c:pt>
                <c:pt idx="4017">
                  <c:v>-18.512000000018499</c:v>
                </c:pt>
                <c:pt idx="4018">
                  <c:v>-18.5040000000185</c:v>
                </c:pt>
                <c:pt idx="4019">
                  <c:v>-18.496000000018501</c:v>
                </c:pt>
                <c:pt idx="4020">
                  <c:v>-18.488000000018499</c:v>
                </c:pt>
                <c:pt idx="4021">
                  <c:v>-18.480000000018499</c:v>
                </c:pt>
                <c:pt idx="4022">
                  <c:v>-18.4720000000185</c:v>
                </c:pt>
                <c:pt idx="4023">
                  <c:v>-18.464000000018501</c:v>
                </c:pt>
                <c:pt idx="4024">
                  <c:v>-18.456000000018399</c:v>
                </c:pt>
                <c:pt idx="4025">
                  <c:v>-18.4480000000184</c:v>
                </c:pt>
                <c:pt idx="4026">
                  <c:v>-18.440000000018401</c:v>
                </c:pt>
                <c:pt idx="4027">
                  <c:v>-18.432000000018398</c:v>
                </c:pt>
                <c:pt idx="4028">
                  <c:v>-18.424000000018403</c:v>
                </c:pt>
                <c:pt idx="4029">
                  <c:v>-18.4160000000184</c:v>
                </c:pt>
                <c:pt idx="4030">
                  <c:v>-18.408000000018401</c:v>
                </c:pt>
                <c:pt idx="4031">
                  <c:v>-18.400000000018402</c:v>
                </c:pt>
                <c:pt idx="4032">
                  <c:v>-18.392000000018399</c:v>
                </c:pt>
                <c:pt idx="4033">
                  <c:v>-18.3840000000184</c:v>
                </c:pt>
                <c:pt idx="4034">
                  <c:v>-18.376000000018397</c:v>
                </c:pt>
                <c:pt idx="4035">
                  <c:v>-18.368000000018402</c:v>
                </c:pt>
                <c:pt idx="4036">
                  <c:v>-18.360000000018399</c:v>
                </c:pt>
                <c:pt idx="4037">
                  <c:v>-18.3520000000183</c:v>
                </c:pt>
                <c:pt idx="4038">
                  <c:v>-18.344000000018301</c:v>
                </c:pt>
                <c:pt idx="4039">
                  <c:v>-18.336000000018299</c:v>
                </c:pt>
                <c:pt idx="4040">
                  <c:v>-18.328000000018299</c:v>
                </c:pt>
                <c:pt idx="4041">
                  <c:v>-18.3200000000183</c:v>
                </c:pt>
                <c:pt idx="4042">
                  <c:v>-18.312000000018301</c:v>
                </c:pt>
                <c:pt idx="4043">
                  <c:v>-18.304000000018299</c:v>
                </c:pt>
                <c:pt idx="4044">
                  <c:v>-18.296000000018299</c:v>
                </c:pt>
                <c:pt idx="4045">
                  <c:v>-18.2880000000183</c:v>
                </c:pt>
                <c:pt idx="4046">
                  <c:v>-18.280000000018298</c:v>
                </c:pt>
                <c:pt idx="4047">
                  <c:v>-18.272000000018302</c:v>
                </c:pt>
                <c:pt idx="4048">
                  <c:v>-18.264000000018299</c:v>
                </c:pt>
                <c:pt idx="4049">
                  <c:v>-18.256000000018197</c:v>
                </c:pt>
                <c:pt idx="4050">
                  <c:v>-18.248000000018202</c:v>
                </c:pt>
                <c:pt idx="4051">
                  <c:v>-18.240000000018199</c:v>
                </c:pt>
                <c:pt idx="4052">
                  <c:v>-18.2320000000182</c:v>
                </c:pt>
                <c:pt idx="4053">
                  <c:v>-18.224000000018201</c:v>
                </c:pt>
                <c:pt idx="4054">
                  <c:v>-18.216000000018202</c:v>
                </c:pt>
                <c:pt idx="4055">
                  <c:v>-18.208000000018199</c:v>
                </c:pt>
                <c:pt idx="4056">
                  <c:v>-18.2000000000182</c:v>
                </c:pt>
                <c:pt idx="4057">
                  <c:v>-18.192000000018201</c:v>
                </c:pt>
                <c:pt idx="4058">
                  <c:v>-18.184000000018198</c:v>
                </c:pt>
                <c:pt idx="4059">
                  <c:v>-18.176000000018199</c:v>
                </c:pt>
                <c:pt idx="4060">
                  <c:v>-18.1680000000182</c:v>
                </c:pt>
                <c:pt idx="4061">
                  <c:v>-18.160000000018201</c:v>
                </c:pt>
                <c:pt idx="4062">
                  <c:v>-18.152000000018102</c:v>
                </c:pt>
                <c:pt idx="4063">
                  <c:v>-18.144000000018099</c:v>
                </c:pt>
                <c:pt idx="4064">
                  <c:v>-18.1360000000181</c:v>
                </c:pt>
                <c:pt idx="4065">
                  <c:v>-18.128000000018098</c:v>
                </c:pt>
                <c:pt idx="4066">
                  <c:v>-18.120000000018102</c:v>
                </c:pt>
                <c:pt idx="4067">
                  <c:v>-18.112000000018099</c:v>
                </c:pt>
                <c:pt idx="4068">
                  <c:v>-18.1040000000181</c:v>
                </c:pt>
                <c:pt idx="4069">
                  <c:v>-18.096000000018101</c:v>
                </c:pt>
                <c:pt idx="4070">
                  <c:v>-18.088000000018098</c:v>
                </c:pt>
                <c:pt idx="4071">
                  <c:v>-18.080000000018099</c:v>
                </c:pt>
                <c:pt idx="4072">
                  <c:v>-18.0720000000181</c:v>
                </c:pt>
                <c:pt idx="4073">
                  <c:v>-18.064000000018101</c:v>
                </c:pt>
                <c:pt idx="4074">
                  <c:v>-18.056000000017999</c:v>
                </c:pt>
                <c:pt idx="4075">
                  <c:v>-18.048000000018</c:v>
                </c:pt>
                <c:pt idx="4076">
                  <c:v>-18.040000000018001</c:v>
                </c:pt>
                <c:pt idx="4077">
                  <c:v>-18.032000000017998</c:v>
                </c:pt>
                <c:pt idx="4078">
                  <c:v>-18.024000000018003</c:v>
                </c:pt>
                <c:pt idx="4079">
                  <c:v>-18.016000000018</c:v>
                </c:pt>
                <c:pt idx="4080">
                  <c:v>-18.008000000018001</c:v>
                </c:pt>
                <c:pt idx="4081">
                  <c:v>-18.000000000018002</c:v>
                </c:pt>
                <c:pt idx="4082">
                  <c:v>-17.992000000017999</c:v>
                </c:pt>
                <c:pt idx="4083">
                  <c:v>-17.984000000018</c:v>
                </c:pt>
                <c:pt idx="4084">
                  <c:v>-17.976000000017997</c:v>
                </c:pt>
                <c:pt idx="4085">
                  <c:v>-17.968000000018002</c:v>
                </c:pt>
                <c:pt idx="4086">
                  <c:v>-17.960000000017999</c:v>
                </c:pt>
                <c:pt idx="4087">
                  <c:v>-17.9520000000179</c:v>
                </c:pt>
                <c:pt idx="4088">
                  <c:v>-17.944000000017901</c:v>
                </c:pt>
                <c:pt idx="4089">
                  <c:v>-17.936000000017899</c:v>
                </c:pt>
                <c:pt idx="4090">
                  <c:v>-17.928000000017899</c:v>
                </c:pt>
                <c:pt idx="4091">
                  <c:v>-17.9200000000179</c:v>
                </c:pt>
                <c:pt idx="4092">
                  <c:v>-17.912000000017901</c:v>
                </c:pt>
                <c:pt idx="4093">
                  <c:v>-17.904000000017898</c:v>
                </c:pt>
                <c:pt idx="4094">
                  <c:v>-17.896000000017899</c:v>
                </c:pt>
                <c:pt idx="4095">
                  <c:v>-17.8880000000179</c:v>
                </c:pt>
                <c:pt idx="4096">
                  <c:v>-17.880000000017898</c:v>
                </c:pt>
                <c:pt idx="4097">
                  <c:v>-17.872000000017902</c:v>
                </c:pt>
                <c:pt idx="4098">
                  <c:v>-17.864000000017899</c:v>
                </c:pt>
                <c:pt idx="4099">
                  <c:v>-17.856000000017797</c:v>
                </c:pt>
                <c:pt idx="4100">
                  <c:v>-17.848000000017802</c:v>
                </c:pt>
                <c:pt idx="4101">
                  <c:v>-17.840000000017799</c:v>
                </c:pt>
                <c:pt idx="4102">
                  <c:v>-17.8320000000178</c:v>
                </c:pt>
                <c:pt idx="4103">
                  <c:v>-17.824000000017801</c:v>
                </c:pt>
                <c:pt idx="4104">
                  <c:v>-17.816000000017802</c:v>
                </c:pt>
                <c:pt idx="4105">
                  <c:v>-17.808000000017799</c:v>
                </c:pt>
                <c:pt idx="4106">
                  <c:v>-17.800000000017803</c:v>
                </c:pt>
                <c:pt idx="4107">
                  <c:v>-17.792000000017801</c:v>
                </c:pt>
                <c:pt idx="4108">
                  <c:v>-17.784000000017798</c:v>
                </c:pt>
                <c:pt idx="4109">
                  <c:v>-17.776000000017799</c:v>
                </c:pt>
                <c:pt idx="4110">
                  <c:v>-17.7680000000178</c:v>
                </c:pt>
                <c:pt idx="4111">
                  <c:v>-17.760000000017801</c:v>
                </c:pt>
                <c:pt idx="4112">
                  <c:v>-17.752000000017702</c:v>
                </c:pt>
                <c:pt idx="4113">
                  <c:v>-17.744000000017699</c:v>
                </c:pt>
                <c:pt idx="4114">
                  <c:v>-17.7360000000177</c:v>
                </c:pt>
                <c:pt idx="4115">
                  <c:v>-17.728000000017698</c:v>
                </c:pt>
                <c:pt idx="4116">
                  <c:v>-17.720000000017702</c:v>
                </c:pt>
                <c:pt idx="4117">
                  <c:v>-17.712000000017699</c:v>
                </c:pt>
                <c:pt idx="4118">
                  <c:v>-17.7040000000177</c:v>
                </c:pt>
                <c:pt idx="4119">
                  <c:v>-17.696000000017701</c:v>
                </c:pt>
                <c:pt idx="4120">
                  <c:v>-17.688000000017698</c:v>
                </c:pt>
                <c:pt idx="4121">
                  <c:v>-17.680000000017699</c:v>
                </c:pt>
                <c:pt idx="4122">
                  <c:v>-17.6720000000177</c:v>
                </c:pt>
                <c:pt idx="4123">
                  <c:v>-17.664000000017701</c:v>
                </c:pt>
                <c:pt idx="4124">
                  <c:v>-17.656000000017599</c:v>
                </c:pt>
                <c:pt idx="4125">
                  <c:v>-17.6480000000176</c:v>
                </c:pt>
                <c:pt idx="4126">
                  <c:v>-17.640000000017601</c:v>
                </c:pt>
                <c:pt idx="4127">
                  <c:v>-17.632000000017598</c:v>
                </c:pt>
                <c:pt idx="4128">
                  <c:v>-17.624000000017602</c:v>
                </c:pt>
                <c:pt idx="4129">
                  <c:v>-17.6160000000176</c:v>
                </c:pt>
                <c:pt idx="4130">
                  <c:v>-17.608000000017601</c:v>
                </c:pt>
                <c:pt idx="4131">
                  <c:v>-17.600000000017602</c:v>
                </c:pt>
                <c:pt idx="4132">
                  <c:v>-17.592000000017599</c:v>
                </c:pt>
                <c:pt idx="4133">
                  <c:v>-17.5840000000176</c:v>
                </c:pt>
                <c:pt idx="4134">
                  <c:v>-17.576000000017597</c:v>
                </c:pt>
                <c:pt idx="4135">
                  <c:v>-17.568000000017602</c:v>
                </c:pt>
                <c:pt idx="4136">
                  <c:v>-17.560000000017599</c:v>
                </c:pt>
                <c:pt idx="4137">
                  <c:v>-17.5520000000175</c:v>
                </c:pt>
                <c:pt idx="4138">
                  <c:v>-17.544000000017501</c:v>
                </c:pt>
                <c:pt idx="4139">
                  <c:v>-17.536000000017498</c:v>
                </c:pt>
                <c:pt idx="4140">
                  <c:v>-17.528000000017499</c:v>
                </c:pt>
                <c:pt idx="4141">
                  <c:v>-17.5200000000175</c:v>
                </c:pt>
                <c:pt idx="4142">
                  <c:v>-17.512000000017501</c:v>
                </c:pt>
                <c:pt idx="4143">
                  <c:v>-17.504000000017498</c:v>
                </c:pt>
                <c:pt idx="4144">
                  <c:v>-17.496000000017499</c:v>
                </c:pt>
                <c:pt idx="4145">
                  <c:v>-17.4880000000175</c:v>
                </c:pt>
                <c:pt idx="4146">
                  <c:v>-17.480000000017498</c:v>
                </c:pt>
                <c:pt idx="4147">
                  <c:v>-17.472000000017502</c:v>
                </c:pt>
                <c:pt idx="4148">
                  <c:v>-17.464000000017499</c:v>
                </c:pt>
                <c:pt idx="4149">
                  <c:v>-17.456000000017397</c:v>
                </c:pt>
                <c:pt idx="4150">
                  <c:v>-17.448000000017402</c:v>
                </c:pt>
                <c:pt idx="4151">
                  <c:v>-17.440000000017399</c:v>
                </c:pt>
                <c:pt idx="4152">
                  <c:v>-17.4320000000174</c:v>
                </c:pt>
                <c:pt idx="4153">
                  <c:v>-17.424000000017401</c:v>
                </c:pt>
                <c:pt idx="4154">
                  <c:v>-17.416000000017402</c:v>
                </c:pt>
                <c:pt idx="4155">
                  <c:v>-17.408000000017399</c:v>
                </c:pt>
                <c:pt idx="4156">
                  <c:v>-17.4000000000174</c:v>
                </c:pt>
                <c:pt idx="4157">
                  <c:v>-17.392000000017401</c:v>
                </c:pt>
                <c:pt idx="4158">
                  <c:v>-17.384000000017398</c:v>
                </c:pt>
                <c:pt idx="4159">
                  <c:v>-17.376000000017399</c:v>
                </c:pt>
                <c:pt idx="4160">
                  <c:v>-17.3680000000174</c:v>
                </c:pt>
                <c:pt idx="4161">
                  <c:v>-17.360000000017401</c:v>
                </c:pt>
                <c:pt idx="4162">
                  <c:v>-17.352000000017302</c:v>
                </c:pt>
                <c:pt idx="4163">
                  <c:v>-17.344000000017299</c:v>
                </c:pt>
                <c:pt idx="4164">
                  <c:v>-17.3360000000173</c:v>
                </c:pt>
                <c:pt idx="4165">
                  <c:v>-17.328000000017298</c:v>
                </c:pt>
                <c:pt idx="4166">
                  <c:v>-17.320000000017302</c:v>
                </c:pt>
                <c:pt idx="4167">
                  <c:v>-17.312000000017299</c:v>
                </c:pt>
                <c:pt idx="4168">
                  <c:v>-17.3040000000173</c:v>
                </c:pt>
                <c:pt idx="4169">
                  <c:v>-17.296000000017301</c:v>
                </c:pt>
                <c:pt idx="4170">
                  <c:v>-17.288000000017298</c:v>
                </c:pt>
                <c:pt idx="4171">
                  <c:v>-17.280000000017299</c:v>
                </c:pt>
                <c:pt idx="4172">
                  <c:v>-17.2720000000173</c:v>
                </c:pt>
                <c:pt idx="4173">
                  <c:v>-17.264000000017301</c:v>
                </c:pt>
                <c:pt idx="4174">
                  <c:v>-17.256000000017199</c:v>
                </c:pt>
                <c:pt idx="4175">
                  <c:v>-17.2480000000172</c:v>
                </c:pt>
                <c:pt idx="4176">
                  <c:v>-17.240000000017201</c:v>
                </c:pt>
                <c:pt idx="4177">
                  <c:v>-17.232000000017198</c:v>
                </c:pt>
                <c:pt idx="4178">
                  <c:v>-17.224000000017202</c:v>
                </c:pt>
                <c:pt idx="4179">
                  <c:v>-17.2160000000172</c:v>
                </c:pt>
                <c:pt idx="4180">
                  <c:v>-17.208000000017201</c:v>
                </c:pt>
                <c:pt idx="4181">
                  <c:v>-17.200000000017202</c:v>
                </c:pt>
                <c:pt idx="4182">
                  <c:v>-17.192000000017199</c:v>
                </c:pt>
                <c:pt idx="4183">
                  <c:v>-17.1840000000172</c:v>
                </c:pt>
                <c:pt idx="4184">
                  <c:v>-17.176000000017197</c:v>
                </c:pt>
                <c:pt idx="4185">
                  <c:v>-17.168000000017202</c:v>
                </c:pt>
                <c:pt idx="4186">
                  <c:v>-17.160000000017199</c:v>
                </c:pt>
                <c:pt idx="4187">
                  <c:v>-17.1520000000171</c:v>
                </c:pt>
                <c:pt idx="4188">
                  <c:v>-17.144000000017101</c:v>
                </c:pt>
                <c:pt idx="4189">
                  <c:v>-17.136000000017098</c:v>
                </c:pt>
                <c:pt idx="4190">
                  <c:v>-17.128000000017099</c:v>
                </c:pt>
                <c:pt idx="4191">
                  <c:v>-17.1200000000171</c:v>
                </c:pt>
                <c:pt idx="4192">
                  <c:v>-17.112000000017101</c:v>
                </c:pt>
                <c:pt idx="4193">
                  <c:v>-17.104000000017098</c:v>
                </c:pt>
                <c:pt idx="4194">
                  <c:v>-17.096000000017099</c:v>
                </c:pt>
                <c:pt idx="4195">
                  <c:v>-17.0880000000171</c:v>
                </c:pt>
                <c:pt idx="4196">
                  <c:v>-17.080000000017098</c:v>
                </c:pt>
                <c:pt idx="4197">
                  <c:v>-17.072000000017102</c:v>
                </c:pt>
                <c:pt idx="4198">
                  <c:v>-17.064000000017099</c:v>
                </c:pt>
                <c:pt idx="4199">
                  <c:v>-17.056000000016997</c:v>
                </c:pt>
                <c:pt idx="4200">
                  <c:v>-17.048000000017002</c:v>
                </c:pt>
                <c:pt idx="4201">
                  <c:v>-17.040000000016999</c:v>
                </c:pt>
                <c:pt idx="4202">
                  <c:v>-17.032000000017</c:v>
                </c:pt>
                <c:pt idx="4203">
                  <c:v>-17.024000000017001</c:v>
                </c:pt>
                <c:pt idx="4204">
                  <c:v>-17.016000000017002</c:v>
                </c:pt>
                <c:pt idx="4205">
                  <c:v>-17.008000000016999</c:v>
                </c:pt>
                <c:pt idx="4206">
                  <c:v>-17.000000000017003</c:v>
                </c:pt>
                <c:pt idx="4207">
                  <c:v>-16.992000000017001</c:v>
                </c:pt>
                <c:pt idx="4208">
                  <c:v>-16.984000000016998</c:v>
                </c:pt>
                <c:pt idx="4209">
                  <c:v>-16.976000000016999</c:v>
                </c:pt>
                <c:pt idx="4210">
                  <c:v>-16.968000000017</c:v>
                </c:pt>
                <c:pt idx="4211">
                  <c:v>-16.960000000017001</c:v>
                </c:pt>
                <c:pt idx="4212">
                  <c:v>-16.952000000016902</c:v>
                </c:pt>
                <c:pt idx="4213">
                  <c:v>-16.944000000016899</c:v>
                </c:pt>
                <c:pt idx="4214">
                  <c:v>-16.9360000000169</c:v>
                </c:pt>
                <c:pt idx="4215">
                  <c:v>-16.928000000016898</c:v>
                </c:pt>
                <c:pt idx="4216">
                  <c:v>-16.920000000016902</c:v>
                </c:pt>
                <c:pt idx="4217">
                  <c:v>-16.912000000016899</c:v>
                </c:pt>
                <c:pt idx="4218">
                  <c:v>-16.9040000000169</c:v>
                </c:pt>
                <c:pt idx="4219">
                  <c:v>-16.896000000016901</c:v>
                </c:pt>
                <c:pt idx="4220">
                  <c:v>-16.888000000016898</c:v>
                </c:pt>
                <c:pt idx="4221">
                  <c:v>-16.880000000016899</c:v>
                </c:pt>
                <c:pt idx="4222">
                  <c:v>-16.8720000000169</c:v>
                </c:pt>
                <c:pt idx="4223">
                  <c:v>-16.864000000016901</c:v>
                </c:pt>
                <c:pt idx="4224">
                  <c:v>-16.856000000016799</c:v>
                </c:pt>
                <c:pt idx="4225">
                  <c:v>-16.8480000000168</c:v>
                </c:pt>
                <c:pt idx="4226">
                  <c:v>-16.840000000016801</c:v>
                </c:pt>
                <c:pt idx="4227">
                  <c:v>-16.832000000016798</c:v>
                </c:pt>
                <c:pt idx="4228">
                  <c:v>-16.824000000016802</c:v>
                </c:pt>
                <c:pt idx="4229">
                  <c:v>-16.8160000000168</c:v>
                </c:pt>
                <c:pt idx="4230">
                  <c:v>-16.808000000016801</c:v>
                </c:pt>
                <c:pt idx="4231">
                  <c:v>-16.800000000016801</c:v>
                </c:pt>
                <c:pt idx="4232">
                  <c:v>-16.792000000016799</c:v>
                </c:pt>
                <c:pt idx="4233">
                  <c:v>-16.7840000000168</c:v>
                </c:pt>
                <c:pt idx="4234">
                  <c:v>-16.776000000016797</c:v>
                </c:pt>
                <c:pt idx="4235">
                  <c:v>-16.768000000016801</c:v>
                </c:pt>
                <c:pt idx="4236">
                  <c:v>-16.760000000016799</c:v>
                </c:pt>
                <c:pt idx="4237">
                  <c:v>-16.7520000000167</c:v>
                </c:pt>
                <c:pt idx="4238">
                  <c:v>-16.744000000016701</c:v>
                </c:pt>
                <c:pt idx="4239">
                  <c:v>-16.736000000016698</c:v>
                </c:pt>
                <c:pt idx="4240">
                  <c:v>-16.728000000016703</c:v>
                </c:pt>
                <c:pt idx="4241">
                  <c:v>-16.7200000000167</c:v>
                </c:pt>
                <c:pt idx="4242">
                  <c:v>-16.712000000016701</c:v>
                </c:pt>
                <c:pt idx="4243">
                  <c:v>-16.704000000016698</c:v>
                </c:pt>
                <c:pt idx="4244">
                  <c:v>-16.696000000016699</c:v>
                </c:pt>
                <c:pt idx="4245">
                  <c:v>-16.6880000000167</c:v>
                </c:pt>
                <c:pt idx="4246">
                  <c:v>-16.680000000016697</c:v>
                </c:pt>
                <c:pt idx="4247">
                  <c:v>-16.672000000016702</c:v>
                </c:pt>
                <c:pt idx="4248">
                  <c:v>-16.664000000016699</c:v>
                </c:pt>
                <c:pt idx="4249">
                  <c:v>-16.656000000016597</c:v>
                </c:pt>
                <c:pt idx="4250">
                  <c:v>-16.648000000016602</c:v>
                </c:pt>
                <c:pt idx="4251">
                  <c:v>-16.640000000016599</c:v>
                </c:pt>
                <c:pt idx="4252">
                  <c:v>-16.6320000000166</c:v>
                </c:pt>
                <c:pt idx="4253">
                  <c:v>-16.624000000016601</c:v>
                </c:pt>
                <c:pt idx="4254">
                  <c:v>-16.616000000016601</c:v>
                </c:pt>
                <c:pt idx="4255">
                  <c:v>-16.608000000016599</c:v>
                </c:pt>
                <c:pt idx="4256">
                  <c:v>-16.6000000000166</c:v>
                </c:pt>
                <c:pt idx="4257">
                  <c:v>-16.592000000016601</c:v>
                </c:pt>
                <c:pt idx="4258">
                  <c:v>-16.584000000016598</c:v>
                </c:pt>
                <c:pt idx="4259">
                  <c:v>-16.576000000016599</c:v>
                </c:pt>
                <c:pt idx="4260">
                  <c:v>-16.5680000000166</c:v>
                </c:pt>
                <c:pt idx="4261">
                  <c:v>-16.560000000016601</c:v>
                </c:pt>
                <c:pt idx="4262">
                  <c:v>-16.552000000016502</c:v>
                </c:pt>
                <c:pt idx="4263">
                  <c:v>-16.544000000016499</c:v>
                </c:pt>
                <c:pt idx="4264">
                  <c:v>-16.5360000000165</c:v>
                </c:pt>
                <c:pt idx="4265">
                  <c:v>-16.528000000016501</c:v>
                </c:pt>
                <c:pt idx="4266">
                  <c:v>-16.520000000016502</c:v>
                </c:pt>
                <c:pt idx="4267">
                  <c:v>-16.512000000016499</c:v>
                </c:pt>
                <c:pt idx="4268">
                  <c:v>-16.5040000000165</c:v>
                </c:pt>
                <c:pt idx="4269">
                  <c:v>-16.496000000016501</c:v>
                </c:pt>
                <c:pt idx="4270">
                  <c:v>-16.488000000016498</c:v>
                </c:pt>
                <c:pt idx="4271">
                  <c:v>-16.480000000016499</c:v>
                </c:pt>
                <c:pt idx="4272">
                  <c:v>-16.4720000000165</c:v>
                </c:pt>
                <c:pt idx="4273">
                  <c:v>-16.464000000016501</c:v>
                </c:pt>
                <c:pt idx="4274">
                  <c:v>-16.456000000016399</c:v>
                </c:pt>
                <c:pt idx="4275">
                  <c:v>-16.4480000000164</c:v>
                </c:pt>
                <c:pt idx="4276">
                  <c:v>-16.440000000016401</c:v>
                </c:pt>
                <c:pt idx="4277">
                  <c:v>-16.432000000016398</c:v>
                </c:pt>
                <c:pt idx="4278">
                  <c:v>-16.424000000016402</c:v>
                </c:pt>
                <c:pt idx="4279">
                  <c:v>-16.4160000000164</c:v>
                </c:pt>
                <c:pt idx="4280">
                  <c:v>-16.408000000016401</c:v>
                </c:pt>
                <c:pt idx="4281">
                  <c:v>-16.400000000016401</c:v>
                </c:pt>
                <c:pt idx="4282">
                  <c:v>-16.392000000016399</c:v>
                </c:pt>
                <c:pt idx="4283">
                  <c:v>-16.3840000000164</c:v>
                </c:pt>
                <c:pt idx="4284">
                  <c:v>-16.376000000016397</c:v>
                </c:pt>
                <c:pt idx="4285">
                  <c:v>-16.368000000016401</c:v>
                </c:pt>
                <c:pt idx="4286">
                  <c:v>-16.360000000016399</c:v>
                </c:pt>
                <c:pt idx="4287">
                  <c:v>-16.3520000000163</c:v>
                </c:pt>
                <c:pt idx="4288">
                  <c:v>-16.344000000016301</c:v>
                </c:pt>
                <c:pt idx="4289">
                  <c:v>-16.336000000016298</c:v>
                </c:pt>
                <c:pt idx="4290">
                  <c:v>-16.328000000016303</c:v>
                </c:pt>
                <c:pt idx="4291">
                  <c:v>-16.3200000000163</c:v>
                </c:pt>
                <c:pt idx="4292">
                  <c:v>-16.312000000016301</c:v>
                </c:pt>
                <c:pt idx="4293">
                  <c:v>-16.304000000016298</c:v>
                </c:pt>
                <c:pt idx="4294">
                  <c:v>-16.296000000016299</c:v>
                </c:pt>
                <c:pt idx="4295">
                  <c:v>-16.2880000000163</c:v>
                </c:pt>
                <c:pt idx="4296">
                  <c:v>-16.280000000016297</c:v>
                </c:pt>
                <c:pt idx="4297">
                  <c:v>-16.272000000016302</c:v>
                </c:pt>
                <c:pt idx="4298">
                  <c:v>-16.264000000016299</c:v>
                </c:pt>
                <c:pt idx="4299">
                  <c:v>-16.256000000016197</c:v>
                </c:pt>
                <c:pt idx="4300">
                  <c:v>-16.248000000016201</c:v>
                </c:pt>
                <c:pt idx="4301">
                  <c:v>-16.240000000016199</c:v>
                </c:pt>
                <c:pt idx="4302">
                  <c:v>-16.2320000000162</c:v>
                </c:pt>
                <c:pt idx="4303">
                  <c:v>-16.224000000016201</c:v>
                </c:pt>
                <c:pt idx="4304">
                  <c:v>-16.216000000016201</c:v>
                </c:pt>
                <c:pt idx="4305">
                  <c:v>-16.208000000016199</c:v>
                </c:pt>
                <c:pt idx="4306">
                  <c:v>-16.200000000016203</c:v>
                </c:pt>
                <c:pt idx="4307">
                  <c:v>-16.192000000016201</c:v>
                </c:pt>
                <c:pt idx="4308">
                  <c:v>-16.184000000016198</c:v>
                </c:pt>
                <c:pt idx="4309">
                  <c:v>-16.176000000016202</c:v>
                </c:pt>
                <c:pt idx="4310">
                  <c:v>-16.1680000000162</c:v>
                </c:pt>
                <c:pt idx="4311">
                  <c:v>-16.160000000016201</c:v>
                </c:pt>
                <c:pt idx="4312">
                  <c:v>-16.152000000016102</c:v>
                </c:pt>
                <c:pt idx="4313">
                  <c:v>-16.144000000016099</c:v>
                </c:pt>
                <c:pt idx="4314">
                  <c:v>-16.1360000000161</c:v>
                </c:pt>
                <c:pt idx="4315">
                  <c:v>-16.128000000016101</c:v>
                </c:pt>
                <c:pt idx="4316">
                  <c:v>-16.120000000016102</c:v>
                </c:pt>
                <c:pt idx="4317">
                  <c:v>-16.112000000016099</c:v>
                </c:pt>
                <c:pt idx="4318">
                  <c:v>-16.1040000000161</c:v>
                </c:pt>
                <c:pt idx="4319">
                  <c:v>-16.096000000016101</c:v>
                </c:pt>
                <c:pt idx="4320">
                  <c:v>-16.088000000016098</c:v>
                </c:pt>
                <c:pt idx="4321">
                  <c:v>-16.080000000016099</c:v>
                </c:pt>
                <c:pt idx="4322">
                  <c:v>-16.0720000000161</c:v>
                </c:pt>
                <c:pt idx="4323">
                  <c:v>-16.064000000016101</c:v>
                </c:pt>
                <c:pt idx="4324">
                  <c:v>-16.056000000015999</c:v>
                </c:pt>
                <c:pt idx="4325">
                  <c:v>-16.048000000016</c:v>
                </c:pt>
                <c:pt idx="4326">
                  <c:v>-16.040000000016001</c:v>
                </c:pt>
                <c:pt idx="4327">
                  <c:v>-16.032000000015998</c:v>
                </c:pt>
                <c:pt idx="4328">
                  <c:v>-16.024000000016002</c:v>
                </c:pt>
                <c:pt idx="4329">
                  <c:v>-16.016000000016</c:v>
                </c:pt>
                <c:pt idx="4330">
                  <c:v>-16.008000000016001</c:v>
                </c:pt>
                <c:pt idx="4331">
                  <c:v>-16.000000000016001</c:v>
                </c:pt>
                <c:pt idx="4332">
                  <c:v>-15.992000000016001</c:v>
                </c:pt>
                <c:pt idx="4333">
                  <c:v>-15.984000000016</c:v>
                </c:pt>
                <c:pt idx="4334">
                  <c:v>-15.976000000016002</c:v>
                </c:pt>
                <c:pt idx="4335">
                  <c:v>-15.968000000016001</c:v>
                </c:pt>
                <c:pt idx="4336">
                  <c:v>-15.960000000015999</c:v>
                </c:pt>
                <c:pt idx="4337">
                  <c:v>-15.952000000015902</c:v>
                </c:pt>
                <c:pt idx="4338">
                  <c:v>-15.944000000015901</c:v>
                </c:pt>
                <c:pt idx="4339">
                  <c:v>-15.9360000000159</c:v>
                </c:pt>
                <c:pt idx="4340">
                  <c:v>-15.928000000015901</c:v>
                </c:pt>
                <c:pt idx="4341">
                  <c:v>-15.9200000000159</c:v>
                </c:pt>
                <c:pt idx="4342">
                  <c:v>-15.912000000015899</c:v>
                </c:pt>
                <c:pt idx="4343">
                  <c:v>-15.904000000015898</c:v>
                </c:pt>
                <c:pt idx="4344">
                  <c:v>-15.896000000015901</c:v>
                </c:pt>
                <c:pt idx="4345">
                  <c:v>-15.8880000000159</c:v>
                </c:pt>
                <c:pt idx="4346">
                  <c:v>-15.880000000015899</c:v>
                </c:pt>
                <c:pt idx="4347">
                  <c:v>-15.872000000015902</c:v>
                </c:pt>
                <c:pt idx="4348">
                  <c:v>-15.864000000015901</c:v>
                </c:pt>
                <c:pt idx="4349">
                  <c:v>-15.856000000015799</c:v>
                </c:pt>
                <c:pt idx="4350">
                  <c:v>-15.848000000015801</c:v>
                </c:pt>
                <c:pt idx="4351">
                  <c:v>-15.840000000015801</c:v>
                </c:pt>
                <c:pt idx="4352">
                  <c:v>-15.832000000015798</c:v>
                </c:pt>
                <c:pt idx="4353">
                  <c:v>-15.824000000015801</c:v>
                </c:pt>
                <c:pt idx="4354">
                  <c:v>-15.8160000000158</c:v>
                </c:pt>
                <c:pt idx="4355">
                  <c:v>-15.808000000015799</c:v>
                </c:pt>
                <c:pt idx="4356">
                  <c:v>-15.800000000015801</c:v>
                </c:pt>
                <c:pt idx="4357">
                  <c:v>-15.792000000015801</c:v>
                </c:pt>
                <c:pt idx="4358">
                  <c:v>-15.7840000000158</c:v>
                </c:pt>
                <c:pt idx="4359">
                  <c:v>-15.776000000015802</c:v>
                </c:pt>
                <c:pt idx="4360">
                  <c:v>-15.768000000015801</c:v>
                </c:pt>
                <c:pt idx="4361">
                  <c:v>-15.760000000015799</c:v>
                </c:pt>
                <c:pt idx="4362">
                  <c:v>-15.752000000015702</c:v>
                </c:pt>
                <c:pt idx="4363">
                  <c:v>-15.744000000015701</c:v>
                </c:pt>
                <c:pt idx="4364">
                  <c:v>-15.7360000000157</c:v>
                </c:pt>
                <c:pt idx="4365">
                  <c:v>-15.728000000015701</c:v>
                </c:pt>
                <c:pt idx="4366">
                  <c:v>-15.7200000000157</c:v>
                </c:pt>
                <c:pt idx="4367">
                  <c:v>-15.712000000015699</c:v>
                </c:pt>
                <c:pt idx="4368">
                  <c:v>-15.704000000015698</c:v>
                </c:pt>
                <c:pt idx="4369">
                  <c:v>-15.696000000015701</c:v>
                </c:pt>
                <c:pt idx="4370">
                  <c:v>-15.6880000000157</c:v>
                </c:pt>
                <c:pt idx="4371">
                  <c:v>-15.680000000015699</c:v>
                </c:pt>
                <c:pt idx="4372">
                  <c:v>-15.672000000015702</c:v>
                </c:pt>
                <c:pt idx="4373">
                  <c:v>-15.664000000015701</c:v>
                </c:pt>
                <c:pt idx="4374">
                  <c:v>-15.656000000015599</c:v>
                </c:pt>
                <c:pt idx="4375">
                  <c:v>-15.648000000015601</c:v>
                </c:pt>
                <c:pt idx="4376">
                  <c:v>-15.640000000015601</c:v>
                </c:pt>
                <c:pt idx="4377">
                  <c:v>-15.632000000015598</c:v>
                </c:pt>
                <c:pt idx="4378">
                  <c:v>-15.624000000015599</c:v>
                </c:pt>
                <c:pt idx="4379">
                  <c:v>-15.6160000000156</c:v>
                </c:pt>
                <c:pt idx="4380">
                  <c:v>-15.608000000015601</c:v>
                </c:pt>
                <c:pt idx="4381">
                  <c:v>-15.6000000000156</c:v>
                </c:pt>
                <c:pt idx="4382">
                  <c:v>-15.5920000000156</c:v>
                </c:pt>
                <c:pt idx="4383">
                  <c:v>-15.5840000000156</c:v>
                </c:pt>
                <c:pt idx="4384">
                  <c:v>-15.5760000000156</c:v>
                </c:pt>
                <c:pt idx="4385">
                  <c:v>-15.568000000015601</c:v>
                </c:pt>
                <c:pt idx="4386">
                  <c:v>-15.560000000015599</c:v>
                </c:pt>
                <c:pt idx="4387">
                  <c:v>-15.5520000000155</c:v>
                </c:pt>
                <c:pt idx="4388">
                  <c:v>-15.544000000015501</c:v>
                </c:pt>
                <c:pt idx="4389">
                  <c:v>-15.5360000000155</c:v>
                </c:pt>
                <c:pt idx="4390">
                  <c:v>-15.528000000015499</c:v>
                </c:pt>
                <c:pt idx="4391">
                  <c:v>-15.5200000000155</c:v>
                </c:pt>
                <c:pt idx="4392">
                  <c:v>-15.512000000015499</c:v>
                </c:pt>
                <c:pt idx="4393">
                  <c:v>-15.5040000000155</c:v>
                </c:pt>
                <c:pt idx="4394">
                  <c:v>-15.496000000015501</c:v>
                </c:pt>
                <c:pt idx="4395">
                  <c:v>-15.4880000000155</c:v>
                </c:pt>
                <c:pt idx="4396">
                  <c:v>-15.480000000015501</c:v>
                </c:pt>
                <c:pt idx="4397">
                  <c:v>-15.4720000000155</c:v>
                </c:pt>
                <c:pt idx="4398">
                  <c:v>-15.464000000015501</c:v>
                </c:pt>
                <c:pt idx="4399">
                  <c:v>-15.456000000015401</c:v>
                </c:pt>
                <c:pt idx="4400">
                  <c:v>-15.448000000015401</c:v>
                </c:pt>
                <c:pt idx="4401">
                  <c:v>-15.440000000015401</c:v>
                </c:pt>
                <c:pt idx="4402">
                  <c:v>-15.4320000000154</c:v>
                </c:pt>
                <c:pt idx="4403">
                  <c:v>-15.424000000015399</c:v>
                </c:pt>
                <c:pt idx="4404">
                  <c:v>-15.4160000000154</c:v>
                </c:pt>
                <c:pt idx="4405">
                  <c:v>-15.4080000000154</c:v>
                </c:pt>
                <c:pt idx="4406">
                  <c:v>-15.4000000000154</c:v>
                </c:pt>
                <c:pt idx="4407">
                  <c:v>-15.3920000000154</c:v>
                </c:pt>
                <c:pt idx="4408">
                  <c:v>-15.3840000000154</c:v>
                </c:pt>
                <c:pt idx="4409">
                  <c:v>-15.3760000000154</c:v>
                </c:pt>
                <c:pt idx="4410">
                  <c:v>-15.368000000015401</c:v>
                </c:pt>
                <c:pt idx="4411">
                  <c:v>-15.360000000015399</c:v>
                </c:pt>
                <c:pt idx="4412">
                  <c:v>-15.3520000000153</c:v>
                </c:pt>
                <c:pt idx="4413">
                  <c:v>-15.344000000015301</c:v>
                </c:pt>
                <c:pt idx="4414">
                  <c:v>-15.3360000000153</c:v>
                </c:pt>
                <c:pt idx="4415">
                  <c:v>-15.328000000015299</c:v>
                </c:pt>
                <c:pt idx="4416">
                  <c:v>-15.3200000000153</c:v>
                </c:pt>
                <c:pt idx="4417">
                  <c:v>-15.312000000015299</c:v>
                </c:pt>
                <c:pt idx="4418">
                  <c:v>-15.3040000000153</c:v>
                </c:pt>
                <c:pt idx="4419">
                  <c:v>-15.296000000015301</c:v>
                </c:pt>
                <c:pt idx="4420">
                  <c:v>-15.2880000000153</c:v>
                </c:pt>
                <c:pt idx="4421">
                  <c:v>-15.280000000015301</c:v>
                </c:pt>
                <c:pt idx="4422">
                  <c:v>-15.2720000000153</c:v>
                </c:pt>
                <c:pt idx="4423">
                  <c:v>-15.264000000015301</c:v>
                </c:pt>
                <c:pt idx="4424">
                  <c:v>-15.256000000015201</c:v>
                </c:pt>
                <c:pt idx="4425">
                  <c:v>-15.248000000015201</c:v>
                </c:pt>
                <c:pt idx="4426">
                  <c:v>-15.2400000000152</c:v>
                </c:pt>
                <c:pt idx="4427">
                  <c:v>-15.2320000000152</c:v>
                </c:pt>
                <c:pt idx="4428">
                  <c:v>-15.224000000015199</c:v>
                </c:pt>
                <c:pt idx="4429">
                  <c:v>-15.2160000000152</c:v>
                </c:pt>
                <c:pt idx="4430">
                  <c:v>-15.2080000000152</c:v>
                </c:pt>
                <c:pt idx="4431">
                  <c:v>-15.2000000000152</c:v>
                </c:pt>
                <c:pt idx="4432">
                  <c:v>-15.1920000000152</c:v>
                </c:pt>
                <c:pt idx="4433">
                  <c:v>-15.1840000000152</c:v>
                </c:pt>
                <c:pt idx="4434">
                  <c:v>-15.1760000000152</c:v>
                </c:pt>
                <c:pt idx="4435">
                  <c:v>-15.168000000015201</c:v>
                </c:pt>
                <c:pt idx="4436">
                  <c:v>-15.160000000015199</c:v>
                </c:pt>
                <c:pt idx="4437">
                  <c:v>-15.1520000000151</c:v>
                </c:pt>
                <c:pt idx="4438">
                  <c:v>-15.144000000015101</c:v>
                </c:pt>
                <c:pt idx="4439">
                  <c:v>-15.1360000000151</c:v>
                </c:pt>
                <c:pt idx="4440">
                  <c:v>-15.128000000015099</c:v>
                </c:pt>
                <c:pt idx="4441">
                  <c:v>-15.1200000000151</c:v>
                </c:pt>
                <c:pt idx="4442">
                  <c:v>-15.112000000015099</c:v>
                </c:pt>
                <c:pt idx="4443">
                  <c:v>-15.1040000000151</c:v>
                </c:pt>
                <c:pt idx="4444">
                  <c:v>-15.096000000015101</c:v>
                </c:pt>
                <c:pt idx="4445">
                  <c:v>-15.0880000000151</c:v>
                </c:pt>
                <c:pt idx="4446">
                  <c:v>-15.080000000015101</c:v>
                </c:pt>
                <c:pt idx="4447">
                  <c:v>-15.0720000000151</c:v>
                </c:pt>
                <c:pt idx="4448">
                  <c:v>-15.064000000015101</c:v>
                </c:pt>
                <c:pt idx="4449">
                  <c:v>-15.056000000015</c:v>
                </c:pt>
                <c:pt idx="4450">
                  <c:v>-15.048000000015001</c:v>
                </c:pt>
                <c:pt idx="4451">
                  <c:v>-15.040000000015</c:v>
                </c:pt>
                <c:pt idx="4452">
                  <c:v>-15.032000000015</c:v>
                </c:pt>
                <c:pt idx="4453">
                  <c:v>-15.024000000014999</c:v>
                </c:pt>
                <c:pt idx="4454">
                  <c:v>-15.016000000015</c:v>
                </c:pt>
                <c:pt idx="4455">
                  <c:v>-15.008000000015</c:v>
                </c:pt>
                <c:pt idx="4456">
                  <c:v>-15.000000000015</c:v>
                </c:pt>
                <c:pt idx="4457">
                  <c:v>-14.992000000015</c:v>
                </c:pt>
                <c:pt idx="4458">
                  <c:v>-14.984000000015</c:v>
                </c:pt>
                <c:pt idx="4459">
                  <c:v>-14.976000000015</c:v>
                </c:pt>
                <c:pt idx="4460">
                  <c:v>-14.968000000015001</c:v>
                </c:pt>
                <c:pt idx="4461">
                  <c:v>-14.960000000014999</c:v>
                </c:pt>
                <c:pt idx="4462">
                  <c:v>-14.9520000000149</c:v>
                </c:pt>
                <c:pt idx="4463">
                  <c:v>-14.944000000014901</c:v>
                </c:pt>
                <c:pt idx="4464">
                  <c:v>-14.9360000000149</c:v>
                </c:pt>
                <c:pt idx="4465">
                  <c:v>-14.928000000014899</c:v>
                </c:pt>
                <c:pt idx="4466">
                  <c:v>-14.9200000000149</c:v>
                </c:pt>
                <c:pt idx="4467">
                  <c:v>-14.912000000014899</c:v>
                </c:pt>
                <c:pt idx="4468">
                  <c:v>-14.9040000000149</c:v>
                </c:pt>
                <c:pt idx="4469">
                  <c:v>-14.896000000014901</c:v>
                </c:pt>
                <c:pt idx="4470">
                  <c:v>-14.8880000000149</c:v>
                </c:pt>
                <c:pt idx="4471">
                  <c:v>-14.880000000014901</c:v>
                </c:pt>
                <c:pt idx="4472">
                  <c:v>-14.8720000000149</c:v>
                </c:pt>
                <c:pt idx="4473">
                  <c:v>-14.864000000014901</c:v>
                </c:pt>
                <c:pt idx="4474">
                  <c:v>-14.8560000000148</c:v>
                </c:pt>
                <c:pt idx="4475">
                  <c:v>-14.848000000014801</c:v>
                </c:pt>
                <c:pt idx="4476">
                  <c:v>-14.8400000000148</c:v>
                </c:pt>
                <c:pt idx="4477">
                  <c:v>-14.8320000000148</c:v>
                </c:pt>
                <c:pt idx="4478">
                  <c:v>-14.824000000014799</c:v>
                </c:pt>
                <c:pt idx="4479">
                  <c:v>-14.8160000000148</c:v>
                </c:pt>
                <c:pt idx="4480">
                  <c:v>-14.8080000000148</c:v>
                </c:pt>
                <c:pt idx="4481">
                  <c:v>-14.8000000000148</c:v>
                </c:pt>
                <c:pt idx="4482">
                  <c:v>-14.7920000000148</c:v>
                </c:pt>
                <c:pt idx="4483">
                  <c:v>-14.7840000000148</c:v>
                </c:pt>
                <c:pt idx="4484">
                  <c:v>-14.7760000000148</c:v>
                </c:pt>
                <c:pt idx="4485">
                  <c:v>-14.768000000014801</c:v>
                </c:pt>
                <c:pt idx="4486">
                  <c:v>-14.760000000014799</c:v>
                </c:pt>
                <c:pt idx="4487">
                  <c:v>-14.7520000000147</c:v>
                </c:pt>
                <c:pt idx="4488">
                  <c:v>-14.744000000014701</c:v>
                </c:pt>
                <c:pt idx="4489">
                  <c:v>-14.7360000000147</c:v>
                </c:pt>
                <c:pt idx="4490">
                  <c:v>-14.728000000014699</c:v>
                </c:pt>
                <c:pt idx="4491">
                  <c:v>-14.7200000000147</c:v>
                </c:pt>
                <c:pt idx="4492">
                  <c:v>-14.712000000014699</c:v>
                </c:pt>
                <c:pt idx="4493">
                  <c:v>-14.7040000000147</c:v>
                </c:pt>
                <c:pt idx="4494">
                  <c:v>-14.696000000014701</c:v>
                </c:pt>
                <c:pt idx="4495">
                  <c:v>-14.6880000000147</c:v>
                </c:pt>
                <c:pt idx="4496">
                  <c:v>-14.680000000014701</c:v>
                </c:pt>
                <c:pt idx="4497">
                  <c:v>-14.6720000000147</c:v>
                </c:pt>
                <c:pt idx="4498">
                  <c:v>-14.664000000014701</c:v>
                </c:pt>
                <c:pt idx="4499">
                  <c:v>-14.6560000000146</c:v>
                </c:pt>
                <c:pt idx="4500">
                  <c:v>-14.648000000014601</c:v>
                </c:pt>
                <c:pt idx="4501">
                  <c:v>-14.6400000000146</c:v>
                </c:pt>
                <c:pt idx="4502">
                  <c:v>-14.6320000000146</c:v>
                </c:pt>
                <c:pt idx="4503">
                  <c:v>-14.624000000014599</c:v>
                </c:pt>
                <c:pt idx="4504">
                  <c:v>-14.6160000000146</c:v>
                </c:pt>
                <c:pt idx="4505">
                  <c:v>-14.6080000000146</c:v>
                </c:pt>
                <c:pt idx="4506">
                  <c:v>-14.6000000000146</c:v>
                </c:pt>
                <c:pt idx="4507">
                  <c:v>-14.5920000000146</c:v>
                </c:pt>
                <c:pt idx="4508">
                  <c:v>-14.5840000000146</c:v>
                </c:pt>
                <c:pt idx="4509">
                  <c:v>-14.5760000000146</c:v>
                </c:pt>
                <c:pt idx="4510">
                  <c:v>-14.568000000014601</c:v>
                </c:pt>
                <c:pt idx="4511">
                  <c:v>-14.560000000014599</c:v>
                </c:pt>
                <c:pt idx="4512">
                  <c:v>-14.5520000000145</c:v>
                </c:pt>
                <c:pt idx="4513">
                  <c:v>-14.544000000014501</c:v>
                </c:pt>
                <c:pt idx="4514">
                  <c:v>-14.5360000000145</c:v>
                </c:pt>
                <c:pt idx="4515">
                  <c:v>-14.528000000014499</c:v>
                </c:pt>
                <c:pt idx="4516">
                  <c:v>-14.5200000000145</c:v>
                </c:pt>
                <c:pt idx="4517">
                  <c:v>-14.512000000014499</c:v>
                </c:pt>
                <c:pt idx="4518">
                  <c:v>-14.5040000000145</c:v>
                </c:pt>
                <c:pt idx="4519">
                  <c:v>-14.496000000014501</c:v>
                </c:pt>
                <c:pt idx="4520">
                  <c:v>-14.4880000000145</c:v>
                </c:pt>
                <c:pt idx="4521">
                  <c:v>-14.480000000014501</c:v>
                </c:pt>
                <c:pt idx="4522">
                  <c:v>-14.4720000000145</c:v>
                </c:pt>
                <c:pt idx="4523">
                  <c:v>-14.464000000014501</c:v>
                </c:pt>
                <c:pt idx="4524">
                  <c:v>-14.4560000000144</c:v>
                </c:pt>
                <c:pt idx="4525">
                  <c:v>-14.448000000014401</c:v>
                </c:pt>
                <c:pt idx="4526">
                  <c:v>-14.4400000000144</c:v>
                </c:pt>
                <c:pt idx="4527">
                  <c:v>-14.4320000000144</c:v>
                </c:pt>
                <c:pt idx="4528">
                  <c:v>-14.424000000014399</c:v>
                </c:pt>
                <c:pt idx="4529">
                  <c:v>-14.4160000000144</c:v>
                </c:pt>
                <c:pt idx="4530">
                  <c:v>-14.4080000000144</c:v>
                </c:pt>
                <c:pt idx="4531">
                  <c:v>-14.4000000000144</c:v>
                </c:pt>
                <c:pt idx="4532">
                  <c:v>-14.3920000000144</c:v>
                </c:pt>
                <c:pt idx="4533">
                  <c:v>-14.384000000014399</c:v>
                </c:pt>
                <c:pt idx="4534">
                  <c:v>-14.3760000000144</c:v>
                </c:pt>
                <c:pt idx="4535">
                  <c:v>-14.368000000014401</c:v>
                </c:pt>
                <c:pt idx="4536">
                  <c:v>-14.360000000014399</c:v>
                </c:pt>
                <c:pt idx="4537">
                  <c:v>-14.3520000000143</c:v>
                </c:pt>
                <c:pt idx="4538">
                  <c:v>-14.344000000014301</c:v>
                </c:pt>
                <c:pt idx="4539">
                  <c:v>-14.3360000000143</c:v>
                </c:pt>
                <c:pt idx="4540">
                  <c:v>-14.328000000014299</c:v>
                </c:pt>
                <c:pt idx="4541">
                  <c:v>-14.3200000000143</c:v>
                </c:pt>
                <c:pt idx="4542">
                  <c:v>-14.312000000014299</c:v>
                </c:pt>
                <c:pt idx="4543">
                  <c:v>-14.3040000000143</c:v>
                </c:pt>
                <c:pt idx="4544">
                  <c:v>-14.296000000014301</c:v>
                </c:pt>
                <c:pt idx="4545">
                  <c:v>-14.2880000000143</c:v>
                </c:pt>
                <c:pt idx="4546">
                  <c:v>-14.280000000014301</c:v>
                </c:pt>
                <c:pt idx="4547">
                  <c:v>-14.2720000000143</c:v>
                </c:pt>
                <c:pt idx="4548">
                  <c:v>-14.264000000014301</c:v>
                </c:pt>
                <c:pt idx="4549">
                  <c:v>-14.2560000000142</c:v>
                </c:pt>
                <c:pt idx="4550">
                  <c:v>-14.248000000014201</c:v>
                </c:pt>
                <c:pt idx="4551">
                  <c:v>-14.2400000000142</c:v>
                </c:pt>
                <c:pt idx="4552">
                  <c:v>-14.2320000000142</c:v>
                </c:pt>
                <c:pt idx="4553">
                  <c:v>-14.224000000014199</c:v>
                </c:pt>
                <c:pt idx="4554">
                  <c:v>-14.2160000000142</c:v>
                </c:pt>
                <c:pt idx="4555">
                  <c:v>-14.2080000000142</c:v>
                </c:pt>
                <c:pt idx="4556">
                  <c:v>-14.200000000014199</c:v>
                </c:pt>
                <c:pt idx="4557">
                  <c:v>-14.1920000000142</c:v>
                </c:pt>
                <c:pt idx="4558">
                  <c:v>-14.184000000014199</c:v>
                </c:pt>
                <c:pt idx="4559">
                  <c:v>-14.1760000000142</c:v>
                </c:pt>
                <c:pt idx="4560">
                  <c:v>-14.168000000014201</c:v>
                </c:pt>
                <c:pt idx="4561">
                  <c:v>-14.160000000014199</c:v>
                </c:pt>
                <c:pt idx="4562">
                  <c:v>-14.1520000000141</c:v>
                </c:pt>
                <c:pt idx="4563">
                  <c:v>-14.144000000014101</c:v>
                </c:pt>
                <c:pt idx="4564">
                  <c:v>-14.1360000000141</c:v>
                </c:pt>
                <c:pt idx="4565">
                  <c:v>-14.128000000014099</c:v>
                </c:pt>
                <c:pt idx="4566">
                  <c:v>-14.1200000000141</c:v>
                </c:pt>
                <c:pt idx="4567">
                  <c:v>-14.112000000014099</c:v>
                </c:pt>
                <c:pt idx="4568">
                  <c:v>-14.1040000000141</c:v>
                </c:pt>
                <c:pt idx="4569">
                  <c:v>-14.096000000014101</c:v>
                </c:pt>
                <c:pt idx="4570">
                  <c:v>-14.0880000000141</c:v>
                </c:pt>
                <c:pt idx="4571">
                  <c:v>-14.080000000014101</c:v>
                </c:pt>
                <c:pt idx="4572">
                  <c:v>-14.0720000000141</c:v>
                </c:pt>
                <c:pt idx="4573">
                  <c:v>-14.064000000014101</c:v>
                </c:pt>
                <c:pt idx="4574">
                  <c:v>-14.056000000014</c:v>
                </c:pt>
                <c:pt idx="4575">
                  <c:v>-14.048000000014001</c:v>
                </c:pt>
                <c:pt idx="4576">
                  <c:v>-14.040000000014</c:v>
                </c:pt>
                <c:pt idx="4577">
                  <c:v>-14.032000000013999</c:v>
                </c:pt>
                <c:pt idx="4578">
                  <c:v>-14.024000000013999</c:v>
                </c:pt>
                <c:pt idx="4579">
                  <c:v>-14.016000000013999</c:v>
                </c:pt>
                <c:pt idx="4580">
                  <c:v>-14.008000000014</c:v>
                </c:pt>
                <c:pt idx="4581">
                  <c:v>-14.000000000013999</c:v>
                </c:pt>
                <c:pt idx="4582">
                  <c:v>-13.992000000014</c:v>
                </c:pt>
                <c:pt idx="4583">
                  <c:v>-13.984000000014001</c:v>
                </c:pt>
                <c:pt idx="4584">
                  <c:v>-13.976000000014</c:v>
                </c:pt>
                <c:pt idx="4585">
                  <c:v>-13.968000000014001</c:v>
                </c:pt>
                <c:pt idx="4586">
                  <c:v>-13.960000000013999</c:v>
                </c:pt>
                <c:pt idx="4587">
                  <c:v>-13.9520000000139</c:v>
                </c:pt>
                <c:pt idx="4588">
                  <c:v>-13.944000000013901</c:v>
                </c:pt>
                <c:pt idx="4589">
                  <c:v>-13.9360000000139</c:v>
                </c:pt>
                <c:pt idx="4590">
                  <c:v>-13.928000000013899</c:v>
                </c:pt>
                <c:pt idx="4591">
                  <c:v>-13.9200000000139</c:v>
                </c:pt>
                <c:pt idx="4592">
                  <c:v>-13.912000000013899</c:v>
                </c:pt>
                <c:pt idx="4593">
                  <c:v>-13.9040000000139</c:v>
                </c:pt>
                <c:pt idx="4594">
                  <c:v>-13.896000000013901</c:v>
                </c:pt>
                <c:pt idx="4595">
                  <c:v>-13.8880000000139</c:v>
                </c:pt>
                <c:pt idx="4596">
                  <c:v>-13.880000000013901</c:v>
                </c:pt>
                <c:pt idx="4597">
                  <c:v>-13.8720000000139</c:v>
                </c:pt>
                <c:pt idx="4598">
                  <c:v>-13.864000000013901</c:v>
                </c:pt>
                <c:pt idx="4599">
                  <c:v>-13.8560000000138</c:v>
                </c:pt>
                <c:pt idx="4600">
                  <c:v>-13.848000000013801</c:v>
                </c:pt>
                <c:pt idx="4601">
                  <c:v>-13.8400000000138</c:v>
                </c:pt>
                <c:pt idx="4602">
                  <c:v>-13.832000000013799</c:v>
                </c:pt>
                <c:pt idx="4603">
                  <c:v>-13.824000000013799</c:v>
                </c:pt>
                <c:pt idx="4604">
                  <c:v>-13.816000000013799</c:v>
                </c:pt>
                <c:pt idx="4605">
                  <c:v>-13.8080000000138</c:v>
                </c:pt>
                <c:pt idx="4606">
                  <c:v>-13.800000000013799</c:v>
                </c:pt>
                <c:pt idx="4607">
                  <c:v>-13.7920000000138</c:v>
                </c:pt>
                <c:pt idx="4608">
                  <c:v>-13.784000000013801</c:v>
                </c:pt>
                <c:pt idx="4609">
                  <c:v>-13.7760000000138</c:v>
                </c:pt>
                <c:pt idx="4610">
                  <c:v>-13.768000000013801</c:v>
                </c:pt>
                <c:pt idx="4611">
                  <c:v>-13.760000000013799</c:v>
                </c:pt>
                <c:pt idx="4612">
                  <c:v>-13.7520000000137</c:v>
                </c:pt>
                <c:pt idx="4613">
                  <c:v>-13.744000000013701</c:v>
                </c:pt>
                <c:pt idx="4614">
                  <c:v>-13.7360000000137</c:v>
                </c:pt>
                <c:pt idx="4615">
                  <c:v>-13.728000000013699</c:v>
                </c:pt>
                <c:pt idx="4616">
                  <c:v>-13.7200000000137</c:v>
                </c:pt>
                <c:pt idx="4617">
                  <c:v>-13.712000000013699</c:v>
                </c:pt>
                <c:pt idx="4618">
                  <c:v>-13.7040000000137</c:v>
                </c:pt>
                <c:pt idx="4619">
                  <c:v>-13.696000000013701</c:v>
                </c:pt>
                <c:pt idx="4620">
                  <c:v>-13.6880000000137</c:v>
                </c:pt>
                <c:pt idx="4621">
                  <c:v>-13.680000000013701</c:v>
                </c:pt>
                <c:pt idx="4622">
                  <c:v>-13.6720000000137</c:v>
                </c:pt>
                <c:pt idx="4623">
                  <c:v>-13.664000000013701</c:v>
                </c:pt>
                <c:pt idx="4624">
                  <c:v>-13.6560000000136</c:v>
                </c:pt>
                <c:pt idx="4625">
                  <c:v>-13.648000000013601</c:v>
                </c:pt>
                <c:pt idx="4626">
                  <c:v>-13.6400000000136</c:v>
                </c:pt>
                <c:pt idx="4627">
                  <c:v>-13.632000000013599</c:v>
                </c:pt>
                <c:pt idx="4628">
                  <c:v>-13.624000000013599</c:v>
                </c:pt>
                <c:pt idx="4629">
                  <c:v>-13.616000000013599</c:v>
                </c:pt>
                <c:pt idx="4630">
                  <c:v>-13.6080000000136</c:v>
                </c:pt>
                <c:pt idx="4631">
                  <c:v>-13.600000000013599</c:v>
                </c:pt>
                <c:pt idx="4632">
                  <c:v>-13.5920000000136</c:v>
                </c:pt>
                <c:pt idx="4633">
                  <c:v>-13.584000000013601</c:v>
                </c:pt>
                <c:pt idx="4634">
                  <c:v>-13.5760000000136</c:v>
                </c:pt>
                <c:pt idx="4635">
                  <c:v>-13.568000000013601</c:v>
                </c:pt>
                <c:pt idx="4636">
                  <c:v>-13.560000000013599</c:v>
                </c:pt>
                <c:pt idx="4637">
                  <c:v>-13.5520000000135</c:v>
                </c:pt>
                <c:pt idx="4638">
                  <c:v>-13.544000000013501</c:v>
                </c:pt>
                <c:pt idx="4639">
                  <c:v>-13.5360000000135</c:v>
                </c:pt>
                <c:pt idx="4640">
                  <c:v>-13.528000000013499</c:v>
                </c:pt>
                <c:pt idx="4641">
                  <c:v>-13.5200000000135</c:v>
                </c:pt>
                <c:pt idx="4642">
                  <c:v>-13.512000000013499</c:v>
                </c:pt>
                <c:pt idx="4643">
                  <c:v>-13.5040000000135</c:v>
                </c:pt>
                <c:pt idx="4644">
                  <c:v>-13.496000000013501</c:v>
                </c:pt>
                <c:pt idx="4645">
                  <c:v>-13.4880000000135</c:v>
                </c:pt>
                <c:pt idx="4646">
                  <c:v>-13.480000000013501</c:v>
                </c:pt>
                <c:pt idx="4647">
                  <c:v>-13.4720000000135</c:v>
                </c:pt>
                <c:pt idx="4648">
                  <c:v>-13.464000000013501</c:v>
                </c:pt>
                <c:pt idx="4649">
                  <c:v>-13.4560000000134</c:v>
                </c:pt>
                <c:pt idx="4650">
                  <c:v>-13.448000000013401</c:v>
                </c:pt>
                <c:pt idx="4651">
                  <c:v>-13.4400000000134</c:v>
                </c:pt>
                <c:pt idx="4652">
                  <c:v>-13.432000000013399</c:v>
                </c:pt>
                <c:pt idx="4653">
                  <c:v>-13.424000000013399</c:v>
                </c:pt>
                <c:pt idx="4654">
                  <c:v>-13.416000000013399</c:v>
                </c:pt>
                <c:pt idx="4655">
                  <c:v>-13.4080000000134</c:v>
                </c:pt>
                <c:pt idx="4656">
                  <c:v>-13.400000000013399</c:v>
                </c:pt>
                <c:pt idx="4657">
                  <c:v>-13.3920000000134</c:v>
                </c:pt>
                <c:pt idx="4658">
                  <c:v>-13.384000000013401</c:v>
                </c:pt>
                <c:pt idx="4659">
                  <c:v>-13.3760000000134</c:v>
                </c:pt>
                <c:pt idx="4660">
                  <c:v>-13.368000000013401</c:v>
                </c:pt>
                <c:pt idx="4661">
                  <c:v>-13.360000000013398</c:v>
                </c:pt>
                <c:pt idx="4662">
                  <c:v>-13.3520000000133</c:v>
                </c:pt>
                <c:pt idx="4663">
                  <c:v>-13.344000000013301</c:v>
                </c:pt>
                <c:pt idx="4664">
                  <c:v>-13.3360000000133</c:v>
                </c:pt>
                <c:pt idx="4665">
                  <c:v>-13.328000000013299</c:v>
                </c:pt>
                <c:pt idx="4666">
                  <c:v>-13.3200000000133</c:v>
                </c:pt>
                <c:pt idx="4667">
                  <c:v>-13.312000000013299</c:v>
                </c:pt>
                <c:pt idx="4668">
                  <c:v>-13.3040000000133</c:v>
                </c:pt>
                <c:pt idx="4669">
                  <c:v>-13.296000000013301</c:v>
                </c:pt>
                <c:pt idx="4670">
                  <c:v>-13.2880000000133</c:v>
                </c:pt>
                <c:pt idx="4671">
                  <c:v>-13.280000000013301</c:v>
                </c:pt>
                <c:pt idx="4672">
                  <c:v>-13.2720000000133</c:v>
                </c:pt>
                <c:pt idx="4673">
                  <c:v>-13.264000000013301</c:v>
                </c:pt>
                <c:pt idx="4674">
                  <c:v>-13.2560000000132</c:v>
                </c:pt>
                <c:pt idx="4675">
                  <c:v>-13.248000000013201</c:v>
                </c:pt>
                <c:pt idx="4676">
                  <c:v>-13.2400000000132</c:v>
                </c:pt>
                <c:pt idx="4677">
                  <c:v>-13.232000000013199</c:v>
                </c:pt>
                <c:pt idx="4678">
                  <c:v>-13.224000000013199</c:v>
                </c:pt>
                <c:pt idx="4679">
                  <c:v>-13.216000000013199</c:v>
                </c:pt>
                <c:pt idx="4680">
                  <c:v>-13.2080000000132</c:v>
                </c:pt>
                <c:pt idx="4681">
                  <c:v>-13.200000000013199</c:v>
                </c:pt>
                <c:pt idx="4682">
                  <c:v>-13.1920000000132</c:v>
                </c:pt>
                <c:pt idx="4683">
                  <c:v>-13.184000000013201</c:v>
                </c:pt>
                <c:pt idx="4684">
                  <c:v>-13.1760000000132</c:v>
                </c:pt>
                <c:pt idx="4685">
                  <c:v>-13.168000000013201</c:v>
                </c:pt>
                <c:pt idx="4686">
                  <c:v>-13.160000000013198</c:v>
                </c:pt>
                <c:pt idx="4687">
                  <c:v>-13.1520000000131</c:v>
                </c:pt>
                <c:pt idx="4688">
                  <c:v>-13.144000000013101</c:v>
                </c:pt>
                <c:pt idx="4689">
                  <c:v>-13.1360000000131</c:v>
                </c:pt>
                <c:pt idx="4690">
                  <c:v>-13.128000000013099</c:v>
                </c:pt>
                <c:pt idx="4691">
                  <c:v>-13.1200000000131</c:v>
                </c:pt>
                <c:pt idx="4692">
                  <c:v>-13.112000000013099</c:v>
                </c:pt>
                <c:pt idx="4693">
                  <c:v>-13.1040000000131</c:v>
                </c:pt>
                <c:pt idx="4694">
                  <c:v>-13.096000000013101</c:v>
                </c:pt>
                <c:pt idx="4695">
                  <c:v>-13.0880000000131</c:v>
                </c:pt>
                <c:pt idx="4696">
                  <c:v>-13.080000000013101</c:v>
                </c:pt>
                <c:pt idx="4697">
                  <c:v>-13.0720000000131</c:v>
                </c:pt>
                <c:pt idx="4698">
                  <c:v>-13.064000000013101</c:v>
                </c:pt>
                <c:pt idx="4699">
                  <c:v>-13.056000000013</c:v>
                </c:pt>
                <c:pt idx="4700">
                  <c:v>-13.048000000013001</c:v>
                </c:pt>
                <c:pt idx="4701">
                  <c:v>-13.040000000013</c:v>
                </c:pt>
                <c:pt idx="4702">
                  <c:v>-13.032000000012999</c:v>
                </c:pt>
                <c:pt idx="4703">
                  <c:v>-13.024000000012999</c:v>
                </c:pt>
                <c:pt idx="4704">
                  <c:v>-13.016000000012999</c:v>
                </c:pt>
                <c:pt idx="4705">
                  <c:v>-13.008000000013</c:v>
                </c:pt>
                <c:pt idx="4706">
                  <c:v>-13.000000000012999</c:v>
                </c:pt>
                <c:pt idx="4707">
                  <c:v>-12.992000000013</c:v>
                </c:pt>
                <c:pt idx="4708">
                  <c:v>-12.984000000013001</c:v>
                </c:pt>
                <c:pt idx="4709">
                  <c:v>-12.976000000013</c:v>
                </c:pt>
                <c:pt idx="4710">
                  <c:v>-12.968000000013001</c:v>
                </c:pt>
                <c:pt idx="4711">
                  <c:v>-12.960000000012998</c:v>
                </c:pt>
                <c:pt idx="4712">
                  <c:v>-12.9520000000129</c:v>
                </c:pt>
                <c:pt idx="4713">
                  <c:v>-12.944000000012901</c:v>
                </c:pt>
                <c:pt idx="4714">
                  <c:v>-12.9360000000129</c:v>
                </c:pt>
                <c:pt idx="4715">
                  <c:v>-12.928000000012899</c:v>
                </c:pt>
                <c:pt idx="4716">
                  <c:v>-12.9200000000129</c:v>
                </c:pt>
                <c:pt idx="4717">
                  <c:v>-12.912000000012899</c:v>
                </c:pt>
                <c:pt idx="4718">
                  <c:v>-12.9040000000129</c:v>
                </c:pt>
                <c:pt idx="4719">
                  <c:v>-12.896000000012901</c:v>
                </c:pt>
                <c:pt idx="4720">
                  <c:v>-12.8880000000129</c:v>
                </c:pt>
                <c:pt idx="4721">
                  <c:v>-12.880000000012901</c:v>
                </c:pt>
                <c:pt idx="4722">
                  <c:v>-12.8720000000129</c:v>
                </c:pt>
                <c:pt idx="4723">
                  <c:v>-12.864000000012901</c:v>
                </c:pt>
                <c:pt idx="4724">
                  <c:v>-12.8560000000128</c:v>
                </c:pt>
                <c:pt idx="4725">
                  <c:v>-12.848000000012801</c:v>
                </c:pt>
                <c:pt idx="4726">
                  <c:v>-12.8400000000128</c:v>
                </c:pt>
                <c:pt idx="4727">
                  <c:v>-12.832000000012799</c:v>
                </c:pt>
                <c:pt idx="4728">
                  <c:v>-12.8240000000128</c:v>
                </c:pt>
                <c:pt idx="4729">
                  <c:v>-12.816000000012799</c:v>
                </c:pt>
                <c:pt idx="4730">
                  <c:v>-12.8080000000128</c:v>
                </c:pt>
                <c:pt idx="4731">
                  <c:v>-12.800000000012799</c:v>
                </c:pt>
                <c:pt idx="4732">
                  <c:v>-12.7920000000128</c:v>
                </c:pt>
                <c:pt idx="4733">
                  <c:v>-12.784000000012801</c:v>
                </c:pt>
                <c:pt idx="4734">
                  <c:v>-12.7760000000128</c:v>
                </c:pt>
                <c:pt idx="4735">
                  <c:v>-12.768000000012801</c:v>
                </c:pt>
                <c:pt idx="4736">
                  <c:v>-12.760000000012798</c:v>
                </c:pt>
                <c:pt idx="4737">
                  <c:v>-12.7520000000127</c:v>
                </c:pt>
                <c:pt idx="4738">
                  <c:v>-12.744000000012701</c:v>
                </c:pt>
                <c:pt idx="4739">
                  <c:v>-12.7360000000127</c:v>
                </c:pt>
                <c:pt idx="4740">
                  <c:v>-12.728000000012699</c:v>
                </c:pt>
                <c:pt idx="4741">
                  <c:v>-12.7200000000127</c:v>
                </c:pt>
                <c:pt idx="4742">
                  <c:v>-12.712000000012699</c:v>
                </c:pt>
                <c:pt idx="4743">
                  <c:v>-12.7040000000127</c:v>
                </c:pt>
                <c:pt idx="4744">
                  <c:v>-12.696000000012701</c:v>
                </c:pt>
                <c:pt idx="4745">
                  <c:v>-12.6880000000127</c:v>
                </c:pt>
                <c:pt idx="4746">
                  <c:v>-12.680000000012701</c:v>
                </c:pt>
                <c:pt idx="4747">
                  <c:v>-12.6720000000127</c:v>
                </c:pt>
                <c:pt idx="4748">
                  <c:v>-12.664000000012701</c:v>
                </c:pt>
                <c:pt idx="4749">
                  <c:v>-12.6560000000126</c:v>
                </c:pt>
                <c:pt idx="4750">
                  <c:v>-12.648000000012601</c:v>
                </c:pt>
                <c:pt idx="4751">
                  <c:v>-12.6400000000126</c:v>
                </c:pt>
                <c:pt idx="4752">
                  <c:v>-12.632000000012599</c:v>
                </c:pt>
                <c:pt idx="4753">
                  <c:v>-12.6240000000126</c:v>
                </c:pt>
                <c:pt idx="4754">
                  <c:v>-12.616000000012599</c:v>
                </c:pt>
                <c:pt idx="4755">
                  <c:v>-12.6080000000126</c:v>
                </c:pt>
                <c:pt idx="4756">
                  <c:v>-12.600000000012599</c:v>
                </c:pt>
                <c:pt idx="4757">
                  <c:v>-12.5920000000126</c:v>
                </c:pt>
                <c:pt idx="4758">
                  <c:v>-12.584000000012601</c:v>
                </c:pt>
                <c:pt idx="4759">
                  <c:v>-12.5760000000126</c:v>
                </c:pt>
                <c:pt idx="4760">
                  <c:v>-12.568000000012601</c:v>
                </c:pt>
                <c:pt idx="4761">
                  <c:v>-12.560000000012598</c:v>
                </c:pt>
                <c:pt idx="4762">
                  <c:v>-12.5520000000125</c:v>
                </c:pt>
                <c:pt idx="4763">
                  <c:v>-12.544000000012501</c:v>
                </c:pt>
                <c:pt idx="4764">
                  <c:v>-12.5360000000125</c:v>
                </c:pt>
                <c:pt idx="4765">
                  <c:v>-12.528000000012499</c:v>
                </c:pt>
                <c:pt idx="4766">
                  <c:v>-12.5200000000125</c:v>
                </c:pt>
                <c:pt idx="4767">
                  <c:v>-12.512000000012499</c:v>
                </c:pt>
                <c:pt idx="4768">
                  <c:v>-12.5040000000125</c:v>
                </c:pt>
                <c:pt idx="4769">
                  <c:v>-12.496000000012501</c:v>
                </c:pt>
                <c:pt idx="4770">
                  <c:v>-12.4880000000125</c:v>
                </c:pt>
                <c:pt idx="4771">
                  <c:v>-12.480000000012501</c:v>
                </c:pt>
                <c:pt idx="4772">
                  <c:v>-12.472000000012502</c:v>
                </c:pt>
                <c:pt idx="4773">
                  <c:v>-12.464000000012501</c:v>
                </c:pt>
                <c:pt idx="4774">
                  <c:v>-12.4560000000124</c:v>
                </c:pt>
                <c:pt idx="4775">
                  <c:v>-12.448000000012401</c:v>
                </c:pt>
                <c:pt idx="4776">
                  <c:v>-12.4400000000124</c:v>
                </c:pt>
                <c:pt idx="4777">
                  <c:v>-12.432000000012399</c:v>
                </c:pt>
                <c:pt idx="4778">
                  <c:v>-12.4240000000124</c:v>
                </c:pt>
                <c:pt idx="4779">
                  <c:v>-12.416000000012399</c:v>
                </c:pt>
                <c:pt idx="4780">
                  <c:v>-12.4080000000124</c:v>
                </c:pt>
                <c:pt idx="4781">
                  <c:v>-12.400000000012399</c:v>
                </c:pt>
                <c:pt idx="4782">
                  <c:v>-12.3920000000124</c:v>
                </c:pt>
                <c:pt idx="4783">
                  <c:v>-12.384000000012401</c:v>
                </c:pt>
                <c:pt idx="4784">
                  <c:v>-12.3760000000124</c:v>
                </c:pt>
                <c:pt idx="4785">
                  <c:v>-12.368000000012401</c:v>
                </c:pt>
                <c:pt idx="4786">
                  <c:v>-12.360000000012398</c:v>
                </c:pt>
                <c:pt idx="4787">
                  <c:v>-12.3520000000123</c:v>
                </c:pt>
                <c:pt idx="4788">
                  <c:v>-12.344000000012301</c:v>
                </c:pt>
                <c:pt idx="4789">
                  <c:v>-12.3360000000123</c:v>
                </c:pt>
                <c:pt idx="4790">
                  <c:v>-12.328000000012299</c:v>
                </c:pt>
                <c:pt idx="4791">
                  <c:v>-12.3200000000123</c:v>
                </c:pt>
                <c:pt idx="4792">
                  <c:v>-12.312000000012299</c:v>
                </c:pt>
                <c:pt idx="4793">
                  <c:v>-12.3040000000123</c:v>
                </c:pt>
                <c:pt idx="4794">
                  <c:v>-12.296000000012301</c:v>
                </c:pt>
                <c:pt idx="4795">
                  <c:v>-12.2880000000123</c:v>
                </c:pt>
                <c:pt idx="4796">
                  <c:v>-12.280000000012301</c:v>
                </c:pt>
                <c:pt idx="4797">
                  <c:v>-12.272000000012302</c:v>
                </c:pt>
                <c:pt idx="4798">
                  <c:v>-12.264000000012301</c:v>
                </c:pt>
                <c:pt idx="4799">
                  <c:v>-12.2560000000122</c:v>
                </c:pt>
                <c:pt idx="4800">
                  <c:v>-12.248000000012201</c:v>
                </c:pt>
                <c:pt idx="4801">
                  <c:v>-12.2400000000122</c:v>
                </c:pt>
                <c:pt idx="4802">
                  <c:v>-12.232000000012199</c:v>
                </c:pt>
                <c:pt idx="4803">
                  <c:v>-12.2240000000122</c:v>
                </c:pt>
                <c:pt idx="4804">
                  <c:v>-12.216000000012199</c:v>
                </c:pt>
                <c:pt idx="4805">
                  <c:v>-12.2080000000122</c:v>
                </c:pt>
                <c:pt idx="4806">
                  <c:v>-12.200000000012199</c:v>
                </c:pt>
                <c:pt idx="4807">
                  <c:v>-12.1920000000122</c:v>
                </c:pt>
                <c:pt idx="4808">
                  <c:v>-12.184000000012201</c:v>
                </c:pt>
                <c:pt idx="4809">
                  <c:v>-12.1760000000122</c:v>
                </c:pt>
                <c:pt idx="4810">
                  <c:v>-12.168000000012201</c:v>
                </c:pt>
                <c:pt idx="4811">
                  <c:v>-12.160000000012198</c:v>
                </c:pt>
                <c:pt idx="4812">
                  <c:v>-12.1520000000121</c:v>
                </c:pt>
                <c:pt idx="4813">
                  <c:v>-12.144000000012101</c:v>
                </c:pt>
                <c:pt idx="4814">
                  <c:v>-12.1360000000121</c:v>
                </c:pt>
                <c:pt idx="4815">
                  <c:v>-12.128000000012099</c:v>
                </c:pt>
                <c:pt idx="4816">
                  <c:v>-12.1200000000121</c:v>
                </c:pt>
                <c:pt idx="4817">
                  <c:v>-12.112000000012099</c:v>
                </c:pt>
                <c:pt idx="4818">
                  <c:v>-12.1040000000121</c:v>
                </c:pt>
                <c:pt idx="4819">
                  <c:v>-12.096000000012101</c:v>
                </c:pt>
                <c:pt idx="4820">
                  <c:v>-12.0880000000121</c:v>
                </c:pt>
                <c:pt idx="4821">
                  <c:v>-12.080000000012101</c:v>
                </c:pt>
                <c:pt idx="4822">
                  <c:v>-12.072000000012101</c:v>
                </c:pt>
                <c:pt idx="4823">
                  <c:v>-12.064000000012101</c:v>
                </c:pt>
                <c:pt idx="4824">
                  <c:v>-12.056000000012</c:v>
                </c:pt>
                <c:pt idx="4825">
                  <c:v>-12.048000000012001</c:v>
                </c:pt>
                <c:pt idx="4826">
                  <c:v>-12.040000000012</c:v>
                </c:pt>
                <c:pt idx="4827">
                  <c:v>-12.032000000011999</c:v>
                </c:pt>
                <c:pt idx="4828">
                  <c:v>-12.024000000012</c:v>
                </c:pt>
                <c:pt idx="4829">
                  <c:v>-12.016000000011999</c:v>
                </c:pt>
                <c:pt idx="4830">
                  <c:v>-12.008000000012</c:v>
                </c:pt>
                <c:pt idx="4831">
                  <c:v>-12.000000000011999</c:v>
                </c:pt>
                <c:pt idx="4832">
                  <c:v>-11.992000000012</c:v>
                </c:pt>
                <c:pt idx="4833">
                  <c:v>-11.984000000012001</c:v>
                </c:pt>
                <c:pt idx="4834">
                  <c:v>-11.976000000012</c:v>
                </c:pt>
                <c:pt idx="4835">
                  <c:v>-11.968000000012001</c:v>
                </c:pt>
                <c:pt idx="4836">
                  <c:v>-11.960000000011998</c:v>
                </c:pt>
                <c:pt idx="4837">
                  <c:v>-11.9520000000119</c:v>
                </c:pt>
                <c:pt idx="4838">
                  <c:v>-11.944000000011901</c:v>
                </c:pt>
                <c:pt idx="4839">
                  <c:v>-11.9360000000119</c:v>
                </c:pt>
                <c:pt idx="4840">
                  <c:v>-11.928000000011899</c:v>
                </c:pt>
                <c:pt idx="4841">
                  <c:v>-11.9200000000119</c:v>
                </c:pt>
                <c:pt idx="4842">
                  <c:v>-11.912000000011899</c:v>
                </c:pt>
                <c:pt idx="4843">
                  <c:v>-11.9040000000119</c:v>
                </c:pt>
                <c:pt idx="4844">
                  <c:v>-11.896000000011901</c:v>
                </c:pt>
                <c:pt idx="4845">
                  <c:v>-11.8880000000119</c:v>
                </c:pt>
                <c:pt idx="4846">
                  <c:v>-11.880000000011901</c:v>
                </c:pt>
                <c:pt idx="4847">
                  <c:v>-11.872000000011901</c:v>
                </c:pt>
                <c:pt idx="4848">
                  <c:v>-11.864000000011901</c:v>
                </c:pt>
                <c:pt idx="4849">
                  <c:v>-11.8560000000118</c:v>
                </c:pt>
                <c:pt idx="4850">
                  <c:v>-11.848000000011801</c:v>
                </c:pt>
                <c:pt idx="4851">
                  <c:v>-11.8400000000118</c:v>
                </c:pt>
                <c:pt idx="4852">
                  <c:v>-11.832000000011799</c:v>
                </c:pt>
                <c:pt idx="4853">
                  <c:v>-11.8240000000118</c:v>
                </c:pt>
                <c:pt idx="4854">
                  <c:v>-11.816000000011799</c:v>
                </c:pt>
                <c:pt idx="4855">
                  <c:v>-11.8080000000118</c:v>
                </c:pt>
                <c:pt idx="4856">
                  <c:v>-11.800000000011799</c:v>
                </c:pt>
                <c:pt idx="4857">
                  <c:v>-11.7920000000118</c:v>
                </c:pt>
                <c:pt idx="4858">
                  <c:v>-11.784000000011801</c:v>
                </c:pt>
                <c:pt idx="4859">
                  <c:v>-11.7760000000118</c:v>
                </c:pt>
                <c:pt idx="4860">
                  <c:v>-11.768000000011801</c:v>
                </c:pt>
                <c:pt idx="4861">
                  <c:v>-11.760000000011798</c:v>
                </c:pt>
                <c:pt idx="4862">
                  <c:v>-11.7520000000117</c:v>
                </c:pt>
                <c:pt idx="4863">
                  <c:v>-11.744000000011701</c:v>
                </c:pt>
                <c:pt idx="4864">
                  <c:v>-11.7360000000117</c:v>
                </c:pt>
                <c:pt idx="4865">
                  <c:v>-11.728000000011699</c:v>
                </c:pt>
                <c:pt idx="4866">
                  <c:v>-11.7200000000117</c:v>
                </c:pt>
                <c:pt idx="4867">
                  <c:v>-11.712000000011699</c:v>
                </c:pt>
                <c:pt idx="4868">
                  <c:v>-11.7040000000117</c:v>
                </c:pt>
                <c:pt idx="4869">
                  <c:v>-11.696000000011701</c:v>
                </c:pt>
                <c:pt idx="4870">
                  <c:v>-11.6880000000117</c:v>
                </c:pt>
                <c:pt idx="4871">
                  <c:v>-11.680000000011701</c:v>
                </c:pt>
                <c:pt idx="4872">
                  <c:v>-11.672000000011701</c:v>
                </c:pt>
                <c:pt idx="4873">
                  <c:v>-11.664000000011701</c:v>
                </c:pt>
                <c:pt idx="4874">
                  <c:v>-11.6560000000116</c:v>
                </c:pt>
                <c:pt idx="4875">
                  <c:v>-11.648000000011601</c:v>
                </c:pt>
                <c:pt idx="4876">
                  <c:v>-11.6400000000116</c:v>
                </c:pt>
                <c:pt idx="4877">
                  <c:v>-11.632000000011599</c:v>
                </c:pt>
                <c:pt idx="4878">
                  <c:v>-11.6240000000116</c:v>
                </c:pt>
                <c:pt idx="4879">
                  <c:v>-11.616000000011599</c:v>
                </c:pt>
                <c:pt idx="4880">
                  <c:v>-11.6080000000116</c:v>
                </c:pt>
                <c:pt idx="4881">
                  <c:v>-11.600000000011599</c:v>
                </c:pt>
                <c:pt idx="4882">
                  <c:v>-11.5920000000116</c:v>
                </c:pt>
                <c:pt idx="4883">
                  <c:v>-11.584000000011601</c:v>
                </c:pt>
                <c:pt idx="4884">
                  <c:v>-11.5760000000116</c:v>
                </c:pt>
                <c:pt idx="4885">
                  <c:v>-11.568000000011601</c:v>
                </c:pt>
                <c:pt idx="4886">
                  <c:v>-11.560000000011598</c:v>
                </c:pt>
                <c:pt idx="4887">
                  <c:v>-11.5520000000115</c:v>
                </c:pt>
                <c:pt idx="4888">
                  <c:v>-11.544000000011501</c:v>
                </c:pt>
                <c:pt idx="4889">
                  <c:v>-11.5360000000115</c:v>
                </c:pt>
                <c:pt idx="4890">
                  <c:v>-11.528000000011499</c:v>
                </c:pt>
                <c:pt idx="4891">
                  <c:v>-11.5200000000115</c:v>
                </c:pt>
                <c:pt idx="4892">
                  <c:v>-11.512000000011499</c:v>
                </c:pt>
                <c:pt idx="4893">
                  <c:v>-11.5040000000115</c:v>
                </c:pt>
                <c:pt idx="4894">
                  <c:v>-11.496000000011501</c:v>
                </c:pt>
                <c:pt idx="4895">
                  <c:v>-11.4880000000115</c:v>
                </c:pt>
                <c:pt idx="4896">
                  <c:v>-11.480000000011501</c:v>
                </c:pt>
                <c:pt idx="4897">
                  <c:v>-11.472000000011501</c:v>
                </c:pt>
                <c:pt idx="4898">
                  <c:v>-11.464000000011501</c:v>
                </c:pt>
                <c:pt idx="4899">
                  <c:v>-11.4560000000114</c:v>
                </c:pt>
                <c:pt idx="4900">
                  <c:v>-11.448000000011401</c:v>
                </c:pt>
                <c:pt idx="4901">
                  <c:v>-11.4400000000114</c:v>
                </c:pt>
                <c:pt idx="4902">
                  <c:v>-11.432000000011399</c:v>
                </c:pt>
                <c:pt idx="4903">
                  <c:v>-11.4240000000114</c:v>
                </c:pt>
                <c:pt idx="4904">
                  <c:v>-11.416000000011399</c:v>
                </c:pt>
                <c:pt idx="4905">
                  <c:v>-11.4080000000114</c:v>
                </c:pt>
                <c:pt idx="4906">
                  <c:v>-11.400000000011399</c:v>
                </c:pt>
                <c:pt idx="4907">
                  <c:v>-11.3920000000114</c:v>
                </c:pt>
                <c:pt idx="4908">
                  <c:v>-11.384000000011401</c:v>
                </c:pt>
                <c:pt idx="4909">
                  <c:v>-11.3760000000114</c:v>
                </c:pt>
                <c:pt idx="4910">
                  <c:v>-11.368000000011401</c:v>
                </c:pt>
                <c:pt idx="4911">
                  <c:v>-11.360000000011398</c:v>
                </c:pt>
                <c:pt idx="4912">
                  <c:v>-11.3520000000113</c:v>
                </c:pt>
                <c:pt idx="4913">
                  <c:v>-11.344000000011301</c:v>
                </c:pt>
                <c:pt idx="4914">
                  <c:v>-11.3360000000113</c:v>
                </c:pt>
                <c:pt idx="4915">
                  <c:v>-11.328000000011299</c:v>
                </c:pt>
                <c:pt idx="4916">
                  <c:v>-11.3200000000113</c:v>
                </c:pt>
                <c:pt idx="4917">
                  <c:v>-11.312000000011301</c:v>
                </c:pt>
                <c:pt idx="4918">
                  <c:v>-11.3040000000113</c:v>
                </c:pt>
                <c:pt idx="4919">
                  <c:v>-11.296000000011301</c:v>
                </c:pt>
                <c:pt idx="4920">
                  <c:v>-11.2880000000113</c:v>
                </c:pt>
                <c:pt idx="4921">
                  <c:v>-11.280000000011301</c:v>
                </c:pt>
                <c:pt idx="4922">
                  <c:v>-11.272000000011301</c:v>
                </c:pt>
                <c:pt idx="4923">
                  <c:v>-11.264000000011301</c:v>
                </c:pt>
                <c:pt idx="4924">
                  <c:v>-11.2560000000112</c:v>
                </c:pt>
                <c:pt idx="4925">
                  <c:v>-11.248000000011201</c:v>
                </c:pt>
                <c:pt idx="4926">
                  <c:v>-11.2400000000112</c:v>
                </c:pt>
                <c:pt idx="4927">
                  <c:v>-11.232000000011199</c:v>
                </c:pt>
                <c:pt idx="4928">
                  <c:v>-11.2240000000112</c:v>
                </c:pt>
                <c:pt idx="4929">
                  <c:v>-11.216000000011199</c:v>
                </c:pt>
                <c:pt idx="4930">
                  <c:v>-11.2080000000112</c:v>
                </c:pt>
                <c:pt idx="4931">
                  <c:v>-11.200000000011199</c:v>
                </c:pt>
                <c:pt idx="4932">
                  <c:v>-11.1920000000112</c:v>
                </c:pt>
                <c:pt idx="4933">
                  <c:v>-11.184000000011201</c:v>
                </c:pt>
                <c:pt idx="4934">
                  <c:v>-11.1760000000112</c:v>
                </c:pt>
                <c:pt idx="4935">
                  <c:v>-11.168000000011201</c:v>
                </c:pt>
                <c:pt idx="4936">
                  <c:v>-11.160000000011198</c:v>
                </c:pt>
                <c:pt idx="4937">
                  <c:v>-11.1520000000111</c:v>
                </c:pt>
                <c:pt idx="4938">
                  <c:v>-11.144000000011101</c:v>
                </c:pt>
                <c:pt idx="4939">
                  <c:v>-11.1360000000111</c:v>
                </c:pt>
                <c:pt idx="4940">
                  <c:v>-11.128000000011099</c:v>
                </c:pt>
                <c:pt idx="4941">
                  <c:v>-11.1200000000111</c:v>
                </c:pt>
                <c:pt idx="4942">
                  <c:v>-11.112000000011101</c:v>
                </c:pt>
                <c:pt idx="4943">
                  <c:v>-11.1040000000111</c:v>
                </c:pt>
                <c:pt idx="4944">
                  <c:v>-11.096000000011101</c:v>
                </c:pt>
                <c:pt idx="4945">
                  <c:v>-11.0880000000111</c:v>
                </c:pt>
                <c:pt idx="4946">
                  <c:v>-11.080000000011101</c:v>
                </c:pt>
                <c:pt idx="4947">
                  <c:v>-11.072000000011101</c:v>
                </c:pt>
                <c:pt idx="4948">
                  <c:v>-11.064000000011101</c:v>
                </c:pt>
                <c:pt idx="4949">
                  <c:v>-11.056000000011</c:v>
                </c:pt>
                <c:pt idx="4950">
                  <c:v>-11.048000000011001</c:v>
                </c:pt>
                <c:pt idx="4951">
                  <c:v>-11.040000000011</c:v>
                </c:pt>
                <c:pt idx="4952">
                  <c:v>-11.032000000010999</c:v>
                </c:pt>
                <c:pt idx="4953">
                  <c:v>-11.024000000011</c:v>
                </c:pt>
                <c:pt idx="4954">
                  <c:v>-11.016000000010999</c:v>
                </c:pt>
                <c:pt idx="4955">
                  <c:v>-11.008000000011</c:v>
                </c:pt>
                <c:pt idx="4956">
                  <c:v>-11.000000000010999</c:v>
                </c:pt>
                <c:pt idx="4957">
                  <c:v>-10.992000000011</c:v>
                </c:pt>
                <c:pt idx="4958">
                  <c:v>-10.984000000011001</c:v>
                </c:pt>
                <c:pt idx="4959">
                  <c:v>-10.976000000011</c:v>
                </c:pt>
                <c:pt idx="4960">
                  <c:v>-10.968000000011001</c:v>
                </c:pt>
                <c:pt idx="4961">
                  <c:v>-10.960000000010998</c:v>
                </c:pt>
                <c:pt idx="4962">
                  <c:v>-10.9520000000109</c:v>
                </c:pt>
                <c:pt idx="4963">
                  <c:v>-10.944000000010901</c:v>
                </c:pt>
                <c:pt idx="4964">
                  <c:v>-10.9360000000109</c:v>
                </c:pt>
                <c:pt idx="4965">
                  <c:v>-10.928000000010899</c:v>
                </c:pt>
                <c:pt idx="4966">
                  <c:v>-10.9200000000109</c:v>
                </c:pt>
                <c:pt idx="4967">
                  <c:v>-10.912000000010901</c:v>
                </c:pt>
                <c:pt idx="4968">
                  <c:v>-10.9040000000109</c:v>
                </c:pt>
                <c:pt idx="4969">
                  <c:v>-10.896000000010901</c:v>
                </c:pt>
                <c:pt idx="4970">
                  <c:v>-10.8880000000109</c:v>
                </c:pt>
                <c:pt idx="4971">
                  <c:v>-10.880000000010901</c:v>
                </c:pt>
                <c:pt idx="4972">
                  <c:v>-10.872000000010901</c:v>
                </c:pt>
                <c:pt idx="4973">
                  <c:v>-10.8640000000109</c:v>
                </c:pt>
                <c:pt idx="4974">
                  <c:v>-10.8560000000108</c:v>
                </c:pt>
                <c:pt idx="4975">
                  <c:v>-10.848000000010801</c:v>
                </c:pt>
                <c:pt idx="4976">
                  <c:v>-10.8400000000108</c:v>
                </c:pt>
                <c:pt idx="4977">
                  <c:v>-10.832000000010799</c:v>
                </c:pt>
                <c:pt idx="4978">
                  <c:v>-10.8240000000108</c:v>
                </c:pt>
                <c:pt idx="4979">
                  <c:v>-10.816000000010799</c:v>
                </c:pt>
                <c:pt idx="4980">
                  <c:v>-10.8080000000108</c:v>
                </c:pt>
                <c:pt idx="4981">
                  <c:v>-10.800000000010799</c:v>
                </c:pt>
                <c:pt idx="4982">
                  <c:v>-10.7920000000108</c:v>
                </c:pt>
                <c:pt idx="4983">
                  <c:v>-10.784000000010801</c:v>
                </c:pt>
                <c:pt idx="4984">
                  <c:v>-10.7760000000108</c:v>
                </c:pt>
                <c:pt idx="4985">
                  <c:v>-10.768000000010801</c:v>
                </c:pt>
                <c:pt idx="4986">
                  <c:v>-10.7600000000108</c:v>
                </c:pt>
                <c:pt idx="4987">
                  <c:v>-10.7520000000107</c:v>
                </c:pt>
                <c:pt idx="4988">
                  <c:v>-10.744000000010701</c:v>
                </c:pt>
                <c:pt idx="4989">
                  <c:v>-10.7360000000107</c:v>
                </c:pt>
                <c:pt idx="4990">
                  <c:v>-10.728000000010699</c:v>
                </c:pt>
                <c:pt idx="4991">
                  <c:v>-10.7200000000107</c:v>
                </c:pt>
                <c:pt idx="4992">
                  <c:v>-10.712000000010701</c:v>
                </c:pt>
                <c:pt idx="4993">
                  <c:v>-10.7040000000107</c:v>
                </c:pt>
                <c:pt idx="4994">
                  <c:v>-10.696000000010701</c:v>
                </c:pt>
                <c:pt idx="4995">
                  <c:v>-10.6880000000107</c:v>
                </c:pt>
                <c:pt idx="4996">
                  <c:v>-10.6800000000107</c:v>
                </c:pt>
                <c:pt idx="4997">
                  <c:v>-10.672000000010701</c:v>
                </c:pt>
                <c:pt idx="4998">
                  <c:v>-10.6640000000107</c:v>
                </c:pt>
                <c:pt idx="4999">
                  <c:v>-10.6560000000106</c:v>
                </c:pt>
                <c:pt idx="5000">
                  <c:v>-10.648000000010601</c:v>
                </c:pt>
                <c:pt idx="5001">
                  <c:v>-10.6400000000106</c:v>
                </c:pt>
                <c:pt idx="5002">
                  <c:v>-10.632000000010599</c:v>
                </c:pt>
                <c:pt idx="5003">
                  <c:v>-10.6240000000106</c:v>
                </c:pt>
                <c:pt idx="5004">
                  <c:v>-10.616000000010599</c:v>
                </c:pt>
                <c:pt idx="5005">
                  <c:v>-10.6080000000106</c:v>
                </c:pt>
                <c:pt idx="5006">
                  <c:v>-10.600000000010599</c:v>
                </c:pt>
                <c:pt idx="5007">
                  <c:v>-10.5920000000106</c:v>
                </c:pt>
                <c:pt idx="5008">
                  <c:v>-10.584000000010601</c:v>
                </c:pt>
                <c:pt idx="5009">
                  <c:v>-10.5760000000106</c:v>
                </c:pt>
                <c:pt idx="5010">
                  <c:v>-10.568000000010601</c:v>
                </c:pt>
                <c:pt idx="5011">
                  <c:v>-10.5600000000106</c:v>
                </c:pt>
                <c:pt idx="5012">
                  <c:v>-10.5520000000105</c:v>
                </c:pt>
                <c:pt idx="5013">
                  <c:v>-10.544000000010501</c:v>
                </c:pt>
                <c:pt idx="5014">
                  <c:v>-10.5360000000105</c:v>
                </c:pt>
                <c:pt idx="5015">
                  <c:v>-10.528000000010499</c:v>
                </c:pt>
                <c:pt idx="5016">
                  <c:v>-10.5200000000105</c:v>
                </c:pt>
                <c:pt idx="5017">
                  <c:v>-10.512000000010501</c:v>
                </c:pt>
                <c:pt idx="5018">
                  <c:v>-10.5040000000105</c:v>
                </c:pt>
                <c:pt idx="5019">
                  <c:v>-10.4960000000105</c:v>
                </c:pt>
                <c:pt idx="5020">
                  <c:v>-10.4880000000105</c:v>
                </c:pt>
                <c:pt idx="5021">
                  <c:v>-10.4800000000105</c:v>
                </c:pt>
                <c:pt idx="5022">
                  <c:v>-10.472000000010501</c:v>
                </c:pt>
                <c:pt idx="5023">
                  <c:v>-10.4640000000105</c:v>
                </c:pt>
                <c:pt idx="5024">
                  <c:v>-10.4560000000104</c:v>
                </c:pt>
                <c:pt idx="5025">
                  <c:v>-10.448000000010401</c:v>
                </c:pt>
                <c:pt idx="5026">
                  <c:v>-10.4400000000104</c:v>
                </c:pt>
                <c:pt idx="5027">
                  <c:v>-10.432000000010399</c:v>
                </c:pt>
                <c:pt idx="5028">
                  <c:v>-10.4240000000104</c:v>
                </c:pt>
                <c:pt idx="5029">
                  <c:v>-10.416000000010399</c:v>
                </c:pt>
                <c:pt idx="5030">
                  <c:v>-10.4080000000104</c:v>
                </c:pt>
                <c:pt idx="5031">
                  <c:v>-10.400000000010399</c:v>
                </c:pt>
                <c:pt idx="5032">
                  <c:v>-10.3920000000104</c:v>
                </c:pt>
                <c:pt idx="5033">
                  <c:v>-10.384000000010401</c:v>
                </c:pt>
                <c:pt idx="5034">
                  <c:v>-10.3760000000104</c:v>
                </c:pt>
                <c:pt idx="5035">
                  <c:v>-10.368000000010401</c:v>
                </c:pt>
                <c:pt idx="5036">
                  <c:v>-10.3600000000104</c:v>
                </c:pt>
                <c:pt idx="5037">
                  <c:v>-10.3520000000103</c:v>
                </c:pt>
                <c:pt idx="5038">
                  <c:v>-10.344000000010301</c:v>
                </c:pt>
                <c:pt idx="5039">
                  <c:v>-10.3360000000103</c:v>
                </c:pt>
                <c:pt idx="5040">
                  <c:v>-10.328000000010299</c:v>
                </c:pt>
                <c:pt idx="5041">
                  <c:v>-10.3200000000103</c:v>
                </c:pt>
                <c:pt idx="5042">
                  <c:v>-10.3120000000103</c:v>
                </c:pt>
                <c:pt idx="5043">
                  <c:v>-10.3040000000103</c:v>
                </c:pt>
                <c:pt idx="5044">
                  <c:v>-10.2960000000103</c:v>
                </c:pt>
                <c:pt idx="5045">
                  <c:v>-10.2880000000103</c:v>
                </c:pt>
                <c:pt idx="5046">
                  <c:v>-10.2800000000103</c:v>
                </c:pt>
                <c:pt idx="5047">
                  <c:v>-10.272000000010301</c:v>
                </c:pt>
                <c:pt idx="5048">
                  <c:v>-10.2640000000103</c:v>
                </c:pt>
                <c:pt idx="5049">
                  <c:v>-10.2560000000102</c:v>
                </c:pt>
                <c:pt idx="5050">
                  <c:v>-10.248000000010201</c:v>
                </c:pt>
                <c:pt idx="5051">
                  <c:v>-10.2400000000102</c:v>
                </c:pt>
                <c:pt idx="5052">
                  <c:v>-10.232000000010199</c:v>
                </c:pt>
                <c:pt idx="5053">
                  <c:v>-10.2240000000102</c:v>
                </c:pt>
                <c:pt idx="5054">
                  <c:v>-10.216000000010199</c:v>
                </c:pt>
                <c:pt idx="5055">
                  <c:v>-10.2080000000102</c:v>
                </c:pt>
                <c:pt idx="5056">
                  <c:v>-10.200000000010199</c:v>
                </c:pt>
                <c:pt idx="5057">
                  <c:v>-10.1920000000102</c:v>
                </c:pt>
                <c:pt idx="5058">
                  <c:v>-10.184000000010201</c:v>
                </c:pt>
                <c:pt idx="5059">
                  <c:v>-10.1760000000102</c:v>
                </c:pt>
                <c:pt idx="5060">
                  <c:v>-10.168000000010201</c:v>
                </c:pt>
                <c:pt idx="5061">
                  <c:v>-10.1600000000102</c:v>
                </c:pt>
                <c:pt idx="5062">
                  <c:v>-10.152000000010101</c:v>
                </c:pt>
                <c:pt idx="5063">
                  <c:v>-10.1440000000101</c:v>
                </c:pt>
                <c:pt idx="5064">
                  <c:v>-10.1360000000101</c:v>
                </c:pt>
                <c:pt idx="5065">
                  <c:v>-10.128000000010099</c:v>
                </c:pt>
                <c:pt idx="5066">
                  <c:v>-10.1200000000101</c:v>
                </c:pt>
                <c:pt idx="5067">
                  <c:v>-10.1120000000101</c:v>
                </c:pt>
                <c:pt idx="5068">
                  <c:v>-10.1040000000101</c:v>
                </c:pt>
                <c:pt idx="5069">
                  <c:v>-10.0960000000101</c:v>
                </c:pt>
                <c:pt idx="5070">
                  <c:v>-10.0880000000101</c:v>
                </c:pt>
                <c:pt idx="5071">
                  <c:v>-10.0800000000101</c:v>
                </c:pt>
                <c:pt idx="5072">
                  <c:v>-10.072000000010101</c:v>
                </c:pt>
                <c:pt idx="5073">
                  <c:v>-10.0640000000101</c:v>
                </c:pt>
                <c:pt idx="5074">
                  <c:v>-10.05600000001</c:v>
                </c:pt>
                <c:pt idx="5075">
                  <c:v>-10.048000000010001</c:v>
                </c:pt>
                <c:pt idx="5076">
                  <c:v>-10.04000000001</c:v>
                </c:pt>
                <c:pt idx="5077">
                  <c:v>-10.032000000009999</c:v>
                </c:pt>
                <c:pt idx="5078">
                  <c:v>-10.02400000001</c:v>
                </c:pt>
                <c:pt idx="5079">
                  <c:v>-10.016000000009999</c:v>
                </c:pt>
                <c:pt idx="5080">
                  <c:v>-10.00800000001</c:v>
                </c:pt>
                <c:pt idx="5081">
                  <c:v>-10.000000000009999</c:v>
                </c:pt>
                <c:pt idx="5082">
                  <c:v>-9.9920000000099893</c:v>
                </c:pt>
                <c:pt idx="5083">
                  <c:v>-9.9840000000099902</c:v>
                </c:pt>
                <c:pt idx="5084">
                  <c:v>-9.9760000000099804</c:v>
                </c:pt>
                <c:pt idx="5085">
                  <c:v>-9.9680000000099707</c:v>
                </c:pt>
                <c:pt idx="5086">
                  <c:v>-9.9600000000099591</c:v>
                </c:pt>
                <c:pt idx="5087">
                  <c:v>-9.9520000000099493</c:v>
                </c:pt>
                <c:pt idx="5088">
                  <c:v>-9.9440000000099502</c:v>
                </c:pt>
                <c:pt idx="5089">
                  <c:v>-9.9360000000099404</c:v>
                </c:pt>
                <c:pt idx="5090">
                  <c:v>-9.9280000000099307</c:v>
                </c:pt>
                <c:pt idx="5091">
                  <c:v>-9.9200000000099191</c:v>
                </c:pt>
                <c:pt idx="5092">
                  <c:v>-9.9120000000099093</c:v>
                </c:pt>
                <c:pt idx="5093">
                  <c:v>-9.9040000000099102</c:v>
                </c:pt>
                <c:pt idx="5094">
                  <c:v>-9.8960000000099004</c:v>
                </c:pt>
                <c:pt idx="5095">
                  <c:v>-9.8880000000098907</c:v>
                </c:pt>
                <c:pt idx="5096">
                  <c:v>-9.8800000000098791</c:v>
                </c:pt>
                <c:pt idx="5097">
                  <c:v>-9.8720000000098693</c:v>
                </c:pt>
                <c:pt idx="5098">
                  <c:v>-9.8640000000098702</c:v>
                </c:pt>
                <c:pt idx="5099">
                  <c:v>-9.8560000000098604</c:v>
                </c:pt>
                <c:pt idx="5100">
                  <c:v>-9.8480000000098507</c:v>
                </c:pt>
                <c:pt idx="5101">
                  <c:v>-9.8400000000098391</c:v>
                </c:pt>
                <c:pt idx="5102">
                  <c:v>-9.8320000000098293</c:v>
                </c:pt>
                <c:pt idx="5103">
                  <c:v>-9.8240000000098302</c:v>
                </c:pt>
                <c:pt idx="5104">
                  <c:v>-9.8160000000098204</c:v>
                </c:pt>
                <c:pt idx="5105">
                  <c:v>-9.8080000000098106</c:v>
                </c:pt>
                <c:pt idx="5106">
                  <c:v>-9.8000000000097991</c:v>
                </c:pt>
                <c:pt idx="5107">
                  <c:v>-9.7920000000097893</c:v>
                </c:pt>
                <c:pt idx="5108">
                  <c:v>-9.7840000000097902</c:v>
                </c:pt>
                <c:pt idx="5109">
                  <c:v>-9.7760000000097804</c:v>
                </c:pt>
                <c:pt idx="5110">
                  <c:v>-9.7680000000097706</c:v>
                </c:pt>
                <c:pt idx="5111">
                  <c:v>-9.7600000000097591</c:v>
                </c:pt>
                <c:pt idx="5112">
                  <c:v>-9.7520000000097493</c:v>
                </c:pt>
                <c:pt idx="5113">
                  <c:v>-9.7440000000097502</c:v>
                </c:pt>
                <c:pt idx="5114">
                  <c:v>-9.7360000000097404</c:v>
                </c:pt>
                <c:pt idx="5115">
                  <c:v>-9.7280000000097306</c:v>
                </c:pt>
                <c:pt idx="5116">
                  <c:v>-9.7200000000097209</c:v>
                </c:pt>
                <c:pt idx="5117">
                  <c:v>-9.7120000000097093</c:v>
                </c:pt>
                <c:pt idx="5118">
                  <c:v>-9.7040000000097102</c:v>
                </c:pt>
                <c:pt idx="5119">
                  <c:v>-9.6960000000097004</c:v>
                </c:pt>
                <c:pt idx="5120">
                  <c:v>-9.6880000000096906</c:v>
                </c:pt>
                <c:pt idx="5121">
                  <c:v>-9.6800000000096809</c:v>
                </c:pt>
                <c:pt idx="5122">
                  <c:v>-9.6720000000096693</c:v>
                </c:pt>
                <c:pt idx="5123">
                  <c:v>-9.6640000000096702</c:v>
                </c:pt>
                <c:pt idx="5124">
                  <c:v>-9.6560000000096604</c:v>
                </c:pt>
                <c:pt idx="5125">
                  <c:v>-9.6480000000096506</c:v>
                </c:pt>
                <c:pt idx="5126">
                  <c:v>-9.6400000000096409</c:v>
                </c:pt>
                <c:pt idx="5127">
                  <c:v>-9.6320000000096293</c:v>
                </c:pt>
                <c:pt idx="5128">
                  <c:v>-9.6240000000096302</c:v>
                </c:pt>
                <c:pt idx="5129">
                  <c:v>-9.6160000000096204</c:v>
                </c:pt>
                <c:pt idx="5130">
                  <c:v>-9.6080000000096106</c:v>
                </c:pt>
                <c:pt idx="5131">
                  <c:v>-9.6000000000096009</c:v>
                </c:pt>
                <c:pt idx="5132">
                  <c:v>-9.5920000000095893</c:v>
                </c:pt>
                <c:pt idx="5133">
                  <c:v>-9.5840000000095902</c:v>
                </c:pt>
                <c:pt idx="5134">
                  <c:v>-9.5760000000095804</c:v>
                </c:pt>
                <c:pt idx="5135">
                  <c:v>-9.5680000000095706</c:v>
                </c:pt>
                <c:pt idx="5136">
                  <c:v>-9.5600000000095608</c:v>
                </c:pt>
                <c:pt idx="5137">
                  <c:v>-9.5520000000095493</c:v>
                </c:pt>
                <c:pt idx="5138">
                  <c:v>-9.5440000000095502</c:v>
                </c:pt>
                <c:pt idx="5139">
                  <c:v>-9.5360000000095404</c:v>
                </c:pt>
                <c:pt idx="5140">
                  <c:v>-9.5280000000095306</c:v>
                </c:pt>
                <c:pt idx="5141">
                  <c:v>-9.5200000000095208</c:v>
                </c:pt>
                <c:pt idx="5142">
                  <c:v>-9.5120000000095093</c:v>
                </c:pt>
                <c:pt idx="5143">
                  <c:v>-9.5040000000095102</c:v>
                </c:pt>
                <c:pt idx="5144">
                  <c:v>-9.4960000000095004</c:v>
                </c:pt>
                <c:pt idx="5145">
                  <c:v>-9.4880000000094906</c:v>
                </c:pt>
                <c:pt idx="5146">
                  <c:v>-9.4800000000094808</c:v>
                </c:pt>
                <c:pt idx="5147">
                  <c:v>-9.4720000000094693</c:v>
                </c:pt>
                <c:pt idx="5148">
                  <c:v>-9.4640000000094702</c:v>
                </c:pt>
                <c:pt idx="5149">
                  <c:v>-9.4560000000094604</c:v>
                </c:pt>
                <c:pt idx="5150">
                  <c:v>-9.4480000000094506</c:v>
                </c:pt>
                <c:pt idx="5151">
                  <c:v>-9.4400000000094408</c:v>
                </c:pt>
                <c:pt idx="5152">
                  <c:v>-9.4320000000094293</c:v>
                </c:pt>
                <c:pt idx="5153">
                  <c:v>-9.4240000000094302</c:v>
                </c:pt>
                <c:pt idx="5154">
                  <c:v>-9.4160000000094204</c:v>
                </c:pt>
                <c:pt idx="5155">
                  <c:v>-9.4080000000094106</c:v>
                </c:pt>
                <c:pt idx="5156">
                  <c:v>-9.4000000000094008</c:v>
                </c:pt>
                <c:pt idx="5157">
                  <c:v>-9.3920000000093893</c:v>
                </c:pt>
                <c:pt idx="5158">
                  <c:v>-9.3840000000093902</c:v>
                </c:pt>
                <c:pt idx="5159">
                  <c:v>-9.3760000000093804</c:v>
                </c:pt>
                <c:pt idx="5160">
                  <c:v>-9.3680000000093706</c:v>
                </c:pt>
                <c:pt idx="5161">
                  <c:v>-9.3600000000093608</c:v>
                </c:pt>
                <c:pt idx="5162">
                  <c:v>-9.3520000000093493</c:v>
                </c:pt>
                <c:pt idx="5163">
                  <c:v>-9.3440000000093502</c:v>
                </c:pt>
                <c:pt idx="5164">
                  <c:v>-9.3360000000093404</c:v>
                </c:pt>
                <c:pt idx="5165">
                  <c:v>-9.3280000000093306</c:v>
                </c:pt>
                <c:pt idx="5166">
                  <c:v>-9.3200000000093208</c:v>
                </c:pt>
                <c:pt idx="5167">
                  <c:v>-9.3120000000093093</c:v>
                </c:pt>
                <c:pt idx="5168">
                  <c:v>-9.3040000000093102</c:v>
                </c:pt>
                <c:pt idx="5169">
                  <c:v>-9.2960000000093004</c:v>
                </c:pt>
                <c:pt idx="5170">
                  <c:v>-9.2880000000092906</c:v>
                </c:pt>
                <c:pt idx="5171">
                  <c:v>-9.2800000000092808</c:v>
                </c:pt>
                <c:pt idx="5172">
                  <c:v>-9.2720000000092693</c:v>
                </c:pt>
                <c:pt idx="5173">
                  <c:v>-9.2640000000092702</c:v>
                </c:pt>
                <c:pt idx="5174">
                  <c:v>-9.2560000000092604</c:v>
                </c:pt>
                <c:pt idx="5175">
                  <c:v>-9.2480000000092506</c:v>
                </c:pt>
                <c:pt idx="5176">
                  <c:v>-9.2400000000092408</c:v>
                </c:pt>
                <c:pt idx="5177">
                  <c:v>-9.2320000000092293</c:v>
                </c:pt>
                <c:pt idx="5178">
                  <c:v>-9.2240000000092301</c:v>
                </c:pt>
                <c:pt idx="5179">
                  <c:v>-9.2160000000092204</c:v>
                </c:pt>
                <c:pt idx="5180">
                  <c:v>-9.2080000000092106</c:v>
                </c:pt>
                <c:pt idx="5181">
                  <c:v>-9.2000000000092008</c:v>
                </c:pt>
                <c:pt idx="5182">
                  <c:v>-9.1920000000091893</c:v>
                </c:pt>
                <c:pt idx="5183">
                  <c:v>-9.1840000000091901</c:v>
                </c:pt>
                <c:pt idx="5184">
                  <c:v>-9.1760000000091804</c:v>
                </c:pt>
                <c:pt idx="5185">
                  <c:v>-9.1680000000091706</c:v>
                </c:pt>
                <c:pt idx="5186">
                  <c:v>-9.1600000000091608</c:v>
                </c:pt>
                <c:pt idx="5187">
                  <c:v>-9.1520000000091493</c:v>
                </c:pt>
                <c:pt idx="5188">
                  <c:v>-9.1440000000091501</c:v>
                </c:pt>
                <c:pt idx="5189">
                  <c:v>-9.1360000000091404</c:v>
                </c:pt>
                <c:pt idx="5190">
                  <c:v>-9.1280000000091306</c:v>
                </c:pt>
                <c:pt idx="5191">
                  <c:v>-9.1200000000091208</c:v>
                </c:pt>
                <c:pt idx="5192">
                  <c:v>-9.1120000000091093</c:v>
                </c:pt>
                <c:pt idx="5193">
                  <c:v>-9.1040000000091101</c:v>
                </c:pt>
                <c:pt idx="5194">
                  <c:v>-9.0960000000091004</c:v>
                </c:pt>
                <c:pt idx="5195">
                  <c:v>-9.0880000000090906</c:v>
                </c:pt>
                <c:pt idx="5196">
                  <c:v>-9.0800000000090808</c:v>
                </c:pt>
                <c:pt idx="5197">
                  <c:v>-9.0720000000090693</c:v>
                </c:pt>
                <c:pt idx="5198">
                  <c:v>-9.0640000000090701</c:v>
                </c:pt>
                <c:pt idx="5199">
                  <c:v>-9.0560000000090604</c:v>
                </c:pt>
                <c:pt idx="5200">
                  <c:v>-9.0480000000090506</c:v>
                </c:pt>
                <c:pt idx="5201">
                  <c:v>-9.0400000000090408</c:v>
                </c:pt>
                <c:pt idx="5202">
                  <c:v>-9.0320000000090293</c:v>
                </c:pt>
                <c:pt idx="5203">
                  <c:v>-9.0240000000090301</c:v>
                </c:pt>
                <c:pt idx="5204">
                  <c:v>-9.0160000000090204</c:v>
                </c:pt>
                <c:pt idx="5205">
                  <c:v>-9.0080000000090106</c:v>
                </c:pt>
                <c:pt idx="5206">
                  <c:v>-9.0000000000090008</c:v>
                </c:pt>
                <c:pt idx="5207">
                  <c:v>-8.9920000000089892</c:v>
                </c:pt>
                <c:pt idx="5208">
                  <c:v>-8.9840000000089901</c:v>
                </c:pt>
                <c:pt idx="5209">
                  <c:v>-8.9760000000089804</c:v>
                </c:pt>
                <c:pt idx="5210">
                  <c:v>-8.9680000000089706</c:v>
                </c:pt>
                <c:pt idx="5211">
                  <c:v>-8.9600000000089608</c:v>
                </c:pt>
                <c:pt idx="5212">
                  <c:v>-8.9520000000089492</c:v>
                </c:pt>
                <c:pt idx="5213">
                  <c:v>-8.9440000000089501</c:v>
                </c:pt>
                <c:pt idx="5214">
                  <c:v>-8.9360000000089403</c:v>
                </c:pt>
                <c:pt idx="5215">
                  <c:v>-8.9280000000089306</c:v>
                </c:pt>
                <c:pt idx="5216">
                  <c:v>-8.9200000000089208</c:v>
                </c:pt>
                <c:pt idx="5217">
                  <c:v>-8.9120000000089092</c:v>
                </c:pt>
                <c:pt idx="5218">
                  <c:v>-8.9040000000089101</c:v>
                </c:pt>
                <c:pt idx="5219">
                  <c:v>-8.8960000000089003</c:v>
                </c:pt>
                <c:pt idx="5220">
                  <c:v>-8.8880000000088906</c:v>
                </c:pt>
                <c:pt idx="5221">
                  <c:v>-8.8800000000088808</c:v>
                </c:pt>
                <c:pt idx="5222">
                  <c:v>-8.8720000000088692</c:v>
                </c:pt>
                <c:pt idx="5223">
                  <c:v>-8.8640000000088701</c:v>
                </c:pt>
                <c:pt idx="5224">
                  <c:v>-8.8560000000088603</c:v>
                </c:pt>
                <c:pt idx="5225">
                  <c:v>-8.8480000000088506</c:v>
                </c:pt>
                <c:pt idx="5226">
                  <c:v>-8.8400000000088408</c:v>
                </c:pt>
                <c:pt idx="5227">
                  <c:v>-8.8320000000088292</c:v>
                </c:pt>
                <c:pt idx="5228">
                  <c:v>-8.8240000000088301</c:v>
                </c:pt>
                <c:pt idx="5229">
                  <c:v>-8.8160000000088203</c:v>
                </c:pt>
                <c:pt idx="5230">
                  <c:v>-8.8080000000088106</c:v>
                </c:pt>
                <c:pt idx="5231">
                  <c:v>-8.8000000000088008</c:v>
                </c:pt>
                <c:pt idx="5232">
                  <c:v>-8.7920000000087892</c:v>
                </c:pt>
                <c:pt idx="5233">
                  <c:v>-8.7840000000087901</c:v>
                </c:pt>
                <c:pt idx="5234">
                  <c:v>-8.7760000000087803</c:v>
                </c:pt>
                <c:pt idx="5235">
                  <c:v>-8.7680000000087706</c:v>
                </c:pt>
                <c:pt idx="5236">
                  <c:v>-8.7600000000087608</c:v>
                </c:pt>
                <c:pt idx="5237">
                  <c:v>-8.7520000000087492</c:v>
                </c:pt>
                <c:pt idx="5238">
                  <c:v>-8.7440000000087501</c:v>
                </c:pt>
                <c:pt idx="5239">
                  <c:v>-8.7360000000087403</c:v>
                </c:pt>
                <c:pt idx="5240">
                  <c:v>-8.7280000000087306</c:v>
                </c:pt>
                <c:pt idx="5241">
                  <c:v>-8.7200000000087208</c:v>
                </c:pt>
                <c:pt idx="5242">
                  <c:v>-8.7120000000087092</c:v>
                </c:pt>
                <c:pt idx="5243">
                  <c:v>-8.7040000000087101</c:v>
                </c:pt>
                <c:pt idx="5244">
                  <c:v>-8.6960000000087003</c:v>
                </c:pt>
                <c:pt idx="5245">
                  <c:v>-8.6880000000086905</c:v>
                </c:pt>
                <c:pt idx="5246">
                  <c:v>-8.6800000000086808</c:v>
                </c:pt>
                <c:pt idx="5247">
                  <c:v>-8.6720000000086692</c:v>
                </c:pt>
                <c:pt idx="5248">
                  <c:v>-8.6640000000086701</c:v>
                </c:pt>
                <c:pt idx="5249">
                  <c:v>-8.6560000000086603</c:v>
                </c:pt>
                <c:pt idx="5250">
                  <c:v>-8.6480000000086505</c:v>
                </c:pt>
                <c:pt idx="5251">
                  <c:v>-8.6400000000086408</c:v>
                </c:pt>
                <c:pt idx="5252">
                  <c:v>-8.6320000000086292</c:v>
                </c:pt>
                <c:pt idx="5253">
                  <c:v>-8.6240000000086301</c:v>
                </c:pt>
                <c:pt idx="5254">
                  <c:v>-8.6160000000086203</c:v>
                </c:pt>
                <c:pt idx="5255">
                  <c:v>-8.6080000000086105</c:v>
                </c:pt>
                <c:pt idx="5256">
                  <c:v>-8.6000000000086008</c:v>
                </c:pt>
                <c:pt idx="5257">
                  <c:v>-8.5920000000085892</c:v>
                </c:pt>
                <c:pt idx="5258">
                  <c:v>-8.5840000000085901</c:v>
                </c:pt>
                <c:pt idx="5259">
                  <c:v>-8.5760000000085803</c:v>
                </c:pt>
                <c:pt idx="5260">
                  <c:v>-8.5680000000085705</c:v>
                </c:pt>
                <c:pt idx="5261">
                  <c:v>-8.5600000000085608</c:v>
                </c:pt>
                <c:pt idx="5262">
                  <c:v>-8.5520000000085492</c:v>
                </c:pt>
                <c:pt idx="5263">
                  <c:v>-8.5440000000085501</c:v>
                </c:pt>
                <c:pt idx="5264">
                  <c:v>-8.5360000000085403</c:v>
                </c:pt>
                <c:pt idx="5265">
                  <c:v>-8.5280000000085305</c:v>
                </c:pt>
                <c:pt idx="5266">
                  <c:v>-8.5200000000085208</c:v>
                </c:pt>
                <c:pt idx="5267">
                  <c:v>-8.5120000000085092</c:v>
                </c:pt>
                <c:pt idx="5268">
                  <c:v>-8.5040000000085101</c:v>
                </c:pt>
                <c:pt idx="5269">
                  <c:v>-8.4960000000085003</c:v>
                </c:pt>
                <c:pt idx="5270">
                  <c:v>-8.4880000000084905</c:v>
                </c:pt>
                <c:pt idx="5271">
                  <c:v>-8.4800000000084808</c:v>
                </c:pt>
                <c:pt idx="5272">
                  <c:v>-8.4720000000084692</c:v>
                </c:pt>
                <c:pt idx="5273">
                  <c:v>-8.4640000000084701</c:v>
                </c:pt>
                <c:pt idx="5274">
                  <c:v>-8.4560000000084603</c:v>
                </c:pt>
                <c:pt idx="5275">
                  <c:v>-8.4480000000084505</c:v>
                </c:pt>
                <c:pt idx="5276">
                  <c:v>-8.4400000000084408</c:v>
                </c:pt>
                <c:pt idx="5277">
                  <c:v>-8.4320000000084292</c:v>
                </c:pt>
                <c:pt idx="5278">
                  <c:v>-8.4240000000084301</c:v>
                </c:pt>
                <c:pt idx="5279">
                  <c:v>-8.4160000000084203</c:v>
                </c:pt>
                <c:pt idx="5280">
                  <c:v>-8.4080000000084105</c:v>
                </c:pt>
                <c:pt idx="5281">
                  <c:v>-8.4000000000084007</c:v>
                </c:pt>
                <c:pt idx="5282">
                  <c:v>-8.3920000000083892</c:v>
                </c:pt>
                <c:pt idx="5283">
                  <c:v>-8.3840000000083901</c:v>
                </c:pt>
                <c:pt idx="5284">
                  <c:v>-8.3760000000083803</c:v>
                </c:pt>
                <c:pt idx="5285">
                  <c:v>-8.3680000000083705</c:v>
                </c:pt>
                <c:pt idx="5286">
                  <c:v>-8.3600000000083607</c:v>
                </c:pt>
                <c:pt idx="5287">
                  <c:v>-8.3520000000083492</c:v>
                </c:pt>
                <c:pt idx="5288">
                  <c:v>-8.3440000000083501</c:v>
                </c:pt>
                <c:pt idx="5289">
                  <c:v>-8.3360000000083403</c:v>
                </c:pt>
                <c:pt idx="5290">
                  <c:v>-8.3280000000083305</c:v>
                </c:pt>
                <c:pt idx="5291">
                  <c:v>-8.3200000000083207</c:v>
                </c:pt>
                <c:pt idx="5292">
                  <c:v>-8.3120000000083092</c:v>
                </c:pt>
                <c:pt idx="5293">
                  <c:v>-8.3040000000083101</c:v>
                </c:pt>
                <c:pt idx="5294">
                  <c:v>-8.2960000000083003</c:v>
                </c:pt>
                <c:pt idx="5295">
                  <c:v>-8.2880000000082905</c:v>
                </c:pt>
                <c:pt idx="5296">
                  <c:v>-8.2800000000082807</c:v>
                </c:pt>
                <c:pt idx="5297">
                  <c:v>-8.2720000000082692</c:v>
                </c:pt>
                <c:pt idx="5298">
                  <c:v>-8.2640000000082701</c:v>
                </c:pt>
                <c:pt idx="5299">
                  <c:v>-8.2560000000082603</c:v>
                </c:pt>
                <c:pt idx="5300">
                  <c:v>-8.2480000000082505</c:v>
                </c:pt>
                <c:pt idx="5301">
                  <c:v>-8.2400000000082407</c:v>
                </c:pt>
                <c:pt idx="5302">
                  <c:v>-8.2320000000082292</c:v>
                </c:pt>
                <c:pt idx="5303">
                  <c:v>-8.2240000000082301</c:v>
                </c:pt>
                <c:pt idx="5304">
                  <c:v>-8.2160000000082203</c:v>
                </c:pt>
                <c:pt idx="5305">
                  <c:v>-8.2080000000082105</c:v>
                </c:pt>
                <c:pt idx="5306">
                  <c:v>-8.2000000000082007</c:v>
                </c:pt>
                <c:pt idx="5307">
                  <c:v>-8.1920000000081892</c:v>
                </c:pt>
                <c:pt idx="5308">
                  <c:v>-8.1840000000081901</c:v>
                </c:pt>
                <c:pt idx="5309">
                  <c:v>-8.1760000000081803</c:v>
                </c:pt>
                <c:pt idx="5310">
                  <c:v>-8.1680000000081705</c:v>
                </c:pt>
                <c:pt idx="5311">
                  <c:v>-8.1600000000081607</c:v>
                </c:pt>
                <c:pt idx="5312">
                  <c:v>-8.1520000000081492</c:v>
                </c:pt>
                <c:pt idx="5313">
                  <c:v>-8.1440000000081501</c:v>
                </c:pt>
                <c:pt idx="5314">
                  <c:v>-8.1360000000081403</c:v>
                </c:pt>
                <c:pt idx="5315">
                  <c:v>-8.1280000000081305</c:v>
                </c:pt>
                <c:pt idx="5316">
                  <c:v>-8.1200000000081207</c:v>
                </c:pt>
                <c:pt idx="5317">
                  <c:v>-8.1120000000081092</c:v>
                </c:pt>
                <c:pt idx="5318">
                  <c:v>-8.10400000000811</c:v>
                </c:pt>
                <c:pt idx="5319">
                  <c:v>-8.0960000000081003</c:v>
                </c:pt>
                <c:pt idx="5320">
                  <c:v>-8.0880000000080905</c:v>
                </c:pt>
                <c:pt idx="5321">
                  <c:v>-8.0800000000080807</c:v>
                </c:pt>
                <c:pt idx="5322">
                  <c:v>-8.0720000000080692</c:v>
                </c:pt>
                <c:pt idx="5323">
                  <c:v>-8.06400000000807</c:v>
                </c:pt>
                <c:pt idx="5324">
                  <c:v>-8.0560000000080603</c:v>
                </c:pt>
                <c:pt idx="5325">
                  <c:v>-8.0480000000080505</c:v>
                </c:pt>
                <c:pt idx="5326">
                  <c:v>-8.0400000000080407</c:v>
                </c:pt>
                <c:pt idx="5327">
                  <c:v>-8.0320000000080292</c:v>
                </c:pt>
                <c:pt idx="5328">
                  <c:v>-8.02400000000803</c:v>
                </c:pt>
                <c:pt idx="5329">
                  <c:v>-8.0160000000080203</c:v>
                </c:pt>
                <c:pt idx="5330">
                  <c:v>-8.0080000000080105</c:v>
                </c:pt>
                <c:pt idx="5331">
                  <c:v>-8.0000000000080007</c:v>
                </c:pt>
                <c:pt idx="5332">
                  <c:v>-7.9920000000079892</c:v>
                </c:pt>
                <c:pt idx="5333">
                  <c:v>-7.98400000000799</c:v>
                </c:pt>
                <c:pt idx="5334">
                  <c:v>-7.9760000000079803</c:v>
                </c:pt>
                <c:pt idx="5335">
                  <c:v>-7.9680000000079705</c:v>
                </c:pt>
                <c:pt idx="5336">
                  <c:v>-7.9600000000079607</c:v>
                </c:pt>
                <c:pt idx="5337">
                  <c:v>-7.9520000000079492</c:v>
                </c:pt>
                <c:pt idx="5338">
                  <c:v>-7.94400000000795</c:v>
                </c:pt>
                <c:pt idx="5339">
                  <c:v>-7.9360000000079403</c:v>
                </c:pt>
                <c:pt idx="5340">
                  <c:v>-7.9280000000079305</c:v>
                </c:pt>
                <c:pt idx="5341">
                  <c:v>-7.9200000000079207</c:v>
                </c:pt>
                <c:pt idx="5342">
                  <c:v>-7.9120000000079092</c:v>
                </c:pt>
                <c:pt idx="5343">
                  <c:v>-7.90400000000791</c:v>
                </c:pt>
                <c:pt idx="5344">
                  <c:v>-7.8960000000079003</c:v>
                </c:pt>
                <c:pt idx="5345">
                  <c:v>-7.8880000000078905</c:v>
                </c:pt>
                <c:pt idx="5346">
                  <c:v>-7.8800000000078807</c:v>
                </c:pt>
                <c:pt idx="5347">
                  <c:v>-7.8720000000078691</c:v>
                </c:pt>
                <c:pt idx="5348">
                  <c:v>-7.86400000000787</c:v>
                </c:pt>
                <c:pt idx="5349">
                  <c:v>-7.8560000000078603</c:v>
                </c:pt>
                <c:pt idx="5350">
                  <c:v>-7.8480000000078505</c:v>
                </c:pt>
                <c:pt idx="5351">
                  <c:v>-7.8400000000078407</c:v>
                </c:pt>
                <c:pt idx="5352">
                  <c:v>-7.8320000000078291</c:v>
                </c:pt>
                <c:pt idx="5353">
                  <c:v>-7.82400000000783</c:v>
                </c:pt>
                <c:pt idx="5354">
                  <c:v>-7.8160000000078202</c:v>
                </c:pt>
                <c:pt idx="5355">
                  <c:v>-7.8080000000078105</c:v>
                </c:pt>
                <c:pt idx="5356">
                  <c:v>-7.8000000000077998</c:v>
                </c:pt>
                <c:pt idx="5357">
                  <c:v>-7.79200000000779</c:v>
                </c:pt>
                <c:pt idx="5358">
                  <c:v>-7.78400000000779</c:v>
                </c:pt>
                <c:pt idx="5359">
                  <c:v>-7.7760000000077802</c:v>
                </c:pt>
                <c:pt idx="5360">
                  <c:v>-7.7680000000077705</c:v>
                </c:pt>
                <c:pt idx="5361">
                  <c:v>-7.7600000000077598</c:v>
                </c:pt>
                <c:pt idx="5362">
                  <c:v>-7.75200000000775</c:v>
                </c:pt>
                <c:pt idx="5363">
                  <c:v>-7.74400000000775</c:v>
                </c:pt>
                <c:pt idx="5364">
                  <c:v>-7.7360000000077402</c:v>
                </c:pt>
                <c:pt idx="5365">
                  <c:v>-7.7280000000077305</c:v>
                </c:pt>
                <c:pt idx="5366">
                  <c:v>-7.7200000000077198</c:v>
                </c:pt>
                <c:pt idx="5367">
                  <c:v>-7.71200000000771</c:v>
                </c:pt>
                <c:pt idx="5368">
                  <c:v>-7.70400000000771</c:v>
                </c:pt>
                <c:pt idx="5369">
                  <c:v>-7.6960000000077002</c:v>
                </c:pt>
                <c:pt idx="5370">
                  <c:v>-7.6880000000076905</c:v>
                </c:pt>
                <c:pt idx="5371">
                  <c:v>-7.6800000000076798</c:v>
                </c:pt>
                <c:pt idx="5372">
                  <c:v>-7.67200000000767</c:v>
                </c:pt>
                <c:pt idx="5373">
                  <c:v>-7.66400000000767</c:v>
                </c:pt>
                <c:pt idx="5374">
                  <c:v>-7.6560000000076602</c:v>
                </c:pt>
                <c:pt idx="5375">
                  <c:v>-7.6480000000076505</c:v>
                </c:pt>
                <c:pt idx="5376">
                  <c:v>-7.6400000000076398</c:v>
                </c:pt>
                <c:pt idx="5377">
                  <c:v>-7.63200000000763</c:v>
                </c:pt>
                <c:pt idx="5378">
                  <c:v>-7.62400000000763</c:v>
                </c:pt>
                <c:pt idx="5379">
                  <c:v>-7.6160000000076202</c:v>
                </c:pt>
                <c:pt idx="5380">
                  <c:v>-7.6080000000076105</c:v>
                </c:pt>
                <c:pt idx="5381">
                  <c:v>-7.6000000000075998</c:v>
                </c:pt>
                <c:pt idx="5382">
                  <c:v>-7.59200000000759</c:v>
                </c:pt>
                <c:pt idx="5383">
                  <c:v>-7.58400000000759</c:v>
                </c:pt>
                <c:pt idx="5384">
                  <c:v>-7.5760000000075802</c:v>
                </c:pt>
                <c:pt idx="5385">
                  <c:v>-7.5680000000075704</c:v>
                </c:pt>
                <c:pt idx="5386">
                  <c:v>-7.5600000000075598</c:v>
                </c:pt>
                <c:pt idx="5387">
                  <c:v>-7.55200000000755</c:v>
                </c:pt>
                <c:pt idx="5388">
                  <c:v>-7.54400000000755</c:v>
                </c:pt>
                <c:pt idx="5389">
                  <c:v>-7.5360000000075402</c:v>
                </c:pt>
                <c:pt idx="5390">
                  <c:v>-7.5280000000075304</c:v>
                </c:pt>
                <c:pt idx="5391">
                  <c:v>-7.5200000000075198</c:v>
                </c:pt>
                <c:pt idx="5392">
                  <c:v>-7.51200000000751</c:v>
                </c:pt>
                <c:pt idx="5393">
                  <c:v>-7.50400000000751</c:v>
                </c:pt>
                <c:pt idx="5394">
                  <c:v>-7.4960000000075002</c:v>
                </c:pt>
                <c:pt idx="5395">
                  <c:v>-7.4880000000074904</c:v>
                </c:pt>
                <c:pt idx="5396">
                  <c:v>-7.4800000000074798</c:v>
                </c:pt>
                <c:pt idx="5397">
                  <c:v>-7.47200000000747</c:v>
                </c:pt>
                <c:pt idx="5398">
                  <c:v>-7.46400000000747</c:v>
                </c:pt>
                <c:pt idx="5399">
                  <c:v>-7.4560000000074602</c:v>
                </c:pt>
                <c:pt idx="5400">
                  <c:v>-7.4480000000074504</c:v>
                </c:pt>
                <c:pt idx="5401">
                  <c:v>-7.4400000000074398</c:v>
                </c:pt>
                <c:pt idx="5402">
                  <c:v>-7.43200000000743</c:v>
                </c:pt>
                <c:pt idx="5403">
                  <c:v>-7.42400000000743</c:v>
                </c:pt>
                <c:pt idx="5404">
                  <c:v>-7.4160000000074202</c:v>
                </c:pt>
                <c:pt idx="5405">
                  <c:v>-7.4080000000074104</c:v>
                </c:pt>
                <c:pt idx="5406">
                  <c:v>-7.4000000000073998</c:v>
                </c:pt>
                <c:pt idx="5407">
                  <c:v>-7.39200000000739</c:v>
                </c:pt>
                <c:pt idx="5408">
                  <c:v>-7.38400000000739</c:v>
                </c:pt>
                <c:pt idx="5409">
                  <c:v>-7.3760000000073802</c:v>
                </c:pt>
                <c:pt idx="5410">
                  <c:v>-7.3680000000073704</c:v>
                </c:pt>
                <c:pt idx="5411">
                  <c:v>-7.3600000000073598</c:v>
                </c:pt>
                <c:pt idx="5412">
                  <c:v>-7.35200000000735</c:v>
                </c:pt>
                <c:pt idx="5413">
                  <c:v>-7.34400000000735</c:v>
                </c:pt>
                <c:pt idx="5414">
                  <c:v>-7.3360000000073402</c:v>
                </c:pt>
                <c:pt idx="5415">
                  <c:v>-7.3280000000073304</c:v>
                </c:pt>
                <c:pt idx="5416">
                  <c:v>-7.3200000000073198</c:v>
                </c:pt>
                <c:pt idx="5417">
                  <c:v>-7.31200000000731</c:v>
                </c:pt>
                <c:pt idx="5418">
                  <c:v>-7.30400000000731</c:v>
                </c:pt>
                <c:pt idx="5419">
                  <c:v>-7.2960000000073002</c:v>
                </c:pt>
                <c:pt idx="5420">
                  <c:v>-7.2880000000072904</c:v>
                </c:pt>
                <c:pt idx="5421">
                  <c:v>-7.2800000000072798</c:v>
                </c:pt>
                <c:pt idx="5422">
                  <c:v>-7.27200000000727</c:v>
                </c:pt>
                <c:pt idx="5423">
                  <c:v>-7.26400000000727</c:v>
                </c:pt>
                <c:pt idx="5424">
                  <c:v>-7.2560000000072602</c:v>
                </c:pt>
                <c:pt idx="5425">
                  <c:v>-7.2480000000072504</c:v>
                </c:pt>
                <c:pt idx="5426">
                  <c:v>-7.2400000000072398</c:v>
                </c:pt>
                <c:pt idx="5427">
                  <c:v>-7.23200000000723</c:v>
                </c:pt>
                <c:pt idx="5428">
                  <c:v>-7.22400000000723</c:v>
                </c:pt>
                <c:pt idx="5429">
                  <c:v>-7.2160000000072202</c:v>
                </c:pt>
                <c:pt idx="5430">
                  <c:v>-7.2080000000072104</c:v>
                </c:pt>
                <c:pt idx="5431">
                  <c:v>-7.2000000000071998</c:v>
                </c:pt>
                <c:pt idx="5432">
                  <c:v>-7.19200000000719</c:v>
                </c:pt>
                <c:pt idx="5433">
                  <c:v>-7.18400000000719</c:v>
                </c:pt>
                <c:pt idx="5434">
                  <c:v>-7.1760000000071802</c:v>
                </c:pt>
                <c:pt idx="5435">
                  <c:v>-7.1680000000071704</c:v>
                </c:pt>
                <c:pt idx="5436">
                  <c:v>-7.1600000000071597</c:v>
                </c:pt>
                <c:pt idx="5437">
                  <c:v>-7.15200000000715</c:v>
                </c:pt>
                <c:pt idx="5438">
                  <c:v>-7.14400000000715</c:v>
                </c:pt>
                <c:pt idx="5439">
                  <c:v>-7.1360000000071402</c:v>
                </c:pt>
                <c:pt idx="5440">
                  <c:v>-7.1280000000071304</c:v>
                </c:pt>
                <c:pt idx="5441">
                  <c:v>-7.1200000000071197</c:v>
                </c:pt>
                <c:pt idx="5442">
                  <c:v>-7.11200000000711</c:v>
                </c:pt>
                <c:pt idx="5443">
                  <c:v>-7.10400000000711</c:v>
                </c:pt>
                <c:pt idx="5444">
                  <c:v>-7.0960000000071002</c:v>
                </c:pt>
                <c:pt idx="5445">
                  <c:v>-7.0880000000070904</c:v>
                </c:pt>
                <c:pt idx="5446">
                  <c:v>-7.0800000000070797</c:v>
                </c:pt>
                <c:pt idx="5447">
                  <c:v>-7.07200000000707</c:v>
                </c:pt>
                <c:pt idx="5448">
                  <c:v>-7.06400000000707</c:v>
                </c:pt>
                <c:pt idx="5449">
                  <c:v>-7.0560000000070602</c:v>
                </c:pt>
                <c:pt idx="5450">
                  <c:v>-7.0480000000070504</c:v>
                </c:pt>
                <c:pt idx="5451">
                  <c:v>-7.0400000000070397</c:v>
                </c:pt>
                <c:pt idx="5452">
                  <c:v>-7.03200000000703</c:v>
                </c:pt>
                <c:pt idx="5453">
                  <c:v>-7.02400000000703</c:v>
                </c:pt>
                <c:pt idx="5454">
                  <c:v>-7.0160000000070202</c:v>
                </c:pt>
                <c:pt idx="5455">
                  <c:v>-7.0080000000070104</c:v>
                </c:pt>
                <c:pt idx="5456">
                  <c:v>-7.0000000000069997</c:v>
                </c:pt>
                <c:pt idx="5457">
                  <c:v>-6.99200000000699</c:v>
                </c:pt>
                <c:pt idx="5458">
                  <c:v>-6.9840000000069899</c:v>
                </c:pt>
                <c:pt idx="5459">
                  <c:v>-6.9760000000069802</c:v>
                </c:pt>
                <c:pt idx="5460">
                  <c:v>-6.9680000000069704</c:v>
                </c:pt>
                <c:pt idx="5461">
                  <c:v>-6.9600000000069597</c:v>
                </c:pt>
                <c:pt idx="5462">
                  <c:v>-6.95200000000695</c:v>
                </c:pt>
                <c:pt idx="5463">
                  <c:v>-6.9440000000069499</c:v>
                </c:pt>
                <c:pt idx="5464">
                  <c:v>-6.9360000000069402</c:v>
                </c:pt>
                <c:pt idx="5465">
                  <c:v>-6.9280000000069304</c:v>
                </c:pt>
                <c:pt idx="5466">
                  <c:v>-6.9200000000069197</c:v>
                </c:pt>
                <c:pt idx="5467">
                  <c:v>-6.9120000000069099</c:v>
                </c:pt>
                <c:pt idx="5468">
                  <c:v>-6.9040000000069099</c:v>
                </c:pt>
                <c:pt idx="5469">
                  <c:v>-6.8960000000069002</c:v>
                </c:pt>
                <c:pt idx="5470">
                  <c:v>-6.8880000000068904</c:v>
                </c:pt>
                <c:pt idx="5471">
                  <c:v>-6.8800000000068797</c:v>
                </c:pt>
                <c:pt idx="5472">
                  <c:v>-6.8720000000068699</c:v>
                </c:pt>
                <c:pt idx="5473">
                  <c:v>-6.8640000000068699</c:v>
                </c:pt>
                <c:pt idx="5474">
                  <c:v>-6.8560000000068602</c:v>
                </c:pt>
                <c:pt idx="5475">
                  <c:v>-6.8480000000068504</c:v>
                </c:pt>
                <c:pt idx="5476">
                  <c:v>-6.8400000000068397</c:v>
                </c:pt>
                <c:pt idx="5477">
                  <c:v>-6.8320000000068299</c:v>
                </c:pt>
                <c:pt idx="5478">
                  <c:v>-6.8240000000068299</c:v>
                </c:pt>
                <c:pt idx="5479">
                  <c:v>-6.8160000000068202</c:v>
                </c:pt>
                <c:pt idx="5480">
                  <c:v>-6.8080000000068104</c:v>
                </c:pt>
                <c:pt idx="5481">
                  <c:v>-6.8000000000067997</c:v>
                </c:pt>
                <c:pt idx="5482">
                  <c:v>-6.7920000000067899</c:v>
                </c:pt>
                <c:pt idx="5483">
                  <c:v>-6.7840000000067899</c:v>
                </c:pt>
                <c:pt idx="5484">
                  <c:v>-6.7760000000067802</c:v>
                </c:pt>
                <c:pt idx="5485">
                  <c:v>-6.7680000000067704</c:v>
                </c:pt>
                <c:pt idx="5486">
                  <c:v>-6.7600000000067597</c:v>
                </c:pt>
                <c:pt idx="5487">
                  <c:v>-6.7520000000067499</c:v>
                </c:pt>
                <c:pt idx="5488">
                  <c:v>-6.7440000000067499</c:v>
                </c:pt>
                <c:pt idx="5489">
                  <c:v>-6.7360000000067402</c:v>
                </c:pt>
                <c:pt idx="5490">
                  <c:v>-6.7280000000067304</c:v>
                </c:pt>
                <c:pt idx="5491">
                  <c:v>-6.7200000000067197</c:v>
                </c:pt>
                <c:pt idx="5492">
                  <c:v>-6.7120000000067099</c:v>
                </c:pt>
                <c:pt idx="5493">
                  <c:v>-6.7040000000067099</c:v>
                </c:pt>
                <c:pt idx="5494">
                  <c:v>-6.6960000000067001</c:v>
                </c:pt>
                <c:pt idx="5495">
                  <c:v>-6.6880000000066904</c:v>
                </c:pt>
                <c:pt idx="5496">
                  <c:v>-6.6800000000066797</c:v>
                </c:pt>
                <c:pt idx="5497">
                  <c:v>-6.6720000000066699</c:v>
                </c:pt>
                <c:pt idx="5498">
                  <c:v>-6.6640000000066699</c:v>
                </c:pt>
                <c:pt idx="5499">
                  <c:v>-6.6560000000066601</c:v>
                </c:pt>
                <c:pt idx="5500">
                  <c:v>-6.6480000000066504</c:v>
                </c:pt>
                <c:pt idx="5501">
                  <c:v>-6.6400000000066397</c:v>
                </c:pt>
                <c:pt idx="5502">
                  <c:v>-6.6320000000066299</c:v>
                </c:pt>
                <c:pt idx="5503">
                  <c:v>-6.6240000000066299</c:v>
                </c:pt>
                <c:pt idx="5504">
                  <c:v>-6.6160000000066201</c:v>
                </c:pt>
                <c:pt idx="5505">
                  <c:v>-6.6080000000066104</c:v>
                </c:pt>
                <c:pt idx="5506">
                  <c:v>-6.6000000000065997</c:v>
                </c:pt>
                <c:pt idx="5507">
                  <c:v>-6.5920000000065899</c:v>
                </c:pt>
                <c:pt idx="5508">
                  <c:v>-6.5840000000065899</c:v>
                </c:pt>
                <c:pt idx="5509">
                  <c:v>-6.5760000000065801</c:v>
                </c:pt>
                <c:pt idx="5510">
                  <c:v>-6.5680000000065704</c:v>
                </c:pt>
                <c:pt idx="5511">
                  <c:v>-6.5600000000065597</c:v>
                </c:pt>
                <c:pt idx="5512">
                  <c:v>-6.5520000000065499</c:v>
                </c:pt>
                <c:pt idx="5513">
                  <c:v>-6.5440000000065499</c:v>
                </c:pt>
                <c:pt idx="5514">
                  <c:v>-6.5360000000065401</c:v>
                </c:pt>
                <c:pt idx="5515">
                  <c:v>-6.5280000000065304</c:v>
                </c:pt>
                <c:pt idx="5516">
                  <c:v>-6.5200000000065197</c:v>
                </c:pt>
                <c:pt idx="5517">
                  <c:v>-6.5120000000065099</c:v>
                </c:pt>
                <c:pt idx="5518">
                  <c:v>-6.5040000000065099</c:v>
                </c:pt>
                <c:pt idx="5519">
                  <c:v>-6.4960000000065001</c:v>
                </c:pt>
                <c:pt idx="5520">
                  <c:v>-6.4880000000064904</c:v>
                </c:pt>
                <c:pt idx="5521">
                  <c:v>-6.4800000000064797</c:v>
                </c:pt>
                <c:pt idx="5522">
                  <c:v>-6.4720000000064699</c:v>
                </c:pt>
                <c:pt idx="5523">
                  <c:v>-6.4640000000064699</c:v>
                </c:pt>
                <c:pt idx="5524">
                  <c:v>-6.4560000000064601</c:v>
                </c:pt>
                <c:pt idx="5525">
                  <c:v>-6.4480000000064503</c:v>
                </c:pt>
                <c:pt idx="5526">
                  <c:v>-6.4400000000064397</c:v>
                </c:pt>
                <c:pt idx="5527">
                  <c:v>-6.4320000000064299</c:v>
                </c:pt>
                <c:pt idx="5528">
                  <c:v>-6.4240000000064299</c:v>
                </c:pt>
                <c:pt idx="5529">
                  <c:v>-6.4160000000064201</c:v>
                </c:pt>
                <c:pt idx="5530">
                  <c:v>-6.4080000000064103</c:v>
                </c:pt>
                <c:pt idx="5531">
                  <c:v>-6.4000000000063997</c:v>
                </c:pt>
                <c:pt idx="5532">
                  <c:v>-6.3920000000063899</c:v>
                </c:pt>
                <c:pt idx="5533">
                  <c:v>-6.3840000000063899</c:v>
                </c:pt>
                <c:pt idx="5534">
                  <c:v>-6.3760000000063801</c:v>
                </c:pt>
                <c:pt idx="5535">
                  <c:v>-6.3680000000063703</c:v>
                </c:pt>
                <c:pt idx="5536">
                  <c:v>-6.3600000000063597</c:v>
                </c:pt>
                <c:pt idx="5537">
                  <c:v>-6.3520000000063499</c:v>
                </c:pt>
                <c:pt idx="5538">
                  <c:v>-6.3440000000063499</c:v>
                </c:pt>
                <c:pt idx="5539">
                  <c:v>-6.3360000000063401</c:v>
                </c:pt>
                <c:pt idx="5540">
                  <c:v>-6.3280000000063303</c:v>
                </c:pt>
                <c:pt idx="5541">
                  <c:v>-6.3200000000063197</c:v>
                </c:pt>
                <c:pt idx="5542">
                  <c:v>-6.3120000000063099</c:v>
                </c:pt>
                <c:pt idx="5543">
                  <c:v>-6.3040000000063099</c:v>
                </c:pt>
                <c:pt idx="5544">
                  <c:v>-6.2960000000063001</c:v>
                </c:pt>
                <c:pt idx="5545">
                  <c:v>-6.2880000000062903</c:v>
                </c:pt>
                <c:pt idx="5546">
                  <c:v>-6.2800000000062797</c:v>
                </c:pt>
                <c:pt idx="5547">
                  <c:v>-6.2720000000062699</c:v>
                </c:pt>
                <c:pt idx="5548">
                  <c:v>-6.2640000000062699</c:v>
                </c:pt>
                <c:pt idx="5549">
                  <c:v>-6.2560000000062601</c:v>
                </c:pt>
                <c:pt idx="5550">
                  <c:v>-6.2480000000062503</c:v>
                </c:pt>
                <c:pt idx="5551">
                  <c:v>-6.2400000000062397</c:v>
                </c:pt>
                <c:pt idx="5552">
                  <c:v>-6.2320000000062299</c:v>
                </c:pt>
                <c:pt idx="5553">
                  <c:v>-6.2240000000062299</c:v>
                </c:pt>
                <c:pt idx="5554">
                  <c:v>-6.2160000000062201</c:v>
                </c:pt>
                <c:pt idx="5555">
                  <c:v>-6.2080000000062103</c:v>
                </c:pt>
                <c:pt idx="5556">
                  <c:v>-6.2000000000061997</c:v>
                </c:pt>
                <c:pt idx="5557">
                  <c:v>-6.1920000000061899</c:v>
                </c:pt>
                <c:pt idx="5558">
                  <c:v>-6.1840000000061899</c:v>
                </c:pt>
                <c:pt idx="5559">
                  <c:v>-6.1760000000061801</c:v>
                </c:pt>
                <c:pt idx="5560">
                  <c:v>-6.1680000000061703</c:v>
                </c:pt>
                <c:pt idx="5561">
                  <c:v>-6.1600000000061597</c:v>
                </c:pt>
                <c:pt idx="5562">
                  <c:v>-6.1520000000061499</c:v>
                </c:pt>
                <c:pt idx="5563">
                  <c:v>-6.1440000000061499</c:v>
                </c:pt>
                <c:pt idx="5564">
                  <c:v>-6.1360000000061401</c:v>
                </c:pt>
                <c:pt idx="5565">
                  <c:v>-6.1280000000061303</c:v>
                </c:pt>
                <c:pt idx="5566">
                  <c:v>-6.1200000000061197</c:v>
                </c:pt>
                <c:pt idx="5567">
                  <c:v>-6.1120000000061099</c:v>
                </c:pt>
                <c:pt idx="5568">
                  <c:v>-6.1040000000061099</c:v>
                </c:pt>
                <c:pt idx="5569">
                  <c:v>-6.0960000000061001</c:v>
                </c:pt>
                <c:pt idx="5570">
                  <c:v>-6.0880000000060903</c:v>
                </c:pt>
                <c:pt idx="5571">
                  <c:v>-6.0800000000060797</c:v>
                </c:pt>
                <c:pt idx="5572">
                  <c:v>-6.0720000000060699</c:v>
                </c:pt>
                <c:pt idx="5573">
                  <c:v>-6.0640000000060699</c:v>
                </c:pt>
                <c:pt idx="5574">
                  <c:v>-6.0560000000060601</c:v>
                </c:pt>
                <c:pt idx="5575">
                  <c:v>-6.0480000000060503</c:v>
                </c:pt>
                <c:pt idx="5576">
                  <c:v>-6.0400000000060396</c:v>
                </c:pt>
                <c:pt idx="5577">
                  <c:v>-6.0320000000060299</c:v>
                </c:pt>
                <c:pt idx="5578">
                  <c:v>-6.0240000000060299</c:v>
                </c:pt>
                <c:pt idx="5579">
                  <c:v>-6.0160000000060201</c:v>
                </c:pt>
                <c:pt idx="5580">
                  <c:v>-6.0080000000060103</c:v>
                </c:pt>
                <c:pt idx="5581">
                  <c:v>-6.0000000000059996</c:v>
                </c:pt>
                <c:pt idx="5582">
                  <c:v>-5.9920000000059899</c:v>
                </c:pt>
                <c:pt idx="5583">
                  <c:v>-5.9840000000059899</c:v>
                </c:pt>
                <c:pt idx="5584">
                  <c:v>-5.9760000000059801</c:v>
                </c:pt>
                <c:pt idx="5585">
                  <c:v>-5.9680000000059703</c:v>
                </c:pt>
                <c:pt idx="5586">
                  <c:v>-5.9600000000059596</c:v>
                </c:pt>
                <c:pt idx="5587">
                  <c:v>-5.9520000000059499</c:v>
                </c:pt>
                <c:pt idx="5588">
                  <c:v>-5.9440000000059499</c:v>
                </c:pt>
                <c:pt idx="5589">
                  <c:v>-5.9360000000059401</c:v>
                </c:pt>
                <c:pt idx="5590">
                  <c:v>-5.9280000000059303</c:v>
                </c:pt>
                <c:pt idx="5591">
                  <c:v>-5.9200000000059196</c:v>
                </c:pt>
                <c:pt idx="5592">
                  <c:v>-5.9120000000059099</c:v>
                </c:pt>
                <c:pt idx="5593">
                  <c:v>-5.9040000000059099</c:v>
                </c:pt>
                <c:pt idx="5594">
                  <c:v>-5.8960000000059001</c:v>
                </c:pt>
                <c:pt idx="5595">
                  <c:v>-5.8880000000058903</c:v>
                </c:pt>
                <c:pt idx="5596">
                  <c:v>-5.8800000000058796</c:v>
                </c:pt>
                <c:pt idx="5597">
                  <c:v>-5.8720000000058699</c:v>
                </c:pt>
                <c:pt idx="5598">
                  <c:v>-5.8640000000058699</c:v>
                </c:pt>
                <c:pt idx="5599">
                  <c:v>-5.8560000000058601</c:v>
                </c:pt>
                <c:pt idx="5600">
                  <c:v>-5.8480000000058503</c:v>
                </c:pt>
                <c:pt idx="5601">
                  <c:v>-5.8400000000058396</c:v>
                </c:pt>
                <c:pt idx="5602">
                  <c:v>-5.8320000000058299</c:v>
                </c:pt>
                <c:pt idx="5603">
                  <c:v>-5.8240000000058298</c:v>
                </c:pt>
                <c:pt idx="5604">
                  <c:v>-5.8160000000058201</c:v>
                </c:pt>
                <c:pt idx="5605">
                  <c:v>-5.8080000000058103</c:v>
                </c:pt>
                <c:pt idx="5606">
                  <c:v>-5.8000000000057996</c:v>
                </c:pt>
                <c:pt idx="5607">
                  <c:v>-5.7920000000057899</c:v>
                </c:pt>
                <c:pt idx="5608">
                  <c:v>-5.7840000000057898</c:v>
                </c:pt>
                <c:pt idx="5609">
                  <c:v>-5.7760000000057801</c:v>
                </c:pt>
                <c:pt idx="5610">
                  <c:v>-5.7680000000057703</c:v>
                </c:pt>
                <c:pt idx="5611">
                  <c:v>-5.7600000000057596</c:v>
                </c:pt>
                <c:pt idx="5612">
                  <c:v>-5.7520000000057498</c:v>
                </c:pt>
                <c:pt idx="5613">
                  <c:v>-5.7440000000057498</c:v>
                </c:pt>
                <c:pt idx="5614">
                  <c:v>-5.7360000000057401</c:v>
                </c:pt>
                <c:pt idx="5615">
                  <c:v>-5.7280000000057303</c:v>
                </c:pt>
                <c:pt idx="5616">
                  <c:v>-5.7200000000057196</c:v>
                </c:pt>
                <c:pt idx="5617">
                  <c:v>-5.7120000000057098</c:v>
                </c:pt>
                <c:pt idx="5618">
                  <c:v>-5.7040000000057098</c:v>
                </c:pt>
                <c:pt idx="5619">
                  <c:v>-5.6960000000057001</c:v>
                </c:pt>
                <c:pt idx="5620">
                  <c:v>-5.6880000000056903</c:v>
                </c:pt>
                <c:pt idx="5621">
                  <c:v>-5.6800000000056796</c:v>
                </c:pt>
                <c:pt idx="5622">
                  <c:v>-5.6720000000056698</c:v>
                </c:pt>
                <c:pt idx="5623">
                  <c:v>-5.6640000000056698</c:v>
                </c:pt>
                <c:pt idx="5624">
                  <c:v>-5.6560000000056601</c:v>
                </c:pt>
                <c:pt idx="5625">
                  <c:v>-5.6480000000056503</c:v>
                </c:pt>
                <c:pt idx="5626">
                  <c:v>-5.6400000000056396</c:v>
                </c:pt>
                <c:pt idx="5627">
                  <c:v>-5.6320000000056298</c:v>
                </c:pt>
                <c:pt idx="5628">
                  <c:v>-5.6240000000056298</c:v>
                </c:pt>
                <c:pt idx="5629">
                  <c:v>-5.6160000000056201</c:v>
                </c:pt>
                <c:pt idx="5630">
                  <c:v>-5.6080000000056103</c:v>
                </c:pt>
                <c:pt idx="5631">
                  <c:v>-5.6000000000055996</c:v>
                </c:pt>
                <c:pt idx="5632">
                  <c:v>-5.5920000000055898</c:v>
                </c:pt>
                <c:pt idx="5633">
                  <c:v>-5.5840000000055898</c:v>
                </c:pt>
                <c:pt idx="5634">
                  <c:v>-5.57600000000558</c:v>
                </c:pt>
                <c:pt idx="5635">
                  <c:v>-5.5680000000055703</c:v>
                </c:pt>
                <c:pt idx="5636">
                  <c:v>-5.5600000000055596</c:v>
                </c:pt>
                <c:pt idx="5637">
                  <c:v>-5.5520000000055498</c:v>
                </c:pt>
                <c:pt idx="5638">
                  <c:v>-5.5440000000055498</c:v>
                </c:pt>
                <c:pt idx="5639">
                  <c:v>-5.53600000000554</c:v>
                </c:pt>
                <c:pt idx="5640">
                  <c:v>-5.5280000000055303</c:v>
                </c:pt>
                <c:pt idx="5641">
                  <c:v>-5.5200000000055196</c:v>
                </c:pt>
                <c:pt idx="5642">
                  <c:v>-5.5120000000055098</c:v>
                </c:pt>
                <c:pt idx="5643">
                  <c:v>-5.5040000000055098</c:v>
                </c:pt>
                <c:pt idx="5644">
                  <c:v>-5.4960000000055</c:v>
                </c:pt>
                <c:pt idx="5645">
                  <c:v>-5.4880000000054903</c:v>
                </c:pt>
                <c:pt idx="5646">
                  <c:v>-5.4800000000054796</c:v>
                </c:pt>
                <c:pt idx="5647">
                  <c:v>-5.4720000000054698</c:v>
                </c:pt>
                <c:pt idx="5648">
                  <c:v>-5.4640000000054698</c:v>
                </c:pt>
                <c:pt idx="5649">
                  <c:v>-5.45600000000546</c:v>
                </c:pt>
                <c:pt idx="5650">
                  <c:v>-5.4480000000054503</c:v>
                </c:pt>
                <c:pt idx="5651">
                  <c:v>-5.4400000000054396</c:v>
                </c:pt>
                <c:pt idx="5652">
                  <c:v>-5.4320000000054298</c:v>
                </c:pt>
                <c:pt idx="5653">
                  <c:v>-5.4240000000054298</c:v>
                </c:pt>
                <c:pt idx="5654">
                  <c:v>-5.41600000000542</c:v>
                </c:pt>
                <c:pt idx="5655">
                  <c:v>-5.4080000000054103</c:v>
                </c:pt>
                <c:pt idx="5656">
                  <c:v>-5.4000000000053996</c:v>
                </c:pt>
                <c:pt idx="5657">
                  <c:v>-5.3920000000053898</c:v>
                </c:pt>
                <c:pt idx="5658">
                  <c:v>-5.3840000000053898</c:v>
                </c:pt>
                <c:pt idx="5659">
                  <c:v>-5.37600000000538</c:v>
                </c:pt>
                <c:pt idx="5660">
                  <c:v>-5.3680000000053703</c:v>
                </c:pt>
                <c:pt idx="5661">
                  <c:v>-5.3600000000053596</c:v>
                </c:pt>
                <c:pt idx="5662">
                  <c:v>-5.3520000000053498</c:v>
                </c:pt>
                <c:pt idx="5663">
                  <c:v>-5.3440000000053498</c:v>
                </c:pt>
                <c:pt idx="5664">
                  <c:v>-5.33600000000534</c:v>
                </c:pt>
                <c:pt idx="5665">
                  <c:v>-5.3280000000053303</c:v>
                </c:pt>
                <c:pt idx="5666">
                  <c:v>-5.3200000000053196</c:v>
                </c:pt>
                <c:pt idx="5667">
                  <c:v>-5.3120000000053098</c:v>
                </c:pt>
                <c:pt idx="5668">
                  <c:v>-5.3040000000053098</c:v>
                </c:pt>
                <c:pt idx="5669">
                  <c:v>-5.2960000000053</c:v>
                </c:pt>
                <c:pt idx="5670">
                  <c:v>-5.2880000000052902</c:v>
                </c:pt>
                <c:pt idx="5671">
                  <c:v>-5.2800000000052796</c:v>
                </c:pt>
                <c:pt idx="5672">
                  <c:v>-5.2720000000052698</c:v>
                </c:pt>
                <c:pt idx="5673">
                  <c:v>-5.2640000000052698</c:v>
                </c:pt>
                <c:pt idx="5674">
                  <c:v>-5.25600000000526</c:v>
                </c:pt>
                <c:pt idx="5675">
                  <c:v>-5.2480000000052502</c:v>
                </c:pt>
                <c:pt idx="5676">
                  <c:v>-5.2400000000052396</c:v>
                </c:pt>
                <c:pt idx="5677">
                  <c:v>-5.2320000000052298</c:v>
                </c:pt>
                <c:pt idx="5678">
                  <c:v>-5.2240000000052298</c:v>
                </c:pt>
                <c:pt idx="5679">
                  <c:v>-5.21600000000522</c:v>
                </c:pt>
                <c:pt idx="5680">
                  <c:v>-5.2080000000052102</c:v>
                </c:pt>
                <c:pt idx="5681">
                  <c:v>-5.2000000000051996</c:v>
                </c:pt>
                <c:pt idx="5682">
                  <c:v>-5.1920000000051898</c:v>
                </c:pt>
                <c:pt idx="5683">
                  <c:v>-5.1840000000051898</c:v>
                </c:pt>
                <c:pt idx="5684">
                  <c:v>-5.17600000000518</c:v>
                </c:pt>
                <c:pt idx="5685">
                  <c:v>-5.1680000000051702</c:v>
                </c:pt>
                <c:pt idx="5686">
                  <c:v>-5.1600000000051596</c:v>
                </c:pt>
                <c:pt idx="5687">
                  <c:v>-5.1520000000051498</c:v>
                </c:pt>
                <c:pt idx="5688">
                  <c:v>-5.1440000000051498</c:v>
                </c:pt>
                <c:pt idx="5689">
                  <c:v>-5.13600000000514</c:v>
                </c:pt>
                <c:pt idx="5690">
                  <c:v>-5.1280000000051302</c:v>
                </c:pt>
                <c:pt idx="5691">
                  <c:v>-5.1200000000051196</c:v>
                </c:pt>
                <c:pt idx="5692">
                  <c:v>-5.1120000000051098</c:v>
                </c:pt>
                <c:pt idx="5693">
                  <c:v>-5.1040000000051098</c:v>
                </c:pt>
                <c:pt idx="5694">
                  <c:v>-5.0960000000051</c:v>
                </c:pt>
                <c:pt idx="5695">
                  <c:v>-5.0880000000050902</c:v>
                </c:pt>
                <c:pt idx="5696">
                  <c:v>-5.0800000000050796</c:v>
                </c:pt>
                <c:pt idx="5697">
                  <c:v>-5.0720000000050698</c:v>
                </c:pt>
                <c:pt idx="5698">
                  <c:v>-5.0640000000050698</c:v>
                </c:pt>
                <c:pt idx="5699">
                  <c:v>-5.05600000000506</c:v>
                </c:pt>
                <c:pt idx="5700">
                  <c:v>-5.0480000000050502</c:v>
                </c:pt>
                <c:pt idx="5701">
                  <c:v>-5.0400000000050396</c:v>
                </c:pt>
                <c:pt idx="5702">
                  <c:v>-5.0320000000050298</c:v>
                </c:pt>
                <c:pt idx="5703">
                  <c:v>-5.0240000000050298</c:v>
                </c:pt>
                <c:pt idx="5704">
                  <c:v>-5.01600000000502</c:v>
                </c:pt>
                <c:pt idx="5705">
                  <c:v>-5.0080000000050102</c:v>
                </c:pt>
                <c:pt idx="5706">
                  <c:v>-5.0000000000049996</c:v>
                </c:pt>
                <c:pt idx="5707">
                  <c:v>-4.9920000000049898</c:v>
                </c:pt>
                <c:pt idx="5708">
                  <c:v>-4.9840000000049898</c:v>
                </c:pt>
                <c:pt idx="5709">
                  <c:v>-4.97600000000498</c:v>
                </c:pt>
                <c:pt idx="5710">
                  <c:v>-4.9680000000049702</c:v>
                </c:pt>
                <c:pt idx="5711">
                  <c:v>-4.9600000000049596</c:v>
                </c:pt>
                <c:pt idx="5712">
                  <c:v>-4.9520000000049498</c:v>
                </c:pt>
                <c:pt idx="5713">
                  <c:v>-4.9440000000049498</c:v>
                </c:pt>
                <c:pt idx="5714">
                  <c:v>-4.93600000000494</c:v>
                </c:pt>
                <c:pt idx="5715">
                  <c:v>-4.9280000000049302</c:v>
                </c:pt>
                <c:pt idx="5716">
                  <c:v>-4.9200000000049195</c:v>
                </c:pt>
                <c:pt idx="5717">
                  <c:v>-4.9120000000049098</c:v>
                </c:pt>
                <c:pt idx="5718">
                  <c:v>-4.9040000000049098</c:v>
                </c:pt>
                <c:pt idx="5719">
                  <c:v>-4.8960000000049</c:v>
                </c:pt>
                <c:pt idx="5720">
                  <c:v>-4.8880000000048902</c:v>
                </c:pt>
                <c:pt idx="5721">
                  <c:v>-4.8800000000048795</c:v>
                </c:pt>
                <c:pt idx="5722">
                  <c:v>-4.8720000000048698</c:v>
                </c:pt>
                <c:pt idx="5723">
                  <c:v>-4.8640000000048698</c:v>
                </c:pt>
                <c:pt idx="5724">
                  <c:v>-4.85600000000486</c:v>
                </c:pt>
                <c:pt idx="5725">
                  <c:v>-4.8480000000048502</c:v>
                </c:pt>
                <c:pt idx="5726">
                  <c:v>-4.8400000000048404</c:v>
                </c:pt>
                <c:pt idx="5727">
                  <c:v>-4.8320000000048298</c:v>
                </c:pt>
                <c:pt idx="5728">
                  <c:v>-4.8240000000048298</c:v>
                </c:pt>
                <c:pt idx="5729">
                  <c:v>-4.81600000000482</c:v>
                </c:pt>
                <c:pt idx="5730">
                  <c:v>-4.8080000000048102</c:v>
                </c:pt>
                <c:pt idx="5731">
                  <c:v>-4.8000000000048004</c:v>
                </c:pt>
                <c:pt idx="5732">
                  <c:v>-4.7920000000047898</c:v>
                </c:pt>
                <c:pt idx="5733">
                  <c:v>-4.7840000000047898</c:v>
                </c:pt>
                <c:pt idx="5734">
                  <c:v>-4.77600000000478</c:v>
                </c:pt>
                <c:pt idx="5735">
                  <c:v>-4.7680000000047702</c:v>
                </c:pt>
                <c:pt idx="5736">
                  <c:v>-4.7600000000047604</c:v>
                </c:pt>
                <c:pt idx="5737">
                  <c:v>-4.7520000000047498</c:v>
                </c:pt>
                <c:pt idx="5738">
                  <c:v>-4.7440000000047498</c:v>
                </c:pt>
                <c:pt idx="5739">
                  <c:v>-4.73600000000474</c:v>
                </c:pt>
                <c:pt idx="5740">
                  <c:v>-4.7280000000047302</c:v>
                </c:pt>
                <c:pt idx="5741">
                  <c:v>-4.7200000000047204</c:v>
                </c:pt>
                <c:pt idx="5742">
                  <c:v>-4.7120000000047098</c:v>
                </c:pt>
                <c:pt idx="5743">
                  <c:v>-4.7040000000047097</c:v>
                </c:pt>
                <c:pt idx="5744">
                  <c:v>-4.6960000000047</c:v>
                </c:pt>
                <c:pt idx="5745">
                  <c:v>-4.6880000000046902</c:v>
                </c:pt>
                <c:pt idx="5746">
                  <c:v>-4.6800000000046804</c:v>
                </c:pt>
                <c:pt idx="5747">
                  <c:v>-4.6720000000046698</c:v>
                </c:pt>
                <c:pt idx="5748">
                  <c:v>-4.6640000000046697</c:v>
                </c:pt>
                <c:pt idx="5749">
                  <c:v>-4.65600000000466</c:v>
                </c:pt>
                <c:pt idx="5750">
                  <c:v>-4.6480000000046502</c:v>
                </c:pt>
                <c:pt idx="5751">
                  <c:v>-4.6400000000046404</c:v>
                </c:pt>
                <c:pt idx="5752">
                  <c:v>-4.6320000000046297</c:v>
                </c:pt>
                <c:pt idx="5753">
                  <c:v>-4.6240000000046297</c:v>
                </c:pt>
                <c:pt idx="5754">
                  <c:v>-4.61600000000462</c:v>
                </c:pt>
                <c:pt idx="5755">
                  <c:v>-4.6080000000046102</c:v>
                </c:pt>
                <c:pt idx="5756">
                  <c:v>-4.6000000000046004</c:v>
                </c:pt>
                <c:pt idx="5757">
                  <c:v>-4.5920000000045897</c:v>
                </c:pt>
                <c:pt idx="5758">
                  <c:v>-4.5840000000045897</c:v>
                </c:pt>
                <c:pt idx="5759">
                  <c:v>-4.57600000000458</c:v>
                </c:pt>
                <c:pt idx="5760">
                  <c:v>-4.5680000000045702</c:v>
                </c:pt>
                <c:pt idx="5761">
                  <c:v>-4.5600000000045604</c:v>
                </c:pt>
                <c:pt idx="5762">
                  <c:v>-4.5520000000045497</c:v>
                </c:pt>
                <c:pt idx="5763">
                  <c:v>-4.5440000000045497</c:v>
                </c:pt>
                <c:pt idx="5764">
                  <c:v>-4.53600000000454</c:v>
                </c:pt>
                <c:pt idx="5765">
                  <c:v>-4.5280000000045302</c:v>
                </c:pt>
                <c:pt idx="5766">
                  <c:v>-4.5200000000045204</c:v>
                </c:pt>
                <c:pt idx="5767">
                  <c:v>-4.5120000000045097</c:v>
                </c:pt>
                <c:pt idx="5768">
                  <c:v>-4.5040000000045097</c:v>
                </c:pt>
                <c:pt idx="5769">
                  <c:v>-4.4960000000045</c:v>
                </c:pt>
                <c:pt idx="5770">
                  <c:v>-4.4880000000044902</c:v>
                </c:pt>
                <c:pt idx="5771">
                  <c:v>-4.4800000000044804</c:v>
                </c:pt>
                <c:pt idx="5772">
                  <c:v>-4.4720000000044697</c:v>
                </c:pt>
                <c:pt idx="5773">
                  <c:v>-4.4640000000044697</c:v>
                </c:pt>
                <c:pt idx="5774">
                  <c:v>-4.4560000000044599</c:v>
                </c:pt>
                <c:pt idx="5775">
                  <c:v>-4.4480000000044502</c:v>
                </c:pt>
                <c:pt idx="5776">
                  <c:v>-4.4400000000044404</c:v>
                </c:pt>
                <c:pt idx="5777">
                  <c:v>-4.4320000000044297</c:v>
                </c:pt>
                <c:pt idx="5778">
                  <c:v>-4.4240000000044297</c:v>
                </c:pt>
                <c:pt idx="5779">
                  <c:v>-4.4160000000044199</c:v>
                </c:pt>
                <c:pt idx="5780">
                  <c:v>-4.4080000000044102</c:v>
                </c:pt>
                <c:pt idx="5781">
                  <c:v>-4.4000000000044004</c:v>
                </c:pt>
                <c:pt idx="5782">
                  <c:v>-4.3920000000043897</c:v>
                </c:pt>
                <c:pt idx="5783">
                  <c:v>-4.3840000000043897</c:v>
                </c:pt>
                <c:pt idx="5784">
                  <c:v>-4.3760000000043799</c:v>
                </c:pt>
                <c:pt idx="5785">
                  <c:v>-4.3680000000043702</c:v>
                </c:pt>
                <c:pt idx="5786">
                  <c:v>-4.3600000000043604</c:v>
                </c:pt>
                <c:pt idx="5787">
                  <c:v>-4.3520000000043497</c:v>
                </c:pt>
                <c:pt idx="5788">
                  <c:v>-4.3440000000043497</c:v>
                </c:pt>
                <c:pt idx="5789">
                  <c:v>-4.3360000000043399</c:v>
                </c:pt>
                <c:pt idx="5790">
                  <c:v>-4.3280000000043302</c:v>
                </c:pt>
                <c:pt idx="5791">
                  <c:v>-4.3200000000043204</c:v>
                </c:pt>
                <c:pt idx="5792">
                  <c:v>-4.3120000000043097</c:v>
                </c:pt>
                <c:pt idx="5793">
                  <c:v>-4.3040000000043097</c:v>
                </c:pt>
                <c:pt idx="5794">
                  <c:v>-4.2960000000042999</c:v>
                </c:pt>
                <c:pt idx="5795">
                  <c:v>-4.2880000000042902</c:v>
                </c:pt>
                <c:pt idx="5796">
                  <c:v>-4.2800000000042804</c:v>
                </c:pt>
                <c:pt idx="5797">
                  <c:v>-4.2720000000042697</c:v>
                </c:pt>
                <c:pt idx="5798">
                  <c:v>-4.2640000000042697</c:v>
                </c:pt>
                <c:pt idx="5799">
                  <c:v>-4.2560000000042599</c:v>
                </c:pt>
                <c:pt idx="5800">
                  <c:v>-4.2480000000042502</c:v>
                </c:pt>
                <c:pt idx="5801">
                  <c:v>-4.2400000000042404</c:v>
                </c:pt>
                <c:pt idx="5802">
                  <c:v>-4.2320000000042297</c:v>
                </c:pt>
                <c:pt idx="5803">
                  <c:v>-4.2240000000042297</c:v>
                </c:pt>
                <c:pt idx="5804">
                  <c:v>-4.2160000000042199</c:v>
                </c:pt>
                <c:pt idx="5805">
                  <c:v>-4.2080000000042102</c:v>
                </c:pt>
                <c:pt idx="5806">
                  <c:v>-4.2000000000042004</c:v>
                </c:pt>
                <c:pt idx="5807">
                  <c:v>-4.1920000000041897</c:v>
                </c:pt>
                <c:pt idx="5808">
                  <c:v>-4.1840000000041897</c:v>
                </c:pt>
                <c:pt idx="5809">
                  <c:v>-4.1760000000041799</c:v>
                </c:pt>
                <c:pt idx="5810">
                  <c:v>-4.1680000000041701</c:v>
                </c:pt>
                <c:pt idx="5811">
                  <c:v>-4.1600000000041604</c:v>
                </c:pt>
                <c:pt idx="5812">
                  <c:v>-4.1520000000041497</c:v>
                </c:pt>
                <c:pt idx="5813">
                  <c:v>-4.1440000000041497</c:v>
                </c:pt>
                <c:pt idx="5814">
                  <c:v>-4.1360000000041399</c:v>
                </c:pt>
                <c:pt idx="5815">
                  <c:v>-4.1280000000041301</c:v>
                </c:pt>
                <c:pt idx="5816">
                  <c:v>-4.1200000000041204</c:v>
                </c:pt>
                <c:pt idx="5817">
                  <c:v>-4.1120000000041097</c:v>
                </c:pt>
                <c:pt idx="5818">
                  <c:v>-4.1040000000041097</c:v>
                </c:pt>
                <c:pt idx="5819">
                  <c:v>-4.0960000000040999</c:v>
                </c:pt>
                <c:pt idx="5820">
                  <c:v>-4.0880000000040901</c:v>
                </c:pt>
                <c:pt idx="5821">
                  <c:v>-4.0800000000040804</c:v>
                </c:pt>
                <c:pt idx="5822">
                  <c:v>-4.0720000000040697</c:v>
                </c:pt>
                <c:pt idx="5823">
                  <c:v>-4.0640000000040706</c:v>
                </c:pt>
                <c:pt idx="5824">
                  <c:v>-4.0560000000040599</c:v>
                </c:pt>
                <c:pt idx="5825">
                  <c:v>-4.0480000000040501</c:v>
                </c:pt>
                <c:pt idx="5826">
                  <c:v>-4.0400000000040404</c:v>
                </c:pt>
                <c:pt idx="5827">
                  <c:v>-4.0320000000040297</c:v>
                </c:pt>
                <c:pt idx="5828">
                  <c:v>-4.0240000000040306</c:v>
                </c:pt>
                <c:pt idx="5829">
                  <c:v>-4.0160000000040199</c:v>
                </c:pt>
                <c:pt idx="5830">
                  <c:v>-4.0080000000040101</c:v>
                </c:pt>
                <c:pt idx="5831">
                  <c:v>-4.0000000000040004</c:v>
                </c:pt>
                <c:pt idx="5832">
                  <c:v>-3.9920000000039897</c:v>
                </c:pt>
                <c:pt idx="5833">
                  <c:v>-3.9840000000039906</c:v>
                </c:pt>
                <c:pt idx="5834">
                  <c:v>-3.9760000000039799</c:v>
                </c:pt>
                <c:pt idx="5835">
                  <c:v>-3.9680000000039701</c:v>
                </c:pt>
                <c:pt idx="5836">
                  <c:v>-3.9600000000039604</c:v>
                </c:pt>
                <c:pt idx="5837">
                  <c:v>-3.9520000000039497</c:v>
                </c:pt>
                <c:pt idx="5838">
                  <c:v>-3.9440000000039506</c:v>
                </c:pt>
                <c:pt idx="5839">
                  <c:v>-3.9360000000039399</c:v>
                </c:pt>
                <c:pt idx="5840">
                  <c:v>-3.9280000000039301</c:v>
                </c:pt>
                <c:pt idx="5841">
                  <c:v>-3.9200000000039203</c:v>
                </c:pt>
                <c:pt idx="5842">
                  <c:v>-3.9120000000039097</c:v>
                </c:pt>
                <c:pt idx="5843">
                  <c:v>-3.9040000000039101</c:v>
                </c:pt>
                <c:pt idx="5844">
                  <c:v>-3.8960000000038999</c:v>
                </c:pt>
                <c:pt idx="5845">
                  <c:v>-3.8880000000038901</c:v>
                </c:pt>
                <c:pt idx="5846">
                  <c:v>-3.8800000000038799</c:v>
                </c:pt>
                <c:pt idx="5847">
                  <c:v>-3.8720000000038701</c:v>
                </c:pt>
                <c:pt idx="5848">
                  <c:v>-3.8640000000038701</c:v>
                </c:pt>
                <c:pt idx="5849">
                  <c:v>-3.8560000000038599</c:v>
                </c:pt>
                <c:pt idx="5850">
                  <c:v>-3.8480000000038501</c:v>
                </c:pt>
                <c:pt idx="5851">
                  <c:v>-3.8400000000038399</c:v>
                </c:pt>
                <c:pt idx="5852">
                  <c:v>-3.8320000000038301</c:v>
                </c:pt>
                <c:pt idx="5853">
                  <c:v>-3.8240000000038301</c:v>
                </c:pt>
                <c:pt idx="5854">
                  <c:v>-3.8160000000038199</c:v>
                </c:pt>
                <c:pt idx="5855">
                  <c:v>-3.8080000000038101</c:v>
                </c:pt>
                <c:pt idx="5856">
                  <c:v>-3.8000000000037999</c:v>
                </c:pt>
                <c:pt idx="5857">
                  <c:v>-3.7920000000037901</c:v>
                </c:pt>
                <c:pt idx="5858">
                  <c:v>-3.7840000000037901</c:v>
                </c:pt>
                <c:pt idx="5859">
                  <c:v>-3.7760000000037799</c:v>
                </c:pt>
                <c:pt idx="5860">
                  <c:v>-3.7680000000037701</c:v>
                </c:pt>
                <c:pt idx="5861">
                  <c:v>-3.7600000000037599</c:v>
                </c:pt>
                <c:pt idx="5862">
                  <c:v>-3.7520000000037501</c:v>
                </c:pt>
                <c:pt idx="5863">
                  <c:v>-3.7440000000037501</c:v>
                </c:pt>
                <c:pt idx="5864">
                  <c:v>-3.7360000000037399</c:v>
                </c:pt>
                <c:pt idx="5865">
                  <c:v>-3.7280000000037301</c:v>
                </c:pt>
                <c:pt idx="5866">
                  <c:v>-3.7200000000037199</c:v>
                </c:pt>
                <c:pt idx="5867">
                  <c:v>-3.7120000000037101</c:v>
                </c:pt>
                <c:pt idx="5868">
                  <c:v>-3.7040000000037101</c:v>
                </c:pt>
                <c:pt idx="5869">
                  <c:v>-3.6960000000036999</c:v>
                </c:pt>
                <c:pt idx="5870">
                  <c:v>-3.6880000000036901</c:v>
                </c:pt>
                <c:pt idx="5871">
                  <c:v>-3.6800000000036799</c:v>
                </c:pt>
                <c:pt idx="5872">
                  <c:v>-3.6720000000036701</c:v>
                </c:pt>
                <c:pt idx="5873">
                  <c:v>-3.6640000000036701</c:v>
                </c:pt>
                <c:pt idx="5874">
                  <c:v>-3.6560000000036599</c:v>
                </c:pt>
                <c:pt idx="5875">
                  <c:v>-3.6480000000036501</c:v>
                </c:pt>
                <c:pt idx="5876">
                  <c:v>-3.6400000000036399</c:v>
                </c:pt>
                <c:pt idx="5877">
                  <c:v>-3.6320000000036301</c:v>
                </c:pt>
                <c:pt idx="5878">
                  <c:v>-3.6240000000036301</c:v>
                </c:pt>
                <c:pt idx="5879">
                  <c:v>-3.6160000000036199</c:v>
                </c:pt>
                <c:pt idx="5880">
                  <c:v>-3.6080000000036101</c:v>
                </c:pt>
                <c:pt idx="5881">
                  <c:v>-3.6000000000035999</c:v>
                </c:pt>
                <c:pt idx="5882">
                  <c:v>-3.5920000000035901</c:v>
                </c:pt>
                <c:pt idx="5883">
                  <c:v>-3.5840000000035901</c:v>
                </c:pt>
                <c:pt idx="5884">
                  <c:v>-3.5760000000035799</c:v>
                </c:pt>
                <c:pt idx="5885">
                  <c:v>-3.5680000000035701</c:v>
                </c:pt>
                <c:pt idx="5886">
                  <c:v>-3.5600000000035599</c:v>
                </c:pt>
                <c:pt idx="5887">
                  <c:v>-3.5520000000035501</c:v>
                </c:pt>
                <c:pt idx="5888">
                  <c:v>-3.5440000000035501</c:v>
                </c:pt>
                <c:pt idx="5889">
                  <c:v>-3.5360000000035399</c:v>
                </c:pt>
                <c:pt idx="5890">
                  <c:v>-3.5280000000035301</c:v>
                </c:pt>
                <c:pt idx="5891">
                  <c:v>-3.5200000000035199</c:v>
                </c:pt>
                <c:pt idx="5892">
                  <c:v>-3.5120000000035101</c:v>
                </c:pt>
                <c:pt idx="5893">
                  <c:v>-3.5040000000035101</c:v>
                </c:pt>
                <c:pt idx="5894">
                  <c:v>-3.4960000000035003</c:v>
                </c:pt>
                <c:pt idx="5895">
                  <c:v>-3.4880000000034901</c:v>
                </c:pt>
                <c:pt idx="5896">
                  <c:v>-3.4800000000034799</c:v>
                </c:pt>
                <c:pt idx="5897">
                  <c:v>-3.4720000000034701</c:v>
                </c:pt>
                <c:pt idx="5898">
                  <c:v>-3.4640000000034701</c:v>
                </c:pt>
                <c:pt idx="5899">
                  <c:v>-3.4560000000034603</c:v>
                </c:pt>
                <c:pt idx="5900">
                  <c:v>-3.4480000000034501</c:v>
                </c:pt>
                <c:pt idx="5901">
                  <c:v>-3.4400000000034399</c:v>
                </c:pt>
                <c:pt idx="5902">
                  <c:v>-3.4320000000034301</c:v>
                </c:pt>
                <c:pt idx="5903">
                  <c:v>-3.4240000000034301</c:v>
                </c:pt>
                <c:pt idx="5904">
                  <c:v>-3.4160000000034203</c:v>
                </c:pt>
                <c:pt idx="5905">
                  <c:v>-3.4080000000034101</c:v>
                </c:pt>
                <c:pt idx="5906">
                  <c:v>-3.4000000000033999</c:v>
                </c:pt>
                <c:pt idx="5907">
                  <c:v>-3.3920000000033901</c:v>
                </c:pt>
                <c:pt idx="5908">
                  <c:v>-3.3840000000033901</c:v>
                </c:pt>
                <c:pt idx="5909">
                  <c:v>-3.3760000000033803</c:v>
                </c:pt>
                <c:pt idx="5910">
                  <c:v>-3.3680000000033701</c:v>
                </c:pt>
                <c:pt idx="5911">
                  <c:v>-3.3600000000033599</c:v>
                </c:pt>
                <c:pt idx="5912">
                  <c:v>-3.3520000000033501</c:v>
                </c:pt>
                <c:pt idx="5913">
                  <c:v>-3.3440000000033501</c:v>
                </c:pt>
                <c:pt idx="5914">
                  <c:v>-3.3360000000033403</c:v>
                </c:pt>
                <c:pt idx="5915">
                  <c:v>-3.3280000000033301</c:v>
                </c:pt>
                <c:pt idx="5916">
                  <c:v>-3.3200000000033199</c:v>
                </c:pt>
                <c:pt idx="5917">
                  <c:v>-3.3120000000033101</c:v>
                </c:pt>
                <c:pt idx="5918">
                  <c:v>-3.3040000000033101</c:v>
                </c:pt>
                <c:pt idx="5919">
                  <c:v>-3.2960000000033003</c:v>
                </c:pt>
                <c:pt idx="5920">
                  <c:v>-3.2880000000032901</c:v>
                </c:pt>
                <c:pt idx="5921">
                  <c:v>-3.2800000000032798</c:v>
                </c:pt>
                <c:pt idx="5922">
                  <c:v>-3.2720000000032701</c:v>
                </c:pt>
                <c:pt idx="5923">
                  <c:v>-3.2640000000032701</c:v>
                </c:pt>
                <c:pt idx="5924">
                  <c:v>-3.2560000000032603</c:v>
                </c:pt>
                <c:pt idx="5925">
                  <c:v>-3.2480000000032501</c:v>
                </c:pt>
                <c:pt idx="5926">
                  <c:v>-3.2400000000032398</c:v>
                </c:pt>
                <c:pt idx="5927">
                  <c:v>-3.2320000000032301</c:v>
                </c:pt>
                <c:pt idx="5928">
                  <c:v>-3.2240000000032301</c:v>
                </c:pt>
                <c:pt idx="5929">
                  <c:v>-3.2160000000032203</c:v>
                </c:pt>
                <c:pt idx="5930">
                  <c:v>-3.2080000000032101</c:v>
                </c:pt>
                <c:pt idx="5931">
                  <c:v>-3.2000000000031998</c:v>
                </c:pt>
                <c:pt idx="5932">
                  <c:v>-3.1920000000031901</c:v>
                </c:pt>
                <c:pt idx="5933">
                  <c:v>-3.1840000000031901</c:v>
                </c:pt>
                <c:pt idx="5934">
                  <c:v>-3.1760000000031803</c:v>
                </c:pt>
                <c:pt idx="5935">
                  <c:v>-3.1680000000031701</c:v>
                </c:pt>
                <c:pt idx="5936">
                  <c:v>-3.1600000000031598</c:v>
                </c:pt>
                <c:pt idx="5937">
                  <c:v>-3.1520000000031501</c:v>
                </c:pt>
                <c:pt idx="5938">
                  <c:v>-3.1440000000031501</c:v>
                </c:pt>
                <c:pt idx="5939">
                  <c:v>-3.1360000000031403</c:v>
                </c:pt>
                <c:pt idx="5940">
                  <c:v>-3.1280000000031301</c:v>
                </c:pt>
                <c:pt idx="5941">
                  <c:v>-3.1200000000031198</c:v>
                </c:pt>
                <c:pt idx="5942">
                  <c:v>-3.1120000000031101</c:v>
                </c:pt>
                <c:pt idx="5943">
                  <c:v>-3.10400000000311</c:v>
                </c:pt>
                <c:pt idx="5944">
                  <c:v>-3.0960000000031003</c:v>
                </c:pt>
                <c:pt idx="5945">
                  <c:v>-3.0880000000030901</c:v>
                </c:pt>
                <c:pt idx="5946">
                  <c:v>-3.0800000000030798</c:v>
                </c:pt>
                <c:pt idx="5947">
                  <c:v>-3.0720000000030701</c:v>
                </c:pt>
                <c:pt idx="5948">
                  <c:v>-3.06400000000307</c:v>
                </c:pt>
                <c:pt idx="5949">
                  <c:v>-3.0560000000030603</c:v>
                </c:pt>
                <c:pt idx="5950">
                  <c:v>-3.04800000000305</c:v>
                </c:pt>
                <c:pt idx="5951">
                  <c:v>-3.0400000000030398</c:v>
                </c:pt>
                <c:pt idx="5952">
                  <c:v>-3.03200000000303</c:v>
                </c:pt>
                <c:pt idx="5953">
                  <c:v>-3.02400000000303</c:v>
                </c:pt>
                <c:pt idx="5954">
                  <c:v>-3.0160000000030203</c:v>
                </c:pt>
                <c:pt idx="5955">
                  <c:v>-3.00800000000301</c:v>
                </c:pt>
                <c:pt idx="5956">
                  <c:v>-3.0000000000029998</c:v>
                </c:pt>
                <c:pt idx="5957">
                  <c:v>-2.99200000000299</c:v>
                </c:pt>
                <c:pt idx="5958">
                  <c:v>-2.98400000000299</c:v>
                </c:pt>
                <c:pt idx="5959">
                  <c:v>-2.9760000000029803</c:v>
                </c:pt>
                <c:pt idx="5960">
                  <c:v>-2.96800000000297</c:v>
                </c:pt>
                <c:pt idx="5961">
                  <c:v>-2.9600000000029598</c:v>
                </c:pt>
                <c:pt idx="5962">
                  <c:v>-2.95200000000295</c:v>
                </c:pt>
                <c:pt idx="5963">
                  <c:v>-2.94400000000295</c:v>
                </c:pt>
                <c:pt idx="5964">
                  <c:v>-2.9360000000029403</c:v>
                </c:pt>
                <c:pt idx="5965">
                  <c:v>-2.92800000000293</c:v>
                </c:pt>
                <c:pt idx="5966">
                  <c:v>-2.9200000000029198</c:v>
                </c:pt>
                <c:pt idx="5967">
                  <c:v>-2.91200000000291</c:v>
                </c:pt>
                <c:pt idx="5968">
                  <c:v>-2.90400000000291</c:v>
                </c:pt>
                <c:pt idx="5969">
                  <c:v>-2.8960000000029003</c:v>
                </c:pt>
                <c:pt idx="5970">
                  <c:v>-2.88800000000289</c:v>
                </c:pt>
                <c:pt idx="5971">
                  <c:v>-2.8800000000028798</c:v>
                </c:pt>
                <c:pt idx="5972">
                  <c:v>-2.87200000000287</c:v>
                </c:pt>
                <c:pt idx="5973">
                  <c:v>-2.86400000000287</c:v>
                </c:pt>
                <c:pt idx="5974">
                  <c:v>-2.8560000000028603</c:v>
                </c:pt>
                <c:pt idx="5975">
                  <c:v>-2.84800000000285</c:v>
                </c:pt>
                <c:pt idx="5976">
                  <c:v>-2.8400000000028398</c:v>
                </c:pt>
                <c:pt idx="5977">
                  <c:v>-2.83200000000283</c:v>
                </c:pt>
                <c:pt idx="5978">
                  <c:v>-2.82400000000283</c:v>
                </c:pt>
                <c:pt idx="5979">
                  <c:v>-2.8160000000028202</c:v>
                </c:pt>
                <c:pt idx="5980">
                  <c:v>-2.80800000000281</c:v>
                </c:pt>
                <c:pt idx="5981">
                  <c:v>-2.8000000000027998</c:v>
                </c:pt>
                <c:pt idx="5982">
                  <c:v>-2.79200000000279</c:v>
                </c:pt>
                <c:pt idx="5983">
                  <c:v>-2.78400000000279</c:v>
                </c:pt>
                <c:pt idx="5984">
                  <c:v>-2.7760000000027802</c:v>
                </c:pt>
                <c:pt idx="5985">
                  <c:v>-2.76800000000277</c:v>
                </c:pt>
                <c:pt idx="5986">
                  <c:v>-2.7600000000027598</c:v>
                </c:pt>
                <c:pt idx="5987">
                  <c:v>-2.75200000000275</c:v>
                </c:pt>
                <c:pt idx="5988">
                  <c:v>-2.74400000000275</c:v>
                </c:pt>
                <c:pt idx="5989">
                  <c:v>-2.7360000000027402</c:v>
                </c:pt>
                <c:pt idx="5990">
                  <c:v>-2.72800000000273</c:v>
                </c:pt>
                <c:pt idx="5991">
                  <c:v>-2.7200000000027198</c:v>
                </c:pt>
                <c:pt idx="5992">
                  <c:v>-2.71200000000271</c:v>
                </c:pt>
                <c:pt idx="5993">
                  <c:v>-2.70400000000271</c:v>
                </c:pt>
                <c:pt idx="5994">
                  <c:v>-2.6960000000027002</c:v>
                </c:pt>
                <c:pt idx="5995">
                  <c:v>-2.68800000000269</c:v>
                </c:pt>
                <c:pt idx="5996">
                  <c:v>-2.6800000000026798</c:v>
                </c:pt>
                <c:pt idx="5997">
                  <c:v>-2.67200000000267</c:v>
                </c:pt>
                <c:pt idx="5998">
                  <c:v>-2.66400000000267</c:v>
                </c:pt>
                <c:pt idx="5999">
                  <c:v>-2.6560000000026602</c:v>
                </c:pt>
                <c:pt idx="6000">
                  <c:v>-2.64800000000265</c:v>
                </c:pt>
                <c:pt idx="6001">
                  <c:v>-2.6400000000026398</c:v>
                </c:pt>
                <c:pt idx="6002">
                  <c:v>-2.63200000000263</c:v>
                </c:pt>
                <c:pt idx="6003">
                  <c:v>-2.62400000000263</c:v>
                </c:pt>
                <c:pt idx="6004">
                  <c:v>-2.6160000000026202</c:v>
                </c:pt>
                <c:pt idx="6005">
                  <c:v>-2.60800000000261</c:v>
                </c:pt>
                <c:pt idx="6006">
                  <c:v>-2.6000000000025998</c:v>
                </c:pt>
                <c:pt idx="6007">
                  <c:v>-2.59200000000259</c:v>
                </c:pt>
                <c:pt idx="6008">
                  <c:v>-2.58400000000259</c:v>
                </c:pt>
                <c:pt idx="6009">
                  <c:v>-2.5760000000025802</c:v>
                </c:pt>
                <c:pt idx="6010">
                  <c:v>-2.56800000000257</c:v>
                </c:pt>
                <c:pt idx="6011">
                  <c:v>-2.5600000000025598</c:v>
                </c:pt>
                <c:pt idx="6012">
                  <c:v>-2.55200000000255</c:v>
                </c:pt>
                <c:pt idx="6013">
                  <c:v>-2.54400000000255</c:v>
                </c:pt>
                <c:pt idx="6014">
                  <c:v>-2.5360000000025402</c:v>
                </c:pt>
                <c:pt idx="6015">
                  <c:v>-2.52800000000253</c:v>
                </c:pt>
                <c:pt idx="6016">
                  <c:v>-2.5200000000025198</c:v>
                </c:pt>
                <c:pt idx="6017">
                  <c:v>-2.51200000000251</c:v>
                </c:pt>
                <c:pt idx="6018">
                  <c:v>-2.50400000000251</c:v>
                </c:pt>
                <c:pt idx="6019">
                  <c:v>-2.4960000000025002</c:v>
                </c:pt>
                <c:pt idx="6020">
                  <c:v>-2.48800000000249</c:v>
                </c:pt>
                <c:pt idx="6021">
                  <c:v>-2.4800000000024798</c:v>
                </c:pt>
                <c:pt idx="6022">
                  <c:v>-2.47200000000247</c:v>
                </c:pt>
                <c:pt idx="6023">
                  <c:v>-2.46400000000247</c:v>
                </c:pt>
                <c:pt idx="6024">
                  <c:v>-2.4560000000024602</c:v>
                </c:pt>
                <c:pt idx="6025">
                  <c:v>-2.44800000000245</c:v>
                </c:pt>
                <c:pt idx="6026">
                  <c:v>-2.4400000000024398</c:v>
                </c:pt>
                <c:pt idx="6027">
                  <c:v>-2.43200000000243</c:v>
                </c:pt>
                <c:pt idx="6028">
                  <c:v>-2.42400000000243</c:v>
                </c:pt>
                <c:pt idx="6029">
                  <c:v>-2.4160000000024202</c:v>
                </c:pt>
                <c:pt idx="6030">
                  <c:v>-2.40800000000241</c:v>
                </c:pt>
                <c:pt idx="6031">
                  <c:v>-2.4000000000024002</c:v>
                </c:pt>
                <c:pt idx="6032">
                  <c:v>-2.39200000000239</c:v>
                </c:pt>
                <c:pt idx="6033">
                  <c:v>-2.38400000000239</c:v>
                </c:pt>
                <c:pt idx="6034">
                  <c:v>-2.3760000000023802</c:v>
                </c:pt>
                <c:pt idx="6035">
                  <c:v>-2.36800000000237</c:v>
                </c:pt>
                <c:pt idx="6036">
                  <c:v>-2.3600000000023602</c:v>
                </c:pt>
                <c:pt idx="6037">
                  <c:v>-2.35200000000235</c:v>
                </c:pt>
                <c:pt idx="6038">
                  <c:v>-2.34400000000235</c:v>
                </c:pt>
                <c:pt idx="6039">
                  <c:v>-2.3360000000023402</c:v>
                </c:pt>
                <c:pt idx="6040">
                  <c:v>-2.32800000000233</c:v>
                </c:pt>
                <c:pt idx="6041">
                  <c:v>-2.3200000000023202</c:v>
                </c:pt>
                <c:pt idx="6042">
                  <c:v>-2.31200000000231</c:v>
                </c:pt>
                <c:pt idx="6043">
                  <c:v>-2.30400000000231</c:v>
                </c:pt>
                <c:pt idx="6044">
                  <c:v>-2.2960000000023002</c:v>
                </c:pt>
                <c:pt idx="6045">
                  <c:v>-2.28800000000229</c:v>
                </c:pt>
                <c:pt idx="6046">
                  <c:v>-2.2800000000022802</c:v>
                </c:pt>
                <c:pt idx="6047">
                  <c:v>-2.27200000000227</c:v>
                </c:pt>
                <c:pt idx="6048">
                  <c:v>-2.26400000000227</c:v>
                </c:pt>
                <c:pt idx="6049">
                  <c:v>-2.2560000000022602</c:v>
                </c:pt>
                <c:pt idx="6050">
                  <c:v>-2.24800000000225</c:v>
                </c:pt>
                <c:pt idx="6051">
                  <c:v>-2.2400000000022402</c:v>
                </c:pt>
                <c:pt idx="6052">
                  <c:v>-2.23200000000223</c:v>
                </c:pt>
                <c:pt idx="6053">
                  <c:v>-2.22400000000223</c:v>
                </c:pt>
                <c:pt idx="6054">
                  <c:v>-2.2160000000022202</c:v>
                </c:pt>
                <c:pt idx="6055">
                  <c:v>-2.20800000000221</c:v>
                </c:pt>
                <c:pt idx="6056">
                  <c:v>-2.2000000000022002</c:v>
                </c:pt>
                <c:pt idx="6057">
                  <c:v>-2.19200000000219</c:v>
                </c:pt>
                <c:pt idx="6058">
                  <c:v>-2.18400000000219</c:v>
                </c:pt>
                <c:pt idx="6059">
                  <c:v>-2.1760000000021802</c:v>
                </c:pt>
                <c:pt idx="6060">
                  <c:v>-2.16800000000217</c:v>
                </c:pt>
                <c:pt idx="6061">
                  <c:v>-2.1600000000021602</c:v>
                </c:pt>
                <c:pt idx="6062">
                  <c:v>-2.15200000000215</c:v>
                </c:pt>
                <c:pt idx="6063">
                  <c:v>-2.14400000000215</c:v>
                </c:pt>
                <c:pt idx="6064">
                  <c:v>-2.1360000000021402</c:v>
                </c:pt>
                <c:pt idx="6065">
                  <c:v>-2.12800000000213</c:v>
                </c:pt>
                <c:pt idx="6066">
                  <c:v>-2.1200000000021202</c:v>
                </c:pt>
                <c:pt idx="6067">
                  <c:v>-2.11200000000211</c:v>
                </c:pt>
                <c:pt idx="6068">
                  <c:v>-2.10400000000211</c:v>
                </c:pt>
                <c:pt idx="6069">
                  <c:v>-2.0960000000021002</c:v>
                </c:pt>
                <c:pt idx="6070">
                  <c:v>-2.08800000000209</c:v>
                </c:pt>
                <c:pt idx="6071">
                  <c:v>-2.0800000000020802</c:v>
                </c:pt>
                <c:pt idx="6072">
                  <c:v>-2.07200000000207</c:v>
                </c:pt>
                <c:pt idx="6073">
                  <c:v>-2.06400000000207</c:v>
                </c:pt>
                <c:pt idx="6074">
                  <c:v>-2.0560000000020602</c:v>
                </c:pt>
                <c:pt idx="6075">
                  <c:v>-2.04800000000205</c:v>
                </c:pt>
                <c:pt idx="6076">
                  <c:v>-2.0400000000020402</c:v>
                </c:pt>
                <c:pt idx="6077">
                  <c:v>-2.03200000000203</c:v>
                </c:pt>
                <c:pt idx="6078">
                  <c:v>-2.02400000000203</c:v>
                </c:pt>
                <c:pt idx="6079">
                  <c:v>-2.0160000000020202</c:v>
                </c:pt>
                <c:pt idx="6080">
                  <c:v>-2.00800000000201</c:v>
                </c:pt>
                <c:pt idx="6081">
                  <c:v>-2.0000000000020002</c:v>
                </c:pt>
                <c:pt idx="6082">
                  <c:v>-1.99200000000199</c:v>
                </c:pt>
                <c:pt idx="6083">
                  <c:v>-1.9840000000019897</c:v>
                </c:pt>
                <c:pt idx="6084">
                  <c:v>-1.9760000000019802</c:v>
                </c:pt>
                <c:pt idx="6085">
                  <c:v>-1.96800000000197</c:v>
                </c:pt>
                <c:pt idx="6086">
                  <c:v>-1.9600000000019602</c:v>
                </c:pt>
                <c:pt idx="6087">
                  <c:v>-1.95200000000195</c:v>
                </c:pt>
                <c:pt idx="6088">
                  <c:v>-1.9440000000019499</c:v>
                </c:pt>
                <c:pt idx="6089">
                  <c:v>-1.9360000000019402</c:v>
                </c:pt>
                <c:pt idx="6090">
                  <c:v>-1.9280000000019299</c:v>
                </c:pt>
                <c:pt idx="6091">
                  <c:v>-1.9200000000019199</c:v>
                </c:pt>
                <c:pt idx="6092">
                  <c:v>-1.9120000000019099</c:v>
                </c:pt>
                <c:pt idx="6093">
                  <c:v>-1.9040000000019099</c:v>
                </c:pt>
                <c:pt idx="6094">
                  <c:v>-1.8960000000019002</c:v>
                </c:pt>
                <c:pt idx="6095">
                  <c:v>-1.8880000000018899</c:v>
                </c:pt>
                <c:pt idx="6096">
                  <c:v>-1.8800000000018799</c:v>
                </c:pt>
                <c:pt idx="6097">
                  <c:v>-1.8720000000018699</c:v>
                </c:pt>
                <c:pt idx="6098">
                  <c:v>-1.8640000000018699</c:v>
                </c:pt>
                <c:pt idx="6099">
                  <c:v>-1.8560000000018602</c:v>
                </c:pt>
                <c:pt idx="6100">
                  <c:v>-1.8480000000018499</c:v>
                </c:pt>
                <c:pt idx="6101">
                  <c:v>-1.8400000000018399</c:v>
                </c:pt>
                <c:pt idx="6102">
                  <c:v>-1.8320000000018299</c:v>
                </c:pt>
                <c:pt idx="6103">
                  <c:v>-1.8240000000018299</c:v>
                </c:pt>
                <c:pt idx="6104">
                  <c:v>-1.8160000000018202</c:v>
                </c:pt>
                <c:pt idx="6105">
                  <c:v>-1.8080000000018099</c:v>
                </c:pt>
                <c:pt idx="6106">
                  <c:v>-1.8000000000017999</c:v>
                </c:pt>
                <c:pt idx="6107">
                  <c:v>-1.7920000000017899</c:v>
                </c:pt>
                <c:pt idx="6108">
                  <c:v>-1.7840000000017899</c:v>
                </c:pt>
                <c:pt idx="6109">
                  <c:v>-1.7760000000017802</c:v>
                </c:pt>
                <c:pt idx="6110">
                  <c:v>-1.7680000000017699</c:v>
                </c:pt>
                <c:pt idx="6111">
                  <c:v>-1.7600000000017599</c:v>
                </c:pt>
                <c:pt idx="6112">
                  <c:v>-1.7520000000017499</c:v>
                </c:pt>
                <c:pt idx="6113">
                  <c:v>-1.7440000000017499</c:v>
                </c:pt>
                <c:pt idx="6114">
                  <c:v>-1.7360000000017402</c:v>
                </c:pt>
                <c:pt idx="6115">
                  <c:v>-1.7280000000017302</c:v>
                </c:pt>
                <c:pt idx="6116">
                  <c:v>-1.7200000000017199</c:v>
                </c:pt>
                <c:pt idx="6117">
                  <c:v>-1.7120000000017099</c:v>
                </c:pt>
                <c:pt idx="6118">
                  <c:v>-1.7040000000017099</c:v>
                </c:pt>
                <c:pt idx="6119">
                  <c:v>-1.6960000000017001</c:v>
                </c:pt>
                <c:pt idx="6120">
                  <c:v>-1.6880000000016901</c:v>
                </c:pt>
                <c:pt idx="6121">
                  <c:v>-1.6800000000016799</c:v>
                </c:pt>
                <c:pt idx="6122">
                  <c:v>-1.6720000000016699</c:v>
                </c:pt>
                <c:pt idx="6123">
                  <c:v>-1.6640000000016699</c:v>
                </c:pt>
                <c:pt idx="6124">
                  <c:v>-1.6560000000016601</c:v>
                </c:pt>
                <c:pt idx="6125">
                  <c:v>-1.6480000000016501</c:v>
                </c:pt>
                <c:pt idx="6126">
                  <c:v>-1.6400000000016399</c:v>
                </c:pt>
                <c:pt idx="6127">
                  <c:v>-1.6320000000016299</c:v>
                </c:pt>
                <c:pt idx="6128">
                  <c:v>-1.6240000000016299</c:v>
                </c:pt>
                <c:pt idx="6129">
                  <c:v>-1.6160000000016201</c:v>
                </c:pt>
                <c:pt idx="6130">
                  <c:v>-1.6080000000016101</c:v>
                </c:pt>
                <c:pt idx="6131">
                  <c:v>-1.6000000000015999</c:v>
                </c:pt>
                <c:pt idx="6132">
                  <c:v>-1.5920000000015899</c:v>
                </c:pt>
                <c:pt idx="6133">
                  <c:v>-1.5840000000015899</c:v>
                </c:pt>
                <c:pt idx="6134">
                  <c:v>-1.5760000000015801</c:v>
                </c:pt>
                <c:pt idx="6135">
                  <c:v>-1.5680000000015701</c:v>
                </c:pt>
                <c:pt idx="6136">
                  <c:v>-1.5600000000015599</c:v>
                </c:pt>
                <c:pt idx="6137">
                  <c:v>-1.5520000000015499</c:v>
                </c:pt>
                <c:pt idx="6138">
                  <c:v>-1.5440000000015499</c:v>
                </c:pt>
                <c:pt idx="6139">
                  <c:v>-1.5360000000015401</c:v>
                </c:pt>
                <c:pt idx="6140">
                  <c:v>-1.5280000000015301</c:v>
                </c:pt>
                <c:pt idx="6141">
                  <c:v>-1.5200000000015199</c:v>
                </c:pt>
                <c:pt idx="6142">
                  <c:v>-1.5120000000015099</c:v>
                </c:pt>
                <c:pt idx="6143">
                  <c:v>-1.5040000000015099</c:v>
                </c:pt>
                <c:pt idx="6144">
                  <c:v>-1.4960000000015001</c:v>
                </c:pt>
                <c:pt idx="6145">
                  <c:v>-1.4880000000014901</c:v>
                </c:pt>
                <c:pt idx="6146">
                  <c:v>-1.4800000000014799</c:v>
                </c:pt>
                <c:pt idx="6147">
                  <c:v>-1.4720000000014699</c:v>
                </c:pt>
                <c:pt idx="6148">
                  <c:v>-1.4640000000014699</c:v>
                </c:pt>
                <c:pt idx="6149">
                  <c:v>-1.4560000000014601</c:v>
                </c:pt>
                <c:pt idx="6150">
                  <c:v>-1.4480000000014501</c:v>
                </c:pt>
                <c:pt idx="6151">
                  <c:v>-1.4400000000014399</c:v>
                </c:pt>
                <c:pt idx="6152">
                  <c:v>-1.4320000000014299</c:v>
                </c:pt>
                <c:pt idx="6153">
                  <c:v>-1.4240000000014299</c:v>
                </c:pt>
                <c:pt idx="6154">
                  <c:v>-1.4160000000014201</c:v>
                </c:pt>
                <c:pt idx="6155">
                  <c:v>-1.4080000000014101</c:v>
                </c:pt>
                <c:pt idx="6156">
                  <c:v>-1.4000000000013999</c:v>
                </c:pt>
                <c:pt idx="6157">
                  <c:v>-1.3920000000013899</c:v>
                </c:pt>
                <c:pt idx="6158">
                  <c:v>-1.3840000000013899</c:v>
                </c:pt>
                <c:pt idx="6159">
                  <c:v>-1.3760000000013801</c:v>
                </c:pt>
                <c:pt idx="6160">
                  <c:v>-1.3680000000013701</c:v>
                </c:pt>
                <c:pt idx="6161">
                  <c:v>-1.3600000000013599</c:v>
                </c:pt>
                <c:pt idx="6162">
                  <c:v>-1.3520000000013499</c:v>
                </c:pt>
                <c:pt idx="6163">
                  <c:v>-1.3440000000013499</c:v>
                </c:pt>
                <c:pt idx="6164">
                  <c:v>-1.3360000000013401</c:v>
                </c:pt>
                <c:pt idx="6165">
                  <c:v>-1.3280000000013301</c:v>
                </c:pt>
                <c:pt idx="6166">
                  <c:v>-1.3200000000013199</c:v>
                </c:pt>
                <c:pt idx="6167">
                  <c:v>-1.3120000000013099</c:v>
                </c:pt>
                <c:pt idx="6168">
                  <c:v>-1.3040000000013099</c:v>
                </c:pt>
                <c:pt idx="6169">
                  <c:v>-1.2960000000013001</c:v>
                </c:pt>
                <c:pt idx="6170">
                  <c:v>-1.2880000000012901</c:v>
                </c:pt>
                <c:pt idx="6171">
                  <c:v>-1.2800000000012799</c:v>
                </c:pt>
                <c:pt idx="6172">
                  <c:v>-1.2720000000012699</c:v>
                </c:pt>
                <c:pt idx="6173">
                  <c:v>-1.2640000000012699</c:v>
                </c:pt>
                <c:pt idx="6174">
                  <c:v>-1.2560000000012601</c:v>
                </c:pt>
                <c:pt idx="6175">
                  <c:v>-1.2480000000012501</c:v>
                </c:pt>
                <c:pt idx="6176">
                  <c:v>-1.2400000000012399</c:v>
                </c:pt>
                <c:pt idx="6177">
                  <c:v>-1.2320000000012299</c:v>
                </c:pt>
                <c:pt idx="6178">
                  <c:v>-1.2240000000012299</c:v>
                </c:pt>
                <c:pt idx="6179">
                  <c:v>-1.2160000000012201</c:v>
                </c:pt>
                <c:pt idx="6180">
                  <c:v>-1.2080000000012101</c:v>
                </c:pt>
                <c:pt idx="6181">
                  <c:v>-1.2000000000012001</c:v>
                </c:pt>
                <c:pt idx="6182">
                  <c:v>-1.1920000000011899</c:v>
                </c:pt>
                <c:pt idx="6183">
                  <c:v>-1.1840000000011899</c:v>
                </c:pt>
                <c:pt idx="6184">
                  <c:v>-1.1760000000011801</c:v>
                </c:pt>
                <c:pt idx="6185">
                  <c:v>-1.1680000000011701</c:v>
                </c:pt>
                <c:pt idx="6186">
                  <c:v>-1.1600000000011601</c:v>
                </c:pt>
                <c:pt idx="6187">
                  <c:v>-1.1520000000011499</c:v>
                </c:pt>
                <c:pt idx="6188">
                  <c:v>-1.1440000000011499</c:v>
                </c:pt>
                <c:pt idx="6189">
                  <c:v>-1.1360000000011401</c:v>
                </c:pt>
                <c:pt idx="6190">
                  <c:v>-1.1280000000011301</c:v>
                </c:pt>
                <c:pt idx="6191">
                  <c:v>-1.1200000000011201</c:v>
                </c:pt>
                <c:pt idx="6192">
                  <c:v>-1.1120000000011099</c:v>
                </c:pt>
                <c:pt idx="6193">
                  <c:v>-1.1040000000011099</c:v>
                </c:pt>
                <c:pt idx="6194">
                  <c:v>-1.0960000000011001</c:v>
                </c:pt>
                <c:pt idx="6195">
                  <c:v>-1.0880000000010901</c:v>
                </c:pt>
                <c:pt idx="6196">
                  <c:v>-1.0800000000010801</c:v>
                </c:pt>
                <c:pt idx="6197">
                  <c:v>-1.0720000000010699</c:v>
                </c:pt>
                <c:pt idx="6198">
                  <c:v>-1.0640000000010699</c:v>
                </c:pt>
                <c:pt idx="6199">
                  <c:v>-1.0560000000010601</c:v>
                </c:pt>
                <c:pt idx="6200">
                  <c:v>-1.0480000000010501</c:v>
                </c:pt>
                <c:pt idx="6201">
                  <c:v>-1.0400000000010401</c:v>
                </c:pt>
                <c:pt idx="6202">
                  <c:v>-1.0320000000010299</c:v>
                </c:pt>
                <c:pt idx="6203">
                  <c:v>-1.0240000000010299</c:v>
                </c:pt>
                <c:pt idx="6204">
                  <c:v>-1.0160000000010201</c:v>
                </c:pt>
                <c:pt idx="6205">
                  <c:v>-1.0080000000010101</c:v>
                </c:pt>
                <c:pt idx="6206">
                  <c:v>-1.0000000000010001</c:v>
                </c:pt>
                <c:pt idx="6207">
                  <c:v>-0.99200000000099209</c:v>
                </c:pt>
                <c:pt idx="6208">
                  <c:v>-0.98400000000098409</c:v>
                </c:pt>
                <c:pt idx="6209">
                  <c:v>-0.97600000000097598</c:v>
                </c:pt>
                <c:pt idx="6210">
                  <c:v>-0.96800000000096798</c:v>
                </c:pt>
                <c:pt idx="6211">
                  <c:v>-0.96000000000095997</c:v>
                </c:pt>
                <c:pt idx="6212">
                  <c:v>-0.95200000000095197</c:v>
                </c:pt>
                <c:pt idx="6213">
                  <c:v>-0.94400000000094397</c:v>
                </c:pt>
                <c:pt idx="6214">
                  <c:v>-0.93600000000093597</c:v>
                </c:pt>
                <c:pt idx="6215">
                  <c:v>-0.92800000000092797</c:v>
                </c:pt>
                <c:pt idx="6216">
                  <c:v>-0.92000000000091997</c:v>
                </c:pt>
                <c:pt idx="6217">
                  <c:v>-0.91200000000091197</c:v>
                </c:pt>
                <c:pt idx="6218">
                  <c:v>-0.90400000000090397</c:v>
                </c:pt>
                <c:pt idx="6219">
                  <c:v>-0.89600000000089597</c:v>
                </c:pt>
                <c:pt idx="6220">
                  <c:v>-0.88800000000088797</c:v>
                </c:pt>
                <c:pt idx="6221">
                  <c:v>-0.88000000000087997</c:v>
                </c:pt>
                <c:pt idx="6222">
                  <c:v>-0.87200000000087197</c:v>
                </c:pt>
                <c:pt idx="6223">
                  <c:v>-0.86400000000086397</c:v>
                </c:pt>
                <c:pt idx="6224">
                  <c:v>-0.85600000000085597</c:v>
                </c:pt>
                <c:pt idx="6225">
                  <c:v>-0.84800000000084796</c:v>
                </c:pt>
                <c:pt idx="6226">
                  <c:v>-0.84000000000083996</c:v>
                </c:pt>
                <c:pt idx="6227">
                  <c:v>-0.83200000000083196</c:v>
                </c:pt>
                <c:pt idx="6228">
                  <c:v>-0.82400000000082396</c:v>
                </c:pt>
                <c:pt idx="6229">
                  <c:v>-0.81600000000081596</c:v>
                </c:pt>
                <c:pt idx="6230">
                  <c:v>-0.80800000000080796</c:v>
                </c:pt>
                <c:pt idx="6231">
                  <c:v>-0.80000000000079996</c:v>
                </c:pt>
                <c:pt idx="6232">
                  <c:v>-0.79200000000079196</c:v>
                </c:pt>
                <c:pt idx="6233">
                  <c:v>-0.78400000000078396</c:v>
                </c:pt>
                <c:pt idx="6234">
                  <c:v>-0.77600000000077596</c:v>
                </c:pt>
                <c:pt idx="6235">
                  <c:v>-0.76800000000076796</c:v>
                </c:pt>
                <c:pt idx="6236">
                  <c:v>-0.76000000000075996</c:v>
                </c:pt>
                <c:pt idx="6237">
                  <c:v>-0.75200000000075196</c:v>
                </c:pt>
                <c:pt idx="6238">
                  <c:v>-0.74400000000074396</c:v>
                </c:pt>
                <c:pt idx="6239">
                  <c:v>-0.73600000000073595</c:v>
                </c:pt>
                <c:pt idx="6240">
                  <c:v>-0.72800000000072795</c:v>
                </c:pt>
                <c:pt idx="6241">
                  <c:v>-0.72000000000071995</c:v>
                </c:pt>
                <c:pt idx="6242">
                  <c:v>-0.71200000000071195</c:v>
                </c:pt>
                <c:pt idx="6243">
                  <c:v>-0.70400000000070395</c:v>
                </c:pt>
                <c:pt idx="6244">
                  <c:v>-0.69600000000069595</c:v>
                </c:pt>
                <c:pt idx="6245">
                  <c:v>-0.68800000000068795</c:v>
                </c:pt>
                <c:pt idx="6246">
                  <c:v>-0.68000000000067995</c:v>
                </c:pt>
                <c:pt idx="6247">
                  <c:v>-0.67200000000067195</c:v>
                </c:pt>
                <c:pt idx="6248">
                  <c:v>-0.66400000000066395</c:v>
                </c:pt>
                <c:pt idx="6249">
                  <c:v>-0.65600000000065595</c:v>
                </c:pt>
                <c:pt idx="6250">
                  <c:v>-0.64800000000064795</c:v>
                </c:pt>
                <c:pt idx="6251">
                  <c:v>-0.64000000000063995</c:v>
                </c:pt>
                <c:pt idx="6252">
                  <c:v>-0.63200000000063195</c:v>
                </c:pt>
                <c:pt idx="6253">
                  <c:v>-0.62400000000062394</c:v>
                </c:pt>
                <c:pt idx="6254">
                  <c:v>-0.61600000000061594</c:v>
                </c:pt>
                <c:pt idx="6255">
                  <c:v>-0.60800000000060805</c:v>
                </c:pt>
                <c:pt idx="6256">
                  <c:v>-0.60000000000060005</c:v>
                </c:pt>
                <c:pt idx="6257">
                  <c:v>-0.59200000000059205</c:v>
                </c:pt>
                <c:pt idx="6258">
                  <c:v>-0.58400000000058405</c:v>
                </c:pt>
                <c:pt idx="6259">
                  <c:v>-0.57600000000057605</c:v>
                </c:pt>
                <c:pt idx="6260">
                  <c:v>-0.56800000000056805</c:v>
                </c:pt>
                <c:pt idx="6261">
                  <c:v>-0.56000000000056005</c:v>
                </c:pt>
                <c:pt idx="6262">
                  <c:v>-0.55200000000055205</c:v>
                </c:pt>
                <c:pt idx="6263">
                  <c:v>-0.54400000000054405</c:v>
                </c:pt>
                <c:pt idx="6264">
                  <c:v>-0.53600000000053605</c:v>
                </c:pt>
                <c:pt idx="6265">
                  <c:v>-0.52800000000052805</c:v>
                </c:pt>
                <c:pt idx="6266">
                  <c:v>-0.52000000000052005</c:v>
                </c:pt>
                <c:pt idx="6267">
                  <c:v>-0.51200000000051205</c:v>
                </c:pt>
                <c:pt idx="6268">
                  <c:v>-0.50400000000050404</c:v>
                </c:pt>
                <c:pt idx="6269">
                  <c:v>-0.49600000000049604</c:v>
                </c:pt>
                <c:pt idx="6270">
                  <c:v>-0.48800000000048799</c:v>
                </c:pt>
                <c:pt idx="6271">
                  <c:v>-0.48000000000047999</c:v>
                </c:pt>
                <c:pt idx="6272">
                  <c:v>-0.47200000000047199</c:v>
                </c:pt>
                <c:pt idx="6273">
                  <c:v>-0.46400000000046399</c:v>
                </c:pt>
                <c:pt idx="6274">
                  <c:v>-0.45600000000045599</c:v>
                </c:pt>
                <c:pt idx="6275">
                  <c:v>-0.44800000000044798</c:v>
                </c:pt>
                <c:pt idx="6276">
                  <c:v>-0.44000000000043998</c:v>
                </c:pt>
                <c:pt idx="6277">
                  <c:v>-0.43200000000043198</c:v>
                </c:pt>
                <c:pt idx="6278">
                  <c:v>-0.42400000000042398</c:v>
                </c:pt>
                <c:pt idx="6279">
                  <c:v>-0.41600000000041598</c:v>
                </c:pt>
                <c:pt idx="6280">
                  <c:v>-0.40800000000040798</c:v>
                </c:pt>
                <c:pt idx="6281">
                  <c:v>-0.40000000000039998</c:v>
                </c:pt>
                <c:pt idx="6282">
                  <c:v>-0.39200000000039198</c:v>
                </c:pt>
                <c:pt idx="6283">
                  <c:v>-0.38400000000038398</c:v>
                </c:pt>
                <c:pt idx="6284">
                  <c:v>-0.37600000000037598</c:v>
                </c:pt>
                <c:pt idx="6285">
                  <c:v>-0.36800000000036798</c:v>
                </c:pt>
                <c:pt idx="6286">
                  <c:v>-0.36000000000035998</c:v>
                </c:pt>
                <c:pt idx="6287">
                  <c:v>-0.35200000000035198</c:v>
                </c:pt>
                <c:pt idx="6288">
                  <c:v>-0.34400000000034398</c:v>
                </c:pt>
                <c:pt idx="6289">
                  <c:v>-0.33600000000033597</c:v>
                </c:pt>
                <c:pt idx="6290">
                  <c:v>-0.32800000000032797</c:v>
                </c:pt>
                <c:pt idx="6291">
                  <c:v>-0.32000000000031997</c:v>
                </c:pt>
                <c:pt idx="6292">
                  <c:v>-0.31200000000031197</c:v>
                </c:pt>
                <c:pt idx="6293">
                  <c:v>-0.30400000000030403</c:v>
                </c:pt>
                <c:pt idx="6294">
                  <c:v>-0.29600000000029603</c:v>
                </c:pt>
                <c:pt idx="6295">
                  <c:v>-0.28800000000028803</c:v>
                </c:pt>
                <c:pt idx="6296">
                  <c:v>-0.28000000000028002</c:v>
                </c:pt>
                <c:pt idx="6297">
                  <c:v>-0.27200000000027202</c:v>
                </c:pt>
                <c:pt idx="6298">
                  <c:v>-0.26400000000026402</c:v>
                </c:pt>
                <c:pt idx="6299">
                  <c:v>-0.25600000000025602</c:v>
                </c:pt>
                <c:pt idx="6300">
                  <c:v>-0.24800000000024802</c:v>
                </c:pt>
                <c:pt idx="6301">
                  <c:v>-0.24000000000023999</c:v>
                </c:pt>
                <c:pt idx="6302">
                  <c:v>-0.23200000000023199</c:v>
                </c:pt>
                <c:pt idx="6303">
                  <c:v>-0.22400000000022399</c:v>
                </c:pt>
                <c:pt idx="6304">
                  <c:v>-0.21600000000021599</c:v>
                </c:pt>
                <c:pt idx="6305">
                  <c:v>-0.20800000000020799</c:v>
                </c:pt>
                <c:pt idx="6306">
                  <c:v>-0.20000000000019999</c:v>
                </c:pt>
                <c:pt idx="6307">
                  <c:v>-0.19200000000019199</c:v>
                </c:pt>
                <c:pt idx="6308">
                  <c:v>-0.18400000000018399</c:v>
                </c:pt>
                <c:pt idx="6309">
                  <c:v>-0.17600000000017599</c:v>
                </c:pt>
                <c:pt idx="6310">
                  <c:v>-0.16800000000016799</c:v>
                </c:pt>
                <c:pt idx="6311">
                  <c:v>-0.16000000000015999</c:v>
                </c:pt>
                <c:pt idx="6312">
                  <c:v>-0.15200000000015201</c:v>
                </c:pt>
                <c:pt idx="6313">
                  <c:v>-0.14400000000014401</c:v>
                </c:pt>
                <c:pt idx="6314">
                  <c:v>-0.13600000000013601</c:v>
                </c:pt>
                <c:pt idx="6315">
                  <c:v>-0.12800000000012801</c:v>
                </c:pt>
                <c:pt idx="6316">
                  <c:v>-0.12000000000012</c:v>
                </c:pt>
                <c:pt idx="6317">
                  <c:v>-0.112000000000112</c:v>
                </c:pt>
                <c:pt idx="6318">
                  <c:v>-0.104000000000104</c:v>
                </c:pt>
                <c:pt idx="6319">
                  <c:v>-9.6000000000095995E-2</c:v>
                </c:pt>
                <c:pt idx="6320">
                  <c:v>-8.8000000000087994E-2</c:v>
                </c:pt>
                <c:pt idx="6321">
                  <c:v>-8.0000000000079993E-2</c:v>
                </c:pt>
                <c:pt idx="6322">
                  <c:v>-7.2000000000072006E-2</c:v>
                </c:pt>
                <c:pt idx="6323">
                  <c:v>-6.4000000000064006E-2</c:v>
                </c:pt>
                <c:pt idx="6324">
                  <c:v>-5.6000000000055998E-2</c:v>
                </c:pt>
                <c:pt idx="6325">
                  <c:v>-4.8000000000047997E-2</c:v>
                </c:pt>
                <c:pt idx="6326">
                  <c:v>-4.0000000000039997E-2</c:v>
                </c:pt>
                <c:pt idx="6327">
                  <c:v>-3.2000000000032003E-2</c:v>
                </c:pt>
                <c:pt idx="6328">
                  <c:v>-2.4000000000023999E-2</c:v>
                </c:pt>
                <c:pt idx="6329">
                  <c:v>-1.6000000000016001E-2</c:v>
                </c:pt>
                <c:pt idx="6330">
                  <c:v>-8.0000000000080007E-3</c:v>
                </c:pt>
                <c:pt idx="6331">
                  <c:v>0</c:v>
                </c:pt>
                <c:pt idx="6332">
                  <c:v>8.0000000000080007E-3</c:v>
                </c:pt>
                <c:pt idx="6333">
                  <c:v>1.6000000000016001E-2</c:v>
                </c:pt>
                <c:pt idx="6334">
                  <c:v>2.4000000000023999E-2</c:v>
                </c:pt>
                <c:pt idx="6335">
                  <c:v>3.2000000000032003E-2</c:v>
                </c:pt>
                <c:pt idx="6336">
                  <c:v>4.0000000000039997E-2</c:v>
                </c:pt>
                <c:pt idx="6337">
                  <c:v>4.8000000000047997E-2</c:v>
                </c:pt>
                <c:pt idx="6338">
                  <c:v>5.6000000000055998E-2</c:v>
                </c:pt>
                <c:pt idx="6339">
                  <c:v>6.4000000000064006E-2</c:v>
                </c:pt>
                <c:pt idx="6340">
                  <c:v>7.2000000000072006E-2</c:v>
                </c:pt>
                <c:pt idx="6341">
                  <c:v>8.0000000000079993E-2</c:v>
                </c:pt>
                <c:pt idx="6342">
                  <c:v>8.8000000000087994E-2</c:v>
                </c:pt>
                <c:pt idx="6343">
                  <c:v>9.6000000000095995E-2</c:v>
                </c:pt>
                <c:pt idx="6344">
                  <c:v>0.104000000000104</c:v>
                </c:pt>
                <c:pt idx="6345">
                  <c:v>0.112000000000112</c:v>
                </c:pt>
                <c:pt idx="6346">
                  <c:v>0.12000000000012</c:v>
                </c:pt>
                <c:pt idx="6347">
                  <c:v>0.12800000000012801</c:v>
                </c:pt>
                <c:pt idx="6348">
                  <c:v>0.13600000000013601</c:v>
                </c:pt>
                <c:pt idx="6349">
                  <c:v>0.14400000000014401</c:v>
                </c:pt>
                <c:pt idx="6350">
                  <c:v>0.15200000000015201</c:v>
                </c:pt>
                <c:pt idx="6351">
                  <c:v>0.16000000000015999</c:v>
                </c:pt>
                <c:pt idx="6352">
                  <c:v>0.16800000000016799</c:v>
                </c:pt>
                <c:pt idx="6353">
                  <c:v>0.17600000000017599</c:v>
                </c:pt>
                <c:pt idx="6354">
                  <c:v>0.18400000000018399</c:v>
                </c:pt>
                <c:pt idx="6355">
                  <c:v>0.19200000000019199</c:v>
                </c:pt>
                <c:pt idx="6356">
                  <c:v>0.20000000000019999</c:v>
                </c:pt>
                <c:pt idx="6357">
                  <c:v>0.20800000000020799</c:v>
                </c:pt>
                <c:pt idx="6358">
                  <c:v>0.21600000000021599</c:v>
                </c:pt>
                <c:pt idx="6359">
                  <c:v>0.22400000000022399</c:v>
                </c:pt>
                <c:pt idx="6360">
                  <c:v>0.23200000000023199</c:v>
                </c:pt>
                <c:pt idx="6361">
                  <c:v>0.24000000000023999</c:v>
                </c:pt>
                <c:pt idx="6362">
                  <c:v>0.24800000000024802</c:v>
                </c:pt>
                <c:pt idx="6363">
                  <c:v>0.25600000000025602</c:v>
                </c:pt>
                <c:pt idx="6364">
                  <c:v>0.26400000000026402</c:v>
                </c:pt>
                <c:pt idx="6365">
                  <c:v>0.27200000000027202</c:v>
                </c:pt>
                <c:pt idx="6366">
                  <c:v>0.28000000000028002</c:v>
                </c:pt>
                <c:pt idx="6367">
                  <c:v>0.28800000000028803</c:v>
                </c:pt>
                <c:pt idx="6368">
                  <c:v>0.29600000000029603</c:v>
                </c:pt>
                <c:pt idx="6369">
                  <c:v>0.30400000000030403</c:v>
                </c:pt>
                <c:pt idx="6370">
                  <c:v>0.31200000000031197</c:v>
                </c:pt>
                <c:pt idx="6371">
                  <c:v>0.32000000000031997</c:v>
                </c:pt>
                <c:pt idx="6372">
                  <c:v>0.32800000000032797</c:v>
                </c:pt>
                <c:pt idx="6373">
                  <c:v>0.33600000000033597</c:v>
                </c:pt>
                <c:pt idx="6374">
                  <c:v>0.34400000000034398</c:v>
                </c:pt>
                <c:pt idx="6375">
                  <c:v>0.35200000000035198</c:v>
                </c:pt>
                <c:pt idx="6376">
                  <c:v>0.36000000000035998</c:v>
                </c:pt>
                <c:pt idx="6377">
                  <c:v>0.36800000000036798</c:v>
                </c:pt>
                <c:pt idx="6378">
                  <c:v>0.37600000000037598</c:v>
                </c:pt>
                <c:pt idx="6379">
                  <c:v>0.38400000000038398</c:v>
                </c:pt>
                <c:pt idx="6380">
                  <c:v>0.39200000000039198</c:v>
                </c:pt>
                <c:pt idx="6381">
                  <c:v>0.40000000000039998</c:v>
                </c:pt>
                <c:pt idx="6382">
                  <c:v>0.40800000000040798</c:v>
                </c:pt>
                <c:pt idx="6383">
                  <c:v>0.41600000000041598</c:v>
                </c:pt>
                <c:pt idx="6384">
                  <c:v>0.42400000000042398</c:v>
                </c:pt>
                <c:pt idx="6385">
                  <c:v>0.43200000000043198</c:v>
                </c:pt>
                <c:pt idx="6386">
                  <c:v>0.44000000000043998</c:v>
                </c:pt>
                <c:pt idx="6387">
                  <c:v>0.44800000000044798</c:v>
                </c:pt>
                <c:pt idx="6388">
                  <c:v>0.45600000000045599</c:v>
                </c:pt>
                <c:pt idx="6389">
                  <c:v>0.46400000000046399</c:v>
                </c:pt>
                <c:pt idx="6390">
                  <c:v>0.47200000000047199</c:v>
                </c:pt>
                <c:pt idx="6391">
                  <c:v>0.48000000000047999</c:v>
                </c:pt>
                <c:pt idx="6392">
                  <c:v>0.48800000000048799</c:v>
                </c:pt>
                <c:pt idx="6393">
                  <c:v>0.49600000000049604</c:v>
                </c:pt>
                <c:pt idx="6394">
                  <c:v>0.50400000000050404</c:v>
                </c:pt>
                <c:pt idx="6395">
                  <c:v>0.51200000000051205</c:v>
                </c:pt>
                <c:pt idx="6396">
                  <c:v>0.52000000000052005</c:v>
                </c:pt>
                <c:pt idx="6397">
                  <c:v>0.52800000000052805</c:v>
                </c:pt>
                <c:pt idx="6398">
                  <c:v>0.53600000000053605</c:v>
                </c:pt>
                <c:pt idx="6399">
                  <c:v>0.54400000000054405</c:v>
                </c:pt>
                <c:pt idx="6400">
                  <c:v>0.55200000000055205</c:v>
                </c:pt>
                <c:pt idx="6401">
                  <c:v>0.56000000000056005</c:v>
                </c:pt>
                <c:pt idx="6402">
                  <c:v>0.56800000000056805</c:v>
                </c:pt>
                <c:pt idx="6403">
                  <c:v>0.57600000000057605</c:v>
                </c:pt>
                <c:pt idx="6404">
                  <c:v>0.58400000000058405</c:v>
                </c:pt>
                <c:pt idx="6405">
                  <c:v>0.59200000000059205</c:v>
                </c:pt>
                <c:pt idx="6406">
                  <c:v>0.60000000000060005</c:v>
                </c:pt>
                <c:pt idx="6407">
                  <c:v>0.60800000000060805</c:v>
                </c:pt>
                <c:pt idx="6408">
                  <c:v>0.61600000000061594</c:v>
                </c:pt>
                <c:pt idx="6409">
                  <c:v>0.62400000000062394</c:v>
                </c:pt>
                <c:pt idx="6410">
                  <c:v>0.63200000000063195</c:v>
                </c:pt>
                <c:pt idx="6411">
                  <c:v>0.64000000000063995</c:v>
                </c:pt>
                <c:pt idx="6412">
                  <c:v>0.64800000000064795</c:v>
                </c:pt>
                <c:pt idx="6413">
                  <c:v>0.65600000000065595</c:v>
                </c:pt>
                <c:pt idx="6414">
                  <c:v>0.66400000000066395</c:v>
                </c:pt>
                <c:pt idx="6415">
                  <c:v>0.67200000000067195</c:v>
                </c:pt>
                <c:pt idx="6416">
                  <c:v>0.68000000000067995</c:v>
                </c:pt>
                <c:pt idx="6417">
                  <c:v>0.68800000000068795</c:v>
                </c:pt>
                <c:pt idx="6418">
                  <c:v>0.69600000000069595</c:v>
                </c:pt>
                <c:pt idx="6419">
                  <c:v>0.70400000000070395</c:v>
                </c:pt>
                <c:pt idx="6420">
                  <c:v>0.71200000000071195</c:v>
                </c:pt>
                <c:pt idx="6421">
                  <c:v>0.72000000000071995</c:v>
                </c:pt>
                <c:pt idx="6422">
                  <c:v>0.72800000000072795</c:v>
                </c:pt>
                <c:pt idx="6423">
                  <c:v>0.73600000000073595</c:v>
                </c:pt>
                <c:pt idx="6424">
                  <c:v>0.74400000000074396</c:v>
                </c:pt>
                <c:pt idx="6425">
                  <c:v>0.75200000000075196</c:v>
                </c:pt>
                <c:pt idx="6426">
                  <c:v>0.76000000000075996</c:v>
                </c:pt>
                <c:pt idx="6427">
                  <c:v>0.76800000000076796</c:v>
                </c:pt>
                <c:pt idx="6428">
                  <c:v>0.77600000000077596</c:v>
                </c:pt>
                <c:pt idx="6429">
                  <c:v>0.78400000000078396</c:v>
                </c:pt>
                <c:pt idx="6430">
                  <c:v>0.79200000000079196</c:v>
                </c:pt>
                <c:pt idx="6431">
                  <c:v>0.80000000000079996</c:v>
                </c:pt>
                <c:pt idx="6432">
                  <c:v>0.80800000000080796</c:v>
                </c:pt>
                <c:pt idx="6433">
                  <c:v>0.81600000000081596</c:v>
                </c:pt>
                <c:pt idx="6434">
                  <c:v>0.82400000000082396</c:v>
                </c:pt>
                <c:pt idx="6435">
                  <c:v>0.83200000000083196</c:v>
                </c:pt>
                <c:pt idx="6436">
                  <c:v>0.84000000000083996</c:v>
                </c:pt>
                <c:pt idx="6437">
                  <c:v>0.84800000000084796</c:v>
                </c:pt>
                <c:pt idx="6438">
                  <c:v>0.85600000000085597</c:v>
                </c:pt>
                <c:pt idx="6439">
                  <c:v>0.86400000000086397</c:v>
                </c:pt>
                <c:pt idx="6440">
                  <c:v>0.87200000000087197</c:v>
                </c:pt>
                <c:pt idx="6441">
                  <c:v>0.88000000000087997</c:v>
                </c:pt>
                <c:pt idx="6442">
                  <c:v>0.88800000000088797</c:v>
                </c:pt>
                <c:pt idx="6443">
                  <c:v>0.89600000000089597</c:v>
                </c:pt>
                <c:pt idx="6444">
                  <c:v>0.90400000000090397</c:v>
                </c:pt>
                <c:pt idx="6445">
                  <c:v>0.91200000000091197</c:v>
                </c:pt>
                <c:pt idx="6446">
                  <c:v>0.92000000000091997</c:v>
                </c:pt>
                <c:pt idx="6447">
                  <c:v>0.92800000000092797</c:v>
                </c:pt>
                <c:pt idx="6448">
                  <c:v>0.93600000000093597</c:v>
                </c:pt>
                <c:pt idx="6449">
                  <c:v>0.94400000000094397</c:v>
                </c:pt>
                <c:pt idx="6450">
                  <c:v>0.95200000000095197</c:v>
                </c:pt>
                <c:pt idx="6451">
                  <c:v>0.96000000000095997</c:v>
                </c:pt>
                <c:pt idx="6452">
                  <c:v>0.96800000000096798</c:v>
                </c:pt>
                <c:pt idx="6453">
                  <c:v>0.97600000000097598</c:v>
                </c:pt>
                <c:pt idx="6454">
                  <c:v>0.98400000000098409</c:v>
                </c:pt>
                <c:pt idx="6455">
                  <c:v>0.99200000000099209</c:v>
                </c:pt>
                <c:pt idx="6456">
                  <c:v>1.0000000000010001</c:v>
                </c:pt>
                <c:pt idx="6457">
                  <c:v>1.0080000000010101</c:v>
                </c:pt>
                <c:pt idx="6458">
                  <c:v>1.0160000000010201</c:v>
                </c:pt>
                <c:pt idx="6459">
                  <c:v>1.0240000000010199</c:v>
                </c:pt>
                <c:pt idx="6460">
                  <c:v>1.0320000000010299</c:v>
                </c:pt>
                <c:pt idx="6461">
                  <c:v>1.0400000000010401</c:v>
                </c:pt>
                <c:pt idx="6462">
                  <c:v>1.0480000000010501</c:v>
                </c:pt>
                <c:pt idx="6463">
                  <c:v>1.0560000000010601</c:v>
                </c:pt>
                <c:pt idx="6464">
                  <c:v>1.0640000000010599</c:v>
                </c:pt>
                <c:pt idx="6465">
                  <c:v>1.0720000000010699</c:v>
                </c:pt>
                <c:pt idx="6466">
                  <c:v>1.0800000000010801</c:v>
                </c:pt>
                <c:pt idx="6467">
                  <c:v>1.0880000000010901</c:v>
                </c:pt>
                <c:pt idx="6468">
                  <c:v>1.0960000000011001</c:v>
                </c:pt>
                <c:pt idx="6469">
                  <c:v>1.1040000000010999</c:v>
                </c:pt>
                <c:pt idx="6470">
                  <c:v>1.1120000000011099</c:v>
                </c:pt>
                <c:pt idx="6471">
                  <c:v>1.1200000000011201</c:v>
                </c:pt>
                <c:pt idx="6472">
                  <c:v>1.1280000000011301</c:v>
                </c:pt>
                <c:pt idx="6473">
                  <c:v>1.1360000000011401</c:v>
                </c:pt>
                <c:pt idx="6474">
                  <c:v>1.1440000000011399</c:v>
                </c:pt>
                <c:pt idx="6475">
                  <c:v>1.1520000000011499</c:v>
                </c:pt>
                <c:pt idx="6476">
                  <c:v>1.1600000000011601</c:v>
                </c:pt>
                <c:pt idx="6477">
                  <c:v>1.1680000000011701</c:v>
                </c:pt>
                <c:pt idx="6478">
                  <c:v>1.1760000000011801</c:v>
                </c:pt>
                <c:pt idx="6479">
                  <c:v>1.1840000000011799</c:v>
                </c:pt>
                <c:pt idx="6480">
                  <c:v>1.1920000000011899</c:v>
                </c:pt>
                <c:pt idx="6481">
                  <c:v>1.2000000000012001</c:v>
                </c:pt>
                <c:pt idx="6482">
                  <c:v>1.2080000000012101</c:v>
                </c:pt>
                <c:pt idx="6483">
                  <c:v>1.2160000000012201</c:v>
                </c:pt>
                <c:pt idx="6484">
                  <c:v>1.2240000000012199</c:v>
                </c:pt>
                <c:pt idx="6485">
                  <c:v>1.2320000000012299</c:v>
                </c:pt>
                <c:pt idx="6486">
                  <c:v>1.2400000000012399</c:v>
                </c:pt>
                <c:pt idx="6487">
                  <c:v>1.2480000000012501</c:v>
                </c:pt>
                <c:pt idx="6488">
                  <c:v>1.2560000000012601</c:v>
                </c:pt>
                <c:pt idx="6489">
                  <c:v>1.2640000000012599</c:v>
                </c:pt>
                <c:pt idx="6490">
                  <c:v>1.2720000000012699</c:v>
                </c:pt>
                <c:pt idx="6491">
                  <c:v>1.2800000000012799</c:v>
                </c:pt>
                <c:pt idx="6492">
                  <c:v>1.2880000000012901</c:v>
                </c:pt>
                <c:pt idx="6493">
                  <c:v>1.2960000000013001</c:v>
                </c:pt>
                <c:pt idx="6494">
                  <c:v>1.3040000000012999</c:v>
                </c:pt>
                <c:pt idx="6495">
                  <c:v>1.3120000000013099</c:v>
                </c:pt>
                <c:pt idx="6496">
                  <c:v>1.3200000000013199</c:v>
                </c:pt>
                <c:pt idx="6497">
                  <c:v>1.3280000000013301</c:v>
                </c:pt>
                <c:pt idx="6498">
                  <c:v>1.3360000000013401</c:v>
                </c:pt>
                <c:pt idx="6499">
                  <c:v>1.3440000000013399</c:v>
                </c:pt>
                <c:pt idx="6500">
                  <c:v>1.3520000000013499</c:v>
                </c:pt>
                <c:pt idx="6501">
                  <c:v>1.3600000000013599</c:v>
                </c:pt>
                <c:pt idx="6502">
                  <c:v>1.3680000000013701</c:v>
                </c:pt>
                <c:pt idx="6503">
                  <c:v>1.3760000000013801</c:v>
                </c:pt>
                <c:pt idx="6504">
                  <c:v>1.3840000000013799</c:v>
                </c:pt>
                <c:pt idx="6505">
                  <c:v>1.3920000000013899</c:v>
                </c:pt>
                <c:pt idx="6506">
                  <c:v>1.4000000000013999</c:v>
                </c:pt>
                <c:pt idx="6507">
                  <c:v>1.4080000000014101</c:v>
                </c:pt>
                <c:pt idx="6508">
                  <c:v>1.4160000000014201</c:v>
                </c:pt>
                <c:pt idx="6509">
                  <c:v>1.4240000000014199</c:v>
                </c:pt>
                <c:pt idx="6510">
                  <c:v>1.4320000000014299</c:v>
                </c:pt>
                <c:pt idx="6511">
                  <c:v>1.4400000000014399</c:v>
                </c:pt>
                <c:pt idx="6512">
                  <c:v>1.4480000000014501</c:v>
                </c:pt>
                <c:pt idx="6513">
                  <c:v>1.4560000000014601</c:v>
                </c:pt>
                <c:pt idx="6514">
                  <c:v>1.4640000000014599</c:v>
                </c:pt>
                <c:pt idx="6515">
                  <c:v>1.4720000000014699</c:v>
                </c:pt>
                <c:pt idx="6516">
                  <c:v>1.4800000000014799</c:v>
                </c:pt>
                <c:pt idx="6517">
                  <c:v>1.4880000000014901</c:v>
                </c:pt>
                <c:pt idx="6518">
                  <c:v>1.4960000000015001</c:v>
                </c:pt>
                <c:pt idx="6519">
                  <c:v>1.5040000000014999</c:v>
                </c:pt>
                <c:pt idx="6520">
                  <c:v>1.5120000000015099</c:v>
                </c:pt>
                <c:pt idx="6521">
                  <c:v>1.5200000000015199</c:v>
                </c:pt>
                <c:pt idx="6522">
                  <c:v>1.5280000000015301</c:v>
                </c:pt>
                <c:pt idx="6523">
                  <c:v>1.5360000000015401</c:v>
                </c:pt>
                <c:pt idx="6524">
                  <c:v>1.5440000000015399</c:v>
                </c:pt>
                <c:pt idx="6525">
                  <c:v>1.5520000000015499</c:v>
                </c:pt>
                <c:pt idx="6526">
                  <c:v>1.5600000000015599</c:v>
                </c:pt>
                <c:pt idx="6527">
                  <c:v>1.5680000000015701</c:v>
                </c:pt>
                <c:pt idx="6528">
                  <c:v>1.5760000000015801</c:v>
                </c:pt>
                <c:pt idx="6529">
                  <c:v>1.5840000000015799</c:v>
                </c:pt>
                <c:pt idx="6530">
                  <c:v>1.5920000000015899</c:v>
                </c:pt>
                <c:pt idx="6531">
                  <c:v>1.6000000000015999</c:v>
                </c:pt>
                <c:pt idx="6532">
                  <c:v>1.6080000000016101</c:v>
                </c:pt>
                <c:pt idx="6533">
                  <c:v>1.6160000000016201</c:v>
                </c:pt>
                <c:pt idx="6534">
                  <c:v>1.6240000000016199</c:v>
                </c:pt>
                <c:pt idx="6535">
                  <c:v>1.6320000000016299</c:v>
                </c:pt>
                <c:pt idx="6536">
                  <c:v>1.6400000000016399</c:v>
                </c:pt>
                <c:pt idx="6537">
                  <c:v>1.6480000000016501</c:v>
                </c:pt>
                <c:pt idx="6538">
                  <c:v>1.6560000000016601</c:v>
                </c:pt>
                <c:pt idx="6539">
                  <c:v>1.6640000000016599</c:v>
                </c:pt>
                <c:pt idx="6540">
                  <c:v>1.6720000000016699</c:v>
                </c:pt>
                <c:pt idx="6541">
                  <c:v>1.6800000000016799</c:v>
                </c:pt>
                <c:pt idx="6542">
                  <c:v>1.6880000000016901</c:v>
                </c:pt>
                <c:pt idx="6543">
                  <c:v>1.6960000000017001</c:v>
                </c:pt>
                <c:pt idx="6544">
                  <c:v>1.7040000000016999</c:v>
                </c:pt>
                <c:pt idx="6545">
                  <c:v>1.7120000000017099</c:v>
                </c:pt>
                <c:pt idx="6546">
                  <c:v>1.7200000000017199</c:v>
                </c:pt>
                <c:pt idx="6547">
                  <c:v>1.7280000000017302</c:v>
                </c:pt>
                <c:pt idx="6548">
                  <c:v>1.7360000000017402</c:v>
                </c:pt>
                <c:pt idx="6549">
                  <c:v>1.7440000000017399</c:v>
                </c:pt>
                <c:pt idx="6550">
                  <c:v>1.7520000000017499</c:v>
                </c:pt>
                <c:pt idx="6551">
                  <c:v>1.7600000000017599</c:v>
                </c:pt>
                <c:pt idx="6552">
                  <c:v>1.7680000000017699</c:v>
                </c:pt>
                <c:pt idx="6553">
                  <c:v>1.7760000000017802</c:v>
                </c:pt>
                <c:pt idx="6554">
                  <c:v>1.7840000000017799</c:v>
                </c:pt>
                <c:pt idx="6555">
                  <c:v>1.7920000000017899</c:v>
                </c:pt>
                <c:pt idx="6556">
                  <c:v>1.8000000000017999</c:v>
                </c:pt>
                <c:pt idx="6557">
                  <c:v>1.8080000000018099</c:v>
                </c:pt>
                <c:pt idx="6558">
                  <c:v>1.8160000000018202</c:v>
                </c:pt>
                <c:pt idx="6559">
                  <c:v>1.8240000000018199</c:v>
                </c:pt>
                <c:pt idx="6560">
                  <c:v>1.8320000000018299</c:v>
                </c:pt>
                <c:pt idx="6561">
                  <c:v>1.8400000000018399</c:v>
                </c:pt>
                <c:pt idx="6562">
                  <c:v>1.8480000000018499</c:v>
                </c:pt>
                <c:pt idx="6563">
                  <c:v>1.8560000000018602</c:v>
                </c:pt>
                <c:pt idx="6564">
                  <c:v>1.8640000000018599</c:v>
                </c:pt>
                <c:pt idx="6565">
                  <c:v>1.8720000000018699</c:v>
                </c:pt>
                <c:pt idx="6566">
                  <c:v>1.8800000000018799</c:v>
                </c:pt>
                <c:pt idx="6567">
                  <c:v>1.8880000000018899</c:v>
                </c:pt>
                <c:pt idx="6568">
                  <c:v>1.8960000000019002</c:v>
                </c:pt>
                <c:pt idx="6569">
                  <c:v>1.9040000000019</c:v>
                </c:pt>
                <c:pt idx="6570">
                  <c:v>1.9120000000019099</c:v>
                </c:pt>
                <c:pt idx="6571">
                  <c:v>1.9200000000019199</c:v>
                </c:pt>
                <c:pt idx="6572">
                  <c:v>1.9280000000019299</c:v>
                </c:pt>
                <c:pt idx="6573">
                  <c:v>1.9360000000019402</c:v>
                </c:pt>
                <c:pt idx="6574">
                  <c:v>1.94400000000194</c:v>
                </c:pt>
                <c:pt idx="6575">
                  <c:v>1.95200000000195</c:v>
                </c:pt>
                <c:pt idx="6576">
                  <c:v>1.9600000000019602</c:v>
                </c:pt>
                <c:pt idx="6577">
                  <c:v>1.96800000000197</c:v>
                </c:pt>
                <c:pt idx="6578">
                  <c:v>1.9760000000019802</c:v>
                </c:pt>
                <c:pt idx="6579">
                  <c:v>1.9840000000019797</c:v>
                </c:pt>
                <c:pt idx="6580">
                  <c:v>1.99200000000199</c:v>
                </c:pt>
                <c:pt idx="6581">
                  <c:v>2.0000000000020002</c:v>
                </c:pt>
                <c:pt idx="6582">
                  <c:v>2.00800000000201</c:v>
                </c:pt>
                <c:pt idx="6583">
                  <c:v>2.0160000000020202</c:v>
                </c:pt>
                <c:pt idx="6584">
                  <c:v>2.0240000000020197</c:v>
                </c:pt>
                <c:pt idx="6585">
                  <c:v>2.03200000000203</c:v>
                </c:pt>
                <c:pt idx="6586">
                  <c:v>2.0400000000020402</c:v>
                </c:pt>
                <c:pt idx="6587">
                  <c:v>2.04800000000205</c:v>
                </c:pt>
                <c:pt idx="6588">
                  <c:v>2.0560000000020602</c:v>
                </c:pt>
                <c:pt idx="6589">
                  <c:v>2.0640000000020597</c:v>
                </c:pt>
                <c:pt idx="6590">
                  <c:v>2.07200000000207</c:v>
                </c:pt>
                <c:pt idx="6591">
                  <c:v>2.0800000000020802</c:v>
                </c:pt>
                <c:pt idx="6592">
                  <c:v>2.08800000000209</c:v>
                </c:pt>
                <c:pt idx="6593">
                  <c:v>2.0960000000021002</c:v>
                </c:pt>
                <c:pt idx="6594">
                  <c:v>2.1040000000020997</c:v>
                </c:pt>
                <c:pt idx="6595">
                  <c:v>2.11200000000211</c:v>
                </c:pt>
                <c:pt idx="6596">
                  <c:v>2.1200000000021202</c:v>
                </c:pt>
                <c:pt idx="6597">
                  <c:v>2.12800000000213</c:v>
                </c:pt>
                <c:pt idx="6598">
                  <c:v>2.1360000000021402</c:v>
                </c:pt>
                <c:pt idx="6599">
                  <c:v>2.1440000000021397</c:v>
                </c:pt>
                <c:pt idx="6600">
                  <c:v>2.15200000000215</c:v>
                </c:pt>
                <c:pt idx="6601">
                  <c:v>2.1600000000021602</c:v>
                </c:pt>
                <c:pt idx="6602">
                  <c:v>2.16800000000217</c:v>
                </c:pt>
                <c:pt idx="6603">
                  <c:v>2.1760000000021802</c:v>
                </c:pt>
                <c:pt idx="6604">
                  <c:v>2.1840000000021798</c:v>
                </c:pt>
                <c:pt idx="6605">
                  <c:v>2.19200000000219</c:v>
                </c:pt>
                <c:pt idx="6606">
                  <c:v>2.2000000000022002</c:v>
                </c:pt>
                <c:pt idx="6607">
                  <c:v>2.20800000000221</c:v>
                </c:pt>
                <c:pt idx="6608">
                  <c:v>2.2160000000022202</c:v>
                </c:pt>
                <c:pt idx="6609">
                  <c:v>2.2240000000022198</c:v>
                </c:pt>
                <c:pt idx="6610">
                  <c:v>2.23200000000223</c:v>
                </c:pt>
                <c:pt idx="6611">
                  <c:v>2.2400000000022402</c:v>
                </c:pt>
                <c:pt idx="6612">
                  <c:v>2.24800000000225</c:v>
                </c:pt>
                <c:pt idx="6613">
                  <c:v>2.2560000000022602</c:v>
                </c:pt>
                <c:pt idx="6614">
                  <c:v>2.2640000000022598</c:v>
                </c:pt>
                <c:pt idx="6615">
                  <c:v>2.27200000000227</c:v>
                </c:pt>
                <c:pt idx="6616">
                  <c:v>2.2800000000022802</c:v>
                </c:pt>
                <c:pt idx="6617">
                  <c:v>2.28800000000229</c:v>
                </c:pt>
                <c:pt idx="6618">
                  <c:v>2.2960000000023002</c:v>
                </c:pt>
                <c:pt idx="6619">
                  <c:v>2.3040000000022998</c:v>
                </c:pt>
                <c:pt idx="6620">
                  <c:v>2.31200000000231</c:v>
                </c:pt>
                <c:pt idx="6621">
                  <c:v>2.3200000000023202</c:v>
                </c:pt>
                <c:pt idx="6622">
                  <c:v>2.32800000000233</c:v>
                </c:pt>
                <c:pt idx="6623">
                  <c:v>2.3360000000023402</c:v>
                </c:pt>
                <c:pt idx="6624">
                  <c:v>2.3440000000023398</c:v>
                </c:pt>
                <c:pt idx="6625">
                  <c:v>2.35200000000235</c:v>
                </c:pt>
                <c:pt idx="6626">
                  <c:v>2.3600000000023602</c:v>
                </c:pt>
                <c:pt idx="6627">
                  <c:v>2.36800000000237</c:v>
                </c:pt>
                <c:pt idx="6628">
                  <c:v>2.3760000000023802</c:v>
                </c:pt>
                <c:pt idx="6629">
                  <c:v>2.3840000000023798</c:v>
                </c:pt>
                <c:pt idx="6630">
                  <c:v>2.39200000000239</c:v>
                </c:pt>
                <c:pt idx="6631">
                  <c:v>2.4000000000024002</c:v>
                </c:pt>
                <c:pt idx="6632">
                  <c:v>2.40800000000241</c:v>
                </c:pt>
                <c:pt idx="6633">
                  <c:v>2.4160000000024202</c:v>
                </c:pt>
                <c:pt idx="6634">
                  <c:v>2.4240000000024198</c:v>
                </c:pt>
                <c:pt idx="6635">
                  <c:v>2.43200000000243</c:v>
                </c:pt>
                <c:pt idx="6636">
                  <c:v>2.4400000000024398</c:v>
                </c:pt>
                <c:pt idx="6637">
                  <c:v>2.44800000000245</c:v>
                </c:pt>
                <c:pt idx="6638">
                  <c:v>2.4560000000024602</c:v>
                </c:pt>
                <c:pt idx="6639">
                  <c:v>2.4640000000024598</c:v>
                </c:pt>
                <c:pt idx="6640">
                  <c:v>2.47200000000247</c:v>
                </c:pt>
                <c:pt idx="6641">
                  <c:v>2.4800000000024798</c:v>
                </c:pt>
                <c:pt idx="6642">
                  <c:v>2.48800000000249</c:v>
                </c:pt>
                <c:pt idx="6643">
                  <c:v>2.4960000000025002</c:v>
                </c:pt>
                <c:pt idx="6644">
                  <c:v>2.5040000000024998</c:v>
                </c:pt>
                <c:pt idx="6645">
                  <c:v>2.51200000000251</c:v>
                </c:pt>
                <c:pt idx="6646">
                  <c:v>2.5200000000025198</c:v>
                </c:pt>
                <c:pt idx="6647">
                  <c:v>2.52800000000253</c:v>
                </c:pt>
                <c:pt idx="6648">
                  <c:v>2.5360000000025402</c:v>
                </c:pt>
                <c:pt idx="6649">
                  <c:v>2.5440000000025398</c:v>
                </c:pt>
                <c:pt idx="6650">
                  <c:v>2.55200000000255</c:v>
                </c:pt>
                <c:pt idx="6651">
                  <c:v>2.5600000000025598</c:v>
                </c:pt>
                <c:pt idx="6652">
                  <c:v>2.56800000000257</c:v>
                </c:pt>
                <c:pt idx="6653">
                  <c:v>2.5760000000025802</c:v>
                </c:pt>
                <c:pt idx="6654">
                  <c:v>2.5840000000025798</c:v>
                </c:pt>
                <c:pt idx="6655">
                  <c:v>2.59200000000259</c:v>
                </c:pt>
                <c:pt idx="6656">
                  <c:v>2.6000000000025998</c:v>
                </c:pt>
                <c:pt idx="6657">
                  <c:v>2.60800000000261</c:v>
                </c:pt>
                <c:pt idx="6658">
                  <c:v>2.6160000000026202</c:v>
                </c:pt>
                <c:pt idx="6659">
                  <c:v>2.6240000000026198</c:v>
                </c:pt>
                <c:pt idx="6660">
                  <c:v>2.63200000000263</c:v>
                </c:pt>
                <c:pt idx="6661">
                  <c:v>2.6400000000026398</c:v>
                </c:pt>
                <c:pt idx="6662">
                  <c:v>2.64800000000265</c:v>
                </c:pt>
                <c:pt idx="6663">
                  <c:v>2.6560000000026602</c:v>
                </c:pt>
                <c:pt idx="6664">
                  <c:v>2.6640000000026598</c:v>
                </c:pt>
                <c:pt idx="6665">
                  <c:v>2.67200000000267</c:v>
                </c:pt>
                <c:pt idx="6666">
                  <c:v>2.6800000000026798</c:v>
                </c:pt>
                <c:pt idx="6667">
                  <c:v>2.68800000000269</c:v>
                </c:pt>
                <c:pt idx="6668">
                  <c:v>2.6960000000027002</c:v>
                </c:pt>
                <c:pt idx="6669">
                  <c:v>2.7040000000026998</c:v>
                </c:pt>
                <c:pt idx="6670">
                  <c:v>2.71200000000271</c:v>
                </c:pt>
                <c:pt idx="6671">
                  <c:v>2.7200000000027198</c:v>
                </c:pt>
                <c:pt idx="6672">
                  <c:v>2.72800000000273</c:v>
                </c:pt>
                <c:pt idx="6673">
                  <c:v>2.7360000000027402</c:v>
                </c:pt>
                <c:pt idx="6674">
                  <c:v>2.7440000000027398</c:v>
                </c:pt>
                <c:pt idx="6675">
                  <c:v>2.75200000000275</c:v>
                </c:pt>
                <c:pt idx="6676">
                  <c:v>2.7600000000027598</c:v>
                </c:pt>
                <c:pt idx="6677">
                  <c:v>2.76800000000277</c:v>
                </c:pt>
                <c:pt idx="6678">
                  <c:v>2.7760000000027802</c:v>
                </c:pt>
                <c:pt idx="6679">
                  <c:v>2.7840000000027798</c:v>
                </c:pt>
                <c:pt idx="6680">
                  <c:v>2.79200000000279</c:v>
                </c:pt>
                <c:pt idx="6681">
                  <c:v>2.8000000000027998</c:v>
                </c:pt>
                <c:pt idx="6682">
                  <c:v>2.80800000000281</c:v>
                </c:pt>
                <c:pt idx="6683">
                  <c:v>2.8160000000028202</c:v>
                </c:pt>
                <c:pt idx="6684">
                  <c:v>2.8240000000028198</c:v>
                </c:pt>
                <c:pt idx="6685">
                  <c:v>2.83200000000283</c:v>
                </c:pt>
                <c:pt idx="6686">
                  <c:v>2.8400000000028398</c:v>
                </c:pt>
                <c:pt idx="6687">
                  <c:v>2.84800000000285</c:v>
                </c:pt>
                <c:pt idx="6688">
                  <c:v>2.8560000000028603</c:v>
                </c:pt>
                <c:pt idx="6689">
                  <c:v>2.8640000000028598</c:v>
                </c:pt>
                <c:pt idx="6690">
                  <c:v>2.87200000000287</c:v>
                </c:pt>
                <c:pt idx="6691">
                  <c:v>2.8800000000028798</c:v>
                </c:pt>
                <c:pt idx="6692">
                  <c:v>2.88800000000289</c:v>
                </c:pt>
                <c:pt idx="6693">
                  <c:v>2.8960000000029003</c:v>
                </c:pt>
                <c:pt idx="6694">
                  <c:v>2.9040000000028998</c:v>
                </c:pt>
                <c:pt idx="6695">
                  <c:v>2.91200000000291</c:v>
                </c:pt>
                <c:pt idx="6696">
                  <c:v>2.9200000000029198</c:v>
                </c:pt>
                <c:pt idx="6697">
                  <c:v>2.92800000000293</c:v>
                </c:pt>
                <c:pt idx="6698">
                  <c:v>2.9360000000029403</c:v>
                </c:pt>
                <c:pt idx="6699">
                  <c:v>2.9440000000029398</c:v>
                </c:pt>
                <c:pt idx="6700">
                  <c:v>2.95200000000295</c:v>
                </c:pt>
                <c:pt idx="6701">
                  <c:v>2.9600000000029598</c:v>
                </c:pt>
                <c:pt idx="6702">
                  <c:v>2.96800000000297</c:v>
                </c:pt>
                <c:pt idx="6703">
                  <c:v>2.9760000000029803</c:v>
                </c:pt>
                <c:pt idx="6704">
                  <c:v>2.9840000000029798</c:v>
                </c:pt>
                <c:pt idx="6705">
                  <c:v>2.99200000000299</c:v>
                </c:pt>
                <c:pt idx="6706">
                  <c:v>3.0000000000029998</c:v>
                </c:pt>
                <c:pt idx="6707">
                  <c:v>3.00800000000301</c:v>
                </c:pt>
                <c:pt idx="6708">
                  <c:v>3.0160000000030203</c:v>
                </c:pt>
                <c:pt idx="6709">
                  <c:v>3.0240000000030198</c:v>
                </c:pt>
                <c:pt idx="6710">
                  <c:v>3.03200000000303</c:v>
                </c:pt>
                <c:pt idx="6711">
                  <c:v>3.0400000000030398</c:v>
                </c:pt>
                <c:pt idx="6712">
                  <c:v>3.04800000000305</c:v>
                </c:pt>
                <c:pt idx="6713">
                  <c:v>3.0560000000030603</c:v>
                </c:pt>
                <c:pt idx="6714">
                  <c:v>3.0640000000030598</c:v>
                </c:pt>
                <c:pt idx="6715">
                  <c:v>3.0720000000030701</c:v>
                </c:pt>
                <c:pt idx="6716">
                  <c:v>3.0800000000030798</c:v>
                </c:pt>
                <c:pt idx="6717">
                  <c:v>3.0880000000030901</c:v>
                </c:pt>
                <c:pt idx="6718">
                  <c:v>3.0960000000031003</c:v>
                </c:pt>
                <c:pt idx="6719">
                  <c:v>3.1040000000030998</c:v>
                </c:pt>
                <c:pt idx="6720">
                  <c:v>3.1120000000031101</c:v>
                </c:pt>
                <c:pt idx="6721">
                  <c:v>3.1200000000031198</c:v>
                </c:pt>
                <c:pt idx="6722">
                  <c:v>3.1280000000031301</c:v>
                </c:pt>
                <c:pt idx="6723">
                  <c:v>3.1360000000031403</c:v>
                </c:pt>
                <c:pt idx="6724">
                  <c:v>3.1440000000031398</c:v>
                </c:pt>
                <c:pt idx="6725">
                  <c:v>3.1520000000031501</c:v>
                </c:pt>
                <c:pt idx="6726">
                  <c:v>3.1600000000031598</c:v>
                </c:pt>
                <c:pt idx="6727">
                  <c:v>3.1680000000031701</c:v>
                </c:pt>
                <c:pt idx="6728">
                  <c:v>3.1760000000031803</c:v>
                </c:pt>
                <c:pt idx="6729">
                  <c:v>3.1840000000031798</c:v>
                </c:pt>
                <c:pt idx="6730">
                  <c:v>3.1920000000031901</c:v>
                </c:pt>
                <c:pt idx="6731">
                  <c:v>3.2000000000031998</c:v>
                </c:pt>
                <c:pt idx="6732">
                  <c:v>3.2080000000032101</c:v>
                </c:pt>
                <c:pt idx="6733">
                  <c:v>3.2160000000032203</c:v>
                </c:pt>
                <c:pt idx="6734">
                  <c:v>3.2240000000032198</c:v>
                </c:pt>
                <c:pt idx="6735">
                  <c:v>3.2320000000032301</c:v>
                </c:pt>
                <c:pt idx="6736">
                  <c:v>3.2400000000032398</c:v>
                </c:pt>
                <c:pt idx="6737">
                  <c:v>3.2480000000032501</c:v>
                </c:pt>
                <c:pt idx="6738">
                  <c:v>3.2560000000032603</c:v>
                </c:pt>
                <c:pt idx="6739">
                  <c:v>3.2640000000032598</c:v>
                </c:pt>
                <c:pt idx="6740">
                  <c:v>3.2720000000032701</c:v>
                </c:pt>
                <c:pt idx="6741">
                  <c:v>3.2800000000032798</c:v>
                </c:pt>
                <c:pt idx="6742">
                  <c:v>3.2880000000032901</c:v>
                </c:pt>
                <c:pt idx="6743">
                  <c:v>3.2960000000033003</c:v>
                </c:pt>
                <c:pt idx="6744">
                  <c:v>3.3040000000032999</c:v>
                </c:pt>
                <c:pt idx="6745">
                  <c:v>3.3120000000033101</c:v>
                </c:pt>
                <c:pt idx="6746">
                  <c:v>3.3200000000033199</c:v>
                </c:pt>
                <c:pt idx="6747">
                  <c:v>3.3280000000033301</c:v>
                </c:pt>
                <c:pt idx="6748">
                  <c:v>3.3360000000033403</c:v>
                </c:pt>
                <c:pt idx="6749">
                  <c:v>3.3440000000033399</c:v>
                </c:pt>
                <c:pt idx="6750">
                  <c:v>3.3520000000033501</c:v>
                </c:pt>
                <c:pt idx="6751">
                  <c:v>3.3600000000033599</c:v>
                </c:pt>
                <c:pt idx="6752">
                  <c:v>3.3680000000033701</c:v>
                </c:pt>
                <c:pt idx="6753">
                  <c:v>3.3760000000033803</c:v>
                </c:pt>
                <c:pt idx="6754">
                  <c:v>3.3840000000033799</c:v>
                </c:pt>
                <c:pt idx="6755">
                  <c:v>3.3920000000033901</c:v>
                </c:pt>
                <c:pt idx="6756">
                  <c:v>3.4000000000033999</c:v>
                </c:pt>
                <c:pt idx="6757">
                  <c:v>3.4080000000034101</c:v>
                </c:pt>
                <c:pt idx="6758">
                  <c:v>3.4160000000034203</c:v>
                </c:pt>
                <c:pt idx="6759">
                  <c:v>3.4240000000034199</c:v>
                </c:pt>
                <c:pt idx="6760">
                  <c:v>3.4320000000034301</c:v>
                </c:pt>
                <c:pt idx="6761">
                  <c:v>3.4400000000034399</c:v>
                </c:pt>
                <c:pt idx="6762">
                  <c:v>3.4480000000034501</c:v>
                </c:pt>
                <c:pt idx="6763">
                  <c:v>3.4560000000034603</c:v>
                </c:pt>
                <c:pt idx="6764">
                  <c:v>3.4640000000034599</c:v>
                </c:pt>
                <c:pt idx="6765">
                  <c:v>3.4720000000034701</c:v>
                </c:pt>
                <c:pt idx="6766">
                  <c:v>3.4800000000034799</c:v>
                </c:pt>
                <c:pt idx="6767">
                  <c:v>3.4880000000034901</c:v>
                </c:pt>
                <c:pt idx="6768">
                  <c:v>3.4960000000035003</c:v>
                </c:pt>
                <c:pt idx="6769">
                  <c:v>3.5040000000034999</c:v>
                </c:pt>
                <c:pt idx="6770">
                  <c:v>3.5120000000035101</c:v>
                </c:pt>
                <c:pt idx="6771">
                  <c:v>3.5200000000035199</c:v>
                </c:pt>
                <c:pt idx="6772">
                  <c:v>3.5280000000035301</c:v>
                </c:pt>
                <c:pt idx="6773">
                  <c:v>3.5360000000035399</c:v>
                </c:pt>
                <c:pt idx="6774">
                  <c:v>3.5440000000035399</c:v>
                </c:pt>
                <c:pt idx="6775">
                  <c:v>3.5520000000035501</c:v>
                </c:pt>
                <c:pt idx="6776">
                  <c:v>3.5600000000035599</c:v>
                </c:pt>
                <c:pt idx="6777">
                  <c:v>3.5680000000035701</c:v>
                </c:pt>
                <c:pt idx="6778">
                  <c:v>3.5760000000035799</c:v>
                </c:pt>
                <c:pt idx="6779">
                  <c:v>3.5840000000035799</c:v>
                </c:pt>
                <c:pt idx="6780">
                  <c:v>3.5920000000035901</c:v>
                </c:pt>
                <c:pt idx="6781">
                  <c:v>3.6000000000035999</c:v>
                </c:pt>
                <c:pt idx="6782">
                  <c:v>3.6080000000036101</c:v>
                </c:pt>
                <c:pt idx="6783">
                  <c:v>3.6160000000036199</c:v>
                </c:pt>
                <c:pt idx="6784">
                  <c:v>3.6240000000036199</c:v>
                </c:pt>
                <c:pt idx="6785">
                  <c:v>3.6320000000036301</c:v>
                </c:pt>
                <c:pt idx="6786">
                  <c:v>3.6400000000036399</c:v>
                </c:pt>
                <c:pt idx="6787">
                  <c:v>3.6480000000036501</c:v>
                </c:pt>
                <c:pt idx="6788">
                  <c:v>3.6560000000036599</c:v>
                </c:pt>
                <c:pt idx="6789">
                  <c:v>3.6640000000036599</c:v>
                </c:pt>
                <c:pt idx="6790">
                  <c:v>3.6720000000036701</c:v>
                </c:pt>
                <c:pt idx="6791">
                  <c:v>3.6800000000036799</c:v>
                </c:pt>
                <c:pt idx="6792">
                  <c:v>3.6880000000036901</c:v>
                </c:pt>
                <c:pt idx="6793">
                  <c:v>3.6960000000036999</c:v>
                </c:pt>
                <c:pt idx="6794">
                  <c:v>3.7040000000036999</c:v>
                </c:pt>
                <c:pt idx="6795">
                  <c:v>3.7120000000037101</c:v>
                </c:pt>
                <c:pt idx="6796">
                  <c:v>3.7200000000037199</c:v>
                </c:pt>
                <c:pt idx="6797">
                  <c:v>3.7280000000037301</c:v>
                </c:pt>
                <c:pt idx="6798">
                  <c:v>3.7360000000037399</c:v>
                </c:pt>
                <c:pt idx="6799">
                  <c:v>3.7440000000037399</c:v>
                </c:pt>
                <c:pt idx="6800">
                  <c:v>3.7520000000037501</c:v>
                </c:pt>
                <c:pt idx="6801">
                  <c:v>3.7600000000037599</c:v>
                </c:pt>
                <c:pt idx="6802">
                  <c:v>3.7680000000037701</c:v>
                </c:pt>
                <c:pt idx="6803">
                  <c:v>3.7760000000037799</c:v>
                </c:pt>
                <c:pt idx="6804">
                  <c:v>3.7840000000037799</c:v>
                </c:pt>
                <c:pt idx="6805">
                  <c:v>3.7920000000037901</c:v>
                </c:pt>
                <c:pt idx="6806">
                  <c:v>3.8000000000037999</c:v>
                </c:pt>
                <c:pt idx="6807">
                  <c:v>3.8080000000038101</c:v>
                </c:pt>
                <c:pt idx="6808">
                  <c:v>3.8160000000038199</c:v>
                </c:pt>
                <c:pt idx="6809">
                  <c:v>3.8240000000038199</c:v>
                </c:pt>
                <c:pt idx="6810">
                  <c:v>3.8320000000038301</c:v>
                </c:pt>
                <c:pt idx="6811">
                  <c:v>3.8400000000038399</c:v>
                </c:pt>
                <c:pt idx="6812">
                  <c:v>3.8480000000038501</c:v>
                </c:pt>
                <c:pt idx="6813">
                  <c:v>3.8560000000038599</c:v>
                </c:pt>
                <c:pt idx="6814">
                  <c:v>3.8640000000038599</c:v>
                </c:pt>
                <c:pt idx="6815">
                  <c:v>3.8720000000038701</c:v>
                </c:pt>
                <c:pt idx="6816">
                  <c:v>3.8800000000038799</c:v>
                </c:pt>
                <c:pt idx="6817">
                  <c:v>3.8880000000038901</c:v>
                </c:pt>
                <c:pt idx="6818">
                  <c:v>3.8960000000038999</c:v>
                </c:pt>
                <c:pt idx="6819">
                  <c:v>3.9040000000038999</c:v>
                </c:pt>
                <c:pt idx="6820">
                  <c:v>3.9120000000039097</c:v>
                </c:pt>
                <c:pt idx="6821">
                  <c:v>3.9200000000039203</c:v>
                </c:pt>
                <c:pt idx="6822">
                  <c:v>3.9280000000039301</c:v>
                </c:pt>
                <c:pt idx="6823">
                  <c:v>3.9360000000039399</c:v>
                </c:pt>
                <c:pt idx="6824">
                  <c:v>3.9440000000039399</c:v>
                </c:pt>
                <c:pt idx="6825">
                  <c:v>3.9520000000039497</c:v>
                </c:pt>
                <c:pt idx="6826">
                  <c:v>3.9600000000039604</c:v>
                </c:pt>
                <c:pt idx="6827">
                  <c:v>3.9680000000039701</c:v>
                </c:pt>
                <c:pt idx="6828">
                  <c:v>3.9760000000039799</c:v>
                </c:pt>
                <c:pt idx="6829">
                  <c:v>3.9840000000039799</c:v>
                </c:pt>
                <c:pt idx="6830">
                  <c:v>3.9920000000039897</c:v>
                </c:pt>
                <c:pt idx="6831">
                  <c:v>4.0000000000040004</c:v>
                </c:pt>
                <c:pt idx="6832">
                  <c:v>4.0080000000040101</c:v>
                </c:pt>
                <c:pt idx="6833">
                  <c:v>4.0160000000040199</c:v>
                </c:pt>
                <c:pt idx="6834">
                  <c:v>4.0240000000040199</c:v>
                </c:pt>
                <c:pt idx="6835">
                  <c:v>4.0320000000040297</c:v>
                </c:pt>
                <c:pt idx="6836">
                  <c:v>4.0400000000040404</c:v>
                </c:pt>
                <c:pt idx="6837">
                  <c:v>4.0480000000040501</c:v>
                </c:pt>
                <c:pt idx="6838">
                  <c:v>4.0560000000040599</c:v>
                </c:pt>
                <c:pt idx="6839">
                  <c:v>4.0640000000040599</c:v>
                </c:pt>
                <c:pt idx="6840">
                  <c:v>4.0720000000040697</c:v>
                </c:pt>
                <c:pt idx="6841">
                  <c:v>4.0800000000040804</c:v>
                </c:pt>
                <c:pt idx="6842">
                  <c:v>4.0880000000040901</c:v>
                </c:pt>
                <c:pt idx="6843">
                  <c:v>4.0960000000040999</c:v>
                </c:pt>
                <c:pt idx="6844">
                  <c:v>4.1040000000040999</c:v>
                </c:pt>
                <c:pt idx="6845">
                  <c:v>4.1120000000041097</c:v>
                </c:pt>
                <c:pt idx="6846">
                  <c:v>4.1200000000041204</c:v>
                </c:pt>
                <c:pt idx="6847">
                  <c:v>4.1280000000041301</c:v>
                </c:pt>
                <c:pt idx="6848">
                  <c:v>4.1360000000041399</c:v>
                </c:pt>
                <c:pt idx="6849">
                  <c:v>4.1440000000041399</c:v>
                </c:pt>
                <c:pt idx="6850">
                  <c:v>4.1520000000041497</c:v>
                </c:pt>
                <c:pt idx="6851">
                  <c:v>4.1600000000041604</c:v>
                </c:pt>
                <c:pt idx="6852">
                  <c:v>4.1680000000041701</c:v>
                </c:pt>
                <c:pt idx="6853">
                  <c:v>4.1760000000041799</c:v>
                </c:pt>
                <c:pt idx="6854">
                  <c:v>4.1840000000041799</c:v>
                </c:pt>
                <c:pt idx="6855">
                  <c:v>4.1920000000041897</c:v>
                </c:pt>
                <c:pt idx="6856">
                  <c:v>4.2000000000042004</c:v>
                </c:pt>
                <c:pt idx="6857">
                  <c:v>4.2080000000042102</c:v>
                </c:pt>
                <c:pt idx="6858">
                  <c:v>4.2160000000042199</c:v>
                </c:pt>
                <c:pt idx="6859">
                  <c:v>4.2240000000042199</c:v>
                </c:pt>
                <c:pt idx="6860">
                  <c:v>4.2320000000042297</c:v>
                </c:pt>
                <c:pt idx="6861">
                  <c:v>4.2400000000042404</c:v>
                </c:pt>
                <c:pt idx="6862">
                  <c:v>4.2480000000042502</c:v>
                </c:pt>
                <c:pt idx="6863">
                  <c:v>4.2560000000042599</c:v>
                </c:pt>
                <c:pt idx="6864">
                  <c:v>4.2640000000042599</c:v>
                </c:pt>
                <c:pt idx="6865">
                  <c:v>4.2720000000042697</c:v>
                </c:pt>
                <c:pt idx="6866">
                  <c:v>4.2800000000042804</c:v>
                </c:pt>
                <c:pt idx="6867">
                  <c:v>4.2880000000042902</c:v>
                </c:pt>
                <c:pt idx="6868">
                  <c:v>4.2960000000042999</c:v>
                </c:pt>
                <c:pt idx="6869">
                  <c:v>4.3040000000042999</c:v>
                </c:pt>
                <c:pt idx="6870">
                  <c:v>4.3120000000043097</c:v>
                </c:pt>
                <c:pt idx="6871">
                  <c:v>4.3200000000043204</c:v>
                </c:pt>
                <c:pt idx="6872">
                  <c:v>4.3280000000043302</c:v>
                </c:pt>
                <c:pt idx="6873">
                  <c:v>4.3360000000043399</c:v>
                </c:pt>
                <c:pt idx="6874">
                  <c:v>4.3440000000043399</c:v>
                </c:pt>
                <c:pt idx="6875">
                  <c:v>4.3520000000043497</c:v>
                </c:pt>
                <c:pt idx="6876">
                  <c:v>4.3600000000043604</c:v>
                </c:pt>
                <c:pt idx="6877">
                  <c:v>4.3680000000043702</c:v>
                </c:pt>
                <c:pt idx="6878">
                  <c:v>4.3760000000043799</c:v>
                </c:pt>
                <c:pt idx="6879">
                  <c:v>4.3840000000043799</c:v>
                </c:pt>
                <c:pt idx="6880">
                  <c:v>4.3920000000043897</c:v>
                </c:pt>
                <c:pt idx="6881">
                  <c:v>4.4000000000044004</c:v>
                </c:pt>
                <c:pt idx="6882">
                  <c:v>4.4080000000044102</c:v>
                </c:pt>
                <c:pt idx="6883">
                  <c:v>4.4160000000044199</c:v>
                </c:pt>
                <c:pt idx="6884">
                  <c:v>4.42400000000442</c:v>
                </c:pt>
                <c:pt idx="6885">
                  <c:v>4.4320000000044297</c:v>
                </c:pt>
                <c:pt idx="6886">
                  <c:v>4.4400000000044404</c:v>
                </c:pt>
                <c:pt idx="6887">
                  <c:v>4.4480000000044502</c:v>
                </c:pt>
                <c:pt idx="6888">
                  <c:v>4.4560000000044599</c:v>
                </c:pt>
                <c:pt idx="6889">
                  <c:v>4.46400000000446</c:v>
                </c:pt>
                <c:pt idx="6890">
                  <c:v>4.4720000000044697</c:v>
                </c:pt>
                <c:pt idx="6891">
                  <c:v>4.4800000000044804</c:v>
                </c:pt>
                <c:pt idx="6892">
                  <c:v>4.4880000000044902</c:v>
                </c:pt>
                <c:pt idx="6893">
                  <c:v>4.4960000000045</c:v>
                </c:pt>
                <c:pt idx="6894">
                  <c:v>4.5040000000045</c:v>
                </c:pt>
                <c:pt idx="6895">
                  <c:v>4.5120000000045097</c:v>
                </c:pt>
                <c:pt idx="6896">
                  <c:v>4.5200000000045204</c:v>
                </c:pt>
                <c:pt idx="6897">
                  <c:v>4.5280000000045302</c:v>
                </c:pt>
                <c:pt idx="6898">
                  <c:v>4.53600000000454</c:v>
                </c:pt>
                <c:pt idx="6899">
                  <c:v>4.54400000000454</c:v>
                </c:pt>
                <c:pt idx="6900">
                  <c:v>4.5520000000045497</c:v>
                </c:pt>
                <c:pt idx="6901">
                  <c:v>4.5600000000045604</c:v>
                </c:pt>
                <c:pt idx="6902">
                  <c:v>4.5680000000045702</c:v>
                </c:pt>
                <c:pt idx="6903">
                  <c:v>4.57600000000458</c:v>
                </c:pt>
                <c:pt idx="6904">
                  <c:v>4.58400000000458</c:v>
                </c:pt>
                <c:pt idx="6905">
                  <c:v>4.5920000000045897</c:v>
                </c:pt>
                <c:pt idx="6906">
                  <c:v>4.6000000000046004</c:v>
                </c:pt>
                <c:pt idx="6907">
                  <c:v>4.6080000000046102</c:v>
                </c:pt>
                <c:pt idx="6908">
                  <c:v>4.61600000000462</c:v>
                </c:pt>
                <c:pt idx="6909">
                  <c:v>4.62400000000462</c:v>
                </c:pt>
                <c:pt idx="6910">
                  <c:v>4.6320000000046297</c:v>
                </c:pt>
                <c:pt idx="6911">
                  <c:v>4.6400000000046404</c:v>
                </c:pt>
                <c:pt idx="6912">
                  <c:v>4.6480000000046502</c:v>
                </c:pt>
                <c:pt idx="6913">
                  <c:v>4.65600000000466</c:v>
                </c:pt>
                <c:pt idx="6914">
                  <c:v>4.66400000000466</c:v>
                </c:pt>
                <c:pt idx="6915">
                  <c:v>4.6720000000046698</c:v>
                </c:pt>
                <c:pt idx="6916">
                  <c:v>4.6800000000046804</c:v>
                </c:pt>
                <c:pt idx="6917">
                  <c:v>4.6880000000046902</c:v>
                </c:pt>
                <c:pt idx="6918">
                  <c:v>4.6960000000047</c:v>
                </c:pt>
                <c:pt idx="6919">
                  <c:v>4.7040000000047</c:v>
                </c:pt>
                <c:pt idx="6920">
                  <c:v>4.7120000000047098</c:v>
                </c:pt>
                <c:pt idx="6921">
                  <c:v>4.7200000000047204</c:v>
                </c:pt>
                <c:pt idx="6922">
                  <c:v>4.7280000000047302</c:v>
                </c:pt>
                <c:pt idx="6923">
                  <c:v>4.73600000000474</c:v>
                </c:pt>
                <c:pt idx="6924">
                  <c:v>4.74400000000474</c:v>
                </c:pt>
                <c:pt idx="6925">
                  <c:v>4.7520000000047498</c:v>
                </c:pt>
                <c:pt idx="6926">
                  <c:v>4.7600000000047604</c:v>
                </c:pt>
                <c:pt idx="6927">
                  <c:v>4.7680000000047702</c:v>
                </c:pt>
                <c:pt idx="6928">
                  <c:v>4.77600000000478</c:v>
                </c:pt>
                <c:pt idx="6929">
                  <c:v>4.78400000000478</c:v>
                </c:pt>
                <c:pt idx="6930">
                  <c:v>4.7920000000047898</c:v>
                </c:pt>
                <c:pt idx="6931">
                  <c:v>4.8000000000048004</c:v>
                </c:pt>
                <c:pt idx="6932">
                  <c:v>4.8080000000048102</c:v>
                </c:pt>
                <c:pt idx="6933">
                  <c:v>4.81600000000482</c:v>
                </c:pt>
                <c:pt idx="6934">
                  <c:v>4.82400000000482</c:v>
                </c:pt>
                <c:pt idx="6935">
                  <c:v>4.8320000000048298</c:v>
                </c:pt>
                <c:pt idx="6936">
                  <c:v>4.8400000000048404</c:v>
                </c:pt>
                <c:pt idx="6937">
                  <c:v>4.8480000000048502</c:v>
                </c:pt>
                <c:pt idx="6938">
                  <c:v>4.85600000000486</c:v>
                </c:pt>
                <c:pt idx="6939">
                  <c:v>4.86400000000486</c:v>
                </c:pt>
                <c:pt idx="6940">
                  <c:v>4.8720000000048698</c:v>
                </c:pt>
                <c:pt idx="6941">
                  <c:v>4.8800000000048795</c:v>
                </c:pt>
                <c:pt idx="6942">
                  <c:v>4.8880000000048902</c:v>
                </c:pt>
                <c:pt idx="6943">
                  <c:v>4.8960000000049</c:v>
                </c:pt>
                <c:pt idx="6944">
                  <c:v>4.9040000000049</c:v>
                </c:pt>
                <c:pt idx="6945">
                  <c:v>4.9120000000049098</c:v>
                </c:pt>
                <c:pt idx="6946">
                  <c:v>4.9200000000049195</c:v>
                </c:pt>
                <c:pt idx="6947">
                  <c:v>4.9280000000049302</c:v>
                </c:pt>
                <c:pt idx="6948">
                  <c:v>4.93600000000494</c:v>
                </c:pt>
                <c:pt idx="6949">
                  <c:v>4.94400000000494</c:v>
                </c:pt>
                <c:pt idx="6950">
                  <c:v>4.9520000000049498</c:v>
                </c:pt>
                <c:pt idx="6951">
                  <c:v>4.9600000000049596</c:v>
                </c:pt>
                <c:pt idx="6952">
                  <c:v>4.9680000000049702</c:v>
                </c:pt>
                <c:pt idx="6953">
                  <c:v>4.97600000000498</c:v>
                </c:pt>
                <c:pt idx="6954">
                  <c:v>4.98400000000498</c:v>
                </c:pt>
                <c:pt idx="6955">
                  <c:v>4.9920000000049898</c:v>
                </c:pt>
                <c:pt idx="6956">
                  <c:v>5.0000000000049996</c:v>
                </c:pt>
                <c:pt idx="6957">
                  <c:v>5.0080000000050102</c:v>
                </c:pt>
                <c:pt idx="6958">
                  <c:v>5.01600000000502</c:v>
                </c:pt>
                <c:pt idx="6959">
                  <c:v>5.02400000000502</c:v>
                </c:pt>
                <c:pt idx="6960">
                  <c:v>5.0320000000050298</c:v>
                </c:pt>
                <c:pt idx="6961">
                  <c:v>5.0400000000050396</c:v>
                </c:pt>
                <c:pt idx="6962">
                  <c:v>5.0480000000050502</c:v>
                </c:pt>
                <c:pt idx="6963">
                  <c:v>5.05600000000506</c:v>
                </c:pt>
                <c:pt idx="6964">
                  <c:v>5.06400000000506</c:v>
                </c:pt>
                <c:pt idx="6965">
                  <c:v>5.0720000000050698</c:v>
                </c:pt>
                <c:pt idx="6966">
                  <c:v>5.0800000000050796</c:v>
                </c:pt>
                <c:pt idx="6967">
                  <c:v>5.0880000000050902</c:v>
                </c:pt>
                <c:pt idx="6968">
                  <c:v>5.0960000000051</c:v>
                </c:pt>
                <c:pt idx="6969">
                  <c:v>5.1040000000051</c:v>
                </c:pt>
                <c:pt idx="6970">
                  <c:v>5.1120000000051098</c:v>
                </c:pt>
                <c:pt idx="6971">
                  <c:v>5.1200000000051196</c:v>
                </c:pt>
                <c:pt idx="6972">
                  <c:v>5.1280000000051302</c:v>
                </c:pt>
                <c:pt idx="6973">
                  <c:v>5.13600000000514</c:v>
                </c:pt>
                <c:pt idx="6974">
                  <c:v>5.14400000000514</c:v>
                </c:pt>
                <c:pt idx="6975">
                  <c:v>5.1520000000051498</c:v>
                </c:pt>
                <c:pt idx="6976">
                  <c:v>5.1600000000051596</c:v>
                </c:pt>
                <c:pt idx="6977">
                  <c:v>5.1680000000051702</c:v>
                </c:pt>
                <c:pt idx="6978">
                  <c:v>5.17600000000518</c:v>
                </c:pt>
                <c:pt idx="6979">
                  <c:v>5.18400000000518</c:v>
                </c:pt>
                <c:pt idx="6980">
                  <c:v>5.1920000000051898</c:v>
                </c:pt>
                <c:pt idx="6981">
                  <c:v>5.2000000000051996</c:v>
                </c:pt>
                <c:pt idx="6982">
                  <c:v>5.2080000000052102</c:v>
                </c:pt>
                <c:pt idx="6983">
                  <c:v>5.21600000000522</c:v>
                </c:pt>
                <c:pt idx="6984">
                  <c:v>5.22400000000522</c:v>
                </c:pt>
                <c:pt idx="6985">
                  <c:v>5.2320000000052298</c:v>
                </c:pt>
                <c:pt idx="6986">
                  <c:v>5.2400000000052396</c:v>
                </c:pt>
                <c:pt idx="6987">
                  <c:v>5.2480000000052502</c:v>
                </c:pt>
                <c:pt idx="6988">
                  <c:v>5.25600000000526</c:v>
                </c:pt>
                <c:pt idx="6989">
                  <c:v>5.26400000000526</c:v>
                </c:pt>
                <c:pt idx="6990">
                  <c:v>5.2720000000052698</c:v>
                </c:pt>
                <c:pt idx="6991">
                  <c:v>5.2800000000052796</c:v>
                </c:pt>
                <c:pt idx="6992">
                  <c:v>5.2880000000052902</c:v>
                </c:pt>
                <c:pt idx="6993">
                  <c:v>5.2960000000053</c:v>
                </c:pt>
                <c:pt idx="6994">
                  <c:v>5.3040000000053</c:v>
                </c:pt>
                <c:pt idx="6995">
                  <c:v>5.3120000000053098</c:v>
                </c:pt>
                <c:pt idx="6996">
                  <c:v>5.3200000000053196</c:v>
                </c:pt>
                <c:pt idx="6997">
                  <c:v>5.3280000000053303</c:v>
                </c:pt>
                <c:pt idx="6998">
                  <c:v>5.33600000000534</c:v>
                </c:pt>
                <c:pt idx="6999">
                  <c:v>5.34400000000534</c:v>
                </c:pt>
                <c:pt idx="7000">
                  <c:v>5.3520000000053498</c:v>
                </c:pt>
                <c:pt idx="7001">
                  <c:v>5.3600000000053596</c:v>
                </c:pt>
                <c:pt idx="7002">
                  <c:v>5.3680000000053703</c:v>
                </c:pt>
                <c:pt idx="7003">
                  <c:v>5.37600000000538</c:v>
                </c:pt>
                <c:pt idx="7004">
                  <c:v>5.38400000000538</c:v>
                </c:pt>
                <c:pt idx="7005">
                  <c:v>5.3920000000053898</c:v>
                </c:pt>
                <c:pt idx="7006">
                  <c:v>5.4000000000053996</c:v>
                </c:pt>
                <c:pt idx="7007">
                  <c:v>5.4080000000054103</c:v>
                </c:pt>
                <c:pt idx="7008">
                  <c:v>5.41600000000542</c:v>
                </c:pt>
                <c:pt idx="7009">
                  <c:v>5.42400000000542</c:v>
                </c:pt>
                <c:pt idx="7010">
                  <c:v>5.4320000000054298</c:v>
                </c:pt>
                <c:pt idx="7011">
                  <c:v>5.4400000000054396</c:v>
                </c:pt>
                <c:pt idx="7012">
                  <c:v>5.4480000000054503</c:v>
                </c:pt>
                <c:pt idx="7013">
                  <c:v>5.45600000000546</c:v>
                </c:pt>
                <c:pt idx="7014">
                  <c:v>5.46400000000546</c:v>
                </c:pt>
                <c:pt idx="7015">
                  <c:v>5.4720000000054698</c:v>
                </c:pt>
                <c:pt idx="7016">
                  <c:v>5.4800000000054796</c:v>
                </c:pt>
                <c:pt idx="7017">
                  <c:v>5.4880000000054903</c:v>
                </c:pt>
                <c:pt idx="7018">
                  <c:v>5.4960000000055</c:v>
                </c:pt>
                <c:pt idx="7019">
                  <c:v>5.5040000000055</c:v>
                </c:pt>
                <c:pt idx="7020">
                  <c:v>5.5120000000055098</c:v>
                </c:pt>
                <c:pt idx="7021">
                  <c:v>5.5200000000055196</c:v>
                </c:pt>
                <c:pt idx="7022">
                  <c:v>5.5280000000055303</c:v>
                </c:pt>
                <c:pt idx="7023">
                  <c:v>5.53600000000554</c:v>
                </c:pt>
                <c:pt idx="7024">
                  <c:v>5.5440000000055401</c:v>
                </c:pt>
                <c:pt idx="7025">
                  <c:v>5.5520000000055498</c:v>
                </c:pt>
                <c:pt idx="7026">
                  <c:v>5.5600000000055596</c:v>
                </c:pt>
                <c:pt idx="7027">
                  <c:v>5.5680000000055703</c:v>
                </c:pt>
                <c:pt idx="7028">
                  <c:v>5.57600000000558</c:v>
                </c:pt>
                <c:pt idx="7029">
                  <c:v>5.5840000000055801</c:v>
                </c:pt>
                <c:pt idx="7030">
                  <c:v>5.5920000000055898</c:v>
                </c:pt>
                <c:pt idx="7031">
                  <c:v>5.6000000000055996</c:v>
                </c:pt>
                <c:pt idx="7032">
                  <c:v>5.6080000000056103</c:v>
                </c:pt>
                <c:pt idx="7033">
                  <c:v>5.6160000000056201</c:v>
                </c:pt>
                <c:pt idx="7034">
                  <c:v>5.6240000000056201</c:v>
                </c:pt>
                <c:pt idx="7035">
                  <c:v>5.6320000000056298</c:v>
                </c:pt>
                <c:pt idx="7036">
                  <c:v>5.6400000000056396</c:v>
                </c:pt>
                <c:pt idx="7037">
                  <c:v>5.6480000000056503</c:v>
                </c:pt>
                <c:pt idx="7038">
                  <c:v>5.6560000000056601</c:v>
                </c:pt>
                <c:pt idx="7039">
                  <c:v>5.6640000000056601</c:v>
                </c:pt>
                <c:pt idx="7040">
                  <c:v>5.6720000000056698</c:v>
                </c:pt>
                <c:pt idx="7041">
                  <c:v>5.6800000000056796</c:v>
                </c:pt>
                <c:pt idx="7042">
                  <c:v>5.6880000000056903</c:v>
                </c:pt>
                <c:pt idx="7043">
                  <c:v>5.6960000000057001</c:v>
                </c:pt>
                <c:pt idx="7044">
                  <c:v>5.7040000000057001</c:v>
                </c:pt>
                <c:pt idx="7045">
                  <c:v>5.7120000000057098</c:v>
                </c:pt>
                <c:pt idx="7046">
                  <c:v>5.7200000000057196</c:v>
                </c:pt>
                <c:pt idx="7047">
                  <c:v>5.7280000000057303</c:v>
                </c:pt>
                <c:pt idx="7048">
                  <c:v>5.7360000000057401</c:v>
                </c:pt>
                <c:pt idx="7049">
                  <c:v>5.7440000000057401</c:v>
                </c:pt>
                <c:pt idx="7050">
                  <c:v>5.7520000000057498</c:v>
                </c:pt>
                <c:pt idx="7051">
                  <c:v>5.7600000000057596</c:v>
                </c:pt>
                <c:pt idx="7052">
                  <c:v>5.7680000000057703</c:v>
                </c:pt>
                <c:pt idx="7053">
                  <c:v>5.7760000000057801</c:v>
                </c:pt>
                <c:pt idx="7054">
                  <c:v>5.7840000000057801</c:v>
                </c:pt>
                <c:pt idx="7055">
                  <c:v>5.7920000000057899</c:v>
                </c:pt>
                <c:pt idx="7056">
                  <c:v>5.8000000000057996</c:v>
                </c:pt>
                <c:pt idx="7057">
                  <c:v>5.8080000000058103</c:v>
                </c:pt>
                <c:pt idx="7058">
                  <c:v>5.8160000000058201</c:v>
                </c:pt>
                <c:pt idx="7059">
                  <c:v>5.8240000000058201</c:v>
                </c:pt>
                <c:pt idx="7060">
                  <c:v>5.8320000000058299</c:v>
                </c:pt>
                <c:pt idx="7061">
                  <c:v>5.8400000000058396</c:v>
                </c:pt>
                <c:pt idx="7062">
                  <c:v>5.8480000000058503</c:v>
                </c:pt>
                <c:pt idx="7063">
                  <c:v>5.8560000000058601</c:v>
                </c:pt>
                <c:pt idx="7064">
                  <c:v>5.8640000000058601</c:v>
                </c:pt>
                <c:pt idx="7065">
                  <c:v>5.8720000000058699</c:v>
                </c:pt>
                <c:pt idx="7066">
                  <c:v>5.8800000000058796</c:v>
                </c:pt>
                <c:pt idx="7067">
                  <c:v>5.8880000000058903</c:v>
                </c:pt>
                <c:pt idx="7068">
                  <c:v>5.8960000000059001</c:v>
                </c:pt>
                <c:pt idx="7069">
                  <c:v>5.9040000000059001</c:v>
                </c:pt>
                <c:pt idx="7070">
                  <c:v>5.9120000000059099</c:v>
                </c:pt>
                <c:pt idx="7071">
                  <c:v>5.9200000000059196</c:v>
                </c:pt>
                <c:pt idx="7072">
                  <c:v>5.9280000000059303</c:v>
                </c:pt>
                <c:pt idx="7073">
                  <c:v>5.9360000000059401</c:v>
                </c:pt>
                <c:pt idx="7074">
                  <c:v>5.9440000000059401</c:v>
                </c:pt>
                <c:pt idx="7075">
                  <c:v>5.9520000000059499</c:v>
                </c:pt>
                <c:pt idx="7076">
                  <c:v>5.9600000000059596</c:v>
                </c:pt>
                <c:pt idx="7077">
                  <c:v>5.9680000000059703</c:v>
                </c:pt>
                <c:pt idx="7078">
                  <c:v>5.9760000000059801</c:v>
                </c:pt>
                <c:pt idx="7079">
                  <c:v>5.9840000000059801</c:v>
                </c:pt>
                <c:pt idx="7080">
                  <c:v>5.9920000000059899</c:v>
                </c:pt>
                <c:pt idx="7081">
                  <c:v>6.0000000000059996</c:v>
                </c:pt>
                <c:pt idx="7082">
                  <c:v>6.0080000000060103</c:v>
                </c:pt>
                <c:pt idx="7083">
                  <c:v>6.0160000000060201</c:v>
                </c:pt>
                <c:pt idx="7084">
                  <c:v>6.0240000000060201</c:v>
                </c:pt>
                <c:pt idx="7085">
                  <c:v>6.0320000000060299</c:v>
                </c:pt>
                <c:pt idx="7086">
                  <c:v>6.0400000000060396</c:v>
                </c:pt>
                <c:pt idx="7087">
                  <c:v>6.0480000000060503</c:v>
                </c:pt>
                <c:pt idx="7088">
                  <c:v>6.0560000000060601</c:v>
                </c:pt>
                <c:pt idx="7089">
                  <c:v>6.0640000000060601</c:v>
                </c:pt>
                <c:pt idx="7090">
                  <c:v>6.0720000000060699</c:v>
                </c:pt>
                <c:pt idx="7091">
                  <c:v>6.0800000000060797</c:v>
                </c:pt>
                <c:pt idx="7092">
                  <c:v>6.0880000000060903</c:v>
                </c:pt>
                <c:pt idx="7093">
                  <c:v>6.0960000000061001</c:v>
                </c:pt>
                <c:pt idx="7094">
                  <c:v>6.1040000000061001</c:v>
                </c:pt>
                <c:pt idx="7095">
                  <c:v>6.1120000000061099</c:v>
                </c:pt>
                <c:pt idx="7096">
                  <c:v>6.1200000000061197</c:v>
                </c:pt>
                <c:pt idx="7097">
                  <c:v>6.1280000000061303</c:v>
                </c:pt>
                <c:pt idx="7098">
                  <c:v>6.1360000000061401</c:v>
                </c:pt>
                <c:pt idx="7099">
                  <c:v>6.1440000000061401</c:v>
                </c:pt>
                <c:pt idx="7100">
                  <c:v>6.1520000000061499</c:v>
                </c:pt>
                <c:pt idx="7101">
                  <c:v>6.1600000000061597</c:v>
                </c:pt>
                <c:pt idx="7102">
                  <c:v>6.1680000000061703</c:v>
                </c:pt>
                <c:pt idx="7103">
                  <c:v>6.1760000000061801</c:v>
                </c:pt>
                <c:pt idx="7104">
                  <c:v>6.1840000000061801</c:v>
                </c:pt>
                <c:pt idx="7105">
                  <c:v>6.1920000000061899</c:v>
                </c:pt>
                <c:pt idx="7106">
                  <c:v>6.2000000000061997</c:v>
                </c:pt>
                <c:pt idx="7107">
                  <c:v>6.2080000000062103</c:v>
                </c:pt>
                <c:pt idx="7108">
                  <c:v>6.2160000000062201</c:v>
                </c:pt>
                <c:pt idx="7109">
                  <c:v>6.2240000000062201</c:v>
                </c:pt>
                <c:pt idx="7110">
                  <c:v>6.2320000000062299</c:v>
                </c:pt>
                <c:pt idx="7111">
                  <c:v>6.2400000000062397</c:v>
                </c:pt>
                <c:pt idx="7112">
                  <c:v>6.2480000000062503</c:v>
                </c:pt>
                <c:pt idx="7113">
                  <c:v>6.2560000000062601</c:v>
                </c:pt>
                <c:pt idx="7114">
                  <c:v>6.2640000000062601</c:v>
                </c:pt>
                <c:pt idx="7115">
                  <c:v>6.2720000000062699</c:v>
                </c:pt>
                <c:pt idx="7116">
                  <c:v>6.2800000000062797</c:v>
                </c:pt>
                <c:pt idx="7117">
                  <c:v>6.2880000000062903</c:v>
                </c:pt>
                <c:pt idx="7118">
                  <c:v>6.2960000000063001</c:v>
                </c:pt>
                <c:pt idx="7119">
                  <c:v>6.3040000000063001</c:v>
                </c:pt>
                <c:pt idx="7120">
                  <c:v>6.3120000000063099</c:v>
                </c:pt>
                <c:pt idx="7121">
                  <c:v>6.3200000000063197</c:v>
                </c:pt>
                <c:pt idx="7122">
                  <c:v>6.3280000000063303</c:v>
                </c:pt>
                <c:pt idx="7123">
                  <c:v>6.3360000000063401</c:v>
                </c:pt>
                <c:pt idx="7124">
                  <c:v>6.3440000000063401</c:v>
                </c:pt>
                <c:pt idx="7125">
                  <c:v>6.3520000000063499</c:v>
                </c:pt>
                <c:pt idx="7126">
                  <c:v>6.3600000000063597</c:v>
                </c:pt>
                <c:pt idx="7127">
                  <c:v>6.3680000000063703</c:v>
                </c:pt>
                <c:pt idx="7128">
                  <c:v>6.3760000000063801</c:v>
                </c:pt>
                <c:pt idx="7129">
                  <c:v>6.3840000000063801</c:v>
                </c:pt>
                <c:pt idx="7130">
                  <c:v>6.3920000000063899</c:v>
                </c:pt>
                <c:pt idx="7131">
                  <c:v>6.4000000000063997</c:v>
                </c:pt>
                <c:pt idx="7132">
                  <c:v>6.4080000000064103</c:v>
                </c:pt>
                <c:pt idx="7133">
                  <c:v>6.4160000000064201</c:v>
                </c:pt>
                <c:pt idx="7134">
                  <c:v>6.4240000000064201</c:v>
                </c:pt>
                <c:pt idx="7135">
                  <c:v>6.4320000000064299</c:v>
                </c:pt>
                <c:pt idx="7136">
                  <c:v>6.4400000000064397</c:v>
                </c:pt>
                <c:pt idx="7137">
                  <c:v>6.4480000000064503</c:v>
                </c:pt>
                <c:pt idx="7138">
                  <c:v>6.4560000000064601</c:v>
                </c:pt>
                <c:pt idx="7139">
                  <c:v>6.4640000000064601</c:v>
                </c:pt>
                <c:pt idx="7140">
                  <c:v>6.4720000000064699</c:v>
                </c:pt>
                <c:pt idx="7141">
                  <c:v>6.4800000000064797</c:v>
                </c:pt>
                <c:pt idx="7142">
                  <c:v>6.4880000000064904</c:v>
                </c:pt>
                <c:pt idx="7143">
                  <c:v>6.4960000000065001</c:v>
                </c:pt>
                <c:pt idx="7144">
                  <c:v>6.5040000000065001</c:v>
                </c:pt>
                <c:pt idx="7145">
                  <c:v>6.5120000000065099</c:v>
                </c:pt>
                <c:pt idx="7146">
                  <c:v>6.5200000000065197</c:v>
                </c:pt>
                <c:pt idx="7147">
                  <c:v>6.5280000000065304</c:v>
                </c:pt>
                <c:pt idx="7148">
                  <c:v>6.5360000000065401</c:v>
                </c:pt>
                <c:pt idx="7149">
                  <c:v>6.5440000000065401</c:v>
                </c:pt>
                <c:pt idx="7150">
                  <c:v>6.5520000000065499</c:v>
                </c:pt>
                <c:pt idx="7151">
                  <c:v>6.5600000000065597</c:v>
                </c:pt>
                <c:pt idx="7152">
                  <c:v>6.5680000000065704</c:v>
                </c:pt>
                <c:pt idx="7153">
                  <c:v>6.5760000000065801</c:v>
                </c:pt>
                <c:pt idx="7154">
                  <c:v>6.5840000000065801</c:v>
                </c:pt>
                <c:pt idx="7155">
                  <c:v>6.5920000000065899</c:v>
                </c:pt>
                <c:pt idx="7156">
                  <c:v>6.6000000000065997</c:v>
                </c:pt>
                <c:pt idx="7157">
                  <c:v>6.6080000000066104</c:v>
                </c:pt>
                <c:pt idx="7158">
                  <c:v>6.6160000000066201</c:v>
                </c:pt>
                <c:pt idx="7159">
                  <c:v>6.6240000000066201</c:v>
                </c:pt>
                <c:pt idx="7160">
                  <c:v>6.6320000000066299</c:v>
                </c:pt>
                <c:pt idx="7161">
                  <c:v>6.6400000000066397</c:v>
                </c:pt>
                <c:pt idx="7162">
                  <c:v>6.6480000000066504</c:v>
                </c:pt>
                <c:pt idx="7163">
                  <c:v>6.6560000000066601</c:v>
                </c:pt>
                <c:pt idx="7164">
                  <c:v>6.6640000000066602</c:v>
                </c:pt>
                <c:pt idx="7165">
                  <c:v>6.6720000000066699</c:v>
                </c:pt>
                <c:pt idx="7166">
                  <c:v>6.6800000000066797</c:v>
                </c:pt>
                <c:pt idx="7167">
                  <c:v>6.6880000000066904</c:v>
                </c:pt>
                <c:pt idx="7168">
                  <c:v>6.6960000000067001</c:v>
                </c:pt>
                <c:pt idx="7169">
                  <c:v>6.7040000000067002</c:v>
                </c:pt>
                <c:pt idx="7170">
                  <c:v>6.7120000000067099</c:v>
                </c:pt>
                <c:pt idx="7171">
                  <c:v>6.7200000000067197</c:v>
                </c:pt>
                <c:pt idx="7172">
                  <c:v>6.7280000000067304</c:v>
                </c:pt>
                <c:pt idx="7173">
                  <c:v>6.7360000000067402</c:v>
                </c:pt>
                <c:pt idx="7174">
                  <c:v>6.7440000000067402</c:v>
                </c:pt>
                <c:pt idx="7175">
                  <c:v>6.7520000000067499</c:v>
                </c:pt>
                <c:pt idx="7176">
                  <c:v>6.7600000000067597</c:v>
                </c:pt>
                <c:pt idx="7177">
                  <c:v>6.7680000000067704</c:v>
                </c:pt>
                <c:pt idx="7178">
                  <c:v>6.7760000000067802</c:v>
                </c:pt>
                <c:pt idx="7179">
                  <c:v>6.7840000000067802</c:v>
                </c:pt>
                <c:pt idx="7180">
                  <c:v>6.7920000000067899</c:v>
                </c:pt>
                <c:pt idx="7181">
                  <c:v>6.8000000000067997</c:v>
                </c:pt>
                <c:pt idx="7182">
                  <c:v>6.8080000000068104</c:v>
                </c:pt>
                <c:pt idx="7183">
                  <c:v>6.8160000000068202</c:v>
                </c:pt>
                <c:pt idx="7184">
                  <c:v>6.8240000000068202</c:v>
                </c:pt>
                <c:pt idx="7185">
                  <c:v>6.8320000000068299</c:v>
                </c:pt>
                <c:pt idx="7186">
                  <c:v>6.8400000000068397</c:v>
                </c:pt>
                <c:pt idx="7187">
                  <c:v>6.8480000000068504</c:v>
                </c:pt>
                <c:pt idx="7188">
                  <c:v>6.8560000000068602</c:v>
                </c:pt>
                <c:pt idx="7189">
                  <c:v>6.8640000000068602</c:v>
                </c:pt>
                <c:pt idx="7190">
                  <c:v>6.8720000000068699</c:v>
                </c:pt>
                <c:pt idx="7191">
                  <c:v>6.8800000000068797</c:v>
                </c:pt>
                <c:pt idx="7192">
                  <c:v>6.8880000000068904</c:v>
                </c:pt>
                <c:pt idx="7193">
                  <c:v>6.8960000000069002</c:v>
                </c:pt>
                <c:pt idx="7194">
                  <c:v>6.9040000000069002</c:v>
                </c:pt>
                <c:pt idx="7195">
                  <c:v>6.9120000000069099</c:v>
                </c:pt>
                <c:pt idx="7196">
                  <c:v>6.9200000000069197</c:v>
                </c:pt>
                <c:pt idx="7197">
                  <c:v>6.9280000000069304</c:v>
                </c:pt>
                <c:pt idx="7198">
                  <c:v>6.9360000000069402</c:v>
                </c:pt>
                <c:pt idx="7199">
                  <c:v>6.9440000000069402</c:v>
                </c:pt>
                <c:pt idx="7200">
                  <c:v>6.95200000000695</c:v>
                </c:pt>
                <c:pt idx="7201">
                  <c:v>6.9600000000069597</c:v>
                </c:pt>
                <c:pt idx="7202">
                  <c:v>6.9680000000069704</c:v>
                </c:pt>
                <c:pt idx="7203">
                  <c:v>6.9760000000069802</c:v>
                </c:pt>
                <c:pt idx="7204">
                  <c:v>6.9840000000069802</c:v>
                </c:pt>
                <c:pt idx="7205">
                  <c:v>6.99200000000699</c:v>
                </c:pt>
                <c:pt idx="7206">
                  <c:v>7.0000000000069997</c:v>
                </c:pt>
                <c:pt idx="7207">
                  <c:v>7.0080000000070104</c:v>
                </c:pt>
                <c:pt idx="7208">
                  <c:v>7.0160000000070202</c:v>
                </c:pt>
                <c:pt idx="7209">
                  <c:v>7.0240000000070202</c:v>
                </c:pt>
                <c:pt idx="7210">
                  <c:v>7.03200000000703</c:v>
                </c:pt>
                <c:pt idx="7211">
                  <c:v>7.0400000000070397</c:v>
                </c:pt>
                <c:pt idx="7212">
                  <c:v>7.0480000000070504</c:v>
                </c:pt>
                <c:pt idx="7213">
                  <c:v>7.0560000000070602</c:v>
                </c:pt>
                <c:pt idx="7214">
                  <c:v>7.0640000000070602</c:v>
                </c:pt>
                <c:pt idx="7215">
                  <c:v>7.07200000000707</c:v>
                </c:pt>
                <c:pt idx="7216">
                  <c:v>7.0800000000070797</c:v>
                </c:pt>
                <c:pt idx="7217">
                  <c:v>7.0880000000070904</c:v>
                </c:pt>
                <c:pt idx="7218">
                  <c:v>7.0960000000071002</c:v>
                </c:pt>
                <c:pt idx="7219">
                  <c:v>7.1040000000071002</c:v>
                </c:pt>
                <c:pt idx="7220">
                  <c:v>7.11200000000711</c:v>
                </c:pt>
                <c:pt idx="7221">
                  <c:v>7.1200000000071197</c:v>
                </c:pt>
                <c:pt idx="7222">
                  <c:v>7.1280000000071304</c:v>
                </c:pt>
                <c:pt idx="7223">
                  <c:v>7.1360000000071402</c:v>
                </c:pt>
                <c:pt idx="7224">
                  <c:v>7.1440000000071402</c:v>
                </c:pt>
                <c:pt idx="7225">
                  <c:v>7.15200000000715</c:v>
                </c:pt>
                <c:pt idx="7226">
                  <c:v>7.1600000000071597</c:v>
                </c:pt>
                <c:pt idx="7227">
                  <c:v>7.1680000000071704</c:v>
                </c:pt>
                <c:pt idx="7228">
                  <c:v>7.1760000000071802</c:v>
                </c:pt>
                <c:pt idx="7229">
                  <c:v>7.1840000000071802</c:v>
                </c:pt>
                <c:pt idx="7230">
                  <c:v>7.19200000000719</c:v>
                </c:pt>
                <c:pt idx="7231">
                  <c:v>7.2000000000071998</c:v>
                </c:pt>
                <c:pt idx="7232">
                  <c:v>7.2080000000072104</c:v>
                </c:pt>
                <c:pt idx="7233">
                  <c:v>7.2160000000072202</c:v>
                </c:pt>
                <c:pt idx="7234">
                  <c:v>7.2240000000072202</c:v>
                </c:pt>
                <c:pt idx="7235">
                  <c:v>7.23200000000723</c:v>
                </c:pt>
                <c:pt idx="7236">
                  <c:v>7.2400000000072398</c:v>
                </c:pt>
                <c:pt idx="7237">
                  <c:v>7.2480000000072504</c:v>
                </c:pt>
                <c:pt idx="7238">
                  <c:v>7.2560000000072602</c:v>
                </c:pt>
                <c:pt idx="7239">
                  <c:v>7.2640000000072602</c:v>
                </c:pt>
                <c:pt idx="7240">
                  <c:v>7.27200000000727</c:v>
                </c:pt>
                <c:pt idx="7241">
                  <c:v>7.2800000000072798</c:v>
                </c:pt>
                <c:pt idx="7242">
                  <c:v>7.2880000000072904</c:v>
                </c:pt>
                <c:pt idx="7243">
                  <c:v>7.2960000000073002</c:v>
                </c:pt>
                <c:pt idx="7244">
                  <c:v>7.3040000000073002</c:v>
                </c:pt>
                <c:pt idx="7245">
                  <c:v>7.31200000000731</c:v>
                </c:pt>
                <c:pt idx="7246">
                  <c:v>7.3200000000073198</c:v>
                </c:pt>
                <c:pt idx="7247">
                  <c:v>7.3280000000073304</c:v>
                </c:pt>
                <c:pt idx="7248">
                  <c:v>7.3360000000073402</c:v>
                </c:pt>
                <c:pt idx="7249">
                  <c:v>7.3440000000073402</c:v>
                </c:pt>
                <c:pt idx="7250">
                  <c:v>7.35200000000735</c:v>
                </c:pt>
                <c:pt idx="7251">
                  <c:v>7.3600000000073598</c:v>
                </c:pt>
                <c:pt idx="7252">
                  <c:v>7.3680000000073704</c:v>
                </c:pt>
                <c:pt idx="7253">
                  <c:v>7.3760000000073802</c:v>
                </c:pt>
                <c:pt idx="7254">
                  <c:v>7.3840000000073802</c:v>
                </c:pt>
                <c:pt idx="7255">
                  <c:v>7.39200000000739</c:v>
                </c:pt>
                <c:pt idx="7256">
                  <c:v>7.4000000000073998</c:v>
                </c:pt>
                <c:pt idx="7257">
                  <c:v>7.4080000000074104</c:v>
                </c:pt>
                <c:pt idx="7258">
                  <c:v>7.4160000000074202</c:v>
                </c:pt>
                <c:pt idx="7259">
                  <c:v>7.4240000000074202</c:v>
                </c:pt>
                <c:pt idx="7260">
                  <c:v>7.43200000000743</c:v>
                </c:pt>
                <c:pt idx="7261">
                  <c:v>7.4400000000074398</c:v>
                </c:pt>
                <c:pt idx="7262">
                  <c:v>7.4480000000074504</c:v>
                </c:pt>
                <c:pt idx="7263">
                  <c:v>7.4560000000074602</c:v>
                </c:pt>
                <c:pt idx="7264">
                  <c:v>7.4640000000074602</c:v>
                </c:pt>
                <c:pt idx="7265">
                  <c:v>7.47200000000747</c:v>
                </c:pt>
                <c:pt idx="7266">
                  <c:v>7.4800000000074798</c:v>
                </c:pt>
                <c:pt idx="7267">
                  <c:v>7.4880000000074904</c:v>
                </c:pt>
                <c:pt idx="7268">
                  <c:v>7.4960000000075002</c:v>
                </c:pt>
                <c:pt idx="7269">
                  <c:v>7.5040000000075002</c:v>
                </c:pt>
                <c:pt idx="7270">
                  <c:v>7.51200000000751</c:v>
                </c:pt>
                <c:pt idx="7271">
                  <c:v>7.5200000000075198</c:v>
                </c:pt>
                <c:pt idx="7272">
                  <c:v>7.5280000000075304</c:v>
                </c:pt>
                <c:pt idx="7273">
                  <c:v>7.5360000000075402</c:v>
                </c:pt>
                <c:pt idx="7274">
                  <c:v>7.5440000000075402</c:v>
                </c:pt>
                <c:pt idx="7275">
                  <c:v>7.55200000000755</c:v>
                </c:pt>
                <c:pt idx="7276">
                  <c:v>7.5600000000075598</c:v>
                </c:pt>
                <c:pt idx="7277">
                  <c:v>7.5680000000075704</c:v>
                </c:pt>
                <c:pt idx="7278">
                  <c:v>7.5760000000075802</c:v>
                </c:pt>
                <c:pt idx="7279">
                  <c:v>7.5840000000075802</c:v>
                </c:pt>
                <c:pt idx="7280">
                  <c:v>7.59200000000759</c:v>
                </c:pt>
                <c:pt idx="7281">
                  <c:v>7.6000000000075998</c:v>
                </c:pt>
                <c:pt idx="7282">
                  <c:v>7.6080000000076105</c:v>
                </c:pt>
                <c:pt idx="7283">
                  <c:v>7.6160000000076202</c:v>
                </c:pt>
                <c:pt idx="7284">
                  <c:v>7.6240000000076202</c:v>
                </c:pt>
                <c:pt idx="7285">
                  <c:v>7.63200000000763</c:v>
                </c:pt>
                <c:pt idx="7286">
                  <c:v>7.6400000000076398</c:v>
                </c:pt>
                <c:pt idx="7287">
                  <c:v>7.6480000000076505</c:v>
                </c:pt>
                <c:pt idx="7288">
                  <c:v>7.6560000000076602</c:v>
                </c:pt>
                <c:pt idx="7289">
                  <c:v>7.6640000000076602</c:v>
                </c:pt>
                <c:pt idx="7290">
                  <c:v>7.67200000000767</c:v>
                </c:pt>
                <c:pt idx="7291">
                  <c:v>7.6800000000076798</c:v>
                </c:pt>
                <c:pt idx="7292">
                  <c:v>7.6880000000076905</c:v>
                </c:pt>
                <c:pt idx="7293">
                  <c:v>7.6960000000077002</c:v>
                </c:pt>
                <c:pt idx="7294">
                  <c:v>7.7040000000077002</c:v>
                </c:pt>
                <c:pt idx="7295">
                  <c:v>7.71200000000771</c:v>
                </c:pt>
                <c:pt idx="7296">
                  <c:v>7.7200000000077198</c:v>
                </c:pt>
                <c:pt idx="7297">
                  <c:v>7.7280000000077305</c:v>
                </c:pt>
                <c:pt idx="7298">
                  <c:v>7.7360000000077402</c:v>
                </c:pt>
                <c:pt idx="7299">
                  <c:v>7.7440000000077402</c:v>
                </c:pt>
                <c:pt idx="7300">
                  <c:v>7.75200000000775</c:v>
                </c:pt>
                <c:pt idx="7301">
                  <c:v>7.7600000000077598</c:v>
                </c:pt>
                <c:pt idx="7302">
                  <c:v>7.7680000000077705</c:v>
                </c:pt>
                <c:pt idx="7303">
                  <c:v>7.7760000000077802</c:v>
                </c:pt>
                <c:pt idx="7304">
                  <c:v>7.7840000000077803</c:v>
                </c:pt>
                <c:pt idx="7305">
                  <c:v>7.79200000000779</c:v>
                </c:pt>
                <c:pt idx="7306">
                  <c:v>7.8000000000077998</c:v>
                </c:pt>
                <c:pt idx="7307">
                  <c:v>7.8080000000078105</c:v>
                </c:pt>
                <c:pt idx="7308">
                  <c:v>7.8160000000078202</c:v>
                </c:pt>
                <c:pt idx="7309">
                  <c:v>7.8240000000078194</c:v>
                </c:pt>
                <c:pt idx="7310">
                  <c:v>7.8320000000078291</c:v>
                </c:pt>
                <c:pt idx="7311">
                  <c:v>7.8400000000078407</c:v>
                </c:pt>
                <c:pt idx="7312">
                  <c:v>7.8480000000078505</c:v>
                </c:pt>
                <c:pt idx="7313">
                  <c:v>7.8560000000078603</c:v>
                </c:pt>
                <c:pt idx="7314">
                  <c:v>7.8640000000078594</c:v>
                </c:pt>
                <c:pt idx="7315">
                  <c:v>7.8720000000078691</c:v>
                </c:pt>
                <c:pt idx="7316">
                  <c:v>7.8800000000078807</c:v>
                </c:pt>
                <c:pt idx="7317">
                  <c:v>7.8880000000078905</c:v>
                </c:pt>
                <c:pt idx="7318">
                  <c:v>7.8960000000079003</c:v>
                </c:pt>
                <c:pt idx="7319">
                  <c:v>7.9040000000078994</c:v>
                </c:pt>
                <c:pt idx="7320">
                  <c:v>7.9120000000079092</c:v>
                </c:pt>
                <c:pt idx="7321">
                  <c:v>7.9200000000079207</c:v>
                </c:pt>
                <c:pt idx="7322">
                  <c:v>7.9280000000079305</c:v>
                </c:pt>
                <c:pt idx="7323">
                  <c:v>7.9360000000079403</c:v>
                </c:pt>
                <c:pt idx="7324">
                  <c:v>7.9440000000079394</c:v>
                </c:pt>
                <c:pt idx="7325">
                  <c:v>7.9520000000079492</c:v>
                </c:pt>
                <c:pt idx="7326">
                  <c:v>7.9600000000079607</c:v>
                </c:pt>
                <c:pt idx="7327">
                  <c:v>7.9680000000079705</c:v>
                </c:pt>
                <c:pt idx="7328">
                  <c:v>7.9760000000079803</c:v>
                </c:pt>
                <c:pt idx="7329">
                  <c:v>7.9840000000079794</c:v>
                </c:pt>
                <c:pt idx="7330">
                  <c:v>7.9920000000079892</c:v>
                </c:pt>
                <c:pt idx="7331">
                  <c:v>8.0000000000080007</c:v>
                </c:pt>
                <c:pt idx="7332">
                  <c:v>8.0080000000080105</c:v>
                </c:pt>
                <c:pt idx="7333">
                  <c:v>8.0160000000080203</c:v>
                </c:pt>
                <c:pt idx="7334">
                  <c:v>8.0240000000080194</c:v>
                </c:pt>
                <c:pt idx="7335">
                  <c:v>8.0320000000080292</c:v>
                </c:pt>
                <c:pt idx="7336">
                  <c:v>8.0400000000080407</c:v>
                </c:pt>
                <c:pt idx="7337">
                  <c:v>8.0480000000080505</c:v>
                </c:pt>
                <c:pt idx="7338">
                  <c:v>8.0560000000080603</c:v>
                </c:pt>
                <c:pt idx="7339">
                  <c:v>8.0640000000080594</c:v>
                </c:pt>
                <c:pt idx="7340">
                  <c:v>8.0720000000080692</c:v>
                </c:pt>
                <c:pt idx="7341">
                  <c:v>8.0800000000080807</c:v>
                </c:pt>
                <c:pt idx="7342">
                  <c:v>8.0880000000080905</c:v>
                </c:pt>
                <c:pt idx="7343">
                  <c:v>8.0960000000081003</c:v>
                </c:pt>
                <c:pt idx="7344">
                  <c:v>8.1040000000080994</c:v>
                </c:pt>
                <c:pt idx="7345">
                  <c:v>8.1120000000081092</c:v>
                </c:pt>
                <c:pt idx="7346">
                  <c:v>8.1200000000081207</c:v>
                </c:pt>
                <c:pt idx="7347">
                  <c:v>8.1280000000081305</c:v>
                </c:pt>
                <c:pt idx="7348">
                  <c:v>8.1360000000081403</c:v>
                </c:pt>
                <c:pt idx="7349">
                  <c:v>8.1440000000081394</c:v>
                </c:pt>
                <c:pt idx="7350">
                  <c:v>8.1520000000081492</c:v>
                </c:pt>
                <c:pt idx="7351">
                  <c:v>8.1600000000081607</c:v>
                </c:pt>
                <c:pt idx="7352">
                  <c:v>8.1680000000081705</c:v>
                </c:pt>
                <c:pt idx="7353">
                  <c:v>8.1760000000081803</c:v>
                </c:pt>
                <c:pt idx="7354">
                  <c:v>8.1840000000081794</c:v>
                </c:pt>
                <c:pt idx="7355">
                  <c:v>8.1920000000081892</c:v>
                </c:pt>
                <c:pt idx="7356">
                  <c:v>8.2000000000082007</c:v>
                </c:pt>
                <c:pt idx="7357">
                  <c:v>8.2080000000082105</c:v>
                </c:pt>
                <c:pt idx="7358">
                  <c:v>8.2160000000082203</c:v>
                </c:pt>
                <c:pt idx="7359">
                  <c:v>8.2240000000082194</c:v>
                </c:pt>
                <c:pt idx="7360">
                  <c:v>8.2320000000082292</c:v>
                </c:pt>
                <c:pt idx="7361">
                  <c:v>8.2400000000082407</c:v>
                </c:pt>
                <c:pt idx="7362">
                  <c:v>8.2480000000082505</c:v>
                </c:pt>
                <c:pt idx="7363">
                  <c:v>8.2560000000082603</c:v>
                </c:pt>
                <c:pt idx="7364">
                  <c:v>8.2640000000082594</c:v>
                </c:pt>
                <c:pt idx="7365">
                  <c:v>8.2720000000082692</c:v>
                </c:pt>
                <c:pt idx="7366">
                  <c:v>8.2800000000082807</c:v>
                </c:pt>
                <c:pt idx="7367">
                  <c:v>8.2880000000082905</c:v>
                </c:pt>
                <c:pt idx="7368">
                  <c:v>8.2960000000083003</c:v>
                </c:pt>
                <c:pt idx="7369">
                  <c:v>8.3040000000082994</c:v>
                </c:pt>
                <c:pt idx="7370">
                  <c:v>8.3120000000083092</c:v>
                </c:pt>
                <c:pt idx="7371">
                  <c:v>8.3200000000083207</c:v>
                </c:pt>
                <c:pt idx="7372">
                  <c:v>8.3280000000083305</c:v>
                </c:pt>
                <c:pt idx="7373">
                  <c:v>8.3360000000083403</c:v>
                </c:pt>
                <c:pt idx="7374">
                  <c:v>8.3440000000083394</c:v>
                </c:pt>
                <c:pt idx="7375">
                  <c:v>8.3520000000083492</c:v>
                </c:pt>
                <c:pt idx="7376">
                  <c:v>8.3600000000083607</c:v>
                </c:pt>
                <c:pt idx="7377">
                  <c:v>8.3680000000083705</c:v>
                </c:pt>
                <c:pt idx="7378">
                  <c:v>8.3760000000083803</c:v>
                </c:pt>
                <c:pt idx="7379">
                  <c:v>8.3840000000083794</c:v>
                </c:pt>
                <c:pt idx="7380">
                  <c:v>8.3920000000083892</c:v>
                </c:pt>
                <c:pt idx="7381">
                  <c:v>8.4000000000084007</c:v>
                </c:pt>
                <c:pt idx="7382">
                  <c:v>8.4080000000084105</c:v>
                </c:pt>
                <c:pt idx="7383">
                  <c:v>8.4160000000084203</c:v>
                </c:pt>
                <c:pt idx="7384">
                  <c:v>8.4240000000084194</c:v>
                </c:pt>
                <c:pt idx="7385">
                  <c:v>8.4320000000084292</c:v>
                </c:pt>
                <c:pt idx="7386">
                  <c:v>8.4400000000084408</c:v>
                </c:pt>
                <c:pt idx="7387">
                  <c:v>8.4480000000084505</c:v>
                </c:pt>
                <c:pt idx="7388">
                  <c:v>8.4560000000084603</c:v>
                </c:pt>
                <c:pt idx="7389">
                  <c:v>8.4640000000084594</c:v>
                </c:pt>
                <c:pt idx="7390">
                  <c:v>8.4720000000084692</c:v>
                </c:pt>
                <c:pt idx="7391">
                  <c:v>8.4800000000084808</c:v>
                </c:pt>
                <c:pt idx="7392">
                  <c:v>8.4880000000084905</c:v>
                </c:pt>
                <c:pt idx="7393">
                  <c:v>8.4960000000085003</c:v>
                </c:pt>
                <c:pt idx="7394">
                  <c:v>8.5040000000084994</c:v>
                </c:pt>
                <c:pt idx="7395">
                  <c:v>8.5120000000085092</c:v>
                </c:pt>
                <c:pt idx="7396">
                  <c:v>8.5200000000085208</c:v>
                </c:pt>
                <c:pt idx="7397">
                  <c:v>8.5280000000085305</c:v>
                </c:pt>
                <c:pt idx="7398">
                  <c:v>8.5360000000085403</c:v>
                </c:pt>
                <c:pt idx="7399">
                  <c:v>8.5440000000085394</c:v>
                </c:pt>
                <c:pt idx="7400">
                  <c:v>8.5520000000085492</c:v>
                </c:pt>
                <c:pt idx="7401">
                  <c:v>8.5600000000085608</c:v>
                </c:pt>
                <c:pt idx="7402">
                  <c:v>8.5680000000085705</c:v>
                </c:pt>
                <c:pt idx="7403">
                  <c:v>8.5760000000085803</c:v>
                </c:pt>
                <c:pt idx="7404">
                  <c:v>8.5840000000085794</c:v>
                </c:pt>
                <c:pt idx="7405">
                  <c:v>8.5920000000085892</c:v>
                </c:pt>
                <c:pt idx="7406">
                  <c:v>8.6000000000086008</c:v>
                </c:pt>
                <c:pt idx="7407">
                  <c:v>8.6080000000086105</c:v>
                </c:pt>
                <c:pt idx="7408">
                  <c:v>8.6160000000086203</c:v>
                </c:pt>
                <c:pt idx="7409">
                  <c:v>8.6240000000086194</c:v>
                </c:pt>
                <c:pt idx="7410">
                  <c:v>8.6320000000086292</c:v>
                </c:pt>
                <c:pt idx="7411">
                  <c:v>8.6400000000086408</c:v>
                </c:pt>
                <c:pt idx="7412">
                  <c:v>8.6480000000086505</c:v>
                </c:pt>
                <c:pt idx="7413">
                  <c:v>8.6560000000086603</c:v>
                </c:pt>
                <c:pt idx="7414">
                  <c:v>8.6640000000086594</c:v>
                </c:pt>
                <c:pt idx="7415">
                  <c:v>8.6720000000086692</c:v>
                </c:pt>
                <c:pt idx="7416">
                  <c:v>8.6800000000086808</c:v>
                </c:pt>
                <c:pt idx="7417">
                  <c:v>8.6880000000086905</c:v>
                </c:pt>
                <c:pt idx="7418">
                  <c:v>8.6960000000087003</c:v>
                </c:pt>
                <c:pt idx="7419">
                  <c:v>8.7040000000086994</c:v>
                </c:pt>
                <c:pt idx="7420">
                  <c:v>8.7120000000087092</c:v>
                </c:pt>
                <c:pt idx="7421">
                  <c:v>8.7200000000087208</c:v>
                </c:pt>
                <c:pt idx="7422">
                  <c:v>8.7280000000087306</c:v>
                </c:pt>
                <c:pt idx="7423">
                  <c:v>8.7360000000087403</c:v>
                </c:pt>
                <c:pt idx="7424">
                  <c:v>8.7440000000087394</c:v>
                </c:pt>
                <c:pt idx="7425">
                  <c:v>8.7520000000087492</c:v>
                </c:pt>
                <c:pt idx="7426">
                  <c:v>8.7600000000087608</c:v>
                </c:pt>
                <c:pt idx="7427">
                  <c:v>8.7680000000087706</c:v>
                </c:pt>
                <c:pt idx="7428">
                  <c:v>8.7760000000087803</c:v>
                </c:pt>
                <c:pt idx="7429">
                  <c:v>8.7840000000087795</c:v>
                </c:pt>
                <c:pt idx="7430">
                  <c:v>8.7920000000087892</c:v>
                </c:pt>
                <c:pt idx="7431">
                  <c:v>8.8000000000088008</c:v>
                </c:pt>
                <c:pt idx="7432">
                  <c:v>8.8080000000088106</c:v>
                </c:pt>
                <c:pt idx="7433">
                  <c:v>8.8160000000088203</c:v>
                </c:pt>
                <c:pt idx="7434">
                  <c:v>8.8240000000088195</c:v>
                </c:pt>
                <c:pt idx="7435">
                  <c:v>8.8320000000088292</c:v>
                </c:pt>
                <c:pt idx="7436">
                  <c:v>8.8400000000088408</c:v>
                </c:pt>
                <c:pt idx="7437">
                  <c:v>8.8480000000088506</c:v>
                </c:pt>
                <c:pt idx="7438">
                  <c:v>8.8560000000088603</c:v>
                </c:pt>
                <c:pt idx="7439">
                  <c:v>8.8640000000088595</c:v>
                </c:pt>
                <c:pt idx="7440">
                  <c:v>8.8720000000088692</c:v>
                </c:pt>
                <c:pt idx="7441">
                  <c:v>8.8800000000088808</c:v>
                </c:pt>
                <c:pt idx="7442">
                  <c:v>8.8880000000088906</c:v>
                </c:pt>
                <c:pt idx="7443">
                  <c:v>8.8960000000089003</c:v>
                </c:pt>
                <c:pt idx="7444">
                  <c:v>8.9040000000088995</c:v>
                </c:pt>
                <c:pt idx="7445">
                  <c:v>8.9120000000089092</c:v>
                </c:pt>
                <c:pt idx="7446">
                  <c:v>8.9200000000089208</c:v>
                </c:pt>
                <c:pt idx="7447">
                  <c:v>8.9280000000089306</c:v>
                </c:pt>
                <c:pt idx="7448">
                  <c:v>8.9360000000089403</c:v>
                </c:pt>
                <c:pt idx="7449">
                  <c:v>8.9440000000089395</c:v>
                </c:pt>
                <c:pt idx="7450">
                  <c:v>8.9520000000089492</c:v>
                </c:pt>
                <c:pt idx="7451">
                  <c:v>8.9600000000089608</c:v>
                </c:pt>
                <c:pt idx="7452">
                  <c:v>8.9680000000089706</c:v>
                </c:pt>
                <c:pt idx="7453">
                  <c:v>8.9760000000089804</c:v>
                </c:pt>
                <c:pt idx="7454">
                  <c:v>8.9840000000089795</c:v>
                </c:pt>
                <c:pt idx="7455">
                  <c:v>8.9920000000089892</c:v>
                </c:pt>
                <c:pt idx="7456">
                  <c:v>9.0000000000090008</c:v>
                </c:pt>
                <c:pt idx="7457">
                  <c:v>9.0080000000090106</c:v>
                </c:pt>
                <c:pt idx="7458">
                  <c:v>9.0160000000090204</c:v>
                </c:pt>
                <c:pt idx="7459">
                  <c:v>9.0240000000090195</c:v>
                </c:pt>
                <c:pt idx="7460">
                  <c:v>9.0320000000090293</c:v>
                </c:pt>
                <c:pt idx="7461">
                  <c:v>9.0400000000090408</c:v>
                </c:pt>
                <c:pt idx="7462">
                  <c:v>9.0480000000090506</c:v>
                </c:pt>
                <c:pt idx="7463">
                  <c:v>9.0560000000090604</c:v>
                </c:pt>
                <c:pt idx="7464">
                  <c:v>9.0640000000090595</c:v>
                </c:pt>
                <c:pt idx="7465">
                  <c:v>9.0720000000090693</c:v>
                </c:pt>
                <c:pt idx="7466">
                  <c:v>9.0800000000090808</c:v>
                </c:pt>
                <c:pt idx="7467">
                  <c:v>9.0880000000090906</c:v>
                </c:pt>
                <c:pt idx="7468">
                  <c:v>9.0960000000091004</c:v>
                </c:pt>
                <c:pt idx="7469">
                  <c:v>9.1040000000090995</c:v>
                </c:pt>
                <c:pt idx="7470">
                  <c:v>9.1120000000091093</c:v>
                </c:pt>
                <c:pt idx="7471">
                  <c:v>9.1200000000091208</c:v>
                </c:pt>
                <c:pt idx="7472">
                  <c:v>9.1280000000091306</c:v>
                </c:pt>
                <c:pt idx="7473">
                  <c:v>9.1360000000091404</c:v>
                </c:pt>
                <c:pt idx="7474">
                  <c:v>9.1440000000091395</c:v>
                </c:pt>
                <c:pt idx="7475">
                  <c:v>9.1520000000091493</c:v>
                </c:pt>
                <c:pt idx="7476">
                  <c:v>9.1600000000091608</c:v>
                </c:pt>
                <c:pt idx="7477">
                  <c:v>9.1680000000091706</c:v>
                </c:pt>
                <c:pt idx="7478">
                  <c:v>9.1760000000091804</c:v>
                </c:pt>
                <c:pt idx="7479">
                  <c:v>9.1840000000091795</c:v>
                </c:pt>
                <c:pt idx="7480">
                  <c:v>9.1920000000091893</c:v>
                </c:pt>
                <c:pt idx="7481">
                  <c:v>9.2000000000092008</c:v>
                </c:pt>
                <c:pt idx="7482">
                  <c:v>9.2080000000092106</c:v>
                </c:pt>
                <c:pt idx="7483">
                  <c:v>9.2160000000092204</c:v>
                </c:pt>
                <c:pt idx="7484">
                  <c:v>9.2240000000092195</c:v>
                </c:pt>
                <c:pt idx="7485">
                  <c:v>9.2320000000092293</c:v>
                </c:pt>
                <c:pt idx="7486">
                  <c:v>9.2400000000092408</c:v>
                </c:pt>
                <c:pt idx="7487">
                  <c:v>9.2480000000092506</c:v>
                </c:pt>
                <c:pt idx="7488">
                  <c:v>9.2560000000092604</c:v>
                </c:pt>
                <c:pt idx="7489">
                  <c:v>9.2640000000092595</c:v>
                </c:pt>
                <c:pt idx="7490">
                  <c:v>9.2720000000092693</c:v>
                </c:pt>
                <c:pt idx="7491">
                  <c:v>9.2800000000092808</c:v>
                </c:pt>
                <c:pt idx="7492">
                  <c:v>9.2880000000092906</c:v>
                </c:pt>
                <c:pt idx="7493">
                  <c:v>9.2960000000093004</c:v>
                </c:pt>
                <c:pt idx="7494">
                  <c:v>9.3040000000092995</c:v>
                </c:pt>
                <c:pt idx="7495">
                  <c:v>9.3120000000093093</c:v>
                </c:pt>
                <c:pt idx="7496">
                  <c:v>9.3200000000093208</c:v>
                </c:pt>
                <c:pt idx="7497">
                  <c:v>9.3280000000093306</c:v>
                </c:pt>
                <c:pt idx="7498">
                  <c:v>9.3360000000093404</c:v>
                </c:pt>
                <c:pt idx="7499">
                  <c:v>9.3440000000093395</c:v>
                </c:pt>
                <c:pt idx="7500">
                  <c:v>9.3520000000093493</c:v>
                </c:pt>
                <c:pt idx="7501">
                  <c:v>9.3600000000093608</c:v>
                </c:pt>
                <c:pt idx="7502">
                  <c:v>9.3680000000093706</c:v>
                </c:pt>
                <c:pt idx="7503">
                  <c:v>9.3760000000093804</c:v>
                </c:pt>
                <c:pt idx="7504">
                  <c:v>9.3840000000093795</c:v>
                </c:pt>
                <c:pt idx="7505">
                  <c:v>9.3920000000093893</c:v>
                </c:pt>
                <c:pt idx="7506">
                  <c:v>9.4000000000094008</c:v>
                </c:pt>
                <c:pt idx="7507">
                  <c:v>9.4080000000094106</c:v>
                </c:pt>
                <c:pt idx="7508">
                  <c:v>9.4160000000094204</c:v>
                </c:pt>
                <c:pt idx="7509">
                  <c:v>9.4240000000094195</c:v>
                </c:pt>
                <c:pt idx="7510">
                  <c:v>9.4320000000094293</c:v>
                </c:pt>
                <c:pt idx="7511">
                  <c:v>9.4400000000094408</c:v>
                </c:pt>
                <c:pt idx="7512">
                  <c:v>9.4480000000094506</c:v>
                </c:pt>
                <c:pt idx="7513">
                  <c:v>9.4560000000094604</c:v>
                </c:pt>
                <c:pt idx="7514">
                  <c:v>9.4640000000094595</c:v>
                </c:pt>
                <c:pt idx="7515">
                  <c:v>9.4720000000094693</c:v>
                </c:pt>
                <c:pt idx="7516">
                  <c:v>9.4800000000094808</c:v>
                </c:pt>
                <c:pt idx="7517">
                  <c:v>9.4880000000094906</c:v>
                </c:pt>
                <c:pt idx="7518">
                  <c:v>9.4960000000095004</c:v>
                </c:pt>
                <c:pt idx="7519">
                  <c:v>9.5040000000094995</c:v>
                </c:pt>
                <c:pt idx="7520">
                  <c:v>9.5120000000095093</c:v>
                </c:pt>
                <c:pt idx="7521">
                  <c:v>9.5200000000095208</c:v>
                </c:pt>
                <c:pt idx="7522">
                  <c:v>9.5280000000095306</c:v>
                </c:pt>
                <c:pt idx="7523">
                  <c:v>9.5360000000095404</c:v>
                </c:pt>
                <c:pt idx="7524">
                  <c:v>9.5440000000095395</c:v>
                </c:pt>
                <c:pt idx="7525">
                  <c:v>9.5520000000095493</c:v>
                </c:pt>
                <c:pt idx="7526">
                  <c:v>9.5600000000095608</c:v>
                </c:pt>
                <c:pt idx="7527">
                  <c:v>9.5680000000095706</c:v>
                </c:pt>
                <c:pt idx="7528">
                  <c:v>9.5760000000095804</c:v>
                </c:pt>
                <c:pt idx="7529">
                  <c:v>9.5840000000095795</c:v>
                </c:pt>
                <c:pt idx="7530">
                  <c:v>9.5920000000095893</c:v>
                </c:pt>
                <c:pt idx="7531">
                  <c:v>9.6000000000096009</c:v>
                </c:pt>
                <c:pt idx="7532">
                  <c:v>9.6080000000096106</c:v>
                </c:pt>
                <c:pt idx="7533">
                  <c:v>9.6160000000096204</c:v>
                </c:pt>
                <c:pt idx="7534">
                  <c:v>9.6240000000096195</c:v>
                </c:pt>
                <c:pt idx="7535">
                  <c:v>9.6320000000096293</c:v>
                </c:pt>
                <c:pt idx="7536">
                  <c:v>9.6400000000096409</c:v>
                </c:pt>
                <c:pt idx="7537">
                  <c:v>9.6480000000096506</c:v>
                </c:pt>
                <c:pt idx="7538">
                  <c:v>9.6560000000096604</c:v>
                </c:pt>
                <c:pt idx="7539">
                  <c:v>9.6640000000096595</c:v>
                </c:pt>
                <c:pt idx="7540">
                  <c:v>9.6720000000096693</c:v>
                </c:pt>
                <c:pt idx="7541">
                  <c:v>9.6800000000096809</c:v>
                </c:pt>
                <c:pt idx="7542">
                  <c:v>9.6880000000096906</c:v>
                </c:pt>
                <c:pt idx="7543">
                  <c:v>9.6960000000097004</c:v>
                </c:pt>
                <c:pt idx="7544">
                  <c:v>9.7040000000096995</c:v>
                </c:pt>
                <c:pt idx="7545">
                  <c:v>9.7120000000097093</c:v>
                </c:pt>
                <c:pt idx="7546">
                  <c:v>9.7200000000097209</c:v>
                </c:pt>
                <c:pt idx="7547">
                  <c:v>9.7280000000097306</c:v>
                </c:pt>
                <c:pt idx="7548">
                  <c:v>9.7360000000097404</c:v>
                </c:pt>
                <c:pt idx="7549">
                  <c:v>9.7440000000097395</c:v>
                </c:pt>
                <c:pt idx="7550">
                  <c:v>9.7520000000097493</c:v>
                </c:pt>
                <c:pt idx="7551">
                  <c:v>9.7600000000097591</c:v>
                </c:pt>
                <c:pt idx="7552">
                  <c:v>9.7680000000097706</c:v>
                </c:pt>
                <c:pt idx="7553">
                  <c:v>9.7760000000097804</c:v>
                </c:pt>
                <c:pt idx="7554">
                  <c:v>9.7840000000097795</c:v>
                </c:pt>
                <c:pt idx="7555">
                  <c:v>9.7920000000097893</c:v>
                </c:pt>
                <c:pt idx="7556">
                  <c:v>9.8000000000097991</c:v>
                </c:pt>
                <c:pt idx="7557">
                  <c:v>9.8080000000098106</c:v>
                </c:pt>
                <c:pt idx="7558">
                  <c:v>9.8160000000098204</c:v>
                </c:pt>
                <c:pt idx="7559">
                  <c:v>9.8240000000098195</c:v>
                </c:pt>
                <c:pt idx="7560">
                  <c:v>9.8320000000098293</c:v>
                </c:pt>
                <c:pt idx="7561">
                  <c:v>9.8400000000098391</c:v>
                </c:pt>
                <c:pt idx="7562">
                  <c:v>9.8480000000098507</c:v>
                </c:pt>
                <c:pt idx="7563">
                  <c:v>9.8560000000098604</c:v>
                </c:pt>
                <c:pt idx="7564">
                  <c:v>9.8640000000098595</c:v>
                </c:pt>
                <c:pt idx="7565">
                  <c:v>9.8720000000098693</c:v>
                </c:pt>
                <c:pt idx="7566">
                  <c:v>9.8800000000098791</c:v>
                </c:pt>
                <c:pt idx="7567">
                  <c:v>9.8880000000098907</c:v>
                </c:pt>
                <c:pt idx="7568">
                  <c:v>9.8960000000099004</c:v>
                </c:pt>
                <c:pt idx="7569">
                  <c:v>9.9040000000098996</c:v>
                </c:pt>
                <c:pt idx="7570">
                  <c:v>9.9120000000099093</c:v>
                </c:pt>
                <c:pt idx="7571">
                  <c:v>9.9200000000099191</c:v>
                </c:pt>
                <c:pt idx="7572">
                  <c:v>9.9280000000099307</c:v>
                </c:pt>
                <c:pt idx="7573">
                  <c:v>9.9360000000099404</c:v>
                </c:pt>
                <c:pt idx="7574">
                  <c:v>9.9440000000099396</c:v>
                </c:pt>
                <c:pt idx="7575">
                  <c:v>9.9520000000099493</c:v>
                </c:pt>
                <c:pt idx="7576">
                  <c:v>9.9600000000099591</c:v>
                </c:pt>
                <c:pt idx="7577">
                  <c:v>9.9680000000099707</c:v>
                </c:pt>
                <c:pt idx="7578">
                  <c:v>9.9760000000099804</c:v>
                </c:pt>
                <c:pt idx="7579">
                  <c:v>9.9840000000099796</c:v>
                </c:pt>
                <c:pt idx="7580">
                  <c:v>9.9920000000099893</c:v>
                </c:pt>
                <c:pt idx="7581">
                  <c:v>10.000000000009999</c:v>
                </c:pt>
                <c:pt idx="7582">
                  <c:v>10.00800000001</c:v>
                </c:pt>
                <c:pt idx="7583">
                  <c:v>10.016000000009999</c:v>
                </c:pt>
                <c:pt idx="7584">
                  <c:v>10.02400000001</c:v>
                </c:pt>
                <c:pt idx="7585">
                  <c:v>10.032000000009999</c:v>
                </c:pt>
                <c:pt idx="7586">
                  <c:v>10.04000000001</c:v>
                </c:pt>
                <c:pt idx="7587">
                  <c:v>10.048000000010001</c:v>
                </c:pt>
                <c:pt idx="7588">
                  <c:v>10.0560000000101</c:v>
                </c:pt>
                <c:pt idx="7589">
                  <c:v>10.0640000000101</c:v>
                </c:pt>
                <c:pt idx="7590">
                  <c:v>10.072000000010101</c:v>
                </c:pt>
                <c:pt idx="7591">
                  <c:v>10.0800000000101</c:v>
                </c:pt>
                <c:pt idx="7592">
                  <c:v>10.0880000000101</c:v>
                </c:pt>
                <c:pt idx="7593">
                  <c:v>10.0960000000101</c:v>
                </c:pt>
                <c:pt idx="7594">
                  <c:v>10.1040000000101</c:v>
                </c:pt>
                <c:pt idx="7595">
                  <c:v>10.1120000000101</c:v>
                </c:pt>
                <c:pt idx="7596">
                  <c:v>10.1200000000101</c:v>
                </c:pt>
                <c:pt idx="7597">
                  <c:v>10.128000000010099</c:v>
                </c:pt>
                <c:pt idx="7598">
                  <c:v>10.1360000000101</c:v>
                </c:pt>
                <c:pt idx="7599">
                  <c:v>10.1440000000101</c:v>
                </c:pt>
                <c:pt idx="7600">
                  <c:v>10.152000000010199</c:v>
                </c:pt>
                <c:pt idx="7601">
                  <c:v>10.1600000000102</c:v>
                </c:pt>
                <c:pt idx="7602">
                  <c:v>10.168000000010201</c:v>
                </c:pt>
                <c:pt idx="7603">
                  <c:v>10.1760000000102</c:v>
                </c:pt>
                <c:pt idx="7604">
                  <c:v>10.184000000010201</c:v>
                </c:pt>
                <c:pt idx="7605">
                  <c:v>10.1920000000102</c:v>
                </c:pt>
                <c:pt idx="7606">
                  <c:v>10.200000000010199</c:v>
                </c:pt>
                <c:pt idx="7607">
                  <c:v>10.2080000000102</c:v>
                </c:pt>
                <c:pt idx="7608">
                  <c:v>10.216000000010199</c:v>
                </c:pt>
                <c:pt idx="7609">
                  <c:v>10.2240000000102</c:v>
                </c:pt>
                <c:pt idx="7610">
                  <c:v>10.232000000010199</c:v>
                </c:pt>
                <c:pt idx="7611">
                  <c:v>10.2400000000102</c:v>
                </c:pt>
                <c:pt idx="7612">
                  <c:v>10.248000000010201</c:v>
                </c:pt>
                <c:pt idx="7613">
                  <c:v>10.2560000000103</c:v>
                </c:pt>
                <c:pt idx="7614">
                  <c:v>10.2640000000103</c:v>
                </c:pt>
                <c:pt idx="7615">
                  <c:v>10.272000000010301</c:v>
                </c:pt>
                <c:pt idx="7616">
                  <c:v>10.2800000000103</c:v>
                </c:pt>
                <c:pt idx="7617">
                  <c:v>10.2880000000103</c:v>
                </c:pt>
                <c:pt idx="7618">
                  <c:v>10.2960000000103</c:v>
                </c:pt>
                <c:pt idx="7619">
                  <c:v>10.3040000000103</c:v>
                </c:pt>
                <c:pt idx="7620">
                  <c:v>10.3120000000103</c:v>
                </c:pt>
                <c:pt idx="7621">
                  <c:v>10.3200000000103</c:v>
                </c:pt>
                <c:pt idx="7622">
                  <c:v>10.328000000010299</c:v>
                </c:pt>
                <c:pt idx="7623">
                  <c:v>10.3360000000103</c:v>
                </c:pt>
                <c:pt idx="7624">
                  <c:v>10.344000000010301</c:v>
                </c:pt>
                <c:pt idx="7625">
                  <c:v>10.352000000010399</c:v>
                </c:pt>
                <c:pt idx="7626">
                  <c:v>10.3600000000104</c:v>
                </c:pt>
                <c:pt idx="7627">
                  <c:v>10.368000000010401</c:v>
                </c:pt>
                <c:pt idx="7628">
                  <c:v>10.3760000000104</c:v>
                </c:pt>
                <c:pt idx="7629">
                  <c:v>10.384000000010401</c:v>
                </c:pt>
                <c:pt idx="7630">
                  <c:v>10.3920000000104</c:v>
                </c:pt>
                <c:pt idx="7631">
                  <c:v>10.400000000010399</c:v>
                </c:pt>
                <c:pt idx="7632">
                  <c:v>10.4080000000104</c:v>
                </c:pt>
                <c:pt idx="7633">
                  <c:v>10.416000000010399</c:v>
                </c:pt>
                <c:pt idx="7634">
                  <c:v>10.4240000000104</c:v>
                </c:pt>
                <c:pt idx="7635">
                  <c:v>10.432000000010399</c:v>
                </c:pt>
                <c:pt idx="7636">
                  <c:v>10.4400000000104</c:v>
                </c:pt>
                <c:pt idx="7637">
                  <c:v>10.448000000010401</c:v>
                </c:pt>
                <c:pt idx="7638">
                  <c:v>10.4560000000105</c:v>
                </c:pt>
                <c:pt idx="7639">
                  <c:v>10.4640000000105</c:v>
                </c:pt>
                <c:pt idx="7640">
                  <c:v>10.472000000010501</c:v>
                </c:pt>
                <c:pt idx="7641">
                  <c:v>10.4800000000105</c:v>
                </c:pt>
                <c:pt idx="7642">
                  <c:v>10.4880000000105</c:v>
                </c:pt>
                <c:pt idx="7643">
                  <c:v>10.4960000000105</c:v>
                </c:pt>
                <c:pt idx="7644">
                  <c:v>10.5040000000105</c:v>
                </c:pt>
                <c:pt idx="7645">
                  <c:v>10.512000000010501</c:v>
                </c:pt>
                <c:pt idx="7646">
                  <c:v>10.5200000000105</c:v>
                </c:pt>
                <c:pt idx="7647">
                  <c:v>10.528000000010499</c:v>
                </c:pt>
                <c:pt idx="7648">
                  <c:v>10.5360000000105</c:v>
                </c:pt>
                <c:pt idx="7649">
                  <c:v>10.544000000010501</c:v>
                </c:pt>
                <c:pt idx="7650">
                  <c:v>10.552000000010599</c:v>
                </c:pt>
                <c:pt idx="7651">
                  <c:v>10.5600000000106</c:v>
                </c:pt>
                <c:pt idx="7652">
                  <c:v>10.568000000010601</c:v>
                </c:pt>
                <c:pt idx="7653">
                  <c:v>10.5760000000106</c:v>
                </c:pt>
                <c:pt idx="7654">
                  <c:v>10.584000000010601</c:v>
                </c:pt>
                <c:pt idx="7655">
                  <c:v>10.5920000000106</c:v>
                </c:pt>
                <c:pt idx="7656">
                  <c:v>10.600000000010599</c:v>
                </c:pt>
                <c:pt idx="7657">
                  <c:v>10.6080000000106</c:v>
                </c:pt>
                <c:pt idx="7658">
                  <c:v>10.616000000010599</c:v>
                </c:pt>
                <c:pt idx="7659">
                  <c:v>10.6240000000106</c:v>
                </c:pt>
                <c:pt idx="7660">
                  <c:v>10.632000000010599</c:v>
                </c:pt>
                <c:pt idx="7661">
                  <c:v>10.6400000000106</c:v>
                </c:pt>
                <c:pt idx="7662">
                  <c:v>10.648000000010601</c:v>
                </c:pt>
                <c:pt idx="7663">
                  <c:v>10.6560000000107</c:v>
                </c:pt>
                <c:pt idx="7664">
                  <c:v>10.6640000000107</c:v>
                </c:pt>
                <c:pt idx="7665">
                  <c:v>10.672000000010701</c:v>
                </c:pt>
                <c:pt idx="7666">
                  <c:v>10.6800000000107</c:v>
                </c:pt>
                <c:pt idx="7667">
                  <c:v>10.6880000000107</c:v>
                </c:pt>
                <c:pt idx="7668">
                  <c:v>10.696000000010701</c:v>
                </c:pt>
                <c:pt idx="7669">
                  <c:v>10.7040000000107</c:v>
                </c:pt>
                <c:pt idx="7670">
                  <c:v>10.712000000010701</c:v>
                </c:pt>
                <c:pt idx="7671">
                  <c:v>10.7200000000107</c:v>
                </c:pt>
                <c:pt idx="7672">
                  <c:v>10.728000000010699</c:v>
                </c:pt>
                <c:pt idx="7673">
                  <c:v>10.7360000000107</c:v>
                </c:pt>
                <c:pt idx="7674">
                  <c:v>10.744000000010701</c:v>
                </c:pt>
                <c:pt idx="7675">
                  <c:v>10.752000000010799</c:v>
                </c:pt>
                <c:pt idx="7676">
                  <c:v>10.7600000000108</c:v>
                </c:pt>
                <c:pt idx="7677">
                  <c:v>10.768000000010801</c:v>
                </c:pt>
                <c:pt idx="7678">
                  <c:v>10.7760000000108</c:v>
                </c:pt>
                <c:pt idx="7679">
                  <c:v>10.784000000010801</c:v>
                </c:pt>
                <c:pt idx="7680">
                  <c:v>10.7920000000108</c:v>
                </c:pt>
                <c:pt idx="7681">
                  <c:v>10.800000000010799</c:v>
                </c:pt>
                <c:pt idx="7682">
                  <c:v>10.8080000000108</c:v>
                </c:pt>
                <c:pt idx="7683">
                  <c:v>10.816000000010799</c:v>
                </c:pt>
                <c:pt idx="7684">
                  <c:v>10.8240000000108</c:v>
                </c:pt>
                <c:pt idx="7685">
                  <c:v>10.832000000010799</c:v>
                </c:pt>
                <c:pt idx="7686">
                  <c:v>10.8400000000108</c:v>
                </c:pt>
                <c:pt idx="7687">
                  <c:v>10.848000000010801</c:v>
                </c:pt>
                <c:pt idx="7688">
                  <c:v>10.8560000000109</c:v>
                </c:pt>
                <c:pt idx="7689">
                  <c:v>10.8640000000109</c:v>
                </c:pt>
                <c:pt idx="7690">
                  <c:v>10.872000000010901</c:v>
                </c:pt>
                <c:pt idx="7691">
                  <c:v>10.880000000010901</c:v>
                </c:pt>
                <c:pt idx="7692">
                  <c:v>10.8880000000109</c:v>
                </c:pt>
                <c:pt idx="7693">
                  <c:v>10.896000000010901</c:v>
                </c:pt>
                <c:pt idx="7694">
                  <c:v>10.9040000000109</c:v>
                </c:pt>
                <c:pt idx="7695">
                  <c:v>10.912000000010901</c:v>
                </c:pt>
                <c:pt idx="7696">
                  <c:v>10.9200000000109</c:v>
                </c:pt>
                <c:pt idx="7697">
                  <c:v>10.928000000010899</c:v>
                </c:pt>
                <c:pt idx="7698">
                  <c:v>10.9360000000109</c:v>
                </c:pt>
                <c:pt idx="7699">
                  <c:v>10.944000000010901</c:v>
                </c:pt>
                <c:pt idx="7700">
                  <c:v>10.952000000010999</c:v>
                </c:pt>
                <c:pt idx="7701">
                  <c:v>10.960000000010998</c:v>
                </c:pt>
                <c:pt idx="7702">
                  <c:v>10.968000000011001</c:v>
                </c:pt>
                <c:pt idx="7703">
                  <c:v>10.976000000011</c:v>
                </c:pt>
                <c:pt idx="7704">
                  <c:v>10.984000000011001</c:v>
                </c:pt>
                <c:pt idx="7705">
                  <c:v>10.992000000011</c:v>
                </c:pt>
                <c:pt idx="7706">
                  <c:v>11.000000000010999</c:v>
                </c:pt>
                <c:pt idx="7707">
                  <c:v>11.008000000011</c:v>
                </c:pt>
                <c:pt idx="7708">
                  <c:v>11.016000000010999</c:v>
                </c:pt>
                <c:pt idx="7709">
                  <c:v>11.024000000011</c:v>
                </c:pt>
                <c:pt idx="7710">
                  <c:v>11.032000000010999</c:v>
                </c:pt>
                <c:pt idx="7711">
                  <c:v>11.040000000011</c:v>
                </c:pt>
                <c:pt idx="7712">
                  <c:v>11.048000000011001</c:v>
                </c:pt>
                <c:pt idx="7713">
                  <c:v>11.0560000000111</c:v>
                </c:pt>
                <c:pt idx="7714">
                  <c:v>11.064000000011101</c:v>
                </c:pt>
                <c:pt idx="7715">
                  <c:v>11.072000000011101</c:v>
                </c:pt>
                <c:pt idx="7716">
                  <c:v>11.080000000011101</c:v>
                </c:pt>
                <c:pt idx="7717">
                  <c:v>11.0880000000111</c:v>
                </c:pt>
                <c:pt idx="7718">
                  <c:v>11.096000000011101</c:v>
                </c:pt>
                <c:pt idx="7719">
                  <c:v>11.1040000000111</c:v>
                </c:pt>
                <c:pt idx="7720">
                  <c:v>11.112000000011101</c:v>
                </c:pt>
                <c:pt idx="7721">
                  <c:v>11.1200000000111</c:v>
                </c:pt>
                <c:pt idx="7722">
                  <c:v>11.128000000011099</c:v>
                </c:pt>
                <c:pt idx="7723">
                  <c:v>11.1360000000111</c:v>
                </c:pt>
                <c:pt idx="7724">
                  <c:v>11.144000000011101</c:v>
                </c:pt>
                <c:pt idx="7725">
                  <c:v>11.152000000011199</c:v>
                </c:pt>
                <c:pt idx="7726">
                  <c:v>11.160000000011198</c:v>
                </c:pt>
                <c:pt idx="7727">
                  <c:v>11.168000000011201</c:v>
                </c:pt>
                <c:pt idx="7728">
                  <c:v>11.1760000000112</c:v>
                </c:pt>
                <c:pt idx="7729">
                  <c:v>11.184000000011201</c:v>
                </c:pt>
                <c:pt idx="7730">
                  <c:v>11.1920000000112</c:v>
                </c:pt>
                <c:pt idx="7731">
                  <c:v>11.200000000011199</c:v>
                </c:pt>
                <c:pt idx="7732">
                  <c:v>11.2080000000112</c:v>
                </c:pt>
                <c:pt idx="7733">
                  <c:v>11.216000000011199</c:v>
                </c:pt>
                <c:pt idx="7734">
                  <c:v>11.2240000000112</c:v>
                </c:pt>
                <c:pt idx="7735">
                  <c:v>11.232000000011199</c:v>
                </c:pt>
                <c:pt idx="7736">
                  <c:v>11.2400000000112</c:v>
                </c:pt>
                <c:pt idx="7737">
                  <c:v>11.248000000011201</c:v>
                </c:pt>
                <c:pt idx="7738">
                  <c:v>11.2560000000113</c:v>
                </c:pt>
                <c:pt idx="7739">
                  <c:v>11.264000000011301</c:v>
                </c:pt>
                <c:pt idx="7740">
                  <c:v>11.272000000011301</c:v>
                </c:pt>
                <c:pt idx="7741">
                  <c:v>11.280000000011301</c:v>
                </c:pt>
                <c:pt idx="7742">
                  <c:v>11.2880000000113</c:v>
                </c:pt>
                <c:pt idx="7743">
                  <c:v>11.296000000011301</c:v>
                </c:pt>
                <c:pt idx="7744">
                  <c:v>11.3040000000113</c:v>
                </c:pt>
                <c:pt idx="7745">
                  <c:v>11.312000000011301</c:v>
                </c:pt>
                <c:pt idx="7746">
                  <c:v>11.3200000000113</c:v>
                </c:pt>
                <c:pt idx="7747">
                  <c:v>11.328000000011299</c:v>
                </c:pt>
                <c:pt idx="7748">
                  <c:v>11.3360000000113</c:v>
                </c:pt>
                <c:pt idx="7749">
                  <c:v>11.344000000011301</c:v>
                </c:pt>
                <c:pt idx="7750">
                  <c:v>11.352000000011399</c:v>
                </c:pt>
                <c:pt idx="7751">
                  <c:v>11.360000000011398</c:v>
                </c:pt>
                <c:pt idx="7752">
                  <c:v>11.368000000011401</c:v>
                </c:pt>
                <c:pt idx="7753">
                  <c:v>11.3760000000114</c:v>
                </c:pt>
                <c:pt idx="7754">
                  <c:v>11.384000000011401</c:v>
                </c:pt>
                <c:pt idx="7755">
                  <c:v>11.3920000000114</c:v>
                </c:pt>
                <c:pt idx="7756">
                  <c:v>11.400000000011399</c:v>
                </c:pt>
                <c:pt idx="7757">
                  <c:v>11.4080000000114</c:v>
                </c:pt>
                <c:pt idx="7758">
                  <c:v>11.416000000011399</c:v>
                </c:pt>
                <c:pt idx="7759">
                  <c:v>11.4240000000114</c:v>
                </c:pt>
                <c:pt idx="7760">
                  <c:v>11.432000000011399</c:v>
                </c:pt>
                <c:pt idx="7761">
                  <c:v>11.4400000000114</c:v>
                </c:pt>
                <c:pt idx="7762">
                  <c:v>11.448000000011401</c:v>
                </c:pt>
                <c:pt idx="7763">
                  <c:v>11.4560000000115</c:v>
                </c:pt>
                <c:pt idx="7764">
                  <c:v>11.464000000011501</c:v>
                </c:pt>
                <c:pt idx="7765">
                  <c:v>11.472000000011501</c:v>
                </c:pt>
                <c:pt idx="7766">
                  <c:v>11.480000000011501</c:v>
                </c:pt>
                <c:pt idx="7767">
                  <c:v>11.4880000000115</c:v>
                </c:pt>
                <c:pt idx="7768">
                  <c:v>11.496000000011501</c:v>
                </c:pt>
                <c:pt idx="7769">
                  <c:v>11.5040000000115</c:v>
                </c:pt>
                <c:pt idx="7770">
                  <c:v>11.512000000011499</c:v>
                </c:pt>
                <c:pt idx="7771">
                  <c:v>11.5200000000115</c:v>
                </c:pt>
                <c:pt idx="7772">
                  <c:v>11.528000000011499</c:v>
                </c:pt>
                <c:pt idx="7773">
                  <c:v>11.5360000000115</c:v>
                </c:pt>
                <c:pt idx="7774">
                  <c:v>11.544000000011501</c:v>
                </c:pt>
                <c:pt idx="7775">
                  <c:v>11.552000000011599</c:v>
                </c:pt>
                <c:pt idx="7776">
                  <c:v>11.560000000011598</c:v>
                </c:pt>
                <c:pt idx="7777">
                  <c:v>11.568000000011601</c:v>
                </c:pt>
                <c:pt idx="7778">
                  <c:v>11.5760000000116</c:v>
                </c:pt>
                <c:pt idx="7779">
                  <c:v>11.584000000011601</c:v>
                </c:pt>
                <c:pt idx="7780">
                  <c:v>11.5920000000116</c:v>
                </c:pt>
                <c:pt idx="7781">
                  <c:v>11.600000000011599</c:v>
                </c:pt>
                <c:pt idx="7782">
                  <c:v>11.6080000000116</c:v>
                </c:pt>
                <c:pt idx="7783">
                  <c:v>11.616000000011599</c:v>
                </c:pt>
                <c:pt idx="7784">
                  <c:v>11.6240000000116</c:v>
                </c:pt>
                <c:pt idx="7785">
                  <c:v>11.632000000011599</c:v>
                </c:pt>
                <c:pt idx="7786">
                  <c:v>11.6400000000116</c:v>
                </c:pt>
                <c:pt idx="7787">
                  <c:v>11.648000000011601</c:v>
                </c:pt>
                <c:pt idx="7788">
                  <c:v>11.6560000000117</c:v>
                </c:pt>
                <c:pt idx="7789">
                  <c:v>11.664000000011701</c:v>
                </c:pt>
                <c:pt idx="7790">
                  <c:v>11.672000000011701</c:v>
                </c:pt>
                <c:pt idx="7791">
                  <c:v>11.680000000011701</c:v>
                </c:pt>
                <c:pt idx="7792">
                  <c:v>11.6880000000117</c:v>
                </c:pt>
                <c:pt idx="7793">
                  <c:v>11.696000000011701</c:v>
                </c:pt>
                <c:pt idx="7794">
                  <c:v>11.7040000000117</c:v>
                </c:pt>
                <c:pt idx="7795">
                  <c:v>11.712000000011699</c:v>
                </c:pt>
                <c:pt idx="7796">
                  <c:v>11.7200000000117</c:v>
                </c:pt>
                <c:pt idx="7797">
                  <c:v>11.728000000011699</c:v>
                </c:pt>
                <c:pt idx="7798">
                  <c:v>11.7360000000117</c:v>
                </c:pt>
                <c:pt idx="7799">
                  <c:v>11.744000000011701</c:v>
                </c:pt>
                <c:pt idx="7800">
                  <c:v>11.752000000011799</c:v>
                </c:pt>
                <c:pt idx="7801">
                  <c:v>11.760000000011798</c:v>
                </c:pt>
                <c:pt idx="7802">
                  <c:v>11.768000000011801</c:v>
                </c:pt>
                <c:pt idx="7803">
                  <c:v>11.7760000000118</c:v>
                </c:pt>
                <c:pt idx="7804">
                  <c:v>11.784000000011801</c:v>
                </c:pt>
                <c:pt idx="7805">
                  <c:v>11.7920000000118</c:v>
                </c:pt>
                <c:pt idx="7806">
                  <c:v>11.800000000011799</c:v>
                </c:pt>
                <c:pt idx="7807">
                  <c:v>11.8080000000118</c:v>
                </c:pt>
                <c:pt idx="7808">
                  <c:v>11.816000000011799</c:v>
                </c:pt>
                <c:pt idx="7809">
                  <c:v>11.8240000000118</c:v>
                </c:pt>
                <c:pt idx="7810">
                  <c:v>11.832000000011799</c:v>
                </c:pt>
                <c:pt idx="7811">
                  <c:v>11.8400000000118</c:v>
                </c:pt>
                <c:pt idx="7812">
                  <c:v>11.848000000011801</c:v>
                </c:pt>
                <c:pt idx="7813">
                  <c:v>11.8560000000119</c:v>
                </c:pt>
                <c:pt idx="7814">
                  <c:v>11.864000000011901</c:v>
                </c:pt>
                <c:pt idx="7815">
                  <c:v>11.872000000011901</c:v>
                </c:pt>
                <c:pt idx="7816">
                  <c:v>11.880000000011901</c:v>
                </c:pt>
                <c:pt idx="7817">
                  <c:v>11.8880000000119</c:v>
                </c:pt>
                <c:pt idx="7818">
                  <c:v>11.896000000011901</c:v>
                </c:pt>
                <c:pt idx="7819">
                  <c:v>11.9040000000119</c:v>
                </c:pt>
                <c:pt idx="7820">
                  <c:v>11.912000000011899</c:v>
                </c:pt>
                <c:pt idx="7821">
                  <c:v>11.9200000000119</c:v>
                </c:pt>
                <c:pt idx="7822">
                  <c:v>11.928000000011899</c:v>
                </c:pt>
                <c:pt idx="7823">
                  <c:v>11.9360000000119</c:v>
                </c:pt>
                <c:pt idx="7824">
                  <c:v>11.944000000011901</c:v>
                </c:pt>
                <c:pt idx="7825">
                  <c:v>11.952000000011999</c:v>
                </c:pt>
                <c:pt idx="7826">
                  <c:v>11.960000000011998</c:v>
                </c:pt>
                <c:pt idx="7827">
                  <c:v>11.968000000012001</c:v>
                </c:pt>
                <c:pt idx="7828">
                  <c:v>11.976000000012</c:v>
                </c:pt>
                <c:pt idx="7829">
                  <c:v>11.984000000012001</c:v>
                </c:pt>
                <c:pt idx="7830">
                  <c:v>11.992000000012</c:v>
                </c:pt>
                <c:pt idx="7831">
                  <c:v>12.000000000011999</c:v>
                </c:pt>
                <c:pt idx="7832">
                  <c:v>12.008000000012</c:v>
                </c:pt>
                <c:pt idx="7833">
                  <c:v>12.016000000011999</c:v>
                </c:pt>
                <c:pt idx="7834">
                  <c:v>12.024000000012</c:v>
                </c:pt>
                <c:pt idx="7835">
                  <c:v>12.032000000011999</c:v>
                </c:pt>
                <c:pt idx="7836">
                  <c:v>12.040000000012</c:v>
                </c:pt>
                <c:pt idx="7837">
                  <c:v>12.048000000012001</c:v>
                </c:pt>
                <c:pt idx="7838">
                  <c:v>12.0560000000121</c:v>
                </c:pt>
                <c:pt idx="7839">
                  <c:v>12.064000000012101</c:v>
                </c:pt>
                <c:pt idx="7840">
                  <c:v>12.072000000012101</c:v>
                </c:pt>
                <c:pt idx="7841">
                  <c:v>12.080000000012101</c:v>
                </c:pt>
                <c:pt idx="7842">
                  <c:v>12.0880000000121</c:v>
                </c:pt>
                <c:pt idx="7843">
                  <c:v>12.096000000012101</c:v>
                </c:pt>
                <c:pt idx="7844">
                  <c:v>12.1040000000121</c:v>
                </c:pt>
                <c:pt idx="7845">
                  <c:v>12.112000000012099</c:v>
                </c:pt>
                <c:pt idx="7846">
                  <c:v>12.1200000000121</c:v>
                </c:pt>
                <c:pt idx="7847">
                  <c:v>12.128000000012099</c:v>
                </c:pt>
                <c:pt idx="7848">
                  <c:v>12.1360000000121</c:v>
                </c:pt>
                <c:pt idx="7849">
                  <c:v>12.144000000012101</c:v>
                </c:pt>
                <c:pt idx="7850">
                  <c:v>12.152000000012199</c:v>
                </c:pt>
                <c:pt idx="7851">
                  <c:v>12.160000000012198</c:v>
                </c:pt>
                <c:pt idx="7852">
                  <c:v>12.168000000012201</c:v>
                </c:pt>
                <c:pt idx="7853">
                  <c:v>12.1760000000122</c:v>
                </c:pt>
                <c:pt idx="7854">
                  <c:v>12.184000000012201</c:v>
                </c:pt>
                <c:pt idx="7855">
                  <c:v>12.1920000000122</c:v>
                </c:pt>
                <c:pt idx="7856">
                  <c:v>12.200000000012199</c:v>
                </c:pt>
                <c:pt idx="7857">
                  <c:v>12.2080000000122</c:v>
                </c:pt>
                <c:pt idx="7858">
                  <c:v>12.216000000012199</c:v>
                </c:pt>
                <c:pt idx="7859">
                  <c:v>12.2240000000122</c:v>
                </c:pt>
                <c:pt idx="7860">
                  <c:v>12.232000000012199</c:v>
                </c:pt>
                <c:pt idx="7861">
                  <c:v>12.2400000000122</c:v>
                </c:pt>
                <c:pt idx="7862">
                  <c:v>12.248000000012201</c:v>
                </c:pt>
                <c:pt idx="7863">
                  <c:v>12.2560000000123</c:v>
                </c:pt>
                <c:pt idx="7864">
                  <c:v>12.264000000012301</c:v>
                </c:pt>
                <c:pt idx="7865">
                  <c:v>12.272000000012302</c:v>
                </c:pt>
                <c:pt idx="7866">
                  <c:v>12.280000000012301</c:v>
                </c:pt>
                <c:pt idx="7867">
                  <c:v>12.2880000000123</c:v>
                </c:pt>
                <c:pt idx="7868">
                  <c:v>12.296000000012301</c:v>
                </c:pt>
                <c:pt idx="7869">
                  <c:v>12.3040000000123</c:v>
                </c:pt>
                <c:pt idx="7870">
                  <c:v>12.312000000012299</c:v>
                </c:pt>
                <c:pt idx="7871">
                  <c:v>12.3200000000123</c:v>
                </c:pt>
                <c:pt idx="7872">
                  <c:v>12.328000000012299</c:v>
                </c:pt>
                <c:pt idx="7873">
                  <c:v>12.3360000000123</c:v>
                </c:pt>
                <c:pt idx="7874">
                  <c:v>12.344000000012301</c:v>
                </c:pt>
                <c:pt idx="7875">
                  <c:v>12.352000000012399</c:v>
                </c:pt>
                <c:pt idx="7876">
                  <c:v>12.360000000012398</c:v>
                </c:pt>
                <c:pt idx="7877">
                  <c:v>12.368000000012401</c:v>
                </c:pt>
                <c:pt idx="7878">
                  <c:v>12.3760000000124</c:v>
                </c:pt>
                <c:pt idx="7879">
                  <c:v>12.384000000012401</c:v>
                </c:pt>
                <c:pt idx="7880">
                  <c:v>12.3920000000124</c:v>
                </c:pt>
                <c:pt idx="7881">
                  <c:v>12.400000000012399</c:v>
                </c:pt>
                <c:pt idx="7882">
                  <c:v>12.4080000000124</c:v>
                </c:pt>
                <c:pt idx="7883">
                  <c:v>12.416000000012399</c:v>
                </c:pt>
                <c:pt idx="7884">
                  <c:v>12.4240000000124</c:v>
                </c:pt>
                <c:pt idx="7885">
                  <c:v>12.432000000012399</c:v>
                </c:pt>
                <c:pt idx="7886">
                  <c:v>12.4400000000124</c:v>
                </c:pt>
                <c:pt idx="7887">
                  <c:v>12.448000000012401</c:v>
                </c:pt>
                <c:pt idx="7888">
                  <c:v>12.4560000000125</c:v>
                </c:pt>
                <c:pt idx="7889">
                  <c:v>12.464000000012501</c:v>
                </c:pt>
                <c:pt idx="7890">
                  <c:v>12.472000000012502</c:v>
                </c:pt>
                <c:pt idx="7891">
                  <c:v>12.480000000012501</c:v>
                </c:pt>
                <c:pt idx="7892">
                  <c:v>12.4880000000125</c:v>
                </c:pt>
                <c:pt idx="7893">
                  <c:v>12.496000000012501</c:v>
                </c:pt>
                <c:pt idx="7894">
                  <c:v>12.5040000000125</c:v>
                </c:pt>
                <c:pt idx="7895">
                  <c:v>12.512000000012499</c:v>
                </c:pt>
                <c:pt idx="7896">
                  <c:v>12.5200000000125</c:v>
                </c:pt>
                <c:pt idx="7897">
                  <c:v>12.528000000012499</c:v>
                </c:pt>
                <c:pt idx="7898">
                  <c:v>12.5360000000125</c:v>
                </c:pt>
                <c:pt idx="7899">
                  <c:v>12.544000000012501</c:v>
                </c:pt>
                <c:pt idx="7900">
                  <c:v>12.552000000012599</c:v>
                </c:pt>
                <c:pt idx="7901">
                  <c:v>12.560000000012598</c:v>
                </c:pt>
                <c:pt idx="7902">
                  <c:v>12.568000000012601</c:v>
                </c:pt>
                <c:pt idx="7903">
                  <c:v>12.5760000000126</c:v>
                </c:pt>
                <c:pt idx="7904">
                  <c:v>12.584000000012601</c:v>
                </c:pt>
                <c:pt idx="7905">
                  <c:v>12.5920000000126</c:v>
                </c:pt>
                <c:pt idx="7906">
                  <c:v>12.600000000012599</c:v>
                </c:pt>
                <c:pt idx="7907">
                  <c:v>12.6080000000126</c:v>
                </c:pt>
                <c:pt idx="7908">
                  <c:v>12.616000000012599</c:v>
                </c:pt>
                <c:pt idx="7909">
                  <c:v>12.6240000000126</c:v>
                </c:pt>
                <c:pt idx="7910">
                  <c:v>12.632000000012599</c:v>
                </c:pt>
                <c:pt idx="7911">
                  <c:v>12.6400000000126</c:v>
                </c:pt>
                <c:pt idx="7912">
                  <c:v>12.648000000012601</c:v>
                </c:pt>
                <c:pt idx="7913">
                  <c:v>12.6560000000127</c:v>
                </c:pt>
                <c:pt idx="7914">
                  <c:v>12.664000000012701</c:v>
                </c:pt>
                <c:pt idx="7915">
                  <c:v>12.6720000000127</c:v>
                </c:pt>
                <c:pt idx="7916">
                  <c:v>12.680000000012701</c:v>
                </c:pt>
                <c:pt idx="7917">
                  <c:v>12.6880000000127</c:v>
                </c:pt>
                <c:pt idx="7918">
                  <c:v>12.696000000012701</c:v>
                </c:pt>
                <c:pt idx="7919">
                  <c:v>12.7040000000127</c:v>
                </c:pt>
                <c:pt idx="7920">
                  <c:v>12.712000000012699</c:v>
                </c:pt>
                <c:pt idx="7921">
                  <c:v>12.7200000000127</c:v>
                </c:pt>
                <c:pt idx="7922">
                  <c:v>12.728000000012699</c:v>
                </c:pt>
                <c:pt idx="7923">
                  <c:v>12.7360000000127</c:v>
                </c:pt>
                <c:pt idx="7924">
                  <c:v>12.744000000012701</c:v>
                </c:pt>
                <c:pt idx="7925">
                  <c:v>12.752000000012799</c:v>
                </c:pt>
                <c:pt idx="7926">
                  <c:v>12.760000000012798</c:v>
                </c:pt>
                <c:pt idx="7927">
                  <c:v>12.768000000012801</c:v>
                </c:pt>
                <c:pt idx="7928">
                  <c:v>12.7760000000128</c:v>
                </c:pt>
                <c:pt idx="7929">
                  <c:v>12.784000000012801</c:v>
                </c:pt>
                <c:pt idx="7930">
                  <c:v>12.7920000000128</c:v>
                </c:pt>
                <c:pt idx="7931">
                  <c:v>12.800000000012799</c:v>
                </c:pt>
                <c:pt idx="7932">
                  <c:v>12.8080000000128</c:v>
                </c:pt>
                <c:pt idx="7933">
                  <c:v>12.816000000012799</c:v>
                </c:pt>
                <c:pt idx="7934">
                  <c:v>12.8240000000128</c:v>
                </c:pt>
                <c:pt idx="7935">
                  <c:v>12.832000000012799</c:v>
                </c:pt>
                <c:pt idx="7936">
                  <c:v>12.8400000000128</c:v>
                </c:pt>
                <c:pt idx="7937">
                  <c:v>12.848000000012801</c:v>
                </c:pt>
                <c:pt idx="7938">
                  <c:v>12.8560000000129</c:v>
                </c:pt>
                <c:pt idx="7939">
                  <c:v>12.864000000012901</c:v>
                </c:pt>
                <c:pt idx="7940">
                  <c:v>12.8720000000129</c:v>
                </c:pt>
                <c:pt idx="7941">
                  <c:v>12.880000000012901</c:v>
                </c:pt>
                <c:pt idx="7942">
                  <c:v>12.8880000000129</c:v>
                </c:pt>
                <c:pt idx="7943">
                  <c:v>12.896000000012901</c:v>
                </c:pt>
                <c:pt idx="7944">
                  <c:v>12.9040000000129</c:v>
                </c:pt>
                <c:pt idx="7945">
                  <c:v>12.912000000012899</c:v>
                </c:pt>
                <c:pt idx="7946">
                  <c:v>12.9200000000129</c:v>
                </c:pt>
                <c:pt idx="7947">
                  <c:v>12.928000000012899</c:v>
                </c:pt>
                <c:pt idx="7948">
                  <c:v>12.9360000000129</c:v>
                </c:pt>
                <c:pt idx="7949">
                  <c:v>12.944000000012901</c:v>
                </c:pt>
                <c:pt idx="7950">
                  <c:v>12.952000000012999</c:v>
                </c:pt>
                <c:pt idx="7951">
                  <c:v>12.960000000012998</c:v>
                </c:pt>
                <c:pt idx="7952">
                  <c:v>12.968000000013001</c:v>
                </c:pt>
                <c:pt idx="7953">
                  <c:v>12.976000000013</c:v>
                </c:pt>
                <c:pt idx="7954">
                  <c:v>12.984000000013001</c:v>
                </c:pt>
                <c:pt idx="7955">
                  <c:v>12.992000000013</c:v>
                </c:pt>
                <c:pt idx="7956">
                  <c:v>13.000000000012999</c:v>
                </c:pt>
                <c:pt idx="7957">
                  <c:v>13.008000000013</c:v>
                </c:pt>
                <c:pt idx="7958">
                  <c:v>13.016000000012999</c:v>
                </c:pt>
                <c:pt idx="7959">
                  <c:v>13.024000000012999</c:v>
                </c:pt>
                <c:pt idx="7960">
                  <c:v>13.032000000012999</c:v>
                </c:pt>
                <c:pt idx="7961">
                  <c:v>13.040000000013</c:v>
                </c:pt>
                <c:pt idx="7962">
                  <c:v>13.048000000013001</c:v>
                </c:pt>
                <c:pt idx="7963">
                  <c:v>13.0560000000131</c:v>
                </c:pt>
                <c:pt idx="7964">
                  <c:v>13.064000000013101</c:v>
                </c:pt>
                <c:pt idx="7965">
                  <c:v>13.0720000000131</c:v>
                </c:pt>
                <c:pt idx="7966">
                  <c:v>13.080000000013101</c:v>
                </c:pt>
                <c:pt idx="7967">
                  <c:v>13.0880000000131</c:v>
                </c:pt>
                <c:pt idx="7968">
                  <c:v>13.096000000013101</c:v>
                </c:pt>
                <c:pt idx="7969">
                  <c:v>13.1040000000131</c:v>
                </c:pt>
                <c:pt idx="7970">
                  <c:v>13.112000000013099</c:v>
                </c:pt>
                <c:pt idx="7971">
                  <c:v>13.1200000000131</c:v>
                </c:pt>
                <c:pt idx="7972">
                  <c:v>13.128000000013099</c:v>
                </c:pt>
                <c:pt idx="7973">
                  <c:v>13.1360000000131</c:v>
                </c:pt>
                <c:pt idx="7974">
                  <c:v>13.144000000013101</c:v>
                </c:pt>
                <c:pt idx="7975">
                  <c:v>13.152000000013199</c:v>
                </c:pt>
                <c:pt idx="7976">
                  <c:v>13.160000000013198</c:v>
                </c:pt>
                <c:pt idx="7977">
                  <c:v>13.168000000013201</c:v>
                </c:pt>
                <c:pt idx="7978">
                  <c:v>13.1760000000132</c:v>
                </c:pt>
                <c:pt idx="7979">
                  <c:v>13.184000000013201</c:v>
                </c:pt>
                <c:pt idx="7980">
                  <c:v>13.1920000000132</c:v>
                </c:pt>
                <c:pt idx="7981">
                  <c:v>13.200000000013199</c:v>
                </c:pt>
                <c:pt idx="7982">
                  <c:v>13.2080000000132</c:v>
                </c:pt>
                <c:pt idx="7983">
                  <c:v>13.216000000013199</c:v>
                </c:pt>
                <c:pt idx="7984">
                  <c:v>13.224000000013199</c:v>
                </c:pt>
                <c:pt idx="7985">
                  <c:v>13.232000000013199</c:v>
                </c:pt>
                <c:pt idx="7986">
                  <c:v>13.2400000000132</c:v>
                </c:pt>
                <c:pt idx="7987">
                  <c:v>13.248000000013201</c:v>
                </c:pt>
                <c:pt idx="7988">
                  <c:v>13.2560000000133</c:v>
                </c:pt>
                <c:pt idx="7989">
                  <c:v>13.264000000013301</c:v>
                </c:pt>
                <c:pt idx="7990">
                  <c:v>13.2720000000133</c:v>
                </c:pt>
                <c:pt idx="7991">
                  <c:v>13.280000000013301</c:v>
                </c:pt>
                <c:pt idx="7992">
                  <c:v>13.2880000000133</c:v>
                </c:pt>
                <c:pt idx="7993">
                  <c:v>13.296000000013301</c:v>
                </c:pt>
                <c:pt idx="7994">
                  <c:v>13.3040000000133</c:v>
                </c:pt>
                <c:pt idx="7995">
                  <c:v>13.312000000013299</c:v>
                </c:pt>
                <c:pt idx="7996">
                  <c:v>13.3200000000133</c:v>
                </c:pt>
                <c:pt idx="7997">
                  <c:v>13.328000000013299</c:v>
                </c:pt>
                <c:pt idx="7998">
                  <c:v>13.3360000000133</c:v>
                </c:pt>
                <c:pt idx="7999">
                  <c:v>13.344000000013301</c:v>
                </c:pt>
                <c:pt idx="8000">
                  <c:v>13.352000000013399</c:v>
                </c:pt>
                <c:pt idx="8001">
                  <c:v>13.360000000013398</c:v>
                </c:pt>
                <c:pt idx="8002">
                  <c:v>13.368000000013401</c:v>
                </c:pt>
                <c:pt idx="8003">
                  <c:v>13.3760000000134</c:v>
                </c:pt>
                <c:pt idx="8004">
                  <c:v>13.384000000013401</c:v>
                </c:pt>
                <c:pt idx="8005">
                  <c:v>13.3920000000134</c:v>
                </c:pt>
                <c:pt idx="8006">
                  <c:v>13.400000000013399</c:v>
                </c:pt>
                <c:pt idx="8007">
                  <c:v>13.4080000000134</c:v>
                </c:pt>
                <c:pt idx="8008">
                  <c:v>13.416000000013399</c:v>
                </c:pt>
                <c:pt idx="8009">
                  <c:v>13.424000000013399</c:v>
                </c:pt>
                <c:pt idx="8010">
                  <c:v>13.432000000013399</c:v>
                </c:pt>
                <c:pt idx="8011">
                  <c:v>13.4400000000134</c:v>
                </c:pt>
                <c:pt idx="8012">
                  <c:v>13.448000000013401</c:v>
                </c:pt>
                <c:pt idx="8013">
                  <c:v>13.4560000000135</c:v>
                </c:pt>
                <c:pt idx="8014">
                  <c:v>13.464000000013501</c:v>
                </c:pt>
                <c:pt idx="8015">
                  <c:v>13.4720000000135</c:v>
                </c:pt>
                <c:pt idx="8016">
                  <c:v>13.480000000013501</c:v>
                </c:pt>
                <c:pt idx="8017">
                  <c:v>13.4880000000135</c:v>
                </c:pt>
                <c:pt idx="8018">
                  <c:v>13.496000000013501</c:v>
                </c:pt>
                <c:pt idx="8019">
                  <c:v>13.5040000000135</c:v>
                </c:pt>
                <c:pt idx="8020">
                  <c:v>13.512000000013499</c:v>
                </c:pt>
                <c:pt idx="8021">
                  <c:v>13.5200000000135</c:v>
                </c:pt>
                <c:pt idx="8022">
                  <c:v>13.528000000013499</c:v>
                </c:pt>
                <c:pt idx="8023">
                  <c:v>13.5360000000135</c:v>
                </c:pt>
                <c:pt idx="8024">
                  <c:v>13.544000000013501</c:v>
                </c:pt>
                <c:pt idx="8025">
                  <c:v>13.552000000013599</c:v>
                </c:pt>
                <c:pt idx="8026">
                  <c:v>13.560000000013599</c:v>
                </c:pt>
                <c:pt idx="8027">
                  <c:v>13.568000000013601</c:v>
                </c:pt>
                <c:pt idx="8028">
                  <c:v>13.5760000000136</c:v>
                </c:pt>
                <c:pt idx="8029">
                  <c:v>13.584000000013601</c:v>
                </c:pt>
                <c:pt idx="8030">
                  <c:v>13.5920000000136</c:v>
                </c:pt>
                <c:pt idx="8031">
                  <c:v>13.600000000013599</c:v>
                </c:pt>
                <c:pt idx="8032">
                  <c:v>13.6080000000136</c:v>
                </c:pt>
                <c:pt idx="8033">
                  <c:v>13.616000000013599</c:v>
                </c:pt>
                <c:pt idx="8034">
                  <c:v>13.624000000013599</c:v>
                </c:pt>
                <c:pt idx="8035">
                  <c:v>13.632000000013599</c:v>
                </c:pt>
                <c:pt idx="8036">
                  <c:v>13.6400000000136</c:v>
                </c:pt>
                <c:pt idx="8037">
                  <c:v>13.648000000013601</c:v>
                </c:pt>
                <c:pt idx="8038">
                  <c:v>13.6560000000137</c:v>
                </c:pt>
                <c:pt idx="8039">
                  <c:v>13.664000000013701</c:v>
                </c:pt>
                <c:pt idx="8040">
                  <c:v>13.6720000000137</c:v>
                </c:pt>
                <c:pt idx="8041">
                  <c:v>13.680000000013701</c:v>
                </c:pt>
                <c:pt idx="8042">
                  <c:v>13.6880000000137</c:v>
                </c:pt>
                <c:pt idx="8043">
                  <c:v>13.696000000013701</c:v>
                </c:pt>
                <c:pt idx="8044">
                  <c:v>13.7040000000137</c:v>
                </c:pt>
                <c:pt idx="8045">
                  <c:v>13.712000000013699</c:v>
                </c:pt>
                <c:pt idx="8046">
                  <c:v>13.7200000000137</c:v>
                </c:pt>
                <c:pt idx="8047">
                  <c:v>13.728000000013699</c:v>
                </c:pt>
                <c:pt idx="8048">
                  <c:v>13.7360000000137</c:v>
                </c:pt>
                <c:pt idx="8049">
                  <c:v>13.744000000013701</c:v>
                </c:pt>
                <c:pt idx="8050">
                  <c:v>13.752000000013799</c:v>
                </c:pt>
                <c:pt idx="8051">
                  <c:v>13.760000000013799</c:v>
                </c:pt>
                <c:pt idx="8052">
                  <c:v>13.768000000013801</c:v>
                </c:pt>
                <c:pt idx="8053">
                  <c:v>13.7760000000138</c:v>
                </c:pt>
                <c:pt idx="8054">
                  <c:v>13.784000000013801</c:v>
                </c:pt>
                <c:pt idx="8055">
                  <c:v>13.7920000000138</c:v>
                </c:pt>
                <c:pt idx="8056">
                  <c:v>13.800000000013799</c:v>
                </c:pt>
                <c:pt idx="8057">
                  <c:v>13.8080000000138</c:v>
                </c:pt>
                <c:pt idx="8058">
                  <c:v>13.816000000013799</c:v>
                </c:pt>
                <c:pt idx="8059">
                  <c:v>13.824000000013799</c:v>
                </c:pt>
                <c:pt idx="8060">
                  <c:v>13.832000000013799</c:v>
                </c:pt>
                <c:pt idx="8061">
                  <c:v>13.8400000000138</c:v>
                </c:pt>
                <c:pt idx="8062">
                  <c:v>13.848000000013801</c:v>
                </c:pt>
                <c:pt idx="8063">
                  <c:v>13.8560000000139</c:v>
                </c:pt>
                <c:pt idx="8064">
                  <c:v>13.864000000013901</c:v>
                </c:pt>
                <c:pt idx="8065">
                  <c:v>13.8720000000139</c:v>
                </c:pt>
                <c:pt idx="8066">
                  <c:v>13.880000000013901</c:v>
                </c:pt>
                <c:pt idx="8067">
                  <c:v>13.8880000000139</c:v>
                </c:pt>
                <c:pt idx="8068">
                  <c:v>13.896000000013901</c:v>
                </c:pt>
                <c:pt idx="8069">
                  <c:v>13.9040000000139</c:v>
                </c:pt>
                <c:pt idx="8070">
                  <c:v>13.912000000013899</c:v>
                </c:pt>
                <c:pt idx="8071">
                  <c:v>13.9200000000139</c:v>
                </c:pt>
                <c:pt idx="8072">
                  <c:v>13.928000000013899</c:v>
                </c:pt>
                <c:pt idx="8073">
                  <c:v>13.9360000000139</c:v>
                </c:pt>
                <c:pt idx="8074">
                  <c:v>13.944000000013901</c:v>
                </c:pt>
                <c:pt idx="8075">
                  <c:v>13.952000000013999</c:v>
                </c:pt>
                <c:pt idx="8076">
                  <c:v>13.960000000013999</c:v>
                </c:pt>
                <c:pt idx="8077">
                  <c:v>13.968000000014001</c:v>
                </c:pt>
                <c:pt idx="8078">
                  <c:v>13.976000000014</c:v>
                </c:pt>
                <c:pt idx="8079">
                  <c:v>13.984000000014001</c:v>
                </c:pt>
                <c:pt idx="8080">
                  <c:v>13.992000000014</c:v>
                </c:pt>
                <c:pt idx="8081">
                  <c:v>14.000000000013999</c:v>
                </c:pt>
                <c:pt idx="8082">
                  <c:v>14.008000000014</c:v>
                </c:pt>
                <c:pt idx="8083">
                  <c:v>14.016000000013999</c:v>
                </c:pt>
                <c:pt idx="8084">
                  <c:v>14.024000000013999</c:v>
                </c:pt>
                <c:pt idx="8085">
                  <c:v>14.032000000013999</c:v>
                </c:pt>
                <c:pt idx="8086">
                  <c:v>14.040000000014</c:v>
                </c:pt>
                <c:pt idx="8087">
                  <c:v>14.048000000014001</c:v>
                </c:pt>
                <c:pt idx="8088">
                  <c:v>14.0560000000141</c:v>
                </c:pt>
                <c:pt idx="8089">
                  <c:v>14.064000000014101</c:v>
                </c:pt>
                <c:pt idx="8090">
                  <c:v>14.0720000000141</c:v>
                </c:pt>
                <c:pt idx="8091">
                  <c:v>14.080000000014101</c:v>
                </c:pt>
                <c:pt idx="8092">
                  <c:v>14.0880000000141</c:v>
                </c:pt>
                <c:pt idx="8093">
                  <c:v>14.096000000014101</c:v>
                </c:pt>
                <c:pt idx="8094">
                  <c:v>14.1040000000141</c:v>
                </c:pt>
                <c:pt idx="8095">
                  <c:v>14.112000000014099</c:v>
                </c:pt>
                <c:pt idx="8096">
                  <c:v>14.1200000000141</c:v>
                </c:pt>
                <c:pt idx="8097">
                  <c:v>14.128000000014099</c:v>
                </c:pt>
                <c:pt idx="8098">
                  <c:v>14.1360000000141</c:v>
                </c:pt>
                <c:pt idx="8099">
                  <c:v>14.144000000014101</c:v>
                </c:pt>
                <c:pt idx="8100">
                  <c:v>14.152000000014199</c:v>
                </c:pt>
                <c:pt idx="8101">
                  <c:v>14.160000000014199</c:v>
                </c:pt>
                <c:pt idx="8102">
                  <c:v>14.168000000014201</c:v>
                </c:pt>
                <c:pt idx="8103">
                  <c:v>14.1760000000142</c:v>
                </c:pt>
                <c:pt idx="8104">
                  <c:v>14.184000000014199</c:v>
                </c:pt>
                <c:pt idx="8105">
                  <c:v>14.1920000000142</c:v>
                </c:pt>
                <c:pt idx="8106">
                  <c:v>14.200000000014199</c:v>
                </c:pt>
                <c:pt idx="8107">
                  <c:v>14.2080000000142</c:v>
                </c:pt>
                <c:pt idx="8108">
                  <c:v>14.2160000000142</c:v>
                </c:pt>
                <c:pt idx="8109">
                  <c:v>14.224000000014199</c:v>
                </c:pt>
                <c:pt idx="8110">
                  <c:v>14.2320000000142</c:v>
                </c:pt>
                <c:pt idx="8111">
                  <c:v>14.2400000000142</c:v>
                </c:pt>
                <c:pt idx="8112">
                  <c:v>14.248000000014201</c:v>
                </c:pt>
                <c:pt idx="8113">
                  <c:v>14.2560000000143</c:v>
                </c:pt>
                <c:pt idx="8114">
                  <c:v>14.264000000014301</c:v>
                </c:pt>
                <c:pt idx="8115">
                  <c:v>14.2720000000143</c:v>
                </c:pt>
                <c:pt idx="8116">
                  <c:v>14.280000000014301</c:v>
                </c:pt>
                <c:pt idx="8117">
                  <c:v>14.2880000000143</c:v>
                </c:pt>
                <c:pt idx="8118">
                  <c:v>14.296000000014301</c:v>
                </c:pt>
                <c:pt idx="8119">
                  <c:v>14.3040000000143</c:v>
                </c:pt>
                <c:pt idx="8120">
                  <c:v>14.312000000014299</c:v>
                </c:pt>
                <c:pt idx="8121">
                  <c:v>14.3200000000143</c:v>
                </c:pt>
                <c:pt idx="8122">
                  <c:v>14.328000000014299</c:v>
                </c:pt>
                <c:pt idx="8123">
                  <c:v>14.3360000000143</c:v>
                </c:pt>
                <c:pt idx="8124">
                  <c:v>14.344000000014301</c:v>
                </c:pt>
                <c:pt idx="8125">
                  <c:v>14.352000000014399</c:v>
                </c:pt>
                <c:pt idx="8126">
                  <c:v>14.360000000014399</c:v>
                </c:pt>
                <c:pt idx="8127">
                  <c:v>14.368000000014401</c:v>
                </c:pt>
                <c:pt idx="8128">
                  <c:v>14.3760000000144</c:v>
                </c:pt>
                <c:pt idx="8129">
                  <c:v>14.384000000014399</c:v>
                </c:pt>
                <c:pt idx="8130">
                  <c:v>14.3920000000144</c:v>
                </c:pt>
                <c:pt idx="8131">
                  <c:v>14.4000000000144</c:v>
                </c:pt>
                <c:pt idx="8132">
                  <c:v>14.4080000000144</c:v>
                </c:pt>
                <c:pt idx="8133">
                  <c:v>14.4160000000144</c:v>
                </c:pt>
                <c:pt idx="8134">
                  <c:v>14.424000000014399</c:v>
                </c:pt>
                <c:pt idx="8135">
                  <c:v>14.4320000000144</c:v>
                </c:pt>
                <c:pt idx="8136">
                  <c:v>14.4400000000144</c:v>
                </c:pt>
                <c:pt idx="8137">
                  <c:v>14.448000000014401</c:v>
                </c:pt>
                <c:pt idx="8138">
                  <c:v>14.4560000000145</c:v>
                </c:pt>
                <c:pt idx="8139">
                  <c:v>14.464000000014501</c:v>
                </c:pt>
                <c:pt idx="8140">
                  <c:v>14.4720000000145</c:v>
                </c:pt>
                <c:pt idx="8141">
                  <c:v>14.480000000014501</c:v>
                </c:pt>
                <c:pt idx="8142">
                  <c:v>14.4880000000145</c:v>
                </c:pt>
                <c:pt idx="8143">
                  <c:v>14.496000000014501</c:v>
                </c:pt>
                <c:pt idx="8144">
                  <c:v>14.5040000000145</c:v>
                </c:pt>
                <c:pt idx="8145">
                  <c:v>14.512000000014499</c:v>
                </c:pt>
                <c:pt idx="8146">
                  <c:v>14.5200000000145</c:v>
                </c:pt>
                <c:pt idx="8147">
                  <c:v>14.528000000014499</c:v>
                </c:pt>
                <c:pt idx="8148">
                  <c:v>14.5360000000145</c:v>
                </c:pt>
                <c:pt idx="8149">
                  <c:v>14.544000000014501</c:v>
                </c:pt>
                <c:pt idx="8150">
                  <c:v>14.552000000014599</c:v>
                </c:pt>
                <c:pt idx="8151">
                  <c:v>14.560000000014599</c:v>
                </c:pt>
                <c:pt idx="8152">
                  <c:v>14.568000000014601</c:v>
                </c:pt>
                <c:pt idx="8153">
                  <c:v>14.5760000000146</c:v>
                </c:pt>
                <c:pt idx="8154">
                  <c:v>14.5840000000146</c:v>
                </c:pt>
                <c:pt idx="8155">
                  <c:v>14.5920000000146</c:v>
                </c:pt>
                <c:pt idx="8156">
                  <c:v>14.6000000000146</c:v>
                </c:pt>
                <c:pt idx="8157">
                  <c:v>14.6080000000146</c:v>
                </c:pt>
                <c:pt idx="8158">
                  <c:v>14.6160000000146</c:v>
                </c:pt>
                <c:pt idx="8159">
                  <c:v>14.624000000014599</c:v>
                </c:pt>
                <c:pt idx="8160">
                  <c:v>14.6320000000146</c:v>
                </c:pt>
                <c:pt idx="8161">
                  <c:v>14.6400000000146</c:v>
                </c:pt>
                <c:pt idx="8162">
                  <c:v>14.648000000014601</c:v>
                </c:pt>
                <c:pt idx="8163">
                  <c:v>14.6560000000147</c:v>
                </c:pt>
                <c:pt idx="8164">
                  <c:v>14.664000000014701</c:v>
                </c:pt>
                <c:pt idx="8165">
                  <c:v>14.6720000000147</c:v>
                </c:pt>
                <c:pt idx="8166">
                  <c:v>14.680000000014701</c:v>
                </c:pt>
                <c:pt idx="8167">
                  <c:v>14.6880000000147</c:v>
                </c:pt>
                <c:pt idx="8168">
                  <c:v>14.696000000014701</c:v>
                </c:pt>
                <c:pt idx="8169">
                  <c:v>14.7040000000147</c:v>
                </c:pt>
                <c:pt idx="8170">
                  <c:v>14.712000000014699</c:v>
                </c:pt>
                <c:pt idx="8171">
                  <c:v>14.7200000000147</c:v>
                </c:pt>
                <c:pt idx="8172">
                  <c:v>14.728000000014699</c:v>
                </c:pt>
                <c:pt idx="8173">
                  <c:v>14.7360000000147</c:v>
                </c:pt>
                <c:pt idx="8174">
                  <c:v>14.744000000014701</c:v>
                </c:pt>
                <c:pt idx="8175">
                  <c:v>14.752000000014799</c:v>
                </c:pt>
                <c:pt idx="8176">
                  <c:v>14.760000000014799</c:v>
                </c:pt>
                <c:pt idx="8177">
                  <c:v>14.768000000014801</c:v>
                </c:pt>
                <c:pt idx="8178">
                  <c:v>14.7760000000148</c:v>
                </c:pt>
                <c:pt idx="8179">
                  <c:v>14.7840000000148</c:v>
                </c:pt>
                <c:pt idx="8180">
                  <c:v>14.7920000000148</c:v>
                </c:pt>
                <c:pt idx="8181">
                  <c:v>14.8000000000148</c:v>
                </c:pt>
                <c:pt idx="8182">
                  <c:v>14.8080000000148</c:v>
                </c:pt>
                <c:pt idx="8183">
                  <c:v>14.8160000000148</c:v>
                </c:pt>
                <c:pt idx="8184">
                  <c:v>14.824000000014799</c:v>
                </c:pt>
                <c:pt idx="8185">
                  <c:v>14.8320000000148</c:v>
                </c:pt>
                <c:pt idx="8186">
                  <c:v>14.8400000000148</c:v>
                </c:pt>
                <c:pt idx="8187">
                  <c:v>14.848000000014801</c:v>
                </c:pt>
                <c:pt idx="8188">
                  <c:v>14.8560000000149</c:v>
                </c:pt>
                <c:pt idx="8189">
                  <c:v>14.864000000014901</c:v>
                </c:pt>
                <c:pt idx="8190">
                  <c:v>14.8720000000149</c:v>
                </c:pt>
                <c:pt idx="8191">
                  <c:v>14.880000000014901</c:v>
                </c:pt>
                <c:pt idx="8192">
                  <c:v>14.8880000000149</c:v>
                </c:pt>
                <c:pt idx="8193">
                  <c:v>14.896000000014901</c:v>
                </c:pt>
                <c:pt idx="8194">
                  <c:v>14.9040000000149</c:v>
                </c:pt>
                <c:pt idx="8195">
                  <c:v>14.912000000014899</c:v>
                </c:pt>
                <c:pt idx="8196">
                  <c:v>14.9200000000149</c:v>
                </c:pt>
                <c:pt idx="8197">
                  <c:v>14.928000000014899</c:v>
                </c:pt>
                <c:pt idx="8198">
                  <c:v>14.9360000000149</c:v>
                </c:pt>
                <c:pt idx="8199">
                  <c:v>14.944000000014901</c:v>
                </c:pt>
                <c:pt idx="8200">
                  <c:v>14.952000000015</c:v>
                </c:pt>
                <c:pt idx="8201">
                  <c:v>14.960000000014999</c:v>
                </c:pt>
                <c:pt idx="8202">
                  <c:v>14.968000000015001</c:v>
                </c:pt>
                <c:pt idx="8203">
                  <c:v>14.976000000015</c:v>
                </c:pt>
                <c:pt idx="8204">
                  <c:v>14.984000000015</c:v>
                </c:pt>
                <c:pt idx="8205">
                  <c:v>14.992000000015</c:v>
                </c:pt>
                <c:pt idx="8206">
                  <c:v>15.000000000015</c:v>
                </c:pt>
                <c:pt idx="8207">
                  <c:v>15.008000000015</c:v>
                </c:pt>
                <c:pt idx="8208">
                  <c:v>15.016000000015</c:v>
                </c:pt>
                <c:pt idx="8209">
                  <c:v>15.024000000014999</c:v>
                </c:pt>
                <c:pt idx="8210">
                  <c:v>15.032000000015</c:v>
                </c:pt>
                <c:pt idx="8211">
                  <c:v>15.040000000015</c:v>
                </c:pt>
                <c:pt idx="8212">
                  <c:v>15.048000000015001</c:v>
                </c:pt>
                <c:pt idx="8213">
                  <c:v>15.0560000000151</c:v>
                </c:pt>
                <c:pt idx="8214">
                  <c:v>15.064000000015101</c:v>
                </c:pt>
                <c:pt idx="8215">
                  <c:v>15.0720000000151</c:v>
                </c:pt>
                <c:pt idx="8216">
                  <c:v>15.080000000015101</c:v>
                </c:pt>
                <c:pt idx="8217">
                  <c:v>15.0880000000151</c:v>
                </c:pt>
                <c:pt idx="8218">
                  <c:v>15.096000000015101</c:v>
                </c:pt>
                <c:pt idx="8219">
                  <c:v>15.1040000000151</c:v>
                </c:pt>
                <c:pt idx="8220">
                  <c:v>15.112000000015099</c:v>
                </c:pt>
                <c:pt idx="8221">
                  <c:v>15.1200000000151</c:v>
                </c:pt>
                <c:pt idx="8222">
                  <c:v>15.128000000015099</c:v>
                </c:pt>
                <c:pt idx="8223">
                  <c:v>15.1360000000151</c:v>
                </c:pt>
                <c:pt idx="8224">
                  <c:v>15.144000000015101</c:v>
                </c:pt>
                <c:pt idx="8225">
                  <c:v>15.1520000000152</c:v>
                </c:pt>
                <c:pt idx="8226">
                  <c:v>15.160000000015199</c:v>
                </c:pt>
                <c:pt idx="8227">
                  <c:v>15.168000000015201</c:v>
                </c:pt>
                <c:pt idx="8228">
                  <c:v>15.1760000000152</c:v>
                </c:pt>
                <c:pt idx="8229">
                  <c:v>15.1840000000152</c:v>
                </c:pt>
                <c:pt idx="8230">
                  <c:v>15.1920000000152</c:v>
                </c:pt>
                <c:pt idx="8231">
                  <c:v>15.2000000000152</c:v>
                </c:pt>
                <c:pt idx="8232">
                  <c:v>15.2080000000152</c:v>
                </c:pt>
                <c:pt idx="8233">
                  <c:v>15.2160000000152</c:v>
                </c:pt>
                <c:pt idx="8234">
                  <c:v>15.224000000015199</c:v>
                </c:pt>
                <c:pt idx="8235">
                  <c:v>15.2320000000152</c:v>
                </c:pt>
                <c:pt idx="8236">
                  <c:v>15.2400000000152</c:v>
                </c:pt>
                <c:pt idx="8237">
                  <c:v>15.248000000015201</c:v>
                </c:pt>
                <c:pt idx="8238">
                  <c:v>15.2560000000153</c:v>
                </c:pt>
                <c:pt idx="8239">
                  <c:v>15.264000000015301</c:v>
                </c:pt>
                <c:pt idx="8240">
                  <c:v>15.2720000000153</c:v>
                </c:pt>
                <c:pt idx="8241">
                  <c:v>15.280000000015301</c:v>
                </c:pt>
                <c:pt idx="8242">
                  <c:v>15.2880000000153</c:v>
                </c:pt>
                <c:pt idx="8243">
                  <c:v>15.296000000015301</c:v>
                </c:pt>
                <c:pt idx="8244">
                  <c:v>15.3040000000153</c:v>
                </c:pt>
                <c:pt idx="8245">
                  <c:v>15.312000000015299</c:v>
                </c:pt>
                <c:pt idx="8246">
                  <c:v>15.3200000000153</c:v>
                </c:pt>
                <c:pt idx="8247">
                  <c:v>15.328000000015299</c:v>
                </c:pt>
                <c:pt idx="8248">
                  <c:v>15.3360000000153</c:v>
                </c:pt>
                <c:pt idx="8249">
                  <c:v>15.344000000015301</c:v>
                </c:pt>
                <c:pt idx="8250">
                  <c:v>15.3520000000154</c:v>
                </c:pt>
                <c:pt idx="8251">
                  <c:v>15.360000000015399</c:v>
                </c:pt>
                <c:pt idx="8252">
                  <c:v>15.368000000015401</c:v>
                </c:pt>
                <c:pt idx="8253">
                  <c:v>15.3760000000154</c:v>
                </c:pt>
                <c:pt idx="8254">
                  <c:v>15.3840000000154</c:v>
                </c:pt>
                <c:pt idx="8255">
                  <c:v>15.3920000000154</c:v>
                </c:pt>
                <c:pt idx="8256">
                  <c:v>15.4000000000154</c:v>
                </c:pt>
                <c:pt idx="8257">
                  <c:v>15.4080000000154</c:v>
                </c:pt>
                <c:pt idx="8258">
                  <c:v>15.4160000000154</c:v>
                </c:pt>
                <c:pt idx="8259">
                  <c:v>15.424000000015399</c:v>
                </c:pt>
                <c:pt idx="8260">
                  <c:v>15.4320000000154</c:v>
                </c:pt>
                <c:pt idx="8261">
                  <c:v>15.440000000015401</c:v>
                </c:pt>
                <c:pt idx="8262">
                  <c:v>15.448000000015401</c:v>
                </c:pt>
                <c:pt idx="8263">
                  <c:v>15.4560000000155</c:v>
                </c:pt>
                <c:pt idx="8264">
                  <c:v>15.464000000015501</c:v>
                </c:pt>
                <c:pt idx="8265">
                  <c:v>15.4720000000155</c:v>
                </c:pt>
                <c:pt idx="8266">
                  <c:v>15.480000000015501</c:v>
                </c:pt>
                <c:pt idx="8267">
                  <c:v>15.4880000000155</c:v>
                </c:pt>
                <c:pt idx="8268">
                  <c:v>15.496000000015501</c:v>
                </c:pt>
                <c:pt idx="8269">
                  <c:v>15.5040000000155</c:v>
                </c:pt>
                <c:pt idx="8270">
                  <c:v>15.512000000015499</c:v>
                </c:pt>
                <c:pt idx="8271">
                  <c:v>15.5200000000155</c:v>
                </c:pt>
                <c:pt idx="8272">
                  <c:v>15.528000000015499</c:v>
                </c:pt>
                <c:pt idx="8273">
                  <c:v>15.5360000000155</c:v>
                </c:pt>
                <c:pt idx="8274">
                  <c:v>15.544000000015501</c:v>
                </c:pt>
                <c:pt idx="8275">
                  <c:v>15.5520000000156</c:v>
                </c:pt>
                <c:pt idx="8276">
                  <c:v>15.560000000015599</c:v>
                </c:pt>
                <c:pt idx="8277">
                  <c:v>15.568000000015601</c:v>
                </c:pt>
                <c:pt idx="8278">
                  <c:v>15.5760000000156</c:v>
                </c:pt>
                <c:pt idx="8279">
                  <c:v>15.5840000000156</c:v>
                </c:pt>
                <c:pt idx="8280">
                  <c:v>15.5920000000156</c:v>
                </c:pt>
                <c:pt idx="8281">
                  <c:v>15.6000000000156</c:v>
                </c:pt>
                <c:pt idx="8282">
                  <c:v>15.608000000015601</c:v>
                </c:pt>
                <c:pt idx="8283">
                  <c:v>15.6160000000156</c:v>
                </c:pt>
                <c:pt idx="8284">
                  <c:v>15.624000000015599</c:v>
                </c:pt>
                <c:pt idx="8285">
                  <c:v>15.632000000015598</c:v>
                </c:pt>
                <c:pt idx="8286">
                  <c:v>15.640000000015601</c:v>
                </c:pt>
                <c:pt idx="8287">
                  <c:v>15.648000000015601</c:v>
                </c:pt>
                <c:pt idx="8288">
                  <c:v>15.656000000015698</c:v>
                </c:pt>
                <c:pt idx="8289">
                  <c:v>15.664000000015701</c:v>
                </c:pt>
                <c:pt idx="8290">
                  <c:v>15.672000000015702</c:v>
                </c:pt>
                <c:pt idx="8291">
                  <c:v>15.680000000015699</c:v>
                </c:pt>
                <c:pt idx="8292">
                  <c:v>15.6880000000157</c:v>
                </c:pt>
                <c:pt idx="8293">
                  <c:v>15.696000000015701</c:v>
                </c:pt>
                <c:pt idx="8294">
                  <c:v>15.704000000015698</c:v>
                </c:pt>
                <c:pt idx="8295">
                  <c:v>15.712000000015699</c:v>
                </c:pt>
                <c:pt idx="8296">
                  <c:v>15.7200000000157</c:v>
                </c:pt>
                <c:pt idx="8297">
                  <c:v>15.728000000015701</c:v>
                </c:pt>
                <c:pt idx="8298">
                  <c:v>15.7360000000157</c:v>
                </c:pt>
                <c:pt idx="8299">
                  <c:v>15.744000000015701</c:v>
                </c:pt>
                <c:pt idx="8300">
                  <c:v>15.752000000015798</c:v>
                </c:pt>
                <c:pt idx="8301">
                  <c:v>15.760000000015799</c:v>
                </c:pt>
                <c:pt idx="8302">
                  <c:v>15.768000000015801</c:v>
                </c:pt>
                <c:pt idx="8303">
                  <c:v>15.776000000015802</c:v>
                </c:pt>
                <c:pt idx="8304">
                  <c:v>15.7840000000158</c:v>
                </c:pt>
                <c:pt idx="8305">
                  <c:v>15.792000000015801</c:v>
                </c:pt>
                <c:pt idx="8306">
                  <c:v>15.800000000015801</c:v>
                </c:pt>
                <c:pt idx="8307">
                  <c:v>15.808000000015799</c:v>
                </c:pt>
                <c:pt idx="8308">
                  <c:v>15.8160000000158</c:v>
                </c:pt>
                <c:pt idx="8309">
                  <c:v>15.824000000015801</c:v>
                </c:pt>
                <c:pt idx="8310">
                  <c:v>15.832000000015798</c:v>
                </c:pt>
                <c:pt idx="8311">
                  <c:v>15.840000000015801</c:v>
                </c:pt>
                <c:pt idx="8312">
                  <c:v>15.848000000015801</c:v>
                </c:pt>
                <c:pt idx="8313">
                  <c:v>15.856000000015898</c:v>
                </c:pt>
                <c:pt idx="8314">
                  <c:v>15.864000000015901</c:v>
                </c:pt>
                <c:pt idx="8315">
                  <c:v>15.872000000015902</c:v>
                </c:pt>
                <c:pt idx="8316">
                  <c:v>15.880000000015899</c:v>
                </c:pt>
                <c:pt idx="8317">
                  <c:v>15.8880000000159</c:v>
                </c:pt>
                <c:pt idx="8318">
                  <c:v>15.896000000015901</c:v>
                </c:pt>
                <c:pt idx="8319">
                  <c:v>15.904000000015898</c:v>
                </c:pt>
                <c:pt idx="8320">
                  <c:v>15.912000000015899</c:v>
                </c:pt>
                <c:pt idx="8321">
                  <c:v>15.9200000000159</c:v>
                </c:pt>
                <c:pt idx="8322">
                  <c:v>15.928000000015901</c:v>
                </c:pt>
                <c:pt idx="8323">
                  <c:v>15.9360000000159</c:v>
                </c:pt>
                <c:pt idx="8324">
                  <c:v>15.944000000015901</c:v>
                </c:pt>
                <c:pt idx="8325">
                  <c:v>15.952000000015998</c:v>
                </c:pt>
                <c:pt idx="8326">
                  <c:v>15.960000000015999</c:v>
                </c:pt>
                <c:pt idx="8327">
                  <c:v>15.968000000016001</c:v>
                </c:pt>
                <c:pt idx="8328">
                  <c:v>15.976000000016002</c:v>
                </c:pt>
                <c:pt idx="8329">
                  <c:v>15.984000000016</c:v>
                </c:pt>
                <c:pt idx="8330">
                  <c:v>15.992000000016001</c:v>
                </c:pt>
                <c:pt idx="8331">
                  <c:v>16.000000000016001</c:v>
                </c:pt>
                <c:pt idx="8332">
                  <c:v>16.008000000016001</c:v>
                </c:pt>
                <c:pt idx="8333">
                  <c:v>16.016000000016</c:v>
                </c:pt>
                <c:pt idx="8334">
                  <c:v>16.024000000016002</c:v>
                </c:pt>
                <c:pt idx="8335">
                  <c:v>16.032000000015998</c:v>
                </c:pt>
                <c:pt idx="8336">
                  <c:v>16.040000000016001</c:v>
                </c:pt>
                <c:pt idx="8337">
                  <c:v>16.048000000016</c:v>
                </c:pt>
                <c:pt idx="8338">
                  <c:v>16.056000000016098</c:v>
                </c:pt>
                <c:pt idx="8339">
                  <c:v>16.064000000016101</c:v>
                </c:pt>
                <c:pt idx="8340">
                  <c:v>16.0720000000161</c:v>
                </c:pt>
                <c:pt idx="8341">
                  <c:v>16.080000000016099</c:v>
                </c:pt>
                <c:pt idx="8342">
                  <c:v>16.088000000016098</c:v>
                </c:pt>
                <c:pt idx="8343">
                  <c:v>16.096000000016101</c:v>
                </c:pt>
                <c:pt idx="8344">
                  <c:v>16.1040000000161</c:v>
                </c:pt>
                <c:pt idx="8345">
                  <c:v>16.112000000016099</c:v>
                </c:pt>
                <c:pt idx="8346">
                  <c:v>16.120000000016102</c:v>
                </c:pt>
                <c:pt idx="8347">
                  <c:v>16.128000000016101</c:v>
                </c:pt>
                <c:pt idx="8348">
                  <c:v>16.1360000000161</c:v>
                </c:pt>
                <c:pt idx="8349">
                  <c:v>16.144000000016099</c:v>
                </c:pt>
                <c:pt idx="8350">
                  <c:v>16.152000000016198</c:v>
                </c:pt>
                <c:pt idx="8351">
                  <c:v>16.160000000016201</c:v>
                </c:pt>
                <c:pt idx="8352">
                  <c:v>16.1680000000162</c:v>
                </c:pt>
                <c:pt idx="8353">
                  <c:v>16.176000000016202</c:v>
                </c:pt>
                <c:pt idx="8354">
                  <c:v>16.184000000016198</c:v>
                </c:pt>
                <c:pt idx="8355">
                  <c:v>16.192000000016201</c:v>
                </c:pt>
                <c:pt idx="8356">
                  <c:v>16.200000000016203</c:v>
                </c:pt>
                <c:pt idx="8357">
                  <c:v>16.208000000016199</c:v>
                </c:pt>
                <c:pt idx="8358">
                  <c:v>16.216000000016201</c:v>
                </c:pt>
                <c:pt idx="8359">
                  <c:v>16.224000000016201</c:v>
                </c:pt>
                <c:pt idx="8360">
                  <c:v>16.2320000000162</c:v>
                </c:pt>
                <c:pt idx="8361">
                  <c:v>16.240000000016199</c:v>
                </c:pt>
                <c:pt idx="8362">
                  <c:v>16.248000000016201</c:v>
                </c:pt>
                <c:pt idx="8363">
                  <c:v>16.2560000000163</c:v>
                </c:pt>
                <c:pt idx="8364">
                  <c:v>16.264000000016299</c:v>
                </c:pt>
                <c:pt idx="8365">
                  <c:v>16.272000000016302</c:v>
                </c:pt>
                <c:pt idx="8366">
                  <c:v>16.280000000016297</c:v>
                </c:pt>
                <c:pt idx="8367">
                  <c:v>16.2880000000163</c:v>
                </c:pt>
                <c:pt idx="8368">
                  <c:v>16.296000000016299</c:v>
                </c:pt>
                <c:pt idx="8369">
                  <c:v>16.304000000016298</c:v>
                </c:pt>
                <c:pt idx="8370">
                  <c:v>16.312000000016301</c:v>
                </c:pt>
                <c:pt idx="8371">
                  <c:v>16.3200000000163</c:v>
                </c:pt>
                <c:pt idx="8372">
                  <c:v>16.328000000016303</c:v>
                </c:pt>
                <c:pt idx="8373">
                  <c:v>16.336000000016298</c:v>
                </c:pt>
                <c:pt idx="8374">
                  <c:v>16.344000000016301</c:v>
                </c:pt>
                <c:pt idx="8375">
                  <c:v>16.3520000000164</c:v>
                </c:pt>
                <c:pt idx="8376">
                  <c:v>16.360000000016399</c:v>
                </c:pt>
                <c:pt idx="8377">
                  <c:v>16.368000000016401</c:v>
                </c:pt>
                <c:pt idx="8378">
                  <c:v>16.376000000016397</c:v>
                </c:pt>
                <c:pt idx="8379">
                  <c:v>16.3840000000164</c:v>
                </c:pt>
                <c:pt idx="8380">
                  <c:v>16.392000000016399</c:v>
                </c:pt>
                <c:pt idx="8381">
                  <c:v>16.400000000016401</c:v>
                </c:pt>
                <c:pt idx="8382">
                  <c:v>16.408000000016401</c:v>
                </c:pt>
                <c:pt idx="8383">
                  <c:v>16.4160000000164</c:v>
                </c:pt>
                <c:pt idx="8384">
                  <c:v>16.424000000016402</c:v>
                </c:pt>
                <c:pt idx="8385">
                  <c:v>16.432000000016398</c:v>
                </c:pt>
                <c:pt idx="8386">
                  <c:v>16.440000000016401</c:v>
                </c:pt>
                <c:pt idx="8387">
                  <c:v>16.4480000000164</c:v>
                </c:pt>
                <c:pt idx="8388">
                  <c:v>16.456000000016498</c:v>
                </c:pt>
                <c:pt idx="8389">
                  <c:v>16.464000000016501</c:v>
                </c:pt>
                <c:pt idx="8390">
                  <c:v>16.4720000000165</c:v>
                </c:pt>
                <c:pt idx="8391">
                  <c:v>16.480000000016499</c:v>
                </c:pt>
                <c:pt idx="8392">
                  <c:v>16.488000000016498</c:v>
                </c:pt>
                <c:pt idx="8393">
                  <c:v>16.496000000016501</c:v>
                </c:pt>
                <c:pt idx="8394">
                  <c:v>16.5040000000165</c:v>
                </c:pt>
                <c:pt idx="8395">
                  <c:v>16.512000000016499</c:v>
                </c:pt>
                <c:pt idx="8396">
                  <c:v>16.520000000016502</c:v>
                </c:pt>
                <c:pt idx="8397">
                  <c:v>16.528000000016501</c:v>
                </c:pt>
                <c:pt idx="8398">
                  <c:v>16.5360000000165</c:v>
                </c:pt>
                <c:pt idx="8399">
                  <c:v>16.544000000016499</c:v>
                </c:pt>
                <c:pt idx="8400">
                  <c:v>16.552000000016598</c:v>
                </c:pt>
                <c:pt idx="8401">
                  <c:v>16.560000000016601</c:v>
                </c:pt>
                <c:pt idx="8402">
                  <c:v>16.5680000000166</c:v>
                </c:pt>
                <c:pt idx="8403">
                  <c:v>16.576000000016599</c:v>
                </c:pt>
                <c:pt idx="8404">
                  <c:v>16.584000000016598</c:v>
                </c:pt>
                <c:pt idx="8405">
                  <c:v>16.592000000016601</c:v>
                </c:pt>
                <c:pt idx="8406">
                  <c:v>16.6000000000166</c:v>
                </c:pt>
                <c:pt idx="8407">
                  <c:v>16.608000000016599</c:v>
                </c:pt>
                <c:pt idx="8408">
                  <c:v>16.616000000016601</c:v>
                </c:pt>
                <c:pt idx="8409">
                  <c:v>16.624000000016601</c:v>
                </c:pt>
                <c:pt idx="8410">
                  <c:v>16.6320000000166</c:v>
                </c:pt>
                <c:pt idx="8411">
                  <c:v>16.640000000016599</c:v>
                </c:pt>
                <c:pt idx="8412">
                  <c:v>16.648000000016602</c:v>
                </c:pt>
                <c:pt idx="8413">
                  <c:v>16.6560000000167</c:v>
                </c:pt>
                <c:pt idx="8414">
                  <c:v>16.664000000016699</c:v>
                </c:pt>
                <c:pt idx="8415">
                  <c:v>16.672000000016702</c:v>
                </c:pt>
                <c:pt idx="8416">
                  <c:v>16.680000000016697</c:v>
                </c:pt>
                <c:pt idx="8417">
                  <c:v>16.6880000000167</c:v>
                </c:pt>
                <c:pt idx="8418">
                  <c:v>16.696000000016699</c:v>
                </c:pt>
                <c:pt idx="8419">
                  <c:v>16.704000000016698</c:v>
                </c:pt>
                <c:pt idx="8420">
                  <c:v>16.712000000016701</c:v>
                </c:pt>
                <c:pt idx="8421">
                  <c:v>16.7200000000167</c:v>
                </c:pt>
                <c:pt idx="8422">
                  <c:v>16.728000000016703</c:v>
                </c:pt>
                <c:pt idx="8423">
                  <c:v>16.736000000016698</c:v>
                </c:pt>
                <c:pt idx="8424">
                  <c:v>16.744000000016701</c:v>
                </c:pt>
                <c:pt idx="8425">
                  <c:v>16.7520000000168</c:v>
                </c:pt>
                <c:pt idx="8426">
                  <c:v>16.760000000016799</c:v>
                </c:pt>
                <c:pt idx="8427">
                  <c:v>16.768000000016801</c:v>
                </c:pt>
                <c:pt idx="8428">
                  <c:v>16.776000000016797</c:v>
                </c:pt>
                <c:pt idx="8429">
                  <c:v>16.7840000000168</c:v>
                </c:pt>
                <c:pt idx="8430">
                  <c:v>16.792000000016799</c:v>
                </c:pt>
                <c:pt idx="8431">
                  <c:v>16.800000000016801</c:v>
                </c:pt>
                <c:pt idx="8432">
                  <c:v>16.808000000016801</c:v>
                </c:pt>
                <c:pt idx="8433">
                  <c:v>16.8160000000168</c:v>
                </c:pt>
                <c:pt idx="8434">
                  <c:v>16.824000000016802</c:v>
                </c:pt>
                <c:pt idx="8435">
                  <c:v>16.832000000016798</c:v>
                </c:pt>
                <c:pt idx="8436">
                  <c:v>16.840000000016801</c:v>
                </c:pt>
                <c:pt idx="8437">
                  <c:v>16.8480000000168</c:v>
                </c:pt>
                <c:pt idx="8438">
                  <c:v>16.856000000016898</c:v>
                </c:pt>
                <c:pt idx="8439">
                  <c:v>16.864000000016901</c:v>
                </c:pt>
                <c:pt idx="8440">
                  <c:v>16.8720000000169</c:v>
                </c:pt>
                <c:pt idx="8441">
                  <c:v>16.880000000016899</c:v>
                </c:pt>
                <c:pt idx="8442">
                  <c:v>16.888000000016898</c:v>
                </c:pt>
                <c:pt idx="8443">
                  <c:v>16.896000000016901</c:v>
                </c:pt>
                <c:pt idx="8444">
                  <c:v>16.9040000000169</c:v>
                </c:pt>
                <c:pt idx="8445">
                  <c:v>16.912000000016899</c:v>
                </c:pt>
                <c:pt idx="8446">
                  <c:v>16.920000000016902</c:v>
                </c:pt>
                <c:pt idx="8447">
                  <c:v>16.928000000016898</c:v>
                </c:pt>
                <c:pt idx="8448">
                  <c:v>16.9360000000169</c:v>
                </c:pt>
                <c:pt idx="8449">
                  <c:v>16.944000000016899</c:v>
                </c:pt>
                <c:pt idx="8450">
                  <c:v>16.952000000016998</c:v>
                </c:pt>
                <c:pt idx="8451">
                  <c:v>16.960000000017001</c:v>
                </c:pt>
                <c:pt idx="8452">
                  <c:v>16.968000000017</c:v>
                </c:pt>
                <c:pt idx="8453">
                  <c:v>16.976000000016999</c:v>
                </c:pt>
                <c:pt idx="8454">
                  <c:v>16.984000000016998</c:v>
                </c:pt>
                <c:pt idx="8455">
                  <c:v>16.992000000017001</c:v>
                </c:pt>
                <c:pt idx="8456">
                  <c:v>17.000000000017003</c:v>
                </c:pt>
                <c:pt idx="8457">
                  <c:v>17.008000000016999</c:v>
                </c:pt>
                <c:pt idx="8458">
                  <c:v>17.016000000017002</c:v>
                </c:pt>
                <c:pt idx="8459">
                  <c:v>17.024000000017001</c:v>
                </c:pt>
                <c:pt idx="8460">
                  <c:v>17.032000000017</c:v>
                </c:pt>
                <c:pt idx="8461">
                  <c:v>17.040000000016999</c:v>
                </c:pt>
                <c:pt idx="8462">
                  <c:v>17.048000000017002</c:v>
                </c:pt>
                <c:pt idx="8463">
                  <c:v>17.0560000000171</c:v>
                </c:pt>
                <c:pt idx="8464">
                  <c:v>17.064000000017099</c:v>
                </c:pt>
                <c:pt idx="8465">
                  <c:v>17.072000000017102</c:v>
                </c:pt>
                <c:pt idx="8466">
                  <c:v>17.080000000017098</c:v>
                </c:pt>
                <c:pt idx="8467">
                  <c:v>17.0880000000171</c:v>
                </c:pt>
                <c:pt idx="8468">
                  <c:v>17.096000000017099</c:v>
                </c:pt>
                <c:pt idx="8469">
                  <c:v>17.104000000017098</c:v>
                </c:pt>
                <c:pt idx="8470">
                  <c:v>17.112000000017101</c:v>
                </c:pt>
                <c:pt idx="8471">
                  <c:v>17.1200000000171</c:v>
                </c:pt>
                <c:pt idx="8472">
                  <c:v>17.128000000017099</c:v>
                </c:pt>
                <c:pt idx="8473">
                  <c:v>17.136000000017098</c:v>
                </c:pt>
                <c:pt idx="8474">
                  <c:v>17.144000000017101</c:v>
                </c:pt>
                <c:pt idx="8475">
                  <c:v>17.1520000000172</c:v>
                </c:pt>
                <c:pt idx="8476">
                  <c:v>17.160000000017199</c:v>
                </c:pt>
                <c:pt idx="8477">
                  <c:v>17.168000000017202</c:v>
                </c:pt>
                <c:pt idx="8478">
                  <c:v>17.176000000017197</c:v>
                </c:pt>
                <c:pt idx="8479">
                  <c:v>17.1840000000172</c:v>
                </c:pt>
                <c:pt idx="8480">
                  <c:v>17.192000000017199</c:v>
                </c:pt>
                <c:pt idx="8481">
                  <c:v>17.200000000017202</c:v>
                </c:pt>
                <c:pt idx="8482">
                  <c:v>17.208000000017201</c:v>
                </c:pt>
                <c:pt idx="8483">
                  <c:v>17.2160000000172</c:v>
                </c:pt>
                <c:pt idx="8484">
                  <c:v>17.224000000017202</c:v>
                </c:pt>
                <c:pt idx="8485">
                  <c:v>17.232000000017198</c:v>
                </c:pt>
                <c:pt idx="8486">
                  <c:v>17.240000000017201</c:v>
                </c:pt>
                <c:pt idx="8487">
                  <c:v>17.2480000000172</c:v>
                </c:pt>
                <c:pt idx="8488">
                  <c:v>17.256000000017298</c:v>
                </c:pt>
                <c:pt idx="8489">
                  <c:v>17.264000000017301</c:v>
                </c:pt>
                <c:pt idx="8490">
                  <c:v>17.2720000000173</c:v>
                </c:pt>
                <c:pt idx="8491">
                  <c:v>17.280000000017299</c:v>
                </c:pt>
                <c:pt idx="8492">
                  <c:v>17.288000000017298</c:v>
                </c:pt>
                <c:pt idx="8493">
                  <c:v>17.296000000017301</c:v>
                </c:pt>
                <c:pt idx="8494">
                  <c:v>17.3040000000173</c:v>
                </c:pt>
                <c:pt idx="8495">
                  <c:v>17.312000000017299</c:v>
                </c:pt>
                <c:pt idx="8496">
                  <c:v>17.320000000017302</c:v>
                </c:pt>
                <c:pt idx="8497">
                  <c:v>17.328000000017298</c:v>
                </c:pt>
                <c:pt idx="8498">
                  <c:v>17.3360000000173</c:v>
                </c:pt>
                <c:pt idx="8499">
                  <c:v>17.344000000017299</c:v>
                </c:pt>
                <c:pt idx="8500">
                  <c:v>17.352000000017398</c:v>
                </c:pt>
                <c:pt idx="8501">
                  <c:v>17.360000000017401</c:v>
                </c:pt>
                <c:pt idx="8502">
                  <c:v>17.3680000000174</c:v>
                </c:pt>
                <c:pt idx="8503">
                  <c:v>17.376000000017399</c:v>
                </c:pt>
                <c:pt idx="8504">
                  <c:v>17.384000000017398</c:v>
                </c:pt>
                <c:pt idx="8505">
                  <c:v>17.392000000017401</c:v>
                </c:pt>
                <c:pt idx="8506">
                  <c:v>17.4000000000174</c:v>
                </c:pt>
                <c:pt idx="8507">
                  <c:v>17.408000000017399</c:v>
                </c:pt>
                <c:pt idx="8508">
                  <c:v>17.416000000017402</c:v>
                </c:pt>
                <c:pt idx="8509">
                  <c:v>17.424000000017401</c:v>
                </c:pt>
                <c:pt idx="8510">
                  <c:v>17.4320000000174</c:v>
                </c:pt>
                <c:pt idx="8511">
                  <c:v>17.440000000017399</c:v>
                </c:pt>
                <c:pt idx="8512">
                  <c:v>17.448000000017402</c:v>
                </c:pt>
                <c:pt idx="8513">
                  <c:v>17.4560000000175</c:v>
                </c:pt>
                <c:pt idx="8514">
                  <c:v>17.464000000017499</c:v>
                </c:pt>
                <c:pt idx="8515">
                  <c:v>17.472000000017502</c:v>
                </c:pt>
                <c:pt idx="8516">
                  <c:v>17.480000000017498</c:v>
                </c:pt>
                <c:pt idx="8517">
                  <c:v>17.4880000000175</c:v>
                </c:pt>
                <c:pt idx="8518">
                  <c:v>17.496000000017499</c:v>
                </c:pt>
                <c:pt idx="8519">
                  <c:v>17.504000000017498</c:v>
                </c:pt>
                <c:pt idx="8520">
                  <c:v>17.512000000017501</c:v>
                </c:pt>
                <c:pt idx="8521">
                  <c:v>17.5200000000175</c:v>
                </c:pt>
                <c:pt idx="8522">
                  <c:v>17.528000000017499</c:v>
                </c:pt>
                <c:pt idx="8523">
                  <c:v>17.536000000017498</c:v>
                </c:pt>
                <c:pt idx="8524">
                  <c:v>17.544000000017501</c:v>
                </c:pt>
                <c:pt idx="8525">
                  <c:v>17.5520000000176</c:v>
                </c:pt>
                <c:pt idx="8526">
                  <c:v>17.560000000017599</c:v>
                </c:pt>
                <c:pt idx="8527">
                  <c:v>17.568000000017602</c:v>
                </c:pt>
                <c:pt idx="8528">
                  <c:v>17.576000000017597</c:v>
                </c:pt>
                <c:pt idx="8529">
                  <c:v>17.5840000000176</c:v>
                </c:pt>
                <c:pt idx="8530">
                  <c:v>17.592000000017599</c:v>
                </c:pt>
                <c:pt idx="8531">
                  <c:v>17.600000000017602</c:v>
                </c:pt>
                <c:pt idx="8532">
                  <c:v>17.608000000017601</c:v>
                </c:pt>
                <c:pt idx="8533">
                  <c:v>17.6160000000176</c:v>
                </c:pt>
                <c:pt idx="8534">
                  <c:v>17.624000000017602</c:v>
                </c:pt>
                <c:pt idx="8535">
                  <c:v>17.632000000017598</c:v>
                </c:pt>
                <c:pt idx="8536">
                  <c:v>17.640000000017601</c:v>
                </c:pt>
                <c:pt idx="8537">
                  <c:v>17.6480000000176</c:v>
                </c:pt>
                <c:pt idx="8538">
                  <c:v>17.656000000017698</c:v>
                </c:pt>
                <c:pt idx="8539">
                  <c:v>17.664000000017701</c:v>
                </c:pt>
                <c:pt idx="8540">
                  <c:v>17.6720000000177</c:v>
                </c:pt>
                <c:pt idx="8541">
                  <c:v>17.680000000017699</c:v>
                </c:pt>
                <c:pt idx="8542">
                  <c:v>17.688000000017698</c:v>
                </c:pt>
                <c:pt idx="8543">
                  <c:v>17.696000000017701</c:v>
                </c:pt>
                <c:pt idx="8544">
                  <c:v>17.7040000000177</c:v>
                </c:pt>
                <c:pt idx="8545">
                  <c:v>17.712000000017699</c:v>
                </c:pt>
                <c:pt idx="8546">
                  <c:v>17.720000000017702</c:v>
                </c:pt>
                <c:pt idx="8547">
                  <c:v>17.728000000017698</c:v>
                </c:pt>
                <c:pt idx="8548">
                  <c:v>17.7360000000177</c:v>
                </c:pt>
                <c:pt idx="8549">
                  <c:v>17.744000000017699</c:v>
                </c:pt>
                <c:pt idx="8550">
                  <c:v>17.752000000017798</c:v>
                </c:pt>
                <c:pt idx="8551">
                  <c:v>17.760000000017801</c:v>
                </c:pt>
                <c:pt idx="8552">
                  <c:v>17.7680000000178</c:v>
                </c:pt>
                <c:pt idx="8553">
                  <c:v>17.776000000017799</c:v>
                </c:pt>
                <c:pt idx="8554">
                  <c:v>17.784000000017798</c:v>
                </c:pt>
                <c:pt idx="8555">
                  <c:v>17.792000000017801</c:v>
                </c:pt>
                <c:pt idx="8556">
                  <c:v>17.800000000017803</c:v>
                </c:pt>
                <c:pt idx="8557">
                  <c:v>17.808000000017799</c:v>
                </c:pt>
                <c:pt idx="8558">
                  <c:v>17.816000000017802</c:v>
                </c:pt>
                <c:pt idx="8559">
                  <c:v>17.824000000017801</c:v>
                </c:pt>
                <c:pt idx="8560">
                  <c:v>17.8320000000178</c:v>
                </c:pt>
                <c:pt idx="8561">
                  <c:v>17.840000000017799</c:v>
                </c:pt>
                <c:pt idx="8562">
                  <c:v>17.848000000017802</c:v>
                </c:pt>
                <c:pt idx="8563">
                  <c:v>17.8560000000179</c:v>
                </c:pt>
                <c:pt idx="8564">
                  <c:v>17.864000000017899</c:v>
                </c:pt>
                <c:pt idx="8565">
                  <c:v>17.872000000017902</c:v>
                </c:pt>
                <c:pt idx="8566">
                  <c:v>17.880000000017898</c:v>
                </c:pt>
                <c:pt idx="8567">
                  <c:v>17.8880000000179</c:v>
                </c:pt>
                <c:pt idx="8568">
                  <c:v>17.896000000017899</c:v>
                </c:pt>
                <c:pt idx="8569">
                  <c:v>17.904000000017898</c:v>
                </c:pt>
                <c:pt idx="8570">
                  <c:v>17.912000000017901</c:v>
                </c:pt>
                <c:pt idx="8571">
                  <c:v>17.9200000000179</c:v>
                </c:pt>
                <c:pt idx="8572">
                  <c:v>17.928000000017899</c:v>
                </c:pt>
                <c:pt idx="8573">
                  <c:v>17.936000000017899</c:v>
                </c:pt>
                <c:pt idx="8574">
                  <c:v>17.944000000017901</c:v>
                </c:pt>
                <c:pt idx="8575">
                  <c:v>17.952000000018</c:v>
                </c:pt>
                <c:pt idx="8576">
                  <c:v>17.960000000017999</c:v>
                </c:pt>
                <c:pt idx="8577">
                  <c:v>17.968000000018002</c:v>
                </c:pt>
                <c:pt idx="8578">
                  <c:v>17.976000000017997</c:v>
                </c:pt>
                <c:pt idx="8579">
                  <c:v>17.984000000018</c:v>
                </c:pt>
                <c:pt idx="8580">
                  <c:v>17.992000000017999</c:v>
                </c:pt>
                <c:pt idx="8581">
                  <c:v>18.000000000018002</c:v>
                </c:pt>
                <c:pt idx="8582">
                  <c:v>18.008000000018001</c:v>
                </c:pt>
                <c:pt idx="8583">
                  <c:v>18.016000000018</c:v>
                </c:pt>
                <c:pt idx="8584">
                  <c:v>18.024000000018003</c:v>
                </c:pt>
                <c:pt idx="8585">
                  <c:v>18.032000000017998</c:v>
                </c:pt>
                <c:pt idx="8586">
                  <c:v>18.040000000018001</c:v>
                </c:pt>
                <c:pt idx="8587">
                  <c:v>18.048000000018</c:v>
                </c:pt>
                <c:pt idx="8588">
                  <c:v>18.056000000018098</c:v>
                </c:pt>
                <c:pt idx="8589">
                  <c:v>18.064000000018101</c:v>
                </c:pt>
                <c:pt idx="8590">
                  <c:v>18.0720000000181</c:v>
                </c:pt>
                <c:pt idx="8591">
                  <c:v>18.080000000018099</c:v>
                </c:pt>
                <c:pt idx="8592">
                  <c:v>18.088000000018098</c:v>
                </c:pt>
                <c:pt idx="8593">
                  <c:v>18.096000000018101</c:v>
                </c:pt>
                <c:pt idx="8594">
                  <c:v>18.1040000000181</c:v>
                </c:pt>
                <c:pt idx="8595">
                  <c:v>18.112000000018099</c:v>
                </c:pt>
                <c:pt idx="8596">
                  <c:v>18.120000000018102</c:v>
                </c:pt>
                <c:pt idx="8597">
                  <c:v>18.128000000018098</c:v>
                </c:pt>
                <c:pt idx="8598">
                  <c:v>18.1360000000181</c:v>
                </c:pt>
                <c:pt idx="8599">
                  <c:v>18.144000000018099</c:v>
                </c:pt>
                <c:pt idx="8600">
                  <c:v>18.152000000018198</c:v>
                </c:pt>
                <c:pt idx="8601">
                  <c:v>18.160000000018201</c:v>
                </c:pt>
                <c:pt idx="8602">
                  <c:v>18.1680000000182</c:v>
                </c:pt>
                <c:pt idx="8603">
                  <c:v>18.176000000018199</c:v>
                </c:pt>
                <c:pt idx="8604">
                  <c:v>18.184000000018198</c:v>
                </c:pt>
                <c:pt idx="8605">
                  <c:v>18.192000000018201</c:v>
                </c:pt>
                <c:pt idx="8606">
                  <c:v>18.2000000000182</c:v>
                </c:pt>
                <c:pt idx="8607">
                  <c:v>18.208000000018199</c:v>
                </c:pt>
                <c:pt idx="8608">
                  <c:v>18.216000000018202</c:v>
                </c:pt>
                <c:pt idx="8609">
                  <c:v>18.224000000018201</c:v>
                </c:pt>
                <c:pt idx="8610">
                  <c:v>18.2320000000182</c:v>
                </c:pt>
                <c:pt idx="8611">
                  <c:v>18.240000000018199</c:v>
                </c:pt>
                <c:pt idx="8612">
                  <c:v>18.248000000018202</c:v>
                </c:pt>
                <c:pt idx="8613">
                  <c:v>18.2560000000183</c:v>
                </c:pt>
                <c:pt idx="8614">
                  <c:v>18.264000000018299</c:v>
                </c:pt>
                <c:pt idx="8615">
                  <c:v>18.272000000018302</c:v>
                </c:pt>
                <c:pt idx="8616">
                  <c:v>18.280000000018298</c:v>
                </c:pt>
                <c:pt idx="8617">
                  <c:v>18.2880000000183</c:v>
                </c:pt>
                <c:pt idx="8618">
                  <c:v>18.296000000018299</c:v>
                </c:pt>
                <c:pt idx="8619">
                  <c:v>18.304000000018299</c:v>
                </c:pt>
                <c:pt idx="8620">
                  <c:v>18.312000000018301</c:v>
                </c:pt>
                <c:pt idx="8621">
                  <c:v>18.3200000000183</c:v>
                </c:pt>
                <c:pt idx="8622">
                  <c:v>18.328000000018299</c:v>
                </c:pt>
                <c:pt idx="8623">
                  <c:v>18.336000000018299</c:v>
                </c:pt>
                <c:pt idx="8624">
                  <c:v>18.344000000018301</c:v>
                </c:pt>
                <c:pt idx="8625">
                  <c:v>18.3520000000184</c:v>
                </c:pt>
                <c:pt idx="8626">
                  <c:v>18.360000000018399</c:v>
                </c:pt>
                <c:pt idx="8627">
                  <c:v>18.368000000018402</c:v>
                </c:pt>
                <c:pt idx="8628">
                  <c:v>18.376000000018397</c:v>
                </c:pt>
                <c:pt idx="8629">
                  <c:v>18.3840000000184</c:v>
                </c:pt>
                <c:pt idx="8630">
                  <c:v>18.392000000018399</c:v>
                </c:pt>
                <c:pt idx="8631">
                  <c:v>18.400000000018402</c:v>
                </c:pt>
                <c:pt idx="8632">
                  <c:v>18.408000000018401</c:v>
                </c:pt>
                <c:pt idx="8633">
                  <c:v>18.4160000000184</c:v>
                </c:pt>
                <c:pt idx="8634">
                  <c:v>18.424000000018403</c:v>
                </c:pt>
                <c:pt idx="8635">
                  <c:v>18.432000000018398</c:v>
                </c:pt>
                <c:pt idx="8636">
                  <c:v>18.440000000018401</c:v>
                </c:pt>
                <c:pt idx="8637">
                  <c:v>18.4480000000184</c:v>
                </c:pt>
                <c:pt idx="8638">
                  <c:v>18.456000000018498</c:v>
                </c:pt>
                <c:pt idx="8639">
                  <c:v>18.464000000018501</c:v>
                </c:pt>
                <c:pt idx="8640">
                  <c:v>18.4720000000185</c:v>
                </c:pt>
                <c:pt idx="8641">
                  <c:v>18.480000000018499</c:v>
                </c:pt>
                <c:pt idx="8642">
                  <c:v>18.488000000018499</c:v>
                </c:pt>
                <c:pt idx="8643">
                  <c:v>18.496000000018501</c:v>
                </c:pt>
                <c:pt idx="8644">
                  <c:v>18.5040000000185</c:v>
                </c:pt>
                <c:pt idx="8645">
                  <c:v>18.512000000018499</c:v>
                </c:pt>
                <c:pt idx="8646">
                  <c:v>18.520000000018502</c:v>
                </c:pt>
                <c:pt idx="8647">
                  <c:v>18.528000000018498</c:v>
                </c:pt>
                <c:pt idx="8648">
                  <c:v>18.5360000000185</c:v>
                </c:pt>
                <c:pt idx="8649">
                  <c:v>18.544000000018499</c:v>
                </c:pt>
                <c:pt idx="8650">
                  <c:v>18.552000000018598</c:v>
                </c:pt>
                <c:pt idx="8651">
                  <c:v>18.560000000018601</c:v>
                </c:pt>
                <c:pt idx="8652">
                  <c:v>18.5680000000186</c:v>
                </c:pt>
                <c:pt idx="8653">
                  <c:v>18.576000000018599</c:v>
                </c:pt>
                <c:pt idx="8654">
                  <c:v>18.584000000018598</c:v>
                </c:pt>
                <c:pt idx="8655">
                  <c:v>18.592000000018601</c:v>
                </c:pt>
                <c:pt idx="8656">
                  <c:v>18.600000000018603</c:v>
                </c:pt>
                <c:pt idx="8657">
                  <c:v>18.608000000018599</c:v>
                </c:pt>
                <c:pt idx="8658">
                  <c:v>18.616000000018602</c:v>
                </c:pt>
                <c:pt idx="8659">
                  <c:v>18.624000000018601</c:v>
                </c:pt>
                <c:pt idx="8660">
                  <c:v>18.6320000000186</c:v>
                </c:pt>
                <c:pt idx="8661">
                  <c:v>18.640000000018599</c:v>
                </c:pt>
                <c:pt idx="8662">
                  <c:v>18.648000000018602</c:v>
                </c:pt>
                <c:pt idx="8663">
                  <c:v>18.6560000000187</c:v>
                </c:pt>
                <c:pt idx="8664">
                  <c:v>18.664000000018699</c:v>
                </c:pt>
                <c:pt idx="8665">
                  <c:v>18.672000000018702</c:v>
                </c:pt>
                <c:pt idx="8666">
                  <c:v>18.680000000018698</c:v>
                </c:pt>
                <c:pt idx="8667">
                  <c:v>18.6880000000187</c:v>
                </c:pt>
                <c:pt idx="8668">
                  <c:v>18.696000000018699</c:v>
                </c:pt>
                <c:pt idx="8669">
                  <c:v>18.704000000018699</c:v>
                </c:pt>
                <c:pt idx="8670">
                  <c:v>18.712000000018701</c:v>
                </c:pt>
                <c:pt idx="8671">
                  <c:v>18.7200000000187</c:v>
                </c:pt>
                <c:pt idx="8672">
                  <c:v>18.728000000018699</c:v>
                </c:pt>
                <c:pt idx="8673">
                  <c:v>18.736000000018699</c:v>
                </c:pt>
                <c:pt idx="8674">
                  <c:v>18.744000000018701</c:v>
                </c:pt>
                <c:pt idx="8675">
                  <c:v>18.7520000000188</c:v>
                </c:pt>
                <c:pt idx="8676">
                  <c:v>18.760000000018799</c:v>
                </c:pt>
                <c:pt idx="8677">
                  <c:v>18.768000000018802</c:v>
                </c:pt>
                <c:pt idx="8678">
                  <c:v>18.776000000018797</c:v>
                </c:pt>
                <c:pt idx="8679">
                  <c:v>18.7840000000188</c:v>
                </c:pt>
                <c:pt idx="8680">
                  <c:v>18.792000000018799</c:v>
                </c:pt>
                <c:pt idx="8681">
                  <c:v>18.800000000018802</c:v>
                </c:pt>
                <c:pt idx="8682">
                  <c:v>18.808000000018801</c:v>
                </c:pt>
                <c:pt idx="8683">
                  <c:v>18.8160000000188</c:v>
                </c:pt>
                <c:pt idx="8684">
                  <c:v>18.824000000018803</c:v>
                </c:pt>
                <c:pt idx="8685">
                  <c:v>18.832000000018798</c:v>
                </c:pt>
                <c:pt idx="8686">
                  <c:v>18.840000000018801</c:v>
                </c:pt>
                <c:pt idx="8687">
                  <c:v>18.8480000000188</c:v>
                </c:pt>
                <c:pt idx="8688">
                  <c:v>18.856000000018899</c:v>
                </c:pt>
                <c:pt idx="8689">
                  <c:v>18.864000000018901</c:v>
                </c:pt>
                <c:pt idx="8690">
                  <c:v>18.8720000000189</c:v>
                </c:pt>
                <c:pt idx="8691">
                  <c:v>18.880000000018899</c:v>
                </c:pt>
                <c:pt idx="8692">
                  <c:v>18.888000000018899</c:v>
                </c:pt>
                <c:pt idx="8693">
                  <c:v>18.896000000018901</c:v>
                </c:pt>
                <c:pt idx="8694">
                  <c:v>18.9040000000189</c:v>
                </c:pt>
                <c:pt idx="8695">
                  <c:v>18.912000000018899</c:v>
                </c:pt>
                <c:pt idx="8696">
                  <c:v>18.920000000018902</c:v>
                </c:pt>
                <c:pt idx="8697">
                  <c:v>18.928000000018898</c:v>
                </c:pt>
                <c:pt idx="8698">
                  <c:v>18.9360000000189</c:v>
                </c:pt>
                <c:pt idx="8699">
                  <c:v>18.944000000018899</c:v>
                </c:pt>
                <c:pt idx="8700">
                  <c:v>18.952000000018998</c:v>
                </c:pt>
                <c:pt idx="8701">
                  <c:v>18.960000000019001</c:v>
                </c:pt>
                <c:pt idx="8702">
                  <c:v>18.968000000019</c:v>
                </c:pt>
                <c:pt idx="8703">
                  <c:v>18.976000000018999</c:v>
                </c:pt>
                <c:pt idx="8704">
                  <c:v>18.984000000018998</c:v>
                </c:pt>
                <c:pt idx="8705">
                  <c:v>18.992000000019001</c:v>
                </c:pt>
                <c:pt idx="8706">
                  <c:v>19.000000000019</c:v>
                </c:pt>
                <c:pt idx="8707">
                  <c:v>19.008000000018999</c:v>
                </c:pt>
                <c:pt idx="8708">
                  <c:v>19.016000000019002</c:v>
                </c:pt>
                <c:pt idx="8709">
                  <c:v>19.024000000019001</c:v>
                </c:pt>
                <c:pt idx="8710">
                  <c:v>19.032000000019</c:v>
                </c:pt>
                <c:pt idx="8711">
                  <c:v>19.040000000018999</c:v>
                </c:pt>
                <c:pt idx="8712">
                  <c:v>19.048000000019002</c:v>
                </c:pt>
                <c:pt idx="8713">
                  <c:v>19.0560000000191</c:v>
                </c:pt>
                <c:pt idx="8714">
                  <c:v>19.064000000019099</c:v>
                </c:pt>
                <c:pt idx="8715">
                  <c:v>19.072000000019102</c:v>
                </c:pt>
                <c:pt idx="8716">
                  <c:v>19.080000000019098</c:v>
                </c:pt>
                <c:pt idx="8717">
                  <c:v>19.0880000000191</c:v>
                </c:pt>
                <c:pt idx="8718">
                  <c:v>19.096000000019099</c:v>
                </c:pt>
                <c:pt idx="8719">
                  <c:v>19.104000000019099</c:v>
                </c:pt>
                <c:pt idx="8720">
                  <c:v>19.112000000019101</c:v>
                </c:pt>
                <c:pt idx="8721">
                  <c:v>19.1200000000191</c:v>
                </c:pt>
                <c:pt idx="8722">
                  <c:v>19.1280000000191</c:v>
                </c:pt>
                <c:pt idx="8723">
                  <c:v>19.136000000019099</c:v>
                </c:pt>
                <c:pt idx="8724">
                  <c:v>19.144000000019101</c:v>
                </c:pt>
                <c:pt idx="8725">
                  <c:v>19.1520000000192</c:v>
                </c:pt>
                <c:pt idx="8726">
                  <c:v>19.160000000019199</c:v>
                </c:pt>
                <c:pt idx="8727">
                  <c:v>19.168000000019202</c:v>
                </c:pt>
                <c:pt idx="8728">
                  <c:v>19.176000000019197</c:v>
                </c:pt>
                <c:pt idx="8729">
                  <c:v>19.1840000000192</c:v>
                </c:pt>
                <c:pt idx="8730">
                  <c:v>19.192000000019199</c:v>
                </c:pt>
                <c:pt idx="8731">
                  <c:v>19.200000000019202</c:v>
                </c:pt>
                <c:pt idx="8732">
                  <c:v>19.208000000019201</c:v>
                </c:pt>
                <c:pt idx="8733">
                  <c:v>19.2160000000192</c:v>
                </c:pt>
                <c:pt idx="8734">
                  <c:v>19.224000000019203</c:v>
                </c:pt>
                <c:pt idx="8735">
                  <c:v>19.232000000019198</c:v>
                </c:pt>
                <c:pt idx="8736">
                  <c:v>19.240000000019201</c:v>
                </c:pt>
                <c:pt idx="8737">
                  <c:v>19.2480000000192</c:v>
                </c:pt>
                <c:pt idx="8738">
                  <c:v>19.256000000019299</c:v>
                </c:pt>
                <c:pt idx="8739">
                  <c:v>19.264000000019301</c:v>
                </c:pt>
                <c:pt idx="8740">
                  <c:v>19.2720000000193</c:v>
                </c:pt>
                <c:pt idx="8741">
                  <c:v>19.280000000019299</c:v>
                </c:pt>
                <c:pt idx="8742">
                  <c:v>19.288000000019299</c:v>
                </c:pt>
                <c:pt idx="8743">
                  <c:v>19.296000000019301</c:v>
                </c:pt>
                <c:pt idx="8744">
                  <c:v>19.3040000000193</c:v>
                </c:pt>
                <c:pt idx="8745">
                  <c:v>19.3120000000193</c:v>
                </c:pt>
                <c:pt idx="8746">
                  <c:v>19.320000000019302</c:v>
                </c:pt>
                <c:pt idx="8747">
                  <c:v>19.328000000019298</c:v>
                </c:pt>
                <c:pt idx="8748">
                  <c:v>19.3360000000193</c:v>
                </c:pt>
                <c:pt idx="8749">
                  <c:v>19.3440000000193</c:v>
                </c:pt>
                <c:pt idx="8750">
                  <c:v>19.352000000019398</c:v>
                </c:pt>
                <c:pt idx="8751">
                  <c:v>19.360000000019401</c:v>
                </c:pt>
                <c:pt idx="8752">
                  <c:v>19.3680000000194</c:v>
                </c:pt>
                <c:pt idx="8753">
                  <c:v>19.376000000019399</c:v>
                </c:pt>
                <c:pt idx="8754">
                  <c:v>19.384000000019398</c:v>
                </c:pt>
                <c:pt idx="8755">
                  <c:v>19.392000000019401</c:v>
                </c:pt>
                <c:pt idx="8756">
                  <c:v>19.400000000019404</c:v>
                </c:pt>
                <c:pt idx="8757">
                  <c:v>19.408000000019399</c:v>
                </c:pt>
                <c:pt idx="8758">
                  <c:v>19.416000000019402</c:v>
                </c:pt>
                <c:pt idx="8759">
                  <c:v>19.424000000019401</c:v>
                </c:pt>
                <c:pt idx="8760">
                  <c:v>19.4320000000194</c:v>
                </c:pt>
                <c:pt idx="8761">
                  <c:v>19.440000000019399</c:v>
                </c:pt>
                <c:pt idx="8762">
                  <c:v>19.448000000019402</c:v>
                </c:pt>
                <c:pt idx="8763">
                  <c:v>19.4560000000195</c:v>
                </c:pt>
                <c:pt idx="8764">
                  <c:v>19.464000000019499</c:v>
                </c:pt>
                <c:pt idx="8765">
                  <c:v>19.472000000019502</c:v>
                </c:pt>
                <c:pt idx="8766">
                  <c:v>19.480000000019498</c:v>
                </c:pt>
                <c:pt idx="8767">
                  <c:v>19.4880000000195</c:v>
                </c:pt>
                <c:pt idx="8768">
                  <c:v>19.4960000000195</c:v>
                </c:pt>
                <c:pt idx="8769">
                  <c:v>19.504000000019499</c:v>
                </c:pt>
                <c:pt idx="8770">
                  <c:v>19.512000000019501</c:v>
                </c:pt>
                <c:pt idx="8771">
                  <c:v>19.5200000000195</c:v>
                </c:pt>
                <c:pt idx="8772">
                  <c:v>19.5280000000195</c:v>
                </c:pt>
                <c:pt idx="8773">
                  <c:v>19.536000000019499</c:v>
                </c:pt>
                <c:pt idx="8774">
                  <c:v>19.544000000019501</c:v>
                </c:pt>
                <c:pt idx="8775">
                  <c:v>19.5520000000196</c:v>
                </c:pt>
                <c:pt idx="8776">
                  <c:v>19.560000000019599</c:v>
                </c:pt>
                <c:pt idx="8777">
                  <c:v>19.568000000019602</c:v>
                </c:pt>
                <c:pt idx="8778">
                  <c:v>19.576000000019597</c:v>
                </c:pt>
                <c:pt idx="8779">
                  <c:v>19.5840000000196</c:v>
                </c:pt>
                <c:pt idx="8780">
                  <c:v>19.592000000019599</c:v>
                </c:pt>
                <c:pt idx="8781">
                  <c:v>19.600000000019598</c:v>
                </c:pt>
                <c:pt idx="8782">
                  <c:v>19.608000000019601</c:v>
                </c:pt>
                <c:pt idx="8783">
                  <c:v>19.6160000000196</c:v>
                </c:pt>
                <c:pt idx="8784">
                  <c:v>19.624000000019603</c:v>
                </c:pt>
                <c:pt idx="8785">
                  <c:v>19.632000000019598</c:v>
                </c:pt>
                <c:pt idx="8786">
                  <c:v>19.640000000019601</c:v>
                </c:pt>
                <c:pt idx="8787">
                  <c:v>19.6480000000196</c:v>
                </c:pt>
                <c:pt idx="8788">
                  <c:v>19.656000000019699</c:v>
                </c:pt>
                <c:pt idx="8789">
                  <c:v>19.664000000019701</c:v>
                </c:pt>
                <c:pt idx="8790">
                  <c:v>19.6720000000197</c:v>
                </c:pt>
                <c:pt idx="8791">
                  <c:v>19.6800000000197</c:v>
                </c:pt>
                <c:pt idx="8792">
                  <c:v>19.688000000019699</c:v>
                </c:pt>
                <c:pt idx="8793">
                  <c:v>19.696000000019701</c:v>
                </c:pt>
                <c:pt idx="8794">
                  <c:v>19.7040000000197</c:v>
                </c:pt>
                <c:pt idx="8795">
                  <c:v>19.7120000000197</c:v>
                </c:pt>
                <c:pt idx="8796">
                  <c:v>19.720000000019702</c:v>
                </c:pt>
                <c:pt idx="8797">
                  <c:v>19.728000000019698</c:v>
                </c:pt>
                <c:pt idx="8798">
                  <c:v>19.7360000000197</c:v>
                </c:pt>
                <c:pt idx="8799">
                  <c:v>19.7440000000197</c:v>
                </c:pt>
                <c:pt idx="8800">
                  <c:v>19.752000000019798</c:v>
                </c:pt>
                <c:pt idx="8801">
                  <c:v>19.760000000019801</c:v>
                </c:pt>
                <c:pt idx="8802">
                  <c:v>19.7680000000198</c:v>
                </c:pt>
                <c:pt idx="8803">
                  <c:v>19.776000000019799</c:v>
                </c:pt>
                <c:pt idx="8804">
                  <c:v>19.784000000019798</c:v>
                </c:pt>
                <c:pt idx="8805">
                  <c:v>19.792000000019801</c:v>
                </c:pt>
                <c:pt idx="8806">
                  <c:v>19.8000000000198</c:v>
                </c:pt>
                <c:pt idx="8807">
                  <c:v>19.808000000019799</c:v>
                </c:pt>
                <c:pt idx="8808">
                  <c:v>19.816000000019802</c:v>
                </c:pt>
                <c:pt idx="8809">
                  <c:v>19.824000000019801</c:v>
                </c:pt>
                <c:pt idx="8810">
                  <c:v>19.8320000000198</c:v>
                </c:pt>
                <c:pt idx="8811">
                  <c:v>19.840000000019799</c:v>
                </c:pt>
                <c:pt idx="8812">
                  <c:v>19.848000000019802</c:v>
                </c:pt>
                <c:pt idx="8813">
                  <c:v>19.8560000000199</c:v>
                </c:pt>
                <c:pt idx="8814">
                  <c:v>19.8640000000199</c:v>
                </c:pt>
                <c:pt idx="8815">
                  <c:v>19.872000000019902</c:v>
                </c:pt>
                <c:pt idx="8816">
                  <c:v>19.880000000019898</c:v>
                </c:pt>
                <c:pt idx="8817">
                  <c:v>19.8880000000199</c:v>
                </c:pt>
                <c:pt idx="8818">
                  <c:v>19.8960000000199</c:v>
                </c:pt>
                <c:pt idx="8819">
                  <c:v>19.904000000019899</c:v>
                </c:pt>
                <c:pt idx="8820">
                  <c:v>19.912000000019901</c:v>
                </c:pt>
                <c:pt idx="8821">
                  <c:v>19.9200000000199</c:v>
                </c:pt>
                <c:pt idx="8822">
                  <c:v>19.9280000000199</c:v>
                </c:pt>
                <c:pt idx="8823">
                  <c:v>19.936000000019899</c:v>
                </c:pt>
                <c:pt idx="8824">
                  <c:v>19.944000000019901</c:v>
                </c:pt>
                <c:pt idx="8825">
                  <c:v>19.95200000002</c:v>
                </c:pt>
                <c:pt idx="8826">
                  <c:v>19.960000000019999</c:v>
                </c:pt>
                <c:pt idx="8827">
                  <c:v>19.968000000020002</c:v>
                </c:pt>
                <c:pt idx="8828">
                  <c:v>19.976000000019997</c:v>
                </c:pt>
                <c:pt idx="8829">
                  <c:v>19.98400000002</c:v>
                </c:pt>
                <c:pt idx="8830">
                  <c:v>19.992000000019999</c:v>
                </c:pt>
                <c:pt idx="8831">
                  <c:v>20.000000000019998</c:v>
                </c:pt>
                <c:pt idx="8832">
                  <c:v>20.008000000020001</c:v>
                </c:pt>
                <c:pt idx="8833">
                  <c:v>20.01600000002</c:v>
                </c:pt>
                <c:pt idx="8834">
                  <c:v>20.024000000020003</c:v>
                </c:pt>
                <c:pt idx="8835">
                  <c:v>20.032000000019998</c:v>
                </c:pt>
                <c:pt idx="8836">
                  <c:v>20.040000000020001</c:v>
                </c:pt>
                <c:pt idx="8837">
                  <c:v>20.04800000002</c:v>
                </c:pt>
                <c:pt idx="8838">
                  <c:v>20.056000000020099</c:v>
                </c:pt>
                <c:pt idx="8839">
                  <c:v>20.064000000020101</c:v>
                </c:pt>
                <c:pt idx="8840">
                  <c:v>20.0720000000201</c:v>
                </c:pt>
                <c:pt idx="8841">
                  <c:v>20.0800000000201</c:v>
                </c:pt>
                <c:pt idx="8842">
                  <c:v>20.088000000020099</c:v>
                </c:pt>
                <c:pt idx="8843">
                  <c:v>20.096000000020101</c:v>
                </c:pt>
                <c:pt idx="8844">
                  <c:v>20.1040000000201</c:v>
                </c:pt>
                <c:pt idx="8845">
                  <c:v>20.1120000000201</c:v>
                </c:pt>
                <c:pt idx="8846">
                  <c:v>20.120000000020102</c:v>
                </c:pt>
                <c:pt idx="8847">
                  <c:v>20.128000000020098</c:v>
                </c:pt>
                <c:pt idx="8848">
                  <c:v>20.1360000000201</c:v>
                </c:pt>
                <c:pt idx="8849">
                  <c:v>20.1440000000201</c:v>
                </c:pt>
                <c:pt idx="8850">
                  <c:v>20.152000000020198</c:v>
                </c:pt>
                <c:pt idx="8851">
                  <c:v>20.160000000020201</c:v>
                </c:pt>
                <c:pt idx="8852">
                  <c:v>20.1680000000202</c:v>
                </c:pt>
                <c:pt idx="8853">
                  <c:v>20.176000000020199</c:v>
                </c:pt>
                <c:pt idx="8854">
                  <c:v>20.184000000020198</c:v>
                </c:pt>
                <c:pt idx="8855">
                  <c:v>20.192000000020201</c:v>
                </c:pt>
                <c:pt idx="8856">
                  <c:v>20.2000000000202</c:v>
                </c:pt>
                <c:pt idx="8857">
                  <c:v>20.208000000020199</c:v>
                </c:pt>
                <c:pt idx="8858">
                  <c:v>20.216000000020202</c:v>
                </c:pt>
                <c:pt idx="8859">
                  <c:v>20.224000000020201</c:v>
                </c:pt>
                <c:pt idx="8860">
                  <c:v>20.2320000000202</c:v>
                </c:pt>
                <c:pt idx="8861">
                  <c:v>20.240000000020199</c:v>
                </c:pt>
                <c:pt idx="8862">
                  <c:v>20.248000000020202</c:v>
                </c:pt>
                <c:pt idx="8863">
                  <c:v>20.2560000000203</c:v>
                </c:pt>
                <c:pt idx="8864">
                  <c:v>20.2640000000203</c:v>
                </c:pt>
                <c:pt idx="8865">
                  <c:v>20.272000000020302</c:v>
                </c:pt>
                <c:pt idx="8866">
                  <c:v>20.280000000020298</c:v>
                </c:pt>
                <c:pt idx="8867">
                  <c:v>20.2880000000203</c:v>
                </c:pt>
                <c:pt idx="8868">
                  <c:v>20.2960000000203</c:v>
                </c:pt>
                <c:pt idx="8869">
                  <c:v>20.304000000020299</c:v>
                </c:pt>
                <c:pt idx="8870">
                  <c:v>20.312000000020301</c:v>
                </c:pt>
                <c:pt idx="8871">
                  <c:v>20.3200000000203</c:v>
                </c:pt>
                <c:pt idx="8872">
                  <c:v>20.3280000000203</c:v>
                </c:pt>
                <c:pt idx="8873">
                  <c:v>20.336000000020299</c:v>
                </c:pt>
                <c:pt idx="8874">
                  <c:v>20.344000000020301</c:v>
                </c:pt>
                <c:pt idx="8875">
                  <c:v>20.3520000000204</c:v>
                </c:pt>
                <c:pt idx="8876">
                  <c:v>20.360000000020399</c:v>
                </c:pt>
                <c:pt idx="8877">
                  <c:v>20.368000000020402</c:v>
                </c:pt>
                <c:pt idx="8878">
                  <c:v>20.376000000020397</c:v>
                </c:pt>
                <c:pt idx="8879">
                  <c:v>20.3840000000204</c:v>
                </c:pt>
                <c:pt idx="8880">
                  <c:v>20.392000000020399</c:v>
                </c:pt>
                <c:pt idx="8881">
                  <c:v>20.400000000020398</c:v>
                </c:pt>
                <c:pt idx="8882">
                  <c:v>20.408000000020401</c:v>
                </c:pt>
                <c:pt idx="8883">
                  <c:v>20.4160000000204</c:v>
                </c:pt>
                <c:pt idx="8884">
                  <c:v>20.424000000020403</c:v>
                </c:pt>
                <c:pt idx="8885">
                  <c:v>20.432000000020398</c:v>
                </c:pt>
                <c:pt idx="8886">
                  <c:v>20.440000000020401</c:v>
                </c:pt>
                <c:pt idx="8887">
                  <c:v>20.4480000000204</c:v>
                </c:pt>
                <c:pt idx="8888">
                  <c:v>20.456000000020499</c:v>
                </c:pt>
                <c:pt idx="8889">
                  <c:v>20.464000000020501</c:v>
                </c:pt>
                <c:pt idx="8890">
                  <c:v>20.4720000000205</c:v>
                </c:pt>
                <c:pt idx="8891">
                  <c:v>20.4800000000205</c:v>
                </c:pt>
                <c:pt idx="8892">
                  <c:v>20.488000000020499</c:v>
                </c:pt>
                <c:pt idx="8893">
                  <c:v>20.496000000020501</c:v>
                </c:pt>
                <c:pt idx="8894">
                  <c:v>20.5040000000205</c:v>
                </c:pt>
                <c:pt idx="8895">
                  <c:v>20.5120000000205</c:v>
                </c:pt>
                <c:pt idx="8896">
                  <c:v>20.520000000020502</c:v>
                </c:pt>
                <c:pt idx="8897">
                  <c:v>20.528000000020498</c:v>
                </c:pt>
                <c:pt idx="8898">
                  <c:v>20.536000000020501</c:v>
                </c:pt>
                <c:pt idx="8899">
                  <c:v>20.5440000000205</c:v>
                </c:pt>
                <c:pt idx="8900">
                  <c:v>20.552000000020598</c:v>
                </c:pt>
                <c:pt idx="8901">
                  <c:v>20.560000000020601</c:v>
                </c:pt>
                <c:pt idx="8902">
                  <c:v>20.5680000000206</c:v>
                </c:pt>
                <c:pt idx="8903">
                  <c:v>20.576000000020599</c:v>
                </c:pt>
                <c:pt idx="8904">
                  <c:v>20.584000000020598</c:v>
                </c:pt>
                <c:pt idx="8905">
                  <c:v>20.592000000020601</c:v>
                </c:pt>
                <c:pt idx="8906">
                  <c:v>20.6000000000206</c:v>
                </c:pt>
                <c:pt idx="8907">
                  <c:v>20.608000000020599</c:v>
                </c:pt>
                <c:pt idx="8908">
                  <c:v>20.616000000020602</c:v>
                </c:pt>
                <c:pt idx="8909">
                  <c:v>20.624000000020601</c:v>
                </c:pt>
                <c:pt idx="8910">
                  <c:v>20.6320000000206</c:v>
                </c:pt>
                <c:pt idx="8911">
                  <c:v>20.640000000020599</c:v>
                </c:pt>
                <c:pt idx="8912">
                  <c:v>20.648000000020602</c:v>
                </c:pt>
                <c:pt idx="8913">
                  <c:v>20.6560000000207</c:v>
                </c:pt>
                <c:pt idx="8914">
                  <c:v>20.6640000000207</c:v>
                </c:pt>
                <c:pt idx="8915">
                  <c:v>20.672000000020702</c:v>
                </c:pt>
                <c:pt idx="8916">
                  <c:v>20.680000000020698</c:v>
                </c:pt>
                <c:pt idx="8917">
                  <c:v>20.6880000000207</c:v>
                </c:pt>
                <c:pt idx="8918">
                  <c:v>20.6960000000207</c:v>
                </c:pt>
                <c:pt idx="8919">
                  <c:v>20.704000000020699</c:v>
                </c:pt>
                <c:pt idx="8920">
                  <c:v>20.712000000020701</c:v>
                </c:pt>
                <c:pt idx="8921">
                  <c:v>20.720000000020701</c:v>
                </c:pt>
                <c:pt idx="8922">
                  <c:v>20.7280000000207</c:v>
                </c:pt>
                <c:pt idx="8923">
                  <c:v>20.736000000020699</c:v>
                </c:pt>
                <c:pt idx="8924">
                  <c:v>20.744000000020701</c:v>
                </c:pt>
                <c:pt idx="8925">
                  <c:v>20.7520000000208</c:v>
                </c:pt>
                <c:pt idx="8926">
                  <c:v>20.760000000020799</c:v>
                </c:pt>
                <c:pt idx="8927">
                  <c:v>20.768000000020802</c:v>
                </c:pt>
                <c:pt idx="8928">
                  <c:v>20.776000000020797</c:v>
                </c:pt>
                <c:pt idx="8929">
                  <c:v>20.7840000000208</c:v>
                </c:pt>
                <c:pt idx="8930">
                  <c:v>20.792000000020799</c:v>
                </c:pt>
                <c:pt idx="8931">
                  <c:v>20.800000000020798</c:v>
                </c:pt>
                <c:pt idx="8932">
                  <c:v>20.808000000020801</c:v>
                </c:pt>
                <c:pt idx="8933">
                  <c:v>20.8160000000208</c:v>
                </c:pt>
                <c:pt idx="8934">
                  <c:v>20.824000000020803</c:v>
                </c:pt>
                <c:pt idx="8935">
                  <c:v>20.832000000020798</c:v>
                </c:pt>
                <c:pt idx="8936">
                  <c:v>20.840000000020801</c:v>
                </c:pt>
                <c:pt idx="8937">
                  <c:v>20.8480000000208</c:v>
                </c:pt>
                <c:pt idx="8938">
                  <c:v>20.856000000020899</c:v>
                </c:pt>
                <c:pt idx="8939">
                  <c:v>20.864000000020901</c:v>
                </c:pt>
                <c:pt idx="8940">
                  <c:v>20.872000000020901</c:v>
                </c:pt>
                <c:pt idx="8941">
                  <c:v>20.8800000000209</c:v>
                </c:pt>
                <c:pt idx="8942">
                  <c:v>20.888000000020899</c:v>
                </c:pt>
                <c:pt idx="8943">
                  <c:v>20.896000000020901</c:v>
                </c:pt>
                <c:pt idx="8944">
                  <c:v>20.904000000020901</c:v>
                </c:pt>
                <c:pt idx="8945">
                  <c:v>20.9120000000209</c:v>
                </c:pt>
                <c:pt idx="8946">
                  <c:v>20.920000000020902</c:v>
                </c:pt>
                <c:pt idx="8947">
                  <c:v>20.928000000020898</c:v>
                </c:pt>
                <c:pt idx="8948">
                  <c:v>20.936000000020901</c:v>
                </c:pt>
                <c:pt idx="8949">
                  <c:v>20.9440000000209</c:v>
                </c:pt>
                <c:pt idx="8950">
                  <c:v>20.952000000020998</c:v>
                </c:pt>
                <c:pt idx="8951">
                  <c:v>20.960000000021001</c:v>
                </c:pt>
                <c:pt idx="8952">
                  <c:v>20.968000000021</c:v>
                </c:pt>
                <c:pt idx="8953">
                  <c:v>20.976000000020999</c:v>
                </c:pt>
                <c:pt idx="8954">
                  <c:v>20.984000000020998</c:v>
                </c:pt>
                <c:pt idx="8955">
                  <c:v>20.992000000021001</c:v>
                </c:pt>
                <c:pt idx="8956">
                  <c:v>21.000000000021</c:v>
                </c:pt>
                <c:pt idx="8957">
                  <c:v>21.008000000020999</c:v>
                </c:pt>
                <c:pt idx="8958">
                  <c:v>21.016000000021002</c:v>
                </c:pt>
                <c:pt idx="8959">
                  <c:v>21.024000000021001</c:v>
                </c:pt>
                <c:pt idx="8960">
                  <c:v>21.032000000021</c:v>
                </c:pt>
                <c:pt idx="8961">
                  <c:v>21.040000000020999</c:v>
                </c:pt>
                <c:pt idx="8962">
                  <c:v>21.048000000021002</c:v>
                </c:pt>
                <c:pt idx="8963">
                  <c:v>21.056000000021101</c:v>
                </c:pt>
                <c:pt idx="8964">
                  <c:v>21.0640000000211</c:v>
                </c:pt>
                <c:pt idx="8965">
                  <c:v>21.072000000021102</c:v>
                </c:pt>
                <c:pt idx="8966">
                  <c:v>21.080000000021098</c:v>
                </c:pt>
                <c:pt idx="8967">
                  <c:v>21.088000000021101</c:v>
                </c:pt>
                <c:pt idx="8968">
                  <c:v>21.0960000000211</c:v>
                </c:pt>
                <c:pt idx="8969">
                  <c:v>21.104000000021099</c:v>
                </c:pt>
                <c:pt idx="8970">
                  <c:v>21.112000000021101</c:v>
                </c:pt>
                <c:pt idx="8971">
                  <c:v>21.120000000021101</c:v>
                </c:pt>
                <c:pt idx="8972">
                  <c:v>21.1280000000211</c:v>
                </c:pt>
                <c:pt idx="8973">
                  <c:v>21.136000000021099</c:v>
                </c:pt>
                <c:pt idx="8974">
                  <c:v>21.144000000021101</c:v>
                </c:pt>
                <c:pt idx="8975">
                  <c:v>21.1520000000212</c:v>
                </c:pt>
                <c:pt idx="8976">
                  <c:v>21.160000000021199</c:v>
                </c:pt>
                <c:pt idx="8977">
                  <c:v>21.168000000021202</c:v>
                </c:pt>
                <c:pt idx="8978">
                  <c:v>21.176000000021197</c:v>
                </c:pt>
                <c:pt idx="8979">
                  <c:v>21.1840000000212</c:v>
                </c:pt>
                <c:pt idx="8980">
                  <c:v>21.192000000021199</c:v>
                </c:pt>
                <c:pt idx="8981">
                  <c:v>21.200000000021198</c:v>
                </c:pt>
                <c:pt idx="8982">
                  <c:v>21.208000000021201</c:v>
                </c:pt>
                <c:pt idx="8983">
                  <c:v>21.2160000000212</c:v>
                </c:pt>
                <c:pt idx="8984">
                  <c:v>21.224000000021203</c:v>
                </c:pt>
                <c:pt idx="8985">
                  <c:v>21.232000000021198</c:v>
                </c:pt>
                <c:pt idx="8986">
                  <c:v>21.240000000021201</c:v>
                </c:pt>
                <c:pt idx="8987">
                  <c:v>21.2480000000212</c:v>
                </c:pt>
                <c:pt idx="8988">
                  <c:v>21.256000000021299</c:v>
                </c:pt>
                <c:pt idx="8989">
                  <c:v>21.264000000021301</c:v>
                </c:pt>
                <c:pt idx="8990">
                  <c:v>21.272000000021301</c:v>
                </c:pt>
                <c:pt idx="8991">
                  <c:v>21.2800000000213</c:v>
                </c:pt>
                <c:pt idx="8992">
                  <c:v>21.288000000021299</c:v>
                </c:pt>
                <c:pt idx="8993">
                  <c:v>21.296000000021301</c:v>
                </c:pt>
                <c:pt idx="8994">
                  <c:v>21.304000000021301</c:v>
                </c:pt>
                <c:pt idx="8995">
                  <c:v>21.3120000000213</c:v>
                </c:pt>
                <c:pt idx="8996">
                  <c:v>21.320000000021302</c:v>
                </c:pt>
                <c:pt idx="8997">
                  <c:v>21.328000000021298</c:v>
                </c:pt>
                <c:pt idx="8998">
                  <c:v>21.336000000021301</c:v>
                </c:pt>
                <c:pt idx="8999">
                  <c:v>21.3440000000213</c:v>
                </c:pt>
                <c:pt idx="9000">
                  <c:v>21.352000000021398</c:v>
                </c:pt>
                <c:pt idx="9001">
                  <c:v>21.360000000021401</c:v>
                </c:pt>
                <c:pt idx="9002">
                  <c:v>21.3680000000214</c:v>
                </c:pt>
                <c:pt idx="9003">
                  <c:v>21.376000000021399</c:v>
                </c:pt>
                <c:pt idx="9004">
                  <c:v>21.384000000021398</c:v>
                </c:pt>
                <c:pt idx="9005">
                  <c:v>21.392000000021401</c:v>
                </c:pt>
                <c:pt idx="9006">
                  <c:v>21.4000000000214</c:v>
                </c:pt>
                <c:pt idx="9007">
                  <c:v>21.408000000021399</c:v>
                </c:pt>
                <c:pt idx="9008">
                  <c:v>21.416000000021402</c:v>
                </c:pt>
                <c:pt idx="9009">
                  <c:v>21.424000000021401</c:v>
                </c:pt>
                <c:pt idx="9010">
                  <c:v>21.4320000000214</c:v>
                </c:pt>
                <c:pt idx="9011">
                  <c:v>21.440000000021399</c:v>
                </c:pt>
                <c:pt idx="9012">
                  <c:v>21.448000000021402</c:v>
                </c:pt>
                <c:pt idx="9013">
                  <c:v>21.456000000021501</c:v>
                </c:pt>
                <c:pt idx="9014">
                  <c:v>21.4640000000215</c:v>
                </c:pt>
                <c:pt idx="9015">
                  <c:v>21.472000000021502</c:v>
                </c:pt>
                <c:pt idx="9016">
                  <c:v>21.480000000021498</c:v>
                </c:pt>
                <c:pt idx="9017">
                  <c:v>21.488000000021501</c:v>
                </c:pt>
                <c:pt idx="9018">
                  <c:v>21.4960000000215</c:v>
                </c:pt>
                <c:pt idx="9019">
                  <c:v>21.504000000021499</c:v>
                </c:pt>
                <c:pt idx="9020">
                  <c:v>21.512000000021501</c:v>
                </c:pt>
                <c:pt idx="9021">
                  <c:v>21.520000000021501</c:v>
                </c:pt>
                <c:pt idx="9022">
                  <c:v>21.5280000000215</c:v>
                </c:pt>
                <c:pt idx="9023">
                  <c:v>21.536000000021499</c:v>
                </c:pt>
                <c:pt idx="9024">
                  <c:v>21.544000000021502</c:v>
                </c:pt>
                <c:pt idx="9025">
                  <c:v>21.5520000000216</c:v>
                </c:pt>
                <c:pt idx="9026">
                  <c:v>21.560000000021599</c:v>
                </c:pt>
                <c:pt idx="9027">
                  <c:v>21.568000000021602</c:v>
                </c:pt>
                <c:pt idx="9028">
                  <c:v>21.576000000021597</c:v>
                </c:pt>
                <c:pt idx="9029">
                  <c:v>21.5840000000216</c:v>
                </c:pt>
                <c:pt idx="9030">
                  <c:v>21.592000000021599</c:v>
                </c:pt>
                <c:pt idx="9031">
                  <c:v>21.600000000021598</c:v>
                </c:pt>
                <c:pt idx="9032">
                  <c:v>21.608000000021601</c:v>
                </c:pt>
                <c:pt idx="9033">
                  <c:v>21.6160000000216</c:v>
                </c:pt>
                <c:pt idx="9034">
                  <c:v>21.624000000021603</c:v>
                </c:pt>
                <c:pt idx="9035">
                  <c:v>21.632000000021598</c:v>
                </c:pt>
                <c:pt idx="9036">
                  <c:v>21.640000000021601</c:v>
                </c:pt>
                <c:pt idx="9037">
                  <c:v>21.6480000000216</c:v>
                </c:pt>
                <c:pt idx="9038">
                  <c:v>21.656000000021699</c:v>
                </c:pt>
                <c:pt idx="9039">
                  <c:v>21.664000000021701</c:v>
                </c:pt>
                <c:pt idx="9040">
                  <c:v>21.672000000021701</c:v>
                </c:pt>
                <c:pt idx="9041">
                  <c:v>21.6800000000217</c:v>
                </c:pt>
                <c:pt idx="9042">
                  <c:v>21.688000000021699</c:v>
                </c:pt>
                <c:pt idx="9043">
                  <c:v>21.696000000021701</c:v>
                </c:pt>
                <c:pt idx="9044">
                  <c:v>21.704000000021701</c:v>
                </c:pt>
                <c:pt idx="9045">
                  <c:v>21.7120000000217</c:v>
                </c:pt>
                <c:pt idx="9046">
                  <c:v>21.720000000021702</c:v>
                </c:pt>
                <c:pt idx="9047">
                  <c:v>21.728000000021698</c:v>
                </c:pt>
                <c:pt idx="9048">
                  <c:v>21.736000000021701</c:v>
                </c:pt>
                <c:pt idx="9049">
                  <c:v>21.7440000000217</c:v>
                </c:pt>
                <c:pt idx="9050">
                  <c:v>21.752000000021798</c:v>
                </c:pt>
                <c:pt idx="9051">
                  <c:v>21.760000000021801</c:v>
                </c:pt>
                <c:pt idx="9052">
                  <c:v>21.7680000000218</c:v>
                </c:pt>
                <c:pt idx="9053">
                  <c:v>21.776000000021799</c:v>
                </c:pt>
                <c:pt idx="9054">
                  <c:v>21.784000000021798</c:v>
                </c:pt>
                <c:pt idx="9055">
                  <c:v>21.792000000021801</c:v>
                </c:pt>
                <c:pt idx="9056">
                  <c:v>21.8000000000218</c:v>
                </c:pt>
                <c:pt idx="9057">
                  <c:v>21.808000000021799</c:v>
                </c:pt>
                <c:pt idx="9058">
                  <c:v>21.816000000021802</c:v>
                </c:pt>
                <c:pt idx="9059">
                  <c:v>21.824000000021801</c:v>
                </c:pt>
                <c:pt idx="9060">
                  <c:v>21.8320000000218</c:v>
                </c:pt>
                <c:pt idx="9061">
                  <c:v>21.840000000021799</c:v>
                </c:pt>
                <c:pt idx="9062">
                  <c:v>21.848000000021802</c:v>
                </c:pt>
                <c:pt idx="9063">
                  <c:v>21.856000000021901</c:v>
                </c:pt>
                <c:pt idx="9064">
                  <c:v>21.8640000000219</c:v>
                </c:pt>
                <c:pt idx="9065">
                  <c:v>21.872000000021902</c:v>
                </c:pt>
                <c:pt idx="9066">
                  <c:v>21.880000000021898</c:v>
                </c:pt>
                <c:pt idx="9067">
                  <c:v>21.888000000021901</c:v>
                </c:pt>
                <c:pt idx="9068">
                  <c:v>21.8960000000219</c:v>
                </c:pt>
                <c:pt idx="9069">
                  <c:v>21.904000000021899</c:v>
                </c:pt>
                <c:pt idx="9070">
                  <c:v>21.912000000021902</c:v>
                </c:pt>
                <c:pt idx="9071">
                  <c:v>21.920000000021901</c:v>
                </c:pt>
                <c:pt idx="9072">
                  <c:v>21.9280000000219</c:v>
                </c:pt>
                <c:pt idx="9073">
                  <c:v>21.936000000021899</c:v>
                </c:pt>
                <c:pt idx="9074">
                  <c:v>21.944000000021902</c:v>
                </c:pt>
                <c:pt idx="9075">
                  <c:v>21.952000000022</c:v>
                </c:pt>
                <c:pt idx="9076">
                  <c:v>21.960000000021999</c:v>
                </c:pt>
                <c:pt idx="9077">
                  <c:v>21.968000000022002</c:v>
                </c:pt>
                <c:pt idx="9078">
                  <c:v>21.976000000021997</c:v>
                </c:pt>
                <c:pt idx="9079">
                  <c:v>21.984000000022</c:v>
                </c:pt>
                <c:pt idx="9080">
                  <c:v>21.992000000021999</c:v>
                </c:pt>
                <c:pt idx="9081">
                  <c:v>22.000000000021998</c:v>
                </c:pt>
                <c:pt idx="9082">
                  <c:v>22.008000000022001</c:v>
                </c:pt>
                <c:pt idx="9083">
                  <c:v>22.016000000022</c:v>
                </c:pt>
                <c:pt idx="9084">
                  <c:v>22.024000000022003</c:v>
                </c:pt>
                <c:pt idx="9085">
                  <c:v>22.032000000021998</c:v>
                </c:pt>
                <c:pt idx="9086">
                  <c:v>22.040000000022001</c:v>
                </c:pt>
                <c:pt idx="9087">
                  <c:v>22.048000000022</c:v>
                </c:pt>
                <c:pt idx="9088">
                  <c:v>22.056000000022099</c:v>
                </c:pt>
                <c:pt idx="9089">
                  <c:v>22.064000000022101</c:v>
                </c:pt>
                <c:pt idx="9090">
                  <c:v>22.072000000022101</c:v>
                </c:pt>
                <c:pt idx="9091">
                  <c:v>22.0800000000221</c:v>
                </c:pt>
                <c:pt idx="9092">
                  <c:v>22.088000000022099</c:v>
                </c:pt>
                <c:pt idx="9093">
                  <c:v>22.096000000022102</c:v>
                </c:pt>
                <c:pt idx="9094">
                  <c:v>22.104000000022101</c:v>
                </c:pt>
                <c:pt idx="9095">
                  <c:v>22.1120000000221</c:v>
                </c:pt>
                <c:pt idx="9096">
                  <c:v>22.120000000022102</c:v>
                </c:pt>
                <c:pt idx="9097">
                  <c:v>22.128000000022098</c:v>
                </c:pt>
                <c:pt idx="9098">
                  <c:v>22.136000000022101</c:v>
                </c:pt>
                <c:pt idx="9099">
                  <c:v>22.1440000000221</c:v>
                </c:pt>
                <c:pt idx="9100">
                  <c:v>22.152000000022198</c:v>
                </c:pt>
                <c:pt idx="9101">
                  <c:v>22.160000000022201</c:v>
                </c:pt>
                <c:pt idx="9102">
                  <c:v>22.1680000000222</c:v>
                </c:pt>
                <c:pt idx="9103">
                  <c:v>22.176000000022199</c:v>
                </c:pt>
                <c:pt idx="9104">
                  <c:v>22.184000000022198</c:v>
                </c:pt>
                <c:pt idx="9105">
                  <c:v>22.192000000022201</c:v>
                </c:pt>
                <c:pt idx="9106">
                  <c:v>22.2000000000222</c:v>
                </c:pt>
                <c:pt idx="9107">
                  <c:v>22.208000000022199</c:v>
                </c:pt>
                <c:pt idx="9108">
                  <c:v>22.216000000022202</c:v>
                </c:pt>
                <c:pt idx="9109">
                  <c:v>22.224000000022201</c:v>
                </c:pt>
                <c:pt idx="9110">
                  <c:v>22.2320000000222</c:v>
                </c:pt>
                <c:pt idx="9111">
                  <c:v>22.240000000022199</c:v>
                </c:pt>
                <c:pt idx="9112">
                  <c:v>22.248000000022202</c:v>
                </c:pt>
                <c:pt idx="9113">
                  <c:v>22.256000000022301</c:v>
                </c:pt>
                <c:pt idx="9114">
                  <c:v>22.2640000000223</c:v>
                </c:pt>
                <c:pt idx="9115">
                  <c:v>22.272000000022299</c:v>
                </c:pt>
                <c:pt idx="9116">
                  <c:v>22.280000000022298</c:v>
                </c:pt>
                <c:pt idx="9117">
                  <c:v>22.288000000022301</c:v>
                </c:pt>
                <c:pt idx="9118">
                  <c:v>22.2960000000223</c:v>
                </c:pt>
                <c:pt idx="9119">
                  <c:v>22.304000000022299</c:v>
                </c:pt>
                <c:pt idx="9120">
                  <c:v>22.312000000022302</c:v>
                </c:pt>
                <c:pt idx="9121">
                  <c:v>22.320000000022301</c:v>
                </c:pt>
                <c:pt idx="9122">
                  <c:v>22.3280000000223</c:v>
                </c:pt>
                <c:pt idx="9123">
                  <c:v>22.336000000022299</c:v>
                </c:pt>
                <c:pt idx="9124">
                  <c:v>22.344000000022302</c:v>
                </c:pt>
                <c:pt idx="9125">
                  <c:v>22.3520000000224</c:v>
                </c:pt>
                <c:pt idx="9126">
                  <c:v>22.360000000022399</c:v>
                </c:pt>
                <c:pt idx="9127">
                  <c:v>22.368000000022402</c:v>
                </c:pt>
                <c:pt idx="9128">
                  <c:v>22.376000000022398</c:v>
                </c:pt>
                <c:pt idx="9129">
                  <c:v>22.3840000000224</c:v>
                </c:pt>
                <c:pt idx="9130">
                  <c:v>22.392000000022399</c:v>
                </c:pt>
                <c:pt idx="9131">
                  <c:v>22.400000000022398</c:v>
                </c:pt>
                <c:pt idx="9132">
                  <c:v>22.408000000022401</c:v>
                </c:pt>
                <c:pt idx="9133">
                  <c:v>22.4160000000224</c:v>
                </c:pt>
                <c:pt idx="9134">
                  <c:v>22.424000000022403</c:v>
                </c:pt>
                <c:pt idx="9135">
                  <c:v>22.432000000022398</c:v>
                </c:pt>
                <c:pt idx="9136">
                  <c:v>22.440000000022401</c:v>
                </c:pt>
                <c:pt idx="9137">
                  <c:v>22.4480000000224</c:v>
                </c:pt>
                <c:pt idx="9138">
                  <c:v>22.456000000022499</c:v>
                </c:pt>
                <c:pt idx="9139">
                  <c:v>22.464000000022502</c:v>
                </c:pt>
                <c:pt idx="9140">
                  <c:v>22.472000000022497</c:v>
                </c:pt>
                <c:pt idx="9141">
                  <c:v>22.4800000000225</c:v>
                </c:pt>
                <c:pt idx="9142">
                  <c:v>22.488000000022499</c:v>
                </c:pt>
                <c:pt idx="9143">
                  <c:v>22.496000000022502</c:v>
                </c:pt>
                <c:pt idx="9144">
                  <c:v>22.504000000022501</c:v>
                </c:pt>
                <c:pt idx="9145">
                  <c:v>22.5120000000225</c:v>
                </c:pt>
                <c:pt idx="9146">
                  <c:v>22.520000000022502</c:v>
                </c:pt>
                <c:pt idx="9147">
                  <c:v>22.528000000022498</c:v>
                </c:pt>
                <c:pt idx="9148">
                  <c:v>22.536000000022501</c:v>
                </c:pt>
                <c:pt idx="9149">
                  <c:v>22.5440000000225</c:v>
                </c:pt>
                <c:pt idx="9150">
                  <c:v>22.552000000022598</c:v>
                </c:pt>
                <c:pt idx="9151">
                  <c:v>22.560000000022601</c:v>
                </c:pt>
                <c:pt idx="9152">
                  <c:v>22.5680000000226</c:v>
                </c:pt>
                <c:pt idx="9153">
                  <c:v>22.576000000022599</c:v>
                </c:pt>
                <c:pt idx="9154">
                  <c:v>22.584000000022598</c:v>
                </c:pt>
                <c:pt idx="9155">
                  <c:v>22.592000000022601</c:v>
                </c:pt>
                <c:pt idx="9156">
                  <c:v>22.6000000000226</c:v>
                </c:pt>
                <c:pt idx="9157">
                  <c:v>22.608000000022599</c:v>
                </c:pt>
                <c:pt idx="9158">
                  <c:v>22.616000000022602</c:v>
                </c:pt>
                <c:pt idx="9159">
                  <c:v>22.624000000022601</c:v>
                </c:pt>
                <c:pt idx="9160">
                  <c:v>22.6320000000226</c:v>
                </c:pt>
                <c:pt idx="9161">
                  <c:v>22.640000000022599</c:v>
                </c:pt>
                <c:pt idx="9162">
                  <c:v>22.648000000022698</c:v>
                </c:pt>
                <c:pt idx="9163">
                  <c:v>22.656000000022701</c:v>
                </c:pt>
                <c:pt idx="9164">
                  <c:v>22.6640000000227</c:v>
                </c:pt>
                <c:pt idx="9165">
                  <c:v>22.672000000022699</c:v>
                </c:pt>
                <c:pt idx="9166">
                  <c:v>22.680000000022698</c:v>
                </c:pt>
                <c:pt idx="9167">
                  <c:v>22.688000000022701</c:v>
                </c:pt>
                <c:pt idx="9168">
                  <c:v>22.6960000000227</c:v>
                </c:pt>
                <c:pt idx="9169">
                  <c:v>22.704000000022699</c:v>
                </c:pt>
                <c:pt idx="9170">
                  <c:v>22.712000000022702</c:v>
                </c:pt>
                <c:pt idx="9171">
                  <c:v>22.720000000022701</c:v>
                </c:pt>
                <c:pt idx="9172">
                  <c:v>22.7280000000227</c:v>
                </c:pt>
                <c:pt idx="9173">
                  <c:v>22.736000000022699</c:v>
                </c:pt>
                <c:pt idx="9174">
                  <c:v>22.744000000022702</c:v>
                </c:pt>
                <c:pt idx="9175">
                  <c:v>22.7520000000228</c:v>
                </c:pt>
                <c:pt idx="9176">
                  <c:v>22.760000000022799</c:v>
                </c:pt>
                <c:pt idx="9177">
                  <c:v>22.768000000022802</c:v>
                </c:pt>
                <c:pt idx="9178">
                  <c:v>22.776000000022798</c:v>
                </c:pt>
                <c:pt idx="9179">
                  <c:v>22.7840000000228</c:v>
                </c:pt>
                <c:pt idx="9180">
                  <c:v>22.792000000022799</c:v>
                </c:pt>
                <c:pt idx="9181">
                  <c:v>22.800000000022798</c:v>
                </c:pt>
                <c:pt idx="9182">
                  <c:v>22.808000000022801</c:v>
                </c:pt>
                <c:pt idx="9183">
                  <c:v>22.8160000000228</c:v>
                </c:pt>
                <c:pt idx="9184">
                  <c:v>22.824000000022799</c:v>
                </c:pt>
                <c:pt idx="9185">
                  <c:v>22.832000000022799</c:v>
                </c:pt>
                <c:pt idx="9186">
                  <c:v>22.840000000022801</c:v>
                </c:pt>
                <c:pt idx="9187">
                  <c:v>22.8480000000229</c:v>
                </c:pt>
                <c:pt idx="9188">
                  <c:v>22.856000000022899</c:v>
                </c:pt>
                <c:pt idx="9189">
                  <c:v>22.864000000022902</c:v>
                </c:pt>
                <c:pt idx="9190">
                  <c:v>22.872000000022897</c:v>
                </c:pt>
                <c:pt idx="9191">
                  <c:v>22.8800000000229</c:v>
                </c:pt>
                <c:pt idx="9192">
                  <c:v>22.888000000022899</c:v>
                </c:pt>
                <c:pt idx="9193">
                  <c:v>22.896000000022902</c:v>
                </c:pt>
                <c:pt idx="9194">
                  <c:v>22.904000000022901</c:v>
                </c:pt>
                <c:pt idx="9195">
                  <c:v>22.9120000000229</c:v>
                </c:pt>
                <c:pt idx="9196">
                  <c:v>22.920000000022902</c:v>
                </c:pt>
                <c:pt idx="9197">
                  <c:v>22.928000000022898</c:v>
                </c:pt>
                <c:pt idx="9198">
                  <c:v>22.936000000022901</c:v>
                </c:pt>
                <c:pt idx="9199">
                  <c:v>22.9440000000229</c:v>
                </c:pt>
                <c:pt idx="9200">
                  <c:v>22.952000000022998</c:v>
                </c:pt>
                <c:pt idx="9201">
                  <c:v>22.960000000023001</c:v>
                </c:pt>
                <c:pt idx="9202">
                  <c:v>22.968000000023</c:v>
                </c:pt>
                <c:pt idx="9203">
                  <c:v>22.976000000022999</c:v>
                </c:pt>
                <c:pt idx="9204">
                  <c:v>22.984000000022998</c:v>
                </c:pt>
                <c:pt idx="9205">
                  <c:v>22.992000000023001</c:v>
                </c:pt>
                <c:pt idx="9206">
                  <c:v>23.000000000023</c:v>
                </c:pt>
                <c:pt idx="9207">
                  <c:v>23.008000000022999</c:v>
                </c:pt>
                <c:pt idx="9208">
                  <c:v>23.016000000023002</c:v>
                </c:pt>
                <c:pt idx="9209">
                  <c:v>23.024000000022998</c:v>
                </c:pt>
                <c:pt idx="9210">
                  <c:v>23.032000000023</c:v>
                </c:pt>
                <c:pt idx="9211">
                  <c:v>23.040000000022999</c:v>
                </c:pt>
                <c:pt idx="9212">
                  <c:v>23.048000000023098</c:v>
                </c:pt>
                <c:pt idx="9213">
                  <c:v>23.056000000023101</c:v>
                </c:pt>
                <c:pt idx="9214">
                  <c:v>23.0640000000231</c:v>
                </c:pt>
                <c:pt idx="9215">
                  <c:v>23.072000000023099</c:v>
                </c:pt>
                <c:pt idx="9216">
                  <c:v>23.080000000023098</c:v>
                </c:pt>
                <c:pt idx="9217">
                  <c:v>23.088000000023101</c:v>
                </c:pt>
                <c:pt idx="9218">
                  <c:v>23.0960000000231</c:v>
                </c:pt>
                <c:pt idx="9219">
                  <c:v>23.104000000023099</c:v>
                </c:pt>
                <c:pt idx="9220">
                  <c:v>23.112000000023102</c:v>
                </c:pt>
                <c:pt idx="9221">
                  <c:v>23.120000000023101</c:v>
                </c:pt>
                <c:pt idx="9222">
                  <c:v>23.1280000000231</c:v>
                </c:pt>
                <c:pt idx="9223">
                  <c:v>23.136000000023099</c:v>
                </c:pt>
                <c:pt idx="9224">
                  <c:v>23.144000000023102</c:v>
                </c:pt>
                <c:pt idx="9225">
                  <c:v>23.1520000000232</c:v>
                </c:pt>
                <c:pt idx="9226">
                  <c:v>23.160000000023199</c:v>
                </c:pt>
                <c:pt idx="9227">
                  <c:v>23.168000000023202</c:v>
                </c:pt>
                <c:pt idx="9228">
                  <c:v>23.176000000023198</c:v>
                </c:pt>
                <c:pt idx="9229">
                  <c:v>23.1840000000232</c:v>
                </c:pt>
                <c:pt idx="9230">
                  <c:v>23.192000000023199</c:v>
                </c:pt>
                <c:pt idx="9231">
                  <c:v>23.200000000023199</c:v>
                </c:pt>
                <c:pt idx="9232">
                  <c:v>23.208000000023201</c:v>
                </c:pt>
                <c:pt idx="9233">
                  <c:v>23.2160000000232</c:v>
                </c:pt>
                <c:pt idx="9234">
                  <c:v>23.224000000023199</c:v>
                </c:pt>
                <c:pt idx="9235">
                  <c:v>23.232000000023199</c:v>
                </c:pt>
                <c:pt idx="9236">
                  <c:v>23.240000000023201</c:v>
                </c:pt>
                <c:pt idx="9237">
                  <c:v>23.2480000000233</c:v>
                </c:pt>
                <c:pt idx="9238">
                  <c:v>23.256000000023299</c:v>
                </c:pt>
                <c:pt idx="9239">
                  <c:v>23.264000000023302</c:v>
                </c:pt>
                <c:pt idx="9240">
                  <c:v>23.272000000023297</c:v>
                </c:pt>
                <c:pt idx="9241">
                  <c:v>23.2800000000233</c:v>
                </c:pt>
                <c:pt idx="9242">
                  <c:v>23.288000000023299</c:v>
                </c:pt>
                <c:pt idx="9243">
                  <c:v>23.296000000023302</c:v>
                </c:pt>
                <c:pt idx="9244">
                  <c:v>23.304000000023301</c:v>
                </c:pt>
                <c:pt idx="9245">
                  <c:v>23.3120000000233</c:v>
                </c:pt>
                <c:pt idx="9246">
                  <c:v>23.320000000023303</c:v>
                </c:pt>
                <c:pt idx="9247">
                  <c:v>23.328000000023298</c:v>
                </c:pt>
                <c:pt idx="9248">
                  <c:v>23.336000000023301</c:v>
                </c:pt>
                <c:pt idx="9249">
                  <c:v>23.3440000000233</c:v>
                </c:pt>
                <c:pt idx="9250">
                  <c:v>23.352000000023398</c:v>
                </c:pt>
                <c:pt idx="9251">
                  <c:v>23.360000000023401</c:v>
                </c:pt>
                <c:pt idx="9252">
                  <c:v>23.3680000000234</c:v>
                </c:pt>
                <c:pt idx="9253">
                  <c:v>23.376000000023399</c:v>
                </c:pt>
                <c:pt idx="9254">
                  <c:v>23.384000000023399</c:v>
                </c:pt>
                <c:pt idx="9255">
                  <c:v>23.392000000023401</c:v>
                </c:pt>
                <c:pt idx="9256">
                  <c:v>23.4000000000234</c:v>
                </c:pt>
                <c:pt idx="9257">
                  <c:v>23.408000000023399</c:v>
                </c:pt>
                <c:pt idx="9258">
                  <c:v>23.416000000023402</c:v>
                </c:pt>
                <c:pt idx="9259">
                  <c:v>23.424000000023398</c:v>
                </c:pt>
                <c:pt idx="9260">
                  <c:v>23.4320000000234</c:v>
                </c:pt>
                <c:pt idx="9261">
                  <c:v>23.440000000023399</c:v>
                </c:pt>
                <c:pt idx="9262">
                  <c:v>23.448000000023498</c:v>
                </c:pt>
                <c:pt idx="9263">
                  <c:v>23.456000000023501</c:v>
                </c:pt>
                <c:pt idx="9264">
                  <c:v>23.4640000000235</c:v>
                </c:pt>
                <c:pt idx="9265">
                  <c:v>23.472000000023499</c:v>
                </c:pt>
                <c:pt idx="9266">
                  <c:v>23.480000000023498</c:v>
                </c:pt>
                <c:pt idx="9267">
                  <c:v>23.488000000023501</c:v>
                </c:pt>
                <c:pt idx="9268">
                  <c:v>23.4960000000235</c:v>
                </c:pt>
                <c:pt idx="9269">
                  <c:v>23.504000000023499</c:v>
                </c:pt>
                <c:pt idx="9270">
                  <c:v>23.512000000023502</c:v>
                </c:pt>
                <c:pt idx="9271">
                  <c:v>23.520000000023501</c:v>
                </c:pt>
                <c:pt idx="9272">
                  <c:v>23.5280000000235</c:v>
                </c:pt>
                <c:pt idx="9273">
                  <c:v>23.536000000023499</c:v>
                </c:pt>
                <c:pt idx="9274">
                  <c:v>23.544000000023502</c:v>
                </c:pt>
                <c:pt idx="9275">
                  <c:v>23.5520000000236</c:v>
                </c:pt>
                <c:pt idx="9276">
                  <c:v>23.560000000023599</c:v>
                </c:pt>
                <c:pt idx="9277">
                  <c:v>23.568000000023602</c:v>
                </c:pt>
                <c:pt idx="9278">
                  <c:v>23.576000000023598</c:v>
                </c:pt>
                <c:pt idx="9279">
                  <c:v>23.5840000000236</c:v>
                </c:pt>
                <c:pt idx="9280">
                  <c:v>23.592000000023599</c:v>
                </c:pt>
                <c:pt idx="9281">
                  <c:v>23.600000000023599</c:v>
                </c:pt>
                <c:pt idx="9282">
                  <c:v>23.608000000023601</c:v>
                </c:pt>
                <c:pt idx="9283">
                  <c:v>23.6160000000236</c:v>
                </c:pt>
                <c:pt idx="9284">
                  <c:v>23.624000000023599</c:v>
                </c:pt>
                <c:pt idx="9285">
                  <c:v>23.632000000023599</c:v>
                </c:pt>
                <c:pt idx="9286">
                  <c:v>23.640000000023601</c:v>
                </c:pt>
                <c:pt idx="9287">
                  <c:v>23.6480000000237</c:v>
                </c:pt>
                <c:pt idx="9288">
                  <c:v>23.656000000023699</c:v>
                </c:pt>
                <c:pt idx="9289">
                  <c:v>23.664000000023702</c:v>
                </c:pt>
                <c:pt idx="9290">
                  <c:v>23.672000000023697</c:v>
                </c:pt>
                <c:pt idx="9291">
                  <c:v>23.6800000000237</c:v>
                </c:pt>
                <c:pt idx="9292">
                  <c:v>23.688000000023699</c:v>
                </c:pt>
                <c:pt idx="9293">
                  <c:v>23.696000000023702</c:v>
                </c:pt>
                <c:pt idx="9294">
                  <c:v>23.704000000023701</c:v>
                </c:pt>
                <c:pt idx="9295">
                  <c:v>23.7120000000237</c:v>
                </c:pt>
                <c:pt idx="9296">
                  <c:v>23.720000000023703</c:v>
                </c:pt>
                <c:pt idx="9297">
                  <c:v>23.728000000023698</c:v>
                </c:pt>
                <c:pt idx="9298">
                  <c:v>23.736000000023701</c:v>
                </c:pt>
                <c:pt idx="9299">
                  <c:v>23.7440000000237</c:v>
                </c:pt>
                <c:pt idx="9300">
                  <c:v>23.752000000023799</c:v>
                </c:pt>
                <c:pt idx="9301">
                  <c:v>23.760000000023801</c:v>
                </c:pt>
                <c:pt idx="9302">
                  <c:v>23.7680000000238</c:v>
                </c:pt>
                <c:pt idx="9303">
                  <c:v>23.776000000023799</c:v>
                </c:pt>
                <c:pt idx="9304">
                  <c:v>23.784000000023799</c:v>
                </c:pt>
                <c:pt idx="9305">
                  <c:v>23.792000000023801</c:v>
                </c:pt>
                <c:pt idx="9306">
                  <c:v>23.8000000000238</c:v>
                </c:pt>
                <c:pt idx="9307">
                  <c:v>23.808000000023799</c:v>
                </c:pt>
                <c:pt idx="9308">
                  <c:v>23.816000000023802</c:v>
                </c:pt>
                <c:pt idx="9309">
                  <c:v>23.824000000023798</c:v>
                </c:pt>
                <c:pt idx="9310">
                  <c:v>23.8320000000238</c:v>
                </c:pt>
                <c:pt idx="9311">
                  <c:v>23.840000000023799</c:v>
                </c:pt>
                <c:pt idx="9312">
                  <c:v>23.848000000023898</c:v>
                </c:pt>
                <c:pt idx="9313">
                  <c:v>23.856000000023901</c:v>
                </c:pt>
                <c:pt idx="9314">
                  <c:v>23.8640000000239</c:v>
                </c:pt>
                <c:pt idx="9315">
                  <c:v>23.872000000023899</c:v>
                </c:pt>
                <c:pt idx="9316">
                  <c:v>23.880000000023898</c:v>
                </c:pt>
                <c:pt idx="9317">
                  <c:v>23.888000000023901</c:v>
                </c:pt>
                <c:pt idx="9318">
                  <c:v>23.8960000000239</c:v>
                </c:pt>
                <c:pt idx="9319">
                  <c:v>23.904000000023899</c:v>
                </c:pt>
                <c:pt idx="9320">
                  <c:v>23.912000000023902</c:v>
                </c:pt>
                <c:pt idx="9321">
                  <c:v>23.920000000023901</c:v>
                </c:pt>
                <c:pt idx="9322">
                  <c:v>23.9280000000239</c:v>
                </c:pt>
                <c:pt idx="9323">
                  <c:v>23.936000000023899</c:v>
                </c:pt>
                <c:pt idx="9324">
                  <c:v>23.944000000023902</c:v>
                </c:pt>
                <c:pt idx="9325">
                  <c:v>23.952000000024</c:v>
                </c:pt>
                <c:pt idx="9326">
                  <c:v>23.960000000023999</c:v>
                </c:pt>
                <c:pt idx="9327">
                  <c:v>23.968000000024002</c:v>
                </c:pt>
                <c:pt idx="9328">
                  <c:v>23.976000000023998</c:v>
                </c:pt>
                <c:pt idx="9329">
                  <c:v>23.984000000024</c:v>
                </c:pt>
                <c:pt idx="9330">
                  <c:v>23.992000000023999</c:v>
                </c:pt>
                <c:pt idx="9331">
                  <c:v>24.000000000023999</c:v>
                </c:pt>
                <c:pt idx="9332">
                  <c:v>24.008000000024001</c:v>
                </c:pt>
                <c:pt idx="9333">
                  <c:v>24.016000000024</c:v>
                </c:pt>
                <c:pt idx="9334">
                  <c:v>24.024000000023999</c:v>
                </c:pt>
                <c:pt idx="9335">
                  <c:v>24.032000000023999</c:v>
                </c:pt>
                <c:pt idx="9336">
                  <c:v>24.040000000024001</c:v>
                </c:pt>
                <c:pt idx="9337">
                  <c:v>24.0480000000241</c:v>
                </c:pt>
                <c:pt idx="9338">
                  <c:v>24.056000000024099</c:v>
                </c:pt>
                <c:pt idx="9339">
                  <c:v>24.064000000024102</c:v>
                </c:pt>
                <c:pt idx="9340">
                  <c:v>24.072000000024097</c:v>
                </c:pt>
                <c:pt idx="9341">
                  <c:v>24.0800000000241</c:v>
                </c:pt>
                <c:pt idx="9342">
                  <c:v>24.088000000024099</c:v>
                </c:pt>
                <c:pt idx="9343">
                  <c:v>24.096000000024102</c:v>
                </c:pt>
                <c:pt idx="9344">
                  <c:v>24.104000000024101</c:v>
                </c:pt>
                <c:pt idx="9345">
                  <c:v>24.1120000000241</c:v>
                </c:pt>
                <c:pt idx="9346">
                  <c:v>24.120000000024103</c:v>
                </c:pt>
                <c:pt idx="9347">
                  <c:v>24.128000000024098</c:v>
                </c:pt>
                <c:pt idx="9348">
                  <c:v>24.136000000024101</c:v>
                </c:pt>
                <c:pt idx="9349">
                  <c:v>24.1440000000241</c:v>
                </c:pt>
                <c:pt idx="9350">
                  <c:v>24.152000000024199</c:v>
                </c:pt>
                <c:pt idx="9351">
                  <c:v>24.160000000024201</c:v>
                </c:pt>
                <c:pt idx="9352">
                  <c:v>24.1680000000242</c:v>
                </c:pt>
                <c:pt idx="9353">
                  <c:v>24.176000000024199</c:v>
                </c:pt>
                <c:pt idx="9354">
                  <c:v>24.184000000024199</c:v>
                </c:pt>
                <c:pt idx="9355">
                  <c:v>24.192000000024201</c:v>
                </c:pt>
                <c:pt idx="9356">
                  <c:v>24.2000000000242</c:v>
                </c:pt>
                <c:pt idx="9357">
                  <c:v>24.208000000024199</c:v>
                </c:pt>
                <c:pt idx="9358">
                  <c:v>24.216000000024202</c:v>
                </c:pt>
                <c:pt idx="9359">
                  <c:v>24.224000000024198</c:v>
                </c:pt>
                <c:pt idx="9360">
                  <c:v>24.2320000000242</c:v>
                </c:pt>
                <c:pt idx="9361">
                  <c:v>24.2400000000242</c:v>
                </c:pt>
                <c:pt idx="9362">
                  <c:v>24.248000000024298</c:v>
                </c:pt>
                <c:pt idx="9363">
                  <c:v>24.256000000024301</c:v>
                </c:pt>
                <c:pt idx="9364">
                  <c:v>24.2640000000243</c:v>
                </c:pt>
                <c:pt idx="9365">
                  <c:v>24.272000000024299</c:v>
                </c:pt>
                <c:pt idx="9366">
                  <c:v>24.280000000024298</c:v>
                </c:pt>
                <c:pt idx="9367">
                  <c:v>24.288000000024301</c:v>
                </c:pt>
                <c:pt idx="9368">
                  <c:v>24.2960000000243</c:v>
                </c:pt>
                <c:pt idx="9369">
                  <c:v>24.304000000024299</c:v>
                </c:pt>
                <c:pt idx="9370">
                  <c:v>24.312000000024302</c:v>
                </c:pt>
                <c:pt idx="9371">
                  <c:v>24.320000000024301</c:v>
                </c:pt>
                <c:pt idx="9372">
                  <c:v>24.3280000000243</c:v>
                </c:pt>
                <c:pt idx="9373">
                  <c:v>24.336000000024299</c:v>
                </c:pt>
                <c:pt idx="9374">
                  <c:v>24.344000000024302</c:v>
                </c:pt>
                <c:pt idx="9375">
                  <c:v>24.3520000000244</c:v>
                </c:pt>
                <c:pt idx="9376">
                  <c:v>24.360000000024399</c:v>
                </c:pt>
                <c:pt idx="9377">
                  <c:v>24.368000000024402</c:v>
                </c:pt>
                <c:pt idx="9378">
                  <c:v>24.376000000024398</c:v>
                </c:pt>
                <c:pt idx="9379">
                  <c:v>24.3840000000244</c:v>
                </c:pt>
                <c:pt idx="9380">
                  <c:v>24.392000000024399</c:v>
                </c:pt>
                <c:pt idx="9381">
                  <c:v>24.400000000024399</c:v>
                </c:pt>
                <c:pt idx="9382">
                  <c:v>24.408000000024401</c:v>
                </c:pt>
                <c:pt idx="9383">
                  <c:v>24.4160000000244</c:v>
                </c:pt>
                <c:pt idx="9384">
                  <c:v>24.4240000000244</c:v>
                </c:pt>
                <c:pt idx="9385">
                  <c:v>24.432000000024399</c:v>
                </c:pt>
                <c:pt idx="9386">
                  <c:v>24.440000000024401</c:v>
                </c:pt>
                <c:pt idx="9387">
                  <c:v>24.4480000000245</c:v>
                </c:pt>
                <c:pt idx="9388">
                  <c:v>24.456000000024499</c:v>
                </c:pt>
                <c:pt idx="9389">
                  <c:v>24.464000000024502</c:v>
                </c:pt>
                <c:pt idx="9390">
                  <c:v>24.472000000024497</c:v>
                </c:pt>
                <c:pt idx="9391">
                  <c:v>24.4800000000245</c:v>
                </c:pt>
                <c:pt idx="9392">
                  <c:v>24.488000000024499</c:v>
                </c:pt>
                <c:pt idx="9393">
                  <c:v>24.496000000024502</c:v>
                </c:pt>
                <c:pt idx="9394">
                  <c:v>24.504000000024501</c:v>
                </c:pt>
                <c:pt idx="9395">
                  <c:v>24.5120000000245</c:v>
                </c:pt>
                <c:pt idx="9396">
                  <c:v>24.520000000024503</c:v>
                </c:pt>
                <c:pt idx="9397">
                  <c:v>24.528000000024498</c:v>
                </c:pt>
                <c:pt idx="9398">
                  <c:v>24.536000000024501</c:v>
                </c:pt>
                <c:pt idx="9399">
                  <c:v>24.5440000000245</c:v>
                </c:pt>
                <c:pt idx="9400">
                  <c:v>24.552000000024599</c:v>
                </c:pt>
                <c:pt idx="9401">
                  <c:v>24.560000000024601</c:v>
                </c:pt>
                <c:pt idx="9402">
                  <c:v>24.5680000000246</c:v>
                </c:pt>
                <c:pt idx="9403">
                  <c:v>24.5760000000246</c:v>
                </c:pt>
                <c:pt idx="9404">
                  <c:v>24.584000000024599</c:v>
                </c:pt>
                <c:pt idx="9405">
                  <c:v>24.592000000024601</c:v>
                </c:pt>
                <c:pt idx="9406">
                  <c:v>24.6000000000246</c:v>
                </c:pt>
                <c:pt idx="9407">
                  <c:v>24.6080000000246</c:v>
                </c:pt>
                <c:pt idx="9408">
                  <c:v>24.616000000024602</c:v>
                </c:pt>
                <c:pt idx="9409">
                  <c:v>24.624000000024598</c:v>
                </c:pt>
                <c:pt idx="9410">
                  <c:v>24.6320000000246</c:v>
                </c:pt>
                <c:pt idx="9411">
                  <c:v>24.6400000000246</c:v>
                </c:pt>
                <c:pt idx="9412">
                  <c:v>24.648000000024698</c:v>
                </c:pt>
                <c:pt idx="9413">
                  <c:v>24.656000000024701</c:v>
                </c:pt>
                <c:pt idx="9414">
                  <c:v>24.6640000000247</c:v>
                </c:pt>
                <c:pt idx="9415">
                  <c:v>24.672000000024699</c:v>
                </c:pt>
                <c:pt idx="9416">
                  <c:v>24.680000000024698</c:v>
                </c:pt>
                <c:pt idx="9417">
                  <c:v>24.688000000024701</c:v>
                </c:pt>
                <c:pt idx="9418">
                  <c:v>24.6960000000247</c:v>
                </c:pt>
                <c:pt idx="9419">
                  <c:v>24.704000000024699</c:v>
                </c:pt>
                <c:pt idx="9420">
                  <c:v>24.712000000024702</c:v>
                </c:pt>
                <c:pt idx="9421">
                  <c:v>24.720000000024701</c:v>
                </c:pt>
                <c:pt idx="9422">
                  <c:v>24.7280000000247</c:v>
                </c:pt>
                <c:pt idx="9423">
                  <c:v>24.736000000024699</c:v>
                </c:pt>
                <c:pt idx="9424">
                  <c:v>24.744000000024702</c:v>
                </c:pt>
                <c:pt idx="9425">
                  <c:v>24.7520000000248</c:v>
                </c:pt>
                <c:pt idx="9426">
                  <c:v>24.7600000000248</c:v>
                </c:pt>
                <c:pt idx="9427">
                  <c:v>24.768000000024802</c:v>
                </c:pt>
                <c:pt idx="9428">
                  <c:v>24.776000000024798</c:v>
                </c:pt>
                <c:pt idx="9429">
                  <c:v>24.7840000000248</c:v>
                </c:pt>
                <c:pt idx="9430">
                  <c:v>24.7920000000248</c:v>
                </c:pt>
                <c:pt idx="9431">
                  <c:v>24.800000000024799</c:v>
                </c:pt>
                <c:pt idx="9432">
                  <c:v>24.808000000024801</c:v>
                </c:pt>
                <c:pt idx="9433">
                  <c:v>24.8160000000248</c:v>
                </c:pt>
                <c:pt idx="9434">
                  <c:v>24.8240000000248</c:v>
                </c:pt>
                <c:pt idx="9435">
                  <c:v>24.832000000024799</c:v>
                </c:pt>
                <c:pt idx="9436">
                  <c:v>24.840000000024801</c:v>
                </c:pt>
                <c:pt idx="9437">
                  <c:v>24.8480000000249</c:v>
                </c:pt>
                <c:pt idx="9438">
                  <c:v>24.856000000024899</c:v>
                </c:pt>
                <c:pt idx="9439">
                  <c:v>24.864000000024902</c:v>
                </c:pt>
                <c:pt idx="9440">
                  <c:v>24.872000000024897</c:v>
                </c:pt>
                <c:pt idx="9441">
                  <c:v>24.8800000000249</c:v>
                </c:pt>
                <c:pt idx="9442">
                  <c:v>24.888000000024899</c:v>
                </c:pt>
                <c:pt idx="9443">
                  <c:v>24.896000000024902</c:v>
                </c:pt>
                <c:pt idx="9444">
                  <c:v>24.904000000024901</c:v>
                </c:pt>
                <c:pt idx="9445">
                  <c:v>24.9120000000249</c:v>
                </c:pt>
                <c:pt idx="9446">
                  <c:v>24.920000000024903</c:v>
                </c:pt>
                <c:pt idx="9447">
                  <c:v>24.928000000024898</c:v>
                </c:pt>
                <c:pt idx="9448">
                  <c:v>24.936000000024901</c:v>
                </c:pt>
                <c:pt idx="9449">
                  <c:v>24.9440000000249</c:v>
                </c:pt>
                <c:pt idx="9450">
                  <c:v>24.952000000024999</c:v>
                </c:pt>
                <c:pt idx="9451">
                  <c:v>24.960000000025001</c:v>
                </c:pt>
                <c:pt idx="9452">
                  <c:v>24.968000000025</c:v>
                </c:pt>
                <c:pt idx="9453">
                  <c:v>24.976000000025</c:v>
                </c:pt>
                <c:pt idx="9454">
                  <c:v>24.984000000024999</c:v>
                </c:pt>
                <c:pt idx="9455">
                  <c:v>24.992000000025001</c:v>
                </c:pt>
                <c:pt idx="9456">
                  <c:v>25.000000000025</c:v>
                </c:pt>
                <c:pt idx="9457">
                  <c:v>25.008000000025</c:v>
                </c:pt>
                <c:pt idx="9458">
                  <c:v>25.016000000025002</c:v>
                </c:pt>
                <c:pt idx="9459">
                  <c:v>25.024000000024998</c:v>
                </c:pt>
                <c:pt idx="9460">
                  <c:v>25.032000000025</c:v>
                </c:pt>
                <c:pt idx="9461">
                  <c:v>25.040000000025</c:v>
                </c:pt>
                <c:pt idx="9462">
                  <c:v>25.048000000025098</c:v>
                </c:pt>
                <c:pt idx="9463">
                  <c:v>25.056000000025101</c:v>
                </c:pt>
                <c:pt idx="9464">
                  <c:v>25.0640000000251</c:v>
                </c:pt>
                <c:pt idx="9465">
                  <c:v>25.072000000025099</c:v>
                </c:pt>
                <c:pt idx="9466">
                  <c:v>25.080000000025098</c:v>
                </c:pt>
                <c:pt idx="9467">
                  <c:v>25.088000000025101</c:v>
                </c:pt>
                <c:pt idx="9468">
                  <c:v>25.0960000000251</c:v>
                </c:pt>
                <c:pt idx="9469">
                  <c:v>25.104000000025099</c:v>
                </c:pt>
                <c:pt idx="9470">
                  <c:v>25.112000000025102</c:v>
                </c:pt>
                <c:pt idx="9471">
                  <c:v>25.120000000025101</c:v>
                </c:pt>
                <c:pt idx="9472">
                  <c:v>25.1280000000251</c:v>
                </c:pt>
                <c:pt idx="9473">
                  <c:v>25.136000000025099</c:v>
                </c:pt>
                <c:pt idx="9474">
                  <c:v>25.144000000025102</c:v>
                </c:pt>
                <c:pt idx="9475">
                  <c:v>25.1520000000252</c:v>
                </c:pt>
                <c:pt idx="9476">
                  <c:v>25.1600000000252</c:v>
                </c:pt>
                <c:pt idx="9477">
                  <c:v>25.168000000025202</c:v>
                </c:pt>
                <c:pt idx="9478">
                  <c:v>25.176000000025198</c:v>
                </c:pt>
                <c:pt idx="9479">
                  <c:v>25.1840000000252</c:v>
                </c:pt>
                <c:pt idx="9480">
                  <c:v>25.1920000000252</c:v>
                </c:pt>
                <c:pt idx="9481">
                  <c:v>25.200000000025199</c:v>
                </c:pt>
                <c:pt idx="9482">
                  <c:v>25.208000000025201</c:v>
                </c:pt>
                <c:pt idx="9483">
                  <c:v>25.2160000000252</c:v>
                </c:pt>
                <c:pt idx="9484">
                  <c:v>25.2240000000252</c:v>
                </c:pt>
                <c:pt idx="9485">
                  <c:v>25.232000000025199</c:v>
                </c:pt>
                <c:pt idx="9486">
                  <c:v>25.240000000025201</c:v>
                </c:pt>
                <c:pt idx="9487">
                  <c:v>25.2480000000253</c:v>
                </c:pt>
                <c:pt idx="9488">
                  <c:v>25.256000000025299</c:v>
                </c:pt>
                <c:pt idx="9489">
                  <c:v>25.264000000025302</c:v>
                </c:pt>
                <c:pt idx="9490">
                  <c:v>25.272000000025297</c:v>
                </c:pt>
                <c:pt idx="9491">
                  <c:v>25.2800000000253</c:v>
                </c:pt>
                <c:pt idx="9492">
                  <c:v>25.288000000025299</c:v>
                </c:pt>
                <c:pt idx="9493">
                  <c:v>25.296000000025302</c:v>
                </c:pt>
                <c:pt idx="9494">
                  <c:v>25.304000000025301</c:v>
                </c:pt>
                <c:pt idx="9495">
                  <c:v>25.3120000000253</c:v>
                </c:pt>
                <c:pt idx="9496">
                  <c:v>25.320000000025303</c:v>
                </c:pt>
                <c:pt idx="9497">
                  <c:v>25.328000000025298</c:v>
                </c:pt>
                <c:pt idx="9498">
                  <c:v>25.336000000025301</c:v>
                </c:pt>
                <c:pt idx="9499">
                  <c:v>25.3440000000253</c:v>
                </c:pt>
                <c:pt idx="9500">
                  <c:v>25.352000000025399</c:v>
                </c:pt>
                <c:pt idx="9501">
                  <c:v>25.360000000025401</c:v>
                </c:pt>
                <c:pt idx="9502">
                  <c:v>25.3680000000254</c:v>
                </c:pt>
                <c:pt idx="9503">
                  <c:v>25.3760000000254</c:v>
                </c:pt>
                <c:pt idx="9504">
                  <c:v>25.384000000025399</c:v>
                </c:pt>
                <c:pt idx="9505">
                  <c:v>25.392000000025401</c:v>
                </c:pt>
                <c:pt idx="9506">
                  <c:v>25.4000000000254</c:v>
                </c:pt>
                <c:pt idx="9507">
                  <c:v>25.4080000000254</c:v>
                </c:pt>
                <c:pt idx="9508">
                  <c:v>25.416000000025402</c:v>
                </c:pt>
                <c:pt idx="9509">
                  <c:v>25.424000000025398</c:v>
                </c:pt>
                <c:pt idx="9510">
                  <c:v>25.432000000025401</c:v>
                </c:pt>
                <c:pt idx="9511">
                  <c:v>25.4400000000254</c:v>
                </c:pt>
                <c:pt idx="9512">
                  <c:v>25.448000000025498</c:v>
                </c:pt>
                <c:pt idx="9513">
                  <c:v>25.456000000025501</c:v>
                </c:pt>
                <c:pt idx="9514">
                  <c:v>25.4640000000255</c:v>
                </c:pt>
                <c:pt idx="9515">
                  <c:v>25.472000000025499</c:v>
                </c:pt>
                <c:pt idx="9516">
                  <c:v>25.480000000025498</c:v>
                </c:pt>
                <c:pt idx="9517">
                  <c:v>25.488000000025501</c:v>
                </c:pt>
                <c:pt idx="9518">
                  <c:v>25.496000000025496</c:v>
                </c:pt>
                <c:pt idx="9519">
                  <c:v>25.504000000025499</c:v>
                </c:pt>
                <c:pt idx="9520">
                  <c:v>25.512000000025502</c:v>
                </c:pt>
                <c:pt idx="9521">
                  <c:v>25.520000000025501</c:v>
                </c:pt>
                <c:pt idx="9522">
                  <c:v>25.5280000000255</c:v>
                </c:pt>
                <c:pt idx="9523">
                  <c:v>25.536000000025499</c:v>
                </c:pt>
                <c:pt idx="9524">
                  <c:v>25.544000000025502</c:v>
                </c:pt>
                <c:pt idx="9525">
                  <c:v>25.5520000000256</c:v>
                </c:pt>
                <c:pt idx="9526">
                  <c:v>25.5600000000256</c:v>
                </c:pt>
                <c:pt idx="9527">
                  <c:v>25.568000000025602</c:v>
                </c:pt>
                <c:pt idx="9528">
                  <c:v>25.576000000025598</c:v>
                </c:pt>
                <c:pt idx="9529">
                  <c:v>25.5840000000256</c:v>
                </c:pt>
                <c:pt idx="9530">
                  <c:v>25.5920000000256</c:v>
                </c:pt>
                <c:pt idx="9531">
                  <c:v>25.600000000025599</c:v>
                </c:pt>
                <c:pt idx="9532">
                  <c:v>25.608000000025601</c:v>
                </c:pt>
                <c:pt idx="9533">
                  <c:v>25.616000000025601</c:v>
                </c:pt>
                <c:pt idx="9534">
                  <c:v>25.6240000000256</c:v>
                </c:pt>
                <c:pt idx="9535">
                  <c:v>25.632000000025599</c:v>
                </c:pt>
                <c:pt idx="9536">
                  <c:v>25.640000000025601</c:v>
                </c:pt>
                <c:pt idx="9537">
                  <c:v>25.6480000000257</c:v>
                </c:pt>
                <c:pt idx="9538">
                  <c:v>25.656000000025699</c:v>
                </c:pt>
                <c:pt idx="9539">
                  <c:v>25.664000000025702</c:v>
                </c:pt>
                <c:pt idx="9540">
                  <c:v>25.672000000025697</c:v>
                </c:pt>
                <c:pt idx="9541">
                  <c:v>25.6800000000257</c:v>
                </c:pt>
                <c:pt idx="9542">
                  <c:v>25.688000000025699</c:v>
                </c:pt>
                <c:pt idx="9543">
                  <c:v>25.696000000025698</c:v>
                </c:pt>
                <c:pt idx="9544">
                  <c:v>25.704000000025701</c:v>
                </c:pt>
                <c:pt idx="9545">
                  <c:v>25.7120000000257</c:v>
                </c:pt>
                <c:pt idx="9546">
                  <c:v>25.720000000025703</c:v>
                </c:pt>
                <c:pt idx="9547">
                  <c:v>25.728000000025698</c:v>
                </c:pt>
                <c:pt idx="9548">
                  <c:v>25.736000000025701</c:v>
                </c:pt>
                <c:pt idx="9549">
                  <c:v>25.7440000000257</c:v>
                </c:pt>
                <c:pt idx="9550">
                  <c:v>25.752000000025799</c:v>
                </c:pt>
                <c:pt idx="9551">
                  <c:v>25.760000000025801</c:v>
                </c:pt>
                <c:pt idx="9552">
                  <c:v>25.7680000000258</c:v>
                </c:pt>
                <c:pt idx="9553">
                  <c:v>25.7760000000258</c:v>
                </c:pt>
                <c:pt idx="9554">
                  <c:v>25.784000000025799</c:v>
                </c:pt>
                <c:pt idx="9555">
                  <c:v>25.792000000025801</c:v>
                </c:pt>
                <c:pt idx="9556">
                  <c:v>25.800000000025801</c:v>
                </c:pt>
                <c:pt idx="9557">
                  <c:v>25.8080000000258</c:v>
                </c:pt>
                <c:pt idx="9558">
                  <c:v>25.816000000025802</c:v>
                </c:pt>
                <c:pt idx="9559">
                  <c:v>25.824000000025798</c:v>
                </c:pt>
                <c:pt idx="9560">
                  <c:v>25.832000000025801</c:v>
                </c:pt>
                <c:pt idx="9561">
                  <c:v>25.8400000000258</c:v>
                </c:pt>
                <c:pt idx="9562">
                  <c:v>25.848000000025898</c:v>
                </c:pt>
                <c:pt idx="9563">
                  <c:v>25.856000000025901</c:v>
                </c:pt>
                <c:pt idx="9564">
                  <c:v>25.8640000000259</c:v>
                </c:pt>
                <c:pt idx="9565">
                  <c:v>25.872000000025899</c:v>
                </c:pt>
                <c:pt idx="9566">
                  <c:v>25.880000000025898</c:v>
                </c:pt>
                <c:pt idx="9567">
                  <c:v>25.888000000025901</c:v>
                </c:pt>
                <c:pt idx="9568">
                  <c:v>25.8960000000259</c:v>
                </c:pt>
                <c:pt idx="9569">
                  <c:v>25.904000000025899</c:v>
                </c:pt>
                <c:pt idx="9570">
                  <c:v>25.912000000025902</c:v>
                </c:pt>
                <c:pt idx="9571">
                  <c:v>25.920000000025901</c:v>
                </c:pt>
                <c:pt idx="9572">
                  <c:v>25.9280000000259</c:v>
                </c:pt>
                <c:pt idx="9573">
                  <c:v>25.936000000025899</c:v>
                </c:pt>
                <c:pt idx="9574">
                  <c:v>25.944000000025902</c:v>
                </c:pt>
                <c:pt idx="9575">
                  <c:v>25.952000000026</c:v>
                </c:pt>
                <c:pt idx="9576">
                  <c:v>25.960000000026</c:v>
                </c:pt>
                <c:pt idx="9577">
                  <c:v>25.968000000026002</c:v>
                </c:pt>
                <c:pt idx="9578">
                  <c:v>25.976000000025998</c:v>
                </c:pt>
                <c:pt idx="9579">
                  <c:v>25.984000000026001</c:v>
                </c:pt>
                <c:pt idx="9580">
                  <c:v>25.992000000026</c:v>
                </c:pt>
                <c:pt idx="9581">
                  <c:v>26.000000000025999</c:v>
                </c:pt>
                <c:pt idx="9582">
                  <c:v>26.008000000026001</c:v>
                </c:pt>
                <c:pt idx="9583">
                  <c:v>26.016000000026001</c:v>
                </c:pt>
                <c:pt idx="9584">
                  <c:v>26.024000000026</c:v>
                </c:pt>
                <c:pt idx="9585">
                  <c:v>26.032000000025999</c:v>
                </c:pt>
                <c:pt idx="9586">
                  <c:v>26.040000000026001</c:v>
                </c:pt>
                <c:pt idx="9587">
                  <c:v>26.0480000000261</c:v>
                </c:pt>
                <c:pt idx="9588">
                  <c:v>26.056000000026099</c:v>
                </c:pt>
                <c:pt idx="9589">
                  <c:v>26.064000000026102</c:v>
                </c:pt>
                <c:pt idx="9590">
                  <c:v>26.072000000026097</c:v>
                </c:pt>
                <c:pt idx="9591">
                  <c:v>26.0800000000261</c:v>
                </c:pt>
                <c:pt idx="9592">
                  <c:v>26.088000000026099</c:v>
                </c:pt>
                <c:pt idx="9593">
                  <c:v>26.096000000026098</c:v>
                </c:pt>
                <c:pt idx="9594">
                  <c:v>26.104000000026101</c:v>
                </c:pt>
                <c:pt idx="9595">
                  <c:v>26.1120000000261</c:v>
                </c:pt>
                <c:pt idx="9596">
                  <c:v>26.120000000026103</c:v>
                </c:pt>
                <c:pt idx="9597">
                  <c:v>26.128000000026098</c:v>
                </c:pt>
                <c:pt idx="9598">
                  <c:v>26.136000000026101</c:v>
                </c:pt>
                <c:pt idx="9599">
                  <c:v>26.1440000000261</c:v>
                </c:pt>
                <c:pt idx="9600">
                  <c:v>26.152000000026199</c:v>
                </c:pt>
                <c:pt idx="9601">
                  <c:v>26.160000000026201</c:v>
                </c:pt>
                <c:pt idx="9602">
                  <c:v>26.168000000026201</c:v>
                </c:pt>
                <c:pt idx="9603">
                  <c:v>26.1760000000262</c:v>
                </c:pt>
                <c:pt idx="9604">
                  <c:v>26.184000000026199</c:v>
                </c:pt>
                <c:pt idx="9605">
                  <c:v>26.192000000026201</c:v>
                </c:pt>
                <c:pt idx="9606">
                  <c:v>26.200000000026201</c:v>
                </c:pt>
                <c:pt idx="9607">
                  <c:v>26.2080000000262</c:v>
                </c:pt>
                <c:pt idx="9608">
                  <c:v>26.216000000026202</c:v>
                </c:pt>
                <c:pt idx="9609">
                  <c:v>26.224000000026198</c:v>
                </c:pt>
                <c:pt idx="9610">
                  <c:v>26.232000000026201</c:v>
                </c:pt>
                <c:pt idx="9611">
                  <c:v>26.2400000000262</c:v>
                </c:pt>
                <c:pt idx="9612">
                  <c:v>26.248000000026298</c:v>
                </c:pt>
                <c:pt idx="9613">
                  <c:v>26.256000000026301</c:v>
                </c:pt>
                <c:pt idx="9614">
                  <c:v>26.2640000000263</c:v>
                </c:pt>
                <c:pt idx="9615">
                  <c:v>26.272000000026299</c:v>
                </c:pt>
                <c:pt idx="9616">
                  <c:v>26.280000000026298</c:v>
                </c:pt>
                <c:pt idx="9617">
                  <c:v>26.288000000026301</c:v>
                </c:pt>
                <c:pt idx="9618">
                  <c:v>26.296000000026297</c:v>
                </c:pt>
                <c:pt idx="9619">
                  <c:v>26.304000000026299</c:v>
                </c:pt>
                <c:pt idx="9620">
                  <c:v>26.312000000026302</c:v>
                </c:pt>
                <c:pt idx="9621">
                  <c:v>26.320000000026301</c:v>
                </c:pt>
                <c:pt idx="9622">
                  <c:v>26.3280000000263</c:v>
                </c:pt>
                <c:pt idx="9623">
                  <c:v>26.336000000026299</c:v>
                </c:pt>
                <c:pt idx="9624">
                  <c:v>26.344000000026302</c:v>
                </c:pt>
                <c:pt idx="9625">
                  <c:v>26.352000000026401</c:v>
                </c:pt>
                <c:pt idx="9626">
                  <c:v>26.3600000000264</c:v>
                </c:pt>
                <c:pt idx="9627">
                  <c:v>26.368000000026402</c:v>
                </c:pt>
                <c:pt idx="9628">
                  <c:v>26.376000000026398</c:v>
                </c:pt>
                <c:pt idx="9629">
                  <c:v>26.384000000026401</c:v>
                </c:pt>
                <c:pt idx="9630">
                  <c:v>26.3920000000264</c:v>
                </c:pt>
                <c:pt idx="9631">
                  <c:v>26.400000000026399</c:v>
                </c:pt>
                <c:pt idx="9632">
                  <c:v>26.408000000026401</c:v>
                </c:pt>
                <c:pt idx="9633">
                  <c:v>26.416000000026401</c:v>
                </c:pt>
                <c:pt idx="9634">
                  <c:v>26.4240000000264</c:v>
                </c:pt>
                <c:pt idx="9635">
                  <c:v>26.432000000026399</c:v>
                </c:pt>
                <c:pt idx="9636">
                  <c:v>26.440000000026401</c:v>
                </c:pt>
                <c:pt idx="9637">
                  <c:v>26.4480000000265</c:v>
                </c:pt>
                <c:pt idx="9638">
                  <c:v>26.456000000026499</c:v>
                </c:pt>
                <c:pt idx="9639">
                  <c:v>26.464000000026502</c:v>
                </c:pt>
                <c:pt idx="9640">
                  <c:v>26.472000000026497</c:v>
                </c:pt>
                <c:pt idx="9641">
                  <c:v>26.4800000000265</c:v>
                </c:pt>
                <c:pt idx="9642">
                  <c:v>26.488000000026499</c:v>
                </c:pt>
                <c:pt idx="9643">
                  <c:v>26.496000000026498</c:v>
                </c:pt>
                <c:pt idx="9644">
                  <c:v>26.504000000026501</c:v>
                </c:pt>
                <c:pt idx="9645">
                  <c:v>26.5120000000265</c:v>
                </c:pt>
                <c:pt idx="9646">
                  <c:v>26.520000000026503</c:v>
                </c:pt>
                <c:pt idx="9647">
                  <c:v>26.528000000026498</c:v>
                </c:pt>
                <c:pt idx="9648">
                  <c:v>26.536000000026501</c:v>
                </c:pt>
                <c:pt idx="9649">
                  <c:v>26.5440000000265</c:v>
                </c:pt>
                <c:pt idx="9650">
                  <c:v>26.552000000026599</c:v>
                </c:pt>
                <c:pt idx="9651">
                  <c:v>26.560000000026601</c:v>
                </c:pt>
                <c:pt idx="9652">
                  <c:v>26.568000000026601</c:v>
                </c:pt>
                <c:pt idx="9653">
                  <c:v>26.5760000000266</c:v>
                </c:pt>
                <c:pt idx="9654">
                  <c:v>26.584000000026599</c:v>
                </c:pt>
                <c:pt idx="9655">
                  <c:v>26.592000000026601</c:v>
                </c:pt>
                <c:pt idx="9656">
                  <c:v>26.600000000026601</c:v>
                </c:pt>
                <c:pt idx="9657">
                  <c:v>26.6080000000266</c:v>
                </c:pt>
                <c:pt idx="9658">
                  <c:v>26.616000000026602</c:v>
                </c:pt>
                <c:pt idx="9659">
                  <c:v>26.624000000026598</c:v>
                </c:pt>
                <c:pt idx="9660">
                  <c:v>26.632000000026601</c:v>
                </c:pt>
                <c:pt idx="9661">
                  <c:v>26.6400000000266</c:v>
                </c:pt>
                <c:pt idx="9662">
                  <c:v>26.648000000026698</c:v>
                </c:pt>
                <c:pt idx="9663">
                  <c:v>26.656000000026701</c:v>
                </c:pt>
                <c:pt idx="9664">
                  <c:v>26.6640000000267</c:v>
                </c:pt>
                <c:pt idx="9665">
                  <c:v>26.672000000026699</c:v>
                </c:pt>
                <c:pt idx="9666">
                  <c:v>26.680000000026698</c:v>
                </c:pt>
                <c:pt idx="9667">
                  <c:v>26.688000000026701</c:v>
                </c:pt>
                <c:pt idx="9668">
                  <c:v>26.6960000000267</c:v>
                </c:pt>
                <c:pt idx="9669">
                  <c:v>26.704000000026699</c:v>
                </c:pt>
                <c:pt idx="9670">
                  <c:v>26.712000000026702</c:v>
                </c:pt>
                <c:pt idx="9671">
                  <c:v>26.720000000026701</c:v>
                </c:pt>
                <c:pt idx="9672">
                  <c:v>26.7280000000267</c:v>
                </c:pt>
                <c:pt idx="9673">
                  <c:v>26.736000000026699</c:v>
                </c:pt>
                <c:pt idx="9674">
                  <c:v>26.744000000026702</c:v>
                </c:pt>
                <c:pt idx="9675">
                  <c:v>26.752000000026801</c:v>
                </c:pt>
                <c:pt idx="9676">
                  <c:v>26.7600000000268</c:v>
                </c:pt>
                <c:pt idx="9677">
                  <c:v>26.768000000026802</c:v>
                </c:pt>
                <c:pt idx="9678">
                  <c:v>26.776000000026798</c:v>
                </c:pt>
                <c:pt idx="9679">
                  <c:v>26.784000000026801</c:v>
                </c:pt>
                <c:pt idx="9680">
                  <c:v>26.7920000000268</c:v>
                </c:pt>
                <c:pt idx="9681">
                  <c:v>26.800000000026799</c:v>
                </c:pt>
                <c:pt idx="9682">
                  <c:v>26.808000000026802</c:v>
                </c:pt>
                <c:pt idx="9683">
                  <c:v>26.816000000026801</c:v>
                </c:pt>
                <c:pt idx="9684">
                  <c:v>26.8240000000268</c:v>
                </c:pt>
                <c:pt idx="9685">
                  <c:v>26.832000000026799</c:v>
                </c:pt>
                <c:pt idx="9686">
                  <c:v>26.840000000026802</c:v>
                </c:pt>
                <c:pt idx="9687">
                  <c:v>26.8480000000269</c:v>
                </c:pt>
                <c:pt idx="9688">
                  <c:v>26.856000000026899</c:v>
                </c:pt>
                <c:pt idx="9689">
                  <c:v>26.864000000026902</c:v>
                </c:pt>
                <c:pt idx="9690">
                  <c:v>26.872000000026897</c:v>
                </c:pt>
                <c:pt idx="9691">
                  <c:v>26.8800000000269</c:v>
                </c:pt>
                <c:pt idx="9692">
                  <c:v>26.888000000026899</c:v>
                </c:pt>
                <c:pt idx="9693">
                  <c:v>26.896000000026898</c:v>
                </c:pt>
                <c:pt idx="9694">
                  <c:v>26.904000000026901</c:v>
                </c:pt>
                <c:pt idx="9695">
                  <c:v>26.9120000000269</c:v>
                </c:pt>
                <c:pt idx="9696">
                  <c:v>26.920000000026903</c:v>
                </c:pt>
                <c:pt idx="9697">
                  <c:v>26.928000000026898</c:v>
                </c:pt>
                <c:pt idx="9698">
                  <c:v>26.936000000026901</c:v>
                </c:pt>
                <c:pt idx="9699">
                  <c:v>26.9440000000269</c:v>
                </c:pt>
                <c:pt idx="9700">
                  <c:v>26.952000000026999</c:v>
                </c:pt>
                <c:pt idx="9701">
                  <c:v>26.960000000027001</c:v>
                </c:pt>
                <c:pt idx="9702">
                  <c:v>26.968000000027001</c:v>
                </c:pt>
                <c:pt idx="9703">
                  <c:v>26.976000000027</c:v>
                </c:pt>
                <c:pt idx="9704">
                  <c:v>26.984000000026999</c:v>
                </c:pt>
                <c:pt idx="9705">
                  <c:v>26.992000000027002</c:v>
                </c:pt>
                <c:pt idx="9706">
                  <c:v>27.000000000027001</c:v>
                </c:pt>
                <c:pt idx="9707">
                  <c:v>27.008000000027</c:v>
                </c:pt>
                <c:pt idx="9708">
                  <c:v>27.016000000027002</c:v>
                </c:pt>
                <c:pt idx="9709">
                  <c:v>27.024000000026998</c:v>
                </c:pt>
                <c:pt idx="9710">
                  <c:v>27.032000000027001</c:v>
                </c:pt>
                <c:pt idx="9711">
                  <c:v>27.040000000027</c:v>
                </c:pt>
                <c:pt idx="9712">
                  <c:v>27.048000000027098</c:v>
                </c:pt>
                <c:pt idx="9713">
                  <c:v>27.056000000027101</c:v>
                </c:pt>
                <c:pt idx="9714">
                  <c:v>27.0640000000271</c:v>
                </c:pt>
                <c:pt idx="9715">
                  <c:v>27.072000000027099</c:v>
                </c:pt>
                <c:pt idx="9716">
                  <c:v>27.080000000027098</c:v>
                </c:pt>
                <c:pt idx="9717">
                  <c:v>27.088000000027101</c:v>
                </c:pt>
                <c:pt idx="9718">
                  <c:v>27.096000000027097</c:v>
                </c:pt>
                <c:pt idx="9719">
                  <c:v>27.104000000027099</c:v>
                </c:pt>
                <c:pt idx="9720">
                  <c:v>27.112000000027102</c:v>
                </c:pt>
                <c:pt idx="9721">
                  <c:v>27.120000000027101</c:v>
                </c:pt>
                <c:pt idx="9722">
                  <c:v>27.1280000000271</c:v>
                </c:pt>
                <c:pt idx="9723">
                  <c:v>27.136000000027099</c:v>
                </c:pt>
                <c:pt idx="9724">
                  <c:v>27.144000000027102</c:v>
                </c:pt>
                <c:pt idx="9725">
                  <c:v>27.152000000027201</c:v>
                </c:pt>
                <c:pt idx="9726">
                  <c:v>27.1600000000272</c:v>
                </c:pt>
                <c:pt idx="9727">
                  <c:v>27.168000000027202</c:v>
                </c:pt>
                <c:pt idx="9728">
                  <c:v>27.176000000027198</c:v>
                </c:pt>
                <c:pt idx="9729">
                  <c:v>27.184000000027201</c:v>
                </c:pt>
                <c:pt idx="9730">
                  <c:v>27.1920000000272</c:v>
                </c:pt>
                <c:pt idx="9731">
                  <c:v>27.200000000027199</c:v>
                </c:pt>
                <c:pt idx="9732">
                  <c:v>27.208000000027202</c:v>
                </c:pt>
                <c:pt idx="9733">
                  <c:v>27.216000000027201</c:v>
                </c:pt>
                <c:pt idx="9734">
                  <c:v>27.2240000000272</c:v>
                </c:pt>
                <c:pt idx="9735">
                  <c:v>27.232000000027199</c:v>
                </c:pt>
                <c:pt idx="9736">
                  <c:v>27.240000000027202</c:v>
                </c:pt>
                <c:pt idx="9737">
                  <c:v>27.2480000000273</c:v>
                </c:pt>
                <c:pt idx="9738">
                  <c:v>27.256000000027299</c:v>
                </c:pt>
                <c:pt idx="9739">
                  <c:v>27.264000000027302</c:v>
                </c:pt>
                <c:pt idx="9740">
                  <c:v>27.272000000027298</c:v>
                </c:pt>
                <c:pt idx="9741">
                  <c:v>27.2800000000273</c:v>
                </c:pt>
                <c:pt idx="9742">
                  <c:v>27.288000000027299</c:v>
                </c:pt>
                <c:pt idx="9743">
                  <c:v>27.296000000027298</c:v>
                </c:pt>
                <c:pt idx="9744">
                  <c:v>27.304000000027301</c:v>
                </c:pt>
                <c:pt idx="9745">
                  <c:v>27.3120000000273</c:v>
                </c:pt>
                <c:pt idx="9746">
                  <c:v>27.320000000027303</c:v>
                </c:pt>
                <c:pt idx="9747">
                  <c:v>27.328000000027298</c:v>
                </c:pt>
                <c:pt idx="9748">
                  <c:v>27.336000000027301</c:v>
                </c:pt>
                <c:pt idx="9749">
                  <c:v>27.3440000000273</c:v>
                </c:pt>
                <c:pt idx="9750">
                  <c:v>27.352000000027399</c:v>
                </c:pt>
                <c:pt idx="9751">
                  <c:v>27.360000000027402</c:v>
                </c:pt>
                <c:pt idx="9752">
                  <c:v>27.368000000027401</c:v>
                </c:pt>
                <c:pt idx="9753">
                  <c:v>27.3760000000274</c:v>
                </c:pt>
                <c:pt idx="9754">
                  <c:v>27.384000000027399</c:v>
                </c:pt>
                <c:pt idx="9755">
                  <c:v>27.392000000027402</c:v>
                </c:pt>
                <c:pt idx="9756">
                  <c:v>27.400000000027401</c:v>
                </c:pt>
                <c:pt idx="9757">
                  <c:v>27.4080000000274</c:v>
                </c:pt>
                <c:pt idx="9758">
                  <c:v>27.416000000027402</c:v>
                </c:pt>
                <c:pt idx="9759">
                  <c:v>27.424000000027398</c:v>
                </c:pt>
                <c:pt idx="9760">
                  <c:v>27.432000000027401</c:v>
                </c:pt>
                <c:pt idx="9761">
                  <c:v>27.4400000000274</c:v>
                </c:pt>
                <c:pt idx="9762">
                  <c:v>27.448000000027498</c:v>
                </c:pt>
                <c:pt idx="9763">
                  <c:v>27.456000000027501</c:v>
                </c:pt>
                <c:pt idx="9764">
                  <c:v>27.4640000000275</c:v>
                </c:pt>
                <c:pt idx="9765">
                  <c:v>27.472000000027499</c:v>
                </c:pt>
                <c:pt idx="9766">
                  <c:v>27.480000000027498</c:v>
                </c:pt>
                <c:pt idx="9767">
                  <c:v>27.488000000027501</c:v>
                </c:pt>
                <c:pt idx="9768">
                  <c:v>27.4960000000275</c:v>
                </c:pt>
                <c:pt idx="9769">
                  <c:v>27.504000000027499</c:v>
                </c:pt>
                <c:pt idx="9770">
                  <c:v>27.512000000027502</c:v>
                </c:pt>
                <c:pt idx="9771">
                  <c:v>27.520000000027501</c:v>
                </c:pt>
                <c:pt idx="9772">
                  <c:v>27.5280000000275</c:v>
                </c:pt>
                <c:pt idx="9773">
                  <c:v>27.536000000027499</c:v>
                </c:pt>
                <c:pt idx="9774">
                  <c:v>27.544000000027502</c:v>
                </c:pt>
                <c:pt idx="9775">
                  <c:v>27.552000000027601</c:v>
                </c:pt>
                <c:pt idx="9776">
                  <c:v>27.5600000000276</c:v>
                </c:pt>
                <c:pt idx="9777">
                  <c:v>27.568000000027602</c:v>
                </c:pt>
                <c:pt idx="9778">
                  <c:v>27.576000000027598</c:v>
                </c:pt>
                <c:pt idx="9779">
                  <c:v>27.584000000027601</c:v>
                </c:pt>
                <c:pt idx="9780">
                  <c:v>27.5920000000276</c:v>
                </c:pt>
                <c:pt idx="9781">
                  <c:v>27.600000000027599</c:v>
                </c:pt>
                <c:pt idx="9782">
                  <c:v>27.608000000027602</c:v>
                </c:pt>
                <c:pt idx="9783">
                  <c:v>27.616000000027601</c:v>
                </c:pt>
                <c:pt idx="9784">
                  <c:v>27.6240000000276</c:v>
                </c:pt>
                <c:pt idx="9785">
                  <c:v>27.632000000027599</c:v>
                </c:pt>
                <c:pt idx="9786">
                  <c:v>27.640000000027602</c:v>
                </c:pt>
                <c:pt idx="9787">
                  <c:v>27.6480000000277</c:v>
                </c:pt>
                <c:pt idx="9788">
                  <c:v>27.656000000027699</c:v>
                </c:pt>
                <c:pt idx="9789">
                  <c:v>27.664000000027702</c:v>
                </c:pt>
                <c:pt idx="9790">
                  <c:v>27.672000000027698</c:v>
                </c:pt>
                <c:pt idx="9791">
                  <c:v>27.6800000000277</c:v>
                </c:pt>
                <c:pt idx="9792">
                  <c:v>27.688000000027699</c:v>
                </c:pt>
                <c:pt idx="9793">
                  <c:v>27.696000000027698</c:v>
                </c:pt>
                <c:pt idx="9794">
                  <c:v>27.704000000027701</c:v>
                </c:pt>
                <c:pt idx="9795">
                  <c:v>27.7120000000277</c:v>
                </c:pt>
                <c:pt idx="9796">
                  <c:v>27.720000000027703</c:v>
                </c:pt>
                <c:pt idx="9797">
                  <c:v>27.728000000027698</c:v>
                </c:pt>
                <c:pt idx="9798">
                  <c:v>27.736000000027701</c:v>
                </c:pt>
                <c:pt idx="9799">
                  <c:v>27.7440000000277</c:v>
                </c:pt>
                <c:pt idx="9800">
                  <c:v>27.752000000027799</c:v>
                </c:pt>
                <c:pt idx="9801">
                  <c:v>27.760000000027802</c:v>
                </c:pt>
                <c:pt idx="9802">
                  <c:v>27.768000000027801</c:v>
                </c:pt>
                <c:pt idx="9803">
                  <c:v>27.7760000000278</c:v>
                </c:pt>
                <c:pt idx="9804">
                  <c:v>27.784000000027799</c:v>
                </c:pt>
                <c:pt idx="9805">
                  <c:v>27.792000000027802</c:v>
                </c:pt>
                <c:pt idx="9806">
                  <c:v>27.800000000027801</c:v>
                </c:pt>
                <c:pt idx="9807">
                  <c:v>27.8080000000278</c:v>
                </c:pt>
                <c:pt idx="9808">
                  <c:v>27.816000000027802</c:v>
                </c:pt>
                <c:pt idx="9809">
                  <c:v>27.824000000027798</c:v>
                </c:pt>
                <c:pt idx="9810">
                  <c:v>27.832000000027801</c:v>
                </c:pt>
                <c:pt idx="9811">
                  <c:v>27.8400000000278</c:v>
                </c:pt>
                <c:pt idx="9812">
                  <c:v>27.848000000027898</c:v>
                </c:pt>
                <c:pt idx="9813">
                  <c:v>27.856000000027901</c:v>
                </c:pt>
                <c:pt idx="9814">
                  <c:v>27.8640000000279</c:v>
                </c:pt>
                <c:pt idx="9815">
                  <c:v>27.872000000027899</c:v>
                </c:pt>
                <c:pt idx="9816">
                  <c:v>27.880000000027898</c:v>
                </c:pt>
                <c:pt idx="9817">
                  <c:v>27.888000000027901</c:v>
                </c:pt>
                <c:pt idx="9818">
                  <c:v>27.896000000027897</c:v>
                </c:pt>
                <c:pt idx="9819">
                  <c:v>27.904000000027899</c:v>
                </c:pt>
                <c:pt idx="9820">
                  <c:v>27.912000000027902</c:v>
                </c:pt>
                <c:pt idx="9821">
                  <c:v>27.920000000027901</c:v>
                </c:pt>
                <c:pt idx="9822">
                  <c:v>27.9280000000279</c:v>
                </c:pt>
                <c:pt idx="9823">
                  <c:v>27.936000000027899</c:v>
                </c:pt>
                <c:pt idx="9824">
                  <c:v>27.944000000027902</c:v>
                </c:pt>
                <c:pt idx="9825">
                  <c:v>27.952000000028001</c:v>
                </c:pt>
                <c:pt idx="9826">
                  <c:v>27.960000000028</c:v>
                </c:pt>
                <c:pt idx="9827">
                  <c:v>27.968000000028002</c:v>
                </c:pt>
                <c:pt idx="9828">
                  <c:v>27.976000000027998</c:v>
                </c:pt>
                <c:pt idx="9829">
                  <c:v>27.984000000028001</c:v>
                </c:pt>
                <c:pt idx="9830">
                  <c:v>27.992000000028</c:v>
                </c:pt>
                <c:pt idx="9831">
                  <c:v>28.000000000027999</c:v>
                </c:pt>
                <c:pt idx="9832">
                  <c:v>28.008000000028002</c:v>
                </c:pt>
                <c:pt idx="9833">
                  <c:v>28.016000000028001</c:v>
                </c:pt>
                <c:pt idx="9834">
                  <c:v>28.024000000028</c:v>
                </c:pt>
                <c:pt idx="9835">
                  <c:v>28.032000000027999</c:v>
                </c:pt>
                <c:pt idx="9836">
                  <c:v>28.040000000028002</c:v>
                </c:pt>
                <c:pt idx="9837">
                  <c:v>28.0480000000281</c:v>
                </c:pt>
                <c:pt idx="9838">
                  <c:v>28.056000000028099</c:v>
                </c:pt>
                <c:pt idx="9839">
                  <c:v>28.064000000028102</c:v>
                </c:pt>
                <c:pt idx="9840">
                  <c:v>28.072000000028098</c:v>
                </c:pt>
                <c:pt idx="9841">
                  <c:v>28.0800000000281</c:v>
                </c:pt>
                <c:pt idx="9842">
                  <c:v>28.088000000028099</c:v>
                </c:pt>
                <c:pt idx="9843">
                  <c:v>28.096000000028098</c:v>
                </c:pt>
                <c:pt idx="9844">
                  <c:v>28.104000000028101</c:v>
                </c:pt>
                <c:pt idx="9845">
                  <c:v>28.1120000000281</c:v>
                </c:pt>
                <c:pt idx="9846">
                  <c:v>28.120000000028103</c:v>
                </c:pt>
                <c:pt idx="9847">
                  <c:v>28.128000000028099</c:v>
                </c:pt>
                <c:pt idx="9848">
                  <c:v>28.136000000028101</c:v>
                </c:pt>
                <c:pt idx="9849">
                  <c:v>28.1440000000281</c:v>
                </c:pt>
                <c:pt idx="9850">
                  <c:v>28.152000000028199</c:v>
                </c:pt>
                <c:pt idx="9851">
                  <c:v>28.160000000028202</c:v>
                </c:pt>
                <c:pt idx="9852">
                  <c:v>28.168000000028201</c:v>
                </c:pt>
                <c:pt idx="9853">
                  <c:v>28.1760000000282</c:v>
                </c:pt>
                <c:pt idx="9854">
                  <c:v>28.184000000028199</c:v>
                </c:pt>
                <c:pt idx="9855">
                  <c:v>28.192000000028202</c:v>
                </c:pt>
                <c:pt idx="9856">
                  <c:v>28.200000000028201</c:v>
                </c:pt>
                <c:pt idx="9857">
                  <c:v>28.2080000000282</c:v>
                </c:pt>
                <c:pt idx="9858">
                  <c:v>28.216000000028203</c:v>
                </c:pt>
                <c:pt idx="9859">
                  <c:v>28.224000000028198</c:v>
                </c:pt>
                <c:pt idx="9860">
                  <c:v>28.232000000028201</c:v>
                </c:pt>
                <c:pt idx="9861">
                  <c:v>28.2400000000282</c:v>
                </c:pt>
                <c:pt idx="9862">
                  <c:v>28.248000000028298</c:v>
                </c:pt>
                <c:pt idx="9863">
                  <c:v>28.256000000028301</c:v>
                </c:pt>
                <c:pt idx="9864">
                  <c:v>28.2640000000283</c:v>
                </c:pt>
                <c:pt idx="9865">
                  <c:v>28.272000000028299</c:v>
                </c:pt>
                <c:pt idx="9866">
                  <c:v>28.280000000028299</c:v>
                </c:pt>
                <c:pt idx="9867">
                  <c:v>28.288000000028301</c:v>
                </c:pt>
                <c:pt idx="9868">
                  <c:v>28.2960000000283</c:v>
                </c:pt>
                <c:pt idx="9869">
                  <c:v>28.304000000028299</c:v>
                </c:pt>
                <c:pt idx="9870">
                  <c:v>28.312000000028302</c:v>
                </c:pt>
                <c:pt idx="9871">
                  <c:v>28.320000000028301</c:v>
                </c:pt>
                <c:pt idx="9872">
                  <c:v>28.3280000000283</c:v>
                </c:pt>
                <c:pt idx="9873">
                  <c:v>28.336000000028299</c:v>
                </c:pt>
                <c:pt idx="9874">
                  <c:v>28.344000000028302</c:v>
                </c:pt>
                <c:pt idx="9875">
                  <c:v>28.352000000028401</c:v>
                </c:pt>
                <c:pt idx="9876">
                  <c:v>28.3600000000284</c:v>
                </c:pt>
                <c:pt idx="9877">
                  <c:v>28.368000000028399</c:v>
                </c:pt>
                <c:pt idx="9878">
                  <c:v>28.376000000028398</c:v>
                </c:pt>
                <c:pt idx="9879">
                  <c:v>28.384000000028401</c:v>
                </c:pt>
                <c:pt idx="9880">
                  <c:v>28.3920000000284</c:v>
                </c:pt>
                <c:pt idx="9881">
                  <c:v>28.400000000028399</c:v>
                </c:pt>
                <c:pt idx="9882">
                  <c:v>28.408000000028402</c:v>
                </c:pt>
                <c:pt idx="9883">
                  <c:v>28.416000000028401</c:v>
                </c:pt>
                <c:pt idx="9884">
                  <c:v>28.4240000000284</c:v>
                </c:pt>
                <c:pt idx="9885">
                  <c:v>28.432000000028399</c:v>
                </c:pt>
                <c:pt idx="9886">
                  <c:v>28.440000000028402</c:v>
                </c:pt>
                <c:pt idx="9887">
                  <c:v>28.4480000000285</c:v>
                </c:pt>
                <c:pt idx="9888">
                  <c:v>28.456000000028499</c:v>
                </c:pt>
                <c:pt idx="9889">
                  <c:v>28.464000000028502</c:v>
                </c:pt>
                <c:pt idx="9890">
                  <c:v>28.472000000028498</c:v>
                </c:pt>
                <c:pt idx="9891">
                  <c:v>28.4800000000285</c:v>
                </c:pt>
                <c:pt idx="9892">
                  <c:v>28.488000000028499</c:v>
                </c:pt>
                <c:pt idx="9893">
                  <c:v>28.496000000028499</c:v>
                </c:pt>
                <c:pt idx="9894">
                  <c:v>28.504000000028501</c:v>
                </c:pt>
                <c:pt idx="9895">
                  <c:v>28.5120000000285</c:v>
                </c:pt>
                <c:pt idx="9896">
                  <c:v>28.520000000028503</c:v>
                </c:pt>
                <c:pt idx="9897">
                  <c:v>28.528000000028499</c:v>
                </c:pt>
                <c:pt idx="9898">
                  <c:v>28.536000000028501</c:v>
                </c:pt>
                <c:pt idx="9899">
                  <c:v>28.5440000000285</c:v>
                </c:pt>
                <c:pt idx="9900">
                  <c:v>28.552000000028599</c:v>
                </c:pt>
                <c:pt idx="9901">
                  <c:v>28.560000000028602</c:v>
                </c:pt>
                <c:pt idx="9902">
                  <c:v>28.568000000028597</c:v>
                </c:pt>
                <c:pt idx="9903">
                  <c:v>28.5760000000286</c:v>
                </c:pt>
                <c:pt idx="9904">
                  <c:v>28.584000000028599</c:v>
                </c:pt>
                <c:pt idx="9905">
                  <c:v>28.592000000028602</c:v>
                </c:pt>
                <c:pt idx="9906">
                  <c:v>28.600000000028601</c:v>
                </c:pt>
                <c:pt idx="9907">
                  <c:v>28.6080000000286</c:v>
                </c:pt>
                <c:pt idx="9908">
                  <c:v>28.616000000028603</c:v>
                </c:pt>
                <c:pt idx="9909">
                  <c:v>28.624000000028598</c:v>
                </c:pt>
                <c:pt idx="9910">
                  <c:v>28.632000000028601</c:v>
                </c:pt>
                <c:pt idx="9911">
                  <c:v>28.6400000000286</c:v>
                </c:pt>
                <c:pt idx="9912">
                  <c:v>28.648000000028699</c:v>
                </c:pt>
                <c:pt idx="9913">
                  <c:v>28.656000000028701</c:v>
                </c:pt>
                <c:pt idx="9914">
                  <c:v>28.6640000000287</c:v>
                </c:pt>
                <c:pt idx="9915">
                  <c:v>28.672000000028699</c:v>
                </c:pt>
                <c:pt idx="9916">
                  <c:v>28.680000000028699</c:v>
                </c:pt>
                <c:pt idx="9917">
                  <c:v>28.688000000028701</c:v>
                </c:pt>
                <c:pt idx="9918">
                  <c:v>28.696000000028697</c:v>
                </c:pt>
                <c:pt idx="9919">
                  <c:v>28.704000000028699</c:v>
                </c:pt>
                <c:pt idx="9920">
                  <c:v>28.712000000028702</c:v>
                </c:pt>
                <c:pt idx="9921">
                  <c:v>28.720000000028698</c:v>
                </c:pt>
                <c:pt idx="9922">
                  <c:v>28.7280000000287</c:v>
                </c:pt>
                <c:pt idx="9923">
                  <c:v>28.736000000028699</c:v>
                </c:pt>
                <c:pt idx="9924">
                  <c:v>28.744000000028702</c:v>
                </c:pt>
                <c:pt idx="9925">
                  <c:v>28.752000000028801</c:v>
                </c:pt>
                <c:pt idx="9926">
                  <c:v>28.7600000000288</c:v>
                </c:pt>
                <c:pt idx="9927">
                  <c:v>28.768000000028799</c:v>
                </c:pt>
                <c:pt idx="9928">
                  <c:v>28.776000000028798</c:v>
                </c:pt>
                <c:pt idx="9929">
                  <c:v>28.784000000028801</c:v>
                </c:pt>
                <c:pt idx="9930">
                  <c:v>28.7920000000288</c:v>
                </c:pt>
                <c:pt idx="9931">
                  <c:v>28.800000000028799</c:v>
                </c:pt>
                <c:pt idx="9932">
                  <c:v>28.808000000028802</c:v>
                </c:pt>
                <c:pt idx="9933">
                  <c:v>28.816000000028801</c:v>
                </c:pt>
                <c:pt idx="9934">
                  <c:v>28.8240000000288</c:v>
                </c:pt>
                <c:pt idx="9935">
                  <c:v>28.832000000028799</c:v>
                </c:pt>
                <c:pt idx="9936">
                  <c:v>28.840000000028802</c:v>
                </c:pt>
                <c:pt idx="9937">
                  <c:v>28.8480000000289</c:v>
                </c:pt>
                <c:pt idx="9938">
                  <c:v>28.856000000028899</c:v>
                </c:pt>
                <c:pt idx="9939">
                  <c:v>28.864000000028902</c:v>
                </c:pt>
                <c:pt idx="9940">
                  <c:v>28.872000000028898</c:v>
                </c:pt>
                <c:pt idx="9941">
                  <c:v>28.8800000000289</c:v>
                </c:pt>
                <c:pt idx="9942">
                  <c:v>28.888000000028899</c:v>
                </c:pt>
                <c:pt idx="9943">
                  <c:v>28.896000000028899</c:v>
                </c:pt>
                <c:pt idx="9944">
                  <c:v>28.904000000028901</c:v>
                </c:pt>
                <c:pt idx="9945">
                  <c:v>28.9120000000289</c:v>
                </c:pt>
                <c:pt idx="9946">
                  <c:v>28.920000000028899</c:v>
                </c:pt>
                <c:pt idx="9947">
                  <c:v>28.928000000028899</c:v>
                </c:pt>
                <c:pt idx="9948">
                  <c:v>28.936000000028901</c:v>
                </c:pt>
                <c:pt idx="9949">
                  <c:v>28.9440000000289</c:v>
                </c:pt>
                <c:pt idx="9950">
                  <c:v>28.952000000028999</c:v>
                </c:pt>
                <c:pt idx="9951">
                  <c:v>28.960000000029002</c:v>
                </c:pt>
                <c:pt idx="9952">
                  <c:v>28.968000000028997</c:v>
                </c:pt>
                <c:pt idx="9953">
                  <c:v>28.976000000029</c:v>
                </c:pt>
                <c:pt idx="9954">
                  <c:v>28.984000000028999</c:v>
                </c:pt>
                <c:pt idx="9955">
                  <c:v>28.992000000029002</c:v>
                </c:pt>
                <c:pt idx="9956">
                  <c:v>29.000000000029001</c:v>
                </c:pt>
                <c:pt idx="9957">
                  <c:v>29.008000000029</c:v>
                </c:pt>
                <c:pt idx="9958">
                  <c:v>29.016000000029003</c:v>
                </c:pt>
                <c:pt idx="9959">
                  <c:v>29.024000000028998</c:v>
                </c:pt>
                <c:pt idx="9960">
                  <c:v>29.032000000029001</c:v>
                </c:pt>
                <c:pt idx="9961">
                  <c:v>29.040000000029</c:v>
                </c:pt>
                <c:pt idx="9962">
                  <c:v>29.048000000029099</c:v>
                </c:pt>
                <c:pt idx="9963">
                  <c:v>29.056000000029101</c:v>
                </c:pt>
                <c:pt idx="9964">
                  <c:v>29.0640000000291</c:v>
                </c:pt>
                <c:pt idx="9965">
                  <c:v>29.072000000029099</c:v>
                </c:pt>
                <c:pt idx="9966">
                  <c:v>29.080000000029099</c:v>
                </c:pt>
                <c:pt idx="9967">
                  <c:v>29.088000000029101</c:v>
                </c:pt>
                <c:pt idx="9968">
                  <c:v>29.0960000000291</c:v>
                </c:pt>
                <c:pt idx="9969">
                  <c:v>29.104000000029099</c:v>
                </c:pt>
                <c:pt idx="9970">
                  <c:v>29.112000000029102</c:v>
                </c:pt>
                <c:pt idx="9971">
                  <c:v>29.120000000029098</c:v>
                </c:pt>
                <c:pt idx="9972">
                  <c:v>29.1280000000291</c:v>
                </c:pt>
                <c:pt idx="9973">
                  <c:v>29.1360000000291</c:v>
                </c:pt>
                <c:pt idx="9974">
                  <c:v>29.144000000029102</c:v>
                </c:pt>
                <c:pt idx="9975">
                  <c:v>29.152000000029201</c:v>
                </c:pt>
                <c:pt idx="9976">
                  <c:v>29.1600000000292</c:v>
                </c:pt>
                <c:pt idx="9977">
                  <c:v>29.168000000029199</c:v>
                </c:pt>
                <c:pt idx="9978">
                  <c:v>29.176000000029198</c:v>
                </c:pt>
                <c:pt idx="9979">
                  <c:v>29.184000000029201</c:v>
                </c:pt>
                <c:pt idx="9980">
                  <c:v>29.1920000000292</c:v>
                </c:pt>
                <c:pt idx="9981">
                  <c:v>29.200000000029199</c:v>
                </c:pt>
                <c:pt idx="9982">
                  <c:v>29.208000000029202</c:v>
                </c:pt>
                <c:pt idx="9983">
                  <c:v>29.216000000029201</c:v>
                </c:pt>
                <c:pt idx="9984">
                  <c:v>29.2240000000292</c:v>
                </c:pt>
                <c:pt idx="9985">
                  <c:v>29.232000000029199</c:v>
                </c:pt>
                <c:pt idx="9986">
                  <c:v>29.240000000029202</c:v>
                </c:pt>
                <c:pt idx="9987">
                  <c:v>29.2480000000293</c:v>
                </c:pt>
                <c:pt idx="9988">
                  <c:v>29.256000000029299</c:v>
                </c:pt>
                <c:pt idx="9989">
                  <c:v>29.264000000029302</c:v>
                </c:pt>
                <c:pt idx="9990">
                  <c:v>29.272000000029298</c:v>
                </c:pt>
                <c:pt idx="9991">
                  <c:v>29.2800000000293</c:v>
                </c:pt>
                <c:pt idx="9992">
                  <c:v>29.288000000029299</c:v>
                </c:pt>
                <c:pt idx="9993">
                  <c:v>29.296000000029299</c:v>
                </c:pt>
                <c:pt idx="9994">
                  <c:v>29.304000000029301</c:v>
                </c:pt>
                <c:pt idx="9995">
                  <c:v>29.3120000000293</c:v>
                </c:pt>
                <c:pt idx="9996">
                  <c:v>29.3200000000293</c:v>
                </c:pt>
                <c:pt idx="9997">
                  <c:v>29.328000000029299</c:v>
                </c:pt>
                <c:pt idx="9998">
                  <c:v>29.336000000029301</c:v>
                </c:pt>
                <c:pt idx="9999">
                  <c:v>29.3440000000293</c:v>
                </c:pt>
                <c:pt idx="10000">
                  <c:v>29.352000000029399</c:v>
                </c:pt>
                <c:pt idx="10001">
                  <c:v>29.360000000029402</c:v>
                </c:pt>
                <c:pt idx="10002">
                  <c:v>29.368000000029397</c:v>
                </c:pt>
                <c:pt idx="10003">
                  <c:v>29.3760000000294</c:v>
                </c:pt>
                <c:pt idx="10004">
                  <c:v>29.384000000029399</c:v>
                </c:pt>
                <c:pt idx="10005">
                  <c:v>29.392000000029402</c:v>
                </c:pt>
                <c:pt idx="10006">
                  <c:v>29.400000000029401</c:v>
                </c:pt>
                <c:pt idx="10007">
                  <c:v>29.4080000000294</c:v>
                </c:pt>
                <c:pt idx="10008">
                  <c:v>29.416000000029403</c:v>
                </c:pt>
                <c:pt idx="10009">
                  <c:v>29.424000000029398</c:v>
                </c:pt>
                <c:pt idx="10010">
                  <c:v>29.432000000029401</c:v>
                </c:pt>
                <c:pt idx="10011">
                  <c:v>29.4400000000294</c:v>
                </c:pt>
                <c:pt idx="10012">
                  <c:v>29.448000000029499</c:v>
                </c:pt>
                <c:pt idx="10013">
                  <c:v>29.456000000029501</c:v>
                </c:pt>
                <c:pt idx="10014">
                  <c:v>29.4640000000295</c:v>
                </c:pt>
                <c:pt idx="10015">
                  <c:v>29.472000000029499</c:v>
                </c:pt>
                <c:pt idx="10016">
                  <c:v>29.480000000029499</c:v>
                </c:pt>
                <c:pt idx="10017">
                  <c:v>29.488000000029501</c:v>
                </c:pt>
                <c:pt idx="10018">
                  <c:v>29.496000000029497</c:v>
                </c:pt>
                <c:pt idx="10019">
                  <c:v>29.5040000000295</c:v>
                </c:pt>
                <c:pt idx="10020">
                  <c:v>29.512000000029502</c:v>
                </c:pt>
                <c:pt idx="10021">
                  <c:v>29.520000000029498</c:v>
                </c:pt>
                <c:pt idx="10022">
                  <c:v>29.5280000000295</c:v>
                </c:pt>
                <c:pt idx="10023">
                  <c:v>29.5360000000295</c:v>
                </c:pt>
                <c:pt idx="10024">
                  <c:v>29.544000000029502</c:v>
                </c:pt>
                <c:pt idx="10025">
                  <c:v>29.552000000029601</c:v>
                </c:pt>
                <c:pt idx="10026">
                  <c:v>29.5600000000296</c:v>
                </c:pt>
                <c:pt idx="10027">
                  <c:v>29.568000000029599</c:v>
                </c:pt>
                <c:pt idx="10028">
                  <c:v>29.576000000029598</c:v>
                </c:pt>
                <c:pt idx="10029">
                  <c:v>29.584000000029601</c:v>
                </c:pt>
                <c:pt idx="10030">
                  <c:v>29.5920000000296</c:v>
                </c:pt>
                <c:pt idx="10031">
                  <c:v>29.600000000029599</c:v>
                </c:pt>
                <c:pt idx="10032">
                  <c:v>29.608000000029602</c:v>
                </c:pt>
                <c:pt idx="10033">
                  <c:v>29.616000000029601</c:v>
                </c:pt>
                <c:pt idx="10034">
                  <c:v>29.6240000000296</c:v>
                </c:pt>
                <c:pt idx="10035">
                  <c:v>29.632000000029599</c:v>
                </c:pt>
                <c:pt idx="10036">
                  <c:v>29.640000000029602</c:v>
                </c:pt>
                <c:pt idx="10037">
                  <c:v>29.6480000000297</c:v>
                </c:pt>
                <c:pt idx="10038">
                  <c:v>29.656000000029699</c:v>
                </c:pt>
                <c:pt idx="10039">
                  <c:v>29.664000000029702</c:v>
                </c:pt>
                <c:pt idx="10040">
                  <c:v>29.672000000029698</c:v>
                </c:pt>
                <c:pt idx="10041">
                  <c:v>29.6800000000297</c:v>
                </c:pt>
                <c:pt idx="10042">
                  <c:v>29.6880000000297</c:v>
                </c:pt>
                <c:pt idx="10043">
                  <c:v>29.696000000029699</c:v>
                </c:pt>
                <c:pt idx="10044">
                  <c:v>29.704000000029701</c:v>
                </c:pt>
                <c:pt idx="10045">
                  <c:v>29.7120000000297</c:v>
                </c:pt>
                <c:pt idx="10046">
                  <c:v>29.7200000000297</c:v>
                </c:pt>
                <c:pt idx="10047">
                  <c:v>29.728000000029699</c:v>
                </c:pt>
                <c:pt idx="10048">
                  <c:v>29.736000000029701</c:v>
                </c:pt>
                <c:pt idx="10049">
                  <c:v>29.7440000000297</c:v>
                </c:pt>
                <c:pt idx="10050">
                  <c:v>29.752000000029799</c:v>
                </c:pt>
                <c:pt idx="10051">
                  <c:v>29.760000000029802</c:v>
                </c:pt>
                <c:pt idx="10052">
                  <c:v>29.768000000029797</c:v>
                </c:pt>
                <c:pt idx="10053">
                  <c:v>29.7760000000298</c:v>
                </c:pt>
                <c:pt idx="10054">
                  <c:v>29.784000000029799</c:v>
                </c:pt>
                <c:pt idx="10055">
                  <c:v>29.792000000029802</c:v>
                </c:pt>
                <c:pt idx="10056">
                  <c:v>29.800000000029801</c:v>
                </c:pt>
                <c:pt idx="10057">
                  <c:v>29.8080000000298</c:v>
                </c:pt>
                <c:pt idx="10058">
                  <c:v>29.816000000029803</c:v>
                </c:pt>
                <c:pt idx="10059">
                  <c:v>29.824000000029798</c:v>
                </c:pt>
                <c:pt idx="10060">
                  <c:v>29.832000000029801</c:v>
                </c:pt>
                <c:pt idx="10061">
                  <c:v>29.8400000000298</c:v>
                </c:pt>
                <c:pt idx="10062">
                  <c:v>29.848000000029899</c:v>
                </c:pt>
                <c:pt idx="10063">
                  <c:v>29.856000000029901</c:v>
                </c:pt>
                <c:pt idx="10064">
                  <c:v>29.8640000000299</c:v>
                </c:pt>
                <c:pt idx="10065">
                  <c:v>29.8720000000299</c:v>
                </c:pt>
                <c:pt idx="10066">
                  <c:v>29.880000000029899</c:v>
                </c:pt>
                <c:pt idx="10067">
                  <c:v>29.888000000029901</c:v>
                </c:pt>
                <c:pt idx="10068">
                  <c:v>29.8960000000299</c:v>
                </c:pt>
                <c:pt idx="10069">
                  <c:v>29.9040000000299</c:v>
                </c:pt>
                <c:pt idx="10070">
                  <c:v>29.912000000029902</c:v>
                </c:pt>
                <c:pt idx="10071">
                  <c:v>29.920000000029898</c:v>
                </c:pt>
                <c:pt idx="10072">
                  <c:v>29.9280000000299</c:v>
                </c:pt>
                <c:pt idx="10073">
                  <c:v>29.9360000000299</c:v>
                </c:pt>
                <c:pt idx="10074">
                  <c:v>29.944000000029902</c:v>
                </c:pt>
                <c:pt idx="10075">
                  <c:v>29.952000000030001</c:v>
                </c:pt>
                <c:pt idx="10076">
                  <c:v>29.96000000003</c:v>
                </c:pt>
                <c:pt idx="10077">
                  <c:v>29.968000000029999</c:v>
                </c:pt>
                <c:pt idx="10078">
                  <c:v>29.976000000029998</c:v>
                </c:pt>
                <c:pt idx="10079">
                  <c:v>29.984000000030001</c:v>
                </c:pt>
                <c:pt idx="10080">
                  <c:v>29.99200000003</c:v>
                </c:pt>
                <c:pt idx="10081">
                  <c:v>30.000000000029999</c:v>
                </c:pt>
                <c:pt idx="10082">
                  <c:v>30.008000000030002</c:v>
                </c:pt>
                <c:pt idx="10083">
                  <c:v>30.016000000030001</c:v>
                </c:pt>
                <c:pt idx="10084">
                  <c:v>30.02400000003</c:v>
                </c:pt>
                <c:pt idx="10085">
                  <c:v>30.032000000029999</c:v>
                </c:pt>
                <c:pt idx="10086">
                  <c:v>30.040000000030002</c:v>
                </c:pt>
                <c:pt idx="10087">
                  <c:v>30.0480000000301</c:v>
                </c:pt>
                <c:pt idx="10088">
                  <c:v>30.0560000000301</c:v>
                </c:pt>
                <c:pt idx="10089">
                  <c:v>30.064000000030102</c:v>
                </c:pt>
                <c:pt idx="10090">
                  <c:v>30.072000000030098</c:v>
                </c:pt>
                <c:pt idx="10091">
                  <c:v>30.0800000000301</c:v>
                </c:pt>
                <c:pt idx="10092">
                  <c:v>30.0880000000301</c:v>
                </c:pt>
                <c:pt idx="10093">
                  <c:v>30.096000000030099</c:v>
                </c:pt>
                <c:pt idx="10094">
                  <c:v>30.104000000030101</c:v>
                </c:pt>
                <c:pt idx="10095">
                  <c:v>30.1120000000301</c:v>
                </c:pt>
                <c:pt idx="10096">
                  <c:v>30.1200000000301</c:v>
                </c:pt>
                <c:pt idx="10097">
                  <c:v>30.128000000030099</c:v>
                </c:pt>
                <c:pt idx="10098">
                  <c:v>30.136000000030101</c:v>
                </c:pt>
                <c:pt idx="10099">
                  <c:v>30.1440000000301</c:v>
                </c:pt>
                <c:pt idx="10100">
                  <c:v>30.152000000030199</c:v>
                </c:pt>
                <c:pt idx="10101">
                  <c:v>30.160000000030202</c:v>
                </c:pt>
                <c:pt idx="10102">
                  <c:v>30.168000000030197</c:v>
                </c:pt>
                <c:pt idx="10103">
                  <c:v>30.1760000000302</c:v>
                </c:pt>
                <c:pt idx="10104">
                  <c:v>30.184000000030199</c:v>
                </c:pt>
                <c:pt idx="10105">
                  <c:v>30.192000000030202</c:v>
                </c:pt>
                <c:pt idx="10106">
                  <c:v>30.200000000030201</c:v>
                </c:pt>
                <c:pt idx="10107">
                  <c:v>30.2080000000302</c:v>
                </c:pt>
                <c:pt idx="10108">
                  <c:v>30.216000000030203</c:v>
                </c:pt>
                <c:pt idx="10109">
                  <c:v>30.224000000030198</c:v>
                </c:pt>
                <c:pt idx="10110">
                  <c:v>30.232000000030201</c:v>
                </c:pt>
                <c:pt idx="10111">
                  <c:v>30.2400000000302</c:v>
                </c:pt>
                <c:pt idx="10112">
                  <c:v>30.248000000030299</c:v>
                </c:pt>
                <c:pt idx="10113">
                  <c:v>30.256000000030301</c:v>
                </c:pt>
                <c:pt idx="10114">
                  <c:v>30.2640000000303</c:v>
                </c:pt>
                <c:pt idx="10115">
                  <c:v>30.2720000000303</c:v>
                </c:pt>
                <c:pt idx="10116">
                  <c:v>30.280000000030299</c:v>
                </c:pt>
                <c:pt idx="10117">
                  <c:v>30.288000000030301</c:v>
                </c:pt>
                <c:pt idx="10118">
                  <c:v>30.296000000030297</c:v>
                </c:pt>
                <c:pt idx="10119">
                  <c:v>30.3040000000303</c:v>
                </c:pt>
                <c:pt idx="10120">
                  <c:v>30.312000000030302</c:v>
                </c:pt>
                <c:pt idx="10121">
                  <c:v>30.320000000030298</c:v>
                </c:pt>
                <c:pt idx="10122">
                  <c:v>30.3280000000303</c:v>
                </c:pt>
                <c:pt idx="10123">
                  <c:v>30.3360000000303</c:v>
                </c:pt>
                <c:pt idx="10124">
                  <c:v>30.344000000030302</c:v>
                </c:pt>
                <c:pt idx="10125">
                  <c:v>30.352000000030401</c:v>
                </c:pt>
                <c:pt idx="10126">
                  <c:v>30.3600000000304</c:v>
                </c:pt>
                <c:pt idx="10127">
                  <c:v>30.368000000030399</c:v>
                </c:pt>
                <c:pt idx="10128">
                  <c:v>30.376000000030398</c:v>
                </c:pt>
                <c:pt idx="10129">
                  <c:v>30.384000000030401</c:v>
                </c:pt>
                <c:pt idx="10130">
                  <c:v>30.3920000000304</c:v>
                </c:pt>
                <c:pt idx="10131">
                  <c:v>30.400000000030399</c:v>
                </c:pt>
                <c:pt idx="10132">
                  <c:v>30.408000000030402</c:v>
                </c:pt>
                <c:pt idx="10133">
                  <c:v>30.416000000030401</c:v>
                </c:pt>
                <c:pt idx="10134">
                  <c:v>30.4240000000304</c:v>
                </c:pt>
                <c:pt idx="10135">
                  <c:v>30.432000000030399</c:v>
                </c:pt>
                <c:pt idx="10136">
                  <c:v>30.440000000030402</c:v>
                </c:pt>
                <c:pt idx="10137">
                  <c:v>30.4480000000305</c:v>
                </c:pt>
                <c:pt idx="10138">
                  <c:v>30.4560000000305</c:v>
                </c:pt>
                <c:pt idx="10139">
                  <c:v>30.464000000030502</c:v>
                </c:pt>
                <c:pt idx="10140">
                  <c:v>30.472000000030498</c:v>
                </c:pt>
                <c:pt idx="10141">
                  <c:v>30.4800000000305</c:v>
                </c:pt>
                <c:pt idx="10142">
                  <c:v>30.4880000000305</c:v>
                </c:pt>
                <c:pt idx="10143">
                  <c:v>30.496000000030499</c:v>
                </c:pt>
                <c:pt idx="10144">
                  <c:v>30.504000000030501</c:v>
                </c:pt>
                <c:pt idx="10145">
                  <c:v>30.512000000030501</c:v>
                </c:pt>
                <c:pt idx="10146">
                  <c:v>30.5200000000305</c:v>
                </c:pt>
                <c:pt idx="10147">
                  <c:v>30.528000000030499</c:v>
                </c:pt>
                <c:pt idx="10148">
                  <c:v>30.536000000030501</c:v>
                </c:pt>
                <c:pt idx="10149">
                  <c:v>30.544000000030501</c:v>
                </c:pt>
                <c:pt idx="10150">
                  <c:v>30.552000000030599</c:v>
                </c:pt>
                <c:pt idx="10151">
                  <c:v>30.560000000030602</c:v>
                </c:pt>
                <c:pt idx="10152">
                  <c:v>30.568000000030597</c:v>
                </c:pt>
                <c:pt idx="10153">
                  <c:v>30.5760000000306</c:v>
                </c:pt>
                <c:pt idx="10154">
                  <c:v>30.584000000030599</c:v>
                </c:pt>
                <c:pt idx="10155">
                  <c:v>30.592000000030602</c:v>
                </c:pt>
                <c:pt idx="10156">
                  <c:v>30.600000000030601</c:v>
                </c:pt>
                <c:pt idx="10157">
                  <c:v>30.6080000000306</c:v>
                </c:pt>
                <c:pt idx="10158">
                  <c:v>30.616000000030603</c:v>
                </c:pt>
                <c:pt idx="10159">
                  <c:v>30.624000000030598</c:v>
                </c:pt>
                <c:pt idx="10160">
                  <c:v>30.632000000030601</c:v>
                </c:pt>
                <c:pt idx="10161">
                  <c:v>30.6400000000306</c:v>
                </c:pt>
                <c:pt idx="10162">
                  <c:v>30.648000000030699</c:v>
                </c:pt>
                <c:pt idx="10163">
                  <c:v>30.656000000030701</c:v>
                </c:pt>
                <c:pt idx="10164">
                  <c:v>30.6640000000307</c:v>
                </c:pt>
                <c:pt idx="10165">
                  <c:v>30.6720000000307</c:v>
                </c:pt>
                <c:pt idx="10166">
                  <c:v>30.680000000030699</c:v>
                </c:pt>
                <c:pt idx="10167">
                  <c:v>30.688000000030701</c:v>
                </c:pt>
                <c:pt idx="10168">
                  <c:v>30.696000000030701</c:v>
                </c:pt>
                <c:pt idx="10169">
                  <c:v>30.7040000000307</c:v>
                </c:pt>
                <c:pt idx="10170">
                  <c:v>30.712000000030702</c:v>
                </c:pt>
                <c:pt idx="10171">
                  <c:v>30.720000000030698</c:v>
                </c:pt>
                <c:pt idx="10172">
                  <c:v>30.728000000030701</c:v>
                </c:pt>
                <c:pt idx="10173">
                  <c:v>30.7360000000307</c:v>
                </c:pt>
                <c:pt idx="10174">
                  <c:v>30.744000000030702</c:v>
                </c:pt>
                <c:pt idx="10175">
                  <c:v>30.752000000030801</c:v>
                </c:pt>
                <c:pt idx="10176">
                  <c:v>30.7600000000308</c:v>
                </c:pt>
                <c:pt idx="10177">
                  <c:v>30.768000000030799</c:v>
                </c:pt>
                <c:pt idx="10178">
                  <c:v>30.776000000030798</c:v>
                </c:pt>
                <c:pt idx="10179">
                  <c:v>30.784000000030801</c:v>
                </c:pt>
                <c:pt idx="10180">
                  <c:v>30.7920000000308</c:v>
                </c:pt>
                <c:pt idx="10181">
                  <c:v>30.800000000030799</c:v>
                </c:pt>
                <c:pt idx="10182">
                  <c:v>30.808000000030802</c:v>
                </c:pt>
                <c:pt idx="10183">
                  <c:v>30.816000000030801</c:v>
                </c:pt>
                <c:pt idx="10184">
                  <c:v>30.8240000000308</c:v>
                </c:pt>
                <c:pt idx="10185">
                  <c:v>30.832000000030799</c:v>
                </c:pt>
                <c:pt idx="10186">
                  <c:v>30.840000000030802</c:v>
                </c:pt>
                <c:pt idx="10187">
                  <c:v>30.8480000000309</c:v>
                </c:pt>
                <c:pt idx="10188">
                  <c:v>30.8560000000309</c:v>
                </c:pt>
                <c:pt idx="10189">
                  <c:v>30.864000000030902</c:v>
                </c:pt>
                <c:pt idx="10190">
                  <c:v>30.872000000030898</c:v>
                </c:pt>
                <c:pt idx="10191">
                  <c:v>30.880000000030901</c:v>
                </c:pt>
                <c:pt idx="10192">
                  <c:v>30.8880000000309</c:v>
                </c:pt>
                <c:pt idx="10193">
                  <c:v>30.896000000030899</c:v>
                </c:pt>
                <c:pt idx="10194">
                  <c:v>30.904000000030901</c:v>
                </c:pt>
                <c:pt idx="10195">
                  <c:v>30.912000000030901</c:v>
                </c:pt>
                <c:pt idx="10196">
                  <c:v>30.9200000000309</c:v>
                </c:pt>
                <c:pt idx="10197">
                  <c:v>30.928000000030899</c:v>
                </c:pt>
                <c:pt idx="10198">
                  <c:v>30.936000000030901</c:v>
                </c:pt>
                <c:pt idx="10199">
                  <c:v>30.944000000030901</c:v>
                </c:pt>
                <c:pt idx="10200">
                  <c:v>30.952000000030999</c:v>
                </c:pt>
                <c:pt idx="10201">
                  <c:v>30.960000000031002</c:v>
                </c:pt>
                <c:pt idx="10202">
                  <c:v>30.968000000030997</c:v>
                </c:pt>
                <c:pt idx="10203">
                  <c:v>30.976000000031</c:v>
                </c:pt>
                <c:pt idx="10204">
                  <c:v>30.984000000030999</c:v>
                </c:pt>
                <c:pt idx="10205">
                  <c:v>30.992000000031002</c:v>
                </c:pt>
                <c:pt idx="10206">
                  <c:v>31.000000000031001</c:v>
                </c:pt>
                <c:pt idx="10207">
                  <c:v>31.008000000031</c:v>
                </c:pt>
                <c:pt idx="10208">
                  <c:v>31.016000000031003</c:v>
                </c:pt>
                <c:pt idx="10209">
                  <c:v>31.024000000030998</c:v>
                </c:pt>
                <c:pt idx="10210">
                  <c:v>31.032000000031001</c:v>
                </c:pt>
                <c:pt idx="10211">
                  <c:v>31.040000000031</c:v>
                </c:pt>
                <c:pt idx="10212">
                  <c:v>31.048000000031099</c:v>
                </c:pt>
                <c:pt idx="10213">
                  <c:v>31.056000000031101</c:v>
                </c:pt>
                <c:pt idx="10214">
                  <c:v>31.064000000031101</c:v>
                </c:pt>
                <c:pt idx="10215">
                  <c:v>31.0720000000311</c:v>
                </c:pt>
                <c:pt idx="10216">
                  <c:v>31.080000000031099</c:v>
                </c:pt>
                <c:pt idx="10217">
                  <c:v>31.088000000031101</c:v>
                </c:pt>
                <c:pt idx="10218">
                  <c:v>31.096000000031097</c:v>
                </c:pt>
                <c:pt idx="10219">
                  <c:v>31.1040000000311</c:v>
                </c:pt>
                <c:pt idx="10220">
                  <c:v>31.112000000031102</c:v>
                </c:pt>
                <c:pt idx="10221">
                  <c:v>31.120000000031098</c:v>
                </c:pt>
                <c:pt idx="10222">
                  <c:v>31.128000000031101</c:v>
                </c:pt>
                <c:pt idx="10223">
                  <c:v>31.1360000000311</c:v>
                </c:pt>
                <c:pt idx="10224">
                  <c:v>31.144000000031102</c:v>
                </c:pt>
                <c:pt idx="10225">
                  <c:v>31.152000000031201</c:v>
                </c:pt>
                <c:pt idx="10226">
                  <c:v>31.1600000000312</c:v>
                </c:pt>
                <c:pt idx="10227">
                  <c:v>31.168000000031199</c:v>
                </c:pt>
                <c:pt idx="10228">
                  <c:v>31.176000000031198</c:v>
                </c:pt>
                <c:pt idx="10229">
                  <c:v>31.184000000031201</c:v>
                </c:pt>
                <c:pt idx="10230">
                  <c:v>31.1920000000312</c:v>
                </c:pt>
                <c:pt idx="10231">
                  <c:v>31.200000000031199</c:v>
                </c:pt>
                <c:pt idx="10232">
                  <c:v>31.208000000031202</c:v>
                </c:pt>
                <c:pt idx="10233">
                  <c:v>31.216000000031201</c:v>
                </c:pt>
                <c:pt idx="10234">
                  <c:v>31.2240000000312</c:v>
                </c:pt>
                <c:pt idx="10235">
                  <c:v>31.232000000031199</c:v>
                </c:pt>
                <c:pt idx="10236">
                  <c:v>31.240000000031202</c:v>
                </c:pt>
                <c:pt idx="10237">
                  <c:v>31.248000000031301</c:v>
                </c:pt>
                <c:pt idx="10238">
                  <c:v>31.2560000000313</c:v>
                </c:pt>
                <c:pt idx="10239">
                  <c:v>31.264000000031302</c:v>
                </c:pt>
                <c:pt idx="10240">
                  <c:v>31.272000000031301</c:v>
                </c:pt>
                <c:pt idx="10241">
                  <c:v>31.280000000031297</c:v>
                </c:pt>
                <c:pt idx="10242">
                  <c:v>31.288000000031296</c:v>
                </c:pt>
                <c:pt idx="10243">
                  <c:v>31.296000000031299</c:v>
                </c:pt>
                <c:pt idx="10244">
                  <c:v>31.304000000031301</c:v>
                </c:pt>
                <c:pt idx="10245">
                  <c:v>31.312000000031301</c:v>
                </c:pt>
                <c:pt idx="10246">
                  <c:v>31.320000000031303</c:v>
                </c:pt>
                <c:pt idx="10247">
                  <c:v>31.328000000031302</c:v>
                </c:pt>
                <c:pt idx="10248">
                  <c:v>31.336000000031298</c:v>
                </c:pt>
                <c:pt idx="10249">
                  <c:v>31.344000000031297</c:v>
                </c:pt>
                <c:pt idx="10250">
                  <c:v>31.352000000031403</c:v>
                </c:pt>
                <c:pt idx="10251">
                  <c:v>31.360000000031398</c:v>
                </c:pt>
                <c:pt idx="10252">
                  <c:v>31.368000000031397</c:v>
                </c:pt>
                <c:pt idx="10253">
                  <c:v>31.3760000000314</c:v>
                </c:pt>
                <c:pt idx="10254">
                  <c:v>31.384000000031399</c:v>
                </c:pt>
                <c:pt idx="10255">
                  <c:v>31.392000000031402</c:v>
                </c:pt>
                <c:pt idx="10256">
                  <c:v>31.400000000031405</c:v>
                </c:pt>
                <c:pt idx="10257">
                  <c:v>31.408000000031397</c:v>
                </c:pt>
                <c:pt idx="10258">
                  <c:v>31.416000000031399</c:v>
                </c:pt>
                <c:pt idx="10259">
                  <c:v>31.424000000031398</c:v>
                </c:pt>
                <c:pt idx="10260">
                  <c:v>31.432000000031401</c:v>
                </c:pt>
                <c:pt idx="10261">
                  <c:v>31.4400000000314</c:v>
                </c:pt>
                <c:pt idx="10262">
                  <c:v>31.448000000031499</c:v>
                </c:pt>
                <c:pt idx="10263">
                  <c:v>31.456000000031501</c:v>
                </c:pt>
                <c:pt idx="10264">
                  <c:v>31.464000000031501</c:v>
                </c:pt>
                <c:pt idx="10265">
                  <c:v>31.472000000031503</c:v>
                </c:pt>
                <c:pt idx="10266">
                  <c:v>31.480000000031495</c:v>
                </c:pt>
                <c:pt idx="10267">
                  <c:v>31.488000000031498</c:v>
                </c:pt>
                <c:pt idx="10268">
                  <c:v>31.496000000031501</c:v>
                </c:pt>
                <c:pt idx="10269">
                  <c:v>31.5040000000315</c:v>
                </c:pt>
                <c:pt idx="10270">
                  <c:v>31.512000000031502</c:v>
                </c:pt>
                <c:pt idx="10271">
                  <c:v>31.520000000031501</c:v>
                </c:pt>
                <c:pt idx="10272">
                  <c:v>31.528000000031504</c:v>
                </c:pt>
                <c:pt idx="10273">
                  <c:v>31.536000000031496</c:v>
                </c:pt>
                <c:pt idx="10274">
                  <c:v>31.544000000031499</c:v>
                </c:pt>
                <c:pt idx="10275">
                  <c:v>31.552000000031605</c:v>
                </c:pt>
                <c:pt idx="10276">
                  <c:v>31.560000000031597</c:v>
                </c:pt>
                <c:pt idx="10277">
                  <c:v>31.568000000031599</c:v>
                </c:pt>
                <c:pt idx="10278">
                  <c:v>31.576000000031598</c:v>
                </c:pt>
                <c:pt idx="10279">
                  <c:v>31.584000000031601</c:v>
                </c:pt>
                <c:pt idx="10280">
                  <c:v>31.5920000000316</c:v>
                </c:pt>
                <c:pt idx="10281">
                  <c:v>31.600000000031603</c:v>
                </c:pt>
                <c:pt idx="10282">
                  <c:v>31.608000000031598</c:v>
                </c:pt>
                <c:pt idx="10283">
                  <c:v>31.616000000031597</c:v>
                </c:pt>
                <c:pt idx="10284">
                  <c:v>31.6240000000316</c:v>
                </c:pt>
                <c:pt idx="10285">
                  <c:v>31.632000000031599</c:v>
                </c:pt>
                <c:pt idx="10286">
                  <c:v>31.640000000031602</c:v>
                </c:pt>
                <c:pt idx="10287">
                  <c:v>31.648000000031701</c:v>
                </c:pt>
                <c:pt idx="10288">
                  <c:v>31.6560000000317</c:v>
                </c:pt>
                <c:pt idx="10289">
                  <c:v>31.664000000031702</c:v>
                </c:pt>
                <c:pt idx="10290">
                  <c:v>31.672000000031701</c:v>
                </c:pt>
                <c:pt idx="10291">
                  <c:v>31.680000000031697</c:v>
                </c:pt>
                <c:pt idx="10292">
                  <c:v>31.688000000031696</c:v>
                </c:pt>
                <c:pt idx="10293">
                  <c:v>31.696000000031699</c:v>
                </c:pt>
                <c:pt idx="10294">
                  <c:v>31.704000000031701</c:v>
                </c:pt>
                <c:pt idx="10295">
                  <c:v>31.712000000031701</c:v>
                </c:pt>
                <c:pt idx="10296">
                  <c:v>31.720000000031703</c:v>
                </c:pt>
                <c:pt idx="10297">
                  <c:v>31.728000000031702</c:v>
                </c:pt>
                <c:pt idx="10298">
                  <c:v>31.736000000031698</c:v>
                </c:pt>
                <c:pt idx="10299">
                  <c:v>31.744000000031697</c:v>
                </c:pt>
                <c:pt idx="10300">
                  <c:v>31.752000000031803</c:v>
                </c:pt>
                <c:pt idx="10301">
                  <c:v>31.760000000031798</c:v>
                </c:pt>
                <c:pt idx="10302">
                  <c:v>31.768000000031797</c:v>
                </c:pt>
                <c:pt idx="10303">
                  <c:v>31.7760000000318</c:v>
                </c:pt>
                <c:pt idx="10304">
                  <c:v>31.784000000031799</c:v>
                </c:pt>
                <c:pt idx="10305">
                  <c:v>31.792000000031802</c:v>
                </c:pt>
                <c:pt idx="10306">
                  <c:v>31.800000000031801</c:v>
                </c:pt>
                <c:pt idx="10307">
                  <c:v>31.808000000031797</c:v>
                </c:pt>
                <c:pt idx="10308">
                  <c:v>31.816000000031799</c:v>
                </c:pt>
                <c:pt idx="10309">
                  <c:v>31.824000000031798</c:v>
                </c:pt>
                <c:pt idx="10310">
                  <c:v>31.832000000031801</c:v>
                </c:pt>
                <c:pt idx="10311">
                  <c:v>31.8400000000318</c:v>
                </c:pt>
                <c:pt idx="10312">
                  <c:v>31.848000000031899</c:v>
                </c:pt>
                <c:pt idx="10313">
                  <c:v>31.856000000031901</c:v>
                </c:pt>
                <c:pt idx="10314">
                  <c:v>31.864000000031901</c:v>
                </c:pt>
                <c:pt idx="10315">
                  <c:v>31.872000000031903</c:v>
                </c:pt>
                <c:pt idx="10316">
                  <c:v>31.880000000031895</c:v>
                </c:pt>
                <c:pt idx="10317">
                  <c:v>31.888000000031898</c:v>
                </c:pt>
                <c:pt idx="10318">
                  <c:v>31.896000000031897</c:v>
                </c:pt>
                <c:pt idx="10319">
                  <c:v>31.9040000000319</c:v>
                </c:pt>
                <c:pt idx="10320">
                  <c:v>31.912000000031902</c:v>
                </c:pt>
                <c:pt idx="10321">
                  <c:v>31.920000000031902</c:v>
                </c:pt>
                <c:pt idx="10322">
                  <c:v>31.928000000031904</c:v>
                </c:pt>
                <c:pt idx="10323">
                  <c:v>31.936000000031896</c:v>
                </c:pt>
                <c:pt idx="10324">
                  <c:v>31.944000000031899</c:v>
                </c:pt>
                <c:pt idx="10325">
                  <c:v>31.952000000032005</c:v>
                </c:pt>
                <c:pt idx="10326">
                  <c:v>31.960000000031997</c:v>
                </c:pt>
                <c:pt idx="10327">
                  <c:v>31.968000000031999</c:v>
                </c:pt>
                <c:pt idx="10328">
                  <c:v>31.976000000031998</c:v>
                </c:pt>
                <c:pt idx="10329">
                  <c:v>31.984000000032001</c:v>
                </c:pt>
                <c:pt idx="10330">
                  <c:v>31.992000000032</c:v>
                </c:pt>
                <c:pt idx="10331">
                  <c:v>32.000000000032003</c:v>
                </c:pt>
                <c:pt idx="10332">
                  <c:v>32.008000000031998</c:v>
                </c:pt>
                <c:pt idx="10333">
                  <c:v>32.016000000032001</c:v>
                </c:pt>
                <c:pt idx="10334">
                  <c:v>32.024000000031997</c:v>
                </c:pt>
                <c:pt idx="10335">
                  <c:v>32.032000000031999</c:v>
                </c:pt>
                <c:pt idx="10336">
                  <c:v>32.040000000032002</c:v>
                </c:pt>
                <c:pt idx="10337">
                  <c:v>32.048000000032097</c:v>
                </c:pt>
                <c:pt idx="10338">
                  <c:v>32.0560000000321</c:v>
                </c:pt>
                <c:pt idx="10339">
                  <c:v>32.064000000032102</c:v>
                </c:pt>
                <c:pt idx="10340">
                  <c:v>32.072000000032105</c:v>
                </c:pt>
                <c:pt idx="10341">
                  <c:v>32.080000000032094</c:v>
                </c:pt>
                <c:pt idx="10342">
                  <c:v>32.088000000032096</c:v>
                </c:pt>
                <c:pt idx="10343">
                  <c:v>32.096000000032099</c:v>
                </c:pt>
                <c:pt idx="10344">
                  <c:v>32.104000000032102</c:v>
                </c:pt>
                <c:pt idx="10345">
                  <c:v>32.112000000032104</c:v>
                </c:pt>
                <c:pt idx="10346">
                  <c:v>32.1200000000321</c:v>
                </c:pt>
                <c:pt idx="10347">
                  <c:v>32.128000000032102</c:v>
                </c:pt>
                <c:pt idx="10348">
                  <c:v>32.136000000032098</c:v>
                </c:pt>
                <c:pt idx="10349">
                  <c:v>32.144000000032101</c:v>
                </c:pt>
                <c:pt idx="10350">
                  <c:v>32.152000000032203</c:v>
                </c:pt>
                <c:pt idx="10351">
                  <c:v>32.160000000032198</c:v>
                </c:pt>
                <c:pt idx="10352">
                  <c:v>32.168000000032201</c:v>
                </c:pt>
                <c:pt idx="10353">
                  <c:v>32.176000000032197</c:v>
                </c:pt>
                <c:pt idx="10354">
                  <c:v>32.184000000032199</c:v>
                </c:pt>
                <c:pt idx="10355">
                  <c:v>32.192000000032202</c:v>
                </c:pt>
                <c:pt idx="10356">
                  <c:v>32.200000000032205</c:v>
                </c:pt>
                <c:pt idx="10357">
                  <c:v>32.2080000000322</c:v>
                </c:pt>
                <c:pt idx="10358">
                  <c:v>32.216000000032196</c:v>
                </c:pt>
                <c:pt idx="10359">
                  <c:v>32.224000000032198</c:v>
                </c:pt>
                <c:pt idx="10360">
                  <c:v>32.232000000032201</c:v>
                </c:pt>
                <c:pt idx="10361">
                  <c:v>32.240000000032204</c:v>
                </c:pt>
                <c:pt idx="10362">
                  <c:v>32.248000000032299</c:v>
                </c:pt>
                <c:pt idx="10363">
                  <c:v>32.256000000032302</c:v>
                </c:pt>
                <c:pt idx="10364">
                  <c:v>32.264000000032304</c:v>
                </c:pt>
                <c:pt idx="10365">
                  <c:v>32.2720000000323</c:v>
                </c:pt>
                <c:pt idx="10366">
                  <c:v>32.280000000032295</c:v>
                </c:pt>
                <c:pt idx="10367">
                  <c:v>32.288000000032298</c:v>
                </c:pt>
                <c:pt idx="10368">
                  <c:v>32.296000000032301</c:v>
                </c:pt>
                <c:pt idx="10369">
                  <c:v>32.304000000032303</c:v>
                </c:pt>
                <c:pt idx="10370">
                  <c:v>32.312000000032299</c:v>
                </c:pt>
                <c:pt idx="10371">
                  <c:v>32.320000000032302</c:v>
                </c:pt>
                <c:pt idx="10372">
                  <c:v>32.328000000032304</c:v>
                </c:pt>
                <c:pt idx="10373">
                  <c:v>32.3360000000323</c:v>
                </c:pt>
                <c:pt idx="10374">
                  <c:v>32.344000000032295</c:v>
                </c:pt>
                <c:pt idx="10375">
                  <c:v>32.352000000032405</c:v>
                </c:pt>
                <c:pt idx="10376">
                  <c:v>32.3600000000324</c:v>
                </c:pt>
                <c:pt idx="10377">
                  <c:v>32.368000000032396</c:v>
                </c:pt>
                <c:pt idx="10378">
                  <c:v>32.376000000032398</c:v>
                </c:pt>
                <c:pt idx="10379">
                  <c:v>32.384000000032401</c:v>
                </c:pt>
                <c:pt idx="10380">
                  <c:v>32.392000000032404</c:v>
                </c:pt>
                <c:pt idx="10381">
                  <c:v>32.400000000032406</c:v>
                </c:pt>
                <c:pt idx="10382">
                  <c:v>32.408000000032395</c:v>
                </c:pt>
                <c:pt idx="10383">
                  <c:v>32.416000000032398</c:v>
                </c:pt>
                <c:pt idx="10384">
                  <c:v>32.4240000000324</c:v>
                </c:pt>
                <c:pt idx="10385">
                  <c:v>32.432000000032403</c:v>
                </c:pt>
                <c:pt idx="10386">
                  <c:v>32.440000000032398</c:v>
                </c:pt>
                <c:pt idx="10387">
                  <c:v>32.448000000032501</c:v>
                </c:pt>
                <c:pt idx="10388">
                  <c:v>32.456000000032503</c:v>
                </c:pt>
                <c:pt idx="10389">
                  <c:v>32.464000000032499</c:v>
                </c:pt>
                <c:pt idx="10390">
                  <c:v>32.472000000032502</c:v>
                </c:pt>
                <c:pt idx="10391">
                  <c:v>32.480000000032497</c:v>
                </c:pt>
                <c:pt idx="10392">
                  <c:v>32.4880000000325</c:v>
                </c:pt>
                <c:pt idx="10393">
                  <c:v>32.496000000032495</c:v>
                </c:pt>
                <c:pt idx="10394">
                  <c:v>32.504000000032498</c:v>
                </c:pt>
                <c:pt idx="10395">
                  <c:v>32.512000000032501</c:v>
                </c:pt>
                <c:pt idx="10396">
                  <c:v>32.520000000032503</c:v>
                </c:pt>
                <c:pt idx="10397">
                  <c:v>32.528000000032506</c:v>
                </c:pt>
                <c:pt idx="10398">
                  <c:v>32.536000000032494</c:v>
                </c:pt>
                <c:pt idx="10399">
                  <c:v>32.544000000032497</c:v>
                </c:pt>
                <c:pt idx="10400">
                  <c:v>32.552000000032606</c:v>
                </c:pt>
                <c:pt idx="10401">
                  <c:v>32.560000000032595</c:v>
                </c:pt>
                <c:pt idx="10402">
                  <c:v>32.568000000032598</c:v>
                </c:pt>
                <c:pt idx="10403">
                  <c:v>32.5760000000326</c:v>
                </c:pt>
                <c:pt idx="10404">
                  <c:v>32.584000000032603</c:v>
                </c:pt>
                <c:pt idx="10405">
                  <c:v>32.592000000032598</c:v>
                </c:pt>
                <c:pt idx="10406">
                  <c:v>32.600000000032601</c:v>
                </c:pt>
                <c:pt idx="10407">
                  <c:v>32.608000000032597</c:v>
                </c:pt>
                <c:pt idx="10408">
                  <c:v>32.616000000032599</c:v>
                </c:pt>
                <c:pt idx="10409">
                  <c:v>32.624000000032602</c:v>
                </c:pt>
                <c:pt idx="10410">
                  <c:v>32.632000000032598</c:v>
                </c:pt>
                <c:pt idx="10411">
                  <c:v>32.6400000000326</c:v>
                </c:pt>
                <c:pt idx="10412">
                  <c:v>32.648000000032702</c:v>
                </c:pt>
                <c:pt idx="10413">
                  <c:v>32.656000000032698</c:v>
                </c:pt>
                <c:pt idx="10414">
                  <c:v>32.664000000032701</c:v>
                </c:pt>
                <c:pt idx="10415">
                  <c:v>32.672000000032703</c:v>
                </c:pt>
                <c:pt idx="10416">
                  <c:v>32.680000000032699</c:v>
                </c:pt>
                <c:pt idx="10417">
                  <c:v>32.688000000032694</c:v>
                </c:pt>
                <c:pt idx="10418">
                  <c:v>32.696000000032697</c:v>
                </c:pt>
                <c:pt idx="10419">
                  <c:v>32.7040000000327</c:v>
                </c:pt>
                <c:pt idx="10420">
                  <c:v>32.712000000032702</c:v>
                </c:pt>
                <c:pt idx="10421">
                  <c:v>32.720000000032705</c:v>
                </c:pt>
                <c:pt idx="10422">
                  <c:v>32.728000000032701</c:v>
                </c:pt>
                <c:pt idx="10423">
                  <c:v>32.736000000032696</c:v>
                </c:pt>
                <c:pt idx="10424">
                  <c:v>32.744000000032699</c:v>
                </c:pt>
                <c:pt idx="10425">
                  <c:v>32.752000000032794</c:v>
                </c:pt>
                <c:pt idx="10426">
                  <c:v>32.760000000032797</c:v>
                </c:pt>
                <c:pt idx="10427">
                  <c:v>32.768000000032799</c:v>
                </c:pt>
                <c:pt idx="10428">
                  <c:v>32.776000000032802</c:v>
                </c:pt>
                <c:pt idx="10429">
                  <c:v>32.784000000032798</c:v>
                </c:pt>
                <c:pt idx="10430">
                  <c:v>32.7920000000328</c:v>
                </c:pt>
                <c:pt idx="10431">
                  <c:v>32.800000000032803</c:v>
                </c:pt>
                <c:pt idx="10432">
                  <c:v>32.808000000032798</c:v>
                </c:pt>
                <c:pt idx="10433">
                  <c:v>32.816000000032801</c:v>
                </c:pt>
                <c:pt idx="10434">
                  <c:v>32.824000000032797</c:v>
                </c:pt>
                <c:pt idx="10435">
                  <c:v>32.832000000032799</c:v>
                </c:pt>
                <c:pt idx="10436">
                  <c:v>32.840000000032802</c:v>
                </c:pt>
                <c:pt idx="10437">
                  <c:v>32.848000000032897</c:v>
                </c:pt>
                <c:pt idx="10438">
                  <c:v>32.8560000000329</c:v>
                </c:pt>
                <c:pt idx="10439">
                  <c:v>32.864000000032902</c:v>
                </c:pt>
                <c:pt idx="10440">
                  <c:v>32.872000000032905</c:v>
                </c:pt>
                <c:pt idx="10441">
                  <c:v>32.880000000032894</c:v>
                </c:pt>
                <c:pt idx="10442">
                  <c:v>32.888000000032896</c:v>
                </c:pt>
                <c:pt idx="10443">
                  <c:v>32.896000000032899</c:v>
                </c:pt>
                <c:pt idx="10444">
                  <c:v>32.904000000032902</c:v>
                </c:pt>
                <c:pt idx="10445">
                  <c:v>32.912000000032904</c:v>
                </c:pt>
                <c:pt idx="10446">
                  <c:v>32.9200000000329</c:v>
                </c:pt>
                <c:pt idx="10447">
                  <c:v>32.928000000032903</c:v>
                </c:pt>
                <c:pt idx="10448">
                  <c:v>32.936000000032898</c:v>
                </c:pt>
                <c:pt idx="10449">
                  <c:v>32.944000000032901</c:v>
                </c:pt>
                <c:pt idx="10450">
                  <c:v>32.952000000032996</c:v>
                </c:pt>
                <c:pt idx="10451">
                  <c:v>32.960000000032998</c:v>
                </c:pt>
                <c:pt idx="10452">
                  <c:v>32.968000000033001</c:v>
                </c:pt>
                <c:pt idx="10453">
                  <c:v>32.976000000032997</c:v>
                </c:pt>
                <c:pt idx="10454">
                  <c:v>32.984000000032999</c:v>
                </c:pt>
                <c:pt idx="10455">
                  <c:v>32.992000000033002</c:v>
                </c:pt>
                <c:pt idx="10456">
                  <c:v>33.000000000033005</c:v>
                </c:pt>
                <c:pt idx="10457">
                  <c:v>33.008000000033</c:v>
                </c:pt>
                <c:pt idx="10458">
                  <c:v>33.016000000032996</c:v>
                </c:pt>
                <c:pt idx="10459">
                  <c:v>33.024000000032999</c:v>
                </c:pt>
                <c:pt idx="10460">
                  <c:v>33.032000000033001</c:v>
                </c:pt>
                <c:pt idx="10461">
                  <c:v>33.040000000033004</c:v>
                </c:pt>
                <c:pt idx="10462">
                  <c:v>33.048000000033099</c:v>
                </c:pt>
                <c:pt idx="10463">
                  <c:v>33.056000000033102</c:v>
                </c:pt>
                <c:pt idx="10464">
                  <c:v>33.064000000033104</c:v>
                </c:pt>
                <c:pt idx="10465">
                  <c:v>33.0720000000331</c:v>
                </c:pt>
                <c:pt idx="10466">
                  <c:v>33.080000000033095</c:v>
                </c:pt>
                <c:pt idx="10467">
                  <c:v>33.088000000033098</c:v>
                </c:pt>
                <c:pt idx="10468">
                  <c:v>33.096000000033101</c:v>
                </c:pt>
                <c:pt idx="10469">
                  <c:v>33.104000000033103</c:v>
                </c:pt>
                <c:pt idx="10470">
                  <c:v>33.112000000033099</c:v>
                </c:pt>
                <c:pt idx="10471">
                  <c:v>33.120000000033102</c:v>
                </c:pt>
                <c:pt idx="10472">
                  <c:v>33.128000000033104</c:v>
                </c:pt>
                <c:pt idx="10473">
                  <c:v>33.1360000000331</c:v>
                </c:pt>
                <c:pt idx="10474">
                  <c:v>33.144000000033095</c:v>
                </c:pt>
                <c:pt idx="10475">
                  <c:v>33.152000000033198</c:v>
                </c:pt>
                <c:pt idx="10476">
                  <c:v>33.1600000000332</c:v>
                </c:pt>
                <c:pt idx="10477">
                  <c:v>33.168000000033196</c:v>
                </c:pt>
                <c:pt idx="10478">
                  <c:v>33.176000000033198</c:v>
                </c:pt>
                <c:pt idx="10479">
                  <c:v>33.184000000033201</c:v>
                </c:pt>
                <c:pt idx="10480">
                  <c:v>33.192000000033204</c:v>
                </c:pt>
                <c:pt idx="10481">
                  <c:v>33.200000000033199</c:v>
                </c:pt>
                <c:pt idx="10482">
                  <c:v>33.208000000033195</c:v>
                </c:pt>
                <c:pt idx="10483">
                  <c:v>33.216000000033198</c:v>
                </c:pt>
                <c:pt idx="10484">
                  <c:v>33.2240000000332</c:v>
                </c:pt>
                <c:pt idx="10485">
                  <c:v>33.232000000033203</c:v>
                </c:pt>
                <c:pt idx="10486">
                  <c:v>33.240000000033199</c:v>
                </c:pt>
                <c:pt idx="10487">
                  <c:v>33.248000000033301</c:v>
                </c:pt>
                <c:pt idx="10488">
                  <c:v>33.256000000033303</c:v>
                </c:pt>
                <c:pt idx="10489">
                  <c:v>33.264000000033299</c:v>
                </c:pt>
                <c:pt idx="10490">
                  <c:v>33.272000000033302</c:v>
                </c:pt>
                <c:pt idx="10491">
                  <c:v>33.280000000033297</c:v>
                </c:pt>
                <c:pt idx="10492">
                  <c:v>33.2880000000333</c:v>
                </c:pt>
                <c:pt idx="10493">
                  <c:v>33.296000000033303</c:v>
                </c:pt>
                <c:pt idx="10494">
                  <c:v>33.304000000033298</c:v>
                </c:pt>
                <c:pt idx="10495">
                  <c:v>33.312000000033301</c:v>
                </c:pt>
                <c:pt idx="10496">
                  <c:v>33.320000000033303</c:v>
                </c:pt>
                <c:pt idx="10497">
                  <c:v>33.328000000033306</c:v>
                </c:pt>
                <c:pt idx="10498">
                  <c:v>33.336000000033295</c:v>
                </c:pt>
                <c:pt idx="10499">
                  <c:v>33.344000000033297</c:v>
                </c:pt>
                <c:pt idx="10500">
                  <c:v>33.352000000033399</c:v>
                </c:pt>
                <c:pt idx="10501">
                  <c:v>33.360000000033395</c:v>
                </c:pt>
                <c:pt idx="10502">
                  <c:v>33.368000000033398</c:v>
                </c:pt>
                <c:pt idx="10503">
                  <c:v>33.3760000000334</c:v>
                </c:pt>
                <c:pt idx="10504">
                  <c:v>33.384000000033403</c:v>
                </c:pt>
                <c:pt idx="10505">
                  <c:v>33.392000000033399</c:v>
                </c:pt>
                <c:pt idx="10506">
                  <c:v>33.400000000033401</c:v>
                </c:pt>
                <c:pt idx="10507">
                  <c:v>33.408000000033397</c:v>
                </c:pt>
                <c:pt idx="10508">
                  <c:v>33.416000000033399</c:v>
                </c:pt>
                <c:pt idx="10509">
                  <c:v>33.424000000033402</c:v>
                </c:pt>
                <c:pt idx="10510">
                  <c:v>33.432000000033398</c:v>
                </c:pt>
                <c:pt idx="10511">
                  <c:v>33.4400000000334</c:v>
                </c:pt>
                <c:pt idx="10512">
                  <c:v>33.448000000033502</c:v>
                </c:pt>
                <c:pt idx="10513">
                  <c:v>33.456000000033498</c:v>
                </c:pt>
                <c:pt idx="10514">
                  <c:v>33.464000000033501</c:v>
                </c:pt>
                <c:pt idx="10515">
                  <c:v>33.472000000033503</c:v>
                </c:pt>
                <c:pt idx="10516">
                  <c:v>33.480000000033499</c:v>
                </c:pt>
                <c:pt idx="10517">
                  <c:v>33.488000000033495</c:v>
                </c:pt>
                <c:pt idx="10518">
                  <c:v>33.496000000033497</c:v>
                </c:pt>
                <c:pt idx="10519">
                  <c:v>33.5040000000335</c:v>
                </c:pt>
                <c:pt idx="10520">
                  <c:v>33.512000000033503</c:v>
                </c:pt>
                <c:pt idx="10521">
                  <c:v>33.520000000033505</c:v>
                </c:pt>
                <c:pt idx="10522">
                  <c:v>33.528000000033501</c:v>
                </c:pt>
                <c:pt idx="10523">
                  <c:v>33.536000000033496</c:v>
                </c:pt>
                <c:pt idx="10524">
                  <c:v>33.544000000033499</c:v>
                </c:pt>
                <c:pt idx="10525">
                  <c:v>33.552000000033594</c:v>
                </c:pt>
                <c:pt idx="10526">
                  <c:v>33.560000000033597</c:v>
                </c:pt>
                <c:pt idx="10527">
                  <c:v>33.568000000033599</c:v>
                </c:pt>
                <c:pt idx="10528">
                  <c:v>33.576000000033602</c:v>
                </c:pt>
                <c:pt idx="10529">
                  <c:v>33.584000000033598</c:v>
                </c:pt>
                <c:pt idx="10530">
                  <c:v>33.5920000000336</c:v>
                </c:pt>
                <c:pt idx="10531">
                  <c:v>33.600000000033603</c:v>
                </c:pt>
                <c:pt idx="10532">
                  <c:v>33.608000000033599</c:v>
                </c:pt>
                <c:pt idx="10533">
                  <c:v>33.616000000033601</c:v>
                </c:pt>
                <c:pt idx="10534">
                  <c:v>33.624000000033597</c:v>
                </c:pt>
                <c:pt idx="10535">
                  <c:v>33.632000000033599</c:v>
                </c:pt>
                <c:pt idx="10536">
                  <c:v>33.640000000033602</c:v>
                </c:pt>
                <c:pt idx="10537">
                  <c:v>33.648000000033697</c:v>
                </c:pt>
                <c:pt idx="10538">
                  <c:v>33.6560000000337</c:v>
                </c:pt>
                <c:pt idx="10539">
                  <c:v>33.664000000033703</c:v>
                </c:pt>
                <c:pt idx="10540">
                  <c:v>33.672000000033705</c:v>
                </c:pt>
                <c:pt idx="10541">
                  <c:v>33.680000000033694</c:v>
                </c:pt>
                <c:pt idx="10542">
                  <c:v>33.688000000033696</c:v>
                </c:pt>
                <c:pt idx="10543">
                  <c:v>33.696000000033699</c:v>
                </c:pt>
                <c:pt idx="10544">
                  <c:v>33.704000000033702</c:v>
                </c:pt>
                <c:pt idx="10545">
                  <c:v>33.712000000033704</c:v>
                </c:pt>
                <c:pt idx="10546">
                  <c:v>33.7200000000337</c:v>
                </c:pt>
                <c:pt idx="10547">
                  <c:v>33.728000000033703</c:v>
                </c:pt>
                <c:pt idx="10548">
                  <c:v>33.736000000033698</c:v>
                </c:pt>
                <c:pt idx="10549">
                  <c:v>33.744000000033701</c:v>
                </c:pt>
                <c:pt idx="10550">
                  <c:v>33.752000000033796</c:v>
                </c:pt>
                <c:pt idx="10551">
                  <c:v>33.760000000033799</c:v>
                </c:pt>
                <c:pt idx="10552">
                  <c:v>33.768000000033801</c:v>
                </c:pt>
                <c:pt idx="10553">
                  <c:v>33.776000000033797</c:v>
                </c:pt>
                <c:pt idx="10554">
                  <c:v>33.784000000033799</c:v>
                </c:pt>
                <c:pt idx="10555">
                  <c:v>33.792000000033802</c:v>
                </c:pt>
                <c:pt idx="10556">
                  <c:v>33.800000000033805</c:v>
                </c:pt>
                <c:pt idx="10557">
                  <c:v>33.8080000000338</c:v>
                </c:pt>
                <c:pt idx="10558">
                  <c:v>33.816000000033796</c:v>
                </c:pt>
                <c:pt idx="10559">
                  <c:v>33.824000000033799</c:v>
                </c:pt>
                <c:pt idx="10560">
                  <c:v>33.832000000033801</c:v>
                </c:pt>
                <c:pt idx="10561">
                  <c:v>33.840000000033804</c:v>
                </c:pt>
                <c:pt idx="10562">
                  <c:v>33.848000000033899</c:v>
                </c:pt>
                <c:pt idx="10563">
                  <c:v>33.856000000033902</c:v>
                </c:pt>
                <c:pt idx="10564">
                  <c:v>33.864000000033904</c:v>
                </c:pt>
                <c:pt idx="10565">
                  <c:v>33.8720000000339</c:v>
                </c:pt>
                <c:pt idx="10566">
                  <c:v>33.880000000033895</c:v>
                </c:pt>
                <c:pt idx="10567">
                  <c:v>33.888000000033898</c:v>
                </c:pt>
                <c:pt idx="10568">
                  <c:v>33.896000000033901</c:v>
                </c:pt>
                <c:pt idx="10569">
                  <c:v>33.904000000033903</c:v>
                </c:pt>
                <c:pt idx="10570">
                  <c:v>33.912000000033899</c:v>
                </c:pt>
                <c:pt idx="10571">
                  <c:v>33.920000000033902</c:v>
                </c:pt>
                <c:pt idx="10572">
                  <c:v>33.928000000033904</c:v>
                </c:pt>
                <c:pt idx="10573">
                  <c:v>33.9360000000339</c:v>
                </c:pt>
                <c:pt idx="10574">
                  <c:v>33.944000000033896</c:v>
                </c:pt>
                <c:pt idx="10575">
                  <c:v>33.952000000033998</c:v>
                </c:pt>
                <c:pt idx="10576">
                  <c:v>33.960000000034</c:v>
                </c:pt>
                <c:pt idx="10577">
                  <c:v>33.968000000033996</c:v>
                </c:pt>
                <c:pt idx="10578">
                  <c:v>33.976000000033999</c:v>
                </c:pt>
                <c:pt idx="10579">
                  <c:v>33.984000000034001</c:v>
                </c:pt>
                <c:pt idx="10580">
                  <c:v>33.992000000034004</c:v>
                </c:pt>
                <c:pt idx="10581">
                  <c:v>34.000000000034007</c:v>
                </c:pt>
                <c:pt idx="10582">
                  <c:v>34.008000000033995</c:v>
                </c:pt>
                <c:pt idx="10583">
                  <c:v>34.016000000033998</c:v>
                </c:pt>
                <c:pt idx="10584">
                  <c:v>34.024000000034</c:v>
                </c:pt>
                <c:pt idx="10585">
                  <c:v>34.032000000034003</c:v>
                </c:pt>
                <c:pt idx="10586">
                  <c:v>34.040000000033999</c:v>
                </c:pt>
                <c:pt idx="10587">
                  <c:v>34.048000000034101</c:v>
                </c:pt>
                <c:pt idx="10588">
                  <c:v>34.056000000034103</c:v>
                </c:pt>
                <c:pt idx="10589">
                  <c:v>34.064000000034099</c:v>
                </c:pt>
                <c:pt idx="10590">
                  <c:v>34.072000000034102</c:v>
                </c:pt>
                <c:pt idx="10591">
                  <c:v>34.080000000034097</c:v>
                </c:pt>
                <c:pt idx="10592">
                  <c:v>34.0880000000341</c:v>
                </c:pt>
                <c:pt idx="10593">
                  <c:v>34.096000000034095</c:v>
                </c:pt>
                <c:pt idx="10594">
                  <c:v>34.104000000034098</c:v>
                </c:pt>
                <c:pt idx="10595">
                  <c:v>34.112000000034101</c:v>
                </c:pt>
                <c:pt idx="10596">
                  <c:v>34.120000000034103</c:v>
                </c:pt>
                <c:pt idx="10597">
                  <c:v>34.128000000034106</c:v>
                </c:pt>
                <c:pt idx="10598">
                  <c:v>34.136000000034095</c:v>
                </c:pt>
                <c:pt idx="10599">
                  <c:v>34.144000000034097</c:v>
                </c:pt>
                <c:pt idx="10600">
                  <c:v>34.152000000034199</c:v>
                </c:pt>
                <c:pt idx="10601">
                  <c:v>34.160000000034195</c:v>
                </c:pt>
                <c:pt idx="10602">
                  <c:v>34.168000000034198</c:v>
                </c:pt>
                <c:pt idx="10603">
                  <c:v>34.1760000000342</c:v>
                </c:pt>
                <c:pt idx="10604">
                  <c:v>34.184000000034203</c:v>
                </c:pt>
                <c:pt idx="10605">
                  <c:v>34.192000000034199</c:v>
                </c:pt>
                <c:pt idx="10606">
                  <c:v>34.200000000034201</c:v>
                </c:pt>
                <c:pt idx="10607">
                  <c:v>34.208000000034197</c:v>
                </c:pt>
                <c:pt idx="10608">
                  <c:v>34.2160000000342</c:v>
                </c:pt>
                <c:pt idx="10609">
                  <c:v>34.224000000034202</c:v>
                </c:pt>
                <c:pt idx="10610">
                  <c:v>34.232000000034198</c:v>
                </c:pt>
                <c:pt idx="10611">
                  <c:v>34.2400000000342</c:v>
                </c:pt>
                <c:pt idx="10612">
                  <c:v>34.248000000034303</c:v>
                </c:pt>
                <c:pt idx="10613">
                  <c:v>34.256000000034298</c:v>
                </c:pt>
                <c:pt idx="10614">
                  <c:v>34.264000000034301</c:v>
                </c:pt>
                <c:pt idx="10615">
                  <c:v>34.272000000034303</c:v>
                </c:pt>
                <c:pt idx="10616">
                  <c:v>34.280000000034299</c:v>
                </c:pt>
                <c:pt idx="10617">
                  <c:v>34.288000000034295</c:v>
                </c:pt>
                <c:pt idx="10618">
                  <c:v>34.296000000034297</c:v>
                </c:pt>
                <c:pt idx="10619">
                  <c:v>34.3040000000343</c:v>
                </c:pt>
                <c:pt idx="10620">
                  <c:v>34.312000000034303</c:v>
                </c:pt>
                <c:pt idx="10621">
                  <c:v>34.320000000034305</c:v>
                </c:pt>
                <c:pt idx="10622">
                  <c:v>34.328000000034301</c:v>
                </c:pt>
                <c:pt idx="10623">
                  <c:v>34.336000000034296</c:v>
                </c:pt>
                <c:pt idx="10624">
                  <c:v>34.344000000034299</c:v>
                </c:pt>
                <c:pt idx="10625">
                  <c:v>34.352000000034394</c:v>
                </c:pt>
                <c:pt idx="10626">
                  <c:v>34.360000000034397</c:v>
                </c:pt>
                <c:pt idx="10627">
                  <c:v>34.368000000034399</c:v>
                </c:pt>
                <c:pt idx="10628">
                  <c:v>34.376000000034402</c:v>
                </c:pt>
                <c:pt idx="10629">
                  <c:v>34.384000000034398</c:v>
                </c:pt>
                <c:pt idx="10630">
                  <c:v>34.3920000000344</c:v>
                </c:pt>
                <c:pt idx="10631">
                  <c:v>34.400000000034403</c:v>
                </c:pt>
                <c:pt idx="10632">
                  <c:v>34.408000000034399</c:v>
                </c:pt>
                <c:pt idx="10633">
                  <c:v>34.416000000034401</c:v>
                </c:pt>
                <c:pt idx="10634">
                  <c:v>34.424000000034397</c:v>
                </c:pt>
                <c:pt idx="10635">
                  <c:v>34.4320000000344</c:v>
                </c:pt>
                <c:pt idx="10636">
                  <c:v>34.440000000034402</c:v>
                </c:pt>
                <c:pt idx="10637">
                  <c:v>34.448000000034497</c:v>
                </c:pt>
                <c:pt idx="10638">
                  <c:v>34.4560000000345</c:v>
                </c:pt>
                <c:pt idx="10639">
                  <c:v>34.464000000034503</c:v>
                </c:pt>
                <c:pt idx="10640">
                  <c:v>34.472000000034505</c:v>
                </c:pt>
                <c:pt idx="10641">
                  <c:v>34.480000000034494</c:v>
                </c:pt>
                <c:pt idx="10642">
                  <c:v>34.488000000034496</c:v>
                </c:pt>
                <c:pt idx="10643">
                  <c:v>34.496000000034499</c:v>
                </c:pt>
                <c:pt idx="10644">
                  <c:v>34.504000000034502</c:v>
                </c:pt>
                <c:pt idx="10645">
                  <c:v>34.512000000034504</c:v>
                </c:pt>
                <c:pt idx="10646">
                  <c:v>34.5200000000345</c:v>
                </c:pt>
                <c:pt idx="10647">
                  <c:v>34.528000000034503</c:v>
                </c:pt>
                <c:pt idx="10648">
                  <c:v>34.536000000034498</c:v>
                </c:pt>
                <c:pt idx="10649">
                  <c:v>34.544000000034501</c:v>
                </c:pt>
                <c:pt idx="10650">
                  <c:v>34.552000000034596</c:v>
                </c:pt>
                <c:pt idx="10651">
                  <c:v>34.560000000034599</c:v>
                </c:pt>
                <c:pt idx="10652">
                  <c:v>34.568000000034601</c:v>
                </c:pt>
                <c:pt idx="10653">
                  <c:v>34.576000000034597</c:v>
                </c:pt>
                <c:pt idx="10654">
                  <c:v>34.5840000000346</c:v>
                </c:pt>
                <c:pt idx="10655">
                  <c:v>34.592000000034602</c:v>
                </c:pt>
                <c:pt idx="10656">
                  <c:v>34.600000000034605</c:v>
                </c:pt>
                <c:pt idx="10657">
                  <c:v>34.6080000000346</c:v>
                </c:pt>
                <c:pt idx="10658">
                  <c:v>34.616000000034596</c:v>
                </c:pt>
                <c:pt idx="10659">
                  <c:v>34.624000000034599</c:v>
                </c:pt>
                <c:pt idx="10660">
                  <c:v>34.632000000034601</c:v>
                </c:pt>
                <c:pt idx="10661">
                  <c:v>34.640000000034604</c:v>
                </c:pt>
                <c:pt idx="10662">
                  <c:v>34.648000000034699</c:v>
                </c:pt>
                <c:pt idx="10663">
                  <c:v>34.656000000034702</c:v>
                </c:pt>
                <c:pt idx="10664">
                  <c:v>34.664000000034704</c:v>
                </c:pt>
                <c:pt idx="10665">
                  <c:v>34.6720000000347</c:v>
                </c:pt>
                <c:pt idx="10666">
                  <c:v>34.680000000034696</c:v>
                </c:pt>
                <c:pt idx="10667">
                  <c:v>34.688000000034698</c:v>
                </c:pt>
                <c:pt idx="10668">
                  <c:v>34.696000000034701</c:v>
                </c:pt>
                <c:pt idx="10669">
                  <c:v>34.704000000034704</c:v>
                </c:pt>
                <c:pt idx="10670">
                  <c:v>34.712000000034699</c:v>
                </c:pt>
                <c:pt idx="10671">
                  <c:v>34.720000000034702</c:v>
                </c:pt>
                <c:pt idx="10672">
                  <c:v>34.728000000034704</c:v>
                </c:pt>
                <c:pt idx="10673">
                  <c:v>34.7360000000347</c:v>
                </c:pt>
                <c:pt idx="10674">
                  <c:v>34.744000000034696</c:v>
                </c:pt>
                <c:pt idx="10675">
                  <c:v>34.752000000034798</c:v>
                </c:pt>
                <c:pt idx="10676">
                  <c:v>34.7600000000348</c:v>
                </c:pt>
                <c:pt idx="10677">
                  <c:v>34.768000000034796</c:v>
                </c:pt>
                <c:pt idx="10678">
                  <c:v>34.776000000034799</c:v>
                </c:pt>
                <c:pt idx="10679">
                  <c:v>34.784000000034801</c:v>
                </c:pt>
                <c:pt idx="10680">
                  <c:v>34.792000000034804</c:v>
                </c:pt>
                <c:pt idx="10681">
                  <c:v>34.8000000000348</c:v>
                </c:pt>
                <c:pt idx="10682">
                  <c:v>34.808000000034795</c:v>
                </c:pt>
                <c:pt idx="10683">
                  <c:v>34.816000000034798</c:v>
                </c:pt>
                <c:pt idx="10684">
                  <c:v>34.8240000000348</c:v>
                </c:pt>
                <c:pt idx="10685">
                  <c:v>34.832000000034803</c:v>
                </c:pt>
                <c:pt idx="10686">
                  <c:v>34.840000000034799</c:v>
                </c:pt>
                <c:pt idx="10687">
                  <c:v>34.848000000034901</c:v>
                </c:pt>
                <c:pt idx="10688">
                  <c:v>34.856000000034904</c:v>
                </c:pt>
                <c:pt idx="10689">
                  <c:v>34.864000000034899</c:v>
                </c:pt>
                <c:pt idx="10690">
                  <c:v>34.872000000034902</c:v>
                </c:pt>
                <c:pt idx="10691">
                  <c:v>34.880000000034897</c:v>
                </c:pt>
                <c:pt idx="10692">
                  <c:v>34.8880000000349</c:v>
                </c:pt>
                <c:pt idx="10693">
                  <c:v>34.896000000034903</c:v>
                </c:pt>
                <c:pt idx="10694">
                  <c:v>34.904000000034898</c:v>
                </c:pt>
                <c:pt idx="10695">
                  <c:v>34.912000000034901</c:v>
                </c:pt>
                <c:pt idx="10696">
                  <c:v>34.920000000034904</c:v>
                </c:pt>
                <c:pt idx="10697">
                  <c:v>34.928000000034906</c:v>
                </c:pt>
                <c:pt idx="10698">
                  <c:v>34.936000000034895</c:v>
                </c:pt>
                <c:pt idx="10699">
                  <c:v>34.944000000034897</c:v>
                </c:pt>
                <c:pt idx="10700">
                  <c:v>34.952000000035</c:v>
                </c:pt>
                <c:pt idx="10701">
                  <c:v>34.960000000034995</c:v>
                </c:pt>
                <c:pt idx="10702">
                  <c:v>34.968000000034998</c:v>
                </c:pt>
                <c:pt idx="10703">
                  <c:v>34.976000000035</c:v>
                </c:pt>
                <c:pt idx="10704">
                  <c:v>34.984000000035003</c:v>
                </c:pt>
                <c:pt idx="10705">
                  <c:v>34.992000000034999</c:v>
                </c:pt>
                <c:pt idx="10706">
                  <c:v>35.000000000035001</c:v>
                </c:pt>
                <c:pt idx="10707">
                  <c:v>35.008000000034997</c:v>
                </c:pt>
                <c:pt idx="10708">
                  <c:v>35.016000000035</c:v>
                </c:pt>
                <c:pt idx="10709">
                  <c:v>35.024000000035002</c:v>
                </c:pt>
                <c:pt idx="10710">
                  <c:v>35.032000000034998</c:v>
                </c:pt>
                <c:pt idx="10711">
                  <c:v>35.040000000035</c:v>
                </c:pt>
                <c:pt idx="10712">
                  <c:v>35.048000000035103</c:v>
                </c:pt>
                <c:pt idx="10713">
                  <c:v>35.056000000035098</c:v>
                </c:pt>
                <c:pt idx="10714">
                  <c:v>35.064000000035101</c:v>
                </c:pt>
                <c:pt idx="10715">
                  <c:v>35.072000000035104</c:v>
                </c:pt>
                <c:pt idx="10716">
                  <c:v>35.080000000035099</c:v>
                </c:pt>
                <c:pt idx="10717">
                  <c:v>35.088000000035095</c:v>
                </c:pt>
                <c:pt idx="10718">
                  <c:v>35.096000000035097</c:v>
                </c:pt>
                <c:pt idx="10719">
                  <c:v>35.1040000000351</c:v>
                </c:pt>
                <c:pt idx="10720">
                  <c:v>35.112000000035103</c:v>
                </c:pt>
                <c:pt idx="10721">
                  <c:v>35.120000000035105</c:v>
                </c:pt>
                <c:pt idx="10722">
                  <c:v>35.128000000035101</c:v>
                </c:pt>
                <c:pt idx="10723">
                  <c:v>35.136000000035096</c:v>
                </c:pt>
                <c:pt idx="10724">
                  <c:v>35.144000000035099</c:v>
                </c:pt>
                <c:pt idx="10725">
                  <c:v>35.152000000035194</c:v>
                </c:pt>
                <c:pt idx="10726">
                  <c:v>35.160000000035197</c:v>
                </c:pt>
                <c:pt idx="10727">
                  <c:v>35.1680000000352</c:v>
                </c:pt>
                <c:pt idx="10728">
                  <c:v>35.176000000035202</c:v>
                </c:pt>
                <c:pt idx="10729">
                  <c:v>35.184000000035198</c:v>
                </c:pt>
                <c:pt idx="10730">
                  <c:v>35.1920000000352</c:v>
                </c:pt>
                <c:pt idx="10731">
                  <c:v>35.200000000035203</c:v>
                </c:pt>
                <c:pt idx="10732">
                  <c:v>35.208000000035199</c:v>
                </c:pt>
                <c:pt idx="10733">
                  <c:v>35.216000000035201</c:v>
                </c:pt>
                <c:pt idx="10734">
                  <c:v>35.224000000035197</c:v>
                </c:pt>
                <c:pt idx="10735">
                  <c:v>35.2320000000352</c:v>
                </c:pt>
                <c:pt idx="10736">
                  <c:v>35.240000000035202</c:v>
                </c:pt>
                <c:pt idx="10737">
                  <c:v>35.248000000035297</c:v>
                </c:pt>
                <c:pt idx="10738">
                  <c:v>35.2560000000353</c:v>
                </c:pt>
                <c:pt idx="10739">
                  <c:v>35.264000000035303</c:v>
                </c:pt>
                <c:pt idx="10740">
                  <c:v>35.272000000035305</c:v>
                </c:pt>
                <c:pt idx="10741">
                  <c:v>35.280000000035294</c:v>
                </c:pt>
                <c:pt idx="10742">
                  <c:v>35.288000000035296</c:v>
                </c:pt>
                <c:pt idx="10743">
                  <c:v>35.296000000035299</c:v>
                </c:pt>
                <c:pt idx="10744">
                  <c:v>35.304000000035302</c:v>
                </c:pt>
                <c:pt idx="10745">
                  <c:v>35.312000000035304</c:v>
                </c:pt>
                <c:pt idx="10746">
                  <c:v>35.3200000000353</c:v>
                </c:pt>
                <c:pt idx="10747">
                  <c:v>35.328000000035303</c:v>
                </c:pt>
                <c:pt idx="10748">
                  <c:v>35.336000000035298</c:v>
                </c:pt>
                <c:pt idx="10749">
                  <c:v>35.344000000035301</c:v>
                </c:pt>
                <c:pt idx="10750">
                  <c:v>35.352000000035396</c:v>
                </c:pt>
                <c:pt idx="10751">
                  <c:v>35.360000000035399</c:v>
                </c:pt>
                <c:pt idx="10752">
                  <c:v>35.368000000035401</c:v>
                </c:pt>
                <c:pt idx="10753">
                  <c:v>35.376000000035397</c:v>
                </c:pt>
                <c:pt idx="10754">
                  <c:v>35.3840000000354</c:v>
                </c:pt>
                <c:pt idx="10755">
                  <c:v>35.392000000035402</c:v>
                </c:pt>
                <c:pt idx="10756">
                  <c:v>35.400000000035405</c:v>
                </c:pt>
                <c:pt idx="10757">
                  <c:v>35.4080000000354</c:v>
                </c:pt>
                <c:pt idx="10758">
                  <c:v>35.416000000035396</c:v>
                </c:pt>
                <c:pt idx="10759">
                  <c:v>35.424000000035399</c:v>
                </c:pt>
                <c:pt idx="10760">
                  <c:v>35.432000000035401</c:v>
                </c:pt>
                <c:pt idx="10761">
                  <c:v>35.440000000035404</c:v>
                </c:pt>
                <c:pt idx="10762">
                  <c:v>35.448000000035499</c:v>
                </c:pt>
                <c:pt idx="10763">
                  <c:v>35.456000000035502</c:v>
                </c:pt>
                <c:pt idx="10764">
                  <c:v>35.464000000035504</c:v>
                </c:pt>
                <c:pt idx="10765">
                  <c:v>35.4720000000355</c:v>
                </c:pt>
                <c:pt idx="10766">
                  <c:v>35.480000000035496</c:v>
                </c:pt>
                <c:pt idx="10767">
                  <c:v>35.488000000035498</c:v>
                </c:pt>
                <c:pt idx="10768">
                  <c:v>35.496000000035501</c:v>
                </c:pt>
                <c:pt idx="10769">
                  <c:v>35.504000000035504</c:v>
                </c:pt>
                <c:pt idx="10770">
                  <c:v>35.512000000035499</c:v>
                </c:pt>
                <c:pt idx="10771">
                  <c:v>35.520000000035502</c:v>
                </c:pt>
                <c:pt idx="10772">
                  <c:v>35.528000000035505</c:v>
                </c:pt>
                <c:pt idx="10773">
                  <c:v>35.5360000000355</c:v>
                </c:pt>
                <c:pt idx="10774">
                  <c:v>35.544000000035496</c:v>
                </c:pt>
                <c:pt idx="10775">
                  <c:v>35.552000000035598</c:v>
                </c:pt>
                <c:pt idx="10776">
                  <c:v>35.5600000000356</c:v>
                </c:pt>
                <c:pt idx="10777">
                  <c:v>35.568000000035596</c:v>
                </c:pt>
                <c:pt idx="10778">
                  <c:v>35.576000000035599</c:v>
                </c:pt>
                <c:pt idx="10779">
                  <c:v>35.584000000035601</c:v>
                </c:pt>
                <c:pt idx="10780">
                  <c:v>35.592000000035604</c:v>
                </c:pt>
                <c:pt idx="10781">
                  <c:v>35.600000000035607</c:v>
                </c:pt>
                <c:pt idx="10782">
                  <c:v>35.608000000035595</c:v>
                </c:pt>
                <c:pt idx="10783">
                  <c:v>35.616000000035598</c:v>
                </c:pt>
                <c:pt idx="10784">
                  <c:v>35.624000000035601</c:v>
                </c:pt>
                <c:pt idx="10785">
                  <c:v>35.632000000035603</c:v>
                </c:pt>
                <c:pt idx="10786">
                  <c:v>35.640000000035599</c:v>
                </c:pt>
                <c:pt idx="10787">
                  <c:v>35.648000000035701</c:v>
                </c:pt>
                <c:pt idx="10788">
                  <c:v>35.656000000035704</c:v>
                </c:pt>
                <c:pt idx="10789">
                  <c:v>35.664000000035699</c:v>
                </c:pt>
                <c:pt idx="10790">
                  <c:v>35.672000000035702</c:v>
                </c:pt>
                <c:pt idx="10791">
                  <c:v>35.680000000035697</c:v>
                </c:pt>
                <c:pt idx="10792">
                  <c:v>35.6880000000357</c:v>
                </c:pt>
                <c:pt idx="10793">
                  <c:v>35.696000000035696</c:v>
                </c:pt>
                <c:pt idx="10794">
                  <c:v>35.704000000035698</c:v>
                </c:pt>
                <c:pt idx="10795">
                  <c:v>35.712000000035701</c:v>
                </c:pt>
                <c:pt idx="10796">
                  <c:v>35.720000000035704</c:v>
                </c:pt>
                <c:pt idx="10797">
                  <c:v>35.728000000035706</c:v>
                </c:pt>
                <c:pt idx="10798">
                  <c:v>35.736000000035695</c:v>
                </c:pt>
                <c:pt idx="10799">
                  <c:v>35.744000000035697</c:v>
                </c:pt>
                <c:pt idx="10800">
                  <c:v>35.7520000000358</c:v>
                </c:pt>
                <c:pt idx="10801">
                  <c:v>35.760000000035795</c:v>
                </c:pt>
                <c:pt idx="10802">
                  <c:v>35.768000000035798</c:v>
                </c:pt>
                <c:pt idx="10803">
                  <c:v>35.7760000000358</c:v>
                </c:pt>
                <c:pt idx="10804">
                  <c:v>35.784000000035803</c:v>
                </c:pt>
                <c:pt idx="10805">
                  <c:v>35.792000000035799</c:v>
                </c:pt>
                <c:pt idx="10806">
                  <c:v>35.800000000035801</c:v>
                </c:pt>
                <c:pt idx="10807">
                  <c:v>35.808000000035797</c:v>
                </c:pt>
                <c:pt idx="10808">
                  <c:v>35.8160000000358</c:v>
                </c:pt>
                <c:pt idx="10809">
                  <c:v>35.824000000035802</c:v>
                </c:pt>
                <c:pt idx="10810">
                  <c:v>35.832000000035798</c:v>
                </c:pt>
                <c:pt idx="10811">
                  <c:v>35.840000000035801</c:v>
                </c:pt>
                <c:pt idx="10812">
                  <c:v>35.848000000035903</c:v>
                </c:pt>
                <c:pt idx="10813">
                  <c:v>35.856000000035898</c:v>
                </c:pt>
                <c:pt idx="10814">
                  <c:v>35.864000000035901</c:v>
                </c:pt>
                <c:pt idx="10815">
                  <c:v>35.872000000035904</c:v>
                </c:pt>
                <c:pt idx="10816">
                  <c:v>35.880000000035899</c:v>
                </c:pt>
                <c:pt idx="10817">
                  <c:v>35.888000000035895</c:v>
                </c:pt>
                <c:pt idx="10818">
                  <c:v>35.896000000035897</c:v>
                </c:pt>
                <c:pt idx="10819">
                  <c:v>35.9040000000359</c:v>
                </c:pt>
                <c:pt idx="10820">
                  <c:v>35.912000000035903</c:v>
                </c:pt>
                <c:pt idx="10821">
                  <c:v>35.920000000035905</c:v>
                </c:pt>
                <c:pt idx="10822">
                  <c:v>35.928000000035901</c:v>
                </c:pt>
                <c:pt idx="10823">
                  <c:v>35.936000000035897</c:v>
                </c:pt>
                <c:pt idx="10824">
                  <c:v>35.944000000035899</c:v>
                </c:pt>
                <c:pt idx="10825">
                  <c:v>35.952000000035994</c:v>
                </c:pt>
                <c:pt idx="10826">
                  <c:v>35.960000000035997</c:v>
                </c:pt>
                <c:pt idx="10827">
                  <c:v>35.968000000036</c:v>
                </c:pt>
                <c:pt idx="10828">
                  <c:v>35.976000000036002</c:v>
                </c:pt>
                <c:pt idx="10829">
                  <c:v>35.984000000035998</c:v>
                </c:pt>
                <c:pt idx="10830">
                  <c:v>35.992000000036001</c:v>
                </c:pt>
                <c:pt idx="10831">
                  <c:v>36.000000000036003</c:v>
                </c:pt>
                <c:pt idx="10832">
                  <c:v>36.008000000035999</c:v>
                </c:pt>
                <c:pt idx="10833">
                  <c:v>36.016000000036001</c:v>
                </c:pt>
                <c:pt idx="10834">
                  <c:v>36.024000000035997</c:v>
                </c:pt>
                <c:pt idx="10835">
                  <c:v>36.032000000036</c:v>
                </c:pt>
                <c:pt idx="10836">
                  <c:v>36.040000000036002</c:v>
                </c:pt>
                <c:pt idx="10837">
                  <c:v>36.048000000036097</c:v>
                </c:pt>
                <c:pt idx="10838">
                  <c:v>36.0560000000361</c:v>
                </c:pt>
                <c:pt idx="10839">
                  <c:v>36.064000000036103</c:v>
                </c:pt>
                <c:pt idx="10840">
                  <c:v>36.072000000036105</c:v>
                </c:pt>
                <c:pt idx="10841">
                  <c:v>36.080000000036094</c:v>
                </c:pt>
                <c:pt idx="10842">
                  <c:v>36.088000000036097</c:v>
                </c:pt>
                <c:pt idx="10843">
                  <c:v>36.096000000036099</c:v>
                </c:pt>
                <c:pt idx="10844">
                  <c:v>36.104000000036102</c:v>
                </c:pt>
                <c:pt idx="10845">
                  <c:v>36.112000000036105</c:v>
                </c:pt>
                <c:pt idx="10846">
                  <c:v>36.1200000000361</c:v>
                </c:pt>
                <c:pt idx="10847">
                  <c:v>36.128000000036103</c:v>
                </c:pt>
                <c:pt idx="10848">
                  <c:v>36.136000000036098</c:v>
                </c:pt>
                <c:pt idx="10849">
                  <c:v>36.144000000036101</c:v>
                </c:pt>
                <c:pt idx="10850">
                  <c:v>36.152000000036196</c:v>
                </c:pt>
                <c:pt idx="10851">
                  <c:v>36.160000000036199</c:v>
                </c:pt>
                <c:pt idx="10852">
                  <c:v>36.168000000036201</c:v>
                </c:pt>
                <c:pt idx="10853">
                  <c:v>36.176000000036197</c:v>
                </c:pt>
                <c:pt idx="10854">
                  <c:v>36.1840000000362</c:v>
                </c:pt>
                <c:pt idx="10855">
                  <c:v>36.192000000036202</c:v>
                </c:pt>
                <c:pt idx="10856">
                  <c:v>36.200000000036205</c:v>
                </c:pt>
                <c:pt idx="10857">
                  <c:v>36.208000000036201</c:v>
                </c:pt>
                <c:pt idx="10858">
                  <c:v>36.216000000036196</c:v>
                </c:pt>
                <c:pt idx="10859">
                  <c:v>36.224000000036199</c:v>
                </c:pt>
                <c:pt idx="10860">
                  <c:v>36.232000000036201</c:v>
                </c:pt>
                <c:pt idx="10861">
                  <c:v>36.240000000036204</c:v>
                </c:pt>
                <c:pt idx="10862">
                  <c:v>36.248000000036299</c:v>
                </c:pt>
                <c:pt idx="10863">
                  <c:v>36.256000000036302</c:v>
                </c:pt>
                <c:pt idx="10864">
                  <c:v>36.264000000036305</c:v>
                </c:pt>
                <c:pt idx="10865">
                  <c:v>36.2720000000363</c:v>
                </c:pt>
                <c:pt idx="10866">
                  <c:v>36.280000000036296</c:v>
                </c:pt>
                <c:pt idx="10867">
                  <c:v>36.288000000036298</c:v>
                </c:pt>
                <c:pt idx="10868">
                  <c:v>36.296000000036301</c:v>
                </c:pt>
                <c:pt idx="10869">
                  <c:v>36.304000000036304</c:v>
                </c:pt>
                <c:pt idx="10870">
                  <c:v>36.312000000036299</c:v>
                </c:pt>
                <c:pt idx="10871">
                  <c:v>36.320000000036302</c:v>
                </c:pt>
                <c:pt idx="10872">
                  <c:v>36.328000000036297</c:v>
                </c:pt>
                <c:pt idx="10873">
                  <c:v>36.3360000000363</c:v>
                </c:pt>
                <c:pt idx="10874">
                  <c:v>36.344000000036296</c:v>
                </c:pt>
                <c:pt idx="10875">
                  <c:v>36.352000000036398</c:v>
                </c:pt>
                <c:pt idx="10876">
                  <c:v>36.360000000036401</c:v>
                </c:pt>
                <c:pt idx="10877">
                  <c:v>36.368000000036396</c:v>
                </c:pt>
                <c:pt idx="10878">
                  <c:v>36.376000000036399</c:v>
                </c:pt>
                <c:pt idx="10879">
                  <c:v>36.384000000036401</c:v>
                </c:pt>
                <c:pt idx="10880">
                  <c:v>36.392000000036404</c:v>
                </c:pt>
                <c:pt idx="10881">
                  <c:v>36.4000000000364</c:v>
                </c:pt>
                <c:pt idx="10882">
                  <c:v>36.408000000036395</c:v>
                </c:pt>
                <c:pt idx="10883">
                  <c:v>36.416000000036398</c:v>
                </c:pt>
                <c:pt idx="10884">
                  <c:v>36.424000000036401</c:v>
                </c:pt>
                <c:pt idx="10885">
                  <c:v>36.432000000036403</c:v>
                </c:pt>
                <c:pt idx="10886">
                  <c:v>36.440000000036399</c:v>
                </c:pt>
                <c:pt idx="10887">
                  <c:v>36.448000000036501</c:v>
                </c:pt>
                <c:pt idx="10888">
                  <c:v>36.456000000036504</c:v>
                </c:pt>
                <c:pt idx="10889">
                  <c:v>36.464000000036499</c:v>
                </c:pt>
                <c:pt idx="10890">
                  <c:v>36.472000000036502</c:v>
                </c:pt>
                <c:pt idx="10891">
                  <c:v>36.480000000036497</c:v>
                </c:pt>
                <c:pt idx="10892">
                  <c:v>36.4880000000365</c:v>
                </c:pt>
                <c:pt idx="10893">
                  <c:v>36.496000000036503</c:v>
                </c:pt>
                <c:pt idx="10894">
                  <c:v>36.504000000036498</c:v>
                </c:pt>
                <c:pt idx="10895">
                  <c:v>36.512000000036501</c:v>
                </c:pt>
                <c:pt idx="10896">
                  <c:v>36.520000000036504</c:v>
                </c:pt>
                <c:pt idx="10897">
                  <c:v>36.528000000036499</c:v>
                </c:pt>
                <c:pt idx="10898">
                  <c:v>36.536000000036495</c:v>
                </c:pt>
                <c:pt idx="10899">
                  <c:v>36.544000000036498</c:v>
                </c:pt>
                <c:pt idx="10900">
                  <c:v>36.5520000000366</c:v>
                </c:pt>
                <c:pt idx="10901">
                  <c:v>36.560000000036595</c:v>
                </c:pt>
                <c:pt idx="10902">
                  <c:v>36.568000000036598</c:v>
                </c:pt>
                <c:pt idx="10903">
                  <c:v>36.576000000036601</c:v>
                </c:pt>
                <c:pt idx="10904">
                  <c:v>36.584000000036603</c:v>
                </c:pt>
                <c:pt idx="10905">
                  <c:v>36.592000000036599</c:v>
                </c:pt>
                <c:pt idx="10906">
                  <c:v>36.600000000036601</c:v>
                </c:pt>
                <c:pt idx="10907">
                  <c:v>36.608000000036597</c:v>
                </c:pt>
                <c:pt idx="10908">
                  <c:v>36.6160000000366</c:v>
                </c:pt>
                <c:pt idx="10909">
                  <c:v>36.624000000036602</c:v>
                </c:pt>
                <c:pt idx="10910">
                  <c:v>36.632000000036598</c:v>
                </c:pt>
                <c:pt idx="10911">
                  <c:v>36.640000000036601</c:v>
                </c:pt>
                <c:pt idx="10912">
                  <c:v>36.648000000036703</c:v>
                </c:pt>
                <c:pt idx="10913">
                  <c:v>36.656000000036698</c:v>
                </c:pt>
                <c:pt idx="10914">
                  <c:v>36.664000000036701</c:v>
                </c:pt>
                <c:pt idx="10915">
                  <c:v>36.672000000036704</c:v>
                </c:pt>
                <c:pt idx="10916">
                  <c:v>36.680000000036699</c:v>
                </c:pt>
                <c:pt idx="10917">
                  <c:v>36.688000000036695</c:v>
                </c:pt>
                <c:pt idx="10918">
                  <c:v>36.696000000036697</c:v>
                </c:pt>
                <c:pt idx="10919">
                  <c:v>36.7040000000367</c:v>
                </c:pt>
                <c:pt idx="10920">
                  <c:v>36.712000000036703</c:v>
                </c:pt>
                <c:pt idx="10921">
                  <c:v>36.720000000036706</c:v>
                </c:pt>
                <c:pt idx="10922">
                  <c:v>36.728000000036694</c:v>
                </c:pt>
                <c:pt idx="10923">
                  <c:v>36.736000000036697</c:v>
                </c:pt>
                <c:pt idx="10924">
                  <c:v>36.744000000036699</c:v>
                </c:pt>
                <c:pt idx="10925">
                  <c:v>36.752000000036794</c:v>
                </c:pt>
                <c:pt idx="10926">
                  <c:v>36.760000000036797</c:v>
                </c:pt>
                <c:pt idx="10927">
                  <c:v>36.7680000000368</c:v>
                </c:pt>
                <c:pt idx="10928">
                  <c:v>36.776000000036802</c:v>
                </c:pt>
                <c:pt idx="10929">
                  <c:v>36.784000000036798</c:v>
                </c:pt>
                <c:pt idx="10930">
                  <c:v>36.792000000036801</c:v>
                </c:pt>
                <c:pt idx="10931">
                  <c:v>36.800000000036803</c:v>
                </c:pt>
                <c:pt idx="10932">
                  <c:v>36.808000000036799</c:v>
                </c:pt>
                <c:pt idx="10933">
                  <c:v>36.816000000036802</c:v>
                </c:pt>
                <c:pt idx="10934">
                  <c:v>36.824000000036797</c:v>
                </c:pt>
                <c:pt idx="10935">
                  <c:v>36.8320000000368</c:v>
                </c:pt>
                <c:pt idx="10936">
                  <c:v>36.840000000036802</c:v>
                </c:pt>
                <c:pt idx="10937">
                  <c:v>36.848000000036897</c:v>
                </c:pt>
                <c:pt idx="10938">
                  <c:v>36.8560000000369</c:v>
                </c:pt>
                <c:pt idx="10939">
                  <c:v>36.864000000036903</c:v>
                </c:pt>
                <c:pt idx="10940">
                  <c:v>36.872000000036905</c:v>
                </c:pt>
                <c:pt idx="10941">
                  <c:v>36.880000000036894</c:v>
                </c:pt>
                <c:pt idx="10942">
                  <c:v>36.888000000036897</c:v>
                </c:pt>
                <c:pt idx="10943">
                  <c:v>36.896000000036899</c:v>
                </c:pt>
                <c:pt idx="10944">
                  <c:v>36.904000000036902</c:v>
                </c:pt>
                <c:pt idx="10945">
                  <c:v>36.912000000036905</c:v>
                </c:pt>
                <c:pt idx="10946">
                  <c:v>36.9200000000369</c:v>
                </c:pt>
                <c:pt idx="10947">
                  <c:v>36.928000000036896</c:v>
                </c:pt>
                <c:pt idx="10948">
                  <c:v>36.936000000036898</c:v>
                </c:pt>
                <c:pt idx="10949">
                  <c:v>36.944000000036901</c:v>
                </c:pt>
                <c:pt idx="10950">
                  <c:v>36.952000000036996</c:v>
                </c:pt>
                <c:pt idx="10951">
                  <c:v>36.960000000036999</c:v>
                </c:pt>
                <c:pt idx="10952">
                  <c:v>36.968000000037001</c:v>
                </c:pt>
                <c:pt idx="10953">
                  <c:v>36.976000000036997</c:v>
                </c:pt>
                <c:pt idx="10954">
                  <c:v>36.984000000037</c:v>
                </c:pt>
                <c:pt idx="10955">
                  <c:v>36.992000000037002</c:v>
                </c:pt>
                <c:pt idx="10956">
                  <c:v>37.000000000037005</c:v>
                </c:pt>
                <c:pt idx="10957">
                  <c:v>37.008000000037001</c:v>
                </c:pt>
                <c:pt idx="10958">
                  <c:v>37.016000000036996</c:v>
                </c:pt>
                <c:pt idx="10959">
                  <c:v>37.024000000036999</c:v>
                </c:pt>
                <c:pt idx="10960">
                  <c:v>37.032000000037002</c:v>
                </c:pt>
                <c:pt idx="10961">
                  <c:v>37.040000000037004</c:v>
                </c:pt>
                <c:pt idx="10962">
                  <c:v>37.048000000037099</c:v>
                </c:pt>
                <c:pt idx="10963">
                  <c:v>37.056000000037102</c:v>
                </c:pt>
                <c:pt idx="10964">
                  <c:v>37.064000000037105</c:v>
                </c:pt>
                <c:pt idx="10965">
                  <c:v>37.0720000000371</c:v>
                </c:pt>
                <c:pt idx="10966">
                  <c:v>37.080000000037096</c:v>
                </c:pt>
                <c:pt idx="10967">
                  <c:v>37.088000000037098</c:v>
                </c:pt>
                <c:pt idx="10968">
                  <c:v>37.096000000037101</c:v>
                </c:pt>
                <c:pt idx="10969">
                  <c:v>37.104000000037104</c:v>
                </c:pt>
                <c:pt idx="10970">
                  <c:v>37.112000000037099</c:v>
                </c:pt>
                <c:pt idx="10971">
                  <c:v>37.120000000037102</c:v>
                </c:pt>
                <c:pt idx="10972">
                  <c:v>37.128000000037098</c:v>
                </c:pt>
                <c:pt idx="10973">
                  <c:v>37.1360000000371</c:v>
                </c:pt>
                <c:pt idx="10974">
                  <c:v>37.144000000037096</c:v>
                </c:pt>
                <c:pt idx="10975">
                  <c:v>37.152000000037198</c:v>
                </c:pt>
                <c:pt idx="10976">
                  <c:v>37.160000000037201</c:v>
                </c:pt>
                <c:pt idx="10977">
                  <c:v>37.168000000037196</c:v>
                </c:pt>
                <c:pt idx="10978">
                  <c:v>37.176000000037199</c:v>
                </c:pt>
                <c:pt idx="10979">
                  <c:v>37.184000000037202</c:v>
                </c:pt>
                <c:pt idx="10980">
                  <c:v>37.192000000037204</c:v>
                </c:pt>
                <c:pt idx="10981">
                  <c:v>37.200000000037207</c:v>
                </c:pt>
                <c:pt idx="10982">
                  <c:v>37.208000000037195</c:v>
                </c:pt>
                <c:pt idx="10983">
                  <c:v>37.216000000037198</c:v>
                </c:pt>
                <c:pt idx="10984">
                  <c:v>37.224000000037201</c:v>
                </c:pt>
                <c:pt idx="10985">
                  <c:v>37.232000000037203</c:v>
                </c:pt>
                <c:pt idx="10986">
                  <c:v>37.240000000037199</c:v>
                </c:pt>
                <c:pt idx="10987">
                  <c:v>37.248000000037301</c:v>
                </c:pt>
                <c:pt idx="10988">
                  <c:v>37.256000000037304</c:v>
                </c:pt>
                <c:pt idx="10989">
                  <c:v>37.264000000037299</c:v>
                </c:pt>
                <c:pt idx="10990">
                  <c:v>37.272000000037302</c:v>
                </c:pt>
                <c:pt idx="10991">
                  <c:v>37.280000000037298</c:v>
                </c:pt>
                <c:pt idx="10992">
                  <c:v>37.2880000000373</c:v>
                </c:pt>
                <c:pt idx="10993">
                  <c:v>37.296000000037296</c:v>
                </c:pt>
                <c:pt idx="10994">
                  <c:v>37.304000000037298</c:v>
                </c:pt>
                <c:pt idx="10995">
                  <c:v>37.312000000037301</c:v>
                </c:pt>
                <c:pt idx="10996">
                  <c:v>37.320000000037304</c:v>
                </c:pt>
                <c:pt idx="10997">
                  <c:v>37.328000000037299</c:v>
                </c:pt>
                <c:pt idx="10998">
                  <c:v>37.336000000037295</c:v>
                </c:pt>
                <c:pt idx="10999">
                  <c:v>37.344000000037298</c:v>
                </c:pt>
                <c:pt idx="11000">
                  <c:v>37.3520000000374</c:v>
                </c:pt>
                <c:pt idx="11001">
                  <c:v>37.360000000037395</c:v>
                </c:pt>
                <c:pt idx="11002">
                  <c:v>37.368000000037398</c:v>
                </c:pt>
                <c:pt idx="11003">
                  <c:v>37.376000000037401</c:v>
                </c:pt>
                <c:pt idx="11004">
                  <c:v>37.384000000037403</c:v>
                </c:pt>
                <c:pt idx="11005">
                  <c:v>37.392000000037399</c:v>
                </c:pt>
                <c:pt idx="11006">
                  <c:v>37.400000000037402</c:v>
                </c:pt>
                <c:pt idx="11007">
                  <c:v>37.408000000037397</c:v>
                </c:pt>
                <c:pt idx="11008">
                  <c:v>37.4160000000374</c:v>
                </c:pt>
                <c:pt idx="11009">
                  <c:v>37.424000000037402</c:v>
                </c:pt>
                <c:pt idx="11010">
                  <c:v>37.432000000037398</c:v>
                </c:pt>
                <c:pt idx="11011">
                  <c:v>37.440000000037401</c:v>
                </c:pt>
                <c:pt idx="11012">
                  <c:v>37.448000000037503</c:v>
                </c:pt>
                <c:pt idx="11013">
                  <c:v>37.456000000037498</c:v>
                </c:pt>
                <c:pt idx="11014">
                  <c:v>37.464000000037501</c:v>
                </c:pt>
                <c:pt idx="11015">
                  <c:v>37.472000000037504</c:v>
                </c:pt>
                <c:pt idx="11016">
                  <c:v>37.480000000037499</c:v>
                </c:pt>
                <c:pt idx="11017">
                  <c:v>37.488000000037495</c:v>
                </c:pt>
                <c:pt idx="11018">
                  <c:v>37.496000000037498</c:v>
                </c:pt>
                <c:pt idx="11019">
                  <c:v>37.5040000000375</c:v>
                </c:pt>
                <c:pt idx="11020">
                  <c:v>37.512000000037503</c:v>
                </c:pt>
                <c:pt idx="11021">
                  <c:v>37.520000000037506</c:v>
                </c:pt>
                <c:pt idx="11022">
                  <c:v>37.528000000037494</c:v>
                </c:pt>
                <c:pt idx="11023">
                  <c:v>37.536000000037497</c:v>
                </c:pt>
                <c:pt idx="11024">
                  <c:v>37.544000000037499</c:v>
                </c:pt>
                <c:pt idx="11025">
                  <c:v>37.552000000037594</c:v>
                </c:pt>
                <c:pt idx="11026">
                  <c:v>37.560000000037597</c:v>
                </c:pt>
                <c:pt idx="11027">
                  <c:v>37.5680000000376</c:v>
                </c:pt>
                <c:pt idx="11028">
                  <c:v>37.576000000037602</c:v>
                </c:pt>
                <c:pt idx="11029">
                  <c:v>37.584000000037598</c:v>
                </c:pt>
                <c:pt idx="11030">
                  <c:v>37.592000000037601</c:v>
                </c:pt>
                <c:pt idx="11031">
                  <c:v>37.600000000037603</c:v>
                </c:pt>
                <c:pt idx="11032">
                  <c:v>37.608000000037599</c:v>
                </c:pt>
                <c:pt idx="11033">
                  <c:v>37.616000000037602</c:v>
                </c:pt>
                <c:pt idx="11034">
                  <c:v>37.624000000037597</c:v>
                </c:pt>
                <c:pt idx="11035">
                  <c:v>37.6320000000376</c:v>
                </c:pt>
                <c:pt idx="11036">
                  <c:v>37.640000000037602</c:v>
                </c:pt>
                <c:pt idx="11037">
                  <c:v>37.648000000037698</c:v>
                </c:pt>
                <c:pt idx="11038">
                  <c:v>37.6560000000377</c:v>
                </c:pt>
                <c:pt idx="11039">
                  <c:v>37.664000000037703</c:v>
                </c:pt>
                <c:pt idx="11040">
                  <c:v>37.672000000037706</c:v>
                </c:pt>
                <c:pt idx="11041">
                  <c:v>37.680000000037694</c:v>
                </c:pt>
                <c:pt idx="11042">
                  <c:v>37.688000000037697</c:v>
                </c:pt>
                <c:pt idx="11043">
                  <c:v>37.696000000037699</c:v>
                </c:pt>
                <c:pt idx="11044">
                  <c:v>37.704000000037702</c:v>
                </c:pt>
                <c:pt idx="11045">
                  <c:v>37.712000000037705</c:v>
                </c:pt>
                <c:pt idx="11046">
                  <c:v>37.7200000000377</c:v>
                </c:pt>
                <c:pt idx="11047">
                  <c:v>37.728000000037696</c:v>
                </c:pt>
                <c:pt idx="11048">
                  <c:v>37.736000000037698</c:v>
                </c:pt>
                <c:pt idx="11049">
                  <c:v>37.744000000037701</c:v>
                </c:pt>
                <c:pt idx="11050">
                  <c:v>37.752000000037796</c:v>
                </c:pt>
                <c:pt idx="11051">
                  <c:v>37.760000000037799</c:v>
                </c:pt>
                <c:pt idx="11052">
                  <c:v>37.768000000037802</c:v>
                </c:pt>
                <c:pt idx="11053">
                  <c:v>37.776000000037797</c:v>
                </c:pt>
                <c:pt idx="11054">
                  <c:v>37.7840000000378</c:v>
                </c:pt>
                <c:pt idx="11055">
                  <c:v>37.792000000037802</c:v>
                </c:pt>
                <c:pt idx="11056">
                  <c:v>37.800000000037805</c:v>
                </c:pt>
                <c:pt idx="11057">
                  <c:v>37.808000000037801</c:v>
                </c:pt>
                <c:pt idx="11058">
                  <c:v>37.816000000037796</c:v>
                </c:pt>
                <c:pt idx="11059">
                  <c:v>37.824000000037799</c:v>
                </c:pt>
                <c:pt idx="11060">
                  <c:v>37.832000000037802</c:v>
                </c:pt>
                <c:pt idx="11061">
                  <c:v>37.840000000037804</c:v>
                </c:pt>
                <c:pt idx="11062">
                  <c:v>37.848000000037899</c:v>
                </c:pt>
                <c:pt idx="11063">
                  <c:v>37.856000000037902</c:v>
                </c:pt>
                <c:pt idx="11064">
                  <c:v>37.864000000037905</c:v>
                </c:pt>
                <c:pt idx="11065">
                  <c:v>37.8720000000379</c:v>
                </c:pt>
                <c:pt idx="11066">
                  <c:v>37.880000000037896</c:v>
                </c:pt>
                <c:pt idx="11067">
                  <c:v>37.888000000037898</c:v>
                </c:pt>
                <c:pt idx="11068">
                  <c:v>37.896000000037901</c:v>
                </c:pt>
                <c:pt idx="11069">
                  <c:v>37.904000000037904</c:v>
                </c:pt>
                <c:pt idx="11070">
                  <c:v>37.912000000037899</c:v>
                </c:pt>
                <c:pt idx="11071">
                  <c:v>37.920000000037902</c:v>
                </c:pt>
                <c:pt idx="11072">
                  <c:v>37.928000000037898</c:v>
                </c:pt>
                <c:pt idx="11073">
                  <c:v>37.9360000000379</c:v>
                </c:pt>
                <c:pt idx="11074">
                  <c:v>37.944000000037896</c:v>
                </c:pt>
                <c:pt idx="11075">
                  <c:v>37.952000000037998</c:v>
                </c:pt>
                <c:pt idx="11076">
                  <c:v>37.960000000038001</c:v>
                </c:pt>
                <c:pt idx="11077">
                  <c:v>37.968000000037996</c:v>
                </c:pt>
                <c:pt idx="11078">
                  <c:v>37.976000000037999</c:v>
                </c:pt>
                <c:pt idx="11079">
                  <c:v>37.984000000038002</c:v>
                </c:pt>
                <c:pt idx="11080">
                  <c:v>37.992000000038004</c:v>
                </c:pt>
                <c:pt idx="11081">
                  <c:v>38.000000000038</c:v>
                </c:pt>
                <c:pt idx="11082">
                  <c:v>38.008000000037995</c:v>
                </c:pt>
                <c:pt idx="11083">
                  <c:v>38.016000000037998</c:v>
                </c:pt>
                <c:pt idx="11084">
                  <c:v>38.024000000038001</c:v>
                </c:pt>
                <c:pt idx="11085">
                  <c:v>38.032000000038003</c:v>
                </c:pt>
                <c:pt idx="11086">
                  <c:v>38.040000000037999</c:v>
                </c:pt>
                <c:pt idx="11087">
                  <c:v>38.048000000038101</c:v>
                </c:pt>
                <c:pt idx="11088">
                  <c:v>38.056000000038104</c:v>
                </c:pt>
                <c:pt idx="11089">
                  <c:v>38.064000000038099</c:v>
                </c:pt>
                <c:pt idx="11090">
                  <c:v>38.072000000038102</c:v>
                </c:pt>
                <c:pt idx="11091">
                  <c:v>38.080000000038098</c:v>
                </c:pt>
                <c:pt idx="11092">
                  <c:v>38.0880000000381</c:v>
                </c:pt>
                <c:pt idx="11093">
                  <c:v>38.096000000038103</c:v>
                </c:pt>
                <c:pt idx="11094">
                  <c:v>38.104000000038099</c:v>
                </c:pt>
                <c:pt idx="11095">
                  <c:v>38.112000000038101</c:v>
                </c:pt>
                <c:pt idx="11096">
                  <c:v>38.120000000038104</c:v>
                </c:pt>
                <c:pt idx="11097">
                  <c:v>38.128000000038099</c:v>
                </c:pt>
                <c:pt idx="11098">
                  <c:v>38.136000000038095</c:v>
                </c:pt>
                <c:pt idx="11099">
                  <c:v>38.144000000038098</c:v>
                </c:pt>
                <c:pt idx="11100">
                  <c:v>38.1520000000382</c:v>
                </c:pt>
                <c:pt idx="11101">
                  <c:v>38.160000000038195</c:v>
                </c:pt>
                <c:pt idx="11102">
                  <c:v>38.168000000038198</c:v>
                </c:pt>
                <c:pt idx="11103">
                  <c:v>38.176000000038201</c:v>
                </c:pt>
                <c:pt idx="11104">
                  <c:v>38.184000000038203</c:v>
                </c:pt>
                <c:pt idx="11105">
                  <c:v>38.192000000038199</c:v>
                </c:pt>
                <c:pt idx="11106">
                  <c:v>38.200000000038202</c:v>
                </c:pt>
                <c:pt idx="11107">
                  <c:v>38.208000000038197</c:v>
                </c:pt>
                <c:pt idx="11108">
                  <c:v>38.2160000000382</c:v>
                </c:pt>
                <c:pt idx="11109">
                  <c:v>38.224000000038203</c:v>
                </c:pt>
                <c:pt idx="11110">
                  <c:v>38.232000000038198</c:v>
                </c:pt>
                <c:pt idx="11111">
                  <c:v>38.240000000038201</c:v>
                </c:pt>
                <c:pt idx="11112">
                  <c:v>38.248000000038303</c:v>
                </c:pt>
                <c:pt idx="11113">
                  <c:v>38.256000000038298</c:v>
                </c:pt>
                <c:pt idx="11114">
                  <c:v>38.264000000038301</c:v>
                </c:pt>
                <c:pt idx="11115">
                  <c:v>38.272000000038304</c:v>
                </c:pt>
                <c:pt idx="11116">
                  <c:v>38.280000000038299</c:v>
                </c:pt>
                <c:pt idx="11117">
                  <c:v>38.288000000038295</c:v>
                </c:pt>
                <c:pt idx="11118">
                  <c:v>38.296000000038298</c:v>
                </c:pt>
                <c:pt idx="11119">
                  <c:v>38.3040000000383</c:v>
                </c:pt>
                <c:pt idx="11120">
                  <c:v>38.312000000038303</c:v>
                </c:pt>
                <c:pt idx="11121">
                  <c:v>38.320000000038306</c:v>
                </c:pt>
                <c:pt idx="11122">
                  <c:v>38.328000000038294</c:v>
                </c:pt>
                <c:pt idx="11123">
                  <c:v>38.336000000038297</c:v>
                </c:pt>
                <c:pt idx="11124">
                  <c:v>38.344000000038299</c:v>
                </c:pt>
                <c:pt idx="11125">
                  <c:v>38.352000000038394</c:v>
                </c:pt>
                <c:pt idx="11126">
                  <c:v>38.360000000038397</c:v>
                </c:pt>
                <c:pt idx="11127">
                  <c:v>38.3680000000384</c:v>
                </c:pt>
                <c:pt idx="11128">
                  <c:v>38.376000000038403</c:v>
                </c:pt>
                <c:pt idx="11129">
                  <c:v>38.384000000038398</c:v>
                </c:pt>
                <c:pt idx="11130">
                  <c:v>38.392000000038401</c:v>
                </c:pt>
                <c:pt idx="11131">
                  <c:v>38.400000000038403</c:v>
                </c:pt>
                <c:pt idx="11132">
                  <c:v>38.408000000038399</c:v>
                </c:pt>
                <c:pt idx="11133">
                  <c:v>38.416000000038402</c:v>
                </c:pt>
                <c:pt idx="11134">
                  <c:v>38.424000000038397</c:v>
                </c:pt>
                <c:pt idx="11135">
                  <c:v>38.4320000000384</c:v>
                </c:pt>
                <c:pt idx="11136">
                  <c:v>38.440000000038403</c:v>
                </c:pt>
                <c:pt idx="11137">
                  <c:v>38.448000000038498</c:v>
                </c:pt>
                <c:pt idx="11138">
                  <c:v>38.4560000000385</c:v>
                </c:pt>
                <c:pt idx="11139">
                  <c:v>38.464000000038503</c:v>
                </c:pt>
                <c:pt idx="11140">
                  <c:v>38.472000000038506</c:v>
                </c:pt>
                <c:pt idx="11141">
                  <c:v>38.480000000038494</c:v>
                </c:pt>
                <c:pt idx="11142">
                  <c:v>38.488000000038497</c:v>
                </c:pt>
                <c:pt idx="11143">
                  <c:v>38.496000000038499</c:v>
                </c:pt>
                <c:pt idx="11144">
                  <c:v>38.504000000038502</c:v>
                </c:pt>
                <c:pt idx="11145">
                  <c:v>38.512000000038505</c:v>
                </c:pt>
                <c:pt idx="11146">
                  <c:v>38.5200000000385</c:v>
                </c:pt>
                <c:pt idx="11147">
                  <c:v>38.528000000038496</c:v>
                </c:pt>
                <c:pt idx="11148">
                  <c:v>38.536000000038499</c:v>
                </c:pt>
                <c:pt idx="11149">
                  <c:v>38.544000000038501</c:v>
                </c:pt>
                <c:pt idx="11150">
                  <c:v>38.552000000038596</c:v>
                </c:pt>
                <c:pt idx="11151">
                  <c:v>38.560000000038599</c:v>
                </c:pt>
                <c:pt idx="11152">
                  <c:v>38.568000000038602</c:v>
                </c:pt>
                <c:pt idx="11153">
                  <c:v>38.576000000038597</c:v>
                </c:pt>
                <c:pt idx="11154">
                  <c:v>38.5840000000386</c:v>
                </c:pt>
                <c:pt idx="11155">
                  <c:v>38.592000000038603</c:v>
                </c:pt>
                <c:pt idx="11156">
                  <c:v>38.600000000038605</c:v>
                </c:pt>
                <c:pt idx="11157">
                  <c:v>38.608000000038601</c:v>
                </c:pt>
                <c:pt idx="11158">
                  <c:v>38.616000000038596</c:v>
                </c:pt>
                <c:pt idx="11159">
                  <c:v>38.624000000038599</c:v>
                </c:pt>
                <c:pt idx="11160">
                  <c:v>38.632000000038602</c:v>
                </c:pt>
                <c:pt idx="11161">
                  <c:v>38.640000000038604</c:v>
                </c:pt>
                <c:pt idx="11162">
                  <c:v>38.648000000038699</c:v>
                </c:pt>
                <c:pt idx="11163">
                  <c:v>38.656000000038702</c:v>
                </c:pt>
                <c:pt idx="11164">
                  <c:v>38.664000000038705</c:v>
                </c:pt>
                <c:pt idx="11165">
                  <c:v>38.6720000000387</c:v>
                </c:pt>
                <c:pt idx="11166">
                  <c:v>38.680000000038696</c:v>
                </c:pt>
                <c:pt idx="11167">
                  <c:v>38.688000000038699</c:v>
                </c:pt>
                <c:pt idx="11168">
                  <c:v>38.696000000038701</c:v>
                </c:pt>
                <c:pt idx="11169">
                  <c:v>38.704000000038704</c:v>
                </c:pt>
                <c:pt idx="11170">
                  <c:v>38.712000000038699</c:v>
                </c:pt>
                <c:pt idx="11171">
                  <c:v>38.720000000038702</c:v>
                </c:pt>
                <c:pt idx="11172">
                  <c:v>38.728000000038698</c:v>
                </c:pt>
                <c:pt idx="11173">
                  <c:v>38.7360000000387</c:v>
                </c:pt>
                <c:pt idx="11174">
                  <c:v>38.744000000038696</c:v>
                </c:pt>
                <c:pt idx="11175">
                  <c:v>38.752000000038798</c:v>
                </c:pt>
                <c:pt idx="11176">
                  <c:v>38.760000000038801</c:v>
                </c:pt>
                <c:pt idx="11177">
                  <c:v>38.768000000038796</c:v>
                </c:pt>
                <c:pt idx="11178">
                  <c:v>38.776000000038799</c:v>
                </c:pt>
                <c:pt idx="11179">
                  <c:v>38.784000000038802</c:v>
                </c:pt>
                <c:pt idx="11180">
                  <c:v>38.792000000038804</c:v>
                </c:pt>
                <c:pt idx="11181">
                  <c:v>38.800000000038807</c:v>
                </c:pt>
                <c:pt idx="11182">
                  <c:v>38.808000000038795</c:v>
                </c:pt>
                <c:pt idx="11183">
                  <c:v>38.816000000038798</c:v>
                </c:pt>
                <c:pt idx="11184">
                  <c:v>38.824000000038801</c:v>
                </c:pt>
                <c:pt idx="11185">
                  <c:v>38.832000000038803</c:v>
                </c:pt>
                <c:pt idx="11186">
                  <c:v>38.840000000038799</c:v>
                </c:pt>
                <c:pt idx="11187">
                  <c:v>38.848000000038901</c:v>
                </c:pt>
                <c:pt idx="11188">
                  <c:v>38.856000000038904</c:v>
                </c:pt>
                <c:pt idx="11189">
                  <c:v>38.864000000038899</c:v>
                </c:pt>
                <c:pt idx="11190">
                  <c:v>38.872000000038902</c:v>
                </c:pt>
                <c:pt idx="11191">
                  <c:v>38.880000000038898</c:v>
                </c:pt>
                <c:pt idx="11192">
                  <c:v>38.8880000000389</c:v>
                </c:pt>
                <c:pt idx="11193">
                  <c:v>38.896000000038896</c:v>
                </c:pt>
                <c:pt idx="11194">
                  <c:v>38.904000000038899</c:v>
                </c:pt>
                <c:pt idx="11195">
                  <c:v>38.912000000038901</c:v>
                </c:pt>
                <c:pt idx="11196">
                  <c:v>38.920000000038904</c:v>
                </c:pt>
                <c:pt idx="11197">
                  <c:v>38.928000000038899</c:v>
                </c:pt>
                <c:pt idx="11198">
                  <c:v>38.936000000038895</c:v>
                </c:pt>
                <c:pt idx="11199">
                  <c:v>38.944000000038898</c:v>
                </c:pt>
                <c:pt idx="11200">
                  <c:v>38.952000000039</c:v>
                </c:pt>
                <c:pt idx="11201">
                  <c:v>38.960000000038995</c:v>
                </c:pt>
                <c:pt idx="11202">
                  <c:v>38.968000000038998</c:v>
                </c:pt>
                <c:pt idx="11203">
                  <c:v>38.976000000039001</c:v>
                </c:pt>
                <c:pt idx="11204">
                  <c:v>38.984000000039003</c:v>
                </c:pt>
                <c:pt idx="11205">
                  <c:v>38.992000000038999</c:v>
                </c:pt>
                <c:pt idx="11206">
                  <c:v>39.000000000039002</c:v>
                </c:pt>
                <c:pt idx="11207">
                  <c:v>39.008000000038997</c:v>
                </c:pt>
                <c:pt idx="11208">
                  <c:v>39.016000000039</c:v>
                </c:pt>
                <c:pt idx="11209">
                  <c:v>39.024000000039003</c:v>
                </c:pt>
                <c:pt idx="11210">
                  <c:v>39.032000000038998</c:v>
                </c:pt>
                <c:pt idx="11211">
                  <c:v>39.040000000039001</c:v>
                </c:pt>
                <c:pt idx="11212">
                  <c:v>39.048000000039103</c:v>
                </c:pt>
                <c:pt idx="11213">
                  <c:v>39.056000000039099</c:v>
                </c:pt>
                <c:pt idx="11214">
                  <c:v>39.064000000039101</c:v>
                </c:pt>
                <c:pt idx="11215">
                  <c:v>39.072000000039104</c:v>
                </c:pt>
                <c:pt idx="11216">
                  <c:v>39.080000000039099</c:v>
                </c:pt>
                <c:pt idx="11217">
                  <c:v>39.088000000039095</c:v>
                </c:pt>
                <c:pt idx="11218">
                  <c:v>39.096000000039098</c:v>
                </c:pt>
                <c:pt idx="11219">
                  <c:v>39.1040000000391</c:v>
                </c:pt>
                <c:pt idx="11220">
                  <c:v>39.112000000039103</c:v>
                </c:pt>
                <c:pt idx="11221">
                  <c:v>39.120000000039106</c:v>
                </c:pt>
                <c:pt idx="11222">
                  <c:v>39.128000000039094</c:v>
                </c:pt>
                <c:pt idx="11223">
                  <c:v>39.136000000039097</c:v>
                </c:pt>
                <c:pt idx="11224">
                  <c:v>39.1440000000391</c:v>
                </c:pt>
                <c:pt idx="11225">
                  <c:v>39.152000000039195</c:v>
                </c:pt>
                <c:pt idx="11226">
                  <c:v>39.160000000039197</c:v>
                </c:pt>
                <c:pt idx="11227">
                  <c:v>39.1680000000392</c:v>
                </c:pt>
                <c:pt idx="11228">
                  <c:v>39.176000000039203</c:v>
                </c:pt>
                <c:pt idx="11229">
                  <c:v>39.184000000039198</c:v>
                </c:pt>
                <c:pt idx="11230">
                  <c:v>39.192000000039201</c:v>
                </c:pt>
                <c:pt idx="11231">
                  <c:v>39.200000000039196</c:v>
                </c:pt>
                <c:pt idx="11232">
                  <c:v>39.208000000039199</c:v>
                </c:pt>
                <c:pt idx="11233">
                  <c:v>39.216000000039202</c:v>
                </c:pt>
                <c:pt idx="11234">
                  <c:v>39.224000000039197</c:v>
                </c:pt>
                <c:pt idx="11235">
                  <c:v>39.2320000000392</c:v>
                </c:pt>
                <c:pt idx="11236">
                  <c:v>39.240000000039203</c:v>
                </c:pt>
                <c:pt idx="11237">
                  <c:v>39.248000000039298</c:v>
                </c:pt>
                <c:pt idx="11238">
                  <c:v>39.2560000000393</c:v>
                </c:pt>
                <c:pt idx="11239">
                  <c:v>39.264000000039303</c:v>
                </c:pt>
                <c:pt idx="11240">
                  <c:v>39.272000000039306</c:v>
                </c:pt>
                <c:pt idx="11241">
                  <c:v>39.280000000039294</c:v>
                </c:pt>
                <c:pt idx="11242">
                  <c:v>39.288000000039297</c:v>
                </c:pt>
                <c:pt idx="11243">
                  <c:v>39.296000000039299</c:v>
                </c:pt>
                <c:pt idx="11244">
                  <c:v>39.304000000039302</c:v>
                </c:pt>
                <c:pt idx="11245">
                  <c:v>39.312000000039305</c:v>
                </c:pt>
                <c:pt idx="11246">
                  <c:v>39.3200000000393</c:v>
                </c:pt>
                <c:pt idx="11247">
                  <c:v>39.328000000039296</c:v>
                </c:pt>
                <c:pt idx="11248">
                  <c:v>39.336000000039299</c:v>
                </c:pt>
                <c:pt idx="11249">
                  <c:v>39.344000000039301</c:v>
                </c:pt>
                <c:pt idx="11250">
                  <c:v>39.352000000039396</c:v>
                </c:pt>
                <c:pt idx="11251">
                  <c:v>39.360000000039399</c:v>
                </c:pt>
                <c:pt idx="11252">
                  <c:v>39.368000000039402</c:v>
                </c:pt>
                <c:pt idx="11253">
                  <c:v>39.376000000039397</c:v>
                </c:pt>
                <c:pt idx="11254">
                  <c:v>39.3840000000394</c:v>
                </c:pt>
                <c:pt idx="11255">
                  <c:v>39.392000000039403</c:v>
                </c:pt>
                <c:pt idx="11256">
                  <c:v>39.400000000039398</c:v>
                </c:pt>
                <c:pt idx="11257">
                  <c:v>39.408000000039401</c:v>
                </c:pt>
                <c:pt idx="11258">
                  <c:v>39.416000000039396</c:v>
                </c:pt>
                <c:pt idx="11259">
                  <c:v>39.424000000039399</c:v>
                </c:pt>
                <c:pt idx="11260">
                  <c:v>39.432000000039402</c:v>
                </c:pt>
                <c:pt idx="11261">
                  <c:v>39.440000000039404</c:v>
                </c:pt>
                <c:pt idx="11262">
                  <c:v>39.448000000039499</c:v>
                </c:pt>
                <c:pt idx="11263">
                  <c:v>39.456000000039502</c:v>
                </c:pt>
                <c:pt idx="11264">
                  <c:v>39.464000000039505</c:v>
                </c:pt>
                <c:pt idx="11265">
                  <c:v>39.4720000000395</c:v>
                </c:pt>
                <c:pt idx="11266">
                  <c:v>39.480000000039496</c:v>
                </c:pt>
                <c:pt idx="11267">
                  <c:v>39.488000000039499</c:v>
                </c:pt>
                <c:pt idx="11268">
                  <c:v>39.496000000039501</c:v>
                </c:pt>
                <c:pt idx="11269">
                  <c:v>39.504000000039504</c:v>
                </c:pt>
                <c:pt idx="11270">
                  <c:v>39.5120000000395</c:v>
                </c:pt>
                <c:pt idx="11271">
                  <c:v>39.520000000039502</c:v>
                </c:pt>
                <c:pt idx="11272">
                  <c:v>39.528000000039498</c:v>
                </c:pt>
                <c:pt idx="11273">
                  <c:v>39.5360000000395</c:v>
                </c:pt>
                <c:pt idx="11274">
                  <c:v>39.544000000039496</c:v>
                </c:pt>
                <c:pt idx="11275">
                  <c:v>39.552000000039598</c:v>
                </c:pt>
                <c:pt idx="11276">
                  <c:v>39.560000000039601</c:v>
                </c:pt>
                <c:pt idx="11277">
                  <c:v>39.568000000039596</c:v>
                </c:pt>
                <c:pt idx="11278">
                  <c:v>39.576000000039599</c:v>
                </c:pt>
                <c:pt idx="11279">
                  <c:v>39.584000000039602</c:v>
                </c:pt>
                <c:pt idx="11280">
                  <c:v>39.592000000039604</c:v>
                </c:pt>
                <c:pt idx="11281">
                  <c:v>39.6000000000396</c:v>
                </c:pt>
                <c:pt idx="11282">
                  <c:v>39.608000000039596</c:v>
                </c:pt>
                <c:pt idx="11283">
                  <c:v>39.616000000039598</c:v>
                </c:pt>
                <c:pt idx="11284">
                  <c:v>39.624000000039601</c:v>
                </c:pt>
                <c:pt idx="11285">
                  <c:v>39.632000000039604</c:v>
                </c:pt>
                <c:pt idx="11286">
                  <c:v>39.640000000039599</c:v>
                </c:pt>
                <c:pt idx="11287">
                  <c:v>39.648000000039701</c:v>
                </c:pt>
                <c:pt idx="11288">
                  <c:v>39.656000000039704</c:v>
                </c:pt>
                <c:pt idx="11289">
                  <c:v>39.6640000000397</c:v>
                </c:pt>
                <c:pt idx="11290">
                  <c:v>39.672000000039702</c:v>
                </c:pt>
                <c:pt idx="11291">
                  <c:v>39.680000000039698</c:v>
                </c:pt>
                <c:pt idx="11292">
                  <c:v>39.6880000000397</c:v>
                </c:pt>
                <c:pt idx="11293">
                  <c:v>39.696000000039703</c:v>
                </c:pt>
                <c:pt idx="11294">
                  <c:v>39.704000000039699</c:v>
                </c:pt>
                <c:pt idx="11295">
                  <c:v>39.712000000039701</c:v>
                </c:pt>
                <c:pt idx="11296">
                  <c:v>39.720000000039704</c:v>
                </c:pt>
                <c:pt idx="11297">
                  <c:v>39.7280000000397</c:v>
                </c:pt>
                <c:pt idx="11298">
                  <c:v>39.736000000039695</c:v>
                </c:pt>
                <c:pt idx="11299">
                  <c:v>39.744000000039698</c:v>
                </c:pt>
                <c:pt idx="11300">
                  <c:v>39.7520000000398</c:v>
                </c:pt>
                <c:pt idx="11301">
                  <c:v>39.760000000039796</c:v>
                </c:pt>
                <c:pt idx="11302">
                  <c:v>39.768000000039798</c:v>
                </c:pt>
                <c:pt idx="11303">
                  <c:v>39.776000000039801</c:v>
                </c:pt>
                <c:pt idx="11304">
                  <c:v>39.784000000039804</c:v>
                </c:pt>
                <c:pt idx="11305">
                  <c:v>39.792000000039799</c:v>
                </c:pt>
                <c:pt idx="11306">
                  <c:v>39.800000000039795</c:v>
                </c:pt>
                <c:pt idx="11307">
                  <c:v>39.808000000039797</c:v>
                </c:pt>
                <c:pt idx="11308">
                  <c:v>39.8160000000398</c:v>
                </c:pt>
                <c:pt idx="11309">
                  <c:v>39.824000000039803</c:v>
                </c:pt>
                <c:pt idx="11310">
                  <c:v>39.832000000039798</c:v>
                </c:pt>
                <c:pt idx="11311">
                  <c:v>39.840000000039801</c:v>
                </c:pt>
                <c:pt idx="11312">
                  <c:v>39.848000000039903</c:v>
                </c:pt>
                <c:pt idx="11313">
                  <c:v>39.856000000039899</c:v>
                </c:pt>
                <c:pt idx="11314">
                  <c:v>39.864000000039901</c:v>
                </c:pt>
                <c:pt idx="11315">
                  <c:v>39.872000000039904</c:v>
                </c:pt>
                <c:pt idx="11316">
                  <c:v>39.8800000000399</c:v>
                </c:pt>
                <c:pt idx="11317">
                  <c:v>39.888000000039895</c:v>
                </c:pt>
                <c:pt idx="11318">
                  <c:v>39.896000000039898</c:v>
                </c:pt>
                <c:pt idx="11319">
                  <c:v>39.9040000000399</c:v>
                </c:pt>
                <c:pt idx="11320">
                  <c:v>39.912000000039903</c:v>
                </c:pt>
                <c:pt idx="11321">
                  <c:v>39.920000000039906</c:v>
                </c:pt>
                <c:pt idx="11322">
                  <c:v>39.928000000039894</c:v>
                </c:pt>
                <c:pt idx="11323">
                  <c:v>39.936000000039897</c:v>
                </c:pt>
                <c:pt idx="11324">
                  <c:v>39.9440000000399</c:v>
                </c:pt>
                <c:pt idx="11325">
                  <c:v>39.952000000039995</c:v>
                </c:pt>
                <c:pt idx="11326">
                  <c:v>39.960000000039997</c:v>
                </c:pt>
                <c:pt idx="11327">
                  <c:v>39.96800000004</c:v>
                </c:pt>
                <c:pt idx="11328">
                  <c:v>39.976000000040003</c:v>
                </c:pt>
                <c:pt idx="11329">
                  <c:v>39.984000000039998</c:v>
                </c:pt>
                <c:pt idx="11330">
                  <c:v>39.992000000040001</c:v>
                </c:pt>
                <c:pt idx="11331">
                  <c:v>40.000000000039996</c:v>
                </c:pt>
                <c:pt idx="11332">
                  <c:v>40.008000000039999</c:v>
                </c:pt>
                <c:pt idx="11333">
                  <c:v>40.016000000040002</c:v>
                </c:pt>
                <c:pt idx="11334">
                  <c:v>40.024000000039997</c:v>
                </c:pt>
                <c:pt idx="11335">
                  <c:v>40.03200000004</c:v>
                </c:pt>
                <c:pt idx="11336">
                  <c:v>40.040000000040003</c:v>
                </c:pt>
                <c:pt idx="11337">
                  <c:v>40.048000000040098</c:v>
                </c:pt>
                <c:pt idx="11338">
                  <c:v>40.0560000000401</c:v>
                </c:pt>
                <c:pt idx="11339">
                  <c:v>40.064000000040103</c:v>
                </c:pt>
                <c:pt idx="11340">
                  <c:v>40.072000000040106</c:v>
                </c:pt>
                <c:pt idx="11341">
                  <c:v>40.080000000040094</c:v>
                </c:pt>
                <c:pt idx="11342">
                  <c:v>40.088000000040097</c:v>
                </c:pt>
                <c:pt idx="11343">
                  <c:v>40.0960000000401</c:v>
                </c:pt>
                <c:pt idx="11344">
                  <c:v>40.104000000040102</c:v>
                </c:pt>
                <c:pt idx="11345">
                  <c:v>40.112000000040105</c:v>
                </c:pt>
                <c:pt idx="11346">
                  <c:v>40.1200000000401</c:v>
                </c:pt>
                <c:pt idx="11347">
                  <c:v>40.128000000040096</c:v>
                </c:pt>
                <c:pt idx="11348">
                  <c:v>40.136000000040099</c:v>
                </c:pt>
                <c:pt idx="11349">
                  <c:v>40.144000000040101</c:v>
                </c:pt>
                <c:pt idx="11350">
                  <c:v>40.152000000040196</c:v>
                </c:pt>
                <c:pt idx="11351">
                  <c:v>40.160000000040199</c:v>
                </c:pt>
                <c:pt idx="11352">
                  <c:v>40.168000000040202</c:v>
                </c:pt>
                <c:pt idx="11353">
                  <c:v>40.176000000040197</c:v>
                </c:pt>
                <c:pt idx="11354">
                  <c:v>40.1840000000402</c:v>
                </c:pt>
                <c:pt idx="11355">
                  <c:v>40.192000000040203</c:v>
                </c:pt>
                <c:pt idx="11356">
                  <c:v>40.200000000040198</c:v>
                </c:pt>
                <c:pt idx="11357">
                  <c:v>40.208000000040201</c:v>
                </c:pt>
                <c:pt idx="11358">
                  <c:v>40.216000000040196</c:v>
                </c:pt>
                <c:pt idx="11359">
                  <c:v>40.224000000040199</c:v>
                </c:pt>
                <c:pt idx="11360">
                  <c:v>40.232000000040202</c:v>
                </c:pt>
                <c:pt idx="11361">
                  <c:v>40.240000000040204</c:v>
                </c:pt>
                <c:pt idx="11362">
                  <c:v>40.2480000000403</c:v>
                </c:pt>
                <c:pt idx="11363">
                  <c:v>40.256000000040302</c:v>
                </c:pt>
                <c:pt idx="11364">
                  <c:v>40.264000000040305</c:v>
                </c:pt>
                <c:pt idx="11365">
                  <c:v>40.2720000000403</c:v>
                </c:pt>
                <c:pt idx="11366">
                  <c:v>40.280000000040296</c:v>
                </c:pt>
                <c:pt idx="11367">
                  <c:v>40.288000000040299</c:v>
                </c:pt>
                <c:pt idx="11368">
                  <c:v>40.296000000040301</c:v>
                </c:pt>
                <c:pt idx="11369">
                  <c:v>40.304000000040304</c:v>
                </c:pt>
                <c:pt idx="11370">
                  <c:v>40.3120000000403</c:v>
                </c:pt>
                <c:pt idx="11371">
                  <c:v>40.320000000040302</c:v>
                </c:pt>
                <c:pt idx="11372">
                  <c:v>40.328000000040298</c:v>
                </c:pt>
                <c:pt idx="11373">
                  <c:v>40.336000000040301</c:v>
                </c:pt>
                <c:pt idx="11374">
                  <c:v>40.344000000040296</c:v>
                </c:pt>
                <c:pt idx="11375">
                  <c:v>40.352000000040398</c:v>
                </c:pt>
                <c:pt idx="11376">
                  <c:v>40.360000000040401</c:v>
                </c:pt>
                <c:pt idx="11377">
                  <c:v>40.368000000040396</c:v>
                </c:pt>
                <c:pt idx="11378">
                  <c:v>40.376000000040399</c:v>
                </c:pt>
                <c:pt idx="11379">
                  <c:v>40.384000000040402</c:v>
                </c:pt>
                <c:pt idx="11380">
                  <c:v>40.392000000040404</c:v>
                </c:pt>
                <c:pt idx="11381">
                  <c:v>40.4000000000404</c:v>
                </c:pt>
                <c:pt idx="11382">
                  <c:v>40.408000000040396</c:v>
                </c:pt>
                <c:pt idx="11383">
                  <c:v>40.416000000040398</c:v>
                </c:pt>
                <c:pt idx="11384">
                  <c:v>40.424000000040401</c:v>
                </c:pt>
                <c:pt idx="11385">
                  <c:v>40.432000000040404</c:v>
                </c:pt>
                <c:pt idx="11386">
                  <c:v>40.440000000040399</c:v>
                </c:pt>
                <c:pt idx="11387">
                  <c:v>40.448000000040501</c:v>
                </c:pt>
                <c:pt idx="11388">
                  <c:v>40.456000000040504</c:v>
                </c:pt>
                <c:pt idx="11389">
                  <c:v>40.4640000000405</c:v>
                </c:pt>
                <c:pt idx="11390">
                  <c:v>40.472000000040502</c:v>
                </c:pt>
                <c:pt idx="11391">
                  <c:v>40.480000000040498</c:v>
                </c:pt>
                <c:pt idx="11392">
                  <c:v>40.4880000000405</c:v>
                </c:pt>
                <c:pt idx="11393">
                  <c:v>40.496000000040496</c:v>
                </c:pt>
                <c:pt idx="11394">
                  <c:v>40.504000000040499</c:v>
                </c:pt>
                <c:pt idx="11395">
                  <c:v>40.512000000040501</c:v>
                </c:pt>
                <c:pt idx="11396">
                  <c:v>40.520000000040504</c:v>
                </c:pt>
                <c:pt idx="11397">
                  <c:v>40.5280000000405</c:v>
                </c:pt>
                <c:pt idx="11398">
                  <c:v>40.536000000040495</c:v>
                </c:pt>
                <c:pt idx="11399">
                  <c:v>40.544000000040498</c:v>
                </c:pt>
                <c:pt idx="11400">
                  <c:v>40.5520000000406</c:v>
                </c:pt>
                <c:pt idx="11401">
                  <c:v>40.560000000040596</c:v>
                </c:pt>
                <c:pt idx="11402">
                  <c:v>40.568000000040598</c:v>
                </c:pt>
                <c:pt idx="11403">
                  <c:v>40.576000000040601</c:v>
                </c:pt>
                <c:pt idx="11404">
                  <c:v>40.584000000040604</c:v>
                </c:pt>
                <c:pt idx="11405">
                  <c:v>40.592000000040599</c:v>
                </c:pt>
                <c:pt idx="11406">
                  <c:v>40.600000000040595</c:v>
                </c:pt>
                <c:pt idx="11407">
                  <c:v>40.608000000040597</c:v>
                </c:pt>
                <c:pt idx="11408">
                  <c:v>40.6160000000406</c:v>
                </c:pt>
                <c:pt idx="11409">
                  <c:v>40.624000000040603</c:v>
                </c:pt>
                <c:pt idx="11410">
                  <c:v>40.632000000040598</c:v>
                </c:pt>
                <c:pt idx="11411">
                  <c:v>40.640000000040601</c:v>
                </c:pt>
                <c:pt idx="11412">
                  <c:v>40.648000000040703</c:v>
                </c:pt>
                <c:pt idx="11413">
                  <c:v>40.656000000040699</c:v>
                </c:pt>
                <c:pt idx="11414">
                  <c:v>40.664000000040701</c:v>
                </c:pt>
                <c:pt idx="11415">
                  <c:v>40.672000000040704</c:v>
                </c:pt>
                <c:pt idx="11416">
                  <c:v>40.6800000000407</c:v>
                </c:pt>
                <c:pt idx="11417">
                  <c:v>40.688000000040695</c:v>
                </c:pt>
                <c:pt idx="11418">
                  <c:v>40.696000000040698</c:v>
                </c:pt>
                <c:pt idx="11419">
                  <c:v>40.704000000040701</c:v>
                </c:pt>
                <c:pt idx="11420">
                  <c:v>40.712000000040703</c:v>
                </c:pt>
                <c:pt idx="11421">
                  <c:v>40.720000000040706</c:v>
                </c:pt>
                <c:pt idx="11422">
                  <c:v>40.728000000040694</c:v>
                </c:pt>
                <c:pt idx="11423">
                  <c:v>40.736000000040697</c:v>
                </c:pt>
                <c:pt idx="11424">
                  <c:v>40.7440000000407</c:v>
                </c:pt>
                <c:pt idx="11425">
                  <c:v>40.752000000040795</c:v>
                </c:pt>
                <c:pt idx="11426">
                  <c:v>40.760000000040797</c:v>
                </c:pt>
                <c:pt idx="11427">
                  <c:v>40.7680000000408</c:v>
                </c:pt>
                <c:pt idx="11428">
                  <c:v>40.776000000040803</c:v>
                </c:pt>
                <c:pt idx="11429">
                  <c:v>40.784000000040798</c:v>
                </c:pt>
                <c:pt idx="11430">
                  <c:v>40.792000000040801</c:v>
                </c:pt>
                <c:pt idx="11431">
                  <c:v>40.800000000040797</c:v>
                </c:pt>
                <c:pt idx="11432">
                  <c:v>40.808000000040799</c:v>
                </c:pt>
                <c:pt idx="11433">
                  <c:v>40.816000000040802</c:v>
                </c:pt>
                <c:pt idx="11434">
                  <c:v>40.824000000040797</c:v>
                </c:pt>
                <c:pt idx="11435">
                  <c:v>40.8320000000408</c:v>
                </c:pt>
                <c:pt idx="11436">
                  <c:v>40.840000000040803</c:v>
                </c:pt>
                <c:pt idx="11437">
                  <c:v>40.848000000040898</c:v>
                </c:pt>
                <c:pt idx="11438">
                  <c:v>40.8560000000409</c:v>
                </c:pt>
                <c:pt idx="11439">
                  <c:v>40.864000000040903</c:v>
                </c:pt>
                <c:pt idx="11440">
                  <c:v>40.872000000040906</c:v>
                </c:pt>
                <c:pt idx="11441">
                  <c:v>40.880000000040894</c:v>
                </c:pt>
                <c:pt idx="11442">
                  <c:v>40.888000000040897</c:v>
                </c:pt>
                <c:pt idx="11443">
                  <c:v>40.8960000000409</c:v>
                </c:pt>
                <c:pt idx="11444">
                  <c:v>40.904000000040902</c:v>
                </c:pt>
                <c:pt idx="11445">
                  <c:v>40.912000000040905</c:v>
                </c:pt>
                <c:pt idx="11446">
                  <c:v>40.920000000040901</c:v>
                </c:pt>
                <c:pt idx="11447">
                  <c:v>40.928000000040896</c:v>
                </c:pt>
                <c:pt idx="11448">
                  <c:v>40.936000000040899</c:v>
                </c:pt>
                <c:pt idx="11449">
                  <c:v>40.944000000040901</c:v>
                </c:pt>
                <c:pt idx="11450">
                  <c:v>40.952000000040996</c:v>
                </c:pt>
                <c:pt idx="11451">
                  <c:v>40.960000000040999</c:v>
                </c:pt>
                <c:pt idx="11452">
                  <c:v>40.968000000041002</c:v>
                </c:pt>
                <c:pt idx="11453">
                  <c:v>40.976000000040997</c:v>
                </c:pt>
                <c:pt idx="11454">
                  <c:v>40.984000000041</c:v>
                </c:pt>
                <c:pt idx="11455">
                  <c:v>40.992000000041003</c:v>
                </c:pt>
                <c:pt idx="11456">
                  <c:v>41.000000000040998</c:v>
                </c:pt>
                <c:pt idx="11457">
                  <c:v>41.008000000041001</c:v>
                </c:pt>
                <c:pt idx="11458">
                  <c:v>41.016000000040997</c:v>
                </c:pt>
                <c:pt idx="11459">
                  <c:v>41.024000000040999</c:v>
                </c:pt>
                <c:pt idx="11460">
                  <c:v>41.032000000041002</c:v>
                </c:pt>
                <c:pt idx="11461">
                  <c:v>41.040000000041005</c:v>
                </c:pt>
                <c:pt idx="11462">
                  <c:v>41.0480000000411</c:v>
                </c:pt>
                <c:pt idx="11463">
                  <c:v>41.056000000041102</c:v>
                </c:pt>
                <c:pt idx="11464">
                  <c:v>41.064000000041105</c:v>
                </c:pt>
                <c:pt idx="11465">
                  <c:v>41.072000000041101</c:v>
                </c:pt>
                <c:pt idx="11466">
                  <c:v>41.080000000041096</c:v>
                </c:pt>
                <c:pt idx="11467">
                  <c:v>41.088000000041099</c:v>
                </c:pt>
                <c:pt idx="11468">
                  <c:v>41.096000000041101</c:v>
                </c:pt>
                <c:pt idx="11469">
                  <c:v>41.104000000041104</c:v>
                </c:pt>
                <c:pt idx="11470">
                  <c:v>41.1120000000411</c:v>
                </c:pt>
                <c:pt idx="11471">
                  <c:v>41.120000000041102</c:v>
                </c:pt>
                <c:pt idx="11472">
                  <c:v>41.128000000041098</c:v>
                </c:pt>
                <c:pt idx="11473">
                  <c:v>41.136000000041101</c:v>
                </c:pt>
                <c:pt idx="11474">
                  <c:v>41.144000000041096</c:v>
                </c:pt>
                <c:pt idx="11475">
                  <c:v>41.152000000041198</c:v>
                </c:pt>
                <c:pt idx="11476">
                  <c:v>41.160000000041201</c:v>
                </c:pt>
                <c:pt idx="11477">
                  <c:v>41.168000000041197</c:v>
                </c:pt>
                <c:pt idx="11478">
                  <c:v>41.176000000041199</c:v>
                </c:pt>
                <c:pt idx="11479">
                  <c:v>41.184000000041202</c:v>
                </c:pt>
                <c:pt idx="11480">
                  <c:v>41.192000000041205</c:v>
                </c:pt>
                <c:pt idx="11481">
                  <c:v>41.2000000000412</c:v>
                </c:pt>
                <c:pt idx="11482">
                  <c:v>41.208000000041196</c:v>
                </c:pt>
                <c:pt idx="11483">
                  <c:v>41.216000000041198</c:v>
                </c:pt>
                <c:pt idx="11484">
                  <c:v>41.224000000041201</c:v>
                </c:pt>
                <c:pt idx="11485">
                  <c:v>41.232000000041204</c:v>
                </c:pt>
                <c:pt idx="11486">
                  <c:v>41.240000000041199</c:v>
                </c:pt>
                <c:pt idx="11487">
                  <c:v>41.248000000041301</c:v>
                </c:pt>
                <c:pt idx="11488">
                  <c:v>41.256000000041304</c:v>
                </c:pt>
                <c:pt idx="11489">
                  <c:v>41.2640000000413</c:v>
                </c:pt>
                <c:pt idx="11490">
                  <c:v>41.272000000041302</c:v>
                </c:pt>
                <c:pt idx="11491">
                  <c:v>41.280000000041298</c:v>
                </c:pt>
                <c:pt idx="11492">
                  <c:v>41.288000000041301</c:v>
                </c:pt>
                <c:pt idx="11493">
                  <c:v>41.296000000041303</c:v>
                </c:pt>
                <c:pt idx="11494">
                  <c:v>41.304000000041299</c:v>
                </c:pt>
                <c:pt idx="11495">
                  <c:v>41.312000000041301</c:v>
                </c:pt>
                <c:pt idx="11496">
                  <c:v>41.320000000041304</c:v>
                </c:pt>
                <c:pt idx="11497">
                  <c:v>41.3280000000413</c:v>
                </c:pt>
                <c:pt idx="11498">
                  <c:v>41.336000000041295</c:v>
                </c:pt>
                <c:pt idx="11499">
                  <c:v>41.344000000041298</c:v>
                </c:pt>
                <c:pt idx="11500">
                  <c:v>41.3520000000414</c:v>
                </c:pt>
                <c:pt idx="11501">
                  <c:v>41.360000000041396</c:v>
                </c:pt>
                <c:pt idx="11502">
                  <c:v>41.368000000041398</c:v>
                </c:pt>
                <c:pt idx="11503">
                  <c:v>41.376000000041401</c:v>
                </c:pt>
                <c:pt idx="11504">
                  <c:v>41.384000000041404</c:v>
                </c:pt>
                <c:pt idx="11505">
                  <c:v>41.392000000041399</c:v>
                </c:pt>
                <c:pt idx="11506">
                  <c:v>41.400000000041395</c:v>
                </c:pt>
                <c:pt idx="11507">
                  <c:v>41.408000000041397</c:v>
                </c:pt>
                <c:pt idx="11508">
                  <c:v>41.4160000000414</c:v>
                </c:pt>
                <c:pt idx="11509">
                  <c:v>41.424000000041403</c:v>
                </c:pt>
                <c:pt idx="11510">
                  <c:v>41.432000000041398</c:v>
                </c:pt>
                <c:pt idx="11511">
                  <c:v>41.440000000041401</c:v>
                </c:pt>
                <c:pt idx="11512">
                  <c:v>41.448000000041503</c:v>
                </c:pt>
                <c:pt idx="11513">
                  <c:v>41.456000000041499</c:v>
                </c:pt>
                <c:pt idx="11514">
                  <c:v>41.464000000041501</c:v>
                </c:pt>
                <c:pt idx="11515">
                  <c:v>41.472000000041504</c:v>
                </c:pt>
                <c:pt idx="11516">
                  <c:v>41.4800000000415</c:v>
                </c:pt>
                <c:pt idx="11517">
                  <c:v>41.488000000041495</c:v>
                </c:pt>
                <c:pt idx="11518">
                  <c:v>41.496000000041498</c:v>
                </c:pt>
                <c:pt idx="11519">
                  <c:v>41.504000000041501</c:v>
                </c:pt>
                <c:pt idx="11520">
                  <c:v>41.512000000041503</c:v>
                </c:pt>
                <c:pt idx="11521">
                  <c:v>41.520000000041506</c:v>
                </c:pt>
                <c:pt idx="11522">
                  <c:v>41.528000000041494</c:v>
                </c:pt>
                <c:pt idx="11523">
                  <c:v>41.536000000041497</c:v>
                </c:pt>
                <c:pt idx="11524">
                  <c:v>41.5440000000415</c:v>
                </c:pt>
                <c:pt idx="11525">
                  <c:v>41.552000000041595</c:v>
                </c:pt>
                <c:pt idx="11526">
                  <c:v>41.560000000041597</c:v>
                </c:pt>
                <c:pt idx="11527">
                  <c:v>41.5680000000416</c:v>
                </c:pt>
                <c:pt idx="11528">
                  <c:v>41.576000000041603</c:v>
                </c:pt>
                <c:pt idx="11529">
                  <c:v>41.584000000041598</c:v>
                </c:pt>
                <c:pt idx="11530">
                  <c:v>41.592000000041601</c:v>
                </c:pt>
                <c:pt idx="11531">
                  <c:v>41.600000000041597</c:v>
                </c:pt>
                <c:pt idx="11532">
                  <c:v>41.608000000041599</c:v>
                </c:pt>
                <c:pt idx="11533">
                  <c:v>41.616000000041602</c:v>
                </c:pt>
                <c:pt idx="11534">
                  <c:v>41.624000000041598</c:v>
                </c:pt>
                <c:pt idx="11535">
                  <c:v>41.6320000000416</c:v>
                </c:pt>
                <c:pt idx="11536">
                  <c:v>41.640000000041603</c:v>
                </c:pt>
                <c:pt idx="11537">
                  <c:v>41.648000000041698</c:v>
                </c:pt>
                <c:pt idx="11538">
                  <c:v>41.656000000041701</c:v>
                </c:pt>
                <c:pt idx="11539">
                  <c:v>41.664000000041703</c:v>
                </c:pt>
                <c:pt idx="11540">
                  <c:v>41.672000000041706</c:v>
                </c:pt>
                <c:pt idx="11541">
                  <c:v>41.680000000041694</c:v>
                </c:pt>
                <c:pt idx="11542">
                  <c:v>41.688000000041697</c:v>
                </c:pt>
                <c:pt idx="11543">
                  <c:v>41.6960000000417</c:v>
                </c:pt>
                <c:pt idx="11544">
                  <c:v>41.704000000041702</c:v>
                </c:pt>
                <c:pt idx="11545">
                  <c:v>41.712000000041705</c:v>
                </c:pt>
                <c:pt idx="11546">
                  <c:v>41.720000000041701</c:v>
                </c:pt>
                <c:pt idx="11547">
                  <c:v>41.728000000041696</c:v>
                </c:pt>
                <c:pt idx="11548">
                  <c:v>41.736000000041699</c:v>
                </c:pt>
                <c:pt idx="11549">
                  <c:v>41.744000000041702</c:v>
                </c:pt>
                <c:pt idx="11550">
                  <c:v>41.752000000041797</c:v>
                </c:pt>
                <c:pt idx="11551">
                  <c:v>41.760000000041799</c:v>
                </c:pt>
                <c:pt idx="11552">
                  <c:v>41.768000000041802</c:v>
                </c:pt>
                <c:pt idx="11553">
                  <c:v>41.776000000041797</c:v>
                </c:pt>
                <c:pt idx="11554">
                  <c:v>41.7840000000418</c:v>
                </c:pt>
                <c:pt idx="11555">
                  <c:v>41.792000000041803</c:v>
                </c:pt>
                <c:pt idx="11556">
                  <c:v>41.800000000041798</c:v>
                </c:pt>
                <c:pt idx="11557">
                  <c:v>41.808000000041801</c:v>
                </c:pt>
                <c:pt idx="11558">
                  <c:v>41.816000000041797</c:v>
                </c:pt>
                <c:pt idx="11559">
                  <c:v>41.824000000041799</c:v>
                </c:pt>
                <c:pt idx="11560">
                  <c:v>41.832000000041802</c:v>
                </c:pt>
                <c:pt idx="11561">
                  <c:v>41.840000000041805</c:v>
                </c:pt>
                <c:pt idx="11562">
                  <c:v>41.8480000000419</c:v>
                </c:pt>
                <c:pt idx="11563">
                  <c:v>41.856000000041902</c:v>
                </c:pt>
                <c:pt idx="11564">
                  <c:v>41.864000000041905</c:v>
                </c:pt>
                <c:pt idx="11565">
                  <c:v>41.872000000041893</c:v>
                </c:pt>
                <c:pt idx="11566">
                  <c:v>41.880000000041896</c:v>
                </c:pt>
                <c:pt idx="11567">
                  <c:v>41.888000000041899</c:v>
                </c:pt>
                <c:pt idx="11568">
                  <c:v>41.896000000041902</c:v>
                </c:pt>
                <c:pt idx="11569">
                  <c:v>41.904000000041904</c:v>
                </c:pt>
                <c:pt idx="11570">
                  <c:v>41.9120000000419</c:v>
                </c:pt>
                <c:pt idx="11571">
                  <c:v>41.920000000041902</c:v>
                </c:pt>
                <c:pt idx="11572">
                  <c:v>41.928000000041898</c:v>
                </c:pt>
                <c:pt idx="11573">
                  <c:v>41.936000000041901</c:v>
                </c:pt>
                <c:pt idx="11574">
                  <c:v>41.944000000041896</c:v>
                </c:pt>
                <c:pt idx="11575">
                  <c:v>41.952000000041998</c:v>
                </c:pt>
                <c:pt idx="11576">
                  <c:v>41.960000000042001</c:v>
                </c:pt>
                <c:pt idx="11577">
                  <c:v>41.968000000041997</c:v>
                </c:pt>
                <c:pt idx="11578">
                  <c:v>41.976000000041999</c:v>
                </c:pt>
                <c:pt idx="11579">
                  <c:v>41.984000000042002</c:v>
                </c:pt>
                <c:pt idx="11580">
                  <c:v>41.992000000042005</c:v>
                </c:pt>
                <c:pt idx="11581">
                  <c:v>42.000000000042</c:v>
                </c:pt>
                <c:pt idx="11582">
                  <c:v>42.008000000041996</c:v>
                </c:pt>
                <c:pt idx="11583">
                  <c:v>42.016000000041998</c:v>
                </c:pt>
                <c:pt idx="11584">
                  <c:v>42.024000000042001</c:v>
                </c:pt>
                <c:pt idx="11585">
                  <c:v>42.032000000042004</c:v>
                </c:pt>
                <c:pt idx="11586">
                  <c:v>42.040000000041999</c:v>
                </c:pt>
                <c:pt idx="11587">
                  <c:v>42.048000000042101</c:v>
                </c:pt>
                <c:pt idx="11588">
                  <c:v>42.056000000042104</c:v>
                </c:pt>
                <c:pt idx="11589">
                  <c:v>42.0640000000421</c:v>
                </c:pt>
                <c:pt idx="11590">
                  <c:v>42.072000000042095</c:v>
                </c:pt>
                <c:pt idx="11591">
                  <c:v>42.080000000042098</c:v>
                </c:pt>
                <c:pt idx="11592">
                  <c:v>42.088000000042101</c:v>
                </c:pt>
                <c:pt idx="11593">
                  <c:v>42.096000000042096</c:v>
                </c:pt>
                <c:pt idx="11594">
                  <c:v>42.104000000042099</c:v>
                </c:pt>
                <c:pt idx="11595">
                  <c:v>42.112000000042102</c:v>
                </c:pt>
                <c:pt idx="11596">
                  <c:v>42.120000000042104</c:v>
                </c:pt>
                <c:pt idx="11597">
                  <c:v>42.1280000000421</c:v>
                </c:pt>
                <c:pt idx="11598">
                  <c:v>42.136000000042095</c:v>
                </c:pt>
                <c:pt idx="11599">
                  <c:v>42.144000000042098</c:v>
                </c:pt>
                <c:pt idx="11600">
                  <c:v>42.1520000000422</c:v>
                </c:pt>
                <c:pt idx="11601">
                  <c:v>42.160000000042196</c:v>
                </c:pt>
                <c:pt idx="11602">
                  <c:v>42.168000000042198</c:v>
                </c:pt>
                <c:pt idx="11603">
                  <c:v>42.176000000042201</c:v>
                </c:pt>
                <c:pt idx="11604">
                  <c:v>42.184000000042204</c:v>
                </c:pt>
                <c:pt idx="11605">
                  <c:v>42.192000000042199</c:v>
                </c:pt>
                <c:pt idx="11606">
                  <c:v>42.200000000042195</c:v>
                </c:pt>
                <c:pt idx="11607">
                  <c:v>42.208000000042198</c:v>
                </c:pt>
                <c:pt idx="11608">
                  <c:v>42.2160000000422</c:v>
                </c:pt>
                <c:pt idx="11609">
                  <c:v>42.224000000042203</c:v>
                </c:pt>
                <c:pt idx="11610">
                  <c:v>42.232000000042198</c:v>
                </c:pt>
                <c:pt idx="11611">
                  <c:v>42.240000000042201</c:v>
                </c:pt>
                <c:pt idx="11612">
                  <c:v>42.248000000042303</c:v>
                </c:pt>
                <c:pt idx="11613">
                  <c:v>42.256000000042299</c:v>
                </c:pt>
                <c:pt idx="11614">
                  <c:v>42.264000000042302</c:v>
                </c:pt>
                <c:pt idx="11615">
                  <c:v>42.272000000042297</c:v>
                </c:pt>
                <c:pt idx="11616">
                  <c:v>42.2800000000423</c:v>
                </c:pt>
                <c:pt idx="11617">
                  <c:v>42.288000000042295</c:v>
                </c:pt>
                <c:pt idx="11618">
                  <c:v>42.296000000042298</c:v>
                </c:pt>
                <c:pt idx="11619">
                  <c:v>42.304000000042301</c:v>
                </c:pt>
                <c:pt idx="11620">
                  <c:v>42.312000000042303</c:v>
                </c:pt>
                <c:pt idx="11621">
                  <c:v>42.320000000042306</c:v>
                </c:pt>
                <c:pt idx="11622">
                  <c:v>42.328000000042294</c:v>
                </c:pt>
                <c:pt idx="11623">
                  <c:v>42.336000000042297</c:v>
                </c:pt>
                <c:pt idx="11624">
                  <c:v>42.3440000000423</c:v>
                </c:pt>
                <c:pt idx="11625">
                  <c:v>42.352000000042395</c:v>
                </c:pt>
                <c:pt idx="11626">
                  <c:v>42.360000000042398</c:v>
                </c:pt>
                <c:pt idx="11627">
                  <c:v>42.3680000000424</c:v>
                </c:pt>
                <c:pt idx="11628">
                  <c:v>42.376000000042403</c:v>
                </c:pt>
                <c:pt idx="11629">
                  <c:v>42.384000000042398</c:v>
                </c:pt>
                <c:pt idx="11630">
                  <c:v>42.392000000042401</c:v>
                </c:pt>
                <c:pt idx="11631">
                  <c:v>42.400000000042397</c:v>
                </c:pt>
                <c:pt idx="11632">
                  <c:v>42.408000000042399</c:v>
                </c:pt>
                <c:pt idx="11633">
                  <c:v>42.416000000042402</c:v>
                </c:pt>
                <c:pt idx="11634">
                  <c:v>42.424000000042398</c:v>
                </c:pt>
                <c:pt idx="11635">
                  <c:v>42.4320000000424</c:v>
                </c:pt>
                <c:pt idx="11636">
                  <c:v>42.440000000042403</c:v>
                </c:pt>
                <c:pt idx="11637">
                  <c:v>42.448000000042498</c:v>
                </c:pt>
                <c:pt idx="11638">
                  <c:v>42.456000000042501</c:v>
                </c:pt>
                <c:pt idx="11639">
                  <c:v>42.464000000042503</c:v>
                </c:pt>
                <c:pt idx="11640">
                  <c:v>42.472000000042499</c:v>
                </c:pt>
                <c:pt idx="11641">
                  <c:v>42.480000000042494</c:v>
                </c:pt>
                <c:pt idx="11642">
                  <c:v>42.488000000042497</c:v>
                </c:pt>
                <c:pt idx="11643">
                  <c:v>42.4960000000425</c:v>
                </c:pt>
                <c:pt idx="11644">
                  <c:v>42.504000000042502</c:v>
                </c:pt>
                <c:pt idx="11645">
                  <c:v>42.512000000042505</c:v>
                </c:pt>
                <c:pt idx="11646">
                  <c:v>42.520000000042501</c:v>
                </c:pt>
                <c:pt idx="11647">
                  <c:v>42.528000000042496</c:v>
                </c:pt>
                <c:pt idx="11648">
                  <c:v>42.536000000042499</c:v>
                </c:pt>
                <c:pt idx="11649">
                  <c:v>42.544000000042502</c:v>
                </c:pt>
                <c:pt idx="11650">
                  <c:v>42.552000000042597</c:v>
                </c:pt>
                <c:pt idx="11651">
                  <c:v>42.560000000042599</c:v>
                </c:pt>
                <c:pt idx="11652">
                  <c:v>42.568000000042602</c:v>
                </c:pt>
                <c:pt idx="11653">
                  <c:v>42.576000000042598</c:v>
                </c:pt>
                <c:pt idx="11654">
                  <c:v>42.5840000000426</c:v>
                </c:pt>
                <c:pt idx="11655">
                  <c:v>42.592000000042603</c:v>
                </c:pt>
                <c:pt idx="11656">
                  <c:v>42.600000000042598</c:v>
                </c:pt>
                <c:pt idx="11657">
                  <c:v>42.608000000042601</c:v>
                </c:pt>
                <c:pt idx="11658">
                  <c:v>42.616000000042597</c:v>
                </c:pt>
                <c:pt idx="11659">
                  <c:v>42.624000000042599</c:v>
                </c:pt>
                <c:pt idx="11660">
                  <c:v>42.632000000042602</c:v>
                </c:pt>
                <c:pt idx="11661">
                  <c:v>42.640000000042605</c:v>
                </c:pt>
                <c:pt idx="11662">
                  <c:v>42.6480000000427</c:v>
                </c:pt>
                <c:pt idx="11663">
                  <c:v>42.656000000042702</c:v>
                </c:pt>
                <c:pt idx="11664">
                  <c:v>42.664000000042705</c:v>
                </c:pt>
                <c:pt idx="11665">
                  <c:v>42.672000000042694</c:v>
                </c:pt>
                <c:pt idx="11666">
                  <c:v>42.680000000042696</c:v>
                </c:pt>
                <c:pt idx="11667">
                  <c:v>42.688000000042699</c:v>
                </c:pt>
                <c:pt idx="11668">
                  <c:v>42.696000000042702</c:v>
                </c:pt>
                <c:pt idx="11669">
                  <c:v>42.704000000042704</c:v>
                </c:pt>
                <c:pt idx="11670">
                  <c:v>42.7120000000427</c:v>
                </c:pt>
                <c:pt idx="11671">
                  <c:v>42.720000000042702</c:v>
                </c:pt>
                <c:pt idx="11672">
                  <c:v>42.728000000042698</c:v>
                </c:pt>
                <c:pt idx="11673">
                  <c:v>42.736000000042701</c:v>
                </c:pt>
                <c:pt idx="11674">
                  <c:v>42.744000000042696</c:v>
                </c:pt>
                <c:pt idx="11675">
                  <c:v>42.752000000042798</c:v>
                </c:pt>
                <c:pt idx="11676">
                  <c:v>42.760000000042801</c:v>
                </c:pt>
                <c:pt idx="11677">
                  <c:v>42.768000000042797</c:v>
                </c:pt>
                <c:pt idx="11678">
                  <c:v>42.776000000042799</c:v>
                </c:pt>
                <c:pt idx="11679">
                  <c:v>42.784000000042802</c:v>
                </c:pt>
                <c:pt idx="11680">
                  <c:v>42.792000000042805</c:v>
                </c:pt>
                <c:pt idx="11681">
                  <c:v>42.8000000000428</c:v>
                </c:pt>
                <c:pt idx="11682">
                  <c:v>42.808000000042796</c:v>
                </c:pt>
                <c:pt idx="11683">
                  <c:v>42.816000000042798</c:v>
                </c:pt>
                <c:pt idx="11684">
                  <c:v>42.824000000042801</c:v>
                </c:pt>
                <c:pt idx="11685">
                  <c:v>42.832000000042804</c:v>
                </c:pt>
                <c:pt idx="11686">
                  <c:v>42.840000000042799</c:v>
                </c:pt>
                <c:pt idx="11687">
                  <c:v>42.848000000042902</c:v>
                </c:pt>
                <c:pt idx="11688">
                  <c:v>42.856000000042904</c:v>
                </c:pt>
                <c:pt idx="11689">
                  <c:v>42.8640000000429</c:v>
                </c:pt>
                <c:pt idx="11690">
                  <c:v>42.872000000042895</c:v>
                </c:pt>
                <c:pt idx="11691">
                  <c:v>42.880000000042898</c:v>
                </c:pt>
                <c:pt idx="11692">
                  <c:v>42.888000000042901</c:v>
                </c:pt>
                <c:pt idx="11693">
                  <c:v>42.896000000042903</c:v>
                </c:pt>
                <c:pt idx="11694">
                  <c:v>42.904000000042899</c:v>
                </c:pt>
                <c:pt idx="11695">
                  <c:v>42.912000000042902</c:v>
                </c:pt>
                <c:pt idx="11696">
                  <c:v>42.920000000042904</c:v>
                </c:pt>
                <c:pt idx="11697">
                  <c:v>42.9280000000429</c:v>
                </c:pt>
                <c:pt idx="11698">
                  <c:v>42.936000000042895</c:v>
                </c:pt>
                <c:pt idx="11699">
                  <c:v>42.944000000042898</c:v>
                </c:pt>
                <c:pt idx="11700">
                  <c:v>42.952000000043</c:v>
                </c:pt>
                <c:pt idx="11701">
                  <c:v>42.960000000042996</c:v>
                </c:pt>
                <c:pt idx="11702">
                  <c:v>42.968000000042998</c:v>
                </c:pt>
                <c:pt idx="11703">
                  <c:v>42.976000000043001</c:v>
                </c:pt>
                <c:pt idx="11704">
                  <c:v>42.984000000043004</c:v>
                </c:pt>
                <c:pt idx="11705">
                  <c:v>42.992000000042999</c:v>
                </c:pt>
                <c:pt idx="11706">
                  <c:v>43.000000000042995</c:v>
                </c:pt>
                <c:pt idx="11707">
                  <c:v>43.008000000042998</c:v>
                </c:pt>
                <c:pt idx="11708">
                  <c:v>43.016000000043</c:v>
                </c:pt>
                <c:pt idx="11709">
                  <c:v>43.024000000043003</c:v>
                </c:pt>
                <c:pt idx="11710">
                  <c:v>43.032000000042999</c:v>
                </c:pt>
                <c:pt idx="11711">
                  <c:v>43.040000000043001</c:v>
                </c:pt>
                <c:pt idx="11712">
                  <c:v>43.048000000043103</c:v>
                </c:pt>
                <c:pt idx="11713">
                  <c:v>43.056000000043099</c:v>
                </c:pt>
                <c:pt idx="11714">
                  <c:v>43.064000000043102</c:v>
                </c:pt>
                <c:pt idx="11715">
                  <c:v>43.072000000043097</c:v>
                </c:pt>
                <c:pt idx="11716">
                  <c:v>43.0800000000431</c:v>
                </c:pt>
                <c:pt idx="11717">
                  <c:v>43.088000000043095</c:v>
                </c:pt>
                <c:pt idx="11718">
                  <c:v>43.096000000043098</c:v>
                </c:pt>
                <c:pt idx="11719">
                  <c:v>43.104000000043101</c:v>
                </c:pt>
                <c:pt idx="11720">
                  <c:v>43.112000000043103</c:v>
                </c:pt>
                <c:pt idx="11721">
                  <c:v>43.120000000043106</c:v>
                </c:pt>
                <c:pt idx="11722">
                  <c:v>43.128000000043095</c:v>
                </c:pt>
                <c:pt idx="11723">
                  <c:v>43.136000000043097</c:v>
                </c:pt>
                <c:pt idx="11724">
                  <c:v>43.1440000000431</c:v>
                </c:pt>
                <c:pt idx="11725">
                  <c:v>43.152000000043195</c:v>
                </c:pt>
                <c:pt idx="11726">
                  <c:v>43.160000000043198</c:v>
                </c:pt>
                <c:pt idx="11727">
                  <c:v>43.1680000000432</c:v>
                </c:pt>
                <c:pt idx="11728">
                  <c:v>43.176000000043203</c:v>
                </c:pt>
                <c:pt idx="11729">
                  <c:v>43.184000000043198</c:v>
                </c:pt>
                <c:pt idx="11730">
                  <c:v>43.192000000043201</c:v>
                </c:pt>
                <c:pt idx="11731">
                  <c:v>43.200000000043197</c:v>
                </c:pt>
                <c:pt idx="11732">
                  <c:v>43.208000000043199</c:v>
                </c:pt>
                <c:pt idx="11733">
                  <c:v>43.216000000043202</c:v>
                </c:pt>
                <c:pt idx="11734">
                  <c:v>43.224000000043198</c:v>
                </c:pt>
                <c:pt idx="11735">
                  <c:v>43.2320000000432</c:v>
                </c:pt>
                <c:pt idx="11736">
                  <c:v>43.240000000043203</c:v>
                </c:pt>
                <c:pt idx="11737">
                  <c:v>43.248000000043298</c:v>
                </c:pt>
                <c:pt idx="11738">
                  <c:v>43.256000000043301</c:v>
                </c:pt>
                <c:pt idx="11739">
                  <c:v>43.264000000043303</c:v>
                </c:pt>
                <c:pt idx="11740">
                  <c:v>43.272000000043299</c:v>
                </c:pt>
                <c:pt idx="11741">
                  <c:v>43.280000000043295</c:v>
                </c:pt>
                <c:pt idx="11742">
                  <c:v>43.288000000043297</c:v>
                </c:pt>
                <c:pt idx="11743">
                  <c:v>43.2960000000433</c:v>
                </c:pt>
                <c:pt idx="11744">
                  <c:v>43.304000000043303</c:v>
                </c:pt>
                <c:pt idx="11745">
                  <c:v>43.312000000043305</c:v>
                </c:pt>
                <c:pt idx="11746">
                  <c:v>43.320000000043301</c:v>
                </c:pt>
                <c:pt idx="11747">
                  <c:v>43.328000000043296</c:v>
                </c:pt>
                <c:pt idx="11748">
                  <c:v>43.336000000043299</c:v>
                </c:pt>
                <c:pt idx="11749">
                  <c:v>43.344000000043302</c:v>
                </c:pt>
                <c:pt idx="11750">
                  <c:v>43.352000000043397</c:v>
                </c:pt>
                <c:pt idx="11751">
                  <c:v>43.360000000043399</c:v>
                </c:pt>
                <c:pt idx="11752">
                  <c:v>43.368000000043402</c:v>
                </c:pt>
                <c:pt idx="11753">
                  <c:v>43.376000000043398</c:v>
                </c:pt>
                <c:pt idx="11754">
                  <c:v>43.3840000000434</c:v>
                </c:pt>
                <c:pt idx="11755">
                  <c:v>43.392000000043403</c:v>
                </c:pt>
                <c:pt idx="11756">
                  <c:v>43.400000000043399</c:v>
                </c:pt>
                <c:pt idx="11757">
                  <c:v>43.408000000043401</c:v>
                </c:pt>
                <c:pt idx="11758">
                  <c:v>43.416000000043397</c:v>
                </c:pt>
                <c:pt idx="11759">
                  <c:v>43.424000000043399</c:v>
                </c:pt>
                <c:pt idx="11760">
                  <c:v>43.432000000043402</c:v>
                </c:pt>
                <c:pt idx="11761">
                  <c:v>43.440000000043405</c:v>
                </c:pt>
                <c:pt idx="11762">
                  <c:v>43.4480000000435</c:v>
                </c:pt>
                <c:pt idx="11763">
                  <c:v>43.456000000043502</c:v>
                </c:pt>
                <c:pt idx="11764">
                  <c:v>43.464000000043505</c:v>
                </c:pt>
                <c:pt idx="11765">
                  <c:v>43.472000000043494</c:v>
                </c:pt>
                <c:pt idx="11766">
                  <c:v>43.480000000043496</c:v>
                </c:pt>
                <c:pt idx="11767">
                  <c:v>43.488000000043499</c:v>
                </c:pt>
                <c:pt idx="11768">
                  <c:v>43.496000000043502</c:v>
                </c:pt>
                <c:pt idx="11769">
                  <c:v>43.504000000043504</c:v>
                </c:pt>
                <c:pt idx="11770">
                  <c:v>43.5120000000435</c:v>
                </c:pt>
                <c:pt idx="11771">
                  <c:v>43.520000000043503</c:v>
                </c:pt>
                <c:pt idx="11772">
                  <c:v>43.528000000043498</c:v>
                </c:pt>
                <c:pt idx="11773">
                  <c:v>43.536000000043501</c:v>
                </c:pt>
                <c:pt idx="11774">
                  <c:v>43.544000000043496</c:v>
                </c:pt>
                <c:pt idx="11775">
                  <c:v>43.552000000043599</c:v>
                </c:pt>
                <c:pt idx="11776">
                  <c:v>43.560000000043601</c:v>
                </c:pt>
                <c:pt idx="11777">
                  <c:v>43.568000000043597</c:v>
                </c:pt>
                <c:pt idx="11778">
                  <c:v>43.576000000043599</c:v>
                </c:pt>
                <c:pt idx="11779">
                  <c:v>43.584000000043602</c:v>
                </c:pt>
                <c:pt idx="11780">
                  <c:v>43.592000000043605</c:v>
                </c:pt>
                <c:pt idx="11781">
                  <c:v>43.6000000000436</c:v>
                </c:pt>
                <c:pt idx="11782">
                  <c:v>43.608000000043596</c:v>
                </c:pt>
                <c:pt idx="11783">
                  <c:v>43.616000000043599</c:v>
                </c:pt>
                <c:pt idx="11784">
                  <c:v>43.624000000043601</c:v>
                </c:pt>
                <c:pt idx="11785">
                  <c:v>43.632000000043604</c:v>
                </c:pt>
                <c:pt idx="11786">
                  <c:v>43.640000000043599</c:v>
                </c:pt>
                <c:pt idx="11787">
                  <c:v>43.648000000043702</c:v>
                </c:pt>
                <c:pt idx="11788">
                  <c:v>43.656000000043704</c:v>
                </c:pt>
                <c:pt idx="11789">
                  <c:v>43.6640000000437</c:v>
                </c:pt>
                <c:pt idx="11790">
                  <c:v>43.672000000043695</c:v>
                </c:pt>
                <c:pt idx="11791">
                  <c:v>43.680000000043698</c:v>
                </c:pt>
                <c:pt idx="11792">
                  <c:v>43.688000000043701</c:v>
                </c:pt>
                <c:pt idx="11793">
                  <c:v>43.696000000043696</c:v>
                </c:pt>
                <c:pt idx="11794">
                  <c:v>43.704000000043699</c:v>
                </c:pt>
                <c:pt idx="11795">
                  <c:v>43.712000000043702</c:v>
                </c:pt>
                <c:pt idx="11796">
                  <c:v>43.720000000043704</c:v>
                </c:pt>
                <c:pt idx="11797">
                  <c:v>43.7280000000437</c:v>
                </c:pt>
                <c:pt idx="11798">
                  <c:v>43.736000000043695</c:v>
                </c:pt>
                <c:pt idx="11799">
                  <c:v>43.744000000043698</c:v>
                </c:pt>
                <c:pt idx="11800">
                  <c:v>43.7520000000438</c:v>
                </c:pt>
                <c:pt idx="11801">
                  <c:v>43.760000000043796</c:v>
                </c:pt>
                <c:pt idx="11802">
                  <c:v>43.768000000043799</c:v>
                </c:pt>
                <c:pt idx="11803">
                  <c:v>43.776000000043801</c:v>
                </c:pt>
                <c:pt idx="11804">
                  <c:v>43.784000000043804</c:v>
                </c:pt>
                <c:pt idx="11805">
                  <c:v>43.792000000043799</c:v>
                </c:pt>
                <c:pt idx="11806">
                  <c:v>43.800000000043795</c:v>
                </c:pt>
                <c:pt idx="11807">
                  <c:v>43.808000000043798</c:v>
                </c:pt>
                <c:pt idx="11808">
                  <c:v>43.8160000000438</c:v>
                </c:pt>
                <c:pt idx="11809">
                  <c:v>43.824000000043803</c:v>
                </c:pt>
                <c:pt idx="11810">
                  <c:v>43.832000000043799</c:v>
                </c:pt>
                <c:pt idx="11811">
                  <c:v>43.840000000043801</c:v>
                </c:pt>
                <c:pt idx="11812">
                  <c:v>43.848000000043903</c:v>
                </c:pt>
                <c:pt idx="11813">
                  <c:v>43.856000000043899</c:v>
                </c:pt>
                <c:pt idx="11814">
                  <c:v>43.864000000043902</c:v>
                </c:pt>
                <c:pt idx="11815">
                  <c:v>43.872000000043897</c:v>
                </c:pt>
                <c:pt idx="11816">
                  <c:v>43.8800000000439</c:v>
                </c:pt>
                <c:pt idx="11817">
                  <c:v>43.888000000043895</c:v>
                </c:pt>
                <c:pt idx="11818">
                  <c:v>43.896000000043898</c:v>
                </c:pt>
                <c:pt idx="11819">
                  <c:v>43.904000000043901</c:v>
                </c:pt>
                <c:pt idx="11820">
                  <c:v>43.912000000043903</c:v>
                </c:pt>
                <c:pt idx="11821">
                  <c:v>43.920000000043906</c:v>
                </c:pt>
                <c:pt idx="11822">
                  <c:v>43.928000000043895</c:v>
                </c:pt>
                <c:pt idx="11823">
                  <c:v>43.936000000043897</c:v>
                </c:pt>
                <c:pt idx="11824">
                  <c:v>43.9440000000439</c:v>
                </c:pt>
                <c:pt idx="11825">
                  <c:v>43.952000000043995</c:v>
                </c:pt>
                <c:pt idx="11826">
                  <c:v>43.960000000043998</c:v>
                </c:pt>
                <c:pt idx="11827">
                  <c:v>43.968000000044</c:v>
                </c:pt>
                <c:pt idx="11828">
                  <c:v>43.976000000044003</c:v>
                </c:pt>
                <c:pt idx="11829">
                  <c:v>43.984000000043999</c:v>
                </c:pt>
                <c:pt idx="11830">
                  <c:v>43.992000000044001</c:v>
                </c:pt>
                <c:pt idx="11831">
                  <c:v>44.000000000043997</c:v>
                </c:pt>
                <c:pt idx="11832">
                  <c:v>44.008000000043999</c:v>
                </c:pt>
                <c:pt idx="11833">
                  <c:v>44.016000000044002</c:v>
                </c:pt>
                <c:pt idx="11834">
                  <c:v>44.024000000043998</c:v>
                </c:pt>
                <c:pt idx="11835">
                  <c:v>44.032000000044</c:v>
                </c:pt>
                <c:pt idx="11836">
                  <c:v>44.040000000044003</c:v>
                </c:pt>
                <c:pt idx="11837">
                  <c:v>44.048000000044098</c:v>
                </c:pt>
                <c:pt idx="11838">
                  <c:v>44.056000000044101</c:v>
                </c:pt>
                <c:pt idx="11839">
                  <c:v>44.064000000044103</c:v>
                </c:pt>
                <c:pt idx="11840">
                  <c:v>44.072000000044099</c:v>
                </c:pt>
                <c:pt idx="11841">
                  <c:v>44.080000000044095</c:v>
                </c:pt>
                <c:pt idx="11842">
                  <c:v>44.088000000044097</c:v>
                </c:pt>
                <c:pt idx="11843">
                  <c:v>44.0960000000441</c:v>
                </c:pt>
                <c:pt idx="11844">
                  <c:v>44.104000000044103</c:v>
                </c:pt>
                <c:pt idx="11845">
                  <c:v>44.112000000044105</c:v>
                </c:pt>
                <c:pt idx="11846">
                  <c:v>44.120000000044101</c:v>
                </c:pt>
                <c:pt idx="11847">
                  <c:v>44.128000000044096</c:v>
                </c:pt>
                <c:pt idx="11848">
                  <c:v>44.136000000044099</c:v>
                </c:pt>
                <c:pt idx="11849">
                  <c:v>44.144000000044102</c:v>
                </c:pt>
                <c:pt idx="11850">
                  <c:v>44.152000000044197</c:v>
                </c:pt>
                <c:pt idx="11851">
                  <c:v>44.160000000044199</c:v>
                </c:pt>
                <c:pt idx="11852">
                  <c:v>44.168000000044202</c:v>
                </c:pt>
                <c:pt idx="11853">
                  <c:v>44.176000000044198</c:v>
                </c:pt>
                <c:pt idx="11854">
                  <c:v>44.1840000000442</c:v>
                </c:pt>
                <c:pt idx="11855">
                  <c:v>44.192000000044203</c:v>
                </c:pt>
                <c:pt idx="11856">
                  <c:v>44.200000000044199</c:v>
                </c:pt>
                <c:pt idx="11857">
                  <c:v>44.208000000044201</c:v>
                </c:pt>
                <c:pt idx="11858">
                  <c:v>44.216000000044197</c:v>
                </c:pt>
                <c:pt idx="11859">
                  <c:v>44.2240000000442</c:v>
                </c:pt>
                <c:pt idx="11860">
                  <c:v>44.232000000044202</c:v>
                </c:pt>
                <c:pt idx="11861">
                  <c:v>44.240000000044205</c:v>
                </c:pt>
                <c:pt idx="11862">
                  <c:v>44.2480000000443</c:v>
                </c:pt>
                <c:pt idx="11863">
                  <c:v>44.256000000044303</c:v>
                </c:pt>
                <c:pt idx="11864">
                  <c:v>44.264000000044305</c:v>
                </c:pt>
                <c:pt idx="11865">
                  <c:v>44.272000000044294</c:v>
                </c:pt>
                <c:pt idx="11866">
                  <c:v>44.280000000044296</c:v>
                </c:pt>
                <c:pt idx="11867">
                  <c:v>44.288000000044299</c:v>
                </c:pt>
                <c:pt idx="11868">
                  <c:v>44.296000000044302</c:v>
                </c:pt>
                <c:pt idx="11869">
                  <c:v>44.304000000044304</c:v>
                </c:pt>
                <c:pt idx="11870">
                  <c:v>44.3120000000443</c:v>
                </c:pt>
                <c:pt idx="11871">
                  <c:v>44.320000000044303</c:v>
                </c:pt>
                <c:pt idx="11872">
                  <c:v>44.328000000044298</c:v>
                </c:pt>
                <c:pt idx="11873">
                  <c:v>44.336000000044301</c:v>
                </c:pt>
                <c:pt idx="11874">
                  <c:v>44.344000000044296</c:v>
                </c:pt>
                <c:pt idx="11875">
                  <c:v>44.352000000044399</c:v>
                </c:pt>
                <c:pt idx="11876">
                  <c:v>44.360000000044401</c:v>
                </c:pt>
                <c:pt idx="11877">
                  <c:v>44.368000000044397</c:v>
                </c:pt>
                <c:pt idx="11878">
                  <c:v>44.376000000044399</c:v>
                </c:pt>
                <c:pt idx="11879">
                  <c:v>44.384000000044402</c:v>
                </c:pt>
                <c:pt idx="11880">
                  <c:v>44.392000000044405</c:v>
                </c:pt>
                <c:pt idx="11881">
                  <c:v>44.4000000000444</c:v>
                </c:pt>
                <c:pt idx="11882">
                  <c:v>44.408000000044396</c:v>
                </c:pt>
                <c:pt idx="11883">
                  <c:v>44.416000000044399</c:v>
                </c:pt>
                <c:pt idx="11884">
                  <c:v>44.424000000044401</c:v>
                </c:pt>
                <c:pt idx="11885">
                  <c:v>44.432000000044404</c:v>
                </c:pt>
                <c:pt idx="11886">
                  <c:v>44.4400000000444</c:v>
                </c:pt>
                <c:pt idx="11887">
                  <c:v>44.448000000044502</c:v>
                </c:pt>
                <c:pt idx="11888">
                  <c:v>44.456000000044504</c:v>
                </c:pt>
                <c:pt idx="11889">
                  <c:v>44.4640000000445</c:v>
                </c:pt>
                <c:pt idx="11890">
                  <c:v>44.472000000044495</c:v>
                </c:pt>
                <c:pt idx="11891">
                  <c:v>44.480000000044498</c:v>
                </c:pt>
                <c:pt idx="11892">
                  <c:v>44.488000000044501</c:v>
                </c:pt>
                <c:pt idx="11893">
                  <c:v>44.496000000044504</c:v>
                </c:pt>
                <c:pt idx="11894">
                  <c:v>44.504000000044499</c:v>
                </c:pt>
                <c:pt idx="11895">
                  <c:v>44.512000000044502</c:v>
                </c:pt>
                <c:pt idx="11896">
                  <c:v>44.520000000044504</c:v>
                </c:pt>
                <c:pt idx="11897">
                  <c:v>44.5280000000445</c:v>
                </c:pt>
                <c:pt idx="11898">
                  <c:v>44.536000000044496</c:v>
                </c:pt>
                <c:pt idx="11899">
                  <c:v>44.544000000044498</c:v>
                </c:pt>
                <c:pt idx="11900">
                  <c:v>44.5520000000446</c:v>
                </c:pt>
                <c:pt idx="11901">
                  <c:v>44.560000000044596</c:v>
                </c:pt>
                <c:pt idx="11902">
                  <c:v>44.568000000044599</c:v>
                </c:pt>
                <c:pt idx="11903">
                  <c:v>44.576000000044601</c:v>
                </c:pt>
                <c:pt idx="11904">
                  <c:v>44.584000000044604</c:v>
                </c:pt>
                <c:pt idx="11905">
                  <c:v>44.5920000000446</c:v>
                </c:pt>
                <c:pt idx="11906">
                  <c:v>44.600000000044595</c:v>
                </c:pt>
                <c:pt idx="11907">
                  <c:v>44.608000000044598</c:v>
                </c:pt>
                <c:pt idx="11908">
                  <c:v>44.6160000000446</c:v>
                </c:pt>
                <c:pt idx="11909">
                  <c:v>44.624000000044603</c:v>
                </c:pt>
                <c:pt idx="11910">
                  <c:v>44.632000000044599</c:v>
                </c:pt>
                <c:pt idx="11911">
                  <c:v>44.640000000044601</c:v>
                </c:pt>
                <c:pt idx="11912">
                  <c:v>44.648000000044703</c:v>
                </c:pt>
                <c:pt idx="11913">
                  <c:v>44.656000000044699</c:v>
                </c:pt>
                <c:pt idx="11914">
                  <c:v>44.664000000044702</c:v>
                </c:pt>
                <c:pt idx="11915">
                  <c:v>44.672000000044697</c:v>
                </c:pt>
                <c:pt idx="11916">
                  <c:v>44.6800000000447</c:v>
                </c:pt>
                <c:pt idx="11917">
                  <c:v>44.688000000044696</c:v>
                </c:pt>
                <c:pt idx="11918">
                  <c:v>44.696000000044698</c:v>
                </c:pt>
                <c:pt idx="11919">
                  <c:v>44.704000000044701</c:v>
                </c:pt>
                <c:pt idx="11920">
                  <c:v>44.712000000044704</c:v>
                </c:pt>
                <c:pt idx="11921">
                  <c:v>44.720000000044706</c:v>
                </c:pt>
                <c:pt idx="11922">
                  <c:v>44.728000000044695</c:v>
                </c:pt>
                <c:pt idx="11923">
                  <c:v>44.736000000044697</c:v>
                </c:pt>
                <c:pt idx="11924">
                  <c:v>44.7440000000447</c:v>
                </c:pt>
                <c:pt idx="11925">
                  <c:v>44.752000000044795</c:v>
                </c:pt>
                <c:pt idx="11926">
                  <c:v>44.760000000044798</c:v>
                </c:pt>
                <c:pt idx="11927">
                  <c:v>44.7680000000448</c:v>
                </c:pt>
                <c:pt idx="11928">
                  <c:v>44.776000000044803</c:v>
                </c:pt>
                <c:pt idx="11929">
                  <c:v>44.784000000044799</c:v>
                </c:pt>
                <c:pt idx="11930">
                  <c:v>44.792000000044801</c:v>
                </c:pt>
                <c:pt idx="11931">
                  <c:v>44.800000000044797</c:v>
                </c:pt>
                <c:pt idx="11932">
                  <c:v>44.8080000000448</c:v>
                </c:pt>
                <c:pt idx="11933">
                  <c:v>44.816000000044802</c:v>
                </c:pt>
                <c:pt idx="11934">
                  <c:v>44.824000000044798</c:v>
                </c:pt>
                <c:pt idx="11935">
                  <c:v>44.8320000000448</c:v>
                </c:pt>
                <c:pt idx="11936">
                  <c:v>44.840000000044803</c:v>
                </c:pt>
                <c:pt idx="11937">
                  <c:v>44.848000000044898</c:v>
                </c:pt>
                <c:pt idx="11938">
                  <c:v>44.856000000044901</c:v>
                </c:pt>
                <c:pt idx="11939">
                  <c:v>44.864000000044904</c:v>
                </c:pt>
                <c:pt idx="11940">
                  <c:v>44.872000000044899</c:v>
                </c:pt>
                <c:pt idx="11941">
                  <c:v>44.880000000044895</c:v>
                </c:pt>
                <c:pt idx="11942">
                  <c:v>44.888000000044897</c:v>
                </c:pt>
                <c:pt idx="11943">
                  <c:v>44.8960000000449</c:v>
                </c:pt>
                <c:pt idx="11944">
                  <c:v>44.904000000044903</c:v>
                </c:pt>
                <c:pt idx="11945">
                  <c:v>44.912000000044905</c:v>
                </c:pt>
                <c:pt idx="11946">
                  <c:v>44.920000000044901</c:v>
                </c:pt>
                <c:pt idx="11947">
                  <c:v>44.928000000044896</c:v>
                </c:pt>
                <c:pt idx="11948">
                  <c:v>44.936000000044899</c:v>
                </c:pt>
                <c:pt idx="11949">
                  <c:v>44.944000000044902</c:v>
                </c:pt>
                <c:pt idx="11950">
                  <c:v>44.952000000044997</c:v>
                </c:pt>
                <c:pt idx="11951">
                  <c:v>44.960000000045</c:v>
                </c:pt>
                <c:pt idx="11952">
                  <c:v>44.968000000045002</c:v>
                </c:pt>
                <c:pt idx="11953">
                  <c:v>44.976000000044998</c:v>
                </c:pt>
                <c:pt idx="11954">
                  <c:v>44.984000000045</c:v>
                </c:pt>
                <c:pt idx="11955">
                  <c:v>44.992000000045003</c:v>
                </c:pt>
                <c:pt idx="11956">
                  <c:v>45.000000000044999</c:v>
                </c:pt>
                <c:pt idx="11957">
                  <c:v>45.008000000045001</c:v>
                </c:pt>
                <c:pt idx="11958">
                  <c:v>45.016000000044997</c:v>
                </c:pt>
                <c:pt idx="11959">
                  <c:v>45.024000000045</c:v>
                </c:pt>
                <c:pt idx="11960">
                  <c:v>45.032000000045002</c:v>
                </c:pt>
                <c:pt idx="11961">
                  <c:v>45.040000000045005</c:v>
                </c:pt>
                <c:pt idx="11962">
                  <c:v>45.0480000000451</c:v>
                </c:pt>
                <c:pt idx="11963">
                  <c:v>45.056000000045103</c:v>
                </c:pt>
                <c:pt idx="11964">
                  <c:v>45.064000000045105</c:v>
                </c:pt>
                <c:pt idx="11965">
                  <c:v>45.072000000045094</c:v>
                </c:pt>
                <c:pt idx="11966">
                  <c:v>45.080000000045096</c:v>
                </c:pt>
                <c:pt idx="11967">
                  <c:v>45.088000000045099</c:v>
                </c:pt>
                <c:pt idx="11968">
                  <c:v>45.096000000045102</c:v>
                </c:pt>
                <c:pt idx="11969">
                  <c:v>45.104000000045104</c:v>
                </c:pt>
                <c:pt idx="11970">
                  <c:v>45.1120000000451</c:v>
                </c:pt>
                <c:pt idx="11971">
                  <c:v>45.120000000045103</c:v>
                </c:pt>
                <c:pt idx="11972">
                  <c:v>45.128000000045098</c:v>
                </c:pt>
                <c:pt idx="11973">
                  <c:v>45.136000000045101</c:v>
                </c:pt>
                <c:pt idx="11974">
                  <c:v>45.144000000045096</c:v>
                </c:pt>
                <c:pt idx="11975">
                  <c:v>45.152000000045199</c:v>
                </c:pt>
                <c:pt idx="11976">
                  <c:v>45.160000000045201</c:v>
                </c:pt>
                <c:pt idx="11977">
                  <c:v>45.168000000045197</c:v>
                </c:pt>
                <c:pt idx="11978">
                  <c:v>45.1760000000452</c:v>
                </c:pt>
                <c:pt idx="11979">
                  <c:v>45.184000000045202</c:v>
                </c:pt>
                <c:pt idx="11980">
                  <c:v>45.192000000045205</c:v>
                </c:pt>
                <c:pt idx="11981">
                  <c:v>45.2000000000452</c:v>
                </c:pt>
                <c:pt idx="11982">
                  <c:v>45.208000000045196</c:v>
                </c:pt>
                <c:pt idx="11983">
                  <c:v>45.216000000045199</c:v>
                </c:pt>
                <c:pt idx="11984">
                  <c:v>45.224000000045201</c:v>
                </c:pt>
                <c:pt idx="11985">
                  <c:v>45.232000000045204</c:v>
                </c:pt>
                <c:pt idx="11986">
                  <c:v>45.2400000000452</c:v>
                </c:pt>
                <c:pt idx="11987">
                  <c:v>45.248000000045302</c:v>
                </c:pt>
                <c:pt idx="11988">
                  <c:v>45.256000000045304</c:v>
                </c:pt>
                <c:pt idx="11989">
                  <c:v>45.2640000000453</c:v>
                </c:pt>
                <c:pt idx="11990">
                  <c:v>45.272000000045296</c:v>
                </c:pt>
                <c:pt idx="11991">
                  <c:v>45.280000000045298</c:v>
                </c:pt>
                <c:pt idx="11992">
                  <c:v>45.288000000045301</c:v>
                </c:pt>
                <c:pt idx="11993">
                  <c:v>45.296000000045296</c:v>
                </c:pt>
                <c:pt idx="11994">
                  <c:v>45.304000000045299</c:v>
                </c:pt>
                <c:pt idx="11995">
                  <c:v>45.312000000045302</c:v>
                </c:pt>
                <c:pt idx="11996">
                  <c:v>45.320000000045304</c:v>
                </c:pt>
                <c:pt idx="11997">
                  <c:v>45.3280000000453</c:v>
                </c:pt>
                <c:pt idx="11998">
                  <c:v>45.336000000045296</c:v>
                </c:pt>
                <c:pt idx="11999">
                  <c:v>45.344000000045298</c:v>
                </c:pt>
                <c:pt idx="12000">
                  <c:v>45.3520000000454</c:v>
                </c:pt>
                <c:pt idx="12001">
                  <c:v>45.360000000045396</c:v>
                </c:pt>
                <c:pt idx="12002">
                  <c:v>45.368000000045399</c:v>
                </c:pt>
                <c:pt idx="12003">
                  <c:v>45.376000000045401</c:v>
                </c:pt>
                <c:pt idx="12004">
                  <c:v>45.384000000045404</c:v>
                </c:pt>
                <c:pt idx="12005">
                  <c:v>45.3920000000454</c:v>
                </c:pt>
                <c:pt idx="12006">
                  <c:v>45.400000000045395</c:v>
                </c:pt>
                <c:pt idx="12007">
                  <c:v>45.408000000045398</c:v>
                </c:pt>
                <c:pt idx="12008">
                  <c:v>45.4160000000454</c:v>
                </c:pt>
                <c:pt idx="12009">
                  <c:v>45.424000000045403</c:v>
                </c:pt>
                <c:pt idx="12010">
                  <c:v>45.432000000045399</c:v>
                </c:pt>
                <c:pt idx="12011">
                  <c:v>45.440000000045401</c:v>
                </c:pt>
                <c:pt idx="12012">
                  <c:v>45.448000000045504</c:v>
                </c:pt>
                <c:pt idx="12013">
                  <c:v>45.456000000045499</c:v>
                </c:pt>
                <c:pt idx="12014">
                  <c:v>45.464000000045502</c:v>
                </c:pt>
                <c:pt idx="12015">
                  <c:v>45.472000000045497</c:v>
                </c:pt>
                <c:pt idx="12016">
                  <c:v>45.4800000000455</c:v>
                </c:pt>
                <c:pt idx="12017">
                  <c:v>45.488000000045496</c:v>
                </c:pt>
                <c:pt idx="12018">
                  <c:v>45.496000000045498</c:v>
                </c:pt>
                <c:pt idx="12019">
                  <c:v>45.504000000045501</c:v>
                </c:pt>
                <c:pt idx="12020">
                  <c:v>45.512000000045504</c:v>
                </c:pt>
                <c:pt idx="12021">
                  <c:v>45.520000000045506</c:v>
                </c:pt>
                <c:pt idx="12022">
                  <c:v>45.528000000045495</c:v>
                </c:pt>
                <c:pt idx="12023">
                  <c:v>45.536000000045497</c:v>
                </c:pt>
                <c:pt idx="12024">
                  <c:v>45.5440000000455</c:v>
                </c:pt>
                <c:pt idx="12025">
                  <c:v>45.552000000045595</c:v>
                </c:pt>
                <c:pt idx="12026">
                  <c:v>45.560000000045598</c:v>
                </c:pt>
                <c:pt idx="12027">
                  <c:v>45.5680000000456</c:v>
                </c:pt>
                <c:pt idx="12028">
                  <c:v>45.576000000045603</c:v>
                </c:pt>
                <c:pt idx="12029">
                  <c:v>45.584000000045599</c:v>
                </c:pt>
                <c:pt idx="12030">
                  <c:v>45.592000000045601</c:v>
                </c:pt>
                <c:pt idx="12031">
                  <c:v>45.600000000045597</c:v>
                </c:pt>
                <c:pt idx="12032">
                  <c:v>45.6080000000456</c:v>
                </c:pt>
                <c:pt idx="12033">
                  <c:v>45.616000000045602</c:v>
                </c:pt>
                <c:pt idx="12034">
                  <c:v>45.624000000045598</c:v>
                </c:pt>
                <c:pt idx="12035">
                  <c:v>45.632000000045601</c:v>
                </c:pt>
                <c:pt idx="12036">
                  <c:v>45.640000000045603</c:v>
                </c:pt>
                <c:pt idx="12037">
                  <c:v>45.648000000045698</c:v>
                </c:pt>
                <c:pt idx="12038">
                  <c:v>45.656000000045701</c:v>
                </c:pt>
                <c:pt idx="12039">
                  <c:v>45.664000000045704</c:v>
                </c:pt>
                <c:pt idx="12040">
                  <c:v>45.672000000045699</c:v>
                </c:pt>
                <c:pt idx="12041">
                  <c:v>45.680000000045695</c:v>
                </c:pt>
                <c:pt idx="12042">
                  <c:v>45.688000000045697</c:v>
                </c:pt>
                <c:pt idx="12043">
                  <c:v>45.6960000000457</c:v>
                </c:pt>
                <c:pt idx="12044">
                  <c:v>45.704000000045703</c:v>
                </c:pt>
                <c:pt idx="12045">
                  <c:v>45.712000000045705</c:v>
                </c:pt>
                <c:pt idx="12046">
                  <c:v>45.720000000045701</c:v>
                </c:pt>
                <c:pt idx="12047">
                  <c:v>45.728000000045697</c:v>
                </c:pt>
                <c:pt idx="12048">
                  <c:v>45.736000000045699</c:v>
                </c:pt>
                <c:pt idx="12049">
                  <c:v>45.744000000045702</c:v>
                </c:pt>
                <c:pt idx="12050">
                  <c:v>45.752000000045797</c:v>
                </c:pt>
                <c:pt idx="12051">
                  <c:v>45.7600000000458</c:v>
                </c:pt>
                <c:pt idx="12052">
                  <c:v>45.768000000045802</c:v>
                </c:pt>
                <c:pt idx="12053">
                  <c:v>45.776000000045798</c:v>
                </c:pt>
                <c:pt idx="12054">
                  <c:v>45.784000000045801</c:v>
                </c:pt>
                <c:pt idx="12055">
                  <c:v>45.792000000045803</c:v>
                </c:pt>
                <c:pt idx="12056">
                  <c:v>45.800000000045799</c:v>
                </c:pt>
                <c:pt idx="12057">
                  <c:v>45.808000000045801</c:v>
                </c:pt>
                <c:pt idx="12058">
                  <c:v>45.816000000045797</c:v>
                </c:pt>
                <c:pt idx="12059">
                  <c:v>45.8240000000458</c:v>
                </c:pt>
                <c:pt idx="12060">
                  <c:v>45.832000000045802</c:v>
                </c:pt>
                <c:pt idx="12061">
                  <c:v>45.840000000045805</c:v>
                </c:pt>
                <c:pt idx="12062">
                  <c:v>45.8480000000459</c:v>
                </c:pt>
                <c:pt idx="12063">
                  <c:v>45.856000000045903</c:v>
                </c:pt>
                <c:pt idx="12064">
                  <c:v>45.864000000045905</c:v>
                </c:pt>
                <c:pt idx="12065">
                  <c:v>45.872000000045894</c:v>
                </c:pt>
                <c:pt idx="12066">
                  <c:v>45.880000000045897</c:v>
                </c:pt>
                <c:pt idx="12067">
                  <c:v>45.888000000045899</c:v>
                </c:pt>
                <c:pt idx="12068">
                  <c:v>45.896000000045902</c:v>
                </c:pt>
                <c:pt idx="12069">
                  <c:v>45.904000000045905</c:v>
                </c:pt>
                <c:pt idx="12070">
                  <c:v>45.9120000000459</c:v>
                </c:pt>
                <c:pt idx="12071">
                  <c:v>45.920000000045903</c:v>
                </c:pt>
                <c:pt idx="12072">
                  <c:v>45.928000000045898</c:v>
                </c:pt>
                <c:pt idx="12073">
                  <c:v>45.936000000045901</c:v>
                </c:pt>
                <c:pt idx="12074">
                  <c:v>45.944000000045897</c:v>
                </c:pt>
                <c:pt idx="12075">
                  <c:v>45.952000000045999</c:v>
                </c:pt>
                <c:pt idx="12076">
                  <c:v>45.960000000046001</c:v>
                </c:pt>
                <c:pt idx="12077">
                  <c:v>45.968000000045997</c:v>
                </c:pt>
                <c:pt idx="12078">
                  <c:v>45.976000000046</c:v>
                </c:pt>
                <c:pt idx="12079">
                  <c:v>45.984000000046002</c:v>
                </c:pt>
                <c:pt idx="12080">
                  <c:v>45.992000000046005</c:v>
                </c:pt>
                <c:pt idx="12081">
                  <c:v>46.000000000046001</c:v>
                </c:pt>
                <c:pt idx="12082">
                  <c:v>46.008000000045996</c:v>
                </c:pt>
                <c:pt idx="12083">
                  <c:v>46.016000000045999</c:v>
                </c:pt>
                <c:pt idx="12084">
                  <c:v>46.024000000046001</c:v>
                </c:pt>
                <c:pt idx="12085">
                  <c:v>46.032000000046004</c:v>
                </c:pt>
                <c:pt idx="12086">
                  <c:v>46.040000000046</c:v>
                </c:pt>
                <c:pt idx="12087">
                  <c:v>46.048000000046102</c:v>
                </c:pt>
                <c:pt idx="12088">
                  <c:v>46.056000000046105</c:v>
                </c:pt>
                <c:pt idx="12089">
                  <c:v>46.0640000000461</c:v>
                </c:pt>
                <c:pt idx="12090">
                  <c:v>46.072000000046096</c:v>
                </c:pt>
                <c:pt idx="12091">
                  <c:v>46.080000000046098</c:v>
                </c:pt>
                <c:pt idx="12092">
                  <c:v>46.088000000046101</c:v>
                </c:pt>
                <c:pt idx="12093">
                  <c:v>46.096000000046104</c:v>
                </c:pt>
                <c:pt idx="12094">
                  <c:v>46.104000000046099</c:v>
                </c:pt>
                <c:pt idx="12095">
                  <c:v>46.112000000046102</c:v>
                </c:pt>
                <c:pt idx="12096">
                  <c:v>46.120000000046105</c:v>
                </c:pt>
                <c:pt idx="12097">
                  <c:v>46.1280000000461</c:v>
                </c:pt>
                <c:pt idx="12098">
                  <c:v>46.136000000046096</c:v>
                </c:pt>
                <c:pt idx="12099">
                  <c:v>46.144000000046098</c:v>
                </c:pt>
                <c:pt idx="12100">
                  <c:v>46.152000000046201</c:v>
                </c:pt>
                <c:pt idx="12101">
                  <c:v>46.160000000046196</c:v>
                </c:pt>
                <c:pt idx="12102">
                  <c:v>46.168000000046199</c:v>
                </c:pt>
                <c:pt idx="12103">
                  <c:v>46.176000000046201</c:v>
                </c:pt>
                <c:pt idx="12104">
                  <c:v>46.184000000046204</c:v>
                </c:pt>
                <c:pt idx="12105">
                  <c:v>46.1920000000462</c:v>
                </c:pt>
                <c:pt idx="12106">
                  <c:v>46.200000000046195</c:v>
                </c:pt>
                <c:pt idx="12107">
                  <c:v>46.208000000046198</c:v>
                </c:pt>
                <c:pt idx="12108">
                  <c:v>46.216000000046201</c:v>
                </c:pt>
                <c:pt idx="12109">
                  <c:v>46.224000000046203</c:v>
                </c:pt>
                <c:pt idx="12110">
                  <c:v>46.232000000046199</c:v>
                </c:pt>
                <c:pt idx="12111">
                  <c:v>46.240000000046201</c:v>
                </c:pt>
                <c:pt idx="12112">
                  <c:v>46.248000000046304</c:v>
                </c:pt>
                <c:pt idx="12113">
                  <c:v>46.256000000046299</c:v>
                </c:pt>
                <c:pt idx="12114">
                  <c:v>46.264000000046302</c:v>
                </c:pt>
                <c:pt idx="12115">
                  <c:v>46.272000000046297</c:v>
                </c:pt>
                <c:pt idx="12116">
                  <c:v>46.2800000000463</c:v>
                </c:pt>
                <c:pt idx="12117">
                  <c:v>46.288000000046296</c:v>
                </c:pt>
                <c:pt idx="12118">
                  <c:v>46.296000000046298</c:v>
                </c:pt>
                <c:pt idx="12119">
                  <c:v>46.304000000046301</c:v>
                </c:pt>
                <c:pt idx="12120">
                  <c:v>46.312000000046304</c:v>
                </c:pt>
                <c:pt idx="12121">
                  <c:v>46.320000000046306</c:v>
                </c:pt>
                <c:pt idx="12122">
                  <c:v>46.328000000046295</c:v>
                </c:pt>
                <c:pt idx="12123">
                  <c:v>46.336000000046297</c:v>
                </c:pt>
                <c:pt idx="12124">
                  <c:v>46.3440000000463</c:v>
                </c:pt>
                <c:pt idx="12125">
                  <c:v>46.352000000046395</c:v>
                </c:pt>
                <c:pt idx="12126">
                  <c:v>46.360000000046398</c:v>
                </c:pt>
                <c:pt idx="12127">
                  <c:v>46.368000000046401</c:v>
                </c:pt>
                <c:pt idx="12128">
                  <c:v>46.376000000046403</c:v>
                </c:pt>
                <c:pt idx="12129">
                  <c:v>46.384000000046399</c:v>
                </c:pt>
                <c:pt idx="12130">
                  <c:v>46.392000000046401</c:v>
                </c:pt>
                <c:pt idx="12131">
                  <c:v>46.400000000046397</c:v>
                </c:pt>
                <c:pt idx="12132">
                  <c:v>46.4080000000464</c:v>
                </c:pt>
                <c:pt idx="12133">
                  <c:v>46.416000000046402</c:v>
                </c:pt>
                <c:pt idx="12134">
                  <c:v>46.424000000046398</c:v>
                </c:pt>
                <c:pt idx="12135">
                  <c:v>46.432000000046401</c:v>
                </c:pt>
                <c:pt idx="12136">
                  <c:v>46.440000000046403</c:v>
                </c:pt>
                <c:pt idx="12137">
                  <c:v>46.448000000046498</c:v>
                </c:pt>
                <c:pt idx="12138">
                  <c:v>46.456000000046501</c:v>
                </c:pt>
                <c:pt idx="12139">
                  <c:v>46.464000000046504</c:v>
                </c:pt>
                <c:pt idx="12140">
                  <c:v>46.472000000046499</c:v>
                </c:pt>
                <c:pt idx="12141">
                  <c:v>46.480000000046495</c:v>
                </c:pt>
                <c:pt idx="12142">
                  <c:v>46.488000000046497</c:v>
                </c:pt>
                <c:pt idx="12143">
                  <c:v>46.4960000000465</c:v>
                </c:pt>
                <c:pt idx="12144">
                  <c:v>46.504000000046503</c:v>
                </c:pt>
                <c:pt idx="12145">
                  <c:v>46.512000000046505</c:v>
                </c:pt>
                <c:pt idx="12146">
                  <c:v>46.520000000046501</c:v>
                </c:pt>
                <c:pt idx="12147">
                  <c:v>46.528000000046497</c:v>
                </c:pt>
                <c:pt idx="12148">
                  <c:v>46.536000000046499</c:v>
                </c:pt>
                <c:pt idx="12149">
                  <c:v>46.544000000046502</c:v>
                </c:pt>
                <c:pt idx="12150">
                  <c:v>46.552000000046597</c:v>
                </c:pt>
                <c:pt idx="12151">
                  <c:v>46.5600000000466</c:v>
                </c:pt>
                <c:pt idx="12152">
                  <c:v>46.568000000046602</c:v>
                </c:pt>
                <c:pt idx="12153">
                  <c:v>46.576000000046598</c:v>
                </c:pt>
                <c:pt idx="12154">
                  <c:v>46.584000000046601</c:v>
                </c:pt>
                <c:pt idx="12155">
                  <c:v>46.592000000046603</c:v>
                </c:pt>
                <c:pt idx="12156">
                  <c:v>46.600000000046599</c:v>
                </c:pt>
                <c:pt idx="12157">
                  <c:v>46.608000000046601</c:v>
                </c:pt>
                <c:pt idx="12158">
                  <c:v>46.616000000046597</c:v>
                </c:pt>
                <c:pt idx="12159">
                  <c:v>46.6240000000466</c:v>
                </c:pt>
                <c:pt idx="12160">
                  <c:v>46.632000000046602</c:v>
                </c:pt>
                <c:pt idx="12161">
                  <c:v>46.640000000046605</c:v>
                </c:pt>
                <c:pt idx="12162">
                  <c:v>46.6480000000467</c:v>
                </c:pt>
                <c:pt idx="12163">
                  <c:v>46.656000000046703</c:v>
                </c:pt>
                <c:pt idx="12164">
                  <c:v>46.664000000046705</c:v>
                </c:pt>
                <c:pt idx="12165">
                  <c:v>46.672000000046694</c:v>
                </c:pt>
                <c:pt idx="12166">
                  <c:v>46.680000000046697</c:v>
                </c:pt>
                <c:pt idx="12167">
                  <c:v>46.688000000046699</c:v>
                </c:pt>
                <c:pt idx="12168">
                  <c:v>46.696000000046702</c:v>
                </c:pt>
                <c:pt idx="12169">
                  <c:v>46.704000000046705</c:v>
                </c:pt>
                <c:pt idx="12170">
                  <c:v>46.7120000000467</c:v>
                </c:pt>
                <c:pt idx="12171">
                  <c:v>46.720000000046703</c:v>
                </c:pt>
                <c:pt idx="12172">
                  <c:v>46.728000000046698</c:v>
                </c:pt>
                <c:pt idx="12173">
                  <c:v>46.736000000046701</c:v>
                </c:pt>
                <c:pt idx="12174">
                  <c:v>46.744000000046697</c:v>
                </c:pt>
                <c:pt idx="12175">
                  <c:v>46.752000000046799</c:v>
                </c:pt>
                <c:pt idx="12176">
                  <c:v>46.760000000046801</c:v>
                </c:pt>
                <c:pt idx="12177">
                  <c:v>46.768000000046797</c:v>
                </c:pt>
                <c:pt idx="12178">
                  <c:v>46.7760000000468</c:v>
                </c:pt>
                <c:pt idx="12179">
                  <c:v>46.784000000046802</c:v>
                </c:pt>
                <c:pt idx="12180">
                  <c:v>46.792000000046805</c:v>
                </c:pt>
                <c:pt idx="12181">
                  <c:v>46.800000000046801</c:v>
                </c:pt>
                <c:pt idx="12182">
                  <c:v>46.808000000046796</c:v>
                </c:pt>
                <c:pt idx="12183">
                  <c:v>46.816000000046799</c:v>
                </c:pt>
                <c:pt idx="12184">
                  <c:v>46.824000000046802</c:v>
                </c:pt>
                <c:pt idx="12185">
                  <c:v>46.832000000046804</c:v>
                </c:pt>
                <c:pt idx="12186">
                  <c:v>46.8400000000468</c:v>
                </c:pt>
                <c:pt idx="12187">
                  <c:v>46.848000000046902</c:v>
                </c:pt>
                <c:pt idx="12188">
                  <c:v>46.856000000046905</c:v>
                </c:pt>
                <c:pt idx="12189">
                  <c:v>46.8640000000469</c:v>
                </c:pt>
                <c:pt idx="12190">
                  <c:v>46.872000000046896</c:v>
                </c:pt>
                <c:pt idx="12191">
                  <c:v>46.880000000046898</c:v>
                </c:pt>
                <c:pt idx="12192">
                  <c:v>46.888000000046901</c:v>
                </c:pt>
                <c:pt idx="12193">
                  <c:v>46.896000000046897</c:v>
                </c:pt>
                <c:pt idx="12194">
                  <c:v>46.904000000046899</c:v>
                </c:pt>
                <c:pt idx="12195">
                  <c:v>46.912000000046902</c:v>
                </c:pt>
                <c:pt idx="12196">
                  <c:v>46.920000000046905</c:v>
                </c:pt>
                <c:pt idx="12197">
                  <c:v>46.9280000000469</c:v>
                </c:pt>
                <c:pt idx="12198">
                  <c:v>46.936000000046896</c:v>
                </c:pt>
                <c:pt idx="12199">
                  <c:v>46.944000000046898</c:v>
                </c:pt>
                <c:pt idx="12200">
                  <c:v>46.952000000047001</c:v>
                </c:pt>
                <c:pt idx="12201">
                  <c:v>46.960000000046996</c:v>
                </c:pt>
                <c:pt idx="12202">
                  <c:v>46.968000000046999</c:v>
                </c:pt>
                <c:pt idx="12203">
                  <c:v>46.976000000047001</c:v>
                </c:pt>
                <c:pt idx="12204">
                  <c:v>46.984000000047004</c:v>
                </c:pt>
                <c:pt idx="12205">
                  <c:v>46.992000000047</c:v>
                </c:pt>
                <c:pt idx="12206">
                  <c:v>47.000000000046995</c:v>
                </c:pt>
                <c:pt idx="12207">
                  <c:v>47.008000000046998</c:v>
                </c:pt>
                <c:pt idx="12208">
                  <c:v>47.016000000047001</c:v>
                </c:pt>
                <c:pt idx="12209">
                  <c:v>47.024000000047003</c:v>
                </c:pt>
                <c:pt idx="12210">
                  <c:v>47.032000000046999</c:v>
                </c:pt>
                <c:pt idx="12211">
                  <c:v>47.040000000047002</c:v>
                </c:pt>
                <c:pt idx="12212">
                  <c:v>47.048000000047104</c:v>
                </c:pt>
                <c:pt idx="12213">
                  <c:v>47.056000000047099</c:v>
                </c:pt>
                <c:pt idx="12214">
                  <c:v>47.064000000047102</c:v>
                </c:pt>
                <c:pt idx="12215">
                  <c:v>47.072000000047098</c:v>
                </c:pt>
                <c:pt idx="12216">
                  <c:v>47.0800000000471</c:v>
                </c:pt>
                <c:pt idx="12217">
                  <c:v>47.088000000047096</c:v>
                </c:pt>
                <c:pt idx="12218">
                  <c:v>47.096000000047098</c:v>
                </c:pt>
                <c:pt idx="12219">
                  <c:v>47.104000000047101</c:v>
                </c:pt>
                <c:pt idx="12220">
                  <c:v>47.112000000047104</c:v>
                </c:pt>
                <c:pt idx="12221">
                  <c:v>47.120000000047106</c:v>
                </c:pt>
                <c:pt idx="12222">
                  <c:v>47.128000000047095</c:v>
                </c:pt>
                <c:pt idx="12223">
                  <c:v>47.136000000047098</c:v>
                </c:pt>
                <c:pt idx="12224">
                  <c:v>47.1440000000471</c:v>
                </c:pt>
                <c:pt idx="12225">
                  <c:v>47.152000000047195</c:v>
                </c:pt>
                <c:pt idx="12226">
                  <c:v>47.160000000047198</c:v>
                </c:pt>
                <c:pt idx="12227">
                  <c:v>47.168000000047201</c:v>
                </c:pt>
                <c:pt idx="12228">
                  <c:v>47.176000000047203</c:v>
                </c:pt>
                <c:pt idx="12229">
                  <c:v>47.184000000047199</c:v>
                </c:pt>
                <c:pt idx="12230">
                  <c:v>47.192000000047202</c:v>
                </c:pt>
                <c:pt idx="12231">
                  <c:v>47.200000000047197</c:v>
                </c:pt>
                <c:pt idx="12232">
                  <c:v>47.2080000000472</c:v>
                </c:pt>
                <c:pt idx="12233">
                  <c:v>47.216000000047202</c:v>
                </c:pt>
                <c:pt idx="12234">
                  <c:v>47.224000000047198</c:v>
                </c:pt>
                <c:pt idx="12235">
                  <c:v>47.232000000047201</c:v>
                </c:pt>
                <c:pt idx="12236">
                  <c:v>47.240000000047203</c:v>
                </c:pt>
                <c:pt idx="12237">
                  <c:v>47.248000000047298</c:v>
                </c:pt>
                <c:pt idx="12238">
                  <c:v>47.256000000047301</c:v>
                </c:pt>
                <c:pt idx="12239">
                  <c:v>47.264000000047304</c:v>
                </c:pt>
                <c:pt idx="12240">
                  <c:v>47.272000000047299</c:v>
                </c:pt>
                <c:pt idx="12241">
                  <c:v>47.280000000047295</c:v>
                </c:pt>
                <c:pt idx="12242">
                  <c:v>47.288000000047298</c:v>
                </c:pt>
                <c:pt idx="12243">
                  <c:v>47.2960000000473</c:v>
                </c:pt>
                <c:pt idx="12244">
                  <c:v>47.304000000047303</c:v>
                </c:pt>
                <c:pt idx="12245">
                  <c:v>47.312000000047306</c:v>
                </c:pt>
                <c:pt idx="12246">
                  <c:v>47.320000000047301</c:v>
                </c:pt>
                <c:pt idx="12247">
                  <c:v>47.328000000047297</c:v>
                </c:pt>
                <c:pt idx="12248">
                  <c:v>47.336000000047299</c:v>
                </c:pt>
                <c:pt idx="12249">
                  <c:v>47.344000000047302</c:v>
                </c:pt>
                <c:pt idx="12250">
                  <c:v>47.352000000047397</c:v>
                </c:pt>
                <c:pt idx="12251">
                  <c:v>47.3600000000474</c:v>
                </c:pt>
                <c:pt idx="12252">
                  <c:v>47.368000000047402</c:v>
                </c:pt>
                <c:pt idx="12253">
                  <c:v>47.376000000047398</c:v>
                </c:pt>
                <c:pt idx="12254">
                  <c:v>47.384000000047401</c:v>
                </c:pt>
                <c:pt idx="12255">
                  <c:v>47.392000000047403</c:v>
                </c:pt>
                <c:pt idx="12256">
                  <c:v>47.400000000047399</c:v>
                </c:pt>
                <c:pt idx="12257">
                  <c:v>47.408000000047402</c:v>
                </c:pt>
                <c:pt idx="12258">
                  <c:v>47.416000000047397</c:v>
                </c:pt>
                <c:pt idx="12259">
                  <c:v>47.4240000000474</c:v>
                </c:pt>
                <c:pt idx="12260">
                  <c:v>47.432000000047402</c:v>
                </c:pt>
                <c:pt idx="12261">
                  <c:v>47.440000000047405</c:v>
                </c:pt>
                <c:pt idx="12262">
                  <c:v>47.4480000000475</c:v>
                </c:pt>
                <c:pt idx="12263">
                  <c:v>47.456000000047503</c:v>
                </c:pt>
                <c:pt idx="12264">
                  <c:v>47.464000000047506</c:v>
                </c:pt>
                <c:pt idx="12265">
                  <c:v>47.472000000047494</c:v>
                </c:pt>
                <c:pt idx="12266">
                  <c:v>47.480000000047497</c:v>
                </c:pt>
                <c:pt idx="12267">
                  <c:v>47.488000000047499</c:v>
                </c:pt>
                <c:pt idx="12268">
                  <c:v>47.496000000047502</c:v>
                </c:pt>
                <c:pt idx="12269">
                  <c:v>47.504000000047505</c:v>
                </c:pt>
                <c:pt idx="12270">
                  <c:v>47.5120000000475</c:v>
                </c:pt>
                <c:pt idx="12271">
                  <c:v>47.520000000047503</c:v>
                </c:pt>
                <c:pt idx="12272">
                  <c:v>47.528000000047498</c:v>
                </c:pt>
                <c:pt idx="12273">
                  <c:v>47.536000000047501</c:v>
                </c:pt>
                <c:pt idx="12274">
                  <c:v>47.544000000047497</c:v>
                </c:pt>
                <c:pt idx="12275">
                  <c:v>47.552000000047599</c:v>
                </c:pt>
                <c:pt idx="12276">
                  <c:v>47.560000000047602</c:v>
                </c:pt>
                <c:pt idx="12277">
                  <c:v>47.568000000047597</c:v>
                </c:pt>
                <c:pt idx="12278">
                  <c:v>47.5760000000476</c:v>
                </c:pt>
                <c:pt idx="12279">
                  <c:v>47.584000000047602</c:v>
                </c:pt>
                <c:pt idx="12280">
                  <c:v>47.592000000047605</c:v>
                </c:pt>
                <c:pt idx="12281">
                  <c:v>47.600000000047601</c:v>
                </c:pt>
                <c:pt idx="12282">
                  <c:v>47.608000000047596</c:v>
                </c:pt>
                <c:pt idx="12283">
                  <c:v>47.616000000047599</c:v>
                </c:pt>
                <c:pt idx="12284">
                  <c:v>47.624000000047602</c:v>
                </c:pt>
                <c:pt idx="12285">
                  <c:v>47.632000000047604</c:v>
                </c:pt>
                <c:pt idx="12286">
                  <c:v>47.6400000000476</c:v>
                </c:pt>
                <c:pt idx="12287">
                  <c:v>47.648000000047702</c:v>
                </c:pt>
                <c:pt idx="12288">
                  <c:v>47.656000000047705</c:v>
                </c:pt>
                <c:pt idx="12289">
                  <c:v>47.6640000000477</c:v>
                </c:pt>
                <c:pt idx="12290">
                  <c:v>47.672000000047696</c:v>
                </c:pt>
                <c:pt idx="12291">
                  <c:v>47.680000000047698</c:v>
                </c:pt>
                <c:pt idx="12292">
                  <c:v>47.688000000047701</c:v>
                </c:pt>
                <c:pt idx="12293">
                  <c:v>47.696000000047704</c:v>
                </c:pt>
                <c:pt idx="12294">
                  <c:v>47.704000000047699</c:v>
                </c:pt>
                <c:pt idx="12295">
                  <c:v>47.712000000047702</c:v>
                </c:pt>
                <c:pt idx="12296">
                  <c:v>47.720000000047705</c:v>
                </c:pt>
                <c:pt idx="12297">
                  <c:v>47.7280000000477</c:v>
                </c:pt>
                <c:pt idx="12298">
                  <c:v>47.736000000047696</c:v>
                </c:pt>
                <c:pt idx="12299">
                  <c:v>47.744000000047699</c:v>
                </c:pt>
                <c:pt idx="12300">
                  <c:v>47.752000000047801</c:v>
                </c:pt>
                <c:pt idx="12301">
                  <c:v>47.760000000047796</c:v>
                </c:pt>
                <c:pt idx="12302">
                  <c:v>47.768000000047799</c:v>
                </c:pt>
                <c:pt idx="12303">
                  <c:v>47.776000000047802</c:v>
                </c:pt>
                <c:pt idx="12304">
                  <c:v>47.784000000047804</c:v>
                </c:pt>
                <c:pt idx="12305">
                  <c:v>47.7920000000478</c:v>
                </c:pt>
                <c:pt idx="12306">
                  <c:v>47.800000000047795</c:v>
                </c:pt>
                <c:pt idx="12307">
                  <c:v>47.808000000047798</c:v>
                </c:pt>
                <c:pt idx="12308">
                  <c:v>47.816000000047801</c:v>
                </c:pt>
                <c:pt idx="12309">
                  <c:v>47.824000000047803</c:v>
                </c:pt>
                <c:pt idx="12310">
                  <c:v>47.832000000047799</c:v>
                </c:pt>
                <c:pt idx="12311">
                  <c:v>47.840000000047802</c:v>
                </c:pt>
                <c:pt idx="12312">
                  <c:v>47.848000000047904</c:v>
                </c:pt>
                <c:pt idx="12313">
                  <c:v>47.856000000047899</c:v>
                </c:pt>
                <c:pt idx="12314">
                  <c:v>47.864000000047902</c:v>
                </c:pt>
                <c:pt idx="12315">
                  <c:v>47.872000000047898</c:v>
                </c:pt>
                <c:pt idx="12316">
                  <c:v>47.8800000000479</c:v>
                </c:pt>
                <c:pt idx="12317">
                  <c:v>47.888000000047896</c:v>
                </c:pt>
                <c:pt idx="12318">
                  <c:v>47.896000000047898</c:v>
                </c:pt>
                <c:pt idx="12319">
                  <c:v>47.904000000047901</c:v>
                </c:pt>
                <c:pt idx="12320">
                  <c:v>47.912000000047904</c:v>
                </c:pt>
                <c:pt idx="12321">
                  <c:v>47.920000000047906</c:v>
                </c:pt>
                <c:pt idx="12322">
                  <c:v>47.928000000047895</c:v>
                </c:pt>
                <c:pt idx="12323">
                  <c:v>47.936000000047898</c:v>
                </c:pt>
                <c:pt idx="12324">
                  <c:v>47.9440000000479</c:v>
                </c:pt>
                <c:pt idx="12325">
                  <c:v>47.952000000047995</c:v>
                </c:pt>
                <c:pt idx="12326">
                  <c:v>47.960000000047998</c:v>
                </c:pt>
                <c:pt idx="12327">
                  <c:v>47.968000000048001</c:v>
                </c:pt>
                <c:pt idx="12328">
                  <c:v>47.976000000048003</c:v>
                </c:pt>
                <c:pt idx="12329">
                  <c:v>47.984000000047999</c:v>
                </c:pt>
                <c:pt idx="12330">
                  <c:v>47.992000000048002</c:v>
                </c:pt>
                <c:pt idx="12331">
                  <c:v>48.000000000047997</c:v>
                </c:pt>
                <c:pt idx="12332">
                  <c:v>48.008000000048</c:v>
                </c:pt>
                <c:pt idx="12333">
                  <c:v>48.016000000048003</c:v>
                </c:pt>
                <c:pt idx="12334">
                  <c:v>48.024000000047998</c:v>
                </c:pt>
                <c:pt idx="12335">
                  <c:v>48.032000000048001</c:v>
                </c:pt>
                <c:pt idx="12336">
                  <c:v>48.040000000048003</c:v>
                </c:pt>
                <c:pt idx="12337">
                  <c:v>48.048000000048098</c:v>
                </c:pt>
                <c:pt idx="12338">
                  <c:v>48.056000000048101</c:v>
                </c:pt>
                <c:pt idx="12339">
                  <c:v>48.064000000048104</c:v>
                </c:pt>
                <c:pt idx="12340">
                  <c:v>48.072000000048099</c:v>
                </c:pt>
                <c:pt idx="12341">
                  <c:v>48.080000000048095</c:v>
                </c:pt>
                <c:pt idx="12342">
                  <c:v>48.088000000048098</c:v>
                </c:pt>
                <c:pt idx="12343">
                  <c:v>48.0960000000481</c:v>
                </c:pt>
                <c:pt idx="12344">
                  <c:v>48.104000000048103</c:v>
                </c:pt>
                <c:pt idx="12345">
                  <c:v>48.112000000048106</c:v>
                </c:pt>
                <c:pt idx="12346">
                  <c:v>48.120000000048101</c:v>
                </c:pt>
                <c:pt idx="12347">
                  <c:v>48.128000000048097</c:v>
                </c:pt>
                <c:pt idx="12348">
                  <c:v>48.136000000048099</c:v>
                </c:pt>
                <c:pt idx="12349">
                  <c:v>48.144000000048102</c:v>
                </c:pt>
                <c:pt idx="12350">
                  <c:v>48.152000000048197</c:v>
                </c:pt>
                <c:pt idx="12351">
                  <c:v>48.1600000000482</c:v>
                </c:pt>
                <c:pt idx="12352">
                  <c:v>48.168000000048202</c:v>
                </c:pt>
                <c:pt idx="12353">
                  <c:v>48.176000000048198</c:v>
                </c:pt>
                <c:pt idx="12354">
                  <c:v>48.184000000048201</c:v>
                </c:pt>
                <c:pt idx="12355">
                  <c:v>48.192000000048203</c:v>
                </c:pt>
                <c:pt idx="12356">
                  <c:v>48.200000000048199</c:v>
                </c:pt>
                <c:pt idx="12357">
                  <c:v>48.208000000048202</c:v>
                </c:pt>
                <c:pt idx="12358">
                  <c:v>48.216000000048197</c:v>
                </c:pt>
                <c:pt idx="12359">
                  <c:v>48.2240000000482</c:v>
                </c:pt>
                <c:pt idx="12360">
                  <c:v>48.232000000048203</c:v>
                </c:pt>
                <c:pt idx="12361">
                  <c:v>48.240000000048205</c:v>
                </c:pt>
                <c:pt idx="12362">
                  <c:v>48.2480000000483</c:v>
                </c:pt>
                <c:pt idx="12363">
                  <c:v>48.256000000048303</c:v>
                </c:pt>
                <c:pt idx="12364">
                  <c:v>48.264000000048306</c:v>
                </c:pt>
                <c:pt idx="12365">
                  <c:v>48.272000000048294</c:v>
                </c:pt>
                <c:pt idx="12366">
                  <c:v>48.280000000048297</c:v>
                </c:pt>
                <c:pt idx="12367">
                  <c:v>48.288000000048299</c:v>
                </c:pt>
                <c:pt idx="12368">
                  <c:v>48.296000000048302</c:v>
                </c:pt>
                <c:pt idx="12369">
                  <c:v>48.304000000048305</c:v>
                </c:pt>
                <c:pt idx="12370">
                  <c:v>48.3120000000483</c:v>
                </c:pt>
                <c:pt idx="12371">
                  <c:v>48.320000000048296</c:v>
                </c:pt>
                <c:pt idx="12372">
                  <c:v>48.328000000048299</c:v>
                </c:pt>
                <c:pt idx="12373">
                  <c:v>48.336000000048301</c:v>
                </c:pt>
                <c:pt idx="12374">
                  <c:v>48.344000000048297</c:v>
                </c:pt>
                <c:pt idx="12375">
                  <c:v>48.352000000048399</c:v>
                </c:pt>
                <c:pt idx="12376">
                  <c:v>48.360000000048402</c:v>
                </c:pt>
                <c:pt idx="12377">
                  <c:v>48.368000000048397</c:v>
                </c:pt>
                <c:pt idx="12378">
                  <c:v>48.3760000000484</c:v>
                </c:pt>
                <c:pt idx="12379">
                  <c:v>48.384000000048403</c:v>
                </c:pt>
                <c:pt idx="12380">
                  <c:v>48.392000000048405</c:v>
                </c:pt>
                <c:pt idx="12381">
                  <c:v>48.400000000048401</c:v>
                </c:pt>
                <c:pt idx="12382">
                  <c:v>48.408000000048396</c:v>
                </c:pt>
                <c:pt idx="12383">
                  <c:v>48.416000000048399</c:v>
                </c:pt>
                <c:pt idx="12384">
                  <c:v>48.424000000048402</c:v>
                </c:pt>
                <c:pt idx="12385">
                  <c:v>48.432000000048404</c:v>
                </c:pt>
                <c:pt idx="12386">
                  <c:v>48.4400000000484</c:v>
                </c:pt>
                <c:pt idx="12387">
                  <c:v>48.448000000048502</c:v>
                </c:pt>
                <c:pt idx="12388">
                  <c:v>48.456000000048505</c:v>
                </c:pt>
                <c:pt idx="12389">
                  <c:v>48.4640000000485</c:v>
                </c:pt>
                <c:pt idx="12390">
                  <c:v>48.472000000048496</c:v>
                </c:pt>
                <c:pt idx="12391">
                  <c:v>48.480000000048499</c:v>
                </c:pt>
                <c:pt idx="12392">
                  <c:v>48.488000000048501</c:v>
                </c:pt>
                <c:pt idx="12393">
                  <c:v>48.496000000048497</c:v>
                </c:pt>
                <c:pt idx="12394">
                  <c:v>48.504000000048499</c:v>
                </c:pt>
                <c:pt idx="12395">
                  <c:v>48.512000000048502</c:v>
                </c:pt>
                <c:pt idx="12396">
                  <c:v>48.520000000048498</c:v>
                </c:pt>
                <c:pt idx="12397">
                  <c:v>48.5280000000485</c:v>
                </c:pt>
                <c:pt idx="12398">
                  <c:v>48.536000000048496</c:v>
                </c:pt>
                <c:pt idx="12399">
                  <c:v>48.544000000048499</c:v>
                </c:pt>
                <c:pt idx="12400">
                  <c:v>48.552000000048601</c:v>
                </c:pt>
                <c:pt idx="12401">
                  <c:v>48.560000000048596</c:v>
                </c:pt>
                <c:pt idx="12402">
                  <c:v>48.568000000048599</c:v>
                </c:pt>
                <c:pt idx="12403">
                  <c:v>48.576000000048602</c:v>
                </c:pt>
                <c:pt idx="12404">
                  <c:v>48.584000000048604</c:v>
                </c:pt>
                <c:pt idx="12405">
                  <c:v>48.5920000000486</c:v>
                </c:pt>
                <c:pt idx="12406">
                  <c:v>48.600000000048595</c:v>
                </c:pt>
                <c:pt idx="12407">
                  <c:v>48.608000000048598</c:v>
                </c:pt>
                <c:pt idx="12408">
                  <c:v>48.616000000048601</c:v>
                </c:pt>
                <c:pt idx="12409">
                  <c:v>48.624000000048603</c:v>
                </c:pt>
                <c:pt idx="12410">
                  <c:v>48.632000000048599</c:v>
                </c:pt>
                <c:pt idx="12411">
                  <c:v>48.640000000048602</c:v>
                </c:pt>
                <c:pt idx="12412">
                  <c:v>48.648000000048704</c:v>
                </c:pt>
                <c:pt idx="12413">
                  <c:v>48.656000000048699</c:v>
                </c:pt>
                <c:pt idx="12414">
                  <c:v>48.664000000048702</c:v>
                </c:pt>
                <c:pt idx="12415">
                  <c:v>48.672000000048698</c:v>
                </c:pt>
                <c:pt idx="12416">
                  <c:v>48.6800000000487</c:v>
                </c:pt>
                <c:pt idx="12417">
                  <c:v>48.688000000048696</c:v>
                </c:pt>
                <c:pt idx="12418">
                  <c:v>48.696000000048699</c:v>
                </c:pt>
                <c:pt idx="12419">
                  <c:v>48.704000000048701</c:v>
                </c:pt>
                <c:pt idx="12420">
                  <c:v>48.712000000048704</c:v>
                </c:pt>
                <c:pt idx="12421">
                  <c:v>48.720000000048699</c:v>
                </c:pt>
                <c:pt idx="12422">
                  <c:v>48.728000000048695</c:v>
                </c:pt>
                <c:pt idx="12423">
                  <c:v>48.736000000048698</c:v>
                </c:pt>
                <c:pt idx="12424">
                  <c:v>48.7440000000487</c:v>
                </c:pt>
                <c:pt idx="12425">
                  <c:v>48.752000000048795</c:v>
                </c:pt>
                <c:pt idx="12426">
                  <c:v>48.760000000048798</c:v>
                </c:pt>
                <c:pt idx="12427">
                  <c:v>48.768000000048801</c:v>
                </c:pt>
                <c:pt idx="12428">
                  <c:v>48.776000000048803</c:v>
                </c:pt>
                <c:pt idx="12429">
                  <c:v>48.784000000048799</c:v>
                </c:pt>
                <c:pt idx="12430">
                  <c:v>48.792000000048802</c:v>
                </c:pt>
                <c:pt idx="12431">
                  <c:v>48.800000000048797</c:v>
                </c:pt>
                <c:pt idx="12432">
                  <c:v>48.8080000000488</c:v>
                </c:pt>
                <c:pt idx="12433">
                  <c:v>48.816000000048803</c:v>
                </c:pt>
                <c:pt idx="12434">
                  <c:v>48.824000000048798</c:v>
                </c:pt>
                <c:pt idx="12435">
                  <c:v>48.832000000048801</c:v>
                </c:pt>
                <c:pt idx="12436">
                  <c:v>48.840000000048803</c:v>
                </c:pt>
                <c:pt idx="12437">
                  <c:v>48.848000000048899</c:v>
                </c:pt>
                <c:pt idx="12438">
                  <c:v>48.856000000048901</c:v>
                </c:pt>
                <c:pt idx="12439">
                  <c:v>48.864000000048904</c:v>
                </c:pt>
                <c:pt idx="12440">
                  <c:v>48.872000000048899</c:v>
                </c:pt>
                <c:pt idx="12441">
                  <c:v>48.880000000048895</c:v>
                </c:pt>
                <c:pt idx="12442">
                  <c:v>48.888000000048898</c:v>
                </c:pt>
                <c:pt idx="12443">
                  <c:v>48.8960000000489</c:v>
                </c:pt>
                <c:pt idx="12444">
                  <c:v>48.904000000048903</c:v>
                </c:pt>
                <c:pt idx="12445">
                  <c:v>48.912000000048906</c:v>
                </c:pt>
                <c:pt idx="12446">
                  <c:v>48.920000000048894</c:v>
                </c:pt>
                <c:pt idx="12447">
                  <c:v>48.928000000048897</c:v>
                </c:pt>
                <c:pt idx="12448">
                  <c:v>48.936000000048899</c:v>
                </c:pt>
                <c:pt idx="12449">
                  <c:v>48.944000000048902</c:v>
                </c:pt>
                <c:pt idx="12450">
                  <c:v>48.952000000048997</c:v>
                </c:pt>
                <c:pt idx="12451">
                  <c:v>48.960000000049</c:v>
                </c:pt>
                <c:pt idx="12452">
                  <c:v>48.968000000049003</c:v>
                </c:pt>
                <c:pt idx="12453">
                  <c:v>48.976000000048998</c:v>
                </c:pt>
                <c:pt idx="12454">
                  <c:v>48.984000000049001</c:v>
                </c:pt>
                <c:pt idx="12455">
                  <c:v>48.992000000049003</c:v>
                </c:pt>
                <c:pt idx="12456">
                  <c:v>49.000000000048999</c:v>
                </c:pt>
                <c:pt idx="12457">
                  <c:v>49.008000000049002</c:v>
                </c:pt>
                <c:pt idx="12458">
                  <c:v>49.016000000048997</c:v>
                </c:pt>
                <c:pt idx="12459">
                  <c:v>49.024000000049</c:v>
                </c:pt>
                <c:pt idx="12460">
                  <c:v>49.032000000049003</c:v>
                </c:pt>
                <c:pt idx="12461">
                  <c:v>49.040000000049005</c:v>
                </c:pt>
                <c:pt idx="12462">
                  <c:v>49.0480000000491</c:v>
                </c:pt>
                <c:pt idx="12463">
                  <c:v>49.056000000049103</c:v>
                </c:pt>
                <c:pt idx="12464">
                  <c:v>49.064000000049106</c:v>
                </c:pt>
                <c:pt idx="12465">
                  <c:v>49.072000000049094</c:v>
                </c:pt>
                <c:pt idx="12466">
                  <c:v>49.080000000049097</c:v>
                </c:pt>
                <c:pt idx="12467">
                  <c:v>49.088000000049099</c:v>
                </c:pt>
                <c:pt idx="12468">
                  <c:v>49.096000000049102</c:v>
                </c:pt>
                <c:pt idx="12469">
                  <c:v>49.104000000049105</c:v>
                </c:pt>
                <c:pt idx="12470">
                  <c:v>49.1120000000491</c:v>
                </c:pt>
                <c:pt idx="12471">
                  <c:v>49.120000000049096</c:v>
                </c:pt>
                <c:pt idx="12472">
                  <c:v>49.128000000049099</c:v>
                </c:pt>
                <c:pt idx="12473">
                  <c:v>49.136000000049101</c:v>
                </c:pt>
                <c:pt idx="12474">
                  <c:v>49.144000000049097</c:v>
                </c:pt>
                <c:pt idx="12475">
                  <c:v>49.152000000049199</c:v>
                </c:pt>
                <c:pt idx="12476">
                  <c:v>49.160000000049202</c:v>
                </c:pt>
                <c:pt idx="12477">
                  <c:v>49.168000000049197</c:v>
                </c:pt>
                <c:pt idx="12478">
                  <c:v>49.1760000000492</c:v>
                </c:pt>
                <c:pt idx="12479">
                  <c:v>49.184000000049203</c:v>
                </c:pt>
                <c:pt idx="12480">
                  <c:v>49.192000000049205</c:v>
                </c:pt>
                <c:pt idx="12481">
                  <c:v>49.200000000049201</c:v>
                </c:pt>
                <c:pt idx="12482">
                  <c:v>49.208000000049196</c:v>
                </c:pt>
                <c:pt idx="12483">
                  <c:v>49.216000000049199</c:v>
                </c:pt>
                <c:pt idx="12484">
                  <c:v>49.224000000049202</c:v>
                </c:pt>
                <c:pt idx="12485">
                  <c:v>49.232000000049204</c:v>
                </c:pt>
                <c:pt idx="12486">
                  <c:v>49.2400000000492</c:v>
                </c:pt>
                <c:pt idx="12487">
                  <c:v>49.248000000049302</c:v>
                </c:pt>
                <c:pt idx="12488">
                  <c:v>49.256000000049305</c:v>
                </c:pt>
                <c:pt idx="12489">
                  <c:v>49.2640000000493</c:v>
                </c:pt>
                <c:pt idx="12490">
                  <c:v>49.272000000049296</c:v>
                </c:pt>
                <c:pt idx="12491">
                  <c:v>49.280000000049299</c:v>
                </c:pt>
                <c:pt idx="12492">
                  <c:v>49.288000000049301</c:v>
                </c:pt>
                <c:pt idx="12493">
                  <c:v>49.296000000049304</c:v>
                </c:pt>
                <c:pt idx="12494">
                  <c:v>49.3040000000493</c:v>
                </c:pt>
                <c:pt idx="12495">
                  <c:v>49.312000000049302</c:v>
                </c:pt>
                <c:pt idx="12496">
                  <c:v>49.320000000049298</c:v>
                </c:pt>
                <c:pt idx="12497">
                  <c:v>49.3280000000493</c:v>
                </c:pt>
                <c:pt idx="12498">
                  <c:v>49.336000000049296</c:v>
                </c:pt>
                <c:pt idx="12499">
                  <c:v>49.344000000049299</c:v>
                </c:pt>
                <c:pt idx="12500">
                  <c:v>49.352000000049401</c:v>
                </c:pt>
                <c:pt idx="12501">
                  <c:v>49.360000000049396</c:v>
                </c:pt>
                <c:pt idx="12502">
                  <c:v>49.368000000049399</c:v>
                </c:pt>
                <c:pt idx="12503">
                  <c:v>49.376000000049402</c:v>
                </c:pt>
                <c:pt idx="12504">
                  <c:v>49.384000000049404</c:v>
                </c:pt>
                <c:pt idx="12505">
                  <c:v>49.3920000000494</c:v>
                </c:pt>
                <c:pt idx="12506">
                  <c:v>49.400000000049396</c:v>
                </c:pt>
                <c:pt idx="12507">
                  <c:v>49.408000000049398</c:v>
                </c:pt>
                <c:pt idx="12508">
                  <c:v>49.416000000049401</c:v>
                </c:pt>
                <c:pt idx="12509">
                  <c:v>49.424000000049404</c:v>
                </c:pt>
                <c:pt idx="12510">
                  <c:v>49.432000000049399</c:v>
                </c:pt>
                <c:pt idx="12511">
                  <c:v>49.440000000049402</c:v>
                </c:pt>
                <c:pt idx="12512">
                  <c:v>49.448000000049504</c:v>
                </c:pt>
                <c:pt idx="12513">
                  <c:v>49.456000000049499</c:v>
                </c:pt>
                <c:pt idx="12514">
                  <c:v>49.464000000049502</c:v>
                </c:pt>
                <c:pt idx="12515">
                  <c:v>49.472000000049498</c:v>
                </c:pt>
                <c:pt idx="12516">
                  <c:v>49.4800000000495</c:v>
                </c:pt>
                <c:pt idx="12517">
                  <c:v>49.488000000049496</c:v>
                </c:pt>
                <c:pt idx="12518">
                  <c:v>49.496000000049499</c:v>
                </c:pt>
                <c:pt idx="12519">
                  <c:v>49.504000000049501</c:v>
                </c:pt>
                <c:pt idx="12520">
                  <c:v>49.512000000049504</c:v>
                </c:pt>
                <c:pt idx="12521">
                  <c:v>49.5200000000495</c:v>
                </c:pt>
                <c:pt idx="12522">
                  <c:v>49.528000000049495</c:v>
                </c:pt>
                <c:pt idx="12523">
                  <c:v>49.536000000049498</c:v>
                </c:pt>
                <c:pt idx="12524">
                  <c:v>49.5440000000495</c:v>
                </c:pt>
                <c:pt idx="12525">
                  <c:v>49.552000000049595</c:v>
                </c:pt>
                <c:pt idx="12526">
                  <c:v>49.560000000049598</c:v>
                </c:pt>
                <c:pt idx="12527">
                  <c:v>49.568000000049601</c:v>
                </c:pt>
                <c:pt idx="12528">
                  <c:v>49.576000000049603</c:v>
                </c:pt>
                <c:pt idx="12529">
                  <c:v>49.584000000049599</c:v>
                </c:pt>
                <c:pt idx="12530">
                  <c:v>49.592000000049602</c:v>
                </c:pt>
                <c:pt idx="12531">
                  <c:v>49.600000000049597</c:v>
                </c:pt>
                <c:pt idx="12532">
                  <c:v>49.6080000000496</c:v>
                </c:pt>
                <c:pt idx="12533">
                  <c:v>49.616000000049603</c:v>
                </c:pt>
                <c:pt idx="12534">
                  <c:v>49.624000000049598</c:v>
                </c:pt>
                <c:pt idx="12535">
                  <c:v>49.632000000049601</c:v>
                </c:pt>
                <c:pt idx="12536">
                  <c:v>49.640000000049604</c:v>
                </c:pt>
                <c:pt idx="12537">
                  <c:v>49.648000000049699</c:v>
                </c:pt>
                <c:pt idx="12538">
                  <c:v>49.656000000049701</c:v>
                </c:pt>
                <c:pt idx="12539">
                  <c:v>49.664000000049704</c:v>
                </c:pt>
                <c:pt idx="12540">
                  <c:v>49.6720000000497</c:v>
                </c:pt>
                <c:pt idx="12541">
                  <c:v>49.680000000049695</c:v>
                </c:pt>
                <c:pt idx="12542">
                  <c:v>49.688000000049698</c:v>
                </c:pt>
                <c:pt idx="12543">
                  <c:v>49.6960000000497</c:v>
                </c:pt>
                <c:pt idx="12544">
                  <c:v>49.704000000049703</c:v>
                </c:pt>
                <c:pt idx="12545">
                  <c:v>49.712000000049706</c:v>
                </c:pt>
                <c:pt idx="12546">
                  <c:v>49.720000000049694</c:v>
                </c:pt>
                <c:pt idx="12547">
                  <c:v>49.728000000049697</c:v>
                </c:pt>
                <c:pt idx="12548">
                  <c:v>49.7360000000497</c:v>
                </c:pt>
                <c:pt idx="12549">
                  <c:v>49.744000000049702</c:v>
                </c:pt>
                <c:pt idx="12550">
                  <c:v>49.752000000049797</c:v>
                </c:pt>
                <c:pt idx="12551">
                  <c:v>49.7600000000498</c:v>
                </c:pt>
                <c:pt idx="12552">
                  <c:v>49.768000000049803</c:v>
                </c:pt>
                <c:pt idx="12553">
                  <c:v>49.776000000049798</c:v>
                </c:pt>
                <c:pt idx="12554">
                  <c:v>49.784000000049801</c:v>
                </c:pt>
                <c:pt idx="12555">
                  <c:v>49.792000000049804</c:v>
                </c:pt>
                <c:pt idx="12556">
                  <c:v>49.800000000049799</c:v>
                </c:pt>
                <c:pt idx="12557">
                  <c:v>49.808000000049802</c:v>
                </c:pt>
                <c:pt idx="12558">
                  <c:v>49.816000000049797</c:v>
                </c:pt>
                <c:pt idx="12559">
                  <c:v>49.8240000000498</c:v>
                </c:pt>
                <c:pt idx="12560">
                  <c:v>49.832000000049803</c:v>
                </c:pt>
                <c:pt idx="12561">
                  <c:v>49.840000000049805</c:v>
                </c:pt>
                <c:pt idx="12562">
                  <c:v>49.8480000000499</c:v>
                </c:pt>
                <c:pt idx="12563">
                  <c:v>49.856000000049903</c:v>
                </c:pt>
                <c:pt idx="12564">
                  <c:v>49.864000000049906</c:v>
                </c:pt>
                <c:pt idx="12565">
                  <c:v>49.872000000049894</c:v>
                </c:pt>
                <c:pt idx="12566">
                  <c:v>49.880000000049897</c:v>
                </c:pt>
                <c:pt idx="12567">
                  <c:v>49.8880000000499</c:v>
                </c:pt>
                <c:pt idx="12568">
                  <c:v>49.896000000049902</c:v>
                </c:pt>
                <c:pt idx="12569">
                  <c:v>49.904000000049905</c:v>
                </c:pt>
                <c:pt idx="12570">
                  <c:v>49.9120000000499</c:v>
                </c:pt>
                <c:pt idx="12571">
                  <c:v>49.920000000049896</c:v>
                </c:pt>
                <c:pt idx="12572">
                  <c:v>49.928000000049899</c:v>
                </c:pt>
                <c:pt idx="12573">
                  <c:v>49.936000000049901</c:v>
                </c:pt>
                <c:pt idx="12574">
                  <c:v>49.944000000049897</c:v>
                </c:pt>
                <c:pt idx="12575">
                  <c:v>49.952000000049999</c:v>
                </c:pt>
                <c:pt idx="12576">
                  <c:v>49.960000000050002</c:v>
                </c:pt>
                <c:pt idx="12577">
                  <c:v>49.968000000049997</c:v>
                </c:pt>
                <c:pt idx="12578">
                  <c:v>49.97600000005</c:v>
                </c:pt>
                <c:pt idx="12579">
                  <c:v>49.984000000050003</c:v>
                </c:pt>
                <c:pt idx="12580">
                  <c:v>49.992000000050005</c:v>
                </c:pt>
                <c:pt idx="12581">
                  <c:v>50.000000000050001</c:v>
                </c:pt>
                <c:pt idx="12582">
                  <c:v>50.008000000049996</c:v>
                </c:pt>
                <c:pt idx="12583">
                  <c:v>50.016000000049999</c:v>
                </c:pt>
                <c:pt idx="12584">
                  <c:v>50.024000000050002</c:v>
                </c:pt>
                <c:pt idx="12585">
                  <c:v>50.032000000050004</c:v>
                </c:pt>
                <c:pt idx="12586">
                  <c:v>50.04000000005</c:v>
                </c:pt>
                <c:pt idx="12587">
                  <c:v>50.048000000050102</c:v>
                </c:pt>
                <c:pt idx="12588">
                  <c:v>50.056000000050105</c:v>
                </c:pt>
                <c:pt idx="12589">
                  <c:v>50.0640000000501</c:v>
                </c:pt>
                <c:pt idx="12590">
                  <c:v>50.072000000050096</c:v>
                </c:pt>
                <c:pt idx="12591">
                  <c:v>50.080000000050099</c:v>
                </c:pt>
                <c:pt idx="12592">
                  <c:v>50.088000000050101</c:v>
                </c:pt>
                <c:pt idx="12593">
                  <c:v>50.096000000050097</c:v>
                </c:pt>
                <c:pt idx="12594">
                  <c:v>50.1040000000501</c:v>
                </c:pt>
                <c:pt idx="12595">
                  <c:v>50.112000000050102</c:v>
                </c:pt>
                <c:pt idx="12596">
                  <c:v>50.120000000050098</c:v>
                </c:pt>
                <c:pt idx="12597">
                  <c:v>50.1280000000501</c:v>
                </c:pt>
                <c:pt idx="12598">
                  <c:v>50.136000000050096</c:v>
                </c:pt>
                <c:pt idx="12599">
                  <c:v>50.144000000050099</c:v>
                </c:pt>
                <c:pt idx="12600">
                  <c:v>50.152000000050201</c:v>
                </c:pt>
                <c:pt idx="12601">
                  <c:v>50.160000000050196</c:v>
                </c:pt>
                <c:pt idx="12602">
                  <c:v>50.168000000050199</c:v>
                </c:pt>
                <c:pt idx="12603">
                  <c:v>50.176000000050202</c:v>
                </c:pt>
                <c:pt idx="12604">
                  <c:v>50.184000000050204</c:v>
                </c:pt>
                <c:pt idx="12605">
                  <c:v>50.1920000000502</c:v>
                </c:pt>
                <c:pt idx="12606">
                  <c:v>50.200000000050196</c:v>
                </c:pt>
                <c:pt idx="12607">
                  <c:v>50.208000000050198</c:v>
                </c:pt>
                <c:pt idx="12608">
                  <c:v>50.216000000050201</c:v>
                </c:pt>
                <c:pt idx="12609">
                  <c:v>50.224000000050204</c:v>
                </c:pt>
                <c:pt idx="12610">
                  <c:v>50.232000000050199</c:v>
                </c:pt>
                <c:pt idx="12611">
                  <c:v>50.240000000050202</c:v>
                </c:pt>
                <c:pt idx="12612">
                  <c:v>50.248000000050304</c:v>
                </c:pt>
                <c:pt idx="12613">
                  <c:v>50.2560000000503</c:v>
                </c:pt>
                <c:pt idx="12614">
                  <c:v>50.264000000050302</c:v>
                </c:pt>
                <c:pt idx="12615">
                  <c:v>50.272000000050298</c:v>
                </c:pt>
                <c:pt idx="12616">
                  <c:v>50.2800000000503</c:v>
                </c:pt>
                <c:pt idx="12617">
                  <c:v>50.288000000050296</c:v>
                </c:pt>
                <c:pt idx="12618">
                  <c:v>50.296000000050299</c:v>
                </c:pt>
                <c:pt idx="12619">
                  <c:v>50.304000000050301</c:v>
                </c:pt>
                <c:pt idx="12620">
                  <c:v>50.312000000050304</c:v>
                </c:pt>
                <c:pt idx="12621">
                  <c:v>50.3200000000503</c:v>
                </c:pt>
                <c:pt idx="12622">
                  <c:v>50.328000000050295</c:v>
                </c:pt>
                <c:pt idx="12623">
                  <c:v>50.336000000050298</c:v>
                </c:pt>
                <c:pt idx="12624">
                  <c:v>50.344000000050301</c:v>
                </c:pt>
                <c:pt idx="12625">
                  <c:v>50.352000000050396</c:v>
                </c:pt>
                <c:pt idx="12626">
                  <c:v>50.360000000050398</c:v>
                </c:pt>
                <c:pt idx="12627">
                  <c:v>50.368000000050401</c:v>
                </c:pt>
                <c:pt idx="12628">
                  <c:v>50.376000000050404</c:v>
                </c:pt>
                <c:pt idx="12629">
                  <c:v>50.384000000050399</c:v>
                </c:pt>
                <c:pt idx="12630">
                  <c:v>50.392000000050402</c:v>
                </c:pt>
                <c:pt idx="12631">
                  <c:v>50.400000000050397</c:v>
                </c:pt>
                <c:pt idx="12632">
                  <c:v>50.4080000000504</c:v>
                </c:pt>
                <c:pt idx="12633">
                  <c:v>50.416000000050403</c:v>
                </c:pt>
                <c:pt idx="12634">
                  <c:v>50.424000000050398</c:v>
                </c:pt>
                <c:pt idx="12635">
                  <c:v>50.432000000050401</c:v>
                </c:pt>
                <c:pt idx="12636">
                  <c:v>50.440000000050404</c:v>
                </c:pt>
                <c:pt idx="12637">
                  <c:v>50.448000000050499</c:v>
                </c:pt>
                <c:pt idx="12638">
                  <c:v>50.456000000050501</c:v>
                </c:pt>
                <c:pt idx="12639">
                  <c:v>50.464000000050504</c:v>
                </c:pt>
                <c:pt idx="12640">
                  <c:v>50.4720000000505</c:v>
                </c:pt>
                <c:pt idx="12641">
                  <c:v>50.480000000050495</c:v>
                </c:pt>
                <c:pt idx="12642">
                  <c:v>50.488000000050498</c:v>
                </c:pt>
                <c:pt idx="12643">
                  <c:v>50.4960000000505</c:v>
                </c:pt>
                <c:pt idx="12644">
                  <c:v>50.504000000050503</c:v>
                </c:pt>
                <c:pt idx="12645">
                  <c:v>50.512000000050506</c:v>
                </c:pt>
                <c:pt idx="12646">
                  <c:v>50.520000000050494</c:v>
                </c:pt>
                <c:pt idx="12647">
                  <c:v>50.528000000050497</c:v>
                </c:pt>
                <c:pt idx="12648">
                  <c:v>50.5360000000505</c:v>
                </c:pt>
                <c:pt idx="12649">
                  <c:v>50.544000000050502</c:v>
                </c:pt>
                <c:pt idx="12650">
                  <c:v>50.552000000050597</c:v>
                </c:pt>
                <c:pt idx="12651">
                  <c:v>50.5600000000506</c:v>
                </c:pt>
                <c:pt idx="12652">
                  <c:v>50.568000000050603</c:v>
                </c:pt>
                <c:pt idx="12653">
                  <c:v>50.576000000050598</c:v>
                </c:pt>
                <c:pt idx="12654">
                  <c:v>50.584000000050601</c:v>
                </c:pt>
                <c:pt idx="12655">
                  <c:v>50.592000000050604</c:v>
                </c:pt>
                <c:pt idx="12656">
                  <c:v>50.600000000050599</c:v>
                </c:pt>
                <c:pt idx="12657">
                  <c:v>50.608000000050602</c:v>
                </c:pt>
                <c:pt idx="12658">
                  <c:v>50.616000000050597</c:v>
                </c:pt>
                <c:pt idx="12659">
                  <c:v>50.6240000000506</c:v>
                </c:pt>
                <c:pt idx="12660">
                  <c:v>50.632000000050603</c:v>
                </c:pt>
                <c:pt idx="12661">
                  <c:v>50.640000000050605</c:v>
                </c:pt>
                <c:pt idx="12662">
                  <c:v>50.6480000000507</c:v>
                </c:pt>
                <c:pt idx="12663">
                  <c:v>50.656000000050703</c:v>
                </c:pt>
                <c:pt idx="12664">
                  <c:v>50.664000000050706</c:v>
                </c:pt>
                <c:pt idx="12665">
                  <c:v>50.672000000050694</c:v>
                </c:pt>
                <c:pt idx="12666">
                  <c:v>50.680000000050697</c:v>
                </c:pt>
                <c:pt idx="12667">
                  <c:v>50.6880000000507</c:v>
                </c:pt>
                <c:pt idx="12668">
                  <c:v>50.696000000050702</c:v>
                </c:pt>
                <c:pt idx="12669">
                  <c:v>50.704000000050705</c:v>
                </c:pt>
                <c:pt idx="12670">
                  <c:v>50.712000000050701</c:v>
                </c:pt>
                <c:pt idx="12671">
                  <c:v>50.720000000050696</c:v>
                </c:pt>
                <c:pt idx="12672">
                  <c:v>50.728000000050699</c:v>
                </c:pt>
                <c:pt idx="12673">
                  <c:v>50.736000000050701</c:v>
                </c:pt>
                <c:pt idx="12674">
                  <c:v>50.744000000050697</c:v>
                </c:pt>
                <c:pt idx="12675">
                  <c:v>50.752000000050799</c:v>
                </c:pt>
                <c:pt idx="12676">
                  <c:v>50.760000000050802</c:v>
                </c:pt>
                <c:pt idx="12677">
                  <c:v>50.768000000050797</c:v>
                </c:pt>
                <c:pt idx="12678">
                  <c:v>50.7760000000508</c:v>
                </c:pt>
                <c:pt idx="12679">
                  <c:v>50.784000000050803</c:v>
                </c:pt>
                <c:pt idx="12680">
                  <c:v>50.792000000050805</c:v>
                </c:pt>
                <c:pt idx="12681">
                  <c:v>50.800000000050801</c:v>
                </c:pt>
                <c:pt idx="12682">
                  <c:v>50.808000000050797</c:v>
                </c:pt>
                <c:pt idx="12683">
                  <c:v>50.816000000050799</c:v>
                </c:pt>
                <c:pt idx="12684">
                  <c:v>50.824000000050802</c:v>
                </c:pt>
                <c:pt idx="12685">
                  <c:v>50.832000000050805</c:v>
                </c:pt>
                <c:pt idx="12686">
                  <c:v>50.8400000000508</c:v>
                </c:pt>
                <c:pt idx="12687">
                  <c:v>50.848000000050902</c:v>
                </c:pt>
                <c:pt idx="12688">
                  <c:v>50.856000000050905</c:v>
                </c:pt>
                <c:pt idx="12689">
                  <c:v>50.8640000000509</c:v>
                </c:pt>
                <c:pt idx="12690">
                  <c:v>50.872000000050896</c:v>
                </c:pt>
                <c:pt idx="12691">
                  <c:v>50.880000000050899</c:v>
                </c:pt>
                <c:pt idx="12692">
                  <c:v>50.888000000050901</c:v>
                </c:pt>
                <c:pt idx="12693">
                  <c:v>50.896000000050904</c:v>
                </c:pt>
                <c:pt idx="12694">
                  <c:v>50.9040000000509</c:v>
                </c:pt>
                <c:pt idx="12695">
                  <c:v>50.912000000050902</c:v>
                </c:pt>
                <c:pt idx="12696">
                  <c:v>50.920000000050898</c:v>
                </c:pt>
                <c:pt idx="12697">
                  <c:v>50.928000000050901</c:v>
                </c:pt>
                <c:pt idx="12698">
                  <c:v>50.936000000050896</c:v>
                </c:pt>
                <c:pt idx="12699">
                  <c:v>50.944000000050899</c:v>
                </c:pt>
                <c:pt idx="12700">
                  <c:v>50.952000000051001</c:v>
                </c:pt>
                <c:pt idx="12701">
                  <c:v>50.960000000050997</c:v>
                </c:pt>
                <c:pt idx="12702">
                  <c:v>50.968000000050999</c:v>
                </c:pt>
                <c:pt idx="12703">
                  <c:v>50.976000000051002</c:v>
                </c:pt>
                <c:pt idx="12704">
                  <c:v>50.984000000051005</c:v>
                </c:pt>
                <c:pt idx="12705">
                  <c:v>50.992000000050993</c:v>
                </c:pt>
                <c:pt idx="12706">
                  <c:v>51.000000000050996</c:v>
                </c:pt>
                <c:pt idx="12707">
                  <c:v>51.008000000050998</c:v>
                </c:pt>
                <c:pt idx="12708">
                  <c:v>51.016000000051001</c:v>
                </c:pt>
                <c:pt idx="12709">
                  <c:v>51.024000000051004</c:v>
                </c:pt>
                <c:pt idx="12710">
                  <c:v>51.032000000050999</c:v>
                </c:pt>
                <c:pt idx="12711">
                  <c:v>51.040000000051002</c:v>
                </c:pt>
                <c:pt idx="12712">
                  <c:v>51.048000000051104</c:v>
                </c:pt>
                <c:pt idx="12713">
                  <c:v>51.0560000000511</c:v>
                </c:pt>
                <c:pt idx="12714">
                  <c:v>51.064000000051102</c:v>
                </c:pt>
                <c:pt idx="12715">
                  <c:v>51.072000000051098</c:v>
                </c:pt>
                <c:pt idx="12716">
                  <c:v>51.080000000051101</c:v>
                </c:pt>
                <c:pt idx="12717">
                  <c:v>51.088000000051096</c:v>
                </c:pt>
                <c:pt idx="12718">
                  <c:v>51.096000000051099</c:v>
                </c:pt>
                <c:pt idx="12719">
                  <c:v>51.104000000051101</c:v>
                </c:pt>
                <c:pt idx="12720">
                  <c:v>51.112000000051104</c:v>
                </c:pt>
                <c:pt idx="12721">
                  <c:v>51.1200000000511</c:v>
                </c:pt>
                <c:pt idx="12722">
                  <c:v>51.128000000051095</c:v>
                </c:pt>
                <c:pt idx="12723">
                  <c:v>51.136000000051098</c:v>
                </c:pt>
                <c:pt idx="12724">
                  <c:v>51.144000000051101</c:v>
                </c:pt>
                <c:pt idx="12725">
                  <c:v>51.152000000051196</c:v>
                </c:pt>
                <c:pt idx="12726">
                  <c:v>51.160000000051198</c:v>
                </c:pt>
                <c:pt idx="12727">
                  <c:v>51.168000000051201</c:v>
                </c:pt>
                <c:pt idx="12728">
                  <c:v>51.176000000051204</c:v>
                </c:pt>
                <c:pt idx="12729">
                  <c:v>51.184000000051199</c:v>
                </c:pt>
                <c:pt idx="12730">
                  <c:v>51.192000000051195</c:v>
                </c:pt>
                <c:pt idx="12731">
                  <c:v>51.200000000051197</c:v>
                </c:pt>
                <c:pt idx="12732">
                  <c:v>51.2080000000512</c:v>
                </c:pt>
                <c:pt idx="12733">
                  <c:v>51.216000000051203</c:v>
                </c:pt>
                <c:pt idx="12734">
                  <c:v>51.224000000051198</c:v>
                </c:pt>
                <c:pt idx="12735">
                  <c:v>51.232000000051201</c:v>
                </c:pt>
                <c:pt idx="12736">
                  <c:v>51.240000000051204</c:v>
                </c:pt>
                <c:pt idx="12737">
                  <c:v>51.248000000051299</c:v>
                </c:pt>
                <c:pt idx="12738">
                  <c:v>51.256000000051301</c:v>
                </c:pt>
                <c:pt idx="12739">
                  <c:v>51.264000000051304</c:v>
                </c:pt>
                <c:pt idx="12740">
                  <c:v>51.2720000000513</c:v>
                </c:pt>
                <c:pt idx="12741">
                  <c:v>51.280000000051295</c:v>
                </c:pt>
                <c:pt idx="12742">
                  <c:v>51.288000000051298</c:v>
                </c:pt>
                <c:pt idx="12743">
                  <c:v>51.296000000051301</c:v>
                </c:pt>
                <c:pt idx="12744">
                  <c:v>51.304000000051303</c:v>
                </c:pt>
                <c:pt idx="12745">
                  <c:v>51.312000000051306</c:v>
                </c:pt>
                <c:pt idx="12746">
                  <c:v>51.320000000051294</c:v>
                </c:pt>
                <c:pt idx="12747">
                  <c:v>51.328000000051297</c:v>
                </c:pt>
                <c:pt idx="12748">
                  <c:v>51.3360000000513</c:v>
                </c:pt>
                <c:pt idx="12749">
                  <c:v>51.344000000051302</c:v>
                </c:pt>
                <c:pt idx="12750">
                  <c:v>51.352000000051397</c:v>
                </c:pt>
                <c:pt idx="12751">
                  <c:v>51.3600000000514</c:v>
                </c:pt>
                <c:pt idx="12752">
                  <c:v>51.368000000051403</c:v>
                </c:pt>
                <c:pt idx="12753">
                  <c:v>51.376000000051398</c:v>
                </c:pt>
                <c:pt idx="12754">
                  <c:v>51.384000000051401</c:v>
                </c:pt>
                <c:pt idx="12755">
                  <c:v>51.392000000051397</c:v>
                </c:pt>
                <c:pt idx="12756">
                  <c:v>51.400000000051399</c:v>
                </c:pt>
                <c:pt idx="12757">
                  <c:v>51.408000000051402</c:v>
                </c:pt>
                <c:pt idx="12758">
                  <c:v>51.416000000051397</c:v>
                </c:pt>
                <c:pt idx="12759">
                  <c:v>51.4240000000514</c:v>
                </c:pt>
                <c:pt idx="12760">
                  <c:v>51.432000000051403</c:v>
                </c:pt>
                <c:pt idx="12761">
                  <c:v>51.440000000051405</c:v>
                </c:pt>
                <c:pt idx="12762">
                  <c:v>51.448000000051501</c:v>
                </c:pt>
                <c:pt idx="12763">
                  <c:v>51.456000000051503</c:v>
                </c:pt>
                <c:pt idx="12764">
                  <c:v>51.464000000051506</c:v>
                </c:pt>
                <c:pt idx="12765">
                  <c:v>51.472000000051494</c:v>
                </c:pt>
                <c:pt idx="12766">
                  <c:v>51.480000000051497</c:v>
                </c:pt>
                <c:pt idx="12767">
                  <c:v>51.4880000000515</c:v>
                </c:pt>
                <c:pt idx="12768">
                  <c:v>51.496000000051502</c:v>
                </c:pt>
                <c:pt idx="12769">
                  <c:v>51.504000000051505</c:v>
                </c:pt>
                <c:pt idx="12770">
                  <c:v>51.512000000051501</c:v>
                </c:pt>
                <c:pt idx="12771">
                  <c:v>51.520000000051496</c:v>
                </c:pt>
                <c:pt idx="12772">
                  <c:v>51.528000000051499</c:v>
                </c:pt>
                <c:pt idx="12773">
                  <c:v>51.536000000051502</c:v>
                </c:pt>
                <c:pt idx="12774">
                  <c:v>51.544000000051497</c:v>
                </c:pt>
                <c:pt idx="12775">
                  <c:v>51.552000000051599</c:v>
                </c:pt>
                <c:pt idx="12776">
                  <c:v>51.560000000051602</c:v>
                </c:pt>
                <c:pt idx="12777">
                  <c:v>51.568000000051597</c:v>
                </c:pt>
                <c:pt idx="12778">
                  <c:v>51.5760000000516</c:v>
                </c:pt>
                <c:pt idx="12779">
                  <c:v>51.584000000051603</c:v>
                </c:pt>
                <c:pt idx="12780">
                  <c:v>51.592000000051598</c:v>
                </c:pt>
                <c:pt idx="12781">
                  <c:v>51.600000000051601</c:v>
                </c:pt>
                <c:pt idx="12782">
                  <c:v>51.608000000051597</c:v>
                </c:pt>
                <c:pt idx="12783">
                  <c:v>51.616000000051599</c:v>
                </c:pt>
                <c:pt idx="12784">
                  <c:v>51.624000000051602</c:v>
                </c:pt>
                <c:pt idx="12785">
                  <c:v>51.632000000051605</c:v>
                </c:pt>
                <c:pt idx="12786">
                  <c:v>51.6400000000516</c:v>
                </c:pt>
                <c:pt idx="12787">
                  <c:v>51.648000000051702</c:v>
                </c:pt>
                <c:pt idx="12788">
                  <c:v>51.656000000051705</c:v>
                </c:pt>
                <c:pt idx="12789">
                  <c:v>51.664000000051701</c:v>
                </c:pt>
                <c:pt idx="12790">
                  <c:v>51.672000000051696</c:v>
                </c:pt>
                <c:pt idx="12791">
                  <c:v>51.680000000051699</c:v>
                </c:pt>
                <c:pt idx="12792">
                  <c:v>51.688000000051701</c:v>
                </c:pt>
                <c:pt idx="12793">
                  <c:v>51.696000000051697</c:v>
                </c:pt>
                <c:pt idx="12794">
                  <c:v>51.7040000000517</c:v>
                </c:pt>
                <c:pt idx="12795">
                  <c:v>51.712000000051702</c:v>
                </c:pt>
                <c:pt idx="12796">
                  <c:v>51.720000000051698</c:v>
                </c:pt>
                <c:pt idx="12797">
                  <c:v>51.728000000051701</c:v>
                </c:pt>
                <c:pt idx="12798">
                  <c:v>51.736000000051696</c:v>
                </c:pt>
                <c:pt idx="12799">
                  <c:v>51.744000000051699</c:v>
                </c:pt>
                <c:pt idx="12800">
                  <c:v>51.752000000051801</c:v>
                </c:pt>
                <c:pt idx="12801">
                  <c:v>51.760000000051797</c:v>
                </c:pt>
                <c:pt idx="12802">
                  <c:v>51.768000000051799</c:v>
                </c:pt>
                <c:pt idx="12803">
                  <c:v>51.776000000051802</c:v>
                </c:pt>
                <c:pt idx="12804">
                  <c:v>51.784000000051805</c:v>
                </c:pt>
                <c:pt idx="12805">
                  <c:v>51.7920000000518</c:v>
                </c:pt>
                <c:pt idx="12806">
                  <c:v>51.800000000051796</c:v>
                </c:pt>
                <c:pt idx="12807">
                  <c:v>51.808000000051798</c:v>
                </c:pt>
                <c:pt idx="12808">
                  <c:v>51.816000000051801</c:v>
                </c:pt>
                <c:pt idx="12809">
                  <c:v>51.824000000051804</c:v>
                </c:pt>
                <c:pt idx="12810">
                  <c:v>51.832000000051799</c:v>
                </c:pt>
                <c:pt idx="12811">
                  <c:v>51.840000000051802</c:v>
                </c:pt>
                <c:pt idx="12812">
                  <c:v>51.848000000051904</c:v>
                </c:pt>
                <c:pt idx="12813">
                  <c:v>51.8560000000519</c:v>
                </c:pt>
                <c:pt idx="12814">
                  <c:v>51.864000000051902</c:v>
                </c:pt>
                <c:pt idx="12815">
                  <c:v>51.872000000051898</c:v>
                </c:pt>
                <c:pt idx="12816">
                  <c:v>51.880000000051901</c:v>
                </c:pt>
                <c:pt idx="12817">
                  <c:v>51.888000000051896</c:v>
                </c:pt>
                <c:pt idx="12818">
                  <c:v>51.896000000051899</c:v>
                </c:pt>
                <c:pt idx="12819">
                  <c:v>51.904000000051902</c:v>
                </c:pt>
                <c:pt idx="12820">
                  <c:v>51.912000000051904</c:v>
                </c:pt>
                <c:pt idx="12821">
                  <c:v>51.9200000000519</c:v>
                </c:pt>
                <c:pt idx="12822">
                  <c:v>51.928000000051895</c:v>
                </c:pt>
                <c:pt idx="12823">
                  <c:v>51.936000000051898</c:v>
                </c:pt>
                <c:pt idx="12824">
                  <c:v>51.944000000051901</c:v>
                </c:pt>
                <c:pt idx="12825">
                  <c:v>51.952000000051996</c:v>
                </c:pt>
                <c:pt idx="12826">
                  <c:v>51.960000000051998</c:v>
                </c:pt>
                <c:pt idx="12827">
                  <c:v>51.968000000052001</c:v>
                </c:pt>
                <c:pt idx="12828">
                  <c:v>51.976000000052004</c:v>
                </c:pt>
                <c:pt idx="12829">
                  <c:v>51.984000000051999</c:v>
                </c:pt>
                <c:pt idx="12830">
                  <c:v>51.992000000051995</c:v>
                </c:pt>
                <c:pt idx="12831">
                  <c:v>52.000000000051998</c:v>
                </c:pt>
                <c:pt idx="12832">
                  <c:v>52.008000000052</c:v>
                </c:pt>
                <c:pt idx="12833">
                  <c:v>52.016000000052003</c:v>
                </c:pt>
                <c:pt idx="12834">
                  <c:v>52.024000000051998</c:v>
                </c:pt>
                <c:pt idx="12835">
                  <c:v>52.032000000052001</c:v>
                </c:pt>
                <c:pt idx="12836">
                  <c:v>52.040000000052004</c:v>
                </c:pt>
                <c:pt idx="12837">
                  <c:v>52.048000000052099</c:v>
                </c:pt>
                <c:pt idx="12838">
                  <c:v>52.056000000052101</c:v>
                </c:pt>
                <c:pt idx="12839">
                  <c:v>52.064000000052104</c:v>
                </c:pt>
                <c:pt idx="12840">
                  <c:v>52.0720000000521</c:v>
                </c:pt>
                <c:pt idx="12841">
                  <c:v>52.080000000052095</c:v>
                </c:pt>
                <c:pt idx="12842">
                  <c:v>52.088000000052098</c:v>
                </c:pt>
                <c:pt idx="12843">
                  <c:v>52.096000000052101</c:v>
                </c:pt>
                <c:pt idx="12844">
                  <c:v>52.104000000052103</c:v>
                </c:pt>
                <c:pt idx="12845">
                  <c:v>52.112000000052106</c:v>
                </c:pt>
                <c:pt idx="12846">
                  <c:v>52.120000000052094</c:v>
                </c:pt>
                <c:pt idx="12847">
                  <c:v>52.128000000052097</c:v>
                </c:pt>
                <c:pt idx="12848">
                  <c:v>52.1360000000521</c:v>
                </c:pt>
                <c:pt idx="12849">
                  <c:v>52.144000000052102</c:v>
                </c:pt>
                <c:pt idx="12850">
                  <c:v>52.152000000052197</c:v>
                </c:pt>
                <c:pt idx="12851">
                  <c:v>52.1600000000522</c:v>
                </c:pt>
                <c:pt idx="12852">
                  <c:v>52.168000000052203</c:v>
                </c:pt>
                <c:pt idx="12853">
                  <c:v>52.176000000052198</c:v>
                </c:pt>
                <c:pt idx="12854">
                  <c:v>52.184000000052201</c:v>
                </c:pt>
                <c:pt idx="12855">
                  <c:v>52.192000000052197</c:v>
                </c:pt>
                <c:pt idx="12856">
                  <c:v>52.200000000052199</c:v>
                </c:pt>
                <c:pt idx="12857">
                  <c:v>52.208000000052202</c:v>
                </c:pt>
                <c:pt idx="12858">
                  <c:v>52.216000000052198</c:v>
                </c:pt>
                <c:pt idx="12859">
                  <c:v>52.2240000000522</c:v>
                </c:pt>
                <c:pt idx="12860">
                  <c:v>52.232000000052203</c:v>
                </c:pt>
                <c:pt idx="12861">
                  <c:v>52.240000000052206</c:v>
                </c:pt>
                <c:pt idx="12862">
                  <c:v>52.248000000052301</c:v>
                </c:pt>
                <c:pt idx="12863">
                  <c:v>52.256000000052303</c:v>
                </c:pt>
                <c:pt idx="12864">
                  <c:v>52.264000000052306</c:v>
                </c:pt>
                <c:pt idx="12865">
                  <c:v>52.272000000052294</c:v>
                </c:pt>
                <c:pt idx="12866">
                  <c:v>52.280000000052297</c:v>
                </c:pt>
                <c:pt idx="12867">
                  <c:v>52.2880000000523</c:v>
                </c:pt>
                <c:pt idx="12868">
                  <c:v>52.296000000052302</c:v>
                </c:pt>
                <c:pt idx="12869">
                  <c:v>52.304000000052305</c:v>
                </c:pt>
                <c:pt idx="12870">
                  <c:v>52.312000000052301</c:v>
                </c:pt>
                <c:pt idx="12871">
                  <c:v>52.320000000052296</c:v>
                </c:pt>
                <c:pt idx="12872">
                  <c:v>52.328000000052299</c:v>
                </c:pt>
                <c:pt idx="12873">
                  <c:v>52.336000000052302</c:v>
                </c:pt>
                <c:pt idx="12874">
                  <c:v>52.344000000052297</c:v>
                </c:pt>
                <c:pt idx="12875">
                  <c:v>52.352000000052399</c:v>
                </c:pt>
                <c:pt idx="12876">
                  <c:v>52.360000000052402</c:v>
                </c:pt>
                <c:pt idx="12877">
                  <c:v>52.368000000052398</c:v>
                </c:pt>
                <c:pt idx="12878">
                  <c:v>52.3760000000524</c:v>
                </c:pt>
                <c:pt idx="12879">
                  <c:v>52.384000000052403</c:v>
                </c:pt>
                <c:pt idx="12880">
                  <c:v>52.392000000052398</c:v>
                </c:pt>
                <c:pt idx="12881">
                  <c:v>52.400000000052401</c:v>
                </c:pt>
                <c:pt idx="12882">
                  <c:v>52.408000000052397</c:v>
                </c:pt>
                <c:pt idx="12883">
                  <c:v>52.416000000052399</c:v>
                </c:pt>
                <c:pt idx="12884">
                  <c:v>52.424000000052402</c:v>
                </c:pt>
                <c:pt idx="12885">
                  <c:v>52.432000000052405</c:v>
                </c:pt>
                <c:pt idx="12886">
                  <c:v>52.4400000000524</c:v>
                </c:pt>
                <c:pt idx="12887">
                  <c:v>52.448000000052502</c:v>
                </c:pt>
                <c:pt idx="12888">
                  <c:v>52.456000000052505</c:v>
                </c:pt>
                <c:pt idx="12889">
                  <c:v>52.464000000052501</c:v>
                </c:pt>
                <c:pt idx="12890">
                  <c:v>52.472000000052496</c:v>
                </c:pt>
                <c:pt idx="12891">
                  <c:v>52.480000000052499</c:v>
                </c:pt>
                <c:pt idx="12892">
                  <c:v>52.488000000052502</c:v>
                </c:pt>
                <c:pt idx="12893">
                  <c:v>52.496000000052504</c:v>
                </c:pt>
                <c:pt idx="12894">
                  <c:v>52.5040000000525</c:v>
                </c:pt>
                <c:pt idx="12895">
                  <c:v>52.512000000052502</c:v>
                </c:pt>
                <c:pt idx="12896">
                  <c:v>52.520000000052498</c:v>
                </c:pt>
                <c:pt idx="12897">
                  <c:v>52.528000000052501</c:v>
                </c:pt>
                <c:pt idx="12898">
                  <c:v>52.536000000052496</c:v>
                </c:pt>
                <c:pt idx="12899">
                  <c:v>52.544000000052499</c:v>
                </c:pt>
                <c:pt idx="12900">
                  <c:v>52.552000000052601</c:v>
                </c:pt>
                <c:pt idx="12901">
                  <c:v>52.560000000052597</c:v>
                </c:pt>
                <c:pt idx="12902">
                  <c:v>52.568000000052599</c:v>
                </c:pt>
                <c:pt idx="12903">
                  <c:v>52.576000000052602</c:v>
                </c:pt>
                <c:pt idx="12904">
                  <c:v>52.584000000052605</c:v>
                </c:pt>
                <c:pt idx="12905">
                  <c:v>52.592000000052593</c:v>
                </c:pt>
                <c:pt idx="12906">
                  <c:v>52.600000000052596</c:v>
                </c:pt>
                <c:pt idx="12907">
                  <c:v>52.608000000052598</c:v>
                </c:pt>
                <c:pt idx="12908">
                  <c:v>52.616000000052601</c:v>
                </c:pt>
                <c:pt idx="12909">
                  <c:v>52.624000000052604</c:v>
                </c:pt>
                <c:pt idx="12910">
                  <c:v>52.632000000052599</c:v>
                </c:pt>
                <c:pt idx="12911">
                  <c:v>52.640000000052602</c:v>
                </c:pt>
                <c:pt idx="12912">
                  <c:v>52.648000000052704</c:v>
                </c:pt>
                <c:pt idx="12913">
                  <c:v>52.6560000000527</c:v>
                </c:pt>
                <c:pt idx="12914">
                  <c:v>52.664000000052702</c:v>
                </c:pt>
                <c:pt idx="12915">
                  <c:v>52.672000000052698</c:v>
                </c:pt>
                <c:pt idx="12916">
                  <c:v>52.680000000052701</c:v>
                </c:pt>
                <c:pt idx="12917">
                  <c:v>52.688000000052696</c:v>
                </c:pt>
                <c:pt idx="12918">
                  <c:v>52.696000000052699</c:v>
                </c:pt>
                <c:pt idx="12919">
                  <c:v>52.704000000052702</c:v>
                </c:pt>
                <c:pt idx="12920">
                  <c:v>52.712000000052704</c:v>
                </c:pt>
                <c:pt idx="12921">
                  <c:v>52.7200000000527</c:v>
                </c:pt>
                <c:pt idx="12922">
                  <c:v>52.728000000052695</c:v>
                </c:pt>
                <c:pt idx="12923">
                  <c:v>52.736000000052698</c:v>
                </c:pt>
                <c:pt idx="12924">
                  <c:v>52.744000000052701</c:v>
                </c:pt>
                <c:pt idx="12925">
                  <c:v>52.752000000052796</c:v>
                </c:pt>
                <c:pt idx="12926">
                  <c:v>52.760000000052798</c:v>
                </c:pt>
                <c:pt idx="12927">
                  <c:v>52.768000000052801</c:v>
                </c:pt>
                <c:pt idx="12928">
                  <c:v>52.776000000052804</c:v>
                </c:pt>
                <c:pt idx="12929">
                  <c:v>52.784000000052799</c:v>
                </c:pt>
                <c:pt idx="12930">
                  <c:v>52.792000000052795</c:v>
                </c:pt>
                <c:pt idx="12931">
                  <c:v>52.800000000052798</c:v>
                </c:pt>
                <c:pt idx="12932">
                  <c:v>52.8080000000528</c:v>
                </c:pt>
                <c:pt idx="12933">
                  <c:v>52.816000000052803</c:v>
                </c:pt>
                <c:pt idx="12934">
                  <c:v>52.824000000052798</c:v>
                </c:pt>
                <c:pt idx="12935">
                  <c:v>52.832000000052801</c:v>
                </c:pt>
                <c:pt idx="12936">
                  <c:v>52.840000000052804</c:v>
                </c:pt>
                <c:pt idx="12937">
                  <c:v>52.848000000052899</c:v>
                </c:pt>
                <c:pt idx="12938">
                  <c:v>52.856000000052902</c:v>
                </c:pt>
                <c:pt idx="12939">
                  <c:v>52.864000000052904</c:v>
                </c:pt>
                <c:pt idx="12940">
                  <c:v>52.8720000000529</c:v>
                </c:pt>
                <c:pt idx="12941">
                  <c:v>52.880000000052895</c:v>
                </c:pt>
                <c:pt idx="12942">
                  <c:v>52.888000000052898</c:v>
                </c:pt>
                <c:pt idx="12943">
                  <c:v>52.896000000052901</c:v>
                </c:pt>
                <c:pt idx="12944">
                  <c:v>52.904000000052903</c:v>
                </c:pt>
                <c:pt idx="12945">
                  <c:v>52.912000000052906</c:v>
                </c:pt>
                <c:pt idx="12946">
                  <c:v>52.920000000052895</c:v>
                </c:pt>
                <c:pt idx="12947">
                  <c:v>52.928000000052897</c:v>
                </c:pt>
                <c:pt idx="12948">
                  <c:v>52.9360000000529</c:v>
                </c:pt>
                <c:pt idx="12949">
                  <c:v>52.944000000052903</c:v>
                </c:pt>
                <c:pt idx="12950">
                  <c:v>52.952000000052998</c:v>
                </c:pt>
                <c:pt idx="12951">
                  <c:v>52.960000000053</c:v>
                </c:pt>
                <c:pt idx="12952">
                  <c:v>52.968000000053003</c:v>
                </c:pt>
                <c:pt idx="12953">
                  <c:v>52.976000000052998</c:v>
                </c:pt>
                <c:pt idx="12954">
                  <c:v>52.984000000053001</c:v>
                </c:pt>
                <c:pt idx="12955">
                  <c:v>52.992000000052997</c:v>
                </c:pt>
                <c:pt idx="12956">
                  <c:v>53.000000000052999</c:v>
                </c:pt>
                <c:pt idx="12957">
                  <c:v>53.008000000053002</c:v>
                </c:pt>
                <c:pt idx="12958">
                  <c:v>53.016000000052998</c:v>
                </c:pt>
                <c:pt idx="12959">
                  <c:v>53.024000000053</c:v>
                </c:pt>
                <c:pt idx="12960">
                  <c:v>53.032000000053003</c:v>
                </c:pt>
                <c:pt idx="12961">
                  <c:v>53.040000000053006</c:v>
                </c:pt>
                <c:pt idx="12962">
                  <c:v>53.048000000053101</c:v>
                </c:pt>
                <c:pt idx="12963">
                  <c:v>53.056000000053103</c:v>
                </c:pt>
                <c:pt idx="12964">
                  <c:v>53.064000000053106</c:v>
                </c:pt>
                <c:pt idx="12965">
                  <c:v>53.072000000053094</c:v>
                </c:pt>
                <c:pt idx="12966">
                  <c:v>53.080000000053097</c:v>
                </c:pt>
                <c:pt idx="12967">
                  <c:v>53.0880000000531</c:v>
                </c:pt>
                <c:pt idx="12968">
                  <c:v>53.096000000053102</c:v>
                </c:pt>
                <c:pt idx="12969">
                  <c:v>53.104000000053105</c:v>
                </c:pt>
                <c:pt idx="12970">
                  <c:v>53.112000000053101</c:v>
                </c:pt>
                <c:pt idx="12971">
                  <c:v>53.120000000053096</c:v>
                </c:pt>
                <c:pt idx="12972">
                  <c:v>53.128000000053099</c:v>
                </c:pt>
                <c:pt idx="12973">
                  <c:v>53.136000000053102</c:v>
                </c:pt>
                <c:pt idx="12974">
                  <c:v>53.144000000053097</c:v>
                </c:pt>
                <c:pt idx="12975">
                  <c:v>53.152000000053199</c:v>
                </c:pt>
                <c:pt idx="12976">
                  <c:v>53.160000000053202</c:v>
                </c:pt>
                <c:pt idx="12977">
                  <c:v>53.168000000053198</c:v>
                </c:pt>
                <c:pt idx="12978">
                  <c:v>53.1760000000532</c:v>
                </c:pt>
                <c:pt idx="12979">
                  <c:v>53.184000000053203</c:v>
                </c:pt>
                <c:pt idx="12980">
                  <c:v>53.192000000053199</c:v>
                </c:pt>
                <c:pt idx="12981">
                  <c:v>53.200000000053201</c:v>
                </c:pt>
                <c:pt idx="12982">
                  <c:v>53.208000000053197</c:v>
                </c:pt>
                <c:pt idx="12983">
                  <c:v>53.216000000053199</c:v>
                </c:pt>
                <c:pt idx="12984">
                  <c:v>53.224000000053202</c:v>
                </c:pt>
                <c:pt idx="12985">
                  <c:v>53.232000000053205</c:v>
                </c:pt>
                <c:pt idx="12986">
                  <c:v>53.2400000000532</c:v>
                </c:pt>
                <c:pt idx="12987">
                  <c:v>53.248000000053302</c:v>
                </c:pt>
                <c:pt idx="12988">
                  <c:v>53.256000000053305</c:v>
                </c:pt>
                <c:pt idx="12989">
                  <c:v>53.264000000053301</c:v>
                </c:pt>
                <c:pt idx="12990">
                  <c:v>53.272000000053296</c:v>
                </c:pt>
                <c:pt idx="12991">
                  <c:v>53.280000000053299</c:v>
                </c:pt>
                <c:pt idx="12992">
                  <c:v>53.288000000053302</c:v>
                </c:pt>
                <c:pt idx="12993">
                  <c:v>53.296000000053297</c:v>
                </c:pt>
                <c:pt idx="12994">
                  <c:v>53.3040000000533</c:v>
                </c:pt>
                <c:pt idx="12995">
                  <c:v>53.312000000053303</c:v>
                </c:pt>
                <c:pt idx="12996">
                  <c:v>53.320000000053298</c:v>
                </c:pt>
                <c:pt idx="12997">
                  <c:v>53.328000000053301</c:v>
                </c:pt>
                <c:pt idx="12998">
                  <c:v>53.336000000053296</c:v>
                </c:pt>
                <c:pt idx="12999">
                  <c:v>53.344000000053299</c:v>
                </c:pt>
                <c:pt idx="13000">
                  <c:v>53.352000000053401</c:v>
                </c:pt>
                <c:pt idx="13001">
                  <c:v>53.360000000053397</c:v>
                </c:pt>
                <c:pt idx="13002">
                  <c:v>53.368000000053399</c:v>
                </c:pt>
                <c:pt idx="13003">
                  <c:v>53.376000000053402</c:v>
                </c:pt>
                <c:pt idx="13004">
                  <c:v>53.384000000053405</c:v>
                </c:pt>
                <c:pt idx="13005">
                  <c:v>53.3920000000534</c:v>
                </c:pt>
                <c:pt idx="13006">
                  <c:v>53.400000000053396</c:v>
                </c:pt>
                <c:pt idx="13007">
                  <c:v>53.408000000053399</c:v>
                </c:pt>
                <c:pt idx="13008">
                  <c:v>53.416000000053401</c:v>
                </c:pt>
                <c:pt idx="13009">
                  <c:v>53.424000000053404</c:v>
                </c:pt>
                <c:pt idx="13010">
                  <c:v>53.432000000053399</c:v>
                </c:pt>
                <c:pt idx="13011">
                  <c:v>53.440000000053402</c:v>
                </c:pt>
                <c:pt idx="13012">
                  <c:v>53.448000000053504</c:v>
                </c:pt>
                <c:pt idx="13013">
                  <c:v>53.4560000000535</c:v>
                </c:pt>
                <c:pt idx="13014">
                  <c:v>53.464000000053503</c:v>
                </c:pt>
                <c:pt idx="13015">
                  <c:v>53.472000000053498</c:v>
                </c:pt>
                <c:pt idx="13016">
                  <c:v>53.480000000053501</c:v>
                </c:pt>
                <c:pt idx="13017">
                  <c:v>53.488000000053496</c:v>
                </c:pt>
                <c:pt idx="13018">
                  <c:v>53.496000000053499</c:v>
                </c:pt>
                <c:pt idx="13019">
                  <c:v>53.504000000053502</c:v>
                </c:pt>
                <c:pt idx="13020">
                  <c:v>53.512000000053504</c:v>
                </c:pt>
                <c:pt idx="13021">
                  <c:v>53.5200000000535</c:v>
                </c:pt>
                <c:pt idx="13022">
                  <c:v>53.528000000053495</c:v>
                </c:pt>
                <c:pt idx="13023">
                  <c:v>53.536000000053498</c:v>
                </c:pt>
                <c:pt idx="13024">
                  <c:v>53.544000000053501</c:v>
                </c:pt>
                <c:pt idx="13025">
                  <c:v>53.552000000053596</c:v>
                </c:pt>
                <c:pt idx="13026">
                  <c:v>53.560000000053599</c:v>
                </c:pt>
                <c:pt idx="13027">
                  <c:v>53.568000000053601</c:v>
                </c:pt>
                <c:pt idx="13028">
                  <c:v>53.576000000053604</c:v>
                </c:pt>
                <c:pt idx="13029">
                  <c:v>53.584000000053599</c:v>
                </c:pt>
                <c:pt idx="13030">
                  <c:v>53.592000000053595</c:v>
                </c:pt>
                <c:pt idx="13031">
                  <c:v>53.600000000053598</c:v>
                </c:pt>
                <c:pt idx="13032">
                  <c:v>53.6080000000536</c:v>
                </c:pt>
                <c:pt idx="13033">
                  <c:v>53.616000000053603</c:v>
                </c:pt>
                <c:pt idx="13034">
                  <c:v>53.624000000053599</c:v>
                </c:pt>
                <c:pt idx="13035">
                  <c:v>53.632000000053601</c:v>
                </c:pt>
                <c:pt idx="13036">
                  <c:v>53.640000000053604</c:v>
                </c:pt>
                <c:pt idx="13037">
                  <c:v>53.648000000053699</c:v>
                </c:pt>
                <c:pt idx="13038">
                  <c:v>53.656000000053702</c:v>
                </c:pt>
                <c:pt idx="13039">
                  <c:v>53.664000000053704</c:v>
                </c:pt>
                <c:pt idx="13040">
                  <c:v>53.6720000000537</c:v>
                </c:pt>
                <c:pt idx="13041">
                  <c:v>53.680000000053695</c:v>
                </c:pt>
                <c:pt idx="13042">
                  <c:v>53.688000000053698</c:v>
                </c:pt>
                <c:pt idx="13043">
                  <c:v>53.696000000053701</c:v>
                </c:pt>
                <c:pt idx="13044">
                  <c:v>53.704000000053703</c:v>
                </c:pt>
                <c:pt idx="13045">
                  <c:v>53.712000000053706</c:v>
                </c:pt>
                <c:pt idx="13046">
                  <c:v>53.720000000053695</c:v>
                </c:pt>
                <c:pt idx="13047">
                  <c:v>53.728000000053697</c:v>
                </c:pt>
                <c:pt idx="13048">
                  <c:v>53.7360000000537</c:v>
                </c:pt>
                <c:pt idx="13049">
                  <c:v>53.744000000053703</c:v>
                </c:pt>
                <c:pt idx="13050">
                  <c:v>53.752000000053798</c:v>
                </c:pt>
                <c:pt idx="13051">
                  <c:v>53.7600000000538</c:v>
                </c:pt>
                <c:pt idx="13052">
                  <c:v>53.768000000053803</c:v>
                </c:pt>
                <c:pt idx="13053">
                  <c:v>53.776000000053799</c:v>
                </c:pt>
                <c:pt idx="13054">
                  <c:v>53.784000000053801</c:v>
                </c:pt>
                <c:pt idx="13055">
                  <c:v>53.792000000053797</c:v>
                </c:pt>
                <c:pt idx="13056">
                  <c:v>53.800000000053799</c:v>
                </c:pt>
                <c:pt idx="13057">
                  <c:v>53.808000000053802</c:v>
                </c:pt>
                <c:pt idx="13058">
                  <c:v>53.816000000053798</c:v>
                </c:pt>
                <c:pt idx="13059">
                  <c:v>53.8240000000538</c:v>
                </c:pt>
                <c:pt idx="13060">
                  <c:v>53.832000000053803</c:v>
                </c:pt>
                <c:pt idx="13061">
                  <c:v>53.840000000053806</c:v>
                </c:pt>
                <c:pt idx="13062">
                  <c:v>53.848000000053901</c:v>
                </c:pt>
                <c:pt idx="13063">
                  <c:v>53.856000000053903</c:v>
                </c:pt>
                <c:pt idx="13064">
                  <c:v>53.864000000053899</c:v>
                </c:pt>
                <c:pt idx="13065">
                  <c:v>53.872000000053895</c:v>
                </c:pt>
                <c:pt idx="13066">
                  <c:v>53.880000000053897</c:v>
                </c:pt>
                <c:pt idx="13067">
                  <c:v>53.8880000000539</c:v>
                </c:pt>
                <c:pt idx="13068">
                  <c:v>53.896000000053903</c:v>
                </c:pt>
                <c:pt idx="13069">
                  <c:v>53.904000000053905</c:v>
                </c:pt>
                <c:pt idx="13070">
                  <c:v>53.912000000053901</c:v>
                </c:pt>
                <c:pt idx="13071">
                  <c:v>53.920000000053896</c:v>
                </c:pt>
                <c:pt idx="13072">
                  <c:v>53.928000000053899</c:v>
                </c:pt>
                <c:pt idx="13073">
                  <c:v>53.936000000053902</c:v>
                </c:pt>
                <c:pt idx="13074">
                  <c:v>53.944000000053897</c:v>
                </c:pt>
                <c:pt idx="13075">
                  <c:v>53.952000000053999</c:v>
                </c:pt>
                <c:pt idx="13076">
                  <c:v>53.960000000054002</c:v>
                </c:pt>
                <c:pt idx="13077">
                  <c:v>53.968000000053998</c:v>
                </c:pt>
                <c:pt idx="13078">
                  <c:v>53.976000000054</c:v>
                </c:pt>
                <c:pt idx="13079">
                  <c:v>53.984000000054003</c:v>
                </c:pt>
                <c:pt idx="13080">
                  <c:v>53.992000000053999</c:v>
                </c:pt>
                <c:pt idx="13081">
                  <c:v>54.000000000054001</c:v>
                </c:pt>
                <c:pt idx="13082">
                  <c:v>54.008000000053997</c:v>
                </c:pt>
                <c:pt idx="13083">
                  <c:v>54.016000000053999</c:v>
                </c:pt>
                <c:pt idx="13084">
                  <c:v>54.024000000054002</c:v>
                </c:pt>
                <c:pt idx="13085">
                  <c:v>54.032000000054005</c:v>
                </c:pt>
                <c:pt idx="13086">
                  <c:v>54.040000000054</c:v>
                </c:pt>
                <c:pt idx="13087">
                  <c:v>54.048000000054103</c:v>
                </c:pt>
                <c:pt idx="13088">
                  <c:v>54.056000000054105</c:v>
                </c:pt>
                <c:pt idx="13089">
                  <c:v>54.064000000054094</c:v>
                </c:pt>
                <c:pt idx="13090">
                  <c:v>54.072000000054096</c:v>
                </c:pt>
                <c:pt idx="13091">
                  <c:v>54.080000000054099</c:v>
                </c:pt>
                <c:pt idx="13092">
                  <c:v>54.088000000054102</c:v>
                </c:pt>
                <c:pt idx="13093">
                  <c:v>54.096000000054104</c:v>
                </c:pt>
                <c:pt idx="13094">
                  <c:v>54.1040000000541</c:v>
                </c:pt>
                <c:pt idx="13095">
                  <c:v>54.112000000054103</c:v>
                </c:pt>
                <c:pt idx="13096">
                  <c:v>54.120000000054098</c:v>
                </c:pt>
                <c:pt idx="13097">
                  <c:v>54.128000000054101</c:v>
                </c:pt>
                <c:pt idx="13098">
                  <c:v>54.136000000054096</c:v>
                </c:pt>
                <c:pt idx="13099">
                  <c:v>54.144000000054099</c:v>
                </c:pt>
                <c:pt idx="13100">
                  <c:v>54.152000000054201</c:v>
                </c:pt>
                <c:pt idx="13101">
                  <c:v>54.160000000054197</c:v>
                </c:pt>
                <c:pt idx="13102">
                  <c:v>54.168000000054199</c:v>
                </c:pt>
                <c:pt idx="13103">
                  <c:v>54.176000000054202</c:v>
                </c:pt>
                <c:pt idx="13104">
                  <c:v>54.184000000054205</c:v>
                </c:pt>
                <c:pt idx="13105">
                  <c:v>54.192000000054193</c:v>
                </c:pt>
                <c:pt idx="13106">
                  <c:v>54.200000000054196</c:v>
                </c:pt>
                <c:pt idx="13107">
                  <c:v>54.208000000054199</c:v>
                </c:pt>
                <c:pt idx="13108">
                  <c:v>54.216000000054201</c:v>
                </c:pt>
                <c:pt idx="13109">
                  <c:v>54.224000000054204</c:v>
                </c:pt>
                <c:pt idx="13110">
                  <c:v>54.2320000000542</c:v>
                </c:pt>
                <c:pt idx="13111">
                  <c:v>54.240000000054202</c:v>
                </c:pt>
                <c:pt idx="13112">
                  <c:v>54.248000000054304</c:v>
                </c:pt>
                <c:pt idx="13113">
                  <c:v>54.2560000000543</c:v>
                </c:pt>
                <c:pt idx="13114">
                  <c:v>54.264000000054295</c:v>
                </c:pt>
                <c:pt idx="13115">
                  <c:v>54.272000000054298</c:v>
                </c:pt>
                <c:pt idx="13116">
                  <c:v>54.280000000054301</c:v>
                </c:pt>
                <c:pt idx="13117">
                  <c:v>54.288000000054296</c:v>
                </c:pt>
                <c:pt idx="13118">
                  <c:v>54.296000000054299</c:v>
                </c:pt>
                <c:pt idx="13119">
                  <c:v>54.304000000054302</c:v>
                </c:pt>
                <c:pt idx="13120">
                  <c:v>54.312000000054304</c:v>
                </c:pt>
                <c:pt idx="13121">
                  <c:v>54.3200000000543</c:v>
                </c:pt>
                <c:pt idx="13122">
                  <c:v>54.328000000054296</c:v>
                </c:pt>
                <c:pt idx="13123">
                  <c:v>54.336000000054298</c:v>
                </c:pt>
                <c:pt idx="13124">
                  <c:v>54.344000000054301</c:v>
                </c:pt>
                <c:pt idx="13125">
                  <c:v>54.352000000054396</c:v>
                </c:pt>
                <c:pt idx="13126">
                  <c:v>54.360000000054399</c:v>
                </c:pt>
                <c:pt idx="13127">
                  <c:v>54.368000000054401</c:v>
                </c:pt>
                <c:pt idx="13128">
                  <c:v>54.376000000054404</c:v>
                </c:pt>
                <c:pt idx="13129">
                  <c:v>54.384000000054399</c:v>
                </c:pt>
                <c:pt idx="13130">
                  <c:v>54.392000000054395</c:v>
                </c:pt>
                <c:pt idx="13131">
                  <c:v>54.400000000054398</c:v>
                </c:pt>
                <c:pt idx="13132">
                  <c:v>54.4080000000544</c:v>
                </c:pt>
                <c:pt idx="13133">
                  <c:v>54.416000000054403</c:v>
                </c:pt>
                <c:pt idx="13134">
                  <c:v>54.424000000054399</c:v>
                </c:pt>
                <c:pt idx="13135">
                  <c:v>54.432000000054401</c:v>
                </c:pt>
                <c:pt idx="13136">
                  <c:v>54.440000000054404</c:v>
                </c:pt>
                <c:pt idx="13137">
                  <c:v>54.448000000054499</c:v>
                </c:pt>
                <c:pt idx="13138">
                  <c:v>54.456000000054502</c:v>
                </c:pt>
                <c:pt idx="13139">
                  <c:v>54.464000000054497</c:v>
                </c:pt>
                <c:pt idx="13140">
                  <c:v>54.4720000000545</c:v>
                </c:pt>
                <c:pt idx="13141">
                  <c:v>54.480000000054496</c:v>
                </c:pt>
                <c:pt idx="13142">
                  <c:v>54.488000000054498</c:v>
                </c:pt>
                <c:pt idx="13143">
                  <c:v>54.496000000054501</c:v>
                </c:pt>
                <c:pt idx="13144">
                  <c:v>54.504000000054504</c:v>
                </c:pt>
                <c:pt idx="13145">
                  <c:v>54.512000000054506</c:v>
                </c:pt>
                <c:pt idx="13146">
                  <c:v>54.520000000054495</c:v>
                </c:pt>
                <c:pt idx="13147">
                  <c:v>54.528000000054497</c:v>
                </c:pt>
                <c:pt idx="13148">
                  <c:v>54.5360000000545</c:v>
                </c:pt>
                <c:pt idx="13149">
                  <c:v>54.544000000054503</c:v>
                </c:pt>
                <c:pt idx="13150">
                  <c:v>54.552000000054598</c:v>
                </c:pt>
                <c:pt idx="13151">
                  <c:v>54.5600000000546</c:v>
                </c:pt>
                <c:pt idx="13152">
                  <c:v>54.568000000054603</c:v>
                </c:pt>
                <c:pt idx="13153">
                  <c:v>54.576000000054599</c:v>
                </c:pt>
                <c:pt idx="13154">
                  <c:v>54.584000000054601</c:v>
                </c:pt>
                <c:pt idx="13155">
                  <c:v>54.592000000054597</c:v>
                </c:pt>
                <c:pt idx="13156">
                  <c:v>54.6000000000546</c:v>
                </c:pt>
                <c:pt idx="13157">
                  <c:v>54.608000000054602</c:v>
                </c:pt>
                <c:pt idx="13158">
                  <c:v>54.616000000054598</c:v>
                </c:pt>
                <c:pt idx="13159">
                  <c:v>54.6240000000546</c:v>
                </c:pt>
                <c:pt idx="13160">
                  <c:v>54.632000000054603</c:v>
                </c:pt>
                <c:pt idx="13161">
                  <c:v>54.640000000054606</c:v>
                </c:pt>
                <c:pt idx="13162">
                  <c:v>54.648000000054701</c:v>
                </c:pt>
                <c:pt idx="13163">
                  <c:v>54.656000000054703</c:v>
                </c:pt>
                <c:pt idx="13164">
                  <c:v>54.664000000054699</c:v>
                </c:pt>
                <c:pt idx="13165">
                  <c:v>54.672000000054695</c:v>
                </c:pt>
                <c:pt idx="13166">
                  <c:v>54.680000000054697</c:v>
                </c:pt>
                <c:pt idx="13167">
                  <c:v>54.6880000000547</c:v>
                </c:pt>
                <c:pt idx="13168">
                  <c:v>54.696000000054703</c:v>
                </c:pt>
                <c:pt idx="13169">
                  <c:v>54.704000000054705</c:v>
                </c:pt>
                <c:pt idx="13170">
                  <c:v>54.712000000054701</c:v>
                </c:pt>
                <c:pt idx="13171">
                  <c:v>54.720000000054696</c:v>
                </c:pt>
                <c:pt idx="13172">
                  <c:v>54.728000000054699</c:v>
                </c:pt>
                <c:pt idx="13173">
                  <c:v>54.736000000054702</c:v>
                </c:pt>
                <c:pt idx="13174">
                  <c:v>54.744000000054697</c:v>
                </c:pt>
                <c:pt idx="13175">
                  <c:v>54.7520000000548</c:v>
                </c:pt>
                <c:pt idx="13176">
                  <c:v>54.760000000054802</c:v>
                </c:pt>
                <c:pt idx="13177">
                  <c:v>54.768000000054798</c:v>
                </c:pt>
                <c:pt idx="13178">
                  <c:v>54.7760000000548</c:v>
                </c:pt>
                <c:pt idx="13179">
                  <c:v>54.784000000054803</c:v>
                </c:pt>
                <c:pt idx="13180">
                  <c:v>54.792000000054799</c:v>
                </c:pt>
                <c:pt idx="13181">
                  <c:v>54.800000000054801</c:v>
                </c:pt>
                <c:pt idx="13182">
                  <c:v>54.808000000054797</c:v>
                </c:pt>
                <c:pt idx="13183">
                  <c:v>54.8160000000548</c:v>
                </c:pt>
                <c:pt idx="13184">
                  <c:v>54.824000000054802</c:v>
                </c:pt>
                <c:pt idx="13185">
                  <c:v>54.832000000054805</c:v>
                </c:pt>
                <c:pt idx="13186">
                  <c:v>54.8400000000548</c:v>
                </c:pt>
                <c:pt idx="13187">
                  <c:v>54.848000000054903</c:v>
                </c:pt>
                <c:pt idx="13188">
                  <c:v>54.856000000054905</c:v>
                </c:pt>
                <c:pt idx="13189">
                  <c:v>54.864000000054894</c:v>
                </c:pt>
                <c:pt idx="13190">
                  <c:v>54.872000000054896</c:v>
                </c:pt>
                <c:pt idx="13191">
                  <c:v>54.880000000054899</c:v>
                </c:pt>
                <c:pt idx="13192">
                  <c:v>54.888000000054902</c:v>
                </c:pt>
                <c:pt idx="13193">
                  <c:v>54.896000000054897</c:v>
                </c:pt>
                <c:pt idx="13194">
                  <c:v>54.9040000000549</c:v>
                </c:pt>
                <c:pt idx="13195">
                  <c:v>54.912000000054903</c:v>
                </c:pt>
                <c:pt idx="13196">
                  <c:v>54.920000000054898</c:v>
                </c:pt>
                <c:pt idx="13197">
                  <c:v>54.928000000054901</c:v>
                </c:pt>
                <c:pt idx="13198">
                  <c:v>54.936000000054896</c:v>
                </c:pt>
                <c:pt idx="13199">
                  <c:v>54.944000000054899</c:v>
                </c:pt>
                <c:pt idx="13200">
                  <c:v>54.952000000055001</c:v>
                </c:pt>
                <c:pt idx="13201">
                  <c:v>54.960000000054997</c:v>
                </c:pt>
                <c:pt idx="13202">
                  <c:v>54.968000000055</c:v>
                </c:pt>
                <c:pt idx="13203">
                  <c:v>54.976000000055002</c:v>
                </c:pt>
                <c:pt idx="13204">
                  <c:v>54.984000000055005</c:v>
                </c:pt>
                <c:pt idx="13205">
                  <c:v>54.992000000055</c:v>
                </c:pt>
                <c:pt idx="13206">
                  <c:v>55.000000000054996</c:v>
                </c:pt>
                <c:pt idx="13207">
                  <c:v>55.008000000054999</c:v>
                </c:pt>
                <c:pt idx="13208">
                  <c:v>55.016000000055001</c:v>
                </c:pt>
                <c:pt idx="13209">
                  <c:v>55.024000000055004</c:v>
                </c:pt>
                <c:pt idx="13210">
                  <c:v>55.032000000055</c:v>
                </c:pt>
                <c:pt idx="13211">
                  <c:v>55.040000000055002</c:v>
                </c:pt>
                <c:pt idx="13212">
                  <c:v>55.048000000055104</c:v>
                </c:pt>
                <c:pt idx="13213">
                  <c:v>55.0560000000551</c:v>
                </c:pt>
                <c:pt idx="13214">
                  <c:v>55.064000000055096</c:v>
                </c:pt>
                <c:pt idx="13215">
                  <c:v>55.072000000055098</c:v>
                </c:pt>
                <c:pt idx="13216">
                  <c:v>55.080000000055101</c:v>
                </c:pt>
                <c:pt idx="13217">
                  <c:v>55.088000000055096</c:v>
                </c:pt>
                <c:pt idx="13218">
                  <c:v>55.096000000055099</c:v>
                </c:pt>
                <c:pt idx="13219">
                  <c:v>55.104000000055102</c:v>
                </c:pt>
                <c:pt idx="13220">
                  <c:v>55.112000000055104</c:v>
                </c:pt>
                <c:pt idx="13221">
                  <c:v>55.1200000000551</c:v>
                </c:pt>
                <c:pt idx="13222">
                  <c:v>55.128000000055096</c:v>
                </c:pt>
                <c:pt idx="13223">
                  <c:v>55.136000000055098</c:v>
                </c:pt>
                <c:pt idx="13224">
                  <c:v>55.144000000055101</c:v>
                </c:pt>
                <c:pt idx="13225">
                  <c:v>55.152000000055196</c:v>
                </c:pt>
                <c:pt idx="13226">
                  <c:v>55.160000000055199</c:v>
                </c:pt>
                <c:pt idx="13227">
                  <c:v>55.168000000055201</c:v>
                </c:pt>
                <c:pt idx="13228">
                  <c:v>55.176000000055204</c:v>
                </c:pt>
                <c:pt idx="13229">
                  <c:v>55.1840000000552</c:v>
                </c:pt>
                <c:pt idx="13230">
                  <c:v>55.192000000055195</c:v>
                </c:pt>
                <c:pt idx="13231">
                  <c:v>55.200000000055198</c:v>
                </c:pt>
                <c:pt idx="13232">
                  <c:v>55.2080000000552</c:v>
                </c:pt>
                <c:pt idx="13233">
                  <c:v>55.216000000055203</c:v>
                </c:pt>
                <c:pt idx="13234">
                  <c:v>55.224000000055199</c:v>
                </c:pt>
                <c:pt idx="13235">
                  <c:v>55.232000000055201</c:v>
                </c:pt>
                <c:pt idx="13236">
                  <c:v>55.240000000055204</c:v>
                </c:pt>
                <c:pt idx="13237">
                  <c:v>55.248000000055299</c:v>
                </c:pt>
                <c:pt idx="13238">
                  <c:v>55.256000000055302</c:v>
                </c:pt>
                <c:pt idx="13239">
                  <c:v>55.264000000055297</c:v>
                </c:pt>
                <c:pt idx="13240">
                  <c:v>55.2720000000553</c:v>
                </c:pt>
                <c:pt idx="13241">
                  <c:v>55.280000000055296</c:v>
                </c:pt>
                <c:pt idx="13242">
                  <c:v>55.288000000055298</c:v>
                </c:pt>
                <c:pt idx="13243">
                  <c:v>55.296000000055301</c:v>
                </c:pt>
                <c:pt idx="13244">
                  <c:v>55.304000000055304</c:v>
                </c:pt>
                <c:pt idx="13245">
                  <c:v>55.312000000055306</c:v>
                </c:pt>
                <c:pt idx="13246">
                  <c:v>55.320000000055295</c:v>
                </c:pt>
                <c:pt idx="13247">
                  <c:v>55.328000000055297</c:v>
                </c:pt>
                <c:pt idx="13248">
                  <c:v>55.3360000000553</c:v>
                </c:pt>
                <c:pt idx="13249">
                  <c:v>55.344000000055303</c:v>
                </c:pt>
                <c:pt idx="13250">
                  <c:v>55.352000000055398</c:v>
                </c:pt>
                <c:pt idx="13251">
                  <c:v>55.3600000000554</c:v>
                </c:pt>
                <c:pt idx="13252">
                  <c:v>55.368000000055403</c:v>
                </c:pt>
                <c:pt idx="13253">
                  <c:v>55.376000000055399</c:v>
                </c:pt>
                <c:pt idx="13254">
                  <c:v>55.384000000055401</c:v>
                </c:pt>
                <c:pt idx="13255">
                  <c:v>55.392000000055397</c:v>
                </c:pt>
                <c:pt idx="13256">
                  <c:v>55.4000000000554</c:v>
                </c:pt>
                <c:pt idx="13257">
                  <c:v>55.408000000055402</c:v>
                </c:pt>
                <c:pt idx="13258">
                  <c:v>55.416000000055398</c:v>
                </c:pt>
                <c:pt idx="13259">
                  <c:v>55.424000000055401</c:v>
                </c:pt>
                <c:pt idx="13260">
                  <c:v>55.432000000055403</c:v>
                </c:pt>
                <c:pt idx="13261">
                  <c:v>55.440000000055406</c:v>
                </c:pt>
                <c:pt idx="13262">
                  <c:v>55.448000000055501</c:v>
                </c:pt>
                <c:pt idx="13263">
                  <c:v>55.456000000055504</c:v>
                </c:pt>
                <c:pt idx="13264">
                  <c:v>55.464000000055499</c:v>
                </c:pt>
                <c:pt idx="13265">
                  <c:v>55.472000000055495</c:v>
                </c:pt>
                <c:pt idx="13266">
                  <c:v>55.480000000055497</c:v>
                </c:pt>
                <c:pt idx="13267">
                  <c:v>55.4880000000555</c:v>
                </c:pt>
                <c:pt idx="13268">
                  <c:v>55.496000000055503</c:v>
                </c:pt>
                <c:pt idx="13269">
                  <c:v>55.504000000055505</c:v>
                </c:pt>
                <c:pt idx="13270">
                  <c:v>55.512000000055501</c:v>
                </c:pt>
                <c:pt idx="13271">
                  <c:v>55.520000000055497</c:v>
                </c:pt>
                <c:pt idx="13272">
                  <c:v>55.528000000055499</c:v>
                </c:pt>
                <c:pt idx="13273">
                  <c:v>55.536000000055502</c:v>
                </c:pt>
                <c:pt idx="13274">
                  <c:v>55.544000000055497</c:v>
                </c:pt>
                <c:pt idx="13275">
                  <c:v>55.5520000000556</c:v>
                </c:pt>
                <c:pt idx="13276">
                  <c:v>55.560000000055602</c:v>
                </c:pt>
                <c:pt idx="13277">
                  <c:v>55.568000000055598</c:v>
                </c:pt>
                <c:pt idx="13278">
                  <c:v>55.5760000000556</c:v>
                </c:pt>
                <c:pt idx="13279">
                  <c:v>55.584000000055603</c:v>
                </c:pt>
                <c:pt idx="13280">
                  <c:v>55.592000000055599</c:v>
                </c:pt>
                <c:pt idx="13281">
                  <c:v>55.600000000055601</c:v>
                </c:pt>
                <c:pt idx="13282">
                  <c:v>55.608000000055597</c:v>
                </c:pt>
                <c:pt idx="13283">
                  <c:v>55.6160000000556</c:v>
                </c:pt>
                <c:pt idx="13284">
                  <c:v>55.624000000055602</c:v>
                </c:pt>
                <c:pt idx="13285">
                  <c:v>55.632000000055605</c:v>
                </c:pt>
                <c:pt idx="13286">
                  <c:v>55.640000000055601</c:v>
                </c:pt>
                <c:pt idx="13287">
                  <c:v>55.648000000055703</c:v>
                </c:pt>
                <c:pt idx="13288">
                  <c:v>55.656000000055705</c:v>
                </c:pt>
                <c:pt idx="13289">
                  <c:v>55.664000000055694</c:v>
                </c:pt>
                <c:pt idx="13290">
                  <c:v>55.672000000055696</c:v>
                </c:pt>
                <c:pt idx="13291">
                  <c:v>55.680000000055699</c:v>
                </c:pt>
                <c:pt idx="13292">
                  <c:v>55.688000000055702</c:v>
                </c:pt>
                <c:pt idx="13293">
                  <c:v>55.696000000055705</c:v>
                </c:pt>
                <c:pt idx="13294">
                  <c:v>55.7040000000557</c:v>
                </c:pt>
                <c:pt idx="13295">
                  <c:v>55.712000000055703</c:v>
                </c:pt>
                <c:pt idx="13296">
                  <c:v>55.720000000055698</c:v>
                </c:pt>
                <c:pt idx="13297">
                  <c:v>55.728000000055701</c:v>
                </c:pt>
                <c:pt idx="13298">
                  <c:v>55.736000000055697</c:v>
                </c:pt>
                <c:pt idx="13299">
                  <c:v>55.744000000055699</c:v>
                </c:pt>
                <c:pt idx="13300">
                  <c:v>55.752000000055801</c:v>
                </c:pt>
                <c:pt idx="13301">
                  <c:v>55.760000000055797</c:v>
                </c:pt>
                <c:pt idx="13302">
                  <c:v>55.7680000000558</c:v>
                </c:pt>
                <c:pt idx="13303">
                  <c:v>55.776000000055802</c:v>
                </c:pt>
                <c:pt idx="13304">
                  <c:v>55.784000000055805</c:v>
                </c:pt>
                <c:pt idx="13305">
                  <c:v>55.792000000055793</c:v>
                </c:pt>
                <c:pt idx="13306">
                  <c:v>55.800000000055796</c:v>
                </c:pt>
                <c:pt idx="13307">
                  <c:v>55.808000000055799</c:v>
                </c:pt>
                <c:pt idx="13308">
                  <c:v>55.816000000055801</c:v>
                </c:pt>
                <c:pt idx="13309">
                  <c:v>55.824000000055804</c:v>
                </c:pt>
                <c:pt idx="13310">
                  <c:v>55.8320000000558</c:v>
                </c:pt>
                <c:pt idx="13311">
                  <c:v>55.840000000055802</c:v>
                </c:pt>
                <c:pt idx="13312">
                  <c:v>55.848000000055904</c:v>
                </c:pt>
                <c:pt idx="13313">
                  <c:v>55.8560000000559</c:v>
                </c:pt>
                <c:pt idx="13314">
                  <c:v>55.864000000055896</c:v>
                </c:pt>
                <c:pt idx="13315">
                  <c:v>55.872000000055898</c:v>
                </c:pt>
                <c:pt idx="13316">
                  <c:v>55.880000000055901</c:v>
                </c:pt>
                <c:pt idx="13317">
                  <c:v>55.888000000055897</c:v>
                </c:pt>
                <c:pt idx="13318">
                  <c:v>55.896000000055899</c:v>
                </c:pt>
                <c:pt idx="13319">
                  <c:v>55.904000000055902</c:v>
                </c:pt>
                <c:pt idx="13320">
                  <c:v>55.912000000055905</c:v>
                </c:pt>
                <c:pt idx="13321">
                  <c:v>55.9200000000559</c:v>
                </c:pt>
                <c:pt idx="13322">
                  <c:v>55.928000000055896</c:v>
                </c:pt>
                <c:pt idx="13323">
                  <c:v>55.936000000055898</c:v>
                </c:pt>
                <c:pt idx="13324">
                  <c:v>55.944000000055901</c:v>
                </c:pt>
                <c:pt idx="13325">
                  <c:v>55.952000000055996</c:v>
                </c:pt>
                <c:pt idx="13326">
                  <c:v>55.960000000055999</c:v>
                </c:pt>
                <c:pt idx="13327">
                  <c:v>55.968000000056001</c:v>
                </c:pt>
                <c:pt idx="13328">
                  <c:v>55.976000000056004</c:v>
                </c:pt>
                <c:pt idx="13329">
                  <c:v>55.984000000056</c:v>
                </c:pt>
                <c:pt idx="13330">
                  <c:v>55.992000000055995</c:v>
                </c:pt>
                <c:pt idx="13331">
                  <c:v>56.000000000055998</c:v>
                </c:pt>
                <c:pt idx="13332">
                  <c:v>56.008000000056001</c:v>
                </c:pt>
                <c:pt idx="13333">
                  <c:v>56.016000000056003</c:v>
                </c:pt>
                <c:pt idx="13334">
                  <c:v>56.024000000055999</c:v>
                </c:pt>
                <c:pt idx="13335">
                  <c:v>56.032000000056001</c:v>
                </c:pt>
                <c:pt idx="13336">
                  <c:v>56.040000000056004</c:v>
                </c:pt>
                <c:pt idx="13337">
                  <c:v>56.048000000056099</c:v>
                </c:pt>
                <c:pt idx="13338">
                  <c:v>56.056000000056102</c:v>
                </c:pt>
                <c:pt idx="13339">
                  <c:v>56.064000000056097</c:v>
                </c:pt>
                <c:pt idx="13340">
                  <c:v>56.0720000000561</c:v>
                </c:pt>
                <c:pt idx="13341">
                  <c:v>56.080000000056096</c:v>
                </c:pt>
                <c:pt idx="13342">
                  <c:v>56.088000000056098</c:v>
                </c:pt>
                <c:pt idx="13343">
                  <c:v>56.096000000056101</c:v>
                </c:pt>
                <c:pt idx="13344">
                  <c:v>56.104000000056104</c:v>
                </c:pt>
                <c:pt idx="13345">
                  <c:v>56.112000000056106</c:v>
                </c:pt>
                <c:pt idx="13346">
                  <c:v>56.120000000056095</c:v>
                </c:pt>
                <c:pt idx="13347">
                  <c:v>56.128000000056097</c:v>
                </c:pt>
                <c:pt idx="13348">
                  <c:v>56.1360000000561</c:v>
                </c:pt>
                <c:pt idx="13349">
                  <c:v>56.144000000056103</c:v>
                </c:pt>
                <c:pt idx="13350">
                  <c:v>56.152000000056198</c:v>
                </c:pt>
                <c:pt idx="13351">
                  <c:v>56.160000000056201</c:v>
                </c:pt>
                <c:pt idx="13352">
                  <c:v>56.168000000056203</c:v>
                </c:pt>
                <c:pt idx="13353">
                  <c:v>56.176000000056199</c:v>
                </c:pt>
                <c:pt idx="13354">
                  <c:v>56.184000000056201</c:v>
                </c:pt>
                <c:pt idx="13355">
                  <c:v>56.192000000056197</c:v>
                </c:pt>
                <c:pt idx="13356">
                  <c:v>56.2000000000562</c:v>
                </c:pt>
                <c:pt idx="13357">
                  <c:v>56.208000000056202</c:v>
                </c:pt>
                <c:pt idx="13358">
                  <c:v>56.216000000056198</c:v>
                </c:pt>
                <c:pt idx="13359">
                  <c:v>56.224000000056201</c:v>
                </c:pt>
                <c:pt idx="13360">
                  <c:v>56.232000000056203</c:v>
                </c:pt>
                <c:pt idx="13361">
                  <c:v>56.240000000056206</c:v>
                </c:pt>
                <c:pt idx="13362">
                  <c:v>56.248000000056301</c:v>
                </c:pt>
                <c:pt idx="13363">
                  <c:v>56.256000000056304</c:v>
                </c:pt>
                <c:pt idx="13364">
                  <c:v>56.264000000056299</c:v>
                </c:pt>
                <c:pt idx="13365">
                  <c:v>56.272000000056295</c:v>
                </c:pt>
                <c:pt idx="13366">
                  <c:v>56.280000000056297</c:v>
                </c:pt>
                <c:pt idx="13367">
                  <c:v>56.2880000000563</c:v>
                </c:pt>
                <c:pt idx="13368">
                  <c:v>56.296000000056303</c:v>
                </c:pt>
                <c:pt idx="13369">
                  <c:v>56.304000000056305</c:v>
                </c:pt>
                <c:pt idx="13370">
                  <c:v>56.312000000056301</c:v>
                </c:pt>
                <c:pt idx="13371">
                  <c:v>56.320000000056297</c:v>
                </c:pt>
                <c:pt idx="13372">
                  <c:v>56.328000000056299</c:v>
                </c:pt>
                <c:pt idx="13373">
                  <c:v>56.336000000056302</c:v>
                </c:pt>
                <c:pt idx="13374">
                  <c:v>56.344000000056297</c:v>
                </c:pt>
                <c:pt idx="13375">
                  <c:v>56.3520000000564</c:v>
                </c:pt>
                <c:pt idx="13376">
                  <c:v>56.360000000056402</c:v>
                </c:pt>
                <c:pt idx="13377">
                  <c:v>56.368000000056398</c:v>
                </c:pt>
                <c:pt idx="13378">
                  <c:v>56.376000000056401</c:v>
                </c:pt>
                <c:pt idx="13379">
                  <c:v>56.384000000056403</c:v>
                </c:pt>
                <c:pt idx="13380">
                  <c:v>56.392000000056399</c:v>
                </c:pt>
                <c:pt idx="13381">
                  <c:v>56.400000000056401</c:v>
                </c:pt>
                <c:pt idx="13382">
                  <c:v>56.408000000056397</c:v>
                </c:pt>
                <c:pt idx="13383">
                  <c:v>56.4160000000564</c:v>
                </c:pt>
                <c:pt idx="13384">
                  <c:v>56.424000000056402</c:v>
                </c:pt>
                <c:pt idx="13385">
                  <c:v>56.432000000056405</c:v>
                </c:pt>
                <c:pt idx="13386">
                  <c:v>56.440000000056401</c:v>
                </c:pt>
                <c:pt idx="13387">
                  <c:v>56.448000000056503</c:v>
                </c:pt>
                <c:pt idx="13388">
                  <c:v>56.456000000056505</c:v>
                </c:pt>
                <c:pt idx="13389">
                  <c:v>56.464000000056494</c:v>
                </c:pt>
                <c:pt idx="13390">
                  <c:v>56.472000000056497</c:v>
                </c:pt>
                <c:pt idx="13391">
                  <c:v>56.480000000056499</c:v>
                </c:pt>
                <c:pt idx="13392">
                  <c:v>56.488000000056502</c:v>
                </c:pt>
                <c:pt idx="13393">
                  <c:v>56.496000000056497</c:v>
                </c:pt>
                <c:pt idx="13394">
                  <c:v>56.5040000000565</c:v>
                </c:pt>
                <c:pt idx="13395">
                  <c:v>56.512000000056503</c:v>
                </c:pt>
                <c:pt idx="13396">
                  <c:v>56.520000000056498</c:v>
                </c:pt>
                <c:pt idx="13397">
                  <c:v>56.528000000056501</c:v>
                </c:pt>
                <c:pt idx="13398">
                  <c:v>56.536000000056497</c:v>
                </c:pt>
                <c:pt idx="13399">
                  <c:v>56.544000000056499</c:v>
                </c:pt>
                <c:pt idx="13400">
                  <c:v>56.552000000056601</c:v>
                </c:pt>
                <c:pt idx="13401">
                  <c:v>56.560000000056597</c:v>
                </c:pt>
                <c:pt idx="13402">
                  <c:v>56.5680000000566</c:v>
                </c:pt>
                <c:pt idx="13403">
                  <c:v>56.576000000056602</c:v>
                </c:pt>
                <c:pt idx="13404">
                  <c:v>56.584000000056605</c:v>
                </c:pt>
                <c:pt idx="13405">
                  <c:v>56.592000000056601</c:v>
                </c:pt>
                <c:pt idx="13406">
                  <c:v>56.600000000056596</c:v>
                </c:pt>
                <c:pt idx="13407">
                  <c:v>56.608000000056599</c:v>
                </c:pt>
                <c:pt idx="13408">
                  <c:v>56.616000000056601</c:v>
                </c:pt>
                <c:pt idx="13409">
                  <c:v>56.624000000056604</c:v>
                </c:pt>
                <c:pt idx="13410">
                  <c:v>56.6320000000566</c:v>
                </c:pt>
                <c:pt idx="13411">
                  <c:v>56.640000000056602</c:v>
                </c:pt>
                <c:pt idx="13412">
                  <c:v>56.648000000056705</c:v>
                </c:pt>
                <c:pt idx="13413">
                  <c:v>56.6560000000567</c:v>
                </c:pt>
                <c:pt idx="13414">
                  <c:v>56.664000000056696</c:v>
                </c:pt>
                <c:pt idx="13415">
                  <c:v>56.672000000056698</c:v>
                </c:pt>
                <c:pt idx="13416">
                  <c:v>56.680000000056701</c:v>
                </c:pt>
                <c:pt idx="13417">
                  <c:v>56.688000000056697</c:v>
                </c:pt>
                <c:pt idx="13418">
                  <c:v>56.696000000056699</c:v>
                </c:pt>
                <c:pt idx="13419">
                  <c:v>56.704000000056702</c:v>
                </c:pt>
                <c:pt idx="13420">
                  <c:v>56.712000000056705</c:v>
                </c:pt>
                <c:pt idx="13421">
                  <c:v>56.7200000000567</c:v>
                </c:pt>
                <c:pt idx="13422">
                  <c:v>56.728000000056696</c:v>
                </c:pt>
                <c:pt idx="13423">
                  <c:v>56.736000000056698</c:v>
                </c:pt>
                <c:pt idx="13424">
                  <c:v>56.744000000056701</c:v>
                </c:pt>
                <c:pt idx="13425">
                  <c:v>56.752000000056796</c:v>
                </c:pt>
                <c:pt idx="13426">
                  <c:v>56.760000000056799</c:v>
                </c:pt>
                <c:pt idx="13427">
                  <c:v>56.768000000056801</c:v>
                </c:pt>
                <c:pt idx="13428">
                  <c:v>56.776000000056804</c:v>
                </c:pt>
                <c:pt idx="13429">
                  <c:v>56.7840000000568</c:v>
                </c:pt>
                <c:pt idx="13430">
                  <c:v>56.792000000056795</c:v>
                </c:pt>
                <c:pt idx="13431">
                  <c:v>56.800000000056798</c:v>
                </c:pt>
                <c:pt idx="13432">
                  <c:v>56.808000000056801</c:v>
                </c:pt>
                <c:pt idx="13433">
                  <c:v>56.816000000056803</c:v>
                </c:pt>
                <c:pt idx="13434">
                  <c:v>56.824000000056799</c:v>
                </c:pt>
                <c:pt idx="13435">
                  <c:v>56.832000000056802</c:v>
                </c:pt>
                <c:pt idx="13436">
                  <c:v>56.840000000056804</c:v>
                </c:pt>
                <c:pt idx="13437">
                  <c:v>56.848000000056899</c:v>
                </c:pt>
                <c:pt idx="13438">
                  <c:v>56.856000000056902</c:v>
                </c:pt>
                <c:pt idx="13439">
                  <c:v>56.864000000056897</c:v>
                </c:pt>
                <c:pt idx="13440">
                  <c:v>56.8720000000569</c:v>
                </c:pt>
                <c:pt idx="13441">
                  <c:v>56.880000000056896</c:v>
                </c:pt>
                <c:pt idx="13442">
                  <c:v>56.888000000056898</c:v>
                </c:pt>
                <c:pt idx="13443">
                  <c:v>56.896000000056901</c:v>
                </c:pt>
                <c:pt idx="13444">
                  <c:v>56.904000000056904</c:v>
                </c:pt>
                <c:pt idx="13445">
                  <c:v>56.912000000056906</c:v>
                </c:pt>
                <c:pt idx="13446">
                  <c:v>56.920000000056895</c:v>
                </c:pt>
                <c:pt idx="13447">
                  <c:v>56.928000000056898</c:v>
                </c:pt>
                <c:pt idx="13448">
                  <c:v>56.9360000000569</c:v>
                </c:pt>
                <c:pt idx="13449">
                  <c:v>56.944000000056903</c:v>
                </c:pt>
                <c:pt idx="13450">
                  <c:v>56.952000000056998</c:v>
                </c:pt>
                <c:pt idx="13451">
                  <c:v>56.960000000057001</c:v>
                </c:pt>
                <c:pt idx="13452">
                  <c:v>56.968000000057003</c:v>
                </c:pt>
                <c:pt idx="13453">
                  <c:v>56.976000000056999</c:v>
                </c:pt>
                <c:pt idx="13454">
                  <c:v>56.984000000057002</c:v>
                </c:pt>
                <c:pt idx="13455">
                  <c:v>56.992000000056997</c:v>
                </c:pt>
                <c:pt idx="13456">
                  <c:v>57.000000000057</c:v>
                </c:pt>
                <c:pt idx="13457">
                  <c:v>57.008000000057002</c:v>
                </c:pt>
                <c:pt idx="13458">
                  <c:v>57.016000000056998</c:v>
                </c:pt>
                <c:pt idx="13459">
                  <c:v>57.024000000057001</c:v>
                </c:pt>
                <c:pt idx="13460">
                  <c:v>57.032000000057003</c:v>
                </c:pt>
                <c:pt idx="13461">
                  <c:v>57.040000000057006</c:v>
                </c:pt>
                <c:pt idx="13462">
                  <c:v>57.048000000057101</c:v>
                </c:pt>
                <c:pt idx="13463">
                  <c:v>57.056000000057104</c:v>
                </c:pt>
                <c:pt idx="13464">
                  <c:v>57.064000000057099</c:v>
                </c:pt>
                <c:pt idx="13465">
                  <c:v>57.072000000057095</c:v>
                </c:pt>
                <c:pt idx="13466">
                  <c:v>57.080000000057098</c:v>
                </c:pt>
                <c:pt idx="13467">
                  <c:v>57.0880000000571</c:v>
                </c:pt>
                <c:pt idx="13468">
                  <c:v>57.096000000057103</c:v>
                </c:pt>
                <c:pt idx="13469">
                  <c:v>57.104000000057106</c:v>
                </c:pt>
                <c:pt idx="13470">
                  <c:v>57.112000000057101</c:v>
                </c:pt>
                <c:pt idx="13471">
                  <c:v>57.120000000057097</c:v>
                </c:pt>
                <c:pt idx="13472">
                  <c:v>57.128000000057099</c:v>
                </c:pt>
                <c:pt idx="13473">
                  <c:v>57.136000000057102</c:v>
                </c:pt>
                <c:pt idx="13474">
                  <c:v>57.144000000057098</c:v>
                </c:pt>
                <c:pt idx="13475">
                  <c:v>57.1520000000572</c:v>
                </c:pt>
                <c:pt idx="13476">
                  <c:v>57.160000000057202</c:v>
                </c:pt>
                <c:pt idx="13477">
                  <c:v>57.168000000057198</c:v>
                </c:pt>
                <c:pt idx="13478">
                  <c:v>57.176000000057201</c:v>
                </c:pt>
                <c:pt idx="13479">
                  <c:v>57.184000000057203</c:v>
                </c:pt>
                <c:pt idx="13480">
                  <c:v>57.192000000057199</c:v>
                </c:pt>
                <c:pt idx="13481">
                  <c:v>57.200000000057202</c:v>
                </c:pt>
                <c:pt idx="13482">
                  <c:v>57.208000000057197</c:v>
                </c:pt>
                <c:pt idx="13483">
                  <c:v>57.2160000000572</c:v>
                </c:pt>
                <c:pt idx="13484">
                  <c:v>57.224000000057202</c:v>
                </c:pt>
                <c:pt idx="13485">
                  <c:v>57.232000000057205</c:v>
                </c:pt>
                <c:pt idx="13486">
                  <c:v>57.240000000057201</c:v>
                </c:pt>
                <c:pt idx="13487">
                  <c:v>57.248000000057303</c:v>
                </c:pt>
                <c:pt idx="13488">
                  <c:v>57.256000000057305</c:v>
                </c:pt>
                <c:pt idx="13489">
                  <c:v>57.264000000057294</c:v>
                </c:pt>
                <c:pt idx="13490">
                  <c:v>57.272000000057297</c:v>
                </c:pt>
                <c:pt idx="13491">
                  <c:v>57.280000000057299</c:v>
                </c:pt>
                <c:pt idx="13492">
                  <c:v>57.288000000057302</c:v>
                </c:pt>
                <c:pt idx="13493">
                  <c:v>57.296000000057305</c:v>
                </c:pt>
                <c:pt idx="13494">
                  <c:v>57.3040000000573</c:v>
                </c:pt>
                <c:pt idx="13495">
                  <c:v>57.312000000057303</c:v>
                </c:pt>
                <c:pt idx="13496">
                  <c:v>57.320000000057298</c:v>
                </c:pt>
                <c:pt idx="13497">
                  <c:v>57.328000000057301</c:v>
                </c:pt>
                <c:pt idx="13498">
                  <c:v>57.336000000057297</c:v>
                </c:pt>
                <c:pt idx="13499">
                  <c:v>57.344000000057299</c:v>
                </c:pt>
                <c:pt idx="13500">
                  <c:v>57.352000000057402</c:v>
                </c:pt>
                <c:pt idx="13501">
                  <c:v>57.360000000057397</c:v>
                </c:pt>
                <c:pt idx="13502">
                  <c:v>57.3680000000574</c:v>
                </c:pt>
                <c:pt idx="13503">
                  <c:v>57.376000000057402</c:v>
                </c:pt>
                <c:pt idx="13504">
                  <c:v>57.384000000057405</c:v>
                </c:pt>
                <c:pt idx="13505">
                  <c:v>57.392000000057394</c:v>
                </c:pt>
                <c:pt idx="13506">
                  <c:v>57.400000000057396</c:v>
                </c:pt>
                <c:pt idx="13507">
                  <c:v>57.408000000057399</c:v>
                </c:pt>
                <c:pt idx="13508">
                  <c:v>57.416000000057402</c:v>
                </c:pt>
                <c:pt idx="13509">
                  <c:v>57.424000000057404</c:v>
                </c:pt>
                <c:pt idx="13510">
                  <c:v>57.4320000000574</c:v>
                </c:pt>
                <c:pt idx="13511">
                  <c:v>57.440000000057395</c:v>
                </c:pt>
                <c:pt idx="13512">
                  <c:v>57.448000000057505</c:v>
                </c:pt>
                <c:pt idx="13513">
                  <c:v>57.4560000000575</c:v>
                </c:pt>
                <c:pt idx="13514">
                  <c:v>57.464000000057496</c:v>
                </c:pt>
                <c:pt idx="13515">
                  <c:v>57.472000000057498</c:v>
                </c:pt>
                <c:pt idx="13516">
                  <c:v>57.480000000057501</c:v>
                </c:pt>
                <c:pt idx="13517">
                  <c:v>57.488000000057497</c:v>
                </c:pt>
                <c:pt idx="13518">
                  <c:v>57.496000000057499</c:v>
                </c:pt>
                <c:pt idx="13519">
                  <c:v>57.504000000057502</c:v>
                </c:pt>
                <c:pt idx="13520">
                  <c:v>57.512000000057505</c:v>
                </c:pt>
                <c:pt idx="13521">
                  <c:v>57.5200000000575</c:v>
                </c:pt>
                <c:pt idx="13522">
                  <c:v>57.528000000057496</c:v>
                </c:pt>
                <c:pt idx="13523">
                  <c:v>57.536000000057498</c:v>
                </c:pt>
                <c:pt idx="13524">
                  <c:v>57.544000000057501</c:v>
                </c:pt>
                <c:pt idx="13525">
                  <c:v>57.552000000057596</c:v>
                </c:pt>
                <c:pt idx="13526">
                  <c:v>57.560000000057599</c:v>
                </c:pt>
                <c:pt idx="13527">
                  <c:v>57.568000000057602</c:v>
                </c:pt>
                <c:pt idx="13528">
                  <c:v>57.576000000057604</c:v>
                </c:pt>
                <c:pt idx="13529">
                  <c:v>57.5840000000576</c:v>
                </c:pt>
                <c:pt idx="13530">
                  <c:v>57.592000000057595</c:v>
                </c:pt>
                <c:pt idx="13531">
                  <c:v>57.600000000057598</c:v>
                </c:pt>
                <c:pt idx="13532">
                  <c:v>57.608000000057601</c:v>
                </c:pt>
                <c:pt idx="13533">
                  <c:v>57.616000000057603</c:v>
                </c:pt>
                <c:pt idx="13534">
                  <c:v>57.624000000057599</c:v>
                </c:pt>
                <c:pt idx="13535">
                  <c:v>57.632000000057602</c:v>
                </c:pt>
                <c:pt idx="13536">
                  <c:v>57.640000000057597</c:v>
                </c:pt>
                <c:pt idx="13537">
                  <c:v>57.648000000057699</c:v>
                </c:pt>
                <c:pt idx="13538">
                  <c:v>57.656000000057702</c:v>
                </c:pt>
                <c:pt idx="13539">
                  <c:v>57.664000000057698</c:v>
                </c:pt>
                <c:pt idx="13540">
                  <c:v>57.6720000000577</c:v>
                </c:pt>
                <c:pt idx="13541">
                  <c:v>57.680000000057696</c:v>
                </c:pt>
                <c:pt idx="13542">
                  <c:v>57.688000000057698</c:v>
                </c:pt>
                <c:pt idx="13543">
                  <c:v>57.696000000057701</c:v>
                </c:pt>
                <c:pt idx="13544">
                  <c:v>57.704000000057704</c:v>
                </c:pt>
                <c:pt idx="13545">
                  <c:v>57.712000000057706</c:v>
                </c:pt>
                <c:pt idx="13546">
                  <c:v>57.720000000057695</c:v>
                </c:pt>
                <c:pt idx="13547">
                  <c:v>57.728000000057698</c:v>
                </c:pt>
                <c:pt idx="13548">
                  <c:v>57.7360000000577</c:v>
                </c:pt>
                <c:pt idx="13549">
                  <c:v>57.744000000057703</c:v>
                </c:pt>
                <c:pt idx="13550">
                  <c:v>57.752000000057798</c:v>
                </c:pt>
                <c:pt idx="13551">
                  <c:v>57.760000000057801</c:v>
                </c:pt>
                <c:pt idx="13552">
                  <c:v>57.768000000057803</c:v>
                </c:pt>
                <c:pt idx="13553">
                  <c:v>57.776000000057799</c:v>
                </c:pt>
                <c:pt idx="13554">
                  <c:v>57.784000000057802</c:v>
                </c:pt>
                <c:pt idx="13555">
                  <c:v>57.792000000057797</c:v>
                </c:pt>
                <c:pt idx="13556">
                  <c:v>57.8000000000578</c:v>
                </c:pt>
                <c:pt idx="13557">
                  <c:v>57.808000000057802</c:v>
                </c:pt>
                <c:pt idx="13558">
                  <c:v>57.816000000057798</c:v>
                </c:pt>
                <c:pt idx="13559">
                  <c:v>57.824000000057801</c:v>
                </c:pt>
                <c:pt idx="13560">
                  <c:v>57.832000000057803</c:v>
                </c:pt>
                <c:pt idx="13561">
                  <c:v>57.840000000057799</c:v>
                </c:pt>
                <c:pt idx="13562">
                  <c:v>57.848000000057901</c:v>
                </c:pt>
                <c:pt idx="13563">
                  <c:v>57.856000000057904</c:v>
                </c:pt>
                <c:pt idx="13564">
                  <c:v>57.864000000057899</c:v>
                </c:pt>
                <c:pt idx="13565">
                  <c:v>57.872000000057895</c:v>
                </c:pt>
                <c:pt idx="13566">
                  <c:v>57.880000000057898</c:v>
                </c:pt>
                <c:pt idx="13567">
                  <c:v>57.8880000000579</c:v>
                </c:pt>
                <c:pt idx="13568">
                  <c:v>57.896000000057903</c:v>
                </c:pt>
                <c:pt idx="13569">
                  <c:v>57.904000000057906</c:v>
                </c:pt>
                <c:pt idx="13570">
                  <c:v>57.912000000057901</c:v>
                </c:pt>
                <c:pt idx="13571">
                  <c:v>57.920000000057897</c:v>
                </c:pt>
                <c:pt idx="13572">
                  <c:v>57.928000000057899</c:v>
                </c:pt>
                <c:pt idx="13573">
                  <c:v>57.936000000057902</c:v>
                </c:pt>
                <c:pt idx="13574">
                  <c:v>57.944000000057898</c:v>
                </c:pt>
                <c:pt idx="13575">
                  <c:v>57.952000000058</c:v>
                </c:pt>
                <c:pt idx="13576">
                  <c:v>57.960000000058002</c:v>
                </c:pt>
                <c:pt idx="13577">
                  <c:v>57.968000000057998</c:v>
                </c:pt>
                <c:pt idx="13578">
                  <c:v>57.976000000058001</c:v>
                </c:pt>
                <c:pt idx="13579">
                  <c:v>57.984000000058003</c:v>
                </c:pt>
                <c:pt idx="13580">
                  <c:v>57.992000000057999</c:v>
                </c:pt>
                <c:pt idx="13581">
                  <c:v>58.000000000058002</c:v>
                </c:pt>
                <c:pt idx="13582">
                  <c:v>58.008000000057997</c:v>
                </c:pt>
                <c:pt idx="13583">
                  <c:v>58.016000000058</c:v>
                </c:pt>
                <c:pt idx="13584">
                  <c:v>58.024000000058003</c:v>
                </c:pt>
                <c:pt idx="13585">
                  <c:v>58.032000000058005</c:v>
                </c:pt>
                <c:pt idx="13586">
                  <c:v>58.040000000057994</c:v>
                </c:pt>
                <c:pt idx="13587">
                  <c:v>58.048000000058103</c:v>
                </c:pt>
                <c:pt idx="13588">
                  <c:v>58.056000000058106</c:v>
                </c:pt>
                <c:pt idx="13589">
                  <c:v>58.064000000058094</c:v>
                </c:pt>
                <c:pt idx="13590">
                  <c:v>58.072000000058097</c:v>
                </c:pt>
                <c:pt idx="13591">
                  <c:v>58.080000000058099</c:v>
                </c:pt>
                <c:pt idx="13592">
                  <c:v>58.088000000058102</c:v>
                </c:pt>
                <c:pt idx="13593">
                  <c:v>58.096000000058098</c:v>
                </c:pt>
                <c:pt idx="13594">
                  <c:v>58.1040000000581</c:v>
                </c:pt>
                <c:pt idx="13595">
                  <c:v>58.112000000058103</c:v>
                </c:pt>
                <c:pt idx="13596">
                  <c:v>58.120000000058099</c:v>
                </c:pt>
                <c:pt idx="13597">
                  <c:v>58.128000000058101</c:v>
                </c:pt>
                <c:pt idx="13598">
                  <c:v>58.136000000058097</c:v>
                </c:pt>
                <c:pt idx="13599">
                  <c:v>58.144000000058099</c:v>
                </c:pt>
                <c:pt idx="13600">
                  <c:v>58.152000000058202</c:v>
                </c:pt>
                <c:pt idx="13601">
                  <c:v>58.160000000058197</c:v>
                </c:pt>
                <c:pt idx="13602">
                  <c:v>58.1680000000582</c:v>
                </c:pt>
                <c:pt idx="13603">
                  <c:v>58.176000000058202</c:v>
                </c:pt>
                <c:pt idx="13604">
                  <c:v>58.184000000058205</c:v>
                </c:pt>
                <c:pt idx="13605">
                  <c:v>58.192000000058201</c:v>
                </c:pt>
                <c:pt idx="13606">
                  <c:v>58.200000000058196</c:v>
                </c:pt>
                <c:pt idx="13607">
                  <c:v>58.208000000058199</c:v>
                </c:pt>
                <c:pt idx="13608">
                  <c:v>58.216000000058202</c:v>
                </c:pt>
                <c:pt idx="13609">
                  <c:v>58.224000000058204</c:v>
                </c:pt>
                <c:pt idx="13610">
                  <c:v>58.2320000000582</c:v>
                </c:pt>
                <c:pt idx="13611">
                  <c:v>58.240000000058195</c:v>
                </c:pt>
                <c:pt idx="13612">
                  <c:v>58.248000000058305</c:v>
                </c:pt>
                <c:pt idx="13613">
                  <c:v>58.2560000000583</c:v>
                </c:pt>
                <c:pt idx="13614">
                  <c:v>58.264000000058296</c:v>
                </c:pt>
                <c:pt idx="13615">
                  <c:v>58.272000000058298</c:v>
                </c:pt>
                <c:pt idx="13616">
                  <c:v>58.280000000058301</c:v>
                </c:pt>
                <c:pt idx="13617">
                  <c:v>58.288000000058297</c:v>
                </c:pt>
                <c:pt idx="13618">
                  <c:v>58.296000000058299</c:v>
                </c:pt>
                <c:pt idx="13619">
                  <c:v>58.304000000058302</c:v>
                </c:pt>
                <c:pt idx="13620">
                  <c:v>58.312000000058305</c:v>
                </c:pt>
                <c:pt idx="13621">
                  <c:v>58.3200000000583</c:v>
                </c:pt>
                <c:pt idx="13622">
                  <c:v>58.328000000058296</c:v>
                </c:pt>
                <c:pt idx="13623">
                  <c:v>58.336000000058299</c:v>
                </c:pt>
                <c:pt idx="13624">
                  <c:v>58.344000000058301</c:v>
                </c:pt>
                <c:pt idx="13625">
                  <c:v>58.352000000058396</c:v>
                </c:pt>
                <c:pt idx="13626">
                  <c:v>58.360000000058399</c:v>
                </c:pt>
                <c:pt idx="13627">
                  <c:v>58.368000000058402</c:v>
                </c:pt>
                <c:pt idx="13628">
                  <c:v>58.376000000058404</c:v>
                </c:pt>
                <c:pt idx="13629">
                  <c:v>58.3840000000584</c:v>
                </c:pt>
                <c:pt idx="13630">
                  <c:v>58.392000000058395</c:v>
                </c:pt>
                <c:pt idx="13631">
                  <c:v>58.400000000058398</c:v>
                </c:pt>
                <c:pt idx="13632">
                  <c:v>58.408000000058401</c:v>
                </c:pt>
                <c:pt idx="13633">
                  <c:v>58.416000000058403</c:v>
                </c:pt>
                <c:pt idx="13634">
                  <c:v>58.424000000058399</c:v>
                </c:pt>
                <c:pt idx="13635">
                  <c:v>58.432000000058402</c:v>
                </c:pt>
                <c:pt idx="13636">
                  <c:v>58.440000000058397</c:v>
                </c:pt>
                <c:pt idx="13637">
                  <c:v>58.448000000058499</c:v>
                </c:pt>
                <c:pt idx="13638">
                  <c:v>58.456000000058502</c:v>
                </c:pt>
                <c:pt idx="13639">
                  <c:v>58.464000000058498</c:v>
                </c:pt>
                <c:pt idx="13640">
                  <c:v>58.4720000000585</c:v>
                </c:pt>
                <c:pt idx="13641">
                  <c:v>58.480000000058496</c:v>
                </c:pt>
                <c:pt idx="13642">
                  <c:v>58.488000000058499</c:v>
                </c:pt>
                <c:pt idx="13643">
                  <c:v>58.496000000058501</c:v>
                </c:pt>
                <c:pt idx="13644">
                  <c:v>58.504000000058504</c:v>
                </c:pt>
                <c:pt idx="13645">
                  <c:v>58.512000000058507</c:v>
                </c:pt>
                <c:pt idx="13646">
                  <c:v>58.520000000058495</c:v>
                </c:pt>
                <c:pt idx="13647">
                  <c:v>58.528000000058498</c:v>
                </c:pt>
                <c:pt idx="13648">
                  <c:v>58.5360000000585</c:v>
                </c:pt>
                <c:pt idx="13649">
                  <c:v>58.544000000058503</c:v>
                </c:pt>
                <c:pt idx="13650">
                  <c:v>58.552000000058598</c:v>
                </c:pt>
                <c:pt idx="13651">
                  <c:v>58.560000000058601</c:v>
                </c:pt>
                <c:pt idx="13652">
                  <c:v>58.568000000058603</c:v>
                </c:pt>
                <c:pt idx="13653">
                  <c:v>58.576000000058599</c:v>
                </c:pt>
                <c:pt idx="13654">
                  <c:v>58.584000000058602</c:v>
                </c:pt>
                <c:pt idx="13655">
                  <c:v>58.592000000058597</c:v>
                </c:pt>
                <c:pt idx="13656">
                  <c:v>58.6000000000586</c:v>
                </c:pt>
                <c:pt idx="13657">
                  <c:v>58.608000000058603</c:v>
                </c:pt>
                <c:pt idx="13658">
                  <c:v>58.616000000058598</c:v>
                </c:pt>
                <c:pt idx="13659">
                  <c:v>58.624000000058601</c:v>
                </c:pt>
                <c:pt idx="13660">
                  <c:v>58.632000000058603</c:v>
                </c:pt>
                <c:pt idx="13661">
                  <c:v>58.640000000058599</c:v>
                </c:pt>
                <c:pt idx="13662">
                  <c:v>58.648000000058701</c:v>
                </c:pt>
                <c:pt idx="13663">
                  <c:v>58.656000000058704</c:v>
                </c:pt>
                <c:pt idx="13664">
                  <c:v>58.664000000058699</c:v>
                </c:pt>
                <c:pt idx="13665">
                  <c:v>58.672000000058695</c:v>
                </c:pt>
                <c:pt idx="13666">
                  <c:v>58.680000000058698</c:v>
                </c:pt>
                <c:pt idx="13667">
                  <c:v>58.6880000000587</c:v>
                </c:pt>
                <c:pt idx="13668">
                  <c:v>58.696000000058703</c:v>
                </c:pt>
                <c:pt idx="13669">
                  <c:v>58.704000000058706</c:v>
                </c:pt>
                <c:pt idx="13670">
                  <c:v>58.712000000058701</c:v>
                </c:pt>
                <c:pt idx="13671">
                  <c:v>58.720000000058697</c:v>
                </c:pt>
                <c:pt idx="13672">
                  <c:v>58.728000000058699</c:v>
                </c:pt>
                <c:pt idx="13673">
                  <c:v>58.736000000058702</c:v>
                </c:pt>
                <c:pt idx="13674">
                  <c:v>58.744000000058698</c:v>
                </c:pt>
                <c:pt idx="13675">
                  <c:v>58.7520000000588</c:v>
                </c:pt>
                <c:pt idx="13676">
                  <c:v>58.760000000058803</c:v>
                </c:pt>
                <c:pt idx="13677">
                  <c:v>58.768000000058798</c:v>
                </c:pt>
                <c:pt idx="13678">
                  <c:v>58.776000000058801</c:v>
                </c:pt>
                <c:pt idx="13679">
                  <c:v>58.784000000058803</c:v>
                </c:pt>
                <c:pt idx="13680">
                  <c:v>58.792000000058799</c:v>
                </c:pt>
                <c:pt idx="13681">
                  <c:v>58.800000000058802</c:v>
                </c:pt>
                <c:pt idx="13682">
                  <c:v>58.808000000058797</c:v>
                </c:pt>
                <c:pt idx="13683">
                  <c:v>58.8160000000588</c:v>
                </c:pt>
                <c:pt idx="13684">
                  <c:v>58.824000000058803</c:v>
                </c:pt>
                <c:pt idx="13685">
                  <c:v>58.832000000058805</c:v>
                </c:pt>
                <c:pt idx="13686">
                  <c:v>58.840000000058794</c:v>
                </c:pt>
                <c:pt idx="13687">
                  <c:v>58.848000000058903</c:v>
                </c:pt>
                <c:pt idx="13688">
                  <c:v>58.856000000058906</c:v>
                </c:pt>
                <c:pt idx="13689">
                  <c:v>58.864000000058894</c:v>
                </c:pt>
                <c:pt idx="13690">
                  <c:v>58.872000000058897</c:v>
                </c:pt>
                <c:pt idx="13691">
                  <c:v>58.880000000058899</c:v>
                </c:pt>
                <c:pt idx="13692">
                  <c:v>58.888000000058902</c:v>
                </c:pt>
                <c:pt idx="13693">
                  <c:v>58.896000000058905</c:v>
                </c:pt>
                <c:pt idx="13694">
                  <c:v>58.9040000000589</c:v>
                </c:pt>
                <c:pt idx="13695">
                  <c:v>58.912000000058903</c:v>
                </c:pt>
                <c:pt idx="13696">
                  <c:v>58.920000000058899</c:v>
                </c:pt>
                <c:pt idx="13697">
                  <c:v>58.928000000058901</c:v>
                </c:pt>
                <c:pt idx="13698">
                  <c:v>58.936000000058897</c:v>
                </c:pt>
                <c:pt idx="13699">
                  <c:v>58.9440000000589</c:v>
                </c:pt>
                <c:pt idx="13700">
                  <c:v>58.952000000059002</c:v>
                </c:pt>
                <c:pt idx="13701">
                  <c:v>58.960000000058997</c:v>
                </c:pt>
                <c:pt idx="13702">
                  <c:v>58.968000000059</c:v>
                </c:pt>
                <c:pt idx="13703">
                  <c:v>58.976000000059003</c:v>
                </c:pt>
                <c:pt idx="13704">
                  <c:v>58.984000000059005</c:v>
                </c:pt>
                <c:pt idx="13705">
                  <c:v>58.992000000058994</c:v>
                </c:pt>
                <c:pt idx="13706">
                  <c:v>59.000000000058996</c:v>
                </c:pt>
                <c:pt idx="13707">
                  <c:v>59.008000000058999</c:v>
                </c:pt>
                <c:pt idx="13708">
                  <c:v>59.016000000059002</c:v>
                </c:pt>
                <c:pt idx="13709">
                  <c:v>59.024000000059004</c:v>
                </c:pt>
                <c:pt idx="13710">
                  <c:v>59.032000000059</c:v>
                </c:pt>
                <c:pt idx="13711">
                  <c:v>59.040000000058996</c:v>
                </c:pt>
                <c:pt idx="13712">
                  <c:v>59.048000000059105</c:v>
                </c:pt>
                <c:pt idx="13713">
                  <c:v>59.0560000000591</c:v>
                </c:pt>
                <c:pt idx="13714">
                  <c:v>59.064000000059096</c:v>
                </c:pt>
                <c:pt idx="13715">
                  <c:v>59.072000000059099</c:v>
                </c:pt>
                <c:pt idx="13716">
                  <c:v>59.080000000059101</c:v>
                </c:pt>
                <c:pt idx="13717">
                  <c:v>59.088000000059097</c:v>
                </c:pt>
                <c:pt idx="13718">
                  <c:v>59.096000000059099</c:v>
                </c:pt>
                <c:pt idx="13719">
                  <c:v>59.104000000059102</c:v>
                </c:pt>
                <c:pt idx="13720">
                  <c:v>59.112000000059105</c:v>
                </c:pt>
                <c:pt idx="13721">
                  <c:v>59.1200000000591</c:v>
                </c:pt>
                <c:pt idx="13722">
                  <c:v>59.128000000059096</c:v>
                </c:pt>
                <c:pt idx="13723">
                  <c:v>59.136000000059099</c:v>
                </c:pt>
                <c:pt idx="13724">
                  <c:v>59.144000000059101</c:v>
                </c:pt>
                <c:pt idx="13725">
                  <c:v>59.152000000059196</c:v>
                </c:pt>
                <c:pt idx="13726">
                  <c:v>59.160000000059199</c:v>
                </c:pt>
                <c:pt idx="13727">
                  <c:v>59.168000000059202</c:v>
                </c:pt>
                <c:pt idx="13728">
                  <c:v>59.176000000059204</c:v>
                </c:pt>
                <c:pt idx="13729">
                  <c:v>59.1840000000592</c:v>
                </c:pt>
                <c:pt idx="13730">
                  <c:v>59.192000000059195</c:v>
                </c:pt>
                <c:pt idx="13731">
                  <c:v>59.200000000059198</c:v>
                </c:pt>
                <c:pt idx="13732">
                  <c:v>59.208000000059201</c:v>
                </c:pt>
                <c:pt idx="13733">
                  <c:v>59.216000000059204</c:v>
                </c:pt>
                <c:pt idx="13734">
                  <c:v>59.224000000059199</c:v>
                </c:pt>
                <c:pt idx="13735">
                  <c:v>59.232000000059202</c:v>
                </c:pt>
                <c:pt idx="13736">
                  <c:v>59.240000000059197</c:v>
                </c:pt>
                <c:pt idx="13737">
                  <c:v>59.248000000059299</c:v>
                </c:pt>
                <c:pt idx="13738">
                  <c:v>59.256000000059302</c:v>
                </c:pt>
                <c:pt idx="13739">
                  <c:v>59.264000000059298</c:v>
                </c:pt>
                <c:pt idx="13740">
                  <c:v>59.2720000000593</c:v>
                </c:pt>
                <c:pt idx="13741">
                  <c:v>59.280000000059296</c:v>
                </c:pt>
                <c:pt idx="13742">
                  <c:v>59.288000000059299</c:v>
                </c:pt>
                <c:pt idx="13743">
                  <c:v>59.296000000059301</c:v>
                </c:pt>
                <c:pt idx="13744">
                  <c:v>59.304000000059304</c:v>
                </c:pt>
                <c:pt idx="13745">
                  <c:v>59.312000000059307</c:v>
                </c:pt>
                <c:pt idx="13746">
                  <c:v>59.320000000059295</c:v>
                </c:pt>
                <c:pt idx="13747">
                  <c:v>59.328000000059298</c:v>
                </c:pt>
                <c:pt idx="13748">
                  <c:v>59.3360000000593</c:v>
                </c:pt>
                <c:pt idx="13749">
                  <c:v>59.344000000059303</c:v>
                </c:pt>
                <c:pt idx="13750">
                  <c:v>59.352000000059398</c:v>
                </c:pt>
                <c:pt idx="13751">
                  <c:v>59.360000000059401</c:v>
                </c:pt>
                <c:pt idx="13752">
                  <c:v>59.368000000059403</c:v>
                </c:pt>
                <c:pt idx="13753">
                  <c:v>59.376000000059399</c:v>
                </c:pt>
                <c:pt idx="13754">
                  <c:v>59.384000000059402</c:v>
                </c:pt>
                <c:pt idx="13755">
                  <c:v>59.392000000059397</c:v>
                </c:pt>
                <c:pt idx="13756">
                  <c:v>59.4000000000594</c:v>
                </c:pt>
                <c:pt idx="13757">
                  <c:v>59.408000000059403</c:v>
                </c:pt>
                <c:pt idx="13758">
                  <c:v>59.416000000059398</c:v>
                </c:pt>
                <c:pt idx="13759">
                  <c:v>59.424000000059401</c:v>
                </c:pt>
                <c:pt idx="13760">
                  <c:v>59.432000000059404</c:v>
                </c:pt>
                <c:pt idx="13761">
                  <c:v>59.440000000059399</c:v>
                </c:pt>
                <c:pt idx="13762">
                  <c:v>59.448000000059501</c:v>
                </c:pt>
                <c:pt idx="13763">
                  <c:v>59.456000000059504</c:v>
                </c:pt>
                <c:pt idx="13764">
                  <c:v>59.464000000059499</c:v>
                </c:pt>
                <c:pt idx="13765">
                  <c:v>59.472000000059495</c:v>
                </c:pt>
                <c:pt idx="13766">
                  <c:v>59.480000000059498</c:v>
                </c:pt>
                <c:pt idx="13767">
                  <c:v>59.4880000000595</c:v>
                </c:pt>
                <c:pt idx="13768">
                  <c:v>59.496000000059503</c:v>
                </c:pt>
                <c:pt idx="13769">
                  <c:v>59.504000000059506</c:v>
                </c:pt>
                <c:pt idx="13770">
                  <c:v>59.512000000059501</c:v>
                </c:pt>
                <c:pt idx="13771">
                  <c:v>59.520000000059497</c:v>
                </c:pt>
                <c:pt idx="13772">
                  <c:v>59.5280000000595</c:v>
                </c:pt>
                <c:pt idx="13773">
                  <c:v>59.536000000059502</c:v>
                </c:pt>
                <c:pt idx="13774">
                  <c:v>59.544000000059498</c:v>
                </c:pt>
                <c:pt idx="13775">
                  <c:v>59.5520000000596</c:v>
                </c:pt>
                <c:pt idx="13776">
                  <c:v>59.560000000059603</c:v>
                </c:pt>
                <c:pt idx="13777">
                  <c:v>59.568000000059598</c:v>
                </c:pt>
                <c:pt idx="13778">
                  <c:v>59.576000000059601</c:v>
                </c:pt>
                <c:pt idx="13779">
                  <c:v>59.584000000059604</c:v>
                </c:pt>
                <c:pt idx="13780">
                  <c:v>59.592000000059599</c:v>
                </c:pt>
                <c:pt idx="13781">
                  <c:v>59.600000000059602</c:v>
                </c:pt>
                <c:pt idx="13782">
                  <c:v>59.608000000059597</c:v>
                </c:pt>
                <c:pt idx="13783">
                  <c:v>59.6160000000596</c:v>
                </c:pt>
                <c:pt idx="13784">
                  <c:v>59.624000000059603</c:v>
                </c:pt>
                <c:pt idx="13785">
                  <c:v>59.632000000059605</c:v>
                </c:pt>
                <c:pt idx="13786">
                  <c:v>59.640000000059594</c:v>
                </c:pt>
                <c:pt idx="13787">
                  <c:v>59.648000000059703</c:v>
                </c:pt>
                <c:pt idx="13788">
                  <c:v>59.656000000059706</c:v>
                </c:pt>
                <c:pt idx="13789">
                  <c:v>59.664000000059694</c:v>
                </c:pt>
                <c:pt idx="13790">
                  <c:v>59.672000000059697</c:v>
                </c:pt>
                <c:pt idx="13791">
                  <c:v>59.6800000000597</c:v>
                </c:pt>
                <c:pt idx="13792">
                  <c:v>59.688000000059702</c:v>
                </c:pt>
                <c:pt idx="13793">
                  <c:v>59.696000000059698</c:v>
                </c:pt>
                <c:pt idx="13794">
                  <c:v>59.7040000000597</c:v>
                </c:pt>
                <c:pt idx="13795">
                  <c:v>59.712000000059703</c:v>
                </c:pt>
                <c:pt idx="13796">
                  <c:v>59.720000000059699</c:v>
                </c:pt>
                <c:pt idx="13797">
                  <c:v>59.728000000059701</c:v>
                </c:pt>
                <c:pt idx="13798">
                  <c:v>59.736000000059697</c:v>
                </c:pt>
                <c:pt idx="13799">
                  <c:v>59.7440000000597</c:v>
                </c:pt>
                <c:pt idx="13800">
                  <c:v>59.752000000059802</c:v>
                </c:pt>
                <c:pt idx="13801">
                  <c:v>59.760000000059797</c:v>
                </c:pt>
                <c:pt idx="13802">
                  <c:v>59.7680000000598</c:v>
                </c:pt>
                <c:pt idx="13803">
                  <c:v>59.776000000059803</c:v>
                </c:pt>
                <c:pt idx="13804">
                  <c:v>59.784000000059805</c:v>
                </c:pt>
                <c:pt idx="13805">
                  <c:v>59.792000000059801</c:v>
                </c:pt>
                <c:pt idx="13806">
                  <c:v>59.800000000059796</c:v>
                </c:pt>
                <c:pt idx="13807">
                  <c:v>59.808000000059799</c:v>
                </c:pt>
                <c:pt idx="13808">
                  <c:v>59.816000000059802</c:v>
                </c:pt>
                <c:pt idx="13809">
                  <c:v>59.824000000059804</c:v>
                </c:pt>
                <c:pt idx="13810">
                  <c:v>59.8320000000598</c:v>
                </c:pt>
                <c:pt idx="13811">
                  <c:v>59.840000000059796</c:v>
                </c:pt>
                <c:pt idx="13812">
                  <c:v>59.848000000059905</c:v>
                </c:pt>
                <c:pt idx="13813">
                  <c:v>59.8560000000599</c:v>
                </c:pt>
                <c:pt idx="13814">
                  <c:v>59.864000000059896</c:v>
                </c:pt>
                <c:pt idx="13815">
                  <c:v>59.872000000059899</c:v>
                </c:pt>
                <c:pt idx="13816">
                  <c:v>59.880000000059901</c:v>
                </c:pt>
                <c:pt idx="13817">
                  <c:v>59.888000000059897</c:v>
                </c:pt>
                <c:pt idx="13818">
                  <c:v>59.8960000000599</c:v>
                </c:pt>
                <c:pt idx="13819">
                  <c:v>59.904000000059902</c:v>
                </c:pt>
                <c:pt idx="13820">
                  <c:v>59.912000000059905</c:v>
                </c:pt>
                <c:pt idx="13821">
                  <c:v>59.9200000000599</c:v>
                </c:pt>
                <c:pt idx="13822">
                  <c:v>59.928000000059896</c:v>
                </c:pt>
                <c:pt idx="13823">
                  <c:v>59.936000000059899</c:v>
                </c:pt>
                <c:pt idx="13824">
                  <c:v>59.944000000059901</c:v>
                </c:pt>
                <c:pt idx="13825">
                  <c:v>59.952000000059996</c:v>
                </c:pt>
                <c:pt idx="13826">
                  <c:v>59.960000000059999</c:v>
                </c:pt>
                <c:pt idx="13827">
                  <c:v>59.968000000060002</c:v>
                </c:pt>
                <c:pt idx="13828">
                  <c:v>59.976000000060004</c:v>
                </c:pt>
                <c:pt idx="13829">
                  <c:v>59.98400000006</c:v>
                </c:pt>
                <c:pt idx="13830">
                  <c:v>59.992000000059996</c:v>
                </c:pt>
                <c:pt idx="13831">
                  <c:v>60.000000000059998</c:v>
                </c:pt>
                <c:pt idx="13832">
                  <c:v>60.008000000060001</c:v>
                </c:pt>
                <c:pt idx="13833">
                  <c:v>60.016000000060004</c:v>
                </c:pt>
                <c:pt idx="13834">
                  <c:v>60.024000000059999</c:v>
                </c:pt>
                <c:pt idx="13835">
                  <c:v>60.032000000060002</c:v>
                </c:pt>
                <c:pt idx="13836">
                  <c:v>60.040000000059997</c:v>
                </c:pt>
                <c:pt idx="13837">
                  <c:v>60.0480000000601</c:v>
                </c:pt>
                <c:pt idx="13838">
                  <c:v>60.056000000060102</c:v>
                </c:pt>
                <c:pt idx="13839">
                  <c:v>60.064000000060098</c:v>
                </c:pt>
                <c:pt idx="13840">
                  <c:v>60.0720000000601</c:v>
                </c:pt>
                <c:pt idx="13841">
                  <c:v>60.080000000060096</c:v>
                </c:pt>
                <c:pt idx="13842">
                  <c:v>60.088000000060099</c:v>
                </c:pt>
                <c:pt idx="13843">
                  <c:v>60.096000000060101</c:v>
                </c:pt>
                <c:pt idx="13844">
                  <c:v>60.104000000060104</c:v>
                </c:pt>
                <c:pt idx="13845">
                  <c:v>60.112000000060107</c:v>
                </c:pt>
                <c:pt idx="13846">
                  <c:v>60.120000000060095</c:v>
                </c:pt>
                <c:pt idx="13847">
                  <c:v>60.128000000060098</c:v>
                </c:pt>
                <c:pt idx="13848">
                  <c:v>60.1360000000601</c:v>
                </c:pt>
                <c:pt idx="13849">
                  <c:v>60.144000000060103</c:v>
                </c:pt>
                <c:pt idx="13850">
                  <c:v>60.152000000060198</c:v>
                </c:pt>
                <c:pt idx="13851">
                  <c:v>60.160000000060201</c:v>
                </c:pt>
                <c:pt idx="13852">
                  <c:v>60.168000000060204</c:v>
                </c:pt>
                <c:pt idx="13853">
                  <c:v>60.176000000060199</c:v>
                </c:pt>
                <c:pt idx="13854">
                  <c:v>60.184000000060202</c:v>
                </c:pt>
                <c:pt idx="13855">
                  <c:v>60.192000000060197</c:v>
                </c:pt>
                <c:pt idx="13856">
                  <c:v>60.2000000000602</c:v>
                </c:pt>
                <c:pt idx="13857">
                  <c:v>60.208000000060203</c:v>
                </c:pt>
                <c:pt idx="13858">
                  <c:v>60.216000000060198</c:v>
                </c:pt>
                <c:pt idx="13859">
                  <c:v>60.224000000060201</c:v>
                </c:pt>
                <c:pt idx="13860">
                  <c:v>60.232000000060204</c:v>
                </c:pt>
                <c:pt idx="13861">
                  <c:v>60.240000000060199</c:v>
                </c:pt>
                <c:pt idx="13862">
                  <c:v>60.248000000060301</c:v>
                </c:pt>
                <c:pt idx="13863">
                  <c:v>60.256000000060304</c:v>
                </c:pt>
                <c:pt idx="13864">
                  <c:v>60.2640000000603</c:v>
                </c:pt>
                <c:pt idx="13865">
                  <c:v>60.272000000060295</c:v>
                </c:pt>
                <c:pt idx="13866">
                  <c:v>60.280000000060298</c:v>
                </c:pt>
                <c:pt idx="13867">
                  <c:v>60.2880000000603</c:v>
                </c:pt>
                <c:pt idx="13868">
                  <c:v>60.296000000060303</c:v>
                </c:pt>
                <c:pt idx="13869">
                  <c:v>60.304000000060306</c:v>
                </c:pt>
                <c:pt idx="13870">
                  <c:v>60.312000000060294</c:v>
                </c:pt>
                <c:pt idx="13871">
                  <c:v>60.320000000060297</c:v>
                </c:pt>
                <c:pt idx="13872">
                  <c:v>60.3280000000603</c:v>
                </c:pt>
                <c:pt idx="13873">
                  <c:v>60.336000000060302</c:v>
                </c:pt>
                <c:pt idx="13874">
                  <c:v>60.344000000060298</c:v>
                </c:pt>
                <c:pt idx="13875">
                  <c:v>60.3520000000604</c:v>
                </c:pt>
                <c:pt idx="13876">
                  <c:v>60.360000000060403</c:v>
                </c:pt>
                <c:pt idx="13877">
                  <c:v>60.368000000060398</c:v>
                </c:pt>
                <c:pt idx="13878">
                  <c:v>60.376000000060401</c:v>
                </c:pt>
                <c:pt idx="13879">
                  <c:v>60.384000000060404</c:v>
                </c:pt>
                <c:pt idx="13880">
                  <c:v>60.392000000060399</c:v>
                </c:pt>
                <c:pt idx="13881">
                  <c:v>60.400000000060402</c:v>
                </c:pt>
                <c:pt idx="13882">
                  <c:v>60.408000000060397</c:v>
                </c:pt>
                <c:pt idx="13883">
                  <c:v>60.4160000000604</c:v>
                </c:pt>
                <c:pt idx="13884">
                  <c:v>60.424000000060403</c:v>
                </c:pt>
                <c:pt idx="13885">
                  <c:v>60.432000000060405</c:v>
                </c:pt>
                <c:pt idx="13886">
                  <c:v>60.440000000060394</c:v>
                </c:pt>
                <c:pt idx="13887">
                  <c:v>60.448000000060503</c:v>
                </c:pt>
                <c:pt idx="13888">
                  <c:v>60.456000000060506</c:v>
                </c:pt>
                <c:pt idx="13889">
                  <c:v>60.464000000060494</c:v>
                </c:pt>
                <c:pt idx="13890">
                  <c:v>60.472000000060497</c:v>
                </c:pt>
                <c:pt idx="13891">
                  <c:v>60.4800000000605</c:v>
                </c:pt>
                <c:pt idx="13892">
                  <c:v>60.488000000060502</c:v>
                </c:pt>
                <c:pt idx="13893">
                  <c:v>60.496000000060505</c:v>
                </c:pt>
                <c:pt idx="13894">
                  <c:v>60.5040000000605</c:v>
                </c:pt>
                <c:pt idx="13895">
                  <c:v>60.512000000060496</c:v>
                </c:pt>
                <c:pt idx="13896">
                  <c:v>60.520000000060499</c:v>
                </c:pt>
                <c:pt idx="13897">
                  <c:v>60.528000000060501</c:v>
                </c:pt>
                <c:pt idx="13898">
                  <c:v>60.536000000060497</c:v>
                </c:pt>
                <c:pt idx="13899">
                  <c:v>60.5440000000605</c:v>
                </c:pt>
                <c:pt idx="13900">
                  <c:v>60.552000000060602</c:v>
                </c:pt>
                <c:pt idx="13901">
                  <c:v>60.560000000060597</c:v>
                </c:pt>
                <c:pt idx="13902">
                  <c:v>60.5680000000606</c:v>
                </c:pt>
                <c:pt idx="13903">
                  <c:v>60.576000000060603</c:v>
                </c:pt>
                <c:pt idx="13904">
                  <c:v>60.584000000060605</c:v>
                </c:pt>
                <c:pt idx="13905">
                  <c:v>60.592000000060594</c:v>
                </c:pt>
                <c:pt idx="13906">
                  <c:v>60.600000000060597</c:v>
                </c:pt>
                <c:pt idx="13907">
                  <c:v>60.608000000060599</c:v>
                </c:pt>
                <c:pt idx="13908">
                  <c:v>60.616000000060602</c:v>
                </c:pt>
                <c:pt idx="13909">
                  <c:v>60.624000000060605</c:v>
                </c:pt>
                <c:pt idx="13910">
                  <c:v>60.6320000000606</c:v>
                </c:pt>
                <c:pt idx="13911">
                  <c:v>60.640000000060596</c:v>
                </c:pt>
                <c:pt idx="13912">
                  <c:v>60.648000000060705</c:v>
                </c:pt>
                <c:pt idx="13913">
                  <c:v>60.6560000000607</c:v>
                </c:pt>
                <c:pt idx="13914">
                  <c:v>60.664000000060696</c:v>
                </c:pt>
                <c:pt idx="13915">
                  <c:v>60.672000000060699</c:v>
                </c:pt>
                <c:pt idx="13916">
                  <c:v>60.680000000060701</c:v>
                </c:pt>
                <c:pt idx="13917">
                  <c:v>60.688000000060697</c:v>
                </c:pt>
                <c:pt idx="13918">
                  <c:v>60.6960000000607</c:v>
                </c:pt>
                <c:pt idx="13919">
                  <c:v>60.704000000060702</c:v>
                </c:pt>
                <c:pt idx="13920">
                  <c:v>60.712000000060698</c:v>
                </c:pt>
                <c:pt idx="13921">
                  <c:v>60.720000000060701</c:v>
                </c:pt>
                <c:pt idx="13922">
                  <c:v>60.728000000060696</c:v>
                </c:pt>
                <c:pt idx="13923">
                  <c:v>60.736000000060699</c:v>
                </c:pt>
                <c:pt idx="13924">
                  <c:v>60.744000000060701</c:v>
                </c:pt>
                <c:pt idx="13925">
                  <c:v>60.752000000060796</c:v>
                </c:pt>
                <c:pt idx="13926">
                  <c:v>60.760000000060799</c:v>
                </c:pt>
                <c:pt idx="13927">
                  <c:v>60.768000000060802</c:v>
                </c:pt>
                <c:pt idx="13928">
                  <c:v>60.776000000060804</c:v>
                </c:pt>
                <c:pt idx="13929">
                  <c:v>60.7840000000608</c:v>
                </c:pt>
                <c:pt idx="13930">
                  <c:v>60.792000000060796</c:v>
                </c:pt>
                <c:pt idx="13931">
                  <c:v>60.800000000060798</c:v>
                </c:pt>
                <c:pt idx="13932">
                  <c:v>60.808000000060801</c:v>
                </c:pt>
                <c:pt idx="13933">
                  <c:v>60.816000000060804</c:v>
                </c:pt>
                <c:pt idx="13934">
                  <c:v>60.824000000060799</c:v>
                </c:pt>
                <c:pt idx="13935">
                  <c:v>60.832000000060802</c:v>
                </c:pt>
                <c:pt idx="13936">
                  <c:v>60.840000000060797</c:v>
                </c:pt>
                <c:pt idx="13937">
                  <c:v>60.8480000000609</c:v>
                </c:pt>
                <c:pt idx="13938">
                  <c:v>60.856000000060902</c:v>
                </c:pt>
                <c:pt idx="13939">
                  <c:v>60.864000000060898</c:v>
                </c:pt>
                <c:pt idx="13940">
                  <c:v>60.872000000060901</c:v>
                </c:pt>
                <c:pt idx="13941">
                  <c:v>60.880000000060896</c:v>
                </c:pt>
                <c:pt idx="13942">
                  <c:v>60.888000000060899</c:v>
                </c:pt>
                <c:pt idx="13943">
                  <c:v>60.896000000060901</c:v>
                </c:pt>
                <c:pt idx="13944">
                  <c:v>60.904000000060904</c:v>
                </c:pt>
                <c:pt idx="13945">
                  <c:v>60.9120000000609</c:v>
                </c:pt>
                <c:pt idx="13946">
                  <c:v>60.920000000060895</c:v>
                </c:pt>
                <c:pt idx="13947">
                  <c:v>60.928000000060898</c:v>
                </c:pt>
                <c:pt idx="13948">
                  <c:v>60.936000000060901</c:v>
                </c:pt>
                <c:pt idx="13949">
                  <c:v>60.944000000060903</c:v>
                </c:pt>
                <c:pt idx="13950">
                  <c:v>60.952000000060998</c:v>
                </c:pt>
                <c:pt idx="13951">
                  <c:v>60.960000000061001</c:v>
                </c:pt>
                <c:pt idx="13952">
                  <c:v>60.968000000061004</c:v>
                </c:pt>
                <c:pt idx="13953">
                  <c:v>60.976000000060999</c:v>
                </c:pt>
                <c:pt idx="13954">
                  <c:v>60.984000000061002</c:v>
                </c:pt>
                <c:pt idx="13955">
                  <c:v>60.992000000060997</c:v>
                </c:pt>
                <c:pt idx="13956">
                  <c:v>61.000000000061</c:v>
                </c:pt>
                <c:pt idx="13957">
                  <c:v>61.008000000061003</c:v>
                </c:pt>
                <c:pt idx="13958">
                  <c:v>61.016000000060998</c:v>
                </c:pt>
                <c:pt idx="13959">
                  <c:v>61.024000000061001</c:v>
                </c:pt>
                <c:pt idx="13960">
                  <c:v>61.032000000061004</c:v>
                </c:pt>
                <c:pt idx="13961">
                  <c:v>61.040000000060999</c:v>
                </c:pt>
                <c:pt idx="13962">
                  <c:v>61.048000000061101</c:v>
                </c:pt>
                <c:pt idx="13963">
                  <c:v>61.056000000061104</c:v>
                </c:pt>
                <c:pt idx="13964">
                  <c:v>61.0640000000611</c:v>
                </c:pt>
                <c:pt idx="13965">
                  <c:v>61.072000000061095</c:v>
                </c:pt>
                <c:pt idx="13966">
                  <c:v>61.080000000061098</c:v>
                </c:pt>
                <c:pt idx="13967">
                  <c:v>61.088000000061101</c:v>
                </c:pt>
                <c:pt idx="13968">
                  <c:v>61.096000000061103</c:v>
                </c:pt>
                <c:pt idx="13969">
                  <c:v>61.104000000061106</c:v>
                </c:pt>
                <c:pt idx="13970">
                  <c:v>61.112000000061094</c:v>
                </c:pt>
                <c:pt idx="13971">
                  <c:v>61.120000000061097</c:v>
                </c:pt>
                <c:pt idx="13972">
                  <c:v>61.1280000000611</c:v>
                </c:pt>
                <c:pt idx="13973">
                  <c:v>61.136000000061102</c:v>
                </c:pt>
                <c:pt idx="13974">
                  <c:v>61.144000000061098</c:v>
                </c:pt>
                <c:pt idx="13975">
                  <c:v>61.1520000000612</c:v>
                </c:pt>
                <c:pt idx="13976">
                  <c:v>61.160000000061203</c:v>
                </c:pt>
                <c:pt idx="13977">
                  <c:v>61.168000000061198</c:v>
                </c:pt>
                <c:pt idx="13978">
                  <c:v>61.176000000061201</c:v>
                </c:pt>
                <c:pt idx="13979">
                  <c:v>61.184000000061204</c:v>
                </c:pt>
                <c:pt idx="13980">
                  <c:v>61.192000000061199</c:v>
                </c:pt>
                <c:pt idx="13981">
                  <c:v>61.200000000061202</c:v>
                </c:pt>
                <c:pt idx="13982">
                  <c:v>61.208000000061197</c:v>
                </c:pt>
                <c:pt idx="13983">
                  <c:v>61.2160000000612</c:v>
                </c:pt>
                <c:pt idx="13984">
                  <c:v>61.224000000061203</c:v>
                </c:pt>
                <c:pt idx="13985">
                  <c:v>61.232000000061205</c:v>
                </c:pt>
                <c:pt idx="13986">
                  <c:v>61.240000000061194</c:v>
                </c:pt>
                <c:pt idx="13987">
                  <c:v>61.248000000061303</c:v>
                </c:pt>
                <c:pt idx="13988">
                  <c:v>61.256000000061306</c:v>
                </c:pt>
                <c:pt idx="13989">
                  <c:v>61.264000000061294</c:v>
                </c:pt>
                <c:pt idx="13990">
                  <c:v>61.272000000061297</c:v>
                </c:pt>
                <c:pt idx="13991">
                  <c:v>61.2800000000613</c:v>
                </c:pt>
                <c:pt idx="13992">
                  <c:v>61.288000000061302</c:v>
                </c:pt>
                <c:pt idx="13993">
                  <c:v>61.296000000061298</c:v>
                </c:pt>
                <c:pt idx="13994">
                  <c:v>61.304000000061301</c:v>
                </c:pt>
                <c:pt idx="13995">
                  <c:v>61.312000000061296</c:v>
                </c:pt>
                <c:pt idx="13996">
                  <c:v>61.320000000061299</c:v>
                </c:pt>
                <c:pt idx="13997">
                  <c:v>61.328000000061301</c:v>
                </c:pt>
                <c:pt idx="13998">
                  <c:v>61.336000000061297</c:v>
                </c:pt>
                <c:pt idx="13999">
                  <c:v>61.3440000000613</c:v>
                </c:pt>
                <c:pt idx="14000">
                  <c:v>61.352000000061402</c:v>
                </c:pt>
                <c:pt idx="14001">
                  <c:v>61.360000000061397</c:v>
                </c:pt>
                <c:pt idx="14002">
                  <c:v>61.3680000000614</c:v>
                </c:pt>
                <c:pt idx="14003">
                  <c:v>61.376000000061403</c:v>
                </c:pt>
                <c:pt idx="14004">
                  <c:v>61.384000000061405</c:v>
                </c:pt>
                <c:pt idx="14005">
                  <c:v>61.392000000061401</c:v>
                </c:pt>
                <c:pt idx="14006">
                  <c:v>61.400000000061397</c:v>
                </c:pt>
                <c:pt idx="14007">
                  <c:v>61.408000000061399</c:v>
                </c:pt>
                <c:pt idx="14008">
                  <c:v>61.416000000061402</c:v>
                </c:pt>
                <c:pt idx="14009">
                  <c:v>61.424000000061405</c:v>
                </c:pt>
                <c:pt idx="14010">
                  <c:v>61.4320000000614</c:v>
                </c:pt>
                <c:pt idx="14011">
                  <c:v>61.440000000061396</c:v>
                </c:pt>
                <c:pt idx="14012">
                  <c:v>61.448000000061505</c:v>
                </c:pt>
                <c:pt idx="14013">
                  <c:v>61.456000000061501</c:v>
                </c:pt>
                <c:pt idx="14014">
                  <c:v>61.464000000061496</c:v>
                </c:pt>
                <c:pt idx="14015">
                  <c:v>61.472000000061499</c:v>
                </c:pt>
                <c:pt idx="14016">
                  <c:v>61.480000000061501</c:v>
                </c:pt>
                <c:pt idx="14017">
                  <c:v>61.488000000061497</c:v>
                </c:pt>
                <c:pt idx="14018">
                  <c:v>61.4960000000615</c:v>
                </c:pt>
                <c:pt idx="14019">
                  <c:v>61.504000000061502</c:v>
                </c:pt>
                <c:pt idx="14020">
                  <c:v>61.512000000061498</c:v>
                </c:pt>
                <c:pt idx="14021">
                  <c:v>61.520000000061501</c:v>
                </c:pt>
                <c:pt idx="14022">
                  <c:v>61.528000000061496</c:v>
                </c:pt>
                <c:pt idx="14023">
                  <c:v>61.536000000061499</c:v>
                </c:pt>
                <c:pt idx="14024">
                  <c:v>61.544000000061502</c:v>
                </c:pt>
                <c:pt idx="14025">
                  <c:v>61.552000000061597</c:v>
                </c:pt>
                <c:pt idx="14026">
                  <c:v>61.560000000061599</c:v>
                </c:pt>
                <c:pt idx="14027">
                  <c:v>61.568000000061602</c:v>
                </c:pt>
                <c:pt idx="14028">
                  <c:v>61.576000000061605</c:v>
                </c:pt>
                <c:pt idx="14029">
                  <c:v>61.5840000000616</c:v>
                </c:pt>
                <c:pt idx="14030">
                  <c:v>61.592000000061596</c:v>
                </c:pt>
                <c:pt idx="14031">
                  <c:v>61.600000000061598</c:v>
                </c:pt>
                <c:pt idx="14032">
                  <c:v>61.608000000061601</c:v>
                </c:pt>
                <c:pt idx="14033">
                  <c:v>61.616000000061604</c:v>
                </c:pt>
                <c:pt idx="14034">
                  <c:v>61.624000000061599</c:v>
                </c:pt>
                <c:pt idx="14035">
                  <c:v>61.632000000061602</c:v>
                </c:pt>
                <c:pt idx="14036">
                  <c:v>61.640000000061598</c:v>
                </c:pt>
                <c:pt idx="14037">
                  <c:v>61.6480000000617</c:v>
                </c:pt>
                <c:pt idx="14038">
                  <c:v>61.656000000061702</c:v>
                </c:pt>
                <c:pt idx="14039">
                  <c:v>61.664000000061698</c:v>
                </c:pt>
                <c:pt idx="14040">
                  <c:v>61.672000000061701</c:v>
                </c:pt>
                <c:pt idx="14041">
                  <c:v>61.680000000061696</c:v>
                </c:pt>
                <c:pt idx="14042">
                  <c:v>61.688000000061699</c:v>
                </c:pt>
                <c:pt idx="14043">
                  <c:v>61.696000000061701</c:v>
                </c:pt>
                <c:pt idx="14044">
                  <c:v>61.704000000061704</c:v>
                </c:pt>
                <c:pt idx="14045">
                  <c:v>61.7120000000617</c:v>
                </c:pt>
                <c:pt idx="14046">
                  <c:v>61.720000000061695</c:v>
                </c:pt>
                <c:pt idx="14047">
                  <c:v>61.728000000061698</c:v>
                </c:pt>
                <c:pt idx="14048">
                  <c:v>61.736000000061701</c:v>
                </c:pt>
                <c:pt idx="14049">
                  <c:v>61.744000000061703</c:v>
                </c:pt>
                <c:pt idx="14050">
                  <c:v>61.752000000061798</c:v>
                </c:pt>
                <c:pt idx="14051">
                  <c:v>61.760000000061801</c:v>
                </c:pt>
                <c:pt idx="14052">
                  <c:v>61.768000000061804</c:v>
                </c:pt>
                <c:pt idx="14053">
                  <c:v>61.776000000061799</c:v>
                </c:pt>
                <c:pt idx="14054">
                  <c:v>61.784000000061802</c:v>
                </c:pt>
                <c:pt idx="14055">
                  <c:v>61.792000000061797</c:v>
                </c:pt>
                <c:pt idx="14056">
                  <c:v>61.8000000000618</c:v>
                </c:pt>
                <c:pt idx="14057">
                  <c:v>61.808000000061803</c:v>
                </c:pt>
                <c:pt idx="14058">
                  <c:v>61.816000000061798</c:v>
                </c:pt>
                <c:pt idx="14059">
                  <c:v>61.824000000061801</c:v>
                </c:pt>
                <c:pt idx="14060">
                  <c:v>61.832000000061804</c:v>
                </c:pt>
                <c:pt idx="14061">
                  <c:v>61.840000000061799</c:v>
                </c:pt>
                <c:pt idx="14062">
                  <c:v>61.848000000061901</c:v>
                </c:pt>
                <c:pt idx="14063">
                  <c:v>61.856000000061904</c:v>
                </c:pt>
                <c:pt idx="14064">
                  <c:v>61.8640000000619</c:v>
                </c:pt>
                <c:pt idx="14065">
                  <c:v>61.872000000061895</c:v>
                </c:pt>
                <c:pt idx="14066">
                  <c:v>61.880000000061898</c:v>
                </c:pt>
                <c:pt idx="14067">
                  <c:v>61.888000000061901</c:v>
                </c:pt>
                <c:pt idx="14068">
                  <c:v>61.896000000061903</c:v>
                </c:pt>
                <c:pt idx="14069">
                  <c:v>61.904000000061906</c:v>
                </c:pt>
                <c:pt idx="14070">
                  <c:v>61.912000000061894</c:v>
                </c:pt>
                <c:pt idx="14071">
                  <c:v>61.920000000061897</c:v>
                </c:pt>
                <c:pt idx="14072">
                  <c:v>61.9280000000619</c:v>
                </c:pt>
                <c:pt idx="14073">
                  <c:v>61.936000000061902</c:v>
                </c:pt>
                <c:pt idx="14074">
                  <c:v>61.944000000061898</c:v>
                </c:pt>
                <c:pt idx="14075">
                  <c:v>61.952000000062</c:v>
                </c:pt>
                <c:pt idx="14076">
                  <c:v>61.960000000062003</c:v>
                </c:pt>
                <c:pt idx="14077">
                  <c:v>61.968000000061998</c:v>
                </c:pt>
                <c:pt idx="14078">
                  <c:v>61.976000000062001</c:v>
                </c:pt>
                <c:pt idx="14079">
                  <c:v>61.984000000062004</c:v>
                </c:pt>
                <c:pt idx="14080">
                  <c:v>61.992000000061999</c:v>
                </c:pt>
                <c:pt idx="14081">
                  <c:v>62.000000000062002</c:v>
                </c:pt>
                <c:pt idx="14082">
                  <c:v>62.008000000061998</c:v>
                </c:pt>
                <c:pt idx="14083">
                  <c:v>62.016000000062</c:v>
                </c:pt>
                <c:pt idx="14084">
                  <c:v>62.024000000062003</c:v>
                </c:pt>
                <c:pt idx="14085">
                  <c:v>62.032000000062006</c:v>
                </c:pt>
                <c:pt idx="14086">
                  <c:v>62.040000000061994</c:v>
                </c:pt>
                <c:pt idx="14087">
                  <c:v>62.048000000062103</c:v>
                </c:pt>
                <c:pt idx="14088">
                  <c:v>62.056000000062106</c:v>
                </c:pt>
                <c:pt idx="14089">
                  <c:v>62.064000000062094</c:v>
                </c:pt>
                <c:pt idx="14090">
                  <c:v>62.072000000062097</c:v>
                </c:pt>
                <c:pt idx="14091">
                  <c:v>62.0800000000621</c:v>
                </c:pt>
                <c:pt idx="14092">
                  <c:v>62.088000000062102</c:v>
                </c:pt>
                <c:pt idx="14093">
                  <c:v>62.096000000062105</c:v>
                </c:pt>
                <c:pt idx="14094">
                  <c:v>62.104000000062101</c:v>
                </c:pt>
                <c:pt idx="14095">
                  <c:v>62.112000000062096</c:v>
                </c:pt>
                <c:pt idx="14096">
                  <c:v>62.120000000062099</c:v>
                </c:pt>
                <c:pt idx="14097">
                  <c:v>62.128000000062102</c:v>
                </c:pt>
                <c:pt idx="14098">
                  <c:v>62.136000000062097</c:v>
                </c:pt>
                <c:pt idx="14099">
                  <c:v>62.1440000000621</c:v>
                </c:pt>
                <c:pt idx="14100">
                  <c:v>62.152000000062202</c:v>
                </c:pt>
                <c:pt idx="14101">
                  <c:v>62.160000000062198</c:v>
                </c:pt>
                <c:pt idx="14102">
                  <c:v>62.1680000000622</c:v>
                </c:pt>
                <c:pt idx="14103">
                  <c:v>62.176000000062203</c:v>
                </c:pt>
                <c:pt idx="14104">
                  <c:v>62.184000000062206</c:v>
                </c:pt>
                <c:pt idx="14105">
                  <c:v>62.192000000062194</c:v>
                </c:pt>
                <c:pt idx="14106">
                  <c:v>62.200000000062197</c:v>
                </c:pt>
                <c:pt idx="14107">
                  <c:v>62.208000000062199</c:v>
                </c:pt>
                <c:pt idx="14108">
                  <c:v>62.216000000062202</c:v>
                </c:pt>
                <c:pt idx="14109">
                  <c:v>62.224000000062205</c:v>
                </c:pt>
                <c:pt idx="14110">
                  <c:v>62.2320000000622</c:v>
                </c:pt>
                <c:pt idx="14111">
                  <c:v>62.240000000062196</c:v>
                </c:pt>
                <c:pt idx="14112">
                  <c:v>62.248000000062305</c:v>
                </c:pt>
                <c:pt idx="14113">
                  <c:v>62.256000000062301</c:v>
                </c:pt>
                <c:pt idx="14114">
                  <c:v>62.264000000062296</c:v>
                </c:pt>
                <c:pt idx="14115">
                  <c:v>62.272000000062299</c:v>
                </c:pt>
                <c:pt idx="14116">
                  <c:v>62.280000000062302</c:v>
                </c:pt>
                <c:pt idx="14117">
                  <c:v>62.288000000062297</c:v>
                </c:pt>
                <c:pt idx="14118">
                  <c:v>62.2960000000623</c:v>
                </c:pt>
                <c:pt idx="14119">
                  <c:v>62.304000000062302</c:v>
                </c:pt>
                <c:pt idx="14120">
                  <c:v>62.312000000062298</c:v>
                </c:pt>
                <c:pt idx="14121">
                  <c:v>62.320000000062301</c:v>
                </c:pt>
                <c:pt idx="14122">
                  <c:v>62.328000000062296</c:v>
                </c:pt>
                <c:pt idx="14123">
                  <c:v>62.336000000062299</c:v>
                </c:pt>
                <c:pt idx="14124">
                  <c:v>62.344000000062302</c:v>
                </c:pt>
                <c:pt idx="14125">
                  <c:v>62.352000000062397</c:v>
                </c:pt>
                <c:pt idx="14126">
                  <c:v>62.360000000062399</c:v>
                </c:pt>
                <c:pt idx="14127">
                  <c:v>62.368000000062402</c:v>
                </c:pt>
                <c:pt idx="14128">
                  <c:v>62.376000000062405</c:v>
                </c:pt>
                <c:pt idx="14129">
                  <c:v>62.3840000000624</c:v>
                </c:pt>
                <c:pt idx="14130">
                  <c:v>62.392000000062396</c:v>
                </c:pt>
                <c:pt idx="14131">
                  <c:v>62.400000000062398</c:v>
                </c:pt>
                <c:pt idx="14132">
                  <c:v>62.408000000062401</c:v>
                </c:pt>
                <c:pt idx="14133">
                  <c:v>62.416000000062404</c:v>
                </c:pt>
                <c:pt idx="14134">
                  <c:v>62.424000000062399</c:v>
                </c:pt>
                <c:pt idx="14135">
                  <c:v>62.432000000062402</c:v>
                </c:pt>
                <c:pt idx="14136">
                  <c:v>62.440000000062398</c:v>
                </c:pt>
                <c:pt idx="14137">
                  <c:v>62.4480000000625</c:v>
                </c:pt>
                <c:pt idx="14138">
                  <c:v>62.456000000062502</c:v>
                </c:pt>
                <c:pt idx="14139">
                  <c:v>62.464000000062498</c:v>
                </c:pt>
                <c:pt idx="14140">
                  <c:v>62.472000000062501</c:v>
                </c:pt>
                <c:pt idx="14141">
                  <c:v>62.480000000062496</c:v>
                </c:pt>
                <c:pt idx="14142">
                  <c:v>62.488000000062499</c:v>
                </c:pt>
                <c:pt idx="14143">
                  <c:v>62.496000000062502</c:v>
                </c:pt>
                <c:pt idx="14144">
                  <c:v>62.504000000062497</c:v>
                </c:pt>
                <c:pt idx="14145">
                  <c:v>62.512000000062507</c:v>
                </c:pt>
                <c:pt idx="14146">
                  <c:v>62.520000000062495</c:v>
                </c:pt>
                <c:pt idx="14147">
                  <c:v>62.528000000062505</c:v>
                </c:pt>
                <c:pt idx="14148">
                  <c:v>62.536000000062501</c:v>
                </c:pt>
                <c:pt idx="14149">
                  <c:v>62.544000000062496</c:v>
                </c:pt>
                <c:pt idx="14150">
                  <c:v>62.552000000062598</c:v>
                </c:pt>
                <c:pt idx="14151">
                  <c:v>62.560000000062594</c:v>
                </c:pt>
                <c:pt idx="14152">
                  <c:v>62.568000000062604</c:v>
                </c:pt>
                <c:pt idx="14153">
                  <c:v>62.576000000062592</c:v>
                </c:pt>
                <c:pt idx="14154">
                  <c:v>62.584000000062602</c:v>
                </c:pt>
                <c:pt idx="14155">
                  <c:v>62.592000000062598</c:v>
                </c:pt>
                <c:pt idx="14156">
                  <c:v>62.600000000062607</c:v>
                </c:pt>
                <c:pt idx="14157">
                  <c:v>62.608000000062603</c:v>
                </c:pt>
                <c:pt idx="14158">
                  <c:v>62.616000000062591</c:v>
                </c:pt>
                <c:pt idx="14159">
                  <c:v>62.624000000062601</c:v>
                </c:pt>
                <c:pt idx="14160">
                  <c:v>62.632000000062597</c:v>
                </c:pt>
                <c:pt idx="14161">
                  <c:v>62.640000000062606</c:v>
                </c:pt>
                <c:pt idx="14162">
                  <c:v>62.648000000062694</c:v>
                </c:pt>
                <c:pt idx="14163">
                  <c:v>62.656000000062704</c:v>
                </c:pt>
                <c:pt idx="14164">
                  <c:v>62.6640000000627</c:v>
                </c:pt>
                <c:pt idx="14165">
                  <c:v>62.672000000062702</c:v>
                </c:pt>
                <c:pt idx="14166">
                  <c:v>62.680000000062698</c:v>
                </c:pt>
                <c:pt idx="14167">
                  <c:v>62.688000000062694</c:v>
                </c:pt>
                <c:pt idx="14168">
                  <c:v>62.696000000062703</c:v>
                </c:pt>
                <c:pt idx="14169">
                  <c:v>62.704000000062699</c:v>
                </c:pt>
                <c:pt idx="14170">
                  <c:v>62.712000000062702</c:v>
                </c:pt>
                <c:pt idx="14171">
                  <c:v>62.720000000062697</c:v>
                </c:pt>
                <c:pt idx="14172">
                  <c:v>62.728000000062707</c:v>
                </c:pt>
                <c:pt idx="14173">
                  <c:v>62.736000000062702</c:v>
                </c:pt>
                <c:pt idx="14174">
                  <c:v>62.744000000062691</c:v>
                </c:pt>
                <c:pt idx="14175">
                  <c:v>62.7520000000628</c:v>
                </c:pt>
                <c:pt idx="14176">
                  <c:v>62.760000000062796</c:v>
                </c:pt>
                <c:pt idx="14177">
                  <c:v>62.768000000062798</c:v>
                </c:pt>
                <c:pt idx="14178">
                  <c:v>62.776000000062794</c:v>
                </c:pt>
                <c:pt idx="14179">
                  <c:v>62.784000000062804</c:v>
                </c:pt>
                <c:pt idx="14180">
                  <c:v>62.792000000062799</c:v>
                </c:pt>
                <c:pt idx="14181">
                  <c:v>62.800000000062809</c:v>
                </c:pt>
                <c:pt idx="14182">
                  <c:v>62.808000000062798</c:v>
                </c:pt>
                <c:pt idx="14183">
                  <c:v>62.816000000062793</c:v>
                </c:pt>
                <c:pt idx="14184">
                  <c:v>62.824000000062803</c:v>
                </c:pt>
                <c:pt idx="14185">
                  <c:v>62.832000000062799</c:v>
                </c:pt>
                <c:pt idx="14186">
                  <c:v>62.840000000062801</c:v>
                </c:pt>
                <c:pt idx="14187">
                  <c:v>62.848000000062896</c:v>
                </c:pt>
                <c:pt idx="14188">
                  <c:v>62.856000000062906</c:v>
                </c:pt>
                <c:pt idx="14189">
                  <c:v>62.864000000062894</c:v>
                </c:pt>
                <c:pt idx="14190">
                  <c:v>62.872000000062904</c:v>
                </c:pt>
                <c:pt idx="14191">
                  <c:v>62.8800000000629</c:v>
                </c:pt>
                <c:pt idx="14192">
                  <c:v>62.888000000062895</c:v>
                </c:pt>
                <c:pt idx="14193">
                  <c:v>62.896000000062898</c:v>
                </c:pt>
                <c:pt idx="14194">
                  <c:v>62.904000000062894</c:v>
                </c:pt>
                <c:pt idx="14195">
                  <c:v>62.912000000062903</c:v>
                </c:pt>
                <c:pt idx="14196">
                  <c:v>62.920000000062899</c:v>
                </c:pt>
                <c:pt idx="14197">
                  <c:v>62.928000000062909</c:v>
                </c:pt>
                <c:pt idx="14198">
                  <c:v>62.936000000062897</c:v>
                </c:pt>
                <c:pt idx="14199">
                  <c:v>62.944000000062893</c:v>
                </c:pt>
                <c:pt idx="14200">
                  <c:v>62.952000000063002</c:v>
                </c:pt>
                <c:pt idx="14201">
                  <c:v>62.96000000006299</c:v>
                </c:pt>
                <c:pt idx="14202">
                  <c:v>62.968000000063</c:v>
                </c:pt>
                <c:pt idx="14203">
                  <c:v>62.976000000062996</c:v>
                </c:pt>
                <c:pt idx="14204">
                  <c:v>62.984000000063006</c:v>
                </c:pt>
                <c:pt idx="14205">
                  <c:v>62.992000000063001</c:v>
                </c:pt>
                <c:pt idx="14206">
                  <c:v>63.000000000063004</c:v>
                </c:pt>
                <c:pt idx="14207">
                  <c:v>63.008000000062999</c:v>
                </c:pt>
                <c:pt idx="14208">
                  <c:v>63.016000000062995</c:v>
                </c:pt>
                <c:pt idx="14209">
                  <c:v>63.024000000063005</c:v>
                </c:pt>
                <c:pt idx="14210">
                  <c:v>63.032000000062993</c:v>
                </c:pt>
                <c:pt idx="14211">
                  <c:v>63.040000000063003</c:v>
                </c:pt>
                <c:pt idx="14212">
                  <c:v>63.048000000063098</c:v>
                </c:pt>
                <c:pt idx="14213">
                  <c:v>63.056000000063101</c:v>
                </c:pt>
                <c:pt idx="14214">
                  <c:v>63.064000000063096</c:v>
                </c:pt>
                <c:pt idx="14215">
                  <c:v>63.072000000063106</c:v>
                </c:pt>
                <c:pt idx="14216">
                  <c:v>63.080000000063102</c:v>
                </c:pt>
                <c:pt idx="14217">
                  <c:v>63.08800000006309</c:v>
                </c:pt>
                <c:pt idx="14218">
                  <c:v>63.0960000000631</c:v>
                </c:pt>
                <c:pt idx="14219">
                  <c:v>63.104000000063095</c:v>
                </c:pt>
                <c:pt idx="14220">
                  <c:v>63.112000000063105</c:v>
                </c:pt>
                <c:pt idx="14221">
                  <c:v>63.120000000063101</c:v>
                </c:pt>
                <c:pt idx="14222">
                  <c:v>63.128000000063103</c:v>
                </c:pt>
                <c:pt idx="14223">
                  <c:v>63.136000000063099</c:v>
                </c:pt>
                <c:pt idx="14224">
                  <c:v>63.144000000063095</c:v>
                </c:pt>
                <c:pt idx="14225">
                  <c:v>63.152000000063197</c:v>
                </c:pt>
                <c:pt idx="14226">
                  <c:v>63.160000000063192</c:v>
                </c:pt>
                <c:pt idx="14227">
                  <c:v>63.168000000063202</c:v>
                </c:pt>
                <c:pt idx="14228">
                  <c:v>63.176000000063198</c:v>
                </c:pt>
                <c:pt idx="14229">
                  <c:v>63.1840000000632</c:v>
                </c:pt>
                <c:pt idx="14230">
                  <c:v>63.192000000063196</c:v>
                </c:pt>
                <c:pt idx="14231">
                  <c:v>63.200000000063206</c:v>
                </c:pt>
                <c:pt idx="14232">
                  <c:v>63.208000000063201</c:v>
                </c:pt>
                <c:pt idx="14233">
                  <c:v>63.216000000063197</c:v>
                </c:pt>
                <c:pt idx="14234">
                  <c:v>63.224000000063199</c:v>
                </c:pt>
                <c:pt idx="14235">
                  <c:v>63.232000000063195</c:v>
                </c:pt>
                <c:pt idx="14236">
                  <c:v>63.240000000063205</c:v>
                </c:pt>
                <c:pt idx="14237">
                  <c:v>63.248000000063293</c:v>
                </c:pt>
                <c:pt idx="14238">
                  <c:v>63.256000000063302</c:v>
                </c:pt>
                <c:pt idx="14239">
                  <c:v>63.264000000063298</c:v>
                </c:pt>
                <c:pt idx="14240">
                  <c:v>63.272000000063308</c:v>
                </c:pt>
                <c:pt idx="14241">
                  <c:v>63.280000000063296</c:v>
                </c:pt>
                <c:pt idx="14242">
                  <c:v>63.288000000063292</c:v>
                </c:pt>
                <c:pt idx="14243">
                  <c:v>63.296000000063302</c:v>
                </c:pt>
                <c:pt idx="14244">
                  <c:v>63.304000000063297</c:v>
                </c:pt>
                <c:pt idx="14245">
                  <c:v>63.312000000063307</c:v>
                </c:pt>
                <c:pt idx="14246">
                  <c:v>63.320000000063295</c:v>
                </c:pt>
                <c:pt idx="14247">
                  <c:v>63.328000000063305</c:v>
                </c:pt>
                <c:pt idx="14248">
                  <c:v>63.336000000063301</c:v>
                </c:pt>
                <c:pt idx="14249">
                  <c:v>63.344000000063296</c:v>
                </c:pt>
                <c:pt idx="14250">
                  <c:v>63.352000000063398</c:v>
                </c:pt>
                <c:pt idx="14251">
                  <c:v>63.360000000063394</c:v>
                </c:pt>
                <c:pt idx="14252">
                  <c:v>63.368000000063404</c:v>
                </c:pt>
                <c:pt idx="14253">
                  <c:v>63.376000000063392</c:v>
                </c:pt>
                <c:pt idx="14254">
                  <c:v>63.384000000063402</c:v>
                </c:pt>
                <c:pt idx="14255">
                  <c:v>63.392000000063398</c:v>
                </c:pt>
                <c:pt idx="14256">
                  <c:v>63.400000000063407</c:v>
                </c:pt>
                <c:pt idx="14257">
                  <c:v>63.408000000063403</c:v>
                </c:pt>
                <c:pt idx="14258">
                  <c:v>63.416000000063391</c:v>
                </c:pt>
                <c:pt idx="14259">
                  <c:v>63.424000000063401</c:v>
                </c:pt>
                <c:pt idx="14260">
                  <c:v>63.432000000063397</c:v>
                </c:pt>
                <c:pt idx="14261">
                  <c:v>63.440000000063407</c:v>
                </c:pt>
                <c:pt idx="14262">
                  <c:v>63.448000000063494</c:v>
                </c:pt>
                <c:pt idx="14263">
                  <c:v>63.456000000063504</c:v>
                </c:pt>
                <c:pt idx="14264">
                  <c:v>63.4640000000635</c:v>
                </c:pt>
                <c:pt idx="14265">
                  <c:v>63.472000000063503</c:v>
                </c:pt>
                <c:pt idx="14266">
                  <c:v>63.480000000063498</c:v>
                </c:pt>
                <c:pt idx="14267">
                  <c:v>63.488000000063494</c:v>
                </c:pt>
                <c:pt idx="14268">
                  <c:v>63.496000000063503</c:v>
                </c:pt>
                <c:pt idx="14269">
                  <c:v>63.504000000063499</c:v>
                </c:pt>
                <c:pt idx="14270">
                  <c:v>63.512000000063502</c:v>
                </c:pt>
                <c:pt idx="14271">
                  <c:v>63.520000000063497</c:v>
                </c:pt>
                <c:pt idx="14272">
                  <c:v>63.528000000063507</c:v>
                </c:pt>
                <c:pt idx="14273">
                  <c:v>63.536000000063503</c:v>
                </c:pt>
                <c:pt idx="14274">
                  <c:v>63.544000000063491</c:v>
                </c:pt>
                <c:pt idx="14275">
                  <c:v>63.5520000000636</c:v>
                </c:pt>
                <c:pt idx="14276">
                  <c:v>63.560000000063596</c:v>
                </c:pt>
                <c:pt idx="14277">
                  <c:v>63.568000000063599</c:v>
                </c:pt>
                <c:pt idx="14278">
                  <c:v>63.576000000063594</c:v>
                </c:pt>
                <c:pt idx="14279">
                  <c:v>63.584000000063604</c:v>
                </c:pt>
                <c:pt idx="14280">
                  <c:v>63.592000000063599</c:v>
                </c:pt>
                <c:pt idx="14281">
                  <c:v>63.600000000063602</c:v>
                </c:pt>
                <c:pt idx="14282">
                  <c:v>63.608000000063598</c:v>
                </c:pt>
                <c:pt idx="14283">
                  <c:v>63.616000000063593</c:v>
                </c:pt>
                <c:pt idx="14284">
                  <c:v>63.624000000063603</c:v>
                </c:pt>
                <c:pt idx="14285">
                  <c:v>63.632000000063599</c:v>
                </c:pt>
                <c:pt idx="14286">
                  <c:v>63.640000000063601</c:v>
                </c:pt>
                <c:pt idx="14287">
                  <c:v>63.648000000063696</c:v>
                </c:pt>
                <c:pt idx="14288">
                  <c:v>63.656000000063706</c:v>
                </c:pt>
                <c:pt idx="14289">
                  <c:v>63.664000000063695</c:v>
                </c:pt>
                <c:pt idx="14290">
                  <c:v>63.672000000063704</c:v>
                </c:pt>
                <c:pt idx="14291">
                  <c:v>63.6800000000637</c:v>
                </c:pt>
                <c:pt idx="14292">
                  <c:v>63.688000000063695</c:v>
                </c:pt>
                <c:pt idx="14293">
                  <c:v>63.696000000063705</c:v>
                </c:pt>
                <c:pt idx="14294">
                  <c:v>63.704000000063694</c:v>
                </c:pt>
                <c:pt idx="14295">
                  <c:v>63.712000000063703</c:v>
                </c:pt>
                <c:pt idx="14296">
                  <c:v>63.720000000063699</c:v>
                </c:pt>
                <c:pt idx="14297">
                  <c:v>63.728000000063709</c:v>
                </c:pt>
                <c:pt idx="14298">
                  <c:v>63.736000000063697</c:v>
                </c:pt>
                <c:pt idx="14299">
                  <c:v>63.744000000063693</c:v>
                </c:pt>
                <c:pt idx="14300">
                  <c:v>63.752000000063802</c:v>
                </c:pt>
                <c:pt idx="14301">
                  <c:v>63.760000000063791</c:v>
                </c:pt>
                <c:pt idx="14302">
                  <c:v>63.7680000000638</c:v>
                </c:pt>
                <c:pt idx="14303">
                  <c:v>63.776000000063796</c:v>
                </c:pt>
                <c:pt idx="14304">
                  <c:v>63.784000000063806</c:v>
                </c:pt>
                <c:pt idx="14305">
                  <c:v>63.792000000063794</c:v>
                </c:pt>
                <c:pt idx="14306">
                  <c:v>63.800000000063804</c:v>
                </c:pt>
                <c:pt idx="14307">
                  <c:v>63.808000000063799</c:v>
                </c:pt>
                <c:pt idx="14308">
                  <c:v>63.816000000063795</c:v>
                </c:pt>
                <c:pt idx="14309">
                  <c:v>63.824000000063805</c:v>
                </c:pt>
                <c:pt idx="14310">
                  <c:v>63.832000000063793</c:v>
                </c:pt>
                <c:pt idx="14311">
                  <c:v>63.840000000063803</c:v>
                </c:pt>
                <c:pt idx="14312">
                  <c:v>63.848000000063898</c:v>
                </c:pt>
                <c:pt idx="14313">
                  <c:v>63.856000000063901</c:v>
                </c:pt>
                <c:pt idx="14314">
                  <c:v>63.864000000063896</c:v>
                </c:pt>
                <c:pt idx="14315">
                  <c:v>63.872000000063906</c:v>
                </c:pt>
                <c:pt idx="14316">
                  <c:v>63.880000000063902</c:v>
                </c:pt>
                <c:pt idx="14317">
                  <c:v>63.888000000063897</c:v>
                </c:pt>
                <c:pt idx="14318">
                  <c:v>63.8960000000639</c:v>
                </c:pt>
                <c:pt idx="14319">
                  <c:v>63.904000000063895</c:v>
                </c:pt>
                <c:pt idx="14320">
                  <c:v>63.912000000063905</c:v>
                </c:pt>
                <c:pt idx="14321">
                  <c:v>63.920000000063901</c:v>
                </c:pt>
                <c:pt idx="14322">
                  <c:v>63.928000000063903</c:v>
                </c:pt>
                <c:pt idx="14323">
                  <c:v>63.936000000063899</c:v>
                </c:pt>
                <c:pt idx="14324">
                  <c:v>63.944000000063895</c:v>
                </c:pt>
                <c:pt idx="14325">
                  <c:v>63.952000000063997</c:v>
                </c:pt>
                <c:pt idx="14326">
                  <c:v>63.960000000063992</c:v>
                </c:pt>
                <c:pt idx="14327">
                  <c:v>63.968000000064002</c:v>
                </c:pt>
                <c:pt idx="14328">
                  <c:v>63.976000000063998</c:v>
                </c:pt>
                <c:pt idx="14329">
                  <c:v>63.984000000064</c:v>
                </c:pt>
                <c:pt idx="14330">
                  <c:v>63.992000000063996</c:v>
                </c:pt>
                <c:pt idx="14331">
                  <c:v>64.000000000064006</c:v>
                </c:pt>
                <c:pt idx="14332">
                  <c:v>64.008000000064001</c:v>
                </c:pt>
                <c:pt idx="14333">
                  <c:v>64.016000000063997</c:v>
                </c:pt>
                <c:pt idx="14334">
                  <c:v>64.024000000064007</c:v>
                </c:pt>
                <c:pt idx="14335">
                  <c:v>64.032000000064002</c:v>
                </c:pt>
                <c:pt idx="14336">
                  <c:v>64.040000000063998</c:v>
                </c:pt>
                <c:pt idx="14337">
                  <c:v>64.048000000064093</c:v>
                </c:pt>
                <c:pt idx="14338">
                  <c:v>64.056000000064103</c:v>
                </c:pt>
                <c:pt idx="14339">
                  <c:v>64.064000000064098</c:v>
                </c:pt>
                <c:pt idx="14340">
                  <c:v>64.072000000064108</c:v>
                </c:pt>
                <c:pt idx="14341">
                  <c:v>64.080000000064103</c:v>
                </c:pt>
                <c:pt idx="14342">
                  <c:v>64.088000000064099</c:v>
                </c:pt>
                <c:pt idx="14343">
                  <c:v>64.096000000064095</c:v>
                </c:pt>
                <c:pt idx="14344">
                  <c:v>64.10400000006409</c:v>
                </c:pt>
                <c:pt idx="14345">
                  <c:v>64.1120000000641</c:v>
                </c:pt>
                <c:pt idx="14346">
                  <c:v>64.120000000064096</c:v>
                </c:pt>
                <c:pt idx="14347">
                  <c:v>64.128000000064105</c:v>
                </c:pt>
                <c:pt idx="14348">
                  <c:v>64.136000000064101</c:v>
                </c:pt>
                <c:pt idx="14349">
                  <c:v>64.144000000064096</c:v>
                </c:pt>
                <c:pt idx="14350">
                  <c:v>64.152000000064206</c:v>
                </c:pt>
                <c:pt idx="14351">
                  <c:v>64.160000000064187</c:v>
                </c:pt>
                <c:pt idx="14352">
                  <c:v>64.168000000064197</c:v>
                </c:pt>
                <c:pt idx="14353">
                  <c:v>64.176000000064192</c:v>
                </c:pt>
                <c:pt idx="14354">
                  <c:v>64.184000000064202</c:v>
                </c:pt>
                <c:pt idx="14355">
                  <c:v>64.192000000064198</c:v>
                </c:pt>
                <c:pt idx="14356">
                  <c:v>64.200000000064207</c:v>
                </c:pt>
                <c:pt idx="14357">
                  <c:v>64.208000000064203</c:v>
                </c:pt>
                <c:pt idx="14358">
                  <c:v>64.216000000064199</c:v>
                </c:pt>
                <c:pt idx="14359">
                  <c:v>64.224000000064208</c:v>
                </c:pt>
                <c:pt idx="14360">
                  <c:v>64.23200000006419</c:v>
                </c:pt>
                <c:pt idx="14361">
                  <c:v>64.2400000000642</c:v>
                </c:pt>
                <c:pt idx="14362">
                  <c:v>64.248000000064295</c:v>
                </c:pt>
                <c:pt idx="14363">
                  <c:v>64.256000000064304</c:v>
                </c:pt>
                <c:pt idx="14364">
                  <c:v>64.2640000000643</c:v>
                </c:pt>
                <c:pt idx="14365">
                  <c:v>64.27200000006431</c:v>
                </c:pt>
                <c:pt idx="14366">
                  <c:v>64.280000000064305</c:v>
                </c:pt>
                <c:pt idx="14367">
                  <c:v>64.288000000064301</c:v>
                </c:pt>
                <c:pt idx="14368">
                  <c:v>64.296000000064296</c:v>
                </c:pt>
                <c:pt idx="14369">
                  <c:v>64.304000000064292</c:v>
                </c:pt>
                <c:pt idx="14370">
                  <c:v>64.312000000064302</c:v>
                </c:pt>
                <c:pt idx="14371">
                  <c:v>64.320000000064297</c:v>
                </c:pt>
                <c:pt idx="14372">
                  <c:v>64.328000000064307</c:v>
                </c:pt>
                <c:pt idx="14373">
                  <c:v>64.336000000064303</c:v>
                </c:pt>
                <c:pt idx="14374">
                  <c:v>64.344000000064298</c:v>
                </c:pt>
                <c:pt idx="14375">
                  <c:v>64.352000000064393</c:v>
                </c:pt>
                <c:pt idx="14376">
                  <c:v>64.360000000064389</c:v>
                </c:pt>
                <c:pt idx="14377">
                  <c:v>64.368000000064399</c:v>
                </c:pt>
                <c:pt idx="14378">
                  <c:v>64.376000000064394</c:v>
                </c:pt>
                <c:pt idx="14379">
                  <c:v>64.384000000064404</c:v>
                </c:pt>
                <c:pt idx="14380">
                  <c:v>64.3920000000644</c:v>
                </c:pt>
                <c:pt idx="14381">
                  <c:v>64.400000000064409</c:v>
                </c:pt>
                <c:pt idx="14382">
                  <c:v>64.408000000064405</c:v>
                </c:pt>
                <c:pt idx="14383">
                  <c:v>64.4160000000644</c:v>
                </c:pt>
                <c:pt idx="14384">
                  <c:v>64.424000000064396</c:v>
                </c:pt>
                <c:pt idx="14385">
                  <c:v>64.432000000064392</c:v>
                </c:pt>
                <c:pt idx="14386">
                  <c:v>64.440000000064401</c:v>
                </c:pt>
                <c:pt idx="14387">
                  <c:v>64.448000000064496</c:v>
                </c:pt>
                <c:pt idx="14388">
                  <c:v>64.456000000064506</c:v>
                </c:pt>
                <c:pt idx="14389">
                  <c:v>64.464000000064502</c:v>
                </c:pt>
                <c:pt idx="14390">
                  <c:v>64.472000000064511</c:v>
                </c:pt>
                <c:pt idx="14391">
                  <c:v>64.480000000064493</c:v>
                </c:pt>
                <c:pt idx="14392">
                  <c:v>64.488000000064488</c:v>
                </c:pt>
                <c:pt idx="14393">
                  <c:v>64.496000000064498</c:v>
                </c:pt>
                <c:pt idx="14394">
                  <c:v>64.504000000064494</c:v>
                </c:pt>
                <c:pt idx="14395">
                  <c:v>64.512000000064504</c:v>
                </c:pt>
                <c:pt idx="14396">
                  <c:v>64.520000000064499</c:v>
                </c:pt>
                <c:pt idx="14397">
                  <c:v>64.528000000064509</c:v>
                </c:pt>
                <c:pt idx="14398">
                  <c:v>64.536000000064504</c:v>
                </c:pt>
                <c:pt idx="14399">
                  <c:v>64.5440000000645</c:v>
                </c:pt>
                <c:pt idx="14400">
                  <c:v>64.552000000064595</c:v>
                </c:pt>
                <c:pt idx="14401">
                  <c:v>64.560000000064591</c:v>
                </c:pt>
                <c:pt idx="14402">
                  <c:v>64.5680000000646</c:v>
                </c:pt>
                <c:pt idx="14403">
                  <c:v>64.576000000064596</c:v>
                </c:pt>
                <c:pt idx="14404">
                  <c:v>64.584000000064606</c:v>
                </c:pt>
                <c:pt idx="14405">
                  <c:v>64.592000000064601</c:v>
                </c:pt>
                <c:pt idx="14406">
                  <c:v>64.600000000064611</c:v>
                </c:pt>
                <c:pt idx="14407">
                  <c:v>64.608000000064607</c:v>
                </c:pt>
                <c:pt idx="14408">
                  <c:v>64.616000000064588</c:v>
                </c:pt>
                <c:pt idx="14409">
                  <c:v>64.624000000064598</c:v>
                </c:pt>
                <c:pt idx="14410">
                  <c:v>64.632000000064593</c:v>
                </c:pt>
                <c:pt idx="14411">
                  <c:v>64.640000000064603</c:v>
                </c:pt>
                <c:pt idx="14412">
                  <c:v>64.648000000064698</c:v>
                </c:pt>
                <c:pt idx="14413">
                  <c:v>64.656000000064708</c:v>
                </c:pt>
                <c:pt idx="14414">
                  <c:v>64.664000000064703</c:v>
                </c:pt>
                <c:pt idx="14415">
                  <c:v>64.672000000064699</c:v>
                </c:pt>
                <c:pt idx="14416">
                  <c:v>64.680000000064695</c:v>
                </c:pt>
                <c:pt idx="14417">
                  <c:v>64.68800000006469</c:v>
                </c:pt>
                <c:pt idx="14418">
                  <c:v>64.6960000000647</c:v>
                </c:pt>
                <c:pt idx="14419">
                  <c:v>64.704000000064696</c:v>
                </c:pt>
                <c:pt idx="14420">
                  <c:v>64.712000000064705</c:v>
                </c:pt>
                <c:pt idx="14421">
                  <c:v>64.720000000064701</c:v>
                </c:pt>
                <c:pt idx="14422">
                  <c:v>64.728000000064711</c:v>
                </c:pt>
                <c:pt idx="14423">
                  <c:v>64.736000000064706</c:v>
                </c:pt>
                <c:pt idx="14424">
                  <c:v>64.744000000064688</c:v>
                </c:pt>
                <c:pt idx="14425">
                  <c:v>64.752000000064797</c:v>
                </c:pt>
                <c:pt idx="14426">
                  <c:v>64.760000000064792</c:v>
                </c:pt>
                <c:pt idx="14427">
                  <c:v>64.768000000064802</c:v>
                </c:pt>
                <c:pt idx="14428">
                  <c:v>64.776000000064798</c:v>
                </c:pt>
                <c:pt idx="14429">
                  <c:v>64.784000000064808</c:v>
                </c:pt>
                <c:pt idx="14430">
                  <c:v>64.792000000064803</c:v>
                </c:pt>
                <c:pt idx="14431">
                  <c:v>64.800000000064813</c:v>
                </c:pt>
                <c:pt idx="14432">
                  <c:v>64.808000000064794</c:v>
                </c:pt>
                <c:pt idx="14433">
                  <c:v>64.81600000006479</c:v>
                </c:pt>
                <c:pt idx="14434">
                  <c:v>64.8240000000648</c:v>
                </c:pt>
                <c:pt idx="14435">
                  <c:v>64.832000000064795</c:v>
                </c:pt>
                <c:pt idx="14436">
                  <c:v>64.840000000064805</c:v>
                </c:pt>
                <c:pt idx="14437">
                  <c:v>64.8480000000649</c:v>
                </c:pt>
                <c:pt idx="14438">
                  <c:v>64.85600000006491</c:v>
                </c:pt>
                <c:pt idx="14439">
                  <c:v>64.864000000064891</c:v>
                </c:pt>
                <c:pt idx="14440">
                  <c:v>64.872000000064901</c:v>
                </c:pt>
                <c:pt idx="14441">
                  <c:v>64.880000000064896</c:v>
                </c:pt>
                <c:pt idx="14442">
                  <c:v>64.888000000064892</c:v>
                </c:pt>
                <c:pt idx="14443">
                  <c:v>64.896000000064902</c:v>
                </c:pt>
                <c:pt idx="14444">
                  <c:v>64.904000000064897</c:v>
                </c:pt>
                <c:pt idx="14445">
                  <c:v>64.912000000064907</c:v>
                </c:pt>
                <c:pt idx="14446">
                  <c:v>64.920000000064903</c:v>
                </c:pt>
                <c:pt idx="14447">
                  <c:v>64.928000000064912</c:v>
                </c:pt>
                <c:pt idx="14448">
                  <c:v>64.936000000064894</c:v>
                </c:pt>
                <c:pt idx="14449">
                  <c:v>64.944000000064889</c:v>
                </c:pt>
                <c:pt idx="14450">
                  <c:v>64.952000000064999</c:v>
                </c:pt>
                <c:pt idx="14451">
                  <c:v>64.960000000064994</c:v>
                </c:pt>
                <c:pt idx="14452">
                  <c:v>64.968000000065004</c:v>
                </c:pt>
                <c:pt idx="14453">
                  <c:v>64.976000000065</c:v>
                </c:pt>
                <c:pt idx="14454">
                  <c:v>64.984000000065009</c:v>
                </c:pt>
                <c:pt idx="14455">
                  <c:v>64.992000000064991</c:v>
                </c:pt>
                <c:pt idx="14456">
                  <c:v>65.000000000065</c:v>
                </c:pt>
                <c:pt idx="14457">
                  <c:v>65.008000000064996</c:v>
                </c:pt>
                <c:pt idx="14458">
                  <c:v>65.016000000064992</c:v>
                </c:pt>
                <c:pt idx="14459">
                  <c:v>65.024000000065001</c:v>
                </c:pt>
                <c:pt idx="14460">
                  <c:v>65.032000000064997</c:v>
                </c:pt>
                <c:pt idx="14461">
                  <c:v>65.040000000065007</c:v>
                </c:pt>
                <c:pt idx="14462">
                  <c:v>65.048000000065102</c:v>
                </c:pt>
                <c:pt idx="14463">
                  <c:v>65.056000000065097</c:v>
                </c:pt>
                <c:pt idx="14464">
                  <c:v>65.064000000065093</c:v>
                </c:pt>
                <c:pt idx="14465">
                  <c:v>65.072000000065103</c:v>
                </c:pt>
                <c:pt idx="14466">
                  <c:v>65.080000000065098</c:v>
                </c:pt>
                <c:pt idx="14467">
                  <c:v>65.088000000065094</c:v>
                </c:pt>
                <c:pt idx="14468">
                  <c:v>65.096000000065104</c:v>
                </c:pt>
                <c:pt idx="14469">
                  <c:v>65.104000000065099</c:v>
                </c:pt>
                <c:pt idx="14470">
                  <c:v>65.112000000065109</c:v>
                </c:pt>
                <c:pt idx="14471">
                  <c:v>65.120000000065104</c:v>
                </c:pt>
                <c:pt idx="14472">
                  <c:v>65.1280000000651</c:v>
                </c:pt>
                <c:pt idx="14473">
                  <c:v>65.136000000065096</c:v>
                </c:pt>
                <c:pt idx="14474">
                  <c:v>65.144000000065091</c:v>
                </c:pt>
                <c:pt idx="14475">
                  <c:v>65.1520000000652</c:v>
                </c:pt>
                <c:pt idx="14476">
                  <c:v>65.160000000065196</c:v>
                </c:pt>
                <c:pt idx="14477">
                  <c:v>65.168000000065206</c:v>
                </c:pt>
                <c:pt idx="14478">
                  <c:v>65.176000000065201</c:v>
                </c:pt>
                <c:pt idx="14479">
                  <c:v>65.184000000065197</c:v>
                </c:pt>
                <c:pt idx="14480">
                  <c:v>65.192000000065192</c:v>
                </c:pt>
                <c:pt idx="14481">
                  <c:v>65.200000000065202</c:v>
                </c:pt>
                <c:pt idx="14482">
                  <c:v>65.208000000065198</c:v>
                </c:pt>
                <c:pt idx="14483">
                  <c:v>65.216000000065193</c:v>
                </c:pt>
                <c:pt idx="14484">
                  <c:v>65.224000000065203</c:v>
                </c:pt>
                <c:pt idx="14485">
                  <c:v>65.232000000065199</c:v>
                </c:pt>
                <c:pt idx="14486">
                  <c:v>65.240000000065208</c:v>
                </c:pt>
                <c:pt idx="14487">
                  <c:v>65.248000000065289</c:v>
                </c:pt>
                <c:pt idx="14488">
                  <c:v>65.256000000065299</c:v>
                </c:pt>
                <c:pt idx="14489">
                  <c:v>65.264000000065295</c:v>
                </c:pt>
                <c:pt idx="14490">
                  <c:v>65.272000000065304</c:v>
                </c:pt>
                <c:pt idx="14491">
                  <c:v>65.2800000000653</c:v>
                </c:pt>
                <c:pt idx="14492">
                  <c:v>65.288000000065296</c:v>
                </c:pt>
                <c:pt idx="14493">
                  <c:v>65.296000000065305</c:v>
                </c:pt>
                <c:pt idx="14494">
                  <c:v>65.304000000065301</c:v>
                </c:pt>
                <c:pt idx="14495">
                  <c:v>65.312000000065311</c:v>
                </c:pt>
                <c:pt idx="14496">
                  <c:v>65.320000000065292</c:v>
                </c:pt>
                <c:pt idx="14497">
                  <c:v>65.328000000065302</c:v>
                </c:pt>
                <c:pt idx="14498">
                  <c:v>65.336000000065297</c:v>
                </c:pt>
                <c:pt idx="14499">
                  <c:v>65.344000000065293</c:v>
                </c:pt>
                <c:pt idx="14500">
                  <c:v>65.352000000065402</c:v>
                </c:pt>
                <c:pt idx="14501">
                  <c:v>65.360000000065398</c:v>
                </c:pt>
                <c:pt idx="14502">
                  <c:v>65.368000000065408</c:v>
                </c:pt>
                <c:pt idx="14503">
                  <c:v>65.376000000065389</c:v>
                </c:pt>
                <c:pt idx="14504">
                  <c:v>65.384000000065399</c:v>
                </c:pt>
                <c:pt idx="14505">
                  <c:v>65.392000000065394</c:v>
                </c:pt>
                <c:pt idx="14506">
                  <c:v>65.400000000065404</c:v>
                </c:pt>
                <c:pt idx="14507">
                  <c:v>65.4080000000654</c:v>
                </c:pt>
                <c:pt idx="14508">
                  <c:v>65.416000000065395</c:v>
                </c:pt>
                <c:pt idx="14509">
                  <c:v>65.424000000065405</c:v>
                </c:pt>
                <c:pt idx="14510">
                  <c:v>65.432000000065401</c:v>
                </c:pt>
                <c:pt idx="14511">
                  <c:v>65.44000000006541</c:v>
                </c:pt>
                <c:pt idx="14512">
                  <c:v>65.448000000065491</c:v>
                </c:pt>
                <c:pt idx="14513">
                  <c:v>65.456000000065501</c:v>
                </c:pt>
                <c:pt idx="14514">
                  <c:v>65.464000000065496</c:v>
                </c:pt>
                <c:pt idx="14515">
                  <c:v>65.472000000065506</c:v>
                </c:pt>
                <c:pt idx="14516">
                  <c:v>65.480000000065502</c:v>
                </c:pt>
                <c:pt idx="14517">
                  <c:v>65.488000000065497</c:v>
                </c:pt>
                <c:pt idx="14518">
                  <c:v>65.496000000065507</c:v>
                </c:pt>
                <c:pt idx="14519">
                  <c:v>65.504000000065503</c:v>
                </c:pt>
                <c:pt idx="14520">
                  <c:v>65.512000000065498</c:v>
                </c:pt>
                <c:pt idx="14521">
                  <c:v>65.520000000065494</c:v>
                </c:pt>
                <c:pt idx="14522">
                  <c:v>65.528000000065504</c:v>
                </c:pt>
                <c:pt idx="14523">
                  <c:v>65.536000000065499</c:v>
                </c:pt>
                <c:pt idx="14524">
                  <c:v>65.544000000065495</c:v>
                </c:pt>
                <c:pt idx="14525">
                  <c:v>65.552000000065604</c:v>
                </c:pt>
                <c:pt idx="14526">
                  <c:v>65.5600000000656</c:v>
                </c:pt>
                <c:pt idx="14527">
                  <c:v>65.568000000065595</c:v>
                </c:pt>
                <c:pt idx="14528">
                  <c:v>65.576000000065591</c:v>
                </c:pt>
                <c:pt idx="14529">
                  <c:v>65.5840000000656</c:v>
                </c:pt>
                <c:pt idx="14530">
                  <c:v>65.592000000065596</c:v>
                </c:pt>
                <c:pt idx="14531">
                  <c:v>65.600000000065606</c:v>
                </c:pt>
                <c:pt idx="14532">
                  <c:v>65.608000000065601</c:v>
                </c:pt>
                <c:pt idx="14533">
                  <c:v>65.616000000065597</c:v>
                </c:pt>
                <c:pt idx="14534">
                  <c:v>65.624000000065607</c:v>
                </c:pt>
                <c:pt idx="14535">
                  <c:v>65.632000000065602</c:v>
                </c:pt>
                <c:pt idx="14536">
                  <c:v>65.640000000065598</c:v>
                </c:pt>
                <c:pt idx="14537">
                  <c:v>65.648000000065693</c:v>
                </c:pt>
                <c:pt idx="14538">
                  <c:v>65.656000000065703</c:v>
                </c:pt>
                <c:pt idx="14539">
                  <c:v>65.664000000065698</c:v>
                </c:pt>
                <c:pt idx="14540">
                  <c:v>65.672000000065708</c:v>
                </c:pt>
                <c:pt idx="14541">
                  <c:v>65.680000000065704</c:v>
                </c:pt>
                <c:pt idx="14542">
                  <c:v>65.688000000065699</c:v>
                </c:pt>
                <c:pt idx="14543">
                  <c:v>65.696000000065709</c:v>
                </c:pt>
                <c:pt idx="14544">
                  <c:v>65.70400000006569</c:v>
                </c:pt>
                <c:pt idx="14545">
                  <c:v>65.7120000000657</c:v>
                </c:pt>
                <c:pt idx="14546">
                  <c:v>65.720000000065696</c:v>
                </c:pt>
                <c:pt idx="14547">
                  <c:v>65.728000000065705</c:v>
                </c:pt>
                <c:pt idx="14548">
                  <c:v>65.736000000065701</c:v>
                </c:pt>
                <c:pt idx="14549">
                  <c:v>65.744000000065697</c:v>
                </c:pt>
                <c:pt idx="14550">
                  <c:v>65.752000000065806</c:v>
                </c:pt>
                <c:pt idx="14551">
                  <c:v>65.760000000065787</c:v>
                </c:pt>
                <c:pt idx="14552">
                  <c:v>65.768000000065797</c:v>
                </c:pt>
                <c:pt idx="14553">
                  <c:v>65.776000000065793</c:v>
                </c:pt>
                <c:pt idx="14554">
                  <c:v>65.784000000065802</c:v>
                </c:pt>
                <c:pt idx="14555">
                  <c:v>65.792000000065798</c:v>
                </c:pt>
                <c:pt idx="14556">
                  <c:v>65.800000000065808</c:v>
                </c:pt>
                <c:pt idx="14557">
                  <c:v>65.808000000065803</c:v>
                </c:pt>
                <c:pt idx="14558">
                  <c:v>65.816000000065799</c:v>
                </c:pt>
                <c:pt idx="14559">
                  <c:v>65.824000000065809</c:v>
                </c:pt>
                <c:pt idx="14560">
                  <c:v>65.83200000006579</c:v>
                </c:pt>
                <c:pt idx="14561">
                  <c:v>65.8400000000658</c:v>
                </c:pt>
                <c:pt idx="14562">
                  <c:v>65.848000000065895</c:v>
                </c:pt>
                <c:pt idx="14563">
                  <c:v>65.856000000065904</c:v>
                </c:pt>
                <c:pt idx="14564">
                  <c:v>65.8640000000659</c:v>
                </c:pt>
                <c:pt idx="14565">
                  <c:v>65.87200000006591</c:v>
                </c:pt>
                <c:pt idx="14566">
                  <c:v>65.880000000065905</c:v>
                </c:pt>
                <c:pt idx="14567">
                  <c:v>65.888000000065887</c:v>
                </c:pt>
                <c:pt idx="14568">
                  <c:v>65.896000000065897</c:v>
                </c:pt>
                <c:pt idx="14569">
                  <c:v>65.904000000065892</c:v>
                </c:pt>
                <c:pt idx="14570">
                  <c:v>65.912000000065902</c:v>
                </c:pt>
                <c:pt idx="14571">
                  <c:v>65.920000000065897</c:v>
                </c:pt>
                <c:pt idx="14572">
                  <c:v>65.928000000065907</c:v>
                </c:pt>
                <c:pt idx="14573">
                  <c:v>65.936000000065903</c:v>
                </c:pt>
                <c:pt idx="14574">
                  <c:v>65.944000000065898</c:v>
                </c:pt>
                <c:pt idx="14575">
                  <c:v>65.952000000065993</c:v>
                </c:pt>
                <c:pt idx="14576">
                  <c:v>65.960000000065989</c:v>
                </c:pt>
                <c:pt idx="14577">
                  <c:v>65.968000000065999</c:v>
                </c:pt>
                <c:pt idx="14578">
                  <c:v>65.976000000065994</c:v>
                </c:pt>
                <c:pt idx="14579">
                  <c:v>65.984000000066004</c:v>
                </c:pt>
                <c:pt idx="14580">
                  <c:v>65.992000000066</c:v>
                </c:pt>
                <c:pt idx="14581">
                  <c:v>66.000000000066009</c:v>
                </c:pt>
                <c:pt idx="14582">
                  <c:v>66.008000000066005</c:v>
                </c:pt>
                <c:pt idx="14583">
                  <c:v>66.016000000066001</c:v>
                </c:pt>
                <c:pt idx="14584">
                  <c:v>66.024000000065996</c:v>
                </c:pt>
                <c:pt idx="14585">
                  <c:v>66.032000000065992</c:v>
                </c:pt>
                <c:pt idx="14586">
                  <c:v>66.040000000066001</c:v>
                </c:pt>
                <c:pt idx="14587">
                  <c:v>66.048000000066097</c:v>
                </c:pt>
                <c:pt idx="14588">
                  <c:v>66.056000000066106</c:v>
                </c:pt>
                <c:pt idx="14589">
                  <c:v>66.064000000066102</c:v>
                </c:pt>
                <c:pt idx="14590">
                  <c:v>66.072000000066112</c:v>
                </c:pt>
                <c:pt idx="14591">
                  <c:v>66.080000000066093</c:v>
                </c:pt>
                <c:pt idx="14592">
                  <c:v>66.088000000066089</c:v>
                </c:pt>
                <c:pt idx="14593">
                  <c:v>66.096000000066098</c:v>
                </c:pt>
                <c:pt idx="14594">
                  <c:v>66.104000000066094</c:v>
                </c:pt>
                <c:pt idx="14595">
                  <c:v>66.112000000066104</c:v>
                </c:pt>
                <c:pt idx="14596">
                  <c:v>66.120000000066099</c:v>
                </c:pt>
                <c:pt idx="14597">
                  <c:v>66.128000000066109</c:v>
                </c:pt>
                <c:pt idx="14598">
                  <c:v>66.136000000066105</c:v>
                </c:pt>
                <c:pt idx="14599">
                  <c:v>66.1440000000661</c:v>
                </c:pt>
                <c:pt idx="14600">
                  <c:v>66.152000000066195</c:v>
                </c:pt>
                <c:pt idx="14601">
                  <c:v>66.160000000066191</c:v>
                </c:pt>
                <c:pt idx="14602">
                  <c:v>66.168000000066201</c:v>
                </c:pt>
                <c:pt idx="14603">
                  <c:v>66.176000000066196</c:v>
                </c:pt>
                <c:pt idx="14604">
                  <c:v>66.184000000066206</c:v>
                </c:pt>
                <c:pt idx="14605">
                  <c:v>66.192000000066201</c:v>
                </c:pt>
                <c:pt idx="14606">
                  <c:v>66.200000000066211</c:v>
                </c:pt>
                <c:pt idx="14607">
                  <c:v>66.208000000066207</c:v>
                </c:pt>
                <c:pt idx="14608">
                  <c:v>66.216000000066188</c:v>
                </c:pt>
                <c:pt idx="14609">
                  <c:v>66.224000000066198</c:v>
                </c:pt>
                <c:pt idx="14610">
                  <c:v>66.232000000066193</c:v>
                </c:pt>
                <c:pt idx="14611">
                  <c:v>66.240000000066203</c:v>
                </c:pt>
                <c:pt idx="14612">
                  <c:v>66.248000000066298</c:v>
                </c:pt>
                <c:pt idx="14613">
                  <c:v>66.256000000066308</c:v>
                </c:pt>
                <c:pt idx="14614">
                  <c:v>66.264000000066304</c:v>
                </c:pt>
                <c:pt idx="14615">
                  <c:v>66.272000000066299</c:v>
                </c:pt>
                <c:pt idx="14616">
                  <c:v>66.280000000066295</c:v>
                </c:pt>
                <c:pt idx="14617">
                  <c:v>66.28800000006629</c:v>
                </c:pt>
                <c:pt idx="14618">
                  <c:v>66.2960000000663</c:v>
                </c:pt>
                <c:pt idx="14619">
                  <c:v>66.304000000066296</c:v>
                </c:pt>
                <c:pt idx="14620">
                  <c:v>66.312000000066305</c:v>
                </c:pt>
                <c:pt idx="14621">
                  <c:v>66.320000000066301</c:v>
                </c:pt>
                <c:pt idx="14622">
                  <c:v>66.328000000066311</c:v>
                </c:pt>
                <c:pt idx="14623">
                  <c:v>66.336000000066306</c:v>
                </c:pt>
                <c:pt idx="14624">
                  <c:v>66.344000000066288</c:v>
                </c:pt>
                <c:pt idx="14625">
                  <c:v>66.352000000066397</c:v>
                </c:pt>
                <c:pt idx="14626">
                  <c:v>66.360000000066393</c:v>
                </c:pt>
                <c:pt idx="14627">
                  <c:v>66.368000000066402</c:v>
                </c:pt>
                <c:pt idx="14628">
                  <c:v>66.376000000066398</c:v>
                </c:pt>
                <c:pt idx="14629">
                  <c:v>66.384000000066408</c:v>
                </c:pt>
                <c:pt idx="14630">
                  <c:v>66.392000000066403</c:v>
                </c:pt>
                <c:pt idx="14631">
                  <c:v>66.400000000066399</c:v>
                </c:pt>
                <c:pt idx="14632">
                  <c:v>66.408000000066394</c:v>
                </c:pt>
                <c:pt idx="14633">
                  <c:v>66.41600000006639</c:v>
                </c:pt>
                <c:pt idx="14634">
                  <c:v>66.4240000000664</c:v>
                </c:pt>
                <c:pt idx="14635">
                  <c:v>66.432000000066395</c:v>
                </c:pt>
                <c:pt idx="14636">
                  <c:v>66.440000000066405</c:v>
                </c:pt>
                <c:pt idx="14637">
                  <c:v>66.4480000000665</c:v>
                </c:pt>
                <c:pt idx="14638">
                  <c:v>66.45600000006651</c:v>
                </c:pt>
                <c:pt idx="14639">
                  <c:v>66.464000000066491</c:v>
                </c:pt>
                <c:pt idx="14640">
                  <c:v>66.472000000066501</c:v>
                </c:pt>
                <c:pt idx="14641">
                  <c:v>66.480000000066497</c:v>
                </c:pt>
                <c:pt idx="14642">
                  <c:v>66.488000000066492</c:v>
                </c:pt>
                <c:pt idx="14643">
                  <c:v>66.496000000066502</c:v>
                </c:pt>
                <c:pt idx="14644">
                  <c:v>66.504000000066497</c:v>
                </c:pt>
                <c:pt idx="14645">
                  <c:v>66.512000000066507</c:v>
                </c:pt>
                <c:pt idx="14646">
                  <c:v>66.520000000066503</c:v>
                </c:pt>
                <c:pt idx="14647">
                  <c:v>66.528000000066513</c:v>
                </c:pt>
                <c:pt idx="14648">
                  <c:v>66.536000000066494</c:v>
                </c:pt>
                <c:pt idx="14649">
                  <c:v>66.54400000006649</c:v>
                </c:pt>
                <c:pt idx="14650">
                  <c:v>66.552000000066599</c:v>
                </c:pt>
                <c:pt idx="14651">
                  <c:v>66.560000000066594</c:v>
                </c:pt>
                <c:pt idx="14652">
                  <c:v>66.568000000066604</c:v>
                </c:pt>
                <c:pt idx="14653">
                  <c:v>66.5760000000666</c:v>
                </c:pt>
                <c:pt idx="14654">
                  <c:v>66.584000000066609</c:v>
                </c:pt>
                <c:pt idx="14655">
                  <c:v>66.592000000066605</c:v>
                </c:pt>
                <c:pt idx="14656">
                  <c:v>66.600000000066601</c:v>
                </c:pt>
                <c:pt idx="14657">
                  <c:v>66.608000000066596</c:v>
                </c:pt>
                <c:pt idx="14658">
                  <c:v>66.616000000066592</c:v>
                </c:pt>
                <c:pt idx="14659">
                  <c:v>66.624000000066602</c:v>
                </c:pt>
                <c:pt idx="14660">
                  <c:v>66.632000000066597</c:v>
                </c:pt>
                <c:pt idx="14661">
                  <c:v>66.640000000066607</c:v>
                </c:pt>
                <c:pt idx="14662">
                  <c:v>66.648000000066702</c:v>
                </c:pt>
                <c:pt idx="14663">
                  <c:v>66.656000000066697</c:v>
                </c:pt>
                <c:pt idx="14664">
                  <c:v>66.664000000066693</c:v>
                </c:pt>
                <c:pt idx="14665">
                  <c:v>66.672000000066703</c:v>
                </c:pt>
                <c:pt idx="14666">
                  <c:v>66.680000000066698</c:v>
                </c:pt>
                <c:pt idx="14667">
                  <c:v>66.688000000066694</c:v>
                </c:pt>
                <c:pt idx="14668">
                  <c:v>66.696000000066704</c:v>
                </c:pt>
                <c:pt idx="14669">
                  <c:v>66.704000000066699</c:v>
                </c:pt>
                <c:pt idx="14670">
                  <c:v>66.712000000066709</c:v>
                </c:pt>
                <c:pt idx="14671">
                  <c:v>66.720000000066705</c:v>
                </c:pt>
                <c:pt idx="14672">
                  <c:v>66.7280000000667</c:v>
                </c:pt>
                <c:pt idx="14673">
                  <c:v>66.736000000066696</c:v>
                </c:pt>
                <c:pt idx="14674">
                  <c:v>66.744000000066691</c:v>
                </c:pt>
                <c:pt idx="14675">
                  <c:v>66.752000000066801</c:v>
                </c:pt>
                <c:pt idx="14676">
                  <c:v>66.760000000066796</c:v>
                </c:pt>
                <c:pt idx="14677">
                  <c:v>66.768000000066806</c:v>
                </c:pt>
                <c:pt idx="14678">
                  <c:v>66.776000000066801</c:v>
                </c:pt>
                <c:pt idx="14679">
                  <c:v>66.784000000066797</c:v>
                </c:pt>
                <c:pt idx="14680">
                  <c:v>66.792000000066793</c:v>
                </c:pt>
                <c:pt idx="14681">
                  <c:v>66.800000000066802</c:v>
                </c:pt>
                <c:pt idx="14682">
                  <c:v>66.808000000066798</c:v>
                </c:pt>
                <c:pt idx="14683">
                  <c:v>66.816000000066794</c:v>
                </c:pt>
                <c:pt idx="14684">
                  <c:v>66.824000000066803</c:v>
                </c:pt>
                <c:pt idx="14685">
                  <c:v>66.832000000066799</c:v>
                </c:pt>
                <c:pt idx="14686">
                  <c:v>66.840000000066809</c:v>
                </c:pt>
                <c:pt idx="14687">
                  <c:v>66.848000000066889</c:v>
                </c:pt>
                <c:pt idx="14688">
                  <c:v>66.856000000066899</c:v>
                </c:pt>
                <c:pt idx="14689">
                  <c:v>66.864000000066895</c:v>
                </c:pt>
                <c:pt idx="14690">
                  <c:v>66.872000000066905</c:v>
                </c:pt>
                <c:pt idx="14691">
                  <c:v>66.8800000000669</c:v>
                </c:pt>
                <c:pt idx="14692">
                  <c:v>66.888000000066896</c:v>
                </c:pt>
                <c:pt idx="14693">
                  <c:v>66.896000000066905</c:v>
                </c:pt>
                <c:pt idx="14694">
                  <c:v>66.904000000066901</c:v>
                </c:pt>
                <c:pt idx="14695">
                  <c:v>66.912000000066911</c:v>
                </c:pt>
                <c:pt idx="14696">
                  <c:v>66.920000000066892</c:v>
                </c:pt>
                <c:pt idx="14697">
                  <c:v>66.928000000066902</c:v>
                </c:pt>
                <c:pt idx="14698">
                  <c:v>66.936000000066898</c:v>
                </c:pt>
                <c:pt idx="14699">
                  <c:v>66.944000000066893</c:v>
                </c:pt>
                <c:pt idx="14700">
                  <c:v>66.952000000067002</c:v>
                </c:pt>
                <c:pt idx="14701">
                  <c:v>66.960000000066998</c:v>
                </c:pt>
                <c:pt idx="14702">
                  <c:v>66.968000000067008</c:v>
                </c:pt>
                <c:pt idx="14703">
                  <c:v>66.976000000066989</c:v>
                </c:pt>
                <c:pt idx="14704">
                  <c:v>66.984000000066999</c:v>
                </c:pt>
                <c:pt idx="14705">
                  <c:v>66.992000000066994</c:v>
                </c:pt>
                <c:pt idx="14706">
                  <c:v>67.000000000067004</c:v>
                </c:pt>
                <c:pt idx="14707">
                  <c:v>67.008000000067</c:v>
                </c:pt>
                <c:pt idx="14708">
                  <c:v>67.016000000066995</c:v>
                </c:pt>
                <c:pt idx="14709">
                  <c:v>67.024000000067005</c:v>
                </c:pt>
                <c:pt idx="14710">
                  <c:v>67.032000000067001</c:v>
                </c:pt>
                <c:pt idx="14711">
                  <c:v>67.04000000006701</c:v>
                </c:pt>
                <c:pt idx="14712">
                  <c:v>67.048000000067091</c:v>
                </c:pt>
                <c:pt idx="14713">
                  <c:v>67.056000000067101</c:v>
                </c:pt>
                <c:pt idx="14714">
                  <c:v>67.064000000067097</c:v>
                </c:pt>
                <c:pt idx="14715">
                  <c:v>67.072000000067106</c:v>
                </c:pt>
                <c:pt idx="14716">
                  <c:v>67.080000000067102</c:v>
                </c:pt>
                <c:pt idx="14717">
                  <c:v>67.088000000067098</c:v>
                </c:pt>
                <c:pt idx="14718">
                  <c:v>67.096000000067107</c:v>
                </c:pt>
                <c:pt idx="14719">
                  <c:v>67.104000000067103</c:v>
                </c:pt>
                <c:pt idx="14720">
                  <c:v>67.112000000067098</c:v>
                </c:pt>
                <c:pt idx="14721">
                  <c:v>67.120000000067094</c:v>
                </c:pt>
                <c:pt idx="14722">
                  <c:v>67.128000000067104</c:v>
                </c:pt>
                <c:pt idx="14723">
                  <c:v>67.136000000067099</c:v>
                </c:pt>
                <c:pt idx="14724">
                  <c:v>67.144000000067095</c:v>
                </c:pt>
                <c:pt idx="14725">
                  <c:v>67.152000000067204</c:v>
                </c:pt>
                <c:pt idx="14726">
                  <c:v>67.1600000000672</c:v>
                </c:pt>
                <c:pt idx="14727">
                  <c:v>67.168000000067195</c:v>
                </c:pt>
                <c:pt idx="14728">
                  <c:v>67.176000000067191</c:v>
                </c:pt>
                <c:pt idx="14729">
                  <c:v>67.184000000067201</c:v>
                </c:pt>
                <c:pt idx="14730">
                  <c:v>67.192000000067196</c:v>
                </c:pt>
                <c:pt idx="14731">
                  <c:v>67.200000000067206</c:v>
                </c:pt>
                <c:pt idx="14732">
                  <c:v>67.208000000067202</c:v>
                </c:pt>
                <c:pt idx="14733">
                  <c:v>67.216000000067197</c:v>
                </c:pt>
                <c:pt idx="14734">
                  <c:v>67.224000000067207</c:v>
                </c:pt>
                <c:pt idx="14735">
                  <c:v>67.232000000067202</c:v>
                </c:pt>
                <c:pt idx="14736">
                  <c:v>67.240000000067198</c:v>
                </c:pt>
                <c:pt idx="14737">
                  <c:v>67.248000000067293</c:v>
                </c:pt>
                <c:pt idx="14738">
                  <c:v>67.256000000067303</c:v>
                </c:pt>
                <c:pt idx="14739">
                  <c:v>67.264000000067298</c:v>
                </c:pt>
                <c:pt idx="14740">
                  <c:v>67.272000000067308</c:v>
                </c:pt>
                <c:pt idx="14741">
                  <c:v>67.280000000067304</c:v>
                </c:pt>
                <c:pt idx="14742">
                  <c:v>67.288000000067299</c:v>
                </c:pt>
                <c:pt idx="14743">
                  <c:v>67.296000000067295</c:v>
                </c:pt>
                <c:pt idx="14744">
                  <c:v>67.30400000006729</c:v>
                </c:pt>
                <c:pt idx="14745">
                  <c:v>67.3120000000673</c:v>
                </c:pt>
                <c:pt idx="14746">
                  <c:v>67.320000000067296</c:v>
                </c:pt>
                <c:pt idx="14747">
                  <c:v>67.328000000067306</c:v>
                </c:pt>
                <c:pt idx="14748">
                  <c:v>67.336000000067301</c:v>
                </c:pt>
                <c:pt idx="14749">
                  <c:v>67.344000000067297</c:v>
                </c:pt>
                <c:pt idx="14750">
                  <c:v>67.352000000067406</c:v>
                </c:pt>
                <c:pt idx="14751">
                  <c:v>67.360000000067387</c:v>
                </c:pt>
                <c:pt idx="14752">
                  <c:v>67.368000000067397</c:v>
                </c:pt>
                <c:pt idx="14753">
                  <c:v>67.376000000067393</c:v>
                </c:pt>
                <c:pt idx="14754">
                  <c:v>67.384000000067402</c:v>
                </c:pt>
                <c:pt idx="14755">
                  <c:v>67.392000000067398</c:v>
                </c:pt>
                <c:pt idx="14756">
                  <c:v>67.400000000067408</c:v>
                </c:pt>
                <c:pt idx="14757">
                  <c:v>67.408000000067403</c:v>
                </c:pt>
                <c:pt idx="14758">
                  <c:v>67.416000000067399</c:v>
                </c:pt>
                <c:pt idx="14759">
                  <c:v>67.424000000067409</c:v>
                </c:pt>
                <c:pt idx="14760">
                  <c:v>67.43200000006739</c:v>
                </c:pt>
                <c:pt idx="14761">
                  <c:v>67.4400000000674</c:v>
                </c:pt>
                <c:pt idx="14762">
                  <c:v>67.448000000067495</c:v>
                </c:pt>
                <c:pt idx="14763">
                  <c:v>67.456000000067505</c:v>
                </c:pt>
                <c:pt idx="14764">
                  <c:v>67.4640000000675</c:v>
                </c:pt>
                <c:pt idx="14765">
                  <c:v>67.47200000006751</c:v>
                </c:pt>
                <c:pt idx="14766">
                  <c:v>67.480000000067506</c:v>
                </c:pt>
                <c:pt idx="14767">
                  <c:v>67.488000000067501</c:v>
                </c:pt>
                <c:pt idx="14768">
                  <c:v>67.496000000067497</c:v>
                </c:pt>
                <c:pt idx="14769">
                  <c:v>67.504000000067492</c:v>
                </c:pt>
                <c:pt idx="14770">
                  <c:v>67.512000000067502</c:v>
                </c:pt>
                <c:pt idx="14771">
                  <c:v>67.520000000067498</c:v>
                </c:pt>
                <c:pt idx="14772">
                  <c:v>67.528000000067507</c:v>
                </c:pt>
                <c:pt idx="14773">
                  <c:v>67.536000000067503</c:v>
                </c:pt>
                <c:pt idx="14774">
                  <c:v>67.544000000067612</c:v>
                </c:pt>
                <c:pt idx="14775">
                  <c:v>67.552000000067594</c:v>
                </c:pt>
                <c:pt idx="14776">
                  <c:v>67.560000000067589</c:v>
                </c:pt>
                <c:pt idx="14777">
                  <c:v>67.568000000067599</c:v>
                </c:pt>
                <c:pt idx="14778">
                  <c:v>67.576000000067594</c:v>
                </c:pt>
                <c:pt idx="14779">
                  <c:v>67.584000000067604</c:v>
                </c:pt>
                <c:pt idx="14780">
                  <c:v>67.5920000000676</c:v>
                </c:pt>
                <c:pt idx="14781">
                  <c:v>67.60000000006761</c:v>
                </c:pt>
                <c:pt idx="14782">
                  <c:v>67.608000000067605</c:v>
                </c:pt>
                <c:pt idx="14783">
                  <c:v>67.616000000067601</c:v>
                </c:pt>
                <c:pt idx="14784">
                  <c:v>67.624000000067596</c:v>
                </c:pt>
                <c:pt idx="14785">
                  <c:v>67.632000000067592</c:v>
                </c:pt>
                <c:pt idx="14786">
                  <c:v>67.640000000067602</c:v>
                </c:pt>
                <c:pt idx="14787">
                  <c:v>67.648000000067697</c:v>
                </c:pt>
                <c:pt idx="14788">
                  <c:v>67.656000000067706</c:v>
                </c:pt>
                <c:pt idx="14789">
                  <c:v>67.664000000067702</c:v>
                </c:pt>
                <c:pt idx="14790">
                  <c:v>67.672000000067712</c:v>
                </c:pt>
                <c:pt idx="14791">
                  <c:v>67.680000000067693</c:v>
                </c:pt>
                <c:pt idx="14792">
                  <c:v>67.688000000067689</c:v>
                </c:pt>
                <c:pt idx="14793">
                  <c:v>67.696000000067698</c:v>
                </c:pt>
                <c:pt idx="14794">
                  <c:v>67.704000000067694</c:v>
                </c:pt>
                <c:pt idx="14795">
                  <c:v>67.712000000067704</c:v>
                </c:pt>
                <c:pt idx="14796">
                  <c:v>67.720000000067699</c:v>
                </c:pt>
                <c:pt idx="14797">
                  <c:v>67.728000000067709</c:v>
                </c:pt>
                <c:pt idx="14798">
                  <c:v>67.736000000067705</c:v>
                </c:pt>
                <c:pt idx="14799">
                  <c:v>67.7440000000678</c:v>
                </c:pt>
                <c:pt idx="14800">
                  <c:v>67.752000000067795</c:v>
                </c:pt>
                <c:pt idx="14801">
                  <c:v>67.760000000067791</c:v>
                </c:pt>
                <c:pt idx="14802">
                  <c:v>67.768000000067801</c:v>
                </c:pt>
                <c:pt idx="14803">
                  <c:v>67.776000000067796</c:v>
                </c:pt>
                <c:pt idx="14804">
                  <c:v>67.784000000067806</c:v>
                </c:pt>
                <c:pt idx="14805">
                  <c:v>67.792000000067802</c:v>
                </c:pt>
                <c:pt idx="14806">
                  <c:v>67.800000000067811</c:v>
                </c:pt>
                <c:pt idx="14807">
                  <c:v>67.808000000067807</c:v>
                </c:pt>
                <c:pt idx="14808">
                  <c:v>67.816000000067788</c:v>
                </c:pt>
                <c:pt idx="14809">
                  <c:v>67.824000000067798</c:v>
                </c:pt>
                <c:pt idx="14810">
                  <c:v>67.832000000067794</c:v>
                </c:pt>
                <c:pt idx="14811">
                  <c:v>67.840000000067803</c:v>
                </c:pt>
                <c:pt idx="14812">
                  <c:v>67.848000000067898</c:v>
                </c:pt>
                <c:pt idx="14813">
                  <c:v>67.856000000067908</c:v>
                </c:pt>
                <c:pt idx="14814">
                  <c:v>67.864000000067904</c:v>
                </c:pt>
                <c:pt idx="14815">
                  <c:v>67.872000000067899</c:v>
                </c:pt>
                <c:pt idx="14816">
                  <c:v>67.880000000067895</c:v>
                </c:pt>
                <c:pt idx="14817">
                  <c:v>67.88800000006789</c:v>
                </c:pt>
                <c:pt idx="14818">
                  <c:v>67.8960000000679</c:v>
                </c:pt>
                <c:pt idx="14819">
                  <c:v>67.904000000067896</c:v>
                </c:pt>
                <c:pt idx="14820">
                  <c:v>67.912000000067906</c:v>
                </c:pt>
                <c:pt idx="14821">
                  <c:v>67.920000000067901</c:v>
                </c:pt>
                <c:pt idx="14822">
                  <c:v>67.928000000067911</c:v>
                </c:pt>
                <c:pt idx="14823">
                  <c:v>67.936000000067907</c:v>
                </c:pt>
                <c:pt idx="14824">
                  <c:v>67.944000000068002</c:v>
                </c:pt>
                <c:pt idx="14825">
                  <c:v>67.952000000067997</c:v>
                </c:pt>
                <c:pt idx="14826">
                  <c:v>67.960000000067993</c:v>
                </c:pt>
                <c:pt idx="14827">
                  <c:v>67.968000000068002</c:v>
                </c:pt>
                <c:pt idx="14828">
                  <c:v>67.976000000067998</c:v>
                </c:pt>
                <c:pt idx="14829">
                  <c:v>67.984000000068008</c:v>
                </c:pt>
                <c:pt idx="14830">
                  <c:v>67.992000000068003</c:v>
                </c:pt>
                <c:pt idx="14831">
                  <c:v>68.000000000068013</c:v>
                </c:pt>
                <c:pt idx="14832">
                  <c:v>68.008000000067995</c:v>
                </c:pt>
                <c:pt idx="14833">
                  <c:v>68.01600000006799</c:v>
                </c:pt>
                <c:pt idx="14834">
                  <c:v>68.024000000068</c:v>
                </c:pt>
                <c:pt idx="14835">
                  <c:v>68.032000000067995</c:v>
                </c:pt>
                <c:pt idx="14836">
                  <c:v>68.040000000068005</c:v>
                </c:pt>
                <c:pt idx="14837">
                  <c:v>68.0480000000681</c:v>
                </c:pt>
                <c:pt idx="14838">
                  <c:v>68.05600000006811</c:v>
                </c:pt>
                <c:pt idx="14839">
                  <c:v>68.064000000068091</c:v>
                </c:pt>
                <c:pt idx="14840">
                  <c:v>68.072000000068101</c:v>
                </c:pt>
                <c:pt idx="14841">
                  <c:v>68.080000000068097</c:v>
                </c:pt>
                <c:pt idx="14842">
                  <c:v>68.088000000068092</c:v>
                </c:pt>
                <c:pt idx="14843">
                  <c:v>68.096000000068102</c:v>
                </c:pt>
                <c:pt idx="14844">
                  <c:v>68.104000000068098</c:v>
                </c:pt>
                <c:pt idx="14845">
                  <c:v>68.112000000068107</c:v>
                </c:pt>
                <c:pt idx="14846">
                  <c:v>68.120000000068103</c:v>
                </c:pt>
                <c:pt idx="14847">
                  <c:v>68.128000000068113</c:v>
                </c:pt>
                <c:pt idx="14848">
                  <c:v>68.136000000068094</c:v>
                </c:pt>
                <c:pt idx="14849">
                  <c:v>68.144000000068203</c:v>
                </c:pt>
                <c:pt idx="14850">
                  <c:v>68.152000000068199</c:v>
                </c:pt>
                <c:pt idx="14851">
                  <c:v>68.160000000068194</c:v>
                </c:pt>
                <c:pt idx="14852">
                  <c:v>68.168000000068204</c:v>
                </c:pt>
                <c:pt idx="14853">
                  <c:v>68.1760000000682</c:v>
                </c:pt>
                <c:pt idx="14854">
                  <c:v>68.18400000006821</c:v>
                </c:pt>
                <c:pt idx="14855">
                  <c:v>68.192000000068191</c:v>
                </c:pt>
                <c:pt idx="14856">
                  <c:v>68.200000000068201</c:v>
                </c:pt>
                <c:pt idx="14857">
                  <c:v>68.208000000068196</c:v>
                </c:pt>
                <c:pt idx="14858">
                  <c:v>68.216000000068192</c:v>
                </c:pt>
                <c:pt idx="14859">
                  <c:v>68.224000000068202</c:v>
                </c:pt>
                <c:pt idx="14860">
                  <c:v>68.232000000068197</c:v>
                </c:pt>
                <c:pt idx="14861">
                  <c:v>68.240000000068207</c:v>
                </c:pt>
                <c:pt idx="14862">
                  <c:v>68.248000000068302</c:v>
                </c:pt>
                <c:pt idx="14863">
                  <c:v>68.256000000068298</c:v>
                </c:pt>
                <c:pt idx="14864">
                  <c:v>68.264000000068293</c:v>
                </c:pt>
                <c:pt idx="14865">
                  <c:v>68.272000000068303</c:v>
                </c:pt>
                <c:pt idx="14866">
                  <c:v>68.280000000068299</c:v>
                </c:pt>
                <c:pt idx="14867">
                  <c:v>68.288000000068294</c:v>
                </c:pt>
                <c:pt idx="14868">
                  <c:v>68.296000000068304</c:v>
                </c:pt>
                <c:pt idx="14869">
                  <c:v>68.304000000068299</c:v>
                </c:pt>
                <c:pt idx="14870">
                  <c:v>68.312000000068309</c:v>
                </c:pt>
                <c:pt idx="14871">
                  <c:v>68.320000000068305</c:v>
                </c:pt>
                <c:pt idx="14872">
                  <c:v>68.3280000000683</c:v>
                </c:pt>
                <c:pt idx="14873">
                  <c:v>68.336000000068296</c:v>
                </c:pt>
                <c:pt idx="14874">
                  <c:v>68.344000000068405</c:v>
                </c:pt>
                <c:pt idx="14875">
                  <c:v>68.352000000068401</c:v>
                </c:pt>
                <c:pt idx="14876">
                  <c:v>68.360000000068396</c:v>
                </c:pt>
                <c:pt idx="14877">
                  <c:v>68.368000000068406</c:v>
                </c:pt>
                <c:pt idx="14878">
                  <c:v>68.376000000068402</c:v>
                </c:pt>
                <c:pt idx="14879">
                  <c:v>68.384000000068397</c:v>
                </c:pt>
                <c:pt idx="14880">
                  <c:v>68.392000000068393</c:v>
                </c:pt>
                <c:pt idx="14881">
                  <c:v>68.400000000068403</c:v>
                </c:pt>
                <c:pt idx="14882">
                  <c:v>68.408000000068398</c:v>
                </c:pt>
                <c:pt idx="14883">
                  <c:v>68.416000000068394</c:v>
                </c:pt>
                <c:pt idx="14884">
                  <c:v>68.424000000068403</c:v>
                </c:pt>
                <c:pt idx="14885">
                  <c:v>68.432000000068399</c:v>
                </c:pt>
                <c:pt idx="14886">
                  <c:v>68.440000000068409</c:v>
                </c:pt>
                <c:pt idx="14887">
                  <c:v>68.44800000006849</c:v>
                </c:pt>
                <c:pt idx="14888">
                  <c:v>68.456000000068499</c:v>
                </c:pt>
                <c:pt idx="14889">
                  <c:v>68.464000000068495</c:v>
                </c:pt>
                <c:pt idx="14890">
                  <c:v>68.472000000068505</c:v>
                </c:pt>
                <c:pt idx="14891">
                  <c:v>68.4800000000685</c:v>
                </c:pt>
                <c:pt idx="14892">
                  <c:v>68.488000000068496</c:v>
                </c:pt>
                <c:pt idx="14893">
                  <c:v>68.496000000068506</c:v>
                </c:pt>
                <c:pt idx="14894">
                  <c:v>68.504000000068501</c:v>
                </c:pt>
                <c:pt idx="14895">
                  <c:v>68.512000000068511</c:v>
                </c:pt>
                <c:pt idx="14896">
                  <c:v>68.520000000068492</c:v>
                </c:pt>
                <c:pt idx="14897">
                  <c:v>68.528000000068502</c:v>
                </c:pt>
                <c:pt idx="14898">
                  <c:v>68.536000000068498</c:v>
                </c:pt>
                <c:pt idx="14899">
                  <c:v>68.544000000068607</c:v>
                </c:pt>
                <c:pt idx="14900">
                  <c:v>68.552000000068603</c:v>
                </c:pt>
                <c:pt idx="14901">
                  <c:v>68.560000000068598</c:v>
                </c:pt>
                <c:pt idx="14902">
                  <c:v>68.568000000068608</c:v>
                </c:pt>
                <c:pt idx="14903">
                  <c:v>68.576000000068589</c:v>
                </c:pt>
                <c:pt idx="14904">
                  <c:v>68.584000000068599</c:v>
                </c:pt>
                <c:pt idx="14905">
                  <c:v>68.592000000068595</c:v>
                </c:pt>
                <c:pt idx="14906">
                  <c:v>68.600000000068604</c:v>
                </c:pt>
                <c:pt idx="14907">
                  <c:v>68.6080000000686</c:v>
                </c:pt>
                <c:pt idx="14908">
                  <c:v>68.616000000068595</c:v>
                </c:pt>
                <c:pt idx="14909">
                  <c:v>68.624000000068605</c:v>
                </c:pt>
                <c:pt idx="14910">
                  <c:v>68.632000000068601</c:v>
                </c:pt>
                <c:pt idx="14911">
                  <c:v>68.640000000068611</c:v>
                </c:pt>
                <c:pt idx="14912">
                  <c:v>68.648000000068691</c:v>
                </c:pt>
                <c:pt idx="14913">
                  <c:v>68.656000000068701</c:v>
                </c:pt>
                <c:pt idx="14914">
                  <c:v>68.664000000068697</c:v>
                </c:pt>
                <c:pt idx="14915">
                  <c:v>68.672000000068707</c:v>
                </c:pt>
                <c:pt idx="14916">
                  <c:v>68.680000000068702</c:v>
                </c:pt>
                <c:pt idx="14917">
                  <c:v>68.688000000068698</c:v>
                </c:pt>
                <c:pt idx="14918">
                  <c:v>68.696000000068707</c:v>
                </c:pt>
                <c:pt idx="14919">
                  <c:v>68.704000000068703</c:v>
                </c:pt>
                <c:pt idx="14920">
                  <c:v>68.712000000068699</c:v>
                </c:pt>
                <c:pt idx="14921">
                  <c:v>68.720000000068694</c:v>
                </c:pt>
                <c:pt idx="14922">
                  <c:v>68.728000000068704</c:v>
                </c:pt>
                <c:pt idx="14923">
                  <c:v>68.736000000068699</c:v>
                </c:pt>
                <c:pt idx="14924">
                  <c:v>68.744000000068809</c:v>
                </c:pt>
                <c:pt idx="14925">
                  <c:v>68.752000000068804</c:v>
                </c:pt>
                <c:pt idx="14926">
                  <c:v>68.7600000000688</c:v>
                </c:pt>
                <c:pt idx="14927">
                  <c:v>68.768000000068795</c:v>
                </c:pt>
                <c:pt idx="14928">
                  <c:v>68.776000000068791</c:v>
                </c:pt>
                <c:pt idx="14929">
                  <c:v>68.784000000068801</c:v>
                </c:pt>
                <c:pt idx="14930">
                  <c:v>68.792000000068796</c:v>
                </c:pt>
                <c:pt idx="14931">
                  <c:v>68.800000000068806</c:v>
                </c:pt>
                <c:pt idx="14932">
                  <c:v>68.808000000068802</c:v>
                </c:pt>
                <c:pt idx="14933">
                  <c:v>68.816000000068797</c:v>
                </c:pt>
                <c:pt idx="14934">
                  <c:v>68.824000000068807</c:v>
                </c:pt>
                <c:pt idx="14935">
                  <c:v>68.832000000068803</c:v>
                </c:pt>
                <c:pt idx="14936">
                  <c:v>68.840000000068798</c:v>
                </c:pt>
                <c:pt idx="14937">
                  <c:v>68.848000000068893</c:v>
                </c:pt>
                <c:pt idx="14938">
                  <c:v>68.856000000068903</c:v>
                </c:pt>
                <c:pt idx="14939">
                  <c:v>68.864000000068899</c:v>
                </c:pt>
                <c:pt idx="14940">
                  <c:v>68.872000000068908</c:v>
                </c:pt>
                <c:pt idx="14941">
                  <c:v>68.880000000068904</c:v>
                </c:pt>
                <c:pt idx="14942">
                  <c:v>68.888000000068899</c:v>
                </c:pt>
                <c:pt idx="14943">
                  <c:v>68.896000000068909</c:v>
                </c:pt>
                <c:pt idx="14944">
                  <c:v>68.904000000068891</c:v>
                </c:pt>
                <c:pt idx="14945">
                  <c:v>68.9120000000689</c:v>
                </c:pt>
                <c:pt idx="14946">
                  <c:v>68.920000000068896</c:v>
                </c:pt>
                <c:pt idx="14947">
                  <c:v>68.928000000068906</c:v>
                </c:pt>
                <c:pt idx="14948">
                  <c:v>68.936000000068901</c:v>
                </c:pt>
                <c:pt idx="14949">
                  <c:v>68.944000000069011</c:v>
                </c:pt>
                <c:pt idx="14950">
                  <c:v>68.952000000069006</c:v>
                </c:pt>
                <c:pt idx="14951">
                  <c:v>68.960000000068987</c:v>
                </c:pt>
                <c:pt idx="14952">
                  <c:v>68.968000000068997</c:v>
                </c:pt>
                <c:pt idx="14953">
                  <c:v>68.976000000068993</c:v>
                </c:pt>
                <c:pt idx="14954">
                  <c:v>68.984000000069003</c:v>
                </c:pt>
                <c:pt idx="14955">
                  <c:v>68.992000000068998</c:v>
                </c:pt>
                <c:pt idx="14956">
                  <c:v>69.000000000069008</c:v>
                </c:pt>
                <c:pt idx="14957">
                  <c:v>69.008000000069003</c:v>
                </c:pt>
                <c:pt idx="14958">
                  <c:v>69.016000000068999</c:v>
                </c:pt>
                <c:pt idx="14959">
                  <c:v>69.024000000069009</c:v>
                </c:pt>
                <c:pt idx="14960">
                  <c:v>69.03200000006899</c:v>
                </c:pt>
                <c:pt idx="14961">
                  <c:v>69.040000000069</c:v>
                </c:pt>
                <c:pt idx="14962">
                  <c:v>69.048000000069095</c:v>
                </c:pt>
                <c:pt idx="14963">
                  <c:v>69.056000000069105</c:v>
                </c:pt>
                <c:pt idx="14964">
                  <c:v>69.0640000000691</c:v>
                </c:pt>
                <c:pt idx="14965">
                  <c:v>69.07200000006911</c:v>
                </c:pt>
                <c:pt idx="14966">
                  <c:v>69.080000000069106</c:v>
                </c:pt>
                <c:pt idx="14967">
                  <c:v>69.088000000069087</c:v>
                </c:pt>
                <c:pt idx="14968">
                  <c:v>69.096000000069097</c:v>
                </c:pt>
                <c:pt idx="14969">
                  <c:v>69.104000000069092</c:v>
                </c:pt>
                <c:pt idx="14970">
                  <c:v>69.112000000069102</c:v>
                </c:pt>
                <c:pt idx="14971">
                  <c:v>69.120000000069098</c:v>
                </c:pt>
                <c:pt idx="14972">
                  <c:v>69.128000000069108</c:v>
                </c:pt>
                <c:pt idx="14973">
                  <c:v>69.136000000069103</c:v>
                </c:pt>
                <c:pt idx="14974">
                  <c:v>69.144000000069212</c:v>
                </c:pt>
                <c:pt idx="14975">
                  <c:v>69.152000000069194</c:v>
                </c:pt>
                <c:pt idx="14976">
                  <c:v>69.160000000069189</c:v>
                </c:pt>
                <c:pt idx="14977">
                  <c:v>69.168000000069199</c:v>
                </c:pt>
                <c:pt idx="14978">
                  <c:v>69.176000000069195</c:v>
                </c:pt>
                <c:pt idx="14979">
                  <c:v>69.184000000069204</c:v>
                </c:pt>
                <c:pt idx="14980">
                  <c:v>69.1920000000692</c:v>
                </c:pt>
                <c:pt idx="14981">
                  <c:v>69.20000000006921</c:v>
                </c:pt>
                <c:pt idx="14982">
                  <c:v>69.208000000069205</c:v>
                </c:pt>
                <c:pt idx="14983">
                  <c:v>69.216000000069201</c:v>
                </c:pt>
                <c:pt idx="14984">
                  <c:v>69.224000000069196</c:v>
                </c:pt>
                <c:pt idx="14985">
                  <c:v>69.232000000069192</c:v>
                </c:pt>
                <c:pt idx="14986">
                  <c:v>69.240000000069202</c:v>
                </c:pt>
                <c:pt idx="14987">
                  <c:v>69.248000000069297</c:v>
                </c:pt>
                <c:pt idx="14988">
                  <c:v>69.256000000069307</c:v>
                </c:pt>
                <c:pt idx="14989">
                  <c:v>69.264000000069302</c:v>
                </c:pt>
                <c:pt idx="14990">
                  <c:v>69.272000000069312</c:v>
                </c:pt>
                <c:pt idx="14991">
                  <c:v>69.280000000069293</c:v>
                </c:pt>
                <c:pt idx="14992">
                  <c:v>69.288000000069289</c:v>
                </c:pt>
                <c:pt idx="14993">
                  <c:v>69.296000000069299</c:v>
                </c:pt>
                <c:pt idx="14994">
                  <c:v>69.304000000069294</c:v>
                </c:pt>
                <c:pt idx="14995">
                  <c:v>69.312000000069304</c:v>
                </c:pt>
                <c:pt idx="14996">
                  <c:v>69.3200000000693</c:v>
                </c:pt>
                <c:pt idx="14997">
                  <c:v>69.328000000069309</c:v>
                </c:pt>
                <c:pt idx="14998">
                  <c:v>69.336000000069305</c:v>
                </c:pt>
                <c:pt idx="14999">
                  <c:v>69.3440000000694</c:v>
                </c:pt>
                <c:pt idx="15000">
                  <c:v>69.352000000069395</c:v>
                </c:pt>
                <c:pt idx="15001">
                  <c:v>69.360000000069391</c:v>
                </c:pt>
                <c:pt idx="15002">
                  <c:v>69.368000000069401</c:v>
                </c:pt>
                <c:pt idx="15003">
                  <c:v>69.376000000069396</c:v>
                </c:pt>
                <c:pt idx="15004">
                  <c:v>69.384000000069406</c:v>
                </c:pt>
                <c:pt idx="15005">
                  <c:v>69.392000000069402</c:v>
                </c:pt>
                <c:pt idx="15006">
                  <c:v>69.400000000069411</c:v>
                </c:pt>
                <c:pt idx="15007">
                  <c:v>69.408000000069407</c:v>
                </c:pt>
                <c:pt idx="15008">
                  <c:v>69.416000000069388</c:v>
                </c:pt>
                <c:pt idx="15009">
                  <c:v>69.424000000069398</c:v>
                </c:pt>
                <c:pt idx="15010">
                  <c:v>69.432000000069394</c:v>
                </c:pt>
                <c:pt idx="15011">
                  <c:v>69.440000000069404</c:v>
                </c:pt>
                <c:pt idx="15012">
                  <c:v>69.448000000069499</c:v>
                </c:pt>
                <c:pt idx="15013">
                  <c:v>69.456000000069508</c:v>
                </c:pt>
                <c:pt idx="15014">
                  <c:v>69.464000000069504</c:v>
                </c:pt>
                <c:pt idx="15015">
                  <c:v>69.472000000069499</c:v>
                </c:pt>
                <c:pt idx="15016">
                  <c:v>69.480000000069495</c:v>
                </c:pt>
                <c:pt idx="15017">
                  <c:v>69.488000000069491</c:v>
                </c:pt>
                <c:pt idx="15018">
                  <c:v>69.4960000000695</c:v>
                </c:pt>
                <c:pt idx="15019">
                  <c:v>69.504000000069496</c:v>
                </c:pt>
                <c:pt idx="15020">
                  <c:v>69.512000000069506</c:v>
                </c:pt>
                <c:pt idx="15021">
                  <c:v>69.520000000069501</c:v>
                </c:pt>
                <c:pt idx="15022">
                  <c:v>69.528000000069511</c:v>
                </c:pt>
                <c:pt idx="15023">
                  <c:v>69.536000000069507</c:v>
                </c:pt>
                <c:pt idx="15024">
                  <c:v>69.544000000069602</c:v>
                </c:pt>
                <c:pt idx="15025">
                  <c:v>69.552000000069597</c:v>
                </c:pt>
                <c:pt idx="15026">
                  <c:v>69.560000000069593</c:v>
                </c:pt>
                <c:pt idx="15027">
                  <c:v>69.568000000069603</c:v>
                </c:pt>
                <c:pt idx="15028">
                  <c:v>69.576000000069598</c:v>
                </c:pt>
                <c:pt idx="15029">
                  <c:v>69.584000000069608</c:v>
                </c:pt>
                <c:pt idx="15030">
                  <c:v>69.592000000069604</c:v>
                </c:pt>
                <c:pt idx="15031">
                  <c:v>69.600000000069599</c:v>
                </c:pt>
                <c:pt idx="15032">
                  <c:v>69.608000000069595</c:v>
                </c:pt>
                <c:pt idx="15033">
                  <c:v>69.61600000006959</c:v>
                </c:pt>
                <c:pt idx="15034">
                  <c:v>69.6240000000696</c:v>
                </c:pt>
                <c:pt idx="15035">
                  <c:v>69.632000000069596</c:v>
                </c:pt>
                <c:pt idx="15036">
                  <c:v>69.640000000069605</c:v>
                </c:pt>
                <c:pt idx="15037">
                  <c:v>69.6480000000697</c:v>
                </c:pt>
                <c:pt idx="15038">
                  <c:v>69.65600000006971</c:v>
                </c:pt>
                <c:pt idx="15039">
                  <c:v>69.664000000069692</c:v>
                </c:pt>
                <c:pt idx="15040">
                  <c:v>69.672000000069701</c:v>
                </c:pt>
                <c:pt idx="15041">
                  <c:v>69.680000000069697</c:v>
                </c:pt>
                <c:pt idx="15042">
                  <c:v>69.688000000069692</c:v>
                </c:pt>
                <c:pt idx="15043">
                  <c:v>69.696000000069702</c:v>
                </c:pt>
                <c:pt idx="15044">
                  <c:v>69.704000000069698</c:v>
                </c:pt>
                <c:pt idx="15045">
                  <c:v>69.712000000069708</c:v>
                </c:pt>
                <c:pt idx="15046">
                  <c:v>69.720000000069703</c:v>
                </c:pt>
                <c:pt idx="15047">
                  <c:v>69.728000000069713</c:v>
                </c:pt>
                <c:pt idx="15048">
                  <c:v>69.736000000069694</c:v>
                </c:pt>
                <c:pt idx="15049">
                  <c:v>69.744000000069803</c:v>
                </c:pt>
                <c:pt idx="15050">
                  <c:v>69.752000000069799</c:v>
                </c:pt>
                <c:pt idx="15051">
                  <c:v>69.760000000069795</c:v>
                </c:pt>
                <c:pt idx="15052">
                  <c:v>69.768000000069804</c:v>
                </c:pt>
                <c:pt idx="15053">
                  <c:v>69.7760000000698</c:v>
                </c:pt>
                <c:pt idx="15054">
                  <c:v>69.78400000006981</c:v>
                </c:pt>
                <c:pt idx="15055">
                  <c:v>69.792000000069805</c:v>
                </c:pt>
                <c:pt idx="15056">
                  <c:v>69.800000000069801</c:v>
                </c:pt>
                <c:pt idx="15057">
                  <c:v>69.808000000069796</c:v>
                </c:pt>
                <c:pt idx="15058">
                  <c:v>69.816000000069792</c:v>
                </c:pt>
                <c:pt idx="15059">
                  <c:v>69.824000000069802</c:v>
                </c:pt>
                <c:pt idx="15060">
                  <c:v>69.832000000069797</c:v>
                </c:pt>
                <c:pt idx="15061">
                  <c:v>69.840000000069807</c:v>
                </c:pt>
                <c:pt idx="15062">
                  <c:v>69.848000000069902</c:v>
                </c:pt>
                <c:pt idx="15063">
                  <c:v>69.856000000069898</c:v>
                </c:pt>
                <c:pt idx="15064">
                  <c:v>69.864000000069893</c:v>
                </c:pt>
                <c:pt idx="15065">
                  <c:v>69.872000000069903</c:v>
                </c:pt>
                <c:pt idx="15066">
                  <c:v>69.880000000069899</c:v>
                </c:pt>
                <c:pt idx="15067">
                  <c:v>69.888000000069894</c:v>
                </c:pt>
                <c:pt idx="15068">
                  <c:v>69.896000000069904</c:v>
                </c:pt>
                <c:pt idx="15069">
                  <c:v>69.9040000000699</c:v>
                </c:pt>
                <c:pt idx="15070">
                  <c:v>69.912000000069909</c:v>
                </c:pt>
                <c:pt idx="15071">
                  <c:v>69.920000000069905</c:v>
                </c:pt>
                <c:pt idx="15072">
                  <c:v>69.9280000000699</c:v>
                </c:pt>
                <c:pt idx="15073">
                  <c:v>69.936000000069896</c:v>
                </c:pt>
                <c:pt idx="15074">
                  <c:v>69.944000000070005</c:v>
                </c:pt>
                <c:pt idx="15075">
                  <c:v>69.952000000070001</c:v>
                </c:pt>
                <c:pt idx="15076">
                  <c:v>69.960000000069996</c:v>
                </c:pt>
                <c:pt idx="15077">
                  <c:v>69.968000000070006</c:v>
                </c:pt>
                <c:pt idx="15078">
                  <c:v>69.976000000070002</c:v>
                </c:pt>
                <c:pt idx="15079">
                  <c:v>69.984000000069997</c:v>
                </c:pt>
                <c:pt idx="15080">
                  <c:v>69.992000000069993</c:v>
                </c:pt>
                <c:pt idx="15081">
                  <c:v>70.000000000070003</c:v>
                </c:pt>
                <c:pt idx="15082">
                  <c:v>70.008000000069998</c:v>
                </c:pt>
                <c:pt idx="15083">
                  <c:v>70.016000000069994</c:v>
                </c:pt>
                <c:pt idx="15084">
                  <c:v>70.024000000070004</c:v>
                </c:pt>
                <c:pt idx="15085">
                  <c:v>70.032000000069999</c:v>
                </c:pt>
                <c:pt idx="15086">
                  <c:v>70.040000000070009</c:v>
                </c:pt>
                <c:pt idx="15087">
                  <c:v>70.04800000007009</c:v>
                </c:pt>
                <c:pt idx="15088">
                  <c:v>70.0560000000701</c:v>
                </c:pt>
                <c:pt idx="15089">
                  <c:v>70.064000000070095</c:v>
                </c:pt>
                <c:pt idx="15090">
                  <c:v>70.072000000070105</c:v>
                </c:pt>
                <c:pt idx="15091">
                  <c:v>70.0800000000701</c:v>
                </c:pt>
                <c:pt idx="15092">
                  <c:v>70.088000000070096</c:v>
                </c:pt>
                <c:pt idx="15093">
                  <c:v>70.096000000070106</c:v>
                </c:pt>
                <c:pt idx="15094">
                  <c:v>70.104000000070101</c:v>
                </c:pt>
                <c:pt idx="15095">
                  <c:v>70.112000000070111</c:v>
                </c:pt>
                <c:pt idx="15096">
                  <c:v>70.120000000070092</c:v>
                </c:pt>
                <c:pt idx="15097">
                  <c:v>70.128000000070102</c:v>
                </c:pt>
                <c:pt idx="15098">
                  <c:v>70.136000000070098</c:v>
                </c:pt>
                <c:pt idx="15099">
                  <c:v>70.144000000070207</c:v>
                </c:pt>
                <c:pt idx="15100">
                  <c:v>70.152000000070203</c:v>
                </c:pt>
                <c:pt idx="15101">
                  <c:v>70.160000000070198</c:v>
                </c:pt>
                <c:pt idx="15102">
                  <c:v>70.168000000070208</c:v>
                </c:pt>
                <c:pt idx="15103">
                  <c:v>70.176000000070189</c:v>
                </c:pt>
                <c:pt idx="15104">
                  <c:v>70.184000000070199</c:v>
                </c:pt>
                <c:pt idx="15105">
                  <c:v>70.192000000070195</c:v>
                </c:pt>
                <c:pt idx="15106">
                  <c:v>70.200000000070204</c:v>
                </c:pt>
                <c:pt idx="15107">
                  <c:v>70.2080000000702</c:v>
                </c:pt>
                <c:pt idx="15108">
                  <c:v>70.216000000070196</c:v>
                </c:pt>
                <c:pt idx="15109">
                  <c:v>70.224000000070205</c:v>
                </c:pt>
                <c:pt idx="15110">
                  <c:v>70.232000000070201</c:v>
                </c:pt>
                <c:pt idx="15111">
                  <c:v>70.240000000070211</c:v>
                </c:pt>
                <c:pt idx="15112">
                  <c:v>70.248000000070292</c:v>
                </c:pt>
                <c:pt idx="15113">
                  <c:v>70.256000000070301</c:v>
                </c:pt>
                <c:pt idx="15114">
                  <c:v>70.264000000070297</c:v>
                </c:pt>
                <c:pt idx="15115">
                  <c:v>70.272000000070307</c:v>
                </c:pt>
                <c:pt idx="15116">
                  <c:v>70.280000000070302</c:v>
                </c:pt>
                <c:pt idx="15117">
                  <c:v>70.288000000070298</c:v>
                </c:pt>
                <c:pt idx="15118">
                  <c:v>70.296000000070308</c:v>
                </c:pt>
                <c:pt idx="15119">
                  <c:v>70.304000000070303</c:v>
                </c:pt>
                <c:pt idx="15120">
                  <c:v>70.312000000070299</c:v>
                </c:pt>
                <c:pt idx="15121">
                  <c:v>70.320000000070294</c:v>
                </c:pt>
                <c:pt idx="15122">
                  <c:v>70.328000000070304</c:v>
                </c:pt>
                <c:pt idx="15123">
                  <c:v>70.3360000000703</c:v>
                </c:pt>
                <c:pt idx="15124">
                  <c:v>70.344000000070409</c:v>
                </c:pt>
                <c:pt idx="15125">
                  <c:v>70.352000000070404</c:v>
                </c:pt>
                <c:pt idx="15126">
                  <c:v>70.3600000000704</c:v>
                </c:pt>
                <c:pt idx="15127">
                  <c:v>70.368000000070396</c:v>
                </c:pt>
                <c:pt idx="15128">
                  <c:v>70.376000000070391</c:v>
                </c:pt>
                <c:pt idx="15129">
                  <c:v>70.384000000070401</c:v>
                </c:pt>
                <c:pt idx="15130">
                  <c:v>70.392000000070396</c:v>
                </c:pt>
                <c:pt idx="15131">
                  <c:v>70.400000000070406</c:v>
                </c:pt>
                <c:pt idx="15132">
                  <c:v>70.408000000070402</c:v>
                </c:pt>
                <c:pt idx="15133">
                  <c:v>70.416000000070397</c:v>
                </c:pt>
                <c:pt idx="15134">
                  <c:v>70.424000000070407</c:v>
                </c:pt>
                <c:pt idx="15135">
                  <c:v>70.432000000070403</c:v>
                </c:pt>
                <c:pt idx="15136">
                  <c:v>70.440000000070398</c:v>
                </c:pt>
                <c:pt idx="15137">
                  <c:v>70.448000000070493</c:v>
                </c:pt>
                <c:pt idx="15138">
                  <c:v>70.456000000070503</c:v>
                </c:pt>
                <c:pt idx="15139">
                  <c:v>70.464000000070499</c:v>
                </c:pt>
                <c:pt idx="15140">
                  <c:v>70.472000000070508</c:v>
                </c:pt>
                <c:pt idx="15141">
                  <c:v>70.480000000070504</c:v>
                </c:pt>
                <c:pt idx="15142">
                  <c:v>70.4880000000705</c:v>
                </c:pt>
                <c:pt idx="15143">
                  <c:v>70.496000000070495</c:v>
                </c:pt>
                <c:pt idx="15144">
                  <c:v>70.504000000070491</c:v>
                </c:pt>
                <c:pt idx="15145">
                  <c:v>70.512000000070501</c:v>
                </c:pt>
                <c:pt idx="15146">
                  <c:v>70.520000000070496</c:v>
                </c:pt>
                <c:pt idx="15147">
                  <c:v>70.528000000070506</c:v>
                </c:pt>
                <c:pt idx="15148">
                  <c:v>70.536000000070501</c:v>
                </c:pt>
                <c:pt idx="15149">
                  <c:v>70.544000000070611</c:v>
                </c:pt>
                <c:pt idx="15150">
                  <c:v>70.552000000070606</c:v>
                </c:pt>
                <c:pt idx="15151">
                  <c:v>70.560000000070588</c:v>
                </c:pt>
                <c:pt idx="15152">
                  <c:v>70.568000000070597</c:v>
                </c:pt>
                <c:pt idx="15153">
                  <c:v>70.576000000070593</c:v>
                </c:pt>
                <c:pt idx="15154">
                  <c:v>70.584000000070603</c:v>
                </c:pt>
                <c:pt idx="15155">
                  <c:v>70.592000000070598</c:v>
                </c:pt>
                <c:pt idx="15156">
                  <c:v>70.600000000070608</c:v>
                </c:pt>
                <c:pt idx="15157">
                  <c:v>70.608000000070604</c:v>
                </c:pt>
                <c:pt idx="15158">
                  <c:v>70.616000000070599</c:v>
                </c:pt>
                <c:pt idx="15159">
                  <c:v>70.624000000070609</c:v>
                </c:pt>
                <c:pt idx="15160">
                  <c:v>70.63200000007059</c:v>
                </c:pt>
                <c:pt idx="15161">
                  <c:v>70.6400000000706</c:v>
                </c:pt>
                <c:pt idx="15162">
                  <c:v>70.648000000070695</c:v>
                </c:pt>
                <c:pt idx="15163">
                  <c:v>70.656000000070705</c:v>
                </c:pt>
                <c:pt idx="15164">
                  <c:v>70.6640000000707</c:v>
                </c:pt>
                <c:pt idx="15165">
                  <c:v>70.67200000007071</c:v>
                </c:pt>
                <c:pt idx="15166">
                  <c:v>70.680000000070706</c:v>
                </c:pt>
                <c:pt idx="15167">
                  <c:v>70.688000000070701</c:v>
                </c:pt>
                <c:pt idx="15168">
                  <c:v>70.696000000070697</c:v>
                </c:pt>
                <c:pt idx="15169">
                  <c:v>70.704000000070693</c:v>
                </c:pt>
                <c:pt idx="15170">
                  <c:v>70.712000000070702</c:v>
                </c:pt>
                <c:pt idx="15171">
                  <c:v>70.720000000070698</c:v>
                </c:pt>
                <c:pt idx="15172">
                  <c:v>70.728000000070708</c:v>
                </c:pt>
                <c:pt idx="15173">
                  <c:v>70.736000000070703</c:v>
                </c:pt>
                <c:pt idx="15174">
                  <c:v>70.744000000070812</c:v>
                </c:pt>
                <c:pt idx="15175">
                  <c:v>70.752000000070794</c:v>
                </c:pt>
                <c:pt idx="15176">
                  <c:v>70.760000000070789</c:v>
                </c:pt>
                <c:pt idx="15177">
                  <c:v>70.768000000070799</c:v>
                </c:pt>
                <c:pt idx="15178">
                  <c:v>70.776000000070795</c:v>
                </c:pt>
                <c:pt idx="15179">
                  <c:v>70.784000000070805</c:v>
                </c:pt>
                <c:pt idx="15180">
                  <c:v>70.7920000000708</c:v>
                </c:pt>
                <c:pt idx="15181">
                  <c:v>70.80000000007081</c:v>
                </c:pt>
                <c:pt idx="15182">
                  <c:v>70.808000000070805</c:v>
                </c:pt>
                <c:pt idx="15183">
                  <c:v>70.816000000070801</c:v>
                </c:pt>
                <c:pt idx="15184">
                  <c:v>70.824000000070797</c:v>
                </c:pt>
                <c:pt idx="15185">
                  <c:v>70.832000000070792</c:v>
                </c:pt>
                <c:pt idx="15186">
                  <c:v>70.840000000070802</c:v>
                </c:pt>
                <c:pt idx="15187">
                  <c:v>70.848000000070897</c:v>
                </c:pt>
                <c:pt idx="15188">
                  <c:v>70.856000000070907</c:v>
                </c:pt>
                <c:pt idx="15189">
                  <c:v>70.864000000070902</c:v>
                </c:pt>
                <c:pt idx="15190">
                  <c:v>70.872000000070912</c:v>
                </c:pt>
                <c:pt idx="15191">
                  <c:v>70.880000000070893</c:v>
                </c:pt>
                <c:pt idx="15192">
                  <c:v>70.888000000070889</c:v>
                </c:pt>
                <c:pt idx="15193">
                  <c:v>70.896000000070899</c:v>
                </c:pt>
                <c:pt idx="15194">
                  <c:v>70.904000000070894</c:v>
                </c:pt>
                <c:pt idx="15195">
                  <c:v>70.912000000070904</c:v>
                </c:pt>
                <c:pt idx="15196">
                  <c:v>70.9200000000709</c:v>
                </c:pt>
                <c:pt idx="15197">
                  <c:v>70.928000000070909</c:v>
                </c:pt>
                <c:pt idx="15198">
                  <c:v>70.936000000070905</c:v>
                </c:pt>
                <c:pt idx="15199">
                  <c:v>70.944000000071</c:v>
                </c:pt>
                <c:pt idx="15200">
                  <c:v>70.952000000070996</c:v>
                </c:pt>
                <c:pt idx="15201">
                  <c:v>70.960000000070991</c:v>
                </c:pt>
                <c:pt idx="15202">
                  <c:v>70.968000000071001</c:v>
                </c:pt>
                <c:pt idx="15203">
                  <c:v>70.976000000070997</c:v>
                </c:pt>
                <c:pt idx="15204">
                  <c:v>70.984000000071006</c:v>
                </c:pt>
                <c:pt idx="15205">
                  <c:v>70.992000000071002</c:v>
                </c:pt>
                <c:pt idx="15206">
                  <c:v>71.000000000071012</c:v>
                </c:pt>
                <c:pt idx="15207">
                  <c:v>71.008000000071007</c:v>
                </c:pt>
                <c:pt idx="15208">
                  <c:v>71.016000000070989</c:v>
                </c:pt>
                <c:pt idx="15209">
                  <c:v>71.024000000070998</c:v>
                </c:pt>
                <c:pt idx="15210">
                  <c:v>71.032000000070994</c:v>
                </c:pt>
                <c:pt idx="15211">
                  <c:v>71.040000000071004</c:v>
                </c:pt>
                <c:pt idx="15212">
                  <c:v>71.048000000071099</c:v>
                </c:pt>
                <c:pt idx="15213">
                  <c:v>71.056000000071109</c:v>
                </c:pt>
                <c:pt idx="15214">
                  <c:v>71.064000000071104</c:v>
                </c:pt>
                <c:pt idx="15215">
                  <c:v>71.0720000000711</c:v>
                </c:pt>
                <c:pt idx="15216">
                  <c:v>71.080000000071095</c:v>
                </c:pt>
                <c:pt idx="15217">
                  <c:v>71.088000000071091</c:v>
                </c:pt>
                <c:pt idx="15218">
                  <c:v>71.096000000071101</c:v>
                </c:pt>
                <c:pt idx="15219">
                  <c:v>71.104000000071096</c:v>
                </c:pt>
                <c:pt idx="15220">
                  <c:v>71.112000000071106</c:v>
                </c:pt>
                <c:pt idx="15221">
                  <c:v>71.120000000071101</c:v>
                </c:pt>
                <c:pt idx="15222">
                  <c:v>71.128000000071111</c:v>
                </c:pt>
                <c:pt idx="15223">
                  <c:v>71.136000000071107</c:v>
                </c:pt>
                <c:pt idx="15224">
                  <c:v>71.144000000071202</c:v>
                </c:pt>
                <c:pt idx="15225">
                  <c:v>71.152000000071197</c:v>
                </c:pt>
                <c:pt idx="15226">
                  <c:v>71.160000000071193</c:v>
                </c:pt>
                <c:pt idx="15227">
                  <c:v>71.168000000071203</c:v>
                </c:pt>
                <c:pt idx="15228">
                  <c:v>71.176000000071198</c:v>
                </c:pt>
                <c:pt idx="15229">
                  <c:v>71.184000000071208</c:v>
                </c:pt>
                <c:pt idx="15230">
                  <c:v>71.192000000071204</c:v>
                </c:pt>
                <c:pt idx="15231">
                  <c:v>71.200000000071213</c:v>
                </c:pt>
                <c:pt idx="15232">
                  <c:v>71.208000000071195</c:v>
                </c:pt>
                <c:pt idx="15233">
                  <c:v>71.21600000007119</c:v>
                </c:pt>
                <c:pt idx="15234">
                  <c:v>71.2240000000712</c:v>
                </c:pt>
                <c:pt idx="15235">
                  <c:v>71.232000000071196</c:v>
                </c:pt>
                <c:pt idx="15236">
                  <c:v>71.240000000071205</c:v>
                </c:pt>
                <c:pt idx="15237">
                  <c:v>71.248000000071301</c:v>
                </c:pt>
                <c:pt idx="15238">
                  <c:v>71.25600000007131</c:v>
                </c:pt>
                <c:pt idx="15239">
                  <c:v>71.264000000071292</c:v>
                </c:pt>
                <c:pt idx="15240">
                  <c:v>71.272000000071301</c:v>
                </c:pt>
                <c:pt idx="15241">
                  <c:v>71.280000000071297</c:v>
                </c:pt>
                <c:pt idx="15242">
                  <c:v>71.288000000071293</c:v>
                </c:pt>
                <c:pt idx="15243">
                  <c:v>71.296000000071302</c:v>
                </c:pt>
                <c:pt idx="15244">
                  <c:v>71.304000000071298</c:v>
                </c:pt>
                <c:pt idx="15245">
                  <c:v>71.312000000071308</c:v>
                </c:pt>
                <c:pt idx="15246">
                  <c:v>71.320000000071303</c:v>
                </c:pt>
                <c:pt idx="15247">
                  <c:v>71.328000000071313</c:v>
                </c:pt>
                <c:pt idx="15248">
                  <c:v>71.336000000071294</c:v>
                </c:pt>
                <c:pt idx="15249">
                  <c:v>71.344000000071404</c:v>
                </c:pt>
                <c:pt idx="15250">
                  <c:v>71.352000000071399</c:v>
                </c:pt>
                <c:pt idx="15251">
                  <c:v>71.360000000071395</c:v>
                </c:pt>
                <c:pt idx="15252">
                  <c:v>71.368000000071405</c:v>
                </c:pt>
                <c:pt idx="15253">
                  <c:v>71.3760000000714</c:v>
                </c:pt>
                <c:pt idx="15254">
                  <c:v>71.38400000007141</c:v>
                </c:pt>
                <c:pt idx="15255">
                  <c:v>71.392000000071391</c:v>
                </c:pt>
                <c:pt idx="15256">
                  <c:v>71.400000000071401</c:v>
                </c:pt>
                <c:pt idx="15257">
                  <c:v>71.408000000071397</c:v>
                </c:pt>
                <c:pt idx="15258">
                  <c:v>71.416000000071392</c:v>
                </c:pt>
                <c:pt idx="15259">
                  <c:v>71.424000000071402</c:v>
                </c:pt>
                <c:pt idx="15260">
                  <c:v>71.432000000071397</c:v>
                </c:pt>
                <c:pt idx="15261">
                  <c:v>71.440000000071407</c:v>
                </c:pt>
                <c:pt idx="15262">
                  <c:v>71.448000000071502</c:v>
                </c:pt>
                <c:pt idx="15263">
                  <c:v>71.456000000071498</c:v>
                </c:pt>
                <c:pt idx="15264">
                  <c:v>71.464000000071493</c:v>
                </c:pt>
                <c:pt idx="15265">
                  <c:v>71.472000000071503</c:v>
                </c:pt>
                <c:pt idx="15266">
                  <c:v>71.480000000071499</c:v>
                </c:pt>
                <c:pt idx="15267">
                  <c:v>71.488000000071494</c:v>
                </c:pt>
                <c:pt idx="15268">
                  <c:v>71.496000000071504</c:v>
                </c:pt>
                <c:pt idx="15269">
                  <c:v>71.5040000000715</c:v>
                </c:pt>
                <c:pt idx="15270">
                  <c:v>71.512000000071509</c:v>
                </c:pt>
                <c:pt idx="15271">
                  <c:v>71.520000000071505</c:v>
                </c:pt>
                <c:pt idx="15272">
                  <c:v>71.528000000071501</c:v>
                </c:pt>
                <c:pt idx="15273">
                  <c:v>71.536000000071496</c:v>
                </c:pt>
                <c:pt idx="15274">
                  <c:v>71.544000000071605</c:v>
                </c:pt>
                <c:pt idx="15275">
                  <c:v>71.552000000071601</c:v>
                </c:pt>
                <c:pt idx="15276">
                  <c:v>71.560000000071597</c:v>
                </c:pt>
                <c:pt idx="15277">
                  <c:v>71.568000000071606</c:v>
                </c:pt>
                <c:pt idx="15278">
                  <c:v>71.576000000071602</c:v>
                </c:pt>
                <c:pt idx="15279">
                  <c:v>71.584000000071597</c:v>
                </c:pt>
                <c:pt idx="15280">
                  <c:v>71.592000000071593</c:v>
                </c:pt>
                <c:pt idx="15281">
                  <c:v>71.600000000071603</c:v>
                </c:pt>
                <c:pt idx="15282">
                  <c:v>71.608000000071598</c:v>
                </c:pt>
                <c:pt idx="15283">
                  <c:v>71.616000000071594</c:v>
                </c:pt>
                <c:pt idx="15284">
                  <c:v>71.624000000071604</c:v>
                </c:pt>
                <c:pt idx="15285">
                  <c:v>71.632000000071599</c:v>
                </c:pt>
                <c:pt idx="15286">
                  <c:v>71.640000000071609</c:v>
                </c:pt>
                <c:pt idx="15287">
                  <c:v>71.64800000007169</c:v>
                </c:pt>
                <c:pt idx="15288">
                  <c:v>71.6560000000717</c:v>
                </c:pt>
                <c:pt idx="15289">
                  <c:v>71.664000000071695</c:v>
                </c:pt>
                <c:pt idx="15290">
                  <c:v>71.672000000071705</c:v>
                </c:pt>
                <c:pt idx="15291">
                  <c:v>71.680000000071701</c:v>
                </c:pt>
                <c:pt idx="15292">
                  <c:v>71.688000000071696</c:v>
                </c:pt>
                <c:pt idx="15293">
                  <c:v>71.696000000071706</c:v>
                </c:pt>
                <c:pt idx="15294">
                  <c:v>71.704000000071701</c:v>
                </c:pt>
                <c:pt idx="15295">
                  <c:v>71.712000000071711</c:v>
                </c:pt>
                <c:pt idx="15296">
                  <c:v>71.720000000071693</c:v>
                </c:pt>
                <c:pt idx="15297">
                  <c:v>71.728000000071702</c:v>
                </c:pt>
                <c:pt idx="15298">
                  <c:v>71.736000000071698</c:v>
                </c:pt>
                <c:pt idx="15299">
                  <c:v>71.744000000071807</c:v>
                </c:pt>
                <c:pt idx="15300">
                  <c:v>71.752000000071803</c:v>
                </c:pt>
                <c:pt idx="15301">
                  <c:v>71.760000000071798</c:v>
                </c:pt>
                <c:pt idx="15302">
                  <c:v>71.768000000071808</c:v>
                </c:pt>
                <c:pt idx="15303">
                  <c:v>71.776000000071789</c:v>
                </c:pt>
                <c:pt idx="15304">
                  <c:v>71.784000000071799</c:v>
                </c:pt>
                <c:pt idx="15305">
                  <c:v>71.792000000071795</c:v>
                </c:pt>
                <c:pt idx="15306">
                  <c:v>71.800000000071805</c:v>
                </c:pt>
                <c:pt idx="15307">
                  <c:v>71.8080000000718</c:v>
                </c:pt>
                <c:pt idx="15308">
                  <c:v>71.816000000071796</c:v>
                </c:pt>
                <c:pt idx="15309">
                  <c:v>71.824000000071806</c:v>
                </c:pt>
                <c:pt idx="15310">
                  <c:v>71.832000000071801</c:v>
                </c:pt>
                <c:pt idx="15311">
                  <c:v>71.840000000071811</c:v>
                </c:pt>
                <c:pt idx="15312">
                  <c:v>71.848000000071892</c:v>
                </c:pt>
                <c:pt idx="15313">
                  <c:v>71.856000000071901</c:v>
                </c:pt>
                <c:pt idx="15314">
                  <c:v>71.864000000071897</c:v>
                </c:pt>
                <c:pt idx="15315">
                  <c:v>71.872000000071907</c:v>
                </c:pt>
                <c:pt idx="15316">
                  <c:v>71.880000000071902</c:v>
                </c:pt>
                <c:pt idx="15317">
                  <c:v>71.888000000071898</c:v>
                </c:pt>
                <c:pt idx="15318">
                  <c:v>71.896000000071908</c:v>
                </c:pt>
                <c:pt idx="15319">
                  <c:v>71.904000000071903</c:v>
                </c:pt>
                <c:pt idx="15320">
                  <c:v>71.912000000071899</c:v>
                </c:pt>
                <c:pt idx="15321">
                  <c:v>71.920000000071894</c:v>
                </c:pt>
                <c:pt idx="15322">
                  <c:v>71.928000000071904</c:v>
                </c:pt>
                <c:pt idx="15323">
                  <c:v>71.9360000000719</c:v>
                </c:pt>
                <c:pt idx="15324">
                  <c:v>71.944000000072009</c:v>
                </c:pt>
                <c:pt idx="15325">
                  <c:v>71.952000000072005</c:v>
                </c:pt>
                <c:pt idx="15326">
                  <c:v>71.960000000072</c:v>
                </c:pt>
                <c:pt idx="15327">
                  <c:v>71.968000000071996</c:v>
                </c:pt>
                <c:pt idx="15328">
                  <c:v>71.976000000071991</c:v>
                </c:pt>
                <c:pt idx="15329">
                  <c:v>71.984000000072001</c:v>
                </c:pt>
                <c:pt idx="15330">
                  <c:v>71.992000000071997</c:v>
                </c:pt>
                <c:pt idx="15331">
                  <c:v>72.000000000072006</c:v>
                </c:pt>
                <c:pt idx="15332">
                  <c:v>72.008000000072002</c:v>
                </c:pt>
                <c:pt idx="15333">
                  <c:v>72.016000000071998</c:v>
                </c:pt>
                <c:pt idx="15334">
                  <c:v>72.024000000072007</c:v>
                </c:pt>
                <c:pt idx="15335">
                  <c:v>72.032000000072003</c:v>
                </c:pt>
                <c:pt idx="15336">
                  <c:v>72.040000000071998</c:v>
                </c:pt>
                <c:pt idx="15337">
                  <c:v>72.048000000072093</c:v>
                </c:pt>
                <c:pt idx="15338">
                  <c:v>72.056000000072103</c:v>
                </c:pt>
                <c:pt idx="15339">
                  <c:v>72.064000000072099</c:v>
                </c:pt>
                <c:pt idx="15340">
                  <c:v>72.072000000072109</c:v>
                </c:pt>
                <c:pt idx="15341">
                  <c:v>72.080000000072104</c:v>
                </c:pt>
                <c:pt idx="15342">
                  <c:v>72.0880000000721</c:v>
                </c:pt>
                <c:pt idx="15343">
                  <c:v>72.09600000007211</c:v>
                </c:pt>
                <c:pt idx="15344">
                  <c:v>72.104000000072091</c:v>
                </c:pt>
                <c:pt idx="15345">
                  <c:v>72.112000000072101</c:v>
                </c:pt>
                <c:pt idx="15346">
                  <c:v>72.120000000072096</c:v>
                </c:pt>
                <c:pt idx="15347">
                  <c:v>72.128000000072106</c:v>
                </c:pt>
                <c:pt idx="15348">
                  <c:v>72.136000000072102</c:v>
                </c:pt>
                <c:pt idx="15349">
                  <c:v>72.144000000072211</c:v>
                </c:pt>
                <c:pt idx="15350">
                  <c:v>72.152000000072206</c:v>
                </c:pt>
                <c:pt idx="15351">
                  <c:v>72.160000000072188</c:v>
                </c:pt>
                <c:pt idx="15352">
                  <c:v>72.168000000072198</c:v>
                </c:pt>
                <c:pt idx="15353">
                  <c:v>72.176000000072193</c:v>
                </c:pt>
                <c:pt idx="15354">
                  <c:v>72.184000000072203</c:v>
                </c:pt>
                <c:pt idx="15355">
                  <c:v>72.192000000072198</c:v>
                </c:pt>
                <c:pt idx="15356">
                  <c:v>72.200000000072208</c:v>
                </c:pt>
                <c:pt idx="15357">
                  <c:v>72.208000000072204</c:v>
                </c:pt>
                <c:pt idx="15358">
                  <c:v>72.216000000072199</c:v>
                </c:pt>
                <c:pt idx="15359">
                  <c:v>72.224000000072209</c:v>
                </c:pt>
                <c:pt idx="15360">
                  <c:v>72.23200000007219</c:v>
                </c:pt>
                <c:pt idx="15361">
                  <c:v>72.2400000000722</c:v>
                </c:pt>
                <c:pt idx="15362">
                  <c:v>72.248000000072295</c:v>
                </c:pt>
                <c:pt idx="15363">
                  <c:v>72.256000000072305</c:v>
                </c:pt>
                <c:pt idx="15364">
                  <c:v>72.264000000072301</c:v>
                </c:pt>
                <c:pt idx="15365">
                  <c:v>72.27200000007231</c:v>
                </c:pt>
                <c:pt idx="15366">
                  <c:v>72.280000000072306</c:v>
                </c:pt>
                <c:pt idx="15367">
                  <c:v>72.288000000072287</c:v>
                </c:pt>
                <c:pt idx="15368">
                  <c:v>72.296000000072297</c:v>
                </c:pt>
                <c:pt idx="15369">
                  <c:v>72.304000000072293</c:v>
                </c:pt>
                <c:pt idx="15370">
                  <c:v>72.312000000072302</c:v>
                </c:pt>
                <c:pt idx="15371">
                  <c:v>72.320000000072298</c:v>
                </c:pt>
                <c:pt idx="15372">
                  <c:v>72.328000000072308</c:v>
                </c:pt>
                <c:pt idx="15373">
                  <c:v>72.336000000072303</c:v>
                </c:pt>
                <c:pt idx="15374">
                  <c:v>72.344000000072413</c:v>
                </c:pt>
                <c:pt idx="15375">
                  <c:v>72.352000000072394</c:v>
                </c:pt>
                <c:pt idx="15376">
                  <c:v>72.36000000007239</c:v>
                </c:pt>
                <c:pt idx="15377">
                  <c:v>72.368000000072399</c:v>
                </c:pt>
                <c:pt idx="15378">
                  <c:v>72.376000000072395</c:v>
                </c:pt>
                <c:pt idx="15379">
                  <c:v>72.384000000072405</c:v>
                </c:pt>
                <c:pt idx="15380">
                  <c:v>72.3920000000724</c:v>
                </c:pt>
                <c:pt idx="15381">
                  <c:v>72.40000000007241</c:v>
                </c:pt>
                <c:pt idx="15382">
                  <c:v>72.408000000072406</c:v>
                </c:pt>
                <c:pt idx="15383">
                  <c:v>72.416000000072401</c:v>
                </c:pt>
                <c:pt idx="15384">
                  <c:v>72.424000000072397</c:v>
                </c:pt>
                <c:pt idx="15385">
                  <c:v>72.432000000072392</c:v>
                </c:pt>
                <c:pt idx="15386">
                  <c:v>72.440000000072402</c:v>
                </c:pt>
                <c:pt idx="15387">
                  <c:v>72.448000000072497</c:v>
                </c:pt>
                <c:pt idx="15388">
                  <c:v>72.456000000072507</c:v>
                </c:pt>
                <c:pt idx="15389">
                  <c:v>72.464000000072502</c:v>
                </c:pt>
                <c:pt idx="15390">
                  <c:v>72.472000000072512</c:v>
                </c:pt>
                <c:pt idx="15391">
                  <c:v>72.480000000072494</c:v>
                </c:pt>
                <c:pt idx="15392">
                  <c:v>72.488000000072489</c:v>
                </c:pt>
                <c:pt idx="15393">
                  <c:v>72.496000000072499</c:v>
                </c:pt>
                <c:pt idx="15394">
                  <c:v>72.504000000072494</c:v>
                </c:pt>
                <c:pt idx="15395">
                  <c:v>72.512000000072504</c:v>
                </c:pt>
                <c:pt idx="15396">
                  <c:v>72.5200000000725</c:v>
                </c:pt>
                <c:pt idx="15397">
                  <c:v>72.52800000007251</c:v>
                </c:pt>
                <c:pt idx="15398">
                  <c:v>72.536000000072505</c:v>
                </c:pt>
                <c:pt idx="15399">
                  <c:v>72.5440000000726</c:v>
                </c:pt>
                <c:pt idx="15400">
                  <c:v>72.552000000072596</c:v>
                </c:pt>
                <c:pt idx="15401">
                  <c:v>72.560000000072591</c:v>
                </c:pt>
                <c:pt idx="15402">
                  <c:v>72.568000000072601</c:v>
                </c:pt>
                <c:pt idx="15403">
                  <c:v>72.576000000072597</c:v>
                </c:pt>
                <c:pt idx="15404">
                  <c:v>72.584000000072606</c:v>
                </c:pt>
                <c:pt idx="15405">
                  <c:v>72.592000000072602</c:v>
                </c:pt>
                <c:pt idx="15406">
                  <c:v>72.600000000072612</c:v>
                </c:pt>
                <c:pt idx="15407">
                  <c:v>72.608000000072607</c:v>
                </c:pt>
                <c:pt idx="15408">
                  <c:v>72.616000000072589</c:v>
                </c:pt>
                <c:pt idx="15409">
                  <c:v>72.624000000072598</c:v>
                </c:pt>
                <c:pt idx="15410">
                  <c:v>72.632000000072594</c:v>
                </c:pt>
                <c:pt idx="15411">
                  <c:v>72.640000000072604</c:v>
                </c:pt>
                <c:pt idx="15412">
                  <c:v>72.648000000072699</c:v>
                </c:pt>
                <c:pt idx="15413">
                  <c:v>72.656000000072709</c:v>
                </c:pt>
                <c:pt idx="15414">
                  <c:v>72.664000000072704</c:v>
                </c:pt>
                <c:pt idx="15415">
                  <c:v>72.6720000000727</c:v>
                </c:pt>
                <c:pt idx="15416">
                  <c:v>72.680000000072695</c:v>
                </c:pt>
                <c:pt idx="15417">
                  <c:v>72.688000000072691</c:v>
                </c:pt>
                <c:pt idx="15418">
                  <c:v>72.696000000072701</c:v>
                </c:pt>
                <c:pt idx="15419">
                  <c:v>72.704000000072696</c:v>
                </c:pt>
                <c:pt idx="15420">
                  <c:v>72.712000000072706</c:v>
                </c:pt>
                <c:pt idx="15421">
                  <c:v>72.720000000072702</c:v>
                </c:pt>
                <c:pt idx="15422">
                  <c:v>72.728000000072711</c:v>
                </c:pt>
                <c:pt idx="15423">
                  <c:v>72.736000000072707</c:v>
                </c:pt>
                <c:pt idx="15424">
                  <c:v>72.744000000072802</c:v>
                </c:pt>
                <c:pt idx="15425">
                  <c:v>72.752000000072798</c:v>
                </c:pt>
                <c:pt idx="15426">
                  <c:v>72.760000000072793</c:v>
                </c:pt>
                <c:pt idx="15427">
                  <c:v>72.768000000072803</c:v>
                </c:pt>
                <c:pt idx="15428">
                  <c:v>72.776000000072798</c:v>
                </c:pt>
                <c:pt idx="15429">
                  <c:v>72.784000000072808</c:v>
                </c:pt>
                <c:pt idx="15430">
                  <c:v>72.792000000072804</c:v>
                </c:pt>
                <c:pt idx="15431">
                  <c:v>72.800000000072799</c:v>
                </c:pt>
                <c:pt idx="15432">
                  <c:v>72.808000000072795</c:v>
                </c:pt>
                <c:pt idx="15433">
                  <c:v>72.81600000007279</c:v>
                </c:pt>
                <c:pt idx="15434">
                  <c:v>72.8240000000728</c:v>
                </c:pt>
                <c:pt idx="15435">
                  <c:v>72.832000000072796</c:v>
                </c:pt>
                <c:pt idx="15436">
                  <c:v>72.840000000072806</c:v>
                </c:pt>
                <c:pt idx="15437">
                  <c:v>72.848000000072901</c:v>
                </c:pt>
                <c:pt idx="15438">
                  <c:v>72.85600000007291</c:v>
                </c:pt>
                <c:pt idx="15439">
                  <c:v>72.864000000072892</c:v>
                </c:pt>
                <c:pt idx="15440">
                  <c:v>72.872000000072902</c:v>
                </c:pt>
                <c:pt idx="15441">
                  <c:v>72.880000000072897</c:v>
                </c:pt>
                <c:pt idx="15442">
                  <c:v>72.888000000072893</c:v>
                </c:pt>
                <c:pt idx="15443">
                  <c:v>72.896000000072902</c:v>
                </c:pt>
                <c:pt idx="15444">
                  <c:v>72.904000000072898</c:v>
                </c:pt>
                <c:pt idx="15445">
                  <c:v>72.912000000072908</c:v>
                </c:pt>
                <c:pt idx="15446">
                  <c:v>72.920000000072903</c:v>
                </c:pt>
                <c:pt idx="15447">
                  <c:v>72.928000000072913</c:v>
                </c:pt>
                <c:pt idx="15448">
                  <c:v>72.936000000072895</c:v>
                </c:pt>
                <c:pt idx="15449">
                  <c:v>72.944000000073004</c:v>
                </c:pt>
                <c:pt idx="15450">
                  <c:v>72.952000000072999</c:v>
                </c:pt>
                <c:pt idx="15451">
                  <c:v>72.960000000072995</c:v>
                </c:pt>
                <c:pt idx="15452">
                  <c:v>72.968000000073005</c:v>
                </c:pt>
                <c:pt idx="15453">
                  <c:v>72.976000000073</c:v>
                </c:pt>
                <c:pt idx="15454">
                  <c:v>72.98400000007301</c:v>
                </c:pt>
                <c:pt idx="15455">
                  <c:v>72.992000000073006</c:v>
                </c:pt>
                <c:pt idx="15456">
                  <c:v>73.000000000073001</c:v>
                </c:pt>
                <c:pt idx="15457">
                  <c:v>73.008000000072997</c:v>
                </c:pt>
                <c:pt idx="15458">
                  <c:v>73.016000000072992</c:v>
                </c:pt>
                <c:pt idx="15459">
                  <c:v>73.024000000073002</c:v>
                </c:pt>
                <c:pt idx="15460">
                  <c:v>73.032000000072998</c:v>
                </c:pt>
                <c:pt idx="15461">
                  <c:v>73.040000000073007</c:v>
                </c:pt>
                <c:pt idx="15462">
                  <c:v>73.048000000073102</c:v>
                </c:pt>
                <c:pt idx="15463">
                  <c:v>73.056000000073098</c:v>
                </c:pt>
                <c:pt idx="15464">
                  <c:v>73.064000000073094</c:v>
                </c:pt>
                <c:pt idx="15465">
                  <c:v>73.072000000073103</c:v>
                </c:pt>
                <c:pt idx="15466">
                  <c:v>73.080000000073099</c:v>
                </c:pt>
                <c:pt idx="15467">
                  <c:v>73.088000000073094</c:v>
                </c:pt>
                <c:pt idx="15468">
                  <c:v>73.096000000073104</c:v>
                </c:pt>
                <c:pt idx="15469">
                  <c:v>73.1040000000731</c:v>
                </c:pt>
                <c:pt idx="15470">
                  <c:v>73.11200000007311</c:v>
                </c:pt>
                <c:pt idx="15471">
                  <c:v>73.120000000073105</c:v>
                </c:pt>
                <c:pt idx="15472">
                  <c:v>73.128000000073101</c:v>
                </c:pt>
                <c:pt idx="15473">
                  <c:v>73.136000000073096</c:v>
                </c:pt>
                <c:pt idx="15474">
                  <c:v>73.144000000073206</c:v>
                </c:pt>
                <c:pt idx="15475">
                  <c:v>73.152000000073201</c:v>
                </c:pt>
                <c:pt idx="15476">
                  <c:v>73.160000000073197</c:v>
                </c:pt>
                <c:pt idx="15477">
                  <c:v>73.168000000073206</c:v>
                </c:pt>
                <c:pt idx="15478">
                  <c:v>73.176000000073202</c:v>
                </c:pt>
                <c:pt idx="15479">
                  <c:v>73.184000000073198</c:v>
                </c:pt>
                <c:pt idx="15480">
                  <c:v>73.192000000073193</c:v>
                </c:pt>
                <c:pt idx="15481">
                  <c:v>73.200000000073203</c:v>
                </c:pt>
                <c:pt idx="15482">
                  <c:v>73.208000000073199</c:v>
                </c:pt>
                <c:pt idx="15483">
                  <c:v>73.216000000073194</c:v>
                </c:pt>
                <c:pt idx="15484">
                  <c:v>73.224000000073204</c:v>
                </c:pt>
                <c:pt idx="15485">
                  <c:v>73.232000000073199</c:v>
                </c:pt>
                <c:pt idx="15486">
                  <c:v>73.240000000073209</c:v>
                </c:pt>
                <c:pt idx="15487">
                  <c:v>73.24800000007329</c:v>
                </c:pt>
                <c:pt idx="15488">
                  <c:v>73.2560000000733</c:v>
                </c:pt>
                <c:pt idx="15489">
                  <c:v>73.264000000073295</c:v>
                </c:pt>
                <c:pt idx="15490">
                  <c:v>73.272000000073305</c:v>
                </c:pt>
                <c:pt idx="15491">
                  <c:v>73.280000000073301</c:v>
                </c:pt>
                <c:pt idx="15492">
                  <c:v>73.288000000073296</c:v>
                </c:pt>
                <c:pt idx="15493">
                  <c:v>73.296000000073306</c:v>
                </c:pt>
                <c:pt idx="15494">
                  <c:v>73.304000000073302</c:v>
                </c:pt>
                <c:pt idx="15495">
                  <c:v>73.312000000073311</c:v>
                </c:pt>
                <c:pt idx="15496">
                  <c:v>73.320000000073293</c:v>
                </c:pt>
                <c:pt idx="15497">
                  <c:v>73.328000000073303</c:v>
                </c:pt>
                <c:pt idx="15498">
                  <c:v>73.336000000073298</c:v>
                </c:pt>
                <c:pt idx="15499">
                  <c:v>73.344000000073407</c:v>
                </c:pt>
                <c:pt idx="15500">
                  <c:v>73.352000000073403</c:v>
                </c:pt>
                <c:pt idx="15501">
                  <c:v>73.360000000073398</c:v>
                </c:pt>
                <c:pt idx="15502">
                  <c:v>73.368000000073408</c:v>
                </c:pt>
                <c:pt idx="15503">
                  <c:v>73.37600000007339</c:v>
                </c:pt>
                <c:pt idx="15504">
                  <c:v>73.384000000073399</c:v>
                </c:pt>
                <c:pt idx="15505">
                  <c:v>73.392000000073395</c:v>
                </c:pt>
                <c:pt idx="15506">
                  <c:v>73.400000000073405</c:v>
                </c:pt>
                <c:pt idx="15507">
                  <c:v>73.4080000000734</c:v>
                </c:pt>
                <c:pt idx="15508">
                  <c:v>73.416000000073396</c:v>
                </c:pt>
                <c:pt idx="15509">
                  <c:v>73.424000000073406</c:v>
                </c:pt>
                <c:pt idx="15510">
                  <c:v>73.432000000073401</c:v>
                </c:pt>
                <c:pt idx="15511">
                  <c:v>73.440000000073411</c:v>
                </c:pt>
                <c:pt idx="15512">
                  <c:v>73.448000000073492</c:v>
                </c:pt>
                <c:pt idx="15513">
                  <c:v>73.456000000073502</c:v>
                </c:pt>
                <c:pt idx="15514">
                  <c:v>73.464000000073497</c:v>
                </c:pt>
                <c:pt idx="15515">
                  <c:v>73.472000000073507</c:v>
                </c:pt>
                <c:pt idx="15516">
                  <c:v>73.480000000073503</c:v>
                </c:pt>
                <c:pt idx="15517">
                  <c:v>73.488000000073498</c:v>
                </c:pt>
                <c:pt idx="15518">
                  <c:v>73.496000000073508</c:v>
                </c:pt>
                <c:pt idx="15519">
                  <c:v>73.504000000073503</c:v>
                </c:pt>
                <c:pt idx="15520">
                  <c:v>73.512000000073499</c:v>
                </c:pt>
                <c:pt idx="15521">
                  <c:v>73.520000000073495</c:v>
                </c:pt>
                <c:pt idx="15522">
                  <c:v>73.528000000073504</c:v>
                </c:pt>
                <c:pt idx="15523">
                  <c:v>73.5360000000735</c:v>
                </c:pt>
                <c:pt idx="15524">
                  <c:v>73.544000000073609</c:v>
                </c:pt>
                <c:pt idx="15525">
                  <c:v>73.552000000073605</c:v>
                </c:pt>
                <c:pt idx="15526">
                  <c:v>73.5600000000736</c:v>
                </c:pt>
                <c:pt idx="15527">
                  <c:v>73.568000000073596</c:v>
                </c:pt>
                <c:pt idx="15528">
                  <c:v>73.576000000073591</c:v>
                </c:pt>
                <c:pt idx="15529">
                  <c:v>73.584000000073601</c:v>
                </c:pt>
                <c:pt idx="15530">
                  <c:v>73.592000000073597</c:v>
                </c:pt>
                <c:pt idx="15531">
                  <c:v>73.600000000073607</c:v>
                </c:pt>
                <c:pt idx="15532">
                  <c:v>73.608000000073602</c:v>
                </c:pt>
                <c:pt idx="15533">
                  <c:v>73.616000000073598</c:v>
                </c:pt>
                <c:pt idx="15534">
                  <c:v>73.624000000073607</c:v>
                </c:pt>
                <c:pt idx="15535">
                  <c:v>73.632000000073603</c:v>
                </c:pt>
                <c:pt idx="15536">
                  <c:v>73.640000000073599</c:v>
                </c:pt>
                <c:pt idx="15537">
                  <c:v>73.648000000073694</c:v>
                </c:pt>
                <c:pt idx="15538">
                  <c:v>73.656000000073703</c:v>
                </c:pt>
                <c:pt idx="15539">
                  <c:v>73.664000000073699</c:v>
                </c:pt>
                <c:pt idx="15540">
                  <c:v>73.672000000073709</c:v>
                </c:pt>
                <c:pt idx="15541">
                  <c:v>73.680000000073704</c:v>
                </c:pt>
                <c:pt idx="15542">
                  <c:v>73.6880000000737</c:v>
                </c:pt>
                <c:pt idx="15543">
                  <c:v>73.696000000073695</c:v>
                </c:pt>
                <c:pt idx="15544">
                  <c:v>73.704000000073691</c:v>
                </c:pt>
                <c:pt idx="15545">
                  <c:v>73.712000000073701</c:v>
                </c:pt>
                <c:pt idx="15546">
                  <c:v>73.720000000073696</c:v>
                </c:pt>
                <c:pt idx="15547">
                  <c:v>73.728000000073706</c:v>
                </c:pt>
                <c:pt idx="15548">
                  <c:v>73.736000000073702</c:v>
                </c:pt>
                <c:pt idx="15549">
                  <c:v>73.744000000073811</c:v>
                </c:pt>
                <c:pt idx="15550">
                  <c:v>73.752000000073807</c:v>
                </c:pt>
                <c:pt idx="15551">
                  <c:v>73.760000000073788</c:v>
                </c:pt>
                <c:pt idx="15552">
                  <c:v>73.768000000073798</c:v>
                </c:pt>
                <c:pt idx="15553">
                  <c:v>73.776000000073793</c:v>
                </c:pt>
                <c:pt idx="15554">
                  <c:v>73.784000000073803</c:v>
                </c:pt>
                <c:pt idx="15555">
                  <c:v>73.792000000073799</c:v>
                </c:pt>
                <c:pt idx="15556">
                  <c:v>73.800000000073808</c:v>
                </c:pt>
                <c:pt idx="15557">
                  <c:v>73.808000000073804</c:v>
                </c:pt>
                <c:pt idx="15558">
                  <c:v>73.816000000073799</c:v>
                </c:pt>
                <c:pt idx="15559">
                  <c:v>73.824000000073809</c:v>
                </c:pt>
                <c:pt idx="15560">
                  <c:v>73.832000000073791</c:v>
                </c:pt>
                <c:pt idx="15561">
                  <c:v>73.8400000000738</c:v>
                </c:pt>
                <c:pt idx="15562">
                  <c:v>73.848000000073895</c:v>
                </c:pt>
                <c:pt idx="15563">
                  <c:v>73.856000000073905</c:v>
                </c:pt>
                <c:pt idx="15564">
                  <c:v>73.864000000073901</c:v>
                </c:pt>
                <c:pt idx="15565">
                  <c:v>73.872000000073911</c:v>
                </c:pt>
                <c:pt idx="15566">
                  <c:v>73.880000000073906</c:v>
                </c:pt>
                <c:pt idx="15567">
                  <c:v>73.888000000073902</c:v>
                </c:pt>
                <c:pt idx="15568">
                  <c:v>73.896000000073897</c:v>
                </c:pt>
                <c:pt idx="15569">
                  <c:v>73.904000000073893</c:v>
                </c:pt>
                <c:pt idx="15570">
                  <c:v>73.912000000073903</c:v>
                </c:pt>
                <c:pt idx="15571">
                  <c:v>73.920000000073898</c:v>
                </c:pt>
                <c:pt idx="15572">
                  <c:v>73.928000000073908</c:v>
                </c:pt>
                <c:pt idx="15573">
                  <c:v>73.936000000073903</c:v>
                </c:pt>
                <c:pt idx="15574">
                  <c:v>73.944000000074013</c:v>
                </c:pt>
                <c:pt idx="15575">
                  <c:v>73.952000000073994</c:v>
                </c:pt>
                <c:pt idx="15576">
                  <c:v>73.96000000007399</c:v>
                </c:pt>
                <c:pt idx="15577">
                  <c:v>73.968000000073999</c:v>
                </c:pt>
                <c:pt idx="15578">
                  <c:v>73.976000000073995</c:v>
                </c:pt>
                <c:pt idx="15579">
                  <c:v>73.984000000074005</c:v>
                </c:pt>
                <c:pt idx="15580">
                  <c:v>73.992000000074</c:v>
                </c:pt>
                <c:pt idx="15581">
                  <c:v>74.00000000007401</c:v>
                </c:pt>
                <c:pt idx="15582">
                  <c:v>74.008000000074006</c:v>
                </c:pt>
                <c:pt idx="15583">
                  <c:v>74.016000000074001</c:v>
                </c:pt>
                <c:pt idx="15584">
                  <c:v>74.024000000073997</c:v>
                </c:pt>
                <c:pt idx="15585">
                  <c:v>74.032000000073992</c:v>
                </c:pt>
                <c:pt idx="15586">
                  <c:v>74.040000000074002</c:v>
                </c:pt>
                <c:pt idx="15587">
                  <c:v>74.048000000074097</c:v>
                </c:pt>
                <c:pt idx="15588">
                  <c:v>74.056000000074107</c:v>
                </c:pt>
                <c:pt idx="15589">
                  <c:v>74.064000000074103</c:v>
                </c:pt>
                <c:pt idx="15590">
                  <c:v>74.072000000074112</c:v>
                </c:pt>
                <c:pt idx="15591">
                  <c:v>74.080000000074094</c:v>
                </c:pt>
                <c:pt idx="15592">
                  <c:v>74.088000000074089</c:v>
                </c:pt>
                <c:pt idx="15593">
                  <c:v>74.096000000074099</c:v>
                </c:pt>
                <c:pt idx="15594">
                  <c:v>74.104000000074095</c:v>
                </c:pt>
                <c:pt idx="15595">
                  <c:v>74.112000000074104</c:v>
                </c:pt>
                <c:pt idx="15596">
                  <c:v>74.1200000000741</c:v>
                </c:pt>
                <c:pt idx="15597">
                  <c:v>74.12800000007411</c:v>
                </c:pt>
                <c:pt idx="15598">
                  <c:v>74.136000000074105</c:v>
                </c:pt>
                <c:pt idx="15599">
                  <c:v>74.1440000000742</c:v>
                </c:pt>
                <c:pt idx="15600">
                  <c:v>74.152000000074196</c:v>
                </c:pt>
                <c:pt idx="15601">
                  <c:v>74.160000000074191</c:v>
                </c:pt>
                <c:pt idx="15602">
                  <c:v>74.168000000074201</c:v>
                </c:pt>
                <c:pt idx="15603">
                  <c:v>74.176000000074197</c:v>
                </c:pt>
                <c:pt idx="15604">
                  <c:v>74.184000000074207</c:v>
                </c:pt>
                <c:pt idx="15605">
                  <c:v>74.192000000074202</c:v>
                </c:pt>
                <c:pt idx="15606">
                  <c:v>74.200000000074212</c:v>
                </c:pt>
                <c:pt idx="15607">
                  <c:v>74.208000000074207</c:v>
                </c:pt>
                <c:pt idx="15608">
                  <c:v>74.216000000074189</c:v>
                </c:pt>
                <c:pt idx="15609">
                  <c:v>74.224000000074199</c:v>
                </c:pt>
                <c:pt idx="15610">
                  <c:v>74.232000000074194</c:v>
                </c:pt>
                <c:pt idx="15611">
                  <c:v>74.240000000074204</c:v>
                </c:pt>
                <c:pt idx="15612">
                  <c:v>74.248000000074299</c:v>
                </c:pt>
                <c:pt idx="15613">
                  <c:v>74.256000000074309</c:v>
                </c:pt>
                <c:pt idx="15614">
                  <c:v>74.264000000074304</c:v>
                </c:pt>
                <c:pt idx="15615">
                  <c:v>74.2720000000743</c:v>
                </c:pt>
                <c:pt idx="15616">
                  <c:v>74.280000000074295</c:v>
                </c:pt>
                <c:pt idx="15617">
                  <c:v>74.288000000074291</c:v>
                </c:pt>
                <c:pt idx="15618">
                  <c:v>74.296000000074301</c:v>
                </c:pt>
                <c:pt idx="15619">
                  <c:v>74.304000000074296</c:v>
                </c:pt>
                <c:pt idx="15620">
                  <c:v>74.312000000074306</c:v>
                </c:pt>
                <c:pt idx="15621">
                  <c:v>74.320000000074302</c:v>
                </c:pt>
                <c:pt idx="15622">
                  <c:v>74.328000000074312</c:v>
                </c:pt>
                <c:pt idx="15623">
                  <c:v>74.336000000074307</c:v>
                </c:pt>
                <c:pt idx="15624">
                  <c:v>74.344000000074402</c:v>
                </c:pt>
                <c:pt idx="15625">
                  <c:v>74.352000000074398</c:v>
                </c:pt>
                <c:pt idx="15626">
                  <c:v>74.360000000074393</c:v>
                </c:pt>
                <c:pt idx="15627">
                  <c:v>74.368000000074403</c:v>
                </c:pt>
                <c:pt idx="15628">
                  <c:v>74.376000000074399</c:v>
                </c:pt>
                <c:pt idx="15629">
                  <c:v>74.384000000074408</c:v>
                </c:pt>
                <c:pt idx="15630">
                  <c:v>74.392000000074404</c:v>
                </c:pt>
                <c:pt idx="15631">
                  <c:v>74.400000000074414</c:v>
                </c:pt>
                <c:pt idx="15632">
                  <c:v>74.408000000074395</c:v>
                </c:pt>
                <c:pt idx="15633">
                  <c:v>74.416000000074391</c:v>
                </c:pt>
                <c:pt idx="15634">
                  <c:v>74.4240000000744</c:v>
                </c:pt>
                <c:pt idx="15635">
                  <c:v>74.432000000074396</c:v>
                </c:pt>
                <c:pt idx="15636">
                  <c:v>74.440000000074406</c:v>
                </c:pt>
                <c:pt idx="15637">
                  <c:v>74.448000000074501</c:v>
                </c:pt>
                <c:pt idx="15638">
                  <c:v>74.456000000074511</c:v>
                </c:pt>
                <c:pt idx="15639">
                  <c:v>74.464000000074492</c:v>
                </c:pt>
                <c:pt idx="15640">
                  <c:v>74.472000000074502</c:v>
                </c:pt>
                <c:pt idx="15641">
                  <c:v>74.480000000074497</c:v>
                </c:pt>
                <c:pt idx="15642">
                  <c:v>74.488000000074493</c:v>
                </c:pt>
                <c:pt idx="15643">
                  <c:v>74.496000000074503</c:v>
                </c:pt>
                <c:pt idx="15644">
                  <c:v>74.504000000074498</c:v>
                </c:pt>
                <c:pt idx="15645">
                  <c:v>74.512000000074508</c:v>
                </c:pt>
                <c:pt idx="15646">
                  <c:v>74.520000000074504</c:v>
                </c:pt>
                <c:pt idx="15647">
                  <c:v>74.528000000074513</c:v>
                </c:pt>
                <c:pt idx="15648">
                  <c:v>74.536000000074495</c:v>
                </c:pt>
                <c:pt idx="15649">
                  <c:v>74.544000000074604</c:v>
                </c:pt>
                <c:pt idx="15650">
                  <c:v>74.552000000074599</c:v>
                </c:pt>
                <c:pt idx="15651">
                  <c:v>74.560000000074595</c:v>
                </c:pt>
                <c:pt idx="15652">
                  <c:v>74.568000000074605</c:v>
                </c:pt>
                <c:pt idx="15653">
                  <c:v>74.5760000000746</c:v>
                </c:pt>
                <c:pt idx="15654">
                  <c:v>74.58400000007461</c:v>
                </c:pt>
                <c:pt idx="15655">
                  <c:v>74.592000000074592</c:v>
                </c:pt>
                <c:pt idx="15656">
                  <c:v>74.600000000074601</c:v>
                </c:pt>
                <c:pt idx="15657">
                  <c:v>74.608000000074597</c:v>
                </c:pt>
                <c:pt idx="15658">
                  <c:v>74.616000000074592</c:v>
                </c:pt>
                <c:pt idx="15659">
                  <c:v>74.624000000074602</c:v>
                </c:pt>
                <c:pt idx="15660">
                  <c:v>74.632000000074598</c:v>
                </c:pt>
                <c:pt idx="15661">
                  <c:v>74.640000000074608</c:v>
                </c:pt>
                <c:pt idx="15662">
                  <c:v>74.648000000074703</c:v>
                </c:pt>
                <c:pt idx="15663">
                  <c:v>74.656000000074698</c:v>
                </c:pt>
                <c:pt idx="15664">
                  <c:v>74.664000000074694</c:v>
                </c:pt>
                <c:pt idx="15665">
                  <c:v>74.672000000074704</c:v>
                </c:pt>
                <c:pt idx="15666">
                  <c:v>74.680000000074699</c:v>
                </c:pt>
                <c:pt idx="15667">
                  <c:v>74.688000000074695</c:v>
                </c:pt>
                <c:pt idx="15668">
                  <c:v>74.696000000074704</c:v>
                </c:pt>
                <c:pt idx="15669">
                  <c:v>74.7040000000747</c:v>
                </c:pt>
                <c:pt idx="15670">
                  <c:v>74.71200000007471</c:v>
                </c:pt>
                <c:pt idx="15671">
                  <c:v>74.720000000074705</c:v>
                </c:pt>
                <c:pt idx="15672">
                  <c:v>74.728000000074701</c:v>
                </c:pt>
                <c:pt idx="15673">
                  <c:v>74.736000000074696</c:v>
                </c:pt>
                <c:pt idx="15674">
                  <c:v>74.744000000074806</c:v>
                </c:pt>
                <c:pt idx="15675">
                  <c:v>74.752000000074801</c:v>
                </c:pt>
                <c:pt idx="15676">
                  <c:v>74.760000000074797</c:v>
                </c:pt>
                <c:pt idx="15677">
                  <c:v>74.768000000074807</c:v>
                </c:pt>
                <c:pt idx="15678">
                  <c:v>74.776000000074802</c:v>
                </c:pt>
                <c:pt idx="15679">
                  <c:v>74.784000000074798</c:v>
                </c:pt>
                <c:pt idx="15680">
                  <c:v>74.792000000074793</c:v>
                </c:pt>
                <c:pt idx="15681">
                  <c:v>74.800000000074803</c:v>
                </c:pt>
                <c:pt idx="15682">
                  <c:v>74.808000000074799</c:v>
                </c:pt>
                <c:pt idx="15683">
                  <c:v>74.816000000074794</c:v>
                </c:pt>
                <c:pt idx="15684">
                  <c:v>74.824000000074804</c:v>
                </c:pt>
                <c:pt idx="15685">
                  <c:v>74.8320000000748</c:v>
                </c:pt>
                <c:pt idx="15686">
                  <c:v>74.840000000074809</c:v>
                </c:pt>
                <c:pt idx="15687">
                  <c:v>74.84800000007489</c:v>
                </c:pt>
                <c:pt idx="15688">
                  <c:v>74.8560000000749</c:v>
                </c:pt>
                <c:pt idx="15689">
                  <c:v>74.864000000074896</c:v>
                </c:pt>
                <c:pt idx="15690">
                  <c:v>74.872000000074905</c:v>
                </c:pt>
                <c:pt idx="15691">
                  <c:v>74.880000000074901</c:v>
                </c:pt>
                <c:pt idx="15692">
                  <c:v>74.888000000074896</c:v>
                </c:pt>
                <c:pt idx="15693">
                  <c:v>74.896000000074906</c:v>
                </c:pt>
                <c:pt idx="15694">
                  <c:v>74.904000000074902</c:v>
                </c:pt>
                <c:pt idx="15695">
                  <c:v>74.912000000074912</c:v>
                </c:pt>
                <c:pt idx="15696">
                  <c:v>74.920000000074893</c:v>
                </c:pt>
                <c:pt idx="15697">
                  <c:v>74.928000000074903</c:v>
                </c:pt>
                <c:pt idx="15698">
                  <c:v>74.936000000074898</c:v>
                </c:pt>
                <c:pt idx="15699">
                  <c:v>74.944000000075008</c:v>
                </c:pt>
                <c:pt idx="15700">
                  <c:v>74.952000000075003</c:v>
                </c:pt>
                <c:pt idx="15701">
                  <c:v>74.960000000074999</c:v>
                </c:pt>
                <c:pt idx="15702">
                  <c:v>74.968000000075008</c:v>
                </c:pt>
                <c:pt idx="15703">
                  <c:v>74.97600000007499</c:v>
                </c:pt>
                <c:pt idx="15704">
                  <c:v>74.984000000075</c:v>
                </c:pt>
                <c:pt idx="15705">
                  <c:v>74.992000000074995</c:v>
                </c:pt>
                <c:pt idx="15706">
                  <c:v>75.000000000075005</c:v>
                </c:pt>
                <c:pt idx="15707">
                  <c:v>75.008000000075</c:v>
                </c:pt>
                <c:pt idx="15708">
                  <c:v>75.016000000074996</c:v>
                </c:pt>
                <c:pt idx="15709">
                  <c:v>75.024000000075006</c:v>
                </c:pt>
                <c:pt idx="15710">
                  <c:v>75.032000000075001</c:v>
                </c:pt>
                <c:pt idx="15711">
                  <c:v>75.040000000075011</c:v>
                </c:pt>
                <c:pt idx="15712">
                  <c:v>75.048000000075092</c:v>
                </c:pt>
                <c:pt idx="15713">
                  <c:v>75.056000000075102</c:v>
                </c:pt>
                <c:pt idx="15714">
                  <c:v>75.064000000075097</c:v>
                </c:pt>
                <c:pt idx="15715">
                  <c:v>75.072000000075107</c:v>
                </c:pt>
                <c:pt idx="15716">
                  <c:v>75.080000000075103</c:v>
                </c:pt>
                <c:pt idx="15717">
                  <c:v>75.088000000075098</c:v>
                </c:pt>
                <c:pt idx="15718">
                  <c:v>75.096000000075108</c:v>
                </c:pt>
                <c:pt idx="15719">
                  <c:v>75.104000000075104</c:v>
                </c:pt>
                <c:pt idx="15720">
                  <c:v>75.112000000075099</c:v>
                </c:pt>
                <c:pt idx="15721">
                  <c:v>75.120000000075095</c:v>
                </c:pt>
                <c:pt idx="15722">
                  <c:v>75.128000000075104</c:v>
                </c:pt>
                <c:pt idx="15723">
                  <c:v>75.1360000000751</c:v>
                </c:pt>
                <c:pt idx="15724">
                  <c:v>75.144000000075209</c:v>
                </c:pt>
                <c:pt idx="15725">
                  <c:v>75.152000000075205</c:v>
                </c:pt>
                <c:pt idx="15726">
                  <c:v>75.1600000000752</c:v>
                </c:pt>
                <c:pt idx="15727">
                  <c:v>75.168000000075196</c:v>
                </c:pt>
                <c:pt idx="15728">
                  <c:v>75.176000000075192</c:v>
                </c:pt>
                <c:pt idx="15729">
                  <c:v>75.184000000075201</c:v>
                </c:pt>
                <c:pt idx="15730">
                  <c:v>75.192000000075197</c:v>
                </c:pt>
                <c:pt idx="15731">
                  <c:v>75.200000000075207</c:v>
                </c:pt>
                <c:pt idx="15732">
                  <c:v>75.208000000075202</c:v>
                </c:pt>
                <c:pt idx="15733">
                  <c:v>75.216000000075198</c:v>
                </c:pt>
                <c:pt idx="15734">
                  <c:v>75.224000000075208</c:v>
                </c:pt>
                <c:pt idx="15735">
                  <c:v>75.232000000075203</c:v>
                </c:pt>
                <c:pt idx="15736">
                  <c:v>75.240000000075199</c:v>
                </c:pt>
                <c:pt idx="15737">
                  <c:v>75.248000000075294</c:v>
                </c:pt>
                <c:pt idx="15738">
                  <c:v>75.256000000075304</c:v>
                </c:pt>
                <c:pt idx="15739">
                  <c:v>75.264000000075299</c:v>
                </c:pt>
                <c:pt idx="15740">
                  <c:v>75.272000000075309</c:v>
                </c:pt>
                <c:pt idx="15741">
                  <c:v>75.280000000075304</c:v>
                </c:pt>
                <c:pt idx="15742">
                  <c:v>75.2880000000753</c:v>
                </c:pt>
                <c:pt idx="15743">
                  <c:v>75.29600000007531</c:v>
                </c:pt>
                <c:pt idx="15744">
                  <c:v>75.304000000075291</c:v>
                </c:pt>
                <c:pt idx="15745">
                  <c:v>75.312000000075301</c:v>
                </c:pt>
                <c:pt idx="15746">
                  <c:v>75.320000000075296</c:v>
                </c:pt>
                <c:pt idx="15747">
                  <c:v>75.328000000075292</c:v>
                </c:pt>
                <c:pt idx="15748">
                  <c:v>75.336000000075302</c:v>
                </c:pt>
                <c:pt idx="15749">
                  <c:v>75.344000000075411</c:v>
                </c:pt>
                <c:pt idx="15750">
                  <c:v>75.352000000075407</c:v>
                </c:pt>
                <c:pt idx="15751">
                  <c:v>75.360000000075388</c:v>
                </c:pt>
                <c:pt idx="15752">
                  <c:v>75.368000000075398</c:v>
                </c:pt>
                <c:pt idx="15753">
                  <c:v>75.376000000075393</c:v>
                </c:pt>
                <c:pt idx="15754">
                  <c:v>75.384000000075403</c:v>
                </c:pt>
                <c:pt idx="15755">
                  <c:v>75.392000000075399</c:v>
                </c:pt>
                <c:pt idx="15756">
                  <c:v>75.400000000075408</c:v>
                </c:pt>
                <c:pt idx="15757">
                  <c:v>75.408000000075404</c:v>
                </c:pt>
                <c:pt idx="15758">
                  <c:v>75.4160000000754</c:v>
                </c:pt>
                <c:pt idx="15759">
                  <c:v>75.424000000075409</c:v>
                </c:pt>
                <c:pt idx="15760">
                  <c:v>75.432000000075391</c:v>
                </c:pt>
                <c:pt idx="15761">
                  <c:v>75.440000000075401</c:v>
                </c:pt>
                <c:pt idx="15762">
                  <c:v>75.448000000075496</c:v>
                </c:pt>
                <c:pt idx="15763">
                  <c:v>75.456000000075505</c:v>
                </c:pt>
                <c:pt idx="15764">
                  <c:v>75.464000000075501</c:v>
                </c:pt>
                <c:pt idx="15765">
                  <c:v>75.472000000075511</c:v>
                </c:pt>
                <c:pt idx="15766">
                  <c:v>75.480000000075506</c:v>
                </c:pt>
                <c:pt idx="15767">
                  <c:v>75.488000000075488</c:v>
                </c:pt>
                <c:pt idx="15768">
                  <c:v>75.496000000075497</c:v>
                </c:pt>
                <c:pt idx="15769">
                  <c:v>75.504000000075493</c:v>
                </c:pt>
                <c:pt idx="15770">
                  <c:v>75.512000000075503</c:v>
                </c:pt>
                <c:pt idx="15771">
                  <c:v>75.520000000075498</c:v>
                </c:pt>
                <c:pt idx="15772">
                  <c:v>75.528000000075494</c:v>
                </c:pt>
                <c:pt idx="15773">
                  <c:v>75.536000000075504</c:v>
                </c:pt>
                <c:pt idx="15774">
                  <c:v>75.544000000075613</c:v>
                </c:pt>
                <c:pt idx="15775">
                  <c:v>75.552000000075594</c:v>
                </c:pt>
                <c:pt idx="15776">
                  <c:v>75.56000000007559</c:v>
                </c:pt>
                <c:pt idx="15777">
                  <c:v>75.5680000000756</c:v>
                </c:pt>
                <c:pt idx="15778">
                  <c:v>75.576000000075595</c:v>
                </c:pt>
                <c:pt idx="15779">
                  <c:v>75.584000000075605</c:v>
                </c:pt>
                <c:pt idx="15780">
                  <c:v>75.5920000000756</c:v>
                </c:pt>
                <c:pt idx="15781">
                  <c:v>75.60000000007561</c:v>
                </c:pt>
                <c:pt idx="15782">
                  <c:v>75.608000000075606</c:v>
                </c:pt>
                <c:pt idx="15783">
                  <c:v>75.616000000075601</c:v>
                </c:pt>
                <c:pt idx="15784">
                  <c:v>75.624000000075597</c:v>
                </c:pt>
                <c:pt idx="15785">
                  <c:v>75.632000000075593</c:v>
                </c:pt>
                <c:pt idx="15786">
                  <c:v>75.640000000075602</c:v>
                </c:pt>
                <c:pt idx="15787">
                  <c:v>75.648000000075697</c:v>
                </c:pt>
                <c:pt idx="15788">
                  <c:v>75.656000000075707</c:v>
                </c:pt>
                <c:pt idx="15789">
                  <c:v>75.664000000075703</c:v>
                </c:pt>
                <c:pt idx="15790">
                  <c:v>75.672000000075712</c:v>
                </c:pt>
                <c:pt idx="15791">
                  <c:v>75.680000000075694</c:v>
                </c:pt>
                <c:pt idx="15792">
                  <c:v>75.688000000075689</c:v>
                </c:pt>
                <c:pt idx="15793">
                  <c:v>75.696000000075699</c:v>
                </c:pt>
                <c:pt idx="15794">
                  <c:v>75.704000000075695</c:v>
                </c:pt>
                <c:pt idx="15795">
                  <c:v>75.712000000075705</c:v>
                </c:pt>
                <c:pt idx="15796">
                  <c:v>75.7200000000757</c:v>
                </c:pt>
                <c:pt idx="15797">
                  <c:v>75.728000000075696</c:v>
                </c:pt>
                <c:pt idx="15798">
                  <c:v>75.736000000075705</c:v>
                </c:pt>
                <c:pt idx="15799">
                  <c:v>75.7440000000758</c:v>
                </c:pt>
                <c:pt idx="15800">
                  <c:v>75.752000000075796</c:v>
                </c:pt>
                <c:pt idx="15801">
                  <c:v>75.760000000075792</c:v>
                </c:pt>
                <c:pt idx="15802">
                  <c:v>75.768000000075801</c:v>
                </c:pt>
                <c:pt idx="15803">
                  <c:v>75.776000000075797</c:v>
                </c:pt>
                <c:pt idx="15804">
                  <c:v>75.784000000075807</c:v>
                </c:pt>
                <c:pt idx="15805">
                  <c:v>75.792000000075802</c:v>
                </c:pt>
                <c:pt idx="15806">
                  <c:v>75.800000000075812</c:v>
                </c:pt>
                <c:pt idx="15807">
                  <c:v>75.808000000075808</c:v>
                </c:pt>
                <c:pt idx="15808">
                  <c:v>75.816000000075789</c:v>
                </c:pt>
                <c:pt idx="15809">
                  <c:v>75.824000000075799</c:v>
                </c:pt>
                <c:pt idx="15810">
                  <c:v>75.832000000075794</c:v>
                </c:pt>
                <c:pt idx="15811">
                  <c:v>75.840000000075804</c:v>
                </c:pt>
                <c:pt idx="15812">
                  <c:v>75.848000000075899</c:v>
                </c:pt>
                <c:pt idx="15813">
                  <c:v>75.856000000075909</c:v>
                </c:pt>
                <c:pt idx="15814">
                  <c:v>75.864000000075904</c:v>
                </c:pt>
                <c:pt idx="15815">
                  <c:v>75.8720000000759</c:v>
                </c:pt>
                <c:pt idx="15816">
                  <c:v>75.880000000075896</c:v>
                </c:pt>
                <c:pt idx="15817">
                  <c:v>75.888000000075891</c:v>
                </c:pt>
                <c:pt idx="15818">
                  <c:v>75.896000000075901</c:v>
                </c:pt>
                <c:pt idx="15819">
                  <c:v>75.904000000075897</c:v>
                </c:pt>
                <c:pt idx="15820">
                  <c:v>75.912000000075906</c:v>
                </c:pt>
                <c:pt idx="15821">
                  <c:v>75.920000000075902</c:v>
                </c:pt>
                <c:pt idx="15822">
                  <c:v>75.928000000075897</c:v>
                </c:pt>
                <c:pt idx="15823">
                  <c:v>75.936000000075907</c:v>
                </c:pt>
                <c:pt idx="15824">
                  <c:v>75.944000000076002</c:v>
                </c:pt>
                <c:pt idx="15825">
                  <c:v>75.952000000075998</c:v>
                </c:pt>
                <c:pt idx="15826">
                  <c:v>75.960000000075993</c:v>
                </c:pt>
                <c:pt idx="15827">
                  <c:v>75.968000000076003</c:v>
                </c:pt>
                <c:pt idx="15828">
                  <c:v>75.976000000075999</c:v>
                </c:pt>
                <c:pt idx="15829">
                  <c:v>75.984000000076009</c:v>
                </c:pt>
                <c:pt idx="15830">
                  <c:v>75.992000000076004</c:v>
                </c:pt>
                <c:pt idx="15831">
                  <c:v>76.000000000076</c:v>
                </c:pt>
                <c:pt idx="15832">
                  <c:v>76.008000000075995</c:v>
                </c:pt>
                <c:pt idx="15833">
                  <c:v>76.016000000075991</c:v>
                </c:pt>
                <c:pt idx="15834">
                  <c:v>76.024000000076001</c:v>
                </c:pt>
                <c:pt idx="15835">
                  <c:v>76.032000000075996</c:v>
                </c:pt>
                <c:pt idx="15836">
                  <c:v>76.040000000076006</c:v>
                </c:pt>
                <c:pt idx="15837">
                  <c:v>76.048000000076101</c:v>
                </c:pt>
                <c:pt idx="15838">
                  <c:v>76.056000000076111</c:v>
                </c:pt>
                <c:pt idx="15839">
                  <c:v>76.064000000076092</c:v>
                </c:pt>
                <c:pt idx="15840">
                  <c:v>76.072000000076102</c:v>
                </c:pt>
                <c:pt idx="15841">
                  <c:v>76.080000000076097</c:v>
                </c:pt>
                <c:pt idx="15842">
                  <c:v>76.088000000076093</c:v>
                </c:pt>
                <c:pt idx="15843">
                  <c:v>76.096000000076103</c:v>
                </c:pt>
                <c:pt idx="15844">
                  <c:v>76.104000000076098</c:v>
                </c:pt>
                <c:pt idx="15845">
                  <c:v>76.112000000076108</c:v>
                </c:pt>
                <c:pt idx="15846">
                  <c:v>76.120000000076104</c:v>
                </c:pt>
                <c:pt idx="15847">
                  <c:v>76.128000000076099</c:v>
                </c:pt>
                <c:pt idx="15848">
                  <c:v>76.136000000076095</c:v>
                </c:pt>
                <c:pt idx="15849">
                  <c:v>76.144000000076204</c:v>
                </c:pt>
                <c:pt idx="15850">
                  <c:v>76.1520000000762</c:v>
                </c:pt>
                <c:pt idx="15851">
                  <c:v>76.160000000076195</c:v>
                </c:pt>
                <c:pt idx="15852">
                  <c:v>76.168000000076205</c:v>
                </c:pt>
                <c:pt idx="15853">
                  <c:v>76.176000000076201</c:v>
                </c:pt>
                <c:pt idx="15854">
                  <c:v>76.18400000007621</c:v>
                </c:pt>
                <c:pt idx="15855">
                  <c:v>76.192000000076206</c:v>
                </c:pt>
                <c:pt idx="15856">
                  <c:v>76.200000000076201</c:v>
                </c:pt>
                <c:pt idx="15857">
                  <c:v>76.208000000076197</c:v>
                </c:pt>
                <c:pt idx="15858">
                  <c:v>76.216000000076193</c:v>
                </c:pt>
                <c:pt idx="15859">
                  <c:v>76.224000000076202</c:v>
                </c:pt>
                <c:pt idx="15860">
                  <c:v>76.232000000076198</c:v>
                </c:pt>
                <c:pt idx="15861">
                  <c:v>76.240000000076208</c:v>
                </c:pt>
                <c:pt idx="15862">
                  <c:v>76.248000000076303</c:v>
                </c:pt>
                <c:pt idx="15863">
                  <c:v>76.256000000076298</c:v>
                </c:pt>
                <c:pt idx="15864">
                  <c:v>76.264000000076294</c:v>
                </c:pt>
                <c:pt idx="15865">
                  <c:v>76.272000000076304</c:v>
                </c:pt>
                <c:pt idx="15866">
                  <c:v>76.280000000076299</c:v>
                </c:pt>
                <c:pt idx="15867">
                  <c:v>76.288000000076295</c:v>
                </c:pt>
                <c:pt idx="15868">
                  <c:v>76.296000000076305</c:v>
                </c:pt>
                <c:pt idx="15869">
                  <c:v>76.3040000000763</c:v>
                </c:pt>
                <c:pt idx="15870">
                  <c:v>76.31200000007631</c:v>
                </c:pt>
                <c:pt idx="15871">
                  <c:v>76.320000000076305</c:v>
                </c:pt>
                <c:pt idx="15872">
                  <c:v>76.328000000076287</c:v>
                </c:pt>
                <c:pt idx="15873">
                  <c:v>76.336000000076297</c:v>
                </c:pt>
                <c:pt idx="15874">
                  <c:v>76.344000000076406</c:v>
                </c:pt>
                <c:pt idx="15875">
                  <c:v>76.352000000076401</c:v>
                </c:pt>
                <c:pt idx="15876">
                  <c:v>76.360000000076397</c:v>
                </c:pt>
                <c:pt idx="15877">
                  <c:v>76.368000000076407</c:v>
                </c:pt>
                <c:pt idx="15878">
                  <c:v>76.376000000076402</c:v>
                </c:pt>
                <c:pt idx="15879">
                  <c:v>76.384000000076398</c:v>
                </c:pt>
                <c:pt idx="15880">
                  <c:v>76.392000000076393</c:v>
                </c:pt>
                <c:pt idx="15881">
                  <c:v>76.400000000076403</c:v>
                </c:pt>
                <c:pt idx="15882">
                  <c:v>76.408000000076399</c:v>
                </c:pt>
                <c:pt idx="15883">
                  <c:v>76.416000000076394</c:v>
                </c:pt>
                <c:pt idx="15884">
                  <c:v>76.424000000076404</c:v>
                </c:pt>
                <c:pt idx="15885">
                  <c:v>76.4320000000764</c:v>
                </c:pt>
                <c:pt idx="15886">
                  <c:v>76.440000000076409</c:v>
                </c:pt>
                <c:pt idx="15887">
                  <c:v>76.44800000007649</c:v>
                </c:pt>
                <c:pt idx="15888">
                  <c:v>76.4560000000765</c:v>
                </c:pt>
                <c:pt idx="15889">
                  <c:v>76.464000000076496</c:v>
                </c:pt>
                <c:pt idx="15890">
                  <c:v>76.472000000076505</c:v>
                </c:pt>
                <c:pt idx="15891">
                  <c:v>76.480000000076501</c:v>
                </c:pt>
                <c:pt idx="15892">
                  <c:v>76.488000000076497</c:v>
                </c:pt>
                <c:pt idx="15893">
                  <c:v>76.496000000076506</c:v>
                </c:pt>
                <c:pt idx="15894">
                  <c:v>76.504000000076502</c:v>
                </c:pt>
                <c:pt idx="15895">
                  <c:v>76.512000000076512</c:v>
                </c:pt>
                <c:pt idx="15896">
                  <c:v>76.520000000076493</c:v>
                </c:pt>
                <c:pt idx="15897">
                  <c:v>76.528000000076489</c:v>
                </c:pt>
                <c:pt idx="15898">
                  <c:v>76.536000000076498</c:v>
                </c:pt>
                <c:pt idx="15899">
                  <c:v>76.544000000076608</c:v>
                </c:pt>
                <c:pt idx="15900">
                  <c:v>76.552000000076603</c:v>
                </c:pt>
                <c:pt idx="15901">
                  <c:v>76.560000000076599</c:v>
                </c:pt>
                <c:pt idx="15902">
                  <c:v>76.568000000076609</c:v>
                </c:pt>
                <c:pt idx="15903">
                  <c:v>76.57600000007659</c:v>
                </c:pt>
                <c:pt idx="15904">
                  <c:v>76.5840000000766</c:v>
                </c:pt>
                <c:pt idx="15905">
                  <c:v>76.592000000076595</c:v>
                </c:pt>
                <c:pt idx="15906">
                  <c:v>76.600000000076605</c:v>
                </c:pt>
                <c:pt idx="15907">
                  <c:v>76.608000000076601</c:v>
                </c:pt>
                <c:pt idx="15908">
                  <c:v>76.616000000076596</c:v>
                </c:pt>
                <c:pt idx="15909">
                  <c:v>76.624000000076606</c:v>
                </c:pt>
                <c:pt idx="15910">
                  <c:v>76.632000000076602</c:v>
                </c:pt>
                <c:pt idx="15911">
                  <c:v>76.640000000076611</c:v>
                </c:pt>
                <c:pt idx="15912">
                  <c:v>76.648000000076692</c:v>
                </c:pt>
                <c:pt idx="15913">
                  <c:v>76.656000000076702</c:v>
                </c:pt>
                <c:pt idx="15914">
                  <c:v>76.664000000076697</c:v>
                </c:pt>
                <c:pt idx="15915">
                  <c:v>76.672000000076707</c:v>
                </c:pt>
                <c:pt idx="15916">
                  <c:v>76.680000000076703</c:v>
                </c:pt>
                <c:pt idx="15917">
                  <c:v>76.688000000076698</c:v>
                </c:pt>
                <c:pt idx="15918">
                  <c:v>76.696000000076708</c:v>
                </c:pt>
                <c:pt idx="15919">
                  <c:v>76.704000000076704</c:v>
                </c:pt>
                <c:pt idx="15920">
                  <c:v>76.712000000076699</c:v>
                </c:pt>
                <c:pt idx="15921">
                  <c:v>76.720000000076695</c:v>
                </c:pt>
                <c:pt idx="15922">
                  <c:v>76.72800000007669</c:v>
                </c:pt>
                <c:pt idx="15923">
                  <c:v>76.7360000000767</c:v>
                </c:pt>
                <c:pt idx="15924">
                  <c:v>76.744000000076809</c:v>
                </c:pt>
                <c:pt idx="15925">
                  <c:v>76.752000000076805</c:v>
                </c:pt>
                <c:pt idx="15926">
                  <c:v>76.760000000076801</c:v>
                </c:pt>
                <c:pt idx="15927">
                  <c:v>76.768000000076796</c:v>
                </c:pt>
                <c:pt idx="15928">
                  <c:v>76.776000000076792</c:v>
                </c:pt>
                <c:pt idx="15929">
                  <c:v>76.784000000076801</c:v>
                </c:pt>
                <c:pt idx="15930">
                  <c:v>76.792000000076797</c:v>
                </c:pt>
                <c:pt idx="15931">
                  <c:v>76.800000000076807</c:v>
                </c:pt>
                <c:pt idx="15932">
                  <c:v>76.808000000076802</c:v>
                </c:pt>
                <c:pt idx="15933">
                  <c:v>76.816000000076798</c:v>
                </c:pt>
                <c:pt idx="15934">
                  <c:v>76.824000000076808</c:v>
                </c:pt>
                <c:pt idx="15935">
                  <c:v>76.832000000076803</c:v>
                </c:pt>
                <c:pt idx="15936">
                  <c:v>76.840000000076799</c:v>
                </c:pt>
                <c:pt idx="15937">
                  <c:v>76.848000000076894</c:v>
                </c:pt>
                <c:pt idx="15938">
                  <c:v>76.856000000076904</c:v>
                </c:pt>
                <c:pt idx="15939">
                  <c:v>76.864000000076899</c:v>
                </c:pt>
                <c:pt idx="15940">
                  <c:v>76.872000000076909</c:v>
                </c:pt>
                <c:pt idx="15941">
                  <c:v>76.880000000076905</c:v>
                </c:pt>
                <c:pt idx="15942">
                  <c:v>76.8880000000769</c:v>
                </c:pt>
                <c:pt idx="15943">
                  <c:v>76.896000000076896</c:v>
                </c:pt>
                <c:pt idx="15944">
                  <c:v>76.904000000076891</c:v>
                </c:pt>
                <c:pt idx="15945">
                  <c:v>76.912000000076901</c:v>
                </c:pt>
                <c:pt idx="15946">
                  <c:v>76.920000000076897</c:v>
                </c:pt>
                <c:pt idx="15947">
                  <c:v>76.928000000076892</c:v>
                </c:pt>
                <c:pt idx="15948">
                  <c:v>76.936000000076902</c:v>
                </c:pt>
                <c:pt idx="15949">
                  <c:v>76.944000000077011</c:v>
                </c:pt>
                <c:pt idx="15950">
                  <c:v>76.952000000077007</c:v>
                </c:pt>
                <c:pt idx="15951">
                  <c:v>76.960000000076988</c:v>
                </c:pt>
                <c:pt idx="15952">
                  <c:v>76.968000000076998</c:v>
                </c:pt>
                <c:pt idx="15953">
                  <c:v>76.976000000076994</c:v>
                </c:pt>
                <c:pt idx="15954">
                  <c:v>76.984000000077003</c:v>
                </c:pt>
                <c:pt idx="15955">
                  <c:v>76.992000000076999</c:v>
                </c:pt>
                <c:pt idx="15956">
                  <c:v>77.000000000077009</c:v>
                </c:pt>
                <c:pt idx="15957">
                  <c:v>77.008000000077004</c:v>
                </c:pt>
                <c:pt idx="15958">
                  <c:v>77.016000000077</c:v>
                </c:pt>
                <c:pt idx="15959">
                  <c:v>77.02400000007701</c:v>
                </c:pt>
                <c:pt idx="15960">
                  <c:v>77.032000000076991</c:v>
                </c:pt>
                <c:pt idx="15961">
                  <c:v>77.040000000077001</c:v>
                </c:pt>
                <c:pt idx="15962">
                  <c:v>77.048000000077096</c:v>
                </c:pt>
                <c:pt idx="15963">
                  <c:v>77.056000000077105</c:v>
                </c:pt>
                <c:pt idx="15964">
                  <c:v>77.064000000077101</c:v>
                </c:pt>
                <c:pt idx="15965">
                  <c:v>77.072000000077111</c:v>
                </c:pt>
                <c:pt idx="15966">
                  <c:v>77.080000000077106</c:v>
                </c:pt>
                <c:pt idx="15967">
                  <c:v>77.088000000077102</c:v>
                </c:pt>
                <c:pt idx="15968">
                  <c:v>77.096000000077098</c:v>
                </c:pt>
                <c:pt idx="15969">
                  <c:v>77.104000000077093</c:v>
                </c:pt>
                <c:pt idx="15970">
                  <c:v>77.112000000077103</c:v>
                </c:pt>
                <c:pt idx="15971">
                  <c:v>77.120000000077098</c:v>
                </c:pt>
                <c:pt idx="15972">
                  <c:v>77.128000000077094</c:v>
                </c:pt>
                <c:pt idx="15973">
                  <c:v>77.136000000077104</c:v>
                </c:pt>
                <c:pt idx="15974">
                  <c:v>77.144000000077213</c:v>
                </c:pt>
                <c:pt idx="15975">
                  <c:v>77.152000000077194</c:v>
                </c:pt>
                <c:pt idx="15976">
                  <c:v>77.16000000007719</c:v>
                </c:pt>
                <c:pt idx="15977">
                  <c:v>77.1680000000772</c:v>
                </c:pt>
                <c:pt idx="15978">
                  <c:v>77.176000000077195</c:v>
                </c:pt>
                <c:pt idx="15979">
                  <c:v>77.184000000077205</c:v>
                </c:pt>
                <c:pt idx="15980">
                  <c:v>77.192000000077201</c:v>
                </c:pt>
                <c:pt idx="15981">
                  <c:v>77.20000000007721</c:v>
                </c:pt>
                <c:pt idx="15982">
                  <c:v>77.208000000077206</c:v>
                </c:pt>
                <c:pt idx="15983">
                  <c:v>77.216000000077202</c:v>
                </c:pt>
                <c:pt idx="15984">
                  <c:v>77.224000000077197</c:v>
                </c:pt>
                <c:pt idx="15985">
                  <c:v>77.232000000077193</c:v>
                </c:pt>
                <c:pt idx="15986">
                  <c:v>77.240000000077202</c:v>
                </c:pt>
                <c:pt idx="15987">
                  <c:v>77.248000000077297</c:v>
                </c:pt>
                <c:pt idx="15988">
                  <c:v>77.256000000077307</c:v>
                </c:pt>
                <c:pt idx="15989">
                  <c:v>77.264000000077303</c:v>
                </c:pt>
                <c:pt idx="15990">
                  <c:v>77.272000000077313</c:v>
                </c:pt>
                <c:pt idx="15991">
                  <c:v>77.280000000077294</c:v>
                </c:pt>
                <c:pt idx="15992">
                  <c:v>77.28800000007729</c:v>
                </c:pt>
                <c:pt idx="15993">
                  <c:v>77.296000000077299</c:v>
                </c:pt>
                <c:pt idx="15994">
                  <c:v>77.304000000077295</c:v>
                </c:pt>
                <c:pt idx="15995">
                  <c:v>77.312000000077305</c:v>
                </c:pt>
                <c:pt idx="15996">
                  <c:v>77.3200000000773</c:v>
                </c:pt>
                <c:pt idx="15997">
                  <c:v>77.328000000077296</c:v>
                </c:pt>
                <c:pt idx="15998">
                  <c:v>77.336000000077306</c:v>
                </c:pt>
                <c:pt idx="15999">
                  <c:v>77.344000000077401</c:v>
                </c:pt>
                <c:pt idx="16000">
                  <c:v>77.352000000077396</c:v>
                </c:pt>
                <c:pt idx="16001">
                  <c:v>77.360000000077392</c:v>
                </c:pt>
                <c:pt idx="16002">
                  <c:v>77.368000000077402</c:v>
                </c:pt>
                <c:pt idx="16003">
                  <c:v>77.376000000077397</c:v>
                </c:pt>
                <c:pt idx="16004">
                  <c:v>77.384000000077407</c:v>
                </c:pt>
                <c:pt idx="16005">
                  <c:v>77.392000000077402</c:v>
                </c:pt>
                <c:pt idx="16006">
                  <c:v>77.400000000077412</c:v>
                </c:pt>
                <c:pt idx="16007">
                  <c:v>77.408000000077408</c:v>
                </c:pt>
                <c:pt idx="16008">
                  <c:v>77.416000000077389</c:v>
                </c:pt>
                <c:pt idx="16009">
                  <c:v>77.424000000077399</c:v>
                </c:pt>
                <c:pt idx="16010">
                  <c:v>77.432000000077394</c:v>
                </c:pt>
                <c:pt idx="16011">
                  <c:v>77.440000000077404</c:v>
                </c:pt>
                <c:pt idx="16012">
                  <c:v>77.448000000077499</c:v>
                </c:pt>
                <c:pt idx="16013">
                  <c:v>77.456000000077509</c:v>
                </c:pt>
                <c:pt idx="16014">
                  <c:v>77.464000000077505</c:v>
                </c:pt>
                <c:pt idx="16015">
                  <c:v>77.4720000000775</c:v>
                </c:pt>
                <c:pt idx="16016">
                  <c:v>77.480000000077496</c:v>
                </c:pt>
                <c:pt idx="16017">
                  <c:v>77.488000000077491</c:v>
                </c:pt>
                <c:pt idx="16018">
                  <c:v>77.496000000077501</c:v>
                </c:pt>
                <c:pt idx="16019">
                  <c:v>77.504000000077497</c:v>
                </c:pt>
                <c:pt idx="16020">
                  <c:v>77.512000000077506</c:v>
                </c:pt>
                <c:pt idx="16021">
                  <c:v>77.520000000077502</c:v>
                </c:pt>
                <c:pt idx="16022">
                  <c:v>77.528000000077498</c:v>
                </c:pt>
                <c:pt idx="16023">
                  <c:v>77.536000000077507</c:v>
                </c:pt>
                <c:pt idx="16024">
                  <c:v>77.544000000077602</c:v>
                </c:pt>
                <c:pt idx="16025">
                  <c:v>77.552000000077598</c:v>
                </c:pt>
                <c:pt idx="16026">
                  <c:v>77.560000000077594</c:v>
                </c:pt>
                <c:pt idx="16027">
                  <c:v>77.568000000077603</c:v>
                </c:pt>
                <c:pt idx="16028">
                  <c:v>77.576000000077599</c:v>
                </c:pt>
                <c:pt idx="16029">
                  <c:v>77.584000000077609</c:v>
                </c:pt>
                <c:pt idx="16030">
                  <c:v>77.592000000077604</c:v>
                </c:pt>
                <c:pt idx="16031">
                  <c:v>77.600000000077614</c:v>
                </c:pt>
                <c:pt idx="16032">
                  <c:v>77.608000000077595</c:v>
                </c:pt>
                <c:pt idx="16033">
                  <c:v>77.616000000077591</c:v>
                </c:pt>
                <c:pt idx="16034">
                  <c:v>77.624000000077601</c:v>
                </c:pt>
                <c:pt idx="16035">
                  <c:v>77.632000000077596</c:v>
                </c:pt>
                <c:pt idx="16036">
                  <c:v>77.640000000077606</c:v>
                </c:pt>
                <c:pt idx="16037">
                  <c:v>77.648000000077701</c:v>
                </c:pt>
                <c:pt idx="16038">
                  <c:v>77.656000000077711</c:v>
                </c:pt>
                <c:pt idx="16039">
                  <c:v>77.664000000077692</c:v>
                </c:pt>
                <c:pt idx="16040">
                  <c:v>77.672000000077702</c:v>
                </c:pt>
                <c:pt idx="16041">
                  <c:v>77.680000000077698</c:v>
                </c:pt>
                <c:pt idx="16042">
                  <c:v>77.688000000077693</c:v>
                </c:pt>
                <c:pt idx="16043">
                  <c:v>77.696000000077703</c:v>
                </c:pt>
                <c:pt idx="16044">
                  <c:v>77.704000000077698</c:v>
                </c:pt>
                <c:pt idx="16045">
                  <c:v>77.712000000077708</c:v>
                </c:pt>
                <c:pt idx="16046">
                  <c:v>77.720000000077704</c:v>
                </c:pt>
                <c:pt idx="16047">
                  <c:v>77.728000000077699</c:v>
                </c:pt>
                <c:pt idx="16048">
                  <c:v>77.736000000077695</c:v>
                </c:pt>
                <c:pt idx="16049">
                  <c:v>77.744000000077804</c:v>
                </c:pt>
                <c:pt idx="16050">
                  <c:v>77.7520000000778</c:v>
                </c:pt>
                <c:pt idx="16051">
                  <c:v>77.760000000077795</c:v>
                </c:pt>
                <c:pt idx="16052">
                  <c:v>77.768000000077805</c:v>
                </c:pt>
                <c:pt idx="16053">
                  <c:v>77.776000000077801</c:v>
                </c:pt>
                <c:pt idx="16054">
                  <c:v>77.78400000007781</c:v>
                </c:pt>
                <c:pt idx="16055">
                  <c:v>77.792000000077792</c:v>
                </c:pt>
                <c:pt idx="16056">
                  <c:v>77.800000000077802</c:v>
                </c:pt>
                <c:pt idx="16057">
                  <c:v>77.808000000077797</c:v>
                </c:pt>
                <c:pt idx="16058">
                  <c:v>77.816000000077793</c:v>
                </c:pt>
                <c:pt idx="16059">
                  <c:v>77.824000000077802</c:v>
                </c:pt>
                <c:pt idx="16060">
                  <c:v>77.832000000077798</c:v>
                </c:pt>
                <c:pt idx="16061">
                  <c:v>77.840000000077808</c:v>
                </c:pt>
                <c:pt idx="16062">
                  <c:v>77.848000000077903</c:v>
                </c:pt>
                <c:pt idx="16063">
                  <c:v>77.856000000077898</c:v>
                </c:pt>
                <c:pt idx="16064">
                  <c:v>77.864000000077894</c:v>
                </c:pt>
                <c:pt idx="16065">
                  <c:v>77.872000000077904</c:v>
                </c:pt>
                <c:pt idx="16066">
                  <c:v>77.880000000077899</c:v>
                </c:pt>
                <c:pt idx="16067">
                  <c:v>77.888000000077895</c:v>
                </c:pt>
                <c:pt idx="16068">
                  <c:v>77.896000000077905</c:v>
                </c:pt>
                <c:pt idx="16069">
                  <c:v>77.9040000000779</c:v>
                </c:pt>
                <c:pt idx="16070">
                  <c:v>77.91200000007791</c:v>
                </c:pt>
                <c:pt idx="16071">
                  <c:v>77.920000000077906</c:v>
                </c:pt>
                <c:pt idx="16072">
                  <c:v>77.928000000077887</c:v>
                </c:pt>
                <c:pt idx="16073">
                  <c:v>77.936000000077897</c:v>
                </c:pt>
                <c:pt idx="16074">
                  <c:v>77.944000000078006</c:v>
                </c:pt>
                <c:pt idx="16075">
                  <c:v>77.952000000078002</c:v>
                </c:pt>
                <c:pt idx="16076">
                  <c:v>77.960000000077997</c:v>
                </c:pt>
                <c:pt idx="16077">
                  <c:v>77.968000000078007</c:v>
                </c:pt>
                <c:pt idx="16078">
                  <c:v>77.976000000078002</c:v>
                </c:pt>
                <c:pt idx="16079">
                  <c:v>77.984000000077998</c:v>
                </c:pt>
                <c:pt idx="16080">
                  <c:v>77.992000000077994</c:v>
                </c:pt>
                <c:pt idx="16081">
                  <c:v>78.000000000078003</c:v>
                </c:pt>
                <c:pt idx="16082">
                  <c:v>78.008000000077999</c:v>
                </c:pt>
                <c:pt idx="16083">
                  <c:v>78.016000000077995</c:v>
                </c:pt>
                <c:pt idx="16084">
                  <c:v>78.024000000078004</c:v>
                </c:pt>
                <c:pt idx="16085">
                  <c:v>78.032000000078</c:v>
                </c:pt>
                <c:pt idx="16086">
                  <c:v>78.04000000007801</c:v>
                </c:pt>
                <c:pt idx="16087">
                  <c:v>78.04800000007809</c:v>
                </c:pt>
                <c:pt idx="16088">
                  <c:v>78.0560000000781</c:v>
                </c:pt>
                <c:pt idx="16089">
                  <c:v>78.064000000078096</c:v>
                </c:pt>
                <c:pt idx="16090">
                  <c:v>78.072000000078106</c:v>
                </c:pt>
                <c:pt idx="16091">
                  <c:v>78.080000000078101</c:v>
                </c:pt>
                <c:pt idx="16092">
                  <c:v>78.088000000078097</c:v>
                </c:pt>
                <c:pt idx="16093">
                  <c:v>78.096000000078106</c:v>
                </c:pt>
                <c:pt idx="16094">
                  <c:v>78.104000000078102</c:v>
                </c:pt>
                <c:pt idx="16095">
                  <c:v>78.112000000078112</c:v>
                </c:pt>
                <c:pt idx="16096">
                  <c:v>78.120000000078093</c:v>
                </c:pt>
                <c:pt idx="16097">
                  <c:v>78.128000000078089</c:v>
                </c:pt>
                <c:pt idx="16098">
                  <c:v>78.136000000078099</c:v>
                </c:pt>
                <c:pt idx="16099">
                  <c:v>78.144000000078208</c:v>
                </c:pt>
                <c:pt idx="16100">
                  <c:v>78.152000000078203</c:v>
                </c:pt>
                <c:pt idx="16101">
                  <c:v>78.160000000078199</c:v>
                </c:pt>
                <c:pt idx="16102">
                  <c:v>78.168000000078209</c:v>
                </c:pt>
                <c:pt idx="16103">
                  <c:v>78.17600000007819</c:v>
                </c:pt>
                <c:pt idx="16104">
                  <c:v>78.1840000000782</c:v>
                </c:pt>
                <c:pt idx="16105">
                  <c:v>78.192000000078195</c:v>
                </c:pt>
                <c:pt idx="16106">
                  <c:v>78.200000000078191</c:v>
                </c:pt>
                <c:pt idx="16107">
                  <c:v>78.208000000078201</c:v>
                </c:pt>
                <c:pt idx="16108">
                  <c:v>78.216000000078196</c:v>
                </c:pt>
                <c:pt idx="16109">
                  <c:v>78.224000000078206</c:v>
                </c:pt>
                <c:pt idx="16110">
                  <c:v>78.232000000078202</c:v>
                </c:pt>
                <c:pt idx="16111">
                  <c:v>78.240000000078211</c:v>
                </c:pt>
                <c:pt idx="16112">
                  <c:v>78.248000000078292</c:v>
                </c:pt>
                <c:pt idx="16113">
                  <c:v>78.256000000078302</c:v>
                </c:pt>
                <c:pt idx="16114">
                  <c:v>78.264000000078298</c:v>
                </c:pt>
                <c:pt idx="16115">
                  <c:v>78.272000000078307</c:v>
                </c:pt>
                <c:pt idx="16116">
                  <c:v>78.280000000078303</c:v>
                </c:pt>
                <c:pt idx="16117">
                  <c:v>78.288000000078299</c:v>
                </c:pt>
                <c:pt idx="16118">
                  <c:v>78.296000000078308</c:v>
                </c:pt>
                <c:pt idx="16119">
                  <c:v>78.304000000078304</c:v>
                </c:pt>
                <c:pt idx="16120">
                  <c:v>78.312000000078299</c:v>
                </c:pt>
                <c:pt idx="16121">
                  <c:v>78.320000000078295</c:v>
                </c:pt>
                <c:pt idx="16122">
                  <c:v>78.328000000078291</c:v>
                </c:pt>
                <c:pt idx="16123">
                  <c:v>78.3360000000783</c:v>
                </c:pt>
                <c:pt idx="16124">
                  <c:v>78.34400000007841</c:v>
                </c:pt>
                <c:pt idx="16125">
                  <c:v>78.352000000078405</c:v>
                </c:pt>
                <c:pt idx="16126">
                  <c:v>78.360000000078401</c:v>
                </c:pt>
                <c:pt idx="16127">
                  <c:v>78.368000000078396</c:v>
                </c:pt>
                <c:pt idx="16128">
                  <c:v>78.376000000078392</c:v>
                </c:pt>
                <c:pt idx="16129">
                  <c:v>78.384000000078402</c:v>
                </c:pt>
                <c:pt idx="16130">
                  <c:v>78.392000000078397</c:v>
                </c:pt>
                <c:pt idx="16131">
                  <c:v>78.400000000078393</c:v>
                </c:pt>
                <c:pt idx="16132">
                  <c:v>78.408000000078403</c:v>
                </c:pt>
                <c:pt idx="16133">
                  <c:v>78.416000000078398</c:v>
                </c:pt>
                <c:pt idx="16134">
                  <c:v>78.424000000078408</c:v>
                </c:pt>
                <c:pt idx="16135">
                  <c:v>78.432000000078403</c:v>
                </c:pt>
                <c:pt idx="16136">
                  <c:v>78.440000000078399</c:v>
                </c:pt>
                <c:pt idx="16137">
                  <c:v>78.448000000078494</c:v>
                </c:pt>
                <c:pt idx="16138">
                  <c:v>78.456000000078504</c:v>
                </c:pt>
                <c:pt idx="16139">
                  <c:v>78.464000000078499</c:v>
                </c:pt>
                <c:pt idx="16140">
                  <c:v>78.472000000078509</c:v>
                </c:pt>
                <c:pt idx="16141">
                  <c:v>78.480000000078505</c:v>
                </c:pt>
                <c:pt idx="16142">
                  <c:v>78.4880000000785</c:v>
                </c:pt>
                <c:pt idx="16143">
                  <c:v>78.49600000007851</c:v>
                </c:pt>
                <c:pt idx="16144">
                  <c:v>78.504000000078491</c:v>
                </c:pt>
                <c:pt idx="16145">
                  <c:v>78.512000000078501</c:v>
                </c:pt>
                <c:pt idx="16146">
                  <c:v>78.520000000078497</c:v>
                </c:pt>
                <c:pt idx="16147">
                  <c:v>78.528000000078492</c:v>
                </c:pt>
                <c:pt idx="16148">
                  <c:v>78.536000000078502</c:v>
                </c:pt>
                <c:pt idx="16149">
                  <c:v>78.544000000078611</c:v>
                </c:pt>
                <c:pt idx="16150">
                  <c:v>78.552000000078607</c:v>
                </c:pt>
                <c:pt idx="16151">
                  <c:v>78.560000000078588</c:v>
                </c:pt>
                <c:pt idx="16152">
                  <c:v>78.568000000078598</c:v>
                </c:pt>
                <c:pt idx="16153">
                  <c:v>78.576000000078594</c:v>
                </c:pt>
                <c:pt idx="16154">
                  <c:v>78.584000000078603</c:v>
                </c:pt>
                <c:pt idx="16155">
                  <c:v>78.592000000078599</c:v>
                </c:pt>
                <c:pt idx="16156">
                  <c:v>78.600000000078595</c:v>
                </c:pt>
                <c:pt idx="16157">
                  <c:v>78.608000000078604</c:v>
                </c:pt>
                <c:pt idx="16158">
                  <c:v>78.6160000000786</c:v>
                </c:pt>
                <c:pt idx="16159">
                  <c:v>78.62400000007861</c:v>
                </c:pt>
                <c:pt idx="16160">
                  <c:v>78.632000000078591</c:v>
                </c:pt>
                <c:pt idx="16161">
                  <c:v>78.640000000078601</c:v>
                </c:pt>
                <c:pt idx="16162">
                  <c:v>78.648000000078696</c:v>
                </c:pt>
                <c:pt idx="16163">
                  <c:v>78.656000000078706</c:v>
                </c:pt>
                <c:pt idx="16164">
                  <c:v>78.664000000078701</c:v>
                </c:pt>
                <c:pt idx="16165">
                  <c:v>78.672000000078711</c:v>
                </c:pt>
                <c:pt idx="16166">
                  <c:v>78.680000000078707</c:v>
                </c:pt>
                <c:pt idx="16167">
                  <c:v>78.688000000078688</c:v>
                </c:pt>
                <c:pt idx="16168">
                  <c:v>78.696000000078698</c:v>
                </c:pt>
                <c:pt idx="16169">
                  <c:v>78.704000000078693</c:v>
                </c:pt>
                <c:pt idx="16170">
                  <c:v>78.712000000078703</c:v>
                </c:pt>
                <c:pt idx="16171">
                  <c:v>78.720000000078699</c:v>
                </c:pt>
                <c:pt idx="16172">
                  <c:v>78.728000000078694</c:v>
                </c:pt>
                <c:pt idx="16173">
                  <c:v>78.736000000078704</c:v>
                </c:pt>
                <c:pt idx="16174">
                  <c:v>78.744000000078813</c:v>
                </c:pt>
                <c:pt idx="16175">
                  <c:v>78.752000000078795</c:v>
                </c:pt>
                <c:pt idx="16176">
                  <c:v>78.76000000007879</c:v>
                </c:pt>
                <c:pt idx="16177">
                  <c:v>78.7680000000788</c:v>
                </c:pt>
                <c:pt idx="16178">
                  <c:v>78.776000000078795</c:v>
                </c:pt>
                <c:pt idx="16179">
                  <c:v>78.784000000078805</c:v>
                </c:pt>
                <c:pt idx="16180">
                  <c:v>78.792000000078801</c:v>
                </c:pt>
                <c:pt idx="16181">
                  <c:v>78.800000000078796</c:v>
                </c:pt>
                <c:pt idx="16182">
                  <c:v>78.808000000078806</c:v>
                </c:pt>
                <c:pt idx="16183">
                  <c:v>78.816000000078802</c:v>
                </c:pt>
                <c:pt idx="16184">
                  <c:v>78.824000000078797</c:v>
                </c:pt>
                <c:pt idx="16185">
                  <c:v>78.832000000078793</c:v>
                </c:pt>
                <c:pt idx="16186">
                  <c:v>78.840000000078803</c:v>
                </c:pt>
                <c:pt idx="16187">
                  <c:v>78.848000000078898</c:v>
                </c:pt>
                <c:pt idx="16188">
                  <c:v>78.856000000078907</c:v>
                </c:pt>
                <c:pt idx="16189">
                  <c:v>78.864000000078903</c:v>
                </c:pt>
                <c:pt idx="16190">
                  <c:v>78.872000000078913</c:v>
                </c:pt>
                <c:pt idx="16191">
                  <c:v>78.880000000078894</c:v>
                </c:pt>
                <c:pt idx="16192">
                  <c:v>78.88800000007889</c:v>
                </c:pt>
                <c:pt idx="16193">
                  <c:v>78.896000000078899</c:v>
                </c:pt>
                <c:pt idx="16194">
                  <c:v>78.904000000078895</c:v>
                </c:pt>
                <c:pt idx="16195">
                  <c:v>78.912000000078905</c:v>
                </c:pt>
                <c:pt idx="16196">
                  <c:v>78.9200000000789</c:v>
                </c:pt>
                <c:pt idx="16197">
                  <c:v>78.928000000078896</c:v>
                </c:pt>
                <c:pt idx="16198">
                  <c:v>78.936000000078906</c:v>
                </c:pt>
                <c:pt idx="16199">
                  <c:v>78.944000000079001</c:v>
                </c:pt>
                <c:pt idx="16200">
                  <c:v>78.952000000078996</c:v>
                </c:pt>
                <c:pt idx="16201">
                  <c:v>78.960000000078992</c:v>
                </c:pt>
                <c:pt idx="16202">
                  <c:v>78.968000000079002</c:v>
                </c:pt>
                <c:pt idx="16203">
                  <c:v>78.976000000078997</c:v>
                </c:pt>
                <c:pt idx="16204">
                  <c:v>78.984000000079007</c:v>
                </c:pt>
                <c:pt idx="16205">
                  <c:v>78.992000000079003</c:v>
                </c:pt>
                <c:pt idx="16206">
                  <c:v>79.000000000078998</c:v>
                </c:pt>
                <c:pt idx="16207">
                  <c:v>79.008000000079008</c:v>
                </c:pt>
                <c:pt idx="16208">
                  <c:v>79.016000000078989</c:v>
                </c:pt>
                <c:pt idx="16209">
                  <c:v>79.024000000078999</c:v>
                </c:pt>
                <c:pt idx="16210">
                  <c:v>79.032000000078995</c:v>
                </c:pt>
                <c:pt idx="16211">
                  <c:v>79.040000000079004</c:v>
                </c:pt>
                <c:pt idx="16212">
                  <c:v>79.048000000079099</c:v>
                </c:pt>
                <c:pt idx="16213">
                  <c:v>79.056000000079109</c:v>
                </c:pt>
                <c:pt idx="16214">
                  <c:v>79.064000000079105</c:v>
                </c:pt>
                <c:pt idx="16215">
                  <c:v>79.0720000000791</c:v>
                </c:pt>
                <c:pt idx="16216">
                  <c:v>79.080000000079096</c:v>
                </c:pt>
                <c:pt idx="16217">
                  <c:v>79.088000000079091</c:v>
                </c:pt>
                <c:pt idx="16218">
                  <c:v>79.096000000079101</c:v>
                </c:pt>
                <c:pt idx="16219">
                  <c:v>79.104000000079097</c:v>
                </c:pt>
                <c:pt idx="16220">
                  <c:v>79.112000000079107</c:v>
                </c:pt>
                <c:pt idx="16221">
                  <c:v>79.120000000079102</c:v>
                </c:pt>
                <c:pt idx="16222">
                  <c:v>79.128000000079098</c:v>
                </c:pt>
                <c:pt idx="16223">
                  <c:v>79.136000000079108</c:v>
                </c:pt>
                <c:pt idx="16224">
                  <c:v>79.144000000079203</c:v>
                </c:pt>
                <c:pt idx="16225">
                  <c:v>79.152000000079198</c:v>
                </c:pt>
                <c:pt idx="16226">
                  <c:v>79.160000000079194</c:v>
                </c:pt>
                <c:pt idx="16227">
                  <c:v>79.168000000079203</c:v>
                </c:pt>
                <c:pt idx="16228">
                  <c:v>79.176000000079199</c:v>
                </c:pt>
                <c:pt idx="16229">
                  <c:v>79.184000000079209</c:v>
                </c:pt>
                <c:pt idx="16230">
                  <c:v>79.192000000079204</c:v>
                </c:pt>
                <c:pt idx="16231">
                  <c:v>79.2000000000792</c:v>
                </c:pt>
                <c:pt idx="16232">
                  <c:v>79.208000000079196</c:v>
                </c:pt>
                <c:pt idx="16233">
                  <c:v>79.216000000079191</c:v>
                </c:pt>
                <c:pt idx="16234">
                  <c:v>79.224000000079201</c:v>
                </c:pt>
                <c:pt idx="16235">
                  <c:v>79.232000000079196</c:v>
                </c:pt>
                <c:pt idx="16236">
                  <c:v>79.240000000079206</c:v>
                </c:pt>
                <c:pt idx="16237">
                  <c:v>79.248000000079301</c:v>
                </c:pt>
                <c:pt idx="16238">
                  <c:v>79.256000000079311</c:v>
                </c:pt>
                <c:pt idx="16239">
                  <c:v>79.264000000079292</c:v>
                </c:pt>
                <c:pt idx="16240">
                  <c:v>79.272000000079302</c:v>
                </c:pt>
                <c:pt idx="16241">
                  <c:v>79.280000000079298</c:v>
                </c:pt>
                <c:pt idx="16242">
                  <c:v>79.288000000079293</c:v>
                </c:pt>
                <c:pt idx="16243">
                  <c:v>79.296000000079303</c:v>
                </c:pt>
                <c:pt idx="16244">
                  <c:v>79.304000000079299</c:v>
                </c:pt>
                <c:pt idx="16245">
                  <c:v>79.312000000079308</c:v>
                </c:pt>
                <c:pt idx="16246">
                  <c:v>79.320000000079304</c:v>
                </c:pt>
                <c:pt idx="16247">
                  <c:v>79.3280000000793</c:v>
                </c:pt>
                <c:pt idx="16248">
                  <c:v>79.336000000079295</c:v>
                </c:pt>
                <c:pt idx="16249">
                  <c:v>79.344000000079404</c:v>
                </c:pt>
                <c:pt idx="16250">
                  <c:v>79.3520000000794</c:v>
                </c:pt>
                <c:pt idx="16251">
                  <c:v>79.360000000079395</c:v>
                </c:pt>
                <c:pt idx="16252">
                  <c:v>79.368000000079405</c:v>
                </c:pt>
                <c:pt idx="16253">
                  <c:v>79.376000000079401</c:v>
                </c:pt>
                <c:pt idx="16254">
                  <c:v>79.384000000079411</c:v>
                </c:pt>
                <c:pt idx="16255">
                  <c:v>79.392000000079406</c:v>
                </c:pt>
                <c:pt idx="16256">
                  <c:v>79.400000000079388</c:v>
                </c:pt>
                <c:pt idx="16257">
                  <c:v>79.408000000079397</c:v>
                </c:pt>
                <c:pt idx="16258">
                  <c:v>79.416000000079393</c:v>
                </c:pt>
                <c:pt idx="16259">
                  <c:v>79.424000000079403</c:v>
                </c:pt>
                <c:pt idx="16260">
                  <c:v>79.432000000079398</c:v>
                </c:pt>
                <c:pt idx="16261">
                  <c:v>79.440000000079408</c:v>
                </c:pt>
                <c:pt idx="16262">
                  <c:v>79.448000000079503</c:v>
                </c:pt>
                <c:pt idx="16263">
                  <c:v>79.456000000079499</c:v>
                </c:pt>
                <c:pt idx="16264">
                  <c:v>79.464000000079494</c:v>
                </c:pt>
                <c:pt idx="16265">
                  <c:v>79.472000000079504</c:v>
                </c:pt>
                <c:pt idx="16266">
                  <c:v>79.4800000000795</c:v>
                </c:pt>
                <c:pt idx="16267">
                  <c:v>79.488000000079495</c:v>
                </c:pt>
                <c:pt idx="16268">
                  <c:v>79.496000000079505</c:v>
                </c:pt>
                <c:pt idx="16269">
                  <c:v>79.5040000000795</c:v>
                </c:pt>
                <c:pt idx="16270">
                  <c:v>79.51200000007951</c:v>
                </c:pt>
                <c:pt idx="16271">
                  <c:v>79.520000000079506</c:v>
                </c:pt>
                <c:pt idx="16272">
                  <c:v>79.528000000079487</c:v>
                </c:pt>
                <c:pt idx="16273">
                  <c:v>79.536000000079497</c:v>
                </c:pt>
                <c:pt idx="16274">
                  <c:v>79.544000000079606</c:v>
                </c:pt>
                <c:pt idx="16275">
                  <c:v>79.552000000079602</c:v>
                </c:pt>
                <c:pt idx="16276">
                  <c:v>79.560000000079597</c:v>
                </c:pt>
                <c:pt idx="16277">
                  <c:v>79.568000000079607</c:v>
                </c:pt>
                <c:pt idx="16278">
                  <c:v>79.576000000079603</c:v>
                </c:pt>
                <c:pt idx="16279">
                  <c:v>79.584000000079598</c:v>
                </c:pt>
                <c:pt idx="16280">
                  <c:v>79.592000000079594</c:v>
                </c:pt>
                <c:pt idx="16281">
                  <c:v>79.600000000079589</c:v>
                </c:pt>
                <c:pt idx="16282">
                  <c:v>79.608000000079599</c:v>
                </c:pt>
                <c:pt idx="16283">
                  <c:v>79.616000000079595</c:v>
                </c:pt>
                <c:pt idx="16284">
                  <c:v>79.624000000079604</c:v>
                </c:pt>
                <c:pt idx="16285">
                  <c:v>79.6320000000796</c:v>
                </c:pt>
                <c:pt idx="16286">
                  <c:v>79.64000000007961</c:v>
                </c:pt>
                <c:pt idx="16287">
                  <c:v>79.648000000079691</c:v>
                </c:pt>
                <c:pt idx="16288">
                  <c:v>79.6560000000797</c:v>
                </c:pt>
                <c:pt idx="16289">
                  <c:v>79.664000000079696</c:v>
                </c:pt>
                <c:pt idx="16290">
                  <c:v>79.672000000079706</c:v>
                </c:pt>
                <c:pt idx="16291">
                  <c:v>79.680000000079701</c:v>
                </c:pt>
                <c:pt idx="16292">
                  <c:v>79.688000000079697</c:v>
                </c:pt>
                <c:pt idx="16293">
                  <c:v>79.696000000079707</c:v>
                </c:pt>
                <c:pt idx="16294">
                  <c:v>79.704000000079702</c:v>
                </c:pt>
                <c:pt idx="16295">
                  <c:v>79.712000000079712</c:v>
                </c:pt>
                <c:pt idx="16296">
                  <c:v>79.720000000079693</c:v>
                </c:pt>
                <c:pt idx="16297">
                  <c:v>79.728000000079689</c:v>
                </c:pt>
                <c:pt idx="16298">
                  <c:v>79.736000000079699</c:v>
                </c:pt>
                <c:pt idx="16299">
                  <c:v>79.744000000079808</c:v>
                </c:pt>
                <c:pt idx="16300">
                  <c:v>79.752000000079803</c:v>
                </c:pt>
                <c:pt idx="16301">
                  <c:v>79.760000000079799</c:v>
                </c:pt>
                <c:pt idx="16302">
                  <c:v>79.768000000079809</c:v>
                </c:pt>
                <c:pt idx="16303">
                  <c:v>79.77600000007979</c:v>
                </c:pt>
                <c:pt idx="16304">
                  <c:v>79.7840000000798</c:v>
                </c:pt>
                <c:pt idx="16305">
                  <c:v>79.792000000079796</c:v>
                </c:pt>
                <c:pt idx="16306">
                  <c:v>79.800000000079791</c:v>
                </c:pt>
                <c:pt idx="16307">
                  <c:v>79.808000000079801</c:v>
                </c:pt>
                <c:pt idx="16308">
                  <c:v>79.816000000079796</c:v>
                </c:pt>
                <c:pt idx="16309">
                  <c:v>79.824000000079806</c:v>
                </c:pt>
                <c:pt idx="16310">
                  <c:v>79.832000000079802</c:v>
                </c:pt>
                <c:pt idx="16311">
                  <c:v>79.840000000079812</c:v>
                </c:pt>
                <c:pt idx="16312">
                  <c:v>79.848000000079892</c:v>
                </c:pt>
                <c:pt idx="16313">
                  <c:v>79.856000000079902</c:v>
                </c:pt>
                <c:pt idx="16314">
                  <c:v>79.864000000079898</c:v>
                </c:pt>
                <c:pt idx="16315">
                  <c:v>79.872000000079908</c:v>
                </c:pt>
                <c:pt idx="16316">
                  <c:v>79.880000000079903</c:v>
                </c:pt>
                <c:pt idx="16317">
                  <c:v>79.888000000079899</c:v>
                </c:pt>
                <c:pt idx="16318">
                  <c:v>79.896000000079908</c:v>
                </c:pt>
                <c:pt idx="16319">
                  <c:v>79.904000000079904</c:v>
                </c:pt>
                <c:pt idx="16320">
                  <c:v>79.9120000000799</c:v>
                </c:pt>
                <c:pt idx="16321">
                  <c:v>79.920000000079895</c:v>
                </c:pt>
                <c:pt idx="16322">
                  <c:v>79.928000000079891</c:v>
                </c:pt>
                <c:pt idx="16323">
                  <c:v>79.9360000000799</c:v>
                </c:pt>
                <c:pt idx="16324">
                  <c:v>79.94400000008001</c:v>
                </c:pt>
                <c:pt idx="16325">
                  <c:v>79.952000000080005</c:v>
                </c:pt>
                <c:pt idx="16326">
                  <c:v>79.960000000080001</c:v>
                </c:pt>
                <c:pt idx="16327">
                  <c:v>79.968000000079996</c:v>
                </c:pt>
                <c:pt idx="16328">
                  <c:v>79.976000000079992</c:v>
                </c:pt>
                <c:pt idx="16329">
                  <c:v>79.984000000080002</c:v>
                </c:pt>
                <c:pt idx="16330">
                  <c:v>79.992000000079997</c:v>
                </c:pt>
                <c:pt idx="16331">
                  <c:v>80.000000000079993</c:v>
                </c:pt>
                <c:pt idx="16332">
                  <c:v>80.008000000080003</c:v>
                </c:pt>
                <c:pt idx="16333">
                  <c:v>80.016000000079998</c:v>
                </c:pt>
                <c:pt idx="16334">
                  <c:v>80.024000000080008</c:v>
                </c:pt>
                <c:pt idx="16335">
                  <c:v>80.032000000080004</c:v>
                </c:pt>
                <c:pt idx="16336">
                  <c:v>80.040000000079999</c:v>
                </c:pt>
                <c:pt idx="16337">
                  <c:v>80.048000000080094</c:v>
                </c:pt>
                <c:pt idx="16338">
                  <c:v>80.056000000080104</c:v>
                </c:pt>
                <c:pt idx="16339">
                  <c:v>80.0640000000801</c:v>
                </c:pt>
                <c:pt idx="16340">
                  <c:v>80.072000000080109</c:v>
                </c:pt>
                <c:pt idx="16341">
                  <c:v>80.080000000080105</c:v>
                </c:pt>
                <c:pt idx="16342">
                  <c:v>80.0880000000801</c:v>
                </c:pt>
                <c:pt idx="16343">
                  <c:v>80.096000000080096</c:v>
                </c:pt>
                <c:pt idx="16344">
                  <c:v>80.104000000080092</c:v>
                </c:pt>
                <c:pt idx="16345">
                  <c:v>80.112000000080101</c:v>
                </c:pt>
                <c:pt idx="16346">
                  <c:v>80.120000000080097</c:v>
                </c:pt>
                <c:pt idx="16347">
                  <c:v>80.128000000080092</c:v>
                </c:pt>
                <c:pt idx="16348">
                  <c:v>80.136000000080102</c:v>
                </c:pt>
                <c:pt idx="16349">
                  <c:v>80.144000000080212</c:v>
                </c:pt>
                <c:pt idx="16350">
                  <c:v>80.152000000080207</c:v>
                </c:pt>
                <c:pt idx="16351">
                  <c:v>80.160000000080188</c:v>
                </c:pt>
                <c:pt idx="16352">
                  <c:v>80.168000000080198</c:v>
                </c:pt>
                <c:pt idx="16353">
                  <c:v>80.176000000080194</c:v>
                </c:pt>
                <c:pt idx="16354">
                  <c:v>80.184000000080204</c:v>
                </c:pt>
                <c:pt idx="16355">
                  <c:v>80.192000000080199</c:v>
                </c:pt>
                <c:pt idx="16356">
                  <c:v>80.200000000080195</c:v>
                </c:pt>
                <c:pt idx="16357">
                  <c:v>80.208000000080204</c:v>
                </c:pt>
                <c:pt idx="16358">
                  <c:v>80.2160000000802</c:v>
                </c:pt>
                <c:pt idx="16359">
                  <c:v>80.22400000008021</c:v>
                </c:pt>
                <c:pt idx="16360">
                  <c:v>80.232000000080191</c:v>
                </c:pt>
                <c:pt idx="16361">
                  <c:v>80.240000000080201</c:v>
                </c:pt>
                <c:pt idx="16362">
                  <c:v>80.248000000080296</c:v>
                </c:pt>
                <c:pt idx="16363">
                  <c:v>80.256000000080306</c:v>
                </c:pt>
                <c:pt idx="16364">
                  <c:v>80.264000000080301</c:v>
                </c:pt>
                <c:pt idx="16365">
                  <c:v>80.272000000080311</c:v>
                </c:pt>
                <c:pt idx="16366">
                  <c:v>80.280000000080307</c:v>
                </c:pt>
                <c:pt idx="16367">
                  <c:v>80.288000000080302</c:v>
                </c:pt>
                <c:pt idx="16368">
                  <c:v>80.296000000080298</c:v>
                </c:pt>
                <c:pt idx="16369">
                  <c:v>80.304000000080293</c:v>
                </c:pt>
                <c:pt idx="16370">
                  <c:v>80.312000000080303</c:v>
                </c:pt>
                <c:pt idx="16371">
                  <c:v>80.320000000080299</c:v>
                </c:pt>
                <c:pt idx="16372">
                  <c:v>80.328000000080294</c:v>
                </c:pt>
                <c:pt idx="16373">
                  <c:v>80.336000000080304</c:v>
                </c:pt>
                <c:pt idx="16374">
                  <c:v>80.344000000080413</c:v>
                </c:pt>
                <c:pt idx="16375">
                  <c:v>80.352000000080395</c:v>
                </c:pt>
                <c:pt idx="16376">
                  <c:v>80.36000000008039</c:v>
                </c:pt>
                <c:pt idx="16377">
                  <c:v>80.3680000000804</c:v>
                </c:pt>
                <c:pt idx="16378">
                  <c:v>80.376000000080396</c:v>
                </c:pt>
                <c:pt idx="16379">
                  <c:v>80.384000000080405</c:v>
                </c:pt>
                <c:pt idx="16380">
                  <c:v>80.392000000080401</c:v>
                </c:pt>
                <c:pt idx="16381">
                  <c:v>80.400000000080396</c:v>
                </c:pt>
                <c:pt idx="16382">
                  <c:v>80.408000000080406</c:v>
                </c:pt>
                <c:pt idx="16383">
                  <c:v>80.416000000080402</c:v>
                </c:pt>
                <c:pt idx="16384">
                  <c:v>80.424000000080397</c:v>
                </c:pt>
                <c:pt idx="16385">
                  <c:v>80.432000000080393</c:v>
                </c:pt>
                <c:pt idx="16386">
                  <c:v>80.440000000080403</c:v>
                </c:pt>
                <c:pt idx="16387">
                  <c:v>80.448000000080498</c:v>
                </c:pt>
                <c:pt idx="16388">
                  <c:v>80.456000000080508</c:v>
                </c:pt>
                <c:pt idx="16389">
                  <c:v>80.464000000080503</c:v>
                </c:pt>
                <c:pt idx="16390">
                  <c:v>80.472000000080513</c:v>
                </c:pt>
                <c:pt idx="16391">
                  <c:v>80.480000000080494</c:v>
                </c:pt>
                <c:pt idx="16392">
                  <c:v>80.48800000008049</c:v>
                </c:pt>
                <c:pt idx="16393">
                  <c:v>80.4960000000805</c:v>
                </c:pt>
                <c:pt idx="16394">
                  <c:v>80.504000000080495</c:v>
                </c:pt>
                <c:pt idx="16395">
                  <c:v>80.512000000080505</c:v>
                </c:pt>
                <c:pt idx="16396">
                  <c:v>80.520000000080501</c:v>
                </c:pt>
                <c:pt idx="16397">
                  <c:v>80.528000000080496</c:v>
                </c:pt>
                <c:pt idx="16398">
                  <c:v>80.536000000080506</c:v>
                </c:pt>
                <c:pt idx="16399">
                  <c:v>80.544000000080601</c:v>
                </c:pt>
                <c:pt idx="16400">
                  <c:v>80.552000000080596</c:v>
                </c:pt>
                <c:pt idx="16401">
                  <c:v>80.560000000080592</c:v>
                </c:pt>
                <c:pt idx="16402">
                  <c:v>80.568000000080602</c:v>
                </c:pt>
                <c:pt idx="16403">
                  <c:v>80.576000000080597</c:v>
                </c:pt>
                <c:pt idx="16404">
                  <c:v>80.584000000080607</c:v>
                </c:pt>
                <c:pt idx="16405">
                  <c:v>80.592000000080603</c:v>
                </c:pt>
                <c:pt idx="16406">
                  <c:v>80.600000000080598</c:v>
                </c:pt>
                <c:pt idx="16407">
                  <c:v>80.608000000080608</c:v>
                </c:pt>
                <c:pt idx="16408">
                  <c:v>80.616000000080589</c:v>
                </c:pt>
                <c:pt idx="16409">
                  <c:v>80.624000000080599</c:v>
                </c:pt>
                <c:pt idx="16410">
                  <c:v>80.632000000080595</c:v>
                </c:pt>
                <c:pt idx="16411">
                  <c:v>80.640000000080605</c:v>
                </c:pt>
                <c:pt idx="16412">
                  <c:v>80.6480000000807</c:v>
                </c:pt>
                <c:pt idx="16413">
                  <c:v>80.656000000080709</c:v>
                </c:pt>
                <c:pt idx="16414">
                  <c:v>80.664000000080705</c:v>
                </c:pt>
                <c:pt idx="16415">
                  <c:v>80.6720000000807</c:v>
                </c:pt>
                <c:pt idx="16416">
                  <c:v>80.680000000080696</c:v>
                </c:pt>
                <c:pt idx="16417">
                  <c:v>80.688000000080692</c:v>
                </c:pt>
                <c:pt idx="16418">
                  <c:v>80.696000000080701</c:v>
                </c:pt>
                <c:pt idx="16419">
                  <c:v>80.704000000080697</c:v>
                </c:pt>
                <c:pt idx="16420">
                  <c:v>80.712000000080707</c:v>
                </c:pt>
                <c:pt idx="16421">
                  <c:v>80.720000000080702</c:v>
                </c:pt>
                <c:pt idx="16422">
                  <c:v>80.728000000080698</c:v>
                </c:pt>
                <c:pt idx="16423">
                  <c:v>80.736000000080708</c:v>
                </c:pt>
                <c:pt idx="16424">
                  <c:v>80.744000000080803</c:v>
                </c:pt>
                <c:pt idx="16425">
                  <c:v>80.752000000080798</c:v>
                </c:pt>
                <c:pt idx="16426">
                  <c:v>80.760000000080794</c:v>
                </c:pt>
                <c:pt idx="16427">
                  <c:v>80.768000000080804</c:v>
                </c:pt>
                <c:pt idx="16428">
                  <c:v>80.776000000080799</c:v>
                </c:pt>
                <c:pt idx="16429">
                  <c:v>80.784000000080809</c:v>
                </c:pt>
                <c:pt idx="16430">
                  <c:v>80.792000000080805</c:v>
                </c:pt>
                <c:pt idx="16431">
                  <c:v>80.8000000000808</c:v>
                </c:pt>
                <c:pt idx="16432">
                  <c:v>80.808000000080796</c:v>
                </c:pt>
                <c:pt idx="16433">
                  <c:v>80.816000000080791</c:v>
                </c:pt>
                <c:pt idx="16434">
                  <c:v>80.824000000080801</c:v>
                </c:pt>
                <c:pt idx="16435">
                  <c:v>80.832000000080797</c:v>
                </c:pt>
                <c:pt idx="16436">
                  <c:v>80.840000000080806</c:v>
                </c:pt>
                <c:pt idx="16437">
                  <c:v>80.848000000080901</c:v>
                </c:pt>
                <c:pt idx="16438">
                  <c:v>80.856000000080911</c:v>
                </c:pt>
                <c:pt idx="16439">
                  <c:v>80.864000000080893</c:v>
                </c:pt>
                <c:pt idx="16440">
                  <c:v>80.872000000080888</c:v>
                </c:pt>
                <c:pt idx="16441">
                  <c:v>80.880000000080898</c:v>
                </c:pt>
                <c:pt idx="16442">
                  <c:v>80.888000000080893</c:v>
                </c:pt>
                <c:pt idx="16443">
                  <c:v>80.896000000080903</c:v>
                </c:pt>
                <c:pt idx="16444">
                  <c:v>80.904000000080899</c:v>
                </c:pt>
                <c:pt idx="16445">
                  <c:v>80.912000000080909</c:v>
                </c:pt>
                <c:pt idx="16446">
                  <c:v>80.920000000080904</c:v>
                </c:pt>
                <c:pt idx="16447">
                  <c:v>80.9280000000809</c:v>
                </c:pt>
                <c:pt idx="16448">
                  <c:v>80.936000000080895</c:v>
                </c:pt>
                <c:pt idx="16449">
                  <c:v>80.944000000081004</c:v>
                </c:pt>
                <c:pt idx="16450">
                  <c:v>80.952000000081</c:v>
                </c:pt>
                <c:pt idx="16451">
                  <c:v>80.960000000080996</c:v>
                </c:pt>
                <c:pt idx="16452">
                  <c:v>80.968000000081005</c:v>
                </c:pt>
                <c:pt idx="16453">
                  <c:v>80.976000000081001</c:v>
                </c:pt>
                <c:pt idx="16454">
                  <c:v>80.984000000081011</c:v>
                </c:pt>
                <c:pt idx="16455">
                  <c:v>80.992000000080992</c:v>
                </c:pt>
                <c:pt idx="16456">
                  <c:v>81.000000000080988</c:v>
                </c:pt>
                <c:pt idx="16457">
                  <c:v>81.008000000080997</c:v>
                </c:pt>
                <c:pt idx="16458">
                  <c:v>81.016000000080993</c:v>
                </c:pt>
                <c:pt idx="16459">
                  <c:v>81.024000000081003</c:v>
                </c:pt>
                <c:pt idx="16460">
                  <c:v>81.032000000080998</c:v>
                </c:pt>
                <c:pt idx="16461">
                  <c:v>81.040000000081008</c:v>
                </c:pt>
                <c:pt idx="16462">
                  <c:v>81.048000000081103</c:v>
                </c:pt>
                <c:pt idx="16463">
                  <c:v>81.056000000081099</c:v>
                </c:pt>
                <c:pt idx="16464">
                  <c:v>81.064000000081094</c:v>
                </c:pt>
                <c:pt idx="16465">
                  <c:v>81.07200000008109</c:v>
                </c:pt>
                <c:pt idx="16466">
                  <c:v>81.0800000000811</c:v>
                </c:pt>
                <c:pt idx="16467">
                  <c:v>81.088000000081095</c:v>
                </c:pt>
                <c:pt idx="16468">
                  <c:v>81.096000000081105</c:v>
                </c:pt>
                <c:pt idx="16469">
                  <c:v>81.104000000081101</c:v>
                </c:pt>
                <c:pt idx="16470">
                  <c:v>81.11200000008111</c:v>
                </c:pt>
                <c:pt idx="16471">
                  <c:v>81.120000000081106</c:v>
                </c:pt>
                <c:pt idx="16472">
                  <c:v>81.128000000081087</c:v>
                </c:pt>
                <c:pt idx="16473">
                  <c:v>81.136000000081097</c:v>
                </c:pt>
                <c:pt idx="16474">
                  <c:v>81.144000000081206</c:v>
                </c:pt>
                <c:pt idx="16475">
                  <c:v>81.152000000081202</c:v>
                </c:pt>
                <c:pt idx="16476">
                  <c:v>81.160000000081197</c:v>
                </c:pt>
                <c:pt idx="16477">
                  <c:v>81.168000000081207</c:v>
                </c:pt>
                <c:pt idx="16478">
                  <c:v>81.176000000081203</c:v>
                </c:pt>
                <c:pt idx="16479">
                  <c:v>81.184000000081198</c:v>
                </c:pt>
                <c:pt idx="16480">
                  <c:v>81.192000000081194</c:v>
                </c:pt>
                <c:pt idx="16481">
                  <c:v>81.200000000081189</c:v>
                </c:pt>
                <c:pt idx="16482">
                  <c:v>81.208000000081199</c:v>
                </c:pt>
                <c:pt idx="16483">
                  <c:v>81.216000000081195</c:v>
                </c:pt>
                <c:pt idx="16484">
                  <c:v>81.224000000081205</c:v>
                </c:pt>
                <c:pt idx="16485">
                  <c:v>81.2320000000812</c:v>
                </c:pt>
                <c:pt idx="16486">
                  <c:v>81.24000000008121</c:v>
                </c:pt>
                <c:pt idx="16487">
                  <c:v>81.248000000081291</c:v>
                </c:pt>
                <c:pt idx="16488">
                  <c:v>81.256000000081301</c:v>
                </c:pt>
                <c:pt idx="16489">
                  <c:v>81.264000000081296</c:v>
                </c:pt>
                <c:pt idx="16490">
                  <c:v>81.272000000081292</c:v>
                </c:pt>
                <c:pt idx="16491">
                  <c:v>81.280000000081301</c:v>
                </c:pt>
                <c:pt idx="16492">
                  <c:v>81.288000000081297</c:v>
                </c:pt>
                <c:pt idx="16493">
                  <c:v>81.296000000081307</c:v>
                </c:pt>
                <c:pt idx="16494">
                  <c:v>81.304000000081302</c:v>
                </c:pt>
                <c:pt idx="16495">
                  <c:v>81.312000000081312</c:v>
                </c:pt>
                <c:pt idx="16496">
                  <c:v>81.320000000081293</c:v>
                </c:pt>
                <c:pt idx="16497">
                  <c:v>81.328000000081289</c:v>
                </c:pt>
                <c:pt idx="16498">
                  <c:v>81.336000000081299</c:v>
                </c:pt>
                <c:pt idx="16499">
                  <c:v>81.344000000081408</c:v>
                </c:pt>
                <c:pt idx="16500">
                  <c:v>81.352000000081404</c:v>
                </c:pt>
                <c:pt idx="16501">
                  <c:v>81.360000000081399</c:v>
                </c:pt>
                <c:pt idx="16502">
                  <c:v>81.368000000081409</c:v>
                </c:pt>
                <c:pt idx="16503">
                  <c:v>81.37600000008139</c:v>
                </c:pt>
                <c:pt idx="16504">
                  <c:v>81.3840000000814</c:v>
                </c:pt>
                <c:pt idx="16505">
                  <c:v>81.392000000081396</c:v>
                </c:pt>
                <c:pt idx="16506">
                  <c:v>81.400000000081391</c:v>
                </c:pt>
                <c:pt idx="16507">
                  <c:v>81.408000000081401</c:v>
                </c:pt>
                <c:pt idx="16508">
                  <c:v>81.416000000081397</c:v>
                </c:pt>
                <c:pt idx="16509">
                  <c:v>81.424000000081406</c:v>
                </c:pt>
                <c:pt idx="16510">
                  <c:v>81.432000000081402</c:v>
                </c:pt>
                <c:pt idx="16511">
                  <c:v>81.440000000081412</c:v>
                </c:pt>
                <c:pt idx="16512">
                  <c:v>81.448000000081493</c:v>
                </c:pt>
                <c:pt idx="16513">
                  <c:v>81.456000000081502</c:v>
                </c:pt>
                <c:pt idx="16514">
                  <c:v>81.464000000081498</c:v>
                </c:pt>
                <c:pt idx="16515">
                  <c:v>81.472000000081493</c:v>
                </c:pt>
                <c:pt idx="16516">
                  <c:v>81.480000000081503</c:v>
                </c:pt>
                <c:pt idx="16517">
                  <c:v>81.488000000081499</c:v>
                </c:pt>
                <c:pt idx="16518">
                  <c:v>81.496000000081509</c:v>
                </c:pt>
                <c:pt idx="16519">
                  <c:v>81.504000000081504</c:v>
                </c:pt>
                <c:pt idx="16520">
                  <c:v>81.5120000000815</c:v>
                </c:pt>
                <c:pt idx="16521">
                  <c:v>81.520000000081495</c:v>
                </c:pt>
                <c:pt idx="16522">
                  <c:v>81.528000000081491</c:v>
                </c:pt>
                <c:pt idx="16523">
                  <c:v>81.536000000081501</c:v>
                </c:pt>
                <c:pt idx="16524">
                  <c:v>81.54400000008161</c:v>
                </c:pt>
                <c:pt idx="16525">
                  <c:v>81.552000000081605</c:v>
                </c:pt>
                <c:pt idx="16526">
                  <c:v>81.560000000081601</c:v>
                </c:pt>
                <c:pt idx="16527">
                  <c:v>81.568000000081597</c:v>
                </c:pt>
                <c:pt idx="16528">
                  <c:v>81.576000000081592</c:v>
                </c:pt>
                <c:pt idx="16529">
                  <c:v>81.584000000081602</c:v>
                </c:pt>
                <c:pt idx="16530">
                  <c:v>81.592000000081597</c:v>
                </c:pt>
                <c:pt idx="16531">
                  <c:v>81.600000000081593</c:v>
                </c:pt>
                <c:pt idx="16532">
                  <c:v>81.608000000081603</c:v>
                </c:pt>
                <c:pt idx="16533">
                  <c:v>81.616000000081598</c:v>
                </c:pt>
                <c:pt idx="16534">
                  <c:v>81.624000000081608</c:v>
                </c:pt>
                <c:pt idx="16535">
                  <c:v>81.632000000081604</c:v>
                </c:pt>
                <c:pt idx="16536">
                  <c:v>81.640000000081599</c:v>
                </c:pt>
                <c:pt idx="16537">
                  <c:v>81.648000000081694</c:v>
                </c:pt>
                <c:pt idx="16538">
                  <c:v>81.656000000081704</c:v>
                </c:pt>
                <c:pt idx="16539">
                  <c:v>81.6640000000817</c:v>
                </c:pt>
                <c:pt idx="16540">
                  <c:v>81.672000000081695</c:v>
                </c:pt>
                <c:pt idx="16541">
                  <c:v>81.680000000081705</c:v>
                </c:pt>
                <c:pt idx="16542">
                  <c:v>81.688000000081701</c:v>
                </c:pt>
                <c:pt idx="16543">
                  <c:v>81.69600000008171</c:v>
                </c:pt>
                <c:pt idx="16544">
                  <c:v>81.704000000081692</c:v>
                </c:pt>
                <c:pt idx="16545">
                  <c:v>81.712000000081702</c:v>
                </c:pt>
                <c:pt idx="16546">
                  <c:v>81.720000000081697</c:v>
                </c:pt>
                <c:pt idx="16547">
                  <c:v>81.728000000081693</c:v>
                </c:pt>
                <c:pt idx="16548">
                  <c:v>81.736000000081702</c:v>
                </c:pt>
                <c:pt idx="16549">
                  <c:v>81.744000000081812</c:v>
                </c:pt>
                <c:pt idx="16550">
                  <c:v>81.752000000081807</c:v>
                </c:pt>
                <c:pt idx="16551">
                  <c:v>81.760000000081789</c:v>
                </c:pt>
                <c:pt idx="16552">
                  <c:v>81.768000000081798</c:v>
                </c:pt>
                <c:pt idx="16553">
                  <c:v>81.776000000081794</c:v>
                </c:pt>
                <c:pt idx="16554">
                  <c:v>81.784000000081804</c:v>
                </c:pt>
                <c:pt idx="16555">
                  <c:v>81.792000000081799</c:v>
                </c:pt>
                <c:pt idx="16556">
                  <c:v>81.800000000081795</c:v>
                </c:pt>
                <c:pt idx="16557">
                  <c:v>81.808000000081805</c:v>
                </c:pt>
                <c:pt idx="16558">
                  <c:v>81.8160000000818</c:v>
                </c:pt>
                <c:pt idx="16559">
                  <c:v>81.82400000008181</c:v>
                </c:pt>
                <c:pt idx="16560">
                  <c:v>81.832000000081791</c:v>
                </c:pt>
                <c:pt idx="16561">
                  <c:v>81.840000000081801</c:v>
                </c:pt>
                <c:pt idx="16562">
                  <c:v>81.848000000081896</c:v>
                </c:pt>
                <c:pt idx="16563">
                  <c:v>81.856000000081906</c:v>
                </c:pt>
                <c:pt idx="16564">
                  <c:v>81.864000000081901</c:v>
                </c:pt>
                <c:pt idx="16565">
                  <c:v>81.872000000081897</c:v>
                </c:pt>
                <c:pt idx="16566">
                  <c:v>81.880000000081907</c:v>
                </c:pt>
                <c:pt idx="16567">
                  <c:v>81.888000000081888</c:v>
                </c:pt>
                <c:pt idx="16568">
                  <c:v>81.896000000081898</c:v>
                </c:pt>
                <c:pt idx="16569">
                  <c:v>81.904000000081894</c:v>
                </c:pt>
                <c:pt idx="16570">
                  <c:v>81.912000000081903</c:v>
                </c:pt>
                <c:pt idx="16571">
                  <c:v>81.920000000081899</c:v>
                </c:pt>
                <c:pt idx="16572">
                  <c:v>81.928000000081894</c:v>
                </c:pt>
                <c:pt idx="16573">
                  <c:v>81.936000000081904</c:v>
                </c:pt>
                <c:pt idx="16574">
                  <c:v>81.944000000082013</c:v>
                </c:pt>
                <c:pt idx="16575">
                  <c:v>81.952000000081995</c:v>
                </c:pt>
                <c:pt idx="16576">
                  <c:v>81.96000000008199</c:v>
                </c:pt>
                <c:pt idx="16577">
                  <c:v>81.968000000082</c:v>
                </c:pt>
                <c:pt idx="16578">
                  <c:v>81.976000000081996</c:v>
                </c:pt>
                <c:pt idx="16579">
                  <c:v>81.984000000082005</c:v>
                </c:pt>
                <c:pt idx="16580">
                  <c:v>81.992000000082001</c:v>
                </c:pt>
                <c:pt idx="16581">
                  <c:v>82.000000000081997</c:v>
                </c:pt>
                <c:pt idx="16582">
                  <c:v>82.008000000082006</c:v>
                </c:pt>
                <c:pt idx="16583">
                  <c:v>82.016000000082002</c:v>
                </c:pt>
                <c:pt idx="16584">
                  <c:v>82.024000000081998</c:v>
                </c:pt>
                <c:pt idx="16585">
                  <c:v>82.032000000081993</c:v>
                </c:pt>
                <c:pt idx="16586">
                  <c:v>82.040000000082003</c:v>
                </c:pt>
                <c:pt idx="16587">
                  <c:v>82.048000000082098</c:v>
                </c:pt>
                <c:pt idx="16588">
                  <c:v>82.056000000082108</c:v>
                </c:pt>
                <c:pt idx="16589">
                  <c:v>82.064000000082103</c:v>
                </c:pt>
                <c:pt idx="16590">
                  <c:v>82.072000000082099</c:v>
                </c:pt>
                <c:pt idx="16591">
                  <c:v>82.080000000082094</c:v>
                </c:pt>
                <c:pt idx="16592">
                  <c:v>82.08800000008209</c:v>
                </c:pt>
                <c:pt idx="16593">
                  <c:v>82.0960000000821</c:v>
                </c:pt>
                <c:pt idx="16594">
                  <c:v>82.104000000082095</c:v>
                </c:pt>
                <c:pt idx="16595">
                  <c:v>82.112000000082105</c:v>
                </c:pt>
                <c:pt idx="16596">
                  <c:v>82.120000000082101</c:v>
                </c:pt>
                <c:pt idx="16597">
                  <c:v>82.128000000082096</c:v>
                </c:pt>
                <c:pt idx="16598">
                  <c:v>82.136000000082106</c:v>
                </c:pt>
                <c:pt idx="16599">
                  <c:v>82.144000000082201</c:v>
                </c:pt>
                <c:pt idx="16600">
                  <c:v>82.152000000082197</c:v>
                </c:pt>
                <c:pt idx="16601">
                  <c:v>82.160000000082192</c:v>
                </c:pt>
                <c:pt idx="16602">
                  <c:v>82.168000000082202</c:v>
                </c:pt>
                <c:pt idx="16603">
                  <c:v>82.176000000082198</c:v>
                </c:pt>
                <c:pt idx="16604">
                  <c:v>82.184000000082207</c:v>
                </c:pt>
                <c:pt idx="16605">
                  <c:v>82.192000000082203</c:v>
                </c:pt>
                <c:pt idx="16606">
                  <c:v>82.200000000082198</c:v>
                </c:pt>
                <c:pt idx="16607">
                  <c:v>82.208000000082208</c:v>
                </c:pt>
                <c:pt idx="16608">
                  <c:v>82.21600000008219</c:v>
                </c:pt>
                <c:pt idx="16609">
                  <c:v>82.224000000082199</c:v>
                </c:pt>
                <c:pt idx="16610">
                  <c:v>82.232000000082195</c:v>
                </c:pt>
                <c:pt idx="16611">
                  <c:v>82.240000000082205</c:v>
                </c:pt>
                <c:pt idx="16612">
                  <c:v>82.2480000000823</c:v>
                </c:pt>
                <c:pt idx="16613">
                  <c:v>82.256000000082309</c:v>
                </c:pt>
                <c:pt idx="16614">
                  <c:v>82.264000000082305</c:v>
                </c:pt>
                <c:pt idx="16615">
                  <c:v>82.272000000082286</c:v>
                </c:pt>
                <c:pt idx="16616">
                  <c:v>82.280000000082296</c:v>
                </c:pt>
                <c:pt idx="16617">
                  <c:v>82.288000000082292</c:v>
                </c:pt>
                <c:pt idx="16618">
                  <c:v>82.296000000082302</c:v>
                </c:pt>
                <c:pt idx="16619">
                  <c:v>82.304000000082297</c:v>
                </c:pt>
                <c:pt idx="16620">
                  <c:v>82.312000000082307</c:v>
                </c:pt>
                <c:pt idx="16621">
                  <c:v>82.320000000082302</c:v>
                </c:pt>
                <c:pt idx="16622">
                  <c:v>82.328000000082298</c:v>
                </c:pt>
                <c:pt idx="16623">
                  <c:v>82.336000000082308</c:v>
                </c:pt>
                <c:pt idx="16624">
                  <c:v>82.344000000082403</c:v>
                </c:pt>
                <c:pt idx="16625">
                  <c:v>82.352000000082398</c:v>
                </c:pt>
                <c:pt idx="16626">
                  <c:v>82.360000000082394</c:v>
                </c:pt>
                <c:pt idx="16627">
                  <c:v>82.368000000082404</c:v>
                </c:pt>
                <c:pt idx="16628">
                  <c:v>82.376000000082399</c:v>
                </c:pt>
                <c:pt idx="16629">
                  <c:v>82.384000000082409</c:v>
                </c:pt>
                <c:pt idx="16630">
                  <c:v>82.392000000082405</c:v>
                </c:pt>
                <c:pt idx="16631">
                  <c:v>82.4000000000824</c:v>
                </c:pt>
                <c:pt idx="16632">
                  <c:v>82.408000000082396</c:v>
                </c:pt>
                <c:pt idx="16633">
                  <c:v>82.416000000082391</c:v>
                </c:pt>
                <c:pt idx="16634">
                  <c:v>82.424000000082401</c:v>
                </c:pt>
                <c:pt idx="16635">
                  <c:v>82.432000000082397</c:v>
                </c:pt>
                <c:pt idx="16636">
                  <c:v>82.440000000082406</c:v>
                </c:pt>
                <c:pt idx="16637">
                  <c:v>82.448000000082502</c:v>
                </c:pt>
                <c:pt idx="16638">
                  <c:v>82.456000000082511</c:v>
                </c:pt>
                <c:pt idx="16639">
                  <c:v>82.464000000082493</c:v>
                </c:pt>
                <c:pt idx="16640">
                  <c:v>82.472000000082488</c:v>
                </c:pt>
                <c:pt idx="16641">
                  <c:v>82.480000000082498</c:v>
                </c:pt>
                <c:pt idx="16642">
                  <c:v>82.488000000082494</c:v>
                </c:pt>
                <c:pt idx="16643">
                  <c:v>82.496000000082503</c:v>
                </c:pt>
                <c:pt idx="16644">
                  <c:v>82.504000000082499</c:v>
                </c:pt>
                <c:pt idx="16645">
                  <c:v>82.512000000082509</c:v>
                </c:pt>
                <c:pt idx="16646">
                  <c:v>82.520000000082504</c:v>
                </c:pt>
                <c:pt idx="16647">
                  <c:v>82.5280000000825</c:v>
                </c:pt>
                <c:pt idx="16648">
                  <c:v>82.536000000082495</c:v>
                </c:pt>
                <c:pt idx="16649">
                  <c:v>82.544000000082605</c:v>
                </c:pt>
                <c:pt idx="16650">
                  <c:v>82.5520000000826</c:v>
                </c:pt>
                <c:pt idx="16651">
                  <c:v>82.560000000082596</c:v>
                </c:pt>
                <c:pt idx="16652">
                  <c:v>82.568000000082606</c:v>
                </c:pt>
                <c:pt idx="16653">
                  <c:v>82.576000000082601</c:v>
                </c:pt>
                <c:pt idx="16654">
                  <c:v>82.584000000082611</c:v>
                </c:pt>
                <c:pt idx="16655">
                  <c:v>82.592000000082606</c:v>
                </c:pt>
                <c:pt idx="16656">
                  <c:v>82.600000000082588</c:v>
                </c:pt>
                <c:pt idx="16657">
                  <c:v>82.608000000082598</c:v>
                </c:pt>
                <c:pt idx="16658">
                  <c:v>82.616000000082593</c:v>
                </c:pt>
                <c:pt idx="16659">
                  <c:v>82.624000000082603</c:v>
                </c:pt>
                <c:pt idx="16660">
                  <c:v>82.632000000082598</c:v>
                </c:pt>
                <c:pt idx="16661">
                  <c:v>82.640000000082608</c:v>
                </c:pt>
                <c:pt idx="16662">
                  <c:v>82.648000000082703</c:v>
                </c:pt>
                <c:pt idx="16663">
                  <c:v>82.656000000082699</c:v>
                </c:pt>
                <c:pt idx="16664">
                  <c:v>82.664000000082694</c:v>
                </c:pt>
                <c:pt idx="16665">
                  <c:v>82.67200000008269</c:v>
                </c:pt>
                <c:pt idx="16666">
                  <c:v>82.6800000000827</c:v>
                </c:pt>
                <c:pt idx="16667">
                  <c:v>82.688000000082695</c:v>
                </c:pt>
                <c:pt idx="16668">
                  <c:v>82.696000000082705</c:v>
                </c:pt>
                <c:pt idx="16669">
                  <c:v>82.704000000082701</c:v>
                </c:pt>
                <c:pt idx="16670">
                  <c:v>82.71200000008271</c:v>
                </c:pt>
                <c:pt idx="16671">
                  <c:v>82.720000000082706</c:v>
                </c:pt>
                <c:pt idx="16672">
                  <c:v>82.728000000082687</c:v>
                </c:pt>
                <c:pt idx="16673">
                  <c:v>82.736000000082697</c:v>
                </c:pt>
                <c:pt idx="16674">
                  <c:v>82.744000000082806</c:v>
                </c:pt>
                <c:pt idx="16675">
                  <c:v>82.752000000082802</c:v>
                </c:pt>
                <c:pt idx="16676">
                  <c:v>82.760000000082798</c:v>
                </c:pt>
                <c:pt idx="16677">
                  <c:v>82.768000000082807</c:v>
                </c:pt>
                <c:pt idx="16678">
                  <c:v>82.776000000082803</c:v>
                </c:pt>
                <c:pt idx="16679">
                  <c:v>82.784000000082798</c:v>
                </c:pt>
                <c:pt idx="16680">
                  <c:v>82.792000000082794</c:v>
                </c:pt>
                <c:pt idx="16681">
                  <c:v>82.80000000008279</c:v>
                </c:pt>
                <c:pt idx="16682">
                  <c:v>82.808000000082799</c:v>
                </c:pt>
                <c:pt idx="16683">
                  <c:v>82.816000000082795</c:v>
                </c:pt>
                <c:pt idx="16684">
                  <c:v>82.824000000082805</c:v>
                </c:pt>
                <c:pt idx="16685">
                  <c:v>82.8320000000828</c:v>
                </c:pt>
                <c:pt idx="16686">
                  <c:v>82.84000000008281</c:v>
                </c:pt>
                <c:pt idx="16687">
                  <c:v>82.848000000082891</c:v>
                </c:pt>
                <c:pt idx="16688">
                  <c:v>82.856000000082901</c:v>
                </c:pt>
                <c:pt idx="16689">
                  <c:v>82.864000000082896</c:v>
                </c:pt>
                <c:pt idx="16690">
                  <c:v>82.872000000082892</c:v>
                </c:pt>
                <c:pt idx="16691">
                  <c:v>82.880000000082902</c:v>
                </c:pt>
                <c:pt idx="16692">
                  <c:v>82.888000000082897</c:v>
                </c:pt>
                <c:pt idx="16693">
                  <c:v>82.896000000082907</c:v>
                </c:pt>
                <c:pt idx="16694">
                  <c:v>82.904000000082902</c:v>
                </c:pt>
                <c:pt idx="16695">
                  <c:v>82.912000000082912</c:v>
                </c:pt>
                <c:pt idx="16696">
                  <c:v>82.920000000082894</c:v>
                </c:pt>
                <c:pt idx="16697">
                  <c:v>82.928000000082889</c:v>
                </c:pt>
                <c:pt idx="16698">
                  <c:v>82.936000000082899</c:v>
                </c:pt>
                <c:pt idx="16699">
                  <c:v>82.944000000083008</c:v>
                </c:pt>
                <c:pt idx="16700">
                  <c:v>82.952000000083004</c:v>
                </c:pt>
                <c:pt idx="16701">
                  <c:v>82.960000000082999</c:v>
                </c:pt>
                <c:pt idx="16702">
                  <c:v>82.968000000083009</c:v>
                </c:pt>
                <c:pt idx="16703">
                  <c:v>82.97600000008299</c:v>
                </c:pt>
                <c:pt idx="16704">
                  <c:v>82.984000000083</c:v>
                </c:pt>
                <c:pt idx="16705">
                  <c:v>82.992000000082996</c:v>
                </c:pt>
                <c:pt idx="16706">
                  <c:v>83.000000000082991</c:v>
                </c:pt>
                <c:pt idx="16707">
                  <c:v>83.008000000083001</c:v>
                </c:pt>
                <c:pt idx="16708">
                  <c:v>83.016000000082997</c:v>
                </c:pt>
                <c:pt idx="16709">
                  <c:v>83.024000000083007</c:v>
                </c:pt>
                <c:pt idx="16710">
                  <c:v>83.032000000083002</c:v>
                </c:pt>
                <c:pt idx="16711">
                  <c:v>83.040000000083012</c:v>
                </c:pt>
                <c:pt idx="16712">
                  <c:v>83.048000000083093</c:v>
                </c:pt>
                <c:pt idx="16713">
                  <c:v>83.056000000083102</c:v>
                </c:pt>
                <c:pt idx="16714">
                  <c:v>83.064000000083098</c:v>
                </c:pt>
                <c:pt idx="16715">
                  <c:v>83.072000000083094</c:v>
                </c:pt>
                <c:pt idx="16716">
                  <c:v>83.080000000083103</c:v>
                </c:pt>
                <c:pt idx="16717">
                  <c:v>83.088000000083099</c:v>
                </c:pt>
                <c:pt idx="16718">
                  <c:v>83.096000000083109</c:v>
                </c:pt>
                <c:pt idx="16719">
                  <c:v>83.104000000083104</c:v>
                </c:pt>
                <c:pt idx="16720">
                  <c:v>83.1120000000831</c:v>
                </c:pt>
                <c:pt idx="16721">
                  <c:v>83.120000000083095</c:v>
                </c:pt>
                <c:pt idx="16722">
                  <c:v>83.128000000083091</c:v>
                </c:pt>
                <c:pt idx="16723">
                  <c:v>83.136000000083101</c:v>
                </c:pt>
                <c:pt idx="16724">
                  <c:v>83.14400000008321</c:v>
                </c:pt>
                <c:pt idx="16725">
                  <c:v>83.152000000083206</c:v>
                </c:pt>
                <c:pt idx="16726">
                  <c:v>83.160000000083201</c:v>
                </c:pt>
                <c:pt idx="16727">
                  <c:v>83.168000000083197</c:v>
                </c:pt>
                <c:pt idx="16728">
                  <c:v>83.176000000083192</c:v>
                </c:pt>
                <c:pt idx="16729">
                  <c:v>83.184000000083202</c:v>
                </c:pt>
                <c:pt idx="16730">
                  <c:v>83.192000000083198</c:v>
                </c:pt>
                <c:pt idx="16731">
                  <c:v>83.200000000083193</c:v>
                </c:pt>
                <c:pt idx="16732">
                  <c:v>83.208000000083203</c:v>
                </c:pt>
                <c:pt idx="16733">
                  <c:v>83.216000000083199</c:v>
                </c:pt>
                <c:pt idx="16734">
                  <c:v>83.224000000083208</c:v>
                </c:pt>
                <c:pt idx="16735">
                  <c:v>83.232000000083204</c:v>
                </c:pt>
                <c:pt idx="16736">
                  <c:v>83.240000000083199</c:v>
                </c:pt>
                <c:pt idx="16737">
                  <c:v>83.248000000083294</c:v>
                </c:pt>
                <c:pt idx="16738">
                  <c:v>83.256000000083304</c:v>
                </c:pt>
                <c:pt idx="16739">
                  <c:v>83.2640000000833</c:v>
                </c:pt>
                <c:pt idx="16740">
                  <c:v>83.272000000083295</c:v>
                </c:pt>
                <c:pt idx="16741">
                  <c:v>83.280000000083305</c:v>
                </c:pt>
                <c:pt idx="16742">
                  <c:v>83.288000000083301</c:v>
                </c:pt>
                <c:pt idx="16743">
                  <c:v>83.296000000083296</c:v>
                </c:pt>
                <c:pt idx="16744">
                  <c:v>83.304000000083292</c:v>
                </c:pt>
                <c:pt idx="16745">
                  <c:v>83.312000000083302</c:v>
                </c:pt>
                <c:pt idx="16746">
                  <c:v>83.320000000083297</c:v>
                </c:pt>
                <c:pt idx="16747">
                  <c:v>83.328000000083293</c:v>
                </c:pt>
                <c:pt idx="16748">
                  <c:v>83.336000000083303</c:v>
                </c:pt>
                <c:pt idx="16749">
                  <c:v>83.344000000083412</c:v>
                </c:pt>
                <c:pt idx="16750">
                  <c:v>83.352000000083407</c:v>
                </c:pt>
                <c:pt idx="16751">
                  <c:v>83.360000000083389</c:v>
                </c:pt>
                <c:pt idx="16752">
                  <c:v>83.368000000083399</c:v>
                </c:pt>
                <c:pt idx="16753">
                  <c:v>83.376000000083394</c:v>
                </c:pt>
                <c:pt idx="16754">
                  <c:v>83.384000000083404</c:v>
                </c:pt>
                <c:pt idx="16755">
                  <c:v>83.392000000083399</c:v>
                </c:pt>
                <c:pt idx="16756">
                  <c:v>83.400000000083395</c:v>
                </c:pt>
                <c:pt idx="16757">
                  <c:v>83.408000000083405</c:v>
                </c:pt>
                <c:pt idx="16758">
                  <c:v>83.4160000000834</c:v>
                </c:pt>
                <c:pt idx="16759">
                  <c:v>83.42400000008341</c:v>
                </c:pt>
                <c:pt idx="16760">
                  <c:v>83.432000000083391</c:v>
                </c:pt>
                <c:pt idx="16761">
                  <c:v>83.440000000083401</c:v>
                </c:pt>
                <c:pt idx="16762">
                  <c:v>83.448000000083496</c:v>
                </c:pt>
                <c:pt idx="16763">
                  <c:v>83.456000000083506</c:v>
                </c:pt>
                <c:pt idx="16764">
                  <c:v>83.464000000083502</c:v>
                </c:pt>
                <c:pt idx="16765">
                  <c:v>83.472000000083497</c:v>
                </c:pt>
                <c:pt idx="16766">
                  <c:v>83.480000000083507</c:v>
                </c:pt>
                <c:pt idx="16767">
                  <c:v>83.488000000083503</c:v>
                </c:pt>
                <c:pt idx="16768">
                  <c:v>83.496000000083498</c:v>
                </c:pt>
                <c:pt idx="16769">
                  <c:v>83.504000000083494</c:v>
                </c:pt>
                <c:pt idx="16770">
                  <c:v>83.512000000083503</c:v>
                </c:pt>
                <c:pt idx="16771">
                  <c:v>83.520000000083499</c:v>
                </c:pt>
                <c:pt idx="16772">
                  <c:v>83.528000000083495</c:v>
                </c:pt>
                <c:pt idx="16773">
                  <c:v>83.536000000083504</c:v>
                </c:pt>
                <c:pt idx="16774">
                  <c:v>83.544000000083614</c:v>
                </c:pt>
                <c:pt idx="16775">
                  <c:v>83.552000000083595</c:v>
                </c:pt>
                <c:pt idx="16776">
                  <c:v>83.560000000083591</c:v>
                </c:pt>
                <c:pt idx="16777">
                  <c:v>83.5680000000836</c:v>
                </c:pt>
                <c:pt idx="16778">
                  <c:v>83.576000000083596</c:v>
                </c:pt>
                <c:pt idx="16779">
                  <c:v>83.584000000083606</c:v>
                </c:pt>
                <c:pt idx="16780">
                  <c:v>83.592000000083601</c:v>
                </c:pt>
                <c:pt idx="16781">
                  <c:v>83.600000000083597</c:v>
                </c:pt>
                <c:pt idx="16782">
                  <c:v>83.608000000083607</c:v>
                </c:pt>
                <c:pt idx="16783">
                  <c:v>83.616000000083602</c:v>
                </c:pt>
                <c:pt idx="16784">
                  <c:v>83.624000000083598</c:v>
                </c:pt>
                <c:pt idx="16785">
                  <c:v>83.632000000083593</c:v>
                </c:pt>
                <c:pt idx="16786">
                  <c:v>83.640000000083603</c:v>
                </c:pt>
                <c:pt idx="16787">
                  <c:v>83.648000000083698</c:v>
                </c:pt>
                <c:pt idx="16788">
                  <c:v>83.656000000083708</c:v>
                </c:pt>
                <c:pt idx="16789">
                  <c:v>83.664000000083703</c:v>
                </c:pt>
                <c:pt idx="16790">
                  <c:v>83.672000000083699</c:v>
                </c:pt>
                <c:pt idx="16791">
                  <c:v>83.680000000083695</c:v>
                </c:pt>
                <c:pt idx="16792">
                  <c:v>83.68800000008369</c:v>
                </c:pt>
                <c:pt idx="16793">
                  <c:v>83.6960000000837</c:v>
                </c:pt>
                <c:pt idx="16794">
                  <c:v>83.704000000083695</c:v>
                </c:pt>
                <c:pt idx="16795">
                  <c:v>83.712000000083705</c:v>
                </c:pt>
                <c:pt idx="16796">
                  <c:v>83.720000000083701</c:v>
                </c:pt>
                <c:pt idx="16797">
                  <c:v>83.728000000083696</c:v>
                </c:pt>
                <c:pt idx="16798">
                  <c:v>83.736000000083706</c:v>
                </c:pt>
                <c:pt idx="16799">
                  <c:v>83.744000000083787</c:v>
                </c:pt>
                <c:pt idx="16800">
                  <c:v>83.752000000083797</c:v>
                </c:pt>
                <c:pt idx="16801">
                  <c:v>83.760000000083792</c:v>
                </c:pt>
                <c:pt idx="16802">
                  <c:v>83.768000000083802</c:v>
                </c:pt>
                <c:pt idx="16803">
                  <c:v>83.776000000083798</c:v>
                </c:pt>
                <c:pt idx="16804">
                  <c:v>83.784000000083807</c:v>
                </c:pt>
                <c:pt idx="16805">
                  <c:v>83.792000000083803</c:v>
                </c:pt>
                <c:pt idx="16806">
                  <c:v>83.800000000083799</c:v>
                </c:pt>
                <c:pt idx="16807">
                  <c:v>83.808000000083808</c:v>
                </c:pt>
                <c:pt idx="16808">
                  <c:v>83.81600000008379</c:v>
                </c:pt>
                <c:pt idx="16809">
                  <c:v>83.824000000083799</c:v>
                </c:pt>
                <c:pt idx="16810">
                  <c:v>83.832000000083795</c:v>
                </c:pt>
                <c:pt idx="16811">
                  <c:v>83.840000000083805</c:v>
                </c:pt>
                <c:pt idx="16812">
                  <c:v>83.8480000000839</c:v>
                </c:pt>
                <c:pt idx="16813">
                  <c:v>83.85600000008391</c:v>
                </c:pt>
                <c:pt idx="16814">
                  <c:v>83.864000000083905</c:v>
                </c:pt>
                <c:pt idx="16815">
                  <c:v>83.872000000083887</c:v>
                </c:pt>
                <c:pt idx="16816">
                  <c:v>83.880000000083896</c:v>
                </c:pt>
                <c:pt idx="16817">
                  <c:v>83.888000000083892</c:v>
                </c:pt>
                <c:pt idx="16818">
                  <c:v>83.896000000083902</c:v>
                </c:pt>
                <c:pt idx="16819">
                  <c:v>83.904000000083897</c:v>
                </c:pt>
                <c:pt idx="16820">
                  <c:v>83.912000000083907</c:v>
                </c:pt>
                <c:pt idx="16821">
                  <c:v>83.920000000083903</c:v>
                </c:pt>
                <c:pt idx="16822">
                  <c:v>83.928000000083898</c:v>
                </c:pt>
                <c:pt idx="16823">
                  <c:v>83.936000000083908</c:v>
                </c:pt>
                <c:pt idx="16824">
                  <c:v>83.944000000083989</c:v>
                </c:pt>
                <c:pt idx="16825">
                  <c:v>83.952000000083999</c:v>
                </c:pt>
                <c:pt idx="16826">
                  <c:v>83.960000000083994</c:v>
                </c:pt>
                <c:pt idx="16827">
                  <c:v>83.968000000084004</c:v>
                </c:pt>
                <c:pt idx="16828">
                  <c:v>83.976000000083999</c:v>
                </c:pt>
                <c:pt idx="16829">
                  <c:v>83.984000000084009</c:v>
                </c:pt>
                <c:pt idx="16830">
                  <c:v>83.992000000084005</c:v>
                </c:pt>
                <c:pt idx="16831">
                  <c:v>84.000000000084</c:v>
                </c:pt>
                <c:pt idx="16832">
                  <c:v>84.008000000083996</c:v>
                </c:pt>
                <c:pt idx="16833">
                  <c:v>84.016000000083991</c:v>
                </c:pt>
                <c:pt idx="16834">
                  <c:v>84.024000000084001</c:v>
                </c:pt>
                <c:pt idx="16835">
                  <c:v>84.032000000083997</c:v>
                </c:pt>
                <c:pt idx="16836">
                  <c:v>84.040000000084007</c:v>
                </c:pt>
                <c:pt idx="16837">
                  <c:v>84.048000000084102</c:v>
                </c:pt>
                <c:pt idx="16838">
                  <c:v>84.056000000084111</c:v>
                </c:pt>
                <c:pt idx="16839">
                  <c:v>84.064000000084093</c:v>
                </c:pt>
                <c:pt idx="16840">
                  <c:v>84.072000000084088</c:v>
                </c:pt>
                <c:pt idx="16841">
                  <c:v>84.080000000084098</c:v>
                </c:pt>
                <c:pt idx="16842">
                  <c:v>84.088000000084094</c:v>
                </c:pt>
                <c:pt idx="16843">
                  <c:v>84.096000000084103</c:v>
                </c:pt>
                <c:pt idx="16844">
                  <c:v>84.104000000084099</c:v>
                </c:pt>
                <c:pt idx="16845">
                  <c:v>84.112000000084109</c:v>
                </c:pt>
                <c:pt idx="16846">
                  <c:v>84.120000000084104</c:v>
                </c:pt>
                <c:pt idx="16847">
                  <c:v>84.1280000000841</c:v>
                </c:pt>
                <c:pt idx="16848">
                  <c:v>84.136000000084096</c:v>
                </c:pt>
                <c:pt idx="16849">
                  <c:v>84.144000000084191</c:v>
                </c:pt>
                <c:pt idx="16850">
                  <c:v>84.1520000000842</c:v>
                </c:pt>
                <c:pt idx="16851">
                  <c:v>84.160000000084196</c:v>
                </c:pt>
                <c:pt idx="16852">
                  <c:v>84.168000000084206</c:v>
                </c:pt>
                <c:pt idx="16853">
                  <c:v>84.176000000084201</c:v>
                </c:pt>
                <c:pt idx="16854">
                  <c:v>84.184000000084211</c:v>
                </c:pt>
                <c:pt idx="16855">
                  <c:v>84.192000000084192</c:v>
                </c:pt>
                <c:pt idx="16856">
                  <c:v>84.200000000084188</c:v>
                </c:pt>
                <c:pt idx="16857">
                  <c:v>84.208000000084198</c:v>
                </c:pt>
                <c:pt idx="16858">
                  <c:v>84.216000000084193</c:v>
                </c:pt>
                <c:pt idx="16859">
                  <c:v>84.224000000084203</c:v>
                </c:pt>
                <c:pt idx="16860">
                  <c:v>84.232000000084199</c:v>
                </c:pt>
                <c:pt idx="16861">
                  <c:v>84.240000000084208</c:v>
                </c:pt>
                <c:pt idx="16862">
                  <c:v>84.248000000084303</c:v>
                </c:pt>
                <c:pt idx="16863">
                  <c:v>84.256000000084299</c:v>
                </c:pt>
                <c:pt idx="16864">
                  <c:v>84.264000000084295</c:v>
                </c:pt>
                <c:pt idx="16865">
                  <c:v>84.27200000008429</c:v>
                </c:pt>
                <c:pt idx="16866">
                  <c:v>84.2800000000843</c:v>
                </c:pt>
                <c:pt idx="16867">
                  <c:v>84.288000000084295</c:v>
                </c:pt>
                <c:pt idx="16868">
                  <c:v>84.296000000084305</c:v>
                </c:pt>
                <c:pt idx="16869">
                  <c:v>84.304000000084301</c:v>
                </c:pt>
                <c:pt idx="16870">
                  <c:v>84.312000000084311</c:v>
                </c:pt>
                <c:pt idx="16871">
                  <c:v>84.320000000084306</c:v>
                </c:pt>
                <c:pt idx="16872">
                  <c:v>84.328000000084288</c:v>
                </c:pt>
                <c:pt idx="16873">
                  <c:v>84.336000000084297</c:v>
                </c:pt>
                <c:pt idx="16874">
                  <c:v>84.344000000084392</c:v>
                </c:pt>
                <c:pt idx="16875">
                  <c:v>84.352000000084402</c:v>
                </c:pt>
                <c:pt idx="16876">
                  <c:v>84.360000000084398</c:v>
                </c:pt>
                <c:pt idx="16877">
                  <c:v>84.368000000084407</c:v>
                </c:pt>
                <c:pt idx="16878">
                  <c:v>84.376000000084403</c:v>
                </c:pt>
                <c:pt idx="16879">
                  <c:v>84.384000000084399</c:v>
                </c:pt>
                <c:pt idx="16880">
                  <c:v>84.392000000084394</c:v>
                </c:pt>
                <c:pt idx="16881">
                  <c:v>84.40000000008439</c:v>
                </c:pt>
                <c:pt idx="16882">
                  <c:v>84.4080000000844</c:v>
                </c:pt>
                <c:pt idx="16883">
                  <c:v>84.416000000084395</c:v>
                </c:pt>
                <c:pt idx="16884">
                  <c:v>84.424000000084405</c:v>
                </c:pt>
                <c:pt idx="16885">
                  <c:v>84.4320000000844</c:v>
                </c:pt>
                <c:pt idx="16886">
                  <c:v>84.44000000008441</c:v>
                </c:pt>
                <c:pt idx="16887">
                  <c:v>84.448000000084491</c:v>
                </c:pt>
                <c:pt idx="16888">
                  <c:v>84.456000000084501</c:v>
                </c:pt>
                <c:pt idx="16889">
                  <c:v>84.464000000084496</c:v>
                </c:pt>
                <c:pt idx="16890">
                  <c:v>84.472000000084492</c:v>
                </c:pt>
                <c:pt idx="16891">
                  <c:v>84.480000000084502</c:v>
                </c:pt>
                <c:pt idx="16892">
                  <c:v>84.488000000084497</c:v>
                </c:pt>
                <c:pt idx="16893">
                  <c:v>84.496000000084507</c:v>
                </c:pt>
                <c:pt idx="16894">
                  <c:v>84.504000000084503</c:v>
                </c:pt>
                <c:pt idx="16895">
                  <c:v>84.512000000084512</c:v>
                </c:pt>
                <c:pt idx="16896">
                  <c:v>84.520000000084494</c:v>
                </c:pt>
                <c:pt idx="16897">
                  <c:v>84.528000000084489</c:v>
                </c:pt>
                <c:pt idx="16898">
                  <c:v>84.536000000084499</c:v>
                </c:pt>
                <c:pt idx="16899">
                  <c:v>84.544000000084594</c:v>
                </c:pt>
                <c:pt idx="16900">
                  <c:v>84.552000000084604</c:v>
                </c:pt>
                <c:pt idx="16901">
                  <c:v>84.560000000084599</c:v>
                </c:pt>
                <c:pt idx="16902">
                  <c:v>84.568000000084609</c:v>
                </c:pt>
                <c:pt idx="16903">
                  <c:v>84.576000000084591</c:v>
                </c:pt>
                <c:pt idx="16904">
                  <c:v>84.5840000000846</c:v>
                </c:pt>
                <c:pt idx="16905">
                  <c:v>84.592000000084596</c:v>
                </c:pt>
                <c:pt idx="16906">
                  <c:v>84.600000000084592</c:v>
                </c:pt>
                <c:pt idx="16907">
                  <c:v>84.608000000084601</c:v>
                </c:pt>
                <c:pt idx="16908">
                  <c:v>84.616000000084597</c:v>
                </c:pt>
                <c:pt idx="16909">
                  <c:v>84.624000000084607</c:v>
                </c:pt>
                <c:pt idx="16910">
                  <c:v>84.632000000084602</c:v>
                </c:pt>
                <c:pt idx="16911">
                  <c:v>84.640000000084612</c:v>
                </c:pt>
                <c:pt idx="16912">
                  <c:v>84.648000000084693</c:v>
                </c:pt>
                <c:pt idx="16913">
                  <c:v>84.656000000084703</c:v>
                </c:pt>
                <c:pt idx="16914">
                  <c:v>84.664000000084698</c:v>
                </c:pt>
                <c:pt idx="16915">
                  <c:v>84.672000000084694</c:v>
                </c:pt>
                <c:pt idx="16916">
                  <c:v>84.680000000084704</c:v>
                </c:pt>
                <c:pt idx="16917">
                  <c:v>84.688000000084699</c:v>
                </c:pt>
                <c:pt idx="16918">
                  <c:v>84.696000000084709</c:v>
                </c:pt>
                <c:pt idx="16919">
                  <c:v>84.704000000084704</c:v>
                </c:pt>
                <c:pt idx="16920">
                  <c:v>84.7120000000847</c:v>
                </c:pt>
                <c:pt idx="16921">
                  <c:v>84.720000000084696</c:v>
                </c:pt>
                <c:pt idx="16922">
                  <c:v>84.728000000084691</c:v>
                </c:pt>
                <c:pt idx="16923">
                  <c:v>84.736000000084701</c:v>
                </c:pt>
                <c:pt idx="16924">
                  <c:v>84.744000000084796</c:v>
                </c:pt>
                <c:pt idx="16925">
                  <c:v>84.752000000084806</c:v>
                </c:pt>
                <c:pt idx="16926">
                  <c:v>84.760000000084801</c:v>
                </c:pt>
                <c:pt idx="16927">
                  <c:v>84.768000000084797</c:v>
                </c:pt>
                <c:pt idx="16928">
                  <c:v>84.776000000084792</c:v>
                </c:pt>
                <c:pt idx="16929">
                  <c:v>84.784000000084802</c:v>
                </c:pt>
                <c:pt idx="16930">
                  <c:v>84.792000000084798</c:v>
                </c:pt>
                <c:pt idx="16931">
                  <c:v>84.800000000084793</c:v>
                </c:pt>
                <c:pt idx="16932">
                  <c:v>84.808000000084803</c:v>
                </c:pt>
                <c:pt idx="16933">
                  <c:v>84.816000000084799</c:v>
                </c:pt>
                <c:pt idx="16934">
                  <c:v>84.824000000084808</c:v>
                </c:pt>
                <c:pt idx="16935">
                  <c:v>84.832000000084804</c:v>
                </c:pt>
                <c:pt idx="16936">
                  <c:v>84.8400000000848</c:v>
                </c:pt>
                <c:pt idx="16937">
                  <c:v>84.848000000084895</c:v>
                </c:pt>
                <c:pt idx="16938">
                  <c:v>84.856000000084904</c:v>
                </c:pt>
                <c:pt idx="16939">
                  <c:v>84.8640000000849</c:v>
                </c:pt>
                <c:pt idx="16940">
                  <c:v>84.872000000084896</c:v>
                </c:pt>
                <c:pt idx="16941">
                  <c:v>84.880000000084905</c:v>
                </c:pt>
                <c:pt idx="16942">
                  <c:v>84.888000000084901</c:v>
                </c:pt>
                <c:pt idx="16943">
                  <c:v>84.896000000084911</c:v>
                </c:pt>
                <c:pt idx="16944">
                  <c:v>84.904000000084892</c:v>
                </c:pt>
                <c:pt idx="16945">
                  <c:v>84.912000000084902</c:v>
                </c:pt>
                <c:pt idx="16946">
                  <c:v>84.920000000084897</c:v>
                </c:pt>
                <c:pt idx="16947">
                  <c:v>84.928000000084893</c:v>
                </c:pt>
                <c:pt idx="16948">
                  <c:v>84.936000000084903</c:v>
                </c:pt>
                <c:pt idx="16949">
                  <c:v>84.944000000084998</c:v>
                </c:pt>
                <c:pt idx="16950">
                  <c:v>84.952000000085008</c:v>
                </c:pt>
                <c:pt idx="16951">
                  <c:v>84.960000000084989</c:v>
                </c:pt>
                <c:pt idx="16952">
                  <c:v>84.968000000084999</c:v>
                </c:pt>
                <c:pt idx="16953">
                  <c:v>84.976000000084994</c:v>
                </c:pt>
                <c:pt idx="16954">
                  <c:v>84.984000000085004</c:v>
                </c:pt>
                <c:pt idx="16955">
                  <c:v>84.992000000085</c:v>
                </c:pt>
                <c:pt idx="16956">
                  <c:v>85.000000000084995</c:v>
                </c:pt>
                <c:pt idx="16957">
                  <c:v>85.008000000085005</c:v>
                </c:pt>
                <c:pt idx="16958">
                  <c:v>85.016000000085</c:v>
                </c:pt>
                <c:pt idx="16959">
                  <c:v>85.02400000008501</c:v>
                </c:pt>
                <c:pt idx="16960">
                  <c:v>85.032000000084992</c:v>
                </c:pt>
                <c:pt idx="16961">
                  <c:v>85.040000000085001</c:v>
                </c:pt>
                <c:pt idx="16962">
                  <c:v>85.048000000085096</c:v>
                </c:pt>
                <c:pt idx="16963">
                  <c:v>85.056000000085106</c:v>
                </c:pt>
                <c:pt idx="16964">
                  <c:v>85.064000000085102</c:v>
                </c:pt>
                <c:pt idx="16965">
                  <c:v>85.072000000085097</c:v>
                </c:pt>
                <c:pt idx="16966">
                  <c:v>85.080000000085107</c:v>
                </c:pt>
                <c:pt idx="16967">
                  <c:v>85.088000000085088</c:v>
                </c:pt>
                <c:pt idx="16968">
                  <c:v>85.096000000085098</c:v>
                </c:pt>
                <c:pt idx="16969">
                  <c:v>85.104000000085094</c:v>
                </c:pt>
                <c:pt idx="16970">
                  <c:v>85.112000000085104</c:v>
                </c:pt>
                <c:pt idx="16971">
                  <c:v>85.120000000085099</c:v>
                </c:pt>
                <c:pt idx="16972">
                  <c:v>85.128000000085095</c:v>
                </c:pt>
                <c:pt idx="16973">
                  <c:v>85.136000000085104</c:v>
                </c:pt>
                <c:pt idx="16974">
                  <c:v>85.1440000000852</c:v>
                </c:pt>
                <c:pt idx="16975">
                  <c:v>85.152000000085195</c:v>
                </c:pt>
                <c:pt idx="16976">
                  <c:v>85.160000000085191</c:v>
                </c:pt>
                <c:pt idx="16977">
                  <c:v>85.1680000000852</c:v>
                </c:pt>
                <c:pt idx="16978">
                  <c:v>85.176000000085196</c:v>
                </c:pt>
                <c:pt idx="16979">
                  <c:v>85.184000000085206</c:v>
                </c:pt>
                <c:pt idx="16980">
                  <c:v>85.192000000085201</c:v>
                </c:pt>
                <c:pt idx="16981">
                  <c:v>85.200000000085197</c:v>
                </c:pt>
                <c:pt idx="16982">
                  <c:v>85.208000000085207</c:v>
                </c:pt>
                <c:pt idx="16983">
                  <c:v>85.216000000085202</c:v>
                </c:pt>
                <c:pt idx="16984">
                  <c:v>85.224000000085198</c:v>
                </c:pt>
                <c:pt idx="16985">
                  <c:v>85.232000000085193</c:v>
                </c:pt>
                <c:pt idx="16986">
                  <c:v>85.240000000085203</c:v>
                </c:pt>
                <c:pt idx="16987">
                  <c:v>85.248000000085298</c:v>
                </c:pt>
                <c:pt idx="16988">
                  <c:v>85.256000000085308</c:v>
                </c:pt>
                <c:pt idx="16989">
                  <c:v>85.264000000085304</c:v>
                </c:pt>
                <c:pt idx="16990">
                  <c:v>85.272000000085299</c:v>
                </c:pt>
                <c:pt idx="16991">
                  <c:v>85.280000000085295</c:v>
                </c:pt>
                <c:pt idx="16992">
                  <c:v>85.28800000008529</c:v>
                </c:pt>
                <c:pt idx="16993">
                  <c:v>85.2960000000853</c:v>
                </c:pt>
                <c:pt idx="16994">
                  <c:v>85.304000000085296</c:v>
                </c:pt>
                <c:pt idx="16995">
                  <c:v>85.312000000085305</c:v>
                </c:pt>
                <c:pt idx="16996">
                  <c:v>85.320000000085301</c:v>
                </c:pt>
                <c:pt idx="16997">
                  <c:v>85.328000000085297</c:v>
                </c:pt>
                <c:pt idx="16998">
                  <c:v>85.336000000085306</c:v>
                </c:pt>
                <c:pt idx="16999">
                  <c:v>85.344000000085387</c:v>
                </c:pt>
                <c:pt idx="17000">
                  <c:v>85.352000000085397</c:v>
                </c:pt>
                <c:pt idx="17001">
                  <c:v>85.360000000085392</c:v>
                </c:pt>
                <c:pt idx="17002">
                  <c:v>85.368000000085402</c:v>
                </c:pt>
                <c:pt idx="17003">
                  <c:v>85.376000000085398</c:v>
                </c:pt>
                <c:pt idx="17004">
                  <c:v>85.384000000085408</c:v>
                </c:pt>
                <c:pt idx="17005">
                  <c:v>85.392000000085403</c:v>
                </c:pt>
                <c:pt idx="17006">
                  <c:v>85.400000000085399</c:v>
                </c:pt>
                <c:pt idx="17007">
                  <c:v>85.408000000085408</c:v>
                </c:pt>
                <c:pt idx="17008">
                  <c:v>85.41600000008539</c:v>
                </c:pt>
                <c:pt idx="17009">
                  <c:v>85.4240000000854</c:v>
                </c:pt>
                <c:pt idx="17010">
                  <c:v>85.432000000085395</c:v>
                </c:pt>
                <c:pt idx="17011">
                  <c:v>85.440000000085405</c:v>
                </c:pt>
                <c:pt idx="17012">
                  <c:v>85.4480000000855</c:v>
                </c:pt>
                <c:pt idx="17013">
                  <c:v>85.45600000008551</c:v>
                </c:pt>
                <c:pt idx="17014">
                  <c:v>85.464000000085505</c:v>
                </c:pt>
                <c:pt idx="17015">
                  <c:v>85.472000000085487</c:v>
                </c:pt>
                <c:pt idx="17016">
                  <c:v>85.480000000085496</c:v>
                </c:pt>
                <c:pt idx="17017">
                  <c:v>85.488000000085492</c:v>
                </c:pt>
                <c:pt idx="17018">
                  <c:v>85.496000000085502</c:v>
                </c:pt>
                <c:pt idx="17019">
                  <c:v>85.504000000085497</c:v>
                </c:pt>
                <c:pt idx="17020">
                  <c:v>85.512000000085507</c:v>
                </c:pt>
                <c:pt idx="17021">
                  <c:v>85.520000000085503</c:v>
                </c:pt>
                <c:pt idx="17022">
                  <c:v>85.528000000085498</c:v>
                </c:pt>
                <c:pt idx="17023">
                  <c:v>85.536000000085508</c:v>
                </c:pt>
                <c:pt idx="17024">
                  <c:v>85.544000000085589</c:v>
                </c:pt>
                <c:pt idx="17025">
                  <c:v>85.552000000085599</c:v>
                </c:pt>
                <c:pt idx="17026">
                  <c:v>85.560000000085594</c:v>
                </c:pt>
                <c:pt idx="17027">
                  <c:v>85.568000000085604</c:v>
                </c:pt>
                <c:pt idx="17028">
                  <c:v>85.5760000000856</c:v>
                </c:pt>
                <c:pt idx="17029">
                  <c:v>85.584000000085609</c:v>
                </c:pt>
                <c:pt idx="17030">
                  <c:v>85.592000000085605</c:v>
                </c:pt>
                <c:pt idx="17031">
                  <c:v>85.600000000085601</c:v>
                </c:pt>
                <c:pt idx="17032">
                  <c:v>85.608000000085596</c:v>
                </c:pt>
                <c:pt idx="17033">
                  <c:v>85.616000000085592</c:v>
                </c:pt>
                <c:pt idx="17034">
                  <c:v>85.624000000085601</c:v>
                </c:pt>
                <c:pt idx="17035">
                  <c:v>85.632000000085597</c:v>
                </c:pt>
                <c:pt idx="17036">
                  <c:v>85.640000000085607</c:v>
                </c:pt>
                <c:pt idx="17037">
                  <c:v>85.648000000085702</c:v>
                </c:pt>
                <c:pt idx="17038">
                  <c:v>85.656000000085712</c:v>
                </c:pt>
                <c:pt idx="17039">
                  <c:v>85.664000000085693</c:v>
                </c:pt>
                <c:pt idx="17040">
                  <c:v>85.672000000085688</c:v>
                </c:pt>
                <c:pt idx="17041">
                  <c:v>85.680000000085698</c:v>
                </c:pt>
                <c:pt idx="17042">
                  <c:v>85.688000000085694</c:v>
                </c:pt>
                <c:pt idx="17043">
                  <c:v>85.696000000085704</c:v>
                </c:pt>
                <c:pt idx="17044">
                  <c:v>85.704000000085699</c:v>
                </c:pt>
                <c:pt idx="17045">
                  <c:v>85.712000000085709</c:v>
                </c:pt>
                <c:pt idx="17046">
                  <c:v>85.720000000085705</c:v>
                </c:pt>
                <c:pt idx="17047">
                  <c:v>85.7280000000857</c:v>
                </c:pt>
                <c:pt idx="17048">
                  <c:v>85.736000000085696</c:v>
                </c:pt>
                <c:pt idx="17049">
                  <c:v>85.744000000085791</c:v>
                </c:pt>
                <c:pt idx="17050">
                  <c:v>85.7520000000858</c:v>
                </c:pt>
                <c:pt idx="17051">
                  <c:v>85.760000000085796</c:v>
                </c:pt>
                <c:pt idx="17052">
                  <c:v>85.768000000085806</c:v>
                </c:pt>
                <c:pt idx="17053">
                  <c:v>85.776000000085801</c:v>
                </c:pt>
                <c:pt idx="17054">
                  <c:v>85.784000000085811</c:v>
                </c:pt>
                <c:pt idx="17055">
                  <c:v>85.792000000085807</c:v>
                </c:pt>
                <c:pt idx="17056">
                  <c:v>85.800000000085788</c:v>
                </c:pt>
                <c:pt idx="17057">
                  <c:v>85.808000000085798</c:v>
                </c:pt>
                <c:pt idx="17058">
                  <c:v>85.816000000085793</c:v>
                </c:pt>
                <c:pt idx="17059">
                  <c:v>85.824000000085803</c:v>
                </c:pt>
                <c:pt idx="17060">
                  <c:v>85.832000000085799</c:v>
                </c:pt>
                <c:pt idx="17061">
                  <c:v>85.840000000085809</c:v>
                </c:pt>
                <c:pt idx="17062">
                  <c:v>85.848000000085904</c:v>
                </c:pt>
                <c:pt idx="17063">
                  <c:v>85.856000000085899</c:v>
                </c:pt>
                <c:pt idx="17064">
                  <c:v>85.864000000085895</c:v>
                </c:pt>
                <c:pt idx="17065">
                  <c:v>85.87200000008589</c:v>
                </c:pt>
                <c:pt idx="17066">
                  <c:v>85.8800000000859</c:v>
                </c:pt>
                <c:pt idx="17067">
                  <c:v>85.888000000085896</c:v>
                </c:pt>
                <c:pt idx="17068">
                  <c:v>85.896000000085905</c:v>
                </c:pt>
                <c:pt idx="17069">
                  <c:v>85.904000000085901</c:v>
                </c:pt>
                <c:pt idx="17070">
                  <c:v>85.912000000085911</c:v>
                </c:pt>
                <c:pt idx="17071">
                  <c:v>85.920000000085906</c:v>
                </c:pt>
                <c:pt idx="17072">
                  <c:v>85.928000000085888</c:v>
                </c:pt>
                <c:pt idx="17073">
                  <c:v>85.936000000085897</c:v>
                </c:pt>
                <c:pt idx="17074">
                  <c:v>85.944000000085992</c:v>
                </c:pt>
                <c:pt idx="17075">
                  <c:v>85.952000000086002</c:v>
                </c:pt>
                <c:pt idx="17076">
                  <c:v>85.960000000085998</c:v>
                </c:pt>
                <c:pt idx="17077">
                  <c:v>85.968000000086008</c:v>
                </c:pt>
                <c:pt idx="17078">
                  <c:v>85.976000000086003</c:v>
                </c:pt>
                <c:pt idx="17079">
                  <c:v>85.984000000085999</c:v>
                </c:pt>
                <c:pt idx="17080">
                  <c:v>85.992000000085994</c:v>
                </c:pt>
                <c:pt idx="17081">
                  <c:v>86.00000000008599</c:v>
                </c:pt>
                <c:pt idx="17082">
                  <c:v>86.008000000086</c:v>
                </c:pt>
                <c:pt idx="17083">
                  <c:v>86.016000000085995</c:v>
                </c:pt>
                <c:pt idx="17084">
                  <c:v>86.024000000086005</c:v>
                </c:pt>
                <c:pt idx="17085">
                  <c:v>86.032000000086001</c:v>
                </c:pt>
                <c:pt idx="17086">
                  <c:v>86.04000000008601</c:v>
                </c:pt>
                <c:pt idx="17087">
                  <c:v>86.048000000086091</c:v>
                </c:pt>
                <c:pt idx="17088">
                  <c:v>86.056000000086101</c:v>
                </c:pt>
                <c:pt idx="17089">
                  <c:v>86.064000000086097</c:v>
                </c:pt>
                <c:pt idx="17090">
                  <c:v>86.072000000086092</c:v>
                </c:pt>
                <c:pt idx="17091">
                  <c:v>86.080000000086102</c:v>
                </c:pt>
                <c:pt idx="17092">
                  <c:v>86.088000000086097</c:v>
                </c:pt>
                <c:pt idx="17093">
                  <c:v>86.096000000086107</c:v>
                </c:pt>
                <c:pt idx="17094">
                  <c:v>86.104000000086103</c:v>
                </c:pt>
                <c:pt idx="17095">
                  <c:v>86.112000000086113</c:v>
                </c:pt>
                <c:pt idx="17096">
                  <c:v>86.120000000086094</c:v>
                </c:pt>
                <c:pt idx="17097">
                  <c:v>86.128000000086089</c:v>
                </c:pt>
                <c:pt idx="17098">
                  <c:v>86.136000000086099</c:v>
                </c:pt>
                <c:pt idx="17099">
                  <c:v>86.144000000086194</c:v>
                </c:pt>
                <c:pt idx="17100">
                  <c:v>86.152000000086204</c:v>
                </c:pt>
                <c:pt idx="17101">
                  <c:v>86.1600000000862</c:v>
                </c:pt>
                <c:pt idx="17102">
                  <c:v>86.168000000086209</c:v>
                </c:pt>
                <c:pt idx="17103">
                  <c:v>86.176000000086191</c:v>
                </c:pt>
                <c:pt idx="17104">
                  <c:v>86.184000000086201</c:v>
                </c:pt>
                <c:pt idx="17105">
                  <c:v>86.192000000086196</c:v>
                </c:pt>
                <c:pt idx="17106">
                  <c:v>86.200000000086192</c:v>
                </c:pt>
                <c:pt idx="17107">
                  <c:v>86.208000000086201</c:v>
                </c:pt>
                <c:pt idx="17108">
                  <c:v>86.216000000086197</c:v>
                </c:pt>
                <c:pt idx="17109">
                  <c:v>86.224000000086207</c:v>
                </c:pt>
                <c:pt idx="17110">
                  <c:v>86.232000000086202</c:v>
                </c:pt>
                <c:pt idx="17111">
                  <c:v>86.240000000086212</c:v>
                </c:pt>
                <c:pt idx="17112">
                  <c:v>86.248000000086293</c:v>
                </c:pt>
                <c:pt idx="17113">
                  <c:v>86.256000000086303</c:v>
                </c:pt>
                <c:pt idx="17114">
                  <c:v>86.264000000086298</c:v>
                </c:pt>
                <c:pt idx="17115">
                  <c:v>86.272000000086294</c:v>
                </c:pt>
                <c:pt idx="17116">
                  <c:v>86.280000000086304</c:v>
                </c:pt>
                <c:pt idx="17117">
                  <c:v>86.288000000086299</c:v>
                </c:pt>
                <c:pt idx="17118">
                  <c:v>86.296000000086309</c:v>
                </c:pt>
                <c:pt idx="17119">
                  <c:v>86.304000000086305</c:v>
                </c:pt>
                <c:pt idx="17120">
                  <c:v>86.3120000000863</c:v>
                </c:pt>
                <c:pt idx="17121">
                  <c:v>86.320000000086296</c:v>
                </c:pt>
                <c:pt idx="17122">
                  <c:v>86.328000000086291</c:v>
                </c:pt>
                <c:pt idx="17123">
                  <c:v>86.336000000086301</c:v>
                </c:pt>
                <c:pt idx="17124">
                  <c:v>86.344000000086396</c:v>
                </c:pt>
                <c:pt idx="17125">
                  <c:v>86.352000000086406</c:v>
                </c:pt>
                <c:pt idx="17126">
                  <c:v>86.360000000086401</c:v>
                </c:pt>
                <c:pt idx="17127">
                  <c:v>86.368000000086397</c:v>
                </c:pt>
                <c:pt idx="17128">
                  <c:v>86.376000000086393</c:v>
                </c:pt>
                <c:pt idx="17129">
                  <c:v>86.384000000086402</c:v>
                </c:pt>
                <c:pt idx="17130">
                  <c:v>86.392000000086398</c:v>
                </c:pt>
                <c:pt idx="17131">
                  <c:v>86.400000000086393</c:v>
                </c:pt>
                <c:pt idx="17132">
                  <c:v>86.408000000086403</c:v>
                </c:pt>
                <c:pt idx="17133">
                  <c:v>86.416000000086399</c:v>
                </c:pt>
                <c:pt idx="17134">
                  <c:v>86.424000000086409</c:v>
                </c:pt>
                <c:pt idx="17135">
                  <c:v>86.432000000086404</c:v>
                </c:pt>
                <c:pt idx="17136">
                  <c:v>86.4400000000864</c:v>
                </c:pt>
                <c:pt idx="17137">
                  <c:v>86.448000000086495</c:v>
                </c:pt>
                <c:pt idx="17138">
                  <c:v>86.456000000086505</c:v>
                </c:pt>
                <c:pt idx="17139">
                  <c:v>86.4640000000865</c:v>
                </c:pt>
                <c:pt idx="17140">
                  <c:v>86.472000000086496</c:v>
                </c:pt>
                <c:pt idx="17141">
                  <c:v>86.480000000086505</c:v>
                </c:pt>
                <c:pt idx="17142">
                  <c:v>86.488000000086501</c:v>
                </c:pt>
                <c:pt idx="17143">
                  <c:v>86.496000000086497</c:v>
                </c:pt>
                <c:pt idx="17144">
                  <c:v>86.504000000086492</c:v>
                </c:pt>
                <c:pt idx="17145">
                  <c:v>86.512000000086502</c:v>
                </c:pt>
                <c:pt idx="17146">
                  <c:v>86.520000000086497</c:v>
                </c:pt>
                <c:pt idx="17147">
                  <c:v>86.528000000086493</c:v>
                </c:pt>
                <c:pt idx="17148">
                  <c:v>86.536000000086503</c:v>
                </c:pt>
                <c:pt idx="17149">
                  <c:v>86.544000000086598</c:v>
                </c:pt>
                <c:pt idx="17150">
                  <c:v>86.552000000086608</c:v>
                </c:pt>
                <c:pt idx="17151">
                  <c:v>86.560000000086589</c:v>
                </c:pt>
                <c:pt idx="17152">
                  <c:v>86.568000000086599</c:v>
                </c:pt>
                <c:pt idx="17153">
                  <c:v>86.576000000086594</c:v>
                </c:pt>
                <c:pt idx="17154">
                  <c:v>86.584000000086604</c:v>
                </c:pt>
                <c:pt idx="17155">
                  <c:v>86.5920000000866</c:v>
                </c:pt>
                <c:pt idx="17156">
                  <c:v>86.600000000086595</c:v>
                </c:pt>
                <c:pt idx="17157">
                  <c:v>86.608000000086605</c:v>
                </c:pt>
                <c:pt idx="17158">
                  <c:v>86.616000000086601</c:v>
                </c:pt>
                <c:pt idx="17159">
                  <c:v>86.62400000008661</c:v>
                </c:pt>
                <c:pt idx="17160">
                  <c:v>86.632000000086592</c:v>
                </c:pt>
                <c:pt idx="17161">
                  <c:v>86.640000000086602</c:v>
                </c:pt>
                <c:pt idx="17162">
                  <c:v>86.648000000086697</c:v>
                </c:pt>
                <c:pt idx="17163">
                  <c:v>86.656000000086706</c:v>
                </c:pt>
                <c:pt idx="17164">
                  <c:v>86.664000000086702</c:v>
                </c:pt>
                <c:pt idx="17165">
                  <c:v>86.672000000086697</c:v>
                </c:pt>
                <c:pt idx="17166">
                  <c:v>86.680000000086707</c:v>
                </c:pt>
                <c:pt idx="17167">
                  <c:v>86.688000000086703</c:v>
                </c:pt>
                <c:pt idx="17168">
                  <c:v>86.696000000086698</c:v>
                </c:pt>
                <c:pt idx="17169">
                  <c:v>86.704000000086694</c:v>
                </c:pt>
                <c:pt idx="17170">
                  <c:v>86.712000000086704</c:v>
                </c:pt>
                <c:pt idx="17171">
                  <c:v>86.720000000086699</c:v>
                </c:pt>
                <c:pt idx="17172">
                  <c:v>86.728000000086695</c:v>
                </c:pt>
                <c:pt idx="17173">
                  <c:v>86.736000000086705</c:v>
                </c:pt>
                <c:pt idx="17174">
                  <c:v>86.7440000000868</c:v>
                </c:pt>
                <c:pt idx="17175">
                  <c:v>86.752000000086795</c:v>
                </c:pt>
                <c:pt idx="17176">
                  <c:v>86.760000000086791</c:v>
                </c:pt>
                <c:pt idx="17177">
                  <c:v>86.768000000086801</c:v>
                </c:pt>
                <c:pt idx="17178">
                  <c:v>86.776000000086796</c:v>
                </c:pt>
                <c:pt idx="17179">
                  <c:v>86.784000000086806</c:v>
                </c:pt>
                <c:pt idx="17180">
                  <c:v>86.792000000086801</c:v>
                </c:pt>
                <c:pt idx="17181">
                  <c:v>86.800000000086797</c:v>
                </c:pt>
                <c:pt idx="17182">
                  <c:v>86.808000000086807</c:v>
                </c:pt>
                <c:pt idx="17183">
                  <c:v>86.816000000086802</c:v>
                </c:pt>
                <c:pt idx="17184">
                  <c:v>86.824000000086798</c:v>
                </c:pt>
                <c:pt idx="17185">
                  <c:v>86.832000000086794</c:v>
                </c:pt>
                <c:pt idx="17186">
                  <c:v>86.840000000086803</c:v>
                </c:pt>
                <c:pt idx="17187">
                  <c:v>86.848000000086898</c:v>
                </c:pt>
                <c:pt idx="17188">
                  <c:v>86.856000000086908</c:v>
                </c:pt>
                <c:pt idx="17189">
                  <c:v>86.864000000086904</c:v>
                </c:pt>
                <c:pt idx="17190">
                  <c:v>86.872000000086899</c:v>
                </c:pt>
                <c:pt idx="17191">
                  <c:v>86.880000000086895</c:v>
                </c:pt>
                <c:pt idx="17192">
                  <c:v>86.88800000008689</c:v>
                </c:pt>
                <c:pt idx="17193">
                  <c:v>86.8960000000869</c:v>
                </c:pt>
                <c:pt idx="17194">
                  <c:v>86.904000000086896</c:v>
                </c:pt>
                <c:pt idx="17195">
                  <c:v>86.912000000086906</c:v>
                </c:pt>
                <c:pt idx="17196">
                  <c:v>86.920000000086901</c:v>
                </c:pt>
                <c:pt idx="17197">
                  <c:v>86.928000000086897</c:v>
                </c:pt>
                <c:pt idx="17198">
                  <c:v>86.936000000086906</c:v>
                </c:pt>
                <c:pt idx="17199">
                  <c:v>86.944000000086987</c:v>
                </c:pt>
                <c:pt idx="17200">
                  <c:v>86.952000000086997</c:v>
                </c:pt>
                <c:pt idx="17201">
                  <c:v>86.960000000086993</c:v>
                </c:pt>
                <c:pt idx="17202">
                  <c:v>86.968000000087002</c:v>
                </c:pt>
                <c:pt idx="17203">
                  <c:v>86.976000000086998</c:v>
                </c:pt>
                <c:pt idx="17204">
                  <c:v>86.984000000087008</c:v>
                </c:pt>
                <c:pt idx="17205">
                  <c:v>86.992000000087003</c:v>
                </c:pt>
                <c:pt idx="17206">
                  <c:v>87.000000000086999</c:v>
                </c:pt>
                <c:pt idx="17207">
                  <c:v>87.008000000087009</c:v>
                </c:pt>
                <c:pt idx="17208">
                  <c:v>87.01600000008699</c:v>
                </c:pt>
                <c:pt idx="17209">
                  <c:v>87.024000000087</c:v>
                </c:pt>
                <c:pt idx="17210">
                  <c:v>87.032000000086995</c:v>
                </c:pt>
                <c:pt idx="17211">
                  <c:v>87.040000000087005</c:v>
                </c:pt>
                <c:pt idx="17212">
                  <c:v>87.0480000000871</c:v>
                </c:pt>
                <c:pt idx="17213">
                  <c:v>87.05600000008711</c:v>
                </c:pt>
                <c:pt idx="17214">
                  <c:v>87.064000000087105</c:v>
                </c:pt>
                <c:pt idx="17215">
                  <c:v>87.072000000087087</c:v>
                </c:pt>
                <c:pt idx="17216">
                  <c:v>87.080000000087097</c:v>
                </c:pt>
                <c:pt idx="17217">
                  <c:v>87.088000000087092</c:v>
                </c:pt>
                <c:pt idx="17218">
                  <c:v>87.096000000087102</c:v>
                </c:pt>
                <c:pt idx="17219">
                  <c:v>87.104000000087098</c:v>
                </c:pt>
                <c:pt idx="17220">
                  <c:v>87.112000000087107</c:v>
                </c:pt>
                <c:pt idx="17221">
                  <c:v>87.120000000087103</c:v>
                </c:pt>
                <c:pt idx="17222">
                  <c:v>87.128000000087098</c:v>
                </c:pt>
                <c:pt idx="17223">
                  <c:v>87.136000000087108</c:v>
                </c:pt>
                <c:pt idx="17224">
                  <c:v>87.144000000087189</c:v>
                </c:pt>
                <c:pt idx="17225">
                  <c:v>87.152000000087199</c:v>
                </c:pt>
                <c:pt idx="17226">
                  <c:v>87.160000000087194</c:v>
                </c:pt>
                <c:pt idx="17227">
                  <c:v>87.168000000087204</c:v>
                </c:pt>
                <c:pt idx="17228">
                  <c:v>87.1760000000872</c:v>
                </c:pt>
                <c:pt idx="17229">
                  <c:v>87.18400000008721</c:v>
                </c:pt>
                <c:pt idx="17230">
                  <c:v>87.192000000087205</c:v>
                </c:pt>
                <c:pt idx="17231">
                  <c:v>87.200000000087201</c:v>
                </c:pt>
                <c:pt idx="17232">
                  <c:v>87.208000000087196</c:v>
                </c:pt>
                <c:pt idx="17233">
                  <c:v>87.216000000087192</c:v>
                </c:pt>
                <c:pt idx="17234">
                  <c:v>87.224000000087202</c:v>
                </c:pt>
                <c:pt idx="17235">
                  <c:v>87.232000000087197</c:v>
                </c:pt>
                <c:pt idx="17236">
                  <c:v>87.240000000087207</c:v>
                </c:pt>
                <c:pt idx="17237">
                  <c:v>87.248000000087302</c:v>
                </c:pt>
                <c:pt idx="17238">
                  <c:v>87.256000000087312</c:v>
                </c:pt>
                <c:pt idx="17239">
                  <c:v>87.264000000087293</c:v>
                </c:pt>
                <c:pt idx="17240">
                  <c:v>87.272000000087289</c:v>
                </c:pt>
                <c:pt idx="17241">
                  <c:v>87.280000000087298</c:v>
                </c:pt>
                <c:pt idx="17242">
                  <c:v>87.288000000087294</c:v>
                </c:pt>
                <c:pt idx="17243">
                  <c:v>87.296000000087304</c:v>
                </c:pt>
                <c:pt idx="17244">
                  <c:v>87.304000000087299</c:v>
                </c:pt>
                <c:pt idx="17245">
                  <c:v>87.312000000087309</c:v>
                </c:pt>
                <c:pt idx="17246">
                  <c:v>87.320000000087305</c:v>
                </c:pt>
                <c:pt idx="17247">
                  <c:v>87.3280000000873</c:v>
                </c:pt>
                <c:pt idx="17248">
                  <c:v>87.336000000087296</c:v>
                </c:pt>
                <c:pt idx="17249">
                  <c:v>87.344000000087391</c:v>
                </c:pt>
                <c:pt idx="17250">
                  <c:v>87.352000000087401</c:v>
                </c:pt>
                <c:pt idx="17251">
                  <c:v>87.360000000087396</c:v>
                </c:pt>
                <c:pt idx="17252">
                  <c:v>87.368000000087406</c:v>
                </c:pt>
                <c:pt idx="17253">
                  <c:v>87.376000000087402</c:v>
                </c:pt>
                <c:pt idx="17254">
                  <c:v>87.384000000087411</c:v>
                </c:pt>
                <c:pt idx="17255">
                  <c:v>87.392000000087393</c:v>
                </c:pt>
                <c:pt idx="17256">
                  <c:v>87.400000000087388</c:v>
                </c:pt>
                <c:pt idx="17257">
                  <c:v>87.408000000087398</c:v>
                </c:pt>
                <c:pt idx="17258">
                  <c:v>87.416000000087394</c:v>
                </c:pt>
                <c:pt idx="17259">
                  <c:v>87.424000000087403</c:v>
                </c:pt>
                <c:pt idx="17260">
                  <c:v>87.432000000087399</c:v>
                </c:pt>
                <c:pt idx="17261">
                  <c:v>87.440000000087409</c:v>
                </c:pt>
                <c:pt idx="17262">
                  <c:v>87.448000000087504</c:v>
                </c:pt>
                <c:pt idx="17263">
                  <c:v>87.456000000087499</c:v>
                </c:pt>
                <c:pt idx="17264">
                  <c:v>87.464000000087495</c:v>
                </c:pt>
                <c:pt idx="17265">
                  <c:v>87.47200000008749</c:v>
                </c:pt>
                <c:pt idx="17266">
                  <c:v>87.4800000000875</c:v>
                </c:pt>
                <c:pt idx="17267">
                  <c:v>87.488000000087496</c:v>
                </c:pt>
                <c:pt idx="17268">
                  <c:v>87.496000000087506</c:v>
                </c:pt>
                <c:pt idx="17269">
                  <c:v>87.504000000087501</c:v>
                </c:pt>
                <c:pt idx="17270">
                  <c:v>87.512000000087511</c:v>
                </c:pt>
                <c:pt idx="17271">
                  <c:v>87.520000000087506</c:v>
                </c:pt>
                <c:pt idx="17272">
                  <c:v>87.528000000087488</c:v>
                </c:pt>
                <c:pt idx="17273">
                  <c:v>87.536000000087498</c:v>
                </c:pt>
                <c:pt idx="17274">
                  <c:v>87.544000000087593</c:v>
                </c:pt>
                <c:pt idx="17275">
                  <c:v>87.552000000087602</c:v>
                </c:pt>
                <c:pt idx="17276">
                  <c:v>87.560000000087598</c:v>
                </c:pt>
                <c:pt idx="17277">
                  <c:v>87.568000000087608</c:v>
                </c:pt>
                <c:pt idx="17278">
                  <c:v>87.576000000087603</c:v>
                </c:pt>
                <c:pt idx="17279">
                  <c:v>87.584000000087599</c:v>
                </c:pt>
                <c:pt idx="17280">
                  <c:v>87.592000000087594</c:v>
                </c:pt>
                <c:pt idx="17281">
                  <c:v>87.60000000008759</c:v>
                </c:pt>
                <c:pt idx="17282">
                  <c:v>87.6080000000876</c:v>
                </c:pt>
                <c:pt idx="17283">
                  <c:v>87.616000000087595</c:v>
                </c:pt>
                <c:pt idx="17284">
                  <c:v>87.624000000087605</c:v>
                </c:pt>
                <c:pt idx="17285">
                  <c:v>87.632000000087601</c:v>
                </c:pt>
                <c:pt idx="17286">
                  <c:v>87.64000000008761</c:v>
                </c:pt>
                <c:pt idx="17287">
                  <c:v>87.648000000087691</c:v>
                </c:pt>
                <c:pt idx="17288">
                  <c:v>87.656000000087701</c:v>
                </c:pt>
                <c:pt idx="17289">
                  <c:v>87.664000000087697</c:v>
                </c:pt>
                <c:pt idx="17290">
                  <c:v>87.672000000087692</c:v>
                </c:pt>
                <c:pt idx="17291">
                  <c:v>87.680000000087702</c:v>
                </c:pt>
                <c:pt idx="17292">
                  <c:v>87.688000000087698</c:v>
                </c:pt>
                <c:pt idx="17293">
                  <c:v>87.696000000087707</c:v>
                </c:pt>
                <c:pt idx="17294">
                  <c:v>87.704000000087703</c:v>
                </c:pt>
                <c:pt idx="17295">
                  <c:v>87.712000000087713</c:v>
                </c:pt>
                <c:pt idx="17296">
                  <c:v>87.720000000087694</c:v>
                </c:pt>
                <c:pt idx="17297">
                  <c:v>87.72800000008769</c:v>
                </c:pt>
                <c:pt idx="17298">
                  <c:v>87.736000000087699</c:v>
                </c:pt>
                <c:pt idx="17299">
                  <c:v>87.744000000087794</c:v>
                </c:pt>
                <c:pt idx="17300">
                  <c:v>87.752000000087804</c:v>
                </c:pt>
                <c:pt idx="17301">
                  <c:v>87.7600000000878</c:v>
                </c:pt>
                <c:pt idx="17302">
                  <c:v>87.76800000008781</c:v>
                </c:pt>
                <c:pt idx="17303">
                  <c:v>87.776000000087791</c:v>
                </c:pt>
                <c:pt idx="17304">
                  <c:v>87.784000000087801</c:v>
                </c:pt>
                <c:pt idx="17305">
                  <c:v>87.792000000087796</c:v>
                </c:pt>
                <c:pt idx="17306">
                  <c:v>87.800000000087792</c:v>
                </c:pt>
                <c:pt idx="17307">
                  <c:v>87.808000000087802</c:v>
                </c:pt>
                <c:pt idx="17308">
                  <c:v>87.816000000087797</c:v>
                </c:pt>
                <c:pt idx="17309">
                  <c:v>87.824000000087807</c:v>
                </c:pt>
                <c:pt idx="17310">
                  <c:v>87.832000000087803</c:v>
                </c:pt>
                <c:pt idx="17311">
                  <c:v>87.840000000087812</c:v>
                </c:pt>
                <c:pt idx="17312">
                  <c:v>87.848000000087893</c:v>
                </c:pt>
                <c:pt idx="17313">
                  <c:v>87.856000000087903</c:v>
                </c:pt>
                <c:pt idx="17314">
                  <c:v>87.864000000087898</c:v>
                </c:pt>
                <c:pt idx="17315">
                  <c:v>87.872000000087894</c:v>
                </c:pt>
                <c:pt idx="17316">
                  <c:v>87.880000000087904</c:v>
                </c:pt>
                <c:pt idx="17317">
                  <c:v>87.888000000087899</c:v>
                </c:pt>
                <c:pt idx="17318">
                  <c:v>87.896000000087909</c:v>
                </c:pt>
                <c:pt idx="17319">
                  <c:v>87.904000000087905</c:v>
                </c:pt>
                <c:pt idx="17320">
                  <c:v>87.9120000000879</c:v>
                </c:pt>
                <c:pt idx="17321">
                  <c:v>87.920000000087896</c:v>
                </c:pt>
                <c:pt idx="17322">
                  <c:v>87.928000000087891</c:v>
                </c:pt>
                <c:pt idx="17323">
                  <c:v>87.936000000087901</c:v>
                </c:pt>
                <c:pt idx="17324">
                  <c:v>87.944000000087996</c:v>
                </c:pt>
                <c:pt idx="17325">
                  <c:v>87.952000000088006</c:v>
                </c:pt>
                <c:pt idx="17326">
                  <c:v>87.960000000088002</c:v>
                </c:pt>
                <c:pt idx="17327">
                  <c:v>87.968000000087997</c:v>
                </c:pt>
                <c:pt idx="17328">
                  <c:v>87.976000000087993</c:v>
                </c:pt>
                <c:pt idx="17329">
                  <c:v>87.984000000088002</c:v>
                </c:pt>
                <c:pt idx="17330">
                  <c:v>87.992000000087998</c:v>
                </c:pt>
                <c:pt idx="17331">
                  <c:v>88.000000000087994</c:v>
                </c:pt>
                <c:pt idx="17332">
                  <c:v>88.008000000088003</c:v>
                </c:pt>
                <c:pt idx="17333">
                  <c:v>88.016000000087999</c:v>
                </c:pt>
                <c:pt idx="17334">
                  <c:v>88.024000000088009</c:v>
                </c:pt>
                <c:pt idx="17335">
                  <c:v>88.032000000088004</c:v>
                </c:pt>
                <c:pt idx="17336">
                  <c:v>88.040000000088</c:v>
                </c:pt>
                <c:pt idx="17337">
                  <c:v>88.048000000088095</c:v>
                </c:pt>
                <c:pt idx="17338">
                  <c:v>88.056000000088105</c:v>
                </c:pt>
                <c:pt idx="17339">
                  <c:v>88.0640000000881</c:v>
                </c:pt>
                <c:pt idx="17340">
                  <c:v>88.072000000088096</c:v>
                </c:pt>
                <c:pt idx="17341">
                  <c:v>88.080000000088106</c:v>
                </c:pt>
                <c:pt idx="17342">
                  <c:v>88.088000000088101</c:v>
                </c:pt>
                <c:pt idx="17343">
                  <c:v>88.096000000088111</c:v>
                </c:pt>
                <c:pt idx="17344">
                  <c:v>88.104000000088092</c:v>
                </c:pt>
                <c:pt idx="17345">
                  <c:v>88.112000000088102</c:v>
                </c:pt>
                <c:pt idx="17346">
                  <c:v>88.120000000088098</c:v>
                </c:pt>
                <c:pt idx="17347">
                  <c:v>88.128000000088093</c:v>
                </c:pt>
                <c:pt idx="17348">
                  <c:v>88.136000000088103</c:v>
                </c:pt>
                <c:pt idx="17349">
                  <c:v>88.144000000088198</c:v>
                </c:pt>
                <c:pt idx="17350">
                  <c:v>88.152000000088208</c:v>
                </c:pt>
                <c:pt idx="17351">
                  <c:v>88.160000000088189</c:v>
                </c:pt>
                <c:pt idx="17352">
                  <c:v>88.168000000088199</c:v>
                </c:pt>
                <c:pt idx="17353">
                  <c:v>88.176000000088194</c:v>
                </c:pt>
                <c:pt idx="17354">
                  <c:v>88.184000000088204</c:v>
                </c:pt>
                <c:pt idx="17355">
                  <c:v>88.1920000000882</c:v>
                </c:pt>
                <c:pt idx="17356">
                  <c:v>88.200000000088195</c:v>
                </c:pt>
                <c:pt idx="17357">
                  <c:v>88.208000000088205</c:v>
                </c:pt>
                <c:pt idx="17358">
                  <c:v>88.216000000088201</c:v>
                </c:pt>
                <c:pt idx="17359">
                  <c:v>88.224000000088211</c:v>
                </c:pt>
                <c:pt idx="17360">
                  <c:v>88.232000000088192</c:v>
                </c:pt>
                <c:pt idx="17361">
                  <c:v>88.240000000088202</c:v>
                </c:pt>
                <c:pt idx="17362">
                  <c:v>88.248000000088297</c:v>
                </c:pt>
                <c:pt idx="17363">
                  <c:v>88.256000000088306</c:v>
                </c:pt>
                <c:pt idx="17364">
                  <c:v>88.264000000088302</c:v>
                </c:pt>
                <c:pt idx="17365">
                  <c:v>88.272000000088298</c:v>
                </c:pt>
                <c:pt idx="17366">
                  <c:v>88.280000000088307</c:v>
                </c:pt>
                <c:pt idx="17367">
                  <c:v>88.288000000088289</c:v>
                </c:pt>
                <c:pt idx="17368">
                  <c:v>88.296000000088299</c:v>
                </c:pt>
                <c:pt idx="17369">
                  <c:v>88.304000000088294</c:v>
                </c:pt>
                <c:pt idx="17370">
                  <c:v>88.312000000088304</c:v>
                </c:pt>
                <c:pt idx="17371">
                  <c:v>88.320000000088299</c:v>
                </c:pt>
                <c:pt idx="17372">
                  <c:v>88.328000000088295</c:v>
                </c:pt>
                <c:pt idx="17373">
                  <c:v>88.336000000088305</c:v>
                </c:pt>
                <c:pt idx="17374">
                  <c:v>88.3440000000884</c:v>
                </c:pt>
                <c:pt idx="17375">
                  <c:v>88.352000000088395</c:v>
                </c:pt>
                <c:pt idx="17376">
                  <c:v>88.360000000088391</c:v>
                </c:pt>
                <c:pt idx="17377">
                  <c:v>88.368000000088401</c:v>
                </c:pt>
                <c:pt idx="17378">
                  <c:v>88.376000000088396</c:v>
                </c:pt>
                <c:pt idx="17379">
                  <c:v>88.384000000088406</c:v>
                </c:pt>
                <c:pt idx="17380">
                  <c:v>88.392000000088402</c:v>
                </c:pt>
                <c:pt idx="17381">
                  <c:v>88.400000000088397</c:v>
                </c:pt>
                <c:pt idx="17382">
                  <c:v>88.408000000088407</c:v>
                </c:pt>
                <c:pt idx="17383">
                  <c:v>88.416000000088403</c:v>
                </c:pt>
                <c:pt idx="17384">
                  <c:v>88.424000000088398</c:v>
                </c:pt>
                <c:pt idx="17385">
                  <c:v>88.432000000088394</c:v>
                </c:pt>
                <c:pt idx="17386">
                  <c:v>88.440000000088403</c:v>
                </c:pt>
                <c:pt idx="17387">
                  <c:v>88.448000000088498</c:v>
                </c:pt>
                <c:pt idx="17388">
                  <c:v>88.456000000088508</c:v>
                </c:pt>
                <c:pt idx="17389">
                  <c:v>88.464000000088504</c:v>
                </c:pt>
                <c:pt idx="17390">
                  <c:v>88.472000000088499</c:v>
                </c:pt>
                <c:pt idx="17391">
                  <c:v>88.480000000088495</c:v>
                </c:pt>
                <c:pt idx="17392">
                  <c:v>88.488000000088491</c:v>
                </c:pt>
                <c:pt idx="17393">
                  <c:v>88.4960000000885</c:v>
                </c:pt>
                <c:pt idx="17394">
                  <c:v>88.504000000088496</c:v>
                </c:pt>
                <c:pt idx="17395">
                  <c:v>88.512000000088506</c:v>
                </c:pt>
                <c:pt idx="17396">
                  <c:v>88.520000000088501</c:v>
                </c:pt>
                <c:pt idx="17397">
                  <c:v>88.528000000088497</c:v>
                </c:pt>
                <c:pt idx="17398">
                  <c:v>88.536000000088507</c:v>
                </c:pt>
                <c:pt idx="17399">
                  <c:v>88.544000000088587</c:v>
                </c:pt>
                <c:pt idx="17400">
                  <c:v>88.552000000088597</c:v>
                </c:pt>
                <c:pt idx="17401">
                  <c:v>88.560000000088593</c:v>
                </c:pt>
                <c:pt idx="17402">
                  <c:v>88.568000000088603</c:v>
                </c:pt>
                <c:pt idx="17403">
                  <c:v>88.576000000088598</c:v>
                </c:pt>
                <c:pt idx="17404">
                  <c:v>88.584000000088608</c:v>
                </c:pt>
                <c:pt idx="17405">
                  <c:v>88.592000000088603</c:v>
                </c:pt>
                <c:pt idx="17406">
                  <c:v>88.600000000088599</c:v>
                </c:pt>
                <c:pt idx="17407">
                  <c:v>88.608000000088609</c:v>
                </c:pt>
                <c:pt idx="17408">
                  <c:v>88.61600000008859</c:v>
                </c:pt>
                <c:pt idx="17409">
                  <c:v>88.6240000000886</c:v>
                </c:pt>
                <c:pt idx="17410">
                  <c:v>88.632000000088595</c:v>
                </c:pt>
                <c:pt idx="17411">
                  <c:v>88.640000000088605</c:v>
                </c:pt>
                <c:pt idx="17412">
                  <c:v>88.6480000000887</c:v>
                </c:pt>
                <c:pt idx="17413">
                  <c:v>88.65600000008871</c:v>
                </c:pt>
                <c:pt idx="17414">
                  <c:v>88.664000000088706</c:v>
                </c:pt>
                <c:pt idx="17415">
                  <c:v>88.672000000088687</c:v>
                </c:pt>
                <c:pt idx="17416">
                  <c:v>88.680000000088697</c:v>
                </c:pt>
                <c:pt idx="17417">
                  <c:v>88.688000000088692</c:v>
                </c:pt>
                <c:pt idx="17418">
                  <c:v>88.696000000088702</c:v>
                </c:pt>
                <c:pt idx="17419">
                  <c:v>88.704000000088698</c:v>
                </c:pt>
                <c:pt idx="17420">
                  <c:v>88.712000000088707</c:v>
                </c:pt>
                <c:pt idx="17421">
                  <c:v>88.720000000088703</c:v>
                </c:pt>
                <c:pt idx="17422">
                  <c:v>88.728000000088699</c:v>
                </c:pt>
                <c:pt idx="17423">
                  <c:v>88.736000000088708</c:v>
                </c:pt>
                <c:pt idx="17424">
                  <c:v>88.744000000088789</c:v>
                </c:pt>
                <c:pt idx="17425">
                  <c:v>88.752000000088799</c:v>
                </c:pt>
                <c:pt idx="17426">
                  <c:v>88.760000000088795</c:v>
                </c:pt>
                <c:pt idx="17427">
                  <c:v>88.768000000088804</c:v>
                </c:pt>
                <c:pt idx="17428">
                  <c:v>88.7760000000888</c:v>
                </c:pt>
                <c:pt idx="17429">
                  <c:v>88.78400000008881</c:v>
                </c:pt>
                <c:pt idx="17430">
                  <c:v>88.792000000088805</c:v>
                </c:pt>
                <c:pt idx="17431">
                  <c:v>88.800000000088801</c:v>
                </c:pt>
                <c:pt idx="17432">
                  <c:v>88.808000000088796</c:v>
                </c:pt>
                <c:pt idx="17433">
                  <c:v>88.816000000088792</c:v>
                </c:pt>
                <c:pt idx="17434">
                  <c:v>88.824000000088802</c:v>
                </c:pt>
                <c:pt idx="17435">
                  <c:v>88.832000000088797</c:v>
                </c:pt>
                <c:pt idx="17436">
                  <c:v>88.840000000088807</c:v>
                </c:pt>
                <c:pt idx="17437">
                  <c:v>88.848000000088902</c:v>
                </c:pt>
                <c:pt idx="17438">
                  <c:v>88.856000000088912</c:v>
                </c:pt>
                <c:pt idx="17439">
                  <c:v>88.864000000088893</c:v>
                </c:pt>
                <c:pt idx="17440">
                  <c:v>88.872000000088889</c:v>
                </c:pt>
                <c:pt idx="17441">
                  <c:v>88.880000000088899</c:v>
                </c:pt>
                <c:pt idx="17442">
                  <c:v>88.888000000088894</c:v>
                </c:pt>
                <c:pt idx="17443">
                  <c:v>88.896000000088904</c:v>
                </c:pt>
                <c:pt idx="17444">
                  <c:v>88.904000000088899</c:v>
                </c:pt>
                <c:pt idx="17445">
                  <c:v>88.912000000088909</c:v>
                </c:pt>
                <c:pt idx="17446">
                  <c:v>88.920000000088905</c:v>
                </c:pt>
                <c:pt idx="17447">
                  <c:v>88.9280000000889</c:v>
                </c:pt>
                <c:pt idx="17448">
                  <c:v>88.936000000088896</c:v>
                </c:pt>
                <c:pt idx="17449">
                  <c:v>88.944000000088991</c:v>
                </c:pt>
                <c:pt idx="17450">
                  <c:v>88.952000000089001</c:v>
                </c:pt>
                <c:pt idx="17451">
                  <c:v>88.960000000088996</c:v>
                </c:pt>
                <c:pt idx="17452">
                  <c:v>88.968000000089006</c:v>
                </c:pt>
                <c:pt idx="17453">
                  <c:v>88.976000000089002</c:v>
                </c:pt>
                <c:pt idx="17454">
                  <c:v>88.984000000089011</c:v>
                </c:pt>
                <c:pt idx="17455">
                  <c:v>88.992000000089007</c:v>
                </c:pt>
                <c:pt idx="17456">
                  <c:v>89.000000000088988</c:v>
                </c:pt>
                <c:pt idx="17457">
                  <c:v>89.008000000088998</c:v>
                </c:pt>
                <c:pt idx="17458">
                  <c:v>89.016000000088994</c:v>
                </c:pt>
                <c:pt idx="17459">
                  <c:v>89.024000000089003</c:v>
                </c:pt>
                <c:pt idx="17460">
                  <c:v>89.032000000088999</c:v>
                </c:pt>
                <c:pt idx="17461">
                  <c:v>89.040000000089009</c:v>
                </c:pt>
                <c:pt idx="17462">
                  <c:v>89.048000000089104</c:v>
                </c:pt>
                <c:pt idx="17463">
                  <c:v>89.056000000089099</c:v>
                </c:pt>
                <c:pt idx="17464">
                  <c:v>89.064000000089095</c:v>
                </c:pt>
                <c:pt idx="17465">
                  <c:v>89.072000000089091</c:v>
                </c:pt>
                <c:pt idx="17466">
                  <c:v>89.0800000000891</c:v>
                </c:pt>
                <c:pt idx="17467">
                  <c:v>89.088000000089096</c:v>
                </c:pt>
                <c:pt idx="17468">
                  <c:v>89.096000000089106</c:v>
                </c:pt>
                <c:pt idx="17469">
                  <c:v>89.104000000089101</c:v>
                </c:pt>
                <c:pt idx="17470">
                  <c:v>89.112000000089111</c:v>
                </c:pt>
                <c:pt idx="17471">
                  <c:v>89.120000000089107</c:v>
                </c:pt>
                <c:pt idx="17472">
                  <c:v>89.128000000089088</c:v>
                </c:pt>
                <c:pt idx="17473">
                  <c:v>89.136000000089098</c:v>
                </c:pt>
                <c:pt idx="17474">
                  <c:v>89.144000000089193</c:v>
                </c:pt>
                <c:pt idx="17475">
                  <c:v>89.152000000089203</c:v>
                </c:pt>
                <c:pt idx="17476">
                  <c:v>89.160000000089198</c:v>
                </c:pt>
                <c:pt idx="17477">
                  <c:v>89.168000000089208</c:v>
                </c:pt>
                <c:pt idx="17478">
                  <c:v>89.176000000089203</c:v>
                </c:pt>
                <c:pt idx="17479">
                  <c:v>89.184000000089199</c:v>
                </c:pt>
                <c:pt idx="17480">
                  <c:v>89.192000000089195</c:v>
                </c:pt>
                <c:pt idx="17481">
                  <c:v>89.20000000008919</c:v>
                </c:pt>
                <c:pt idx="17482">
                  <c:v>89.2080000000892</c:v>
                </c:pt>
                <c:pt idx="17483">
                  <c:v>89.216000000089196</c:v>
                </c:pt>
                <c:pt idx="17484">
                  <c:v>89.224000000089205</c:v>
                </c:pt>
                <c:pt idx="17485">
                  <c:v>89.232000000089201</c:v>
                </c:pt>
                <c:pt idx="17486">
                  <c:v>89.240000000089211</c:v>
                </c:pt>
                <c:pt idx="17487">
                  <c:v>89.248000000089291</c:v>
                </c:pt>
                <c:pt idx="17488">
                  <c:v>89.256000000089301</c:v>
                </c:pt>
                <c:pt idx="17489">
                  <c:v>89.264000000089297</c:v>
                </c:pt>
                <c:pt idx="17490">
                  <c:v>89.272000000089292</c:v>
                </c:pt>
                <c:pt idx="17491">
                  <c:v>89.280000000089302</c:v>
                </c:pt>
                <c:pt idx="17492">
                  <c:v>89.288000000089298</c:v>
                </c:pt>
                <c:pt idx="17493">
                  <c:v>89.296000000089307</c:v>
                </c:pt>
                <c:pt idx="17494">
                  <c:v>89.304000000089303</c:v>
                </c:pt>
                <c:pt idx="17495">
                  <c:v>89.312000000089313</c:v>
                </c:pt>
                <c:pt idx="17496">
                  <c:v>89.320000000089294</c:v>
                </c:pt>
                <c:pt idx="17497">
                  <c:v>89.32800000008929</c:v>
                </c:pt>
                <c:pt idx="17498">
                  <c:v>89.3360000000893</c:v>
                </c:pt>
                <c:pt idx="17499">
                  <c:v>89.344000000089395</c:v>
                </c:pt>
                <c:pt idx="17500">
                  <c:v>89.352000000089404</c:v>
                </c:pt>
                <c:pt idx="17501">
                  <c:v>89.3600000000894</c:v>
                </c:pt>
                <c:pt idx="17502">
                  <c:v>89.36800000008941</c:v>
                </c:pt>
                <c:pt idx="17503">
                  <c:v>89.376000000089391</c:v>
                </c:pt>
                <c:pt idx="17504">
                  <c:v>89.384000000089401</c:v>
                </c:pt>
                <c:pt idx="17505">
                  <c:v>89.392000000089396</c:v>
                </c:pt>
                <c:pt idx="17506">
                  <c:v>89.400000000089392</c:v>
                </c:pt>
                <c:pt idx="17507">
                  <c:v>89.408000000089402</c:v>
                </c:pt>
                <c:pt idx="17508">
                  <c:v>89.416000000089397</c:v>
                </c:pt>
                <c:pt idx="17509">
                  <c:v>89.424000000089407</c:v>
                </c:pt>
                <c:pt idx="17510">
                  <c:v>89.432000000089403</c:v>
                </c:pt>
                <c:pt idx="17511">
                  <c:v>89.440000000089412</c:v>
                </c:pt>
                <c:pt idx="17512">
                  <c:v>89.448000000089493</c:v>
                </c:pt>
                <c:pt idx="17513">
                  <c:v>89.456000000089503</c:v>
                </c:pt>
                <c:pt idx="17514">
                  <c:v>89.464000000089499</c:v>
                </c:pt>
                <c:pt idx="17515">
                  <c:v>89.472000000089494</c:v>
                </c:pt>
                <c:pt idx="17516">
                  <c:v>89.480000000089504</c:v>
                </c:pt>
                <c:pt idx="17517">
                  <c:v>89.4880000000895</c:v>
                </c:pt>
                <c:pt idx="17518">
                  <c:v>89.496000000089509</c:v>
                </c:pt>
                <c:pt idx="17519">
                  <c:v>89.504000000089505</c:v>
                </c:pt>
                <c:pt idx="17520">
                  <c:v>89.5120000000895</c:v>
                </c:pt>
                <c:pt idx="17521">
                  <c:v>89.520000000089496</c:v>
                </c:pt>
                <c:pt idx="17522">
                  <c:v>89.528000000089492</c:v>
                </c:pt>
                <c:pt idx="17523">
                  <c:v>89.536000000089501</c:v>
                </c:pt>
                <c:pt idx="17524">
                  <c:v>89.544000000089596</c:v>
                </c:pt>
                <c:pt idx="17525">
                  <c:v>89.552000000089606</c:v>
                </c:pt>
                <c:pt idx="17526">
                  <c:v>89.560000000089602</c:v>
                </c:pt>
                <c:pt idx="17527">
                  <c:v>89.568000000089597</c:v>
                </c:pt>
                <c:pt idx="17528">
                  <c:v>89.576000000089593</c:v>
                </c:pt>
                <c:pt idx="17529">
                  <c:v>89.584000000089603</c:v>
                </c:pt>
                <c:pt idx="17530">
                  <c:v>89.592000000089598</c:v>
                </c:pt>
                <c:pt idx="17531">
                  <c:v>89.600000000089594</c:v>
                </c:pt>
                <c:pt idx="17532">
                  <c:v>89.608000000089604</c:v>
                </c:pt>
                <c:pt idx="17533">
                  <c:v>89.616000000089599</c:v>
                </c:pt>
                <c:pt idx="17534">
                  <c:v>89.624000000089609</c:v>
                </c:pt>
                <c:pt idx="17535">
                  <c:v>89.632000000089604</c:v>
                </c:pt>
                <c:pt idx="17536">
                  <c:v>89.6400000000896</c:v>
                </c:pt>
                <c:pt idx="17537">
                  <c:v>89.648000000089695</c:v>
                </c:pt>
                <c:pt idx="17538">
                  <c:v>89.656000000089705</c:v>
                </c:pt>
                <c:pt idx="17539">
                  <c:v>89.6640000000897</c:v>
                </c:pt>
                <c:pt idx="17540">
                  <c:v>89.672000000089696</c:v>
                </c:pt>
                <c:pt idx="17541">
                  <c:v>89.680000000089706</c:v>
                </c:pt>
                <c:pt idx="17542">
                  <c:v>89.688000000089701</c:v>
                </c:pt>
                <c:pt idx="17543">
                  <c:v>89.696000000089697</c:v>
                </c:pt>
                <c:pt idx="17544">
                  <c:v>89.704000000089692</c:v>
                </c:pt>
                <c:pt idx="17545">
                  <c:v>89.712000000089702</c:v>
                </c:pt>
                <c:pt idx="17546">
                  <c:v>89.720000000089698</c:v>
                </c:pt>
                <c:pt idx="17547">
                  <c:v>89.728000000089693</c:v>
                </c:pt>
                <c:pt idx="17548">
                  <c:v>89.736000000089703</c:v>
                </c:pt>
                <c:pt idx="17549">
                  <c:v>89.744000000089798</c:v>
                </c:pt>
                <c:pt idx="17550">
                  <c:v>89.752000000089808</c:v>
                </c:pt>
                <c:pt idx="17551">
                  <c:v>89.760000000089789</c:v>
                </c:pt>
                <c:pt idx="17552">
                  <c:v>89.768000000089799</c:v>
                </c:pt>
                <c:pt idx="17553">
                  <c:v>89.776000000089795</c:v>
                </c:pt>
                <c:pt idx="17554">
                  <c:v>89.784000000089804</c:v>
                </c:pt>
                <c:pt idx="17555">
                  <c:v>89.7920000000898</c:v>
                </c:pt>
                <c:pt idx="17556">
                  <c:v>89.800000000089796</c:v>
                </c:pt>
                <c:pt idx="17557">
                  <c:v>89.808000000089805</c:v>
                </c:pt>
                <c:pt idx="17558">
                  <c:v>89.816000000089801</c:v>
                </c:pt>
                <c:pt idx="17559">
                  <c:v>89.824000000089811</c:v>
                </c:pt>
                <c:pt idx="17560">
                  <c:v>89.832000000089792</c:v>
                </c:pt>
                <c:pt idx="17561">
                  <c:v>89.840000000089802</c:v>
                </c:pt>
                <c:pt idx="17562">
                  <c:v>89.848000000089897</c:v>
                </c:pt>
                <c:pt idx="17563">
                  <c:v>89.856000000089907</c:v>
                </c:pt>
                <c:pt idx="17564">
                  <c:v>89.864000000089902</c:v>
                </c:pt>
                <c:pt idx="17565">
                  <c:v>89.872000000089898</c:v>
                </c:pt>
                <c:pt idx="17566">
                  <c:v>89.880000000089908</c:v>
                </c:pt>
                <c:pt idx="17567">
                  <c:v>89.888000000089903</c:v>
                </c:pt>
                <c:pt idx="17568">
                  <c:v>89.896000000089899</c:v>
                </c:pt>
                <c:pt idx="17569">
                  <c:v>89.904000000089894</c:v>
                </c:pt>
                <c:pt idx="17570">
                  <c:v>89.912000000089904</c:v>
                </c:pt>
                <c:pt idx="17571">
                  <c:v>89.9200000000899</c:v>
                </c:pt>
                <c:pt idx="17572">
                  <c:v>89.928000000089895</c:v>
                </c:pt>
                <c:pt idx="17573">
                  <c:v>89.936000000089905</c:v>
                </c:pt>
                <c:pt idx="17574">
                  <c:v>89.94400000009</c:v>
                </c:pt>
                <c:pt idx="17575">
                  <c:v>89.952000000089996</c:v>
                </c:pt>
                <c:pt idx="17576">
                  <c:v>89.960000000089991</c:v>
                </c:pt>
                <c:pt idx="17577">
                  <c:v>89.968000000090001</c:v>
                </c:pt>
                <c:pt idx="17578">
                  <c:v>89.976000000089996</c:v>
                </c:pt>
                <c:pt idx="17579">
                  <c:v>89.984000000090006</c:v>
                </c:pt>
                <c:pt idx="17580">
                  <c:v>89.992000000090002</c:v>
                </c:pt>
                <c:pt idx="17581">
                  <c:v>90.000000000089997</c:v>
                </c:pt>
                <c:pt idx="17582">
                  <c:v>90.008000000090007</c:v>
                </c:pt>
                <c:pt idx="17583">
                  <c:v>90.016000000090003</c:v>
                </c:pt>
                <c:pt idx="17584">
                  <c:v>90.024000000089998</c:v>
                </c:pt>
                <c:pt idx="17585">
                  <c:v>90.032000000089994</c:v>
                </c:pt>
                <c:pt idx="17586">
                  <c:v>90.040000000090004</c:v>
                </c:pt>
                <c:pt idx="17587">
                  <c:v>90.048000000090099</c:v>
                </c:pt>
                <c:pt idx="17588">
                  <c:v>90.056000000090108</c:v>
                </c:pt>
                <c:pt idx="17589">
                  <c:v>90.064000000090104</c:v>
                </c:pt>
                <c:pt idx="17590">
                  <c:v>90.0720000000901</c:v>
                </c:pt>
                <c:pt idx="17591">
                  <c:v>90.080000000090095</c:v>
                </c:pt>
                <c:pt idx="17592">
                  <c:v>90.088000000090091</c:v>
                </c:pt>
                <c:pt idx="17593">
                  <c:v>90.0960000000901</c:v>
                </c:pt>
                <c:pt idx="17594">
                  <c:v>90.104000000090096</c:v>
                </c:pt>
                <c:pt idx="17595">
                  <c:v>90.112000000090106</c:v>
                </c:pt>
                <c:pt idx="17596">
                  <c:v>90.120000000090101</c:v>
                </c:pt>
                <c:pt idx="17597">
                  <c:v>90.128000000090097</c:v>
                </c:pt>
                <c:pt idx="17598">
                  <c:v>90.136000000090107</c:v>
                </c:pt>
                <c:pt idx="17599">
                  <c:v>90.144000000090188</c:v>
                </c:pt>
                <c:pt idx="17600">
                  <c:v>90.152000000090197</c:v>
                </c:pt>
                <c:pt idx="17601">
                  <c:v>90.160000000090193</c:v>
                </c:pt>
                <c:pt idx="17602">
                  <c:v>90.168000000090203</c:v>
                </c:pt>
                <c:pt idx="17603">
                  <c:v>90.176000000090198</c:v>
                </c:pt>
                <c:pt idx="17604">
                  <c:v>90.184000000090208</c:v>
                </c:pt>
                <c:pt idx="17605">
                  <c:v>90.192000000090204</c:v>
                </c:pt>
                <c:pt idx="17606">
                  <c:v>90.200000000090199</c:v>
                </c:pt>
                <c:pt idx="17607">
                  <c:v>90.208000000090209</c:v>
                </c:pt>
                <c:pt idx="17608">
                  <c:v>90.21600000009019</c:v>
                </c:pt>
                <c:pt idx="17609">
                  <c:v>90.2240000000902</c:v>
                </c:pt>
                <c:pt idx="17610">
                  <c:v>90.232000000090196</c:v>
                </c:pt>
                <c:pt idx="17611">
                  <c:v>90.240000000090205</c:v>
                </c:pt>
                <c:pt idx="17612">
                  <c:v>90.2480000000903</c:v>
                </c:pt>
                <c:pt idx="17613">
                  <c:v>90.25600000009031</c:v>
                </c:pt>
                <c:pt idx="17614">
                  <c:v>90.264000000090306</c:v>
                </c:pt>
                <c:pt idx="17615">
                  <c:v>90.272000000090287</c:v>
                </c:pt>
                <c:pt idx="17616">
                  <c:v>90.280000000090297</c:v>
                </c:pt>
                <c:pt idx="17617">
                  <c:v>90.288000000090292</c:v>
                </c:pt>
                <c:pt idx="17618">
                  <c:v>90.296000000090302</c:v>
                </c:pt>
                <c:pt idx="17619">
                  <c:v>90.304000000090298</c:v>
                </c:pt>
                <c:pt idx="17620">
                  <c:v>90.312000000090308</c:v>
                </c:pt>
                <c:pt idx="17621">
                  <c:v>90.320000000090303</c:v>
                </c:pt>
                <c:pt idx="17622">
                  <c:v>90.328000000090299</c:v>
                </c:pt>
                <c:pt idx="17623">
                  <c:v>90.336000000090309</c:v>
                </c:pt>
                <c:pt idx="17624">
                  <c:v>90.344000000090389</c:v>
                </c:pt>
                <c:pt idx="17625">
                  <c:v>90.352000000090399</c:v>
                </c:pt>
                <c:pt idx="17626">
                  <c:v>90.360000000090395</c:v>
                </c:pt>
                <c:pt idx="17627">
                  <c:v>90.368000000090404</c:v>
                </c:pt>
                <c:pt idx="17628">
                  <c:v>90.3760000000904</c:v>
                </c:pt>
                <c:pt idx="17629">
                  <c:v>90.38400000009041</c:v>
                </c:pt>
                <c:pt idx="17630">
                  <c:v>90.392000000090405</c:v>
                </c:pt>
                <c:pt idx="17631">
                  <c:v>90.400000000090401</c:v>
                </c:pt>
                <c:pt idx="17632">
                  <c:v>90.408000000090396</c:v>
                </c:pt>
                <c:pt idx="17633">
                  <c:v>90.416000000090392</c:v>
                </c:pt>
                <c:pt idx="17634">
                  <c:v>90.424000000090402</c:v>
                </c:pt>
                <c:pt idx="17635">
                  <c:v>90.432000000090397</c:v>
                </c:pt>
                <c:pt idx="17636">
                  <c:v>90.440000000090407</c:v>
                </c:pt>
                <c:pt idx="17637">
                  <c:v>90.448000000090502</c:v>
                </c:pt>
                <c:pt idx="17638">
                  <c:v>90.456000000090512</c:v>
                </c:pt>
                <c:pt idx="17639">
                  <c:v>90.464000000090493</c:v>
                </c:pt>
                <c:pt idx="17640">
                  <c:v>90.472000000090489</c:v>
                </c:pt>
                <c:pt idx="17641">
                  <c:v>90.480000000090499</c:v>
                </c:pt>
                <c:pt idx="17642">
                  <c:v>90.488000000090494</c:v>
                </c:pt>
                <c:pt idx="17643">
                  <c:v>90.496000000090504</c:v>
                </c:pt>
                <c:pt idx="17644">
                  <c:v>90.5040000000905</c:v>
                </c:pt>
                <c:pt idx="17645">
                  <c:v>90.512000000090509</c:v>
                </c:pt>
                <c:pt idx="17646">
                  <c:v>90.520000000090505</c:v>
                </c:pt>
                <c:pt idx="17647">
                  <c:v>90.528000000090501</c:v>
                </c:pt>
                <c:pt idx="17648">
                  <c:v>90.536000000090496</c:v>
                </c:pt>
                <c:pt idx="17649">
                  <c:v>90.544000000090591</c:v>
                </c:pt>
                <c:pt idx="17650">
                  <c:v>90.552000000090601</c:v>
                </c:pt>
                <c:pt idx="17651">
                  <c:v>90.560000000090596</c:v>
                </c:pt>
                <c:pt idx="17652">
                  <c:v>90.568000000090606</c:v>
                </c:pt>
                <c:pt idx="17653">
                  <c:v>90.576000000090602</c:v>
                </c:pt>
                <c:pt idx="17654">
                  <c:v>90.584000000090612</c:v>
                </c:pt>
                <c:pt idx="17655">
                  <c:v>90.592000000090593</c:v>
                </c:pt>
                <c:pt idx="17656">
                  <c:v>90.600000000090589</c:v>
                </c:pt>
                <c:pt idx="17657">
                  <c:v>90.608000000090598</c:v>
                </c:pt>
                <c:pt idx="17658">
                  <c:v>90.616000000090594</c:v>
                </c:pt>
                <c:pt idx="17659">
                  <c:v>90.624000000090604</c:v>
                </c:pt>
                <c:pt idx="17660">
                  <c:v>90.632000000090599</c:v>
                </c:pt>
                <c:pt idx="17661">
                  <c:v>90.640000000090609</c:v>
                </c:pt>
                <c:pt idx="17662">
                  <c:v>90.648000000090704</c:v>
                </c:pt>
                <c:pt idx="17663">
                  <c:v>90.6560000000907</c:v>
                </c:pt>
                <c:pt idx="17664">
                  <c:v>90.664000000090695</c:v>
                </c:pt>
                <c:pt idx="17665">
                  <c:v>90.672000000090691</c:v>
                </c:pt>
                <c:pt idx="17666">
                  <c:v>90.6800000000907</c:v>
                </c:pt>
                <c:pt idx="17667">
                  <c:v>90.688000000090696</c:v>
                </c:pt>
                <c:pt idx="17668">
                  <c:v>90.696000000090706</c:v>
                </c:pt>
                <c:pt idx="17669">
                  <c:v>90.704000000090701</c:v>
                </c:pt>
                <c:pt idx="17670">
                  <c:v>90.712000000090711</c:v>
                </c:pt>
                <c:pt idx="17671">
                  <c:v>90.720000000090707</c:v>
                </c:pt>
                <c:pt idx="17672">
                  <c:v>90.728000000090688</c:v>
                </c:pt>
                <c:pt idx="17673">
                  <c:v>90.736000000090698</c:v>
                </c:pt>
                <c:pt idx="17674">
                  <c:v>90.744000000090793</c:v>
                </c:pt>
                <c:pt idx="17675">
                  <c:v>90.752000000090803</c:v>
                </c:pt>
                <c:pt idx="17676">
                  <c:v>90.760000000090798</c:v>
                </c:pt>
                <c:pt idx="17677">
                  <c:v>90.768000000090808</c:v>
                </c:pt>
                <c:pt idx="17678">
                  <c:v>90.776000000090804</c:v>
                </c:pt>
                <c:pt idx="17679">
                  <c:v>90.784000000090799</c:v>
                </c:pt>
                <c:pt idx="17680">
                  <c:v>90.792000000090795</c:v>
                </c:pt>
                <c:pt idx="17681">
                  <c:v>90.80000000009079</c:v>
                </c:pt>
                <c:pt idx="17682">
                  <c:v>90.8080000000908</c:v>
                </c:pt>
                <c:pt idx="17683">
                  <c:v>90.816000000090796</c:v>
                </c:pt>
                <c:pt idx="17684">
                  <c:v>90.824000000090805</c:v>
                </c:pt>
                <c:pt idx="17685">
                  <c:v>90.832000000090801</c:v>
                </c:pt>
                <c:pt idx="17686">
                  <c:v>90.840000000090811</c:v>
                </c:pt>
                <c:pt idx="17687">
                  <c:v>90.848000000090892</c:v>
                </c:pt>
                <c:pt idx="17688">
                  <c:v>90.856000000090901</c:v>
                </c:pt>
                <c:pt idx="17689">
                  <c:v>90.864000000090897</c:v>
                </c:pt>
                <c:pt idx="17690">
                  <c:v>90.872000000090893</c:v>
                </c:pt>
                <c:pt idx="17691">
                  <c:v>90.880000000090902</c:v>
                </c:pt>
                <c:pt idx="17692">
                  <c:v>90.888000000090898</c:v>
                </c:pt>
                <c:pt idx="17693">
                  <c:v>90.896000000090908</c:v>
                </c:pt>
                <c:pt idx="17694">
                  <c:v>90.904000000090903</c:v>
                </c:pt>
                <c:pt idx="17695">
                  <c:v>90.912000000090913</c:v>
                </c:pt>
                <c:pt idx="17696">
                  <c:v>90.920000000090894</c:v>
                </c:pt>
                <c:pt idx="17697">
                  <c:v>90.92800000009089</c:v>
                </c:pt>
                <c:pt idx="17698">
                  <c:v>90.9360000000909</c:v>
                </c:pt>
                <c:pt idx="17699">
                  <c:v>90.944000000090995</c:v>
                </c:pt>
                <c:pt idx="17700">
                  <c:v>90.952000000091004</c:v>
                </c:pt>
                <c:pt idx="17701">
                  <c:v>90.960000000091</c:v>
                </c:pt>
                <c:pt idx="17702">
                  <c:v>90.96800000009101</c:v>
                </c:pt>
                <c:pt idx="17703">
                  <c:v>90.976000000090991</c:v>
                </c:pt>
                <c:pt idx="17704">
                  <c:v>90.984000000091001</c:v>
                </c:pt>
                <c:pt idx="17705">
                  <c:v>90.992000000090997</c:v>
                </c:pt>
                <c:pt idx="17706">
                  <c:v>91.000000000090992</c:v>
                </c:pt>
                <c:pt idx="17707">
                  <c:v>91.008000000091002</c:v>
                </c:pt>
                <c:pt idx="17708">
                  <c:v>91.016000000090997</c:v>
                </c:pt>
                <c:pt idx="17709">
                  <c:v>91.024000000091007</c:v>
                </c:pt>
                <c:pt idx="17710">
                  <c:v>91.032000000091003</c:v>
                </c:pt>
                <c:pt idx="17711">
                  <c:v>91.040000000091013</c:v>
                </c:pt>
                <c:pt idx="17712">
                  <c:v>91.048000000091093</c:v>
                </c:pt>
                <c:pt idx="17713">
                  <c:v>91.056000000091103</c:v>
                </c:pt>
                <c:pt idx="17714">
                  <c:v>91.064000000091099</c:v>
                </c:pt>
                <c:pt idx="17715">
                  <c:v>91.072000000091094</c:v>
                </c:pt>
                <c:pt idx="17716">
                  <c:v>91.080000000091104</c:v>
                </c:pt>
                <c:pt idx="17717">
                  <c:v>91.0880000000911</c:v>
                </c:pt>
                <c:pt idx="17718">
                  <c:v>91.096000000091109</c:v>
                </c:pt>
                <c:pt idx="17719">
                  <c:v>91.104000000091105</c:v>
                </c:pt>
                <c:pt idx="17720">
                  <c:v>91.112000000091101</c:v>
                </c:pt>
                <c:pt idx="17721">
                  <c:v>91.120000000091096</c:v>
                </c:pt>
                <c:pt idx="17722">
                  <c:v>91.128000000091092</c:v>
                </c:pt>
                <c:pt idx="17723">
                  <c:v>91.136000000091101</c:v>
                </c:pt>
                <c:pt idx="17724">
                  <c:v>91.144000000091197</c:v>
                </c:pt>
                <c:pt idx="17725">
                  <c:v>91.152000000091206</c:v>
                </c:pt>
                <c:pt idx="17726">
                  <c:v>91.160000000091202</c:v>
                </c:pt>
                <c:pt idx="17727">
                  <c:v>91.168000000091197</c:v>
                </c:pt>
                <c:pt idx="17728">
                  <c:v>91.176000000091193</c:v>
                </c:pt>
                <c:pt idx="17729">
                  <c:v>91.184000000091203</c:v>
                </c:pt>
                <c:pt idx="17730">
                  <c:v>91.192000000091198</c:v>
                </c:pt>
                <c:pt idx="17731">
                  <c:v>91.200000000091194</c:v>
                </c:pt>
                <c:pt idx="17732">
                  <c:v>91.208000000091204</c:v>
                </c:pt>
                <c:pt idx="17733">
                  <c:v>91.216000000091199</c:v>
                </c:pt>
                <c:pt idx="17734">
                  <c:v>91.224000000091209</c:v>
                </c:pt>
                <c:pt idx="17735">
                  <c:v>91.232000000091205</c:v>
                </c:pt>
                <c:pt idx="17736">
                  <c:v>91.2400000000912</c:v>
                </c:pt>
                <c:pt idx="17737">
                  <c:v>91.248000000091295</c:v>
                </c:pt>
                <c:pt idx="17738">
                  <c:v>91.256000000091305</c:v>
                </c:pt>
                <c:pt idx="17739">
                  <c:v>91.264000000091301</c:v>
                </c:pt>
                <c:pt idx="17740">
                  <c:v>91.272000000091296</c:v>
                </c:pt>
                <c:pt idx="17741">
                  <c:v>91.280000000091306</c:v>
                </c:pt>
                <c:pt idx="17742">
                  <c:v>91.288000000091301</c:v>
                </c:pt>
                <c:pt idx="17743">
                  <c:v>91.296000000091311</c:v>
                </c:pt>
                <c:pt idx="17744">
                  <c:v>91.304000000091293</c:v>
                </c:pt>
                <c:pt idx="17745">
                  <c:v>91.312000000091302</c:v>
                </c:pt>
                <c:pt idx="17746">
                  <c:v>91.320000000091298</c:v>
                </c:pt>
                <c:pt idx="17747">
                  <c:v>91.328000000091293</c:v>
                </c:pt>
                <c:pt idx="17748">
                  <c:v>91.336000000091303</c:v>
                </c:pt>
                <c:pt idx="17749">
                  <c:v>91.344000000091398</c:v>
                </c:pt>
                <c:pt idx="17750">
                  <c:v>91.352000000091408</c:v>
                </c:pt>
                <c:pt idx="17751">
                  <c:v>91.360000000091389</c:v>
                </c:pt>
                <c:pt idx="17752">
                  <c:v>91.368000000091399</c:v>
                </c:pt>
                <c:pt idx="17753">
                  <c:v>91.376000000091395</c:v>
                </c:pt>
                <c:pt idx="17754">
                  <c:v>91.384000000091405</c:v>
                </c:pt>
                <c:pt idx="17755">
                  <c:v>91.3920000000914</c:v>
                </c:pt>
                <c:pt idx="17756">
                  <c:v>91.400000000091396</c:v>
                </c:pt>
                <c:pt idx="17757">
                  <c:v>91.408000000091405</c:v>
                </c:pt>
                <c:pt idx="17758">
                  <c:v>91.416000000091401</c:v>
                </c:pt>
                <c:pt idx="17759">
                  <c:v>91.424000000091411</c:v>
                </c:pt>
                <c:pt idx="17760">
                  <c:v>91.432000000091392</c:v>
                </c:pt>
                <c:pt idx="17761">
                  <c:v>91.440000000091402</c:v>
                </c:pt>
                <c:pt idx="17762">
                  <c:v>91.448000000091497</c:v>
                </c:pt>
                <c:pt idx="17763">
                  <c:v>91.456000000091507</c:v>
                </c:pt>
                <c:pt idx="17764">
                  <c:v>91.464000000091502</c:v>
                </c:pt>
                <c:pt idx="17765">
                  <c:v>91.472000000091498</c:v>
                </c:pt>
                <c:pt idx="17766">
                  <c:v>91.480000000091508</c:v>
                </c:pt>
                <c:pt idx="17767">
                  <c:v>91.488000000091489</c:v>
                </c:pt>
                <c:pt idx="17768">
                  <c:v>91.496000000091499</c:v>
                </c:pt>
                <c:pt idx="17769">
                  <c:v>91.504000000091494</c:v>
                </c:pt>
                <c:pt idx="17770">
                  <c:v>91.512000000091504</c:v>
                </c:pt>
                <c:pt idx="17771">
                  <c:v>91.5200000000915</c:v>
                </c:pt>
                <c:pt idx="17772">
                  <c:v>91.528000000091495</c:v>
                </c:pt>
                <c:pt idx="17773">
                  <c:v>91.536000000091505</c:v>
                </c:pt>
                <c:pt idx="17774">
                  <c:v>91.5440000000916</c:v>
                </c:pt>
                <c:pt idx="17775">
                  <c:v>91.552000000091596</c:v>
                </c:pt>
                <c:pt idx="17776">
                  <c:v>91.560000000091591</c:v>
                </c:pt>
                <c:pt idx="17777">
                  <c:v>91.568000000091601</c:v>
                </c:pt>
                <c:pt idx="17778">
                  <c:v>91.576000000091597</c:v>
                </c:pt>
                <c:pt idx="17779">
                  <c:v>91.584000000091606</c:v>
                </c:pt>
                <c:pt idx="17780">
                  <c:v>91.592000000091602</c:v>
                </c:pt>
                <c:pt idx="17781">
                  <c:v>91.600000000091597</c:v>
                </c:pt>
                <c:pt idx="17782">
                  <c:v>91.608000000091607</c:v>
                </c:pt>
                <c:pt idx="17783">
                  <c:v>91.616000000091603</c:v>
                </c:pt>
                <c:pt idx="17784">
                  <c:v>91.624000000091598</c:v>
                </c:pt>
                <c:pt idx="17785">
                  <c:v>91.632000000091594</c:v>
                </c:pt>
                <c:pt idx="17786">
                  <c:v>91.640000000091604</c:v>
                </c:pt>
                <c:pt idx="17787">
                  <c:v>91.648000000091699</c:v>
                </c:pt>
                <c:pt idx="17788">
                  <c:v>91.656000000091709</c:v>
                </c:pt>
                <c:pt idx="17789">
                  <c:v>91.664000000091704</c:v>
                </c:pt>
                <c:pt idx="17790">
                  <c:v>91.6720000000917</c:v>
                </c:pt>
                <c:pt idx="17791">
                  <c:v>91.680000000091695</c:v>
                </c:pt>
                <c:pt idx="17792">
                  <c:v>91.688000000091691</c:v>
                </c:pt>
                <c:pt idx="17793">
                  <c:v>91.696000000091701</c:v>
                </c:pt>
                <c:pt idx="17794">
                  <c:v>91.704000000091696</c:v>
                </c:pt>
                <c:pt idx="17795">
                  <c:v>91.712000000091706</c:v>
                </c:pt>
                <c:pt idx="17796">
                  <c:v>91.720000000091702</c:v>
                </c:pt>
                <c:pt idx="17797">
                  <c:v>91.728000000091697</c:v>
                </c:pt>
                <c:pt idx="17798">
                  <c:v>91.736000000091707</c:v>
                </c:pt>
                <c:pt idx="17799">
                  <c:v>91.744000000091788</c:v>
                </c:pt>
                <c:pt idx="17800">
                  <c:v>91.752000000091797</c:v>
                </c:pt>
                <c:pt idx="17801">
                  <c:v>91.760000000091793</c:v>
                </c:pt>
                <c:pt idx="17802">
                  <c:v>91.768000000091803</c:v>
                </c:pt>
                <c:pt idx="17803">
                  <c:v>91.776000000091798</c:v>
                </c:pt>
                <c:pt idx="17804">
                  <c:v>91.784000000091808</c:v>
                </c:pt>
                <c:pt idx="17805">
                  <c:v>91.792000000091804</c:v>
                </c:pt>
                <c:pt idx="17806">
                  <c:v>91.800000000091799</c:v>
                </c:pt>
                <c:pt idx="17807">
                  <c:v>91.808000000091809</c:v>
                </c:pt>
                <c:pt idx="17808">
                  <c:v>91.81600000009179</c:v>
                </c:pt>
                <c:pt idx="17809">
                  <c:v>91.8240000000918</c:v>
                </c:pt>
                <c:pt idx="17810">
                  <c:v>91.832000000091796</c:v>
                </c:pt>
                <c:pt idx="17811">
                  <c:v>91.840000000091806</c:v>
                </c:pt>
                <c:pt idx="17812">
                  <c:v>91.848000000091901</c:v>
                </c:pt>
                <c:pt idx="17813">
                  <c:v>91.85600000009191</c:v>
                </c:pt>
                <c:pt idx="17814">
                  <c:v>91.864000000091906</c:v>
                </c:pt>
                <c:pt idx="17815">
                  <c:v>91.872000000091887</c:v>
                </c:pt>
                <c:pt idx="17816">
                  <c:v>91.880000000091897</c:v>
                </c:pt>
                <c:pt idx="17817">
                  <c:v>91.888000000091893</c:v>
                </c:pt>
                <c:pt idx="17818">
                  <c:v>91.896000000091902</c:v>
                </c:pt>
                <c:pt idx="17819">
                  <c:v>91.904000000091898</c:v>
                </c:pt>
                <c:pt idx="17820">
                  <c:v>91.912000000091908</c:v>
                </c:pt>
                <c:pt idx="17821">
                  <c:v>91.920000000091903</c:v>
                </c:pt>
                <c:pt idx="17822">
                  <c:v>91.928000000091899</c:v>
                </c:pt>
                <c:pt idx="17823">
                  <c:v>91.936000000091909</c:v>
                </c:pt>
                <c:pt idx="17824">
                  <c:v>91.944000000091989</c:v>
                </c:pt>
                <c:pt idx="17825">
                  <c:v>91.952000000091999</c:v>
                </c:pt>
                <c:pt idx="17826">
                  <c:v>91.960000000091995</c:v>
                </c:pt>
                <c:pt idx="17827">
                  <c:v>91.968000000092005</c:v>
                </c:pt>
                <c:pt idx="17828">
                  <c:v>91.976000000092</c:v>
                </c:pt>
                <c:pt idx="17829">
                  <c:v>91.98400000009201</c:v>
                </c:pt>
                <c:pt idx="17830">
                  <c:v>91.992000000092006</c:v>
                </c:pt>
                <c:pt idx="17831">
                  <c:v>92.000000000092001</c:v>
                </c:pt>
                <c:pt idx="17832">
                  <c:v>92.008000000091997</c:v>
                </c:pt>
                <c:pt idx="17833">
                  <c:v>92.016000000091992</c:v>
                </c:pt>
                <c:pt idx="17834">
                  <c:v>92.024000000092002</c:v>
                </c:pt>
                <c:pt idx="17835">
                  <c:v>92.032000000091998</c:v>
                </c:pt>
                <c:pt idx="17836">
                  <c:v>92.040000000092007</c:v>
                </c:pt>
                <c:pt idx="17837">
                  <c:v>92.048000000092102</c:v>
                </c:pt>
                <c:pt idx="17838">
                  <c:v>92.056000000092112</c:v>
                </c:pt>
                <c:pt idx="17839">
                  <c:v>92.064000000092094</c:v>
                </c:pt>
                <c:pt idx="17840">
                  <c:v>92.072000000092089</c:v>
                </c:pt>
                <c:pt idx="17841">
                  <c:v>92.080000000092099</c:v>
                </c:pt>
                <c:pt idx="17842">
                  <c:v>92.088000000092094</c:v>
                </c:pt>
                <c:pt idx="17843">
                  <c:v>92.096000000092104</c:v>
                </c:pt>
                <c:pt idx="17844">
                  <c:v>92.1040000000921</c:v>
                </c:pt>
                <c:pt idx="17845">
                  <c:v>92.11200000009211</c:v>
                </c:pt>
                <c:pt idx="17846">
                  <c:v>92.120000000092105</c:v>
                </c:pt>
                <c:pt idx="17847">
                  <c:v>92.128000000092101</c:v>
                </c:pt>
                <c:pt idx="17848">
                  <c:v>92.136000000092096</c:v>
                </c:pt>
                <c:pt idx="17849">
                  <c:v>92.144000000092191</c:v>
                </c:pt>
                <c:pt idx="17850">
                  <c:v>92.152000000092201</c:v>
                </c:pt>
                <c:pt idx="17851">
                  <c:v>92.160000000092197</c:v>
                </c:pt>
                <c:pt idx="17852">
                  <c:v>92.168000000092206</c:v>
                </c:pt>
                <c:pt idx="17853">
                  <c:v>92.176000000092202</c:v>
                </c:pt>
                <c:pt idx="17854">
                  <c:v>92.184000000092212</c:v>
                </c:pt>
                <c:pt idx="17855">
                  <c:v>92.192000000092207</c:v>
                </c:pt>
                <c:pt idx="17856">
                  <c:v>92.200000000092189</c:v>
                </c:pt>
                <c:pt idx="17857">
                  <c:v>92.208000000092198</c:v>
                </c:pt>
                <c:pt idx="17858">
                  <c:v>92.216000000092194</c:v>
                </c:pt>
                <c:pt idx="17859">
                  <c:v>92.224000000092204</c:v>
                </c:pt>
                <c:pt idx="17860">
                  <c:v>92.232000000092199</c:v>
                </c:pt>
                <c:pt idx="17861">
                  <c:v>92.240000000092209</c:v>
                </c:pt>
                <c:pt idx="17862">
                  <c:v>92.248000000092304</c:v>
                </c:pt>
                <c:pt idx="17863">
                  <c:v>92.2560000000923</c:v>
                </c:pt>
                <c:pt idx="17864">
                  <c:v>92.264000000092295</c:v>
                </c:pt>
                <c:pt idx="17865">
                  <c:v>92.272000000092291</c:v>
                </c:pt>
                <c:pt idx="17866">
                  <c:v>92.280000000092301</c:v>
                </c:pt>
                <c:pt idx="17867">
                  <c:v>92.288000000092296</c:v>
                </c:pt>
                <c:pt idx="17868">
                  <c:v>92.296000000092306</c:v>
                </c:pt>
                <c:pt idx="17869">
                  <c:v>92.304000000092302</c:v>
                </c:pt>
                <c:pt idx="17870">
                  <c:v>92.312000000092311</c:v>
                </c:pt>
                <c:pt idx="17871">
                  <c:v>92.320000000092307</c:v>
                </c:pt>
                <c:pt idx="17872">
                  <c:v>92.328000000092288</c:v>
                </c:pt>
                <c:pt idx="17873">
                  <c:v>92.336000000092298</c:v>
                </c:pt>
                <c:pt idx="17874">
                  <c:v>92.344000000092393</c:v>
                </c:pt>
                <c:pt idx="17875">
                  <c:v>92.352000000092403</c:v>
                </c:pt>
                <c:pt idx="17876">
                  <c:v>92.360000000092398</c:v>
                </c:pt>
                <c:pt idx="17877">
                  <c:v>92.368000000092408</c:v>
                </c:pt>
                <c:pt idx="17878">
                  <c:v>92.376000000092404</c:v>
                </c:pt>
                <c:pt idx="17879">
                  <c:v>92.384000000092399</c:v>
                </c:pt>
                <c:pt idx="17880">
                  <c:v>92.392000000092395</c:v>
                </c:pt>
                <c:pt idx="17881">
                  <c:v>92.40000000009239</c:v>
                </c:pt>
                <c:pt idx="17882">
                  <c:v>92.4080000000924</c:v>
                </c:pt>
                <c:pt idx="17883">
                  <c:v>92.416000000092396</c:v>
                </c:pt>
                <c:pt idx="17884">
                  <c:v>92.424000000092406</c:v>
                </c:pt>
                <c:pt idx="17885">
                  <c:v>92.432000000092401</c:v>
                </c:pt>
                <c:pt idx="17886">
                  <c:v>92.440000000092411</c:v>
                </c:pt>
                <c:pt idx="17887">
                  <c:v>92.448000000092492</c:v>
                </c:pt>
                <c:pt idx="17888">
                  <c:v>92.456000000092502</c:v>
                </c:pt>
                <c:pt idx="17889">
                  <c:v>92.464000000092497</c:v>
                </c:pt>
                <c:pt idx="17890">
                  <c:v>92.472000000092493</c:v>
                </c:pt>
                <c:pt idx="17891">
                  <c:v>92.480000000092502</c:v>
                </c:pt>
                <c:pt idx="17892">
                  <c:v>92.488000000092498</c:v>
                </c:pt>
                <c:pt idx="17893">
                  <c:v>92.496000000092508</c:v>
                </c:pt>
                <c:pt idx="17894">
                  <c:v>92.504000000092503</c:v>
                </c:pt>
                <c:pt idx="17895">
                  <c:v>92.512000000092513</c:v>
                </c:pt>
                <c:pt idx="17896">
                  <c:v>92.520000000092494</c:v>
                </c:pt>
                <c:pt idx="17897">
                  <c:v>92.52800000009249</c:v>
                </c:pt>
                <c:pt idx="17898">
                  <c:v>92.5360000000925</c:v>
                </c:pt>
                <c:pt idx="17899">
                  <c:v>92.544000000092595</c:v>
                </c:pt>
                <c:pt idx="17900">
                  <c:v>92.552000000092605</c:v>
                </c:pt>
                <c:pt idx="17901">
                  <c:v>92.5600000000926</c:v>
                </c:pt>
                <c:pt idx="17902">
                  <c:v>92.56800000009261</c:v>
                </c:pt>
                <c:pt idx="17903">
                  <c:v>92.576000000092591</c:v>
                </c:pt>
                <c:pt idx="17904">
                  <c:v>92.584000000092601</c:v>
                </c:pt>
                <c:pt idx="17905">
                  <c:v>92.592000000092597</c:v>
                </c:pt>
                <c:pt idx="17906">
                  <c:v>92.600000000092592</c:v>
                </c:pt>
                <c:pt idx="17907">
                  <c:v>92.608000000092602</c:v>
                </c:pt>
                <c:pt idx="17908">
                  <c:v>92.616000000092598</c:v>
                </c:pt>
                <c:pt idx="17909">
                  <c:v>92.624000000092607</c:v>
                </c:pt>
                <c:pt idx="17910">
                  <c:v>92.632000000092603</c:v>
                </c:pt>
                <c:pt idx="17911">
                  <c:v>92.640000000092613</c:v>
                </c:pt>
                <c:pt idx="17912">
                  <c:v>92.648000000092694</c:v>
                </c:pt>
                <c:pt idx="17913">
                  <c:v>92.656000000092703</c:v>
                </c:pt>
                <c:pt idx="17914">
                  <c:v>92.664000000092699</c:v>
                </c:pt>
                <c:pt idx="17915">
                  <c:v>92.672000000092694</c:v>
                </c:pt>
                <c:pt idx="17916">
                  <c:v>92.680000000092704</c:v>
                </c:pt>
                <c:pt idx="17917">
                  <c:v>92.6880000000927</c:v>
                </c:pt>
                <c:pt idx="17918">
                  <c:v>92.69600000009271</c:v>
                </c:pt>
                <c:pt idx="17919">
                  <c:v>92.704000000092705</c:v>
                </c:pt>
                <c:pt idx="17920">
                  <c:v>92.712000000092701</c:v>
                </c:pt>
                <c:pt idx="17921">
                  <c:v>92.720000000092696</c:v>
                </c:pt>
                <c:pt idx="17922">
                  <c:v>92.728000000092692</c:v>
                </c:pt>
                <c:pt idx="17923">
                  <c:v>92.736000000092702</c:v>
                </c:pt>
                <c:pt idx="17924">
                  <c:v>92.744000000092797</c:v>
                </c:pt>
                <c:pt idx="17925">
                  <c:v>92.752000000092806</c:v>
                </c:pt>
                <c:pt idx="17926">
                  <c:v>92.760000000092802</c:v>
                </c:pt>
                <c:pt idx="17927">
                  <c:v>92.768000000092798</c:v>
                </c:pt>
                <c:pt idx="17928">
                  <c:v>92.776000000092793</c:v>
                </c:pt>
                <c:pt idx="17929">
                  <c:v>92.784000000092803</c:v>
                </c:pt>
                <c:pt idx="17930">
                  <c:v>92.792000000092798</c:v>
                </c:pt>
                <c:pt idx="17931">
                  <c:v>92.800000000092794</c:v>
                </c:pt>
                <c:pt idx="17932">
                  <c:v>92.808000000092804</c:v>
                </c:pt>
                <c:pt idx="17933">
                  <c:v>92.816000000092799</c:v>
                </c:pt>
                <c:pt idx="17934">
                  <c:v>92.824000000092809</c:v>
                </c:pt>
                <c:pt idx="17935">
                  <c:v>92.832000000092805</c:v>
                </c:pt>
                <c:pt idx="17936">
                  <c:v>92.8400000000928</c:v>
                </c:pt>
                <c:pt idx="17937">
                  <c:v>92.848000000092895</c:v>
                </c:pt>
                <c:pt idx="17938">
                  <c:v>92.856000000092905</c:v>
                </c:pt>
                <c:pt idx="17939">
                  <c:v>92.864000000092901</c:v>
                </c:pt>
                <c:pt idx="17940">
                  <c:v>92.872000000092896</c:v>
                </c:pt>
                <c:pt idx="17941">
                  <c:v>92.880000000092906</c:v>
                </c:pt>
                <c:pt idx="17942">
                  <c:v>92.888000000092902</c:v>
                </c:pt>
                <c:pt idx="17943">
                  <c:v>92.896000000092897</c:v>
                </c:pt>
                <c:pt idx="17944">
                  <c:v>92.904000000092893</c:v>
                </c:pt>
                <c:pt idx="17945">
                  <c:v>92.912000000092902</c:v>
                </c:pt>
                <c:pt idx="17946">
                  <c:v>92.920000000092898</c:v>
                </c:pt>
                <c:pt idx="17947">
                  <c:v>92.928000000092894</c:v>
                </c:pt>
                <c:pt idx="17948">
                  <c:v>92.936000000092903</c:v>
                </c:pt>
                <c:pt idx="17949">
                  <c:v>92.944000000092998</c:v>
                </c:pt>
                <c:pt idx="17950">
                  <c:v>92.952000000093008</c:v>
                </c:pt>
                <c:pt idx="17951">
                  <c:v>92.96000000009299</c:v>
                </c:pt>
                <c:pt idx="17952">
                  <c:v>92.968000000092999</c:v>
                </c:pt>
                <c:pt idx="17953">
                  <c:v>92.976000000092995</c:v>
                </c:pt>
                <c:pt idx="17954">
                  <c:v>92.984000000093005</c:v>
                </c:pt>
                <c:pt idx="17955">
                  <c:v>92.992000000093</c:v>
                </c:pt>
                <c:pt idx="17956">
                  <c:v>93.000000000092996</c:v>
                </c:pt>
                <c:pt idx="17957">
                  <c:v>93.008000000093006</c:v>
                </c:pt>
                <c:pt idx="17958">
                  <c:v>93.016000000093001</c:v>
                </c:pt>
                <c:pt idx="17959">
                  <c:v>93.024000000093011</c:v>
                </c:pt>
                <c:pt idx="17960">
                  <c:v>93.032000000092992</c:v>
                </c:pt>
                <c:pt idx="17961">
                  <c:v>93.040000000093002</c:v>
                </c:pt>
                <c:pt idx="17962">
                  <c:v>93.048000000093097</c:v>
                </c:pt>
                <c:pt idx="17963">
                  <c:v>93.056000000093107</c:v>
                </c:pt>
                <c:pt idx="17964">
                  <c:v>93.064000000093102</c:v>
                </c:pt>
                <c:pt idx="17965">
                  <c:v>93.072000000093098</c:v>
                </c:pt>
                <c:pt idx="17966">
                  <c:v>93.080000000093108</c:v>
                </c:pt>
                <c:pt idx="17967">
                  <c:v>93.088000000093103</c:v>
                </c:pt>
                <c:pt idx="17968">
                  <c:v>93.096000000093099</c:v>
                </c:pt>
                <c:pt idx="17969">
                  <c:v>93.104000000093095</c:v>
                </c:pt>
                <c:pt idx="17970">
                  <c:v>93.112000000093104</c:v>
                </c:pt>
                <c:pt idx="17971">
                  <c:v>93.1200000000931</c:v>
                </c:pt>
                <c:pt idx="17972">
                  <c:v>93.128000000093095</c:v>
                </c:pt>
                <c:pt idx="17973">
                  <c:v>93.136000000093105</c:v>
                </c:pt>
                <c:pt idx="17974">
                  <c:v>93.1440000000932</c:v>
                </c:pt>
                <c:pt idx="17975">
                  <c:v>93.152000000093196</c:v>
                </c:pt>
                <c:pt idx="17976">
                  <c:v>93.160000000093191</c:v>
                </c:pt>
                <c:pt idx="17977">
                  <c:v>93.168000000093201</c:v>
                </c:pt>
                <c:pt idx="17978">
                  <c:v>93.176000000093197</c:v>
                </c:pt>
                <c:pt idx="17979">
                  <c:v>93.184000000093206</c:v>
                </c:pt>
                <c:pt idx="17980">
                  <c:v>93.192000000093202</c:v>
                </c:pt>
                <c:pt idx="17981">
                  <c:v>93.200000000093198</c:v>
                </c:pt>
                <c:pt idx="17982">
                  <c:v>93.208000000093207</c:v>
                </c:pt>
                <c:pt idx="17983">
                  <c:v>93.216000000093203</c:v>
                </c:pt>
                <c:pt idx="17984">
                  <c:v>93.224000000093199</c:v>
                </c:pt>
                <c:pt idx="17985">
                  <c:v>93.232000000093194</c:v>
                </c:pt>
                <c:pt idx="17986">
                  <c:v>93.240000000093204</c:v>
                </c:pt>
                <c:pt idx="17987">
                  <c:v>93.248000000093299</c:v>
                </c:pt>
                <c:pt idx="17988">
                  <c:v>93.256000000093309</c:v>
                </c:pt>
                <c:pt idx="17989">
                  <c:v>93.264000000093304</c:v>
                </c:pt>
                <c:pt idx="17990">
                  <c:v>93.2720000000933</c:v>
                </c:pt>
                <c:pt idx="17991">
                  <c:v>93.280000000093295</c:v>
                </c:pt>
                <c:pt idx="17992">
                  <c:v>93.288000000093291</c:v>
                </c:pt>
                <c:pt idx="17993">
                  <c:v>93.296000000093301</c:v>
                </c:pt>
                <c:pt idx="17994">
                  <c:v>93.304000000093296</c:v>
                </c:pt>
                <c:pt idx="17995">
                  <c:v>93.312000000093306</c:v>
                </c:pt>
                <c:pt idx="17996">
                  <c:v>93.320000000093302</c:v>
                </c:pt>
                <c:pt idx="17997">
                  <c:v>93.328000000093297</c:v>
                </c:pt>
                <c:pt idx="17998">
                  <c:v>93.336000000093307</c:v>
                </c:pt>
                <c:pt idx="17999">
                  <c:v>93.344000000093388</c:v>
                </c:pt>
                <c:pt idx="18000">
                  <c:v>93.352000000093398</c:v>
                </c:pt>
                <c:pt idx="18001">
                  <c:v>93.360000000093393</c:v>
                </c:pt>
                <c:pt idx="18002">
                  <c:v>93.368000000093403</c:v>
                </c:pt>
                <c:pt idx="18003">
                  <c:v>93.376000000093399</c:v>
                </c:pt>
                <c:pt idx="18004">
                  <c:v>93.384000000093408</c:v>
                </c:pt>
                <c:pt idx="18005">
                  <c:v>93.392000000093404</c:v>
                </c:pt>
                <c:pt idx="18006">
                  <c:v>93.400000000093399</c:v>
                </c:pt>
                <c:pt idx="18007">
                  <c:v>93.408000000093409</c:v>
                </c:pt>
                <c:pt idx="18008">
                  <c:v>93.416000000093391</c:v>
                </c:pt>
                <c:pt idx="18009">
                  <c:v>93.4240000000934</c:v>
                </c:pt>
                <c:pt idx="18010">
                  <c:v>93.432000000093396</c:v>
                </c:pt>
                <c:pt idx="18011">
                  <c:v>93.440000000093406</c:v>
                </c:pt>
                <c:pt idx="18012">
                  <c:v>93.448000000093501</c:v>
                </c:pt>
                <c:pt idx="18013">
                  <c:v>93.45600000009351</c:v>
                </c:pt>
                <c:pt idx="18014">
                  <c:v>93.464000000093506</c:v>
                </c:pt>
                <c:pt idx="18015">
                  <c:v>93.472000000093487</c:v>
                </c:pt>
                <c:pt idx="18016">
                  <c:v>93.480000000093497</c:v>
                </c:pt>
                <c:pt idx="18017">
                  <c:v>93.488000000093493</c:v>
                </c:pt>
                <c:pt idx="18018">
                  <c:v>93.496000000093503</c:v>
                </c:pt>
                <c:pt idx="18019">
                  <c:v>93.504000000093498</c:v>
                </c:pt>
                <c:pt idx="18020">
                  <c:v>93.512000000093508</c:v>
                </c:pt>
                <c:pt idx="18021">
                  <c:v>93.520000000093503</c:v>
                </c:pt>
                <c:pt idx="18022">
                  <c:v>93.528000000093499</c:v>
                </c:pt>
                <c:pt idx="18023">
                  <c:v>93.536000000093509</c:v>
                </c:pt>
                <c:pt idx="18024">
                  <c:v>93.54400000009359</c:v>
                </c:pt>
                <c:pt idx="18025">
                  <c:v>93.552000000093599</c:v>
                </c:pt>
                <c:pt idx="18026">
                  <c:v>93.560000000093595</c:v>
                </c:pt>
                <c:pt idx="18027">
                  <c:v>93.568000000093605</c:v>
                </c:pt>
                <c:pt idx="18028">
                  <c:v>93.5760000000936</c:v>
                </c:pt>
                <c:pt idx="18029">
                  <c:v>93.58400000009361</c:v>
                </c:pt>
                <c:pt idx="18030">
                  <c:v>93.592000000093606</c:v>
                </c:pt>
                <c:pt idx="18031">
                  <c:v>93.600000000093601</c:v>
                </c:pt>
                <c:pt idx="18032">
                  <c:v>93.608000000093597</c:v>
                </c:pt>
                <c:pt idx="18033">
                  <c:v>93.616000000093592</c:v>
                </c:pt>
                <c:pt idx="18034">
                  <c:v>93.624000000093602</c:v>
                </c:pt>
                <c:pt idx="18035">
                  <c:v>93.632000000093598</c:v>
                </c:pt>
                <c:pt idx="18036">
                  <c:v>93.640000000093607</c:v>
                </c:pt>
                <c:pt idx="18037">
                  <c:v>93.648000000093703</c:v>
                </c:pt>
                <c:pt idx="18038">
                  <c:v>93.656000000093712</c:v>
                </c:pt>
                <c:pt idx="18039">
                  <c:v>93.664000000093694</c:v>
                </c:pt>
                <c:pt idx="18040">
                  <c:v>93.672000000093689</c:v>
                </c:pt>
                <c:pt idx="18041">
                  <c:v>93.680000000093699</c:v>
                </c:pt>
                <c:pt idx="18042">
                  <c:v>93.688000000093695</c:v>
                </c:pt>
                <c:pt idx="18043">
                  <c:v>93.696000000093704</c:v>
                </c:pt>
                <c:pt idx="18044">
                  <c:v>93.7040000000937</c:v>
                </c:pt>
                <c:pt idx="18045">
                  <c:v>93.71200000009371</c:v>
                </c:pt>
                <c:pt idx="18046">
                  <c:v>93.720000000093705</c:v>
                </c:pt>
                <c:pt idx="18047">
                  <c:v>93.728000000093701</c:v>
                </c:pt>
                <c:pt idx="18048">
                  <c:v>93.736000000093696</c:v>
                </c:pt>
                <c:pt idx="18049">
                  <c:v>93.744000000093791</c:v>
                </c:pt>
                <c:pt idx="18050">
                  <c:v>93.752000000093801</c:v>
                </c:pt>
                <c:pt idx="18051">
                  <c:v>93.760000000093797</c:v>
                </c:pt>
                <c:pt idx="18052">
                  <c:v>93.768000000093807</c:v>
                </c:pt>
                <c:pt idx="18053">
                  <c:v>93.776000000093802</c:v>
                </c:pt>
                <c:pt idx="18054">
                  <c:v>93.784000000093812</c:v>
                </c:pt>
                <c:pt idx="18055">
                  <c:v>93.792000000093793</c:v>
                </c:pt>
                <c:pt idx="18056">
                  <c:v>93.800000000093789</c:v>
                </c:pt>
                <c:pt idx="18057">
                  <c:v>93.808000000093799</c:v>
                </c:pt>
                <c:pt idx="18058">
                  <c:v>93.816000000093794</c:v>
                </c:pt>
                <c:pt idx="18059">
                  <c:v>93.824000000093804</c:v>
                </c:pt>
                <c:pt idx="18060">
                  <c:v>93.832000000093799</c:v>
                </c:pt>
                <c:pt idx="18061">
                  <c:v>93.840000000093809</c:v>
                </c:pt>
                <c:pt idx="18062">
                  <c:v>93.848000000093904</c:v>
                </c:pt>
                <c:pt idx="18063">
                  <c:v>93.8560000000939</c:v>
                </c:pt>
                <c:pt idx="18064">
                  <c:v>93.864000000093895</c:v>
                </c:pt>
                <c:pt idx="18065">
                  <c:v>93.872000000093891</c:v>
                </c:pt>
                <c:pt idx="18066">
                  <c:v>93.880000000093901</c:v>
                </c:pt>
                <c:pt idx="18067">
                  <c:v>93.888000000093896</c:v>
                </c:pt>
                <c:pt idx="18068">
                  <c:v>93.896000000093906</c:v>
                </c:pt>
                <c:pt idx="18069">
                  <c:v>93.904000000093902</c:v>
                </c:pt>
                <c:pt idx="18070">
                  <c:v>93.912000000093911</c:v>
                </c:pt>
                <c:pt idx="18071">
                  <c:v>93.920000000093907</c:v>
                </c:pt>
                <c:pt idx="18072">
                  <c:v>93.928000000093888</c:v>
                </c:pt>
                <c:pt idx="18073">
                  <c:v>93.936000000093898</c:v>
                </c:pt>
                <c:pt idx="18074">
                  <c:v>93.944000000093993</c:v>
                </c:pt>
                <c:pt idx="18075">
                  <c:v>93.952000000094003</c:v>
                </c:pt>
                <c:pt idx="18076">
                  <c:v>93.960000000093999</c:v>
                </c:pt>
                <c:pt idx="18077">
                  <c:v>93.968000000094008</c:v>
                </c:pt>
                <c:pt idx="18078">
                  <c:v>93.976000000094004</c:v>
                </c:pt>
                <c:pt idx="18079">
                  <c:v>93.984000000093999</c:v>
                </c:pt>
                <c:pt idx="18080">
                  <c:v>93.992000000093995</c:v>
                </c:pt>
                <c:pt idx="18081">
                  <c:v>94.000000000093991</c:v>
                </c:pt>
                <c:pt idx="18082">
                  <c:v>94.008000000094</c:v>
                </c:pt>
                <c:pt idx="18083">
                  <c:v>94.016000000093996</c:v>
                </c:pt>
                <c:pt idx="18084">
                  <c:v>94.024000000094006</c:v>
                </c:pt>
                <c:pt idx="18085">
                  <c:v>94.032000000094001</c:v>
                </c:pt>
                <c:pt idx="18086">
                  <c:v>94.040000000094011</c:v>
                </c:pt>
                <c:pt idx="18087">
                  <c:v>94.048000000094092</c:v>
                </c:pt>
                <c:pt idx="18088">
                  <c:v>94.056000000094102</c:v>
                </c:pt>
                <c:pt idx="18089">
                  <c:v>94.064000000094097</c:v>
                </c:pt>
                <c:pt idx="18090">
                  <c:v>94.072000000094093</c:v>
                </c:pt>
                <c:pt idx="18091">
                  <c:v>94.080000000094103</c:v>
                </c:pt>
                <c:pt idx="18092">
                  <c:v>94.088000000094098</c:v>
                </c:pt>
                <c:pt idx="18093">
                  <c:v>94.096000000094108</c:v>
                </c:pt>
                <c:pt idx="18094">
                  <c:v>94.104000000094103</c:v>
                </c:pt>
                <c:pt idx="18095">
                  <c:v>94.112000000094113</c:v>
                </c:pt>
                <c:pt idx="18096">
                  <c:v>94.120000000094095</c:v>
                </c:pt>
                <c:pt idx="18097">
                  <c:v>94.12800000009409</c:v>
                </c:pt>
                <c:pt idx="18098">
                  <c:v>94.1360000000941</c:v>
                </c:pt>
                <c:pt idx="18099">
                  <c:v>94.144000000094195</c:v>
                </c:pt>
                <c:pt idx="18100">
                  <c:v>94.152000000094205</c:v>
                </c:pt>
                <c:pt idx="18101">
                  <c:v>94.1600000000942</c:v>
                </c:pt>
                <c:pt idx="18102">
                  <c:v>94.16800000009421</c:v>
                </c:pt>
                <c:pt idx="18103">
                  <c:v>94.176000000094191</c:v>
                </c:pt>
                <c:pt idx="18104">
                  <c:v>94.184000000094201</c:v>
                </c:pt>
                <c:pt idx="18105">
                  <c:v>94.192000000094197</c:v>
                </c:pt>
                <c:pt idx="18106">
                  <c:v>94.200000000094192</c:v>
                </c:pt>
                <c:pt idx="18107">
                  <c:v>94.208000000094202</c:v>
                </c:pt>
                <c:pt idx="18108">
                  <c:v>94.216000000094198</c:v>
                </c:pt>
                <c:pt idx="18109">
                  <c:v>94.224000000094208</c:v>
                </c:pt>
                <c:pt idx="18110">
                  <c:v>94.232000000094203</c:v>
                </c:pt>
                <c:pt idx="18111">
                  <c:v>94.240000000094213</c:v>
                </c:pt>
                <c:pt idx="18112">
                  <c:v>94.248000000094294</c:v>
                </c:pt>
                <c:pt idx="18113">
                  <c:v>94.256000000094303</c:v>
                </c:pt>
                <c:pt idx="18114">
                  <c:v>94.264000000094299</c:v>
                </c:pt>
                <c:pt idx="18115">
                  <c:v>94.272000000094295</c:v>
                </c:pt>
                <c:pt idx="18116">
                  <c:v>94.280000000094304</c:v>
                </c:pt>
                <c:pt idx="18117">
                  <c:v>94.2880000000943</c:v>
                </c:pt>
                <c:pt idx="18118">
                  <c:v>94.29600000009431</c:v>
                </c:pt>
                <c:pt idx="18119">
                  <c:v>94.304000000094305</c:v>
                </c:pt>
                <c:pt idx="18120">
                  <c:v>94.312000000094301</c:v>
                </c:pt>
                <c:pt idx="18121">
                  <c:v>94.320000000094296</c:v>
                </c:pt>
                <c:pt idx="18122">
                  <c:v>94.328000000094292</c:v>
                </c:pt>
                <c:pt idx="18123">
                  <c:v>94.336000000094302</c:v>
                </c:pt>
                <c:pt idx="18124">
                  <c:v>94.344000000094397</c:v>
                </c:pt>
                <c:pt idx="18125">
                  <c:v>94.352000000094407</c:v>
                </c:pt>
                <c:pt idx="18126">
                  <c:v>94.360000000094402</c:v>
                </c:pt>
                <c:pt idx="18127">
                  <c:v>94.368000000094398</c:v>
                </c:pt>
                <c:pt idx="18128">
                  <c:v>94.376000000094393</c:v>
                </c:pt>
                <c:pt idx="18129">
                  <c:v>94.384000000094403</c:v>
                </c:pt>
                <c:pt idx="18130">
                  <c:v>94.392000000094399</c:v>
                </c:pt>
                <c:pt idx="18131">
                  <c:v>94.400000000094394</c:v>
                </c:pt>
                <c:pt idx="18132">
                  <c:v>94.408000000094404</c:v>
                </c:pt>
                <c:pt idx="18133">
                  <c:v>94.4160000000944</c:v>
                </c:pt>
                <c:pt idx="18134">
                  <c:v>94.424000000094409</c:v>
                </c:pt>
                <c:pt idx="18135">
                  <c:v>94.432000000094405</c:v>
                </c:pt>
                <c:pt idx="18136">
                  <c:v>94.4400000000944</c:v>
                </c:pt>
                <c:pt idx="18137">
                  <c:v>94.448000000094495</c:v>
                </c:pt>
                <c:pt idx="18138">
                  <c:v>94.456000000094505</c:v>
                </c:pt>
                <c:pt idx="18139">
                  <c:v>94.464000000094501</c:v>
                </c:pt>
                <c:pt idx="18140">
                  <c:v>94.472000000094496</c:v>
                </c:pt>
                <c:pt idx="18141">
                  <c:v>94.480000000094506</c:v>
                </c:pt>
                <c:pt idx="18142">
                  <c:v>94.488000000094502</c:v>
                </c:pt>
                <c:pt idx="18143">
                  <c:v>94.496000000094512</c:v>
                </c:pt>
                <c:pt idx="18144">
                  <c:v>94.504000000094493</c:v>
                </c:pt>
                <c:pt idx="18145">
                  <c:v>94.512000000094503</c:v>
                </c:pt>
                <c:pt idx="18146">
                  <c:v>94.520000000094498</c:v>
                </c:pt>
                <c:pt idx="18147">
                  <c:v>94.528000000094494</c:v>
                </c:pt>
                <c:pt idx="18148">
                  <c:v>94.536000000094504</c:v>
                </c:pt>
                <c:pt idx="18149">
                  <c:v>94.544000000094599</c:v>
                </c:pt>
                <c:pt idx="18150">
                  <c:v>94.552000000094608</c:v>
                </c:pt>
                <c:pt idx="18151">
                  <c:v>94.56000000009459</c:v>
                </c:pt>
                <c:pt idx="18152">
                  <c:v>94.568000000094599</c:v>
                </c:pt>
                <c:pt idx="18153">
                  <c:v>94.576000000094595</c:v>
                </c:pt>
                <c:pt idx="18154">
                  <c:v>94.584000000094605</c:v>
                </c:pt>
                <c:pt idx="18155">
                  <c:v>94.5920000000946</c:v>
                </c:pt>
                <c:pt idx="18156">
                  <c:v>94.600000000094596</c:v>
                </c:pt>
                <c:pt idx="18157">
                  <c:v>94.608000000094606</c:v>
                </c:pt>
                <c:pt idx="18158">
                  <c:v>94.616000000094601</c:v>
                </c:pt>
                <c:pt idx="18159">
                  <c:v>94.624000000094611</c:v>
                </c:pt>
                <c:pt idx="18160">
                  <c:v>94.632000000094592</c:v>
                </c:pt>
                <c:pt idx="18161">
                  <c:v>94.640000000094602</c:v>
                </c:pt>
                <c:pt idx="18162">
                  <c:v>94.648000000094697</c:v>
                </c:pt>
                <c:pt idx="18163">
                  <c:v>94.656000000094707</c:v>
                </c:pt>
                <c:pt idx="18164">
                  <c:v>94.664000000094703</c:v>
                </c:pt>
                <c:pt idx="18165">
                  <c:v>94.672000000094698</c:v>
                </c:pt>
                <c:pt idx="18166">
                  <c:v>94.680000000094708</c:v>
                </c:pt>
                <c:pt idx="18167">
                  <c:v>94.688000000094689</c:v>
                </c:pt>
                <c:pt idx="18168">
                  <c:v>94.696000000094699</c:v>
                </c:pt>
                <c:pt idx="18169">
                  <c:v>94.704000000094695</c:v>
                </c:pt>
                <c:pt idx="18170">
                  <c:v>94.712000000094704</c:v>
                </c:pt>
                <c:pt idx="18171">
                  <c:v>94.7200000000947</c:v>
                </c:pt>
                <c:pt idx="18172">
                  <c:v>94.728000000094696</c:v>
                </c:pt>
                <c:pt idx="18173">
                  <c:v>94.736000000094705</c:v>
                </c:pt>
                <c:pt idx="18174">
                  <c:v>94.7440000000948</c:v>
                </c:pt>
                <c:pt idx="18175">
                  <c:v>94.752000000094796</c:v>
                </c:pt>
                <c:pt idx="18176">
                  <c:v>94.760000000094792</c:v>
                </c:pt>
                <c:pt idx="18177">
                  <c:v>94.768000000094801</c:v>
                </c:pt>
                <c:pt idx="18178">
                  <c:v>94.776000000094797</c:v>
                </c:pt>
                <c:pt idx="18179">
                  <c:v>94.784000000094807</c:v>
                </c:pt>
                <c:pt idx="18180">
                  <c:v>94.792000000094802</c:v>
                </c:pt>
                <c:pt idx="18181">
                  <c:v>94.800000000094798</c:v>
                </c:pt>
                <c:pt idx="18182">
                  <c:v>94.808000000094808</c:v>
                </c:pt>
                <c:pt idx="18183">
                  <c:v>94.816000000094803</c:v>
                </c:pt>
                <c:pt idx="18184">
                  <c:v>94.824000000094799</c:v>
                </c:pt>
                <c:pt idx="18185">
                  <c:v>94.832000000094794</c:v>
                </c:pt>
                <c:pt idx="18186">
                  <c:v>94.840000000094804</c:v>
                </c:pt>
                <c:pt idx="18187">
                  <c:v>94.848000000094899</c:v>
                </c:pt>
                <c:pt idx="18188">
                  <c:v>94.856000000094909</c:v>
                </c:pt>
                <c:pt idx="18189">
                  <c:v>94.864000000094904</c:v>
                </c:pt>
                <c:pt idx="18190">
                  <c:v>94.8720000000949</c:v>
                </c:pt>
                <c:pt idx="18191">
                  <c:v>94.880000000094896</c:v>
                </c:pt>
                <c:pt idx="18192">
                  <c:v>94.888000000094891</c:v>
                </c:pt>
                <c:pt idx="18193">
                  <c:v>94.896000000094901</c:v>
                </c:pt>
                <c:pt idx="18194">
                  <c:v>94.904000000094896</c:v>
                </c:pt>
                <c:pt idx="18195">
                  <c:v>94.912000000094906</c:v>
                </c:pt>
                <c:pt idx="18196">
                  <c:v>94.920000000094902</c:v>
                </c:pt>
                <c:pt idx="18197">
                  <c:v>94.928000000094897</c:v>
                </c:pt>
                <c:pt idx="18198">
                  <c:v>94.936000000094907</c:v>
                </c:pt>
                <c:pt idx="18199">
                  <c:v>94.944000000094988</c:v>
                </c:pt>
                <c:pt idx="18200">
                  <c:v>94.952000000094998</c:v>
                </c:pt>
                <c:pt idx="18201">
                  <c:v>94.960000000094993</c:v>
                </c:pt>
                <c:pt idx="18202">
                  <c:v>94.968000000095003</c:v>
                </c:pt>
                <c:pt idx="18203">
                  <c:v>94.976000000094999</c:v>
                </c:pt>
                <c:pt idx="18204">
                  <c:v>94.984000000095008</c:v>
                </c:pt>
                <c:pt idx="18205">
                  <c:v>94.992000000095004</c:v>
                </c:pt>
                <c:pt idx="18206">
                  <c:v>95.000000000095</c:v>
                </c:pt>
                <c:pt idx="18207">
                  <c:v>95.008000000095009</c:v>
                </c:pt>
                <c:pt idx="18208">
                  <c:v>95.016000000094991</c:v>
                </c:pt>
                <c:pt idx="18209">
                  <c:v>95.024000000095</c:v>
                </c:pt>
                <c:pt idx="18210">
                  <c:v>95.032000000094996</c:v>
                </c:pt>
                <c:pt idx="18211">
                  <c:v>95.040000000095006</c:v>
                </c:pt>
                <c:pt idx="18212">
                  <c:v>95.048000000095101</c:v>
                </c:pt>
                <c:pt idx="18213">
                  <c:v>95.056000000095111</c:v>
                </c:pt>
                <c:pt idx="18214">
                  <c:v>95.064000000095106</c:v>
                </c:pt>
                <c:pt idx="18215">
                  <c:v>95.072000000095088</c:v>
                </c:pt>
                <c:pt idx="18216">
                  <c:v>95.080000000095097</c:v>
                </c:pt>
                <c:pt idx="18217">
                  <c:v>95.088000000095093</c:v>
                </c:pt>
                <c:pt idx="18218">
                  <c:v>95.096000000095103</c:v>
                </c:pt>
                <c:pt idx="18219">
                  <c:v>95.104000000095098</c:v>
                </c:pt>
                <c:pt idx="18220">
                  <c:v>95.112000000095108</c:v>
                </c:pt>
                <c:pt idx="18221">
                  <c:v>95.120000000095104</c:v>
                </c:pt>
                <c:pt idx="18222">
                  <c:v>95.128000000095099</c:v>
                </c:pt>
                <c:pt idx="18223">
                  <c:v>95.136000000095109</c:v>
                </c:pt>
                <c:pt idx="18224">
                  <c:v>95.14400000009519</c:v>
                </c:pt>
                <c:pt idx="18225">
                  <c:v>95.1520000000952</c:v>
                </c:pt>
                <c:pt idx="18226">
                  <c:v>95.160000000095195</c:v>
                </c:pt>
                <c:pt idx="18227">
                  <c:v>95.168000000095205</c:v>
                </c:pt>
                <c:pt idx="18228">
                  <c:v>95.1760000000952</c:v>
                </c:pt>
                <c:pt idx="18229">
                  <c:v>95.18400000009521</c:v>
                </c:pt>
                <c:pt idx="18230">
                  <c:v>95.192000000095206</c:v>
                </c:pt>
                <c:pt idx="18231">
                  <c:v>95.200000000095201</c:v>
                </c:pt>
                <c:pt idx="18232">
                  <c:v>95.208000000095197</c:v>
                </c:pt>
                <c:pt idx="18233">
                  <c:v>95.216000000095192</c:v>
                </c:pt>
                <c:pt idx="18234">
                  <c:v>95.224000000095202</c:v>
                </c:pt>
                <c:pt idx="18235">
                  <c:v>95.232000000095198</c:v>
                </c:pt>
                <c:pt idx="18236">
                  <c:v>95.240000000095208</c:v>
                </c:pt>
                <c:pt idx="18237">
                  <c:v>95.248000000095303</c:v>
                </c:pt>
                <c:pt idx="18238">
                  <c:v>95.256000000095312</c:v>
                </c:pt>
                <c:pt idx="18239">
                  <c:v>95.264000000095294</c:v>
                </c:pt>
                <c:pt idx="18240">
                  <c:v>95.272000000095289</c:v>
                </c:pt>
                <c:pt idx="18241">
                  <c:v>95.280000000095299</c:v>
                </c:pt>
                <c:pt idx="18242">
                  <c:v>95.288000000095295</c:v>
                </c:pt>
                <c:pt idx="18243">
                  <c:v>95.296000000095304</c:v>
                </c:pt>
                <c:pt idx="18244">
                  <c:v>95.3040000000953</c:v>
                </c:pt>
                <c:pt idx="18245">
                  <c:v>95.31200000009531</c:v>
                </c:pt>
                <c:pt idx="18246">
                  <c:v>95.320000000095305</c:v>
                </c:pt>
                <c:pt idx="18247">
                  <c:v>95.328000000095301</c:v>
                </c:pt>
                <c:pt idx="18248">
                  <c:v>95.336000000095297</c:v>
                </c:pt>
                <c:pt idx="18249">
                  <c:v>95.344000000095392</c:v>
                </c:pt>
                <c:pt idx="18250">
                  <c:v>95.352000000095401</c:v>
                </c:pt>
                <c:pt idx="18251">
                  <c:v>95.360000000095397</c:v>
                </c:pt>
                <c:pt idx="18252">
                  <c:v>95.368000000095407</c:v>
                </c:pt>
                <c:pt idx="18253">
                  <c:v>95.376000000095402</c:v>
                </c:pt>
                <c:pt idx="18254">
                  <c:v>95.384000000095412</c:v>
                </c:pt>
                <c:pt idx="18255">
                  <c:v>95.392000000095408</c:v>
                </c:pt>
                <c:pt idx="18256">
                  <c:v>95.400000000095389</c:v>
                </c:pt>
                <c:pt idx="18257">
                  <c:v>95.408000000095399</c:v>
                </c:pt>
                <c:pt idx="18258">
                  <c:v>95.416000000095394</c:v>
                </c:pt>
                <c:pt idx="18259">
                  <c:v>95.424000000095404</c:v>
                </c:pt>
                <c:pt idx="18260">
                  <c:v>95.4320000000954</c:v>
                </c:pt>
                <c:pt idx="18261">
                  <c:v>95.440000000095409</c:v>
                </c:pt>
                <c:pt idx="18262">
                  <c:v>95.448000000095504</c:v>
                </c:pt>
                <c:pt idx="18263">
                  <c:v>95.4560000000955</c:v>
                </c:pt>
                <c:pt idx="18264">
                  <c:v>95.464000000095496</c:v>
                </c:pt>
                <c:pt idx="18265">
                  <c:v>95.472000000095491</c:v>
                </c:pt>
                <c:pt idx="18266">
                  <c:v>95.480000000095501</c:v>
                </c:pt>
                <c:pt idx="18267">
                  <c:v>95.488000000095496</c:v>
                </c:pt>
                <c:pt idx="18268">
                  <c:v>95.496000000095506</c:v>
                </c:pt>
                <c:pt idx="18269">
                  <c:v>95.504000000095502</c:v>
                </c:pt>
                <c:pt idx="18270">
                  <c:v>95.512000000095512</c:v>
                </c:pt>
                <c:pt idx="18271">
                  <c:v>95.520000000095507</c:v>
                </c:pt>
                <c:pt idx="18272">
                  <c:v>95.528000000095489</c:v>
                </c:pt>
                <c:pt idx="18273">
                  <c:v>95.536000000095498</c:v>
                </c:pt>
                <c:pt idx="18274">
                  <c:v>95.544000000095593</c:v>
                </c:pt>
                <c:pt idx="18275">
                  <c:v>95.552000000095603</c:v>
                </c:pt>
                <c:pt idx="18276">
                  <c:v>95.560000000095599</c:v>
                </c:pt>
                <c:pt idx="18277">
                  <c:v>95.568000000095608</c:v>
                </c:pt>
                <c:pt idx="18278">
                  <c:v>95.576000000095604</c:v>
                </c:pt>
                <c:pt idx="18279">
                  <c:v>95.5840000000956</c:v>
                </c:pt>
                <c:pt idx="18280">
                  <c:v>95.592000000095595</c:v>
                </c:pt>
                <c:pt idx="18281">
                  <c:v>95.600000000095591</c:v>
                </c:pt>
                <c:pt idx="18282">
                  <c:v>95.608000000095601</c:v>
                </c:pt>
                <c:pt idx="18283">
                  <c:v>95.616000000095596</c:v>
                </c:pt>
                <c:pt idx="18284">
                  <c:v>95.624000000095606</c:v>
                </c:pt>
                <c:pt idx="18285">
                  <c:v>95.632000000095601</c:v>
                </c:pt>
                <c:pt idx="18286">
                  <c:v>95.640000000095611</c:v>
                </c:pt>
                <c:pt idx="18287">
                  <c:v>95.648000000095692</c:v>
                </c:pt>
                <c:pt idx="18288">
                  <c:v>95.656000000095702</c:v>
                </c:pt>
                <c:pt idx="18289">
                  <c:v>95.664000000095697</c:v>
                </c:pt>
                <c:pt idx="18290">
                  <c:v>95.672000000095693</c:v>
                </c:pt>
                <c:pt idx="18291">
                  <c:v>95.680000000095703</c:v>
                </c:pt>
                <c:pt idx="18292">
                  <c:v>95.688000000095698</c:v>
                </c:pt>
                <c:pt idx="18293">
                  <c:v>95.696000000095708</c:v>
                </c:pt>
                <c:pt idx="18294">
                  <c:v>95.704000000095704</c:v>
                </c:pt>
                <c:pt idx="18295">
                  <c:v>95.712000000095713</c:v>
                </c:pt>
                <c:pt idx="18296">
                  <c:v>95.720000000095695</c:v>
                </c:pt>
                <c:pt idx="18297">
                  <c:v>95.72800000009569</c:v>
                </c:pt>
                <c:pt idx="18298">
                  <c:v>95.7360000000957</c:v>
                </c:pt>
                <c:pt idx="18299">
                  <c:v>95.744000000095795</c:v>
                </c:pt>
                <c:pt idx="18300">
                  <c:v>95.752000000095805</c:v>
                </c:pt>
                <c:pt idx="18301">
                  <c:v>95.7600000000958</c:v>
                </c:pt>
                <c:pt idx="18302">
                  <c:v>95.76800000009581</c:v>
                </c:pt>
                <c:pt idx="18303">
                  <c:v>95.776000000095792</c:v>
                </c:pt>
                <c:pt idx="18304">
                  <c:v>95.784000000095801</c:v>
                </c:pt>
                <c:pt idx="18305">
                  <c:v>95.792000000095797</c:v>
                </c:pt>
                <c:pt idx="18306">
                  <c:v>95.800000000095793</c:v>
                </c:pt>
                <c:pt idx="18307">
                  <c:v>95.808000000095802</c:v>
                </c:pt>
                <c:pt idx="18308">
                  <c:v>95.816000000095798</c:v>
                </c:pt>
                <c:pt idx="18309">
                  <c:v>95.824000000095808</c:v>
                </c:pt>
                <c:pt idx="18310">
                  <c:v>95.832000000095803</c:v>
                </c:pt>
                <c:pt idx="18311">
                  <c:v>95.840000000095813</c:v>
                </c:pt>
                <c:pt idx="18312">
                  <c:v>95.848000000095894</c:v>
                </c:pt>
                <c:pt idx="18313">
                  <c:v>95.856000000095904</c:v>
                </c:pt>
                <c:pt idx="18314">
                  <c:v>95.864000000095899</c:v>
                </c:pt>
                <c:pt idx="18315">
                  <c:v>95.872000000095895</c:v>
                </c:pt>
                <c:pt idx="18316">
                  <c:v>95.880000000095905</c:v>
                </c:pt>
                <c:pt idx="18317">
                  <c:v>95.8880000000959</c:v>
                </c:pt>
                <c:pt idx="18318">
                  <c:v>95.89600000009591</c:v>
                </c:pt>
                <c:pt idx="18319">
                  <c:v>95.904000000095905</c:v>
                </c:pt>
                <c:pt idx="18320">
                  <c:v>95.912000000095901</c:v>
                </c:pt>
                <c:pt idx="18321">
                  <c:v>95.920000000095897</c:v>
                </c:pt>
                <c:pt idx="18322">
                  <c:v>95.928000000095892</c:v>
                </c:pt>
                <c:pt idx="18323">
                  <c:v>95.936000000095902</c:v>
                </c:pt>
                <c:pt idx="18324">
                  <c:v>95.944000000095997</c:v>
                </c:pt>
                <c:pt idx="18325">
                  <c:v>95.952000000096007</c:v>
                </c:pt>
                <c:pt idx="18326">
                  <c:v>95.960000000096002</c:v>
                </c:pt>
                <c:pt idx="18327">
                  <c:v>95.968000000095998</c:v>
                </c:pt>
                <c:pt idx="18328">
                  <c:v>95.976000000095993</c:v>
                </c:pt>
                <c:pt idx="18329">
                  <c:v>95.984000000096003</c:v>
                </c:pt>
                <c:pt idx="18330">
                  <c:v>95.992000000095999</c:v>
                </c:pt>
                <c:pt idx="18331">
                  <c:v>96.000000000095994</c:v>
                </c:pt>
                <c:pt idx="18332">
                  <c:v>96.008000000096004</c:v>
                </c:pt>
                <c:pt idx="18333">
                  <c:v>96.016000000096</c:v>
                </c:pt>
                <c:pt idx="18334">
                  <c:v>96.024000000096009</c:v>
                </c:pt>
                <c:pt idx="18335">
                  <c:v>96.032000000096005</c:v>
                </c:pt>
                <c:pt idx="18336">
                  <c:v>96.040000000096001</c:v>
                </c:pt>
                <c:pt idx="18337">
                  <c:v>96.048000000096096</c:v>
                </c:pt>
                <c:pt idx="18338">
                  <c:v>96.056000000096105</c:v>
                </c:pt>
                <c:pt idx="18339">
                  <c:v>96.064000000096101</c:v>
                </c:pt>
                <c:pt idx="18340">
                  <c:v>96.072000000096097</c:v>
                </c:pt>
                <c:pt idx="18341">
                  <c:v>96.080000000096106</c:v>
                </c:pt>
                <c:pt idx="18342">
                  <c:v>96.088000000096102</c:v>
                </c:pt>
                <c:pt idx="18343">
                  <c:v>96.096000000096097</c:v>
                </c:pt>
                <c:pt idx="18344">
                  <c:v>96.104000000096093</c:v>
                </c:pt>
                <c:pt idx="18345">
                  <c:v>96.112000000096103</c:v>
                </c:pt>
                <c:pt idx="18346">
                  <c:v>96.120000000096098</c:v>
                </c:pt>
                <c:pt idx="18347">
                  <c:v>96.128000000096094</c:v>
                </c:pt>
                <c:pt idx="18348">
                  <c:v>96.136000000096104</c:v>
                </c:pt>
                <c:pt idx="18349">
                  <c:v>96.144000000096199</c:v>
                </c:pt>
                <c:pt idx="18350">
                  <c:v>96.152000000096209</c:v>
                </c:pt>
                <c:pt idx="18351">
                  <c:v>96.16000000009619</c:v>
                </c:pt>
                <c:pt idx="18352">
                  <c:v>96.1680000000962</c:v>
                </c:pt>
                <c:pt idx="18353">
                  <c:v>96.176000000096195</c:v>
                </c:pt>
                <c:pt idx="18354">
                  <c:v>96.184000000096205</c:v>
                </c:pt>
                <c:pt idx="18355">
                  <c:v>96.192000000096201</c:v>
                </c:pt>
                <c:pt idx="18356">
                  <c:v>96.200000000096196</c:v>
                </c:pt>
                <c:pt idx="18357">
                  <c:v>96.208000000096206</c:v>
                </c:pt>
                <c:pt idx="18358">
                  <c:v>96.216000000096201</c:v>
                </c:pt>
                <c:pt idx="18359">
                  <c:v>96.224000000096211</c:v>
                </c:pt>
                <c:pt idx="18360">
                  <c:v>96.232000000096193</c:v>
                </c:pt>
                <c:pt idx="18361">
                  <c:v>96.240000000096202</c:v>
                </c:pt>
                <c:pt idx="18362">
                  <c:v>96.248000000096297</c:v>
                </c:pt>
                <c:pt idx="18363">
                  <c:v>96.256000000096307</c:v>
                </c:pt>
                <c:pt idx="18364">
                  <c:v>96.264000000096303</c:v>
                </c:pt>
                <c:pt idx="18365">
                  <c:v>96.272000000096298</c:v>
                </c:pt>
                <c:pt idx="18366">
                  <c:v>96.280000000096308</c:v>
                </c:pt>
                <c:pt idx="18367">
                  <c:v>96.288000000096304</c:v>
                </c:pt>
                <c:pt idx="18368">
                  <c:v>96.296000000096299</c:v>
                </c:pt>
                <c:pt idx="18369">
                  <c:v>96.304000000096295</c:v>
                </c:pt>
                <c:pt idx="18370">
                  <c:v>96.312000000096305</c:v>
                </c:pt>
                <c:pt idx="18371">
                  <c:v>96.3200000000963</c:v>
                </c:pt>
                <c:pt idx="18372">
                  <c:v>96.328000000096296</c:v>
                </c:pt>
                <c:pt idx="18373">
                  <c:v>96.336000000096305</c:v>
                </c:pt>
                <c:pt idx="18374">
                  <c:v>96.344000000096401</c:v>
                </c:pt>
                <c:pt idx="18375">
                  <c:v>96.352000000096396</c:v>
                </c:pt>
                <c:pt idx="18376">
                  <c:v>96.360000000096392</c:v>
                </c:pt>
                <c:pt idx="18377">
                  <c:v>96.368000000096401</c:v>
                </c:pt>
                <c:pt idx="18378">
                  <c:v>96.376000000096397</c:v>
                </c:pt>
                <c:pt idx="18379">
                  <c:v>96.384000000096407</c:v>
                </c:pt>
                <c:pt idx="18380">
                  <c:v>96.392000000096402</c:v>
                </c:pt>
                <c:pt idx="18381">
                  <c:v>96.400000000096398</c:v>
                </c:pt>
                <c:pt idx="18382">
                  <c:v>96.408000000096408</c:v>
                </c:pt>
                <c:pt idx="18383">
                  <c:v>96.416000000096403</c:v>
                </c:pt>
                <c:pt idx="18384">
                  <c:v>96.424000000096399</c:v>
                </c:pt>
                <c:pt idx="18385">
                  <c:v>96.432000000096394</c:v>
                </c:pt>
                <c:pt idx="18386">
                  <c:v>96.44000000009639</c:v>
                </c:pt>
                <c:pt idx="18387">
                  <c:v>96.448000000096499</c:v>
                </c:pt>
                <c:pt idx="18388">
                  <c:v>96.456000000096509</c:v>
                </c:pt>
                <c:pt idx="18389">
                  <c:v>96.464000000096505</c:v>
                </c:pt>
                <c:pt idx="18390">
                  <c:v>96.4720000000965</c:v>
                </c:pt>
                <c:pt idx="18391">
                  <c:v>96.480000000096496</c:v>
                </c:pt>
                <c:pt idx="18392">
                  <c:v>96.488000000096491</c:v>
                </c:pt>
                <c:pt idx="18393">
                  <c:v>96.496000000096501</c:v>
                </c:pt>
                <c:pt idx="18394">
                  <c:v>96.504000000096497</c:v>
                </c:pt>
                <c:pt idx="18395">
                  <c:v>96.512000000096506</c:v>
                </c:pt>
                <c:pt idx="18396">
                  <c:v>96.520000000096502</c:v>
                </c:pt>
                <c:pt idx="18397">
                  <c:v>96.528000000096498</c:v>
                </c:pt>
                <c:pt idx="18398">
                  <c:v>96.536000000096507</c:v>
                </c:pt>
                <c:pt idx="18399">
                  <c:v>96.544000000096588</c:v>
                </c:pt>
                <c:pt idx="18400">
                  <c:v>96.552000000096598</c:v>
                </c:pt>
                <c:pt idx="18401">
                  <c:v>96.560000000096593</c:v>
                </c:pt>
                <c:pt idx="18402">
                  <c:v>96.568000000096603</c:v>
                </c:pt>
                <c:pt idx="18403">
                  <c:v>96.576000000096599</c:v>
                </c:pt>
                <c:pt idx="18404">
                  <c:v>96.584000000096609</c:v>
                </c:pt>
                <c:pt idx="18405">
                  <c:v>96.592000000096604</c:v>
                </c:pt>
                <c:pt idx="18406">
                  <c:v>96.6000000000966</c:v>
                </c:pt>
                <c:pt idx="18407">
                  <c:v>96.608000000096609</c:v>
                </c:pt>
                <c:pt idx="18408">
                  <c:v>96.616000000096591</c:v>
                </c:pt>
                <c:pt idx="18409">
                  <c:v>96.624000000096601</c:v>
                </c:pt>
                <c:pt idx="18410">
                  <c:v>96.632000000096596</c:v>
                </c:pt>
                <c:pt idx="18411">
                  <c:v>96.640000000096592</c:v>
                </c:pt>
                <c:pt idx="18412">
                  <c:v>96.648000000096701</c:v>
                </c:pt>
                <c:pt idx="18413">
                  <c:v>96.656000000096711</c:v>
                </c:pt>
                <c:pt idx="18414">
                  <c:v>96.664000000096706</c:v>
                </c:pt>
                <c:pt idx="18415">
                  <c:v>96.672000000096688</c:v>
                </c:pt>
                <c:pt idx="18416">
                  <c:v>96.680000000096697</c:v>
                </c:pt>
                <c:pt idx="18417">
                  <c:v>96.688000000096693</c:v>
                </c:pt>
                <c:pt idx="18418">
                  <c:v>96.696000000096703</c:v>
                </c:pt>
                <c:pt idx="18419">
                  <c:v>96.704000000096698</c:v>
                </c:pt>
                <c:pt idx="18420">
                  <c:v>96.712000000096708</c:v>
                </c:pt>
                <c:pt idx="18421">
                  <c:v>96.720000000096704</c:v>
                </c:pt>
                <c:pt idx="18422">
                  <c:v>96.728000000096699</c:v>
                </c:pt>
                <c:pt idx="18423">
                  <c:v>96.736000000096709</c:v>
                </c:pt>
                <c:pt idx="18424">
                  <c:v>96.74400000009679</c:v>
                </c:pt>
                <c:pt idx="18425">
                  <c:v>96.7520000000968</c:v>
                </c:pt>
                <c:pt idx="18426">
                  <c:v>96.760000000096795</c:v>
                </c:pt>
                <c:pt idx="18427">
                  <c:v>96.768000000096805</c:v>
                </c:pt>
                <c:pt idx="18428">
                  <c:v>96.776000000096801</c:v>
                </c:pt>
                <c:pt idx="18429">
                  <c:v>96.78400000009681</c:v>
                </c:pt>
                <c:pt idx="18430">
                  <c:v>96.792000000096806</c:v>
                </c:pt>
                <c:pt idx="18431">
                  <c:v>96.800000000096802</c:v>
                </c:pt>
                <c:pt idx="18432">
                  <c:v>96.808000000096797</c:v>
                </c:pt>
                <c:pt idx="18433">
                  <c:v>96.816000000096793</c:v>
                </c:pt>
                <c:pt idx="18434">
                  <c:v>96.824000000096802</c:v>
                </c:pt>
                <c:pt idx="18435">
                  <c:v>96.832000000096798</c:v>
                </c:pt>
                <c:pt idx="18436">
                  <c:v>96.840000000096794</c:v>
                </c:pt>
                <c:pt idx="18437">
                  <c:v>96.848000000096903</c:v>
                </c:pt>
                <c:pt idx="18438">
                  <c:v>96.856000000096913</c:v>
                </c:pt>
                <c:pt idx="18439">
                  <c:v>96.864000000096894</c:v>
                </c:pt>
                <c:pt idx="18440">
                  <c:v>96.872000000096889</c:v>
                </c:pt>
                <c:pt idx="18441">
                  <c:v>96.880000000096899</c:v>
                </c:pt>
                <c:pt idx="18442">
                  <c:v>96.888000000096895</c:v>
                </c:pt>
                <c:pt idx="18443">
                  <c:v>96.896000000096905</c:v>
                </c:pt>
                <c:pt idx="18444">
                  <c:v>96.9040000000969</c:v>
                </c:pt>
                <c:pt idx="18445">
                  <c:v>96.91200000009691</c:v>
                </c:pt>
                <c:pt idx="18446">
                  <c:v>96.920000000096906</c:v>
                </c:pt>
                <c:pt idx="18447">
                  <c:v>96.928000000096901</c:v>
                </c:pt>
                <c:pt idx="18448">
                  <c:v>96.936000000096897</c:v>
                </c:pt>
                <c:pt idx="18449">
                  <c:v>96.944000000096992</c:v>
                </c:pt>
                <c:pt idx="18450">
                  <c:v>96.952000000097001</c:v>
                </c:pt>
                <c:pt idx="18451">
                  <c:v>96.960000000096997</c:v>
                </c:pt>
                <c:pt idx="18452">
                  <c:v>96.968000000097007</c:v>
                </c:pt>
                <c:pt idx="18453">
                  <c:v>96.976000000097002</c:v>
                </c:pt>
                <c:pt idx="18454">
                  <c:v>96.984000000097012</c:v>
                </c:pt>
                <c:pt idx="18455">
                  <c:v>96.992000000096994</c:v>
                </c:pt>
                <c:pt idx="18456">
                  <c:v>97.000000000096989</c:v>
                </c:pt>
                <c:pt idx="18457">
                  <c:v>97.008000000096999</c:v>
                </c:pt>
                <c:pt idx="18458">
                  <c:v>97.016000000096994</c:v>
                </c:pt>
                <c:pt idx="18459">
                  <c:v>97.024000000097004</c:v>
                </c:pt>
                <c:pt idx="18460">
                  <c:v>97.032000000097</c:v>
                </c:pt>
                <c:pt idx="18461">
                  <c:v>97.040000000096995</c:v>
                </c:pt>
                <c:pt idx="18462">
                  <c:v>97.048000000097105</c:v>
                </c:pt>
                <c:pt idx="18463">
                  <c:v>97.0560000000971</c:v>
                </c:pt>
                <c:pt idx="18464">
                  <c:v>97.064000000097096</c:v>
                </c:pt>
                <c:pt idx="18465">
                  <c:v>97.072000000097091</c:v>
                </c:pt>
                <c:pt idx="18466">
                  <c:v>97.080000000097101</c:v>
                </c:pt>
                <c:pt idx="18467">
                  <c:v>97.088000000097097</c:v>
                </c:pt>
                <c:pt idx="18468">
                  <c:v>97.096000000097106</c:v>
                </c:pt>
                <c:pt idx="18469">
                  <c:v>97.104000000097102</c:v>
                </c:pt>
                <c:pt idx="18470">
                  <c:v>97.112000000097112</c:v>
                </c:pt>
                <c:pt idx="18471">
                  <c:v>97.120000000097107</c:v>
                </c:pt>
                <c:pt idx="18472">
                  <c:v>97.128000000097089</c:v>
                </c:pt>
                <c:pt idx="18473">
                  <c:v>97.136000000097098</c:v>
                </c:pt>
                <c:pt idx="18474">
                  <c:v>97.144000000097193</c:v>
                </c:pt>
                <c:pt idx="18475">
                  <c:v>97.152000000097203</c:v>
                </c:pt>
                <c:pt idx="18476">
                  <c:v>97.160000000097199</c:v>
                </c:pt>
                <c:pt idx="18477">
                  <c:v>97.168000000097209</c:v>
                </c:pt>
                <c:pt idx="18478">
                  <c:v>97.176000000097204</c:v>
                </c:pt>
                <c:pt idx="18479">
                  <c:v>97.1840000000972</c:v>
                </c:pt>
                <c:pt idx="18480">
                  <c:v>97.192000000097195</c:v>
                </c:pt>
                <c:pt idx="18481">
                  <c:v>97.200000000097191</c:v>
                </c:pt>
                <c:pt idx="18482">
                  <c:v>97.208000000097201</c:v>
                </c:pt>
                <c:pt idx="18483">
                  <c:v>97.216000000097196</c:v>
                </c:pt>
                <c:pt idx="18484">
                  <c:v>97.224000000097206</c:v>
                </c:pt>
                <c:pt idx="18485">
                  <c:v>97.232000000097202</c:v>
                </c:pt>
                <c:pt idx="18486">
                  <c:v>97.240000000097197</c:v>
                </c:pt>
                <c:pt idx="18487">
                  <c:v>97.248000000097292</c:v>
                </c:pt>
                <c:pt idx="18488">
                  <c:v>97.256000000097302</c:v>
                </c:pt>
                <c:pt idx="18489">
                  <c:v>97.264000000097298</c:v>
                </c:pt>
                <c:pt idx="18490">
                  <c:v>97.272000000097293</c:v>
                </c:pt>
                <c:pt idx="18491">
                  <c:v>97.280000000097303</c:v>
                </c:pt>
                <c:pt idx="18492">
                  <c:v>97.288000000097298</c:v>
                </c:pt>
                <c:pt idx="18493">
                  <c:v>97.296000000097308</c:v>
                </c:pt>
                <c:pt idx="18494">
                  <c:v>97.304000000097304</c:v>
                </c:pt>
                <c:pt idx="18495">
                  <c:v>97.312000000097314</c:v>
                </c:pt>
                <c:pt idx="18496">
                  <c:v>97.320000000097295</c:v>
                </c:pt>
                <c:pt idx="18497">
                  <c:v>97.32800000009729</c:v>
                </c:pt>
                <c:pt idx="18498">
                  <c:v>97.3360000000973</c:v>
                </c:pt>
                <c:pt idx="18499">
                  <c:v>97.344000000097395</c:v>
                </c:pt>
                <c:pt idx="18500">
                  <c:v>97.352000000097405</c:v>
                </c:pt>
                <c:pt idx="18501">
                  <c:v>97.360000000097401</c:v>
                </c:pt>
                <c:pt idx="18502">
                  <c:v>97.36800000009741</c:v>
                </c:pt>
                <c:pt idx="18503">
                  <c:v>97.376000000097392</c:v>
                </c:pt>
                <c:pt idx="18504">
                  <c:v>97.384000000097402</c:v>
                </c:pt>
                <c:pt idx="18505">
                  <c:v>97.392000000097397</c:v>
                </c:pt>
                <c:pt idx="18506">
                  <c:v>97.400000000097393</c:v>
                </c:pt>
                <c:pt idx="18507">
                  <c:v>97.408000000097402</c:v>
                </c:pt>
                <c:pt idx="18508">
                  <c:v>97.416000000097398</c:v>
                </c:pt>
                <c:pt idx="18509">
                  <c:v>97.424000000097408</c:v>
                </c:pt>
                <c:pt idx="18510">
                  <c:v>97.432000000097403</c:v>
                </c:pt>
                <c:pt idx="18511">
                  <c:v>97.440000000097399</c:v>
                </c:pt>
                <c:pt idx="18512">
                  <c:v>97.448000000097494</c:v>
                </c:pt>
                <c:pt idx="18513">
                  <c:v>97.456000000097504</c:v>
                </c:pt>
                <c:pt idx="18514">
                  <c:v>97.464000000097499</c:v>
                </c:pt>
                <c:pt idx="18515">
                  <c:v>97.472000000097495</c:v>
                </c:pt>
                <c:pt idx="18516">
                  <c:v>97.480000000097505</c:v>
                </c:pt>
                <c:pt idx="18517">
                  <c:v>97.4880000000975</c:v>
                </c:pt>
                <c:pt idx="18518">
                  <c:v>97.49600000009751</c:v>
                </c:pt>
                <c:pt idx="18519">
                  <c:v>97.504000000097506</c:v>
                </c:pt>
                <c:pt idx="18520">
                  <c:v>97.512000000097501</c:v>
                </c:pt>
                <c:pt idx="18521">
                  <c:v>97.520000000097497</c:v>
                </c:pt>
                <c:pt idx="18522">
                  <c:v>97.528000000097492</c:v>
                </c:pt>
                <c:pt idx="18523">
                  <c:v>97.536000000097502</c:v>
                </c:pt>
                <c:pt idx="18524">
                  <c:v>97.544000000097597</c:v>
                </c:pt>
                <c:pt idx="18525">
                  <c:v>97.552000000097607</c:v>
                </c:pt>
                <c:pt idx="18526">
                  <c:v>97.560000000097602</c:v>
                </c:pt>
                <c:pt idx="18527">
                  <c:v>97.568000000097598</c:v>
                </c:pt>
                <c:pt idx="18528">
                  <c:v>97.576000000097594</c:v>
                </c:pt>
                <c:pt idx="18529">
                  <c:v>97.584000000097603</c:v>
                </c:pt>
                <c:pt idx="18530">
                  <c:v>97.592000000097599</c:v>
                </c:pt>
                <c:pt idx="18531">
                  <c:v>97.600000000097594</c:v>
                </c:pt>
                <c:pt idx="18532">
                  <c:v>97.608000000097604</c:v>
                </c:pt>
                <c:pt idx="18533">
                  <c:v>97.6160000000976</c:v>
                </c:pt>
                <c:pt idx="18534">
                  <c:v>97.62400000009761</c:v>
                </c:pt>
                <c:pt idx="18535">
                  <c:v>97.632000000097605</c:v>
                </c:pt>
                <c:pt idx="18536">
                  <c:v>97.640000000097587</c:v>
                </c:pt>
                <c:pt idx="18537">
                  <c:v>97.648000000097696</c:v>
                </c:pt>
                <c:pt idx="18538">
                  <c:v>97.656000000097706</c:v>
                </c:pt>
                <c:pt idx="18539">
                  <c:v>97.664000000097701</c:v>
                </c:pt>
                <c:pt idx="18540">
                  <c:v>97.672000000097697</c:v>
                </c:pt>
                <c:pt idx="18541">
                  <c:v>97.680000000097706</c:v>
                </c:pt>
                <c:pt idx="18542">
                  <c:v>97.688000000097702</c:v>
                </c:pt>
                <c:pt idx="18543">
                  <c:v>97.696000000097712</c:v>
                </c:pt>
                <c:pt idx="18544">
                  <c:v>97.704000000097693</c:v>
                </c:pt>
                <c:pt idx="18545">
                  <c:v>97.712000000097703</c:v>
                </c:pt>
                <c:pt idx="18546">
                  <c:v>97.720000000097698</c:v>
                </c:pt>
                <c:pt idx="18547">
                  <c:v>97.728000000097694</c:v>
                </c:pt>
                <c:pt idx="18548">
                  <c:v>97.736000000097704</c:v>
                </c:pt>
                <c:pt idx="18549">
                  <c:v>97.744000000097799</c:v>
                </c:pt>
                <c:pt idx="18550">
                  <c:v>97.752000000097809</c:v>
                </c:pt>
                <c:pt idx="18551">
                  <c:v>97.76000000009779</c:v>
                </c:pt>
                <c:pt idx="18552">
                  <c:v>97.7680000000978</c:v>
                </c:pt>
                <c:pt idx="18553">
                  <c:v>97.776000000097795</c:v>
                </c:pt>
                <c:pt idx="18554">
                  <c:v>97.784000000097805</c:v>
                </c:pt>
                <c:pt idx="18555">
                  <c:v>97.792000000097801</c:v>
                </c:pt>
                <c:pt idx="18556">
                  <c:v>97.800000000097796</c:v>
                </c:pt>
                <c:pt idx="18557">
                  <c:v>97.808000000097806</c:v>
                </c:pt>
                <c:pt idx="18558">
                  <c:v>97.816000000097802</c:v>
                </c:pt>
                <c:pt idx="18559">
                  <c:v>97.824000000097811</c:v>
                </c:pt>
                <c:pt idx="18560">
                  <c:v>97.832000000097793</c:v>
                </c:pt>
                <c:pt idx="18561">
                  <c:v>97.840000000097788</c:v>
                </c:pt>
                <c:pt idx="18562">
                  <c:v>97.848000000097898</c:v>
                </c:pt>
                <c:pt idx="18563">
                  <c:v>97.856000000097907</c:v>
                </c:pt>
                <c:pt idx="18564">
                  <c:v>97.864000000097903</c:v>
                </c:pt>
                <c:pt idx="18565">
                  <c:v>97.872000000097898</c:v>
                </c:pt>
                <c:pt idx="18566">
                  <c:v>97.880000000097908</c:v>
                </c:pt>
                <c:pt idx="18567">
                  <c:v>97.88800000009789</c:v>
                </c:pt>
                <c:pt idx="18568">
                  <c:v>97.896000000097899</c:v>
                </c:pt>
                <c:pt idx="18569">
                  <c:v>97.904000000097895</c:v>
                </c:pt>
                <c:pt idx="18570">
                  <c:v>97.912000000097905</c:v>
                </c:pt>
                <c:pt idx="18571">
                  <c:v>97.9200000000979</c:v>
                </c:pt>
                <c:pt idx="18572">
                  <c:v>97.928000000097896</c:v>
                </c:pt>
                <c:pt idx="18573">
                  <c:v>97.936000000097906</c:v>
                </c:pt>
                <c:pt idx="18574">
                  <c:v>97.944000000098001</c:v>
                </c:pt>
                <c:pt idx="18575">
                  <c:v>97.952000000097996</c:v>
                </c:pt>
                <c:pt idx="18576">
                  <c:v>97.960000000097992</c:v>
                </c:pt>
                <c:pt idx="18577">
                  <c:v>97.968000000098002</c:v>
                </c:pt>
                <c:pt idx="18578">
                  <c:v>97.976000000097997</c:v>
                </c:pt>
                <c:pt idx="18579">
                  <c:v>97.984000000098007</c:v>
                </c:pt>
                <c:pt idx="18580">
                  <c:v>97.992000000098002</c:v>
                </c:pt>
                <c:pt idx="18581">
                  <c:v>98.000000000097998</c:v>
                </c:pt>
                <c:pt idx="18582">
                  <c:v>98.008000000098008</c:v>
                </c:pt>
                <c:pt idx="18583">
                  <c:v>98.016000000098003</c:v>
                </c:pt>
                <c:pt idx="18584">
                  <c:v>98.024000000097999</c:v>
                </c:pt>
                <c:pt idx="18585">
                  <c:v>98.032000000097995</c:v>
                </c:pt>
                <c:pt idx="18586">
                  <c:v>98.04000000009799</c:v>
                </c:pt>
                <c:pt idx="18587">
                  <c:v>98.048000000098099</c:v>
                </c:pt>
                <c:pt idx="18588">
                  <c:v>98.056000000098109</c:v>
                </c:pt>
                <c:pt idx="18589">
                  <c:v>98.064000000098105</c:v>
                </c:pt>
                <c:pt idx="18590">
                  <c:v>98.0720000000981</c:v>
                </c:pt>
                <c:pt idx="18591">
                  <c:v>98.080000000098096</c:v>
                </c:pt>
                <c:pt idx="18592">
                  <c:v>98.088000000098091</c:v>
                </c:pt>
                <c:pt idx="18593">
                  <c:v>98.096000000098101</c:v>
                </c:pt>
                <c:pt idx="18594">
                  <c:v>98.104000000098097</c:v>
                </c:pt>
                <c:pt idx="18595">
                  <c:v>98.112000000098107</c:v>
                </c:pt>
                <c:pt idx="18596">
                  <c:v>98.120000000098102</c:v>
                </c:pt>
                <c:pt idx="18597">
                  <c:v>98.128000000098098</c:v>
                </c:pt>
                <c:pt idx="18598">
                  <c:v>98.136000000098107</c:v>
                </c:pt>
                <c:pt idx="18599">
                  <c:v>98.144000000098188</c:v>
                </c:pt>
                <c:pt idx="18600">
                  <c:v>98.152000000098198</c:v>
                </c:pt>
                <c:pt idx="18601">
                  <c:v>98.160000000098194</c:v>
                </c:pt>
                <c:pt idx="18602">
                  <c:v>98.168000000098203</c:v>
                </c:pt>
                <c:pt idx="18603">
                  <c:v>98.176000000098199</c:v>
                </c:pt>
                <c:pt idx="18604">
                  <c:v>98.184000000098209</c:v>
                </c:pt>
                <c:pt idx="18605">
                  <c:v>98.192000000098204</c:v>
                </c:pt>
                <c:pt idx="18606">
                  <c:v>98.2000000000982</c:v>
                </c:pt>
                <c:pt idx="18607">
                  <c:v>98.20800000009821</c:v>
                </c:pt>
                <c:pt idx="18608">
                  <c:v>98.216000000098191</c:v>
                </c:pt>
                <c:pt idx="18609">
                  <c:v>98.224000000098201</c:v>
                </c:pt>
                <c:pt idx="18610">
                  <c:v>98.232000000098196</c:v>
                </c:pt>
                <c:pt idx="18611">
                  <c:v>98.240000000098192</c:v>
                </c:pt>
                <c:pt idx="18612">
                  <c:v>98.248000000098301</c:v>
                </c:pt>
                <c:pt idx="18613">
                  <c:v>98.256000000098311</c:v>
                </c:pt>
                <c:pt idx="18614">
                  <c:v>98.264000000098306</c:v>
                </c:pt>
                <c:pt idx="18615">
                  <c:v>98.272000000098288</c:v>
                </c:pt>
                <c:pt idx="18616">
                  <c:v>98.280000000098298</c:v>
                </c:pt>
                <c:pt idx="18617">
                  <c:v>98.288000000098293</c:v>
                </c:pt>
                <c:pt idx="18618">
                  <c:v>98.296000000098303</c:v>
                </c:pt>
                <c:pt idx="18619">
                  <c:v>98.304000000098299</c:v>
                </c:pt>
                <c:pt idx="18620">
                  <c:v>98.312000000098308</c:v>
                </c:pt>
                <c:pt idx="18621">
                  <c:v>98.320000000098304</c:v>
                </c:pt>
                <c:pt idx="18622">
                  <c:v>98.328000000098299</c:v>
                </c:pt>
                <c:pt idx="18623">
                  <c:v>98.336000000098309</c:v>
                </c:pt>
                <c:pt idx="18624">
                  <c:v>98.34400000009839</c:v>
                </c:pt>
                <c:pt idx="18625">
                  <c:v>98.3520000000984</c:v>
                </c:pt>
                <c:pt idx="18626">
                  <c:v>98.360000000098395</c:v>
                </c:pt>
                <c:pt idx="18627">
                  <c:v>98.368000000098405</c:v>
                </c:pt>
                <c:pt idx="18628">
                  <c:v>98.376000000098401</c:v>
                </c:pt>
                <c:pt idx="18629">
                  <c:v>98.384000000098411</c:v>
                </c:pt>
                <c:pt idx="18630">
                  <c:v>98.392000000098406</c:v>
                </c:pt>
                <c:pt idx="18631">
                  <c:v>98.400000000098402</c:v>
                </c:pt>
                <c:pt idx="18632">
                  <c:v>98.408000000098397</c:v>
                </c:pt>
                <c:pt idx="18633">
                  <c:v>98.416000000098393</c:v>
                </c:pt>
                <c:pt idx="18634">
                  <c:v>98.424000000098403</c:v>
                </c:pt>
                <c:pt idx="18635">
                  <c:v>98.432000000098398</c:v>
                </c:pt>
                <c:pt idx="18636">
                  <c:v>98.440000000098394</c:v>
                </c:pt>
                <c:pt idx="18637">
                  <c:v>98.448000000098503</c:v>
                </c:pt>
                <c:pt idx="18638">
                  <c:v>98.456000000098513</c:v>
                </c:pt>
                <c:pt idx="18639">
                  <c:v>98.464000000098494</c:v>
                </c:pt>
                <c:pt idx="18640">
                  <c:v>98.47200000009849</c:v>
                </c:pt>
                <c:pt idx="18641">
                  <c:v>98.480000000098499</c:v>
                </c:pt>
                <c:pt idx="18642">
                  <c:v>98.488000000098495</c:v>
                </c:pt>
                <c:pt idx="18643">
                  <c:v>98.496000000098505</c:v>
                </c:pt>
                <c:pt idx="18644">
                  <c:v>98.5040000000985</c:v>
                </c:pt>
                <c:pt idx="18645">
                  <c:v>98.51200000009851</c:v>
                </c:pt>
                <c:pt idx="18646">
                  <c:v>98.520000000098506</c:v>
                </c:pt>
                <c:pt idx="18647">
                  <c:v>98.528000000098501</c:v>
                </c:pt>
                <c:pt idx="18648">
                  <c:v>98.536000000098497</c:v>
                </c:pt>
                <c:pt idx="18649">
                  <c:v>98.544000000098592</c:v>
                </c:pt>
                <c:pt idx="18650">
                  <c:v>98.552000000098602</c:v>
                </c:pt>
                <c:pt idx="18651">
                  <c:v>98.560000000098597</c:v>
                </c:pt>
                <c:pt idx="18652">
                  <c:v>98.568000000098607</c:v>
                </c:pt>
                <c:pt idx="18653">
                  <c:v>98.576000000098603</c:v>
                </c:pt>
                <c:pt idx="18654">
                  <c:v>98.584000000098612</c:v>
                </c:pt>
                <c:pt idx="18655">
                  <c:v>98.592000000098608</c:v>
                </c:pt>
                <c:pt idx="18656">
                  <c:v>98.600000000098589</c:v>
                </c:pt>
                <c:pt idx="18657">
                  <c:v>98.608000000098599</c:v>
                </c:pt>
                <c:pt idx="18658">
                  <c:v>98.616000000098595</c:v>
                </c:pt>
                <c:pt idx="18659">
                  <c:v>98.624000000098604</c:v>
                </c:pt>
                <c:pt idx="18660">
                  <c:v>98.6320000000986</c:v>
                </c:pt>
                <c:pt idx="18661">
                  <c:v>98.640000000098595</c:v>
                </c:pt>
                <c:pt idx="18662">
                  <c:v>98.648000000098705</c:v>
                </c:pt>
                <c:pt idx="18663">
                  <c:v>98.6560000000987</c:v>
                </c:pt>
                <c:pt idx="18664">
                  <c:v>98.664000000098696</c:v>
                </c:pt>
                <c:pt idx="18665">
                  <c:v>98.672000000098691</c:v>
                </c:pt>
                <c:pt idx="18666">
                  <c:v>98.680000000098701</c:v>
                </c:pt>
                <c:pt idx="18667">
                  <c:v>98.688000000098697</c:v>
                </c:pt>
                <c:pt idx="18668">
                  <c:v>98.696000000098707</c:v>
                </c:pt>
                <c:pt idx="18669">
                  <c:v>98.704000000098702</c:v>
                </c:pt>
                <c:pt idx="18670">
                  <c:v>98.712000000098712</c:v>
                </c:pt>
                <c:pt idx="18671">
                  <c:v>98.720000000098707</c:v>
                </c:pt>
                <c:pt idx="18672">
                  <c:v>98.728000000098689</c:v>
                </c:pt>
                <c:pt idx="18673">
                  <c:v>98.736000000098699</c:v>
                </c:pt>
                <c:pt idx="18674">
                  <c:v>98.744000000098794</c:v>
                </c:pt>
                <c:pt idx="18675">
                  <c:v>98.752000000098803</c:v>
                </c:pt>
                <c:pt idx="18676">
                  <c:v>98.760000000098799</c:v>
                </c:pt>
                <c:pt idx="18677">
                  <c:v>98.768000000098809</c:v>
                </c:pt>
                <c:pt idx="18678">
                  <c:v>98.776000000098804</c:v>
                </c:pt>
                <c:pt idx="18679">
                  <c:v>98.7840000000988</c:v>
                </c:pt>
                <c:pt idx="18680">
                  <c:v>98.792000000098795</c:v>
                </c:pt>
                <c:pt idx="18681">
                  <c:v>98.800000000098791</c:v>
                </c:pt>
                <c:pt idx="18682">
                  <c:v>98.808000000098801</c:v>
                </c:pt>
                <c:pt idx="18683">
                  <c:v>98.816000000098796</c:v>
                </c:pt>
                <c:pt idx="18684">
                  <c:v>98.824000000098806</c:v>
                </c:pt>
                <c:pt idx="18685">
                  <c:v>98.832000000098802</c:v>
                </c:pt>
                <c:pt idx="18686">
                  <c:v>98.840000000098797</c:v>
                </c:pt>
                <c:pt idx="18687">
                  <c:v>98.848000000098892</c:v>
                </c:pt>
                <c:pt idx="18688">
                  <c:v>98.856000000098902</c:v>
                </c:pt>
                <c:pt idx="18689">
                  <c:v>98.864000000098898</c:v>
                </c:pt>
                <c:pt idx="18690">
                  <c:v>98.872000000098893</c:v>
                </c:pt>
                <c:pt idx="18691">
                  <c:v>98.880000000098903</c:v>
                </c:pt>
                <c:pt idx="18692">
                  <c:v>98.888000000098899</c:v>
                </c:pt>
                <c:pt idx="18693">
                  <c:v>98.896000000098908</c:v>
                </c:pt>
                <c:pt idx="18694">
                  <c:v>98.904000000098904</c:v>
                </c:pt>
                <c:pt idx="18695">
                  <c:v>98.912000000098914</c:v>
                </c:pt>
                <c:pt idx="18696">
                  <c:v>98.920000000098895</c:v>
                </c:pt>
                <c:pt idx="18697">
                  <c:v>98.928000000098891</c:v>
                </c:pt>
                <c:pt idx="18698">
                  <c:v>98.9360000000989</c:v>
                </c:pt>
                <c:pt idx="18699">
                  <c:v>98.944000000098995</c:v>
                </c:pt>
                <c:pt idx="18700">
                  <c:v>98.952000000099005</c:v>
                </c:pt>
                <c:pt idx="18701">
                  <c:v>98.960000000099001</c:v>
                </c:pt>
                <c:pt idx="18702">
                  <c:v>98.968000000099011</c:v>
                </c:pt>
                <c:pt idx="18703">
                  <c:v>98.976000000098992</c:v>
                </c:pt>
                <c:pt idx="18704">
                  <c:v>98.984000000099002</c:v>
                </c:pt>
                <c:pt idx="18705">
                  <c:v>98.992000000098997</c:v>
                </c:pt>
                <c:pt idx="18706">
                  <c:v>99.000000000098993</c:v>
                </c:pt>
                <c:pt idx="18707">
                  <c:v>99.008000000099003</c:v>
                </c:pt>
                <c:pt idx="18708">
                  <c:v>99.016000000098998</c:v>
                </c:pt>
                <c:pt idx="18709">
                  <c:v>99.024000000099008</c:v>
                </c:pt>
                <c:pt idx="18710">
                  <c:v>99.032000000099004</c:v>
                </c:pt>
                <c:pt idx="18711">
                  <c:v>99.040000000098999</c:v>
                </c:pt>
                <c:pt idx="18712">
                  <c:v>99.048000000099094</c:v>
                </c:pt>
                <c:pt idx="18713">
                  <c:v>99.056000000099104</c:v>
                </c:pt>
                <c:pt idx="18714">
                  <c:v>99.064000000099099</c:v>
                </c:pt>
                <c:pt idx="18715">
                  <c:v>99.072000000099095</c:v>
                </c:pt>
                <c:pt idx="18716">
                  <c:v>99.080000000099105</c:v>
                </c:pt>
                <c:pt idx="18717">
                  <c:v>99.0880000000991</c:v>
                </c:pt>
                <c:pt idx="18718">
                  <c:v>99.09600000009911</c:v>
                </c:pt>
                <c:pt idx="18719">
                  <c:v>99.104000000099106</c:v>
                </c:pt>
                <c:pt idx="18720">
                  <c:v>99.112000000099101</c:v>
                </c:pt>
                <c:pt idx="18721">
                  <c:v>99.120000000099097</c:v>
                </c:pt>
                <c:pt idx="18722">
                  <c:v>99.128000000099092</c:v>
                </c:pt>
                <c:pt idx="18723">
                  <c:v>99.136000000099102</c:v>
                </c:pt>
                <c:pt idx="18724">
                  <c:v>99.144000000099197</c:v>
                </c:pt>
                <c:pt idx="18725">
                  <c:v>99.152000000099207</c:v>
                </c:pt>
                <c:pt idx="18726">
                  <c:v>99.160000000099203</c:v>
                </c:pt>
                <c:pt idx="18727">
                  <c:v>99.168000000099198</c:v>
                </c:pt>
                <c:pt idx="18728">
                  <c:v>99.176000000099194</c:v>
                </c:pt>
                <c:pt idx="18729">
                  <c:v>99.184000000099203</c:v>
                </c:pt>
                <c:pt idx="18730">
                  <c:v>99.192000000099199</c:v>
                </c:pt>
                <c:pt idx="18731">
                  <c:v>99.200000000099195</c:v>
                </c:pt>
                <c:pt idx="18732">
                  <c:v>99.208000000099204</c:v>
                </c:pt>
                <c:pt idx="18733">
                  <c:v>99.2160000000992</c:v>
                </c:pt>
                <c:pt idx="18734">
                  <c:v>99.22400000009921</c:v>
                </c:pt>
                <c:pt idx="18735">
                  <c:v>99.232000000099205</c:v>
                </c:pt>
                <c:pt idx="18736">
                  <c:v>99.240000000099187</c:v>
                </c:pt>
                <c:pt idx="18737">
                  <c:v>99.248000000099296</c:v>
                </c:pt>
                <c:pt idx="18738">
                  <c:v>99.256000000099306</c:v>
                </c:pt>
                <c:pt idx="18739">
                  <c:v>99.264000000099301</c:v>
                </c:pt>
                <c:pt idx="18740">
                  <c:v>99.272000000099297</c:v>
                </c:pt>
                <c:pt idx="18741">
                  <c:v>99.280000000099307</c:v>
                </c:pt>
                <c:pt idx="18742">
                  <c:v>99.288000000099302</c:v>
                </c:pt>
                <c:pt idx="18743">
                  <c:v>99.296000000099298</c:v>
                </c:pt>
                <c:pt idx="18744">
                  <c:v>99.304000000099293</c:v>
                </c:pt>
                <c:pt idx="18745">
                  <c:v>99.312000000099289</c:v>
                </c:pt>
                <c:pt idx="18746">
                  <c:v>99.320000000099299</c:v>
                </c:pt>
                <c:pt idx="18747">
                  <c:v>99.328000000099294</c:v>
                </c:pt>
                <c:pt idx="18748">
                  <c:v>99.336000000099304</c:v>
                </c:pt>
                <c:pt idx="18749">
                  <c:v>99.344000000099399</c:v>
                </c:pt>
                <c:pt idx="18750">
                  <c:v>99.352000000099409</c:v>
                </c:pt>
                <c:pt idx="18751">
                  <c:v>99.36000000009939</c:v>
                </c:pt>
                <c:pt idx="18752">
                  <c:v>99.3680000000994</c:v>
                </c:pt>
                <c:pt idx="18753">
                  <c:v>99.376000000099395</c:v>
                </c:pt>
                <c:pt idx="18754">
                  <c:v>99.384000000099405</c:v>
                </c:pt>
                <c:pt idx="18755">
                  <c:v>99.392000000099401</c:v>
                </c:pt>
                <c:pt idx="18756">
                  <c:v>99.400000000099396</c:v>
                </c:pt>
                <c:pt idx="18757">
                  <c:v>99.408000000099406</c:v>
                </c:pt>
                <c:pt idx="18758">
                  <c:v>99.416000000099402</c:v>
                </c:pt>
                <c:pt idx="18759">
                  <c:v>99.424000000099412</c:v>
                </c:pt>
                <c:pt idx="18760">
                  <c:v>99.432000000099393</c:v>
                </c:pt>
                <c:pt idx="18761">
                  <c:v>99.440000000099388</c:v>
                </c:pt>
                <c:pt idx="18762">
                  <c:v>99.448000000099498</c:v>
                </c:pt>
                <c:pt idx="18763">
                  <c:v>99.456000000099507</c:v>
                </c:pt>
                <c:pt idx="18764">
                  <c:v>99.464000000099503</c:v>
                </c:pt>
                <c:pt idx="18765">
                  <c:v>99.472000000099499</c:v>
                </c:pt>
                <c:pt idx="18766">
                  <c:v>99.480000000099508</c:v>
                </c:pt>
                <c:pt idx="18767">
                  <c:v>99.488000000099504</c:v>
                </c:pt>
                <c:pt idx="18768">
                  <c:v>99.4960000000995</c:v>
                </c:pt>
                <c:pt idx="18769">
                  <c:v>99.504000000099495</c:v>
                </c:pt>
                <c:pt idx="18770">
                  <c:v>99.512000000099491</c:v>
                </c:pt>
                <c:pt idx="18771">
                  <c:v>99.5200000000995</c:v>
                </c:pt>
                <c:pt idx="18772">
                  <c:v>99.528000000099496</c:v>
                </c:pt>
                <c:pt idx="18773">
                  <c:v>99.536000000099506</c:v>
                </c:pt>
                <c:pt idx="18774">
                  <c:v>99.544000000099601</c:v>
                </c:pt>
                <c:pt idx="18775">
                  <c:v>99.552000000099596</c:v>
                </c:pt>
                <c:pt idx="18776">
                  <c:v>99.560000000099592</c:v>
                </c:pt>
                <c:pt idx="18777">
                  <c:v>99.568000000099602</c:v>
                </c:pt>
                <c:pt idx="18778">
                  <c:v>99.576000000099597</c:v>
                </c:pt>
                <c:pt idx="18779">
                  <c:v>99.584000000099607</c:v>
                </c:pt>
                <c:pt idx="18780">
                  <c:v>99.592000000099603</c:v>
                </c:pt>
                <c:pt idx="18781">
                  <c:v>99.600000000099598</c:v>
                </c:pt>
                <c:pt idx="18782">
                  <c:v>99.608000000099608</c:v>
                </c:pt>
                <c:pt idx="18783">
                  <c:v>99.616000000099604</c:v>
                </c:pt>
                <c:pt idx="18784">
                  <c:v>99.624000000099599</c:v>
                </c:pt>
                <c:pt idx="18785">
                  <c:v>99.632000000099595</c:v>
                </c:pt>
                <c:pt idx="18786">
                  <c:v>99.64000000009959</c:v>
                </c:pt>
                <c:pt idx="18787">
                  <c:v>99.648000000099699</c:v>
                </c:pt>
                <c:pt idx="18788">
                  <c:v>99.656000000099709</c:v>
                </c:pt>
                <c:pt idx="18789">
                  <c:v>99.664000000099705</c:v>
                </c:pt>
                <c:pt idx="18790">
                  <c:v>99.6720000000997</c:v>
                </c:pt>
                <c:pt idx="18791">
                  <c:v>99.680000000099696</c:v>
                </c:pt>
                <c:pt idx="18792">
                  <c:v>99.688000000099692</c:v>
                </c:pt>
                <c:pt idx="18793">
                  <c:v>99.696000000099701</c:v>
                </c:pt>
                <c:pt idx="18794">
                  <c:v>99.704000000099697</c:v>
                </c:pt>
                <c:pt idx="18795">
                  <c:v>99.712000000099692</c:v>
                </c:pt>
                <c:pt idx="18796">
                  <c:v>99.720000000099702</c:v>
                </c:pt>
                <c:pt idx="18797">
                  <c:v>99.728000000099698</c:v>
                </c:pt>
                <c:pt idx="18798">
                  <c:v>99.736000000099708</c:v>
                </c:pt>
                <c:pt idx="18799">
                  <c:v>99.744000000099788</c:v>
                </c:pt>
                <c:pt idx="18800">
                  <c:v>99.752000000099798</c:v>
                </c:pt>
                <c:pt idx="18801">
                  <c:v>99.760000000099794</c:v>
                </c:pt>
                <c:pt idx="18802">
                  <c:v>99.768000000099804</c:v>
                </c:pt>
                <c:pt idx="18803">
                  <c:v>99.776000000099799</c:v>
                </c:pt>
                <c:pt idx="18804">
                  <c:v>99.784000000099809</c:v>
                </c:pt>
                <c:pt idx="18805">
                  <c:v>99.792000000099804</c:v>
                </c:pt>
                <c:pt idx="18806">
                  <c:v>99.8000000000998</c:v>
                </c:pt>
                <c:pt idx="18807">
                  <c:v>99.80800000009981</c:v>
                </c:pt>
                <c:pt idx="18808">
                  <c:v>99.816000000099791</c:v>
                </c:pt>
                <c:pt idx="18809">
                  <c:v>99.824000000099801</c:v>
                </c:pt>
                <c:pt idx="18810">
                  <c:v>99.832000000099796</c:v>
                </c:pt>
                <c:pt idx="18811">
                  <c:v>99.840000000099792</c:v>
                </c:pt>
                <c:pt idx="18812">
                  <c:v>99.848000000099901</c:v>
                </c:pt>
                <c:pt idx="18813">
                  <c:v>99.856000000099911</c:v>
                </c:pt>
                <c:pt idx="18814">
                  <c:v>99.864000000099907</c:v>
                </c:pt>
                <c:pt idx="18815">
                  <c:v>99.872000000099888</c:v>
                </c:pt>
                <c:pt idx="18816">
                  <c:v>99.880000000099898</c:v>
                </c:pt>
                <c:pt idx="18817">
                  <c:v>99.888000000099893</c:v>
                </c:pt>
                <c:pt idx="18818">
                  <c:v>99.896000000099903</c:v>
                </c:pt>
                <c:pt idx="18819">
                  <c:v>99.904000000099899</c:v>
                </c:pt>
                <c:pt idx="18820">
                  <c:v>99.912000000099894</c:v>
                </c:pt>
                <c:pt idx="18821">
                  <c:v>99.920000000099904</c:v>
                </c:pt>
                <c:pt idx="18822">
                  <c:v>99.9280000000999</c:v>
                </c:pt>
                <c:pt idx="18823">
                  <c:v>99.936000000099909</c:v>
                </c:pt>
                <c:pt idx="18824">
                  <c:v>99.94400000009999</c:v>
                </c:pt>
                <c:pt idx="18825">
                  <c:v>99.9520000001</c:v>
                </c:pt>
                <c:pt idx="18826">
                  <c:v>99.960000000099996</c:v>
                </c:pt>
                <c:pt idx="18827">
                  <c:v>99.968000000100005</c:v>
                </c:pt>
                <c:pt idx="18828">
                  <c:v>99.976000000100001</c:v>
                </c:pt>
                <c:pt idx="18829">
                  <c:v>99.984000000100011</c:v>
                </c:pt>
                <c:pt idx="18830">
                  <c:v>99.992000000100006</c:v>
                </c:pt>
                <c:pt idx="18831">
                  <c:v>100.0000000001</c:v>
                </c:pt>
                <c:pt idx="18832">
                  <c:v>100.0080000001</c:v>
                </c:pt>
                <c:pt idx="18833">
                  <c:v>100.01600000009999</c:v>
                </c:pt>
                <c:pt idx="18834">
                  <c:v>100.0240000001</c:v>
                </c:pt>
                <c:pt idx="18835">
                  <c:v>100.0320000001</c:v>
                </c:pt>
                <c:pt idx="18836">
                  <c:v>100.04000000009999</c:v>
                </c:pt>
                <c:pt idx="18837">
                  <c:v>100.0480000001</c:v>
                </c:pt>
                <c:pt idx="18838">
                  <c:v>100.0560000001</c:v>
                </c:pt>
                <c:pt idx="18839">
                  <c:v>100.06400000010001</c:v>
                </c:pt>
                <c:pt idx="18840">
                  <c:v>100.0720000001</c:v>
                </c:pt>
                <c:pt idx="18841">
                  <c:v>100.0800000001</c:v>
                </c:pt>
                <c:pt idx="18842">
                  <c:v>100.0880000001</c:v>
                </c:pt>
                <c:pt idx="18843">
                  <c:v>100.09600000009999</c:v>
                </c:pt>
                <c:pt idx="18844">
                  <c:v>100.1040000001</c:v>
                </c:pt>
                <c:pt idx="18845">
                  <c:v>100.1120000001</c:v>
                </c:pt>
                <c:pt idx="18846">
                  <c:v>100.12000000010001</c:v>
                </c:pt>
                <c:pt idx="18847">
                  <c:v>100.1280000001</c:v>
                </c:pt>
                <c:pt idx="18848">
                  <c:v>100.13600000010001</c:v>
                </c:pt>
                <c:pt idx="18849">
                  <c:v>100.14400000010001</c:v>
                </c:pt>
                <c:pt idx="18850">
                  <c:v>100.15200000009999</c:v>
                </c:pt>
                <c:pt idx="18851">
                  <c:v>100.1600000001</c:v>
                </c:pt>
                <c:pt idx="18852">
                  <c:v>100.16800000009999</c:v>
                </c:pt>
                <c:pt idx="18853">
                  <c:v>100.1760000001</c:v>
                </c:pt>
                <c:pt idx="18854">
                  <c:v>100.1840000001</c:v>
                </c:pt>
                <c:pt idx="18855">
                  <c:v>100.19200000010001</c:v>
                </c:pt>
                <c:pt idx="18856">
                  <c:v>100.2000000001</c:v>
                </c:pt>
                <c:pt idx="18857">
                  <c:v>100.2080000001</c:v>
                </c:pt>
                <c:pt idx="18858">
                  <c:v>100.2160000001</c:v>
                </c:pt>
                <c:pt idx="18859">
                  <c:v>100.22400000009999</c:v>
                </c:pt>
                <c:pt idx="18860">
                  <c:v>100.2320000001</c:v>
                </c:pt>
                <c:pt idx="18861">
                  <c:v>100.2400000001</c:v>
                </c:pt>
                <c:pt idx="18862">
                  <c:v>100.24800000009999</c:v>
                </c:pt>
                <c:pt idx="18863">
                  <c:v>100.2560000001</c:v>
                </c:pt>
                <c:pt idx="18864">
                  <c:v>100.2640000001</c:v>
                </c:pt>
                <c:pt idx="18865">
                  <c:v>100.27200000010001</c:v>
                </c:pt>
                <c:pt idx="18866">
                  <c:v>100.2800000001</c:v>
                </c:pt>
                <c:pt idx="18867">
                  <c:v>100.2880000001</c:v>
                </c:pt>
                <c:pt idx="18868">
                  <c:v>100.29600000009999</c:v>
                </c:pt>
                <c:pt idx="18869">
                  <c:v>100.30400000009999</c:v>
                </c:pt>
                <c:pt idx="18870">
                  <c:v>100.3120000001</c:v>
                </c:pt>
                <c:pt idx="18871">
                  <c:v>100.32000000009999</c:v>
                </c:pt>
                <c:pt idx="18872">
                  <c:v>100.3280000001</c:v>
                </c:pt>
                <c:pt idx="18873">
                  <c:v>100.3360000001</c:v>
                </c:pt>
                <c:pt idx="18874">
                  <c:v>100.34400000010001</c:v>
                </c:pt>
                <c:pt idx="18875">
                  <c:v>100.35200000010001</c:v>
                </c:pt>
                <c:pt idx="18876">
                  <c:v>100.3600000001</c:v>
                </c:pt>
                <c:pt idx="18877">
                  <c:v>100.3680000001</c:v>
                </c:pt>
                <c:pt idx="18878">
                  <c:v>100.37600000009999</c:v>
                </c:pt>
                <c:pt idx="18879">
                  <c:v>100.3840000001</c:v>
                </c:pt>
                <c:pt idx="18880">
                  <c:v>100.3920000001</c:v>
                </c:pt>
                <c:pt idx="18881">
                  <c:v>100.40000000010001</c:v>
                </c:pt>
                <c:pt idx="18882">
                  <c:v>100.4080000001</c:v>
                </c:pt>
                <c:pt idx="18883">
                  <c:v>100.4160000001</c:v>
                </c:pt>
                <c:pt idx="18884">
                  <c:v>100.42400000010001</c:v>
                </c:pt>
                <c:pt idx="18885">
                  <c:v>100.4320000001</c:v>
                </c:pt>
                <c:pt idx="18886">
                  <c:v>100.4400000001</c:v>
                </c:pt>
                <c:pt idx="18887">
                  <c:v>100.4480000001</c:v>
                </c:pt>
                <c:pt idx="18888">
                  <c:v>100.45600000009999</c:v>
                </c:pt>
                <c:pt idx="18889">
                  <c:v>100.4640000001</c:v>
                </c:pt>
                <c:pt idx="18890">
                  <c:v>100.4720000001</c:v>
                </c:pt>
                <c:pt idx="18891">
                  <c:v>100.48000000010001</c:v>
                </c:pt>
                <c:pt idx="18892">
                  <c:v>100.4880000001</c:v>
                </c:pt>
                <c:pt idx="18893">
                  <c:v>100.49600000010101</c:v>
                </c:pt>
                <c:pt idx="18894">
                  <c:v>100.504000000101</c:v>
                </c:pt>
                <c:pt idx="18895">
                  <c:v>100.51200000010101</c:v>
                </c:pt>
                <c:pt idx="18896">
                  <c:v>100.52000000010101</c:v>
                </c:pt>
                <c:pt idx="18897">
                  <c:v>100.52800000010099</c:v>
                </c:pt>
                <c:pt idx="18898">
                  <c:v>100.536000000101</c:v>
                </c:pt>
                <c:pt idx="18899">
                  <c:v>100.54400000010099</c:v>
                </c:pt>
                <c:pt idx="18900">
                  <c:v>100.552000000101</c:v>
                </c:pt>
                <c:pt idx="18901">
                  <c:v>100.560000000101</c:v>
                </c:pt>
                <c:pt idx="18902">
                  <c:v>100.56800000010099</c:v>
                </c:pt>
                <c:pt idx="18903">
                  <c:v>100.576000000101</c:v>
                </c:pt>
                <c:pt idx="18904">
                  <c:v>100.584000000101</c:v>
                </c:pt>
                <c:pt idx="18905">
                  <c:v>100.59200000010101</c:v>
                </c:pt>
                <c:pt idx="18906">
                  <c:v>100.60000000010099</c:v>
                </c:pt>
                <c:pt idx="18907">
                  <c:v>100.608000000101</c:v>
                </c:pt>
                <c:pt idx="18908">
                  <c:v>100.616000000101</c:v>
                </c:pt>
                <c:pt idx="18909">
                  <c:v>100.62400000010099</c:v>
                </c:pt>
                <c:pt idx="18910">
                  <c:v>100.632000000101</c:v>
                </c:pt>
                <c:pt idx="18911">
                  <c:v>100.640000000101</c:v>
                </c:pt>
                <c:pt idx="18912">
                  <c:v>100.64800000010101</c:v>
                </c:pt>
                <c:pt idx="18913">
                  <c:v>100.656000000101</c:v>
                </c:pt>
                <c:pt idx="18914">
                  <c:v>100.66400000010101</c:v>
                </c:pt>
                <c:pt idx="18915">
                  <c:v>100.67200000010099</c:v>
                </c:pt>
                <c:pt idx="18916">
                  <c:v>100.68000000010099</c:v>
                </c:pt>
                <c:pt idx="18917">
                  <c:v>100.688000000101</c:v>
                </c:pt>
                <c:pt idx="18918">
                  <c:v>100.69600000010099</c:v>
                </c:pt>
                <c:pt idx="18919">
                  <c:v>100.704000000101</c:v>
                </c:pt>
                <c:pt idx="18920">
                  <c:v>100.712000000101</c:v>
                </c:pt>
                <c:pt idx="18921">
                  <c:v>100.72000000010101</c:v>
                </c:pt>
                <c:pt idx="18922">
                  <c:v>100.72800000010101</c:v>
                </c:pt>
                <c:pt idx="18923">
                  <c:v>100.736000000101</c:v>
                </c:pt>
                <c:pt idx="18924">
                  <c:v>100.744000000101</c:v>
                </c:pt>
                <c:pt idx="18925">
                  <c:v>100.75200000010099</c:v>
                </c:pt>
                <c:pt idx="18926">
                  <c:v>100.760000000101</c:v>
                </c:pt>
                <c:pt idx="18927">
                  <c:v>100.768000000101</c:v>
                </c:pt>
                <c:pt idx="18928">
                  <c:v>100.77600000010099</c:v>
                </c:pt>
                <c:pt idx="18929">
                  <c:v>100.784000000101</c:v>
                </c:pt>
                <c:pt idx="18930">
                  <c:v>100.792000000101</c:v>
                </c:pt>
                <c:pt idx="18931">
                  <c:v>100.80000000010101</c:v>
                </c:pt>
                <c:pt idx="18932">
                  <c:v>100.808000000101</c:v>
                </c:pt>
                <c:pt idx="18933">
                  <c:v>100.816000000101</c:v>
                </c:pt>
                <c:pt idx="18934">
                  <c:v>100.82400000010099</c:v>
                </c:pt>
                <c:pt idx="18935">
                  <c:v>100.83200000010099</c:v>
                </c:pt>
                <c:pt idx="18936">
                  <c:v>100.840000000101</c:v>
                </c:pt>
                <c:pt idx="18937">
                  <c:v>100.848000000101</c:v>
                </c:pt>
                <c:pt idx="18938">
                  <c:v>100.85600000010101</c:v>
                </c:pt>
                <c:pt idx="18939">
                  <c:v>100.864000000101</c:v>
                </c:pt>
                <c:pt idx="18940">
                  <c:v>100.87200000010101</c:v>
                </c:pt>
                <c:pt idx="18941">
                  <c:v>100.88000000010101</c:v>
                </c:pt>
                <c:pt idx="18942">
                  <c:v>100.88800000010099</c:v>
                </c:pt>
                <c:pt idx="18943">
                  <c:v>100.896000000101</c:v>
                </c:pt>
                <c:pt idx="18944">
                  <c:v>100.90400000010099</c:v>
                </c:pt>
                <c:pt idx="18945">
                  <c:v>100.912000000101</c:v>
                </c:pt>
                <c:pt idx="18946">
                  <c:v>100.920000000101</c:v>
                </c:pt>
                <c:pt idx="18947">
                  <c:v>100.92800000010101</c:v>
                </c:pt>
                <c:pt idx="18948">
                  <c:v>100.936000000101</c:v>
                </c:pt>
                <c:pt idx="18949">
                  <c:v>100.944000000101</c:v>
                </c:pt>
                <c:pt idx="18950">
                  <c:v>100.95200000010101</c:v>
                </c:pt>
                <c:pt idx="18951">
                  <c:v>100.96000000010099</c:v>
                </c:pt>
                <c:pt idx="18952">
                  <c:v>100.968000000101</c:v>
                </c:pt>
                <c:pt idx="18953">
                  <c:v>100.976000000101</c:v>
                </c:pt>
                <c:pt idx="18954">
                  <c:v>100.98400000010101</c:v>
                </c:pt>
                <c:pt idx="18955">
                  <c:v>100.992000000101</c:v>
                </c:pt>
                <c:pt idx="18956">
                  <c:v>101.000000000101</c:v>
                </c:pt>
                <c:pt idx="18957">
                  <c:v>101.00800000010101</c:v>
                </c:pt>
                <c:pt idx="18958">
                  <c:v>101.016000000101</c:v>
                </c:pt>
                <c:pt idx="18959">
                  <c:v>101.02400000010101</c:v>
                </c:pt>
                <c:pt idx="18960">
                  <c:v>101.03200000010099</c:v>
                </c:pt>
                <c:pt idx="18961">
                  <c:v>101.04000000010099</c:v>
                </c:pt>
                <c:pt idx="18962">
                  <c:v>101.048000000101</c:v>
                </c:pt>
                <c:pt idx="18963">
                  <c:v>101.05600000010099</c:v>
                </c:pt>
                <c:pt idx="18964">
                  <c:v>101.064000000101</c:v>
                </c:pt>
                <c:pt idx="18965">
                  <c:v>101.072000000101</c:v>
                </c:pt>
                <c:pt idx="18966">
                  <c:v>101.08000000010101</c:v>
                </c:pt>
                <c:pt idx="18967">
                  <c:v>101.088000000101</c:v>
                </c:pt>
                <c:pt idx="18968">
                  <c:v>101.096000000101</c:v>
                </c:pt>
                <c:pt idx="18969">
                  <c:v>101.104000000101</c:v>
                </c:pt>
                <c:pt idx="18970">
                  <c:v>101.11200000010099</c:v>
                </c:pt>
                <c:pt idx="18971">
                  <c:v>101.120000000101</c:v>
                </c:pt>
                <c:pt idx="18972">
                  <c:v>101.128000000101</c:v>
                </c:pt>
                <c:pt idx="18973">
                  <c:v>101.13600000010101</c:v>
                </c:pt>
                <c:pt idx="18974">
                  <c:v>101.144000000101</c:v>
                </c:pt>
                <c:pt idx="18975">
                  <c:v>101.152000000101</c:v>
                </c:pt>
                <c:pt idx="18976">
                  <c:v>101.16000000010101</c:v>
                </c:pt>
                <c:pt idx="18977">
                  <c:v>101.168000000101</c:v>
                </c:pt>
                <c:pt idx="18978">
                  <c:v>101.176000000101</c:v>
                </c:pt>
                <c:pt idx="18979">
                  <c:v>101.18400000010099</c:v>
                </c:pt>
                <c:pt idx="18980">
                  <c:v>101.192000000101</c:v>
                </c:pt>
                <c:pt idx="18981">
                  <c:v>101.200000000101</c:v>
                </c:pt>
                <c:pt idx="18982">
                  <c:v>101.20800000010099</c:v>
                </c:pt>
                <c:pt idx="18983">
                  <c:v>101.216000000101</c:v>
                </c:pt>
                <c:pt idx="18984">
                  <c:v>101.224000000101</c:v>
                </c:pt>
                <c:pt idx="18985">
                  <c:v>101.23200000010101</c:v>
                </c:pt>
                <c:pt idx="18986">
                  <c:v>101.24000000010101</c:v>
                </c:pt>
                <c:pt idx="18987">
                  <c:v>101.24800000010099</c:v>
                </c:pt>
                <c:pt idx="18988">
                  <c:v>101.256000000101</c:v>
                </c:pt>
                <c:pt idx="18989">
                  <c:v>101.26400000010099</c:v>
                </c:pt>
                <c:pt idx="18990">
                  <c:v>101.272000000101</c:v>
                </c:pt>
                <c:pt idx="18991">
                  <c:v>101.280000000101</c:v>
                </c:pt>
                <c:pt idx="18992">
                  <c:v>101.28800000010101</c:v>
                </c:pt>
                <c:pt idx="18993">
                  <c:v>101.296000000101</c:v>
                </c:pt>
                <c:pt idx="18994">
                  <c:v>101.304000000101</c:v>
                </c:pt>
                <c:pt idx="18995">
                  <c:v>101.31200000010101</c:v>
                </c:pt>
                <c:pt idx="18996">
                  <c:v>101.32000000010099</c:v>
                </c:pt>
                <c:pt idx="18997">
                  <c:v>101.328000000101</c:v>
                </c:pt>
                <c:pt idx="18998">
                  <c:v>101.336000000101</c:v>
                </c:pt>
                <c:pt idx="18999">
                  <c:v>101.344000000101</c:v>
                </c:pt>
                <c:pt idx="19000">
                  <c:v>101.352000000101</c:v>
                </c:pt>
                <c:pt idx="19001">
                  <c:v>101.360000000101</c:v>
                </c:pt>
                <c:pt idx="19002">
                  <c:v>101.36800000010101</c:v>
                </c:pt>
                <c:pt idx="19003">
                  <c:v>101.376000000101</c:v>
                </c:pt>
                <c:pt idx="19004">
                  <c:v>101.38400000010101</c:v>
                </c:pt>
                <c:pt idx="19005">
                  <c:v>101.39200000010099</c:v>
                </c:pt>
                <c:pt idx="19006">
                  <c:v>101.400000000101</c:v>
                </c:pt>
                <c:pt idx="19007">
                  <c:v>101.408000000101</c:v>
                </c:pt>
                <c:pt idx="19008">
                  <c:v>101.41600000010099</c:v>
                </c:pt>
                <c:pt idx="19009">
                  <c:v>101.424000000101</c:v>
                </c:pt>
                <c:pt idx="19010">
                  <c:v>101.432000000101</c:v>
                </c:pt>
                <c:pt idx="19011">
                  <c:v>101.44000000010101</c:v>
                </c:pt>
                <c:pt idx="19012">
                  <c:v>101.448000000101</c:v>
                </c:pt>
                <c:pt idx="19013">
                  <c:v>101.456000000101</c:v>
                </c:pt>
                <c:pt idx="19014">
                  <c:v>101.464000000101</c:v>
                </c:pt>
                <c:pt idx="19015">
                  <c:v>101.47200000010099</c:v>
                </c:pt>
                <c:pt idx="19016">
                  <c:v>101.480000000101</c:v>
                </c:pt>
                <c:pt idx="19017">
                  <c:v>101.488000000101</c:v>
                </c:pt>
                <c:pt idx="19018">
                  <c:v>101.496000000102</c:v>
                </c:pt>
                <c:pt idx="19019">
                  <c:v>101.504000000102</c:v>
                </c:pt>
                <c:pt idx="19020">
                  <c:v>101.51200000010201</c:v>
                </c:pt>
                <c:pt idx="19021">
                  <c:v>101.520000000102</c:v>
                </c:pt>
                <c:pt idx="19022">
                  <c:v>101.528000000102</c:v>
                </c:pt>
                <c:pt idx="19023">
                  <c:v>101.53600000010201</c:v>
                </c:pt>
                <c:pt idx="19024">
                  <c:v>101.544000000102</c:v>
                </c:pt>
                <c:pt idx="19025">
                  <c:v>101.552000000102</c:v>
                </c:pt>
                <c:pt idx="19026">
                  <c:v>101.56000000010199</c:v>
                </c:pt>
                <c:pt idx="19027">
                  <c:v>101.56800000010199</c:v>
                </c:pt>
                <c:pt idx="19028">
                  <c:v>101.576000000102</c:v>
                </c:pt>
                <c:pt idx="19029">
                  <c:v>101.58400000010199</c:v>
                </c:pt>
                <c:pt idx="19030">
                  <c:v>101.592000000102</c:v>
                </c:pt>
                <c:pt idx="19031">
                  <c:v>101.600000000102</c:v>
                </c:pt>
                <c:pt idx="19032">
                  <c:v>101.60800000010201</c:v>
                </c:pt>
                <c:pt idx="19033">
                  <c:v>101.61600000010201</c:v>
                </c:pt>
                <c:pt idx="19034">
                  <c:v>101.624000000102</c:v>
                </c:pt>
                <c:pt idx="19035">
                  <c:v>101.632000000102</c:v>
                </c:pt>
                <c:pt idx="19036">
                  <c:v>101.64000000010199</c:v>
                </c:pt>
                <c:pt idx="19037">
                  <c:v>101.648000000102</c:v>
                </c:pt>
                <c:pt idx="19038">
                  <c:v>101.656000000102</c:v>
                </c:pt>
                <c:pt idx="19039">
                  <c:v>101.66400000010201</c:v>
                </c:pt>
                <c:pt idx="19040">
                  <c:v>101.672000000102</c:v>
                </c:pt>
                <c:pt idx="19041">
                  <c:v>101.680000000102</c:v>
                </c:pt>
                <c:pt idx="19042">
                  <c:v>101.68800000010201</c:v>
                </c:pt>
                <c:pt idx="19043">
                  <c:v>101.696000000102</c:v>
                </c:pt>
                <c:pt idx="19044">
                  <c:v>101.704000000102</c:v>
                </c:pt>
                <c:pt idx="19045">
                  <c:v>101.71200000010199</c:v>
                </c:pt>
                <c:pt idx="19046">
                  <c:v>101.720000000102</c:v>
                </c:pt>
                <c:pt idx="19047">
                  <c:v>101.728000000102</c:v>
                </c:pt>
                <c:pt idx="19048">
                  <c:v>101.736000000102</c:v>
                </c:pt>
                <c:pt idx="19049">
                  <c:v>101.74400000010201</c:v>
                </c:pt>
                <c:pt idx="19050">
                  <c:v>101.752000000102</c:v>
                </c:pt>
                <c:pt idx="19051">
                  <c:v>101.76000000010201</c:v>
                </c:pt>
                <c:pt idx="19052">
                  <c:v>101.76800000010201</c:v>
                </c:pt>
                <c:pt idx="19053">
                  <c:v>101.77600000010199</c:v>
                </c:pt>
                <c:pt idx="19054">
                  <c:v>101.784000000102</c:v>
                </c:pt>
                <c:pt idx="19055">
                  <c:v>101.79200000010199</c:v>
                </c:pt>
                <c:pt idx="19056">
                  <c:v>101.800000000102</c:v>
                </c:pt>
                <c:pt idx="19057">
                  <c:v>101.808000000102</c:v>
                </c:pt>
                <c:pt idx="19058">
                  <c:v>101.81600000010201</c:v>
                </c:pt>
                <c:pt idx="19059">
                  <c:v>101.824000000102</c:v>
                </c:pt>
                <c:pt idx="19060">
                  <c:v>101.832000000102</c:v>
                </c:pt>
                <c:pt idx="19061">
                  <c:v>101.84000000010199</c:v>
                </c:pt>
                <c:pt idx="19062">
                  <c:v>101.84800000010199</c:v>
                </c:pt>
                <c:pt idx="19063">
                  <c:v>101.856000000102</c:v>
                </c:pt>
                <c:pt idx="19064">
                  <c:v>101.864000000102</c:v>
                </c:pt>
                <c:pt idx="19065">
                  <c:v>101.87200000010201</c:v>
                </c:pt>
                <c:pt idx="19066">
                  <c:v>101.880000000102</c:v>
                </c:pt>
                <c:pt idx="19067">
                  <c:v>101.888000000102</c:v>
                </c:pt>
                <c:pt idx="19068">
                  <c:v>101.89600000010201</c:v>
                </c:pt>
                <c:pt idx="19069">
                  <c:v>101.904000000102</c:v>
                </c:pt>
                <c:pt idx="19070">
                  <c:v>101.912000000102</c:v>
                </c:pt>
                <c:pt idx="19071">
                  <c:v>101.92000000010199</c:v>
                </c:pt>
                <c:pt idx="19072">
                  <c:v>101.928000000102</c:v>
                </c:pt>
                <c:pt idx="19073">
                  <c:v>101.936000000102</c:v>
                </c:pt>
                <c:pt idx="19074">
                  <c:v>101.94400000010199</c:v>
                </c:pt>
                <c:pt idx="19075">
                  <c:v>101.952000000102</c:v>
                </c:pt>
                <c:pt idx="19076">
                  <c:v>101.960000000102</c:v>
                </c:pt>
                <c:pt idx="19077">
                  <c:v>101.96800000010201</c:v>
                </c:pt>
                <c:pt idx="19078">
                  <c:v>101.976000000102</c:v>
                </c:pt>
                <c:pt idx="19079">
                  <c:v>101.98400000010199</c:v>
                </c:pt>
                <c:pt idx="19080">
                  <c:v>101.992000000102</c:v>
                </c:pt>
                <c:pt idx="19081">
                  <c:v>102.00000000010199</c:v>
                </c:pt>
                <c:pt idx="19082">
                  <c:v>102.008000000102</c:v>
                </c:pt>
                <c:pt idx="19083">
                  <c:v>102.016000000102</c:v>
                </c:pt>
                <c:pt idx="19084">
                  <c:v>102.02400000010201</c:v>
                </c:pt>
                <c:pt idx="19085">
                  <c:v>102.032000000102</c:v>
                </c:pt>
                <c:pt idx="19086">
                  <c:v>102.040000000102</c:v>
                </c:pt>
                <c:pt idx="19087">
                  <c:v>102.04800000010201</c:v>
                </c:pt>
                <c:pt idx="19088">
                  <c:v>102.05600000010199</c:v>
                </c:pt>
                <c:pt idx="19089">
                  <c:v>102.064000000102</c:v>
                </c:pt>
                <c:pt idx="19090">
                  <c:v>102.07200000010199</c:v>
                </c:pt>
                <c:pt idx="19091">
                  <c:v>102.080000000102</c:v>
                </c:pt>
                <c:pt idx="19092">
                  <c:v>102.088000000102</c:v>
                </c:pt>
                <c:pt idx="19093">
                  <c:v>102.09600000010199</c:v>
                </c:pt>
                <c:pt idx="19094">
                  <c:v>102.104000000102</c:v>
                </c:pt>
                <c:pt idx="19095">
                  <c:v>102.112000000102</c:v>
                </c:pt>
                <c:pt idx="19096">
                  <c:v>102.12000000010201</c:v>
                </c:pt>
                <c:pt idx="19097">
                  <c:v>102.12800000010199</c:v>
                </c:pt>
                <c:pt idx="19098">
                  <c:v>102.136000000102</c:v>
                </c:pt>
                <c:pt idx="19099">
                  <c:v>102.144000000102</c:v>
                </c:pt>
                <c:pt idx="19100">
                  <c:v>102.15200000010199</c:v>
                </c:pt>
                <c:pt idx="19101">
                  <c:v>102.160000000102</c:v>
                </c:pt>
                <c:pt idx="19102">
                  <c:v>102.168000000102</c:v>
                </c:pt>
                <c:pt idx="19103">
                  <c:v>102.17600000010201</c:v>
                </c:pt>
                <c:pt idx="19104">
                  <c:v>102.184000000102</c:v>
                </c:pt>
                <c:pt idx="19105">
                  <c:v>102.19200000010201</c:v>
                </c:pt>
                <c:pt idx="19106">
                  <c:v>102.20000000010199</c:v>
                </c:pt>
                <c:pt idx="19107">
                  <c:v>102.20800000010199</c:v>
                </c:pt>
                <c:pt idx="19108">
                  <c:v>102.216000000102</c:v>
                </c:pt>
                <c:pt idx="19109">
                  <c:v>102.224000000102</c:v>
                </c:pt>
                <c:pt idx="19110">
                  <c:v>102.232000000102</c:v>
                </c:pt>
                <c:pt idx="19111">
                  <c:v>102.240000000102</c:v>
                </c:pt>
                <c:pt idx="19112">
                  <c:v>102.248000000102</c:v>
                </c:pt>
                <c:pt idx="19113">
                  <c:v>102.25600000010201</c:v>
                </c:pt>
                <c:pt idx="19114">
                  <c:v>102.264000000102</c:v>
                </c:pt>
                <c:pt idx="19115">
                  <c:v>102.272000000102</c:v>
                </c:pt>
                <c:pt idx="19116">
                  <c:v>102.28000000010199</c:v>
                </c:pt>
                <c:pt idx="19117">
                  <c:v>102.288000000102</c:v>
                </c:pt>
                <c:pt idx="19118">
                  <c:v>102.296000000102</c:v>
                </c:pt>
                <c:pt idx="19119">
                  <c:v>102.30400000010199</c:v>
                </c:pt>
                <c:pt idx="19120">
                  <c:v>102.312000000102</c:v>
                </c:pt>
                <c:pt idx="19121">
                  <c:v>102.320000000102</c:v>
                </c:pt>
                <c:pt idx="19122">
                  <c:v>102.32800000010201</c:v>
                </c:pt>
                <c:pt idx="19123">
                  <c:v>102.336000000102</c:v>
                </c:pt>
                <c:pt idx="19124">
                  <c:v>102.344000000102</c:v>
                </c:pt>
                <c:pt idx="19125">
                  <c:v>102.352000000102</c:v>
                </c:pt>
                <c:pt idx="19126">
                  <c:v>102.36000000010199</c:v>
                </c:pt>
                <c:pt idx="19127">
                  <c:v>102.368000000102</c:v>
                </c:pt>
                <c:pt idx="19128">
                  <c:v>102.376000000102</c:v>
                </c:pt>
                <c:pt idx="19129">
                  <c:v>102.38400000010201</c:v>
                </c:pt>
                <c:pt idx="19130">
                  <c:v>102.392000000102</c:v>
                </c:pt>
                <c:pt idx="19131">
                  <c:v>102.40000000010201</c:v>
                </c:pt>
                <c:pt idx="19132">
                  <c:v>102.40800000010201</c:v>
                </c:pt>
                <c:pt idx="19133">
                  <c:v>102.41600000010199</c:v>
                </c:pt>
                <c:pt idx="19134">
                  <c:v>102.424000000102</c:v>
                </c:pt>
                <c:pt idx="19135">
                  <c:v>102.43200000010199</c:v>
                </c:pt>
                <c:pt idx="19136">
                  <c:v>102.440000000102</c:v>
                </c:pt>
                <c:pt idx="19137">
                  <c:v>102.448000000102</c:v>
                </c:pt>
                <c:pt idx="19138">
                  <c:v>102.45600000010199</c:v>
                </c:pt>
                <c:pt idx="19139">
                  <c:v>102.464000000102</c:v>
                </c:pt>
                <c:pt idx="19140">
                  <c:v>102.472000000102</c:v>
                </c:pt>
                <c:pt idx="19141">
                  <c:v>102.48000000010201</c:v>
                </c:pt>
                <c:pt idx="19142">
                  <c:v>102.48800000010199</c:v>
                </c:pt>
                <c:pt idx="19143">
                  <c:v>102.49600000010301</c:v>
                </c:pt>
                <c:pt idx="19144">
                  <c:v>102.50400000010301</c:v>
                </c:pt>
                <c:pt idx="19145">
                  <c:v>102.512000000103</c:v>
                </c:pt>
                <c:pt idx="19146">
                  <c:v>102.520000000103</c:v>
                </c:pt>
                <c:pt idx="19147">
                  <c:v>102.52800000010299</c:v>
                </c:pt>
                <c:pt idx="19148">
                  <c:v>102.536000000103</c:v>
                </c:pt>
                <c:pt idx="19149">
                  <c:v>102.544000000103</c:v>
                </c:pt>
                <c:pt idx="19150">
                  <c:v>102.55200000010301</c:v>
                </c:pt>
                <c:pt idx="19151">
                  <c:v>102.560000000103</c:v>
                </c:pt>
                <c:pt idx="19152">
                  <c:v>102.568000000103</c:v>
                </c:pt>
                <c:pt idx="19153">
                  <c:v>102.57600000010301</c:v>
                </c:pt>
                <c:pt idx="19154">
                  <c:v>102.58400000010299</c:v>
                </c:pt>
                <c:pt idx="19155">
                  <c:v>102.592000000103</c:v>
                </c:pt>
                <c:pt idx="19156">
                  <c:v>102.60000000010299</c:v>
                </c:pt>
                <c:pt idx="19157">
                  <c:v>102.608000000103</c:v>
                </c:pt>
                <c:pt idx="19158">
                  <c:v>102.616000000103</c:v>
                </c:pt>
                <c:pt idx="19159">
                  <c:v>102.624000000103</c:v>
                </c:pt>
                <c:pt idx="19160">
                  <c:v>102.63200000010301</c:v>
                </c:pt>
                <c:pt idx="19161">
                  <c:v>102.640000000103</c:v>
                </c:pt>
                <c:pt idx="19162">
                  <c:v>102.64800000010301</c:v>
                </c:pt>
                <c:pt idx="19163">
                  <c:v>102.65600000010299</c:v>
                </c:pt>
                <c:pt idx="19164">
                  <c:v>102.664000000103</c:v>
                </c:pt>
                <c:pt idx="19165">
                  <c:v>102.672000000103</c:v>
                </c:pt>
                <c:pt idx="19166">
                  <c:v>102.68000000010299</c:v>
                </c:pt>
                <c:pt idx="19167">
                  <c:v>102.688000000103</c:v>
                </c:pt>
                <c:pt idx="19168">
                  <c:v>102.696000000103</c:v>
                </c:pt>
                <c:pt idx="19169">
                  <c:v>102.70400000010301</c:v>
                </c:pt>
                <c:pt idx="19170">
                  <c:v>102.712000000103</c:v>
                </c:pt>
                <c:pt idx="19171">
                  <c:v>102.72000000010301</c:v>
                </c:pt>
                <c:pt idx="19172">
                  <c:v>102.72800000010299</c:v>
                </c:pt>
                <c:pt idx="19173">
                  <c:v>102.73600000010299</c:v>
                </c:pt>
                <c:pt idx="19174">
                  <c:v>102.744000000103</c:v>
                </c:pt>
                <c:pt idx="19175">
                  <c:v>102.752000000103</c:v>
                </c:pt>
                <c:pt idx="19176">
                  <c:v>102.76000000010301</c:v>
                </c:pt>
                <c:pt idx="19177">
                  <c:v>102.768000000103</c:v>
                </c:pt>
                <c:pt idx="19178">
                  <c:v>102.776000000103</c:v>
                </c:pt>
                <c:pt idx="19179">
                  <c:v>102.78400000010301</c:v>
                </c:pt>
                <c:pt idx="19180">
                  <c:v>102.792000000103</c:v>
                </c:pt>
                <c:pt idx="19181">
                  <c:v>102.800000000103</c:v>
                </c:pt>
                <c:pt idx="19182">
                  <c:v>102.80800000010299</c:v>
                </c:pt>
                <c:pt idx="19183">
                  <c:v>102.816000000103</c:v>
                </c:pt>
                <c:pt idx="19184">
                  <c:v>102.824000000103</c:v>
                </c:pt>
                <c:pt idx="19185">
                  <c:v>102.83200000010299</c:v>
                </c:pt>
                <c:pt idx="19186">
                  <c:v>102.840000000103</c:v>
                </c:pt>
                <c:pt idx="19187">
                  <c:v>102.848000000103</c:v>
                </c:pt>
                <c:pt idx="19188">
                  <c:v>102.85600000010301</c:v>
                </c:pt>
                <c:pt idx="19189">
                  <c:v>102.864000000103</c:v>
                </c:pt>
                <c:pt idx="19190">
                  <c:v>102.872000000103</c:v>
                </c:pt>
                <c:pt idx="19191">
                  <c:v>102.880000000103</c:v>
                </c:pt>
                <c:pt idx="19192">
                  <c:v>102.88800000010299</c:v>
                </c:pt>
                <c:pt idx="19193">
                  <c:v>102.896000000103</c:v>
                </c:pt>
                <c:pt idx="19194">
                  <c:v>102.904000000103</c:v>
                </c:pt>
                <c:pt idx="19195">
                  <c:v>102.91200000010301</c:v>
                </c:pt>
                <c:pt idx="19196">
                  <c:v>102.920000000103</c:v>
                </c:pt>
                <c:pt idx="19197">
                  <c:v>102.92800000010301</c:v>
                </c:pt>
                <c:pt idx="19198">
                  <c:v>102.93600000010301</c:v>
                </c:pt>
                <c:pt idx="19199">
                  <c:v>102.94400000010299</c:v>
                </c:pt>
                <c:pt idx="19200">
                  <c:v>102.952000000103</c:v>
                </c:pt>
                <c:pt idx="19201">
                  <c:v>102.96000000010299</c:v>
                </c:pt>
                <c:pt idx="19202">
                  <c:v>102.968000000103</c:v>
                </c:pt>
                <c:pt idx="19203">
                  <c:v>102.976000000103</c:v>
                </c:pt>
                <c:pt idx="19204">
                  <c:v>102.98400000010299</c:v>
                </c:pt>
                <c:pt idx="19205">
                  <c:v>102.992000000103</c:v>
                </c:pt>
                <c:pt idx="19206">
                  <c:v>103.000000000103</c:v>
                </c:pt>
                <c:pt idx="19207">
                  <c:v>103.00800000010301</c:v>
                </c:pt>
                <c:pt idx="19208">
                  <c:v>103.01600000010299</c:v>
                </c:pt>
                <c:pt idx="19209">
                  <c:v>103.024000000103</c:v>
                </c:pt>
                <c:pt idx="19210">
                  <c:v>103.032000000103</c:v>
                </c:pt>
                <c:pt idx="19211">
                  <c:v>103.04000000010299</c:v>
                </c:pt>
                <c:pt idx="19212">
                  <c:v>103.048000000103</c:v>
                </c:pt>
                <c:pt idx="19213">
                  <c:v>103.056000000103</c:v>
                </c:pt>
                <c:pt idx="19214">
                  <c:v>103.06400000010301</c:v>
                </c:pt>
                <c:pt idx="19215">
                  <c:v>103.072000000103</c:v>
                </c:pt>
                <c:pt idx="19216">
                  <c:v>103.08000000010301</c:v>
                </c:pt>
                <c:pt idx="19217">
                  <c:v>103.08800000010299</c:v>
                </c:pt>
                <c:pt idx="19218">
                  <c:v>103.09600000010299</c:v>
                </c:pt>
                <c:pt idx="19219">
                  <c:v>103.104000000103</c:v>
                </c:pt>
                <c:pt idx="19220">
                  <c:v>103.112000000103</c:v>
                </c:pt>
                <c:pt idx="19221">
                  <c:v>103.120000000103</c:v>
                </c:pt>
                <c:pt idx="19222">
                  <c:v>103.128000000103</c:v>
                </c:pt>
                <c:pt idx="19223">
                  <c:v>103.13600000010301</c:v>
                </c:pt>
                <c:pt idx="19224">
                  <c:v>103.14400000010301</c:v>
                </c:pt>
                <c:pt idx="19225">
                  <c:v>103.152000000103</c:v>
                </c:pt>
                <c:pt idx="19226">
                  <c:v>103.160000000103</c:v>
                </c:pt>
                <c:pt idx="19227">
                  <c:v>103.16800000010299</c:v>
                </c:pt>
                <c:pt idx="19228">
                  <c:v>103.176000000103</c:v>
                </c:pt>
                <c:pt idx="19229">
                  <c:v>103.184000000103</c:v>
                </c:pt>
                <c:pt idx="19230">
                  <c:v>103.19200000010301</c:v>
                </c:pt>
                <c:pt idx="19231">
                  <c:v>103.200000000103</c:v>
                </c:pt>
                <c:pt idx="19232">
                  <c:v>103.208000000103</c:v>
                </c:pt>
                <c:pt idx="19233">
                  <c:v>103.21600000010301</c:v>
                </c:pt>
                <c:pt idx="19234">
                  <c:v>103.224000000103</c:v>
                </c:pt>
                <c:pt idx="19235">
                  <c:v>103.232000000103</c:v>
                </c:pt>
                <c:pt idx="19236">
                  <c:v>103.240000000103</c:v>
                </c:pt>
                <c:pt idx="19237">
                  <c:v>103.24800000010299</c:v>
                </c:pt>
                <c:pt idx="19238">
                  <c:v>103.256000000103</c:v>
                </c:pt>
                <c:pt idx="19239">
                  <c:v>103.264000000103</c:v>
                </c:pt>
                <c:pt idx="19240">
                  <c:v>103.27200000010301</c:v>
                </c:pt>
                <c:pt idx="19241">
                  <c:v>103.280000000103</c:v>
                </c:pt>
                <c:pt idx="19242">
                  <c:v>103.28800000010301</c:v>
                </c:pt>
                <c:pt idx="19243">
                  <c:v>103.29600000010301</c:v>
                </c:pt>
                <c:pt idx="19244">
                  <c:v>103.30400000010299</c:v>
                </c:pt>
                <c:pt idx="19245">
                  <c:v>103.312000000103</c:v>
                </c:pt>
                <c:pt idx="19246">
                  <c:v>103.32000000010299</c:v>
                </c:pt>
                <c:pt idx="19247">
                  <c:v>103.328000000103</c:v>
                </c:pt>
                <c:pt idx="19248">
                  <c:v>103.336000000103</c:v>
                </c:pt>
                <c:pt idx="19249">
                  <c:v>103.34400000010301</c:v>
                </c:pt>
                <c:pt idx="19250">
                  <c:v>103.352000000103</c:v>
                </c:pt>
                <c:pt idx="19251">
                  <c:v>103.360000000103</c:v>
                </c:pt>
                <c:pt idx="19252">
                  <c:v>103.36800000010301</c:v>
                </c:pt>
                <c:pt idx="19253">
                  <c:v>103.37600000010299</c:v>
                </c:pt>
                <c:pt idx="19254">
                  <c:v>103.384000000103</c:v>
                </c:pt>
                <c:pt idx="19255">
                  <c:v>103.392000000103</c:v>
                </c:pt>
                <c:pt idx="19256">
                  <c:v>103.40000000010301</c:v>
                </c:pt>
                <c:pt idx="19257">
                  <c:v>103.408000000103</c:v>
                </c:pt>
                <c:pt idx="19258">
                  <c:v>103.416000000103</c:v>
                </c:pt>
                <c:pt idx="19259">
                  <c:v>103.42400000010301</c:v>
                </c:pt>
                <c:pt idx="19260">
                  <c:v>103.432000000103</c:v>
                </c:pt>
                <c:pt idx="19261">
                  <c:v>103.440000000103</c:v>
                </c:pt>
                <c:pt idx="19262">
                  <c:v>103.44800000010299</c:v>
                </c:pt>
                <c:pt idx="19263">
                  <c:v>103.45600000010299</c:v>
                </c:pt>
                <c:pt idx="19264">
                  <c:v>103.464000000103</c:v>
                </c:pt>
                <c:pt idx="19265">
                  <c:v>103.47200000010299</c:v>
                </c:pt>
                <c:pt idx="19266">
                  <c:v>103.480000000103</c:v>
                </c:pt>
                <c:pt idx="19267">
                  <c:v>103.488000000103</c:v>
                </c:pt>
                <c:pt idx="19268">
                  <c:v>103.496000000104</c:v>
                </c:pt>
                <c:pt idx="19269">
                  <c:v>103.504000000104</c:v>
                </c:pt>
                <c:pt idx="19270">
                  <c:v>103.51200000010401</c:v>
                </c:pt>
                <c:pt idx="19271">
                  <c:v>103.52000000010401</c:v>
                </c:pt>
                <c:pt idx="19272">
                  <c:v>103.528000000104</c:v>
                </c:pt>
                <c:pt idx="19273">
                  <c:v>103.536000000104</c:v>
                </c:pt>
                <c:pt idx="19274">
                  <c:v>103.54400000010399</c:v>
                </c:pt>
                <c:pt idx="19275">
                  <c:v>103.552000000104</c:v>
                </c:pt>
                <c:pt idx="19276">
                  <c:v>103.560000000104</c:v>
                </c:pt>
                <c:pt idx="19277">
                  <c:v>103.56800000010399</c:v>
                </c:pt>
                <c:pt idx="19278">
                  <c:v>103.576000000104</c:v>
                </c:pt>
                <c:pt idx="19279">
                  <c:v>103.584000000104</c:v>
                </c:pt>
                <c:pt idx="19280">
                  <c:v>103.59200000010401</c:v>
                </c:pt>
                <c:pt idx="19281">
                  <c:v>103.600000000104</c:v>
                </c:pt>
                <c:pt idx="19282">
                  <c:v>103.608000000104</c:v>
                </c:pt>
                <c:pt idx="19283">
                  <c:v>103.61600000010399</c:v>
                </c:pt>
                <c:pt idx="19284">
                  <c:v>103.62400000010399</c:v>
                </c:pt>
                <c:pt idx="19285">
                  <c:v>103.632000000104</c:v>
                </c:pt>
                <c:pt idx="19286">
                  <c:v>103.640000000104</c:v>
                </c:pt>
                <c:pt idx="19287">
                  <c:v>103.64800000010401</c:v>
                </c:pt>
                <c:pt idx="19288">
                  <c:v>103.656000000104</c:v>
                </c:pt>
                <c:pt idx="19289">
                  <c:v>103.66400000010401</c:v>
                </c:pt>
                <c:pt idx="19290">
                  <c:v>103.67200000010401</c:v>
                </c:pt>
                <c:pt idx="19291">
                  <c:v>103.68000000010399</c:v>
                </c:pt>
                <c:pt idx="19292">
                  <c:v>103.688000000104</c:v>
                </c:pt>
                <c:pt idx="19293">
                  <c:v>103.69600000010399</c:v>
                </c:pt>
                <c:pt idx="19294">
                  <c:v>103.704000000104</c:v>
                </c:pt>
                <c:pt idx="19295">
                  <c:v>103.712000000104</c:v>
                </c:pt>
                <c:pt idx="19296">
                  <c:v>103.72000000010401</c:v>
                </c:pt>
                <c:pt idx="19297">
                  <c:v>103.728000000104</c:v>
                </c:pt>
                <c:pt idx="19298">
                  <c:v>103.736000000104</c:v>
                </c:pt>
                <c:pt idx="19299">
                  <c:v>103.74400000010401</c:v>
                </c:pt>
                <c:pt idx="19300">
                  <c:v>103.75200000010399</c:v>
                </c:pt>
                <c:pt idx="19301">
                  <c:v>103.760000000104</c:v>
                </c:pt>
                <c:pt idx="19302">
                  <c:v>103.768000000104</c:v>
                </c:pt>
                <c:pt idx="19303">
                  <c:v>103.77600000010399</c:v>
                </c:pt>
                <c:pt idx="19304">
                  <c:v>103.784000000104</c:v>
                </c:pt>
                <c:pt idx="19305">
                  <c:v>103.792000000104</c:v>
                </c:pt>
                <c:pt idx="19306">
                  <c:v>103.80000000010401</c:v>
                </c:pt>
                <c:pt idx="19307">
                  <c:v>103.808000000104</c:v>
                </c:pt>
                <c:pt idx="19308">
                  <c:v>103.81600000010401</c:v>
                </c:pt>
                <c:pt idx="19309">
                  <c:v>103.82400000010399</c:v>
                </c:pt>
                <c:pt idx="19310">
                  <c:v>103.83200000010399</c:v>
                </c:pt>
                <c:pt idx="19311">
                  <c:v>103.840000000104</c:v>
                </c:pt>
                <c:pt idx="19312">
                  <c:v>103.84800000010399</c:v>
                </c:pt>
                <c:pt idx="19313">
                  <c:v>103.856000000104</c:v>
                </c:pt>
                <c:pt idx="19314">
                  <c:v>103.864000000104</c:v>
                </c:pt>
                <c:pt idx="19315">
                  <c:v>103.87200000010401</c:v>
                </c:pt>
                <c:pt idx="19316">
                  <c:v>103.880000000104</c:v>
                </c:pt>
                <c:pt idx="19317">
                  <c:v>103.888000000104</c:v>
                </c:pt>
                <c:pt idx="19318">
                  <c:v>103.896000000104</c:v>
                </c:pt>
                <c:pt idx="19319">
                  <c:v>103.90400000010399</c:v>
                </c:pt>
                <c:pt idx="19320">
                  <c:v>103.912000000104</c:v>
                </c:pt>
                <c:pt idx="19321">
                  <c:v>103.920000000104</c:v>
                </c:pt>
                <c:pt idx="19322">
                  <c:v>103.92800000010401</c:v>
                </c:pt>
                <c:pt idx="19323">
                  <c:v>103.936000000104</c:v>
                </c:pt>
                <c:pt idx="19324">
                  <c:v>103.944000000104</c:v>
                </c:pt>
                <c:pt idx="19325">
                  <c:v>103.95200000010401</c:v>
                </c:pt>
                <c:pt idx="19326">
                  <c:v>103.960000000104</c:v>
                </c:pt>
                <c:pt idx="19327">
                  <c:v>103.968000000104</c:v>
                </c:pt>
                <c:pt idx="19328">
                  <c:v>103.97600000010399</c:v>
                </c:pt>
                <c:pt idx="19329">
                  <c:v>103.98400000010399</c:v>
                </c:pt>
                <c:pt idx="19330">
                  <c:v>103.992000000104</c:v>
                </c:pt>
                <c:pt idx="19331">
                  <c:v>104.000000000104</c:v>
                </c:pt>
                <c:pt idx="19332">
                  <c:v>104.008000000104</c:v>
                </c:pt>
                <c:pt idx="19333">
                  <c:v>104.016000000104</c:v>
                </c:pt>
                <c:pt idx="19334">
                  <c:v>104.02400000010401</c:v>
                </c:pt>
                <c:pt idx="19335">
                  <c:v>104.03200000010401</c:v>
                </c:pt>
                <c:pt idx="19336">
                  <c:v>104.04000000010399</c:v>
                </c:pt>
                <c:pt idx="19337">
                  <c:v>104.048000000104</c:v>
                </c:pt>
                <c:pt idx="19338">
                  <c:v>104.05600000010399</c:v>
                </c:pt>
                <c:pt idx="19339">
                  <c:v>104.064000000104</c:v>
                </c:pt>
                <c:pt idx="19340">
                  <c:v>104.072000000104</c:v>
                </c:pt>
                <c:pt idx="19341">
                  <c:v>104.08000000010401</c:v>
                </c:pt>
                <c:pt idx="19342">
                  <c:v>104.088000000104</c:v>
                </c:pt>
                <c:pt idx="19343">
                  <c:v>104.096000000104</c:v>
                </c:pt>
                <c:pt idx="19344">
                  <c:v>104.10400000010401</c:v>
                </c:pt>
                <c:pt idx="19345">
                  <c:v>104.11200000010399</c:v>
                </c:pt>
                <c:pt idx="19346">
                  <c:v>104.120000000104</c:v>
                </c:pt>
                <c:pt idx="19347">
                  <c:v>104.128000000104</c:v>
                </c:pt>
                <c:pt idx="19348">
                  <c:v>104.136000000104</c:v>
                </c:pt>
                <c:pt idx="19349">
                  <c:v>104.144000000104</c:v>
                </c:pt>
                <c:pt idx="19350">
                  <c:v>104.152000000104</c:v>
                </c:pt>
                <c:pt idx="19351">
                  <c:v>104.16000000010401</c:v>
                </c:pt>
                <c:pt idx="19352">
                  <c:v>104.168000000104</c:v>
                </c:pt>
                <c:pt idx="19353">
                  <c:v>104.17600000010401</c:v>
                </c:pt>
                <c:pt idx="19354">
                  <c:v>104.18400000010399</c:v>
                </c:pt>
                <c:pt idx="19355">
                  <c:v>104.19200000010399</c:v>
                </c:pt>
                <c:pt idx="19356">
                  <c:v>104.200000000104</c:v>
                </c:pt>
                <c:pt idx="19357">
                  <c:v>104.20800000010399</c:v>
                </c:pt>
                <c:pt idx="19358">
                  <c:v>104.216000000104</c:v>
                </c:pt>
                <c:pt idx="19359">
                  <c:v>104.224000000104</c:v>
                </c:pt>
                <c:pt idx="19360">
                  <c:v>104.23200000010401</c:v>
                </c:pt>
                <c:pt idx="19361">
                  <c:v>104.240000000104</c:v>
                </c:pt>
                <c:pt idx="19362">
                  <c:v>104.248000000104</c:v>
                </c:pt>
                <c:pt idx="19363">
                  <c:v>104.256000000104</c:v>
                </c:pt>
                <c:pt idx="19364">
                  <c:v>104.26400000010399</c:v>
                </c:pt>
                <c:pt idx="19365">
                  <c:v>104.272000000104</c:v>
                </c:pt>
                <c:pt idx="19366">
                  <c:v>104.280000000104</c:v>
                </c:pt>
                <c:pt idx="19367">
                  <c:v>104.28800000010401</c:v>
                </c:pt>
                <c:pt idx="19368">
                  <c:v>104.296000000104</c:v>
                </c:pt>
                <c:pt idx="19369">
                  <c:v>104.304000000104</c:v>
                </c:pt>
                <c:pt idx="19370">
                  <c:v>104.31200000010401</c:v>
                </c:pt>
                <c:pt idx="19371">
                  <c:v>104.320000000104</c:v>
                </c:pt>
                <c:pt idx="19372">
                  <c:v>104.328000000104</c:v>
                </c:pt>
                <c:pt idx="19373">
                  <c:v>104.33600000010399</c:v>
                </c:pt>
                <c:pt idx="19374">
                  <c:v>104.344000000104</c:v>
                </c:pt>
                <c:pt idx="19375">
                  <c:v>104.352000000104</c:v>
                </c:pt>
                <c:pt idx="19376">
                  <c:v>104.36000000010399</c:v>
                </c:pt>
                <c:pt idx="19377">
                  <c:v>104.368000000104</c:v>
                </c:pt>
                <c:pt idx="19378">
                  <c:v>104.376000000104</c:v>
                </c:pt>
                <c:pt idx="19379">
                  <c:v>104.38400000010401</c:v>
                </c:pt>
                <c:pt idx="19380">
                  <c:v>104.39200000010401</c:v>
                </c:pt>
                <c:pt idx="19381">
                  <c:v>104.400000000104</c:v>
                </c:pt>
                <c:pt idx="19382">
                  <c:v>104.408000000104</c:v>
                </c:pt>
                <c:pt idx="19383">
                  <c:v>104.41600000010399</c:v>
                </c:pt>
                <c:pt idx="19384">
                  <c:v>104.424000000104</c:v>
                </c:pt>
                <c:pt idx="19385">
                  <c:v>104.432000000104</c:v>
                </c:pt>
                <c:pt idx="19386">
                  <c:v>104.44000000010401</c:v>
                </c:pt>
                <c:pt idx="19387">
                  <c:v>104.448000000104</c:v>
                </c:pt>
                <c:pt idx="19388">
                  <c:v>104.456000000104</c:v>
                </c:pt>
                <c:pt idx="19389">
                  <c:v>104.46400000010401</c:v>
                </c:pt>
                <c:pt idx="19390">
                  <c:v>104.47200000010399</c:v>
                </c:pt>
                <c:pt idx="19391">
                  <c:v>104.480000000104</c:v>
                </c:pt>
                <c:pt idx="19392">
                  <c:v>104.48800000010399</c:v>
                </c:pt>
                <c:pt idx="19393">
                  <c:v>104.496000000105</c:v>
                </c:pt>
                <c:pt idx="19394">
                  <c:v>104.50400000010499</c:v>
                </c:pt>
                <c:pt idx="19395">
                  <c:v>104.51200000010499</c:v>
                </c:pt>
                <c:pt idx="19396">
                  <c:v>104.520000000105</c:v>
                </c:pt>
                <c:pt idx="19397">
                  <c:v>104.528000000105</c:v>
                </c:pt>
                <c:pt idx="19398">
                  <c:v>104.53600000010501</c:v>
                </c:pt>
                <c:pt idx="19399">
                  <c:v>104.544000000105</c:v>
                </c:pt>
                <c:pt idx="19400">
                  <c:v>104.55200000010501</c:v>
                </c:pt>
                <c:pt idx="19401">
                  <c:v>104.56000000010501</c:v>
                </c:pt>
                <c:pt idx="19402">
                  <c:v>104.56800000010499</c:v>
                </c:pt>
                <c:pt idx="19403">
                  <c:v>104.576000000105</c:v>
                </c:pt>
                <c:pt idx="19404">
                  <c:v>104.58400000010499</c:v>
                </c:pt>
                <c:pt idx="19405">
                  <c:v>104.592000000105</c:v>
                </c:pt>
                <c:pt idx="19406">
                  <c:v>104.600000000105</c:v>
                </c:pt>
                <c:pt idx="19407">
                  <c:v>104.60800000010501</c:v>
                </c:pt>
                <c:pt idx="19408">
                  <c:v>104.616000000105</c:v>
                </c:pt>
                <c:pt idx="19409">
                  <c:v>104.624000000105</c:v>
                </c:pt>
                <c:pt idx="19410">
                  <c:v>104.63200000010501</c:v>
                </c:pt>
                <c:pt idx="19411">
                  <c:v>104.64000000010499</c:v>
                </c:pt>
                <c:pt idx="19412">
                  <c:v>104.648000000105</c:v>
                </c:pt>
                <c:pt idx="19413">
                  <c:v>104.656000000105</c:v>
                </c:pt>
                <c:pt idx="19414">
                  <c:v>104.66400000010501</c:v>
                </c:pt>
                <c:pt idx="19415">
                  <c:v>104.672000000105</c:v>
                </c:pt>
                <c:pt idx="19416">
                  <c:v>104.680000000105</c:v>
                </c:pt>
                <c:pt idx="19417">
                  <c:v>104.68800000010501</c:v>
                </c:pt>
                <c:pt idx="19418">
                  <c:v>104.696000000105</c:v>
                </c:pt>
                <c:pt idx="19419">
                  <c:v>104.70400000010501</c:v>
                </c:pt>
                <c:pt idx="19420">
                  <c:v>104.71200000010499</c:v>
                </c:pt>
                <c:pt idx="19421">
                  <c:v>104.720000000105</c:v>
                </c:pt>
                <c:pt idx="19422">
                  <c:v>104.728000000105</c:v>
                </c:pt>
                <c:pt idx="19423">
                  <c:v>104.73600000010499</c:v>
                </c:pt>
                <c:pt idx="19424">
                  <c:v>104.744000000105</c:v>
                </c:pt>
                <c:pt idx="19425">
                  <c:v>104.752000000105</c:v>
                </c:pt>
                <c:pt idx="19426">
                  <c:v>104.76000000010501</c:v>
                </c:pt>
                <c:pt idx="19427">
                  <c:v>104.768000000105</c:v>
                </c:pt>
                <c:pt idx="19428">
                  <c:v>104.776000000105</c:v>
                </c:pt>
                <c:pt idx="19429">
                  <c:v>104.784000000105</c:v>
                </c:pt>
                <c:pt idx="19430">
                  <c:v>104.79200000010499</c:v>
                </c:pt>
                <c:pt idx="19431">
                  <c:v>104.800000000105</c:v>
                </c:pt>
                <c:pt idx="19432">
                  <c:v>104.808000000105</c:v>
                </c:pt>
                <c:pt idx="19433">
                  <c:v>104.81600000010501</c:v>
                </c:pt>
                <c:pt idx="19434">
                  <c:v>104.824000000105</c:v>
                </c:pt>
                <c:pt idx="19435">
                  <c:v>104.832000000105</c:v>
                </c:pt>
                <c:pt idx="19436">
                  <c:v>104.84000000010501</c:v>
                </c:pt>
                <c:pt idx="19437">
                  <c:v>104.848000000105</c:v>
                </c:pt>
                <c:pt idx="19438">
                  <c:v>104.856000000105</c:v>
                </c:pt>
                <c:pt idx="19439">
                  <c:v>104.86400000010499</c:v>
                </c:pt>
                <c:pt idx="19440">
                  <c:v>104.872000000105</c:v>
                </c:pt>
                <c:pt idx="19441">
                  <c:v>104.880000000105</c:v>
                </c:pt>
                <c:pt idx="19442">
                  <c:v>104.888000000105</c:v>
                </c:pt>
                <c:pt idx="19443">
                  <c:v>104.896000000105</c:v>
                </c:pt>
                <c:pt idx="19444">
                  <c:v>104.904000000105</c:v>
                </c:pt>
                <c:pt idx="19445">
                  <c:v>104.91200000010501</c:v>
                </c:pt>
                <c:pt idx="19446">
                  <c:v>104.92000000010501</c:v>
                </c:pt>
                <c:pt idx="19447">
                  <c:v>104.928000000105</c:v>
                </c:pt>
                <c:pt idx="19448">
                  <c:v>104.936000000105</c:v>
                </c:pt>
                <c:pt idx="19449">
                  <c:v>104.94400000010499</c:v>
                </c:pt>
                <c:pt idx="19450">
                  <c:v>104.952000000105</c:v>
                </c:pt>
                <c:pt idx="19451">
                  <c:v>104.960000000105</c:v>
                </c:pt>
                <c:pt idx="19452">
                  <c:v>104.96800000010501</c:v>
                </c:pt>
                <c:pt idx="19453">
                  <c:v>104.976000000105</c:v>
                </c:pt>
                <c:pt idx="19454">
                  <c:v>104.984000000105</c:v>
                </c:pt>
                <c:pt idx="19455">
                  <c:v>104.99200000010501</c:v>
                </c:pt>
                <c:pt idx="19456">
                  <c:v>105.00000000010499</c:v>
                </c:pt>
                <c:pt idx="19457">
                  <c:v>105.008000000105</c:v>
                </c:pt>
                <c:pt idx="19458">
                  <c:v>105.016000000105</c:v>
                </c:pt>
                <c:pt idx="19459">
                  <c:v>105.024000000105</c:v>
                </c:pt>
                <c:pt idx="19460">
                  <c:v>105.032000000105</c:v>
                </c:pt>
                <c:pt idx="19461">
                  <c:v>105.040000000105</c:v>
                </c:pt>
                <c:pt idx="19462">
                  <c:v>105.04800000010501</c:v>
                </c:pt>
                <c:pt idx="19463">
                  <c:v>105.056000000105</c:v>
                </c:pt>
                <c:pt idx="19464">
                  <c:v>105.064000000105</c:v>
                </c:pt>
                <c:pt idx="19465">
                  <c:v>105.07200000010499</c:v>
                </c:pt>
                <c:pt idx="19466">
                  <c:v>105.080000000105</c:v>
                </c:pt>
                <c:pt idx="19467">
                  <c:v>105.088000000105</c:v>
                </c:pt>
                <c:pt idx="19468">
                  <c:v>105.09600000010499</c:v>
                </c:pt>
                <c:pt idx="19469">
                  <c:v>105.104000000105</c:v>
                </c:pt>
                <c:pt idx="19470">
                  <c:v>105.112000000105</c:v>
                </c:pt>
                <c:pt idx="19471">
                  <c:v>105.12000000010501</c:v>
                </c:pt>
                <c:pt idx="19472">
                  <c:v>105.128000000105</c:v>
                </c:pt>
                <c:pt idx="19473">
                  <c:v>105.136000000105</c:v>
                </c:pt>
                <c:pt idx="19474">
                  <c:v>105.144000000105</c:v>
                </c:pt>
                <c:pt idx="19475">
                  <c:v>105.15200000010499</c:v>
                </c:pt>
                <c:pt idx="19476">
                  <c:v>105.160000000105</c:v>
                </c:pt>
                <c:pt idx="19477">
                  <c:v>105.168000000105</c:v>
                </c:pt>
                <c:pt idx="19478">
                  <c:v>105.17600000010501</c:v>
                </c:pt>
                <c:pt idx="19479">
                  <c:v>105.184000000105</c:v>
                </c:pt>
                <c:pt idx="19480">
                  <c:v>105.192000000105</c:v>
                </c:pt>
                <c:pt idx="19481">
                  <c:v>105.20000000010501</c:v>
                </c:pt>
                <c:pt idx="19482">
                  <c:v>105.20800000010499</c:v>
                </c:pt>
                <c:pt idx="19483">
                  <c:v>105.216000000105</c:v>
                </c:pt>
                <c:pt idx="19484">
                  <c:v>105.22400000010499</c:v>
                </c:pt>
                <c:pt idx="19485">
                  <c:v>105.232000000105</c:v>
                </c:pt>
                <c:pt idx="19486">
                  <c:v>105.240000000105</c:v>
                </c:pt>
                <c:pt idx="19487">
                  <c:v>105.24800000010499</c:v>
                </c:pt>
                <c:pt idx="19488">
                  <c:v>105.256000000105</c:v>
                </c:pt>
                <c:pt idx="19489">
                  <c:v>105.264000000105</c:v>
                </c:pt>
                <c:pt idx="19490">
                  <c:v>105.27200000010501</c:v>
                </c:pt>
                <c:pt idx="19491">
                  <c:v>105.28000000010499</c:v>
                </c:pt>
                <c:pt idx="19492">
                  <c:v>105.288000000105</c:v>
                </c:pt>
                <c:pt idx="19493">
                  <c:v>105.296000000105</c:v>
                </c:pt>
                <c:pt idx="19494">
                  <c:v>105.30400000010499</c:v>
                </c:pt>
                <c:pt idx="19495">
                  <c:v>105.312000000105</c:v>
                </c:pt>
                <c:pt idx="19496">
                  <c:v>105.320000000105</c:v>
                </c:pt>
                <c:pt idx="19497">
                  <c:v>105.32800000010501</c:v>
                </c:pt>
                <c:pt idx="19498">
                  <c:v>105.336000000105</c:v>
                </c:pt>
                <c:pt idx="19499">
                  <c:v>105.34400000010501</c:v>
                </c:pt>
                <c:pt idx="19500">
                  <c:v>105.35200000010499</c:v>
                </c:pt>
                <c:pt idx="19501">
                  <c:v>105.36000000010499</c:v>
                </c:pt>
                <c:pt idx="19502">
                  <c:v>105.368000000105</c:v>
                </c:pt>
                <c:pt idx="19503">
                  <c:v>105.37600000010499</c:v>
                </c:pt>
                <c:pt idx="19504">
                  <c:v>105.384000000105</c:v>
                </c:pt>
                <c:pt idx="19505">
                  <c:v>105.392000000105</c:v>
                </c:pt>
                <c:pt idx="19506">
                  <c:v>105.40000000010501</c:v>
                </c:pt>
                <c:pt idx="19507">
                  <c:v>105.40800000010501</c:v>
                </c:pt>
                <c:pt idx="19508">
                  <c:v>105.416000000105</c:v>
                </c:pt>
                <c:pt idx="19509">
                  <c:v>105.424000000105</c:v>
                </c:pt>
                <c:pt idx="19510">
                  <c:v>105.43200000010499</c:v>
                </c:pt>
                <c:pt idx="19511">
                  <c:v>105.440000000105</c:v>
                </c:pt>
                <c:pt idx="19512">
                  <c:v>105.448000000105</c:v>
                </c:pt>
                <c:pt idx="19513">
                  <c:v>105.45600000010499</c:v>
                </c:pt>
                <c:pt idx="19514">
                  <c:v>105.464000000105</c:v>
                </c:pt>
                <c:pt idx="19515">
                  <c:v>105.472000000105</c:v>
                </c:pt>
                <c:pt idx="19516">
                  <c:v>105.48000000010501</c:v>
                </c:pt>
                <c:pt idx="19517">
                  <c:v>105.488000000105</c:v>
                </c:pt>
                <c:pt idx="19518">
                  <c:v>105.49600000010601</c:v>
                </c:pt>
                <c:pt idx="19519">
                  <c:v>105.504000000106</c:v>
                </c:pt>
                <c:pt idx="19520">
                  <c:v>105.512000000106</c:v>
                </c:pt>
                <c:pt idx="19521">
                  <c:v>105.52000000010599</c:v>
                </c:pt>
                <c:pt idx="19522">
                  <c:v>105.52800000010599</c:v>
                </c:pt>
                <c:pt idx="19523">
                  <c:v>105.536000000106</c:v>
                </c:pt>
                <c:pt idx="19524">
                  <c:v>105.544000000106</c:v>
                </c:pt>
                <c:pt idx="19525">
                  <c:v>105.55200000010601</c:v>
                </c:pt>
                <c:pt idx="19526">
                  <c:v>105.560000000106</c:v>
                </c:pt>
                <c:pt idx="19527">
                  <c:v>105.568000000106</c:v>
                </c:pt>
                <c:pt idx="19528">
                  <c:v>105.57600000010601</c:v>
                </c:pt>
                <c:pt idx="19529">
                  <c:v>105.584000000106</c:v>
                </c:pt>
                <c:pt idx="19530">
                  <c:v>105.592000000106</c:v>
                </c:pt>
                <c:pt idx="19531">
                  <c:v>105.60000000010599</c:v>
                </c:pt>
                <c:pt idx="19532">
                  <c:v>105.608000000106</c:v>
                </c:pt>
                <c:pt idx="19533">
                  <c:v>105.616000000106</c:v>
                </c:pt>
                <c:pt idx="19534">
                  <c:v>105.62400000010599</c:v>
                </c:pt>
                <c:pt idx="19535">
                  <c:v>105.632000000106</c:v>
                </c:pt>
                <c:pt idx="19536">
                  <c:v>105.640000000106</c:v>
                </c:pt>
                <c:pt idx="19537">
                  <c:v>105.64800000010601</c:v>
                </c:pt>
                <c:pt idx="19538">
                  <c:v>105.656000000106</c:v>
                </c:pt>
                <c:pt idx="19539">
                  <c:v>105.664000000106</c:v>
                </c:pt>
                <c:pt idx="19540">
                  <c:v>105.672000000106</c:v>
                </c:pt>
                <c:pt idx="19541">
                  <c:v>105.68000000010599</c:v>
                </c:pt>
                <c:pt idx="19542">
                  <c:v>105.688000000106</c:v>
                </c:pt>
                <c:pt idx="19543">
                  <c:v>105.696000000106</c:v>
                </c:pt>
                <c:pt idx="19544">
                  <c:v>105.70400000010601</c:v>
                </c:pt>
                <c:pt idx="19545">
                  <c:v>105.712000000106</c:v>
                </c:pt>
                <c:pt idx="19546">
                  <c:v>105.720000000106</c:v>
                </c:pt>
                <c:pt idx="19547">
                  <c:v>105.72800000010601</c:v>
                </c:pt>
                <c:pt idx="19548">
                  <c:v>105.73600000010599</c:v>
                </c:pt>
                <c:pt idx="19549">
                  <c:v>105.744000000106</c:v>
                </c:pt>
                <c:pt idx="19550">
                  <c:v>105.75200000010599</c:v>
                </c:pt>
                <c:pt idx="19551">
                  <c:v>105.760000000106</c:v>
                </c:pt>
                <c:pt idx="19552">
                  <c:v>105.768000000106</c:v>
                </c:pt>
                <c:pt idx="19553">
                  <c:v>105.776000000106</c:v>
                </c:pt>
                <c:pt idx="19554">
                  <c:v>105.784000000106</c:v>
                </c:pt>
                <c:pt idx="19555">
                  <c:v>105.792000000106</c:v>
                </c:pt>
                <c:pt idx="19556">
                  <c:v>105.80000000010601</c:v>
                </c:pt>
                <c:pt idx="19557">
                  <c:v>105.80800000010599</c:v>
                </c:pt>
                <c:pt idx="19558">
                  <c:v>105.816000000106</c:v>
                </c:pt>
                <c:pt idx="19559">
                  <c:v>105.824000000106</c:v>
                </c:pt>
                <c:pt idx="19560">
                  <c:v>105.83200000010599</c:v>
                </c:pt>
                <c:pt idx="19561">
                  <c:v>105.840000000106</c:v>
                </c:pt>
                <c:pt idx="19562">
                  <c:v>105.848000000106</c:v>
                </c:pt>
                <c:pt idx="19563">
                  <c:v>105.85600000010601</c:v>
                </c:pt>
                <c:pt idx="19564">
                  <c:v>105.864000000106</c:v>
                </c:pt>
                <c:pt idx="19565">
                  <c:v>105.87200000010601</c:v>
                </c:pt>
                <c:pt idx="19566">
                  <c:v>105.88000000010599</c:v>
                </c:pt>
                <c:pt idx="19567">
                  <c:v>105.88800000010599</c:v>
                </c:pt>
                <c:pt idx="19568">
                  <c:v>105.896000000106</c:v>
                </c:pt>
                <c:pt idx="19569">
                  <c:v>105.904000000106</c:v>
                </c:pt>
                <c:pt idx="19570">
                  <c:v>105.912000000106</c:v>
                </c:pt>
                <c:pt idx="19571">
                  <c:v>105.920000000106</c:v>
                </c:pt>
                <c:pt idx="19572">
                  <c:v>105.92800000010601</c:v>
                </c:pt>
                <c:pt idx="19573">
                  <c:v>105.93600000010601</c:v>
                </c:pt>
                <c:pt idx="19574">
                  <c:v>105.944000000106</c:v>
                </c:pt>
                <c:pt idx="19575">
                  <c:v>105.952000000106</c:v>
                </c:pt>
                <c:pt idx="19576">
                  <c:v>105.96000000010599</c:v>
                </c:pt>
                <c:pt idx="19577">
                  <c:v>105.968000000106</c:v>
                </c:pt>
                <c:pt idx="19578">
                  <c:v>105.976000000106</c:v>
                </c:pt>
                <c:pt idx="19579">
                  <c:v>105.98400000010599</c:v>
                </c:pt>
                <c:pt idx="19580">
                  <c:v>105.992000000106</c:v>
                </c:pt>
                <c:pt idx="19581">
                  <c:v>106.000000000106</c:v>
                </c:pt>
                <c:pt idx="19582">
                  <c:v>106.00800000010601</c:v>
                </c:pt>
                <c:pt idx="19583">
                  <c:v>106.016000000106</c:v>
                </c:pt>
                <c:pt idx="19584">
                  <c:v>106.024000000106</c:v>
                </c:pt>
                <c:pt idx="19585">
                  <c:v>106.032000000106</c:v>
                </c:pt>
                <c:pt idx="19586">
                  <c:v>106.04000000010599</c:v>
                </c:pt>
                <c:pt idx="19587">
                  <c:v>106.048000000106</c:v>
                </c:pt>
                <c:pt idx="19588">
                  <c:v>106.056000000106</c:v>
                </c:pt>
                <c:pt idx="19589">
                  <c:v>106.06400000010601</c:v>
                </c:pt>
                <c:pt idx="19590">
                  <c:v>106.072000000106</c:v>
                </c:pt>
                <c:pt idx="19591">
                  <c:v>106.08000000010601</c:v>
                </c:pt>
                <c:pt idx="19592">
                  <c:v>106.08800000010601</c:v>
                </c:pt>
                <c:pt idx="19593">
                  <c:v>106.09600000010599</c:v>
                </c:pt>
                <c:pt idx="19594">
                  <c:v>106.104000000106</c:v>
                </c:pt>
                <c:pt idx="19595">
                  <c:v>106.11200000010599</c:v>
                </c:pt>
                <c:pt idx="19596">
                  <c:v>106.120000000106</c:v>
                </c:pt>
                <c:pt idx="19597">
                  <c:v>106.128000000106</c:v>
                </c:pt>
                <c:pt idx="19598">
                  <c:v>106.13600000010601</c:v>
                </c:pt>
                <c:pt idx="19599">
                  <c:v>106.144000000106</c:v>
                </c:pt>
                <c:pt idx="19600">
                  <c:v>106.152000000106</c:v>
                </c:pt>
                <c:pt idx="19601">
                  <c:v>106.16000000010601</c:v>
                </c:pt>
                <c:pt idx="19602">
                  <c:v>106.16800000010599</c:v>
                </c:pt>
                <c:pt idx="19603">
                  <c:v>106.176000000106</c:v>
                </c:pt>
                <c:pt idx="19604">
                  <c:v>106.184000000106</c:v>
                </c:pt>
                <c:pt idx="19605">
                  <c:v>106.19200000010599</c:v>
                </c:pt>
                <c:pt idx="19606">
                  <c:v>106.200000000106</c:v>
                </c:pt>
                <c:pt idx="19607">
                  <c:v>106.208000000106</c:v>
                </c:pt>
                <c:pt idx="19608">
                  <c:v>106.21600000010601</c:v>
                </c:pt>
                <c:pt idx="19609">
                  <c:v>106.224000000106</c:v>
                </c:pt>
                <c:pt idx="19610">
                  <c:v>106.23200000010601</c:v>
                </c:pt>
                <c:pt idx="19611">
                  <c:v>106.24000000010599</c:v>
                </c:pt>
                <c:pt idx="19612">
                  <c:v>106.24800000010599</c:v>
                </c:pt>
                <c:pt idx="19613">
                  <c:v>106.256000000106</c:v>
                </c:pt>
                <c:pt idx="19614">
                  <c:v>106.26400000010599</c:v>
                </c:pt>
                <c:pt idx="19615">
                  <c:v>106.272000000106</c:v>
                </c:pt>
                <c:pt idx="19616">
                  <c:v>106.280000000106</c:v>
                </c:pt>
                <c:pt idx="19617">
                  <c:v>106.28800000010601</c:v>
                </c:pt>
                <c:pt idx="19618">
                  <c:v>106.29600000010601</c:v>
                </c:pt>
                <c:pt idx="19619">
                  <c:v>106.304000000106</c:v>
                </c:pt>
                <c:pt idx="19620">
                  <c:v>106.312000000106</c:v>
                </c:pt>
                <c:pt idx="19621">
                  <c:v>106.32000000010599</c:v>
                </c:pt>
                <c:pt idx="19622">
                  <c:v>106.328000000106</c:v>
                </c:pt>
                <c:pt idx="19623">
                  <c:v>106.336000000106</c:v>
                </c:pt>
                <c:pt idx="19624">
                  <c:v>106.34400000010601</c:v>
                </c:pt>
                <c:pt idx="19625">
                  <c:v>106.352000000106</c:v>
                </c:pt>
                <c:pt idx="19626">
                  <c:v>106.360000000106</c:v>
                </c:pt>
                <c:pt idx="19627">
                  <c:v>106.36800000010601</c:v>
                </c:pt>
                <c:pt idx="19628">
                  <c:v>106.376000000106</c:v>
                </c:pt>
                <c:pt idx="19629">
                  <c:v>106.384000000106</c:v>
                </c:pt>
                <c:pt idx="19630">
                  <c:v>106.39200000010599</c:v>
                </c:pt>
                <c:pt idx="19631">
                  <c:v>106.40000000010599</c:v>
                </c:pt>
                <c:pt idx="19632">
                  <c:v>106.408000000106</c:v>
                </c:pt>
                <c:pt idx="19633">
                  <c:v>106.416000000106</c:v>
                </c:pt>
                <c:pt idx="19634">
                  <c:v>106.42400000010601</c:v>
                </c:pt>
                <c:pt idx="19635">
                  <c:v>106.432000000106</c:v>
                </c:pt>
                <c:pt idx="19636">
                  <c:v>106.44000000010601</c:v>
                </c:pt>
                <c:pt idx="19637">
                  <c:v>106.44800000010601</c:v>
                </c:pt>
                <c:pt idx="19638">
                  <c:v>106.45600000010599</c:v>
                </c:pt>
                <c:pt idx="19639">
                  <c:v>106.464000000106</c:v>
                </c:pt>
                <c:pt idx="19640">
                  <c:v>106.47200000010599</c:v>
                </c:pt>
                <c:pt idx="19641">
                  <c:v>106.480000000106</c:v>
                </c:pt>
                <c:pt idx="19642">
                  <c:v>106.488000000106</c:v>
                </c:pt>
                <c:pt idx="19643">
                  <c:v>106.496000000107</c:v>
                </c:pt>
                <c:pt idx="19644">
                  <c:v>106.504000000107</c:v>
                </c:pt>
                <c:pt idx="19645">
                  <c:v>106.51200000010699</c:v>
                </c:pt>
                <c:pt idx="19646">
                  <c:v>106.520000000107</c:v>
                </c:pt>
                <c:pt idx="19647">
                  <c:v>106.528000000107</c:v>
                </c:pt>
                <c:pt idx="19648">
                  <c:v>106.53600000010701</c:v>
                </c:pt>
                <c:pt idx="19649">
                  <c:v>106.54400000010699</c:v>
                </c:pt>
                <c:pt idx="19650">
                  <c:v>106.552000000107</c:v>
                </c:pt>
                <c:pt idx="19651">
                  <c:v>106.560000000107</c:v>
                </c:pt>
                <c:pt idx="19652">
                  <c:v>106.56800000010699</c:v>
                </c:pt>
                <c:pt idx="19653">
                  <c:v>106.576000000107</c:v>
                </c:pt>
                <c:pt idx="19654">
                  <c:v>106.584000000107</c:v>
                </c:pt>
                <c:pt idx="19655">
                  <c:v>106.59200000010701</c:v>
                </c:pt>
                <c:pt idx="19656">
                  <c:v>106.600000000107</c:v>
                </c:pt>
                <c:pt idx="19657">
                  <c:v>106.60800000010701</c:v>
                </c:pt>
                <c:pt idx="19658">
                  <c:v>106.61600000010699</c:v>
                </c:pt>
                <c:pt idx="19659">
                  <c:v>106.62400000010699</c:v>
                </c:pt>
                <c:pt idx="19660">
                  <c:v>106.632000000107</c:v>
                </c:pt>
                <c:pt idx="19661">
                  <c:v>106.64000000010699</c:v>
                </c:pt>
                <c:pt idx="19662">
                  <c:v>106.648000000107</c:v>
                </c:pt>
                <c:pt idx="19663">
                  <c:v>106.656000000107</c:v>
                </c:pt>
                <c:pt idx="19664">
                  <c:v>106.66400000010701</c:v>
                </c:pt>
                <c:pt idx="19665">
                  <c:v>106.672000000107</c:v>
                </c:pt>
                <c:pt idx="19666">
                  <c:v>106.680000000107</c:v>
                </c:pt>
                <c:pt idx="19667">
                  <c:v>106.688000000107</c:v>
                </c:pt>
                <c:pt idx="19668">
                  <c:v>106.69600000010699</c:v>
                </c:pt>
                <c:pt idx="19669">
                  <c:v>106.704000000107</c:v>
                </c:pt>
                <c:pt idx="19670">
                  <c:v>106.712000000107</c:v>
                </c:pt>
                <c:pt idx="19671">
                  <c:v>106.72000000010699</c:v>
                </c:pt>
                <c:pt idx="19672">
                  <c:v>106.728000000107</c:v>
                </c:pt>
                <c:pt idx="19673">
                  <c:v>106.736000000107</c:v>
                </c:pt>
                <c:pt idx="19674">
                  <c:v>106.74400000010701</c:v>
                </c:pt>
                <c:pt idx="19675">
                  <c:v>106.752000000107</c:v>
                </c:pt>
                <c:pt idx="19676">
                  <c:v>106.760000000107</c:v>
                </c:pt>
                <c:pt idx="19677">
                  <c:v>106.76800000010699</c:v>
                </c:pt>
                <c:pt idx="19678">
                  <c:v>106.77600000010699</c:v>
                </c:pt>
                <c:pt idx="19679">
                  <c:v>106.784000000107</c:v>
                </c:pt>
                <c:pt idx="19680">
                  <c:v>106.792000000107</c:v>
                </c:pt>
                <c:pt idx="19681">
                  <c:v>106.800000000107</c:v>
                </c:pt>
                <c:pt idx="19682">
                  <c:v>106.808000000107</c:v>
                </c:pt>
                <c:pt idx="19683">
                  <c:v>106.81600000010701</c:v>
                </c:pt>
                <c:pt idx="19684">
                  <c:v>106.82400000010701</c:v>
                </c:pt>
                <c:pt idx="19685">
                  <c:v>106.83200000010699</c:v>
                </c:pt>
                <c:pt idx="19686">
                  <c:v>106.840000000107</c:v>
                </c:pt>
                <c:pt idx="19687">
                  <c:v>106.84800000010699</c:v>
                </c:pt>
                <c:pt idx="19688">
                  <c:v>106.856000000107</c:v>
                </c:pt>
                <c:pt idx="19689">
                  <c:v>106.864000000107</c:v>
                </c:pt>
                <c:pt idx="19690">
                  <c:v>106.87200000010701</c:v>
                </c:pt>
                <c:pt idx="19691">
                  <c:v>106.880000000107</c:v>
                </c:pt>
                <c:pt idx="19692">
                  <c:v>106.888000000107</c:v>
                </c:pt>
                <c:pt idx="19693">
                  <c:v>106.89600000010701</c:v>
                </c:pt>
                <c:pt idx="19694">
                  <c:v>106.90400000010699</c:v>
                </c:pt>
                <c:pt idx="19695">
                  <c:v>106.912000000107</c:v>
                </c:pt>
                <c:pt idx="19696">
                  <c:v>106.920000000107</c:v>
                </c:pt>
                <c:pt idx="19697">
                  <c:v>106.92800000010701</c:v>
                </c:pt>
                <c:pt idx="19698">
                  <c:v>106.936000000107</c:v>
                </c:pt>
                <c:pt idx="19699">
                  <c:v>106.944000000107</c:v>
                </c:pt>
                <c:pt idx="19700">
                  <c:v>106.95200000010701</c:v>
                </c:pt>
                <c:pt idx="19701">
                  <c:v>106.960000000107</c:v>
                </c:pt>
                <c:pt idx="19702">
                  <c:v>106.96800000010701</c:v>
                </c:pt>
                <c:pt idx="19703">
                  <c:v>106.97600000010699</c:v>
                </c:pt>
                <c:pt idx="19704">
                  <c:v>106.98400000010699</c:v>
                </c:pt>
                <c:pt idx="19705">
                  <c:v>106.992000000107</c:v>
                </c:pt>
                <c:pt idx="19706">
                  <c:v>107.00000000010699</c:v>
                </c:pt>
                <c:pt idx="19707">
                  <c:v>107.008000000107</c:v>
                </c:pt>
                <c:pt idx="19708">
                  <c:v>107.016000000107</c:v>
                </c:pt>
                <c:pt idx="19709">
                  <c:v>107.02400000010701</c:v>
                </c:pt>
                <c:pt idx="19710">
                  <c:v>107.032000000107</c:v>
                </c:pt>
                <c:pt idx="19711">
                  <c:v>107.040000000107</c:v>
                </c:pt>
                <c:pt idx="19712">
                  <c:v>107.048000000107</c:v>
                </c:pt>
                <c:pt idx="19713">
                  <c:v>107.05600000010699</c:v>
                </c:pt>
                <c:pt idx="19714">
                  <c:v>107.064000000107</c:v>
                </c:pt>
                <c:pt idx="19715">
                  <c:v>107.072000000107</c:v>
                </c:pt>
                <c:pt idx="19716">
                  <c:v>107.08000000010701</c:v>
                </c:pt>
                <c:pt idx="19717">
                  <c:v>107.088000000107</c:v>
                </c:pt>
                <c:pt idx="19718">
                  <c:v>107.096000000107</c:v>
                </c:pt>
                <c:pt idx="19719">
                  <c:v>107.10400000010701</c:v>
                </c:pt>
                <c:pt idx="19720">
                  <c:v>107.112000000107</c:v>
                </c:pt>
                <c:pt idx="19721">
                  <c:v>107.120000000107</c:v>
                </c:pt>
                <c:pt idx="19722">
                  <c:v>107.12800000010699</c:v>
                </c:pt>
                <c:pt idx="19723">
                  <c:v>107.136000000107</c:v>
                </c:pt>
                <c:pt idx="19724">
                  <c:v>107.144000000107</c:v>
                </c:pt>
                <c:pt idx="19725">
                  <c:v>107.15200000010699</c:v>
                </c:pt>
                <c:pt idx="19726">
                  <c:v>107.160000000107</c:v>
                </c:pt>
                <c:pt idx="19727">
                  <c:v>107.168000000107</c:v>
                </c:pt>
                <c:pt idx="19728">
                  <c:v>107.17600000010701</c:v>
                </c:pt>
                <c:pt idx="19729">
                  <c:v>107.18400000010701</c:v>
                </c:pt>
                <c:pt idx="19730">
                  <c:v>107.19200000010699</c:v>
                </c:pt>
                <c:pt idx="19731">
                  <c:v>107.200000000107</c:v>
                </c:pt>
                <c:pt idx="19732">
                  <c:v>107.20800000010699</c:v>
                </c:pt>
                <c:pt idx="19733">
                  <c:v>107.216000000107</c:v>
                </c:pt>
                <c:pt idx="19734">
                  <c:v>107.224000000107</c:v>
                </c:pt>
                <c:pt idx="19735">
                  <c:v>107.23200000010701</c:v>
                </c:pt>
                <c:pt idx="19736">
                  <c:v>107.240000000107</c:v>
                </c:pt>
                <c:pt idx="19737">
                  <c:v>107.248000000107</c:v>
                </c:pt>
                <c:pt idx="19738">
                  <c:v>107.25600000010701</c:v>
                </c:pt>
                <c:pt idx="19739">
                  <c:v>107.26400000010699</c:v>
                </c:pt>
                <c:pt idx="19740">
                  <c:v>107.272000000107</c:v>
                </c:pt>
                <c:pt idx="19741">
                  <c:v>107.28000000010699</c:v>
                </c:pt>
                <c:pt idx="19742">
                  <c:v>107.288000000107</c:v>
                </c:pt>
                <c:pt idx="19743">
                  <c:v>107.296000000107</c:v>
                </c:pt>
                <c:pt idx="19744">
                  <c:v>107.304000000107</c:v>
                </c:pt>
                <c:pt idx="19745">
                  <c:v>107.31200000010701</c:v>
                </c:pt>
                <c:pt idx="19746">
                  <c:v>107.320000000107</c:v>
                </c:pt>
                <c:pt idx="19747">
                  <c:v>107.32800000010701</c:v>
                </c:pt>
                <c:pt idx="19748">
                  <c:v>107.33600000010699</c:v>
                </c:pt>
                <c:pt idx="19749">
                  <c:v>107.344000000107</c:v>
                </c:pt>
                <c:pt idx="19750">
                  <c:v>107.352000000107</c:v>
                </c:pt>
                <c:pt idx="19751">
                  <c:v>107.36000000010699</c:v>
                </c:pt>
                <c:pt idx="19752">
                  <c:v>107.368000000107</c:v>
                </c:pt>
                <c:pt idx="19753">
                  <c:v>107.376000000107</c:v>
                </c:pt>
                <c:pt idx="19754">
                  <c:v>107.38400000010701</c:v>
                </c:pt>
                <c:pt idx="19755">
                  <c:v>107.392000000107</c:v>
                </c:pt>
                <c:pt idx="19756">
                  <c:v>107.400000000107</c:v>
                </c:pt>
                <c:pt idx="19757">
                  <c:v>107.40800000010699</c:v>
                </c:pt>
                <c:pt idx="19758">
                  <c:v>107.41600000010699</c:v>
                </c:pt>
                <c:pt idx="19759">
                  <c:v>107.424000000107</c:v>
                </c:pt>
                <c:pt idx="19760">
                  <c:v>107.432000000107</c:v>
                </c:pt>
                <c:pt idx="19761">
                  <c:v>107.44000000010701</c:v>
                </c:pt>
                <c:pt idx="19762">
                  <c:v>107.448000000107</c:v>
                </c:pt>
                <c:pt idx="19763">
                  <c:v>107.456000000107</c:v>
                </c:pt>
                <c:pt idx="19764">
                  <c:v>107.46400000010701</c:v>
                </c:pt>
                <c:pt idx="19765">
                  <c:v>107.472000000107</c:v>
                </c:pt>
                <c:pt idx="19766">
                  <c:v>107.480000000107</c:v>
                </c:pt>
                <c:pt idx="19767">
                  <c:v>107.48800000010699</c:v>
                </c:pt>
                <c:pt idx="19768">
                  <c:v>107.49600000010801</c:v>
                </c:pt>
                <c:pt idx="19769">
                  <c:v>107.50400000010799</c:v>
                </c:pt>
                <c:pt idx="19770">
                  <c:v>107.51200000010799</c:v>
                </c:pt>
                <c:pt idx="19771">
                  <c:v>107.520000000108</c:v>
                </c:pt>
                <c:pt idx="19772">
                  <c:v>107.52800000010799</c:v>
                </c:pt>
                <c:pt idx="19773">
                  <c:v>107.536000000108</c:v>
                </c:pt>
                <c:pt idx="19774">
                  <c:v>107.544000000108</c:v>
                </c:pt>
                <c:pt idx="19775">
                  <c:v>107.55200000010801</c:v>
                </c:pt>
                <c:pt idx="19776">
                  <c:v>107.560000000108</c:v>
                </c:pt>
                <c:pt idx="19777">
                  <c:v>107.568000000108</c:v>
                </c:pt>
                <c:pt idx="19778">
                  <c:v>107.576000000108</c:v>
                </c:pt>
                <c:pt idx="19779">
                  <c:v>107.58400000010799</c:v>
                </c:pt>
                <c:pt idx="19780">
                  <c:v>107.592000000108</c:v>
                </c:pt>
                <c:pt idx="19781">
                  <c:v>107.600000000108</c:v>
                </c:pt>
                <c:pt idx="19782">
                  <c:v>107.60800000010801</c:v>
                </c:pt>
                <c:pt idx="19783">
                  <c:v>107.616000000108</c:v>
                </c:pt>
                <c:pt idx="19784">
                  <c:v>107.624000000108</c:v>
                </c:pt>
                <c:pt idx="19785">
                  <c:v>107.63200000010801</c:v>
                </c:pt>
                <c:pt idx="19786">
                  <c:v>107.640000000108</c:v>
                </c:pt>
                <c:pt idx="19787">
                  <c:v>107.648000000108</c:v>
                </c:pt>
                <c:pt idx="19788">
                  <c:v>107.65600000010799</c:v>
                </c:pt>
                <c:pt idx="19789">
                  <c:v>107.664000000108</c:v>
                </c:pt>
                <c:pt idx="19790">
                  <c:v>107.672000000108</c:v>
                </c:pt>
                <c:pt idx="19791">
                  <c:v>107.680000000108</c:v>
                </c:pt>
                <c:pt idx="19792">
                  <c:v>107.688000000108</c:v>
                </c:pt>
                <c:pt idx="19793">
                  <c:v>107.696000000108</c:v>
                </c:pt>
                <c:pt idx="19794">
                  <c:v>107.70400000010801</c:v>
                </c:pt>
                <c:pt idx="19795">
                  <c:v>107.71200000010801</c:v>
                </c:pt>
                <c:pt idx="19796">
                  <c:v>107.72000000010799</c:v>
                </c:pt>
                <c:pt idx="19797">
                  <c:v>107.728000000108</c:v>
                </c:pt>
                <c:pt idx="19798">
                  <c:v>107.73600000010799</c:v>
                </c:pt>
                <c:pt idx="19799">
                  <c:v>107.744000000108</c:v>
                </c:pt>
                <c:pt idx="19800">
                  <c:v>107.752000000108</c:v>
                </c:pt>
                <c:pt idx="19801">
                  <c:v>107.76000000010801</c:v>
                </c:pt>
                <c:pt idx="19802">
                  <c:v>107.768000000108</c:v>
                </c:pt>
                <c:pt idx="19803">
                  <c:v>107.776000000108</c:v>
                </c:pt>
                <c:pt idx="19804">
                  <c:v>107.78400000010801</c:v>
                </c:pt>
                <c:pt idx="19805">
                  <c:v>107.79200000010799</c:v>
                </c:pt>
                <c:pt idx="19806">
                  <c:v>107.800000000108</c:v>
                </c:pt>
                <c:pt idx="19807">
                  <c:v>107.808000000108</c:v>
                </c:pt>
                <c:pt idx="19808">
                  <c:v>107.816000000108</c:v>
                </c:pt>
                <c:pt idx="19809">
                  <c:v>107.824000000108</c:v>
                </c:pt>
                <c:pt idx="19810">
                  <c:v>107.832000000108</c:v>
                </c:pt>
                <c:pt idx="19811">
                  <c:v>107.84000000010801</c:v>
                </c:pt>
                <c:pt idx="19812">
                  <c:v>107.848000000108</c:v>
                </c:pt>
                <c:pt idx="19813">
                  <c:v>107.85600000010801</c:v>
                </c:pt>
                <c:pt idx="19814">
                  <c:v>107.86400000010799</c:v>
                </c:pt>
                <c:pt idx="19815">
                  <c:v>107.872000000108</c:v>
                </c:pt>
                <c:pt idx="19816">
                  <c:v>107.880000000108</c:v>
                </c:pt>
                <c:pt idx="19817">
                  <c:v>107.88800000010799</c:v>
                </c:pt>
                <c:pt idx="19818">
                  <c:v>107.896000000108</c:v>
                </c:pt>
                <c:pt idx="19819">
                  <c:v>107.904000000108</c:v>
                </c:pt>
                <c:pt idx="19820">
                  <c:v>107.91200000010801</c:v>
                </c:pt>
                <c:pt idx="19821">
                  <c:v>107.920000000108</c:v>
                </c:pt>
                <c:pt idx="19822">
                  <c:v>107.928000000108</c:v>
                </c:pt>
                <c:pt idx="19823">
                  <c:v>107.936000000108</c:v>
                </c:pt>
                <c:pt idx="19824">
                  <c:v>107.94400000010799</c:v>
                </c:pt>
                <c:pt idx="19825">
                  <c:v>107.952000000108</c:v>
                </c:pt>
                <c:pt idx="19826">
                  <c:v>107.960000000108</c:v>
                </c:pt>
                <c:pt idx="19827">
                  <c:v>107.96800000010801</c:v>
                </c:pt>
                <c:pt idx="19828">
                  <c:v>107.976000000108</c:v>
                </c:pt>
                <c:pt idx="19829">
                  <c:v>107.984000000108</c:v>
                </c:pt>
                <c:pt idx="19830">
                  <c:v>107.99200000010801</c:v>
                </c:pt>
                <c:pt idx="19831">
                  <c:v>108.000000000108</c:v>
                </c:pt>
                <c:pt idx="19832">
                  <c:v>108.008000000108</c:v>
                </c:pt>
                <c:pt idx="19833">
                  <c:v>108.01600000010799</c:v>
                </c:pt>
                <c:pt idx="19834">
                  <c:v>108.024000000108</c:v>
                </c:pt>
                <c:pt idx="19835">
                  <c:v>108.032000000108</c:v>
                </c:pt>
                <c:pt idx="19836">
                  <c:v>108.04000000010799</c:v>
                </c:pt>
                <c:pt idx="19837">
                  <c:v>108.048000000108</c:v>
                </c:pt>
                <c:pt idx="19838">
                  <c:v>108.056000000108</c:v>
                </c:pt>
                <c:pt idx="19839">
                  <c:v>108.06400000010801</c:v>
                </c:pt>
                <c:pt idx="19840">
                  <c:v>108.07200000010801</c:v>
                </c:pt>
                <c:pt idx="19841">
                  <c:v>108.080000000108</c:v>
                </c:pt>
                <c:pt idx="19842">
                  <c:v>108.088000000108</c:v>
                </c:pt>
                <c:pt idx="19843">
                  <c:v>108.09600000010799</c:v>
                </c:pt>
                <c:pt idx="19844">
                  <c:v>108.104000000108</c:v>
                </c:pt>
                <c:pt idx="19845">
                  <c:v>108.112000000108</c:v>
                </c:pt>
                <c:pt idx="19846">
                  <c:v>108.12000000010801</c:v>
                </c:pt>
                <c:pt idx="19847">
                  <c:v>108.128000000108</c:v>
                </c:pt>
                <c:pt idx="19848">
                  <c:v>108.13600000010801</c:v>
                </c:pt>
                <c:pt idx="19849">
                  <c:v>108.14400000010801</c:v>
                </c:pt>
                <c:pt idx="19850">
                  <c:v>108.15200000010799</c:v>
                </c:pt>
                <c:pt idx="19851">
                  <c:v>108.160000000108</c:v>
                </c:pt>
                <c:pt idx="19852">
                  <c:v>108.16800000010799</c:v>
                </c:pt>
                <c:pt idx="19853">
                  <c:v>108.176000000108</c:v>
                </c:pt>
                <c:pt idx="19854">
                  <c:v>108.184000000108</c:v>
                </c:pt>
                <c:pt idx="19855">
                  <c:v>108.192000000108</c:v>
                </c:pt>
                <c:pt idx="19856">
                  <c:v>108.20000000010801</c:v>
                </c:pt>
                <c:pt idx="19857">
                  <c:v>108.208000000108</c:v>
                </c:pt>
                <c:pt idx="19858">
                  <c:v>108.21600000010801</c:v>
                </c:pt>
                <c:pt idx="19859">
                  <c:v>108.22400000010799</c:v>
                </c:pt>
                <c:pt idx="19860">
                  <c:v>108.232000000108</c:v>
                </c:pt>
                <c:pt idx="19861">
                  <c:v>108.240000000108</c:v>
                </c:pt>
                <c:pt idx="19862">
                  <c:v>108.24800000010799</c:v>
                </c:pt>
                <c:pt idx="19863">
                  <c:v>108.256000000108</c:v>
                </c:pt>
                <c:pt idx="19864">
                  <c:v>108.264000000108</c:v>
                </c:pt>
                <c:pt idx="19865">
                  <c:v>108.27200000010801</c:v>
                </c:pt>
                <c:pt idx="19866">
                  <c:v>108.280000000108</c:v>
                </c:pt>
                <c:pt idx="19867">
                  <c:v>108.288000000108</c:v>
                </c:pt>
                <c:pt idx="19868">
                  <c:v>108.29600000010799</c:v>
                </c:pt>
                <c:pt idx="19869">
                  <c:v>108.30400000010799</c:v>
                </c:pt>
                <c:pt idx="19870">
                  <c:v>108.312000000108</c:v>
                </c:pt>
                <c:pt idx="19871">
                  <c:v>108.320000000108</c:v>
                </c:pt>
                <c:pt idx="19872">
                  <c:v>108.32800000010801</c:v>
                </c:pt>
                <c:pt idx="19873">
                  <c:v>108.336000000108</c:v>
                </c:pt>
                <c:pt idx="19874">
                  <c:v>108.34400000010801</c:v>
                </c:pt>
                <c:pt idx="19875">
                  <c:v>108.35200000010801</c:v>
                </c:pt>
                <c:pt idx="19876">
                  <c:v>108.360000000108</c:v>
                </c:pt>
                <c:pt idx="19877">
                  <c:v>108.368000000108</c:v>
                </c:pt>
                <c:pt idx="19878">
                  <c:v>108.37600000010799</c:v>
                </c:pt>
                <c:pt idx="19879">
                  <c:v>108.384000000108</c:v>
                </c:pt>
                <c:pt idx="19880">
                  <c:v>108.392000000108</c:v>
                </c:pt>
                <c:pt idx="19881">
                  <c:v>108.40000000010799</c:v>
                </c:pt>
                <c:pt idx="19882">
                  <c:v>108.408000000108</c:v>
                </c:pt>
                <c:pt idx="19883">
                  <c:v>108.416000000108</c:v>
                </c:pt>
                <c:pt idx="19884">
                  <c:v>108.42400000010801</c:v>
                </c:pt>
                <c:pt idx="19885">
                  <c:v>108.43200000010799</c:v>
                </c:pt>
                <c:pt idx="19886">
                  <c:v>108.440000000108</c:v>
                </c:pt>
                <c:pt idx="19887">
                  <c:v>108.448000000108</c:v>
                </c:pt>
                <c:pt idx="19888">
                  <c:v>108.45600000010799</c:v>
                </c:pt>
                <c:pt idx="19889">
                  <c:v>108.464000000108</c:v>
                </c:pt>
                <c:pt idx="19890">
                  <c:v>108.472000000108</c:v>
                </c:pt>
                <c:pt idx="19891">
                  <c:v>108.48000000010801</c:v>
                </c:pt>
                <c:pt idx="19892">
                  <c:v>108.488000000108</c:v>
                </c:pt>
                <c:pt idx="19893">
                  <c:v>108.49600000010901</c:v>
                </c:pt>
                <c:pt idx="19894">
                  <c:v>108.504000000109</c:v>
                </c:pt>
                <c:pt idx="19895">
                  <c:v>108.512000000109</c:v>
                </c:pt>
                <c:pt idx="19896">
                  <c:v>108.52000000010901</c:v>
                </c:pt>
                <c:pt idx="19897">
                  <c:v>108.52800000010899</c:v>
                </c:pt>
                <c:pt idx="19898">
                  <c:v>108.536000000109</c:v>
                </c:pt>
                <c:pt idx="19899">
                  <c:v>108.54400000010899</c:v>
                </c:pt>
                <c:pt idx="19900">
                  <c:v>108.552000000109</c:v>
                </c:pt>
                <c:pt idx="19901">
                  <c:v>108.560000000109</c:v>
                </c:pt>
                <c:pt idx="19902">
                  <c:v>108.568000000109</c:v>
                </c:pt>
                <c:pt idx="19903">
                  <c:v>108.576000000109</c:v>
                </c:pt>
                <c:pt idx="19904">
                  <c:v>108.584000000109</c:v>
                </c:pt>
                <c:pt idx="19905">
                  <c:v>108.59200000010901</c:v>
                </c:pt>
                <c:pt idx="19906">
                  <c:v>108.60000000010899</c:v>
                </c:pt>
                <c:pt idx="19907">
                  <c:v>108.608000000109</c:v>
                </c:pt>
                <c:pt idx="19908">
                  <c:v>108.616000000109</c:v>
                </c:pt>
                <c:pt idx="19909">
                  <c:v>108.62400000010899</c:v>
                </c:pt>
                <c:pt idx="19910">
                  <c:v>108.632000000109</c:v>
                </c:pt>
                <c:pt idx="19911">
                  <c:v>108.640000000109</c:v>
                </c:pt>
                <c:pt idx="19912">
                  <c:v>108.64800000010901</c:v>
                </c:pt>
                <c:pt idx="19913">
                  <c:v>108.656000000109</c:v>
                </c:pt>
                <c:pt idx="19914">
                  <c:v>108.66400000010901</c:v>
                </c:pt>
                <c:pt idx="19915">
                  <c:v>108.67200000010899</c:v>
                </c:pt>
                <c:pt idx="19916">
                  <c:v>108.68000000010899</c:v>
                </c:pt>
                <c:pt idx="19917">
                  <c:v>108.688000000109</c:v>
                </c:pt>
                <c:pt idx="19918">
                  <c:v>108.696000000109</c:v>
                </c:pt>
                <c:pt idx="19919">
                  <c:v>108.704000000109</c:v>
                </c:pt>
                <c:pt idx="19920">
                  <c:v>108.712000000109</c:v>
                </c:pt>
                <c:pt idx="19921">
                  <c:v>108.720000000109</c:v>
                </c:pt>
                <c:pt idx="19922">
                  <c:v>108.72800000010901</c:v>
                </c:pt>
                <c:pt idx="19923">
                  <c:v>108.736000000109</c:v>
                </c:pt>
                <c:pt idx="19924">
                  <c:v>108.744000000109</c:v>
                </c:pt>
                <c:pt idx="19925">
                  <c:v>108.75200000010899</c:v>
                </c:pt>
                <c:pt idx="19926">
                  <c:v>108.760000000109</c:v>
                </c:pt>
                <c:pt idx="19927">
                  <c:v>108.768000000109</c:v>
                </c:pt>
                <c:pt idx="19928">
                  <c:v>108.77600000010899</c:v>
                </c:pt>
                <c:pt idx="19929">
                  <c:v>108.784000000109</c:v>
                </c:pt>
                <c:pt idx="19930">
                  <c:v>108.792000000109</c:v>
                </c:pt>
                <c:pt idx="19931">
                  <c:v>108.80000000010901</c:v>
                </c:pt>
                <c:pt idx="19932">
                  <c:v>108.808000000109</c:v>
                </c:pt>
                <c:pt idx="19933">
                  <c:v>108.816000000109</c:v>
                </c:pt>
                <c:pt idx="19934">
                  <c:v>108.824000000109</c:v>
                </c:pt>
                <c:pt idx="19935">
                  <c:v>108.83200000010899</c:v>
                </c:pt>
                <c:pt idx="19936">
                  <c:v>108.840000000109</c:v>
                </c:pt>
                <c:pt idx="19937">
                  <c:v>108.848000000109</c:v>
                </c:pt>
                <c:pt idx="19938">
                  <c:v>108.85600000010901</c:v>
                </c:pt>
                <c:pt idx="19939">
                  <c:v>108.864000000109</c:v>
                </c:pt>
                <c:pt idx="19940">
                  <c:v>108.87200000010901</c:v>
                </c:pt>
                <c:pt idx="19941">
                  <c:v>108.88000000010901</c:v>
                </c:pt>
                <c:pt idx="19942">
                  <c:v>108.88800000010899</c:v>
                </c:pt>
                <c:pt idx="19943">
                  <c:v>108.896000000109</c:v>
                </c:pt>
                <c:pt idx="19944">
                  <c:v>108.90400000010899</c:v>
                </c:pt>
                <c:pt idx="19945">
                  <c:v>108.912000000109</c:v>
                </c:pt>
                <c:pt idx="19946">
                  <c:v>108.920000000109</c:v>
                </c:pt>
                <c:pt idx="19947">
                  <c:v>108.92800000010899</c:v>
                </c:pt>
                <c:pt idx="19948">
                  <c:v>108.936000000109</c:v>
                </c:pt>
                <c:pt idx="19949">
                  <c:v>108.944000000109</c:v>
                </c:pt>
                <c:pt idx="19950">
                  <c:v>108.95200000010901</c:v>
                </c:pt>
                <c:pt idx="19951">
                  <c:v>108.96000000010899</c:v>
                </c:pt>
                <c:pt idx="19952">
                  <c:v>108.968000000109</c:v>
                </c:pt>
                <c:pt idx="19953">
                  <c:v>108.976000000109</c:v>
                </c:pt>
                <c:pt idx="19954">
                  <c:v>108.98400000010899</c:v>
                </c:pt>
                <c:pt idx="19955">
                  <c:v>108.992000000109</c:v>
                </c:pt>
                <c:pt idx="19956">
                  <c:v>109.000000000109</c:v>
                </c:pt>
                <c:pt idx="19957">
                  <c:v>109.00800000010901</c:v>
                </c:pt>
                <c:pt idx="19958">
                  <c:v>109.016000000109</c:v>
                </c:pt>
                <c:pt idx="19959">
                  <c:v>109.02400000010901</c:v>
                </c:pt>
                <c:pt idx="19960">
                  <c:v>109.03200000010899</c:v>
                </c:pt>
                <c:pt idx="19961">
                  <c:v>109.04000000010899</c:v>
                </c:pt>
                <c:pt idx="19962">
                  <c:v>109.048000000109</c:v>
                </c:pt>
                <c:pt idx="19963">
                  <c:v>109.05600000010899</c:v>
                </c:pt>
                <c:pt idx="19964">
                  <c:v>109.064000000109</c:v>
                </c:pt>
                <c:pt idx="19965">
                  <c:v>109.072000000109</c:v>
                </c:pt>
                <c:pt idx="19966">
                  <c:v>109.08000000010901</c:v>
                </c:pt>
                <c:pt idx="19967">
                  <c:v>109.08800000010901</c:v>
                </c:pt>
                <c:pt idx="19968">
                  <c:v>109.096000000109</c:v>
                </c:pt>
                <c:pt idx="19969">
                  <c:v>109.104000000109</c:v>
                </c:pt>
                <c:pt idx="19970">
                  <c:v>109.11200000010899</c:v>
                </c:pt>
                <c:pt idx="19971">
                  <c:v>109.120000000109</c:v>
                </c:pt>
                <c:pt idx="19972">
                  <c:v>109.128000000109</c:v>
                </c:pt>
                <c:pt idx="19973">
                  <c:v>109.13600000010901</c:v>
                </c:pt>
                <c:pt idx="19974">
                  <c:v>109.144000000109</c:v>
                </c:pt>
                <c:pt idx="19975">
                  <c:v>109.152000000109</c:v>
                </c:pt>
                <c:pt idx="19976">
                  <c:v>109.16000000010901</c:v>
                </c:pt>
                <c:pt idx="19977">
                  <c:v>109.168000000109</c:v>
                </c:pt>
                <c:pt idx="19978">
                  <c:v>109.176000000109</c:v>
                </c:pt>
                <c:pt idx="19979">
                  <c:v>109.18400000010899</c:v>
                </c:pt>
                <c:pt idx="19980">
                  <c:v>109.19200000010899</c:v>
                </c:pt>
                <c:pt idx="19981">
                  <c:v>109.200000000109</c:v>
                </c:pt>
                <c:pt idx="19982">
                  <c:v>109.208000000109</c:v>
                </c:pt>
                <c:pt idx="19983">
                  <c:v>109.21600000010901</c:v>
                </c:pt>
                <c:pt idx="19984">
                  <c:v>109.224000000109</c:v>
                </c:pt>
                <c:pt idx="19985">
                  <c:v>109.23200000010901</c:v>
                </c:pt>
                <c:pt idx="19986">
                  <c:v>109.24000000010901</c:v>
                </c:pt>
                <c:pt idx="19987">
                  <c:v>109.24800000010899</c:v>
                </c:pt>
                <c:pt idx="19988">
                  <c:v>109.256000000109</c:v>
                </c:pt>
                <c:pt idx="19989">
                  <c:v>109.26400000010899</c:v>
                </c:pt>
                <c:pt idx="19990">
                  <c:v>109.272000000109</c:v>
                </c:pt>
                <c:pt idx="19991">
                  <c:v>109.280000000109</c:v>
                </c:pt>
                <c:pt idx="19992">
                  <c:v>109.28800000010901</c:v>
                </c:pt>
                <c:pt idx="19993">
                  <c:v>109.296000000109</c:v>
                </c:pt>
                <c:pt idx="19994">
                  <c:v>109.304000000109</c:v>
                </c:pt>
                <c:pt idx="19995">
                  <c:v>109.31200000010901</c:v>
                </c:pt>
                <c:pt idx="19996">
                  <c:v>109.32000000010899</c:v>
                </c:pt>
                <c:pt idx="19997">
                  <c:v>109.328000000109</c:v>
                </c:pt>
                <c:pt idx="19998">
                  <c:v>109.336000000109</c:v>
                </c:pt>
                <c:pt idx="19999">
                  <c:v>109.34400000010901</c:v>
                </c:pt>
                <c:pt idx="20000">
                  <c:v>109.352000000109</c:v>
                </c:pt>
                <c:pt idx="20001">
                  <c:v>109.360000000109</c:v>
                </c:pt>
                <c:pt idx="20002">
                  <c:v>109.36800000010901</c:v>
                </c:pt>
                <c:pt idx="20003">
                  <c:v>109.376000000109</c:v>
                </c:pt>
                <c:pt idx="20004">
                  <c:v>109.38400000010901</c:v>
                </c:pt>
                <c:pt idx="20005">
                  <c:v>109.39200000010899</c:v>
                </c:pt>
                <c:pt idx="20006">
                  <c:v>109.40000000010899</c:v>
                </c:pt>
                <c:pt idx="20007">
                  <c:v>109.408000000109</c:v>
                </c:pt>
                <c:pt idx="20008">
                  <c:v>109.41600000010899</c:v>
                </c:pt>
                <c:pt idx="20009">
                  <c:v>109.424000000109</c:v>
                </c:pt>
                <c:pt idx="20010">
                  <c:v>109.432000000109</c:v>
                </c:pt>
                <c:pt idx="20011">
                  <c:v>109.44000000010901</c:v>
                </c:pt>
                <c:pt idx="20012">
                  <c:v>109.448000000109</c:v>
                </c:pt>
                <c:pt idx="20013">
                  <c:v>109.456000000109</c:v>
                </c:pt>
                <c:pt idx="20014">
                  <c:v>109.464000000109</c:v>
                </c:pt>
                <c:pt idx="20015">
                  <c:v>109.47200000010899</c:v>
                </c:pt>
                <c:pt idx="20016">
                  <c:v>109.480000000109</c:v>
                </c:pt>
                <c:pt idx="20017">
                  <c:v>109.488000000109</c:v>
                </c:pt>
                <c:pt idx="20018">
                  <c:v>109.49600000011</c:v>
                </c:pt>
                <c:pt idx="20019">
                  <c:v>109.50400000011</c:v>
                </c:pt>
                <c:pt idx="20020">
                  <c:v>109.51200000010999</c:v>
                </c:pt>
                <c:pt idx="20021">
                  <c:v>109.52000000011</c:v>
                </c:pt>
                <c:pt idx="20022">
                  <c:v>109.52800000011</c:v>
                </c:pt>
                <c:pt idx="20023">
                  <c:v>109.53600000011001</c:v>
                </c:pt>
                <c:pt idx="20024">
                  <c:v>109.54400000011</c:v>
                </c:pt>
                <c:pt idx="20025">
                  <c:v>109.55200000011001</c:v>
                </c:pt>
                <c:pt idx="20026">
                  <c:v>109.56000000010999</c:v>
                </c:pt>
                <c:pt idx="20027">
                  <c:v>109.56800000010999</c:v>
                </c:pt>
                <c:pt idx="20028">
                  <c:v>109.57600000011</c:v>
                </c:pt>
                <c:pt idx="20029">
                  <c:v>109.58400000011</c:v>
                </c:pt>
                <c:pt idx="20030">
                  <c:v>109.59200000011</c:v>
                </c:pt>
                <c:pt idx="20031">
                  <c:v>109.60000000011</c:v>
                </c:pt>
                <c:pt idx="20032">
                  <c:v>109.60800000011001</c:v>
                </c:pt>
                <c:pt idx="20033">
                  <c:v>109.61600000011001</c:v>
                </c:pt>
                <c:pt idx="20034">
                  <c:v>109.62400000011</c:v>
                </c:pt>
                <c:pt idx="20035">
                  <c:v>109.63200000011</c:v>
                </c:pt>
                <c:pt idx="20036">
                  <c:v>109.64000000010999</c:v>
                </c:pt>
                <c:pt idx="20037">
                  <c:v>109.64800000011</c:v>
                </c:pt>
                <c:pt idx="20038">
                  <c:v>109.65600000011</c:v>
                </c:pt>
                <c:pt idx="20039">
                  <c:v>109.66400000011001</c:v>
                </c:pt>
                <c:pt idx="20040">
                  <c:v>109.67200000011</c:v>
                </c:pt>
                <c:pt idx="20041">
                  <c:v>109.68000000011</c:v>
                </c:pt>
                <c:pt idx="20042">
                  <c:v>109.68800000011001</c:v>
                </c:pt>
                <c:pt idx="20043">
                  <c:v>109.69600000011</c:v>
                </c:pt>
                <c:pt idx="20044">
                  <c:v>109.70400000011</c:v>
                </c:pt>
                <c:pt idx="20045">
                  <c:v>109.71200000011</c:v>
                </c:pt>
                <c:pt idx="20046">
                  <c:v>109.72000000010999</c:v>
                </c:pt>
                <c:pt idx="20047">
                  <c:v>109.72800000011</c:v>
                </c:pt>
                <c:pt idx="20048">
                  <c:v>109.73600000011</c:v>
                </c:pt>
                <c:pt idx="20049">
                  <c:v>109.74400000011001</c:v>
                </c:pt>
                <c:pt idx="20050">
                  <c:v>109.75200000011</c:v>
                </c:pt>
                <c:pt idx="20051">
                  <c:v>109.76000000011001</c:v>
                </c:pt>
                <c:pt idx="20052">
                  <c:v>109.76800000010999</c:v>
                </c:pt>
                <c:pt idx="20053">
                  <c:v>109.77600000010999</c:v>
                </c:pt>
                <c:pt idx="20054">
                  <c:v>109.78400000011</c:v>
                </c:pt>
                <c:pt idx="20055">
                  <c:v>109.79200000010999</c:v>
                </c:pt>
                <c:pt idx="20056">
                  <c:v>109.80000000011</c:v>
                </c:pt>
                <c:pt idx="20057">
                  <c:v>109.80800000011</c:v>
                </c:pt>
                <c:pt idx="20058">
                  <c:v>109.81600000011001</c:v>
                </c:pt>
                <c:pt idx="20059">
                  <c:v>109.82400000011</c:v>
                </c:pt>
                <c:pt idx="20060">
                  <c:v>109.83200000011</c:v>
                </c:pt>
                <c:pt idx="20061">
                  <c:v>109.84000000011</c:v>
                </c:pt>
                <c:pt idx="20062">
                  <c:v>109.84800000010999</c:v>
                </c:pt>
                <c:pt idx="20063">
                  <c:v>109.85600000011</c:v>
                </c:pt>
                <c:pt idx="20064">
                  <c:v>109.86400000011</c:v>
                </c:pt>
                <c:pt idx="20065">
                  <c:v>109.87200000011001</c:v>
                </c:pt>
                <c:pt idx="20066">
                  <c:v>109.88000000011</c:v>
                </c:pt>
                <c:pt idx="20067">
                  <c:v>109.88800000011</c:v>
                </c:pt>
                <c:pt idx="20068">
                  <c:v>109.89600000011001</c:v>
                </c:pt>
                <c:pt idx="20069">
                  <c:v>109.90400000011</c:v>
                </c:pt>
                <c:pt idx="20070">
                  <c:v>109.91200000011</c:v>
                </c:pt>
                <c:pt idx="20071">
                  <c:v>109.92000000010999</c:v>
                </c:pt>
                <c:pt idx="20072">
                  <c:v>109.92800000010999</c:v>
                </c:pt>
                <c:pt idx="20073">
                  <c:v>109.93600000011</c:v>
                </c:pt>
                <c:pt idx="20074">
                  <c:v>109.94400000010999</c:v>
                </c:pt>
                <c:pt idx="20075">
                  <c:v>109.95200000011</c:v>
                </c:pt>
                <c:pt idx="20076">
                  <c:v>109.96000000011</c:v>
                </c:pt>
                <c:pt idx="20077">
                  <c:v>109.96800000011001</c:v>
                </c:pt>
                <c:pt idx="20078">
                  <c:v>109.97600000011001</c:v>
                </c:pt>
                <c:pt idx="20079">
                  <c:v>109.98400000011</c:v>
                </c:pt>
                <c:pt idx="20080">
                  <c:v>109.99200000011</c:v>
                </c:pt>
                <c:pt idx="20081">
                  <c:v>110.00000000010999</c:v>
                </c:pt>
                <c:pt idx="20082">
                  <c:v>110.00800000011</c:v>
                </c:pt>
                <c:pt idx="20083">
                  <c:v>110.01600000011</c:v>
                </c:pt>
                <c:pt idx="20084">
                  <c:v>110.02400000011001</c:v>
                </c:pt>
                <c:pt idx="20085">
                  <c:v>110.03200000011</c:v>
                </c:pt>
                <c:pt idx="20086">
                  <c:v>110.04000000011</c:v>
                </c:pt>
                <c:pt idx="20087">
                  <c:v>110.04800000011001</c:v>
                </c:pt>
                <c:pt idx="20088">
                  <c:v>110.05600000010999</c:v>
                </c:pt>
                <c:pt idx="20089">
                  <c:v>110.06400000011</c:v>
                </c:pt>
                <c:pt idx="20090">
                  <c:v>110.07200000010999</c:v>
                </c:pt>
                <c:pt idx="20091">
                  <c:v>110.08000000011</c:v>
                </c:pt>
                <c:pt idx="20092">
                  <c:v>110.08800000011</c:v>
                </c:pt>
                <c:pt idx="20093">
                  <c:v>110.09600000011</c:v>
                </c:pt>
                <c:pt idx="20094">
                  <c:v>110.10400000011001</c:v>
                </c:pt>
                <c:pt idx="20095">
                  <c:v>110.11200000011</c:v>
                </c:pt>
                <c:pt idx="20096">
                  <c:v>110.12000000011001</c:v>
                </c:pt>
                <c:pt idx="20097">
                  <c:v>110.12800000010999</c:v>
                </c:pt>
                <c:pt idx="20098">
                  <c:v>110.13600000010999</c:v>
                </c:pt>
                <c:pt idx="20099">
                  <c:v>110.14400000011</c:v>
                </c:pt>
                <c:pt idx="20100">
                  <c:v>110.15200000010999</c:v>
                </c:pt>
                <c:pt idx="20101">
                  <c:v>110.16000000011</c:v>
                </c:pt>
                <c:pt idx="20102">
                  <c:v>110.16800000011</c:v>
                </c:pt>
                <c:pt idx="20103">
                  <c:v>110.17600000011001</c:v>
                </c:pt>
                <c:pt idx="20104">
                  <c:v>110.18400000011</c:v>
                </c:pt>
                <c:pt idx="20105">
                  <c:v>110.19200000011</c:v>
                </c:pt>
                <c:pt idx="20106">
                  <c:v>110.20000000010999</c:v>
                </c:pt>
                <c:pt idx="20107">
                  <c:v>110.20800000010999</c:v>
                </c:pt>
                <c:pt idx="20108">
                  <c:v>110.21600000011</c:v>
                </c:pt>
                <c:pt idx="20109">
                  <c:v>110.22400000011</c:v>
                </c:pt>
                <c:pt idx="20110">
                  <c:v>110.23200000011001</c:v>
                </c:pt>
                <c:pt idx="20111">
                  <c:v>110.24000000011</c:v>
                </c:pt>
                <c:pt idx="20112">
                  <c:v>110.24800000011</c:v>
                </c:pt>
                <c:pt idx="20113">
                  <c:v>110.25600000011001</c:v>
                </c:pt>
                <c:pt idx="20114">
                  <c:v>110.26400000011</c:v>
                </c:pt>
                <c:pt idx="20115">
                  <c:v>110.27200000011</c:v>
                </c:pt>
                <c:pt idx="20116">
                  <c:v>110.28000000010999</c:v>
                </c:pt>
                <c:pt idx="20117">
                  <c:v>110.28800000011</c:v>
                </c:pt>
                <c:pt idx="20118">
                  <c:v>110.29600000011</c:v>
                </c:pt>
                <c:pt idx="20119">
                  <c:v>110.30400000010999</c:v>
                </c:pt>
                <c:pt idx="20120">
                  <c:v>110.31200000011</c:v>
                </c:pt>
                <c:pt idx="20121">
                  <c:v>110.32000000011</c:v>
                </c:pt>
                <c:pt idx="20122">
                  <c:v>110.32800000011001</c:v>
                </c:pt>
                <c:pt idx="20123">
                  <c:v>110.33600000011</c:v>
                </c:pt>
                <c:pt idx="20124">
                  <c:v>110.34400000011</c:v>
                </c:pt>
                <c:pt idx="20125">
                  <c:v>110.35200000011</c:v>
                </c:pt>
                <c:pt idx="20126">
                  <c:v>110.36000000010999</c:v>
                </c:pt>
                <c:pt idx="20127">
                  <c:v>110.36800000011</c:v>
                </c:pt>
                <c:pt idx="20128">
                  <c:v>110.37600000011</c:v>
                </c:pt>
                <c:pt idx="20129">
                  <c:v>110.38400000011001</c:v>
                </c:pt>
                <c:pt idx="20130">
                  <c:v>110.39200000011</c:v>
                </c:pt>
                <c:pt idx="20131">
                  <c:v>110.40000000011</c:v>
                </c:pt>
                <c:pt idx="20132">
                  <c:v>110.40800000011001</c:v>
                </c:pt>
                <c:pt idx="20133">
                  <c:v>110.41600000010999</c:v>
                </c:pt>
                <c:pt idx="20134">
                  <c:v>110.42400000011</c:v>
                </c:pt>
                <c:pt idx="20135">
                  <c:v>110.43200000010999</c:v>
                </c:pt>
                <c:pt idx="20136">
                  <c:v>110.44000000011</c:v>
                </c:pt>
                <c:pt idx="20137">
                  <c:v>110.44800000011</c:v>
                </c:pt>
                <c:pt idx="20138">
                  <c:v>110.45600000011</c:v>
                </c:pt>
                <c:pt idx="20139">
                  <c:v>110.46400000011</c:v>
                </c:pt>
                <c:pt idx="20140">
                  <c:v>110.47200000011</c:v>
                </c:pt>
                <c:pt idx="20141">
                  <c:v>110.48000000011001</c:v>
                </c:pt>
                <c:pt idx="20142">
                  <c:v>110.48800000010999</c:v>
                </c:pt>
                <c:pt idx="20143">
                  <c:v>110.49600000011101</c:v>
                </c:pt>
                <c:pt idx="20144">
                  <c:v>110.50400000011101</c:v>
                </c:pt>
                <c:pt idx="20145">
                  <c:v>110.51200000011099</c:v>
                </c:pt>
                <c:pt idx="20146">
                  <c:v>110.520000000111</c:v>
                </c:pt>
                <c:pt idx="20147">
                  <c:v>110.52800000011099</c:v>
                </c:pt>
                <c:pt idx="20148">
                  <c:v>110.536000000111</c:v>
                </c:pt>
                <c:pt idx="20149">
                  <c:v>110.544000000111</c:v>
                </c:pt>
                <c:pt idx="20150">
                  <c:v>110.55200000011101</c:v>
                </c:pt>
                <c:pt idx="20151">
                  <c:v>110.560000000111</c:v>
                </c:pt>
                <c:pt idx="20152">
                  <c:v>110.568000000111</c:v>
                </c:pt>
                <c:pt idx="20153">
                  <c:v>110.57600000011101</c:v>
                </c:pt>
                <c:pt idx="20154">
                  <c:v>110.58400000011099</c:v>
                </c:pt>
                <c:pt idx="20155">
                  <c:v>110.592000000111</c:v>
                </c:pt>
                <c:pt idx="20156">
                  <c:v>110.600000000111</c:v>
                </c:pt>
                <c:pt idx="20157">
                  <c:v>110.60800000011101</c:v>
                </c:pt>
                <c:pt idx="20158">
                  <c:v>110.616000000111</c:v>
                </c:pt>
                <c:pt idx="20159">
                  <c:v>110.624000000111</c:v>
                </c:pt>
                <c:pt idx="20160">
                  <c:v>110.63200000011101</c:v>
                </c:pt>
                <c:pt idx="20161">
                  <c:v>110.640000000111</c:v>
                </c:pt>
                <c:pt idx="20162">
                  <c:v>110.64800000011101</c:v>
                </c:pt>
                <c:pt idx="20163">
                  <c:v>110.65600000011099</c:v>
                </c:pt>
                <c:pt idx="20164">
                  <c:v>110.664000000111</c:v>
                </c:pt>
                <c:pt idx="20165">
                  <c:v>110.672000000111</c:v>
                </c:pt>
                <c:pt idx="20166">
                  <c:v>110.68000000011099</c:v>
                </c:pt>
                <c:pt idx="20167">
                  <c:v>110.688000000111</c:v>
                </c:pt>
                <c:pt idx="20168">
                  <c:v>110.696000000111</c:v>
                </c:pt>
                <c:pt idx="20169">
                  <c:v>110.70400000011101</c:v>
                </c:pt>
                <c:pt idx="20170">
                  <c:v>110.712000000111</c:v>
                </c:pt>
                <c:pt idx="20171">
                  <c:v>110.720000000111</c:v>
                </c:pt>
                <c:pt idx="20172">
                  <c:v>110.728000000111</c:v>
                </c:pt>
                <c:pt idx="20173">
                  <c:v>110.73600000011099</c:v>
                </c:pt>
                <c:pt idx="20174">
                  <c:v>110.744000000111</c:v>
                </c:pt>
                <c:pt idx="20175">
                  <c:v>110.752000000111</c:v>
                </c:pt>
                <c:pt idx="20176">
                  <c:v>110.76000000011101</c:v>
                </c:pt>
                <c:pt idx="20177">
                  <c:v>110.768000000111</c:v>
                </c:pt>
                <c:pt idx="20178">
                  <c:v>110.776000000111</c:v>
                </c:pt>
                <c:pt idx="20179">
                  <c:v>110.78400000011101</c:v>
                </c:pt>
                <c:pt idx="20180">
                  <c:v>110.792000000111</c:v>
                </c:pt>
                <c:pt idx="20181">
                  <c:v>110.800000000111</c:v>
                </c:pt>
                <c:pt idx="20182">
                  <c:v>110.80800000011099</c:v>
                </c:pt>
                <c:pt idx="20183">
                  <c:v>110.816000000111</c:v>
                </c:pt>
                <c:pt idx="20184">
                  <c:v>110.824000000111</c:v>
                </c:pt>
                <c:pt idx="20185">
                  <c:v>110.83200000011099</c:v>
                </c:pt>
                <c:pt idx="20186">
                  <c:v>110.840000000111</c:v>
                </c:pt>
                <c:pt idx="20187">
                  <c:v>110.848000000111</c:v>
                </c:pt>
                <c:pt idx="20188">
                  <c:v>110.85600000011101</c:v>
                </c:pt>
                <c:pt idx="20189">
                  <c:v>110.86400000011101</c:v>
                </c:pt>
                <c:pt idx="20190">
                  <c:v>110.872000000111</c:v>
                </c:pt>
                <c:pt idx="20191">
                  <c:v>110.880000000111</c:v>
                </c:pt>
                <c:pt idx="20192">
                  <c:v>110.88800000011099</c:v>
                </c:pt>
                <c:pt idx="20193">
                  <c:v>110.896000000111</c:v>
                </c:pt>
                <c:pt idx="20194">
                  <c:v>110.904000000111</c:v>
                </c:pt>
                <c:pt idx="20195">
                  <c:v>110.91200000011101</c:v>
                </c:pt>
                <c:pt idx="20196">
                  <c:v>110.920000000111</c:v>
                </c:pt>
                <c:pt idx="20197">
                  <c:v>110.928000000111</c:v>
                </c:pt>
                <c:pt idx="20198">
                  <c:v>110.93600000011101</c:v>
                </c:pt>
                <c:pt idx="20199">
                  <c:v>110.94400000011099</c:v>
                </c:pt>
                <c:pt idx="20200">
                  <c:v>110.952000000111</c:v>
                </c:pt>
                <c:pt idx="20201">
                  <c:v>110.96000000011099</c:v>
                </c:pt>
                <c:pt idx="20202">
                  <c:v>110.968000000111</c:v>
                </c:pt>
                <c:pt idx="20203">
                  <c:v>110.976000000111</c:v>
                </c:pt>
                <c:pt idx="20204">
                  <c:v>110.984000000111</c:v>
                </c:pt>
                <c:pt idx="20205">
                  <c:v>110.99200000011101</c:v>
                </c:pt>
                <c:pt idx="20206">
                  <c:v>111.000000000111</c:v>
                </c:pt>
                <c:pt idx="20207">
                  <c:v>111.00800000011101</c:v>
                </c:pt>
                <c:pt idx="20208">
                  <c:v>111.01600000011099</c:v>
                </c:pt>
                <c:pt idx="20209">
                  <c:v>111.024000000111</c:v>
                </c:pt>
                <c:pt idx="20210">
                  <c:v>111.032000000111</c:v>
                </c:pt>
                <c:pt idx="20211">
                  <c:v>111.04000000011099</c:v>
                </c:pt>
                <c:pt idx="20212">
                  <c:v>111.048000000111</c:v>
                </c:pt>
                <c:pt idx="20213">
                  <c:v>111.056000000111</c:v>
                </c:pt>
                <c:pt idx="20214">
                  <c:v>111.06400000011101</c:v>
                </c:pt>
                <c:pt idx="20215">
                  <c:v>111.072000000111</c:v>
                </c:pt>
                <c:pt idx="20216">
                  <c:v>111.08000000011101</c:v>
                </c:pt>
                <c:pt idx="20217">
                  <c:v>111.08800000011099</c:v>
                </c:pt>
                <c:pt idx="20218">
                  <c:v>111.09600000011099</c:v>
                </c:pt>
                <c:pt idx="20219">
                  <c:v>111.104000000111</c:v>
                </c:pt>
                <c:pt idx="20220">
                  <c:v>111.112000000111</c:v>
                </c:pt>
                <c:pt idx="20221">
                  <c:v>111.12000000011101</c:v>
                </c:pt>
                <c:pt idx="20222">
                  <c:v>111.128000000111</c:v>
                </c:pt>
                <c:pt idx="20223">
                  <c:v>111.136000000111</c:v>
                </c:pt>
                <c:pt idx="20224">
                  <c:v>111.14400000011101</c:v>
                </c:pt>
                <c:pt idx="20225">
                  <c:v>111.152000000111</c:v>
                </c:pt>
                <c:pt idx="20226">
                  <c:v>111.160000000111</c:v>
                </c:pt>
                <c:pt idx="20227">
                  <c:v>111.16800000011099</c:v>
                </c:pt>
                <c:pt idx="20228">
                  <c:v>111.176000000111</c:v>
                </c:pt>
                <c:pt idx="20229">
                  <c:v>111.184000000111</c:v>
                </c:pt>
                <c:pt idx="20230">
                  <c:v>111.19200000011099</c:v>
                </c:pt>
                <c:pt idx="20231">
                  <c:v>111.200000000111</c:v>
                </c:pt>
                <c:pt idx="20232">
                  <c:v>111.208000000111</c:v>
                </c:pt>
                <c:pt idx="20233">
                  <c:v>111.21600000011101</c:v>
                </c:pt>
                <c:pt idx="20234">
                  <c:v>111.224000000111</c:v>
                </c:pt>
                <c:pt idx="20235">
                  <c:v>111.232000000111</c:v>
                </c:pt>
                <c:pt idx="20236">
                  <c:v>111.240000000111</c:v>
                </c:pt>
                <c:pt idx="20237">
                  <c:v>111.24800000011099</c:v>
                </c:pt>
                <c:pt idx="20238">
                  <c:v>111.256000000111</c:v>
                </c:pt>
                <c:pt idx="20239">
                  <c:v>111.264000000111</c:v>
                </c:pt>
                <c:pt idx="20240">
                  <c:v>111.27200000011101</c:v>
                </c:pt>
                <c:pt idx="20241">
                  <c:v>111.280000000111</c:v>
                </c:pt>
                <c:pt idx="20242">
                  <c:v>111.28800000011101</c:v>
                </c:pt>
                <c:pt idx="20243">
                  <c:v>111.29600000011101</c:v>
                </c:pt>
                <c:pt idx="20244">
                  <c:v>111.30400000011099</c:v>
                </c:pt>
                <c:pt idx="20245">
                  <c:v>111.312000000111</c:v>
                </c:pt>
                <c:pt idx="20246">
                  <c:v>111.32000000011099</c:v>
                </c:pt>
                <c:pt idx="20247">
                  <c:v>111.328000000111</c:v>
                </c:pt>
                <c:pt idx="20248">
                  <c:v>111.336000000111</c:v>
                </c:pt>
                <c:pt idx="20249">
                  <c:v>111.344000000111</c:v>
                </c:pt>
                <c:pt idx="20250">
                  <c:v>111.352000000111</c:v>
                </c:pt>
                <c:pt idx="20251">
                  <c:v>111.360000000111</c:v>
                </c:pt>
                <c:pt idx="20252">
                  <c:v>111.36800000011101</c:v>
                </c:pt>
                <c:pt idx="20253">
                  <c:v>111.37600000011099</c:v>
                </c:pt>
                <c:pt idx="20254">
                  <c:v>111.384000000111</c:v>
                </c:pt>
                <c:pt idx="20255">
                  <c:v>111.392000000111</c:v>
                </c:pt>
                <c:pt idx="20256">
                  <c:v>111.40000000011099</c:v>
                </c:pt>
                <c:pt idx="20257">
                  <c:v>111.408000000111</c:v>
                </c:pt>
                <c:pt idx="20258">
                  <c:v>111.416000000111</c:v>
                </c:pt>
                <c:pt idx="20259">
                  <c:v>111.42400000011101</c:v>
                </c:pt>
                <c:pt idx="20260">
                  <c:v>111.432000000111</c:v>
                </c:pt>
                <c:pt idx="20261">
                  <c:v>111.44000000011101</c:v>
                </c:pt>
                <c:pt idx="20262">
                  <c:v>111.44800000011099</c:v>
                </c:pt>
                <c:pt idx="20263">
                  <c:v>111.45600000011099</c:v>
                </c:pt>
                <c:pt idx="20264">
                  <c:v>111.464000000111</c:v>
                </c:pt>
                <c:pt idx="20265">
                  <c:v>111.472000000111</c:v>
                </c:pt>
                <c:pt idx="20266">
                  <c:v>111.480000000111</c:v>
                </c:pt>
                <c:pt idx="20267">
                  <c:v>111.488000000111</c:v>
                </c:pt>
                <c:pt idx="20268">
                  <c:v>111.49600000011201</c:v>
                </c:pt>
                <c:pt idx="20269">
                  <c:v>111.504000000112</c:v>
                </c:pt>
                <c:pt idx="20270">
                  <c:v>111.512000000112</c:v>
                </c:pt>
                <c:pt idx="20271">
                  <c:v>111.52000000011201</c:v>
                </c:pt>
                <c:pt idx="20272">
                  <c:v>111.528000000112</c:v>
                </c:pt>
                <c:pt idx="20273">
                  <c:v>111.536000000112</c:v>
                </c:pt>
                <c:pt idx="20274">
                  <c:v>111.54400000011199</c:v>
                </c:pt>
                <c:pt idx="20275">
                  <c:v>111.552000000112</c:v>
                </c:pt>
                <c:pt idx="20276">
                  <c:v>111.560000000112</c:v>
                </c:pt>
                <c:pt idx="20277">
                  <c:v>111.56800000011199</c:v>
                </c:pt>
                <c:pt idx="20278">
                  <c:v>111.576000000112</c:v>
                </c:pt>
                <c:pt idx="20279">
                  <c:v>111.584000000112</c:v>
                </c:pt>
                <c:pt idx="20280">
                  <c:v>111.59200000011201</c:v>
                </c:pt>
                <c:pt idx="20281">
                  <c:v>111.600000000112</c:v>
                </c:pt>
                <c:pt idx="20282">
                  <c:v>111.608000000112</c:v>
                </c:pt>
                <c:pt idx="20283">
                  <c:v>111.616000000112</c:v>
                </c:pt>
                <c:pt idx="20284">
                  <c:v>111.62400000011199</c:v>
                </c:pt>
                <c:pt idx="20285">
                  <c:v>111.632000000112</c:v>
                </c:pt>
                <c:pt idx="20286">
                  <c:v>111.640000000112</c:v>
                </c:pt>
                <c:pt idx="20287">
                  <c:v>111.64800000011201</c:v>
                </c:pt>
                <c:pt idx="20288">
                  <c:v>111.656000000112</c:v>
                </c:pt>
                <c:pt idx="20289">
                  <c:v>111.664000000112</c:v>
                </c:pt>
                <c:pt idx="20290">
                  <c:v>111.67200000011201</c:v>
                </c:pt>
                <c:pt idx="20291">
                  <c:v>111.68000000011199</c:v>
                </c:pt>
                <c:pt idx="20292">
                  <c:v>111.688000000112</c:v>
                </c:pt>
                <c:pt idx="20293">
                  <c:v>111.69600000011199</c:v>
                </c:pt>
                <c:pt idx="20294">
                  <c:v>111.704000000112</c:v>
                </c:pt>
                <c:pt idx="20295">
                  <c:v>111.712000000112</c:v>
                </c:pt>
                <c:pt idx="20296">
                  <c:v>111.72000000011199</c:v>
                </c:pt>
                <c:pt idx="20297">
                  <c:v>111.728000000112</c:v>
                </c:pt>
                <c:pt idx="20298">
                  <c:v>111.736000000112</c:v>
                </c:pt>
                <c:pt idx="20299">
                  <c:v>111.74400000011201</c:v>
                </c:pt>
                <c:pt idx="20300">
                  <c:v>111.75200000011199</c:v>
                </c:pt>
                <c:pt idx="20301">
                  <c:v>111.760000000112</c:v>
                </c:pt>
                <c:pt idx="20302">
                  <c:v>111.768000000112</c:v>
                </c:pt>
                <c:pt idx="20303">
                  <c:v>111.77600000011199</c:v>
                </c:pt>
                <c:pt idx="20304">
                  <c:v>111.784000000112</c:v>
                </c:pt>
                <c:pt idx="20305">
                  <c:v>111.792000000112</c:v>
                </c:pt>
                <c:pt idx="20306">
                  <c:v>111.80000000011201</c:v>
                </c:pt>
                <c:pt idx="20307">
                  <c:v>111.808000000112</c:v>
                </c:pt>
                <c:pt idx="20308">
                  <c:v>111.81600000011201</c:v>
                </c:pt>
                <c:pt idx="20309">
                  <c:v>111.82400000011199</c:v>
                </c:pt>
                <c:pt idx="20310">
                  <c:v>111.83200000011199</c:v>
                </c:pt>
                <c:pt idx="20311">
                  <c:v>111.840000000112</c:v>
                </c:pt>
                <c:pt idx="20312">
                  <c:v>111.84800000011199</c:v>
                </c:pt>
                <c:pt idx="20313">
                  <c:v>111.856000000112</c:v>
                </c:pt>
                <c:pt idx="20314">
                  <c:v>111.864000000112</c:v>
                </c:pt>
                <c:pt idx="20315">
                  <c:v>111.87200000011201</c:v>
                </c:pt>
                <c:pt idx="20316">
                  <c:v>111.88000000011201</c:v>
                </c:pt>
                <c:pt idx="20317">
                  <c:v>111.888000000112</c:v>
                </c:pt>
                <c:pt idx="20318">
                  <c:v>111.896000000112</c:v>
                </c:pt>
                <c:pt idx="20319">
                  <c:v>111.90400000011199</c:v>
                </c:pt>
                <c:pt idx="20320">
                  <c:v>111.912000000112</c:v>
                </c:pt>
                <c:pt idx="20321">
                  <c:v>111.920000000112</c:v>
                </c:pt>
                <c:pt idx="20322">
                  <c:v>111.92800000011199</c:v>
                </c:pt>
                <c:pt idx="20323">
                  <c:v>111.936000000112</c:v>
                </c:pt>
                <c:pt idx="20324">
                  <c:v>111.944000000112</c:v>
                </c:pt>
                <c:pt idx="20325">
                  <c:v>111.95200000011201</c:v>
                </c:pt>
                <c:pt idx="20326">
                  <c:v>111.960000000112</c:v>
                </c:pt>
                <c:pt idx="20327">
                  <c:v>111.968000000112</c:v>
                </c:pt>
                <c:pt idx="20328">
                  <c:v>111.97600000011199</c:v>
                </c:pt>
                <c:pt idx="20329">
                  <c:v>111.98400000011199</c:v>
                </c:pt>
                <c:pt idx="20330">
                  <c:v>111.992000000112</c:v>
                </c:pt>
                <c:pt idx="20331">
                  <c:v>112.000000000112</c:v>
                </c:pt>
                <c:pt idx="20332">
                  <c:v>112.00800000011201</c:v>
                </c:pt>
                <c:pt idx="20333">
                  <c:v>112.016000000112</c:v>
                </c:pt>
                <c:pt idx="20334">
                  <c:v>112.02400000011201</c:v>
                </c:pt>
                <c:pt idx="20335">
                  <c:v>112.03200000011201</c:v>
                </c:pt>
                <c:pt idx="20336">
                  <c:v>112.04000000011199</c:v>
                </c:pt>
                <c:pt idx="20337">
                  <c:v>112.048000000112</c:v>
                </c:pt>
                <c:pt idx="20338">
                  <c:v>112.05600000011199</c:v>
                </c:pt>
                <c:pt idx="20339">
                  <c:v>112.064000000112</c:v>
                </c:pt>
                <c:pt idx="20340">
                  <c:v>112.072000000112</c:v>
                </c:pt>
                <c:pt idx="20341">
                  <c:v>112.08000000011201</c:v>
                </c:pt>
                <c:pt idx="20342">
                  <c:v>112.088000000112</c:v>
                </c:pt>
                <c:pt idx="20343">
                  <c:v>112.096000000112</c:v>
                </c:pt>
                <c:pt idx="20344">
                  <c:v>112.10400000011201</c:v>
                </c:pt>
                <c:pt idx="20345">
                  <c:v>112.11200000011199</c:v>
                </c:pt>
                <c:pt idx="20346">
                  <c:v>112.120000000112</c:v>
                </c:pt>
                <c:pt idx="20347">
                  <c:v>112.128000000112</c:v>
                </c:pt>
                <c:pt idx="20348">
                  <c:v>112.13600000011199</c:v>
                </c:pt>
                <c:pt idx="20349">
                  <c:v>112.144000000112</c:v>
                </c:pt>
                <c:pt idx="20350">
                  <c:v>112.152000000112</c:v>
                </c:pt>
                <c:pt idx="20351">
                  <c:v>112.16000000011201</c:v>
                </c:pt>
                <c:pt idx="20352">
                  <c:v>112.168000000112</c:v>
                </c:pt>
                <c:pt idx="20353">
                  <c:v>112.17600000011201</c:v>
                </c:pt>
                <c:pt idx="20354">
                  <c:v>112.18400000011199</c:v>
                </c:pt>
                <c:pt idx="20355">
                  <c:v>112.19200000011199</c:v>
                </c:pt>
                <c:pt idx="20356">
                  <c:v>112.200000000112</c:v>
                </c:pt>
                <c:pt idx="20357">
                  <c:v>112.20800000011199</c:v>
                </c:pt>
                <c:pt idx="20358">
                  <c:v>112.216000000112</c:v>
                </c:pt>
                <c:pt idx="20359">
                  <c:v>112.224000000112</c:v>
                </c:pt>
                <c:pt idx="20360">
                  <c:v>112.23200000011201</c:v>
                </c:pt>
                <c:pt idx="20361">
                  <c:v>112.240000000112</c:v>
                </c:pt>
                <c:pt idx="20362">
                  <c:v>112.248000000112</c:v>
                </c:pt>
                <c:pt idx="20363">
                  <c:v>112.256000000112</c:v>
                </c:pt>
                <c:pt idx="20364">
                  <c:v>112.26400000011199</c:v>
                </c:pt>
                <c:pt idx="20365">
                  <c:v>112.272000000112</c:v>
                </c:pt>
                <c:pt idx="20366">
                  <c:v>112.280000000112</c:v>
                </c:pt>
                <c:pt idx="20367">
                  <c:v>112.28800000011201</c:v>
                </c:pt>
                <c:pt idx="20368">
                  <c:v>112.296000000112</c:v>
                </c:pt>
                <c:pt idx="20369">
                  <c:v>112.304000000112</c:v>
                </c:pt>
                <c:pt idx="20370">
                  <c:v>112.31200000011201</c:v>
                </c:pt>
                <c:pt idx="20371">
                  <c:v>112.320000000112</c:v>
                </c:pt>
                <c:pt idx="20372">
                  <c:v>112.328000000112</c:v>
                </c:pt>
                <c:pt idx="20373">
                  <c:v>112.33600000011199</c:v>
                </c:pt>
                <c:pt idx="20374">
                  <c:v>112.34400000011199</c:v>
                </c:pt>
                <c:pt idx="20375">
                  <c:v>112.352000000112</c:v>
                </c:pt>
                <c:pt idx="20376">
                  <c:v>112.360000000112</c:v>
                </c:pt>
                <c:pt idx="20377">
                  <c:v>112.368000000112</c:v>
                </c:pt>
                <c:pt idx="20378">
                  <c:v>112.376000000112</c:v>
                </c:pt>
                <c:pt idx="20379">
                  <c:v>112.38400000011201</c:v>
                </c:pt>
                <c:pt idx="20380">
                  <c:v>112.39200000011201</c:v>
                </c:pt>
                <c:pt idx="20381">
                  <c:v>112.40000000011199</c:v>
                </c:pt>
                <c:pt idx="20382">
                  <c:v>112.408000000112</c:v>
                </c:pt>
                <c:pt idx="20383">
                  <c:v>112.41600000011199</c:v>
                </c:pt>
                <c:pt idx="20384">
                  <c:v>112.424000000112</c:v>
                </c:pt>
                <c:pt idx="20385">
                  <c:v>112.432000000112</c:v>
                </c:pt>
                <c:pt idx="20386">
                  <c:v>112.44000000011201</c:v>
                </c:pt>
                <c:pt idx="20387">
                  <c:v>112.448000000112</c:v>
                </c:pt>
                <c:pt idx="20388">
                  <c:v>112.456000000112</c:v>
                </c:pt>
                <c:pt idx="20389">
                  <c:v>112.46400000011201</c:v>
                </c:pt>
                <c:pt idx="20390">
                  <c:v>112.47200000011199</c:v>
                </c:pt>
                <c:pt idx="20391">
                  <c:v>112.480000000112</c:v>
                </c:pt>
                <c:pt idx="20392">
                  <c:v>112.488000000112</c:v>
                </c:pt>
                <c:pt idx="20393">
                  <c:v>112.496000000113</c:v>
                </c:pt>
                <c:pt idx="20394">
                  <c:v>112.504000000113</c:v>
                </c:pt>
                <c:pt idx="20395">
                  <c:v>112.51200000011299</c:v>
                </c:pt>
                <c:pt idx="20396">
                  <c:v>112.520000000113</c:v>
                </c:pt>
                <c:pt idx="20397">
                  <c:v>112.528000000113</c:v>
                </c:pt>
                <c:pt idx="20398">
                  <c:v>112.53600000011301</c:v>
                </c:pt>
                <c:pt idx="20399">
                  <c:v>112.544000000113</c:v>
                </c:pt>
                <c:pt idx="20400">
                  <c:v>112.55200000011301</c:v>
                </c:pt>
                <c:pt idx="20401">
                  <c:v>112.56000000011301</c:v>
                </c:pt>
                <c:pt idx="20402">
                  <c:v>112.56800000011299</c:v>
                </c:pt>
                <c:pt idx="20403">
                  <c:v>112.576000000113</c:v>
                </c:pt>
                <c:pt idx="20404">
                  <c:v>112.58400000011299</c:v>
                </c:pt>
                <c:pt idx="20405">
                  <c:v>112.592000000113</c:v>
                </c:pt>
                <c:pt idx="20406">
                  <c:v>112.600000000113</c:v>
                </c:pt>
                <c:pt idx="20407">
                  <c:v>112.60800000011301</c:v>
                </c:pt>
                <c:pt idx="20408">
                  <c:v>112.616000000113</c:v>
                </c:pt>
                <c:pt idx="20409">
                  <c:v>112.624000000113</c:v>
                </c:pt>
                <c:pt idx="20410">
                  <c:v>112.63200000011301</c:v>
                </c:pt>
                <c:pt idx="20411">
                  <c:v>112.64000000011299</c:v>
                </c:pt>
                <c:pt idx="20412">
                  <c:v>112.648000000113</c:v>
                </c:pt>
                <c:pt idx="20413">
                  <c:v>112.656000000113</c:v>
                </c:pt>
                <c:pt idx="20414">
                  <c:v>112.66400000011299</c:v>
                </c:pt>
                <c:pt idx="20415">
                  <c:v>112.672000000113</c:v>
                </c:pt>
                <c:pt idx="20416">
                  <c:v>112.680000000113</c:v>
                </c:pt>
                <c:pt idx="20417">
                  <c:v>112.68800000011301</c:v>
                </c:pt>
                <c:pt idx="20418">
                  <c:v>112.696000000113</c:v>
                </c:pt>
                <c:pt idx="20419">
                  <c:v>112.70400000011301</c:v>
                </c:pt>
                <c:pt idx="20420">
                  <c:v>112.71200000011299</c:v>
                </c:pt>
                <c:pt idx="20421">
                  <c:v>112.72000000011299</c:v>
                </c:pt>
                <c:pt idx="20422">
                  <c:v>112.728000000113</c:v>
                </c:pt>
                <c:pt idx="20423">
                  <c:v>112.73600000011299</c:v>
                </c:pt>
                <c:pt idx="20424">
                  <c:v>112.744000000113</c:v>
                </c:pt>
                <c:pt idx="20425">
                  <c:v>112.752000000113</c:v>
                </c:pt>
                <c:pt idx="20426">
                  <c:v>112.76000000011301</c:v>
                </c:pt>
                <c:pt idx="20427">
                  <c:v>112.76800000011301</c:v>
                </c:pt>
                <c:pt idx="20428">
                  <c:v>112.776000000113</c:v>
                </c:pt>
                <c:pt idx="20429">
                  <c:v>112.784000000113</c:v>
                </c:pt>
                <c:pt idx="20430">
                  <c:v>112.79200000011299</c:v>
                </c:pt>
                <c:pt idx="20431">
                  <c:v>112.800000000113</c:v>
                </c:pt>
                <c:pt idx="20432">
                  <c:v>112.808000000113</c:v>
                </c:pt>
                <c:pt idx="20433">
                  <c:v>112.81600000011301</c:v>
                </c:pt>
                <c:pt idx="20434">
                  <c:v>112.824000000113</c:v>
                </c:pt>
                <c:pt idx="20435">
                  <c:v>112.832000000113</c:v>
                </c:pt>
                <c:pt idx="20436">
                  <c:v>112.84000000011301</c:v>
                </c:pt>
                <c:pt idx="20437">
                  <c:v>112.848000000113</c:v>
                </c:pt>
                <c:pt idx="20438">
                  <c:v>112.856000000113</c:v>
                </c:pt>
                <c:pt idx="20439">
                  <c:v>112.86400000011299</c:v>
                </c:pt>
                <c:pt idx="20440">
                  <c:v>112.872000000113</c:v>
                </c:pt>
                <c:pt idx="20441">
                  <c:v>112.880000000113</c:v>
                </c:pt>
                <c:pt idx="20442">
                  <c:v>112.888000000113</c:v>
                </c:pt>
                <c:pt idx="20443">
                  <c:v>112.89600000011301</c:v>
                </c:pt>
                <c:pt idx="20444">
                  <c:v>112.904000000113</c:v>
                </c:pt>
                <c:pt idx="20445">
                  <c:v>112.91200000011301</c:v>
                </c:pt>
                <c:pt idx="20446">
                  <c:v>112.92000000011301</c:v>
                </c:pt>
                <c:pt idx="20447">
                  <c:v>112.92800000011299</c:v>
                </c:pt>
                <c:pt idx="20448">
                  <c:v>112.936000000113</c:v>
                </c:pt>
                <c:pt idx="20449">
                  <c:v>112.94400000011299</c:v>
                </c:pt>
                <c:pt idx="20450">
                  <c:v>112.952000000113</c:v>
                </c:pt>
                <c:pt idx="20451">
                  <c:v>112.960000000113</c:v>
                </c:pt>
                <c:pt idx="20452">
                  <c:v>112.96800000011301</c:v>
                </c:pt>
                <c:pt idx="20453">
                  <c:v>112.976000000113</c:v>
                </c:pt>
                <c:pt idx="20454">
                  <c:v>112.984000000113</c:v>
                </c:pt>
                <c:pt idx="20455">
                  <c:v>112.99200000011299</c:v>
                </c:pt>
                <c:pt idx="20456">
                  <c:v>113.00000000011299</c:v>
                </c:pt>
                <c:pt idx="20457">
                  <c:v>113.008000000113</c:v>
                </c:pt>
                <c:pt idx="20458">
                  <c:v>113.016000000113</c:v>
                </c:pt>
                <c:pt idx="20459">
                  <c:v>113.02400000011301</c:v>
                </c:pt>
                <c:pt idx="20460">
                  <c:v>113.032000000113</c:v>
                </c:pt>
                <c:pt idx="20461">
                  <c:v>113.040000000113</c:v>
                </c:pt>
                <c:pt idx="20462">
                  <c:v>113.04800000011301</c:v>
                </c:pt>
                <c:pt idx="20463">
                  <c:v>113.056000000113</c:v>
                </c:pt>
                <c:pt idx="20464">
                  <c:v>113.064000000113</c:v>
                </c:pt>
                <c:pt idx="20465">
                  <c:v>113.07200000011299</c:v>
                </c:pt>
                <c:pt idx="20466">
                  <c:v>113.080000000113</c:v>
                </c:pt>
                <c:pt idx="20467">
                  <c:v>113.088000000113</c:v>
                </c:pt>
                <c:pt idx="20468">
                  <c:v>113.09600000011299</c:v>
                </c:pt>
                <c:pt idx="20469">
                  <c:v>113.104000000113</c:v>
                </c:pt>
                <c:pt idx="20470">
                  <c:v>113.112000000113</c:v>
                </c:pt>
                <c:pt idx="20471">
                  <c:v>113.12000000011301</c:v>
                </c:pt>
                <c:pt idx="20472">
                  <c:v>113.128000000113</c:v>
                </c:pt>
                <c:pt idx="20473">
                  <c:v>113.136000000113</c:v>
                </c:pt>
                <c:pt idx="20474">
                  <c:v>113.144000000113</c:v>
                </c:pt>
                <c:pt idx="20475">
                  <c:v>113.15200000011299</c:v>
                </c:pt>
                <c:pt idx="20476">
                  <c:v>113.160000000113</c:v>
                </c:pt>
                <c:pt idx="20477">
                  <c:v>113.168000000113</c:v>
                </c:pt>
                <c:pt idx="20478">
                  <c:v>113.17600000011301</c:v>
                </c:pt>
                <c:pt idx="20479">
                  <c:v>113.184000000113</c:v>
                </c:pt>
                <c:pt idx="20480">
                  <c:v>113.192000000113</c:v>
                </c:pt>
                <c:pt idx="20481">
                  <c:v>113.20000000011301</c:v>
                </c:pt>
                <c:pt idx="20482">
                  <c:v>113.208000000113</c:v>
                </c:pt>
                <c:pt idx="20483">
                  <c:v>113.216000000113</c:v>
                </c:pt>
                <c:pt idx="20484">
                  <c:v>113.22400000011299</c:v>
                </c:pt>
                <c:pt idx="20485">
                  <c:v>113.232000000113</c:v>
                </c:pt>
                <c:pt idx="20486">
                  <c:v>113.240000000113</c:v>
                </c:pt>
                <c:pt idx="20487">
                  <c:v>113.248000000113</c:v>
                </c:pt>
                <c:pt idx="20488">
                  <c:v>113.256000000113</c:v>
                </c:pt>
                <c:pt idx="20489">
                  <c:v>113.264000000113</c:v>
                </c:pt>
                <c:pt idx="20490">
                  <c:v>113.27200000011301</c:v>
                </c:pt>
                <c:pt idx="20491">
                  <c:v>113.28000000011299</c:v>
                </c:pt>
                <c:pt idx="20492">
                  <c:v>113.288000000113</c:v>
                </c:pt>
                <c:pt idx="20493">
                  <c:v>113.296000000113</c:v>
                </c:pt>
                <c:pt idx="20494">
                  <c:v>113.30400000011299</c:v>
                </c:pt>
                <c:pt idx="20495">
                  <c:v>113.312000000113</c:v>
                </c:pt>
                <c:pt idx="20496">
                  <c:v>113.320000000113</c:v>
                </c:pt>
                <c:pt idx="20497">
                  <c:v>113.32800000011301</c:v>
                </c:pt>
                <c:pt idx="20498">
                  <c:v>113.336000000113</c:v>
                </c:pt>
                <c:pt idx="20499">
                  <c:v>113.344000000113</c:v>
                </c:pt>
                <c:pt idx="20500">
                  <c:v>113.35200000011299</c:v>
                </c:pt>
                <c:pt idx="20501">
                  <c:v>113.36000000011299</c:v>
                </c:pt>
                <c:pt idx="20502">
                  <c:v>113.368000000113</c:v>
                </c:pt>
                <c:pt idx="20503">
                  <c:v>113.376000000113</c:v>
                </c:pt>
                <c:pt idx="20504">
                  <c:v>113.38400000011301</c:v>
                </c:pt>
                <c:pt idx="20505">
                  <c:v>113.392000000113</c:v>
                </c:pt>
                <c:pt idx="20506">
                  <c:v>113.400000000113</c:v>
                </c:pt>
                <c:pt idx="20507">
                  <c:v>113.40800000011301</c:v>
                </c:pt>
                <c:pt idx="20508">
                  <c:v>113.416000000113</c:v>
                </c:pt>
                <c:pt idx="20509">
                  <c:v>113.424000000113</c:v>
                </c:pt>
                <c:pt idx="20510">
                  <c:v>113.43200000011299</c:v>
                </c:pt>
                <c:pt idx="20511">
                  <c:v>113.440000000113</c:v>
                </c:pt>
                <c:pt idx="20512">
                  <c:v>113.448000000113</c:v>
                </c:pt>
                <c:pt idx="20513">
                  <c:v>113.45600000011299</c:v>
                </c:pt>
                <c:pt idx="20514">
                  <c:v>113.464000000113</c:v>
                </c:pt>
                <c:pt idx="20515">
                  <c:v>113.472000000113</c:v>
                </c:pt>
                <c:pt idx="20516">
                  <c:v>113.48000000011301</c:v>
                </c:pt>
                <c:pt idx="20517">
                  <c:v>113.488000000113</c:v>
                </c:pt>
                <c:pt idx="20518">
                  <c:v>113.49600000011401</c:v>
                </c:pt>
                <c:pt idx="20519">
                  <c:v>113.504000000114</c:v>
                </c:pt>
                <c:pt idx="20520">
                  <c:v>113.512000000114</c:v>
                </c:pt>
                <c:pt idx="20521">
                  <c:v>113.520000000114</c:v>
                </c:pt>
                <c:pt idx="20522">
                  <c:v>113.52800000011399</c:v>
                </c:pt>
                <c:pt idx="20523">
                  <c:v>113.536000000114</c:v>
                </c:pt>
                <c:pt idx="20524">
                  <c:v>113.544000000114</c:v>
                </c:pt>
                <c:pt idx="20525">
                  <c:v>113.55200000011401</c:v>
                </c:pt>
                <c:pt idx="20526">
                  <c:v>113.560000000114</c:v>
                </c:pt>
                <c:pt idx="20527">
                  <c:v>113.568000000114</c:v>
                </c:pt>
                <c:pt idx="20528">
                  <c:v>113.57600000011401</c:v>
                </c:pt>
                <c:pt idx="20529">
                  <c:v>113.584000000114</c:v>
                </c:pt>
                <c:pt idx="20530">
                  <c:v>113.592000000114</c:v>
                </c:pt>
                <c:pt idx="20531">
                  <c:v>113.60000000011399</c:v>
                </c:pt>
                <c:pt idx="20532">
                  <c:v>113.608000000114</c:v>
                </c:pt>
                <c:pt idx="20533">
                  <c:v>113.616000000114</c:v>
                </c:pt>
                <c:pt idx="20534">
                  <c:v>113.62400000011399</c:v>
                </c:pt>
                <c:pt idx="20535">
                  <c:v>113.632000000114</c:v>
                </c:pt>
                <c:pt idx="20536">
                  <c:v>113.640000000114</c:v>
                </c:pt>
                <c:pt idx="20537">
                  <c:v>113.64800000011401</c:v>
                </c:pt>
                <c:pt idx="20538">
                  <c:v>113.65600000011401</c:v>
                </c:pt>
                <c:pt idx="20539">
                  <c:v>113.66400000011399</c:v>
                </c:pt>
                <c:pt idx="20540">
                  <c:v>113.672000000114</c:v>
                </c:pt>
                <c:pt idx="20541">
                  <c:v>113.68000000011399</c:v>
                </c:pt>
                <c:pt idx="20542">
                  <c:v>113.688000000114</c:v>
                </c:pt>
                <c:pt idx="20543">
                  <c:v>113.696000000114</c:v>
                </c:pt>
                <c:pt idx="20544">
                  <c:v>113.70400000011401</c:v>
                </c:pt>
                <c:pt idx="20545">
                  <c:v>113.712000000114</c:v>
                </c:pt>
                <c:pt idx="20546">
                  <c:v>113.720000000114</c:v>
                </c:pt>
                <c:pt idx="20547">
                  <c:v>113.72800000011401</c:v>
                </c:pt>
                <c:pt idx="20548">
                  <c:v>113.73600000011399</c:v>
                </c:pt>
                <c:pt idx="20549">
                  <c:v>113.744000000114</c:v>
                </c:pt>
                <c:pt idx="20550">
                  <c:v>113.75200000011399</c:v>
                </c:pt>
                <c:pt idx="20551">
                  <c:v>113.760000000114</c:v>
                </c:pt>
                <c:pt idx="20552">
                  <c:v>113.768000000114</c:v>
                </c:pt>
                <c:pt idx="20553">
                  <c:v>113.776000000114</c:v>
                </c:pt>
                <c:pt idx="20554">
                  <c:v>113.78400000011401</c:v>
                </c:pt>
                <c:pt idx="20555">
                  <c:v>113.792000000114</c:v>
                </c:pt>
                <c:pt idx="20556">
                  <c:v>113.80000000011401</c:v>
                </c:pt>
                <c:pt idx="20557">
                  <c:v>113.80800000011399</c:v>
                </c:pt>
                <c:pt idx="20558">
                  <c:v>113.816000000114</c:v>
                </c:pt>
                <c:pt idx="20559">
                  <c:v>113.824000000114</c:v>
                </c:pt>
                <c:pt idx="20560">
                  <c:v>113.83200000011399</c:v>
                </c:pt>
                <c:pt idx="20561">
                  <c:v>113.840000000114</c:v>
                </c:pt>
                <c:pt idx="20562">
                  <c:v>113.848000000114</c:v>
                </c:pt>
                <c:pt idx="20563">
                  <c:v>113.85600000011401</c:v>
                </c:pt>
                <c:pt idx="20564">
                  <c:v>113.864000000114</c:v>
                </c:pt>
                <c:pt idx="20565">
                  <c:v>113.872000000114</c:v>
                </c:pt>
                <c:pt idx="20566">
                  <c:v>113.88000000011399</c:v>
                </c:pt>
                <c:pt idx="20567">
                  <c:v>113.88800000011399</c:v>
                </c:pt>
                <c:pt idx="20568">
                  <c:v>113.896000000114</c:v>
                </c:pt>
                <c:pt idx="20569">
                  <c:v>113.904000000114</c:v>
                </c:pt>
                <c:pt idx="20570">
                  <c:v>113.91200000011401</c:v>
                </c:pt>
                <c:pt idx="20571">
                  <c:v>113.920000000114</c:v>
                </c:pt>
                <c:pt idx="20572">
                  <c:v>113.928000000114</c:v>
                </c:pt>
                <c:pt idx="20573">
                  <c:v>113.93600000011401</c:v>
                </c:pt>
                <c:pt idx="20574">
                  <c:v>113.944000000114</c:v>
                </c:pt>
                <c:pt idx="20575">
                  <c:v>113.952000000114</c:v>
                </c:pt>
                <c:pt idx="20576">
                  <c:v>113.96000000011399</c:v>
                </c:pt>
                <c:pt idx="20577">
                  <c:v>113.968000000114</c:v>
                </c:pt>
                <c:pt idx="20578">
                  <c:v>113.976000000114</c:v>
                </c:pt>
                <c:pt idx="20579">
                  <c:v>113.98400000011399</c:v>
                </c:pt>
                <c:pt idx="20580">
                  <c:v>113.992000000114</c:v>
                </c:pt>
                <c:pt idx="20581">
                  <c:v>114.000000000114</c:v>
                </c:pt>
                <c:pt idx="20582">
                  <c:v>114.00800000011401</c:v>
                </c:pt>
                <c:pt idx="20583">
                  <c:v>114.016000000114</c:v>
                </c:pt>
                <c:pt idx="20584">
                  <c:v>114.024000000114</c:v>
                </c:pt>
                <c:pt idx="20585">
                  <c:v>114.032000000114</c:v>
                </c:pt>
                <c:pt idx="20586">
                  <c:v>114.04000000011399</c:v>
                </c:pt>
                <c:pt idx="20587">
                  <c:v>114.048000000114</c:v>
                </c:pt>
                <c:pt idx="20588">
                  <c:v>114.056000000114</c:v>
                </c:pt>
                <c:pt idx="20589">
                  <c:v>114.06400000011401</c:v>
                </c:pt>
                <c:pt idx="20590">
                  <c:v>114.072000000114</c:v>
                </c:pt>
                <c:pt idx="20591">
                  <c:v>114.08000000011401</c:v>
                </c:pt>
                <c:pt idx="20592">
                  <c:v>114.08800000011401</c:v>
                </c:pt>
                <c:pt idx="20593">
                  <c:v>114.09600000011399</c:v>
                </c:pt>
                <c:pt idx="20594">
                  <c:v>114.104000000114</c:v>
                </c:pt>
                <c:pt idx="20595">
                  <c:v>114.11200000011399</c:v>
                </c:pt>
                <c:pt idx="20596">
                  <c:v>114.120000000114</c:v>
                </c:pt>
                <c:pt idx="20597">
                  <c:v>114.128000000114</c:v>
                </c:pt>
                <c:pt idx="20598">
                  <c:v>114.136000000114</c:v>
                </c:pt>
                <c:pt idx="20599">
                  <c:v>114.144000000114</c:v>
                </c:pt>
                <c:pt idx="20600">
                  <c:v>114.152000000114</c:v>
                </c:pt>
                <c:pt idx="20601">
                  <c:v>114.16000000011401</c:v>
                </c:pt>
                <c:pt idx="20602">
                  <c:v>114.16800000011399</c:v>
                </c:pt>
                <c:pt idx="20603">
                  <c:v>114.176000000114</c:v>
                </c:pt>
                <c:pt idx="20604">
                  <c:v>114.184000000114</c:v>
                </c:pt>
                <c:pt idx="20605">
                  <c:v>114.19200000011399</c:v>
                </c:pt>
                <c:pt idx="20606">
                  <c:v>114.200000000114</c:v>
                </c:pt>
                <c:pt idx="20607">
                  <c:v>114.208000000114</c:v>
                </c:pt>
                <c:pt idx="20608">
                  <c:v>114.21600000011401</c:v>
                </c:pt>
                <c:pt idx="20609">
                  <c:v>114.224000000114</c:v>
                </c:pt>
                <c:pt idx="20610">
                  <c:v>114.23200000011401</c:v>
                </c:pt>
                <c:pt idx="20611">
                  <c:v>114.24000000011399</c:v>
                </c:pt>
                <c:pt idx="20612">
                  <c:v>114.24800000011399</c:v>
                </c:pt>
                <c:pt idx="20613">
                  <c:v>114.256000000114</c:v>
                </c:pt>
                <c:pt idx="20614">
                  <c:v>114.264000000114</c:v>
                </c:pt>
                <c:pt idx="20615">
                  <c:v>114.27200000011401</c:v>
                </c:pt>
                <c:pt idx="20616">
                  <c:v>114.280000000114</c:v>
                </c:pt>
                <c:pt idx="20617">
                  <c:v>114.28800000011401</c:v>
                </c:pt>
                <c:pt idx="20618">
                  <c:v>114.29600000011401</c:v>
                </c:pt>
                <c:pt idx="20619">
                  <c:v>114.304000000114</c:v>
                </c:pt>
                <c:pt idx="20620">
                  <c:v>114.312000000114</c:v>
                </c:pt>
                <c:pt idx="20621">
                  <c:v>114.32000000011399</c:v>
                </c:pt>
                <c:pt idx="20622">
                  <c:v>114.328000000114</c:v>
                </c:pt>
                <c:pt idx="20623">
                  <c:v>114.336000000114</c:v>
                </c:pt>
                <c:pt idx="20624">
                  <c:v>114.34400000011399</c:v>
                </c:pt>
                <c:pt idx="20625">
                  <c:v>114.352000000114</c:v>
                </c:pt>
                <c:pt idx="20626">
                  <c:v>114.360000000114</c:v>
                </c:pt>
                <c:pt idx="20627">
                  <c:v>114.36800000011401</c:v>
                </c:pt>
                <c:pt idx="20628">
                  <c:v>114.376000000114</c:v>
                </c:pt>
                <c:pt idx="20629">
                  <c:v>114.384000000114</c:v>
                </c:pt>
                <c:pt idx="20630">
                  <c:v>114.392000000114</c:v>
                </c:pt>
                <c:pt idx="20631">
                  <c:v>114.40000000011399</c:v>
                </c:pt>
                <c:pt idx="20632">
                  <c:v>114.408000000114</c:v>
                </c:pt>
                <c:pt idx="20633">
                  <c:v>114.416000000114</c:v>
                </c:pt>
                <c:pt idx="20634">
                  <c:v>114.42400000011401</c:v>
                </c:pt>
                <c:pt idx="20635">
                  <c:v>114.432000000114</c:v>
                </c:pt>
                <c:pt idx="20636">
                  <c:v>114.44000000011401</c:v>
                </c:pt>
                <c:pt idx="20637">
                  <c:v>114.44800000011401</c:v>
                </c:pt>
                <c:pt idx="20638">
                  <c:v>114.45600000011399</c:v>
                </c:pt>
                <c:pt idx="20639">
                  <c:v>114.464000000114</c:v>
                </c:pt>
                <c:pt idx="20640">
                  <c:v>114.47200000011399</c:v>
                </c:pt>
                <c:pt idx="20641">
                  <c:v>114.480000000114</c:v>
                </c:pt>
                <c:pt idx="20642">
                  <c:v>114.488000000114</c:v>
                </c:pt>
                <c:pt idx="20643">
                  <c:v>114.496000000115</c:v>
                </c:pt>
                <c:pt idx="20644">
                  <c:v>114.504000000115</c:v>
                </c:pt>
                <c:pt idx="20645">
                  <c:v>114.51200000011499</c:v>
                </c:pt>
                <c:pt idx="20646">
                  <c:v>114.520000000115</c:v>
                </c:pt>
                <c:pt idx="20647">
                  <c:v>114.528000000115</c:v>
                </c:pt>
                <c:pt idx="20648">
                  <c:v>114.53600000011501</c:v>
                </c:pt>
                <c:pt idx="20649">
                  <c:v>114.54400000011501</c:v>
                </c:pt>
                <c:pt idx="20650">
                  <c:v>114.552000000115</c:v>
                </c:pt>
                <c:pt idx="20651">
                  <c:v>114.560000000115</c:v>
                </c:pt>
                <c:pt idx="20652">
                  <c:v>114.56800000011499</c:v>
                </c:pt>
                <c:pt idx="20653">
                  <c:v>114.576000000115</c:v>
                </c:pt>
                <c:pt idx="20654">
                  <c:v>114.584000000115</c:v>
                </c:pt>
                <c:pt idx="20655">
                  <c:v>114.59200000011501</c:v>
                </c:pt>
                <c:pt idx="20656">
                  <c:v>114.600000000115</c:v>
                </c:pt>
                <c:pt idx="20657">
                  <c:v>114.60800000011501</c:v>
                </c:pt>
                <c:pt idx="20658">
                  <c:v>114.61600000011499</c:v>
                </c:pt>
                <c:pt idx="20659">
                  <c:v>114.62400000011499</c:v>
                </c:pt>
                <c:pt idx="20660">
                  <c:v>114.632000000115</c:v>
                </c:pt>
                <c:pt idx="20661">
                  <c:v>114.64000000011499</c:v>
                </c:pt>
                <c:pt idx="20662">
                  <c:v>114.648000000115</c:v>
                </c:pt>
                <c:pt idx="20663">
                  <c:v>114.656000000115</c:v>
                </c:pt>
                <c:pt idx="20664">
                  <c:v>114.664000000115</c:v>
                </c:pt>
                <c:pt idx="20665">
                  <c:v>114.67200000011501</c:v>
                </c:pt>
                <c:pt idx="20666">
                  <c:v>114.680000000115</c:v>
                </c:pt>
                <c:pt idx="20667">
                  <c:v>114.688000000115</c:v>
                </c:pt>
                <c:pt idx="20668">
                  <c:v>114.69600000011499</c:v>
                </c:pt>
                <c:pt idx="20669">
                  <c:v>114.704000000115</c:v>
                </c:pt>
                <c:pt idx="20670">
                  <c:v>114.712000000115</c:v>
                </c:pt>
                <c:pt idx="20671">
                  <c:v>114.72000000011499</c:v>
                </c:pt>
                <c:pt idx="20672">
                  <c:v>114.728000000115</c:v>
                </c:pt>
                <c:pt idx="20673">
                  <c:v>114.736000000115</c:v>
                </c:pt>
                <c:pt idx="20674">
                  <c:v>114.74400000011501</c:v>
                </c:pt>
                <c:pt idx="20675">
                  <c:v>114.752000000115</c:v>
                </c:pt>
                <c:pt idx="20676">
                  <c:v>114.760000000115</c:v>
                </c:pt>
                <c:pt idx="20677">
                  <c:v>114.76800000011499</c:v>
                </c:pt>
                <c:pt idx="20678">
                  <c:v>114.77600000011499</c:v>
                </c:pt>
                <c:pt idx="20679">
                  <c:v>114.784000000115</c:v>
                </c:pt>
                <c:pt idx="20680">
                  <c:v>114.792000000115</c:v>
                </c:pt>
                <c:pt idx="20681">
                  <c:v>114.80000000011501</c:v>
                </c:pt>
                <c:pt idx="20682">
                  <c:v>114.808000000115</c:v>
                </c:pt>
                <c:pt idx="20683">
                  <c:v>114.81600000011501</c:v>
                </c:pt>
                <c:pt idx="20684">
                  <c:v>114.82400000011501</c:v>
                </c:pt>
                <c:pt idx="20685">
                  <c:v>114.83200000011499</c:v>
                </c:pt>
                <c:pt idx="20686">
                  <c:v>114.840000000115</c:v>
                </c:pt>
                <c:pt idx="20687">
                  <c:v>114.84800000011499</c:v>
                </c:pt>
                <c:pt idx="20688">
                  <c:v>114.856000000115</c:v>
                </c:pt>
                <c:pt idx="20689">
                  <c:v>114.864000000115</c:v>
                </c:pt>
                <c:pt idx="20690">
                  <c:v>114.87200000011499</c:v>
                </c:pt>
                <c:pt idx="20691">
                  <c:v>114.880000000115</c:v>
                </c:pt>
                <c:pt idx="20692">
                  <c:v>114.888000000115</c:v>
                </c:pt>
                <c:pt idx="20693">
                  <c:v>114.89600000011501</c:v>
                </c:pt>
                <c:pt idx="20694">
                  <c:v>114.90400000011499</c:v>
                </c:pt>
                <c:pt idx="20695">
                  <c:v>114.912000000115</c:v>
                </c:pt>
                <c:pt idx="20696">
                  <c:v>114.920000000115</c:v>
                </c:pt>
                <c:pt idx="20697">
                  <c:v>114.92800000011499</c:v>
                </c:pt>
                <c:pt idx="20698">
                  <c:v>114.936000000115</c:v>
                </c:pt>
                <c:pt idx="20699">
                  <c:v>114.944000000115</c:v>
                </c:pt>
                <c:pt idx="20700">
                  <c:v>114.95200000011501</c:v>
                </c:pt>
                <c:pt idx="20701">
                  <c:v>114.960000000115</c:v>
                </c:pt>
                <c:pt idx="20702">
                  <c:v>114.96800000011501</c:v>
                </c:pt>
                <c:pt idx="20703">
                  <c:v>114.97600000011499</c:v>
                </c:pt>
                <c:pt idx="20704">
                  <c:v>114.98400000011499</c:v>
                </c:pt>
                <c:pt idx="20705">
                  <c:v>114.992000000115</c:v>
                </c:pt>
                <c:pt idx="20706">
                  <c:v>115.00000000011499</c:v>
                </c:pt>
                <c:pt idx="20707">
                  <c:v>115.008000000115</c:v>
                </c:pt>
                <c:pt idx="20708">
                  <c:v>115.016000000115</c:v>
                </c:pt>
                <c:pt idx="20709">
                  <c:v>115.02400000011501</c:v>
                </c:pt>
                <c:pt idx="20710">
                  <c:v>115.032000000115</c:v>
                </c:pt>
                <c:pt idx="20711">
                  <c:v>115.040000000115</c:v>
                </c:pt>
                <c:pt idx="20712">
                  <c:v>115.048000000115</c:v>
                </c:pt>
                <c:pt idx="20713">
                  <c:v>115.05600000011499</c:v>
                </c:pt>
                <c:pt idx="20714">
                  <c:v>115.064000000115</c:v>
                </c:pt>
                <c:pt idx="20715">
                  <c:v>115.072000000115</c:v>
                </c:pt>
                <c:pt idx="20716">
                  <c:v>115.08000000011499</c:v>
                </c:pt>
                <c:pt idx="20717">
                  <c:v>115.088000000115</c:v>
                </c:pt>
                <c:pt idx="20718">
                  <c:v>115.096000000115</c:v>
                </c:pt>
                <c:pt idx="20719">
                  <c:v>115.10400000011501</c:v>
                </c:pt>
                <c:pt idx="20720">
                  <c:v>115.112000000115</c:v>
                </c:pt>
                <c:pt idx="20721">
                  <c:v>115.120000000115</c:v>
                </c:pt>
                <c:pt idx="20722">
                  <c:v>115.12800000011499</c:v>
                </c:pt>
                <c:pt idx="20723">
                  <c:v>115.13600000011499</c:v>
                </c:pt>
                <c:pt idx="20724">
                  <c:v>115.144000000115</c:v>
                </c:pt>
                <c:pt idx="20725">
                  <c:v>115.152000000115</c:v>
                </c:pt>
                <c:pt idx="20726">
                  <c:v>115.16000000011501</c:v>
                </c:pt>
                <c:pt idx="20727">
                  <c:v>115.168000000115</c:v>
                </c:pt>
                <c:pt idx="20728">
                  <c:v>115.17600000011501</c:v>
                </c:pt>
                <c:pt idx="20729">
                  <c:v>115.18400000011501</c:v>
                </c:pt>
                <c:pt idx="20730">
                  <c:v>115.19200000011499</c:v>
                </c:pt>
                <c:pt idx="20731">
                  <c:v>115.200000000115</c:v>
                </c:pt>
                <c:pt idx="20732">
                  <c:v>115.20800000011499</c:v>
                </c:pt>
                <c:pt idx="20733">
                  <c:v>115.216000000115</c:v>
                </c:pt>
                <c:pt idx="20734">
                  <c:v>115.224000000115</c:v>
                </c:pt>
                <c:pt idx="20735">
                  <c:v>115.23200000011501</c:v>
                </c:pt>
                <c:pt idx="20736">
                  <c:v>115.240000000115</c:v>
                </c:pt>
                <c:pt idx="20737">
                  <c:v>115.248000000115</c:v>
                </c:pt>
                <c:pt idx="20738">
                  <c:v>115.25600000011501</c:v>
                </c:pt>
                <c:pt idx="20739">
                  <c:v>115.26400000011499</c:v>
                </c:pt>
                <c:pt idx="20740">
                  <c:v>115.272000000115</c:v>
                </c:pt>
                <c:pt idx="20741">
                  <c:v>115.280000000115</c:v>
                </c:pt>
                <c:pt idx="20742">
                  <c:v>115.28800000011501</c:v>
                </c:pt>
                <c:pt idx="20743">
                  <c:v>115.296000000115</c:v>
                </c:pt>
                <c:pt idx="20744">
                  <c:v>115.304000000115</c:v>
                </c:pt>
                <c:pt idx="20745">
                  <c:v>115.31200000011501</c:v>
                </c:pt>
                <c:pt idx="20746">
                  <c:v>115.320000000115</c:v>
                </c:pt>
                <c:pt idx="20747">
                  <c:v>115.32800000011501</c:v>
                </c:pt>
                <c:pt idx="20748">
                  <c:v>115.33600000011499</c:v>
                </c:pt>
                <c:pt idx="20749">
                  <c:v>115.34400000011499</c:v>
                </c:pt>
                <c:pt idx="20750">
                  <c:v>115.352000000115</c:v>
                </c:pt>
                <c:pt idx="20751">
                  <c:v>115.36000000011499</c:v>
                </c:pt>
                <c:pt idx="20752">
                  <c:v>115.368000000115</c:v>
                </c:pt>
                <c:pt idx="20753">
                  <c:v>115.376000000115</c:v>
                </c:pt>
                <c:pt idx="20754">
                  <c:v>115.38400000011501</c:v>
                </c:pt>
                <c:pt idx="20755">
                  <c:v>115.392000000115</c:v>
                </c:pt>
                <c:pt idx="20756">
                  <c:v>115.400000000115</c:v>
                </c:pt>
                <c:pt idx="20757">
                  <c:v>115.408000000115</c:v>
                </c:pt>
                <c:pt idx="20758">
                  <c:v>115.41600000011499</c:v>
                </c:pt>
                <c:pt idx="20759">
                  <c:v>115.424000000115</c:v>
                </c:pt>
                <c:pt idx="20760">
                  <c:v>115.432000000115</c:v>
                </c:pt>
                <c:pt idx="20761">
                  <c:v>115.44000000011501</c:v>
                </c:pt>
                <c:pt idx="20762">
                  <c:v>115.448000000115</c:v>
                </c:pt>
                <c:pt idx="20763">
                  <c:v>115.456000000115</c:v>
                </c:pt>
                <c:pt idx="20764">
                  <c:v>115.46400000011501</c:v>
                </c:pt>
                <c:pt idx="20765">
                  <c:v>115.472000000115</c:v>
                </c:pt>
                <c:pt idx="20766">
                  <c:v>115.480000000115</c:v>
                </c:pt>
                <c:pt idx="20767">
                  <c:v>115.48800000011499</c:v>
                </c:pt>
                <c:pt idx="20768">
                  <c:v>115.49600000011601</c:v>
                </c:pt>
                <c:pt idx="20769">
                  <c:v>115.50400000011599</c:v>
                </c:pt>
                <c:pt idx="20770">
                  <c:v>115.51200000011599</c:v>
                </c:pt>
                <c:pt idx="20771">
                  <c:v>115.520000000116</c:v>
                </c:pt>
                <c:pt idx="20772">
                  <c:v>115.52800000011599</c:v>
                </c:pt>
                <c:pt idx="20773">
                  <c:v>115.536000000116</c:v>
                </c:pt>
                <c:pt idx="20774">
                  <c:v>115.544000000116</c:v>
                </c:pt>
                <c:pt idx="20775">
                  <c:v>115.55200000011601</c:v>
                </c:pt>
                <c:pt idx="20776">
                  <c:v>115.56000000011601</c:v>
                </c:pt>
                <c:pt idx="20777">
                  <c:v>115.568000000116</c:v>
                </c:pt>
                <c:pt idx="20778">
                  <c:v>115.576000000116</c:v>
                </c:pt>
                <c:pt idx="20779">
                  <c:v>115.58400000011599</c:v>
                </c:pt>
                <c:pt idx="20780">
                  <c:v>115.592000000116</c:v>
                </c:pt>
                <c:pt idx="20781">
                  <c:v>115.600000000116</c:v>
                </c:pt>
                <c:pt idx="20782">
                  <c:v>115.60800000011601</c:v>
                </c:pt>
                <c:pt idx="20783">
                  <c:v>115.616000000116</c:v>
                </c:pt>
                <c:pt idx="20784">
                  <c:v>115.624000000116</c:v>
                </c:pt>
                <c:pt idx="20785">
                  <c:v>115.63200000011601</c:v>
                </c:pt>
                <c:pt idx="20786">
                  <c:v>115.640000000116</c:v>
                </c:pt>
                <c:pt idx="20787">
                  <c:v>115.648000000116</c:v>
                </c:pt>
                <c:pt idx="20788">
                  <c:v>115.65600000011599</c:v>
                </c:pt>
                <c:pt idx="20789">
                  <c:v>115.66400000011599</c:v>
                </c:pt>
                <c:pt idx="20790">
                  <c:v>115.672000000116</c:v>
                </c:pt>
                <c:pt idx="20791">
                  <c:v>115.680000000116</c:v>
                </c:pt>
                <c:pt idx="20792">
                  <c:v>115.68800000011601</c:v>
                </c:pt>
                <c:pt idx="20793">
                  <c:v>115.696000000116</c:v>
                </c:pt>
                <c:pt idx="20794">
                  <c:v>115.70400000011601</c:v>
                </c:pt>
                <c:pt idx="20795">
                  <c:v>115.71200000011601</c:v>
                </c:pt>
                <c:pt idx="20796">
                  <c:v>115.72000000011599</c:v>
                </c:pt>
                <c:pt idx="20797">
                  <c:v>115.728000000116</c:v>
                </c:pt>
                <c:pt idx="20798">
                  <c:v>115.73600000011599</c:v>
                </c:pt>
                <c:pt idx="20799">
                  <c:v>115.744000000116</c:v>
                </c:pt>
                <c:pt idx="20800">
                  <c:v>115.752000000116</c:v>
                </c:pt>
                <c:pt idx="20801">
                  <c:v>115.76000000011601</c:v>
                </c:pt>
                <c:pt idx="20802">
                  <c:v>115.768000000116</c:v>
                </c:pt>
                <c:pt idx="20803">
                  <c:v>115.776000000116</c:v>
                </c:pt>
                <c:pt idx="20804">
                  <c:v>115.78400000011601</c:v>
                </c:pt>
                <c:pt idx="20805">
                  <c:v>115.79200000011599</c:v>
                </c:pt>
                <c:pt idx="20806">
                  <c:v>115.800000000116</c:v>
                </c:pt>
                <c:pt idx="20807">
                  <c:v>115.808000000116</c:v>
                </c:pt>
                <c:pt idx="20808">
                  <c:v>115.81600000011601</c:v>
                </c:pt>
                <c:pt idx="20809">
                  <c:v>115.824000000116</c:v>
                </c:pt>
                <c:pt idx="20810">
                  <c:v>115.832000000116</c:v>
                </c:pt>
                <c:pt idx="20811">
                  <c:v>115.84000000011601</c:v>
                </c:pt>
                <c:pt idx="20812">
                  <c:v>115.848000000116</c:v>
                </c:pt>
                <c:pt idx="20813">
                  <c:v>115.85600000011601</c:v>
                </c:pt>
                <c:pt idx="20814">
                  <c:v>115.86400000011599</c:v>
                </c:pt>
                <c:pt idx="20815">
                  <c:v>115.87200000011599</c:v>
                </c:pt>
                <c:pt idx="20816">
                  <c:v>115.880000000116</c:v>
                </c:pt>
                <c:pt idx="20817">
                  <c:v>115.88800000011599</c:v>
                </c:pt>
                <c:pt idx="20818">
                  <c:v>115.896000000116</c:v>
                </c:pt>
                <c:pt idx="20819">
                  <c:v>115.904000000116</c:v>
                </c:pt>
                <c:pt idx="20820">
                  <c:v>115.91200000011601</c:v>
                </c:pt>
                <c:pt idx="20821">
                  <c:v>115.920000000116</c:v>
                </c:pt>
                <c:pt idx="20822">
                  <c:v>115.928000000116</c:v>
                </c:pt>
                <c:pt idx="20823">
                  <c:v>115.936000000116</c:v>
                </c:pt>
                <c:pt idx="20824">
                  <c:v>115.94400000011599</c:v>
                </c:pt>
                <c:pt idx="20825">
                  <c:v>115.952000000116</c:v>
                </c:pt>
                <c:pt idx="20826">
                  <c:v>115.960000000116</c:v>
                </c:pt>
                <c:pt idx="20827">
                  <c:v>115.96800000011601</c:v>
                </c:pt>
                <c:pt idx="20828">
                  <c:v>115.976000000116</c:v>
                </c:pt>
                <c:pt idx="20829">
                  <c:v>115.984000000116</c:v>
                </c:pt>
                <c:pt idx="20830">
                  <c:v>115.99200000011601</c:v>
                </c:pt>
                <c:pt idx="20831">
                  <c:v>116.000000000116</c:v>
                </c:pt>
                <c:pt idx="20832">
                  <c:v>116.008000000116</c:v>
                </c:pt>
                <c:pt idx="20833">
                  <c:v>116.01600000011599</c:v>
                </c:pt>
                <c:pt idx="20834">
                  <c:v>116.024000000116</c:v>
                </c:pt>
                <c:pt idx="20835">
                  <c:v>116.032000000116</c:v>
                </c:pt>
                <c:pt idx="20836">
                  <c:v>116.040000000116</c:v>
                </c:pt>
                <c:pt idx="20837">
                  <c:v>116.04800000011601</c:v>
                </c:pt>
                <c:pt idx="20838">
                  <c:v>116.056000000116</c:v>
                </c:pt>
                <c:pt idx="20839">
                  <c:v>116.06400000011601</c:v>
                </c:pt>
                <c:pt idx="20840">
                  <c:v>116.07200000011601</c:v>
                </c:pt>
                <c:pt idx="20841">
                  <c:v>116.08000000011599</c:v>
                </c:pt>
                <c:pt idx="20842">
                  <c:v>116.088000000116</c:v>
                </c:pt>
                <c:pt idx="20843">
                  <c:v>116.09600000011599</c:v>
                </c:pt>
                <c:pt idx="20844">
                  <c:v>116.104000000116</c:v>
                </c:pt>
                <c:pt idx="20845">
                  <c:v>116.112000000116</c:v>
                </c:pt>
                <c:pt idx="20846">
                  <c:v>116.12000000011601</c:v>
                </c:pt>
                <c:pt idx="20847">
                  <c:v>116.128000000116</c:v>
                </c:pt>
                <c:pt idx="20848">
                  <c:v>116.136000000116</c:v>
                </c:pt>
                <c:pt idx="20849">
                  <c:v>116.14400000011601</c:v>
                </c:pt>
                <c:pt idx="20850">
                  <c:v>116.15200000011599</c:v>
                </c:pt>
                <c:pt idx="20851">
                  <c:v>116.160000000116</c:v>
                </c:pt>
                <c:pt idx="20852">
                  <c:v>116.168000000116</c:v>
                </c:pt>
                <c:pt idx="20853">
                  <c:v>116.17600000011601</c:v>
                </c:pt>
                <c:pt idx="20854">
                  <c:v>116.184000000116</c:v>
                </c:pt>
                <c:pt idx="20855">
                  <c:v>116.192000000116</c:v>
                </c:pt>
                <c:pt idx="20856">
                  <c:v>116.20000000011601</c:v>
                </c:pt>
                <c:pt idx="20857">
                  <c:v>116.208000000116</c:v>
                </c:pt>
                <c:pt idx="20858">
                  <c:v>116.216000000116</c:v>
                </c:pt>
                <c:pt idx="20859">
                  <c:v>116.22400000011599</c:v>
                </c:pt>
                <c:pt idx="20860">
                  <c:v>116.232000000116</c:v>
                </c:pt>
                <c:pt idx="20861">
                  <c:v>116.240000000116</c:v>
                </c:pt>
                <c:pt idx="20862">
                  <c:v>116.24800000011599</c:v>
                </c:pt>
                <c:pt idx="20863">
                  <c:v>116.256000000116</c:v>
                </c:pt>
                <c:pt idx="20864">
                  <c:v>116.264000000116</c:v>
                </c:pt>
                <c:pt idx="20865">
                  <c:v>116.27200000011601</c:v>
                </c:pt>
                <c:pt idx="20866">
                  <c:v>116.280000000116</c:v>
                </c:pt>
                <c:pt idx="20867">
                  <c:v>116.288000000116</c:v>
                </c:pt>
                <c:pt idx="20868">
                  <c:v>116.296000000116</c:v>
                </c:pt>
                <c:pt idx="20869">
                  <c:v>116.30400000011599</c:v>
                </c:pt>
                <c:pt idx="20870">
                  <c:v>116.312000000116</c:v>
                </c:pt>
                <c:pt idx="20871">
                  <c:v>116.320000000116</c:v>
                </c:pt>
                <c:pt idx="20872">
                  <c:v>116.32800000011601</c:v>
                </c:pt>
                <c:pt idx="20873">
                  <c:v>116.336000000116</c:v>
                </c:pt>
                <c:pt idx="20874">
                  <c:v>116.344000000116</c:v>
                </c:pt>
                <c:pt idx="20875">
                  <c:v>116.35200000011601</c:v>
                </c:pt>
                <c:pt idx="20876">
                  <c:v>116.360000000116</c:v>
                </c:pt>
                <c:pt idx="20877">
                  <c:v>116.368000000116</c:v>
                </c:pt>
                <c:pt idx="20878">
                  <c:v>116.37600000011599</c:v>
                </c:pt>
                <c:pt idx="20879">
                  <c:v>116.384000000116</c:v>
                </c:pt>
                <c:pt idx="20880">
                  <c:v>116.392000000116</c:v>
                </c:pt>
                <c:pt idx="20881">
                  <c:v>116.40000000011599</c:v>
                </c:pt>
                <c:pt idx="20882">
                  <c:v>116.408000000116</c:v>
                </c:pt>
                <c:pt idx="20883">
                  <c:v>116.416000000116</c:v>
                </c:pt>
                <c:pt idx="20884">
                  <c:v>116.42400000011601</c:v>
                </c:pt>
                <c:pt idx="20885">
                  <c:v>116.43200000011601</c:v>
                </c:pt>
                <c:pt idx="20886">
                  <c:v>116.440000000116</c:v>
                </c:pt>
                <c:pt idx="20887">
                  <c:v>116.448000000116</c:v>
                </c:pt>
                <c:pt idx="20888">
                  <c:v>116.45600000011599</c:v>
                </c:pt>
                <c:pt idx="20889">
                  <c:v>116.464000000116</c:v>
                </c:pt>
                <c:pt idx="20890">
                  <c:v>116.472000000116</c:v>
                </c:pt>
                <c:pt idx="20891">
                  <c:v>116.48000000011601</c:v>
                </c:pt>
                <c:pt idx="20892">
                  <c:v>116.488000000116</c:v>
                </c:pt>
                <c:pt idx="20893">
                  <c:v>116.49600000011701</c:v>
                </c:pt>
                <c:pt idx="20894">
                  <c:v>116.504000000117</c:v>
                </c:pt>
                <c:pt idx="20895">
                  <c:v>116.512000000117</c:v>
                </c:pt>
                <c:pt idx="20896">
                  <c:v>116.52000000011701</c:v>
                </c:pt>
                <c:pt idx="20897">
                  <c:v>116.52800000011699</c:v>
                </c:pt>
                <c:pt idx="20898">
                  <c:v>116.536000000117</c:v>
                </c:pt>
                <c:pt idx="20899">
                  <c:v>116.54400000011699</c:v>
                </c:pt>
                <c:pt idx="20900">
                  <c:v>116.552000000117</c:v>
                </c:pt>
                <c:pt idx="20901">
                  <c:v>116.560000000117</c:v>
                </c:pt>
                <c:pt idx="20902">
                  <c:v>116.568000000117</c:v>
                </c:pt>
                <c:pt idx="20903">
                  <c:v>116.57600000011701</c:v>
                </c:pt>
                <c:pt idx="20904">
                  <c:v>116.584000000117</c:v>
                </c:pt>
                <c:pt idx="20905">
                  <c:v>116.59200000011701</c:v>
                </c:pt>
                <c:pt idx="20906">
                  <c:v>116.60000000011699</c:v>
                </c:pt>
                <c:pt idx="20907">
                  <c:v>116.60800000011699</c:v>
                </c:pt>
                <c:pt idx="20908">
                  <c:v>116.616000000117</c:v>
                </c:pt>
                <c:pt idx="20909">
                  <c:v>116.62400000011699</c:v>
                </c:pt>
                <c:pt idx="20910">
                  <c:v>116.632000000117</c:v>
                </c:pt>
                <c:pt idx="20911">
                  <c:v>116.640000000117</c:v>
                </c:pt>
                <c:pt idx="20912">
                  <c:v>116.64800000011701</c:v>
                </c:pt>
                <c:pt idx="20913">
                  <c:v>116.656000000117</c:v>
                </c:pt>
                <c:pt idx="20914">
                  <c:v>116.664000000117</c:v>
                </c:pt>
                <c:pt idx="20915">
                  <c:v>116.672000000117</c:v>
                </c:pt>
                <c:pt idx="20916">
                  <c:v>116.68000000011699</c:v>
                </c:pt>
                <c:pt idx="20917">
                  <c:v>116.688000000117</c:v>
                </c:pt>
                <c:pt idx="20918">
                  <c:v>116.696000000117</c:v>
                </c:pt>
                <c:pt idx="20919">
                  <c:v>116.70400000011701</c:v>
                </c:pt>
                <c:pt idx="20920">
                  <c:v>116.712000000117</c:v>
                </c:pt>
                <c:pt idx="20921">
                  <c:v>116.720000000117</c:v>
                </c:pt>
                <c:pt idx="20922">
                  <c:v>116.72800000011701</c:v>
                </c:pt>
                <c:pt idx="20923">
                  <c:v>116.736000000117</c:v>
                </c:pt>
                <c:pt idx="20924">
                  <c:v>116.744000000117</c:v>
                </c:pt>
                <c:pt idx="20925">
                  <c:v>116.75200000011699</c:v>
                </c:pt>
                <c:pt idx="20926">
                  <c:v>116.760000000117</c:v>
                </c:pt>
                <c:pt idx="20927">
                  <c:v>116.768000000117</c:v>
                </c:pt>
                <c:pt idx="20928">
                  <c:v>116.77600000011699</c:v>
                </c:pt>
                <c:pt idx="20929">
                  <c:v>116.784000000117</c:v>
                </c:pt>
                <c:pt idx="20930">
                  <c:v>116.792000000117</c:v>
                </c:pt>
                <c:pt idx="20931">
                  <c:v>116.80000000011701</c:v>
                </c:pt>
                <c:pt idx="20932">
                  <c:v>116.808000000117</c:v>
                </c:pt>
                <c:pt idx="20933">
                  <c:v>116.816000000117</c:v>
                </c:pt>
                <c:pt idx="20934">
                  <c:v>116.824000000117</c:v>
                </c:pt>
                <c:pt idx="20935">
                  <c:v>116.83200000011699</c:v>
                </c:pt>
                <c:pt idx="20936">
                  <c:v>116.840000000117</c:v>
                </c:pt>
                <c:pt idx="20937">
                  <c:v>116.848000000117</c:v>
                </c:pt>
                <c:pt idx="20938">
                  <c:v>116.85600000011701</c:v>
                </c:pt>
                <c:pt idx="20939">
                  <c:v>116.864000000117</c:v>
                </c:pt>
                <c:pt idx="20940">
                  <c:v>116.872000000117</c:v>
                </c:pt>
                <c:pt idx="20941">
                  <c:v>116.88000000011701</c:v>
                </c:pt>
                <c:pt idx="20942">
                  <c:v>116.88800000011699</c:v>
                </c:pt>
                <c:pt idx="20943">
                  <c:v>116.896000000117</c:v>
                </c:pt>
                <c:pt idx="20944">
                  <c:v>116.90400000011699</c:v>
                </c:pt>
                <c:pt idx="20945">
                  <c:v>116.912000000117</c:v>
                </c:pt>
                <c:pt idx="20946">
                  <c:v>116.920000000117</c:v>
                </c:pt>
                <c:pt idx="20947">
                  <c:v>116.928000000117</c:v>
                </c:pt>
                <c:pt idx="20948">
                  <c:v>116.93600000011701</c:v>
                </c:pt>
                <c:pt idx="20949">
                  <c:v>116.944000000117</c:v>
                </c:pt>
                <c:pt idx="20950">
                  <c:v>116.95200000011701</c:v>
                </c:pt>
                <c:pt idx="20951">
                  <c:v>116.96000000011699</c:v>
                </c:pt>
                <c:pt idx="20952">
                  <c:v>116.968000000117</c:v>
                </c:pt>
                <c:pt idx="20953">
                  <c:v>116.976000000117</c:v>
                </c:pt>
                <c:pt idx="20954">
                  <c:v>116.98400000011699</c:v>
                </c:pt>
                <c:pt idx="20955">
                  <c:v>116.992000000117</c:v>
                </c:pt>
                <c:pt idx="20956">
                  <c:v>117.000000000117</c:v>
                </c:pt>
                <c:pt idx="20957">
                  <c:v>117.00800000011701</c:v>
                </c:pt>
                <c:pt idx="20958">
                  <c:v>117.016000000117</c:v>
                </c:pt>
                <c:pt idx="20959">
                  <c:v>117.02400000011701</c:v>
                </c:pt>
                <c:pt idx="20960">
                  <c:v>117.03200000011699</c:v>
                </c:pt>
                <c:pt idx="20961">
                  <c:v>117.04000000011699</c:v>
                </c:pt>
                <c:pt idx="20962">
                  <c:v>117.048000000117</c:v>
                </c:pt>
                <c:pt idx="20963">
                  <c:v>117.056000000117</c:v>
                </c:pt>
                <c:pt idx="20964">
                  <c:v>117.06400000011701</c:v>
                </c:pt>
                <c:pt idx="20965">
                  <c:v>117.072000000117</c:v>
                </c:pt>
                <c:pt idx="20966">
                  <c:v>117.080000000117</c:v>
                </c:pt>
                <c:pt idx="20967">
                  <c:v>117.08800000011701</c:v>
                </c:pt>
                <c:pt idx="20968">
                  <c:v>117.096000000117</c:v>
                </c:pt>
                <c:pt idx="20969">
                  <c:v>117.104000000117</c:v>
                </c:pt>
                <c:pt idx="20970">
                  <c:v>117.11200000011699</c:v>
                </c:pt>
                <c:pt idx="20971">
                  <c:v>117.120000000117</c:v>
                </c:pt>
                <c:pt idx="20972">
                  <c:v>117.128000000117</c:v>
                </c:pt>
                <c:pt idx="20973">
                  <c:v>117.13600000011699</c:v>
                </c:pt>
                <c:pt idx="20974">
                  <c:v>117.144000000117</c:v>
                </c:pt>
                <c:pt idx="20975">
                  <c:v>117.152000000117</c:v>
                </c:pt>
                <c:pt idx="20976">
                  <c:v>117.16000000011701</c:v>
                </c:pt>
                <c:pt idx="20977">
                  <c:v>117.168000000117</c:v>
                </c:pt>
                <c:pt idx="20978">
                  <c:v>117.176000000117</c:v>
                </c:pt>
                <c:pt idx="20979">
                  <c:v>117.184000000117</c:v>
                </c:pt>
                <c:pt idx="20980">
                  <c:v>117.19200000011699</c:v>
                </c:pt>
                <c:pt idx="20981">
                  <c:v>117.200000000117</c:v>
                </c:pt>
                <c:pt idx="20982">
                  <c:v>117.208000000117</c:v>
                </c:pt>
                <c:pt idx="20983">
                  <c:v>117.21600000011701</c:v>
                </c:pt>
                <c:pt idx="20984">
                  <c:v>117.224000000117</c:v>
                </c:pt>
                <c:pt idx="20985">
                  <c:v>117.23200000011701</c:v>
                </c:pt>
                <c:pt idx="20986">
                  <c:v>117.24000000011701</c:v>
                </c:pt>
                <c:pt idx="20987">
                  <c:v>117.24800000011699</c:v>
                </c:pt>
                <c:pt idx="20988">
                  <c:v>117.256000000117</c:v>
                </c:pt>
                <c:pt idx="20989">
                  <c:v>117.26400000011699</c:v>
                </c:pt>
                <c:pt idx="20990">
                  <c:v>117.272000000117</c:v>
                </c:pt>
                <c:pt idx="20991">
                  <c:v>117.280000000117</c:v>
                </c:pt>
                <c:pt idx="20992">
                  <c:v>117.28800000011699</c:v>
                </c:pt>
                <c:pt idx="20993">
                  <c:v>117.296000000117</c:v>
                </c:pt>
                <c:pt idx="20994">
                  <c:v>117.304000000117</c:v>
                </c:pt>
                <c:pt idx="20995">
                  <c:v>117.31200000011701</c:v>
                </c:pt>
                <c:pt idx="20996">
                  <c:v>117.32000000011699</c:v>
                </c:pt>
                <c:pt idx="20997">
                  <c:v>117.328000000117</c:v>
                </c:pt>
                <c:pt idx="20998">
                  <c:v>117.336000000117</c:v>
                </c:pt>
                <c:pt idx="20999">
                  <c:v>117.34400000011699</c:v>
                </c:pt>
                <c:pt idx="21000">
                  <c:v>117.352000000117</c:v>
                </c:pt>
                <c:pt idx="21001">
                  <c:v>117.360000000117</c:v>
                </c:pt>
                <c:pt idx="21002">
                  <c:v>117.36800000011701</c:v>
                </c:pt>
                <c:pt idx="21003">
                  <c:v>117.376000000117</c:v>
                </c:pt>
                <c:pt idx="21004">
                  <c:v>117.38400000011701</c:v>
                </c:pt>
                <c:pt idx="21005">
                  <c:v>117.39200000011699</c:v>
                </c:pt>
                <c:pt idx="21006">
                  <c:v>117.40000000011699</c:v>
                </c:pt>
                <c:pt idx="21007">
                  <c:v>117.408000000117</c:v>
                </c:pt>
                <c:pt idx="21008">
                  <c:v>117.41600000011699</c:v>
                </c:pt>
                <c:pt idx="21009">
                  <c:v>117.424000000117</c:v>
                </c:pt>
                <c:pt idx="21010">
                  <c:v>117.432000000117</c:v>
                </c:pt>
                <c:pt idx="21011">
                  <c:v>117.44000000011701</c:v>
                </c:pt>
                <c:pt idx="21012">
                  <c:v>117.44800000011701</c:v>
                </c:pt>
                <c:pt idx="21013">
                  <c:v>117.456000000117</c:v>
                </c:pt>
                <c:pt idx="21014">
                  <c:v>117.464000000117</c:v>
                </c:pt>
                <c:pt idx="21015">
                  <c:v>117.47200000011699</c:v>
                </c:pt>
                <c:pt idx="21016">
                  <c:v>117.480000000117</c:v>
                </c:pt>
                <c:pt idx="21017">
                  <c:v>117.488000000117</c:v>
                </c:pt>
                <c:pt idx="21018">
                  <c:v>117.496000000118</c:v>
                </c:pt>
                <c:pt idx="21019">
                  <c:v>117.504000000118</c:v>
                </c:pt>
                <c:pt idx="21020">
                  <c:v>117.51200000011799</c:v>
                </c:pt>
                <c:pt idx="21021">
                  <c:v>117.520000000118</c:v>
                </c:pt>
                <c:pt idx="21022">
                  <c:v>117.528000000118</c:v>
                </c:pt>
                <c:pt idx="21023">
                  <c:v>117.53600000011801</c:v>
                </c:pt>
                <c:pt idx="21024">
                  <c:v>117.544000000118</c:v>
                </c:pt>
                <c:pt idx="21025">
                  <c:v>117.552000000118</c:v>
                </c:pt>
                <c:pt idx="21026">
                  <c:v>117.560000000118</c:v>
                </c:pt>
                <c:pt idx="21027">
                  <c:v>117.56800000011799</c:v>
                </c:pt>
                <c:pt idx="21028">
                  <c:v>117.576000000118</c:v>
                </c:pt>
                <c:pt idx="21029">
                  <c:v>117.584000000118</c:v>
                </c:pt>
                <c:pt idx="21030">
                  <c:v>117.59200000011801</c:v>
                </c:pt>
                <c:pt idx="21031">
                  <c:v>117.600000000118</c:v>
                </c:pt>
                <c:pt idx="21032">
                  <c:v>117.608000000118</c:v>
                </c:pt>
                <c:pt idx="21033">
                  <c:v>117.61600000011801</c:v>
                </c:pt>
                <c:pt idx="21034">
                  <c:v>117.624000000118</c:v>
                </c:pt>
                <c:pt idx="21035">
                  <c:v>117.632000000118</c:v>
                </c:pt>
                <c:pt idx="21036">
                  <c:v>117.64000000011799</c:v>
                </c:pt>
                <c:pt idx="21037">
                  <c:v>117.648000000118</c:v>
                </c:pt>
                <c:pt idx="21038">
                  <c:v>117.656000000118</c:v>
                </c:pt>
                <c:pt idx="21039">
                  <c:v>117.66400000011799</c:v>
                </c:pt>
                <c:pt idx="21040">
                  <c:v>117.672000000118</c:v>
                </c:pt>
                <c:pt idx="21041">
                  <c:v>117.680000000118</c:v>
                </c:pt>
                <c:pt idx="21042">
                  <c:v>117.68800000011801</c:v>
                </c:pt>
                <c:pt idx="21043">
                  <c:v>117.696000000118</c:v>
                </c:pt>
                <c:pt idx="21044">
                  <c:v>117.704000000118</c:v>
                </c:pt>
                <c:pt idx="21045">
                  <c:v>117.712000000118</c:v>
                </c:pt>
                <c:pt idx="21046">
                  <c:v>117.72000000011799</c:v>
                </c:pt>
                <c:pt idx="21047">
                  <c:v>117.728000000118</c:v>
                </c:pt>
                <c:pt idx="21048">
                  <c:v>117.736000000118</c:v>
                </c:pt>
                <c:pt idx="21049">
                  <c:v>117.74400000011801</c:v>
                </c:pt>
                <c:pt idx="21050">
                  <c:v>117.752000000118</c:v>
                </c:pt>
                <c:pt idx="21051">
                  <c:v>117.76000000011801</c:v>
                </c:pt>
                <c:pt idx="21052">
                  <c:v>117.76800000011801</c:v>
                </c:pt>
                <c:pt idx="21053">
                  <c:v>117.77600000011799</c:v>
                </c:pt>
                <c:pt idx="21054">
                  <c:v>117.784000000118</c:v>
                </c:pt>
                <c:pt idx="21055">
                  <c:v>117.79200000011799</c:v>
                </c:pt>
                <c:pt idx="21056">
                  <c:v>117.800000000118</c:v>
                </c:pt>
                <c:pt idx="21057">
                  <c:v>117.808000000118</c:v>
                </c:pt>
                <c:pt idx="21058">
                  <c:v>117.81600000011801</c:v>
                </c:pt>
                <c:pt idx="21059">
                  <c:v>117.82400000011801</c:v>
                </c:pt>
                <c:pt idx="21060">
                  <c:v>117.832000000118</c:v>
                </c:pt>
                <c:pt idx="21061">
                  <c:v>117.840000000118</c:v>
                </c:pt>
                <c:pt idx="21062">
                  <c:v>117.84800000011799</c:v>
                </c:pt>
                <c:pt idx="21063">
                  <c:v>117.856000000118</c:v>
                </c:pt>
                <c:pt idx="21064">
                  <c:v>117.864000000118</c:v>
                </c:pt>
                <c:pt idx="21065">
                  <c:v>117.87200000011799</c:v>
                </c:pt>
                <c:pt idx="21066">
                  <c:v>117.880000000118</c:v>
                </c:pt>
                <c:pt idx="21067">
                  <c:v>117.888000000118</c:v>
                </c:pt>
                <c:pt idx="21068">
                  <c:v>117.89600000011801</c:v>
                </c:pt>
                <c:pt idx="21069">
                  <c:v>117.904000000118</c:v>
                </c:pt>
                <c:pt idx="21070">
                  <c:v>117.912000000118</c:v>
                </c:pt>
                <c:pt idx="21071">
                  <c:v>117.92000000011799</c:v>
                </c:pt>
                <c:pt idx="21072">
                  <c:v>117.92800000011799</c:v>
                </c:pt>
                <c:pt idx="21073">
                  <c:v>117.936000000118</c:v>
                </c:pt>
                <c:pt idx="21074">
                  <c:v>117.944000000118</c:v>
                </c:pt>
                <c:pt idx="21075">
                  <c:v>117.95200000011801</c:v>
                </c:pt>
                <c:pt idx="21076">
                  <c:v>117.960000000118</c:v>
                </c:pt>
                <c:pt idx="21077">
                  <c:v>117.96800000011801</c:v>
                </c:pt>
                <c:pt idx="21078">
                  <c:v>117.97600000011801</c:v>
                </c:pt>
                <c:pt idx="21079">
                  <c:v>117.98400000011799</c:v>
                </c:pt>
                <c:pt idx="21080">
                  <c:v>117.992000000118</c:v>
                </c:pt>
                <c:pt idx="21081">
                  <c:v>118.00000000011799</c:v>
                </c:pt>
                <c:pt idx="21082">
                  <c:v>118.008000000118</c:v>
                </c:pt>
                <c:pt idx="21083">
                  <c:v>118.016000000118</c:v>
                </c:pt>
                <c:pt idx="21084">
                  <c:v>118.02400000011801</c:v>
                </c:pt>
                <c:pt idx="21085">
                  <c:v>118.032000000118</c:v>
                </c:pt>
                <c:pt idx="21086">
                  <c:v>118.040000000118</c:v>
                </c:pt>
                <c:pt idx="21087">
                  <c:v>118.04800000011801</c:v>
                </c:pt>
                <c:pt idx="21088">
                  <c:v>118.05600000011799</c:v>
                </c:pt>
                <c:pt idx="21089">
                  <c:v>118.064000000118</c:v>
                </c:pt>
                <c:pt idx="21090">
                  <c:v>118.072000000118</c:v>
                </c:pt>
                <c:pt idx="21091">
                  <c:v>118.08000000011799</c:v>
                </c:pt>
                <c:pt idx="21092">
                  <c:v>118.088000000118</c:v>
                </c:pt>
                <c:pt idx="21093">
                  <c:v>118.096000000118</c:v>
                </c:pt>
                <c:pt idx="21094">
                  <c:v>118.10400000011801</c:v>
                </c:pt>
                <c:pt idx="21095">
                  <c:v>118.112000000118</c:v>
                </c:pt>
                <c:pt idx="21096">
                  <c:v>118.12000000011801</c:v>
                </c:pt>
                <c:pt idx="21097">
                  <c:v>118.12800000011799</c:v>
                </c:pt>
                <c:pt idx="21098">
                  <c:v>118.13600000011799</c:v>
                </c:pt>
                <c:pt idx="21099">
                  <c:v>118.144000000118</c:v>
                </c:pt>
                <c:pt idx="21100">
                  <c:v>118.15200000011799</c:v>
                </c:pt>
                <c:pt idx="21101">
                  <c:v>118.160000000118</c:v>
                </c:pt>
                <c:pt idx="21102">
                  <c:v>118.168000000118</c:v>
                </c:pt>
                <c:pt idx="21103">
                  <c:v>118.17600000011801</c:v>
                </c:pt>
                <c:pt idx="21104">
                  <c:v>118.184000000118</c:v>
                </c:pt>
                <c:pt idx="21105">
                  <c:v>118.192000000118</c:v>
                </c:pt>
                <c:pt idx="21106">
                  <c:v>118.200000000118</c:v>
                </c:pt>
                <c:pt idx="21107">
                  <c:v>118.20800000011799</c:v>
                </c:pt>
                <c:pt idx="21108">
                  <c:v>118.216000000118</c:v>
                </c:pt>
                <c:pt idx="21109">
                  <c:v>118.224000000118</c:v>
                </c:pt>
                <c:pt idx="21110">
                  <c:v>118.23200000011801</c:v>
                </c:pt>
                <c:pt idx="21111">
                  <c:v>118.240000000118</c:v>
                </c:pt>
                <c:pt idx="21112">
                  <c:v>118.248000000118</c:v>
                </c:pt>
                <c:pt idx="21113">
                  <c:v>118.25600000011801</c:v>
                </c:pt>
                <c:pt idx="21114">
                  <c:v>118.264000000118</c:v>
                </c:pt>
                <c:pt idx="21115">
                  <c:v>118.272000000118</c:v>
                </c:pt>
                <c:pt idx="21116">
                  <c:v>118.28000000011799</c:v>
                </c:pt>
                <c:pt idx="21117">
                  <c:v>118.28800000011799</c:v>
                </c:pt>
                <c:pt idx="21118">
                  <c:v>118.296000000118</c:v>
                </c:pt>
                <c:pt idx="21119">
                  <c:v>118.30400000011799</c:v>
                </c:pt>
                <c:pt idx="21120">
                  <c:v>118.312000000118</c:v>
                </c:pt>
                <c:pt idx="21121">
                  <c:v>118.320000000118</c:v>
                </c:pt>
                <c:pt idx="21122">
                  <c:v>118.32800000011801</c:v>
                </c:pt>
                <c:pt idx="21123">
                  <c:v>118.33600000011801</c:v>
                </c:pt>
                <c:pt idx="21124">
                  <c:v>118.34400000011799</c:v>
                </c:pt>
                <c:pt idx="21125">
                  <c:v>118.352000000118</c:v>
                </c:pt>
                <c:pt idx="21126">
                  <c:v>118.36000000011799</c:v>
                </c:pt>
                <c:pt idx="21127">
                  <c:v>118.368000000118</c:v>
                </c:pt>
                <c:pt idx="21128">
                  <c:v>118.376000000118</c:v>
                </c:pt>
                <c:pt idx="21129">
                  <c:v>118.38400000011801</c:v>
                </c:pt>
                <c:pt idx="21130">
                  <c:v>118.392000000118</c:v>
                </c:pt>
                <c:pt idx="21131">
                  <c:v>118.400000000118</c:v>
                </c:pt>
                <c:pt idx="21132">
                  <c:v>118.40800000011801</c:v>
                </c:pt>
                <c:pt idx="21133">
                  <c:v>118.41600000011799</c:v>
                </c:pt>
                <c:pt idx="21134">
                  <c:v>118.424000000118</c:v>
                </c:pt>
                <c:pt idx="21135">
                  <c:v>118.43200000011799</c:v>
                </c:pt>
                <c:pt idx="21136">
                  <c:v>118.440000000118</c:v>
                </c:pt>
                <c:pt idx="21137">
                  <c:v>118.448000000118</c:v>
                </c:pt>
                <c:pt idx="21138">
                  <c:v>118.456000000118</c:v>
                </c:pt>
                <c:pt idx="21139">
                  <c:v>118.46400000011801</c:v>
                </c:pt>
                <c:pt idx="21140">
                  <c:v>118.472000000118</c:v>
                </c:pt>
                <c:pt idx="21141">
                  <c:v>118.48000000011801</c:v>
                </c:pt>
                <c:pt idx="21142">
                  <c:v>118.48800000011799</c:v>
                </c:pt>
                <c:pt idx="21143">
                  <c:v>118.49600000011901</c:v>
                </c:pt>
                <c:pt idx="21144">
                  <c:v>118.50400000011901</c:v>
                </c:pt>
                <c:pt idx="21145">
                  <c:v>118.51200000011899</c:v>
                </c:pt>
                <c:pt idx="21146">
                  <c:v>118.520000000119</c:v>
                </c:pt>
                <c:pt idx="21147">
                  <c:v>118.52800000011899</c:v>
                </c:pt>
                <c:pt idx="21148">
                  <c:v>118.536000000119</c:v>
                </c:pt>
                <c:pt idx="21149">
                  <c:v>118.544000000119</c:v>
                </c:pt>
                <c:pt idx="21150">
                  <c:v>118.55200000011901</c:v>
                </c:pt>
                <c:pt idx="21151">
                  <c:v>118.560000000119</c:v>
                </c:pt>
                <c:pt idx="21152">
                  <c:v>118.568000000119</c:v>
                </c:pt>
                <c:pt idx="21153">
                  <c:v>118.57600000011901</c:v>
                </c:pt>
                <c:pt idx="21154">
                  <c:v>118.58400000011899</c:v>
                </c:pt>
                <c:pt idx="21155">
                  <c:v>118.592000000119</c:v>
                </c:pt>
                <c:pt idx="21156">
                  <c:v>118.600000000119</c:v>
                </c:pt>
                <c:pt idx="21157">
                  <c:v>118.60800000011899</c:v>
                </c:pt>
                <c:pt idx="21158">
                  <c:v>118.616000000119</c:v>
                </c:pt>
                <c:pt idx="21159">
                  <c:v>118.624000000119</c:v>
                </c:pt>
                <c:pt idx="21160">
                  <c:v>118.63200000011901</c:v>
                </c:pt>
                <c:pt idx="21161">
                  <c:v>118.640000000119</c:v>
                </c:pt>
                <c:pt idx="21162">
                  <c:v>118.64800000011901</c:v>
                </c:pt>
                <c:pt idx="21163">
                  <c:v>118.65600000011899</c:v>
                </c:pt>
                <c:pt idx="21164">
                  <c:v>118.66400000011899</c:v>
                </c:pt>
                <c:pt idx="21165">
                  <c:v>118.672000000119</c:v>
                </c:pt>
                <c:pt idx="21166">
                  <c:v>118.68000000011899</c:v>
                </c:pt>
                <c:pt idx="21167">
                  <c:v>118.688000000119</c:v>
                </c:pt>
                <c:pt idx="21168">
                  <c:v>118.696000000119</c:v>
                </c:pt>
                <c:pt idx="21169">
                  <c:v>118.70400000011901</c:v>
                </c:pt>
                <c:pt idx="21170">
                  <c:v>118.712000000119</c:v>
                </c:pt>
                <c:pt idx="21171">
                  <c:v>118.720000000119</c:v>
                </c:pt>
                <c:pt idx="21172">
                  <c:v>118.728000000119</c:v>
                </c:pt>
                <c:pt idx="21173">
                  <c:v>118.73600000011899</c:v>
                </c:pt>
                <c:pt idx="21174">
                  <c:v>118.744000000119</c:v>
                </c:pt>
                <c:pt idx="21175">
                  <c:v>118.752000000119</c:v>
                </c:pt>
                <c:pt idx="21176">
                  <c:v>118.76000000011901</c:v>
                </c:pt>
                <c:pt idx="21177">
                  <c:v>118.768000000119</c:v>
                </c:pt>
                <c:pt idx="21178">
                  <c:v>118.776000000119</c:v>
                </c:pt>
                <c:pt idx="21179">
                  <c:v>118.78400000011901</c:v>
                </c:pt>
                <c:pt idx="21180">
                  <c:v>118.792000000119</c:v>
                </c:pt>
                <c:pt idx="21181">
                  <c:v>118.800000000119</c:v>
                </c:pt>
                <c:pt idx="21182">
                  <c:v>118.80800000011899</c:v>
                </c:pt>
                <c:pt idx="21183">
                  <c:v>118.81600000011899</c:v>
                </c:pt>
                <c:pt idx="21184">
                  <c:v>118.824000000119</c:v>
                </c:pt>
                <c:pt idx="21185">
                  <c:v>118.832000000119</c:v>
                </c:pt>
                <c:pt idx="21186">
                  <c:v>118.84000000011901</c:v>
                </c:pt>
                <c:pt idx="21187">
                  <c:v>118.848000000119</c:v>
                </c:pt>
                <c:pt idx="21188">
                  <c:v>118.85600000011901</c:v>
                </c:pt>
                <c:pt idx="21189">
                  <c:v>118.86400000011901</c:v>
                </c:pt>
                <c:pt idx="21190">
                  <c:v>118.87200000011899</c:v>
                </c:pt>
                <c:pt idx="21191">
                  <c:v>118.880000000119</c:v>
                </c:pt>
                <c:pt idx="21192">
                  <c:v>118.88800000011899</c:v>
                </c:pt>
                <c:pt idx="21193">
                  <c:v>118.896000000119</c:v>
                </c:pt>
                <c:pt idx="21194">
                  <c:v>118.904000000119</c:v>
                </c:pt>
                <c:pt idx="21195">
                  <c:v>118.91200000011901</c:v>
                </c:pt>
                <c:pt idx="21196">
                  <c:v>118.920000000119</c:v>
                </c:pt>
                <c:pt idx="21197">
                  <c:v>118.928000000119</c:v>
                </c:pt>
                <c:pt idx="21198">
                  <c:v>118.93600000011901</c:v>
                </c:pt>
                <c:pt idx="21199">
                  <c:v>118.94400000011899</c:v>
                </c:pt>
                <c:pt idx="21200">
                  <c:v>118.952000000119</c:v>
                </c:pt>
                <c:pt idx="21201">
                  <c:v>118.960000000119</c:v>
                </c:pt>
                <c:pt idx="21202">
                  <c:v>118.96800000011901</c:v>
                </c:pt>
                <c:pt idx="21203">
                  <c:v>118.976000000119</c:v>
                </c:pt>
                <c:pt idx="21204">
                  <c:v>118.984000000119</c:v>
                </c:pt>
                <c:pt idx="21205">
                  <c:v>118.99200000011901</c:v>
                </c:pt>
                <c:pt idx="21206">
                  <c:v>119.000000000119</c:v>
                </c:pt>
                <c:pt idx="21207">
                  <c:v>119.00800000011901</c:v>
                </c:pt>
                <c:pt idx="21208">
                  <c:v>119.01600000011899</c:v>
                </c:pt>
                <c:pt idx="21209">
                  <c:v>119.024000000119</c:v>
                </c:pt>
                <c:pt idx="21210">
                  <c:v>119.032000000119</c:v>
                </c:pt>
                <c:pt idx="21211">
                  <c:v>119.04000000011899</c:v>
                </c:pt>
                <c:pt idx="21212">
                  <c:v>119.048000000119</c:v>
                </c:pt>
                <c:pt idx="21213">
                  <c:v>119.056000000119</c:v>
                </c:pt>
                <c:pt idx="21214">
                  <c:v>119.06400000011901</c:v>
                </c:pt>
                <c:pt idx="21215">
                  <c:v>119.072000000119</c:v>
                </c:pt>
                <c:pt idx="21216">
                  <c:v>119.080000000119</c:v>
                </c:pt>
                <c:pt idx="21217">
                  <c:v>119.088000000119</c:v>
                </c:pt>
                <c:pt idx="21218">
                  <c:v>119.09600000011899</c:v>
                </c:pt>
                <c:pt idx="21219">
                  <c:v>119.104000000119</c:v>
                </c:pt>
                <c:pt idx="21220">
                  <c:v>119.112000000119</c:v>
                </c:pt>
                <c:pt idx="21221">
                  <c:v>119.12000000011901</c:v>
                </c:pt>
                <c:pt idx="21222">
                  <c:v>119.128000000119</c:v>
                </c:pt>
                <c:pt idx="21223">
                  <c:v>119.136000000119</c:v>
                </c:pt>
                <c:pt idx="21224">
                  <c:v>119.14400000011901</c:v>
                </c:pt>
                <c:pt idx="21225">
                  <c:v>119.152000000119</c:v>
                </c:pt>
                <c:pt idx="21226">
                  <c:v>119.160000000119</c:v>
                </c:pt>
                <c:pt idx="21227">
                  <c:v>119.16800000011899</c:v>
                </c:pt>
                <c:pt idx="21228">
                  <c:v>119.176000000119</c:v>
                </c:pt>
                <c:pt idx="21229">
                  <c:v>119.184000000119</c:v>
                </c:pt>
                <c:pt idx="21230">
                  <c:v>119.19200000011899</c:v>
                </c:pt>
                <c:pt idx="21231">
                  <c:v>119.200000000119</c:v>
                </c:pt>
                <c:pt idx="21232">
                  <c:v>119.208000000119</c:v>
                </c:pt>
                <c:pt idx="21233">
                  <c:v>119.21600000011901</c:v>
                </c:pt>
                <c:pt idx="21234">
                  <c:v>119.22400000011901</c:v>
                </c:pt>
                <c:pt idx="21235">
                  <c:v>119.232000000119</c:v>
                </c:pt>
                <c:pt idx="21236">
                  <c:v>119.240000000119</c:v>
                </c:pt>
                <c:pt idx="21237">
                  <c:v>119.24800000011899</c:v>
                </c:pt>
                <c:pt idx="21238">
                  <c:v>119.256000000119</c:v>
                </c:pt>
                <c:pt idx="21239">
                  <c:v>119.264000000119</c:v>
                </c:pt>
                <c:pt idx="21240">
                  <c:v>119.27200000011901</c:v>
                </c:pt>
                <c:pt idx="21241">
                  <c:v>119.280000000119</c:v>
                </c:pt>
                <c:pt idx="21242">
                  <c:v>119.288000000119</c:v>
                </c:pt>
                <c:pt idx="21243">
                  <c:v>119.29600000011901</c:v>
                </c:pt>
                <c:pt idx="21244">
                  <c:v>119.30400000011899</c:v>
                </c:pt>
                <c:pt idx="21245">
                  <c:v>119.312000000119</c:v>
                </c:pt>
                <c:pt idx="21246">
                  <c:v>119.32000000011899</c:v>
                </c:pt>
                <c:pt idx="21247">
                  <c:v>119.328000000119</c:v>
                </c:pt>
                <c:pt idx="21248">
                  <c:v>119.336000000119</c:v>
                </c:pt>
                <c:pt idx="21249">
                  <c:v>119.344000000119</c:v>
                </c:pt>
                <c:pt idx="21250">
                  <c:v>119.35200000011901</c:v>
                </c:pt>
                <c:pt idx="21251">
                  <c:v>119.360000000119</c:v>
                </c:pt>
                <c:pt idx="21252">
                  <c:v>119.36800000011901</c:v>
                </c:pt>
                <c:pt idx="21253">
                  <c:v>119.37600000011899</c:v>
                </c:pt>
                <c:pt idx="21254">
                  <c:v>119.384000000119</c:v>
                </c:pt>
                <c:pt idx="21255">
                  <c:v>119.392000000119</c:v>
                </c:pt>
                <c:pt idx="21256">
                  <c:v>119.40000000011899</c:v>
                </c:pt>
                <c:pt idx="21257">
                  <c:v>119.408000000119</c:v>
                </c:pt>
                <c:pt idx="21258">
                  <c:v>119.416000000119</c:v>
                </c:pt>
                <c:pt idx="21259">
                  <c:v>119.42400000011901</c:v>
                </c:pt>
                <c:pt idx="21260">
                  <c:v>119.432000000119</c:v>
                </c:pt>
                <c:pt idx="21261">
                  <c:v>119.440000000119</c:v>
                </c:pt>
                <c:pt idx="21262">
                  <c:v>119.44800000011899</c:v>
                </c:pt>
                <c:pt idx="21263">
                  <c:v>119.45600000011899</c:v>
                </c:pt>
                <c:pt idx="21264">
                  <c:v>119.464000000119</c:v>
                </c:pt>
                <c:pt idx="21265">
                  <c:v>119.472000000119</c:v>
                </c:pt>
                <c:pt idx="21266">
                  <c:v>119.48000000011901</c:v>
                </c:pt>
                <c:pt idx="21267">
                  <c:v>119.488000000119</c:v>
                </c:pt>
                <c:pt idx="21268">
                  <c:v>119.49600000012001</c:v>
                </c:pt>
                <c:pt idx="21269">
                  <c:v>119.50400000012</c:v>
                </c:pt>
                <c:pt idx="21270">
                  <c:v>119.51200000012</c:v>
                </c:pt>
                <c:pt idx="21271">
                  <c:v>119.52000000012001</c:v>
                </c:pt>
                <c:pt idx="21272">
                  <c:v>119.52800000012</c:v>
                </c:pt>
                <c:pt idx="21273">
                  <c:v>119.53600000012</c:v>
                </c:pt>
                <c:pt idx="21274">
                  <c:v>119.54400000011999</c:v>
                </c:pt>
                <c:pt idx="21275">
                  <c:v>119.55200000012</c:v>
                </c:pt>
                <c:pt idx="21276">
                  <c:v>119.56000000012</c:v>
                </c:pt>
                <c:pt idx="21277">
                  <c:v>119.56800000011999</c:v>
                </c:pt>
                <c:pt idx="21278">
                  <c:v>119.57600000012</c:v>
                </c:pt>
                <c:pt idx="21279">
                  <c:v>119.58400000012</c:v>
                </c:pt>
                <c:pt idx="21280">
                  <c:v>119.59200000012001</c:v>
                </c:pt>
                <c:pt idx="21281">
                  <c:v>119.60000000012</c:v>
                </c:pt>
                <c:pt idx="21282">
                  <c:v>119.60800000011999</c:v>
                </c:pt>
                <c:pt idx="21283">
                  <c:v>119.61600000012</c:v>
                </c:pt>
                <c:pt idx="21284">
                  <c:v>119.62400000011999</c:v>
                </c:pt>
                <c:pt idx="21285">
                  <c:v>119.63200000012</c:v>
                </c:pt>
                <c:pt idx="21286">
                  <c:v>119.64000000012</c:v>
                </c:pt>
                <c:pt idx="21287">
                  <c:v>119.64800000012001</c:v>
                </c:pt>
                <c:pt idx="21288">
                  <c:v>119.65600000012</c:v>
                </c:pt>
                <c:pt idx="21289">
                  <c:v>119.66400000012</c:v>
                </c:pt>
                <c:pt idx="21290">
                  <c:v>119.67200000012001</c:v>
                </c:pt>
                <c:pt idx="21291">
                  <c:v>119.68000000011999</c:v>
                </c:pt>
                <c:pt idx="21292">
                  <c:v>119.68800000012</c:v>
                </c:pt>
                <c:pt idx="21293">
                  <c:v>119.69600000011999</c:v>
                </c:pt>
                <c:pt idx="21294">
                  <c:v>119.70400000012</c:v>
                </c:pt>
                <c:pt idx="21295">
                  <c:v>119.71200000012</c:v>
                </c:pt>
                <c:pt idx="21296">
                  <c:v>119.72000000012</c:v>
                </c:pt>
                <c:pt idx="21297">
                  <c:v>119.72800000012001</c:v>
                </c:pt>
                <c:pt idx="21298">
                  <c:v>119.73600000012</c:v>
                </c:pt>
                <c:pt idx="21299">
                  <c:v>119.74400000012001</c:v>
                </c:pt>
                <c:pt idx="21300">
                  <c:v>119.75200000011999</c:v>
                </c:pt>
                <c:pt idx="21301">
                  <c:v>119.76000000012</c:v>
                </c:pt>
                <c:pt idx="21302">
                  <c:v>119.76800000012</c:v>
                </c:pt>
                <c:pt idx="21303">
                  <c:v>119.77600000011999</c:v>
                </c:pt>
                <c:pt idx="21304">
                  <c:v>119.78400000012</c:v>
                </c:pt>
                <c:pt idx="21305">
                  <c:v>119.79200000012</c:v>
                </c:pt>
                <c:pt idx="21306">
                  <c:v>119.80000000012001</c:v>
                </c:pt>
                <c:pt idx="21307">
                  <c:v>119.80800000012</c:v>
                </c:pt>
                <c:pt idx="21308">
                  <c:v>119.81600000012</c:v>
                </c:pt>
                <c:pt idx="21309">
                  <c:v>119.82400000011999</c:v>
                </c:pt>
                <c:pt idx="21310">
                  <c:v>119.83200000011999</c:v>
                </c:pt>
                <c:pt idx="21311">
                  <c:v>119.84000000012</c:v>
                </c:pt>
                <c:pt idx="21312">
                  <c:v>119.84800000012</c:v>
                </c:pt>
                <c:pt idx="21313">
                  <c:v>119.85600000012001</c:v>
                </c:pt>
                <c:pt idx="21314">
                  <c:v>119.86400000012</c:v>
                </c:pt>
                <c:pt idx="21315">
                  <c:v>119.87200000012</c:v>
                </c:pt>
                <c:pt idx="21316">
                  <c:v>119.88000000012001</c:v>
                </c:pt>
                <c:pt idx="21317">
                  <c:v>119.88800000012</c:v>
                </c:pt>
                <c:pt idx="21318">
                  <c:v>119.89600000012</c:v>
                </c:pt>
                <c:pt idx="21319">
                  <c:v>119.90400000011999</c:v>
                </c:pt>
                <c:pt idx="21320">
                  <c:v>119.91200000012</c:v>
                </c:pt>
                <c:pt idx="21321">
                  <c:v>119.92000000012</c:v>
                </c:pt>
                <c:pt idx="21322">
                  <c:v>119.92800000011999</c:v>
                </c:pt>
                <c:pt idx="21323">
                  <c:v>119.93600000012</c:v>
                </c:pt>
                <c:pt idx="21324">
                  <c:v>119.94400000012</c:v>
                </c:pt>
                <c:pt idx="21325">
                  <c:v>119.95200000012001</c:v>
                </c:pt>
                <c:pt idx="21326">
                  <c:v>119.96000000012</c:v>
                </c:pt>
                <c:pt idx="21327">
                  <c:v>119.96800000012</c:v>
                </c:pt>
                <c:pt idx="21328">
                  <c:v>119.97600000012</c:v>
                </c:pt>
                <c:pt idx="21329">
                  <c:v>119.98400000011999</c:v>
                </c:pt>
                <c:pt idx="21330">
                  <c:v>119.99200000012</c:v>
                </c:pt>
                <c:pt idx="21331">
                  <c:v>120.00000000012</c:v>
                </c:pt>
                <c:pt idx="21332">
                  <c:v>120.00800000012001</c:v>
                </c:pt>
                <c:pt idx="21333">
                  <c:v>120.01600000012</c:v>
                </c:pt>
                <c:pt idx="21334">
                  <c:v>120.02400000012001</c:v>
                </c:pt>
                <c:pt idx="21335">
                  <c:v>120.03200000012001</c:v>
                </c:pt>
                <c:pt idx="21336">
                  <c:v>120.04000000011999</c:v>
                </c:pt>
                <c:pt idx="21337">
                  <c:v>120.04800000012</c:v>
                </c:pt>
                <c:pt idx="21338">
                  <c:v>120.05600000011999</c:v>
                </c:pt>
                <c:pt idx="21339">
                  <c:v>120.06400000012</c:v>
                </c:pt>
                <c:pt idx="21340">
                  <c:v>120.07200000012</c:v>
                </c:pt>
                <c:pt idx="21341">
                  <c:v>120.08000000011999</c:v>
                </c:pt>
                <c:pt idx="21342">
                  <c:v>120.08800000012</c:v>
                </c:pt>
                <c:pt idx="21343">
                  <c:v>120.09600000012</c:v>
                </c:pt>
                <c:pt idx="21344">
                  <c:v>120.10400000012001</c:v>
                </c:pt>
                <c:pt idx="21345">
                  <c:v>120.11200000011999</c:v>
                </c:pt>
                <c:pt idx="21346">
                  <c:v>120.12000000012</c:v>
                </c:pt>
                <c:pt idx="21347">
                  <c:v>120.12800000012</c:v>
                </c:pt>
                <c:pt idx="21348">
                  <c:v>120.13600000011999</c:v>
                </c:pt>
                <c:pt idx="21349">
                  <c:v>120.14400000012</c:v>
                </c:pt>
                <c:pt idx="21350">
                  <c:v>120.15200000012</c:v>
                </c:pt>
                <c:pt idx="21351">
                  <c:v>120.16000000012001</c:v>
                </c:pt>
                <c:pt idx="21352">
                  <c:v>120.16800000012</c:v>
                </c:pt>
                <c:pt idx="21353">
                  <c:v>120.17600000012001</c:v>
                </c:pt>
                <c:pt idx="21354">
                  <c:v>120.18400000011999</c:v>
                </c:pt>
                <c:pt idx="21355">
                  <c:v>120.19200000011999</c:v>
                </c:pt>
                <c:pt idx="21356">
                  <c:v>120.20000000012</c:v>
                </c:pt>
                <c:pt idx="21357">
                  <c:v>120.20800000011999</c:v>
                </c:pt>
                <c:pt idx="21358">
                  <c:v>120.21600000012</c:v>
                </c:pt>
                <c:pt idx="21359">
                  <c:v>120.22400000012</c:v>
                </c:pt>
                <c:pt idx="21360">
                  <c:v>120.23200000012001</c:v>
                </c:pt>
                <c:pt idx="21361">
                  <c:v>120.24000000012001</c:v>
                </c:pt>
                <c:pt idx="21362">
                  <c:v>120.24800000012</c:v>
                </c:pt>
                <c:pt idx="21363">
                  <c:v>120.25600000012</c:v>
                </c:pt>
                <c:pt idx="21364">
                  <c:v>120.26400000011999</c:v>
                </c:pt>
                <c:pt idx="21365">
                  <c:v>120.27200000012</c:v>
                </c:pt>
                <c:pt idx="21366">
                  <c:v>120.28000000012</c:v>
                </c:pt>
                <c:pt idx="21367">
                  <c:v>120.28800000011999</c:v>
                </c:pt>
                <c:pt idx="21368">
                  <c:v>120.29600000012</c:v>
                </c:pt>
                <c:pt idx="21369">
                  <c:v>120.30400000012</c:v>
                </c:pt>
                <c:pt idx="21370">
                  <c:v>120.31200000012001</c:v>
                </c:pt>
                <c:pt idx="21371">
                  <c:v>120.32000000012</c:v>
                </c:pt>
                <c:pt idx="21372">
                  <c:v>120.32800000012</c:v>
                </c:pt>
                <c:pt idx="21373">
                  <c:v>120.33600000011999</c:v>
                </c:pt>
                <c:pt idx="21374">
                  <c:v>120.34400000011999</c:v>
                </c:pt>
                <c:pt idx="21375">
                  <c:v>120.35200000012</c:v>
                </c:pt>
                <c:pt idx="21376">
                  <c:v>120.36000000012</c:v>
                </c:pt>
                <c:pt idx="21377">
                  <c:v>120.36800000012001</c:v>
                </c:pt>
                <c:pt idx="21378">
                  <c:v>120.37600000012</c:v>
                </c:pt>
                <c:pt idx="21379">
                  <c:v>120.38400000012001</c:v>
                </c:pt>
                <c:pt idx="21380">
                  <c:v>120.39200000012001</c:v>
                </c:pt>
                <c:pt idx="21381">
                  <c:v>120.40000000011999</c:v>
                </c:pt>
                <c:pt idx="21382">
                  <c:v>120.40800000012</c:v>
                </c:pt>
                <c:pt idx="21383">
                  <c:v>120.41600000011999</c:v>
                </c:pt>
                <c:pt idx="21384">
                  <c:v>120.42400000012</c:v>
                </c:pt>
                <c:pt idx="21385">
                  <c:v>120.43200000012</c:v>
                </c:pt>
                <c:pt idx="21386">
                  <c:v>120.44000000012001</c:v>
                </c:pt>
                <c:pt idx="21387">
                  <c:v>120.44800000012</c:v>
                </c:pt>
                <c:pt idx="21388">
                  <c:v>120.45600000012</c:v>
                </c:pt>
                <c:pt idx="21389">
                  <c:v>120.46400000012001</c:v>
                </c:pt>
                <c:pt idx="21390">
                  <c:v>120.47200000011999</c:v>
                </c:pt>
                <c:pt idx="21391">
                  <c:v>120.48000000012</c:v>
                </c:pt>
                <c:pt idx="21392">
                  <c:v>120.48800000012</c:v>
                </c:pt>
                <c:pt idx="21393">
                  <c:v>120.496000000121</c:v>
                </c:pt>
                <c:pt idx="21394">
                  <c:v>120.504000000121</c:v>
                </c:pt>
                <c:pt idx="21395">
                  <c:v>120.51200000012099</c:v>
                </c:pt>
                <c:pt idx="21396">
                  <c:v>120.520000000121</c:v>
                </c:pt>
                <c:pt idx="21397">
                  <c:v>120.528000000121</c:v>
                </c:pt>
                <c:pt idx="21398">
                  <c:v>120.53600000012101</c:v>
                </c:pt>
                <c:pt idx="21399">
                  <c:v>120.544000000121</c:v>
                </c:pt>
                <c:pt idx="21400">
                  <c:v>120.55200000012101</c:v>
                </c:pt>
                <c:pt idx="21401">
                  <c:v>120.56000000012101</c:v>
                </c:pt>
                <c:pt idx="21402">
                  <c:v>120.56800000012099</c:v>
                </c:pt>
                <c:pt idx="21403">
                  <c:v>120.576000000121</c:v>
                </c:pt>
                <c:pt idx="21404">
                  <c:v>120.58400000012099</c:v>
                </c:pt>
                <c:pt idx="21405">
                  <c:v>120.592000000121</c:v>
                </c:pt>
                <c:pt idx="21406">
                  <c:v>120.600000000121</c:v>
                </c:pt>
                <c:pt idx="21407">
                  <c:v>120.608000000121</c:v>
                </c:pt>
                <c:pt idx="21408">
                  <c:v>120.61600000012101</c:v>
                </c:pt>
                <c:pt idx="21409">
                  <c:v>120.624000000121</c:v>
                </c:pt>
                <c:pt idx="21410">
                  <c:v>120.63200000012101</c:v>
                </c:pt>
                <c:pt idx="21411">
                  <c:v>120.64000000012099</c:v>
                </c:pt>
                <c:pt idx="21412">
                  <c:v>120.648000000121</c:v>
                </c:pt>
                <c:pt idx="21413">
                  <c:v>120.656000000121</c:v>
                </c:pt>
                <c:pt idx="21414">
                  <c:v>120.66400000012099</c:v>
                </c:pt>
                <c:pt idx="21415">
                  <c:v>120.672000000121</c:v>
                </c:pt>
                <c:pt idx="21416">
                  <c:v>120.680000000121</c:v>
                </c:pt>
                <c:pt idx="21417">
                  <c:v>120.68800000012101</c:v>
                </c:pt>
                <c:pt idx="21418">
                  <c:v>120.696000000121</c:v>
                </c:pt>
                <c:pt idx="21419">
                  <c:v>120.70400000012101</c:v>
                </c:pt>
                <c:pt idx="21420">
                  <c:v>120.71200000012099</c:v>
                </c:pt>
                <c:pt idx="21421">
                  <c:v>120.72000000012099</c:v>
                </c:pt>
                <c:pt idx="21422">
                  <c:v>120.728000000121</c:v>
                </c:pt>
                <c:pt idx="21423">
                  <c:v>120.736000000121</c:v>
                </c:pt>
                <c:pt idx="21424">
                  <c:v>120.74400000012101</c:v>
                </c:pt>
                <c:pt idx="21425">
                  <c:v>120.752000000121</c:v>
                </c:pt>
                <c:pt idx="21426">
                  <c:v>120.76000000012101</c:v>
                </c:pt>
                <c:pt idx="21427">
                  <c:v>120.76800000012101</c:v>
                </c:pt>
                <c:pt idx="21428">
                  <c:v>120.776000000121</c:v>
                </c:pt>
                <c:pt idx="21429">
                  <c:v>120.784000000121</c:v>
                </c:pt>
                <c:pt idx="21430">
                  <c:v>120.79200000012099</c:v>
                </c:pt>
                <c:pt idx="21431">
                  <c:v>120.800000000121</c:v>
                </c:pt>
                <c:pt idx="21432">
                  <c:v>120.808000000121</c:v>
                </c:pt>
                <c:pt idx="21433">
                  <c:v>120.81600000012099</c:v>
                </c:pt>
                <c:pt idx="21434">
                  <c:v>120.824000000121</c:v>
                </c:pt>
                <c:pt idx="21435">
                  <c:v>120.832000000121</c:v>
                </c:pt>
                <c:pt idx="21436">
                  <c:v>120.84000000012101</c:v>
                </c:pt>
                <c:pt idx="21437">
                  <c:v>120.848000000121</c:v>
                </c:pt>
                <c:pt idx="21438">
                  <c:v>120.856000000121</c:v>
                </c:pt>
                <c:pt idx="21439">
                  <c:v>120.864000000121</c:v>
                </c:pt>
                <c:pt idx="21440">
                  <c:v>120.87200000012099</c:v>
                </c:pt>
                <c:pt idx="21441">
                  <c:v>120.880000000121</c:v>
                </c:pt>
                <c:pt idx="21442">
                  <c:v>120.888000000121</c:v>
                </c:pt>
                <c:pt idx="21443">
                  <c:v>120.89600000012101</c:v>
                </c:pt>
                <c:pt idx="21444">
                  <c:v>120.904000000121</c:v>
                </c:pt>
                <c:pt idx="21445">
                  <c:v>120.91200000012101</c:v>
                </c:pt>
                <c:pt idx="21446">
                  <c:v>120.92000000012101</c:v>
                </c:pt>
                <c:pt idx="21447">
                  <c:v>120.92800000012099</c:v>
                </c:pt>
                <c:pt idx="21448">
                  <c:v>120.936000000121</c:v>
                </c:pt>
                <c:pt idx="21449">
                  <c:v>120.94400000012099</c:v>
                </c:pt>
                <c:pt idx="21450">
                  <c:v>120.952000000121</c:v>
                </c:pt>
                <c:pt idx="21451">
                  <c:v>120.960000000121</c:v>
                </c:pt>
                <c:pt idx="21452">
                  <c:v>120.96800000012101</c:v>
                </c:pt>
                <c:pt idx="21453">
                  <c:v>120.976000000121</c:v>
                </c:pt>
                <c:pt idx="21454">
                  <c:v>120.984000000121</c:v>
                </c:pt>
                <c:pt idx="21455">
                  <c:v>120.99200000012101</c:v>
                </c:pt>
                <c:pt idx="21456">
                  <c:v>121.00000000012099</c:v>
                </c:pt>
                <c:pt idx="21457">
                  <c:v>121.008000000121</c:v>
                </c:pt>
                <c:pt idx="21458">
                  <c:v>121.016000000121</c:v>
                </c:pt>
                <c:pt idx="21459">
                  <c:v>121.02400000012099</c:v>
                </c:pt>
                <c:pt idx="21460">
                  <c:v>121.032000000121</c:v>
                </c:pt>
                <c:pt idx="21461">
                  <c:v>121.040000000121</c:v>
                </c:pt>
                <c:pt idx="21462">
                  <c:v>121.04800000012101</c:v>
                </c:pt>
                <c:pt idx="21463">
                  <c:v>121.056000000121</c:v>
                </c:pt>
                <c:pt idx="21464">
                  <c:v>121.064000000121</c:v>
                </c:pt>
                <c:pt idx="21465">
                  <c:v>121.07200000012099</c:v>
                </c:pt>
                <c:pt idx="21466">
                  <c:v>121.08000000012099</c:v>
                </c:pt>
                <c:pt idx="21467">
                  <c:v>121.088000000121</c:v>
                </c:pt>
                <c:pt idx="21468">
                  <c:v>121.09600000012099</c:v>
                </c:pt>
                <c:pt idx="21469">
                  <c:v>121.104000000121</c:v>
                </c:pt>
                <c:pt idx="21470">
                  <c:v>121.112000000121</c:v>
                </c:pt>
                <c:pt idx="21471">
                  <c:v>121.12000000012101</c:v>
                </c:pt>
                <c:pt idx="21472">
                  <c:v>121.12800000012101</c:v>
                </c:pt>
                <c:pt idx="21473">
                  <c:v>121.136000000121</c:v>
                </c:pt>
                <c:pt idx="21474">
                  <c:v>121.144000000121</c:v>
                </c:pt>
                <c:pt idx="21475">
                  <c:v>121.15200000012099</c:v>
                </c:pt>
                <c:pt idx="21476">
                  <c:v>121.160000000121</c:v>
                </c:pt>
                <c:pt idx="21477">
                  <c:v>121.168000000121</c:v>
                </c:pt>
                <c:pt idx="21478">
                  <c:v>121.17600000012101</c:v>
                </c:pt>
                <c:pt idx="21479">
                  <c:v>121.184000000121</c:v>
                </c:pt>
                <c:pt idx="21480">
                  <c:v>121.192000000121</c:v>
                </c:pt>
                <c:pt idx="21481">
                  <c:v>121.20000000012101</c:v>
                </c:pt>
                <c:pt idx="21482">
                  <c:v>121.20800000012099</c:v>
                </c:pt>
                <c:pt idx="21483">
                  <c:v>121.216000000121</c:v>
                </c:pt>
                <c:pt idx="21484">
                  <c:v>121.22400000012099</c:v>
                </c:pt>
                <c:pt idx="21485">
                  <c:v>121.232000000121</c:v>
                </c:pt>
                <c:pt idx="21486">
                  <c:v>121.240000000121</c:v>
                </c:pt>
                <c:pt idx="21487">
                  <c:v>121.248000000121</c:v>
                </c:pt>
                <c:pt idx="21488">
                  <c:v>121.25600000012101</c:v>
                </c:pt>
                <c:pt idx="21489">
                  <c:v>121.264000000121</c:v>
                </c:pt>
                <c:pt idx="21490">
                  <c:v>121.27200000012101</c:v>
                </c:pt>
                <c:pt idx="21491">
                  <c:v>121.28000000012099</c:v>
                </c:pt>
                <c:pt idx="21492">
                  <c:v>121.28800000012099</c:v>
                </c:pt>
                <c:pt idx="21493">
                  <c:v>121.296000000121</c:v>
                </c:pt>
                <c:pt idx="21494">
                  <c:v>121.30400000012099</c:v>
                </c:pt>
                <c:pt idx="21495">
                  <c:v>121.312000000121</c:v>
                </c:pt>
                <c:pt idx="21496">
                  <c:v>121.320000000121</c:v>
                </c:pt>
                <c:pt idx="21497">
                  <c:v>121.32800000012101</c:v>
                </c:pt>
                <c:pt idx="21498">
                  <c:v>121.336000000121</c:v>
                </c:pt>
                <c:pt idx="21499">
                  <c:v>121.344000000121</c:v>
                </c:pt>
                <c:pt idx="21500">
                  <c:v>121.352000000121</c:v>
                </c:pt>
                <c:pt idx="21501">
                  <c:v>121.36000000012099</c:v>
                </c:pt>
                <c:pt idx="21502">
                  <c:v>121.368000000121</c:v>
                </c:pt>
                <c:pt idx="21503">
                  <c:v>121.376000000121</c:v>
                </c:pt>
                <c:pt idx="21504">
                  <c:v>121.38400000012101</c:v>
                </c:pt>
                <c:pt idx="21505">
                  <c:v>121.392000000121</c:v>
                </c:pt>
                <c:pt idx="21506">
                  <c:v>121.400000000121</c:v>
                </c:pt>
                <c:pt idx="21507">
                  <c:v>121.40800000012101</c:v>
                </c:pt>
                <c:pt idx="21508">
                  <c:v>121.416000000121</c:v>
                </c:pt>
                <c:pt idx="21509">
                  <c:v>121.424000000121</c:v>
                </c:pt>
                <c:pt idx="21510">
                  <c:v>121.43200000012099</c:v>
                </c:pt>
                <c:pt idx="21511">
                  <c:v>121.440000000121</c:v>
                </c:pt>
                <c:pt idx="21512">
                  <c:v>121.448000000121</c:v>
                </c:pt>
                <c:pt idx="21513">
                  <c:v>121.45600000012099</c:v>
                </c:pt>
                <c:pt idx="21514">
                  <c:v>121.464000000121</c:v>
                </c:pt>
                <c:pt idx="21515">
                  <c:v>121.472000000121</c:v>
                </c:pt>
                <c:pt idx="21516">
                  <c:v>121.48000000012101</c:v>
                </c:pt>
                <c:pt idx="21517">
                  <c:v>121.488000000121</c:v>
                </c:pt>
                <c:pt idx="21518">
                  <c:v>121.49600000012201</c:v>
                </c:pt>
                <c:pt idx="21519">
                  <c:v>121.50400000012201</c:v>
                </c:pt>
                <c:pt idx="21520">
                  <c:v>121.512000000122</c:v>
                </c:pt>
                <c:pt idx="21521">
                  <c:v>121.520000000122</c:v>
                </c:pt>
                <c:pt idx="21522">
                  <c:v>121.52800000012199</c:v>
                </c:pt>
                <c:pt idx="21523">
                  <c:v>121.536000000122</c:v>
                </c:pt>
                <c:pt idx="21524">
                  <c:v>121.544000000122</c:v>
                </c:pt>
                <c:pt idx="21525">
                  <c:v>121.55200000012201</c:v>
                </c:pt>
                <c:pt idx="21526">
                  <c:v>121.560000000122</c:v>
                </c:pt>
                <c:pt idx="21527">
                  <c:v>121.568000000122</c:v>
                </c:pt>
                <c:pt idx="21528">
                  <c:v>121.57600000012201</c:v>
                </c:pt>
                <c:pt idx="21529">
                  <c:v>121.584000000122</c:v>
                </c:pt>
                <c:pt idx="21530">
                  <c:v>121.592000000122</c:v>
                </c:pt>
                <c:pt idx="21531">
                  <c:v>121.60000000012199</c:v>
                </c:pt>
                <c:pt idx="21532">
                  <c:v>121.60800000012199</c:v>
                </c:pt>
                <c:pt idx="21533">
                  <c:v>121.616000000122</c:v>
                </c:pt>
                <c:pt idx="21534">
                  <c:v>121.624000000122</c:v>
                </c:pt>
                <c:pt idx="21535">
                  <c:v>121.63200000012201</c:v>
                </c:pt>
                <c:pt idx="21536">
                  <c:v>121.640000000122</c:v>
                </c:pt>
                <c:pt idx="21537">
                  <c:v>121.64800000012201</c:v>
                </c:pt>
                <c:pt idx="21538">
                  <c:v>121.65600000012201</c:v>
                </c:pt>
                <c:pt idx="21539">
                  <c:v>121.66400000012199</c:v>
                </c:pt>
                <c:pt idx="21540">
                  <c:v>121.672000000122</c:v>
                </c:pt>
                <c:pt idx="21541">
                  <c:v>121.68000000012199</c:v>
                </c:pt>
                <c:pt idx="21542">
                  <c:v>121.688000000122</c:v>
                </c:pt>
                <c:pt idx="21543">
                  <c:v>121.696000000122</c:v>
                </c:pt>
                <c:pt idx="21544">
                  <c:v>121.70400000012201</c:v>
                </c:pt>
                <c:pt idx="21545">
                  <c:v>121.712000000122</c:v>
                </c:pt>
                <c:pt idx="21546">
                  <c:v>121.720000000122</c:v>
                </c:pt>
                <c:pt idx="21547">
                  <c:v>121.72800000012201</c:v>
                </c:pt>
                <c:pt idx="21548">
                  <c:v>121.73600000012199</c:v>
                </c:pt>
                <c:pt idx="21549">
                  <c:v>121.744000000122</c:v>
                </c:pt>
                <c:pt idx="21550">
                  <c:v>121.752000000122</c:v>
                </c:pt>
                <c:pt idx="21551">
                  <c:v>121.76000000012201</c:v>
                </c:pt>
                <c:pt idx="21552">
                  <c:v>121.768000000122</c:v>
                </c:pt>
                <c:pt idx="21553">
                  <c:v>121.776000000122</c:v>
                </c:pt>
                <c:pt idx="21554">
                  <c:v>121.78400000012201</c:v>
                </c:pt>
                <c:pt idx="21555">
                  <c:v>121.792000000122</c:v>
                </c:pt>
                <c:pt idx="21556">
                  <c:v>121.80000000012201</c:v>
                </c:pt>
                <c:pt idx="21557">
                  <c:v>121.80800000012199</c:v>
                </c:pt>
                <c:pt idx="21558">
                  <c:v>121.81600000012199</c:v>
                </c:pt>
                <c:pt idx="21559">
                  <c:v>121.824000000122</c:v>
                </c:pt>
                <c:pt idx="21560">
                  <c:v>121.83200000012199</c:v>
                </c:pt>
                <c:pt idx="21561">
                  <c:v>121.840000000122</c:v>
                </c:pt>
                <c:pt idx="21562">
                  <c:v>121.848000000122</c:v>
                </c:pt>
                <c:pt idx="21563">
                  <c:v>121.85600000012201</c:v>
                </c:pt>
                <c:pt idx="21564">
                  <c:v>121.864000000122</c:v>
                </c:pt>
                <c:pt idx="21565">
                  <c:v>121.872000000122</c:v>
                </c:pt>
                <c:pt idx="21566">
                  <c:v>121.880000000122</c:v>
                </c:pt>
                <c:pt idx="21567">
                  <c:v>121.88800000012199</c:v>
                </c:pt>
                <c:pt idx="21568">
                  <c:v>121.896000000122</c:v>
                </c:pt>
                <c:pt idx="21569">
                  <c:v>121.904000000122</c:v>
                </c:pt>
                <c:pt idx="21570">
                  <c:v>121.91200000012201</c:v>
                </c:pt>
                <c:pt idx="21571">
                  <c:v>121.920000000122</c:v>
                </c:pt>
                <c:pt idx="21572">
                  <c:v>121.928000000122</c:v>
                </c:pt>
                <c:pt idx="21573">
                  <c:v>121.93600000012201</c:v>
                </c:pt>
                <c:pt idx="21574">
                  <c:v>121.944000000122</c:v>
                </c:pt>
                <c:pt idx="21575">
                  <c:v>121.952000000122</c:v>
                </c:pt>
                <c:pt idx="21576">
                  <c:v>121.96000000012199</c:v>
                </c:pt>
                <c:pt idx="21577">
                  <c:v>121.968000000122</c:v>
                </c:pt>
                <c:pt idx="21578">
                  <c:v>121.976000000122</c:v>
                </c:pt>
                <c:pt idx="21579">
                  <c:v>121.98400000012199</c:v>
                </c:pt>
                <c:pt idx="21580">
                  <c:v>121.992000000122</c:v>
                </c:pt>
                <c:pt idx="21581">
                  <c:v>122.000000000122</c:v>
                </c:pt>
                <c:pt idx="21582">
                  <c:v>122.00800000012201</c:v>
                </c:pt>
                <c:pt idx="21583">
                  <c:v>122.01600000012201</c:v>
                </c:pt>
                <c:pt idx="21584">
                  <c:v>122.02400000012199</c:v>
                </c:pt>
                <c:pt idx="21585">
                  <c:v>122.032000000122</c:v>
                </c:pt>
                <c:pt idx="21586">
                  <c:v>122.04000000012199</c:v>
                </c:pt>
                <c:pt idx="21587">
                  <c:v>122.048000000122</c:v>
                </c:pt>
                <c:pt idx="21588">
                  <c:v>122.056000000122</c:v>
                </c:pt>
                <c:pt idx="21589">
                  <c:v>122.06400000012201</c:v>
                </c:pt>
                <c:pt idx="21590">
                  <c:v>122.072000000122</c:v>
                </c:pt>
                <c:pt idx="21591">
                  <c:v>122.080000000122</c:v>
                </c:pt>
                <c:pt idx="21592">
                  <c:v>122.08800000012201</c:v>
                </c:pt>
                <c:pt idx="21593">
                  <c:v>122.09600000012199</c:v>
                </c:pt>
                <c:pt idx="21594">
                  <c:v>122.104000000122</c:v>
                </c:pt>
                <c:pt idx="21595">
                  <c:v>122.11200000012199</c:v>
                </c:pt>
                <c:pt idx="21596">
                  <c:v>122.120000000122</c:v>
                </c:pt>
                <c:pt idx="21597">
                  <c:v>122.128000000122</c:v>
                </c:pt>
                <c:pt idx="21598">
                  <c:v>122.136000000122</c:v>
                </c:pt>
                <c:pt idx="21599">
                  <c:v>122.14400000012201</c:v>
                </c:pt>
                <c:pt idx="21600">
                  <c:v>122.152000000122</c:v>
                </c:pt>
                <c:pt idx="21601">
                  <c:v>122.16000000012201</c:v>
                </c:pt>
                <c:pt idx="21602">
                  <c:v>122.16800000012199</c:v>
                </c:pt>
                <c:pt idx="21603">
                  <c:v>122.176000000122</c:v>
                </c:pt>
                <c:pt idx="21604">
                  <c:v>122.184000000122</c:v>
                </c:pt>
                <c:pt idx="21605">
                  <c:v>122.19200000012199</c:v>
                </c:pt>
                <c:pt idx="21606">
                  <c:v>122.200000000122</c:v>
                </c:pt>
                <c:pt idx="21607">
                  <c:v>122.208000000122</c:v>
                </c:pt>
                <c:pt idx="21608">
                  <c:v>122.21600000012201</c:v>
                </c:pt>
                <c:pt idx="21609">
                  <c:v>122.224000000122</c:v>
                </c:pt>
                <c:pt idx="21610">
                  <c:v>122.232000000122</c:v>
                </c:pt>
                <c:pt idx="21611">
                  <c:v>122.240000000122</c:v>
                </c:pt>
                <c:pt idx="21612">
                  <c:v>122.24800000012199</c:v>
                </c:pt>
                <c:pt idx="21613">
                  <c:v>122.256000000122</c:v>
                </c:pt>
                <c:pt idx="21614">
                  <c:v>122.264000000122</c:v>
                </c:pt>
                <c:pt idx="21615">
                  <c:v>122.27200000012201</c:v>
                </c:pt>
                <c:pt idx="21616">
                  <c:v>122.280000000122</c:v>
                </c:pt>
                <c:pt idx="21617">
                  <c:v>122.288000000122</c:v>
                </c:pt>
                <c:pt idx="21618">
                  <c:v>122.29600000012201</c:v>
                </c:pt>
                <c:pt idx="21619">
                  <c:v>122.304000000122</c:v>
                </c:pt>
                <c:pt idx="21620">
                  <c:v>122.312000000122</c:v>
                </c:pt>
                <c:pt idx="21621">
                  <c:v>122.32000000012199</c:v>
                </c:pt>
                <c:pt idx="21622">
                  <c:v>122.328000000122</c:v>
                </c:pt>
                <c:pt idx="21623">
                  <c:v>122.336000000122</c:v>
                </c:pt>
                <c:pt idx="21624">
                  <c:v>122.34400000012199</c:v>
                </c:pt>
                <c:pt idx="21625">
                  <c:v>122.352000000122</c:v>
                </c:pt>
                <c:pt idx="21626">
                  <c:v>122.360000000122</c:v>
                </c:pt>
                <c:pt idx="21627">
                  <c:v>122.36800000012201</c:v>
                </c:pt>
                <c:pt idx="21628">
                  <c:v>122.376000000122</c:v>
                </c:pt>
                <c:pt idx="21629">
                  <c:v>122.384000000122</c:v>
                </c:pt>
                <c:pt idx="21630">
                  <c:v>122.392000000122</c:v>
                </c:pt>
                <c:pt idx="21631">
                  <c:v>122.40000000012199</c:v>
                </c:pt>
                <c:pt idx="21632">
                  <c:v>122.408000000122</c:v>
                </c:pt>
                <c:pt idx="21633">
                  <c:v>122.416000000122</c:v>
                </c:pt>
                <c:pt idx="21634">
                  <c:v>122.42400000012201</c:v>
                </c:pt>
                <c:pt idx="21635">
                  <c:v>122.432000000122</c:v>
                </c:pt>
                <c:pt idx="21636">
                  <c:v>122.44000000012201</c:v>
                </c:pt>
                <c:pt idx="21637">
                  <c:v>122.44800000012201</c:v>
                </c:pt>
                <c:pt idx="21638">
                  <c:v>122.45600000012199</c:v>
                </c:pt>
                <c:pt idx="21639">
                  <c:v>122.464000000122</c:v>
                </c:pt>
                <c:pt idx="21640">
                  <c:v>122.47200000012199</c:v>
                </c:pt>
                <c:pt idx="21641">
                  <c:v>122.480000000122</c:v>
                </c:pt>
                <c:pt idx="21642">
                  <c:v>122.488000000122</c:v>
                </c:pt>
                <c:pt idx="21643">
                  <c:v>122.496000000123</c:v>
                </c:pt>
                <c:pt idx="21644">
                  <c:v>122.504000000123</c:v>
                </c:pt>
                <c:pt idx="21645">
                  <c:v>122.512000000123</c:v>
                </c:pt>
                <c:pt idx="21646">
                  <c:v>122.52000000012301</c:v>
                </c:pt>
                <c:pt idx="21647">
                  <c:v>122.528000000123</c:v>
                </c:pt>
                <c:pt idx="21648">
                  <c:v>122.53600000012301</c:v>
                </c:pt>
                <c:pt idx="21649">
                  <c:v>122.54400000012299</c:v>
                </c:pt>
                <c:pt idx="21650">
                  <c:v>122.55200000012299</c:v>
                </c:pt>
                <c:pt idx="21651">
                  <c:v>122.560000000123</c:v>
                </c:pt>
                <c:pt idx="21652">
                  <c:v>122.56800000012299</c:v>
                </c:pt>
                <c:pt idx="21653">
                  <c:v>122.576000000123</c:v>
                </c:pt>
                <c:pt idx="21654">
                  <c:v>122.584000000123</c:v>
                </c:pt>
                <c:pt idx="21655">
                  <c:v>122.59200000012301</c:v>
                </c:pt>
                <c:pt idx="21656">
                  <c:v>122.600000000123</c:v>
                </c:pt>
                <c:pt idx="21657">
                  <c:v>122.608000000123</c:v>
                </c:pt>
                <c:pt idx="21658">
                  <c:v>122.61600000012299</c:v>
                </c:pt>
                <c:pt idx="21659">
                  <c:v>122.62400000012299</c:v>
                </c:pt>
                <c:pt idx="21660">
                  <c:v>122.632000000123</c:v>
                </c:pt>
                <c:pt idx="21661">
                  <c:v>122.640000000123</c:v>
                </c:pt>
                <c:pt idx="21662">
                  <c:v>122.64800000012301</c:v>
                </c:pt>
                <c:pt idx="21663">
                  <c:v>122.656000000123</c:v>
                </c:pt>
                <c:pt idx="21664">
                  <c:v>122.664000000123</c:v>
                </c:pt>
                <c:pt idx="21665">
                  <c:v>122.67200000012301</c:v>
                </c:pt>
                <c:pt idx="21666">
                  <c:v>122.680000000123</c:v>
                </c:pt>
                <c:pt idx="21667">
                  <c:v>122.688000000123</c:v>
                </c:pt>
                <c:pt idx="21668">
                  <c:v>122.69600000012299</c:v>
                </c:pt>
                <c:pt idx="21669">
                  <c:v>122.704000000123</c:v>
                </c:pt>
                <c:pt idx="21670">
                  <c:v>122.712000000123</c:v>
                </c:pt>
                <c:pt idx="21671">
                  <c:v>122.72000000012299</c:v>
                </c:pt>
                <c:pt idx="21672">
                  <c:v>122.728000000123</c:v>
                </c:pt>
                <c:pt idx="21673">
                  <c:v>122.736000000123</c:v>
                </c:pt>
                <c:pt idx="21674">
                  <c:v>122.74400000012301</c:v>
                </c:pt>
                <c:pt idx="21675">
                  <c:v>122.752000000123</c:v>
                </c:pt>
                <c:pt idx="21676">
                  <c:v>122.760000000123</c:v>
                </c:pt>
                <c:pt idx="21677">
                  <c:v>122.768000000123</c:v>
                </c:pt>
                <c:pt idx="21678">
                  <c:v>122.77600000012299</c:v>
                </c:pt>
                <c:pt idx="21679">
                  <c:v>122.784000000123</c:v>
                </c:pt>
                <c:pt idx="21680">
                  <c:v>122.792000000123</c:v>
                </c:pt>
                <c:pt idx="21681">
                  <c:v>122.80000000012301</c:v>
                </c:pt>
                <c:pt idx="21682">
                  <c:v>122.808000000123</c:v>
                </c:pt>
                <c:pt idx="21683">
                  <c:v>122.816000000123</c:v>
                </c:pt>
                <c:pt idx="21684">
                  <c:v>122.82400000012301</c:v>
                </c:pt>
                <c:pt idx="21685">
                  <c:v>122.83200000012299</c:v>
                </c:pt>
                <c:pt idx="21686">
                  <c:v>122.840000000123</c:v>
                </c:pt>
                <c:pt idx="21687">
                  <c:v>122.84800000012299</c:v>
                </c:pt>
                <c:pt idx="21688">
                  <c:v>122.856000000123</c:v>
                </c:pt>
                <c:pt idx="21689">
                  <c:v>122.864000000123</c:v>
                </c:pt>
                <c:pt idx="21690">
                  <c:v>122.87200000012299</c:v>
                </c:pt>
                <c:pt idx="21691">
                  <c:v>122.880000000123</c:v>
                </c:pt>
                <c:pt idx="21692">
                  <c:v>122.888000000123</c:v>
                </c:pt>
                <c:pt idx="21693">
                  <c:v>122.89600000012301</c:v>
                </c:pt>
                <c:pt idx="21694">
                  <c:v>122.90400000012299</c:v>
                </c:pt>
                <c:pt idx="21695">
                  <c:v>122.912000000123</c:v>
                </c:pt>
                <c:pt idx="21696">
                  <c:v>122.920000000123</c:v>
                </c:pt>
                <c:pt idx="21697">
                  <c:v>122.92800000012299</c:v>
                </c:pt>
                <c:pt idx="21698">
                  <c:v>122.936000000123</c:v>
                </c:pt>
                <c:pt idx="21699">
                  <c:v>122.944000000123</c:v>
                </c:pt>
                <c:pt idx="21700">
                  <c:v>122.95200000012301</c:v>
                </c:pt>
                <c:pt idx="21701">
                  <c:v>122.960000000123</c:v>
                </c:pt>
                <c:pt idx="21702">
                  <c:v>122.96800000012301</c:v>
                </c:pt>
                <c:pt idx="21703">
                  <c:v>122.97600000012299</c:v>
                </c:pt>
                <c:pt idx="21704">
                  <c:v>122.98400000012299</c:v>
                </c:pt>
                <c:pt idx="21705">
                  <c:v>122.992000000123</c:v>
                </c:pt>
                <c:pt idx="21706">
                  <c:v>123.00000000012299</c:v>
                </c:pt>
                <c:pt idx="21707">
                  <c:v>123.008000000123</c:v>
                </c:pt>
                <c:pt idx="21708">
                  <c:v>123.016000000123</c:v>
                </c:pt>
                <c:pt idx="21709">
                  <c:v>123.024000000123</c:v>
                </c:pt>
                <c:pt idx="21710">
                  <c:v>123.03200000012301</c:v>
                </c:pt>
                <c:pt idx="21711">
                  <c:v>123.040000000123</c:v>
                </c:pt>
                <c:pt idx="21712">
                  <c:v>123.048000000123</c:v>
                </c:pt>
                <c:pt idx="21713">
                  <c:v>123.05600000012299</c:v>
                </c:pt>
                <c:pt idx="21714">
                  <c:v>123.064000000123</c:v>
                </c:pt>
                <c:pt idx="21715">
                  <c:v>123.072000000123</c:v>
                </c:pt>
                <c:pt idx="21716">
                  <c:v>123.08000000012299</c:v>
                </c:pt>
                <c:pt idx="21717">
                  <c:v>123.088000000123</c:v>
                </c:pt>
                <c:pt idx="21718">
                  <c:v>123.096000000123</c:v>
                </c:pt>
                <c:pt idx="21719">
                  <c:v>123.10400000012301</c:v>
                </c:pt>
                <c:pt idx="21720">
                  <c:v>123.112000000123</c:v>
                </c:pt>
                <c:pt idx="21721">
                  <c:v>123.120000000123</c:v>
                </c:pt>
                <c:pt idx="21722">
                  <c:v>123.128000000123</c:v>
                </c:pt>
                <c:pt idx="21723">
                  <c:v>123.13600000012299</c:v>
                </c:pt>
                <c:pt idx="21724">
                  <c:v>123.144000000123</c:v>
                </c:pt>
                <c:pt idx="21725">
                  <c:v>123.152000000123</c:v>
                </c:pt>
                <c:pt idx="21726">
                  <c:v>123.16000000012301</c:v>
                </c:pt>
                <c:pt idx="21727">
                  <c:v>123.168000000123</c:v>
                </c:pt>
                <c:pt idx="21728">
                  <c:v>123.17600000012301</c:v>
                </c:pt>
                <c:pt idx="21729">
                  <c:v>123.18400000012301</c:v>
                </c:pt>
                <c:pt idx="21730">
                  <c:v>123.19200000012299</c:v>
                </c:pt>
                <c:pt idx="21731">
                  <c:v>123.200000000123</c:v>
                </c:pt>
                <c:pt idx="21732">
                  <c:v>123.20800000012299</c:v>
                </c:pt>
                <c:pt idx="21733">
                  <c:v>123.216000000123</c:v>
                </c:pt>
                <c:pt idx="21734">
                  <c:v>123.224000000123</c:v>
                </c:pt>
                <c:pt idx="21735">
                  <c:v>123.23200000012299</c:v>
                </c:pt>
                <c:pt idx="21736">
                  <c:v>123.240000000123</c:v>
                </c:pt>
                <c:pt idx="21737">
                  <c:v>123.248000000123</c:v>
                </c:pt>
                <c:pt idx="21738">
                  <c:v>123.25600000012301</c:v>
                </c:pt>
                <c:pt idx="21739">
                  <c:v>123.26400000012299</c:v>
                </c:pt>
                <c:pt idx="21740">
                  <c:v>123.272000000123</c:v>
                </c:pt>
                <c:pt idx="21741">
                  <c:v>123.280000000123</c:v>
                </c:pt>
                <c:pt idx="21742">
                  <c:v>123.28800000012299</c:v>
                </c:pt>
                <c:pt idx="21743">
                  <c:v>123.296000000123</c:v>
                </c:pt>
                <c:pt idx="21744">
                  <c:v>123.304000000123</c:v>
                </c:pt>
                <c:pt idx="21745">
                  <c:v>123.31200000012301</c:v>
                </c:pt>
                <c:pt idx="21746">
                  <c:v>123.320000000123</c:v>
                </c:pt>
                <c:pt idx="21747">
                  <c:v>123.32800000012301</c:v>
                </c:pt>
                <c:pt idx="21748">
                  <c:v>123.33600000012299</c:v>
                </c:pt>
                <c:pt idx="21749">
                  <c:v>123.34400000012299</c:v>
                </c:pt>
                <c:pt idx="21750">
                  <c:v>123.352000000123</c:v>
                </c:pt>
                <c:pt idx="21751">
                  <c:v>123.36000000012299</c:v>
                </c:pt>
                <c:pt idx="21752">
                  <c:v>123.368000000123</c:v>
                </c:pt>
                <c:pt idx="21753">
                  <c:v>123.376000000123</c:v>
                </c:pt>
                <c:pt idx="21754">
                  <c:v>123.38400000012301</c:v>
                </c:pt>
                <c:pt idx="21755">
                  <c:v>123.39200000012301</c:v>
                </c:pt>
                <c:pt idx="21756">
                  <c:v>123.400000000123</c:v>
                </c:pt>
                <c:pt idx="21757">
                  <c:v>123.408000000123</c:v>
                </c:pt>
                <c:pt idx="21758">
                  <c:v>123.41600000012299</c:v>
                </c:pt>
                <c:pt idx="21759">
                  <c:v>123.424000000123</c:v>
                </c:pt>
                <c:pt idx="21760">
                  <c:v>123.432000000123</c:v>
                </c:pt>
                <c:pt idx="21761">
                  <c:v>123.44000000012301</c:v>
                </c:pt>
                <c:pt idx="21762">
                  <c:v>123.448000000123</c:v>
                </c:pt>
                <c:pt idx="21763">
                  <c:v>123.456000000123</c:v>
                </c:pt>
                <c:pt idx="21764">
                  <c:v>123.46400000012301</c:v>
                </c:pt>
                <c:pt idx="21765">
                  <c:v>123.472000000123</c:v>
                </c:pt>
                <c:pt idx="21766">
                  <c:v>123.480000000123</c:v>
                </c:pt>
                <c:pt idx="21767">
                  <c:v>123.48800000012299</c:v>
                </c:pt>
                <c:pt idx="21768">
                  <c:v>123.49600000012401</c:v>
                </c:pt>
                <c:pt idx="21769">
                  <c:v>123.50400000012399</c:v>
                </c:pt>
                <c:pt idx="21770">
                  <c:v>123.51200000012399</c:v>
                </c:pt>
                <c:pt idx="21771">
                  <c:v>123.520000000124</c:v>
                </c:pt>
                <c:pt idx="21772">
                  <c:v>123.528000000124</c:v>
                </c:pt>
                <c:pt idx="21773">
                  <c:v>123.53600000012401</c:v>
                </c:pt>
                <c:pt idx="21774">
                  <c:v>123.544000000124</c:v>
                </c:pt>
                <c:pt idx="21775">
                  <c:v>123.552000000124</c:v>
                </c:pt>
                <c:pt idx="21776">
                  <c:v>123.56000000012401</c:v>
                </c:pt>
                <c:pt idx="21777">
                  <c:v>123.568000000124</c:v>
                </c:pt>
                <c:pt idx="21778">
                  <c:v>123.576000000124</c:v>
                </c:pt>
                <c:pt idx="21779">
                  <c:v>123.58400000012399</c:v>
                </c:pt>
                <c:pt idx="21780">
                  <c:v>123.592000000124</c:v>
                </c:pt>
                <c:pt idx="21781">
                  <c:v>123.600000000124</c:v>
                </c:pt>
                <c:pt idx="21782">
                  <c:v>123.60800000012399</c:v>
                </c:pt>
                <c:pt idx="21783">
                  <c:v>123.616000000124</c:v>
                </c:pt>
                <c:pt idx="21784">
                  <c:v>123.624000000124</c:v>
                </c:pt>
                <c:pt idx="21785">
                  <c:v>123.63200000012401</c:v>
                </c:pt>
                <c:pt idx="21786">
                  <c:v>123.640000000124</c:v>
                </c:pt>
                <c:pt idx="21787">
                  <c:v>123.648000000124</c:v>
                </c:pt>
                <c:pt idx="21788">
                  <c:v>123.656000000124</c:v>
                </c:pt>
                <c:pt idx="21789">
                  <c:v>123.66400000012399</c:v>
                </c:pt>
                <c:pt idx="21790">
                  <c:v>123.672000000124</c:v>
                </c:pt>
                <c:pt idx="21791">
                  <c:v>123.680000000124</c:v>
                </c:pt>
                <c:pt idx="21792">
                  <c:v>123.68800000012401</c:v>
                </c:pt>
                <c:pt idx="21793">
                  <c:v>123.696000000124</c:v>
                </c:pt>
                <c:pt idx="21794">
                  <c:v>123.70400000012401</c:v>
                </c:pt>
                <c:pt idx="21795">
                  <c:v>123.71200000012401</c:v>
                </c:pt>
                <c:pt idx="21796">
                  <c:v>123.72000000012399</c:v>
                </c:pt>
                <c:pt idx="21797">
                  <c:v>123.728000000124</c:v>
                </c:pt>
                <c:pt idx="21798">
                  <c:v>123.73600000012399</c:v>
                </c:pt>
                <c:pt idx="21799">
                  <c:v>123.744000000124</c:v>
                </c:pt>
                <c:pt idx="21800">
                  <c:v>123.752000000124</c:v>
                </c:pt>
                <c:pt idx="21801">
                  <c:v>123.76000000012401</c:v>
                </c:pt>
                <c:pt idx="21802">
                  <c:v>123.768000000124</c:v>
                </c:pt>
                <c:pt idx="21803">
                  <c:v>123.776000000124</c:v>
                </c:pt>
                <c:pt idx="21804">
                  <c:v>123.78400000012401</c:v>
                </c:pt>
                <c:pt idx="21805">
                  <c:v>123.79200000012399</c:v>
                </c:pt>
                <c:pt idx="21806">
                  <c:v>123.800000000124</c:v>
                </c:pt>
                <c:pt idx="21807">
                  <c:v>123.808000000124</c:v>
                </c:pt>
                <c:pt idx="21808">
                  <c:v>123.81600000012399</c:v>
                </c:pt>
                <c:pt idx="21809">
                  <c:v>123.824000000124</c:v>
                </c:pt>
                <c:pt idx="21810">
                  <c:v>123.832000000124</c:v>
                </c:pt>
                <c:pt idx="21811">
                  <c:v>123.84000000012401</c:v>
                </c:pt>
                <c:pt idx="21812">
                  <c:v>123.848000000124</c:v>
                </c:pt>
                <c:pt idx="21813">
                  <c:v>123.85600000012401</c:v>
                </c:pt>
                <c:pt idx="21814">
                  <c:v>123.86400000012399</c:v>
                </c:pt>
                <c:pt idx="21815">
                  <c:v>123.87200000012399</c:v>
                </c:pt>
                <c:pt idx="21816">
                  <c:v>123.880000000124</c:v>
                </c:pt>
                <c:pt idx="21817">
                  <c:v>123.88800000012399</c:v>
                </c:pt>
                <c:pt idx="21818">
                  <c:v>123.896000000124</c:v>
                </c:pt>
                <c:pt idx="21819">
                  <c:v>123.904000000124</c:v>
                </c:pt>
                <c:pt idx="21820">
                  <c:v>123.91200000012401</c:v>
                </c:pt>
                <c:pt idx="21821">
                  <c:v>123.92000000012401</c:v>
                </c:pt>
                <c:pt idx="21822">
                  <c:v>123.928000000124</c:v>
                </c:pt>
                <c:pt idx="21823">
                  <c:v>123.936000000124</c:v>
                </c:pt>
                <c:pt idx="21824">
                  <c:v>123.94400000012399</c:v>
                </c:pt>
                <c:pt idx="21825">
                  <c:v>123.952000000124</c:v>
                </c:pt>
                <c:pt idx="21826">
                  <c:v>123.960000000124</c:v>
                </c:pt>
                <c:pt idx="21827">
                  <c:v>123.96800000012401</c:v>
                </c:pt>
                <c:pt idx="21828">
                  <c:v>123.976000000124</c:v>
                </c:pt>
                <c:pt idx="21829">
                  <c:v>123.984000000124</c:v>
                </c:pt>
                <c:pt idx="21830">
                  <c:v>123.99200000012401</c:v>
                </c:pt>
                <c:pt idx="21831">
                  <c:v>124.000000000124</c:v>
                </c:pt>
                <c:pt idx="21832">
                  <c:v>124.008000000124</c:v>
                </c:pt>
                <c:pt idx="21833">
                  <c:v>124.016000000124</c:v>
                </c:pt>
                <c:pt idx="21834">
                  <c:v>124.02400000012399</c:v>
                </c:pt>
                <c:pt idx="21835">
                  <c:v>124.032000000124</c:v>
                </c:pt>
                <c:pt idx="21836">
                  <c:v>124.040000000124</c:v>
                </c:pt>
                <c:pt idx="21837">
                  <c:v>124.04800000012401</c:v>
                </c:pt>
                <c:pt idx="21838">
                  <c:v>124.056000000124</c:v>
                </c:pt>
                <c:pt idx="21839">
                  <c:v>124.06400000012401</c:v>
                </c:pt>
                <c:pt idx="21840">
                  <c:v>124.07200000012401</c:v>
                </c:pt>
                <c:pt idx="21841">
                  <c:v>124.08000000012399</c:v>
                </c:pt>
                <c:pt idx="21842">
                  <c:v>124.088000000124</c:v>
                </c:pt>
                <c:pt idx="21843">
                  <c:v>124.09600000012399</c:v>
                </c:pt>
                <c:pt idx="21844">
                  <c:v>124.104000000124</c:v>
                </c:pt>
                <c:pt idx="21845">
                  <c:v>124.112000000124</c:v>
                </c:pt>
                <c:pt idx="21846">
                  <c:v>124.12000000012401</c:v>
                </c:pt>
                <c:pt idx="21847">
                  <c:v>124.128000000124</c:v>
                </c:pt>
                <c:pt idx="21848">
                  <c:v>124.136000000124</c:v>
                </c:pt>
                <c:pt idx="21849">
                  <c:v>124.14400000012401</c:v>
                </c:pt>
                <c:pt idx="21850">
                  <c:v>124.15200000012399</c:v>
                </c:pt>
                <c:pt idx="21851">
                  <c:v>124.160000000124</c:v>
                </c:pt>
                <c:pt idx="21852">
                  <c:v>124.168000000124</c:v>
                </c:pt>
                <c:pt idx="21853">
                  <c:v>124.17600000012401</c:v>
                </c:pt>
                <c:pt idx="21854">
                  <c:v>124.184000000124</c:v>
                </c:pt>
                <c:pt idx="21855">
                  <c:v>124.192000000124</c:v>
                </c:pt>
                <c:pt idx="21856">
                  <c:v>124.20000000012401</c:v>
                </c:pt>
                <c:pt idx="21857">
                  <c:v>124.208000000124</c:v>
                </c:pt>
                <c:pt idx="21858">
                  <c:v>124.21600000012401</c:v>
                </c:pt>
                <c:pt idx="21859">
                  <c:v>124.22400000012399</c:v>
                </c:pt>
                <c:pt idx="21860">
                  <c:v>124.23200000012399</c:v>
                </c:pt>
                <c:pt idx="21861">
                  <c:v>124.240000000124</c:v>
                </c:pt>
                <c:pt idx="21862">
                  <c:v>124.24800000012399</c:v>
                </c:pt>
                <c:pt idx="21863">
                  <c:v>124.256000000124</c:v>
                </c:pt>
                <c:pt idx="21864">
                  <c:v>124.264000000124</c:v>
                </c:pt>
                <c:pt idx="21865">
                  <c:v>124.27200000012401</c:v>
                </c:pt>
                <c:pt idx="21866">
                  <c:v>124.28000000012401</c:v>
                </c:pt>
                <c:pt idx="21867">
                  <c:v>124.288000000124</c:v>
                </c:pt>
                <c:pt idx="21868">
                  <c:v>124.296000000124</c:v>
                </c:pt>
                <c:pt idx="21869">
                  <c:v>124.30400000012399</c:v>
                </c:pt>
                <c:pt idx="21870">
                  <c:v>124.312000000124</c:v>
                </c:pt>
                <c:pt idx="21871">
                  <c:v>124.320000000124</c:v>
                </c:pt>
                <c:pt idx="21872">
                  <c:v>124.32800000012401</c:v>
                </c:pt>
                <c:pt idx="21873">
                  <c:v>124.336000000124</c:v>
                </c:pt>
                <c:pt idx="21874">
                  <c:v>124.344000000124</c:v>
                </c:pt>
                <c:pt idx="21875">
                  <c:v>124.35200000012401</c:v>
                </c:pt>
                <c:pt idx="21876">
                  <c:v>124.360000000124</c:v>
                </c:pt>
                <c:pt idx="21877">
                  <c:v>124.368000000124</c:v>
                </c:pt>
                <c:pt idx="21878">
                  <c:v>124.37600000012399</c:v>
                </c:pt>
                <c:pt idx="21879">
                  <c:v>124.384000000124</c:v>
                </c:pt>
                <c:pt idx="21880">
                  <c:v>124.392000000124</c:v>
                </c:pt>
                <c:pt idx="21881">
                  <c:v>124.400000000124</c:v>
                </c:pt>
                <c:pt idx="21882">
                  <c:v>124.40800000012401</c:v>
                </c:pt>
                <c:pt idx="21883">
                  <c:v>124.416000000124</c:v>
                </c:pt>
                <c:pt idx="21884">
                  <c:v>124.42400000012401</c:v>
                </c:pt>
                <c:pt idx="21885">
                  <c:v>124.43200000012399</c:v>
                </c:pt>
                <c:pt idx="21886">
                  <c:v>124.44000000012399</c:v>
                </c:pt>
                <c:pt idx="21887">
                  <c:v>124.448000000124</c:v>
                </c:pt>
                <c:pt idx="21888">
                  <c:v>124.45600000012399</c:v>
                </c:pt>
                <c:pt idx="21889">
                  <c:v>124.464000000124</c:v>
                </c:pt>
                <c:pt idx="21890">
                  <c:v>124.472000000124</c:v>
                </c:pt>
                <c:pt idx="21891">
                  <c:v>124.48000000012401</c:v>
                </c:pt>
                <c:pt idx="21892">
                  <c:v>124.488000000124</c:v>
                </c:pt>
                <c:pt idx="21893">
                  <c:v>124.49600000012501</c:v>
                </c:pt>
                <c:pt idx="21894">
                  <c:v>124.504000000125</c:v>
                </c:pt>
                <c:pt idx="21895">
                  <c:v>124.512000000125</c:v>
                </c:pt>
                <c:pt idx="21896">
                  <c:v>124.52000000012501</c:v>
                </c:pt>
                <c:pt idx="21897">
                  <c:v>124.52800000012499</c:v>
                </c:pt>
                <c:pt idx="21898">
                  <c:v>124.536000000125</c:v>
                </c:pt>
                <c:pt idx="21899">
                  <c:v>124.544000000125</c:v>
                </c:pt>
                <c:pt idx="21900">
                  <c:v>124.55200000012499</c:v>
                </c:pt>
                <c:pt idx="21901">
                  <c:v>124.560000000125</c:v>
                </c:pt>
                <c:pt idx="21902">
                  <c:v>124.568000000125</c:v>
                </c:pt>
                <c:pt idx="21903">
                  <c:v>124.57600000012501</c:v>
                </c:pt>
                <c:pt idx="21904">
                  <c:v>124.584000000125</c:v>
                </c:pt>
                <c:pt idx="21905">
                  <c:v>124.59200000012501</c:v>
                </c:pt>
                <c:pt idx="21906">
                  <c:v>124.60000000012499</c:v>
                </c:pt>
                <c:pt idx="21907">
                  <c:v>124.60800000012499</c:v>
                </c:pt>
                <c:pt idx="21908">
                  <c:v>124.616000000125</c:v>
                </c:pt>
                <c:pt idx="21909">
                  <c:v>124.62400000012499</c:v>
                </c:pt>
                <c:pt idx="21910">
                  <c:v>124.632000000125</c:v>
                </c:pt>
                <c:pt idx="21911">
                  <c:v>124.640000000125</c:v>
                </c:pt>
                <c:pt idx="21912">
                  <c:v>124.64800000012501</c:v>
                </c:pt>
                <c:pt idx="21913">
                  <c:v>124.656000000125</c:v>
                </c:pt>
                <c:pt idx="21914">
                  <c:v>124.664000000125</c:v>
                </c:pt>
                <c:pt idx="21915">
                  <c:v>124.672000000125</c:v>
                </c:pt>
                <c:pt idx="21916">
                  <c:v>124.68000000012499</c:v>
                </c:pt>
                <c:pt idx="21917">
                  <c:v>124.688000000125</c:v>
                </c:pt>
                <c:pt idx="21918">
                  <c:v>124.696000000125</c:v>
                </c:pt>
                <c:pt idx="21919">
                  <c:v>124.70400000012501</c:v>
                </c:pt>
                <c:pt idx="21920">
                  <c:v>124.712000000125</c:v>
                </c:pt>
                <c:pt idx="21921">
                  <c:v>124.720000000125</c:v>
                </c:pt>
                <c:pt idx="21922">
                  <c:v>124.72800000012501</c:v>
                </c:pt>
                <c:pt idx="21923">
                  <c:v>124.736000000125</c:v>
                </c:pt>
                <c:pt idx="21924">
                  <c:v>124.744000000125</c:v>
                </c:pt>
                <c:pt idx="21925">
                  <c:v>124.75200000012499</c:v>
                </c:pt>
                <c:pt idx="21926">
                  <c:v>124.76000000012499</c:v>
                </c:pt>
                <c:pt idx="21927">
                  <c:v>124.768000000125</c:v>
                </c:pt>
                <c:pt idx="21928">
                  <c:v>124.77600000012499</c:v>
                </c:pt>
                <c:pt idx="21929">
                  <c:v>124.784000000125</c:v>
                </c:pt>
                <c:pt idx="21930">
                  <c:v>124.792000000125</c:v>
                </c:pt>
                <c:pt idx="21931">
                  <c:v>124.80000000012501</c:v>
                </c:pt>
                <c:pt idx="21932">
                  <c:v>124.80800000012501</c:v>
                </c:pt>
                <c:pt idx="21933">
                  <c:v>124.81600000012499</c:v>
                </c:pt>
                <c:pt idx="21934">
                  <c:v>124.824000000125</c:v>
                </c:pt>
                <c:pt idx="21935">
                  <c:v>124.83200000012499</c:v>
                </c:pt>
                <c:pt idx="21936">
                  <c:v>124.840000000125</c:v>
                </c:pt>
                <c:pt idx="21937">
                  <c:v>124.848000000125</c:v>
                </c:pt>
                <c:pt idx="21938">
                  <c:v>124.85600000012501</c:v>
                </c:pt>
                <c:pt idx="21939">
                  <c:v>124.864000000125</c:v>
                </c:pt>
                <c:pt idx="21940">
                  <c:v>124.872000000125</c:v>
                </c:pt>
                <c:pt idx="21941">
                  <c:v>124.88000000012501</c:v>
                </c:pt>
                <c:pt idx="21942">
                  <c:v>124.88800000012499</c:v>
                </c:pt>
                <c:pt idx="21943">
                  <c:v>124.896000000125</c:v>
                </c:pt>
                <c:pt idx="21944">
                  <c:v>124.904000000125</c:v>
                </c:pt>
                <c:pt idx="21945">
                  <c:v>124.912000000125</c:v>
                </c:pt>
                <c:pt idx="21946">
                  <c:v>124.920000000125</c:v>
                </c:pt>
                <c:pt idx="21947">
                  <c:v>124.928000000125</c:v>
                </c:pt>
                <c:pt idx="21948">
                  <c:v>124.93600000012501</c:v>
                </c:pt>
                <c:pt idx="21949">
                  <c:v>124.944000000125</c:v>
                </c:pt>
                <c:pt idx="21950">
                  <c:v>124.95200000012501</c:v>
                </c:pt>
                <c:pt idx="21951">
                  <c:v>124.96000000012499</c:v>
                </c:pt>
                <c:pt idx="21952">
                  <c:v>124.968000000125</c:v>
                </c:pt>
                <c:pt idx="21953">
                  <c:v>124.976000000125</c:v>
                </c:pt>
                <c:pt idx="21954">
                  <c:v>124.98400000012499</c:v>
                </c:pt>
                <c:pt idx="21955">
                  <c:v>124.992000000125</c:v>
                </c:pt>
                <c:pt idx="21956">
                  <c:v>125.00000000012501</c:v>
                </c:pt>
                <c:pt idx="21957">
                  <c:v>125.00800000012499</c:v>
                </c:pt>
                <c:pt idx="21958">
                  <c:v>125.016000000125</c:v>
                </c:pt>
                <c:pt idx="21959">
                  <c:v>125.02400000012501</c:v>
                </c:pt>
                <c:pt idx="21960">
                  <c:v>125.03200000012498</c:v>
                </c:pt>
                <c:pt idx="21961">
                  <c:v>125.04000000012499</c:v>
                </c:pt>
                <c:pt idx="21962">
                  <c:v>125.048000000125</c:v>
                </c:pt>
                <c:pt idx="21963">
                  <c:v>125.05600000012501</c:v>
                </c:pt>
                <c:pt idx="21964">
                  <c:v>125.06400000012499</c:v>
                </c:pt>
                <c:pt idx="21965">
                  <c:v>125.072000000125</c:v>
                </c:pt>
                <c:pt idx="21966">
                  <c:v>125.08000000012501</c:v>
                </c:pt>
                <c:pt idx="21967">
                  <c:v>125.08800000012499</c:v>
                </c:pt>
                <c:pt idx="21968">
                  <c:v>125.096000000125</c:v>
                </c:pt>
                <c:pt idx="21969">
                  <c:v>125.104000000125</c:v>
                </c:pt>
                <c:pt idx="21970">
                  <c:v>125.11200000012501</c:v>
                </c:pt>
                <c:pt idx="21971">
                  <c:v>125.12000000012499</c:v>
                </c:pt>
                <c:pt idx="21972">
                  <c:v>125.128000000125</c:v>
                </c:pt>
                <c:pt idx="21973">
                  <c:v>125.13600000012501</c:v>
                </c:pt>
                <c:pt idx="21974">
                  <c:v>125.14400000012499</c:v>
                </c:pt>
                <c:pt idx="21975">
                  <c:v>125.152000000125</c:v>
                </c:pt>
                <c:pt idx="21976">
                  <c:v>125.16000000012501</c:v>
                </c:pt>
                <c:pt idx="21977">
                  <c:v>125.16800000012502</c:v>
                </c:pt>
                <c:pt idx="21978">
                  <c:v>125.17600000012499</c:v>
                </c:pt>
                <c:pt idx="21979">
                  <c:v>125.184000000125</c:v>
                </c:pt>
                <c:pt idx="21980">
                  <c:v>125.19200000012501</c:v>
                </c:pt>
                <c:pt idx="21981">
                  <c:v>125.20000000012499</c:v>
                </c:pt>
                <c:pt idx="21982">
                  <c:v>125.208000000125</c:v>
                </c:pt>
                <c:pt idx="21983">
                  <c:v>125.21600000012501</c:v>
                </c:pt>
                <c:pt idx="21984">
                  <c:v>125.22400000012502</c:v>
                </c:pt>
                <c:pt idx="21985">
                  <c:v>125.232000000125</c:v>
                </c:pt>
                <c:pt idx="21986">
                  <c:v>125.24000000012501</c:v>
                </c:pt>
                <c:pt idx="21987">
                  <c:v>125.248000000125</c:v>
                </c:pt>
                <c:pt idx="21988">
                  <c:v>125.25600000012498</c:v>
                </c:pt>
                <c:pt idx="21989">
                  <c:v>125.26400000012499</c:v>
                </c:pt>
                <c:pt idx="21990">
                  <c:v>125.272000000125</c:v>
                </c:pt>
                <c:pt idx="21991">
                  <c:v>125.28000000012501</c:v>
                </c:pt>
                <c:pt idx="21992">
                  <c:v>125.288000000125</c:v>
                </c:pt>
                <c:pt idx="21993">
                  <c:v>125.29600000012501</c:v>
                </c:pt>
                <c:pt idx="21994">
                  <c:v>125.30400000012501</c:v>
                </c:pt>
                <c:pt idx="21995">
                  <c:v>125.312000000125</c:v>
                </c:pt>
                <c:pt idx="21996">
                  <c:v>125.32000000012499</c:v>
                </c:pt>
                <c:pt idx="21997">
                  <c:v>125.328000000125</c:v>
                </c:pt>
                <c:pt idx="21998">
                  <c:v>125.33600000012498</c:v>
                </c:pt>
                <c:pt idx="21999">
                  <c:v>125.34400000012499</c:v>
                </c:pt>
                <c:pt idx="22000">
                  <c:v>125.352000000125</c:v>
                </c:pt>
                <c:pt idx="22001">
                  <c:v>125.36000000012501</c:v>
                </c:pt>
                <c:pt idx="22002">
                  <c:v>125.36800000012499</c:v>
                </c:pt>
                <c:pt idx="22003">
                  <c:v>125.376000000125</c:v>
                </c:pt>
                <c:pt idx="22004">
                  <c:v>125.38400000012501</c:v>
                </c:pt>
                <c:pt idx="22005">
                  <c:v>125.39200000012498</c:v>
                </c:pt>
                <c:pt idx="22006">
                  <c:v>125.40000000012499</c:v>
                </c:pt>
                <c:pt idx="22007">
                  <c:v>125.408000000125</c:v>
                </c:pt>
                <c:pt idx="22008">
                  <c:v>125.41600000012501</c:v>
                </c:pt>
                <c:pt idx="22009">
                  <c:v>125.42400000012499</c:v>
                </c:pt>
                <c:pt idx="22010">
                  <c:v>125.432000000125</c:v>
                </c:pt>
                <c:pt idx="22011">
                  <c:v>125.44000000012501</c:v>
                </c:pt>
                <c:pt idx="22012">
                  <c:v>125.44800000012499</c:v>
                </c:pt>
                <c:pt idx="22013">
                  <c:v>125.456000000125</c:v>
                </c:pt>
                <c:pt idx="22014">
                  <c:v>125.464000000125</c:v>
                </c:pt>
                <c:pt idx="22015">
                  <c:v>125.47200000012501</c:v>
                </c:pt>
                <c:pt idx="22016">
                  <c:v>125.48000000012499</c:v>
                </c:pt>
                <c:pt idx="22017">
                  <c:v>125.488000000125</c:v>
                </c:pt>
                <c:pt idx="22018">
                  <c:v>125.496000000126</c:v>
                </c:pt>
                <c:pt idx="22019">
                  <c:v>125.50400000012598</c:v>
                </c:pt>
                <c:pt idx="22020">
                  <c:v>125.51200000012599</c:v>
                </c:pt>
                <c:pt idx="22021">
                  <c:v>125.520000000126</c:v>
                </c:pt>
                <c:pt idx="22022">
                  <c:v>125.52800000012601</c:v>
                </c:pt>
                <c:pt idx="22023">
                  <c:v>125.53600000012599</c:v>
                </c:pt>
                <c:pt idx="22024">
                  <c:v>125.544000000126</c:v>
                </c:pt>
                <c:pt idx="22025">
                  <c:v>125.55200000012601</c:v>
                </c:pt>
                <c:pt idx="22026">
                  <c:v>125.56000000012598</c:v>
                </c:pt>
                <c:pt idx="22027">
                  <c:v>125.56800000012599</c:v>
                </c:pt>
                <c:pt idx="22028">
                  <c:v>125.576000000126</c:v>
                </c:pt>
                <c:pt idx="22029">
                  <c:v>125.58400000012601</c:v>
                </c:pt>
                <c:pt idx="22030">
                  <c:v>125.59200000012599</c:v>
                </c:pt>
                <c:pt idx="22031">
                  <c:v>125.600000000126</c:v>
                </c:pt>
                <c:pt idx="22032">
                  <c:v>125.60800000012601</c:v>
                </c:pt>
                <c:pt idx="22033">
                  <c:v>125.61600000012599</c:v>
                </c:pt>
                <c:pt idx="22034">
                  <c:v>125.624000000126</c:v>
                </c:pt>
                <c:pt idx="22035">
                  <c:v>125.632000000126</c:v>
                </c:pt>
                <c:pt idx="22036">
                  <c:v>125.64000000012601</c:v>
                </c:pt>
                <c:pt idx="22037">
                  <c:v>125.64800000012599</c:v>
                </c:pt>
                <c:pt idx="22038">
                  <c:v>125.656000000126</c:v>
                </c:pt>
                <c:pt idx="22039">
                  <c:v>125.66400000012601</c:v>
                </c:pt>
                <c:pt idx="22040">
                  <c:v>125.67200000012599</c:v>
                </c:pt>
                <c:pt idx="22041">
                  <c:v>125.680000000126</c:v>
                </c:pt>
                <c:pt idx="22042">
                  <c:v>125.68800000012601</c:v>
                </c:pt>
                <c:pt idx="22043">
                  <c:v>125.69600000012601</c:v>
                </c:pt>
                <c:pt idx="22044">
                  <c:v>125.70400000012599</c:v>
                </c:pt>
                <c:pt idx="22045">
                  <c:v>125.712000000126</c:v>
                </c:pt>
                <c:pt idx="22046">
                  <c:v>125.72000000012601</c:v>
                </c:pt>
                <c:pt idx="22047">
                  <c:v>125.72800000012599</c:v>
                </c:pt>
                <c:pt idx="22048">
                  <c:v>125.736000000126</c:v>
                </c:pt>
                <c:pt idx="22049">
                  <c:v>125.74400000012601</c:v>
                </c:pt>
                <c:pt idx="22050">
                  <c:v>125.75200000012602</c:v>
                </c:pt>
                <c:pt idx="22051">
                  <c:v>125.760000000126</c:v>
                </c:pt>
                <c:pt idx="22052">
                  <c:v>125.76800000012599</c:v>
                </c:pt>
                <c:pt idx="22053">
                  <c:v>125.776000000126</c:v>
                </c:pt>
                <c:pt idx="22054">
                  <c:v>125.78400000012599</c:v>
                </c:pt>
                <c:pt idx="22055">
                  <c:v>125.792000000126</c:v>
                </c:pt>
                <c:pt idx="22056">
                  <c:v>125.800000000126</c:v>
                </c:pt>
                <c:pt idx="22057">
                  <c:v>125.80800000012601</c:v>
                </c:pt>
                <c:pt idx="22058">
                  <c:v>125.816000000126</c:v>
                </c:pt>
                <c:pt idx="22059">
                  <c:v>125.82400000012601</c:v>
                </c:pt>
                <c:pt idx="22060">
                  <c:v>125.83200000012602</c:v>
                </c:pt>
                <c:pt idx="22061">
                  <c:v>125.840000000126</c:v>
                </c:pt>
                <c:pt idx="22062">
                  <c:v>125.84800000012599</c:v>
                </c:pt>
                <c:pt idx="22063">
                  <c:v>125.856000000126</c:v>
                </c:pt>
                <c:pt idx="22064">
                  <c:v>125.86400000012598</c:v>
                </c:pt>
                <c:pt idx="22065">
                  <c:v>125.87200000012599</c:v>
                </c:pt>
                <c:pt idx="22066">
                  <c:v>125.880000000126</c:v>
                </c:pt>
                <c:pt idx="22067">
                  <c:v>125.88800000012601</c:v>
                </c:pt>
                <c:pt idx="22068">
                  <c:v>125.89600000012599</c:v>
                </c:pt>
                <c:pt idx="22069">
                  <c:v>125.904000000126</c:v>
                </c:pt>
                <c:pt idx="22070">
                  <c:v>125.912000000126</c:v>
                </c:pt>
                <c:pt idx="22071">
                  <c:v>125.92000000012598</c:v>
                </c:pt>
                <c:pt idx="22072">
                  <c:v>125.92800000012599</c:v>
                </c:pt>
                <c:pt idx="22073">
                  <c:v>125.936000000126</c:v>
                </c:pt>
                <c:pt idx="22074">
                  <c:v>125.94400000012601</c:v>
                </c:pt>
                <c:pt idx="22075">
                  <c:v>125.95200000012599</c:v>
                </c:pt>
                <c:pt idx="22076">
                  <c:v>125.960000000126</c:v>
                </c:pt>
                <c:pt idx="22077">
                  <c:v>125.96800000012601</c:v>
                </c:pt>
                <c:pt idx="22078">
                  <c:v>125.97600000012599</c:v>
                </c:pt>
                <c:pt idx="22079">
                  <c:v>125.984000000126</c:v>
                </c:pt>
                <c:pt idx="22080">
                  <c:v>125.992000000126</c:v>
                </c:pt>
                <c:pt idx="22081">
                  <c:v>126.00000000012601</c:v>
                </c:pt>
                <c:pt idx="22082">
                  <c:v>126.00800000012599</c:v>
                </c:pt>
                <c:pt idx="22083">
                  <c:v>126.016000000126</c:v>
                </c:pt>
                <c:pt idx="22084">
                  <c:v>126.02400000012601</c:v>
                </c:pt>
                <c:pt idx="22085">
                  <c:v>126.03200000012599</c:v>
                </c:pt>
                <c:pt idx="22086">
                  <c:v>126.040000000126</c:v>
                </c:pt>
                <c:pt idx="22087">
                  <c:v>126.04800000012601</c:v>
                </c:pt>
                <c:pt idx="22088">
                  <c:v>126.05600000012601</c:v>
                </c:pt>
                <c:pt idx="22089">
                  <c:v>126.06400000012599</c:v>
                </c:pt>
                <c:pt idx="22090">
                  <c:v>126.072000000126</c:v>
                </c:pt>
                <c:pt idx="22091">
                  <c:v>126.08000000012601</c:v>
                </c:pt>
                <c:pt idx="22092">
                  <c:v>126.08800000012599</c:v>
                </c:pt>
                <c:pt idx="22093">
                  <c:v>126.096000000126</c:v>
                </c:pt>
                <c:pt idx="22094">
                  <c:v>126.10400000012601</c:v>
                </c:pt>
                <c:pt idx="22095">
                  <c:v>126.11200000012602</c:v>
                </c:pt>
                <c:pt idx="22096">
                  <c:v>126.120000000126</c:v>
                </c:pt>
                <c:pt idx="22097">
                  <c:v>126.12800000012599</c:v>
                </c:pt>
                <c:pt idx="22098">
                  <c:v>126.136000000126</c:v>
                </c:pt>
                <c:pt idx="22099">
                  <c:v>126.14400000012598</c:v>
                </c:pt>
                <c:pt idx="22100">
                  <c:v>126.15200000012599</c:v>
                </c:pt>
                <c:pt idx="22101">
                  <c:v>126.160000000126</c:v>
                </c:pt>
                <c:pt idx="22102">
                  <c:v>126.16800000012601</c:v>
                </c:pt>
                <c:pt idx="22103">
                  <c:v>126.176000000126</c:v>
                </c:pt>
                <c:pt idx="22104">
                  <c:v>126.18400000012601</c:v>
                </c:pt>
                <c:pt idx="22105">
                  <c:v>126.19200000012601</c:v>
                </c:pt>
                <c:pt idx="22106">
                  <c:v>126.20000000012598</c:v>
                </c:pt>
                <c:pt idx="22107">
                  <c:v>126.20800000012599</c:v>
                </c:pt>
                <c:pt idx="22108">
                  <c:v>126.216000000126</c:v>
                </c:pt>
                <c:pt idx="22109">
                  <c:v>126.22400000012601</c:v>
                </c:pt>
                <c:pt idx="22110">
                  <c:v>126.23200000012599</c:v>
                </c:pt>
                <c:pt idx="22111">
                  <c:v>126.240000000126</c:v>
                </c:pt>
                <c:pt idx="22112">
                  <c:v>126.24800000012601</c:v>
                </c:pt>
                <c:pt idx="22113">
                  <c:v>126.25600000012599</c:v>
                </c:pt>
                <c:pt idx="22114">
                  <c:v>126.264000000126</c:v>
                </c:pt>
                <c:pt idx="22115">
                  <c:v>126.272000000126</c:v>
                </c:pt>
                <c:pt idx="22116">
                  <c:v>126.28000000012601</c:v>
                </c:pt>
                <c:pt idx="22117">
                  <c:v>126.28800000012599</c:v>
                </c:pt>
                <c:pt idx="22118">
                  <c:v>126.296000000126</c:v>
                </c:pt>
                <c:pt idx="22119">
                  <c:v>126.30400000012601</c:v>
                </c:pt>
                <c:pt idx="22120">
                  <c:v>126.31200000012599</c:v>
                </c:pt>
                <c:pt idx="22121">
                  <c:v>126.320000000126</c:v>
                </c:pt>
                <c:pt idx="22122">
                  <c:v>126.32800000012601</c:v>
                </c:pt>
                <c:pt idx="22123">
                  <c:v>126.33600000012599</c:v>
                </c:pt>
                <c:pt idx="22124">
                  <c:v>126.34400000012599</c:v>
                </c:pt>
                <c:pt idx="22125">
                  <c:v>126.352000000126</c:v>
                </c:pt>
                <c:pt idx="22126">
                  <c:v>126.36000000012601</c:v>
                </c:pt>
                <c:pt idx="22127">
                  <c:v>126.36800000012599</c:v>
                </c:pt>
                <c:pt idx="22128">
                  <c:v>126.376000000126</c:v>
                </c:pt>
                <c:pt idx="22129">
                  <c:v>126.38400000012601</c:v>
                </c:pt>
                <c:pt idx="22130">
                  <c:v>126.39200000012599</c:v>
                </c:pt>
                <c:pt idx="22131">
                  <c:v>126.400000000126</c:v>
                </c:pt>
                <c:pt idx="22132">
                  <c:v>126.40800000012601</c:v>
                </c:pt>
                <c:pt idx="22133">
                  <c:v>126.416000000126</c:v>
                </c:pt>
                <c:pt idx="22134">
                  <c:v>126.42400000012599</c:v>
                </c:pt>
                <c:pt idx="22135">
                  <c:v>126.432000000126</c:v>
                </c:pt>
                <c:pt idx="22136">
                  <c:v>126.44000000012601</c:v>
                </c:pt>
                <c:pt idx="22137">
                  <c:v>126.44800000012599</c:v>
                </c:pt>
                <c:pt idx="22138">
                  <c:v>126.456000000126</c:v>
                </c:pt>
                <c:pt idx="22139">
                  <c:v>126.46400000012601</c:v>
                </c:pt>
                <c:pt idx="22140">
                  <c:v>126.47200000012602</c:v>
                </c:pt>
                <c:pt idx="22141">
                  <c:v>126.480000000126</c:v>
                </c:pt>
                <c:pt idx="22142">
                  <c:v>126.48800000012599</c:v>
                </c:pt>
                <c:pt idx="22143">
                  <c:v>126.49600000012701</c:v>
                </c:pt>
                <c:pt idx="22144">
                  <c:v>126.50400000012699</c:v>
                </c:pt>
                <c:pt idx="22145">
                  <c:v>126.51200000012699</c:v>
                </c:pt>
                <c:pt idx="22146">
                  <c:v>126.520000000127</c:v>
                </c:pt>
                <c:pt idx="22147">
                  <c:v>126.52800000012701</c:v>
                </c:pt>
                <c:pt idx="22148">
                  <c:v>126.53600000012699</c:v>
                </c:pt>
                <c:pt idx="22149">
                  <c:v>126.544000000127</c:v>
                </c:pt>
                <c:pt idx="22150">
                  <c:v>126.55200000012701</c:v>
                </c:pt>
                <c:pt idx="22151">
                  <c:v>126.56000000012699</c:v>
                </c:pt>
                <c:pt idx="22152">
                  <c:v>126.568000000127</c:v>
                </c:pt>
                <c:pt idx="22153">
                  <c:v>126.57600000012701</c:v>
                </c:pt>
                <c:pt idx="22154">
                  <c:v>126.58400000012701</c:v>
                </c:pt>
                <c:pt idx="22155">
                  <c:v>126.59200000012699</c:v>
                </c:pt>
                <c:pt idx="22156">
                  <c:v>126.600000000127</c:v>
                </c:pt>
                <c:pt idx="22157">
                  <c:v>126.60800000012701</c:v>
                </c:pt>
                <c:pt idx="22158">
                  <c:v>126.61600000012699</c:v>
                </c:pt>
                <c:pt idx="22159">
                  <c:v>126.624000000127</c:v>
                </c:pt>
                <c:pt idx="22160">
                  <c:v>126.63200000012701</c:v>
                </c:pt>
                <c:pt idx="22161">
                  <c:v>126.64000000012702</c:v>
                </c:pt>
                <c:pt idx="22162">
                  <c:v>126.648000000127</c:v>
                </c:pt>
                <c:pt idx="22163">
                  <c:v>126.65600000012699</c:v>
                </c:pt>
                <c:pt idx="22164">
                  <c:v>126.664000000127</c:v>
                </c:pt>
                <c:pt idx="22165">
                  <c:v>126.67200000012699</c:v>
                </c:pt>
                <c:pt idx="22166">
                  <c:v>126.680000000127</c:v>
                </c:pt>
                <c:pt idx="22167">
                  <c:v>126.688000000127</c:v>
                </c:pt>
                <c:pt idx="22168">
                  <c:v>126.69600000012701</c:v>
                </c:pt>
                <c:pt idx="22169">
                  <c:v>126.704000000127</c:v>
                </c:pt>
                <c:pt idx="22170">
                  <c:v>126.71200000012701</c:v>
                </c:pt>
                <c:pt idx="22171">
                  <c:v>126.72000000012702</c:v>
                </c:pt>
                <c:pt idx="22172">
                  <c:v>126.72800000012698</c:v>
                </c:pt>
                <c:pt idx="22173">
                  <c:v>126.73600000012699</c:v>
                </c:pt>
                <c:pt idx="22174">
                  <c:v>126.744000000127</c:v>
                </c:pt>
                <c:pt idx="22175">
                  <c:v>126.75200000012701</c:v>
                </c:pt>
                <c:pt idx="22176">
                  <c:v>126.76000000012699</c:v>
                </c:pt>
                <c:pt idx="22177">
                  <c:v>126.768000000127</c:v>
                </c:pt>
                <c:pt idx="22178">
                  <c:v>126.77600000012701</c:v>
                </c:pt>
                <c:pt idx="22179">
                  <c:v>126.78400000012699</c:v>
                </c:pt>
                <c:pt idx="22180">
                  <c:v>126.792000000127</c:v>
                </c:pt>
                <c:pt idx="22181">
                  <c:v>126.800000000127</c:v>
                </c:pt>
                <c:pt idx="22182">
                  <c:v>126.80800000012701</c:v>
                </c:pt>
                <c:pt idx="22183">
                  <c:v>126.81600000012699</c:v>
                </c:pt>
                <c:pt idx="22184">
                  <c:v>126.824000000127</c:v>
                </c:pt>
                <c:pt idx="22185">
                  <c:v>126.83200000012701</c:v>
                </c:pt>
                <c:pt idx="22186">
                  <c:v>126.84000000012699</c:v>
                </c:pt>
                <c:pt idx="22187">
                  <c:v>126.848000000127</c:v>
                </c:pt>
                <c:pt idx="22188">
                  <c:v>126.85600000012701</c:v>
                </c:pt>
                <c:pt idx="22189">
                  <c:v>126.86400000012699</c:v>
                </c:pt>
                <c:pt idx="22190">
                  <c:v>126.87200000012699</c:v>
                </c:pt>
                <c:pt idx="22191">
                  <c:v>126.880000000127</c:v>
                </c:pt>
                <c:pt idx="22192">
                  <c:v>126.88800000012701</c:v>
                </c:pt>
                <c:pt idx="22193">
                  <c:v>126.89600000012699</c:v>
                </c:pt>
                <c:pt idx="22194">
                  <c:v>126.904000000127</c:v>
                </c:pt>
                <c:pt idx="22195">
                  <c:v>126.91200000012701</c:v>
                </c:pt>
                <c:pt idx="22196">
                  <c:v>126.92000000012699</c:v>
                </c:pt>
                <c:pt idx="22197">
                  <c:v>126.928000000127</c:v>
                </c:pt>
                <c:pt idx="22198">
                  <c:v>126.93600000012701</c:v>
                </c:pt>
                <c:pt idx="22199">
                  <c:v>126.94400000012701</c:v>
                </c:pt>
                <c:pt idx="22200">
                  <c:v>126.95200000012699</c:v>
                </c:pt>
                <c:pt idx="22201">
                  <c:v>126.960000000127</c:v>
                </c:pt>
                <c:pt idx="22202">
                  <c:v>126.96800000012701</c:v>
                </c:pt>
                <c:pt idx="22203">
                  <c:v>126.97600000012699</c:v>
                </c:pt>
                <c:pt idx="22204">
                  <c:v>126.984000000127</c:v>
                </c:pt>
                <c:pt idx="22205">
                  <c:v>126.99200000012701</c:v>
                </c:pt>
                <c:pt idx="22206">
                  <c:v>127.00000000012702</c:v>
                </c:pt>
                <c:pt idx="22207">
                  <c:v>127.008000000127</c:v>
                </c:pt>
                <c:pt idx="22208">
                  <c:v>127.01600000012699</c:v>
                </c:pt>
                <c:pt idx="22209">
                  <c:v>127.024000000127</c:v>
                </c:pt>
                <c:pt idx="22210">
                  <c:v>127.03200000012698</c:v>
                </c:pt>
                <c:pt idx="22211">
                  <c:v>127.04000000012699</c:v>
                </c:pt>
                <c:pt idx="22212">
                  <c:v>127.048000000127</c:v>
                </c:pt>
                <c:pt idx="22213">
                  <c:v>127.05600000012701</c:v>
                </c:pt>
                <c:pt idx="22214">
                  <c:v>127.064000000127</c:v>
                </c:pt>
                <c:pt idx="22215">
                  <c:v>127.07200000012701</c:v>
                </c:pt>
                <c:pt idx="22216">
                  <c:v>127.08000000012701</c:v>
                </c:pt>
                <c:pt idx="22217">
                  <c:v>127.08800000012698</c:v>
                </c:pt>
                <c:pt idx="22218">
                  <c:v>127.09600000012699</c:v>
                </c:pt>
                <c:pt idx="22219">
                  <c:v>127.104000000127</c:v>
                </c:pt>
                <c:pt idx="22220">
                  <c:v>127.11200000012701</c:v>
                </c:pt>
                <c:pt idx="22221">
                  <c:v>127.12000000012699</c:v>
                </c:pt>
                <c:pt idx="22222">
                  <c:v>127.128000000127</c:v>
                </c:pt>
                <c:pt idx="22223">
                  <c:v>127.13600000012701</c:v>
                </c:pt>
                <c:pt idx="22224">
                  <c:v>127.14400000012699</c:v>
                </c:pt>
                <c:pt idx="22225">
                  <c:v>127.152000000127</c:v>
                </c:pt>
                <c:pt idx="22226">
                  <c:v>127.160000000127</c:v>
                </c:pt>
                <c:pt idx="22227">
                  <c:v>127.16800000012701</c:v>
                </c:pt>
                <c:pt idx="22228">
                  <c:v>127.17600000012699</c:v>
                </c:pt>
                <c:pt idx="22229">
                  <c:v>127.184000000127</c:v>
                </c:pt>
                <c:pt idx="22230">
                  <c:v>127.19200000012701</c:v>
                </c:pt>
                <c:pt idx="22231">
                  <c:v>127.20000000012699</c:v>
                </c:pt>
                <c:pt idx="22232">
                  <c:v>127.208000000127</c:v>
                </c:pt>
                <c:pt idx="22233">
                  <c:v>127.21600000012701</c:v>
                </c:pt>
                <c:pt idx="22234">
                  <c:v>127.22400000012701</c:v>
                </c:pt>
                <c:pt idx="22235">
                  <c:v>127.23200000012699</c:v>
                </c:pt>
                <c:pt idx="22236">
                  <c:v>127.240000000127</c:v>
                </c:pt>
                <c:pt idx="22237">
                  <c:v>127.24800000012701</c:v>
                </c:pt>
                <c:pt idx="22238">
                  <c:v>127.25600000012699</c:v>
                </c:pt>
                <c:pt idx="22239">
                  <c:v>127.264000000127</c:v>
                </c:pt>
                <c:pt idx="22240">
                  <c:v>127.27200000012701</c:v>
                </c:pt>
                <c:pt idx="22241">
                  <c:v>127.28000000012702</c:v>
                </c:pt>
                <c:pt idx="22242">
                  <c:v>127.288000000127</c:v>
                </c:pt>
                <c:pt idx="22243">
                  <c:v>127.29600000012701</c:v>
                </c:pt>
                <c:pt idx="22244">
                  <c:v>127.304000000127</c:v>
                </c:pt>
                <c:pt idx="22245">
                  <c:v>127.31200000012699</c:v>
                </c:pt>
                <c:pt idx="22246">
                  <c:v>127.320000000127</c:v>
                </c:pt>
                <c:pt idx="22247">
                  <c:v>127.32800000012701</c:v>
                </c:pt>
                <c:pt idx="22248">
                  <c:v>127.33600000012699</c:v>
                </c:pt>
                <c:pt idx="22249">
                  <c:v>127.344000000127</c:v>
                </c:pt>
                <c:pt idx="22250">
                  <c:v>127.35200000012701</c:v>
                </c:pt>
                <c:pt idx="22251">
                  <c:v>127.36000000012702</c:v>
                </c:pt>
                <c:pt idx="22252">
                  <c:v>127.368000000127</c:v>
                </c:pt>
                <c:pt idx="22253">
                  <c:v>127.37600000012699</c:v>
                </c:pt>
                <c:pt idx="22254">
                  <c:v>127.384000000127</c:v>
                </c:pt>
                <c:pt idx="22255">
                  <c:v>127.39200000012698</c:v>
                </c:pt>
                <c:pt idx="22256">
                  <c:v>127.40000000012699</c:v>
                </c:pt>
                <c:pt idx="22257">
                  <c:v>127.408000000127</c:v>
                </c:pt>
                <c:pt idx="22258">
                  <c:v>127.41600000012701</c:v>
                </c:pt>
                <c:pt idx="22259">
                  <c:v>127.42400000012699</c:v>
                </c:pt>
                <c:pt idx="22260">
                  <c:v>127.432000000127</c:v>
                </c:pt>
                <c:pt idx="22261">
                  <c:v>127.44000000012701</c:v>
                </c:pt>
                <c:pt idx="22262">
                  <c:v>127.44800000012698</c:v>
                </c:pt>
                <c:pt idx="22263">
                  <c:v>127.45600000012699</c:v>
                </c:pt>
                <c:pt idx="22264">
                  <c:v>127.464000000127</c:v>
                </c:pt>
                <c:pt idx="22265">
                  <c:v>127.47200000012701</c:v>
                </c:pt>
                <c:pt idx="22266">
                  <c:v>127.48000000012699</c:v>
                </c:pt>
                <c:pt idx="22267">
                  <c:v>127.488000000127</c:v>
                </c:pt>
                <c:pt idx="22268">
                  <c:v>127.49600000012801</c:v>
                </c:pt>
                <c:pt idx="22269">
                  <c:v>127.50400000012799</c:v>
                </c:pt>
                <c:pt idx="22270">
                  <c:v>127.512000000128</c:v>
                </c:pt>
                <c:pt idx="22271">
                  <c:v>127.52000000012801</c:v>
                </c:pt>
                <c:pt idx="22272">
                  <c:v>127.52800000012802</c:v>
                </c:pt>
                <c:pt idx="22273">
                  <c:v>127.53600000012798</c:v>
                </c:pt>
                <c:pt idx="22274">
                  <c:v>127.54400000012799</c:v>
                </c:pt>
                <c:pt idx="22275">
                  <c:v>127.552000000128</c:v>
                </c:pt>
                <c:pt idx="22276">
                  <c:v>127.56000000012799</c:v>
                </c:pt>
                <c:pt idx="22277">
                  <c:v>127.568000000128</c:v>
                </c:pt>
                <c:pt idx="22278">
                  <c:v>127.576000000128</c:v>
                </c:pt>
                <c:pt idx="22279">
                  <c:v>127.58400000012801</c:v>
                </c:pt>
                <c:pt idx="22280">
                  <c:v>127.592000000128</c:v>
                </c:pt>
                <c:pt idx="22281">
                  <c:v>127.60000000012801</c:v>
                </c:pt>
                <c:pt idx="22282">
                  <c:v>127.608000000128</c:v>
                </c:pt>
                <c:pt idx="22283">
                  <c:v>127.61600000012798</c:v>
                </c:pt>
                <c:pt idx="22284">
                  <c:v>127.62400000012799</c:v>
                </c:pt>
                <c:pt idx="22285">
                  <c:v>127.632000000128</c:v>
                </c:pt>
                <c:pt idx="22286">
                  <c:v>127.64000000012801</c:v>
                </c:pt>
                <c:pt idx="22287">
                  <c:v>127.64800000012799</c:v>
                </c:pt>
                <c:pt idx="22288">
                  <c:v>127.656000000128</c:v>
                </c:pt>
                <c:pt idx="22289">
                  <c:v>127.66400000012801</c:v>
                </c:pt>
                <c:pt idx="22290">
                  <c:v>127.67200000012799</c:v>
                </c:pt>
                <c:pt idx="22291">
                  <c:v>127.68000000012799</c:v>
                </c:pt>
                <c:pt idx="22292">
                  <c:v>127.688000000128</c:v>
                </c:pt>
                <c:pt idx="22293">
                  <c:v>127.69600000012801</c:v>
                </c:pt>
                <c:pt idx="22294">
                  <c:v>127.70400000012799</c:v>
                </c:pt>
                <c:pt idx="22295">
                  <c:v>127.712000000128</c:v>
                </c:pt>
                <c:pt idx="22296">
                  <c:v>127.72000000012801</c:v>
                </c:pt>
                <c:pt idx="22297">
                  <c:v>127.72800000012799</c:v>
                </c:pt>
                <c:pt idx="22298">
                  <c:v>127.736000000128</c:v>
                </c:pt>
                <c:pt idx="22299">
                  <c:v>127.74400000012801</c:v>
                </c:pt>
                <c:pt idx="22300">
                  <c:v>127.75200000012801</c:v>
                </c:pt>
                <c:pt idx="22301">
                  <c:v>127.76000000012799</c:v>
                </c:pt>
                <c:pt idx="22302">
                  <c:v>127.768000000128</c:v>
                </c:pt>
                <c:pt idx="22303">
                  <c:v>127.77600000012801</c:v>
                </c:pt>
                <c:pt idx="22304">
                  <c:v>127.78400000012799</c:v>
                </c:pt>
                <c:pt idx="22305">
                  <c:v>127.792000000128</c:v>
                </c:pt>
                <c:pt idx="22306">
                  <c:v>127.80000000012801</c:v>
                </c:pt>
                <c:pt idx="22307">
                  <c:v>127.80800000012802</c:v>
                </c:pt>
                <c:pt idx="22308">
                  <c:v>127.816000000128</c:v>
                </c:pt>
                <c:pt idx="22309">
                  <c:v>127.824000000128</c:v>
                </c:pt>
                <c:pt idx="22310">
                  <c:v>127.83200000012801</c:v>
                </c:pt>
                <c:pt idx="22311">
                  <c:v>127.84000000012799</c:v>
                </c:pt>
                <c:pt idx="22312">
                  <c:v>127.848000000128</c:v>
                </c:pt>
                <c:pt idx="22313">
                  <c:v>127.85600000012801</c:v>
                </c:pt>
                <c:pt idx="22314">
                  <c:v>127.86400000012799</c:v>
                </c:pt>
                <c:pt idx="22315">
                  <c:v>127.872000000128</c:v>
                </c:pt>
                <c:pt idx="22316">
                  <c:v>127.88000000012801</c:v>
                </c:pt>
                <c:pt idx="22317">
                  <c:v>127.88800000012802</c:v>
                </c:pt>
                <c:pt idx="22318">
                  <c:v>127.89600000012798</c:v>
                </c:pt>
                <c:pt idx="22319">
                  <c:v>127.90400000012799</c:v>
                </c:pt>
                <c:pt idx="22320">
                  <c:v>127.912000000128</c:v>
                </c:pt>
                <c:pt idx="22321">
                  <c:v>127.92000000012798</c:v>
                </c:pt>
                <c:pt idx="22322">
                  <c:v>127.92800000012799</c:v>
                </c:pt>
                <c:pt idx="22323">
                  <c:v>127.936000000128</c:v>
                </c:pt>
                <c:pt idx="22324">
                  <c:v>127.94400000012801</c:v>
                </c:pt>
                <c:pt idx="22325">
                  <c:v>127.952000000128</c:v>
                </c:pt>
                <c:pt idx="22326">
                  <c:v>127.96000000012801</c:v>
                </c:pt>
                <c:pt idx="22327">
                  <c:v>127.968000000128</c:v>
                </c:pt>
                <c:pt idx="22328">
                  <c:v>127.97600000012798</c:v>
                </c:pt>
                <c:pt idx="22329">
                  <c:v>127.98400000012799</c:v>
                </c:pt>
                <c:pt idx="22330">
                  <c:v>127.992000000128</c:v>
                </c:pt>
                <c:pt idx="22331">
                  <c:v>128.00000000012801</c:v>
                </c:pt>
                <c:pt idx="22332">
                  <c:v>128.00800000012799</c:v>
                </c:pt>
                <c:pt idx="22333">
                  <c:v>128.016000000128</c:v>
                </c:pt>
                <c:pt idx="22334">
                  <c:v>128.02400000012801</c:v>
                </c:pt>
                <c:pt idx="22335">
                  <c:v>128.03200000012799</c:v>
                </c:pt>
                <c:pt idx="22336">
                  <c:v>128.040000000128</c:v>
                </c:pt>
                <c:pt idx="22337">
                  <c:v>128.04800000012801</c:v>
                </c:pt>
                <c:pt idx="22338">
                  <c:v>128.05600000012802</c:v>
                </c:pt>
                <c:pt idx="22339">
                  <c:v>128.064000000128</c:v>
                </c:pt>
                <c:pt idx="22340">
                  <c:v>128.07200000012801</c:v>
                </c:pt>
                <c:pt idx="22341">
                  <c:v>128.080000000128</c:v>
                </c:pt>
                <c:pt idx="22342">
                  <c:v>128.08800000012798</c:v>
                </c:pt>
                <c:pt idx="22343">
                  <c:v>128.09600000012799</c:v>
                </c:pt>
                <c:pt idx="22344">
                  <c:v>128.104000000128</c:v>
                </c:pt>
                <c:pt idx="22345">
                  <c:v>128.11200000012801</c:v>
                </c:pt>
                <c:pt idx="22346">
                  <c:v>128.12000000012799</c:v>
                </c:pt>
                <c:pt idx="22347">
                  <c:v>128.128000000128</c:v>
                </c:pt>
                <c:pt idx="22348">
                  <c:v>128.13600000012801</c:v>
                </c:pt>
                <c:pt idx="22349">
                  <c:v>128.14400000012799</c:v>
                </c:pt>
                <c:pt idx="22350">
                  <c:v>128.152000000128</c:v>
                </c:pt>
                <c:pt idx="22351">
                  <c:v>128.16000000012801</c:v>
                </c:pt>
                <c:pt idx="22352">
                  <c:v>128.16800000012802</c:v>
                </c:pt>
                <c:pt idx="22353">
                  <c:v>128.176000000128</c:v>
                </c:pt>
                <c:pt idx="22354">
                  <c:v>128.18400000012801</c:v>
                </c:pt>
                <c:pt idx="22355">
                  <c:v>128.19200000012802</c:v>
                </c:pt>
                <c:pt idx="22356">
                  <c:v>128.200000000128</c:v>
                </c:pt>
                <c:pt idx="22357">
                  <c:v>128.20800000012801</c:v>
                </c:pt>
                <c:pt idx="22358">
                  <c:v>128.21600000012802</c:v>
                </c:pt>
                <c:pt idx="22359">
                  <c:v>128.224000000128</c:v>
                </c:pt>
                <c:pt idx="22360">
                  <c:v>128.23200000012798</c:v>
                </c:pt>
                <c:pt idx="22361">
                  <c:v>128.24000000012799</c:v>
                </c:pt>
                <c:pt idx="22362">
                  <c:v>128.248000000128</c:v>
                </c:pt>
                <c:pt idx="22363">
                  <c:v>128.25600000012798</c:v>
                </c:pt>
                <c:pt idx="22364">
                  <c:v>128.26400000012799</c:v>
                </c:pt>
                <c:pt idx="22365">
                  <c:v>128.272000000128</c:v>
                </c:pt>
                <c:pt idx="22366">
                  <c:v>128.28000000012801</c:v>
                </c:pt>
                <c:pt idx="22367">
                  <c:v>128.28800000012799</c:v>
                </c:pt>
                <c:pt idx="22368">
                  <c:v>128.296000000128</c:v>
                </c:pt>
                <c:pt idx="22369">
                  <c:v>128.30400000012801</c:v>
                </c:pt>
                <c:pt idx="22370">
                  <c:v>128.31200000012799</c:v>
                </c:pt>
                <c:pt idx="22371">
                  <c:v>128.320000000128</c:v>
                </c:pt>
                <c:pt idx="22372">
                  <c:v>128.32800000012801</c:v>
                </c:pt>
                <c:pt idx="22373">
                  <c:v>128.336000000128</c:v>
                </c:pt>
                <c:pt idx="22374">
                  <c:v>128.34400000012801</c:v>
                </c:pt>
                <c:pt idx="22375">
                  <c:v>128.35200000012802</c:v>
                </c:pt>
                <c:pt idx="22376">
                  <c:v>128.360000000128</c:v>
                </c:pt>
                <c:pt idx="22377">
                  <c:v>128.36800000012798</c:v>
                </c:pt>
                <c:pt idx="22378">
                  <c:v>128.37600000012799</c:v>
                </c:pt>
                <c:pt idx="22379">
                  <c:v>128.384000000128</c:v>
                </c:pt>
                <c:pt idx="22380">
                  <c:v>128.39200000012798</c:v>
                </c:pt>
                <c:pt idx="22381">
                  <c:v>128.40000000012799</c:v>
                </c:pt>
                <c:pt idx="22382">
                  <c:v>128.408000000128</c:v>
                </c:pt>
                <c:pt idx="22383">
                  <c:v>128.41600000012801</c:v>
                </c:pt>
                <c:pt idx="22384">
                  <c:v>128.42400000012799</c:v>
                </c:pt>
                <c:pt idx="22385">
                  <c:v>128.432000000128</c:v>
                </c:pt>
                <c:pt idx="22386">
                  <c:v>128.44000000012801</c:v>
                </c:pt>
                <c:pt idx="22387">
                  <c:v>128.44800000012799</c:v>
                </c:pt>
                <c:pt idx="22388">
                  <c:v>128.456000000128</c:v>
                </c:pt>
                <c:pt idx="22389">
                  <c:v>128.46400000012801</c:v>
                </c:pt>
                <c:pt idx="22390">
                  <c:v>128.47200000012802</c:v>
                </c:pt>
                <c:pt idx="22391">
                  <c:v>128.480000000128</c:v>
                </c:pt>
                <c:pt idx="22392">
                  <c:v>128.48800000012801</c:v>
                </c:pt>
                <c:pt idx="22393">
                  <c:v>128.49600000012902</c:v>
                </c:pt>
                <c:pt idx="22394">
                  <c:v>128.504000000129</c:v>
                </c:pt>
                <c:pt idx="22395">
                  <c:v>128.51200000012901</c:v>
                </c:pt>
                <c:pt idx="22396">
                  <c:v>128.52000000012902</c:v>
                </c:pt>
                <c:pt idx="22397">
                  <c:v>128.528000000129</c:v>
                </c:pt>
                <c:pt idx="22398">
                  <c:v>128.53600000012898</c:v>
                </c:pt>
                <c:pt idx="22399">
                  <c:v>128.54400000012899</c:v>
                </c:pt>
                <c:pt idx="22400">
                  <c:v>128.552000000129</c:v>
                </c:pt>
                <c:pt idx="22401">
                  <c:v>128.56000000012898</c:v>
                </c:pt>
                <c:pt idx="22402">
                  <c:v>128.56800000012899</c:v>
                </c:pt>
                <c:pt idx="22403">
                  <c:v>128.576000000129</c:v>
                </c:pt>
                <c:pt idx="22404">
                  <c:v>128.58400000012901</c:v>
                </c:pt>
                <c:pt idx="22405">
                  <c:v>128.59200000012899</c:v>
                </c:pt>
                <c:pt idx="22406">
                  <c:v>128.600000000129</c:v>
                </c:pt>
                <c:pt idx="22407">
                  <c:v>128.60800000012901</c:v>
                </c:pt>
                <c:pt idx="22408">
                  <c:v>128.61600000012899</c:v>
                </c:pt>
                <c:pt idx="22409">
                  <c:v>128.624000000129</c:v>
                </c:pt>
                <c:pt idx="22410">
                  <c:v>128.63200000012901</c:v>
                </c:pt>
                <c:pt idx="22411">
                  <c:v>128.64000000012902</c:v>
                </c:pt>
                <c:pt idx="22412">
                  <c:v>128.648000000129</c:v>
                </c:pt>
                <c:pt idx="22413">
                  <c:v>128.65600000012901</c:v>
                </c:pt>
                <c:pt idx="22414">
                  <c:v>128.66400000012902</c:v>
                </c:pt>
                <c:pt idx="22415">
                  <c:v>128.67200000012897</c:v>
                </c:pt>
                <c:pt idx="22416">
                  <c:v>128.68000000012898</c:v>
                </c:pt>
                <c:pt idx="22417">
                  <c:v>128.68800000012899</c:v>
                </c:pt>
                <c:pt idx="22418">
                  <c:v>128.696000000129</c:v>
                </c:pt>
                <c:pt idx="22419">
                  <c:v>128.70400000012899</c:v>
                </c:pt>
                <c:pt idx="22420">
                  <c:v>128.712000000129</c:v>
                </c:pt>
                <c:pt idx="22421">
                  <c:v>128.72000000012901</c:v>
                </c:pt>
                <c:pt idx="22422">
                  <c:v>128.72800000012899</c:v>
                </c:pt>
                <c:pt idx="22423">
                  <c:v>128.736000000129</c:v>
                </c:pt>
                <c:pt idx="22424">
                  <c:v>128.74400000012901</c:v>
                </c:pt>
                <c:pt idx="22425">
                  <c:v>128.75200000012902</c:v>
                </c:pt>
                <c:pt idx="22426">
                  <c:v>128.760000000129</c:v>
                </c:pt>
                <c:pt idx="22427">
                  <c:v>128.76800000012901</c:v>
                </c:pt>
                <c:pt idx="22428">
                  <c:v>128.77600000012902</c:v>
                </c:pt>
                <c:pt idx="22429">
                  <c:v>128.784000000129</c:v>
                </c:pt>
                <c:pt idx="22430">
                  <c:v>128.79200000012901</c:v>
                </c:pt>
                <c:pt idx="22431">
                  <c:v>128.80000000012902</c:v>
                </c:pt>
                <c:pt idx="22432">
                  <c:v>128.80800000012903</c:v>
                </c:pt>
                <c:pt idx="22433">
                  <c:v>128.81600000012898</c:v>
                </c:pt>
                <c:pt idx="22434">
                  <c:v>128.82400000012899</c:v>
                </c:pt>
                <c:pt idx="22435">
                  <c:v>128.832000000129</c:v>
                </c:pt>
                <c:pt idx="22436">
                  <c:v>128.84000000012898</c:v>
                </c:pt>
                <c:pt idx="22437">
                  <c:v>128.84800000012899</c:v>
                </c:pt>
                <c:pt idx="22438">
                  <c:v>128.856000000129</c:v>
                </c:pt>
                <c:pt idx="22439">
                  <c:v>128.86400000012898</c:v>
                </c:pt>
                <c:pt idx="22440">
                  <c:v>128.87200000012899</c:v>
                </c:pt>
                <c:pt idx="22441">
                  <c:v>128.880000000129</c:v>
                </c:pt>
                <c:pt idx="22442">
                  <c:v>128.88800000012901</c:v>
                </c:pt>
                <c:pt idx="22443">
                  <c:v>128.89600000012899</c:v>
                </c:pt>
                <c:pt idx="22444">
                  <c:v>128.904000000129</c:v>
                </c:pt>
                <c:pt idx="22445">
                  <c:v>128.91200000012901</c:v>
                </c:pt>
                <c:pt idx="22446">
                  <c:v>128.92000000012899</c:v>
                </c:pt>
                <c:pt idx="22447">
                  <c:v>128.928000000129</c:v>
                </c:pt>
                <c:pt idx="22448">
                  <c:v>128.93600000012901</c:v>
                </c:pt>
                <c:pt idx="22449">
                  <c:v>128.94400000012902</c:v>
                </c:pt>
                <c:pt idx="22450">
                  <c:v>128.952000000129</c:v>
                </c:pt>
                <c:pt idx="22451">
                  <c:v>128.96000000012899</c:v>
                </c:pt>
                <c:pt idx="22452">
                  <c:v>128.968000000129</c:v>
                </c:pt>
                <c:pt idx="22453">
                  <c:v>128.97600000012898</c:v>
                </c:pt>
                <c:pt idx="22454">
                  <c:v>128.98400000012899</c:v>
                </c:pt>
                <c:pt idx="22455">
                  <c:v>128.992000000129</c:v>
                </c:pt>
                <c:pt idx="22456">
                  <c:v>129.00000000012901</c:v>
                </c:pt>
                <c:pt idx="22457">
                  <c:v>129.00800000012899</c:v>
                </c:pt>
                <c:pt idx="22458">
                  <c:v>129.016000000129</c:v>
                </c:pt>
                <c:pt idx="22459">
                  <c:v>129.02400000012901</c:v>
                </c:pt>
                <c:pt idx="22460">
                  <c:v>129.03200000012899</c:v>
                </c:pt>
                <c:pt idx="22461">
                  <c:v>129.040000000129</c:v>
                </c:pt>
                <c:pt idx="22462">
                  <c:v>129.04800000012901</c:v>
                </c:pt>
                <c:pt idx="22463">
                  <c:v>129.05600000012902</c:v>
                </c:pt>
                <c:pt idx="22464">
                  <c:v>129.064000000129</c:v>
                </c:pt>
                <c:pt idx="22465">
                  <c:v>129.07200000012901</c:v>
                </c:pt>
                <c:pt idx="22466">
                  <c:v>129.08000000012902</c:v>
                </c:pt>
                <c:pt idx="22467">
                  <c:v>129.088000000129</c:v>
                </c:pt>
                <c:pt idx="22468">
                  <c:v>129.09600000012901</c:v>
                </c:pt>
                <c:pt idx="22469">
                  <c:v>129.10400000012899</c:v>
                </c:pt>
                <c:pt idx="22470">
                  <c:v>129.112000000129</c:v>
                </c:pt>
                <c:pt idx="22471">
                  <c:v>129.12000000012898</c:v>
                </c:pt>
                <c:pt idx="22472">
                  <c:v>129.12800000012899</c:v>
                </c:pt>
                <c:pt idx="22473">
                  <c:v>129.136000000129</c:v>
                </c:pt>
                <c:pt idx="22474">
                  <c:v>129.14400000012898</c:v>
                </c:pt>
                <c:pt idx="22475">
                  <c:v>129.15200000012899</c:v>
                </c:pt>
                <c:pt idx="22476">
                  <c:v>129.160000000129</c:v>
                </c:pt>
                <c:pt idx="22477">
                  <c:v>129.16800000012901</c:v>
                </c:pt>
                <c:pt idx="22478">
                  <c:v>129.17600000012899</c:v>
                </c:pt>
                <c:pt idx="22479">
                  <c:v>129.184000000129</c:v>
                </c:pt>
                <c:pt idx="22480">
                  <c:v>129.19200000012901</c:v>
                </c:pt>
                <c:pt idx="22481">
                  <c:v>129.20000000012899</c:v>
                </c:pt>
                <c:pt idx="22482">
                  <c:v>129.208000000129</c:v>
                </c:pt>
                <c:pt idx="22483">
                  <c:v>129.21600000012901</c:v>
                </c:pt>
                <c:pt idx="22484">
                  <c:v>129.22400000012902</c:v>
                </c:pt>
                <c:pt idx="22485">
                  <c:v>129.23200000012901</c:v>
                </c:pt>
                <c:pt idx="22486">
                  <c:v>129.24000000012902</c:v>
                </c:pt>
                <c:pt idx="22487">
                  <c:v>129.248000000129</c:v>
                </c:pt>
                <c:pt idx="22488">
                  <c:v>129.25600000012898</c:v>
                </c:pt>
                <c:pt idx="22489">
                  <c:v>129.26400000012899</c:v>
                </c:pt>
                <c:pt idx="22490">
                  <c:v>129.272000000129</c:v>
                </c:pt>
                <c:pt idx="22491">
                  <c:v>129.28000000012898</c:v>
                </c:pt>
                <c:pt idx="22492">
                  <c:v>129.28800000012899</c:v>
                </c:pt>
                <c:pt idx="22493">
                  <c:v>129.296000000129</c:v>
                </c:pt>
                <c:pt idx="22494">
                  <c:v>129.30400000012901</c:v>
                </c:pt>
                <c:pt idx="22495">
                  <c:v>129.31200000012899</c:v>
                </c:pt>
                <c:pt idx="22496">
                  <c:v>129.320000000129</c:v>
                </c:pt>
                <c:pt idx="22497">
                  <c:v>129.32800000012901</c:v>
                </c:pt>
                <c:pt idx="22498">
                  <c:v>129.33600000012899</c:v>
                </c:pt>
                <c:pt idx="22499">
                  <c:v>129.344000000129</c:v>
                </c:pt>
                <c:pt idx="22500">
                  <c:v>129.35200000012901</c:v>
                </c:pt>
                <c:pt idx="22501">
                  <c:v>129.36000000012902</c:v>
                </c:pt>
                <c:pt idx="22502">
                  <c:v>129.368000000129</c:v>
                </c:pt>
                <c:pt idx="22503">
                  <c:v>129.37600000012901</c:v>
                </c:pt>
                <c:pt idx="22504">
                  <c:v>129.38400000012902</c:v>
                </c:pt>
                <c:pt idx="22505">
                  <c:v>129.39200000012897</c:v>
                </c:pt>
                <c:pt idx="22506">
                  <c:v>129.40000000012898</c:v>
                </c:pt>
                <c:pt idx="22507">
                  <c:v>129.40800000012899</c:v>
                </c:pt>
                <c:pt idx="22508">
                  <c:v>129.416000000129</c:v>
                </c:pt>
                <c:pt idx="22509">
                  <c:v>129.42400000012898</c:v>
                </c:pt>
                <c:pt idx="22510">
                  <c:v>129.43200000012899</c:v>
                </c:pt>
                <c:pt idx="22511">
                  <c:v>129.440000000129</c:v>
                </c:pt>
                <c:pt idx="22512">
                  <c:v>129.44800000012899</c:v>
                </c:pt>
                <c:pt idx="22513">
                  <c:v>129.45600000012899</c:v>
                </c:pt>
                <c:pt idx="22514">
                  <c:v>129.464000000129</c:v>
                </c:pt>
                <c:pt idx="22515">
                  <c:v>129.47200000012901</c:v>
                </c:pt>
                <c:pt idx="22516">
                  <c:v>129.480000000129</c:v>
                </c:pt>
                <c:pt idx="22517">
                  <c:v>129.48800000012901</c:v>
                </c:pt>
                <c:pt idx="22518">
                  <c:v>129.49600000013001</c:v>
                </c:pt>
                <c:pt idx="22519">
                  <c:v>129.50400000012999</c:v>
                </c:pt>
                <c:pt idx="22520">
                  <c:v>129.51200000013</c:v>
                </c:pt>
                <c:pt idx="22521">
                  <c:v>129.52000000013001</c:v>
                </c:pt>
                <c:pt idx="22522">
                  <c:v>129.52800000013002</c:v>
                </c:pt>
                <c:pt idx="22523">
                  <c:v>129.53600000013</c:v>
                </c:pt>
                <c:pt idx="22524">
                  <c:v>129.54400000013001</c:v>
                </c:pt>
                <c:pt idx="22525">
                  <c:v>129.55200000013002</c:v>
                </c:pt>
                <c:pt idx="22526">
                  <c:v>129.56000000012997</c:v>
                </c:pt>
                <c:pt idx="22527">
                  <c:v>129.56800000012998</c:v>
                </c:pt>
                <c:pt idx="22528">
                  <c:v>129.57600000012999</c:v>
                </c:pt>
                <c:pt idx="22529">
                  <c:v>129.58400000013</c:v>
                </c:pt>
                <c:pt idx="22530">
                  <c:v>129.59200000012999</c:v>
                </c:pt>
                <c:pt idx="22531">
                  <c:v>129.60000000013</c:v>
                </c:pt>
                <c:pt idx="22532">
                  <c:v>129.60800000013</c:v>
                </c:pt>
                <c:pt idx="22533">
                  <c:v>129.61600000012999</c:v>
                </c:pt>
                <c:pt idx="22534">
                  <c:v>129.62400000013</c:v>
                </c:pt>
                <c:pt idx="22535">
                  <c:v>129.63200000013001</c:v>
                </c:pt>
                <c:pt idx="22536">
                  <c:v>129.64000000013002</c:v>
                </c:pt>
                <c:pt idx="22537">
                  <c:v>129.64800000013</c:v>
                </c:pt>
                <c:pt idx="22538">
                  <c:v>129.65600000013001</c:v>
                </c:pt>
                <c:pt idx="22539">
                  <c:v>129.66400000013002</c:v>
                </c:pt>
                <c:pt idx="22540">
                  <c:v>129.67200000013</c:v>
                </c:pt>
                <c:pt idx="22541">
                  <c:v>129.68000000013001</c:v>
                </c:pt>
                <c:pt idx="22542">
                  <c:v>129.68800000013002</c:v>
                </c:pt>
                <c:pt idx="22543">
                  <c:v>129.69600000013</c:v>
                </c:pt>
                <c:pt idx="22544">
                  <c:v>129.70400000012998</c:v>
                </c:pt>
                <c:pt idx="22545">
                  <c:v>129.71200000012999</c:v>
                </c:pt>
                <c:pt idx="22546">
                  <c:v>129.72000000013</c:v>
                </c:pt>
                <c:pt idx="22547">
                  <c:v>129.72800000012998</c:v>
                </c:pt>
                <c:pt idx="22548">
                  <c:v>129.73600000012999</c:v>
                </c:pt>
                <c:pt idx="22549">
                  <c:v>129.74400000013</c:v>
                </c:pt>
                <c:pt idx="22550">
                  <c:v>129.75200000013001</c:v>
                </c:pt>
                <c:pt idx="22551">
                  <c:v>129.76000000012999</c:v>
                </c:pt>
                <c:pt idx="22552">
                  <c:v>129.76800000013</c:v>
                </c:pt>
                <c:pt idx="22553">
                  <c:v>129.77600000013001</c:v>
                </c:pt>
                <c:pt idx="22554">
                  <c:v>129.78400000012999</c:v>
                </c:pt>
                <c:pt idx="22555">
                  <c:v>129.79200000013</c:v>
                </c:pt>
                <c:pt idx="22556">
                  <c:v>129.80000000013001</c:v>
                </c:pt>
                <c:pt idx="22557">
                  <c:v>129.80800000013002</c:v>
                </c:pt>
                <c:pt idx="22558">
                  <c:v>129.81600000013</c:v>
                </c:pt>
                <c:pt idx="22559">
                  <c:v>129.82400000013001</c:v>
                </c:pt>
                <c:pt idx="22560">
                  <c:v>129.83200000013002</c:v>
                </c:pt>
                <c:pt idx="22561">
                  <c:v>129.84000000013</c:v>
                </c:pt>
                <c:pt idx="22562">
                  <c:v>129.84800000012999</c:v>
                </c:pt>
                <c:pt idx="22563">
                  <c:v>129.85600000013</c:v>
                </c:pt>
                <c:pt idx="22564">
                  <c:v>129.86400000012998</c:v>
                </c:pt>
                <c:pt idx="22565">
                  <c:v>129.87200000012999</c:v>
                </c:pt>
                <c:pt idx="22566">
                  <c:v>129.88000000013</c:v>
                </c:pt>
                <c:pt idx="22567">
                  <c:v>129.88800000013001</c:v>
                </c:pt>
                <c:pt idx="22568">
                  <c:v>129.89600000012999</c:v>
                </c:pt>
                <c:pt idx="22569">
                  <c:v>129.90400000013</c:v>
                </c:pt>
                <c:pt idx="22570">
                  <c:v>129.91200000013001</c:v>
                </c:pt>
                <c:pt idx="22571">
                  <c:v>129.92000000012999</c:v>
                </c:pt>
                <c:pt idx="22572">
                  <c:v>129.92800000013</c:v>
                </c:pt>
                <c:pt idx="22573">
                  <c:v>129.93600000013001</c:v>
                </c:pt>
                <c:pt idx="22574">
                  <c:v>129.94400000013002</c:v>
                </c:pt>
                <c:pt idx="22575">
                  <c:v>129.95200000013</c:v>
                </c:pt>
                <c:pt idx="22576">
                  <c:v>129.96000000013001</c:v>
                </c:pt>
                <c:pt idx="22577">
                  <c:v>129.96800000013002</c:v>
                </c:pt>
                <c:pt idx="22578">
                  <c:v>129.97600000013</c:v>
                </c:pt>
                <c:pt idx="22579">
                  <c:v>129.98400000012998</c:v>
                </c:pt>
                <c:pt idx="22580">
                  <c:v>129.99200000012999</c:v>
                </c:pt>
                <c:pt idx="22581">
                  <c:v>130.00000000013</c:v>
                </c:pt>
                <c:pt idx="22582">
                  <c:v>130.00800000012998</c:v>
                </c:pt>
                <c:pt idx="22583">
                  <c:v>130.01600000012999</c:v>
                </c:pt>
                <c:pt idx="22584">
                  <c:v>130.02400000013</c:v>
                </c:pt>
                <c:pt idx="22585">
                  <c:v>130.03200000012998</c:v>
                </c:pt>
                <c:pt idx="22586">
                  <c:v>130.04000000012999</c:v>
                </c:pt>
                <c:pt idx="22587">
                  <c:v>130.04800000013</c:v>
                </c:pt>
                <c:pt idx="22588">
                  <c:v>130.05600000013001</c:v>
                </c:pt>
                <c:pt idx="22589">
                  <c:v>130.06400000012999</c:v>
                </c:pt>
                <c:pt idx="22590">
                  <c:v>130.07200000013</c:v>
                </c:pt>
                <c:pt idx="22591">
                  <c:v>130.08000000013001</c:v>
                </c:pt>
                <c:pt idx="22592">
                  <c:v>130.08800000012999</c:v>
                </c:pt>
                <c:pt idx="22593">
                  <c:v>130.09600000013</c:v>
                </c:pt>
                <c:pt idx="22594">
                  <c:v>130.10400000013001</c:v>
                </c:pt>
                <c:pt idx="22595">
                  <c:v>130.11200000013002</c:v>
                </c:pt>
                <c:pt idx="22596">
                  <c:v>130.12000000013001</c:v>
                </c:pt>
                <c:pt idx="22597">
                  <c:v>130.12800000012999</c:v>
                </c:pt>
                <c:pt idx="22598">
                  <c:v>130.13600000013</c:v>
                </c:pt>
                <c:pt idx="22599">
                  <c:v>130.14400000012998</c:v>
                </c:pt>
                <c:pt idx="22600">
                  <c:v>130.15200000012999</c:v>
                </c:pt>
                <c:pt idx="22601">
                  <c:v>130.16000000013</c:v>
                </c:pt>
                <c:pt idx="22602">
                  <c:v>130.16800000013001</c:v>
                </c:pt>
                <c:pt idx="22603">
                  <c:v>130.17600000012999</c:v>
                </c:pt>
                <c:pt idx="22604">
                  <c:v>130.18400000013</c:v>
                </c:pt>
                <c:pt idx="22605">
                  <c:v>130.19200000013001</c:v>
                </c:pt>
                <c:pt idx="22606">
                  <c:v>130.20000000012999</c:v>
                </c:pt>
                <c:pt idx="22607">
                  <c:v>130.20800000013</c:v>
                </c:pt>
                <c:pt idx="22608">
                  <c:v>130.21600000013001</c:v>
                </c:pt>
                <c:pt idx="22609">
                  <c:v>130.22400000013002</c:v>
                </c:pt>
                <c:pt idx="22610">
                  <c:v>130.23200000013</c:v>
                </c:pt>
                <c:pt idx="22611">
                  <c:v>130.24000000013001</c:v>
                </c:pt>
                <c:pt idx="22612">
                  <c:v>130.24800000013002</c:v>
                </c:pt>
                <c:pt idx="22613">
                  <c:v>130.25600000013</c:v>
                </c:pt>
                <c:pt idx="22614">
                  <c:v>130.26400000013001</c:v>
                </c:pt>
                <c:pt idx="22615">
                  <c:v>130.27200000012999</c:v>
                </c:pt>
                <c:pt idx="22616">
                  <c:v>130.28000000012997</c:v>
                </c:pt>
                <c:pt idx="22617">
                  <c:v>130.28800000012998</c:v>
                </c:pt>
                <c:pt idx="22618">
                  <c:v>130.29600000012999</c:v>
                </c:pt>
                <c:pt idx="22619">
                  <c:v>130.30400000013</c:v>
                </c:pt>
                <c:pt idx="22620">
                  <c:v>130.31200000012998</c:v>
                </c:pt>
                <c:pt idx="22621">
                  <c:v>130.32000000012999</c:v>
                </c:pt>
                <c:pt idx="22622">
                  <c:v>130.32800000013</c:v>
                </c:pt>
                <c:pt idx="22623">
                  <c:v>130.33600000012999</c:v>
                </c:pt>
                <c:pt idx="22624">
                  <c:v>130.34400000012999</c:v>
                </c:pt>
                <c:pt idx="22625">
                  <c:v>130.35200000013</c:v>
                </c:pt>
                <c:pt idx="22626">
                  <c:v>130.36000000013001</c:v>
                </c:pt>
                <c:pt idx="22627">
                  <c:v>130.36800000013</c:v>
                </c:pt>
                <c:pt idx="22628">
                  <c:v>130.37600000013001</c:v>
                </c:pt>
                <c:pt idx="22629">
                  <c:v>130.38400000013002</c:v>
                </c:pt>
                <c:pt idx="22630">
                  <c:v>130.39200000013</c:v>
                </c:pt>
                <c:pt idx="22631">
                  <c:v>130.40000000013001</c:v>
                </c:pt>
                <c:pt idx="22632">
                  <c:v>130.40800000013002</c:v>
                </c:pt>
                <c:pt idx="22633">
                  <c:v>130.41600000013</c:v>
                </c:pt>
                <c:pt idx="22634">
                  <c:v>130.42400000012998</c:v>
                </c:pt>
                <c:pt idx="22635">
                  <c:v>130.43200000012999</c:v>
                </c:pt>
                <c:pt idx="22636">
                  <c:v>130.44000000013</c:v>
                </c:pt>
                <c:pt idx="22637">
                  <c:v>130.44800000012998</c:v>
                </c:pt>
                <c:pt idx="22638">
                  <c:v>130.45600000012999</c:v>
                </c:pt>
                <c:pt idx="22639">
                  <c:v>130.46400000013</c:v>
                </c:pt>
                <c:pt idx="22640">
                  <c:v>130.47200000013001</c:v>
                </c:pt>
                <c:pt idx="22641">
                  <c:v>130.48000000012999</c:v>
                </c:pt>
                <c:pt idx="22642">
                  <c:v>130.48800000013</c:v>
                </c:pt>
                <c:pt idx="22643">
                  <c:v>130.496000000131</c:v>
                </c:pt>
                <c:pt idx="22644">
                  <c:v>130.50400000013099</c:v>
                </c:pt>
                <c:pt idx="22645">
                  <c:v>130.512000000131</c:v>
                </c:pt>
                <c:pt idx="22646">
                  <c:v>130.52000000013101</c:v>
                </c:pt>
                <c:pt idx="22647">
                  <c:v>130.52800000013102</c:v>
                </c:pt>
                <c:pt idx="22648">
                  <c:v>130.536000000131</c:v>
                </c:pt>
                <c:pt idx="22649">
                  <c:v>130.54400000013101</c:v>
                </c:pt>
                <c:pt idx="22650">
                  <c:v>130.55200000013102</c:v>
                </c:pt>
                <c:pt idx="22651">
                  <c:v>130.560000000131</c:v>
                </c:pt>
                <c:pt idx="22652">
                  <c:v>130.56800000013101</c:v>
                </c:pt>
                <c:pt idx="22653">
                  <c:v>130.57600000013102</c:v>
                </c:pt>
                <c:pt idx="22654">
                  <c:v>130.584000000131</c:v>
                </c:pt>
                <c:pt idx="22655">
                  <c:v>130.59200000013098</c:v>
                </c:pt>
                <c:pt idx="22656">
                  <c:v>130.60000000013099</c:v>
                </c:pt>
                <c:pt idx="22657">
                  <c:v>130.608000000131</c:v>
                </c:pt>
                <c:pt idx="22658">
                  <c:v>130.61600000013098</c:v>
                </c:pt>
                <c:pt idx="22659">
                  <c:v>130.62400000013099</c:v>
                </c:pt>
                <c:pt idx="22660">
                  <c:v>130.632000000131</c:v>
                </c:pt>
                <c:pt idx="22661">
                  <c:v>130.64000000013101</c:v>
                </c:pt>
                <c:pt idx="22662">
                  <c:v>130.64800000013099</c:v>
                </c:pt>
                <c:pt idx="22663">
                  <c:v>130.656000000131</c:v>
                </c:pt>
                <c:pt idx="22664">
                  <c:v>130.66400000013101</c:v>
                </c:pt>
                <c:pt idx="22665">
                  <c:v>130.67200000013099</c:v>
                </c:pt>
                <c:pt idx="22666">
                  <c:v>130.680000000131</c:v>
                </c:pt>
                <c:pt idx="22667">
                  <c:v>130.68800000013101</c:v>
                </c:pt>
                <c:pt idx="22668">
                  <c:v>130.69600000013102</c:v>
                </c:pt>
                <c:pt idx="22669">
                  <c:v>130.704000000131</c:v>
                </c:pt>
                <c:pt idx="22670">
                  <c:v>130.71200000013101</c:v>
                </c:pt>
                <c:pt idx="22671">
                  <c:v>130.72000000013102</c:v>
                </c:pt>
                <c:pt idx="22672">
                  <c:v>130.72800000013098</c:v>
                </c:pt>
                <c:pt idx="22673">
                  <c:v>130.73600000013099</c:v>
                </c:pt>
                <c:pt idx="22674">
                  <c:v>130.744000000131</c:v>
                </c:pt>
                <c:pt idx="22675">
                  <c:v>130.75200000013101</c:v>
                </c:pt>
                <c:pt idx="22676">
                  <c:v>130.76000000013099</c:v>
                </c:pt>
                <c:pt idx="22677">
                  <c:v>130.768000000131</c:v>
                </c:pt>
                <c:pt idx="22678">
                  <c:v>130.77600000013101</c:v>
                </c:pt>
                <c:pt idx="22679">
                  <c:v>130.78400000013099</c:v>
                </c:pt>
                <c:pt idx="22680">
                  <c:v>130.792000000131</c:v>
                </c:pt>
                <c:pt idx="22681">
                  <c:v>130.80000000013101</c:v>
                </c:pt>
                <c:pt idx="22682">
                  <c:v>130.80800000013099</c:v>
                </c:pt>
                <c:pt idx="22683">
                  <c:v>130.816000000131</c:v>
                </c:pt>
                <c:pt idx="22684">
                  <c:v>130.82400000013101</c:v>
                </c:pt>
                <c:pt idx="22685">
                  <c:v>130.83200000013102</c:v>
                </c:pt>
                <c:pt idx="22686">
                  <c:v>130.840000000131</c:v>
                </c:pt>
                <c:pt idx="22687">
                  <c:v>130.84800000013101</c:v>
                </c:pt>
                <c:pt idx="22688">
                  <c:v>130.85600000013102</c:v>
                </c:pt>
                <c:pt idx="22689">
                  <c:v>130.864000000131</c:v>
                </c:pt>
                <c:pt idx="22690">
                  <c:v>130.87200000013098</c:v>
                </c:pt>
                <c:pt idx="22691">
                  <c:v>130.88000000013099</c:v>
                </c:pt>
                <c:pt idx="22692">
                  <c:v>130.888000000131</c:v>
                </c:pt>
                <c:pt idx="22693">
                  <c:v>130.89600000013098</c:v>
                </c:pt>
                <c:pt idx="22694">
                  <c:v>130.90400000013099</c:v>
                </c:pt>
                <c:pt idx="22695">
                  <c:v>130.912000000131</c:v>
                </c:pt>
                <c:pt idx="22696">
                  <c:v>130.92000000013098</c:v>
                </c:pt>
                <c:pt idx="22697">
                  <c:v>130.92800000013099</c:v>
                </c:pt>
                <c:pt idx="22698">
                  <c:v>130.936000000131</c:v>
                </c:pt>
                <c:pt idx="22699">
                  <c:v>130.94400000013101</c:v>
                </c:pt>
                <c:pt idx="22700">
                  <c:v>130.95200000013099</c:v>
                </c:pt>
                <c:pt idx="22701">
                  <c:v>130.960000000131</c:v>
                </c:pt>
                <c:pt idx="22702">
                  <c:v>130.96800000013101</c:v>
                </c:pt>
                <c:pt idx="22703">
                  <c:v>130.97600000013099</c:v>
                </c:pt>
                <c:pt idx="22704">
                  <c:v>130.984000000131</c:v>
                </c:pt>
                <c:pt idx="22705">
                  <c:v>130.99200000013101</c:v>
                </c:pt>
                <c:pt idx="22706">
                  <c:v>131.00000000013102</c:v>
                </c:pt>
                <c:pt idx="22707">
                  <c:v>131.00800000013101</c:v>
                </c:pt>
                <c:pt idx="22708">
                  <c:v>131.01600000013099</c:v>
                </c:pt>
                <c:pt idx="22709">
                  <c:v>131.024000000131</c:v>
                </c:pt>
                <c:pt idx="22710">
                  <c:v>131.03200000013098</c:v>
                </c:pt>
                <c:pt idx="22711">
                  <c:v>131.04000000013099</c:v>
                </c:pt>
                <c:pt idx="22712">
                  <c:v>131.048000000131</c:v>
                </c:pt>
                <c:pt idx="22713">
                  <c:v>131.05600000013101</c:v>
                </c:pt>
                <c:pt idx="22714">
                  <c:v>131.06400000013099</c:v>
                </c:pt>
                <c:pt idx="22715">
                  <c:v>131.072000000131</c:v>
                </c:pt>
                <c:pt idx="22716">
                  <c:v>131.08000000013101</c:v>
                </c:pt>
                <c:pt idx="22717">
                  <c:v>131.08800000013099</c:v>
                </c:pt>
                <c:pt idx="22718">
                  <c:v>131.096000000131</c:v>
                </c:pt>
                <c:pt idx="22719">
                  <c:v>131.10400000013101</c:v>
                </c:pt>
                <c:pt idx="22720">
                  <c:v>131.11200000013102</c:v>
                </c:pt>
                <c:pt idx="22721">
                  <c:v>131.120000000131</c:v>
                </c:pt>
                <c:pt idx="22722">
                  <c:v>131.12800000013101</c:v>
                </c:pt>
                <c:pt idx="22723">
                  <c:v>131.13600000013102</c:v>
                </c:pt>
                <c:pt idx="22724">
                  <c:v>131.144000000131</c:v>
                </c:pt>
                <c:pt idx="22725">
                  <c:v>131.15200000013101</c:v>
                </c:pt>
                <c:pt idx="22726">
                  <c:v>131.16000000013099</c:v>
                </c:pt>
                <c:pt idx="22727">
                  <c:v>131.168000000131</c:v>
                </c:pt>
                <c:pt idx="22728">
                  <c:v>131.17600000013098</c:v>
                </c:pt>
                <c:pt idx="22729">
                  <c:v>131.18400000013099</c:v>
                </c:pt>
                <c:pt idx="22730">
                  <c:v>131.192000000131</c:v>
                </c:pt>
                <c:pt idx="22731">
                  <c:v>131.20000000013098</c:v>
                </c:pt>
                <c:pt idx="22732">
                  <c:v>131.20800000013099</c:v>
                </c:pt>
                <c:pt idx="22733">
                  <c:v>131.216000000131</c:v>
                </c:pt>
                <c:pt idx="22734">
                  <c:v>131.22400000013101</c:v>
                </c:pt>
                <c:pt idx="22735">
                  <c:v>131.23200000013099</c:v>
                </c:pt>
                <c:pt idx="22736">
                  <c:v>131.240000000131</c:v>
                </c:pt>
                <c:pt idx="22737">
                  <c:v>131.24800000013101</c:v>
                </c:pt>
                <c:pt idx="22738">
                  <c:v>131.256000000131</c:v>
                </c:pt>
                <c:pt idx="22739">
                  <c:v>131.26400000013101</c:v>
                </c:pt>
                <c:pt idx="22740">
                  <c:v>131.27200000013102</c:v>
                </c:pt>
                <c:pt idx="22741">
                  <c:v>131.280000000131</c:v>
                </c:pt>
                <c:pt idx="22742">
                  <c:v>131.28800000013101</c:v>
                </c:pt>
                <c:pt idx="22743">
                  <c:v>131.29600000013102</c:v>
                </c:pt>
                <c:pt idx="22744">
                  <c:v>131.304000000131</c:v>
                </c:pt>
                <c:pt idx="22745">
                  <c:v>131.31200000013098</c:v>
                </c:pt>
                <c:pt idx="22746">
                  <c:v>131.32000000013099</c:v>
                </c:pt>
                <c:pt idx="22747">
                  <c:v>131.328000000131</c:v>
                </c:pt>
                <c:pt idx="22748">
                  <c:v>131.33600000013098</c:v>
                </c:pt>
                <c:pt idx="22749">
                  <c:v>131.34400000013099</c:v>
                </c:pt>
                <c:pt idx="22750">
                  <c:v>131.352000000131</c:v>
                </c:pt>
                <c:pt idx="22751">
                  <c:v>131.36000000013101</c:v>
                </c:pt>
                <c:pt idx="22752">
                  <c:v>131.36800000013099</c:v>
                </c:pt>
                <c:pt idx="22753">
                  <c:v>131.376000000131</c:v>
                </c:pt>
                <c:pt idx="22754">
                  <c:v>131.38400000013101</c:v>
                </c:pt>
                <c:pt idx="22755">
                  <c:v>131.39200000013099</c:v>
                </c:pt>
                <c:pt idx="22756">
                  <c:v>131.400000000131</c:v>
                </c:pt>
                <c:pt idx="22757">
                  <c:v>131.40800000013101</c:v>
                </c:pt>
                <c:pt idx="22758">
                  <c:v>131.41600000013102</c:v>
                </c:pt>
                <c:pt idx="22759">
                  <c:v>131.424000000131</c:v>
                </c:pt>
                <c:pt idx="22760">
                  <c:v>131.43200000013101</c:v>
                </c:pt>
                <c:pt idx="22761">
                  <c:v>131.44000000013102</c:v>
                </c:pt>
                <c:pt idx="22762">
                  <c:v>131.44800000013097</c:v>
                </c:pt>
                <c:pt idx="22763">
                  <c:v>131.45600000013098</c:v>
                </c:pt>
                <c:pt idx="22764">
                  <c:v>131.46400000013099</c:v>
                </c:pt>
                <c:pt idx="22765">
                  <c:v>131.472000000131</c:v>
                </c:pt>
                <c:pt idx="22766">
                  <c:v>131.48000000013099</c:v>
                </c:pt>
                <c:pt idx="22767">
                  <c:v>131.488000000131</c:v>
                </c:pt>
                <c:pt idx="22768">
                  <c:v>131.496000000132</c:v>
                </c:pt>
                <c:pt idx="22769">
                  <c:v>131.50400000013198</c:v>
                </c:pt>
                <c:pt idx="22770">
                  <c:v>131.51200000013199</c:v>
                </c:pt>
                <c:pt idx="22771">
                  <c:v>131.520000000132</c:v>
                </c:pt>
                <c:pt idx="22772">
                  <c:v>131.52800000013201</c:v>
                </c:pt>
                <c:pt idx="22773">
                  <c:v>131.53600000013199</c:v>
                </c:pt>
                <c:pt idx="22774">
                  <c:v>131.544000000132</c:v>
                </c:pt>
                <c:pt idx="22775">
                  <c:v>131.55200000013201</c:v>
                </c:pt>
                <c:pt idx="22776">
                  <c:v>131.56000000013199</c:v>
                </c:pt>
                <c:pt idx="22777">
                  <c:v>131.568000000132</c:v>
                </c:pt>
                <c:pt idx="22778">
                  <c:v>131.57600000013201</c:v>
                </c:pt>
                <c:pt idx="22779">
                  <c:v>131.58400000013202</c:v>
                </c:pt>
                <c:pt idx="22780">
                  <c:v>131.592000000132</c:v>
                </c:pt>
                <c:pt idx="22781">
                  <c:v>131.60000000013201</c:v>
                </c:pt>
                <c:pt idx="22782">
                  <c:v>131.60800000013199</c:v>
                </c:pt>
                <c:pt idx="22783">
                  <c:v>131.61600000013198</c:v>
                </c:pt>
                <c:pt idx="22784">
                  <c:v>131.62400000013199</c:v>
                </c:pt>
                <c:pt idx="22785">
                  <c:v>131.632000000132</c:v>
                </c:pt>
                <c:pt idx="22786">
                  <c:v>131.64000000013201</c:v>
                </c:pt>
                <c:pt idx="22787">
                  <c:v>131.64800000013199</c:v>
                </c:pt>
                <c:pt idx="22788">
                  <c:v>131.656000000132</c:v>
                </c:pt>
                <c:pt idx="22789">
                  <c:v>131.66400000013201</c:v>
                </c:pt>
                <c:pt idx="22790">
                  <c:v>131.67200000013199</c:v>
                </c:pt>
                <c:pt idx="22791">
                  <c:v>131.680000000132</c:v>
                </c:pt>
                <c:pt idx="22792">
                  <c:v>131.68800000013201</c:v>
                </c:pt>
                <c:pt idx="22793">
                  <c:v>131.69600000013202</c:v>
                </c:pt>
                <c:pt idx="22794">
                  <c:v>131.704000000132</c:v>
                </c:pt>
                <c:pt idx="22795">
                  <c:v>131.71200000013201</c:v>
                </c:pt>
                <c:pt idx="22796">
                  <c:v>131.72000000013202</c:v>
                </c:pt>
                <c:pt idx="22797">
                  <c:v>131.728000000132</c:v>
                </c:pt>
                <c:pt idx="22798">
                  <c:v>131.73600000013201</c:v>
                </c:pt>
                <c:pt idx="22799">
                  <c:v>131.74400000013202</c:v>
                </c:pt>
                <c:pt idx="22800">
                  <c:v>131.752000000132</c:v>
                </c:pt>
                <c:pt idx="22801">
                  <c:v>131.76000000013198</c:v>
                </c:pt>
                <c:pt idx="22802">
                  <c:v>131.76800000013199</c:v>
                </c:pt>
                <c:pt idx="22803">
                  <c:v>131.776000000132</c:v>
                </c:pt>
                <c:pt idx="22804">
                  <c:v>131.78400000013198</c:v>
                </c:pt>
                <c:pt idx="22805">
                  <c:v>131.79200000013199</c:v>
                </c:pt>
                <c:pt idx="22806">
                  <c:v>131.800000000132</c:v>
                </c:pt>
                <c:pt idx="22807">
                  <c:v>131.80800000013198</c:v>
                </c:pt>
                <c:pt idx="22808">
                  <c:v>131.81600000013199</c:v>
                </c:pt>
                <c:pt idx="22809">
                  <c:v>131.824000000132</c:v>
                </c:pt>
                <c:pt idx="22810">
                  <c:v>131.83200000013201</c:v>
                </c:pt>
                <c:pt idx="22811">
                  <c:v>131.84000000013199</c:v>
                </c:pt>
                <c:pt idx="22812">
                  <c:v>131.848000000132</c:v>
                </c:pt>
                <c:pt idx="22813">
                  <c:v>131.85600000013201</c:v>
                </c:pt>
                <c:pt idx="22814">
                  <c:v>131.86400000013199</c:v>
                </c:pt>
                <c:pt idx="22815">
                  <c:v>131.872000000132</c:v>
                </c:pt>
                <c:pt idx="22816">
                  <c:v>131.88000000013201</c:v>
                </c:pt>
                <c:pt idx="22817">
                  <c:v>131.88800000013202</c:v>
                </c:pt>
                <c:pt idx="22818">
                  <c:v>131.89600000013198</c:v>
                </c:pt>
                <c:pt idx="22819">
                  <c:v>131.90400000013199</c:v>
                </c:pt>
                <c:pt idx="22820">
                  <c:v>131.912000000132</c:v>
                </c:pt>
                <c:pt idx="22821">
                  <c:v>131.92000000013198</c:v>
                </c:pt>
                <c:pt idx="22822">
                  <c:v>131.92800000013199</c:v>
                </c:pt>
                <c:pt idx="22823">
                  <c:v>131.936000000132</c:v>
                </c:pt>
                <c:pt idx="22824">
                  <c:v>131.94400000013201</c:v>
                </c:pt>
                <c:pt idx="22825">
                  <c:v>131.95200000013199</c:v>
                </c:pt>
                <c:pt idx="22826">
                  <c:v>131.960000000132</c:v>
                </c:pt>
                <c:pt idx="22827">
                  <c:v>131.96800000013201</c:v>
                </c:pt>
                <c:pt idx="22828">
                  <c:v>131.97600000013199</c:v>
                </c:pt>
                <c:pt idx="22829">
                  <c:v>131.984000000132</c:v>
                </c:pt>
                <c:pt idx="22830">
                  <c:v>131.99200000013201</c:v>
                </c:pt>
                <c:pt idx="22831">
                  <c:v>132.00000000013202</c:v>
                </c:pt>
                <c:pt idx="22832">
                  <c:v>132.008000000132</c:v>
                </c:pt>
                <c:pt idx="22833">
                  <c:v>132.01600000013201</c:v>
                </c:pt>
                <c:pt idx="22834">
                  <c:v>132.02400000013202</c:v>
                </c:pt>
                <c:pt idx="22835">
                  <c:v>132.032000000132</c:v>
                </c:pt>
                <c:pt idx="22836">
                  <c:v>132.04000000013198</c:v>
                </c:pt>
                <c:pt idx="22837">
                  <c:v>132.04800000013199</c:v>
                </c:pt>
                <c:pt idx="22838">
                  <c:v>132.056000000132</c:v>
                </c:pt>
                <c:pt idx="22839">
                  <c:v>132.06400000013198</c:v>
                </c:pt>
                <c:pt idx="22840">
                  <c:v>132.07200000013199</c:v>
                </c:pt>
                <c:pt idx="22841">
                  <c:v>132.080000000132</c:v>
                </c:pt>
                <c:pt idx="22842">
                  <c:v>132.08800000013198</c:v>
                </c:pt>
                <c:pt idx="22843">
                  <c:v>132.09600000013199</c:v>
                </c:pt>
                <c:pt idx="22844">
                  <c:v>132.104000000132</c:v>
                </c:pt>
                <c:pt idx="22845">
                  <c:v>132.11200000013201</c:v>
                </c:pt>
                <c:pt idx="22846">
                  <c:v>132.12000000013199</c:v>
                </c:pt>
                <c:pt idx="22847">
                  <c:v>132.128000000132</c:v>
                </c:pt>
                <c:pt idx="22848">
                  <c:v>132.13600000013201</c:v>
                </c:pt>
                <c:pt idx="22849">
                  <c:v>132.144000000132</c:v>
                </c:pt>
                <c:pt idx="22850">
                  <c:v>132.15200000013201</c:v>
                </c:pt>
                <c:pt idx="22851">
                  <c:v>132.16000000013202</c:v>
                </c:pt>
                <c:pt idx="22852">
                  <c:v>132.16800000013203</c:v>
                </c:pt>
                <c:pt idx="22853">
                  <c:v>132.17600000013201</c:v>
                </c:pt>
                <c:pt idx="22854">
                  <c:v>132.18400000013199</c:v>
                </c:pt>
                <c:pt idx="22855">
                  <c:v>132.192000000132</c:v>
                </c:pt>
                <c:pt idx="22856">
                  <c:v>132.20000000013198</c:v>
                </c:pt>
                <c:pt idx="22857">
                  <c:v>132.20800000013199</c:v>
                </c:pt>
                <c:pt idx="22858">
                  <c:v>132.216000000132</c:v>
                </c:pt>
                <c:pt idx="22859">
                  <c:v>132.22400000013201</c:v>
                </c:pt>
                <c:pt idx="22860">
                  <c:v>132.23200000013199</c:v>
                </c:pt>
                <c:pt idx="22861">
                  <c:v>132.240000000132</c:v>
                </c:pt>
                <c:pt idx="22862">
                  <c:v>132.24800000013201</c:v>
                </c:pt>
                <c:pt idx="22863">
                  <c:v>132.25600000013199</c:v>
                </c:pt>
                <c:pt idx="22864">
                  <c:v>132.264000000132</c:v>
                </c:pt>
                <c:pt idx="22865">
                  <c:v>132.27200000013201</c:v>
                </c:pt>
                <c:pt idx="22866">
                  <c:v>132.28000000013199</c:v>
                </c:pt>
                <c:pt idx="22867">
                  <c:v>132.288000000132</c:v>
                </c:pt>
                <c:pt idx="22868">
                  <c:v>132.29600000013201</c:v>
                </c:pt>
                <c:pt idx="22869">
                  <c:v>132.30400000013202</c:v>
                </c:pt>
                <c:pt idx="22870">
                  <c:v>132.312000000132</c:v>
                </c:pt>
                <c:pt idx="22871">
                  <c:v>132.32000000013201</c:v>
                </c:pt>
                <c:pt idx="22872">
                  <c:v>132.32800000013199</c:v>
                </c:pt>
                <c:pt idx="22873">
                  <c:v>132.33600000013197</c:v>
                </c:pt>
                <c:pt idx="22874">
                  <c:v>132.34400000013198</c:v>
                </c:pt>
                <c:pt idx="22875">
                  <c:v>132.35200000013199</c:v>
                </c:pt>
                <c:pt idx="22876">
                  <c:v>132.360000000132</c:v>
                </c:pt>
                <c:pt idx="22877">
                  <c:v>132.36800000013199</c:v>
                </c:pt>
                <c:pt idx="22878">
                  <c:v>132.376000000132</c:v>
                </c:pt>
                <c:pt idx="22879">
                  <c:v>132.384000000132</c:v>
                </c:pt>
                <c:pt idx="22880">
                  <c:v>132.39200000013199</c:v>
                </c:pt>
                <c:pt idx="22881">
                  <c:v>132.400000000132</c:v>
                </c:pt>
                <c:pt idx="22882">
                  <c:v>132.40800000013201</c:v>
                </c:pt>
                <c:pt idx="22883">
                  <c:v>132.41600000013202</c:v>
                </c:pt>
                <c:pt idx="22884">
                  <c:v>132.424000000132</c:v>
                </c:pt>
                <c:pt idx="22885">
                  <c:v>132.43200000013201</c:v>
                </c:pt>
                <c:pt idx="22886">
                  <c:v>132.44000000013202</c:v>
                </c:pt>
                <c:pt idx="22887">
                  <c:v>132.448000000132</c:v>
                </c:pt>
                <c:pt idx="22888">
                  <c:v>132.45600000013201</c:v>
                </c:pt>
                <c:pt idx="22889">
                  <c:v>132.46400000013202</c:v>
                </c:pt>
                <c:pt idx="22890">
                  <c:v>132.472000000132</c:v>
                </c:pt>
                <c:pt idx="22891">
                  <c:v>132.48000000013198</c:v>
                </c:pt>
                <c:pt idx="22892">
                  <c:v>132.48800000013199</c:v>
                </c:pt>
                <c:pt idx="22893">
                  <c:v>132.49600000013299</c:v>
                </c:pt>
                <c:pt idx="22894">
                  <c:v>132.50400000013298</c:v>
                </c:pt>
                <c:pt idx="22895">
                  <c:v>132.51200000013299</c:v>
                </c:pt>
                <c:pt idx="22896">
                  <c:v>132.520000000133</c:v>
                </c:pt>
                <c:pt idx="22897">
                  <c:v>132.52800000013301</c:v>
                </c:pt>
                <c:pt idx="22898">
                  <c:v>132.53600000013299</c:v>
                </c:pt>
                <c:pt idx="22899">
                  <c:v>132.544000000133</c:v>
                </c:pt>
                <c:pt idx="22900">
                  <c:v>132.55200000013301</c:v>
                </c:pt>
                <c:pt idx="22901">
                  <c:v>132.56000000013299</c:v>
                </c:pt>
                <c:pt idx="22902">
                  <c:v>132.568000000133</c:v>
                </c:pt>
                <c:pt idx="22903">
                  <c:v>132.57600000013301</c:v>
                </c:pt>
                <c:pt idx="22904">
                  <c:v>132.58400000013302</c:v>
                </c:pt>
                <c:pt idx="22905">
                  <c:v>132.592000000133</c:v>
                </c:pt>
                <c:pt idx="22906">
                  <c:v>132.60000000013301</c:v>
                </c:pt>
                <c:pt idx="22907">
                  <c:v>132.60800000013302</c:v>
                </c:pt>
                <c:pt idx="22908">
                  <c:v>132.616000000133</c:v>
                </c:pt>
                <c:pt idx="22909">
                  <c:v>132.62400000013301</c:v>
                </c:pt>
                <c:pt idx="22910">
                  <c:v>132.63200000013302</c:v>
                </c:pt>
                <c:pt idx="22911">
                  <c:v>132.640000000133</c:v>
                </c:pt>
                <c:pt idx="22912">
                  <c:v>132.64800000013298</c:v>
                </c:pt>
                <c:pt idx="22913">
                  <c:v>132.65600000013299</c:v>
                </c:pt>
                <c:pt idx="22914">
                  <c:v>132.664000000133</c:v>
                </c:pt>
                <c:pt idx="22915">
                  <c:v>132.67200000013298</c:v>
                </c:pt>
                <c:pt idx="22916">
                  <c:v>132.68000000013299</c:v>
                </c:pt>
                <c:pt idx="22917">
                  <c:v>132.688000000133</c:v>
                </c:pt>
                <c:pt idx="22918">
                  <c:v>132.69600000013301</c:v>
                </c:pt>
                <c:pt idx="22919">
                  <c:v>132.70400000013299</c:v>
                </c:pt>
                <c:pt idx="22920">
                  <c:v>132.712000000133</c:v>
                </c:pt>
                <c:pt idx="22921">
                  <c:v>132.72000000013301</c:v>
                </c:pt>
                <c:pt idx="22922">
                  <c:v>132.72800000013299</c:v>
                </c:pt>
                <c:pt idx="22923">
                  <c:v>132.736000000133</c:v>
                </c:pt>
                <c:pt idx="22924">
                  <c:v>132.74400000013301</c:v>
                </c:pt>
                <c:pt idx="22925">
                  <c:v>132.75200000013302</c:v>
                </c:pt>
                <c:pt idx="22926">
                  <c:v>132.760000000133</c:v>
                </c:pt>
                <c:pt idx="22927">
                  <c:v>132.76800000013301</c:v>
                </c:pt>
                <c:pt idx="22928">
                  <c:v>132.77600000013302</c:v>
                </c:pt>
                <c:pt idx="22929">
                  <c:v>132.78400000013298</c:v>
                </c:pt>
                <c:pt idx="22930">
                  <c:v>132.79200000013299</c:v>
                </c:pt>
                <c:pt idx="22931">
                  <c:v>132.800000000133</c:v>
                </c:pt>
                <c:pt idx="22932">
                  <c:v>132.80800000013298</c:v>
                </c:pt>
                <c:pt idx="22933">
                  <c:v>132.81600000013299</c:v>
                </c:pt>
                <c:pt idx="22934">
                  <c:v>132.824000000133</c:v>
                </c:pt>
                <c:pt idx="22935">
                  <c:v>132.83200000013301</c:v>
                </c:pt>
                <c:pt idx="22936">
                  <c:v>132.84000000013299</c:v>
                </c:pt>
                <c:pt idx="22937">
                  <c:v>132.848000000133</c:v>
                </c:pt>
                <c:pt idx="22938">
                  <c:v>132.85600000013301</c:v>
                </c:pt>
                <c:pt idx="22939">
                  <c:v>132.86400000013299</c:v>
                </c:pt>
                <c:pt idx="22940">
                  <c:v>132.872000000133</c:v>
                </c:pt>
                <c:pt idx="22941">
                  <c:v>132.88000000013301</c:v>
                </c:pt>
                <c:pt idx="22942">
                  <c:v>132.88800000013302</c:v>
                </c:pt>
                <c:pt idx="22943">
                  <c:v>132.896000000133</c:v>
                </c:pt>
                <c:pt idx="22944">
                  <c:v>132.90400000013301</c:v>
                </c:pt>
                <c:pt idx="22945">
                  <c:v>132.91200000013302</c:v>
                </c:pt>
                <c:pt idx="22946">
                  <c:v>132.920000000133</c:v>
                </c:pt>
                <c:pt idx="22947">
                  <c:v>132.92800000013298</c:v>
                </c:pt>
                <c:pt idx="22948">
                  <c:v>132.93600000013299</c:v>
                </c:pt>
                <c:pt idx="22949">
                  <c:v>132.944000000133</c:v>
                </c:pt>
                <c:pt idx="22950">
                  <c:v>132.95200000013298</c:v>
                </c:pt>
                <c:pt idx="22951">
                  <c:v>132.96000000013299</c:v>
                </c:pt>
                <c:pt idx="22952">
                  <c:v>132.968000000133</c:v>
                </c:pt>
                <c:pt idx="22953">
                  <c:v>132.97600000013298</c:v>
                </c:pt>
                <c:pt idx="22954">
                  <c:v>132.98400000013299</c:v>
                </c:pt>
                <c:pt idx="22955">
                  <c:v>132.992000000133</c:v>
                </c:pt>
                <c:pt idx="22956">
                  <c:v>133.00000000013301</c:v>
                </c:pt>
                <c:pt idx="22957">
                  <c:v>133.00800000013299</c:v>
                </c:pt>
                <c:pt idx="22958">
                  <c:v>133.016000000133</c:v>
                </c:pt>
                <c:pt idx="22959">
                  <c:v>133.02400000013301</c:v>
                </c:pt>
                <c:pt idx="22960">
                  <c:v>133.032000000133</c:v>
                </c:pt>
                <c:pt idx="22961">
                  <c:v>133.04000000013301</c:v>
                </c:pt>
                <c:pt idx="22962">
                  <c:v>133.04800000013302</c:v>
                </c:pt>
                <c:pt idx="22963">
                  <c:v>133.05600000013303</c:v>
                </c:pt>
                <c:pt idx="22964">
                  <c:v>133.06400000013301</c:v>
                </c:pt>
                <c:pt idx="22965">
                  <c:v>133.07200000013299</c:v>
                </c:pt>
                <c:pt idx="22966">
                  <c:v>133.080000000133</c:v>
                </c:pt>
                <c:pt idx="22967">
                  <c:v>133.08800000013298</c:v>
                </c:pt>
                <c:pt idx="22968">
                  <c:v>133.09600000013299</c:v>
                </c:pt>
                <c:pt idx="22969">
                  <c:v>133.104000000133</c:v>
                </c:pt>
                <c:pt idx="22970">
                  <c:v>133.11200000013301</c:v>
                </c:pt>
                <c:pt idx="22971">
                  <c:v>133.12000000013299</c:v>
                </c:pt>
                <c:pt idx="22972">
                  <c:v>133.128000000133</c:v>
                </c:pt>
                <c:pt idx="22973">
                  <c:v>133.13600000013301</c:v>
                </c:pt>
                <c:pt idx="22974">
                  <c:v>133.14400000013299</c:v>
                </c:pt>
                <c:pt idx="22975">
                  <c:v>133.152000000133</c:v>
                </c:pt>
                <c:pt idx="22976">
                  <c:v>133.16000000013301</c:v>
                </c:pt>
                <c:pt idx="22977">
                  <c:v>133.16800000013302</c:v>
                </c:pt>
                <c:pt idx="22978">
                  <c:v>133.176000000133</c:v>
                </c:pt>
                <c:pt idx="22979">
                  <c:v>133.18400000013301</c:v>
                </c:pt>
                <c:pt idx="22980">
                  <c:v>133.19200000013302</c:v>
                </c:pt>
                <c:pt idx="22981">
                  <c:v>133.200000000133</c:v>
                </c:pt>
                <c:pt idx="22982">
                  <c:v>133.20800000013298</c:v>
                </c:pt>
                <c:pt idx="22983">
                  <c:v>133.21600000013299</c:v>
                </c:pt>
                <c:pt idx="22984">
                  <c:v>133.224000000133</c:v>
                </c:pt>
                <c:pt idx="22985">
                  <c:v>133.23200000013298</c:v>
                </c:pt>
                <c:pt idx="22986">
                  <c:v>133.24000000013299</c:v>
                </c:pt>
                <c:pt idx="22987">
                  <c:v>133.248000000133</c:v>
                </c:pt>
                <c:pt idx="22988">
                  <c:v>133.25600000013299</c:v>
                </c:pt>
                <c:pt idx="22989">
                  <c:v>133.264000000133</c:v>
                </c:pt>
                <c:pt idx="22990">
                  <c:v>133.272000000133</c:v>
                </c:pt>
                <c:pt idx="22991">
                  <c:v>133.28000000013299</c:v>
                </c:pt>
                <c:pt idx="22992">
                  <c:v>133.288000000133</c:v>
                </c:pt>
                <c:pt idx="22993">
                  <c:v>133.29600000013301</c:v>
                </c:pt>
                <c:pt idx="22994">
                  <c:v>133.30400000013302</c:v>
                </c:pt>
                <c:pt idx="22995">
                  <c:v>133.312000000133</c:v>
                </c:pt>
                <c:pt idx="22996">
                  <c:v>133.32000000013301</c:v>
                </c:pt>
                <c:pt idx="22997">
                  <c:v>133.32800000013302</c:v>
                </c:pt>
                <c:pt idx="22998">
                  <c:v>133.336000000133</c:v>
                </c:pt>
                <c:pt idx="22999">
                  <c:v>133.34400000013301</c:v>
                </c:pt>
                <c:pt idx="23000">
                  <c:v>133.35200000013299</c:v>
                </c:pt>
                <c:pt idx="23001">
                  <c:v>133.360000000133</c:v>
                </c:pt>
                <c:pt idx="23002">
                  <c:v>133.36800000013298</c:v>
                </c:pt>
                <c:pt idx="23003">
                  <c:v>133.37600000013299</c:v>
                </c:pt>
                <c:pt idx="23004">
                  <c:v>133.384000000133</c:v>
                </c:pt>
                <c:pt idx="23005">
                  <c:v>133.39200000013298</c:v>
                </c:pt>
                <c:pt idx="23006">
                  <c:v>133.40000000013299</c:v>
                </c:pt>
                <c:pt idx="23007">
                  <c:v>133.408000000133</c:v>
                </c:pt>
                <c:pt idx="23008">
                  <c:v>133.41600000013301</c:v>
                </c:pt>
                <c:pt idx="23009">
                  <c:v>133.42400000013299</c:v>
                </c:pt>
                <c:pt idx="23010">
                  <c:v>133.432000000133</c:v>
                </c:pt>
                <c:pt idx="23011">
                  <c:v>133.44000000013301</c:v>
                </c:pt>
                <c:pt idx="23012">
                  <c:v>133.44800000013299</c:v>
                </c:pt>
                <c:pt idx="23013">
                  <c:v>133.456000000133</c:v>
                </c:pt>
                <c:pt idx="23014">
                  <c:v>133.46400000013301</c:v>
                </c:pt>
                <c:pt idx="23015">
                  <c:v>133.47200000013302</c:v>
                </c:pt>
                <c:pt idx="23016">
                  <c:v>133.480000000133</c:v>
                </c:pt>
                <c:pt idx="23017">
                  <c:v>133.48800000013301</c:v>
                </c:pt>
                <c:pt idx="23018">
                  <c:v>133.49600000013402</c:v>
                </c:pt>
                <c:pt idx="23019">
                  <c:v>133.504000000134</c:v>
                </c:pt>
                <c:pt idx="23020">
                  <c:v>133.51200000013401</c:v>
                </c:pt>
                <c:pt idx="23021">
                  <c:v>133.52000000013399</c:v>
                </c:pt>
                <c:pt idx="23022">
                  <c:v>133.528000000134</c:v>
                </c:pt>
                <c:pt idx="23023">
                  <c:v>133.53600000013398</c:v>
                </c:pt>
                <c:pt idx="23024">
                  <c:v>133.54400000013399</c:v>
                </c:pt>
                <c:pt idx="23025">
                  <c:v>133.552000000134</c:v>
                </c:pt>
                <c:pt idx="23026">
                  <c:v>133.56000000013398</c:v>
                </c:pt>
                <c:pt idx="23027">
                  <c:v>133.56800000013399</c:v>
                </c:pt>
                <c:pt idx="23028">
                  <c:v>133.576000000134</c:v>
                </c:pt>
                <c:pt idx="23029">
                  <c:v>133.58400000013401</c:v>
                </c:pt>
                <c:pt idx="23030">
                  <c:v>133.59200000013399</c:v>
                </c:pt>
                <c:pt idx="23031">
                  <c:v>133.600000000134</c:v>
                </c:pt>
                <c:pt idx="23032">
                  <c:v>133.60800000013401</c:v>
                </c:pt>
                <c:pt idx="23033">
                  <c:v>133.61600000013399</c:v>
                </c:pt>
                <c:pt idx="23034">
                  <c:v>133.624000000134</c:v>
                </c:pt>
                <c:pt idx="23035">
                  <c:v>133.63200000013401</c:v>
                </c:pt>
                <c:pt idx="23036">
                  <c:v>133.64000000013402</c:v>
                </c:pt>
                <c:pt idx="23037">
                  <c:v>133.648000000134</c:v>
                </c:pt>
                <c:pt idx="23038">
                  <c:v>133.65600000013401</c:v>
                </c:pt>
                <c:pt idx="23039">
                  <c:v>133.664000000134</c:v>
                </c:pt>
                <c:pt idx="23040">
                  <c:v>133.67200000013398</c:v>
                </c:pt>
                <c:pt idx="23041">
                  <c:v>133.68000000013399</c:v>
                </c:pt>
                <c:pt idx="23042">
                  <c:v>133.688000000134</c:v>
                </c:pt>
                <c:pt idx="23043">
                  <c:v>133.69600000013401</c:v>
                </c:pt>
                <c:pt idx="23044">
                  <c:v>133.70400000013399</c:v>
                </c:pt>
                <c:pt idx="23045">
                  <c:v>133.712000000134</c:v>
                </c:pt>
                <c:pt idx="23046">
                  <c:v>133.72000000013401</c:v>
                </c:pt>
                <c:pt idx="23047">
                  <c:v>133.72800000013399</c:v>
                </c:pt>
                <c:pt idx="23048">
                  <c:v>133.736000000134</c:v>
                </c:pt>
                <c:pt idx="23049">
                  <c:v>133.74400000013401</c:v>
                </c:pt>
                <c:pt idx="23050">
                  <c:v>133.75200000013402</c:v>
                </c:pt>
                <c:pt idx="23051">
                  <c:v>133.760000000134</c:v>
                </c:pt>
                <c:pt idx="23052">
                  <c:v>133.76800000013401</c:v>
                </c:pt>
                <c:pt idx="23053">
                  <c:v>133.77600000013402</c:v>
                </c:pt>
                <c:pt idx="23054">
                  <c:v>133.784000000134</c:v>
                </c:pt>
                <c:pt idx="23055">
                  <c:v>133.79200000013401</c:v>
                </c:pt>
                <c:pt idx="23056">
                  <c:v>133.80000000013402</c:v>
                </c:pt>
                <c:pt idx="23057">
                  <c:v>133.80800000013397</c:v>
                </c:pt>
                <c:pt idx="23058">
                  <c:v>133.81600000013398</c:v>
                </c:pt>
                <c:pt idx="23059">
                  <c:v>133.82400000013399</c:v>
                </c:pt>
                <c:pt idx="23060">
                  <c:v>133.832000000134</c:v>
                </c:pt>
                <c:pt idx="23061">
                  <c:v>133.84000000013398</c:v>
                </c:pt>
                <c:pt idx="23062">
                  <c:v>133.84800000013399</c:v>
                </c:pt>
                <c:pt idx="23063">
                  <c:v>133.856000000134</c:v>
                </c:pt>
                <c:pt idx="23064">
                  <c:v>133.86400000013398</c:v>
                </c:pt>
                <c:pt idx="23065">
                  <c:v>133.87200000013399</c:v>
                </c:pt>
                <c:pt idx="23066">
                  <c:v>133.880000000134</c:v>
                </c:pt>
                <c:pt idx="23067">
                  <c:v>133.88800000013401</c:v>
                </c:pt>
                <c:pt idx="23068">
                  <c:v>133.89600000013399</c:v>
                </c:pt>
                <c:pt idx="23069">
                  <c:v>133.904000000134</c:v>
                </c:pt>
                <c:pt idx="23070">
                  <c:v>133.91200000013401</c:v>
                </c:pt>
                <c:pt idx="23071">
                  <c:v>133.920000000134</c:v>
                </c:pt>
                <c:pt idx="23072">
                  <c:v>133.92800000013401</c:v>
                </c:pt>
                <c:pt idx="23073">
                  <c:v>133.93600000013402</c:v>
                </c:pt>
                <c:pt idx="23074">
                  <c:v>133.94400000013403</c:v>
                </c:pt>
                <c:pt idx="23075">
                  <c:v>133.95200000013398</c:v>
                </c:pt>
                <c:pt idx="23076">
                  <c:v>133.96000000013399</c:v>
                </c:pt>
                <c:pt idx="23077">
                  <c:v>133.968000000134</c:v>
                </c:pt>
                <c:pt idx="23078">
                  <c:v>133.97600000013398</c:v>
                </c:pt>
                <c:pt idx="23079">
                  <c:v>133.98400000013399</c:v>
                </c:pt>
                <c:pt idx="23080">
                  <c:v>133.992000000134</c:v>
                </c:pt>
                <c:pt idx="23081">
                  <c:v>134.00000000013401</c:v>
                </c:pt>
                <c:pt idx="23082">
                  <c:v>134.00800000013399</c:v>
                </c:pt>
                <c:pt idx="23083">
                  <c:v>134.016000000134</c:v>
                </c:pt>
                <c:pt idx="23084">
                  <c:v>134.02400000013401</c:v>
                </c:pt>
                <c:pt idx="23085">
                  <c:v>134.03200000013399</c:v>
                </c:pt>
                <c:pt idx="23086">
                  <c:v>134.040000000134</c:v>
                </c:pt>
                <c:pt idx="23087">
                  <c:v>134.04800000013401</c:v>
                </c:pt>
                <c:pt idx="23088">
                  <c:v>134.05600000013402</c:v>
                </c:pt>
                <c:pt idx="23089">
                  <c:v>134.064000000134</c:v>
                </c:pt>
                <c:pt idx="23090">
                  <c:v>134.07200000013401</c:v>
                </c:pt>
                <c:pt idx="23091">
                  <c:v>134.08000000013402</c:v>
                </c:pt>
                <c:pt idx="23092">
                  <c:v>134.088000000134</c:v>
                </c:pt>
                <c:pt idx="23093">
                  <c:v>134.09600000013398</c:v>
                </c:pt>
                <c:pt idx="23094">
                  <c:v>134.10400000013399</c:v>
                </c:pt>
                <c:pt idx="23095">
                  <c:v>134.112000000134</c:v>
                </c:pt>
                <c:pt idx="23096">
                  <c:v>134.12000000013398</c:v>
                </c:pt>
                <c:pt idx="23097">
                  <c:v>134.12800000013399</c:v>
                </c:pt>
                <c:pt idx="23098">
                  <c:v>134.136000000134</c:v>
                </c:pt>
                <c:pt idx="23099">
                  <c:v>134.14400000013399</c:v>
                </c:pt>
                <c:pt idx="23100">
                  <c:v>134.152000000134</c:v>
                </c:pt>
                <c:pt idx="23101">
                  <c:v>134.160000000134</c:v>
                </c:pt>
                <c:pt idx="23102">
                  <c:v>134.16800000013401</c:v>
                </c:pt>
                <c:pt idx="23103">
                  <c:v>134.176000000134</c:v>
                </c:pt>
                <c:pt idx="23104">
                  <c:v>134.18400000013401</c:v>
                </c:pt>
                <c:pt idx="23105">
                  <c:v>134.19200000013402</c:v>
                </c:pt>
                <c:pt idx="23106">
                  <c:v>134.200000000134</c:v>
                </c:pt>
                <c:pt idx="23107">
                  <c:v>134.20800000013401</c:v>
                </c:pt>
                <c:pt idx="23108">
                  <c:v>134.21600000013402</c:v>
                </c:pt>
                <c:pt idx="23109">
                  <c:v>134.224000000134</c:v>
                </c:pt>
                <c:pt idx="23110">
                  <c:v>134.23200000013401</c:v>
                </c:pt>
                <c:pt idx="23111">
                  <c:v>134.24000000013399</c:v>
                </c:pt>
                <c:pt idx="23112">
                  <c:v>134.248000000134</c:v>
                </c:pt>
                <c:pt idx="23113">
                  <c:v>134.25600000013398</c:v>
                </c:pt>
                <c:pt idx="23114">
                  <c:v>134.26400000013399</c:v>
                </c:pt>
                <c:pt idx="23115">
                  <c:v>134.272000000134</c:v>
                </c:pt>
                <c:pt idx="23116">
                  <c:v>134.28000000013398</c:v>
                </c:pt>
                <c:pt idx="23117">
                  <c:v>134.28800000013399</c:v>
                </c:pt>
                <c:pt idx="23118">
                  <c:v>134.296000000134</c:v>
                </c:pt>
                <c:pt idx="23119">
                  <c:v>134.30400000013401</c:v>
                </c:pt>
                <c:pt idx="23120">
                  <c:v>134.31200000013399</c:v>
                </c:pt>
                <c:pt idx="23121">
                  <c:v>134.320000000134</c:v>
                </c:pt>
                <c:pt idx="23122">
                  <c:v>134.32800000013401</c:v>
                </c:pt>
                <c:pt idx="23123">
                  <c:v>134.33600000013399</c:v>
                </c:pt>
                <c:pt idx="23124">
                  <c:v>134.344000000134</c:v>
                </c:pt>
                <c:pt idx="23125">
                  <c:v>134.35200000013401</c:v>
                </c:pt>
                <c:pt idx="23126">
                  <c:v>134.36000000013402</c:v>
                </c:pt>
                <c:pt idx="23127">
                  <c:v>134.368000000134</c:v>
                </c:pt>
                <c:pt idx="23128">
                  <c:v>134.37600000013401</c:v>
                </c:pt>
                <c:pt idx="23129">
                  <c:v>134.38400000013399</c:v>
                </c:pt>
                <c:pt idx="23130">
                  <c:v>134.39200000013398</c:v>
                </c:pt>
                <c:pt idx="23131">
                  <c:v>134.40000000013399</c:v>
                </c:pt>
                <c:pt idx="23132">
                  <c:v>134.408000000134</c:v>
                </c:pt>
                <c:pt idx="23133">
                  <c:v>134.41600000013401</c:v>
                </c:pt>
                <c:pt idx="23134">
                  <c:v>134.42400000013399</c:v>
                </c:pt>
                <c:pt idx="23135">
                  <c:v>134.432000000134</c:v>
                </c:pt>
                <c:pt idx="23136">
                  <c:v>134.44000000013401</c:v>
                </c:pt>
                <c:pt idx="23137">
                  <c:v>134.44800000013399</c:v>
                </c:pt>
                <c:pt idx="23138">
                  <c:v>134.456000000134</c:v>
                </c:pt>
                <c:pt idx="23139">
                  <c:v>134.46400000013401</c:v>
                </c:pt>
                <c:pt idx="23140">
                  <c:v>134.47200000013402</c:v>
                </c:pt>
                <c:pt idx="23141">
                  <c:v>134.480000000134</c:v>
                </c:pt>
                <c:pt idx="23142">
                  <c:v>134.48800000013401</c:v>
                </c:pt>
                <c:pt idx="23143">
                  <c:v>134.49600000013501</c:v>
                </c:pt>
                <c:pt idx="23144">
                  <c:v>134.50400000013499</c:v>
                </c:pt>
                <c:pt idx="23145">
                  <c:v>134.512000000135</c:v>
                </c:pt>
                <c:pt idx="23146">
                  <c:v>134.52000000013501</c:v>
                </c:pt>
                <c:pt idx="23147">
                  <c:v>134.52800000013502</c:v>
                </c:pt>
                <c:pt idx="23148">
                  <c:v>134.536000000135</c:v>
                </c:pt>
                <c:pt idx="23149">
                  <c:v>134.54400000013499</c:v>
                </c:pt>
                <c:pt idx="23150">
                  <c:v>134.552000000135</c:v>
                </c:pt>
                <c:pt idx="23151">
                  <c:v>134.56000000013498</c:v>
                </c:pt>
                <c:pt idx="23152">
                  <c:v>134.56800000013499</c:v>
                </c:pt>
                <c:pt idx="23153">
                  <c:v>134.576000000135</c:v>
                </c:pt>
                <c:pt idx="23154">
                  <c:v>134.58400000013501</c:v>
                </c:pt>
                <c:pt idx="23155">
                  <c:v>134.59200000013499</c:v>
                </c:pt>
                <c:pt idx="23156">
                  <c:v>134.600000000135</c:v>
                </c:pt>
                <c:pt idx="23157">
                  <c:v>134.60800000013501</c:v>
                </c:pt>
                <c:pt idx="23158">
                  <c:v>134.61600000013499</c:v>
                </c:pt>
                <c:pt idx="23159">
                  <c:v>134.624000000135</c:v>
                </c:pt>
                <c:pt idx="23160">
                  <c:v>134.63200000013501</c:v>
                </c:pt>
                <c:pt idx="23161">
                  <c:v>134.64000000013502</c:v>
                </c:pt>
                <c:pt idx="23162">
                  <c:v>134.648000000135</c:v>
                </c:pt>
                <c:pt idx="23163">
                  <c:v>134.65600000013501</c:v>
                </c:pt>
                <c:pt idx="23164">
                  <c:v>134.66400000013502</c:v>
                </c:pt>
                <c:pt idx="23165">
                  <c:v>134.672000000135</c:v>
                </c:pt>
                <c:pt idx="23166">
                  <c:v>134.68000000013501</c:v>
                </c:pt>
                <c:pt idx="23167">
                  <c:v>134.68800000013499</c:v>
                </c:pt>
                <c:pt idx="23168">
                  <c:v>134.696000000135</c:v>
                </c:pt>
                <c:pt idx="23169">
                  <c:v>134.70400000013498</c:v>
                </c:pt>
                <c:pt idx="23170">
                  <c:v>134.71200000013499</c:v>
                </c:pt>
                <c:pt idx="23171">
                  <c:v>134.720000000135</c:v>
                </c:pt>
                <c:pt idx="23172">
                  <c:v>134.72800000013498</c:v>
                </c:pt>
                <c:pt idx="23173">
                  <c:v>134.73600000013499</c:v>
                </c:pt>
                <c:pt idx="23174">
                  <c:v>134.744000000135</c:v>
                </c:pt>
                <c:pt idx="23175">
                  <c:v>134.75200000013501</c:v>
                </c:pt>
                <c:pt idx="23176">
                  <c:v>134.76000000013499</c:v>
                </c:pt>
                <c:pt idx="23177">
                  <c:v>134.768000000135</c:v>
                </c:pt>
                <c:pt idx="23178">
                  <c:v>134.77600000013501</c:v>
                </c:pt>
                <c:pt idx="23179">
                  <c:v>134.78400000013499</c:v>
                </c:pt>
                <c:pt idx="23180">
                  <c:v>134.792000000135</c:v>
                </c:pt>
                <c:pt idx="23181">
                  <c:v>134.80000000013501</c:v>
                </c:pt>
                <c:pt idx="23182">
                  <c:v>134.808000000135</c:v>
                </c:pt>
                <c:pt idx="23183">
                  <c:v>134.81600000013501</c:v>
                </c:pt>
                <c:pt idx="23184">
                  <c:v>134.82400000013502</c:v>
                </c:pt>
                <c:pt idx="23185">
                  <c:v>134.832000000135</c:v>
                </c:pt>
                <c:pt idx="23186">
                  <c:v>134.84000000013498</c:v>
                </c:pt>
                <c:pt idx="23187">
                  <c:v>134.84800000013499</c:v>
                </c:pt>
                <c:pt idx="23188">
                  <c:v>134.856000000135</c:v>
                </c:pt>
                <c:pt idx="23189">
                  <c:v>134.86400000013498</c:v>
                </c:pt>
                <c:pt idx="23190">
                  <c:v>134.87200000013499</c:v>
                </c:pt>
                <c:pt idx="23191">
                  <c:v>134.880000000135</c:v>
                </c:pt>
                <c:pt idx="23192">
                  <c:v>134.88800000013501</c:v>
                </c:pt>
                <c:pt idx="23193">
                  <c:v>134.89600000013499</c:v>
                </c:pt>
                <c:pt idx="23194">
                  <c:v>134.904000000135</c:v>
                </c:pt>
                <c:pt idx="23195">
                  <c:v>134.91200000013501</c:v>
                </c:pt>
                <c:pt idx="23196">
                  <c:v>134.92000000013499</c:v>
                </c:pt>
                <c:pt idx="23197">
                  <c:v>134.928000000135</c:v>
                </c:pt>
                <c:pt idx="23198">
                  <c:v>134.93600000013501</c:v>
                </c:pt>
                <c:pt idx="23199">
                  <c:v>134.94400000013502</c:v>
                </c:pt>
                <c:pt idx="23200">
                  <c:v>134.952000000135</c:v>
                </c:pt>
                <c:pt idx="23201">
                  <c:v>134.96000000013501</c:v>
                </c:pt>
                <c:pt idx="23202">
                  <c:v>134.96800000013502</c:v>
                </c:pt>
                <c:pt idx="23203">
                  <c:v>134.976000000135</c:v>
                </c:pt>
                <c:pt idx="23204">
                  <c:v>134.98400000013498</c:v>
                </c:pt>
                <c:pt idx="23205">
                  <c:v>134.99200000013499</c:v>
                </c:pt>
                <c:pt idx="23206">
                  <c:v>135.000000000135</c:v>
                </c:pt>
                <c:pt idx="23207">
                  <c:v>135.00800000013498</c:v>
                </c:pt>
                <c:pt idx="23208">
                  <c:v>135.01600000013499</c:v>
                </c:pt>
                <c:pt idx="23209">
                  <c:v>135.024000000135</c:v>
                </c:pt>
                <c:pt idx="23210">
                  <c:v>135.03200000013499</c:v>
                </c:pt>
                <c:pt idx="23211">
                  <c:v>135.040000000135</c:v>
                </c:pt>
                <c:pt idx="23212">
                  <c:v>135.048000000135</c:v>
                </c:pt>
                <c:pt idx="23213">
                  <c:v>135.05600000013501</c:v>
                </c:pt>
                <c:pt idx="23214">
                  <c:v>135.064000000135</c:v>
                </c:pt>
                <c:pt idx="23215">
                  <c:v>135.07200000013501</c:v>
                </c:pt>
                <c:pt idx="23216">
                  <c:v>135.08000000013502</c:v>
                </c:pt>
                <c:pt idx="23217">
                  <c:v>135.088000000135</c:v>
                </c:pt>
                <c:pt idx="23218">
                  <c:v>135.09600000013501</c:v>
                </c:pt>
                <c:pt idx="23219">
                  <c:v>135.10400000013502</c:v>
                </c:pt>
                <c:pt idx="23220">
                  <c:v>135.11200000013503</c:v>
                </c:pt>
                <c:pt idx="23221">
                  <c:v>135.12000000013498</c:v>
                </c:pt>
                <c:pt idx="23222">
                  <c:v>135.12800000013499</c:v>
                </c:pt>
                <c:pt idx="23223">
                  <c:v>135.136000000135</c:v>
                </c:pt>
                <c:pt idx="23224">
                  <c:v>135.14400000013498</c:v>
                </c:pt>
                <c:pt idx="23225">
                  <c:v>135.15200000013499</c:v>
                </c:pt>
                <c:pt idx="23226">
                  <c:v>135.160000000135</c:v>
                </c:pt>
                <c:pt idx="23227">
                  <c:v>135.16800000013501</c:v>
                </c:pt>
                <c:pt idx="23228">
                  <c:v>135.17600000013499</c:v>
                </c:pt>
                <c:pt idx="23229">
                  <c:v>135.184000000135</c:v>
                </c:pt>
                <c:pt idx="23230">
                  <c:v>135.19200000013501</c:v>
                </c:pt>
                <c:pt idx="23231">
                  <c:v>135.20000000013499</c:v>
                </c:pt>
                <c:pt idx="23232">
                  <c:v>135.208000000135</c:v>
                </c:pt>
                <c:pt idx="23233">
                  <c:v>135.21600000013501</c:v>
                </c:pt>
                <c:pt idx="23234">
                  <c:v>135.22400000013499</c:v>
                </c:pt>
                <c:pt idx="23235">
                  <c:v>135.232000000135</c:v>
                </c:pt>
                <c:pt idx="23236">
                  <c:v>135.24000000013501</c:v>
                </c:pt>
                <c:pt idx="23237">
                  <c:v>135.24800000013502</c:v>
                </c:pt>
                <c:pt idx="23238">
                  <c:v>135.256000000135</c:v>
                </c:pt>
                <c:pt idx="23239">
                  <c:v>135.26400000013498</c:v>
                </c:pt>
                <c:pt idx="23240">
                  <c:v>135.27200000013499</c:v>
                </c:pt>
                <c:pt idx="23241">
                  <c:v>135.28000000013498</c:v>
                </c:pt>
                <c:pt idx="23242">
                  <c:v>135.28800000013499</c:v>
                </c:pt>
                <c:pt idx="23243">
                  <c:v>135.296000000135</c:v>
                </c:pt>
                <c:pt idx="23244">
                  <c:v>135.30400000013501</c:v>
                </c:pt>
                <c:pt idx="23245">
                  <c:v>135.31200000013499</c:v>
                </c:pt>
                <c:pt idx="23246">
                  <c:v>135.320000000135</c:v>
                </c:pt>
                <c:pt idx="23247">
                  <c:v>135.32800000013501</c:v>
                </c:pt>
                <c:pt idx="23248">
                  <c:v>135.33600000013499</c:v>
                </c:pt>
                <c:pt idx="23249">
                  <c:v>135.344000000135</c:v>
                </c:pt>
                <c:pt idx="23250">
                  <c:v>135.35200000013501</c:v>
                </c:pt>
                <c:pt idx="23251">
                  <c:v>135.36000000013502</c:v>
                </c:pt>
                <c:pt idx="23252">
                  <c:v>135.368000000135</c:v>
                </c:pt>
                <c:pt idx="23253">
                  <c:v>135.37600000013501</c:v>
                </c:pt>
                <c:pt idx="23254">
                  <c:v>135.38400000013502</c:v>
                </c:pt>
                <c:pt idx="23255">
                  <c:v>135.392000000135</c:v>
                </c:pt>
                <c:pt idx="23256">
                  <c:v>135.40000000013501</c:v>
                </c:pt>
                <c:pt idx="23257">
                  <c:v>135.40800000013499</c:v>
                </c:pt>
                <c:pt idx="23258">
                  <c:v>135.416000000135</c:v>
                </c:pt>
                <c:pt idx="23259">
                  <c:v>135.42400000013498</c:v>
                </c:pt>
                <c:pt idx="23260">
                  <c:v>135.43200000013499</c:v>
                </c:pt>
                <c:pt idx="23261">
                  <c:v>135.440000000135</c:v>
                </c:pt>
                <c:pt idx="23262">
                  <c:v>135.44800000013498</c:v>
                </c:pt>
                <c:pt idx="23263">
                  <c:v>135.45600000013499</c:v>
                </c:pt>
                <c:pt idx="23264">
                  <c:v>135.464000000135</c:v>
                </c:pt>
                <c:pt idx="23265">
                  <c:v>135.47200000013501</c:v>
                </c:pt>
                <c:pt idx="23266">
                  <c:v>135.48000000013499</c:v>
                </c:pt>
                <c:pt idx="23267">
                  <c:v>135.488000000136</c:v>
                </c:pt>
                <c:pt idx="23268">
                  <c:v>135.49600000013601</c:v>
                </c:pt>
                <c:pt idx="23269">
                  <c:v>135.50400000013599</c:v>
                </c:pt>
                <c:pt idx="23270">
                  <c:v>135.512000000136</c:v>
                </c:pt>
                <c:pt idx="23271">
                  <c:v>135.52000000013601</c:v>
                </c:pt>
                <c:pt idx="23272">
                  <c:v>135.52800000013602</c:v>
                </c:pt>
                <c:pt idx="23273">
                  <c:v>135.536000000136</c:v>
                </c:pt>
                <c:pt idx="23274">
                  <c:v>135.54400000013601</c:v>
                </c:pt>
                <c:pt idx="23275">
                  <c:v>135.55200000013602</c:v>
                </c:pt>
                <c:pt idx="23276">
                  <c:v>135.560000000136</c:v>
                </c:pt>
                <c:pt idx="23277">
                  <c:v>135.56800000013601</c:v>
                </c:pt>
                <c:pt idx="23278">
                  <c:v>135.57600000013599</c:v>
                </c:pt>
                <c:pt idx="23279">
                  <c:v>135.584000000136</c:v>
                </c:pt>
                <c:pt idx="23280">
                  <c:v>135.59200000013598</c:v>
                </c:pt>
                <c:pt idx="23281">
                  <c:v>135.60000000013599</c:v>
                </c:pt>
                <c:pt idx="23282">
                  <c:v>135.608000000136</c:v>
                </c:pt>
                <c:pt idx="23283">
                  <c:v>135.61600000013598</c:v>
                </c:pt>
                <c:pt idx="23284">
                  <c:v>135.62400000013599</c:v>
                </c:pt>
                <c:pt idx="23285">
                  <c:v>135.632000000136</c:v>
                </c:pt>
                <c:pt idx="23286">
                  <c:v>135.64000000013601</c:v>
                </c:pt>
                <c:pt idx="23287">
                  <c:v>135.64800000013599</c:v>
                </c:pt>
                <c:pt idx="23288">
                  <c:v>135.656000000136</c:v>
                </c:pt>
                <c:pt idx="23289">
                  <c:v>135.66400000013601</c:v>
                </c:pt>
                <c:pt idx="23290">
                  <c:v>135.67200000013599</c:v>
                </c:pt>
                <c:pt idx="23291">
                  <c:v>135.680000000136</c:v>
                </c:pt>
                <c:pt idx="23292">
                  <c:v>135.68800000013601</c:v>
                </c:pt>
                <c:pt idx="23293">
                  <c:v>135.69600000013602</c:v>
                </c:pt>
                <c:pt idx="23294">
                  <c:v>135.70400000013601</c:v>
                </c:pt>
                <c:pt idx="23295">
                  <c:v>135.71200000013602</c:v>
                </c:pt>
                <c:pt idx="23296">
                  <c:v>135.720000000136</c:v>
                </c:pt>
                <c:pt idx="23297">
                  <c:v>135.72800000013598</c:v>
                </c:pt>
                <c:pt idx="23298">
                  <c:v>135.73600000013599</c:v>
                </c:pt>
                <c:pt idx="23299">
                  <c:v>135.744000000136</c:v>
                </c:pt>
                <c:pt idx="23300">
                  <c:v>135.75200000013601</c:v>
                </c:pt>
                <c:pt idx="23301">
                  <c:v>135.76000000013599</c:v>
                </c:pt>
                <c:pt idx="23302">
                  <c:v>135.768000000136</c:v>
                </c:pt>
                <c:pt idx="23303">
                  <c:v>135.77600000013601</c:v>
                </c:pt>
                <c:pt idx="23304">
                  <c:v>135.78400000013599</c:v>
                </c:pt>
                <c:pt idx="23305">
                  <c:v>135.792000000136</c:v>
                </c:pt>
                <c:pt idx="23306">
                  <c:v>135.80000000013601</c:v>
                </c:pt>
                <c:pt idx="23307">
                  <c:v>135.80800000013599</c:v>
                </c:pt>
                <c:pt idx="23308">
                  <c:v>135.816000000136</c:v>
                </c:pt>
                <c:pt idx="23309">
                  <c:v>135.82400000013601</c:v>
                </c:pt>
                <c:pt idx="23310">
                  <c:v>135.83200000013602</c:v>
                </c:pt>
                <c:pt idx="23311">
                  <c:v>135.840000000136</c:v>
                </c:pt>
                <c:pt idx="23312">
                  <c:v>135.84800000013601</c:v>
                </c:pt>
                <c:pt idx="23313">
                  <c:v>135.85600000013602</c:v>
                </c:pt>
                <c:pt idx="23314">
                  <c:v>135.86400000013597</c:v>
                </c:pt>
                <c:pt idx="23315">
                  <c:v>135.87200000013598</c:v>
                </c:pt>
                <c:pt idx="23316">
                  <c:v>135.88000000013599</c:v>
                </c:pt>
                <c:pt idx="23317">
                  <c:v>135.888000000136</c:v>
                </c:pt>
                <c:pt idx="23318">
                  <c:v>135.89600000013598</c:v>
                </c:pt>
                <c:pt idx="23319">
                  <c:v>135.90400000013599</c:v>
                </c:pt>
                <c:pt idx="23320">
                  <c:v>135.912000000136</c:v>
                </c:pt>
                <c:pt idx="23321">
                  <c:v>135.92000000013599</c:v>
                </c:pt>
                <c:pt idx="23322">
                  <c:v>135.928000000136</c:v>
                </c:pt>
                <c:pt idx="23323">
                  <c:v>135.936000000136</c:v>
                </c:pt>
                <c:pt idx="23324">
                  <c:v>135.94400000013601</c:v>
                </c:pt>
                <c:pt idx="23325">
                  <c:v>135.952000000136</c:v>
                </c:pt>
                <c:pt idx="23326">
                  <c:v>135.96000000013601</c:v>
                </c:pt>
                <c:pt idx="23327">
                  <c:v>135.96800000013602</c:v>
                </c:pt>
                <c:pt idx="23328">
                  <c:v>135.976000000136</c:v>
                </c:pt>
                <c:pt idx="23329">
                  <c:v>135.98400000013601</c:v>
                </c:pt>
                <c:pt idx="23330">
                  <c:v>135.99200000013602</c:v>
                </c:pt>
                <c:pt idx="23331">
                  <c:v>136.00000000013603</c:v>
                </c:pt>
                <c:pt idx="23332">
                  <c:v>136.00800000013598</c:v>
                </c:pt>
                <c:pt idx="23333">
                  <c:v>136.01600000013599</c:v>
                </c:pt>
                <c:pt idx="23334">
                  <c:v>136.024000000136</c:v>
                </c:pt>
                <c:pt idx="23335">
                  <c:v>136.03200000013598</c:v>
                </c:pt>
                <c:pt idx="23336">
                  <c:v>136.04000000013599</c:v>
                </c:pt>
                <c:pt idx="23337">
                  <c:v>136.048000000136</c:v>
                </c:pt>
                <c:pt idx="23338">
                  <c:v>136.05600000013601</c:v>
                </c:pt>
                <c:pt idx="23339">
                  <c:v>136.06400000013599</c:v>
                </c:pt>
                <c:pt idx="23340">
                  <c:v>136.072000000136</c:v>
                </c:pt>
                <c:pt idx="23341">
                  <c:v>136.08000000013601</c:v>
                </c:pt>
                <c:pt idx="23342">
                  <c:v>136.08800000013599</c:v>
                </c:pt>
                <c:pt idx="23343">
                  <c:v>136.096000000136</c:v>
                </c:pt>
                <c:pt idx="23344">
                  <c:v>136.10400000013601</c:v>
                </c:pt>
                <c:pt idx="23345">
                  <c:v>136.11200000013602</c:v>
                </c:pt>
                <c:pt idx="23346">
                  <c:v>136.120000000136</c:v>
                </c:pt>
                <c:pt idx="23347">
                  <c:v>136.12800000013601</c:v>
                </c:pt>
                <c:pt idx="23348">
                  <c:v>136.13600000013602</c:v>
                </c:pt>
                <c:pt idx="23349">
                  <c:v>136.144000000136</c:v>
                </c:pt>
                <c:pt idx="23350">
                  <c:v>136.15200000013598</c:v>
                </c:pt>
                <c:pt idx="23351">
                  <c:v>136.16000000013599</c:v>
                </c:pt>
                <c:pt idx="23352">
                  <c:v>136.168000000136</c:v>
                </c:pt>
                <c:pt idx="23353">
                  <c:v>136.17600000013599</c:v>
                </c:pt>
                <c:pt idx="23354">
                  <c:v>136.184000000136</c:v>
                </c:pt>
                <c:pt idx="23355">
                  <c:v>136.19200000013601</c:v>
                </c:pt>
                <c:pt idx="23356">
                  <c:v>136.20000000013599</c:v>
                </c:pt>
                <c:pt idx="23357">
                  <c:v>136.208000000136</c:v>
                </c:pt>
                <c:pt idx="23358">
                  <c:v>136.21600000013601</c:v>
                </c:pt>
                <c:pt idx="23359">
                  <c:v>136.22400000013599</c:v>
                </c:pt>
                <c:pt idx="23360">
                  <c:v>136.232000000136</c:v>
                </c:pt>
                <c:pt idx="23361">
                  <c:v>136.24000000013601</c:v>
                </c:pt>
                <c:pt idx="23362">
                  <c:v>136.24800000013602</c:v>
                </c:pt>
                <c:pt idx="23363">
                  <c:v>136.256000000136</c:v>
                </c:pt>
                <c:pt idx="23364">
                  <c:v>136.26400000013601</c:v>
                </c:pt>
                <c:pt idx="23365">
                  <c:v>136.27200000013602</c:v>
                </c:pt>
                <c:pt idx="23366">
                  <c:v>136.280000000136</c:v>
                </c:pt>
                <c:pt idx="23367">
                  <c:v>136.28800000013601</c:v>
                </c:pt>
                <c:pt idx="23368">
                  <c:v>136.29600000013599</c:v>
                </c:pt>
                <c:pt idx="23369">
                  <c:v>136.304000000136</c:v>
                </c:pt>
                <c:pt idx="23370">
                  <c:v>136.31200000013598</c:v>
                </c:pt>
                <c:pt idx="23371">
                  <c:v>136.32000000013599</c:v>
                </c:pt>
                <c:pt idx="23372">
                  <c:v>136.328000000136</c:v>
                </c:pt>
                <c:pt idx="23373">
                  <c:v>136.33600000013598</c:v>
                </c:pt>
                <c:pt idx="23374">
                  <c:v>136.34400000013599</c:v>
                </c:pt>
                <c:pt idx="23375">
                  <c:v>136.352000000136</c:v>
                </c:pt>
                <c:pt idx="23376">
                  <c:v>136.36000000013601</c:v>
                </c:pt>
                <c:pt idx="23377">
                  <c:v>136.36800000013599</c:v>
                </c:pt>
                <c:pt idx="23378">
                  <c:v>136.376000000136</c:v>
                </c:pt>
                <c:pt idx="23379">
                  <c:v>136.38400000013601</c:v>
                </c:pt>
                <c:pt idx="23380">
                  <c:v>136.39200000013599</c:v>
                </c:pt>
                <c:pt idx="23381">
                  <c:v>136.400000000136</c:v>
                </c:pt>
                <c:pt idx="23382">
                  <c:v>136.40800000013601</c:v>
                </c:pt>
                <c:pt idx="23383">
                  <c:v>136.41600000013602</c:v>
                </c:pt>
                <c:pt idx="23384">
                  <c:v>136.424000000136</c:v>
                </c:pt>
                <c:pt idx="23385">
                  <c:v>136.43200000013599</c:v>
                </c:pt>
                <c:pt idx="23386">
                  <c:v>136.440000000136</c:v>
                </c:pt>
                <c:pt idx="23387">
                  <c:v>136.44800000013598</c:v>
                </c:pt>
                <c:pt idx="23388">
                  <c:v>136.45600000013599</c:v>
                </c:pt>
                <c:pt idx="23389">
                  <c:v>136.464000000136</c:v>
                </c:pt>
                <c:pt idx="23390">
                  <c:v>136.47200000013601</c:v>
                </c:pt>
                <c:pt idx="23391">
                  <c:v>136.48000000013599</c:v>
                </c:pt>
                <c:pt idx="23392">
                  <c:v>136.48800000013699</c:v>
                </c:pt>
                <c:pt idx="23393">
                  <c:v>136.496000000137</c:v>
                </c:pt>
                <c:pt idx="23394">
                  <c:v>136.50400000013698</c:v>
                </c:pt>
                <c:pt idx="23395">
                  <c:v>136.51200000013699</c:v>
                </c:pt>
                <c:pt idx="23396">
                  <c:v>136.520000000137</c:v>
                </c:pt>
                <c:pt idx="23397">
                  <c:v>136.52800000013701</c:v>
                </c:pt>
                <c:pt idx="23398">
                  <c:v>136.53600000013699</c:v>
                </c:pt>
                <c:pt idx="23399">
                  <c:v>136.544000000137</c:v>
                </c:pt>
                <c:pt idx="23400">
                  <c:v>136.55200000013701</c:v>
                </c:pt>
                <c:pt idx="23401">
                  <c:v>136.56000000013699</c:v>
                </c:pt>
                <c:pt idx="23402">
                  <c:v>136.568000000137</c:v>
                </c:pt>
                <c:pt idx="23403">
                  <c:v>136.57600000013701</c:v>
                </c:pt>
                <c:pt idx="23404">
                  <c:v>136.58400000013702</c:v>
                </c:pt>
                <c:pt idx="23405">
                  <c:v>136.59200000013701</c:v>
                </c:pt>
                <c:pt idx="23406">
                  <c:v>136.60000000013699</c:v>
                </c:pt>
                <c:pt idx="23407">
                  <c:v>136.608000000137</c:v>
                </c:pt>
                <c:pt idx="23408">
                  <c:v>136.61600000013698</c:v>
                </c:pt>
                <c:pt idx="23409">
                  <c:v>136.62400000013699</c:v>
                </c:pt>
                <c:pt idx="23410">
                  <c:v>136.632000000137</c:v>
                </c:pt>
                <c:pt idx="23411">
                  <c:v>136.64000000013701</c:v>
                </c:pt>
                <c:pt idx="23412">
                  <c:v>136.64800000013699</c:v>
                </c:pt>
                <c:pt idx="23413">
                  <c:v>136.656000000137</c:v>
                </c:pt>
                <c:pt idx="23414">
                  <c:v>136.66400000013701</c:v>
                </c:pt>
                <c:pt idx="23415">
                  <c:v>136.67200000013699</c:v>
                </c:pt>
                <c:pt idx="23416">
                  <c:v>136.680000000137</c:v>
                </c:pt>
                <c:pt idx="23417">
                  <c:v>136.68800000013701</c:v>
                </c:pt>
                <c:pt idx="23418">
                  <c:v>136.69600000013702</c:v>
                </c:pt>
                <c:pt idx="23419">
                  <c:v>136.704000000137</c:v>
                </c:pt>
                <c:pt idx="23420">
                  <c:v>136.71200000013701</c:v>
                </c:pt>
                <c:pt idx="23421">
                  <c:v>136.72000000013702</c:v>
                </c:pt>
                <c:pt idx="23422">
                  <c:v>136.728000000137</c:v>
                </c:pt>
                <c:pt idx="23423">
                  <c:v>136.73600000013701</c:v>
                </c:pt>
                <c:pt idx="23424">
                  <c:v>136.74400000013699</c:v>
                </c:pt>
                <c:pt idx="23425">
                  <c:v>136.75200000013697</c:v>
                </c:pt>
                <c:pt idx="23426">
                  <c:v>136.76000000013698</c:v>
                </c:pt>
                <c:pt idx="23427">
                  <c:v>136.76800000013699</c:v>
                </c:pt>
                <c:pt idx="23428">
                  <c:v>136.776000000137</c:v>
                </c:pt>
                <c:pt idx="23429">
                  <c:v>136.78400000013698</c:v>
                </c:pt>
                <c:pt idx="23430">
                  <c:v>136.79200000013699</c:v>
                </c:pt>
                <c:pt idx="23431">
                  <c:v>136.800000000137</c:v>
                </c:pt>
                <c:pt idx="23432">
                  <c:v>136.80800000013699</c:v>
                </c:pt>
                <c:pt idx="23433">
                  <c:v>136.816000000137</c:v>
                </c:pt>
                <c:pt idx="23434">
                  <c:v>136.824000000137</c:v>
                </c:pt>
                <c:pt idx="23435">
                  <c:v>136.83200000013701</c:v>
                </c:pt>
                <c:pt idx="23436">
                  <c:v>136.840000000137</c:v>
                </c:pt>
                <c:pt idx="23437">
                  <c:v>136.84800000013701</c:v>
                </c:pt>
                <c:pt idx="23438">
                  <c:v>136.85600000013702</c:v>
                </c:pt>
                <c:pt idx="23439">
                  <c:v>136.864000000137</c:v>
                </c:pt>
                <c:pt idx="23440">
                  <c:v>136.87200000013701</c:v>
                </c:pt>
                <c:pt idx="23441">
                  <c:v>136.88000000013702</c:v>
                </c:pt>
                <c:pt idx="23442">
                  <c:v>136.888000000137</c:v>
                </c:pt>
                <c:pt idx="23443">
                  <c:v>136.89600000013698</c:v>
                </c:pt>
                <c:pt idx="23444">
                  <c:v>136.90400000013699</c:v>
                </c:pt>
                <c:pt idx="23445">
                  <c:v>136.912000000137</c:v>
                </c:pt>
                <c:pt idx="23446">
                  <c:v>136.92000000013698</c:v>
                </c:pt>
                <c:pt idx="23447">
                  <c:v>136.92800000013699</c:v>
                </c:pt>
                <c:pt idx="23448">
                  <c:v>136.936000000137</c:v>
                </c:pt>
                <c:pt idx="23449">
                  <c:v>136.94400000013701</c:v>
                </c:pt>
                <c:pt idx="23450">
                  <c:v>136.95200000013699</c:v>
                </c:pt>
                <c:pt idx="23451">
                  <c:v>136.960000000137</c:v>
                </c:pt>
                <c:pt idx="23452">
                  <c:v>136.96800000013701</c:v>
                </c:pt>
                <c:pt idx="23453">
                  <c:v>136.97600000013699</c:v>
                </c:pt>
                <c:pt idx="23454">
                  <c:v>136.984000000137</c:v>
                </c:pt>
                <c:pt idx="23455">
                  <c:v>136.99200000013701</c:v>
                </c:pt>
                <c:pt idx="23456">
                  <c:v>137.00000000013702</c:v>
                </c:pt>
                <c:pt idx="23457">
                  <c:v>137.008000000137</c:v>
                </c:pt>
                <c:pt idx="23458">
                  <c:v>137.01600000013701</c:v>
                </c:pt>
                <c:pt idx="23459">
                  <c:v>137.02400000013702</c:v>
                </c:pt>
                <c:pt idx="23460">
                  <c:v>137.03200000013697</c:v>
                </c:pt>
                <c:pt idx="23461">
                  <c:v>137.04000000013698</c:v>
                </c:pt>
                <c:pt idx="23462">
                  <c:v>137.04800000013699</c:v>
                </c:pt>
                <c:pt idx="23463">
                  <c:v>137.056000000137</c:v>
                </c:pt>
                <c:pt idx="23464">
                  <c:v>137.06400000013699</c:v>
                </c:pt>
                <c:pt idx="23465">
                  <c:v>137.072000000137</c:v>
                </c:pt>
                <c:pt idx="23466">
                  <c:v>137.08000000013701</c:v>
                </c:pt>
                <c:pt idx="23467">
                  <c:v>137.08800000013699</c:v>
                </c:pt>
                <c:pt idx="23468">
                  <c:v>137.096000000137</c:v>
                </c:pt>
                <c:pt idx="23469">
                  <c:v>137.10400000013701</c:v>
                </c:pt>
                <c:pt idx="23470">
                  <c:v>137.11200000013702</c:v>
                </c:pt>
                <c:pt idx="23471">
                  <c:v>137.120000000137</c:v>
                </c:pt>
                <c:pt idx="23472">
                  <c:v>137.12800000013701</c:v>
                </c:pt>
                <c:pt idx="23473">
                  <c:v>137.13600000013702</c:v>
                </c:pt>
                <c:pt idx="23474">
                  <c:v>137.144000000137</c:v>
                </c:pt>
                <c:pt idx="23475">
                  <c:v>137.15200000013701</c:v>
                </c:pt>
                <c:pt idx="23476">
                  <c:v>137.16000000013702</c:v>
                </c:pt>
                <c:pt idx="23477">
                  <c:v>137.16800000013703</c:v>
                </c:pt>
                <c:pt idx="23478">
                  <c:v>137.17600000013698</c:v>
                </c:pt>
                <c:pt idx="23479">
                  <c:v>137.18400000013699</c:v>
                </c:pt>
                <c:pt idx="23480">
                  <c:v>137.192000000137</c:v>
                </c:pt>
                <c:pt idx="23481">
                  <c:v>137.20000000013698</c:v>
                </c:pt>
                <c:pt idx="23482">
                  <c:v>137.20800000013699</c:v>
                </c:pt>
                <c:pt idx="23483">
                  <c:v>137.216000000137</c:v>
                </c:pt>
                <c:pt idx="23484">
                  <c:v>137.22400000013698</c:v>
                </c:pt>
                <c:pt idx="23485">
                  <c:v>137.23200000013699</c:v>
                </c:pt>
                <c:pt idx="23486">
                  <c:v>137.240000000137</c:v>
                </c:pt>
                <c:pt idx="23487">
                  <c:v>137.24800000013701</c:v>
                </c:pt>
                <c:pt idx="23488">
                  <c:v>137.25600000013699</c:v>
                </c:pt>
                <c:pt idx="23489">
                  <c:v>137.264000000137</c:v>
                </c:pt>
                <c:pt idx="23490">
                  <c:v>137.27200000013701</c:v>
                </c:pt>
                <c:pt idx="23491">
                  <c:v>137.28000000013699</c:v>
                </c:pt>
                <c:pt idx="23492">
                  <c:v>137.288000000137</c:v>
                </c:pt>
                <c:pt idx="23493">
                  <c:v>137.29600000013701</c:v>
                </c:pt>
                <c:pt idx="23494">
                  <c:v>137.30400000013702</c:v>
                </c:pt>
                <c:pt idx="23495">
                  <c:v>137.312000000137</c:v>
                </c:pt>
                <c:pt idx="23496">
                  <c:v>137.32000000013699</c:v>
                </c:pt>
                <c:pt idx="23497">
                  <c:v>137.328000000137</c:v>
                </c:pt>
                <c:pt idx="23498">
                  <c:v>137.33600000013698</c:v>
                </c:pt>
                <c:pt idx="23499">
                  <c:v>137.34400000013699</c:v>
                </c:pt>
                <c:pt idx="23500">
                  <c:v>137.352000000137</c:v>
                </c:pt>
                <c:pt idx="23501">
                  <c:v>137.36000000013701</c:v>
                </c:pt>
                <c:pt idx="23502">
                  <c:v>137.36800000013699</c:v>
                </c:pt>
                <c:pt idx="23503">
                  <c:v>137.376000000137</c:v>
                </c:pt>
                <c:pt idx="23504">
                  <c:v>137.38400000013701</c:v>
                </c:pt>
                <c:pt idx="23505">
                  <c:v>137.39200000013699</c:v>
                </c:pt>
                <c:pt idx="23506">
                  <c:v>137.400000000137</c:v>
                </c:pt>
                <c:pt idx="23507">
                  <c:v>137.40800000013701</c:v>
                </c:pt>
                <c:pt idx="23508">
                  <c:v>137.41600000013702</c:v>
                </c:pt>
                <c:pt idx="23509">
                  <c:v>137.424000000137</c:v>
                </c:pt>
                <c:pt idx="23510">
                  <c:v>137.43200000013701</c:v>
                </c:pt>
                <c:pt idx="23511">
                  <c:v>137.44000000013702</c:v>
                </c:pt>
                <c:pt idx="23512">
                  <c:v>137.448000000137</c:v>
                </c:pt>
                <c:pt idx="23513">
                  <c:v>137.45600000013701</c:v>
                </c:pt>
                <c:pt idx="23514">
                  <c:v>137.46400000013699</c:v>
                </c:pt>
                <c:pt idx="23515">
                  <c:v>137.472000000137</c:v>
                </c:pt>
                <c:pt idx="23516">
                  <c:v>137.48000000013698</c:v>
                </c:pt>
                <c:pt idx="23517">
                  <c:v>137.48800000013799</c:v>
                </c:pt>
                <c:pt idx="23518">
                  <c:v>137.496000000138</c:v>
                </c:pt>
                <c:pt idx="23519">
                  <c:v>137.50400000013798</c:v>
                </c:pt>
                <c:pt idx="23520">
                  <c:v>137.51200000013799</c:v>
                </c:pt>
                <c:pt idx="23521">
                  <c:v>137.520000000138</c:v>
                </c:pt>
                <c:pt idx="23522">
                  <c:v>137.52800000013801</c:v>
                </c:pt>
                <c:pt idx="23523">
                  <c:v>137.53600000013799</c:v>
                </c:pt>
                <c:pt idx="23524">
                  <c:v>137.544000000138</c:v>
                </c:pt>
                <c:pt idx="23525">
                  <c:v>137.55200000013801</c:v>
                </c:pt>
                <c:pt idx="23526">
                  <c:v>137.56000000013799</c:v>
                </c:pt>
                <c:pt idx="23527">
                  <c:v>137.568000000138</c:v>
                </c:pt>
                <c:pt idx="23528">
                  <c:v>137.57600000013801</c:v>
                </c:pt>
                <c:pt idx="23529">
                  <c:v>137.58400000013802</c:v>
                </c:pt>
                <c:pt idx="23530">
                  <c:v>137.592000000138</c:v>
                </c:pt>
                <c:pt idx="23531">
                  <c:v>137.60000000013801</c:v>
                </c:pt>
                <c:pt idx="23532">
                  <c:v>137.60800000013802</c:v>
                </c:pt>
                <c:pt idx="23533">
                  <c:v>137.616000000138</c:v>
                </c:pt>
                <c:pt idx="23534">
                  <c:v>137.62400000013801</c:v>
                </c:pt>
                <c:pt idx="23535">
                  <c:v>137.63200000013799</c:v>
                </c:pt>
                <c:pt idx="23536">
                  <c:v>137.640000000138</c:v>
                </c:pt>
                <c:pt idx="23537">
                  <c:v>137.64800000013798</c:v>
                </c:pt>
                <c:pt idx="23538">
                  <c:v>137.65600000013799</c:v>
                </c:pt>
                <c:pt idx="23539">
                  <c:v>137.664000000138</c:v>
                </c:pt>
                <c:pt idx="23540">
                  <c:v>137.67200000013798</c:v>
                </c:pt>
                <c:pt idx="23541">
                  <c:v>137.68000000013799</c:v>
                </c:pt>
                <c:pt idx="23542">
                  <c:v>137.688000000138</c:v>
                </c:pt>
                <c:pt idx="23543">
                  <c:v>137.69600000013801</c:v>
                </c:pt>
                <c:pt idx="23544">
                  <c:v>137.704000000138</c:v>
                </c:pt>
                <c:pt idx="23545">
                  <c:v>137.712000000138</c:v>
                </c:pt>
                <c:pt idx="23546">
                  <c:v>137.72000000013801</c:v>
                </c:pt>
                <c:pt idx="23547">
                  <c:v>137.728000000138</c:v>
                </c:pt>
                <c:pt idx="23548">
                  <c:v>137.73600000013801</c:v>
                </c:pt>
                <c:pt idx="23549">
                  <c:v>137.74400000013802</c:v>
                </c:pt>
                <c:pt idx="23550">
                  <c:v>137.752000000138</c:v>
                </c:pt>
                <c:pt idx="23551">
                  <c:v>137.76000000013801</c:v>
                </c:pt>
                <c:pt idx="23552">
                  <c:v>137.76800000013799</c:v>
                </c:pt>
                <c:pt idx="23553">
                  <c:v>137.776000000138</c:v>
                </c:pt>
                <c:pt idx="23554">
                  <c:v>137.78400000013798</c:v>
                </c:pt>
                <c:pt idx="23555">
                  <c:v>137.79200000013799</c:v>
                </c:pt>
                <c:pt idx="23556">
                  <c:v>137.800000000138</c:v>
                </c:pt>
                <c:pt idx="23557">
                  <c:v>137.80800000013798</c:v>
                </c:pt>
                <c:pt idx="23558">
                  <c:v>137.81600000013799</c:v>
                </c:pt>
                <c:pt idx="23559">
                  <c:v>137.824000000138</c:v>
                </c:pt>
                <c:pt idx="23560">
                  <c:v>137.83200000013801</c:v>
                </c:pt>
                <c:pt idx="23561">
                  <c:v>137.84000000013799</c:v>
                </c:pt>
                <c:pt idx="23562">
                  <c:v>137.848000000138</c:v>
                </c:pt>
                <c:pt idx="23563">
                  <c:v>137.85600000013801</c:v>
                </c:pt>
                <c:pt idx="23564">
                  <c:v>137.86400000013799</c:v>
                </c:pt>
                <c:pt idx="23565">
                  <c:v>137.872000000138</c:v>
                </c:pt>
                <c:pt idx="23566">
                  <c:v>137.88000000013801</c:v>
                </c:pt>
                <c:pt idx="23567">
                  <c:v>137.88800000013802</c:v>
                </c:pt>
                <c:pt idx="23568">
                  <c:v>137.896000000138</c:v>
                </c:pt>
                <c:pt idx="23569">
                  <c:v>137.90400000013801</c:v>
                </c:pt>
                <c:pt idx="23570">
                  <c:v>137.91200000013799</c:v>
                </c:pt>
                <c:pt idx="23571">
                  <c:v>137.92000000013797</c:v>
                </c:pt>
                <c:pt idx="23572">
                  <c:v>137.92800000013798</c:v>
                </c:pt>
                <c:pt idx="23573">
                  <c:v>137.93600000013799</c:v>
                </c:pt>
                <c:pt idx="23574">
                  <c:v>137.944000000138</c:v>
                </c:pt>
                <c:pt idx="23575">
                  <c:v>137.95200000013799</c:v>
                </c:pt>
                <c:pt idx="23576">
                  <c:v>137.960000000138</c:v>
                </c:pt>
                <c:pt idx="23577">
                  <c:v>137.96800000013801</c:v>
                </c:pt>
                <c:pt idx="23578">
                  <c:v>137.97600000013799</c:v>
                </c:pt>
                <c:pt idx="23579">
                  <c:v>137.984000000138</c:v>
                </c:pt>
                <c:pt idx="23580">
                  <c:v>137.99200000013801</c:v>
                </c:pt>
                <c:pt idx="23581">
                  <c:v>138.00000000013802</c:v>
                </c:pt>
                <c:pt idx="23582">
                  <c:v>138.008000000138</c:v>
                </c:pt>
                <c:pt idx="23583">
                  <c:v>138.01600000013801</c:v>
                </c:pt>
                <c:pt idx="23584">
                  <c:v>138.02400000013802</c:v>
                </c:pt>
                <c:pt idx="23585">
                  <c:v>138.032000000138</c:v>
                </c:pt>
                <c:pt idx="23586">
                  <c:v>138.04000000013801</c:v>
                </c:pt>
                <c:pt idx="23587">
                  <c:v>138.04800000013802</c:v>
                </c:pt>
                <c:pt idx="23588">
                  <c:v>138.056000000138</c:v>
                </c:pt>
                <c:pt idx="23589">
                  <c:v>138.06400000013798</c:v>
                </c:pt>
                <c:pt idx="23590">
                  <c:v>138.07200000013799</c:v>
                </c:pt>
                <c:pt idx="23591">
                  <c:v>138.080000000138</c:v>
                </c:pt>
                <c:pt idx="23592">
                  <c:v>138.08800000013798</c:v>
                </c:pt>
                <c:pt idx="23593">
                  <c:v>138.09600000013799</c:v>
                </c:pt>
                <c:pt idx="23594">
                  <c:v>138.104000000138</c:v>
                </c:pt>
                <c:pt idx="23595">
                  <c:v>138.11200000013801</c:v>
                </c:pt>
                <c:pt idx="23596">
                  <c:v>138.12000000013799</c:v>
                </c:pt>
                <c:pt idx="23597">
                  <c:v>138.128000000138</c:v>
                </c:pt>
                <c:pt idx="23598">
                  <c:v>138.13600000013801</c:v>
                </c:pt>
                <c:pt idx="23599">
                  <c:v>138.14400000013799</c:v>
                </c:pt>
                <c:pt idx="23600">
                  <c:v>138.152000000138</c:v>
                </c:pt>
                <c:pt idx="23601">
                  <c:v>138.16000000013801</c:v>
                </c:pt>
                <c:pt idx="23602">
                  <c:v>138.16800000013802</c:v>
                </c:pt>
                <c:pt idx="23603">
                  <c:v>138.176000000138</c:v>
                </c:pt>
                <c:pt idx="23604">
                  <c:v>138.18400000013801</c:v>
                </c:pt>
                <c:pt idx="23605">
                  <c:v>138.19200000013802</c:v>
                </c:pt>
                <c:pt idx="23606">
                  <c:v>138.200000000138</c:v>
                </c:pt>
                <c:pt idx="23607">
                  <c:v>138.20800000013799</c:v>
                </c:pt>
                <c:pt idx="23608">
                  <c:v>138.216000000138</c:v>
                </c:pt>
                <c:pt idx="23609">
                  <c:v>138.22400000013798</c:v>
                </c:pt>
                <c:pt idx="23610">
                  <c:v>138.23200000013799</c:v>
                </c:pt>
                <c:pt idx="23611">
                  <c:v>138.240000000138</c:v>
                </c:pt>
                <c:pt idx="23612">
                  <c:v>138.24800000013801</c:v>
                </c:pt>
                <c:pt idx="23613">
                  <c:v>138.25600000013799</c:v>
                </c:pt>
                <c:pt idx="23614">
                  <c:v>138.264000000138</c:v>
                </c:pt>
                <c:pt idx="23615">
                  <c:v>138.27200000013801</c:v>
                </c:pt>
                <c:pt idx="23616">
                  <c:v>138.28000000013799</c:v>
                </c:pt>
                <c:pt idx="23617">
                  <c:v>138.288000000138</c:v>
                </c:pt>
                <c:pt idx="23618">
                  <c:v>138.29600000013801</c:v>
                </c:pt>
                <c:pt idx="23619">
                  <c:v>138.30400000013802</c:v>
                </c:pt>
                <c:pt idx="23620">
                  <c:v>138.312000000138</c:v>
                </c:pt>
                <c:pt idx="23621">
                  <c:v>138.32000000013801</c:v>
                </c:pt>
                <c:pt idx="23622">
                  <c:v>138.32800000013802</c:v>
                </c:pt>
                <c:pt idx="23623">
                  <c:v>138.336000000138</c:v>
                </c:pt>
                <c:pt idx="23624">
                  <c:v>138.34400000013798</c:v>
                </c:pt>
                <c:pt idx="23625">
                  <c:v>138.35200000013799</c:v>
                </c:pt>
                <c:pt idx="23626">
                  <c:v>138.360000000138</c:v>
                </c:pt>
                <c:pt idx="23627">
                  <c:v>138.36800000013798</c:v>
                </c:pt>
                <c:pt idx="23628">
                  <c:v>138.37600000013799</c:v>
                </c:pt>
                <c:pt idx="23629">
                  <c:v>138.384000000138</c:v>
                </c:pt>
                <c:pt idx="23630">
                  <c:v>138.39200000013798</c:v>
                </c:pt>
                <c:pt idx="23631">
                  <c:v>138.40000000013799</c:v>
                </c:pt>
                <c:pt idx="23632">
                  <c:v>138.408000000138</c:v>
                </c:pt>
                <c:pt idx="23633">
                  <c:v>138.41600000013801</c:v>
                </c:pt>
                <c:pt idx="23634">
                  <c:v>138.42400000013799</c:v>
                </c:pt>
                <c:pt idx="23635">
                  <c:v>138.432000000138</c:v>
                </c:pt>
                <c:pt idx="23636">
                  <c:v>138.44000000013801</c:v>
                </c:pt>
                <c:pt idx="23637">
                  <c:v>138.44800000013799</c:v>
                </c:pt>
                <c:pt idx="23638">
                  <c:v>138.456000000138</c:v>
                </c:pt>
                <c:pt idx="23639">
                  <c:v>138.46400000013801</c:v>
                </c:pt>
                <c:pt idx="23640">
                  <c:v>138.47200000013802</c:v>
                </c:pt>
                <c:pt idx="23641">
                  <c:v>138.48000000013801</c:v>
                </c:pt>
                <c:pt idx="23642">
                  <c:v>138.48800000013901</c:v>
                </c:pt>
                <c:pt idx="23643">
                  <c:v>138.49600000013902</c:v>
                </c:pt>
                <c:pt idx="23644">
                  <c:v>138.504000000139</c:v>
                </c:pt>
                <c:pt idx="23645">
                  <c:v>138.51200000013898</c:v>
                </c:pt>
                <c:pt idx="23646">
                  <c:v>138.52000000013899</c:v>
                </c:pt>
                <c:pt idx="23647">
                  <c:v>138.528000000139</c:v>
                </c:pt>
                <c:pt idx="23648">
                  <c:v>138.53600000013898</c:v>
                </c:pt>
                <c:pt idx="23649">
                  <c:v>138.54400000013899</c:v>
                </c:pt>
                <c:pt idx="23650">
                  <c:v>138.552000000139</c:v>
                </c:pt>
                <c:pt idx="23651">
                  <c:v>138.56000000013898</c:v>
                </c:pt>
                <c:pt idx="23652">
                  <c:v>138.56800000013899</c:v>
                </c:pt>
                <c:pt idx="23653">
                  <c:v>138.576000000139</c:v>
                </c:pt>
                <c:pt idx="23654">
                  <c:v>138.58400000013901</c:v>
                </c:pt>
                <c:pt idx="23655">
                  <c:v>138.592000000139</c:v>
                </c:pt>
                <c:pt idx="23656">
                  <c:v>138.600000000139</c:v>
                </c:pt>
                <c:pt idx="23657">
                  <c:v>138.60800000013901</c:v>
                </c:pt>
                <c:pt idx="23658">
                  <c:v>138.616000000139</c:v>
                </c:pt>
                <c:pt idx="23659">
                  <c:v>138.62400000013901</c:v>
                </c:pt>
                <c:pt idx="23660">
                  <c:v>138.63200000013902</c:v>
                </c:pt>
                <c:pt idx="23661">
                  <c:v>138.64000000013903</c:v>
                </c:pt>
                <c:pt idx="23662">
                  <c:v>138.64800000013901</c:v>
                </c:pt>
                <c:pt idx="23663">
                  <c:v>138.65600000013899</c:v>
                </c:pt>
                <c:pt idx="23664">
                  <c:v>138.664000000139</c:v>
                </c:pt>
                <c:pt idx="23665">
                  <c:v>138.67200000013898</c:v>
                </c:pt>
                <c:pt idx="23666">
                  <c:v>138.68000000013899</c:v>
                </c:pt>
                <c:pt idx="23667">
                  <c:v>138.688000000139</c:v>
                </c:pt>
                <c:pt idx="23668">
                  <c:v>138.69600000013901</c:v>
                </c:pt>
                <c:pt idx="23669">
                  <c:v>138.70400000013899</c:v>
                </c:pt>
                <c:pt idx="23670">
                  <c:v>138.712000000139</c:v>
                </c:pt>
                <c:pt idx="23671">
                  <c:v>138.72000000013901</c:v>
                </c:pt>
                <c:pt idx="23672">
                  <c:v>138.72800000013899</c:v>
                </c:pt>
                <c:pt idx="23673">
                  <c:v>138.736000000139</c:v>
                </c:pt>
                <c:pt idx="23674">
                  <c:v>138.74400000013901</c:v>
                </c:pt>
                <c:pt idx="23675">
                  <c:v>138.75200000013899</c:v>
                </c:pt>
                <c:pt idx="23676">
                  <c:v>138.760000000139</c:v>
                </c:pt>
                <c:pt idx="23677">
                  <c:v>138.76800000013901</c:v>
                </c:pt>
                <c:pt idx="23678">
                  <c:v>138.77600000013902</c:v>
                </c:pt>
                <c:pt idx="23679">
                  <c:v>138.784000000139</c:v>
                </c:pt>
                <c:pt idx="23680">
                  <c:v>138.79200000013901</c:v>
                </c:pt>
                <c:pt idx="23681">
                  <c:v>138.80000000013899</c:v>
                </c:pt>
                <c:pt idx="23682">
                  <c:v>138.80800000013897</c:v>
                </c:pt>
                <c:pt idx="23683">
                  <c:v>138.81600000013898</c:v>
                </c:pt>
                <c:pt idx="23684">
                  <c:v>138.82400000013899</c:v>
                </c:pt>
                <c:pt idx="23685">
                  <c:v>138.832000000139</c:v>
                </c:pt>
                <c:pt idx="23686">
                  <c:v>138.84000000013899</c:v>
                </c:pt>
                <c:pt idx="23687">
                  <c:v>138.848000000139</c:v>
                </c:pt>
                <c:pt idx="23688">
                  <c:v>138.85600000013901</c:v>
                </c:pt>
                <c:pt idx="23689">
                  <c:v>138.86400000013899</c:v>
                </c:pt>
                <c:pt idx="23690">
                  <c:v>138.872000000139</c:v>
                </c:pt>
                <c:pt idx="23691">
                  <c:v>138.88000000013901</c:v>
                </c:pt>
                <c:pt idx="23692">
                  <c:v>138.88800000013902</c:v>
                </c:pt>
                <c:pt idx="23693">
                  <c:v>138.896000000139</c:v>
                </c:pt>
                <c:pt idx="23694">
                  <c:v>138.90400000013901</c:v>
                </c:pt>
                <c:pt idx="23695">
                  <c:v>138.91200000013902</c:v>
                </c:pt>
                <c:pt idx="23696">
                  <c:v>138.920000000139</c:v>
                </c:pt>
                <c:pt idx="23697">
                  <c:v>138.92800000013901</c:v>
                </c:pt>
                <c:pt idx="23698">
                  <c:v>138.93600000013902</c:v>
                </c:pt>
                <c:pt idx="23699">
                  <c:v>138.944000000139</c:v>
                </c:pt>
                <c:pt idx="23700">
                  <c:v>138.95200000013898</c:v>
                </c:pt>
                <c:pt idx="23701">
                  <c:v>138.96000000013899</c:v>
                </c:pt>
                <c:pt idx="23702">
                  <c:v>138.968000000139</c:v>
                </c:pt>
                <c:pt idx="23703">
                  <c:v>138.97600000013898</c:v>
                </c:pt>
                <c:pt idx="23704">
                  <c:v>138.98400000013899</c:v>
                </c:pt>
                <c:pt idx="23705">
                  <c:v>138.992000000139</c:v>
                </c:pt>
                <c:pt idx="23706">
                  <c:v>139.00000000013901</c:v>
                </c:pt>
                <c:pt idx="23707">
                  <c:v>139.00800000013899</c:v>
                </c:pt>
                <c:pt idx="23708">
                  <c:v>139.016000000139</c:v>
                </c:pt>
                <c:pt idx="23709">
                  <c:v>139.02400000013901</c:v>
                </c:pt>
                <c:pt idx="23710">
                  <c:v>139.03200000013899</c:v>
                </c:pt>
                <c:pt idx="23711">
                  <c:v>139.040000000139</c:v>
                </c:pt>
                <c:pt idx="23712">
                  <c:v>139.04800000013901</c:v>
                </c:pt>
                <c:pt idx="23713">
                  <c:v>139.05600000013902</c:v>
                </c:pt>
                <c:pt idx="23714">
                  <c:v>139.064000000139</c:v>
                </c:pt>
                <c:pt idx="23715">
                  <c:v>139.07200000013901</c:v>
                </c:pt>
                <c:pt idx="23716">
                  <c:v>139.08000000013902</c:v>
                </c:pt>
                <c:pt idx="23717">
                  <c:v>139.08800000013898</c:v>
                </c:pt>
                <c:pt idx="23718">
                  <c:v>139.09600000013899</c:v>
                </c:pt>
                <c:pt idx="23719">
                  <c:v>139.104000000139</c:v>
                </c:pt>
                <c:pt idx="23720">
                  <c:v>139.11200000013901</c:v>
                </c:pt>
                <c:pt idx="23721">
                  <c:v>139.12000000013899</c:v>
                </c:pt>
                <c:pt idx="23722">
                  <c:v>139.128000000139</c:v>
                </c:pt>
                <c:pt idx="23723">
                  <c:v>139.13600000013901</c:v>
                </c:pt>
                <c:pt idx="23724">
                  <c:v>139.14400000013899</c:v>
                </c:pt>
                <c:pt idx="23725">
                  <c:v>139.152000000139</c:v>
                </c:pt>
                <c:pt idx="23726">
                  <c:v>139.16000000013901</c:v>
                </c:pt>
                <c:pt idx="23727">
                  <c:v>139.16800000013902</c:v>
                </c:pt>
                <c:pt idx="23728">
                  <c:v>139.176000000139</c:v>
                </c:pt>
                <c:pt idx="23729">
                  <c:v>139.18400000013901</c:v>
                </c:pt>
                <c:pt idx="23730">
                  <c:v>139.19200000013902</c:v>
                </c:pt>
                <c:pt idx="23731">
                  <c:v>139.200000000139</c:v>
                </c:pt>
                <c:pt idx="23732">
                  <c:v>139.20800000013901</c:v>
                </c:pt>
                <c:pt idx="23733">
                  <c:v>139.21600000013902</c:v>
                </c:pt>
                <c:pt idx="23734">
                  <c:v>139.224000000139</c:v>
                </c:pt>
                <c:pt idx="23735">
                  <c:v>139.23200000013898</c:v>
                </c:pt>
                <c:pt idx="23736">
                  <c:v>139.24000000013899</c:v>
                </c:pt>
                <c:pt idx="23737">
                  <c:v>139.248000000139</c:v>
                </c:pt>
                <c:pt idx="23738">
                  <c:v>139.25600000013898</c:v>
                </c:pt>
                <c:pt idx="23739">
                  <c:v>139.26400000013899</c:v>
                </c:pt>
                <c:pt idx="23740">
                  <c:v>139.272000000139</c:v>
                </c:pt>
                <c:pt idx="23741">
                  <c:v>139.28000000013898</c:v>
                </c:pt>
                <c:pt idx="23742">
                  <c:v>139.28800000013899</c:v>
                </c:pt>
                <c:pt idx="23743">
                  <c:v>139.296000000139</c:v>
                </c:pt>
                <c:pt idx="23744">
                  <c:v>139.30400000013901</c:v>
                </c:pt>
                <c:pt idx="23745">
                  <c:v>139.31200000013899</c:v>
                </c:pt>
                <c:pt idx="23746">
                  <c:v>139.320000000139</c:v>
                </c:pt>
                <c:pt idx="23747">
                  <c:v>139.32800000013901</c:v>
                </c:pt>
                <c:pt idx="23748">
                  <c:v>139.33600000013899</c:v>
                </c:pt>
                <c:pt idx="23749">
                  <c:v>139.344000000139</c:v>
                </c:pt>
                <c:pt idx="23750">
                  <c:v>139.35200000013901</c:v>
                </c:pt>
                <c:pt idx="23751">
                  <c:v>139.36000000013902</c:v>
                </c:pt>
                <c:pt idx="23752">
                  <c:v>139.36800000013901</c:v>
                </c:pt>
                <c:pt idx="23753">
                  <c:v>139.37600000013899</c:v>
                </c:pt>
                <c:pt idx="23754">
                  <c:v>139.384000000139</c:v>
                </c:pt>
                <c:pt idx="23755">
                  <c:v>139.39200000013898</c:v>
                </c:pt>
                <c:pt idx="23756">
                  <c:v>139.40000000013899</c:v>
                </c:pt>
                <c:pt idx="23757">
                  <c:v>139.408000000139</c:v>
                </c:pt>
                <c:pt idx="23758">
                  <c:v>139.41600000013901</c:v>
                </c:pt>
                <c:pt idx="23759">
                  <c:v>139.42400000013899</c:v>
                </c:pt>
                <c:pt idx="23760">
                  <c:v>139.432000000139</c:v>
                </c:pt>
                <c:pt idx="23761">
                  <c:v>139.44000000013901</c:v>
                </c:pt>
                <c:pt idx="23762">
                  <c:v>139.44800000013899</c:v>
                </c:pt>
                <c:pt idx="23763">
                  <c:v>139.456000000139</c:v>
                </c:pt>
                <c:pt idx="23764">
                  <c:v>139.46400000013901</c:v>
                </c:pt>
                <c:pt idx="23765">
                  <c:v>139.47200000013902</c:v>
                </c:pt>
                <c:pt idx="23766">
                  <c:v>139.480000000139</c:v>
                </c:pt>
                <c:pt idx="23767">
                  <c:v>139.48800000014</c:v>
                </c:pt>
                <c:pt idx="23768">
                  <c:v>139.49600000014001</c:v>
                </c:pt>
                <c:pt idx="23769">
                  <c:v>139.50400000014</c:v>
                </c:pt>
                <c:pt idx="23770">
                  <c:v>139.51200000014001</c:v>
                </c:pt>
                <c:pt idx="23771">
                  <c:v>139.52000000014002</c:v>
                </c:pt>
                <c:pt idx="23772">
                  <c:v>139.52800000014003</c:v>
                </c:pt>
                <c:pt idx="23773">
                  <c:v>139.53600000014001</c:v>
                </c:pt>
                <c:pt idx="23774">
                  <c:v>139.54400000013999</c:v>
                </c:pt>
                <c:pt idx="23775">
                  <c:v>139.55200000014</c:v>
                </c:pt>
                <c:pt idx="23776">
                  <c:v>139.56000000013998</c:v>
                </c:pt>
                <c:pt idx="23777">
                  <c:v>139.56800000013999</c:v>
                </c:pt>
                <c:pt idx="23778">
                  <c:v>139.57600000014</c:v>
                </c:pt>
                <c:pt idx="23779">
                  <c:v>139.58400000014001</c:v>
                </c:pt>
                <c:pt idx="23780">
                  <c:v>139.59200000013999</c:v>
                </c:pt>
                <c:pt idx="23781">
                  <c:v>139.60000000014</c:v>
                </c:pt>
                <c:pt idx="23782">
                  <c:v>139.60800000014001</c:v>
                </c:pt>
                <c:pt idx="23783">
                  <c:v>139.61600000013999</c:v>
                </c:pt>
                <c:pt idx="23784">
                  <c:v>139.62400000014</c:v>
                </c:pt>
                <c:pt idx="23785">
                  <c:v>139.63200000014001</c:v>
                </c:pt>
                <c:pt idx="23786">
                  <c:v>139.64000000014002</c:v>
                </c:pt>
                <c:pt idx="23787">
                  <c:v>139.64800000014</c:v>
                </c:pt>
                <c:pt idx="23788">
                  <c:v>139.65600000014001</c:v>
                </c:pt>
                <c:pt idx="23789">
                  <c:v>139.66400000014002</c:v>
                </c:pt>
                <c:pt idx="23790">
                  <c:v>139.67200000014</c:v>
                </c:pt>
                <c:pt idx="23791">
                  <c:v>139.68000000013998</c:v>
                </c:pt>
                <c:pt idx="23792">
                  <c:v>139.68800000013999</c:v>
                </c:pt>
                <c:pt idx="23793">
                  <c:v>139.69600000014</c:v>
                </c:pt>
                <c:pt idx="23794">
                  <c:v>139.70400000013998</c:v>
                </c:pt>
                <c:pt idx="23795">
                  <c:v>139.71200000013999</c:v>
                </c:pt>
                <c:pt idx="23796">
                  <c:v>139.72000000014</c:v>
                </c:pt>
                <c:pt idx="23797">
                  <c:v>139.72800000013999</c:v>
                </c:pt>
                <c:pt idx="23798">
                  <c:v>139.73600000014</c:v>
                </c:pt>
                <c:pt idx="23799">
                  <c:v>139.74400000014001</c:v>
                </c:pt>
                <c:pt idx="23800">
                  <c:v>139.75200000013999</c:v>
                </c:pt>
                <c:pt idx="23801">
                  <c:v>139.76000000014</c:v>
                </c:pt>
                <c:pt idx="23802">
                  <c:v>139.76800000014001</c:v>
                </c:pt>
                <c:pt idx="23803">
                  <c:v>139.77600000014002</c:v>
                </c:pt>
                <c:pt idx="23804">
                  <c:v>139.78400000014</c:v>
                </c:pt>
                <c:pt idx="23805">
                  <c:v>139.79200000014001</c:v>
                </c:pt>
                <c:pt idx="23806">
                  <c:v>139.80000000014002</c:v>
                </c:pt>
                <c:pt idx="23807">
                  <c:v>139.80800000014</c:v>
                </c:pt>
                <c:pt idx="23808">
                  <c:v>139.81600000014001</c:v>
                </c:pt>
                <c:pt idx="23809">
                  <c:v>139.82400000013999</c:v>
                </c:pt>
                <c:pt idx="23810">
                  <c:v>139.83200000014</c:v>
                </c:pt>
                <c:pt idx="23811">
                  <c:v>139.84000000013998</c:v>
                </c:pt>
                <c:pt idx="23812">
                  <c:v>139.84800000013999</c:v>
                </c:pt>
                <c:pt idx="23813">
                  <c:v>139.85600000014</c:v>
                </c:pt>
                <c:pt idx="23814">
                  <c:v>139.86400000013998</c:v>
                </c:pt>
                <c:pt idx="23815">
                  <c:v>139.87200000013999</c:v>
                </c:pt>
                <c:pt idx="23816">
                  <c:v>139.88000000014</c:v>
                </c:pt>
                <c:pt idx="23817">
                  <c:v>139.88800000014001</c:v>
                </c:pt>
                <c:pt idx="23818">
                  <c:v>139.89600000013999</c:v>
                </c:pt>
                <c:pt idx="23819">
                  <c:v>139.90400000014</c:v>
                </c:pt>
                <c:pt idx="23820">
                  <c:v>139.91200000014001</c:v>
                </c:pt>
                <c:pt idx="23821">
                  <c:v>139.92000000013999</c:v>
                </c:pt>
                <c:pt idx="23822">
                  <c:v>139.92800000014</c:v>
                </c:pt>
                <c:pt idx="23823">
                  <c:v>139.93600000014001</c:v>
                </c:pt>
                <c:pt idx="23824">
                  <c:v>139.94400000014002</c:v>
                </c:pt>
                <c:pt idx="23825">
                  <c:v>139.95200000014</c:v>
                </c:pt>
                <c:pt idx="23826">
                  <c:v>139.96000000014001</c:v>
                </c:pt>
                <c:pt idx="23827">
                  <c:v>139.96800000013999</c:v>
                </c:pt>
                <c:pt idx="23828">
                  <c:v>139.97600000013998</c:v>
                </c:pt>
                <c:pt idx="23829">
                  <c:v>139.98400000013999</c:v>
                </c:pt>
                <c:pt idx="23830">
                  <c:v>139.99200000014</c:v>
                </c:pt>
                <c:pt idx="23831">
                  <c:v>140.00000000014001</c:v>
                </c:pt>
                <c:pt idx="23832">
                  <c:v>140.00800000013999</c:v>
                </c:pt>
                <c:pt idx="23833">
                  <c:v>140.01600000014</c:v>
                </c:pt>
                <c:pt idx="23834">
                  <c:v>140.02400000014001</c:v>
                </c:pt>
                <c:pt idx="23835">
                  <c:v>140.03200000013999</c:v>
                </c:pt>
                <c:pt idx="23836">
                  <c:v>140.04000000014</c:v>
                </c:pt>
                <c:pt idx="23837">
                  <c:v>140.04800000014001</c:v>
                </c:pt>
                <c:pt idx="23838">
                  <c:v>140.05600000014002</c:v>
                </c:pt>
                <c:pt idx="23839">
                  <c:v>140.06400000014</c:v>
                </c:pt>
                <c:pt idx="23840">
                  <c:v>140.07200000014001</c:v>
                </c:pt>
                <c:pt idx="23841">
                  <c:v>140.08000000014002</c:v>
                </c:pt>
                <c:pt idx="23842">
                  <c:v>140.08800000014</c:v>
                </c:pt>
                <c:pt idx="23843">
                  <c:v>140.09600000014001</c:v>
                </c:pt>
                <c:pt idx="23844">
                  <c:v>140.10400000014002</c:v>
                </c:pt>
                <c:pt idx="23845">
                  <c:v>140.11200000014</c:v>
                </c:pt>
                <c:pt idx="23846">
                  <c:v>140.12000000013998</c:v>
                </c:pt>
                <c:pt idx="23847">
                  <c:v>140.12800000013999</c:v>
                </c:pt>
                <c:pt idx="23848">
                  <c:v>140.13600000014</c:v>
                </c:pt>
                <c:pt idx="23849">
                  <c:v>140.14400000013998</c:v>
                </c:pt>
                <c:pt idx="23850">
                  <c:v>140.15200000013999</c:v>
                </c:pt>
                <c:pt idx="23851">
                  <c:v>140.16000000014</c:v>
                </c:pt>
                <c:pt idx="23852">
                  <c:v>140.16800000013998</c:v>
                </c:pt>
                <c:pt idx="23853">
                  <c:v>140.17600000013999</c:v>
                </c:pt>
                <c:pt idx="23854">
                  <c:v>140.18400000014</c:v>
                </c:pt>
                <c:pt idx="23855">
                  <c:v>140.19200000014001</c:v>
                </c:pt>
                <c:pt idx="23856">
                  <c:v>140.20000000013999</c:v>
                </c:pt>
                <c:pt idx="23857">
                  <c:v>140.20800000014</c:v>
                </c:pt>
                <c:pt idx="23858">
                  <c:v>140.21600000014001</c:v>
                </c:pt>
                <c:pt idx="23859">
                  <c:v>140.22400000013999</c:v>
                </c:pt>
                <c:pt idx="23860">
                  <c:v>140.23200000014</c:v>
                </c:pt>
                <c:pt idx="23861">
                  <c:v>140.24000000014001</c:v>
                </c:pt>
                <c:pt idx="23862">
                  <c:v>140.24800000014002</c:v>
                </c:pt>
                <c:pt idx="23863">
                  <c:v>140.25600000013998</c:v>
                </c:pt>
                <c:pt idx="23864">
                  <c:v>140.26400000013999</c:v>
                </c:pt>
                <c:pt idx="23865">
                  <c:v>140.27200000014</c:v>
                </c:pt>
                <c:pt idx="23866">
                  <c:v>140.28000000013998</c:v>
                </c:pt>
                <c:pt idx="23867">
                  <c:v>140.28800000013999</c:v>
                </c:pt>
                <c:pt idx="23868">
                  <c:v>140.29600000014</c:v>
                </c:pt>
                <c:pt idx="23869">
                  <c:v>140.30400000014001</c:v>
                </c:pt>
                <c:pt idx="23870">
                  <c:v>140.31200000013999</c:v>
                </c:pt>
                <c:pt idx="23871">
                  <c:v>140.32000000014</c:v>
                </c:pt>
                <c:pt idx="23872">
                  <c:v>140.32800000014001</c:v>
                </c:pt>
                <c:pt idx="23873">
                  <c:v>140.33600000013999</c:v>
                </c:pt>
                <c:pt idx="23874">
                  <c:v>140.34400000014</c:v>
                </c:pt>
                <c:pt idx="23875">
                  <c:v>140.35200000014001</c:v>
                </c:pt>
                <c:pt idx="23876">
                  <c:v>140.36000000014002</c:v>
                </c:pt>
                <c:pt idx="23877">
                  <c:v>140.36800000014</c:v>
                </c:pt>
                <c:pt idx="23878">
                  <c:v>140.37600000014001</c:v>
                </c:pt>
                <c:pt idx="23879">
                  <c:v>140.38400000014002</c:v>
                </c:pt>
                <c:pt idx="23880">
                  <c:v>140.39200000014</c:v>
                </c:pt>
                <c:pt idx="23881">
                  <c:v>140.40000000013998</c:v>
                </c:pt>
                <c:pt idx="23882">
                  <c:v>140.40800000013999</c:v>
                </c:pt>
                <c:pt idx="23883">
                  <c:v>140.41600000014</c:v>
                </c:pt>
                <c:pt idx="23884">
                  <c:v>140.42400000013998</c:v>
                </c:pt>
                <c:pt idx="23885">
                  <c:v>140.43200000013999</c:v>
                </c:pt>
                <c:pt idx="23886">
                  <c:v>140.44000000014</c:v>
                </c:pt>
                <c:pt idx="23887">
                  <c:v>140.44800000013998</c:v>
                </c:pt>
                <c:pt idx="23888">
                  <c:v>140.45600000013999</c:v>
                </c:pt>
                <c:pt idx="23889">
                  <c:v>140.46400000014</c:v>
                </c:pt>
                <c:pt idx="23890">
                  <c:v>140.47200000014001</c:v>
                </c:pt>
                <c:pt idx="23891">
                  <c:v>140.48000000014</c:v>
                </c:pt>
                <c:pt idx="23892">
                  <c:v>140.488000000141</c:v>
                </c:pt>
                <c:pt idx="23893">
                  <c:v>140.49600000014101</c:v>
                </c:pt>
                <c:pt idx="23894">
                  <c:v>140.50400000014099</c:v>
                </c:pt>
                <c:pt idx="23895">
                  <c:v>140.512000000141</c:v>
                </c:pt>
                <c:pt idx="23896">
                  <c:v>140.52000000014101</c:v>
                </c:pt>
                <c:pt idx="23897">
                  <c:v>140.52800000014102</c:v>
                </c:pt>
                <c:pt idx="23898">
                  <c:v>140.536000000141</c:v>
                </c:pt>
                <c:pt idx="23899">
                  <c:v>140.54400000014101</c:v>
                </c:pt>
                <c:pt idx="23900">
                  <c:v>140.55200000014102</c:v>
                </c:pt>
                <c:pt idx="23901">
                  <c:v>140.560000000141</c:v>
                </c:pt>
                <c:pt idx="23902">
                  <c:v>140.56800000014098</c:v>
                </c:pt>
                <c:pt idx="23903">
                  <c:v>140.57600000014099</c:v>
                </c:pt>
                <c:pt idx="23904">
                  <c:v>140.584000000141</c:v>
                </c:pt>
                <c:pt idx="23905">
                  <c:v>140.59200000014098</c:v>
                </c:pt>
                <c:pt idx="23906">
                  <c:v>140.60000000014099</c:v>
                </c:pt>
                <c:pt idx="23907">
                  <c:v>140.608000000141</c:v>
                </c:pt>
                <c:pt idx="23908">
                  <c:v>140.61600000014099</c:v>
                </c:pt>
                <c:pt idx="23909">
                  <c:v>140.624000000141</c:v>
                </c:pt>
                <c:pt idx="23910">
                  <c:v>140.63200000014101</c:v>
                </c:pt>
                <c:pt idx="23911">
                  <c:v>140.64000000014101</c:v>
                </c:pt>
                <c:pt idx="23912">
                  <c:v>140.648000000141</c:v>
                </c:pt>
                <c:pt idx="23913">
                  <c:v>140.65600000014101</c:v>
                </c:pt>
                <c:pt idx="23914">
                  <c:v>140.66400000014102</c:v>
                </c:pt>
                <c:pt idx="23915">
                  <c:v>140.672000000141</c:v>
                </c:pt>
                <c:pt idx="23916">
                  <c:v>140.68000000014101</c:v>
                </c:pt>
                <c:pt idx="23917">
                  <c:v>140.68800000014102</c:v>
                </c:pt>
                <c:pt idx="23918">
                  <c:v>140.69600000014103</c:v>
                </c:pt>
                <c:pt idx="23919">
                  <c:v>140.70400000014101</c:v>
                </c:pt>
                <c:pt idx="23920">
                  <c:v>140.71200000014099</c:v>
                </c:pt>
                <c:pt idx="23921">
                  <c:v>140.720000000141</c:v>
                </c:pt>
                <c:pt idx="23922">
                  <c:v>140.72800000014098</c:v>
                </c:pt>
                <c:pt idx="23923">
                  <c:v>140.73600000014099</c:v>
                </c:pt>
                <c:pt idx="23924">
                  <c:v>140.744000000141</c:v>
                </c:pt>
                <c:pt idx="23925">
                  <c:v>140.75200000014098</c:v>
                </c:pt>
                <c:pt idx="23926">
                  <c:v>140.76000000014099</c:v>
                </c:pt>
                <c:pt idx="23927">
                  <c:v>140.768000000141</c:v>
                </c:pt>
                <c:pt idx="23928">
                  <c:v>140.77600000014101</c:v>
                </c:pt>
                <c:pt idx="23929">
                  <c:v>140.78400000014099</c:v>
                </c:pt>
                <c:pt idx="23930">
                  <c:v>140.792000000141</c:v>
                </c:pt>
                <c:pt idx="23931">
                  <c:v>140.80000000014101</c:v>
                </c:pt>
                <c:pt idx="23932">
                  <c:v>140.80800000014099</c:v>
                </c:pt>
                <c:pt idx="23933">
                  <c:v>140.816000000141</c:v>
                </c:pt>
                <c:pt idx="23934">
                  <c:v>140.82400000014101</c:v>
                </c:pt>
                <c:pt idx="23935">
                  <c:v>140.83200000014102</c:v>
                </c:pt>
                <c:pt idx="23936">
                  <c:v>140.840000000141</c:v>
                </c:pt>
                <c:pt idx="23937">
                  <c:v>140.84800000014101</c:v>
                </c:pt>
                <c:pt idx="23938">
                  <c:v>140.85600000014099</c:v>
                </c:pt>
                <c:pt idx="23939">
                  <c:v>140.86400000014098</c:v>
                </c:pt>
                <c:pt idx="23940">
                  <c:v>140.87200000014099</c:v>
                </c:pt>
                <c:pt idx="23941">
                  <c:v>140.880000000141</c:v>
                </c:pt>
                <c:pt idx="23942">
                  <c:v>140.88800000014101</c:v>
                </c:pt>
                <c:pt idx="23943">
                  <c:v>140.89600000014099</c:v>
                </c:pt>
                <c:pt idx="23944">
                  <c:v>140.904000000141</c:v>
                </c:pt>
                <c:pt idx="23945">
                  <c:v>140.91200000014101</c:v>
                </c:pt>
                <c:pt idx="23946">
                  <c:v>140.92000000014099</c:v>
                </c:pt>
                <c:pt idx="23947">
                  <c:v>140.928000000141</c:v>
                </c:pt>
                <c:pt idx="23948">
                  <c:v>140.93600000014101</c:v>
                </c:pt>
                <c:pt idx="23949">
                  <c:v>140.94400000014102</c:v>
                </c:pt>
                <c:pt idx="23950">
                  <c:v>140.952000000141</c:v>
                </c:pt>
                <c:pt idx="23951">
                  <c:v>140.96000000014101</c:v>
                </c:pt>
                <c:pt idx="23952">
                  <c:v>140.96800000014102</c:v>
                </c:pt>
                <c:pt idx="23953">
                  <c:v>140.976000000141</c:v>
                </c:pt>
                <c:pt idx="23954">
                  <c:v>140.98400000014101</c:v>
                </c:pt>
                <c:pt idx="23955">
                  <c:v>140.99200000014099</c:v>
                </c:pt>
                <c:pt idx="23956">
                  <c:v>141.000000000141</c:v>
                </c:pt>
                <c:pt idx="23957">
                  <c:v>141.00800000014098</c:v>
                </c:pt>
                <c:pt idx="23958">
                  <c:v>141.01600000014099</c:v>
                </c:pt>
                <c:pt idx="23959">
                  <c:v>141.024000000141</c:v>
                </c:pt>
                <c:pt idx="23960">
                  <c:v>141.03200000014098</c:v>
                </c:pt>
                <c:pt idx="23961">
                  <c:v>141.04000000014099</c:v>
                </c:pt>
                <c:pt idx="23962">
                  <c:v>141.048000000141</c:v>
                </c:pt>
                <c:pt idx="23963">
                  <c:v>141.05600000014101</c:v>
                </c:pt>
                <c:pt idx="23964">
                  <c:v>141.06400000014099</c:v>
                </c:pt>
                <c:pt idx="23965">
                  <c:v>141.072000000141</c:v>
                </c:pt>
                <c:pt idx="23966">
                  <c:v>141.08000000014101</c:v>
                </c:pt>
                <c:pt idx="23967">
                  <c:v>141.08800000014099</c:v>
                </c:pt>
                <c:pt idx="23968">
                  <c:v>141.096000000141</c:v>
                </c:pt>
                <c:pt idx="23969">
                  <c:v>141.10400000014101</c:v>
                </c:pt>
                <c:pt idx="23970">
                  <c:v>141.11200000014102</c:v>
                </c:pt>
                <c:pt idx="23971">
                  <c:v>141.120000000141</c:v>
                </c:pt>
                <c:pt idx="23972">
                  <c:v>141.12800000014101</c:v>
                </c:pt>
                <c:pt idx="23973">
                  <c:v>141.136000000141</c:v>
                </c:pt>
                <c:pt idx="23974">
                  <c:v>141.14400000014098</c:v>
                </c:pt>
                <c:pt idx="23975">
                  <c:v>141.15200000014099</c:v>
                </c:pt>
                <c:pt idx="23976">
                  <c:v>141.160000000141</c:v>
                </c:pt>
                <c:pt idx="23977">
                  <c:v>141.16800000014098</c:v>
                </c:pt>
                <c:pt idx="23978">
                  <c:v>141.17600000014099</c:v>
                </c:pt>
                <c:pt idx="23979">
                  <c:v>141.184000000141</c:v>
                </c:pt>
                <c:pt idx="23980">
                  <c:v>141.19200000014101</c:v>
                </c:pt>
                <c:pt idx="23981">
                  <c:v>141.20000000014099</c:v>
                </c:pt>
                <c:pt idx="23982">
                  <c:v>141.208000000141</c:v>
                </c:pt>
                <c:pt idx="23983">
                  <c:v>141.21600000014101</c:v>
                </c:pt>
                <c:pt idx="23984">
                  <c:v>141.22400000014099</c:v>
                </c:pt>
                <c:pt idx="23985">
                  <c:v>141.232000000141</c:v>
                </c:pt>
                <c:pt idx="23986">
                  <c:v>141.24000000014101</c:v>
                </c:pt>
                <c:pt idx="23987">
                  <c:v>141.24800000014102</c:v>
                </c:pt>
                <c:pt idx="23988">
                  <c:v>141.256000000141</c:v>
                </c:pt>
                <c:pt idx="23989">
                  <c:v>141.26400000014101</c:v>
                </c:pt>
                <c:pt idx="23990">
                  <c:v>141.27200000014102</c:v>
                </c:pt>
                <c:pt idx="23991">
                  <c:v>141.280000000141</c:v>
                </c:pt>
                <c:pt idx="23992">
                  <c:v>141.28800000014098</c:v>
                </c:pt>
                <c:pt idx="23993">
                  <c:v>141.29600000014099</c:v>
                </c:pt>
                <c:pt idx="23994">
                  <c:v>141.304000000141</c:v>
                </c:pt>
                <c:pt idx="23995">
                  <c:v>141.31200000014098</c:v>
                </c:pt>
                <c:pt idx="23996">
                  <c:v>141.32000000014099</c:v>
                </c:pt>
                <c:pt idx="23997">
                  <c:v>141.328000000141</c:v>
                </c:pt>
                <c:pt idx="23998">
                  <c:v>141.33600000014098</c:v>
                </c:pt>
                <c:pt idx="23999">
                  <c:v>141.34400000014099</c:v>
                </c:pt>
                <c:pt idx="24000">
                  <c:v>141.352000000141</c:v>
                </c:pt>
                <c:pt idx="24001">
                  <c:v>141.36000000014101</c:v>
                </c:pt>
                <c:pt idx="24002">
                  <c:v>141.368000000141</c:v>
                </c:pt>
                <c:pt idx="24003">
                  <c:v>141.376000000141</c:v>
                </c:pt>
                <c:pt idx="24004">
                  <c:v>141.38400000014101</c:v>
                </c:pt>
                <c:pt idx="24005">
                  <c:v>141.392000000141</c:v>
                </c:pt>
                <c:pt idx="24006">
                  <c:v>141.40000000014101</c:v>
                </c:pt>
                <c:pt idx="24007">
                  <c:v>141.40800000014102</c:v>
                </c:pt>
                <c:pt idx="24008">
                  <c:v>141.41600000014103</c:v>
                </c:pt>
                <c:pt idx="24009">
                  <c:v>141.42400000014101</c:v>
                </c:pt>
                <c:pt idx="24010">
                  <c:v>141.43200000014099</c:v>
                </c:pt>
                <c:pt idx="24011">
                  <c:v>141.440000000141</c:v>
                </c:pt>
                <c:pt idx="24012">
                  <c:v>141.44800000014098</c:v>
                </c:pt>
                <c:pt idx="24013">
                  <c:v>141.45600000014099</c:v>
                </c:pt>
                <c:pt idx="24014">
                  <c:v>141.464000000141</c:v>
                </c:pt>
                <c:pt idx="24015">
                  <c:v>141.47200000014101</c:v>
                </c:pt>
                <c:pt idx="24016">
                  <c:v>141.48000000014099</c:v>
                </c:pt>
                <c:pt idx="24017">
                  <c:v>141.48800000014199</c:v>
                </c:pt>
                <c:pt idx="24018">
                  <c:v>141.496000000142</c:v>
                </c:pt>
                <c:pt idx="24019">
                  <c:v>141.50400000014199</c:v>
                </c:pt>
                <c:pt idx="24020">
                  <c:v>141.512000000142</c:v>
                </c:pt>
                <c:pt idx="24021">
                  <c:v>141.52000000014201</c:v>
                </c:pt>
                <c:pt idx="24022">
                  <c:v>141.52800000014201</c:v>
                </c:pt>
                <c:pt idx="24023">
                  <c:v>141.536000000142</c:v>
                </c:pt>
                <c:pt idx="24024">
                  <c:v>141.54400000014201</c:v>
                </c:pt>
                <c:pt idx="24025">
                  <c:v>141.55200000014202</c:v>
                </c:pt>
                <c:pt idx="24026">
                  <c:v>141.560000000142</c:v>
                </c:pt>
                <c:pt idx="24027">
                  <c:v>141.56800000014201</c:v>
                </c:pt>
                <c:pt idx="24028">
                  <c:v>141.57600000014202</c:v>
                </c:pt>
                <c:pt idx="24029">
                  <c:v>141.58400000014203</c:v>
                </c:pt>
                <c:pt idx="24030">
                  <c:v>141.59200000014198</c:v>
                </c:pt>
                <c:pt idx="24031">
                  <c:v>141.60000000014199</c:v>
                </c:pt>
                <c:pt idx="24032">
                  <c:v>141.608000000142</c:v>
                </c:pt>
                <c:pt idx="24033">
                  <c:v>141.61600000014198</c:v>
                </c:pt>
                <c:pt idx="24034">
                  <c:v>141.62400000014199</c:v>
                </c:pt>
                <c:pt idx="24035">
                  <c:v>141.632000000142</c:v>
                </c:pt>
                <c:pt idx="24036">
                  <c:v>141.64000000014201</c:v>
                </c:pt>
                <c:pt idx="24037">
                  <c:v>141.64800000014199</c:v>
                </c:pt>
                <c:pt idx="24038">
                  <c:v>141.656000000142</c:v>
                </c:pt>
                <c:pt idx="24039">
                  <c:v>141.66400000014201</c:v>
                </c:pt>
                <c:pt idx="24040">
                  <c:v>141.67200000014199</c:v>
                </c:pt>
                <c:pt idx="24041">
                  <c:v>141.680000000142</c:v>
                </c:pt>
                <c:pt idx="24042">
                  <c:v>141.68800000014201</c:v>
                </c:pt>
                <c:pt idx="24043">
                  <c:v>141.69600000014199</c:v>
                </c:pt>
                <c:pt idx="24044">
                  <c:v>141.704000000142</c:v>
                </c:pt>
                <c:pt idx="24045">
                  <c:v>141.71200000014201</c:v>
                </c:pt>
                <c:pt idx="24046">
                  <c:v>141.72000000014202</c:v>
                </c:pt>
                <c:pt idx="24047">
                  <c:v>141.728000000142</c:v>
                </c:pt>
                <c:pt idx="24048">
                  <c:v>141.73600000014198</c:v>
                </c:pt>
                <c:pt idx="24049">
                  <c:v>141.74400000014199</c:v>
                </c:pt>
                <c:pt idx="24050">
                  <c:v>141.75200000014198</c:v>
                </c:pt>
                <c:pt idx="24051">
                  <c:v>141.76000000014199</c:v>
                </c:pt>
                <c:pt idx="24052">
                  <c:v>141.768000000142</c:v>
                </c:pt>
                <c:pt idx="24053">
                  <c:v>141.77600000014201</c:v>
                </c:pt>
                <c:pt idx="24054">
                  <c:v>141.78400000014199</c:v>
                </c:pt>
                <c:pt idx="24055">
                  <c:v>141.792000000142</c:v>
                </c:pt>
                <c:pt idx="24056">
                  <c:v>141.80000000014201</c:v>
                </c:pt>
                <c:pt idx="24057">
                  <c:v>141.80800000014199</c:v>
                </c:pt>
                <c:pt idx="24058">
                  <c:v>141.816000000142</c:v>
                </c:pt>
                <c:pt idx="24059">
                  <c:v>141.82400000014201</c:v>
                </c:pt>
                <c:pt idx="24060">
                  <c:v>141.83200000014202</c:v>
                </c:pt>
                <c:pt idx="24061">
                  <c:v>141.840000000142</c:v>
                </c:pt>
                <c:pt idx="24062">
                  <c:v>141.84800000014201</c:v>
                </c:pt>
                <c:pt idx="24063">
                  <c:v>141.85600000014202</c:v>
                </c:pt>
                <c:pt idx="24064">
                  <c:v>141.864000000142</c:v>
                </c:pt>
                <c:pt idx="24065">
                  <c:v>141.87200000014201</c:v>
                </c:pt>
                <c:pt idx="24066">
                  <c:v>141.88000000014199</c:v>
                </c:pt>
                <c:pt idx="24067">
                  <c:v>141.888000000142</c:v>
                </c:pt>
                <c:pt idx="24068">
                  <c:v>141.89600000014198</c:v>
                </c:pt>
                <c:pt idx="24069">
                  <c:v>141.90400000014199</c:v>
                </c:pt>
                <c:pt idx="24070">
                  <c:v>141.912000000142</c:v>
                </c:pt>
                <c:pt idx="24071">
                  <c:v>141.92000000014198</c:v>
                </c:pt>
                <c:pt idx="24072">
                  <c:v>141.92800000014199</c:v>
                </c:pt>
                <c:pt idx="24073">
                  <c:v>141.936000000142</c:v>
                </c:pt>
                <c:pt idx="24074">
                  <c:v>141.94400000014201</c:v>
                </c:pt>
                <c:pt idx="24075">
                  <c:v>141.95200000014199</c:v>
                </c:pt>
                <c:pt idx="24076">
                  <c:v>141.960000000142</c:v>
                </c:pt>
                <c:pt idx="24077">
                  <c:v>141.96800000014201</c:v>
                </c:pt>
                <c:pt idx="24078">
                  <c:v>141.97600000014199</c:v>
                </c:pt>
                <c:pt idx="24079">
                  <c:v>141.984000000142</c:v>
                </c:pt>
                <c:pt idx="24080">
                  <c:v>141.99200000014201</c:v>
                </c:pt>
                <c:pt idx="24081">
                  <c:v>142.00000000014202</c:v>
                </c:pt>
                <c:pt idx="24082">
                  <c:v>142.008000000142</c:v>
                </c:pt>
                <c:pt idx="24083">
                  <c:v>142.01600000014201</c:v>
                </c:pt>
                <c:pt idx="24084">
                  <c:v>142.024000000142</c:v>
                </c:pt>
                <c:pt idx="24085">
                  <c:v>142.03200000014198</c:v>
                </c:pt>
                <c:pt idx="24086">
                  <c:v>142.04000000014199</c:v>
                </c:pt>
                <c:pt idx="24087">
                  <c:v>142.048000000142</c:v>
                </c:pt>
                <c:pt idx="24088">
                  <c:v>142.05600000014201</c:v>
                </c:pt>
                <c:pt idx="24089">
                  <c:v>142.06400000014199</c:v>
                </c:pt>
                <c:pt idx="24090">
                  <c:v>142.072000000142</c:v>
                </c:pt>
                <c:pt idx="24091">
                  <c:v>142.08000000014201</c:v>
                </c:pt>
                <c:pt idx="24092">
                  <c:v>142.08800000014199</c:v>
                </c:pt>
                <c:pt idx="24093">
                  <c:v>142.096000000142</c:v>
                </c:pt>
                <c:pt idx="24094">
                  <c:v>142.10400000014201</c:v>
                </c:pt>
                <c:pt idx="24095">
                  <c:v>142.11200000014202</c:v>
                </c:pt>
                <c:pt idx="24096">
                  <c:v>142.120000000142</c:v>
                </c:pt>
                <c:pt idx="24097">
                  <c:v>142.12800000014201</c:v>
                </c:pt>
                <c:pt idx="24098">
                  <c:v>142.13600000014202</c:v>
                </c:pt>
                <c:pt idx="24099">
                  <c:v>142.144000000142</c:v>
                </c:pt>
                <c:pt idx="24100">
                  <c:v>142.15200000014201</c:v>
                </c:pt>
                <c:pt idx="24101">
                  <c:v>142.16000000014202</c:v>
                </c:pt>
                <c:pt idx="24102">
                  <c:v>142.16800000014197</c:v>
                </c:pt>
                <c:pt idx="24103">
                  <c:v>142.17600000014198</c:v>
                </c:pt>
                <c:pt idx="24104">
                  <c:v>142.18400000014199</c:v>
                </c:pt>
                <c:pt idx="24105">
                  <c:v>142.192000000142</c:v>
                </c:pt>
                <c:pt idx="24106">
                  <c:v>142.20000000014198</c:v>
                </c:pt>
                <c:pt idx="24107">
                  <c:v>142.20800000014199</c:v>
                </c:pt>
                <c:pt idx="24108">
                  <c:v>142.216000000142</c:v>
                </c:pt>
                <c:pt idx="24109">
                  <c:v>142.22400000014198</c:v>
                </c:pt>
                <c:pt idx="24110">
                  <c:v>142.23200000014199</c:v>
                </c:pt>
                <c:pt idx="24111">
                  <c:v>142.240000000142</c:v>
                </c:pt>
                <c:pt idx="24112">
                  <c:v>142.24800000014201</c:v>
                </c:pt>
                <c:pt idx="24113">
                  <c:v>142.256000000142</c:v>
                </c:pt>
                <c:pt idx="24114">
                  <c:v>142.264000000142</c:v>
                </c:pt>
                <c:pt idx="24115">
                  <c:v>142.27200000014201</c:v>
                </c:pt>
                <c:pt idx="24116">
                  <c:v>142.280000000142</c:v>
                </c:pt>
                <c:pt idx="24117">
                  <c:v>142.28800000014201</c:v>
                </c:pt>
                <c:pt idx="24118">
                  <c:v>142.29600000014202</c:v>
                </c:pt>
                <c:pt idx="24119">
                  <c:v>142.30400000014203</c:v>
                </c:pt>
                <c:pt idx="24120">
                  <c:v>142.31200000014198</c:v>
                </c:pt>
                <c:pt idx="24121">
                  <c:v>142.32000000014199</c:v>
                </c:pt>
                <c:pt idx="24122">
                  <c:v>142.328000000142</c:v>
                </c:pt>
                <c:pt idx="24123">
                  <c:v>142.33600000014198</c:v>
                </c:pt>
                <c:pt idx="24124">
                  <c:v>142.34400000014199</c:v>
                </c:pt>
                <c:pt idx="24125">
                  <c:v>142.352000000142</c:v>
                </c:pt>
                <c:pt idx="24126">
                  <c:v>142.36000000014201</c:v>
                </c:pt>
                <c:pt idx="24127">
                  <c:v>142.36800000014199</c:v>
                </c:pt>
                <c:pt idx="24128">
                  <c:v>142.376000000142</c:v>
                </c:pt>
                <c:pt idx="24129">
                  <c:v>142.38400000014201</c:v>
                </c:pt>
                <c:pt idx="24130">
                  <c:v>142.39200000014199</c:v>
                </c:pt>
                <c:pt idx="24131">
                  <c:v>142.400000000142</c:v>
                </c:pt>
                <c:pt idx="24132">
                  <c:v>142.40800000014201</c:v>
                </c:pt>
                <c:pt idx="24133">
                  <c:v>142.41600000014202</c:v>
                </c:pt>
                <c:pt idx="24134">
                  <c:v>142.424000000142</c:v>
                </c:pt>
                <c:pt idx="24135">
                  <c:v>142.43200000014201</c:v>
                </c:pt>
                <c:pt idx="24136">
                  <c:v>142.44000000014202</c:v>
                </c:pt>
                <c:pt idx="24137">
                  <c:v>142.448000000142</c:v>
                </c:pt>
                <c:pt idx="24138">
                  <c:v>142.45600000014198</c:v>
                </c:pt>
                <c:pt idx="24139">
                  <c:v>142.46400000014199</c:v>
                </c:pt>
                <c:pt idx="24140">
                  <c:v>142.472000000142</c:v>
                </c:pt>
                <c:pt idx="24141">
                  <c:v>142.48000000014198</c:v>
                </c:pt>
                <c:pt idx="24142">
                  <c:v>142.48800000014299</c:v>
                </c:pt>
                <c:pt idx="24143">
                  <c:v>142.496000000143</c:v>
                </c:pt>
                <c:pt idx="24144">
                  <c:v>142.50400000014298</c:v>
                </c:pt>
                <c:pt idx="24145">
                  <c:v>142.51200000014299</c:v>
                </c:pt>
                <c:pt idx="24146">
                  <c:v>142.520000000143</c:v>
                </c:pt>
                <c:pt idx="24147">
                  <c:v>142.52800000014301</c:v>
                </c:pt>
                <c:pt idx="24148">
                  <c:v>142.53600000014299</c:v>
                </c:pt>
                <c:pt idx="24149">
                  <c:v>142.544000000143</c:v>
                </c:pt>
                <c:pt idx="24150">
                  <c:v>142.55200000014301</c:v>
                </c:pt>
                <c:pt idx="24151">
                  <c:v>142.56000000014299</c:v>
                </c:pt>
                <c:pt idx="24152">
                  <c:v>142.568000000143</c:v>
                </c:pt>
                <c:pt idx="24153">
                  <c:v>142.57600000014301</c:v>
                </c:pt>
                <c:pt idx="24154">
                  <c:v>142.58400000014302</c:v>
                </c:pt>
                <c:pt idx="24155">
                  <c:v>142.592000000143</c:v>
                </c:pt>
                <c:pt idx="24156">
                  <c:v>142.60000000014301</c:v>
                </c:pt>
                <c:pt idx="24157">
                  <c:v>142.60800000014302</c:v>
                </c:pt>
                <c:pt idx="24158">
                  <c:v>142.616000000143</c:v>
                </c:pt>
                <c:pt idx="24159">
                  <c:v>142.62400000014298</c:v>
                </c:pt>
                <c:pt idx="24160">
                  <c:v>142.63200000014299</c:v>
                </c:pt>
                <c:pt idx="24161">
                  <c:v>142.640000000143</c:v>
                </c:pt>
                <c:pt idx="24162">
                  <c:v>142.64800000014299</c:v>
                </c:pt>
                <c:pt idx="24163">
                  <c:v>142.656000000143</c:v>
                </c:pt>
                <c:pt idx="24164">
                  <c:v>142.66400000014301</c:v>
                </c:pt>
                <c:pt idx="24165">
                  <c:v>142.67200000014299</c:v>
                </c:pt>
                <c:pt idx="24166">
                  <c:v>142.680000000143</c:v>
                </c:pt>
                <c:pt idx="24167">
                  <c:v>142.68800000014301</c:v>
                </c:pt>
                <c:pt idx="24168">
                  <c:v>142.69600000014299</c:v>
                </c:pt>
                <c:pt idx="24169">
                  <c:v>142.704000000143</c:v>
                </c:pt>
                <c:pt idx="24170">
                  <c:v>142.71200000014301</c:v>
                </c:pt>
                <c:pt idx="24171">
                  <c:v>142.72000000014302</c:v>
                </c:pt>
                <c:pt idx="24172">
                  <c:v>142.728000000143</c:v>
                </c:pt>
                <c:pt idx="24173">
                  <c:v>142.73600000014301</c:v>
                </c:pt>
                <c:pt idx="24174">
                  <c:v>142.74400000014302</c:v>
                </c:pt>
                <c:pt idx="24175">
                  <c:v>142.752000000143</c:v>
                </c:pt>
                <c:pt idx="24176">
                  <c:v>142.76000000014301</c:v>
                </c:pt>
                <c:pt idx="24177">
                  <c:v>142.76800000014299</c:v>
                </c:pt>
                <c:pt idx="24178">
                  <c:v>142.776000000143</c:v>
                </c:pt>
                <c:pt idx="24179">
                  <c:v>142.78400000014298</c:v>
                </c:pt>
                <c:pt idx="24180">
                  <c:v>142.79200000014299</c:v>
                </c:pt>
                <c:pt idx="24181">
                  <c:v>142.800000000143</c:v>
                </c:pt>
                <c:pt idx="24182">
                  <c:v>142.80800000014298</c:v>
                </c:pt>
                <c:pt idx="24183">
                  <c:v>142.81600000014299</c:v>
                </c:pt>
                <c:pt idx="24184">
                  <c:v>142.824000000143</c:v>
                </c:pt>
                <c:pt idx="24185">
                  <c:v>142.83200000014301</c:v>
                </c:pt>
                <c:pt idx="24186">
                  <c:v>142.84000000014299</c:v>
                </c:pt>
                <c:pt idx="24187">
                  <c:v>142.848000000143</c:v>
                </c:pt>
                <c:pt idx="24188">
                  <c:v>142.85600000014301</c:v>
                </c:pt>
                <c:pt idx="24189">
                  <c:v>142.86400000014299</c:v>
                </c:pt>
                <c:pt idx="24190">
                  <c:v>142.872000000143</c:v>
                </c:pt>
                <c:pt idx="24191">
                  <c:v>142.88000000014301</c:v>
                </c:pt>
                <c:pt idx="24192">
                  <c:v>142.88800000014302</c:v>
                </c:pt>
                <c:pt idx="24193">
                  <c:v>142.896000000143</c:v>
                </c:pt>
                <c:pt idx="24194">
                  <c:v>142.90400000014299</c:v>
                </c:pt>
                <c:pt idx="24195">
                  <c:v>142.912000000143</c:v>
                </c:pt>
                <c:pt idx="24196">
                  <c:v>142.92000000014298</c:v>
                </c:pt>
                <c:pt idx="24197">
                  <c:v>142.92800000014299</c:v>
                </c:pt>
                <c:pt idx="24198">
                  <c:v>142.936000000143</c:v>
                </c:pt>
                <c:pt idx="24199">
                  <c:v>142.94400000014301</c:v>
                </c:pt>
                <c:pt idx="24200">
                  <c:v>142.95200000014299</c:v>
                </c:pt>
                <c:pt idx="24201">
                  <c:v>142.960000000143</c:v>
                </c:pt>
                <c:pt idx="24202">
                  <c:v>142.96800000014301</c:v>
                </c:pt>
                <c:pt idx="24203">
                  <c:v>142.97600000014299</c:v>
                </c:pt>
                <c:pt idx="24204">
                  <c:v>142.984000000143</c:v>
                </c:pt>
                <c:pt idx="24205">
                  <c:v>142.99200000014301</c:v>
                </c:pt>
                <c:pt idx="24206">
                  <c:v>143.00000000014302</c:v>
                </c:pt>
                <c:pt idx="24207">
                  <c:v>143.008000000143</c:v>
                </c:pt>
                <c:pt idx="24208">
                  <c:v>143.01600000014301</c:v>
                </c:pt>
                <c:pt idx="24209">
                  <c:v>143.02400000014302</c:v>
                </c:pt>
                <c:pt idx="24210">
                  <c:v>143.032000000143</c:v>
                </c:pt>
                <c:pt idx="24211">
                  <c:v>143.04000000014301</c:v>
                </c:pt>
                <c:pt idx="24212">
                  <c:v>143.04800000014299</c:v>
                </c:pt>
                <c:pt idx="24213">
                  <c:v>143.056000000143</c:v>
                </c:pt>
                <c:pt idx="24214">
                  <c:v>143.06400000014298</c:v>
                </c:pt>
                <c:pt idx="24215">
                  <c:v>143.07200000014299</c:v>
                </c:pt>
                <c:pt idx="24216">
                  <c:v>143.080000000143</c:v>
                </c:pt>
                <c:pt idx="24217">
                  <c:v>143.08800000014298</c:v>
                </c:pt>
                <c:pt idx="24218">
                  <c:v>143.09600000014299</c:v>
                </c:pt>
                <c:pt idx="24219">
                  <c:v>143.104000000143</c:v>
                </c:pt>
                <c:pt idx="24220">
                  <c:v>143.11200000014301</c:v>
                </c:pt>
                <c:pt idx="24221">
                  <c:v>143.12000000014299</c:v>
                </c:pt>
                <c:pt idx="24222">
                  <c:v>143.128000000143</c:v>
                </c:pt>
                <c:pt idx="24223">
                  <c:v>143.13600000014301</c:v>
                </c:pt>
                <c:pt idx="24224">
                  <c:v>143.144000000143</c:v>
                </c:pt>
                <c:pt idx="24225">
                  <c:v>143.152000000143</c:v>
                </c:pt>
                <c:pt idx="24226">
                  <c:v>143.16000000014301</c:v>
                </c:pt>
                <c:pt idx="24227">
                  <c:v>143.168000000143</c:v>
                </c:pt>
                <c:pt idx="24228">
                  <c:v>143.17600000014301</c:v>
                </c:pt>
                <c:pt idx="24229">
                  <c:v>143.18400000014302</c:v>
                </c:pt>
                <c:pt idx="24230">
                  <c:v>143.192000000143</c:v>
                </c:pt>
                <c:pt idx="24231">
                  <c:v>143.20000000014298</c:v>
                </c:pt>
                <c:pt idx="24232">
                  <c:v>143.20800000014299</c:v>
                </c:pt>
                <c:pt idx="24233">
                  <c:v>143.216000000143</c:v>
                </c:pt>
                <c:pt idx="24234">
                  <c:v>143.22400000014298</c:v>
                </c:pt>
                <c:pt idx="24235">
                  <c:v>143.23200000014299</c:v>
                </c:pt>
                <c:pt idx="24236">
                  <c:v>143.240000000143</c:v>
                </c:pt>
                <c:pt idx="24237">
                  <c:v>143.24800000014301</c:v>
                </c:pt>
                <c:pt idx="24238">
                  <c:v>143.25600000014299</c:v>
                </c:pt>
                <c:pt idx="24239">
                  <c:v>143.264000000143</c:v>
                </c:pt>
                <c:pt idx="24240">
                  <c:v>143.27200000014301</c:v>
                </c:pt>
                <c:pt idx="24241">
                  <c:v>143.28000000014299</c:v>
                </c:pt>
                <c:pt idx="24242">
                  <c:v>143.288000000143</c:v>
                </c:pt>
                <c:pt idx="24243">
                  <c:v>143.29600000014301</c:v>
                </c:pt>
                <c:pt idx="24244">
                  <c:v>143.30400000014302</c:v>
                </c:pt>
                <c:pt idx="24245">
                  <c:v>143.312000000143</c:v>
                </c:pt>
                <c:pt idx="24246">
                  <c:v>143.32000000014301</c:v>
                </c:pt>
                <c:pt idx="24247">
                  <c:v>143.32800000014302</c:v>
                </c:pt>
                <c:pt idx="24248">
                  <c:v>143.33600000014297</c:v>
                </c:pt>
                <c:pt idx="24249">
                  <c:v>143.34400000014298</c:v>
                </c:pt>
                <c:pt idx="24250">
                  <c:v>143.35200000014299</c:v>
                </c:pt>
                <c:pt idx="24251">
                  <c:v>143.360000000143</c:v>
                </c:pt>
                <c:pt idx="24252">
                  <c:v>143.36800000014298</c:v>
                </c:pt>
                <c:pt idx="24253">
                  <c:v>143.37600000014299</c:v>
                </c:pt>
                <c:pt idx="24254">
                  <c:v>143.384000000143</c:v>
                </c:pt>
                <c:pt idx="24255">
                  <c:v>143.39200000014299</c:v>
                </c:pt>
                <c:pt idx="24256">
                  <c:v>143.400000000143</c:v>
                </c:pt>
                <c:pt idx="24257">
                  <c:v>143.40800000014301</c:v>
                </c:pt>
                <c:pt idx="24258">
                  <c:v>143.41600000014301</c:v>
                </c:pt>
                <c:pt idx="24259">
                  <c:v>143.424000000143</c:v>
                </c:pt>
                <c:pt idx="24260">
                  <c:v>143.43200000014301</c:v>
                </c:pt>
                <c:pt idx="24261">
                  <c:v>143.44000000014302</c:v>
                </c:pt>
                <c:pt idx="24262">
                  <c:v>143.448000000143</c:v>
                </c:pt>
                <c:pt idx="24263">
                  <c:v>143.45600000014301</c:v>
                </c:pt>
                <c:pt idx="24264">
                  <c:v>143.46400000014302</c:v>
                </c:pt>
                <c:pt idx="24265">
                  <c:v>143.47200000014303</c:v>
                </c:pt>
                <c:pt idx="24266">
                  <c:v>143.48000000014298</c:v>
                </c:pt>
                <c:pt idx="24267">
                  <c:v>143.48800000014401</c:v>
                </c:pt>
                <c:pt idx="24268">
                  <c:v>143.49600000014402</c:v>
                </c:pt>
                <c:pt idx="24269">
                  <c:v>143.50400000014398</c:v>
                </c:pt>
                <c:pt idx="24270">
                  <c:v>143.51200000014398</c:v>
                </c:pt>
                <c:pt idx="24271">
                  <c:v>143.52000000014399</c:v>
                </c:pt>
                <c:pt idx="24272">
                  <c:v>143.528000000144</c:v>
                </c:pt>
                <c:pt idx="24273">
                  <c:v>143.53600000014399</c:v>
                </c:pt>
                <c:pt idx="24274">
                  <c:v>143.544000000144</c:v>
                </c:pt>
                <c:pt idx="24275">
                  <c:v>143.55200000014401</c:v>
                </c:pt>
                <c:pt idx="24276">
                  <c:v>143.56000000014399</c:v>
                </c:pt>
                <c:pt idx="24277">
                  <c:v>143.568000000144</c:v>
                </c:pt>
                <c:pt idx="24278">
                  <c:v>143.57600000014401</c:v>
                </c:pt>
                <c:pt idx="24279">
                  <c:v>143.58400000014402</c:v>
                </c:pt>
                <c:pt idx="24280">
                  <c:v>143.592000000144</c:v>
                </c:pt>
                <c:pt idx="24281">
                  <c:v>143.60000000014401</c:v>
                </c:pt>
                <c:pt idx="24282">
                  <c:v>143.60800000014402</c:v>
                </c:pt>
                <c:pt idx="24283">
                  <c:v>143.616000000144</c:v>
                </c:pt>
                <c:pt idx="24284">
                  <c:v>143.62400000014401</c:v>
                </c:pt>
                <c:pt idx="24285">
                  <c:v>143.63200000014402</c:v>
                </c:pt>
                <c:pt idx="24286">
                  <c:v>143.64000000014403</c:v>
                </c:pt>
                <c:pt idx="24287">
                  <c:v>143.64800000014398</c:v>
                </c:pt>
                <c:pt idx="24288">
                  <c:v>143.65600000014399</c:v>
                </c:pt>
                <c:pt idx="24289">
                  <c:v>143.664000000144</c:v>
                </c:pt>
                <c:pt idx="24290">
                  <c:v>143.67200000014398</c:v>
                </c:pt>
                <c:pt idx="24291">
                  <c:v>143.68000000014399</c:v>
                </c:pt>
                <c:pt idx="24292">
                  <c:v>143.688000000144</c:v>
                </c:pt>
                <c:pt idx="24293">
                  <c:v>143.69600000014398</c:v>
                </c:pt>
                <c:pt idx="24294">
                  <c:v>143.70400000014399</c:v>
                </c:pt>
                <c:pt idx="24295">
                  <c:v>143.712000000144</c:v>
                </c:pt>
                <c:pt idx="24296">
                  <c:v>143.72000000014401</c:v>
                </c:pt>
                <c:pt idx="24297">
                  <c:v>143.72800000014399</c:v>
                </c:pt>
                <c:pt idx="24298">
                  <c:v>143.736000000144</c:v>
                </c:pt>
                <c:pt idx="24299">
                  <c:v>143.74400000014401</c:v>
                </c:pt>
                <c:pt idx="24300">
                  <c:v>143.75200000014399</c:v>
                </c:pt>
                <c:pt idx="24301">
                  <c:v>143.760000000144</c:v>
                </c:pt>
                <c:pt idx="24302">
                  <c:v>143.76800000014401</c:v>
                </c:pt>
                <c:pt idx="24303">
                  <c:v>143.77600000014402</c:v>
                </c:pt>
                <c:pt idx="24304">
                  <c:v>143.784000000144</c:v>
                </c:pt>
                <c:pt idx="24305">
                  <c:v>143.79200000014399</c:v>
                </c:pt>
                <c:pt idx="24306">
                  <c:v>143.800000000144</c:v>
                </c:pt>
                <c:pt idx="24307">
                  <c:v>143.80800000014398</c:v>
                </c:pt>
                <c:pt idx="24308">
                  <c:v>143.81600000014399</c:v>
                </c:pt>
                <c:pt idx="24309">
                  <c:v>143.824000000144</c:v>
                </c:pt>
                <c:pt idx="24310">
                  <c:v>143.83200000014401</c:v>
                </c:pt>
                <c:pt idx="24311">
                  <c:v>143.84000000014399</c:v>
                </c:pt>
                <c:pt idx="24312">
                  <c:v>143.848000000144</c:v>
                </c:pt>
                <c:pt idx="24313">
                  <c:v>143.85600000014401</c:v>
                </c:pt>
                <c:pt idx="24314">
                  <c:v>143.86400000014399</c:v>
                </c:pt>
                <c:pt idx="24315">
                  <c:v>143.872000000144</c:v>
                </c:pt>
                <c:pt idx="24316">
                  <c:v>143.88000000014401</c:v>
                </c:pt>
                <c:pt idx="24317">
                  <c:v>143.88800000014402</c:v>
                </c:pt>
                <c:pt idx="24318">
                  <c:v>143.896000000144</c:v>
                </c:pt>
                <c:pt idx="24319">
                  <c:v>143.90400000014401</c:v>
                </c:pt>
                <c:pt idx="24320">
                  <c:v>143.91200000014402</c:v>
                </c:pt>
                <c:pt idx="24321">
                  <c:v>143.920000000144</c:v>
                </c:pt>
                <c:pt idx="24322">
                  <c:v>143.92800000014401</c:v>
                </c:pt>
                <c:pt idx="24323">
                  <c:v>143.93600000014399</c:v>
                </c:pt>
                <c:pt idx="24324">
                  <c:v>143.944000000144</c:v>
                </c:pt>
                <c:pt idx="24325">
                  <c:v>143.95200000014398</c:v>
                </c:pt>
                <c:pt idx="24326">
                  <c:v>143.96000000014399</c:v>
                </c:pt>
                <c:pt idx="24327">
                  <c:v>143.968000000144</c:v>
                </c:pt>
                <c:pt idx="24328">
                  <c:v>143.97600000014398</c:v>
                </c:pt>
                <c:pt idx="24329">
                  <c:v>143.98400000014399</c:v>
                </c:pt>
                <c:pt idx="24330">
                  <c:v>143.992000000144</c:v>
                </c:pt>
                <c:pt idx="24331">
                  <c:v>144.00000000014401</c:v>
                </c:pt>
                <c:pt idx="24332">
                  <c:v>144.00800000014399</c:v>
                </c:pt>
                <c:pt idx="24333">
                  <c:v>144.016000000144</c:v>
                </c:pt>
                <c:pt idx="24334">
                  <c:v>144.02400000014401</c:v>
                </c:pt>
                <c:pt idx="24335">
                  <c:v>144.032000000144</c:v>
                </c:pt>
                <c:pt idx="24336">
                  <c:v>144.040000000144</c:v>
                </c:pt>
                <c:pt idx="24337">
                  <c:v>144.04800000014401</c:v>
                </c:pt>
                <c:pt idx="24338">
                  <c:v>144.05600000014402</c:v>
                </c:pt>
                <c:pt idx="24339">
                  <c:v>144.06400000014401</c:v>
                </c:pt>
                <c:pt idx="24340">
                  <c:v>144.07200000014402</c:v>
                </c:pt>
                <c:pt idx="24341">
                  <c:v>144.080000000144</c:v>
                </c:pt>
                <c:pt idx="24342">
                  <c:v>144.08800000014398</c:v>
                </c:pt>
                <c:pt idx="24343">
                  <c:v>144.09600000014399</c:v>
                </c:pt>
                <c:pt idx="24344">
                  <c:v>144.104000000144</c:v>
                </c:pt>
                <c:pt idx="24345">
                  <c:v>144.11200000014401</c:v>
                </c:pt>
                <c:pt idx="24346">
                  <c:v>144.12000000014399</c:v>
                </c:pt>
                <c:pt idx="24347">
                  <c:v>144.128000000144</c:v>
                </c:pt>
                <c:pt idx="24348">
                  <c:v>144.13600000014401</c:v>
                </c:pt>
                <c:pt idx="24349">
                  <c:v>144.14400000014399</c:v>
                </c:pt>
                <c:pt idx="24350">
                  <c:v>144.152000000144</c:v>
                </c:pt>
                <c:pt idx="24351">
                  <c:v>144.16000000014401</c:v>
                </c:pt>
                <c:pt idx="24352">
                  <c:v>144.16800000014399</c:v>
                </c:pt>
                <c:pt idx="24353">
                  <c:v>144.176000000144</c:v>
                </c:pt>
                <c:pt idx="24354">
                  <c:v>144.18400000014401</c:v>
                </c:pt>
                <c:pt idx="24355">
                  <c:v>144.19200000014402</c:v>
                </c:pt>
                <c:pt idx="24356">
                  <c:v>144.200000000144</c:v>
                </c:pt>
                <c:pt idx="24357">
                  <c:v>144.20800000014401</c:v>
                </c:pt>
                <c:pt idx="24358">
                  <c:v>144.21600000014399</c:v>
                </c:pt>
                <c:pt idx="24359">
                  <c:v>144.22400000014397</c:v>
                </c:pt>
                <c:pt idx="24360">
                  <c:v>144.23200000014398</c:v>
                </c:pt>
                <c:pt idx="24361">
                  <c:v>144.24000000014399</c:v>
                </c:pt>
                <c:pt idx="24362">
                  <c:v>144.248000000144</c:v>
                </c:pt>
                <c:pt idx="24363">
                  <c:v>144.25600000014398</c:v>
                </c:pt>
                <c:pt idx="24364">
                  <c:v>144.26400000014399</c:v>
                </c:pt>
                <c:pt idx="24365">
                  <c:v>144.272000000144</c:v>
                </c:pt>
                <c:pt idx="24366">
                  <c:v>144.28000000014399</c:v>
                </c:pt>
                <c:pt idx="24367">
                  <c:v>144.288000000144</c:v>
                </c:pt>
                <c:pt idx="24368">
                  <c:v>144.29600000014401</c:v>
                </c:pt>
                <c:pt idx="24369">
                  <c:v>144.30400000014401</c:v>
                </c:pt>
                <c:pt idx="24370">
                  <c:v>144.312000000144</c:v>
                </c:pt>
                <c:pt idx="24371">
                  <c:v>144.32000000014401</c:v>
                </c:pt>
                <c:pt idx="24372">
                  <c:v>144.32800000014402</c:v>
                </c:pt>
                <c:pt idx="24373">
                  <c:v>144.336000000144</c:v>
                </c:pt>
                <c:pt idx="24374">
                  <c:v>144.34400000014401</c:v>
                </c:pt>
                <c:pt idx="24375">
                  <c:v>144.35200000014402</c:v>
                </c:pt>
                <c:pt idx="24376">
                  <c:v>144.360000000144</c:v>
                </c:pt>
                <c:pt idx="24377">
                  <c:v>144.36800000014398</c:v>
                </c:pt>
                <c:pt idx="24378">
                  <c:v>144.37600000014399</c:v>
                </c:pt>
                <c:pt idx="24379">
                  <c:v>144.384000000144</c:v>
                </c:pt>
                <c:pt idx="24380">
                  <c:v>144.39200000014398</c:v>
                </c:pt>
                <c:pt idx="24381">
                  <c:v>144.40000000014399</c:v>
                </c:pt>
                <c:pt idx="24382">
                  <c:v>144.408000000144</c:v>
                </c:pt>
                <c:pt idx="24383">
                  <c:v>144.41600000014401</c:v>
                </c:pt>
                <c:pt idx="24384">
                  <c:v>144.42400000014399</c:v>
                </c:pt>
                <c:pt idx="24385">
                  <c:v>144.432000000144</c:v>
                </c:pt>
                <c:pt idx="24386">
                  <c:v>144.44000000014401</c:v>
                </c:pt>
                <c:pt idx="24387">
                  <c:v>144.44800000014399</c:v>
                </c:pt>
                <c:pt idx="24388">
                  <c:v>144.456000000144</c:v>
                </c:pt>
                <c:pt idx="24389">
                  <c:v>144.46400000014401</c:v>
                </c:pt>
                <c:pt idx="24390">
                  <c:v>144.47200000014402</c:v>
                </c:pt>
                <c:pt idx="24391">
                  <c:v>144.480000000144</c:v>
                </c:pt>
                <c:pt idx="24392">
                  <c:v>144.48800000014501</c:v>
                </c:pt>
                <c:pt idx="24393">
                  <c:v>144.49600000014502</c:v>
                </c:pt>
                <c:pt idx="24394">
                  <c:v>144.504000000145</c:v>
                </c:pt>
                <c:pt idx="24395">
                  <c:v>144.51200000014501</c:v>
                </c:pt>
                <c:pt idx="24396">
                  <c:v>144.52000000014502</c:v>
                </c:pt>
                <c:pt idx="24397">
                  <c:v>144.528000000145</c:v>
                </c:pt>
                <c:pt idx="24398">
                  <c:v>144.53600000014498</c:v>
                </c:pt>
                <c:pt idx="24399">
                  <c:v>144.54400000014499</c:v>
                </c:pt>
                <c:pt idx="24400">
                  <c:v>144.552000000145</c:v>
                </c:pt>
                <c:pt idx="24401">
                  <c:v>144.56000000014498</c:v>
                </c:pt>
                <c:pt idx="24402">
                  <c:v>144.56800000014499</c:v>
                </c:pt>
                <c:pt idx="24403">
                  <c:v>144.576000000145</c:v>
                </c:pt>
                <c:pt idx="24404">
                  <c:v>144.58400000014501</c:v>
                </c:pt>
                <c:pt idx="24405">
                  <c:v>144.59200000014499</c:v>
                </c:pt>
                <c:pt idx="24406">
                  <c:v>144.600000000145</c:v>
                </c:pt>
                <c:pt idx="24407">
                  <c:v>144.60800000014501</c:v>
                </c:pt>
                <c:pt idx="24408">
                  <c:v>144.61600000014499</c:v>
                </c:pt>
                <c:pt idx="24409">
                  <c:v>144.624000000145</c:v>
                </c:pt>
                <c:pt idx="24410">
                  <c:v>144.63200000014501</c:v>
                </c:pt>
                <c:pt idx="24411">
                  <c:v>144.64000000014502</c:v>
                </c:pt>
                <c:pt idx="24412">
                  <c:v>144.648000000145</c:v>
                </c:pt>
                <c:pt idx="24413">
                  <c:v>144.65600000014501</c:v>
                </c:pt>
                <c:pt idx="24414">
                  <c:v>144.66400000014502</c:v>
                </c:pt>
                <c:pt idx="24415">
                  <c:v>144.67200000014498</c:v>
                </c:pt>
                <c:pt idx="24416">
                  <c:v>144.68000000014499</c:v>
                </c:pt>
                <c:pt idx="24417">
                  <c:v>144.688000000145</c:v>
                </c:pt>
                <c:pt idx="24418">
                  <c:v>144.69600000014498</c:v>
                </c:pt>
                <c:pt idx="24419">
                  <c:v>144.70400000014499</c:v>
                </c:pt>
                <c:pt idx="24420">
                  <c:v>144.712000000145</c:v>
                </c:pt>
                <c:pt idx="24421">
                  <c:v>144.72000000014501</c:v>
                </c:pt>
                <c:pt idx="24422">
                  <c:v>144.72800000014499</c:v>
                </c:pt>
                <c:pt idx="24423">
                  <c:v>144.736000000145</c:v>
                </c:pt>
                <c:pt idx="24424">
                  <c:v>144.74400000014501</c:v>
                </c:pt>
                <c:pt idx="24425">
                  <c:v>144.75200000014499</c:v>
                </c:pt>
                <c:pt idx="24426">
                  <c:v>144.760000000145</c:v>
                </c:pt>
                <c:pt idx="24427">
                  <c:v>144.76800000014501</c:v>
                </c:pt>
                <c:pt idx="24428">
                  <c:v>144.77600000014502</c:v>
                </c:pt>
                <c:pt idx="24429">
                  <c:v>144.784000000145</c:v>
                </c:pt>
                <c:pt idx="24430">
                  <c:v>144.79200000014501</c:v>
                </c:pt>
                <c:pt idx="24431">
                  <c:v>144.80000000014502</c:v>
                </c:pt>
                <c:pt idx="24432">
                  <c:v>144.808000000145</c:v>
                </c:pt>
                <c:pt idx="24433">
                  <c:v>144.81600000014498</c:v>
                </c:pt>
                <c:pt idx="24434">
                  <c:v>144.82400000014499</c:v>
                </c:pt>
                <c:pt idx="24435">
                  <c:v>144.832000000145</c:v>
                </c:pt>
                <c:pt idx="24436">
                  <c:v>144.84000000014498</c:v>
                </c:pt>
                <c:pt idx="24437">
                  <c:v>144.84800000014499</c:v>
                </c:pt>
                <c:pt idx="24438">
                  <c:v>144.856000000145</c:v>
                </c:pt>
                <c:pt idx="24439">
                  <c:v>144.86400000014498</c:v>
                </c:pt>
                <c:pt idx="24440">
                  <c:v>144.87200000014499</c:v>
                </c:pt>
                <c:pt idx="24441">
                  <c:v>144.880000000145</c:v>
                </c:pt>
                <c:pt idx="24442">
                  <c:v>144.88800000014501</c:v>
                </c:pt>
                <c:pt idx="24443">
                  <c:v>144.89600000014499</c:v>
                </c:pt>
                <c:pt idx="24444">
                  <c:v>144.904000000145</c:v>
                </c:pt>
                <c:pt idx="24445">
                  <c:v>144.91200000014501</c:v>
                </c:pt>
                <c:pt idx="24446">
                  <c:v>144.920000000145</c:v>
                </c:pt>
                <c:pt idx="24447">
                  <c:v>144.928000000145</c:v>
                </c:pt>
                <c:pt idx="24448">
                  <c:v>144.93600000014501</c:v>
                </c:pt>
                <c:pt idx="24449">
                  <c:v>144.94400000014502</c:v>
                </c:pt>
                <c:pt idx="24450">
                  <c:v>144.95200000014501</c:v>
                </c:pt>
                <c:pt idx="24451">
                  <c:v>144.96000000014499</c:v>
                </c:pt>
                <c:pt idx="24452">
                  <c:v>144.968000000145</c:v>
                </c:pt>
                <c:pt idx="24453">
                  <c:v>144.97600000014498</c:v>
                </c:pt>
                <c:pt idx="24454">
                  <c:v>144.98400000014499</c:v>
                </c:pt>
                <c:pt idx="24455">
                  <c:v>144.992000000145</c:v>
                </c:pt>
                <c:pt idx="24456">
                  <c:v>145.00000000014501</c:v>
                </c:pt>
                <c:pt idx="24457">
                  <c:v>145.00800000014499</c:v>
                </c:pt>
                <c:pt idx="24458">
                  <c:v>145.016000000145</c:v>
                </c:pt>
                <c:pt idx="24459">
                  <c:v>145.02400000014501</c:v>
                </c:pt>
                <c:pt idx="24460">
                  <c:v>145.03200000014499</c:v>
                </c:pt>
                <c:pt idx="24461">
                  <c:v>145.040000000145</c:v>
                </c:pt>
                <c:pt idx="24462">
                  <c:v>145.04800000014501</c:v>
                </c:pt>
                <c:pt idx="24463">
                  <c:v>145.05600000014502</c:v>
                </c:pt>
                <c:pt idx="24464">
                  <c:v>145.064000000145</c:v>
                </c:pt>
                <c:pt idx="24465">
                  <c:v>145.07200000014501</c:v>
                </c:pt>
                <c:pt idx="24466">
                  <c:v>145.08000000014502</c:v>
                </c:pt>
                <c:pt idx="24467">
                  <c:v>145.088000000145</c:v>
                </c:pt>
                <c:pt idx="24468">
                  <c:v>145.09600000014501</c:v>
                </c:pt>
                <c:pt idx="24469">
                  <c:v>145.10400000014499</c:v>
                </c:pt>
                <c:pt idx="24470">
                  <c:v>145.112000000145</c:v>
                </c:pt>
                <c:pt idx="24471">
                  <c:v>145.12000000014498</c:v>
                </c:pt>
                <c:pt idx="24472">
                  <c:v>145.12800000014499</c:v>
                </c:pt>
                <c:pt idx="24473">
                  <c:v>145.136000000145</c:v>
                </c:pt>
                <c:pt idx="24474">
                  <c:v>145.14400000014498</c:v>
                </c:pt>
                <c:pt idx="24475">
                  <c:v>145.15200000014499</c:v>
                </c:pt>
                <c:pt idx="24476">
                  <c:v>145.160000000145</c:v>
                </c:pt>
                <c:pt idx="24477">
                  <c:v>145.16800000014499</c:v>
                </c:pt>
                <c:pt idx="24478">
                  <c:v>145.176000000145</c:v>
                </c:pt>
                <c:pt idx="24479">
                  <c:v>145.18400000014501</c:v>
                </c:pt>
                <c:pt idx="24480">
                  <c:v>145.19200000014501</c:v>
                </c:pt>
                <c:pt idx="24481">
                  <c:v>145.200000000145</c:v>
                </c:pt>
                <c:pt idx="24482">
                  <c:v>145.20800000014501</c:v>
                </c:pt>
                <c:pt idx="24483">
                  <c:v>145.21600000014502</c:v>
                </c:pt>
                <c:pt idx="24484">
                  <c:v>145.224000000145</c:v>
                </c:pt>
                <c:pt idx="24485">
                  <c:v>145.23200000014501</c:v>
                </c:pt>
                <c:pt idx="24486">
                  <c:v>145.24000000014502</c:v>
                </c:pt>
                <c:pt idx="24487">
                  <c:v>145.248000000145</c:v>
                </c:pt>
                <c:pt idx="24488">
                  <c:v>145.25600000014498</c:v>
                </c:pt>
                <c:pt idx="24489">
                  <c:v>145.26400000014499</c:v>
                </c:pt>
                <c:pt idx="24490">
                  <c:v>145.272000000145</c:v>
                </c:pt>
                <c:pt idx="24491">
                  <c:v>145.28000000014498</c:v>
                </c:pt>
                <c:pt idx="24492">
                  <c:v>145.28800000014499</c:v>
                </c:pt>
                <c:pt idx="24493">
                  <c:v>145.296000000145</c:v>
                </c:pt>
                <c:pt idx="24494">
                  <c:v>145.30400000014501</c:v>
                </c:pt>
                <c:pt idx="24495">
                  <c:v>145.31200000014499</c:v>
                </c:pt>
                <c:pt idx="24496">
                  <c:v>145.320000000145</c:v>
                </c:pt>
                <c:pt idx="24497">
                  <c:v>145.32800000014501</c:v>
                </c:pt>
                <c:pt idx="24498">
                  <c:v>145.33600000014499</c:v>
                </c:pt>
                <c:pt idx="24499">
                  <c:v>145.344000000145</c:v>
                </c:pt>
                <c:pt idx="24500">
                  <c:v>145.35200000014501</c:v>
                </c:pt>
                <c:pt idx="24501">
                  <c:v>145.36000000014502</c:v>
                </c:pt>
                <c:pt idx="24502">
                  <c:v>145.368000000145</c:v>
                </c:pt>
                <c:pt idx="24503">
                  <c:v>145.37600000014501</c:v>
                </c:pt>
                <c:pt idx="24504">
                  <c:v>145.38400000014502</c:v>
                </c:pt>
                <c:pt idx="24505">
                  <c:v>145.39200000014498</c:v>
                </c:pt>
                <c:pt idx="24506">
                  <c:v>145.40000000014498</c:v>
                </c:pt>
                <c:pt idx="24507">
                  <c:v>145.40800000014499</c:v>
                </c:pt>
                <c:pt idx="24508">
                  <c:v>145.416000000145</c:v>
                </c:pt>
                <c:pt idx="24509">
                  <c:v>145.42400000014499</c:v>
                </c:pt>
                <c:pt idx="24510">
                  <c:v>145.432000000145</c:v>
                </c:pt>
                <c:pt idx="24511">
                  <c:v>145.44000000014501</c:v>
                </c:pt>
                <c:pt idx="24512">
                  <c:v>145.44800000014499</c:v>
                </c:pt>
                <c:pt idx="24513">
                  <c:v>145.456000000145</c:v>
                </c:pt>
                <c:pt idx="24514">
                  <c:v>145.46400000014501</c:v>
                </c:pt>
                <c:pt idx="24515">
                  <c:v>145.47200000014502</c:v>
                </c:pt>
                <c:pt idx="24516">
                  <c:v>145.480000000145</c:v>
                </c:pt>
                <c:pt idx="24517">
                  <c:v>145.488000000146</c:v>
                </c:pt>
                <c:pt idx="24518">
                  <c:v>145.49600000014601</c:v>
                </c:pt>
                <c:pt idx="24519">
                  <c:v>145.50400000014599</c:v>
                </c:pt>
                <c:pt idx="24520">
                  <c:v>145.512000000146</c:v>
                </c:pt>
                <c:pt idx="24521">
                  <c:v>145.52000000014601</c:v>
                </c:pt>
                <c:pt idx="24522">
                  <c:v>145.52800000014602</c:v>
                </c:pt>
                <c:pt idx="24523">
                  <c:v>145.536000000146</c:v>
                </c:pt>
                <c:pt idx="24524">
                  <c:v>145.54400000014601</c:v>
                </c:pt>
                <c:pt idx="24525">
                  <c:v>145.55200000014599</c:v>
                </c:pt>
                <c:pt idx="24526">
                  <c:v>145.56000000014598</c:v>
                </c:pt>
                <c:pt idx="24527">
                  <c:v>145.56800000014599</c:v>
                </c:pt>
                <c:pt idx="24528">
                  <c:v>145.576000000146</c:v>
                </c:pt>
                <c:pt idx="24529">
                  <c:v>145.58400000014601</c:v>
                </c:pt>
                <c:pt idx="24530">
                  <c:v>145.59200000014599</c:v>
                </c:pt>
                <c:pt idx="24531">
                  <c:v>145.600000000146</c:v>
                </c:pt>
                <c:pt idx="24532">
                  <c:v>145.60800000014601</c:v>
                </c:pt>
                <c:pt idx="24533">
                  <c:v>145.61600000014599</c:v>
                </c:pt>
                <c:pt idx="24534">
                  <c:v>145.624000000146</c:v>
                </c:pt>
                <c:pt idx="24535">
                  <c:v>145.63200000014601</c:v>
                </c:pt>
                <c:pt idx="24536">
                  <c:v>145.64000000014602</c:v>
                </c:pt>
                <c:pt idx="24537">
                  <c:v>145.648000000146</c:v>
                </c:pt>
                <c:pt idx="24538">
                  <c:v>145.65600000014601</c:v>
                </c:pt>
                <c:pt idx="24539">
                  <c:v>145.66400000014602</c:v>
                </c:pt>
                <c:pt idx="24540">
                  <c:v>145.672000000146</c:v>
                </c:pt>
                <c:pt idx="24541">
                  <c:v>145.68000000014601</c:v>
                </c:pt>
                <c:pt idx="24542">
                  <c:v>145.68800000014602</c:v>
                </c:pt>
                <c:pt idx="24543">
                  <c:v>145.696000000146</c:v>
                </c:pt>
                <c:pt idx="24544">
                  <c:v>145.70400000014598</c:v>
                </c:pt>
                <c:pt idx="24545">
                  <c:v>145.71200000014599</c:v>
                </c:pt>
                <c:pt idx="24546">
                  <c:v>145.720000000146</c:v>
                </c:pt>
                <c:pt idx="24547">
                  <c:v>145.72800000014598</c:v>
                </c:pt>
                <c:pt idx="24548">
                  <c:v>145.73600000014599</c:v>
                </c:pt>
                <c:pt idx="24549">
                  <c:v>145.744000000146</c:v>
                </c:pt>
                <c:pt idx="24550">
                  <c:v>145.75200000014598</c:v>
                </c:pt>
                <c:pt idx="24551">
                  <c:v>145.76000000014599</c:v>
                </c:pt>
                <c:pt idx="24552">
                  <c:v>145.768000000146</c:v>
                </c:pt>
                <c:pt idx="24553">
                  <c:v>145.77600000014601</c:v>
                </c:pt>
                <c:pt idx="24554">
                  <c:v>145.78400000014599</c:v>
                </c:pt>
                <c:pt idx="24555">
                  <c:v>145.792000000146</c:v>
                </c:pt>
                <c:pt idx="24556">
                  <c:v>145.80000000014601</c:v>
                </c:pt>
                <c:pt idx="24557">
                  <c:v>145.808000000146</c:v>
                </c:pt>
                <c:pt idx="24558">
                  <c:v>145.816000000146</c:v>
                </c:pt>
                <c:pt idx="24559">
                  <c:v>145.82400000014601</c:v>
                </c:pt>
                <c:pt idx="24560">
                  <c:v>145.83200000014602</c:v>
                </c:pt>
                <c:pt idx="24561">
                  <c:v>145.84000000014601</c:v>
                </c:pt>
                <c:pt idx="24562">
                  <c:v>145.84800000014599</c:v>
                </c:pt>
                <c:pt idx="24563">
                  <c:v>145.856000000146</c:v>
                </c:pt>
                <c:pt idx="24564">
                  <c:v>145.86400000014598</c:v>
                </c:pt>
                <c:pt idx="24565">
                  <c:v>145.87200000014599</c:v>
                </c:pt>
                <c:pt idx="24566">
                  <c:v>145.880000000146</c:v>
                </c:pt>
                <c:pt idx="24567">
                  <c:v>145.88800000014601</c:v>
                </c:pt>
                <c:pt idx="24568">
                  <c:v>145.89600000014599</c:v>
                </c:pt>
                <c:pt idx="24569">
                  <c:v>145.904000000146</c:v>
                </c:pt>
                <c:pt idx="24570">
                  <c:v>145.91200000014601</c:v>
                </c:pt>
                <c:pt idx="24571">
                  <c:v>145.92000000014599</c:v>
                </c:pt>
                <c:pt idx="24572">
                  <c:v>145.928000000146</c:v>
                </c:pt>
                <c:pt idx="24573">
                  <c:v>145.93600000014601</c:v>
                </c:pt>
                <c:pt idx="24574">
                  <c:v>145.94400000014602</c:v>
                </c:pt>
                <c:pt idx="24575">
                  <c:v>145.952000000146</c:v>
                </c:pt>
                <c:pt idx="24576">
                  <c:v>145.96000000014601</c:v>
                </c:pt>
                <c:pt idx="24577">
                  <c:v>145.96800000014602</c:v>
                </c:pt>
                <c:pt idx="24578">
                  <c:v>145.976000000146</c:v>
                </c:pt>
                <c:pt idx="24579">
                  <c:v>145.98400000014601</c:v>
                </c:pt>
                <c:pt idx="24580">
                  <c:v>145.99200000014599</c:v>
                </c:pt>
                <c:pt idx="24581">
                  <c:v>146.000000000146</c:v>
                </c:pt>
                <c:pt idx="24582">
                  <c:v>146.00800000014598</c:v>
                </c:pt>
                <c:pt idx="24583">
                  <c:v>146.01600000014599</c:v>
                </c:pt>
                <c:pt idx="24584">
                  <c:v>146.024000000146</c:v>
                </c:pt>
                <c:pt idx="24585">
                  <c:v>146.03200000014598</c:v>
                </c:pt>
                <c:pt idx="24586">
                  <c:v>146.04000000014599</c:v>
                </c:pt>
                <c:pt idx="24587">
                  <c:v>146.048000000146</c:v>
                </c:pt>
                <c:pt idx="24588">
                  <c:v>146.05600000014601</c:v>
                </c:pt>
                <c:pt idx="24589">
                  <c:v>146.064000000146</c:v>
                </c:pt>
                <c:pt idx="24590">
                  <c:v>146.07200000014601</c:v>
                </c:pt>
                <c:pt idx="24591">
                  <c:v>146.08000000014601</c:v>
                </c:pt>
                <c:pt idx="24592">
                  <c:v>146.088000000146</c:v>
                </c:pt>
                <c:pt idx="24593">
                  <c:v>146.09600000014601</c:v>
                </c:pt>
                <c:pt idx="24594">
                  <c:v>146.10400000014602</c:v>
                </c:pt>
                <c:pt idx="24595">
                  <c:v>146.112000000146</c:v>
                </c:pt>
                <c:pt idx="24596">
                  <c:v>146.12000000014601</c:v>
                </c:pt>
                <c:pt idx="24597">
                  <c:v>146.12800000014599</c:v>
                </c:pt>
                <c:pt idx="24598">
                  <c:v>146.136000000146</c:v>
                </c:pt>
                <c:pt idx="24599">
                  <c:v>146.14400000014598</c:v>
                </c:pt>
                <c:pt idx="24600">
                  <c:v>146.15200000014599</c:v>
                </c:pt>
                <c:pt idx="24601">
                  <c:v>146.160000000146</c:v>
                </c:pt>
                <c:pt idx="24602">
                  <c:v>146.16800000014598</c:v>
                </c:pt>
                <c:pt idx="24603">
                  <c:v>146.17600000014599</c:v>
                </c:pt>
                <c:pt idx="24604">
                  <c:v>146.184000000146</c:v>
                </c:pt>
                <c:pt idx="24605">
                  <c:v>146.19200000014601</c:v>
                </c:pt>
                <c:pt idx="24606">
                  <c:v>146.20000000014599</c:v>
                </c:pt>
                <c:pt idx="24607">
                  <c:v>146.208000000146</c:v>
                </c:pt>
                <c:pt idx="24608">
                  <c:v>146.21600000014601</c:v>
                </c:pt>
                <c:pt idx="24609">
                  <c:v>146.22400000014599</c:v>
                </c:pt>
                <c:pt idx="24610">
                  <c:v>146.232000000146</c:v>
                </c:pt>
                <c:pt idx="24611">
                  <c:v>146.24000000014601</c:v>
                </c:pt>
                <c:pt idx="24612">
                  <c:v>146.24800000014602</c:v>
                </c:pt>
                <c:pt idx="24613">
                  <c:v>146.256000000146</c:v>
                </c:pt>
                <c:pt idx="24614">
                  <c:v>146.26400000014601</c:v>
                </c:pt>
                <c:pt idx="24615">
                  <c:v>146.27200000014599</c:v>
                </c:pt>
                <c:pt idx="24616">
                  <c:v>146.28000000014598</c:v>
                </c:pt>
                <c:pt idx="24617">
                  <c:v>146.28800000014598</c:v>
                </c:pt>
                <c:pt idx="24618">
                  <c:v>146.29600000014599</c:v>
                </c:pt>
                <c:pt idx="24619">
                  <c:v>146.304000000146</c:v>
                </c:pt>
                <c:pt idx="24620">
                  <c:v>146.31200000014599</c:v>
                </c:pt>
                <c:pt idx="24621">
                  <c:v>146.320000000146</c:v>
                </c:pt>
                <c:pt idx="24622">
                  <c:v>146.32800000014601</c:v>
                </c:pt>
                <c:pt idx="24623">
                  <c:v>146.33600000014599</c:v>
                </c:pt>
                <c:pt idx="24624">
                  <c:v>146.344000000146</c:v>
                </c:pt>
                <c:pt idx="24625">
                  <c:v>146.35200000014601</c:v>
                </c:pt>
                <c:pt idx="24626">
                  <c:v>146.36000000014602</c:v>
                </c:pt>
                <c:pt idx="24627">
                  <c:v>146.368000000146</c:v>
                </c:pt>
                <c:pt idx="24628">
                  <c:v>146.37600000014601</c:v>
                </c:pt>
                <c:pt idx="24629">
                  <c:v>146.38400000014602</c:v>
                </c:pt>
                <c:pt idx="24630">
                  <c:v>146.392000000146</c:v>
                </c:pt>
                <c:pt idx="24631">
                  <c:v>146.40000000014601</c:v>
                </c:pt>
                <c:pt idx="24632">
                  <c:v>146.40800000014602</c:v>
                </c:pt>
                <c:pt idx="24633">
                  <c:v>146.416000000146</c:v>
                </c:pt>
                <c:pt idx="24634">
                  <c:v>146.42400000014598</c:v>
                </c:pt>
                <c:pt idx="24635">
                  <c:v>146.43200000014599</c:v>
                </c:pt>
                <c:pt idx="24636">
                  <c:v>146.440000000146</c:v>
                </c:pt>
                <c:pt idx="24637">
                  <c:v>146.44800000014598</c:v>
                </c:pt>
                <c:pt idx="24638">
                  <c:v>146.45600000014599</c:v>
                </c:pt>
                <c:pt idx="24639">
                  <c:v>146.464000000146</c:v>
                </c:pt>
                <c:pt idx="24640">
                  <c:v>146.47200000014601</c:v>
                </c:pt>
                <c:pt idx="24641">
                  <c:v>146.48000000014599</c:v>
                </c:pt>
                <c:pt idx="24642">
                  <c:v>146.488000000147</c:v>
                </c:pt>
                <c:pt idx="24643">
                  <c:v>146.49600000014701</c:v>
                </c:pt>
                <c:pt idx="24644">
                  <c:v>146.50400000014699</c:v>
                </c:pt>
                <c:pt idx="24645">
                  <c:v>146.512000000147</c:v>
                </c:pt>
                <c:pt idx="24646">
                  <c:v>146.52000000014701</c:v>
                </c:pt>
                <c:pt idx="24647">
                  <c:v>146.52800000014702</c:v>
                </c:pt>
                <c:pt idx="24648">
                  <c:v>146.536000000147</c:v>
                </c:pt>
                <c:pt idx="24649">
                  <c:v>146.54400000014701</c:v>
                </c:pt>
                <c:pt idx="24650">
                  <c:v>146.55200000014702</c:v>
                </c:pt>
                <c:pt idx="24651">
                  <c:v>146.560000000147</c:v>
                </c:pt>
                <c:pt idx="24652">
                  <c:v>146.56800000014701</c:v>
                </c:pt>
                <c:pt idx="24653">
                  <c:v>146.57600000014702</c:v>
                </c:pt>
                <c:pt idx="24654">
                  <c:v>146.584000000147</c:v>
                </c:pt>
                <c:pt idx="24655">
                  <c:v>146.59200000014698</c:v>
                </c:pt>
                <c:pt idx="24656">
                  <c:v>146.60000000014699</c:v>
                </c:pt>
                <c:pt idx="24657">
                  <c:v>146.608000000147</c:v>
                </c:pt>
                <c:pt idx="24658">
                  <c:v>146.61600000014698</c:v>
                </c:pt>
                <c:pt idx="24659">
                  <c:v>146.62400000014699</c:v>
                </c:pt>
                <c:pt idx="24660">
                  <c:v>146.632000000147</c:v>
                </c:pt>
                <c:pt idx="24661">
                  <c:v>146.64000000014701</c:v>
                </c:pt>
                <c:pt idx="24662">
                  <c:v>146.64800000014699</c:v>
                </c:pt>
                <c:pt idx="24663">
                  <c:v>146.656000000147</c:v>
                </c:pt>
                <c:pt idx="24664">
                  <c:v>146.66400000014701</c:v>
                </c:pt>
                <c:pt idx="24665">
                  <c:v>146.67200000014699</c:v>
                </c:pt>
                <c:pt idx="24666">
                  <c:v>146.680000000147</c:v>
                </c:pt>
                <c:pt idx="24667">
                  <c:v>146.68800000014701</c:v>
                </c:pt>
                <c:pt idx="24668">
                  <c:v>146.696000000147</c:v>
                </c:pt>
                <c:pt idx="24669">
                  <c:v>146.704000000147</c:v>
                </c:pt>
                <c:pt idx="24670">
                  <c:v>146.71200000014701</c:v>
                </c:pt>
                <c:pt idx="24671">
                  <c:v>146.72000000014702</c:v>
                </c:pt>
                <c:pt idx="24672">
                  <c:v>146.72800000014698</c:v>
                </c:pt>
                <c:pt idx="24673">
                  <c:v>146.73600000014699</c:v>
                </c:pt>
                <c:pt idx="24674">
                  <c:v>146.744000000147</c:v>
                </c:pt>
                <c:pt idx="24675">
                  <c:v>146.75200000014698</c:v>
                </c:pt>
                <c:pt idx="24676">
                  <c:v>146.76000000014699</c:v>
                </c:pt>
                <c:pt idx="24677">
                  <c:v>146.768000000147</c:v>
                </c:pt>
                <c:pt idx="24678">
                  <c:v>146.77600000014701</c:v>
                </c:pt>
                <c:pt idx="24679">
                  <c:v>146.78400000014699</c:v>
                </c:pt>
                <c:pt idx="24680">
                  <c:v>146.792000000147</c:v>
                </c:pt>
                <c:pt idx="24681">
                  <c:v>146.80000000014701</c:v>
                </c:pt>
                <c:pt idx="24682">
                  <c:v>146.80800000014699</c:v>
                </c:pt>
                <c:pt idx="24683">
                  <c:v>146.816000000147</c:v>
                </c:pt>
                <c:pt idx="24684">
                  <c:v>146.82400000014701</c:v>
                </c:pt>
                <c:pt idx="24685">
                  <c:v>146.83200000014702</c:v>
                </c:pt>
                <c:pt idx="24686">
                  <c:v>146.840000000147</c:v>
                </c:pt>
                <c:pt idx="24687">
                  <c:v>146.84800000014701</c:v>
                </c:pt>
                <c:pt idx="24688">
                  <c:v>146.85600000014702</c:v>
                </c:pt>
                <c:pt idx="24689">
                  <c:v>146.864000000147</c:v>
                </c:pt>
                <c:pt idx="24690">
                  <c:v>146.87200000014698</c:v>
                </c:pt>
                <c:pt idx="24691">
                  <c:v>146.88000000014699</c:v>
                </c:pt>
                <c:pt idx="24692">
                  <c:v>146.888000000147</c:v>
                </c:pt>
                <c:pt idx="24693">
                  <c:v>146.89600000014698</c:v>
                </c:pt>
                <c:pt idx="24694">
                  <c:v>146.90400000014699</c:v>
                </c:pt>
                <c:pt idx="24695">
                  <c:v>146.912000000147</c:v>
                </c:pt>
                <c:pt idx="24696">
                  <c:v>146.92000000014698</c:v>
                </c:pt>
                <c:pt idx="24697">
                  <c:v>146.92800000014699</c:v>
                </c:pt>
                <c:pt idx="24698">
                  <c:v>146.936000000147</c:v>
                </c:pt>
                <c:pt idx="24699">
                  <c:v>146.94400000014701</c:v>
                </c:pt>
                <c:pt idx="24700">
                  <c:v>146.952000000147</c:v>
                </c:pt>
                <c:pt idx="24701">
                  <c:v>146.96000000014701</c:v>
                </c:pt>
                <c:pt idx="24702">
                  <c:v>146.96800000014701</c:v>
                </c:pt>
                <c:pt idx="24703">
                  <c:v>146.976000000147</c:v>
                </c:pt>
                <c:pt idx="24704">
                  <c:v>146.98400000014701</c:v>
                </c:pt>
                <c:pt idx="24705">
                  <c:v>146.99200000014702</c:v>
                </c:pt>
                <c:pt idx="24706">
                  <c:v>147.00000000014703</c:v>
                </c:pt>
                <c:pt idx="24707">
                  <c:v>147.00800000014701</c:v>
                </c:pt>
                <c:pt idx="24708">
                  <c:v>147.01600000014699</c:v>
                </c:pt>
                <c:pt idx="24709">
                  <c:v>147.024000000147</c:v>
                </c:pt>
                <c:pt idx="24710">
                  <c:v>147.03200000014698</c:v>
                </c:pt>
                <c:pt idx="24711">
                  <c:v>147.04000000014699</c:v>
                </c:pt>
                <c:pt idx="24712">
                  <c:v>147.048000000147</c:v>
                </c:pt>
                <c:pt idx="24713">
                  <c:v>147.05600000014701</c:v>
                </c:pt>
                <c:pt idx="24714">
                  <c:v>147.06400000014699</c:v>
                </c:pt>
                <c:pt idx="24715">
                  <c:v>147.072000000147</c:v>
                </c:pt>
                <c:pt idx="24716">
                  <c:v>147.08000000014701</c:v>
                </c:pt>
                <c:pt idx="24717">
                  <c:v>147.08800000014699</c:v>
                </c:pt>
                <c:pt idx="24718">
                  <c:v>147.096000000147</c:v>
                </c:pt>
                <c:pt idx="24719">
                  <c:v>147.10400000014701</c:v>
                </c:pt>
                <c:pt idx="24720">
                  <c:v>147.11200000014699</c:v>
                </c:pt>
                <c:pt idx="24721">
                  <c:v>147.120000000147</c:v>
                </c:pt>
                <c:pt idx="24722">
                  <c:v>147.12800000014701</c:v>
                </c:pt>
                <c:pt idx="24723">
                  <c:v>147.13600000014702</c:v>
                </c:pt>
                <c:pt idx="24724">
                  <c:v>147.144000000147</c:v>
                </c:pt>
                <c:pt idx="24725">
                  <c:v>147.15200000014701</c:v>
                </c:pt>
                <c:pt idx="24726">
                  <c:v>147.16000000014699</c:v>
                </c:pt>
                <c:pt idx="24727">
                  <c:v>147.16800000014698</c:v>
                </c:pt>
                <c:pt idx="24728">
                  <c:v>147.17600000014698</c:v>
                </c:pt>
                <c:pt idx="24729">
                  <c:v>147.18400000014699</c:v>
                </c:pt>
                <c:pt idx="24730">
                  <c:v>147.192000000147</c:v>
                </c:pt>
                <c:pt idx="24731">
                  <c:v>147.20000000014699</c:v>
                </c:pt>
                <c:pt idx="24732">
                  <c:v>147.208000000147</c:v>
                </c:pt>
                <c:pt idx="24733">
                  <c:v>147.21600000014701</c:v>
                </c:pt>
                <c:pt idx="24734">
                  <c:v>147.22400000014699</c:v>
                </c:pt>
                <c:pt idx="24735">
                  <c:v>147.232000000147</c:v>
                </c:pt>
                <c:pt idx="24736">
                  <c:v>147.24000000014701</c:v>
                </c:pt>
                <c:pt idx="24737">
                  <c:v>147.24800000014702</c:v>
                </c:pt>
                <c:pt idx="24738">
                  <c:v>147.256000000147</c:v>
                </c:pt>
                <c:pt idx="24739">
                  <c:v>147.26400000014701</c:v>
                </c:pt>
                <c:pt idx="24740">
                  <c:v>147.27200000014702</c:v>
                </c:pt>
                <c:pt idx="24741">
                  <c:v>147.280000000147</c:v>
                </c:pt>
                <c:pt idx="24742">
                  <c:v>147.28800000014701</c:v>
                </c:pt>
                <c:pt idx="24743">
                  <c:v>147.29600000014702</c:v>
                </c:pt>
                <c:pt idx="24744">
                  <c:v>147.304000000147</c:v>
                </c:pt>
                <c:pt idx="24745">
                  <c:v>147.31200000014698</c:v>
                </c:pt>
                <c:pt idx="24746">
                  <c:v>147.32000000014699</c:v>
                </c:pt>
                <c:pt idx="24747">
                  <c:v>147.328000000147</c:v>
                </c:pt>
                <c:pt idx="24748">
                  <c:v>147.33600000014698</c:v>
                </c:pt>
                <c:pt idx="24749">
                  <c:v>147.34400000014699</c:v>
                </c:pt>
                <c:pt idx="24750">
                  <c:v>147.352000000147</c:v>
                </c:pt>
                <c:pt idx="24751">
                  <c:v>147.36000000014701</c:v>
                </c:pt>
                <c:pt idx="24752">
                  <c:v>147.36800000014699</c:v>
                </c:pt>
                <c:pt idx="24753">
                  <c:v>147.376000000147</c:v>
                </c:pt>
                <c:pt idx="24754">
                  <c:v>147.38400000014701</c:v>
                </c:pt>
                <c:pt idx="24755">
                  <c:v>147.39200000014699</c:v>
                </c:pt>
                <c:pt idx="24756">
                  <c:v>147.400000000147</c:v>
                </c:pt>
                <c:pt idx="24757">
                  <c:v>147.40800000014701</c:v>
                </c:pt>
                <c:pt idx="24758">
                  <c:v>147.41600000014702</c:v>
                </c:pt>
                <c:pt idx="24759">
                  <c:v>147.424000000147</c:v>
                </c:pt>
                <c:pt idx="24760">
                  <c:v>147.43200000014701</c:v>
                </c:pt>
                <c:pt idx="24761">
                  <c:v>147.44000000014699</c:v>
                </c:pt>
                <c:pt idx="24762">
                  <c:v>147.44800000014698</c:v>
                </c:pt>
                <c:pt idx="24763">
                  <c:v>147.45600000014699</c:v>
                </c:pt>
                <c:pt idx="24764">
                  <c:v>147.464000000147</c:v>
                </c:pt>
                <c:pt idx="24765">
                  <c:v>147.47200000014701</c:v>
                </c:pt>
                <c:pt idx="24766">
                  <c:v>147.48000000014699</c:v>
                </c:pt>
                <c:pt idx="24767">
                  <c:v>147.48800000014799</c:v>
                </c:pt>
                <c:pt idx="24768">
                  <c:v>147.496000000148</c:v>
                </c:pt>
                <c:pt idx="24769">
                  <c:v>147.50400000014798</c:v>
                </c:pt>
                <c:pt idx="24770">
                  <c:v>147.51200000014799</c:v>
                </c:pt>
                <c:pt idx="24771">
                  <c:v>147.520000000148</c:v>
                </c:pt>
                <c:pt idx="24772">
                  <c:v>147.52800000014801</c:v>
                </c:pt>
                <c:pt idx="24773">
                  <c:v>147.53600000014799</c:v>
                </c:pt>
                <c:pt idx="24774">
                  <c:v>147.544000000148</c:v>
                </c:pt>
                <c:pt idx="24775">
                  <c:v>147.55200000014801</c:v>
                </c:pt>
                <c:pt idx="24776">
                  <c:v>147.56000000014799</c:v>
                </c:pt>
                <c:pt idx="24777">
                  <c:v>147.568000000148</c:v>
                </c:pt>
                <c:pt idx="24778">
                  <c:v>147.57600000014801</c:v>
                </c:pt>
                <c:pt idx="24779">
                  <c:v>147.58400000014802</c:v>
                </c:pt>
                <c:pt idx="24780">
                  <c:v>147.592000000148</c:v>
                </c:pt>
                <c:pt idx="24781">
                  <c:v>147.60000000014801</c:v>
                </c:pt>
                <c:pt idx="24782">
                  <c:v>147.608000000148</c:v>
                </c:pt>
                <c:pt idx="24783">
                  <c:v>147.61600000014798</c:v>
                </c:pt>
                <c:pt idx="24784">
                  <c:v>147.62400000014799</c:v>
                </c:pt>
                <c:pt idx="24785">
                  <c:v>147.632000000148</c:v>
                </c:pt>
                <c:pt idx="24786">
                  <c:v>147.64000000014798</c:v>
                </c:pt>
                <c:pt idx="24787">
                  <c:v>147.64800000014799</c:v>
                </c:pt>
                <c:pt idx="24788">
                  <c:v>147.656000000148</c:v>
                </c:pt>
                <c:pt idx="24789">
                  <c:v>147.66400000014801</c:v>
                </c:pt>
                <c:pt idx="24790">
                  <c:v>147.67200000014799</c:v>
                </c:pt>
                <c:pt idx="24791">
                  <c:v>147.680000000148</c:v>
                </c:pt>
                <c:pt idx="24792">
                  <c:v>147.68800000014801</c:v>
                </c:pt>
                <c:pt idx="24793">
                  <c:v>147.69600000014799</c:v>
                </c:pt>
                <c:pt idx="24794">
                  <c:v>147.704000000148</c:v>
                </c:pt>
                <c:pt idx="24795">
                  <c:v>147.71200000014801</c:v>
                </c:pt>
                <c:pt idx="24796">
                  <c:v>147.72000000014802</c:v>
                </c:pt>
                <c:pt idx="24797">
                  <c:v>147.728000000148</c:v>
                </c:pt>
                <c:pt idx="24798">
                  <c:v>147.73600000014801</c:v>
                </c:pt>
                <c:pt idx="24799">
                  <c:v>147.74400000014802</c:v>
                </c:pt>
                <c:pt idx="24800">
                  <c:v>147.75200000014797</c:v>
                </c:pt>
                <c:pt idx="24801">
                  <c:v>147.76000000014798</c:v>
                </c:pt>
                <c:pt idx="24802">
                  <c:v>147.76800000014799</c:v>
                </c:pt>
                <c:pt idx="24803">
                  <c:v>147.776000000148</c:v>
                </c:pt>
                <c:pt idx="24804">
                  <c:v>147.78400000014798</c:v>
                </c:pt>
                <c:pt idx="24805">
                  <c:v>147.79200000014799</c:v>
                </c:pt>
                <c:pt idx="24806">
                  <c:v>147.800000000148</c:v>
                </c:pt>
                <c:pt idx="24807">
                  <c:v>147.80800000014798</c:v>
                </c:pt>
                <c:pt idx="24808">
                  <c:v>147.81600000014799</c:v>
                </c:pt>
                <c:pt idx="24809">
                  <c:v>147.824000000148</c:v>
                </c:pt>
                <c:pt idx="24810">
                  <c:v>147.83200000014801</c:v>
                </c:pt>
                <c:pt idx="24811">
                  <c:v>147.840000000148</c:v>
                </c:pt>
                <c:pt idx="24812">
                  <c:v>147.84800000014801</c:v>
                </c:pt>
                <c:pt idx="24813">
                  <c:v>147.85600000014801</c:v>
                </c:pt>
                <c:pt idx="24814">
                  <c:v>147.864000000148</c:v>
                </c:pt>
                <c:pt idx="24815">
                  <c:v>147.87200000014801</c:v>
                </c:pt>
                <c:pt idx="24816">
                  <c:v>147.88000000014802</c:v>
                </c:pt>
                <c:pt idx="24817">
                  <c:v>147.88800000014803</c:v>
                </c:pt>
                <c:pt idx="24818">
                  <c:v>147.89600000014798</c:v>
                </c:pt>
                <c:pt idx="24819">
                  <c:v>147.90400000014799</c:v>
                </c:pt>
                <c:pt idx="24820">
                  <c:v>147.912000000148</c:v>
                </c:pt>
                <c:pt idx="24821">
                  <c:v>147.92000000014798</c:v>
                </c:pt>
                <c:pt idx="24822">
                  <c:v>147.92800000014799</c:v>
                </c:pt>
                <c:pt idx="24823">
                  <c:v>147.936000000148</c:v>
                </c:pt>
                <c:pt idx="24824">
                  <c:v>147.94400000014801</c:v>
                </c:pt>
                <c:pt idx="24825">
                  <c:v>147.95200000014799</c:v>
                </c:pt>
                <c:pt idx="24826">
                  <c:v>147.960000000148</c:v>
                </c:pt>
                <c:pt idx="24827">
                  <c:v>147.96800000014801</c:v>
                </c:pt>
                <c:pt idx="24828">
                  <c:v>147.97600000014799</c:v>
                </c:pt>
                <c:pt idx="24829">
                  <c:v>147.984000000148</c:v>
                </c:pt>
                <c:pt idx="24830">
                  <c:v>147.99200000014801</c:v>
                </c:pt>
                <c:pt idx="24831">
                  <c:v>148.00000000014802</c:v>
                </c:pt>
                <c:pt idx="24832">
                  <c:v>148.008000000148</c:v>
                </c:pt>
                <c:pt idx="24833">
                  <c:v>148.01600000014801</c:v>
                </c:pt>
                <c:pt idx="24834">
                  <c:v>148.02400000014802</c:v>
                </c:pt>
                <c:pt idx="24835">
                  <c:v>148.032000000148</c:v>
                </c:pt>
                <c:pt idx="24836">
                  <c:v>148.04000000014798</c:v>
                </c:pt>
                <c:pt idx="24837">
                  <c:v>148.04800000014799</c:v>
                </c:pt>
                <c:pt idx="24838">
                  <c:v>148.056000000148</c:v>
                </c:pt>
                <c:pt idx="24839">
                  <c:v>148.06400000014798</c:v>
                </c:pt>
                <c:pt idx="24840">
                  <c:v>148.07200000014799</c:v>
                </c:pt>
                <c:pt idx="24841">
                  <c:v>148.080000000148</c:v>
                </c:pt>
                <c:pt idx="24842">
                  <c:v>148.08800000014799</c:v>
                </c:pt>
                <c:pt idx="24843">
                  <c:v>148.096000000148</c:v>
                </c:pt>
                <c:pt idx="24844">
                  <c:v>148.10400000014801</c:v>
                </c:pt>
                <c:pt idx="24845">
                  <c:v>148.11200000014799</c:v>
                </c:pt>
                <c:pt idx="24846">
                  <c:v>148.120000000148</c:v>
                </c:pt>
                <c:pt idx="24847">
                  <c:v>148.12800000014801</c:v>
                </c:pt>
                <c:pt idx="24848">
                  <c:v>148.13600000014802</c:v>
                </c:pt>
                <c:pt idx="24849">
                  <c:v>148.144000000148</c:v>
                </c:pt>
                <c:pt idx="24850">
                  <c:v>148.15200000014801</c:v>
                </c:pt>
                <c:pt idx="24851">
                  <c:v>148.16000000014802</c:v>
                </c:pt>
                <c:pt idx="24852">
                  <c:v>148.168000000148</c:v>
                </c:pt>
                <c:pt idx="24853">
                  <c:v>148.17600000014801</c:v>
                </c:pt>
                <c:pt idx="24854">
                  <c:v>148.18400000014799</c:v>
                </c:pt>
                <c:pt idx="24855">
                  <c:v>148.192000000148</c:v>
                </c:pt>
                <c:pt idx="24856">
                  <c:v>148.20000000014798</c:v>
                </c:pt>
                <c:pt idx="24857">
                  <c:v>148.20800000014799</c:v>
                </c:pt>
                <c:pt idx="24858">
                  <c:v>148.216000000148</c:v>
                </c:pt>
                <c:pt idx="24859">
                  <c:v>148.22400000014798</c:v>
                </c:pt>
                <c:pt idx="24860">
                  <c:v>148.23200000014799</c:v>
                </c:pt>
                <c:pt idx="24861">
                  <c:v>148.240000000148</c:v>
                </c:pt>
                <c:pt idx="24862">
                  <c:v>148.24800000014801</c:v>
                </c:pt>
                <c:pt idx="24863">
                  <c:v>148.25600000014799</c:v>
                </c:pt>
                <c:pt idx="24864">
                  <c:v>148.264000000148</c:v>
                </c:pt>
                <c:pt idx="24865">
                  <c:v>148.27200000014801</c:v>
                </c:pt>
                <c:pt idx="24866">
                  <c:v>148.28000000014799</c:v>
                </c:pt>
                <c:pt idx="24867">
                  <c:v>148.288000000148</c:v>
                </c:pt>
                <c:pt idx="24868">
                  <c:v>148.29600000014801</c:v>
                </c:pt>
                <c:pt idx="24869">
                  <c:v>148.30400000014802</c:v>
                </c:pt>
                <c:pt idx="24870">
                  <c:v>148.312000000148</c:v>
                </c:pt>
                <c:pt idx="24871">
                  <c:v>148.32000000014801</c:v>
                </c:pt>
                <c:pt idx="24872">
                  <c:v>148.32800000014799</c:v>
                </c:pt>
                <c:pt idx="24873">
                  <c:v>148.33600000014798</c:v>
                </c:pt>
                <c:pt idx="24874">
                  <c:v>148.34400000014799</c:v>
                </c:pt>
                <c:pt idx="24875">
                  <c:v>148.352000000148</c:v>
                </c:pt>
                <c:pt idx="24876">
                  <c:v>148.36000000014801</c:v>
                </c:pt>
                <c:pt idx="24877">
                  <c:v>148.36800000014799</c:v>
                </c:pt>
                <c:pt idx="24878">
                  <c:v>148.376000000148</c:v>
                </c:pt>
                <c:pt idx="24879">
                  <c:v>148.38400000014801</c:v>
                </c:pt>
                <c:pt idx="24880">
                  <c:v>148.39200000014799</c:v>
                </c:pt>
                <c:pt idx="24881">
                  <c:v>148.400000000148</c:v>
                </c:pt>
                <c:pt idx="24882">
                  <c:v>148.40800000014801</c:v>
                </c:pt>
                <c:pt idx="24883">
                  <c:v>148.41600000014802</c:v>
                </c:pt>
                <c:pt idx="24884">
                  <c:v>148.424000000148</c:v>
                </c:pt>
                <c:pt idx="24885">
                  <c:v>148.43200000014801</c:v>
                </c:pt>
                <c:pt idx="24886">
                  <c:v>148.44000000014802</c:v>
                </c:pt>
                <c:pt idx="24887">
                  <c:v>148.448000000148</c:v>
                </c:pt>
                <c:pt idx="24888">
                  <c:v>148.45600000014801</c:v>
                </c:pt>
                <c:pt idx="24889">
                  <c:v>148.46400000014802</c:v>
                </c:pt>
                <c:pt idx="24890">
                  <c:v>148.472000000148</c:v>
                </c:pt>
                <c:pt idx="24891">
                  <c:v>148.48000000014798</c:v>
                </c:pt>
                <c:pt idx="24892">
                  <c:v>148.48800000014901</c:v>
                </c:pt>
                <c:pt idx="24893">
                  <c:v>148.496000000149</c:v>
                </c:pt>
                <c:pt idx="24894">
                  <c:v>148.50400000014898</c:v>
                </c:pt>
                <c:pt idx="24895">
                  <c:v>148.51200000014899</c:v>
                </c:pt>
                <c:pt idx="24896">
                  <c:v>148.520000000149</c:v>
                </c:pt>
                <c:pt idx="24897">
                  <c:v>148.52800000014901</c:v>
                </c:pt>
                <c:pt idx="24898">
                  <c:v>148.53600000014899</c:v>
                </c:pt>
                <c:pt idx="24899">
                  <c:v>148.544000000149</c:v>
                </c:pt>
                <c:pt idx="24900">
                  <c:v>148.55200000014901</c:v>
                </c:pt>
                <c:pt idx="24901">
                  <c:v>148.56000000014899</c:v>
                </c:pt>
                <c:pt idx="24902">
                  <c:v>148.568000000149</c:v>
                </c:pt>
                <c:pt idx="24903">
                  <c:v>148.57600000014901</c:v>
                </c:pt>
                <c:pt idx="24904">
                  <c:v>148.58400000014902</c:v>
                </c:pt>
                <c:pt idx="24905">
                  <c:v>148.592000000149</c:v>
                </c:pt>
                <c:pt idx="24906">
                  <c:v>148.60000000014901</c:v>
                </c:pt>
                <c:pt idx="24907">
                  <c:v>148.60800000014902</c:v>
                </c:pt>
                <c:pt idx="24908">
                  <c:v>148.616000000149</c:v>
                </c:pt>
                <c:pt idx="24909">
                  <c:v>148.62400000014901</c:v>
                </c:pt>
                <c:pt idx="24910">
                  <c:v>148.63200000014902</c:v>
                </c:pt>
                <c:pt idx="24911">
                  <c:v>148.64000000014897</c:v>
                </c:pt>
                <c:pt idx="24912">
                  <c:v>148.64800000014898</c:v>
                </c:pt>
                <c:pt idx="24913">
                  <c:v>148.65600000014899</c:v>
                </c:pt>
                <c:pt idx="24914">
                  <c:v>148.664000000149</c:v>
                </c:pt>
                <c:pt idx="24915">
                  <c:v>148.67200000014898</c:v>
                </c:pt>
                <c:pt idx="24916">
                  <c:v>148.68000000014899</c:v>
                </c:pt>
                <c:pt idx="24917">
                  <c:v>148.688000000149</c:v>
                </c:pt>
                <c:pt idx="24918">
                  <c:v>148.69600000014898</c:v>
                </c:pt>
                <c:pt idx="24919">
                  <c:v>148.70400000014899</c:v>
                </c:pt>
                <c:pt idx="24920">
                  <c:v>148.712000000149</c:v>
                </c:pt>
                <c:pt idx="24921">
                  <c:v>148.72000000014901</c:v>
                </c:pt>
                <c:pt idx="24922">
                  <c:v>148.728000000149</c:v>
                </c:pt>
                <c:pt idx="24923">
                  <c:v>148.73600000014901</c:v>
                </c:pt>
                <c:pt idx="24924">
                  <c:v>148.74400000014901</c:v>
                </c:pt>
                <c:pt idx="24925">
                  <c:v>148.752000000149</c:v>
                </c:pt>
                <c:pt idx="24926">
                  <c:v>148.76000000014901</c:v>
                </c:pt>
                <c:pt idx="24927">
                  <c:v>148.76800000014902</c:v>
                </c:pt>
                <c:pt idx="24928">
                  <c:v>148.776000000149</c:v>
                </c:pt>
                <c:pt idx="24929">
                  <c:v>148.78400000014898</c:v>
                </c:pt>
                <c:pt idx="24930">
                  <c:v>148.79200000014899</c:v>
                </c:pt>
                <c:pt idx="24931">
                  <c:v>148.800000000149</c:v>
                </c:pt>
                <c:pt idx="24932">
                  <c:v>148.80800000014898</c:v>
                </c:pt>
                <c:pt idx="24933">
                  <c:v>148.81600000014899</c:v>
                </c:pt>
                <c:pt idx="24934">
                  <c:v>148.824000000149</c:v>
                </c:pt>
                <c:pt idx="24935">
                  <c:v>148.83200000014901</c:v>
                </c:pt>
                <c:pt idx="24936">
                  <c:v>148.84000000014899</c:v>
                </c:pt>
                <c:pt idx="24937">
                  <c:v>148.848000000149</c:v>
                </c:pt>
                <c:pt idx="24938">
                  <c:v>148.85600000014901</c:v>
                </c:pt>
                <c:pt idx="24939">
                  <c:v>148.86400000014899</c:v>
                </c:pt>
                <c:pt idx="24940">
                  <c:v>148.872000000149</c:v>
                </c:pt>
                <c:pt idx="24941">
                  <c:v>148.88000000014901</c:v>
                </c:pt>
                <c:pt idx="24942">
                  <c:v>148.88800000014902</c:v>
                </c:pt>
                <c:pt idx="24943">
                  <c:v>148.896000000149</c:v>
                </c:pt>
                <c:pt idx="24944">
                  <c:v>148.90400000014901</c:v>
                </c:pt>
                <c:pt idx="24945">
                  <c:v>148.91200000014902</c:v>
                </c:pt>
                <c:pt idx="24946">
                  <c:v>148.920000000149</c:v>
                </c:pt>
                <c:pt idx="24947">
                  <c:v>148.92800000014898</c:v>
                </c:pt>
                <c:pt idx="24948">
                  <c:v>148.93600000014899</c:v>
                </c:pt>
                <c:pt idx="24949">
                  <c:v>148.944000000149</c:v>
                </c:pt>
                <c:pt idx="24950">
                  <c:v>148.95200000014898</c:v>
                </c:pt>
                <c:pt idx="24951">
                  <c:v>148.96000000014899</c:v>
                </c:pt>
                <c:pt idx="24952">
                  <c:v>148.968000000149</c:v>
                </c:pt>
                <c:pt idx="24953">
                  <c:v>148.97600000014899</c:v>
                </c:pt>
                <c:pt idx="24954">
                  <c:v>148.984000000149</c:v>
                </c:pt>
                <c:pt idx="24955">
                  <c:v>148.99200000014901</c:v>
                </c:pt>
                <c:pt idx="24956">
                  <c:v>149.00000000014902</c:v>
                </c:pt>
                <c:pt idx="24957">
                  <c:v>149.008000000149</c:v>
                </c:pt>
                <c:pt idx="24958">
                  <c:v>149.01600000014901</c:v>
                </c:pt>
                <c:pt idx="24959">
                  <c:v>149.02400000014902</c:v>
                </c:pt>
                <c:pt idx="24960">
                  <c:v>149.032000000149</c:v>
                </c:pt>
                <c:pt idx="24961">
                  <c:v>149.04000000014901</c:v>
                </c:pt>
                <c:pt idx="24962">
                  <c:v>149.04800000014902</c:v>
                </c:pt>
                <c:pt idx="24963">
                  <c:v>149.05600000014903</c:v>
                </c:pt>
                <c:pt idx="24964">
                  <c:v>149.06400000014901</c:v>
                </c:pt>
                <c:pt idx="24965">
                  <c:v>149.07200000014899</c:v>
                </c:pt>
                <c:pt idx="24966">
                  <c:v>149.080000000149</c:v>
                </c:pt>
                <c:pt idx="24967">
                  <c:v>149.08800000014898</c:v>
                </c:pt>
                <c:pt idx="24968">
                  <c:v>149.09600000014899</c:v>
                </c:pt>
                <c:pt idx="24969">
                  <c:v>149.104000000149</c:v>
                </c:pt>
                <c:pt idx="24970">
                  <c:v>149.11200000014898</c:v>
                </c:pt>
                <c:pt idx="24971">
                  <c:v>149.12000000014899</c:v>
                </c:pt>
                <c:pt idx="24972">
                  <c:v>149.128000000149</c:v>
                </c:pt>
                <c:pt idx="24973">
                  <c:v>149.13600000014901</c:v>
                </c:pt>
                <c:pt idx="24974">
                  <c:v>149.14400000014899</c:v>
                </c:pt>
                <c:pt idx="24975">
                  <c:v>149.152000000149</c:v>
                </c:pt>
                <c:pt idx="24976">
                  <c:v>149.16000000014901</c:v>
                </c:pt>
                <c:pt idx="24977">
                  <c:v>149.16800000014899</c:v>
                </c:pt>
                <c:pt idx="24978">
                  <c:v>149.176000000149</c:v>
                </c:pt>
                <c:pt idx="24979">
                  <c:v>149.18400000014901</c:v>
                </c:pt>
                <c:pt idx="24980">
                  <c:v>149.19200000014902</c:v>
                </c:pt>
                <c:pt idx="24981">
                  <c:v>149.200000000149</c:v>
                </c:pt>
                <c:pt idx="24982">
                  <c:v>149.20800000014901</c:v>
                </c:pt>
                <c:pt idx="24983">
                  <c:v>149.21600000014899</c:v>
                </c:pt>
                <c:pt idx="24984">
                  <c:v>149.22400000014898</c:v>
                </c:pt>
                <c:pt idx="24985">
                  <c:v>149.23200000014899</c:v>
                </c:pt>
                <c:pt idx="24986">
                  <c:v>149.240000000149</c:v>
                </c:pt>
                <c:pt idx="24987">
                  <c:v>149.24800000014901</c:v>
                </c:pt>
                <c:pt idx="24988">
                  <c:v>149.25600000014899</c:v>
                </c:pt>
                <c:pt idx="24989">
                  <c:v>149.264000000149</c:v>
                </c:pt>
                <c:pt idx="24990">
                  <c:v>149.27200000014901</c:v>
                </c:pt>
                <c:pt idx="24991">
                  <c:v>149.28000000014899</c:v>
                </c:pt>
                <c:pt idx="24992">
                  <c:v>149.288000000149</c:v>
                </c:pt>
                <c:pt idx="24993">
                  <c:v>149.29600000014901</c:v>
                </c:pt>
                <c:pt idx="24994">
                  <c:v>149.30400000014902</c:v>
                </c:pt>
                <c:pt idx="24995">
                  <c:v>149.312000000149</c:v>
                </c:pt>
                <c:pt idx="24996">
                  <c:v>149.32000000014901</c:v>
                </c:pt>
                <c:pt idx="24997">
                  <c:v>149.32800000014902</c:v>
                </c:pt>
                <c:pt idx="24998">
                  <c:v>149.336000000149</c:v>
                </c:pt>
                <c:pt idx="24999">
                  <c:v>149.34400000014901</c:v>
                </c:pt>
                <c:pt idx="25000">
                  <c:v>149.35200000014899</c:v>
                </c:pt>
                <c:pt idx="25001">
                  <c:v>149.360000000149</c:v>
                </c:pt>
                <c:pt idx="25002">
                  <c:v>149.36800000014898</c:v>
                </c:pt>
                <c:pt idx="25003">
                  <c:v>149.37600000014899</c:v>
                </c:pt>
                <c:pt idx="25004">
                  <c:v>149.384000000149</c:v>
                </c:pt>
                <c:pt idx="25005">
                  <c:v>149.39200000014898</c:v>
                </c:pt>
                <c:pt idx="25006">
                  <c:v>149.40000000014899</c:v>
                </c:pt>
                <c:pt idx="25007">
                  <c:v>149.408000000149</c:v>
                </c:pt>
                <c:pt idx="25008">
                  <c:v>149.41600000014901</c:v>
                </c:pt>
                <c:pt idx="25009">
                  <c:v>149.42400000014899</c:v>
                </c:pt>
                <c:pt idx="25010">
                  <c:v>149.432000000149</c:v>
                </c:pt>
                <c:pt idx="25011">
                  <c:v>149.44000000014901</c:v>
                </c:pt>
                <c:pt idx="25012">
                  <c:v>149.44800000014899</c:v>
                </c:pt>
                <c:pt idx="25013">
                  <c:v>149.456000000149</c:v>
                </c:pt>
                <c:pt idx="25014">
                  <c:v>149.46400000014901</c:v>
                </c:pt>
                <c:pt idx="25015">
                  <c:v>149.47200000014902</c:v>
                </c:pt>
                <c:pt idx="25016">
                  <c:v>149.480000000149</c:v>
                </c:pt>
                <c:pt idx="25017">
                  <c:v>149.48800000015001</c:v>
                </c:pt>
                <c:pt idx="25018">
                  <c:v>149.49600000015002</c:v>
                </c:pt>
                <c:pt idx="25019">
                  <c:v>149.50400000015</c:v>
                </c:pt>
                <c:pt idx="25020">
                  <c:v>149.51200000015001</c:v>
                </c:pt>
                <c:pt idx="25021">
                  <c:v>149.52000000014999</c:v>
                </c:pt>
                <c:pt idx="25022">
                  <c:v>149.52800000015</c:v>
                </c:pt>
                <c:pt idx="25023">
                  <c:v>149.53600000014998</c:v>
                </c:pt>
                <c:pt idx="25024">
                  <c:v>149.54400000014999</c:v>
                </c:pt>
                <c:pt idx="25025">
                  <c:v>149.55200000015</c:v>
                </c:pt>
                <c:pt idx="25026">
                  <c:v>149.56000000014998</c:v>
                </c:pt>
                <c:pt idx="25027">
                  <c:v>149.56800000014999</c:v>
                </c:pt>
                <c:pt idx="25028">
                  <c:v>149.57600000015</c:v>
                </c:pt>
                <c:pt idx="25029">
                  <c:v>149.58400000015001</c:v>
                </c:pt>
                <c:pt idx="25030">
                  <c:v>149.59200000014999</c:v>
                </c:pt>
                <c:pt idx="25031">
                  <c:v>149.60000000015</c:v>
                </c:pt>
                <c:pt idx="25032">
                  <c:v>149.60800000015001</c:v>
                </c:pt>
                <c:pt idx="25033">
                  <c:v>149.61600000015</c:v>
                </c:pt>
                <c:pt idx="25034">
                  <c:v>149.62400000015001</c:v>
                </c:pt>
                <c:pt idx="25035">
                  <c:v>149.63200000015001</c:v>
                </c:pt>
                <c:pt idx="25036">
                  <c:v>149.64000000015</c:v>
                </c:pt>
                <c:pt idx="25037">
                  <c:v>149.64800000015001</c:v>
                </c:pt>
                <c:pt idx="25038">
                  <c:v>149.65600000015002</c:v>
                </c:pt>
                <c:pt idx="25039">
                  <c:v>149.66400000015</c:v>
                </c:pt>
                <c:pt idx="25040">
                  <c:v>149.67200000014998</c:v>
                </c:pt>
                <c:pt idx="25041">
                  <c:v>149.68000000014999</c:v>
                </c:pt>
                <c:pt idx="25042">
                  <c:v>149.68800000015</c:v>
                </c:pt>
                <c:pt idx="25043">
                  <c:v>149.69600000014998</c:v>
                </c:pt>
                <c:pt idx="25044">
                  <c:v>149.70400000014999</c:v>
                </c:pt>
                <c:pt idx="25045">
                  <c:v>149.71200000015</c:v>
                </c:pt>
                <c:pt idx="25046">
                  <c:v>149.72000000015001</c:v>
                </c:pt>
                <c:pt idx="25047">
                  <c:v>149.72800000014999</c:v>
                </c:pt>
                <c:pt idx="25048">
                  <c:v>149.73600000015</c:v>
                </c:pt>
                <c:pt idx="25049">
                  <c:v>149.74400000015001</c:v>
                </c:pt>
                <c:pt idx="25050">
                  <c:v>149.75200000014999</c:v>
                </c:pt>
                <c:pt idx="25051">
                  <c:v>149.76000000015</c:v>
                </c:pt>
                <c:pt idx="25052">
                  <c:v>149.76800000015001</c:v>
                </c:pt>
                <c:pt idx="25053">
                  <c:v>149.77600000015002</c:v>
                </c:pt>
                <c:pt idx="25054">
                  <c:v>149.78400000015</c:v>
                </c:pt>
                <c:pt idx="25055">
                  <c:v>149.79200000015001</c:v>
                </c:pt>
                <c:pt idx="25056">
                  <c:v>149.80000000015002</c:v>
                </c:pt>
                <c:pt idx="25057">
                  <c:v>149.80800000014997</c:v>
                </c:pt>
                <c:pt idx="25058">
                  <c:v>149.81600000014998</c:v>
                </c:pt>
                <c:pt idx="25059">
                  <c:v>149.82400000014999</c:v>
                </c:pt>
                <c:pt idx="25060">
                  <c:v>149.83200000015</c:v>
                </c:pt>
                <c:pt idx="25061">
                  <c:v>149.84000000014998</c:v>
                </c:pt>
                <c:pt idx="25062">
                  <c:v>149.84800000014999</c:v>
                </c:pt>
                <c:pt idx="25063">
                  <c:v>149.85600000015</c:v>
                </c:pt>
                <c:pt idx="25064">
                  <c:v>149.86400000014999</c:v>
                </c:pt>
                <c:pt idx="25065">
                  <c:v>149.87200000015</c:v>
                </c:pt>
                <c:pt idx="25066">
                  <c:v>149.88000000015001</c:v>
                </c:pt>
                <c:pt idx="25067">
                  <c:v>149.88800000015002</c:v>
                </c:pt>
                <c:pt idx="25068">
                  <c:v>149.89600000015</c:v>
                </c:pt>
                <c:pt idx="25069">
                  <c:v>149.90400000015001</c:v>
                </c:pt>
                <c:pt idx="25070">
                  <c:v>149.91200000015002</c:v>
                </c:pt>
                <c:pt idx="25071">
                  <c:v>149.92000000015</c:v>
                </c:pt>
                <c:pt idx="25072">
                  <c:v>149.92800000015001</c:v>
                </c:pt>
                <c:pt idx="25073">
                  <c:v>149.93600000015002</c:v>
                </c:pt>
                <c:pt idx="25074">
                  <c:v>149.94400000015003</c:v>
                </c:pt>
                <c:pt idx="25075">
                  <c:v>149.95200000014998</c:v>
                </c:pt>
                <c:pt idx="25076">
                  <c:v>149.96000000014999</c:v>
                </c:pt>
                <c:pt idx="25077">
                  <c:v>149.96800000015</c:v>
                </c:pt>
                <c:pt idx="25078">
                  <c:v>149.97600000014998</c:v>
                </c:pt>
                <c:pt idx="25079">
                  <c:v>149.98400000014999</c:v>
                </c:pt>
                <c:pt idx="25080">
                  <c:v>149.99200000015</c:v>
                </c:pt>
                <c:pt idx="25081">
                  <c:v>150.00000000015001</c:v>
                </c:pt>
                <c:pt idx="25082">
                  <c:v>150.00800000014999</c:v>
                </c:pt>
                <c:pt idx="25083">
                  <c:v>150.01600000015</c:v>
                </c:pt>
                <c:pt idx="25084">
                  <c:v>150.02400000015001</c:v>
                </c:pt>
                <c:pt idx="25085">
                  <c:v>150.03200000014999</c:v>
                </c:pt>
                <c:pt idx="25086">
                  <c:v>150.04000000015</c:v>
                </c:pt>
                <c:pt idx="25087">
                  <c:v>150.04800000015001</c:v>
                </c:pt>
                <c:pt idx="25088">
                  <c:v>150.05600000015002</c:v>
                </c:pt>
                <c:pt idx="25089">
                  <c:v>150.06400000015</c:v>
                </c:pt>
                <c:pt idx="25090">
                  <c:v>150.07200000015001</c:v>
                </c:pt>
                <c:pt idx="25091">
                  <c:v>150.08000000015002</c:v>
                </c:pt>
                <c:pt idx="25092">
                  <c:v>150.08800000015</c:v>
                </c:pt>
                <c:pt idx="25093">
                  <c:v>150.09600000014998</c:v>
                </c:pt>
                <c:pt idx="25094">
                  <c:v>150.10400000014999</c:v>
                </c:pt>
                <c:pt idx="25095">
                  <c:v>150.11200000014998</c:v>
                </c:pt>
                <c:pt idx="25096">
                  <c:v>150.12000000014999</c:v>
                </c:pt>
                <c:pt idx="25097">
                  <c:v>150.12800000015</c:v>
                </c:pt>
                <c:pt idx="25098">
                  <c:v>150.13600000015001</c:v>
                </c:pt>
                <c:pt idx="25099">
                  <c:v>150.14400000014999</c:v>
                </c:pt>
                <c:pt idx="25100">
                  <c:v>150.15200000015</c:v>
                </c:pt>
                <c:pt idx="25101">
                  <c:v>150.16000000015001</c:v>
                </c:pt>
                <c:pt idx="25102">
                  <c:v>150.16800000014999</c:v>
                </c:pt>
                <c:pt idx="25103">
                  <c:v>150.17600000015</c:v>
                </c:pt>
                <c:pt idx="25104">
                  <c:v>150.18400000015001</c:v>
                </c:pt>
                <c:pt idx="25105">
                  <c:v>150.19200000015002</c:v>
                </c:pt>
                <c:pt idx="25106">
                  <c:v>150.20000000015</c:v>
                </c:pt>
                <c:pt idx="25107">
                  <c:v>150.20800000015001</c:v>
                </c:pt>
                <c:pt idx="25108">
                  <c:v>150.21600000015002</c:v>
                </c:pt>
                <c:pt idx="25109">
                  <c:v>150.22400000015</c:v>
                </c:pt>
                <c:pt idx="25110">
                  <c:v>150.23200000015001</c:v>
                </c:pt>
                <c:pt idx="25111">
                  <c:v>150.24000000014999</c:v>
                </c:pt>
                <c:pt idx="25112">
                  <c:v>150.24800000015</c:v>
                </c:pt>
                <c:pt idx="25113">
                  <c:v>150.25600000014998</c:v>
                </c:pt>
                <c:pt idx="25114">
                  <c:v>150.26400000014999</c:v>
                </c:pt>
                <c:pt idx="25115">
                  <c:v>150.27200000015</c:v>
                </c:pt>
                <c:pt idx="25116">
                  <c:v>150.28000000014998</c:v>
                </c:pt>
                <c:pt idx="25117">
                  <c:v>150.28800000014999</c:v>
                </c:pt>
                <c:pt idx="25118">
                  <c:v>150.29600000015</c:v>
                </c:pt>
                <c:pt idx="25119">
                  <c:v>150.30400000015001</c:v>
                </c:pt>
                <c:pt idx="25120">
                  <c:v>150.31200000014999</c:v>
                </c:pt>
                <c:pt idx="25121">
                  <c:v>150.32000000015</c:v>
                </c:pt>
                <c:pt idx="25122">
                  <c:v>150.32800000015001</c:v>
                </c:pt>
                <c:pt idx="25123">
                  <c:v>150.33600000014999</c:v>
                </c:pt>
                <c:pt idx="25124">
                  <c:v>150.34400000015</c:v>
                </c:pt>
                <c:pt idx="25125">
                  <c:v>150.35200000015001</c:v>
                </c:pt>
                <c:pt idx="25126">
                  <c:v>150.36000000015002</c:v>
                </c:pt>
                <c:pt idx="25127">
                  <c:v>150.36800000015</c:v>
                </c:pt>
                <c:pt idx="25128">
                  <c:v>150.37600000015001</c:v>
                </c:pt>
                <c:pt idx="25129">
                  <c:v>150.38400000015</c:v>
                </c:pt>
                <c:pt idx="25130">
                  <c:v>150.39200000014998</c:v>
                </c:pt>
                <c:pt idx="25131">
                  <c:v>150.40000000014999</c:v>
                </c:pt>
                <c:pt idx="25132">
                  <c:v>150.40800000015</c:v>
                </c:pt>
                <c:pt idx="25133">
                  <c:v>150.41600000015001</c:v>
                </c:pt>
                <c:pt idx="25134">
                  <c:v>150.42400000014999</c:v>
                </c:pt>
                <c:pt idx="25135">
                  <c:v>150.43200000015</c:v>
                </c:pt>
                <c:pt idx="25136">
                  <c:v>150.44000000015001</c:v>
                </c:pt>
                <c:pt idx="25137">
                  <c:v>150.44800000014999</c:v>
                </c:pt>
                <c:pt idx="25138">
                  <c:v>150.45600000015</c:v>
                </c:pt>
                <c:pt idx="25139">
                  <c:v>150.46400000015001</c:v>
                </c:pt>
                <c:pt idx="25140">
                  <c:v>150.47200000015002</c:v>
                </c:pt>
                <c:pt idx="25141">
                  <c:v>150.48000000015</c:v>
                </c:pt>
                <c:pt idx="25142">
                  <c:v>150.488000000151</c:v>
                </c:pt>
                <c:pt idx="25143">
                  <c:v>150.49600000015101</c:v>
                </c:pt>
                <c:pt idx="25144">
                  <c:v>150.504000000151</c:v>
                </c:pt>
                <c:pt idx="25145">
                  <c:v>150.512000000151</c:v>
                </c:pt>
                <c:pt idx="25146">
                  <c:v>150.52000000015101</c:v>
                </c:pt>
                <c:pt idx="25147">
                  <c:v>150.52800000015102</c:v>
                </c:pt>
                <c:pt idx="25148">
                  <c:v>150.53600000015101</c:v>
                </c:pt>
                <c:pt idx="25149">
                  <c:v>150.54400000015102</c:v>
                </c:pt>
                <c:pt idx="25150">
                  <c:v>150.552000000151</c:v>
                </c:pt>
                <c:pt idx="25151">
                  <c:v>150.56000000015098</c:v>
                </c:pt>
                <c:pt idx="25152">
                  <c:v>150.56800000015099</c:v>
                </c:pt>
                <c:pt idx="25153">
                  <c:v>150.576000000151</c:v>
                </c:pt>
                <c:pt idx="25154">
                  <c:v>150.58400000015101</c:v>
                </c:pt>
                <c:pt idx="25155">
                  <c:v>150.59200000015099</c:v>
                </c:pt>
                <c:pt idx="25156">
                  <c:v>150.600000000151</c:v>
                </c:pt>
                <c:pt idx="25157">
                  <c:v>150.60800000015101</c:v>
                </c:pt>
                <c:pt idx="25158">
                  <c:v>150.61600000015099</c:v>
                </c:pt>
                <c:pt idx="25159">
                  <c:v>150.624000000151</c:v>
                </c:pt>
                <c:pt idx="25160">
                  <c:v>150.63200000015101</c:v>
                </c:pt>
                <c:pt idx="25161">
                  <c:v>150.64000000015099</c:v>
                </c:pt>
                <c:pt idx="25162">
                  <c:v>150.648000000151</c:v>
                </c:pt>
                <c:pt idx="25163">
                  <c:v>150.65600000015101</c:v>
                </c:pt>
                <c:pt idx="25164">
                  <c:v>150.66400000015102</c:v>
                </c:pt>
                <c:pt idx="25165">
                  <c:v>150.672000000151</c:v>
                </c:pt>
                <c:pt idx="25166">
                  <c:v>150.68000000015101</c:v>
                </c:pt>
                <c:pt idx="25167">
                  <c:v>150.68800000015099</c:v>
                </c:pt>
                <c:pt idx="25168">
                  <c:v>150.69600000015097</c:v>
                </c:pt>
                <c:pt idx="25169">
                  <c:v>150.70400000015098</c:v>
                </c:pt>
                <c:pt idx="25170">
                  <c:v>150.71200000015099</c:v>
                </c:pt>
                <c:pt idx="25171">
                  <c:v>150.720000000151</c:v>
                </c:pt>
                <c:pt idx="25172">
                  <c:v>150.72800000015098</c:v>
                </c:pt>
                <c:pt idx="25173">
                  <c:v>150.73600000015099</c:v>
                </c:pt>
                <c:pt idx="25174">
                  <c:v>150.744000000151</c:v>
                </c:pt>
                <c:pt idx="25175">
                  <c:v>150.75200000015099</c:v>
                </c:pt>
                <c:pt idx="25176">
                  <c:v>150.760000000151</c:v>
                </c:pt>
                <c:pt idx="25177">
                  <c:v>150.76800000015101</c:v>
                </c:pt>
                <c:pt idx="25178">
                  <c:v>150.77600000015102</c:v>
                </c:pt>
                <c:pt idx="25179">
                  <c:v>150.784000000151</c:v>
                </c:pt>
                <c:pt idx="25180">
                  <c:v>150.79200000015101</c:v>
                </c:pt>
                <c:pt idx="25181">
                  <c:v>150.80000000015102</c:v>
                </c:pt>
                <c:pt idx="25182">
                  <c:v>150.808000000151</c:v>
                </c:pt>
                <c:pt idx="25183">
                  <c:v>150.81600000015101</c:v>
                </c:pt>
                <c:pt idx="25184">
                  <c:v>150.82400000015102</c:v>
                </c:pt>
                <c:pt idx="25185">
                  <c:v>150.832000000151</c:v>
                </c:pt>
                <c:pt idx="25186">
                  <c:v>150.84000000015098</c:v>
                </c:pt>
                <c:pt idx="25187">
                  <c:v>150.84800000015099</c:v>
                </c:pt>
                <c:pt idx="25188">
                  <c:v>150.856000000151</c:v>
                </c:pt>
                <c:pt idx="25189">
                  <c:v>150.86400000015098</c:v>
                </c:pt>
                <c:pt idx="25190">
                  <c:v>150.87200000015099</c:v>
                </c:pt>
                <c:pt idx="25191">
                  <c:v>150.880000000151</c:v>
                </c:pt>
                <c:pt idx="25192">
                  <c:v>150.88800000015101</c:v>
                </c:pt>
                <c:pt idx="25193">
                  <c:v>150.89600000015099</c:v>
                </c:pt>
                <c:pt idx="25194">
                  <c:v>150.904000000151</c:v>
                </c:pt>
                <c:pt idx="25195">
                  <c:v>150.91200000015101</c:v>
                </c:pt>
                <c:pt idx="25196">
                  <c:v>150.92000000015099</c:v>
                </c:pt>
                <c:pt idx="25197">
                  <c:v>150.928000000151</c:v>
                </c:pt>
                <c:pt idx="25198">
                  <c:v>150.93600000015101</c:v>
                </c:pt>
                <c:pt idx="25199">
                  <c:v>150.94400000015102</c:v>
                </c:pt>
                <c:pt idx="25200">
                  <c:v>150.952000000151</c:v>
                </c:pt>
                <c:pt idx="25201">
                  <c:v>150.96000000015101</c:v>
                </c:pt>
                <c:pt idx="25202">
                  <c:v>150.96800000015102</c:v>
                </c:pt>
                <c:pt idx="25203">
                  <c:v>150.97600000015098</c:v>
                </c:pt>
                <c:pt idx="25204">
                  <c:v>150.98400000015098</c:v>
                </c:pt>
                <c:pt idx="25205">
                  <c:v>150.99200000015099</c:v>
                </c:pt>
                <c:pt idx="25206">
                  <c:v>151.000000000151</c:v>
                </c:pt>
                <c:pt idx="25207">
                  <c:v>151.00800000015099</c:v>
                </c:pt>
                <c:pt idx="25208">
                  <c:v>151.016000000151</c:v>
                </c:pt>
                <c:pt idx="25209">
                  <c:v>151.02400000015101</c:v>
                </c:pt>
                <c:pt idx="25210">
                  <c:v>151.03200000015099</c:v>
                </c:pt>
                <c:pt idx="25211">
                  <c:v>151.040000000151</c:v>
                </c:pt>
                <c:pt idx="25212">
                  <c:v>151.04800000015101</c:v>
                </c:pt>
                <c:pt idx="25213">
                  <c:v>151.05600000015099</c:v>
                </c:pt>
                <c:pt idx="25214">
                  <c:v>151.064000000151</c:v>
                </c:pt>
                <c:pt idx="25215">
                  <c:v>151.07200000015101</c:v>
                </c:pt>
                <c:pt idx="25216">
                  <c:v>151.08000000015102</c:v>
                </c:pt>
                <c:pt idx="25217">
                  <c:v>151.088000000151</c:v>
                </c:pt>
                <c:pt idx="25218">
                  <c:v>151.09600000015101</c:v>
                </c:pt>
                <c:pt idx="25219">
                  <c:v>151.10400000015102</c:v>
                </c:pt>
                <c:pt idx="25220">
                  <c:v>151.112000000151</c:v>
                </c:pt>
                <c:pt idx="25221">
                  <c:v>151.12000000015098</c:v>
                </c:pt>
                <c:pt idx="25222">
                  <c:v>151.12800000015099</c:v>
                </c:pt>
                <c:pt idx="25223">
                  <c:v>151.136000000151</c:v>
                </c:pt>
                <c:pt idx="25224">
                  <c:v>151.14400000015098</c:v>
                </c:pt>
                <c:pt idx="25225">
                  <c:v>151.15200000015099</c:v>
                </c:pt>
                <c:pt idx="25226">
                  <c:v>151.160000000151</c:v>
                </c:pt>
                <c:pt idx="25227">
                  <c:v>151.16800000015098</c:v>
                </c:pt>
                <c:pt idx="25228">
                  <c:v>151.17600000015099</c:v>
                </c:pt>
                <c:pt idx="25229">
                  <c:v>151.184000000151</c:v>
                </c:pt>
                <c:pt idx="25230">
                  <c:v>151.19200000015101</c:v>
                </c:pt>
                <c:pt idx="25231">
                  <c:v>151.20000000015099</c:v>
                </c:pt>
                <c:pt idx="25232">
                  <c:v>151.208000000151</c:v>
                </c:pt>
                <c:pt idx="25233">
                  <c:v>151.21600000015101</c:v>
                </c:pt>
                <c:pt idx="25234">
                  <c:v>151.22400000015099</c:v>
                </c:pt>
                <c:pt idx="25235">
                  <c:v>151.232000000151</c:v>
                </c:pt>
                <c:pt idx="25236">
                  <c:v>151.24000000015101</c:v>
                </c:pt>
                <c:pt idx="25237">
                  <c:v>151.24800000015102</c:v>
                </c:pt>
                <c:pt idx="25238">
                  <c:v>151.256000000151</c:v>
                </c:pt>
                <c:pt idx="25239">
                  <c:v>151.26400000015099</c:v>
                </c:pt>
                <c:pt idx="25240">
                  <c:v>151.272000000151</c:v>
                </c:pt>
                <c:pt idx="25241">
                  <c:v>151.28000000015098</c:v>
                </c:pt>
                <c:pt idx="25242">
                  <c:v>151.28800000015099</c:v>
                </c:pt>
                <c:pt idx="25243">
                  <c:v>151.296000000151</c:v>
                </c:pt>
                <c:pt idx="25244">
                  <c:v>151.30400000015101</c:v>
                </c:pt>
                <c:pt idx="25245">
                  <c:v>151.31200000015099</c:v>
                </c:pt>
                <c:pt idx="25246">
                  <c:v>151.320000000151</c:v>
                </c:pt>
                <c:pt idx="25247">
                  <c:v>151.32800000015101</c:v>
                </c:pt>
                <c:pt idx="25248">
                  <c:v>151.33600000015099</c:v>
                </c:pt>
                <c:pt idx="25249">
                  <c:v>151.344000000151</c:v>
                </c:pt>
                <c:pt idx="25250">
                  <c:v>151.35200000015101</c:v>
                </c:pt>
                <c:pt idx="25251">
                  <c:v>151.36000000015102</c:v>
                </c:pt>
                <c:pt idx="25252">
                  <c:v>151.368000000151</c:v>
                </c:pt>
                <c:pt idx="25253">
                  <c:v>151.37600000015101</c:v>
                </c:pt>
                <c:pt idx="25254">
                  <c:v>151.38400000015102</c:v>
                </c:pt>
                <c:pt idx="25255">
                  <c:v>151.392000000151</c:v>
                </c:pt>
                <c:pt idx="25256">
                  <c:v>151.40000000015101</c:v>
                </c:pt>
                <c:pt idx="25257">
                  <c:v>151.40800000015099</c:v>
                </c:pt>
                <c:pt idx="25258">
                  <c:v>151.416000000151</c:v>
                </c:pt>
                <c:pt idx="25259">
                  <c:v>151.42400000015098</c:v>
                </c:pt>
                <c:pt idx="25260">
                  <c:v>151.43200000015099</c:v>
                </c:pt>
                <c:pt idx="25261">
                  <c:v>151.440000000151</c:v>
                </c:pt>
                <c:pt idx="25262">
                  <c:v>151.44800000015098</c:v>
                </c:pt>
                <c:pt idx="25263">
                  <c:v>151.45600000015099</c:v>
                </c:pt>
                <c:pt idx="25264">
                  <c:v>151.464000000151</c:v>
                </c:pt>
                <c:pt idx="25265">
                  <c:v>151.47200000015101</c:v>
                </c:pt>
                <c:pt idx="25266">
                  <c:v>151.48000000015099</c:v>
                </c:pt>
                <c:pt idx="25267">
                  <c:v>151.488000000152</c:v>
                </c:pt>
                <c:pt idx="25268">
                  <c:v>151.49600000015201</c:v>
                </c:pt>
                <c:pt idx="25269">
                  <c:v>151.50400000015199</c:v>
                </c:pt>
                <c:pt idx="25270">
                  <c:v>151.512000000152</c:v>
                </c:pt>
                <c:pt idx="25271">
                  <c:v>151.52000000015201</c:v>
                </c:pt>
                <c:pt idx="25272">
                  <c:v>151.52800000015202</c:v>
                </c:pt>
                <c:pt idx="25273">
                  <c:v>151.536000000152</c:v>
                </c:pt>
                <c:pt idx="25274">
                  <c:v>151.54400000015201</c:v>
                </c:pt>
                <c:pt idx="25275">
                  <c:v>151.55200000015202</c:v>
                </c:pt>
                <c:pt idx="25276">
                  <c:v>151.560000000152</c:v>
                </c:pt>
                <c:pt idx="25277">
                  <c:v>151.56800000015201</c:v>
                </c:pt>
                <c:pt idx="25278">
                  <c:v>151.57600000015199</c:v>
                </c:pt>
                <c:pt idx="25279">
                  <c:v>151.584000000152</c:v>
                </c:pt>
                <c:pt idx="25280">
                  <c:v>151.59200000015198</c:v>
                </c:pt>
                <c:pt idx="25281">
                  <c:v>151.60000000015199</c:v>
                </c:pt>
                <c:pt idx="25282">
                  <c:v>151.608000000152</c:v>
                </c:pt>
                <c:pt idx="25283">
                  <c:v>151.61600000015198</c:v>
                </c:pt>
                <c:pt idx="25284">
                  <c:v>151.62400000015199</c:v>
                </c:pt>
                <c:pt idx="25285">
                  <c:v>151.632000000152</c:v>
                </c:pt>
                <c:pt idx="25286">
                  <c:v>151.64000000015199</c:v>
                </c:pt>
                <c:pt idx="25287">
                  <c:v>151.648000000152</c:v>
                </c:pt>
                <c:pt idx="25288">
                  <c:v>151.65600000015201</c:v>
                </c:pt>
                <c:pt idx="25289">
                  <c:v>151.66400000015201</c:v>
                </c:pt>
                <c:pt idx="25290">
                  <c:v>151.672000000152</c:v>
                </c:pt>
                <c:pt idx="25291">
                  <c:v>151.68000000015201</c:v>
                </c:pt>
                <c:pt idx="25292">
                  <c:v>151.68800000015202</c:v>
                </c:pt>
                <c:pt idx="25293">
                  <c:v>151.696000000152</c:v>
                </c:pt>
                <c:pt idx="25294">
                  <c:v>151.70400000015201</c:v>
                </c:pt>
                <c:pt idx="25295">
                  <c:v>151.71200000015202</c:v>
                </c:pt>
                <c:pt idx="25296">
                  <c:v>151.720000000152</c:v>
                </c:pt>
                <c:pt idx="25297">
                  <c:v>151.72800000015198</c:v>
                </c:pt>
                <c:pt idx="25298">
                  <c:v>151.73600000015199</c:v>
                </c:pt>
                <c:pt idx="25299">
                  <c:v>151.744000000152</c:v>
                </c:pt>
                <c:pt idx="25300">
                  <c:v>151.75200000015198</c:v>
                </c:pt>
                <c:pt idx="25301">
                  <c:v>151.76000000015199</c:v>
                </c:pt>
                <c:pt idx="25302">
                  <c:v>151.768000000152</c:v>
                </c:pt>
                <c:pt idx="25303">
                  <c:v>151.77600000015201</c:v>
                </c:pt>
                <c:pt idx="25304">
                  <c:v>151.78400000015199</c:v>
                </c:pt>
                <c:pt idx="25305">
                  <c:v>151.792000000152</c:v>
                </c:pt>
                <c:pt idx="25306">
                  <c:v>151.80000000015201</c:v>
                </c:pt>
                <c:pt idx="25307">
                  <c:v>151.80800000015199</c:v>
                </c:pt>
                <c:pt idx="25308">
                  <c:v>151.816000000152</c:v>
                </c:pt>
                <c:pt idx="25309">
                  <c:v>151.82400000015201</c:v>
                </c:pt>
                <c:pt idx="25310">
                  <c:v>151.83200000015202</c:v>
                </c:pt>
                <c:pt idx="25311">
                  <c:v>151.840000000152</c:v>
                </c:pt>
                <c:pt idx="25312">
                  <c:v>151.84800000015201</c:v>
                </c:pt>
                <c:pt idx="25313">
                  <c:v>151.85600000015202</c:v>
                </c:pt>
                <c:pt idx="25314">
                  <c:v>151.86400000015198</c:v>
                </c:pt>
                <c:pt idx="25315">
                  <c:v>151.87200000015198</c:v>
                </c:pt>
                <c:pt idx="25316">
                  <c:v>151.88000000015199</c:v>
                </c:pt>
                <c:pt idx="25317">
                  <c:v>151.888000000152</c:v>
                </c:pt>
                <c:pt idx="25318">
                  <c:v>151.89600000015199</c:v>
                </c:pt>
                <c:pt idx="25319">
                  <c:v>151.904000000152</c:v>
                </c:pt>
                <c:pt idx="25320">
                  <c:v>151.91200000015201</c:v>
                </c:pt>
                <c:pt idx="25321">
                  <c:v>151.92000000015199</c:v>
                </c:pt>
                <c:pt idx="25322">
                  <c:v>151.928000000152</c:v>
                </c:pt>
                <c:pt idx="25323">
                  <c:v>151.93600000015201</c:v>
                </c:pt>
                <c:pt idx="25324">
                  <c:v>151.94400000015202</c:v>
                </c:pt>
                <c:pt idx="25325">
                  <c:v>151.952000000152</c:v>
                </c:pt>
                <c:pt idx="25326">
                  <c:v>151.96000000015201</c:v>
                </c:pt>
                <c:pt idx="25327">
                  <c:v>151.96800000015202</c:v>
                </c:pt>
                <c:pt idx="25328">
                  <c:v>151.976000000152</c:v>
                </c:pt>
                <c:pt idx="25329">
                  <c:v>151.98400000015201</c:v>
                </c:pt>
                <c:pt idx="25330">
                  <c:v>151.99200000015202</c:v>
                </c:pt>
                <c:pt idx="25331">
                  <c:v>152.000000000152</c:v>
                </c:pt>
                <c:pt idx="25332">
                  <c:v>152.00800000015198</c:v>
                </c:pt>
                <c:pt idx="25333">
                  <c:v>152.01600000015199</c:v>
                </c:pt>
                <c:pt idx="25334">
                  <c:v>152.024000000152</c:v>
                </c:pt>
                <c:pt idx="25335">
                  <c:v>152.03200000015198</c:v>
                </c:pt>
                <c:pt idx="25336">
                  <c:v>152.04000000015199</c:v>
                </c:pt>
                <c:pt idx="25337">
                  <c:v>152.048000000152</c:v>
                </c:pt>
                <c:pt idx="25338">
                  <c:v>152.05600000015198</c:v>
                </c:pt>
                <c:pt idx="25339">
                  <c:v>152.06400000015199</c:v>
                </c:pt>
                <c:pt idx="25340">
                  <c:v>152.072000000152</c:v>
                </c:pt>
                <c:pt idx="25341">
                  <c:v>152.08000000015201</c:v>
                </c:pt>
                <c:pt idx="25342">
                  <c:v>152.08800000015199</c:v>
                </c:pt>
                <c:pt idx="25343">
                  <c:v>152.096000000152</c:v>
                </c:pt>
                <c:pt idx="25344">
                  <c:v>152.10400000015201</c:v>
                </c:pt>
                <c:pt idx="25345">
                  <c:v>152.11200000015199</c:v>
                </c:pt>
                <c:pt idx="25346">
                  <c:v>152.120000000152</c:v>
                </c:pt>
                <c:pt idx="25347">
                  <c:v>152.12800000015201</c:v>
                </c:pt>
                <c:pt idx="25348">
                  <c:v>152.13600000015202</c:v>
                </c:pt>
                <c:pt idx="25349">
                  <c:v>152.144000000152</c:v>
                </c:pt>
                <c:pt idx="25350">
                  <c:v>152.15200000015199</c:v>
                </c:pt>
                <c:pt idx="25351">
                  <c:v>152.160000000152</c:v>
                </c:pt>
                <c:pt idx="25352">
                  <c:v>152.16800000015198</c:v>
                </c:pt>
                <c:pt idx="25353">
                  <c:v>152.17600000015199</c:v>
                </c:pt>
                <c:pt idx="25354">
                  <c:v>152.184000000152</c:v>
                </c:pt>
                <c:pt idx="25355">
                  <c:v>152.19200000015201</c:v>
                </c:pt>
                <c:pt idx="25356">
                  <c:v>152.20000000015199</c:v>
                </c:pt>
                <c:pt idx="25357">
                  <c:v>152.208000000152</c:v>
                </c:pt>
                <c:pt idx="25358">
                  <c:v>152.21600000015201</c:v>
                </c:pt>
                <c:pt idx="25359">
                  <c:v>152.22400000015199</c:v>
                </c:pt>
                <c:pt idx="25360">
                  <c:v>152.232000000152</c:v>
                </c:pt>
                <c:pt idx="25361">
                  <c:v>152.24000000015201</c:v>
                </c:pt>
                <c:pt idx="25362">
                  <c:v>152.24800000015202</c:v>
                </c:pt>
                <c:pt idx="25363">
                  <c:v>152.256000000152</c:v>
                </c:pt>
                <c:pt idx="25364">
                  <c:v>152.26400000015201</c:v>
                </c:pt>
                <c:pt idx="25365">
                  <c:v>152.27200000015202</c:v>
                </c:pt>
                <c:pt idx="25366">
                  <c:v>152.280000000152</c:v>
                </c:pt>
                <c:pt idx="25367">
                  <c:v>152.28800000015201</c:v>
                </c:pt>
                <c:pt idx="25368">
                  <c:v>152.29600000015199</c:v>
                </c:pt>
                <c:pt idx="25369">
                  <c:v>152.304000000152</c:v>
                </c:pt>
                <c:pt idx="25370">
                  <c:v>152.31200000015198</c:v>
                </c:pt>
                <c:pt idx="25371">
                  <c:v>152.32000000015199</c:v>
                </c:pt>
                <c:pt idx="25372">
                  <c:v>152.328000000152</c:v>
                </c:pt>
                <c:pt idx="25373">
                  <c:v>152.33600000015198</c:v>
                </c:pt>
                <c:pt idx="25374">
                  <c:v>152.34400000015199</c:v>
                </c:pt>
                <c:pt idx="25375">
                  <c:v>152.352000000152</c:v>
                </c:pt>
                <c:pt idx="25376">
                  <c:v>152.36000000015201</c:v>
                </c:pt>
                <c:pt idx="25377">
                  <c:v>152.36800000015199</c:v>
                </c:pt>
                <c:pt idx="25378">
                  <c:v>152.376000000152</c:v>
                </c:pt>
                <c:pt idx="25379">
                  <c:v>152.38400000015201</c:v>
                </c:pt>
                <c:pt idx="25380">
                  <c:v>152.392000000152</c:v>
                </c:pt>
                <c:pt idx="25381">
                  <c:v>152.400000000152</c:v>
                </c:pt>
                <c:pt idx="25382">
                  <c:v>152.40800000015201</c:v>
                </c:pt>
                <c:pt idx="25383">
                  <c:v>152.41600000015202</c:v>
                </c:pt>
                <c:pt idx="25384">
                  <c:v>152.42400000015201</c:v>
                </c:pt>
                <c:pt idx="25385">
                  <c:v>152.43200000015202</c:v>
                </c:pt>
                <c:pt idx="25386">
                  <c:v>152.440000000152</c:v>
                </c:pt>
                <c:pt idx="25387">
                  <c:v>152.44800000015198</c:v>
                </c:pt>
                <c:pt idx="25388">
                  <c:v>152.45600000015199</c:v>
                </c:pt>
                <c:pt idx="25389">
                  <c:v>152.464000000152</c:v>
                </c:pt>
                <c:pt idx="25390">
                  <c:v>152.47200000015201</c:v>
                </c:pt>
                <c:pt idx="25391">
                  <c:v>152.48000000015199</c:v>
                </c:pt>
                <c:pt idx="25392">
                  <c:v>152.48800000015299</c:v>
                </c:pt>
                <c:pt idx="25393">
                  <c:v>152.496000000153</c:v>
                </c:pt>
                <c:pt idx="25394">
                  <c:v>152.50400000015298</c:v>
                </c:pt>
                <c:pt idx="25395">
                  <c:v>152.51200000015299</c:v>
                </c:pt>
                <c:pt idx="25396">
                  <c:v>152.520000000153</c:v>
                </c:pt>
                <c:pt idx="25397">
                  <c:v>152.52800000015301</c:v>
                </c:pt>
                <c:pt idx="25398">
                  <c:v>152.536000000153</c:v>
                </c:pt>
                <c:pt idx="25399">
                  <c:v>152.54400000015301</c:v>
                </c:pt>
                <c:pt idx="25400">
                  <c:v>152.55200000015301</c:v>
                </c:pt>
                <c:pt idx="25401">
                  <c:v>152.560000000153</c:v>
                </c:pt>
                <c:pt idx="25402">
                  <c:v>152.56800000015301</c:v>
                </c:pt>
                <c:pt idx="25403">
                  <c:v>152.57600000015302</c:v>
                </c:pt>
                <c:pt idx="25404">
                  <c:v>152.584000000153</c:v>
                </c:pt>
                <c:pt idx="25405">
                  <c:v>152.59200000015301</c:v>
                </c:pt>
                <c:pt idx="25406">
                  <c:v>152.60000000015299</c:v>
                </c:pt>
                <c:pt idx="25407">
                  <c:v>152.608000000153</c:v>
                </c:pt>
                <c:pt idx="25408">
                  <c:v>152.61600000015298</c:v>
                </c:pt>
                <c:pt idx="25409">
                  <c:v>152.62400000015299</c:v>
                </c:pt>
                <c:pt idx="25410">
                  <c:v>152.632000000153</c:v>
                </c:pt>
                <c:pt idx="25411">
                  <c:v>152.64000000015298</c:v>
                </c:pt>
                <c:pt idx="25412">
                  <c:v>152.64800000015299</c:v>
                </c:pt>
                <c:pt idx="25413">
                  <c:v>152.656000000153</c:v>
                </c:pt>
                <c:pt idx="25414">
                  <c:v>152.66400000015301</c:v>
                </c:pt>
                <c:pt idx="25415">
                  <c:v>152.67200000015299</c:v>
                </c:pt>
                <c:pt idx="25416">
                  <c:v>152.680000000153</c:v>
                </c:pt>
                <c:pt idx="25417">
                  <c:v>152.68800000015301</c:v>
                </c:pt>
                <c:pt idx="25418">
                  <c:v>152.69600000015299</c:v>
                </c:pt>
                <c:pt idx="25419">
                  <c:v>152.704000000153</c:v>
                </c:pt>
                <c:pt idx="25420">
                  <c:v>152.71200000015301</c:v>
                </c:pt>
                <c:pt idx="25421">
                  <c:v>152.72000000015302</c:v>
                </c:pt>
                <c:pt idx="25422">
                  <c:v>152.728000000153</c:v>
                </c:pt>
                <c:pt idx="25423">
                  <c:v>152.73600000015301</c:v>
                </c:pt>
                <c:pt idx="25424">
                  <c:v>152.74400000015299</c:v>
                </c:pt>
                <c:pt idx="25425">
                  <c:v>152.75200000015298</c:v>
                </c:pt>
                <c:pt idx="25426">
                  <c:v>152.76000000015298</c:v>
                </c:pt>
                <c:pt idx="25427">
                  <c:v>152.76800000015299</c:v>
                </c:pt>
                <c:pt idx="25428">
                  <c:v>152.776000000153</c:v>
                </c:pt>
                <c:pt idx="25429">
                  <c:v>152.78400000015299</c:v>
                </c:pt>
                <c:pt idx="25430">
                  <c:v>152.792000000153</c:v>
                </c:pt>
                <c:pt idx="25431">
                  <c:v>152.80000000015301</c:v>
                </c:pt>
                <c:pt idx="25432">
                  <c:v>152.80800000015299</c:v>
                </c:pt>
                <c:pt idx="25433">
                  <c:v>152.816000000153</c:v>
                </c:pt>
                <c:pt idx="25434">
                  <c:v>152.82400000015301</c:v>
                </c:pt>
                <c:pt idx="25435">
                  <c:v>152.83200000015302</c:v>
                </c:pt>
                <c:pt idx="25436">
                  <c:v>152.840000000153</c:v>
                </c:pt>
                <c:pt idx="25437">
                  <c:v>152.84800000015301</c:v>
                </c:pt>
                <c:pt idx="25438">
                  <c:v>152.85600000015302</c:v>
                </c:pt>
                <c:pt idx="25439">
                  <c:v>152.864000000153</c:v>
                </c:pt>
                <c:pt idx="25440">
                  <c:v>152.87200000015301</c:v>
                </c:pt>
                <c:pt idx="25441">
                  <c:v>152.88000000015302</c:v>
                </c:pt>
                <c:pt idx="25442">
                  <c:v>152.888000000153</c:v>
                </c:pt>
                <c:pt idx="25443">
                  <c:v>152.89600000015298</c:v>
                </c:pt>
                <c:pt idx="25444">
                  <c:v>152.90400000015299</c:v>
                </c:pt>
                <c:pt idx="25445">
                  <c:v>152.912000000153</c:v>
                </c:pt>
                <c:pt idx="25446">
                  <c:v>152.92000000015298</c:v>
                </c:pt>
                <c:pt idx="25447">
                  <c:v>152.92800000015299</c:v>
                </c:pt>
                <c:pt idx="25448">
                  <c:v>152.936000000153</c:v>
                </c:pt>
                <c:pt idx="25449">
                  <c:v>152.94400000015301</c:v>
                </c:pt>
                <c:pt idx="25450">
                  <c:v>152.95200000015299</c:v>
                </c:pt>
                <c:pt idx="25451">
                  <c:v>152.960000000153</c:v>
                </c:pt>
                <c:pt idx="25452">
                  <c:v>152.96800000015301</c:v>
                </c:pt>
                <c:pt idx="25453">
                  <c:v>152.97600000015299</c:v>
                </c:pt>
                <c:pt idx="25454">
                  <c:v>152.984000000153</c:v>
                </c:pt>
                <c:pt idx="25455">
                  <c:v>152.99200000015301</c:v>
                </c:pt>
                <c:pt idx="25456">
                  <c:v>153.00000000015302</c:v>
                </c:pt>
                <c:pt idx="25457">
                  <c:v>153.008000000153</c:v>
                </c:pt>
                <c:pt idx="25458">
                  <c:v>153.01600000015301</c:v>
                </c:pt>
                <c:pt idx="25459">
                  <c:v>153.02400000015302</c:v>
                </c:pt>
                <c:pt idx="25460">
                  <c:v>153.03200000015298</c:v>
                </c:pt>
                <c:pt idx="25461">
                  <c:v>153.04000000015299</c:v>
                </c:pt>
                <c:pt idx="25462">
                  <c:v>153.048000000153</c:v>
                </c:pt>
                <c:pt idx="25463">
                  <c:v>153.05600000015298</c:v>
                </c:pt>
                <c:pt idx="25464">
                  <c:v>153.06400000015299</c:v>
                </c:pt>
                <c:pt idx="25465">
                  <c:v>153.072000000153</c:v>
                </c:pt>
                <c:pt idx="25466">
                  <c:v>153.08000000015301</c:v>
                </c:pt>
                <c:pt idx="25467">
                  <c:v>153.08800000015299</c:v>
                </c:pt>
                <c:pt idx="25468">
                  <c:v>153.096000000153</c:v>
                </c:pt>
                <c:pt idx="25469">
                  <c:v>153.10400000015301</c:v>
                </c:pt>
                <c:pt idx="25470">
                  <c:v>153.11200000015299</c:v>
                </c:pt>
                <c:pt idx="25471">
                  <c:v>153.120000000153</c:v>
                </c:pt>
                <c:pt idx="25472">
                  <c:v>153.12800000015301</c:v>
                </c:pt>
                <c:pt idx="25473">
                  <c:v>153.13600000015302</c:v>
                </c:pt>
                <c:pt idx="25474">
                  <c:v>153.144000000153</c:v>
                </c:pt>
                <c:pt idx="25475">
                  <c:v>153.15200000015301</c:v>
                </c:pt>
                <c:pt idx="25476">
                  <c:v>153.16000000015302</c:v>
                </c:pt>
                <c:pt idx="25477">
                  <c:v>153.168000000153</c:v>
                </c:pt>
                <c:pt idx="25478">
                  <c:v>153.17600000015298</c:v>
                </c:pt>
                <c:pt idx="25479">
                  <c:v>153.18400000015299</c:v>
                </c:pt>
                <c:pt idx="25480">
                  <c:v>153.192000000153</c:v>
                </c:pt>
                <c:pt idx="25481">
                  <c:v>153.20000000015298</c:v>
                </c:pt>
                <c:pt idx="25482">
                  <c:v>153.20800000015299</c:v>
                </c:pt>
                <c:pt idx="25483">
                  <c:v>153.216000000153</c:v>
                </c:pt>
                <c:pt idx="25484">
                  <c:v>153.22400000015298</c:v>
                </c:pt>
                <c:pt idx="25485">
                  <c:v>153.23200000015299</c:v>
                </c:pt>
                <c:pt idx="25486">
                  <c:v>153.240000000153</c:v>
                </c:pt>
                <c:pt idx="25487">
                  <c:v>153.24800000015301</c:v>
                </c:pt>
                <c:pt idx="25488">
                  <c:v>153.25600000015299</c:v>
                </c:pt>
                <c:pt idx="25489">
                  <c:v>153.264000000153</c:v>
                </c:pt>
                <c:pt idx="25490">
                  <c:v>153.27200000015301</c:v>
                </c:pt>
                <c:pt idx="25491">
                  <c:v>153.280000000153</c:v>
                </c:pt>
                <c:pt idx="25492">
                  <c:v>153.288000000153</c:v>
                </c:pt>
                <c:pt idx="25493">
                  <c:v>153.29600000015301</c:v>
                </c:pt>
                <c:pt idx="25494">
                  <c:v>153.30400000015302</c:v>
                </c:pt>
                <c:pt idx="25495">
                  <c:v>153.31200000015301</c:v>
                </c:pt>
                <c:pt idx="25496">
                  <c:v>153.32000000015299</c:v>
                </c:pt>
                <c:pt idx="25497">
                  <c:v>153.328000000153</c:v>
                </c:pt>
                <c:pt idx="25498">
                  <c:v>153.33600000015298</c:v>
                </c:pt>
                <c:pt idx="25499">
                  <c:v>153.34400000015299</c:v>
                </c:pt>
                <c:pt idx="25500">
                  <c:v>153.352000000153</c:v>
                </c:pt>
                <c:pt idx="25501">
                  <c:v>153.36000000015301</c:v>
                </c:pt>
                <c:pt idx="25502">
                  <c:v>153.36800000015299</c:v>
                </c:pt>
                <c:pt idx="25503">
                  <c:v>153.376000000153</c:v>
                </c:pt>
                <c:pt idx="25504">
                  <c:v>153.38400000015301</c:v>
                </c:pt>
                <c:pt idx="25505">
                  <c:v>153.39200000015299</c:v>
                </c:pt>
                <c:pt idx="25506">
                  <c:v>153.400000000153</c:v>
                </c:pt>
                <c:pt idx="25507">
                  <c:v>153.40800000015301</c:v>
                </c:pt>
                <c:pt idx="25508">
                  <c:v>153.41600000015302</c:v>
                </c:pt>
                <c:pt idx="25509">
                  <c:v>153.424000000153</c:v>
                </c:pt>
                <c:pt idx="25510">
                  <c:v>153.43200000015301</c:v>
                </c:pt>
                <c:pt idx="25511">
                  <c:v>153.44000000015302</c:v>
                </c:pt>
                <c:pt idx="25512">
                  <c:v>153.448000000153</c:v>
                </c:pt>
                <c:pt idx="25513">
                  <c:v>153.45600000015301</c:v>
                </c:pt>
                <c:pt idx="25514">
                  <c:v>153.46400000015299</c:v>
                </c:pt>
                <c:pt idx="25515">
                  <c:v>153.472000000153</c:v>
                </c:pt>
                <c:pt idx="25516">
                  <c:v>153.48000000015298</c:v>
                </c:pt>
                <c:pt idx="25517">
                  <c:v>153.48800000015399</c:v>
                </c:pt>
                <c:pt idx="25518">
                  <c:v>153.496000000154</c:v>
                </c:pt>
                <c:pt idx="25519">
                  <c:v>153.50400000015398</c:v>
                </c:pt>
                <c:pt idx="25520">
                  <c:v>153.51200000015399</c:v>
                </c:pt>
                <c:pt idx="25521">
                  <c:v>153.520000000154</c:v>
                </c:pt>
                <c:pt idx="25522">
                  <c:v>153.52800000015401</c:v>
                </c:pt>
                <c:pt idx="25523">
                  <c:v>153.53600000015399</c:v>
                </c:pt>
                <c:pt idx="25524">
                  <c:v>153.544000000154</c:v>
                </c:pt>
                <c:pt idx="25525">
                  <c:v>153.55200000015401</c:v>
                </c:pt>
                <c:pt idx="25526">
                  <c:v>153.56000000015399</c:v>
                </c:pt>
                <c:pt idx="25527">
                  <c:v>153.568000000154</c:v>
                </c:pt>
                <c:pt idx="25528">
                  <c:v>153.57600000015401</c:v>
                </c:pt>
                <c:pt idx="25529">
                  <c:v>153.58400000015399</c:v>
                </c:pt>
                <c:pt idx="25530">
                  <c:v>153.592000000154</c:v>
                </c:pt>
                <c:pt idx="25531">
                  <c:v>153.60000000015401</c:v>
                </c:pt>
                <c:pt idx="25532">
                  <c:v>153.60800000015402</c:v>
                </c:pt>
                <c:pt idx="25533">
                  <c:v>153.616000000154</c:v>
                </c:pt>
                <c:pt idx="25534">
                  <c:v>153.62400000015401</c:v>
                </c:pt>
                <c:pt idx="25535">
                  <c:v>153.63200000015399</c:v>
                </c:pt>
                <c:pt idx="25536">
                  <c:v>153.64000000015398</c:v>
                </c:pt>
                <c:pt idx="25537">
                  <c:v>153.64800000015398</c:v>
                </c:pt>
                <c:pt idx="25538">
                  <c:v>153.65600000015399</c:v>
                </c:pt>
                <c:pt idx="25539">
                  <c:v>153.664000000154</c:v>
                </c:pt>
                <c:pt idx="25540">
                  <c:v>153.67200000015399</c:v>
                </c:pt>
                <c:pt idx="25541">
                  <c:v>153.680000000154</c:v>
                </c:pt>
                <c:pt idx="25542">
                  <c:v>153.68800000015401</c:v>
                </c:pt>
                <c:pt idx="25543">
                  <c:v>153.69600000015399</c:v>
                </c:pt>
                <c:pt idx="25544">
                  <c:v>153.704000000154</c:v>
                </c:pt>
                <c:pt idx="25545">
                  <c:v>153.71200000015401</c:v>
                </c:pt>
                <c:pt idx="25546">
                  <c:v>153.72000000015402</c:v>
                </c:pt>
                <c:pt idx="25547">
                  <c:v>153.728000000154</c:v>
                </c:pt>
                <c:pt idx="25548">
                  <c:v>153.73600000015401</c:v>
                </c:pt>
                <c:pt idx="25549">
                  <c:v>153.74400000015402</c:v>
                </c:pt>
                <c:pt idx="25550">
                  <c:v>153.752000000154</c:v>
                </c:pt>
                <c:pt idx="25551">
                  <c:v>153.76000000015401</c:v>
                </c:pt>
                <c:pt idx="25552">
                  <c:v>153.76800000015402</c:v>
                </c:pt>
                <c:pt idx="25553">
                  <c:v>153.776000000154</c:v>
                </c:pt>
                <c:pt idx="25554">
                  <c:v>153.78400000015398</c:v>
                </c:pt>
                <c:pt idx="25555">
                  <c:v>153.79200000015399</c:v>
                </c:pt>
                <c:pt idx="25556">
                  <c:v>153.800000000154</c:v>
                </c:pt>
                <c:pt idx="25557">
                  <c:v>153.80800000015398</c:v>
                </c:pt>
                <c:pt idx="25558">
                  <c:v>153.81600000015399</c:v>
                </c:pt>
                <c:pt idx="25559">
                  <c:v>153.824000000154</c:v>
                </c:pt>
                <c:pt idx="25560">
                  <c:v>153.83200000015401</c:v>
                </c:pt>
                <c:pt idx="25561">
                  <c:v>153.84000000015399</c:v>
                </c:pt>
                <c:pt idx="25562">
                  <c:v>153.848000000154</c:v>
                </c:pt>
                <c:pt idx="25563">
                  <c:v>153.85600000015401</c:v>
                </c:pt>
                <c:pt idx="25564">
                  <c:v>153.86400000015399</c:v>
                </c:pt>
                <c:pt idx="25565">
                  <c:v>153.872000000154</c:v>
                </c:pt>
                <c:pt idx="25566">
                  <c:v>153.88000000015401</c:v>
                </c:pt>
                <c:pt idx="25567">
                  <c:v>153.88800000015402</c:v>
                </c:pt>
                <c:pt idx="25568">
                  <c:v>153.896000000154</c:v>
                </c:pt>
                <c:pt idx="25569">
                  <c:v>153.90400000015401</c:v>
                </c:pt>
                <c:pt idx="25570">
                  <c:v>153.91200000015399</c:v>
                </c:pt>
                <c:pt idx="25571">
                  <c:v>153.92000000015398</c:v>
                </c:pt>
                <c:pt idx="25572">
                  <c:v>153.92800000015399</c:v>
                </c:pt>
                <c:pt idx="25573">
                  <c:v>153.936000000154</c:v>
                </c:pt>
                <c:pt idx="25574">
                  <c:v>153.94400000015401</c:v>
                </c:pt>
                <c:pt idx="25575">
                  <c:v>153.95200000015399</c:v>
                </c:pt>
                <c:pt idx="25576">
                  <c:v>153.960000000154</c:v>
                </c:pt>
                <c:pt idx="25577">
                  <c:v>153.96800000015401</c:v>
                </c:pt>
                <c:pt idx="25578">
                  <c:v>153.97600000015399</c:v>
                </c:pt>
                <c:pt idx="25579">
                  <c:v>153.984000000154</c:v>
                </c:pt>
                <c:pt idx="25580">
                  <c:v>153.99200000015401</c:v>
                </c:pt>
                <c:pt idx="25581">
                  <c:v>154.00000000015402</c:v>
                </c:pt>
                <c:pt idx="25582">
                  <c:v>154.008000000154</c:v>
                </c:pt>
                <c:pt idx="25583">
                  <c:v>154.01600000015401</c:v>
                </c:pt>
                <c:pt idx="25584">
                  <c:v>154.02400000015402</c:v>
                </c:pt>
                <c:pt idx="25585">
                  <c:v>154.032000000154</c:v>
                </c:pt>
                <c:pt idx="25586">
                  <c:v>154.04000000015401</c:v>
                </c:pt>
                <c:pt idx="25587">
                  <c:v>154.04800000015402</c:v>
                </c:pt>
                <c:pt idx="25588">
                  <c:v>154.056000000154</c:v>
                </c:pt>
                <c:pt idx="25589">
                  <c:v>154.06400000015398</c:v>
                </c:pt>
                <c:pt idx="25590">
                  <c:v>154.07200000015399</c:v>
                </c:pt>
                <c:pt idx="25591">
                  <c:v>154.080000000154</c:v>
                </c:pt>
                <c:pt idx="25592">
                  <c:v>154.08800000015398</c:v>
                </c:pt>
                <c:pt idx="25593">
                  <c:v>154.09600000015399</c:v>
                </c:pt>
                <c:pt idx="25594">
                  <c:v>154.104000000154</c:v>
                </c:pt>
                <c:pt idx="25595">
                  <c:v>154.11200000015398</c:v>
                </c:pt>
                <c:pt idx="25596">
                  <c:v>154.12000000015399</c:v>
                </c:pt>
                <c:pt idx="25597">
                  <c:v>154.128000000154</c:v>
                </c:pt>
                <c:pt idx="25598">
                  <c:v>154.13600000015401</c:v>
                </c:pt>
                <c:pt idx="25599">
                  <c:v>154.14400000015399</c:v>
                </c:pt>
                <c:pt idx="25600">
                  <c:v>154.152000000154</c:v>
                </c:pt>
                <c:pt idx="25601">
                  <c:v>154.16000000015401</c:v>
                </c:pt>
                <c:pt idx="25602">
                  <c:v>154.168000000154</c:v>
                </c:pt>
                <c:pt idx="25603">
                  <c:v>154.176000000154</c:v>
                </c:pt>
                <c:pt idx="25604">
                  <c:v>154.18400000015401</c:v>
                </c:pt>
                <c:pt idx="25605">
                  <c:v>154.19200000015402</c:v>
                </c:pt>
                <c:pt idx="25606">
                  <c:v>154.20000000015398</c:v>
                </c:pt>
                <c:pt idx="25607">
                  <c:v>154.20800000015399</c:v>
                </c:pt>
                <c:pt idx="25608">
                  <c:v>154.216000000154</c:v>
                </c:pt>
                <c:pt idx="25609">
                  <c:v>154.22400000015398</c:v>
                </c:pt>
                <c:pt idx="25610">
                  <c:v>154.23200000015399</c:v>
                </c:pt>
                <c:pt idx="25611">
                  <c:v>154.240000000154</c:v>
                </c:pt>
                <c:pt idx="25612">
                  <c:v>154.24800000015401</c:v>
                </c:pt>
                <c:pt idx="25613">
                  <c:v>154.25600000015399</c:v>
                </c:pt>
                <c:pt idx="25614">
                  <c:v>154.264000000154</c:v>
                </c:pt>
                <c:pt idx="25615">
                  <c:v>154.27200000015401</c:v>
                </c:pt>
                <c:pt idx="25616">
                  <c:v>154.28000000015399</c:v>
                </c:pt>
                <c:pt idx="25617">
                  <c:v>154.288000000154</c:v>
                </c:pt>
                <c:pt idx="25618">
                  <c:v>154.29600000015401</c:v>
                </c:pt>
                <c:pt idx="25619">
                  <c:v>154.30400000015402</c:v>
                </c:pt>
                <c:pt idx="25620">
                  <c:v>154.312000000154</c:v>
                </c:pt>
                <c:pt idx="25621">
                  <c:v>154.32000000015401</c:v>
                </c:pt>
                <c:pt idx="25622">
                  <c:v>154.32800000015402</c:v>
                </c:pt>
                <c:pt idx="25623">
                  <c:v>154.336000000154</c:v>
                </c:pt>
                <c:pt idx="25624">
                  <c:v>154.34400000015398</c:v>
                </c:pt>
                <c:pt idx="25625">
                  <c:v>154.35200000015399</c:v>
                </c:pt>
                <c:pt idx="25626">
                  <c:v>154.360000000154</c:v>
                </c:pt>
                <c:pt idx="25627">
                  <c:v>154.36800000015398</c:v>
                </c:pt>
                <c:pt idx="25628">
                  <c:v>154.37600000015399</c:v>
                </c:pt>
                <c:pt idx="25629">
                  <c:v>154.384000000154</c:v>
                </c:pt>
                <c:pt idx="25630">
                  <c:v>154.39200000015398</c:v>
                </c:pt>
                <c:pt idx="25631">
                  <c:v>154.40000000015399</c:v>
                </c:pt>
                <c:pt idx="25632">
                  <c:v>154.408000000154</c:v>
                </c:pt>
                <c:pt idx="25633">
                  <c:v>154.41600000015401</c:v>
                </c:pt>
                <c:pt idx="25634">
                  <c:v>154.424000000154</c:v>
                </c:pt>
                <c:pt idx="25635">
                  <c:v>154.43200000015401</c:v>
                </c:pt>
                <c:pt idx="25636">
                  <c:v>154.44000000015401</c:v>
                </c:pt>
                <c:pt idx="25637">
                  <c:v>154.448000000154</c:v>
                </c:pt>
                <c:pt idx="25638">
                  <c:v>154.45600000015401</c:v>
                </c:pt>
                <c:pt idx="25639">
                  <c:v>154.46400000015402</c:v>
                </c:pt>
                <c:pt idx="25640">
                  <c:v>154.472000000154</c:v>
                </c:pt>
                <c:pt idx="25641">
                  <c:v>154.48000000015401</c:v>
                </c:pt>
                <c:pt idx="25642">
                  <c:v>154.48800000015501</c:v>
                </c:pt>
                <c:pt idx="25643">
                  <c:v>154.49600000015502</c:v>
                </c:pt>
                <c:pt idx="25644">
                  <c:v>154.504000000155</c:v>
                </c:pt>
                <c:pt idx="25645">
                  <c:v>154.51200000015498</c:v>
                </c:pt>
                <c:pt idx="25646">
                  <c:v>154.52000000015499</c:v>
                </c:pt>
                <c:pt idx="25647">
                  <c:v>154.528000000155</c:v>
                </c:pt>
                <c:pt idx="25648">
                  <c:v>154.53600000015498</c:v>
                </c:pt>
                <c:pt idx="25649">
                  <c:v>154.54400000015499</c:v>
                </c:pt>
                <c:pt idx="25650">
                  <c:v>154.552000000155</c:v>
                </c:pt>
                <c:pt idx="25651">
                  <c:v>154.56000000015499</c:v>
                </c:pt>
                <c:pt idx="25652">
                  <c:v>154.568000000155</c:v>
                </c:pt>
                <c:pt idx="25653">
                  <c:v>154.57600000015501</c:v>
                </c:pt>
                <c:pt idx="25654">
                  <c:v>154.58400000015499</c:v>
                </c:pt>
                <c:pt idx="25655">
                  <c:v>154.592000000155</c:v>
                </c:pt>
                <c:pt idx="25656">
                  <c:v>154.60000000015501</c:v>
                </c:pt>
                <c:pt idx="25657">
                  <c:v>154.60800000015502</c:v>
                </c:pt>
                <c:pt idx="25658">
                  <c:v>154.616000000155</c:v>
                </c:pt>
                <c:pt idx="25659">
                  <c:v>154.62400000015501</c:v>
                </c:pt>
                <c:pt idx="25660">
                  <c:v>154.63200000015502</c:v>
                </c:pt>
                <c:pt idx="25661">
                  <c:v>154.640000000155</c:v>
                </c:pt>
                <c:pt idx="25662">
                  <c:v>154.64800000015501</c:v>
                </c:pt>
                <c:pt idx="25663">
                  <c:v>154.65600000015499</c:v>
                </c:pt>
                <c:pt idx="25664">
                  <c:v>154.664000000155</c:v>
                </c:pt>
                <c:pt idx="25665">
                  <c:v>154.67200000015498</c:v>
                </c:pt>
                <c:pt idx="25666">
                  <c:v>154.68000000015499</c:v>
                </c:pt>
                <c:pt idx="25667">
                  <c:v>154.688000000155</c:v>
                </c:pt>
                <c:pt idx="25668">
                  <c:v>154.69600000015498</c:v>
                </c:pt>
                <c:pt idx="25669">
                  <c:v>154.70400000015499</c:v>
                </c:pt>
                <c:pt idx="25670">
                  <c:v>154.712000000155</c:v>
                </c:pt>
                <c:pt idx="25671">
                  <c:v>154.72000000015501</c:v>
                </c:pt>
                <c:pt idx="25672">
                  <c:v>154.72800000015499</c:v>
                </c:pt>
                <c:pt idx="25673">
                  <c:v>154.736000000155</c:v>
                </c:pt>
                <c:pt idx="25674">
                  <c:v>154.74400000015501</c:v>
                </c:pt>
                <c:pt idx="25675">
                  <c:v>154.75200000015499</c:v>
                </c:pt>
                <c:pt idx="25676">
                  <c:v>154.760000000155</c:v>
                </c:pt>
                <c:pt idx="25677">
                  <c:v>154.76800000015501</c:v>
                </c:pt>
                <c:pt idx="25678">
                  <c:v>154.77600000015502</c:v>
                </c:pt>
                <c:pt idx="25679">
                  <c:v>154.784000000155</c:v>
                </c:pt>
                <c:pt idx="25680">
                  <c:v>154.79200000015501</c:v>
                </c:pt>
                <c:pt idx="25681">
                  <c:v>154.80000000015499</c:v>
                </c:pt>
                <c:pt idx="25682">
                  <c:v>154.80800000015498</c:v>
                </c:pt>
                <c:pt idx="25683">
                  <c:v>154.81600000015499</c:v>
                </c:pt>
                <c:pt idx="25684">
                  <c:v>154.824000000155</c:v>
                </c:pt>
                <c:pt idx="25685">
                  <c:v>154.83200000015501</c:v>
                </c:pt>
                <c:pt idx="25686">
                  <c:v>154.84000000015499</c:v>
                </c:pt>
                <c:pt idx="25687">
                  <c:v>154.848000000155</c:v>
                </c:pt>
                <c:pt idx="25688">
                  <c:v>154.85600000015501</c:v>
                </c:pt>
                <c:pt idx="25689">
                  <c:v>154.86400000015499</c:v>
                </c:pt>
                <c:pt idx="25690">
                  <c:v>154.872000000155</c:v>
                </c:pt>
                <c:pt idx="25691">
                  <c:v>154.88000000015501</c:v>
                </c:pt>
                <c:pt idx="25692">
                  <c:v>154.88800000015502</c:v>
                </c:pt>
                <c:pt idx="25693">
                  <c:v>154.896000000155</c:v>
                </c:pt>
                <c:pt idx="25694">
                  <c:v>154.90400000015501</c:v>
                </c:pt>
                <c:pt idx="25695">
                  <c:v>154.91200000015502</c:v>
                </c:pt>
                <c:pt idx="25696">
                  <c:v>154.920000000155</c:v>
                </c:pt>
                <c:pt idx="25697">
                  <c:v>154.92800000015501</c:v>
                </c:pt>
                <c:pt idx="25698">
                  <c:v>154.93600000015502</c:v>
                </c:pt>
                <c:pt idx="25699">
                  <c:v>154.944000000155</c:v>
                </c:pt>
                <c:pt idx="25700">
                  <c:v>154.95200000015498</c:v>
                </c:pt>
                <c:pt idx="25701">
                  <c:v>154.96000000015499</c:v>
                </c:pt>
                <c:pt idx="25702">
                  <c:v>154.968000000155</c:v>
                </c:pt>
                <c:pt idx="25703">
                  <c:v>154.97600000015498</c:v>
                </c:pt>
                <c:pt idx="25704">
                  <c:v>154.98400000015499</c:v>
                </c:pt>
                <c:pt idx="25705">
                  <c:v>154.992000000155</c:v>
                </c:pt>
                <c:pt idx="25706">
                  <c:v>155.00000000015501</c:v>
                </c:pt>
                <c:pt idx="25707">
                  <c:v>155.00800000015499</c:v>
                </c:pt>
                <c:pt idx="25708">
                  <c:v>155.016000000155</c:v>
                </c:pt>
                <c:pt idx="25709">
                  <c:v>155.02400000015501</c:v>
                </c:pt>
                <c:pt idx="25710">
                  <c:v>155.03200000015499</c:v>
                </c:pt>
                <c:pt idx="25711">
                  <c:v>155.040000000155</c:v>
                </c:pt>
                <c:pt idx="25712">
                  <c:v>155.04800000015501</c:v>
                </c:pt>
                <c:pt idx="25713">
                  <c:v>155.056000000155</c:v>
                </c:pt>
                <c:pt idx="25714">
                  <c:v>155.064000000155</c:v>
                </c:pt>
                <c:pt idx="25715">
                  <c:v>155.07200000015501</c:v>
                </c:pt>
                <c:pt idx="25716">
                  <c:v>155.08000000015502</c:v>
                </c:pt>
                <c:pt idx="25717">
                  <c:v>155.08800000015498</c:v>
                </c:pt>
                <c:pt idx="25718">
                  <c:v>155.09600000015499</c:v>
                </c:pt>
                <c:pt idx="25719">
                  <c:v>155.104000000155</c:v>
                </c:pt>
                <c:pt idx="25720">
                  <c:v>155.11200000015498</c:v>
                </c:pt>
                <c:pt idx="25721">
                  <c:v>155.12000000015499</c:v>
                </c:pt>
                <c:pt idx="25722">
                  <c:v>155.128000000155</c:v>
                </c:pt>
                <c:pt idx="25723">
                  <c:v>155.13600000015501</c:v>
                </c:pt>
                <c:pt idx="25724">
                  <c:v>155.14400000015499</c:v>
                </c:pt>
                <c:pt idx="25725">
                  <c:v>155.152000000155</c:v>
                </c:pt>
                <c:pt idx="25726">
                  <c:v>155.16000000015501</c:v>
                </c:pt>
                <c:pt idx="25727">
                  <c:v>155.16800000015499</c:v>
                </c:pt>
                <c:pt idx="25728">
                  <c:v>155.176000000155</c:v>
                </c:pt>
                <c:pt idx="25729">
                  <c:v>155.18400000015501</c:v>
                </c:pt>
                <c:pt idx="25730">
                  <c:v>155.19200000015502</c:v>
                </c:pt>
                <c:pt idx="25731">
                  <c:v>155.200000000155</c:v>
                </c:pt>
                <c:pt idx="25732">
                  <c:v>155.20800000015501</c:v>
                </c:pt>
                <c:pt idx="25733">
                  <c:v>155.21600000015502</c:v>
                </c:pt>
                <c:pt idx="25734">
                  <c:v>155.224000000155</c:v>
                </c:pt>
                <c:pt idx="25735">
                  <c:v>155.23200000015498</c:v>
                </c:pt>
                <c:pt idx="25736">
                  <c:v>155.24000000015499</c:v>
                </c:pt>
                <c:pt idx="25737">
                  <c:v>155.248000000155</c:v>
                </c:pt>
                <c:pt idx="25738">
                  <c:v>155.25600000015498</c:v>
                </c:pt>
                <c:pt idx="25739">
                  <c:v>155.26400000015499</c:v>
                </c:pt>
                <c:pt idx="25740">
                  <c:v>155.272000000155</c:v>
                </c:pt>
                <c:pt idx="25741">
                  <c:v>155.28000000015498</c:v>
                </c:pt>
                <c:pt idx="25742">
                  <c:v>155.28800000015499</c:v>
                </c:pt>
                <c:pt idx="25743">
                  <c:v>155.296000000155</c:v>
                </c:pt>
                <c:pt idx="25744">
                  <c:v>155.30400000015501</c:v>
                </c:pt>
                <c:pt idx="25745">
                  <c:v>155.312000000155</c:v>
                </c:pt>
                <c:pt idx="25746">
                  <c:v>155.32000000015501</c:v>
                </c:pt>
                <c:pt idx="25747">
                  <c:v>155.32800000015501</c:v>
                </c:pt>
                <c:pt idx="25748">
                  <c:v>155.336000000155</c:v>
                </c:pt>
                <c:pt idx="25749">
                  <c:v>155.34400000015501</c:v>
                </c:pt>
                <c:pt idx="25750">
                  <c:v>155.35200000015502</c:v>
                </c:pt>
                <c:pt idx="25751">
                  <c:v>155.36000000015503</c:v>
                </c:pt>
                <c:pt idx="25752">
                  <c:v>155.36800000015501</c:v>
                </c:pt>
                <c:pt idx="25753">
                  <c:v>155.37600000015499</c:v>
                </c:pt>
                <c:pt idx="25754">
                  <c:v>155.384000000155</c:v>
                </c:pt>
                <c:pt idx="25755">
                  <c:v>155.39200000015498</c:v>
                </c:pt>
                <c:pt idx="25756">
                  <c:v>155.40000000015499</c:v>
                </c:pt>
                <c:pt idx="25757">
                  <c:v>155.408000000155</c:v>
                </c:pt>
                <c:pt idx="25758">
                  <c:v>155.41600000015501</c:v>
                </c:pt>
                <c:pt idx="25759">
                  <c:v>155.42400000015499</c:v>
                </c:pt>
                <c:pt idx="25760">
                  <c:v>155.432000000155</c:v>
                </c:pt>
                <c:pt idx="25761">
                  <c:v>155.44000000015501</c:v>
                </c:pt>
                <c:pt idx="25762">
                  <c:v>155.44800000015499</c:v>
                </c:pt>
                <c:pt idx="25763">
                  <c:v>155.456000000155</c:v>
                </c:pt>
                <c:pt idx="25764">
                  <c:v>155.46400000015501</c:v>
                </c:pt>
                <c:pt idx="25765">
                  <c:v>155.47200000015499</c:v>
                </c:pt>
                <c:pt idx="25766">
                  <c:v>155.480000000155</c:v>
                </c:pt>
                <c:pt idx="25767">
                  <c:v>155.48800000015601</c:v>
                </c:pt>
                <c:pt idx="25768">
                  <c:v>155.49600000015602</c:v>
                </c:pt>
                <c:pt idx="25769">
                  <c:v>155.504000000156</c:v>
                </c:pt>
                <c:pt idx="25770">
                  <c:v>155.51200000015601</c:v>
                </c:pt>
                <c:pt idx="25771">
                  <c:v>155.52000000015602</c:v>
                </c:pt>
                <c:pt idx="25772">
                  <c:v>155.52800000015603</c:v>
                </c:pt>
                <c:pt idx="25773">
                  <c:v>155.53600000015598</c:v>
                </c:pt>
                <c:pt idx="25774">
                  <c:v>155.54400000015599</c:v>
                </c:pt>
                <c:pt idx="25775">
                  <c:v>155.552000000156</c:v>
                </c:pt>
                <c:pt idx="25776">
                  <c:v>155.56000000015598</c:v>
                </c:pt>
                <c:pt idx="25777">
                  <c:v>155.56800000015599</c:v>
                </c:pt>
                <c:pt idx="25778">
                  <c:v>155.576000000156</c:v>
                </c:pt>
                <c:pt idx="25779">
                  <c:v>155.58400000015598</c:v>
                </c:pt>
                <c:pt idx="25780">
                  <c:v>155.59200000015599</c:v>
                </c:pt>
                <c:pt idx="25781">
                  <c:v>155.600000000156</c:v>
                </c:pt>
                <c:pt idx="25782">
                  <c:v>155.60800000015601</c:v>
                </c:pt>
                <c:pt idx="25783">
                  <c:v>155.61600000015599</c:v>
                </c:pt>
                <c:pt idx="25784">
                  <c:v>155.624000000156</c:v>
                </c:pt>
                <c:pt idx="25785">
                  <c:v>155.63200000015601</c:v>
                </c:pt>
                <c:pt idx="25786">
                  <c:v>155.64000000015599</c:v>
                </c:pt>
                <c:pt idx="25787">
                  <c:v>155.648000000156</c:v>
                </c:pt>
                <c:pt idx="25788">
                  <c:v>155.65600000015601</c:v>
                </c:pt>
                <c:pt idx="25789">
                  <c:v>155.66400000015602</c:v>
                </c:pt>
                <c:pt idx="25790">
                  <c:v>155.672000000156</c:v>
                </c:pt>
                <c:pt idx="25791">
                  <c:v>155.68000000015599</c:v>
                </c:pt>
                <c:pt idx="25792">
                  <c:v>155.68800000015599</c:v>
                </c:pt>
                <c:pt idx="25793">
                  <c:v>155.69600000015598</c:v>
                </c:pt>
                <c:pt idx="25794">
                  <c:v>155.70400000015599</c:v>
                </c:pt>
                <c:pt idx="25795">
                  <c:v>155.712000000156</c:v>
                </c:pt>
                <c:pt idx="25796">
                  <c:v>155.72000000015601</c:v>
                </c:pt>
                <c:pt idx="25797">
                  <c:v>155.72800000015599</c:v>
                </c:pt>
                <c:pt idx="25798">
                  <c:v>155.736000000156</c:v>
                </c:pt>
                <c:pt idx="25799">
                  <c:v>155.74400000015601</c:v>
                </c:pt>
                <c:pt idx="25800">
                  <c:v>155.75200000015599</c:v>
                </c:pt>
                <c:pt idx="25801">
                  <c:v>155.760000000156</c:v>
                </c:pt>
                <c:pt idx="25802">
                  <c:v>155.76800000015601</c:v>
                </c:pt>
                <c:pt idx="25803">
                  <c:v>155.77600000015602</c:v>
                </c:pt>
                <c:pt idx="25804">
                  <c:v>155.784000000156</c:v>
                </c:pt>
                <c:pt idx="25805">
                  <c:v>155.79200000015601</c:v>
                </c:pt>
                <c:pt idx="25806">
                  <c:v>155.80000000015602</c:v>
                </c:pt>
                <c:pt idx="25807">
                  <c:v>155.808000000156</c:v>
                </c:pt>
                <c:pt idx="25808">
                  <c:v>155.81600000015601</c:v>
                </c:pt>
                <c:pt idx="25809">
                  <c:v>155.82400000015599</c:v>
                </c:pt>
                <c:pt idx="25810">
                  <c:v>155.832000000156</c:v>
                </c:pt>
                <c:pt idx="25811">
                  <c:v>155.84000000015598</c:v>
                </c:pt>
                <c:pt idx="25812">
                  <c:v>155.84800000015599</c:v>
                </c:pt>
                <c:pt idx="25813">
                  <c:v>155.856000000156</c:v>
                </c:pt>
                <c:pt idx="25814">
                  <c:v>155.86400000015598</c:v>
                </c:pt>
                <c:pt idx="25815">
                  <c:v>155.87200000015599</c:v>
                </c:pt>
                <c:pt idx="25816">
                  <c:v>155.880000000156</c:v>
                </c:pt>
                <c:pt idx="25817">
                  <c:v>155.88800000015601</c:v>
                </c:pt>
                <c:pt idx="25818">
                  <c:v>155.89600000015599</c:v>
                </c:pt>
                <c:pt idx="25819">
                  <c:v>155.904000000156</c:v>
                </c:pt>
                <c:pt idx="25820">
                  <c:v>155.91200000015601</c:v>
                </c:pt>
                <c:pt idx="25821">
                  <c:v>155.92000000015599</c:v>
                </c:pt>
                <c:pt idx="25822">
                  <c:v>155.928000000156</c:v>
                </c:pt>
                <c:pt idx="25823">
                  <c:v>155.93600000015601</c:v>
                </c:pt>
                <c:pt idx="25824">
                  <c:v>155.94400000015602</c:v>
                </c:pt>
                <c:pt idx="25825">
                  <c:v>155.952000000156</c:v>
                </c:pt>
                <c:pt idx="25826">
                  <c:v>155.96000000015601</c:v>
                </c:pt>
                <c:pt idx="25827">
                  <c:v>155.968000000156</c:v>
                </c:pt>
                <c:pt idx="25828">
                  <c:v>155.97600000015598</c:v>
                </c:pt>
                <c:pt idx="25829">
                  <c:v>155.98400000015599</c:v>
                </c:pt>
                <c:pt idx="25830">
                  <c:v>155.992000000156</c:v>
                </c:pt>
                <c:pt idx="25831">
                  <c:v>156.00000000015601</c:v>
                </c:pt>
                <c:pt idx="25832">
                  <c:v>156.00800000015599</c:v>
                </c:pt>
                <c:pt idx="25833">
                  <c:v>156.016000000156</c:v>
                </c:pt>
                <c:pt idx="25834">
                  <c:v>156.02400000015601</c:v>
                </c:pt>
                <c:pt idx="25835">
                  <c:v>156.03200000015599</c:v>
                </c:pt>
                <c:pt idx="25836">
                  <c:v>156.040000000156</c:v>
                </c:pt>
                <c:pt idx="25837">
                  <c:v>156.04800000015601</c:v>
                </c:pt>
                <c:pt idx="25838">
                  <c:v>156.05600000015599</c:v>
                </c:pt>
                <c:pt idx="25839">
                  <c:v>156.064000000156</c:v>
                </c:pt>
                <c:pt idx="25840">
                  <c:v>156.07200000015601</c:v>
                </c:pt>
                <c:pt idx="25841">
                  <c:v>156.08000000015602</c:v>
                </c:pt>
                <c:pt idx="25842">
                  <c:v>156.088000000156</c:v>
                </c:pt>
                <c:pt idx="25843">
                  <c:v>156.09600000015601</c:v>
                </c:pt>
                <c:pt idx="25844">
                  <c:v>156.10400000015602</c:v>
                </c:pt>
                <c:pt idx="25845">
                  <c:v>156.11200000015597</c:v>
                </c:pt>
                <c:pt idx="25846">
                  <c:v>156.12000000015598</c:v>
                </c:pt>
                <c:pt idx="25847">
                  <c:v>156.12800000015599</c:v>
                </c:pt>
                <c:pt idx="25848">
                  <c:v>156.136000000156</c:v>
                </c:pt>
                <c:pt idx="25849">
                  <c:v>156.14400000015598</c:v>
                </c:pt>
                <c:pt idx="25850">
                  <c:v>156.15200000015599</c:v>
                </c:pt>
                <c:pt idx="25851">
                  <c:v>156.160000000156</c:v>
                </c:pt>
                <c:pt idx="25852">
                  <c:v>156.16800000015598</c:v>
                </c:pt>
                <c:pt idx="25853">
                  <c:v>156.17600000015599</c:v>
                </c:pt>
                <c:pt idx="25854">
                  <c:v>156.184000000156</c:v>
                </c:pt>
                <c:pt idx="25855">
                  <c:v>156.19200000015601</c:v>
                </c:pt>
                <c:pt idx="25856">
                  <c:v>156.200000000156</c:v>
                </c:pt>
                <c:pt idx="25857">
                  <c:v>156.20800000015601</c:v>
                </c:pt>
                <c:pt idx="25858">
                  <c:v>156.21600000015601</c:v>
                </c:pt>
                <c:pt idx="25859">
                  <c:v>156.224000000156</c:v>
                </c:pt>
                <c:pt idx="25860">
                  <c:v>156.23200000015601</c:v>
                </c:pt>
                <c:pt idx="25861">
                  <c:v>156.24000000015602</c:v>
                </c:pt>
                <c:pt idx="25862">
                  <c:v>156.24800000015603</c:v>
                </c:pt>
                <c:pt idx="25863">
                  <c:v>156.25600000015598</c:v>
                </c:pt>
                <c:pt idx="25864">
                  <c:v>156.26400000015599</c:v>
                </c:pt>
                <c:pt idx="25865">
                  <c:v>156.272000000156</c:v>
                </c:pt>
                <c:pt idx="25866">
                  <c:v>156.28000000015598</c:v>
                </c:pt>
                <c:pt idx="25867">
                  <c:v>156.28800000015599</c:v>
                </c:pt>
                <c:pt idx="25868">
                  <c:v>156.296000000156</c:v>
                </c:pt>
                <c:pt idx="25869">
                  <c:v>156.30400000015601</c:v>
                </c:pt>
                <c:pt idx="25870">
                  <c:v>156.31200000015599</c:v>
                </c:pt>
                <c:pt idx="25871">
                  <c:v>156.320000000156</c:v>
                </c:pt>
                <c:pt idx="25872">
                  <c:v>156.32800000015601</c:v>
                </c:pt>
                <c:pt idx="25873">
                  <c:v>156.33600000015599</c:v>
                </c:pt>
                <c:pt idx="25874">
                  <c:v>156.344000000156</c:v>
                </c:pt>
                <c:pt idx="25875">
                  <c:v>156.35200000015601</c:v>
                </c:pt>
                <c:pt idx="25876">
                  <c:v>156.36000000015602</c:v>
                </c:pt>
                <c:pt idx="25877">
                  <c:v>156.368000000156</c:v>
                </c:pt>
                <c:pt idx="25878">
                  <c:v>156.37600000015601</c:v>
                </c:pt>
                <c:pt idx="25879">
                  <c:v>156.38400000015602</c:v>
                </c:pt>
                <c:pt idx="25880">
                  <c:v>156.392000000156</c:v>
                </c:pt>
                <c:pt idx="25881">
                  <c:v>156.40000000015598</c:v>
                </c:pt>
                <c:pt idx="25882">
                  <c:v>156.40800000015599</c:v>
                </c:pt>
                <c:pt idx="25883">
                  <c:v>156.416000000156</c:v>
                </c:pt>
                <c:pt idx="25884">
                  <c:v>156.42400000015598</c:v>
                </c:pt>
                <c:pt idx="25885">
                  <c:v>156.43200000015599</c:v>
                </c:pt>
                <c:pt idx="25886">
                  <c:v>156.440000000156</c:v>
                </c:pt>
                <c:pt idx="25887">
                  <c:v>156.44800000015599</c:v>
                </c:pt>
                <c:pt idx="25888">
                  <c:v>156.456000000156</c:v>
                </c:pt>
                <c:pt idx="25889">
                  <c:v>156.46400000015601</c:v>
                </c:pt>
                <c:pt idx="25890">
                  <c:v>156.47200000015599</c:v>
                </c:pt>
                <c:pt idx="25891">
                  <c:v>156.480000000156</c:v>
                </c:pt>
                <c:pt idx="25892">
                  <c:v>156.488000000157</c:v>
                </c:pt>
                <c:pt idx="25893">
                  <c:v>156.49600000015701</c:v>
                </c:pt>
                <c:pt idx="25894">
                  <c:v>156.50400000015699</c:v>
                </c:pt>
                <c:pt idx="25895">
                  <c:v>156.512000000157</c:v>
                </c:pt>
                <c:pt idx="25896">
                  <c:v>156.52000000015701</c:v>
                </c:pt>
                <c:pt idx="25897">
                  <c:v>156.52800000015702</c:v>
                </c:pt>
                <c:pt idx="25898">
                  <c:v>156.536000000157</c:v>
                </c:pt>
                <c:pt idx="25899">
                  <c:v>156.54400000015701</c:v>
                </c:pt>
                <c:pt idx="25900">
                  <c:v>156.55200000015702</c:v>
                </c:pt>
                <c:pt idx="25901">
                  <c:v>156.560000000157</c:v>
                </c:pt>
                <c:pt idx="25902">
                  <c:v>156.56800000015699</c:v>
                </c:pt>
                <c:pt idx="25903">
                  <c:v>156.57600000015699</c:v>
                </c:pt>
                <c:pt idx="25904">
                  <c:v>156.58400000015698</c:v>
                </c:pt>
                <c:pt idx="25905">
                  <c:v>156.59200000015699</c:v>
                </c:pt>
                <c:pt idx="25906">
                  <c:v>156.600000000157</c:v>
                </c:pt>
                <c:pt idx="25907">
                  <c:v>156.60800000015701</c:v>
                </c:pt>
                <c:pt idx="25908">
                  <c:v>156.61600000015699</c:v>
                </c:pt>
                <c:pt idx="25909">
                  <c:v>156.624000000157</c:v>
                </c:pt>
                <c:pt idx="25910">
                  <c:v>156.63200000015701</c:v>
                </c:pt>
                <c:pt idx="25911">
                  <c:v>156.64000000015699</c:v>
                </c:pt>
                <c:pt idx="25912">
                  <c:v>156.648000000157</c:v>
                </c:pt>
                <c:pt idx="25913">
                  <c:v>156.65600000015701</c:v>
                </c:pt>
                <c:pt idx="25914">
                  <c:v>156.66400000015702</c:v>
                </c:pt>
                <c:pt idx="25915">
                  <c:v>156.672000000157</c:v>
                </c:pt>
                <c:pt idx="25916">
                  <c:v>156.68000000015701</c:v>
                </c:pt>
                <c:pt idx="25917">
                  <c:v>156.68800000015702</c:v>
                </c:pt>
                <c:pt idx="25918">
                  <c:v>156.696000000157</c:v>
                </c:pt>
                <c:pt idx="25919">
                  <c:v>156.70400000015701</c:v>
                </c:pt>
                <c:pt idx="25920">
                  <c:v>156.71200000015699</c:v>
                </c:pt>
                <c:pt idx="25921">
                  <c:v>156.720000000157</c:v>
                </c:pt>
                <c:pt idx="25922">
                  <c:v>156.72800000015698</c:v>
                </c:pt>
                <c:pt idx="25923">
                  <c:v>156.73600000015699</c:v>
                </c:pt>
                <c:pt idx="25924">
                  <c:v>156.744000000157</c:v>
                </c:pt>
                <c:pt idx="25925">
                  <c:v>156.75200000015698</c:v>
                </c:pt>
                <c:pt idx="25926">
                  <c:v>156.76000000015699</c:v>
                </c:pt>
                <c:pt idx="25927">
                  <c:v>156.768000000157</c:v>
                </c:pt>
                <c:pt idx="25928">
                  <c:v>156.77600000015701</c:v>
                </c:pt>
                <c:pt idx="25929">
                  <c:v>156.78400000015699</c:v>
                </c:pt>
                <c:pt idx="25930">
                  <c:v>156.792000000157</c:v>
                </c:pt>
                <c:pt idx="25931">
                  <c:v>156.80000000015701</c:v>
                </c:pt>
                <c:pt idx="25932">
                  <c:v>156.80800000015699</c:v>
                </c:pt>
                <c:pt idx="25933">
                  <c:v>156.816000000157</c:v>
                </c:pt>
                <c:pt idx="25934">
                  <c:v>156.82400000015701</c:v>
                </c:pt>
                <c:pt idx="25935">
                  <c:v>156.83200000015702</c:v>
                </c:pt>
                <c:pt idx="25936">
                  <c:v>156.840000000157</c:v>
                </c:pt>
                <c:pt idx="25937">
                  <c:v>156.84800000015701</c:v>
                </c:pt>
                <c:pt idx="25938">
                  <c:v>156.856000000157</c:v>
                </c:pt>
                <c:pt idx="25939">
                  <c:v>156.86400000015698</c:v>
                </c:pt>
                <c:pt idx="25940">
                  <c:v>156.87200000015699</c:v>
                </c:pt>
                <c:pt idx="25941">
                  <c:v>156.880000000157</c:v>
                </c:pt>
                <c:pt idx="25942">
                  <c:v>156.88800000015701</c:v>
                </c:pt>
                <c:pt idx="25943">
                  <c:v>156.89600000015699</c:v>
                </c:pt>
                <c:pt idx="25944">
                  <c:v>156.904000000157</c:v>
                </c:pt>
                <c:pt idx="25945">
                  <c:v>156.91200000015701</c:v>
                </c:pt>
                <c:pt idx="25946">
                  <c:v>156.92000000015699</c:v>
                </c:pt>
                <c:pt idx="25947">
                  <c:v>156.928000000157</c:v>
                </c:pt>
                <c:pt idx="25948">
                  <c:v>156.93600000015701</c:v>
                </c:pt>
                <c:pt idx="25949">
                  <c:v>156.94400000015702</c:v>
                </c:pt>
                <c:pt idx="25950">
                  <c:v>156.952000000157</c:v>
                </c:pt>
                <c:pt idx="25951">
                  <c:v>156.96000000015701</c:v>
                </c:pt>
                <c:pt idx="25952">
                  <c:v>156.96800000015702</c:v>
                </c:pt>
                <c:pt idx="25953">
                  <c:v>156.976000000157</c:v>
                </c:pt>
                <c:pt idx="25954">
                  <c:v>156.98400000015701</c:v>
                </c:pt>
                <c:pt idx="25955">
                  <c:v>156.99200000015702</c:v>
                </c:pt>
                <c:pt idx="25956">
                  <c:v>157.00000000015697</c:v>
                </c:pt>
                <c:pt idx="25957">
                  <c:v>157.00800000015698</c:v>
                </c:pt>
                <c:pt idx="25958">
                  <c:v>157.01600000015699</c:v>
                </c:pt>
                <c:pt idx="25959">
                  <c:v>157.024000000157</c:v>
                </c:pt>
                <c:pt idx="25960">
                  <c:v>157.03200000015698</c:v>
                </c:pt>
                <c:pt idx="25961">
                  <c:v>157.04000000015699</c:v>
                </c:pt>
                <c:pt idx="25962">
                  <c:v>157.048000000157</c:v>
                </c:pt>
                <c:pt idx="25963">
                  <c:v>157.05600000015698</c:v>
                </c:pt>
                <c:pt idx="25964">
                  <c:v>157.06400000015699</c:v>
                </c:pt>
                <c:pt idx="25965">
                  <c:v>157.072000000157</c:v>
                </c:pt>
                <c:pt idx="25966">
                  <c:v>157.08000000015701</c:v>
                </c:pt>
                <c:pt idx="25967">
                  <c:v>157.088000000157</c:v>
                </c:pt>
                <c:pt idx="25968">
                  <c:v>157.09600000015701</c:v>
                </c:pt>
                <c:pt idx="25969">
                  <c:v>157.10400000015701</c:v>
                </c:pt>
                <c:pt idx="25970">
                  <c:v>157.112000000157</c:v>
                </c:pt>
                <c:pt idx="25971">
                  <c:v>157.12000000015701</c:v>
                </c:pt>
                <c:pt idx="25972">
                  <c:v>157.12800000015702</c:v>
                </c:pt>
                <c:pt idx="25973">
                  <c:v>157.136000000157</c:v>
                </c:pt>
                <c:pt idx="25974">
                  <c:v>157.14400000015698</c:v>
                </c:pt>
                <c:pt idx="25975">
                  <c:v>157.15200000015699</c:v>
                </c:pt>
                <c:pt idx="25976">
                  <c:v>157.160000000157</c:v>
                </c:pt>
                <c:pt idx="25977">
                  <c:v>157.16800000015698</c:v>
                </c:pt>
                <c:pt idx="25978">
                  <c:v>157.17600000015699</c:v>
                </c:pt>
                <c:pt idx="25979">
                  <c:v>157.184000000157</c:v>
                </c:pt>
                <c:pt idx="25980">
                  <c:v>157.19200000015701</c:v>
                </c:pt>
                <c:pt idx="25981">
                  <c:v>157.20000000015699</c:v>
                </c:pt>
                <c:pt idx="25982">
                  <c:v>157.208000000157</c:v>
                </c:pt>
                <c:pt idx="25983">
                  <c:v>157.21600000015701</c:v>
                </c:pt>
                <c:pt idx="25984">
                  <c:v>157.22400000015699</c:v>
                </c:pt>
                <c:pt idx="25985">
                  <c:v>157.232000000157</c:v>
                </c:pt>
                <c:pt idx="25986">
                  <c:v>157.24000000015701</c:v>
                </c:pt>
                <c:pt idx="25987">
                  <c:v>157.24800000015702</c:v>
                </c:pt>
                <c:pt idx="25988">
                  <c:v>157.256000000157</c:v>
                </c:pt>
                <c:pt idx="25989">
                  <c:v>157.26400000015701</c:v>
                </c:pt>
                <c:pt idx="25990">
                  <c:v>157.27200000015702</c:v>
                </c:pt>
                <c:pt idx="25991">
                  <c:v>157.280000000157</c:v>
                </c:pt>
                <c:pt idx="25992">
                  <c:v>157.28800000015698</c:v>
                </c:pt>
                <c:pt idx="25993">
                  <c:v>157.29600000015699</c:v>
                </c:pt>
                <c:pt idx="25994">
                  <c:v>157.304000000157</c:v>
                </c:pt>
                <c:pt idx="25995">
                  <c:v>157.31200000015698</c:v>
                </c:pt>
                <c:pt idx="25996">
                  <c:v>157.32000000015699</c:v>
                </c:pt>
                <c:pt idx="25997">
                  <c:v>157.328000000157</c:v>
                </c:pt>
                <c:pt idx="25998">
                  <c:v>157.33600000015699</c:v>
                </c:pt>
                <c:pt idx="25999">
                  <c:v>157.344000000157</c:v>
                </c:pt>
                <c:pt idx="26000">
                  <c:v>157.35200000015701</c:v>
                </c:pt>
                <c:pt idx="26001">
                  <c:v>157.36000000015702</c:v>
                </c:pt>
                <c:pt idx="26002">
                  <c:v>157.368000000157</c:v>
                </c:pt>
                <c:pt idx="26003">
                  <c:v>157.37600000015701</c:v>
                </c:pt>
                <c:pt idx="26004">
                  <c:v>157.38400000015702</c:v>
                </c:pt>
                <c:pt idx="26005">
                  <c:v>157.392000000157</c:v>
                </c:pt>
                <c:pt idx="26006">
                  <c:v>157.40000000015701</c:v>
                </c:pt>
                <c:pt idx="26007">
                  <c:v>157.40800000015702</c:v>
                </c:pt>
                <c:pt idx="26008">
                  <c:v>157.41600000015703</c:v>
                </c:pt>
                <c:pt idx="26009">
                  <c:v>157.42400000015698</c:v>
                </c:pt>
                <c:pt idx="26010">
                  <c:v>157.43200000015699</c:v>
                </c:pt>
                <c:pt idx="26011">
                  <c:v>157.440000000157</c:v>
                </c:pt>
                <c:pt idx="26012">
                  <c:v>157.44800000015698</c:v>
                </c:pt>
                <c:pt idx="26013">
                  <c:v>157.45600000015699</c:v>
                </c:pt>
                <c:pt idx="26014">
                  <c:v>157.464000000157</c:v>
                </c:pt>
                <c:pt idx="26015">
                  <c:v>157.47200000015698</c:v>
                </c:pt>
                <c:pt idx="26016">
                  <c:v>157.48000000015699</c:v>
                </c:pt>
                <c:pt idx="26017">
                  <c:v>157.488000000158</c:v>
                </c:pt>
                <c:pt idx="26018">
                  <c:v>157.49600000015801</c:v>
                </c:pt>
                <c:pt idx="26019">
                  <c:v>157.50400000015799</c:v>
                </c:pt>
                <c:pt idx="26020">
                  <c:v>157.512000000158</c:v>
                </c:pt>
                <c:pt idx="26021">
                  <c:v>157.52000000015801</c:v>
                </c:pt>
                <c:pt idx="26022">
                  <c:v>157.52800000015802</c:v>
                </c:pt>
                <c:pt idx="26023">
                  <c:v>157.536000000158</c:v>
                </c:pt>
                <c:pt idx="26024">
                  <c:v>157.54400000015801</c:v>
                </c:pt>
                <c:pt idx="26025">
                  <c:v>157.55200000015802</c:v>
                </c:pt>
                <c:pt idx="26026">
                  <c:v>157.560000000158</c:v>
                </c:pt>
                <c:pt idx="26027">
                  <c:v>157.56800000015801</c:v>
                </c:pt>
                <c:pt idx="26028">
                  <c:v>157.57600000015802</c:v>
                </c:pt>
                <c:pt idx="26029">
                  <c:v>157.584000000158</c:v>
                </c:pt>
                <c:pt idx="26030">
                  <c:v>157.59200000015798</c:v>
                </c:pt>
                <c:pt idx="26031">
                  <c:v>157.60000000015799</c:v>
                </c:pt>
                <c:pt idx="26032">
                  <c:v>157.608000000158</c:v>
                </c:pt>
                <c:pt idx="26033">
                  <c:v>157.61600000015798</c:v>
                </c:pt>
                <c:pt idx="26034">
                  <c:v>157.62400000015799</c:v>
                </c:pt>
                <c:pt idx="26035">
                  <c:v>157.632000000158</c:v>
                </c:pt>
                <c:pt idx="26036">
                  <c:v>157.64000000015798</c:v>
                </c:pt>
                <c:pt idx="26037">
                  <c:v>157.64800000015799</c:v>
                </c:pt>
                <c:pt idx="26038">
                  <c:v>157.656000000158</c:v>
                </c:pt>
                <c:pt idx="26039">
                  <c:v>157.66400000015801</c:v>
                </c:pt>
                <c:pt idx="26040">
                  <c:v>157.67200000015799</c:v>
                </c:pt>
                <c:pt idx="26041">
                  <c:v>157.680000000158</c:v>
                </c:pt>
                <c:pt idx="26042">
                  <c:v>157.68800000015801</c:v>
                </c:pt>
                <c:pt idx="26043">
                  <c:v>157.69600000015799</c:v>
                </c:pt>
                <c:pt idx="26044">
                  <c:v>157.704000000158</c:v>
                </c:pt>
                <c:pt idx="26045">
                  <c:v>157.71200000015801</c:v>
                </c:pt>
                <c:pt idx="26046">
                  <c:v>157.72000000015802</c:v>
                </c:pt>
                <c:pt idx="26047">
                  <c:v>157.728000000158</c:v>
                </c:pt>
                <c:pt idx="26048">
                  <c:v>157.73600000015799</c:v>
                </c:pt>
                <c:pt idx="26049">
                  <c:v>157.744000000158</c:v>
                </c:pt>
                <c:pt idx="26050">
                  <c:v>157.75200000015798</c:v>
                </c:pt>
                <c:pt idx="26051">
                  <c:v>157.76000000015799</c:v>
                </c:pt>
                <c:pt idx="26052">
                  <c:v>157.768000000158</c:v>
                </c:pt>
                <c:pt idx="26053">
                  <c:v>157.77600000015801</c:v>
                </c:pt>
                <c:pt idx="26054">
                  <c:v>157.78400000015799</c:v>
                </c:pt>
                <c:pt idx="26055">
                  <c:v>157.792000000158</c:v>
                </c:pt>
                <c:pt idx="26056">
                  <c:v>157.80000000015801</c:v>
                </c:pt>
                <c:pt idx="26057">
                  <c:v>157.80800000015799</c:v>
                </c:pt>
                <c:pt idx="26058">
                  <c:v>157.816000000158</c:v>
                </c:pt>
                <c:pt idx="26059">
                  <c:v>157.82400000015801</c:v>
                </c:pt>
                <c:pt idx="26060">
                  <c:v>157.83200000015802</c:v>
                </c:pt>
                <c:pt idx="26061">
                  <c:v>157.840000000158</c:v>
                </c:pt>
                <c:pt idx="26062">
                  <c:v>157.84800000015801</c:v>
                </c:pt>
                <c:pt idx="26063">
                  <c:v>157.85600000015802</c:v>
                </c:pt>
                <c:pt idx="26064">
                  <c:v>157.864000000158</c:v>
                </c:pt>
                <c:pt idx="26065">
                  <c:v>157.87200000015801</c:v>
                </c:pt>
                <c:pt idx="26066">
                  <c:v>157.88000000015799</c:v>
                </c:pt>
                <c:pt idx="26067">
                  <c:v>157.888000000158</c:v>
                </c:pt>
                <c:pt idx="26068">
                  <c:v>157.89600000015798</c:v>
                </c:pt>
                <c:pt idx="26069">
                  <c:v>157.90400000015799</c:v>
                </c:pt>
                <c:pt idx="26070">
                  <c:v>157.912000000158</c:v>
                </c:pt>
                <c:pt idx="26071">
                  <c:v>157.92000000015798</c:v>
                </c:pt>
                <c:pt idx="26072">
                  <c:v>157.92800000015799</c:v>
                </c:pt>
                <c:pt idx="26073">
                  <c:v>157.936000000158</c:v>
                </c:pt>
                <c:pt idx="26074">
                  <c:v>157.94400000015801</c:v>
                </c:pt>
                <c:pt idx="26075">
                  <c:v>157.95200000015799</c:v>
                </c:pt>
                <c:pt idx="26076">
                  <c:v>157.960000000158</c:v>
                </c:pt>
                <c:pt idx="26077">
                  <c:v>157.96800000015801</c:v>
                </c:pt>
                <c:pt idx="26078">
                  <c:v>157.976000000158</c:v>
                </c:pt>
                <c:pt idx="26079">
                  <c:v>157.98400000015801</c:v>
                </c:pt>
                <c:pt idx="26080">
                  <c:v>157.99200000015801</c:v>
                </c:pt>
                <c:pt idx="26081">
                  <c:v>158.000000000158</c:v>
                </c:pt>
                <c:pt idx="26082">
                  <c:v>158.00800000015801</c:v>
                </c:pt>
                <c:pt idx="26083">
                  <c:v>158.01600000015802</c:v>
                </c:pt>
                <c:pt idx="26084">
                  <c:v>158.024000000158</c:v>
                </c:pt>
                <c:pt idx="26085">
                  <c:v>158.03200000015798</c:v>
                </c:pt>
                <c:pt idx="26086">
                  <c:v>158.04000000015799</c:v>
                </c:pt>
                <c:pt idx="26087">
                  <c:v>158.048000000158</c:v>
                </c:pt>
                <c:pt idx="26088">
                  <c:v>158.05600000015798</c:v>
                </c:pt>
                <c:pt idx="26089">
                  <c:v>158.06400000015799</c:v>
                </c:pt>
                <c:pt idx="26090">
                  <c:v>158.072000000158</c:v>
                </c:pt>
                <c:pt idx="26091">
                  <c:v>158.08000000015801</c:v>
                </c:pt>
                <c:pt idx="26092">
                  <c:v>158.08800000015799</c:v>
                </c:pt>
                <c:pt idx="26093">
                  <c:v>158.096000000158</c:v>
                </c:pt>
                <c:pt idx="26094">
                  <c:v>158.10400000015801</c:v>
                </c:pt>
                <c:pt idx="26095">
                  <c:v>158.11200000015799</c:v>
                </c:pt>
                <c:pt idx="26096">
                  <c:v>158.120000000158</c:v>
                </c:pt>
                <c:pt idx="26097">
                  <c:v>158.12800000015801</c:v>
                </c:pt>
                <c:pt idx="26098">
                  <c:v>158.13600000015802</c:v>
                </c:pt>
                <c:pt idx="26099">
                  <c:v>158.144000000158</c:v>
                </c:pt>
                <c:pt idx="26100">
                  <c:v>158.15200000015801</c:v>
                </c:pt>
                <c:pt idx="26101">
                  <c:v>158.16000000015802</c:v>
                </c:pt>
                <c:pt idx="26102">
                  <c:v>158.16800000015797</c:v>
                </c:pt>
                <c:pt idx="26103">
                  <c:v>158.17600000015798</c:v>
                </c:pt>
                <c:pt idx="26104">
                  <c:v>158.18400000015799</c:v>
                </c:pt>
                <c:pt idx="26105">
                  <c:v>158.192000000158</c:v>
                </c:pt>
                <c:pt idx="26106">
                  <c:v>158.20000000015798</c:v>
                </c:pt>
                <c:pt idx="26107">
                  <c:v>158.20800000015799</c:v>
                </c:pt>
                <c:pt idx="26108">
                  <c:v>158.216000000158</c:v>
                </c:pt>
                <c:pt idx="26109">
                  <c:v>158.22400000015799</c:v>
                </c:pt>
                <c:pt idx="26110">
                  <c:v>158.232000000158</c:v>
                </c:pt>
                <c:pt idx="26111">
                  <c:v>158.24000000015801</c:v>
                </c:pt>
                <c:pt idx="26112">
                  <c:v>158.24800000015802</c:v>
                </c:pt>
                <c:pt idx="26113">
                  <c:v>158.256000000158</c:v>
                </c:pt>
                <c:pt idx="26114">
                  <c:v>158.26400000015801</c:v>
                </c:pt>
                <c:pt idx="26115">
                  <c:v>158.27200000015802</c:v>
                </c:pt>
                <c:pt idx="26116">
                  <c:v>158.280000000158</c:v>
                </c:pt>
                <c:pt idx="26117">
                  <c:v>158.28800000015801</c:v>
                </c:pt>
                <c:pt idx="26118">
                  <c:v>158.29600000015802</c:v>
                </c:pt>
                <c:pt idx="26119">
                  <c:v>158.30400000015803</c:v>
                </c:pt>
                <c:pt idx="26120">
                  <c:v>158.31200000015798</c:v>
                </c:pt>
                <c:pt idx="26121">
                  <c:v>158.32000000015799</c:v>
                </c:pt>
                <c:pt idx="26122">
                  <c:v>158.328000000158</c:v>
                </c:pt>
                <c:pt idx="26123">
                  <c:v>158.33600000015798</c:v>
                </c:pt>
                <c:pt idx="26124">
                  <c:v>158.34400000015799</c:v>
                </c:pt>
                <c:pt idx="26125">
                  <c:v>158.352000000158</c:v>
                </c:pt>
                <c:pt idx="26126">
                  <c:v>158.36000000015801</c:v>
                </c:pt>
                <c:pt idx="26127">
                  <c:v>158.36800000015799</c:v>
                </c:pt>
                <c:pt idx="26128">
                  <c:v>158.376000000158</c:v>
                </c:pt>
                <c:pt idx="26129">
                  <c:v>158.38400000015801</c:v>
                </c:pt>
                <c:pt idx="26130">
                  <c:v>158.39200000015799</c:v>
                </c:pt>
                <c:pt idx="26131">
                  <c:v>158.400000000158</c:v>
                </c:pt>
                <c:pt idx="26132">
                  <c:v>158.40800000015801</c:v>
                </c:pt>
                <c:pt idx="26133">
                  <c:v>158.41600000015802</c:v>
                </c:pt>
                <c:pt idx="26134">
                  <c:v>158.424000000158</c:v>
                </c:pt>
                <c:pt idx="26135">
                  <c:v>158.43200000015801</c:v>
                </c:pt>
                <c:pt idx="26136">
                  <c:v>158.44000000015802</c:v>
                </c:pt>
                <c:pt idx="26137">
                  <c:v>158.448000000158</c:v>
                </c:pt>
                <c:pt idx="26138">
                  <c:v>158.45600000015799</c:v>
                </c:pt>
                <c:pt idx="26139">
                  <c:v>158.46400000015799</c:v>
                </c:pt>
                <c:pt idx="26140">
                  <c:v>158.47200000015798</c:v>
                </c:pt>
                <c:pt idx="26141">
                  <c:v>158.48000000015799</c:v>
                </c:pt>
                <c:pt idx="26142">
                  <c:v>158.48800000015899</c:v>
                </c:pt>
                <c:pt idx="26143">
                  <c:v>158.496000000159</c:v>
                </c:pt>
                <c:pt idx="26144">
                  <c:v>158.50400000015898</c:v>
                </c:pt>
                <c:pt idx="26145">
                  <c:v>158.51200000015899</c:v>
                </c:pt>
                <c:pt idx="26146">
                  <c:v>158.520000000159</c:v>
                </c:pt>
                <c:pt idx="26147">
                  <c:v>158.52800000015898</c:v>
                </c:pt>
                <c:pt idx="26148">
                  <c:v>158.53600000015899</c:v>
                </c:pt>
                <c:pt idx="26149">
                  <c:v>158.544000000159</c:v>
                </c:pt>
                <c:pt idx="26150">
                  <c:v>158.55200000015901</c:v>
                </c:pt>
                <c:pt idx="26151">
                  <c:v>158.56000000015899</c:v>
                </c:pt>
                <c:pt idx="26152">
                  <c:v>158.568000000159</c:v>
                </c:pt>
                <c:pt idx="26153">
                  <c:v>158.57600000015901</c:v>
                </c:pt>
                <c:pt idx="26154">
                  <c:v>158.58400000015899</c:v>
                </c:pt>
                <c:pt idx="26155">
                  <c:v>158.592000000159</c:v>
                </c:pt>
                <c:pt idx="26156">
                  <c:v>158.60000000015901</c:v>
                </c:pt>
                <c:pt idx="26157">
                  <c:v>158.60800000015902</c:v>
                </c:pt>
                <c:pt idx="26158">
                  <c:v>158.616000000159</c:v>
                </c:pt>
                <c:pt idx="26159">
                  <c:v>158.62400000015899</c:v>
                </c:pt>
                <c:pt idx="26160">
                  <c:v>158.632000000159</c:v>
                </c:pt>
                <c:pt idx="26161">
                  <c:v>158.64000000015898</c:v>
                </c:pt>
                <c:pt idx="26162">
                  <c:v>158.64800000015899</c:v>
                </c:pt>
                <c:pt idx="26163">
                  <c:v>158.656000000159</c:v>
                </c:pt>
                <c:pt idx="26164">
                  <c:v>158.66400000015901</c:v>
                </c:pt>
                <c:pt idx="26165">
                  <c:v>158.67200000015899</c:v>
                </c:pt>
                <c:pt idx="26166">
                  <c:v>158.680000000159</c:v>
                </c:pt>
                <c:pt idx="26167">
                  <c:v>158.68800000015901</c:v>
                </c:pt>
                <c:pt idx="26168">
                  <c:v>158.69600000015899</c:v>
                </c:pt>
                <c:pt idx="26169">
                  <c:v>158.704000000159</c:v>
                </c:pt>
                <c:pt idx="26170">
                  <c:v>158.71200000015901</c:v>
                </c:pt>
                <c:pt idx="26171">
                  <c:v>158.72000000015902</c:v>
                </c:pt>
                <c:pt idx="26172">
                  <c:v>158.728000000159</c:v>
                </c:pt>
                <c:pt idx="26173">
                  <c:v>158.73600000015901</c:v>
                </c:pt>
                <c:pt idx="26174">
                  <c:v>158.74400000015902</c:v>
                </c:pt>
                <c:pt idx="26175">
                  <c:v>158.752000000159</c:v>
                </c:pt>
                <c:pt idx="26176">
                  <c:v>158.76000000015898</c:v>
                </c:pt>
                <c:pt idx="26177">
                  <c:v>158.76800000015899</c:v>
                </c:pt>
                <c:pt idx="26178">
                  <c:v>158.776000000159</c:v>
                </c:pt>
                <c:pt idx="26179">
                  <c:v>158.78400000015898</c:v>
                </c:pt>
                <c:pt idx="26180">
                  <c:v>158.79200000015899</c:v>
                </c:pt>
                <c:pt idx="26181">
                  <c:v>158.800000000159</c:v>
                </c:pt>
                <c:pt idx="26182">
                  <c:v>158.80800000015898</c:v>
                </c:pt>
                <c:pt idx="26183">
                  <c:v>158.81600000015899</c:v>
                </c:pt>
                <c:pt idx="26184">
                  <c:v>158.824000000159</c:v>
                </c:pt>
                <c:pt idx="26185">
                  <c:v>158.83200000015901</c:v>
                </c:pt>
                <c:pt idx="26186">
                  <c:v>158.84000000015899</c:v>
                </c:pt>
                <c:pt idx="26187">
                  <c:v>158.848000000159</c:v>
                </c:pt>
                <c:pt idx="26188">
                  <c:v>158.85600000015901</c:v>
                </c:pt>
                <c:pt idx="26189">
                  <c:v>158.864000000159</c:v>
                </c:pt>
                <c:pt idx="26190">
                  <c:v>158.87200000015901</c:v>
                </c:pt>
                <c:pt idx="26191">
                  <c:v>158.88000000015901</c:v>
                </c:pt>
                <c:pt idx="26192">
                  <c:v>158.88800000015902</c:v>
                </c:pt>
                <c:pt idx="26193">
                  <c:v>158.89600000015901</c:v>
                </c:pt>
                <c:pt idx="26194">
                  <c:v>158.90400000015899</c:v>
                </c:pt>
                <c:pt idx="26195">
                  <c:v>158.912000000159</c:v>
                </c:pt>
                <c:pt idx="26196">
                  <c:v>158.92000000015898</c:v>
                </c:pt>
                <c:pt idx="26197">
                  <c:v>158.92800000015899</c:v>
                </c:pt>
                <c:pt idx="26198">
                  <c:v>158.936000000159</c:v>
                </c:pt>
                <c:pt idx="26199">
                  <c:v>158.94400000015901</c:v>
                </c:pt>
                <c:pt idx="26200">
                  <c:v>158.95200000015899</c:v>
                </c:pt>
                <c:pt idx="26201">
                  <c:v>158.960000000159</c:v>
                </c:pt>
                <c:pt idx="26202">
                  <c:v>158.96800000015901</c:v>
                </c:pt>
                <c:pt idx="26203">
                  <c:v>158.97600000015899</c:v>
                </c:pt>
                <c:pt idx="26204">
                  <c:v>158.984000000159</c:v>
                </c:pt>
                <c:pt idx="26205">
                  <c:v>158.99200000015901</c:v>
                </c:pt>
                <c:pt idx="26206">
                  <c:v>159.00000000015899</c:v>
                </c:pt>
                <c:pt idx="26207">
                  <c:v>159.008000000159</c:v>
                </c:pt>
                <c:pt idx="26208">
                  <c:v>159.01600000015901</c:v>
                </c:pt>
                <c:pt idx="26209">
                  <c:v>159.02400000015902</c:v>
                </c:pt>
                <c:pt idx="26210">
                  <c:v>159.032000000159</c:v>
                </c:pt>
                <c:pt idx="26211">
                  <c:v>159.04000000015901</c:v>
                </c:pt>
                <c:pt idx="26212">
                  <c:v>159.04800000015899</c:v>
                </c:pt>
                <c:pt idx="26213">
                  <c:v>159.05600000015897</c:v>
                </c:pt>
                <c:pt idx="26214">
                  <c:v>159.06400000015898</c:v>
                </c:pt>
                <c:pt idx="26215">
                  <c:v>159.07200000015899</c:v>
                </c:pt>
                <c:pt idx="26216">
                  <c:v>159.080000000159</c:v>
                </c:pt>
                <c:pt idx="26217">
                  <c:v>159.08800000015898</c:v>
                </c:pt>
                <c:pt idx="26218">
                  <c:v>159.09600000015899</c:v>
                </c:pt>
                <c:pt idx="26219">
                  <c:v>159.104000000159</c:v>
                </c:pt>
                <c:pt idx="26220">
                  <c:v>159.11200000015899</c:v>
                </c:pt>
                <c:pt idx="26221">
                  <c:v>159.120000000159</c:v>
                </c:pt>
                <c:pt idx="26222">
                  <c:v>159.12800000015901</c:v>
                </c:pt>
                <c:pt idx="26223">
                  <c:v>159.13600000015902</c:v>
                </c:pt>
                <c:pt idx="26224">
                  <c:v>159.144000000159</c:v>
                </c:pt>
                <c:pt idx="26225">
                  <c:v>159.15200000015901</c:v>
                </c:pt>
                <c:pt idx="26226">
                  <c:v>159.16000000015902</c:v>
                </c:pt>
                <c:pt idx="26227">
                  <c:v>159.168000000159</c:v>
                </c:pt>
                <c:pt idx="26228">
                  <c:v>159.17600000015901</c:v>
                </c:pt>
                <c:pt idx="26229">
                  <c:v>159.18400000015902</c:v>
                </c:pt>
                <c:pt idx="26230">
                  <c:v>159.192000000159</c:v>
                </c:pt>
                <c:pt idx="26231">
                  <c:v>159.20000000015898</c:v>
                </c:pt>
                <c:pt idx="26232">
                  <c:v>159.20800000015899</c:v>
                </c:pt>
                <c:pt idx="26233">
                  <c:v>159.216000000159</c:v>
                </c:pt>
                <c:pt idx="26234">
                  <c:v>159.22400000015898</c:v>
                </c:pt>
                <c:pt idx="26235">
                  <c:v>159.23200000015899</c:v>
                </c:pt>
                <c:pt idx="26236">
                  <c:v>159.240000000159</c:v>
                </c:pt>
                <c:pt idx="26237">
                  <c:v>159.24800000015901</c:v>
                </c:pt>
                <c:pt idx="26238">
                  <c:v>159.25600000015899</c:v>
                </c:pt>
                <c:pt idx="26239">
                  <c:v>159.264000000159</c:v>
                </c:pt>
                <c:pt idx="26240">
                  <c:v>159.27200000015901</c:v>
                </c:pt>
                <c:pt idx="26241">
                  <c:v>159.28000000015899</c:v>
                </c:pt>
                <c:pt idx="26242">
                  <c:v>159.288000000159</c:v>
                </c:pt>
                <c:pt idx="26243">
                  <c:v>159.29600000015901</c:v>
                </c:pt>
                <c:pt idx="26244">
                  <c:v>159.30400000015902</c:v>
                </c:pt>
                <c:pt idx="26245">
                  <c:v>159.312000000159</c:v>
                </c:pt>
                <c:pt idx="26246">
                  <c:v>159.32000000015901</c:v>
                </c:pt>
                <c:pt idx="26247">
                  <c:v>159.32800000015902</c:v>
                </c:pt>
                <c:pt idx="26248">
                  <c:v>159.33600000015898</c:v>
                </c:pt>
                <c:pt idx="26249">
                  <c:v>159.34400000015899</c:v>
                </c:pt>
                <c:pt idx="26250">
                  <c:v>159.35200000015899</c:v>
                </c:pt>
                <c:pt idx="26251">
                  <c:v>159.360000000159</c:v>
                </c:pt>
                <c:pt idx="26252">
                  <c:v>159.36800000015899</c:v>
                </c:pt>
                <c:pt idx="26253">
                  <c:v>159.376000000159</c:v>
                </c:pt>
                <c:pt idx="26254">
                  <c:v>159.38400000015901</c:v>
                </c:pt>
                <c:pt idx="26255">
                  <c:v>159.39200000015899</c:v>
                </c:pt>
                <c:pt idx="26256">
                  <c:v>159.400000000159</c:v>
                </c:pt>
                <c:pt idx="26257">
                  <c:v>159.40800000015901</c:v>
                </c:pt>
                <c:pt idx="26258">
                  <c:v>159.41600000015902</c:v>
                </c:pt>
                <c:pt idx="26259">
                  <c:v>159.424000000159</c:v>
                </c:pt>
                <c:pt idx="26260">
                  <c:v>159.43200000015901</c:v>
                </c:pt>
                <c:pt idx="26261">
                  <c:v>159.44000000015902</c:v>
                </c:pt>
                <c:pt idx="26262">
                  <c:v>159.448000000159</c:v>
                </c:pt>
                <c:pt idx="26263">
                  <c:v>159.45600000015901</c:v>
                </c:pt>
                <c:pt idx="26264">
                  <c:v>159.46400000015902</c:v>
                </c:pt>
                <c:pt idx="26265">
                  <c:v>159.472000000159</c:v>
                </c:pt>
                <c:pt idx="26266">
                  <c:v>159.48000000015898</c:v>
                </c:pt>
                <c:pt idx="26267">
                  <c:v>159.48800000016001</c:v>
                </c:pt>
                <c:pt idx="26268">
                  <c:v>159.49600000016002</c:v>
                </c:pt>
                <c:pt idx="26269">
                  <c:v>159.50400000015998</c:v>
                </c:pt>
                <c:pt idx="26270">
                  <c:v>159.51200000015999</c:v>
                </c:pt>
                <c:pt idx="26271">
                  <c:v>159.52000000016</c:v>
                </c:pt>
                <c:pt idx="26272">
                  <c:v>159.52800000015998</c:v>
                </c:pt>
                <c:pt idx="26273">
                  <c:v>159.53600000015999</c:v>
                </c:pt>
                <c:pt idx="26274">
                  <c:v>159.54400000016</c:v>
                </c:pt>
                <c:pt idx="26275">
                  <c:v>159.55200000016001</c:v>
                </c:pt>
                <c:pt idx="26276">
                  <c:v>159.56000000015999</c:v>
                </c:pt>
                <c:pt idx="26277">
                  <c:v>159.56800000016</c:v>
                </c:pt>
                <c:pt idx="26278">
                  <c:v>159.57600000016001</c:v>
                </c:pt>
                <c:pt idx="26279">
                  <c:v>159.58400000015999</c:v>
                </c:pt>
                <c:pt idx="26280">
                  <c:v>159.59200000016</c:v>
                </c:pt>
                <c:pt idx="26281">
                  <c:v>159.60000000016001</c:v>
                </c:pt>
                <c:pt idx="26282">
                  <c:v>159.60800000016002</c:v>
                </c:pt>
                <c:pt idx="26283">
                  <c:v>159.61600000016</c:v>
                </c:pt>
                <c:pt idx="26284">
                  <c:v>159.62400000016001</c:v>
                </c:pt>
                <c:pt idx="26285">
                  <c:v>159.63200000016002</c:v>
                </c:pt>
                <c:pt idx="26286">
                  <c:v>159.64000000016</c:v>
                </c:pt>
                <c:pt idx="26287">
                  <c:v>159.64800000015998</c:v>
                </c:pt>
                <c:pt idx="26288">
                  <c:v>159.65600000015999</c:v>
                </c:pt>
                <c:pt idx="26289">
                  <c:v>159.66400000016</c:v>
                </c:pt>
                <c:pt idx="26290">
                  <c:v>159.67200000015998</c:v>
                </c:pt>
                <c:pt idx="26291">
                  <c:v>159.68000000015999</c:v>
                </c:pt>
                <c:pt idx="26292">
                  <c:v>159.68800000016</c:v>
                </c:pt>
                <c:pt idx="26293">
                  <c:v>159.69600000015998</c:v>
                </c:pt>
                <c:pt idx="26294">
                  <c:v>159.70400000015999</c:v>
                </c:pt>
                <c:pt idx="26295">
                  <c:v>159.71200000016</c:v>
                </c:pt>
                <c:pt idx="26296">
                  <c:v>159.72000000016001</c:v>
                </c:pt>
                <c:pt idx="26297">
                  <c:v>159.72800000015999</c:v>
                </c:pt>
                <c:pt idx="26298">
                  <c:v>159.73600000016</c:v>
                </c:pt>
                <c:pt idx="26299">
                  <c:v>159.74400000016001</c:v>
                </c:pt>
                <c:pt idx="26300">
                  <c:v>159.75200000016</c:v>
                </c:pt>
                <c:pt idx="26301">
                  <c:v>159.76000000016001</c:v>
                </c:pt>
                <c:pt idx="26302">
                  <c:v>159.76800000016001</c:v>
                </c:pt>
                <c:pt idx="26303">
                  <c:v>159.77600000016002</c:v>
                </c:pt>
                <c:pt idx="26304">
                  <c:v>159.78400000016001</c:v>
                </c:pt>
                <c:pt idx="26305">
                  <c:v>159.79200000015999</c:v>
                </c:pt>
                <c:pt idx="26306">
                  <c:v>159.80000000016</c:v>
                </c:pt>
                <c:pt idx="26307">
                  <c:v>159.80800000015998</c:v>
                </c:pt>
                <c:pt idx="26308">
                  <c:v>159.81600000015999</c:v>
                </c:pt>
                <c:pt idx="26309">
                  <c:v>159.82400000016</c:v>
                </c:pt>
                <c:pt idx="26310">
                  <c:v>159.83200000016001</c:v>
                </c:pt>
                <c:pt idx="26311">
                  <c:v>159.84000000015999</c:v>
                </c:pt>
                <c:pt idx="26312">
                  <c:v>159.84800000016</c:v>
                </c:pt>
                <c:pt idx="26313">
                  <c:v>159.85600000016001</c:v>
                </c:pt>
                <c:pt idx="26314">
                  <c:v>159.86400000015999</c:v>
                </c:pt>
                <c:pt idx="26315">
                  <c:v>159.87200000016</c:v>
                </c:pt>
                <c:pt idx="26316">
                  <c:v>159.88000000016001</c:v>
                </c:pt>
                <c:pt idx="26317">
                  <c:v>159.88800000016002</c:v>
                </c:pt>
                <c:pt idx="26318">
                  <c:v>159.89600000016</c:v>
                </c:pt>
                <c:pt idx="26319">
                  <c:v>159.90400000016001</c:v>
                </c:pt>
                <c:pt idx="26320">
                  <c:v>159.91200000016002</c:v>
                </c:pt>
                <c:pt idx="26321">
                  <c:v>159.92000000016</c:v>
                </c:pt>
                <c:pt idx="26322">
                  <c:v>159.92800000016001</c:v>
                </c:pt>
                <c:pt idx="26323">
                  <c:v>159.93600000015999</c:v>
                </c:pt>
                <c:pt idx="26324">
                  <c:v>159.94400000016</c:v>
                </c:pt>
                <c:pt idx="26325">
                  <c:v>159.95200000015998</c:v>
                </c:pt>
                <c:pt idx="26326">
                  <c:v>159.96000000015999</c:v>
                </c:pt>
                <c:pt idx="26327">
                  <c:v>159.96800000016</c:v>
                </c:pt>
                <c:pt idx="26328">
                  <c:v>159.97600000015998</c:v>
                </c:pt>
                <c:pt idx="26329">
                  <c:v>159.98400000015999</c:v>
                </c:pt>
                <c:pt idx="26330">
                  <c:v>159.99200000016</c:v>
                </c:pt>
                <c:pt idx="26331">
                  <c:v>160.00000000015999</c:v>
                </c:pt>
                <c:pt idx="26332">
                  <c:v>160.00800000016</c:v>
                </c:pt>
                <c:pt idx="26333">
                  <c:v>160.01600000016001</c:v>
                </c:pt>
                <c:pt idx="26334">
                  <c:v>160.02400000016002</c:v>
                </c:pt>
                <c:pt idx="26335">
                  <c:v>160.03200000016</c:v>
                </c:pt>
                <c:pt idx="26336">
                  <c:v>160.04000000016001</c:v>
                </c:pt>
                <c:pt idx="26337">
                  <c:v>160.04800000016002</c:v>
                </c:pt>
                <c:pt idx="26338">
                  <c:v>160.05600000016</c:v>
                </c:pt>
                <c:pt idx="26339">
                  <c:v>160.06400000016001</c:v>
                </c:pt>
                <c:pt idx="26340">
                  <c:v>160.07200000016002</c:v>
                </c:pt>
                <c:pt idx="26341">
                  <c:v>160.08000000016</c:v>
                </c:pt>
                <c:pt idx="26342">
                  <c:v>160.08800000015998</c:v>
                </c:pt>
                <c:pt idx="26343">
                  <c:v>160.09600000015999</c:v>
                </c:pt>
                <c:pt idx="26344">
                  <c:v>160.10400000016</c:v>
                </c:pt>
                <c:pt idx="26345">
                  <c:v>160.11200000015998</c:v>
                </c:pt>
                <c:pt idx="26346">
                  <c:v>160.12000000015999</c:v>
                </c:pt>
                <c:pt idx="26347">
                  <c:v>160.12800000016</c:v>
                </c:pt>
                <c:pt idx="26348">
                  <c:v>160.13600000016001</c:v>
                </c:pt>
                <c:pt idx="26349">
                  <c:v>160.14400000015999</c:v>
                </c:pt>
                <c:pt idx="26350">
                  <c:v>160.15200000016</c:v>
                </c:pt>
                <c:pt idx="26351">
                  <c:v>160.16000000016001</c:v>
                </c:pt>
                <c:pt idx="26352">
                  <c:v>160.16800000015999</c:v>
                </c:pt>
                <c:pt idx="26353">
                  <c:v>160.17600000016</c:v>
                </c:pt>
                <c:pt idx="26354">
                  <c:v>160.18400000016001</c:v>
                </c:pt>
                <c:pt idx="26355">
                  <c:v>160.19200000016002</c:v>
                </c:pt>
                <c:pt idx="26356">
                  <c:v>160.20000000016</c:v>
                </c:pt>
                <c:pt idx="26357">
                  <c:v>160.20800000016001</c:v>
                </c:pt>
                <c:pt idx="26358">
                  <c:v>160.21600000016002</c:v>
                </c:pt>
                <c:pt idx="26359">
                  <c:v>160.22400000015998</c:v>
                </c:pt>
                <c:pt idx="26360">
                  <c:v>160.23200000015999</c:v>
                </c:pt>
                <c:pt idx="26361">
                  <c:v>160.24000000015999</c:v>
                </c:pt>
                <c:pt idx="26362">
                  <c:v>160.24800000016</c:v>
                </c:pt>
                <c:pt idx="26363">
                  <c:v>160.25600000015999</c:v>
                </c:pt>
                <c:pt idx="26364">
                  <c:v>160.26400000016</c:v>
                </c:pt>
                <c:pt idx="26365">
                  <c:v>160.27200000016001</c:v>
                </c:pt>
                <c:pt idx="26366">
                  <c:v>160.28000000015999</c:v>
                </c:pt>
                <c:pt idx="26367">
                  <c:v>160.28800000016</c:v>
                </c:pt>
                <c:pt idx="26368">
                  <c:v>160.29600000016001</c:v>
                </c:pt>
                <c:pt idx="26369">
                  <c:v>160.30400000016002</c:v>
                </c:pt>
                <c:pt idx="26370">
                  <c:v>160.31200000016</c:v>
                </c:pt>
                <c:pt idx="26371">
                  <c:v>160.32000000016001</c:v>
                </c:pt>
                <c:pt idx="26372">
                  <c:v>160.32800000016002</c:v>
                </c:pt>
                <c:pt idx="26373">
                  <c:v>160.33600000016</c:v>
                </c:pt>
                <c:pt idx="26374">
                  <c:v>160.34400000016001</c:v>
                </c:pt>
                <c:pt idx="26375">
                  <c:v>160.35200000016002</c:v>
                </c:pt>
                <c:pt idx="26376">
                  <c:v>160.36000000016</c:v>
                </c:pt>
                <c:pt idx="26377">
                  <c:v>160.36800000015998</c:v>
                </c:pt>
                <c:pt idx="26378">
                  <c:v>160.37600000015999</c:v>
                </c:pt>
                <c:pt idx="26379">
                  <c:v>160.38400000016</c:v>
                </c:pt>
                <c:pt idx="26380">
                  <c:v>160.39200000015998</c:v>
                </c:pt>
                <c:pt idx="26381">
                  <c:v>160.40000000015999</c:v>
                </c:pt>
                <c:pt idx="26382">
                  <c:v>160.40800000016</c:v>
                </c:pt>
                <c:pt idx="26383">
                  <c:v>160.41600000015998</c:v>
                </c:pt>
                <c:pt idx="26384">
                  <c:v>160.42400000015999</c:v>
                </c:pt>
                <c:pt idx="26385">
                  <c:v>160.43200000016</c:v>
                </c:pt>
                <c:pt idx="26386">
                  <c:v>160.44000000016001</c:v>
                </c:pt>
                <c:pt idx="26387">
                  <c:v>160.44800000015999</c:v>
                </c:pt>
                <c:pt idx="26388">
                  <c:v>160.45600000016</c:v>
                </c:pt>
                <c:pt idx="26389">
                  <c:v>160.46400000016001</c:v>
                </c:pt>
                <c:pt idx="26390">
                  <c:v>160.47200000015999</c:v>
                </c:pt>
                <c:pt idx="26391">
                  <c:v>160.48000000016</c:v>
                </c:pt>
                <c:pt idx="26392">
                  <c:v>160.48800000016101</c:v>
                </c:pt>
                <c:pt idx="26393">
                  <c:v>160.49600000016102</c:v>
                </c:pt>
                <c:pt idx="26394">
                  <c:v>160.504000000161</c:v>
                </c:pt>
                <c:pt idx="26395">
                  <c:v>160.51200000016101</c:v>
                </c:pt>
                <c:pt idx="26396">
                  <c:v>160.52000000016102</c:v>
                </c:pt>
                <c:pt idx="26397">
                  <c:v>160.528000000161</c:v>
                </c:pt>
                <c:pt idx="26398">
                  <c:v>160.53600000016098</c:v>
                </c:pt>
                <c:pt idx="26399">
                  <c:v>160.54400000016099</c:v>
                </c:pt>
                <c:pt idx="26400">
                  <c:v>160.552000000161</c:v>
                </c:pt>
                <c:pt idx="26401">
                  <c:v>160.56000000016098</c:v>
                </c:pt>
                <c:pt idx="26402">
                  <c:v>160.56800000016099</c:v>
                </c:pt>
                <c:pt idx="26403">
                  <c:v>160.576000000161</c:v>
                </c:pt>
                <c:pt idx="26404">
                  <c:v>160.58400000016098</c:v>
                </c:pt>
                <c:pt idx="26405">
                  <c:v>160.59200000016099</c:v>
                </c:pt>
                <c:pt idx="26406">
                  <c:v>160.600000000161</c:v>
                </c:pt>
                <c:pt idx="26407">
                  <c:v>160.60800000016101</c:v>
                </c:pt>
                <c:pt idx="26408">
                  <c:v>160.61600000016099</c:v>
                </c:pt>
                <c:pt idx="26409">
                  <c:v>160.624000000161</c:v>
                </c:pt>
                <c:pt idx="26410">
                  <c:v>160.63200000016101</c:v>
                </c:pt>
                <c:pt idx="26411">
                  <c:v>160.640000000161</c:v>
                </c:pt>
                <c:pt idx="26412">
                  <c:v>160.64800000016101</c:v>
                </c:pt>
                <c:pt idx="26413">
                  <c:v>160.65600000016101</c:v>
                </c:pt>
                <c:pt idx="26414">
                  <c:v>160.66400000016102</c:v>
                </c:pt>
                <c:pt idx="26415">
                  <c:v>160.67200000016098</c:v>
                </c:pt>
                <c:pt idx="26416">
                  <c:v>160.68000000016099</c:v>
                </c:pt>
                <c:pt idx="26417">
                  <c:v>160.688000000161</c:v>
                </c:pt>
                <c:pt idx="26418">
                  <c:v>160.69600000016098</c:v>
                </c:pt>
                <c:pt idx="26419">
                  <c:v>160.70400000016099</c:v>
                </c:pt>
                <c:pt idx="26420">
                  <c:v>160.712000000161</c:v>
                </c:pt>
                <c:pt idx="26421">
                  <c:v>160.72000000016101</c:v>
                </c:pt>
                <c:pt idx="26422">
                  <c:v>160.72800000016099</c:v>
                </c:pt>
                <c:pt idx="26423">
                  <c:v>160.736000000161</c:v>
                </c:pt>
                <c:pt idx="26424">
                  <c:v>160.74400000016101</c:v>
                </c:pt>
                <c:pt idx="26425">
                  <c:v>160.75200000016099</c:v>
                </c:pt>
                <c:pt idx="26426">
                  <c:v>160.760000000161</c:v>
                </c:pt>
                <c:pt idx="26427">
                  <c:v>160.76800000016101</c:v>
                </c:pt>
                <c:pt idx="26428">
                  <c:v>160.77600000016102</c:v>
                </c:pt>
                <c:pt idx="26429">
                  <c:v>160.784000000161</c:v>
                </c:pt>
                <c:pt idx="26430">
                  <c:v>160.79200000016101</c:v>
                </c:pt>
                <c:pt idx="26431">
                  <c:v>160.80000000016102</c:v>
                </c:pt>
                <c:pt idx="26432">
                  <c:v>160.808000000161</c:v>
                </c:pt>
                <c:pt idx="26433">
                  <c:v>160.81600000016098</c:v>
                </c:pt>
                <c:pt idx="26434">
                  <c:v>160.82400000016099</c:v>
                </c:pt>
                <c:pt idx="26435">
                  <c:v>160.832000000161</c:v>
                </c:pt>
                <c:pt idx="26436">
                  <c:v>160.84000000016098</c:v>
                </c:pt>
                <c:pt idx="26437">
                  <c:v>160.84800000016099</c:v>
                </c:pt>
                <c:pt idx="26438">
                  <c:v>160.856000000161</c:v>
                </c:pt>
                <c:pt idx="26439">
                  <c:v>160.86400000016098</c:v>
                </c:pt>
                <c:pt idx="26440">
                  <c:v>160.87200000016099</c:v>
                </c:pt>
                <c:pt idx="26441">
                  <c:v>160.880000000161</c:v>
                </c:pt>
                <c:pt idx="26442">
                  <c:v>160.88800000016101</c:v>
                </c:pt>
                <c:pt idx="26443">
                  <c:v>160.896000000161</c:v>
                </c:pt>
                <c:pt idx="26444">
                  <c:v>160.90400000016101</c:v>
                </c:pt>
                <c:pt idx="26445">
                  <c:v>160.91200000016102</c:v>
                </c:pt>
                <c:pt idx="26446">
                  <c:v>160.920000000161</c:v>
                </c:pt>
                <c:pt idx="26447">
                  <c:v>160.92800000016101</c:v>
                </c:pt>
                <c:pt idx="26448">
                  <c:v>160.93600000016102</c:v>
                </c:pt>
                <c:pt idx="26449">
                  <c:v>160.94400000016103</c:v>
                </c:pt>
                <c:pt idx="26450">
                  <c:v>160.95200000016101</c:v>
                </c:pt>
                <c:pt idx="26451">
                  <c:v>160.96000000016099</c:v>
                </c:pt>
                <c:pt idx="26452">
                  <c:v>160.968000000161</c:v>
                </c:pt>
                <c:pt idx="26453">
                  <c:v>160.97600000016098</c:v>
                </c:pt>
                <c:pt idx="26454">
                  <c:v>160.98400000016099</c:v>
                </c:pt>
                <c:pt idx="26455">
                  <c:v>160.992000000161</c:v>
                </c:pt>
                <c:pt idx="26456">
                  <c:v>161.00000000016098</c:v>
                </c:pt>
                <c:pt idx="26457">
                  <c:v>161.00800000016099</c:v>
                </c:pt>
                <c:pt idx="26458">
                  <c:v>161.016000000161</c:v>
                </c:pt>
                <c:pt idx="26459">
                  <c:v>161.02400000016101</c:v>
                </c:pt>
                <c:pt idx="26460">
                  <c:v>161.03200000016099</c:v>
                </c:pt>
                <c:pt idx="26461">
                  <c:v>161.040000000161</c:v>
                </c:pt>
                <c:pt idx="26462">
                  <c:v>161.04800000016101</c:v>
                </c:pt>
                <c:pt idx="26463">
                  <c:v>161.05600000016099</c:v>
                </c:pt>
                <c:pt idx="26464">
                  <c:v>161.064000000161</c:v>
                </c:pt>
                <c:pt idx="26465">
                  <c:v>161.07200000016101</c:v>
                </c:pt>
                <c:pt idx="26466">
                  <c:v>161.08000000016102</c:v>
                </c:pt>
                <c:pt idx="26467">
                  <c:v>161.088000000161</c:v>
                </c:pt>
                <c:pt idx="26468">
                  <c:v>161.09600000016101</c:v>
                </c:pt>
                <c:pt idx="26469">
                  <c:v>161.10400000016099</c:v>
                </c:pt>
                <c:pt idx="26470">
                  <c:v>161.11200000016098</c:v>
                </c:pt>
                <c:pt idx="26471">
                  <c:v>161.12000000016099</c:v>
                </c:pt>
                <c:pt idx="26472">
                  <c:v>161.12800000016099</c:v>
                </c:pt>
                <c:pt idx="26473">
                  <c:v>161.136000000161</c:v>
                </c:pt>
                <c:pt idx="26474">
                  <c:v>161.14400000016099</c:v>
                </c:pt>
                <c:pt idx="26475">
                  <c:v>161.152000000161</c:v>
                </c:pt>
                <c:pt idx="26476">
                  <c:v>161.16000000016101</c:v>
                </c:pt>
                <c:pt idx="26477">
                  <c:v>161.16800000016099</c:v>
                </c:pt>
                <c:pt idx="26478">
                  <c:v>161.176000000161</c:v>
                </c:pt>
                <c:pt idx="26479">
                  <c:v>161.18400000016101</c:v>
                </c:pt>
                <c:pt idx="26480">
                  <c:v>161.19200000016102</c:v>
                </c:pt>
                <c:pt idx="26481">
                  <c:v>161.200000000161</c:v>
                </c:pt>
                <c:pt idx="26482">
                  <c:v>161.20800000016101</c:v>
                </c:pt>
                <c:pt idx="26483">
                  <c:v>161.21600000016102</c:v>
                </c:pt>
                <c:pt idx="26484">
                  <c:v>161.224000000161</c:v>
                </c:pt>
                <c:pt idx="26485">
                  <c:v>161.23200000016101</c:v>
                </c:pt>
                <c:pt idx="26486">
                  <c:v>161.24000000016102</c:v>
                </c:pt>
                <c:pt idx="26487">
                  <c:v>161.248000000161</c:v>
                </c:pt>
                <c:pt idx="26488">
                  <c:v>161.25600000016098</c:v>
                </c:pt>
                <c:pt idx="26489">
                  <c:v>161.26400000016099</c:v>
                </c:pt>
                <c:pt idx="26490">
                  <c:v>161.272000000161</c:v>
                </c:pt>
                <c:pt idx="26491">
                  <c:v>161.28000000016098</c:v>
                </c:pt>
                <c:pt idx="26492">
                  <c:v>161.28800000016099</c:v>
                </c:pt>
                <c:pt idx="26493">
                  <c:v>161.296000000161</c:v>
                </c:pt>
                <c:pt idx="26494">
                  <c:v>161.30400000016101</c:v>
                </c:pt>
                <c:pt idx="26495">
                  <c:v>161.31200000016099</c:v>
                </c:pt>
                <c:pt idx="26496">
                  <c:v>161.320000000161</c:v>
                </c:pt>
                <c:pt idx="26497">
                  <c:v>161.32800000016101</c:v>
                </c:pt>
                <c:pt idx="26498">
                  <c:v>161.33600000016099</c:v>
                </c:pt>
                <c:pt idx="26499">
                  <c:v>161.344000000161</c:v>
                </c:pt>
                <c:pt idx="26500">
                  <c:v>161.35200000016101</c:v>
                </c:pt>
                <c:pt idx="26501">
                  <c:v>161.36000000016102</c:v>
                </c:pt>
                <c:pt idx="26502">
                  <c:v>161.368000000161</c:v>
                </c:pt>
                <c:pt idx="26503">
                  <c:v>161.37600000016101</c:v>
                </c:pt>
                <c:pt idx="26504">
                  <c:v>161.38400000016102</c:v>
                </c:pt>
                <c:pt idx="26505">
                  <c:v>161.39200000016098</c:v>
                </c:pt>
                <c:pt idx="26506">
                  <c:v>161.40000000016099</c:v>
                </c:pt>
                <c:pt idx="26507">
                  <c:v>161.408000000161</c:v>
                </c:pt>
                <c:pt idx="26508">
                  <c:v>161.41600000016098</c:v>
                </c:pt>
                <c:pt idx="26509">
                  <c:v>161.42400000016099</c:v>
                </c:pt>
                <c:pt idx="26510">
                  <c:v>161.432000000161</c:v>
                </c:pt>
                <c:pt idx="26511">
                  <c:v>161.44000000016101</c:v>
                </c:pt>
                <c:pt idx="26512">
                  <c:v>161.44800000016099</c:v>
                </c:pt>
                <c:pt idx="26513">
                  <c:v>161.456000000161</c:v>
                </c:pt>
                <c:pt idx="26514">
                  <c:v>161.46400000016101</c:v>
                </c:pt>
                <c:pt idx="26515">
                  <c:v>161.47200000016099</c:v>
                </c:pt>
                <c:pt idx="26516">
                  <c:v>161.480000000161</c:v>
                </c:pt>
                <c:pt idx="26517">
                  <c:v>161.488000000162</c:v>
                </c:pt>
                <c:pt idx="26518">
                  <c:v>161.49600000016201</c:v>
                </c:pt>
                <c:pt idx="26519">
                  <c:v>161.50400000016199</c:v>
                </c:pt>
                <c:pt idx="26520">
                  <c:v>161.512000000162</c:v>
                </c:pt>
                <c:pt idx="26521">
                  <c:v>161.52000000016201</c:v>
                </c:pt>
                <c:pt idx="26522">
                  <c:v>161.528000000162</c:v>
                </c:pt>
                <c:pt idx="26523">
                  <c:v>161.53600000016201</c:v>
                </c:pt>
                <c:pt idx="26524">
                  <c:v>161.54400000016201</c:v>
                </c:pt>
                <c:pt idx="26525">
                  <c:v>161.55200000016202</c:v>
                </c:pt>
                <c:pt idx="26526">
                  <c:v>161.56000000016198</c:v>
                </c:pt>
                <c:pt idx="26527">
                  <c:v>161.56800000016199</c:v>
                </c:pt>
                <c:pt idx="26528">
                  <c:v>161.576000000162</c:v>
                </c:pt>
                <c:pt idx="26529">
                  <c:v>161.58400000016198</c:v>
                </c:pt>
                <c:pt idx="26530">
                  <c:v>161.59200000016199</c:v>
                </c:pt>
                <c:pt idx="26531">
                  <c:v>161.600000000162</c:v>
                </c:pt>
                <c:pt idx="26532">
                  <c:v>161.60800000016201</c:v>
                </c:pt>
                <c:pt idx="26533">
                  <c:v>161.61600000016199</c:v>
                </c:pt>
                <c:pt idx="26534">
                  <c:v>161.624000000162</c:v>
                </c:pt>
                <c:pt idx="26535">
                  <c:v>161.63200000016201</c:v>
                </c:pt>
                <c:pt idx="26536">
                  <c:v>161.64000000016199</c:v>
                </c:pt>
                <c:pt idx="26537">
                  <c:v>161.648000000162</c:v>
                </c:pt>
                <c:pt idx="26538">
                  <c:v>161.65600000016201</c:v>
                </c:pt>
                <c:pt idx="26539">
                  <c:v>161.66400000016202</c:v>
                </c:pt>
                <c:pt idx="26540">
                  <c:v>161.672000000162</c:v>
                </c:pt>
                <c:pt idx="26541">
                  <c:v>161.68000000016201</c:v>
                </c:pt>
                <c:pt idx="26542">
                  <c:v>161.68800000016202</c:v>
                </c:pt>
                <c:pt idx="26543">
                  <c:v>161.696000000162</c:v>
                </c:pt>
                <c:pt idx="26544">
                  <c:v>161.70400000016198</c:v>
                </c:pt>
                <c:pt idx="26545">
                  <c:v>161.71200000016199</c:v>
                </c:pt>
                <c:pt idx="26546">
                  <c:v>161.720000000162</c:v>
                </c:pt>
                <c:pt idx="26547">
                  <c:v>161.72800000016198</c:v>
                </c:pt>
                <c:pt idx="26548">
                  <c:v>161.73600000016199</c:v>
                </c:pt>
                <c:pt idx="26549">
                  <c:v>161.744000000162</c:v>
                </c:pt>
                <c:pt idx="26550">
                  <c:v>161.75200000016198</c:v>
                </c:pt>
                <c:pt idx="26551">
                  <c:v>161.76000000016199</c:v>
                </c:pt>
                <c:pt idx="26552">
                  <c:v>161.768000000162</c:v>
                </c:pt>
                <c:pt idx="26553">
                  <c:v>161.77600000016201</c:v>
                </c:pt>
                <c:pt idx="26554">
                  <c:v>161.784000000162</c:v>
                </c:pt>
                <c:pt idx="26555">
                  <c:v>161.79200000016201</c:v>
                </c:pt>
                <c:pt idx="26556">
                  <c:v>161.80000000016202</c:v>
                </c:pt>
                <c:pt idx="26557">
                  <c:v>161.808000000162</c:v>
                </c:pt>
                <c:pt idx="26558">
                  <c:v>161.81600000016201</c:v>
                </c:pt>
                <c:pt idx="26559">
                  <c:v>161.82400000016202</c:v>
                </c:pt>
                <c:pt idx="26560">
                  <c:v>161.83200000016203</c:v>
                </c:pt>
                <c:pt idx="26561">
                  <c:v>161.84000000016201</c:v>
                </c:pt>
                <c:pt idx="26562">
                  <c:v>161.84800000016199</c:v>
                </c:pt>
                <c:pt idx="26563">
                  <c:v>161.856000000162</c:v>
                </c:pt>
                <c:pt idx="26564">
                  <c:v>161.86400000016198</c:v>
                </c:pt>
                <c:pt idx="26565">
                  <c:v>161.87200000016199</c:v>
                </c:pt>
                <c:pt idx="26566">
                  <c:v>161.880000000162</c:v>
                </c:pt>
                <c:pt idx="26567">
                  <c:v>161.88800000016201</c:v>
                </c:pt>
                <c:pt idx="26568">
                  <c:v>161.89600000016199</c:v>
                </c:pt>
                <c:pt idx="26569">
                  <c:v>161.904000000162</c:v>
                </c:pt>
                <c:pt idx="26570">
                  <c:v>161.91200000016201</c:v>
                </c:pt>
                <c:pt idx="26571">
                  <c:v>161.92000000016199</c:v>
                </c:pt>
                <c:pt idx="26572">
                  <c:v>161.928000000162</c:v>
                </c:pt>
                <c:pt idx="26573">
                  <c:v>161.93600000016201</c:v>
                </c:pt>
                <c:pt idx="26574">
                  <c:v>161.94400000016199</c:v>
                </c:pt>
                <c:pt idx="26575">
                  <c:v>161.952000000162</c:v>
                </c:pt>
                <c:pt idx="26576">
                  <c:v>161.96000000016201</c:v>
                </c:pt>
                <c:pt idx="26577">
                  <c:v>161.96800000016202</c:v>
                </c:pt>
                <c:pt idx="26578">
                  <c:v>161.976000000162</c:v>
                </c:pt>
                <c:pt idx="26579">
                  <c:v>161.98400000016198</c:v>
                </c:pt>
                <c:pt idx="26580">
                  <c:v>161.99200000016199</c:v>
                </c:pt>
                <c:pt idx="26581">
                  <c:v>162.00000000016198</c:v>
                </c:pt>
                <c:pt idx="26582">
                  <c:v>162.00800000016199</c:v>
                </c:pt>
                <c:pt idx="26583">
                  <c:v>162.01600000016199</c:v>
                </c:pt>
                <c:pt idx="26584">
                  <c:v>162.024000000162</c:v>
                </c:pt>
                <c:pt idx="26585">
                  <c:v>162.03200000016199</c:v>
                </c:pt>
                <c:pt idx="26586">
                  <c:v>162.040000000162</c:v>
                </c:pt>
                <c:pt idx="26587">
                  <c:v>162.04800000016201</c:v>
                </c:pt>
                <c:pt idx="26588">
                  <c:v>162.05600000016199</c:v>
                </c:pt>
                <c:pt idx="26589">
                  <c:v>162.064000000162</c:v>
                </c:pt>
                <c:pt idx="26590">
                  <c:v>162.07200000016201</c:v>
                </c:pt>
                <c:pt idx="26591">
                  <c:v>162.08000000016202</c:v>
                </c:pt>
                <c:pt idx="26592">
                  <c:v>162.088000000162</c:v>
                </c:pt>
                <c:pt idx="26593">
                  <c:v>162.09600000016201</c:v>
                </c:pt>
                <c:pt idx="26594">
                  <c:v>162.10400000016202</c:v>
                </c:pt>
                <c:pt idx="26595">
                  <c:v>162.112000000162</c:v>
                </c:pt>
                <c:pt idx="26596">
                  <c:v>162.12000000016201</c:v>
                </c:pt>
                <c:pt idx="26597">
                  <c:v>162.12800000016199</c:v>
                </c:pt>
                <c:pt idx="26598">
                  <c:v>162.136000000162</c:v>
                </c:pt>
                <c:pt idx="26599">
                  <c:v>162.14400000016198</c:v>
                </c:pt>
                <c:pt idx="26600">
                  <c:v>162.15200000016199</c:v>
                </c:pt>
                <c:pt idx="26601">
                  <c:v>162.160000000162</c:v>
                </c:pt>
                <c:pt idx="26602">
                  <c:v>162.16800000016198</c:v>
                </c:pt>
                <c:pt idx="26603">
                  <c:v>162.17600000016199</c:v>
                </c:pt>
                <c:pt idx="26604">
                  <c:v>162.184000000162</c:v>
                </c:pt>
                <c:pt idx="26605">
                  <c:v>162.19200000016201</c:v>
                </c:pt>
                <c:pt idx="26606">
                  <c:v>162.20000000016199</c:v>
                </c:pt>
                <c:pt idx="26607">
                  <c:v>162.208000000162</c:v>
                </c:pt>
                <c:pt idx="26608">
                  <c:v>162.21600000016201</c:v>
                </c:pt>
                <c:pt idx="26609">
                  <c:v>162.22400000016199</c:v>
                </c:pt>
                <c:pt idx="26610">
                  <c:v>162.232000000162</c:v>
                </c:pt>
                <c:pt idx="26611">
                  <c:v>162.24000000016201</c:v>
                </c:pt>
                <c:pt idx="26612">
                  <c:v>162.24800000016202</c:v>
                </c:pt>
                <c:pt idx="26613">
                  <c:v>162.256000000162</c:v>
                </c:pt>
                <c:pt idx="26614">
                  <c:v>162.26400000016201</c:v>
                </c:pt>
                <c:pt idx="26615">
                  <c:v>162.272000000162</c:v>
                </c:pt>
                <c:pt idx="26616">
                  <c:v>162.28000000016198</c:v>
                </c:pt>
                <c:pt idx="26617">
                  <c:v>162.28800000016199</c:v>
                </c:pt>
                <c:pt idx="26618">
                  <c:v>162.296000000162</c:v>
                </c:pt>
                <c:pt idx="26619">
                  <c:v>162.30400000016201</c:v>
                </c:pt>
                <c:pt idx="26620">
                  <c:v>162.31200000016199</c:v>
                </c:pt>
                <c:pt idx="26621">
                  <c:v>162.320000000162</c:v>
                </c:pt>
                <c:pt idx="26622">
                  <c:v>162.32800000016201</c:v>
                </c:pt>
                <c:pt idx="26623">
                  <c:v>162.33600000016199</c:v>
                </c:pt>
                <c:pt idx="26624">
                  <c:v>162.344000000162</c:v>
                </c:pt>
                <c:pt idx="26625">
                  <c:v>162.35200000016201</c:v>
                </c:pt>
                <c:pt idx="26626">
                  <c:v>162.36000000016202</c:v>
                </c:pt>
                <c:pt idx="26627">
                  <c:v>162.368000000162</c:v>
                </c:pt>
                <c:pt idx="26628">
                  <c:v>162.37600000016201</c:v>
                </c:pt>
                <c:pt idx="26629">
                  <c:v>162.38400000016202</c:v>
                </c:pt>
                <c:pt idx="26630">
                  <c:v>162.392000000162</c:v>
                </c:pt>
                <c:pt idx="26631">
                  <c:v>162.40000000016201</c:v>
                </c:pt>
                <c:pt idx="26632">
                  <c:v>162.40800000016202</c:v>
                </c:pt>
                <c:pt idx="26633">
                  <c:v>162.416000000162</c:v>
                </c:pt>
                <c:pt idx="26634">
                  <c:v>162.42400000016198</c:v>
                </c:pt>
                <c:pt idx="26635">
                  <c:v>162.43200000016199</c:v>
                </c:pt>
                <c:pt idx="26636">
                  <c:v>162.440000000162</c:v>
                </c:pt>
                <c:pt idx="26637">
                  <c:v>162.44800000016198</c:v>
                </c:pt>
                <c:pt idx="26638">
                  <c:v>162.45600000016199</c:v>
                </c:pt>
                <c:pt idx="26639">
                  <c:v>162.464000000162</c:v>
                </c:pt>
                <c:pt idx="26640">
                  <c:v>162.47200000016198</c:v>
                </c:pt>
                <c:pt idx="26641">
                  <c:v>162.48000000016199</c:v>
                </c:pt>
                <c:pt idx="26642">
                  <c:v>162.488000000163</c:v>
                </c:pt>
                <c:pt idx="26643">
                  <c:v>162.49600000016301</c:v>
                </c:pt>
                <c:pt idx="26644">
                  <c:v>162.50400000016299</c:v>
                </c:pt>
                <c:pt idx="26645">
                  <c:v>162.512000000163</c:v>
                </c:pt>
                <c:pt idx="26646">
                  <c:v>162.52000000016301</c:v>
                </c:pt>
                <c:pt idx="26647">
                  <c:v>162.52800000016299</c:v>
                </c:pt>
                <c:pt idx="26648">
                  <c:v>162.536000000163</c:v>
                </c:pt>
                <c:pt idx="26649">
                  <c:v>162.54400000016301</c:v>
                </c:pt>
                <c:pt idx="26650">
                  <c:v>162.55200000016302</c:v>
                </c:pt>
                <c:pt idx="26651">
                  <c:v>162.560000000163</c:v>
                </c:pt>
                <c:pt idx="26652">
                  <c:v>162.56800000016301</c:v>
                </c:pt>
                <c:pt idx="26653">
                  <c:v>162.57600000016302</c:v>
                </c:pt>
                <c:pt idx="26654">
                  <c:v>162.58400000016297</c:v>
                </c:pt>
                <c:pt idx="26655">
                  <c:v>162.59200000016298</c:v>
                </c:pt>
                <c:pt idx="26656">
                  <c:v>162.60000000016299</c:v>
                </c:pt>
                <c:pt idx="26657">
                  <c:v>162.608000000163</c:v>
                </c:pt>
                <c:pt idx="26658">
                  <c:v>162.61600000016298</c:v>
                </c:pt>
                <c:pt idx="26659">
                  <c:v>162.62400000016299</c:v>
                </c:pt>
                <c:pt idx="26660">
                  <c:v>162.632000000163</c:v>
                </c:pt>
                <c:pt idx="26661">
                  <c:v>162.64000000016298</c:v>
                </c:pt>
                <c:pt idx="26662">
                  <c:v>162.64800000016299</c:v>
                </c:pt>
                <c:pt idx="26663">
                  <c:v>162.656000000163</c:v>
                </c:pt>
                <c:pt idx="26664">
                  <c:v>162.66400000016301</c:v>
                </c:pt>
                <c:pt idx="26665">
                  <c:v>162.672000000163</c:v>
                </c:pt>
                <c:pt idx="26666">
                  <c:v>162.68000000016301</c:v>
                </c:pt>
                <c:pt idx="26667">
                  <c:v>162.68800000016302</c:v>
                </c:pt>
                <c:pt idx="26668">
                  <c:v>162.696000000163</c:v>
                </c:pt>
                <c:pt idx="26669">
                  <c:v>162.70400000016301</c:v>
                </c:pt>
                <c:pt idx="26670">
                  <c:v>162.71200000016302</c:v>
                </c:pt>
                <c:pt idx="26671">
                  <c:v>162.72000000016303</c:v>
                </c:pt>
                <c:pt idx="26672">
                  <c:v>162.72800000016298</c:v>
                </c:pt>
                <c:pt idx="26673">
                  <c:v>162.73600000016299</c:v>
                </c:pt>
                <c:pt idx="26674">
                  <c:v>162.744000000163</c:v>
                </c:pt>
                <c:pt idx="26675">
                  <c:v>162.75200000016298</c:v>
                </c:pt>
                <c:pt idx="26676">
                  <c:v>162.76000000016299</c:v>
                </c:pt>
                <c:pt idx="26677">
                  <c:v>162.768000000163</c:v>
                </c:pt>
                <c:pt idx="26678">
                  <c:v>162.77600000016301</c:v>
                </c:pt>
                <c:pt idx="26679">
                  <c:v>162.78400000016299</c:v>
                </c:pt>
                <c:pt idx="26680">
                  <c:v>162.792000000163</c:v>
                </c:pt>
                <c:pt idx="26681">
                  <c:v>162.80000000016301</c:v>
                </c:pt>
                <c:pt idx="26682">
                  <c:v>162.80800000016299</c:v>
                </c:pt>
                <c:pt idx="26683">
                  <c:v>162.816000000163</c:v>
                </c:pt>
                <c:pt idx="26684">
                  <c:v>162.82400000016301</c:v>
                </c:pt>
                <c:pt idx="26685">
                  <c:v>162.83200000016302</c:v>
                </c:pt>
                <c:pt idx="26686">
                  <c:v>162.840000000163</c:v>
                </c:pt>
                <c:pt idx="26687">
                  <c:v>162.84800000016301</c:v>
                </c:pt>
                <c:pt idx="26688">
                  <c:v>162.85600000016302</c:v>
                </c:pt>
                <c:pt idx="26689">
                  <c:v>162.864000000163</c:v>
                </c:pt>
                <c:pt idx="26690">
                  <c:v>162.87200000016298</c:v>
                </c:pt>
                <c:pt idx="26691">
                  <c:v>162.88000000016299</c:v>
                </c:pt>
                <c:pt idx="26692">
                  <c:v>162.888000000163</c:v>
                </c:pt>
                <c:pt idx="26693">
                  <c:v>162.89600000016299</c:v>
                </c:pt>
                <c:pt idx="26694">
                  <c:v>162.90400000016299</c:v>
                </c:pt>
                <c:pt idx="26695">
                  <c:v>162.912000000163</c:v>
                </c:pt>
                <c:pt idx="26696">
                  <c:v>162.92000000016299</c:v>
                </c:pt>
                <c:pt idx="26697">
                  <c:v>162.928000000163</c:v>
                </c:pt>
                <c:pt idx="26698">
                  <c:v>162.93600000016301</c:v>
                </c:pt>
                <c:pt idx="26699">
                  <c:v>162.94400000016299</c:v>
                </c:pt>
                <c:pt idx="26700">
                  <c:v>162.952000000163</c:v>
                </c:pt>
                <c:pt idx="26701">
                  <c:v>162.96000000016301</c:v>
                </c:pt>
                <c:pt idx="26702">
                  <c:v>162.96800000016302</c:v>
                </c:pt>
                <c:pt idx="26703">
                  <c:v>162.976000000163</c:v>
                </c:pt>
                <c:pt idx="26704">
                  <c:v>162.98400000016301</c:v>
                </c:pt>
                <c:pt idx="26705">
                  <c:v>162.99200000016302</c:v>
                </c:pt>
                <c:pt idx="26706">
                  <c:v>163.000000000163</c:v>
                </c:pt>
                <c:pt idx="26707">
                  <c:v>163.00800000016301</c:v>
                </c:pt>
                <c:pt idx="26708">
                  <c:v>163.01600000016299</c:v>
                </c:pt>
                <c:pt idx="26709">
                  <c:v>163.024000000163</c:v>
                </c:pt>
                <c:pt idx="26710">
                  <c:v>163.03200000016298</c:v>
                </c:pt>
                <c:pt idx="26711">
                  <c:v>163.04000000016299</c:v>
                </c:pt>
                <c:pt idx="26712">
                  <c:v>163.048000000163</c:v>
                </c:pt>
                <c:pt idx="26713">
                  <c:v>163.05600000016298</c:v>
                </c:pt>
                <c:pt idx="26714">
                  <c:v>163.06400000016299</c:v>
                </c:pt>
                <c:pt idx="26715">
                  <c:v>163.072000000163</c:v>
                </c:pt>
                <c:pt idx="26716">
                  <c:v>163.08000000016301</c:v>
                </c:pt>
                <c:pt idx="26717">
                  <c:v>163.08800000016299</c:v>
                </c:pt>
                <c:pt idx="26718">
                  <c:v>163.096000000163</c:v>
                </c:pt>
                <c:pt idx="26719">
                  <c:v>163.10400000016301</c:v>
                </c:pt>
                <c:pt idx="26720">
                  <c:v>163.11200000016299</c:v>
                </c:pt>
                <c:pt idx="26721">
                  <c:v>163.120000000163</c:v>
                </c:pt>
                <c:pt idx="26722">
                  <c:v>163.12800000016301</c:v>
                </c:pt>
                <c:pt idx="26723">
                  <c:v>163.13600000016302</c:v>
                </c:pt>
                <c:pt idx="26724">
                  <c:v>163.144000000163</c:v>
                </c:pt>
                <c:pt idx="26725">
                  <c:v>163.15200000016301</c:v>
                </c:pt>
                <c:pt idx="26726">
                  <c:v>163.160000000163</c:v>
                </c:pt>
                <c:pt idx="26727">
                  <c:v>163.16800000016298</c:v>
                </c:pt>
                <c:pt idx="26728">
                  <c:v>163.17600000016299</c:v>
                </c:pt>
                <c:pt idx="26729">
                  <c:v>163.184000000163</c:v>
                </c:pt>
                <c:pt idx="26730">
                  <c:v>163.19200000016301</c:v>
                </c:pt>
                <c:pt idx="26731">
                  <c:v>163.20000000016299</c:v>
                </c:pt>
                <c:pt idx="26732">
                  <c:v>163.208000000163</c:v>
                </c:pt>
                <c:pt idx="26733">
                  <c:v>163.21600000016301</c:v>
                </c:pt>
                <c:pt idx="26734">
                  <c:v>163.22400000016299</c:v>
                </c:pt>
                <c:pt idx="26735">
                  <c:v>163.232000000163</c:v>
                </c:pt>
                <c:pt idx="26736">
                  <c:v>163.24000000016301</c:v>
                </c:pt>
                <c:pt idx="26737">
                  <c:v>163.24800000016302</c:v>
                </c:pt>
                <c:pt idx="26738">
                  <c:v>163.256000000163</c:v>
                </c:pt>
                <c:pt idx="26739">
                  <c:v>163.26400000016301</c:v>
                </c:pt>
                <c:pt idx="26740">
                  <c:v>163.27200000016302</c:v>
                </c:pt>
                <c:pt idx="26741">
                  <c:v>163.280000000163</c:v>
                </c:pt>
                <c:pt idx="26742">
                  <c:v>163.28800000016301</c:v>
                </c:pt>
                <c:pt idx="26743">
                  <c:v>163.29600000016302</c:v>
                </c:pt>
                <c:pt idx="26744">
                  <c:v>163.304000000163</c:v>
                </c:pt>
                <c:pt idx="26745">
                  <c:v>163.31200000016298</c:v>
                </c:pt>
                <c:pt idx="26746">
                  <c:v>163.32000000016299</c:v>
                </c:pt>
                <c:pt idx="26747">
                  <c:v>163.328000000163</c:v>
                </c:pt>
                <c:pt idx="26748">
                  <c:v>163.33600000016298</c:v>
                </c:pt>
                <c:pt idx="26749">
                  <c:v>163.34400000016299</c:v>
                </c:pt>
                <c:pt idx="26750">
                  <c:v>163.352000000163</c:v>
                </c:pt>
                <c:pt idx="26751">
                  <c:v>163.36000000016301</c:v>
                </c:pt>
                <c:pt idx="26752">
                  <c:v>163.36800000016299</c:v>
                </c:pt>
                <c:pt idx="26753">
                  <c:v>163.376000000163</c:v>
                </c:pt>
                <c:pt idx="26754">
                  <c:v>163.38400000016301</c:v>
                </c:pt>
                <c:pt idx="26755">
                  <c:v>163.39200000016299</c:v>
                </c:pt>
                <c:pt idx="26756">
                  <c:v>163.400000000163</c:v>
                </c:pt>
                <c:pt idx="26757">
                  <c:v>163.40800000016301</c:v>
                </c:pt>
                <c:pt idx="26758">
                  <c:v>163.416000000163</c:v>
                </c:pt>
                <c:pt idx="26759">
                  <c:v>163.42400000016301</c:v>
                </c:pt>
                <c:pt idx="26760">
                  <c:v>163.43200000016301</c:v>
                </c:pt>
                <c:pt idx="26761">
                  <c:v>163.44000000016302</c:v>
                </c:pt>
                <c:pt idx="26762">
                  <c:v>163.44800000016298</c:v>
                </c:pt>
                <c:pt idx="26763">
                  <c:v>163.45600000016299</c:v>
                </c:pt>
                <c:pt idx="26764">
                  <c:v>163.464000000163</c:v>
                </c:pt>
                <c:pt idx="26765">
                  <c:v>163.47200000016298</c:v>
                </c:pt>
                <c:pt idx="26766">
                  <c:v>163.48000000016299</c:v>
                </c:pt>
                <c:pt idx="26767">
                  <c:v>163.48800000016399</c:v>
                </c:pt>
                <c:pt idx="26768">
                  <c:v>163.496000000164</c:v>
                </c:pt>
                <c:pt idx="26769">
                  <c:v>163.50400000016398</c:v>
                </c:pt>
                <c:pt idx="26770">
                  <c:v>163.51200000016399</c:v>
                </c:pt>
                <c:pt idx="26771">
                  <c:v>163.520000000164</c:v>
                </c:pt>
                <c:pt idx="26772">
                  <c:v>163.52800000016398</c:v>
                </c:pt>
                <c:pt idx="26773">
                  <c:v>163.53600000016399</c:v>
                </c:pt>
                <c:pt idx="26774">
                  <c:v>163.544000000164</c:v>
                </c:pt>
                <c:pt idx="26775">
                  <c:v>163.55200000016401</c:v>
                </c:pt>
                <c:pt idx="26776">
                  <c:v>163.560000000164</c:v>
                </c:pt>
                <c:pt idx="26777">
                  <c:v>163.56800000016401</c:v>
                </c:pt>
                <c:pt idx="26778">
                  <c:v>163.57600000016402</c:v>
                </c:pt>
                <c:pt idx="26779">
                  <c:v>163.584000000164</c:v>
                </c:pt>
                <c:pt idx="26780">
                  <c:v>163.59200000016401</c:v>
                </c:pt>
                <c:pt idx="26781">
                  <c:v>163.60000000016402</c:v>
                </c:pt>
                <c:pt idx="26782">
                  <c:v>163.608000000164</c:v>
                </c:pt>
                <c:pt idx="26783">
                  <c:v>163.61600000016398</c:v>
                </c:pt>
                <c:pt idx="26784">
                  <c:v>163.62400000016399</c:v>
                </c:pt>
                <c:pt idx="26785">
                  <c:v>163.632000000164</c:v>
                </c:pt>
                <c:pt idx="26786">
                  <c:v>163.64000000016398</c:v>
                </c:pt>
                <c:pt idx="26787">
                  <c:v>163.64800000016399</c:v>
                </c:pt>
                <c:pt idx="26788">
                  <c:v>163.656000000164</c:v>
                </c:pt>
                <c:pt idx="26789">
                  <c:v>163.66400000016401</c:v>
                </c:pt>
                <c:pt idx="26790">
                  <c:v>163.67200000016399</c:v>
                </c:pt>
                <c:pt idx="26791">
                  <c:v>163.680000000164</c:v>
                </c:pt>
                <c:pt idx="26792">
                  <c:v>163.68800000016401</c:v>
                </c:pt>
                <c:pt idx="26793">
                  <c:v>163.69600000016399</c:v>
                </c:pt>
                <c:pt idx="26794">
                  <c:v>163.704000000164</c:v>
                </c:pt>
                <c:pt idx="26795">
                  <c:v>163.71200000016401</c:v>
                </c:pt>
                <c:pt idx="26796">
                  <c:v>163.72000000016402</c:v>
                </c:pt>
                <c:pt idx="26797">
                  <c:v>163.728000000164</c:v>
                </c:pt>
                <c:pt idx="26798">
                  <c:v>163.73600000016401</c:v>
                </c:pt>
                <c:pt idx="26799">
                  <c:v>163.74400000016402</c:v>
                </c:pt>
                <c:pt idx="26800">
                  <c:v>163.752000000164</c:v>
                </c:pt>
                <c:pt idx="26801">
                  <c:v>163.76000000016398</c:v>
                </c:pt>
                <c:pt idx="26802">
                  <c:v>163.76800000016399</c:v>
                </c:pt>
                <c:pt idx="26803">
                  <c:v>163.776000000164</c:v>
                </c:pt>
                <c:pt idx="26804">
                  <c:v>163.78400000016399</c:v>
                </c:pt>
                <c:pt idx="26805">
                  <c:v>163.79200000016399</c:v>
                </c:pt>
                <c:pt idx="26806">
                  <c:v>163.800000000164</c:v>
                </c:pt>
                <c:pt idx="26807">
                  <c:v>163.80800000016399</c:v>
                </c:pt>
                <c:pt idx="26808">
                  <c:v>163.816000000164</c:v>
                </c:pt>
                <c:pt idx="26809">
                  <c:v>163.82400000016401</c:v>
                </c:pt>
                <c:pt idx="26810">
                  <c:v>163.83200000016402</c:v>
                </c:pt>
                <c:pt idx="26811">
                  <c:v>163.840000000164</c:v>
                </c:pt>
                <c:pt idx="26812">
                  <c:v>163.84800000016401</c:v>
                </c:pt>
                <c:pt idx="26813">
                  <c:v>163.85600000016402</c:v>
                </c:pt>
                <c:pt idx="26814">
                  <c:v>163.864000000164</c:v>
                </c:pt>
                <c:pt idx="26815">
                  <c:v>163.87200000016401</c:v>
                </c:pt>
                <c:pt idx="26816">
                  <c:v>163.88000000016402</c:v>
                </c:pt>
                <c:pt idx="26817">
                  <c:v>163.88800000016403</c:v>
                </c:pt>
                <c:pt idx="26818">
                  <c:v>163.89600000016398</c:v>
                </c:pt>
                <c:pt idx="26819">
                  <c:v>163.90400000016399</c:v>
                </c:pt>
                <c:pt idx="26820">
                  <c:v>163.912000000164</c:v>
                </c:pt>
                <c:pt idx="26821">
                  <c:v>163.92000000016398</c:v>
                </c:pt>
                <c:pt idx="26822">
                  <c:v>163.92800000016399</c:v>
                </c:pt>
                <c:pt idx="26823">
                  <c:v>163.936000000164</c:v>
                </c:pt>
                <c:pt idx="26824">
                  <c:v>163.94400000016398</c:v>
                </c:pt>
                <c:pt idx="26825">
                  <c:v>163.95200000016399</c:v>
                </c:pt>
                <c:pt idx="26826">
                  <c:v>163.960000000164</c:v>
                </c:pt>
                <c:pt idx="26827">
                  <c:v>163.96800000016401</c:v>
                </c:pt>
                <c:pt idx="26828">
                  <c:v>163.97600000016399</c:v>
                </c:pt>
                <c:pt idx="26829">
                  <c:v>163.984000000164</c:v>
                </c:pt>
                <c:pt idx="26830">
                  <c:v>163.99200000016401</c:v>
                </c:pt>
                <c:pt idx="26831">
                  <c:v>164.00000000016399</c:v>
                </c:pt>
                <c:pt idx="26832">
                  <c:v>164.008000000164</c:v>
                </c:pt>
                <c:pt idx="26833">
                  <c:v>164.01600000016401</c:v>
                </c:pt>
                <c:pt idx="26834">
                  <c:v>164.02400000016402</c:v>
                </c:pt>
                <c:pt idx="26835">
                  <c:v>164.032000000164</c:v>
                </c:pt>
                <c:pt idx="26836">
                  <c:v>164.04000000016399</c:v>
                </c:pt>
                <c:pt idx="26837">
                  <c:v>164.048000000164</c:v>
                </c:pt>
                <c:pt idx="26838">
                  <c:v>164.05600000016398</c:v>
                </c:pt>
                <c:pt idx="26839">
                  <c:v>164.06400000016399</c:v>
                </c:pt>
                <c:pt idx="26840">
                  <c:v>164.072000000164</c:v>
                </c:pt>
                <c:pt idx="26841">
                  <c:v>164.08000000016401</c:v>
                </c:pt>
                <c:pt idx="26842">
                  <c:v>164.08800000016399</c:v>
                </c:pt>
                <c:pt idx="26843">
                  <c:v>164.096000000164</c:v>
                </c:pt>
                <c:pt idx="26844">
                  <c:v>164.10400000016401</c:v>
                </c:pt>
                <c:pt idx="26845">
                  <c:v>164.11200000016399</c:v>
                </c:pt>
                <c:pt idx="26846">
                  <c:v>164.120000000164</c:v>
                </c:pt>
                <c:pt idx="26847">
                  <c:v>164.12800000016401</c:v>
                </c:pt>
                <c:pt idx="26848">
                  <c:v>164.13600000016402</c:v>
                </c:pt>
                <c:pt idx="26849">
                  <c:v>164.144000000164</c:v>
                </c:pt>
                <c:pt idx="26850">
                  <c:v>164.15200000016401</c:v>
                </c:pt>
                <c:pt idx="26851">
                  <c:v>164.16000000016402</c:v>
                </c:pt>
                <c:pt idx="26852">
                  <c:v>164.168000000164</c:v>
                </c:pt>
                <c:pt idx="26853">
                  <c:v>164.17600000016401</c:v>
                </c:pt>
                <c:pt idx="26854">
                  <c:v>164.18400000016399</c:v>
                </c:pt>
                <c:pt idx="26855">
                  <c:v>164.192000000164</c:v>
                </c:pt>
                <c:pt idx="26856">
                  <c:v>164.20000000016398</c:v>
                </c:pt>
                <c:pt idx="26857">
                  <c:v>164.20800000016399</c:v>
                </c:pt>
                <c:pt idx="26858">
                  <c:v>164.216000000164</c:v>
                </c:pt>
                <c:pt idx="26859">
                  <c:v>164.22400000016398</c:v>
                </c:pt>
                <c:pt idx="26860">
                  <c:v>164.23200000016399</c:v>
                </c:pt>
                <c:pt idx="26861">
                  <c:v>164.240000000164</c:v>
                </c:pt>
                <c:pt idx="26862">
                  <c:v>164.24800000016401</c:v>
                </c:pt>
                <c:pt idx="26863">
                  <c:v>164.25600000016399</c:v>
                </c:pt>
                <c:pt idx="26864">
                  <c:v>164.264000000164</c:v>
                </c:pt>
                <c:pt idx="26865">
                  <c:v>164.27200000016401</c:v>
                </c:pt>
                <c:pt idx="26866">
                  <c:v>164.28000000016399</c:v>
                </c:pt>
                <c:pt idx="26867">
                  <c:v>164.288000000164</c:v>
                </c:pt>
                <c:pt idx="26868">
                  <c:v>164.29600000016401</c:v>
                </c:pt>
                <c:pt idx="26869">
                  <c:v>164.30400000016402</c:v>
                </c:pt>
                <c:pt idx="26870">
                  <c:v>164.31200000016401</c:v>
                </c:pt>
                <c:pt idx="26871">
                  <c:v>164.32000000016401</c:v>
                </c:pt>
                <c:pt idx="26872">
                  <c:v>164.328000000164</c:v>
                </c:pt>
                <c:pt idx="26873">
                  <c:v>164.33600000016398</c:v>
                </c:pt>
                <c:pt idx="26874">
                  <c:v>164.34400000016399</c:v>
                </c:pt>
                <c:pt idx="26875">
                  <c:v>164.352000000164</c:v>
                </c:pt>
                <c:pt idx="26876">
                  <c:v>164.36000000016401</c:v>
                </c:pt>
                <c:pt idx="26877">
                  <c:v>164.36800000016399</c:v>
                </c:pt>
                <c:pt idx="26878">
                  <c:v>164.376000000164</c:v>
                </c:pt>
                <c:pt idx="26879">
                  <c:v>164.38400000016401</c:v>
                </c:pt>
                <c:pt idx="26880">
                  <c:v>164.39200000016399</c:v>
                </c:pt>
                <c:pt idx="26881">
                  <c:v>164.400000000164</c:v>
                </c:pt>
                <c:pt idx="26882">
                  <c:v>164.40800000016401</c:v>
                </c:pt>
                <c:pt idx="26883">
                  <c:v>164.41600000016399</c:v>
                </c:pt>
                <c:pt idx="26884">
                  <c:v>164.424000000164</c:v>
                </c:pt>
                <c:pt idx="26885">
                  <c:v>164.43200000016401</c:v>
                </c:pt>
                <c:pt idx="26886">
                  <c:v>164.44000000016402</c:v>
                </c:pt>
                <c:pt idx="26887">
                  <c:v>164.448000000164</c:v>
                </c:pt>
                <c:pt idx="26888">
                  <c:v>164.45600000016401</c:v>
                </c:pt>
                <c:pt idx="26889">
                  <c:v>164.46400000016402</c:v>
                </c:pt>
                <c:pt idx="26890">
                  <c:v>164.47200000016397</c:v>
                </c:pt>
                <c:pt idx="26891">
                  <c:v>164.48000000016398</c:v>
                </c:pt>
                <c:pt idx="26892">
                  <c:v>164.48800000016502</c:v>
                </c:pt>
                <c:pt idx="26893">
                  <c:v>164.496000000165</c:v>
                </c:pt>
                <c:pt idx="26894">
                  <c:v>164.50400000016498</c:v>
                </c:pt>
                <c:pt idx="26895">
                  <c:v>164.51200000016499</c:v>
                </c:pt>
                <c:pt idx="26896">
                  <c:v>164.520000000165</c:v>
                </c:pt>
                <c:pt idx="26897">
                  <c:v>164.52800000016498</c:v>
                </c:pt>
                <c:pt idx="26898">
                  <c:v>164.53600000016499</c:v>
                </c:pt>
                <c:pt idx="26899">
                  <c:v>164.544000000165</c:v>
                </c:pt>
                <c:pt idx="26900">
                  <c:v>164.55200000016501</c:v>
                </c:pt>
                <c:pt idx="26901">
                  <c:v>164.56000000016499</c:v>
                </c:pt>
                <c:pt idx="26902">
                  <c:v>164.568000000165</c:v>
                </c:pt>
                <c:pt idx="26903">
                  <c:v>164.57600000016501</c:v>
                </c:pt>
                <c:pt idx="26904">
                  <c:v>164.58400000016499</c:v>
                </c:pt>
                <c:pt idx="26905">
                  <c:v>164.592000000165</c:v>
                </c:pt>
                <c:pt idx="26906">
                  <c:v>164.60000000016501</c:v>
                </c:pt>
                <c:pt idx="26907">
                  <c:v>164.60800000016502</c:v>
                </c:pt>
                <c:pt idx="26908">
                  <c:v>164.616000000165</c:v>
                </c:pt>
                <c:pt idx="26909">
                  <c:v>164.62400000016501</c:v>
                </c:pt>
                <c:pt idx="26910">
                  <c:v>164.63200000016502</c:v>
                </c:pt>
                <c:pt idx="26911">
                  <c:v>164.64000000016497</c:v>
                </c:pt>
                <c:pt idx="26912">
                  <c:v>164.64800000016498</c:v>
                </c:pt>
                <c:pt idx="26913">
                  <c:v>164.65600000016499</c:v>
                </c:pt>
                <c:pt idx="26914">
                  <c:v>164.664000000165</c:v>
                </c:pt>
                <c:pt idx="26915">
                  <c:v>164.67200000016499</c:v>
                </c:pt>
                <c:pt idx="26916">
                  <c:v>164.68000000016499</c:v>
                </c:pt>
                <c:pt idx="26917">
                  <c:v>164.688000000165</c:v>
                </c:pt>
                <c:pt idx="26918">
                  <c:v>164.69600000016499</c:v>
                </c:pt>
                <c:pt idx="26919">
                  <c:v>164.704000000165</c:v>
                </c:pt>
                <c:pt idx="26920">
                  <c:v>164.71200000016501</c:v>
                </c:pt>
                <c:pt idx="26921">
                  <c:v>164.72000000016502</c:v>
                </c:pt>
                <c:pt idx="26922">
                  <c:v>164.728000000165</c:v>
                </c:pt>
                <c:pt idx="26923">
                  <c:v>164.73600000016501</c:v>
                </c:pt>
                <c:pt idx="26924">
                  <c:v>164.74400000016502</c:v>
                </c:pt>
                <c:pt idx="26925">
                  <c:v>164.752000000165</c:v>
                </c:pt>
                <c:pt idx="26926">
                  <c:v>164.76000000016501</c:v>
                </c:pt>
                <c:pt idx="26927">
                  <c:v>164.76800000016502</c:v>
                </c:pt>
                <c:pt idx="26928">
                  <c:v>164.77600000016503</c:v>
                </c:pt>
                <c:pt idx="26929">
                  <c:v>164.78400000016498</c:v>
                </c:pt>
                <c:pt idx="26930">
                  <c:v>164.79200000016499</c:v>
                </c:pt>
                <c:pt idx="26931">
                  <c:v>164.800000000165</c:v>
                </c:pt>
                <c:pt idx="26932">
                  <c:v>164.80800000016498</c:v>
                </c:pt>
                <c:pt idx="26933">
                  <c:v>164.81600000016499</c:v>
                </c:pt>
                <c:pt idx="26934">
                  <c:v>164.824000000165</c:v>
                </c:pt>
                <c:pt idx="26935">
                  <c:v>164.83200000016501</c:v>
                </c:pt>
                <c:pt idx="26936">
                  <c:v>164.84000000016499</c:v>
                </c:pt>
                <c:pt idx="26937">
                  <c:v>164.848000000165</c:v>
                </c:pt>
                <c:pt idx="26938">
                  <c:v>164.85600000016501</c:v>
                </c:pt>
                <c:pt idx="26939">
                  <c:v>164.86400000016499</c:v>
                </c:pt>
                <c:pt idx="26940">
                  <c:v>164.872000000165</c:v>
                </c:pt>
                <c:pt idx="26941">
                  <c:v>164.88000000016501</c:v>
                </c:pt>
                <c:pt idx="26942">
                  <c:v>164.88800000016502</c:v>
                </c:pt>
                <c:pt idx="26943">
                  <c:v>164.896000000165</c:v>
                </c:pt>
                <c:pt idx="26944">
                  <c:v>164.90400000016501</c:v>
                </c:pt>
                <c:pt idx="26945">
                  <c:v>164.91200000016502</c:v>
                </c:pt>
                <c:pt idx="26946">
                  <c:v>164.920000000165</c:v>
                </c:pt>
                <c:pt idx="26947">
                  <c:v>164.92800000016499</c:v>
                </c:pt>
                <c:pt idx="26948">
                  <c:v>164.936000000165</c:v>
                </c:pt>
                <c:pt idx="26949">
                  <c:v>164.94400000016498</c:v>
                </c:pt>
                <c:pt idx="26950">
                  <c:v>164.95200000016499</c:v>
                </c:pt>
                <c:pt idx="26951">
                  <c:v>164.960000000165</c:v>
                </c:pt>
                <c:pt idx="26952">
                  <c:v>164.96800000016501</c:v>
                </c:pt>
                <c:pt idx="26953">
                  <c:v>164.97600000016499</c:v>
                </c:pt>
                <c:pt idx="26954">
                  <c:v>164.984000000165</c:v>
                </c:pt>
                <c:pt idx="26955">
                  <c:v>164.99200000016501</c:v>
                </c:pt>
                <c:pt idx="26956">
                  <c:v>165.00000000016499</c:v>
                </c:pt>
                <c:pt idx="26957">
                  <c:v>165.008000000165</c:v>
                </c:pt>
                <c:pt idx="26958">
                  <c:v>165.01600000016501</c:v>
                </c:pt>
                <c:pt idx="26959">
                  <c:v>165.02400000016502</c:v>
                </c:pt>
                <c:pt idx="26960">
                  <c:v>165.032000000165</c:v>
                </c:pt>
                <c:pt idx="26961">
                  <c:v>165.04000000016501</c:v>
                </c:pt>
                <c:pt idx="26962">
                  <c:v>165.04800000016502</c:v>
                </c:pt>
                <c:pt idx="26963">
                  <c:v>165.056000000165</c:v>
                </c:pt>
                <c:pt idx="26964">
                  <c:v>165.06400000016501</c:v>
                </c:pt>
                <c:pt idx="26965">
                  <c:v>165.07200000016499</c:v>
                </c:pt>
                <c:pt idx="26966">
                  <c:v>165.080000000165</c:v>
                </c:pt>
                <c:pt idx="26967">
                  <c:v>165.08800000016498</c:v>
                </c:pt>
                <c:pt idx="26968">
                  <c:v>165.09600000016499</c:v>
                </c:pt>
                <c:pt idx="26969">
                  <c:v>165.104000000165</c:v>
                </c:pt>
                <c:pt idx="26970">
                  <c:v>165.11200000016498</c:v>
                </c:pt>
                <c:pt idx="26971">
                  <c:v>165.12000000016499</c:v>
                </c:pt>
                <c:pt idx="26972">
                  <c:v>165.128000000165</c:v>
                </c:pt>
                <c:pt idx="26973">
                  <c:v>165.13600000016501</c:v>
                </c:pt>
                <c:pt idx="26974">
                  <c:v>165.14400000016499</c:v>
                </c:pt>
                <c:pt idx="26975">
                  <c:v>165.152000000165</c:v>
                </c:pt>
                <c:pt idx="26976">
                  <c:v>165.16000000016501</c:v>
                </c:pt>
                <c:pt idx="26977">
                  <c:v>165.16800000016499</c:v>
                </c:pt>
                <c:pt idx="26978">
                  <c:v>165.176000000165</c:v>
                </c:pt>
                <c:pt idx="26979">
                  <c:v>165.18400000016501</c:v>
                </c:pt>
                <c:pt idx="26980">
                  <c:v>165.19200000016502</c:v>
                </c:pt>
                <c:pt idx="26981">
                  <c:v>165.20000000016501</c:v>
                </c:pt>
                <c:pt idx="26982">
                  <c:v>165.20800000016499</c:v>
                </c:pt>
                <c:pt idx="26983">
                  <c:v>165.216000000165</c:v>
                </c:pt>
                <c:pt idx="26984">
                  <c:v>165.22400000016498</c:v>
                </c:pt>
                <c:pt idx="26985">
                  <c:v>165.23200000016499</c:v>
                </c:pt>
                <c:pt idx="26986">
                  <c:v>165.240000000165</c:v>
                </c:pt>
                <c:pt idx="26987">
                  <c:v>165.24800000016501</c:v>
                </c:pt>
                <c:pt idx="26988">
                  <c:v>165.25600000016499</c:v>
                </c:pt>
                <c:pt idx="26989">
                  <c:v>165.264000000165</c:v>
                </c:pt>
                <c:pt idx="26990">
                  <c:v>165.27200000016501</c:v>
                </c:pt>
                <c:pt idx="26991">
                  <c:v>165.28000000016499</c:v>
                </c:pt>
                <c:pt idx="26992">
                  <c:v>165.288000000165</c:v>
                </c:pt>
                <c:pt idx="26993">
                  <c:v>165.29600000016501</c:v>
                </c:pt>
                <c:pt idx="26994">
                  <c:v>165.30400000016502</c:v>
                </c:pt>
                <c:pt idx="26995">
                  <c:v>165.312000000165</c:v>
                </c:pt>
                <c:pt idx="26996">
                  <c:v>165.32000000016501</c:v>
                </c:pt>
                <c:pt idx="26997">
                  <c:v>165.32800000016502</c:v>
                </c:pt>
                <c:pt idx="26998">
                  <c:v>165.336000000165</c:v>
                </c:pt>
                <c:pt idx="26999">
                  <c:v>165.34400000016501</c:v>
                </c:pt>
                <c:pt idx="27000">
                  <c:v>165.35200000016499</c:v>
                </c:pt>
                <c:pt idx="27001">
                  <c:v>165.36000000016497</c:v>
                </c:pt>
                <c:pt idx="27002">
                  <c:v>165.36800000016498</c:v>
                </c:pt>
                <c:pt idx="27003">
                  <c:v>165.37600000016499</c:v>
                </c:pt>
                <c:pt idx="27004">
                  <c:v>165.384000000165</c:v>
                </c:pt>
                <c:pt idx="27005">
                  <c:v>165.39200000016498</c:v>
                </c:pt>
                <c:pt idx="27006">
                  <c:v>165.40000000016499</c:v>
                </c:pt>
                <c:pt idx="27007">
                  <c:v>165.408000000165</c:v>
                </c:pt>
                <c:pt idx="27008">
                  <c:v>165.41600000016498</c:v>
                </c:pt>
                <c:pt idx="27009">
                  <c:v>165.42400000016499</c:v>
                </c:pt>
                <c:pt idx="27010">
                  <c:v>165.432000000165</c:v>
                </c:pt>
                <c:pt idx="27011">
                  <c:v>165.44000000016501</c:v>
                </c:pt>
                <c:pt idx="27012">
                  <c:v>165.448000000165</c:v>
                </c:pt>
                <c:pt idx="27013">
                  <c:v>165.45600000016501</c:v>
                </c:pt>
                <c:pt idx="27014">
                  <c:v>165.46400000016502</c:v>
                </c:pt>
                <c:pt idx="27015">
                  <c:v>165.472000000165</c:v>
                </c:pt>
                <c:pt idx="27016">
                  <c:v>165.48000000016501</c:v>
                </c:pt>
                <c:pt idx="27017">
                  <c:v>165.48800000016601</c:v>
                </c:pt>
                <c:pt idx="27018">
                  <c:v>165.49600000016602</c:v>
                </c:pt>
                <c:pt idx="27019">
                  <c:v>165.504000000166</c:v>
                </c:pt>
                <c:pt idx="27020">
                  <c:v>165.51200000016601</c:v>
                </c:pt>
                <c:pt idx="27021">
                  <c:v>165.52000000016599</c:v>
                </c:pt>
                <c:pt idx="27022">
                  <c:v>165.52800000016597</c:v>
                </c:pt>
                <c:pt idx="27023">
                  <c:v>165.53600000016598</c:v>
                </c:pt>
                <c:pt idx="27024">
                  <c:v>165.54400000016599</c:v>
                </c:pt>
                <c:pt idx="27025">
                  <c:v>165.552000000166</c:v>
                </c:pt>
                <c:pt idx="27026">
                  <c:v>165.56000000016599</c:v>
                </c:pt>
                <c:pt idx="27027">
                  <c:v>165.56800000016599</c:v>
                </c:pt>
                <c:pt idx="27028">
                  <c:v>165.576000000166</c:v>
                </c:pt>
                <c:pt idx="27029">
                  <c:v>165.58400000016599</c:v>
                </c:pt>
                <c:pt idx="27030">
                  <c:v>165.592000000166</c:v>
                </c:pt>
                <c:pt idx="27031">
                  <c:v>165.60000000016601</c:v>
                </c:pt>
                <c:pt idx="27032">
                  <c:v>165.60800000016602</c:v>
                </c:pt>
                <c:pt idx="27033">
                  <c:v>165.616000000166</c:v>
                </c:pt>
                <c:pt idx="27034">
                  <c:v>165.62400000016601</c:v>
                </c:pt>
                <c:pt idx="27035">
                  <c:v>165.63200000016602</c:v>
                </c:pt>
                <c:pt idx="27036">
                  <c:v>165.640000000166</c:v>
                </c:pt>
                <c:pt idx="27037">
                  <c:v>165.64800000016601</c:v>
                </c:pt>
                <c:pt idx="27038">
                  <c:v>165.65600000016602</c:v>
                </c:pt>
                <c:pt idx="27039">
                  <c:v>165.664000000166</c:v>
                </c:pt>
                <c:pt idx="27040">
                  <c:v>165.67200000016598</c:v>
                </c:pt>
                <c:pt idx="27041">
                  <c:v>165.68000000016599</c:v>
                </c:pt>
                <c:pt idx="27042">
                  <c:v>165.688000000166</c:v>
                </c:pt>
                <c:pt idx="27043">
                  <c:v>165.69600000016598</c:v>
                </c:pt>
                <c:pt idx="27044">
                  <c:v>165.70400000016599</c:v>
                </c:pt>
                <c:pt idx="27045">
                  <c:v>165.712000000166</c:v>
                </c:pt>
                <c:pt idx="27046">
                  <c:v>165.72000000016601</c:v>
                </c:pt>
                <c:pt idx="27047">
                  <c:v>165.72800000016599</c:v>
                </c:pt>
                <c:pt idx="27048">
                  <c:v>165.736000000166</c:v>
                </c:pt>
                <c:pt idx="27049">
                  <c:v>165.74400000016601</c:v>
                </c:pt>
                <c:pt idx="27050">
                  <c:v>165.75200000016599</c:v>
                </c:pt>
                <c:pt idx="27051">
                  <c:v>165.760000000166</c:v>
                </c:pt>
                <c:pt idx="27052">
                  <c:v>165.76800000016601</c:v>
                </c:pt>
                <c:pt idx="27053">
                  <c:v>165.77600000016602</c:v>
                </c:pt>
                <c:pt idx="27054">
                  <c:v>165.784000000166</c:v>
                </c:pt>
                <c:pt idx="27055">
                  <c:v>165.79200000016601</c:v>
                </c:pt>
                <c:pt idx="27056">
                  <c:v>165.80000000016602</c:v>
                </c:pt>
                <c:pt idx="27057">
                  <c:v>165.80800000016598</c:v>
                </c:pt>
                <c:pt idx="27058">
                  <c:v>165.81600000016599</c:v>
                </c:pt>
                <c:pt idx="27059">
                  <c:v>165.824000000166</c:v>
                </c:pt>
                <c:pt idx="27060">
                  <c:v>165.832000000166</c:v>
                </c:pt>
                <c:pt idx="27061">
                  <c:v>165.84000000016599</c:v>
                </c:pt>
                <c:pt idx="27062">
                  <c:v>165.848000000166</c:v>
                </c:pt>
                <c:pt idx="27063">
                  <c:v>165.85600000016601</c:v>
                </c:pt>
                <c:pt idx="27064">
                  <c:v>165.86400000016599</c:v>
                </c:pt>
                <c:pt idx="27065">
                  <c:v>165.872000000166</c:v>
                </c:pt>
                <c:pt idx="27066">
                  <c:v>165.88000000016601</c:v>
                </c:pt>
                <c:pt idx="27067">
                  <c:v>165.88800000016602</c:v>
                </c:pt>
                <c:pt idx="27068">
                  <c:v>165.896000000166</c:v>
                </c:pt>
                <c:pt idx="27069">
                  <c:v>165.90400000016601</c:v>
                </c:pt>
                <c:pt idx="27070">
                  <c:v>165.91200000016602</c:v>
                </c:pt>
                <c:pt idx="27071">
                  <c:v>165.920000000166</c:v>
                </c:pt>
                <c:pt idx="27072">
                  <c:v>165.92800000016601</c:v>
                </c:pt>
                <c:pt idx="27073">
                  <c:v>165.93600000016602</c:v>
                </c:pt>
                <c:pt idx="27074">
                  <c:v>165.944000000166</c:v>
                </c:pt>
                <c:pt idx="27075">
                  <c:v>165.95200000016598</c:v>
                </c:pt>
                <c:pt idx="27076">
                  <c:v>165.96000000016599</c:v>
                </c:pt>
                <c:pt idx="27077">
                  <c:v>165.968000000166</c:v>
                </c:pt>
                <c:pt idx="27078">
                  <c:v>165.97600000016598</c:v>
                </c:pt>
                <c:pt idx="27079">
                  <c:v>165.98400000016599</c:v>
                </c:pt>
                <c:pt idx="27080">
                  <c:v>165.992000000166</c:v>
                </c:pt>
                <c:pt idx="27081">
                  <c:v>166.00000000016598</c:v>
                </c:pt>
                <c:pt idx="27082">
                  <c:v>166.00800000016599</c:v>
                </c:pt>
                <c:pt idx="27083">
                  <c:v>166.016000000166</c:v>
                </c:pt>
                <c:pt idx="27084">
                  <c:v>166.02400000016601</c:v>
                </c:pt>
                <c:pt idx="27085">
                  <c:v>166.03200000016599</c:v>
                </c:pt>
                <c:pt idx="27086">
                  <c:v>166.040000000166</c:v>
                </c:pt>
                <c:pt idx="27087">
                  <c:v>166.04800000016601</c:v>
                </c:pt>
                <c:pt idx="27088">
                  <c:v>166.05600000016599</c:v>
                </c:pt>
                <c:pt idx="27089">
                  <c:v>166.064000000166</c:v>
                </c:pt>
                <c:pt idx="27090">
                  <c:v>166.07200000016601</c:v>
                </c:pt>
                <c:pt idx="27091">
                  <c:v>166.08000000016602</c:v>
                </c:pt>
                <c:pt idx="27092">
                  <c:v>166.08800000016601</c:v>
                </c:pt>
                <c:pt idx="27093">
                  <c:v>166.09600000016599</c:v>
                </c:pt>
                <c:pt idx="27094">
                  <c:v>166.104000000166</c:v>
                </c:pt>
                <c:pt idx="27095">
                  <c:v>166.11200000016598</c:v>
                </c:pt>
                <c:pt idx="27096">
                  <c:v>166.12000000016599</c:v>
                </c:pt>
                <c:pt idx="27097">
                  <c:v>166.128000000166</c:v>
                </c:pt>
                <c:pt idx="27098">
                  <c:v>166.13600000016601</c:v>
                </c:pt>
                <c:pt idx="27099">
                  <c:v>166.14400000016599</c:v>
                </c:pt>
                <c:pt idx="27100">
                  <c:v>166.152000000166</c:v>
                </c:pt>
                <c:pt idx="27101">
                  <c:v>166.16000000016601</c:v>
                </c:pt>
                <c:pt idx="27102">
                  <c:v>166.16800000016599</c:v>
                </c:pt>
                <c:pt idx="27103">
                  <c:v>166.176000000166</c:v>
                </c:pt>
                <c:pt idx="27104">
                  <c:v>166.18400000016601</c:v>
                </c:pt>
                <c:pt idx="27105">
                  <c:v>166.19200000016602</c:v>
                </c:pt>
                <c:pt idx="27106">
                  <c:v>166.200000000166</c:v>
                </c:pt>
                <c:pt idx="27107">
                  <c:v>166.20800000016601</c:v>
                </c:pt>
                <c:pt idx="27108">
                  <c:v>166.21600000016602</c:v>
                </c:pt>
                <c:pt idx="27109">
                  <c:v>166.224000000166</c:v>
                </c:pt>
                <c:pt idx="27110">
                  <c:v>166.23200000016601</c:v>
                </c:pt>
                <c:pt idx="27111">
                  <c:v>166.24000000016599</c:v>
                </c:pt>
                <c:pt idx="27112">
                  <c:v>166.248000000166</c:v>
                </c:pt>
                <c:pt idx="27113">
                  <c:v>166.25600000016598</c:v>
                </c:pt>
                <c:pt idx="27114">
                  <c:v>166.26400000016599</c:v>
                </c:pt>
                <c:pt idx="27115">
                  <c:v>166.272000000166</c:v>
                </c:pt>
                <c:pt idx="27116">
                  <c:v>166.28000000016598</c:v>
                </c:pt>
                <c:pt idx="27117">
                  <c:v>166.28800000016599</c:v>
                </c:pt>
                <c:pt idx="27118">
                  <c:v>166.296000000166</c:v>
                </c:pt>
                <c:pt idx="27119">
                  <c:v>166.30400000016601</c:v>
                </c:pt>
                <c:pt idx="27120">
                  <c:v>166.31200000016599</c:v>
                </c:pt>
                <c:pt idx="27121">
                  <c:v>166.320000000166</c:v>
                </c:pt>
                <c:pt idx="27122">
                  <c:v>166.32800000016601</c:v>
                </c:pt>
                <c:pt idx="27123">
                  <c:v>166.336000000166</c:v>
                </c:pt>
                <c:pt idx="27124">
                  <c:v>166.34400000016601</c:v>
                </c:pt>
                <c:pt idx="27125">
                  <c:v>166.35200000016602</c:v>
                </c:pt>
                <c:pt idx="27126">
                  <c:v>166.360000000166</c:v>
                </c:pt>
                <c:pt idx="27127">
                  <c:v>166.36800000016601</c:v>
                </c:pt>
                <c:pt idx="27128">
                  <c:v>166.37600000016602</c:v>
                </c:pt>
                <c:pt idx="27129">
                  <c:v>166.384000000166</c:v>
                </c:pt>
                <c:pt idx="27130">
                  <c:v>166.39200000016598</c:v>
                </c:pt>
                <c:pt idx="27131">
                  <c:v>166.40000000016599</c:v>
                </c:pt>
                <c:pt idx="27132">
                  <c:v>166.408000000166</c:v>
                </c:pt>
                <c:pt idx="27133">
                  <c:v>166.41600000016598</c:v>
                </c:pt>
                <c:pt idx="27134">
                  <c:v>166.42400000016599</c:v>
                </c:pt>
                <c:pt idx="27135">
                  <c:v>166.432000000166</c:v>
                </c:pt>
                <c:pt idx="27136">
                  <c:v>166.44000000016601</c:v>
                </c:pt>
                <c:pt idx="27137">
                  <c:v>166.44800000016599</c:v>
                </c:pt>
                <c:pt idx="27138">
                  <c:v>166.456000000166</c:v>
                </c:pt>
                <c:pt idx="27139">
                  <c:v>166.46400000016601</c:v>
                </c:pt>
                <c:pt idx="27140">
                  <c:v>166.47200000016599</c:v>
                </c:pt>
                <c:pt idx="27141">
                  <c:v>166.480000000166</c:v>
                </c:pt>
                <c:pt idx="27142">
                  <c:v>166.48800000016701</c:v>
                </c:pt>
                <c:pt idx="27143">
                  <c:v>166.49600000016702</c:v>
                </c:pt>
                <c:pt idx="27144">
                  <c:v>166.504000000167</c:v>
                </c:pt>
                <c:pt idx="27145">
                  <c:v>166.51200000016701</c:v>
                </c:pt>
                <c:pt idx="27146">
                  <c:v>166.52000000016702</c:v>
                </c:pt>
                <c:pt idx="27147">
                  <c:v>166.528000000167</c:v>
                </c:pt>
                <c:pt idx="27148">
                  <c:v>166.53600000016701</c:v>
                </c:pt>
                <c:pt idx="27149">
                  <c:v>166.54400000016699</c:v>
                </c:pt>
                <c:pt idx="27150">
                  <c:v>166.552000000167</c:v>
                </c:pt>
                <c:pt idx="27151">
                  <c:v>166.56000000016698</c:v>
                </c:pt>
                <c:pt idx="27152">
                  <c:v>166.56800000016699</c:v>
                </c:pt>
                <c:pt idx="27153">
                  <c:v>166.576000000167</c:v>
                </c:pt>
                <c:pt idx="27154">
                  <c:v>166.58400000016698</c:v>
                </c:pt>
                <c:pt idx="27155">
                  <c:v>166.59200000016699</c:v>
                </c:pt>
                <c:pt idx="27156">
                  <c:v>166.600000000167</c:v>
                </c:pt>
                <c:pt idx="27157">
                  <c:v>166.60800000016701</c:v>
                </c:pt>
                <c:pt idx="27158">
                  <c:v>166.61600000016699</c:v>
                </c:pt>
                <c:pt idx="27159">
                  <c:v>166.624000000167</c:v>
                </c:pt>
                <c:pt idx="27160">
                  <c:v>166.63200000016701</c:v>
                </c:pt>
                <c:pt idx="27161">
                  <c:v>166.64000000016699</c:v>
                </c:pt>
                <c:pt idx="27162">
                  <c:v>166.648000000167</c:v>
                </c:pt>
                <c:pt idx="27163">
                  <c:v>166.65600000016701</c:v>
                </c:pt>
                <c:pt idx="27164">
                  <c:v>166.66400000016702</c:v>
                </c:pt>
                <c:pt idx="27165">
                  <c:v>166.672000000167</c:v>
                </c:pt>
                <c:pt idx="27166">
                  <c:v>166.68000000016701</c:v>
                </c:pt>
                <c:pt idx="27167">
                  <c:v>166.68800000016699</c:v>
                </c:pt>
                <c:pt idx="27168">
                  <c:v>166.69600000016698</c:v>
                </c:pt>
                <c:pt idx="27169">
                  <c:v>166.70400000016699</c:v>
                </c:pt>
                <c:pt idx="27170">
                  <c:v>166.712000000167</c:v>
                </c:pt>
                <c:pt idx="27171">
                  <c:v>166.720000000167</c:v>
                </c:pt>
                <c:pt idx="27172">
                  <c:v>166.72800000016699</c:v>
                </c:pt>
                <c:pt idx="27173">
                  <c:v>166.736000000167</c:v>
                </c:pt>
                <c:pt idx="27174">
                  <c:v>166.74400000016701</c:v>
                </c:pt>
                <c:pt idx="27175">
                  <c:v>166.75200000016699</c:v>
                </c:pt>
                <c:pt idx="27176">
                  <c:v>166.760000000167</c:v>
                </c:pt>
                <c:pt idx="27177">
                  <c:v>166.76800000016701</c:v>
                </c:pt>
                <c:pt idx="27178">
                  <c:v>166.77600000016702</c:v>
                </c:pt>
                <c:pt idx="27179">
                  <c:v>166.784000000167</c:v>
                </c:pt>
                <c:pt idx="27180">
                  <c:v>166.79200000016701</c:v>
                </c:pt>
                <c:pt idx="27181">
                  <c:v>166.80000000016702</c:v>
                </c:pt>
                <c:pt idx="27182">
                  <c:v>166.808000000167</c:v>
                </c:pt>
                <c:pt idx="27183">
                  <c:v>166.81600000016701</c:v>
                </c:pt>
                <c:pt idx="27184">
                  <c:v>166.82400000016702</c:v>
                </c:pt>
                <c:pt idx="27185">
                  <c:v>166.832000000167</c:v>
                </c:pt>
                <c:pt idx="27186">
                  <c:v>166.84000000016698</c:v>
                </c:pt>
                <c:pt idx="27187">
                  <c:v>166.84800000016699</c:v>
                </c:pt>
                <c:pt idx="27188">
                  <c:v>166.856000000167</c:v>
                </c:pt>
                <c:pt idx="27189">
                  <c:v>166.86400000016698</c:v>
                </c:pt>
                <c:pt idx="27190">
                  <c:v>166.87200000016699</c:v>
                </c:pt>
                <c:pt idx="27191">
                  <c:v>166.880000000167</c:v>
                </c:pt>
                <c:pt idx="27192">
                  <c:v>166.88800000016701</c:v>
                </c:pt>
                <c:pt idx="27193">
                  <c:v>166.89600000016699</c:v>
                </c:pt>
                <c:pt idx="27194">
                  <c:v>166.904000000167</c:v>
                </c:pt>
                <c:pt idx="27195">
                  <c:v>166.91200000016701</c:v>
                </c:pt>
                <c:pt idx="27196">
                  <c:v>166.92000000016699</c:v>
                </c:pt>
                <c:pt idx="27197">
                  <c:v>166.928000000167</c:v>
                </c:pt>
                <c:pt idx="27198">
                  <c:v>166.93600000016701</c:v>
                </c:pt>
                <c:pt idx="27199">
                  <c:v>166.94400000016699</c:v>
                </c:pt>
                <c:pt idx="27200">
                  <c:v>166.952000000167</c:v>
                </c:pt>
                <c:pt idx="27201">
                  <c:v>166.96000000016701</c:v>
                </c:pt>
                <c:pt idx="27202">
                  <c:v>166.96800000016702</c:v>
                </c:pt>
                <c:pt idx="27203">
                  <c:v>166.97600000016701</c:v>
                </c:pt>
                <c:pt idx="27204">
                  <c:v>166.98400000016699</c:v>
                </c:pt>
                <c:pt idx="27205">
                  <c:v>166.992000000167</c:v>
                </c:pt>
                <c:pt idx="27206">
                  <c:v>167.00000000016698</c:v>
                </c:pt>
                <c:pt idx="27207">
                  <c:v>167.00800000016699</c:v>
                </c:pt>
                <c:pt idx="27208">
                  <c:v>167.016000000167</c:v>
                </c:pt>
                <c:pt idx="27209">
                  <c:v>167.02400000016701</c:v>
                </c:pt>
                <c:pt idx="27210">
                  <c:v>167.03200000016699</c:v>
                </c:pt>
                <c:pt idx="27211">
                  <c:v>167.040000000167</c:v>
                </c:pt>
                <c:pt idx="27212">
                  <c:v>167.04800000016701</c:v>
                </c:pt>
                <c:pt idx="27213">
                  <c:v>167.05600000016699</c:v>
                </c:pt>
                <c:pt idx="27214">
                  <c:v>167.064000000167</c:v>
                </c:pt>
                <c:pt idx="27215">
                  <c:v>167.07200000016701</c:v>
                </c:pt>
                <c:pt idx="27216">
                  <c:v>167.08000000016702</c:v>
                </c:pt>
                <c:pt idx="27217">
                  <c:v>167.088000000167</c:v>
                </c:pt>
                <c:pt idx="27218">
                  <c:v>167.09600000016701</c:v>
                </c:pt>
                <c:pt idx="27219">
                  <c:v>167.10400000016702</c:v>
                </c:pt>
                <c:pt idx="27220">
                  <c:v>167.112000000167</c:v>
                </c:pt>
                <c:pt idx="27221">
                  <c:v>167.12000000016698</c:v>
                </c:pt>
                <c:pt idx="27222">
                  <c:v>167.12800000016699</c:v>
                </c:pt>
                <c:pt idx="27223">
                  <c:v>167.136000000167</c:v>
                </c:pt>
                <c:pt idx="27224">
                  <c:v>167.14400000016698</c:v>
                </c:pt>
                <c:pt idx="27225">
                  <c:v>167.15200000016699</c:v>
                </c:pt>
                <c:pt idx="27226">
                  <c:v>167.160000000167</c:v>
                </c:pt>
                <c:pt idx="27227">
                  <c:v>167.16800000016698</c:v>
                </c:pt>
                <c:pt idx="27228">
                  <c:v>167.17600000016699</c:v>
                </c:pt>
                <c:pt idx="27229">
                  <c:v>167.184000000167</c:v>
                </c:pt>
                <c:pt idx="27230">
                  <c:v>167.19200000016701</c:v>
                </c:pt>
                <c:pt idx="27231">
                  <c:v>167.20000000016699</c:v>
                </c:pt>
                <c:pt idx="27232">
                  <c:v>167.208000000167</c:v>
                </c:pt>
                <c:pt idx="27233">
                  <c:v>167.21600000016701</c:v>
                </c:pt>
                <c:pt idx="27234">
                  <c:v>167.224000000167</c:v>
                </c:pt>
                <c:pt idx="27235">
                  <c:v>167.23200000016701</c:v>
                </c:pt>
                <c:pt idx="27236">
                  <c:v>167.24000000016702</c:v>
                </c:pt>
                <c:pt idx="27237">
                  <c:v>167.24800000016702</c:v>
                </c:pt>
                <c:pt idx="27238">
                  <c:v>167.25600000016701</c:v>
                </c:pt>
                <c:pt idx="27239">
                  <c:v>167.26400000016699</c:v>
                </c:pt>
                <c:pt idx="27240">
                  <c:v>167.272000000167</c:v>
                </c:pt>
                <c:pt idx="27241">
                  <c:v>167.28000000016698</c:v>
                </c:pt>
                <c:pt idx="27242">
                  <c:v>167.28800000016699</c:v>
                </c:pt>
                <c:pt idx="27243">
                  <c:v>167.296000000167</c:v>
                </c:pt>
                <c:pt idx="27244">
                  <c:v>167.30400000016701</c:v>
                </c:pt>
                <c:pt idx="27245">
                  <c:v>167.31200000016699</c:v>
                </c:pt>
                <c:pt idx="27246">
                  <c:v>167.320000000167</c:v>
                </c:pt>
                <c:pt idx="27247">
                  <c:v>167.32800000016701</c:v>
                </c:pt>
                <c:pt idx="27248">
                  <c:v>167.33600000016699</c:v>
                </c:pt>
                <c:pt idx="27249">
                  <c:v>167.344000000167</c:v>
                </c:pt>
                <c:pt idx="27250">
                  <c:v>167.35200000016701</c:v>
                </c:pt>
                <c:pt idx="27251">
                  <c:v>167.36000000016699</c:v>
                </c:pt>
                <c:pt idx="27252">
                  <c:v>167.368000000167</c:v>
                </c:pt>
                <c:pt idx="27253">
                  <c:v>167.37600000016701</c:v>
                </c:pt>
                <c:pt idx="27254">
                  <c:v>167.38400000016702</c:v>
                </c:pt>
                <c:pt idx="27255">
                  <c:v>167.392000000167</c:v>
                </c:pt>
                <c:pt idx="27256">
                  <c:v>167.40000000016701</c:v>
                </c:pt>
                <c:pt idx="27257">
                  <c:v>167.40800000016699</c:v>
                </c:pt>
                <c:pt idx="27258">
                  <c:v>167.41600000016697</c:v>
                </c:pt>
                <c:pt idx="27259">
                  <c:v>167.42400000016698</c:v>
                </c:pt>
                <c:pt idx="27260">
                  <c:v>167.43200000016699</c:v>
                </c:pt>
                <c:pt idx="27261">
                  <c:v>167.440000000167</c:v>
                </c:pt>
                <c:pt idx="27262">
                  <c:v>167.44800000016699</c:v>
                </c:pt>
                <c:pt idx="27263">
                  <c:v>167.45600000016699</c:v>
                </c:pt>
                <c:pt idx="27264">
                  <c:v>167.464000000167</c:v>
                </c:pt>
                <c:pt idx="27265">
                  <c:v>167.47200000016699</c:v>
                </c:pt>
                <c:pt idx="27266">
                  <c:v>167.480000000167</c:v>
                </c:pt>
                <c:pt idx="27267">
                  <c:v>167.488000000168</c:v>
                </c:pt>
                <c:pt idx="27268">
                  <c:v>167.49600000016801</c:v>
                </c:pt>
                <c:pt idx="27269">
                  <c:v>167.50400000016799</c:v>
                </c:pt>
                <c:pt idx="27270">
                  <c:v>167.512000000168</c:v>
                </c:pt>
                <c:pt idx="27271">
                  <c:v>167.52000000016801</c:v>
                </c:pt>
                <c:pt idx="27272">
                  <c:v>167.52800000016799</c:v>
                </c:pt>
                <c:pt idx="27273">
                  <c:v>167.536000000168</c:v>
                </c:pt>
                <c:pt idx="27274">
                  <c:v>167.54400000016801</c:v>
                </c:pt>
                <c:pt idx="27275">
                  <c:v>167.55200000016802</c:v>
                </c:pt>
                <c:pt idx="27276">
                  <c:v>167.560000000168</c:v>
                </c:pt>
                <c:pt idx="27277">
                  <c:v>167.56800000016801</c:v>
                </c:pt>
                <c:pt idx="27278">
                  <c:v>167.57600000016799</c:v>
                </c:pt>
                <c:pt idx="27279">
                  <c:v>167.58400000016798</c:v>
                </c:pt>
                <c:pt idx="27280">
                  <c:v>167.59200000016799</c:v>
                </c:pt>
                <c:pt idx="27281">
                  <c:v>167.600000000168</c:v>
                </c:pt>
                <c:pt idx="27282">
                  <c:v>167.608000000168</c:v>
                </c:pt>
                <c:pt idx="27283">
                  <c:v>167.61600000016799</c:v>
                </c:pt>
                <c:pt idx="27284">
                  <c:v>167.624000000168</c:v>
                </c:pt>
                <c:pt idx="27285">
                  <c:v>167.63200000016801</c:v>
                </c:pt>
                <c:pt idx="27286">
                  <c:v>167.64000000016799</c:v>
                </c:pt>
                <c:pt idx="27287">
                  <c:v>167.648000000168</c:v>
                </c:pt>
                <c:pt idx="27288">
                  <c:v>167.65600000016801</c:v>
                </c:pt>
                <c:pt idx="27289">
                  <c:v>167.66400000016802</c:v>
                </c:pt>
                <c:pt idx="27290">
                  <c:v>167.672000000168</c:v>
                </c:pt>
                <c:pt idx="27291">
                  <c:v>167.68000000016801</c:v>
                </c:pt>
                <c:pt idx="27292">
                  <c:v>167.68800000016802</c:v>
                </c:pt>
                <c:pt idx="27293">
                  <c:v>167.696000000168</c:v>
                </c:pt>
                <c:pt idx="27294">
                  <c:v>167.70400000016801</c:v>
                </c:pt>
                <c:pt idx="27295">
                  <c:v>167.71200000016802</c:v>
                </c:pt>
                <c:pt idx="27296">
                  <c:v>167.720000000168</c:v>
                </c:pt>
                <c:pt idx="27297">
                  <c:v>167.72800000016798</c:v>
                </c:pt>
                <c:pt idx="27298">
                  <c:v>167.73600000016799</c:v>
                </c:pt>
                <c:pt idx="27299">
                  <c:v>167.744000000168</c:v>
                </c:pt>
                <c:pt idx="27300">
                  <c:v>167.75200000016798</c:v>
                </c:pt>
                <c:pt idx="27301">
                  <c:v>167.76000000016799</c:v>
                </c:pt>
                <c:pt idx="27302">
                  <c:v>167.768000000168</c:v>
                </c:pt>
                <c:pt idx="27303">
                  <c:v>167.77600000016801</c:v>
                </c:pt>
                <c:pt idx="27304">
                  <c:v>167.78400000016799</c:v>
                </c:pt>
                <c:pt idx="27305">
                  <c:v>167.792000000168</c:v>
                </c:pt>
                <c:pt idx="27306">
                  <c:v>167.80000000016801</c:v>
                </c:pt>
                <c:pt idx="27307">
                  <c:v>167.80800000016799</c:v>
                </c:pt>
                <c:pt idx="27308">
                  <c:v>167.816000000168</c:v>
                </c:pt>
                <c:pt idx="27309">
                  <c:v>167.82400000016801</c:v>
                </c:pt>
                <c:pt idx="27310">
                  <c:v>167.83200000016802</c:v>
                </c:pt>
                <c:pt idx="27311">
                  <c:v>167.840000000168</c:v>
                </c:pt>
                <c:pt idx="27312">
                  <c:v>167.84800000016801</c:v>
                </c:pt>
                <c:pt idx="27313">
                  <c:v>167.85600000016802</c:v>
                </c:pt>
                <c:pt idx="27314">
                  <c:v>167.86400000016798</c:v>
                </c:pt>
                <c:pt idx="27315">
                  <c:v>167.87200000016799</c:v>
                </c:pt>
                <c:pt idx="27316">
                  <c:v>167.880000000168</c:v>
                </c:pt>
                <c:pt idx="27317">
                  <c:v>167.88800000016798</c:v>
                </c:pt>
                <c:pt idx="27318">
                  <c:v>167.89600000016799</c:v>
                </c:pt>
                <c:pt idx="27319">
                  <c:v>167.904000000168</c:v>
                </c:pt>
                <c:pt idx="27320">
                  <c:v>167.91200000016801</c:v>
                </c:pt>
                <c:pt idx="27321">
                  <c:v>167.92000000016799</c:v>
                </c:pt>
                <c:pt idx="27322">
                  <c:v>167.928000000168</c:v>
                </c:pt>
                <c:pt idx="27323">
                  <c:v>167.93600000016801</c:v>
                </c:pt>
                <c:pt idx="27324">
                  <c:v>167.94400000016799</c:v>
                </c:pt>
                <c:pt idx="27325">
                  <c:v>167.952000000168</c:v>
                </c:pt>
                <c:pt idx="27326">
                  <c:v>167.96000000016801</c:v>
                </c:pt>
                <c:pt idx="27327">
                  <c:v>167.96800000016802</c:v>
                </c:pt>
                <c:pt idx="27328">
                  <c:v>167.976000000168</c:v>
                </c:pt>
                <c:pt idx="27329">
                  <c:v>167.98400000016801</c:v>
                </c:pt>
                <c:pt idx="27330">
                  <c:v>167.99200000016802</c:v>
                </c:pt>
                <c:pt idx="27331">
                  <c:v>168.000000000168</c:v>
                </c:pt>
                <c:pt idx="27332">
                  <c:v>168.00800000016798</c:v>
                </c:pt>
                <c:pt idx="27333">
                  <c:v>168.01600000016799</c:v>
                </c:pt>
                <c:pt idx="27334">
                  <c:v>168.024000000168</c:v>
                </c:pt>
                <c:pt idx="27335">
                  <c:v>168.03200000016798</c:v>
                </c:pt>
                <c:pt idx="27336">
                  <c:v>168.04000000016799</c:v>
                </c:pt>
                <c:pt idx="27337">
                  <c:v>168.048000000168</c:v>
                </c:pt>
                <c:pt idx="27338">
                  <c:v>168.05600000016798</c:v>
                </c:pt>
                <c:pt idx="27339">
                  <c:v>168.06400000016799</c:v>
                </c:pt>
                <c:pt idx="27340">
                  <c:v>168.072000000168</c:v>
                </c:pt>
                <c:pt idx="27341">
                  <c:v>168.08000000016801</c:v>
                </c:pt>
                <c:pt idx="27342">
                  <c:v>168.08800000016799</c:v>
                </c:pt>
                <c:pt idx="27343">
                  <c:v>168.096000000168</c:v>
                </c:pt>
                <c:pt idx="27344">
                  <c:v>168.10400000016801</c:v>
                </c:pt>
                <c:pt idx="27345">
                  <c:v>168.112000000168</c:v>
                </c:pt>
                <c:pt idx="27346">
                  <c:v>168.12000000016801</c:v>
                </c:pt>
                <c:pt idx="27347">
                  <c:v>168.12800000016802</c:v>
                </c:pt>
                <c:pt idx="27348">
                  <c:v>168.13600000016802</c:v>
                </c:pt>
                <c:pt idx="27349">
                  <c:v>168.14400000016801</c:v>
                </c:pt>
                <c:pt idx="27350">
                  <c:v>168.15200000016799</c:v>
                </c:pt>
                <c:pt idx="27351">
                  <c:v>168.160000000168</c:v>
                </c:pt>
                <c:pt idx="27352">
                  <c:v>168.16800000016798</c:v>
                </c:pt>
                <c:pt idx="27353">
                  <c:v>168.17600000016799</c:v>
                </c:pt>
                <c:pt idx="27354">
                  <c:v>168.184000000168</c:v>
                </c:pt>
                <c:pt idx="27355">
                  <c:v>168.19200000016801</c:v>
                </c:pt>
                <c:pt idx="27356">
                  <c:v>168.20000000016799</c:v>
                </c:pt>
                <c:pt idx="27357">
                  <c:v>168.208000000168</c:v>
                </c:pt>
                <c:pt idx="27358">
                  <c:v>168.21600000016801</c:v>
                </c:pt>
                <c:pt idx="27359">
                  <c:v>168.22400000016799</c:v>
                </c:pt>
                <c:pt idx="27360">
                  <c:v>168.232000000168</c:v>
                </c:pt>
                <c:pt idx="27361">
                  <c:v>168.24000000016801</c:v>
                </c:pt>
                <c:pt idx="27362">
                  <c:v>168.24800000016802</c:v>
                </c:pt>
                <c:pt idx="27363">
                  <c:v>168.256000000168</c:v>
                </c:pt>
                <c:pt idx="27364">
                  <c:v>168.26400000016801</c:v>
                </c:pt>
                <c:pt idx="27365">
                  <c:v>168.27200000016802</c:v>
                </c:pt>
                <c:pt idx="27366">
                  <c:v>168.280000000168</c:v>
                </c:pt>
                <c:pt idx="27367">
                  <c:v>168.28800000016801</c:v>
                </c:pt>
                <c:pt idx="27368">
                  <c:v>168.29600000016799</c:v>
                </c:pt>
                <c:pt idx="27369">
                  <c:v>168.304000000168</c:v>
                </c:pt>
                <c:pt idx="27370">
                  <c:v>168.31200000016798</c:v>
                </c:pt>
                <c:pt idx="27371">
                  <c:v>168.32000000016799</c:v>
                </c:pt>
                <c:pt idx="27372">
                  <c:v>168.328000000168</c:v>
                </c:pt>
                <c:pt idx="27373">
                  <c:v>168.33600000016799</c:v>
                </c:pt>
                <c:pt idx="27374">
                  <c:v>168.34400000016799</c:v>
                </c:pt>
                <c:pt idx="27375">
                  <c:v>168.352000000168</c:v>
                </c:pt>
                <c:pt idx="27376">
                  <c:v>168.36000000016799</c:v>
                </c:pt>
                <c:pt idx="27377">
                  <c:v>168.368000000168</c:v>
                </c:pt>
                <c:pt idx="27378">
                  <c:v>168.37600000016801</c:v>
                </c:pt>
                <c:pt idx="27379">
                  <c:v>168.38400000016802</c:v>
                </c:pt>
                <c:pt idx="27380">
                  <c:v>168.392000000168</c:v>
                </c:pt>
                <c:pt idx="27381">
                  <c:v>168.40000000016801</c:v>
                </c:pt>
                <c:pt idx="27382">
                  <c:v>168.40800000016802</c:v>
                </c:pt>
                <c:pt idx="27383">
                  <c:v>168.416000000168</c:v>
                </c:pt>
                <c:pt idx="27384">
                  <c:v>168.42400000016801</c:v>
                </c:pt>
                <c:pt idx="27385">
                  <c:v>168.43200000016799</c:v>
                </c:pt>
                <c:pt idx="27386">
                  <c:v>168.440000000168</c:v>
                </c:pt>
                <c:pt idx="27387">
                  <c:v>168.44800000016798</c:v>
                </c:pt>
                <c:pt idx="27388">
                  <c:v>168.45600000016799</c:v>
                </c:pt>
                <c:pt idx="27389">
                  <c:v>168.464000000168</c:v>
                </c:pt>
                <c:pt idx="27390">
                  <c:v>168.47200000016798</c:v>
                </c:pt>
                <c:pt idx="27391">
                  <c:v>168.48000000016799</c:v>
                </c:pt>
                <c:pt idx="27392">
                  <c:v>168.488000000169</c:v>
                </c:pt>
                <c:pt idx="27393">
                  <c:v>168.496000000169</c:v>
                </c:pt>
                <c:pt idx="27394">
                  <c:v>168.50400000016899</c:v>
                </c:pt>
                <c:pt idx="27395">
                  <c:v>168.512000000169</c:v>
                </c:pt>
                <c:pt idx="27396">
                  <c:v>168.52000000016901</c:v>
                </c:pt>
                <c:pt idx="27397">
                  <c:v>168.52800000016899</c:v>
                </c:pt>
                <c:pt idx="27398">
                  <c:v>168.536000000169</c:v>
                </c:pt>
                <c:pt idx="27399">
                  <c:v>168.54400000016901</c:v>
                </c:pt>
                <c:pt idx="27400">
                  <c:v>168.55200000016902</c:v>
                </c:pt>
                <c:pt idx="27401">
                  <c:v>168.560000000169</c:v>
                </c:pt>
                <c:pt idx="27402">
                  <c:v>168.56800000016901</c:v>
                </c:pt>
                <c:pt idx="27403">
                  <c:v>168.57600000016902</c:v>
                </c:pt>
                <c:pt idx="27404">
                  <c:v>168.584000000169</c:v>
                </c:pt>
                <c:pt idx="27405">
                  <c:v>168.59200000016901</c:v>
                </c:pt>
                <c:pt idx="27406">
                  <c:v>168.60000000016899</c:v>
                </c:pt>
                <c:pt idx="27407">
                  <c:v>168.608000000169</c:v>
                </c:pt>
                <c:pt idx="27408">
                  <c:v>168.61600000016898</c:v>
                </c:pt>
                <c:pt idx="27409">
                  <c:v>168.62400000016899</c:v>
                </c:pt>
                <c:pt idx="27410">
                  <c:v>168.632000000169</c:v>
                </c:pt>
                <c:pt idx="27411">
                  <c:v>168.64000000016898</c:v>
                </c:pt>
                <c:pt idx="27412">
                  <c:v>168.64800000016899</c:v>
                </c:pt>
                <c:pt idx="27413">
                  <c:v>168.656000000169</c:v>
                </c:pt>
                <c:pt idx="27414">
                  <c:v>168.66400000016901</c:v>
                </c:pt>
                <c:pt idx="27415">
                  <c:v>168.67200000016899</c:v>
                </c:pt>
                <c:pt idx="27416">
                  <c:v>168.680000000169</c:v>
                </c:pt>
                <c:pt idx="27417">
                  <c:v>168.68800000016901</c:v>
                </c:pt>
                <c:pt idx="27418">
                  <c:v>168.69600000016899</c:v>
                </c:pt>
                <c:pt idx="27419">
                  <c:v>168.704000000169</c:v>
                </c:pt>
                <c:pt idx="27420">
                  <c:v>168.71200000016901</c:v>
                </c:pt>
                <c:pt idx="27421">
                  <c:v>168.72000000016902</c:v>
                </c:pt>
                <c:pt idx="27422">
                  <c:v>168.728000000169</c:v>
                </c:pt>
                <c:pt idx="27423">
                  <c:v>168.73600000016901</c:v>
                </c:pt>
                <c:pt idx="27424">
                  <c:v>168.744000000169</c:v>
                </c:pt>
                <c:pt idx="27425">
                  <c:v>168.75200000016898</c:v>
                </c:pt>
                <c:pt idx="27426">
                  <c:v>168.76000000016899</c:v>
                </c:pt>
                <c:pt idx="27427">
                  <c:v>168.768000000169</c:v>
                </c:pt>
                <c:pt idx="27428">
                  <c:v>168.77600000016901</c:v>
                </c:pt>
                <c:pt idx="27429">
                  <c:v>168.78400000016899</c:v>
                </c:pt>
                <c:pt idx="27430">
                  <c:v>168.792000000169</c:v>
                </c:pt>
                <c:pt idx="27431">
                  <c:v>168.80000000016901</c:v>
                </c:pt>
                <c:pt idx="27432">
                  <c:v>168.80800000016899</c:v>
                </c:pt>
                <c:pt idx="27433">
                  <c:v>168.816000000169</c:v>
                </c:pt>
                <c:pt idx="27434">
                  <c:v>168.82400000016901</c:v>
                </c:pt>
                <c:pt idx="27435">
                  <c:v>168.83200000016902</c:v>
                </c:pt>
                <c:pt idx="27436">
                  <c:v>168.840000000169</c:v>
                </c:pt>
                <c:pt idx="27437">
                  <c:v>168.84800000016901</c:v>
                </c:pt>
                <c:pt idx="27438">
                  <c:v>168.85600000016902</c:v>
                </c:pt>
                <c:pt idx="27439">
                  <c:v>168.864000000169</c:v>
                </c:pt>
                <c:pt idx="27440">
                  <c:v>168.87200000016901</c:v>
                </c:pt>
                <c:pt idx="27441">
                  <c:v>168.88000000016902</c:v>
                </c:pt>
                <c:pt idx="27442">
                  <c:v>168.88800000016897</c:v>
                </c:pt>
                <c:pt idx="27443">
                  <c:v>168.89600000016898</c:v>
                </c:pt>
                <c:pt idx="27444">
                  <c:v>168.90400000016899</c:v>
                </c:pt>
                <c:pt idx="27445">
                  <c:v>168.912000000169</c:v>
                </c:pt>
                <c:pt idx="27446">
                  <c:v>168.92000000016898</c:v>
                </c:pt>
                <c:pt idx="27447">
                  <c:v>168.92800000016899</c:v>
                </c:pt>
                <c:pt idx="27448">
                  <c:v>168.936000000169</c:v>
                </c:pt>
                <c:pt idx="27449">
                  <c:v>168.94400000016898</c:v>
                </c:pt>
                <c:pt idx="27450">
                  <c:v>168.95200000016899</c:v>
                </c:pt>
                <c:pt idx="27451">
                  <c:v>168.960000000169</c:v>
                </c:pt>
                <c:pt idx="27452">
                  <c:v>168.96800000016901</c:v>
                </c:pt>
                <c:pt idx="27453">
                  <c:v>168.97600000016899</c:v>
                </c:pt>
                <c:pt idx="27454">
                  <c:v>168.984000000169</c:v>
                </c:pt>
                <c:pt idx="27455">
                  <c:v>168.99200000016901</c:v>
                </c:pt>
                <c:pt idx="27456">
                  <c:v>169.000000000169</c:v>
                </c:pt>
                <c:pt idx="27457">
                  <c:v>169.00800000016901</c:v>
                </c:pt>
                <c:pt idx="27458">
                  <c:v>169.01600000016902</c:v>
                </c:pt>
                <c:pt idx="27459">
                  <c:v>169.02400000016902</c:v>
                </c:pt>
                <c:pt idx="27460">
                  <c:v>169.03200000016898</c:v>
                </c:pt>
                <c:pt idx="27461">
                  <c:v>169.04000000016899</c:v>
                </c:pt>
                <c:pt idx="27462">
                  <c:v>169.048000000169</c:v>
                </c:pt>
                <c:pt idx="27463">
                  <c:v>169.05600000016898</c:v>
                </c:pt>
                <c:pt idx="27464">
                  <c:v>169.06400000016899</c:v>
                </c:pt>
                <c:pt idx="27465">
                  <c:v>169.072000000169</c:v>
                </c:pt>
                <c:pt idx="27466">
                  <c:v>169.08000000016901</c:v>
                </c:pt>
                <c:pt idx="27467">
                  <c:v>169.08800000016899</c:v>
                </c:pt>
                <c:pt idx="27468">
                  <c:v>169.096000000169</c:v>
                </c:pt>
                <c:pt idx="27469">
                  <c:v>169.10400000016901</c:v>
                </c:pt>
                <c:pt idx="27470">
                  <c:v>169.11200000016899</c:v>
                </c:pt>
                <c:pt idx="27471">
                  <c:v>169.120000000169</c:v>
                </c:pt>
                <c:pt idx="27472">
                  <c:v>169.12800000016901</c:v>
                </c:pt>
                <c:pt idx="27473">
                  <c:v>169.13600000016902</c:v>
                </c:pt>
                <c:pt idx="27474">
                  <c:v>169.144000000169</c:v>
                </c:pt>
                <c:pt idx="27475">
                  <c:v>169.15200000016901</c:v>
                </c:pt>
                <c:pt idx="27476">
                  <c:v>169.16000000016902</c:v>
                </c:pt>
                <c:pt idx="27477">
                  <c:v>169.168000000169</c:v>
                </c:pt>
                <c:pt idx="27478">
                  <c:v>169.17600000016898</c:v>
                </c:pt>
                <c:pt idx="27479">
                  <c:v>169.18400000016899</c:v>
                </c:pt>
                <c:pt idx="27480">
                  <c:v>169.192000000169</c:v>
                </c:pt>
                <c:pt idx="27481">
                  <c:v>169.20000000016898</c:v>
                </c:pt>
                <c:pt idx="27482">
                  <c:v>169.20800000016899</c:v>
                </c:pt>
                <c:pt idx="27483">
                  <c:v>169.216000000169</c:v>
                </c:pt>
                <c:pt idx="27484">
                  <c:v>169.22400000016899</c:v>
                </c:pt>
                <c:pt idx="27485">
                  <c:v>169.23200000016899</c:v>
                </c:pt>
                <c:pt idx="27486">
                  <c:v>169.240000000169</c:v>
                </c:pt>
                <c:pt idx="27487">
                  <c:v>169.24800000016901</c:v>
                </c:pt>
                <c:pt idx="27488">
                  <c:v>169.256000000169</c:v>
                </c:pt>
                <c:pt idx="27489">
                  <c:v>169.26400000016901</c:v>
                </c:pt>
                <c:pt idx="27490">
                  <c:v>169.27200000016902</c:v>
                </c:pt>
                <c:pt idx="27491">
                  <c:v>169.280000000169</c:v>
                </c:pt>
                <c:pt idx="27492">
                  <c:v>169.28800000016901</c:v>
                </c:pt>
                <c:pt idx="27493">
                  <c:v>169.29600000016902</c:v>
                </c:pt>
                <c:pt idx="27494">
                  <c:v>169.30400000016903</c:v>
                </c:pt>
                <c:pt idx="27495">
                  <c:v>169.31200000016901</c:v>
                </c:pt>
                <c:pt idx="27496">
                  <c:v>169.32000000016899</c:v>
                </c:pt>
                <c:pt idx="27497">
                  <c:v>169.328000000169</c:v>
                </c:pt>
                <c:pt idx="27498">
                  <c:v>169.33600000016898</c:v>
                </c:pt>
                <c:pt idx="27499">
                  <c:v>169.34400000016899</c:v>
                </c:pt>
                <c:pt idx="27500">
                  <c:v>169.352000000169</c:v>
                </c:pt>
                <c:pt idx="27501">
                  <c:v>169.36000000016898</c:v>
                </c:pt>
                <c:pt idx="27502">
                  <c:v>169.36800000016899</c:v>
                </c:pt>
                <c:pt idx="27503">
                  <c:v>169.376000000169</c:v>
                </c:pt>
                <c:pt idx="27504">
                  <c:v>169.38400000016901</c:v>
                </c:pt>
                <c:pt idx="27505">
                  <c:v>169.39200000016899</c:v>
                </c:pt>
                <c:pt idx="27506">
                  <c:v>169.400000000169</c:v>
                </c:pt>
                <c:pt idx="27507">
                  <c:v>169.40800000016901</c:v>
                </c:pt>
                <c:pt idx="27508">
                  <c:v>169.41600000016899</c:v>
                </c:pt>
                <c:pt idx="27509">
                  <c:v>169.424000000169</c:v>
                </c:pt>
                <c:pt idx="27510">
                  <c:v>169.43200000016901</c:v>
                </c:pt>
                <c:pt idx="27511">
                  <c:v>169.44000000016902</c:v>
                </c:pt>
                <c:pt idx="27512">
                  <c:v>169.448000000169</c:v>
                </c:pt>
                <c:pt idx="27513">
                  <c:v>169.45600000016901</c:v>
                </c:pt>
                <c:pt idx="27514">
                  <c:v>169.46400000016899</c:v>
                </c:pt>
                <c:pt idx="27515">
                  <c:v>169.47200000016898</c:v>
                </c:pt>
                <c:pt idx="27516">
                  <c:v>169.48000000016899</c:v>
                </c:pt>
                <c:pt idx="27517">
                  <c:v>169.48800000016999</c:v>
                </c:pt>
                <c:pt idx="27518">
                  <c:v>169.49600000017</c:v>
                </c:pt>
                <c:pt idx="27519">
                  <c:v>169.50400000016998</c:v>
                </c:pt>
                <c:pt idx="27520">
                  <c:v>169.51200000016999</c:v>
                </c:pt>
                <c:pt idx="27521">
                  <c:v>169.52000000017</c:v>
                </c:pt>
                <c:pt idx="27522">
                  <c:v>169.52800000016998</c:v>
                </c:pt>
                <c:pt idx="27523">
                  <c:v>169.53600000016999</c:v>
                </c:pt>
                <c:pt idx="27524">
                  <c:v>169.54400000017</c:v>
                </c:pt>
                <c:pt idx="27525">
                  <c:v>169.55200000017001</c:v>
                </c:pt>
                <c:pt idx="27526">
                  <c:v>169.56000000016999</c:v>
                </c:pt>
                <c:pt idx="27527">
                  <c:v>169.56800000017</c:v>
                </c:pt>
                <c:pt idx="27528">
                  <c:v>169.57600000017001</c:v>
                </c:pt>
                <c:pt idx="27529">
                  <c:v>169.58400000016999</c:v>
                </c:pt>
                <c:pt idx="27530">
                  <c:v>169.59200000017</c:v>
                </c:pt>
                <c:pt idx="27531">
                  <c:v>169.60000000017001</c:v>
                </c:pt>
                <c:pt idx="27532">
                  <c:v>169.60800000017002</c:v>
                </c:pt>
                <c:pt idx="27533">
                  <c:v>169.61600000017</c:v>
                </c:pt>
                <c:pt idx="27534">
                  <c:v>169.62400000017001</c:v>
                </c:pt>
                <c:pt idx="27535">
                  <c:v>169.63200000017</c:v>
                </c:pt>
                <c:pt idx="27536">
                  <c:v>169.64000000016998</c:v>
                </c:pt>
                <c:pt idx="27537">
                  <c:v>169.64800000016999</c:v>
                </c:pt>
                <c:pt idx="27538">
                  <c:v>169.65600000017</c:v>
                </c:pt>
                <c:pt idx="27539">
                  <c:v>169.66400000017001</c:v>
                </c:pt>
                <c:pt idx="27540">
                  <c:v>169.67200000016999</c:v>
                </c:pt>
                <c:pt idx="27541">
                  <c:v>169.68000000017</c:v>
                </c:pt>
                <c:pt idx="27542">
                  <c:v>169.68800000017001</c:v>
                </c:pt>
                <c:pt idx="27543">
                  <c:v>169.69600000016999</c:v>
                </c:pt>
                <c:pt idx="27544">
                  <c:v>169.70400000017</c:v>
                </c:pt>
                <c:pt idx="27545">
                  <c:v>169.71200000017001</c:v>
                </c:pt>
                <c:pt idx="27546">
                  <c:v>169.72000000017002</c:v>
                </c:pt>
                <c:pt idx="27547">
                  <c:v>169.72800000017</c:v>
                </c:pt>
                <c:pt idx="27548">
                  <c:v>169.73600000017001</c:v>
                </c:pt>
                <c:pt idx="27549">
                  <c:v>169.74400000017002</c:v>
                </c:pt>
                <c:pt idx="27550">
                  <c:v>169.75200000017</c:v>
                </c:pt>
                <c:pt idx="27551">
                  <c:v>169.76000000017001</c:v>
                </c:pt>
                <c:pt idx="27552">
                  <c:v>169.76800000016999</c:v>
                </c:pt>
                <c:pt idx="27553">
                  <c:v>169.77600000017</c:v>
                </c:pt>
                <c:pt idx="27554">
                  <c:v>169.78400000016998</c:v>
                </c:pt>
                <c:pt idx="27555">
                  <c:v>169.79200000016999</c:v>
                </c:pt>
                <c:pt idx="27556">
                  <c:v>169.80000000017</c:v>
                </c:pt>
                <c:pt idx="27557">
                  <c:v>169.80800000016998</c:v>
                </c:pt>
                <c:pt idx="27558">
                  <c:v>169.81600000016999</c:v>
                </c:pt>
                <c:pt idx="27559">
                  <c:v>169.82400000017</c:v>
                </c:pt>
                <c:pt idx="27560">
                  <c:v>169.83200000017001</c:v>
                </c:pt>
                <c:pt idx="27561">
                  <c:v>169.84000000016999</c:v>
                </c:pt>
                <c:pt idx="27562">
                  <c:v>169.84800000017</c:v>
                </c:pt>
                <c:pt idx="27563">
                  <c:v>169.85600000017001</c:v>
                </c:pt>
                <c:pt idx="27564">
                  <c:v>169.86400000016999</c:v>
                </c:pt>
                <c:pt idx="27565">
                  <c:v>169.87200000017</c:v>
                </c:pt>
                <c:pt idx="27566">
                  <c:v>169.88000000017001</c:v>
                </c:pt>
                <c:pt idx="27567">
                  <c:v>169.88800000017</c:v>
                </c:pt>
                <c:pt idx="27568">
                  <c:v>169.89600000017001</c:v>
                </c:pt>
                <c:pt idx="27569">
                  <c:v>169.90400000017002</c:v>
                </c:pt>
                <c:pt idx="27570">
                  <c:v>169.91200000017</c:v>
                </c:pt>
                <c:pt idx="27571">
                  <c:v>169.92000000016998</c:v>
                </c:pt>
                <c:pt idx="27572">
                  <c:v>169.92800000016999</c:v>
                </c:pt>
                <c:pt idx="27573">
                  <c:v>169.93600000017</c:v>
                </c:pt>
                <c:pt idx="27574">
                  <c:v>169.94400000016998</c:v>
                </c:pt>
                <c:pt idx="27575">
                  <c:v>169.95200000016999</c:v>
                </c:pt>
                <c:pt idx="27576">
                  <c:v>169.96000000017</c:v>
                </c:pt>
                <c:pt idx="27577">
                  <c:v>169.96800000017001</c:v>
                </c:pt>
                <c:pt idx="27578">
                  <c:v>169.97600000016999</c:v>
                </c:pt>
                <c:pt idx="27579">
                  <c:v>169.98400000017</c:v>
                </c:pt>
                <c:pt idx="27580">
                  <c:v>169.99200000017001</c:v>
                </c:pt>
                <c:pt idx="27581">
                  <c:v>170.00000000016999</c:v>
                </c:pt>
                <c:pt idx="27582">
                  <c:v>170.00800000017</c:v>
                </c:pt>
                <c:pt idx="27583">
                  <c:v>170.01600000017001</c:v>
                </c:pt>
                <c:pt idx="27584">
                  <c:v>170.02400000017002</c:v>
                </c:pt>
                <c:pt idx="27585">
                  <c:v>170.03200000017</c:v>
                </c:pt>
                <c:pt idx="27586">
                  <c:v>170.04000000017001</c:v>
                </c:pt>
                <c:pt idx="27587">
                  <c:v>170.04800000017002</c:v>
                </c:pt>
                <c:pt idx="27588">
                  <c:v>170.05600000017</c:v>
                </c:pt>
                <c:pt idx="27589">
                  <c:v>170.06400000016998</c:v>
                </c:pt>
                <c:pt idx="27590">
                  <c:v>170.07200000016999</c:v>
                </c:pt>
                <c:pt idx="27591">
                  <c:v>170.08000000017</c:v>
                </c:pt>
                <c:pt idx="27592">
                  <c:v>170.08800000016998</c:v>
                </c:pt>
                <c:pt idx="27593">
                  <c:v>170.09600000016999</c:v>
                </c:pt>
                <c:pt idx="27594">
                  <c:v>170.10400000017</c:v>
                </c:pt>
                <c:pt idx="27595">
                  <c:v>170.11200000016999</c:v>
                </c:pt>
                <c:pt idx="27596">
                  <c:v>170.12000000016999</c:v>
                </c:pt>
                <c:pt idx="27597">
                  <c:v>170.12800000017</c:v>
                </c:pt>
                <c:pt idx="27598">
                  <c:v>170.13600000017001</c:v>
                </c:pt>
                <c:pt idx="27599">
                  <c:v>170.14400000017</c:v>
                </c:pt>
                <c:pt idx="27600">
                  <c:v>170.15200000017001</c:v>
                </c:pt>
                <c:pt idx="27601">
                  <c:v>170.16000000017002</c:v>
                </c:pt>
                <c:pt idx="27602">
                  <c:v>170.16800000017</c:v>
                </c:pt>
                <c:pt idx="27603">
                  <c:v>170.17600000017001</c:v>
                </c:pt>
                <c:pt idx="27604">
                  <c:v>170.18400000017002</c:v>
                </c:pt>
                <c:pt idx="27605">
                  <c:v>170.19200000017003</c:v>
                </c:pt>
                <c:pt idx="27606">
                  <c:v>170.20000000017001</c:v>
                </c:pt>
                <c:pt idx="27607">
                  <c:v>170.20800000016999</c:v>
                </c:pt>
                <c:pt idx="27608">
                  <c:v>170.21600000017</c:v>
                </c:pt>
                <c:pt idx="27609">
                  <c:v>170.22400000016998</c:v>
                </c:pt>
                <c:pt idx="27610">
                  <c:v>170.23200000016999</c:v>
                </c:pt>
                <c:pt idx="27611">
                  <c:v>170.24000000017</c:v>
                </c:pt>
                <c:pt idx="27612">
                  <c:v>170.24800000017001</c:v>
                </c:pt>
                <c:pt idx="27613">
                  <c:v>170.25600000016999</c:v>
                </c:pt>
                <c:pt idx="27614">
                  <c:v>170.26400000017</c:v>
                </c:pt>
                <c:pt idx="27615">
                  <c:v>170.27200000017001</c:v>
                </c:pt>
                <c:pt idx="27616">
                  <c:v>170.28000000016999</c:v>
                </c:pt>
                <c:pt idx="27617">
                  <c:v>170.28800000017</c:v>
                </c:pt>
                <c:pt idx="27618">
                  <c:v>170.29600000017001</c:v>
                </c:pt>
                <c:pt idx="27619">
                  <c:v>170.30400000017002</c:v>
                </c:pt>
                <c:pt idx="27620">
                  <c:v>170.31200000017</c:v>
                </c:pt>
                <c:pt idx="27621">
                  <c:v>170.32000000017001</c:v>
                </c:pt>
                <c:pt idx="27622">
                  <c:v>170.32800000017002</c:v>
                </c:pt>
                <c:pt idx="27623">
                  <c:v>170.33600000017</c:v>
                </c:pt>
                <c:pt idx="27624">
                  <c:v>170.34400000016998</c:v>
                </c:pt>
                <c:pt idx="27625">
                  <c:v>170.35200000016999</c:v>
                </c:pt>
                <c:pt idx="27626">
                  <c:v>170.36000000016998</c:v>
                </c:pt>
                <c:pt idx="27627">
                  <c:v>170.36800000016999</c:v>
                </c:pt>
                <c:pt idx="27628">
                  <c:v>170.37600000017</c:v>
                </c:pt>
                <c:pt idx="27629">
                  <c:v>170.38400000017</c:v>
                </c:pt>
                <c:pt idx="27630">
                  <c:v>170.39200000016999</c:v>
                </c:pt>
                <c:pt idx="27631">
                  <c:v>170.40000000017</c:v>
                </c:pt>
                <c:pt idx="27632">
                  <c:v>170.40800000017001</c:v>
                </c:pt>
                <c:pt idx="27633">
                  <c:v>170.41600000016999</c:v>
                </c:pt>
                <c:pt idx="27634">
                  <c:v>170.42400000017</c:v>
                </c:pt>
                <c:pt idx="27635">
                  <c:v>170.43200000017001</c:v>
                </c:pt>
                <c:pt idx="27636">
                  <c:v>170.44000000017002</c:v>
                </c:pt>
                <c:pt idx="27637">
                  <c:v>170.44800000017</c:v>
                </c:pt>
                <c:pt idx="27638">
                  <c:v>170.45600000017001</c:v>
                </c:pt>
                <c:pt idx="27639">
                  <c:v>170.46400000017002</c:v>
                </c:pt>
                <c:pt idx="27640">
                  <c:v>170.47200000017</c:v>
                </c:pt>
                <c:pt idx="27641">
                  <c:v>170.48000000017001</c:v>
                </c:pt>
                <c:pt idx="27642">
                  <c:v>170.48800000017101</c:v>
                </c:pt>
                <c:pt idx="27643">
                  <c:v>170.49600000017102</c:v>
                </c:pt>
                <c:pt idx="27644">
                  <c:v>170.504000000171</c:v>
                </c:pt>
                <c:pt idx="27645">
                  <c:v>170.51200000017099</c:v>
                </c:pt>
                <c:pt idx="27646">
                  <c:v>170.520000000171</c:v>
                </c:pt>
                <c:pt idx="27647">
                  <c:v>170.52800000017098</c:v>
                </c:pt>
                <c:pt idx="27648">
                  <c:v>170.53600000017099</c:v>
                </c:pt>
                <c:pt idx="27649">
                  <c:v>170.544000000171</c:v>
                </c:pt>
                <c:pt idx="27650">
                  <c:v>170.55200000017101</c:v>
                </c:pt>
                <c:pt idx="27651">
                  <c:v>170.56000000017099</c:v>
                </c:pt>
                <c:pt idx="27652">
                  <c:v>170.568000000171</c:v>
                </c:pt>
                <c:pt idx="27653">
                  <c:v>170.57600000017101</c:v>
                </c:pt>
                <c:pt idx="27654">
                  <c:v>170.58400000017099</c:v>
                </c:pt>
                <c:pt idx="27655">
                  <c:v>170.592000000171</c:v>
                </c:pt>
                <c:pt idx="27656">
                  <c:v>170.60000000017101</c:v>
                </c:pt>
                <c:pt idx="27657">
                  <c:v>170.60800000017102</c:v>
                </c:pt>
                <c:pt idx="27658">
                  <c:v>170.616000000171</c:v>
                </c:pt>
                <c:pt idx="27659">
                  <c:v>170.62400000017101</c:v>
                </c:pt>
                <c:pt idx="27660">
                  <c:v>170.63200000017102</c:v>
                </c:pt>
                <c:pt idx="27661">
                  <c:v>170.640000000171</c:v>
                </c:pt>
                <c:pt idx="27662">
                  <c:v>170.64800000017101</c:v>
                </c:pt>
                <c:pt idx="27663">
                  <c:v>170.65600000017099</c:v>
                </c:pt>
                <c:pt idx="27664">
                  <c:v>170.664000000171</c:v>
                </c:pt>
                <c:pt idx="27665">
                  <c:v>170.67200000017098</c:v>
                </c:pt>
                <c:pt idx="27666">
                  <c:v>170.68000000017099</c:v>
                </c:pt>
                <c:pt idx="27667">
                  <c:v>170.688000000171</c:v>
                </c:pt>
                <c:pt idx="27668">
                  <c:v>170.69600000017098</c:v>
                </c:pt>
                <c:pt idx="27669">
                  <c:v>170.70400000017099</c:v>
                </c:pt>
                <c:pt idx="27670">
                  <c:v>170.712000000171</c:v>
                </c:pt>
                <c:pt idx="27671">
                  <c:v>170.72000000017101</c:v>
                </c:pt>
                <c:pt idx="27672">
                  <c:v>170.72800000017099</c:v>
                </c:pt>
                <c:pt idx="27673">
                  <c:v>170.736000000171</c:v>
                </c:pt>
                <c:pt idx="27674">
                  <c:v>170.74400000017101</c:v>
                </c:pt>
                <c:pt idx="27675">
                  <c:v>170.75200000017099</c:v>
                </c:pt>
                <c:pt idx="27676">
                  <c:v>170.760000000171</c:v>
                </c:pt>
                <c:pt idx="27677">
                  <c:v>170.76800000017101</c:v>
                </c:pt>
                <c:pt idx="27678">
                  <c:v>170.77600000017102</c:v>
                </c:pt>
                <c:pt idx="27679">
                  <c:v>170.78400000017101</c:v>
                </c:pt>
                <c:pt idx="27680">
                  <c:v>170.79200000017102</c:v>
                </c:pt>
                <c:pt idx="27681">
                  <c:v>170.800000000171</c:v>
                </c:pt>
                <c:pt idx="27682">
                  <c:v>170.80800000017098</c:v>
                </c:pt>
                <c:pt idx="27683">
                  <c:v>170.81600000017099</c:v>
                </c:pt>
                <c:pt idx="27684">
                  <c:v>170.824000000171</c:v>
                </c:pt>
                <c:pt idx="27685">
                  <c:v>170.83200000017101</c:v>
                </c:pt>
                <c:pt idx="27686">
                  <c:v>170.84000000017099</c:v>
                </c:pt>
                <c:pt idx="27687">
                  <c:v>170.848000000171</c:v>
                </c:pt>
                <c:pt idx="27688">
                  <c:v>170.85600000017101</c:v>
                </c:pt>
                <c:pt idx="27689">
                  <c:v>170.86400000017099</c:v>
                </c:pt>
                <c:pt idx="27690">
                  <c:v>170.872000000171</c:v>
                </c:pt>
                <c:pt idx="27691">
                  <c:v>170.88000000017101</c:v>
                </c:pt>
                <c:pt idx="27692">
                  <c:v>170.88800000017099</c:v>
                </c:pt>
                <c:pt idx="27693">
                  <c:v>170.896000000171</c:v>
                </c:pt>
                <c:pt idx="27694">
                  <c:v>170.90400000017101</c:v>
                </c:pt>
                <c:pt idx="27695">
                  <c:v>170.91200000017102</c:v>
                </c:pt>
                <c:pt idx="27696">
                  <c:v>170.920000000171</c:v>
                </c:pt>
                <c:pt idx="27697">
                  <c:v>170.92800000017101</c:v>
                </c:pt>
                <c:pt idx="27698">
                  <c:v>170.93600000017102</c:v>
                </c:pt>
                <c:pt idx="27699">
                  <c:v>170.94400000017097</c:v>
                </c:pt>
                <c:pt idx="27700">
                  <c:v>170.95200000017098</c:v>
                </c:pt>
                <c:pt idx="27701">
                  <c:v>170.96000000017099</c:v>
                </c:pt>
                <c:pt idx="27702">
                  <c:v>170.968000000171</c:v>
                </c:pt>
                <c:pt idx="27703">
                  <c:v>170.97600000017098</c:v>
                </c:pt>
                <c:pt idx="27704">
                  <c:v>170.98400000017099</c:v>
                </c:pt>
                <c:pt idx="27705">
                  <c:v>170.992000000171</c:v>
                </c:pt>
                <c:pt idx="27706">
                  <c:v>171.00000000017099</c:v>
                </c:pt>
                <c:pt idx="27707">
                  <c:v>171.00800000017099</c:v>
                </c:pt>
                <c:pt idx="27708">
                  <c:v>171.016000000171</c:v>
                </c:pt>
                <c:pt idx="27709">
                  <c:v>171.02400000017101</c:v>
                </c:pt>
                <c:pt idx="27710">
                  <c:v>171.032000000171</c:v>
                </c:pt>
                <c:pt idx="27711">
                  <c:v>171.04000000017101</c:v>
                </c:pt>
                <c:pt idx="27712">
                  <c:v>171.04800000017102</c:v>
                </c:pt>
                <c:pt idx="27713">
                  <c:v>171.056000000171</c:v>
                </c:pt>
                <c:pt idx="27714">
                  <c:v>171.06400000017101</c:v>
                </c:pt>
                <c:pt idx="27715">
                  <c:v>171.07200000017102</c:v>
                </c:pt>
                <c:pt idx="27716">
                  <c:v>171.08000000017103</c:v>
                </c:pt>
                <c:pt idx="27717">
                  <c:v>171.08800000017098</c:v>
                </c:pt>
                <c:pt idx="27718">
                  <c:v>171.09600000017099</c:v>
                </c:pt>
                <c:pt idx="27719">
                  <c:v>171.104000000171</c:v>
                </c:pt>
                <c:pt idx="27720">
                  <c:v>171.11200000017098</c:v>
                </c:pt>
                <c:pt idx="27721">
                  <c:v>171.12000000017099</c:v>
                </c:pt>
                <c:pt idx="27722">
                  <c:v>171.128000000171</c:v>
                </c:pt>
                <c:pt idx="27723">
                  <c:v>171.13600000017101</c:v>
                </c:pt>
                <c:pt idx="27724">
                  <c:v>171.14400000017099</c:v>
                </c:pt>
                <c:pt idx="27725">
                  <c:v>171.152000000171</c:v>
                </c:pt>
                <c:pt idx="27726">
                  <c:v>171.16000000017101</c:v>
                </c:pt>
                <c:pt idx="27727">
                  <c:v>171.16800000017099</c:v>
                </c:pt>
                <c:pt idx="27728">
                  <c:v>171.176000000171</c:v>
                </c:pt>
                <c:pt idx="27729">
                  <c:v>171.18400000017101</c:v>
                </c:pt>
                <c:pt idx="27730">
                  <c:v>171.19200000017102</c:v>
                </c:pt>
                <c:pt idx="27731">
                  <c:v>171.200000000171</c:v>
                </c:pt>
                <c:pt idx="27732">
                  <c:v>171.20800000017101</c:v>
                </c:pt>
                <c:pt idx="27733">
                  <c:v>171.21600000017102</c:v>
                </c:pt>
                <c:pt idx="27734">
                  <c:v>171.224000000171</c:v>
                </c:pt>
                <c:pt idx="27735">
                  <c:v>171.23200000017098</c:v>
                </c:pt>
                <c:pt idx="27736">
                  <c:v>171.24000000017099</c:v>
                </c:pt>
                <c:pt idx="27737">
                  <c:v>171.248000000171</c:v>
                </c:pt>
                <c:pt idx="27738">
                  <c:v>171.25600000017099</c:v>
                </c:pt>
                <c:pt idx="27739">
                  <c:v>171.264000000171</c:v>
                </c:pt>
                <c:pt idx="27740">
                  <c:v>171.272000000171</c:v>
                </c:pt>
                <c:pt idx="27741">
                  <c:v>171.28000000017099</c:v>
                </c:pt>
                <c:pt idx="27742">
                  <c:v>171.288000000171</c:v>
                </c:pt>
                <c:pt idx="27743">
                  <c:v>171.29600000017101</c:v>
                </c:pt>
                <c:pt idx="27744">
                  <c:v>171.30400000017099</c:v>
                </c:pt>
                <c:pt idx="27745">
                  <c:v>171.312000000171</c:v>
                </c:pt>
                <c:pt idx="27746">
                  <c:v>171.32000000017101</c:v>
                </c:pt>
                <c:pt idx="27747">
                  <c:v>171.32800000017102</c:v>
                </c:pt>
                <c:pt idx="27748">
                  <c:v>171.336000000171</c:v>
                </c:pt>
                <c:pt idx="27749">
                  <c:v>171.34400000017101</c:v>
                </c:pt>
                <c:pt idx="27750">
                  <c:v>171.35200000017102</c:v>
                </c:pt>
                <c:pt idx="27751">
                  <c:v>171.360000000171</c:v>
                </c:pt>
                <c:pt idx="27752">
                  <c:v>171.36800000017101</c:v>
                </c:pt>
                <c:pt idx="27753">
                  <c:v>171.37600000017099</c:v>
                </c:pt>
                <c:pt idx="27754">
                  <c:v>171.384000000171</c:v>
                </c:pt>
                <c:pt idx="27755">
                  <c:v>171.39200000017098</c:v>
                </c:pt>
                <c:pt idx="27756">
                  <c:v>171.40000000017099</c:v>
                </c:pt>
                <c:pt idx="27757">
                  <c:v>171.408000000171</c:v>
                </c:pt>
                <c:pt idx="27758">
                  <c:v>171.41600000017098</c:v>
                </c:pt>
                <c:pt idx="27759">
                  <c:v>171.42400000017099</c:v>
                </c:pt>
                <c:pt idx="27760">
                  <c:v>171.432000000171</c:v>
                </c:pt>
                <c:pt idx="27761">
                  <c:v>171.44000000017101</c:v>
                </c:pt>
                <c:pt idx="27762">
                  <c:v>171.44800000017099</c:v>
                </c:pt>
                <c:pt idx="27763">
                  <c:v>171.456000000171</c:v>
                </c:pt>
                <c:pt idx="27764">
                  <c:v>171.46400000017101</c:v>
                </c:pt>
                <c:pt idx="27765">
                  <c:v>171.47200000017099</c:v>
                </c:pt>
                <c:pt idx="27766">
                  <c:v>171.480000000171</c:v>
                </c:pt>
                <c:pt idx="27767">
                  <c:v>171.48800000017201</c:v>
                </c:pt>
                <c:pt idx="27768">
                  <c:v>171.49600000017202</c:v>
                </c:pt>
                <c:pt idx="27769">
                  <c:v>171.504000000172</c:v>
                </c:pt>
                <c:pt idx="27770">
                  <c:v>171.51200000017201</c:v>
                </c:pt>
                <c:pt idx="27771">
                  <c:v>171.52000000017202</c:v>
                </c:pt>
                <c:pt idx="27772">
                  <c:v>171.528000000172</c:v>
                </c:pt>
                <c:pt idx="27773">
                  <c:v>171.53600000017201</c:v>
                </c:pt>
                <c:pt idx="27774">
                  <c:v>171.54400000017199</c:v>
                </c:pt>
                <c:pt idx="27775">
                  <c:v>171.552000000172</c:v>
                </c:pt>
                <c:pt idx="27776">
                  <c:v>171.56000000017198</c:v>
                </c:pt>
                <c:pt idx="27777">
                  <c:v>171.56800000017199</c:v>
                </c:pt>
                <c:pt idx="27778">
                  <c:v>171.576000000172</c:v>
                </c:pt>
                <c:pt idx="27779">
                  <c:v>171.58400000017198</c:v>
                </c:pt>
                <c:pt idx="27780">
                  <c:v>171.59200000017199</c:v>
                </c:pt>
                <c:pt idx="27781">
                  <c:v>171.600000000172</c:v>
                </c:pt>
                <c:pt idx="27782">
                  <c:v>171.60800000017201</c:v>
                </c:pt>
                <c:pt idx="27783">
                  <c:v>171.61600000017199</c:v>
                </c:pt>
                <c:pt idx="27784">
                  <c:v>171.624000000172</c:v>
                </c:pt>
                <c:pt idx="27785">
                  <c:v>171.63200000017201</c:v>
                </c:pt>
                <c:pt idx="27786">
                  <c:v>171.64000000017199</c:v>
                </c:pt>
                <c:pt idx="27787">
                  <c:v>171.648000000172</c:v>
                </c:pt>
                <c:pt idx="27788">
                  <c:v>171.65600000017201</c:v>
                </c:pt>
                <c:pt idx="27789">
                  <c:v>171.66400000017202</c:v>
                </c:pt>
                <c:pt idx="27790">
                  <c:v>171.67200000017201</c:v>
                </c:pt>
                <c:pt idx="27791">
                  <c:v>171.68000000017199</c:v>
                </c:pt>
                <c:pt idx="27792">
                  <c:v>171.688000000172</c:v>
                </c:pt>
                <c:pt idx="27793">
                  <c:v>171.69600000017198</c:v>
                </c:pt>
                <c:pt idx="27794">
                  <c:v>171.70400000017199</c:v>
                </c:pt>
                <c:pt idx="27795">
                  <c:v>171.712000000172</c:v>
                </c:pt>
                <c:pt idx="27796">
                  <c:v>171.72000000017201</c:v>
                </c:pt>
                <c:pt idx="27797">
                  <c:v>171.72800000017199</c:v>
                </c:pt>
                <c:pt idx="27798">
                  <c:v>171.736000000172</c:v>
                </c:pt>
                <c:pt idx="27799">
                  <c:v>171.74400000017201</c:v>
                </c:pt>
                <c:pt idx="27800">
                  <c:v>171.75200000017199</c:v>
                </c:pt>
                <c:pt idx="27801">
                  <c:v>171.760000000172</c:v>
                </c:pt>
                <c:pt idx="27802">
                  <c:v>171.76800000017201</c:v>
                </c:pt>
                <c:pt idx="27803">
                  <c:v>171.77600000017202</c:v>
                </c:pt>
                <c:pt idx="27804">
                  <c:v>171.784000000172</c:v>
                </c:pt>
                <c:pt idx="27805">
                  <c:v>171.79200000017201</c:v>
                </c:pt>
                <c:pt idx="27806">
                  <c:v>171.80000000017202</c:v>
                </c:pt>
                <c:pt idx="27807">
                  <c:v>171.808000000172</c:v>
                </c:pt>
                <c:pt idx="27808">
                  <c:v>171.81600000017201</c:v>
                </c:pt>
                <c:pt idx="27809">
                  <c:v>171.82400000017199</c:v>
                </c:pt>
                <c:pt idx="27810">
                  <c:v>171.832000000172</c:v>
                </c:pt>
                <c:pt idx="27811">
                  <c:v>171.84000000017198</c:v>
                </c:pt>
                <c:pt idx="27812">
                  <c:v>171.84800000017199</c:v>
                </c:pt>
                <c:pt idx="27813">
                  <c:v>171.856000000172</c:v>
                </c:pt>
                <c:pt idx="27814">
                  <c:v>171.86400000017198</c:v>
                </c:pt>
                <c:pt idx="27815">
                  <c:v>171.87200000017199</c:v>
                </c:pt>
                <c:pt idx="27816">
                  <c:v>171.880000000172</c:v>
                </c:pt>
                <c:pt idx="27817">
                  <c:v>171.88800000017198</c:v>
                </c:pt>
                <c:pt idx="27818">
                  <c:v>171.89600000017199</c:v>
                </c:pt>
                <c:pt idx="27819">
                  <c:v>171.904000000172</c:v>
                </c:pt>
                <c:pt idx="27820">
                  <c:v>171.91200000017201</c:v>
                </c:pt>
                <c:pt idx="27821">
                  <c:v>171.920000000172</c:v>
                </c:pt>
                <c:pt idx="27822">
                  <c:v>171.92800000017201</c:v>
                </c:pt>
                <c:pt idx="27823">
                  <c:v>171.93600000017202</c:v>
                </c:pt>
                <c:pt idx="27824">
                  <c:v>171.944000000172</c:v>
                </c:pt>
                <c:pt idx="27825">
                  <c:v>171.95200000017201</c:v>
                </c:pt>
                <c:pt idx="27826">
                  <c:v>171.96000000017202</c:v>
                </c:pt>
                <c:pt idx="27827">
                  <c:v>171.968000000172</c:v>
                </c:pt>
                <c:pt idx="27828">
                  <c:v>171.97600000017198</c:v>
                </c:pt>
                <c:pt idx="27829">
                  <c:v>171.98400000017199</c:v>
                </c:pt>
                <c:pt idx="27830">
                  <c:v>171.992000000172</c:v>
                </c:pt>
                <c:pt idx="27831">
                  <c:v>172.00000000017198</c:v>
                </c:pt>
                <c:pt idx="27832">
                  <c:v>172.00800000017199</c:v>
                </c:pt>
                <c:pt idx="27833">
                  <c:v>172.016000000172</c:v>
                </c:pt>
                <c:pt idx="27834">
                  <c:v>172.02400000017201</c:v>
                </c:pt>
                <c:pt idx="27835">
                  <c:v>172.03200000017199</c:v>
                </c:pt>
                <c:pt idx="27836">
                  <c:v>172.040000000172</c:v>
                </c:pt>
                <c:pt idx="27837">
                  <c:v>172.04800000017201</c:v>
                </c:pt>
                <c:pt idx="27838">
                  <c:v>172.05600000017199</c:v>
                </c:pt>
                <c:pt idx="27839">
                  <c:v>172.064000000172</c:v>
                </c:pt>
                <c:pt idx="27840">
                  <c:v>172.07200000017201</c:v>
                </c:pt>
                <c:pt idx="27841">
                  <c:v>172.08000000017202</c:v>
                </c:pt>
                <c:pt idx="27842">
                  <c:v>172.088000000172</c:v>
                </c:pt>
                <c:pt idx="27843">
                  <c:v>172.09600000017201</c:v>
                </c:pt>
                <c:pt idx="27844">
                  <c:v>172.10400000017202</c:v>
                </c:pt>
                <c:pt idx="27845">
                  <c:v>172.11200000017197</c:v>
                </c:pt>
                <c:pt idx="27846">
                  <c:v>172.12000000017198</c:v>
                </c:pt>
                <c:pt idx="27847">
                  <c:v>172.12800000017199</c:v>
                </c:pt>
                <c:pt idx="27848">
                  <c:v>172.136000000172</c:v>
                </c:pt>
                <c:pt idx="27849">
                  <c:v>172.14400000017199</c:v>
                </c:pt>
                <c:pt idx="27850">
                  <c:v>172.15200000017199</c:v>
                </c:pt>
                <c:pt idx="27851">
                  <c:v>172.160000000172</c:v>
                </c:pt>
                <c:pt idx="27852">
                  <c:v>172.16800000017199</c:v>
                </c:pt>
                <c:pt idx="27853">
                  <c:v>172.176000000172</c:v>
                </c:pt>
                <c:pt idx="27854">
                  <c:v>172.18400000017201</c:v>
                </c:pt>
                <c:pt idx="27855">
                  <c:v>172.19200000017202</c:v>
                </c:pt>
                <c:pt idx="27856">
                  <c:v>172.200000000172</c:v>
                </c:pt>
                <c:pt idx="27857">
                  <c:v>172.20800000017201</c:v>
                </c:pt>
                <c:pt idx="27858">
                  <c:v>172.21600000017202</c:v>
                </c:pt>
                <c:pt idx="27859">
                  <c:v>172.224000000172</c:v>
                </c:pt>
                <c:pt idx="27860">
                  <c:v>172.23200000017201</c:v>
                </c:pt>
                <c:pt idx="27861">
                  <c:v>172.24000000017202</c:v>
                </c:pt>
                <c:pt idx="27862">
                  <c:v>172.24800000017203</c:v>
                </c:pt>
                <c:pt idx="27863">
                  <c:v>172.25600000017198</c:v>
                </c:pt>
                <c:pt idx="27864">
                  <c:v>172.26400000017199</c:v>
                </c:pt>
                <c:pt idx="27865">
                  <c:v>172.272000000172</c:v>
                </c:pt>
                <c:pt idx="27866">
                  <c:v>172.28000000017198</c:v>
                </c:pt>
                <c:pt idx="27867">
                  <c:v>172.28800000017199</c:v>
                </c:pt>
                <c:pt idx="27868">
                  <c:v>172.296000000172</c:v>
                </c:pt>
                <c:pt idx="27869">
                  <c:v>172.30400000017198</c:v>
                </c:pt>
                <c:pt idx="27870">
                  <c:v>172.31200000017199</c:v>
                </c:pt>
                <c:pt idx="27871">
                  <c:v>172.320000000172</c:v>
                </c:pt>
                <c:pt idx="27872">
                  <c:v>172.32800000017201</c:v>
                </c:pt>
                <c:pt idx="27873">
                  <c:v>172.33600000017199</c:v>
                </c:pt>
                <c:pt idx="27874">
                  <c:v>172.344000000172</c:v>
                </c:pt>
                <c:pt idx="27875">
                  <c:v>172.35200000017201</c:v>
                </c:pt>
                <c:pt idx="27876">
                  <c:v>172.36000000017199</c:v>
                </c:pt>
                <c:pt idx="27877">
                  <c:v>172.368000000172</c:v>
                </c:pt>
                <c:pt idx="27878">
                  <c:v>172.37600000017201</c:v>
                </c:pt>
                <c:pt idx="27879">
                  <c:v>172.38400000017202</c:v>
                </c:pt>
                <c:pt idx="27880">
                  <c:v>172.392000000172</c:v>
                </c:pt>
                <c:pt idx="27881">
                  <c:v>172.40000000017199</c:v>
                </c:pt>
                <c:pt idx="27882">
                  <c:v>172.408000000172</c:v>
                </c:pt>
                <c:pt idx="27883">
                  <c:v>172.41600000017198</c:v>
                </c:pt>
                <c:pt idx="27884">
                  <c:v>172.42400000017199</c:v>
                </c:pt>
                <c:pt idx="27885">
                  <c:v>172.432000000172</c:v>
                </c:pt>
                <c:pt idx="27886">
                  <c:v>172.44000000017201</c:v>
                </c:pt>
                <c:pt idx="27887">
                  <c:v>172.44800000017199</c:v>
                </c:pt>
                <c:pt idx="27888">
                  <c:v>172.456000000172</c:v>
                </c:pt>
                <c:pt idx="27889">
                  <c:v>172.46400000017201</c:v>
                </c:pt>
                <c:pt idx="27890">
                  <c:v>172.47200000017199</c:v>
                </c:pt>
                <c:pt idx="27891">
                  <c:v>172.480000000172</c:v>
                </c:pt>
                <c:pt idx="27892">
                  <c:v>172.488000000173</c:v>
                </c:pt>
                <c:pt idx="27893">
                  <c:v>172.49600000017301</c:v>
                </c:pt>
                <c:pt idx="27894">
                  <c:v>172.50400000017299</c:v>
                </c:pt>
                <c:pt idx="27895">
                  <c:v>172.512000000173</c:v>
                </c:pt>
                <c:pt idx="27896">
                  <c:v>172.52000000017301</c:v>
                </c:pt>
                <c:pt idx="27897">
                  <c:v>172.52800000017299</c:v>
                </c:pt>
                <c:pt idx="27898">
                  <c:v>172.536000000173</c:v>
                </c:pt>
                <c:pt idx="27899">
                  <c:v>172.54400000017301</c:v>
                </c:pt>
                <c:pt idx="27900">
                  <c:v>172.55200000017302</c:v>
                </c:pt>
                <c:pt idx="27901">
                  <c:v>172.56000000017301</c:v>
                </c:pt>
                <c:pt idx="27902">
                  <c:v>172.56800000017299</c:v>
                </c:pt>
                <c:pt idx="27903">
                  <c:v>172.576000000173</c:v>
                </c:pt>
                <c:pt idx="27904">
                  <c:v>172.58400000017298</c:v>
                </c:pt>
                <c:pt idx="27905">
                  <c:v>172.59200000017299</c:v>
                </c:pt>
                <c:pt idx="27906">
                  <c:v>172.600000000173</c:v>
                </c:pt>
                <c:pt idx="27907">
                  <c:v>172.60800000017301</c:v>
                </c:pt>
                <c:pt idx="27908">
                  <c:v>172.61600000017299</c:v>
                </c:pt>
                <c:pt idx="27909">
                  <c:v>172.624000000173</c:v>
                </c:pt>
                <c:pt idx="27910">
                  <c:v>172.63200000017301</c:v>
                </c:pt>
                <c:pt idx="27911">
                  <c:v>172.64000000017299</c:v>
                </c:pt>
                <c:pt idx="27912">
                  <c:v>172.648000000173</c:v>
                </c:pt>
                <c:pt idx="27913">
                  <c:v>172.65600000017301</c:v>
                </c:pt>
                <c:pt idx="27914">
                  <c:v>172.66400000017302</c:v>
                </c:pt>
                <c:pt idx="27915">
                  <c:v>172.672000000173</c:v>
                </c:pt>
                <c:pt idx="27916">
                  <c:v>172.68000000017301</c:v>
                </c:pt>
                <c:pt idx="27917">
                  <c:v>172.68800000017302</c:v>
                </c:pt>
                <c:pt idx="27918">
                  <c:v>172.696000000173</c:v>
                </c:pt>
                <c:pt idx="27919">
                  <c:v>172.70400000017301</c:v>
                </c:pt>
                <c:pt idx="27920">
                  <c:v>172.71200000017299</c:v>
                </c:pt>
                <c:pt idx="27921">
                  <c:v>172.720000000173</c:v>
                </c:pt>
                <c:pt idx="27922">
                  <c:v>172.72800000017298</c:v>
                </c:pt>
                <c:pt idx="27923">
                  <c:v>172.73600000017299</c:v>
                </c:pt>
                <c:pt idx="27924">
                  <c:v>172.744000000173</c:v>
                </c:pt>
                <c:pt idx="27925">
                  <c:v>172.75200000017298</c:v>
                </c:pt>
                <c:pt idx="27926">
                  <c:v>172.76000000017299</c:v>
                </c:pt>
                <c:pt idx="27927">
                  <c:v>172.768000000173</c:v>
                </c:pt>
                <c:pt idx="27928">
                  <c:v>172.77600000017301</c:v>
                </c:pt>
                <c:pt idx="27929">
                  <c:v>172.78400000017299</c:v>
                </c:pt>
                <c:pt idx="27930">
                  <c:v>172.792000000173</c:v>
                </c:pt>
                <c:pt idx="27931">
                  <c:v>172.80000000017301</c:v>
                </c:pt>
                <c:pt idx="27932">
                  <c:v>172.808000000173</c:v>
                </c:pt>
                <c:pt idx="27933">
                  <c:v>172.81600000017301</c:v>
                </c:pt>
                <c:pt idx="27934">
                  <c:v>172.82400000017302</c:v>
                </c:pt>
                <c:pt idx="27935">
                  <c:v>172.832000000173</c:v>
                </c:pt>
                <c:pt idx="27936">
                  <c:v>172.84000000017301</c:v>
                </c:pt>
                <c:pt idx="27937">
                  <c:v>172.84800000017302</c:v>
                </c:pt>
                <c:pt idx="27938">
                  <c:v>172.856000000173</c:v>
                </c:pt>
                <c:pt idx="27939">
                  <c:v>172.86400000017298</c:v>
                </c:pt>
                <c:pt idx="27940">
                  <c:v>172.87200000017299</c:v>
                </c:pt>
                <c:pt idx="27941">
                  <c:v>172.880000000173</c:v>
                </c:pt>
                <c:pt idx="27942">
                  <c:v>172.88800000017298</c:v>
                </c:pt>
                <c:pt idx="27943">
                  <c:v>172.89600000017299</c:v>
                </c:pt>
                <c:pt idx="27944">
                  <c:v>172.904000000173</c:v>
                </c:pt>
                <c:pt idx="27945">
                  <c:v>172.91200000017301</c:v>
                </c:pt>
                <c:pt idx="27946">
                  <c:v>172.92000000017299</c:v>
                </c:pt>
                <c:pt idx="27947">
                  <c:v>172.928000000173</c:v>
                </c:pt>
                <c:pt idx="27948">
                  <c:v>172.93600000017301</c:v>
                </c:pt>
                <c:pt idx="27949">
                  <c:v>172.94400000017299</c:v>
                </c:pt>
                <c:pt idx="27950">
                  <c:v>172.952000000173</c:v>
                </c:pt>
                <c:pt idx="27951">
                  <c:v>172.96000000017301</c:v>
                </c:pt>
                <c:pt idx="27952">
                  <c:v>172.96800000017302</c:v>
                </c:pt>
                <c:pt idx="27953">
                  <c:v>172.976000000173</c:v>
                </c:pt>
                <c:pt idx="27954">
                  <c:v>172.98400000017301</c:v>
                </c:pt>
                <c:pt idx="27955">
                  <c:v>172.99200000017299</c:v>
                </c:pt>
                <c:pt idx="27956">
                  <c:v>173.00000000017297</c:v>
                </c:pt>
                <c:pt idx="27957">
                  <c:v>173.00800000017298</c:v>
                </c:pt>
                <c:pt idx="27958">
                  <c:v>173.01600000017299</c:v>
                </c:pt>
                <c:pt idx="27959">
                  <c:v>173.024000000173</c:v>
                </c:pt>
                <c:pt idx="27960">
                  <c:v>173.03200000017299</c:v>
                </c:pt>
                <c:pt idx="27961">
                  <c:v>173.04000000017299</c:v>
                </c:pt>
                <c:pt idx="27962">
                  <c:v>173.048000000173</c:v>
                </c:pt>
                <c:pt idx="27963">
                  <c:v>173.05600000017299</c:v>
                </c:pt>
                <c:pt idx="27964">
                  <c:v>173.064000000173</c:v>
                </c:pt>
                <c:pt idx="27965">
                  <c:v>173.07200000017301</c:v>
                </c:pt>
                <c:pt idx="27966">
                  <c:v>173.08000000017302</c:v>
                </c:pt>
                <c:pt idx="27967">
                  <c:v>173.088000000173</c:v>
                </c:pt>
                <c:pt idx="27968">
                  <c:v>173.09600000017301</c:v>
                </c:pt>
                <c:pt idx="27969">
                  <c:v>173.10400000017302</c:v>
                </c:pt>
                <c:pt idx="27970">
                  <c:v>173.112000000173</c:v>
                </c:pt>
                <c:pt idx="27971">
                  <c:v>173.12000000017301</c:v>
                </c:pt>
                <c:pt idx="27972">
                  <c:v>173.12800000017302</c:v>
                </c:pt>
                <c:pt idx="27973">
                  <c:v>173.136000000173</c:v>
                </c:pt>
                <c:pt idx="27974">
                  <c:v>173.14400000017298</c:v>
                </c:pt>
                <c:pt idx="27975">
                  <c:v>173.15200000017299</c:v>
                </c:pt>
                <c:pt idx="27976">
                  <c:v>173.160000000173</c:v>
                </c:pt>
                <c:pt idx="27977">
                  <c:v>173.16800000017298</c:v>
                </c:pt>
                <c:pt idx="27978">
                  <c:v>173.17600000017299</c:v>
                </c:pt>
                <c:pt idx="27979">
                  <c:v>173.184000000173</c:v>
                </c:pt>
                <c:pt idx="27980">
                  <c:v>173.19200000017301</c:v>
                </c:pt>
                <c:pt idx="27981">
                  <c:v>173.20000000017299</c:v>
                </c:pt>
                <c:pt idx="27982">
                  <c:v>173.208000000173</c:v>
                </c:pt>
                <c:pt idx="27983">
                  <c:v>173.21600000017301</c:v>
                </c:pt>
                <c:pt idx="27984">
                  <c:v>173.22400000017299</c:v>
                </c:pt>
                <c:pt idx="27985">
                  <c:v>173.232000000173</c:v>
                </c:pt>
                <c:pt idx="27986">
                  <c:v>173.24000000017301</c:v>
                </c:pt>
                <c:pt idx="27987">
                  <c:v>173.24800000017302</c:v>
                </c:pt>
                <c:pt idx="27988">
                  <c:v>173.256000000173</c:v>
                </c:pt>
                <c:pt idx="27989">
                  <c:v>173.26400000017301</c:v>
                </c:pt>
                <c:pt idx="27990">
                  <c:v>173.27200000017302</c:v>
                </c:pt>
                <c:pt idx="27991">
                  <c:v>173.280000000173</c:v>
                </c:pt>
                <c:pt idx="27992">
                  <c:v>173.28800000017299</c:v>
                </c:pt>
                <c:pt idx="27993">
                  <c:v>173.296000000173</c:v>
                </c:pt>
                <c:pt idx="27994">
                  <c:v>173.30400000017298</c:v>
                </c:pt>
                <c:pt idx="27995">
                  <c:v>173.31200000017299</c:v>
                </c:pt>
                <c:pt idx="27996">
                  <c:v>173.320000000173</c:v>
                </c:pt>
                <c:pt idx="27997">
                  <c:v>173.32800000017301</c:v>
                </c:pt>
                <c:pt idx="27998">
                  <c:v>173.33600000017299</c:v>
                </c:pt>
                <c:pt idx="27999">
                  <c:v>173.344000000173</c:v>
                </c:pt>
                <c:pt idx="28000">
                  <c:v>173.35200000017301</c:v>
                </c:pt>
                <c:pt idx="28001">
                  <c:v>173.36000000017299</c:v>
                </c:pt>
                <c:pt idx="28002">
                  <c:v>173.368000000173</c:v>
                </c:pt>
                <c:pt idx="28003">
                  <c:v>173.37600000017301</c:v>
                </c:pt>
                <c:pt idx="28004">
                  <c:v>173.38400000017302</c:v>
                </c:pt>
                <c:pt idx="28005">
                  <c:v>173.392000000173</c:v>
                </c:pt>
                <c:pt idx="28006">
                  <c:v>173.40000000017301</c:v>
                </c:pt>
                <c:pt idx="28007">
                  <c:v>173.40800000017302</c:v>
                </c:pt>
                <c:pt idx="28008">
                  <c:v>173.416000000173</c:v>
                </c:pt>
                <c:pt idx="28009">
                  <c:v>173.42400000017301</c:v>
                </c:pt>
                <c:pt idx="28010">
                  <c:v>173.43200000017299</c:v>
                </c:pt>
                <c:pt idx="28011">
                  <c:v>173.440000000173</c:v>
                </c:pt>
                <c:pt idx="28012">
                  <c:v>173.44800000017298</c:v>
                </c:pt>
                <c:pt idx="28013">
                  <c:v>173.45600000017299</c:v>
                </c:pt>
                <c:pt idx="28014">
                  <c:v>173.464000000173</c:v>
                </c:pt>
                <c:pt idx="28015">
                  <c:v>173.47200000017298</c:v>
                </c:pt>
                <c:pt idx="28016">
                  <c:v>173.48000000017299</c:v>
                </c:pt>
                <c:pt idx="28017">
                  <c:v>173.488000000174</c:v>
                </c:pt>
                <c:pt idx="28018">
                  <c:v>173.49600000017401</c:v>
                </c:pt>
                <c:pt idx="28019">
                  <c:v>173.50400000017399</c:v>
                </c:pt>
                <c:pt idx="28020">
                  <c:v>173.512000000174</c:v>
                </c:pt>
                <c:pt idx="28021">
                  <c:v>173.52000000017401</c:v>
                </c:pt>
                <c:pt idx="28022">
                  <c:v>173.52800000017399</c:v>
                </c:pt>
                <c:pt idx="28023">
                  <c:v>173.536000000174</c:v>
                </c:pt>
                <c:pt idx="28024">
                  <c:v>173.54400000017401</c:v>
                </c:pt>
                <c:pt idx="28025">
                  <c:v>173.55200000017402</c:v>
                </c:pt>
                <c:pt idx="28026">
                  <c:v>173.560000000174</c:v>
                </c:pt>
                <c:pt idx="28027">
                  <c:v>173.56800000017401</c:v>
                </c:pt>
                <c:pt idx="28028">
                  <c:v>173.57600000017402</c:v>
                </c:pt>
                <c:pt idx="28029">
                  <c:v>173.584000000174</c:v>
                </c:pt>
                <c:pt idx="28030">
                  <c:v>173.59200000017398</c:v>
                </c:pt>
                <c:pt idx="28031">
                  <c:v>173.60000000017399</c:v>
                </c:pt>
                <c:pt idx="28032">
                  <c:v>173.608000000174</c:v>
                </c:pt>
                <c:pt idx="28033">
                  <c:v>173.61600000017398</c:v>
                </c:pt>
                <c:pt idx="28034">
                  <c:v>173.62400000017399</c:v>
                </c:pt>
                <c:pt idx="28035">
                  <c:v>173.632000000174</c:v>
                </c:pt>
                <c:pt idx="28036">
                  <c:v>173.64000000017398</c:v>
                </c:pt>
                <c:pt idx="28037">
                  <c:v>173.64800000017399</c:v>
                </c:pt>
                <c:pt idx="28038">
                  <c:v>173.656000000174</c:v>
                </c:pt>
                <c:pt idx="28039">
                  <c:v>173.66400000017401</c:v>
                </c:pt>
                <c:pt idx="28040">
                  <c:v>173.67200000017399</c:v>
                </c:pt>
                <c:pt idx="28041">
                  <c:v>173.680000000174</c:v>
                </c:pt>
                <c:pt idx="28042">
                  <c:v>173.68800000017401</c:v>
                </c:pt>
                <c:pt idx="28043">
                  <c:v>173.696000000174</c:v>
                </c:pt>
                <c:pt idx="28044">
                  <c:v>173.70400000017401</c:v>
                </c:pt>
                <c:pt idx="28045">
                  <c:v>173.71200000017402</c:v>
                </c:pt>
                <c:pt idx="28046">
                  <c:v>173.72000000017402</c:v>
                </c:pt>
                <c:pt idx="28047">
                  <c:v>173.72800000017401</c:v>
                </c:pt>
                <c:pt idx="28048">
                  <c:v>173.73600000017399</c:v>
                </c:pt>
                <c:pt idx="28049">
                  <c:v>173.744000000174</c:v>
                </c:pt>
                <c:pt idx="28050">
                  <c:v>173.75200000017398</c:v>
                </c:pt>
                <c:pt idx="28051">
                  <c:v>173.76000000017399</c:v>
                </c:pt>
                <c:pt idx="28052">
                  <c:v>173.768000000174</c:v>
                </c:pt>
                <c:pt idx="28053">
                  <c:v>173.77600000017401</c:v>
                </c:pt>
                <c:pt idx="28054">
                  <c:v>173.78400000017399</c:v>
                </c:pt>
                <c:pt idx="28055">
                  <c:v>173.792000000174</c:v>
                </c:pt>
                <c:pt idx="28056">
                  <c:v>173.80000000017401</c:v>
                </c:pt>
                <c:pt idx="28057">
                  <c:v>173.80800000017399</c:v>
                </c:pt>
                <c:pt idx="28058">
                  <c:v>173.816000000174</c:v>
                </c:pt>
                <c:pt idx="28059">
                  <c:v>173.82400000017401</c:v>
                </c:pt>
                <c:pt idx="28060">
                  <c:v>173.83200000017399</c:v>
                </c:pt>
                <c:pt idx="28061">
                  <c:v>173.840000000174</c:v>
                </c:pt>
                <c:pt idx="28062">
                  <c:v>173.84800000017401</c:v>
                </c:pt>
                <c:pt idx="28063">
                  <c:v>173.85600000017402</c:v>
                </c:pt>
                <c:pt idx="28064">
                  <c:v>173.864000000174</c:v>
                </c:pt>
                <c:pt idx="28065">
                  <c:v>173.87200000017401</c:v>
                </c:pt>
                <c:pt idx="28066">
                  <c:v>173.88000000017399</c:v>
                </c:pt>
                <c:pt idx="28067">
                  <c:v>173.88800000017397</c:v>
                </c:pt>
                <c:pt idx="28068">
                  <c:v>173.89600000017398</c:v>
                </c:pt>
                <c:pt idx="28069">
                  <c:v>173.90400000017399</c:v>
                </c:pt>
                <c:pt idx="28070">
                  <c:v>173.912000000174</c:v>
                </c:pt>
                <c:pt idx="28071">
                  <c:v>173.92000000017399</c:v>
                </c:pt>
                <c:pt idx="28072">
                  <c:v>173.92800000017399</c:v>
                </c:pt>
                <c:pt idx="28073">
                  <c:v>173.936000000174</c:v>
                </c:pt>
                <c:pt idx="28074">
                  <c:v>173.94400000017399</c:v>
                </c:pt>
                <c:pt idx="28075">
                  <c:v>173.952000000174</c:v>
                </c:pt>
                <c:pt idx="28076">
                  <c:v>173.96000000017401</c:v>
                </c:pt>
                <c:pt idx="28077">
                  <c:v>173.96800000017402</c:v>
                </c:pt>
                <c:pt idx="28078">
                  <c:v>173.976000000174</c:v>
                </c:pt>
                <c:pt idx="28079">
                  <c:v>173.98400000017401</c:v>
                </c:pt>
                <c:pt idx="28080">
                  <c:v>173.99200000017402</c:v>
                </c:pt>
                <c:pt idx="28081">
                  <c:v>174.000000000174</c:v>
                </c:pt>
                <c:pt idx="28082">
                  <c:v>174.00800000017401</c:v>
                </c:pt>
                <c:pt idx="28083">
                  <c:v>174.01600000017402</c:v>
                </c:pt>
                <c:pt idx="28084">
                  <c:v>174.024000000174</c:v>
                </c:pt>
                <c:pt idx="28085">
                  <c:v>174.03200000017398</c:v>
                </c:pt>
                <c:pt idx="28086">
                  <c:v>174.04000000017399</c:v>
                </c:pt>
                <c:pt idx="28087">
                  <c:v>174.048000000174</c:v>
                </c:pt>
                <c:pt idx="28088">
                  <c:v>174.05600000017398</c:v>
                </c:pt>
                <c:pt idx="28089">
                  <c:v>174.06400000017399</c:v>
                </c:pt>
                <c:pt idx="28090">
                  <c:v>174.072000000174</c:v>
                </c:pt>
                <c:pt idx="28091">
                  <c:v>174.08000000017401</c:v>
                </c:pt>
                <c:pt idx="28092">
                  <c:v>174.08800000017399</c:v>
                </c:pt>
                <c:pt idx="28093">
                  <c:v>174.096000000174</c:v>
                </c:pt>
                <c:pt idx="28094">
                  <c:v>174.10400000017401</c:v>
                </c:pt>
                <c:pt idx="28095">
                  <c:v>174.11200000017399</c:v>
                </c:pt>
                <c:pt idx="28096">
                  <c:v>174.120000000174</c:v>
                </c:pt>
                <c:pt idx="28097">
                  <c:v>174.12800000017401</c:v>
                </c:pt>
                <c:pt idx="28098">
                  <c:v>174.13600000017402</c:v>
                </c:pt>
                <c:pt idx="28099">
                  <c:v>174.144000000174</c:v>
                </c:pt>
                <c:pt idx="28100">
                  <c:v>174.15200000017401</c:v>
                </c:pt>
                <c:pt idx="28101">
                  <c:v>174.16000000017402</c:v>
                </c:pt>
                <c:pt idx="28102">
                  <c:v>174.16800000017398</c:v>
                </c:pt>
                <c:pt idx="28103">
                  <c:v>174.17600000017399</c:v>
                </c:pt>
                <c:pt idx="28104">
                  <c:v>174.184000000174</c:v>
                </c:pt>
                <c:pt idx="28105">
                  <c:v>174.192000000174</c:v>
                </c:pt>
                <c:pt idx="28106">
                  <c:v>174.20000000017399</c:v>
                </c:pt>
                <c:pt idx="28107">
                  <c:v>174.208000000174</c:v>
                </c:pt>
                <c:pt idx="28108">
                  <c:v>174.21600000017401</c:v>
                </c:pt>
                <c:pt idx="28109">
                  <c:v>174.22400000017399</c:v>
                </c:pt>
                <c:pt idx="28110">
                  <c:v>174.232000000174</c:v>
                </c:pt>
                <c:pt idx="28111">
                  <c:v>174.24000000017401</c:v>
                </c:pt>
                <c:pt idx="28112">
                  <c:v>174.24800000017402</c:v>
                </c:pt>
                <c:pt idx="28113">
                  <c:v>174.256000000174</c:v>
                </c:pt>
                <c:pt idx="28114">
                  <c:v>174.26400000017401</c:v>
                </c:pt>
                <c:pt idx="28115">
                  <c:v>174.27200000017402</c:v>
                </c:pt>
                <c:pt idx="28116">
                  <c:v>174.280000000174</c:v>
                </c:pt>
                <c:pt idx="28117">
                  <c:v>174.28800000017401</c:v>
                </c:pt>
                <c:pt idx="28118">
                  <c:v>174.29600000017402</c:v>
                </c:pt>
                <c:pt idx="28119">
                  <c:v>174.304000000174</c:v>
                </c:pt>
                <c:pt idx="28120">
                  <c:v>174.31200000017398</c:v>
                </c:pt>
                <c:pt idx="28121">
                  <c:v>174.32000000017399</c:v>
                </c:pt>
                <c:pt idx="28122">
                  <c:v>174.328000000174</c:v>
                </c:pt>
                <c:pt idx="28123">
                  <c:v>174.33600000017398</c:v>
                </c:pt>
                <c:pt idx="28124">
                  <c:v>174.34400000017399</c:v>
                </c:pt>
                <c:pt idx="28125">
                  <c:v>174.352000000174</c:v>
                </c:pt>
                <c:pt idx="28126">
                  <c:v>174.36000000017398</c:v>
                </c:pt>
                <c:pt idx="28127">
                  <c:v>174.36800000017399</c:v>
                </c:pt>
                <c:pt idx="28128">
                  <c:v>174.376000000174</c:v>
                </c:pt>
                <c:pt idx="28129">
                  <c:v>174.38400000017401</c:v>
                </c:pt>
                <c:pt idx="28130">
                  <c:v>174.39200000017399</c:v>
                </c:pt>
                <c:pt idx="28131">
                  <c:v>174.400000000174</c:v>
                </c:pt>
                <c:pt idx="28132">
                  <c:v>174.40800000017401</c:v>
                </c:pt>
                <c:pt idx="28133">
                  <c:v>174.41600000017399</c:v>
                </c:pt>
                <c:pt idx="28134">
                  <c:v>174.424000000174</c:v>
                </c:pt>
                <c:pt idx="28135">
                  <c:v>174.43200000017401</c:v>
                </c:pt>
                <c:pt idx="28136">
                  <c:v>174.44000000017402</c:v>
                </c:pt>
                <c:pt idx="28137">
                  <c:v>174.44800000017401</c:v>
                </c:pt>
                <c:pt idx="28138">
                  <c:v>174.45600000017399</c:v>
                </c:pt>
                <c:pt idx="28139">
                  <c:v>174.464000000174</c:v>
                </c:pt>
                <c:pt idx="28140">
                  <c:v>174.47200000017398</c:v>
                </c:pt>
                <c:pt idx="28141">
                  <c:v>174.48000000017399</c:v>
                </c:pt>
                <c:pt idx="28142">
                  <c:v>174.48800000017499</c:v>
                </c:pt>
                <c:pt idx="28143">
                  <c:v>174.496000000175</c:v>
                </c:pt>
                <c:pt idx="28144">
                  <c:v>174.50400000017498</c:v>
                </c:pt>
                <c:pt idx="28145">
                  <c:v>174.51200000017499</c:v>
                </c:pt>
                <c:pt idx="28146">
                  <c:v>174.520000000175</c:v>
                </c:pt>
                <c:pt idx="28147">
                  <c:v>174.52800000017498</c:v>
                </c:pt>
                <c:pt idx="28148">
                  <c:v>174.53600000017499</c:v>
                </c:pt>
                <c:pt idx="28149">
                  <c:v>174.544000000175</c:v>
                </c:pt>
                <c:pt idx="28150">
                  <c:v>174.55200000017501</c:v>
                </c:pt>
                <c:pt idx="28151">
                  <c:v>174.56000000017499</c:v>
                </c:pt>
                <c:pt idx="28152">
                  <c:v>174.568000000175</c:v>
                </c:pt>
                <c:pt idx="28153">
                  <c:v>174.57600000017501</c:v>
                </c:pt>
                <c:pt idx="28154">
                  <c:v>174.584000000175</c:v>
                </c:pt>
                <c:pt idx="28155">
                  <c:v>174.59200000017501</c:v>
                </c:pt>
                <c:pt idx="28156">
                  <c:v>174.60000000017502</c:v>
                </c:pt>
                <c:pt idx="28157">
                  <c:v>174.60800000017502</c:v>
                </c:pt>
                <c:pt idx="28158">
                  <c:v>174.61600000017501</c:v>
                </c:pt>
                <c:pt idx="28159">
                  <c:v>174.62400000017499</c:v>
                </c:pt>
                <c:pt idx="28160">
                  <c:v>174.632000000175</c:v>
                </c:pt>
                <c:pt idx="28161">
                  <c:v>174.64000000017498</c:v>
                </c:pt>
                <c:pt idx="28162">
                  <c:v>174.64800000017499</c:v>
                </c:pt>
                <c:pt idx="28163">
                  <c:v>174.656000000175</c:v>
                </c:pt>
                <c:pt idx="28164">
                  <c:v>174.66400000017501</c:v>
                </c:pt>
                <c:pt idx="28165">
                  <c:v>174.67200000017499</c:v>
                </c:pt>
                <c:pt idx="28166">
                  <c:v>174.680000000175</c:v>
                </c:pt>
                <c:pt idx="28167">
                  <c:v>174.68800000017501</c:v>
                </c:pt>
                <c:pt idx="28168">
                  <c:v>174.69600000017499</c:v>
                </c:pt>
                <c:pt idx="28169">
                  <c:v>174.704000000175</c:v>
                </c:pt>
                <c:pt idx="28170">
                  <c:v>174.71200000017501</c:v>
                </c:pt>
                <c:pt idx="28171">
                  <c:v>174.72000000017502</c:v>
                </c:pt>
                <c:pt idx="28172">
                  <c:v>174.728000000175</c:v>
                </c:pt>
                <c:pt idx="28173">
                  <c:v>174.73600000017501</c:v>
                </c:pt>
                <c:pt idx="28174">
                  <c:v>174.74400000017502</c:v>
                </c:pt>
                <c:pt idx="28175">
                  <c:v>174.752000000175</c:v>
                </c:pt>
                <c:pt idx="28176">
                  <c:v>174.76000000017501</c:v>
                </c:pt>
                <c:pt idx="28177">
                  <c:v>174.76800000017499</c:v>
                </c:pt>
                <c:pt idx="28178">
                  <c:v>174.776000000175</c:v>
                </c:pt>
                <c:pt idx="28179">
                  <c:v>174.78400000017498</c:v>
                </c:pt>
                <c:pt idx="28180">
                  <c:v>174.79200000017499</c:v>
                </c:pt>
                <c:pt idx="28181">
                  <c:v>174.800000000175</c:v>
                </c:pt>
                <c:pt idx="28182">
                  <c:v>174.80800000017499</c:v>
                </c:pt>
                <c:pt idx="28183">
                  <c:v>174.81600000017499</c:v>
                </c:pt>
                <c:pt idx="28184">
                  <c:v>174.824000000175</c:v>
                </c:pt>
                <c:pt idx="28185">
                  <c:v>174.83200000017499</c:v>
                </c:pt>
                <c:pt idx="28186">
                  <c:v>174.840000000175</c:v>
                </c:pt>
                <c:pt idx="28187">
                  <c:v>174.84800000017501</c:v>
                </c:pt>
                <c:pt idx="28188">
                  <c:v>174.85600000017502</c:v>
                </c:pt>
                <c:pt idx="28189">
                  <c:v>174.864000000175</c:v>
                </c:pt>
                <c:pt idx="28190">
                  <c:v>174.87200000017501</c:v>
                </c:pt>
                <c:pt idx="28191">
                  <c:v>174.88000000017502</c:v>
                </c:pt>
                <c:pt idx="28192">
                  <c:v>174.888000000175</c:v>
                </c:pt>
                <c:pt idx="28193">
                  <c:v>174.89600000017501</c:v>
                </c:pt>
                <c:pt idx="28194">
                  <c:v>174.90400000017499</c:v>
                </c:pt>
                <c:pt idx="28195">
                  <c:v>174.912000000175</c:v>
                </c:pt>
                <c:pt idx="28196">
                  <c:v>174.92000000017498</c:v>
                </c:pt>
                <c:pt idx="28197">
                  <c:v>174.92800000017499</c:v>
                </c:pt>
                <c:pt idx="28198">
                  <c:v>174.936000000175</c:v>
                </c:pt>
                <c:pt idx="28199">
                  <c:v>174.94400000017498</c:v>
                </c:pt>
                <c:pt idx="28200">
                  <c:v>174.95200000017499</c:v>
                </c:pt>
                <c:pt idx="28201">
                  <c:v>174.960000000175</c:v>
                </c:pt>
                <c:pt idx="28202">
                  <c:v>174.96800000017501</c:v>
                </c:pt>
                <c:pt idx="28203">
                  <c:v>174.97600000017499</c:v>
                </c:pt>
                <c:pt idx="28204">
                  <c:v>174.984000000175</c:v>
                </c:pt>
                <c:pt idx="28205">
                  <c:v>174.99200000017501</c:v>
                </c:pt>
                <c:pt idx="28206">
                  <c:v>175.00000000017499</c:v>
                </c:pt>
                <c:pt idx="28207">
                  <c:v>175.008000000175</c:v>
                </c:pt>
                <c:pt idx="28208">
                  <c:v>175.01600000017501</c:v>
                </c:pt>
                <c:pt idx="28209">
                  <c:v>175.02400000017502</c:v>
                </c:pt>
                <c:pt idx="28210">
                  <c:v>175.032000000175</c:v>
                </c:pt>
                <c:pt idx="28211">
                  <c:v>175.04000000017501</c:v>
                </c:pt>
                <c:pt idx="28212">
                  <c:v>175.04800000017499</c:v>
                </c:pt>
                <c:pt idx="28213">
                  <c:v>175.05600000017498</c:v>
                </c:pt>
                <c:pt idx="28214">
                  <c:v>175.06400000017499</c:v>
                </c:pt>
                <c:pt idx="28215">
                  <c:v>175.072000000175</c:v>
                </c:pt>
                <c:pt idx="28216">
                  <c:v>175.080000000175</c:v>
                </c:pt>
                <c:pt idx="28217">
                  <c:v>175.08800000017499</c:v>
                </c:pt>
                <c:pt idx="28218">
                  <c:v>175.096000000175</c:v>
                </c:pt>
                <c:pt idx="28219">
                  <c:v>175.10400000017501</c:v>
                </c:pt>
                <c:pt idx="28220">
                  <c:v>175.11200000017499</c:v>
                </c:pt>
                <c:pt idx="28221">
                  <c:v>175.120000000175</c:v>
                </c:pt>
                <c:pt idx="28222">
                  <c:v>175.12800000017501</c:v>
                </c:pt>
                <c:pt idx="28223">
                  <c:v>175.13600000017502</c:v>
                </c:pt>
                <c:pt idx="28224">
                  <c:v>175.144000000175</c:v>
                </c:pt>
                <c:pt idx="28225">
                  <c:v>175.15200000017501</c:v>
                </c:pt>
                <c:pt idx="28226">
                  <c:v>175.16000000017502</c:v>
                </c:pt>
                <c:pt idx="28227">
                  <c:v>175.168000000175</c:v>
                </c:pt>
                <c:pt idx="28228">
                  <c:v>175.17600000017501</c:v>
                </c:pt>
                <c:pt idx="28229">
                  <c:v>175.18400000017502</c:v>
                </c:pt>
                <c:pt idx="28230">
                  <c:v>175.192000000175</c:v>
                </c:pt>
                <c:pt idx="28231">
                  <c:v>175.20000000017498</c:v>
                </c:pt>
                <c:pt idx="28232">
                  <c:v>175.20800000017499</c:v>
                </c:pt>
                <c:pt idx="28233">
                  <c:v>175.216000000175</c:v>
                </c:pt>
                <c:pt idx="28234">
                  <c:v>175.22400000017498</c:v>
                </c:pt>
                <c:pt idx="28235">
                  <c:v>175.23200000017499</c:v>
                </c:pt>
                <c:pt idx="28236">
                  <c:v>175.240000000175</c:v>
                </c:pt>
                <c:pt idx="28237">
                  <c:v>175.24800000017501</c:v>
                </c:pt>
                <c:pt idx="28238">
                  <c:v>175.25600000017499</c:v>
                </c:pt>
                <c:pt idx="28239">
                  <c:v>175.264000000175</c:v>
                </c:pt>
                <c:pt idx="28240">
                  <c:v>175.27200000017501</c:v>
                </c:pt>
                <c:pt idx="28241">
                  <c:v>175.28000000017499</c:v>
                </c:pt>
                <c:pt idx="28242">
                  <c:v>175.288000000175</c:v>
                </c:pt>
                <c:pt idx="28243">
                  <c:v>175.29600000017501</c:v>
                </c:pt>
                <c:pt idx="28244">
                  <c:v>175.30400000017499</c:v>
                </c:pt>
                <c:pt idx="28245">
                  <c:v>175.312000000175</c:v>
                </c:pt>
                <c:pt idx="28246">
                  <c:v>175.32000000017501</c:v>
                </c:pt>
                <c:pt idx="28247">
                  <c:v>175.32800000017502</c:v>
                </c:pt>
                <c:pt idx="28248">
                  <c:v>175.33600000017498</c:v>
                </c:pt>
                <c:pt idx="28249">
                  <c:v>175.34400000017499</c:v>
                </c:pt>
                <c:pt idx="28250">
                  <c:v>175.352000000175</c:v>
                </c:pt>
                <c:pt idx="28251">
                  <c:v>175.36000000017498</c:v>
                </c:pt>
                <c:pt idx="28252">
                  <c:v>175.36800000017499</c:v>
                </c:pt>
                <c:pt idx="28253">
                  <c:v>175.376000000175</c:v>
                </c:pt>
                <c:pt idx="28254">
                  <c:v>175.38400000017501</c:v>
                </c:pt>
                <c:pt idx="28255">
                  <c:v>175.39200000017499</c:v>
                </c:pt>
                <c:pt idx="28256">
                  <c:v>175.400000000175</c:v>
                </c:pt>
                <c:pt idx="28257">
                  <c:v>175.40800000017501</c:v>
                </c:pt>
                <c:pt idx="28258">
                  <c:v>175.41600000017499</c:v>
                </c:pt>
                <c:pt idx="28259">
                  <c:v>175.424000000175</c:v>
                </c:pt>
                <c:pt idx="28260">
                  <c:v>175.43200000017501</c:v>
                </c:pt>
                <c:pt idx="28261">
                  <c:v>175.44000000017502</c:v>
                </c:pt>
                <c:pt idx="28262">
                  <c:v>175.448000000175</c:v>
                </c:pt>
                <c:pt idx="28263">
                  <c:v>175.45600000017501</c:v>
                </c:pt>
                <c:pt idx="28264">
                  <c:v>175.46400000017502</c:v>
                </c:pt>
                <c:pt idx="28265">
                  <c:v>175.472000000175</c:v>
                </c:pt>
                <c:pt idx="28266">
                  <c:v>175.48000000017498</c:v>
                </c:pt>
                <c:pt idx="28267">
                  <c:v>175.48800000017602</c:v>
                </c:pt>
                <c:pt idx="28268">
                  <c:v>175.49600000017602</c:v>
                </c:pt>
                <c:pt idx="28269">
                  <c:v>175.50400000017598</c:v>
                </c:pt>
                <c:pt idx="28270">
                  <c:v>175.51200000017599</c:v>
                </c:pt>
                <c:pt idx="28271">
                  <c:v>175.520000000176</c:v>
                </c:pt>
                <c:pt idx="28272">
                  <c:v>175.52800000017598</c:v>
                </c:pt>
                <c:pt idx="28273">
                  <c:v>175.53600000017599</c:v>
                </c:pt>
                <c:pt idx="28274">
                  <c:v>175.544000000176</c:v>
                </c:pt>
                <c:pt idx="28275">
                  <c:v>175.55200000017601</c:v>
                </c:pt>
                <c:pt idx="28276">
                  <c:v>175.56000000017599</c:v>
                </c:pt>
                <c:pt idx="28277">
                  <c:v>175.568000000176</c:v>
                </c:pt>
                <c:pt idx="28278">
                  <c:v>175.57600000017601</c:v>
                </c:pt>
                <c:pt idx="28279">
                  <c:v>175.58400000017599</c:v>
                </c:pt>
                <c:pt idx="28280">
                  <c:v>175.592000000176</c:v>
                </c:pt>
                <c:pt idx="28281">
                  <c:v>175.60000000017601</c:v>
                </c:pt>
                <c:pt idx="28282">
                  <c:v>175.60800000017602</c:v>
                </c:pt>
                <c:pt idx="28283">
                  <c:v>175.616000000176</c:v>
                </c:pt>
                <c:pt idx="28284">
                  <c:v>175.62400000017601</c:v>
                </c:pt>
                <c:pt idx="28285">
                  <c:v>175.63200000017602</c:v>
                </c:pt>
                <c:pt idx="28286">
                  <c:v>175.640000000176</c:v>
                </c:pt>
                <c:pt idx="28287">
                  <c:v>175.64800000017598</c:v>
                </c:pt>
                <c:pt idx="28288">
                  <c:v>175.65600000017599</c:v>
                </c:pt>
                <c:pt idx="28289">
                  <c:v>175.664000000176</c:v>
                </c:pt>
                <c:pt idx="28290">
                  <c:v>175.67200000017598</c:v>
                </c:pt>
                <c:pt idx="28291">
                  <c:v>175.68000000017599</c:v>
                </c:pt>
                <c:pt idx="28292">
                  <c:v>175.688000000176</c:v>
                </c:pt>
                <c:pt idx="28293">
                  <c:v>175.69600000017599</c:v>
                </c:pt>
                <c:pt idx="28294">
                  <c:v>175.70400000017599</c:v>
                </c:pt>
                <c:pt idx="28295">
                  <c:v>175.712000000176</c:v>
                </c:pt>
                <c:pt idx="28296">
                  <c:v>175.72000000017601</c:v>
                </c:pt>
                <c:pt idx="28297">
                  <c:v>175.728000000176</c:v>
                </c:pt>
                <c:pt idx="28298">
                  <c:v>175.73600000017601</c:v>
                </c:pt>
                <c:pt idx="28299">
                  <c:v>175.74400000017602</c:v>
                </c:pt>
                <c:pt idx="28300">
                  <c:v>175.752000000176</c:v>
                </c:pt>
                <c:pt idx="28301">
                  <c:v>175.76000000017601</c:v>
                </c:pt>
                <c:pt idx="28302">
                  <c:v>175.76800000017602</c:v>
                </c:pt>
                <c:pt idx="28303">
                  <c:v>175.77600000017603</c:v>
                </c:pt>
                <c:pt idx="28304">
                  <c:v>175.78400000017601</c:v>
                </c:pt>
                <c:pt idx="28305">
                  <c:v>175.79200000017599</c:v>
                </c:pt>
                <c:pt idx="28306">
                  <c:v>175.800000000176</c:v>
                </c:pt>
                <c:pt idx="28307">
                  <c:v>175.80800000017598</c:v>
                </c:pt>
                <c:pt idx="28308">
                  <c:v>175.81600000017599</c:v>
                </c:pt>
                <c:pt idx="28309">
                  <c:v>175.824000000176</c:v>
                </c:pt>
                <c:pt idx="28310">
                  <c:v>175.83200000017598</c:v>
                </c:pt>
                <c:pt idx="28311">
                  <c:v>175.84000000017599</c:v>
                </c:pt>
                <c:pt idx="28312">
                  <c:v>175.848000000176</c:v>
                </c:pt>
                <c:pt idx="28313">
                  <c:v>175.85600000017601</c:v>
                </c:pt>
                <c:pt idx="28314">
                  <c:v>175.86400000017599</c:v>
                </c:pt>
                <c:pt idx="28315">
                  <c:v>175.872000000176</c:v>
                </c:pt>
                <c:pt idx="28316">
                  <c:v>175.88000000017601</c:v>
                </c:pt>
                <c:pt idx="28317">
                  <c:v>175.88800000017599</c:v>
                </c:pt>
                <c:pt idx="28318">
                  <c:v>175.896000000176</c:v>
                </c:pt>
                <c:pt idx="28319">
                  <c:v>175.90400000017601</c:v>
                </c:pt>
                <c:pt idx="28320">
                  <c:v>175.91200000017602</c:v>
                </c:pt>
                <c:pt idx="28321">
                  <c:v>175.920000000176</c:v>
                </c:pt>
                <c:pt idx="28322">
                  <c:v>175.92800000017601</c:v>
                </c:pt>
                <c:pt idx="28323">
                  <c:v>175.93600000017599</c:v>
                </c:pt>
                <c:pt idx="28324">
                  <c:v>175.94400000017598</c:v>
                </c:pt>
                <c:pt idx="28325">
                  <c:v>175.95200000017599</c:v>
                </c:pt>
                <c:pt idx="28326">
                  <c:v>175.960000000176</c:v>
                </c:pt>
                <c:pt idx="28327">
                  <c:v>175.968000000176</c:v>
                </c:pt>
                <c:pt idx="28328">
                  <c:v>175.97600000017599</c:v>
                </c:pt>
                <c:pt idx="28329">
                  <c:v>175.984000000176</c:v>
                </c:pt>
                <c:pt idx="28330">
                  <c:v>175.99200000017601</c:v>
                </c:pt>
                <c:pt idx="28331">
                  <c:v>176.00000000017599</c:v>
                </c:pt>
                <c:pt idx="28332">
                  <c:v>176.008000000176</c:v>
                </c:pt>
                <c:pt idx="28333">
                  <c:v>176.01600000017601</c:v>
                </c:pt>
                <c:pt idx="28334">
                  <c:v>176.02400000017602</c:v>
                </c:pt>
                <c:pt idx="28335">
                  <c:v>176.032000000176</c:v>
                </c:pt>
                <c:pt idx="28336">
                  <c:v>176.04000000017601</c:v>
                </c:pt>
                <c:pt idx="28337">
                  <c:v>176.04800000017602</c:v>
                </c:pt>
                <c:pt idx="28338">
                  <c:v>176.056000000176</c:v>
                </c:pt>
                <c:pt idx="28339">
                  <c:v>176.06400000017601</c:v>
                </c:pt>
                <c:pt idx="28340">
                  <c:v>176.07200000017602</c:v>
                </c:pt>
                <c:pt idx="28341">
                  <c:v>176.080000000176</c:v>
                </c:pt>
                <c:pt idx="28342">
                  <c:v>176.08800000017598</c:v>
                </c:pt>
                <c:pt idx="28343">
                  <c:v>176.09600000017599</c:v>
                </c:pt>
                <c:pt idx="28344">
                  <c:v>176.104000000176</c:v>
                </c:pt>
                <c:pt idx="28345">
                  <c:v>176.11200000017598</c:v>
                </c:pt>
                <c:pt idx="28346">
                  <c:v>176.12000000017599</c:v>
                </c:pt>
                <c:pt idx="28347">
                  <c:v>176.128000000176</c:v>
                </c:pt>
                <c:pt idx="28348">
                  <c:v>176.13600000017601</c:v>
                </c:pt>
                <c:pt idx="28349">
                  <c:v>176.14400000017599</c:v>
                </c:pt>
                <c:pt idx="28350">
                  <c:v>176.152000000176</c:v>
                </c:pt>
                <c:pt idx="28351">
                  <c:v>176.16000000017601</c:v>
                </c:pt>
                <c:pt idx="28352">
                  <c:v>176.16800000017599</c:v>
                </c:pt>
                <c:pt idx="28353">
                  <c:v>176.176000000176</c:v>
                </c:pt>
                <c:pt idx="28354">
                  <c:v>176.18400000017601</c:v>
                </c:pt>
                <c:pt idx="28355">
                  <c:v>176.19200000017602</c:v>
                </c:pt>
                <c:pt idx="28356">
                  <c:v>176.200000000176</c:v>
                </c:pt>
                <c:pt idx="28357">
                  <c:v>176.20800000017601</c:v>
                </c:pt>
                <c:pt idx="28358">
                  <c:v>176.216000000176</c:v>
                </c:pt>
                <c:pt idx="28359">
                  <c:v>176.22400000017598</c:v>
                </c:pt>
                <c:pt idx="28360">
                  <c:v>176.23200000017599</c:v>
                </c:pt>
                <c:pt idx="28361">
                  <c:v>176.240000000176</c:v>
                </c:pt>
                <c:pt idx="28362">
                  <c:v>176.24800000017601</c:v>
                </c:pt>
                <c:pt idx="28363">
                  <c:v>176.25600000017599</c:v>
                </c:pt>
                <c:pt idx="28364">
                  <c:v>176.264000000176</c:v>
                </c:pt>
                <c:pt idx="28365">
                  <c:v>176.27200000017601</c:v>
                </c:pt>
                <c:pt idx="28366">
                  <c:v>176.28000000017599</c:v>
                </c:pt>
                <c:pt idx="28367">
                  <c:v>176.288000000176</c:v>
                </c:pt>
                <c:pt idx="28368">
                  <c:v>176.29600000017601</c:v>
                </c:pt>
                <c:pt idx="28369">
                  <c:v>176.30400000017599</c:v>
                </c:pt>
                <c:pt idx="28370">
                  <c:v>176.312000000176</c:v>
                </c:pt>
                <c:pt idx="28371">
                  <c:v>176.32000000017601</c:v>
                </c:pt>
                <c:pt idx="28372">
                  <c:v>176.32800000017602</c:v>
                </c:pt>
                <c:pt idx="28373">
                  <c:v>176.336000000176</c:v>
                </c:pt>
                <c:pt idx="28374">
                  <c:v>176.34400000017601</c:v>
                </c:pt>
                <c:pt idx="28375">
                  <c:v>176.35200000017602</c:v>
                </c:pt>
                <c:pt idx="28376">
                  <c:v>176.360000000176</c:v>
                </c:pt>
                <c:pt idx="28377">
                  <c:v>176.36800000017598</c:v>
                </c:pt>
                <c:pt idx="28378">
                  <c:v>176.37600000017599</c:v>
                </c:pt>
                <c:pt idx="28379">
                  <c:v>176.384000000176</c:v>
                </c:pt>
                <c:pt idx="28380">
                  <c:v>176.39200000017598</c:v>
                </c:pt>
                <c:pt idx="28381">
                  <c:v>176.40000000017599</c:v>
                </c:pt>
                <c:pt idx="28382">
                  <c:v>176.408000000176</c:v>
                </c:pt>
                <c:pt idx="28383">
                  <c:v>176.41600000017598</c:v>
                </c:pt>
                <c:pt idx="28384">
                  <c:v>176.42400000017599</c:v>
                </c:pt>
                <c:pt idx="28385">
                  <c:v>176.432000000176</c:v>
                </c:pt>
                <c:pt idx="28386">
                  <c:v>176.44000000017601</c:v>
                </c:pt>
                <c:pt idx="28387">
                  <c:v>176.44800000017599</c:v>
                </c:pt>
                <c:pt idx="28388">
                  <c:v>176.456000000176</c:v>
                </c:pt>
                <c:pt idx="28389">
                  <c:v>176.46400000017601</c:v>
                </c:pt>
                <c:pt idx="28390">
                  <c:v>176.472000000176</c:v>
                </c:pt>
                <c:pt idx="28391">
                  <c:v>176.48000000017601</c:v>
                </c:pt>
                <c:pt idx="28392">
                  <c:v>176.48800000017701</c:v>
                </c:pt>
                <c:pt idx="28393">
                  <c:v>176.49600000017702</c:v>
                </c:pt>
                <c:pt idx="28394">
                  <c:v>176.504000000177</c:v>
                </c:pt>
                <c:pt idx="28395">
                  <c:v>176.51200000017701</c:v>
                </c:pt>
                <c:pt idx="28396">
                  <c:v>176.52000000017702</c:v>
                </c:pt>
                <c:pt idx="28397">
                  <c:v>176.52800000017697</c:v>
                </c:pt>
                <c:pt idx="28398">
                  <c:v>176.53600000017698</c:v>
                </c:pt>
                <c:pt idx="28399">
                  <c:v>176.54400000017699</c:v>
                </c:pt>
                <c:pt idx="28400">
                  <c:v>176.552000000177</c:v>
                </c:pt>
                <c:pt idx="28401">
                  <c:v>176.56000000017698</c:v>
                </c:pt>
                <c:pt idx="28402">
                  <c:v>176.56800000017699</c:v>
                </c:pt>
                <c:pt idx="28403">
                  <c:v>176.576000000177</c:v>
                </c:pt>
                <c:pt idx="28404">
                  <c:v>176.58400000017699</c:v>
                </c:pt>
                <c:pt idx="28405">
                  <c:v>176.59200000017699</c:v>
                </c:pt>
                <c:pt idx="28406">
                  <c:v>176.600000000177</c:v>
                </c:pt>
                <c:pt idx="28407">
                  <c:v>176.60800000017701</c:v>
                </c:pt>
                <c:pt idx="28408">
                  <c:v>176.616000000177</c:v>
                </c:pt>
                <c:pt idx="28409">
                  <c:v>176.62400000017701</c:v>
                </c:pt>
                <c:pt idx="28410">
                  <c:v>176.63200000017702</c:v>
                </c:pt>
                <c:pt idx="28411">
                  <c:v>176.640000000177</c:v>
                </c:pt>
                <c:pt idx="28412">
                  <c:v>176.64800000017701</c:v>
                </c:pt>
                <c:pt idx="28413">
                  <c:v>176.65600000017702</c:v>
                </c:pt>
                <c:pt idx="28414">
                  <c:v>176.66400000017703</c:v>
                </c:pt>
                <c:pt idx="28415">
                  <c:v>176.67200000017698</c:v>
                </c:pt>
                <c:pt idx="28416">
                  <c:v>176.68000000017699</c:v>
                </c:pt>
                <c:pt idx="28417">
                  <c:v>176.688000000177</c:v>
                </c:pt>
                <c:pt idx="28418">
                  <c:v>176.69600000017698</c:v>
                </c:pt>
                <c:pt idx="28419">
                  <c:v>176.70400000017699</c:v>
                </c:pt>
                <c:pt idx="28420">
                  <c:v>176.712000000177</c:v>
                </c:pt>
                <c:pt idx="28421">
                  <c:v>176.72000000017701</c:v>
                </c:pt>
                <c:pt idx="28422">
                  <c:v>176.72800000017699</c:v>
                </c:pt>
                <c:pt idx="28423">
                  <c:v>176.736000000177</c:v>
                </c:pt>
                <c:pt idx="28424">
                  <c:v>176.74400000017701</c:v>
                </c:pt>
                <c:pt idx="28425">
                  <c:v>176.75200000017699</c:v>
                </c:pt>
                <c:pt idx="28426">
                  <c:v>176.760000000177</c:v>
                </c:pt>
                <c:pt idx="28427">
                  <c:v>176.76800000017701</c:v>
                </c:pt>
                <c:pt idx="28428">
                  <c:v>176.77600000017702</c:v>
                </c:pt>
                <c:pt idx="28429">
                  <c:v>176.784000000177</c:v>
                </c:pt>
                <c:pt idx="28430">
                  <c:v>176.79200000017701</c:v>
                </c:pt>
                <c:pt idx="28431">
                  <c:v>176.80000000017702</c:v>
                </c:pt>
                <c:pt idx="28432">
                  <c:v>176.808000000177</c:v>
                </c:pt>
                <c:pt idx="28433">
                  <c:v>176.81600000017698</c:v>
                </c:pt>
                <c:pt idx="28434">
                  <c:v>176.82400000017699</c:v>
                </c:pt>
                <c:pt idx="28435">
                  <c:v>176.83200000017698</c:v>
                </c:pt>
                <c:pt idx="28436">
                  <c:v>176.84000000017699</c:v>
                </c:pt>
                <c:pt idx="28437">
                  <c:v>176.848000000177</c:v>
                </c:pt>
                <c:pt idx="28438">
                  <c:v>176.856000000177</c:v>
                </c:pt>
                <c:pt idx="28439">
                  <c:v>176.86400000017699</c:v>
                </c:pt>
                <c:pt idx="28440">
                  <c:v>176.872000000177</c:v>
                </c:pt>
                <c:pt idx="28441">
                  <c:v>176.88000000017701</c:v>
                </c:pt>
                <c:pt idx="28442">
                  <c:v>176.88800000017699</c:v>
                </c:pt>
                <c:pt idx="28443">
                  <c:v>176.896000000177</c:v>
                </c:pt>
                <c:pt idx="28444">
                  <c:v>176.90400000017701</c:v>
                </c:pt>
                <c:pt idx="28445">
                  <c:v>176.91200000017702</c:v>
                </c:pt>
                <c:pt idx="28446">
                  <c:v>176.920000000177</c:v>
                </c:pt>
                <c:pt idx="28447">
                  <c:v>176.92800000017701</c:v>
                </c:pt>
                <c:pt idx="28448">
                  <c:v>176.93600000017702</c:v>
                </c:pt>
                <c:pt idx="28449">
                  <c:v>176.944000000177</c:v>
                </c:pt>
                <c:pt idx="28450">
                  <c:v>176.95200000017701</c:v>
                </c:pt>
                <c:pt idx="28451">
                  <c:v>176.96000000017699</c:v>
                </c:pt>
                <c:pt idx="28452">
                  <c:v>176.968000000177</c:v>
                </c:pt>
                <c:pt idx="28453">
                  <c:v>176.97600000017698</c:v>
                </c:pt>
                <c:pt idx="28454">
                  <c:v>176.98400000017699</c:v>
                </c:pt>
                <c:pt idx="28455">
                  <c:v>176.992000000177</c:v>
                </c:pt>
                <c:pt idx="28456">
                  <c:v>177.00000000017698</c:v>
                </c:pt>
                <c:pt idx="28457">
                  <c:v>177.00800000017699</c:v>
                </c:pt>
                <c:pt idx="28458">
                  <c:v>177.016000000177</c:v>
                </c:pt>
                <c:pt idx="28459">
                  <c:v>177.02400000017701</c:v>
                </c:pt>
                <c:pt idx="28460">
                  <c:v>177.03200000017699</c:v>
                </c:pt>
                <c:pt idx="28461">
                  <c:v>177.040000000177</c:v>
                </c:pt>
                <c:pt idx="28462">
                  <c:v>177.04800000017701</c:v>
                </c:pt>
                <c:pt idx="28463">
                  <c:v>177.05600000017699</c:v>
                </c:pt>
                <c:pt idx="28464">
                  <c:v>177.064000000177</c:v>
                </c:pt>
                <c:pt idx="28465">
                  <c:v>177.07200000017701</c:v>
                </c:pt>
                <c:pt idx="28466">
                  <c:v>177.08000000017702</c:v>
                </c:pt>
                <c:pt idx="28467">
                  <c:v>177.088000000177</c:v>
                </c:pt>
                <c:pt idx="28468">
                  <c:v>177.09600000017701</c:v>
                </c:pt>
                <c:pt idx="28469">
                  <c:v>177.104000000177</c:v>
                </c:pt>
                <c:pt idx="28470">
                  <c:v>177.11200000017698</c:v>
                </c:pt>
                <c:pt idx="28471">
                  <c:v>177.12000000017699</c:v>
                </c:pt>
                <c:pt idx="28472">
                  <c:v>177.128000000177</c:v>
                </c:pt>
                <c:pt idx="28473">
                  <c:v>177.13600000017701</c:v>
                </c:pt>
                <c:pt idx="28474">
                  <c:v>177.14400000017699</c:v>
                </c:pt>
                <c:pt idx="28475">
                  <c:v>177.152000000177</c:v>
                </c:pt>
                <c:pt idx="28476">
                  <c:v>177.16000000017701</c:v>
                </c:pt>
                <c:pt idx="28477">
                  <c:v>177.16800000017699</c:v>
                </c:pt>
                <c:pt idx="28478">
                  <c:v>177.176000000177</c:v>
                </c:pt>
                <c:pt idx="28479">
                  <c:v>177.18400000017701</c:v>
                </c:pt>
                <c:pt idx="28480">
                  <c:v>177.19200000017702</c:v>
                </c:pt>
                <c:pt idx="28481">
                  <c:v>177.200000000177</c:v>
                </c:pt>
                <c:pt idx="28482">
                  <c:v>177.20800000017701</c:v>
                </c:pt>
                <c:pt idx="28483">
                  <c:v>177.21600000017702</c:v>
                </c:pt>
                <c:pt idx="28484">
                  <c:v>177.224000000177</c:v>
                </c:pt>
                <c:pt idx="28485">
                  <c:v>177.23200000017701</c:v>
                </c:pt>
                <c:pt idx="28486">
                  <c:v>177.24000000017702</c:v>
                </c:pt>
                <c:pt idx="28487">
                  <c:v>177.24800000017697</c:v>
                </c:pt>
                <c:pt idx="28488">
                  <c:v>177.25600000017698</c:v>
                </c:pt>
                <c:pt idx="28489">
                  <c:v>177.26400000017699</c:v>
                </c:pt>
                <c:pt idx="28490">
                  <c:v>177.272000000177</c:v>
                </c:pt>
                <c:pt idx="28491">
                  <c:v>177.28000000017698</c:v>
                </c:pt>
                <c:pt idx="28492">
                  <c:v>177.28800000017699</c:v>
                </c:pt>
                <c:pt idx="28493">
                  <c:v>177.296000000177</c:v>
                </c:pt>
                <c:pt idx="28494">
                  <c:v>177.30400000017698</c:v>
                </c:pt>
                <c:pt idx="28495">
                  <c:v>177.31200000017699</c:v>
                </c:pt>
                <c:pt idx="28496">
                  <c:v>177.320000000177</c:v>
                </c:pt>
                <c:pt idx="28497">
                  <c:v>177.32800000017701</c:v>
                </c:pt>
                <c:pt idx="28498">
                  <c:v>177.33600000017699</c:v>
                </c:pt>
                <c:pt idx="28499">
                  <c:v>177.344000000177</c:v>
                </c:pt>
                <c:pt idx="28500">
                  <c:v>177.35200000017701</c:v>
                </c:pt>
                <c:pt idx="28501">
                  <c:v>177.360000000177</c:v>
                </c:pt>
                <c:pt idx="28502">
                  <c:v>177.36800000017701</c:v>
                </c:pt>
                <c:pt idx="28503">
                  <c:v>177.37600000017702</c:v>
                </c:pt>
                <c:pt idx="28504">
                  <c:v>177.38400000017702</c:v>
                </c:pt>
                <c:pt idx="28505">
                  <c:v>177.39200000017698</c:v>
                </c:pt>
                <c:pt idx="28506">
                  <c:v>177.40000000017699</c:v>
                </c:pt>
                <c:pt idx="28507">
                  <c:v>177.408000000177</c:v>
                </c:pt>
                <c:pt idx="28508">
                  <c:v>177.41600000017698</c:v>
                </c:pt>
                <c:pt idx="28509">
                  <c:v>177.42400000017699</c:v>
                </c:pt>
                <c:pt idx="28510">
                  <c:v>177.432000000177</c:v>
                </c:pt>
                <c:pt idx="28511">
                  <c:v>177.44000000017701</c:v>
                </c:pt>
                <c:pt idx="28512">
                  <c:v>177.44800000017699</c:v>
                </c:pt>
                <c:pt idx="28513">
                  <c:v>177.456000000177</c:v>
                </c:pt>
                <c:pt idx="28514">
                  <c:v>177.46400000017701</c:v>
                </c:pt>
                <c:pt idx="28515">
                  <c:v>177.47200000017699</c:v>
                </c:pt>
                <c:pt idx="28516">
                  <c:v>177.480000000177</c:v>
                </c:pt>
                <c:pt idx="28517">
                  <c:v>177.488000000178</c:v>
                </c:pt>
                <c:pt idx="28518">
                  <c:v>177.49600000017801</c:v>
                </c:pt>
                <c:pt idx="28519">
                  <c:v>177.504000000178</c:v>
                </c:pt>
                <c:pt idx="28520">
                  <c:v>177.51200000017801</c:v>
                </c:pt>
                <c:pt idx="28521">
                  <c:v>177.52000000017802</c:v>
                </c:pt>
                <c:pt idx="28522">
                  <c:v>177.528000000178</c:v>
                </c:pt>
                <c:pt idx="28523">
                  <c:v>177.53600000017801</c:v>
                </c:pt>
                <c:pt idx="28524">
                  <c:v>177.54400000017802</c:v>
                </c:pt>
                <c:pt idx="28525">
                  <c:v>177.552000000178</c:v>
                </c:pt>
                <c:pt idx="28526">
                  <c:v>177.56000000017798</c:v>
                </c:pt>
                <c:pt idx="28527">
                  <c:v>177.56800000017799</c:v>
                </c:pt>
                <c:pt idx="28528">
                  <c:v>177.576000000178</c:v>
                </c:pt>
                <c:pt idx="28529">
                  <c:v>177.58400000017798</c:v>
                </c:pt>
                <c:pt idx="28530">
                  <c:v>177.59200000017799</c:v>
                </c:pt>
                <c:pt idx="28531">
                  <c:v>177.600000000178</c:v>
                </c:pt>
                <c:pt idx="28532">
                  <c:v>177.60800000017801</c:v>
                </c:pt>
                <c:pt idx="28533">
                  <c:v>177.61600000017799</c:v>
                </c:pt>
                <c:pt idx="28534">
                  <c:v>177.624000000178</c:v>
                </c:pt>
                <c:pt idx="28535">
                  <c:v>177.63200000017801</c:v>
                </c:pt>
                <c:pt idx="28536">
                  <c:v>177.64000000017799</c:v>
                </c:pt>
                <c:pt idx="28537">
                  <c:v>177.648000000178</c:v>
                </c:pt>
                <c:pt idx="28538">
                  <c:v>177.65600000017801</c:v>
                </c:pt>
                <c:pt idx="28539">
                  <c:v>177.66400000017802</c:v>
                </c:pt>
                <c:pt idx="28540">
                  <c:v>177.672000000178</c:v>
                </c:pt>
                <c:pt idx="28541">
                  <c:v>177.68000000017801</c:v>
                </c:pt>
                <c:pt idx="28542">
                  <c:v>177.68800000017802</c:v>
                </c:pt>
                <c:pt idx="28543">
                  <c:v>177.696000000178</c:v>
                </c:pt>
                <c:pt idx="28544">
                  <c:v>177.70400000017798</c:v>
                </c:pt>
                <c:pt idx="28545">
                  <c:v>177.71200000017799</c:v>
                </c:pt>
                <c:pt idx="28546">
                  <c:v>177.720000000178</c:v>
                </c:pt>
                <c:pt idx="28547">
                  <c:v>177.72800000017799</c:v>
                </c:pt>
                <c:pt idx="28548">
                  <c:v>177.736000000178</c:v>
                </c:pt>
                <c:pt idx="28549">
                  <c:v>177.744000000178</c:v>
                </c:pt>
                <c:pt idx="28550">
                  <c:v>177.75200000017799</c:v>
                </c:pt>
                <c:pt idx="28551">
                  <c:v>177.760000000178</c:v>
                </c:pt>
                <c:pt idx="28552">
                  <c:v>177.76800000017801</c:v>
                </c:pt>
                <c:pt idx="28553">
                  <c:v>177.77600000017802</c:v>
                </c:pt>
                <c:pt idx="28554">
                  <c:v>177.784000000178</c:v>
                </c:pt>
                <c:pt idx="28555">
                  <c:v>177.79200000017801</c:v>
                </c:pt>
                <c:pt idx="28556">
                  <c:v>177.80000000017802</c:v>
                </c:pt>
                <c:pt idx="28557">
                  <c:v>177.808000000178</c:v>
                </c:pt>
                <c:pt idx="28558">
                  <c:v>177.81600000017801</c:v>
                </c:pt>
                <c:pt idx="28559">
                  <c:v>177.82400000017802</c:v>
                </c:pt>
                <c:pt idx="28560">
                  <c:v>177.832000000178</c:v>
                </c:pt>
                <c:pt idx="28561">
                  <c:v>177.84000000017801</c:v>
                </c:pt>
                <c:pt idx="28562">
                  <c:v>177.84800000017799</c:v>
                </c:pt>
                <c:pt idx="28563">
                  <c:v>177.856000000178</c:v>
                </c:pt>
                <c:pt idx="28564">
                  <c:v>177.86400000017798</c:v>
                </c:pt>
                <c:pt idx="28565">
                  <c:v>177.87200000017799</c:v>
                </c:pt>
                <c:pt idx="28566">
                  <c:v>177.880000000178</c:v>
                </c:pt>
                <c:pt idx="28567">
                  <c:v>177.88800000017798</c:v>
                </c:pt>
                <c:pt idx="28568">
                  <c:v>177.89600000017799</c:v>
                </c:pt>
                <c:pt idx="28569">
                  <c:v>177.904000000178</c:v>
                </c:pt>
                <c:pt idx="28570">
                  <c:v>177.91200000017801</c:v>
                </c:pt>
                <c:pt idx="28571">
                  <c:v>177.92000000017799</c:v>
                </c:pt>
                <c:pt idx="28572">
                  <c:v>177.928000000178</c:v>
                </c:pt>
                <c:pt idx="28573">
                  <c:v>177.93600000017801</c:v>
                </c:pt>
                <c:pt idx="28574">
                  <c:v>177.94400000017799</c:v>
                </c:pt>
                <c:pt idx="28575">
                  <c:v>177.952000000178</c:v>
                </c:pt>
                <c:pt idx="28576">
                  <c:v>177.96000000017801</c:v>
                </c:pt>
                <c:pt idx="28577">
                  <c:v>177.96800000017802</c:v>
                </c:pt>
                <c:pt idx="28578">
                  <c:v>177.976000000178</c:v>
                </c:pt>
                <c:pt idx="28579">
                  <c:v>177.98400000017801</c:v>
                </c:pt>
                <c:pt idx="28580">
                  <c:v>177.992000000178</c:v>
                </c:pt>
                <c:pt idx="28581">
                  <c:v>178.00000000017798</c:v>
                </c:pt>
                <c:pt idx="28582">
                  <c:v>178.00800000017799</c:v>
                </c:pt>
                <c:pt idx="28583">
                  <c:v>178.016000000178</c:v>
                </c:pt>
                <c:pt idx="28584">
                  <c:v>178.02400000017801</c:v>
                </c:pt>
                <c:pt idx="28585">
                  <c:v>178.03200000017799</c:v>
                </c:pt>
                <c:pt idx="28586">
                  <c:v>178.040000000178</c:v>
                </c:pt>
                <c:pt idx="28587">
                  <c:v>178.04800000017801</c:v>
                </c:pt>
                <c:pt idx="28588">
                  <c:v>178.05600000017799</c:v>
                </c:pt>
                <c:pt idx="28589">
                  <c:v>178.064000000178</c:v>
                </c:pt>
                <c:pt idx="28590">
                  <c:v>178.07200000017801</c:v>
                </c:pt>
                <c:pt idx="28591">
                  <c:v>178.08000000017802</c:v>
                </c:pt>
                <c:pt idx="28592">
                  <c:v>178.088000000178</c:v>
                </c:pt>
                <c:pt idx="28593">
                  <c:v>178.09600000017801</c:v>
                </c:pt>
                <c:pt idx="28594">
                  <c:v>178.10400000017802</c:v>
                </c:pt>
                <c:pt idx="28595">
                  <c:v>178.112000000178</c:v>
                </c:pt>
                <c:pt idx="28596">
                  <c:v>178.12000000017801</c:v>
                </c:pt>
                <c:pt idx="28597">
                  <c:v>178.12800000017799</c:v>
                </c:pt>
                <c:pt idx="28598">
                  <c:v>178.136000000178</c:v>
                </c:pt>
                <c:pt idx="28599">
                  <c:v>178.14400000017798</c:v>
                </c:pt>
                <c:pt idx="28600">
                  <c:v>178.15200000017799</c:v>
                </c:pt>
                <c:pt idx="28601">
                  <c:v>178.160000000178</c:v>
                </c:pt>
                <c:pt idx="28602">
                  <c:v>178.16800000017798</c:v>
                </c:pt>
                <c:pt idx="28603">
                  <c:v>178.17600000017799</c:v>
                </c:pt>
                <c:pt idx="28604">
                  <c:v>178.184000000178</c:v>
                </c:pt>
                <c:pt idx="28605">
                  <c:v>178.19200000017801</c:v>
                </c:pt>
                <c:pt idx="28606">
                  <c:v>178.20000000017799</c:v>
                </c:pt>
                <c:pt idx="28607">
                  <c:v>178.208000000178</c:v>
                </c:pt>
                <c:pt idx="28608">
                  <c:v>178.21600000017801</c:v>
                </c:pt>
                <c:pt idx="28609">
                  <c:v>178.22400000017799</c:v>
                </c:pt>
                <c:pt idx="28610">
                  <c:v>178.232000000178</c:v>
                </c:pt>
                <c:pt idx="28611">
                  <c:v>178.24000000017801</c:v>
                </c:pt>
                <c:pt idx="28612">
                  <c:v>178.248000000178</c:v>
                </c:pt>
                <c:pt idx="28613">
                  <c:v>178.25600000017801</c:v>
                </c:pt>
                <c:pt idx="28614">
                  <c:v>178.26400000017802</c:v>
                </c:pt>
                <c:pt idx="28615">
                  <c:v>178.272000000178</c:v>
                </c:pt>
                <c:pt idx="28616">
                  <c:v>178.28000000017798</c:v>
                </c:pt>
                <c:pt idx="28617">
                  <c:v>178.28800000017799</c:v>
                </c:pt>
                <c:pt idx="28618">
                  <c:v>178.296000000178</c:v>
                </c:pt>
                <c:pt idx="28619">
                  <c:v>178.30400000017798</c:v>
                </c:pt>
                <c:pt idx="28620">
                  <c:v>178.31200000017799</c:v>
                </c:pt>
                <c:pt idx="28621">
                  <c:v>178.320000000178</c:v>
                </c:pt>
                <c:pt idx="28622">
                  <c:v>178.32800000017801</c:v>
                </c:pt>
                <c:pt idx="28623">
                  <c:v>178.33600000017799</c:v>
                </c:pt>
                <c:pt idx="28624">
                  <c:v>178.344000000178</c:v>
                </c:pt>
                <c:pt idx="28625">
                  <c:v>178.35200000017801</c:v>
                </c:pt>
                <c:pt idx="28626">
                  <c:v>178.36000000017799</c:v>
                </c:pt>
                <c:pt idx="28627">
                  <c:v>178.368000000178</c:v>
                </c:pt>
                <c:pt idx="28628">
                  <c:v>178.37600000017801</c:v>
                </c:pt>
                <c:pt idx="28629">
                  <c:v>178.38400000017802</c:v>
                </c:pt>
                <c:pt idx="28630">
                  <c:v>178.392000000178</c:v>
                </c:pt>
                <c:pt idx="28631">
                  <c:v>178.40000000017801</c:v>
                </c:pt>
                <c:pt idx="28632">
                  <c:v>178.40800000017802</c:v>
                </c:pt>
                <c:pt idx="28633">
                  <c:v>178.41600000017797</c:v>
                </c:pt>
                <c:pt idx="28634">
                  <c:v>178.42400000017798</c:v>
                </c:pt>
                <c:pt idx="28635">
                  <c:v>178.43200000017799</c:v>
                </c:pt>
                <c:pt idx="28636">
                  <c:v>178.440000000178</c:v>
                </c:pt>
                <c:pt idx="28637">
                  <c:v>178.44800000017798</c:v>
                </c:pt>
                <c:pt idx="28638">
                  <c:v>178.45600000017799</c:v>
                </c:pt>
                <c:pt idx="28639">
                  <c:v>178.464000000178</c:v>
                </c:pt>
                <c:pt idx="28640">
                  <c:v>178.47200000017799</c:v>
                </c:pt>
                <c:pt idx="28641">
                  <c:v>178.48000000017799</c:v>
                </c:pt>
                <c:pt idx="28642">
                  <c:v>178.488000000179</c:v>
                </c:pt>
                <c:pt idx="28643">
                  <c:v>178.49600000017901</c:v>
                </c:pt>
                <c:pt idx="28644">
                  <c:v>178.50400000017899</c:v>
                </c:pt>
                <c:pt idx="28645">
                  <c:v>178.512000000179</c:v>
                </c:pt>
                <c:pt idx="28646">
                  <c:v>178.52000000017901</c:v>
                </c:pt>
                <c:pt idx="28647">
                  <c:v>178.52800000017899</c:v>
                </c:pt>
                <c:pt idx="28648">
                  <c:v>178.536000000179</c:v>
                </c:pt>
                <c:pt idx="28649">
                  <c:v>178.54400000017901</c:v>
                </c:pt>
                <c:pt idx="28650">
                  <c:v>178.55200000017902</c:v>
                </c:pt>
                <c:pt idx="28651">
                  <c:v>178.560000000179</c:v>
                </c:pt>
                <c:pt idx="28652">
                  <c:v>178.56800000017901</c:v>
                </c:pt>
                <c:pt idx="28653">
                  <c:v>178.57600000017902</c:v>
                </c:pt>
                <c:pt idx="28654">
                  <c:v>178.58400000017897</c:v>
                </c:pt>
                <c:pt idx="28655">
                  <c:v>178.59200000017898</c:v>
                </c:pt>
                <c:pt idx="28656">
                  <c:v>178.60000000017899</c:v>
                </c:pt>
                <c:pt idx="28657">
                  <c:v>178.608000000179</c:v>
                </c:pt>
                <c:pt idx="28658">
                  <c:v>178.61600000017899</c:v>
                </c:pt>
                <c:pt idx="28659">
                  <c:v>178.624000000179</c:v>
                </c:pt>
                <c:pt idx="28660">
                  <c:v>178.632000000179</c:v>
                </c:pt>
                <c:pt idx="28661">
                  <c:v>178.64000000017899</c:v>
                </c:pt>
                <c:pt idx="28662">
                  <c:v>178.648000000179</c:v>
                </c:pt>
                <c:pt idx="28663">
                  <c:v>178.65600000017901</c:v>
                </c:pt>
                <c:pt idx="28664">
                  <c:v>178.66400000017902</c:v>
                </c:pt>
                <c:pt idx="28665">
                  <c:v>178.672000000179</c:v>
                </c:pt>
                <c:pt idx="28666">
                  <c:v>178.68000000017901</c:v>
                </c:pt>
                <c:pt idx="28667">
                  <c:v>178.68800000017902</c:v>
                </c:pt>
                <c:pt idx="28668">
                  <c:v>178.696000000179</c:v>
                </c:pt>
                <c:pt idx="28669">
                  <c:v>178.70400000017901</c:v>
                </c:pt>
                <c:pt idx="28670">
                  <c:v>178.71200000017902</c:v>
                </c:pt>
                <c:pt idx="28671">
                  <c:v>178.72000000017903</c:v>
                </c:pt>
                <c:pt idx="28672">
                  <c:v>178.72800000017898</c:v>
                </c:pt>
                <c:pt idx="28673">
                  <c:v>178.73600000017899</c:v>
                </c:pt>
                <c:pt idx="28674">
                  <c:v>178.744000000179</c:v>
                </c:pt>
                <c:pt idx="28675">
                  <c:v>178.75200000017898</c:v>
                </c:pt>
                <c:pt idx="28676">
                  <c:v>178.76000000017899</c:v>
                </c:pt>
                <c:pt idx="28677">
                  <c:v>178.768000000179</c:v>
                </c:pt>
                <c:pt idx="28678">
                  <c:v>178.77600000017898</c:v>
                </c:pt>
                <c:pt idx="28679">
                  <c:v>178.78400000017899</c:v>
                </c:pt>
                <c:pt idx="28680">
                  <c:v>178.792000000179</c:v>
                </c:pt>
                <c:pt idx="28681">
                  <c:v>178.80000000017901</c:v>
                </c:pt>
                <c:pt idx="28682">
                  <c:v>178.80800000017899</c:v>
                </c:pt>
                <c:pt idx="28683">
                  <c:v>178.816000000179</c:v>
                </c:pt>
                <c:pt idx="28684">
                  <c:v>178.82400000017901</c:v>
                </c:pt>
                <c:pt idx="28685">
                  <c:v>178.83200000017899</c:v>
                </c:pt>
                <c:pt idx="28686">
                  <c:v>178.840000000179</c:v>
                </c:pt>
                <c:pt idx="28687">
                  <c:v>178.84800000017901</c:v>
                </c:pt>
                <c:pt idx="28688">
                  <c:v>178.85600000017902</c:v>
                </c:pt>
                <c:pt idx="28689">
                  <c:v>178.864000000179</c:v>
                </c:pt>
                <c:pt idx="28690">
                  <c:v>178.87200000017899</c:v>
                </c:pt>
                <c:pt idx="28691">
                  <c:v>178.880000000179</c:v>
                </c:pt>
                <c:pt idx="28692">
                  <c:v>178.88800000017898</c:v>
                </c:pt>
                <c:pt idx="28693">
                  <c:v>178.89600000017899</c:v>
                </c:pt>
                <c:pt idx="28694">
                  <c:v>178.904000000179</c:v>
                </c:pt>
                <c:pt idx="28695">
                  <c:v>178.91200000017901</c:v>
                </c:pt>
                <c:pt idx="28696">
                  <c:v>178.92000000017899</c:v>
                </c:pt>
                <c:pt idx="28697">
                  <c:v>178.928000000179</c:v>
                </c:pt>
                <c:pt idx="28698">
                  <c:v>178.93600000017901</c:v>
                </c:pt>
                <c:pt idx="28699">
                  <c:v>178.94400000017899</c:v>
                </c:pt>
                <c:pt idx="28700">
                  <c:v>178.952000000179</c:v>
                </c:pt>
                <c:pt idx="28701">
                  <c:v>178.96000000017901</c:v>
                </c:pt>
                <c:pt idx="28702">
                  <c:v>178.96800000017902</c:v>
                </c:pt>
                <c:pt idx="28703">
                  <c:v>178.976000000179</c:v>
                </c:pt>
                <c:pt idx="28704">
                  <c:v>178.98400000017901</c:v>
                </c:pt>
                <c:pt idx="28705">
                  <c:v>178.99200000017902</c:v>
                </c:pt>
                <c:pt idx="28706">
                  <c:v>179.000000000179</c:v>
                </c:pt>
                <c:pt idx="28707">
                  <c:v>179.00800000017901</c:v>
                </c:pt>
                <c:pt idx="28708">
                  <c:v>179.01600000017899</c:v>
                </c:pt>
                <c:pt idx="28709">
                  <c:v>179.024000000179</c:v>
                </c:pt>
                <c:pt idx="28710">
                  <c:v>179.03200000017898</c:v>
                </c:pt>
                <c:pt idx="28711">
                  <c:v>179.04000000017899</c:v>
                </c:pt>
                <c:pt idx="28712">
                  <c:v>179.048000000179</c:v>
                </c:pt>
                <c:pt idx="28713">
                  <c:v>179.05600000017898</c:v>
                </c:pt>
                <c:pt idx="28714">
                  <c:v>179.06400000017899</c:v>
                </c:pt>
                <c:pt idx="28715">
                  <c:v>179.072000000179</c:v>
                </c:pt>
                <c:pt idx="28716">
                  <c:v>179.08000000017901</c:v>
                </c:pt>
                <c:pt idx="28717">
                  <c:v>179.08800000017899</c:v>
                </c:pt>
                <c:pt idx="28718">
                  <c:v>179.096000000179</c:v>
                </c:pt>
                <c:pt idx="28719">
                  <c:v>179.10400000017901</c:v>
                </c:pt>
                <c:pt idx="28720">
                  <c:v>179.11200000017899</c:v>
                </c:pt>
                <c:pt idx="28721">
                  <c:v>179.120000000179</c:v>
                </c:pt>
                <c:pt idx="28722">
                  <c:v>179.12800000017901</c:v>
                </c:pt>
                <c:pt idx="28723">
                  <c:v>179.13600000017902</c:v>
                </c:pt>
                <c:pt idx="28724">
                  <c:v>179.14400000017901</c:v>
                </c:pt>
                <c:pt idx="28725">
                  <c:v>179.15200000017902</c:v>
                </c:pt>
                <c:pt idx="28726">
                  <c:v>179.160000000179</c:v>
                </c:pt>
                <c:pt idx="28727">
                  <c:v>179.16800000017898</c:v>
                </c:pt>
                <c:pt idx="28728">
                  <c:v>179.17600000017899</c:v>
                </c:pt>
                <c:pt idx="28729">
                  <c:v>179.184000000179</c:v>
                </c:pt>
                <c:pt idx="28730">
                  <c:v>179.19200000017901</c:v>
                </c:pt>
                <c:pt idx="28731">
                  <c:v>179.20000000017899</c:v>
                </c:pt>
                <c:pt idx="28732">
                  <c:v>179.208000000179</c:v>
                </c:pt>
                <c:pt idx="28733">
                  <c:v>179.21600000017901</c:v>
                </c:pt>
                <c:pt idx="28734">
                  <c:v>179.22400000017899</c:v>
                </c:pt>
                <c:pt idx="28735">
                  <c:v>179.232000000179</c:v>
                </c:pt>
                <c:pt idx="28736">
                  <c:v>179.24000000017901</c:v>
                </c:pt>
                <c:pt idx="28737">
                  <c:v>179.24800000017899</c:v>
                </c:pt>
                <c:pt idx="28738">
                  <c:v>179.256000000179</c:v>
                </c:pt>
                <c:pt idx="28739">
                  <c:v>179.26400000017901</c:v>
                </c:pt>
                <c:pt idx="28740">
                  <c:v>179.27200000017902</c:v>
                </c:pt>
                <c:pt idx="28741">
                  <c:v>179.280000000179</c:v>
                </c:pt>
                <c:pt idx="28742">
                  <c:v>179.28800000017901</c:v>
                </c:pt>
                <c:pt idx="28743">
                  <c:v>179.29600000017902</c:v>
                </c:pt>
                <c:pt idx="28744">
                  <c:v>179.30400000017897</c:v>
                </c:pt>
                <c:pt idx="28745">
                  <c:v>179.31200000017898</c:v>
                </c:pt>
                <c:pt idx="28746">
                  <c:v>179.32000000017899</c:v>
                </c:pt>
                <c:pt idx="28747">
                  <c:v>179.328000000179</c:v>
                </c:pt>
                <c:pt idx="28748">
                  <c:v>179.33600000017898</c:v>
                </c:pt>
                <c:pt idx="28749">
                  <c:v>179.34400000017899</c:v>
                </c:pt>
                <c:pt idx="28750">
                  <c:v>179.352000000179</c:v>
                </c:pt>
                <c:pt idx="28751">
                  <c:v>179.36000000017899</c:v>
                </c:pt>
                <c:pt idx="28752">
                  <c:v>179.36800000017899</c:v>
                </c:pt>
                <c:pt idx="28753">
                  <c:v>179.376000000179</c:v>
                </c:pt>
                <c:pt idx="28754">
                  <c:v>179.38400000017901</c:v>
                </c:pt>
                <c:pt idx="28755">
                  <c:v>179.392000000179</c:v>
                </c:pt>
                <c:pt idx="28756">
                  <c:v>179.40000000017901</c:v>
                </c:pt>
                <c:pt idx="28757">
                  <c:v>179.40800000017902</c:v>
                </c:pt>
                <c:pt idx="28758">
                  <c:v>179.416000000179</c:v>
                </c:pt>
                <c:pt idx="28759">
                  <c:v>179.42400000017901</c:v>
                </c:pt>
                <c:pt idx="28760">
                  <c:v>179.43200000017902</c:v>
                </c:pt>
                <c:pt idx="28761">
                  <c:v>179.440000000179</c:v>
                </c:pt>
                <c:pt idx="28762">
                  <c:v>179.44800000017898</c:v>
                </c:pt>
                <c:pt idx="28763">
                  <c:v>179.45600000017899</c:v>
                </c:pt>
                <c:pt idx="28764">
                  <c:v>179.464000000179</c:v>
                </c:pt>
                <c:pt idx="28765">
                  <c:v>179.47200000017898</c:v>
                </c:pt>
                <c:pt idx="28766">
                  <c:v>179.48000000017899</c:v>
                </c:pt>
                <c:pt idx="28767">
                  <c:v>179.48800000017999</c:v>
                </c:pt>
                <c:pt idx="28768">
                  <c:v>179.49600000018</c:v>
                </c:pt>
                <c:pt idx="28769">
                  <c:v>179.50400000017999</c:v>
                </c:pt>
                <c:pt idx="28770">
                  <c:v>179.51200000018</c:v>
                </c:pt>
                <c:pt idx="28771">
                  <c:v>179.52000000018</c:v>
                </c:pt>
                <c:pt idx="28772">
                  <c:v>179.52800000017999</c:v>
                </c:pt>
                <c:pt idx="28773">
                  <c:v>179.53600000018</c:v>
                </c:pt>
                <c:pt idx="28774">
                  <c:v>179.54400000018001</c:v>
                </c:pt>
                <c:pt idx="28775">
                  <c:v>179.55200000018002</c:v>
                </c:pt>
                <c:pt idx="28776">
                  <c:v>179.56000000018</c:v>
                </c:pt>
                <c:pt idx="28777">
                  <c:v>179.56800000018001</c:v>
                </c:pt>
                <c:pt idx="28778">
                  <c:v>179.57600000018002</c:v>
                </c:pt>
                <c:pt idx="28779">
                  <c:v>179.58400000018</c:v>
                </c:pt>
                <c:pt idx="28780">
                  <c:v>179.59200000018001</c:v>
                </c:pt>
                <c:pt idx="28781">
                  <c:v>179.60000000018002</c:v>
                </c:pt>
                <c:pt idx="28782">
                  <c:v>179.60800000018</c:v>
                </c:pt>
                <c:pt idx="28783">
                  <c:v>179.61600000017998</c:v>
                </c:pt>
                <c:pt idx="28784">
                  <c:v>179.62400000017999</c:v>
                </c:pt>
                <c:pt idx="28785">
                  <c:v>179.63200000018</c:v>
                </c:pt>
                <c:pt idx="28786">
                  <c:v>179.64000000017998</c:v>
                </c:pt>
                <c:pt idx="28787">
                  <c:v>179.64800000017999</c:v>
                </c:pt>
                <c:pt idx="28788">
                  <c:v>179.65600000018</c:v>
                </c:pt>
                <c:pt idx="28789">
                  <c:v>179.66400000018001</c:v>
                </c:pt>
                <c:pt idx="28790">
                  <c:v>179.67200000017999</c:v>
                </c:pt>
                <c:pt idx="28791">
                  <c:v>179.68000000018</c:v>
                </c:pt>
                <c:pt idx="28792">
                  <c:v>179.68800000018001</c:v>
                </c:pt>
                <c:pt idx="28793">
                  <c:v>179.69600000017999</c:v>
                </c:pt>
                <c:pt idx="28794">
                  <c:v>179.70400000018</c:v>
                </c:pt>
                <c:pt idx="28795">
                  <c:v>179.71200000018001</c:v>
                </c:pt>
                <c:pt idx="28796">
                  <c:v>179.72000000018002</c:v>
                </c:pt>
                <c:pt idx="28797">
                  <c:v>179.72800000018</c:v>
                </c:pt>
                <c:pt idx="28798">
                  <c:v>179.73600000018001</c:v>
                </c:pt>
                <c:pt idx="28799">
                  <c:v>179.74400000018002</c:v>
                </c:pt>
                <c:pt idx="28800">
                  <c:v>179.75200000017998</c:v>
                </c:pt>
                <c:pt idx="28801">
                  <c:v>179.76000000017999</c:v>
                </c:pt>
                <c:pt idx="28802">
                  <c:v>179.76800000018</c:v>
                </c:pt>
                <c:pt idx="28803">
                  <c:v>179.77600000017998</c:v>
                </c:pt>
                <c:pt idx="28804">
                  <c:v>179.78400000017999</c:v>
                </c:pt>
                <c:pt idx="28805">
                  <c:v>179.79200000018</c:v>
                </c:pt>
                <c:pt idx="28806">
                  <c:v>179.80000000018001</c:v>
                </c:pt>
                <c:pt idx="28807">
                  <c:v>179.80800000017999</c:v>
                </c:pt>
                <c:pt idx="28808">
                  <c:v>179.81600000018</c:v>
                </c:pt>
                <c:pt idx="28809">
                  <c:v>179.82400000018001</c:v>
                </c:pt>
                <c:pt idx="28810">
                  <c:v>179.83200000017999</c:v>
                </c:pt>
                <c:pt idx="28811">
                  <c:v>179.84000000018</c:v>
                </c:pt>
                <c:pt idx="28812">
                  <c:v>179.84800000018001</c:v>
                </c:pt>
                <c:pt idx="28813">
                  <c:v>179.85600000018002</c:v>
                </c:pt>
                <c:pt idx="28814">
                  <c:v>179.86400000018</c:v>
                </c:pt>
                <c:pt idx="28815">
                  <c:v>179.87200000018001</c:v>
                </c:pt>
                <c:pt idx="28816">
                  <c:v>179.88000000018002</c:v>
                </c:pt>
                <c:pt idx="28817">
                  <c:v>179.88800000018</c:v>
                </c:pt>
                <c:pt idx="28818">
                  <c:v>179.89600000017998</c:v>
                </c:pt>
                <c:pt idx="28819">
                  <c:v>179.90400000017999</c:v>
                </c:pt>
                <c:pt idx="28820">
                  <c:v>179.91200000018</c:v>
                </c:pt>
                <c:pt idx="28821">
                  <c:v>179.92000000017998</c:v>
                </c:pt>
                <c:pt idx="28822">
                  <c:v>179.92800000017999</c:v>
                </c:pt>
                <c:pt idx="28823">
                  <c:v>179.93600000018</c:v>
                </c:pt>
                <c:pt idx="28824">
                  <c:v>179.94400000017998</c:v>
                </c:pt>
                <c:pt idx="28825">
                  <c:v>179.95200000017999</c:v>
                </c:pt>
                <c:pt idx="28826">
                  <c:v>179.96000000018</c:v>
                </c:pt>
                <c:pt idx="28827">
                  <c:v>179.96800000018001</c:v>
                </c:pt>
                <c:pt idx="28828">
                  <c:v>179.97600000017999</c:v>
                </c:pt>
                <c:pt idx="28829">
                  <c:v>179.98400000018</c:v>
                </c:pt>
                <c:pt idx="28830">
                  <c:v>179.99200000018001</c:v>
                </c:pt>
                <c:pt idx="28831">
                  <c:v>180.00000000017999</c:v>
                </c:pt>
                <c:pt idx="28832">
                  <c:v>180.00800000018</c:v>
                </c:pt>
                <c:pt idx="28833">
                  <c:v>180.01600000018001</c:v>
                </c:pt>
                <c:pt idx="28834">
                  <c:v>180.02400000018002</c:v>
                </c:pt>
                <c:pt idx="28835">
                  <c:v>180.03200000018001</c:v>
                </c:pt>
                <c:pt idx="28836">
                  <c:v>180.04000000017999</c:v>
                </c:pt>
                <c:pt idx="28837">
                  <c:v>180.04800000018</c:v>
                </c:pt>
                <c:pt idx="28838">
                  <c:v>180.05600000017998</c:v>
                </c:pt>
                <c:pt idx="28839">
                  <c:v>180.06400000017999</c:v>
                </c:pt>
                <c:pt idx="28840">
                  <c:v>180.07200000018</c:v>
                </c:pt>
                <c:pt idx="28841">
                  <c:v>180.08000000018001</c:v>
                </c:pt>
                <c:pt idx="28842">
                  <c:v>180.08800000017999</c:v>
                </c:pt>
                <c:pt idx="28843">
                  <c:v>180.09600000018</c:v>
                </c:pt>
                <c:pt idx="28844">
                  <c:v>180.10400000018001</c:v>
                </c:pt>
                <c:pt idx="28845">
                  <c:v>180.11200000017999</c:v>
                </c:pt>
                <c:pt idx="28846">
                  <c:v>180.12000000018</c:v>
                </c:pt>
                <c:pt idx="28847">
                  <c:v>180.12800000018001</c:v>
                </c:pt>
                <c:pt idx="28848">
                  <c:v>180.13600000018002</c:v>
                </c:pt>
                <c:pt idx="28849">
                  <c:v>180.14400000018</c:v>
                </c:pt>
                <c:pt idx="28850">
                  <c:v>180.15200000018001</c:v>
                </c:pt>
                <c:pt idx="28851">
                  <c:v>180.16000000018002</c:v>
                </c:pt>
                <c:pt idx="28852">
                  <c:v>180.16800000018</c:v>
                </c:pt>
                <c:pt idx="28853">
                  <c:v>180.17600000018001</c:v>
                </c:pt>
                <c:pt idx="28854">
                  <c:v>180.18400000017999</c:v>
                </c:pt>
                <c:pt idx="28855">
                  <c:v>180.19200000018</c:v>
                </c:pt>
                <c:pt idx="28856">
                  <c:v>180.20000000017998</c:v>
                </c:pt>
                <c:pt idx="28857">
                  <c:v>180.20800000017999</c:v>
                </c:pt>
                <c:pt idx="28858">
                  <c:v>180.21600000018</c:v>
                </c:pt>
                <c:pt idx="28859">
                  <c:v>180.22400000017998</c:v>
                </c:pt>
                <c:pt idx="28860">
                  <c:v>180.23200000017999</c:v>
                </c:pt>
                <c:pt idx="28861">
                  <c:v>180.24000000018</c:v>
                </c:pt>
                <c:pt idx="28862">
                  <c:v>180.24800000017999</c:v>
                </c:pt>
                <c:pt idx="28863">
                  <c:v>180.25600000017999</c:v>
                </c:pt>
                <c:pt idx="28864">
                  <c:v>180.26400000018</c:v>
                </c:pt>
                <c:pt idx="28865">
                  <c:v>180.27200000018001</c:v>
                </c:pt>
                <c:pt idx="28866">
                  <c:v>180.28000000018</c:v>
                </c:pt>
                <c:pt idx="28867">
                  <c:v>180.28800000018001</c:v>
                </c:pt>
                <c:pt idx="28868">
                  <c:v>180.29600000018002</c:v>
                </c:pt>
                <c:pt idx="28869">
                  <c:v>180.30400000018</c:v>
                </c:pt>
                <c:pt idx="28870">
                  <c:v>180.31200000018001</c:v>
                </c:pt>
                <c:pt idx="28871">
                  <c:v>180.32000000018002</c:v>
                </c:pt>
                <c:pt idx="28872">
                  <c:v>180.32800000018</c:v>
                </c:pt>
                <c:pt idx="28873">
                  <c:v>180.33600000017998</c:v>
                </c:pt>
                <c:pt idx="28874">
                  <c:v>180.34400000017999</c:v>
                </c:pt>
                <c:pt idx="28875">
                  <c:v>180.35200000018</c:v>
                </c:pt>
                <c:pt idx="28876">
                  <c:v>180.36000000017998</c:v>
                </c:pt>
                <c:pt idx="28877">
                  <c:v>180.36800000017999</c:v>
                </c:pt>
                <c:pt idx="28878">
                  <c:v>180.37600000018</c:v>
                </c:pt>
                <c:pt idx="28879">
                  <c:v>180.38400000018001</c:v>
                </c:pt>
                <c:pt idx="28880">
                  <c:v>180.39200000017999</c:v>
                </c:pt>
                <c:pt idx="28881">
                  <c:v>180.40000000018</c:v>
                </c:pt>
                <c:pt idx="28882">
                  <c:v>180.40800000018001</c:v>
                </c:pt>
                <c:pt idx="28883">
                  <c:v>180.41600000017999</c:v>
                </c:pt>
                <c:pt idx="28884">
                  <c:v>180.42400000018</c:v>
                </c:pt>
                <c:pt idx="28885">
                  <c:v>180.43200000018001</c:v>
                </c:pt>
                <c:pt idx="28886">
                  <c:v>180.44000000018002</c:v>
                </c:pt>
                <c:pt idx="28887">
                  <c:v>180.44800000018</c:v>
                </c:pt>
                <c:pt idx="28888">
                  <c:v>180.45600000018001</c:v>
                </c:pt>
                <c:pt idx="28889">
                  <c:v>180.46400000018002</c:v>
                </c:pt>
                <c:pt idx="28890">
                  <c:v>180.47200000017997</c:v>
                </c:pt>
                <c:pt idx="28891">
                  <c:v>180.48000000017998</c:v>
                </c:pt>
                <c:pt idx="28892">
                  <c:v>180.48800000018102</c:v>
                </c:pt>
                <c:pt idx="28893">
                  <c:v>180.496000000181</c:v>
                </c:pt>
                <c:pt idx="28894">
                  <c:v>180.50400000018098</c:v>
                </c:pt>
                <c:pt idx="28895">
                  <c:v>180.51200000018099</c:v>
                </c:pt>
                <c:pt idx="28896">
                  <c:v>180.520000000181</c:v>
                </c:pt>
                <c:pt idx="28897">
                  <c:v>180.52800000018098</c:v>
                </c:pt>
                <c:pt idx="28898">
                  <c:v>180.53600000018099</c:v>
                </c:pt>
                <c:pt idx="28899">
                  <c:v>180.544000000181</c:v>
                </c:pt>
                <c:pt idx="28900">
                  <c:v>180.55200000018101</c:v>
                </c:pt>
                <c:pt idx="28901">
                  <c:v>180.56000000018099</c:v>
                </c:pt>
                <c:pt idx="28902">
                  <c:v>180.568000000181</c:v>
                </c:pt>
                <c:pt idx="28903">
                  <c:v>180.57600000018101</c:v>
                </c:pt>
                <c:pt idx="28904">
                  <c:v>180.58400000018099</c:v>
                </c:pt>
                <c:pt idx="28905">
                  <c:v>180.592000000181</c:v>
                </c:pt>
                <c:pt idx="28906">
                  <c:v>180.60000000018101</c:v>
                </c:pt>
                <c:pt idx="28907">
                  <c:v>180.60800000018102</c:v>
                </c:pt>
                <c:pt idx="28908">
                  <c:v>180.616000000181</c:v>
                </c:pt>
                <c:pt idx="28909">
                  <c:v>180.62400000018101</c:v>
                </c:pt>
                <c:pt idx="28910">
                  <c:v>180.63200000018102</c:v>
                </c:pt>
                <c:pt idx="28911">
                  <c:v>180.64000000018098</c:v>
                </c:pt>
                <c:pt idx="28912">
                  <c:v>180.64800000018099</c:v>
                </c:pt>
                <c:pt idx="28913">
                  <c:v>180.656000000181</c:v>
                </c:pt>
                <c:pt idx="28914">
                  <c:v>180.66400000018101</c:v>
                </c:pt>
                <c:pt idx="28915">
                  <c:v>180.67200000018099</c:v>
                </c:pt>
                <c:pt idx="28916">
                  <c:v>180.680000000181</c:v>
                </c:pt>
                <c:pt idx="28917">
                  <c:v>180.68800000018101</c:v>
                </c:pt>
                <c:pt idx="28918">
                  <c:v>180.69600000018099</c:v>
                </c:pt>
                <c:pt idx="28919">
                  <c:v>180.704000000181</c:v>
                </c:pt>
                <c:pt idx="28920">
                  <c:v>180.71200000018101</c:v>
                </c:pt>
                <c:pt idx="28921">
                  <c:v>180.72000000018102</c:v>
                </c:pt>
                <c:pt idx="28922">
                  <c:v>180.728000000181</c:v>
                </c:pt>
                <c:pt idx="28923">
                  <c:v>180.73600000018101</c:v>
                </c:pt>
                <c:pt idx="28924">
                  <c:v>180.74400000018102</c:v>
                </c:pt>
                <c:pt idx="28925">
                  <c:v>180.752000000181</c:v>
                </c:pt>
                <c:pt idx="28926">
                  <c:v>180.76000000018101</c:v>
                </c:pt>
                <c:pt idx="28927">
                  <c:v>180.76800000018102</c:v>
                </c:pt>
                <c:pt idx="28928">
                  <c:v>180.776000000181</c:v>
                </c:pt>
                <c:pt idx="28929">
                  <c:v>180.78400000018098</c:v>
                </c:pt>
                <c:pt idx="28930">
                  <c:v>180.79200000018099</c:v>
                </c:pt>
                <c:pt idx="28931">
                  <c:v>180.800000000181</c:v>
                </c:pt>
                <c:pt idx="28932">
                  <c:v>180.80800000018098</c:v>
                </c:pt>
                <c:pt idx="28933">
                  <c:v>180.81600000018099</c:v>
                </c:pt>
                <c:pt idx="28934">
                  <c:v>180.824000000181</c:v>
                </c:pt>
                <c:pt idx="28935">
                  <c:v>180.83200000018098</c:v>
                </c:pt>
                <c:pt idx="28936">
                  <c:v>180.84000000018099</c:v>
                </c:pt>
                <c:pt idx="28937">
                  <c:v>180.848000000181</c:v>
                </c:pt>
                <c:pt idx="28938">
                  <c:v>180.85600000018101</c:v>
                </c:pt>
                <c:pt idx="28939">
                  <c:v>180.86400000018099</c:v>
                </c:pt>
                <c:pt idx="28940">
                  <c:v>180.872000000181</c:v>
                </c:pt>
                <c:pt idx="28941">
                  <c:v>180.88000000018101</c:v>
                </c:pt>
                <c:pt idx="28942">
                  <c:v>180.88800000018099</c:v>
                </c:pt>
                <c:pt idx="28943">
                  <c:v>180.896000000181</c:v>
                </c:pt>
                <c:pt idx="28944">
                  <c:v>180.90400000018101</c:v>
                </c:pt>
                <c:pt idx="28945">
                  <c:v>180.91200000018102</c:v>
                </c:pt>
                <c:pt idx="28946">
                  <c:v>180.92000000018101</c:v>
                </c:pt>
                <c:pt idx="28947">
                  <c:v>180.92800000018099</c:v>
                </c:pt>
                <c:pt idx="28948">
                  <c:v>180.936000000181</c:v>
                </c:pt>
                <c:pt idx="28949">
                  <c:v>180.94400000018098</c:v>
                </c:pt>
                <c:pt idx="28950">
                  <c:v>180.95200000018099</c:v>
                </c:pt>
                <c:pt idx="28951">
                  <c:v>180.960000000181</c:v>
                </c:pt>
                <c:pt idx="28952">
                  <c:v>180.96800000018101</c:v>
                </c:pt>
                <c:pt idx="28953">
                  <c:v>180.97600000018099</c:v>
                </c:pt>
                <c:pt idx="28954">
                  <c:v>180.984000000181</c:v>
                </c:pt>
                <c:pt idx="28955">
                  <c:v>180.99200000018101</c:v>
                </c:pt>
                <c:pt idx="28956">
                  <c:v>181.00000000018099</c:v>
                </c:pt>
                <c:pt idx="28957">
                  <c:v>181.008000000181</c:v>
                </c:pt>
                <c:pt idx="28958">
                  <c:v>181.01600000018101</c:v>
                </c:pt>
                <c:pt idx="28959">
                  <c:v>181.02400000018102</c:v>
                </c:pt>
                <c:pt idx="28960">
                  <c:v>181.032000000181</c:v>
                </c:pt>
                <c:pt idx="28961">
                  <c:v>181.04000000018101</c:v>
                </c:pt>
                <c:pt idx="28962">
                  <c:v>181.04800000018102</c:v>
                </c:pt>
                <c:pt idx="28963">
                  <c:v>181.056000000181</c:v>
                </c:pt>
                <c:pt idx="28964">
                  <c:v>181.06400000018101</c:v>
                </c:pt>
                <c:pt idx="28965">
                  <c:v>181.07200000018099</c:v>
                </c:pt>
                <c:pt idx="28966">
                  <c:v>181.080000000181</c:v>
                </c:pt>
                <c:pt idx="28967">
                  <c:v>181.08800000018098</c:v>
                </c:pt>
                <c:pt idx="28968">
                  <c:v>181.09600000018099</c:v>
                </c:pt>
                <c:pt idx="28969">
                  <c:v>181.104000000181</c:v>
                </c:pt>
                <c:pt idx="28970">
                  <c:v>181.11200000018098</c:v>
                </c:pt>
                <c:pt idx="28971">
                  <c:v>181.12000000018099</c:v>
                </c:pt>
                <c:pt idx="28972">
                  <c:v>181.128000000181</c:v>
                </c:pt>
                <c:pt idx="28973">
                  <c:v>181.13600000018101</c:v>
                </c:pt>
                <c:pt idx="28974">
                  <c:v>181.14400000018099</c:v>
                </c:pt>
                <c:pt idx="28975">
                  <c:v>181.152000000181</c:v>
                </c:pt>
                <c:pt idx="28976">
                  <c:v>181.16000000018101</c:v>
                </c:pt>
                <c:pt idx="28977">
                  <c:v>181.168000000181</c:v>
                </c:pt>
                <c:pt idx="28978">
                  <c:v>181.17600000018101</c:v>
                </c:pt>
                <c:pt idx="28979">
                  <c:v>181.18400000018102</c:v>
                </c:pt>
                <c:pt idx="28980">
                  <c:v>181.19200000018103</c:v>
                </c:pt>
                <c:pt idx="28981">
                  <c:v>181.20000000018101</c:v>
                </c:pt>
                <c:pt idx="28982">
                  <c:v>181.20800000018102</c:v>
                </c:pt>
                <c:pt idx="28983">
                  <c:v>181.216000000181</c:v>
                </c:pt>
                <c:pt idx="28984">
                  <c:v>181.22400000018098</c:v>
                </c:pt>
                <c:pt idx="28985">
                  <c:v>181.23200000018099</c:v>
                </c:pt>
                <c:pt idx="28986">
                  <c:v>181.240000000181</c:v>
                </c:pt>
                <c:pt idx="28987">
                  <c:v>181.24800000018098</c:v>
                </c:pt>
                <c:pt idx="28988">
                  <c:v>181.25600000018099</c:v>
                </c:pt>
                <c:pt idx="28989">
                  <c:v>181.264000000181</c:v>
                </c:pt>
                <c:pt idx="28990">
                  <c:v>181.27200000018101</c:v>
                </c:pt>
                <c:pt idx="28991">
                  <c:v>181.28000000018099</c:v>
                </c:pt>
                <c:pt idx="28992">
                  <c:v>181.288000000181</c:v>
                </c:pt>
                <c:pt idx="28993">
                  <c:v>181.29600000018101</c:v>
                </c:pt>
                <c:pt idx="28994">
                  <c:v>181.30400000018099</c:v>
                </c:pt>
                <c:pt idx="28995">
                  <c:v>181.312000000181</c:v>
                </c:pt>
                <c:pt idx="28996">
                  <c:v>181.32000000018101</c:v>
                </c:pt>
                <c:pt idx="28997">
                  <c:v>181.32800000018102</c:v>
                </c:pt>
                <c:pt idx="28998">
                  <c:v>181.336000000181</c:v>
                </c:pt>
                <c:pt idx="28999">
                  <c:v>181.34400000018101</c:v>
                </c:pt>
                <c:pt idx="29000">
                  <c:v>181.35200000018099</c:v>
                </c:pt>
                <c:pt idx="29001">
                  <c:v>181.36000000018097</c:v>
                </c:pt>
                <c:pt idx="29002">
                  <c:v>181.36800000018098</c:v>
                </c:pt>
                <c:pt idx="29003">
                  <c:v>181.37600000018099</c:v>
                </c:pt>
                <c:pt idx="29004">
                  <c:v>181.384000000181</c:v>
                </c:pt>
                <c:pt idx="29005">
                  <c:v>181.39200000018099</c:v>
                </c:pt>
                <c:pt idx="29006">
                  <c:v>181.400000000181</c:v>
                </c:pt>
                <c:pt idx="29007">
                  <c:v>181.408000000181</c:v>
                </c:pt>
                <c:pt idx="29008">
                  <c:v>181.41600000018099</c:v>
                </c:pt>
                <c:pt idx="29009">
                  <c:v>181.424000000181</c:v>
                </c:pt>
                <c:pt idx="29010">
                  <c:v>181.43200000018101</c:v>
                </c:pt>
                <c:pt idx="29011">
                  <c:v>181.44000000018102</c:v>
                </c:pt>
                <c:pt idx="29012">
                  <c:v>181.448000000181</c:v>
                </c:pt>
                <c:pt idx="29013">
                  <c:v>181.45600000018101</c:v>
                </c:pt>
                <c:pt idx="29014">
                  <c:v>181.46400000018102</c:v>
                </c:pt>
                <c:pt idx="29015">
                  <c:v>181.472000000181</c:v>
                </c:pt>
                <c:pt idx="29016">
                  <c:v>181.48000000018101</c:v>
                </c:pt>
                <c:pt idx="29017">
                  <c:v>181.48800000018201</c:v>
                </c:pt>
                <c:pt idx="29018">
                  <c:v>181.49600000018202</c:v>
                </c:pt>
                <c:pt idx="29019">
                  <c:v>181.504000000182</c:v>
                </c:pt>
                <c:pt idx="29020">
                  <c:v>181.51200000018201</c:v>
                </c:pt>
                <c:pt idx="29021">
                  <c:v>181.52000000018199</c:v>
                </c:pt>
                <c:pt idx="29022">
                  <c:v>181.52800000018198</c:v>
                </c:pt>
                <c:pt idx="29023">
                  <c:v>181.53600000018199</c:v>
                </c:pt>
                <c:pt idx="29024">
                  <c:v>181.544000000182</c:v>
                </c:pt>
                <c:pt idx="29025">
                  <c:v>181.55200000018201</c:v>
                </c:pt>
                <c:pt idx="29026">
                  <c:v>181.56000000018199</c:v>
                </c:pt>
                <c:pt idx="29027">
                  <c:v>181.568000000182</c:v>
                </c:pt>
                <c:pt idx="29028">
                  <c:v>181.57600000018201</c:v>
                </c:pt>
                <c:pt idx="29029">
                  <c:v>181.58400000018199</c:v>
                </c:pt>
                <c:pt idx="29030">
                  <c:v>181.592000000182</c:v>
                </c:pt>
                <c:pt idx="29031">
                  <c:v>181.60000000018201</c:v>
                </c:pt>
                <c:pt idx="29032">
                  <c:v>181.60800000018202</c:v>
                </c:pt>
                <c:pt idx="29033">
                  <c:v>181.616000000182</c:v>
                </c:pt>
                <c:pt idx="29034">
                  <c:v>181.62400000018201</c:v>
                </c:pt>
                <c:pt idx="29035">
                  <c:v>181.63200000018202</c:v>
                </c:pt>
                <c:pt idx="29036">
                  <c:v>181.640000000182</c:v>
                </c:pt>
                <c:pt idx="29037">
                  <c:v>181.64800000018201</c:v>
                </c:pt>
                <c:pt idx="29038">
                  <c:v>181.65600000018202</c:v>
                </c:pt>
                <c:pt idx="29039">
                  <c:v>181.664000000182</c:v>
                </c:pt>
                <c:pt idx="29040">
                  <c:v>181.67200000018198</c:v>
                </c:pt>
                <c:pt idx="29041">
                  <c:v>181.68000000018199</c:v>
                </c:pt>
                <c:pt idx="29042">
                  <c:v>181.688000000182</c:v>
                </c:pt>
                <c:pt idx="29043">
                  <c:v>181.69600000018198</c:v>
                </c:pt>
                <c:pt idx="29044">
                  <c:v>181.70400000018199</c:v>
                </c:pt>
                <c:pt idx="29045">
                  <c:v>181.712000000182</c:v>
                </c:pt>
                <c:pt idx="29046">
                  <c:v>181.72000000018201</c:v>
                </c:pt>
                <c:pt idx="29047">
                  <c:v>181.72800000018199</c:v>
                </c:pt>
                <c:pt idx="29048">
                  <c:v>181.736000000182</c:v>
                </c:pt>
                <c:pt idx="29049">
                  <c:v>181.74400000018201</c:v>
                </c:pt>
                <c:pt idx="29050">
                  <c:v>181.75200000018199</c:v>
                </c:pt>
                <c:pt idx="29051">
                  <c:v>181.760000000182</c:v>
                </c:pt>
                <c:pt idx="29052">
                  <c:v>181.76800000018201</c:v>
                </c:pt>
                <c:pt idx="29053">
                  <c:v>181.77600000018199</c:v>
                </c:pt>
                <c:pt idx="29054">
                  <c:v>181.784000000182</c:v>
                </c:pt>
                <c:pt idx="29055">
                  <c:v>181.79200000018201</c:v>
                </c:pt>
                <c:pt idx="29056">
                  <c:v>181.80000000018202</c:v>
                </c:pt>
                <c:pt idx="29057">
                  <c:v>181.80800000018198</c:v>
                </c:pt>
                <c:pt idx="29058">
                  <c:v>181.81600000018199</c:v>
                </c:pt>
                <c:pt idx="29059">
                  <c:v>181.824000000182</c:v>
                </c:pt>
                <c:pt idx="29060">
                  <c:v>181.83200000018198</c:v>
                </c:pt>
                <c:pt idx="29061">
                  <c:v>181.84000000018199</c:v>
                </c:pt>
                <c:pt idx="29062">
                  <c:v>181.848000000182</c:v>
                </c:pt>
                <c:pt idx="29063">
                  <c:v>181.85600000018201</c:v>
                </c:pt>
                <c:pt idx="29064">
                  <c:v>181.86400000018199</c:v>
                </c:pt>
                <c:pt idx="29065">
                  <c:v>181.872000000182</c:v>
                </c:pt>
                <c:pt idx="29066">
                  <c:v>181.88000000018201</c:v>
                </c:pt>
                <c:pt idx="29067">
                  <c:v>181.88800000018199</c:v>
                </c:pt>
                <c:pt idx="29068">
                  <c:v>181.896000000182</c:v>
                </c:pt>
                <c:pt idx="29069">
                  <c:v>181.90400000018201</c:v>
                </c:pt>
                <c:pt idx="29070">
                  <c:v>181.91200000018202</c:v>
                </c:pt>
                <c:pt idx="29071">
                  <c:v>181.920000000182</c:v>
                </c:pt>
                <c:pt idx="29072">
                  <c:v>181.92800000018201</c:v>
                </c:pt>
                <c:pt idx="29073">
                  <c:v>181.93600000018202</c:v>
                </c:pt>
                <c:pt idx="29074">
                  <c:v>181.944000000182</c:v>
                </c:pt>
                <c:pt idx="29075">
                  <c:v>181.95200000018198</c:v>
                </c:pt>
                <c:pt idx="29076">
                  <c:v>181.96000000018199</c:v>
                </c:pt>
                <c:pt idx="29077">
                  <c:v>181.968000000182</c:v>
                </c:pt>
                <c:pt idx="29078">
                  <c:v>181.97600000018198</c:v>
                </c:pt>
                <c:pt idx="29079">
                  <c:v>181.98400000018199</c:v>
                </c:pt>
                <c:pt idx="29080">
                  <c:v>181.992000000182</c:v>
                </c:pt>
                <c:pt idx="29081">
                  <c:v>182.00000000018198</c:v>
                </c:pt>
                <c:pt idx="29082">
                  <c:v>182.00800000018199</c:v>
                </c:pt>
                <c:pt idx="29083">
                  <c:v>182.016000000182</c:v>
                </c:pt>
                <c:pt idx="29084">
                  <c:v>182.02400000018201</c:v>
                </c:pt>
                <c:pt idx="29085">
                  <c:v>182.03200000018199</c:v>
                </c:pt>
                <c:pt idx="29086">
                  <c:v>182.040000000182</c:v>
                </c:pt>
                <c:pt idx="29087">
                  <c:v>182.04800000018201</c:v>
                </c:pt>
                <c:pt idx="29088">
                  <c:v>182.056000000182</c:v>
                </c:pt>
                <c:pt idx="29089">
                  <c:v>182.06400000018201</c:v>
                </c:pt>
                <c:pt idx="29090">
                  <c:v>182.07200000018202</c:v>
                </c:pt>
                <c:pt idx="29091">
                  <c:v>182.08000000018203</c:v>
                </c:pt>
                <c:pt idx="29092">
                  <c:v>182.08800000018201</c:v>
                </c:pt>
                <c:pt idx="29093">
                  <c:v>182.09600000018199</c:v>
                </c:pt>
                <c:pt idx="29094">
                  <c:v>182.104000000182</c:v>
                </c:pt>
                <c:pt idx="29095">
                  <c:v>182.11200000018198</c:v>
                </c:pt>
                <c:pt idx="29096">
                  <c:v>182.12000000018199</c:v>
                </c:pt>
                <c:pt idx="29097">
                  <c:v>182.128000000182</c:v>
                </c:pt>
                <c:pt idx="29098">
                  <c:v>182.13600000018201</c:v>
                </c:pt>
                <c:pt idx="29099">
                  <c:v>182.14400000018199</c:v>
                </c:pt>
                <c:pt idx="29100">
                  <c:v>182.152000000182</c:v>
                </c:pt>
                <c:pt idx="29101">
                  <c:v>182.16000000018201</c:v>
                </c:pt>
                <c:pt idx="29102">
                  <c:v>182.16800000018199</c:v>
                </c:pt>
                <c:pt idx="29103">
                  <c:v>182.176000000182</c:v>
                </c:pt>
                <c:pt idx="29104">
                  <c:v>182.18400000018201</c:v>
                </c:pt>
                <c:pt idx="29105">
                  <c:v>182.19200000018199</c:v>
                </c:pt>
                <c:pt idx="29106">
                  <c:v>182.200000000182</c:v>
                </c:pt>
                <c:pt idx="29107">
                  <c:v>182.20800000018201</c:v>
                </c:pt>
                <c:pt idx="29108">
                  <c:v>182.21600000018202</c:v>
                </c:pt>
                <c:pt idx="29109">
                  <c:v>182.224000000182</c:v>
                </c:pt>
                <c:pt idx="29110">
                  <c:v>182.23200000018201</c:v>
                </c:pt>
                <c:pt idx="29111">
                  <c:v>182.24000000018199</c:v>
                </c:pt>
                <c:pt idx="29112">
                  <c:v>182.24800000018197</c:v>
                </c:pt>
                <c:pt idx="29113">
                  <c:v>182.25600000018198</c:v>
                </c:pt>
                <c:pt idx="29114">
                  <c:v>182.26400000018199</c:v>
                </c:pt>
                <c:pt idx="29115">
                  <c:v>182.272000000182</c:v>
                </c:pt>
                <c:pt idx="29116">
                  <c:v>182.28000000018199</c:v>
                </c:pt>
                <c:pt idx="29117">
                  <c:v>182.288000000182</c:v>
                </c:pt>
                <c:pt idx="29118">
                  <c:v>182.296000000182</c:v>
                </c:pt>
                <c:pt idx="29119">
                  <c:v>182.30400000018199</c:v>
                </c:pt>
                <c:pt idx="29120">
                  <c:v>182.312000000182</c:v>
                </c:pt>
                <c:pt idx="29121">
                  <c:v>182.32000000018201</c:v>
                </c:pt>
                <c:pt idx="29122">
                  <c:v>182.32800000018202</c:v>
                </c:pt>
                <c:pt idx="29123">
                  <c:v>182.336000000182</c:v>
                </c:pt>
                <c:pt idx="29124">
                  <c:v>182.34400000018201</c:v>
                </c:pt>
                <c:pt idx="29125">
                  <c:v>182.35200000018202</c:v>
                </c:pt>
                <c:pt idx="29126">
                  <c:v>182.360000000182</c:v>
                </c:pt>
                <c:pt idx="29127">
                  <c:v>182.36800000018201</c:v>
                </c:pt>
                <c:pt idx="29128">
                  <c:v>182.37600000018202</c:v>
                </c:pt>
                <c:pt idx="29129">
                  <c:v>182.384000000182</c:v>
                </c:pt>
                <c:pt idx="29130">
                  <c:v>182.39200000018198</c:v>
                </c:pt>
                <c:pt idx="29131">
                  <c:v>182.40000000018199</c:v>
                </c:pt>
                <c:pt idx="29132">
                  <c:v>182.408000000182</c:v>
                </c:pt>
                <c:pt idx="29133">
                  <c:v>182.41600000018198</c:v>
                </c:pt>
                <c:pt idx="29134">
                  <c:v>182.42400000018199</c:v>
                </c:pt>
                <c:pt idx="29135">
                  <c:v>182.432000000182</c:v>
                </c:pt>
                <c:pt idx="29136">
                  <c:v>182.44000000018201</c:v>
                </c:pt>
                <c:pt idx="29137">
                  <c:v>182.44800000018199</c:v>
                </c:pt>
                <c:pt idx="29138">
                  <c:v>182.456000000182</c:v>
                </c:pt>
                <c:pt idx="29139">
                  <c:v>182.46400000018201</c:v>
                </c:pt>
                <c:pt idx="29140">
                  <c:v>182.47200000018199</c:v>
                </c:pt>
                <c:pt idx="29141">
                  <c:v>182.480000000182</c:v>
                </c:pt>
                <c:pt idx="29142">
                  <c:v>182.48800000018301</c:v>
                </c:pt>
                <c:pt idx="29143">
                  <c:v>182.49600000018302</c:v>
                </c:pt>
                <c:pt idx="29144">
                  <c:v>182.504000000183</c:v>
                </c:pt>
                <c:pt idx="29145">
                  <c:v>182.51200000018301</c:v>
                </c:pt>
              </c:numCache>
            </c:numRef>
          </c:xVal>
          <c:yVal>
            <c:numRef>
              <c:f>'1556-8%'!$E$4:$E$29149</c:f>
              <c:numCache>
                <c:formatCode>General</c:formatCode>
                <c:ptCount val="29146"/>
                <c:pt idx="0">
                  <c:v>-0.40600389999999997</c:v>
                </c:pt>
                <c:pt idx="1">
                  <c:v>-0.40600389999999997</c:v>
                </c:pt>
                <c:pt idx="2">
                  <c:v>-0.40600389999999997</c:v>
                </c:pt>
                <c:pt idx="3">
                  <c:v>-0.40907969999999994</c:v>
                </c:pt>
                <c:pt idx="4">
                  <c:v>-0.40907969999999994</c:v>
                </c:pt>
                <c:pt idx="5">
                  <c:v>-0.40907969999999994</c:v>
                </c:pt>
                <c:pt idx="6">
                  <c:v>-0.40907969999999994</c:v>
                </c:pt>
                <c:pt idx="7">
                  <c:v>-0.40907969999999994</c:v>
                </c:pt>
                <c:pt idx="8">
                  <c:v>-0.40907969999999994</c:v>
                </c:pt>
                <c:pt idx="9">
                  <c:v>-0.40600389999999997</c:v>
                </c:pt>
                <c:pt idx="10">
                  <c:v>-0.40907969999999994</c:v>
                </c:pt>
                <c:pt idx="11">
                  <c:v>-0.40907969999999994</c:v>
                </c:pt>
                <c:pt idx="12">
                  <c:v>-0.40907969999999994</c:v>
                </c:pt>
                <c:pt idx="13">
                  <c:v>-0.40907969999999994</c:v>
                </c:pt>
                <c:pt idx="14">
                  <c:v>-0.40907969999999994</c:v>
                </c:pt>
                <c:pt idx="15">
                  <c:v>-0.41215549999999995</c:v>
                </c:pt>
                <c:pt idx="16">
                  <c:v>-0.41215549999999995</c:v>
                </c:pt>
                <c:pt idx="17">
                  <c:v>-0.41523129999999997</c:v>
                </c:pt>
                <c:pt idx="18">
                  <c:v>-0.41523129999999997</c:v>
                </c:pt>
                <c:pt idx="19">
                  <c:v>-0.41830709999999993</c:v>
                </c:pt>
                <c:pt idx="20">
                  <c:v>-0.41830709999999993</c:v>
                </c:pt>
                <c:pt idx="21">
                  <c:v>-0.42138289999999995</c:v>
                </c:pt>
                <c:pt idx="22">
                  <c:v>-0.41830709999999993</c:v>
                </c:pt>
                <c:pt idx="23">
                  <c:v>-0.42138289999999995</c:v>
                </c:pt>
                <c:pt idx="24">
                  <c:v>-0.42138289999999995</c:v>
                </c:pt>
                <c:pt idx="25">
                  <c:v>-0.42138289999999995</c:v>
                </c:pt>
                <c:pt idx="26">
                  <c:v>-0.42138289999999995</c:v>
                </c:pt>
                <c:pt idx="27">
                  <c:v>-0.42445859999999996</c:v>
                </c:pt>
                <c:pt idx="28">
                  <c:v>-0.42138289999999995</c:v>
                </c:pt>
                <c:pt idx="29">
                  <c:v>-0.42138289999999995</c:v>
                </c:pt>
                <c:pt idx="30">
                  <c:v>-0.42138289999999995</c:v>
                </c:pt>
                <c:pt idx="31">
                  <c:v>-0.42445859999999996</c:v>
                </c:pt>
                <c:pt idx="32">
                  <c:v>-0.42445859999999996</c:v>
                </c:pt>
                <c:pt idx="33">
                  <c:v>-0.42753449999999998</c:v>
                </c:pt>
                <c:pt idx="34">
                  <c:v>-0.42753449999999998</c:v>
                </c:pt>
                <c:pt idx="35">
                  <c:v>-0.42445859999999996</c:v>
                </c:pt>
                <c:pt idx="36">
                  <c:v>-0.42753449999999998</c:v>
                </c:pt>
                <c:pt idx="37">
                  <c:v>-0.43061019999999994</c:v>
                </c:pt>
                <c:pt idx="38">
                  <c:v>-0.42753449999999998</c:v>
                </c:pt>
                <c:pt idx="39">
                  <c:v>-0.42753449999999998</c:v>
                </c:pt>
                <c:pt idx="40">
                  <c:v>-0.43061019999999994</c:v>
                </c:pt>
                <c:pt idx="41">
                  <c:v>-0.42753449999999998</c:v>
                </c:pt>
                <c:pt idx="42">
                  <c:v>-0.42753449999999998</c:v>
                </c:pt>
                <c:pt idx="43">
                  <c:v>-0.42753449999999998</c:v>
                </c:pt>
                <c:pt idx="44">
                  <c:v>-0.42753449999999998</c:v>
                </c:pt>
                <c:pt idx="45">
                  <c:v>-0.42753449999999998</c:v>
                </c:pt>
                <c:pt idx="46">
                  <c:v>-0.42753449999999998</c:v>
                </c:pt>
                <c:pt idx="47">
                  <c:v>-0.42753449999999998</c:v>
                </c:pt>
                <c:pt idx="48">
                  <c:v>-0.43061019999999994</c:v>
                </c:pt>
                <c:pt idx="49">
                  <c:v>-0.43368599999999996</c:v>
                </c:pt>
                <c:pt idx="50">
                  <c:v>-0.43368599999999996</c:v>
                </c:pt>
                <c:pt idx="51">
                  <c:v>-0.43368599999999996</c:v>
                </c:pt>
                <c:pt idx="52">
                  <c:v>-0.43368599999999996</c:v>
                </c:pt>
                <c:pt idx="53">
                  <c:v>-0.43368599999999996</c:v>
                </c:pt>
                <c:pt idx="54">
                  <c:v>-0.43676179999999998</c:v>
                </c:pt>
                <c:pt idx="55">
                  <c:v>-0.43983759999999994</c:v>
                </c:pt>
                <c:pt idx="56">
                  <c:v>-0.43983759999999994</c:v>
                </c:pt>
                <c:pt idx="57">
                  <c:v>-0.43983759999999994</c:v>
                </c:pt>
                <c:pt idx="58">
                  <c:v>-0.44291339999999996</c:v>
                </c:pt>
                <c:pt idx="59">
                  <c:v>-0.44291339999999996</c:v>
                </c:pt>
                <c:pt idx="60">
                  <c:v>-0.44291339999999996</c:v>
                </c:pt>
                <c:pt idx="61">
                  <c:v>-0.44291339999999996</c:v>
                </c:pt>
                <c:pt idx="62">
                  <c:v>-0.44291339999999996</c:v>
                </c:pt>
                <c:pt idx="63">
                  <c:v>-0.44291339999999996</c:v>
                </c:pt>
                <c:pt idx="64">
                  <c:v>-0.44598919999999997</c:v>
                </c:pt>
                <c:pt idx="65">
                  <c:v>-0.44291339999999996</c:v>
                </c:pt>
                <c:pt idx="66">
                  <c:v>-0.44598919999999997</c:v>
                </c:pt>
                <c:pt idx="67">
                  <c:v>-0.44906489999999993</c:v>
                </c:pt>
                <c:pt idx="68">
                  <c:v>-0.44906489999999993</c:v>
                </c:pt>
                <c:pt idx="69">
                  <c:v>-0.45214069999999995</c:v>
                </c:pt>
                <c:pt idx="70">
                  <c:v>-0.44906489999999993</c:v>
                </c:pt>
                <c:pt idx="71">
                  <c:v>-0.45214069999999995</c:v>
                </c:pt>
                <c:pt idx="72">
                  <c:v>-0.45214069999999995</c:v>
                </c:pt>
                <c:pt idx="73">
                  <c:v>-0.45214069999999995</c:v>
                </c:pt>
                <c:pt idx="74">
                  <c:v>-0.45214069999999995</c:v>
                </c:pt>
                <c:pt idx="75">
                  <c:v>-0.45214069999999995</c:v>
                </c:pt>
                <c:pt idx="76">
                  <c:v>-0.45214069999999995</c:v>
                </c:pt>
                <c:pt idx="77">
                  <c:v>-0.44906489999999993</c:v>
                </c:pt>
                <c:pt idx="78">
                  <c:v>-0.45214069999999995</c:v>
                </c:pt>
                <c:pt idx="79">
                  <c:v>-0.45214069999999995</c:v>
                </c:pt>
                <c:pt idx="80">
                  <c:v>-0.45521649999999997</c:v>
                </c:pt>
                <c:pt idx="81">
                  <c:v>-0.45214069999999995</c:v>
                </c:pt>
                <c:pt idx="82">
                  <c:v>-0.45521649999999997</c:v>
                </c:pt>
                <c:pt idx="83">
                  <c:v>-0.45521649999999997</c:v>
                </c:pt>
                <c:pt idx="84">
                  <c:v>-0.45521649999999997</c:v>
                </c:pt>
                <c:pt idx="85">
                  <c:v>-0.45214069999999995</c:v>
                </c:pt>
                <c:pt idx="86">
                  <c:v>-0.45521649999999997</c:v>
                </c:pt>
                <c:pt idx="87">
                  <c:v>-0.45521649999999997</c:v>
                </c:pt>
                <c:pt idx="88">
                  <c:v>-0.45521649999999997</c:v>
                </c:pt>
                <c:pt idx="89">
                  <c:v>-0.45214069999999995</c:v>
                </c:pt>
                <c:pt idx="90">
                  <c:v>-0.45214069999999995</c:v>
                </c:pt>
                <c:pt idx="91">
                  <c:v>-0.44906489999999993</c:v>
                </c:pt>
                <c:pt idx="92">
                  <c:v>-0.45214069999999995</c:v>
                </c:pt>
                <c:pt idx="93">
                  <c:v>-0.45214069999999995</c:v>
                </c:pt>
                <c:pt idx="94">
                  <c:v>-0.45521649999999997</c:v>
                </c:pt>
                <c:pt idx="95">
                  <c:v>-0.45521649999999997</c:v>
                </c:pt>
                <c:pt idx="96">
                  <c:v>-0.45521649999999997</c:v>
                </c:pt>
                <c:pt idx="97">
                  <c:v>-0.45829229999999993</c:v>
                </c:pt>
                <c:pt idx="98">
                  <c:v>-0.45521649999999997</c:v>
                </c:pt>
                <c:pt idx="99">
                  <c:v>-0.45521649999999997</c:v>
                </c:pt>
                <c:pt idx="100">
                  <c:v>-0.45521649999999997</c:v>
                </c:pt>
                <c:pt idx="101">
                  <c:v>-0.45829229999999993</c:v>
                </c:pt>
                <c:pt idx="102">
                  <c:v>-0.46136809999999995</c:v>
                </c:pt>
                <c:pt idx="103">
                  <c:v>-0.45829229999999993</c:v>
                </c:pt>
                <c:pt idx="104">
                  <c:v>-0.46136809999999995</c:v>
                </c:pt>
                <c:pt idx="105">
                  <c:v>-0.45829229999999993</c:v>
                </c:pt>
                <c:pt idx="106">
                  <c:v>-0.45829229999999993</c:v>
                </c:pt>
                <c:pt idx="107">
                  <c:v>-0.45829229999999993</c:v>
                </c:pt>
                <c:pt idx="108">
                  <c:v>-0.45521649999999997</c:v>
                </c:pt>
                <c:pt idx="109">
                  <c:v>-0.45521649999999997</c:v>
                </c:pt>
                <c:pt idx="110">
                  <c:v>-0.45829229999999993</c:v>
                </c:pt>
                <c:pt idx="111">
                  <c:v>-0.46136809999999995</c:v>
                </c:pt>
                <c:pt idx="112">
                  <c:v>-0.46444389999999997</c:v>
                </c:pt>
                <c:pt idx="113">
                  <c:v>-0.46751969999999998</c:v>
                </c:pt>
                <c:pt idx="114">
                  <c:v>-0.46751969999999998</c:v>
                </c:pt>
                <c:pt idx="115">
                  <c:v>-0.47059549999999994</c:v>
                </c:pt>
                <c:pt idx="116">
                  <c:v>-0.47059549999999994</c:v>
                </c:pt>
                <c:pt idx="117">
                  <c:v>-0.46751969999999998</c:v>
                </c:pt>
                <c:pt idx="118">
                  <c:v>-0.46444389999999997</c:v>
                </c:pt>
                <c:pt idx="119">
                  <c:v>-0.46136809999999995</c:v>
                </c:pt>
                <c:pt idx="120">
                  <c:v>-0.46136809999999995</c:v>
                </c:pt>
                <c:pt idx="121">
                  <c:v>-0.46136809999999995</c:v>
                </c:pt>
                <c:pt idx="122">
                  <c:v>-0.45829229999999993</c:v>
                </c:pt>
                <c:pt idx="123">
                  <c:v>-0.46136809999999995</c:v>
                </c:pt>
                <c:pt idx="124">
                  <c:v>-0.46136809999999995</c:v>
                </c:pt>
                <c:pt idx="125">
                  <c:v>-0.46136809999999995</c:v>
                </c:pt>
                <c:pt idx="126">
                  <c:v>-0.46444389999999997</c:v>
                </c:pt>
                <c:pt idx="127">
                  <c:v>-0.46751969999999998</c:v>
                </c:pt>
                <c:pt idx="128">
                  <c:v>-0.47059549999999994</c:v>
                </c:pt>
                <c:pt idx="129">
                  <c:v>-0.46751969999999998</c:v>
                </c:pt>
                <c:pt idx="130">
                  <c:v>-0.46751969999999998</c:v>
                </c:pt>
                <c:pt idx="131">
                  <c:v>-0.46751969999999998</c:v>
                </c:pt>
                <c:pt idx="132">
                  <c:v>-0.46751969999999998</c:v>
                </c:pt>
                <c:pt idx="133">
                  <c:v>-0.46751969999999998</c:v>
                </c:pt>
                <c:pt idx="134">
                  <c:v>-0.46751969999999998</c:v>
                </c:pt>
                <c:pt idx="135">
                  <c:v>-0.46751969999999998</c:v>
                </c:pt>
                <c:pt idx="136">
                  <c:v>-0.46751969999999998</c:v>
                </c:pt>
                <c:pt idx="137">
                  <c:v>-0.46751969999999998</c:v>
                </c:pt>
                <c:pt idx="138">
                  <c:v>-0.46751969999999998</c:v>
                </c:pt>
                <c:pt idx="139">
                  <c:v>-0.47059549999999994</c:v>
                </c:pt>
                <c:pt idx="140">
                  <c:v>-0.46751969999999998</c:v>
                </c:pt>
                <c:pt idx="141">
                  <c:v>-0.46751969999999998</c:v>
                </c:pt>
                <c:pt idx="142">
                  <c:v>-0.46751969999999998</c:v>
                </c:pt>
                <c:pt idx="143">
                  <c:v>-0.46444389999999997</c:v>
                </c:pt>
                <c:pt idx="144">
                  <c:v>-0.46444389999999997</c:v>
                </c:pt>
                <c:pt idx="145">
                  <c:v>-0.46444389999999997</c:v>
                </c:pt>
                <c:pt idx="146">
                  <c:v>-0.46444389999999997</c:v>
                </c:pt>
                <c:pt idx="147">
                  <c:v>-0.46751969999999998</c:v>
                </c:pt>
                <c:pt idx="148">
                  <c:v>-0.47059549999999994</c:v>
                </c:pt>
                <c:pt idx="149">
                  <c:v>-0.47059549999999994</c:v>
                </c:pt>
                <c:pt idx="150">
                  <c:v>-0.47059549999999994</c:v>
                </c:pt>
                <c:pt idx="151">
                  <c:v>-0.47059549999999994</c:v>
                </c:pt>
                <c:pt idx="152">
                  <c:v>-0.47059549999999994</c:v>
                </c:pt>
                <c:pt idx="153">
                  <c:v>-0.47367129999999996</c:v>
                </c:pt>
                <c:pt idx="154">
                  <c:v>-0.47059549999999994</c:v>
                </c:pt>
                <c:pt idx="155">
                  <c:v>-0.46751969999999998</c:v>
                </c:pt>
                <c:pt idx="156">
                  <c:v>-0.46444389999999997</c:v>
                </c:pt>
                <c:pt idx="157">
                  <c:v>-0.46444389999999997</c:v>
                </c:pt>
                <c:pt idx="158">
                  <c:v>-0.46444389999999997</c:v>
                </c:pt>
                <c:pt idx="159">
                  <c:v>-0.46444389999999997</c:v>
                </c:pt>
                <c:pt idx="160">
                  <c:v>-0.46751969999999998</c:v>
                </c:pt>
                <c:pt idx="161">
                  <c:v>-0.46444389999999997</c:v>
                </c:pt>
                <c:pt idx="162">
                  <c:v>-0.46751969999999998</c:v>
                </c:pt>
                <c:pt idx="163">
                  <c:v>-0.47059549999999994</c:v>
                </c:pt>
                <c:pt idx="164">
                  <c:v>-0.47059549999999994</c:v>
                </c:pt>
                <c:pt idx="165">
                  <c:v>-0.47367129999999996</c:v>
                </c:pt>
                <c:pt idx="166">
                  <c:v>-0.47367129999999996</c:v>
                </c:pt>
                <c:pt idx="167">
                  <c:v>-0.47367129999999996</c:v>
                </c:pt>
                <c:pt idx="168">
                  <c:v>-0.47059549999999994</c:v>
                </c:pt>
                <c:pt idx="169">
                  <c:v>-0.47059549999999994</c:v>
                </c:pt>
                <c:pt idx="170">
                  <c:v>-0.47059549999999994</c:v>
                </c:pt>
                <c:pt idx="171">
                  <c:v>-0.47367129999999996</c:v>
                </c:pt>
                <c:pt idx="172">
                  <c:v>-0.47059549999999994</c:v>
                </c:pt>
                <c:pt idx="173">
                  <c:v>-0.47367129999999996</c:v>
                </c:pt>
                <c:pt idx="174">
                  <c:v>-0.47059549999999994</c:v>
                </c:pt>
                <c:pt idx="175">
                  <c:v>-0.47059549999999994</c:v>
                </c:pt>
                <c:pt idx="176">
                  <c:v>-0.46751969999999998</c:v>
                </c:pt>
                <c:pt idx="177">
                  <c:v>-0.46751969999999998</c:v>
                </c:pt>
                <c:pt idx="178">
                  <c:v>-0.47059549999999994</c:v>
                </c:pt>
                <c:pt idx="179">
                  <c:v>-0.47059549999999994</c:v>
                </c:pt>
                <c:pt idx="180">
                  <c:v>-0.47059549999999994</c:v>
                </c:pt>
                <c:pt idx="181">
                  <c:v>-0.47367129999999996</c:v>
                </c:pt>
                <c:pt idx="182">
                  <c:v>-0.47367129999999996</c:v>
                </c:pt>
                <c:pt idx="183">
                  <c:v>-0.47367129999999996</c:v>
                </c:pt>
                <c:pt idx="184">
                  <c:v>-0.47367129999999996</c:v>
                </c:pt>
                <c:pt idx="185">
                  <c:v>-0.47674709999999998</c:v>
                </c:pt>
                <c:pt idx="186">
                  <c:v>-0.47674709999999998</c:v>
                </c:pt>
                <c:pt idx="187">
                  <c:v>-0.47367129999999996</c:v>
                </c:pt>
                <c:pt idx="188">
                  <c:v>-0.47367129999999996</c:v>
                </c:pt>
                <c:pt idx="189">
                  <c:v>-0.47059549999999994</c:v>
                </c:pt>
                <c:pt idx="190">
                  <c:v>-0.47367129999999996</c:v>
                </c:pt>
                <c:pt idx="191">
                  <c:v>-0.47367129999999996</c:v>
                </c:pt>
                <c:pt idx="192">
                  <c:v>-0.47367129999999996</c:v>
                </c:pt>
                <c:pt idx="193">
                  <c:v>-0.47059549999999994</c:v>
                </c:pt>
                <c:pt idx="194">
                  <c:v>-0.47059549999999994</c:v>
                </c:pt>
                <c:pt idx="195">
                  <c:v>-0.47059549999999994</c:v>
                </c:pt>
                <c:pt idx="196">
                  <c:v>-0.47059549999999994</c:v>
                </c:pt>
                <c:pt idx="197">
                  <c:v>-0.47367129999999996</c:v>
                </c:pt>
                <c:pt idx="198">
                  <c:v>-0.47367129999999996</c:v>
                </c:pt>
                <c:pt idx="199">
                  <c:v>-0.47059549999999994</c:v>
                </c:pt>
                <c:pt idx="200">
                  <c:v>-0.47059549999999994</c:v>
                </c:pt>
                <c:pt idx="201">
                  <c:v>-0.47367129999999996</c:v>
                </c:pt>
                <c:pt idx="202">
                  <c:v>-0.47367129999999996</c:v>
                </c:pt>
                <c:pt idx="203">
                  <c:v>-0.47059549999999994</c:v>
                </c:pt>
                <c:pt idx="204">
                  <c:v>-0.47059549999999994</c:v>
                </c:pt>
                <c:pt idx="205">
                  <c:v>-0.47367129999999996</c:v>
                </c:pt>
                <c:pt idx="206">
                  <c:v>-0.47059549999999994</c:v>
                </c:pt>
                <c:pt idx="207">
                  <c:v>-0.47059549999999994</c:v>
                </c:pt>
                <c:pt idx="208">
                  <c:v>-0.47059549999999994</c:v>
                </c:pt>
                <c:pt idx="209">
                  <c:v>-0.47059549999999994</c:v>
                </c:pt>
                <c:pt idx="210">
                  <c:v>-0.47059549999999994</c:v>
                </c:pt>
                <c:pt idx="211">
                  <c:v>-0.47059549999999994</c:v>
                </c:pt>
                <c:pt idx="212">
                  <c:v>-0.47059549999999994</c:v>
                </c:pt>
                <c:pt idx="213">
                  <c:v>-0.47059549999999994</c:v>
                </c:pt>
                <c:pt idx="214">
                  <c:v>-0.47059549999999994</c:v>
                </c:pt>
                <c:pt idx="215">
                  <c:v>-0.47059549999999994</c:v>
                </c:pt>
                <c:pt idx="216">
                  <c:v>-0.47059549999999994</c:v>
                </c:pt>
                <c:pt idx="217">
                  <c:v>-0.47059549999999994</c:v>
                </c:pt>
                <c:pt idx="218">
                  <c:v>-0.47367129999999996</c:v>
                </c:pt>
                <c:pt idx="219">
                  <c:v>-0.47367129999999996</c:v>
                </c:pt>
                <c:pt idx="220">
                  <c:v>-0.47367129999999996</c:v>
                </c:pt>
                <c:pt idx="221">
                  <c:v>-0.47367129999999996</c:v>
                </c:pt>
                <c:pt idx="222">
                  <c:v>-0.47367129999999996</c:v>
                </c:pt>
                <c:pt idx="223">
                  <c:v>-0.47674709999999998</c:v>
                </c:pt>
                <c:pt idx="224">
                  <c:v>-0.47982279999999994</c:v>
                </c:pt>
                <c:pt idx="225">
                  <c:v>-0.47982279999999994</c:v>
                </c:pt>
                <c:pt idx="226">
                  <c:v>-0.47982279999999994</c:v>
                </c:pt>
                <c:pt idx="227">
                  <c:v>-0.47367129999999996</c:v>
                </c:pt>
                <c:pt idx="228">
                  <c:v>-0.47367129999999996</c:v>
                </c:pt>
                <c:pt idx="229">
                  <c:v>-0.47367129999999996</c:v>
                </c:pt>
                <c:pt idx="230">
                  <c:v>-0.47674709999999998</c:v>
                </c:pt>
                <c:pt idx="231">
                  <c:v>-0.47674709999999998</c:v>
                </c:pt>
                <c:pt idx="232">
                  <c:v>-0.47674709999999998</c:v>
                </c:pt>
                <c:pt idx="233">
                  <c:v>-0.47367129999999996</c:v>
                </c:pt>
                <c:pt idx="234">
                  <c:v>-0.47367129999999996</c:v>
                </c:pt>
                <c:pt idx="235">
                  <c:v>-0.47367129999999996</c:v>
                </c:pt>
                <c:pt idx="236">
                  <c:v>-0.47674709999999998</c:v>
                </c:pt>
                <c:pt idx="237">
                  <c:v>-0.47982279999999994</c:v>
                </c:pt>
                <c:pt idx="238">
                  <c:v>-0.47674709999999998</c:v>
                </c:pt>
                <c:pt idx="239">
                  <c:v>-0.47674709999999998</c:v>
                </c:pt>
                <c:pt idx="240">
                  <c:v>-0.47674709999999998</c:v>
                </c:pt>
                <c:pt idx="241">
                  <c:v>-0.47982279999999994</c:v>
                </c:pt>
                <c:pt idx="242">
                  <c:v>-0.47982279999999994</c:v>
                </c:pt>
                <c:pt idx="243">
                  <c:v>-0.48289859999999996</c:v>
                </c:pt>
                <c:pt idx="244">
                  <c:v>-0.48289859999999996</c:v>
                </c:pt>
                <c:pt idx="245">
                  <c:v>-0.48289859999999996</c:v>
                </c:pt>
                <c:pt idx="246">
                  <c:v>-0.47982279999999994</c:v>
                </c:pt>
                <c:pt idx="247">
                  <c:v>-0.47674709999999998</c:v>
                </c:pt>
                <c:pt idx="248">
                  <c:v>-0.47982279999999994</c:v>
                </c:pt>
                <c:pt idx="249">
                  <c:v>-0.47982279999999994</c:v>
                </c:pt>
                <c:pt idx="250">
                  <c:v>-0.47674709999999998</c:v>
                </c:pt>
                <c:pt idx="251">
                  <c:v>-0.47367129999999996</c:v>
                </c:pt>
                <c:pt idx="252">
                  <c:v>-0.47674709999999998</c:v>
                </c:pt>
                <c:pt idx="253">
                  <c:v>-0.47982279999999994</c:v>
                </c:pt>
                <c:pt idx="254">
                  <c:v>-0.47982279999999994</c:v>
                </c:pt>
                <c:pt idx="255">
                  <c:v>-0.47982279999999994</c:v>
                </c:pt>
                <c:pt idx="256">
                  <c:v>-0.47982279999999994</c:v>
                </c:pt>
                <c:pt idx="257">
                  <c:v>-0.47982279999999994</c:v>
                </c:pt>
                <c:pt idx="258">
                  <c:v>-0.47982279999999994</c:v>
                </c:pt>
                <c:pt idx="259">
                  <c:v>-0.47982279999999994</c:v>
                </c:pt>
                <c:pt idx="260">
                  <c:v>-0.47982279999999994</c:v>
                </c:pt>
                <c:pt idx="261">
                  <c:v>-0.47982279999999994</c:v>
                </c:pt>
                <c:pt idx="262">
                  <c:v>-0.48289859999999996</c:v>
                </c:pt>
                <c:pt idx="263">
                  <c:v>-0.48597439999999997</c:v>
                </c:pt>
                <c:pt idx="264">
                  <c:v>-0.48597439999999997</c:v>
                </c:pt>
                <c:pt idx="265">
                  <c:v>-0.48597439999999997</c:v>
                </c:pt>
                <c:pt idx="266">
                  <c:v>-0.48597439999999997</c:v>
                </c:pt>
                <c:pt idx="267">
                  <c:v>-0.48905019999999993</c:v>
                </c:pt>
                <c:pt idx="268">
                  <c:v>-0.48905019999999993</c:v>
                </c:pt>
                <c:pt idx="269">
                  <c:v>-0.48905019999999993</c:v>
                </c:pt>
                <c:pt idx="270">
                  <c:v>-0.49212599999999995</c:v>
                </c:pt>
                <c:pt idx="271">
                  <c:v>-0.49212599999999995</c:v>
                </c:pt>
                <c:pt idx="272">
                  <c:v>-0.48905019999999993</c:v>
                </c:pt>
                <c:pt idx="273">
                  <c:v>-0.48597439999999997</c:v>
                </c:pt>
                <c:pt idx="274">
                  <c:v>-0.48597439999999997</c:v>
                </c:pt>
                <c:pt idx="275">
                  <c:v>-0.48905019999999993</c:v>
                </c:pt>
                <c:pt idx="276">
                  <c:v>-0.48905019999999993</c:v>
                </c:pt>
                <c:pt idx="277">
                  <c:v>-0.48289859999999996</c:v>
                </c:pt>
                <c:pt idx="278">
                  <c:v>-0.48289859999999996</c:v>
                </c:pt>
                <c:pt idx="279">
                  <c:v>-0.48597439999999997</c:v>
                </c:pt>
                <c:pt idx="280">
                  <c:v>-0.48289859999999996</c:v>
                </c:pt>
                <c:pt idx="281">
                  <c:v>-0.48289859999999996</c:v>
                </c:pt>
                <c:pt idx="282">
                  <c:v>-0.48289859999999996</c:v>
                </c:pt>
                <c:pt idx="283">
                  <c:v>-0.48289859999999996</c:v>
                </c:pt>
                <c:pt idx="284">
                  <c:v>-0.47982279999999994</c:v>
                </c:pt>
                <c:pt idx="285">
                  <c:v>-0.47674709999999998</c:v>
                </c:pt>
                <c:pt idx="286">
                  <c:v>-0.47674709999999998</c:v>
                </c:pt>
                <c:pt idx="287">
                  <c:v>-0.47674709999999998</c:v>
                </c:pt>
                <c:pt idx="288">
                  <c:v>-0.47982279999999994</c:v>
                </c:pt>
                <c:pt idx="289">
                  <c:v>-0.47674709999999998</c:v>
                </c:pt>
                <c:pt idx="290">
                  <c:v>-0.47982279999999994</c:v>
                </c:pt>
                <c:pt idx="291">
                  <c:v>-0.48289859999999996</c:v>
                </c:pt>
                <c:pt idx="292">
                  <c:v>-0.48289859999999996</c:v>
                </c:pt>
                <c:pt idx="293">
                  <c:v>-0.48289859999999996</c:v>
                </c:pt>
                <c:pt idx="294">
                  <c:v>-0.48597439999999997</c:v>
                </c:pt>
                <c:pt idx="295">
                  <c:v>-0.48597439999999997</c:v>
                </c:pt>
                <c:pt idx="296">
                  <c:v>-0.48289859999999996</c:v>
                </c:pt>
                <c:pt idx="297">
                  <c:v>-0.48289859999999996</c:v>
                </c:pt>
                <c:pt idx="298">
                  <c:v>-0.47982279999999994</c:v>
                </c:pt>
                <c:pt idx="299">
                  <c:v>-0.47982279999999994</c:v>
                </c:pt>
                <c:pt idx="300">
                  <c:v>-0.48289859999999996</c:v>
                </c:pt>
                <c:pt idx="301">
                  <c:v>-0.47982279999999994</c:v>
                </c:pt>
                <c:pt idx="302">
                  <c:v>-0.47982279999999994</c:v>
                </c:pt>
                <c:pt idx="303">
                  <c:v>-0.48289859999999996</c:v>
                </c:pt>
                <c:pt idx="304">
                  <c:v>-0.48289859999999996</c:v>
                </c:pt>
                <c:pt idx="305">
                  <c:v>-0.48289859999999996</c:v>
                </c:pt>
                <c:pt idx="306">
                  <c:v>-0.48597439999999997</c:v>
                </c:pt>
                <c:pt idx="307">
                  <c:v>-0.48597439999999997</c:v>
                </c:pt>
                <c:pt idx="308">
                  <c:v>-0.48597439999999997</c:v>
                </c:pt>
                <c:pt idx="309">
                  <c:v>-0.48289859999999996</c:v>
                </c:pt>
                <c:pt idx="310">
                  <c:v>-0.48289859999999996</c:v>
                </c:pt>
                <c:pt idx="311">
                  <c:v>-0.48289859999999996</c:v>
                </c:pt>
                <c:pt idx="312">
                  <c:v>-0.48289859999999996</c:v>
                </c:pt>
                <c:pt idx="313">
                  <c:v>-0.48597439999999997</c:v>
                </c:pt>
                <c:pt idx="314">
                  <c:v>-0.48597439999999997</c:v>
                </c:pt>
                <c:pt idx="315">
                  <c:v>-0.48597439999999997</c:v>
                </c:pt>
                <c:pt idx="316">
                  <c:v>-0.48597439999999997</c:v>
                </c:pt>
                <c:pt idx="317">
                  <c:v>-0.48597439999999997</c:v>
                </c:pt>
                <c:pt idx="318">
                  <c:v>-0.48597439999999997</c:v>
                </c:pt>
                <c:pt idx="319">
                  <c:v>-0.48289859999999996</c:v>
                </c:pt>
                <c:pt idx="320">
                  <c:v>-0.48289859999999996</c:v>
                </c:pt>
                <c:pt idx="321">
                  <c:v>-0.48289859999999996</c:v>
                </c:pt>
                <c:pt idx="322">
                  <c:v>-0.48289859999999996</c:v>
                </c:pt>
                <c:pt idx="323">
                  <c:v>-0.47982279999999994</c:v>
                </c:pt>
                <c:pt idx="324">
                  <c:v>-0.47674709999999998</c:v>
                </c:pt>
                <c:pt idx="325">
                  <c:v>-0.47674709999999998</c:v>
                </c:pt>
                <c:pt idx="326">
                  <c:v>-0.47982279999999994</c:v>
                </c:pt>
                <c:pt idx="327">
                  <c:v>-0.47674709999999998</c:v>
                </c:pt>
                <c:pt idx="328">
                  <c:v>-0.47674709999999998</c:v>
                </c:pt>
                <c:pt idx="329">
                  <c:v>-0.47367129999999996</c:v>
                </c:pt>
                <c:pt idx="330">
                  <c:v>-0.47674709999999998</c:v>
                </c:pt>
                <c:pt idx="331">
                  <c:v>-0.47674709999999998</c:v>
                </c:pt>
                <c:pt idx="332">
                  <c:v>-0.47674709999999998</c:v>
                </c:pt>
                <c:pt idx="333">
                  <c:v>-0.47674709999999998</c:v>
                </c:pt>
                <c:pt idx="334">
                  <c:v>-0.47367129999999996</c:v>
                </c:pt>
                <c:pt idx="335">
                  <c:v>-0.47367129999999996</c:v>
                </c:pt>
                <c:pt idx="336">
                  <c:v>-0.47367129999999996</c:v>
                </c:pt>
                <c:pt idx="337">
                  <c:v>-0.47674709999999998</c:v>
                </c:pt>
                <c:pt idx="338">
                  <c:v>-0.47367129999999996</c:v>
                </c:pt>
                <c:pt idx="339">
                  <c:v>-0.47674709999999998</c:v>
                </c:pt>
                <c:pt idx="340">
                  <c:v>-0.47982279999999994</c:v>
                </c:pt>
                <c:pt idx="341">
                  <c:v>-0.48289859999999996</c:v>
                </c:pt>
                <c:pt idx="342">
                  <c:v>-0.48289859999999996</c:v>
                </c:pt>
                <c:pt idx="343">
                  <c:v>-0.48289859999999996</c:v>
                </c:pt>
                <c:pt idx="344">
                  <c:v>-0.48597439999999997</c:v>
                </c:pt>
                <c:pt idx="345">
                  <c:v>-0.48597439999999997</c:v>
                </c:pt>
                <c:pt idx="346">
                  <c:v>-0.48289859999999996</c:v>
                </c:pt>
                <c:pt idx="347">
                  <c:v>-0.48597439999999997</c:v>
                </c:pt>
                <c:pt idx="348">
                  <c:v>-0.48289859999999996</c:v>
                </c:pt>
                <c:pt idx="349">
                  <c:v>-0.48289859999999996</c:v>
                </c:pt>
                <c:pt idx="350">
                  <c:v>-0.47982279999999994</c:v>
                </c:pt>
                <c:pt idx="351">
                  <c:v>-0.47982279999999994</c:v>
                </c:pt>
                <c:pt idx="352">
                  <c:v>-0.48289859999999996</c:v>
                </c:pt>
                <c:pt idx="353">
                  <c:v>-0.48289859999999996</c:v>
                </c:pt>
                <c:pt idx="354">
                  <c:v>-0.48597439999999997</c:v>
                </c:pt>
                <c:pt idx="355">
                  <c:v>-0.48289859999999996</c:v>
                </c:pt>
                <c:pt idx="356">
                  <c:v>-0.47982279999999994</c:v>
                </c:pt>
                <c:pt idx="357">
                  <c:v>-0.47982279999999994</c:v>
                </c:pt>
                <c:pt idx="358">
                  <c:v>-0.47982279999999994</c:v>
                </c:pt>
                <c:pt idx="359">
                  <c:v>-0.48289859999999996</c:v>
                </c:pt>
                <c:pt idx="360">
                  <c:v>-0.48289859999999996</c:v>
                </c:pt>
                <c:pt idx="361">
                  <c:v>-0.48597439999999997</c:v>
                </c:pt>
                <c:pt idx="362">
                  <c:v>-0.48597439999999997</c:v>
                </c:pt>
                <c:pt idx="363">
                  <c:v>-0.48289859999999996</c:v>
                </c:pt>
                <c:pt idx="364">
                  <c:v>-0.48597439999999997</c:v>
                </c:pt>
                <c:pt idx="365">
                  <c:v>-0.48597439999999997</c:v>
                </c:pt>
                <c:pt idx="366">
                  <c:v>-0.48597439999999997</c:v>
                </c:pt>
                <c:pt idx="367">
                  <c:v>-0.48597439999999997</c:v>
                </c:pt>
                <c:pt idx="368">
                  <c:v>-0.48597439999999997</c:v>
                </c:pt>
                <c:pt idx="369">
                  <c:v>-0.48597439999999997</c:v>
                </c:pt>
                <c:pt idx="370">
                  <c:v>-0.48905019999999993</c:v>
                </c:pt>
                <c:pt idx="371">
                  <c:v>-0.48597439999999997</c:v>
                </c:pt>
                <c:pt idx="372">
                  <c:v>-0.48289859999999996</c:v>
                </c:pt>
                <c:pt idx="373">
                  <c:v>-0.48597439999999997</c:v>
                </c:pt>
                <c:pt idx="374">
                  <c:v>-0.48905019999999993</c:v>
                </c:pt>
                <c:pt idx="375">
                  <c:v>-0.49212599999999995</c:v>
                </c:pt>
                <c:pt idx="376">
                  <c:v>-0.49212599999999995</c:v>
                </c:pt>
                <c:pt idx="377">
                  <c:v>-0.49212599999999995</c:v>
                </c:pt>
                <c:pt idx="378">
                  <c:v>-0.49520179999999997</c:v>
                </c:pt>
                <c:pt idx="379">
                  <c:v>-0.49212599999999995</c:v>
                </c:pt>
                <c:pt idx="380">
                  <c:v>-0.49520179999999997</c:v>
                </c:pt>
                <c:pt idx="381">
                  <c:v>-0.49520179999999997</c:v>
                </c:pt>
                <c:pt idx="382">
                  <c:v>-0.49212599999999995</c:v>
                </c:pt>
                <c:pt idx="383">
                  <c:v>-0.48905019999999993</c:v>
                </c:pt>
                <c:pt idx="384">
                  <c:v>-0.48905019999999993</c:v>
                </c:pt>
                <c:pt idx="385">
                  <c:v>-0.48905019999999993</c:v>
                </c:pt>
                <c:pt idx="386">
                  <c:v>-0.48905019999999993</c:v>
                </c:pt>
                <c:pt idx="387">
                  <c:v>-0.48905019999999993</c:v>
                </c:pt>
                <c:pt idx="388">
                  <c:v>-0.48905019999999993</c:v>
                </c:pt>
                <c:pt idx="389">
                  <c:v>-0.48905019999999993</c:v>
                </c:pt>
                <c:pt idx="390">
                  <c:v>-0.48905019999999993</c:v>
                </c:pt>
                <c:pt idx="391">
                  <c:v>-0.48597439999999997</c:v>
                </c:pt>
                <c:pt idx="392">
                  <c:v>-0.48597439999999997</c:v>
                </c:pt>
                <c:pt idx="393">
                  <c:v>-0.48597439999999997</c:v>
                </c:pt>
                <c:pt idx="394">
                  <c:v>-0.48597439999999997</c:v>
                </c:pt>
                <c:pt idx="395">
                  <c:v>-0.48289859999999996</c:v>
                </c:pt>
                <c:pt idx="396">
                  <c:v>-0.48597439999999997</c:v>
                </c:pt>
                <c:pt idx="397">
                  <c:v>-0.48597439999999997</c:v>
                </c:pt>
                <c:pt idx="398">
                  <c:v>-0.48905019999999993</c:v>
                </c:pt>
                <c:pt idx="399">
                  <c:v>-0.48905019999999993</c:v>
                </c:pt>
                <c:pt idx="400">
                  <c:v>-0.48905019999999993</c:v>
                </c:pt>
                <c:pt idx="401">
                  <c:v>-0.48905019999999993</c:v>
                </c:pt>
                <c:pt idx="402">
                  <c:v>-0.48905019999999993</c:v>
                </c:pt>
                <c:pt idx="403">
                  <c:v>-0.48905019999999993</c:v>
                </c:pt>
                <c:pt idx="404">
                  <c:v>-0.48597439999999997</c:v>
                </c:pt>
                <c:pt idx="405">
                  <c:v>-0.48597439999999997</c:v>
                </c:pt>
                <c:pt idx="406">
                  <c:v>-0.48597439999999997</c:v>
                </c:pt>
                <c:pt idx="407">
                  <c:v>-0.48289859999999996</c:v>
                </c:pt>
                <c:pt idx="408">
                  <c:v>-0.47982279999999994</c:v>
                </c:pt>
                <c:pt idx="409">
                  <c:v>-0.48289859999999996</c:v>
                </c:pt>
                <c:pt idx="410">
                  <c:v>-0.48289859999999996</c:v>
                </c:pt>
                <c:pt idx="411">
                  <c:v>-0.48597439999999997</c:v>
                </c:pt>
                <c:pt idx="412">
                  <c:v>-0.48597439999999997</c:v>
                </c:pt>
                <c:pt idx="413">
                  <c:v>-0.48597439999999997</c:v>
                </c:pt>
                <c:pt idx="414">
                  <c:v>-0.48597439999999997</c:v>
                </c:pt>
                <c:pt idx="415">
                  <c:v>-0.48597439999999997</c:v>
                </c:pt>
                <c:pt idx="416">
                  <c:v>-0.48597439999999997</c:v>
                </c:pt>
                <c:pt idx="417">
                  <c:v>-0.48905019999999993</c:v>
                </c:pt>
                <c:pt idx="418">
                  <c:v>-0.48905019999999993</c:v>
                </c:pt>
                <c:pt idx="419">
                  <c:v>-0.48597439999999997</c:v>
                </c:pt>
                <c:pt idx="420">
                  <c:v>-0.48289859999999996</c:v>
                </c:pt>
                <c:pt idx="421">
                  <c:v>-0.48289859999999996</c:v>
                </c:pt>
                <c:pt idx="422">
                  <c:v>-0.47982279999999994</c:v>
                </c:pt>
                <c:pt idx="423">
                  <c:v>-0.47674709999999998</c:v>
                </c:pt>
                <c:pt idx="424">
                  <c:v>-0.47982279999999994</c:v>
                </c:pt>
                <c:pt idx="425">
                  <c:v>-0.47982279999999994</c:v>
                </c:pt>
                <c:pt idx="426">
                  <c:v>-0.47982279999999994</c:v>
                </c:pt>
                <c:pt idx="427">
                  <c:v>-0.47674709999999998</c:v>
                </c:pt>
                <c:pt idx="428">
                  <c:v>-0.47982279999999994</c:v>
                </c:pt>
                <c:pt idx="429">
                  <c:v>-0.47982279999999994</c:v>
                </c:pt>
                <c:pt idx="430">
                  <c:v>-0.48289859999999996</c:v>
                </c:pt>
                <c:pt idx="431">
                  <c:v>-0.48289859999999996</c:v>
                </c:pt>
                <c:pt idx="432">
                  <c:v>-0.48289859999999996</c:v>
                </c:pt>
                <c:pt idx="433">
                  <c:v>-0.48289859999999996</c:v>
                </c:pt>
                <c:pt idx="434">
                  <c:v>-0.48289859999999996</c:v>
                </c:pt>
                <c:pt idx="435">
                  <c:v>-0.48289859999999996</c:v>
                </c:pt>
                <c:pt idx="436">
                  <c:v>-0.48289859999999996</c:v>
                </c:pt>
                <c:pt idx="437">
                  <c:v>-0.47982279999999994</c:v>
                </c:pt>
                <c:pt idx="438">
                  <c:v>-0.47982279999999994</c:v>
                </c:pt>
                <c:pt idx="439">
                  <c:v>-0.47982279999999994</c:v>
                </c:pt>
                <c:pt idx="440">
                  <c:v>-0.48289859999999996</c:v>
                </c:pt>
                <c:pt idx="441">
                  <c:v>-0.48289859999999996</c:v>
                </c:pt>
                <c:pt idx="442">
                  <c:v>-0.47982279999999994</c:v>
                </c:pt>
                <c:pt idx="443">
                  <c:v>-0.47982279999999994</c:v>
                </c:pt>
                <c:pt idx="444">
                  <c:v>-0.48289859999999996</c:v>
                </c:pt>
                <c:pt idx="445">
                  <c:v>-0.48597439999999997</c:v>
                </c:pt>
                <c:pt idx="446">
                  <c:v>-0.48597439999999997</c:v>
                </c:pt>
                <c:pt idx="447">
                  <c:v>-0.48597439999999997</c:v>
                </c:pt>
                <c:pt idx="448">
                  <c:v>-0.48905019999999993</c:v>
                </c:pt>
                <c:pt idx="449">
                  <c:v>-0.48905019999999993</c:v>
                </c:pt>
                <c:pt idx="450">
                  <c:v>-0.48905019999999993</c:v>
                </c:pt>
                <c:pt idx="451">
                  <c:v>-0.48905019999999993</c:v>
                </c:pt>
                <c:pt idx="452">
                  <c:v>-0.48905019999999993</c:v>
                </c:pt>
                <c:pt idx="453">
                  <c:v>-0.48597439999999997</c:v>
                </c:pt>
                <c:pt idx="454">
                  <c:v>-0.48597439999999997</c:v>
                </c:pt>
                <c:pt idx="455">
                  <c:v>-0.48905019999999993</c:v>
                </c:pt>
                <c:pt idx="456">
                  <c:v>-0.48905019999999993</c:v>
                </c:pt>
                <c:pt idx="457">
                  <c:v>-0.48597439999999997</c:v>
                </c:pt>
                <c:pt idx="458">
                  <c:v>-0.48597439999999997</c:v>
                </c:pt>
                <c:pt idx="459">
                  <c:v>-0.48289859999999996</c:v>
                </c:pt>
                <c:pt idx="460">
                  <c:v>-0.48289859999999996</c:v>
                </c:pt>
                <c:pt idx="461">
                  <c:v>-0.47982279999999994</c:v>
                </c:pt>
                <c:pt idx="462">
                  <c:v>-0.48289859999999996</c:v>
                </c:pt>
                <c:pt idx="463">
                  <c:v>-0.48289859999999996</c:v>
                </c:pt>
                <c:pt idx="464">
                  <c:v>-0.48289859999999996</c:v>
                </c:pt>
                <c:pt idx="465">
                  <c:v>-0.48289859999999996</c:v>
                </c:pt>
                <c:pt idx="466">
                  <c:v>-0.48289859999999996</c:v>
                </c:pt>
                <c:pt idx="467">
                  <c:v>-0.48289859999999996</c:v>
                </c:pt>
                <c:pt idx="468">
                  <c:v>-0.48289859999999996</c:v>
                </c:pt>
                <c:pt idx="469">
                  <c:v>-0.48289859999999996</c:v>
                </c:pt>
                <c:pt idx="470">
                  <c:v>-0.48597439999999997</c:v>
                </c:pt>
                <c:pt idx="471">
                  <c:v>-0.48289859999999996</c:v>
                </c:pt>
                <c:pt idx="472">
                  <c:v>-0.48289859999999996</c:v>
                </c:pt>
                <c:pt idx="473">
                  <c:v>-0.48597439999999997</c:v>
                </c:pt>
                <c:pt idx="474">
                  <c:v>-0.48597439999999997</c:v>
                </c:pt>
                <c:pt idx="475">
                  <c:v>-0.48289859999999996</c:v>
                </c:pt>
                <c:pt idx="476">
                  <c:v>-0.47982279999999994</c:v>
                </c:pt>
                <c:pt idx="477">
                  <c:v>-0.47982279999999994</c:v>
                </c:pt>
                <c:pt idx="478">
                  <c:v>-0.48289859999999996</c:v>
                </c:pt>
                <c:pt idx="479">
                  <c:v>-0.48289859999999996</c:v>
                </c:pt>
                <c:pt idx="480">
                  <c:v>-0.48289859999999996</c:v>
                </c:pt>
                <c:pt idx="481">
                  <c:v>-0.48597439999999997</c:v>
                </c:pt>
                <c:pt idx="482">
                  <c:v>-0.48597439999999997</c:v>
                </c:pt>
                <c:pt idx="483">
                  <c:v>-0.48597439999999997</c:v>
                </c:pt>
                <c:pt idx="484">
                  <c:v>-0.48597439999999997</c:v>
                </c:pt>
                <c:pt idx="485">
                  <c:v>-0.48597439999999997</c:v>
                </c:pt>
                <c:pt idx="486">
                  <c:v>-0.48597439999999997</c:v>
                </c:pt>
                <c:pt idx="487">
                  <c:v>-0.48289859999999996</c:v>
                </c:pt>
                <c:pt idx="488">
                  <c:v>-0.48289859999999996</c:v>
                </c:pt>
                <c:pt idx="489">
                  <c:v>-0.48597439999999997</c:v>
                </c:pt>
                <c:pt idx="490">
                  <c:v>-0.48289859999999996</c:v>
                </c:pt>
                <c:pt idx="491">
                  <c:v>-0.48289859999999996</c:v>
                </c:pt>
                <c:pt idx="492">
                  <c:v>-0.48289859999999996</c:v>
                </c:pt>
                <c:pt idx="493">
                  <c:v>-0.47982279999999994</c:v>
                </c:pt>
                <c:pt idx="494">
                  <c:v>-0.48289859999999996</c:v>
                </c:pt>
                <c:pt idx="495">
                  <c:v>-0.47982279999999994</c:v>
                </c:pt>
                <c:pt idx="496">
                  <c:v>-0.47982279999999994</c:v>
                </c:pt>
                <c:pt idx="497">
                  <c:v>-0.47674709999999998</c:v>
                </c:pt>
                <c:pt idx="498">
                  <c:v>-0.47982279999999994</c:v>
                </c:pt>
                <c:pt idx="499">
                  <c:v>-0.47982279999999994</c:v>
                </c:pt>
                <c:pt idx="500">
                  <c:v>-0.47674709999999998</c:v>
                </c:pt>
                <c:pt idx="501">
                  <c:v>-0.47674709999999998</c:v>
                </c:pt>
                <c:pt idx="502">
                  <c:v>-0.47982279999999994</c:v>
                </c:pt>
                <c:pt idx="503">
                  <c:v>-0.48597439999999997</c:v>
                </c:pt>
                <c:pt idx="504">
                  <c:v>-0.48597439999999997</c:v>
                </c:pt>
                <c:pt idx="505">
                  <c:v>-0.48289859999999996</c:v>
                </c:pt>
                <c:pt idx="506">
                  <c:v>-0.48597439999999997</c:v>
                </c:pt>
                <c:pt idx="507">
                  <c:v>-0.48905019999999993</c:v>
                </c:pt>
                <c:pt idx="508">
                  <c:v>-0.48597439999999997</c:v>
                </c:pt>
                <c:pt idx="509">
                  <c:v>-0.48289859999999996</c:v>
                </c:pt>
                <c:pt idx="510">
                  <c:v>-0.48289859999999996</c:v>
                </c:pt>
                <c:pt idx="511">
                  <c:v>-0.48289859999999996</c:v>
                </c:pt>
                <c:pt idx="512">
                  <c:v>-0.48289859999999996</c:v>
                </c:pt>
                <c:pt idx="513">
                  <c:v>-0.48289859999999996</c:v>
                </c:pt>
                <c:pt idx="514">
                  <c:v>-0.48289859999999996</c:v>
                </c:pt>
                <c:pt idx="515">
                  <c:v>-0.48289859999999996</c:v>
                </c:pt>
                <c:pt idx="516">
                  <c:v>-0.48289859999999996</c:v>
                </c:pt>
                <c:pt idx="517">
                  <c:v>-0.47982279999999994</c:v>
                </c:pt>
                <c:pt idx="518">
                  <c:v>-0.47982279999999994</c:v>
                </c:pt>
                <c:pt idx="519">
                  <c:v>-0.47982279999999994</c:v>
                </c:pt>
                <c:pt idx="520">
                  <c:v>-0.47982279999999994</c:v>
                </c:pt>
                <c:pt idx="521">
                  <c:v>-0.47982279999999994</c:v>
                </c:pt>
                <c:pt idx="522">
                  <c:v>-0.47982279999999994</c:v>
                </c:pt>
                <c:pt idx="523">
                  <c:v>-0.47982279999999994</c:v>
                </c:pt>
                <c:pt idx="524">
                  <c:v>-0.47982279999999994</c:v>
                </c:pt>
                <c:pt idx="525">
                  <c:v>-0.47674709999999998</c:v>
                </c:pt>
                <c:pt idx="526">
                  <c:v>-0.47674709999999998</c:v>
                </c:pt>
                <c:pt idx="527">
                  <c:v>-0.47674709999999998</c:v>
                </c:pt>
                <c:pt idx="528">
                  <c:v>-0.47982279999999994</c:v>
                </c:pt>
                <c:pt idx="529">
                  <c:v>-0.48289859999999996</c:v>
                </c:pt>
                <c:pt idx="530">
                  <c:v>-0.47982279999999994</c:v>
                </c:pt>
                <c:pt idx="531">
                  <c:v>-0.47674709999999998</c:v>
                </c:pt>
                <c:pt idx="532">
                  <c:v>-0.47674709999999998</c:v>
                </c:pt>
                <c:pt idx="533">
                  <c:v>-0.48289859999999996</c:v>
                </c:pt>
                <c:pt idx="534">
                  <c:v>-0.48289859999999996</c:v>
                </c:pt>
                <c:pt idx="535">
                  <c:v>-0.47982279999999994</c:v>
                </c:pt>
                <c:pt idx="536">
                  <c:v>-0.48289859999999996</c:v>
                </c:pt>
                <c:pt idx="537">
                  <c:v>-0.48597439999999997</c:v>
                </c:pt>
                <c:pt idx="538">
                  <c:v>-0.48597439999999997</c:v>
                </c:pt>
                <c:pt idx="539">
                  <c:v>-0.48597439999999997</c:v>
                </c:pt>
                <c:pt idx="540">
                  <c:v>-0.48905019999999993</c:v>
                </c:pt>
                <c:pt idx="541">
                  <c:v>-0.48905019999999993</c:v>
                </c:pt>
                <c:pt idx="542">
                  <c:v>-0.49212599999999995</c:v>
                </c:pt>
                <c:pt idx="543">
                  <c:v>-0.49212599999999995</c:v>
                </c:pt>
                <c:pt idx="544">
                  <c:v>-0.49212599999999995</c:v>
                </c:pt>
                <c:pt idx="545">
                  <c:v>-0.49520179999999997</c:v>
                </c:pt>
                <c:pt idx="546">
                  <c:v>-0.49520179999999997</c:v>
                </c:pt>
                <c:pt idx="547">
                  <c:v>-0.49520179999999997</c:v>
                </c:pt>
                <c:pt idx="548">
                  <c:v>-0.49212599999999995</c:v>
                </c:pt>
                <c:pt idx="549">
                  <c:v>-0.49212599999999995</c:v>
                </c:pt>
                <c:pt idx="550">
                  <c:v>-0.48905019999999993</c:v>
                </c:pt>
                <c:pt idx="551">
                  <c:v>-0.48597439999999997</c:v>
                </c:pt>
                <c:pt idx="552">
                  <c:v>-0.48597439999999997</c:v>
                </c:pt>
                <c:pt idx="553">
                  <c:v>-0.48597439999999997</c:v>
                </c:pt>
                <c:pt idx="554">
                  <c:v>-0.48905019999999993</c:v>
                </c:pt>
                <c:pt idx="555">
                  <c:v>-0.48597439999999997</c:v>
                </c:pt>
                <c:pt idx="556">
                  <c:v>-0.48597439999999997</c:v>
                </c:pt>
                <c:pt idx="557">
                  <c:v>-0.48597439999999997</c:v>
                </c:pt>
                <c:pt idx="558">
                  <c:v>-0.48597439999999997</c:v>
                </c:pt>
                <c:pt idx="559">
                  <c:v>-0.48597439999999997</c:v>
                </c:pt>
                <c:pt idx="560">
                  <c:v>-0.48597439999999997</c:v>
                </c:pt>
                <c:pt idx="561">
                  <c:v>-0.48597439999999997</c:v>
                </c:pt>
                <c:pt idx="562">
                  <c:v>-0.48597439999999997</c:v>
                </c:pt>
                <c:pt idx="563">
                  <c:v>-0.48289859999999996</c:v>
                </c:pt>
                <c:pt idx="564">
                  <c:v>-0.48289859999999996</c:v>
                </c:pt>
                <c:pt idx="565">
                  <c:v>-0.48597439999999997</c:v>
                </c:pt>
                <c:pt idx="566">
                  <c:v>-0.48289859999999996</c:v>
                </c:pt>
                <c:pt idx="567">
                  <c:v>-0.47982279999999994</c:v>
                </c:pt>
                <c:pt idx="568">
                  <c:v>-0.48289859999999996</c:v>
                </c:pt>
                <c:pt idx="569">
                  <c:v>-0.48289859999999996</c:v>
                </c:pt>
                <c:pt idx="570">
                  <c:v>-0.47982279999999994</c:v>
                </c:pt>
                <c:pt idx="571">
                  <c:v>-0.47982279999999994</c:v>
                </c:pt>
                <c:pt idx="572">
                  <c:v>-0.48289859999999996</c:v>
                </c:pt>
                <c:pt idx="573">
                  <c:v>-0.48289859999999996</c:v>
                </c:pt>
                <c:pt idx="574">
                  <c:v>-0.48905019999999993</c:v>
                </c:pt>
                <c:pt idx="575">
                  <c:v>-0.48597439999999997</c:v>
                </c:pt>
                <c:pt idx="576">
                  <c:v>-0.48289859999999996</c:v>
                </c:pt>
                <c:pt idx="577">
                  <c:v>-0.49212599999999995</c:v>
                </c:pt>
                <c:pt idx="578">
                  <c:v>-0.49212599999999995</c:v>
                </c:pt>
                <c:pt idx="579">
                  <c:v>-0.49212599999999995</c:v>
                </c:pt>
                <c:pt idx="580">
                  <c:v>-0.48905019999999993</c:v>
                </c:pt>
                <c:pt idx="581">
                  <c:v>-0.48905019999999993</c:v>
                </c:pt>
                <c:pt idx="582">
                  <c:v>-0.49520179999999997</c:v>
                </c:pt>
                <c:pt idx="583">
                  <c:v>-0.49520179999999997</c:v>
                </c:pt>
                <c:pt idx="584">
                  <c:v>-0.48597439999999997</c:v>
                </c:pt>
                <c:pt idx="585">
                  <c:v>-0.49212599999999995</c:v>
                </c:pt>
                <c:pt idx="586">
                  <c:v>-0.49827749999999998</c:v>
                </c:pt>
                <c:pt idx="587">
                  <c:v>-0.49212599999999995</c:v>
                </c:pt>
                <c:pt idx="588">
                  <c:v>-0.48289859999999996</c:v>
                </c:pt>
                <c:pt idx="589">
                  <c:v>-0.48597439999999997</c:v>
                </c:pt>
                <c:pt idx="590">
                  <c:v>-0.49212599999999995</c:v>
                </c:pt>
                <c:pt idx="591">
                  <c:v>-0.49520179999999997</c:v>
                </c:pt>
                <c:pt idx="592">
                  <c:v>-0.48905019999999993</c:v>
                </c:pt>
                <c:pt idx="593">
                  <c:v>-0.48597439999999997</c:v>
                </c:pt>
                <c:pt idx="594">
                  <c:v>-0.49212599999999995</c:v>
                </c:pt>
                <c:pt idx="595">
                  <c:v>-0.49212599999999995</c:v>
                </c:pt>
                <c:pt idx="596">
                  <c:v>-0.49212599999999995</c:v>
                </c:pt>
                <c:pt idx="597">
                  <c:v>-0.48905019999999993</c:v>
                </c:pt>
                <c:pt idx="598">
                  <c:v>-0.48597439999999997</c:v>
                </c:pt>
                <c:pt idx="599">
                  <c:v>-0.48597439999999997</c:v>
                </c:pt>
                <c:pt idx="600">
                  <c:v>-0.48597439999999997</c:v>
                </c:pt>
                <c:pt idx="601">
                  <c:v>-0.48597439999999997</c:v>
                </c:pt>
                <c:pt idx="602">
                  <c:v>-0.48597439999999997</c:v>
                </c:pt>
                <c:pt idx="603">
                  <c:v>-0.48905019999999993</c:v>
                </c:pt>
                <c:pt idx="604">
                  <c:v>-0.49212599999999995</c:v>
                </c:pt>
                <c:pt idx="605">
                  <c:v>-0.48905019999999993</c:v>
                </c:pt>
                <c:pt idx="606">
                  <c:v>-0.48905019999999993</c:v>
                </c:pt>
                <c:pt idx="607">
                  <c:v>-0.49212599999999995</c:v>
                </c:pt>
                <c:pt idx="608">
                  <c:v>-0.49212599999999995</c:v>
                </c:pt>
                <c:pt idx="609">
                  <c:v>-0.48597439999999997</c:v>
                </c:pt>
                <c:pt idx="610">
                  <c:v>-0.48597439999999997</c:v>
                </c:pt>
                <c:pt idx="611">
                  <c:v>-0.48905019999999993</c:v>
                </c:pt>
                <c:pt idx="612">
                  <c:v>-0.49212599999999995</c:v>
                </c:pt>
                <c:pt idx="613">
                  <c:v>-0.48905019999999993</c:v>
                </c:pt>
                <c:pt idx="614">
                  <c:v>-0.48597439999999997</c:v>
                </c:pt>
                <c:pt idx="615">
                  <c:v>-0.48597439999999997</c:v>
                </c:pt>
                <c:pt idx="616">
                  <c:v>-0.48597439999999997</c:v>
                </c:pt>
                <c:pt idx="617">
                  <c:v>-0.48597439999999997</c:v>
                </c:pt>
                <c:pt idx="618">
                  <c:v>-0.48289859999999996</c:v>
                </c:pt>
                <c:pt idx="619">
                  <c:v>-0.48597439999999997</c:v>
                </c:pt>
                <c:pt idx="620">
                  <c:v>-0.48597439999999997</c:v>
                </c:pt>
                <c:pt idx="621">
                  <c:v>-0.48289859999999996</c:v>
                </c:pt>
                <c:pt idx="622">
                  <c:v>-0.47982279999999994</c:v>
                </c:pt>
                <c:pt idx="623">
                  <c:v>-0.47982279999999994</c:v>
                </c:pt>
                <c:pt idx="624">
                  <c:v>-0.47982279999999994</c:v>
                </c:pt>
                <c:pt idx="625">
                  <c:v>-0.47982279999999994</c:v>
                </c:pt>
                <c:pt idx="626">
                  <c:v>-0.47674709999999998</c:v>
                </c:pt>
                <c:pt idx="627">
                  <c:v>-0.47674709999999998</c:v>
                </c:pt>
                <c:pt idx="628">
                  <c:v>-0.47982279999999994</c:v>
                </c:pt>
                <c:pt idx="629">
                  <c:v>-0.47982279999999994</c:v>
                </c:pt>
                <c:pt idx="630">
                  <c:v>-0.47982279999999994</c:v>
                </c:pt>
                <c:pt idx="631">
                  <c:v>-0.47674709999999998</c:v>
                </c:pt>
                <c:pt idx="632">
                  <c:v>-0.47674709999999998</c:v>
                </c:pt>
                <c:pt idx="633">
                  <c:v>-0.47674709999999998</c:v>
                </c:pt>
                <c:pt idx="634">
                  <c:v>-0.47367129999999996</c:v>
                </c:pt>
                <c:pt idx="635">
                  <c:v>-0.47367129999999996</c:v>
                </c:pt>
                <c:pt idx="636">
                  <c:v>-0.47367129999999996</c:v>
                </c:pt>
                <c:pt idx="637">
                  <c:v>-0.47367129999999996</c:v>
                </c:pt>
                <c:pt idx="638">
                  <c:v>-0.47367129999999996</c:v>
                </c:pt>
                <c:pt idx="639">
                  <c:v>-0.47367129999999996</c:v>
                </c:pt>
                <c:pt idx="640">
                  <c:v>-0.47367129999999996</c:v>
                </c:pt>
                <c:pt idx="641">
                  <c:v>-0.47674709999999998</c:v>
                </c:pt>
                <c:pt idx="642">
                  <c:v>-0.47674709999999998</c:v>
                </c:pt>
                <c:pt idx="643">
                  <c:v>-0.47674709999999998</c:v>
                </c:pt>
                <c:pt idx="644">
                  <c:v>-0.47674709999999998</c:v>
                </c:pt>
                <c:pt idx="645">
                  <c:v>-0.47674709999999998</c:v>
                </c:pt>
                <c:pt idx="646">
                  <c:v>-0.47674709999999998</c:v>
                </c:pt>
                <c:pt idx="647">
                  <c:v>-0.47674709999999998</c:v>
                </c:pt>
                <c:pt idx="648">
                  <c:v>-0.47674709999999998</c:v>
                </c:pt>
                <c:pt idx="649">
                  <c:v>-0.47674709999999998</c:v>
                </c:pt>
                <c:pt idx="650">
                  <c:v>-0.47982279999999994</c:v>
                </c:pt>
                <c:pt idx="651">
                  <c:v>-0.48289859999999996</c:v>
                </c:pt>
                <c:pt idx="652">
                  <c:v>-0.48289859999999996</c:v>
                </c:pt>
                <c:pt idx="653">
                  <c:v>-0.48289859999999996</c:v>
                </c:pt>
                <c:pt idx="654">
                  <c:v>-0.48289859999999996</c:v>
                </c:pt>
                <c:pt idx="655">
                  <c:v>-0.48289859999999996</c:v>
                </c:pt>
                <c:pt idx="656">
                  <c:v>-0.48289859999999996</c:v>
                </c:pt>
                <c:pt idx="657">
                  <c:v>-0.48289859999999996</c:v>
                </c:pt>
                <c:pt idx="658">
                  <c:v>-0.47982279999999994</c:v>
                </c:pt>
                <c:pt idx="659">
                  <c:v>-0.47982279999999994</c:v>
                </c:pt>
                <c:pt idx="660">
                  <c:v>-0.48289859999999996</c:v>
                </c:pt>
                <c:pt idx="661">
                  <c:v>-0.48289859999999996</c:v>
                </c:pt>
                <c:pt idx="662">
                  <c:v>-0.48289859999999996</c:v>
                </c:pt>
                <c:pt idx="663">
                  <c:v>-0.48597439999999997</c:v>
                </c:pt>
                <c:pt idx="664">
                  <c:v>-0.48597439999999997</c:v>
                </c:pt>
                <c:pt idx="665">
                  <c:v>-0.48289859999999996</c:v>
                </c:pt>
                <c:pt idx="666">
                  <c:v>-0.48597439999999997</c:v>
                </c:pt>
                <c:pt idx="667">
                  <c:v>-0.48597439999999997</c:v>
                </c:pt>
                <c:pt idx="668">
                  <c:v>-0.48597439999999997</c:v>
                </c:pt>
                <c:pt idx="669">
                  <c:v>-0.48597439999999997</c:v>
                </c:pt>
                <c:pt idx="670">
                  <c:v>-0.48597439999999997</c:v>
                </c:pt>
                <c:pt idx="671">
                  <c:v>-0.48597439999999997</c:v>
                </c:pt>
                <c:pt idx="672">
                  <c:v>-0.48597439999999997</c:v>
                </c:pt>
                <c:pt idx="673">
                  <c:v>-0.48597439999999997</c:v>
                </c:pt>
                <c:pt idx="674">
                  <c:v>-0.48597439999999997</c:v>
                </c:pt>
                <c:pt idx="675">
                  <c:v>-0.48597439999999997</c:v>
                </c:pt>
                <c:pt idx="676">
                  <c:v>-0.48597439999999997</c:v>
                </c:pt>
                <c:pt idx="677">
                  <c:v>-0.48597439999999997</c:v>
                </c:pt>
                <c:pt idx="678">
                  <c:v>-0.48905019999999993</c:v>
                </c:pt>
                <c:pt idx="679">
                  <c:v>-0.49212599999999995</c:v>
                </c:pt>
                <c:pt idx="680">
                  <c:v>-0.49212599999999995</c:v>
                </c:pt>
                <c:pt idx="681">
                  <c:v>-0.48905019999999993</c:v>
                </c:pt>
                <c:pt idx="682">
                  <c:v>-0.48905019999999993</c:v>
                </c:pt>
                <c:pt idx="683">
                  <c:v>-0.48905019999999993</c:v>
                </c:pt>
                <c:pt idx="684">
                  <c:v>-0.48905019999999993</c:v>
                </c:pt>
                <c:pt idx="685">
                  <c:v>-0.48597439999999997</c:v>
                </c:pt>
                <c:pt idx="686">
                  <c:v>-0.48597439999999997</c:v>
                </c:pt>
                <c:pt idx="687">
                  <c:v>-0.48597439999999997</c:v>
                </c:pt>
                <c:pt idx="688">
                  <c:v>-0.48905019999999993</c:v>
                </c:pt>
                <c:pt idx="689">
                  <c:v>-0.48905019999999993</c:v>
                </c:pt>
                <c:pt idx="690">
                  <c:v>-0.48597439999999997</c:v>
                </c:pt>
                <c:pt idx="691">
                  <c:v>-0.48597439999999997</c:v>
                </c:pt>
                <c:pt idx="692">
                  <c:v>-0.48597439999999997</c:v>
                </c:pt>
                <c:pt idx="693">
                  <c:v>-0.48905019999999993</c:v>
                </c:pt>
                <c:pt idx="694">
                  <c:v>-0.48905019999999993</c:v>
                </c:pt>
                <c:pt idx="695">
                  <c:v>-0.49212599999999995</c:v>
                </c:pt>
                <c:pt idx="696">
                  <c:v>-0.49212599999999995</c:v>
                </c:pt>
                <c:pt idx="697">
                  <c:v>-0.48905019999999993</c:v>
                </c:pt>
                <c:pt idx="698">
                  <c:v>-0.49212599999999995</c:v>
                </c:pt>
                <c:pt idx="699">
                  <c:v>-0.49520179999999997</c:v>
                </c:pt>
                <c:pt idx="700">
                  <c:v>-0.49520179999999997</c:v>
                </c:pt>
                <c:pt idx="701">
                  <c:v>-0.49520179999999997</c:v>
                </c:pt>
                <c:pt idx="702">
                  <c:v>-0.49520179999999997</c:v>
                </c:pt>
                <c:pt idx="703">
                  <c:v>-0.49520179999999997</c:v>
                </c:pt>
                <c:pt idx="704">
                  <c:v>-0.49520179999999997</c:v>
                </c:pt>
                <c:pt idx="705">
                  <c:v>-0.49520179999999997</c:v>
                </c:pt>
                <c:pt idx="706">
                  <c:v>-0.49520179999999997</c:v>
                </c:pt>
                <c:pt idx="707">
                  <c:v>-0.49212599999999995</c:v>
                </c:pt>
                <c:pt idx="708">
                  <c:v>-0.49212599999999995</c:v>
                </c:pt>
                <c:pt idx="709">
                  <c:v>-0.49212599999999995</c:v>
                </c:pt>
                <c:pt idx="710">
                  <c:v>-0.49212599999999995</c:v>
                </c:pt>
                <c:pt idx="711">
                  <c:v>-0.49212599999999995</c:v>
                </c:pt>
                <c:pt idx="712">
                  <c:v>-0.49520179999999997</c:v>
                </c:pt>
                <c:pt idx="713">
                  <c:v>-0.49520179999999997</c:v>
                </c:pt>
                <c:pt idx="714">
                  <c:v>-0.49520179999999997</c:v>
                </c:pt>
                <c:pt idx="715">
                  <c:v>-0.49827749999999998</c:v>
                </c:pt>
                <c:pt idx="716">
                  <c:v>-0.49827749999999998</c:v>
                </c:pt>
                <c:pt idx="717">
                  <c:v>-0.50135329999999989</c:v>
                </c:pt>
                <c:pt idx="718">
                  <c:v>-0.50135329999999989</c:v>
                </c:pt>
                <c:pt idx="719">
                  <c:v>-0.49827749999999998</c:v>
                </c:pt>
                <c:pt idx="720">
                  <c:v>-0.49827749999999998</c:v>
                </c:pt>
                <c:pt idx="721">
                  <c:v>-0.49520179999999997</c:v>
                </c:pt>
                <c:pt idx="722">
                  <c:v>-0.49520179999999997</c:v>
                </c:pt>
                <c:pt idx="723">
                  <c:v>-0.49827749999999998</c:v>
                </c:pt>
                <c:pt idx="724">
                  <c:v>-0.49827749999999998</c:v>
                </c:pt>
                <c:pt idx="725">
                  <c:v>-0.50135329999999989</c:v>
                </c:pt>
                <c:pt idx="726">
                  <c:v>-0.49827749999999998</c:v>
                </c:pt>
                <c:pt idx="727">
                  <c:v>-0.49827749999999998</c:v>
                </c:pt>
                <c:pt idx="728">
                  <c:v>-0.49520179999999997</c:v>
                </c:pt>
                <c:pt idx="729">
                  <c:v>-0.49520179999999997</c:v>
                </c:pt>
                <c:pt idx="730">
                  <c:v>-0.49212599999999995</c:v>
                </c:pt>
                <c:pt idx="731">
                  <c:v>-0.49520179999999997</c:v>
                </c:pt>
                <c:pt idx="732">
                  <c:v>-0.49827749999999998</c:v>
                </c:pt>
                <c:pt idx="733">
                  <c:v>-0.49827749999999998</c:v>
                </c:pt>
                <c:pt idx="734">
                  <c:v>-0.49827749999999998</c:v>
                </c:pt>
                <c:pt idx="735">
                  <c:v>-0.49827749999999998</c:v>
                </c:pt>
                <c:pt idx="736">
                  <c:v>-0.49827749999999998</c:v>
                </c:pt>
                <c:pt idx="737">
                  <c:v>-0.49827749999999998</c:v>
                </c:pt>
                <c:pt idx="738">
                  <c:v>-0.49827749999999998</c:v>
                </c:pt>
                <c:pt idx="739">
                  <c:v>-0.49827749999999998</c:v>
                </c:pt>
                <c:pt idx="740">
                  <c:v>-0.49827749999999998</c:v>
                </c:pt>
                <c:pt idx="741">
                  <c:v>-0.49520179999999997</c:v>
                </c:pt>
                <c:pt idx="742">
                  <c:v>-0.49520179999999997</c:v>
                </c:pt>
                <c:pt idx="743">
                  <c:v>-0.49827749999999998</c:v>
                </c:pt>
                <c:pt idx="744">
                  <c:v>-0.49827749999999998</c:v>
                </c:pt>
                <c:pt idx="745">
                  <c:v>-0.49827749999999998</c:v>
                </c:pt>
                <c:pt idx="746">
                  <c:v>-0.49827749999999998</c:v>
                </c:pt>
                <c:pt idx="747">
                  <c:v>-0.49827749999999998</c:v>
                </c:pt>
                <c:pt idx="748">
                  <c:v>-0.49827749999999998</c:v>
                </c:pt>
                <c:pt idx="749">
                  <c:v>-0.49827749999999998</c:v>
                </c:pt>
                <c:pt idx="750">
                  <c:v>-0.49520179999999997</c:v>
                </c:pt>
                <c:pt idx="751">
                  <c:v>-0.49520179999999997</c:v>
                </c:pt>
                <c:pt idx="752">
                  <c:v>-0.49520179999999997</c:v>
                </c:pt>
                <c:pt idx="753">
                  <c:v>-0.49827749999999998</c:v>
                </c:pt>
                <c:pt idx="754">
                  <c:v>-0.49827749999999998</c:v>
                </c:pt>
                <c:pt idx="755">
                  <c:v>-0.49520179999999997</c:v>
                </c:pt>
                <c:pt idx="756">
                  <c:v>-0.49827749999999998</c:v>
                </c:pt>
                <c:pt idx="757">
                  <c:v>-0.49520179999999997</c:v>
                </c:pt>
                <c:pt idx="758">
                  <c:v>-0.49520179999999997</c:v>
                </c:pt>
                <c:pt idx="759">
                  <c:v>-0.49520179999999997</c:v>
                </c:pt>
                <c:pt idx="760">
                  <c:v>-0.49520179999999997</c:v>
                </c:pt>
                <c:pt idx="761">
                  <c:v>-0.49827749999999998</c:v>
                </c:pt>
                <c:pt idx="762">
                  <c:v>-0.49827749999999998</c:v>
                </c:pt>
                <c:pt idx="763">
                  <c:v>-0.49520179999999997</c:v>
                </c:pt>
                <c:pt idx="764">
                  <c:v>-0.49827749999999998</c:v>
                </c:pt>
                <c:pt idx="765">
                  <c:v>-0.50135329999999989</c:v>
                </c:pt>
                <c:pt idx="766">
                  <c:v>-0.50135329999999989</c:v>
                </c:pt>
                <c:pt idx="767">
                  <c:v>-0.49827749999999998</c:v>
                </c:pt>
                <c:pt idx="768">
                  <c:v>-0.49520179999999997</c:v>
                </c:pt>
                <c:pt idx="769">
                  <c:v>-0.49520179999999997</c:v>
                </c:pt>
                <c:pt idx="770">
                  <c:v>-0.49520179999999997</c:v>
                </c:pt>
                <c:pt idx="771">
                  <c:v>-0.49212599999999995</c:v>
                </c:pt>
                <c:pt idx="772">
                  <c:v>-0.49212599999999995</c:v>
                </c:pt>
                <c:pt idx="773">
                  <c:v>-0.49520179999999997</c:v>
                </c:pt>
                <c:pt idx="774">
                  <c:v>-0.49520179999999997</c:v>
                </c:pt>
                <c:pt idx="775">
                  <c:v>-0.49212599999999995</c:v>
                </c:pt>
                <c:pt idx="776">
                  <c:v>-0.49520179999999997</c:v>
                </c:pt>
                <c:pt idx="777">
                  <c:v>-0.49827749999999998</c:v>
                </c:pt>
                <c:pt idx="778">
                  <c:v>-0.49520179999999997</c:v>
                </c:pt>
                <c:pt idx="779">
                  <c:v>-0.49520179999999997</c:v>
                </c:pt>
                <c:pt idx="780">
                  <c:v>-0.49212599999999995</c:v>
                </c:pt>
                <c:pt idx="781">
                  <c:v>-0.49212599999999995</c:v>
                </c:pt>
                <c:pt idx="782">
                  <c:v>-0.49212599999999995</c:v>
                </c:pt>
                <c:pt idx="783">
                  <c:v>-0.49212599999999995</c:v>
                </c:pt>
                <c:pt idx="784">
                  <c:v>-0.49212599999999995</c:v>
                </c:pt>
                <c:pt idx="785">
                  <c:v>-0.49212599999999995</c:v>
                </c:pt>
                <c:pt idx="786">
                  <c:v>-0.49520179999999997</c:v>
                </c:pt>
                <c:pt idx="787">
                  <c:v>-0.49520179999999997</c:v>
                </c:pt>
                <c:pt idx="788">
                  <c:v>-0.49520179999999997</c:v>
                </c:pt>
                <c:pt idx="789">
                  <c:v>-0.49520179999999997</c:v>
                </c:pt>
                <c:pt idx="790">
                  <c:v>-0.49827749999999998</c:v>
                </c:pt>
                <c:pt idx="791">
                  <c:v>-0.49520179999999997</c:v>
                </c:pt>
                <c:pt idx="792">
                  <c:v>-0.49520179999999997</c:v>
                </c:pt>
                <c:pt idx="793">
                  <c:v>-0.49212599999999995</c:v>
                </c:pt>
                <c:pt idx="794">
                  <c:v>-0.49212599999999995</c:v>
                </c:pt>
                <c:pt idx="795">
                  <c:v>-0.49212599999999995</c:v>
                </c:pt>
                <c:pt idx="796">
                  <c:v>-0.49520179999999997</c:v>
                </c:pt>
                <c:pt idx="797">
                  <c:v>-0.49827749999999998</c:v>
                </c:pt>
                <c:pt idx="798">
                  <c:v>-0.49827749999999998</c:v>
                </c:pt>
                <c:pt idx="799">
                  <c:v>-0.49827749999999998</c:v>
                </c:pt>
                <c:pt idx="800">
                  <c:v>-0.49520179999999997</c:v>
                </c:pt>
                <c:pt idx="801">
                  <c:v>-0.49212599999999995</c:v>
                </c:pt>
                <c:pt idx="802">
                  <c:v>-0.49212599999999995</c:v>
                </c:pt>
                <c:pt idx="803">
                  <c:v>-0.49212599999999995</c:v>
                </c:pt>
                <c:pt idx="804">
                  <c:v>-0.49520179999999997</c:v>
                </c:pt>
                <c:pt idx="805">
                  <c:v>-0.49520179999999997</c:v>
                </c:pt>
                <c:pt idx="806">
                  <c:v>-0.49827749999999998</c:v>
                </c:pt>
                <c:pt idx="807">
                  <c:v>-0.50135329999999989</c:v>
                </c:pt>
                <c:pt idx="808">
                  <c:v>-0.50442909999999996</c:v>
                </c:pt>
                <c:pt idx="809">
                  <c:v>-0.50750489999999993</c:v>
                </c:pt>
                <c:pt idx="810">
                  <c:v>-0.50750489999999993</c:v>
                </c:pt>
                <c:pt idx="811">
                  <c:v>-0.5105807</c:v>
                </c:pt>
                <c:pt idx="812">
                  <c:v>-0.5105807</c:v>
                </c:pt>
                <c:pt idx="813">
                  <c:v>-0.51365649999999996</c:v>
                </c:pt>
                <c:pt idx="814">
                  <c:v>-0.5105807</c:v>
                </c:pt>
                <c:pt idx="815">
                  <c:v>-0.5105807</c:v>
                </c:pt>
                <c:pt idx="816">
                  <c:v>-0.5105807</c:v>
                </c:pt>
                <c:pt idx="817">
                  <c:v>-0.5105807</c:v>
                </c:pt>
                <c:pt idx="818">
                  <c:v>-0.50750489999999993</c:v>
                </c:pt>
                <c:pt idx="819">
                  <c:v>-0.50750489999999993</c:v>
                </c:pt>
                <c:pt idx="820">
                  <c:v>-0.5105807</c:v>
                </c:pt>
                <c:pt idx="821">
                  <c:v>-0.5105807</c:v>
                </c:pt>
                <c:pt idx="822">
                  <c:v>-0.51365649999999996</c:v>
                </c:pt>
                <c:pt idx="823">
                  <c:v>-0.51673229999999992</c:v>
                </c:pt>
                <c:pt idx="824">
                  <c:v>-0.51673229999999992</c:v>
                </c:pt>
                <c:pt idx="825">
                  <c:v>-0.51673229999999992</c:v>
                </c:pt>
                <c:pt idx="826">
                  <c:v>-0.51673229999999992</c:v>
                </c:pt>
                <c:pt idx="827">
                  <c:v>-0.5198081</c:v>
                </c:pt>
                <c:pt idx="828">
                  <c:v>-0.5198081</c:v>
                </c:pt>
                <c:pt idx="829">
                  <c:v>-0.5198081</c:v>
                </c:pt>
                <c:pt idx="830">
                  <c:v>-0.51673229999999992</c:v>
                </c:pt>
                <c:pt idx="831">
                  <c:v>-0.52288380000000001</c:v>
                </c:pt>
                <c:pt idx="832">
                  <c:v>-0.52288380000000001</c:v>
                </c:pt>
                <c:pt idx="833">
                  <c:v>-0.51365649999999996</c:v>
                </c:pt>
                <c:pt idx="834">
                  <c:v>-0.51365649999999996</c:v>
                </c:pt>
                <c:pt idx="835">
                  <c:v>-0.51673229999999992</c:v>
                </c:pt>
                <c:pt idx="836">
                  <c:v>-0.52288380000000001</c:v>
                </c:pt>
                <c:pt idx="837">
                  <c:v>-0.52288380000000001</c:v>
                </c:pt>
                <c:pt idx="838">
                  <c:v>-0.51673229999999992</c:v>
                </c:pt>
                <c:pt idx="839">
                  <c:v>-0.5198081</c:v>
                </c:pt>
                <c:pt idx="840">
                  <c:v>-0.52903539999999993</c:v>
                </c:pt>
                <c:pt idx="841">
                  <c:v>-0.52288380000000001</c:v>
                </c:pt>
                <c:pt idx="842">
                  <c:v>-0.51365649999999996</c:v>
                </c:pt>
                <c:pt idx="843">
                  <c:v>-0.5198081</c:v>
                </c:pt>
                <c:pt idx="844">
                  <c:v>-0.52903539999999993</c:v>
                </c:pt>
                <c:pt idx="845">
                  <c:v>-0.52903539999999993</c:v>
                </c:pt>
                <c:pt idx="846">
                  <c:v>-0.52595959999999997</c:v>
                </c:pt>
                <c:pt idx="847">
                  <c:v>-0.52288380000000001</c:v>
                </c:pt>
                <c:pt idx="848">
                  <c:v>-0.52595959999999997</c:v>
                </c:pt>
                <c:pt idx="849">
                  <c:v>-0.52903539999999993</c:v>
                </c:pt>
                <c:pt idx="850">
                  <c:v>-0.52595959999999997</c:v>
                </c:pt>
                <c:pt idx="851">
                  <c:v>-0.52595959999999997</c:v>
                </c:pt>
                <c:pt idx="852">
                  <c:v>-0.52595959999999997</c:v>
                </c:pt>
                <c:pt idx="853">
                  <c:v>-0.52595959999999997</c:v>
                </c:pt>
                <c:pt idx="854">
                  <c:v>-0.52595959999999997</c:v>
                </c:pt>
                <c:pt idx="855">
                  <c:v>-0.52595959999999997</c:v>
                </c:pt>
                <c:pt idx="856">
                  <c:v>-0.52595959999999997</c:v>
                </c:pt>
                <c:pt idx="857">
                  <c:v>-0.52903539999999993</c:v>
                </c:pt>
                <c:pt idx="858">
                  <c:v>-0.5321111999999999</c:v>
                </c:pt>
                <c:pt idx="859">
                  <c:v>-0.52903539999999993</c:v>
                </c:pt>
                <c:pt idx="860">
                  <c:v>-0.52903539999999993</c:v>
                </c:pt>
                <c:pt idx="861">
                  <c:v>-0.5321111999999999</c:v>
                </c:pt>
                <c:pt idx="862">
                  <c:v>-0.53518699999999997</c:v>
                </c:pt>
                <c:pt idx="863">
                  <c:v>-0.5321111999999999</c:v>
                </c:pt>
                <c:pt idx="864">
                  <c:v>-0.5321111999999999</c:v>
                </c:pt>
                <c:pt idx="865">
                  <c:v>-0.53518699999999997</c:v>
                </c:pt>
                <c:pt idx="866">
                  <c:v>-0.53518699999999997</c:v>
                </c:pt>
                <c:pt idx="867">
                  <c:v>-0.5321111999999999</c:v>
                </c:pt>
                <c:pt idx="868">
                  <c:v>-0.5321111999999999</c:v>
                </c:pt>
                <c:pt idx="869">
                  <c:v>-0.53518699999999997</c:v>
                </c:pt>
                <c:pt idx="870">
                  <c:v>-0.53826279999999993</c:v>
                </c:pt>
                <c:pt idx="871">
                  <c:v>-0.53826279999999993</c:v>
                </c:pt>
                <c:pt idx="872">
                  <c:v>-0.53826279999999993</c:v>
                </c:pt>
                <c:pt idx="873">
                  <c:v>-0.53826279999999993</c:v>
                </c:pt>
                <c:pt idx="874">
                  <c:v>-0.5413386</c:v>
                </c:pt>
                <c:pt idx="875">
                  <c:v>-0.5413386</c:v>
                </c:pt>
                <c:pt idx="876">
                  <c:v>-0.5413386</c:v>
                </c:pt>
                <c:pt idx="877">
                  <c:v>-0.54441439999999997</c:v>
                </c:pt>
                <c:pt idx="878">
                  <c:v>-0.54749009999999998</c:v>
                </c:pt>
                <c:pt idx="879">
                  <c:v>-0.54749009999999998</c:v>
                </c:pt>
                <c:pt idx="880">
                  <c:v>-0.54749009999999998</c:v>
                </c:pt>
                <c:pt idx="881">
                  <c:v>-0.54749009999999998</c:v>
                </c:pt>
                <c:pt idx="882">
                  <c:v>-0.55056589999999994</c:v>
                </c:pt>
                <c:pt idx="883">
                  <c:v>-0.55364170000000001</c:v>
                </c:pt>
                <c:pt idx="884">
                  <c:v>-0.55056589999999994</c:v>
                </c:pt>
                <c:pt idx="885">
                  <c:v>-0.55056589999999994</c:v>
                </c:pt>
                <c:pt idx="886">
                  <c:v>-0.55056589999999994</c:v>
                </c:pt>
                <c:pt idx="887">
                  <c:v>-0.55364170000000001</c:v>
                </c:pt>
                <c:pt idx="888">
                  <c:v>-0.55364170000000001</c:v>
                </c:pt>
                <c:pt idx="889">
                  <c:v>-0.55056589999999994</c:v>
                </c:pt>
                <c:pt idx="890">
                  <c:v>-0.55364170000000001</c:v>
                </c:pt>
                <c:pt idx="891">
                  <c:v>-0.55671749999999998</c:v>
                </c:pt>
                <c:pt idx="892">
                  <c:v>-0.55364170000000001</c:v>
                </c:pt>
                <c:pt idx="893">
                  <c:v>-0.55056589999999994</c:v>
                </c:pt>
                <c:pt idx="894">
                  <c:v>-0.55364170000000001</c:v>
                </c:pt>
                <c:pt idx="895">
                  <c:v>-0.55671749999999998</c:v>
                </c:pt>
                <c:pt idx="896">
                  <c:v>-0.55671749999999998</c:v>
                </c:pt>
                <c:pt idx="897">
                  <c:v>-0.55364170000000001</c:v>
                </c:pt>
                <c:pt idx="898">
                  <c:v>-0.55364170000000001</c:v>
                </c:pt>
                <c:pt idx="899">
                  <c:v>-0.55364170000000001</c:v>
                </c:pt>
                <c:pt idx="900">
                  <c:v>-0.55364170000000001</c:v>
                </c:pt>
                <c:pt idx="901">
                  <c:v>-0.55364170000000001</c:v>
                </c:pt>
                <c:pt idx="902">
                  <c:v>-0.55364170000000001</c:v>
                </c:pt>
                <c:pt idx="903">
                  <c:v>-0.55364170000000001</c:v>
                </c:pt>
                <c:pt idx="904">
                  <c:v>-0.55364170000000001</c:v>
                </c:pt>
                <c:pt idx="905">
                  <c:v>-0.55364170000000001</c:v>
                </c:pt>
                <c:pt idx="906">
                  <c:v>-0.55056589999999994</c:v>
                </c:pt>
                <c:pt idx="907">
                  <c:v>-0.55056589999999994</c:v>
                </c:pt>
                <c:pt idx="908">
                  <c:v>-0.54749009999999998</c:v>
                </c:pt>
                <c:pt idx="909">
                  <c:v>-0.54749009999999998</c:v>
                </c:pt>
                <c:pt idx="910">
                  <c:v>-0.54749009999999998</c:v>
                </c:pt>
                <c:pt idx="911">
                  <c:v>-0.55056589999999994</c:v>
                </c:pt>
                <c:pt idx="912">
                  <c:v>-0.55056589999999994</c:v>
                </c:pt>
                <c:pt idx="913">
                  <c:v>-0.55056589999999994</c:v>
                </c:pt>
                <c:pt idx="914">
                  <c:v>-0.55364170000000001</c:v>
                </c:pt>
                <c:pt idx="915">
                  <c:v>-0.55364170000000001</c:v>
                </c:pt>
                <c:pt idx="916">
                  <c:v>-0.55364170000000001</c:v>
                </c:pt>
                <c:pt idx="917">
                  <c:v>-0.55056589999999994</c:v>
                </c:pt>
                <c:pt idx="918">
                  <c:v>-0.55056589999999994</c:v>
                </c:pt>
                <c:pt idx="919">
                  <c:v>-0.54749009999999998</c:v>
                </c:pt>
                <c:pt idx="920">
                  <c:v>-0.55056589999999994</c:v>
                </c:pt>
                <c:pt idx="921">
                  <c:v>-0.55364170000000001</c:v>
                </c:pt>
                <c:pt idx="922">
                  <c:v>-0.55364170000000001</c:v>
                </c:pt>
                <c:pt idx="923">
                  <c:v>-0.55364170000000001</c:v>
                </c:pt>
                <c:pt idx="924">
                  <c:v>-0.55671749999999998</c:v>
                </c:pt>
                <c:pt idx="925">
                  <c:v>-0.55671749999999998</c:v>
                </c:pt>
                <c:pt idx="926">
                  <c:v>-0.55671749999999998</c:v>
                </c:pt>
                <c:pt idx="927">
                  <c:v>-0.55364170000000001</c:v>
                </c:pt>
                <c:pt idx="928">
                  <c:v>-0.55364170000000001</c:v>
                </c:pt>
                <c:pt idx="929">
                  <c:v>-0.55364170000000001</c:v>
                </c:pt>
                <c:pt idx="930">
                  <c:v>-0.55364170000000001</c:v>
                </c:pt>
                <c:pt idx="931">
                  <c:v>-0.55364170000000001</c:v>
                </c:pt>
                <c:pt idx="932">
                  <c:v>-0.55671749999999998</c:v>
                </c:pt>
                <c:pt idx="933">
                  <c:v>-0.55671749999999998</c:v>
                </c:pt>
                <c:pt idx="934">
                  <c:v>-0.55364170000000001</c:v>
                </c:pt>
                <c:pt idx="935">
                  <c:v>-0.55364170000000001</c:v>
                </c:pt>
                <c:pt idx="936">
                  <c:v>-0.55056589999999994</c:v>
                </c:pt>
                <c:pt idx="937">
                  <c:v>-0.55364170000000001</c:v>
                </c:pt>
                <c:pt idx="938">
                  <c:v>-0.55364170000000001</c:v>
                </c:pt>
                <c:pt idx="939">
                  <c:v>-0.55671749999999998</c:v>
                </c:pt>
                <c:pt idx="940">
                  <c:v>-0.55671749999999998</c:v>
                </c:pt>
                <c:pt idx="941">
                  <c:v>-0.55671749999999998</c:v>
                </c:pt>
                <c:pt idx="942">
                  <c:v>-0.55671749999999998</c:v>
                </c:pt>
                <c:pt idx="943">
                  <c:v>-0.55364170000000001</c:v>
                </c:pt>
                <c:pt idx="944">
                  <c:v>-0.55364170000000001</c:v>
                </c:pt>
                <c:pt idx="945">
                  <c:v>-0.55056589999999994</c:v>
                </c:pt>
                <c:pt idx="946">
                  <c:v>-0.55364170000000001</c:v>
                </c:pt>
                <c:pt idx="947">
                  <c:v>-0.55364170000000001</c:v>
                </c:pt>
                <c:pt idx="948">
                  <c:v>-0.55364170000000001</c:v>
                </c:pt>
                <c:pt idx="949">
                  <c:v>-0.55364170000000001</c:v>
                </c:pt>
                <c:pt idx="950">
                  <c:v>-0.55056589999999994</c:v>
                </c:pt>
                <c:pt idx="951">
                  <c:v>-0.55056589999999994</c:v>
                </c:pt>
                <c:pt idx="952">
                  <c:v>-0.55056589999999994</c:v>
                </c:pt>
                <c:pt idx="953">
                  <c:v>-0.55364170000000001</c:v>
                </c:pt>
                <c:pt idx="954">
                  <c:v>-0.55056589999999994</c:v>
                </c:pt>
                <c:pt idx="955">
                  <c:v>-0.55056589999999994</c:v>
                </c:pt>
                <c:pt idx="956">
                  <c:v>-0.55056589999999994</c:v>
                </c:pt>
                <c:pt idx="957">
                  <c:v>-0.54749009999999998</c:v>
                </c:pt>
                <c:pt idx="958">
                  <c:v>-0.54749009999999998</c:v>
                </c:pt>
                <c:pt idx="959">
                  <c:v>-0.54749009999999998</c:v>
                </c:pt>
                <c:pt idx="960">
                  <c:v>-0.54749009999999998</c:v>
                </c:pt>
                <c:pt idx="961">
                  <c:v>-0.55056589999999994</c:v>
                </c:pt>
                <c:pt idx="962">
                  <c:v>-0.55056589999999994</c:v>
                </c:pt>
                <c:pt idx="963">
                  <c:v>-0.55056589999999994</c:v>
                </c:pt>
                <c:pt idx="964">
                  <c:v>-0.55364170000000001</c:v>
                </c:pt>
                <c:pt idx="965">
                  <c:v>-0.55671749999999998</c:v>
                </c:pt>
                <c:pt idx="966">
                  <c:v>-0.55364170000000001</c:v>
                </c:pt>
                <c:pt idx="967">
                  <c:v>-0.55056589999999994</c:v>
                </c:pt>
                <c:pt idx="968">
                  <c:v>-0.55056589999999994</c:v>
                </c:pt>
                <c:pt idx="969">
                  <c:v>-0.55364170000000001</c:v>
                </c:pt>
                <c:pt idx="970">
                  <c:v>-0.55364170000000001</c:v>
                </c:pt>
                <c:pt idx="971">
                  <c:v>-0.55364170000000001</c:v>
                </c:pt>
                <c:pt idx="972">
                  <c:v>-0.55364170000000001</c:v>
                </c:pt>
                <c:pt idx="973">
                  <c:v>-0.55364170000000001</c:v>
                </c:pt>
                <c:pt idx="974">
                  <c:v>-0.55056589999999994</c:v>
                </c:pt>
                <c:pt idx="975">
                  <c:v>-0.55056589999999994</c:v>
                </c:pt>
                <c:pt idx="976">
                  <c:v>-0.55056589999999994</c:v>
                </c:pt>
                <c:pt idx="977">
                  <c:v>-0.55364170000000001</c:v>
                </c:pt>
                <c:pt idx="978">
                  <c:v>-0.55364170000000001</c:v>
                </c:pt>
                <c:pt idx="979">
                  <c:v>-0.55364170000000001</c:v>
                </c:pt>
                <c:pt idx="980">
                  <c:v>-0.55056589999999994</c:v>
                </c:pt>
                <c:pt idx="981">
                  <c:v>-0.54749009999999998</c:v>
                </c:pt>
                <c:pt idx="982">
                  <c:v>-0.55056589999999994</c:v>
                </c:pt>
                <c:pt idx="983">
                  <c:v>-0.55364170000000001</c:v>
                </c:pt>
                <c:pt idx="984">
                  <c:v>-0.55671749999999998</c:v>
                </c:pt>
                <c:pt idx="985">
                  <c:v>-0.55364170000000001</c:v>
                </c:pt>
                <c:pt idx="986">
                  <c:v>-0.55671749999999998</c:v>
                </c:pt>
                <c:pt idx="987">
                  <c:v>-0.55671749999999998</c:v>
                </c:pt>
                <c:pt idx="988">
                  <c:v>-0.55364170000000001</c:v>
                </c:pt>
                <c:pt idx="989">
                  <c:v>-0.55364170000000001</c:v>
                </c:pt>
                <c:pt idx="990">
                  <c:v>-0.55364170000000001</c:v>
                </c:pt>
                <c:pt idx="991">
                  <c:v>-0.55364170000000001</c:v>
                </c:pt>
                <c:pt idx="992">
                  <c:v>-0.55364170000000001</c:v>
                </c:pt>
                <c:pt idx="993">
                  <c:v>-0.55364170000000001</c:v>
                </c:pt>
                <c:pt idx="994">
                  <c:v>-0.55364170000000001</c:v>
                </c:pt>
                <c:pt idx="995">
                  <c:v>-0.55671749999999998</c:v>
                </c:pt>
                <c:pt idx="996">
                  <c:v>-0.55671749999999998</c:v>
                </c:pt>
                <c:pt idx="997">
                  <c:v>-0.55979329999999994</c:v>
                </c:pt>
                <c:pt idx="998">
                  <c:v>-0.55979329999999994</c:v>
                </c:pt>
                <c:pt idx="999">
                  <c:v>-0.55671749999999998</c:v>
                </c:pt>
                <c:pt idx="1000">
                  <c:v>-0.55364170000000001</c:v>
                </c:pt>
                <c:pt idx="1001">
                  <c:v>-0.55056589999999994</c:v>
                </c:pt>
                <c:pt idx="1002">
                  <c:v>-0.55364170000000001</c:v>
                </c:pt>
                <c:pt idx="1003">
                  <c:v>-0.55364170000000001</c:v>
                </c:pt>
                <c:pt idx="1004">
                  <c:v>-0.55364170000000001</c:v>
                </c:pt>
                <c:pt idx="1005">
                  <c:v>-0.55364170000000001</c:v>
                </c:pt>
                <c:pt idx="1006">
                  <c:v>-0.55671749999999998</c:v>
                </c:pt>
                <c:pt idx="1007">
                  <c:v>-0.55979329999999994</c:v>
                </c:pt>
                <c:pt idx="1008">
                  <c:v>-0.55671749999999998</c:v>
                </c:pt>
                <c:pt idx="1009">
                  <c:v>-0.55364170000000001</c:v>
                </c:pt>
                <c:pt idx="1010">
                  <c:v>-0.55364170000000001</c:v>
                </c:pt>
                <c:pt idx="1011">
                  <c:v>-0.55364170000000001</c:v>
                </c:pt>
                <c:pt idx="1012">
                  <c:v>-0.55364170000000001</c:v>
                </c:pt>
                <c:pt idx="1013">
                  <c:v>-0.55671749999999998</c:v>
                </c:pt>
                <c:pt idx="1014">
                  <c:v>-0.55364170000000001</c:v>
                </c:pt>
                <c:pt idx="1015">
                  <c:v>-0.55364170000000001</c:v>
                </c:pt>
                <c:pt idx="1016">
                  <c:v>-0.55056589999999994</c:v>
                </c:pt>
                <c:pt idx="1017">
                  <c:v>-0.55056589999999994</c:v>
                </c:pt>
                <c:pt idx="1018">
                  <c:v>-0.55056589999999994</c:v>
                </c:pt>
                <c:pt idx="1019">
                  <c:v>-0.55364170000000001</c:v>
                </c:pt>
                <c:pt idx="1020">
                  <c:v>-0.55364170000000001</c:v>
                </c:pt>
                <c:pt idx="1021">
                  <c:v>-0.55056589999999994</c:v>
                </c:pt>
                <c:pt idx="1022">
                  <c:v>-0.54749009999999998</c:v>
                </c:pt>
                <c:pt idx="1023">
                  <c:v>-0.54749009999999998</c:v>
                </c:pt>
                <c:pt idx="1024">
                  <c:v>-0.54749009999999998</c:v>
                </c:pt>
                <c:pt idx="1025">
                  <c:v>-0.54749009999999998</c:v>
                </c:pt>
                <c:pt idx="1026">
                  <c:v>-0.54441439999999997</c:v>
                </c:pt>
                <c:pt idx="1027">
                  <c:v>-0.54441439999999997</c:v>
                </c:pt>
                <c:pt idx="1028">
                  <c:v>-0.5413386</c:v>
                </c:pt>
                <c:pt idx="1029">
                  <c:v>-0.5413386</c:v>
                </c:pt>
                <c:pt idx="1030">
                  <c:v>-0.53826279999999993</c:v>
                </c:pt>
                <c:pt idx="1031">
                  <c:v>-0.5413386</c:v>
                </c:pt>
                <c:pt idx="1032">
                  <c:v>-0.5413386</c:v>
                </c:pt>
                <c:pt idx="1033">
                  <c:v>-0.53826279999999993</c:v>
                </c:pt>
                <c:pt idx="1034">
                  <c:v>-0.53826279999999993</c:v>
                </c:pt>
                <c:pt idx="1035">
                  <c:v>-0.53826279999999993</c:v>
                </c:pt>
                <c:pt idx="1036">
                  <c:v>-0.5413386</c:v>
                </c:pt>
                <c:pt idx="1037">
                  <c:v>-0.54441439999999997</c:v>
                </c:pt>
                <c:pt idx="1038">
                  <c:v>-0.5413386</c:v>
                </c:pt>
                <c:pt idx="1039">
                  <c:v>-0.5413386</c:v>
                </c:pt>
                <c:pt idx="1040">
                  <c:v>-0.5413386</c:v>
                </c:pt>
                <c:pt idx="1041">
                  <c:v>-0.5413386</c:v>
                </c:pt>
                <c:pt idx="1042">
                  <c:v>-0.5413386</c:v>
                </c:pt>
                <c:pt idx="1043">
                  <c:v>-0.5413386</c:v>
                </c:pt>
                <c:pt idx="1044">
                  <c:v>-0.5413386</c:v>
                </c:pt>
                <c:pt idx="1045">
                  <c:v>-0.5413386</c:v>
                </c:pt>
                <c:pt idx="1046">
                  <c:v>-0.5413386</c:v>
                </c:pt>
                <c:pt idx="1047">
                  <c:v>-0.54441439999999997</c:v>
                </c:pt>
                <c:pt idx="1048">
                  <c:v>-0.5413386</c:v>
                </c:pt>
                <c:pt idx="1049">
                  <c:v>-0.54441439999999997</c:v>
                </c:pt>
                <c:pt idx="1050">
                  <c:v>-0.54441439999999997</c:v>
                </c:pt>
                <c:pt idx="1051">
                  <c:v>-0.54441439999999997</c:v>
                </c:pt>
                <c:pt idx="1052">
                  <c:v>-0.5413386</c:v>
                </c:pt>
                <c:pt idx="1053">
                  <c:v>-0.53826279999999993</c:v>
                </c:pt>
                <c:pt idx="1054">
                  <c:v>-0.53826279999999993</c:v>
                </c:pt>
                <c:pt idx="1055">
                  <c:v>-0.53826279999999993</c:v>
                </c:pt>
                <c:pt idx="1056">
                  <c:v>-0.5413386</c:v>
                </c:pt>
                <c:pt idx="1057">
                  <c:v>-0.54441439999999997</c:v>
                </c:pt>
                <c:pt idx="1058">
                  <c:v>-0.5413386</c:v>
                </c:pt>
                <c:pt idx="1059">
                  <c:v>-0.53826279999999993</c:v>
                </c:pt>
                <c:pt idx="1060">
                  <c:v>-0.53826279999999993</c:v>
                </c:pt>
                <c:pt idx="1061">
                  <c:v>-0.53518699999999997</c:v>
                </c:pt>
                <c:pt idx="1062">
                  <c:v>-0.53518699999999997</c:v>
                </c:pt>
                <c:pt idx="1063">
                  <c:v>-0.5321111999999999</c:v>
                </c:pt>
                <c:pt idx="1064">
                  <c:v>-0.5321111999999999</c:v>
                </c:pt>
                <c:pt idx="1065">
                  <c:v>-0.5321111999999999</c:v>
                </c:pt>
                <c:pt idx="1066">
                  <c:v>-0.5321111999999999</c:v>
                </c:pt>
                <c:pt idx="1067">
                  <c:v>-0.52903539999999993</c:v>
                </c:pt>
                <c:pt idx="1068">
                  <c:v>-0.52903539999999993</c:v>
                </c:pt>
                <c:pt idx="1069">
                  <c:v>-0.52903539999999993</c:v>
                </c:pt>
                <c:pt idx="1070">
                  <c:v>-0.52903539999999993</c:v>
                </c:pt>
                <c:pt idx="1071">
                  <c:v>-0.52903539999999993</c:v>
                </c:pt>
                <c:pt idx="1072">
                  <c:v>-0.52595959999999997</c:v>
                </c:pt>
                <c:pt idx="1073">
                  <c:v>-0.52595959999999997</c:v>
                </c:pt>
                <c:pt idx="1074">
                  <c:v>-0.52903539999999993</c:v>
                </c:pt>
                <c:pt idx="1075">
                  <c:v>-0.5321111999999999</c:v>
                </c:pt>
                <c:pt idx="1076">
                  <c:v>-0.5321111999999999</c:v>
                </c:pt>
                <c:pt idx="1077">
                  <c:v>-0.5321111999999999</c:v>
                </c:pt>
                <c:pt idx="1078">
                  <c:v>-0.52903539999999993</c:v>
                </c:pt>
                <c:pt idx="1079">
                  <c:v>-0.52903539999999993</c:v>
                </c:pt>
                <c:pt idx="1080">
                  <c:v>-0.52903539999999993</c:v>
                </c:pt>
                <c:pt idx="1081">
                  <c:v>-0.52903539999999993</c:v>
                </c:pt>
                <c:pt idx="1082">
                  <c:v>-0.5321111999999999</c:v>
                </c:pt>
                <c:pt idx="1083">
                  <c:v>-0.52903539999999993</c:v>
                </c:pt>
                <c:pt idx="1084">
                  <c:v>-0.52595959999999997</c:v>
                </c:pt>
                <c:pt idx="1085">
                  <c:v>-0.52595959999999997</c:v>
                </c:pt>
                <c:pt idx="1086">
                  <c:v>-0.52595959999999997</c:v>
                </c:pt>
                <c:pt idx="1087">
                  <c:v>-0.52288380000000001</c:v>
                </c:pt>
                <c:pt idx="1088">
                  <c:v>-0.52595959999999997</c:v>
                </c:pt>
                <c:pt idx="1089">
                  <c:v>-0.52903539999999993</c:v>
                </c:pt>
                <c:pt idx="1090">
                  <c:v>-0.52903539999999993</c:v>
                </c:pt>
                <c:pt idx="1091">
                  <c:v>-0.52903539999999993</c:v>
                </c:pt>
                <c:pt idx="1092">
                  <c:v>-0.52903539999999993</c:v>
                </c:pt>
                <c:pt idx="1093">
                  <c:v>-0.52903539999999993</c:v>
                </c:pt>
                <c:pt idx="1094">
                  <c:v>-0.52595959999999997</c:v>
                </c:pt>
                <c:pt idx="1095">
                  <c:v>-0.52288380000000001</c:v>
                </c:pt>
                <c:pt idx="1096">
                  <c:v>-0.5198081</c:v>
                </c:pt>
                <c:pt idx="1097">
                  <c:v>-0.52288380000000001</c:v>
                </c:pt>
                <c:pt idx="1098">
                  <c:v>-0.52595959999999997</c:v>
                </c:pt>
                <c:pt idx="1099">
                  <c:v>-0.52595959999999997</c:v>
                </c:pt>
                <c:pt idx="1100">
                  <c:v>-0.52595959999999997</c:v>
                </c:pt>
                <c:pt idx="1101">
                  <c:v>-0.52595959999999997</c:v>
                </c:pt>
                <c:pt idx="1102">
                  <c:v>-0.52595959999999997</c:v>
                </c:pt>
                <c:pt idx="1103">
                  <c:v>-0.52288380000000001</c:v>
                </c:pt>
                <c:pt idx="1104">
                  <c:v>-0.52595959999999997</c:v>
                </c:pt>
                <c:pt idx="1105">
                  <c:v>-0.52595959999999997</c:v>
                </c:pt>
                <c:pt idx="1106">
                  <c:v>-0.52288380000000001</c:v>
                </c:pt>
                <c:pt idx="1107">
                  <c:v>-0.5198081</c:v>
                </c:pt>
                <c:pt idx="1108">
                  <c:v>-0.51673229999999992</c:v>
                </c:pt>
                <c:pt idx="1109">
                  <c:v>-0.5198081</c:v>
                </c:pt>
                <c:pt idx="1110">
                  <c:v>-0.52288380000000001</c:v>
                </c:pt>
                <c:pt idx="1111">
                  <c:v>-0.52288380000000001</c:v>
                </c:pt>
                <c:pt idx="1112">
                  <c:v>-0.52288380000000001</c:v>
                </c:pt>
                <c:pt idx="1113">
                  <c:v>-0.5198081</c:v>
                </c:pt>
                <c:pt idx="1114">
                  <c:v>-0.5198081</c:v>
                </c:pt>
                <c:pt idx="1115">
                  <c:v>-0.5198081</c:v>
                </c:pt>
                <c:pt idx="1116">
                  <c:v>-0.5198081</c:v>
                </c:pt>
                <c:pt idx="1117">
                  <c:v>-0.51673229999999992</c:v>
                </c:pt>
                <c:pt idx="1118">
                  <c:v>-0.51365649999999996</c:v>
                </c:pt>
                <c:pt idx="1119">
                  <c:v>-0.51365649999999996</c:v>
                </c:pt>
                <c:pt idx="1120">
                  <c:v>-0.51365649999999996</c:v>
                </c:pt>
                <c:pt idx="1121">
                  <c:v>-0.51673229999999992</c:v>
                </c:pt>
                <c:pt idx="1122">
                  <c:v>-0.51673229999999992</c:v>
                </c:pt>
                <c:pt idx="1123">
                  <c:v>-0.5198081</c:v>
                </c:pt>
                <c:pt idx="1124">
                  <c:v>-0.5198081</c:v>
                </c:pt>
                <c:pt idx="1125">
                  <c:v>-0.5198081</c:v>
                </c:pt>
                <c:pt idx="1126">
                  <c:v>-0.5198081</c:v>
                </c:pt>
                <c:pt idx="1127">
                  <c:v>-0.5198081</c:v>
                </c:pt>
                <c:pt idx="1128">
                  <c:v>-0.5198081</c:v>
                </c:pt>
                <c:pt idx="1129">
                  <c:v>-0.5198081</c:v>
                </c:pt>
                <c:pt idx="1130">
                  <c:v>-0.5198081</c:v>
                </c:pt>
                <c:pt idx="1131">
                  <c:v>-0.51673229999999992</c:v>
                </c:pt>
                <c:pt idx="1132">
                  <c:v>-0.51365649999999996</c:v>
                </c:pt>
                <c:pt idx="1133">
                  <c:v>-0.51365649999999996</c:v>
                </c:pt>
                <c:pt idx="1134">
                  <c:v>-0.51365649999999996</c:v>
                </c:pt>
                <c:pt idx="1135">
                  <c:v>-0.51365649999999996</c:v>
                </c:pt>
                <c:pt idx="1136">
                  <c:v>-0.51365649999999996</c:v>
                </c:pt>
                <c:pt idx="1137">
                  <c:v>-0.51365649999999996</c:v>
                </c:pt>
                <c:pt idx="1138">
                  <c:v>-0.5105807</c:v>
                </c:pt>
                <c:pt idx="1139">
                  <c:v>-0.5105807</c:v>
                </c:pt>
                <c:pt idx="1140">
                  <c:v>-0.51365649999999996</c:v>
                </c:pt>
                <c:pt idx="1141">
                  <c:v>-0.51365649999999996</c:v>
                </c:pt>
                <c:pt idx="1142">
                  <c:v>-0.51365649999999996</c:v>
                </c:pt>
                <c:pt idx="1143">
                  <c:v>-0.51365649999999996</c:v>
                </c:pt>
                <c:pt idx="1144">
                  <c:v>-0.51365649999999996</c:v>
                </c:pt>
                <c:pt idx="1145">
                  <c:v>-0.51673229999999992</c:v>
                </c:pt>
                <c:pt idx="1146">
                  <c:v>-0.51673229999999992</c:v>
                </c:pt>
                <c:pt idx="1147">
                  <c:v>-0.51365649999999996</c:v>
                </c:pt>
                <c:pt idx="1148">
                  <c:v>-0.51673229999999992</c:v>
                </c:pt>
                <c:pt idx="1149">
                  <c:v>-0.5198081</c:v>
                </c:pt>
                <c:pt idx="1150">
                  <c:v>-0.5198081</c:v>
                </c:pt>
                <c:pt idx="1151">
                  <c:v>-0.5198081</c:v>
                </c:pt>
                <c:pt idx="1152">
                  <c:v>-0.51673229999999992</c:v>
                </c:pt>
                <c:pt idx="1153">
                  <c:v>-0.51673229999999992</c:v>
                </c:pt>
                <c:pt idx="1154">
                  <c:v>-0.51673229999999992</c:v>
                </c:pt>
                <c:pt idx="1155">
                  <c:v>-0.51365649999999996</c:v>
                </c:pt>
                <c:pt idx="1156">
                  <c:v>-0.51365649999999996</c:v>
                </c:pt>
                <c:pt idx="1157">
                  <c:v>-0.51365649999999996</c:v>
                </c:pt>
                <c:pt idx="1158">
                  <c:v>-0.51365649999999996</c:v>
                </c:pt>
                <c:pt idx="1159">
                  <c:v>-0.51673229999999992</c:v>
                </c:pt>
                <c:pt idx="1160">
                  <c:v>-0.51673229999999992</c:v>
                </c:pt>
                <c:pt idx="1161">
                  <c:v>-0.51673229999999992</c:v>
                </c:pt>
                <c:pt idx="1162">
                  <c:v>-0.5198081</c:v>
                </c:pt>
                <c:pt idx="1163">
                  <c:v>-0.51673229999999992</c:v>
                </c:pt>
                <c:pt idx="1164">
                  <c:v>-0.51673229999999992</c:v>
                </c:pt>
                <c:pt idx="1165">
                  <c:v>-0.51673229999999992</c:v>
                </c:pt>
                <c:pt idx="1166">
                  <c:v>-0.51365649999999996</c:v>
                </c:pt>
                <c:pt idx="1167">
                  <c:v>-0.51365649999999996</c:v>
                </c:pt>
                <c:pt idx="1168">
                  <c:v>-0.51673229999999992</c:v>
                </c:pt>
                <c:pt idx="1169">
                  <c:v>-0.51673229999999992</c:v>
                </c:pt>
                <c:pt idx="1170">
                  <c:v>-0.51673229999999992</c:v>
                </c:pt>
                <c:pt idx="1171">
                  <c:v>-0.51673229999999992</c:v>
                </c:pt>
                <c:pt idx="1172">
                  <c:v>-0.51673229999999992</c:v>
                </c:pt>
                <c:pt idx="1173">
                  <c:v>-0.5198081</c:v>
                </c:pt>
                <c:pt idx="1174">
                  <c:v>-0.5198081</c:v>
                </c:pt>
                <c:pt idx="1175">
                  <c:v>-0.52288380000000001</c:v>
                </c:pt>
                <c:pt idx="1176">
                  <c:v>-0.52288380000000001</c:v>
                </c:pt>
                <c:pt idx="1177">
                  <c:v>-0.5198081</c:v>
                </c:pt>
                <c:pt idx="1178">
                  <c:v>-0.5198081</c:v>
                </c:pt>
                <c:pt idx="1179">
                  <c:v>-0.5198081</c:v>
                </c:pt>
                <c:pt idx="1180">
                  <c:v>-0.5198081</c:v>
                </c:pt>
                <c:pt idx="1181">
                  <c:v>-0.51673229999999992</c:v>
                </c:pt>
                <c:pt idx="1182">
                  <c:v>-0.51673229999999992</c:v>
                </c:pt>
                <c:pt idx="1183">
                  <c:v>-0.5198081</c:v>
                </c:pt>
                <c:pt idx="1184">
                  <c:v>-0.5198081</c:v>
                </c:pt>
                <c:pt idx="1185">
                  <c:v>-0.5198081</c:v>
                </c:pt>
                <c:pt idx="1186">
                  <c:v>-0.51673229999999992</c:v>
                </c:pt>
                <c:pt idx="1187">
                  <c:v>-0.5198081</c:v>
                </c:pt>
                <c:pt idx="1188">
                  <c:v>-0.5198081</c:v>
                </c:pt>
                <c:pt idx="1189">
                  <c:v>-0.5198081</c:v>
                </c:pt>
                <c:pt idx="1190">
                  <c:v>-0.5198081</c:v>
                </c:pt>
                <c:pt idx="1191">
                  <c:v>-0.5198081</c:v>
                </c:pt>
                <c:pt idx="1192">
                  <c:v>-0.52288380000000001</c:v>
                </c:pt>
                <c:pt idx="1193">
                  <c:v>-0.52288380000000001</c:v>
                </c:pt>
                <c:pt idx="1194">
                  <c:v>-0.52288380000000001</c:v>
                </c:pt>
                <c:pt idx="1195">
                  <c:v>-0.52288380000000001</c:v>
                </c:pt>
                <c:pt idx="1196">
                  <c:v>-0.52288380000000001</c:v>
                </c:pt>
                <c:pt idx="1197">
                  <c:v>-0.52595959999999997</c:v>
                </c:pt>
                <c:pt idx="1198">
                  <c:v>-0.52595959999999997</c:v>
                </c:pt>
                <c:pt idx="1199">
                  <c:v>-0.52903539999999993</c:v>
                </c:pt>
                <c:pt idx="1200">
                  <c:v>-0.52903539999999993</c:v>
                </c:pt>
                <c:pt idx="1201">
                  <c:v>-0.52903539999999993</c:v>
                </c:pt>
                <c:pt idx="1202">
                  <c:v>-0.52903539999999993</c:v>
                </c:pt>
                <c:pt idx="1203">
                  <c:v>-0.52903539999999993</c:v>
                </c:pt>
                <c:pt idx="1204">
                  <c:v>-0.52903539999999993</c:v>
                </c:pt>
                <c:pt idx="1205">
                  <c:v>-0.52903539999999993</c:v>
                </c:pt>
                <c:pt idx="1206">
                  <c:v>-0.5321111999999999</c:v>
                </c:pt>
                <c:pt idx="1207">
                  <c:v>-0.5321111999999999</c:v>
                </c:pt>
                <c:pt idx="1208">
                  <c:v>-0.5321111999999999</c:v>
                </c:pt>
                <c:pt idx="1209">
                  <c:v>-0.5321111999999999</c:v>
                </c:pt>
                <c:pt idx="1210">
                  <c:v>-0.53518699999999997</c:v>
                </c:pt>
                <c:pt idx="1211">
                  <c:v>-0.53518699999999997</c:v>
                </c:pt>
                <c:pt idx="1212">
                  <c:v>-0.53518699999999997</c:v>
                </c:pt>
                <c:pt idx="1213">
                  <c:v>-0.53826279999999993</c:v>
                </c:pt>
                <c:pt idx="1214">
                  <c:v>-0.53826279999999993</c:v>
                </c:pt>
                <c:pt idx="1215">
                  <c:v>-0.53826279999999993</c:v>
                </c:pt>
                <c:pt idx="1216">
                  <c:v>-0.53826279999999993</c:v>
                </c:pt>
                <c:pt idx="1217">
                  <c:v>-0.53826279999999993</c:v>
                </c:pt>
                <c:pt idx="1218">
                  <c:v>-0.53826279999999993</c:v>
                </c:pt>
                <c:pt idx="1219">
                  <c:v>-0.5413386</c:v>
                </c:pt>
                <c:pt idx="1220">
                  <c:v>-0.5413386</c:v>
                </c:pt>
                <c:pt idx="1221">
                  <c:v>-0.5413386</c:v>
                </c:pt>
                <c:pt idx="1222">
                  <c:v>-0.54441439999999997</c:v>
                </c:pt>
                <c:pt idx="1223">
                  <c:v>-0.54749009999999998</c:v>
                </c:pt>
                <c:pt idx="1224">
                  <c:v>-0.54749009999999998</c:v>
                </c:pt>
                <c:pt idx="1225">
                  <c:v>-0.54749009999999998</c:v>
                </c:pt>
                <c:pt idx="1226">
                  <c:v>-0.54749009999999998</c:v>
                </c:pt>
                <c:pt idx="1227">
                  <c:v>-0.54749009999999998</c:v>
                </c:pt>
                <c:pt idx="1228">
                  <c:v>-0.54749009999999998</c:v>
                </c:pt>
                <c:pt idx="1229">
                  <c:v>-0.54441439999999997</c:v>
                </c:pt>
                <c:pt idx="1230">
                  <c:v>-0.54749009999999998</c:v>
                </c:pt>
                <c:pt idx="1231">
                  <c:v>-0.55056589999999994</c:v>
                </c:pt>
                <c:pt idx="1232">
                  <c:v>-0.55056589999999994</c:v>
                </c:pt>
                <c:pt idx="1233">
                  <c:v>-0.55056589999999994</c:v>
                </c:pt>
                <c:pt idx="1234">
                  <c:v>-0.55056589999999994</c:v>
                </c:pt>
                <c:pt idx="1235">
                  <c:v>-0.55056589999999994</c:v>
                </c:pt>
                <c:pt idx="1236">
                  <c:v>-0.55364170000000001</c:v>
                </c:pt>
                <c:pt idx="1237">
                  <c:v>-0.55671749999999998</c:v>
                </c:pt>
                <c:pt idx="1238">
                  <c:v>-0.55671749999999998</c:v>
                </c:pt>
                <c:pt idx="1239">
                  <c:v>-0.55671749999999998</c:v>
                </c:pt>
                <c:pt idx="1240">
                  <c:v>-0.55364170000000001</c:v>
                </c:pt>
                <c:pt idx="1241">
                  <c:v>-0.55671749999999998</c:v>
                </c:pt>
                <c:pt idx="1242">
                  <c:v>-0.55671749999999998</c:v>
                </c:pt>
                <c:pt idx="1243">
                  <c:v>-0.55671749999999998</c:v>
                </c:pt>
                <c:pt idx="1244">
                  <c:v>-0.55979329999999994</c:v>
                </c:pt>
                <c:pt idx="1245">
                  <c:v>-0.5628690999999999</c:v>
                </c:pt>
                <c:pt idx="1246">
                  <c:v>-0.5628690999999999</c:v>
                </c:pt>
                <c:pt idx="1247">
                  <c:v>-0.55979329999999994</c:v>
                </c:pt>
                <c:pt idx="1248">
                  <c:v>-0.55671749999999998</c:v>
                </c:pt>
                <c:pt idx="1249">
                  <c:v>-0.55671749999999998</c:v>
                </c:pt>
                <c:pt idx="1250">
                  <c:v>-0.55671749999999998</c:v>
                </c:pt>
                <c:pt idx="1251">
                  <c:v>-0.55364170000000001</c:v>
                </c:pt>
                <c:pt idx="1252">
                  <c:v>-0.55364170000000001</c:v>
                </c:pt>
                <c:pt idx="1253">
                  <c:v>-0.55364170000000001</c:v>
                </c:pt>
                <c:pt idx="1254">
                  <c:v>-0.55364170000000001</c:v>
                </c:pt>
                <c:pt idx="1255">
                  <c:v>-0.55671749999999998</c:v>
                </c:pt>
                <c:pt idx="1256">
                  <c:v>-0.55979329999999994</c:v>
                </c:pt>
                <c:pt idx="1257">
                  <c:v>-0.5628690999999999</c:v>
                </c:pt>
                <c:pt idx="1258">
                  <c:v>-0.5628690999999999</c:v>
                </c:pt>
                <c:pt idx="1259">
                  <c:v>-0.5628690999999999</c:v>
                </c:pt>
                <c:pt idx="1260">
                  <c:v>-0.5628690999999999</c:v>
                </c:pt>
                <c:pt idx="1261">
                  <c:v>-0.56594489999999997</c:v>
                </c:pt>
                <c:pt idx="1262">
                  <c:v>-0.5628690999999999</c:v>
                </c:pt>
                <c:pt idx="1263">
                  <c:v>-0.5628690999999999</c:v>
                </c:pt>
                <c:pt idx="1264">
                  <c:v>-0.5628690999999999</c:v>
                </c:pt>
                <c:pt idx="1265">
                  <c:v>-0.56594489999999997</c:v>
                </c:pt>
                <c:pt idx="1266">
                  <c:v>-0.5628690999999999</c:v>
                </c:pt>
                <c:pt idx="1267">
                  <c:v>-0.56594489999999997</c:v>
                </c:pt>
                <c:pt idx="1268">
                  <c:v>-0.56594489999999997</c:v>
                </c:pt>
                <c:pt idx="1269">
                  <c:v>-0.56594489999999997</c:v>
                </c:pt>
                <c:pt idx="1270">
                  <c:v>-0.56902069999999993</c:v>
                </c:pt>
                <c:pt idx="1271">
                  <c:v>-0.56902069999999993</c:v>
                </c:pt>
                <c:pt idx="1272">
                  <c:v>-0.57209639999999995</c:v>
                </c:pt>
                <c:pt idx="1273">
                  <c:v>-0.57209639999999995</c:v>
                </c:pt>
                <c:pt idx="1274">
                  <c:v>-0.57209639999999995</c:v>
                </c:pt>
                <c:pt idx="1275">
                  <c:v>-0.57209639999999995</c:v>
                </c:pt>
                <c:pt idx="1276">
                  <c:v>-0.57209639999999995</c:v>
                </c:pt>
                <c:pt idx="1277">
                  <c:v>-0.57209639999999995</c:v>
                </c:pt>
                <c:pt idx="1278">
                  <c:v>-0.57517219999999991</c:v>
                </c:pt>
                <c:pt idx="1279">
                  <c:v>-0.57824799999999998</c:v>
                </c:pt>
                <c:pt idx="1280">
                  <c:v>-0.58132379999999995</c:v>
                </c:pt>
                <c:pt idx="1281">
                  <c:v>-0.57824799999999998</c:v>
                </c:pt>
                <c:pt idx="1282">
                  <c:v>-0.58132379999999995</c:v>
                </c:pt>
                <c:pt idx="1283">
                  <c:v>-0.58439960000000002</c:v>
                </c:pt>
                <c:pt idx="1284">
                  <c:v>-0.58439960000000002</c:v>
                </c:pt>
                <c:pt idx="1285">
                  <c:v>-0.58439960000000002</c:v>
                </c:pt>
                <c:pt idx="1286">
                  <c:v>-0.58747539999999998</c:v>
                </c:pt>
                <c:pt idx="1287">
                  <c:v>-0.58747539999999998</c:v>
                </c:pt>
                <c:pt idx="1288">
                  <c:v>-0.58439960000000002</c:v>
                </c:pt>
                <c:pt idx="1289">
                  <c:v>-0.58747539999999998</c:v>
                </c:pt>
                <c:pt idx="1290">
                  <c:v>-0.59055119999999994</c:v>
                </c:pt>
                <c:pt idx="1291">
                  <c:v>-0.58747539999999998</c:v>
                </c:pt>
                <c:pt idx="1292">
                  <c:v>-0.58439960000000002</c:v>
                </c:pt>
                <c:pt idx="1293">
                  <c:v>-0.58439960000000002</c:v>
                </c:pt>
                <c:pt idx="1294">
                  <c:v>-0.58747539999999998</c:v>
                </c:pt>
                <c:pt idx="1295">
                  <c:v>-0.58439960000000002</c:v>
                </c:pt>
                <c:pt idx="1296">
                  <c:v>-0.58132379999999995</c:v>
                </c:pt>
                <c:pt idx="1297">
                  <c:v>-0.57824799999999998</c:v>
                </c:pt>
                <c:pt idx="1298">
                  <c:v>-0.57517219999999991</c:v>
                </c:pt>
                <c:pt idx="1299">
                  <c:v>-0.57517219999999991</c:v>
                </c:pt>
                <c:pt idx="1300">
                  <c:v>-0.57517219999999991</c:v>
                </c:pt>
                <c:pt idx="1301">
                  <c:v>-0.57517219999999991</c:v>
                </c:pt>
                <c:pt idx="1302">
                  <c:v>-0.57209639999999995</c:v>
                </c:pt>
                <c:pt idx="1303">
                  <c:v>-0.56902069999999993</c:v>
                </c:pt>
                <c:pt idx="1304">
                  <c:v>-0.57209639999999995</c:v>
                </c:pt>
                <c:pt idx="1305">
                  <c:v>-0.56902069999999993</c:v>
                </c:pt>
                <c:pt idx="1306">
                  <c:v>-0.56902069999999993</c:v>
                </c:pt>
                <c:pt idx="1307">
                  <c:v>-0.56902069999999993</c:v>
                </c:pt>
                <c:pt idx="1308">
                  <c:v>-0.57209639999999995</c:v>
                </c:pt>
                <c:pt idx="1309">
                  <c:v>-0.57517219999999991</c:v>
                </c:pt>
                <c:pt idx="1310">
                  <c:v>-0.57517219999999991</c:v>
                </c:pt>
                <c:pt idx="1311">
                  <c:v>-0.57209639999999995</c:v>
                </c:pt>
                <c:pt idx="1312">
                  <c:v>-0.56902069999999993</c:v>
                </c:pt>
                <c:pt idx="1313">
                  <c:v>-0.56594489999999997</c:v>
                </c:pt>
                <c:pt idx="1314">
                  <c:v>-0.56594489999999997</c:v>
                </c:pt>
                <c:pt idx="1315">
                  <c:v>-0.56902069999999993</c:v>
                </c:pt>
                <c:pt idx="1316">
                  <c:v>-0.56902069999999993</c:v>
                </c:pt>
                <c:pt idx="1317">
                  <c:v>-0.56902069999999993</c:v>
                </c:pt>
                <c:pt idx="1318">
                  <c:v>-0.56594489999999997</c:v>
                </c:pt>
                <c:pt idx="1319">
                  <c:v>-0.56902069999999993</c:v>
                </c:pt>
                <c:pt idx="1320">
                  <c:v>-0.56902069999999993</c:v>
                </c:pt>
                <c:pt idx="1321">
                  <c:v>-0.56902069999999993</c:v>
                </c:pt>
                <c:pt idx="1322">
                  <c:v>-0.56902069999999993</c:v>
                </c:pt>
                <c:pt idx="1323">
                  <c:v>-0.57209639999999995</c:v>
                </c:pt>
                <c:pt idx="1324">
                  <c:v>-0.57209639999999995</c:v>
                </c:pt>
                <c:pt idx="1325">
                  <c:v>-0.57209639999999995</c:v>
                </c:pt>
                <c:pt idx="1326">
                  <c:v>-0.57209639999999995</c:v>
                </c:pt>
                <c:pt idx="1327">
                  <c:v>-0.57209639999999995</c:v>
                </c:pt>
                <c:pt idx="1328">
                  <c:v>-0.57209639999999995</c:v>
                </c:pt>
                <c:pt idx="1329">
                  <c:v>-0.57209639999999995</c:v>
                </c:pt>
                <c:pt idx="1330">
                  <c:v>-0.56902069999999993</c:v>
                </c:pt>
                <c:pt idx="1331">
                  <c:v>-0.56594489999999997</c:v>
                </c:pt>
                <c:pt idx="1332">
                  <c:v>-0.5628690999999999</c:v>
                </c:pt>
                <c:pt idx="1333">
                  <c:v>-0.5628690999999999</c:v>
                </c:pt>
                <c:pt idx="1334">
                  <c:v>-0.56594489999999997</c:v>
                </c:pt>
                <c:pt idx="1335">
                  <c:v>-0.56594489999999997</c:v>
                </c:pt>
                <c:pt idx="1336">
                  <c:v>-0.5628690999999999</c:v>
                </c:pt>
                <c:pt idx="1337">
                  <c:v>-0.5628690999999999</c:v>
                </c:pt>
                <c:pt idx="1338">
                  <c:v>-0.55979329999999994</c:v>
                </c:pt>
                <c:pt idx="1339">
                  <c:v>-0.5628690999999999</c:v>
                </c:pt>
                <c:pt idx="1340">
                  <c:v>-0.56594489999999997</c:v>
                </c:pt>
                <c:pt idx="1341">
                  <c:v>-0.56594489999999997</c:v>
                </c:pt>
                <c:pt idx="1342">
                  <c:v>-0.56594489999999997</c:v>
                </c:pt>
                <c:pt idx="1343">
                  <c:v>-0.56902069999999993</c:v>
                </c:pt>
                <c:pt idx="1344">
                  <c:v>-0.56902069999999993</c:v>
                </c:pt>
                <c:pt idx="1345">
                  <c:v>-0.56594489999999997</c:v>
                </c:pt>
                <c:pt idx="1346">
                  <c:v>-0.5628690999999999</c:v>
                </c:pt>
                <c:pt idx="1347">
                  <c:v>-0.5628690999999999</c:v>
                </c:pt>
                <c:pt idx="1348">
                  <c:v>-0.5628690999999999</c:v>
                </c:pt>
                <c:pt idx="1349">
                  <c:v>-0.5628690999999999</c:v>
                </c:pt>
                <c:pt idx="1350">
                  <c:v>-0.5628690999999999</c:v>
                </c:pt>
                <c:pt idx="1351">
                  <c:v>-0.56594489999999997</c:v>
                </c:pt>
                <c:pt idx="1352">
                  <c:v>-0.56902069999999993</c:v>
                </c:pt>
                <c:pt idx="1353">
                  <c:v>-0.56902069999999993</c:v>
                </c:pt>
                <c:pt idx="1354">
                  <c:v>-0.56902069999999993</c:v>
                </c:pt>
                <c:pt idx="1355">
                  <c:v>-0.56902069999999993</c:v>
                </c:pt>
                <c:pt idx="1356">
                  <c:v>-0.56902069999999993</c:v>
                </c:pt>
                <c:pt idx="1357">
                  <c:v>-0.56902069999999993</c:v>
                </c:pt>
                <c:pt idx="1358">
                  <c:v>-0.56902069999999993</c:v>
                </c:pt>
                <c:pt idx="1359">
                  <c:v>-0.57209639999999995</c:v>
                </c:pt>
                <c:pt idx="1360">
                  <c:v>-0.56902069999999993</c:v>
                </c:pt>
                <c:pt idx="1361">
                  <c:v>-0.56902069999999993</c:v>
                </c:pt>
                <c:pt idx="1362">
                  <c:v>-0.57209639999999995</c:v>
                </c:pt>
                <c:pt idx="1363">
                  <c:v>-0.57209639999999995</c:v>
                </c:pt>
                <c:pt idx="1364">
                  <c:v>-0.57517219999999991</c:v>
                </c:pt>
                <c:pt idx="1365">
                  <c:v>-0.57209639999999995</c:v>
                </c:pt>
                <c:pt idx="1366">
                  <c:v>-0.57209639999999995</c:v>
                </c:pt>
                <c:pt idx="1367">
                  <c:v>-0.57209639999999995</c:v>
                </c:pt>
                <c:pt idx="1368">
                  <c:v>-0.56902069999999993</c:v>
                </c:pt>
                <c:pt idx="1369">
                  <c:v>-0.57209639999999995</c:v>
                </c:pt>
                <c:pt idx="1370">
                  <c:v>-0.57209639999999995</c:v>
                </c:pt>
                <c:pt idx="1371">
                  <c:v>-0.57209639999999995</c:v>
                </c:pt>
                <c:pt idx="1372">
                  <c:v>-0.57209639999999995</c:v>
                </c:pt>
                <c:pt idx="1373">
                  <c:v>-0.57517219999999991</c:v>
                </c:pt>
                <c:pt idx="1374">
                  <c:v>-0.57517219999999991</c:v>
                </c:pt>
                <c:pt idx="1375">
                  <c:v>-0.57517219999999991</c:v>
                </c:pt>
                <c:pt idx="1376">
                  <c:v>-0.57517219999999991</c:v>
                </c:pt>
                <c:pt idx="1377">
                  <c:v>-0.57517219999999991</c:v>
                </c:pt>
                <c:pt idx="1378">
                  <c:v>-0.57517219999999991</c:v>
                </c:pt>
                <c:pt idx="1379">
                  <c:v>-0.57517219999999991</c:v>
                </c:pt>
                <c:pt idx="1380">
                  <c:v>-0.57209639999999995</c:v>
                </c:pt>
                <c:pt idx="1381">
                  <c:v>-0.57209639999999995</c:v>
                </c:pt>
                <c:pt idx="1382">
                  <c:v>-0.56902069999999993</c:v>
                </c:pt>
                <c:pt idx="1383">
                  <c:v>-0.56902069999999993</c:v>
                </c:pt>
                <c:pt idx="1384">
                  <c:v>-0.56594489999999997</c:v>
                </c:pt>
                <c:pt idx="1385">
                  <c:v>-0.56594489999999997</c:v>
                </c:pt>
                <c:pt idx="1386">
                  <c:v>-0.56594489999999997</c:v>
                </c:pt>
                <c:pt idx="1387">
                  <c:v>-0.56594489999999997</c:v>
                </c:pt>
                <c:pt idx="1388">
                  <c:v>-0.56902069999999993</c:v>
                </c:pt>
                <c:pt idx="1389">
                  <c:v>-0.56902069999999993</c:v>
                </c:pt>
                <c:pt idx="1390">
                  <c:v>-0.56902069999999993</c:v>
                </c:pt>
                <c:pt idx="1391">
                  <c:v>-0.56594489999999997</c:v>
                </c:pt>
                <c:pt idx="1392">
                  <c:v>-0.56594489999999997</c:v>
                </c:pt>
                <c:pt idx="1393">
                  <c:v>-0.56594489999999997</c:v>
                </c:pt>
                <c:pt idx="1394">
                  <c:v>-0.56902069999999993</c:v>
                </c:pt>
                <c:pt idx="1395">
                  <c:v>-0.56902069999999993</c:v>
                </c:pt>
                <c:pt idx="1396">
                  <c:v>-0.56594489999999997</c:v>
                </c:pt>
                <c:pt idx="1397">
                  <c:v>-0.5628690999999999</c:v>
                </c:pt>
                <c:pt idx="1398">
                  <c:v>-0.5628690999999999</c:v>
                </c:pt>
                <c:pt idx="1399">
                  <c:v>-0.5628690999999999</c:v>
                </c:pt>
                <c:pt idx="1400">
                  <c:v>-0.55979329999999994</c:v>
                </c:pt>
                <c:pt idx="1401">
                  <c:v>-0.55671749999999998</c:v>
                </c:pt>
                <c:pt idx="1402">
                  <c:v>-0.55671749999999998</c:v>
                </c:pt>
                <c:pt idx="1403">
                  <c:v>-0.55979329999999994</c:v>
                </c:pt>
                <c:pt idx="1404">
                  <c:v>-0.55979329999999994</c:v>
                </c:pt>
                <c:pt idx="1405">
                  <c:v>-0.55979329999999994</c:v>
                </c:pt>
                <c:pt idx="1406">
                  <c:v>-0.55979329999999994</c:v>
                </c:pt>
                <c:pt idx="1407">
                  <c:v>-0.55979329999999994</c:v>
                </c:pt>
                <c:pt idx="1408">
                  <c:v>-0.5628690999999999</c:v>
                </c:pt>
                <c:pt idx="1409">
                  <c:v>-0.5628690999999999</c:v>
                </c:pt>
                <c:pt idx="1410">
                  <c:v>-0.55979329999999994</c:v>
                </c:pt>
                <c:pt idx="1411">
                  <c:v>-0.55979329999999994</c:v>
                </c:pt>
                <c:pt idx="1412">
                  <c:v>-0.55979329999999994</c:v>
                </c:pt>
                <c:pt idx="1413">
                  <c:v>-0.55979329999999994</c:v>
                </c:pt>
                <c:pt idx="1414">
                  <c:v>-0.55671749999999998</c:v>
                </c:pt>
                <c:pt idx="1415">
                  <c:v>-0.55671749999999998</c:v>
                </c:pt>
                <c:pt idx="1416">
                  <c:v>-0.55671749999999998</c:v>
                </c:pt>
                <c:pt idx="1417">
                  <c:v>-0.55671749999999998</c:v>
                </c:pt>
                <c:pt idx="1418">
                  <c:v>-0.55671749999999998</c:v>
                </c:pt>
                <c:pt idx="1419">
                  <c:v>-0.55979329999999994</c:v>
                </c:pt>
                <c:pt idx="1420">
                  <c:v>-0.5628690999999999</c:v>
                </c:pt>
                <c:pt idx="1421">
                  <c:v>-0.55979329999999994</c:v>
                </c:pt>
                <c:pt idx="1422">
                  <c:v>-0.5628690999999999</c:v>
                </c:pt>
                <c:pt idx="1423">
                  <c:v>-0.5628690999999999</c:v>
                </c:pt>
                <c:pt idx="1424">
                  <c:v>-0.5628690999999999</c:v>
                </c:pt>
                <c:pt idx="1425">
                  <c:v>-0.5628690999999999</c:v>
                </c:pt>
                <c:pt idx="1426">
                  <c:v>-0.5628690999999999</c:v>
                </c:pt>
                <c:pt idx="1427">
                  <c:v>-0.5628690999999999</c:v>
                </c:pt>
                <c:pt idx="1428">
                  <c:v>-0.5628690999999999</c:v>
                </c:pt>
                <c:pt idx="1429">
                  <c:v>-0.5628690999999999</c:v>
                </c:pt>
                <c:pt idx="1430">
                  <c:v>-0.5628690999999999</c:v>
                </c:pt>
                <c:pt idx="1431">
                  <c:v>-0.5628690999999999</c:v>
                </c:pt>
                <c:pt idx="1432">
                  <c:v>-0.5628690999999999</c:v>
                </c:pt>
                <c:pt idx="1433">
                  <c:v>-0.56594489999999997</c:v>
                </c:pt>
                <c:pt idx="1434">
                  <c:v>-0.56594489999999997</c:v>
                </c:pt>
                <c:pt idx="1435">
                  <c:v>-0.5628690999999999</c:v>
                </c:pt>
                <c:pt idx="1436">
                  <c:v>-0.5628690999999999</c:v>
                </c:pt>
                <c:pt idx="1437">
                  <c:v>-0.5628690999999999</c:v>
                </c:pt>
                <c:pt idx="1438">
                  <c:v>-0.5628690999999999</c:v>
                </c:pt>
                <c:pt idx="1439">
                  <c:v>-0.5628690999999999</c:v>
                </c:pt>
                <c:pt idx="1440">
                  <c:v>-0.55979329999999994</c:v>
                </c:pt>
                <c:pt idx="1441">
                  <c:v>-0.55979329999999994</c:v>
                </c:pt>
                <c:pt idx="1442">
                  <c:v>-0.55979329999999994</c:v>
                </c:pt>
                <c:pt idx="1443">
                  <c:v>-0.55671749999999998</c:v>
                </c:pt>
                <c:pt idx="1444">
                  <c:v>-0.55671749999999998</c:v>
                </c:pt>
                <c:pt idx="1445">
                  <c:v>-0.55364170000000001</c:v>
                </c:pt>
                <c:pt idx="1446">
                  <c:v>-0.55671749999999998</c:v>
                </c:pt>
                <c:pt idx="1447">
                  <c:v>-0.55671749999999998</c:v>
                </c:pt>
                <c:pt idx="1448">
                  <c:v>-0.55671749999999998</c:v>
                </c:pt>
                <c:pt idx="1449">
                  <c:v>-0.55364170000000001</c:v>
                </c:pt>
                <c:pt idx="1450">
                  <c:v>-0.55364170000000001</c:v>
                </c:pt>
                <c:pt idx="1451">
                  <c:v>-0.55364170000000001</c:v>
                </c:pt>
                <c:pt idx="1452">
                  <c:v>-0.55364170000000001</c:v>
                </c:pt>
                <c:pt idx="1453">
                  <c:v>-0.55056589999999994</c:v>
                </c:pt>
                <c:pt idx="1454">
                  <c:v>-0.55056589999999994</c:v>
                </c:pt>
                <c:pt idx="1455">
                  <c:v>-0.55056589999999994</c:v>
                </c:pt>
                <c:pt idx="1456">
                  <c:v>-0.55056589999999994</c:v>
                </c:pt>
                <c:pt idx="1457">
                  <c:v>-0.55056589999999994</c:v>
                </c:pt>
                <c:pt idx="1458">
                  <c:v>-0.55056589999999994</c:v>
                </c:pt>
                <c:pt idx="1459">
                  <c:v>-0.55056589999999994</c:v>
                </c:pt>
                <c:pt idx="1460">
                  <c:v>-0.55056589999999994</c:v>
                </c:pt>
                <c:pt idx="1461">
                  <c:v>-0.55056589999999994</c:v>
                </c:pt>
                <c:pt idx="1462">
                  <c:v>-0.54749009999999998</c:v>
                </c:pt>
                <c:pt idx="1463">
                  <c:v>-0.54749009999999998</c:v>
                </c:pt>
                <c:pt idx="1464">
                  <c:v>-0.54749009999999998</c:v>
                </c:pt>
                <c:pt idx="1465">
                  <c:v>-0.54749009999999998</c:v>
                </c:pt>
                <c:pt idx="1466">
                  <c:v>-0.54441439999999997</c:v>
                </c:pt>
                <c:pt idx="1467">
                  <c:v>-0.5413386</c:v>
                </c:pt>
                <c:pt idx="1468">
                  <c:v>-0.5413386</c:v>
                </c:pt>
                <c:pt idx="1469">
                  <c:v>-0.5413386</c:v>
                </c:pt>
                <c:pt idx="1470">
                  <c:v>-0.53826279999999993</c:v>
                </c:pt>
                <c:pt idx="1471">
                  <c:v>-0.53826279999999993</c:v>
                </c:pt>
                <c:pt idx="1472">
                  <c:v>-0.53518699999999997</c:v>
                </c:pt>
                <c:pt idx="1473">
                  <c:v>-0.53518699999999997</c:v>
                </c:pt>
                <c:pt idx="1474">
                  <c:v>-0.5321111999999999</c:v>
                </c:pt>
                <c:pt idx="1475">
                  <c:v>-0.5321111999999999</c:v>
                </c:pt>
                <c:pt idx="1476">
                  <c:v>-0.52903539999999993</c:v>
                </c:pt>
                <c:pt idx="1477">
                  <c:v>-0.52595959999999997</c:v>
                </c:pt>
                <c:pt idx="1478">
                  <c:v>-0.52288380000000001</c:v>
                </c:pt>
                <c:pt idx="1479">
                  <c:v>-0.52288380000000001</c:v>
                </c:pt>
                <c:pt idx="1480">
                  <c:v>-0.52288380000000001</c:v>
                </c:pt>
                <c:pt idx="1481">
                  <c:v>-0.52288380000000001</c:v>
                </c:pt>
                <c:pt idx="1482">
                  <c:v>-0.52288380000000001</c:v>
                </c:pt>
                <c:pt idx="1483">
                  <c:v>-0.52288380000000001</c:v>
                </c:pt>
                <c:pt idx="1484">
                  <c:v>-0.52288380000000001</c:v>
                </c:pt>
                <c:pt idx="1485">
                  <c:v>-0.52595959999999997</c:v>
                </c:pt>
                <c:pt idx="1486">
                  <c:v>-0.52595959999999997</c:v>
                </c:pt>
                <c:pt idx="1487">
                  <c:v>-0.52595959999999997</c:v>
                </c:pt>
                <c:pt idx="1488">
                  <c:v>-0.52903539999999993</c:v>
                </c:pt>
                <c:pt idx="1489">
                  <c:v>-0.52903539999999993</c:v>
                </c:pt>
                <c:pt idx="1490">
                  <c:v>-0.52595959999999997</c:v>
                </c:pt>
                <c:pt idx="1491">
                  <c:v>-0.52595959999999997</c:v>
                </c:pt>
                <c:pt idx="1492">
                  <c:v>-0.52595959999999997</c:v>
                </c:pt>
                <c:pt idx="1493">
                  <c:v>-0.52595959999999997</c:v>
                </c:pt>
                <c:pt idx="1494">
                  <c:v>-0.52595959999999997</c:v>
                </c:pt>
                <c:pt idx="1495">
                  <c:v>-0.52595959999999997</c:v>
                </c:pt>
                <c:pt idx="1496">
                  <c:v>-0.52595959999999997</c:v>
                </c:pt>
                <c:pt idx="1497">
                  <c:v>-0.52595959999999997</c:v>
                </c:pt>
                <c:pt idx="1498">
                  <c:v>-0.52288380000000001</c:v>
                </c:pt>
                <c:pt idx="1499">
                  <c:v>-0.52288380000000001</c:v>
                </c:pt>
                <c:pt idx="1500">
                  <c:v>-0.5198081</c:v>
                </c:pt>
                <c:pt idx="1501">
                  <c:v>-0.5198081</c:v>
                </c:pt>
                <c:pt idx="1502">
                  <c:v>-0.51673229999999992</c:v>
                </c:pt>
                <c:pt idx="1503">
                  <c:v>-0.5198081</c:v>
                </c:pt>
                <c:pt idx="1504">
                  <c:v>-0.52288380000000001</c:v>
                </c:pt>
                <c:pt idx="1505">
                  <c:v>-0.52288380000000001</c:v>
                </c:pt>
                <c:pt idx="1506">
                  <c:v>-0.52288380000000001</c:v>
                </c:pt>
                <c:pt idx="1507">
                  <c:v>-0.52595959999999997</c:v>
                </c:pt>
                <c:pt idx="1508">
                  <c:v>-0.52288380000000001</c:v>
                </c:pt>
                <c:pt idx="1509">
                  <c:v>-0.5198081</c:v>
                </c:pt>
                <c:pt idx="1510">
                  <c:v>-0.5198081</c:v>
                </c:pt>
                <c:pt idx="1511">
                  <c:v>-0.5198081</c:v>
                </c:pt>
                <c:pt idx="1512">
                  <c:v>-0.51673229999999992</c:v>
                </c:pt>
                <c:pt idx="1513">
                  <c:v>-0.51673229999999992</c:v>
                </c:pt>
                <c:pt idx="1514">
                  <c:v>-0.51673229999999992</c:v>
                </c:pt>
                <c:pt idx="1515">
                  <c:v>-0.51673229999999992</c:v>
                </c:pt>
                <c:pt idx="1516">
                  <c:v>-0.51365649999999996</c:v>
                </c:pt>
                <c:pt idx="1517">
                  <c:v>-0.51365649999999996</c:v>
                </c:pt>
                <c:pt idx="1518">
                  <c:v>-0.51673229999999992</c:v>
                </c:pt>
                <c:pt idx="1519">
                  <c:v>-0.51673229999999992</c:v>
                </c:pt>
                <c:pt idx="1520">
                  <c:v>-0.51673229999999992</c:v>
                </c:pt>
                <c:pt idx="1521">
                  <c:v>-0.51673229999999992</c:v>
                </c:pt>
                <c:pt idx="1522">
                  <c:v>-0.5198081</c:v>
                </c:pt>
                <c:pt idx="1523">
                  <c:v>-0.5198081</c:v>
                </c:pt>
                <c:pt idx="1524">
                  <c:v>-0.51673229999999992</c:v>
                </c:pt>
                <c:pt idx="1525">
                  <c:v>-0.51673229999999992</c:v>
                </c:pt>
                <c:pt idx="1526">
                  <c:v>-0.51673229999999992</c:v>
                </c:pt>
                <c:pt idx="1527">
                  <c:v>-0.51365649999999996</c:v>
                </c:pt>
                <c:pt idx="1528">
                  <c:v>-0.5105807</c:v>
                </c:pt>
                <c:pt idx="1529">
                  <c:v>-0.5105807</c:v>
                </c:pt>
                <c:pt idx="1530">
                  <c:v>-0.5105807</c:v>
                </c:pt>
                <c:pt idx="1531">
                  <c:v>-0.5105807</c:v>
                </c:pt>
                <c:pt idx="1532">
                  <c:v>-0.50750489999999993</c:v>
                </c:pt>
                <c:pt idx="1533">
                  <c:v>-0.5105807</c:v>
                </c:pt>
                <c:pt idx="1534">
                  <c:v>-0.5105807</c:v>
                </c:pt>
                <c:pt idx="1535">
                  <c:v>-0.5105807</c:v>
                </c:pt>
                <c:pt idx="1536">
                  <c:v>-0.50750489999999993</c:v>
                </c:pt>
                <c:pt idx="1537">
                  <c:v>-0.50750489999999993</c:v>
                </c:pt>
                <c:pt idx="1538">
                  <c:v>-0.50750489999999993</c:v>
                </c:pt>
                <c:pt idx="1539">
                  <c:v>-0.50750489999999993</c:v>
                </c:pt>
                <c:pt idx="1540">
                  <c:v>-0.50750489999999993</c:v>
                </c:pt>
                <c:pt idx="1541">
                  <c:v>-0.50750489999999993</c:v>
                </c:pt>
                <c:pt idx="1542">
                  <c:v>-0.50750489999999993</c:v>
                </c:pt>
                <c:pt idx="1543">
                  <c:v>-0.50750489999999993</c:v>
                </c:pt>
                <c:pt idx="1544">
                  <c:v>-0.5105807</c:v>
                </c:pt>
                <c:pt idx="1545">
                  <c:v>-0.5105807</c:v>
                </c:pt>
                <c:pt idx="1546">
                  <c:v>-0.5105807</c:v>
                </c:pt>
                <c:pt idx="1547">
                  <c:v>-0.51365649999999996</c:v>
                </c:pt>
                <c:pt idx="1548">
                  <c:v>-0.51673229999999992</c:v>
                </c:pt>
                <c:pt idx="1549">
                  <c:v>-0.51673229999999992</c:v>
                </c:pt>
                <c:pt idx="1550">
                  <c:v>-0.51673229999999992</c:v>
                </c:pt>
                <c:pt idx="1551">
                  <c:v>-0.51673229999999992</c:v>
                </c:pt>
                <c:pt idx="1552">
                  <c:v>-0.51673229999999992</c:v>
                </c:pt>
                <c:pt idx="1553">
                  <c:v>-0.5198081</c:v>
                </c:pt>
                <c:pt idx="1554">
                  <c:v>-0.52288380000000001</c:v>
                </c:pt>
                <c:pt idx="1555">
                  <c:v>-0.52288380000000001</c:v>
                </c:pt>
                <c:pt idx="1556">
                  <c:v>-0.52288380000000001</c:v>
                </c:pt>
                <c:pt idx="1557">
                  <c:v>-0.5198081</c:v>
                </c:pt>
                <c:pt idx="1558">
                  <c:v>-0.52288380000000001</c:v>
                </c:pt>
                <c:pt idx="1559">
                  <c:v>-0.52288380000000001</c:v>
                </c:pt>
                <c:pt idx="1560">
                  <c:v>-0.52288380000000001</c:v>
                </c:pt>
                <c:pt idx="1561">
                  <c:v>-0.52595959999999997</c:v>
                </c:pt>
                <c:pt idx="1562">
                  <c:v>-0.52288380000000001</c:v>
                </c:pt>
                <c:pt idx="1563">
                  <c:v>-0.52288380000000001</c:v>
                </c:pt>
                <c:pt idx="1564">
                  <c:v>-0.52288380000000001</c:v>
                </c:pt>
                <c:pt idx="1565">
                  <c:v>-0.52288380000000001</c:v>
                </c:pt>
                <c:pt idx="1566">
                  <c:v>-0.52288380000000001</c:v>
                </c:pt>
                <c:pt idx="1567">
                  <c:v>-0.52288380000000001</c:v>
                </c:pt>
                <c:pt idx="1568">
                  <c:v>-0.52595959999999997</c:v>
                </c:pt>
                <c:pt idx="1569">
                  <c:v>-0.52903539999999993</c:v>
                </c:pt>
                <c:pt idx="1570">
                  <c:v>-0.52903539999999993</c:v>
                </c:pt>
                <c:pt idx="1571">
                  <c:v>-0.52595959999999997</c:v>
                </c:pt>
                <c:pt idx="1572">
                  <c:v>-0.52288380000000001</c:v>
                </c:pt>
                <c:pt idx="1573">
                  <c:v>-0.52288380000000001</c:v>
                </c:pt>
                <c:pt idx="1574">
                  <c:v>-0.52595959999999997</c:v>
                </c:pt>
                <c:pt idx="1575">
                  <c:v>-0.52595959999999997</c:v>
                </c:pt>
                <c:pt idx="1576">
                  <c:v>-0.52595959999999997</c:v>
                </c:pt>
                <c:pt idx="1577">
                  <c:v>-0.52595959999999997</c:v>
                </c:pt>
                <c:pt idx="1578">
                  <c:v>-0.52595959999999997</c:v>
                </c:pt>
                <c:pt idx="1579">
                  <c:v>-0.52595959999999997</c:v>
                </c:pt>
                <c:pt idx="1580">
                  <c:v>-0.52595959999999997</c:v>
                </c:pt>
                <c:pt idx="1581">
                  <c:v>-0.52595959999999997</c:v>
                </c:pt>
                <c:pt idx="1582">
                  <c:v>-0.52903539999999993</c:v>
                </c:pt>
                <c:pt idx="1583">
                  <c:v>-0.52595959999999997</c:v>
                </c:pt>
                <c:pt idx="1584">
                  <c:v>-0.52903539999999993</c:v>
                </c:pt>
                <c:pt idx="1585">
                  <c:v>-0.52903539999999993</c:v>
                </c:pt>
                <c:pt idx="1586">
                  <c:v>-0.5321111999999999</c:v>
                </c:pt>
                <c:pt idx="1587">
                  <c:v>-0.53518699999999997</c:v>
                </c:pt>
                <c:pt idx="1588">
                  <c:v>-0.53518699999999997</c:v>
                </c:pt>
                <c:pt idx="1589">
                  <c:v>-0.5321111999999999</c:v>
                </c:pt>
                <c:pt idx="1590">
                  <c:v>-0.5321111999999999</c:v>
                </c:pt>
                <c:pt idx="1591">
                  <c:v>-0.52903539999999993</c:v>
                </c:pt>
                <c:pt idx="1592">
                  <c:v>-0.5321111999999999</c:v>
                </c:pt>
                <c:pt idx="1593">
                  <c:v>-0.5321111999999999</c:v>
                </c:pt>
                <c:pt idx="1594">
                  <c:v>-0.5321111999999999</c:v>
                </c:pt>
                <c:pt idx="1595">
                  <c:v>-0.5321111999999999</c:v>
                </c:pt>
                <c:pt idx="1596">
                  <c:v>-0.5321111999999999</c:v>
                </c:pt>
                <c:pt idx="1597">
                  <c:v>-0.5321111999999999</c:v>
                </c:pt>
                <c:pt idx="1598">
                  <c:v>-0.52903539999999993</c:v>
                </c:pt>
                <c:pt idx="1599">
                  <c:v>-0.52903539999999993</c:v>
                </c:pt>
                <c:pt idx="1600">
                  <c:v>-0.52903539999999993</c:v>
                </c:pt>
                <c:pt idx="1601">
                  <c:v>-0.5321111999999999</c:v>
                </c:pt>
                <c:pt idx="1602">
                  <c:v>-0.5321111999999999</c:v>
                </c:pt>
                <c:pt idx="1603">
                  <c:v>-0.5321111999999999</c:v>
                </c:pt>
                <c:pt idx="1604">
                  <c:v>-0.52903539999999993</c:v>
                </c:pt>
                <c:pt idx="1605">
                  <c:v>-0.52903539999999993</c:v>
                </c:pt>
                <c:pt idx="1606">
                  <c:v>-0.5321111999999999</c:v>
                </c:pt>
                <c:pt idx="1607">
                  <c:v>-0.5321111999999999</c:v>
                </c:pt>
                <c:pt idx="1608">
                  <c:v>-0.52903539999999993</c:v>
                </c:pt>
                <c:pt idx="1609">
                  <c:v>-0.52595959999999997</c:v>
                </c:pt>
                <c:pt idx="1610">
                  <c:v>-0.52595959999999997</c:v>
                </c:pt>
                <c:pt idx="1611">
                  <c:v>-0.52595959999999997</c:v>
                </c:pt>
                <c:pt idx="1612">
                  <c:v>-0.52288380000000001</c:v>
                </c:pt>
                <c:pt idx="1613">
                  <c:v>-0.52288380000000001</c:v>
                </c:pt>
                <c:pt idx="1614">
                  <c:v>-0.52288380000000001</c:v>
                </c:pt>
                <c:pt idx="1615">
                  <c:v>-0.52288380000000001</c:v>
                </c:pt>
                <c:pt idx="1616">
                  <c:v>-0.52288380000000001</c:v>
                </c:pt>
                <c:pt idx="1617">
                  <c:v>-0.52288380000000001</c:v>
                </c:pt>
                <c:pt idx="1618">
                  <c:v>-0.52288380000000001</c:v>
                </c:pt>
                <c:pt idx="1619">
                  <c:v>-0.52288380000000001</c:v>
                </c:pt>
                <c:pt idx="1620">
                  <c:v>-0.52288380000000001</c:v>
                </c:pt>
                <c:pt idx="1621">
                  <c:v>-0.52288380000000001</c:v>
                </c:pt>
                <c:pt idx="1622">
                  <c:v>-0.5198081</c:v>
                </c:pt>
                <c:pt idx="1623">
                  <c:v>-0.5198081</c:v>
                </c:pt>
                <c:pt idx="1624">
                  <c:v>-0.52288380000000001</c:v>
                </c:pt>
                <c:pt idx="1625">
                  <c:v>-0.52288380000000001</c:v>
                </c:pt>
                <c:pt idx="1626">
                  <c:v>-0.5198081</c:v>
                </c:pt>
                <c:pt idx="1627">
                  <c:v>-0.5198081</c:v>
                </c:pt>
                <c:pt idx="1628">
                  <c:v>-0.51673229999999992</c:v>
                </c:pt>
                <c:pt idx="1629">
                  <c:v>-0.51365649999999996</c:v>
                </c:pt>
                <c:pt idx="1630">
                  <c:v>-0.51365649999999996</c:v>
                </c:pt>
                <c:pt idx="1631">
                  <c:v>-0.51365649999999996</c:v>
                </c:pt>
                <c:pt idx="1632">
                  <c:v>-0.51365649999999996</c:v>
                </c:pt>
                <c:pt idx="1633">
                  <c:v>-0.5105807</c:v>
                </c:pt>
                <c:pt idx="1634">
                  <c:v>-0.5105807</c:v>
                </c:pt>
                <c:pt idx="1635">
                  <c:v>-0.50750489999999993</c:v>
                </c:pt>
                <c:pt idx="1636">
                  <c:v>-0.5105807</c:v>
                </c:pt>
                <c:pt idx="1637">
                  <c:v>-0.5105807</c:v>
                </c:pt>
                <c:pt idx="1638">
                  <c:v>-0.5105807</c:v>
                </c:pt>
                <c:pt idx="1639">
                  <c:v>-0.5105807</c:v>
                </c:pt>
                <c:pt idx="1640">
                  <c:v>-0.5105807</c:v>
                </c:pt>
                <c:pt idx="1641">
                  <c:v>-0.5105807</c:v>
                </c:pt>
                <c:pt idx="1642">
                  <c:v>-0.50750489999999993</c:v>
                </c:pt>
                <c:pt idx="1643">
                  <c:v>-0.5105807</c:v>
                </c:pt>
                <c:pt idx="1644">
                  <c:v>-0.5105807</c:v>
                </c:pt>
                <c:pt idx="1645">
                  <c:v>-0.5105807</c:v>
                </c:pt>
                <c:pt idx="1646">
                  <c:v>-0.5105807</c:v>
                </c:pt>
                <c:pt idx="1647">
                  <c:v>-0.51365649999999996</c:v>
                </c:pt>
                <c:pt idx="1648">
                  <c:v>-0.51365649999999996</c:v>
                </c:pt>
                <c:pt idx="1649">
                  <c:v>-0.5105807</c:v>
                </c:pt>
                <c:pt idx="1650">
                  <c:v>-0.5105807</c:v>
                </c:pt>
                <c:pt idx="1651">
                  <c:v>-0.5105807</c:v>
                </c:pt>
                <c:pt idx="1652">
                  <c:v>-0.51365649999999996</c:v>
                </c:pt>
                <c:pt idx="1653">
                  <c:v>-0.51673229999999992</c:v>
                </c:pt>
                <c:pt idx="1654">
                  <c:v>-0.51673229999999992</c:v>
                </c:pt>
                <c:pt idx="1655">
                  <c:v>-0.51673229999999992</c:v>
                </c:pt>
                <c:pt idx="1656">
                  <c:v>-0.51673229999999992</c:v>
                </c:pt>
                <c:pt idx="1657">
                  <c:v>-0.5198081</c:v>
                </c:pt>
                <c:pt idx="1658">
                  <c:v>-0.5198081</c:v>
                </c:pt>
                <c:pt idx="1659">
                  <c:v>-0.51673229999999992</c:v>
                </c:pt>
                <c:pt idx="1660">
                  <c:v>-0.51673229999999992</c:v>
                </c:pt>
                <c:pt idx="1661">
                  <c:v>-0.51673229999999992</c:v>
                </c:pt>
                <c:pt idx="1662">
                  <c:v>-0.51673229999999992</c:v>
                </c:pt>
                <c:pt idx="1663">
                  <c:v>-0.51673229999999992</c:v>
                </c:pt>
                <c:pt idx="1664">
                  <c:v>-0.51673229999999992</c:v>
                </c:pt>
                <c:pt idx="1665">
                  <c:v>-0.5198081</c:v>
                </c:pt>
                <c:pt idx="1666">
                  <c:v>-0.52288380000000001</c:v>
                </c:pt>
                <c:pt idx="1667">
                  <c:v>-0.52288380000000001</c:v>
                </c:pt>
                <c:pt idx="1668">
                  <c:v>-0.5198081</c:v>
                </c:pt>
                <c:pt idx="1669">
                  <c:v>-0.5198081</c:v>
                </c:pt>
                <c:pt idx="1670">
                  <c:v>-0.52288380000000001</c:v>
                </c:pt>
                <c:pt idx="1671">
                  <c:v>-0.52288380000000001</c:v>
                </c:pt>
                <c:pt idx="1672">
                  <c:v>-0.5198081</c:v>
                </c:pt>
                <c:pt idx="1673">
                  <c:v>-0.5198081</c:v>
                </c:pt>
                <c:pt idx="1674">
                  <c:v>-0.5198081</c:v>
                </c:pt>
                <c:pt idx="1675">
                  <c:v>-0.5198081</c:v>
                </c:pt>
                <c:pt idx="1676">
                  <c:v>-0.51673229999999992</c:v>
                </c:pt>
                <c:pt idx="1677">
                  <c:v>-0.5198081</c:v>
                </c:pt>
                <c:pt idx="1678">
                  <c:v>-0.5198081</c:v>
                </c:pt>
                <c:pt idx="1679">
                  <c:v>-0.51673229999999992</c:v>
                </c:pt>
                <c:pt idx="1680">
                  <c:v>-0.51365649999999996</c:v>
                </c:pt>
                <c:pt idx="1681">
                  <c:v>-0.51365649999999996</c:v>
                </c:pt>
                <c:pt idx="1682">
                  <c:v>-0.5105807</c:v>
                </c:pt>
                <c:pt idx="1683">
                  <c:v>-0.5105807</c:v>
                </c:pt>
                <c:pt idx="1684">
                  <c:v>-0.5105807</c:v>
                </c:pt>
                <c:pt idx="1685">
                  <c:v>-0.5105807</c:v>
                </c:pt>
                <c:pt idx="1686">
                  <c:v>-0.5105807</c:v>
                </c:pt>
                <c:pt idx="1687">
                  <c:v>-0.5105807</c:v>
                </c:pt>
                <c:pt idx="1688">
                  <c:v>-0.5105807</c:v>
                </c:pt>
                <c:pt idx="1689">
                  <c:v>-0.5105807</c:v>
                </c:pt>
                <c:pt idx="1690">
                  <c:v>-0.50750489999999993</c:v>
                </c:pt>
                <c:pt idx="1691">
                  <c:v>-0.5105807</c:v>
                </c:pt>
                <c:pt idx="1692">
                  <c:v>-0.50750489999999993</c:v>
                </c:pt>
                <c:pt idx="1693">
                  <c:v>-0.5105807</c:v>
                </c:pt>
                <c:pt idx="1694">
                  <c:v>-0.50750489999999993</c:v>
                </c:pt>
                <c:pt idx="1695">
                  <c:v>-0.50442909999999996</c:v>
                </c:pt>
                <c:pt idx="1696">
                  <c:v>-0.50442909999999996</c:v>
                </c:pt>
                <c:pt idx="1697">
                  <c:v>-0.50442909999999996</c:v>
                </c:pt>
                <c:pt idx="1698">
                  <c:v>-0.50442909999999996</c:v>
                </c:pt>
                <c:pt idx="1699">
                  <c:v>-0.50442909999999996</c:v>
                </c:pt>
                <c:pt idx="1700">
                  <c:v>-0.50442909999999996</c:v>
                </c:pt>
                <c:pt idx="1701">
                  <c:v>-0.50442909999999996</c:v>
                </c:pt>
                <c:pt idx="1702">
                  <c:v>-0.50135329999999989</c:v>
                </c:pt>
                <c:pt idx="1703">
                  <c:v>-0.49827749999999998</c:v>
                </c:pt>
                <c:pt idx="1704">
                  <c:v>-0.49827749999999998</c:v>
                </c:pt>
                <c:pt idx="1705">
                  <c:v>-0.50135329999999989</c:v>
                </c:pt>
                <c:pt idx="1706">
                  <c:v>-0.50135329999999989</c:v>
                </c:pt>
                <c:pt idx="1707">
                  <c:v>-0.49827749999999998</c:v>
                </c:pt>
                <c:pt idx="1708">
                  <c:v>-0.49827749999999998</c:v>
                </c:pt>
                <c:pt idx="1709">
                  <c:v>-0.50135329999999989</c:v>
                </c:pt>
                <c:pt idx="1710">
                  <c:v>-0.50135329999999989</c:v>
                </c:pt>
                <c:pt idx="1711">
                  <c:v>-0.49827749999999998</c:v>
                </c:pt>
                <c:pt idx="1712">
                  <c:v>-0.49520179999999997</c:v>
                </c:pt>
                <c:pt idx="1713">
                  <c:v>-0.49827749999999998</c:v>
                </c:pt>
                <c:pt idx="1714">
                  <c:v>-0.49827749999999998</c:v>
                </c:pt>
                <c:pt idx="1715">
                  <c:v>-0.49827749999999998</c:v>
                </c:pt>
                <c:pt idx="1716">
                  <c:v>-0.49520179999999997</c:v>
                </c:pt>
                <c:pt idx="1717">
                  <c:v>-0.49212599999999995</c:v>
                </c:pt>
                <c:pt idx="1718">
                  <c:v>-0.49212599999999995</c:v>
                </c:pt>
                <c:pt idx="1719">
                  <c:v>-0.49212599999999995</c:v>
                </c:pt>
                <c:pt idx="1720">
                  <c:v>-0.49212599999999995</c:v>
                </c:pt>
                <c:pt idx="1721">
                  <c:v>-0.49212599999999995</c:v>
                </c:pt>
                <c:pt idx="1722">
                  <c:v>-0.49520179999999997</c:v>
                </c:pt>
                <c:pt idx="1723">
                  <c:v>-0.49827749999999998</c:v>
                </c:pt>
                <c:pt idx="1724">
                  <c:v>-0.49520179999999997</c:v>
                </c:pt>
                <c:pt idx="1725">
                  <c:v>-0.49520179999999997</c:v>
                </c:pt>
                <c:pt idx="1726">
                  <c:v>-0.49827749999999998</c:v>
                </c:pt>
                <c:pt idx="1727">
                  <c:v>-0.49520179999999997</c:v>
                </c:pt>
                <c:pt idx="1728">
                  <c:v>-0.49520179999999997</c:v>
                </c:pt>
                <c:pt idx="1729">
                  <c:v>-0.49520179999999997</c:v>
                </c:pt>
                <c:pt idx="1730">
                  <c:v>-0.49827749999999998</c:v>
                </c:pt>
                <c:pt idx="1731">
                  <c:v>-0.49520179999999997</c:v>
                </c:pt>
                <c:pt idx="1732">
                  <c:v>-0.49827749999999998</c:v>
                </c:pt>
                <c:pt idx="1733">
                  <c:v>-0.50442909999999996</c:v>
                </c:pt>
                <c:pt idx="1734">
                  <c:v>-0.50750489999999993</c:v>
                </c:pt>
                <c:pt idx="1735">
                  <c:v>-0.50442909999999996</c:v>
                </c:pt>
                <c:pt idx="1736">
                  <c:v>-0.50135329999999989</c:v>
                </c:pt>
                <c:pt idx="1737">
                  <c:v>-0.50442909999999996</c:v>
                </c:pt>
                <c:pt idx="1738">
                  <c:v>-0.50750489999999993</c:v>
                </c:pt>
                <c:pt idx="1739">
                  <c:v>-0.50442909999999996</c:v>
                </c:pt>
                <c:pt idx="1740">
                  <c:v>-0.49827749999999998</c:v>
                </c:pt>
                <c:pt idx="1741">
                  <c:v>-0.49520179999999997</c:v>
                </c:pt>
                <c:pt idx="1742">
                  <c:v>-0.49520179999999997</c:v>
                </c:pt>
                <c:pt idx="1743">
                  <c:v>-0.49212599999999995</c:v>
                </c:pt>
                <c:pt idx="1744">
                  <c:v>-0.49212599999999995</c:v>
                </c:pt>
                <c:pt idx="1745">
                  <c:v>-0.49212599999999995</c:v>
                </c:pt>
                <c:pt idx="1746">
                  <c:v>-0.49520179999999997</c:v>
                </c:pt>
                <c:pt idx="1747">
                  <c:v>-0.49520179999999997</c:v>
                </c:pt>
                <c:pt idx="1748">
                  <c:v>-0.49212599999999995</c:v>
                </c:pt>
                <c:pt idx="1749">
                  <c:v>-0.48905019999999993</c:v>
                </c:pt>
                <c:pt idx="1750">
                  <c:v>-0.48905019999999993</c:v>
                </c:pt>
                <c:pt idx="1751">
                  <c:v>-0.48597439999999997</c:v>
                </c:pt>
                <c:pt idx="1752">
                  <c:v>-0.48597439999999997</c:v>
                </c:pt>
                <c:pt idx="1753">
                  <c:v>-0.48289859999999996</c:v>
                </c:pt>
                <c:pt idx="1754">
                  <c:v>-0.48597439999999997</c:v>
                </c:pt>
                <c:pt idx="1755">
                  <c:v>-0.48597439999999997</c:v>
                </c:pt>
                <c:pt idx="1756">
                  <c:v>-0.48905019999999993</c:v>
                </c:pt>
                <c:pt idx="1757">
                  <c:v>-0.48905019999999993</c:v>
                </c:pt>
                <c:pt idx="1758">
                  <c:v>-0.49212599999999995</c:v>
                </c:pt>
                <c:pt idx="1759">
                  <c:v>-0.49212599999999995</c:v>
                </c:pt>
                <c:pt idx="1760">
                  <c:v>-0.48905019999999993</c:v>
                </c:pt>
                <c:pt idx="1761">
                  <c:v>-0.48597439999999997</c:v>
                </c:pt>
                <c:pt idx="1762">
                  <c:v>-0.48289859999999996</c:v>
                </c:pt>
                <c:pt idx="1763">
                  <c:v>-0.48289859999999996</c:v>
                </c:pt>
                <c:pt idx="1764">
                  <c:v>-0.48289859999999996</c:v>
                </c:pt>
                <c:pt idx="1765">
                  <c:v>-0.48289859999999996</c:v>
                </c:pt>
                <c:pt idx="1766">
                  <c:v>-0.47982279999999994</c:v>
                </c:pt>
                <c:pt idx="1767">
                  <c:v>-0.47982279999999994</c:v>
                </c:pt>
                <c:pt idx="1768">
                  <c:v>-0.48289859999999996</c:v>
                </c:pt>
                <c:pt idx="1769">
                  <c:v>-0.48289859999999996</c:v>
                </c:pt>
                <c:pt idx="1770">
                  <c:v>-0.48289859999999996</c:v>
                </c:pt>
                <c:pt idx="1771">
                  <c:v>-0.48597439999999997</c:v>
                </c:pt>
                <c:pt idx="1772">
                  <c:v>-0.48597439999999997</c:v>
                </c:pt>
                <c:pt idx="1773">
                  <c:v>-0.48289859999999996</c:v>
                </c:pt>
                <c:pt idx="1774">
                  <c:v>-0.47982279999999994</c:v>
                </c:pt>
                <c:pt idx="1775">
                  <c:v>-0.47674709999999998</c:v>
                </c:pt>
                <c:pt idx="1776">
                  <c:v>-0.47674709999999998</c:v>
                </c:pt>
                <c:pt idx="1777">
                  <c:v>-0.47367129999999996</c:v>
                </c:pt>
                <c:pt idx="1778">
                  <c:v>-0.47367129999999996</c:v>
                </c:pt>
                <c:pt idx="1779">
                  <c:v>-0.47059549999999994</c:v>
                </c:pt>
                <c:pt idx="1780">
                  <c:v>-0.47367129999999996</c:v>
                </c:pt>
                <c:pt idx="1781">
                  <c:v>-0.47367129999999996</c:v>
                </c:pt>
                <c:pt idx="1782">
                  <c:v>-0.47674709999999998</c:v>
                </c:pt>
                <c:pt idx="1783">
                  <c:v>-0.47982279999999994</c:v>
                </c:pt>
                <c:pt idx="1784">
                  <c:v>-0.48289859999999996</c:v>
                </c:pt>
                <c:pt idx="1785">
                  <c:v>-0.48289859999999996</c:v>
                </c:pt>
                <c:pt idx="1786">
                  <c:v>-0.48289859999999996</c:v>
                </c:pt>
                <c:pt idx="1787">
                  <c:v>-0.47982279999999994</c:v>
                </c:pt>
                <c:pt idx="1788">
                  <c:v>-0.47982279999999994</c:v>
                </c:pt>
                <c:pt idx="1789">
                  <c:v>-0.47674709999999998</c:v>
                </c:pt>
                <c:pt idx="1790">
                  <c:v>-0.47367129999999996</c:v>
                </c:pt>
                <c:pt idx="1791">
                  <c:v>-0.47059549999999994</c:v>
                </c:pt>
                <c:pt idx="1792">
                  <c:v>-0.47059549999999994</c:v>
                </c:pt>
                <c:pt idx="1793">
                  <c:v>-0.47367129999999996</c:v>
                </c:pt>
                <c:pt idx="1794">
                  <c:v>-0.47367129999999996</c:v>
                </c:pt>
                <c:pt idx="1795">
                  <c:v>-0.47367129999999996</c:v>
                </c:pt>
                <c:pt idx="1796">
                  <c:v>-0.47674709999999998</c:v>
                </c:pt>
                <c:pt idx="1797">
                  <c:v>-0.47674709999999998</c:v>
                </c:pt>
                <c:pt idx="1798">
                  <c:v>-0.47674709999999998</c:v>
                </c:pt>
                <c:pt idx="1799">
                  <c:v>-0.47674709999999998</c:v>
                </c:pt>
                <c:pt idx="1800">
                  <c:v>-0.47367129999999996</c:v>
                </c:pt>
                <c:pt idx="1801">
                  <c:v>-0.47059549999999994</c:v>
                </c:pt>
                <c:pt idx="1802">
                  <c:v>-0.46751969999999998</c:v>
                </c:pt>
                <c:pt idx="1803">
                  <c:v>-0.46444389999999997</c:v>
                </c:pt>
                <c:pt idx="1804">
                  <c:v>-0.46136809999999995</c:v>
                </c:pt>
                <c:pt idx="1805">
                  <c:v>-0.45829229999999993</c:v>
                </c:pt>
                <c:pt idx="1806">
                  <c:v>-0.45521649999999997</c:v>
                </c:pt>
                <c:pt idx="1807">
                  <c:v>-0.45829229999999993</c:v>
                </c:pt>
                <c:pt idx="1808">
                  <c:v>-0.46136809999999995</c:v>
                </c:pt>
                <c:pt idx="1809">
                  <c:v>-0.45829229999999993</c:v>
                </c:pt>
                <c:pt idx="1810">
                  <c:v>-0.45829229999999993</c:v>
                </c:pt>
                <c:pt idx="1811">
                  <c:v>-0.45829229999999993</c:v>
                </c:pt>
                <c:pt idx="1812">
                  <c:v>-0.45829229999999993</c:v>
                </c:pt>
                <c:pt idx="1813">
                  <c:v>-0.46136809999999995</c:v>
                </c:pt>
                <c:pt idx="1814">
                  <c:v>-0.46136809999999995</c:v>
                </c:pt>
                <c:pt idx="1815">
                  <c:v>-0.46136809999999995</c:v>
                </c:pt>
                <c:pt idx="1816">
                  <c:v>-0.46136809999999995</c:v>
                </c:pt>
                <c:pt idx="1817">
                  <c:v>-0.46136809999999995</c:v>
                </c:pt>
                <c:pt idx="1818">
                  <c:v>-0.46444389999999997</c:v>
                </c:pt>
                <c:pt idx="1819">
                  <c:v>-0.46136809999999995</c:v>
                </c:pt>
                <c:pt idx="1820">
                  <c:v>-0.46136809999999995</c:v>
                </c:pt>
                <c:pt idx="1821">
                  <c:v>-0.45829229999999993</c:v>
                </c:pt>
                <c:pt idx="1822">
                  <c:v>-0.45829229999999993</c:v>
                </c:pt>
                <c:pt idx="1823">
                  <c:v>-0.45829229999999993</c:v>
                </c:pt>
                <c:pt idx="1824">
                  <c:v>-0.45829229999999993</c:v>
                </c:pt>
                <c:pt idx="1825">
                  <c:v>-0.45521649999999997</c:v>
                </c:pt>
                <c:pt idx="1826">
                  <c:v>-0.45829229999999993</c:v>
                </c:pt>
                <c:pt idx="1827">
                  <c:v>-0.46136809999999995</c:v>
                </c:pt>
                <c:pt idx="1828">
                  <c:v>-0.46136809999999995</c:v>
                </c:pt>
                <c:pt idx="1829">
                  <c:v>-0.46444389999999997</c:v>
                </c:pt>
                <c:pt idx="1830">
                  <c:v>-0.46444389999999997</c:v>
                </c:pt>
                <c:pt idx="1831">
                  <c:v>-0.46444389999999997</c:v>
                </c:pt>
                <c:pt idx="1832">
                  <c:v>-0.46136809999999995</c:v>
                </c:pt>
                <c:pt idx="1833">
                  <c:v>-0.45829229999999993</c:v>
                </c:pt>
                <c:pt idx="1834">
                  <c:v>-0.45521649999999997</c:v>
                </c:pt>
                <c:pt idx="1835">
                  <c:v>-0.45214069999999995</c:v>
                </c:pt>
                <c:pt idx="1836">
                  <c:v>-0.45214069999999995</c:v>
                </c:pt>
                <c:pt idx="1837">
                  <c:v>-0.45214069999999995</c:v>
                </c:pt>
                <c:pt idx="1838">
                  <c:v>-0.45214069999999995</c:v>
                </c:pt>
                <c:pt idx="1839">
                  <c:v>-0.45521649999999997</c:v>
                </c:pt>
                <c:pt idx="1840">
                  <c:v>-0.45521649999999997</c:v>
                </c:pt>
                <c:pt idx="1841">
                  <c:v>-0.45521649999999997</c:v>
                </c:pt>
                <c:pt idx="1842">
                  <c:v>-0.45521649999999997</c:v>
                </c:pt>
                <c:pt idx="1843">
                  <c:v>-0.45521649999999997</c:v>
                </c:pt>
                <c:pt idx="1844">
                  <c:v>-0.45829229999999993</c:v>
                </c:pt>
                <c:pt idx="1845">
                  <c:v>-0.46136809999999995</c:v>
                </c:pt>
                <c:pt idx="1846">
                  <c:v>-0.46136809999999995</c:v>
                </c:pt>
                <c:pt idx="1847">
                  <c:v>-0.46444389999999997</c:v>
                </c:pt>
                <c:pt idx="1848">
                  <c:v>-0.46444389999999997</c:v>
                </c:pt>
                <c:pt idx="1849">
                  <c:v>-0.46136809999999995</c:v>
                </c:pt>
                <c:pt idx="1850">
                  <c:v>-0.46444389999999997</c:v>
                </c:pt>
                <c:pt idx="1851">
                  <c:v>-0.46136809999999995</c:v>
                </c:pt>
                <c:pt idx="1852">
                  <c:v>-0.46136809999999995</c:v>
                </c:pt>
                <c:pt idx="1853">
                  <c:v>-0.46136809999999995</c:v>
                </c:pt>
                <c:pt idx="1854">
                  <c:v>-0.46444389999999997</c:v>
                </c:pt>
                <c:pt idx="1855">
                  <c:v>-0.46444389999999997</c:v>
                </c:pt>
                <c:pt idx="1856">
                  <c:v>-0.46444389999999997</c:v>
                </c:pt>
                <c:pt idx="1857">
                  <c:v>-0.46136809999999995</c:v>
                </c:pt>
                <c:pt idx="1858">
                  <c:v>-0.46136809999999995</c:v>
                </c:pt>
                <c:pt idx="1859">
                  <c:v>-0.46136809999999995</c:v>
                </c:pt>
                <c:pt idx="1860">
                  <c:v>-0.46444389999999997</c:v>
                </c:pt>
                <c:pt idx="1861">
                  <c:v>-0.46444389999999997</c:v>
                </c:pt>
                <c:pt idx="1862">
                  <c:v>-0.46444389999999997</c:v>
                </c:pt>
                <c:pt idx="1863">
                  <c:v>-0.46444389999999997</c:v>
                </c:pt>
                <c:pt idx="1864">
                  <c:v>-0.46751969999999998</c:v>
                </c:pt>
                <c:pt idx="1865">
                  <c:v>-0.47059549999999994</c:v>
                </c:pt>
                <c:pt idx="1866">
                  <c:v>-0.47059549999999994</c:v>
                </c:pt>
                <c:pt idx="1867">
                  <c:v>-0.46751969999999998</c:v>
                </c:pt>
                <c:pt idx="1868">
                  <c:v>-0.47059549999999994</c:v>
                </c:pt>
                <c:pt idx="1869">
                  <c:v>-0.46751969999999998</c:v>
                </c:pt>
                <c:pt idx="1870">
                  <c:v>-0.46751969999999998</c:v>
                </c:pt>
                <c:pt idx="1871">
                  <c:v>-0.46751969999999998</c:v>
                </c:pt>
                <c:pt idx="1872">
                  <c:v>-0.47059549999999994</c:v>
                </c:pt>
                <c:pt idx="1873">
                  <c:v>-0.47059549999999994</c:v>
                </c:pt>
                <c:pt idx="1874">
                  <c:v>-0.47059549999999994</c:v>
                </c:pt>
                <c:pt idx="1875">
                  <c:v>-0.47367129999999996</c:v>
                </c:pt>
                <c:pt idx="1876">
                  <c:v>-0.47367129999999996</c:v>
                </c:pt>
                <c:pt idx="1877">
                  <c:v>-0.47367129999999996</c:v>
                </c:pt>
                <c:pt idx="1878">
                  <c:v>-0.47367129999999996</c:v>
                </c:pt>
                <c:pt idx="1879">
                  <c:v>-0.47367129999999996</c:v>
                </c:pt>
                <c:pt idx="1880">
                  <c:v>-0.47367129999999996</c:v>
                </c:pt>
                <c:pt idx="1881">
                  <c:v>-0.47367129999999996</c:v>
                </c:pt>
                <c:pt idx="1882">
                  <c:v>-0.47367129999999996</c:v>
                </c:pt>
                <c:pt idx="1883">
                  <c:v>-0.47059549999999994</c:v>
                </c:pt>
                <c:pt idx="1884">
                  <c:v>-0.47059549999999994</c:v>
                </c:pt>
                <c:pt idx="1885">
                  <c:v>-0.47367129999999996</c:v>
                </c:pt>
                <c:pt idx="1886">
                  <c:v>-0.47674709999999998</c:v>
                </c:pt>
                <c:pt idx="1887">
                  <c:v>-0.47674709999999998</c:v>
                </c:pt>
                <c:pt idx="1888">
                  <c:v>-0.47674709999999998</c:v>
                </c:pt>
                <c:pt idx="1889">
                  <c:v>-0.47674709999999998</c:v>
                </c:pt>
                <c:pt idx="1890">
                  <c:v>-0.47674709999999998</c:v>
                </c:pt>
                <c:pt idx="1891">
                  <c:v>-0.47982279999999994</c:v>
                </c:pt>
                <c:pt idx="1892">
                  <c:v>-0.47982279999999994</c:v>
                </c:pt>
                <c:pt idx="1893">
                  <c:v>-0.47982279999999994</c:v>
                </c:pt>
                <c:pt idx="1894">
                  <c:v>-0.48289859999999996</c:v>
                </c:pt>
                <c:pt idx="1895">
                  <c:v>-0.47982279999999994</c:v>
                </c:pt>
                <c:pt idx="1896">
                  <c:v>-0.47982279999999994</c:v>
                </c:pt>
                <c:pt idx="1897">
                  <c:v>-0.47982279999999994</c:v>
                </c:pt>
                <c:pt idx="1898">
                  <c:v>-0.47982279999999994</c:v>
                </c:pt>
                <c:pt idx="1899">
                  <c:v>-0.47982279999999994</c:v>
                </c:pt>
                <c:pt idx="1900">
                  <c:v>-0.47674709999999998</c:v>
                </c:pt>
                <c:pt idx="1901">
                  <c:v>-0.47674709999999998</c:v>
                </c:pt>
                <c:pt idx="1902">
                  <c:v>-0.47674709999999998</c:v>
                </c:pt>
                <c:pt idx="1903">
                  <c:v>-0.47367129999999996</c:v>
                </c:pt>
                <c:pt idx="1904">
                  <c:v>-0.47059549999999994</c:v>
                </c:pt>
                <c:pt idx="1905">
                  <c:v>-0.47367129999999996</c:v>
                </c:pt>
                <c:pt idx="1906">
                  <c:v>-0.47367129999999996</c:v>
                </c:pt>
                <c:pt idx="1907">
                  <c:v>-0.47059549999999994</c:v>
                </c:pt>
                <c:pt idx="1908">
                  <c:v>-0.46751969999999998</c:v>
                </c:pt>
                <c:pt idx="1909">
                  <c:v>-0.46751969999999998</c:v>
                </c:pt>
                <c:pt idx="1910">
                  <c:v>-0.46751969999999998</c:v>
                </c:pt>
                <c:pt idx="1911">
                  <c:v>-0.46751969999999998</c:v>
                </c:pt>
                <c:pt idx="1912">
                  <c:v>-0.46751969999999998</c:v>
                </c:pt>
                <c:pt idx="1913">
                  <c:v>-0.46444389999999997</c:v>
                </c:pt>
                <c:pt idx="1914">
                  <c:v>-0.46136809999999995</c:v>
                </c:pt>
                <c:pt idx="1915">
                  <c:v>-0.46444389999999997</c:v>
                </c:pt>
                <c:pt idx="1916">
                  <c:v>-0.46136809999999995</c:v>
                </c:pt>
                <c:pt idx="1917">
                  <c:v>-0.45829229999999993</c:v>
                </c:pt>
                <c:pt idx="1918">
                  <c:v>-0.45829229999999993</c:v>
                </c:pt>
                <c:pt idx="1919">
                  <c:v>-0.45829229999999993</c:v>
                </c:pt>
                <c:pt idx="1920">
                  <c:v>-0.45521649999999997</c:v>
                </c:pt>
                <c:pt idx="1921">
                  <c:v>-0.45521649999999997</c:v>
                </c:pt>
                <c:pt idx="1922">
                  <c:v>-0.45521649999999997</c:v>
                </c:pt>
                <c:pt idx="1923">
                  <c:v>-0.45521649999999997</c:v>
                </c:pt>
                <c:pt idx="1924">
                  <c:v>-0.45829229999999993</c:v>
                </c:pt>
                <c:pt idx="1925">
                  <c:v>-0.45829229999999993</c:v>
                </c:pt>
                <c:pt idx="1926">
                  <c:v>-0.45829229999999993</c:v>
                </c:pt>
                <c:pt idx="1927">
                  <c:v>-0.45521649999999997</c:v>
                </c:pt>
                <c:pt idx="1928">
                  <c:v>-0.45521649999999997</c:v>
                </c:pt>
                <c:pt idx="1929">
                  <c:v>-0.45214069999999995</c:v>
                </c:pt>
                <c:pt idx="1930">
                  <c:v>-0.44906489999999993</c:v>
                </c:pt>
                <c:pt idx="1931">
                  <c:v>-0.44906489999999993</c:v>
                </c:pt>
                <c:pt idx="1932">
                  <c:v>-0.45214069999999995</c:v>
                </c:pt>
                <c:pt idx="1933">
                  <c:v>-0.45214069999999995</c:v>
                </c:pt>
                <c:pt idx="1934">
                  <c:v>-0.45214069999999995</c:v>
                </c:pt>
                <c:pt idx="1935">
                  <c:v>-0.45521649999999997</c:v>
                </c:pt>
                <c:pt idx="1936">
                  <c:v>-0.45521649999999997</c:v>
                </c:pt>
                <c:pt idx="1937">
                  <c:v>-0.45521649999999997</c:v>
                </c:pt>
                <c:pt idx="1938">
                  <c:v>-0.45521649999999997</c:v>
                </c:pt>
                <c:pt idx="1939">
                  <c:v>-0.45521649999999997</c:v>
                </c:pt>
                <c:pt idx="1940">
                  <c:v>-0.45521649999999997</c:v>
                </c:pt>
                <c:pt idx="1941">
                  <c:v>-0.45521649999999997</c:v>
                </c:pt>
                <c:pt idx="1942">
                  <c:v>-0.45521649999999997</c:v>
                </c:pt>
                <c:pt idx="1943">
                  <c:v>-0.45214069999999995</c:v>
                </c:pt>
                <c:pt idx="1944">
                  <c:v>-0.45214069999999995</c:v>
                </c:pt>
                <c:pt idx="1945">
                  <c:v>-0.44906489999999993</c:v>
                </c:pt>
                <c:pt idx="1946">
                  <c:v>-0.44906489999999993</c:v>
                </c:pt>
                <c:pt idx="1947">
                  <c:v>-0.44598919999999997</c:v>
                </c:pt>
                <c:pt idx="1948">
                  <c:v>-0.44906489999999993</c:v>
                </c:pt>
                <c:pt idx="1949">
                  <c:v>-0.44906489999999993</c:v>
                </c:pt>
                <c:pt idx="1950">
                  <c:v>-0.44906489999999993</c:v>
                </c:pt>
                <c:pt idx="1951">
                  <c:v>-0.44906489999999993</c:v>
                </c:pt>
                <c:pt idx="1952">
                  <c:v>-0.45214069999999995</c:v>
                </c:pt>
                <c:pt idx="1953">
                  <c:v>-0.44906489999999993</c:v>
                </c:pt>
                <c:pt idx="1954">
                  <c:v>-0.45214069999999995</c:v>
                </c:pt>
                <c:pt idx="1955">
                  <c:v>-0.45521649999999997</c:v>
                </c:pt>
                <c:pt idx="1956">
                  <c:v>-0.45521649999999997</c:v>
                </c:pt>
                <c:pt idx="1957">
                  <c:v>-0.45521649999999997</c:v>
                </c:pt>
                <c:pt idx="1958">
                  <c:v>-0.45829229999999993</c:v>
                </c:pt>
                <c:pt idx="1959">
                  <c:v>-0.46136809999999995</c:v>
                </c:pt>
                <c:pt idx="1960">
                  <c:v>-0.46136809999999995</c:v>
                </c:pt>
                <c:pt idx="1961">
                  <c:v>-0.46136809999999995</c:v>
                </c:pt>
                <c:pt idx="1962">
                  <c:v>-0.46136809999999995</c:v>
                </c:pt>
                <c:pt idx="1963">
                  <c:v>-0.46444389999999997</c:v>
                </c:pt>
                <c:pt idx="1964">
                  <c:v>-0.46444389999999997</c:v>
                </c:pt>
                <c:pt idx="1965">
                  <c:v>-0.46444389999999997</c:v>
                </c:pt>
                <c:pt idx="1966">
                  <c:v>-0.46444389999999997</c:v>
                </c:pt>
                <c:pt idx="1967">
                  <c:v>-0.46444389999999997</c:v>
                </c:pt>
                <c:pt idx="1968">
                  <c:v>-0.46751969999999998</c:v>
                </c:pt>
                <c:pt idx="1969">
                  <c:v>-0.46751969999999998</c:v>
                </c:pt>
                <c:pt idx="1970">
                  <c:v>-0.46751969999999998</c:v>
                </c:pt>
                <c:pt idx="1971">
                  <c:v>-0.46751969999999998</c:v>
                </c:pt>
                <c:pt idx="1972">
                  <c:v>-0.47059549999999994</c:v>
                </c:pt>
                <c:pt idx="1973">
                  <c:v>-0.47367129999999996</c:v>
                </c:pt>
                <c:pt idx="1974">
                  <c:v>-0.47367129999999996</c:v>
                </c:pt>
                <c:pt idx="1975">
                  <c:v>-0.47367129999999996</c:v>
                </c:pt>
                <c:pt idx="1976">
                  <c:v>-0.47367129999999996</c:v>
                </c:pt>
                <c:pt idx="1977">
                  <c:v>-0.47059549999999994</c:v>
                </c:pt>
                <c:pt idx="1978">
                  <c:v>-0.47059549999999994</c:v>
                </c:pt>
                <c:pt idx="1979">
                  <c:v>-0.46751969999999998</c:v>
                </c:pt>
                <c:pt idx="1980">
                  <c:v>-0.47059549999999994</c:v>
                </c:pt>
                <c:pt idx="1981">
                  <c:v>-0.46751969999999998</c:v>
                </c:pt>
                <c:pt idx="1982">
                  <c:v>-0.46751969999999998</c:v>
                </c:pt>
                <c:pt idx="1983">
                  <c:v>-0.47059549999999994</c:v>
                </c:pt>
                <c:pt idx="1984">
                  <c:v>-0.47367129999999996</c:v>
                </c:pt>
                <c:pt idx="1985">
                  <c:v>-0.47367129999999996</c:v>
                </c:pt>
                <c:pt idx="1986">
                  <c:v>-0.47059549999999994</c:v>
                </c:pt>
                <c:pt idx="1987">
                  <c:v>-0.47367129999999996</c:v>
                </c:pt>
                <c:pt idx="1988">
                  <c:v>-0.47059549999999994</c:v>
                </c:pt>
                <c:pt idx="1989">
                  <c:v>-0.46751969999999998</c:v>
                </c:pt>
                <c:pt idx="1990">
                  <c:v>-0.46444389999999997</c:v>
                </c:pt>
                <c:pt idx="1991">
                  <c:v>-0.46751969999999998</c:v>
                </c:pt>
                <c:pt idx="1992">
                  <c:v>-0.46751969999999998</c:v>
                </c:pt>
                <c:pt idx="1993">
                  <c:v>-0.46444389999999997</c:v>
                </c:pt>
                <c:pt idx="1994">
                  <c:v>-0.45829229999999993</c:v>
                </c:pt>
                <c:pt idx="1995">
                  <c:v>-0.45829229999999993</c:v>
                </c:pt>
                <c:pt idx="1996">
                  <c:v>-0.46444389999999997</c:v>
                </c:pt>
                <c:pt idx="1997">
                  <c:v>-0.46751969999999998</c:v>
                </c:pt>
                <c:pt idx="1998">
                  <c:v>-0.46751969999999998</c:v>
                </c:pt>
                <c:pt idx="1999">
                  <c:v>-0.47059549999999994</c:v>
                </c:pt>
                <c:pt idx="2000">
                  <c:v>-0.46751969999999998</c:v>
                </c:pt>
                <c:pt idx="2001">
                  <c:v>-0.46751969999999998</c:v>
                </c:pt>
                <c:pt idx="2002">
                  <c:v>-0.46751969999999998</c:v>
                </c:pt>
                <c:pt idx="2003">
                  <c:v>-0.46751969999999998</c:v>
                </c:pt>
                <c:pt idx="2004">
                  <c:v>-0.47059549999999994</c:v>
                </c:pt>
                <c:pt idx="2005">
                  <c:v>-0.47367129999999996</c:v>
                </c:pt>
                <c:pt idx="2006">
                  <c:v>-0.47367129999999996</c:v>
                </c:pt>
                <c:pt idx="2007">
                  <c:v>-0.47674709999999998</c:v>
                </c:pt>
                <c:pt idx="2008">
                  <c:v>-0.47674709999999998</c:v>
                </c:pt>
                <c:pt idx="2009">
                  <c:v>-0.47982279999999994</c:v>
                </c:pt>
                <c:pt idx="2010">
                  <c:v>-0.47982279999999994</c:v>
                </c:pt>
                <c:pt idx="2011">
                  <c:v>-0.47982279999999994</c:v>
                </c:pt>
                <c:pt idx="2012">
                  <c:v>-0.47982279999999994</c:v>
                </c:pt>
                <c:pt idx="2013">
                  <c:v>-0.47982279999999994</c:v>
                </c:pt>
                <c:pt idx="2014">
                  <c:v>-0.47982279999999994</c:v>
                </c:pt>
                <c:pt idx="2015">
                  <c:v>-0.47674709999999998</c:v>
                </c:pt>
                <c:pt idx="2016">
                  <c:v>-0.47982279999999994</c:v>
                </c:pt>
                <c:pt idx="2017">
                  <c:v>-0.48289859999999996</c:v>
                </c:pt>
                <c:pt idx="2018">
                  <c:v>-0.48597439999999997</c:v>
                </c:pt>
                <c:pt idx="2019">
                  <c:v>-0.48289859999999996</c:v>
                </c:pt>
                <c:pt idx="2020">
                  <c:v>-0.48597439999999997</c:v>
                </c:pt>
                <c:pt idx="2021">
                  <c:v>-0.48905019999999993</c:v>
                </c:pt>
                <c:pt idx="2022">
                  <c:v>-0.48905019999999993</c:v>
                </c:pt>
                <c:pt idx="2023">
                  <c:v>-0.48597439999999997</c:v>
                </c:pt>
                <c:pt idx="2024">
                  <c:v>-0.48905019999999993</c:v>
                </c:pt>
                <c:pt idx="2025">
                  <c:v>-0.48905019999999993</c:v>
                </c:pt>
                <c:pt idx="2026">
                  <c:v>-0.48597439999999997</c:v>
                </c:pt>
                <c:pt idx="2027">
                  <c:v>-0.47982279999999994</c:v>
                </c:pt>
                <c:pt idx="2028">
                  <c:v>-0.48289859999999996</c:v>
                </c:pt>
                <c:pt idx="2029">
                  <c:v>-0.48597439999999997</c:v>
                </c:pt>
                <c:pt idx="2030">
                  <c:v>-0.48597439999999997</c:v>
                </c:pt>
                <c:pt idx="2031">
                  <c:v>-0.48905019999999993</c:v>
                </c:pt>
                <c:pt idx="2032">
                  <c:v>-0.49212599999999995</c:v>
                </c:pt>
                <c:pt idx="2033">
                  <c:v>-0.49520179999999997</c:v>
                </c:pt>
                <c:pt idx="2034">
                  <c:v>-0.49520179999999997</c:v>
                </c:pt>
                <c:pt idx="2035">
                  <c:v>-0.49827749999999998</c:v>
                </c:pt>
                <c:pt idx="2036">
                  <c:v>-0.49827749999999998</c:v>
                </c:pt>
                <c:pt idx="2037">
                  <c:v>-0.49827749999999998</c:v>
                </c:pt>
                <c:pt idx="2038">
                  <c:v>-0.49212599999999995</c:v>
                </c:pt>
                <c:pt idx="2039">
                  <c:v>-0.48905019999999993</c:v>
                </c:pt>
                <c:pt idx="2040">
                  <c:v>-0.48905019999999993</c:v>
                </c:pt>
                <c:pt idx="2041">
                  <c:v>-0.48905019999999993</c:v>
                </c:pt>
                <c:pt idx="2042">
                  <c:v>-0.48905019999999993</c:v>
                </c:pt>
                <c:pt idx="2043">
                  <c:v>-0.48905019999999993</c:v>
                </c:pt>
                <c:pt idx="2044">
                  <c:v>-0.49212599999999995</c:v>
                </c:pt>
                <c:pt idx="2045">
                  <c:v>-0.49520179999999997</c:v>
                </c:pt>
                <c:pt idx="2046">
                  <c:v>-0.49827749999999998</c:v>
                </c:pt>
                <c:pt idx="2047">
                  <c:v>-0.49827749999999998</c:v>
                </c:pt>
                <c:pt idx="2048">
                  <c:v>-0.50135329999999989</c:v>
                </c:pt>
                <c:pt idx="2049">
                  <c:v>-0.50135329999999989</c:v>
                </c:pt>
                <c:pt idx="2050">
                  <c:v>-0.50135329999999989</c:v>
                </c:pt>
                <c:pt idx="2051">
                  <c:v>-0.50135329999999989</c:v>
                </c:pt>
                <c:pt idx="2052">
                  <c:v>-0.50135329999999989</c:v>
                </c:pt>
                <c:pt idx="2053">
                  <c:v>-0.50135329999999989</c:v>
                </c:pt>
                <c:pt idx="2054">
                  <c:v>-0.50135329999999989</c:v>
                </c:pt>
                <c:pt idx="2055">
                  <c:v>-0.50135329999999989</c:v>
                </c:pt>
                <c:pt idx="2056">
                  <c:v>-0.50442909999999996</c:v>
                </c:pt>
                <c:pt idx="2057">
                  <c:v>-0.50750489999999993</c:v>
                </c:pt>
                <c:pt idx="2058">
                  <c:v>-0.5105807</c:v>
                </c:pt>
                <c:pt idx="2059">
                  <c:v>-0.51365649999999996</c:v>
                </c:pt>
                <c:pt idx="2060">
                  <c:v>-0.51673229999999992</c:v>
                </c:pt>
                <c:pt idx="2061">
                  <c:v>-0.5198081</c:v>
                </c:pt>
                <c:pt idx="2062">
                  <c:v>-0.52288380000000001</c:v>
                </c:pt>
                <c:pt idx="2063">
                  <c:v>-0.52288380000000001</c:v>
                </c:pt>
                <c:pt idx="2064">
                  <c:v>-0.52288380000000001</c:v>
                </c:pt>
                <c:pt idx="2065">
                  <c:v>-0.52288380000000001</c:v>
                </c:pt>
                <c:pt idx="2066">
                  <c:v>-0.52288380000000001</c:v>
                </c:pt>
                <c:pt idx="2067">
                  <c:v>-0.52288380000000001</c:v>
                </c:pt>
                <c:pt idx="2068">
                  <c:v>-0.52288380000000001</c:v>
                </c:pt>
                <c:pt idx="2069">
                  <c:v>-0.52288380000000001</c:v>
                </c:pt>
                <c:pt idx="2070">
                  <c:v>-0.52288380000000001</c:v>
                </c:pt>
                <c:pt idx="2071">
                  <c:v>-0.52595959999999997</c:v>
                </c:pt>
                <c:pt idx="2072">
                  <c:v>-0.52288380000000001</c:v>
                </c:pt>
                <c:pt idx="2073">
                  <c:v>-0.52288380000000001</c:v>
                </c:pt>
                <c:pt idx="2074">
                  <c:v>-0.52288380000000001</c:v>
                </c:pt>
                <c:pt idx="2075">
                  <c:v>-0.52288380000000001</c:v>
                </c:pt>
                <c:pt idx="2076">
                  <c:v>-0.52288380000000001</c:v>
                </c:pt>
                <c:pt idx="2077">
                  <c:v>-0.52595959999999997</c:v>
                </c:pt>
                <c:pt idx="2078">
                  <c:v>-0.52595959999999997</c:v>
                </c:pt>
                <c:pt idx="2079">
                  <c:v>-0.52903539999999993</c:v>
                </c:pt>
                <c:pt idx="2080">
                  <c:v>-0.52903539999999993</c:v>
                </c:pt>
                <c:pt idx="2081">
                  <c:v>-0.5321111999999999</c:v>
                </c:pt>
                <c:pt idx="2082">
                  <c:v>-0.5321111999999999</c:v>
                </c:pt>
                <c:pt idx="2083">
                  <c:v>-0.53518699999999997</c:v>
                </c:pt>
                <c:pt idx="2084">
                  <c:v>-0.5321111999999999</c:v>
                </c:pt>
                <c:pt idx="2085">
                  <c:v>-0.5321111999999999</c:v>
                </c:pt>
                <c:pt idx="2086">
                  <c:v>-0.5321111999999999</c:v>
                </c:pt>
                <c:pt idx="2087">
                  <c:v>-0.5321111999999999</c:v>
                </c:pt>
                <c:pt idx="2088">
                  <c:v>-0.5321111999999999</c:v>
                </c:pt>
                <c:pt idx="2089">
                  <c:v>-0.5321111999999999</c:v>
                </c:pt>
                <c:pt idx="2090">
                  <c:v>-0.53826279999999993</c:v>
                </c:pt>
                <c:pt idx="2091">
                  <c:v>-0.54441439999999997</c:v>
                </c:pt>
                <c:pt idx="2092">
                  <c:v>-0.5413386</c:v>
                </c:pt>
                <c:pt idx="2093">
                  <c:v>-0.53826279999999993</c:v>
                </c:pt>
                <c:pt idx="2094">
                  <c:v>-0.5413386</c:v>
                </c:pt>
                <c:pt idx="2095">
                  <c:v>-0.54441439999999997</c:v>
                </c:pt>
                <c:pt idx="2096">
                  <c:v>-0.5413386</c:v>
                </c:pt>
                <c:pt idx="2097">
                  <c:v>-0.53826279999999993</c:v>
                </c:pt>
                <c:pt idx="2098">
                  <c:v>-0.53518699999999997</c:v>
                </c:pt>
                <c:pt idx="2099">
                  <c:v>-0.53826279999999993</c:v>
                </c:pt>
                <c:pt idx="2100">
                  <c:v>-0.53826279999999993</c:v>
                </c:pt>
                <c:pt idx="2101">
                  <c:v>-0.53518699999999997</c:v>
                </c:pt>
                <c:pt idx="2102">
                  <c:v>-0.53518699999999997</c:v>
                </c:pt>
                <c:pt idx="2103">
                  <c:v>-0.53826279999999993</c:v>
                </c:pt>
                <c:pt idx="2104">
                  <c:v>-0.53518699999999997</c:v>
                </c:pt>
                <c:pt idx="2105">
                  <c:v>-0.53518699999999997</c:v>
                </c:pt>
                <c:pt idx="2106">
                  <c:v>-0.53518699999999997</c:v>
                </c:pt>
                <c:pt idx="2107">
                  <c:v>-0.53518699999999997</c:v>
                </c:pt>
                <c:pt idx="2108">
                  <c:v>-0.53518699999999997</c:v>
                </c:pt>
                <c:pt idx="2109">
                  <c:v>-0.5321111999999999</c:v>
                </c:pt>
                <c:pt idx="2110">
                  <c:v>-0.52903539999999993</c:v>
                </c:pt>
                <c:pt idx="2111">
                  <c:v>-0.52903539999999993</c:v>
                </c:pt>
                <c:pt idx="2112">
                  <c:v>-0.5321111999999999</c:v>
                </c:pt>
                <c:pt idx="2113">
                  <c:v>-0.5321111999999999</c:v>
                </c:pt>
                <c:pt idx="2114">
                  <c:v>-0.5321111999999999</c:v>
                </c:pt>
                <c:pt idx="2115">
                  <c:v>-0.52903539999999993</c:v>
                </c:pt>
                <c:pt idx="2116">
                  <c:v>-0.52903539999999993</c:v>
                </c:pt>
                <c:pt idx="2117">
                  <c:v>-0.52903539999999993</c:v>
                </c:pt>
                <c:pt idx="2118">
                  <c:v>-0.52595959999999997</c:v>
                </c:pt>
                <c:pt idx="2119">
                  <c:v>-0.52595959999999997</c:v>
                </c:pt>
                <c:pt idx="2120">
                  <c:v>-0.52595959999999997</c:v>
                </c:pt>
                <c:pt idx="2121">
                  <c:v>-0.52595959999999997</c:v>
                </c:pt>
                <c:pt idx="2122">
                  <c:v>-0.52288380000000001</c:v>
                </c:pt>
                <c:pt idx="2123">
                  <c:v>-0.52288380000000001</c:v>
                </c:pt>
                <c:pt idx="2124">
                  <c:v>-0.52288380000000001</c:v>
                </c:pt>
                <c:pt idx="2125">
                  <c:v>-0.52595959999999997</c:v>
                </c:pt>
                <c:pt idx="2126">
                  <c:v>-0.52595959999999997</c:v>
                </c:pt>
                <c:pt idx="2127">
                  <c:v>-0.52288380000000001</c:v>
                </c:pt>
                <c:pt idx="2128">
                  <c:v>-0.5198081</c:v>
                </c:pt>
                <c:pt idx="2129">
                  <c:v>-0.5198081</c:v>
                </c:pt>
                <c:pt idx="2130">
                  <c:v>-0.51673229999999992</c:v>
                </c:pt>
                <c:pt idx="2131">
                  <c:v>-0.51365649999999996</c:v>
                </c:pt>
                <c:pt idx="2132">
                  <c:v>-0.51365649999999996</c:v>
                </c:pt>
                <c:pt idx="2133">
                  <c:v>-0.51673229999999992</c:v>
                </c:pt>
                <c:pt idx="2134">
                  <c:v>-0.51673229999999992</c:v>
                </c:pt>
                <c:pt idx="2135">
                  <c:v>-0.51673229999999992</c:v>
                </c:pt>
                <c:pt idx="2136">
                  <c:v>-0.51365649999999996</c:v>
                </c:pt>
                <c:pt idx="2137">
                  <c:v>-0.51365649999999996</c:v>
                </c:pt>
                <c:pt idx="2138">
                  <c:v>-0.51673229999999992</c:v>
                </c:pt>
                <c:pt idx="2139">
                  <c:v>-0.5198081</c:v>
                </c:pt>
                <c:pt idx="2140">
                  <c:v>-0.5198081</c:v>
                </c:pt>
                <c:pt idx="2141">
                  <c:v>-0.51673229999999992</c:v>
                </c:pt>
                <c:pt idx="2142">
                  <c:v>-0.51673229999999992</c:v>
                </c:pt>
                <c:pt idx="2143">
                  <c:v>-0.51365649999999996</c:v>
                </c:pt>
                <c:pt idx="2144">
                  <c:v>-0.5105807</c:v>
                </c:pt>
                <c:pt idx="2145">
                  <c:v>-0.5105807</c:v>
                </c:pt>
                <c:pt idx="2146">
                  <c:v>-0.5105807</c:v>
                </c:pt>
                <c:pt idx="2147">
                  <c:v>-0.5105807</c:v>
                </c:pt>
                <c:pt idx="2148">
                  <c:v>-0.50750489999999993</c:v>
                </c:pt>
                <c:pt idx="2149">
                  <c:v>-0.50750489999999993</c:v>
                </c:pt>
                <c:pt idx="2150">
                  <c:v>-0.50442909999999996</c:v>
                </c:pt>
                <c:pt idx="2151">
                  <c:v>-0.50442909999999996</c:v>
                </c:pt>
                <c:pt idx="2152">
                  <c:v>-0.50750489999999993</c:v>
                </c:pt>
                <c:pt idx="2153">
                  <c:v>-0.50750489999999993</c:v>
                </c:pt>
                <c:pt idx="2154">
                  <c:v>-0.5105807</c:v>
                </c:pt>
                <c:pt idx="2155">
                  <c:v>-0.5105807</c:v>
                </c:pt>
                <c:pt idx="2156">
                  <c:v>-0.51365649999999996</c:v>
                </c:pt>
                <c:pt idx="2157">
                  <c:v>-0.51365649999999996</c:v>
                </c:pt>
                <c:pt idx="2158">
                  <c:v>-0.5105807</c:v>
                </c:pt>
                <c:pt idx="2159">
                  <c:v>-0.5105807</c:v>
                </c:pt>
                <c:pt idx="2160">
                  <c:v>-0.5105807</c:v>
                </c:pt>
                <c:pt idx="2161">
                  <c:v>-0.5105807</c:v>
                </c:pt>
                <c:pt idx="2162">
                  <c:v>-0.5105807</c:v>
                </c:pt>
                <c:pt idx="2163">
                  <c:v>-0.5105807</c:v>
                </c:pt>
                <c:pt idx="2164">
                  <c:v>-0.51365649999999996</c:v>
                </c:pt>
                <c:pt idx="2165">
                  <c:v>-0.51365649999999996</c:v>
                </c:pt>
                <c:pt idx="2166">
                  <c:v>-0.51365649999999996</c:v>
                </c:pt>
                <c:pt idx="2167">
                  <c:v>-0.5105807</c:v>
                </c:pt>
                <c:pt idx="2168">
                  <c:v>-0.5105807</c:v>
                </c:pt>
                <c:pt idx="2169">
                  <c:v>-0.51365649999999996</c:v>
                </c:pt>
                <c:pt idx="2170">
                  <c:v>-0.51673229999999992</c:v>
                </c:pt>
                <c:pt idx="2171">
                  <c:v>-0.51365649999999996</c:v>
                </c:pt>
                <c:pt idx="2172">
                  <c:v>-0.51365649999999996</c:v>
                </c:pt>
                <c:pt idx="2173">
                  <c:v>-0.51673229999999992</c:v>
                </c:pt>
                <c:pt idx="2174">
                  <c:v>-0.51673229999999992</c:v>
                </c:pt>
                <c:pt idx="2175">
                  <c:v>-0.51673229999999992</c:v>
                </c:pt>
                <c:pt idx="2176">
                  <c:v>-0.51673229999999992</c:v>
                </c:pt>
                <c:pt idx="2177">
                  <c:v>-0.51673229999999992</c:v>
                </c:pt>
                <c:pt idx="2178">
                  <c:v>-0.51673229999999992</c:v>
                </c:pt>
                <c:pt idx="2179">
                  <c:v>-0.51673229999999992</c:v>
                </c:pt>
                <c:pt idx="2180">
                  <c:v>-0.51673229999999992</c:v>
                </c:pt>
                <c:pt idx="2181">
                  <c:v>-0.51365649999999996</c:v>
                </c:pt>
                <c:pt idx="2182">
                  <c:v>-0.51365649999999996</c:v>
                </c:pt>
                <c:pt idx="2183">
                  <c:v>-0.51673229999999992</c:v>
                </c:pt>
                <c:pt idx="2184">
                  <c:v>-0.51673229999999992</c:v>
                </c:pt>
                <c:pt idx="2185">
                  <c:v>-0.51673229999999992</c:v>
                </c:pt>
                <c:pt idx="2186">
                  <c:v>-0.51673229999999992</c:v>
                </c:pt>
                <c:pt idx="2187">
                  <c:v>-0.51673229999999992</c:v>
                </c:pt>
                <c:pt idx="2188">
                  <c:v>-0.51673229999999992</c:v>
                </c:pt>
                <c:pt idx="2189">
                  <c:v>-0.51673229999999992</c:v>
                </c:pt>
                <c:pt idx="2190">
                  <c:v>-0.51365649999999996</c:v>
                </c:pt>
                <c:pt idx="2191">
                  <c:v>-0.51365649999999996</c:v>
                </c:pt>
                <c:pt idx="2192">
                  <c:v>-0.51365649999999996</c:v>
                </c:pt>
                <c:pt idx="2193">
                  <c:v>-0.51365649999999996</c:v>
                </c:pt>
                <c:pt idx="2194">
                  <c:v>-0.51673229999999992</c:v>
                </c:pt>
                <c:pt idx="2195">
                  <c:v>-0.51365649999999996</c:v>
                </c:pt>
                <c:pt idx="2196">
                  <c:v>-0.5105807</c:v>
                </c:pt>
                <c:pt idx="2197">
                  <c:v>-0.50750489999999993</c:v>
                </c:pt>
                <c:pt idx="2198">
                  <c:v>-0.50442909999999996</c:v>
                </c:pt>
                <c:pt idx="2199">
                  <c:v>-0.50442909999999996</c:v>
                </c:pt>
                <c:pt idx="2200">
                  <c:v>-0.50442909999999996</c:v>
                </c:pt>
                <c:pt idx="2201">
                  <c:v>-0.50750489999999993</c:v>
                </c:pt>
                <c:pt idx="2202">
                  <c:v>-0.50750489999999993</c:v>
                </c:pt>
                <c:pt idx="2203">
                  <c:v>-0.5105807</c:v>
                </c:pt>
                <c:pt idx="2204">
                  <c:v>-0.5105807</c:v>
                </c:pt>
                <c:pt idx="2205">
                  <c:v>-0.5105807</c:v>
                </c:pt>
                <c:pt idx="2206">
                  <c:v>-0.51365649999999996</c:v>
                </c:pt>
                <c:pt idx="2207">
                  <c:v>-0.51365649999999996</c:v>
                </c:pt>
                <c:pt idx="2208">
                  <c:v>-0.51365649999999996</c:v>
                </c:pt>
                <c:pt idx="2209">
                  <c:v>-0.51673229999999992</c:v>
                </c:pt>
                <c:pt idx="2210">
                  <c:v>-0.51673229999999992</c:v>
                </c:pt>
                <c:pt idx="2211">
                  <c:v>-0.51673229999999992</c:v>
                </c:pt>
                <c:pt idx="2212">
                  <c:v>-0.51673229999999992</c:v>
                </c:pt>
                <c:pt idx="2213">
                  <c:v>-0.5198081</c:v>
                </c:pt>
                <c:pt idx="2214">
                  <c:v>-0.51673229999999992</c:v>
                </c:pt>
                <c:pt idx="2215">
                  <c:v>-0.51365649999999996</c:v>
                </c:pt>
                <c:pt idx="2216">
                  <c:v>-0.5105807</c:v>
                </c:pt>
                <c:pt idx="2217">
                  <c:v>-0.5105807</c:v>
                </c:pt>
                <c:pt idx="2218">
                  <c:v>-0.5105807</c:v>
                </c:pt>
                <c:pt idx="2219">
                  <c:v>-0.5105807</c:v>
                </c:pt>
                <c:pt idx="2220">
                  <c:v>-0.50750489999999993</c:v>
                </c:pt>
                <c:pt idx="2221">
                  <c:v>-0.50750489999999993</c:v>
                </c:pt>
                <c:pt idx="2222">
                  <c:v>-0.50750489999999993</c:v>
                </c:pt>
                <c:pt idx="2223">
                  <c:v>-0.5105807</c:v>
                </c:pt>
                <c:pt idx="2224">
                  <c:v>-0.5105807</c:v>
                </c:pt>
                <c:pt idx="2225">
                  <c:v>-0.5105807</c:v>
                </c:pt>
                <c:pt idx="2226">
                  <c:v>-0.5105807</c:v>
                </c:pt>
                <c:pt idx="2227">
                  <c:v>-0.5105807</c:v>
                </c:pt>
                <c:pt idx="2228">
                  <c:v>-0.5105807</c:v>
                </c:pt>
                <c:pt idx="2229">
                  <c:v>-0.50750489999999993</c:v>
                </c:pt>
                <c:pt idx="2230">
                  <c:v>-0.5105807</c:v>
                </c:pt>
                <c:pt idx="2231">
                  <c:v>-0.5105807</c:v>
                </c:pt>
                <c:pt idx="2232">
                  <c:v>-0.5105807</c:v>
                </c:pt>
                <c:pt idx="2233">
                  <c:v>-0.51365649999999996</c:v>
                </c:pt>
                <c:pt idx="2234">
                  <c:v>-0.5105807</c:v>
                </c:pt>
                <c:pt idx="2235">
                  <c:v>-0.51365649999999996</c:v>
                </c:pt>
                <c:pt idx="2236">
                  <c:v>-0.51365649999999996</c:v>
                </c:pt>
                <c:pt idx="2237">
                  <c:v>-0.51673229999999992</c:v>
                </c:pt>
                <c:pt idx="2238">
                  <c:v>-0.51673229999999992</c:v>
                </c:pt>
                <c:pt idx="2239">
                  <c:v>-0.51365649999999996</c:v>
                </c:pt>
                <c:pt idx="2240">
                  <c:v>-0.5105807</c:v>
                </c:pt>
                <c:pt idx="2241">
                  <c:v>-0.5105807</c:v>
                </c:pt>
                <c:pt idx="2242">
                  <c:v>-0.5105807</c:v>
                </c:pt>
                <c:pt idx="2243">
                  <c:v>-0.50750489999999993</c:v>
                </c:pt>
                <c:pt idx="2244">
                  <c:v>-0.5105807</c:v>
                </c:pt>
                <c:pt idx="2245">
                  <c:v>-0.5105807</c:v>
                </c:pt>
                <c:pt idx="2246">
                  <c:v>-0.5105807</c:v>
                </c:pt>
                <c:pt idx="2247">
                  <c:v>-0.5105807</c:v>
                </c:pt>
                <c:pt idx="2248">
                  <c:v>-0.51365649999999996</c:v>
                </c:pt>
                <c:pt idx="2249">
                  <c:v>-0.51365649999999996</c:v>
                </c:pt>
                <c:pt idx="2250">
                  <c:v>-0.51673229999999992</c:v>
                </c:pt>
                <c:pt idx="2251">
                  <c:v>-0.5198081</c:v>
                </c:pt>
                <c:pt idx="2252">
                  <c:v>-0.5198081</c:v>
                </c:pt>
                <c:pt idx="2253">
                  <c:v>-0.51673229999999992</c:v>
                </c:pt>
                <c:pt idx="2254">
                  <c:v>-0.51673229999999992</c:v>
                </c:pt>
                <c:pt idx="2255">
                  <c:v>-0.51673229999999992</c:v>
                </c:pt>
                <c:pt idx="2256">
                  <c:v>-0.5198081</c:v>
                </c:pt>
                <c:pt idx="2257">
                  <c:v>-0.51673229999999992</c:v>
                </c:pt>
                <c:pt idx="2258">
                  <c:v>-0.51673229999999992</c:v>
                </c:pt>
                <c:pt idx="2259">
                  <c:v>-0.51673229999999992</c:v>
                </c:pt>
                <c:pt idx="2260">
                  <c:v>-0.51673229999999992</c:v>
                </c:pt>
                <c:pt idx="2261">
                  <c:v>-0.51365649999999996</c:v>
                </c:pt>
                <c:pt idx="2262">
                  <c:v>-0.5105807</c:v>
                </c:pt>
                <c:pt idx="2263">
                  <c:v>-0.5105807</c:v>
                </c:pt>
                <c:pt idx="2264">
                  <c:v>-0.51365649999999996</c:v>
                </c:pt>
                <c:pt idx="2265">
                  <c:v>-0.51365649999999996</c:v>
                </c:pt>
                <c:pt idx="2266">
                  <c:v>-0.51365649999999996</c:v>
                </c:pt>
                <c:pt idx="2267">
                  <c:v>-0.51365649999999996</c:v>
                </c:pt>
                <c:pt idx="2268">
                  <c:v>-0.5105807</c:v>
                </c:pt>
                <c:pt idx="2269">
                  <c:v>-0.5105807</c:v>
                </c:pt>
                <c:pt idx="2270">
                  <c:v>-0.5105807</c:v>
                </c:pt>
                <c:pt idx="2271">
                  <c:v>-0.51365649999999996</c:v>
                </c:pt>
                <c:pt idx="2272">
                  <c:v>-0.5105807</c:v>
                </c:pt>
                <c:pt idx="2273">
                  <c:v>-0.5105807</c:v>
                </c:pt>
                <c:pt idx="2274">
                  <c:v>-0.5105807</c:v>
                </c:pt>
                <c:pt idx="2275">
                  <c:v>-0.51365649999999996</c:v>
                </c:pt>
                <c:pt idx="2276">
                  <c:v>-0.5105807</c:v>
                </c:pt>
                <c:pt idx="2277">
                  <c:v>-0.5105807</c:v>
                </c:pt>
                <c:pt idx="2278">
                  <c:v>-0.51365649999999996</c:v>
                </c:pt>
                <c:pt idx="2279">
                  <c:v>-0.51673229999999992</c:v>
                </c:pt>
                <c:pt idx="2280">
                  <c:v>-0.5105807</c:v>
                </c:pt>
                <c:pt idx="2281">
                  <c:v>-0.50750489999999993</c:v>
                </c:pt>
                <c:pt idx="2282">
                  <c:v>-0.50750489999999993</c:v>
                </c:pt>
                <c:pt idx="2283">
                  <c:v>-0.5105807</c:v>
                </c:pt>
                <c:pt idx="2284">
                  <c:v>-0.5105807</c:v>
                </c:pt>
                <c:pt idx="2285">
                  <c:v>-0.50750489999999993</c:v>
                </c:pt>
                <c:pt idx="2286">
                  <c:v>-0.5105807</c:v>
                </c:pt>
                <c:pt idx="2287">
                  <c:v>-0.5105807</c:v>
                </c:pt>
                <c:pt idx="2288">
                  <c:v>-0.5105807</c:v>
                </c:pt>
                <c:pt idx="2289">
                  <c:v>-0.5105807</c:v>
                </c:pt>
                <c:pt idx="2290">
                  <c:v>-0.5105807</c:v>
                </c:pt>
                <c:pt idx="2291">
                  <c:v>-0.5105807</c:v>
                </c:pt>
                <c:pt idx="2292">
                  <c:v>-0.5105807</c:v>
                </c:pt>
                <c:pt idx="2293">
                  <c:v>-0.5105807</c:v>
                </c:pt>
                <c:pt idx="2294">
                  <c:v>-0.51365649999999996</c:v>
                </c:pt>
                <c:pt idx="2295">
                  <c:v>-0.51365649999999996</c:v>
                </c:pt>
                <c:pt idx="2296">
                  <c:v>-0.51365649999999996</c:v>
                </c:pt>
                <c:pt idx="2297">
                  <c:v>-0.51365649999999996</c:v>
                </c:pt>
                <c:pt idx="2298">
                  <c:v>-0.5105807</c:v>
                </c:pt>
                <c:pt idx="2299">
                  <c:v>-0.51365649999999996</c:v>
                </c:pt>
                <c:pt idx="2300">
                  <c:v>-0.5105807</c:v>
                </c:pt>
                <c:pt idx="2301">
                  <c:v>-0.5105807</c:v>
                </c:pt>
                <c:pt idx="2302">
                  <c:v>-0.50750489999999993</c:v>
                </c:pt>
                <c:pt idx="2303">
                  <c:v>-0.5105807</c:v>
                </c:pt>
                <c:pt idx="2304">
                  <c:v>-0.50750489999999993</c:v>
                </c:pt>
                <c:pt idx="2305">
                  <c:v>-0.50442909999999996</c:v>
                </c:pt>
                <c:pt idx="2306">
                  <c:v>-0.50442909999999996</c:v>
                </c:pt>
                <c:pt idx="2307">
                  <c:v>-0.50442909999999996</c:v>
                </c:pt>
                <c:pt idx="2308">
                  <c:v>-0.50442909999999996</c:v>
                </c:pt>
                <c:pt idx="2309">
                  <c:v>-0.50135329999999989</c:v>
                </c:pt>
                <c:pt idx="2310">
                  <c:v>-0.50135329999999989</c:v>
                </c:pt>
                <c:pt idx="2311">
                  <c:v>-0.50135329999999989</c:v>
                </c:pt>
                <c:pt idx="2312">
                  <c:v>-0.50135329999999989</c:v>
                </c:pt>
                <c:pt idx="2313">
                  <c:v>-0.50135329999999989</c:v>
                </c:pt>
                <c:pt idx="2314">
                  <c:v>-0.49827749999999998</c:v>
                </c:pt>
                <c:pt idx="2315">
                  <c:v>-0.49827749999999998</c:v>
                </c:pt>
                <c:pt idx="2316">
                  <c:v>-0.49520179999999997</c:v>
                </c:pt>
                <c:pt idx="2317">
                  <c:v>-0.49520179999999997</c:v>
                </c:pt>
                <c:pt idx="2318">
                  <c:v>-0.49520179999999997</c:v>
                </c:pt>
                <c:pt idx="2319">
                  <c:v>-0.49520179999999997</c:v>
                </c:pt>
                <c:pt idx="2320">
                  <c:v>-0.49520179999999997</c:v>
                </c:pt>
                <c:pt idx="2321">
                  <c:v>-0.49827749999999998</c:v>
                </c:pt>
                <c:pt idx="2322">
                  <c:v>-0.49827749999999998</c:v>
                </c:pt>
                <c:pt idx="2323">
                  <c:v>-0.49520179999999997</c:v>
                </c:pt>
                <c:pt idx="2324">
                  <c:v>-0.49520179999999997</c:v>
                </c:pt>
                <c:pt idx="2325">
                  <c:v>-0.49520179999999997</c:v>
                </c:pt>
                <c:pt idx="2326">
                  <c:v>-0.49520179999999997</c:v>
                </c:pt>
                <c:pt idx="2327">
                  <c:v>-0.49520179999999997</c:v>
                </c:pt>
                <c:pt idx="2328">
                  <c:v>-0.49520179999999997</c:v>
                </c:pt>
                <c:pt idx="2329">
                  <c:v>-0.49520179999999997</c:v>
                </c:pt>
                <c:pt idx="2330">
                  <c:v>-0.49212599999999995</c:v>
                </c:pt>
                <c:pt idx="2331">
                  <c:v>-0.49520179999999997</c:v>
                </c:pt>
                <c:pt idx="2332">
                  <c:v>-0.49212599999999995</c:v>
                </c:pt>
                <c:pt idx="2333">
                  <c:v>-0.49212599999999995</c:v>
                </c:pt>
                <c:pt idx="2334">
                  <c:v>-0.49212599999999995</c:v>
                </c:pt>
                <c:pt idx="2335">
                  <c:v>-0.49212599999999995</c:v>
                </c:pt>
                <c:pt idx="2336">
                  <c:v>-0.49212599999999995</c:v>
                </c:pt>
                <c:pt idx="2337">
                  <c:v>-0.48905019999999993</c:v>
                </c:pt>
                <c:pt idx="2338">
                  <c:v>-0.48597439999999997</c:v>
                </c:pt>
                <c:pt idx="2339">
                  <c:v>-0.47982279999999994</c:v>
                </c:pt>
                <c:pt idx="2340">
                  <c:v>-0.48289859999999996</c:v>
                </c:pt>
                <c:pt idx="2341">
                  <c:v>-0.47982279999999994</c:v>
                </c:pt>
                <c:pt idx="2342">
                  <c:v>-0.47674709999999998</c:v>
                </c:pt>
                <c:pt idx="2343">
                  <c:v>-0.47674709999999998</c:v>
                </c:pt>
                <c:pt idx="2344">
                  <c:v>-0.47674709999999998</c:v>
                </c:pt>
                <c:pt idx="2345">
                  <c:v>-0.47982279999999994</c:v>
                </c:pt>
                <c:pt idx="2346">
                  <c:v>-0.47674709999999998</c:v>
                </c:pt>
                <c:pt idx="2347">
                  <c:v>-0.47367129999999996</c:v>
                </c:pt>
                <c:pt idx="2348">
                  <c:v>-0.47674709999999998</c:v>
                </c:pt>
                <c:pt idx="2349">
                  <c:v>-0.47982279999999994</c:v>
                </c:pt>
                <c:pt idx="2350">
                  <c:v>-0.47674709999999998</c:v>
                </c:pt>
                <c:pt idx="2351">
                  <c:v>-0.47367129999999996</c:v>
                </c:pt>
                <c:pt idx="2352">
                  <c:v>-0.47367129999999996</c:v>
                </c:pt>
                <c:pt idx="2353">
                  <c:v>-0.47367129999999996</c:v>
                </c:pt>
                <c:pt idx="2354">
                  <c:v>-0.47674709999999998</c:v>
                </c:pt>
                <c:pt idx="2355">
                  <c:v>-0.47059549999999994</c:v>
                </c:pt>
                <c:pt idx="2356">
                  <c:v>-0.47059549999999994</c:v>
                </c:pt>
                <c:pt idx="2357">
                  <c:v>-0.47367129999999996</c:v>
                </c:pt>
                <c:pt idx="2358">
                  <c:v>-0.47367129999999996</c:v>
                </c:pt>
                <c:pt idx="2359">
                  <c:v>-0.47059549999999994</c:v>
                </c:pt>
                <c:pt idx="2360">
                  <c:v>-0.47059549999999994</c:v>
                </c:pt>
                <c:pt idx="2361">
                  <c:v>-0.47367129999999996</c:v>
                </c:pt>
                <c:pt idx="2362">
                  <c:v>-0.47367129999999996</c:v>
                </c:pt>
                <c:pt idx="2363">
                  <c:v>-0.47367129999999996</c:v>
                </c:pt>
                <c:pt idx="2364">
                  <c:v>-0.47059549999999994</c:v>
                </c:pt>
                <c:pt idx="2365">
                  <c:v>-0.47059549999999994</c:v>
                </c:pt>
                <c:pt idx="2366">
                  <c:v>-0.47059549999999994</c:v>
                </c:pt>
                <c:pt idx="2367">
                  <c:v>-0.46751969999999998</c:v>
                </c:pt>
                <c:pt idx="2368">
                  <c:v>-0.46136809999999995</c:v>
                </c:pt>
                <c:pt idx="2369">
                  <c:v>-0.46444389999999997</c:v>
                </c:pt>
                <c:pt idx="2370">
                  <c:v>-0.46751969999999998</c:v>
                </c:pt>
                <c:pt idx="2371">
                  <c:v>-0.47059549999999994</c:v>
                </c:pt>
                <c:pt idx="2372">
                  <c:v>-0.47059549999999994</c:v>
                </c:pt>
                <c:pt idx="2373">
                  <c:v>-0.47059549999999994</c:v>
                </c:pt>
                <c:pt idx="2374">
                  <c:v>-0.47367129999999996</c:v>
                </c:pt>
                <c:pt idx="2375">
                  <c:v>-0.47059549999999994</c:v>
                </c:pt>
                <c:pt idx="2376">
                  <c:v>-0.47059549999999994</c:v>
                </c:pt>
                <c:pt idx="2377">
                  <c:v>-0.46751969999999998</c:v>
                </c:pt>
                <c:pt idx="2378">
                  <c:v>-0.46751969999999998</c:v>
                </c:pt>
                <c:pt idx="2379">
                  <c:v>-0.47059549999999994</c:v>
                </c:pt>
                <c:pt idx="2380">
                  <c:v>-0.46751969999999998</c:v>
                </c:pt>
                <c:pt idx="2381">
                  <c:v>-0.46751969999999998</c:v>
                </c:pt>
                <c:pt idx="2382">
                  <c:v>-0.46751969999999998</c:v>
                </c:pt>
                <c:pt idx="2383">
                  <c:v>-0.46751969999999998</c:v>
                </c:pt>
                <c:pt idx="2384">
                  <c:v>-0.47059549999999994</c:v>
                </c:pt>
                <c:pt idx="2385">
                  <c:v>-0.47059549999999994</c:v>
                </c:pt>
                <c:pt idx="2386">
                  <c:v>-0.47367129999999996</c:v>
                </c:pt>
                <c:pt idx="2387">
                  <c:v>-0.47674709999999998</c:v>
                </c:pt>
                <c:pt idx="2388">
                  <c:v>-0.47367129999999996</c:v>
                </c:pt>
                <c:pt idx="2389">
                  <c:v>-0.47367129999999996</c:v>
                </c:pt>
                <c:pt idx="2390">
                  <c:v>-0.47674709999999998</c:v>
                </c:pt>
                <c:pt idx="2391">
                  <c:v>-0.47367129999999996</c:v>
                </c:pt>
                <c:pt idx="2392">
                  <c:v>-0.47674709999999998</c:v>
                </c:pt>
                <c:pt idx="2393">
                  <c:v>-0.47674709999999998</c:v>
                </c:pt>
                <c:pt idx="2394">
                  <c:v>-0.47674709999999998</c:v>
                </c:pt>
                <c:pt idx="2395">
                  <c:v>-0.47674709999999998</c:v>
                </c:pt>
                <c:pt idx="2396">
                  <c:v>-0.47674709999999998</c:v>
                </c:pt>
                <c:pt idx="2397">
                  <c:v>-0.47982279999999994</c:v>
                </c:pt>
                <c:pt idx="2398">
                  <c:v>-0.47982279999999994</c:v>
                </c:pt>
                <c:pt idx="2399">
                  <c:v>-0.48289859999999996</c:v>
                </c:pt>
                <c:pt idx="2400">
                  <c:v>-0.48289859999999996</c:v>
                </c:pt>
                <c:pt idx="2401">
                  <c:v>-0.48597439999999997</c:v>
                </c:pt>
                <c:pt idx="2402">
                  <c:v>-0.48289859999999996</c:v>
                </c:pt>
                <c:pt idx="2403">
                  <c:v>-0.48289859999999996</c:v>
                </c:pt>
                <c:pt idx="2404">
                  <c:v>-0.48289859999999996</c:v>
                </c:pt>
                <c:pt idx="2405">
                  <c:v>-0.47982279999999994</c:v>
                </c:pt>
                <c:pt idx="2406">
                  <c:v>-0.47982279999999994</c:v>
                </c:pt>
                <c:pt idx="2407">
                  <c:v>-0.48289859999999996</c:v>
                </c:pt>
                <c:pt idx="2408">
                  <c:v>-0.48289859999999996</c:v>
                </c:pt>
                <c:pt idx="2409">
                  <c:v>-0.48289859999999996</c:v>
                </c:pt>
                <c:pt idx="2410">
                  <c:v>-0.48289859999999996</c:v>
                </c:pt>
                <c:pt idx="2411">
                  <c:v>-0.48289859999999996</c:v>
                </c:pt>
                <c:pt idx="2412">
                  <c:v>-0.48289859999999996</c:v>
                </c:pt>
                <c:pt idx="2413">
                  <c:v>-0.48289859999999996</c:v>
                </c:pt>
                <c:pt idx="2414">
                  <c:v>-0.48289859999999996</c:v>
                </c:pt>
                <c:pt idx="2415">
                  <c:v>-0.48289859999999996</c:v>
                </c:pt>
                <c:pt idx="2416">
                  <c:v>-0.48289859999999996</c:v>
                </c:pt>
                <c:pt idx="2417">
                  <c:v>-0.48289859999999996</c:v>
                </c:pt>
                <c:pt idx="2418">
                  <c:v>-0.47982279999999994</c:v>
                </c:pt>
                <c:pt idx="2419">
                  <c:v>-0.48289859999999996</c:v>
                </c:pt>
                <c:pt idx="2420">
                  <c:v>-0.48289859999999996</c:v>
                </c:pt>
                <c:pt idx="2421">
                  <c:v>-0.48289859999999996</c:v>
                </c:pt>
                <c:pt idx="2422">
                  <c:v>-0.48289859999999996</c:v>
                </c:pt>
                <c:pt idx="2423">
                  <c:v>-0.48597439999999997</c:v>
                </c:pt>
                <c:pt idx="2424">
                  <c:v>-0.48905019999999993</c:v>
                </c:pt>
                <c:pt idx="2425">
                  <c:v>-0.48597439999999997</c:v>
                </c:pt>
                <c:pt idx="2426">
                  <c:v>-0.48289859999999996</c:v>
                </c:pt>
                <c:pt idx="2427">
                  <c:v>-0.48289859999999996</c:v>
                </c:pt>
                <c:pt idx="2428">
                  <c:v>-0.48597439999999997</c:v>
                </c:pt>
                <c:pt idx="2429">
                  <c:v>-0.48289859999999996</c:v>
                </c:pt>
                <c:pt idx="2430">
                  <c:v>-0.47982279999999994</c:v>
                </c:pt>
                <c:pt idx="2431">
                  <c:v>-0.47982279999999994</c:v>
                </c:pt>
                <c:pt idx="2432">
                  <c:v>-0.47982279999999994</c:v>
                </c:pt>
                <c:pt idx="2433">
                  <c:v>-0.47982279999999994</c:v>
                </c:pt>
                <c:pt idx="2434">
                  <c:v>-0.47982279999999994</c:v>
                </c:pt>
                <c:pt idx="2435">
                  <c:v>-0.48289859999999996</c:v>
                </c:pt>
                <c:pt idx="2436">
                  <c:v>-0.48289859999999996</c:v>
                </c:pt>
                <c:pt idx="2437">
                  <c:v>-0.48289859999999996</c:v>
                </c:pt>
                <c:pt idx="2438">
                  <c:v>-0.47982279999999994</c:v>
                </c:pt>
                <c:pt idx="2439">
                  <c:v>-0.47982279999999994</c:v>
                </c:pt>
                <c:pt idx="2440">
                  <c:v>-0.48289859999999996</c:v>
                </c:pt>
                <c:pt idx="2441">
                  <c:v>-0.48289859999999996</c:v>
                </c:pt>
                <c:pt idx="2442">
                  <c:v>-0.48289859999999996</c:v>
                </c:pt>
                <c:pt idx="2443">
                  <c:v>-0.48289859999999996</c:v>
                </c:pt>
                <c:pt idx="2444">
                  <c:v>-0.48289859999999996</c:v>
                </c:pt>
                <c:pt idx="2445">
                  <c:v>-0.48289859999999996</c:v>
                </c:pt>
                <c:pt idx="2446">
                  <c:v>-0.48597439999999997</c:v>
                </c:pt>
                <c:pt idx="2447">
                  <c:v>-0.48597439999999997</c:v>
                </c:pt>
                <c:pt idx="2448">
                  <c:v>-0.48905019999999993</c:v>
                </c:pt>
                <c:pt idx="2449">
                  <c:v>-0.48597439999999997</c:v>
                </c:pt>
                <c:pt idx="2450">
                  <c:v>-0.48597439999999997</c:v>
                </c:pt>
                <c:pt idx="2451">
                  <c:v>-0.48597439999999997</c:v>
                </c:pt>
                <c:pt idx="2452">
                  <c:v>-0.48597439999999997</c:v>
                </c:pt>
                <c:pt idx="2453">
                  <c:v>-0.48905019999999993</c:v>
                </c:pt>
                <c:pt idx="2454">
                  <c:v>-0.49212599999999995</c:v>
                </c:pt>
                <c:pt idx="2455">
                  <c:v>-0.49520179999999997</c:v>
                </c:pt>
                <c:pt idx="2456">
                  <c:v>-0.49520179999999997</c:v>
                </c:pt>
                <c:pt idx="2457">
                  <c:v>-0.49212599999999995</c:v>
                </c:pt>
                <c:pt idx="2458">
                  <c:v>-0.49520179999999997</c:v>
                </c:pt>
                <c:pt idx="2459">
                  <c:v>-0.49520179999999997</c:v>
                </c:pt>
                <c:pt idx="2460">
                  <c:v>-0.49520179999999997</c:v>
                </c:pt>
                <c:pt idx="2461">
                  <c:v>-0.49212599999999995</c:v>
                </c:pt>
                <c:pt idx="2462">
                  <c:v>-0.48905019999999993</c:v>
                </c:pt>
                <c:pt idx="2463">
                  <c:v>-0.48905019999999993</c:v>
                </c:pt>
                <c:pt idx="2464">
                  <c:v>-0.48905019999999993</c:v>
                </c:pt>
                <c:pt idx="2465">
                  <c:v>-0.48905019999999993</c:v>
                </c:pt>
                <c:pt idx="2466">
                  <c:v>-0.48905019999999993</c:v>
                </c:pt>
                <c:pt idx="2467">
                  <c:v>-0.48597439999999997</c:v>
                </c:pt>
                <c:pt idx="2468">
                  <c:v>-0.48597439999999997</c:v>
                </c:pt>
                <c:pt idx="2469">
                  <c:v>-0.48597439999999997</c:v>
                </c:pt>
                <c:pt idx="2470">
                  <c:v>-0.48597439999999997</c:v>
                </c:pt>
                <c:pt idx="2471">
                  <c:v>-0.48905019999999993</c:v>
                </c:pt>
                <c:pt idx="2472">
                  <c:v>-0.49212599999999995</c:v>
                </c:pt>
                <c:pt idx="2473">
                  <c:v>-0.49212599999999995</c:v>
                </c:pt>
                <c:pt idx="2474">
                  <c:v>-0.49212599999999995</c:v>
                </c:pt>
                <c:pt idx="2475">
                  <c:v>-0.49212599999999995</c:v>
                </c:pt>
                <c:pt idx="2476">
                  <c:v>-0.49520179999999997</c:v>
                </c:pt>
                <c:pt idx="2477">
                  <c:v>-0.49520179999999997</c:v>
                </c:pt>
                <c:pt idx="2478">
                  <c:v>-0.49212599999999995</c:v>
                </c:pt>
                <c:pt idx="2479">
                  <c:v>-0.49212599999999995</c:v>
                </c:pt>
                <c:pt idx="2480">
                  <c:v>-0.48905019999999993</c:v>
                </c:pt>
                <c:pt idx="2481">
                  <c:v>-0.48905019999999993</c:v>
                </c:pt>
                <c:pt idx="2482">
                  <c:v>-0.48905019999999993</c:v>
                </c:pt>
                <c:pt idx="2483">
                  <c:v>-0.48905019999999993</c:v>
                </c:pt>
                <c:pt idx="2484">
                  <c:v>-0.48905019999999993</c:v>
                </c:pt>
                <c:pt idx="2485">
                  <c:v>-0.49212599999999995</c:v>
                </c:pt>
                <c:pt idx="2486">
                  <c:v>-0.49212599999999995</c:v>
                </c:pt>
                <c:pt idx="2487">
                  <c:v>-0.49212599999999995</c:v>
                </c:pt>
                <c:pt idx="2488">
                  <c:v>-0.48905019999999993</c:v>
                </c:pt>
                <c:pt idx="2489">
                  <c:v>-0.48905019999999993</c:v>
                </c:pt>
                <c:pt idx="2490">
                  <c:v>-0.48905019999999993</c:v>
                </c:pt>
                <c:pt idx="2491">
                  <c:v>-0.48905019999999993</c:v>
                </c:pt>
                <c:pt idx="2492">
                  <c:v>-0.48905019999999993</c:v>
                </c:pt>
                <c:pt idx="2493">
                  <c:v>-0.48905019999999993</c:v>
                </c:pt>
                <c:pt idx="2494">
                  <c:v>-0.48905019999999993</c:v>
                </c:pt>
                <c:pt idx="2495">
                  <c:v>-0.49212599999999995</c:v>
                </c:pt>
                <c:pt idx="2496">
                  <c:v>-0.49520179999999997</c:v>
                </c:pt>
                <c:pt idx="2497">
                  <c:v>-0.49520179999999997</c:v>
                </c:pt>
                <c:pt idx="2498">
                  <c:v>-0.49520179999999997</c:v>
                </c:pt>
                <c:pt idx="2499">
                  <c:v>-0.49827749999999998</c:v>
                </c:pt>
                <c:pt idx="2500">
                  <c:v>-0.49827749999999998</c:v>
                </c:pt>
                <c:pt idx="2501">
                  <c:v>-0.49827749999999998</c:v>
                </c:pt>
                <c:pt idx="2502">
                  <c:v>-0.49827749999999998</c:v>
                </c:pt>
                <c:pt idx="2503">
                  <c:v>-0.49520179999999997</c:v>
                </c:pt>
                <c:pt idx="2504">
                  <c:v>-0.49520179999999997</c:v>
                </c:pt>
                <c:pt idx="2505">
                  <c:v>-0.49212599999999995</c:v>
                </c:pt>
                <c:pt idx="2506">
                  <c:v>-0.49212599999999995</c:v>
                </c:pt>
                <c:pt idx="2507">
                  <c:v>-0.48905019999999993</c:v>
                </c:pt>
                <c:pt idx="2508">
                  <c:v>-0.48905019999999993</c:v>
                </c:pt>
                <c:pt idx="2509">
                  <c:v>-0.49212599999999995</c:v>
                </c:pt>
                <c:pt idx="2510">
                  <c:v>-0.49212599999999995</c:v>
                </c:pt>
                <c:pt idx="2511">
                  <c:v>-0.49212599999999995</c:v>
                </c:pt>
                <c:pt idx="2512">
                  <c:v>-0.48905019999999993</c:v>
                </c:pt>
                <c:pt idx="2513">
                  <c:v>-0.49212599999999995</c:v>
                </c:pt>
                <c:pt idx="2514">
                  <c:v>-0.49212599999999995</c:v>
                </c:pt>
                <c:pt idx="2515">
                  <c:v>-0.49212599999999995</c:v>
                </c:pt>
                <c:pt idx="2516">
                  <c:v>-0.48905019999999993</c:v>
                </c:pt>
                <c:pt idx="2517">
                  <c:v>-0.49212599999999995</c:v>
                </c:pt>
                <c:pt idx="2518">
                  <c:v>-0.49520179999999997</c:v>
                </c:pt>
                <c:pt idx="2519">
                  <c:v>-0.49212599999999995</c:v>
                </c:pt>
                <c:pt idx="2520">
                  <c:v>-0.49212599999999995</c:v>
                </c:pt>
                <c:pt idx="2521">
                  <c:v>-0.49212599999999995</c:v>
                </c:pt>
                <c:pt idx="2522">
                  <c:v>-0.48905019999999993</c:v>
                </c:pt>
                <c:pt idx="2523">
                  <c:v>-0.48905019999999993</c:v>
                </c:pt>
                <c:pt idx="2524">
                  <c:v>-0.49212599999999995</c:v>
                </c:pt>
                <c:pt idx="2525">
                  <c:v>-0.49212599999999995</c:v>
                </c:pt>
                <c:pt idx="2526">
                  <c:v>-0.48905019999999993</c:v>
                </c:pt>
                <c:pt idx="2527">
                  <c:v>-0.48905019999999993</c:v>
                </c:pt>
                <c:pt idx="2528">
                  <c:v>-0.49212599999999995</c:v>
                </c:pt>
                <c:pt idx="2529">
                  <c:v>-0.49212599999999995</c:v>
                </c:pt>
                <c:pt idx="2530">
                  <c:v>-0.48905019999999993</c:v>
                </c:pt>
                <c:pt idx="2531">
                  <c:v>-0.48597439999999997</c:v>
                </c:pt>
                <c:pt idx="2532">
                  <c:v>-0.48905019999999993</c:v>
                </c:pt>
                <c:pt idx="2533">
                  <c:v>-0.48597439999999997</c:v>
                </c:pt>
                <c:pt idx="2534">
                  <c:v>-0.48597439999999997</c:v>
                </c:pt>
                <c:pt idx="2535">
                  <c:v>-0.48289859999999996</c:v>
                </c:pt>
                <c:pt idx="2536">
                  <c:v>-0.48597439999999997</c:v>
                </c:pt>
                <c:pt idx="2537">
                  <c:v>-0.48905019999999993</c:v>
                </c:pt>
                <c:pt idx="2538">
                  <c:v>-0.49212599999999995</c:v>
                </c:pt>
                <c:pt idx="2539">
                  <c:v>-0.48905019999999993</c:v>
                </c:pt>
                <c:pt idx="2540">
                  <c:v>-0.48905019999999993</c:v>
                </c:pt>
                <c:pt idx="2541">
                  <c:v>-0.49212599999999995</c:v>
                </c:pt>
                <c:pt idx="2542">
                  <c:v>-0.49212599999999995</c:v>
                </c:pt>
                <c:pt idx="2543">
                  <c:v>-0.49212599999999995</c:v>
                </c:pt>
                <c:pt idx="2544">
                  <c:v>-0.48905019999999993</c:v>
                </c:pt>
                <c:pt idx="2545">
                  <c:v>-0.48905019999999993</c:v>
                </c:pt>
                <c:pt idx="2546">
                  <c:v>-0.48905019999999993</c:v>
                </c:pt>
                <c:pt idx="2547">
                  <c:v>-0.48597439999999997</c:v>
                </c:pt>
                <c:pt idx="2548">
                  <c:v>-0.48597439999999997</c:v>
                </c:pt>
                <c:pt idx="2549">
                  <c:v>-0.48289859999999996</c:v>
                </c:pt>
                <c:pt idx="2550">
                  <c:v>-0.48289859999999996</c:v>
                </c:pt>
                <c:pt idx="2551">
                  <c:v>-0.48597439999999997</c:v>
                </c:pt>
                <c:pt idx="2552">
                  <c:v>-0.48597439999999997</c:v>
                </c:pt>
                <c:pt idx="2553">
                  <c:v>-0.48597439999999997</c:v>
                </c:pt>
                <c:pt idx="2554">
                  <c:v>-0.48905019999999993</c:v>
                </c:pt>
                <c:pt idx="2555">
                  <c:v>-0.48905019999999993</c:v>
                </c:pt>
                <c:pt idx="2556">
                  <c:v>-0.49212599999999995</c:v>
                </c:pt>
                <c:pt idx="2557">
                  <c:v>-0.48905019999999993</c:v>
                </c:pt>
                <c:pt idx="2558">
                  <c:v>-0.49212599999999995</c:v>
                </c:pt>
                <c:pt idx="2559">
                  <c:v>-0.48905019999999993</c:v>
                </c:pt>
                <c:pt idx="2560">
                  <c:v>-0.48905019999999993</c:v>
                </c:pt>
                <c:pt idx="2561">
                  <c:v>-0.48905019999999993</c:v>
                </c:pt>
                <c:pt idx="2562">
                  <c:v>-0.48597439999999997</c:v>
                </c:pt>
                <c:pt idx="2563">
                  <c:v>-0.48597439999999997</c:v>
                </c:pt>
                <c:pt idx="2564">
                  <c:v>-0.48289859999999996</c:v>
                </c:pt>
                <c:pt idx="2565">
                  <c:v>-0.48289859999999996</c:v>
                </c:pt>
                <c:pt idx="2566">
                  <c:v>-0.48289859999999996</c:v>
                </c:pt>
                <c:pt idx="2567">
                  <c:v>-0.48289859999999996</c:v>
                </c:pt>
                <c:pt idx="2568">
                  <c:v>-0.48289859999999996</c:v>
                </c:pt>
                <c:pt idx="2569">
                  <c:v>-0.47982279999999994</c:v>
                </c:pt>
                <c:pt idx="2570">
                  <c:v>-0.47982279999999994</c:v>
                </c:pt>
                <c:pt idx="2571">
                  <c:v>-0.47982279999999994</c:v>
                </c:pt>
                <c:pt idx="2572">
                  <c:v>-0.47982279999999994</c:v>
                </c:pt>
                <c:pt idx="2573">
                  <c:v>-0.47982279999999994</c:v>
                </c:pt>
                <c:pt idx="2574">
                  <c:v>-0.47982279999999994</c:v>
                </c:pt>
                <c:pt idx="2575">
                  <c:v>-0.47982279999999994</c:v>
                </c:pt>
                <c:pt idx="2576">
                  <c:v>-0.47674709999999998</c:v>
                </c:pt>
                <c:pt idx="2577">
                  <c:v>-0.47367129999999996</c:v>
                </c:pt>
                <c:pt idx="2578">
                  <c:v>-0.47367129999999996</c:v>
                </c:pt>
                <c:pt idx="2579">
                  <c:v>-0.47674709999999998</c:v>
                </c:pt>
                <c:pt idx="2580">
                  <c:v>-0.47674709999999998</c:v>
                </c:pt>
                <c:pt idx="2581">
                  <c:v>-0.47367129999999996</c:v>
                </c:pt>
                <c:pt idx="2582">
                  <c:v>-0.47059549999999994</c:v>
                </c:pt>
                <c:pt idx="2583">
                  <c:v>-0.46751969999999998</c:v>
                </c:pt>
                <c:pt idx="2584">
                  <c:v>-0.46751969999999998</c:v>
                </c:pt>
                <c:pt idx="2585">
                  <c:v>-0.46751969999999998</c:v>
                </c:pt>
                <c:pt idx="2586">
                  <c:v>-0.46751969999999998</c:v>
                </c:pt>
                <c:pt idx="2587">
                  <c:v>-0.46751969999999998</c:v>
                </c:pt>
                <c:pt idx="2588">
                  <c:v>-0.47059549999999994</c:v>
                </c:pt>
                <c:pt idx="2589">
                  <c:v>-0.46751969999999998</c:v>
                </c:pt>
                <c:pt idx="2590">
                  <c:v>-0.46751969999999998</c:v>
                </c:pt>
                <c:pt idx="2591">
                  <c:v>-0.46751969999999998</c:v>
                </c:pt>
                <c:pt idx="2592">
                  <c:v>-0.46751969999999998</c:v>
                </c:pt>
                <c:pt idx="2593">
                  <c:v>-0.47059549999999994</c:v>
                </c:pt>
                <c:pt idx="2594">
                  <c:v>-0.47059549999999994</c:v>
                </c:pt>
                <c:pt idx="2595">
                  <c:v>-0.47367129999999996</c:v>
                </c:pt>
                <c:pt idx="2596">
                  <c:v>-0.47367129999999996</c:v>
                </c:pt>
                <c:pt idx="2597">
                  <c:v>-0.47674709999999998</c:v>
                </c:pt>
                <c:pt idx="2598">
                  <c:v>-0.47982279999999994</c:v>
                </c:pt>
                <c:pt idx="2599">
                  <c:v>-0.47982279999999994</c:v>
                </c:pt>
                <c:pt idx="2600">
                  <c:v>-0.48289859999999996</c:v>
                </c:pt>
                <c:pt idx="2601">
                  <c:v>-0.48289859999999996</c:v>
                </c:pt>
                <c:pt idx="2602">
                  <c:v>-0.48289859999999996</c:v>
                </c:pt>
                <c:pt idx="2603">
                  <c:v>-0.48289859999999996</c:v>
                </c:pt>
                <c:pt idx="2604">
                  <c:v>-0.47982279999999994</c:v>
                </c:pt>
                <c:pt idx="2605">
                  <c:v>-0.47982279999999994</c:v>
                </c:pt>
                <c:pt idx="2606">
                  <c:v>-0.47982279999999994</c:v>
                </c:pt>
                <c:pt idx="2607">
                  <c:v>-0.47674709999999998</c:v>
                </c:pt>
                <c:pt idx="2608">
                  <c:v>-0.47982279999999994</c:v>
                </c:pt>
                <c:pt idx="2609">
                  <c:v>-0.48289859999999996</c:v>
                </c:pt>
                <c:pt idx="2610">
                  <c:v>-0.47982279999999994</c:v>
                </c:pt>
                <c:pt idx="2611">
                  <c:v>-0.47982279999999994</c:v>
                </c:pt>
                <c:pt idx="2612">
                  <c:v>-0.47982279999999994</c:v>
                </c:pt>
                <c:pt idx="2613">
                  <c:v>-0.47982279999999994</c:v>
                </c:pt>
                <c:pt idx="2614">
                  <c:v>-0.47982279999999994</c:v>
                </c:pt>
                <c:pt idx="2615">
                  <c:v>-0.47982279999999994</c:v>
                </c:pt>
                <c:pt idx="2616">
                  <c:v>-0.48289859999999996</c:v>
                </c:pt>
                <c:pt idx="2617">
                  <c:v>-0.47982279999999994</c:v>
                </c:pt>
                <c:pt idx="2618">
                  <c:v>-0.47674709999999998</c:v>
                </c:pt>
                <c:pt idx="2619">
                  <c:v>-0.47982279999999994</c:v>
                </c:pt>
                <c:pt idx="2620">
                  <c:v>-0.47982279999999994</c:v>
                </c:pt>
                <c:pt idx="2621">
                  <c:v>-0.48289859999999996</c:v>
                </c:pt>
                <c:pt idx="2622">
                  <c:v>-0.48289859999999996</c:v>
                </c:pt>
                <c:pt idx="2623">
                  <c:v>-0.48289859999999996</c:v>
                </c:pt>
                <c:pt idx="2624">
                  <c:v>-0.48597439999999997</c:v>
                </c:pt>
                <c:pt idx="2625">
                  <c:v>-0.48597439999999997</c:v>
                </c:pt>
                <c:pt idx="2626">
                  <c:v>-0.48289859999999996</c:v>
                </c:pt>
                <c:pt idx="2627">
                  <c:v>-0.47982279999999994</c:v>
                </c:pt>
                <c:pt idx="2628">
                  <c:v>-0.47674709999999998</c:v>
                </c:pt>
                <c:pt idx="2629">
                  <c:v>-0.47674709999999998</c:v>
                </c:pt>
                <c:pt idx="2630">
                  <c:v>-0.47367129999999996</c:v>
                </c:pt>
                <c:pt idx="2631">
                  <c:v>-0.47674709999999998</c:v>
                </c:pt>
                <c:pt idx="2632">
                  <c:v>-0.47674709999999998</c:v>
                </c:pt>
                <c:pt idx="2633">
                  <c:v>-0.47982279999999994</c:v>
                </c:pt>
                <c:pt idx="2634">
                  <c:v>-0.47982279999999994</c:v>
                </c:pt>
                <c:pt idx="2635">
                  <c:v>-0.47982279999999994</c:v>
                </c:pt>
                <c:pt idx="2636">
                  <c:v>-0.48289859999999996</c:v>
                </c:pt>
                <c:pt idx="2637">
                  <c:v>-0.48289859999999996</c:v>
                </c:pt>
                <c:pt idx="2638">
                  <c:v>-0.48289859999999996</c:v>
                </c:pt>
                <c:pt idx="2639">
                  <c:v>-0.48597439999999997</c:v>
                </c:pt>
                <c:pt idx="2640">
                  <c:v>-0.48597439999999997</c:v>
                </c:pt>
                <c:pt idx="2641">
                  <c:v>-0.48289859999999996</c:v>
                </c:pt>
                <c:pt idx="2642">
                  <c:v>-0.47982279999999994</c:v>
                </c:pt>
                <c:pt idx="2643">
                  <c:v>-0.47674709999999998</c:v>
                </c:pt>
                <c:pt idx="2644">
                  <c:v>-0.47982279999999994</c:v>
                </c:pt>
                <c:pt idx="2645">
                  <c:v>-0.47982279999999994</c:v>
                </c:pt>
                <c:pt idx="2646">
                  <c:v>-0.47674709999999998</c:v>
                </c:pt>
                <c:pt idx="2647">
                  <c:v>-0.47674709999999998</c:v>
                </c:pt>
                <c:pt idx="2648">
                  <c:v>-0.47367129999999996</c:v>
                </c:pt>
                <c:pt idx="2649">
                  <c:v>-0.47367129999999996</c:v>
                </c:pt>
                <c:pt idx="2650">
                  <c:v>-0.47059549999999994</c:v>
                </c:pt>
                <c:pt idx="2651">
                  <c:v>-0.47059549999999994</c:v>
                </c:pt>
                <c:pt idx="2652">
                  <c:v>-0.47059549999999994</c:v>
                </c:pt>
                <c:pt idx="2653">
                  <c:v>-0.47059549999999994</c:v>
                </c:pt>
                <c:pt idx="2654">
                  <c:v>-0.47059549999999994</c:v>
                </c:pt>
                <c:pt idx="2655">
                  <c:v>-0.47059549999999994</c:v>
                </c:pt>
                <c:pt idx="2656">
                  <c:v>-0.47059549999999994</c:v>
                </c:pt>
                <c:pt idx="2657">
                  <c:v>-0.46751969999999998</c:v>
                </c:pt>
                <c:pt idx="2658">
                  <c:v>-0.47059549999999994</c:v>
                </c:pt>
                <c:pt idx="2659">
                  <c:v>-0.46751969999999998</c:v>
                </c:pt>
                <c:pt idx="2660">
                  <c:v>-0.47059549999999994</c:v>
                </c:pt>
                <c:pt idx="2661">
                  <c:v>-0.47367129999999996</c:v>
                </c:pt>
                <c:pt idx="2662">
                  <c:v>-0.47674709999999998</c:v>
                </c:pt>
                <c:pt idx="2663">
                  <c:v>-0.47367129999999996</c:v>
                </c:pt>
                <c:pt idx="2664">
                  <c:v>-0.47367129999999996</c:v>
                </c:pt>
                <c:pt idx="2665">
                  <c:v>-0.47367129999999996</c:v>
                </c:pt>
                <c:pt idx="2666">
                  <c:v>-0.47059549999999994</c:v>
                </c:pt>
                <c:pt idx="2667">
                  <c:v>-0.46751969999999998</c:v>
                </c:pt>
                <c:pt idx="2668">
                  <c:v>-0.46751969999999998</c:v>
                </c:pt>
                <c:pt idx="2669">
                  <c:v>-0.46751969999999998</c:v>
                </c:pt>
                <c:pt idx="2670">
                  <c:v>-0.47059549999999994</c:v>
                </c:pt>
                <c:pt idx="2671">
                  <c:v>-0.47367129999999996</c:v>
                </c:pt>
                <c:pt idx="2672">
                  <c:v>-0.47367129999999996</c:v>
                </c:pt>
                <c:pt idx="2673">
                  <c:v>-0.47059549999999994</c:v>
                </c:pt>
                <c:pt idx="2674">
                  <c:v>-0.47059549999999994</c:v>
                </c:pt>
                <c:pt idx="2675">
                  <c:v>-0.47059549999999994</c:v>
                </c:pt>
                <c:pt idx="2676">
                  <c:v>-0.47367129999999996</c:v>
                </c:pt>
                <c:pt idx="2677">
                  <c:v>-0.47059549999999994</c:v>
                </c:pt>
                <c:pt idx="2678">
                  <c:v>-0.46751969999999998</c:v>
                </c:pt>
                <c:pt idx="2679">
                  <c:v>-0.46751969999999998</c:v>
                </c:pt>
                <c:pt idx="2680">
                  <c:v>-0.46751969999999998</c:v>
                </c:pt>
                <c:pt idx="2681">
                  <c:v>-0.46751969999999998</c:v>
                </c:pt>
                <c:pt idx="2682">
                  <c:v>-0.46751969999999998</c:v>
                </c:pt>
                <c:pt idx="2683">
                  <c:v>-0.47059549999999994</c:v>
                </c:pt>
                <c:pt idx="2684">
                  <c:v>-0.47059549999999994</c:v>
                </c:pt>
                <c:pt idx="2685">
                  <c:v>-0.47059549999999994</c:v>
                </c:pt>
                <c:pt idx="2686">
                  <c:v>-0.47367129999999996</c:v>
                </c:pt>
                <c:pt idx="2687">
                  <c:v>-0.47367129999999996</c:v>
                </c:pt>
                <c:pt idx="2688">
                  <c:v>-0.47674709999999998</c:v>
                </c:pt>
                <c:pt idx="2689">
                  <c:v>-0.47367129999999996</c:v>
                </c:pt>
                <c:pt idx="2690">
                  <c:v>-0.47059549999999994</c:v>
                </c:pt>
                <c:pt idx="2691">
                  <c:v>-0.46751969999999998</c:v>
                </c:pt>
                <c:pt idx="2692">
                  <c:v>-0.46444389999999997</c:v>
                </c:pt>
                <c:pt idx="2693">
                  <c:v>-0.46751969999999998</c:v>
                </c:pt>
                <c:pt idx="2694">
                  <c:v>-0.46751969999999998</c:v>
                </c:pt>
                <c:pt idx="2695">
                  <c:v>-0.46444389999999997</c:v>
                </c:pt>
                <c:pt idx="2696">
                  <c:v>-0.46136809999999995</c:v>
                </c:pt>
                <c:pt idx="2697">
                  <c:v>-0.46444389999999997</c:v>
                </c:pt>
                <c:pt idx="2698">
                  <c:v>-0.46444389999999997</c:v>
                </c:pt>
                <c:pt idx="2699">
                  <c:v>-0.46444389999999997</c:v>
                </c:pt>
                <c:pt idx="2700">
                  <c:v>-0.46444389999999997</c:v>
                </c:pt>
                <c:pt idx="2701">
                  <c:v>-0.46136809999999995</c:v>
                </c:pt>
                <c:pt idx="2702">
                  <c:v>-0.45829229999999993</c:v>
                </c:pt>
                <c:pt idx="2703">
                  <c:v>-0.45829229999999993</c:v>
                </c:pt>
                <c:pt idx="2704">
                  <c:v>-0.45829229999999993</c:v>
                </c:pt>
                <c:pt idx="2705">
                  <c:v>-0.46136809999999995</c:v>
                </c:pt>
                <c:pt idx="2706">
                  <c:v>-0.46136809999999995</c:v>
                </c:pt>
                <c:pt idx="2707">
                  <c:v>-0.46136809999999995</c:v>
                </c:pt>
                <c:pt idx="2708">
                  <c:v>-0.46136809999999995</c:v>
                </c:pt>
                <c:pt idx="2709">
                  <c:v>-0.45829229999999993</c:v>
                </c:pt>
                <c:pt idx="2710">
                  <c:v>-0.45521649999999997</c:v>
                </c:pt>
                <c:pt idx="2711">
                  <c:v>-0.45521649999999997</c:v>
                </c:pt>
                <c:pt idx="2712">
                  <c:v>-0.45214069999999995</c:v>
                </c:pt>
                <c:pt idx="2713">
                  <c:v>-0.45521649999999997</c:v>
                </c:pt>
                <c:pt idx="2714">
                  <c:v>-0.45214069999999995</c:v>
                </c:pt>
                <c:pt idx="2715">
                  <c:v>-0.45214069999999995</c:v>
                </c:pt>
                <c:pt idx="2716">
                  <c:v>-0.44906489999999993</c:v>
                </c:pt>
                <c:pt idx="2717">
                  <c:v>-0.45214069999999995</c:v>
                </c:pt>
                <c:pt idx="2718">
                  <c:v>-0.45214069999999995</c:v>
                </c:pt>
                <c:pt idx="2719">
                  <c:v>-0.45214069999999995</c:v>
                </c:pt>
                <c:pt idx="2720">
                  <c:v>-0.44906489999999993</c:v>
                </c:pt>
                <c:pt idx="2721">
                  <c:v>-0.44906489999999993</c:v>
                </c:pt>
                <c:pt idx="2722">
                  <c:v>-0.44598919999999997</c:v>
                </c:pt>
                <c:pt idx="2723">
                  <c:v>-0.44906489999999993</c:v>
                </c:pt>
                <c:pt idx="2724">
                  <c:v>-0.44906489999999993</c:v>
                </c:pt>
                <c:pt idx="2725">
                  <c:v>-0.44906489999999993</c:v>
                </c:pt>
                <c:pt idx="2726">
                  <c:v>-0.45214069999999995</c:v>
                </c:pt>
                <c:pt idx="2727">
                  <c:v>-0.45214069999999995</c:v>
                </c:pt>
                <c:pt idx="2728">
                  <c:v>-0.45214069999999995</c:v>
                </c:pt>
                <c:pt idx="2729">
                  <c:v>-0.45214069999999995</c:v>
                </c:pt>
                <c:pt idx="2730">
                  <c:v>-0.44906489999999993</c:v>
                </c:pt>
                <c:pt idx="2731">
                  <c:v>-0.44598919999999997</c:v>
                </c:pt>
                <c:pt idx="2732">
                  <c:v>-0.44291339999999996</c:v>
                </c:pt>
                <c:pt idx="2733">
                  <c:v>-0.44291339999999996</c:v>
                </c:pt>
                <c:pt idx="2734">
                  <c:v>-0.44291339999999996</c:v>
                </c:pt>
                <c:pt idx="2735">
                  <c:v>-0.43983759999999994</c:v>
                </c:pt>
                <c:pt idx="2736">
                  <c:v>-0.43983759999999994</c:v>
                </c:pt>
                <c:pt idx="2737">
                  <c:v>-0.43983759999999994</c:v>
                </c:pt>
                <c:pt idx="2738">
                  <c:v>-0.43983759999999994</c:v>
                </c:pt>
                <c:pt idx="2739">
                  <c:v>-0.43676179999999998</c:v>
                </c:pt>
                <c:pt idx="2740">
                  <c:v>-0.43368599999999996</c:v>
                </c:pt>
                <c:pt idx="2741">
                  <c:v>-0.43368599999999996</c:v>
                </c:pt>
                <c:pt idx="2742">
                  <c:v>-0.43368599999999996</c:v>
                </c:pt>
                <c:pt idx="2743">
                  <c:v>-0.43061019999999994</c:v>
                </c:pt>
                <c:pt idx="2744">
                  <c:v>-0.43368599999999996</c:v>
                </c:pt>
                <c:pt idx="2745">
                  <c:v>-0.43368599999999996</c:v>
                </c:pt>
                <c:pt idx="2746">
                  <c:v>-0.43676179999999998</c:v>
                </c:pt>
                <c:pt idx="2747">
                  <c:v>-0.43676179999999998</c:v>
                </c:pt>
                <c:pt idx="2748">
                  <c:v>-0.43368599999999996</c:v>
                </c:pt>
                <c:pt idx="2749">
                  <c:v>-0.43368599999999996</c:v>
                </c:pt>
                <c:pt idx="2750">
                  <c:v>-0.43061019999999994</c:v>
                </c:pt>
                <c:pt idx="2751">
                  <c:v>-0.42753449999999998</c:v>
                </c:pt>
                <c:pt idx="2752">
                  <c:v>-0.42445859999999996</c:v>
                </c:pt>
                <c:pt idx="2753">
                  <c:v>-0.42445859999999996</c:v>
                </c:pt>
                <c:pt idx="2754">
                  <c:v>-0.42753449999999998</c:v>
                </c:pt>
                <c:pt idx="2755">
                  <c:v>-0.42753449999999998</c:v>
                </c:pt>
                <c:pt idx="2756">
                  <c:v>-0.42753449999999998</c:v>
                </c:pt>
                <c:pt idx="2757">
                  <c:v>-0.42753449999999998</c:v>
                </c:pt>
                <c:pt idx="2758">
                  <c:v>-0.43061019999999994</c:v>
                </c:pt>
                <c:pt idx="2759">
                  <c:v>-0.43368599999999996</c:v>
                </c:pt>
                <c:pt idx="2760">
                  <c:v>-0.43368599999999996</c:v>
                </c:pt>
                <c:pt idx="2761">
                  <c:v>-0.43676179999999998</c:v>
                </c:pt>
                <c:pt idx="2762">
                  <c:v>-0.43676179999999998</c:v>
                </c:pt>
                <c:pt idx="2763">
                  <c:v>-0.43983759999999994</c:v>
                </c:pt>
                <c:pt idx="2764">
                  <c:v>-0.43983759999999994</c:v>
                </c:pt>
                <c:pt idx="2765">
                  <c:v>-0.43676179999999998</c:v>
                </c:pt>
                <c:pt idx="2766">
                  <c:v>-0.43368599999999996</c:v>
                </c:pt>
                <c:pt idx="2767">
                  <c:v>-0.43061019999999994</c:v>
                </c:pt>
                <c:pt idx="2768">
                  <c:v>-0.43061019999999994</c:v>
                </c:pt>
                <c:pt idx="2769">
                  <c:v>-0.43061019999999994</c:v>
                </c:pt>
                <c:pt idx="2770">
                  <c:v>-0.42753449999999998</c:v>
                </c:pt>
                <c:pt idx="2771">
                  <c:v>-0.42753449999999998</c:v>
                </c:pt>
                <c:pt idx="2772">
                  <c:v>-0.42753449999999998</c:v>
                </c:pt>
                <c:pt idx="2773">
                  <c:v>-0.42445859999999996</c:v>
                </c:pt>
                <c:pt idx="2774">
                  <c:v>-0.42445859999999996</c:v>
                </c:pt>
                <c:pt idx="2775">
                  <c:v>-0.42753449999999998</c:v>
                </c:pt>
                <c:pt idx="2776">
                  <c:v>-0.42753449999999998</c:v>
                </c:pt>
                <c:pt idx="2777">
                  <c:v>-0.42753449999999998</c:v>
                </c:pt>
                <c:pt idx="2778">
                  <c:v>-0.42753449999999998</c:v>
                </c:pt>
                <c:pt idx="2779">
                  <c:v>-0.42445859999999996</c:v>
                </c:pt>
                <c:pt idx="2780">
                  <c:v>-0.42138289999999995</c:v>
                </c:pt>
                <c:pt idx="2781">
                  <c:v>-0.42138289999999995</c:v>
                </c:pt>
                <c:pt idx="2782">
                  <c:v>-0.42445859999999996</c:v>
                </c:pt>
                <c:pt idx="2783">
                  <c:v>-0.42445859999999996</c:v>
                </c:pt>
                <c:pt idx="2784">
                  <c:v>-0.42445859999999996</c:v>
                </c:pt>
                <c:pt idx="2785">
                  <c:v>-0.42138289999999995</c:v>
                </c:pt>
                <c:pt idx="2786">
                  <c:v>-0.42138289999999995</c:v>
                </c:pt>
                <c:pt idx="2787">
                  <c:v>-0.42445859999999996</c:v>
                </c:pt>
                <c:pt idx="2788">
                  <c:v>-0.42138289999999995</c:v>
                </c:pt>
                <c:pt idx="2789">
                  <c:v>-0.42138289999999995</c:v>
                </c:pt>
                <c:pt idx="2790">
                  <c:v>-0.42138289999999995</c:v>
                </c:pt>
                <c:pt idx="2791">
                  <c:v>-0.42445859999999996</c:v>
                </c:pt>
                <c:pt idx="2792">
                  <c:v>-0.42445859999999996</c:v>
                </c:pt>
                <c:pt idx="2793">
                  <c:v>-0.42138289999999995</c:v>
                </c:pt>
                <c:pt idx="2794">
                  <c:v>-0.41830709999999993</c:v>
                </c:pt>
                <c:pt idx="2795">
                  <c:v>-0.42138289999999995</c:v>
                </c:pt>
                <c:pt idx="2796">
                  <c:v>-0.42138289999999995</c:v>
                </c:pt>
                <c:pt idx="2797">
                  <c:v>-0.41830709999999993</c:v>
                </c:pt>
                <c:pt idx="2798">
                  <c:v>-0.41523129999999997</c:v>
                </c:pt>
                <c:pt idx="2799">
                  <c:v>-0.41523129999999997</c:v>
                </c:pt>
                <c:pt idx="2800">
                  <c:v>-0.41523129999999997</c:v>
                </c:pt>
                <c:pt idx="2801">
                  <c:v>-0.41523129999999997</c:v>
                </c:pt>
                <c:pt idx="2802">
                  <c:v>-0.41523129999999997</c:v>
                </c:pt>
                <c:pt idx="2803">
                  <c:v>-0.41830709999999993</c:v>
                </c:pt>
                <c:pt idx="2804">
                  <c:v>-0.41830709999999993</c:v>
                </c:pt>
                <c:pt idx="2805">
                  <c:v>-0.42138289999999995</c:v>
                </c:pt>
                <c:pt idx="2806">
                  <c:v>-0.42138289999999995</c:v>
                </c:pt>
                <c:pt idx="2807">
                  <c:v>-0.41830709999999993</c:v>
                </c:pt>
                <c:pt idx="2808">
                  <c:v>-0.41830709999999993</c:v>
                </c:pt>
                <c:pt idx="2809">
                  <c:v>-0.41523129999999997</c:v>
                </c:pt>
                <c:pt idx="2810">
                  <c:v>-0.41523129999999997</c:v>
                </c:pt>
                <c:pt idx="2811">
                  <c:v>-0.41523129999999997</c:v>
                </c:pt>
                <c:pt idx="2812">
                  <c:v>-0.41523129999999997</c:v>
                </c:pt>
                <c:pt idx="2813">
                  <c:v>-0.41523129999999997</c:v>
                </c:pt>
                <c:pt idx="2814">
                  <c:v>-0.41523129999999997</c:v>
                </c:pt>
                <c:pt idx="2815">
                  <c:v>-0.41830709999999993</c:v>
                </c:pt>
                <c:pt idx="2816">
                  <c:v>-0.42138289999999995</c:v>
                </c:pt>
                <c:pt idx="2817">
                  <c:v>-0.42445859999999996</c:v>
                </c:pt>
                <c:pt idx="2818">
                  <c:v>-0.42753449999999998</c:v>
                </c:pt>
                <c:pt idx="2819">
                  <c:v>-0.42445859999999996</c:v>
                </c:pt>
                <c:pt idx="2820">
                  <c:v>-0.42445859999999996</c:v>
                </c:pt>
                <c:pt idx="2821">
                  <c:v>-0.42753449999999998</c:v>
                </c:pt>
                <c:pt idx="2822">
                  <c:v>-0.42753449999999998</c:v>
                </c:pt>
                <c:pt idx="2823">
                  <c:v>-0.42445859999999996</c:v>
                </c:pt>
                <c:pt idx="2824">
                  <c:v>-0.42138289999999995</c:v>
                </c:pt>
                <c:pt idx="2825">
                  <c:v>-0.42445859999999996</c:v>
                </c:pt>
                <c:pt idx="2826">
                  <c:v>-0.42753449999999998</c:v>
                </c:pt>
                <c:pt idx="2827">
                  <c:v>-0.42445859999999996</c:v>
                </c:pt>
                <c:pt idx="2828">
                  <c:v>-0.42753449999999998</c:v>
                </c:pt>
                <c:pt idx="2829">
                  <c:v>-0.42445859999999996</c:v>
                </c:pt>
                <c:pt idx="2830">
                  <c:v>-0.42445859999999996</c:v>
                </c:pt>
                <c:pt idx="2831">
                  <c:v>-0.42138289999999995</c:v>
                </c:pt>
                <c:pt idx="2832">
                  <c:v>-0.42138289999999995</c:v>
                </c:pt>
                <c:pt idx="2833">
                  <c:v>-0.42445859999999996</c:v>
                </c:pt>
                <c:pt idx="2834">
                  <c:v>-0.42138289999999995</c:v>
                </c:pt>
                <c:pt idx="2835">
                  <c:v>-0.42138289999999995</c:v>
                </c:pt>
                <c:pt idx="2836">
                  <c:v>-0.42138289999999995</c:v>
                </c:pt>
                <c:pt idx="2837">
                  <c:v>-0.42138289999999995</c:v>
                </c:pt>
                <c:pt idx="2838">
                  <c:v>-0.42445859999999996</c:v>
                </c:pt>
                <c:pt idx="2839">
                  <c:v>-0.42753449999999998</c:v>
                </c:pt>
                <c:pt idx="2840">
                  <c:v>-0.42753449999999998</c:v>
                </c:pt>
                <c:pt idx="2841">
                  <c:v>-0.42445859999999996</c:v>
                </c:pt>
                <c:pt idx="2842">
                  <c:v>-0.42753449999999998</c:v>
                </c:pt>
                <c:pt idx="2843">
                  <c:v>-0.42753449999999998</c:v>
                </c:pt>
                <c:pt idx="2844">
                  <c:v>-0.42753449999999998</c:v>
                </c:pt>
                <c:pt idx="2845">
                  <c:v>-0.43061019999999994</c:v>
                </c:pt>
                <c:pt idx="2846">
                  <c:v>-0.42753449999999998</c:v>
                </c:pt>
                <c:pt idx="2847">
                  <c:v>-0.42445859999999996</c:v>
                </c:pt>
                <c:pt idx="2848">
                  <c:v>-0.42445859999999996</c:v>
                </c:pt>
                <c:pt idx="2849">
                  <c:v>-0.42445859999999996</c:v>
                </c:pt>
                <c:pt idx="2850">
                  <c:v>-0.42753449999999998</c:v>
                </c:pt>
                <c:pt idx="2851">
                  <c:v>-0.42445859999999996</c:v>
                </c:pt>
                <c:pt idx="2852">
                  <c:v>-0.42753449999999998</c:v>
                </c:pt>
                <c:pt idx="2853">
                  <c:v>-0.42753449999999998</c:v>
                </c:pt>
                <c:pt idx="2854">
                  <c:v>-0.42753449999999998</c:v>
                </c:pt>
                <c:pt idx="2855">
                  <c:v>-0.42753449999999998</c:v>
                </c:pt>
                <c:pt idx="2856">
                  <c:v>-0.42445859999999996</c:v>
                </c:pt>
                <c:pt idx="2857">
                  <c:v>-0.42138289999999995</c:v>
                </c:pt>
                <c:pt idx="2858">
                  <c:v>-0.42138289999999995</c:v>
                </c:pt>
                <c:pt idx="2859">
                  <c:v>-0.41830709999999993</c:v>
                </c:pt>
                <c:pt idx="2860">
                  <c:v>-0.42138289999999995</c:v>
                </c:pt>
                <c:pt idx="2861">
                  <c:v>-0.42138289999999995</c:v>
                </c:pt>
                <c:pt idx="2862">
                  <c:v>-0.42138289999999995</c:v>
                </c:pt>
                <c:pt idx="2863">
                  <c:v>-0.42138289999999995</c:v>
                </c:pt>
                <c:pt idx="2864">
                  <c:v>-0.42138289999999995</c:v>
                </c:pt>
                <c:pt idx="2865">
                  <c:v>-0.42138289999999995</c:v>
                </c:pt>
                <c:pt idx="2866">
                  <c:v>-0.42445859999999996</c:v>
                </c:pt>
                <c:pt idx="2867">
                  <c:v>-0.42445859999999996</c:v>
                </c:pt>
                <c:pt idx="2868">
                  <c:v>-0.42138289999999995</c:v>
                </c:pt>
                <c:pt idx="2869">
                  <c:v>-0.42138289999999995</c:v>
                </c:pt>
                <c:pt idx="2870">
                  <c:v>-0.42138289999999995</c:v>
                </c:pt>
                <c:pt idx="2871">
                  <c:v>-0.41830709999999993</c:v>
                </c:pt>
                <c:pt idx="2872">
                  <c:v>-0.41830709999999993</c:v>
                </c:pt>
                <c:pt idx="2873">
                  <c:v>-0.41830709999999993</c:v>
                </c:pt>
                <c:pt idx="2874">
                  <c:v>-0.42138289999999995</c:v>
                </c:pt>
                <c:pt idx="2875">
                  <c:v>-0.42138289999999995</c:v>
                </c:pt>
                <c:pt idx="2876">
                  <c:v>-0.42138289999999995</c:v>
                </c:pt>
                <c:pt idx="2877">
                  <c:v>-0.41830709999999993</c:v>
                </c:pt>
                <c:pt idx="2878">
                  <c:v>-0.41830709999999993</c:v>
                </c:pt>
                <c:pt idx="2879">
                  <c:v>-0.42138289999999995</c:v>
                </c:pt>
                <c:pt idx="2880">
                  <c:v>-0.41830709999999993</c:v>
                </c:pt>
                <c:pt idx="2881">
                  <c:v>-0.41523129999999997</c:v>
                </c:pt>
                <c:pt idx="2882">
                  <c:v>-0.41523129999999997</c:v>
                </c:pt>
                <c:pt idx="2883">
                  <c:v>-0.41523129999999997</c:v>
                </c:pt>
                <c:pt idx="2884">
                  <c:v>-0.41830709999999993</c:v>
                </c:pt>
                <c:pt idx="2885">
                  <c:v>-0.41830709999999993</c:v>
                </c:pt>
                <c:pt idx="2886">
                  <c:v>-0.42138289999999995</c:v>
                </c:pt>
                <c:pt idx="2887">
                  <c:v>-0.41830709999999993</c:v>
                </c:pt>
                <c:pt idx="2888">
                  <c:v>-0.41830709999999993</c:v>
                </c:pt>
                <c:pt idx="2889">
                  <c:v>-0.41523129999999997</c:v>
                </c:pt>
                <c:pt idx="2890">
                  <c:v>-0.41830709999999993</c:v>
                </c:pt>
                <c:pt idx="2891">
                  <c:v>-0.41523129999999997</c:v>
                </c:pt>
                <c:pt idx="2892">
                  <c:v>-0.41215549999999995</c:v>
                </c:pt>
                <c:pt idx="2893">
                  <c:v>-0.41215549999999995</c:v>
                </c:pt>
                <c:pt idx="2894">
                  <c:v>-0.41215549999999995</c:v>
                </c:pt>
                <c:pt idx="2895">
                  <c:v>-0.41215549999999995</c:v>
                </c:pt>
                <c:pt idx="2896">
                  <c:v>-0.40907969999999994</c:v>
                </c:pt>
                <c:pt idx="2897">
                  <c:v>-0.41215549999999995</c:v>
                </c:pt>
                <c:pt idx="2898">
                  <c:v>-0.41523129999999997</c:v>
                </c:pt>
                <c:pt idx="2899">
                  <c:v>-0.41523129999999997</c:v>
                </c:pt>
                <c:pt idx="2900">
                  <c:v>-0.41523129999999997</c:v>
                </c:pt>
                <c:pt idx="2901">
                  <c:v>-0.41215549999999995</c:v>
                </c:pt>
                <c:pt idx="2902">
                  <c:v>-0.41215549999999995</c:v>
                </c:pt>
                <c:pt idx="2903">
                  <c:v>-0.41523129999999997</c:v>
                </c:pt>
                <c:pt idx="2904">
                  <c:v>-0.41830709999999993</c:v>
                </c:pt>
                <c:pt idx="2905">
                  <c:v>-0.41830709999999993</c:v>
                </c:pt>
                <c:pt idx="2906">
                  <c:v>-0.41830709999999993</c:v>
                </c:pt>
                <c:pt idx="2907">
                  <c:v>-0.41830709999999993</c:v>
                </c:pt>
                <c:pt idx="2908">
                  <c:v>-0.42138289999999995</c:v>
                </c:pt>
                <c:pt idx="2909">
                  <c:v>-0.42138289999999995</c:v>
                </c:pt>
                <c:pt idx="2910">
                  <c:v>-0.42138289999999995</c:v>
                </c:pt>
                <c:pt idx="2911">
                  <c:v>-0.41830709999999993</c:v>
                </c:pt>
                <c:pt idx="2912">
                  <c:v>-0.42138289999999995</c:v>
                </c:pt>
                <c:pt idx="2913">
                  <c:v>-0.42138289999999995</c:v>
                </c:pt>
                <c:pt idx="2914">
                  <c:v>-0.41830709999999993</c:v>
                </c:pt>
                <c:pt idx="2915">
                  <c:v>-0.41830709999999993</c:v>
                </c:pt>
                <c:pt idx="2916">
                  <c:v>-0.41830709999999993</c:v>
                </c:pt>
                <c:pt idx="2917">
                  <c:v>-0.41830709999999993</c:v>
                </c:pt>
                <c:pt idx="2918">
                  <c:v>-0.41830709999999993</c:v>
                </c:pt>
                <c:pt idx="2919">
                  <c:v>-0.41830709999999993</c:v>
                </c:pt>
                <c:pt idx="2920">
                  <c:v>-0.41523129999999997</c:v>
                </c:pt>
                <c:pt idx="2921">
                  <c:v>-0.41523129999999997</c:v>
                </c:pt>
                <c:pt idx="2922">
                  <c:v>-0.41830709999999993</c:v>
                </c:pt>
                <c:pt idx="2923">
                  <c:v>-0.42138289999999995</c:v>
                </c:pt>
                <c:pt idx="2924">
                  <c:v>-0.42138289999999995</c:v>
                </c:pt>
                <c:pt idx="2925">
                  <c:v>-0.42138289999999995</c:v>
                </c:pt>
                <c:pt idx="2926">
                  <c:v>-0.42138289999999995</c:v>
                </c:pt>
                <c:pt idx="2927">
                  <c:v>-0.41830709999999993</c:v>
                </c:pt>
                <c:pt idx="2928">
                  <c:v>-0.42138289999999995</c:v>
                </c:pt>
                <c:pt idx="2929">
                  <c:v>-0.42445859999999996</c:v>
                </c:pt>
                <c:pt idx="2930">
                  <c:v>-0.42753449999999998</c:v>
                </c:pt>
                <c:pt idx="2931">
                  <c:v>-0.42445859999999996</c:v>
                </c:pt>
                <c:pt idx="2932">
                  <c:v>-0.41830709999999993</c:v>
                </c:pt>
                <c:pt idx="2933">
                  <c:v>-0.41830709999999993</c:v>
                </c:pt>
                <c:pt idx="2934">
                  <c:v>-0.42138289999999995</c:v>
                </c:pt>
                <c:pt idx="2935">
                  <c:v>-0.42138289999999995</c:v>
                </c:pt>
                <c:pt idx="2936">
                  <c:v>-0.42138289999999995</c:v>
                </c:pt>
                <c:pt idx="2937">
                  <c:v>-0.42138289999999995</c:v>
                </c:pt>
                <c:pt idx="2938">
                  <c:v>-0.42445859999999996</c:v>
                </c:pt>
                <c:pt idx="2939">
                  <c:v>-0.42445859999999996</c:v>
                </c:pt>
                <c:pt idx="2940">
                  <c:v>-0.42445859999999996</c:v>
                </c:pt>
                <c:pt idx="2941">
                  <c:v>-0.42445859999999996</c:v>
                </c:pt>
                <c:pt idx="2942">
                  <c:v>-0.42445859999999996</c:v>
                </c:pt>
                <c:pt idx="2943">
                  <c:v>-0.42445859999999996</c:v>
                </c:pt>
                <c:pt idx="2944">
                  <c:v>-0.42138289999999995</c:v>
                </c:pt>
                <c:pt idx="2945">
                  <c:v>-0.42138289999999995</c:v>
                </c:pt>
                <c:pt idx="2946">
                  <c:v>-0.42138289999999995</c:v>
                </c:pt>
                <c:pt idx="2947">
                  <c:v>-0.42445859999999996</c:v>
                </c:pt>
                <c:pt idx="2948">
                  <c:v>-0.42753449999999998</c:v>
                </c:pt>
                <c:pt idx="2949">
                  <c:v>-0.42753449999999998</c:v>
                </c:pt>
                <c:pt idx="2950">
                  <c:v>-0.43061019999999994</c:v>
                </c:pt>
                <c:pt idx="2951">
                  <c:v>-0.43061019999999994</c:v>
                </c:pt>
                <c:pt idx="2952">
                  <c:v>-0.43061019999999994</c:v>
                </c:pt>
                <c:pt idx="2953">
                  <c:v>-0.43061019999999994</c:v>
                </c:pt>
                <c:pt idx="2954">
                  <c:v>-0.43061019999999994</c:v>
                </c:pt>
                <c:pt idx="2955">
                  <c:v>-0.42753449999999998</c:v>
                </c:pt>
                <c:pt idx="2956">
                  <c:v>-0.42445859999999996</c:v>
                </c:pt>
                <c:pt idx="2957">
                  <c:v>-0.42753449999999998</c:v>
                </c:pt>
                <c:pt idx="2958">
                  <c:v>-0.43061019999999994</c:v>
                </c:pt>
                <c:pt idx="2959">
                  <c:v>-0.42753449999999998</c:v>
                </c:pt>
                <c:pt idx="2960">
                  <c:v>-0.42753449999999998</c:v>
                </c:pt>
                <c:pt idx="2961">
                  <c:v>-0.42753449999999998</c:v>
                </c:pt>
                <c:pt idx="2962">
                  <c:v>-0.42753449999999998</c:v>
                </c:pt>
                <c:pt idx="2963">
                  <c:v>-0.43061019999999994</c:v>
                </c:pt>
                <c:pt idx="2964">
                  <c:v>-0.43368599999999996</c:v>
                </c:pt>
                <c:pt idx="2965">
                  <c:v>-0.43676179999999998</c:v>
                </c:pt>
                <c:pt idx="2966">
                  <c:v>-0.43983759999999994</c:v>
                </c:pt>
                <c:pt idx="2967">
                  <c:v>-0.43983759999999994</c:v>
                </c:pt>
                <c:pt idx="2968">
                  <c:v>-0.44291339999999996</c:v>
                </c:pt>
                <c:pt idx="2969">
                  <c:v>-0.43983759999999994</c:v>
                </c:pt>
                <c:pt idx="2970">
                  <c:v>-0.43983759999999994</c:v>
                </c:pt>
                <c:pt idx="2971">
                  <c:v>-0.43983759999999994</c:v>
                </c:pt>
                <c:pt idx="2972">
                  <c:v>-0.44291339999999996</c:v>
                </c:pt>
                <c:pt idx="2973">
                  <c:v>-0.44291339999999996</c:v>
                </c:pt>
                <c:pt idx="2974">
                  <c:v>-0.44291339999999996</c:v>
                </c:pt>
                <c:pt idx="2975">
                  <c:v>-0.44598919999999997</c:v>
                </c:pt>
                <c:pt idx="2976">
                  <c:v>-0.44906489999999993</c:v>
                </c:pt>
                <c:pt idx="2977">
                  <c:v>-0.44906489999999993</c:v>
                </c:pt>
                <c:pt idx="2978">
                  <c:v>-0.45214069999999995</c:v>
                </c:pt>
                <c:pt idx="2979">
                  <c:v>-0.45214069999999995</c:v>
                </c:pt>
                <c:pt idx="2980">
                  <c:v>-0.45214069999999995</c:v>
                </c:pt>
                <c:pt idx="2981">
                  <c:v>-0.45214069999999995</c:v>
                </c:pt>
                <c:pt idx="2982">
                  <c:v>-0.45214069999999995</c:v>
                </c:pt>
                <c:pt idx="2983">
                  <c:v>-0.44906489999999993</c:v>
                </c:pt>
                <c:pt idx="2984">
                  <c:v>-0.44906489999999993</c:v>
                </c:pt>
                <c:pt idx="2985">
                  <c:v>-0.44906489999999993</c:v>
                </c:pt>
                <c:pt idx="2986">
                  <c:v>-0.45214069999999995</c:v>
                </c:pt>
                <c:pt idx="2987">
                  <c:v>-0.45521649999999997</c:v>
                </c:pt>
                <c:pt idx="2988">
                  <c:v>-0.45521649999999997</c:v>
                </c:pt>
                <c:pt idx="2989">
                  <c:v>-0.45521649999999997</c:v>
                </c:pt>
                <c:pt idx="2990">
                  <c:v>-0.45829229999999993</c:v>
                </c:pt>
                <c:pt idx="2991">
                  <c:v>-0.45829229999999993</c:v>
                </c:pt>
                <c:pt idx="2992">
                  <c:v>-0.46136809999999995</c:v>
                </c:pt>
                <c:pt idx="2993">
                  <c:v>-0.46136809999999995</c:v>
                </c:pt>
                <c:pt idx="2994">
                  <c:v>-0.46136809999999995</c:v>
                </c:pt>
                <c:pt idx="2995">
                  <c:v>-0.46444389999999997</c:v>
                </c:pt>
                <c:pt idx="2996">
                  <c:v>-0.46751969999999998</c:v>
                </c:pt>
                <c:pt idx="2997">
                  <c:v>-0.46751969999999998</c:v>
                </c:pt>
                <c:pt idx="2998">
                  <c:v>-0.46751969999999998</c:v>
                </c:pt>
                <c:pt idx="2999">
                  <c:v>-0.47059549999999994</c:v>
                </c:pt>
                <c:pt idx="3000">
                  <c:v>-0.47059549999999994</c:v>
                </c:pt>
                <c:pt idx="3001">
                  <c:v>-0.47059549999999994</c:v>
                </c:pt>
                <c:pt idx="3002">
                  <c:v>-0.46751969999999998</c:v>
                </c:pt>
                <c:pt idx="3003">
                  <c:v>-0.46751969999999998</c:v>
                </c:pt>
                <c:pt idx="3004">
                  <c:v>-0.47059549999999994</c:v>
                </c:pt>
                <c:pt idx="3005">
                  <c:v>-0.47059549999999994</c:v>
                </c:pt>
                <c:pt idx="3006">
                  <c:v>-0.47059549999999994</c:v>
                </c:pt>
                <c:pt idx="3007">
                  <c:v>-0.47367129999999996</c:v>
                </c:pt>
                <c:pt idx="3008">
                  <c:v>-0.47674709999999998</c:v>
                </c:pt>
                <c:pt idx="3009">
                  <c:v>-0.47367129999999996</c:v>
                </c:pt>
                <c:pt idx="3010">
                  <c:v>-0.47367129999999996</c:v>
                </c:pt>
                <c:pt idx="3011">
                  <c:v>-0.47367129999999996</c:v>
                </c:pt>
                <c:pt idx="3012">
                  <c:v>-0.47367129999999996</c:v>
                </c:pt>
                <c:pt idx="3013">
                  <c:v>-0.47059549999999994</c:v>
                </c:pt>
                <c:pt idx="3014">
                  <c:v>-0.47059549999999994</c:v>
                </c:pt>
                <c:pt idx="3015">
                  <c:v>-0.47059549999999994</c:v>
                </c:pt>
                <c:pt idx="3016">
                  <c:v>-0.47059549999999994</c:v>
                </c:pt>
                <c:pt idx="3017">
                  <c:v>-0.46751969999999998</c:v>
                </c:pt>
                <c:pt idx="3018">
                  <c:v>-0.46444389999999997</c:v>
                </c:pt>
                <c:pt idx="3019">
                  <c:v>-0.46444389999999997</c:v>
                </c:pt>
                <c:pt idx="3020">
                  <c:v>-0.46136809999999995</c:v>
                </c:pt>
                <c:pt idx="3021">
                  <c:v>-0.46136809999999995</c:v>
                </c:pt>
                <c:pt idx="3022">
                  <c:v>-0.46444389999999997</c:v>
                </c:pt>
                <c:pt idx="3023">
                  <c:v>-0.46751969999999998</c:v>
                </c:pt>
                <c:pt idx="3024">
                  <c:v>-0.46751969999999998</c:v>
                </c:pt>
                <c:pt idx="3025">
                  <c:v>-0.46751969999999998</c:v>
                </c:pt>
                <c:pt idx="3026">
                  <c:v>-0.47059549999999994</c:v>
                </c:pt>
                <c:pt idx="3027">
                  <c:v>-0.46751969999999998</c:v>
                </c:pt>
                <c:pt idx="3028">
                  <c:v>-0.47059549999999994</c:v>
                </c:pt>
                <c:pt idx="3029">
                  <c:v>-0.47367129999999996</c:v>
                </c:pt>
                <c:pt idx="3030">
                  <c:v>-0.47367129999999996</c:v>
                </c:pt>
                <c:pt idx="3031">
                  <c:v>-0.47367129999999996</c:v>
                </c:pt>
                <c:pt idx="3032">
                  <c:v>-0.47367129999999996</c:v>
                </c:pt>
                <c:pt idx="3033">
                  <c:v>-0.47367129999999996</c:v>
                </c:pt>
                <c:pt idx="3034">
                  <c:v>-0.47674709999999998</c:v>
                </c:pt>
                <c:pt idx="3035">
                  <c:v>-0.47982279999999994</c:v>
                </c:pt>
                <c:pt idx="3036">
                  <c:v>-0.48289859999999996</c:v>
                </c:pt>
                <c:pt idx="3037">
                  <c:v>-0.48289859999999996</c:v>
                </c:pt>
                <c:pt idx="3038">
                  <c:v>-0.47982279999999994</c:v>
                </c:pt>
                <c:pt idx="3039">
                  <c:v>-0.47982279999999994</c:v>
                </c:pt>
                <c:pt idx="3040">
                  <c:v>-0.47982279999999994</c:v>
                </c:pt>
                <c:pt idx="3041">
                  <c:v>-0.48289859999999996</c:v>
                </c:pt>
                <c:pt idx="3042">
                  <c:v>-0.48289859999999996</c:v>
                </c:pt>
                <c:pt idx="3043">
                  <c:v>-0.47982279999999994</c:v>
                </c:pt>
                <c:pt idx="3044">
                  <c:v>-0.48289859999999996</c:v>
                </c:pt>
                <c:pt idx="3045">
                  <c:v>-0.48289859999999996</c:v>
                </c:pt>
                <c:pt idx="3046">
                  <c:v>-0.48289859999999996</c:v>
                </c:pt>
                <c:pt idx="3047">
                  <c:v>-0.48289859999999996</c:v>
                </c:pt>
                <c:pt idx="3048">
                  <c:v>-0.47982279999999994</c:v>
                </c:pt>
                <c:pt idx="3049">
                  <c:v>-0.47982279999999994</c:v>
                </c:pt>
                <c:pt idx="3050">
                  <c:v>-0.48289859999999996</c:v>
                </c:pt>
                <c:pt idx="3051">
                  <c:v>-0.48289859999999996</c:v>
                </c:pt>
                <c:pt idx="3052">
                  <c:v>-0.48289859999999996</c:v>
                </c:pt>
                <c:pt idx="3053">
                  <c:v>-0.48597439999999997</c:v>
                </c:pt>
                <c:pt idx="3054">
                  <c:v>-0.48905019999999993</c:v>
                </c:pt>
                <c:pt idx="3055">
                  <c:v>-0.48905019999999993</c:v>
                </c:pt>
                <c:pt idx="3056">
                  <c:v>-0.49212599999999995</c:v>
                </c:pt>
                <c:pt idx="3057">
                  <c:v>-0.49212599999999995</c:v>
                </c:pt>
                <c:pt idx="3058">
                  <c:v>-0.49212599999999995</c:v>
                </c:pt>
                <c:pt idx="3059">
                  <c:v>-0.49212599999999995</c:v>
                </c:pt>
                <c:pt idx="3060">
                  <c:v>-0.48905019999999993</c:v>
                </c:pt>
                <c:pt idx="3061">
                  <c:v>-0.48905019999999993</c:v>
                </c:pt>
                <c:pt idx="3062">
                  <c:v>-0.48905019999999993</c:v>
                </c:pt>
                <c:pt idx="3063">
                  <c:v>-0.48905019999999993</c:v>
                </c:pt>
                <c:pt idx="3064">
                  <c:v>-0.48905019999999993</c:v>
                </c:pt>
                <c:pt idx="3065">
                  <c:v>-0.48905019999999993</c:v>
                </c:pt>
                <c:pt idx="3066">
                  <c:v>-0.48905019999999993</c:v>
                </c:pt>
                <c:pt idx="3067">
                  <c:v>-0.48905019999999993</c:v>
                </c:pt>
                <c:pt idx="3068">
                  <c:v>-0.48905019999999993</c:v>
                </c:pt>
                <c:pt idx="3069">
                  <c:v>-0.49212599999999995</c:v>
                </c:pt>
                <c:pt idx="3070">
                  <c:v>-0.49212599999999995</c:v>
                </c:pt>
                <c:pt idx="3071">
                  <c:v>-0.48905019999999993</c:v>
                </c:pt>
                <c:pt idx="3072">
                  <c:v>-0.48597439999999997</c:v>
                </c:pt>
                <c:pt idx="3073">
                  <c:v>-0.48597439999999997</c:v>
                </c:pt>
                <c:pt idx="3074">
                  <c:v>-0.48597439999999997</c:v>
                </c:pt>
                <c:pt idx="3075">
                  <c:v>-0.48905019999999993</c:v>
                </c:pt>
                <c:pt idx="3076">
                  <c:v>-0.48905019999999993</c:v>
                </c:pt>
                <c:pt idx="3077">
                  <c:v>-0.48905019999999993</c:v>
                </c:pt>
                <c:pt idx="3078">
                  <c:v>-0.48905019999999993</c:v>
                </c:pt>
                <c:pt idx="3079">
                  <c:v>-0.49212599999999995</c:v>
                </c:pt>
                <c:pt idx="3080">
                  <c:v>-0.49520179999999997</c:v>
                </c:pt>
                <c:pt idx="3081">
                  <c:v>-0.49212599999999995</c:v>
                </c:pt>
                <c:pt idx="3082">
                  <c:v>-0.48905019999999993</c:v>
                </c:pt>
                <c:pt idx="3083">
                  <c:v>-0.49212599999999995</c:v>
                </c:pt>
                <c:pt idx="3084">
                  <c:v>-0.49212599999999995</c:v>
                </c:pt>
                <c:pt idx="3085">
                  <c:v>-0.49520179999999997</c:v>
                </c:pt>
                <c:pt idx="3086">
                  <c:v>-0.49212599999999995</c:v>
                </c:pt>
                <c:pt idx="3087">
                  <c:v>-0.49520179999999997</c:v>
                </c:pt>
                <c:pt idx="3088">
                  <c:v>-0.49827749999999998</c:v>
                </c:pt>
                <c:pt idx="3089">
                  <c:v>-0.49827749999999998</c:v>
                </c:pt>
                <c:pt idx="3090">
                  <c:v>-0.50135329999999989</c:v>
                </c:pt>
                <c:pt idx="3091">
                  <c:v>-0.50135329999999989</c:v>
                </c:pt>
                <c:pt idx="3092">
                  <c:v>-0.50135329999999989</c:v>
                </c:pt>
                <c:pt idx="3093">
                  <c:v>-0.50135329999999989</c:v>
                </c:pt>
                <c:pt idx="3094">
                  <c:v>-0.50135329999999989</c:v>
                </c:pt>
                <c:pt idx="3095">
                  <c:v>-0.50135329999999989</c:v>
                </c:pt>
                <c:pt idx="3096">
                  <c:v>-0.50442909999999996</c:v>
                </c:pt>
                <c:pt idx="3097">
                  <c:v>-0.50750489999999993</c:v>
                </c:pt>
                <c:pt idx="3098">
                  <c:v>-0.50442909999999996</c:v>
                </c:pt>
                <c:pt idx="3099">
                  <c:v>-0.50442909999999996</c:v>
                </c:pt>
                <c:pt idx="3100">
                  <c:v>-0.50135329999999989</c:v>
                </c:pt>
                <c:pt idx="3101">
                  <c:v>-0.49827749999999998</c:v>
                </c:pt>
                <c:pt idx="3102">
                  <c:v>-0.50135329999999989</c:v>
                </c:pt>
                <c:pt idx="3103">
                  <c:v>-0.50442909999999996</c:v>
                </c:pt>
                <c:pt idx="3104">
                  <c:v>-0.50442909999999996</c:v>
                </c:pt>
                <c:pt idx="3105">
                  <c:v>-0.50135329999999989</c:v>
                </c:pt>
                <c:pt idx="3106">
                  <c:v>-0.50135329999999989</c:v>
                </c:pt>
                <c:pt idx="3107">
                  <c:v>-0.50442909999999996</c:v>
                </c:pt>
                <c:pt idx="3108">
                  <c:v>-0.50442909999999996</c:v>
                </c:pt>
                <c:pt idx="3109">
                  <c:v>-0.50442909999999996</c:v>
                </c:pt>
                <c:pt idx="3110">
                  <c:v>-0.50442909999999996</c:v>
                </c:pt>
                <c:pt idx="3111">
                  <c:v>-0.50442909999999996</c:v>
                </c:pt>
                <c:pt idx="3112">
                  <c:v>-0.50442909999999996</c:v>
                </c:pt>
                <c:pt idx="3113">
                  <c:v>-0.50750489999999993</c:v>
                </c:pt>
                <c:pt idx="3114">
                  <c:v>-0.50750489999999993</c:v>
                </c:pt>
                <c:pt idx="3115">
                  <c:v>-0.50750489999999993</c:v>
                </c:pt>
                <c:pt idx="3116">
                  <c:v>-0.50750489999999993</c:v>
                </c:pt>
                <c:pt idx="3117">
                  <c:v>-0.50750489999999993</c:v>
                </c:pt>
                <c:pt idx="3118">
                  <c:v>-0.50750489999999993</c:v>
                </c:pt>
                <c:pt idx="3119">
                  <c:v>-0.5105807</c:v>
                </c:pt>
                <c:pt idx="3120">
                  <c:v>-0.5105807</c:v>
                </c:pt>
                <c:pt idx="3121">
                  <c:v>-0.50750489999999993</c:v>
                </c:pt>
                <c:pt idx="3122">
                  <c:v>-0.50750489999999993</c:v>
                </c:pt>
                <c:pt idx="3123">
                  <c:v>-0.5105807</c:v>
                </c:pt>
                <c:pt idx="3124">
                  <c:v>-0.51365649999999996</c:v>
                </c:pt>
                <c:pt idx="3125">
                  <c:v>-0.51365649999999996</c:v>
                </c:pt>
                <c:pt idx="3126">
                  <c:v>-0.5105807</c:v>
                </c:pt>
                <c:pt idx="3127">
                  <c:v>-0.51365649999999996</c:v>
                </c:pt>
                <c:pt idx="3128">
                  <c:v>-0.5105807</c:v>
                </c:pt>
                <c:pt idx="3129">
                  <c:v>-0.51365649999999996</c:v>
                </c:pt>
                <c:pt idx="3130">
                  <c:v>-0.5105807</c:v>
                </c:pt>
                <c:pt idx="3131">
                  <c:v>-0.50750489999999993</c:v>
                </c:pt>
                <c:pt idx="3132">
                  <c:v>-0.5105807</c:v>
                </c:pt>
                <c:pt idx="3133">
                  <c:v>-0.51365649999999996</c:v>
                </c:pt>
                <c:pt idx="3134">
                  <c:v>-0.51673229999999992</c:v>
                </c:pt>
                <c:pt idx="3135">
                  <c:v>-0.51673229999999992</c:v>
                </c:pt>
                <c:pt idx="3136">
                  <c:v>-0.5198081</c:v>
                </c:pt>
                <c:pt idx="3137">
                  <c:v>-0.52288380000000001</c:v>
                </c:pt>
                <c:pt idx="3138">
                  <c:v>-0.52595959999999997</c:v>
                </c:pt>
                <c:pt idx="3139">
                  <c:v>-0.52595959999999997</c:v>
                </c:pt>
                <c:pt idx="3140">
                  <c:v>-0.52288380000000001</c:v>
                </c:pt>
                <c:pt idx="3141">
                  <c:v>-0.52288380000000001</c:v>
                </c:pt>
                <c:pt idx="3142">
                  <c:v>-0.5198081</c:v>
                </c:pt>
                <c:pt idx="3143">
                  <c:v>-0.52288380000000001</c:v>
                </c:pt>
                <c:pt idx="3144">
                  <c:v>-0.5198081</c:v>
                </c:pt>
                <c:pt idx="3145">
                  <c:v>-0.52288380000000001</c:v>
                </c:pt>
                <c:pt idx="3146">
                  <c:v>-0.52288380000000001</c:v>
                </c:pt>
                <c:pt idx="3147">
                  <c:v>-0.52595959999999997</c:v>
                </c:pt>
                <c:pt idx="3148">
                  <c:v>-0.52903539999999993</c:v>
                </c:pt>
                <c:pt idx="3149">
                  <c:v>-0.52903539999999993</c:v>
                </c:pt>
                <c:pt idx="3150">
                  <c:v>-0.52903539999999993</c:v>
                </c:pt>
                <c:pt idx="3151">
                  <c:v>-0.52595959999999997</c:v>
                </c:pt>
                <c:pt idx="3152">
                  <c:v>-0.52903539999999993</c:v>
                </c:pt>
                <c:pt idx="3153">
                  <c:v>-0.52903539999999993</c:v>
                </c:pt>
                <c:pt idx="3154">
                  <c:v>-0.52595959999999997</c:v>
                </c:pt>
                <c:pt idx="3155">
                  <c:v>-0.52903539999999993</c:v>
                </c:pt>
                <c:pt idx="3156">
                  <c:v>-0.52903539999999993</c:v>
                </c:pt>
                <c:pt idx="3157">
                  <c:v>-0.5321111999999999</c:v>
                </c:pt>
                <c:pt idx="3158">
                  <c:v>-0.53518699999999997</c:v>
                </c:pt>
                <c:pt idx="3159">
                  <c:v>-0.53518699999999997</c:v>
                </c:pt>
                <c:pt idx="3160">
                  <c:v>-0.53518699999999997</c:v>
                </c:pt>
                <c:pt idx="3161">
                  <c:v>-0.53518699999999997</c:v>
                </c:pt>
                <c:pt idx="3162">
                  <c:v>-0.53826279999999993</c:v>
                </c:pt>
                <c:pt idx="3163">
                  <c:v>-0.53826279999999993</c:v>
                </c:pt>
                <c:pt idx="3164">
                  <c:v>-0.53826279999999993</c:v>
                </c:pt>
                <c:pt idx="3165">
                  <c:v>-0.53826279999999993</c:v>
                </c:pt>
                <c:pt idx="3166">
                  <c:v>-0.53518699999999997</c:v>
                </c:pt>
                <c:pt idx="3167">
                  <c:v>-0.53826279999999993</c:v>
                </c:pt>
                <c:pt idx="3168">
                  <c:v>-0.53826279999999993</c:v>
                </c:pt>
                <c:pt idx="3169">
                  <c:v>-0.5413386</c:v>
                </c:pt>
                <c:pt idx="3170">
                  <c:v>-0.54441439999999997</c:v>
                </c:pt>
                <c:pt idx="3171">
                  <c:v>-0.54749009999999998</c:v>
                </c:pt>
                <c:pt idx="3172">
                  <c:v>-0.54749009999999998</c:v>
                </c:pt>
                <c:pt idx="3173">
                  <c:v>-0.54749009999999998</c:v>
                </c:pt>
                <c:pt idx="3174">
                  <c:v>-0.54749009999999998</c:v>
                </c:pt>
                <c:pt idx="3175">
                  <c:v>-0.54749009999999998</c:v>
                </c:pt>
                <c:pt idx="3176">
                  <c:v>-0.55056589999999994</c:v>
                </c:pt>
                <c:pt idx="3177">
                  <c:v>-0.55056589999999994</c:v>
                </c:pt>
                <c:pt idx="3178">
                  <c:v>-0.54749009999999998</c:v>
                </c:pt>
                <c:pt idx="3179">
                  <c:v>-0.54749009999999998</c:v>
                </c:pt>
                <c:pt idx="3180">
                  <c:v>-0.54749009999999998</c:v>
                </c:pt>
                <c:pt idx="3181">
                  <c:v>-0.54749009999999998</c:v>
                </c:pt>
                <c:pt idx="3182">
                  <c:v>-0.54441439999999997</c:v>
                </c:pt>
                <c:pt idx="3183">
                  <c:v>-0.54749009999999998</c:v>
                </c:pt>
                <c:pt idx="3184">
                  <c:v>-0.54749009999999998</c:v>
                </c:pt>
                <c:pt idx="3185">
                  <c:v>-0.54749009999999998</c:v>
                </c:pt>
                <c:pt idx="3186">
                  <c:v>-0.54749009999999998</c:v>
                </c:pt>
                <c:pt idx="3187">
                  <c:v>-0.54749009999999998</c:v>
                </c:pt>
                <c:pt idx="3188">
                  <c:v>-0.55056589999999994</c:v>
                </c:pt>
                <c:pt idx="3189">
                  <c:v>-0.55364170000000001</c:v>
                </c:pt>
                <c:pt idx="3190">
                  <c:v>-0.55056589999999994</c:v>
                </c:pt>
                <c:pt idx="3191">
                  <c:v>-0.54749009999999998</c:v>
                </c:pt>
                <c:pt idx="3192">
                  <c:v>-0.54441439999999997</c:v>
                </c:pt>
                <c:pt idx="3193">
                  <c:v>-0.54749009999999998</c:v>
                </c:pt>
                <c:pt idx="3194">
                  <c:v>-0.54441439999999997</c:v>
                </c:pt>
                <c:pt idx="3195">
                  <c:v>-0.54441439999999997</c:v>
                </c:pt>
                <c:pt idx="3196">
                  <c:v>-0.54441439999999997</c:v>
                </c:pt>
                <c:pt idx="3197">
                  <c:v>-0.54749009999999998</c:v>
                </c:pt>
                <c:pt idx="3198">
                  <c:v>-0.54749009999999998</c:v>
                </c:pt>
                <c:pt idx="3199">
                  <c:v>-0.54441439999999997</c:v>
                </c:pt>
                <c:pt idx="3200">
                  <c:v>-0.54749009999999998</c:v>
                </c:pt>
                <c:pt idx="3201">
                  <c:v>-0.55056589999999994</c:v>
                </c:pt>
                <c:pt idx="3202">
                  <c:v>-0.55364170000000001</c:v>
                </c:pt>
                <c:pt idx="3203">
                  <c:v>-0.55364170000000001</c:v>
                </c:pt>
                <c:pt idx="3204">
                  <c:v>-0.55056589999999994</c:v>
                </c:pt>
                <c:pt idx="3205">
                  <c:v>-0.55056589999999994</c:v>
                </c:pt>
                <c:pt idx="3206">
                  <c:v>-0.55056589999999994</c:v>
                </c:pt>
                <c:pt idx="3207">
                  <c:v>-0.55364170000000001</c:v>
                </c:pt>
                <c:pt idx="3208">
                  <c:v>-0.55364170000000001</c:v>
                </c:pt>
                <c:pt idx="3209">
                  <c:v>-0.55364170000000001</c:v>
                </c:pt>
                <c:pt idx="3210">
                  <c:v>-0.55671749999999998</c:v>
                </c:pt>
                <c:pt idx="3211">
                  <c:v>-0.55979329999999994</c:v>
                </c:pt>
                <c:pt idx="3212">
                  <c:v>-0.55979329999999994</c:v>
                </c:pt>
                <c:pt idx="3213">
                  <c:v>-0.55979329999999994</c:v>
                </c:pt>
                <c:pt idx="3214">
                  <c:v>-0.55979329999999994</c:v>
                </c:pt>
                <c:pt idx="3215">
                  <c:v>-0.5628690999999999</c:v>
                </c:pt>
                <c:pt idx="3216">
                  <c:v>-0.55979329999999994</c:v>
                </c:pt>
                <c:pt idx="3217">
                  <c:v>-0.55979329999999994</c:v>
                </c:pt>
                <c:pt idx="3218">
                  <c:v>-0.55979329999999994</c:v>
                </c:pt>
                <c:pt idx="3219">
                  <c:v>-0.55979329999999994</c:v>
                </c:pt>
                <c:pt idx="3220">
                  <c:v>-0.55979329999999994</c:v>
                </c:pt>
                <c:pt idx="3221">
                  <c:v>-0.55979329999999994</c:v>
                </c:pt>
                <c:pt idx="3222">
                  <c:v>-0.55979329999999994</c:v>
                </c:pt>
                <c:pt idx="3223">
                  <c:v>-0.55979329999999994</c:v>
                </c:pt>
                <c:pt idx="3224">
                  <c:v>-0.55979329999999994</c:v>
                </c:pt>
                <c:pt idx="3225">
                  <c:v>-0.5628690999999999</c:v>
                </c:pt>
                <c:pt idx="3226">
                  <c:v>-0.56594489999999997</c:v>
                </c:pt>
                <c:pt idx="3227">
                  <c:v>-0.5628690999999999</c:v>
                </c:pt>
                <c:pt idx="3228">
                  <c:v>-0.55979329999999994</c:v>
                </c:pt>
                <c:pt idx="3229">
                  <c:v>-0.5628690999999999</c:v>
                </c:pt>
                <c:pt idx="3230">
                  <c:v>-0.56594489999999997</c:v>
                </c:pt>
                <c:pt idx="3231">
                  <c:v>-0.56594489999999997</c:v>
                </c:pt>
                <c:pt idx="3232">
                  <c:v>-0.5628690999999999</c:v>
                </c:pt>
                <c:pt idx="3233">
                  <c:v>-0.5628690999999999</c:v>
                </c:pt>
                <c:pt idx="3234">
                  <c:v>-0.5628690999999999</c:v>
                </c:pt>
                <c:pt idx="3235">
                  <c:v>-0.5628690999999999</c:v>
                </c:pt>
                <c:pt idx="3236">
                  <c:v>-0.5628690999999999</c:v>
                </c:pt>
                <c:pt idx="3237">
                  <c:v>-0.5628690999999999</c:v>
                </c:pt>
                <c:pt idx="3238">
                  <c:v>-0.5628690999999999</c:v>
                </c:pt>
                <c:pt idx="3239">
                  <c:v>-0.56594489999999997</c:v>
                </c:pt>
                <c:pt idx="3240">
                  <c:v>-0.56594489999999997</c:v>
                </c:pt>
                <c:pt idx="3241">
                  <c:v>-0.5628690999999999</c:v>
                </c:pt>
                <c:pt idx="3242">
                  <c:v>-0.5628690999999999</c:v>
                </c:pt>
                <c:pt idx="3243">
                  <c:v>-0.5628690999999999</c:v>
                </c:pt>
                <c:pt idx="3244">
                  <c:v>-0.56594489999999997</c:v>
                </c:pt>
                <c:pt idx="3245">
                  <c:v>-0.56594489999999997</c:v>
                </c:pt>
                <c:pt idx="3246">
                  <c:v>-0.5628690999999999</c:v>
                </c:pt>
                <c:pt idx="3247">
                  <c:v>-0.56594489999999997</c:v>
                </c:pt>
                <c:pt idx="3248">
                  <c:v>-0.56594489999999997</c:v>
                </c:pt>
                <c:pt idx="3249">
                  <c:v>-0.56594489999999997</c:v>
                </c:pt>
                <c:pt idx="3250">
                  <c:v>-0.5628690999999999</c:v>
                </c:pt>
                <c:pt idx="3251">
                  <c:v>-0.5628690999999999</c:v>
                </c:pt>
                <c:pt idx="3252">
                  <c:v>-0.5628690999999999</c:v>
                </c:pt>
                <c:pt idx="3253">
                  <c:v>-0.5628690999999999</c:v>
                </c:pt>
                <c:pt idx="3254">
                  <c:v>-0.5628690999999999</c:v>
                </c:pt>
                <c:pt idx="3255">
                  <c:v>-0.5628690999999999</c:v>
                </c:pt>
                <c:pt idx="3256">
                  <c:v>-0.5628690999999999</c:v>
                </c:pt>
                <c:pt idx="3257">
                  <c:v>-0.5628690999999999</c:v>
                </c:pt>
                <c:pt idx="3258">
                  <c:v>-0.56594489999999997</c:v>
                </c:pt>
                <c:pt idx="3259">
                  <c:v>-0.5628690999999999</c:v>
                </c:pt>
                <c:pt idx="3260">
                  <c:v>-0.5628690999999999</c:v>
                </c:pt>
                <c:pt idx="3261">
                  <c:v>-0.55979329999999994</c:v>
                </c:pt>
                <c:pt idx="3262">
                  <c:v>-0.5628690999999999</c:v>
                </c:pt>
                <c:pt idx="3263">
                  <c:v>-0.5628690999999999</c:v>
                </c:pt>
                <c:pt idx="3264">
                  <c:v>-0.5628690999999999</c:v>
                </c:pt>
                <c:pt idx="3265">
                  <c:v>-0.56594489999999997</c:v>
                </c:pt>
                <c:pt idx="3266">
                  <c:v>-0.56594489999999997</c:v>
                </c:pt>
                <c:pt idx="3267">
                  <c:v>-0.56594489999999997</c:v>
                </c:pt>
                <c:pt idx="3268">
                  <c:v>-0.56594489999999997</c:v>
                </c:pt>
                <c:pt idx="3269">
                  <c:v>-0.56902069999999993</c:v>
                </c:pt>
                <c:pt idx="3270">
                  <c:v>-0.56902069999999993</c:v>
                </c:pt>
                <c:pt idx="3271">
                  <c:v>-0.56902069999999993</c:v>
                </c:pt>
                <c:pt idx="3272">
                  <c:v>-0.56902069999999993</c:v>
                </c:pt>
                <c:pt idx="3273">
                  <c:v>-0.57209639999999995</c:v>
                </c:pt>
                <c:pt idx="3274">
                  <c:v>-0.57517219999999991</c:v>
                </c:pt>
                <c:pt idx="3275">
                  <c:v>-0.57209639999999995</c:v>
                </c:pt>
                <c:pt idx="3276">
                  <c:v>-0.57517219999999991</c:v>
                </c:pt>
                <c:pt idx="3277">
                  <c:v>-0.57824799999999998</c:v>
                </c:pt>
                <c:pt idx="3278">
                  <c:v>-0.57824799999999998</c:v>
                </c:pt>
                <c:pt idx="3279">
                  <c:v>-0.57517219999999991</c:v>
                </c:pt>
                <c:pt idx="3280">
                  <c:v>-0.57824799999999998</c:v>
                </c:pt>
                <c:pt idx="3281">
                  <c:v>-0.57824799999999998</c:v>
                </c:pt>
                <c:pt idx="3282">
                  <c:v>-0.57824799999999998</c:v>
                </c:pt>
                <c:pt idx="3283">
                  <c:v>-0.57824799999999998</c:v>
                </c:pt>
                <c:pt idx="3284">
                  <c:v>-0.57824799999999998</c:v>
                </c:pt>
                <c:pt idx="3285">
                  <c:v>-0.57824799999999998</c:v>
                </c:pt>
                <c:pt idx="3286">
                  <c:v>-0.57517219999999991</c:v>
                </c:pt>
                <c:pt idx="3287">
                  <c:v>-0.57517219999999991</c:v>
                </c:pt>
                <c:pt idx="3288">
                  <c:v>-0.57517219999999991</c:v>
                </c:pt>
                <c:pt idx="3289">
                  <c:v>-0.57517219999999991</c:v>
                </c:pt>
                <c:pt idx="3290">
                  <c:v>-0.57517219999999991</c:v>
                </c:pt>
                <c:pt idx="3291">
                  <c:v>-0.57517219999999991</c:v>
                </c:pt>
                <c:pt idx="3292">
                  <c:v>-0.57517219999999991</c:v>
                </c:pt>
                <c:pt idx="3293">
                  <c:v>-0.57517219999999991</c:v>
                </c:pt>
                <c:pt idx="3294">
                  <c:v>-0.57517219999999991</c:v>
                </c:pt>
                <c:pt idx="3295">
                  <c:v>-0.57517219999999991</c:v>
                </c:pt>
                <c:pt idx="3296">
                  <c:v>-0.57517219999999991</c:v>
                </c:pt>
                <c:pt idx="3297">
                  <c:v>-0.57209639999999995</c:v>
                </c:pt>
                <c:pt idx="3298">
                  <c:v>-0.57517219999999991</c:v>
                </c:pt>
                <c:pt idx="3299">
                  <c:v>-0.57824799999999998</c:v>
                </c:pt>
                <c:pt idx="3300">
                  <c:v>-0.57824799999999998</c:v>
                </c:pt>
                <c:pt idx="3301">
                  <c:v>-0.58132379999999995</c:v>
                </c:pt>
                <c:pt idx="3302">
                  <c:v>-0.57824799999999998</c:v>
                </c:pt>
                <c:pt idx="3303">
                  <c:v>-0.57517219999999991</c:v>
                </c:pt>
                <c:pt idx="3304">
                  <c:v>-0.57824799999999998</c:v>
                </c:pt>
                <c:pt idx="3305">
                  <c:v>-0.58132379999999995</c:v>
                </c:pt>
                <c:pt idx="3306">
                  <c:v>-0.58132379999999995</c:v>
                </c:pt>
                <c:pt idx="3307">
                  <c:v>-0.57824799999999998</c:v>
                </c:pt>
                <c:pt idx="3308">
                  <c:v>-0.57517219999999991</c:v>
                </c:pt>
                <c:pt idx="3309">
                  <c:v>-0.57517219999999991</c:v>
                </c:pt>
                <c:pt idx="3310">
                  <c:v>-0.57517219999999991</c:v>
                </c:pt>
                <c:pt idx="3311">
                  <c:v>-0.57517219999999991</c:v>
                </c:pt>
                <c:pt idx="3312">
                  <c:v>-0.57209639999999995</c:v>
                </c:pt>
                <c:pt idx="3313">
                  <c:v>-0.57209639999999995</c:v>
                </c:pt>
                <c:pt idx="3314">
                  <c:v>-0.57209639999999995</c:v>
                </c:pt>
                <c:pt idx="3315">
                  <c:v>-0.57209639999999995</c:v>
                </c:pt>
                <c:pt idx="3316">
                  <c:v>-0.57209639999999995</c:v>
                </c:pt>
                <c:pt idx="3317">
                  <c:v>-0.57209639999999995</c:v>
                </c:pt>
                <c:pt idx="3318">
                  <c:v>-0.56902069999999993</c:v>
                </c:pt>
                <c:pt idx="3319">
                  <c:v>-0.57209639999999995</c:v>
                </c:pt>
                <c:pt idx="3320">
                  <c:v>-0.57209639999999995</c:v>
                </c:pt>
                <c:pt idx="3321">
                  <c:v>-0.57517219999999991</c:v>
                </c:pt>
                <c:pt idx="3322">
                  <c:v>-0.57517219999999991</c:v>
                </c:pt>
                <c:pt idx="3323">
                  <c:v>-0.57517219999999991</c:v>
                </c:pt>
                <c:pt idx="3324">
                  <c:v>-0.57209639999999995</c:v>
                </c:pt>
                <c:pt idx="3325">
                  <c:v>-0.56902069999999993</c:v>
                </c:pt>
                <c:pt idx="3326">
                  <c:v>-0.56902069999999993</c:v>
                </c:pt>
                <c:pt idx="3327">
                  <c:v>-0.57209639999999995</c:v>
                </c:pt>
                <c:pt idx="3328">
                  <c:v>-0.57517219999999991</c:v>
                </c:pt>
                <c:pt idx="3329">
                  <c:v>-0.57209639999999995</c:v>
                </c:pt>
                <c:pt idx="3330">
                  <c:v>-0.57209639999999995</c:v>
                </c:pt>
                <c:pt idx="3331">
                  <c:v>-0.56902069999999993</c:v>
                </c:pt>
                <c:pt idx="3332">
                  <c:v>-0.56902069999999993</c:v>
                </c:pt>
                <c:pt idx="3333">
                  <c:v>-0.56594489999999997</c:v>
                </c:pt>
                <c:pt idx="3334">
                  <c:v>-0.56594489999999997</c:v>
                </c:pt>
                <c:pt idx="3335">
                  <c:v>-0.56594489999999997</c:v>
                </c:pt>
                <c:pt idx="3336">
                  <c:v>-0.56594489999999997</c:v>
                </c:pt>
                <c:pt idx="3337">
                  <c:v>-0.56902069999999993</c:v>
                </c:pt>
                <c:pt idx="3338">
                  <c:v>-0.57209639999999995</c:v>
                </c:pt>
                <c:pt idx="3339">
                  <c:v>-0.56902069999999993</c:v>
                </c:pt>
                <c:pt idx="3340">
                  <c:v>-0.56902069999999993</c:v>
                </c:pt>
                <c:pt idx="3341">
                  <c:v>-0.56902069999999993</c:v>
                </c:pt>
                <c:pt idx="3342">
                  <c:v>-0.57209639999999995</c:v>
                </c:pt>
                <c:pt idx="3343">
                  <c:v>-0.57209639999999995</c:v>
                </c:pt>
                <c:pt idx="3344">
                  <c:v>-0.57209639999999995</c:v>
                </c:pt>
                <c:pt idx="3345">
                  <c:v>-0.57209639999999995</c:v>
                </c:pt>
                <c:pt idx="3346">
                  <c:v>-0.57209639999999995</c:v>
                </c:pt>
                <c:pt idx="3347">
                  <c:v>-0.57209639999999995</c:v>
                </c:pt>
                <c:pt idx="3348">
                  <c:v>-0.57209639999999995</c:v>
                </c:pt>
                <c:pt idx="3349">
                  <c:v>-0.57517219999999991</c:v>
                </c:pt>
                <c:pt idx="3350">
                  <c:v>-0.57517219999999991</c:v>
                </c:pt>
                <c:pt idx="3351">
                  <c:v>-0.57517219999999991</c:v>
                </c:pt>
                <c:pt idx="3352">
                  <c:v>-0.57209639999999995</c:v>
                </c:pt>
                <c:pt idx="3353">
                  <c:v>-0.57209639999999995</c:v>
                </c:pt>
                <c:pt idx="3354">
                  <c:v>-0.57517219999999991</c:v>
                </c:pt>
                <c:pt idx="3355">
                  <c:v>-0.57517219999999991</c:v>
                </c:pt>
                <c:pt idx="3356">
                  <c:v>-0.57824799999999998</c:v>
                </c:pt>
                <c:pt idx="3357">
                  <c:v>-0.57824799999999998</c:v>
                </c:pt>
                <c:pt idx="3358">
                  <c:v>-0.57517219999999991</c:v>
                </c:pt>
                <c:pt idx="3359">
                  <c:v>-0.57517219999999991</c:v>
                </c:pt>
                <c:pt idx="3360">
                  <c:v>-0.57517219999999991</c:v>
                </c:pt>
                <c:pt idx="3361">
                  <c:v>-0.57517219999999991</c:v>
                </c:pt>
                <c:pt idx="3362">
                  <c:v>-0.57517219999999991</c:v>
                </c:pt>
                <c:pt idx="3363">
                  <c:v>-0.57517219999999991</c:v>
                </c:pt>
                <c:pt idx="3364">
                  <c:v>-0.57209639999999995</c:v>
                </c:pt>
                <c:pt idx="3365">
                  <c:v>-0.57209639999999995</c:v>
                </c:pt>
                <c:pt idx="3366">
                  <c:v>-0.56902069999999993</c:v>
                </c:pt>
                <c:pt idx="3367">
                  <c:v>-0.56902069999999993</c:v>
                </c:pt>
                <c:pt idx="3368">
                  <c:v>-0.56902069999999993</c:v>
                </c:pt>
                <c:pt idx="3369">
                  <c:v>-0.56902069999999993</c:v>
                </c:pt>
                <c:pt idx="3370">
                  <c:v>-0.56902069999999993</c:v>
                </c:pt>
                <c:pt idx="3371">
                  <c:v>-0.57209639999999995</c:v>
                </c:pt>
                <c:pt idx="3372">
                  <c:v>-0.56902069999999993</c:v>
                </c:pt>
                <c:pt idx="3373">
                  <c:v>-0.56594489999999997</c:v>
                </c:pt>
                <c:pt idx="3374">
                  <c:v>-0.56594489999999997</c:v>
                </c:pt>
                <c:pt idx="3375">
                  <c:v>-0.5628690999999999</c:v>
                </c:pt>
                <c:pt idx="3376">
                  <c:v>-0.5628690999999999</c:v>
                </c:pt>
                <c:pt idx="3377">
                  <c:v>-0.56594489999999997</c:v>
                </c:pt>
                <c:pt idx="3378">
                  <c:v>-0.5628690999999999</c:v>
                </c:pt>
                <c:pt idx="3379">
                  <c:v>-0.5628690999999999</c:v>
                </c:pt>
                <c:pt idx="3380">
                  <c:v>-0.5628690999999999</c:v>
                </c:pt>
                <c:pt idx="3381">
                  <c:v>-0.5628690999999999</c:v>
                </c:pt>
                <c:pt idx="3382">
                  <c:v>-0.5628690999999999</c:v>
                </c:pt>
                <c:pt idx="3383">
                  <c:v>-0.5628690999999999</c:v>
                </c:pt>
                <c:pt idx="3384">
                  <c:v>-0.5628690999999999</c:v>
                </c:pt>
                <c:pt idx="3385">
                  <c:v>-0.5628690999999999</c:v>
                </c:pt>
                <c:pt idx="3386">
                  <c:v>-0.56594489999999997</c:v>
                </c:pt>
                <c:pt idx="3387">
                  <c:v>-0.56902069999999993</c:v>
                </c:pt>
                <c:pt idx="3388">
                  <c:v>-0.56902069999999993</c:v>
                </c:pt>
                <c:pt idx="3389">
                  <c:v>-0.56902069999999993</c:v>
                </c:pt>
                <c:pt idx="3390">
                  <c:v>-0.56594489999999997</c:v>
                </c:pt>
                <c:pt idx="3391">
                  <c:v>-0.5628690999999999</c:v>
                </c:pt>
                <c:pt idx="3392">
                  <c:v>-0.5628690999999999</c:v>
                </c:pt>
                <c:pt idx="3393">
                  <c:v>-0.5628690999999999</c:v>
                </c:pt>
                <c:pt idx="3394">
                  <c:v>-0.5628690999999999</c:v>
                </c:pt>
                <c:pt idx="3395">
                  <c:v>-0.56594489999999997</c:v>
                </c:pt>
                <c:pt idx="3396">
                  <c:v>-0.56902069999999993</c:v>
                </c:pt>
                <c:pt idx="3397">
                  <c:v>-0.56902069999999993</c:v>
                </c:pt>
                <c:pt idx="3398">
                  <c:v>-0.57209639999999995</c:v>
                </c:pt>
                <c:pt idx="3399">
                  <c:v>-0.57209639999999995</c:v>
                </c:pt>
                <c:pt idx="3400">
                  <c:v>-0.57517219999999991</c:v>
                </c:pt>
                <c:pt idx="3401">
                  <c:v>-0.57517219999999991</c:v>
                </c:pt>
                <c:pt idx="3402">
                  <c:v>-0.57517219999999991</c:v>
                </c:pt>
                <c:pt idx="3403">
                  <c:v>-0.57517219999999991</c:v>
                </c:pt>
                <c:pt idx="3404">
                  <c:v>-0.57517219999999991</c:v>
                </c:pt>
                <c:pt idx="3405">
                  <c:v>-0.57517219999999991</c:v>
                </c:pt>
                <c:pt idx="3406">
                  <c:v>-0.57517219999999991</c:v>
                </c:pt>
                <c:pt idx="3407">
                  <c:v>-0.57824799999999998</c:v>
                </c:pt>
                <c:pt idx="3408">
                  <c:v>-0.57517219999999991</c:v>
                </c:pt>
                <c:pt idx="3409">
                  <c:v>-0.57209639999999995</c:v>
                </c:pt>
                <c:pt idx="3410">
                  <c:v>-0.57517219999999991</c:v>
                </c:pt>
                <c:pt idx="3411">
                  <c:v>-0.57517219999999991</c:v>
                </c:pt>
                <c:pt idx="3412">
                  <c:v>-0.57517219999999991</c:v>
                </c:pt>
                <c:pt idx="3413">
                  <c:v>-0.57517219999999991</c:v>
                </c:pt>
                <c:pt idx="3414">
                  <c:v>-0.57517219999999991</c:v>
                </c:pt>
                <c:pt idx="3415">
                  <c:v>-0.57209639999999995</c:v>
                </c:pt>
                <c:pt idx="3416">
                  <c:v>-0.57209639999999995</c:v>
                </c:pt>
                <c:pt idx="3417">
                  <c:v>-0.57209639999999995</c:v>
                </c:pt>
                <c:pt idx="3418">
                  <c:v>-0.57209639999999995</c:v>
                </c:pt>
                <c:pt idx="3419">
                  <c:v>-0.57209639999999995</c:v>
                </c:pt>
                <c:pt idx="3420">
                  <c:v>-0.57209639999999995</c:v>
                </c:pt>
                <c:pt idx="3421">
                  <c:v>-0.57209639999999995</c:v>
                </c:pt>
                <c:pt idx="3422">
                  <c:v>-0.57517219999999991</c:v>
                </c:pt>
                <c:pt idx="3423">
                  <c:v>-0.57517219999999991</c:v>
                </c:pt>
                <c:pt idx="3424">
                  <c:v>-0.57517219999999991</c:v>
                </c:pt>
                <c:pt idx="3425">
                  <c:v>-0.57517219999999991</c:v>
                </c:pt>
                <c:pt idx="3426">
                  <c:v>-0.57517219999999991</c:v>
                </c:pt>
                <c:pt idx="3427">
                  <c:v>-0.57209639999999995</c:v>
                </c:pt>
                <c:pt idx="3428">
                  <c:v>-0.57209639999999995</c:v>
                </c:pt>
                <c:pt idx="3429">
                  <c:v>-0.57209639999999995</c:v>
                </c:pt>
                <c:pt idx="3430">
                  <c:v>-0.57209639999999995</c:v>
                </c:pt>
                <c:pt idx="3431">
                  <c:v>-0.57209639999999995</c:v>
                </c:pt>
                <c:pt idx="3432">
                  <c:v>-0.57209639999999995</c:v>
                </c:pt>
                <c:pt idx="3433">
                  <c:v>-0.57209639999999995</c:v>
                </c:pt>
                <c:pt idx="3434">
                  <c:v>-0.57517219999999991</c:v>
                </c:pt>
                <c:pt idx="3435">
                  <c:v>-0.57209639999999995</c:v>
                </c:pt>
                <c:pt idx="3436">
                  <c:v>-0.57209639999999995</c:v>
                </c:pt>
                <c:pt idx="3437">
                  <c:v>-0.57209639999999995</c:v>
                </c:pt>
                <c:pt idx="3438">
                  <c:v>-0.57517219999999991</c:v>
                </c:pt>
                <c:pt idx="3439">
                  <c:v>-0.57517219999999991</c:v>
                </c:pt>
                <c:pt idx="3440">
                  <c:v>-0.57517219999999991</c:v>
                </c:pt>
                <c:pt idx="3441">
                  <c:v>-0.57517219999999991</c:v>
                </c:pt>
                <c:pt idx="3442">
                  <c:v>-0.57517219999999991</c:v>
                </c:pt>
                <c:pt idx="3443">
                  <c:v>-0.57824799999999998</c:v>
                </c:pt>
                <c:pt idx="3444">
                  <c:v>-0.57824799999999998</c:v>
                </c:pt>
                <c:pt idx="3445">
                  <c:v>-0.57824799999999998</c:v>
                </c:pt>
                <c:pt idx="3446">
                  <c:v>-0.58132379999999995</c:v>
                </c:pt>
                <c:pt idx="3447">
                  <c:v>-0.58132379999999995</c:v>
                </c:pt>
                <c:pt idx="3448">
                  <c:v>-0.58132379999999995</c:v>
                </c:pt>
                <c:pt idx="3449">
                  <c:v>-0.58132379999999995</c:v>
                </c:pt>
                <c:pt idx="3450">
                  <c:v>-0.58439960000000002</c:v>
                </c:pt>
                <c:pt idx="3451">
                  <c:v>-0.58439960000000002</c:v>
                </c:pt>
                <c:pt idx="3452">
                  <c:v>-0.58439960000000002</c:v>
                </c:pt>
                <c:pt idx="3453">
                  <c:v>-0.58132379999999995</c:v>
                </c:pt>
                <c:pt idx="3454">
                  <c:v>-0.57824799999999998</c:v>
                </c:pt>
                <c:pt idx="3455">
                  <c:v>-0.58132379999999995</c:v>
                </c:pt>
                <c:pt idx="3456">
                  <c:v>-0.58132379999999995</c:v>
                </c:pt>
                <c:pt idx="3457">
                  <c:v>-0.58132379999999995</c:v>
                </c:pt>
                <c:pt idx="3458">
                  <c:v>-0.58132379999999995</c:v>
                </c:pt>
                <c:pt idx="3459">
                  <c:v>-0.58132379999999995</c:v>
                </c:pt>
                <c:pt idx="3460">
                  <c:v>-0.58439960000000002</c:v>
                </c:pt>
                <c:pt idx="3461">
                  <c:v>-0.58439960000000002</c:v>
                </c:pt>
                <c:pt idx="3462">
                  <c:v>-0.58439960000000002</c:v>
                </c:pt>
                <c:pt idx="3463">
                  <c:v>-0.58439960000000002</c:v>
                </c:pt>
                <c:pt idx="3464">
                  <c:v>-0.58439960000000002</c:v>
                </c:pt>
                <c:pt idx="3465">
                  <c:v>-0.58439960000000002</c:v>
                </c:pt>
                <c:pt idx="3466">
                  <c:v>-0.58439960000000002</c:v>
                </c:pt>
                <c:pt idx="3467">
                  <c:v>-0.58439960000000002</c:v>
                </c:pt>
                <c:pt idx="3468">
                  <c:v>-0.58747539999999998</c:v>
                </c:pt>
                <c:pt idx="3469">
                  <c:v>-0.58747539999999998</c:v>
                </c:pt>
                <c:pt idx="3470">
                  <c:v>-0.58747539999999998</c:v>
                </c:pt>
                <c:pt idx="3471">
                  <c:v>-0.58439960000000002</c:v>
                </c:pt>
                <c:pt idx="3472">
                  <c:v>-0.58439960000000002</c:v>
                </c:pt>
                <c:pt idx="3473">
                  <c:v>-0.58439960000000002</c:v>
                </c:pt>
                <c:pt idx="3474">
                  <c:v>-0.58439960000000002</c:v>
                </c:pt>
                <c:pt idx="3475">
                  <c:v>-0.58439960000000002</c:v>
                </c:pt>
                <c:pt idx="3476">
                  <c:v>-0.58439960000000002</c:v>
                </c:pt>
                <c:pt idx="3477">
                  <c:v>-0.58439960000000002</c:v>
                </c:pt>
                <c:pt idx="3478">
                  <c:v>-0.58439960000000002</c:v>
                </c:pt>
                <c:pt idx="3479">
                  <c:v>-0.58439960000000002</c:v>
                </c:pt>
                <c:pt idx="3480">
                  <c:v>-0.58439960000000002</c:v>
                </c:pt>
                <c:pt idx="3481">
                  <c:v>-0.58439960000000002</c:v>
                </c:pt>
                <c:pt idx="3482">
                  <c:v>-0.58439960000000002</c:v>
                </c:pt>
                <c:pt idx="3483">
                  <c:v>-0.58747539999999998</c:v>
                </c:pt>
                <c:pt idx="3484">
                  <c:v>-0.59055119999999994</c:v>
                </c:pt>
                <c:pt idx="3485">
                  <c:v>-0.58747539999999998</c:v>
                </c:pt>
                <c:pt idx="3486">
                  <c:v>-0.58439960000000002</c:v>
                </c:pt>
                <c:pt idx="3487">
                  <c:v>-0.58439960000000002</c:v>
                </c:pt>
                <c:pt idx="3488">
                  <c:v>-0.59055119999999994</c:v>
                </c:pt>
                <c:pt idx="3489">
                  <c:v>-0.59055119999999994</c:v>
                </c:pt>
                <c:pt idx="3490">
                  <c:v>-0.58747539999999998</c:v>
                </c:pt>
                <c:pt idx="3491">
                  <c:v>-0.58439960000000002</c:v>
                </c:pt>
                <c:pt idx="3492">
                  <c:v>-0.58439960000000002</c:v>
                </c:pt>
                <c:pt idx="3493">
                  <c:v>-0.58439960000000002</c:v>
                </c:pt>
                <c:pt idx="3494">
                  <c:v>-0.58132379999999995</c:v>
                </c:pt>
                <c:pt idx="3495">
                  <c:v>-0.58132379999999995</c:v>
                </c:pt>
                <c:pt idx="3496">
                  <c:v>-0.58132379999999995</c:v>
                </c:pt>
                <c:pt idx="3497">
                  <c:v>-0.58439960000000002</c:v>
                </c:pt>
                <c:pt idx="3498">
                  <c:v>-0.58439960000000002</c:v>
                </c:pt>
                <c:pt idx="3499">
                  <c:v>-0.58439960000000002</c:v>
                </c:pt>
                <c:pt idx="3500">
                  <c:v>-0.58439960000000002</c:v>
                </c:pt>
                <c:pt idx="3501">
                  <c:v>-0.58439960000000002</c:v>
                </c:pt>
                <c:pt idx="3502">
                  <c:v>-0.58747539999999998</c:v>
                </c:pt>
                <c:pt idx="3503">
                  <c:v>-0.58747539999999998</c:v>
                </c:pt>
                <c:pt idx="3504">
                  <c:v>-0.58747539999999998</c:v>
                </c:pt>
                <c:pt idx="3505">
                  <c:v>-0.58747539999999998</c:v>
                </c:pt>
                <c:pt idx="3506">
                  <c:v>-0.59055119999999994</c:v>
                </c:pt>
                <c:pt idx="3507">
                  <c:v>-0.59055119999999994</c:v>
                </c:pt>
                <c:pt idx="3508">
                  <c:v>-0.58747539999999998</c:v>
                </c:pt>
                <c:pt idx="3509">
                  <c:v>-0.58747539999999998</c:v>
                </c:pt>
                <c:pt idx="3510">
                  <c:v>-0.58747539999999998</c:v>
                </c:pt>
                <c:pt idx="3511">
                  <c:v>-0.58747539999999998</c:v>
                </c:pt>
                <c:pt idx="3512">
                  <c:v>-0.58747539999999998</c:v>
                </c:pt>
                <c:pt idx="3513">
                  <c:v>-0.58747539999999998</c:v>
                </c:pt>
                <c:pt idx="3514">
                  <c:v>-0.58439960000000002</c:v>
                </c:pt>
                <c:pt idx="3515">
                  <c:v>-0.58439960000000002</c:v>
                </c:pt>
                <c:pt idx="3516">
                  <c:v>-0.58439960000000002</c:v>
                </c:pt>
                <c:pt idx="3517">
                  <c:v>-0.58747539999999998</c:v>
                </c:pt>
                <c:pt idx="3518">
                  <c:v>-0.58747539999999998</c:v>
                </c:pt>
                <c:pt idx="3519">
                  <c:v>-0.58747539999999998</c:v>
                </c:pt>
                <c:pt idx="3520">
                  <c:v>-0.58439960000000002</c:v>
                </c:pt>
                <c:pt idx="3521">
                  <c:v>-0.58439960000000002</c:v>
                </c:pt>
                <c:pt idx="3522">
                  <c:v>-0.58439960000000002</c:v>
                </c:pt>
                <c:pt idx="3523">
                  <c:v>-0.58439960000000002</c:v>
                </c:pt>
                <c:pt idx="3524">
                  <c:v>-0.58439960000000002</c:v>
                </c:pt>
                <c:pt idx="3525">
                  <c:v>-0.58439960000000002</c:v>
                </c:pt>
                <c:pt idx="3526">
                  <c:v>-0.58439960000000002</c:v>
                </c:pt>
                <c:pt idx="3527">
                  <c:v>-0.58439960000000002</c:v>
                </c:pt>
                <c:pt idx="3528">
                  <c:v>-0.58132379999999995</c:v>
                </c:pt>
                <c:pt idx="3529">
                  <c:v>-0.58132379999999995</c:v>
                </c:pt>
                <c:pt idx="3530">
                  <c:v>-0.58132379999999995</c:v>
                </c:pt>
                <c:pt idx="3531">
                  <c:v>-0.58132379999999995</c:v>
                </c:pt>
                <c:pt idx="3532">
                  <c:v>-0.57824799999999998</c:v>
                </c:pt>
                <c:pt idx="3533">
                  <c:v>-0.57824799999999998</c:v>
                </c:pt>
                <c:pt idx="3534">
                  <c:v>-0.57824799999999998</c:v>
                </c:pt>
                <c:pt idx="3535">
                  <c:v>-0.58132379999999995</c:v>
                </c:pt>
                <c:pt idx="3536">
                  <c:v>-0.58132379999999995</c:v>
                </c:pt>
                <c:pt idx="3537">
                  <c:v>-0.57824799999999998</c:v>
                </c:pt>
                <c:pt idx="3538">
                  <c:v>-0.57824799999999998</c:v>
                </c:pt>
                <c:pt idx="3539">
                  <c:v>-0.58132379999999995</c:v>
                </c:pt>
                <c:pt idx="3540">
                  <c:v>-0.58132379999999995</c:v>
                </c:pt>
                <c:pt idx="3541">
                  <c:v>-0.58132379999999995</c:v>
                </c:pt>
                <c:pt idx="3542">
                  <c:v>-0.58439960000000002</c:v>
                </c:pt>
                <c:pt idx="3543">
                  <c:v>-0.58439960000000002</c:v>
                </c:pt>
                <c:pt idx="3544">
                  <c:v>-0.58439960000000002</c:v>
                </c:pt>
                <c:pt idx="3545">
                  <c:v>-0.58439960000000002</c:v>
                </c:pt>
                <c:pt idx="3546">
                  <c:v>-0.58439960000000002</c:v>
                </c:pt>
                <c:pt idx="3547">
                  <c:v>-0.58439960000000002</c:v>
                </c:pt>
                <c:pt idx="3548">
                  <c:v>-0.58439960000000002</c:v>
                </c:pt>
                <c:pt idx="3549">
                  <c:v>-0.58439960000000002</c:v>
                </c:pt>
                <c:pt idx="3550">
                  <c:v>-0.58747539999999998</c:v>
                </c:pt>
                <c:pt idx="3551">
                  <c:v>-0.58747539999999998</c:v>
                </c:pt>
                <c:pt idx="3552">
                  <c:v>-0.58747539999999998</c:v>
                </c:pt>
                <c:pt idx="3553">
                  <c:v>-0.59055119999999994</c:v>
                </c:pt>
                <c:pt idx="3554">
                  <c:v>-0.59055119999999994</c:v>
                </c:pt>
                <c:pt idx="3555">
                  <c:v>-0.59055119999999994</c:v>
                </c:pt>
                <c:pt idx="3556">
                  <c:v>-0.59055119999999994</c:v>
                </c:pt>
                <c:pt idx="3557">
                  <c:v>-0.58747539999999998</c:v>
                </c:pt>
                <c:pt idx="3558">
                  <c:v>-0.59055119999999994</c:v>
                </c:pt>
                <c:pt idx="3559">
                  <c:v>-0.5936269999999999</c:v>
                </c:pt>
                <c:pt idx="3560">
                  <c:v>-0.5936269999999999</c:v>
                </c:pt>
                <c:pt idx="3561">
                  <c:v>-0.59055119999999994</c:v>
                </c:pt>
                <c:pt idx="3562">
                  <c:v>-0.5936269999999999</c:v>
                </c:pt>
                <c:pt idx="3563">
                  <c:v>-0.59670269999999992</c:v>
                </c:pt>
                <c:pt idx="3564">
                  <c:v>-0.59670269999999992</c:v>
                </c:pt>
                <c:pt idx="3565">
                  <c:v>-0.59670269999999992</c:v>
                </c:pt>
                <c:pt idx="3566">
                  <c:v>-0.59670269999999992</c:v>
                </c:pt>
                <c:pt idx="3567">
                  <c:v>-0.5936269999999999</c:v>
                </c:pt>
                <c:pt idx="3568">
                  <c:v>-0.59670269999999992</c:v>
                </c:pt>
                <c:pt idx="3569">
                  <c:v>-0.59670269999999992</c:v>
                </c:pt>
                <c:pt idx="3570">
                  <c:v>-0.59670269999999992</c:v>
                </c:pt>
                <c:pt idx="3571">
                  <c:v>-0.59670269999999992</c:v>
                </c:pt>
                <c:pt idx="3572">
                  <c:v>-0.59977849999999999</c:v>
                </c:pt>
                <c:pt idx="3573">
                  <c:v>-0.59977849999999999</c:v>
                </c:pt>
                <c:pt idx="3574">
                  <c:v>-0.59977849999999999</c:v>
                </c:pt>
                <c:pt idx="3575">
                  <c:v>-0.59977849999999999</c:v>
                </c:pt>
                <c:pt idx="3576">
                  <c:v>-0.59977849999999999</c:v>
                </c:pt>
                <c:pt idx="3577">
                  <c:v>-0.59977849999999999</c:v>
                </c:pt>
                <c:pt idx="3578">
                  <c:v>-0.59670269999999992</c:v>
                </c:pt>
                <c:pt idx="3579">
                  <c:v>-0.59670269999999992</c:v>
                </c:pt>
                <c:pt idx="3580">
                  <c:v>-0.59977849999999999</c:v>
                </c:pt>
                <c:pt idx="3581">
                  <c:v>-0.60285429999999995</c:v>
                </c:pt>
                <c:pt idx="3582">
                  <c:v>-0.59977849999999999</c:v>
                </c:pt>
                <c:pt idx="3583">
                  <c:v>-0.59977849999999999</c:v>
                </c:pt>
                <c:pt idx="3584">
                  <c:v>-0.59977849999999999</c:v>
                </c:pt>
                <c:pt idx="3585">
                  <c:v>-0.59977849999999999</c:v>
                </c:pt>
                <c:pt idx="3586">
                  <c:v>-0.59977849999999999</c:v>
                </c:pt>
                <c:pt idx="3587">
                  <c:v>-0.60285429999999995</c:v>
                </c:pt>
                <c:pt idx="3588">
                  <c:v>-0.60593009999999992</c:v>
                </c:pt>
                <c:pt idx="3589">
                  <c:v>-0.60593009999999992</c:v>
                </c:pt>
                <c:pt idx="3590">
                  <c:v>-0.60593009999999992</c:v>
                </c:pt>
                <c:pt idx="3591">
                  <c:v>-0.60285429999999995</c:v>
                </c:pt>
                <c:pt idx="3592">
                  <c:v>-0.59977849999999999</c:v>
                </c:pt>
                <c:pt idx="3593">
                  <c:v>-0.60593009999999992</c:v>
                </c:pt>
                <c:pt idx="3594">
                  <c:v>-0.60593009999999992</c:v>
                </c:pt>
                <c:pt idx="3595">
                  <c:v>-0.60593009999999992</c:v>
                </c:pt>
                <c:pt idx="3596">
                  <c:v>-0.59977849999999999</c:v>
                </c:pt>
                <c:pt idx="3597">
                  <c:v>-0.59977849999999999</c:v>
                </c:pt>
                <c:pt idx="3598">
                  <c:v>-0.60593009999999992</c:v>
                </c:pt>
                <c:pt idx="3599">
                  <c:v>-0.60285429999999995</c:v>
                </c:pt>
                <c:pt idx="3600">
                  <c:v>-0.59670269999999992</c:v>
                </c:pt>
                <c:pt idx="3601">
                  <c:v>-0.59670269999999992</c:v>
                </c:pt>
                <c:pt idx="3602">
                  <c:v>-0.60285429999999995</c:v>
                </c:pt>
                <c:pt idx="3603">
                  <c:v>-0.59977849999999999</c:v>
                </c:pt>
                <c:pt idx="3604">
                  <c:v>-0.5936269999999999</c:v>
                </c:pt>
                <c:pt idx="3605">
                  <c:v>-0.5936269999999999</c:v>
                </c:pt>
                <c:pt idx="3606">
                  <c:v>-0.59670269999999992</c:v>
                </c:pt>
                <c:pt idx="3607">
                  <c:v>-0.60285429999999995</c:v>
                </c:pt>
                <c:pt idx="3608">
                  <c:v>-0.59977849999999999</c:v>
                </c:pt>
                <c:pt idx="3609">
                  <c:v>-0.5936269999999999</c:v>
                </c:pt>
                <c:pt idx="3610">
                  <c:v>-0.59670269999999992</c:v>
                </c:pt>
                <c:pt idx="3611">
                  <c:v>-0.59670269999999992</c:v>
                </c:pt>
                <c:pt idx="3612">
                  <c:v>-0.59670269999999992</c:v>
                </c:pt>
                <c:pt idx="3613">
                  <c:v>-0.59670269999999992</c:v>
                </c:pt>
                <c:pt idx="3614">
                  <c:v>-0.59977849999999999</c:v>
                </c:pt>
                <c:pt idx="3615">
                  <c:v>-0.59977849999999999</c:v>
                </c:pt>
                <c:pt idx="3616">
                  <c:v>-0.60285429999999995</c:v>
                </c:pt>
                <c:pt idx="3617">
                  <c:v>-0.60285429999999995</c:v>
                </c:pt>
                <c:pt idx="3618">
                  <c:v>-0.59977849999999999</c:v>
                </c:pt>
                <c:pt idx="3619">
                  <c:v>-0.60285429999999995</c:v>
                </c:pt>
                <c:pt idx="3620">
                  <c:v>-0.60900589999999999</c:v>
                </c:pt>
                <c:pt idx="3621">
                  <c:v>-0.60593009999999992</c:v>
                </c:pt>
                <c:pt idx="3622">
                  <c:v>-0.60593009999999992</c:v>
                </c:pt>
                <c:pt idx="3623">
                  <c:v>-0.60593009999999992</c:v>
                </c:pt>
                <c:pt idx="3624">
                  <c:v>-0.61208169999999995</c:v>
                </c:pt>
                <c:pt idx="3625">
                  <c:v>-0.60900589999999999</c:v>
                </c:pt>
                <c:pt idx="3626">
                  <c:v>-0.60593009999999992</c:v>
                </c:pt>
                <c:pt idx="3627">
                  <c:v>-0.60900589999999999</c:v>
                </c:pt>
                <c:pt idx="3628">
                  <c:v>-0.61208169999999995</c:v>
                </c:pt>
                <c:pt idx="3629">
                  <c:v>-0.61208169999999995</c:v>
                </c:pt>
                <c:pt idx="3630">
                  <c:v>-0.60593009999999992</c:v>
                </c:pt>
                <c:pt idx="3631">
                  <c:v>-0.60900589999999999</c:v>
                </c:pt>
                <c:pt idx="3632">
                  <c:v>-0.60900589999999999</c:v>
                </c:pt>
                <c:pt idx="3633">
                  <c:v>-0.60900589999999999</c:v>
                </c:pt>
                <c:pt idx="3634">
                  <c:v>-0.60900589999999999</c:v>
                </c:pt>
                <c:pt idx="3635">
                  <c:v>-0.60900589999999999</c:v>
                </c:pt>
                <c:pt idx="3636">
                  <c:v>-0.60900589999999999</c:v>
                </c:pt>
                <c:pt idx="3637">
                  <c:v>-0.60900589999999999</c:v>
                </c:pt>
                <c:pt idx="3638">
                  <c:v>-0.60900589999999999</c:v>
                </c:pt>
                <c:pt idx="3639">
                  <c:v>-0.60593009999999992</c:v>
                </c:pt>
                <c:pt idx="3640">
                  <c:v>-0.61208169999999995</c:v>
                </c:pt>
                <c:pt idx="3641">
                  <c:v>-0.61208169999999995</c:v>
                </c:pt>
                <c:pt idx="3642">
                  <c:v>-0.60900589999999999</c:v>
                </c:pt>
                <c:pt idx="3643">
                  <c:v>-0.60593009999999992</c:v>
                </c:pt>
                <c:pt idx="3644">
                  <c:v>-0.60593009999999992</c:v>
                </c:pt>
                <c:pt idx="3645">
                  <c:v>-0.60593009999999992</c:v>
                </c:pt>
                <c:pt idx="3646">
                  <c:v>-0.60900589999999999</c:v>
                </c:pt>
                <c:pt idx="3647">
                  <c:v>-0.61208169999999995</c:v>
                </c:pt>
                <c:pt idx="3648">
                  <c:v>-0.61208169999999995</c:v>
                </c:pt>
                <c:pt idx="3649">
                  <c:v>-0.61208169999999995</c:v>
                </c:pt>
                <c:pt idx="3650">
                  <c:v>-0.60900589999999999</c:v>
                </c:pt>
                <c:pt idx="3651">
                  <c:v>-0.60593009999999992</c:v>
                </c:pt>
                <c:pt idx="3652">
                  <c:v>-0.60593009999999992</c:v>
                </c:pt>
                <c:pt idx="3653">
                  <c:v>-0.60593009999999992</c:v>
                </c:pt>
                <c:pt idx="3654">
                  <c:v>-0.60593009999999992</c:v>
                </c:pt>
                <c:pt idx="3655">
                  <c:v>-0.60593009999999992</c:v>
                </c:pt>
                <c:pt idx="3656">
                  <c:v>-0.60593009999999992</c:v>
                </c:pt>
                <c:pt idx="3657">
                  <c:v>-0.60593009999999992</c:v>
                </c:pt>
                <c:pt idx="3658">
                  <c:v>-0.60593009999999992</c:v>
                </c:pt>
                <c:pt idx="3659">
                  <c:v>-0.60593009999999992</c:v>
                </c:pt>
                <c:pt idx="3660">
                  <c:v>-0.60285429999999995</c:v>
                </c:pt>
                <c:pt idx="3661">
                  <c:v>-0.60285429999999995</c:v>
                </c:pt>
                <c:pt idx="3662">
                  <c:v>-0.60285429999999995</c:v>
                </c:pt>
                <c:pt idx="3663">
                  <c:v>-0.60285429999999995</c:v>
                </c:pt>
                <c:pt idx="3664">
                  <c:v>-0.60593009999999992</c:v>
                </c:pt>
                <c:pt idx="3665">
                  <c:v>-0.60900589999999999</c:v>
                </c:pt>
                <c:pt idx="3666">
                  <c:v>-0.60900589999999999</c:v>
                </c:pt>
                <c:pt idx="3667">
                  <c:v>-0.60900589999999999</c:v>
                </c:pt>
                <c:pt idx="3668">
                  <c:v>-0.60593009999999992</c:v>
                </c:pt>
                <c:pt idx="3669">
                  <c:v>-0.60593009999999992</c:v>
                </c:pt>
                <c:pt idx="3670">
                  <c:v>-0.60593009999999992</c:v>
                </c:pt>
                <c:pt idx="3671">
                  <c:v>-0.60900589999999999</c:v>
                </c:pt>
                <c:pt idx="3672">
                  <c:v>-0.60593009999999992</c:v>
                </c:pt>
                <c:pt idx="3673">
                  <c:v>-0.60593009999999992</c:v>
                </c:pt>
                <c:pt idx="3674">
                  <c:v>-0.60593009999999992</c:v>
                </c:pt>
                <c:pt idx="3675">
                  <c:v>-0.60593009999999992</c:v>
                </c:pt>
                <c:pt idx="3676">
                  <c:v>-0.60593009999999992</c:v>
                </c:pt>
                <c:pt idx="3677">
                  <c:v>-0.60285429999999995</c:v>
                </c:pt>
                <c:pt idx="3678">
                  <c:v>-0.60285429999999995</c:v>
                </c:pt>
                <c:pt idx="3679">
                  <c:v>-0.60285429999999995</c:v>
                </c:pt>
                <c:pt idx="3680">
                  <c:v>-0.60285429999999995</c:v>
                </c:pt>
                <c:pt idx="3681">
                  <c:v>-0.60285429999999995</c:v>
                </c:pt>
                <c:pt idx="3682">
                  <c:v>-0.60285429999999995</c:v>
                </c:pt>
                <c:pt idx="3683">
                  <c:v>-0.60593009999999992</c:v>
                </c:pt>
                <c:pt idx="3684">
                  <c:v>-0.60593009999999992</c:v>
                </c:pt>
                <c:pt idx="3685">
                  <c:v>-0.60593009999999992</c:v>
                </c:pt>
                <c:pt idx="3686">
                  <c:v>-0.60285429999999995</c:v>
                </c:pt>
                <c:pt idx="3687">
                  <c:v>-0.60593009999999992</c:v>
                </c:pt>
                <c:pt idx="3688">
                  <c:v>-0.60593009999999992</c:v>
                </c:pt>
                <c:pt idx="3689">
                  <c:v>-0.60593009999999992</c:v>
                </c:pt>
                <c:pt idx="3690">
                  <c:v>-0.60593009999999992</c:v>
                </c:pt>
                <c:pt idx="3691">
                  <c:v>-0.60900589999999999</c:v>
                </c:pt>
                <c:pt idx="3692">
                  <c:v>-0.60900589999999999</c:v>
                </c:pt>
                <c:pt idx="3693">
                  <c:v>-0.60900589999999999</c:v>
                </c:pt>
                <c:pt idx="3694">
                  <c:v>-0.60900589999999999</c:v>
                </c:pt>
                <c:pt idx="3695">
                  <c:v>-0.60900589999999999</c:v>
                </c:pt>
                <c:pt idx="3696">
                  <c:v>-0.60900589999999999</c:v>
                </c:pt>
                <c:pt idx="3697">
                  <c:v>-0.60900589999999999</c:v>
                </c:pt>
                <c:pt idx="3698">
                  <c:v>-0.60593009999999992</c:v>
                </c:pt>
                <c:pt idx="3699">
                  <c:v>-0.60593009999999992</c:v>
                </c:pt>
                <c:pt idx="3700">
                  <c:v>-0.60285429999999995</c:v>
                </c:pt>
                <c:pt idx="3701">
                  <c:v>-0.60285429999999995</c:v>
                </c:pt>
                <c:pt idx="3702">
                  <c:v>-0.60285429999999995</c:v>
                </c:pt>
                <c:pt idx="3703">
                  <c:v>-0.60285429999999995</c:v>
                </c:pt>
                <c:pt idx="3704">
                  <c:v>-0.60593009999999992</c:v>
                </c:pt>
                <c:pt idx="3705">
                  <c:v>-0.60593009999999992</c:v>
                </c:pt>
                <c:pt idx="3706">
                  <c:v>-0.60593009999999992</c:v>
                </c:pt>
                <c:pt idx="3707">
                  <c:v>-0.60285429999999995</c:v>
                </c:pt>
                <c:pt idx="3708">
                  <c:v>-0.60285429999999995</c:v>
                </c:pt>
                <c:pt idx="3709">
                  <c:v>-0.60593009999999992</c:v>
                </c:pt>
                <c:pt idx="3710">
                  <c:v>-0.60900589999999999</c:v>
                </c:pt>
                <c:pt idx="3711">
                  <c:v>-0.60900589999999999</c:v>
                </c:pt>
                <c:pt idx="3712">
                  <c:v>-0.60593009999999992</c:v>
                </c:pt>
                <c:pt idx="3713">
                  <c:v>-0.60593009999999992</c:v>
                </c:pt>
                <c:pt idx="3714">
                  <c:v>-0.60285429999999995</c:v>
                </c:pt>
                <c:pt idx="3715">
                  <c:v>-0.60285429999999995</c:v>
                </c:pt>
                <c:pt idx="3716">
                  <c:v>-0.59977849999999999</c:v>
                </c:pt>
                <c:pt idx="3717">
                  <c:v>-0.59977849999999999</c:v>
                </c:pt>
                <c:pt idx="3718">
                  <c:v>-0.59977849999999999</c:v>
                </c:pt>
                <c:pt idx="3719">
                  <c:v>-0.59670269999999992</c:v>
                </c:pt>
                <c:pt idx="3720">
                  <c:v>-0.59977849999999999</c:v>
                </c:pt>
                <c:pt idx="3721">
                  <c:v>-0.59977849999999999</c:v>
                </c:pt>
                <c:pt idx="3722">
                  <c:v>-0.59977849999999999</c:v>
                </c:pt>
                <c:pt idx="3723">
                  <c:v>-0.59977849999999999</c:v>
                </c:pt>
                <c:pt idx="3724">
                  <c:v>-0.59977849999999999</c:v>
                </c:pt>
                <c:pt idx="3725">
                  <c:v>-0.59977849999999999</c:v>
                </c:pt>
                <c:pt idx="3726">
                  <c:v>-0.59977849999999999</c:v>
                </c:pt>
                <c:pt idx="3727">
                  <c:v>-0.60285429999999995</c:v>
                </c:pt>
                <c:pt idx="3728">
                  <c:v>-0.60285429999999995</c:v>
                </c:pt>
                <c:pt idx="3729">
                  <c:v>-0.60285429999999995</c:v>
                </c:pt>
                <c:pt idx="3730">
                  <c:v>-0.60285429999999995</c:v>
                </c:pt>
                <c:pt idx="3731">
                  <c:v>-0.60285429999999995</c:v>
                </c:pt>
                <c:pt idx="3732">
                  <c:v>-0.59977849999999999</c:v>
                </c:pt>
                <c:pt idx="3733">
                  <c:v>-0.59977849999999999</c:v>
                </c:pt>
                <c:pt idx="3734">
                  <c:v>-0.59670269999999992</c:v>
                </c:pt>
                <c:pt idx="3735">
                  <c:v>-0.59670269999999992</c:v>
                </c:pt>
                <c:pt idx="3736">
                  <c:v>-0.59670269999999992</c:v>
                </c:pt>
                <c:pt idx="3737">
                  <c:v>-0.59670269999999992</c:v>
                </c:pt>
                <c:pt idx="3738">
                  <c:v>-0.59670269999999992</c:v>
                </c:pt>
                <c:pt idx="3739">
                  <c:v>-0.59670269999999992</c:v>
                </c:pt>
                <c:pt idx="3740">
                  <c:v>-0.5936269999999999</c:v>
                </c:pt>
                <c:pt idx="3741">
                  <c:v>-0.5936269999999999</c:v>
                </c:pt>
                <c:pt idx="3742">
                  <c:v>-0.59670269999999992</c:v>
                </c:pt>
                <c:pt idx="3743">
                  <c:v>-0.5936269999999999</c:v>
                </c:pt>
                <c:pt idx="3744">
                  <c:v>-0.59055119999999994</c:v>
                </c:pt>
                <c:pt idx="3745">
                  <c:v>-0.59055119999999994</c:v>
                </c:pt>
                <c:pt idx="3746">
                  <c:v>-0.5936269999999999</c:v>
                </c:pt>
                <c:pt idx="3747">
                  <c:v>-0.59670269999999992</c:v>
                </c:pt>
                <c:pt idx="3748">
                  <c:v>-0.59670269999999992</c:v>
                </c:pt>
                <c:pt idx="3749">
                  <c:v>-0.59670269999999992</c:v>
                </c:pt>
                <c:pt idx="3750">
                  <c:v>-0.59977849999999999</c:v>
                </c:pt>
                <c:pt idx="3751">
                  <c:v>-0.59977849999999999</c:v>
                </c:pt>
                <c:pt idx="3752">
                  <c:v>-0.59977849999999999</c:v>
                </c:pt>
                <c:pt idx="3753">
                  <c:v>-0.59977849999999999</c:v>
                </c:pt>
                <c:pt idx="3754">
                  <c:v>-0.59977849999999999</c:v>
                </c:pt>
                <c:pt idx="3755">
                  <c:v>-0.59977849999999999</c:v>
                </c:pt>
                <c:pt idx="3756">
                  <c:v>-0.59977849999999999</c:v>
                </c:pt>
                <c:pt idx="3757">
                  <c:v>-0.59977849999999999</c:v>
                </c:pt>
                <c:pt idx="3758">
                  <c:v>-0.59670269999999992</c:v>
                </c:pt>
                <c:pt idx="3759">
                  <c:v>-0.5936269999999999</c:v>
                </c:pt>
                <c:pt idx="3760">
                  <c:v>-0.5936269999999999</c:v>
                </c:pt>
                <c:pt idx="3761">
                  <c:v>-0.5936269999999999</c:v>
                </c:pt>
                <c:pt idx="3762">
                  <c:v>-0.5936269999999999</c:v>
                </c:pt>
                <c:pt idx="3763">
                  <c:v>-0.5936269999999999</c:v>
                </c:pt>
                <c:pt idx="3764">
                  <c:v>-0.59670269999999992</c:v>
                </c:pt>
                <c:pt idx="3765">
                  <c:v>-0.59670269999999992</c:v>
                </c:pt>
                <c:pt idx="3766">
                  <c:v>-0.59670269999999992</c:v>
                </c:pt>
                <c:pt idx="3767">
                  <c:v>-0.59670269999999992</c:v>
                </c:pt>
                <c:pt idx="3768">
                  <c:v>-0.59670269999999992</c:v>
                </c:pt>
                <c:pt idx="3769">
                  <c:v>-0.59670269999999992</c:v>
                </c:pt>
                <c:pt idx="3770">
                  <c:v>-0.59670269999999992</c:v>
                </c:pt>
                <c:pt idx="3771">
                  <c:v>-0.59670269999999992</c:v>
                </c:pt>
                <c:pt idx="3772">
                  <c:v>-0.59670269999999992</c:v>
                </c:pt>
                <c:pt idx="3773">
                  <c:v>-0.59670269999999992</c:v>
                </c:pt>
                <c:pt idx="3774">
                  <c:v>-0.5936269999999999</c:v>
                </c:pt>
                <c:pt idx="3775">
                  <c:v>-0.5936269999999999</c:v>
                </c:pt>
                <c:pt idx="3776">
                  <c:v>-0.59977849999999999</c:v>
                </c:pt>
                <c:pt idx="3777">
                  <c:v>-0.59977849999999999</c:v>
                </c:pt>
                <c:pt idx="3778">
                  <c:v>-0.59670269999999992</c:v>
                </c:pt>
                <c:pt idx="3779">
                  <c:v>-0.59670269999999992</c:v>
                </c:pt>
                <c:pt idx="3780">
                  <c:v>-0.59670269999999992</c:v>
                </c:pt>
                <c:pt idx="3781">
                  <c:v>-0.5936269999999999</c:v>
                </c:pt>
                <c:pt idx="3782">
                  <c:v>-0.59055119999999994</c:v>
                </c:pt>
                <c:pt idx="3783">
                  <c:v>-0.59055119999999994</c:v>
                </c:pt>
                <c:pt idx="3784">
                  <c:v>-0.5936269999999999</c:v>
                </c:pt>
                <c:pt idx="3785">
                  <c:v>-0.5936269999999999</c:v>
                </c:pt>
                <c:pt idx="3786">
                  <c:v>-0.5936269999999999</c:v>
                </c:pt>
                <c:pt idx="3787">
                  <c:v>-0.59670269999999992</c:v>
                </c:pt>
                <c:pt idx="3788">
                  <c:v>-0.59977849999999999</c:v>
                </c:pt>
                <c:pt idx="3789">
                  <c:v>-0.59977849999999999</c:v>
                </c:pt>
                <c:pt idx="3790">
                  <c:v>-0.59977849999999999</c:v>
                </c:pt>
                <c:pt idx="3791">
                  <c:v>-0.59670269999999992</c:v>
                </c:pt>
                <c:pt idx="3792">
                  <c:v>-0.59670269999999992</c:v>
                </c:pt>
                <c:pt idx="3793">
                  <c:v>-0.59977849999999999</c:v>
                </c:pt>
                <c:pt idx="3794">
                  <c:v>-0.59977849999999999</c:v>
                </c:pt>
                <c:pt idx="3795">
                  <c:v>-0.59670269999999992</c:v>
                </c:pt>
                <c:pt idx="3796">
                  <c:v>-0.59670269999999992</c:v>
                </c:pt>
                <c:pt idx="3797">
                  <c:v>-0.59670269999999992</c:v>
                </c:pt>
                <c:pt idx="3798">
                  <c:v>-0.59670269999999992</c:v>
                </c:pt>
                <c:pt idx="3799">
                  <c:v>-0.59670269999999992</c:v>
                </c:pt>
                <c:pt idx="3800">
                  <c:v>-0.59670269999999992</c:v>
                </c:pt>
                <c:pt idx="3801">
                  <c:v>-0.59670269999999992</c:v>
                </c:pt>
                <c:pt idx="3802">
                  <c:v>-0.59670269999999992</c:v>
                </c:pt>
                <c:pt idx="3803">
                  <c:v>-0.59670269999999992</c:v>
                </c:pt>
                <c:pt idx="3804">
                  <c:v>-0.59670269999999992</c:v>
                </c:pt>
                <c:pt idx="3805">
                  <c:v>-0.5936269999999999</c:v>
                </c:pt>
                <c:pt idx="3806">
                  <c:v>-0.5936269999999999</c:v>
                </c:pt>
                <c:pt idx="3807">
                  <c:v>-0.5936269999999999</c:v>
                </c:pt>
                <c:pt idx="3808">
                  <c:v>-0.5936269999999999</c:v>
                </c:pt>
                <c:pt idx="3809">
                  <c:v>-0.5936269999999999</c:v>
                </c:pt>
                <c:pt idx="3810">
                  <c:v>-0.5936269999999999</c:v>
                </c:pt>
                <c:pt idx="3811">
                  <c:v>-0.5936269999999999</c:v>
                </c:pt>
                <c:pt idx="3812">
                  <c:v>-0.5936269999999999</c:v>
                </c:pt>
                <c:pt idx="3813">
                  <c:v>-0.59670269999999992</c:v>
                </c:pt>
                <c:pt idx="3814">
                  <c:v>-0.59670269999999992</c:v>
                </c:pt>
                <c:pt idx="3815">
                  <c:v>-0.59670269999999992</c:v>
                </c:pt>
                <c:pt idx="3816">
                  <c:v>-0.59670269999999992</c:v>
                </c:pt>
                <c:pt idx="3817">
                  <c:v>-0.59670269999999992</c:v>
                </c:pt>
                <c:pt idx="3818">
                  <c:v>-0.5936269999999999</c:v>
                </c:pt>
                <c:pt idx="3819">
                  <c:v>-0.5936269999999999</c:v>
                </c:pt>
                <c:pt idx="3820">
                  <c:v>-0.5936269999999999</c:v>
                </c:pt>
                <c:pt idx="3821">
                  <c:v>-0.5936269999999999</c:v>
                </c:pt>
                <c:pt idx="3822">
                  <c:v>-0.5936269999999999</c:v>
                </c:pt>
                <c:pt idx="3823">
                  <c:v>-0.59670269999999992</c:v>
                </c:pt>
                <c:pt idx="3824">
                  <c:v>-0.59670269999999992</c:v>
                </c:pt>
                <c:pt idx="3825">
                  <c:v>-0.59670269999999992</c:v>
                </c:pt>
                <c:pt idx="3826">
                  <c:v>-0.59670269999999992</c:v>
                </c:pt>
                <c:pt idx="3827">
                  <c:v>-0.59670269999999992</c:v>
                </c:pt>
                <c:pt idx="3828">
                  <c:v>-0.59670269999999992</c:v>
                </c:pt>
                <c:pt idx="3829">
                  <c:v>-0.59670269999999992</c:v>
                </c:pt>
                <c:pt idx="3830">
                  <c:v>-0.59977849999999999</c:v>
                </c:pt>
                <c:pt idx="3831">
                  <c:v>-0.59977849999999999</c:v>
                </c:pt>
                <c:pt idx="3832">
                  <c:v>-0.59977849999999999</c:v>
                </c:pt>
                <c:pt idx="3833">
                  <c:v>-0.59977849999999999</c:v>
                </c:pt>
                <c:pt idx="3834">
                  <c:v>-0.60285429999999995</c:v>
                </c:pt>
                <c:pt idx="3835">
                  <c:v>-0.60285429999999995</c:v>
                </c:pt>
                <c:pt idx="3836">
                  <c:v>-0.60285429999999995</c:v>
                </c:pt>
                <c:pt idx="3837">
                  <c:v>-0.60285429999999995</c:v>
                </c:pt>
                <c:pt idx="3838">
                  <c:v>-0.60593009999999992</c:v>
                </c:pt>
                <c:pt idx="3839">
                  <c:v>-0.60593009999999992</c:v>
                </c:pt>
                <c:pt idx="3840">
                  <c:v>-0.60593009999999992</c:v>
                </c:pt>
                <c:pt idx="3841">
                  <c:v>-0.60900589999999999</c:v>
                </c:pt>
                <c:pt idx="3842">
                  <c:v>-0.60593009999999992</c:v>
                </c:pt>
                <c:pt idx="3843">
                  <c:v>-0.60593009999999992</c:v>
                </c:pt>
                <c:pt idx="3844">
                  <c:v>-0.60593009999999992</c:v>
                </c:pt>
                <c:pt idx="3845">
                  <c:v>-0.60900589999999999</c:v>
                </c:pt>
                <c:pt idx="3846">
                  <c:v>-0.60900589999999999</c:v>
                </c:pt>
                <c:pt idx="3847">
                  <c:v>-0.61208169999999995</c:v>
                </c:pt>
                <c:pt idx="3848">
                  <c:v>-0.61515750000000002</c:v>
                </c:pt>
                <c:pt idx="3849">
                  <c:v>-0.60900589999999999</c:v>
                </c:pt>
                <c:pt idx="3850">
                  <c:v>-0.60900589999999999</c:v>
                </c:pt>
                <c:pt idx="3851">
                  <c:v>-0.61208169999999995</c:v>
                </c:pt>
                <c:pt idx="3852">
                  <c:v>-0.61823329999999999</c:v>
                </c:pt>
                <c:pt idx="3853">
                  <c:v>-0.61515750000000002</c:v>
                </c:pt>
                <c:pt idx="3854">
                  <c:v>-0.60900589999999999</c:v>
                </c:pt>
                <c:pt idx="3855">
                  <c:v>-0.61208169999999995</c:v>
                </c:pt>
                <c:pt idx="3856">
                  <c:v>-0.61823329999999999</c:v>
                </c:pt>
                <c:pt idx="3857">
                  <c:v>-0.61823329999999999</c:v>
                </c:pt>
                <c:pt idx="3858">
                  <c:v>-0.61208169999999995</c:v>
                </c:pt>
                <c:pt idx="3859">
                  <c:v>-0.61515750000000002</c:v>
                </c:pt>
                <c:pt idx="3860">
                  <c:v>-0.62130899999999989</c:v>
                </c:pt>
                <c:pt idx="3861">
                  <c:v>-0.62130899999999989</c:v>
                </c:pt>
                <c:pt idx="3862">
                  <c:v>-0.61823329999999999</c:v>
                </c:pt>
                <c:pt idx="3863">
                  <c:v>-0.60900589999999999</c:v>
                </c:pt>
                <c:pt idx="3864">
                  <c:v>-0.61515750000000002</c:v>
                </c:pt>
                <c:pt idx="3865">
                  <c:v>-0.61823329999999999</c:v>
                </c:pt>
                <c:pt idx="3866">
                  <c:v>-0.61515750000000002</c:v>
                </c:pt>
                <c:pt idx="3867">
                  <c:v>-0.61208169999999995</c:v>
                </c:pt>
                <c:pt idx="3868">
                  <c:v>-0.61208169999999995</c:v>
                </c:pt>
                <c:pt idx="3869">
                  <c:v>-0.61208169999999995</c:v>
                </c:pt>
                <c:pt idx="3870">
                  <c:v>-0.61208169999999995</c:v>
                </c:pt>
                <c:pt idx="3871">
                  <c:v>-0.61208169999999995</c:v>
                </c:pt>
                <c:pt idx="3872">
                  <c:v>-0.60900589999999999</c:v>
                </c:pt>
                <c:pt idx="3873">
                  <c:v>-0.61208169999999995</c:v>
                </c:pt>
                <c:pt idx="3874">
                  <c:v>-0.61515750000000002</c:v>
                </c:pt>
                <c:pt idx="3875">
                  <c:v>-0.61208169999999995</c:v>
                </c:pt>
                <c:pt idx="3876">
                  <c:v>-0.60900589999999999</c:v>
                </c:pt>
                <c:pt idx="3877">
                  <c:v>-0.61208169999999995</c:v>
                </c:pt>
                <c:pt idx="3878">
                  <c:v>-0.61515750000000002</c:v>
                </c:pt>
                <c:pt idx="3879">
                  <c:v>-0.61515750000000002</c:v>
                </c:pt>
                <c:pt idx="3880">
                  <c:v>-0.61208169999999995</c:v>
                </c:pt>
                <c:pt idx="3881">
                  <c:v>-0.61515750000000002</c:v>
                </c:pt>
                <c:pt idx="3882">
                  <c:v>-0.61823329999999999</c:v>
                </c:pt>
                <c:pt idx="3883">
                  <c:v>-0.61515750000000002</c:v>
                </c:pt>
                <c:pt idx="3884">
                  <c:v>-0.61515750000000002</c:v>
                </c:pt>
                <c:pt idx="3885">
                  <c:v>-0.61823329999999999</c:v>
                </c:pt>
                <c:pt idx="3886">
                  <c:v>-0.62130899999999989</c:v>
                </c:pt>
                <c:pt idx="3887">
                  <c:v>-0.62130899999999989</c:v>
                </c:pt>
                <c:pt idx="3888">
                  <c:v>-0.62130899999999989</c:v>
                </c:pt>
                <c:pt idx="3889">
                  <c:v>-0.62130899999999989</c:v>
                </c:pt>
                <c:pt idx="3890">
                  <c:v>-0.62438479999999996</c:v>
                </c:pt>
                <c:pt idx="3891">
                  <c:v>-0.62438479999999996</c:v>
                </c:pt>
                <c:pt idx="3892">
                  <c:v>-0.62438479999999996</c:v>
                </c:pt>
                <c:pt idx="3893">
                  <c:v>-0.62130899999999989</c:v>
                </c:pt>
                <c:pt idx="3894">
                  <c:v>-0.62130899999999989</c:v>
                </c:pt>
                <c:pt idx="3895">
                  <c:v>-0.62438479999999996</c:v>
                </c:pt>
                <c:pt idx="3896">
                  <c:v>-0.62130899999999989</c:v>
                </c:pt>
                <c:pt idx="3897">
                  <c:v>-0.62130899999999989</c:v>
                </c:pt>
                <c:pt idx="3898">
                  <c:v>-0.62130899999999989</c:v>
                </c:pt>
                <c:pt idx="3899">
                  <c:v>-0.62438479999999996</c:v>
                </c:pt>
                <c:pt idx="3900">
                  <c:v>-0.62438479999999996</c:v>
                </c:pt>
                <c:pt idx="3901">
                  <c:v>-0.62438479999999996</c:v>
                </c:pt>
                <c:pt idx="3902">
                  <c:v>-0.62130899999999989</c:v>
                </c:pt>
                <c:pt idx="3903">
                  <c:v>-0.61823329999999999</c:v>
                </c:pt>
                <c:pt idx="3904">
                  <c:v>-0.61823329999999999</c:v>
                </c:pt>
                <c:pt idx="3905">
                  <c:v>-0.61823329999999999</c:v>
                </c:pt>
                <c:pt idx="3906">
                  <c:v>-0.61823329999999999</c:v>
                </c:pt>
                <c:pt idx="3907">
                  <c:v>-0.61823329999999999</c:v>
                </c:pt>
                <c:pt idx="3908">
                  <c:v>-0.61823329999999999</c:v>
                </c:pt>
                <c:pt idx="3909">
                  <c:v>-0.61823329999999999</c:v>
                </c:pt>
                <c:pt idx="3910">
                  <c:v>-0.61823329999999999</c:v>
                </c:pt>
                <c:pt idx="3911">
                  <c:v>-0.61823329999999999</c:v>
                </c:pt>
                <c:pt idx="3912">
                  <c:v>-0.61515750000000002</c:v>
                </c:pt>
                <c:pt idx="3913">
                  <c:v>-0.61515750000000002</c:v>
                </c:pt>
                <c:pt idx="3914">
                  <c:v>-0.61515750000000002</c:v>
                </c:pt>
                <c:pt idx="3915">
                  <c:v>-0.61208169999999995</c:v>
                </c:pt>
                <c:pt idx="3916">
                  <c:v>-0.61208169999999995</c:v>
                </c:pt>
                <c:pt idx="3917">
                  <c:v>-0.60900589999999999</c:v>
                </c:pt>
                <c:pt idx="3918">
                  <c:v>-0.60900589999999999</c:v>
                </c:pt>
                <c:pt idx="3919">
                  <c:v>-0.60900589999999999</c:v>
                </c:pt>
                <c:pt idx="3920">
                  <c:v>-0.60593009999999992</c:v>
                </c:pt>
                <c:pt idx="3921">
                  <c:v>-0.60593009999999992</c:v>
                </c:pt>
                <c:pt idx="3922">
                  <c:v>-0.60285429999999995</c:v>
                </c:pt>
                <c:pt idx="3923">
                  <c:v>-0.60285429999999995</c:v>
                </c:pt>
                <c:pt idx="3924">
                  <c:v>-0.60593009999999992</c:v>
                </c:pt>
                <c:pt idx="3925">
                  <c:v>-0.60285429999999995</c:v>
                </c:pt>
                <c:pt idx="3926">
                  <c:v>-0.60285429999999995</c:v>
                </c:pt>
                <c:pt idx="3927">
                  <c:v>-0.60285429999999995</c:v>
                </c:pt>
                <c:pt idx="3928">
                  <c:v>-0.60593009999999992</c:v>
                </c:pt>
                <c:pt idx="3929">
                  <c:v>-0.60593009999999992</c:v>
                </c:pt>
                <c:pt idx="3930">
                  <c:v>-0.60285429999999995</c:v>
                </c:pt>
                <c:pt idx="3931">
                  <c:v>-0.59977849999999999</c:v>
                </c:pt>
                <c:pt idx="3932">
                  <c:v>-0.59977849999999999</c:v>
                </c:pt>
                <c:pt idx="3933">
                  <c:v>-0.60285429999999995</c:v>
                </c:pt>
                <c:pt idx="3934">
                  <c:v>-0.59977849999999999</c:v>
                </c:pt>
                <c:pt idx="3935">
                  <c:v>-0.59977849999999999</c:v>
                </c:pt>
                <c:pt idx="3936">
                  <c:v>-0.59977849999999999</c:v>
                </c:pt>
                <c:pt idx="3937">
                  <c:v>-0.59977849999999999</c:v>
                </c:pt>
                <c:pt idx="3938">
                  <c:v>-0.59670269999999992</c:v>
                </c:pt>
                <c:pt idx="3939">
                  <c:v>-0.5936269999999999</c:v>
                </c:pt>
                <c:pt idx="3940">
                  <c:v>-0.5936269999999999</c:v>
                </c:pt>
                <c:pt idx="3941">
                  <c:v>-0.5936269999999999</c:v>
                </c:pt>
                <c:pt idx="3942">
                  <c:v>-0.5936269999999999</c:v>
                </c:pt>
                <c:pt idx="3943">
                  <c:v>-0.5936269999999999</c:v>
                </c:pt>
                <c:pt idx="3944">
                  <c:v>-0.5936269999999999</c:v>
                </c:pt>
                <c:pt idx="3945">
                  <c:v>-0.5936269999999999</c:v>
                </c:pt>
                <c:pt idx="3946">
                  <c:v>-0.5936269999999999</c:v>
                </c:pt>
                <c:pt idx="3947">
                  <c:v>-0.5936269999999999</c:v>
                </c:pt>
                <c:pt idx="3948">
                  <c:v>-0.5936269999999999</c:v>
                </c:pt>
                <c:pt idx="3949">
                  <c:v>-0.5936269999999999</c:v>
                </c:pt>
                <c:pt idx="3950">
                  <c:v>-0.5936269999999999</c:v>
                </c:pt>
                <c:pt idx="3951">
                  <c:v>-0.5936269999999999</c:v>
                </c:pt>
                <c:pt idx="3952">
                  <c:v>-0.5936269999999999</c:v>
                </c:pt>
                <c:pt idx="3953">
                  <c:v>-0.59055119999999994</c:v>
                </c:pt>
                <c:pt idx="3954">
                  <c:v>-0.5936269999999999</c:v>
                </c:pt>
                <c:pt idx="3955">
                  <c:v>-0.59055119999999994</c:v>
                </c:pt>
                <c:pt idx="3956">
                  <c:v>-0.5936269999999999</c:v>
                </c:pt>
                <c:pt idx="3957">
                  <c:v>-0.5936269999999999</c:v>
                </c:pt>
                <c:pt idx="3958">
                  <c:v>-0.5936269999999999</c:v>
                </c:pt>
                <c:pt idx="3959">
                  <c:v>-0.59670269999999992</c:v>
                </c:pt>
                <c:pt idx="3960">
                  <c:v>-0.5936269999999999</c:v>
                </c:pt>
                <c:pt idx="3961">
                  <c:v>-0.5936269999999999</c:v>
                </c:pt>
                <c:pt idx="3962">
                  <c:v>-0.5936269999999999</c:v>
                </c:pt>
                <c:pt idx="3963">
                  <c:v>-0.5936269999999999</c:v>
                </c:pt>
                <c:pt idx="3964">
                  <c:v>-0.5936269999999999</c:v>
                </c:pt>
                <c:pt idx="3965">
                  <c:v>-0.5936269999999999</c:v>
                </c:pt>
                <c:pt idx="3966">
                  <c:v>-0.5936269999999999</c:v>
                </c:pt>
                <c:pt idx="3967">
                  <c:v>-0.5936269999999999</c:v>
                </c:pt>
                <c:pt idx="3968">
                  <c:v>-0.59670269999999992</c:v>
                </c:pt>
                <c:pt idx="3969">
                  <c:v>-0.59670269999999992</c:v>
                </c:pt>
                <c:pt idx="3970">
                  <c:v>-0.59670269999999992</c:v>
                </c:pt>
                <c:pt idx="3971">
                  <c:v>-0.59670269999999992</c:v>
                </c:pt>
                <c:pt idx="3972">
                  <c:v>-0.59977849999999999</c:v>
                </c:pt>
                <c:pt idx="3973">
                  <c:v>-0.59977849999999999</c:v>
                </c:pt>
                <c:pt idx="3974">
                  <c:v>-0.59977849999999999</c:v>
                </c:pt>
                <c:pt idx="3975">
                  <c:v>-0.60285429999999995</c:v>
                </c:pt>
                <c:pt idx="3976">
                  <c:v>-0.60285429999999995</c:v>
                </c:pt>
                <c:pt idx="3977">
                  <c:v>-0.60285429999999995</c:v>
                </c:pt>
                <c:pt idx="3978">
                  <c:v>-0.60285429999999995</c:v>
                </c:pt>
                <c:pt idx="3979">
                  <c:v>-0.60285429999999995</c:v>
                </c:pt>
                <c:pt idx="3980">
                  <c:v>-0.59977849999999999</c:v>
                </c:pt>
                <c:pt idx="3981">
                  <c:v>-0.59977849999999999</c:v>
                </c:pt>
                <c:pt idx="3982">
                  <c:v>-0.59977849999999999</c:v>
                </c:pt>
                <c:pt idx="3983">
                  <c:v>-0.59977849999999999</c:v>
                </c:pt>
                <c:pt idx="3984">
                  <c:v>-0.59977849999999999</c:v>
                </c:pt>
                <c:pt idx="3985">
                  <c:v>-0.59977849999999999</c:v>
                </c:pt>
                <c:pt idx="3986">
                  <c:v>-0.59977849999999999</c:v>
                </c:pt>
                <c:pt idx="3987">
                  <c:v>-0.59670269999999992</c:v>
                </c:pt>
                <c:pt idx="3988">
                  <c:v>-0.59670269999999992</c:v>
                </c:pt>
                <c:pt idx="3989">
                  <c:v>-0.59670269999999992</c:v>
                </c:pt>
                <c:pt idx="3990">
                  <c:v>-0.59977849999999999</c:v>
                </c:pt>
                <c:pt idx="3991">
                  <c:v>-0.59977849999999999</c:v>
                </c:pt>
                <c:pt idx="3992">
                  <c:v>-0.59670269999999992</c:v>
                </c:pt>
                <c:pt idx="3993">
                  <c:v>-0.59670269999999992</c:v>
                </c:pt>
                <c:pt idx="3994">
                  <c:v>-0.59670269999999992</c:v>
                </c:pt>
                <c:pt idx="3995">
                  <c:v>-0.59670269999999992</c:v>
                </c:pt>
                <c:pt idx="3996">
                  <c:v>-0.59977849999999999</c:v>
                </c:pt>
                <c:pt idx="3997">
                  <c:v>-0.59977849999999999</c:v>
                </c:pt>
                <c:pt idx="3998">
                  <c:v>-0.59977849999999999</c:v>
                </c:pt>
                <c:pt idx="3999">
                  <c:v>-0.60285429999999995</c:v>
                </c:pt>
                <c:pt idx="4000">
                  <c:v>-0.59977849999999999</c:v>
                </c:pt>
                <c:pt idx="4001">
                  <c:v>-0.59977849999999999</c:v>
                </c:pt>
                <c:pt idx="4002">
                  <c:v>-0.59977849999999999</c:v>
                </c:pt>
                <c:pt idx="4003">
                  <c:v>-0.59977849999999999</c:v>
                </c:pt>
                <c:pt idx="4004">
                  <c:v>-0.60285429999999995</c:v>
                </c:pt>
                <c:pt idx="4005">
                  <c:v>-0.59977849999999999</c:v>
                </c:pt>
                <c:pt idx="4006">
                  <c:v>-0.59670269999999992</c:v>
                </c:pt>
                <c:pt idx="4007">
                  <c:v>-0.5936269999999999</c:v>
                </c:pt>
                <c:pt idx="4008">
                  <c:v>-0.5936269999999999</c:v>
                </c:pt>
                <c:pt idx="4009">
                  <c:v>-0.5936269999999999</c:v>
                </c:pt>
                <c:pt idx="4010">
                  <c:v>-0.5936269999999999</c:v>
                </c:pt>
                <c:pt idx="4011">
                  <c:v>-0.59055119999999994</c:v>
                </c:pt>
                <c:pt idx="4012">
                  <c:v>-0.59055119999999994</c:v>
                </c:pt>
                <c:pt idx="4013">
                  <c:v>-0.58747539999999998</c:v>
                </c:pt>
                <c:pt idx="4014">
                  <c:v>-0.59055119999999994</c:v>
                </c:pt>
                <c:pt idx="4015">
                  <c:v>-0.5936269999999999</c:v>
                </c:pt>
                <c:pt idx="4016">
                  <c:v>-0.5936269999999999</c:v>
                </c:pt>
                <c:pt idx="4017">
                  <c:v>-0.5936269999999999</c:v>
                </c:pt>
                <c:pt idx="4018">
                  <c:v>-0.5936269999999999</c:v>
                </c:pt>
                <c:pt idx="4019">
                  <c:v>-0.5936269999999999</c:v>
                </c:pt>
                <c:pt idx="4020">
                  <c:v>-0.5936269999999999</c:v>
                </c:pt>
                <c:pt idx="4021">
                  <c:v>-0.5936269999999999</c:v>
                </c:pt>
                <c:pt idx="4022">
                  <c:v>-0.5936269999999999</c:v>
                </c:pt>
                <c:pt idx="4023">
                  <c:v>-0.5936269999999999</c:v>
                </c:pt>
                <c:pt idx="4024">
                  <c:v>-0.5936269999999999</c:v>
                </c:pt>
                <c:pt idx="4025">
                  <c:v>-0.5936269999999999</c:v>
                </c:pt>
                <c:pt idx="4026">
                  <c:v>-0.5936269999999999</c:v>
                </c:pt>
                <c:pt idx="4027">
                  <c:v>-0.59670269999999992</c:v>
                </c:pt>
                <c:pt idx="4028">
                  <c:v>-0.59670269999999992</c:v>
                </c:pt>
                <c:pt idx="4029">
                  <c:v>-0.59670269999999992</c:v>
                </c:pt>
                <c:pt idx="4030">
                  <c:v>-0.59977849999999999</c:v>
                </c:pt>
                <c:pt idx="4031">
                  <c:v>-0.59977849999999999</c:v>
                </c:pt>
                <c:pt idx="4032">
                  <c:v>-0.59670269999999992</c:v>
                </c:pt>
                <c:pt idx="4033">
                  <c:v>-0.5936269999999999</c:v>
                </c:pt>
                <c:pt idx="4034">
                  <c:v>-0.59670269999999992</c:v>
                </c:pt>
                <c:pt idx="4035">
                  <c:v>-0.59670269999999992</c:v>
                </c:pt>
                <c:pt idx="4036">
                  <c:v>-0.59670269999999992</c:v>
                </c:pt>
                <c:pt idx="4037">
                  <c:v>-0.59977849999999999</c:v>
                </c:pt>
                <c:pt idx="4038">
                  <c:v>-0.60285429999999995</c:v>
                </c:pt>
                <c:pt idx="4039">
                  <c:v>-0.60285429999999995</c:v>
                </c:pt>
                <c:pt idx="4040">
                  <c:v>-0.60285429999999995</c:v>
                </c:pt>
                <c:pt idx="4041">
                  <c:v>-0.60285429999999995</c:v>
                </c:pt>
                <c:pt idx="4042">
                  <c:v>-0.60285429999999995</c:v>
                </c:pt>
                <c:pt idx="4043">
                  <c:v>-0.60285429999999995</c:v>
                </c:pt>
                <c:pt idx="4044">
                  <c:v>-0.59977849999999999</c:v>
                </c:pt>
                <c:pt idx="4045">
                  <c:v>-0.59977849999999999</c:v>
                </c:pt>
                <c:pt idx="4046">
                  <c:v>-0.59977849999999999</c:v>
                </c:pt>
                <c:pt idx="4047">
                  <c:v>-0.60285429999999995</c:v>
                </c:pt>
                <c:pt idx="4048">
                  <c:v>-0.60285429999999995</c:v>
                </c:pt>
                <c:pt idx="4049">
                  <c:v>-0.60285429999999995</c:v>
                </c:pt>
                <c:pt idx="4050">
                  <c:v>-0.60285429999999995</c:v>
                </c:pt>
                <c:pt idx="4051">
                  <c:v>-0.60285429999999995</c:v>
                </c:pt>
                <c:pt idx="4052">
                  <c:v>-0.59977849999999999</c:v>
                </c:pt>
                <c:pt idx="4053">
                  <c:v>-0.59977849999999999</c:v>
                </c:pt>
                <c:pt idx="4054">
                  <c:v>-0.59977849999999999</c:v>
                </c:pt>
                <c:pt idx="4055">
                  <c:v>-0.59670269999999992</c:v>
                </c:pt>
                <c:pt idx="4056">
                  <c:v>-0.59670269999999992</c:v>
                </c:pt>
                <c:pt idx="4057">
                  <c:v>-0.59670269999999992</c:v>
                </c:pt>
                <c:pt idx="4058">
                  <c:v>-0.59670269999999992</c:v>
                </c:pt>
                <c:pt idx="4059">
                  <c:v>-0.59670269999999992</c:v>
                </c:pt>
                <c:pt idx="4060">
                  <c:v>-0.59670269999999992</c:v>
                </c:pt>
                <c:pt idx="4061">
                  <c:v>-0.59977849999999999</c:v>
                </c:pt>
                <c:pt idx="4062">
                  <c:v>-0.59977849999999999</c:v>
                </c:pt>
                <c:pt idx="4063">
                  <c:v>-0.59977849999999999</c:v>
                </c:pt>
                <c:pt idx="4064">
                  <c:v>-0.59977849999999999</c:v>
                </c:pt>
                <c:pt idx="4065">
                  <c:v>-0.59670269999999992</c:v>
                </c:pt>
                <c:pt idx="4066">
                  <c:v>-0.59670269999999992</c:v>
                </c:pt>
                <c:pt idx="4067">
                  <c:v>-0.5936269999999999</c:v>
                </c:pt>
                <c:pt idx="4068">
                  <c:v>-0.5936269999999999</c:v>
                </c:pt>
                <c:pt idx="4069">
                  <c:v>-0.5936269999999999</c:v>
                </c:pt>
                <c:pt idx="4070">
                  <c:v>-0.5936269999999999</c:v>
                </c:pt>
                <c:pt idx="4071">
                  <c:v>-0.5936269999999999</c:v>
                </c:pt>
                <c:pt idx="4072">
                  <c:v>-0.5936269999999999</c:v>
                </c:pt>
                <c:pt idx="4073">
                  <c:v>-0.59670269999999992</c:v>
                </c:pt>
                <c:pt idx="4074">
                  <c:v>-0.59670269999999992</c:v>
                </c:pt>
                <c:pt idx="4075">
                  <c:v>-0.59670269999999992</c:v>
                </c:pt>
                <c:pt idx="4076">
                  <c:v>-0.59977849999999999</c:v>
                </c:pt>
                <c:pt idx="4077">
                  <c:v>-0.59977849999999999</c:v>
                </c:pt>
                <c:pt idx="4078">
                  <c:v>-0.59977849999999999</c:v>
                </c:pt>
                <c:pt idx="4079">
                  <c:v>-0.59977849999999999</c:v>
                </c:pt>
                <c:pt idx="4080">
                  <c:v>-0.59977849999999999</c:v>
                </c:pt>
                <c:pt idx="4081">
                  <c:v>-0.59977849999999999</c:v>
                </c:pt>
                <c:pt idx="4082">
                  <c:v>-0.59977849999999999</c:v>
                </c:pt>
                <c:pt idx="4083">
                  <c:v>-0.59977849999999999</c:v>
                </c:pt>
                <c:pt idx="4084">
                  <c:v>-0.59670269999999992</c:v>
                </c:pt>
                <c:pt idx="4085">
                  <c:v>-0.59670269999999992</c:v>
                </c:pt>
                <c:pt idx="4086">
                  <c:v>-0.59670269999999992</c:v>
                </c:pt>
                <c:pt idx="4087">
                  <c:v>-0.59670269999999992</c:v>
                </c:pt>
                <c:pt idx="4088">
                  <c:v>-0.59670269999999992</c:v>
                </c:pt>
                <c:pt idx="4089">
                  <c:v>-0.59670269999999992</c:v>
                </c:pt>
                <c:pt idx="4090">
                  <c:v>-0.59670269999999992</c:v>
                </c:pt>
                <c:pt idx="4091">
                  <c:v>-0.59670269999999992</c:v>
                </c:pt>
                <c:pt idx="4092">
                  <c:v>-0.59670269999999992</c:v>
                </c:pt>
                <c:pt idx="4093">
                  <c:v>-0.5936269999999999</c:v>
                </c:pt>
                <c:pt idx="4094">
                  <c:v>-0.5936269999999999</c:v>
                </c:pt>
                <c:pt idx="4095">
                  <c:v>-0.5936269999999999</c:v>
                </c:pt>
                <c:pt idx="4096">
                  <c:v>-0.5936269999999999</c:v>
                </c:pt>
                <c:pt idx="4097">
                  <c:v>-0.5936269999999999</c:v>
                </c:pt>
                <c:pt idx="4098">
                  <c:v>-0.59670269999999992</c:v>
                </c:pt>
                <c:pt idx="4099">
                  <c:v>-0.59670269999999992</c:v>
                </c:pt>
                <c:pt idx="4100">
                  <c:v>-0.5936269999999999</c:v>
                </c:pt>
                <c:pt idx="4101">
                  <c:v>-0.5936269999999999</c:v>
                </c:pt>
                <c:pt idx="4102">
                  <c:v>-0.5936269999999999</c:v>
                </c:pt>
                <c:pt idx="4103">
                  <c:v>-0.5936269999999999</c:v>
                </c:pt>
                <c:pt idx="4104">
                  <c:v>-0.5936269999999999</c:v>
                </c:pt>
                <c:pt idx="4105">
                  <c:v>-0.5936269999999999</c:v>
                </c:pt>
                <c:pt idx="4106">
                  <c:v>-0.59055119999999994</c:v>
                </c:pt>
                <c:pt idx="4107">
                  <c:v>-0.59055119999999994</c:v>
                </c:pt>
                <c:pt idx="4108">
                  <c:v>-0.59055119999999994</c:v>
                </c:pt>
                <c:pt idx="4109">
                  <c:v>-0.5936269999999999</c:v>
                </c:pt>
                <c:pt idx="4110">
                  <c:v>-0.5936269999999999</c:v>
                </c:pt>
                <c:pt idx="4111">
                  <c:v>-0.5936269999999999</c:v>
                </c:pt>
                <c:pt idx="4112">
                  <c:v>-0.5936269999999999</c:v>
                </c:pt>
                <c:pt idx="4113">
                  <c:v>-0.59055119999999994</c:v>
                </c:pt>
                <c:pt idx="4114">
                  <c:v>-0.59055119999999994</c:v>
                </c:pt>
                <c:pt idx="4115">
                  <c:v>-0.59055119999999994</c:v>
                </c:pt>
                <c:pt idx="4116">
                  <c:v>-0.58747539999999998</c:v>
                </c:pt>
                <c:pt idx="4117">
                  <c:v>-0.58747539999999998</c:v>
                </c:pt>
                <c:pt idx="4118">
                  <c:v>-0.58747539999999998</c:v>
                </c:pt>
                <c:pt idx="4119">
                  <c:v>-0.59055119999999994</c:v>
                </c:pt>
                <c:pt idx="4120">
                  <c:v>-0.58747539999999998</c:v>
                </c:pt>
                <c:pt idx="4121">
                  <c:v>-0.59055119999999994</c:v>
                </c:pt>
                <c:pt idx="4122">
                  <c:v>-0.59055119999999994</c:v>
                </c:pt>
                <c:pt idx="4123">
                  <c:v>-0.5936269999999999</c:v>
                </c:pt>
                <c:pt idx="4124">
                  <c:v>-0.5936269999999999</c:v>
                </c:pt>
                <c:pt idx="4125">
                  <c:v>-0.59670269999999992</c:v>
                </c:pt>
                <c:pt idx="4126">
                  <c:v>-0.5936269999999999</c:v>
                </c:pt>
                <c:pt idx="4127">
                  <c:v>-0.5936269999999999</c:v>
                </c:pt>
                <c:pt idx="4128">
                  <c:v>-0.5936269999999999</c:v>
                </c:pt>
                <c:pt idx="4129">
                  <c:v>-0.5936269999999999</c:v>
                </c:pt>
                <c:pt idx="4130">
                  <c:v>-0.5936269999999999</c:v>
                </c:pt>
                <c:pt idx="4131">
                  <c:v>-0.59055119999999994</c:v>
                </c:pt>
                <c:pt idx="4132">
                  <c:v>-0.59055119999999994</c:v>
                </c:pt>
                <c:pt idx="4133">
                  <c:v>-0.58747539999999998</c:v>
                </c:pt>
                <c:pt idx="4134">
                  <c:v>-0.58747539999999998</c:v>
                </c:pt>
                <c:pt idx="4135">
                  <c:v>-0.58747539999999998</c:v>
                </c:pt>
                <c:pt idx="4136">
                  <c:v>-0.58747539999999998</c:v>
                </c:pt>
                <c:pt idx="4137">
                  <c:v>-0.58747539999999998</c:v>
                </c:pt>
                <c:pt idx="4138">
                  <c:v>-0.58439960000000002</c:v>
                </c:pt>
                <c:pt idx="4139">
                  <c:v>-0.58439960000000002</c:v>
                </c:pt>
                <c:pt idx="4140">
                  <c:v>-0.58439960000000002</c:v>
                </c:pt>
                <c:pt idx="4141">
                  <c:v>-0.58439960000000002</c:v>
                </c:pt>
                <c:pt idx="4142">
                  <c:v>-0.58747539999999998</c:v>
                </c:pt>
                <c:pt idx="4143">
                  <c:v>-0.58439960000000002</c:v>
                </c:pt>
                <c:pt idx="4144">
                  <c:v>-0.58439960000000002</c:v>
                </c:pt>
                <c:pt idx="4145">
                  <c:v>-0.58439960000000002</c:v>
                </c:pt>
                <c:pt idx="4146">
                  <c:v>-0.58439960000000002</c:v>
                </c:pt>
                <c:pt idx="4147">
                  <c:v>-0.58132379999999995</c:v>
                </c:pt>
                <c:pt idx="4148">
                  <c:v>-0.57824799999999998</c:v>
                </c:pt>
                <c:pt idx="4149">
                  <c:v>-0.58132379999999995</c:v>
                </c:pt>
                <c:pt idx="4150">
                  <c:v>-0.58439960000000002</c:v>
                </c:pt>
                <c:pt idx="4151">
                  <c:v>-0.58132379999999995</c:v>
                </c:pt>
                <c:pt idx="4152">
                  <c:v>-0.57824799999999998</c:v>
                </c:pt>
                <c:pt idx="4153">
                  <c:v>-0.57824799999999998</c:v>
                </c:pt>
                <c:pt idx="4154">
                  <c:v>-0.58132379999999995</c:v>
                </c:pt>
                <c:pt idx="4155">
                  <c:v>-0.58132379999999995</c:v>
                </c:pt>
                <c:pt idx="4156">
                  <c:v>-0.58132379999999995</c:v>
                </c:pt>
                <c:pt idx="4157">
                  <c:v>-0.58132379999999995</c:v>
                </c:pt>
                <c:pt idx="4158">
                  <c:v>-0.58132379999999995</c:v>
                </c:pt>
                <c:pt idx="4159">
                  <c:v>-0.58439960000000002</c:v>
                </c:pt>
                <c:pt idx="4160">
                  <c:v>-0.58439960000000002</c:v>
                </c:pt>
                <c:pt idx="4161">
                  <c:v>-0.58439960000000002</c:v>
                </c:pt>
                <c:pt idx="4162">
                  <c:v>-0.58747539999999998</c:v>
                </c:pt>
                <c:pt idx="4163">
                  <c:v>-0.59055119999999994</c:v>
                </c:pt>
                <c:pt idx="4164">
                  <c:v>-0.58747539999999998</c:v>
                </c:pt>
                <c:pt idx="4165">
                  <c:v>-0.58747539999999998</c:v>
                </c:pt>
                <c:pt idx="4166">
                  <c:v>-0.58747539999999998</c:v>
                </c:pt>
                <c:pt idx="4167">
                  <c:v>-0.58439960000000002</c:v>
                </c:pt>
                <c:pt idx="4168">
                  <c:v>-0.58439960000000002</c:v>
                </c:pt>
                <c:pt idx="4169">
                  <c:v>-0.58439960000000002</c:v>
                </c:pt>
                <c:pt idx="4170">
                  <c:v>-0.58439960000000002</c:v>
                </c:pt>
                <c:pt idx="4171">
                  <c:v>-0.58747539999999998</c:v>
                </c:pt>
                <c:pt idx="4172">
                  <c:v>-0.59055119999999994</c:v>
                </c:pt>
                <c:pt idx="4173">
                  <c:v>-0.5936269999999999</c:v>
                </c:pt>
                <c:pt idx="4174">
                  <c:v>-0.5936269999999999</c:v>
                </c:pt>
                <c:pt idx="4175">
                  <c:v>-0.5936269999999999</c:v>
                </c:pt>
                <c:pt idx="4176">
                  <c:v>-0.59670269999999992</c:v>
                </c:pt>
                <c:pt idx="4177">
                  <c:v>-0.5936269999999999</c:v>
                </c:pt>
                <c:pt idx="4178">
                  <c:v>-0.59670269999999992</c:v>
                </c:pt>
                <c:pt idx="4179">
                  <c:v>-0.59670269999999992</c:v>
                </c:pt>
                <c:pt idx="4180">
                  <c:v>-0.5936269999999999</c:v>
                </c:pt>
                <c:pt idx="4181">
                  <c:v>-0.5936269999999999</c:v>
                </c:pt>
                <c:pt idx="4182">
                  <c:v>-0.5936269999999999</c:v>
                </c:pt>
                <c:pt idx="4183">
                  <c:v>-0.5936269999999999</c:v>
                </c:pt>
                <c:pt idx="4184">
                  <c:v>-0.5936269999999999</c:v>
                </c:pt>
                <c:pt idx="4185">
                  <c:v>-0.5936269999999999</c:v>
                </c:pt>
                <c:pt idx="4186">
                  <c:v>-0.59670269999999992</c:v>
                </c:pt>
                <c:pt idx="4187">
                  <c:v>-0.59977849999999999</c:v>
                </c:pt>
                <c:pt idx="4188">
                  <c:v>-0.59977849999999999</c:v>
                </c:pt>
                <c:pt idx="4189">
                  <c:v>-0.59977849999999999</c:v>
                </c:pt>
                <c:pt idx="4190">
                  <c:v>-0.60285429999999995</c:v>
                </c:pt>
                <c:pt idx="4191">
                  <c:v>-0.60285429999999995</c:v>
                </c:pt>
                <c:pt idx="4192">
                  <c:v>-0.60285429999999995</c:v>
                </c:pt>
                <c:pt idx="4193">
                  <c:v>-0.60285429999999995</c:v>
                </c:pt>
                <c:pt idx="4194">
                  <c:v>-0.60593009999999992</c:v>
                </c:pt>
                <c:pt idx="4195">
                  <c:v>-0.60900589999999999</c:v>
                </c:pt>
                <c:pt idx="4196">
                  <c:v>-0.60900589999999999</c:v>
                </c:pt>
                <c:pt idx="4197">
                  <c:v>-0.60593009999999992</c:v>
                </c:pt>
                <c:pt idx="4198">
                  <c:v>-0.60900589999999999</c:v>
                </c:pt>
                <c:pt idx="4199">
                  <c:v>-0.60593009999999992</c:v>
                </c:pt>
                <c:pt idx="4200">
                  <c:v>-0.60593009999999992</c:v>
                </c:pt>
                <c:pt idx="4201">
                  <c:v>-0.60593009999999992</c:v>
                </c:pt>
                <c:pt idx="4202">
                  <c:v>-0.60593009999999992</c:v>
                </c:pt>
                <c:pt idx="4203">
                  <c:v>-0.60593009999999992</c:v>
                </c:pt>
                <c:pt idx="4204">
                  <c:v>-0.60593009999999992</c:v>
                </c:pt>
                <c:pt idx="4205">
                  <c:v>-0.60593009999999992</c:v>
                </c:pt>
                <c:pt idx="4206">
                  <c:v>-0.60593009999999992</c:v>
                </c:pt>
                <c:pt idx="4207">
                  <c:v>-0.60593009999999992</c:v>
                </c:pt>
                <c:pt idx="4208">
                  <c:v>-0.60593009999999992</c:v>
                </c:pt>
                <c:pt idx="4209">
                  <c:v>-0.60900589999999999</c:v>
                </c:pt>
                <c:pt idx="4210">
                  <c:v>-0.60593009999999992</c:v>
                </c:pt>
                <c:pt idx="4211">
                  <c:v>-0.60900589999999999</c:v>
                </c:pt>
                <c:pt idx="4212">
                  <c:v>-0.60900589999999999</c:v>
                </c:pt>
                <c:pt idx="4213">
                  <c:v>-0.60900589999999999</c:v>
                </c:pt>
                <c:pt idx="4214">
                  <c:v>-0.60900589999999999</c:v>
                </c:pt>
                <c:pt idx="4215">
                  <c:v>-0.60900589999999999</c:v>
                </c:pt>
                <c:pt idx="4216">
                  <c:v>-0.61208169999999995</c:v>
                </c:pt>
                <c:pt idx="4217">
                  <c:v>-0.61208169999999995</c:v>
                </c:pt>
                <c:pt idx="4218">
                  <c:v>-0.61208169999999995</c:v>
                </c:pt>
                <c:pt idx="4219">
                  <c:v>-0.61515750000000002</c:v>
                </c:pt>
                <c:pt idx="4220">
                  <c:v>-0.61515750000000002</c:v>
                </c:pt>
                <c:pt idx="4221">
                  <c:v>-0.61515750000000002</c:v>
                </c:pt>
                <c:pt idx="4222">
                  <c:v>-0.61515750000000002</c:v>
                </c:pt>
                <c:pt idx="4223">
                  <c:v>-0.61515750000000002</c:v>
                </c:pt>
                <c:pt idx="4224">
                  <c:v>-0.61515750000000002</c:v>
                </c:pt>
                <c:pt idx="4225">
                  <c:v>-0.61515750000000002</c:v>
                </c:pt>
                <c:pt idx="4226">
                  <c:v>-0.61823329999999999</c:v>
                </c:pt>
                <c:pt idx="4227">
                  <c:v>-0.61823329999999999</c:v>
                </c:pt>
                <c:pt idx="4228">
                  <c:v>-0.61823329999999999</c:v>
                </c:pt>
                <c:pt idx="4229">
                  <c:v>-0.61515750000000002</c:v>
                </c:pt>
                <c:pt idx="4230">
                  <c:v>-0.61515750000000002</c:v>
                </c:pt>
                <c:pt idx="4231">
                  <c:v>-0.61208169999999995</c:v>
                </c:pt>
                <c:pt idx="4232">
                  <c:v>-0.61208169999999995</c:v>
                </c:pt>
                <c:pt idx="4233">
                  <c:v>-0.61208169999999995</c:v>
                </c:pt>
                <c:pt idx="4234">
                  <c:v>-0.61208169999999995</c:v>
                </c:pt>
                <c:pt idx="4235">
                  <c:v>-0.61208169999999995</c:v>
                </c:pt>
                <c:pt idx="4236">
                  <c:v>-0.61515750000000002</c:v>
                </c:pt>
                <c:pt idx="4237">
                  <c:v>-0.61208169999999995</c:v>
                </c:pt>
                <c:pt idx="4238">
                  <c:v>-0.61208169999999995</c:v>
                </c:pt>
                <c:pt idx="4239">
                  <c:v>-0.61208169999999995</c:v>
                </c:pt>
                <c:pt idx="4240">
                  <c:v>-0.61208169999999995</c:v>
                </c:pt>
                <c:pt idx="4241">
                  <c:v>-0.60900589999999999</c:v>
                </c:pt>
                <c:pt idx="4242">
                  <c:v>-0.60900589999999999</c:v>
                </c:pt>
                <c:pt idx="4243">
                  <c:v>-0.61208169999999995</c:v>
                </c:pt>
                <c:pt idx="4244">
                  <c:v>-0.61515750000000002</c:v>
                </c:pt>
                <c:pt idx="4245">
                  <c:v>-0.61515750000000002</c:v>
                </c:pt>
                <c:pt idx="4246">
                  <c:v>-0.61515750000000002</c:v>
                </c:pt>
                <c:pt idx="4247">
                  <c:v>-0.61515750000000002</c:v>
                </c:pt>
                <c:pt idx="4248">
                  <c:v>-0.61823329999999999</c:v>
                </c:pt>
                <c:pt idx="4249">
                  <c:v>-0.61515750000000002</c:v>
                </c:pt>
                <c:pt idx="4250">
                  <c:v>-0.61515750000000002</c:v>
                </c:pt>
                <c:pt idx="4251">
                  <c:v>-0.61515750000000002</c:v>
                </c:pt>
                <c:pt idx="4252">
                  <c:v>-0.61515750000000002</c:v>
                </c:pt>
                <c:pt idx="4253">
                  <c:v>-0.61515750000000002</c:v>
                </c:pt>
                <c:pt idx="4254">
                  <c:v>-0.61515750000000002</c:v>
                </c:pt>
                <c:pt idx="4255">
                  <c:v>-0.61515750000000002</c:v>
                </c:pt>
                <c:pt idx="4256">
                  <c:v>-0.61515750000000002</c:v>
                </c:pt>
                <c:pt idx="4257">
                  <c:v>-0.61515750000000002</c:v>
                </c:pt>
                <c:pt idx="4258">
                  <c:v>-0.61208169999999995</c:v>
                </c:pt>
                <c:pt idx="4259">
                  <c:v>-0.61208169999999995</c:v>
                </c:pt>
                <c:pt idx="4260">
                  <c:v>-0.60900589999999999</c:v>
                </c:pt>
                <c:pt idx="4261">
                  <c:v>-0.61208169999999995</c:v>
                </c:pt>
                <c:pt idx="4262">
                  <c:v>-0.61515750000000002</c:v>
                </c:pt>
                <c:pt idx="4263">
                  <c:v>-0.61823329999999999</c:v>
                </c:pt>
                <c:pt idx="4264">
                  <c:v>-0.61823329999999999</c:v>
                </c:pt>
                <c:pt idx="4265">
                  <c:v>-0.61823329999999999</c:v>
                </c:pt>
                <c:pt idx="4266">
                  <c:v>-0.61823329999999999</c:v>
                </c:pt>
                <c:pt idx="4267">
                  <c:v>-0.62130899999999989</c:v>
                </c:pt>
                <c:pt idx="4268">
                  <c:v>-0.62130899999999989</c:v>
                </c:pt>
                <c:pt idx="4269">
                  <c:v>-0.62438479999999996</c:v>
                </c:pt>
                <c:pt idx="4270">
                  <c:v>-0.62130899999999989</c:v>
                </c:pt>
                <c:pt idx="4271">
                  <c:v>-0.61823329999999999</c:v>
                </c:pt>
                <c:pt idx="4272">
                  <c:v>-0.61515750000000002</c:v>
                </c:pt>
                <c:pt idx="4273">
                  <c:v>-0.61515750000000002</c:v>
                </c:pt>
                <c:pt idx="4274">
                  <c:v>-0.61515750000000002</c:v>
                </c:pt>
                <c:pt idx="4275">
                  <c:v>-0.61515750000000002</c:v>
                </c:pt>
                <c:pt idx="4276">
                  <c:v>-0.61515750000000002</c:v>
                </c:pt>
                <c:pt idx="4277">
                  <c:v>-0.61515750000000002</c:v>
                </c:pt>
                <c:pt idx="4278">
                  <c:v>-0.61515750000000002</c:v>
                </c:pt>
                <c:pt idx="4279">
                  <c:v>-0.61208169999999995</c:v>
                </c:pt>
                <c:pt idx="4280">
                  <c:v>-0.61208169999999995</c:v>
                </c:pt>
                <c:pt idx="4281">
                  <c:v>-0.61208169999999995</c:v>
                </c:pt>
                <c:pt idx="4282">
                  <c:v>-0.61515750000000002</c:v>
                </c:pt>
                <c:pt idx="4283">
                  <c:v>-0.61515750000000002</c:v>
                </c:pt>
                <c:pt idx="4284">
                  <c:v>-0.61515750000000002</c:v>
                </c:pt>
                <c:pt idx="4285">
                  <c:v>-0.61515750000000002</c:v>
                </c:pt>
                <c:pt idx="4286">
                  <c:v>-0.61515750000000002</c:v>
                </c:pt>
                <c:pt idx="4287">
                  <c:v>-0.61515750000000002</c:v>
                </c:pt>
                <c:pt idx="4288">
                  <c:v>-0.61515750000000002</c:v>
                </c:pt>
                <c:pt idx="4289">
                  <c:v>-0.61823329999999999</c:v>
                </c:pt>
                <c:pt idx="4290">
                  <c:v>-0.61823329999999999</c:v>
                </c:pt>
                <c:pt idx="4291">
                  <c:v>-0.61823329999999999</c:v>
                </c:pt>
                <c:pt idx="4292">
                  <c:v>-0.61823329999999999</c:v>
                </c:pt>
                <c:pt idx="4293">
                  <c:v>-0.61515750000000002</c:v>
                </c:pt>
                <c:pt idx="4294">
                  <c:v>-0.61515750000000002</c:v>
                </c:pt>
                <c:pt idx="4295">
                  <c:v>-0.61515750000000002</c:v>
                </c:pt>
                <c:pt idx="4296">
                  <c:v>-0.61208169999999995</c:v>
                </c:pt>
                <c:pt idx="4297">
                  <c:v>-0.61208169999999995</c:v>
                </c:pt>
                <c:pt idx="4298">
                  <c:v>-0.61208169999999995</c:v>
                </c:pt>
                <c:pt idx="4299">
                  <c:v>-0.61208169999999995</c:v>
                </c:pt>
                <c:pt idx="4300">
                  <c:v>-0.61515750000000002</c:v>
                </c:pt>
                <c:pt idx="4301">
                  <c:v>-0.61515750000000002</c:v>
                </c:pt>
                <c:pt idx="4302">
                  <c:v>-0.61515750000000002</c:v>
                </c:pt>
                <c:pt idx="4303">
                  <c:v>-0.61515750000000002</c:v>
                </c:pt>
                <c:pt idx="4304">
                  <c:v>-0.61515750000000002</c:v>
                </c:pt>
                <c:pt idx="4305">
                  <c:v>-0.61515750000000002</c:v>
                </c:pt>
                <c:pt idx="4306">
                  <c:v>-0.61515750000000002</c:v>
                </c:pt>
                <c:pt idx="4307">
                  <c:v>-0.61823329999999999</c:v>
                </c:pt>
                <c:pt idx="4308">
                  <c:v>-0.62130899999999989</c:v>
                </c:pt>
                <c:pt idx="4309">
                  <c:v>-0.62130899999999989</c:v>
                </c:pt>
                <c:pt idx="4310">
                  <c:v>-0.62130899999999989</c:v>
                </c:pt>
                <c:pt idx="4311">
                  <c:v>-0.62438479999999996</c:v>
                </c:pt>
                <c:pt idx="4312">
                  <c:v>-0.62438479999999996</c:v>
                </c:pt>
                <c:pt idx="4313">
                  <c:v>-0.62438479999999996</c:v>
                </c:pt>
                <c:pt idx="4314">
                  <c:v>-0.62438479999999996</c:v>
                </c:pt>
                <c:pt idx="4315">
                  <c:v>-0.62438479999999996</c:v>
                </c:pt>
                <c:pt idx="4316">
                  <c:v>-0.62438479999999996</c:v>
                </c:pt>
                <c:pt idx="4317">
                  <c:v>-0.62438479999999996</c:v>
                </c:pt>
                <c:pt idx="4318">
                  <c:v>-0.62438479999999996</c:v>
                </c:pt>
                <c:pt idx="4319">
                  <c:v>-0.62438479999999996</c:v>
                </c:pt>
                <c:pt idx="4320">
                  <c:v>-0.62438479999999996</c:v>
                </c:pt>
                <c:pt idx="4321">
                  <c:v>-0.62746059999999992</c:v>
                </c:pt>
                <c:pt idx="4322">
                  <c:v>-0.62746059999999992</c:v>
                </c:pt>
                <c:pt idx="4323">
                  <c:v>-0.6305364</c:v>
                </c:pt>
                <c:pt idx="4324">
                  <c:v>-0.62746059999999992</c:v>
                </c:pt>
                <c:pt idx="4325">
                  <c:v>-0.62746059999999992</c:v>
                </c:pt>
                <c:pt idx="4326">
                  <c:v>-0.62746059999999992</c:v>
                </c:pt>
                <c:pt idx="4327">
                  <c:v>-0.62746059999999992</c:v>
                </c:pt>
                <c:pt idx="4328">
                  <c:v>-0.62746059999999992</c:v>
                </c:pt>
                <c:pt idx="4329">
                  <c:v>-0.62746059999999992</c:v>
                </c:pt>
                <c:pt idx="4330">
                  <c:v>-0.62746059999999992</c:v>
                </c:pt>
                <c:pt idx="4331">
                  <c:v>-0.62438479999999996</c:v>
                </c:pt>
                <c:pt idx="4332">
                  <c:v>-0.62438479999999996</c:v>
                </c:pt>
                <c:pt idx="4333">
                  <c:v>-0.62130899999999989</c:v>
                </c:pt>
                <c:pt idx="4334">
                  <c:v>-0.62130899999999989</c:v>
                </c:pt>
                <c:pt idx="4335">
                  <c:v>-0.62130899999999989</c:v>
                </c:pt>
                <c:pt idx="4336">
                  <c:v>-0.62130899999999989</c:v>
                </c:pt>
                <c:pt idx="4337">
                  <c:v>-0.62130899999999989</c:v>
                </c:pt>
                <c:pt idx="4338">
                  <c:v>-0.62130899999999989</c:v>
                </c:pt>
                <c:pt idx="4339">
                  <c:v>-0.62130899999999989</c:v>
                </c:pt>
                <c:pt idx="4340">
                  <c:v>-0.62438479999999996</c:v>
                </c:pt>
                <c:pt idx="4341">
                  <c:v>-0.62438479999999996</c:v>
                </c:pt>
                <c:pt idx="4342">
                  <c:v>-0.62438479999999996</c:v>
                </c:pt>
                <c:pt idx="4343">
                  <c:v>-0.62438479999999996</c:v>
                </c:pt>
                <c:pt idx="4344">
                  <c:v>-0.62130899999999989</c:v>
                </c:pt>
                <c:pt idx="4345">
                  <c:v>-0.62130899999999989</c:v>
                </c:pt>
                <c:pt idx="4346">
                  <c:v>-0.62130899999999989</c:v>
                </c:pt>
                <c:pt idx="4347">
                  <c:v>-0.62130899999999989</c:v>
                </c:pt>
                <c:pt idx="4348">
                  <c:v>-0.62130899999999989</c:v>
                </c:pt>
                <c:pt idx="4349">
                  <c:v>-0.62438479999999996</c:v>
                </c:pt>
                <c:pt idx="4350">
                  <c:v>-0.62438479999999996</c:v>
                </c:pt>
                <c:pt idx="4351">
                  <c:v>-0.62438479999999996</c:v>
                </c:pt>
                <c:pt idx="4352">
                  <c:v>-0.62438479999999996</c:v>
                </c:pt>
                <c:pt idx="4353">
                  <c:v>-0.62438479999999996</c:v>
                </c:pt>
                <c:pt idx="4354">
                  <c:v>-0.62438479999999996</c:v>
                </c:pt>
                <c:pt idx="4355">
                  <c:v>-0.62438479999999996</c:v>
                </c:pt>
                <c:pt idx="4356">
                  <c:v>-0.62746059999999992</c:v>
                </c:pt>
                <c:pt idx="4357">
                  <c:v>-0.62746059999999992</c:v>
                </c:pt>
                <c:pt idx="4358">
                  <c:v>-0.62746059999999992</c:v>
                </c:pt>
                <c:pt idx="4359">
                  <c:v>-0.62746059999999992</c:v>
                </c:pt>
                <c:pt idx="4360">
                  <c:v>-0.62746059999999992</c:v>
                </c:pt>
                <c:pt idx="4361">
                  <c:v>-0.62746059999999992</c:v>
                </c:pt>
                <c:pt idx="4362">
                  <c:v>-0.62746059999999992</c:v>
                </c:pt>
                <c:pt idx="4363">
                  <c:v>-0.62746059999999992</c:v>
                </c:pt>
                <c:pt idx="4364">
                  <c:v>-0.62746059999999992</c:v>
                </c:pt>
                <c:pt idx="4365">
                  <c:v>-0.62746059999999992</c:v>
                </c:pt>
                <c:pt idx="4366">
                  <c:v>-0.62438479999999996</c:v>
                </c:pt>
                <c:pt idx="4367">
                  <c:v>-0.62438479999999996</c:v>
                </c:pt>
                <c:pt idx="4368">
                  <c:v>-0.62438479999999996</c:v>
                </c:pt>
                <c:pt idx="4369">
                  <c:v>-0.62746059999999992</c:v>
                </c:pt>
                <c:pt idx="4370">
                  <c:v>-0.62746059999999992</c:v>
                </c:pt>
                <c:pt idx="4371">
                  <c:v>-0.62746059999999992</c:v>
                </c:pt>
                <c:pt idx="4372">
                  <c:v>-0.6305364</c:v>
                </c:pt>
                <c:pt idx="4373">
                  <c:v>-0.6305364</c:v>
                </c:pt>
                <c:pt idx="4374">
                  <c:v>-0.6305364</c:v>
                </c:pt>
                <c:pt idx="4375">
                  <c:v>-0.62746059999999992</c:v>
                </c:pt>
                <c:pt idx="4376">
                  <c:v>-0.6305364</c:v>
                </c:pt>
                <c:pt idx="4377">
                  <c:v>-0.6305364</c:v>
                </c:pt>
                <c:pt idx="4378">
                  <c:v>-0.6305364</c:v>
                </c:pt>
                <c:pt idx="4379">
                  <c:v>-0.6305364</c:v>
                </c:pt>
                <c:pt idx="4380">
                  <c:v>-0.6305364</c:v>
                </c:pt>
                <c:pt idx="4381">
                  <c:v>-0.6305364</c:v>
                </c:pt>
                <c:pt idx="4382">
                  <c:v>-0.63361219999999996</c:v>
                </c:pt>
                <c:pt idx="4383">
                  <c:v>-0.6305364</c:v>
                </c:pt>
                <c:pt idx="4384">
                  <c:v>-0.62746059999999992</c:v>
                </c:pt>
                <c:pt idx="4385">
                  <c:v>-0.62746059999999992</c:v>
                </c:pt>
                <c:pt idx="4386">
                  <c:v>-0.62746059999999992</c:v>
                </c:pt>
                <c:pt idx="4387">
                  <c:v>-0.6305364</c:v>
                </c:pt>
                <c:pt idx="4388">
                  <c:v>-0.6305364</c:v>
                </c:pt>
                <c:pt idx="4389">
                  <c:v>-0.63361219999999996</c:v>
                </c:pt>
                <c:pt idx="4390">
                  <c:v>-0.6305364</c:v>
                </c:pt>
                <c:pt idx="4391">
                  <c:v>-0.6305364</c:v>
                </c:pt>
                <c:pt idx="4392">
                  <c:v>-0.62746059999999992</c:v>
                </c:pt>
                <c:pt idx="4393">
                  <c:v>-0.62438479999999996</c:v>
                </c:pt>
                <c:pt idx="4394">
                  <c:v>-0.62746059999999992</c:v>
                </c:pt>
                <c:pt idx="4395">
                  <c:v>-0.62746059999999992</c:v>
                </c:pt>
                <c:pt idx="4396">
                  <c:v>-0.62746059999999992</c:v>
                </c:pt>
                <c:pt idx="4397">
                  <c:v>-0.62746059999999992</c:v>
                </c:pt>
                <c:pt idx="4398">
                  <c:v>-0.62746059999999992</c:v>
                </c:pt>
                <c:pt idx="4399">
                  <c:v>-0.62746059999999992</c:v>
                </c:pt>
                <c:pt idx="4400">
                  <c:v>-0.62438479999999996</c:v>
                </c:pt>
                <c:pt idx="4401">
                  <c:v>-0.62438479999999996</c:v>
                </c:pt>
                <c:pt idx="4402">
                  <c:v>-0.62438479999999996</c:v>
                </c:pt>
                <c:pt idx="4403">
                  <c:v>-0.62746059999999992</c:v>
                </c:pt>
                <c:pt idx="4404">
                  <c:v>-0.6305364</c:v>
                </c:pt>
                <c:pt idx="4405">
                  <c:v>-0.6305364</c:v>
                </c:pt>
                <c:pt idx="4406">
                  <c:v>-0.6305364</c:v>
                </c:pt>
                <c:pt idx="4407">
                  <c:v>-0.63361219999999996</c:v>
                </c:pt>
                <c:pt idx="4408">
                  <c:v>-0.63668799999999992</c:v>
                </c:pt>
                <c:pt idx="4409">
                  <c:v>-0.63668799999999992</c:v>
                </c:pt>
                <c:pt idx="4410">
                  <c:v>-0.63668799999999992</c:v>
                </c:pt>
                <c:pt idx="4411">
                  <c:v>-0.63361219999999996</c:v>
                </c:pt>
                <c:pt idx="4412">
                  <c:v>-0.63361219999999996</c:v>
                </c:pt>
                <c:pt idx="4413">
                  <c:v>-0.63361219999999996</c:v>
                </c:pt>
                <c:pt idx="4414">
                  <c:v>-0.63668799999999992</c:v>
                </c:pt>
                <c:pt idx="4415">
                  <c:v>-0.63668799999999992</c:v>
                </c:pt>
                <c:pt idx="4416">
                  <c:v>-0.63668799999999992</c:v>
                </c:pt>
                <c:pt idx="4417">
                  <c:v>-0.63668799999999992</c:v>
                </c:pt>
                <c:pt idx="4418">
                  <c:v>-0.63361219999999996</c:v>
                </c:pt>
                <c:pt idx="4419">
                  <c:v>-0.63361219999999996</c:v>
                </c:pt>
                <c:pt idx="4420">
                  <c:v>-0.63668799999999992</c:v>
                </c:pt>
                <c:pt idx="4421">
                  <c:v>-0.63668799999999992</c:v>
                </c:pt>
                <c:pt idx="4422">
                  <c:v>-0.63361219999999996</c:v>
                </c:pt>
                <c:pt idx="4423">
                  <c:v>-0.63668799999999992</c:v>
                </c:pt>
                <c:pt idx="4424">
                  <c:v>-0.63976379999999999</c:v>
                </c:pt>
                <c:pt idx="4425">
                  <c:v>-0.63976379999999999</c:v>
                </c:pt>
                <c:pt idx="4426">
                  <c:v>-0.63976379999999999</c:v>
                </c:pt>
                <c:pt idx="4427">
                  <c:v>-0.63976379999999999</c:v>
                </c:pt>
                <c:pt idx="4428">
                  <c:v>-0.63976379999999999</c:v>
                </c:pt>
                <c:pt idx="4429">
                  <c:v>-0.63976379999999999</c:v>
                </c:pt>
                <c:pt idx="4430">
                  <c:v>-0.63668799999999992</c:v>
                </c:pt>
                <c:pt idx="4431">
                  <c:v>-0.63668799999999992</c:v>
                </c:pt>
                <c:pt idx="4432">
                  <c:v>-0.63361219999999996</c:v>
                </c:pt>
                <c:pt idx="4433">
                  <c:v>-0.63668799999999992</c:v>
                </c:pt>
                <c:pt idx="4434">
                  <c:v>-0.63668799999999992</c:v>
                </c:pt>
                <c:pt idx="4435">
                  <c:v>-0.63668799999999992</c:v>
                </c:pt>
                <c:pt idx="4436">
                  <c:v>-0.63976379999999999</c:v>
                </c:pt>
                <c:pt idx="4437">
                  <c:v>-0.64283959999999996</c:v>
                </c:pt>
                <c:pt idx="4438">
                  <c:v>-0.64283959999999996</c:v>
                </c:pt>
                <c:pt idx="4439">
                  <c:v>-0.64283959999999996</c:v>
                </c:pt>
                <c:pt idx="4440">
                  <c:v>-0.64283959999999996</c:v>
                </c:pt>
                <c:pt idx="4441">
                  <c:v>-0.64283959999999996</c:v>
                </c:pt>
                <c:pt idx="4442">
                  <c:v>-0.63976379999999999</c:v>
                </c:pt>
                <c:pt idx="4443">
                  <c:v>-0.63976379999999999</c:v>
                </c:pt>
                <c:pt idx="4444">
                  <c:v>-0.63976379999999999</c:v>
                </c:pt>
                <c:pt idx="4445">
                  <c:v>-0.63976379999999999</c:v>
                </c:pt>
                <c:pt idx="4446">
                  <c:v>-0.63976379999999999</c:v>
                </c:pt>
                <c:pt idx="4447">
                  <c:v>-0.63976379999999999</c:v>
                </c:pt>
                <c:pt idx="4448">
                  <c:v>-0.63976379999999999</c:v>
                </c:pt>
                <c:pt idx="4449">
                  <c:v>-0.63976379999999999</c:v>
                </c:pt>
                <c:pt idx="4450">
                  <c:v>-0.63976379999999999</c:v>
                </c:pt>
                <c:pt idx="4451">
                  <c:v>-0.63976379999999999</c:v>
                </c:pt>
                <c:pt idx="4452">
                  <c:v>-0.63976379999999999</c:v>
                </c:pt>
                <c:pt idx="4453">
                  <c:v>-0.64283959999999996</c:v>
                </c:pt>
                <c:pt idx="4454">
                  <c:v>-0.64283959999999996</c:v>
                </c:pt>
                <c:pt idx="4455">
                  <c:v>-0.64591529999999997</c:v>
                </c:pt>
                <c:pt idx="4456">
                  <c:v>-0.64591529999999997</c:v>
                </c:pt>
                <c:pt idx="4457">
                  <c:v>-0.64283959999999996</c:v>
                </c:pt>
                <c:pt idx="4458">
                  <c:v>-0.64283959999999996</c:v>
                </c:pt>
                <c:pt idx="4459">
                  <c:v>-0.64283959999999996</c:v>
                </c:pt>
                <c:pt idx="4460">
                  <c:v>-0.63976379999999999</c:v>
                </c:pt>
                <c:pt idx="4461">
                  <c:v>-0.63976379999999999</c:v>
                </c:pt>
                <c:pt idx="4462">
                  <c:v>-0.63976379999999999</c:v>
                </c:pt>
                <c:pt idx="4463">
                  <c:v>-0.63976379999999999</c:v>
                </c:pt>
                <c:pt idx="4464">
                  <c:v>-0.63976379999999999</c:v>
                </c:pt>
                <c:pt idx="4465">
                  <c:v>-0.63668799999999992</c:v>
                </c:pt>
                <c:pt idx="4466">
                  <c:v>-0.63976379999999999</c:v>
                </c:pt>
                <c:pt idx="4467">
                  <c:v>-0.63976379999999999</c:v>
                </c:pt>
                <c:pt idx="4468">
                  <c:v>-0.63976379999999999</c:v>
                </c:pt>
                <c:pt idx="4469">
                  <c:v>-0.63668799999999992</c:v>
                </c:pt>
                <c:pt idx="4470">
                  <c:v>-0.63668799999999992</c:v>
                </c:pt>
                <c:pt idx="4471">
                  <c:v>-0.63668799999999992</c:v>
                </c:pt>
                <c:pt idx="4472">
                  <c:v>-0.63361219999999996</c:v>
                </c:pt>
                <c:pt idx="4473">
                  <c:v>-0.6305364</c:v>
                </c:pt>
                <c:pt idx="4474">
                  <c:v>-0.6305364</c:v>
                </c:pt>
                <c:pt idx="4475">
                  <c:v>-0.6305364</c:v>
                </c:pt>
                <c:pt idx="4476">
                  <c:v>-0.62746059999999992</c:v>
                </c:pt>
                <c:pt idx="4477">
                  <c:v>-0.62438479999999996</c:v>
                </c:pt>
                <c:pt idx="4478">
                  <c:v>-0.62438479999999996</c:v>
                </c:pt>
                <c:pt idx="4479">
                  <c:v>-0.62438479999999996</c:v>
                </c:pt>
                <c:pt idx="4480">
                  <c:v>-0.62438479999999996</c:v>
                </c:pt>
                <c:pt idx="4481">
                  <c:v>-0.62130899999999989</c:v>
                </c:pt>
                <c:pt idx="4482">
                  <c:v>-0.62130899999999989</c:v>
                </c:pt>
                <c:pt idx="4483">
                  <c:v>-0.62130899999999989</c:v>
                </c:pt>
                <c:pt idx="4484">
                  <c:v>-0.61823329999999999</c:v>
                </c:pt>
                <c:pt idx="4485">
                  <c:v>-0.62130899999999989</c:v>
                </c:pt>
                <c:pt idx="4486">
                  <c:v>-0.61823329999999999</c:v>
                </c:pt>
                <c:pt idx="4487">
                  <c:v>-0.62130899999999989</c:v>
                </c:pt>
                <c:pt idx="4488">
                  <c:v>-0.62130899999999989</c:v>
                </c:pt>
                <c:pt idx="4489">
                  <c:v>-0.62130899999999989</c:v>
                </c:pt>
                <c:pt idx="4490">
                  <c:v>-0.61823329999999999</c:v>
                </c:pt>
                <c:pt idx="4491">
                  <c:v>-0.61823329999999999</c:v>
                </c:pt>
                <c:pt idx="4492">
                  <c:v>-0.61823329999999999</c:v>
                </c:pt>
                <c:pt idx="4493">
                  <c:v>-0.62130899999999989</c:v>
                </c:pt>
                <c:pt idx="4494">
                  <c:v>-0.62130899999999989</c:v>
                </c:pt>
                <c:pt idx="4495">
                  <c:v>-0.62130899999999989</c:v>
                </c:pt>
                <c:pt idx="4496">
                  <c:v>-0.62438479999999996</c:v>
                </c:pt>
                <c:pt idx="4497">
                  <c:v>-0.62746059999999992</c:v>
                </c:pt>
                <c:pt idx="4498">
                  <c:v>-0.62746059999999992</c:v>
                </c:pt>
                <c:pt idx="4499">
                  <c:v>-0.62746059999999992</c:v>
                </c:pt>
                <c:pt idx="4500">
                  <c:v>-0.62438479999999996</c:v>
                </c:pt>
                <c:pt idx="4501">
                  <c:v>-0.62438479999999996</c:v>
                </c:pt>
                <c:pt idx="4502">
                  <c:v>-0.62438479999999996</c:v>
                </c:pt>
                <c:pt idx="4503">
                  <c:v>-0.62438479999999996</c:v>
                </c:pt>
                <c:pt idx="4504">
                  <c:v>-0.62438479999999996</c:v>
                </c:pt>
                <c:pt idx="4505">
                  <c:v>-0.62746059999999992</c:v>
                </c:pt>
                <c:pt idx="4506">
                  <c:v>-0.62746059999999992</c:v>
                </c:pt>
                <c:pt idx="4507">
                  <c:v>-0.62438479999999996</c:v>
                </c:pt>
                <c:pt idx="4508">
                  <c:v>-0.62438479999999996</c:v>
                </c:pt>
                <c:pt idx="4509">
                  <c:v>-0.62438479999999996</c:v>
                </c:pt>
                <c:pt idx="4510">
                  <c:v>-0.62438479999999996</c:v>
                </c:pt>
                <c:pt idx="4511">
                  <c:v>-0.62438479999999996</c:v>
                </c:pt>
                <c:pt idx="4512">
                  <c:v>-0.62746059999999992</c:v>
                </c:pt>
                <c:pt idx="4513">
                  <c:v>-0.62746059999999992</c:v>
                </c:pt>
                <c:pt idx="4514">
                  <c:v>-0.6305364</c:v>
                </c:pt>
                <c:pt idx="4515">
                  <c:v>-0.6305364</c:v>
                </c:pt>
                <c:pt idx="4516">
                  <c:v>-0.6305364</c:v>
                </c:pt>
                <c:pt idx="4517">
                  <c:v>-0.6305364</c:v>
                </c:pt>
                <c:pt idx="4518">
                  <c:v>-0.6305364</c:v>
                </c:pt>
                <c:pt idx="4519">
                  <c:v>-0.6305364</c:v>
                </c:pt>
                <c:pt idx="4520">
                  <c:v>-0.6305364</c:v>
                </c:pt>
                <c:pt idx="4521">
                  <c:v>-0.6305364</c:v>
                </c:pt>
                <c:pt idx="4522">
                  <c:v>-0.6305364</c:v>
                </c:pt>
                <c:pt idx="4523">
                  <c:v>-0.6305364</c:v>
                </c:pt>
                <c:pt idx="4524">
                  <c:v>-0.6305364</c:v>
                </c:pt>
                <c:pt idx="4525">
                  <c:v>-0.62746059999999992</c:v>
                </c:pt>
                <c:pt idx="4526">
                  <c:v>-0.62746059999999992</c:v>
                </c:pt>
                <c:pt idx="4527">
                  <c:v>-0.63361219999999996</c:v>
                </c:pt>
                <c:pt idx="4528">
                  <c:v>-0.63361219999999996</c:v>
                </c:pt>
                <c:pt idx="4529">
                  <c:v>-0.63361219999999996</c:v>
                </c:pt>
                <c:pt idx="4530">
                  <c:v>-0.63361219999999996</c:v>
                </c:pt>
                <c:pt idx="4531">
                  <c:v>-0.63361219999999996</c:v>
                </c:pt>
                <c:pt idx="4532">
                  <c:v>-0.63361219999999996</c:v>
                </c:pt>
                <c:pt idx="4533">
                  <c:v>-0.63361219999999996</c:v>
                </c:pt>
                <c:pt idx="4534">
                  <c:v>-0.63361219999999996</c:v>
                </c:pt>
                <c:pt idx="4535">
                  <c:v>-0.63668799999999992</c:v>
                </c:pt>
                <c:pt idx="4536">
                  <c:v>-0.63668799999999992</c:v>
                </c:pt>
                <c:pt idx="4537">
                  <c:v>-0.63668799999999992</c:v>
                </c:pt>
                <c:pt idx="4538">
                  <c:v>-0.63668799999999992</c:v>
                </c:pt>
                <c:pt idx="4539">
                  <c:v>-0.63668799999999992</c:v>
                </c:pt>
                <c:pt idx="4540">
                  <c:v>-0.63668799999999992</c:v>
                </c:pt>
                <c:pt idx="4541">
                  <c:v>-0.63668799999999992</c:v>
                </c:pt>
                <c:pt idx="4542">
                  <c:v>-0.63361219999999996</c:v>
                </c:pt>
                <c:pt idx="4543">
                  <c:v>-0.63361219999999996</c:v>
                </c:pt>
                <c:pt idx="4544">
                  <c:v>-0.6305364</c:v>
                </c:pt>
                <c:pt idx="4545">
                  <c:v>-0.62746059999999992</c:v>
                </c:pt>
                <c:pt idx="4546">
                  <c:v>-0.62746059999999992</c:v>
                </c:pt>
                <c:pt idx="4547">
                  <c:v>-0.62746059999999992</c:v>
                </c:pt>
                <c:pt idx="4548">
                  <c:v>-0.62438479999999996</c:v>
                </c:pt>
                <c:pt idx="4549">
                  <c:v>-0.62746059999999992</c:v>
                </c:pt>
                <c:pt idx="4550">
                  <c:v>-0.62746059999999992</c:v>
                </c:pt>
                <c:pt idx="4551">
                  <c:v>-0.62438479999999996</c:v>
                </c:pt>
                <c:pt idx="4552">
                  <c:v>-0.62746059999999992</c:v>
                </c:pt>
                <c:pt idx="4553">
                  <c:v>-0.62746059999999992</c:v>
                </c:pt>
                <c:pt idx="4554">
                  <c:v>-0.62746059999999992</c:v>
                </c:pt>
                <c:pt idx="4555">
                  <c:v>-0.62746059999999992</c:v>
                </c:pt>
                <c:pt idx="4556">
                  <c:v>-0.62438479999999996</c:v>
                </c:pt>
                <c:pt idx="4557">
                  <c:v>-0.62130899999999989</c:v>
                </c:pt>
                <c:pt idx="4558">
                  <c:v>-0.62130899999999989</c:v>
                </c:pt>
                <c:pt idx="4559">
                  <c:v>-0.61823329999999999</c:v>
                </c:pt>
                <c:pt idx="4560">
                  <c:v>-0.61515750000000002</c:v>
                </c:pt>
                <c:pt idx="4561">
                  <c:v>-0.61515750000000002</c:v>
                </c:pt>
                <c:pt idx="4562">
                  <c:v>-0.61823329999999999</c:v>
                </c:pt>
                <c:pt idx="4563">
                  <c:v>-0.61823329999999999</c:v>
                </c:pt>
                <c:pt idx="4564">
                  <c:v>-0.61823329999999999</c:v>
                </c:pt>
                <c:pt idx="4565">
                  <c:v>-0.61515750000000002</c:v>
                </c:pt>
                <c:pt idx="4566">
                  <c:v>-0.60900589999999999</c:v>
                </c:pt>
                <c:pt idx="4567">
                  <c:v>-0.60593009999999992</c:v>
                </c:pt>
                <c:pt idx="4568">
                  <c:v>-0.60593009999999992</c:v>
                </c:pt>
                <c:pt idx="4569">
                  <c:v>-0.60593009999999992</c:v>
                </c:pt>
                <c:pt idx="4570">
                  <c:v>-0.60285429999999995</c:v>
                </c:pt>
                <c:pt idx="4571">
                  <c:v>-0.59670269999999992</c:v>
                </c:pt>
                <c:pt idx="4572">
                  <c:v>-0.5936269999999999</c:v>
                </c:pt>
                <c:pt idx="4573">
                  <c:v>-0.59055119999999994</c:v>
                </c:pt>
                <c:pt idx="4574">
                  <c:v>-0.59055119999999994</c:v>
                </c:pt>
                <c:pt idx="4575">
                  <c:v>-0.59670269999999992</c:v>
                </c:pt>
                <c:pt idx="4576">
                  <c:v>-0.60900589999999999</c:v>
                </c:pt>
                <c:pt idx="4577">
                  <c:v>-0.62746059999999992</c:v>
                </c:pt>
                <c:pt idx="4578">
                  <c:v>-0.63976379999999999</c:v>
                </c:pt>
                <c:pt idx="4579">
                  <c:v>-0.64283959999999996</c:v>
                </c:pt>
                <c:pt idx="4580">
                  <c:v>-0.64283959999999996</c:v>
                </c:pt>
                <c:pt idx="4581">
                  <c:v>-0.63668799999999992</c:v>
                </c:pt>
                <c:pt idx="4582">
                  <c:v>-0.6305364</c:v>
                </c:pt>
                <c:pt idx="4583">
                  <c:v>-0.61823329999999999</c:v>
                </c:pt>
                <c:pt idx="4584">
                  <c:v>-0.60285429999999995</c:v>
                </c:pt>
                <c:pt idx="4585">
                  <c:v>-0.59055119999999994</c:v>
                </c:pt>
                <c:pt idx="4586">
                  <c:v>-0.57824799999999998</c:v>
                </c:pt>
                <c:pt idx="4587">
                  <c:v>-0.57517219999999991</c:v>
                </c:pt>
                <c:pt idx="4588">
                  <c:v>-0.56902069999999993</c:v>
                </c:pt>
                <c:pt idx="4589">
                  <c:v>-0.57517219999999991</c:v>
                </c:pt>
                <c:pt idx="4590">
                  <c:v>-0.58747539999999998</c:v>
                </c:pt>
                <c:pt idx="4591">
                  <c:v>-0.60593009999999992</c:v>
                </c:pt>
                <c:pt idx="4592">
                  <c:v>-0.62438479999999996</c:v>
                </c:pt>
                <c:pt idx="4593">
                  <c:v>-0.63668799999999992</c:v>
                </c:pt>
                <c:pt idx="4594">
                  <c:v>-0.64283959999999996</c:v>
                </c:pt>
                <c:pt idx="4595">
                  <c:v>-0.64283959999999996</c:v>
                </c:pt>
                <c:pt idx="4596">
                  <c:v>-0.63668799999999992</c:v>
                </c:pt>
                <c:pt idx="4597">
                  <c:v>-0.62438479999999996</c:v>
                </c:pt>
                <c:pt idx="4598">
                  <c:v>-0.60593009999999992</c:v>
                </c:pt>
                <c:pt idx="4599">
                  <c:v>-0.58747539999999998</c:v>
                </c:pt>
                <c:pt idx="4600">
                  <c:v>-0.57517219999999991</c:v>
                </c:pt>
                <c:pt idx="4601">
                  <c:v>-0.56594489999999997</c:v>
                </c:pt>
                <c:pt idx="4602">
                  <c:v>-0.5628690999999999</c:v>
                </c:pt>
                <c:pt idx="4603">
                  <c:v>-0.5628690999999999</c:v>
                </c:pt>
                <c:pt idx="4604">
                  <c:v>-0.56902069999999993</c:v>
                </c:pt>
                <c:pt idx="4605">
                  <c:v>-0.58132379999999995</c:v>
                </c:pt>
                <c:pt idx="4606">
                  <c:v>-0.59670269999999992</c:v>
                </c:pt>
                <c:pt idx="4607">
                  <c:v>-0.61208169999999995</c:v>
                </c:pt>
                <c:pt idx="4608">
                  <c:v>-0.62130899999999989</c:v>
                </c:pt>
                <c:pt idx="4609">
                  <c:v>-0.62746059999999992</c:v>
                </c:pt>
                <c:pt idx="4610">
                  <c:v>-0.62438479999999996</c:v>
                </c:pt>
                <c:pt idx="4611">
                  <c:v>-0.61515750000000002</c:v>
                </c:pt>
                <c:pt idx="4612">
                  <c:v>-0.59977849999999999</c:v>
                </c:pt>
                <c:pt idx="4613">
                  <c:v>-0.58439960000000002</c:v>
                </c:pt>
                <c:pt idx="4614">
                  <c:v>-0.57209639999999995</c:v>
                </c:pt>
                <c:pt idx="4615">
                  <c:v>-0.56594489999999997</c:v>
                </c:pt>
                <c:pt idx="4616">
                  <c:v>-0.55979329999999994</c:v>
                </c:pt>
                <c:pt idx="4617">
                  <c:v>-0.55979329999999994</c:v>
                </c:pt>
                <c:pt idx="4618">
                  <c:v>-0.56594489999999997</c:v>
                </c:pt>
                <c:pt idx="4619">
                  <c:v>-0.57209639999999995</c:v>
                </c:pt>
                <c:pt idx="4620">
                  <c:v>-0.57824799999999998</c:v>
                </c:pt>
                <c:pt idx="4621">
                  <c:v>-0.58439960000000002</c:v>
                </c:pt>
                <c:pt idx="4622">
                  <c:v>-0.5936269999999999</c:v>
                </c:pt>
                <c:pt idx="4623">
                  <c:v>-0.59977849999999999</c:v>
                </c:pt>
                <c:pt idx="4624">
                  <c:v>-0.59977849999999999</c:v>
                </c:pt>
                <c:pt idx="4625">
                  <c:v>-0.5936269999999999</c:v>
                </c:pt>
                <c:pt idx="4626">
                  <c:v>-0.58439960000000002</c:v>
                </c:pt>
                <c:pt idx="4627">
                  <c:v>-0.57517219999999991</c:v>
                </c:pt>
                <c:pt idx="4628">
                  <c:v>-0.56594489999999997</c:v>
                </c:pt>
                <c:pt idx="4629">
                  <c:v>-0.56594489999999997</c:v>
                </c:pt>
                <c:pt idx="4630">
                  <c:v>-0.56594489999999997</c:v>
                </c:pt>
                <c:pt idx="4631">
                  <c:v>-0.57209639999999995</c:v>
                </c:pt>
                <c:pt idx="4632">
                  <c:v>-0.57824799999999998</c:v>
                </c:pt>
                <c:pt idx="4633">
                  <c:v>-0.58439960000000002</c:v>
                </c:pt>
                <c:pt idx="4634">
                  <c:v>-0.58747539999999998</c:v>
                </c:pt>
                <c:pt idx="4635">
                  <c:v>-0.59055119999999994</c:v>
                </c:pt>
                <c:pt idx="4636">
                  <c:v>-0.59055119999999994</c:v>
                </c:pt>
                <c:pt idx="4637">
                  <c:v>-0.58747539999999998</c:v>
                </c:pt>
                <c:pt idx="4638">
                  <c:v>-0.58132379999999995</c:v>
                </c:pt>
                <c:pt idx="4639">
                  <c:v>-0.57824799999999998</c:v>
                </c:pt>
                <c:pt idx="4640">
                  <c:v>-0.57517219999999991</c:v>
                </c:pt>
                <c:pt idx="4641">
                  <c:v>-0.57209639999999995</c:v>
                </c:pt>
                <c:pt idx="4642">
                  <c:v>-0.56902069999999993</c:v>
                </c:pt>
                <c:pt idx="4643">
                  <c:v>-0.56594489999999997</c:v>
                </c:pt>
                <c:pt idx="4644">
                  <c:v>-0.56594489999999997</c:v>
                </c:pt>
                <c:pt idx="4645">
                  <c:v>-0.56902069999999993</c:v>
                </c:pt>
                <c:pt idx="4646">
                  <c:v>-0.57517219999999991</c:v>
                </c:pt>
                <c:pt idx="4647">
                  <c:v>-0.57824799999999998</c:v>
                </c:pt>
                <c:pt idx="4648">
                  <c:v>-0.58439960000000002</c:v>
                </c:pt>
                <c:pt idx="4649">
                  <c:v>-0.59055119999999994</c:v>
                </c:pt>
                <c:pt idx="4650">
                  <c:v>-0.59055119999999994</c:v>
                </c:pt>
                <c:pt idx="4651">
                  <c:v>-0.59055119999999994</c:v>
                </c:pt>
                <c:pt idx="4652">
                  <c:v>-0.58747539999999998</c:v>
                </c:pt>
                <c:pt idx="4653">
                  <c:v>-0.58439960000000002</c:v>
                </c:pt>
                <c:pt idx="4654">
                  <c:v>-0.58132379999999995</c:v>
                </c:pt>
                <c:pt idx="4655">
                  <c:v>-0.58132379999999995</c:v>
                </c:pt>
                <c:pt idx="4656">
                  <c:v>-0.58132379999999995</c:v>
                </c:pt>
                <c:pt idx="4657">
                  <c:v>-0.57517219999999991</c:v>
                </c:pt>
                <c:pt idx="4658">
                  <c:v>-0.57517219999999991</c:v>
                </c:pt>
                <c:pt idx="4659">
                  <c:v>-0.57517219999999991</c:v>
                </c:pt>
                <c:pt idx="4660">
                  <c:v>-0.57517219999999991</c:v>
                </c:pt>
                <c:pt idx="4661">
                  <c:v>-0.57517219999999991</c:v>
                </c:pt>
                <c:pt idx="4662">
                  <c:v>-0.57517219999999991</c:v>
                </c:pt>
                <c:pt idx="4663">
                  <c:v>-0.58132379999999995</c:v>
                </c:pt>
                <c:pt idx="4664">
                  <c:v>-0.58439960000000002</c:v>
                </c:pt>
                <c:pt idx="4665">
                  <c:v>-0.58132379999999995</c:v>
                </c:pt>
                <c:pt idx="4666">
                  <c:v>-0.57824799999999998</c:v>
                </c:pt>
                <c:pt idx="4667">
                  <c:v>-0.57824799999999998</c:v>
                </c:pt>
                <c:pt idx="4668">
                  <c:v>-0.57517219999999991</c:v>
                </c:pt>
                <c:pt idx="4669">
                  <c:v>-0.56902069999999993</c:v>
                </c:pt>
                <c:pt idx="4670">
                  <c:v>-0.56594489999999997</c:v>
                </c:pt>
                <c:pt idx="4671">
                  <c:v>-0.5628690999999999</c:v>
                </c:pt>
                <c:pt idx="4672">
                  <c:v>-0.5628690999999999</c:v>
                </c:pt>
                <c:pt idx="4673">
                  <c:v>-0.5628690999999999</c:v>
                </c:pt>
                <c:pt idx="4674">
                  <c:v>-0.56594489999999997</c:v>
                </c:pt>
                <c:pt idx="4675">
                  <c:v>-0.56594489999999997</c:v>
                </c:pt>
                <c:pt idx="4676">
                  <c:v>-0.56594489999999997</c:v>
                </c:pt>
                <c:pt idx="4677">
                  <c:v>-0.56594489999999997</c:v>
                </c:pt>
                <c:pt idx="4678">
                  <c:v>-0.56902069999999993</c:v>
                </c:pt>
                <c:pt idx="4679">
                  <c:v>-0.56902069999999993</c:v>
                </c:pt>
                <c:pt idx="4680">
                  <c:v>-0.56902069999999993</c:v>
                </c:pt>
                <c:pt idx="4681">
                  <c:v>-0.56902069999999993</c:v>
                </c:pt>
                <c:pt idx="4682">
                  <c:v>-0.56594489999999997</c:v>
                </c:pt>
                <c:pt idx="4683">
                  <c:v>-0.5628690999999999</c:v>
                </c:pt>
                <c:pt idx="4684">
                  <c:v>-0.55979329999999994</c:v>
                </c:pt>
                <c:pt idx="4685">
                  <c:v>-0.55671749999999998</c:v>
                </c:pt>
                <c:pt idx="4686">
                  <c:v>-0.55671749999999998</c:v>
                </c:pt>
                <c:pt idx="4687">
                  <c:v>-0.55364170000000001</c:v>
                </c:pt>
                <c:pt idx="4688">
                  <c:v>-0.55364170000000001</c:v>
                </c:pt>
                <c:pt idx="4689">
                  <c:v>-0.55364170000000001</c:v>
                </c:pt>
                <c:pt idx="4690">
                  <c:v>-0.55364170000000001</c:v>
                </c:pt>
                <c:pt idx="4691">
                  <c:v>-0.55364170000000001</c:v>
                </c:pt>
                <c:pt idx="4692">
                  <c:v>-0.55364170000000001</c:v>
                </c:pt>
                <c:pt idx="4693">
                  <c:v>-0.55364170000000001</c:v>
                </c:pt>
                <c:pt idx="4694">
                  <c:v>-0.55364170000000001</c:v>
                </c:pt>
                <c:pt idx="4695">
                  <c:v>-0.55364170000000001</c:v>
                </c:pt>
                <c:pt idx="4696">
                  <c:v>-0.55364170000000001</c:v>
                </c:pt>
                <c:pt idx="4697">
                  <c:v>-0.55364170000000001</c:v>
                </c:pt>
                <c:pt idx="4698">
                  <c:v>-0.55364170000000001</c:v>
                </c:pt>
                <c:pt idx="4699">
                  <c:v>-0.55364170000000001</c:v>
                </c:pt>
                <c:pt idx="4700">
                  <c:v>-0.55364170000000001</c:v>
                </c:pt>
                <c:pt idx="4701">
                  <c:v>-0.55364170000000001</c:v>
                </c:pt>
                <c:pt idx="4702">
                  <c:v>-0.55056589999999994</c:v>
                </c:pt>
                <c:pt idx="4703">
                  <c:v>-0.54749009999999998</c:v>
                </c:pt>
                <c:pt idx="4704">
                  <c:v>-0.54749009999999998</c:v>
                </c:pt>
                <c:pt idx="4705">
                  <c:v>-0.54749009999999998</c:v>
                </c:pt>
                <c:pt idx="4706">
                  <c:v>-0.54749009999999998</c:v>
                </c:pt>
                <c:pt idx="4707">
                  <c:v>-0.54749009999999998</c:v>
                </c:pt>
                <c:pt idx="4708">
                  <c:v>-0.54749009999999998</c:v>
                </c:pt>
                <c:pt idx="4709">
                  <c:v>-0.54749009999999998</c:v>
                </c:pt>
                <c:pt idx="4710">
                  <c:v>-0.54749009999999998</c:v>
                </c:pt>
                <c:pt idx="4711">
                  <c:v>-0.54749009999999998</c:v>
                </c:pt>
                <c:pt idx="4712">
                  <c:v>-0.54441439999999997</c:v>
                </c:pt>
                <c:pt idx="4713">
                  <c:v>-0.54749009999999998</c:v>
                </c:pt>
                <c:pt idx="4714">
                  <c:v>-0.54441439999999997</c:v>
                </c:pt>
                <c:pt idx="4715">
                  <c:v>-0.5413386</c:v>
                </c:pt>
                <c:pt idx="4716">
                  <c:v>-0.5413386</c:v>
                </c:pt>
                <c:pt idx="4717">
                  <c:v>-0.5413386</c:v>
                </c:pt>
                <c:pt idx="4718">
                  <c:v>-0.5413386</c:v>
                </c:pt>
                <c:pt idx="4719">
                  <c:v>-0.53826279999999993</c:v>
                </c:pt>
                <c:pt idx="4720">
                  <c:v>-0.53518699999999997</c:v>
                </c:pt>
                <c:pt idx="4721">
                  <c:v>-0.53518699999999997</c:v>
                </c:pt>
                <c:pt idx="4722">
                  <c:v>-0.53518699999999997</c:v>
                </c:pt>
                <c:pt idx="4723">
                  <c:v>-0.53518699999999997</c:v>
                </c:pt>
                <c:pt idx="4724">
                  <c:v>-0.53518699999999997</c:v>
                </c:pt>
                <c:pt idx="4725">
                  <c:v>-0.53826279999999993</c:v>
                </c:pt>
                <c:pt idx="4726">
                  <c:v>-0.53826279999999993</c:v>
                </c:pt>
                <c:pt idx="4727">
                  <c:v>-0.53826279999999993</c:v>
                </c:pt>
                <c:pt idx="4728">
                  <c:v>-0.53826279999999993</c:v>
                </c:pt>
                <c:pt idx="4729">
                  <c:v>-0.53826279999999993</c:v>
                </c:pt>
                <c:pt idx="4730">
                  <c:v>-0.53518699999999997</c:v>
                </c:pt>
                <c:pt idx="4731">
                  <c:v>-0.5321111999999999</c:v>
                </c:pt>
                <c:pt idx="4732">
                  <c:v>-0.5321111999999999</c:v>
                </c:pt>
                <c:pt idx="4733">
                  <c:v>-0.53518699999999997</c:v>
                </c:pt>
                <c:pt idx="4734">
                  <c:v>-0.5321111999999999</c:v>
                </c:pt>
                <c:pt idx="4735">
                  <c:v>-0.5321111999999999</c:v>
                </c:pt>
                <c:pt idx="4736">
                  <c:v>-0.5321111999999999</c:v>
                </c:pt>
                <c:pt idx="4737">
                  <c:v>-0.53518699999999997</c:v>
                </c:pt>
                <c:pt idx="4738">
                  <c:v>-0.53518699999999997</c:v>
                </c:pt>
                <c:pt idx="4739">
                  <c:v>-0.53518699999999997</c:v>
                </c:pt>
                <c:pt idx="4740">
                  <c:v>-0.53518699999999997</c:v>
                </c:pt>
                <c:pt idx="4741">
                  <c:v>-0.53518699999999997</c:v>
                </c:pt>
                <c:pt idx="4742">
                  <c:v>-0.53826279999999993</c:v>
                </c:pt>
                <c:pt idx="4743">
                  <c:v>-0.53826279999999993</c:v>
                </c:pt>
                <c:pt idx="4744">
                  <c:v>-0.53826279999999993</c:v>
                </c:pt>
                <c:pt idx="4745">
                  <c:v>-0.53518699999999997</c:v>
                </c:pt>
                <c:pt idx="4746">
                  <c:v>-0.53826279999999993</c:v>
                </c:pt>
                <c:pt idx="4747">
                  <c:v>-0.53826279999999993</c:v>
                </c:pt>
                <c:pt idx="4748">
                  <c:v>-0.53826279999999993</c:v>
                </c:pt>
                <c:pt idx="4749">
                  <c:v>-0.53518699999999997</c:v>
                </c:pt>
                <c:pt idx="4750">
                  <c:v>-0.53518699999999997</c:v>
                </c:pt>
                <c:pt idx="4751">
                  <c:v>-0.53518699999999997</c:v>
                </c:pt>
                <c:pt idx="4752">
                  <c:v>-0.5321111999999999</c:v>
                </c:pt>
                <c:pt idx="4753">
                  <c:v>-0.5321111999999999</c:v>
                </c:pt>
                <c:pt idx="4754">
                  <c:v>-0.5321111999999999</c:v>
                </c:pt>
                <c:pt idx="4755">
                  <c:v>-0.52903539999999993</c:v>
                </c:pt>
                <c:pt idx="4756">
                  <c:v>-0.52903539999999993</c:v>
                </c:pt>
                <c:pt idx="4757">
                  <c:v>-0.52903539999999993</c:v>
                </c:pt>
                <c:pt idx="4758">
                  <c:v>-0.52903539999999993</c:v>
                </c:pt>
                <c:pt idx="4759">
                  <c:v>-0.52903539999999993</c:v>
                </c:pt>
                <c:pt idx="4760">
                  <c:v>-0.52903539999999993</c:v>
                </c:pt>
                <c:pt idx="4761">
                  <c:v>-0.52903539999999993</c:v>
                </c:pt>
                <c:pt idx="4762">
                  <c:v>-0.52903539999999993</c:v>
                </c:pt>
                <c:pt idx="4763">
                  <c:v>-0.52903539999999993</c:v>
                </c:pt>
                <c:pt idx="4764">
                  <c:v>-0.52903539999999993</c:v>
                </c:pt>
                <c:pt idx="4765">
                  <c:v>-0.52903539999999993</c:v>
                </c:pt>
                <c:pt idx="4766">
                  <c:v>-0.52903539999999993</c:v>
                </c:pt>
                <c:pt idx="4767">
                  <c:v>-0.52903539999999993</c:v>
                </c:pt>
                <c:pt idx="4768">
                  <c:v>-0.52903539999999993</c:v>
                </c:pt>
                <c:pt idx="4769">
                  <c:v>-0.52903539999999993</c:v>
                </c:pt>
                <c:pt idx="4770">
                  <c:v>-0.52903539999999993</c:v>
                </c:pt>
                <c:pt idx="4771">
                  <c:v>-0.52595959999999997</c:v>
                </c:pt>
                <c:pt idx="4772">
                  <c:v>-0.52595959999999997</c:v>
                </c:pt>
                <c:pt idx="4773">
                  <c:v>-0.52595959999999997</c:v>
                </c:pt>
                <c:pt idx="4774">
                  <c:v>-0.52288380000000001</c:v>
                </c:pt>
                <c:pt idx="4775">
                  <c:v>-0.5198081</c:v>
                </c:pt>
                <c:pt idx="4776">
                  <c:v>-0.5198081</c:v>
                </c:pt>
                <c:pt idx="4777">
                  <c:v>-0.5198081</c:v>
                </c:pt>
                <c:pt idx="4778">
                  <c:v>-0.5198081</c:v>
                </c:pt>
                <c:pt idx="4779">
                  <c:v>-0.51673229999999992</c:v>
                </c:pt>
                <c:pt idx="4780">
                  <c:v>-0.51365649999999996</c:v>
                </c:pt>
                <c:pt idx="4781">
                  <c:v>-0.51673229999999992</c:v>
                </c:pt>
                <c:pt idx="4782">
                  <c:v>-0.51673229999999992</c:v>
                </c:pt>
                <c:pt idx="4783">
                  <c:v>-0.51365649999999996</c:v>
                </c:pt>
                <c:pt idx="4784">
                  <c:v>-0.51365649999999996</c:v>
                </c:pt>
                <c:pt idx="4785">
                  <c:v>-0.51365649999999996</c:v>
                </c:pt>
                <c:pt idx="4786">
                  <c:v>-0.51365649999999996</c:v>
                </c:pt>
                <c:pt idx="4787">
                  <c:v>-0.5105807</c:v>
                </c:pt>
                <c:pt idx="4788">
                  <c:v>-0.50750489999999993</c:v>
                </c:pt>
                <c:pt idx="4789">
                  <c:v>-0.50750489999999993</c:v>
                </c:pt>
                <c:pt idx="4790">
                  <c:v>-0.5105807</c:v>
                </c:pt>
                <c:pt idx="4791">
                  <c:v>-0.50750489999999993</c:v>
                </c:pt>
                <c:pt idx="4792">
                  <c:v>-0.50442909999999996</c:v>
                </c:pt>
                <c:pt idx="4793">
                  <c:v>-0.50442909999999996</c:v>
                </c:pt>
                <c:pt idx="4794">
                  <c:v>-0.50442909999999996</c:v>
                </c:pt>
                <c:pt idx="4795">
                  <c:v>-0.50442909999999996</c:v>
                </c:pt>
                <c:pt idx="4796">
                  <c:v>-0.50135329999999989</c:v>
                </c:pt>
                <c:pt idx="4797">
                  <c:v>-0.49827749999999998</c:v>
                </c:pt>
                <c:pt idx="4798">
                  <c:v>-0.49827749999999998</c:v>
                </c:pt>
                <c:pt idx="4799">
                  <c:v>-0.49827749999999998</c:v>
                </c:pt>
                <c:pt idx="4800">
                  <c:v>-0.49827749999999998</c:v>
                </c:pt>
                <c:pt idx="4801">
                  <c:v>-0.49827749999999998</c:v>
                </c:pt>
                <c:pt idx="4802">
                  <c:v>-0.49827749999999998</c:v>
                </c:pt>
                <c:pt idx="4803">
                  <c:v>-0.49827749999999998</c:v>
                </c:pt>
                <c:pt idx="4804">
                  <c:v>-0.50135329999999989</c:v>
                </c:pt>
                <c:pt idx="4805">
                  <c:v>-0.49827749999999998</c:v>
                </c:pt>
                <c:pt idx="4806">
                  <c:v>-0.49827749999999998</c:v>
                </c:pt>
                <c:pt idx="4807">
                  <c:v>-0.50135329999999989</c:v>
                </c:pt>
                <c:pt idx="4808">
                  <c:v>-0.50135329999999989</c:v>
                </c:pt>
                <c:pt idx="4809">
                  <c:v>-0.50135329999999989</c:v>
                </c:pt>
                <c:pt idx="4810">
                  <c:v>-0.50135329999999989</c:v>
                </c:pt>
                <c:pt idx="4811">
                  <c:v>-0.49827749999999998</c:v>
                </c:pt>
                <c:pt idx="4812">
                  <c:v>-0.49827749999999998</c:v>
                </c:pt>
                <c:pt idx="4813">
                  <c:v>-0.49827749999999998</c:v>
                </c:pt>
                <c:pt idx="4814">
                  <c:v>-0.49520179999999997</c:v>
                </c:pt>
                <c:pt idx="4815">
                  <c:v>-0.49827749999999998</c:v>
                </c:pt>
                <c:pt idx="4816">
                  <c:v>-0.50135329999999989</c:v>
                </c:pt>
                <c:pt idx="4817">
                  <c:v>-0.50135329999999989</c:v>
                </c:pt>
                <c:pt idx="4818">
                  <c:v>-0.49827749999999998</c:v>
                </c:pt>
                <c:pt idx="4819">
                  <c:v>-0.49827749999999998</c:v>
                </c:pt>
                <c:pt idx="4820">
                  <c:v>-0.49827749999999998</c:v>
                </c:pt>
                <c:pt idx="4821">
                  <c:v>-0.50135329999999989</c:v>
                </c:pt>
                <c:pt idx="4822">
                  <c:v>-0.50750489999999993</c:v>
                </c:pt>
                <c:pt idx="4823">
                  <c:v>-0.50750489999999993</c:v>
                </c:pt>
                <c:pt idx="4824">
                  <c:v>-0.50442909999999996</c:v>
                </c:pt>
                <c:pt idx="4825">
                  <c:v>-0.50135329999999989</c:v>
                </c:pt>
                <c:pt idx="4826">
                  <c:v>-0.50135329999999989</c:v>
                </c:pt>
                <c:pt idx="4827">
                  <c:v>-0.50750489999999993</c:v>
                </c:pt>
                <c:pt idx="4828">
                  <c:v>-0.50750489999999993</c:v>
                </c:pt>
                <c:pt idx="4829">
                  <c:v>-0.50750489999999993</c:v>
                </c:pt>
                <c:pt idx="4830">
                  <c:v>-0.50750489999999993</c:v>
                </c:pt>
                <c:pt idx="4831">
                  <c:v>-0.50135329999999989</c:v>
                </c:pt>
                <c:pt idx="4832">
                  <c:v>-0.48905019999999993</c:v>
                </c:pt>
                <c:pt idx="4833">
                  <c:v>-0.47059549999999994</c:v>
                </c:pt>
                <c:pt idx="4834">
                  <c:v>-0.45521649999999997</c:v>
                </c:pt>
                <c:pt idx="4835">
                  <c:v>-0.45214069999999995</c:v>
                </c:pt>
                <c:pt idx="4836">
                  <c:v>-0.45214069999999995</c:v>
                </c:pt>
                <c:pt idx="4837">
                  <c:v>-0.45521649999999997</c:v>
                </c:pt>
                <c:pt idx="4838">
                  <c:v>-0.45829229999999993</c:v>
                </c:pt>
                <c:pt idx="4839">
                  <c:v>-0.46751969999999998</c:v>
                </c:pt>
                <c:pt idx="4840">
                  <c:v>-0.48289859999999996</c:v>
                </c:pt>
                <c:pt idx="4841">
                  <c:v>-0.49520179999999997</c:v>
                </c:pt>
                <c:pt idx="4842">
                  <c:v>-0.50750489999999993</c:v>
                </c:pt>
                <c:pt idx="4843">
                  <c:v>-0.51365649999999996</c:v>
                </c:pt>
                <c:pt idx="4844">
                  <c:v>-0.5198081</c:v>
                </c:pt>
                <c:pt idx="4845">
                  <c:v>-0.51673229999999992</c:v>
                </c:pt>
                <c:pt idx="4846">
                  <c:v>-0.50135329999999989</c:v>
                </c:pt>
                <c:pt idx="4847">
                  <c:v>-0.47982279999999994</c:v>
                </c:pt>
                <c:pt idx="4848">
                  <c:v>-0.45829229999999993</c:v>
                </c:pt>
                <c:pt idx="4849">
                  <c:v>-0.44291339999999996</c:v>
                </c:pt>
                <c:pt idx="4850">
                  <c:v>-0.43368599999999996</c:v>
                </c:pt>
                <c:pt idx="4851">
                  <c:v>-0.43061019999999994</c:v>
                </c:pt>
                <c:pt idx="4852">
                  <c:v>-0.43676179999999998</c:v>
                </c:pt>
                <c:pt idx="4853">
                  <c:v>-0.44906489999999993</c:v>
                </c:pt>
                <c:pt idx="4854">
                  <c:v>-0.46751969999999998</c:v>
                </c:pt>
                <c:pt idx="4855">
                  <c:v>-0.48597439999999997</c:v>
                </c:pt>
                <c:pt idx="4856">
                  <c:v>-0.50135329999999989</c:v>
                </c:pt>
                <c:pt idx="4857">
                  <c:v>-0.5105807</c:v>
                </c:pt>
                <c:pt idx="4858">
                  <c:v>-0.51365649999999996</c:v>
                </c:pt>
                <c:pt idx="4859">
                  <c:v>-0.51365649999999996</c:v>
                </c:pt>
                <c:pt idx="4860">
                  <c:v>-0.50750489999999993</c:v>
                </c:pt>
                <c:pt idx="4861">
                  <c:v>-0.49520179999999997</c:v>
                </c:pt>
                <c:pt idx="4862">
                  <c:v>-0.47674709999999998</c:v>
                </c:pt>
                <c:pt idx="4863">
                  <c:v>-0.45829229999999993</c:v>
                </c:pt>
                <c:pt idx="4864">
                  <c:v>-0.44598919999999997</c:v>
                </c:pt>
                <c:pt idx="4865">
                  <c:v>-0.43676179999999998</c:v>
                </c:pt>
                <c:pt idx="4866">
                  <c:v>-0.43676179999999998</c:v>
                </c:pt>
                <c:pt idx="4867">
                  <c:v>-0.44598919999999997</c:v>
                </c:pt>
                <c:pt idx="4868">
                  <c:v>-0.46136809999999995</c:v>
                </c:pt>
                <c:pt idx="4869">
                  <c:v>-0.47674709999999998</c:v>
                </c:pt>
                <c:pt idx="4870">
                  <c:v>-0.48905019999999993</c:v>
                </c:pt>
                <c:pt idx="4871">
                  <c:v>-0.49520179999999997</c:v>
                </c:pt>
                <c:pt idx="4872">
                  <c:v>-0.50135329999999989</c:v>
                </c:pt>
                <c:pt idx="4873">
                  <c:v>-0.50135329999999989</c:v>
                </c:pt>
                <c:pt idx="4874">
                  <c:v>-0.49520179999999997</c:v>
                </c:pt>
                <c:pt idx="4875">
                  <c:v>-0.48597439999999997</c:v>
                </c:pt>
                <c:pt idx="4876">
                  <c:v>-0.47982279999999994</c:v>
                </c:pt>
                <c:pt idx="4877">
                  <c:v>-0.47059549999999994</c:v>
                </c:pt>
                <c:pt idx="4878">
                  <c:v>-0.46136809999999995</c:v>
                </c:pt>
                <c:pt idx="4879">
                  <c:v>-0.45521649999999997</c:v>
                </c:pt>
                <c:pt idx="4880">
                  <c:v>-0.45521649999999997</c:v>
                </c:pt>
                <c:pt idx="4881">
                  <c:v>-0.46136809999999995</c:v>
                </c:pt>
                <c:pt idx="4882">
                  <c:v>-0.47059549999999994</c:v>
                </c:pt>
                <c:pt idx="4883">
                  <c:v>-0.47982279999999994</c:v>
                </c:pt>
                <c:pt idx="4884">
                  <c:v>-0.48905019999999993</c:v>
                </c:pt>
                <c:pt idx="4885">
                  <c:v>-0.48905019999999993</c:v>
                </c:pt>
                <c:pt idx="4886">
                  <c:v>-0.48905019999999993</c:v>
                </c:pt>
                <c:pt idx="4887">
                  <c:v>-0.48597439999999997</c:v>
                </c:pt>
                <c:pt idx="4888">
                  <c:v>-0.47674709999999998</c:v>
                </c:pt>
                <c:pt idx="4889">
                  <c:v>-0.46751969999999998</c:v>
                </c:pt>
                <c:pt idx="4890">
                  <c:v>-0.46136809999999995</c:v>
                </c:pt>
                <c:pt idx="4891">
                  <c:v>-0.45521649999999997</c:v>
                </c:pt>
                <c:pt idx="4892">
                  <c:v>-0.45521649999999997</c:v>
                </c:pt>
                <c:pt idx="4893">
                  <c:v>-0.45829229999999993</c:v>
                </c:pt>
                <c:pt idx="4894">
                  <c:v>-0.46136809999999995</c:v>
                </c:pt>
                <c:pt idx="4895">
                  <c:v>-0.46444389999999997</c:v>
                </c:pt>
                <c:pt idx="4896">
                  <c:v>-0.47059549999999994</c:v>
                </c:pt>
                <c:pt idx="4897">
                  <c:v>-0.47367129999999996</c:v>
                </c:pt>
                <c:pt idx="4898">
                  <c:v>-0.47367129999999996</c:v>
                </c:pt>
                <c:pt idx="4899">
                  <c:v>-0.47367129999999996</c:v>
                </c:pt>
                <c:pt idx="4900">
                  <c:v>-0.47059549999999994</c:v>
                </c:pt>
                <c:pt idx="4901">
                  <c:v>-0.46751969999999998</c:v>
                </c:pt>
                <c:pt idx="4902">
                  <c:v>-0.46444389999999997</c:v>
                </c:pt>
                <c:pt idx="4903">
                  <c:v>-0.46136809999999995</c:v>
                </c:pt>
                <c:pt idx="4904">
                  <c:v>-0.45521649999999997</c:v>
                </c:pt>
                <c:pt idx="4905">
                  <c:v>-0.45214069999999995</c:v>
                </c:pt>
                <c:pt idx="4906">
                  <c:v>-0.44906489999999993</c:v>
                </c:pt>
                <c:pt idx="4907">
                  <c:v>-0.44598919999999997</c:v>
                </c:pt>
                <c:pt idx="4908">
                  <c:v>-0.44906489999999993</c:v>
                </c:pt>
                <c:pt idx="4909">
                  <c:v>-0.44906489999999993</c:v>
                </c:pt>
                <c:pt idx="4910">
                  <c:v>-0.45214069999999995</c:v>
                </c:pt>
                <c:pt idx="4911">
                  <c:v>-0.45521649999999997</c:v>
                </c:pt>
                <c:pt idx="4912">
                  <c:v>-0.45829229999999993</c:v>
                </c:pt>
                <c:pt idx="4913">
                  <c:v>-0.46444389999999997</c:v>
                </c:pt>
                <c:pt idx="4914">
                  <c:v>-0.46444389999999997</c:v>
                </c:pt>
                <c:pt idx="4915">
                  <c:v>-0.46444389999999997</c:v>
                </c:pt>
                <c:pt idx="4916">
                  <c:v>-0.46444389999999997</c:v>
                </c:pt>
                <c:pt idx="4917">
                  <c:v>-0.46136809999999995</c:v>
                </c:pt>
                <c:pt idx="4918">
                  <c:v>-0.45829229999999993</c:v>
                </c:pt>
                <c:pt idx="4919">
                  <c:v>-0.45214069999999995</c:v>
                </c:pt>
                <c:pt idx="4920">
                  <c:v>-0.44598919999999997</c:v>
                </c:pt>
                <c:pt idx="4921">
                  <c:v>-0.44906489999999993</c:v>
                </c:pt>
                <c:pt idx="4922">
                  <c:v>-0.45214069999999995</c:v>
                </c:pt>
                <c:pt idx="4923">
                  <c:v>-0.45521649999999997</c:v>
                </c:pt>
                <c:pt idx="4924">
                  <c:v>-0.45829229999999993</c:v>
                </c:pt>
                <c:pt idx="4925">
                  <c:v>-0.46136809999999995</c:v>
                </c:pt>
                <c:pt idx="4926">
                  <c:v>-0.46444389999999997</c:v>
                </c:pt>
                <c:pt idx="4927">
                  <c:v>-0.46751969999999998</c:v>
                </c:pt>
                <c:pt idx="4928">
                  <c:v>-0.46751969999999998</c:v>
                </c:pt>
                <c:pt idx="4929">
                  <c:v>-0.46751969999999998</c:v>
                </c:pt>
                <c:pt idx="4930">
                  <c:v>-0.46751969999999998</c:v>
                </c:pt>
                <c:pt idx="4931">
                  <c:v>-0.46751969999999998</c:v>
                </c:pt>
                <c:pt idx="4932">
                  <c:v>-0.46751969999999998</c:v>
                </c:pt>
                <c:pt idx="4933">
                  <c:v>-0.46751969999999998</c:v>
                </c:pt>
                <c:pt idx="4934">
                  <c:v>-0.46444389999999997</c:v>
                </c:pt>
                <c:pt idx="4935">
                  <c:v>-0.46444389999999997</c:v>
                </c:pt>
                <c:pt idx="4936">
                  <c:v>-0.46444389999999997</c:v>
                </c:pt>
                <c:pt idx="4937">
                  <c:v>-0.46444389999999997</c:v>
                </c:pt>
                <c:pt idx="4938">
                  <c:v>-0.46751969999999998</c:v>
                </c:pt>
                <c:pt idx="4939">
                  <c:v>-0.46751969999999998</c:v>
                </c:pt>
                <c:pt idx="4940">
                  <c:v>-0.47059549999999994</c:v>
                </c:pt>
                <c:pt idx="4941">
                  <c:v>-0.47059549999999994</c:v>
                </c:pt>
                <c:pt idx="4942">
                  <c:v>-0.47059549999999994</c:v>
                </c:pt>
                <c:pt idx="4943">
                  <c:v>-0.47367129999999996</c:v>
                </c:pt>
                <c:pt idx="4944">
                  <c:v>-0.47367129999999996</c:v>
                </c:pt>
                <c:pt idx="4945">
                  <c:v>-0.47059549999999994</c:v>
                </c:pt>
                <c:pt idx="4946">
                  <c:v>-0.47059549999999994</c:v>
                </c:pt>
                <c:pt idx="4947">
                  <c:v>-0.47059549999999994</c:v>
                </c:pt>
                <c:pt idx="4948">
                  <c:v>-0.47059549999999994</c:v>
                </c:pt>
                <c:pt idx="4949">
                  <c:v>-0.47059549999999994</c:v>
                </c:pt>
                <c:pt idx="4950">
                  <c:v>-0.47059549999999994</c:v>
                </c:pt>
                <c:pt idx="4951">
                  <c:v>-0.47059549999999994</c:v>
                </c:pt>
                <c:pt idx="4952">
                  <c:v>-0.47059549999999994</c:v>
                </c:pt>
                <c:pt idx="4953">
                  <c:v>-0.46751969999999998</c:v>
                </c:pt>
                <c:pt idx="4954">
                  <c:v>-0.46751969999999998</c:v>
                </c:pt>
                <c:pt idx="4955">
                  <c:v>-0.46751969999999998</c:v>
                </c:pt>
                <c:pt idx="4956">
                  <c:v>-0.46751969999999998</c:v>
                </c:pt>
                <c:pt idx="4957">
                  <c:v>-0.46444389999999997</c:v>
                </c:pt>
                <c:pt idx="4958">
                  <c:v>-0.46751969999999998</c:v>
                </c:pt>
                <c:pt idx="4959">
                  <c:v>-0.47059549999999994</c:v>
                </c:pt>
                <c:pt idx="4960">
                  <c:v>-0.47059549999999994</c:v>
                </c:pt>
                <c:pt idx="4961">
                  <c:v>-0.47059549999999994</c:v>
                </c:pt>
                <c:pt idx="4962">
                  <c:v>-0.47059549999999994</c:v>
                </c:pt>
                <c:pt idx="4963">
                  <c:v>-0.46751969999999998</c:v>
                </c:pt>
                <c:pt idx="4964">
                  <c:v>-0.46751969999999998</c:v>
                </c:pt>
                <c:pt idx="4965">
                  <c:v>-0.46751969999999998</c:v>
                </c:pt>
                <c:pt idx="4966">
                  <c:v>-0.46751969999999998</c:v>
                </c:pt>
                <c:pt idx="4967">
                  <c:v>-0.46751969999999998</c:v>
                </c:pt>
                <c:pt idx="4968">
                  <c:v>-0.46751969999999998</c:v>
                </c:pt>
                <c:pt idx="4969">
                  <c:v>-0.46444389999999997</c:v>
                </c:pt>
                <c:pt idx="4970">
                  <c:v>-0.46751969999999998</c:v>
                </c:pt>
                <c:pt idx="4971">
                  <c:v>-0.47059549999999994</c:v>
                </c:pt>
                <c:pt idx="4972">
                  <c:v>-0.47367129999999996</c:v>
                </c:pt>
                <c:pt idx="4973">
                  <c:v>-0.47367129999999996</c:v>
                </c:pt>
                <c:pt idx="4974">
                  <c:v>-0.47367129999999996</c:v>
                </c:pt>
                <c:pt idx="4975">
                  <c:v>-0.47674709999999998</c:v>
                </c:pt>
                <c:pt idx="4976">
                  <c:v>-0.47982279999999994</c:v>
                </c:pt>
                <c:pt idx="4977">
                  <c:v>-0.47982279999999994</c:v>
                </c:pt>
                <c:pt idx="4978">
                  <c:v>-0.47674709999999998</c:v>
                </c:pt>
                <c:pt idx="4979">
                  <c:v>-0.47674709999999998</c:v>
                </c:pt>
                <c:pt idx="4980">
                  <c:v>-0.47674709999999998</c:v>
                </c:pt>
                <c:pt idx="4981">
                  <c:v>-0.47367129999999996</c:v>
                </c:pt>
                <c:pt idx="4982">
                  <c:v>-0.47367129999999996</c:v>
                </c:pt>
                <c:pt idx="4983">
                  <c:v>-0.47367129999999996</c:v>
                </c:pt>
                <c:pt idx="4984">
                  <c:v>-0.47674709999999998</c:v>
                </c:pt>
                <c:pt idx="4985">
                  <c:v>-0.47982279999999994</c:v>
                </c:pt>
                <c:pt idx="4986">
                  <c:v>-0.48289859999999996</c:v>
                </c:pt>
                <c:pt idx="4987">
                  <c:v>-0.48597439999999997</c:v>
                </c:pt>
                <c:pt idx="4988">
                  <c:v>-0.48905019999999993</c:v>
                </c:pt>
                <c:pt idx="4989">
                  <c:v>-0.48905019999999993</c:v>
                </c:pt>
                <c:pt idx="4990">
                  <c:v>-0.48905019999999993</c:v>
                </c:pt>
                <c:pt idx="4991">
                  <c:v>-0.48905019999999993</c:v>
                </c:pt>
                <c:pt idx="4992">
                  <c:v>-0.48597439999999997</c:v>
                </c:pt>
                <c:pt idx="4993">
                  <c:v>-0.48289859999999996</c:v>
                </c:pt>
                <c:pt idx="4994">
                  <c:v>-0.48289859999999996</c:v>
                </c:pt>
                <c:pt idx="4995">
                  <c:v>-0.48289859999999996</c:v>
                </c:pt>
                <c:pt idx="4996">
                  <c:v>-0.48597439999999997</c:v>
                </c:pt>
                <c:pt idx="4997">
                  <c:v>-0.48289859999999996</c:v>
                </c:pt>
                <c:pt idx="4998">
                  <c:v>-0.48289859999999996</c:v>
                </c:pt>
                <c:pt idx="4999">
                  <c:v>-0.48289859999999996</c:v>
                </c:pt>
                <c:pt idx="5000">
                  <c:v>-0.48289859999999996</c:v>
                </c:pt>
                <c:pt idx="5001">
                  <c:v>-0.48289859999999996</c:v>
                </c:pt>
                <c:pt idx="5002">
                  <c:v>-0.47982279999999994</c:v>
                </c:pt>
                <c:pt idx="5003">
                  <c:v>-0.47982279999999994</c:v>
                </c:pt>
                <c:pt idx="5004">
                  <c:v>-0.47982279999999994</c:v>
                </c:pt>
                <c:pt idx="5005">
                  <c:v>-0.48289859999999996</c:v>
                </c:pt>
                <c:pt idx="5006">
                  <c:v>-0.48289859999999996</c:v>
                </c:pt>
                <c:pt idx="5007">
                  <c:v>-0.48289859999999996</c:v>
                </c:pt>
                <c:pt idx="5008">
                  <c:v>-0.48597439999999997</c:v>
                </c:pt>
                <c:pt idx="5009">
                  <c:v>-0.48289859999999996</c:v>
                </c:pt>
                <c:pt idx="5010">
                  <c:v>-0.48289859999999996</c:v>
                </c:pt>
                <c:pt idx="5011">
                  <c:v>-0.48289859999999996</c:v>
                </c:pt>
                <c:pt idx="5012">
                  <c:v>-0.48597439999999997</c:v>
                </c:pt>
                <c:pt idx="5013">
                  <c:v>-0.48597439999999997</c:v>
                </c:pt>
                <c:pt idx="5014">
                  <c:v>-0.48597439999999997</c:v>
                </c:pt>
                <c:pt idx="5015">
                  <c:v>-0.48597439999999997</c:v>
                </c:pt>
                <c:pt idx="5016">
                  <c:v>-0.48289859999999996</c:v>
                </c:pt>
                <c:pt idx="5017">
                  <c:v>-0.48289859999999996</c:v>
                </c:pt>
                <c:pt idx="5018">
                  <c:v>-0.48289859999999996</c:v>
                </c:pt>
                <c:pt idx="5019">
                  <c:v>-0.48597439999999997</c:v>
                </c:pt>
                <c:pt idx="5020">
                  <c:v>-0.48597439999999997</c:v>
                </c:pt>
                <c:pt idx="5021">
                  <c:v>-0.48597439999999997</c:v>
                </c:pt>
                <c:pt idx="5022">
                  <c:v>-0.48597439999999997</c:v>
                </c:pt>
                <c:pt idx="5023">
                  <c:v>-0.48597439999999997</c:v>
                </c:pt>
                <c:pt idx="5024">
                  <c:v>-0.48289859999999996</c:v>
                </c:pt>
                <c:pt idx="5025">
                  <c:v>-0.47982279999999994</c:v>
                </c:pt>
                <c:pt idx="5026">
                  <c:v>-0.47674709999999998</c:v>
                </c:pt>
                <c:pt idx="5027">
                  <c:v>-0.47982279999999994</c:v>
                </c:pt>
                <c:pt idx="5028">
                  <c:v>-0.47982279999999994</c:v>
                </c:pt>
                <c:pt idx="5029">
                  <c:v>-0.47982279999999994</c:v>
                </c:pt>
                <c:pt idx="5030">
                  <c:v>-0.48289859999999996</c:v>
                </c:pt>
                <c:pt idx="5031">
                  <c:v>-0.48289859999999996</c:v>
                </c:pt>
                <c:pt idx="5032">
                  <c:v>-0.47982279999999994</c:v>
                </c:pt>
                <c:pt idx="5033">
                  <c:v>-0.47982279999999994</c:v>
                </c:pt>
                <c:pt idx="5034">
                  <c:v>-0.47982279999999994</c:v>
                </c:pt>
                <c:pt idx="5035">
                  <c:v>-0.48289859999999996</c:v>
                </c:pt>
                <c:pt idx="5036">
                  <c:v>-0.48597439999999997</c:v>
                </c:pt>
                <c:pt idx="5037">
                  <c:v>-0.48597439999999997</c:v>
                </c:pt>
                <c:pt idx="5038">
                  <c:v>-0.48597439999999997</c:v>
                </c:pt>
                <c:pt idx="5039">
                  <c:v>-0.48597439999999997</c:v>
                </c:pt>
                <c:pt idx="5040">
                  <c:v>-0.48905019999999993</c:v>
                </c:pt>
                <c:pt idx="5041">
                  <c:v>-0.48905019999999993</c:v>
                </c:pt>
                <c:pt idx="5042">
                  <c:v>-0.48597439999999997</c:v>
                </c:pt>
                <c:pt idx="5043">
                  <c:v>-0.48905019999999993</c:v>
                </c:pt>
                <c:pt idx="5044">
                  <c:v>-0.49212599999999995</c:v>
                </c:pt>
                <c:pt idx="5045">
                  <c:v>-0.48905019999999993</c:v>
                </c:pt>
                <c:pt idx="5046">
                  <c:v>-0.48289859999999996</c:v>
                </c:pt>
                <c:pt idx="5047">
                  <c:v>-0.48597439999999997</c:v>
                </c:pt>
                <c:pt idx="5048">
                  <c:v>-0.48597439999999997</c:v>
                </c:pt>
                <c:pt idx="5049">
                  <c:v>-0.48597439999999997</c:v>
                </c:pt>
                <c:pt idx="5050">
                  <c:v>-0.48597439999999997</c:v>
                </c:pt>
                <c:pt idx="5051">
                  <c:v>-0.48289859999999996</c:v>
                </c:pt>
                <c:pt idx="5052">
                  <c:v>-0.48597439999999997</c:v>
                </c:pt>
                <c:pt idx="5053">
                  <c:v>-0.48905019999999993</c:v>
                </c:pt>
                <c:pt idx="5054">
                  <c:v>-0.49212599999999995</c:v>
                </c:pt>
                <c:pt idx="5055">
                  <c:v>-0.49212599999999995</c:v>
                </c:pt>
                <c:pt idx="5056">
                  <c:v>-0.49520179999999997</c:v>
                </c:pt>
                <c:pt idx="5057">
                  <c:v>-0.49827749999999998</c:v>
                </c:pt>
                <c:pt idx="5058">
                  <c:v>-0.49520179999999997</c:v>
                </c:pt>
                <c:pt idx="5059">
                  <c:v>-0.49212599999999995</c:v>
                </c:pt>
                <c:pt idx="5060">
                  <c:v>-0.49212599999999995</c:v>
                </c:pt>
                <c:pt idx="5061">
                  <c:v>-0.49212599999999995</c:v>
                </c:pt>
                <c:pt idx="5062">
                  <c:v>-0.48905019999999993</c:v>
                </c:pt>
                <c:pt idx="5063">
                  <c:v>-0.48905019999999993</c:v>
                </c:pt>
                <c:pt idx="5064">
                  <c:v>-0.48905019999999993</c:v>
                </c:pt>
                <c:pt idx="5065">
                  <c:v>-0.48905019999999993</c:v>
                </c:pt>
                <c:pt idx="5066">
                  <c:v>-0.48905019999999993</c:v>
                </c:pt>
                <c:pt idx="5067">
                  <c:v>-0.49212599999999995</c:v>
                </c:pt>
                <c:pt idx="5068">
                  <c:v>-0.49520179999999997</c:v>
                </c:pt>
                <c:pt idx="5069">
                  <c:v>-0.49827749999999998</c:v>
                </c:pt>
                <c:pt idx="5070">
                  <c:v>-0.50135329999999989</c:v>
                </c:pt>
                <c:pt idx="5071">
                  <c:v>-0.50135329999999989</c:v>
                </c:pt>
                <c:pt idx="5072">
                  <c:v>-0.50135329999999989</c:v>
                </c:pt>
                <c:pt idx="5073">
                  <c:v>-0.50135329999999989</c:v>
                </c:pt>
                <c:pt idx="5074">
                  <c:v>-0.50135329999999989</c:v>
                </c:pt>
                <c:pt idx="5075">
                  <c:v>-0.50135329999999989</c:v>
                </c:pt>
                <c:pt idx="5076">
                  <c:v>-0.50135329999999989</c:v>
                </c:pt>
                <c:pt idx="5077">
                  <c:v>-0.50135329999999989</c:v>
                </c:pt>
                <c:pt idx="5078">
                  <c:v>-0.49827749999999998</c:v>
                </c:pt>
                <c:pt idx="5079">
                  <c:v>-0.50135329999999989</c:v>
                </c:pt>
                <c:pt idx="5080">
                  <c:v>-0.50442909999999996</c:v>
                </c:pt>
                <c:pt idx="5081">
                  <c:v>-0.50750489999999993</c:v>
                </c:pt>
                <c:pt idx="5082">
                  <c:v>-0.5105807</c:v>
                </c:pt>
                <c:pt idx="5083">
                  <c:v>-0.5105807</c:v>
                </c:pt>
                <c:pt idx="5084">
                  <c:v>-0.5105807</c:v>
                </c:pt>
                <c:pt idx="5085">
                  <c:v>-0.51365649999999996</c:v>
                </c:pt>
                <c:pt idx="5086">
                  <c:v>-0.51365649999999996</c:v>
                </c:pt>
                <c:pt idx="5087">
                  <c:v>-0.51365649999999996</c:v>
                </c:pt>
                <c:pt idx="5088">
                  <c:v>-0.51365649999999996</c:v>
                </c:pt>
                <c:pt idx="5089">
                  <c:v>-0.51365649999999996</c:v>
                </c:pt>
                <c:pt idx="5090">
                  <c:v>-0.51365649999999996</c:v>
                </c:pt>
                <c:pt idx="5091">
                  <c:v>-0.51365649999999996</c:v>
                </c:pt>
                <c:pt idx="5092">
                  <c:v>-0.51673229999999992</c:v>
                </c:pt>
                <c:pt idx="5093">
                  <c:v>-0.51673229999999992</c:v>
                </c:pt>
                <c:pt idx="5094">
                  <c:v>-0.51673229999999992</c:v>
                </c:pt>
                <c:pt idx="5095">
                  <c:v>-0.51673229999999992</c:v>
                </c:pt>
                <c:pt idx="5096">
                  <c:v>-0.51673229999999992</c:v>
                </c:pt>
                <c:pt idx="5097">
                  <c:v>-0.51365649999999996</c:v>
                </c:pt>
                <c:pt idx="5098">
                  <c:v>-0.51365649999999996</c:v>
                </c:pt>
                <c:pt idx="5099">
                  <c:v>-0.51365649999999996</c:v>
                </c:pt>
                <c:pt idx="5100">
                  <c:v>-0.51365649999999996</c:v>
                </c:pt>
                <c:pt idx="5101">
                  <c:v>-0.50750489999999993</c:v>
                </c:pt>
                <c:pt idx="5102">
                  <c:v>-0.5105807</c:v>
                </c:pt>
                <c:pt idx="5103">
                  <c:v>-0.51365649999999996</c:v>
                </c:pt>
                <c:pt idx="5104">
                  <c:v>-0.51673229999999992</c:v>
                </c:pt>
                <c:pt idx="5105">
                  <c:v>-0.51673229999999992</c:v>
                </c:pt>
                <c:pt idx="5106">
                  <c:v>-0.51673229999999992</c:v>
                </c:pt>
                <c:pt idx="5107">
                  <c:v>-0.52288380000000001</c:v>
                </c:pt>
                <c:pt idx="5108">
                  <c:v>-0.52288380000000001</c:v>
                </c:pt>
                <c:pt idx="5109">
                  <c:v>-0.51673229999999992</c:v>
                </c:pt>
                <c:pt idx="5110">
                  <c:v>-0.51365649999999996</c:v>
                </c:pt>
                <c:pt idx="5111">
                  <c:v>-0.51673229999999992</c:v>
                </c:pt>
                <c:pt idx="5112">
                  <c:v>-0.51673229999999992</c:v>
                </c:pt>
                <c:pt idx="5113">
                  <c:v>-0.51365649999999996</c:v>
                </c:pt>
                <c:pt idx="5114">
                  <c:v>-0.5105807</c:v>
                </c:pt>
                <c:pt idx="5115">
                  <c:v>-0.5105807</c:v>
                </c:pt>
                <c:pt idx="5116">
                  <c:v>-0.51365649999999996</c:v>
                </c:pt>
                <c:pt idx="5117">
                  <c:v>-0.5105807</c:v>
                </c:pt>
                <c:pt idx="5118">
                  <c:v>-0.5105807</c:v>
                </c:pt>
                <c:pt idx="5119">
                  <c:v>-0.51365649999999996</c:v>
                </c:pt>
                <c:pt idx="5120">
                  <c:v>-0.51673229999999992</c:v>
                </c:pt>
                <c:pt idx="5121">
                  <c:v>-0.5198081</c:v>
                </c:pt>
                <c:pt idx="5122">
                  <c:v>-0.5198081</c:v>
                </c:pt>
                <c:pt idx="5123">
                  <c:v>-0.51673229999999992</c:v>
                </c:pt>
                <c:pt idx="5124">
                  <c:v>-0.51365649999999996</c:v>
                </c:pt>
                <c:pt idx="5125">
                  <c:v>-0.51365649999999996</c:v>
                </c:pt>
                <c:pt idx="5126">
                  <c:v>-0.51365649999999996</c:v>
                </c:pt>
                <c:pt idx="5127">
                  <c:v>-0.5105807</c:v>
                </c:pt>
                <c:pt idx="5128">
                  <c:v>-0.5105807</c:v>
                </c:pt>
                <c:pt idx="5129">
                  <c:v>-0.5105807</c:v>
                </c:pt>
                <c:pt idx="5130">
                  <c:v>-0.5105807</c:v>
                </c:pt>
                <c:pt idx="5131">
                  <c:v>-0.5105807</c:v>
                </c:pt>
                <c:pt idx="5132">
                  <c:v>-0.5105807</c:v>
                </c:pt>
                <c:pt idx="5133">
                  <c:v>-0.51365649999999996</c:v>
                </c:pt>
                <c:pt idx="5134">
                  <c:v>-0.51365649999999996</c:v>
                </c:pt>
                <c:pt idx="5135">
                  <c:v>-0.5105807</c:v>
                </c:pt>
                <c:pt idx="5136">
                  <c:v>-0.5105807</c:v>
                </c:pt>
                <c:pt idx="5137">
                  <c:v>-0.5105807</c:v>
                </c:pt>
                <c:pt idx="5138">
                  <c:v>-0.50750489999999993</c:v>
                </c:pt>
                <c:pt idx="5139">
                  <c:v>-0.50750489999999993</c:v>
                </c:pt>
                <c:pt idx="5140">
                  <c:v>-0.50442909999999996</c:v>
                </c:pt>
                <c:pt idx="5141">
                  <c:v>-0.50442909999999996</c:v>
                </c:pt>
                <c:pt idx="5142">
                  <c:v>-0.50442909999999996</c:v>
                </c:pt>
                <c:pt idx="5143">
                  <c:v>-0.50135329999999989</c:v>
                </c:pt>
                <c:pt idx="5144">
                  <c:v>-0.50135329999999989</c:v>
                </c:pt>
                <c:pt idx="5145">
                  <c:v>-0.50442909999999996</c:v>
                </c:pt>
                <c:pt idx="5146">
                  <c:v>-0.50750489999999993</c:v>
                </c:pt>
                <c:pt idx="5147">
                  <c:v>-0.50750489999999993</c:v>
                </c:pt>
                <c:pt idx="5148">
                  <c:v>-0.50750489999999993</c:v>
                </c:pt>
                <c:pt idx="5149">
                  <c:v>-0.50750489999999993</c:v>
                </c:pt>
                <c:pt idx="5150">
                  <c:v>-0.5105807</c:v>
                </c:pt>
                <c:pt idx="5151">
                  <c:v>-0.51365649999999996</c:v>
                </c:pt>
                <c:pt idx="5152">
                  <c:v>-0.5105807</c:v>
                </c:pt>
                <c:pt idx="5153">
                  <c:v>-0.5105807</c:v>
                </c:pt>
                <c:pt idx="5154">
                  <c:v>-0.51365649999999996</c:v>
                </c:pt>
                <c:pt idx="5155">
                  <c:v>-0.51673229999999992</c:v>
                </c:pt>
                <c:pt idx="5156">
                  <c:v>-0.5198081</c:v>
                </c:pt>
                <c:pt idx="5157">
                  <c:v>-0.5198081</c:v>
                </c:pt>
                <c:pt idx="5158">
                  <c:v>-0.5198081</c:v>
                </c:pt>
                <c:pt idx="5159">
                  <c:v>-0.5198081</c:v>
                </c:pt>
                <c:pt idx="5160">
                  <c:v>-0.52288380000000001</c:v>
                </c:pt>
                <c:pt idx="5161">
                  <c:v>-0.5198081</c:v>
                </c:pt>
                <c:pt idx="5162">
                  <c:v>-0.52288380000000001</c:v>
                </c:pt>
                <c:pt idx="5163">
                  <c:v>-0.52595959999999997</c:v>
                </c:pt>
                <c:pt idx="5164">
                  <c:v>-0.52288380000000001</c:v>
                </c:pt>
                <c:pt idx="5165">
                  <c:v>-0.52288380000000001</c:v>
                </c:pt>
                <c:pt idx="5166">
                  <c:v>-0.5198081</c:v>
                </c:pt>
                <c:pt idx="5167">
                  <c:v>-0.5198081</c:v>
                </c:pt>
                <c:pt idx="5168">
                  <c:v>-0.51673229999999992</c:v>
                </c:pt>
                <c:pt idx="5169">
                  <c:v>-0.51365649999999996</c:v>
                </c:pt>
                <c:pt idx="5170">
                  <c:v>-0.51365649999999996</c:v>
                </c:pt>
                <c:pt idx="5171">
                  <c:v>-0.51365649999999996</c:v>
                </c:pt>
                <c:pt idx="5172">
                  <c:v>-0.5105807</c:v>
                </c:pt>
                <c:pt idx="5173">
                  <c:v>-0.51365649999999996</c:v>
                </c:pt>
                <c:pt idx="5174">
                  <c:v>-0.51673229999999992</c:v>
                </c:pt>
                <c:pt idx="5175">
                  <c:v>-0.51673229999999992</c:v>
                </c:pt>
                <c:pt idx="5176">
                  <c:v>-0.5198081</c:v>
                </c:pt>
                <c:pt idx="5177">
                  <c:v>-0.51673229999999992</c:v>
                </c:pt>
                <c:pt idx="5178">
                  <c:v>-0.51673229999999992</c:v>
                </c:pt>
                <c:pt idx="5179">
                  <c:v>-0.51673229999999992</c:v>
                </c:pt>
                <c:pt idx="5180">
                  <c:v>-0.51673229999999992</c:v>
                </c:pt>
                <c:pt idx="5181">
                  <c:v>-0.5198081</c:v>
                </c:pt>
                <c:pt idx="5182">
                  <c:v>-0.51673229999999992</c:v>
                </c:pt>
                <c:pt idx="5183">
                  <c:v>-0.51673229999999992</c:v>
                </c:pt>
                <c:pt idx="5184">
                  <c:v>-0.51673229999999992</c:v>
                </c:pt>
                <c:pt idx="5185">
                  <c:v>-0.51365649999999996</c:v>
                </c:pt>
                <c:pt idx="5186">
                  <c:v>-0.51365649999999996</c:v>
                </c:pt>
                <c:pt idx="5187">
                  <c:v>-0.51365649999999996</c:v>
                </c:pt>
                <c:pt idx="5188">
                  <c:v>-0.51365649999999996</c:v>
                </c:pt>
                <c:pt idx="5189">
                  <c:v>-0.51365649999999996</c:v>
                </c:pt>
                <c:pt idx="5190">
                  <c:v>-0.51673229999999992</c:v>
                </c:pt>
                <c:pt idx="5191">
                  <c:v>-0.51673229999999992</c:v>
                </c:pt>
                <c:pt idx="5192">
                  <c:v>-0.51673229999999992</c:v>
                </c:pt>
                <c:pt idx="5193">
                  <c:v>-0.51673229999999992</c:v>
                </c:pt>
                <c:pt idx="5194">
                  <c:v>-0.51673229999999992</c:v>
                </c:pt>
                <c:pt idx="5195">
                  <c:v>-0.5198081</c:v>
                </c:pt>
                <c:pt idx="5196">
                  <c:v>-0.51673229999999992</c:v>
                </c:pt>
                <c:pt idx="5197">
                  <c:v>-0.5198081</c:v>
                </c:pt>
                <c:pt idx="5198">
                  <c:v>-0.52288380000000001</c:v>
                </c:pt>
                <c:pt idx="5199">
                  <c:v>-0.52288380000000001</c:v>
                </c:pt>
                <c:pt idx="5200">
                  <c:v>-0.52288380000000001</c:v>
                </c:pt>
                <c:pt idx="5201">
                  <c:v>-0.52595959999999997</c:v>
                </c:pt>
                <c:pt idx="5202">
                  <c:v>-0.52595959999999997</c:v>
                </c:pt>
                <c:pt idx="5203">
                  <c:v>-0.52595959999999997</c:v>
                </c:pt>
                <c:pt idx="5204">
                  <c:v>-0.52595959999999997</c:v>
                </c:pt>
                <c:pt idx="5205">
                  <c:v>-0.52595959999999997</c:v>
                </c:pt>
                <c:pt idx="5206">
                  <c:v>-0.52595959999999997</c:v>
                </c:pt>
                <c:pt idx="5207">
                  <c:v>-0.52595959999999997</c:v>
                </c:pt>
                <c:pt idx="5208">
                  <c:v>-0.52595959999999997</c:v>
                </c:pt>
                <c:pt idx="5209">
                  <c:v>-0.52903539999999993</c:v>
                </c:pt>
                <c:pt idx="5210">
                  <c:v>-0.52903539999999993</c:v>
                </c:pt>
                <c:pt idx="5211">
                  <c:v>-0.52903539999999993</c:v>
                </c:pt>
                <c:pt idx="5212">
                  <c:v>-0.52903539999999993</c:v>
                </c:pt>
                <c:pt idx="5213">
                  <c:v>-0.5321111999999999</c:v>
                </c:pt>
                <c:pt idx="5214">
                  <c:v>-0.5321111999999999</c:v>
                </c:pt>
                <c:pt idx="5215">
                  <c:v>-0.5321111999999999</c:v>
                </c:pt>
                <c:pt idx="5216">
                  <c:v>-0.5321111999999999</c:v>
                </c:pt>
                <c:pt idx="5217">
                  <c:v>-0.52903539999999993</c:v>
                </c:pt>
                <c:pt idx="5218">
                  <c:v>-0.52595959999999997</c:v>
                </c:pt>
                <c:pt idx="5219">
                  <c:v>-0.52903539999999993</c:v>
                </c:pt>
                <c:pt idx="5220">
                  <c:v>-0.52595959999999997</c:v>
                </c:pt>
                <c:pt idx="5221">
                  <c:v>-0.52595959999999997</c:v>
                </c:pt>
                <c:pt idx="5222">
                  <c:v>-0.52595959999999997</c:v>
                </c:pt>
                <c:pt idx="5223">
                  <c:v>-0.52595959999999997</c:v>
                </c:pt>
                <c:pt idx="5224">
                  <c:v>-0.52903539999999993</c:v>
                </c:pt>
                <c:pt idx="5225">
                  <c:v>-0.5321111999999999</c:v>
                </c:pt>
                <c:pt idx="5226">
                  <c:v>-0.52903539999999993</c:v>
                </c:pt>
                <c:pt idx="5227">
                  <c:v>-0.52903539999999993</c:v>
                </c:pt>
                <c:pt idx="5228">
                  <c:v>-0.52903539999999993</c:v>
                </c:pt>
                <c:pt idx="5229">
                  <c:v>-0.52595959999999997</c:v>
                </c:pt>
                <c:pt idx="5230">
                  <c:v>-0.52288380000000001</c:v>
                </c:pt>
                <c:pt idx="5231">
                  <c:v>-0.52288380000000001</c:v>
                </c:pt>
                <c:pt idx="5232">
                  <c:v>-0.52288380000000001</c:v>
                </c:pt>
                <c:pt idx="5233">
                  <c:v>-0.52288380000000001</c:v>
                </c:pt>
                <c:pt idx="5234">
                  <c:v>-0.52595959999999997</c:v>
                </c:pt>
                <c:pt idx="5235">
                  <c:v>-0.52595959999999997</c:v>
                </c:pt>
                <c:pt idx="5236">
                  <c:v>-0.52595959999999997</c:v>
                </c:pt>
                <c:pt idx="5237">
                  <c:v>-0.52903539999999993</c:v>
                </c:pt>
                <c:pt idx="5238">
                  <c:v>-0.52595959999999997</c:v>
                </c:pt>
                <c:pt idx="5239">
                  <c:v>-0.52595959999999997</c:v>
                </c:pt>
                <c:pt idx="5240">
                  <c:v>-0.52595959999999997</c:v>
                </c:pt>
                <c:pt idx="5241">
                  <c:v>-0.52595959999999997</c:v>
                </c:pt>
                <c:pt idx="5242">
                  <c:v>-0.52595959999999997</c:v>
                </c:pt>
                <c:pt idx="5243">
                  <c:v>-0.52595959999999997</c:v>
                </c:pt>
                <c:pt idx="5244">
                  <c:v>-0.52595959999999997</c:v>
                </c:pt>
                <c:pt idx="5245">
                  <c:v>-0.52595959999999997</c:v>
                </c:pt>
                <c:pt idx="5246">
                  <c:v>-0.52903539999999993</c:v>
                </c:pt>
                <c:pt idx="5247">
                  <c:v>-0.52595959999999997</c:v>
                </c:pt>
                <c:pt idx="5248">
                  <c:v>-0.52903539999999993</c:v>
                </c:pt>
                <c:pt idx="5249">
                  <c:v>-0.5321111999999999</c:v>
                </c:pt>
                <c:pt idx="5250">
                  <c:v>-0.52903539999999993</c:v>
                </c:pt>
                <c:pt idx="5251">
                  <c:v>-0.52903539999999993</c:v>
                </c:pt>
                <c:pt idx="5252">
                  <c:v>-0.52595959999999997</c:v>
                </c:pt>
                <c:pt idx="5253">
                  <c:v>-0.52903539999999993</c:v>
                </c:pt>
                <c:pt idx="5254">
                  <c:v>-0.52903539999999993</c:v>
                </c:pt>
                <c:pt idx="5255">
                  <c:v>-0.52903539999999993</c:v>
                </c:pt>
                <c:pt idx="5256">
                  <c:v>-0.52903539999999993</c:v>
                </c:pt>
                <c:pt idx="5257">
                  <c:v>-0.52903539999999993</c:v>
                </c:pt>
                <c:pt idx="5258">
                  <c:v>-0.52903539999999993</c:v>
                </c:pt>
                <c:pt idx="5259">
                  <c:v>-0.52903539999999993</c:v>
                </c:pt>
                <c:pt idx="5260">
                  <c:v>-0.52903539999999993</c:v>
                </c:pt>
                <c:pt idx="5261">
                  <c:v>-0.52903539999999993</c:v>
                </c:pt>
                <c:pt idx="5262">
                  <c:v>-0.52595959999999997</c:v>
                </c:pt>
                <c:pt idx="5263">
                  <c:v>-0.52288380000000001</c:v>
                </c:pt>
                <c:pt idx="5264">
                  <c:v>-0.52288380000000001</c:v>
                </c:pt>
                <c:pt idx="5265">
                  <c:v>-0.52595959999999997</c:v>
                </c:pt>
                <c:pt idx="5266">
                  <c:v>-0.52595959999999997</c:v>
                </c:pt>
                <c:pt idx="5267">
                  <c:v>-0.52595959999999997</c:v>
                </c:pt>
                <c:pt idx="5268">
                  <c:v>-0.52595959999999997</c:v>
                </c:pt>
                <c:pt idx="5269">
                  <c:v>-0.52595959999999997</c:v>
                </c:pt>
                <c:pt idx="5270">
                  <c:v>-0.52595959999999997</c:v>
                </c:pt>
                <c:pt idx="5271">
                  <c:v>-0.52595959999999997</c:v>
                </c:pt>
                <c:pt idx="5272">
                  <c:v>-0.52903539999999993</c:v>
                </c:pt>
                <c:pt idx="5273">
                  <c:v>-0.52903539999999993</c:v>
                </c:pt>
                <c:pt idx="5274">
                  <c:v>-0.52595959999999997</c:v>
                </c:pt>
                <c:pt idx="5275">
                  <c:v>-0.52288380000000001</c:v>
                </c:pt>
                <c:pt idx="5276">
                  <c:v>-0.52288380000000001</c:v>
                </c:pt>
                <c:pt idx="5277">
                  <c:v>-0.52288380000000001</c:v>
                </c:pt>
                <c:pt idx="5278">
                  <c:v>-0.52288380000000001</c:v>
                </c:pt>
                <c:pt idx="5279">
                  <c:v>-0.5198081</c:v>
                </c:pt>
                <c:pt idx="5280">
                  <c:v>-0.5198081</c:v>
                </c:pt>
                <c:pt idx="5281">
                  <c:v>-0.52288380000000001</c:v>
                </c:pt>
                <c:pt idx="5282">
                  <c:v>-0.52595959999999997</c:v>
                </c:pt>
                <c:pt idx="5283">
                  <c:v>-0.52595959999999997</c:v>
                </c:pt>
                <c:pt idx="5284">
                  <c:v>-0.52595959999999997</c:v>
                </c:pt>
                <c:pt idx="5285">
                  <c:v>-0.52595959999999997</c:v>
                </c:pt>
                <c:pt idx="5286">
                  <c:v>-0.52288380000000001</c:v>
                </c:pt>
                <c:pt idx="5287">
                  <c:v>-0.52595959999999997</c:v>
                </c:pt>
                <c:pt idx="5288">
                  <c:v>-0.52595959999999997</c:v>
                </c:pt>
                <c:pt idx="5289">
                  <c:v>-0.52595959999999997</c:v>
                </c:pt>
                <c:pt idx="5290">
                  <c:v>-0.52595959999999997</c:v>
                </c:pt>
                <c:pt idx="5291">
                  <c:v>-0.52595959999999997</c:v>
                </c:pt>
                <c:pt idx="5292">
                  <c:v>-0.52288380000000001</c:v>
                </c:pt>
                <c:pt idx="5293">
                  <c:v>-0.52288380000000001</c:v>
                </c:pt>
                <c:pt idx="5294">
                  <c:v>-0.52595959999999997</c:v>
                </c:pt>
                <c:pt idx="5295">
                  <c:v>-0.52595959999999997</c:v>
                </c:pt>
                <c:pt idx="5296">
                  <c:v>-0.52595959999999997</c:v>
                </c:pt>
                <c:pt idx="5297">
                  <c:v>-0.52288380000000001</c:v>
                </c:pt>
                <c:pt idx="5298">
                  <c:v>-0.52288380000000001</c:v>
                </c:pt>
                <c:pt idx="5299">
                  <c:v>-0.5198081</c:v>
                </c:pt>
                <c:pt idx="5300">
                  <c:v>-0.5198081</c:v>
                </c:pt>
                <c:pt idx="5301">
                  <c:v>-0.52288380000000001</c:v>
                </c:pt>
                <c:pt idx="5302">
                  <c:v>-0.52288380000000001</c:v>
                </c:pt>
                <c:pt idx="5303">
                  <c:v>-0.52288380000000001</c:v>
                </c:pt>
                <c:pt idx="5304">
                  <c:v>-0.52288380000000001</c:v>
                </c:pt>
                <c:pt idx="5305">
                  <c:v>-0.52288380000000001</c:v>
                </c:pt>
                <c:pt idx="5306">
                  <c:v>-0.52288380000000001</c:v>
                </c:pt>
                <c:pt idx="5307">
                  <c:v>-0.52595959999999997</c:v>
                </c:pt>
                <c:pt idx="5308">
                  <c:v>-0.52595959999999997</c:v>
                </c:pt>
                <c:pt idx="5309">
                  <c:v>-0.52288380000000001</c:v>
                </c:pt>
                <c:pt idx="5310">
                  <c:v>-0.52288380000000001</c:v>
                </c:pt>
                <c:pt idx="5311">
                  <c:v>-0.52288380000000001</c:v>
                </c:pt>
                <c:pt idx="5312">
                  <c:v>-0.52288380000000001</c:v>
                </c:pt>
                <c:pt idx="5313">
                  <c:v>-0.52288380000000001</c:v>
                </c:pt>
                <c:pt idx="5314">
                  <c:v>-0.52595959999999997</c:v>
                </c:pt>
                <c:pt idx="5315">
                  <c:v>-0.52595959999999997</c:v>
                </c:pt>
                <c:pt idx="5316">
                  <c:v>-0.52595959999999997</c:v>
                </c:pt>
                <c:pt idx="5317">
                  <c:v>-0.52903539999999993</c:v>
                </c:pt>
                <c:pt idx="5318">
                  <c:v>-0.5321111999999999</c:v>
                </c:pt>
                <c:pt idx="5319">
                  <c:v>-0.5321111999999999</c:v>
                </c:pt>
                <c:pt idx="5320">
                  <c:v>-0.52903539999999993</c:v>
                </c:pt>
                <c:pt idx="5321">
                  <c:v>-0.52903539999999993</c:v>
                </c:pt>
                <c:pt idx="5322">
                  <c:v>-0.52903539999999993</c:v>
                </c:pt>
                <c:pt idx="5323">
                  <c:v>-0.52903539999999993</c:v>
                </c:pt>
                <c:pt idx="5324">
                  <c:v>-0.52903539999999993</c:v>
                </c:pt>
                <c:pt idx="5325">
                  <c:v>-0.52595959999999997</c:v>
                </c:pt>
                <c:pt idx="5326">
                  <c:v>-0.52595959999999997</c:v>
                </c:pt>
                <c:pt idx="5327">
                  <c:v>-0.52595959999999997</c:v>
                </c:pt>
                <c:pt idx="5328">
                  <c:v>-0.52595959999999997</c:v>
                </c:pt>
                <c:pt idx="5329">
                  <c:v>-0.52595959999999997</c:v>
                </c:pt>
                <c:pt idx="5330">
                  <c:v>-0.52595959999999997</c:v>
                </c:pt>
                <c:pt idx="5331">
                  <c:v>-0.52288380000000001</c:v>
                </c:pt>
                <c:pt idx="5332">
                  <c:v>-0.52288380000000001</c:v>
                </c:pt>
                <c:pt idx="5333">
                  <c:v>-0.52288380000000001</c:v>
                </c:pt>
                <c:pt idx="5334">
                  <c:v>-0.52595959999999997</c:v>
                </c:pt>
                <c:pt idx="5335">
                  <c:v>-0.52595959999999997</c:v>
                </c:pt>
                <c:pt idx="5336">
                  <c:v>-0.52288380000000001</c:v>
                </c:pt>
                <c:pt idx="5337">
                  <c:v>-0.52288380000000001</c:v>
                </c:pt>
                <c:pt idx="5338">
                  <c:v>-0.52288380000000001</c:v>
                </c:pt>
                <c:pt idx="5339">
                  <c:v>-0.52288380000000001</c:v>
                </c:pt>
                <c:pt idx="5340">
                  <c:v>-0.52595959999999997</c:v>
                </c:pt>
                <c:pt idx="5341">
                  <c:v>-0.52595959999999997</c:v>
                </c:pt>
                <c:pt idx="5342">
                  <c:v>-0.52595959999999997</c:v>
                </c:pt>
                <c:pt idx="5343">
                  <c:v>-0.52595959999999997</c:v>
                </c:pt>
                <c:pt idx="5344">
                  <c:v>-0.52288380000000001</c:v>
                </c:pt>
                <c:pt idx="5345">
                  <c:v>-0.52288380000000001</c:v>
                </c:pt>
                <c:pt idx="5346">
                  <c:v>-0.52595959999999997</c:v>
                </c:pt>
                <c:pt idx="5347">
                  <c:v>-0.52595959999999997</c:v>
                </c:pt>
                <c:pt idx="5348">
                  <c:v>-0.52595959999999997</c:v>
                </c:pt>
                <c:pt idx="5349">
                  <c:v>-0.52903539999999993</c:v>
                </c:pt>
                <c:pt idx="5350">
                  <c:v>-0.52903539999999993</c:v>
                </c:pt>
                <c:pt idx="5351">
                  <c:v>-0.52903539999999993</c:v>
                </c:pt>
                <c:pt idx="5352">
                  <c:v>-0.52595959999999997</c:v>
                </c:pt>
                <c:pt idx="5353">
                  <c:v>-0.52903539999999993</c:v>
                </c:pt>
                <c:pt idx="5354">
                  <c:v>-0.52903539999999993</c:v>
                </c:pt>
                <c:pt idx="5355">
                  <c:v>-0.52903539999999993</c:v>
                </c:pt>
                <c:pt idx="5356">
                  <c:v>-0.52903539999999993</c:v>
                </c:pt>
                <c:pt idx="5357">
                  <c:v>-0.53518699999999997</c:v>
                </c:pt>
                <c:pt idx="5358">
                  <c:v>-0.53518699999999997</c:v>
                </c:pt>
                <c:pt idx="5359">
                  <c:v>-0.53518699999999997</c:v>
                </c:pt>
                <c:pt idx="5360">
                  <c:v>-0.53518699999999997</c:v>
                </c:pt>
                <c:pt idx="5361">
                  <c:v>-0.53826279999999993</c:v>
                </c:pt>
                <c:pt idx="5362">
                  <c:v>-0.5413386</c:v>
                </c:pt>
                <c:pt idx="5363">
                  <c:v>-0.53826279999999993</c:v>
                </c:pt>
                <c:pt idx="5364">
                  <c:v>-0.53518699999999997</c:v>
                </c:pt>
                <c:pt idx="5365">
                  <c:v>-0.53826279999999993</c:v>
                </c:pt>
                <c:pt idx="5366">
                  <c:v>-0.5413386</c:v>
                </c:pt>
                <c:pt idx="5367">
                  <c:v>-0.53826279999999993</c:v>
                </c:pt>
                <c:pt idx="5368">
                  <c:v>-0.53826279999999993</c:v>
                </c:pt>
                <c:pt idx="5369">
                  <c:v>-0.5413386</c:v>
                </c:pt>
                <c:pt idx="5370">
                  <c:v>-0.5413386</c:v>
                </c:pt>
                <c:pt idx="5371">
                  <c:v>-0.53826279999999993</c:v>
                </c:pt>
                <c:pt idx="5372">
                  <c:v>-0.53518699999999997</c:v>
                </c:pt>
                <c:pt idx="5373">
                  <c:v>-0.53826279999999993</c:v>
                </c:pt>
                <c:pt idx="5374">
                  <c:v>-0.5413386</c:v>
                </c:pt>
                <c:pt idx="5375">
                  <c:v>-0.53826279999999993</c:v>
                </c:pt>
                <c:pt idx="5376">
                  <c:v>-0.53826279999999993</c:v>
                </c:pt>
                <c:pt idx="5377">
                  <c:v>-0.53826279999999993</c:v>
                </c:pt>
                <c:pt idx="5378">
                  <c:v>-0.53826279999999993</c:v>
                </c:pt>
                <c:pt idx="5379">
                  <c:v>-0.53826279999999993</c:v>
                </c:pt>
                <c:pt idx="5380">
                  <c:v>-0.53826279999999993</c:v>
                </c:pt>
                <c:pt idx="5381">
                  <c:v>-0.53826279999999993</c:v>
                </c:pt>
                <c:pt idx="5382">
                  <c:v>-0.53826279999999993</c:v>
                </c:pt>
                <c:pt idx="5383">
                  <c:v>-0.53826279999999993</c:v>
                </c:pt>
                <c:pt idx="5384">
                  <c:v>-0.53826279999999993</c:v>
                </c:pt>
                <c:pt idx="5385">
                  <c:v>-0.53826279999999993</c:v>
                </c:pt>
                <c:pt idx="5386">
                  <c:v>-0.5413386</c:v>
                </c:pt>
                <c:pt idx="5387">
                  <c:v>-0.54441439999999997</c:v>
                </c:pt>
                <c:pt idx="5388">
                  <c:v>-0.5413386</c:v>
                </c:pt>
                <c:pt idx="5389">
                  <c:v>-0.5413386</c:v>
                </c:pt>
                <c:pt idx="5390">
                  <c:v>-0.54441439999999997</c:v>
                </c:pt>
                <c:pt idx="5391">
                  <c:v>-0.54749009999999998</c:v>
                </c:pt>
                <c:pt idx="5392">
                  <c:v>-0.54749009999999998</c:v>
                </c:pt>
                <c:pt idx="5393">
                  <c:v>-0.54441439999999997</c:v>
                </c:pt>
                <c:pt idx="5394">
                  <c:v>-0.54749009999999998</c:v>
                </c:pt>
                <c:pt idx="5395">
                  <c:v>-0.54749009999999998</c:v>
                </c:pt>
                <c:pt idx="5396">
                  <c:v>-0.55056589999999994</c:v>
                </c:pt>
                <c:pt idx="5397">
                  <c:v>-0.55056589999999994</c:v>
                </c:pt>
                <c:pt idx="5398">
                  <c:v>-0.55056589999999994</c:v>
                </c:pt>
                <c:pt idx="5399">
                  <c:v>-0.55056589999999994</c:v>
                </c:pt>
                <c:pt idx="5400">
                  <c:v>-0.55056589999999994</c:v>
                </c:pt>
                <c:pt idx="5401">
                  <c:v>-0.55056589999999994</c:v>
                </c:pt>
                <c:pt idx="5402">
                  <c:v>-0.55056589999999994</c:v>
                </c:pt>
                <c:pt idx="5403">
                  <c:v>-0.55056589999999994</c:v>
                </c:pt>
                <c:pt idx="5404">
                  <c:v>-0.55056589999999994</c:v>
                </c:pt>
                <c:pt idx="5405">
                  <c:v>-0.55056589999999994</c:v>
                </c:pt>
                <c:pt idx="5406">
                  <c:v>-0.54749009999999998</c:v>
                </c:pt>
                <c:pt idx="5407">
                  <c:v>-0.54441439999999997</c:v>
                </c:pt>
                <c:pt idx="5408">
                  <c:v>-0.54749009999999998</c:v>
                </c:pt>
                <c:pt idx="5409">
                  <c:v>-0.54749009999999998</c:v>
                </c:pt>
                <c:pt idx="5410">
                  <c:v>-0.54749009999999998</c:v>
                </c:pt>
                <c:pt idx="5411">
                  <c:v>-0.54749009999999998</c:v>
                </c:pt>
                <c:pt idx="5412">
                  <c:v>-0.54749009999999998</c:v>
                </c:pt>
                <c:pt idx="5413">
                  <c:v>-0.54441439999999997</c:v>
                </c:pt>
                <c:pt idx="5414">
                  <c:v>-0.5413386</c:v>
                </c:pt>
                <c:pt idx="5415">
                  <c:v>-0.53826279999999993</c:v>
                </c:pt>
                <c:pt idx="5416">
                  <c:v>-0.53518699999999997</c:v>
                </c:pt>
                <c:pt idx="5417">
                  <c:v>-0.53518699999999997</c:v>
                </c:pt>
                <c:pt idx="5418">
                  <c:v>-0.53518699999999997</c:v>
                </c:pt>
                <c:pt idx="5419">
                  <c:v>-0.5321111999999999</c:v>
                </c:pt>
                <c:pt idx="5420">
                  <c:v>-0.53518699999999997</c:v>
                </c:pt>
                <c:pt idx="5421">
                  <c:v>-0.53826279999999993</c:v>
                </c:pt>
                <c:pt idx="5422">
                  <c:v>-0.53826279999999993</c:v>
                </c:pt>
                <c:pt idx="5423">
                  <c:v>-0.53826279999999993</c:v>
                </c:pt>
                <c:pt idx="5424">
                  <c:v>-0.53826279999999993</c:v>
                </c:pt>
                <c:pt idx="5425">
                  <c:v>-0.5413386</c:v>
                </c:pt>
                <c:pt idx="5426">
                  <c:v>-0.5413386</c:v>
                </c:pt>
                <c:pt idx="5427">
                  <c:v>-0.53826279999999993</c:v>
                </c:pt>
                <c:pt idx="5428">
                  <c:v>-0.53826279999999993</c:v>
                </c:pt>
                <c:pt idx="5429">
                  <c:v>-0.53518699999999997</c:v>
                </c:pt>
                <c:pt idx="5430">
                  <c:v>-0.5321111999999999</c:v>
                </c:pt>
                <c:pt idx="5431">
                  <c:v>-0.5321111999999999</c:v>
                </c:pt>
                <c:pt idx="5432">
                  <c:v>-0.5321111999999999</c:v>
                </c:pt>
                <c:pt idx="5433">
                  <c:v>-0.53518699999999997</c:v>
                </c:pt>
                <c:pt idx="5434">
                  <c:v>-0.53518699999999997</c:v>
                </c:pt>
                <c:pt idx="5435">
                  <c:v>-0.53518699999999997</c:v>
                </c:pt>
                <c:pt idx="5436">
                  <c:v>-0.5321111999999999</c:v>
                </c:pt>
                <c:pt idx="5437">
                  <c:v>-0.52903539999999993</c:v>
                </c:pt>
                <c:pt idx="5438">
                  <c:v>-0.52903539999999993</c:v>
                </c:pt>
                <c:pt idx="5439">
                  <c:v>-0.52903539999999993</c:v>
                </c:pt>
                <c:pt idx="5440">
                  <c:v>-0.52595959999999997</c:v>
                </c:pt>
                <c:pt idx="5441">
                  <c:v>-0.52903539999999993</c:v>
                </c:pt>
                <c:pt idx="5442">
                  <c:v>-0.52595959999999997</c:v>
                </c:pt>
                <c:pt idx="5443">
                  <c:v>-0.52288380000000001</c:v>
                </c:pt>
                <c:pt idx="5444">
                  <c:v>-0.52288380000000001</c:v>
                </c:pt>
                <c:pt idx="5445">
                  <c:v>-0.52288380000000001</c:v>
                </c:pt>
                <c:pt idx="5446">
                  <c:v>-0.5198081</c:v>
                </c:pt>
                <c:pt idx="5447">
                  <c:v>-0.5198081</c:v>
                </c:pt>
                <c:pt idx="5448">
                  <c:v>-0.5198081</c:v>
                </c:pt>
                <c:pt idx="5449">
                  <c:v>-0.5198081</c:v>
                </c:pt>
                <c:pt idx="5450">
                  <c:v>-0.5198081</c:v>
                </c:pt>
                <c:pt idx="5451">
                  <c:v>-0.5198081</c:v>
                </c:pt>
                <c:pt idx="5452">
                  <c:v>-0.5198081</c:v>
                </c:pt>
                <c:pt idx="5453">
                  <c:v>-0.51673229999999992</c:v>
                </c:pt>
                <c:pt idx="5454">
                  <c:v>-0.51365649999999996</c:v>
                </c:pt>
                <c:pt idx="5455">
                  <c:v>-0.5105807</c:v>
                </c:pt>
                <c:pt idx="5456">
                  <c:v>-0.5105807</c:v>
                </c:pt>
                <c:pt idx="5457">
                  <c:v>-0.5105807</c:v>
                </c:pt>
                <c:pt idx="5458">
                  <c:v>-0.5105807</c:v>
                </c:pt>
                <c:pt idx="5459">
                  <c:v>-0.5105807</c:v>
                </c:pt>
                <c:pt idx="5460">
                  <c:v>-0.5105807</c:v>
                </c:pt>
                <c:pt idx="5461">
                  <c:v>-0.5105807</c:v>
                </c:pt>
                <c:pt idx="5462">
                  <c:v>-0.5105807</c:v>
                </c:pt>
                <c:pt idx="5463">
                  <c:v>-0.50750489999999993</c:v>
                </c:pt>
                <c:pt idx="5464">
                  <c:v>-0.50442909999999996</c:v>
                </c:pt>
                <c:pt idx="5465">
                  <c:v>-0.50135329999999989</c:v>
                </c:pt>
                <c:pt idx="5466">
                  <c:v>-0.50135329999999989</c:v>
                </c:pt>
                <c:pt idx="5467">
                  <c:v>-0.50135329999999989</c:v>
                </c:pt>
                <c:pt idx="5468">
                  <c:v>-0.50135329999999989</c:v>
                </c:pt>
                <c:pt idx="5469">
                  <c:v>-0.49827749999999998</c:v>
                </c:pt>
                <c:pt idx="5470">
                  <c:v>-0.49520179999999997</c:v>
                </c:pt>
                <c:pt idx="5471">
                  <c:v>-0.49520179999999997</c:v>
                </c:pt>
                <c:pt idx="5472">
                  <c:v>-0.49520179999999997</c:v>
                </c:pt>
                <c:pt idx="5473">
                  <c:v>-0.49827749999999998</c:v>
                </c:pt>
                <c:pt idx="5474">
                  <c:v>-0.50135329999999989</c:v>
                </c:pt>
                <c:pt idx="5475">
                  <c:v>-0.50135329999999989</c:v>
                </c:pt>
                <c:pt idx="5476">
                  <c:v>-0.50442909999999996</c:v>
                </c:pt>
                <c:pt idx="5477">
                  <c:v>-0.50442909999999996</c:v>
                </c:pt>
                <c:pt idx="5478">
                  <c:v>-0.50135329999999989</c:v>
                </c:pt>
                <c:pt idx="5479">
                  <c:v>-0.49827749999999998</c:v>
                </c:pt>
                <c:pt idx="5480">
                  <c:v>-0.49520179999999997</c:v>
                </c:pt>
                <c:pt idx="5481">
                  <c:v>-0.49520179999999997</c:v>
                </c:pt>
                <c:pt idx="5482">
                  <c:v>-0.49520179999999997</c:v>
                </c:pt>
                <c:pt idx="5483">
                  <c:v>-0.49520179999999997</c:v>
                </c:pt>
                <c:pt idx="5484">
                  <c:v>-0.49520179999999997</c:v>
                </c:pt>
                <c:pt idx="5485">
                  <c:v>-0.49827749999999998</c:v>
                </c:pt>
                <c:pt idx="5486">
                  <c:v>-0.50135329999999989</c:v>
                </c:pt>
                <c:pt idx="5487">
                  <c:v>-0.49827749999999998</c:v>
                </c:pt>
                <c:pt idx="5488">
                  <c:v>-0.49827749999999998</c:v>
                </c:pt>
                <c:pt idx="5489">
                  <c:v>-0.50135329999999989</c:v>
                </c:pt>
                <c:pt idx="5490">
                  <c:v>-0.50135329999999989</c:v>
                </c:pt>
                <c:pt idx="5491">
                  <c:v>-0.49827749999999998</c:v>
                </c:pt>
                <c:pt idx="5492">
                  <c:v>-0.48905019999999993</c:v>
                </c:pt>
                <c:pt idx="5493">
                  <c:v>-0.47982279999999994</c:v>
                </c:pt>
                <c:pt idx="5494">
                  <c:v>-0.47674709999999998</c:v>
                </c:pt>
                <c:pt idx="5495">
                  <c:v>-0.47674709999999998</c:v>
                </c:pt>
                <c:pt idx="5496">
                  <c:v>-0.48597439999999997</c:v>
                </c:pt>
                <c:pt idx="5497">
                  <c:v>-0.49212599999999995</c:v>
                </c:pt>
                <c:pt idx="5498">
                  <c:v>-0.49827749999999998</c:v>
                </c:pt>
                <c:pt idx="5499">
                  <c:v>-0.50135329999999989</c:v>
                </c:pt>
                <c:pt idx="5500">
                  <c:v>-0.50442909999999996</c:v>
                </c:pt>
                <c:pt idx="5501">
                  <c:v>-0.50750489999999993</c:v>
                </c:pt>
                <c:pt idx="5502">
                  <c:v>-0.50750489999999993</c:v>
                </c:pt>
                <c:pt idx="5503">
                  <c:v>-0.50442909999999996</c:v>
                </c:pt>
                <c:pt idx="5504">
                  <c:v>-0.49520179999999997</c:v>
                </c:pt>
                <c:pt idx="5505">
                  <c:v>-0.48289859999999996</c:v>
                </c:pt>
                <c:pt idx="5506">
                  <c:v>-0.47674709999999998</c:v>
                </c:pt>
                <c:pt idx="5507">
                  <c:v>-0.47059549999999994</c:v>
                </c:pt>
                <c:pt idx="5508">
                  <c:v>-0.47367129999999996</c:v>
                </c:pt>
                <c:pt idx="5509">
                  <c:v>-0.47674709999999998</c:v>
                </c:pt>
                <c:pt idx="5510">
                  <c:v>-0.47367129999999996</c:v>
                </c:pt>
                <c:pt idx="5511">
                  <c:v>-0.46444389999999997</c:v>
                </c:pt>
                <c:pt idx="5512">
                  <c:v>-0.45829229999999993</c:v>
                </c:pt>
                <c:pt idx="5513">
                  <c:v>-0.46136809999999995</c:v>
                </c:pt>
                <c:pt idx="5514">
                  <c:v>-0.47059549999999994</c:v>
                </c:pt>
                <c:pt idx="5515">
                  <c:v>-0.48289859999999996</c:v>
                </c:pt>
                <c:pt idx="5516">
                  <c:v>-0.49212599999999995</c:v>
                </c:pt>
                <c:pt idx="5517">
                  <c:v>-0.49827749999999998</c:v>
                </c:pt>
                <c:pt idx="5518">
                  <c:v>-0.50135329999999989</c:v>
                </c:pt>
                <c:pt idx="5519">
                  <c:v>-0.50442909999999996</c:v>
                </c:pt>
                <c:pt idx="5520">
                  <c:v>-0.49520179999999997</c:v>
                </c:pt>
                <c:pt idx="5521">
                  <c:v>-0.48905019999999993</c:v>
                </c:pt>
                <c:pt idx="5522">
                  <c:v>-0.48597439999999997</c:v>
                </c:pt>
                <c:pt idx="5523">
                  <c:v>-0.48597439999999997</c:v>
                </c:pt>
                <c:pt idx="5524">
                  <c:v>-0.48597439999999997</c:v>
                </c:pt>
                <c:pt idx="5525">
                  <c:v>-0.48597439999999997</c:v>
                </c:pt>
                <c:pt idx="5526">
                  <c:v>-0.48905019999999993</c:v>
                </c:pt>
                <c:pt idx="5527">
                  <c:v>-0.48597439999999997</c:v>
                </c:pt>
                <c:pt idx="5528">
                  <c:v>-0.47367129999999996</c:v>
                </c:pt>
                <c:pt idx="5529">
                  <c:v>-0.46444389999999997</c:v>
                </c:pt>
                <c:pt idx="5530">
                  <c:v>-0.46136809999999995</c:v>
                </c:pt>
                <c:pt idx="5531">
                  <c:v>-0.46444389999999997</c:v>
                </c:pt>
                <c:pt idx="5532">
                  <c:v>-0.46751969999999998</c:v>
                </c:pt>
                <c:pt idx="5533">
                  <c:v>-0.47059549999999994</c:v>
                </c:pt>
                <c:pt idx="5534">
                  <c:v>-0.47059549999999994</c:v>
                </c:pt>
                <c:pt idx="5535">
                  <c:v>-0.47367129999999996</c:v>
                </c:pt>
                <c:pt idx="5536">
                  <c:v>-0.47367129999999996</c:v>
                </c:pt>
                <c:pt idx="5537">
                  <c:v>-0.47059549999999994</c:v>
                </c:pt>
                <c:pt idx="5538">
                  <c:v>-0.47059549999999994</c:v>
                </c:pt>
                <c:pt idx="5539">
                  <c:v>-0.47059549999999994</c:v>
                </c:pt>
                <c:pt idx="5540">
                  <c:v>-0.46751969999999998</c:v>
                </c:pt>
                <c:pt idx="5541">
                  <c:v>-0.46444389999999997</c:v>
                </c:pt>
                <c:pt idx="5542">
                  <c:v>-0.46751969999999998</c:v>
                </c:pt>
                <c:pt idx="5543">
                  <c:v>-0.46751969999999998</c:v>
                </c:pt>
                <c:pt idx="5544">
                  <c:v>-0.47367129999999996</c:v>
                </c:pt>
                <c:pt idx="5545">
                  <c:v>-0.47367129999999996</c:v>
                </c:pt>
                <c:pt idx="5546">
                  <c:v>-0.47367129999999996</c:v>
                </c:pt>
                <c:pt idx="5547">
                  <c:v>-0.47059549999999994</c:v>
                </c:pt>
                <c:pt idx="5548">
                  <c:v>-0.46751969999999998</c:v>
                </c:pt>
                <c:pt idx="5549">
                  <c:v>-0.46136809999999995</c:v>
                </c:pt>
                <c:pt idx="5550">
                  <c:v>-0.45521649999999997</c:v>
                </c:pt>
                <c:pt idx="5551">
                  <c:v>-0.45214069999999995</c:v>
                </c:pt>
                <c:pt idx="5552">
                  <c:v>-0.44906489999999993</c:v>
                </c:pt>
                <c:pt idx="5553">
                  <c:v>-0.44906489999999993</c:v>
                </c:pt>
                <c:pt idx="5554">
                  <c:v>-0.44598919999999997</c:v>
                </c:pt>
                <c:pt idx="5555">
                  <c:v>-0.44291339999999996</c:v>
                </c:pt>
                <c:pt idx="5556">
                  <c:v>-0.43983759999999994</c:v>
                </c:pt>
                <c:pt idx="5557">
                  <c:v>-0.43983759999999994</c:v>
                </c:pt>
                <c:pt idx="5558">
                  <c:v>-0.44598919999999997</c:v>
                </c:pt>
                <c:pt idx="5559">
                  <c:v>-0.44906489999999993</c:v>
                </c:pt>
                <c:pt idx="5560">
                  <c:v>-0.45829229999999993</c:v>
                </c:pt>
                <c:pt idx="5561">
                  <c:v>-0.46136809999999995</c:v>
                </c:pt>
                <c:pt idx="5562">
                  <c:v>-0.46444389999999997</c:v>
                </c:pt>
                <c:pt idx="5563">
                  <c:v>-0.46444389999999997</c:v>
                </c:pt>
                <c:pt idx="5564">
                  <c:v>-0.46444389999999997</c:v>
                </c:pt>
                <c:pt idx="5565">
                  <c:v>-0.46751969999999998</c:v>
                </c:pt>
                <c:pt idx="5566">
                  <c:v>-0.46751969999999998</c:v>
                </c:pt>
                <c:pt idx="5567">
                  <c:v>-0.46751969999999998</c:v>
                </c:pt>
                <c:pt idx="5568">
                  <c:v>-0.46444389999999997</c:v>
                </c:pt>
                <c:pt idx="5569">
                  <c:v>-0.46136809999999995</c:v>
                </c:pt>
                <c:pt idx="5570">
                  <c:v>-0.45829229999999993</c:v>
                </c:pt>
                <c:pt idx="5571">
                  <c:v>-0.46136809999999995</c:v>
                </c:pt>
                <c:pt idx="5572">
                  <c:v>-0.46136809999999995</c:v>
                </c:pt>
                <c:pt idx="5573">
                  <c:v>-0.45829229999999993</c:v>
                </c:pt>
                <c:pt idx="5574">
                  <c:v>-0.45214069999999995</c:v>
                </c:pt>
                <c:pt idx="5575">
                  <c:v>-0.44906489999999993</c:v>
                </c:pt>
                <c:pt idx="5576">
                  <c:v>-0.45214069999999995</c:v>
                </c:pt>
                <c:pt idx="5577">
                  <c:v>-0.45214069999999995</c:v>
                </c:pt>
                <c:pt idx="5578">
                  <c:v>-0.44906489999999993</c:v>
                </c:pt>
                <c:pt idx="5579">
                  <c:v>-0.44598919999999997</c:v>
                </c:pt>
                <c:pt idx="5580">
                  <c:v>-0.44291339999999996</c:v>
                </c:pt>
                <c:pt idx="5581">
                  <c:v>-0.44598919999999997</c:v>
                </c:pt>
                <c:pt idx="5582">
                  <c:v>-0.44598919999999997</c:v>
                </c:pt>
                <c:pt idx="5583">
                  <c:v>-0.44598919999999997</c:v>
                </c:pt>
                <c:pt idx="5584">
                  <c:v>-0.44598919999999997</c:v>
                </c:pt>
                <c:pt idx="5585">
                  <c:v>-0.44598919999999997</c:v>
                </c:pt>
                <c:pt idx="5586">
                  <c:v>-0.44598919999999997</c:v>
                </c:pt>
                <c:pt idx="5587">
                  <c:v>-0.45521649999999997</c:v>
                </c:pt>
                <c:pt idx="5588">
                  <c:v>-0.45521649999999997</c:v>
                </c:pt>
                <c:pt idx="5589">
                  <c:v>-0.45521649999999997</c:v>
                </c:pt>
                <c:pt idx="5590">
                  <c:v>-0.45521649999999997</c:v>
                </c:pt>
                <c:pt idx="5591">
                  <c:v>-0.45521649999999997</c:v>
                </c:pt>
                <c:pt idx="5592">
                  <c:v>-0.45521649999999997</c:v>
                </c:pt>
                <c:pt idx="5593">
                  <c:v>-0.44906489999999993</c:v>
                </c:pt>
                <c:pt idx="5594">
                  <c:v>-0.44291339999999996</c:v>
                </c:pt>
                <c:pt idx="5595">
                  <c:v>-0.43983759999999994</c:v>
                </c:pt>
                <c:pt idx="5596">
                  <c:v>-0.43676179999999998</c:v>
                </c:pt>
                <c:pt idx="5597">
                  <c:v>-0.43061019999999994</c:v>
                </c:pt>
                <c:pt idx="5598">
                  <c:v>-0.42753449999999998</c:v>
                </c:pt>
                <c:pt idx="5599">
                  <c:v>-0.42445859999999996</c:v>
                </c:pt>
                <c:pt idx="5600">
                  <c:v>-0.42753449999999998</c:v>
                </c:pt>
                <c:pt idx="5601">
                  <c:v>-0.42753449999999998</c:v>
                </c:pt>
                <c:pt idx="5602">
                  <c:v>-0.42753449999999998</c:v>
                </c:pt>
                <c:pt idx="5603">
                  <c:v>-0.42753449999999998</c:v>
                </c:pt>
                <c:pt idx="5604">
                  <c:v>-0.42753449999999998</c:v>
                </c:pt>
                <c:pt idx="5605">
                  <c:v>-0.42753449999999998</c:v>
                </c:pt>
                <c:pt idx="5606">
                  <c:v>-0.42753449999999998</c:v>
                </c:pt>
                <c:pt idx="5607">
                  <c:v>-0.43061019999999994</c:v>
                </c:pt>
                <c:pt idx="5608">
                  <c:v>-0.43368599999999996</c:v>
                </c:pt>
                <c:pt idx="5609">
                  <c:v>-0.43368599999999996</c:v>
                </c:pt>
                <c:pt idx="5610">
                  <c:v>-0.43368599999999996</c:v>
                </c:pt>
                <c:pt idx="5611">
                  <c:v>-0.43368599999999996</c:v>
                </c:pt>
                <c:pt idx="5612">
                  <c:v>-0.43368599999999996</c:v>
                </c:pt>
                <c:pt idx="5613">
                  <c:v>-0.43368599999999996</c:v>
                </c:pt>
                <c:pt idx="5614">
                  <c:v>-0.43061019999999994</c:v>
                </c:pt>
                <c:pt idx="5615">
                  <c:v>-0.42753449999999998</c:v>
                </c:pt>
                <c:pt idx="5616">
                  <c:v>-0.42753449999999998</c:v>
                </c:pt>
                <c:pt idx="5617">
                  <c:v>-0.42445859999999996</c:v>
                </c:pt>
                <c:pt idx="5618">
                  <c:v>-0.42138289999999995</c:v>
                </c:pt>
                <c:pt idx="5619">
                  <c:v>-0.41830709999999993</c:v>
                </c:pt>
                <c:pt idx="5620">
                  <c:v>-0.41830709999999993</c:v>
                </c:pt>
                <c:pt idx="5621">
                  <c:v>-0.41830709999999993</c:v>
                </c:pt>
                <c:pt idx="5622">
                  <c:v>-0.41523129999999997</c:v>
                </c:pt>
                <c:pt idx="5623">
                  <c:v>-0.41215549999999995</c:v>
                </c:pt>
                <c:pt idx="5624">
                  <c:v>-0.40907969999999994</c:v>
                </c:pt>
                <c:pt idx="5625">
                  <c:v>-0.40907969999999994</c:v>
                </c:pt>
                <c:pt idx="5626">
                  <c:v>-0.41215549999999995</c:v>
                </c:pt>
                <c:pt idx="5627">
                  <c:v>-0.41523129999999997</c:v>
                </c:pt>
                <c:pt idx="5628">
                  <c:v>-0.41215549999999995</c:v>
                </c:pt>
                <c:pt idx="5629">
                  <c:v>-0.41215549999999995</c:v>
                </c:pt>
                <c:pt idx="5630">
                  <c:v>-0.41523129999999997</c:v>
                </c:pt>
                <c:pt idx="5631">
                  <c:v>-0.41830709999999993</c:v>
                </c:pt>
                <c:pt idx="5632">
                  <c:v>-0.41830709999999993</c:v>
                </c:pt>
                <c:pt idx="5633">
                  <c:v>-0.41830709999999993</c:v>
                </c:pt>
                <c:pt idx="5634">
                  <c:v>-0.41830709999999993</c:v>
                </c:pt>
                <c:pt idx="5635">
                  <c:v>-0.42138289999999995</c:v>
                </c:pt>
                <c:pt idx="5636">
                  <c:v>-0.42445859999999996</c:v>
                </c:pt>
                <c:pt idx="5637">
                  <c:v>-0.42445859999999996</c:v>
                </c:pt>
                <c:pt idx="5638">
                  <c:v>-0.42138289999999995</c:v>
                </c:pt>
                <c:pt idx="5639">
                  <c:v>-0.42138289999999995</c:v>
                </c:pt>
                <c:pt idx="5640">
                  <c:v>-0.41830709999999993</c:v>
                </c:pt>
                <c:pt idx="5641">
                  <c:v>-0.41523129999999997</c:v>
                </c:pt>
                <c:pt idx="5642">
                  <c:v>-0.41215549999999995</c:v>
                </c:pt>
                <c:pt idx="5643">
                  <c:v>-0.40907969999999994</c:v>
                </c:pt>
                <c:pt idx="5644">
                  <c:v>-0.41215549999999995</c:v>
                </c:pt>
                <c:pt idx="5645">
                  <c:v>-0.40907969999999994</c:v>
                </c:pt>
                <c:pt idx="5646">
                  <c:v>-0.40600389999999997</c:v>
                </c:pt>
                <c:pt idx="5647">
                  <c:v>-0.40292809999999996</c:v>
                </c:pt>
                <c:pt idx="5648">
                  <c:v>-0.40292809999999996</c:v>
                </c:pt>
                <c:pt idx="5649">
                  <c:v>-0.40600389999999997</c:v>
                </c:pt>
                <c:pt idx="5650">
                  <c:v>-0.40292809999999996</c:v>
                </c:pt>
                <c:pt idx="5651">
                  <c:v>-0.39985229999999994</c:v>
                </c:pt>
                <c:pt idx="5652">
                  <c:v>-0.39677659999999998</c:v>
                </c:pt>
                <c:pt idx="5653">
                  <c:v>-0.39370079999999996</c:v>
                </c:pt>
                <c:pt idx="5654">
                  <c:v>-0.39370079999999996</c:v>
                </c:pt>
                <c:pt idx="5655">
                  <c:v>-0.39677659999999998</c:v>
                </c:pt>
                <c:pt idx="5656">
                  <c:v>-0.39985229999999994</c:v>
                </c:pt>
                <c:pt idx="5657">
                  <c:v>-0.39985229999999994</c:v>
                </c:pt>
                <c:pt idx="5658">
                  <c:v>-0.39985229999999994</c:v>
                </c:pt>
                <c:pt idx="5659">
                  <c:v>-0.40292809999999996</c:v>
                </c:pt>
                <c:pt idx="5660">
                  <c:v>-0.39985229999999994</c:v>
                </c:pt>
                <c:pt idx="5661">
                  <c:v>-0.39985229999999994</c:v>
                </c:pt>
                <c:pt idx="5662">
                  <c:v>-0.39985229999999994</c:v>
                </c:pt>
                <c:pt idx="5663">
                  <c:v>-0.39985229999999994</c:v>
                </c:pt>
                <c:pt idx="5664">
                  <c:v>-0.39677659999999998</c:v>
                </c:pt>
                <c:pt idx="5665">
                  <c:v>-0.39370079999999996</c:v>
                </c:pt>
                <c:pt idx="5666">
                  <c:v>-0.39062499999999994</c:v>
                </c:pt>
                <c:pt idx="5667">
                  <c:v>-0.38447339999999997</c:v>
                </c:pt>
                <c:pt idx="5668">
                  <c:v>-0.38139759999999995</c:v>
                </c:pt>
                <c:pt idx="5669">
                  <c:v>-0.38139759999999995</c:v>
                </c:pt>
                <c:pt idx="5670">
                  <c:v>-0.38447339999999997</c:v>
                </c:pt>
                <c:pt idx="5671">
                  <c:v>-0.38754919999999998</c:v>
                </c:pt>
                <c:pt idx="5672">
                  <c:v>-0.38754919999999998</c:v>
                </c:pt>
                <c:pt idx="5673">
                  <c:v>-0.39062499999999994</c:v>
                </c:pt>
                <c:pt idx="5674">
                  <c:v>-0.39062499999999994</c:v>
                </c:pt>
                <c:pt idx="5675">
                  <c:v>-0.39370079999999996</c:v>
                </c:pt>
                <c:pt idx="5676">
                  <c:v>-0.39370079999999996</c:v>
                </c:pt>
                <c:pt idx="5677">
                  <c:v>-0.39370079999999996</c:v>
                </c:pt>
                <c:pt idx="5678">
                  <c:v>-0.39677659999999998</c:v>
                </c:pt>
                <c:pt idx="5679">
                  <c:v>-0.39370079999999996</c:v>
                </c:pt>
                <c:pt idx="5680">
                  <c:v>-0.39370079999999996</c:v>
                </c:pt>
                <c:pt idx="5681">
                  <c:v>-0.39062499999999994</c:v>
                </c:pt>
                <c:pt idx="5682">
                  <c:v>-0.39062499999999994</c:v>
                </c:pt>
                <c:pt idx="5683">
                  <c:v>-0.39370079999999996</c:v>
                </c:pt>
                <c:pt idx="5684">
                  <c:v>-0.39370079999999996</c:v>
                </c:pt>
                <c:pt idx="5685">
                  <c:v>-0.39677659999999998</c:v>
                </c:pt>
                <c:pt idx="5686">
                  <c:v>-0.39677659999999998</c:v>
                </c:pt>
                <c:pt idx="5687">
                  <c:v>-0.39677659999999998</c:v>
                </c:pt>
                <c:pt idx="5688">
                  <c:v>-0.39370079999999996</c:v>
                </c:pt>
                <c:pt idx="5689">
                  <c:v>-0.39062499999999994</c:v>
                </c:pt>
                <c:pt idx="5690">
                  <c:v>-0.38754919999999998</c:v>
                </c:pt>
                <c:pt idx="5691">
                  <c:v>-0.38447339999999997</c:v>
                </c:pt>
                <c:pt idx="5692">
                  <c:v>-0.38447339999999997</c:v>
                </c:pt>
                <c:pt idx="5693">
                  <c:v>-0.38447339999999997</c:v>
                </c:pt>
                <c:pt idx="5694">
                  <c:v>-0.38447339999999997</c:v>
                </c:pt>
                <c:pt idx="5695">
                  <c:v>-0.38139759999999995</c:v>
                </c:pt>
                <c:pt idx="5696">
                  <c:v>-0.38139759999999995</c:v>
                </c:pt>
                <c:pt idx="5697">
                  <c:v>-0.37832189999999993</c:v>
                </c:pt>
                <c:pt idx="5698">
                  <c:v>-0.38139759999999995</c:v>
                </c:pt>
                <c:pt idx="5699">
                  <c:v>-0.38447339999999997</c:v>
                </c:pt>
                <c:pt idx="5700">
                  <c:v>-0.38447339999999997</c:v>
                </c:pt>
                <c:pt idx="5701">
                  <c:v>-0.38447339999999997</c:v>
                </c:pt>
                <c:pt idx="5702">
                  <c:v>-0.38754919999999998</c:v>
                </c:pt>
                <c:pt idx="5703">
                  <c:v>-0.38447339999999997</c:v>
                </c:pt>
                <c:pt idx="5704">
                  <c:v>-0.38139759999999995</c:v>
                </c:pt>
                <c:pt idx="5705">
                  <c:v>-0.37832189999999993</c:v>
                </c:pt>
                <c:pt idx="5706">
                  <c:v>-0.37832189999999993</c:v>
                </c:pt>
                <c:pt idx="5707">
                  <c:v>-0.37832189999999993</c:v>
                </c:pt>
                <c:pt idx="5708">
                  <c:v>-0.37832189999999993</c:v>
                </c:pt>
                <c:pt idx="5709">
                  <c:v>-0.37832189999999993</c:v>
                </c:pt>
                <c:pt idx="5710">
                  <c:v>-0.38139759999999995</c:v>
                </c:pt>
                <c:pt idx="5711">
                  <c:v>-0.38447339999999997</c:v>
                </c:pt>
                <c:pt idx="5712">
                  <c:v>-0.38447339999999997</c:v>
                </c:pt>
                <c:pt idx="5713">
                  <c:v>-0.38139759999999995</c:v>
                </c:pt>
                <c:pt idx="5714">
                  <c:v>-0.38139759999999995</c:v>
                </c:pt>
                <c:pt idx="5715">
                  <c:v>-0.37832189999999993</c:v>
                </c:pt>
                <c:pt idx="5716">
                  <c:v>-0.37524599999999997</c:v>
                </c:pt>
                <c:pt idx="5717">
                  <c:v>-0.37524599999999997</c:v>
                </c:pt>
                <c:pt idx="5718">
                  <c:v>-0.37217029999999995</c:v>
                </c:pt>
                <c:pt idx="5719">
                  <c:v>-0.37524599999999997</c:v>
                </c:pt>
                <c:pt idx="5720">
                  <c:v>-0.37832189999999993</c:v>
                </c:pt>
                <c:pt idx="5721">
                  <c:v>-0.37832189999999993</c:v>
                </c:pt>
                <c:pt idx="5722">
                  <c:v>-0.38139759999999995</c:v>
                </c:pt>
                <c:pt idx="5723">
                  <c:v>-0.38139759999999995</c:v>
                </c:pt>
                <c:pt idx="5724">
                  <c:v>-0.38139759999999995</c:v>
                </c:pt>
                <c:pt idx="5725">
                  <c:v>-0.38139759999999995</c:v>
                </c:pt>
                <c:pt idx="5726">
                  <c:v>-0.38447339999999997</c:v>
                </c:pt>
                <c:pt idx="5727">
                  <c:v>-0.38447339999999997</c:v>
                </c:pt>
                <c:pt idx="5728">
                  <c:v>-0.38139759999999995</c:v>
                </c:pt>
                <c:pt idx="5729">
                  <c:v>-0.38139759999999995</c:v>
                </c:pt>
                <c:pt idx="5730">
                  <c:v>-0.37832189999999993</c:v>
                </c:pt>
                <c:pt idx="5731">
                  <c:v>-0.37832189999999993</c:v>
                </c:pt>
                <c:pt idx="5732">
                  <c:v>-0.37524599999999997</c:v>
                </c:pt>
                <c:pt idx="5733">
                  <c:v>-0.37217029999999995</c:v>
                </c:pt>
                <c:pt idx="5734">
                  <c:v>-0.37217029999999995</c:v>
                </c:pt>
                <c:pt idx="5735">
                  <c:v>-0.37217029999999995</c:v>
                </c:pt>
                <c:pt idx="5736">
                  <c:v>-0.37524599999999997</c:v>
                </c:pt>
                <c:pt idx="5737">
                  <c:v>-0.37217029999999995</c:v>
                </c:pt>
                <c:pt idx="5738">
                  <c:v>-0.37217029999999995</c:v>
                </c:pt>
                <c:pt idx="5739">
                  <c:v>-0.37217029999999995</c:v>
                </c:pt>
                <c:pt idx="5740">
                  <c:v>-0.36909449999999994</c:v>
                </c:pt>
                <c:pt idx="5741">
                  <c:v>-0.36909449999999994</c:v>
                </c:pt>
                <c:pt idx="5742">
                  <c:v>-0.36909449999999994</c:v>
                </c:pt>
                <c:pt idx="5743">
                  <c:v>-0.37217029999999995</c:v>
                </c:pt>
                <c:pt idx="5744">
                  <c:v>-0.37217029999999995</c:v>
                </c:pt>
                <c:pt idx="5745">
                  <c:v>-0.36909449999999994</c:v>
                </c:pt>
                <c:pt idx="5746">
                  <c:v>-0.36601869999999997</c:v>
                </c:pt>
                <c:pt idx="5747">
                  <c:v>-0.36601869999999997</c:v>
                </c:pt>
                <c:pt idx="5748">
                  <c:v>-0.37524599999999997</c:v>
                </c:pt>
                <c:pt idx="5749">
                  <c:v>-0.38447339999999997</c:v>
                </c:pt>
                <c:pt idx="5750">
                  <c:v>-0.39062499999999994</c:v>
                </c:pt>
                <c:pt idx="5751">
                  <c:v>-0.39062499999999994</c:v>
                </c:pt>
                <c:pt idx="5752">
                  <c:v>-0.38139759999999995</c:v>
                </c:pt>
                <c:pt idx="5753">
                  <c:v>-0.37524599999999997</c:v>
                </c:pt>
                <c:pt idx="5754">
                  <c:v>-0.36601869999999997</c:v>
                </c:pt>
                <c:pt idx="5755">
                  <c:v>-0.35986709999999994</c:v>
                </c:pt>
                <c:pt idx="5756">
                  <c:v>-0.35371559999999996</c:v>
                </c:pt>
                <c:pt idx="5757">
                  <c:v>-0.34756399999999998</c:v>
                </c:pt>
                <c:pt idx="5758">
                  <c:v>-0.34448819999999997</c:v>
                </c:pt>
                <c:pt idx="5759">
                  <c:v>-0.35063979999999995</c:v>
                </c:pt>
                <c:pt idx="5760">
                  <c:v>-0.35679129999999998</c:v>
                </c:pt>
                <c:pt idx="5761">
                  <c:v>-0.36601869999999997</c:v>
                </c:pt>
                <c:pt idx="5762">
                  <c:v>-0.37217029999999995</c:v>
                </c:pt>
                <c:pt idx="5763">
                  <c:v>-0.37832189999999993</c:v>
                </c:pt>
                <c:pt idx="5764">
                  <c:v>-0.37524599999999997</c:v>
                </c:pt>
                <c:pt idx="5765">
                  <c:v>-0.36909449999999994</c:v>
                </c:pt>
                <c:pt idx="5766">
                  <c:v>-0.36909449999999994</c:v>
                </c:pt>
                <c:pt idx="5767">
                  <c:v>-0.37832189999999993</c:v>
                </c:pt>
                <c:pt idx="5768">
                  <c:v>-0.38447339999999997</c:v>
                </c:pt>
                <c:pt idx="5769">
                  <c:v>-0.38139759999999995</c:v>
                </c:pt>
                <c:pt idx="5770">
                  <c:v>-0.37524599999999997</c:v>
                </c:pt>
                <c:pt idx="5771">
                  <c:v>-0.35986709999999994</c:v>
                </c:pt>
                <c:pt idx="5772">
                  <c:v>-0.35063979999999995</c:v>
                </c:pt>
                <c:pt idx="5773">
                  <c:v>-0.34448819999999997</c:v>
                </c:pt>
                <c:pt idx="5774">
                  <c:v>-0.34448819999999997</c:v>
                </c:pt>
                <c:pt idx="5775">
                  <c:v>-0.34141239999999995</c:v>
                </c:pt>
                <c:pt idx="5776">
                  <c:v>-0.34756399999999998</c:v>
                </c:pt>
                <c:pt idx="5777">
                  <c:v>-0.35371559999999996</c:v>
                </c:pt>
                <c:pt idx="5778">
                  <c:v>-0.35371559999999996</c:v>
                </c:pt>
                <c:pt idx="5779">
                  <c:v>-0.35371559999999996</c:v>
                </c:pt>
                <c:pt idx="5780">
                  <c:v>-0.35063979999999995</c:v>
                </c:pt>
                <c:pt idx="5781">
                  <c:v>-0.35063979999999995</c:v>
                </c:pt>
                <c:pt idx="5782">
                  <c:v>-0.34448819999999997</c:v>
                </c:pt>
                <c:pt idx="5783">
                  <c:v>-0.34448819999999997</c:v>
                </c:pt>
                <c:pt idx="5784">
                  <c:v>-0.35679129999999998</c:v>
                </c:pt>
                <c:pt idx="5785">
                  <c:v>-0.36294289999999996</c:v>
                </c:pt>
                <c:pt idx="5786">
                  <c:v>-0.36601869999999997</c:v>
                </c:pt>
                <c:pt idx="5787">
                  <c:v>-0.36294289999999996</c:v>
                </c:pt>
                <c:pt idx="5788">
                  <c:v>-0.35986709999999994</c:v>
                </c:pt>
                <c:pt idx="5789">
                  <c:v>-0.35371559999999996</c:v>
                </c:pt>
                <c:pt idx="5790">
                  <c:v>-0.35371559999999996</c:v>
                </c:pt>
                <c:pt idx="5791">
                  <c:v>-0.35371559999999996</c:v>
                </c:pt>
                <c:pt idx="5792">
                  <c:v>-0.35679129999999998</c:v>
                </c:pt>
                <c:pt idx="5793">
                  <c:v>-0.35679129999999998</c:v>
                </c:pt>
                <c:pt idx="5794">
                  <c:v>-0.35371559999999996</c:v>
                </c:pt>
                <c:pt idx="5795">
                  <c:v>-0.35063979999999995</c:v>
                </c:pt>
                <c:pt idx="5796">
                  <c:v>-0.35371559999999996</c:v>
                </c:pt>
                <c:pt idx="5797">
                  <c:v>-0.35371559999999996</c:v>
                </c:pt>
                <c:pt idx="5798">
                  <c:v>-0.35063979999999995</c:v>
                </c:pt>
                <c:pt idx="5799">
                  <c:v>-0.35063979999999995</c:v>
                </c:pt>
                <c:pt idx="5800">
                  <c:v>-0.34448819999999997</c:v>
                </c:pt>
                <c:pt idx="5801">
                  <c:v>-0.34448819999999997</c:v>
                </c:pt>
                <c:pt idx="5802">
                  <c:v>-0.34448819999999997</c:v>
                </c:pt>
                <c:pt idx="5803">
                  <c:v>-0.34448819999999997</c:v>
                </c:pt>
                <c:pt idx="5804">
                  <c:v>-0.34756399999999998</c:v>
                </c:pt>
                <c:pt idx="5805">
                  <c:v>-0.35063979999999995</c:v>
                </c:pt>
                <c:pt idx="5806">
                  <c:v>-0.35679129999999998</c:v>
                </c:pt>
                <c:pt idx="5807">
                  <c:v>-0.35679129999999998</c:v>
                </c:pt>
                <c:pt idx="5808">
                  <c:v>-0.35679129999999998</c:v>
                </c:pt>
                <c:pt idx="5809">
                  <c:v>-0.35986709999999994</c:v>
                </c:pt>
                <c:pt idx="5810">
                  <c:v>-0.36294289999999996</c:v>
                </c:pt>
                <c:pt idx="5811">
                  <c:v>-0.36909449999999994</c:v>
                </c:pt>
                <c:pt idx="5812">
                  <c:v>-0.36909449999999994</c:v>
                </c:pt>
                <c:pt idx="5813">
                  <c:v>-0.36601869999999997</c:v>
                </c:pt>
                <c:pt idx="5814">
                  <c:v>-0.36294289999999996</c:v>
                </c:pt>
                <c:pt idx="5815">
                  <c:v>-0.35986709999999994</c:v>
                </c:pt>
                <c:pt idx="5816">
                  <c:v>-0.35063979999999995</c:v>
                </c:pt>
                <c:pt idx="5817">
                  <c:v>-0.34756399999999998</c:v>
                </c:pt>
                <c:pt idx="5818">
                  <c:v>-0.34448819999999997</c:v>
                </c:pt>
                <c:pt idx="5819">
                  <c:v>-0.34448819999999997</c:v>
                </c:pt>
                <c:pt idx="5820">
                  <c:v>-0.34448819999999997</c:v>
                </c:pt>
                <c:pt idx="5821">
                  <c:v>-0.34141239999999995</c:v>
                </c:pt>
                <c:pt idx="5822">
                  <c:v>-0.33833659999999993</c:v>
                </c:pt>
                <c:pt idx="5823">
                  <c:v>-0.33833659999999993</c:v>
                </c:pt>
                <c:pt idx="5824">
                  <c:v>-0.34141239999999995</c:v>
                </c:pt>
                <c:pt idx="5825">
                  <c:v>-0.34448819999999997</c:v>
                </c:pt>
                <c:pt idx="5826">
                  <c:v>-0.34756399999999998</c:v>
                </c:pt>
                <c:pt idx="5827">
                  <c:v>-0.34448819999999997</c:v>
                </c:pt>
                <c:pt idx="5828">
                  <c:v>-0.34141239999999995</c:v>
                </c:pt>
                <c:pt idx="5829">
                  <c:v>-0.34141239999999995</c:v>
                </c:pt>
                <c:pt idx="5830">
                  <c:v>-0.34448819999999997</c:v>
                </c:pt>
                <c:pt idx="5831">
                  <c:v>-0.34448819999999997</c:v>
                </c:pt>
                <c:pt idx="5832">
                  <c:v>-0.34141239999999995</c:v>
                </c:pt>
                <c:pt idx="5833">
                  <c:v>-0.33833659999999993</c:v>
                </c:pt>
                <c:pt idx="5834">
                  <c:v>-0.33833659999999993</c:v>
                </c:pt>
                <c:pt idx="5835">
                  <c:v>-0.34141239999999995</c:v>
                </c:pt>
                <c:pt idx="5836">
                  <c:v>-0.34141239999999995</c:v>
                </c:pt>
                <c:pt idx="5837">
                  <c:v>-0.33833659999999993</c:v>
                </c:pt>
                <c:pt idx="5838">
                  <c:v>-0.33526079999999997</c:v>
                </c:pt>
                <c:pt idx="5839">
                  <c:v>-0.33218499999999995</c:v>
                </c:pt>
                <c:pt idx="5840">
                  <c:v>-0.32910919999999994</c:v>
                </c:pt>
                <c:pt idx="5841">
                  <c:v>-0.32910919999999994</c:v>
                </c:pt>
                <c:pt idx="5842">
                  <c:v>-0.32603339999999997</c:v>
                </c:pt>
                <c:pt idx="5843">
                  <c:v>-0.31988189999999994</c:v>
                </c:pt>
                <c:pt idx="5844">
                  <c:v>-0.31680609999999998</c:v>
                </c:pt>
                <c:pt idx="5845">
                  <c:v>-0.31373029999999996</c:v>
                </c:pt>
                <c:pt idx="5846">
                  <c:v>-0.31065449999999994</c:v>
                </c:pt>
                <c:pt idx="5847">
                  <c:v>-0.31065449999999994</c:v>
                </c:pt>
                <c:pt idx="5848">
                  <c:v>-0.31373029999999996</c:v>
                </c:pt>
                <c:pt idx="5849">
                  <c:v>-0.31680609999999998</c:v>
                </c:pt>
                <c:pt idx="5850">
                  <c:v>-0.31988189999999994</c:v>
                </c:pt>
                <c:pt idx="5851">
                  <c:v>-0.32295769999999996</c:v>
                </c:pt>
                <c:pt idx="5852">
                  <c:v>-0.32295769999999996</c:v>
                </c:pt>
                <c:pt idx="5853">
                  <c:v>-0.32910919999999994</c:v>
                </c:pt>
                <c:pt idx="5854">
                  <c:v>-0.33218499999999995</c:v>
                </c:pt>
                <c:pt idx="5855">
                  <c:v>-0.33218499999999995</c:v>
                </c:pt>
                <c:pt idx="5856">
                  <c:v>-0.33218499999999995</c:v>
                </c:pt>
                <c:pt idx="5857">
                  <c:v>-0.33218499999999995</c:v>
                </c:pt>
                <c:pt idx="5858">
                  <c:v>-0.33218499999999995</c:v>
                </c:pt>
                <c:pt idx="5859">
                  <c:v>-0.33218499999999995</c:v>
                </c:pt>
                <c:pt idx="5860">
                  <c:v>-0.32910919999999994</c:v>
                </c:pt>
                <c:pt idx="5861">
                  <c:v>-0.32910919999999994</c:v>
                </c:pt>
                <c:pt idx="5862">
                  <c:v>-0.33218499999999995</c:v>
                </c:pt>
                <c:pt idx="5863">
                  <c:v>-0.32910919999999994</c:v>
                </c:pt>
                <c:pt idx="5864">
                  <c:v>-0.32910919999999994</c:v>
                </c:pt>
                <c:pt idx="5865">
                  <c:v>-0.32910919999999994</c:v>
                </c:pt>
                <c:pt idx="5866">
                  <c:v>-0.32910919999999994</c:v>
                </c:pt>
                <c:pt idx="5867">
                  <c:v>-0.32910919999999994</c:v>
                </c:pt>
                <c:pt idx="5868">
                  <c:v>-0.32910919999999994</c:v>
                </c:pt>
                <c:pt idx="5869">
                  <c:v>-0.32603339999999997</c:v>
                </c:pt>
                <c:pt idx="5870">
                  <c:v>-0.32603339999999997</c:v>
                </c:pt>
                <c:pt idx="5871">
                  <c:v>-0.32910919999999994</c:v>
                </c:pt>
                <c:pt idx="5872">
                  <c:v>-0.32910919999999994</c:v>
                </c:pt>
                <c:pt idx="5873">
                  <c:v>-0.33218499999999995</c:v>
                </c:pt>
                <c:pt idx="5874">
                  <c:v>-0.33526079999999997</c:v>
                </c:pt>
                <c:pt idx="5875">
                  <c:v>-0.33833659999999993</c:v>
                </c:pt>
                <c:pt idx="5876">
                  <c:v>-0.33833659999999993</c:v>
                </c:pt>
                <c:pt idx="5877">
                  <c:v>-0.34141239999999995</c:v>
                </c:pt>
                <c:pt idx="5878">
                  <c:v>-0.34141239999999995</c:v>
                </c:pt>
                <c:pt idx="5879">
                  <c:v>-0.34448819999999997</c:v>
                </c:pt>
                <c:pt idx="5880">
                  <c:v>-0.34448819999999997</c:v>
                </c:pt>
                <c:pt idx="5881">
                  <c:v>-0.34448819999999997</c:v>
                </c:pt>
                <c:pt idx="5882">
                  <c:v>-0.34448819999999997</c:v>
                </c:pt>
                <c:pt idx="5883">
                  <c:v>-0.34141239999999995</c:v>
                </c:pt>
                <c:pt idx="5884">
                  <c:v>-0.34141239999999995</c:v>
                </c:pt>
                <c:pt idx="5885">
                  <c:v>-0.33833659999999993</c:v>
                </c:pt>
                <c:pt idx="5886">
                  <c:v>-0.33526079999999997</c:v>
                </c:pt>
                <c:pt idx="5887">
                  <c:v>-0.33526079999999997</c:v>
                </c:pt>
                <c:pt idx="5888">
                  <c:v>-0.33218499999999995</c:v>
                </c:pt>
                <c:pt idx="5889">
                  <c:v>-0.32910919999999994</c:v>
                </c:pt>
                <c:pt idx="5890">
                  <c:v>-0.32910919999999994</c:v>
                </c:pt>
                <c:pt idx="5891">
                  <c:v>-0.32603339999999997</c:v>
                </c:pt>
                <c:pt idx="5892">
                  <c:v>-0.32603339999999997</c:v>
                </c:pt>
                <c:pt idx="5893">
                  <c:v>-0.32603339999999997</c:v>
                </c:pt>
                <c:pt idx="5894">
                  <c:v>-0.32910919999999994</c:v>
                </c:pt>
                <c:pt idx="5895">
                  <c:v>-0.32910919999999994</c:v>
                </c:pt>
                <c:pt idx="5896">
                  <c:v>-0.33218499999999995</c:v>
                </c:pt>
                <c:pt idx="5897">
                  <c:v>-0.33526079999999997</c:v>
                </c:pt>
                <c:pt idx="5898">
                  <c:v>-0.33833659999999993</c:v>
                </c:pt>
                <c:pt idx="5899">
                  <c:v>-0.33833659999999993</c:v>
                </c:pt>
                <c:pt idx="5900">
                  <c:v>-0.33833659999999993</c:v>
                </c:pt>
                <c:pt idx="5901">
                  <c:v>-0.33833659999999993</c:v>
                </c:pt>
                <c:pt idx="5902">
                  <c:v>-0.33833659999999993</c:v>
                </c:pt>
                <c:pt idx="5903">
                  <c:v>-0.34141239999999995</c:v>
                </c:pt>
                <c:pt idx="5904">
                  <c:v>-0.34141239999999995</c:v>
                </c:pt>
                <c:pt idx="5905">
                  <c:v>-0.34141239999999995</c:v>
                </c:pt>
                <c:pt idx="5906">
                  <c:v>-0.34141239999999995</c:v>
                </c:pt>
                <c:pt idx="5907">
                  <c:v>-0.34141239999999995</c:v>
                </c:pt>
                <c:pt idx="5908">
                  <c:v>-0.34141239999999995</c:v>
                </c:pt>
                <c:pt idx="5909">
                  <c:v>-0.34141239999999995</c:v>
                </c:pt>
                <c:pt idx="5910">
                  <c:v>-0.34141239999999995</c:v>
                </c:pt>
                <c:pt idx="5911">
                  <c:v>-0.33833659999999993</c:v>
                </c:pt>
                <c:pt idx="5912">
                  <c:v>-0.33833659999999993</c:v>
                </c:pt>
                <c:pt idx="5913">
                  <c:v>-0.33833659999999993</c:v>
                </c:pt>
                <c:pt idx="5914">
                  <c:v>-0.33833659999999993</c:v>
                </c:pt>
                <c:pt idx="5915">
                  <c:v>-0.33526079999999997</c:v>
                </c:pt>
                <c:pt idx="5916">
                  <c:v>-0.33526079999999997</c:v>
                </c:pt>
                <c:pt idx="5917">
                  <c:v>-0.33526079999999997</c:v>
                </c:pt>
                <c:pt idx="5918">
                  <c:v>-0.33526079999999997</c:v>
                </c:pt>
                <c:pt idx="5919">
                  <c:v>-0.33833659999999993</c:v>
                </c:pt>
                <c:pt idx="5920">
                  <c:v>-0.34141239999999995</c:v>
                </c:pt>
                <c:pt idx="5921">
                  <c:v>-0.34448819999999997</c:v>
                </c:pt>
                <c:pt idx="5922">
                  <c:v>-0.34756399999999998</c:v>
                </c:pt>
                <c:pt idx="5923">
                  <c:v>-0.35063979999999995</c:v>
                </c:pt>
                <c:pt idx="5924">
                  <c:v>-0.35371559999999996</c:v>
                </c:pt>
                <c:pt idx="5925">
                  <c:v>-0.35679129999999998</c:v>
                </c:pt>
                <c:pt idx="5926">
                  <c:v>-0.35679129999999998</c:v>
                </c:pt>
                <c:pt idx="5927">
                  <c:v>-0.35371559999999996</c:v>
                </c:pt>
                <c:pt idx="5928">
                  <c:v>-0.35371559999999996</c:v>
                </c:pt>
                <c:pt idx="5929">
                  <c:v>-0.35371559999999996</c:v>
                </c:pt>
                <c:pt idx="5930">
                  <c:v>-0.35063979999999995</c:v>
                </c:pt>
                <c:pt idx="5931">
                  <c:v>-0.35063979999999995</c:v>
                </c:pt>
                <c:pt idx="5932">
                  <c:v>-0.35063979999999995</c:v>
                </c:pt>
                <c:pt idx="5933">
                  <c:v>-0.34756399999999998</c:v>
                </c:pt>
                <c:pt idx="5934">
                  <c:v>-0.34448819999999997</c:v>
                </c:pt>
                <c:pt idx="5935">
                  <c:v>-0.34756399999999998</c:v>
                </c:pt>
                <c:pt idx="5936">
                  <c:v>-0.34756399999999998</c:v>
                </c:pt>
                <c:pt idx="5937">
                  <c:v>-0.35063979999999995</c:v>
                </c:pt>
                <c:pt idx="5938">
                  <c:v>-0.34756399999999998</c:v>
                </c:pt>
                <c:pt idx="5939">
                  <c:v>-0.34756399999999998</c:v>
                </c:pt>
                <c:pt idx="5940">
                  <c:v>-0.34756399999999998</c:v>
                </c:pt>
                <c:pt idx="5941">
                  <c:v>-0.34756399999999998</c:v>
                </c:pt>
                <c:pt idx="5942">
                  <c:v>-0.34756399999999998</c:v>
                </c:pt>
                <c:pt idx="5943">
                  <c:v>-0.34448819999999997</c:v>
                </c:pt>
                <c:pt idx="5944">
                  <c:v>-0.34448819999999997</c:v>
                </c:pt>
                <c:pt idx="5945">
                  <c:v>-0.34448819999999997</c:v>
                </c:pt>
                <c:pt idx="5946">
                  <c:v>-0.34756399999999998</c:v>
                </c:pt>
                <c:pt idx="5947">
                  <c:v>-0.35063979999999995</c:v>
                </c:pt>
                <c:pt idx="5948">
                  <c:v>-0.35063979999999995</c:v>
                </c:pt>
                <c:pt idx="5949">
                  <c:v>-0.35063979999999995</c:v>
                </c:pt>
                <c:pt idx="5950">
                  <c:v>-0.35063979999999995</c:v>
                </c:pt>
                <c:pt idx="5951">
                  <c:v>-0.35371559999999996</c:v>
                </c:pt>
                <c:pt idx="5952">
                  <c:v>-0.35371559999999996</c:v>
                </c:pt>
                <c:pt idx="5953">
                  <c:v>-0.35371559999999996</c:v>
                </c:pt>
                <c:pt idx="5954">
                  <c:v>-0.35371559999999996</c:v>
                </c:pt>
                <c:pt idx="5955">
                  <c:v>-0.35371559999999996</c:v>
                </c:pt>
                <c:pt idx="5956">
                  <c:v>-0.35063979999999995</c:v>
                </c:pt>
                <c:pt idx="5957">
                  <c:v>-0.34756399999999998</c:v>
                </c:pt>
                <c:pt idx="5958">
                  <c:v>-0.34448819999999997</c:v>
                </c:pt>
                <c:pt idx="5959">
                  <c:v>-0.34756399999999998</c:v>
                </c:pt>
                <c:pt idx="5960">
                  <c:v>-0.35063979999999995</c:v>
                </c:pt>
                <c:pt idx="5961">
                  <c:v>-0.35063979999999995</c:v>
                </c:pt>
                <c:pt idx="5962">
                  <c:v>-0.35063979999999995</c:v>
                </c:pt>
                <c:pt idx="5963">
                  <c:v>-0.35063979999999995</c:v>
                </c:pt>
                <c:pt idx="5964">
                  <c:v>-0.35063979999999995</c:v>
                </c:pt>
                <c:pt idx="5965">
                  <c:v>-0.35371559999999996</c:v>
                </c:pt>
                <c:pt idx="5966">
                  <c:v>-0.35063979999999995</c:v>
                </c:pt>
                <c:pt idx="5967">
                  <c:v>-0.35063979999999995</c:v>
                </c:pt>
                <c:pt idx="5968">
                  <c:v>-0.35371559999999996</c:v>
                </c:pt>
                <c:pt idx="5969">
                  <c:v>-0.35679129999999998</c:v>
                </c:pt>
                <c:pt idx="5970">
                  <c:v>-0.35679129999999998</c:v>
                </c:pt>
                <c:pt idx="5971">
                  <c:v>-0.35986709999999994</c:v>
                </c:pt>
                <c:pt idx="5972">
                  <c:v>-0.36294289999999996</c:v>
                </c:pt>
                <c:pt idx="5973">
                  <c:v>-0.36294289999999996</c:v>
                </c:pt>
                <c:pt idx="5974">
                  <c:v>-0.36909449999999994</c:v>
                </c:pt>
                <c:pt idx="5975">
                  <c:v>-0.37217029999999995</c:v>
                </c:pt>
                <c:pt idx="5976">
                  <c:v>-0.37832189999999993</c:v>
                </c:pt>
                <c:pt idx="5977">
                  <c:v>-0.38754919999999998</c:v>
                </c:pt>
                <c:pt idx="5978">
                  <c:v>-0.39677659999999998</c:v>
                </c:pt>
                <c:pt idx="5979">
                  <c:v>-0.40907969999999994</c:v>
                </c:pt>
                <c:pt idx="5980">
                  <c:v>-0.42138289999999995</c:v>
                </c:pt>
                <c:pt idx="5981">
                  <c:v>-0.43676179999999998</c:v>
                </c:pt>
                <c:pt idx="5982">
                  <c:v>-0.44906489999999993</c:v>
                </c:pt>
                <c:pt idx="5983">
                  <c:v>-0.46444389999999997</c:v>
                </c:pt>
                <c:pt idx="5984">
                  <c:v>-0.48289859999999996</c:v>
                </c:pt>
                <c:pt idx="5985">
                  <c:v>-0.50135329999999989</c:v>
                </c:pt>
                <c:pt idx="5986">
                  <c:v>-0.52595959999999997</c:v>
                </c:pt>
                <c:pt idx="5987">
                  <c:v>-0.55056589999999994</c:v>
                </c:pt>
                <c:pt idx="5988">
                  <c:v>-0.57824799999999998</c:v>
                </c:pt>
                <c:pt idx="5989">
                  <c:v>-0.60900589999999999</c:v>
                </c:pt>
                <c:pt idx="5990">
                  <c:v>-0.64283959999999996</c:v>
                </c:pt>
                <c:pt idx="5991">
                  <c:v>-0.67974899999999994</c:v>
                </c:pt>
                <c:pt idx="5992">
                  <c:v>-0.71358265999999992</c:v>
                </c:pt>
                <c:pt idx="5993">
                  <c:v>-0.75049210999999993</c:v>
                </c:pt>
                <c:pt idx="5994">
                  <c:v>-0.78432576999999992</c:v>
                </c:pt>
                <c:pt idx="5995">
                  <c:v>-0.81815942999999991</c:v>
                </c:pt>
                <c:pt idx="5996">
                  <c:v>-0.85506889999999991</c:v>
                </c:pt>
                <c:pt idx="5997">
                  <c:v>-0.88890249999999993</c:v>
                </c:pt>
                <c:pt idx="5998">
                  <c:v>-0.91966039999999993</c:v>
                </c:pt>
                <c:pt idx="5999">
                  <c:v>-0.95041829999999994</c:v>
                </c:pt>
                <c:pt idx="6000">
                  <c:v>-0.98117619999999994</c:v>
                </c:pt>
                <c:pt idx="6001">
                  <c:v>-1.0150098000000001</c:v>
                </c:pt>
                <c:pt idx="6002">
                  <c:v>-1.0488435</c:v>
                </c:pt>
                <c:pt idx="6003">
                  <c:v>-1.0826772</c:v>
                </c:pt>
                <c:pt idx="6004">
                  <c:v>-1.1103592</c:v>
                </c:pt>
                <c:pt idx="6005">
                  <c:v>-1.1380413</c:v>
                </c:pt>
                <c:pt idx="6006">
                  <c:v>-1.1626475999999999</c:v>
                </c:pt>
                <c:pt idx="6007">
                  <c:v>-1.1841781</c:v>
                </c:pt>
                <c:pt idx="6008">
                  <c:v>-1.2057085999999999</c:v>
                </c:pt>
                <c:pt idx="6009">
                  <c:v>-1.2272392000000001</c:v>
                </c:pt>
                <c:pt idx="6010">
                  <c:v>-1.2487697</c:v>
                </c:pt>
                <c:pt idx="6011">
                  <c:v>-1.2703001999999999</c:v>
                </c:pt>
                <c:pt idx="6012">
                  <c:v>-1.2887548999999998</c:v>
                </c:pt>
                <c:pt idx="6013">
                  <c:v>-1.3072096</c:v>
                </c:pt>
                <c:pt idx="6014">
                  <c:v>-1.3225886</c:v>
                </c:pt>
                <c:pt idx="6015">
                  <c:v>-1.3348917</c:v>
                </c:pt>
                <c:pt idx="6016">
                  <c:v>-1.3502706999999998</c:v>
                </c:pt>
                <c:pt idx="6017">
                  <c:v>-1.3656495</c:v>
                </c:pt>
                <c:pt idx="6018">
                  <c:v>-1.3779526999999998</c:v>
                </c:pt>
                <c:pt idx="6019">
                  <c:v>-1.3871800999999999</c:v>
                </c:pt>
                <c:pt idx="6020">
                  <c:v>-1.3994831999999999</c:v>
                </c:pt>
                <c:pt idx="6021">
                  <c:v>-1.4087106</c:v>
                </c:pt>
                <c:pt idx="6022">
                  <c:v>-1.4179379999999999</c:v>
                </c:pt>
                <c:pt idx="6023">
                  <c:v>-1.4240895</c:v>
                </c:pt>
                <c:pt idx="6024">
                  <c:v>-1.4302410999999999</c:v>
                </c:pt>
                <c:pt idx="6025">
                  <c:v>-1.4394684999999998</c:v>
                </c:pt>
                <c:pt idx="6026">
                  <c:v>-1.4456201</c:v>
                </c:pt>
                <c:pt idx="6027">
                  <c:v>-1.4548473999999998</c:v>
                </c:pt>
                <c:pt idx="6028">
                  <c:v>-1.4609989999999999</c:v>
                </c:pt>
                <c:pt idx="6029">
                  <c:v>-1.4671506000000001</c:v>
                </c:pt>
                <c:pt idx="6030">
                  <c:v>-1.4702264</c:v>
                </c:pt>
                <c:pt idx="6031">
                  <c:v>-1.4794537999999999</c:v>
                </c:pt>
                <c:pt idx="6032">
                  <c:v>-1.4886809999999999</c:v>
                </c:pt>
                <c:pt idx="6033">
                  <c:v>-1.4948326999999999</c:v>
                </c:pt>
                <c:pt idx="6034">
                  <c:v>-1.5009842</c:v>
                </c:pt>
                <c:pt idx="6035">
                  <c:v>-1.5071357999999999</c:v>
                </c:pt>
                <c:pt idx="6036">
                  <c:v>-1.5132873999999998</c:v>
                </c:pt>
                <c:pt idx="6037">
                  <c:v>-1.5163631999999998</c:v>
                </c:pt>
                <c:pt idx="6038">
                  <c:v>-1.5225146999999999</c:v>
                </c:pt>
                <c:pt idx="6039">
                  <c:v>-1.5255905999999999</c:v>
                </c:pt>
                <c:pt idx="6040">
                  <c:v>-1.5255905999999999</c:v>
                </c:pt>
                <c:pt idx="6041">
                  <c:v>-1.5286662999999998</c:v>
                </c:pt>
                <c:pt idx="6042">
                  <c:v>-1.5317421</c:v>
                </c:pt>
                <c:pt idx="6043">
                  <c:v>-1.5348179</c:v>
                </c:pt>
                <c:pt idx="6044">
                  <c:v>-1.5317421</c:v>
                </c:pt>
                <c:pt idx="6045">
                  <c:v>-1.5317421</c:v>
                </c:pt>
                <c:pt idx="6046">
                  <c:v>-1.5286662999999998</c:v>
                </c:pt>
                <c:pt idx="6047">
                  <c:v>-1.5255905999999999</c:v>
                </c:pt>
                <c:pt idx="6048">
                  <c:v>-1.5255905999999999</c:v>
                </c:pt>
                <c:pt idx="6049">
                  <c:v>-1.5286662999999998</c:v>
                </c:pt>
                <c:pt idx="6050">
                  <c:v>-1.5317421</c:v>
                </c:pt>
                <c:pt idx="6051">
                  <c:v>-1.5317421</c:v>
                </c:pt>
                <c:pt idx="6052">
                  <c:v>-1.5255905999999999</c:v>
                </c:pt>
                <c:pt idx="6053">
                  <c:v>-1.5225146999999999</c:v>
                </c:pt>
                <c:pt idx="6054">
                  <c:v>-1.519439</c:v>
                </c:pt>
                <c:pt idx="6055">
                  <c:v>-1.5132873999999998</c:v>
                </c:pt>
                <c:pt idx="6056">
                  <c:v>-1.5132873999999998</c:v>
                </c:pt>
                <c:pt idx="6057">
                  <c:v>-1.5071357999999999</c:v>
                </c:pt>
                <c:pt idx="6058">
                  <c:v>-1.50406</c:v>
                </c:pt>
                <c:pt idx="6059">
                  <c:v>-1.50406</c:v>
                </c:pt>
                <c:pt idx="6060">
                  <c:v>-1.50406</c:v>
                </c:pt>
                <c:pt idx="6061">
                  <c:v>-1.5009842</c:v>
                </c:pt>
                <c:pt idx="6062">
                  <c:v>-1.4979084</c:v>
                </c:pt>
                <c:pt idx="6063">
                  <c:v>-1.4948326999999999</c:v>
                </c:pt>
                <c:pt idx="6064">
                  <c:v>-1.4948326999999999</c:v>
                </c:pt>
                <c:pt idx="6065">
                  <c:v>-1.4917568999999999</c:v>
                </c:pt>
                <c:pt idx="6066">
                  <c:v>-1.4917568999999999</c:v>
                </c:pt>
                <c:pt idx="6067">
                  <c:v>-1.4886809999999999</c:v>
                </c:pt>
                <c:pt idx="6068">
                  <c:v>-1.4856053</c:v>
                </c:pt>
                <c:pt idx="6069">
                  <c:v>-1.4856053</c:v>
                </c:pt>
                <c:pt idx="6070">
                  <c:v>-1.4825295000000001</c:v>
                </c:pt>
                <c:pt idx="6071">
                  <c:v>-1.4794537999999999</c:v>
                </c:pt>
                <c:pt idx="6072">
                  <c:v>-1.4794537999999999</c:v>
                </c:pt>
                <c:pt idx="6073">
                  <c:v>-1.4794537999999999</c:v>
                </c:pt>
                <c:pt idx="6074">
                  <c:v>-1.4794537999999999</c:v>
                </c:pt>
                <c:pt idx="6075">
                  <c:v>-1.4763778999999999</c:v>
                </c:pt>
                <c:pt idx="6076">
                  <c:v>-1.4733022</c:v>
                </c:pt>
                <c:pt idx="6077">
                  <c:v>-1.4733022</c:v>
                </c:pt>
                <c:pt idx="6078">
                  <c:v>-1.4733022</c:v>
                </c:pt>
                <c:pt idx="6079">
                  <c:v>-1.4702264</c:v>
                </c:pt>
                <c:pt idx="6080">
                  <c:v>-1.4671506000000001</c:v>
                </c:pt>
                <c:pt idx="6081">
                  <c:v>-1.4671506000000001</c:v>
                </c:pt>
                <c:pt idx="6082">
                  <c:v>-1.4640748000000001</c:v>
                </c:pt>
                <c:pt idx="6083">
                  <c:v>-1.4640748000000001</c:v>
                </c:pt>
                <c:pt idx="6084">
                  <c:v>-1.4640748000000001</c:v>
                </c:pt>
                <c:pt idx="6085">
                  <c:v>-1.4640748000000001</c:v>
                </c:pt>
                <c:pt idx="6086">
                  <c:v>-1.4640748000000001</c:v>
                </c:pt>
                <c:pt idx="6087">
                  <c:v>-1.4640748000000001</c:v>
                </c:pt>
                <c:pt idx="6088">
                  <c:v>-1.4640748000000001</c:v>
                </c:pt>
                <c:pt idx="6089">
                  <c:v>-1.4640748000000001</c:v>
                </c:pt>
                <c:pt idx="6090">
                  <c:v>-1.4640748000000001</c:v>
                </c:pt>
                <c:pt idx="6091">
                  <c:v>-1.4609989999999999</c:v>
                </c:pt>
                <c:pt idx="6092">
                  <c:v>-1.4609989999999999</c:v>
                </c:pt>
                <c:pt idx="6093">
                  <c:v>-1.4609989999999999</c:v>
                </c:pt>
                <c:pt idx="6094">
                  <c:v>-1.4609989999999999</c:v>
                </c:pt>
                <c:pt idx="6095">
                  <c:v>-1.4609989999999999</c:v>
                </c:pt>
                <c:pt idx="6096">
                  <c:v>-1.4609989999999999</c:v>
                </c:pt>
                <c:pt idx="6097">
                  <c:v>-1.4579232</c:v>
                </c:pt>
                <c:pt idx="6098">
                  <c:v>-1.4579232</c:v>
                </c:pt>
                <c:pt idx="6099">
                  <c:v>-1.4548473999999998</c:v>
                </c:pt>
                <c:pt idx="6100">
                  <c:v>-1.4548473999999998</c:v>
                </c:pt>
                <c:pt idx="6101">
                  <c:v>-1.4548473999999998</c:v>
                </c:pt>
                <c:pt idx="6102">
                  <c:v>-1.4548473999999998</c:v>
                </c:pt>
                <c:pt idx="6103">
                  <c:v>-1.4517715999999998</c:v>
                </c:pt>
                <c:pt idx="6104">
                  <c:v>-1.4486958999999999</c:v>
                </c:pt>
                <c:pt idx="6105">
                  <c:v>-1.4486958999999999</c:v>
                </c:pt>
                <c:pt idx="6106">
                  <c:v>-1.4486958999999999</c:v>
                </c:pt>
                <c:pt idx="6107">
                  <c:v>-1.4456201</c:v>
                </c:pt>
                <c:pt idx="6108">
                  <c:v>-1.4456201</c:v>
                </c:pt>
                <c:pt idx="6109">
                  <c:v>-1.4425441999999999</c:v>
                </c:pt>
                <c:pt idx="6110">
                  <c:v>-1.4394684999999998</c:v>
                </c:pt>
                <c:pt idx="6111">
                  <c:v>-1.4394684999999998</c:v>
                </c:pt>
                <c:pt idx="6112">
                  <c:v>-1.4363926999999999</c:v>
                </c:pt>
                <c:pt idx="6113">
                  <c:v>-1.4333168999999999</c:v>
                </c:pt>
                <c:pt idx="6114">
                  <c:v>-1.4302410999999999</c:v>
                </c:pt>
                <c:pt idx="6115">
                  <c:v>-1.4271653999999998</c:v>
                </c:pt>
                <c:pt idx="6116">
                  <c:v>-1.4271653999999998</c:v>
                </c:pt>
                <c:pt idx="6117">
                  <c:v>-1.4210137999999999</c:v>
                </c:pt>
                <c:pt idx="6118">
                  <c:v>-1.4179379999999999</c:v>
                </c:pt>
                <c:pt idx="6119">
                  <c:v>-1.4179379999999999</c:v>
                </c:pt>
                <c:pt idx="6120">
                  <c:v>-1.4148622</c:v>
                </c:pt>
                <c:pt idx="6121">
                  <c:v>-1.4117864</c:v>
                </c:pt>
                <c:pt idx="6122">
                  <c:v>-1.4056348000000001</c:v>
                </c:pt>
                <c:pt idx="6123">
                  <c:v>-1.4056348000000001</c:v>
                </c:pt>
                <c:pt idx="6124">
                  <c:v>-1.4025590999999999</c:v>
                </c:pt>
                <c:pt idx="6125">
                  <c:v>-1.4025590999999999</c:v>
                </c:pt>
                <c:pt idx="6126">
                  <c:v>-1.4025590999999999</c:v>
                </c:pt>
                <c:pt idx="6127">
                  <c:v>-1.3994831999999999</c:v>
                </c:pt>
                <c:pt idx="6128">
                  <c:v>-1.3964075</c:v>
                </c:pt>
                <c:pt idx="6129">
                  <c:v>-1.3902559000000001</c:v>
                </c:pt>
                <c:pt idx="6130">
                  <c:v>-1.3871800999999999</c:v>
                </c:pt>
                <c:pt idx="6131">
                  <c:v>-1.3841043</c:v>
                </c:pt>
                <c:pt idx="6132">
                  <c:v>-1.3841043</c:v>
                </c:pt>
                <c:pt idx="6133">
                  <c:v>-1.3810286000000001</c:v>
                </c:pt>
                <c:pt idx="6134">
                  <c:v>-1.3810286000000001</c:v>
                </c:pt>
                <c:pt idx="6135">
                  <c:v>-1.3779526999999998</c:v>
                </c:pt>
                <c:pt idx="6136">
                  <c:v>-1.3748768999999998</c:v>
                </c:pt>
                <c:pt idx="6137">
                  <c:v>-1.3748768999999998</c:v>
                </c:pt>
                <c:pt idx="6138">
                  <c:v>-1.3718011999999999</c:v>
                </c:pt>
                <c:pt idx="6139">
                  <c:v>-1.3718011999999999</c:v>
                </c:pt>
                <c:pt idx="6140">
                  <c:v>-1.3687254</c:v>
                </c:pt>
                <c:pt idx="6141">
                  <c:v>-1.3687254</c:v>
                </c:pt>
                <c:pt idx="6142">
                  <c:v>-1.3687254</c:v>
                </c:pt>
                <c:pt idx="6143">
                  <c:v>-1.3656495</c:v>
                </c:pt>
                <c:pt idx="6144">
                  <c:v>-1.3656495</c:v>
                </c:pt>
                <c:pt idx="6145">
                  <c:v>-1.3656495</c:v>
                </c:pt>
                <c:pt idx="6146">
                  <c:v>-1.3656495</c:v>
                </c:pt>
                <c:pt idx="6147">
                  <c:v>-1.3656495</c:v>
                </c:pt>
                <c:pt idx="6148">
                  <c:v>-1.3594979999999999</c:v>
                </c:pt>
                <c:pt idx="6149">
                  <c:v>-1.3594979999999999</c:v>
                </c:pt>
                <c:pt idx="6150">
                  <c:v>-1.3564221999999999</c:v>
                </c:pt>
                <c:pt idx="6151">
                  <c:v>-1.3564221999999999</c:v>
                </c:pt>
                <c:pt idx="6152">
                  <c:v>-1.3533463999999999</c:v>
                </c:pt>
                <c:pt idx="6153">
                  <c:v>-1.3502706999999998</c:v>
                </c:pt>
                <c:pt idx="6154">
                  <c:v>-1.3471948999999999</c:v>
                </c:pt>
                <c:pt idx="6155">
                  <c:v>-1.3471948999999999</c:v>
                </c:pt>
                <c:pt idx="6156">
                  <c:v>-1.3441190999999999</c:v>
                </c:pt>
                <c:pt idx="6157">
                  <c:v>-1.3410432999999999</c:v>
                </c:pt>
                <c:pt idx="6158">
                  <c:v>-1.3410432999999999</c:v>
                </c:pt>
                <c:pt idx="6159">
                  <c:v>-1.3410432999999999</c:v>
                </c:pt>
                <c:pt idx="6160">
                  <c:v>-1.3379675</c:v>
                </c:pt>
                <c:pt idx="6161">
                  <c:v>-1.3348917</c:v>
                </c:pt>
                <c:pt idx="6162">
                  <c:v>-1.3348917</c:v>
                </c:pt>
                <c:pt idx="6163">
                  <c:v>-1.3348917</c:v>
                </c:pt>
                <c:pt idx="6164">
                  <c:v>-1.3348917</c:v>
                </c:pt>
                <c:pt idx="6165">
                  <c:v>-1.3348917</c:v>
                </c:pt>
                <c:pt idx="6166">
                  <c:v>-1.3318159999999999</c:v>
                </c:pt>
                <c:pt idx="6167">
                  <c:v>-1.3318159999999999</c:v>
                </c:pt>
                <c:pt idx="6168">
                  <c:v>-1.3287401000000001</c:v>
                </c:pt>
                <c:pt idx="6169">
                  <c:v>-1.3256644</c:v>
                </c:pt>
                <c:pt idx="6170">
                  <c:v>-1.3225886</c:v>
                </c:pt>
                <c:pt idx="6171">
                  <c:v>-1.3225886</c:v>
                </c:pt>
                <c:pt idx="6172">
                  <c:v>-1.3225886</c:v>
                </c:pt>
                <c:pt idx="6173">
                  <c:v>-1.3195128</c:v>
                </c:pt>
                <c:pt idx="6174">
                  <c:v>-1.3195128</c:v>
                </c:pt>
                <c:pt idx="6175">
                  <c:v>-1.3164370000000001</c:v>
                </c:pt>
                <c:pt idx="6176">
                  <c:v>-1.3133612000000001</c:v>
                </c:pt>
                <c:pt idx="6177">
                  <c:v>-1.3102853999999999</c:v>
                </c:pt>
                <c:pt idx="6178">
                  <c:v>-1.3072096</c:v>
                </c:pt>
                <c:pt idx="6179">
                  <c:v>-1.3072096</c:v>
                </c:pt>
                <c:pt idx="6180">
                  <c:v>-1.3041339000000001</c:v>
                </c:pt>
                <c:pt idx="6181">
                  <c:v>-1.2979822999999999</c:v>
                </c:pt>
                <c:pt idx="6182">
                  <c:v>-1.2949065</c:v>
                </c:pt>
                <c:pt idx="6183">
                  <c:v>-1.2949065</c:v>
                </c:pt>
                <c:pt idx="6184">
                  <c:v>-1.2949065</c:v>
                </c:pt>
                <c:pt idx="6185">
                  <c:v>-1.2918307</c:v>
                </c:pt>
                <c:pt idx="6186">
                  <c:v>-1.2918307</c:v>
                </c:pt>
                <c:pt idx="6187">
                  <c:v>-1.2887548999999998</c:v>
                </c:pt>
                <c:pt idx="6188">
                  <c:v>-1.2856790999999999</c:v>
                </c:pt>
                <c:pt idx="6189">
                  <c:v>-1.2856790999999999</c:v>
                </c:pt>
                <c:pt idx="6190">
                  <c:v>-1.2856790999999999</c:v>
                </c:pt>
                <c:pt idx="6191">
                  <c:v>-1.2826032999999999</c:v>
                </c:pt>
                <c:pt idx="6192">
                  <c:v>-1.2826032999999999</c:v>
                </c:pt>
                <c:pt idx="6193">
                  <c:v>-1.2795276</c:v>
                </c:pt>
                <c:pt idx="6194">
                  <c:v>-1.2795276</c:v>
                </c:pt>
                <c:pt idx="6195">
                  <c:v>-1.2764517</c:v>
                </c:pt>
                <c:pt idx="6196">
                  <c:v>-1.2764517</c:v>
                </c:pt>
                <c:pt idx="6197">
                  <c:v>-1.2733759999999998</c:v>
                </c:pt>
                <c:pt idx="6198">
                  <c:v>-1.2733759999999998</c:v>
                </c:pt>
                <c:pt idx="6199">
                  <c:v>-1.2733759999999998</c:v>
                </c:pt>
                <c:pt idx="6200">
                  <c:v>-1.2733759999999998</c:v>
                </c:pt>
                <c:pt idx="6201">
                  <c:v>-1.2733759999999998</c:v>
                </c:pt>
                <c:pt idx="6202">
                  <c:v>-1.2703001999999999</c:v>
                </c:pt>
                <c:pt idx="6203">
                  <c:v>-1.2672243999999999</c:v>
                </c:pt>
                <c:pt idx="6204">
                  <c:v>-1.2672243999999999</c:v>
                </c:pt>
                <c:pt idx="6205">
                  <c:v>-1.2703001999999999</c:v>
                </c:pt>
                <c:pt idx="6206">
                  <c:v>-1.2703001999999999</c:v>
                </c:pt>
                <c:pt idx="6207">
                  <c:v>-1.2672243999999999</c:v>
                </c:pt>
                <c:pt idx="6208">
                  <c:v>-1.2672243999999999</c:v>
                </c:pt>
                <c:pt idx="6209">
                  <c:v>-1.2672243999999999</c:v>
                </c:pt>
                <c:pt idx="6210">
                  <c:v>-1.2641486</c:v>
                </c:pt>
                <c:pt idx="6211">
                  <c:v>-1.2610728</c:v>
                </c:pt>
                <c:pt idx="6212">
                  <c:v>-1.2610728</c:v>
                </c:pt>
                <c:pt idx="6213">
                  <c:v>-1.2610728</c:v>
                </c:pt>
                <c:pt idx="6214">
                  <c:v>-1.2610728</c:v>
                </c:pt>
                <c:pt idx="6215">
                  <c:v>-1.257997</c:v>
                </c:pt>
                <c:pt idx="6216">
                  <c:v>-1.2549212000000001</c:v>
                </c:pt>
                <c:pt idx="6217">
                  <c:v>-1.2549212000000001</c:v>
                </c:pt>
                <c:pt idx="6218">
                  <c:v>-1.2518453999999999</c:v>
                </c:pt>
                <c:pt idx="6219">
                  <c:v>-1.2487697</c:v>
                </c:pt>
                <c:pt idx="6220">
                  <c:v>-1.2487697</c:v>
                </c:pt>
                <c:pt idx="6221">
                  <c:v>-1.2456939</c:v>
                </c:pt>
                <c:pt idx="6222">
                  <c:v>-1.2456939</c:v>
                </c:pt>
                <c:pt idx="6223">
                  <c:v>-1.2426181000000001</c:v>
                </c:pt>
                <c:pt idx="6224">
                  <c:v>-1.2395422999999999</c:v>
                </c:pt>
                <c:pt idx="6225">
                  <c:v>-1.2364664999999999</c:v>
                </c:pt>
                <c:pt idx="6226">
                  <c:v>-1.2333907</c:v>
                </c:pt>
                <c:pt idx="6227">
                  <c:v>-1.230315</c:v>
                </c:pt>
                <c:pt idx="6228">
                  <c:v>-1.2272392000000001</c:v>
                </c:pt>
                <c:pt idx="6229">
                  <c:v>-1.2241632999999998</c:v>
                </c:pt>
                <c:pt idx="6230">
                  <c:v>-1.2180118</c:v>
                </c:pt>
                <c:pt idx="6231">
                  <c:v>-1.2118601999999998</c:v>
                </c:pt>
                <c:pt idx="6232">
                  <c:v>-1.2026327999999999</c:v>
                </c:pt>
                <c:pt idx="6233">
                  <c:v>-1.1934054999999999</c:v>
                </c:pt>
                <c:pt idx="6234">
                  <c:v>-1.1841781</c:v>
                </c:pt>
                <c:pt idx="6235">
                  <c:v>-1.1687992</c:v>
                </c:pt>
                <c:pt idx="6236">
                  <c:v>-1.1534202</c:v>
                </c:pt>
                <c:pt idx="6237">
                  <c:v>-1.1380413</c:v>
                </c:pt>
                <c:pt idx="6238">
                  <c:v>-1.1226623999999998</c:v>
                </c:pt>
                <c:pt idx="6239">
                  <c:v>-1.1042076999999999</c:v>
                </c:pt>
                <c:pt idx="6240">
                  <c:v>-1.0857528999999999</c:v>
                </c:pt>
                <c:pt idx="6241">
                  <c:v>-1.0642224</c:v>
                </c:pt>
                <c:pt idx="6242">
                  <c:v>-1.0396160999999999</c:v>
                </c:pt>
                <c:pt idx="6243">
                  <c:v>-1.0119339999999999</c:v>
                </c:pt>
                <c:pt idx="6244">
                  <c:v>-0.9842519999999999</c:v>
                </c:pt>
                <c:pt idx="6245">
                  <c:v>-0.9534940999999999</c:v>
                </c:pt>
                <c:pt idx="6246">
                  <c:v>-0.91966039999999993</c:v>
                </c:pt>
                <c:pt idx="6247">
                  <c:v>-0.88582680000000003</c:v>
                </c:pt>
                <c:pt idx="6248">
                  <c:v>-0.84891730999999993</c:v>
                </c:pt>
                <c:pt idx="6249">
                  <c:v>-0.81200785999999991</c:v>
                </c:pt>
                <c:pt idx="6250">
                  <c:v>-0.7750984099999999</c:v>
                </c:pt>
                <c:pt idx="6251">
                  <c:v>-0.74126474999999992</c:v>
                </c:pt>
                <c:pt idx="6252">
                  <c:v>-0.70435529999999991</c:v>
                </c:pt>
                <c:pt idx="6253">
                  <c:v>-0.66437005999999998</c:v>
                </c:pt>
                <c:pt idx="6254">
                  <c:v>-0.6305364</c:v>
                </c:pt>
                <c:pt idx="6255">
                  <c:v>-0.5936269999999999</c:v>
                </c:pt>
                <c:pt idx="6256">
                  <c:v>-0.55979329999999994</c:v>
                </c:pt>
                <c:pt idx="6257">
                  <c:v>-0.52595959999999997</c:v>
                </c:pt>
                <c:pt idx="6258">
                  <c:v>-0.49212599999999995</c:v>
                </c:pt>
                <c:pt idx="6259">
                  <c:v>-0.45829229999999993</c:v>
                </c:pt>
                <c:pt idx="6260">
                  <c:v>-0.42753449999999998</c:v>
                </c:pt>
                <c:pt idx="6261">
                  <c:v>-0.39677659999999998</c:v>
                </c:pt>
                <c:pt idx="6262">
                  <c:v>-0.36909449999999994</c:v>
                </c:pt>
                <c:pt idx="6263">
                  <c:v>-0.34448819999999997</c:v>
                </c:pt>
                <c:pt idx="6264">
                  <c:v>-0.31988189999999994</c:v>
                </c:pt>
                <c:pt idx="6265">
                  <c:v>-0.29835139999999993</c:v>
                </c:pt>
                <c:pt idx="6266">
                  <c:v>-0.27682079999999998</c:v>
                </c:pt>
                <c:pt idx="6267">
                  <c:v>-0.25529039999999997</c:v>
                </c:pt>
                <c:pt idx="6268">
                  <c:v>-0.23683559999999992</c:v>
                </c:pt>
                <c:pt idx="6269">
                  <c:v>-0.21838089999999999</c:v>
                </c:pt>
                <c:pt idx="6270">
                  <c:v>-0.20300189999999996</c:v>
                </c:pt>
                <c:pt idx="6271">
                  <c:v>-0.18762299999999998</c:v>
                </c:pt>
                <c:pt idx="6272">
                  <c:v>-0.17224410000000001</c:v>
                </c:pt>
                <c:pt idx="6273">
                  <c:v>-0.15686509999999998</c:v>
                </c:pt>
                <c:pt idx="6274">
                  <c:v>-0.14456199999999997</c:v>
                </c:pt>
                <c:pt idx="6275">
                  <c:v>-0.13225889999999996</c:v>
                </c:pt>
                <c:pt idx="6276">
                  <c:v>-0.1199557</c:v>
                </c:pt>
                <c:pt idx="6277">
                  <c:v>-0.1107283</c:v>
                </c:pt>
                <c:pt idx="6278">
                  <c:v>-0.10150099999999995</c:v>
                </c:pt>
                <c:pt idx="6279">
                  <c:v>-9.2273599999999956E-2</c:v>
                </c:pt>
                <c:pt idx="6280">
                  <c:v>-8.3046299999999906E-2</c:v>
                </c:pt>
                <c:pt idx="6281">
                  <c:v>-7.381889999999991E-2</c:v>
                </c:pt>
                <c:pt idx="6282">
                  <c:v>-6.4591599999999971E-2</c:v>
                </c:pt>
                <c:pt idx="6283">
                  <c:v>-5.8439899999999989E-2</c:v>
                </c:pt>
                <c:pt idx="6284">
                  <c:v>-4.921259999999994E-2</c:v>
                </c:pt>
                <c:pt idx="6285">
                  <c:v>-3.9985199999999943E-2</c:v>
                </c:pt>
                <c:pt idx="6286">
                  <c:v>-3.3833599999999908E-2</c:v>
                </c:pt>
                <c:pt idx="6287">
                  <c:v>-2.460629999999997E-2</c:v>
                </c:pt>
                <c:pt idx="6288">
                  <c:v>-1.5378899999999973E-2</c:v>
                </c:pt>
                <c:pt idx="6289">
                  <c:v>-6.1515999999999238E-3</c:v>
                </c:pt>
                <c:pt idx="6290">
                  <c:v>0</c:v>
                </c:pt>
                <c:pt idx="6291">
                  <c:v>6.1516000000000348E-3</c:v>
                </c:pt>
                <c:pt idx="6292">
                  <c:v>1.230320000000007E-2</c:v>
                </c:pt>
                <c:pt idx="6293">
                  <c:v>1.8454799999999993E-2</c:v>
                </c:pt>
                <c:pt idx="6294">
                  <c:v>2.4606300000000081E-2</c:v>
                </c:pt>
                <c:pt idx="6295">
                  <c:v>2.4606300000000081E-2</c:v>
                </c:pt>
                <c:pt idx="6296">
                  <c:v>2.7682100000000043E-2</c:v>
                </c:pt>
                <c:pt idx="6297">
                  <c:v>2.7682100000000043E-2</c:v>
                </c:pt>
                <c:pt idx="6298">
                  <c:v>3.0757900000000005E-2</c:v>
                </c:pt>
                <c:pt idx="6299">
                  <c:v>3.0757900000000005E-2</c:v>
                </c:pt>
                <c:pt idx="6300">
                  <c:v>3.0757900000000005E-2</c:v>
                </c:pt>
                <c:pt idx="6301">
                  <c:v>3.0757900000000005E-2</c:v>
                </c:pt>
                <c:pt idx="6302">
                  <c:v>2.7682100000000043E-2</c:v>
                </c:pt>
                <c:pt idx="6303">
                  <c:v>2.7682100000000043E-2</c:v>
                </c:pt>
                <c:pt idx="6304">
                  <c:v>3.0757900000000005E-2</c:v>
                </c:pt>
                <c:pt idx="6305">
                  <c:v>3.6909500000000039E-2</c:v>
                </c:pt>
                <c:pt idx="6306">
                  <c:v>3.9985200000000054E-2</c:v>
                </c:pt>
                <c:pt idx="6307">
                  <c:v>3.9985200000000054E-2</c:v>
                </c:pt>
                <c:pt idx="6308">
                  <c:v>3.6909500000000039E-2</c:v>
                </c:pt>
                <c:pt idx="6309">
                  <c:v>3.0757900000000005E-2</c:v>
                </c:pt>
                <c:pt idx="6310">
                  <c:v>2.7682100000000043E-2</c:v>
                </c:pt>
                <c:pt idx="6311">
                  <c:v>2.4606300000000081E-2</c:v>
                </c:pt>
                <c:pt idx="6312">
                  <c:v>2.1530500000000008E-2</c:v>
                </c:pt>
                <c:pt idx="6313">
                  <c:v>1.8454799999999993E-2</c:v>
                </c:pt>
                <c:pt idx="6314">
                  <c:v>1.8454799999999993E-2</c:v>
                </c:pt>
                <c:pt idx="6315">
                  <c:v>1.5378900000000084E-2</c:v>
                </c:pt>
                <c:pt idx="6316">
                  <c:v>1.5378900000000084E-2</c:v>
                </c:pt>
                <c:pt idx="6317">
                  <c:v>1.230320000000007E-2</c:v>
                </c:pt>
                <c:pt idx="6318">
                  <c:v>9.2273999999999967E-3</c:v>
                </c:pt>
                <c:pt idx="6319">
                  <c:v>6.1516000000000348E-3</c:v>
                </c:pt>
                <c:pt idx="6320">
                  <c:v>6.1516000000000348E-3</c:v>
                </c:pt>
                <c:pt idx="6321">
                  <c:v>6.1516000000000348E-3</c:v>
                </c:pt>
                <c:pt idx="6322">
                  <c:v>3.0758000000000729E-3</c:v>
                </c:pt>
                <c:pt idx="6323">
                  <c:v>0</c:v>
                </c:pt>
                <c:pt idx="6324">
                  <c:v>-3.0757999999999619E-3</c:v>
                </c:pt>
                <c:pt idx="6325">
                  <c:v>-3.0757999999999619E-3</c:v>
                </c:pt>
                <c:pt idx="6326">
                  <c:v>-3.0757999999999619E-3</c:v>
                </c:pt>
                <c:pt idx="6327">
                  <c:v>-3.0757999999999619E-3</c:v>
                </c:pt>
                <c:pt idx="6328">
                  <c:v>-3.0757999999999619E-3</c:v>
                </c:pt>
                <c:pt idx="6329">
                  <c:v>0</c:v>
                </c:pt>
                <c:pt idx="6330">
                  <c:v>0</c:v>
                </c:pt>
                <c:pt idx="6331">
                  <c:v>0</c:v>
                </c:pt>
                <c:pt idx="6332">
                  <c:v>0</c:v>
                </c:pt>
                <c:pt idx="6333">
                  <c:v>0</c:v>
                </c:pt>
                <c:pt idx="6334">
                  <c:v>0</c:v>
                </c:pt>
                <c:pt idx="6335">
                  <c:v>-3.0757999999999619E-3</c:v>
                </c:pt>
                <c:pt idx="6336">
                  <c:v>-6.1515999999999238E-3</c:v>
                </c:pt>
                <c:pt idx="6337">
                  <c:v>-3.0757999999999619E-3</c:v>
                </c:pt>
                <c:pt idx="6338">
                  <c:v>-3.0757999999999619E-3</c:v>
                </c:pt>
                <c:pt idx="6339">
                  <c:v>-3.0757999999999619E-3</c:v>
                </c:pt>
                <c:pt idx="6340">
                  <c:v>-3.0757999999999619E-3</c:v>
                </c:pt>
                <c:pt idx="6341">
                  <c:v>-3.0757999999999619E-3</c:v>
                </c:pt>
                <c:pt idx="6342">
                  <c:v>-3.0757999999999619E-3</c:v>
                </c:pt>
                <c:pt idx="6343">
                  <c:v>-6.1515999999999238E-3</c:v>
                </c:pt>
                <c:pt idx="6344">
                  <c:v>-9.2273999999999967E-3</c:v>
                </c:pt>
                <c:pt idx="6345">
                  <c:v>-1.2303100000000011E-2</c:v>
                </c:pt>
                <c:pt idx="6346">
                  <c:v>-1.2303100000000011E-2</c:v>
                </c:pt>
                <c:pt idx="6347">
                  <c:v>-1.2303100000000011E-2</c:v>
                </c:pt>
                <c:pt idx="6348">
                  <c:v>-1.2303100000000011E-2</c:v>
                </c:pt>
                <c:pt idx="6349">
                  <c:v>-1.2303100000000011E-2</c:v>
                </c:pt>
                <c:pt idx="6350">
                  <c:v>-1.2303100000000011E-2</c:v>
                </c:pt>
                <c:pt idx="6351">
                  <c:v>-1.2303100000000011E-2</c:v>
                </c:pt>
                <c:pt idx="6352">
                  <c:v>-1.2303100000000011E-2</c:v>
                </c:pt>
                <c:pt idx="6353">
                  <c:v>-1.2303100000000011E-2</c:v>
                </c:pt>
                <c:pt idx="6354">
                  <c:v>-1.2303100000000011E-2</c:v>
                </c:pt>
                <c:pt idx="6355">
                  <c:v>-1.2303100000000011E-2</c:v>
                </c:pt>
                <c:pt idx="6356">
                  <c:v>-1.2303100000000011E-2</c:v>
                </c:pt>
                <c:pt idx="6357">
                  <c:v>-1.2303100000000011E-2</c:v>
                </c:pt>
                <c:pt idx="6358">
                  <c:v>-1.2303100000000011E-2</c:v>
                </c:pt>
                <c:pt idx="6359">
                  <c:v>-1.2303100000000011E-2</c:v>
                </c:pt>
                <c:pt idx="6360">
                  <c:v>-1.2303100000000011E-2</c:v>
                </c:pt>
                <c:pt idx="6361">
                  <c:v>-1.2303100000000011E-2</c:v>
                </c:pt>
                <c:pt idx="6362">
                  <c:v>-1.2303100000000011E-2</c:v>
                </c:pt>
                <c:pt idx="6363">
                  <c:v>-1.5378899999999973E-2</c:v>
                </c:pt>
                <c:pt idx="6364">
                  <c:v>-1.5378899999999973E-2</c:v>
                </c:pt>
                <c:pt idx="6365">
                  <c:v>-1.5378899999999973E-2</c:v>
                </c:pt>
                <c:pt idx="6366">
                  <c:v>-1.5378899999999973E-2</c:v>
                </c:pt>
                <c:pt idx="6367">
                  <c:v>-1.5378899999999973E-2</c:v>
                </c:pt>
                <c:pt idx="6368">
                  <c:v>-1.5378899999999973E-2</c:v>
                </c:pt>
                <c:pt idx="6369">
                  <c:v>-1.5378899999999973E-2</c:v>
                </c:pt>
                <c:pt idx="6370">
                  <c:v>-1.5378899999999973E-2</c:v>
                </c:pt>
                <c:pt idx="6371">
                  <c:v>-1.5378899999999973E-2</c:v>
                </c:pt>
                <c:pt idx="6372">
                  <c:v>-1.5378899999999973E-2</c:v>
                </c:pt>
                <c:pt idx="6373">
                  <c:v>-1.8454799999999993E-2</c:v>
                </c:pt>
                <c:pt idx="6374">
                  <c:v>-1.8454799999999993E-2</c:v>
                </c:pt>
                <c:pt idx="6375">
                  <c:v>-1.8454799999999993E-2</c:v>
                </c:pt>
                <c:pt idx="6376">
                  <c:v>-1.8454799999999993E-2</c:v>
                </c:pt>
                <c:pt idx="6377">
                  <c:v>-1.8454799999999993E-2</c:v>
                </c:pt>
                <c:pt idx="6378">
                  <c:v>-2.1530500000000008E-2</c:v>
                </c:pt>
                <c:pt idx="6379">
                  <c:v>-1.8454799999999993E-2</c:v>
                </c:pt>
                <c:pt idx="6380">
                  <c:v>-1.8454799999999993E-2</c:v>
                </c:pt>
                <c:pt idx="6381">
                  <c:v>-1.8454799999999993E-2</c:v>
                </c:pt>
                <c:pt idx="6382">
                  <c:v>-2.1530500000000008E-2</c:v>
                </c:pt>
                <c:pt idx="6383">
                  <c:v>-2.1530500000000008E-2</c:v>
                </c:pt>
                <c:pt idx="6384">
                  <c:v>-2.1530500000000008E-2</c:v>
                </c:pt>
                <c:pt idx="6385">
                  <c:v>-2.460629999999997E-2</c:v>
                </c:pt>
                <c:pt idx="6386">
                  <c:v>-2.460629999999997E-2</c:v>
                </c:pt>
                <c:pt idx="6387">
                  <c:v>-2.460629999999997E-2</c:v>
                </c:pt>
                <c:pt idx="6388">
                  <c:v>-2.460629999999997E-2</c:v>
                </c:pt>
                <c:pt idx="6389">
                  <c:v>-2.460629999999997E-2</c:v>
                </c:pt>
                <c:pt idx="6390">
                  <c:v>-2.460629999999997E-2</c:v>
                </c:pt>
                <c:pt idx="6391">
                  <c:v>-2.460629999999997E-2</c:v>
                </c:pt>
                <c:pt idx="6392">
                  <c:v>-2.7681999999999984E-2</c:v>
                </c:pt>
                <c:pt idx="6393">
                  <c:v>-2.460629999999997E-2</c:v>
                </c:pt>
                <c:pt idx="6394">
                  <c:v>-2.460629999999997E-2</c:v>
                </c:pt>
                <c:pt idx="6395">
                  <c:v>-2.460629999999997E-2</c:v>
                </c:pt>
                <c:pt idx="6396">
                  <c:v>-2.7681999999999984E-2</c:v>
                </c:pt>
                <c:pt idx="6397">
                  <c:v>-2.7681999999999984E-2</c:v>
                </c:pt>
                <c:pt idx="6398">
                  <c:v>-2.460629999999997E-2</c:v>
                </c:pt>
                <c:pt idx="6399">
                  <c:v>-2.460629999999997E-2</c:v>
                </c:pt>
                <c:pt idx="6400">
                  <c:v>-2.460629999999997E-2</c:v>
                </c:pt>
                <c:pt idx="6401">
                  <c:v>-2.460629999999997E-2</c:v>
                </c:pt>
                <c:pt idx="6402">
                  <c:v>-2.460629999999997E-2</c:v>
                </c:pt>
                <c:pt idx="6403">
                  <c:v>-2.460629999999997E-2</c:v>
                </c:pt>
                <c:pt idx="6404">
                  <c:v>-2.7681999999999984E-2</c:v>
                </c:pt>
                <c:pt idx="6405">
                  <c:v>-2.460629999999997E-2</c:v>
                </c:pt>
                <c:pt idx="6406">
                  <c:v>-2.460629999999997E-2</c:v>
                </c:pt>
                <c:pt idx="6407">
                  <c:v>-2.460629999999997E-2</c:v>
                </c:pt>
                <c:pt idx="6408">
                  <c:v>-2.460629999999997E-2</c:v>
                </c:pt>
                <c:pt idx="6409">
                  <c:v>-2.460629999999997E-2</c:v>
                </c:pt>
                <c:pt idx="6410">
                  <c:v>-2.460629999999997E-2</c:v>
                </c:pt>
                <c:pt idx="6411">
                  <c:v>-2.460629999999997E-2</c:v>
                </c:pt>
                <c:pt idx="6412">
                  <c:v>-2.460629999999997E-2</c:v>
                </c:pt>
                <c:pt idx="6413">
                  <c:v>-2.7681999999999984E-2</c:v>
                </c:pt>
                <c:pt idx="6414">
                  <c:v>-2.7681999999999984E-2</c:v>
                </c:pt>
                <c:pt idx="6415">
                  <c:v>-2.460629999999997E-2</c:v>
                </c:pt>
                <c:pt idx="6416">
                  <c:v>-2.460629999999997E-2</c:v>
                </c:pt>
                <c:pt idx="6417">
                  <c:v>-2.460629999999997E-2</c:v>
                </c:pt>
                <c:pt idx="6418">
                  <c:v>-2.460629999999997E-2</c:v>
                </c:pt>
                <c:pt idx="6419">
                  <c:v>-2.460629999999997E-2</c:v>
                </c:pt>
                <c:pt idx="6420">
                  <c:v>-2.460629999999997E-2</c:v>
                </c:pt>
                <c:pt idx="6421">
                  <c:v>-2.460629999999997E-2</c:v>
                </c:pt>
                <c:pt idx="6422">
                  <c:v>-2.460629999999997E-2</c:v>
                </c:pt>
                <c:pt idx="6423">
                  <c:v>-2.460629999999997E-2</c:v>
                </c:pt>
                <c:pt idx="6424">
                  <c:v>-2.460629999999997E-2</c:v>
                </c:pt>
                <c:pt idx="6425">
                  <c:v>-2.460629999999997E-2</c:v>
                </c:pt>
                <c:pt idx="6426">
                  <c:v>-2.460629999999997E-2</c:v>
                </c:pt>
                <c:pt idx="6427">
                  <c:v>-2.460629999999997E-2</c:v>
                </c:pt>
                <c:pt idx="6428">
                  <c:v>-2.460629999999997E-2</c:v>
                </c:pt>
                <c:pt idx="6429">
                  <c:v>-2.460629999999997E-2</c:v>
                </c:pt>
                <c:pt idx="6430">
                  <c:v>-2.460629999999997E-2</c:v>
                </c:pt>
                <c:pt idx="6431">
                  <c:v>-2.460629999999997E-2</c:v>
                </c:pt>
                <c:pt idx="6432">
                  <c:v>-2.460629999999997E-2</c:v>
                </c:pt>
                <c:pt idx="6433">
                  <c:v>-2.460629999999997E-2</c:v>
                </c:pt>
                <c:pt idx="6434">
                  <c:v>-2.460629999999997E-2</c:v>
                </c:pt>
                <c:pt idx="6435">
                  <c:v>-2.460629999999997E-2</c:v>
                </c:pt>
                <c:pt idx="6436">
                  <c:v>-2.460629999999997E-2</c:v>
                </c:pt>
                <c:pt idx="6437">
                  <c:v>-3.0757900000000005E-2</c:v>
                </c:pt>
                <c:pt idx="6438">
                  <c:v>-3.0757900000000005E-2</c:v>
                </c:pt>
                <c:pt idx="6439">
                  <c:v>-3.0757900000000005E-2</c:v>
                </c:pt>
                <c:pt idx="6440">
                  <c:v>-3.0757900000000005E-2</c:v>
                </c:pt>
                <c:pt idx="6441">
                  <c:v>-3.0757900000000005E-2</c:v>
                </c:pt>
                <c:pt idx="6442">
                  <c:v>-3.0757900000000005E-2</c:v>
                </c:pt>
                <c:pt idx="6443">
                  <c:v>-3.0757900000000005E-2</c:v>
                </c:pt>
                <c:pt idx="6444">
                  <c:v>-3.0757900000000005E-2</c:v>
                </c:pt>
                <c:pt idx="6445">
                  <c:v>-3.0757900000000005E-2</c:v>
                </c:pt>
                <c:pt idx="6446">
                  <c:v>-3.0757900000000005E-2</c:v>
                </c:pt>
                <c:pt idx="6447">
                  <c:v>-3.0757900000000005E-2</c:v>
                </c:pt>
                <c:pt idx="6448">
                  <c:v>-3.0757900000000005E-2</c:v>
                </c:pt>
                <c:pt idx="6449">
                  <c:v>-3.0757900000000005E-2</c:v>
                </c:pt>
                <c:pt idx="6450">
                  <c:v>-3.0757900000000005E-2</c:v>
                </c:pt>
                <c:pt idx="6451">
                  <c:v>-3.0757900000000005E-2</c:v>
                </c:pt>
                <c:pt idx="6452">
                  <c:v>-3.0757900000000005E-2</c:v>
                </c:pt>
                <c:pt idx="6453">
                  <c:v>-3.0757900000000005E-2</c:v>
                </c:pt>
                <c:pt idx="6454">
                  <c:v>-3.0757900000000005E-2</c:v>
                </c:pt>
                <c:pt idx="6455">
                  <c:v>-3.0757900000000005E-2</c:v>
                </c:pt>
                <c:pt idx="6456">
                  <c:v>-3.0757900000000005E-2</c:v>
                </c:pt>
                <c:pt idx="6457">
                  <c:v>-3.0757900000000005E-2</c:v>
                </c:pt>
                <c:pt idx="6458">
                  <c:v>-3.0757900000000005E-2</c:v>
                </c:pt>
                <c:pt idx="6459">
                  <c:v>-3.0757900000000005E-2</c:v>
                </c:pt>
                <c:pt idx="6460">
                  <c:v>-3.0757900000000005E-2</c:v>
                </c:pt>
                <c:pt idx="6461">
                  <c:v>-2.7681999999999984E-2</c:v>
                </c:pt>
                <c:pt idx="6462">
                  <c:v>-2.7681999999999984E-2</c:v>
                </c:pt>
                <c:pt idx="6463">
                  <c:v>-2.7681999999999984E-2</c:v>
                </c:pt>
                <c:pt idx="6464">
                  <c:v>-2.7681999999999984E-2</c:v>
                </c:pt>
                <c:pt idx="6465">
                  <c:v>-2.7681999999999984E-2</c:v>
                </c:pt>
                <c:pt idx="6466">
                  <c:v>-2.7681999999999984E-2</c:v>
                </c:pt>
                <c:pt idx="6467">
                  <c:v>-3.0757900000000005E-2</c:v>
                </c:pt>
                <c:pt idx="6468">
                  <c:v>-3.0757900000000005E-2</c:v>
                </c:pt>
                <c:pt idx="6469">
                  <c:v>-3.0757900000000005E-2</c:v>
                </c:pt>
                <c:pt idx="6470">
                  <c:v>-3.0757900000000005E-2</c:v>
                </c:pt>
                <c:pt idx="6471">
                  <c:v>-3.0757900000000005E-2</c:v>
                </c:pt>
                <c:pt idx="6472">
                  <c:v>-3.3833599999999908E-2</c:v>
                </c:pt>
                <c:pt idx="6473">
                  <c:v>-3.3833599999999908E-2</c:v>
                </c:pt>
                <c:pt idx="6474">
                  <c:v>-3.6909399999999981E-2</c:v>
                </c:pt>
                <c:pt idx="6475">
                  <c:v>-3.6909399999999981E-2</c:v>
                </c:pt>
                <c:pt idx="6476">
                  <c:v>-3.6909399999999981E-2</c:v>
                </c:pt>
                <c:pt idx="6477">
                  <c:v>-3.6909399999999981E-2</c:v>
                </c:pt>
                <c:pt idx="6478">
                  <c:v>-3.6909399999999981E-2</c:v>
                </c:pt>
                <c:pt idx="6479">
                  <c:v>-3.6909399999999981E-2</c:v>
                </c:pt>
                <c:pt idx="6480">
                  <c:v>-3.6909399999999981E-2</c:v>
                </c:pt>
                <c:pt idx="6481">
                  <c:v>-3.9985199999999943E-2</c:v>
                </c:pt>
                <c:pt idx="6482">
                  <c:v>-4.3060999999999905E-2</c:v>
                </c:pt>
                <c:pt idx="6483">
                  <c:v>-4.3060999999999905E-2</c:v>
                </c:pt>
                <c:pt idx="6484">
                  <c:v>-4.3060999999999905E-2</c:v>
                </c:pt>
                <c:pt idx="6485">
                  <c:v>-4.3060999999999905E-2</c:v>
                </c:pt>
                <c:pt idx="6486">
                  <c:v>-4.3060999999999905E-2</c:v>
                </c:pt>
                <c:pt idx="6487">
                  <c:v>-4.3060999999999905E-2</c:v>
                </c:pt>
                <c:pt idx="6488">
                  <c:v>-4.3060999999999905E-2</c:v>
                </c:pt>
                <c:pt idx="6489">
                  <c:v>-4.3060999999999905E-2</c:v>
                </c:pt>
                <c:pt idx="6490">
                  <c:v>-4.3060999999999905E-2</c:v>
                </c:pt>
                <c:pt idx="6491">
                  <c:v>-4.3060999999999905E-2</c:v>
                </c:pt>
                <c:pt idx="6492">
                  <c:v>-4.3060999999999905E-2</c:v>
                </c:pt>
                <c:pt idx="6493">
                  <c:v>-4.3060999999999905E-2</c:v>
                </c:pt>
                <c:pt idx="6494">
                  <c:v>-4.3060999999999905E-2</c:v>
                </c:pt>
                <c:pt idx="6495">
                  <c:v>-4.3060999999999905E-2</c:v>
                </c:pt>
                <c:pt idx="6496">
                  <c:v>-4.3060999999999905E-2</c:v>
                </c:pt>
                <c:pt idx="6497">
                  <c:v>-4.3060999999999905E-2</c:v>
                </c:pt>
                <c:pt idx="6498">
                  <c:v>-4.3060999999999905E-2</c:v>
                </c:pt>
                <c:pt idx="6499">
                  <c:v>-4.3060999999999905E-2</c:v>
                </c:pt>
                <c:pt idx="6500">
                  <c:v>-4.3060999999999905E-2</c:v>
                </c:pt>
                <c:pt idx="6501">
                  <c:v>-4.3060999999999905E-2</c:v>
                </c:pt>
                <c:pt idx="6502">
                  <c:v>-4.3060999999999905E-2</c:v>
                </c:pt>
                <c:pt idx="6503">
                  <c:v>-4.3060999999999905E-2</c:v>
                </c:pt>
                <c:pt idx="6504">
                  <c:v>-4.6136799999999978E-2</c:v>
                </c:pt>
                <c:pt idx="6505">
                  <c:v>-4.6136799999999978E-2</c:v>
                </c:pt>
                <c:pt idx="6506">
                  <c:v>-4.6136799999999978E-2</c:v>
                </c:pt>
                <c:pt idx="6507">
                  <c:v>-4.6136799999999978E-2</c:v>
                </c:pt>
                <c:pt idx="6508">
                  <c:v>-4.6136799999999978E-2</c:v>
                </c:pt>
                <c:pt idx="6509">
                  <c:v>-4.921259999999994E-2</c:v>
                </c:pt>
                <c:pt idx="6510">
                  <c:v>-4.921259999999994E-2</c:v>
                </c:pt>
                <c:pt idx="6511">
                  <c:v>-4.921259999999994E-2</c:v>
                </c:pt>
                <c:pt idx="6512">
                  <c:v>-4.921259999999994E-2</c:v>
                </c:pt>
                <c:pt idx="6513">
                  <c:v>-4.921259999999994E-2</c:v>
                </c:pt>
                <c:pt idx="6514">
                  <c:v>-4.921259999999994E-2</c:v>
                </c:pt>
                <c:pt idx="6515">
                  <c:v>-4.921259999999994E-2</c:v>
                </c:pt>
                <c:pt idx="6516">
                  <c:v>-4.921259999999994E-2</c:v>
                </c:pt>
                <c:pt idx="6517">
                  <c:v>-4.921259999999994E-2</c:v>
                </c:pt>
                <c:pt idx="6518">
                  <c:v>-4.921259999999994E-2</c:v>
                </c:pt>
                <c:pt idx="6519">
                  <c:v>-4.921259999999994E-2</c:v>
                </c:pt>
                <c:pt idx="6520">
                  <c:v>-4.921259999999994E-2</c:v>
                </c:pt>
                <c:pt idx="6521">
                  <c:v>-4.921259999999994E-2</c:v>
                </c:pt>
                <c:pt idx="6522">
                  <c:v>-4.921259999999994E-2</c:v>
                </c:pt>
                <c:pt idx="6523">
                  <c:v>-4.921259999999994E-2</c:v>
                </c:pt>
                <c:pt idx="6524">
                  <c:v>-4.921259999999994E-2</c:v>
                </c:pt>
                <c:pt idx="6525">
                  <c:v>-5.2288400000000013E-2</c:v>
                </c:pt>
                <c:pt idx="6526">
                  <c:v>-5.2288400000000013E-2</c:v>
                </c:pt>
                <c:pt idx="6527">
                  <c:v>-5.2288400000000013E-2</c:v>
                </c:pt>
                <c:pt idx="6528">
                  <c:v>-5.2288400000000013E-2</c:v>
                </c:pt>
                <c:pt idx="6529">
                  <c:v>-5.2288400000000013E-2</c:v>
                </c:pt>
                <c:pt idx="6530">
                  <c:v>-5.2288400000000013E-2</c:v>
                </c:pt>
                <c:pt idx="6531">
                  <c:v>-5.2288400000000013E-2</c:v>
                </c:pt>
                <c:pt idx="6532">
                  <c:v>-5.2288400000000013E-2</c:v>
                </c:pt>
                <c:pt idx="6533">
                  <c:v>-5.2288400000000013E-2</c:v>
                </c:pt>
                <c:pt idx="6534">
                  <c:v>-5.2288400000000013E-2</c:v>
                </c:pt>
                <c:pt idx="6535">
                  <c:v>-5.2288400000000013E-2</c:v>
                </c:pt>
                <c:pt idx="6536">
                  <c:v>-5.2288400000000013E-2</c:v>
                </c:pt>
                <c:pt idx="6537">
                  <c:v>-5.2288400000000013E-2</c:v>
                </c:pt>
                <c:pt idx="6538">
                  <c:v>-5.2288400000000013E-2</c:v>
                </c:pt>
                <c:pt idx="6539">
                  <c:v>-4.921259999999994E-2</c:v>
                </c:pt>
                <c:pt idx="6540">
                  <c:v>-4.921259999999994E-2</c:v>
                </c:pt>
                <c:pt idx="6541">
                  <c:v>-4.921259999999994E-2</c:v>
                </c:pt>
                <c:pt idx="6542">
                  <c:v>-4.921259999999994E-2</c:v>
                </c:pt>
                <c:pt idx="6543">
                  <c:v>-4.921259999999994E-2</c:v>
                </c:pt>
                <c:pt idx="6544">
                  <c:v>-4.921259999999994E-2</c:v>
                </c:pt>
                <c:pt idx="6545">
                  <c:v>-4.921259999999994E-2</c:v>
                </c:pt>
                <c:pt idx="6546">
                  <c:v>-4.921259999999994E-2</c:v>
                </c:pt>
                <c:pt idx="6547">
                  <c:v>-4.921259999999994E-2</c:v>
                </c:pt>
                <c:pt idx="6548">
                  <c:v>-4.921259999999994E-2</c:v>
                </c:pt>
                <c:pt idx="6549">
                  <c:v>-4.921259999999994E-2</c:v>
                </c:pt>
                <c:pt idx="6550">
                  <c:v>-4.921259999999994E-2</c:v>
                </c:pt>
                <c:pt idx="6551">
                  <c:v>-4.6136799999999978E-2</c:v>
                </c:pt>
                <c:pt idx="6552">
                  <c:v>-4.921259999999994E-2</c:v>
                </c:pt>
                <c:pt idx="6553">
                  <c:v>-4.6136799999999978E-2</c:v>
                </c:pt>
                <c:pt idx="6554">
                  <c:v>-4.921259999999994E-2</c:v>
                </c:pt>
                <c:pt idx="6555">
                  <c:v>-4.6136799999999978E-2</c:v>
                </c:pt>
                <c:pt idx="6556">
                  <c:v>-4.6136799999999978E-2</c:v>
                </c:pt>
                <c:pt idx="6557">
                  <c:v>-4.6136799999999978E-2</c:v>
                </c:pt>
                <c:pt idx="6558">
                  <c:v>-4.3060999999999905E-2</c:v>
                </c:pt>
                <c:pt idx="6559">
                  <c:v>-4.3060999999999905E-2</c:v>
                </c:pt>
                <c:pt idx="6560">
                  <c:v>-4.3060999999999905E-2</c:v>
                </c:pt>
                <c:pt idx="6561">
                  <c:v>-4.6136799999999978E-2</c:v>
                </c:pt>
                <c:pt idx="6562">
                  <c:v>-4.6136799999999978E-2</c:v>
                </c:pt>
                <c:pt idx="6563">
                  <c:v>-4.6136799999999978E-2</c:v>
                </c:pt>
                <c:pt idx="6564">
                  <c:v>-4.6136799999999978E-2</c:v>
                </c:pt>
                <c:pt idx="6565">
                  <c:v>-4.6136799999999978E-2</c:v>
                </c:pt>
                <c:pt idx="6566">
                  <c:v>-4.921259999999994E-2</c:v>
                </c:pt>
                <c:pt idx="6567">
                  <c:v>-5.2288400000000013E-2</c:v>
                </c:pt>
                <c:pt idx="6568">
                  <c:v>-4.921259999999994E-2</c:v>
                </c:pt>
                <c:pt idx="6569">
                  <c:v>-4.921259999999994E-2</c:v>
                </c:pt>
                <c:pt idx="6570">
                  <c:v>-4.921259999999994E-2</c:v>
                </c:pt>
                <c:pt idx="6571">
                  <c:v>-4.6136799999999978E-2</c:v>
                </c:pt>
                <c:pt idx="6572">
                  <c:v>-4.6136799999999978E-2</c:v>
                </c:pt>
                <c:pt idx="6573">
                  <c:v>-4.6136799999999978E-2</c:v>
                </c:pt>
                <c:pt idx="6574">
                  <c:v>-4.3060999999999905E-2</c:v>
                </c:pt>
                <c:pt idx="6575">
                  <c:v>-4.6136799999999978E-2</c:v>
                </c:pt>
                <c:pt idx="6576">
                  <c:v>-4.6136799999999978E-2</c:v>
                </c:pt>
                <c:pt idx="6577">
                  <c:v>-4.6136799999999978E-2</c:v>
                </c:pt>
                <c:pt idx="6578">
                  <c:v>-4.3060999999999905E-2</c:v>
                </c:pt>
                <c:pt idx="6579">
                  <c:v>-3.9985199999999943E-2</c:v>
                </c:pt>
                <c:pt idx="6580">
                  <c:v>-4.3060999999999905E-2</c:v>
                </c:pt>
                <c:pt idx="6581">
                  <c:v>-4.3060999999999905E-2</c:v>
                </c:pt>
                <c:pt idx="6582">
                  <c:v>-4.3060999999999905E-2</c:v>
                </c:pt>
                <c:pt idx="6583">
                  <c:v>-4.3060999999999905E-2</c:v>
                </c:pt>
                <c:pt idx="6584">
                  <c:v>-4.3060999999999905E-2</c:v>
                </c:pt>
                <c:pt idx="6585">
                  <c:v>-4.3060999999999905E-2</c:v>
                </c:pt>
                <c:pt idx="6586">
                  <c:v>-3.9985199999999943E-2</c:v>
                </c:pt>
                <c:pt idx="6587">
                  <c:v>-3.9985199999999943E-2</c:v>
                </c:pt>
                <c:pt idx="6588">
                  <c:v>-3.9985199999999943E-2</c:v>
                </c:pt>
                <c:pt idx="6589">
                  <c:v>-3.9985199999999943E-2</c:v>
                </c:pt>
                <c:pt idx="6590">
                  <c:v>-3.9985199999999943E-2</c:v>
                </c:pt>
                <c:pt idx="6591">
                  <c:v>-3.6909399999999981E-2</c:v>
                </c:pt>
                <c:pt idx="6592">
                  <c:v>-3.3833599999999908E-2</c:v>
                </c:pt>
                <c:pt idx="6593">
                  <c:v>-3.3833599999999908E-2</c:v>
                </c:pt>
                <c:pt idx="6594">
                  <c:v>-3.3833599999999908E-2</c:v>
                </c:pt>
                <c:pt idx="6595">
                  <c:v>-3.3833599999999908E-2</c:v>
                </c:pt>
                <c:pt idx="6596">
                  <c:v>-3.3833599999999908E-2</c:v>
                </c:pt>
                <c:pt idx="6597">
                  <c:v>-3.3833599999999908E-2</c:v>
                </c:pt>
                <c:pt idx="6598">
                  <c:v>-3.3833599999999908E-2</c:v>
                </c:pt>
                <c:pt idx="6599">
                  <c:v>-3.0757900000000005E-2</c:v>
                </c:pt>
                <c:pt idx="6600">
                  <c:v>-2.7681999999999984E-2</c:v>
                </c:pt>
                <c:pt idx="6601">
                  <c:v>-2.460629999999997E-2</c:v>
                </c:pt>
                <c:pt idx="6602">
                  <c:v>-2.7681999999999984E-2</c:v>
                </c:pt>
                <c:pt idx="6603">
                  <c:v>-2.7681999999999984E-2</c:v>
                </c:pt>
                <c:pt idx="6604">
                  <c:v>-2.7681999999999984E-2</c:v>
                </c:pt>
                <c:pt idx="6605">
                  <c:v>-2.7681999999999984E-2</c:v>
                </c:pt>
                <c:pt idx="6606">
                  <c:v>-3.3833599999999908E-2</c:v>
                </c:pt>
                <c:pt idx="6607">
                  <c:v>-3.0757900000000005E-2</c:v>
                </c:pt>
                <c:pt idx="6608">
                  <c:v>-2.7681999999999984E-2</c:v>
                </c:pt>
                <c:pt idx="6609">
                  <c:v>-3.3833599999999908E-2</c:v>
                </c:pt>
                <c:pt idx="6610">
                  <c:v>-3.3833599999999908E-2</c:v>
                </c:pt>
                <c:pt idx="6611">
                  <c:v>-3.0757900000000005E-2</c:v>
                </c:pt>
                <c:pt idx="6612">
                  <c:v>-2.7681999999999984E-2</c:v>
                </c:pt>
                <c:pt idx="6613">
                  <c:v>-3.0757900000000005E-2</c:v>
                </c:pt>
                <c:pt idx="6614">
                  <c:v>-3.9985199999999943E-2</c:v>
                </c:pt>
                <c:pt idx="6615">
                  <c:v>-3.6909399999999981E-2</c:v>
                </c:pt>
                <c:pt idx="6616">
                  <c:v>-3.0757900000000005E-2</c:v>
                </c:pt>
                <c:pt idx="6617">
                  <c:v>-3.3833599999999908E-2</c:v>
                </c:pt>
                <c:pt idx="6618">
                  <c:v>-4.3060999999999905E-2</c:v>
                </c:pt>
                <c:pt idx="6619">
                  <c:v>-3.9985199999999943E-2</c:v>
                </c:pt>
                <c:pt idx="6620">
                  <c:v>-3.6909399999999981E-2</c:v>
                </c:pt>
                <c:pt idx="6621">
                  <c:v>-3.6909399999999981E-2</c:v>
                </c:pt>
                <c:pt idx="6622">
                  <c:v>-3.9985199999999943E-2</c:v>
                </c:pt>
                <c:pt idx="6623">
                  <c:v>-4.6136799999999978E-2</c:v>
                </c:pt>
                <c:pt idx="6624">
                  <c:v>-4.3060999999999905E-2</c:v>
                </c:pt>
                <c:pt idx="6625">
                  <c:v>-3.9985199999999943E-2</c:v>
                </c:pt>
                <c:pt idx="6626">
                  <c:v>-4.3060999999999905E-2</c:v>
                </c:pt>
                <c:pt idx="6627">
                  <c:v>-4.6136799999999978E-2</c:v>
                </c:pt>
                <c:pt idx="6628">
                  <c:v>-4.6136799999999978E-2</c:v>
                </c:pt>
                <c:pt idx="6629">
                  <c:v>-4.3060999999999905E-2</c:v>
                </c:pt>
                <c:pt idx="6630">
                  <c:v>-4.3060999999999905E-2</c:v>
                </c:pt>
                <c:pt idx="6631">
                  <c:v>-4.6136799999999978E-2</c:v>
                </c:pt>
                <c:pt idx="6632">
                  <c:v>-4.921259999999994E-2</c:v>
                </c:pt>
                <c:pt idx="6633">
                  <c:v>-4.6136799999999978E-2</c:v>
                </c:pt>
                <c:pt idx="6634">
                  <c:v>-4.3060999999999905E-2</c:v>
                </c:pt>
                <c:pt idx="6635">
                  <c:v>-4.921259999999994E-2</c:v>
                </c:pt>
                <c:pt idx="6636">
                  <c:v>-4.921259999999994E-2</c:v>
                </c:pt>
                <c:pt idx="6637">
                  <c:v>-4.921259999999994E-2</c:v>
                </c:pt>
                <c:pt idx="6638">
                  <c:v>-4.6136799999999978E-2</c:v>
                </c:pt>
                <c:pt idx="6639">
                  <c:v>-4.921259999999994E-2</c:v>
                </c:pt>
                <c:pt idx="6640">
                  <c:v>-5.2288400000000013E-2</c:v>
                </c:pt>
                <c:pt idx="6641">
                  <c:v>-4.921259999999994E-2</c:v>
                </c:pt>
                <c:pt idx="6642">
                  <c:v>-4.6136799999999978E-2</c:v>
                </c:pt>
                <c:pt idx="6643">
                  <c:v>-4.921259999999994E-2</c:v>
                </c:pt>
                <c:pt idx="6644">
                  <c:v>-5.2288400000000013E-2</c:v>
                </c:pt>
                <c:pt idx="6645">
                  <c:v>-5.2288400000000013E-2</c:v>
                </c:pt>
                <c:pt idx="6646">
                  <c:v>-4.921259999999994E-2</c:v>
                </c:pt>
                <c:pt idx="6647">
                  <c:v>-4.921259999999994E-2</c:v>
                </c:pt>
                <c:pt idx="6648">
                  <c:v>-5.2288400000000013E-2</c:v>
                </c:pt>
                <c:pt idx="6649">
                  <c:v>-5.2288400000000013E-2</c:v>
                </c:pt>
                <c:pt idx="6650">
                  <c:v>-5.2288400000000013E-2</c:v>
                </c:pt>
                <c:pt idx="6651">
                  <c:v>-5.2288400000000013E-2</c:v>
                </c:pt>
                <c:pt idx="6652">
                  <c:v>-5.2288400000000013E-2</c:v>
                </c:pt>
                <c:pt idx="6653">
                  <c:v>-5.2288400000000013E-2</c:v>
                </c:pt>
                <c:pt idx="6654">
                  <c:v>-5.2288400000000013E-2</c:v>
                </c:pt>
                <c:pt idx="6655">
                  <c:v>-5.2288400000000013E-2</c:v>
                </c:pt>
                <c:pt idx="6656">
                  <c:v>-5.5364199999999975E-2</c:v>
                </c:pt>
                <c:pt idx="6657">
                  <c:v>-5.8439899999999989E-2</c:v>
                </c:pt>
                <c:pt idx="6658">
                  <c:v>-5.5364199999999975E-2</c:v>
                </c:pt>
                <c:pt idx="6659">
                  <c:v>-5.2288400000000013E-2</c:v>
                </c:pt>
                <c:pt idx="6660">
                  <c:v>-5.2288400000000013E-2</c:v>
                </c:pt>
                <c:pt idx="6661">
                  <c:v>-5.5364199999999975E-2</c:v>
                </c:pt>
                <c:pt idx="6662">
                  <c:v>-5.5364199999999975E-2</c:v>
                </c:pt>
                <c:pt idx="6663">
                  <c:v>-5.5364199999999975E-2</c:v>
                </c:pt>
                <c:pt idx="6664">
                  <c:v>-5.5364199999999975E-2</c:v>
                </c:pt>
                <c:pt idx="6665">
                  <c:v>-5.8439899999999989E-2</c:v>
                </c:pt>
                <c:pt idx="6666">
                  <c:v>-5.8439899999999989E-2</c:v>
                </c:pt>
                <c:pt idx="6667">
                  <c:v>-5.5364199999999975E-2</c:v>
                </c:pt>
                <c:pt idx="6668">
                  <c:v>-5.5364199999999975E-2</c:v>
                </c:pt>
                <c:pt idx="6669">
                  <c:v>-5.8439899999999989E-2</c:v>
                </c:pt>
                <c:pt idx="6670">
                  <c:v>-5.8439899999999989E-2</c:v>
                </c:pt>
                <c:pt idx="6671">
                  <c:v>-5.8439899999999989E-2</c:v>
                </c:pt>
                <c:pt idx="6672">
                  <c:v>-5.8439899999999989E-2</c:v>
                </c:pt>
                <c:pt idx="6673">
                  <c:v>-5.8439899999999989E-2</c:v>
                </c:pt>
                <c:pt idx="6674">
                  <c:v>-5.8439899999999989E-2</c:v>
                </c:pt>
                <c:pt idx="6675">
                  <c:v>-5.8439899999999989E-2</c:v>
                </c:pt>
                <c:pt idx="6676">
                  <c:v>-5.8439899999999989E-2</c:v>
                </c:pt>
                <c:pt idx="6677">
                  <c:v>-5.8439899999999989E-2</c:v>
                </c:pt>
                <c:pt idx="6678">
                  <c:v>-5.8439899999999989E-2</c:v>
                </c:pt>
                <c:pt idx="6679">
                  <c:v>-5.8439899999999989E-2</c:v>
                </c:pt>
                <c:pt idx="6680">
                  <c:v>-5.8439899999999989E-2</c:v>
                </c:pt>
                <c:pt idx="6681">
                  <c:v>-5.8439899999999989E-2</c:v>
                </c:pt>
                <c:pt idx="6682">
                  <c:v>-5.8439899999999989E-2</c:v>
                </c:pt>
                <c:pt idx="6683">
                  <c:v>-5.8439899999999989E-2</c:v>
                </c:pt>
                <c:pt idx="6684">
                  <c:v>-5.8439899999999989E-2</c:v>
                </c:pt>
                <c:pt idx="6685">
                  <c:v>-5.8439899999999989E-2</c:v>
                </c:pt>
                <c:pt idx="6686">
                  <c:v>-5.8439899999999989E-2</c:v>
                </c:pt>
                <c:pt idx="6687">
                  <c:v>-5.8439899999999989E-2</c:v>
                </c:pt>
                <c:pt idx="6688">
                  <c:v>-5.8439899999999989E-2</c:v>
                </c:pt>
                <c:pt idx="6689">
                  <c:v>-5.8439899999999989E-2</c:v>
                </c:pt>
                <c:pt idx="6690">
                  <c:v>-5.8439899999999989E-2</c:v>
                </c:pt>
                <c:pt idx="6691">
                  <c:v>-5.8439899999999989E-2</c:v>
                </c:pt>
                <c:pt idx="6692">
                  <c:v>-5.8439899999999989E-2</c:v>
                </c:pt>
                <c:pt idx="6693">
                  <c:v>-5.5364199999999975E-2</c:v>
                </c:pt>
                <c:pt idx="6694">
                  <c:v>-5.5364199999999975E-2</c:v>
                </c:pt>
                <c:pt idx="6695">
                  <c:v>-5.5364199999999975E-2</c:v>
                </c:pt>
                <c:pt idx="6696">
                  <c:v>-5.5364199999999975E-2</c:v>
                </c:pt>
                <c:pt idx="6697">
                  <c:v>-5.5364199999999975E-2</c:v>
                </c:pt>
                <c:pt idx="6698">
                  <c:v>-5.5364199999999975E-2</c:v>
                </c:pt>
                <c:pt idx="6699">
                  <c:v>-5.5364199999999975E-2</c:v>
                </c:pt>
                <c:pt idx="6700">
                  <c:v>-5.5364199999999975E-2</c:v>
                </c:pt>
                <c:pt idx="6701">
                  <c:v>-5.5364199999999975E-2</c:v>
                </c:pt>
                <c:pt idx="6702">
                  <c:v>-5.5364199999999975E-2</c:v>
                </c:pt>
                <c:pt idx="6703">
                  <c:v>-5.5364199999999975E-2</c:v>
                </c:pt>
                <c:pt idx="6704">
                  <c:v>-5.8439899999999989E-2</c:v>
                </c:pt>
                <c:pt idx="6705">
                  <c:v>-5.8439899999999989E-2</c:v>
                </c:pt>
                <c:pt idx="6706">
                  <c:v>-5.8439899999999989E-2</c:v>
                </c:pt>
                <c:pt idx="6707">
                  <c:v>-5.8439899999999989E-2</c:v>
                </c:pt>
                <c:pt idx="6708">
                  <c:v>-5.8439899999999989E-2</c:v>
                </c:pt>
                <c:pt idx="6709">
                  <c:v>-5.8439899999999989E-2</c:v>
                </c:pt>
                <c:pt idx="6710">
                  <c:v>-5.8439899999999989E-2</c:v>
                </c:pt>
                <c:pt idx="6711">
                  <c:v>-5.5364199999999975E-2</c:v>
                </c:pt>
                <c:pt idx="6712">
                  <c:v>-5.5364199999999975E-2</c:v>
                </c:pt>
                <c:pt idx="6713">
                  <c:v>-5.5364199999999975E-2</c:v>
                </c:pt>
                <c:pt idx="6714">
                  <c:v>-5.5364199999999975E-2</c:v>
                </c:pt>
                <c:pt idx="6715">
                  <c:v>-5.5364199999999975E-2</c:v>
                </c:pt>
                <c:pt idx="6716">
                  <c:v>-5.5364199999999975E-2</c:v>
                </c:pt>
                <c:pt idx="6717">
                  <c:v>-5.5364199999999975E-2</c:v>
                </c:pt>
                <c:pt idx="6718">
                  <c:v>-5.5364199999999975E-2</c:v>
                </c:pt>
                <c:pt idx="6719">
                  <c:v>-5.5364199999999975E-2</c:v>
                </c:pt>
                <c:pt idx="6720">
                  <c:v>-5.5364199999999975E-2</c:v>
                </c:pt>
                <c:pt idx="6721">
                  <c:v>-5.5364199999999975E-2</c:v>
                </c:pt>
                <c:pt idx="6722">
                  <c:v>-5.5364199999999975E-2</c:v>
                </c:pt>
                <c:pt idx="6723">
                  <c:v>-5.2288400000000013E-2</c:v>
                </c:pt>
                <c:pt idx="6724">
                  <c:v>-5.2288400000000013E-2</c:v>
                </c:pt>
                <c:pt idx="6725">
                  <c:v>-5.2288400000000013E-2</c:v>
                </c:pt>
                <c:pt idx="6726">
                  <c:v>-5.2288400000000013E-2</c:v>
                </c:pt>
                <c:pt idx="6727">
                  <c:v>-5.2288400000000013E-2</c:v>
                </c:pt>
                <c:pt idx="6728">
                  <c:v>-4.921259999999994E-2</c:v>
                </c:pt>
                <c:pt idx="6729">
                  <c:v>-4.921259999999994E-2</c:v>
                </c:pt>
                <c:pt idx="6730">
                  <c:v>-4.6136799999999978E-2</c:v>
                </c:pt>
                <c:pt idx="6731">
                  <c:v>-4.6136799999999978E-2</c:v>
                </c:pt>
                <c:pt idx="6732">
                  <c:v>-4.6136799999999978E-2</c:v>
                </c:pt>
                <c:pt idx="6733">
                  <c:v>-4.6136799999999978E-2</c:v>
                </c:pt>
                <c:pt idx="6734">
                  <c:v>-4.6136799999999978E-2</c:v>
                </c:pt>
                <c:pt idx="6735">
                  <c:v>-4.6136799999999978E-2</c:v>
                </c:pt>
                <c:pt idx="6736">
                  <c:v>-4.6136799999999978E-2</c:v>
                </c:pt>
                <c:pt idx="6737">
                  <c:v>-4.3060999999999905E-2</c:v>
                </c:pt>
                <c:pt idx="6738">
                  <c:v>-3.9985199999999943E-2</c:v>
                </c:pt>
                <c:pt idx="6739">
                  <c:v>-3.9985199999999943E-2</c:v>
                </c:pt>
                <c:pt idx="6740">
                  <c:v>-3.9985199999999943E-2</c:v>
                </c:pt>
                <c:pt idx="6741">
                  <c:v>-3.9985199999999943E-2</c:v>
                </c:pt>
                <c:pt idx="6742">
                  <c:v>-3.9985199999999943E-2</c:v>
                </c:pt>
                <c:pt idx="6743">
                  <c:v>-3.9985199999999943E-2</c:v>
                </c:pt>
                <c:pt idx="6744">
                  <c:v>-3.9985199999999943E-2</c:v>
                </c:pt>
                <c:pt idx="6745">
                  <c:v>-3.9985199999999943E-2</c:v>
                </c:pt>
                <c:pt idx="6746">
                  <c:v>-3.6909399999999981E-2</c:v>
                </c:pt>
                <c:pt idx="6747">
                  <c:v>-3.3833599999999908E-2</c:v>
                </c:pt>
                <c:pt idx="6748">
                  <c:v>-3.3833599999999908E-2</c:v>
                </c:pt>
                <c:pt idx="6749">
                  <c:v>-3.3833599999999908E-2</c:v>
                </c:pt>
                <c:pt idx="6750">
                  <c:v>-3.6909399999999981E-2</c:v>
                </c:pt>
                <c:pt idx="6751">
                  <c:v>-3.6909399999999981E-2</c:v>
                </c:pt>
                <c:pt idx="6752">
                  <c:v>-3.6909399999999981E-2</c:v>
                </c:pt>
                <c:pt idx="6753">
                  <c:v>-3.6909399999999981E-2</c:v>
                </c:pt>
                <c:pt idx="6754">
                  <c:v>-3.6909399999999981E-2</c:v>
                </c:pt>
                <c:pt idx="6755">
                  <c:v>-3.6909399999999981E-2</c:v>
                </c:pt>
                <c:pt idx="6756">
                  <c:v>-3.6909399999999981E-2</c:v>
                </c:pt>
                <c:pt idx="6757">
                  <c:v>-3.6909399999999981E-2</c:v>
                </c:pt>
                <c:pt idx="6758">
                  <c:v>-3.6909399999999981E-2</c:v>
                </c:pt>
                <c:pt idx="6759">
                  <c:v>-3.6909399999999981E-2</c:v>
                </c:pt>
                <c:pt idx="6760">
                  <c:v>-3.3833599999999908E-2</c:v>
                </c:pt>
                <c:pt idx="6761">
                  <c:v>-3.3833599999999908E-2</c:v>
                </c:pt>
                <c:pt idx="6762">
                  <c:v>-3.6909399999999981E-2</c:v>
                </c:pt>
                <c:pt idx="6763">
                  <c:v>-3.6909399999999981E-2</c:v>
                </c:pt>
                <c:pt idx="6764">
                  <c:v>-3.6909399999999981E-2</c:v>
                </c:pt>
                <c:pt idx="6765">
                  <c:v>-3.6909399999999981E-2</c:v>
                </c:pt>
                <c:pt idx="6766">
                  <c:v>-3.6909399999999981E-2</c:v>
                </c:pt>
                <c:pt idx="6767">
                  <c:v>-3.6909399999999981E-2</c:v>
                </c:pt>
                <c:pt idx="6768">
                  <c:v>-3.6909399999999981E-2</c:v>
                </c:pt>
                <c:pt idx="6769">
                  <c:v>-3.6909399999999981E-2</c:v>
                </c:pt>
                <c:pt idx="6770">
                  <c:v>-3.6909399999999981E-2</c:v>
                </c:pt>
                <c:pt idx="6771">
                  <c:v>-3.6909399999999981E-2</c:v>
                </c:pt>
                <c:pt idx="6772">
                  <c:v>-3.6909399999999981E-2</c:v>
                </c:pt>
                <c:pt idx="6773">
                  <c:v>-3.6909399999999981E-2</c:v>
                </c:pt>
                <c:pt idx="6774">
                  <c:v>-3.6909399999999981E-2</c:v>
                </c:pt>
                <c:pt idx="6775">
                  <c:v>-3.6909399999999981E-2</c:v>
                </c:pt>
                <c:pt idx="6776">
                  <c:v>-3.6909399999999981E-2</c:v>
                </c:pt>
                <c:pt idx="6777">
                  <c:v>-3.6909399999999981E-2</c:v>
                </c:pt>
                <c:pt idx="6778">
                  <c:v>-3.6909399999999981E-2</c:v>
                </c:pt>
                <c:pt idx="6779">
                  <c:v>-3.6909399999999981E-2</c:v>
                </c:pt>
                <c:pt idx="6780">
                  <c:v>-3.6909399999999981E-2</c:v>
                </c:pt>
                <c:pt idx="6781">
                  <c:v>-3.3833599999999908E-2</c:v>
                </c:pt>
                <c:pt idx="6782">
                  <c:v>-3.3833599999999908E-2</c:v>
                </c:pt>
                <c:pt idx="6783">
                  <c:v>-3.6909399999999981E-2</c:v>
                </c:pt>
                <c:pt idx="6784">
                  <c:v>-3.6909399999999981E-2</c:v>
                </c:pt>
                <c:pt idx="6785">
                  <c:v>-3.6909399999999981E-2</c:v>
                </c:pt>
                <c:pt idx="6786">
                  <c:v>-3.6909399999999981E-2</c:v>
                </c:pt>
                <c:pt idx="6787">
                  <c:v>-3.6909399999999981E-2</c:v>
                </c:pt>
                <c:pt idx="6788">
                  <c:v>-3.6909399999999981E-2</c:v>
                </c:pt>
                <c:pt idx="6789">
                  <c:v>-3.6909399999999981E-2</c:v>
                </c:pt>
                <c:pt idx="6790">
                  <c:v>-3.6909399999999981E-2</c:v>
                </c:pt>
                <c:pt idx="6791">
                  <c:v>-3.6909399999999981E-2</c:v>
                </c:pt>
                <c:pt idx="6792">
                  <c:v>-3.9985199999999943E-2</c:v>
                </c:pt>
                <c:pt idx="6793">
                  <c:v>-3.9985199999999943E-2</c:v>
                </c:pt>
                <c:pt idx="6794">
                  <c:v>-3.9985199999999943E-2</c:v>
                </c:pt>
                <c:pt idx="6795">
                  <c:v>-3.9985199999999943E-2</c:v>
                </c:pt>
                <c:pt idx="6796">
                  <c:v>-3.9985199999999943E-2</c:v>
                </c:pt>
                <c:pt idx="6797">
                  <c:v>-3.9985199999999943E-2</c:v>
                </c:pt>
                <c:pt idx="6798">
                  <c:v>-3.9985199999999943E-2</c:v>
                </c:pt>
                <c:pt idx="6799">
                  <c:v>-3.9985199999999943E-2</c:v>
                </c:pt>
                <c:pt idx="6800">
                  <c:v>-3.9985199999999943E-2</c:v>
                </c:pt>
                <c:pt idx="6801">
                  <c:v>-3.9985199999999943E-2</c:v>
                </c:pt>
                <c:pt idx="6802">
                  <c:v>-3.9985199999999943E-2</c:v>
                </c:pt>
                <c:pt idx="6803">
                  <c:v>-3.9985199999999943E-2</c:v>
                </c:pt>
                <c:pt idx="6804">
                  <c:v>-3.9985199999999943E-2</c:v>
                </c:pt>
                <c:pt idx="6805">
                  <c:v>-3.9985199999999943E-2</c:v>
                </c:pt>
                <c:pt idx="6806">
                  <c:v>-3.9985199999999943E-2</c:v>
                </c:pt>
                <c:pt idx="6807">
                  <c:v>-4.3060999999999905E-2</c:v>
                </c:pt>
                <c:pt idx="6808">
                  <c:v>-3.9985199999999943E-2</c:v>
                </c:pt>
                <c:pt idx="6809">
                  <c:v>-3.9985199999999943E-2</c:v>
                </c:pt>
                <c:pt idx="6810">
                  <c:v>-3.6909399999999981E-2</c:v>
                </c:pt>
                <c:pt idx="6811">
                  <c:v>-3.6909399999999981E-2</c:v>
                </c:pt>
                <c:pt idx="6812">
                  <c:v>-3.6909399999999981E-2</c:v>
                </c:pt>
                <c:pt idx="6813">
                  <c:v>-3.6909399999999981E-2</c:v>
                </c:pt>
                <c:pt idx="6814">
                  <c:v>-3.9985199999999943E-2</c:v>
                </c:pt>
                <c:pt idx="6815">
                  <c:v>-3.9985199999999943E-2</c:v>
                </c:pt>
                <c:pt idx="6816">
                  <c:v>-4.3060999999999905E-2</c:v>
                </c:pt>
                <c:pt idx="6817">
                  <c:v>-3.9985199999999943E-2</c:v>
                </c:pt>
                <c:pt idx="6818">
                  <c:v>-3.9985199999999943E-2</c:v>
                </c:pt>
                <c:pt idx="6819">
                  <c:v>-3.9985199999999943E-2</c:v>
                </c:pt>
                <c:pt idx="6820">
                  <c:v>-3.9985199999999943E-2</c:v>
                </c:pt>
                <c:pt idx="6821">
                  <c:v>-4.3060999999999905E-2</c:v>
                </c:pt>
                <c:pt idx="6822">
                  <c:v>-3.9985199999999943E-2</c:v>
                </c:pt>
                <c:pt idx="6823">
                  <c:v>-3.9985199999999943E-2</c:v>
                </c:pt>
                <c:pt idx="6824">
                  <c:v>-3.9985199999999943E-2</c:v>
                </c:pt>
                <c:pt idx="6825">
                  <c:v>-4.3060999999999905E-2</c:v>
                </c:pt>
                <c:pt idx="6826">
                  <c:v>-4.3060999999999905E-2</c:v>
                </c:pt>
                <c:pt idx="6827">
                  <c:v>-4.3060999999999905E-2</c:v>
                </c:pt>
                <c:pt idx="6828">
                  <c:v>-4.6136799999999978E-2</c:v>
                </c:pt>
                <c:pt idx="6829">
                  <c:v>-4.6136799999999978E-2</c:v>
                </c:pt>
                <c:pt idx="6830">
                  <c:v>-4.6136799999999978E-2</c:v>
                </c:pt>
                <c:pt idx="6831">
                  <c:v>-4.3060999999999905E-2</c:v>
                </c:pt>
                <c:pt idx="6832">
                  <c:v>-4.3060999999999905E-2</c:v>
                </c:pt>
                <c:pt idx="6833">
                  <c:v>-4.3060999999999905E-2</c:v>
                </c:pt>
                <c:pt idx="6834">
                  <c:v>-4.3060999999999905E-2</c:v>
                </c:pt>
                <c:pt idx="6835">
                  <c:v>-4.3060999999999905E-2</c:v>
                </c:pt>
                <c:pt idx="6836">
                  <c:v>-3.9985199999999943E-2</c:v>
                </c:pt>
                <c:pt idx="6837">
                  <c:v>-3.9985199999999943E-2</c:v>
                </c:pt>
                <c:pt idx="6838">
                  <c:v>-3.9985199999999943E-2</c:v>
                </c:pt>
                <c:pt idx="6839">
                  <c:v>-3.9985199999999943E-2</c:v>
                </c:pt>
                <c:pt idx="6840">
                  <c:v>-3.9985199999999943E-2</c:v>
                </c:pt>
                <c:pt idx="6841">
                  <c:v>-3.9985199999999943E-2</c:v>
                </c:pt>
                <c:pt idx="6842">
                  <c:v>-3.9985199999999943E-2</c:v>
                </c:pt>
                <c:pt idx="6843">
                  <c:v>-3.9985199999999943E-2</c:v>
                </c:pt>
                <c:pt idx="6844">
                  <c:v>-3.9985199999999943E-2</c:v>
                </c:pt>
                <c:pt idx="6845">
                  <c:v>-3.9985199999999943E-2</c:v>
                </c:pt>
                <c:pt idx="6846">
                  <c:v>-3.9985199999999943E-2</c:v>
                </c:pt>
                <c:pt idx="6847">
                  <c:v>-3.9985199999999943E-2</c:v>
                </c:pt>
                <c:pt idx="6848">
                  <c:v>-3.9985199999999943E-2</c:v>
                </c:pt>
                <c:pt idx="6849">
                  <c:v>-3.9985199999999943E-2</c:v>
                </c:pt>
                <c:pt idx="6850">
                  <c:v>-3.9985199999999943E-2</c:v>
                </c:pt>
                <c:pt idx="6851">
                  <c:v>-3.9985199999999943E-2</c:v>
                </c:pt>
                <c:pt idx="6852">
                  <c:v>-4.3060999999999905E-2</c:v>
                </c:pt>
                <c:pt idx="6853">
                  <c:v>-4.3060999999999905E-2</c:v>
                </c:pt>
                <c:pt idx="6854">
                  <c:v>-4.3060999999999905E-2</c:v>
                </c:pt>
                <c:pt idx="6855">
                  <c:v>-4.3060999999999905E-2</c:v>
                </c:pt>
                <c:pt idx="6856">
                  <c:v>-4.3060999999999905E-2</c:v>
                </c:pt>
                <c:pt idx="6857">
                  <c:v>-4.3060999999999905E-2</c:v>
                </c:pt>
                <c:pt idx="6858">
                  <c:v>-3.9985199999999943E-2</c:v>
                </c:pt>
                <c:pt idx="6859">
                  <c:v>-3.9985199999999943E-2</c:v>
                </c:pt>
                <c:pt idx="6860">
                  <c:v>-3.9985199999999943E-2</c:v>
                </c:pt>
                <c:pt idx="6861">
                  <c:v>-3.9985199999999943E-2</c:v>
                </c:pt>
                <c:pt idx="6862">
                  <c:v>-3.3833599999999908E-2</c:v>
                </c:pt>
                <c:pt idx="6863">
                  <c:v>-3.6909399999999981E-2</c:v>
                </c:pt>
                <c:pt idx="6864">
                  <c:v>-3.9985199999999943E-2</c:v>
                </c:pt>
                <c:pt idx="6865">
                  <c:v>-3.3833599999999908E-2</c:v>
                </c:pt>
                <c:pt idx="6866">
                  <c:v>-3.3833599999999908E-2</c:v>
                </c:pt>
                <c:pt idx="6867">
                  <c:v>-3.6909399999999981E-2</c:v>
                </c:pt>
                <c:pt idx="6868">
                  <c:v>-3.9985199999999943E-2</c:v>
                </c:pt>
                <c:pt idx="6869">
                  <c:v>-3.6909399999999981E-2</c:v>
                </c:pt>
                <c:pt idx="6870">
                  <c:v>-2.7681999999999984E-2</c:v>
                </c:pt>
                <c:pt idx="6871">
                  <c:v>-3.0757900000000005E-2</c:v>
                </c:pt>
                <c:pt idx="6872">
                  <c:v>-3.6909399999999981E-2</c:v>
                </c:pt>
                <c:pt idx="6873">
                  <c:v>-3.3833599999999908E-2</c:v>
                </c:pt>
                <c:pt idx="6874">
                  <c:v>-2.460629999999997E-2</c:v>
                </c:pt>
                <c:pt idx="6875">
                  <c:v>-2.7681999999999984E-2</c:v>
                </c:pt>
                <c:pt idx="6876">
                  <c:v>-3.0757900000000005E-2</c:v>
                </c:pt>
                <c:pt idx="6877">
                  <c:v>-3.0757900000000005E-2</c:v>
                </c:pt>
                <c:pt idx="6878">
                  <c:v>-2.7681999999999984E-2</c:v>
                </c:pt>
                <c:pt idx="6879">
                  <c:v>-2.460629999999997E-2</c:v>
                </c:pt>
                <c:pt idx="6880">
                  <c:v>-3.0757900000000005E-2</c:v>
                </c:pt>
                <c:pt idx="6881">
                  <c:v>-3.6909399999999981E-2</c:v>
                </c:pt>
                <c:pt idx="6882">
                  <c:v>-3.3833599999999908E-2</c:v>
                </c:pt>
                <c:pt idx="6883">
                  <c:v>-3.0757900000000005E-2</c:v>
                </c:pt>
                <c:pt idx="6884">
                  <c:v>-3.0757900000000005E-2</c:v>
                </c:pt>
                <c:pt idx="6885">
                  <c:v>-3.3833599999999908E-2</c:v>
                </c:pt>
                <c:pt idx="6886">
                  <c:v>-3.3833599999999908E-2</c:v>
                </c:pt>
                <c:pt idx="6887">
                  <c:v>-3.0757900000000005E-2</c:v>
                </c:pt>
                <c:pt idx="6888">
                  <c:v>-2.7681999999999984E-2</c:v>
                </c:pt>
                <c:pt idx="6889">
                  <c:v>-3.0757900000000005E-2</c:v>
                </c:pt>
                <c:pt idx="6890">
                  <c:v>-3.3833599999999908E-2</c:v>
                </c:pt>
                <c:pt idx="6891">
                  <c:v>-2.7681999999999984E-2</c:v>
                </c:pt>
                <c:pt idx="6892">
                  <c:v>-2.7681999999999984E-2</c:v>
                </c:pt>
                <c:pt idx="6893">
                  <c:v>-2.7681999999999984E-2</c:v>
                </c:pt>
                <c:pt idx="6894">
                  <c:v>-2.7681999999999984E-2</c:v>
                </c:pt>
                <c:pt idx="6895">
                  <c:v>-2.460629999999997E-2</c:v>
                </c:pt>
                <c:pt idx="6896">
                  <c:v>-2.1530500000000008E-2</c:v>
                </c:pt>
                <c:pt idx="6897">
                  <c:v>-2.460629999999997E-2</c:v>
                </c:pt>
                <c:pt idx="6898">
                  <c:v>-2.7681999999999984E-2</c:v>
                </c:pt>
                <c:pt idx="6899">
                  <c:v>-2.460629999999997E-2</c:v>
                </c:pt>
                <c:pt idx="6900">
                  <c:v>-2.1530500000000008E-2</c:v>
                </c:pt>
                <c:pt idx="6901">
                  <c:v>-2.1530500000000008E-2</c:v>
                </c:pt>
                <c:pt idx="6902">
                  <c:v>-2.460629999999997E-2</c:v>
                </c:pt>
                <c:pt idx="6903">
                  <c:v>-2.460629999999997E-2</c:v>
                </c:pt>
                <c:pt idx="6904">
                  <c:v>-2.1530500000000008E-2</c:v>
                </c:pt>
                <c:pt idx="6905">
                  <c:v>-2.1530500000000008E-2</c:v>
                </c:pt>
                <c:pt idx="6906">
                  <c:v>-2.1530500000000008E-2</c:v>
                </c:pt>
                <c:pt idx="6907">
                  <c:v>-2.1530500000000008E-2</c:v>
                </c:pt>
                <c:pt idx="6908">
                  <c:v>-2.1530500000000008E-2</c:v>
                </c:pt>
                <c:pt idx="6909">
                  <c:v>-2.460629999999997E-2</c:v>
                </c:pt>
                <c:pt idx="6910">
                  <c:v>-2.460629999999997E-2</c:v>
                </c:pt>
                <c:pt idx="6911">
                  <c:v>-2.460629999999997E-2</c:v>
                </c:pt>
                <c:pt idx="6912">
                  <c:v>-2.1530500000000008E-2</c:v>
                </c:pt>
                <c:pt idx="6913">
                  <c:v>-1.8454799999999993E-2</c:v>
                </c:pt>
                <c:pt idx="6914">
                  <c:v>-2.1530500000000008E-2</c:v>
                </c:pt>
                <c:pt idx="6915">
                  <c:v>-2.460629999999997E-2</c:v>
                </c:pt>
                <c:pt idx="6916">
                  <c:v>-2.460629999999997E-2</c:v>
                </c:pt>
                <c:pt idx="6917">
                  <c:v>-2.1530500000000008E-2</c:v>
                </c:pt>
                <c:pt idx="6918">
                  <c:v>-2.1530500000000008E-2</c:v>
                </c:pt>
                <c:pt idx="6919">
                  <c:v>-2.1530500000000008E-2</c:v>
                </c:pt>
                <c:pt idx="6920">
                  <c:v>-2.1530500000000008E-2</c:v>
                </c:pt>
                <c:pt idx="6921">
                  <c:v>-1.8454799999999993E-2</c:v>
                </c:pt>
                <c:pt idx="6922">
                  <c:v>-2.1530500000000008E-2</c:v>
                </c:pt>
                <c:pt idx="6923">
                  <c:v>-2.7681999999999984E-2</c:v>
                </c:pt>
                <c:pt idx="6924">
                  <c:v>-2.7681999999999984E-2</c:v>
                </c:pt>
                <c:pt idx="6925">
                  <c:v>-2.460629999999997E-2</c:v>
                </c:pt>
                <c:pt idx="6926">
                  <c:v>-2.460629999999997E-2</c:v>
                </c:pt>
                <c:pt idx="6927">
                  <c:v>-2.460629999999997E-2</c:v>
                </c:pt>
                <c:pt idx="6928">
                  <c:v>-2.7681999999999984E-2</c:v>
                </c:pt>
                <c:pt idx="6929">
                  <c:v>-2.7681999999999984E-2</c:v>
                </c:pt>
                <c:pt idx="6930">
                  <c:v>-2.7681999999999984E-2</c:v>
                </c:pt>
                <c:pt idx="6931">
                  <c:v>-2.7681999999999984E-2</c:v>
                </c:pt>
                <c:pt idx="6932">
                  <c:v>-2.7681999999999984E-2</c:v>
                </c:pt>
                <c:pt idx="6933">
                  <c:v>-2.7681999999999984E-2</c:v>
                </c:pt>
                <c:pt idx="6934">
                  <c:v>-2.7681999999999984E-2</c:v>
                </c:pt>
                <c:pt idx="6935">
                  <c:v>-2.7681999999999984E-2</c:v>
                </c:pt>
                <c:pt idx="6936">
                  <c:v>-2.7681999999999984E-2</c:v>
                </c:pt>
                <c:pt idx="6937">
                  <c:v>-3.0757900000000005E-2</c:v>
                </c:pt>
                <c:pt idx="6938">
                  <c:v>-3.0757900000000005E-2</c:v>
                </c:pt>
                <c:pt idx="6939">
                  <c:v>-3.0757900000000005E-2</c:v>
                </c:pt>
                <c:pt idx="6940">
                  <c:v>-3.0757900000000005E-2</c:v>
                </c:pt>
                <c:pt idx="6941">
                  <c:v>-3.0757900000000005E-2</c:v>
                </c:pt>
                <c:pt idx="6942">
                  <c:v>-3.0757900000000005E-2</c:v>
                </c:pt>
                <c:pt idx="6943">
                  <c:v>-3.0757900000000005E-2</c:v>
                </c:pt>
                <c:pt idx="6944">
                  <c:v>-3.0757900000000005E-2</c:v>
                </c:pt>
                <c:pt idx="6945">
                  <c:v>-3.0757900000000005E-2</c:v>
                </c:pt>
                <c:pt idx="6946">
                  <c:v>-3.0757900000000005E-2</c:v>
                </c:pt>
                <c:pt idx="6947">
                  <c:v>-3.3833599999999908E-2</c:v>
                </c:pt>
                <c:pt idx="6948">
                  <c:v>-3.3833599999999908E-2</c:v>
                </c:pt>
                <c:pt idx="6949">
                  <c:v>-3.3833599999999908E-2</c:v>
                </c:pt>
                <c:pt idx="6950">
                  <c:v>-3.3833599999999908E-2</c:v>
                </c:pt>
                <c:pt idx="6951">
                  <c:v>-3.3833599999999908E-2</c:v>
                </c:pt>
                <c:pt idx="6952">
                  <c:v>-3.3833599999999908E-2</c:v>
                </c:pt>
                <c:pt idx="6953">
                  <c:v>-3.3833599999999908E-2</c:v>
                </c:pt>
                <c:pt idx="6954">
                  <c:v>-3.3833599999999908E-2</c:v>
                </c:pt>
                <c:pt idx="6955">
                  <c:v>-3.3833599999999908E-2</c:v>
                </c:pt>
                <c:pt idx="6956">
                  <c:v>-3.3833599999999908E-2</c:v>
                </c:pt>
                <c:pt idx="6957">
                  <c:v>-3.3833599999999908E-2</c:v>
                </c:pt>
                <c:pt idx="6958">
                  <c:v>-3.3833599999999908E-2</c:v>
                </c:pt>
                <c:pt idx="6959">
                  <c:v>-3.6909399999999981E-2</c:v>
                </c:pt>
                <c:pt idx="6960">
                  <c:v>-3.3833599999999908E-2</c:v>
                </c:pt>
                <c:pt idx="6961">
                  <c:v>-3.6909399999999981E-2</c:v>
                </c:pt>
                <c:pt idx="6962">
                  <c:v>-3.6909399999999981E-2</c:v>
                </c:pt>
                <c:pt idx="6963">
                  <c:v>-3.6909399999999981E-2</c:v>
                </c:pt>
                <c:pt idx="6964">
                  <c:v>-3.6909399999999981E-2</c:v>
                </c:pt>
                <c:pt idx="6965">
                  <c:v>-3.6909399999999981E-2</c:v>
                </c:pt>
                <c:pt idx="6966">
                  <c:v>-3.6909399999999981E-2</c:v>
                </c:pt>
                <c:pt idx="6967">
                  <c:v>-3.9985199999999943E-2</c:v>
                </c:pt>
                <c:pt idx="6968">
                  <c:v>-3.9985199999999943E-2</c:v>
                </c:pt>
                <c:pt idx="6969">
                  <c:v>-3.9985199999999943E-2</c:v>
                </c:pt>
                <c:pt idx="6970">
                  <c:v>-3.9985199999999943E-2</c:v>
                </c:pt>
                <c:pt idx="6971">
                  <c:v>-3.9985199999999943E-2</c:v>
                </c:pt>
                <c:pt idx="6972">
                  <c:v>-4.3060999999999905E-2</c:v>
                </c:pt>
                <c:pt idx="6973">
                  <c:v>-4.3060999999999905E-2</c:v>
                </c:pt>
                <c:pt idx="6974">
                  <c:v>-4.3060999999999905E-2</c:v>
                </c:pt>
                <c:pt idx="6975">
                  <c:v>-4.3060999999999905E-2</c:v>
                </c:pt>
                <c:pt idx="6976">
                  <c:v>-4.3060999999999905E-2</c:v>
                </c:pt>
                <c:pt idx="6977">
                  <c:v>-4.3060999999999905E-2</c:v>
                </c:pt>
                <c:pt idx="6978">
                  <c:v>-4.3060999999999905E-2</c:v>
                </c:pt>
                <c:pt idx="6979">
                  <c:v>-4.3060999999999905E-2</c:v>
                </c:pt>
                <c:pt idx="6980">
                  <c:v>-4.3060999999999905E-2</c:v>
                </c:pt>
                <c:pt idx="6981">
                  <c:v>-4.3060999999999905E-2</c:v>
                </c:pt>
                <c:pt idx="6982">
                  <c:v>-4.3060999999999905E-2</c:v>
                </c:pt>
                <c:pt idx="6983">
                  <c:v>-4.6136799999999978E-2</c:v>
                </c:pt>
                <c:pt idx="6984">
                  <c:v>-4.6136799999999978E-2</c:v>
                </c:pt>
                <c:pt idx="6985">
                  <c:v>-4.6136799999999978E-2</c:v>
                </c:pt>
                <c:pt idx="6986">
                  <c:v>-4.6136799999999978E-2</c:v>
                </c:pt>
                <c:pt idx="6987">
                  <c:v>-4.6136799999999978E-2</c:v>
                </c:pt>
                <c:pt idx="6988">
                  <c:v>-4.6136799999999978E-2</c:v>
                </c:pt>
                <c:pt idx="6989">
                  <c:v>-4.6136799999999978E-2</c:v>
                </c:pt>
                <c:pt idx="6990">
                  <c:v>-4.6136799999999978E-2</c:v>
                </c:pt>
                <c:pt idx="6991">
                  <c:v>-4.6136799999999978E-2</c:v>
                </c:pt>
                <c:pt idx="6992">
                  <c:v>-4.6136799999999978E-2</c:v>
                </c:pt>
                <c:pt idx="6993">
                  <c:v>-4.6136799999999978E-2</c:v>
                </c:pt>
                <c:pt idx="6994">
                  <c:v>-4.6136799999999978E-2</c:v>
                </c:pt>
                <c:pt idx="6995">
                  <c:v>-4.6136799999999978E-2</c:v>
                </c:pt>
                <c:pt idx="6996">
                  <c:v>-4.6136799999999978E-2</c:v>
                </c:pt>
                <c:pt idx="6997">
                  <c:v>-4.6136799999999978E-2</c:v>
                </c:pt>
                <c:pt idx="6998">
                  <c:v>-4.921259999999994E-2</c:v>
                </c:pt>
                <c:pt idx="6999">
                  <c:v>-4.921259999999994E-2</c:v>
                </c:pt>
                <c:pt idx="7000">
                  <c:v>-4.921259999999994E-2</c:v>
                </c:pt>
                <c:pt idx="7001">
                  <c:v>-4.921259999999994E-2</c:v>
                </c:pt>
                <c:pt idx="7002">
                  <c:v>-5.2288400000000013E-2</c:v>
                </c:pt>
                <c:pt idx="7003">
                  <c:v>-5.2288400000000013E-2</c:v>
                </c:pt>
                <c:pt idx="7004">
                  <c:v>-5.5364199999999975E-2</c:v>
                </c:pt>
                <c:pt idx="7005">
                  <c:v>-5.5364199999999975E-2</c:v>
                </c:pt>
                <c:pt idx="7006">
                  <c:v>-5.2288400000000013E-2</c:v>
                </c:pt>
                <c:pt idx="7007">
                  <c:v>-5.2288400000000013E-2</c:v>
                </c:pt>
                <c:pt idx="7008">
                  <c:v>-5.2288400000000013E-2</c:v>
                </c:pt>
                <c:pt idx="7009">
                  <c:v>-5.2288400000000013E-2</c:v>
                </c:pt>
                <c:pt idx="7010">
                  <c:v>-5.2288400000000013E-2</c:v>
                </c:pt>
                <c:pt idx="7011">
                  <c:v>-5.2288400000000013E-2</c:v>
                </c:pt>
                <c:pt idx="7012">
                  <c:v>-5.2288400000000013E-2</c:v>
                </c:pt>
                <c:pt idx="7013">
                  <c:v>-5.2288400000000013E-2</c:v>
                </c:pt>
                <c:pt idx="7014">
                  <c:v>-5.2288400000000013E-2</c:v>
                </c:pt>
                <c:pt idx="7015">
                  <c:v>-5.2288400000000013E-2</c:v>
                </c:pt>
                <c:pt idx="7016">
                  <c:v>-5.2288400000000013E-2</c:v>
                </c:pt>
                <c:pt idx="7017">
                  <c:v>-5.2288400000000013E-2</c:v>
                </c:pt>
                <c:pt idx="7018">
                  <c:v>-4.921259999999994E-2</c:v>
                </c:pt>
                <c:pt idx="7019">
                  <c:v>-4.921259999999994E-2</c:v>
                </c:pt>
                <c:pt idx="7020">
                  <c:v>-4.921259999999994E-2</c:v>
                </c:pt>
                <c:pt idx="7021">
                  <c:v>-4.921259999999994E-2</c:v>
                </c:pt>
                <c:pt idx="7022">
                  <c:v>-4.921259999999994E-2</c:v>
                </c:pt>
                <c:pt idx="7023">
                  <c:v>-5.2288400000000013E-2</c:v>
                </c:pt>
                <c:pt idx="7024">
                  <c:v>-5.2288400000000013E-2</c:v>
                </c:pt>
                <c:pt idx="7025">
                  <c:v>-5.2288400000000013E-2</c:v>
                </c:pt>
                <c:pt idx="7026">
                  <c:v>-5.2288400000000013E-2</c:v>
                </c:pt>
                <c:pt idx="7027">
                  <c:v>-5.2288400000000013E-2</c:v>
                </c:pt>
                <c:pt idx="7028">
                  <c:v>-5.2288400000000013E-2</c:v>
                </c:pt>
                <c:pt idx="7029">
                  <c:v>-5.5364199999999975E-2</c:v>
                </c:pt>
                <c:pt idx="7030">
                  <c:v>-5.5364199999999975E-2</c:v>
                </c:pt>
                <c:pt idx="7031">
                  <c:v>-5.5364199999999975E-2</c:v>
                </c:pt>
                <c:pt idx="7032">
                  <c:v>-5.5364199999999975E-2</c:v>
                </c:pt>
                <c:pt idx="7033">
                  <c:v>-5.5364199999999975E-2</c:v>
                </c:pt>
                <c:pt idx="7034">
                  <c:v>-5.8439899999999989E-2</c:v>
                </c:pt>
                <c:pt idx="7035">
                  <c:v>-5.8439899999999989E-2</c:v>
                </c:pt>
                <c:pt idx="7036">
                  <c:v>-5.5364199999999975E-2</c:v>
                </c:pt>
                <c:pt idx="7037">
                  <c:v>-5.8439899999999989E-2</c:v>
                </c:pt>
                <c:pt idx="7038">
                  <c:v>-6.1515699999999951E-2</c:v>
                </c:pt>
                <c:pt idx="7039">
                  <c:v>-6.1515699999999951E-2</c:v>
                </c:pt>
                <c:pt idx="7040">
                  <c:v>-6.1515699999999951E-2</c:v>
                </c:pt>
                <c:pt idx="7041">
                  <c:v>-6.1515699999999951E-2</c:v>
                </c:pt>
                <c:pt idx="7042">
                  <c:v>-6.1515699999999951E-2</c:v>
                </c:pt>
                <c:pt idx="7043">
                  <c:v>-6.4591599999999971E-2</c:v>
                </c:pt>
                <c:pt idx="7044">
                  <c:v>-6.4591599999999971E-2</c:v>
                </c:pt>
                <c:pt idx="7045">
                  <c:v>-6.7667299999999986E-2</c:v>
                </c:pt>
                <c:pt idx="7046">
                  <c:v>-6.7667299999999986E-2</c:v>
                </c:pt>
                <c:pt idx="7047">
                  <c:v>-6.7667299999999986E-2</c:v>
                </c:pt>
                <c:pt idx="7048">
                  <c:v>-6.4591599999999971E-2</c:v>
                </c:pt>
                <c:pt idx="7049">
                  <c:v>-6.7667299999999986E-2</c:v>
                </c:pt>
                <c:pt idx="7050">
                  <c:v>-7.0743099999999948E-2</c:v>
                </c:pt>
                <c:pt idx="7051">
                  <c:v>-7.0743099999999948E-2</c:v>
                </c:pt>
                <c:pt idx="7052">
                  <c:v>-7.0743099999999948E-2</c:v>
                </c:pt>
                <c:pt idx="7053">
                  <c:v>-7.0743099999999948E-2</c:v>
                </c:pt>
                <c:pt idx="7054">
                  <c:v>-7.0743099999999948E-2</c:v>
                </c:pt>
                <c:pt idx="7055">
                  <c:v>-7.0743099999999948E-2</c:v>
                </c:pt>
                <c:pt idx="7056">
                  <c:v>-7.0743099999999948E-2</c:v>
                </c:pt>
                <c:pt idx="7057">
                  <c:v>-7.0743099999999948E-2</c:v>
                </c:pt>
                <c:pt idx="7058">
                  <c:v>-7.381889999999991E-2</c:v>
                </c:pt>
                <c:pt idx="7059">
                  <c:v>-7.381889999999991E-2</c:v>
                </c:pt>
                <c:pt idx="7060">
                  <c:v>-7.381889999999991E-2</c:v>
                </c:pt>
                <c:pt idx="7061">
                  <c:v>-7.381889999999991E-2</c:v>
                </c:pt>
                <c:pt idx="7062">
                  <c:v>-7.6894699999999983E-2</c:v>
                </c:pt>
                <c:pt idx="7063">
                  <c:v>-7.6894699999999983E-2</c:v>
                </c:pt>
                <c:pt idx="7064">
                  <c:v>-7.6894699999999983E-2</c:v>
                </c:pt>
                <c:pt idx="7065">
                  <c:v>-7.6894699999999983E-2</c:v>
                </c:pt>
                <c:pt idx="7066">
                  <c:v>-7.6894699999999983E-2</c:v>
                </c:pt>
                <c:pt idx="7067">
                  <c:v>-7.6894699999999983E-2</c:v>
                </c:pt>
                <c:pt idx="7068">
                  <c:v>-7.9970399999999997E-2</c:v>
                </c:pt>
                <c:pt idx="7069">
                  <c:v>-7.9970399999999997E-2</c:v>
                </c:pt>
                <c:pt idx="7070">
                  <c:v>-7.6894699999999983E-2</c:v>
                </c:pt>
                <c:pt idx="7071">
                  <c:v>-7.6894699999999983E-2</c:v>
                </c:pt>
                <c:pt idx="7072">
                  <c:v>-7.381889999999991E-2</c:v>
                </c:pt>
                <c:pt idx="7073">
                  <c:v>-7.381889999999991E-2</c:v>
                </c:pt>
                <c:pt idx="7074">
                  <c:v>-7.381889999999991E-2</c:v>
                </c:pt>
                <c:pt idx="7075">
                  <c:v>-7.381889999999991E-2</c:v>
                </c:pt>
                <c:pt idx="7076">
                  <c:v>-7.6894699999999983E-2</c:v>
                </c:pt>
                <c:pt idx="7077">
                  <c:v>-7.381889999999991E-2</c:v>
                </c:pt>
                <c:pt idx="7078">
                  <c:v>-7.381889999999991E-2</c:v>
                </c:pt>
                <c:pt idx="7079">
                  <c:v>-7.0743099999999948E-2</c:v>
                </c:pt>
                <c:pt idx="7080">
                  <c:v>-7.381889999999991E-2</c:v>
                </c:pt>
                <c:pt idx="7081">
                  <c:v>-7.0743099999999948E-2</c:v>
                </c:pt>
                <c:pt idx="7082">
                  <c:v>-7.0743099999999948E-2</c:v>
                </c:pt>
                <c:pt idx="7083">
                  <c:v>-7.0743099999999948E-2</c:v>
                </c:pt>
                <c:pt idx="7084">
                  <c:v>-6.7667299999999986E-2</c:v>
                </c:pt>
                <c:pt idx="7085">
                  <c:v>-6.7667299999999986E-2</c:v>
                </c:pt>
                <c:pt idx="7086">
                  <c:v>-6.7667299999999986E-2</c:v>
                </c:pt>
                <c:pt idx="7087">
                  <c:v>-6.7667299999999986E-2</c:v>
                </c:pt>
                <c:pt idx="7088">
                  <c:v>-6.7667299999999986E-2</c:v>
                </c:pt>
                <c:pt idx="7089">
                  <c:v>-6.7667299999999986E-2</c:v>
                </c:pt>
                <c:pt idx="7090">
                  <c:v>-6.7667299999999986E-2</c:v>
                </c:pt>
                <c:pt idx="7091">
                  <c:v>-6.7667299999999986E-2</c:v>
                </c:pt>
                <c:pt idx="7092">
                  <c:v>-6.7667299999999986E-2</c:v>
                </c:pt>
                <c:pt idx="7093">
                  <c:v>-6.7667299999999986E-2</c:v>
                </c:pt>
                <c:pt idx="7094">
                  <c:v>-7.0743099999999948E-2</c:v>
                </c:pt>
                <c:pt idx="7095">
                  <c:v>-7.0743099999999948E-2</c:v>
                </c:pt>
                <c:pt idx="7096">
                  <c:v>-7.0743099999999948E-2</c:v>
                </c:pt>
                <c:pt idx="7097">
                  <c:v>-7.0743099999999948E-2</c:v>
                </c:pt>
                <c:pt idx="7098">
                  <c:v>-7.0743099999999948E-2</c:v>
                </c:pt>
                <c:pt idx="7099">
                  <c:v>-7.0743099999999948E-2</c:v>
                </c:pt>
                <c:pt idx="7100">
                  <c:v>-7.0743099999999948E-2</c:v>
                </c:pt>
                <c:pt idx="7101">
                  <c:v>-7.0743099999999948E-2</c:v>
                </c:pt>
                <c:pt idx="7102">
                  <c:v>-7.0743099999999948E-2</c:v>
                </c:pt>
                <c:pt idx="7103">
                  <c:v>-7.0743099999999948E-2</c:v>
                </c:pt>
                <c:pt idx="7104">
                  <c:v>-7.0743099999999948E-2</c:v>
                </c:pt>
                <c:pt idx="7105">
                  <c:v>-7.0743099999999948E-2</c:v>
                </c:pt>
                <c:pt idx="7106">
                  <c:v>-7.0743099999999948E-2</c:v>
                </c:pt>
                <c:pt idx="7107">
                  <c:v>-7.0743099999999948E-2</c:v>
                </c:pt>
                <c:pt idx="7108">
                  <c:v>-7.0743099999999948E-2</c:v>
                </c:pt>
                <c:pt idx="7109">
                  <c:v>-7.0743099999999948E-2</c:v>
                </c:pt>
                <c:pt idx="7110">
                  <c:v>-7.381889999999991E-2</c:v>
                </c:pt>
                <c:pt idx="7111">
                  <c:v>-7.381889999999991E-2</c:v>
                </c:pt>
                <c:pt idx="7112">
                  <c:v>-7.381889999999991E-2</c:v>
                </c:pt>
                <c:pt idx="7113">
                  <c:v>-7.381889999999991E-2</c:v>
                </c:pt>
                <c:pt idx="7114">
                  <c:v>-7.381889999999991E-2</c:v>
                </c:pt>
                <c:pt idx="7115">
                  <c:v>-7.381889999999991E-2</c:v>
                </c:pt>
                <c:pt idx="7116">
                  <c:v>-7.381889999999991E-2</c:v>
                </c:pt>
                <c:pt idx="7117">
                  <c:v>-7.381889999999991E-2</c:v>
                </c:pt>
                <c:pt idx="7118">
                  <c:v>-7.381889999999991E-2</c:v>
                </c:pt>
                <c:pt idx="7119">
                  <c:v>-7.381889999999991E-2</c:v>
                </c:pt>
                <c:pt idx="7120">
                  <c:v>-7.381889999999991E-2</c:v>
                </c:pt>
                <c:pt idx="7121">
                  <c:v>-7.381889999999991E-2</c:v>
                </c:pt>
                <c:pt idx="7122">
                  <c:v>-7.6894699999999983E-2</c:v>
                </c:pt>
                <c:pt idx="7123">
                  <c:v>-7.6894699999999983E-2</c:v>
                </c:pt>
                <c:pt idx="7124">
                  <c:v>-7.6894699999999983E-2</c:v>
                </c:pt>
                <c:pt idx="7125">
                  <c:v>-7.6894699999999983E-2</c:v>
                </c:pt>
                <c:pt idx="7126">
                  <c:v>-7.6894699999999983E-2</c:v>
                </c:pt>
                <c:pt idx="7127">
                  <c:v>-7.6894699999999983E-2</c:v>
                </c:pt>
                <c:pt idx="7128">
                  <c:v>-7.6894699999999983E-2</c:v>
                </c:pt>
                <c:pt idx="7129">
                  <c:v>-7.6894699999999983E-2</c:v>
                </c:pt>
                <c:pt idx="7130">
                  <c:v>-7.6894699999999983E-2</c:v>
                </c:pt>
                <c:pt idx="7131">
                  <c:v>-7.381889999999991E-2</c:v>
                </c:pt>
                <c:pt idx="7132">
                  <c:v>-7.381889999999991E-2</c:v>
                </c:pt>
                <c:pt idx="7133">
                  <c:v>-7.381889999999991E-2</c:v>
                </c:pt>
                <c:pt idx="7134">
                  <c:v>-7.381889999999991E-2</c:v>
                </c:pt>
                <c:pt idx="7135">
                  <c:v>-7.381889999999991E-2</c:v>
                </c:pt>
                <c:pt idx="7136">
                  <c:v>-7.0743099999999948E-2</c:v>
                </c:pt>
                <c:pt idx="7137">
                  <c:v>-7.0743099999999948E-2</c:v>
                </c:pt>
                <c:pt idx="7138">
                  <c:v>-7.0743099999999948E-2</c:v>
                </c:pt>
                <c:pt idx="7139">
                  <c:v>-7.0743099999999948E-2</c:v>
                </c:pt>
                <c:pt idx="7140">
                  <c:v>-7.381889999999991E-2</c:v>
                </c:pt>
                <c:pt idx="7141">
                  <c:v>-7.381889999999991E-2</c:v>
                </c:pt>
                <c:pt idx="7142">
                  <c:v>-7.381889999999991E-2</c:v>
                </c:pt>
                <c:pt idx="7143">
                  <c:v>-7.381889999999991E-2</c:v>
                </c:pt>
                <c:pt idx="7144">
                  <c:v>-7.381889999999991E-2</c:v>
                </c:pt>
                <c:pt idx="7145">
                  <c:v>-7.381889999999991E-2</c:v>
                </c:pt>
                <c:pt idx="7146">
                  <c:v>-7.381889999999991E-2</c:v>
                </c:pt>
                <c:pt idx="7147">
                  <c:v>-7.381889999999991E-2</c:v>
                </c:pt>
                <c:pt idx="7148">
                  <c:v>-7.381889999999991E-2</c:v>
                </c:pt>
                <c:pt idx="7149">
                  <c:v>-7.6894699999999983E-2</c:v>
                </c:pt>
                <c:pt idx="7150">
                  <c:v>-7.6894699999999983E-2</c:v>
                </c:pt>
                <c:pt idx="7151">
                  <c:v>-7.6894699999999983E-2</c:v>
                </c:pt>
                <c:pt idx="7152">
                  <c:v>-7.6894699999999983E-2</c:v>
                </c:pt>
                <c:pt idx="7153">
                  <c:v>-7.6894699999999983E-2</c:v>
                </c:pt>
                <c:pt idx="7154">
                  <c:v>-7.6894699999999983E-2</c:v>
                </c:pt>
                <c:pt idx="7155">
                  <c:v>-7.6894699999999983E-2</c:v>
                </c:pt>
                <c:pt idx="7156">
                  <c:v>-7.9970399999999997E-2</c:v>
                </c:pt>
                <c:pt idx="7157">
                  <c:v>-7.9970399999999997E-2</c:v>
                </c:pt>
                <c:pt idx="7158">
                  <c:v>-7.9970399999999997E-2</c:v>
                </c:pt>
                <c:pt idx="7159">
                  <c:v>-7.6894699999999983E-2</c:v>
                </c:pt>
                <c:pt idx="7160">
                  <c:v>-7.6894699999999983E-2</c:v>
                </c:pt>
                <c:pt idx="7161">
                  <c:v>-7.6894699999999983E-2</c:v>
                </c:pt>
                <c:pt idx="7162">
                  <c:v>-7.6894699999999983E-2</c:v>
                </c:pt>
                <c:pt idx="7163">
                  <c:v>-7.9970399999999997E-2</c:v>
                </c:pt>
                <c:pt idx="7164">
                  <c:v>-7.9970399999999997E-2</c:v>
                </c:pt>
                <c:pt idx="7165">
                  <c:v>-7.6894699999999983E-2</c:v>
                </c:pt>
                <c:pt idx="7166">
                  <c:v>-7.6894699999999983E-2</c:v>
                </c:pt>
                <c:pt idx="7167">
                  <c:v>-7.9970399999999997E-2</c:v>
                </c:pt>
                <c:pt idx="7168">
                  <c:v>-7.9970399999999997E-2</c:v>
                </c:pt>
                <c:pt idx="7169">
                  <c:v>-7.9970399999999997E-2</c:v>
                </c:pt>
                <c:pt idx="7170">
                  <c:v>-7.9970399999999997E-2</c:v>
                </c:pt>
                <c:pt idx="7171">
                  <c:v>-8.3046299999999906E-2</c:v>
                </c:pt>
                <c:pt idx="7172">
                  <c:v>-8.3046299999999906E-2</c:v>
                </c:pt>
                <c:pt idx="7173">
                  <c:v>-8.3046299999999906E-2</c:v>
                </c:pt>
                <c:pt idx="7174">
                  <c:v>-8.6121999999999921E-2</c:v>
                </c:pt>
                <c:pt idx="7175">
                  <c:v>-8.6121999999999921E-2</c:v>
                </c:pt>
                <c:pt idx="7176">
                  <c:v>-8.6121999999999921E-2</c:v>
                </c:pt>
                <c:pt idx="7177">
                  <c:v>-8.6121999999999921E-2</c:v>
                </c:pt>
                <c:pt idx="7178">
                  <c:v>-8.3046299999999906E-2</c:v>
                </c:pt>
                <c:pt idx="7179">
                  <c:v>-7.9970399999999997E-2</c:v>
                </c:pt>
                <c:pt idx="7180">
                  <c:v>-7.9970399999999997E-2</c:v>
                </c:pt>
                <c:pt idx="7181">
                  <c:v>-7.9970399999999997E-2</c:v>
                </c:pt>
                <c:pt idx="7182">
                  <c:v>-7.9970399999999997E-2</c:v>
                </c:pt>
                <c:pt idx="7183">
                  <c:v>-7.9970399999999997E-2</c:v>
                </c:pt>
                <c:pt idx="7184">
                  <c:v>-7.6894699999999983E-2</c:v>
                </c:pt>
                <c:pt idx="7185">
                  <c:v>-7.6894699999999983E-2</c:v>
                </c:pt>
                <c:pt idx="7186">
                  <c:v>-7.9970399999999997E-2</c:v>
                </c:pt>
                <c:pt idx="7187">
                  <c:v>-7.9970399999999997E-2</c:v>
                </c:pt>
                <c:pt idx="7188">
                  <c:v>-7.9970399999999997E-2</c:v>
                </c:pt>
                <c:pt idx="7189">
                  <c:v>-7.9970399999999997E-2</c:v>
                </c:pt>
                <c:pt idx="7190">
                  <c:v>-7.9970399999999997E-2</c:v>
                </c:pt>
                <c:pt idx="7191">
                  <c:v>-7.9970399999999997E-2</c:v>
                </c:pt>
                <c:pt idx="7192">
                  <c:v>-7.9970399999999997E-2</c:v>
                </c:pt>
                <c:pt idx="7193">
                  <c:v>-7.6894699999999983E-2</c:v>
                </c:pt>
                <c:pt idx="7194">
                  <c:v>-7.6894699999999983E-2</c:v>
                </c:pt>
                <c:pt idx="7195">
                  <c:v>-7.9970399999999997E-2</c:v>
                </c:pt>
                <c:pt idx="7196">
                  <c:v>-7.9970399999999997E-2</c:v>
                </c:pt>
                <c:pt idx="7197">
                  <c:v>-7.9970399999999997E-2</c:v>
                </c:pt>
                <c:pt idx="7198">
                  <c:v>-7.9970399999999997E-2</c:v>
                </c:pt>
                <c:pt idx="7199">
                  <c:v>-7.9970399999999997E-2</c:v>
                </c:pt>
                <c:pt idx="7200">
                  <c:v>-7.9970399999999997E-2</c:v>
                </c:pt>
                <c:pt idx="7201">
                  <c:v>-7.9970399999999997E-2</c:v>
                </c:pt>
                <c:pt idx="7202">
                  <c:v>-7.9970399999999997E-2</c:v>
                </c:pt>
                <c:pt idx="7203">
                  <c:v>-7.6894699999999983E-2</c:v>
                </c:pt>
                <c:pt idx="7204">
                  <c:v>-7.6894699999999983E-2</c:v>
                </c:pt>
                <c:pt idx="7205">
                  <c:v>-7.6894699999999983E-2</c:v>
                </c:pt>
                <c:pt idx="7206">
                  <c:v>-7.6894699999999983E-2</c:v>
                </c:pt>
                <c:pt idx="7207">
                  <c:v>-7.6894699999999983E-2</c:v>
                </c:pt>
                <c:pt idx="7208">
                  <c:v>-7.6894699999999983E-2</c:v>
                </c:pt>
                <c:pt idx="7209">
                  <c:v>-7.6894699999999983E-2</c:v>
                </c:pt>
                <c:pt idx="7210">
                  <c:v>-7.6894699999999983E-2</c:v>
                </c:pt>
                <c:pt idx="7211">
                  <c:v>-7.6894699999999983E-2</c:v>
                </c:pt>
                <c:pt idx="7212">
                  <c:v>-7.6894699999999983E-2</c:v>
                </c:pt>
                <c:pt idx="7213">
                  <c:v>-7.6894699999999983E-2</c:v>
                </c:pt>
                <c:pt idx="7214">
                  <c:v>-7.6894699999999983E-2</c:v>
                </c:pt>
                <c:pt idx="7215">
                  <c:v>-7.381889999999991E-2</c:v>
                </c:pt>
                <c:pt idx="7216">
                  <c:v>-7.381889999999991E-2</c:v>
                </c:pt>
                <c:pt idx="7217">
                  <c:v>-7.0743099999999948E-2</c:v>
                </c:pt>
                <c:pt idx="7218">
                  <c:v>-7.0743099999999948E-2</c:v>
                </c:pt>
                <c:pt idx="7219">
                  <c:v>-7.381889999999991E-2</c:v>
                </c:pt>
                <c:pt idx="7220">
                  <c:v>-7.381889999999991E-2</c:v>
                </c:pt>
                <c:pt idx="7221">
                  <c:v>-7.381889999999991E-2</c:v>
                </c:pt>
                <c:pt idx="7222">
                  <c:v>-7.381889999999991E-2</c:v>
                </c:pt>
                <c:pt idx="7223">
                  <c:v>-7.6894699999999983E-2</c:v>
                </c:pt>
                <c:pt idx="7224">
                  <c:v>-7.6894699999999983E-2</c:v>
                </c:pt>
                <c:pt idx="7225">
                  <c:v>-7.9970399999999997E-2</c:v>
                </c:pt>
                <c:pt idx="7226">
                  <c:v>-7.9970399999999997E-2</c:v>
                </c:pt>
                <c:pt idx="7227">
                  <c:v>-7.9970399999999997E-2</c:v>
                </c:pt>
                <c:pt idx="7228">
                  <c:v>-7.6894699999999983E-2</c:v>
                </c:pt>
                <c:pt idx="7229">
                  <c:v>-7.6894699999999983E-2</c:v>
                </c:pt>
                <c:pt idx="7230">
                  <c:v>-7.9970399999999997E-2</c:v>
                </c:pt>
                <c:pt idx="7231">
                  <c:v>-7.9970399999999997E-2</c:v>
                </c:pt>
                <c:pt idx="7232">
                  <c:v>-7.9970399999999997E-2</c:v>
                </c:pt>
                <c:pt idx="7233">
                  <c:v>-8.3046299999999906E-2</c:v>
                </c:pt>
                <c:pt idx="7234">
                  <c:v>-8.3046299999999906E-2</c:v>
                </c:pt>
                <c:pt idx="7235">
                  <c:v>-8.3046299999999906E-2</c:v>
                </c:pt>
                <c:pt idx="7236">
                  <c:v>-8.6121999999999921E-2</c:v>
                </c:pt>
                <c:pt idx="7237">
                  <c:v>-8.6121999999999921E-2</c:v>
                </c:pt>
                <c:pt idx="7238">
                  <c:v>-8.6121999999999921E-2</c:v>
                </c:pt>
                <c:pt idx="7239">
                  <c:v>-8.3046299999999906E-2</c:v>
                </c:pt>
                <c:pt idx="7240">
                  <c:v>-8.6121999999999921E-2</c:v>
                </c:pt>
                <c:pt idx="7241">
                  <c:v>-8.6121999999999921E-2</c:v>
                </c:pt>
                <c:pt idx="7242">
                  <c:v>-8.6121999999999921E-2</c:v>
                </c:pt>
                <c:pt idx="7243">
                  <c:v>-8.6121999999999921E-2</c:v>
                </c:pt>
                <c:pt idx="7244">
                  <c:v>-8.9197799999999994E-2</c:v>
                </c:pt>
                <c:pt idx="7245">
                  <c:v>-8.9197799999999994E-2</c:v>
                </c:pt>
                <c:pt idx="7246">
                  <c:v>-8.9197799999999994E-2</c:v>
                </c:pt>
                <c:pt idx="7247">
                  <c:v>-8.9197799999999994E-2</c:v>
                </c:pt>
                <c:pt idx="7248">
                  <c:v>-9.2273599999999956E-2</c:v>
                </c:pt>
                <c:pt idx="7249">
                  <c:v>-9.2273599999999956E-2</c:v>
                </c:pt>
                <c:pt idx="7250">
                  <c:v>-9.2273599999999956E-2</c:v>
                </c:pt>
                <c:pt idx="7251">
                  <c:v>-9.2273599999999956E-2</c:v>
                </c:pt>
                <c:pt idx="7252">
                  <c:v>-9.5349399999999918E-2</c:v>
                </c:pt>
                <c:pt idx="7253">
                  <c:v>-9.5349399999999918E-2</c:v>
                </c:pt>
                <c:pt idx="7254">
                  <c:v>-9.5349399999999918E-2</c:v>
                </c:pt>
                <c:pt idx="7255">
                  <c:v>-9.5349399999999918E-2</c:v>
                </c:pt>
                <c:pt idx="7256">
                  <c:v>-9.5349399999999918E-2</c:v>
                </c:pt>
                <c:pt idx="7257">
                  <c:v>-9.5349399999999918E-2</c:v>
                </c:pt>
                <c:pt idx="7258">
                  <c:v>-9.2273599999999956E-2</c:v>
                </c:pt>
                <c:pt idx="7259">
                  <c:v>-9.2273599999999956E-2</c:v>
                </c:pt>
                <c:pt idx="7260">
                  <c:v>-8.9197799999999994E-2</c:v>
                </c:pt>
                <c:pt idx="7261">
                  <c:v>-9.2273599999999956E-2</c:v>
                </c:pt>
                <c:pt idx="7262">
                  <c:v>-9.2273599999999956E-2</c:v>
                </c:pt>
                <c:pt idx="7263">
                  <c:v>-9.2273599999999956E-2</c:v>
                </c:pt>
                <c:pt idx="7264">
                  <c:v>-9.2273599999999956E-2</c:v>
                </c:pt>
                <c:pt idx="7265">
                  <c:v>-9.5349399999999918E-2</c:v>
                </c:pt>
                <c:pt idx="7266">
                  <c:v>-9.5349399999999918E-2</c:v>
                </c:pt>
                <c:pt idx="7267">
                  <c:v>-9.2273599999999956E-2</c:v>
                </c:pt>
                <c:pt idx="7268">
                  <c:v>-9.2273599999999956E-2</c:v>
                </c:pt>
                <c:pt idx="7269">
                  <c:v>-9.5349399999999918E-2</c:v>
                </c:pt>
                <c:pt idx="7270">
                  <c:v>-9.5349399999999918E-2</c:v>
                </c:pt>
                <c:pt idx="7271">
                  <c:v>-9.2273599999999956E-2</c:v>
                </c:pt>
                <c:pt idx="7272">
                  <c:v>-9.2273599999999956E-2</c:v>
                </c:pt>
                <c:pt idx="7273">
                  <c:v>-9.5349399999999918E-2</c:v>
                </c:pt>
                <c:pt idx="7274">
                  <c:v>-9.5349399999999918E-2</c:v>
                </c:pt>
                <c:pt idx="7275">
                  <c:v>-9.2273599999999956E-2</c:v>
                </c:pt>
                <c:pt idx="7276">
                  <c:v>-9.2273599999999956E-2</c:v>
                </c:pt>
                <c:pt idx="7277">
                  <c:v>-9.5349399999999918E-2</c:v>
                </c:pt>
                <c:pt idx="7278">
                  <c:v>-9.5349399999999918E-2</c:v>
                </c:pt>
                <c:pt idx="7279">
                  <c:v>-9.2273599999999956E-2</c:v>
                </c:pt>
                <c:pt idx="7280">
                  <c:v>-9.2273599999999956E-2</c:v>
                </c:pt>
                <c:pt idx="7281">
                  <c:v>-9.2273599999999956E-2</c:v>
                </c:pt>
                <c:pt idx="7282">
                  <c:v>-9.2273599999999956E-2</c:v>
                </c:pt>
                <c:pt idx="7283">
                  <c:v>-9.2273599999999956E-2</c:v>
                </c:pt>
                <c:pt idx="7284">
                  <c:v>-9.2273599999999956E-2</c:v>
                </c:pt>
                <c:pt idx="7285">
                  <c:v>-8.9197799999999994E-2</c:v>
                </c:pt>
                <c:pt idx="7286">
                  <c:v>-9.2273599999999956E-2</c:v>
                </c:pt>
                <c:pt idx="7287">
                  <c:v>-9.2273599999999956E-2</c:v>
                </c:pt>
                <c:pt idx="7288">
                  <c:v>-9.2273599999999956E-2</c:v>
                </c:pt>
                <c:pt idx="7289">
                  <c:v>-9.2273599999999956E-2</c:v>
                </c:pt>
                <c:pt idx="7290">
                  <c:v>-8.9197799999999994E-2</c:v>
                </c:pt>
                <c:pt idx="7291">
                  <c:v>-9.2273599999999956E-2</c:v>
                </c:pt>
                <c:pt idx="7292">
                  <c:v>-9.5349399999999918E-2</c:v>
                </c:pt>
                <c:pt idx="7293">
                  <c:v>-9.2273599999999956E-2</c:v>
                </c:pt>
                <c:pt idx="7294">
                  <c:v>-8.9197799999999994E-2</c:v>
                </c:pt>
                <c:pt idx="7295">
                  <c:v>-8.6121999999999921E-2</c:v>
                </c:pt>
                <c:pt idx="7296">
                  <c:v>-8.6121999999999921E-2</c:v>
                </c:pt>
                <c:pt idx="7297">
                  <c:v>-8.6121999999999921E-2</c:v>
                </c:pt>
                <c:pt idx="7298">
                  <c:v>-8.6121999999999921E-2</c:v>
                </c:pt>
                <c:pt idx="7299">
                  <c:v>-8.3046299999999906E-2</c:v>
                </c:pt>
                <c:pt idx="7300">
                  <c:v>-8.3046299999999906E-2</c:v>
                </c:pt>
                <c:pt idx="7301">
                  <c:v>-7.9970399999999997E-2</c:v>
                </c:pt>
                <c:pt idx="7302">
                  <c:v>-7.9970399999999997E-2</c:v>
                </c:pt>
                <c:pt idx="7303">
                  <c:v>-8.3046299999999906E-2</c:v>
                </c:pt>
                <c:pt idx="7304">
                  <c:v>-8.3046299999999906E-2</c:v>
                </c:pt>
                <c:pt idx="7305">
                  <c:v>-7.9970399999999997E-2</c:v>
                </c:pt>
                <c:pt idx="7306">
                  <c:v>-7.6894699999999983E-2</c:v>
                </c:pt>
                <c:pt idx="7307">
                  <c:v>-7.9970399999999997E-2</c:v>
                </c:pt>
                <c:pt idx="7308">
                  <c:v>-7.9970399999999997E-2</c:v>
                </c:pt>
                <c:pt idx="7309">
                  <c:v>-7.9970399999999997E-2</c:v>
                </c:pt>
                <c:pt idx="7310">
                  <c:v>-7.9970399999999997E-2</c:v>
                </c:pt>
                <c:pt idx="7311">
                  <c:v>-7.9970399999999997E-2</c:v>
                </c:pt>
                <c:pt idx="7312">
                  <c:v>-7.9970399999999997E-2</c:v>
                </c:pt>
                <c:pt idx="7313">
                  <c:v>-7.9970399999999997E-2</c:v>
                </c:pt>
                <c:pt idx="7314">
                  <c:v>-7.6894699999999983E-2</c:v>
                </c:pt>
                <c:pt idx="7315">
                  <c:v>-7.6894699999999983E-2</c:v>
                </c:pt>
                <c:pt idx="7316">
                  <c:v>-7.6894699999999983E-2</c:v>
                </c:pt>
                <c:pt idx="7317">
                  <c:v>-7.6894699999999983E-2</c:v>
                </c:pt>
                <c:pt idx="7318">
                  <c:v>-7.6894699999999983E-2</c:v>
                </c:pt>
                <c:pt idx="7319">
                  <c:v>-7.381889999999991E-2</c:v>
                </c:pt>
                <c:pt idx="7320">
                  <c:v>-7.381889999999991E-2</c:v>
                </c:pt>
                <c:pt idx="7321">
                  <c:v>-7.381889999999991E-2</c:v>
                </c:pt>
                <c:pt idx="7322">
                  <c:v>-7.381889999999991E-2</c:v>
                </c:pt>
                <c:pt idx="7323">
                  <c:v>-7.381889999999991E-2</c:v>
                </c:pt>
                <c:pt idx="7324">
                  <c:v>-7.0743099999999948E-2</c:v>
                </c:pt>
                <c:pt idx="7325">
                  <c:v>-7.0743099999999948E-2</c:v>
                </c:pt>
                <c:pt idx="7326">
                  <c:v>-7.0743099999999948E-2</c:v>
                </c:pt>
                <c:pt idx="7327">
                  <c:v>-7.0743099999999948E-2</c:v>
                </c:pt>
                <c:pt idx="7328">
                  <c:v>-7.0743099999999948E-2</c:v>
                </c:pt>
                <c:pt idx="7329">
                  <c:v>-7.0743099999999948E-2</c:v>
                </c:pt>
                <c:pt idx="7330">
                  <c:v>-7.0743099999999948E-2</c:v>
                </c:pt>
                <c:pt idx="7331">
                  <c:v>-7.0743099999999948E-2</c:v>
                </c:pt>
                <c:pt idx="7332">
                  <c:v>-6.7667299999999986E-2</c:v>
                </c:pt>
                <c:pt idx="7333">
                  <c:v>-6.7667299999999986E-2</c:v>
                </c:pt>
                <c:pt idx="7334">
                  <c:v>-6.7667299999999986E-2</c:v>
                </c:pt>
                <c:pt idx="7335">
                  <c:v>-6.7667299999999986E-2</c:v>
                </c:pt>
                <c:pt idx="7336">
                  <c:v>-6.4591599999999971E-2</c:v>
                </c:pt>
                <c:pt idx="7337">
                  <c:v>-6.4591599999999971E-2</c:v>
                </c:pt>
                <c:pt idx="7338">
                  <c:v>-6.4591599999999971E-2</c:v>
                </c:pt>
                <c:pt idx="7339">
                  <c:v>-6.4591599999999971E-2</c:v>
                </c:pt>
                <c:pt idx="7340">
                  <c:v>-6.4591599999999971E-2</c:v>
                </c:pt>
                <c:pt idx="7341">
                  <c:v>-6.4591599999999971E-2</c:v>
                </c:pt>
                <c:pt idx="7342">
                  <c:v>-6.7667299999999986E-2</c:v>
                </c:pt>
                <c:pt idx="7343">
                  <c:v>-6.7667299999999986E-2</c:v>
                </c:pt>
                <c:pt idx="7344">
                  <c:v>-6.7667299999999986E-2</c:v>
                </c:pt>
                <c:pt idx="7345">
                  <c:v>-6.7667299999999986E-2</c:v>
                </c:pt>
                <c:pt idx="7346">
                  <c:v>-7.0743099999999948E-2</c:v>
                </c:pt>
                <c:pt idx="7347">
                  <c:v>-7.0743099999999948E-2</c:v>
                </c:pt>
                <c:pt idx="7348">
                  <c:v>-7.0743099999999948E-2</c:v>
                </c:pt>
                <c:pt idx="7349">
                  <c:v>-7.0743099999999948E-2</c:v>
                </c:pt>
                <c:pt idx="7350">
                  <c:v>-6.7667299999999986E-2</c:v>
                </c:pt>
                <c:pt idx="7351">
                  <c:v>-6.7667299999999986E-2</c:v>
                </c:pt>
                <c:pt idx="7352">
                  <c:v>-6.7667299999999986E-2</c:v>
                </c:pt>
                <c:pt idx="7353">
                  <c:v>-6.7667299999999986E-2</c:v>
                </c:pt>
                <c:pt idx="7354">
                  <c:v>-6.7667299999999986E-2</c:v>
                </c:pt>
                <c:pt idx="7355">
                  <c:v>-6.7667299999999986E-2</c:v>
                </c:pt>
                <c:pt idx="7356">
                  <c:v>-6.7667299999999986E-2</c:v>
                </c:pt>
                <c:pt idx="7357">
                  <c:v>-6.7667299999999986E-2</c:v>
                </c:pt>
                <c:pt idx="7358">
                  <c:v>-6.7667299999999986E-2</c:v>
                </c:pt>
                <c:pt idx="7359">
                  <c:v>-6.7667299999999986E-2</c:v>
                </c:pt>
                <c:pt idx="7360">
                  <c:v>-6.7667299999999986E-2</c:v>
                </c:pt>
                <c:pt idx="7361">
                  <c:v>-6.7667299999999986E-2</c:v>
                </c:pt>
                <c:pt idx="7362">
                  <c:v>-6.7667299999999986E-2</c:v>
                </c:pt>
                <c:pt idx="7363">
                  <c:v>-6.7667299999999986E-2</c:v>
                </c:pt>
                <c:pt idx="7364">
                  <c:v>-6.4591599999999971E-2</c:v>
                </c:pt>
                <c:pt idx="7365">
                  <c:v>-6.7667299999999986E-2</c:v>
                </c:pt>
                <c:pt idx="7366">
                  <c:v>-6.4591599999999971E-2</c:v>
                </c:pt>
                <c:pt idx="7367">
                  <c:v>-6.4591599999999971E-2</c:v>
                </c:pt>
                <c:pt idx="7368">
                  <c:v>-6.4591599999999971E-2</c:v>
                </c:pt>
                <c:pt idx="7369">
                  <c:v>-6.4591599999999971E-2</c:v>
                </c:pt>
                <c:pt idx="7370">
                  <c:v>-6.4591599999999971E-2</c:v>
                </c:pt>
                <c:pt idx="7371">
                  <c:v>-6.4591599999999971E-2</c:v>
                </c:pt>
                <c:pt idx="7372">
                  <c:v>-6.4591599999999971E-2</c:v>
                </c:pt>
                <c:pt idx="7373">
                  <c:v>-6.4591599999999971E-2</c:v>
                </c:pt>
                <c:pt idx="7374">
                  <c:v>-6.4591599999999971E-2</c:v>
                </c:pt>
                <c:pt idx="7375">
                  <c:v>-6.4591599999999971E-2</c:v>
                </c:pt>
                <c:pt idx="7376">
                  <c:v>-6.4591599999999971E-2</c:v>
                </c:pt>
                <c:pt idx="7377">
                  <c:v>-6.4591599999999971E-2</c:v>
                </c:pt>
                <c:pt idx="7378">
                  <c:v>-6.1515699999999951E-2</c:v>
                </c:pt>
                <c:pt idx="7379">
                  <c:v>-6.1515699999999951E-2</c:v>
                </c:pt>
                <c:pt idx="7380">
                  <c:v>-6.1515699999999951E-2</c:v>
                </c:pt>
                <c:pt idx="7381">
                  <c:v>-6.1515699999999951E-2</c:v>
                </c:pt>
                <c:pt idx="7382">
                  <c:v>-6.1515699999999951E-2</c:v>
                </c:pt>
                <c:pt idx="7383">
                  <c:v>-6.1515699999999951E-2</c:v>
                </c:pt>
                <c:pt idx="7384">
                  <c:v>-6.1515699999999951E-2</c:v>
                </c:pt>
                <c:pt idx="7385">
                  <c:v>-6.1515699999999951E-2</c:v>
                </c:pt>
                <c:pt idx="7386">
                  <c:v>-6.1515699999999951E-2</c:v>
                </c:pt>
                <c:pt idx="7387">
                  <c:v>-6.1515699999999951E-2</c:v>
                </c:pt>
                <c:pt idx="7388">
                  <c:v>-6.1515699999999951E-2</c:v>
                </c:pt>
                <c:pt idx="7389">
                  <c:v>-6.1515699999999951E-2</c:v>
                </c:pt>
                <c:pt idx="7390">
                  <c:v>-6.1515699999999951E-2</c:v>
                </c:pt>
                <c:pt idx="7391">
                  <c:v>-5.8439899999999989E-2</c:v>
                </c:pt>
                <c:pt idx="7392">
                  <c:v>-5.8439899999999989E-2</c:v>
                </c:pt>
                <c:pt idx="7393">
                  <c:v>-5.5364199999999975E-2</c:v>
                </c:pt>
                <c:pt idx="7394">
                  <c:v>-5.5364199999999975E-2</c:v>
                </c:pt>
                <c:pt idx="7395">
                  <c:v>-5.5364199999999975E-2</c:v>
                </c:pt>
                <c:pt idx="7396">
                  <c:v>-5.2288400000000013E-2</c:v>
                </c:pt>
                <c:pt idx="7397">
                  <c:v>-5.2288400000000013E-2</c:v>
                </c:pt>
                <c:pt idx="7398">
                  <c:v>-5.2288400000000013E-2</c:v>
                </c:pt>
                <c:pt idx="7399">
                  <c:v>-5.2288400000000013E-2</c:v>
                </c:pt>
                <c:pt idx="7400">
                  <c:v>-5.2288400000000013E-2</c:v>
                </c:pt>
                <c:pt idx="7401">
                  <c:v>-4.921259999999994E-2</c:v>
                </c:pt>
                <c:pt idx="7402">
                  <c:v>-5.2288400000000013E-2</c:v>
                </c:pt>
                <c:pt idx="7403">
                  <c:v>-5.2288400000000013E-2</c:v>
                </c:pt>
                <c:pt idx="7404">
                  <c:v>-5.2288400000000013E-2</c:v>
                </c:pt>
                <c:pt idx="7405">
                  <c:v>-4.921259999999994E-2</c:v>
                </c:pt>
                <c:pt idx="7406">
                  <c:v>-4.921259999999994E-2</c:v>
                </c:pt>
                <c:pt idx="7407">
                  <c:v>-4.921259999999994E-2</c:v>
                </c:pt>
                <c:pt idx="7408">
                  <c:v>-4.921259999999994E-2</c:v>
                </c:pt>
                <c:pt idx="7409">
                  <c:v>-4.921259999999994E-2</c:v>
                </c:pt>
                <c:pt idx="7410">
                  <c:v>-4.921259999999994E-2</c:v>
                </c:pt>
                <c:pt idx="7411">
                  <c:v>-5.2288400000000013E-2</c:v>
                </c:pt>
                <c:pt idx="7412">
                  <c:v>-4.921259999999994E-2</c:v>
                </c:pt>
                <c:pt idx="7413">
                  <c:v>-4.921259999999994E-2</c:v>
                </c:pt>
                <c:pt idx="7414">
                  <c:v>-4.921259999999994E-2</c:v>
                </c:pt>
                <c:pt idx="7415">
                  <c:v>-5.2288400000000013E-2</c:v>
                </c:pt>
                <c:pt idx="7416">
                  <c:v>-5.2288400000000013E-2</c:v>
                </c:pt>
                <c:pt idx="7417">
                  <c:v>-5.2288400000000013E-2</c:v>
                </c:pt>
                <c:pt idx="7418">
                  <c:v>-5.2288400000000013E-2</c:v>
                </c:pt>
                <c:pt idx="7419">
                  <c:v>-4.921259999999994E-2</c:v>
                </c:pt>
                <c:pt idx="7420">
                  <c:v>-4.921259999999994E-2</c:v>
                </c:pt>
                <c:pt idx="7421">
                  <c:v>-4.921259999999994E-2</c:v>
                </c:pt>
                <c:pt idx="7422">
                  <c:v>-4.921259999999994E-2</c:v>
                </c:pt>
                <c:pt idx="7423">
                  <c:v>-4.6136799999999978E-2</c:v>
                </c:pt>
                <c:pt idx="7424">
                  <c:v>-4.6136799999999978E-2</c:v>
                </c:pt>
                <c:pt idx="7425">
                  <c:v>-4.6136799999999978E-2</c:v>
                </c:pt>
                <c:pt idx="7426">
                  <c:v>-4.6136799999999978E-2</c:v>
                </c:pt>
                <c:pt idx="7427">
                  <c:v>-4.3060999999999905E-2</c:v>
                </c:pt>
                <c:pt idx="7428">
                  <c:v>-4.3060999999999905E-2</c:v>
                </c:pt>
                <c:pt idx="7429">
                  <c:v>-4.3060999999999905E-2</c:v>
                </c:pt>
                <c:pt idx="7430">
                  <c:v>-3.9985199999999943E-2</c:v>
                </c:pt>
                <c:pt idx="7431">
                  <c:v>-3.9985199999999943E-2</c:v>
                </c:pt>
                <c:pt idx="7432">
                  <c:v>-3.9985199999999943E-2</c:v>
                </c:pt>
                <c:pt idx="7433">
                  <c:v>-3.9985199999999943E-2</c:v>
                </c:pt>
                <c:pt idx="7434">
                  <c:v>-3.9985199999999943E-2</c:v>
                </c:pt>
                <c:pt idx="7435">
                  <c:v>-3.9985199999999943E-2</c:v>
                </c:pt>
                <c:pt idx="7436">
                  <c:v>-3.9985199999999943E-2</c:v>
                </c:pt>
                <c:pt idx="7437">
                  <c:v>-3.9985199999999943E-2</c:v>
                </c:pt>
                <c:pt idx="7438">
                  <c:v>-3.9985199999999943E-2</c:v>
                </c:pt>
                <c:pt idx="7439">
                  <c:v>-3.9985199999999943E-2</c:v>
                </c:pt>
                <c:pt idx="7440">
                  <c:v>-3.9985199999999943E-2</c:v>
                </c:pt>
                <c:pt idx="7441">
                  <c:v>-3.9985199999999943E-2</c:v>
                </c:pt>
                <c:pt idx="7442">
                  <c:v>-3.6909399999999981E-2</c:v>
                </c:pt>
                <c:pt idx="7443">
                  <c:v>-3.6909399999999981E-2</c:v>
                </c:pt>
                <c:pt idx="7444">
                  <c:v>-3.6909399999999981E-2</c:v>
                </c:pt>
                <c:pt idx="7445">
                  <c:v>-3.6909399999999981E-2</c:v>
                </c:pt>
                <c:pt idx="7446">
                  <c:v>-3.6909399999999981E-2</c:v>
                </c:pt>
                <c:pt idx="7447">
                  <c:v>-3.6909399999999981E-2</c:v>
                </c:pt>
                <c:pt idx="7448">
                  <c:v>-3.6909399999999981E-2</c:v>
                </c:pt>
                <c:pt idx="7449">
                  <c:v>-3.6909399999999981E-2</c:v>
                </c:pt>
                <c:pt idx="7450">
                  <c:v>-3.6909399999999981E-2</c:v>
                </c:pt>
                <c:pt idx="7451">
                  <c:v>-3.3833599999999908E-2</c:v>
                </c:pt>
                <c:pt idx="7452">
                  <c:v>-3.3833599999999908E-2</c:v>
                </c:pt>
                <c:pt idx="7453">
                  <c:v>-3.3833599999999908E-2</c:v>
                </c:pt>
                <c:pt idx="7454">
                  <c:v>-3.3833599999999908E-2</c:v>
                </c:pt>
                <c:pt idx="7455">
                  <c:v>-3.3833599999999908E-2</c:v>
                </c:pt>
                <c:pt idx="7456">
                  <c:v>-3.3833599999999908E-2</c:v>
                </c:pt>
                <c:pt idx="7457">
                  <c:v>-3.3833599999999908E-2</c:v>
                </c:pt>
                <c:pt idx="7458">
                  <c:v>-3.3833599999999908E-2</c:v>
                </c:pt>
                <c:pt idx="7459">
                  <c:v>-3.3833599999999908E-2</c:v>
                </c:pt>
                <c:pt idx="7460">
                  <c:v>-3.3833599999999908E-2</c:v>
                </c:pt>
                <c:pt idx="7461">
                  <c:v>-3.3833599999999908E-2</c:v>
                </c:pt>
                <c:pt idx="7462">
                  <c:v>-3.3833599999999908E-2</c:v>
                </c:pt>
                <c:pt idx="7463">
                  <c:v>-3.3833599999999908E-2</c:v>
                </c:pt>
                <c:pt idx="7464">
                  <c:v>-3.3833599999999908E-2</c:v>
                </c:pt>
                <c:pt idx="7465">
                  <c:v>-3.0757900000000005E-2</c:v>
                </c:pt>
                <c:pt idx="7466">
                  <c:v>-3.0757900000000005E-2</c:v>
                </c:pt>
                <c:pt idx="7467">
                  <c:v>-2.7681999999999984E-2</c:v>
                </c:pt>
                <c:pt idx="7468">
                  <c:v>-3.0757900000000005E-2</c:v>
                </c:pt>
                <c:pt idx="7469">
                  <c:v>-3.0757900000000005E-2</c:v>
                </c:pt>
                <c:pt idx="7470">
                  <c:v>-3.0757900000000005E-2</c:v>
                </c:pt>
                <c:pt idx="7471">
                  <c:v>-3.0757900000000005E-2</c:v>
                </c:pt>
                <c:pt idx="7472">
                  <c:v>-3.0757900000000005E-2</c:v>
                </c:pt>
                <c:pt idx="7473">
                  <c:v>-3.3833599999999908E-2</c:v>
                </c:pt>
                <c:pt idx="7474">
                  <c:v>-3.0757900000000005E-2</c:v>
                </c:pt>
                <c:pt idx="7475">
                  <c:v>-2.7681999999999984E-2</c:v>
                </c:pt>
                <c:pt idx="7476">
                  <c:v>-2.7681999999999984E-2</c:v>
                </c:pt>
                <c:pt idx="7477">
                  <c:v>-2.7681999999999984E-2</c:v>
                </c:pt>
                <c:pt idx="7478">
                  <c:v>-2.7681999999999984E-2</c:v>
                </c:pt>
                <c:pt idx="7479">
                  <c:v>-2.1530500000000008E-2</c:v>
                </c:pt>
                <c:pt idx="7480">
                  <c:v>-2.1530500000000008E-2</c:v>
                </c:pt>
                <c:pt idx="7481">
                  <c:v>-1.8454799999999993E-2</c:v>
                </c:pt>
                <c:pt idx="7482">
                  <c:v>-1.8454799999999993E-2</c:v>
                </c:pt>
                <c:pt idx="7483">
                  <c:v>-1.8454799999999993E-2</c:v>
                </c:pt>
                <c:pt idx="7484">
                  <c:v>-1.8454799999999993E-2</c:v>
                </c:pt>
                <c:pt idx="7485">
                  <c:v>-1.8454799999999993E-2</c:v>
                </c:pt>
                <c:pt idx="7486">
                  <c:v>-1.8454799999999993E-2</c:v>
                </c:pt>
                <c:pt idx="7487">
                  <c:v>-1.8454799999999993E-2</c:v>
                </c:pt>
                <c:pt idx="7488">
                  <c:v>-1.5378899999999973E-2</c:v>
                </c:pt>
                <c:pt idx="7489">
                  <c:v>-1.2303100000000011E-2</c:v>
                </c:pt>
                <c:pt idx="7490">
                  <c:v>-1.2303100000000011E-2</c:v>
                </c:pt>
                <c:pt idx="7491">
                  <c:v>-1.2303100000000011E-2</c:v>
                </c:pt>
                <c:pt idx="7492">
                  <c:v>-9.2273999999999967E-3</c:v>
                </c:pt>
                <c:pt idx="7493">
                  <c:v>-9.2273999999999967E-3</c:v>
                </c:pt>
                <c:pt idx="7494">
                  <c:v>-1.2303100000000011E-2</c:v>
                </c:pt>
                <c:pt idx="7495">
                  <c:v>-1.2303100000000011E-2</c:v>
                </c:pt>
                <c:pt idx="7496">
                  <c:v>-9.2273999999999967E-3</c:v>
                </c:pt>
                <c:pt idx="7497">
                  <c:v>-9.2273999999999967E-3</c:v>
                </c:pt>
                <c:pt idx="7498">
                  <c:v>-9.2273999999999967E-3</c:v>
                </c:pt>
                <c:pt idx="7499">
                  <c:v>-9.2273999999999967E-3</c:v>
                </c:pt>
                <c:pt idx="7500">
                  <c:v>-6.1515999999999238E-3</c:v>
                </c:pt>
                <c:pt idx="7501">
                  <c:v>-6.1515999999999238E-3</c:v>
                </c:pt>
                <c:pt idx="7502">
                  <c:v>-6.1515999999999238E-3</c:v>
                </c:pt>
                <c:pt idx="7503">
                  <c:v>-9.2273999999999967E-3</c:v>
                </c:pt>
                <c:pt idx="7504">
                  <c:v>-6.1515999999999238E-3</c:v>
                </c:pt>
                <c:pt idx="7505">
                  <c:v>-3.0757999999999619E-3</c:v>
                </c:pt>
                <c:pt idx="7506">
                  <c:v>-6.1515999999999238E-3</c:v>
                </c:pt>
                <c:pt idx="7507">
                  <c:v>-6.1515999999999238E-3</c:v>
                </c:pt>
                <c:pt idx="7508">
                  <c:v>-3.0757999999999619E-3</c:v>
                </c:pt>
                <c:pt idx="7509">
                  <c:v>-3.0757999999999619E-3</c:v>
                </c:pt>
                <c:pt idx="7510">
                  <c:v>0</c:v>
                </c:pt>
                <c:pt idx="7511">
                  <c:v>0</c:v>
                </c:pt>
                <c:pt idx="7512">
                  <c:v>0</c:v>
                </c:pt>
                <c:pt idx="7513">
                  <c:v>-3.0757999999999619E-3</c:v>
                </c:pt>
                <c:pt idx="7514">
                  <c:v>-3.0757999999999619E-3</c:v>
                </c:pt>
                <c:pt idx="7515">
                  <c:v>-3.0757999999999619E-3</c:v>
                </c:pt>
                <c:pt idx="7516">
                  <c:v>0</c:v>
                </c:pt>
                <c:pt idx="7517">
                  <c:v>0</c:v>
                </c:pt>
                <c:pt idx="7518">
                  <c:v>-3.0757999999999619E-3</c:v>
                </c:pt>
                <c:pt idx="7519">
                  <c:v>-6.1515999999999238E-3</c:v>
                </c:pt>
                <c:pt idx="7520">
                  <c:v>-6.1515999999999238E-3</c:v>
                </c:pt>
                <c:pt idx="7521">
                  <c:v>-3.0757999999999619E-3</c:v>
                </c:pt>
                <c:pt idx="7522">
                  <c:v>-3.0757999999999619E-3</c:v>
                </c:pt>
                <c:pt idx="7523">
                  <c:v>-6.1515999999999238E-3</c:v>
                </c:pt>
                <c:pt idx="7524">
                  <c:v>-6.1515999999999238E-3</c:v>
                </c:pt>
                <c:pt idx="7525">
                  <c:v>-3.0757999999999619E-3</c:v>
                </c:pt>
                <c:pt idx="7526">
                  <c:v>-3.0757999999999619E-3</c:v>
                </c:pt>
                <c:pt idx="7527">
                  <c:v>-6.1515999999999238E-3</c:v>
                </c:pt>
                <c:pt idx="7528">
                  <c:v>-6.1515999999999238E-3</c:v>
                </c:pt>
                <c:pt idx="7529">
                  <c:v>-3.0757999999999619E-3</c:v>
                </c:pt>
                <c:pt idx="7530">
                  <c:v>-3.0757999999999619E-3</c:v>
                </c:pt>
                <c:pt idx="7531">
                  <c:v>-6.1515999999999238E-3</c:v>
                </c:pt>
                <c:pt idx="7532">
                  <c:v>-6.1515999999999238E-3</c:v>
                </c:pt>
                <c:pt idx="7533">
                  <c:v>-3.0757999999999619E-3</c:v>
                </c:pt>
                <c:pt idx="7534">
                  <c:v>-3.0757999999999619E-3</c:v>
                </c:pt>
                <c:pt idx="7535">
                  <c:v>-3.0757999999999619E-3</c:v>
                </c:pt>
                <c:pt idx="7536">
                  <c:v>-3.0757999999999619E-3</c:v>
                </c:pt>
                <c:pt idx="7537">
                  <c:v>-3.0757999999999619E-3</c:v>
                </c:pt>
                <c:pt idx="7538">
                  <c:v>-3.0757999999999619E-3</c:v>
                </c:pt>
                <c:pt idx="7539">
                  <c:v>-3.0757999999999619E-3</c:v>
                </c:pt>
                <c:pt idx="7540">
                  <c:v>-3.0757999999999619E-3</c:v>
                </c:pt>
                <c:pt idx="7541">
                  <c:v>-3.0757999999999619E-3</c:v>
                </c:pt>
                <c:pt idx="7542">
                  <c:v>0</c:v>
                </c:pt>
                <c:pt idx="7543">
                  <c:v>0</c:v>
                </c:pt>
                <c:pt idx="7544">
                  <c:v>0</c:v>
                </c:pt>
                <c:pt idx="7545">
                  <c:v>0</c:v>
                </c:pt>
                <c:pt idx="7546">
                  <c:v>0</c:v>
                </c:pt>
                <c:pt idx="7547">
                  <c:v>3.0758000000000729E-3</c:v>
                </c:pt>
                <c:pt idx="7548">
                  <c:v>3.0758000000000729E-3</c:v>
                </c:pt>
                <c:pt idx="7549">
                  <c:v>3.0758000000000729E-3</c:v>
                </c:pt>
                <c:pt idx="7550">
                  <c:v>3.0758000000000729E-3</c:v>
                </c:pt>
                <c:pt idx="7551">
                  <c:v>3.0758000000000729E-3</c:v>
                </c:pt>
                <c:pt idx="7552">
                  <c:v>3.0758000000000729E-3</c:v>
                </c:pt>
                <c:pt idx="7553">
                  <c:v>3.0758000000000729E-3</c:v>
                </c:pt>
                <c:pt idx="7554">
                  <c:v>3.0758000000000729E-3</c:v>
                </c:pt>
                <c:pt idx="7555">
                  <c:v>3.0758000000000729E-3</c:v>
                </c:pt>
                <c:pt idx="7556">
                  <c:v>3.0758000000000729E-3</c:v>
                </c:pt>
                <c:pt idx="7557">
                  <c:v>3.0758000000000729E-3</c:v>
                </c:pt>
                <c:pt idx="7558">
                  <c:v>3.0758000000000729E-3</c:v>
                </c:pt>
                <c:pt idx="7559">
                  <c:v>6.1516000000000348E-3</c:v>
                </c:pt>
                <c:pt idx="7560">
                  <c:v>6.1516000000000348E-3</c:v>
                </c:pt>
                <c:pt idx="7561">
                  <c:v>6.1516000000000348E-3</c:v>
                </c:pt>
                <c:pt idx="7562">
                  <c:v>6.1516000000000348E-3</c:v>
                </c:pt>
                <c:pt idx="7563">
                  <c:v>9.2273999999999967E-3</c:v>
                </c:pt>
                <c:pt idx="7564">
                  <c:v>9.2273999999999967E-3</c:v>
                </c:pt>
                <c:pt idx="7565">
                  <c:v>9.2273999999999967E-3</c:v>
                </c:pt>
                <c:pt idx="7566">
                  <c:v>9.2273999999999967E-3</c:v>
                </c:pt>
                <c:pt idx="7567">
                  <c:v>9.2273999999999967E-3</c:v>
                </c:pt>
                <c:pt idx="7568">
                  <c:v>9.2273999999999967E-3</c:v>
                </c:pt>
                <c:pt idx="7569">
                  <c:v>9.2273999999999967E-3</c:v>
                </c:pt>
                <c:pt idx="7570">
                  <c:v>9.2273999999999967E-3</c:v>
                </c:pt>
                <c:pt idx="7571">
                  <c:v>9.2273999999999967E-3</c:v>
                </c:pt>
                <c:pt idx="7572">
                  <c:v>9.2273999999999967E-3</c:v>
                </c:pt>
                <c:pt idx="7573">
                  <c:v>9.2273999999999967E-3</c:v>
                </c:pt>
                <c:pt idx="7574">
                  <c:v>1.230320000000007E-2</c:v>
                </c:pt>
                <c:pt idx="7575">
                  <c:v>1.230320000000007E-2</c:v>
                </c:pt>
                <c:pt idx="7576">
                  <c:v>1.230320000000007E-2</c:v>
                </c:pt>
                <c:pt idx="7577">
                  <c:v>1.230320000000007E-2</c:v>
                </c:pt>
                <c:pt idx="7578">
                  <c:v>1.230320000000007E-2</c:v>
                </c:pt>
                <c:pt idx="7579">
                  <c:v>1.230320000000007E-2</c:v>
                </c:pt>
                <c:pt idx="7580">
                  <c:v>1.230320000000007E-2</c:v>
                </c:pt>
                <c:pt idx="7581">
                  <c:v>1.230320000000007E-2</c:v>
                </c:pt>
                <c:pt idx="7582">
                  <c:v>1.230320000000007E-2</c:v>
                </c:pt>
                <c:pt idx="7583">
                  <c:v>1.230320000000007E-2</c:v>
                </c:pt>
                <c:pt idx="7584">
                  <c:v>1.230320000000007E-2</c:v>
                </c:pt>
                <c:pt idx="7585">
                  <c:v>1.230320000000007E-2</c:v>
                </c:pt>
                <c:pt idx="7586">
                  <c:v>1.230320000000007E-2</c:v>
                </c:pt>
                <c:pt idx="7587">
                  <c:v>1.230320000000007E-2</c:v>
                </c:pt>
                <c:pt idx="7588">
                  <c:v>1.5378900000000084E-2</c:v>
                </c:pt>
                <c:pt idx="7589">
                  <c:v>1.5378900000000084E-2</c:v>
                </c:pt>
                <c:pt idx="7590">
                  <c:v>1.5378900000000084E-2</c:v>
                </c:pt>
                <c:pt idx="7591">
                  <c:v>1.5378900000000084E-2</c:v>
                </c:pt>
                <c:pt idx="7592">
                  <c:v>1.5378900000000084E-2</c:v>
                </c:pt>
                <c:pt idx="7593">
                  <c:v>1.5378900000000084E-2</c:v>
                </c:pt>
                <c:pt idx="7594">
                  <c:v>1.5378900000000084E-2</c:v>
                </c:pt>
                <c:pt idx="7595">
                  <c:v>1.5378900000000084E-2</c:v>
                </c:pt>
                <c:pt idx="7596">
                  <c:v>1.5378900000000084E-2</c:v>
                </c:pt>
                <c:pt idx="7597">
                  <c:v>1.5378900000000084E-2</c:v>
                </c:pt>
                <c:pt idx="7598">
                  <c:v>1.8454799999999993E-2</c:v>
                </c:pt>
                <c:pt idx="7599">
                  <c:v>1.8454799999999993E-2</c:v>
                </c:pt>
                <c:pt idx="7600">
                  <c:v>1.8454799999999993E-2</c:v>
                </c:pt>
                <c:pt idx="7601">
                  <c:v>1.8454799999999993E-2</c:v>
                </c:pt>
                <c:pt idx="7602">
                  <c:v>2.1530500000000008E-2</c:v>
                </c:pt>
                <c:pt idx="7603">
                  <c:v>2.1530500000000008E-2</c:v>
                </c:pt>
                <c:pt idx="7604">
                  <c:v>1.8454799999999993E-2</c:v>
                </c:pt>
                <c:pt idx="7605">
                  <c:v>1.8454799999999993E-2</c:v>
                </c:pt>
                <c:pt idx="7606">
                  <c:v>1.8454799999999993E-2</c:v>
                </c:pt>
                <c:pt idx="7607">
                  <c:v>1.8454799999999993E-2</c:v>
                </c:pt>
                <c:pt idx="7608">
                  <c:v>1.8454799999999993E-2</c:v>
                </c:pt>
                <c:pt idx="7609">
                  <c:v>2.1530500000000008E-2</c:v>
                </c:pt>
                <c:pt idx="7610">
                  <c:v>2.1530500000000008E-2</c:v>
                </c:pt>
                <c:pt idx="7611">
                  <c:v>1.8454799999999993E-2</c:v>
                </c:pt>
                <c:pt idx="7612">
                  <c:v>1.8454799999999993E-2</c:v>
                </c:pt>
                <c:pt idx="7613">
                  <c:v>1.8454799999999993E-2</c:v>
                </c:pt>
                <c:pt idx="7614">
                  <c:v>1.8454799999999993E-2</c:v>
                </c:pt>
                <c:pt idx="7615">
                  <c:v>1.8454799999999993E-2</c:v>
                </c:pt>
                <c:pt idx="7616">
                  <c:v>1.8454799999999993E-2</c:v>
                </c:pt>
                <c:pt idx="7617">
                  <c:v>1.8454799999999993E-2</c:v>
                </c:pt>
                <c:pt idx="7618">
                  <c:v>1.8454799999999993E-2</c:v>
                </c:pt>
                <c:pt idx="7619">
                  <c:v>1.8454799999999993E-2</c:v>
                </c:pt>
                <c:pt idx="7620">
                  <c:v>1.8454799999999993E-2</c:v>
                </c:pt>
                <c:pt idx="7621">
                  <c:v>2.1530500000000008E-2</c:v>
                </c:pt>
                <c:pt idx="7622">
                  <c:v>2.4606300000000081E-2</c:v>
                </c:pt>
                <c:pt idx="7623">
                  <c:v>2.4606300000000081E-2</c:v>
                </c:pt>
                <c:pt idx="7624">
                  <c:v>2.1530500000000008E-2</c:v>
                </c:pt>
                <c:pt idx="7625">
                  <c:v>2.1530500000000008E-2</c:v>
                </c:pt>
                <c:pt idx="7626">
                  <c:v>2.1530500000000008E-2</c:v>
                </c:pt>
                <c:pt idx="7627">
                  <c:v>2.1530500000000008E-2</c:v>
                </c:pt>
                <c:pt idx="7628">
                  <c:v>2.1530500000000008E-2</c:v>
                </c:pt>
                <c:pt idx="7629">
                  <c:v>2.1530500000000008E-2</c:v>
                </c:pt>
                <c:pt idx="7630">
                  <c:v>2.1530500000000008E-2</c:v>
                </c:pt>
                <c:pt idx="7631">
                  <c:v>2.1530500000000008E-2</c:v>
                </c:pt>
                <c:pt idx="7632">
                  <c:v>2.1530500000000008E-2</c:v>
                </c:pt>
                <c:pt idx="7633">
                  <c:v>2.1530500000000008E-2</c:v>
                </c:pt>
                <c:pt idx="7634">
                  <c:v>2.1530500000000008E-2</c:v>
                </c:pt>
                <c:pt idx="7635">
                  <c:v>2.1530500000000008E-2</c:v>
                </c:pt>
                <c:pt idx="7636">
                  <c:v>2.1530500000000008E-2</c:v>
                </c:pt>
                <c:pt idx="7637">
                  <c:v>2.1530500000000008E-2</c:v>
                </c:pt>
                <c:pt idx="7638">
                  <c:v>2.1530500000000008E-2</c:v>
                </c:pt>
                <c:pt idx="7639">
                  <c:v>2.1530500000000008E-2</c:v>
                </c:pt>
                <c:pt idx="7640">
                  <c:v>2.1530500000000008E-2</c:v>
                </c:pt>
                <c:pt idx="7641">
                  <c:v>2.1530500000000008E-2</c:v>
                </c:pt>
                <c:pt idx="7642">
                  <c:v>2.1530500000000008E-2</c:v>
                </c:pt>
                <c:pt idx="7643">
                  <c:v>2.1530500000000008E-2</c:v>
                </c:pt>
                <c:pt idx="7644">
                  <c:v>2.1530500000000008E-2</c:v>
                </c:pt>
                <c:pt idx="7645">
                  <c:v>2.1530500000000008E-2</c:v>
                </c:pt>
                <c:pt idx="7646">
                  <c:v>2.4606300000000081E-2</c:v>
                </c:pt>
                <c:pt idx="7647">
                  <c:v>2.4606300000000081E-2</c:v>
                </c:pt>
                <c:pt idx="7648">
                  <c:v>2.4606300000000081E-2</c:v>
                </c:pt>
                <c:pt idx="7649">
                  <c:v>2.4606300000000081E-2</c:v>
                </c:pt>
                <c:pt idx="7650">
                  <c:v>2.4606300000000081E-2</c:v>
                </c:pt>
                <c:pt idx="7651">
                  <c:v>2.7682100000000043E-2</c:v>
                </c:pt>
                <c:pt idx="7652">
                  <c:v>2.7682100000000043E-2</c:v>
                </c:pt>
                <c:pt idx="7653">
                  <c:v>2.7682100000000043E-2</c:v>
                </c:pt>
                <c:pt idx="7654">
                  <c:v>2.7682100000000043E-2</c:v>
                </c:pt>
                <c:pt idx="7655">
                  <c:v>2.7682100000000043E-2</c:v>
                </c:pt>
                <c:pt idx="7656">
                  <c:v>2.7682100000000043E-2</c:v>
                </c:pt>
                <c:pt idx="7657">
                  <c:v>2.4606300000000081E-2</c:v>
                </c:pt>
                <c:pt idx="7658">
                  <c:v>2.7682100000000043E-2</c:v>
                </c:pt>
                <c:pt idx="7659">
                  <c:v>2.7682100000000043E-2</c:v>
                </c:pt>
                <c:pt idx="7660">
                  <c:v>2.7682100000000043E-2</c:v>
                </c:pt>
                <c:pt idx="7661">
                  <c:v>2.7682100000000043E-2</c:v>
                </c:pt>
                <c:pt idx="7662">
                  <c:v>2.7682100000000043E-2</c:v>
                </c:pt>
                <c:pt idx="7663">
                  <c:v>2.7682100000000043E-2</c:v>
                </c:pt>
                <c:pt idx="7664">
                  <c:v>2.7682100000000043E-2</c:v>
                </c:pt>
                <c:pt idx="7665">
                  <c:v>2.7682100000000043E-2</c:v>
                </c:pt>
                <c:pt idx="7666">
                  <c:v>2.7682100000000043E-2</c:v>
                </c:pt>
                <c:pt idx="7667">
                  <c:v>3.0757900000000005E-2</c:v>
                </c:pt>
                <c:pt idx="7668">
                  <c:v>3.0757900000000005E-2</c:v>
                </c:pt>
                <c:pt idx="7669">
                  <c:v>3.0757900000000005E-2</c:v>
                </c:pt>
                <c:pt idx="7670">
                  <c:v>3.0757900000000005E-2</c:v>
                </c:pt>
                <c:pt idx="7671">
                  <c:v>3.0757900000000005E-2</c:v>
                </c:pt>
                <c:pt idx="7672">
                  <c:v>3.0757900000000005E-2</c:v>
                </c:pt>
                <c:pt idx="7673">
                  <c:v>3.0757900000000005E-2</c:v>
                </c:pt>
                <c:pt idx="7674">
                  <c:v>3.0757900000000005E-2</c:v>
                </c:pt>
                <c:pt idx="7675">
                  <c:v>3.0757900000000005E-2</c:v>
                </c:pt>
                <c:pt idx="7676">
                  <c:v>3.0757900000000005E-2</c:v>
                </c:pt>
                <c:pt idx="7677">
                  <c:v>3.0757900000000005E-2</c:v>
                </c:pt>
                <c:pt idx="7678">
                  <c:v>3.0757900000000005E-2</c:v>
                </c:pt>
                <c:pt idx="7679">
                  <c:v>3.0757900000000005E-2</c:v>
                </c:pt>
                <c:pt idx="7680">
                  <c:v>3.0757900000000005E-2</c:v>
                </c:pt>
                <c:pt idx="7681">
                  <c:v>3.0757900000000005E-2</c:v>
                </c:pt>
                <c:pt idx="7682">
                  <c:v>3.0757900000000005E-2</c:v>
                </c:pt>
                <c:pt idx="7683">
                  <c:v>3.0757900000000005E-2</c:v>
                </c:pt>
                <c:pt idx="7684">
                  <c:v>3.0757900000000005E-2</c:v>
                </c:pt>
                <c:pt idx="7685">
                  <c:v>3.0757900000000005E-2</c:v>
                </c:pt>
                <c:pt idx="7686">
                  <c:v>3.0757900000000005E-2</c:v>
                </c:pt>
                <c:pt idx="7687">
                  <c:v>3.0757900000000005E-2</c:v>
                </c:pt>
                <c:pt idx="7688">
                  <c:v>3.0757900000000005E-2</c:v>
                </c:pt>
                <c:pt idx="7689">
                  <c:v>3.0757900000000005E-2</c:v>
                </c:pt>
                <c:pt idx="7690">
                  <c:v>3.0757900000000005E-2</c:v>
                </c:pt>
                <c:pt idx="7691">
                  <c:v>3.0757900000000005E-2</c:v>
                </c:pt>
                <c:pt idx="7692">
                  <c:v>3.0757900000000005E-2</c:v>
                </c:pt>
                <c:pt idx="7693">
                  <c:v>3.0757900000000005E-2</c:v>
                </c:pt>
                <c:pt idx="7694">
                  <c:v>3.0757900000000005E-2</c:v>
                </c:pt>
                <c:pt idx="7695">
                  <c:v>3.0757900000000005E-2</c:v>
                </c:pt>
                <c:pt idx="7696">
                  <c:v>3.0757900000000005E-2</c:v>
                </c:pt>
                <c:pt idx="7697">
                  <c:v>3.0757900000000005E-2</c:v>
                </c:pt>
                <c:pt idx="7698">
                  <c:v>3.0757900000000005E-2</c:v>
                </c:pt>
                <c:pt idx="7699">
                  <c:v>3.0757900000000005E-2</c:v>
                </c:pt>
                <c:pt idx="7700">
                  <c:v>3.0757900000000005E-2</c:v>
                </c:pt>
                <c:pt idx="7701">
                  <c:v>3.0757900000000005E-2</c:v>
                </c:pt>
                <c:pt idx="7702">
                  <c:v>3.0757900000000005E-2</c:v>
                </c:pt>
                <c:pt idx="7703">
                  <c:v>3.0757900000000005E-2</c:v>
                </c:pt>
                <c:pt idx="7704">
                  <c:v>3.0757900000000005E-2</c:v>
                </c:pt>
                <c:pt idx="7705">
                  <c:v>3.0757900000000005E-2</c:v>
                </c:pt>
                <c:pt idx="7706">
                  <c:v>3.0757900000000005E-2</c:v>
                </c:pt>
                <c:pt idx="7707">
                  <c:v>3.0757900000000005E-2</c:v>
                </c:pt>
                <c:pt idx="7708">
                  <c:v>3.0757900000000005E-2</c:v>
                </c:pt>
                <c:pt idx="7709">
                  <c:v>3.0757900000000005E-2</c:v>
                </c:pt>
                <c:pt idx="7710">
                  <c:v>3.0757900000000005E-2</c:v>
                </c:pt>
                <c:pt idx="7711">
                  <c:v>3.0757900000000005E-2</c:v>
                </c:pt>
                <c:pt idx="7712">
                  <c:v>3.0757900000000005E-2</c:v>
                </c:pt>
                <c:pt idx="7713">
                  <c:v>3.0757900000000005E-2</c:v>
                </c:pt>
                <c:pt idx="7714">
                  <c:v>3.0757900000000005E-2</c:v>
                </c:pt>
                <c:pt idx="7715">
                  <c:v>3.0757900000000005E-2</c:v>
                </c:pt>
                <c:pt idx="7716">
                  <c:v>3.0757900000000005E-2</c:v>
                </c:pt>
                <c:pt idx="7717">
                  <c:v>3.0757900000000005E-2</c:v>
                </c:pt>
                <c:pt idx="7718">
                  <c:v>3.6909500000000039E-2</c:v>
                </c:pt>
                <c:pt idx="7719">
                  <c:v>3.6909500000000039E-2</c:v>
                </c:pt>
                <c:pt idx="7720">
                  <c:v>3.6909500000000039E-2</c:v>
                </c:pt>
                <c:pt idx="7721">
                  <c:v>3.0757900000000005E-2</c:v>
                </c:pt>
                <c:pt idx="7722">
                  <c:v>3.0757900000000005E-2</c:v>
                </c:pt>
                <c:pt idx="7723">
                  <c:v>2.7682100000000043E-2</c:v>
                </c:pt>
                <c:pt idx="7724">
                  <c:v>3.0757900000000005E-2</c:v>
                </c:pt>
                <c:pt idx="7725">
                  <c:v>3.0757900000000005E-2</c:v>
                </c:pt>
                <c:pt idx="7726">
                  <c:v>3.0757900000000005E-2</c:v>
                </c:pt>
                <c:pt idx="7727">
                  <c:v>3.0757900000000005E-2</c:v>
                </c:pt>
                <c:pt idx="7728">
                  <c:v>3.0757900000000005E-2</c:v>
                </c:pt>
                <c:pt idx="7729">
                  <c:v>3.6909500000000039E-2</c:v>
                </c:pt>
                <c:pt idx="7730">
                  <c:v>3.0757900000000005E-2</c:v>
                </c:pt>
                <c:pt idx="7731">
                  <c:v>3.0757900000000005E-2</c:v>
                </c:pt>
                <c:pt idx="7732">
                  <c:v>3.0757900000000005E-2</c:v>
                </c:pt>
                <c:pt idx="7733">
                  <c:v>3.0757900000000005E-2</c:v>
                </c:pt>
                <c:pt idx="7734">
                  <c:v>3.0757900000000005E-2</c:v>
                </c:pt>
                <c:pt idx="7735">
                  <c:v>2.7682100000000043E-2</c:v>
                </c:pt>
                <c:pt idx="7736">
                  <c:v>2.7682100000000043E-2</c:v>
                </c:pt>
                <c:pt idx="7737">
                  <c:v>2.7682100000000043E-2</c:v>
                </c:pt>
                <c:pt idx="7738">
                  <c:v>2.7682100000000043E-2</c:v>
                </c:pt>
                <c:pt idx="7739">
                  <c:v>2.7682100000000043E-2</c:v>
                </c:pt>
                <c:pt idx="7740">
                  <c:v>2.7682100000000043E-2</c:v>
                </c:pt>
                <c:pt idx="7741">
                  <c:v>2.7682100000000043E-2</c:v>
                </c:pt>
                <c:pt idx="7742">
                  <c:v>3.0757900000000005E-2</c:v>
                </c:pt>
                <c:pt idx="7743">
                  <c:v>3.0757900000000005E-2</c:v>
                </c:pt>
                <c:pt idx="7744">
                  <c:v>2.7682100000000043E-2</c:v>
                </c:pt>
                <c:pt idx="7745">
                  <c:v>2.7682100000000043E-2</c:v>
                </c:pt>
                <c:pt idx="7746">
                  <c:v>2.7682100000000043E-2</c:v>
                </c:pt>
                <c:pt idx="7747">
                  <c:v>2.7682100000000043E-2</c:v>
                </c:pt>
                <c:pt idx="7748">
                  <c:v>2.7682100000000043E-2</c:v>
                </c:pt>
                <c:pt idx="7749">
                  <c:v>2.7682100000000043E-2</c:v>
                </c:pt>
                <c:pt idx="7750">
                  <c:v>3.0757900000000005E-2</c:v>
                </c:pt>
                <c:pt idx="7751">
                  <c:v>3.0757900000000005E-2</c:v>
                </c:pt>
                <c:pt idx="7752">
                  <c:v>3.0757900000000005E-2</c:v>
                </c:pt>
                <c:pt idx="7753">
                  <c:v>3.0757900000000005E-2</c:v>
                </c:pt>
                <c:pt idx="7754">
                  <c:v>3.0757900000000005E-2</c:v>
                </c:pt>
                <c:pt idx="7755">
                  <c:v>3.0757900000000005E-2</c:v>
                </c:pt>
                <c:pt idx="7756">
                  <c:v>3.0757900000000005E-2</c:v>
                </c:pt>
                <c:pt idx="7757">
                  <c:v>3.0757900000000005E-2</c:v>
                </c:pt>
                <c:pt idx="7758">
                  <c:v>3.0757900000000005E-2</c:v>
                </c:pt>
                <c:pt idx="7759">
                  <c:v>3.6909500000000039E-2</c:v>
                </c:pt>
                <c:pt idx="7760">
                  <c:v>3.6909500000000039E-2</c:v>
                </c:pt>
                <c:pt idx="7761">
                  <c:v>3.0757900000000005E-2</c:v>
                </c:pt>
                <c:pt idx="7762">
                  <c:v>3.6909500000000039E-2</c:v>
                </c:pt>
                <c:pt idx="7763">
                  <c:v>3.6909500000000039E-2</c:v>
                </c:pt>
                <c:pt idx="7764">
                  <c:v>3.6909500000000039E-2</c:v>
                </c:pt>
                <c:pt idx="7765">
                  <c:v>3.6909500000000039E-2</c:v>
                </c:pt>
                <c:pt idx="7766">
                  <c:v>3.6909500000000039E-2</c:v>
                </c:pt>
                <c:pt idx="7767">
                  <c:v>3.6909500000000039E-2</c:v>
                </c:pt>
                <c:pt idx="7768">
                  <c:v>3.6909500000000039E-2</c:v>
                </c:pt>
                <c:pt idx="7769">
                  <c:v>3.9985200000000054E-2</c:v>
                </c:pt>
                <c:pt idx="7770">
                  <c:v>3.9985200000000054E-2</c:v>
                </c:pt>
                <c:pt idx="7771">
                  <c:v>3.9985200000000054E-2</c:v>
                </c:pt>
                <c:pt idx="7772">
                  <c:v>3.6909500000000039E-2</c:v>
                </c:pt>
                <c:pt idx="7773">
                  <c:v>3.9985200000000054E-2</c:v>
                </c:pt>
                <c:pt idx="7774">
                  <c:v>4.3061100000000074E-2</c:v>
                </c:pt>
                <c:pt idx="7775">
                  <c:v>4.6136800000000089E-2</c:v>
                </c:pt>
                <c:pt idx="7776">
                  <c:v>4.6136800000000089E-2</c:v>
                </c:pt>
                <c:pt idx="7777">
                  <c:v>4.6136800000000089E-2</c:v>
                </c:pt>
                <c:pt idx="7778">
                  <c:v>4.6136800000000089E-2</c:v>
                </c:pt>
                <c:pt idx="7779">
                  <c:v>4.6136800000000089E-2</c:v>
                </c:pt>
                <c:pt idx="7780">
                  <c:v>4.6136800000000089E-2</c:v>
                </c:pt>
                <c:pt idx="7781">
                  <c:v>4.6136800000000089E-2</c:v>
                </c:pt>
                <c:pt idx="7782">
                  <c:v>4.6136800000000089E-2</c:v>
                </c:pt>
                <c:pt idx="7783">
                  <c:v>4.6136800000000089E-2</c:v>
                </c:pt>
                <c:pt idx="7784">
                  <c:v>4.6136800000000089E-2</c:v>
                </c:pt>
                <c:pt idx="7785">
                  <c:v>4.6136800000000089E-2</c:v>
                </c:pt>
                <c:pt idx="7786">
                  <c:v>4.6136800000000089E-2</c:v>
                </c:pt>
                <c:pt idx="7787">
                  <c:v>4.6136800000000089E-2</c:v>
                </c:pt>
                <c:pt idx="7788">
                  <c:v>4.6136800000000089E-2</c:v>
                </c:pt>
                <c:pt idx="7789">
                  <c:v>4.6136800000000089E-2</c:v>
                </c:pt>
                <c:pt idx="7790">
                  <c:v>4.6136800000000089E-2</c:v>
                </c:pt>
                <c:pt idx="7791">
                  <c:v>4.6136800000000089E-2</c:v>
                </c:pt>
                <c:pt idx="7792">
                  <c:v>4.6136800000000089E-2</c:v>
                </c:pt>
                <c:pt idx="7793">
                  <c:v>4.6136800000000089E-2</c:v>
                </c:pt>
                <c:pt idx="7794">
                  <c:v>4.6136800000000089E-2</c:v>
                </c:pt>
                <c:pt idx="7795">
                  <c:v>4.6136800000000089E-2</c:v>
                </c:pt>
                <c:pt idx="7796">
                  <c:v>4.6136800000000089E-2</c:v>
                </c:pt>
                <c:pt idx="7797">
                  <c:v>4.6136800000000089E-2</c:v>
                </c:pt>
                <c:pt idx="7798">
                  <c:v>4.6136800000000089E-2</c:v>
                </c:pt>
                <c:pt idx="7799">
                  <c:v>4.6136800000000089E-2</c:v>
                </c:pt>
                <c:pt idx="7800">
                  <c:v>4.6136800000000089E-2</c:v>
                </c:pt>
                <c:pt idx="7801">
                  <c:v>4.6136800000000089E-2</c:v>
                </c:pt>
                <c:pt idx="7802">
                  <c:v>4.6136800000000089E-2</c:v>
                </c:pt>
                <c:pt idx="7803">
                  <c:v>4.6136800000000089E-2</c:v>
                </c:pt>
                <c:pt idx="7804">
                  <c:v>4.6136800000000089E-2</c:v>
                </c:pt>
                <c:pt idx="7805">
                  <c:v>4.6136800000000089E-2</c:v>
                </c:pt>
                <c:pt idx="7806">
                  <c:v>4.6136800000000089E-2</c:v>
                </c:pt>
                <c:pt idx="7807">
                  <c:v>4.6136800000000089E-2</c:v>
                </c:pt>
                <c:pt idx="7808">
                  <c:v>4.6136800000000089E-2</c:v>
                </c:pt>
                <c:pt idx="7809">
                  <c:v>4.6136800000000089E-2</c:v>
                </c:pt>
                <c:pt idx="7810">
                  <c:v>4.6136800000000089E-2</c:v>
                </c:pt>
                <c:pt idx="7811">
                  <c:v>4.6136800000000089E-2</c:v>
                </c:pt>
                <c:pt idx="7812">
                  <c:v>4.6136800000000089E-2</c:v>
                </c:pt>
                <c:pt idx="7813">
                  <c:v>4.6136800000000089E-2</c:v>
                </c:pt>
                <c:pt idx="7814">
                  <c:v>4.6136800000000089E-2</c:v>
                </c:pt>
                <c:pt idx="7815">
                  <c:v>4.6136800000000089E-2</c:v>
                </c:pt>
                <c:pt idx="7816">
                  <c:v>4.9212600000000051E-2</c:v>
                </c:pt>
                <c:pt idx="7817">
                  <c:v>4.9212600000000051E-2</c:v>
                </c:pt>
                <c:pt idx="7818">
                  <c:v>4.9212600000000051E-2</c:v>
                </c:pt>
                <c:pt idx="7819">
                  <c:v>4.9212600000000051E-2</c:v>
                </c:pt>
                <c:pt idx="7820">
                  <c:v>4.9212600000000051E-2</c:v>
                </c:pt>
                <c:pt idx="7821">
                  <c:v>4.9212600000000051E-2</c:v>
                </c:pt>
                <c:pt idx="7822">
                  <c:v>4.9212600000000051E-2</c:v>
                </c:pt>
                <c:pt idx="7823">
                  <c:v>4.9212600000000051E-2</c:v>
                </c:pt>
                <c:pt idx="7824">
                  <c:v>4.9212600000000051E-2</c:v>
                </c:pt>
                <c:pt idx="7825">
                  <c:v>4.9212600000000051E-2</c:v>
                </c:pt>
                <c:pt idx="7826">
                  <c:v>4.9212600000000051E-2</c:v>
                </c:pt>
                <c:pt idx="7827">
                  <c:v>4.9212600000000051E-2</c:v>
                </c:pt>
                <c:pt idx="7828">
                  <c:v>5.2288400000000013E-2</c:v>
                </c:pt>
                <c:pt idx="7829">
                  <c:v>5.2288400000000013E-2</c:v>
                </c:pt>
                <c:pt idx="7830">
                  <c:v>5.2288400000000013E-2</c:v>
                </c:pt>
                <c:pt idx="7831">
                  <c:v>5.2288400000000013E-2</c:v>
                </c:pt>
                <c:pt idx="7832">
                  <c:v>5.2288400000000013E-2</c:v>
                </c:pt>
                <c:pt idx="7833">
                  <c:v>5.2288400000000013E-2</c:v>
                </c:pt>
                <c:pt idx="7834">
                  <c:v>5.2288400000000013E-2</c:v>
                </c:pt>
                <c:pt idx="7835">
                  <c:v>5.2288400000000013E-2</c:v>
                </c:pt>
                <c:pt idx="7836">
                  <c:v>5.5364200000000086E-2</c:v>
                </c:pt>
                <c:pt idx="7837">
                  <c:v>5.5364200000000086E-2</c:v>
                </c:pt>
                <c:pt idx="7838">
                  <c:v>5.5364200000000086E-2</c:v>
                </c:pt>
                <c:pt idx="7839">
                  <c:v>5.5364200000000086E-2</c:v>
                </c:pt>
                <c:pt idx="7840">
                  <c:v>5.5364200000000086E-2</c:v>
                </c:pt>
                <c:pt idx="7841">
                  <c:v>5.5364200000000086E-2</c:v>
                </c:pt>
                <c:pt idx="7842">
                  <c:v>5.2288400000000013E-2</c:v>
                </c:pt>
                <c:pt idx="7843">
                  <c:v>5.2288400000000013E-2</c:v>
                </c:pt>
                <c:pt idx="7844">
                  <c:v>4.9212600000000051E-2</c:v>
                </c:pt>
                <c:pt idx="7845">
                  <c:v>4.9212600000000051E-2</c:v>
                </c:pt>
                <c:pt idx="7846">
                  <c:v>4.9212600000000051E-2</c:v>
                </c:pt>
                <c:pt idx="7847">
                  <c:v>4.9212600000000051E-2</c:v>
                </c:pt>
                <c:pt idx="7848">
                  <c:v>5.2288400000000013E-2</c:v>
                </c:pt>
                <c:pt idx="7849">
                  <c:v>5.2288400000000013E-2</c:v>
                </c:pt>
                <c:pt idx="7850">
                  <c:v>5.5364200000000086E-2</c:v>
                </c:pt>
                <c:pt idx="7851">
                  <c:v>5.5364200000000086E-2</c:v>
                </c:pt>
                <c:pt idx="7852">
                  <c:v>5.8439899999999989E-2</c:v>
                </c:pt>
                <c:pt idx="7853">
                  <c:v>5.8439899999999989E-2</c:v>
                </c:pt>
                <c:pt idx="7854">
                  <c:v>5.8439899999999989E-2</c:v>
                </c:pt>
                <c:pt idx="7855">
                  <c:v>5.8439899999999989E-2</c:v>
                </c:pt>
                <c:pt idx="7856">
                  <c:v>5.8439899999999989E-2</c:v>
                </c:pt>
                <c:pt idx="7857">
                  <c:v>5.8439899999999989E-2</c:v>
                </c:pt>
                <c:pt idx="7858">
                  <c:v>5.5364200000000086E-2</c:v>
                </c:pt>
                <c:pt idx="7859">
                  <c:v>6.1515800000000009E-2</c:v>
                </c:pt>
                <c:pt idx="7860">
                  <c:v>6.7667300000000097E-2</c:v>
                </c:pt>
                <c:pt idx="7861">
                  <c:v>6.7667300000000097E-2</c:v>
                </c:pt>
                <c:pt idx="7862">
                  <c:v>6.4591600000000082E-2</c:v>
                </c:pt>
                <c:pt idx="7863">
                  <c:v>6.7667300000000097E-2</c:v>
                </c:pt>
                <c:pt idx="7864">
                  <c:v>7.3818900000000021E-2</c:v>
                </c:pt>
                <c:pt idx="7865">
                  <c:v>7.0743200000000006E-2</c:v>
                </c:pt>
                <c:pt idx="7866">
                  <c:v>6.7667300000000097E-2</c:v>
                </c:pt>
                <c:pt idx="7867">
                  <c:v>7.0743200000000006E-2</c:v>
                </c:pt>
                <c:pt idx="7868">
                  <c:v>7.3818900000000021E-2</c:v>
                </c:pt>
                <c:pt idx="7869">
                  <c:v>7.3818900000000021E-2</c:v>
                </c:pt>
                <c:pt idx="7870">
                  <c:v>7.3818900000000021E-2</c:v>
                </c:pt>
                <c:pt idx="7871">
                  <c:v>7.6894700000000094E-2</c:v>
                </c:pt>
                <c:pt idx="7872">
                  <c:v>7.9970500000000055E-2</c:v>
                </c:pt>
                <c:pt idx="7873">
                  <c:v>8.3046300000000017E-2</c:v>
                </c:pt>
                <c:pt idx="7874">
                  <c:v>8.3046300000000017E-2</c:v>
                </c:pt>
                <c:pt idx="7875">
                  <c:v>8.3046300000000017E-2</c:v>
                </c:pt>
                <c:pt idx="7876">
                  <c:v>8.612210000000009E-2</c:v>
                </c:pt>
                <c:pt idx="7877">
                  <c:v>8.612210000000009E-2</c:v>
                </c:pt>
                <c:pt idx="7878">
                  <c:v>8.3046300000000017E-2</c:v>
                </c:pt>
                <c:pt idx="7879">
                  <c:v>8.3046300000000017E-2</c:v>
                </c:pt>
                <c:pt idx="7880">
                  <c:v>8.9197799999999994E-2</c:v>
                </c:pt>
                <c:pt idx="7881">
                  <c:v>8.9197799999999994E-2</c:v>
                </c:pt>
                <c:pt idx="7882">
                  <c:v>8.9197799999999994E-2</c:v>
                </c:pt>
                <c:pt idx="7883">
                  <c:v>8.9197799999999994E-2</c:v>
                </c:pt>
                <c:pt idx="7884">
                  <c:v>9.2273600000000067E-2</c:v>
                </c:pt>
                <c:pt idx="7885">
                  <c:v>9.5349400000000029E-2</c:v>
                </c:pt>
                <c:pt idx="7886">
                  <c:v>9.5349400000000029E-2</c:v>
                </c:pt>
                <c:pt idx="7887">
                  <c:v>9.5349400000000029E-2</c:v>
                </c:pt>
                <c:pt idx="7888">
                  <c:v>9.5349400000000029E-2</c:v>
                </c:pt>
                <c:pt idx="7889">
                  <c:v>9.5349400000000029E-2</c:v>
                </c:pt>
                <c:pt idx="7890">
                  <c:v>9.5349400000000029E-2</c:v>
                </c:pt>
                <c:pt idx="7891">
                  <c:v>9.5349400000000029E-2</c:v>
                </c:pt>
                <c:pt idx="7892">
                  <c:v>9.5349400000000029E-2</c:v>
                </c:pt>
                <c:pt idx="7893">
                  <c:v>9.5349400000000029E-2</c:v>
                </c:pt>
                <c:pt idx="7894">
                  <c:v>9.842519999999999E-2</c:v>
                </c:pt>
                <c:pt idx="7895">
                  <c:v>9.842519999999999E-2</c:v>
                </c:pt>
                <c:pt idx="7896">
                  <c:v>0.10150100000000006</c:v>
                </c:pt>
                <c:pt idx="7897">
                  <c:v>0.10457670000000008</c:v>
                </c:pt>
                <c:pt idx="7898">
                  <c:v>0.10457670000000008</c:v>
                </c:pt>
                <c:pt idx="7899">
                  <c:v>0.10457670000000008</c:v>
                </c:pt>
                <c:pt idx="7900">
                  <c:v>0.10457670000000008</c:v>
                </c:pt>
                <c:pt idx="7901">
                  <c:v>0.10457670000000008</c:v>
                </c:pt>
                <c:pt idx="7902">
                  <c:v>0.10150100000000006</c:v>
                </c:pt>
                <c:pt idx="7903">
                  <c:v>0.10150100000000006</c:v>
                </c:pt>
                <c:pt idx="7904">
                  <c:v>9.842519999999999E-2</c:v>
                </c:pt>
                <c:pt idx="7905">
                  <c:v>0.10150100000000006</c:v>
                </c:pt>
                <c:pt idx="7906">
                  <c:v>0.10457670000000008</c:v>
                </c:pt>
                <c:pt idx="7907">
                  <c:v>0.10457670000000008</c:v>
                </c:pt>
                <c:pt idx="7908">
                  <c:v>0.10457670000000008</c:v>
                </c:pt>
                <c:pt idx="7909">
                  <c:v>0.10457670000000008</c:v>
                </c:pt>
                <c:pt idx="7910">
                  <c:v>0.1076526000000001</c:v>
                </c:pt>
                <c:pt idx="7911">
                  <c:v>0.1076526000000001</c:v>
                </c:pt>
                <c:pt idx="7912">
                  <c:v>0.1076526000000001</c:v>
                </c:pt>
                <c:pt idx="7913">
                  <c:v>0.1076526000000001</c:v>
                </c:pt>
                <c:pt idx="7914">
                  <c:v>0.1076526000000001</c:v>
                </c:pt>
                <c:pt idx="7915">
                  <c:v>0.1076526000000001</c:v>
                </c:pt>
                <c:pt idx="7916">
                  <c:v>0.1076526000000001</c:v>
                </c:pt>
                <c:pt idx="7917">
                  <c:v>0.11072840000000006</c:v>
                </c:pt>
                <c:pt idx="7918">
                  <c:v>0.11072840000000006</c:v>
                </c:pt>
                <c:pt idx="7919">
                  <c:v>0.11072840000000006</c:v>
                </c:pt>
                <c:pt idx="7920">
                  <c:v>0.11072840000000006</c:v>
                </c:pt>
                <c:pt idx="7921">
                  <c:v>0.11072840000000006</c:v>
                </c:pt>
                <c:pt idx="7922">
                  <c:v>0.11072840000000006</c:v>
                </c:pt>
                <c:pt idx="7923">
                  <c:v>0.11380410000000007</c:v>
                </c:pt>
                <c:pt idx="7924">
                  <c:v>0.11380410000000007</c:v>
                </c:pt>
                <c:pt idx="7925">
                  <c:v>0.11380410000000007</c:v>
                </c:pt>
                <c:pt idx="7926">
                  <c:v>0.11380410000000007</c:v>
                </c:pt>
                <c:pt idx="7927">
                  <c:v>0.11380410000000007</c:v>
                </c:pt>
                <c:pt idx="7928">
                  <c:v>0.11380410000000007</c:v>
                </c:pt>
                <c:pt idx="7929">
                  <c:v>0.11380410000000007</c:v>
                </c:pt>
                <c:pt idx="7930">
                  <c:v>0.11380410000000007</c:v>
                </c:pt>
                <c:pt idx="7931">
                  <c:v>0.11380410000000007</c:v>
                </c:pt>
                <c:pt idx="7932">
                  <c:v>0.11380410000000007</c:v>
                </c:pt>
                <c:pt idx="7933">
                  <c:v>0.11380410000000007</c:v>
                </c:pt>
                <c:pt idx="7934">
                  <c:v>0.11380410000000007</c:v>
                </c:pt>
                <c:pt idx="7935">
                  <c:v>0.11380410000000007</c:v>
                </c:pt>
                <c:pt idx="7936">
                  <c:v>0.11380410000000007</c:v>
                </c:pt>
                <c:pt idx="7937">
                  <c:v>0.11687990000000004</c:v>
                </c:pt>
                <c:pt idx="7938">
                  <c:v>0.11687990000000004</c:v>
                </c:pt>
                <c:pt idx="7939">
                  <c:v>0.11687990000000004</c:v>
                </c:pt>
                <c:pt idx="7940">
                  <c:v>0.11687990000000004</c:v>
                </c:pt>
                <c:pt idx="7941">
                  <c:v>0.11687990000000004</c:v>
                </c:pt>
                <c:pt idx="7942">
                  <c:v>0.11687990000000004</c:v>
                </c:pt>
                <c:pt idx="7943">
                  <c:v>0.11687990000000004</c:v>
                </c:pt>
                <c:pt idx="7944">
                  <c:v>0.11687990000000004</c:v>
                </c:pt>
                <c:pt idx="7945">
                  <c:v>0.11687990000000004</c:v>
                </c:pt>
                <c:pt idx="7946">
                  <c:v>0.11687990000000004</c:v>
                </c:pt>
                <c:pt idx="7947">
                  <c:v>0.11687990000000004</c:v>
                </c:pt>
                <c:pt idx="7948">
                  <c:v>0.11687990000000004</c:v>
                </c:pt>
                <c:pt idx="7949">
                  <c:v>0.11687990000000004</c:v>
                </c:pt>
                <c:pt idx="7950">
                  <c:v>0.11687990000000004</c:v>
                </c:pt>
                <c:pt idx="7951">
                  <c:v>0.11687990000000004</c:v>
                </c:pt>
                <c:pt idx="7952">
                  <c:v>0.11687990000000004</c:v>
                </c:pt>
                <c:pt idx="7953">
                  <c:v>0.11995580000000006</c:v>
                </c:pt>
                <c:pt idx="7954">
                  <c:v>0.11995580000000006</c:v>
                </c:pt>
                <c:pt idx="7955">
                  <c:v>0.12303150000000007</c:v>
                </c:pt>
                <c:pt idx="7956">
                  <c:v>0.12303150000000007</c:v>
                </c:pt>
                <c:pt idx="7957">
                  <c:v>0.12303150000000007</c:v>
                </c:pt>
                <c:pt idx="7958">
                  <c:v>0.12303150000000007</c:v>
                </c:pt>
                <c:pt idx="7959">
                  <c:v>0.11995580000000006</c:v>
                </c:pt>
                <c:pt idx="7960">
                  <c:v>0.11995580000000006</c:v>
                </c:pt>
                <c:pt idx="7961">
                  <c:v>0.11995580000000006</c:v>
                </c:pt>
                <c:pt idx="7962">
                  <c:v>0.12303150000000007</c:v>
                </c:pt>
                <c:pt idx="7963">
                  <c:v>0.12303150000000007</c:v>
                </c:pt>
                <c:pt idx="7964">
                  <c:v>0.12303150000000007</c:v>
                </c:pt>
                <c:pt idx="7965">
                  <c:v>0.12303150000000007</c:v>
                </c:pt>
                <c:pt idx="7966">
                  <c:v>0.12303150000000007</c:v>
                </c:pt>
                <c:pt idx="7967">
                  <c:v>0.12610730000000003</c:v>
                </c:pt>
                <c:pt idx="7968">
                  <c:v>0.12610730000000003</c:v>
                </c:pt>
                <c:pt idx="7969">
                  <c:v>0.12610730000000003</c:v>
                </c:pt>
                <c:pt idx="7970">
                  <c:v>0.12610730000000003</c:v>
                </c:pt>
                <c:pt idx="7971">
                  <c:v>0.12610730000000003</c:v>
                </c:pt>
                <c:pt idx="7972">
                  <c:v>0.12610730000000003</c:v>
                </c:pt>
                <c:pt idx="7973">
                  <c:v>0.12610730000000003</c:v>
                </c:pt>
                <c:pt idx="7974">
                  <c:v>0.12303150000000007</c:v>
                </c:pt>
                <c:pt idx="7975">
                  <c:v>0.12303150000000007</c:v>
                </c:pt>
                <c:pt idx="7976">
                  <c:v>0.12303150000000007</c:v>
                </c:pt>
                <c:pt idx="7977">
                  <c:v>0.12303150000000007</c:v>
                </c:pt>
                <c:pt idx="7978">
                  <c:v>0.12303150000000007</c:v>
                </c:pt>
                <c:pt idx="7979">
                  <c:v>0.12610730000000003</c:v>
                </c:pt>
                <c:pt idx="7980">
                  <c:v>0.12610730000000003</c:v>
                </c:pt>
                <c:pt idx="7981">
                  <c:v>0.12610730000000003</c:v>
                </c:pt>
                <c:pt idx="7982">
                  <c:v>0.12610730000000003</c:v>
                </c:pt>
                <c:pt idx="7983">
                  <c:v>0.12610730000000003</c:v>
                </c:pt>
                <c:pt idx="7984">
                  <c:v>0.12610730000000003</c:v>
                </c:pt>
                <c:pt idx="7985">
                  <c:v>0.12610730000000003</c:v>
                </c:pt>
                <c:pt idx="7986">
                  <c:v>0.12610730000000003</c:v>
                </c:pt>
                <c:pt idx="7987">
                  <c:v>0.12610730000000003</c:v>
                </c:pt>
                <c:pt idx="7988">
                  <c:v>0.1291831</c:v>
                </c:pt>
                <c:pt idx="7989">
                  <c:v>0.1291831</c:v>
                </c:pt>
                <c:pt idx="7990">
                  <c:v>0.1291831</c:v>
                </c:pt>
                <c:pt idx="7991">
                  <c:v>0.1291831</c:v>
                </c:pt>
                <c:pt idx="7992">
                  <c:v>0.1291831</c:v>
                </c:pt>
                <c:pt idx="7993">
                  <c:v>0.1291831</c:v>
                </c:pt>
                <c:pt idx="7994">
                  <c:v>0.1291831</c:v>
                </c:pt>
                <c:pt idx="7995">
                  <c:v>0.1291831</c:v>
                </c:pt>
                <c:pt idx="7996">
                  <c:v>0.1291831</c:v>
                </c:pt>
                <c:pt idx="7997">
                  <c:v>0.1291831</c:v>
                </c:pt>
                <c:pt idx="7998">
                  <c:v>0.1291831</c:v>
                </c:pt>
                <c:pt idx="7999">
                  <c:v>0.1291831</c:v>
                </c:pt>
                <c:pt idx="8000">
                  <c:v>0.1291831</c:v>
                </c:pt>
                <c:pt idx="8001">
                  <c:v>0.13225890000000007</c:v>
                </c:pt>
                <c:pt idx="8002">
                  <c:v>0.13225890000000007</c:v>
                </c:pt>
                <c:pt idx="8003">
                  <c:v>0.13225890000000007</c:v>
                </c:pt>
                <c:pt idx="8004">
                  <c:v>0.13225890000000007</c:v>
                </c:pt>
                <c:pt idx="8005">
                  <c:v>0.13225890000000007</c:v>
                </c:pt>
                <c:pt idx="8006">
                  <c:v>0.13533470000000003</c:v>
                </c:pt>
                <c:pt idx="8007">
                  <c:v>0.13533470000000003</c:v>
                </c:pt>
                <c:pt idx="8008">
                  <c:v>0.13533470000000003</c:v>
                </c:pt>
                <c:pt idx="8009">
                  <c:v>0.13533470000000003</c:v>
                </c:pt>
                <c:pt idx="8010">
                  <c:v>0.13533470000000003</c:v>
                </c:pt>
                <c:pt idx="8011">
                  <c:v>0.13533470000000003</c:v>
                </c:pt>
                <c:pt idx="8012">
                  <c:v>0.13533470000000003</c:v>
                </c:pt>
                <c:pt idx="8013">
                  <c:v>0.13533470000000003</c:v>
                </c:pt>
                <c:pt idx="8014">
                  <c:v>0.13841040000000004</c:v>
                </c:pt>
                <c:pt idx="8015">
                  <c:v>0.13841040000000004</c:v>
                </c:pt>
                <c:pt idx="8016">
                  <c:v>0.13841040000000004</c:v>
                </c:pt>
                <c:pt idx="8017">
                  <c:v>0.13841040000000004</c:v>
                </c:pt>
                <c:pt idx="8018">
                  <c:v>0.13841040000000004</c:v>
                </c:pt>
                <c:pt idx="8019">
                  <c:v>0.14148630000000006</c:v>
                </c:pt>
                <c:pt idx="8020">
                  <c:v>0.14148630000000006</c:v>
                </c:pt>
                <c:pt idx="8021">
                  <c:v>0.14148630000000006</c:v>
                </c:pt>
                <c:pt idx="8022">
                  <c:v>0.14148630000000006</c:v>
                </c:pt>
                <c:pt idx="8023">
                  <c:v>0.14148630000000006</c:v>
                </c:pt>
                <c:pt idx="8024">
                  <c:v>0.14456200000000008</c:v>
                </c:pt>
                <c:pt idx="8025">
                  <c:v>0.14456200000000008</c:v>
                </c:pt>
                <c:pt idx="8026">
                  <c:v>0.14148630000000006</c:v>
                </c:pt>
                <c:pt idx="8027">
                  <c:v>0.14148630000000006</c:v>
                </c:pt>
                <c:pt idx="8028">
                  <c:v>0.14148630000000006</c:v>
                </c:pt>
                <c:pt idx="8029">
                  <c:v>0.14148630000000006</c:v>
                </c:pt>
                <c:pt idx="8030">
                  <c:v>0.14148630000000006</c:v>
                </c:pt>
                <c:pt idx="8031">
                  <c:v>0.14148630000000006</c:v>
                </c:pt>
                <c:pt idx="8032">
                  <c:v>0.14456200000000008</c:v>
                </c:pt>
                <c:pt idx="8033">
                  <c:v>0.14456200000000008</c:v>
                </c:pt>
                <c:pt idx="8034">
                  <c:v>0.14456200000000008</c:v>
                </c:pt>
                <c:pt idx="8035">
                  <c:v>0.14456200000000008</c:v>
                </c:pt>
                <c:pt idx="8036">
                  <c:v>0.14456200000000008</c:v>
                </c:pt>
                <c:pt idx="8037">
                  <c:v>0.14456200000000008</c:v>
                </c:pt>
                <c:pt idx="8038">
                  <c:v>0.14456200000000008</c:v>
                </c:pt>
                <c:pt idx="8039">
                  <c:v>0.14456200000000008</c:v>
                </c:pt>
                <c:pt idx="8040">
                  <c:v>0.14456200000000008</c:v>
                </c:pt>
                <c:pt idx="8041">
                  <c:v>0.14456200000000008</c:v>
                </c:pt>
                <c:pt idx="8042">
                  <c:v>0.14456200000000008</c:v>
                </c:pt>
                <c:pt idx="8043">
                  <c:v>0.14456200000000008</c:v>
                </c:pt>
                <c:pt idx="8044">
                  <c:v>0.14456200000000008</c:v>
                </c:pt>
                <c:pt idx="8045">
                  <c:v>0.14456200000000008</c:v>
                </c:pt>
                <c:pt idx="8046">
                  <c:v>0.14456200000000008</c:v>
                </c:pt>
                <c:pt idx="8047">
                  <c:v>0.14456200000000008</c:v>
                </c:pt>
                <c:pt idx="8048">
                  <c:v>0.14456200000000008</c:v>
                </c:pt>
                <c:pt idx="8049">
                  <c:v>0.14456200000000008</c:v>
                </c:pt>
                <c:pt idx="8050">
                  <c:v>0.14456200000000008</c:v>
                </c:pt>
                <c:pt idx="8051">
                  <c:v>0.14456200000000008</c:v>
                </c:pt>
                <c:pt idx="8052">
                  <c:v>0.14456200000000008</c:v>
                </c:pt>
                <c:pt idx="8053">
                  <c:v>0.14763780000000004</c:v>
                </c:pt>
                <c:pt idx="8054">
                  <c:v>0.14763780000000004</c:v>
                </c:pt>
                <c:pt idx="8055">
                  <c:v>0.14763780000000004</c:v>
                </c:pt>
                <c:pt idx="8056">
                  <c:v>0.14763780000000004</c:v>
                </c:pt>
                <c:pt idx="8057">
                  <c:v>0.1507136</c:v>
                </c:pt>
                <c:pt idx="8058">
                  <c:v>0.1507136</c:v>
                </c:pt>
                <c:pt idx="8059">
                  <c:v>0.14763780000000004</c:v>
                </c:pt>
                <c:pt idx="8060">
                  <c:v>0.14763780000000004</c:v>
                </c:pt>
                <c:pt idx="8061">
                  <c:v>0.1507136</c:v>
                </c:pt>
                <c:pt idx="8062">
                  <c:v>0.1507136</c:v>
                </c:pt>
                <c:pt idx="8063">
                  <c:v>0.1507136</c:v>
                </c:pt>
                <c:pt idx="8064">
                  <c:v>0.1507136</c:v>
                </c:pt>
                <c:pt idx="8065">
                  <c:v>0.15378940000000008</c:v>
                </c:pt>
                <c:pt idx="8066">
                  <c:v>0.15378940000000008</c:v>
                </c:pt>
                <c:pt idx="8067">
                  <c:v>0.15378940000000008</c:v>
                </c:pt>
                <c:pt idx="8068">
                  <c:v>0.15378940000000008</c:v>
                </c:pt>
                <c:pt idx="8069">
                  <c:v>0.15378940000000008</c:v>
                </c:pt>
                <c:pt idx="8070">
                  <c:v>0.15378940000000008</c:v>
                </c:pt>
                <c:pt idx="8071">
                  <c:v>0.15378940000000008</c:v>
                </c:pt>
                <c:pt idx="8072">
                  <c:v>0.1507136</c:v>
                </c:pt>
                <c:pt idx="8073">
                  <c:v>0.1507136</c:v>
                </c:pt>
                <c:pt idx="8074">
                  <c:v>0.1507136</c:v>
                </c:pt>
                <c:pt idx="8075">
                  <c:v>0.1507136</c:v>
                </c:pt>
                <c:pt idx="8076">
                  <c:v>0.1507136</c:v>
                </c:pt>
                <c:pt idx="8077">
                  <c:v>0.15378940000000008</c:v>
                </c:pt>
                <c:pt idx="8078">
                  <c:v>0.15686520000000004</c:v>
                </c:pt>
                <c:pt idx="8079">
                  <c:v>0.15686520000000004</c:v>
                </c:pt>
                <c:pt idx="8080">
                  <c:v>0.15686520000000004</c:v>
                </c:pt>
                <c:pt idx="8081">
                  <c:v>0.15686520000000004</c:v>
                </c:pt>
                <c:pt idx="8082">
                  <c:v>0.15686520000000004</c:v>
                </c:pt>
                <c:pt idx="8083">
                  <c:v>0.15686520000000004</c:v>
                </c:pt>
                <c:pt idx="8084">
                  <c:v>0.15378940000000008</c:v>
                </c:pt>
                <c:pt idx="8085">
                  <c:v>0.15686520000000004</c:v>
                </c:pt>
                <c:pt idx="8086">
                  <c:v>0.159941</c:v>
                </c:pt>
                <c:pt idx="8087">
                  <c:v>0.159941</c:v>
                </c:pt>
                <c:pt idx="8088">
                  <c:v>0.159941</c:v>
                </c:pt>
                <c:pt idx="8089">
                  <c:v>0.159941</c:v>
                </c:pt>
                <c:pt idx="8090">
                  <c:v>0.159941</c:v>
                </c:pt>
                <c:pt idx="8091">
                  <c:v>0.159941</c:v>
                </c:pt>
                <c:pt idx="8092">
                  <c:v>0.159941</c:v>
                </c:pt>
                <c:pt idx="8093">
                  <c:v>0.16301670000000001</c:v>
                </c:pt>
                <c:pt idx="8094">
                  <c:v>0.16301670000000001</c:v>
                </c:pt>
                <c:pt idx="8095">
                  <c:v>0.16301670000000001</c:v>
                </c:pt>
                <c:pt idx="8096">
                  <c:v>0.16301670000000001</c:v>
                </c:pt>
                <c:pt idx="8097">
                  <c:v>0.16301670000000001</c:v>
                </c:pt>
                <c:pt idx="8098">
                  <c:v>0.16609250000000009</c:v>
                </c:pt>
                <c:pt idx="8099">
                  <c:v>0.16609250000000009</c:v>
                </c:pt>
                <c:pt idx="8100">
                  <c:v>0.16609250000000009</c:v>
                </c:pt>
                <c:pt idx="8101">
                  <c:v>0.16609250000000009</c:v>
                </c:pt>
                <c:pt idx="8102">
                  <c:v>0.16609250000000009</c:v>
                </c:pt>
                <c:pt idx="8103">
                  <c:v>0.16609250000000009</c:v>
                </c:pt>
                <c:pt idx="8104">
                  <c:v>0.16301670000000001</c:v>
                </c:pt>
                <c:pt idx="8105">
                  <c:v>0.16301670000000001</c:v>
                </c:pt>
                <c:pt idx="8106">
                  <c:v>0.159941</c:v>
                </c:pt>
                <c:pt idx="8107">
                  <c:v>0.159941</c:v>
                </c:pt>
                <c:pt idx="8108">
                  <c:v>0.15686520000000004</c:v>
                </c:pt>
                <c:pt idx="8109">
                  <c:v>0.15686520000000004</c:v>
                </c:pt>
                <c:pt idx="8110">
                  <c:v>0.15686520000000004</c:v>
                </c:pt>
                <c:pt idx="8111">
                  <c:v>0.15686520000000004</c:v>
                </c:pt>
                <c:pt idx="8112">
                  <c:v>0.15686520000000004</c:v>
                </c:pt>
                <c:pt idx="8113">
                  <c:v>0.15686520000000004</c:v>
                </c:pt>
                <c:pt idx="8114">
                  <c:v>0.159941</c:v>
                </c:pt>
                <c:pt idx="8115">
                  <c:v>0.1507136</c:v>
                </c:pt>
                <c:pt idx="8116">
                  <c:v>0.15378940000000008</c:v>
                </c:pt>
                <c:pt idx="8117">
                  <c:v>0.15378940000000008</c:v>
                </c:pt>
                <c:pt idx="8118">
                  <c:v>0.15686520000000004</c:v>
                </c:pt>
                <c:pt idx="8119">
                  <c:v>0.15378940000000008</c:v>
                </c:pt>
                <c:pt idx="8120">
                  <c:v>0.1507136</c:v>
                </c:pt>
                <c:pt idx="8121">
                  <c:v>0.15378940000000008</c:v>
                </c:pt>
                <c:pt idx="8122">
                  <c:v>0.15378940000000008</c:v>
                </c:pt>
                <c:pt idx="8123">
                  <c:v>0.1507136</c:v>
                </c:pt>
                <c:pt idx="8124">
                  <c:v>0.15378940000000008</c:v>
                </c:pt>
                <c:pt idx="8125">
                  <c:v>0.15686520000000004</c:v>
                </c:pt>
                <c:pt idx="8126">
                  <c:v>0.15378940000000008</c:v>
                </c:pt>
                <c:pt idx="8127">
                  <c:v>0.14763780000000004</c:v>
                </c:pt>
                <c:pt idx="8128">
                  <c:v>0.14763780000000004</c:v>
                </c:pt>
                <c:pt idx="8129">
                  <c:v>0.14763780000000004</c:v>
                </c:pt>
                <c:pt idx="8130">
                  <c:v>0.14763780000000004</c:v>
                </c:pt>
                <c:pt idx="8131">
                  <c:v>0.14456200000000008</c:v>
                </c:pt>
                <c:pt idx="8132">
                  <c:v>0.14148630000000006</c:v>
                </c:pt>
                <c:pt idx="8133">
                  <c:v>0.14456200000000008</c:v>
                </c:pt>
                <c:pt idx="8134">
                  <c:v>0.14456200000000008</c:v>
                </c:pt>
                <c:pt idx="8135">
                  <c:v>0.14456200000000008</c:v>
                </c:pt>
                <c:pt idx="8136">
                  <c:v>0.14148630000000006</c:v>
                </c:pt>
                <c:pt idx="8137">
                  <c:v>0.14456200000000008</c:v>
                </c:pt>
                <c:pt idx="8138">
                  <c:v>0.14763780000000004</c:v>
                </c:pt>
                <c:pt idx="8139">
                  <c:v>0.14763780000000004</c:v>
                </c:pt>
                <c:pt idx="8140">
                  <c:v>0.14456200000000008</c:v>
                </c:pt>
                <c:pt idx="8141">
                  <c:v>0.14148630000000006</c:v>
                </c:pt>
                <c:pt idx="8142">
                  <c:v>0.14456200000000008</c:v>
                </c:pt>
                <c:pt idx="8143">
                  <c:v>0.14456200000000008</c:v>
                </c:pt>
                <c:pt idx="8144">
                  <c:v>0.14148630000000006</c:v>
                </c:pt>
                <c:pt idx="8145">
                  <c:v>0.14456200000000008</c:v>
                </c:pt>
                <c:pt idx="8146">
                  <c:v>0.14456200000000008</c:v>
                </c:pt>
                <c:pt idx="8147">
                  <c:v>0.14456200000000008</c:v>
                </c:pt>
                <c:pt idx="8148">
                  <c:v>0.14456200000000008</c:v>
                </c:pt>
                <c:pt idx="8149">
                  <c:v>0.14456200000000008</c:v>
                </c:pt>
                <c:pt idx="8150">
                  <c:v>0.14456200000000008</c:v>
                </c:pt>
                <c:pt idx="8151">
                  <c:v>0.14763780000000004</c:v>
                </c:pt>
                <c:pt idx="8152">
                  <c:v>0.14456200000000008</c:v>
                </c:pt>
                <c:pt idx="8153">
                  <c:v>0.14148630000000006</c:v>
                </c:pt>
                <c:pt idx="8154">
                  <c:v>0.14148630000000006</c:v>
                </c:pt>
                <c:pt idx="8155">
                  <c:v>0.14456200000000008</c:v>
                </c:pt>
                <c:pt idx="8156">
                  <c:v>0.14456200000000008</c:v>
                </c:pt>
                <c:pt idx="8157">
                  <c:v>0.14148630000000006</c:v>
                </c:pt>
                <c:pt idx="8158">
                  <c:v>0.14456200000000008</c:v>
                </c:pt>
                <c:pt idx="8159">
                  <c:v>0.14763780000000004</c:v>
                </c:pt>
                <c:pt idx="8160">
                  <c:v>0.1507136</c:v>
                </c:pt>
                <c:pt idx="8161">
                  <c:v>0.14763780000000004</c:v>
                </c:pt>
                <c:pt idx="8162">
                  <c:v>0.14456200000000008</c:v>
                </c:pt>
                <c:pt idx="8163">
                  <c:v>0.14456200000000008</c:v>
                </c:pt>
                <c:pt idx="8164">
                  <c:v>0.14456200000000008</c:v>
                </c:pt>
                <c:pt idx="8165">
                  <c:v>0.14456200000000008</c:v>
                </c:pt>
                <c:pt idx="8166">
                  <c:v>0.14148630000000006</c:v>
                </c:pt>
                <c:pt idx="8167">
                  <c:v>0.14456200000000008</c:v>
                </c:pt>
                <c:pt idx="8168">
                  <c:v>0.14456200000000008</c:v>
                </c:pt>
                <c:pt idx="8169">
                  <c:v>0.14456200000000008</c:v>
                </c:pt>
                <c:pt idx="8170">
                  <c:v>0.14456200000000008</c:v>
                </c:pt>
                <c:pt idx="8171">
                  <c:v>0.14456200000000008</c:v>
                </c:pt>
                <c:pt idx="8172">
                  <c:v>0.14456200000000008</c:v>
                </c:pt>
                <c:pt idx="8173">
                  <c:v>0.14456200000000008</c:v>
                </c:pt>
                <c:pt idx="8174">
                  <c:v>0.14456200000000008</c:v>
                </c:pt>
                <c:pt idx="8175">
                  <c:v>0.14763780000000004</c:v>
                </c:pt>
                <c:pt idx="8176">
                  <c:v>0.1507136</c:v>
                </c:pt>
                <c:pt idx="8177">
                  <c:v>0.1507136</c:v>
                </c:pt>
                <c:pt idx="8178">
                  <c:v>0.1507136</c:v>
                </c:pt>
                <c:pt idx="8179">
                  <c:v>0.14763780000000004</c:v>
                </c:pt>
                <c:pt idx="8180">
                  <c:v>0.1507136</c:v>
                </c:pt>
                <c:pt idx="8181">
                  <c:v>0.1507136</c:v>
                </c:pt>
                <c:pt idx="8182">
                  <c:v>0.1507136</c:v>
                </c:pt>
                <c:pt idx="8183">
                  <c:v>0.15378940000000008</c:v>
                </c:pt>
                <c:pt idx="8184">
                  <c:v>0.15378940000000008</c:v>
                </c:pt>
                <c:pt idx="8185">
                  <c:v>0.15378940000000008</c:v>
                </c:pt>
                <c:pt idx="8186">
                  <c:v>0.15378940000000008</c:v>
                </c:pt>
                <c:pt idx="8187">
                  <c:v>0.15378940000000008</c:v>
                </c:pt>
                <c:pt idx="8188">
                  <c:v>0.15686520000000004</c:v>
                </c:pt>
                <c:pt idx="8189">
                  <c:v>0.15686520000000004</c:v>
                </c:pt>
                <c:pt idx="8190">
                  <c:v>0.15686520000000004</c:v>
                </c:pt>
                <c:pt idx="8191">
                  <c:v>0.15686520000000004</c:v>
                </c:pt>
                <c:pt idx="8192">
                  <c:v>0.159941</c:v>
                </c:pt>
                <c:pt idx="8193">
                  <c:v>0.15686520000000004</c:v>
                </c:pt>
                <c:pt idx="8194">
                  <c:v>0.15686520000000004</c:v>
                </c:pt>
                <c:pt idx="8195">
                  <c:v>0.15686520000000004</c:v>
                </c:pt>
                <c:pt idx="8196">
                  <c:v>0.15686520000000004</c:v>
                </c:pt>
                <c:pt idx="8197">
                  <c:v>0.15686520000000004</c:v>
                </c:pt>
                <c:pt idx="8198">
                  <c:v>0.15686520000000004</c:v>
                </c:pt>
                <c:pt idx="8199">
                  <c:v>0.159941</c:v>
                </c:pt>
                <c:pt idx="8200">
                  <c:v>0.159941</c:v>
                </c:pt>
                <c:pt idx="8201">
                  <c:v>0.16301670000000001</c:v>
                </c:pt>
                <c:pt idx="8202">
                  <c:v>0.16301670000000001</c:v>
                </c:pt>
                <c:pt idx="8203">
                  <c:v>0.16301670000000001</c:v>
                </c:pt>
                <c:pt idx="8204">
                  <c:v>0.16609250000000009</c:v>
                </c:pt>
                <c:pt idx="8205">
                  <c:v>0.16609250000000009</c:v>
                </c:pt>
                <c:pt idx="8206">
                  <c:v>0.16609250000000009</c:v>
                </c:pt>
                <c:pt idx="8207">
                  <c:v>0.16916830000000005</c:v>
                </c:pt>
                <c:pt idx="8208">
                  <c:v>0.17224410000000001</c:v>
                </c:pt>
                <c:pt idx="8209">
                  <c:v>0.16916830000000005</c:v>
                </c:pt>
                <c:pt idx="8210">
                  <c:v>0.17224410000000001</c:v>
                </c:pt>
                <c:pt idx="8211">
                  <c:v>0.16916830000000005</c:v>
                </c:pt>
                <c:pt idx="8212">
                  <c:v>0.16916830000000005</c:v>
                </c:pt>
                <c:pt idx="8213">
                  <c:v>0.16916830000000005</c:v>
                </c:pt>
                <c:pt idx="8214">
                  <c:v>0.16916830000000005</c:v>
                </c:pt>
                <c:pt idx="8215">
                  <c:v>0.17531990000000008</c:v>
                </c:pt>
                <c:pt idx="8216">
                  <c:v>0.17531990000000008</c:v>
                </c:pt>
                <c:pt idx="8217">
                  <c:v>0.17531990000000008</c:v>
                </c:pt>
                <c:pt idx="8218">
                  <c:v>0.17224410000000001</c:v>
                </c:pt>
                <c:pt idx="8219">
                  <c:v>0.17531990000000008</c:v>
                </c:pt>
                <c:pt idx="8220">
                  <c:v>0.17531990000000008</c:v>
                </c:pt>
                <c:pt idx="8221">
                  <c:v>0.17531990000000008</c:v>
                </c:pt>
                <c:pt idx="8222">
                  <c:v>0.17531990000000008</c:v>
                </c:pt>
                <c:pt idx="8223">
                  <c:v>0.17531990000000008</c:v>
                </c:pt>
                <c:pt idx="8224">
                  <c:v>0.17839570000000005</c:v>
                </c:pt>
                <c:pt idx="8225">
                  <c:v>0.17839570000000005</c:v>
                </c:pt>
                <c:pt idx="8226">
                  <c:v>0.17839570000000005</c:v>
                </c:pt>
                <c:pt idx="8227">
                  <c:v>0.17839570000000005</c:v>
                </c:pt>
                <c:pt idx="8228">
                  <c:v>0.18147140000000006</c:v>
                </c:pt>
                <c:pt idx="8229">
                  <c:v>0.18454730000000008</c:v>
                </c:pt>
                <c:pt idx="8230">
                  <c:v>0.18454730000000008</c:v>
                </c:pt>
                <c:pt idx="8231">
                  <c:v>0.18454730000000008</c:v>
                </c:pt>
                <c:pt idx="8232">
                  <c:v>0.1876230000000001</c:v>
                </c:pt>
                <c:pt idx="8233">
                  <c:v>0.19069880000000006</c:v>
                </c:pt>
                <c:pt idx="8234">
                  <c:v>0.19377460000000002</c:v>
                </c:pt>
                <c:pt idx="8235">
                  <c:v>0.19069880000000006</c:v>
                </c:pt>
                <c:pt idx="8236">
                  <c:v>0.19069880000000006</c:v>
                </c:pt>
                <c:pt idx="8237">
                  <c:v>0.19069880000000006</c:v>
                </c:pt>
                <c:pt idx="8238">
                  <c:v>0.19069880000000006</c:v>
                </c:pt>
                <c:pt idx="8239">
                  <c:v>0.19069880000000006</c:v>
                </c:pt>
                <c:pt idx="8240">
                  <c:v>0.19069880000000006</c:v>
                </c:pt>
                <c:pt idx="8241">
                  <c:v>0.19377460000000002</c:v>
                </c:pt>
                <c:pt idx="8242">
                  <c:v>0.19685040000000009</c:v>
                </c:pt>
                <c:pt idx="8243">
                  <c:v>0.19685040000000009</c:v>
                </c:pt>
                <c:pt idx="8244">
                  <c:v>0.19377460000000002</c:v>
                </c:pt>
                <c:pt idx="8245">
                  <c:v>0.19377460000000002</c:v>
                </c:pt>
                <c:pt idx="8246">
                  <c:v>0.19377460000000002</c:v>
                </c:pt>
                <c:pt idx="8247">
                  <c:v>0.19377460000000002</c:v>
                </c:pt>
                <c:pt idx="8248">
                  <c:v>0.19685040000000009</c:v>
                </c:pt>
                <c:pt idx="8249">
                  <c:v>0.19685040000000009</c:v>
                </c:pt>
                <c:pt idx="8250">
                  <c:v>0.19685040000000009</c:v>
                </c:pt>
                <c:pt idx="8251">
                  <c:v>0.19685040000000009</c:v>
                </c:pt>
                <c:pt idx="8252">
                  <c:v>0.19685040000000009</c:v>
                </c:pt>
                <c:pt idx="8253">
                  <c:v>0.19685040000000009</c:v>
                </c:pt>
                <c:pt idx="8254">
                  <c:v>0.19992620000000005</c:v>
                </c:pt>
                <c:pt idx="8255">
                  <c:v>0.19992620000000005</c:v>
                </c:pt>
                <c:pt idx="8256">
                  <c:v>0.19992620000000005</c:v>
                </c:pt>
                <c:pt idx="8257">
                  <c:v>0.19685040000000009</c:v>
                </c:pt>
                <c:pt idx="8258">
                  <c:v>0.19685040000000009</c:v>
                </c:pt>
                <c:pt idx="8259">
                  <c:v>0.19685040000000009</c:v>
                </c:pt>
                <c:pt idx="8260">
                  <c:v>0.19685040000000009</c:v>
                </c:pt>
                <c:pt idx="8261">
                  <c:v>0.19685040000000009</c:v>
                </c:pt>
                <c:pt idx="8262">
                  <c:v>0.19377460000000002</c:v>
                </c:pt>
                <c:pt idx="8263">
                  <c:v>0.19377460000000002</c:v>
                </c:pt>
                <c:pt idx="8264">
                  <c:v>0.19377460000000002</c:v>
                </c:pt>
                <c:pt idx="8265">
                  <c:v>0.19685040000000009</c:v>
                </c:pt>
                <c:pt idx="8266">
                  <c:v>0.19685040000000009</c:v>
                </c:pt>
                <c:pt idx="8267">
                  <c:v>0.19992620000000005</c:v>
                </c:pt>
                <c:pt idx="8268">
                  <c:v>0.19992620000000005</c:v>
                </c:pt>
                <c:pt idx="8269">
                  <c:v>0.19992620000000005</c:v>
                </c:pt>
                <c:pt idx="8270">
                  <c:v>0.19685040000000009</c:v>
                </c:pt>
                <c:pt idx="8271">
                  <c:v>0.19992620000000005</c:v>
                </c:pt>
                <c:pt idx="8272">
                  <c:v>0.20300200000000002</c:v>
                </c:pt>
                <c:pt idx="8273">
                  <c:v>0.20300200000000002</c:v>
                </c:pt>
                <c:pt idx="8274">
                  <c:v>0.20607780000000009</c:v>
                </c:pt>
                <c:pt idx="8275">
                  <c:v>0.20300200000000002</c:v>
                </c:pt>
                <c:pt idx="8276">
                  <c:v>0.20607780000000009</c:v>
                </c:pt>
                <c:pt idx="8277">
                  <c:v>0.20607780000000009</c:v>
                </c:pt>
                <c:pt idx="8278">
                  <c:v>0.20607780000000009</c:v>
                </c:pt>
                <c:pt idx="8279">
                  <c:v>0.20607780000000009</c:v>
                </c:pt>
                <c:pt idx="8280">
                  <c:v>0.20300200000000002</c:v>
                </c:pt>
                <c:pt idx="8281">
                  <c:v>0.20300200000000002</c:v>
                </c:pt>
                <c:pt idx="8282">
                  <c:v>0.20607780000000009</c:v>
                </c:pt>
                <c:pt idx="8283">
                  <c:v>0.20607780000000009</c:v>
                </c:pt>
                <c:pt idx="8284">
                  <c:v>0.20607780000000009</c:v>
                </c:pt>
                <c:pt idx="8285">
                  <c:v>0.20607780000000009</c:v>
                </c:pt>
                <c:pt idx="8286">
                  <c:v>0.20607780000000009</c:v>
                </c:pt>
                <c:pt idx="8287">
                  <c:v>0.20607780000000009</c:v>
                </c:pt>
                <c:pt idx="8288">
                  <c:v>0.20607780000000009</c:v>
                </c:pt>
                <c:pt idx="8289">
                  <c:v>0.20607780000000009</c:v>
                </c:pt>
                <c:pt idx="8290">
                  <c:v>0.20607780000000009</c:v>
                </c:pt>
                <c:pt idx="8291">
                  <c:v>0.20607780000000009</c:v>
                </c:pt>
                <c:pt idx="8292">
                  <c:v>0.20915360000000005</c:v>
                </c:pt>
                <c:pt idx="8293">
                  <c:v>0.20915360000000005</c:v>
                </c:pt>
                <c:pt idx="8294">
                  <c:v>0.20915360000000005</c:v>
                </c:pt>
                <c:pt idx="8295">
                  <c:v>0.20915360000000005</c:v>
                </c:pt>
                <c:pt idx="8296">
                  <c:v>0.20915360000000005</c:v>
                </c:pt>
                <c:pt idx="8297">
                  <c:v>0.20915360000000005</c:v>
                </c:pt>
                <c:pt idx="8298">
                  <c:v>0.20915360000000005</c:v>
                </c:pt>
                <c:pt idx="8299">
                  <c:v>0.20915360000000005</c:v>
                </c:pt>
                <c:pt idx="8300">
                  <c:v>0.20915360000000005</c:v>
                </c:pt>
                <c:pt idx="8301">
                  <c:v>0.20915360000000005</c:v>
                </c:pt>
                <c:pt idx="8302">
                  <c:v>0.20915360000000005</c:v>
                </c:pt>
                <c:pt idx="8303">
                  <c:v>0.20915360000000005</c:v>
                </c:pt>
                <c:pt idx="8304">
                  <c:v>0.20915360000000005</c:v>
                </c:pt>
                <c:pt idx="8305">
                  <c:v>0.21222930000000007</c:v>
                </c:pt>
                <c:pt idx="8306">
                  <c:v>0.21222930000000007</c:v>
                </c:pt>
                <c:pt idx="8307">
                  <c:v>0.21530510000000003</c:v>
                </c:pt>
                <c:pt idx="8308">
                  <c:v>0.21530510000000003</c:v>
                </c:pt>
                <c:pt idx="8309">
                  <c:v>0.21530510000000003</c:v>
                </c:pt>
                <c:pt idx="8310">
                  <c:v>0.21530510000000003</c:v>
                </c:pt>
                <c:pt idx="8311">
                  <c:v>0.21530510000000003</c:v>
                </c:pt>
                <c:pt idx="8312">
                  <c:v>0.21530510000000003</c:v>
                </c:pt>
                <c:pt idx="8313">
                  <c:v>0.21530510000000003</c:v>
                </c:pt>
                <c:pt idx="8314">
                  <c:v>0.21530510000000003</c:v>
                </c:pt>
                <c:pt idx="8315">
                  <c:v>0.21838100000000005</c:v>
                </c:pt>
                <c:pt idx="8316">
                  <c:v>0.21838100000000005</c:v>
                </c:pt>
                <c:pt idx="8317">
                  <c:v>0.21530510000000003</c:v>
                </c:pt>
                <c:pt idx="8318">
                  <c:v>0.21530510000000003</c:v>
                </c:pt>
                <c:pt idx="8319">
                  <c:v>0.21530510000000003</c:v>
                </c:pt>
                <c:pt idx="8320">
                  <c:v>0.21530510000000003</c:v>
                </c:pt>
                <c:pt idx="8321">
                  <c:v>0.21222930000000007</c:v>
                </c:pt>
                <c:pt idx="8322">
                  <c:v>0.21222930000000007</c:v>
                </c:pt>
                <c:pt idx="8323">
                  <c:v>0.21530510000000003</c:v>
                </c:pt>
                <c:pt idx="8324">
                  <c:v>0.21530510000000003</c:v>
                </c:pt>
                <c:pt idx="8325">
                  <c:v>0.21530510000000003</c:v>
                </c:pt>
                <c:pt idx="8326">
                  <c:v>0.21838100000000005</c:v>
                </c:pt>
                <c:pt idx="8327">
                  <c:v>0.21838100000000005</c:v>
                </c:pt>
                <c:pt idx="8328">
                  <c:v>0.21838100000000005</c:v>
                </c:pt>
                <c:pt idx="8329">
                  <c:v>0.21838100000000005</c:v>
                </c:pt>
                <c:pt idx="8330">
                  <c:v>0.21838100000000005</c:v>
                </c:pt>
                <c:pt idx="8331">
                  <c:v>0.21838100000000005</c:v>
                </c:pt>
                <c:pt idx="8332">
                  <c:v>0.21838100000000005</c:v>
                </c:pt>
                <c:pt idx="8333">
                  <c:v>0.21838100000000005</c:v>
                </c:pt>
                <c:pt idx="8334">
                  <c:v>0.21530510000000003</c:v>
                </c:pt>
                <c:pt idx="8335">
                  <c:v>0.21530510000000003</c:v>
                </c:pt>
                <c:pt idx="8336">
                  <c:v>0.21838100000000005</c:v>
                </c:pt>
                <c:pt idx="8337">
                  <c:v>0.21838100000000005</c:v>
                </c:pt>
                <c:pt idx="8338">
                  <c:v>0.21838100000000005</c:v>
                </c:pt>
                <c:pt idx="8339">
                  <c:v>0.21838100000000005</c:v>
                </c:pt>
                <c:pt idx="8340">
                  <c:v>0.21838100000000005</c:v>
                </c:pt>
                <c:pt idx="8341">
                  <c:v>0.21530510000000003</c:v>
                </c:pt>
                <c:pt idx="8342">
                  <c:v>0.21222930000000007</c:v>
                </c:pt>
                <c:pt idx="8343">
                  <c:v>0.21222930000000007</c:v>
                </c:pt>
                <c:pt idx="8344">
                  <c:v>0.21530510000000003</c:v>
                </c:pt>
                <c:pt idx="8345">
                  <c:v>0.21838100000000005</c:v>
                </c:pt>
                <c:pt idx="8346">
                  <c:v>0.21838100000000005</c:v>
                </c:pt>
                <c:pt idx="8347">
                  <c:v>0.21838100000000005</c:v>
                </c:pt>
                <c:pt idx="8348">
                  <c:v>0.21530510000000003</c:v>
                </c:pt>
                <c:pt idx="8349">
                  <c:v>0.21222930000000007</c:v>
                </c:pt>
                <c:pt idx="8350">
                  <c:v>0.21222930000000007</c:v>
                </c:pt>
                <c:pt idx="8351">
                  <c:v>0.21530510000000003</c:v>
                </c:pt>
                <c:pt idx="8352">
                  <c:v>0.21530510000000003</c:v>
                </c:pt>
                <c:pt idx="8353">
                  <c:v>0.21530510000000003</c:v>
                </c:pt>
                <c:pt idx="8354">
                  <c:v>0.21530510000000003</c:v>
                </c:pt>
                <c:pt idx="8355">
                  <c:v>0.21838100000000005</c:v>
                </c:pt>
                <c:pt idx="8356">
                  <c:v>0.21838100000000005</c:v>
                </c:pt>
                <c:pt idx="8357">
                  <c:v>0.21838100000000005</c:v>
                </c:pt>
                <c:pt idx="8358">
                  <c:v>0.22145670000000006</c:v>
                </c:pt>
                <c:pt idx="8359">
                  <c:v>0.22145670000000006</c:v>
                </c:pt>
                <c:pt idx="8360">
                  <c:v>0.22145670000000006</c:v>
                </c:pt>
                <c:pt idx="8361">
                  <c:v>0.22145670000000006</c:v>
                </c:pt>
                <c:pt idx="8362">
                  <c:v>0.22145670000000006</c:v>
                </c:pt>
                <c:pt idx="8363">
                  <c:v>0.22145670000000006</c:v>
                </c:pt>
                <c:pt idx="8364">
                  <c:v>0.22145670000000006</c:v>
                </c:pt>
                <c:pt idx="8365">
                  <c:v>0.22145670000000006</c:v>
                </c:pt>
                <c:pt idx="8366">
                  <c:v>0.22145670000000006</c:v>
                </c:pt>
                <c:pt idx="8367">
                  <c:v>0.22145670000000006</c:v>
                </c:pt>
                <c:pt idx="8368">
                  <c:v>0.22145670000000006</c:v>
                </c:pt>
                <c:pt idx="8369">
                  <c:v>0.22453250000000002</c:v>
                </c:pt>
                <c:pt idx="8370">
                  <c:v>0.22760820000000004</c:v>
                </c:pt>
                <c:pt idx="8371">
                  <c:v>0.23068410000000006</c:v>
                </c:pt>
                <c:pt idx="8372">
                  <c:v>0.22760820000000004</c:v>
                </c:pt>
                <c:pt idx="8373">
                  <c:v>0.22760820000000004</c:v>
                </c:pt>
                <c:pt idx="8374">
                  <c:v>0.22760820000000004</c:v>
                </c:pt>
                <c:pt idx="8375">
                  <c:v>0.22760820000000004</c:v>
                </c:pt>
                <c:pt idx="8376">
                  <c:v>0.22760820000000004</c:v>
                </c:pt>
                <c:pt idx="8377">
                  <c:v>0.22453250000000002</c:v>
                </c:pt>
                <c:pt idx="8378">
                  <c:v>0.22760820000000004</c:v>
                </c:pt>
                <c:pt idx="8379">
                  <c:v>0.23068410000000006</c:v>
                </c:pt>
                <c:pt idx="8380">
                  <c:v>0.22453250000000002</c:v>
                </c:pt>
                <c:pt idx="8381">
                  <c:v>0.22145670000000006</c:v>
                </c:pt>
                <c:pt idx="8382">
                  <c:v>0.22453250000000002</c:v>
                </c:pt>
                <c:pt idx="8383">
                  <c:v>0.22760820000000004</c:v>
                </c:pt>
                <c:pt idx="8384">
                  <c:v>0.22453250000000002</c:v>
                </c:pt>
                <c:pt idx="8385">
                  <c:v>0.22145670000000006</c:v>
                </c:pt>
                <c:pt idx="8386">
                  <c:v>0.22145670000000006</c:v>
                </c:pt>
                <c:pt idx="8387">
                  <c:v>0.22453250000000002</c:v>
                </c:pt>
                <c:pt idx="8388">
                  <c:v>0.22760820000000004</c:v>
                </c:pt>
                <c:pt idx="8389">
                  <c:v>0.22453250000000002</c:v>
                </c:pt>
                <c:pt idx="8390">
                  <c:v>0.22453250000000002</c:v>
                </c:pt>
                <c:pt idx="8391">
                  <c:v>0.22760820000000004</c:v>
                </c:pt>
                <c:pt idx="8392">
                  <c:v>0.22760820000000004</c:v>
                </c:pt>
                <c:pt idx="8393">
                  <c:v>0.22453250000000002</c:v>
                </c:pt>
                <c:pt idx="8394">
                  <c:v>0.22145670000000006</c:v>
                </c:pt>
                <c:pt idx="8395">
                  <c:v>0.22145670000000006</c:v>
                </c:pt>
                <c:pt idx="8396">
                  <c:v>0.22145670000000006</c:v>
                </c:pt>
                <c:pt idx="8397">
                  <c:v>0.22453250000000002</c:v>
                </c:pt>
                <c:pt idx="8398">
                  <c:v>0.22145670000000006</c:v>
                </c:pt>
                <c:pt idx="8399">
                  <c:v>0.22145670000000006</c:v>
                </c:pt>
                <c:pt idx="8400">
                  <c:v>0.22760820000000004</c:v>
                </c:pt>
                <c:pt idx="8401">
                  <c:v>0.22760820000000004</c:v>
                </c:pt>
                <c:pt idx="8402">
                  <c:v>0.23068410000000006</c:v>
                </c:pt>
                <c:pt idx="8403">
                  <c:v>0.23068410000000006</c:v>
                </c:pt>
                <c:pt idx="8404">
                  <c:v>0.23068410000000006</c:v>
                </c:pt>
                <c:pt idx="8405">
                  <c:v>0.23068410000000006</c:v>
                </c:pt>
                <c:pt idx="8406">
                  <c:v>0.22760820000000004</c:v>
                </c:pt>
                <c:pt idx="8407">
                  <c:v>0.22760820000000004</c:v>
                </c:pt>
                <c:pt idx="8408">
                  <c:v>0.22760820000000004</c:v>
                </c:pt>
                <c:pt idx="8409">
                  <c:v>0.22760820000000004</c:v>
                </c:pt>
                <c:pt idx="8410">
                  <c:v>0.23068410000000006</c:v>
                </c:pt>
                <c:pt idx="8411">
                  <c:v>0.22760820000000004</c:v>
                </c:pt>
                <c:pt idx="8412">
                  <c:v>0.22760820000000004</c:v>
                </c:pt>
                <c:pt idx="8413">
                  <c:v>0.23068410000000006</c:v>
                </c:pt>
                <c:pt idx="8414">
                  <c:v>0.23068410000000006</c:v>
                </c:pt>
                <c:pt idx="8415">
                  <c:v>0.22760820000000004</c:v>
                </c:pt>
                <c:pt idx="8416">
                  <c:v>0.22760820000000004</c:v>
                </c:pt>
                <c:pt idx="8417">
                  <c:v>0.22760820000000004</c:v>
                </c:pt>
                <c:pt idx="8418">
                  <c:v>0.23068410000000006</c:v>
                </c:pt>
                <c:pt idx="8419">
                  <c:v>0.23068410000000006</c:v>
                </c:pt>
                <c:pt idx="8420">
                  <c:v>0.23068410000000006</c:v>
                </c:pt>
                <c:pt idx="8421">
                  <c:v>0.23068410000000006</c:v>
                </c:pt>
                <c:pt idx="8422">
                  <c:v>0.23068410000000006</c:v>
                </c:pt>
                <c:pt idx="8423">
                  <c:v>0.22760820000000004</c:v>
                </c:pt>
                <c:pt idx="8424">
                  <c:v>0.22760820000000004</c:v>
                </c:pt>
                <c:pt idx="8425">
                  <c:v>0.23068410000000006</c:v>
                </c:pt>
                <c:pt idx="8426">
                  <c:v>0.23068410000000006</c:v>
                </c:pt>
                <c:pt idx="8427">
                  <c:v>0.23068410000000006</c:v>
                </c:pt>
                <c:pt idx="8428">
                  <c:v>0.23375990000000002</c:v>
                </c:pt>
                <c:pt idx="8429">
                  <c:v>0.23375990000000002</c:v>
                </c:pt>
                <c:pt idx="8430">
                  <c:v>0.23683570000000009</c:v>
                </c:pt>
                <c:pt idx="8431">
                  <c:v>0.23375990000000002</c:v>
                </c:pt>
                <c:pt idx="8432">
                  <c:v>0.23068410000000006</c:v>
                </c:pt>
                <c:pt idx="8433">
                  <c:v>0.23375990000000002</c:v>
                </c:pt>
                <c:pt idx="8434">
                  <c:v>0.23375990000000002</c:v>
                </c:pt>
                <c:pt idx="8435">
                  <c:v>0.23375990000000002</c:v>
                </c:pt>
                <c:pt idx="8436">
                  <c:v>0.23068410000000006</c:v>
                </c:pt>
                <c:pt idx="8437">
                  <c:v>0.23068410000000006</c:v>
                </c:pt>
                <c:pt idx="8438">
                  <c:v>0.23375990000000002</c:v>
                </c:pt>
                <c:pt idx="8439">
                  <c:v>0.23375990000000002</c:v>
                </c:pt>
                <c:pt idx="8440">
                  <c:v>0.23375990000000002</c:v>
                </c:pt>
                <c:pt idx="8441">
                  <c:v>0.23683570000000009</c:v>
                </c:pt>
                <c:pt idx="8442">
                  <c:v>0.2399114</c:v>
                </c:pt>
                <c:pt idx="8443">
                  <c:v>0.2399114</c:v>
                </c:pt>
                <c:pt idx="8444">
                  <c:v>0.23683570000000009</c:v>
                </c:pt>
                <c:pt idx="8445">
                  <c:v>0.23683570000000009</c:v>
                </c:pt>
                <c:pt idx="8446">
                  <c:v>0.23683570000000009</c:v>
                </c:pt>
                <c:pt idx="8447">
                  <c:v>0.23683570000000009</c:v>
                </c:pt>
                <c:pt idx="8448">
                  <c:v>0.23375990000000002</c:v>
                </c:pt>
                <c:pt idx="8449">
                  <c:v>0.23375990000000002</c:v>
                </c:pt>
                <c:pt idx="8450">
                  <c:v>0.23375990000000002</c:v>
                </c:pt>
                <c:pt idx="8451">
                  <c:v>0.23375990000000002</c:v>
                </c:pt>
                <c:pt idx="8452">
                  <c:v>0.23683570000000009</c:v>
                </c:pt>
                <c:pt idx="8453">
                  <c:v>0.2399114</c:v>
                </c:pt>
                <c:pt idx="8454">
                  <c:v>0.24298720000000007</c:v>
                </c:pt>
                <c:pt idx="8455">
                  <c:v>0.24298720000000007</c:v>
                </c:pt>
                <c:pt idx="8456">
                  <c:v>0.24606300000000003</c:v>
                </c:pt>
                <c:pt idx="8457">
                  <c:v>0.24606300000000003</c:v>
                </c:pt>
                <c:pt idx="8458">
                  <c:v>0.24606300000000003</c:v>
                </c:pt>
                <c:pt idx="8459">
                  <c:v>0.24606300000000003</c:v>
                </c:pt>
                <c:pt idx="8460">
                  <c:v>0.24298720000000007</c:v>
                </c:pt>
                <c:pt idx="8461">
                  <c:v>0.24298720000000007</c:v>
                </c:pt>
                <c:pt idx="8462">
                  <c:v>0.24298720000000007</c:v>
                </c:pt>
                <c:pt idx="8463">
                  <c:v>0.2399114</c:v>
                </c:pt>
                <c:pt idx="8464">
                  <c:v>0.23683570000000009</c:v>
                </c:pt>
                <c:pt idx="8465">
                  <c:v>0.2399114</c:v>
                </c:pt>
                <c:pt idx="8466">
                  <c:v>0.23683570000000009</c:v>
                </c:pt>
                <c:pt idx="8467">
                  <c:v>0.23683570000000009</c:v>
                </c:pt>
                <c:pt idx="8468">
                  <c:v>0.2399114</c:v>
                </c:pt>
                <c:pt idx="8469">
                  <c:v>0.24298720000000007</c:v>
                </c:pt>
                <c:pt idx="8470">
                  <c:v>0.24298720000000007</c:v>
                </c:pt>
                <c:pt idx="8471">
                  <c:v>0.2399114</c:v>
                </c:pt>
                <c:pt idx="8472">
                  <c:v>0.2399114</c:v>
                </c:pt>
                <c:pt idx="8473">
                  <c:v>0.2399114</c:v>
                </c:pt>
                <c:pt idx="8474">
                  <c:v>0.2399114</c:v>
                </c:pt>
                <c:pt idx="8475">
                  <c:v>0.23683570000000009</c:v>
                </c:pt>
                <c:pt idx="8476">
                  <c:v>0.23683570000000009</c:v>
                </c:pt>
                <c:pt idx="8477">
                  <c:v>0.23683570000000009</c:v>
                </c:pt>
                <c:pt idx="8478">
                  <c:v>0.2399114</c:v>
                </c:pt>
                <c:pt idx="8479">
                  <c:v>0.2399114</c:v>
                </c:pt>
                <c:pt idx="8480">
                  <c:v>0.2399114</c:v>
                </c:pt>
                <c:pt idx="8481">
                  <c:v>0.24298720000000007</c:v>
                </c:pt>
                <c:pt idx="8482">
                  <c:v>0.24606300000000003</c:v>
                </c:pt>
                <c:pt idx="8483">
                  <c:v>0.24913910000000006</c:v>
                </c:pt>
                <c:pt idx="8484">
                  <c:v>0.24606300000000003</c:v>
                </c:pt>
                <c:pt idx="8485">
                  <c:v>0.24298720000000007</c:v>
                </c:pt>
                <c:pt idx="8486">
                  <c:v>0.24298720000000007</c:v>
                </c:pt>
                <c:pt idx="8487">
                  <c:v>0.24298720000000007</c:v>
                </c:pt>
                <c:pt idx="8488">
                  <c:v>0.2399114</c:v>
                </c:pt>
                <c:pt idx="8489">
                  <c:v>0.23683570000000009</c:v>
                </c:pt>
                <c:pt idx="8490">
                  <c:v>0.23375990000000002</c:v>
                </c:pt>
                <c:pt idx="8491">
                  <c:v>0.23683570000000009</c:v>
                </c:pt>
                <c:pt idx="8492">
                  <c:v>0.23683570000000009</c:v>
                </c:pt>
                <c:pt idx="8493">
                  <c:v>0.2399114</c:v>
                </c:pt>
                <c:pt idx="8494">
                  <c:v>0.24298720000000007</c:v>
                </c:pt>
                <c:pt idx="8495">
                  <c:v>0.24606300000000003</c:v>
                </c:pt>
                <c:pt idx="8496">
                  <c:v>0.24913910000000006</c:v>
                </c:pt>
                <c:pt idx="8497">
                  <c:v>0.24913910000000006</c:v>
                </c:pt>
                <c:pt idx="8498">
                  <c:v>0.24913910000000006</c:v>
                </c:pt>
                <c:pt idx="8499">
                  <c:v>0.24913910000000006</c:v>
                </c:pt>
                <c:pt idx="8500">
                  <c:v>0.24913910000000006</c:v>
                </c:pt>
                <c:pt idx="8501">
                  <c:v>0.24913910000000006</c:v>
                </c:pt>
                <c:pt idx="8502">
                  <c:v>0.24913910000000006</c:v>
                </c:pt>
                <c:pt idx="8503">
                  <c:v>0.2522141</c:v>
                </c:pt>
                <c:pt idx="8504">
                  <c:v>0.2522141</c:v>
                </c:pt>
                <c:pt idx="8505">
                  <c:v>0.25529010000000008</c:v>
                </c:pt>
                <c:pt idx="8506">
                  <c:v>0.25836609999999993</c:v>
                </c:pt>
                <c:pt idx="8507">
                  <c:v>0.26144210000000001</c:v>
                </c:pt>
                <c:pt idx="8508">
                  <c:v>0.26144210000000001</c:v>
                </c:pt>
                <c:pt idx="8509">
                  <c:v>0.26144210000000001</c:v>
                </c:pt>
                <c:pt idx="8510">
                  <c:v>0.26144210000000001</c:v>
                </c:pt>
                <c:pt idx="8511">
                  <c:v>0.26451810000000009</c:v>
                </c:pt>
                <c:pt idx="8512">
                  <c:v>0.26451810000000009</c:v>
                </c:pt>
                <c:pt idx="8513">
                  <c:v>0.26451810000000009</c:v>
                </c:pt>
                <c:pt idx="8514">
                  <c:v>0.26451810000000009</c:v>
                </c:pt>
                <c:pt idx="8515">
                  <c:v>0.26451810000000009</c:v>
                </c:pt>
                <c:pt idx="8516">
                  <c:v>0.26451810000000009</c:v>
                </c:pt>
                <c:pt idx="8517">
                  <c:v>0.26451810000000009</c:v>
                </c:pt>
                <c:pt idx="8518">
                  <c:v>0.26759310000000003</c:v>
                </c:pt>
                <c:pt idx="8519">
                  <c:v>0.26759310000000003</c:v>
                </c:pt>
                <c:pt idx="8520">
                  <c:v>0.26759310000000003</c:v>
                </c:pt>
                <c:pt idx="8521">
                  <c:v>0.26451810000000009</c:v>
                </c:pt>
                <c:pt idx="8522">
                  <c:v>0.26759310000000003</c:v>
                </c:pt>
                <c:pt idx="8523">
                  <c:v>0.26451810000000009</c:v>
                </c:pt>
                <c:pt idx="8524">
                  <c:v>0.26759310000000003</c:v>
                </c:pt>
                <c:pt idx="8525">
                  <c:v>0.26759310000000003</c:v>
                </c:pt>
                <c:pt idx="8526">
                  <c:v>0.26759310000000003</c:v>
                </c:pt>
                <c:pt idx="8527">
                  <c:v>0.26759310000000003</c:v>
                </c:pt>
                <c:pt idx="8528">
                  <c:v>0.26451810000000009</c:v>
                </c:pt>
                <c:pt idx="8529">
                  <c:v>0.26759310000000003</c:v>
                </c:pt>
                <c:pt idx="8530">
                  <c:v>0.26451810000000009</c:v>
                </c:pt>
                <c:pt idx="8531">
                  <c:v>0.26759310000000003</c:v>
                </c:pt>
                <c:pt idx="8532">
                  <c:v>0.26759310000000003</c:v>
                </c:pt>
                <c:pt idx="8533">
                  <c:v>0.26759310000000003</c:v>
                </c:pt>
                <c:pt idx="8534">
                  <c:v>0.27066910000000011</c:v>
                </c:pt>
                <c:pt idx="8535">
                  <c:v>0.27066910000000011</c:v>
                </c:pt>
                <c:pt idx="8536">
                  <c:v>0.27066910000000011</c:v>
                </c:pt>
                <c:pt idx="8537">
                  <c:v>0.27066910000000011</c:v>
                </c:pt>
                <c:pt idx="8538">
                  <c:v>0.27374509999999996</c:v>
                </c:pt>
                <c:pt idx="8539">
                  <c:v>0.27374509999999996</c:v>
                </c:pt>
                <c:pt idx="8540">
                  <c:v>0.27682110000000004</c:v>
                </c:pt>
                <c:pt idx="8541">
                  <c:v>0.27682110000000004</c:v>
                </c:pt>
                <c:pt idx="8542">
                  <c:v>0.27989710000000012</c:v>
                </c:pt>
                <c:pt idx="8543">
                  <c:v>0.28297210000000006</c:v>
                </c:pt>
                <c:pt idx="8544">
                  <c:v>0.28297210000000006</c:v>
                </c:pt>
                <c:pt idx="8545">
                  <c:v>0.28604810000000014</c:v>
                </c:pt>
                <c:pt idx="8546">
                  <c:v>0.28912409999999999</c:v>
                </c:pt>
                <c:pt idx="8547">
                  <c:v>0.29220010000000007</c:v>
                </c:pt>
                <c:pt idx="8548">
                  <c:v>0.28912409999999999</c:v>
                </c:pt>
                <c:pt idx="8549">
                  <c:v>0.28912409999999999</c:v>
                </c:pt>
                <c:pt idx="8550">
                  <c:v>0.28912409999999999</c:v>
                </c:pt>
                <c:pt idx="8551">
                  <c:v>0.28912409999999999</c:v>
                </c:pt>
                <c:pt idx="8552">
                  <c:v>0.29220010000000007</c:v>
                </c:pt>
                <c:pt idx="8553">
                  <c:v>0.29527610000000015</c:v>
                </c:pt>
                <c:pt idx="8554">
                  <c:v>0.29835110000000009</c:v>
                </c:pt>
                <c:pt idx="8555">
                  <c:v>0.29835110000000009</c:v>
                </c:pt>
                <c:pt idx="8556">
                  <c:v>0.29835110000000009</c:v>
                </c:pt>
                <c:pt idx="8557">
                  <c:v>0.29835110000000009</c:v>
                </c:pt>
                <c:pt idx="8558">
                  <c:v>0.29835110000000009</c:v>
                </c:pt>
                <c:pt idx="8559">
                  <c:v>0.30142709999999995</c:v>
                </c:pt>
                <c:pt idx="8560">
                  <c:v>0.30142709999999995</c:v>
                </c:pt>
                <c:pt idx="8561">
                  <c:v>0.30142709999999995</c:v>
                </c:pt>
                <c:pt idx="8562">
                  <c:v>0.30142709999999995</c:v>
                </c:pt>
                <c:pt idx="8563">
                  <c:v>0.29835110000000009</c:v>
                </c:pt>
                <c:pt idx="8564">
                  <c:v>0.30142709999999995</c:v>
                </c:pt>
                <c:pt idx="8565">
                  <c:v>0.29835110000000009</c:v>
                </c:pt>
                <c:pt idx="8566">
                  <c:v>0.29835110000000009</c:v>
                </c:pt>
                <c:pt idx="8567">
                  <c:v>0.29835110000000009</c:v>
                </c:pt>
                <c:pt idx="8568">
                  <c:v>0.29835110000000009</c:v>
                </c:pt>
                <c:pt idx="8569">
                  <c:v>0.29835110000000009</c:v>
                </c:pt>
                <c:pt idx="8570">
                  <c:v>0.30142709999999995</c:v>
                </c:pt>
                <c:pt idx="8571">
                  <c:v>0.30142709999999995</c:v>
                </c:pt>
                <c:pt idx="8572">
                  <c:v>0.30450310000000003</c:v>
                </c:pt>
                <c:pt idx="8573">
                  <c:v>0.30757910000000011</c:v>
                </c:pt>
                <c:pt idx="8574">
                  <c:v>0.30757910000000011</c:v>
                </c:pt>
                <c:pt idx="8575">
                  <c:v>0.30757910000000011</c:v>
                </c:pt>
                <c:pt idx="8576">
                  <c:v>0.31065410000000004</c:v>
                </c:pt>
                <c:pt idx="8577">
                  <c:v>0.31373010000000012</c:v>
                </c:pt>
                <c:pt idx="8578">
                  <c:v>0.31373010000000012</c:v>
                </c:pt>
                <c:pt idx="8579">
                  <c:v>0.31065410000000004</c:v>
                </c:pt>
                <c:pt idx="8580">
                  <c:v>0.31065410000000004</c:v>
                </c:pt>
                <c:pt idx="8581">
                  <c:v>0.31065410000000004</c:v>
                </c:pt>
                <c:pt idx="8582">
                  <c:v>0.31065410000000004</c:v>
                </c:pt>
                <c:pt idx="8583">
                  <c:v>0.31065410000000004</c:v>
                </c:pt>
                <c:pt idx="8584">
                  <c:v>0.31065410000000004</c:v>
                </c:pt>
                <c:pt idx="8585">
                  <c:v>0.31373010000000012</c:v>
                </c:pt>
                <c:pt idx="8586">
                  <c:v>0.31373010000000012</c:v>
                </c:pt>
                <c:pt idx="8587">
                  <c:v>0.31373010000000012</c:v>
                </c:pt>
                <c:pt idx="8588">
                  <c:v>0.31373010000000012</c:v>
                </c:pt>
                <c:pt idx="8589">
                  <c:v>0.31373010000000012</c:v>
                </c:pt>
                <c:pt idx="8590">
                  <c:v>0.31680609999999998</c:v>
                </c:pt>
                <c:pt idx="8591">
                  <c:v>0.31988210000000006</c:v>
                </c:pt>
                <c:pt idx="8592">
                  <c:v>0.31988210000000006</c:v>
                </c:pt>
                <c:pt idx="8593">
                  <c:v>0.31988210000000006</c:v>
                </c:pt>
                <c:pt idx="8594">
                  <c:v>0.31988210000000006</c:v>
                </c:pt>
                <c:pt idx="8595">
                  <c:v>0.31988210000000006</c:v>
                </c:pt>
                <c:pt idx="8596">
                  <c:v>0.31988210000000006</c:v>
                </c:pt>
                <c:pt idx="8597">
                  <c:v>0.32295810000000014</c:v>
                </c:pt>
                <c:pt idx="8598">
                  <c:v>0.32603310000000008</c:v>
                </c:pt>
                <c:pt idx="8599">
                  <c:v>0.32910909999999993</c:v>
                </c:pt>
                <c:pt idx="8600">
                  <c:v>0.32603310000000008</c:v>
                </c:pt>
                <c:pt idx="8601">
                  <c:v>0.32295810000000014</c:v>
                </c:pt>
                <c:pt idx="8602">
                  <c:v>0.32603310000000008</c:v>
                </c:pt>
                <c:pt idx="8603">
                  <c:v>0.32603310000000008</c:v>
                </c:pt>
                <c:pt idx="8604">
                  <c:v>0.32910909999999993</c:v>
                </c:pt>
                <c:pt idx="8605">
                  <c:v>0.32910909999999993</c:v>
                </c:pt>
                <c:pt idx="8606">
                  <c:v>0.33218510000000001</c:v>
                </c:pt>
                <c:pt idx="8607">
                  <c:v>0.32910909999999993</c:v>
                </c:pt>
                <c:pt idx="8608">
                  <c:v>0.32910909999999993</c:v>
                </c:pt>
                <c:pt idx="8609">
                  <c:v>0.33218510000000001</c:v>
                </c:pt>
                <c:pt idx="8610">
                  <c:v>0.33218510000000001</c:v>
                </c:pt>
                <c:pt idx="8611">
                  <c:v>0.33218510000000001</c:v>
                </c:pt>
                <c:pt idx="8612">
                  <c:v>0.33218510000000001</c:v>
                </c:pt>
                <c:pt idx="8613">
                  <c:v>0.33218510000000001</c:v>
                </c:pt>
                <c:pt idx="8614">
                  <c:v>0.32910909999999993</c:v>
                </c:pt>
                <c:pt idx="8615">
                  <c:v>0.32910909999999993</c:v>
                </c:pt>
                <c:pt idx="8616">
                  <c:v>0.32910909999999993</c:v>
                </c:pt>
                <c:pt idx="8617">
                  <c:v>0.33218510000000001</c:v>
                </c:pt>
                <c:pt idx="8618">
                  <c:v>0.33218510000000001</c:v>
                </c:pt>
                <c:pt idx="8619">
                  <c:v>0.33526110000000009</c:v>
                </c:pt>
                <c:pt idx="8620">
                  <c:v>0.33526110000000009</c:v>
                </c:pt>
                <c:pt idx="8621">
                  <c:v>0.33526110000000009</c:v>
                </c:pt>
                <c:pt idx="8622">
                  <c:v>0.33833709999999995</c:v>
                </c:pt>
                <c:pt idx="8623">
                  <c:v>0.33833709999999995</c:v>
                </c:pt>
                <c:pt idx="8624">
                  <c:v>0.34141210000000011</c:v>
                </c:pt>
                <c:pt idx="8625">
                  <c:v>0.33833709999999995</c:v>
                </c:pt>
                <c:pt idx="8626">
                  <c:v>0.33526110000000009</c:v>
                </c:pt>
                <c:pt idx="8627">
                  <c:v>0.33833709999999995</c:v>
                </c:pt>
                <c:pt idx="8628">
                  <c:v>0.33526110000000009</c:v>
                </c:pt>
                <c:pt idx="8629">
                  <c:v>0.33833709999999995</c:v>
                </c:pt>
                <c:pt idx="8630">
                  <c:v>0.33833709999999995</c:v>
                </c:pt>
                <c:pt idx="8631">
                  <c:v>0.34141210000000011</c:v>
                </c:pt>
                <c:pt idx="8632">
                  <c:v>0.33833709999999995</c:v>
                </c:pt>
                <c:pt idx="8633">
                  <c:v>0.33833709999999995</c:v>
                </c:pt>
                <c:pt idx="8634">
                  <c:v>0.33833709999999995</c:v>
                </c:pt>
                <c:pt idx="8635">
                  <c:v>0.33833709999999995</c:v>
                </c:pt>
                <c:pt idx="8636">
                  <c:v>0.34141210000000011</c:v>
                </c:pt>
                <c:pt idx="8637">
                  <c:v>0.34141210000000011</c:v>
                </c:pt>
                <c:pt idx="8638">
                  <c:v>0.34141210000000011</c:v>
                </c:pt>
                <c:pt idx="8639">
                  <c:v>0.34448809999999996</c:v>
                </c:pt>
                <c:pt idx="8640">
                  <c:v>0.34756410000000004</c:v>
                </c:pt>
                <c:pt idx="8641">
                  <c:v>0.34756410000000004</c:v>
                </c:pt>
                <c:pt idx="8642">
                  <c:v>0.35064010000000012</c:v>
                </c:pt>
                <c:pt idx="8643">
                  <c:v>0.35371510000000006</c:v>
                </c:pt>
                <c:pt idx="8644">
                  <c:v>0.35064010000000012</c:v>
                </c:pt>
                <c:pt idx="8645">
                  <c:v>0.35064010000000012</c:v>
                </c:pt>
                <c:pt idx="8646">
                  <c:v>0.35371510000000006</c:v>
                </c:pt>
                <c:pt idx="8647">
                  <c:v>0.35371510000000006</c:v>
                </c:pt>
                <c:pt idx="8648">
                  <c:v>0.35371510000000006</c:v>
                </c:pt>
                <c:pt idx="8649">
                  <c:v>0.35679110000000014</c:v>
                </c:pt>
                <c:pt idx="8650">
                  <c:v>0.35679110000000014</c:v>
                </c:pt>
                <c:pt idx="8651">
                  <c:v>0.3598671</c:v>
                </c:pt>
                <c:pt idx="8652">
                  <c:v>0.36294310000000007</c:v>
                </c:pt>
                <c:pt idx="8653">
                  <c:v>0.3598671</c:v>
                </c:pt>
                <c:pt idx="8654">
                  <c:v>0.3598671</c:v>
                </c:pt>
                <c:pt idx="8655">
                  <c:v>0.36294310000000007</c:v>
                </c:pt>
                <c:pt idx="8656">
                  <c:v>0.36294310000000007</c:v>
                </c:pt>
                <c:pt idx="8657">
                  <c:v>0.3598671</c:v>
                </c:pt>
                <c:pt idx="8658">
                  <c:v>0.35679110000000014</c:v>
                </c:pt>
                <c:pt idx="8659">
                  <c:v>0.3598671</c:v>
                </c:pt>
                <c:pt idx="8660">
                  <c:v>0.3598671</c:v>
                </c:pt>
                <c:pt idx="8661">
                  <c:v>0.3598671</c:v>
                </c:pt>
                <c:pt idx="8662">
                  <c:v>0.3598671</c:v>
                </c:pt>
                <c:pt idx="8663">
                  <c:v>0.35679110000000014</c:v>
                </c:pt>
                <c:pt idx="8664">
                  <c:v>0.3598671</c:v>
                </c:pt>
                <c:pt idx="8665">
                  <c:v>0.36294310000000007</c:v>
                </c:pt>
                <c:pt idx="8666">
                  <c:v>0.36294310000000007</c:v>
                </c:pt>
                <c:pt idx="8667">
                  <c:v>0.36601910000000015</c:v>
                </c:pt>
                <c:pt idx="8668">
                  <c:v>0.36909410000000009</c:v>
                </c:pt>
                <c:pt idx="8669">
                  <c:v>0.36909410000000009</c:v>
                </c:pt>
                <c:pt idx="8670">
                  <c:v>0.36909410000000009</c:v>
                </c:pt>
                <c:pt idx="8671">
                  <c:v>0.37217009999999995</c:v>
                </c:pt>
                <c:pt idx="8672">
                  <c:v>0.37524610000000003</c:v>
                </c:pt>
                <c:pt idx="8673">
                  <c:v>0.37524610000000003</c:v>
                </c:pt>
                <c:pt idx="8674">
                  <c:v>0.37524610000000003</c:v>
                </c:pt>
                <c:pt idx="8675">
                  <c:v>0.37217009999999995</c:v>
                </c:pt>
                <c:pt idx="8676">
                  <c:v>0.37524610000000003</c:v>
                </c:pt>
                <c:pt idx="8677">
                  <c:v>0.37832210000000011</c:v>
                </c:pt>
                <c:pt idx="8678">
                  <c:v>0.37832210000000011</c:v>
                </c:pt>
                <c:pt idx="8679">
                  <c:v>0.38139809999999996</c:v>
                </c:pt>
                <c:pt idx="8680">
                  <c:v>0.38447310000000012</c:v>
                </c:pt>
                <c:pt idx="8681">
                  <c:v>0.38139809999999996</c:v>
                </c:pt>
                <c:pt idx="8682">
                  <c:v>0.38139809999999996</c:v>
                </c:pt>
                <c:pt idx="8683">
                  <c:v>0.38139809999999996</c:v>
                </c:pt>
                <c:pt idx="8684">
                  <c:v>0.38139809999999996</c:v>
                </c:pt>
                <c:pt idx="8685">
                  <c:v>0.37832210000000011</c:v>
                </c:pt>
                <c:pt idx="8686">
                  <c:v>0.37832210000000011</c:v>
                </c:pt>
                <c:pt idx="8687">
                  <c:v>0.38139809999999996</c:v>
                </c:pt>
                <c:pt idx="8688">
                  <c:v>0.38139809999999996</c:v>
                </c:pt>
                <c:pt idx="8689">
                  <c:v>0.38139809999999996</c:v>
                </c:pt>
                <c:pt idx="8690">
                  <c:v>0.38139809999999996</c:v>
                </c:pt>
                <c:pt idx="8691">
                  <c:v>0.38447310000000012</c:v>
                </c:pt>
                <c:pt idx="8692">
                  <c:v>0.38754909999999998</c:v>
                </c:pt>
                <c:pt idx="8693">
                  <c:v>0.38754909999999998</c:v>
                </c:pt>
                <c:pt idx="8694">
                  <c:v>0.38754909999999998</c:v>
                </c:pt>
                <c:pt idx="8695">
                  <c:v>0.38754909999999998</c:v>
                </c:pt>
                <c:pt idx="8696">
                  <c:v>0.39062510000000006</c:v>
                </c:pt>
                <c:pt idx="8697">
                  <c:v>0.38754909999999998</c:v>
                </c:pt>
                <c:pt idx="8698">
                  <c:v>0.38754909999999998</c:v>
                </c:pt>
                <c:pt idx="8699">
                  <c:v>0.38754909999999998</c:v>
                </c:pt>
                <c:pt idx="8700">
                  <c:v>0.38754909999999998</c:v>
                </c:pt>
                <c:pt idx="8701">
                  <c:v>0.38754909999999998</c:v>
                </c:pt>
                <c:pt idx="8702">
                  <c:v>0.39062510000000006</c:v>
                </c:pt>
                <c:pt idx="8703">
                  <c:v>0.39370110000000014</c:v>
                </c:pt>
                <c:pt idx="8704">
                  <c:v>0.39370110000000014</c:v>
                </c:pt>
                <c:pt idx="8705">
                  <c:v>0.39677610000000008</c:v>
                </c:pt>
                <c:pt idx="8706">
                  <c:v>0.39985209999999993</c:v>
                </c:pt>
                <c:pt idx="8707">
                  <c:v>0.39985209999999993</c:v>
                </c:pt>
                <c:pt idx="8708">
                  <c:v>0.39985209999999993</c:v>
                </c:pt>
                <c:pt idx="8709">
                  <c:v>0.39985209999999993</c:v>
                </c:pt>
                <c:pt idx="8710">
                  <c:v>0.39985209999999993</c:v>
                </c:pt>
                <c:pt idx="8711">
                  <c:v>0.39677610000000008</c:v>
                </c:pt>
                <c:pt idx="8712">
                  <c:v>0.39677610000000008</c:v>
                </c:pt>
                <c:pt idx="8713">
                  <c:v>0.39677610000000008</c:v>
                </c:pt>
                <c:pt idx="8714">
                  <c:v>0.39985209999999993</c:v>
                </c:pt>
                <c:pt idx="8715">
                  <c:v>0.40292810000000001</c:v>
                </c:pt>
                <c:pt idx="8716">
                  <c:v>0.40600410000000009</c:v>
                </c:pt>
                <c:pt idx="8717">
                  <c:v>0.40908009999999995</c:v>
                </c:pt>
                <c:pt idx="8718">
                  <c:v>0.40908009999999995</c:v>
                </c:pt>
                <c:pt idx="8719">
                  <c:v>0.40908009999999995</c:v>
                </c:pt>
                <c:pt idx="8720">
                  <c:v>0.40908009999999995</c:v>
                </c:pt>
                <c:pt idx="8721">
                  <c:v>0.40908009999999995</c:v>
                </c:pt>
                <c:pt idx="8722">
                  <c:v>0.40908009999999995</c:v>
                </c:pt>
                <c:pt idx="8723">
                  <c:v>0.41215510000000011</c:v>
                </c:pt>
                <c:pt idx="8724">
                  <c:v>0.41215510000000011</c:v>
                </c:pt>
                <c:pt idx="8725">
                  <c:v>0.41215510000000011</c:v>
                </c:pt>
                <c:pt idx="8726">
                  <c:v>0.41523109999999996</c:v>
                </c:pt>
                <c:pt idx="8727">
                  <c:v>0.41523109999999996</c:v>
                </c:pt>
                <c:pt idx="8728">
                  <c:v>0.41830710000000004</c:v>
                </c:pt>
                <c:pt idx="8729">
                  <c:v>0.41830710000000004</c:v>
                </c:pt>
                <c:pt idx="8730">
                  <c:v>0.41830710000000004</c:v>
                </c:pt>
                <c:pt idx="8731">
                  <c:v>0.42138310000000012</c:v>
                </c:pt>
                <c:pt idx="8732">
                  <c:v>0.42138310000000012</c:v>
                </c:pt>
                <c:pt idx="8733">
                  <c:v>0.42138310000000012</c:v>
                </c:pt>
                <c:pt idx="8734">
                  <c:v>0.41830710000000004</c:v>
                </c:pt>
                <c:pt idx="8735">
                  <c:v>0.41830710000000004</c:v>
                </c:pt>
                <c:pt idx="8736">
                  <c:v>0.41830710000000004</c:v>
                </c:pt>
                <c:pt idx="8737">
                  <c:v>0.41830710000000004</c:v>
                </c:pt>
                <c:pt idx="8738">
                  <c:v>0.41830710000000004</c:v>
                </c:pt>
                <c:pt idx="8739">
                  <c:v>0.41830710000000004</c:v>
                </c:pt>
                <c:pt idx="8740">
                  <c:v>0.41830710000000004</c:v>
                </c:pt>
                <c:pt idx="8741">
                  <c:v>0.42138310000000012</c:v>
                </c:pt>
                <c:pt idx="8742">
                  <c:v>0.42445909999999998</c:v>
                </c:pt>
                <c:pt idx="8743">
                  <c:v>0.42445909999999998</c:v>
                </c:pt>
                <c:pt idx="8744">
                  <c:v>0.42445909999999998</c:v>
                </c:pt>
                <c:pt idx="8745">
                  <c:v>0.42753410000000014</c:v>
                </c:pt>
                <c:pt idx="8746">
                  <c:v>0.4306101</c:v>
                </c:pt>
                <c:pt idx="8747">
                  <c:v>0.4306101</c:v>
                </c:pt>
                <c:pt idx="8748">
                  <c:v>0.43368610000000007</c:v>
                </c:pt>
                <c:pt idx="8749">
                  <c:v>0.4306101</c:v>
                </c:pt>
                <c:pt idx="8750">
                  <c:v>0.42753410000000014</c:v>
                </c:pt>
                <c:pt idx="8751">
                  <c:v>0.42445909999999998</c:v>
                </c:pt>
                <c:pt idx="8752">
                  <c:v>0.42445909999999998</c:v>
                </c:pt>
                <c:pt idx="8753">
                  <c:v>0.42445909999999998</c:v>
                </c:pt>
                <c:pt idx="8754">
                  <c:v>0.42138310000000012</c:v>
                </c:pt>
                <c:pt idx="8755">
                  <c:v>0.42138310000000012</c:v>
                </c:pt>
                <c:pt idx="8756">
                  <c:v>0.42138310000000012</c:v>
                </c:pt>
                <c:pt idx="8757">
                  <c:v>0.42445909999999998</c:v>
                </c:pt>
                <c:pt idx="8758">
                  <c:v>0.42753410000000014</c:v>
                </c:pt>
                <c:pt idx="8759">
                  <c:v>0.42753410000000014</c:v>
                </c:pt>
                <c:pt idx="8760">
                  <c:v>0.42753410000000014</c:v>
                </c:pt>
                <c:pt idx="8761">
                  <c:v>0.42753410000000014</c:v>
                </c:pt>
                <c:pt idx="8762">
                  <c:v>0.42753410000000014</c:v>
                </c:pt>
                <c:pt idx="8763">
                  <c:v>0.42753410000000014</c:v>
                </c:pt>
                <c:pt idx="8764">
                  <c:v>0.42753410000000014</c:v>
                </c:pt>
                <c:pt idx="8765">
                  <c:v>0.42753410000000014</c:v>
                </c:pt>
                <c:pt idx="8766">
                  <c:v>0.42445909999999998</c:v>
                </c:pt>
                <c:pt idx="8767">
                  <c:v>0.42445909999999998</c:v>
                </c:pt>
                <c:pt idx="8768">
                  <c:v>0.42445909999999998</c:v>
                </c:pt>
                <c:pt idx="8769">
                  <c:v>0.42753410000000014</c:v>
                </c:pt>
                <c:pt idx="8770">
                  <c:v>0.4306101</c:v>
                </c:pt>
                <c:pt idx="8771">
                  <c:v>0.43368610000000007</c:v>
                </c:pt>
                <c:pt idx="8772">
                  <c:v>0.43676210000000015</c:v>
                </c:pt>
                <c:pt idx="8773">
                  <c:v>0.43983810000000001</c:v>
                </c:pt>
                <c:pt idx="8774">
                  <c:v>0.43983810000000001</c:v>
                </c:pt>
                <c:pt idx="8775">
                  <c:v>0.43983810000000001</c:v>
                </c:pt>
                <c:pt idx="8776">
                  <c:v>0.43983810000000001</c:v>
                </c:pt>
                <c:pt idx="8777">
                  <c:v>0.43983810000000001</c:v>
                </c:pt>
                <c:pt idx="8778">
                  <c:v>0.43676210000000015</c:v>
                </c:pt>
                <c:pt idx="8779">
                  <c:v>0.43676210000000015</c:v>
                </c:pt>
                <c:pt idx="8780">
                  <c:v>0.43368610000000007</c:v>
                </c:pt>
                <c:pt idx="8781">
                  <c:v>0.43676210000000015</c:v>
                </c:pt>
                <c:pt idx="8782">
                  <c:v>0.43983810000000001</c:v>
                </c:pt>
                <c:pt idx="8783">
                  <c:v>0.43676210000000015</c:v>
                </c:pt>
                <c:pt idx="8784">
                  <c:v>0.43983810000000001</c:v>
                </c:pt>
                <c:pt idx="8785">
                  <c:v>0.43983810000000001</c:v>
                </c:pt>
                <c:pt idx="8786">
                  <c:v>0.43983810000000001</c:v>
                </c:pt>
                <c:pt idx="8787">
                  <c:v>0.43983810000000001</c:v>
                </c:pt>
                <c:pt idx="8788">
                  <c:v>0.43983810000000001</c:v>
                </c:pt>
                <c:pt idx="8789">
                  <c:v>0.43983810000000001</c:v>
                </c:pt>
                <c:pt idx="8790">
                  <c:v>0.43983810000000001</c:v>
                </c:pt>
                <c:pt idx="8791">
                  <c:v>0.44291309999999995</c:v>
                </c:pt>
                <c:pt idx="8792">
                  <c:v>0.44598910000000003</c:v>
                </c:pt>
                <c:pt idx="8793">
                  <c:v>0.44906510000000011</c:v>
                </c:pt>
                <c:pt idx="8794">
                  <c:v>0.44906510000000011</c:v>
                </c:pt>
                <c:pt idx="8795">
                  <c:v>0.45214109999999996</c:v>
                </c:pt>
                <c:pt idx="8796">
                  <c:v>0.44906510000000011</c:v>
                </c:pt>
                <c:pt idx="8797">
                  <c:v>0.45214109999999996</c:v>
                </c:pt>
                <c:pt idx="8798">
                  <c:v>0.45214109999999996</c:v>
                </c:pt>
                <c:pt idx="8799">
                  <c:v>0.45214109999999996</c:v>
                </c:pt>
                <c:pt idx="8800">
                  <c:v>0.44906510000000011</c:v>
                </c:pt>
                <c:pt idx="8801">
                  <c:v>0.44598910000000003</c:v>
                </c:pt>
                <c:pt idx="8802">
                  <c:v>0.44291309999999995</c:v>
                </c:pt>
                <c:pt idx="8803">
                  <c:v>0.44291309999999995</c:v>
                </c:pt>
                <c:pt idx="8804">
                  <c:v>0.44598910000000003</c:v>
                </c:pt>
                <c:pt idx="8805">
                  <c:v>0.44906510000000011</c:v>
                </c:pt>
                <c:pt idx="8806">
                  <c:v>0.44906510000000011</c:v>
                </c:pt>
                <c:pt idx="8807">
                  <c:v>0.44906510000000011</c:v>
                </c:pt>
                <c:pt idx="8808">
                  <c:v>0.44598910000000003</c:v>
                </c:pt>
                <c:pt idx="8809">
                  <c:v>0.44906510000000011</c:v>
                </c:pt>
                <c:pt idx="8810">
                  <c:v>0.44906510000000011</c:v>
                </c:pt>
                <c:pt idx="8811">
                  <c:v>0.44906510000000011</c:v>
                </c:pt>
                <c:pt idx="8812">
                  <c:v>0.44906510000000011</c:v>
                </c:pt>
                <c:pt idx="8813">
                  <c:v>0.45214109999999996</c:v>
                </c:pt>
                <c:pt idx="8814">
                  <c:v>0.45521610000000012</c:v>
                </c:pt>
                <c:pt idx="8815">
                  <c:v>0.45214109999999996</c:v>
                </c:pt>
                <c:pt idx="8816">
                  <c:v>0.45521610000000012</c:v>
                </c:pt>
                <c:pt idx="8817">
                  <c:v>0.45214109999999996</c:v>
                </c:pt>
                <c:pt idx="8818">
                  <c:v>0.45521610000000012</c:v>
                </c:pt>
                <c:pt idx="8819">
                  <c:v>0.45829209999999998</c:v>
                </c:pt>
                <c:pt idx="8820">
                  <c:v>0.45829209999999998</c:v>
                </c:pt>
                <c:pt idx="8821">
                  <c:v>0.46136810000000006</c:v>
                </c:pt>
                <c:pt idx="8822">
                  <c:v>0.46444410000000014</c:v>
                </c:pt>
                <c:pt idx="8823">
                  <c:v>0.46444410000000014</c:v>
                </c:pt>
                <c:pt idx="8824">
                  <c:v>0.46444410000000014</c:v>
                </c:pt>
                <c:pt idx="8825">
                  <c:v>0.46444410000000014</c:v>
                </c:pt>
                <c:pt idx="8826">
                  <c:v>0.46444410000000014</c:v>
                </c:pt>
                <c:pt idx="8827">
                  <c:v>0.46752009999999999</c:v>
                </c:pt>
                <c:pt idx="8828">
                  <c:v>0.46444410000000014</c:v>
                </c:pt>
                <c:pt idx="8829">
                  <c:v>0.46136810000000006</c:v>
                </c:pt>
                <c:pt idx="8830">
                  <c:v>0.46444410000000014</c:v>
                </c:pt>
                <c:pt idx="8831">
                  <c:v>0.46752009999999999</c:v>
                </c:pt>
                <c:pt idx="8832">
                  <c:v>0.46752009999999999</c:v>
                </c:pt>
                <c:pt idx="8833">
                  <c:v>0.46752009999999999</c:v>
                </c:pt>
                <c:pt idx="8834">
                  <c:v>0.47059509999999993</c:v>
                </c:pt>
                <c:pt idx="8835">
                  <c:v>0.47059509999999993</c:v>
                </c:pt>
                <c:pt idx="8836">
                  <c:v>0.47059509999999993</c:v>
                </c:pt>
                <c:pt idx="8837">
                  <c:v>0.47059509999999993</c:v>
                </c:pt>
                <c:pt idx="8838">
                  <c:v>0.47059509999999993</c:v>
                </c:pt>
                <c:pt idx="8839">
                  <c:v>0.47367110000000001</c:v>
                </c:pt>
                <c:pt idx="8840">
                  <c:v>0.47674710000000009</c:v>
                </c:pt>
                <c:pt idx="8841">
                  <c:v>0.47367110000000001</c:v>
                </c:pt>
                <c:pt idx="8842">
                  <c:v>0.47367110000000001</c:v>
                </c:pt>
                <c:pt idx="8843">
                  <c:v>0.47674710000000009</c:v>
                </c:pt>
                <c:pt idx="8844">
                  <c:v>0.47982309999999995</c:v>
                </c:pt>
                <c:pt idx="8845">
                  <c:v>0.47982309999999995</c:v>
                </c:pt>
                <c:pt idx="8846">
                  <c:v>0.47982309999999995</c:v>
                </c:pt>
                <c:pt idx="8847">
                  <c:v>0.47674710000000009</c:v>
                </c:pt>
                <c:pt idx="8848">
                  <c:v>0.47367110000000001</c:v>
                </c:pt>
                <c:pt idx="8849">
                  <c:v>0.47367110000000001</c:v>
                </c:pt>
                <c:pt idx="8850">
                  <c:v>0.47674710000000009</c:v>
                </c:pt>
                <c:pt idx="8851">
                  <c:v>0.47982309999999995</c:v>
                </c:pt>
                <c:pt idx="8852">
                  <c:v>0.48289910000000003</c:v>
                </c:pt>
                <c:pt idx="8853">
                  <c:v>0.48289910000000003</c:v>
                </c:pt>
                <c:pt idx="8854">
                  <c:v>0.48289910000000003</c:v>
                </c:pt>
                <c:pt idx="8855">
                  <c:v>0.48289910000000003</c:v>
                </c:pt>
                <c:pt idx="8856">
                  <c:v>0.48597409999999996</c:v>
                </c:pt>
                <c:pt idx="8857">
                  <c:v>0.48905010000000004</c:v>
                </c:pt>
                <c:pt idx="8858">
                  <c:v>0.48905010000000004</c:v>
                </c:pt>
                <c:pt idx="8859">
                  <c:v>0.49212610000000012</c:v>
                </c:pt>
                <c:pt idx="8860">
                  <c:v>0.49212610000000012</c:v>
                </c:pt>
                <c:pt idx="8861">
                  <c:v>0.49212610000000012</c:v>
                </c:pt>
                <c:pt idx="8862">
                  <c:v>0.49212610000000012</c:v>
                </c:pt>
                <c:pt idx="8863">
                  <c:v>0.49212610000000012</c:v>
                </c:pt>
                <c:pt idx="8864">
                  <c:v>0.49520209999999998</c:v>
                </c:pt>
                <c:pt idx="8865">
                  <c:v>0.49520209999999998</c:v>
                </c:pt>
                <c:pt idx="8866">
                  <c:v>0.49827710000000014</c:v>
                </c:pt>
                <c:pt idx="8867">
                  <c:v>0.49827710000000014</c:v>
                </c:pt>
                <c:pt idx="8868">
                  <c:v>0.49827710000000014</c:v>
                </c:pt>
                <c:pt idx="8869">
                  <c:v>0.49827710000000014</c:v>
                </c:pt>
                <c:pt idx="8870">
                  <c:v>0.5013531</c:v>
                </c:pt>
                <c:pt idx="8871">
                  <c:v>0.5013531</c:v>
                </c:pt>
                <c:pt idx="8872">
                  <c:v>0.50442910000000007</c:v>
                </c:pt>
                <c:pt idx="8873">
                  <c:v>0.50442910000000007</c:v>
                </c:pt>
                <c:pt idx="8874">
                  <c:v>0.50750510000000015</c:v>
                </c:pt>
                <c:pt idx="8875">
                  <c:v>0.50750510000000015</c:v>
                </c:pt>
                <c:pt idx="8876">
                  <c:v>0.51058110000000001</c:v>
                </c:pt>
                <c:pt idx="8877">
                  <c:v>0.51365609999999995</c:v>
                </c:pt>
                <c:pt idx="8878">
                  <c:v>0.51058110000000001</c:v>
                </c:pt>
                <c:pt idx="8879">
                  <c:v>0.51365609999999995</c:v>
                </c:pt>
                <c:pt idx="8880">
                  <c:v>0.51058110000000001</c:v>
                </c:pt>
                <c:pt idx="8881">
                  <c:v>0.51365609999999995</c:v>
                </c:pt>
                <c:pt idx="8882">
                  <c:v>0.51673210000000003</c:v>
                </c:pt>
                <c:pt idx="8883">
                  <c:v>0.51365609999999995</c:v>
                </c:pt>
                <c:pt idx="8884">
                  <c:v>0.51673210000000003</c:v>
                </c:pt>
                <c:pt idx="8885">
                  <c:v>0.51365609999999995</c:v>
                </c:pt>
                <c:pt idx="8886">
                  <c:v>0.51673210000000003</c:v>
                </c:pt>
                <c:pt idx="8887">
                  <c:v>0.51365609999999995</c:v>
                </c:pt>
                <c:pt idx="8888">
                  <c:v>0.51673210000000003</c:v>
                </c:pt>
                <c:pt idx="8889">
                  <c:v>0.51980810000000011</c:v>
                </c:pt>
                <c:pt idx="8890">
                  <c:v>0.52288409999999996</c:v>
                </c:pt>
                <c:pt idx="8891">
                  <c:v>0.52596010000000004</c:v>
                </c:pt>
                <c:pt idx="8892">
                  <c:v>0.52596010000000004</c:v>
                </c:pt>
                <c:pt idx="8893">
                  <c:v>0.52903509999999998</c:v>
                </c:pt>
                <c:pt idx="8894">
                  <c:v>0.52903509999999998</c:v>
                </c:pt>
                <c:pt idx="8895">
                  <c:v>0.52596010000000004</c:v>
                </c:pt>
                <c:pt idx="8896">
                  <c:v>0.52596010000000004</c:v>
                </c:pt>
                <c:pt idx="8897">
                  <c:v>0.52903509999999998</c:v>
                </c:pt>
                <c:pt idx="8898">
                  <c:v>0.52903509999999998</c:v>
                </c:pt>
                <c:pt idx="8899">
                  <c:v>0.52596010000000004</c:v>
                </c:pt>
                <c:pt idx="8900">
                  <c:v>0.52903509999999998</c:v>
                </c:pt>
                <c:pt idx="8901">
                  <c:v>0.52903509999999998</c:v>
                </c:pt>
                <c:pt idx="8902">
                  <c:v>0.52903509999999998</c:v>
                </c:pt>
                <c:pt idx="8903">
                  <c:v>0.52903509999999998</c:v>
                </c:pt>
                <c:pt idx="8904">
                  <c:v>0.52903509999999998</c:v>
                </c:pt>
                <c:pt idx="8905">
                  <c:v>0.52903509999999998</c:v>
                </c:pt>
                <c:pt idx="8906">
                  <c:v>0.52903509999999998</c:v>
                </c:pt>
                <c:pt idx="8907">
                  <c:v>0.52903509999999998</c:v>
                </c:pt>
                <c:pt idx="8908">
                  <c:v>0.52903509999999998</c:v>
                </c:pt>
                <c:pt idx="8909">
                  <c:v>0.53211110000000006</c:v>
                </c:pt>
                <c:pt idx="8910">
                  <c:v>0.53518710000000014</c:v>
                </c:pt>
                <c:pt idx="8911">
                  <c:v>0.53518710000000014</c:v>
                </c:pt>
                <c:pt idx="8912">
                  <c:v>0.53211110000000006</c:v>
                </c:pt>
                <c:pt idx="8913">
                  <c:v>0.53518710000000014</c:v>
                </c:pt>
                <c:pt idx="8914">
                  <c:v>0.53826309999999999</c:v>
                </c:pt>
                <c:pt idx="8915">
                  <c:v>0.53826309999999999</c:v>
                </c:pt>
                <c:pt idx="8916">
                  <c:v>0.53826309999999999</c:v>
                </c:pt>
                <c:pt idx="8917">
                  <c:v>0.54133809999999993</c:v>
                </c:pt>
                <c:pt idx="8918">
                  <c:v>0.54441410000000001</c:v>
                </c:pt>
                <c:pt idx="8919">
                  <c:v>0.54749010000000009</c:v>
                </c:pt>
                <c:pt idx="8920">
                  <c:v>0.54749010000000009</c:v>
                </c:pt>
                <c:pt idx="8921">
                  <c:v>0.54749010000000009</c:v>
                </c:pt>
                <c:pt idx="8922">
                  <c:v>0.54749010000000009</c:v>
                </c:pt>
                <c:pt idx="8923">
                  <c:v>0.54749010000000009</c:v>
                </c:pt>
                <c:pt idx="8924">
                  <c:v>0.54749010000000009</c:v>
                </c:pt>
                <c:pt idx="8925">
                  <c:v>0.55056609999999995</c:v>
                </c:pt>
                <c:pt idx="8926">
                  <c:v>0.55056609999999995</c:v>
                </c:pt>
                <c:pt idx="8927">
                  <c:v>0.55056609999999995</c:v>
                </c:pt>
                <c:pt idx="8928">
                  <c:v>0.55056609999999995</c:v>
                </c:pt>
                <c:pt idx="8929">
                  <c:v>0.55364210000000003</c:v>
                </c:pt>
                <c:pt idx="8930">
                  <c:v>0.55364210000000003</c:v>
                </c:pt>
                <c:pt idx="8931">
                  <c:v>0.55671709999999996</c:v>
                </c:pt>
                <c:pt idx="8932">
                  <c:v>0.55671709999999996</c:v>
                </c:pt>
                <c:pt idx="8933">
                  <c:v>0.55671709999999996</c:v>
                </c:pt>
                <c:pt idx="8934">
                  <c:v>0.55979310000000004</c:v>
                </c:pt>
                <c:pt idx="8935">
                  <c:v>0.55671709999999996</c:v>
                </c:pt>
                <c:pt idx="8936">
                  <c:v>0.55671709999999996</c:v>
                </c:pt>
                <c:pt idx="8937">
                  <c:v>0.55979310000000004</c:v>
                </c:pt>
                <c:pt idx="8938">
                  <c:v>0.56286910000000012</c:v>
                </c:pt>
                <c:pt idx="8939">
                  <c:v>0.56594509999999998</c:v>
                </c:pt>
                <c:pt idx="8940">
                  <c:v>0.56594509999999998</c:v>
                </c:pt>
                <c:pt idx="8941">
                  <c:v>0.56902110000000006</c:v>
                </c:pt>
                <c:pt idx="8942">
                  <c:v>0.56594509999999998</c:v>
                </c:pt>
                <c:pt idx="8943">
                  <c:v>0.56286910000000012</c:v>
                </c:pt>
                <c:pt idx="8944">
                  <c:v>0.56594509999999998</c:v>
                </c:pt>
                <c:pt idx="8945">
                  <c:v>0.56594509999999998</c:v>
                </c:pt>
                <c:pt idx="8946">
                  <c:v>0.56902110000000006</c:v>
                </c:pt>
                <c:pt idx="8947">
                  <c:v>0.56902110000000006</c:v>
                </c:pt>
                <c:pt idx="8948">
                  <c:v>0.56902110000000006</c:v>
                </c:pt>
                <c:pt idx="8949">
                  <c:v>0.56902110000000006</c:v>
                </c:pt>
                <c:pt idx="8950">
                  <c:v>0.56902110000000006</c:v>
                </c:pt>
                <c:pt idx="8951">
                  <c:v>0.56594509999999998</c:v>
                </c:pt>
                <c:pt idx="8952">
                  <c:v>0.56594509999999998</c:v>
                </c:pt>
                <c:pt idx="8953">
                  <c:v>0.56902110000000006</c:v>
                </c:pt>
                <c:pt idx="8954">
                  <c:v>0.56594509999999998</c:v>
                </c:pt>
                <c:pt idx="8955">
                  <c:v>0.56902110000000006</c:v>
                </c:pt>
                <c:pt idx="8956">
                  <c:v>0.5720961</c:v>
                </c:pt>
                <c:pt idx="8957">
                  <c:v>0.57517210000000007</c:v>
                </c:pt>
                <c:pt idx="8958">
                  <c:v>0.57517210000000007</c:v>
                </c:pt>
                <c:pt idx="8959">
                  <c:v>0.57517210000000007</c:v>
                </c:pt>
                <c:pt idx="8960">
                  <c:v>0.57517210000000007</c:v>
                </c:pt>
                <c:pt idx="8961">
                  <c:v>0.5720961</c:v>
                </c:pt>
                <c:pt idx="8962">
                  <c:v>0.5720961</c:v>
                </c:pt>
                <c:pt idx="8963">
                  <c:v>0.57517210000000007</c:v>
                </c:pt>
                <c:pt idx="8964">
                  <c:v>0.57517210000000007</c:v>
                </c:pt>
                <c:pt idx="8965">
                  <c:v>0.57517210000000007</c:v>
                </c:pt>
                <c:pt idx="8966">
                  <c:v>0.57517210000000007</c:v>
                </c:pt>
                <c:pt idx="8967">
                  <c:v>0.57517210000000007</c:v>
                </c:pt>
                <c:pt idx="8968">
                  <c:v>0.5720961</c:v>
                </c:pt>
                <c:pt idx="8969">
                  <c:v>0.56902110000000006</c:v>
                </c:pt>
                <c:pt idx="8970">
                  <c:v>0.56594509999999998</c:v>
                </c:pt>
                <c:pt idx="8971">
                  <c:v>0.56594509999999998</c:v>
                </c:pt>
                <c:pt idx="8972">
                  <c:v>0.56286910000000012</c:v>
                </c:pt>
                <c:pt idx="8973">
                  <c:v>0.56286910000000012</c:v>
                </c:pt>
                <c:pt idx="8974">
                  <c:v>0.56594509999999998</c:v>
                </c:pt>
                <c:pt idx="8975">
                  <c:v>0.56594509999999998</c:v>
                </c:pt>
                <c:pt idx="8976">
                  <c:v>0.56594509999999998</c:v>
                </c:pt>
                <c:pt idx="8977">
                  <c:v>0.56594509999999998</c:v>
                </c:pt>
                <c:pt idx="8978">
                  <c:v>0.56902110000000006</c:v>
                </c:pt>
                <c:pt idx="8979">
                  <c:v>0.56902110000000006</c:v>
                </c:pt>
                <c:pt idx="8980">
                  <c:v>0.56902110000000006</c:v>
                </c:pt>
                <c:pt idx="8981">
                  <c:v>0.56594509999999998</c:v>
                </c:pt>
                <c:pt idx="8982">
                  <c:v>0.56594509999999998</c:v>
                </c:pt>
                <c:pt idx="8983">
                  <c:v>0.56902110000000006</c:v>
                </c:pt>
                <c:pt idx="8984">
                  <c:v>0.56902110000000006</c:v>
                </c:pt>
                <c:pt idx="8985">
                  <c:v>0.5720961</c:v>
                </c:pt>
                <c:pt idx="8986">
                  <c:v>0.57517210000000007</c:v>
                </c:pt>
                <c:pt idx="8987">
                  <c:v>0.57517210000000007</c:v>
                </c:pt>
                <c:pt idx="8988">
                  <c:v>0.57517210000000007</c:v>
                </c:pt>
                <c:pt idx="8989">
                  <c:v>0.57824810000000015</c:v>
                </c:pt>
                <c:pt idx="8990">
                  <c:v>0.58132410000000001</c:v>
                </c:pt>
                <c:pt idx="8991">
                  <c:v>0.58132410000000001</c:v>
                </c:pt>
                <c:pt idx="8992">
                  <c:v>0.57824810000000015</c:v>
                </c:pt>
                <c:pt idx="8993">
                  <c:v>0.57824810000000015</c:v>
                </c:pt>
                <c:pt idx="8994">
                  <c:v>0.57824810000000015</c:v>
                </c:pt>
                <c:pt idx="8995">
                  <c:v>0.57517210000000007</c:v>
                </c:pt>
                <c:pt idx="8996">
                  <c:v>0.57824810000000015</c:v>
                </c:pt>
                <c:pt idx="8997">
                  <c:v>0.57517210000000007</c:v>
                </c:pt>
                <c:pt idx="8998">
                  <c:v>0.5720961</c:v>
                </c:pt>
                <c:pt idx="8999">
                  <c:v>0.5720961</c:v>
                </c:pt>
                <c:pt idx="9000">
                  <c:v>0.5720961</c:v>
                </c:pt>
                <c:pt idx="9001">
                  <c:v>0.5720961</c:v>
                </c:pt>
                <c:pt idx="9002">
                  <c:v>0.5720961</c:v>
                </c:pt>
                <c:pt idx="9003">
                  <c:v>0.5720961</c:v>
                </c:pt>
                <c:pt idx="9004">
                  <c:v>0.5720961</c:v>
                </c:pt>
                <c:pt idx="9005">
                  <c:v>0.57517210000000007</c:v>
                </c:pt>
                <c:pt idx="9006">
                  <c:v>0.57824810000000015</c:v>
                </c:pt>
                <c:pt idx="9007">
                  <c:v>0.58132410000000001</c:v>
                </c:pt>
                <c:pt idx="9008">
                  <c:v>0.57824810000000015</c:v>
                </c:pt>
                <c:pt idx="9009">
                  <c:v>0.57824810000000015</c:v>
                </c:pt>
                <c:pt idx="9010">
                  <c:v>0.58132410000000001</c:v>
                </c:pt>
                <c:pt idx="9011">
                  <c:v>0.58132410000000001</c:v>
                </c:pt>
                <c:pt idx="9012">
                  <c:v>0.58132410000000001</c:v>
                </c:pt>
                <c:pt idx="9013">
                  <c:v>0.58132410000000001</c:v>
                </c:pt>
                <c:pt idx="9014">
                  <c:v>0.58132410000000001</c:v>
                </c:pt>
                <c:pt idx="9015">
                  <c:v>0.57824810000000015</c:v>
                </c:pt>
                <c:pt idx="9016">
                  <c:v>0.57517210000000007</c:v>
                </c:pt>
                <c:pt idx="9017">
                  <c:v>0.57517210000000007</c:v>
                </c:pt>
                <c:pt idx="9018">
                  <c:v>0.57517210000000007</c:v>
                </c:pt>
                <c:pt idx="9019">
                  <c:v>0.5720961</c:v>
                </c:pt>
                <c:pt idx="9020">
                  <c:v>0.57517210000000007</c:v>
                </c:pt>
                <c:pt idx="9021">
                  <c:v>0.57824810000000015</c:v>
                </c:pt>
                <c:pt idx="9022">
                  <c:v>0.57824810000000015</c:v>
                </c:pt>
                <c:pt idx="9023">
                  <c:v>0.57517210000000007</c:v>
                </c:pt>
                <c:pt idx="9024">
                  <c:v>0.57517210000000007</c:v>
                </c:pt>
                <c:pt idx="9025">
                  <c:v>0.57517210000000007</c:v>
                </c:pt>
                <c:pt idx="9026">
                  <c:v>0.57517210000000007</c:v>
                </c:pt>
                <c:pt idx="9027">
                  <c:v>0.57517210000000007</c:v>
                </c:pt>
                <c:pt idx="9028">
                  <c:v>0.5720961</c:v>
                </c:pt>
                <c:pt idx="9029">
                  <c:v>0.56902110000000006</c:v>
                </c:pt>
                <c:pt idx="9030">
                  <c:v>0.56902110000000006</c:v>
                </c:pt>
                <c:pt idx="9031">
                  <c:v>0.5720961</c:v>
                </c:pt>
                <c:pt idx="9032">
                  <c:v>0.57517210000000007</c:v>
                </c:pt>
                <c:pt idx="9033">
                  <c:v>0.57824810000000015</c:v>
                </c:pt>
                <c:pt idx="9034">
                  <c:v>0.58132410000000001</c:v>
                </c:pt>
                <c:pt idx="9035">
                  <c:v>0.58440010000000009</c:v>
                </c:pt>
                <c:pt idx="9036">
                  <c:v>0.58440010000000009</c:v>
                </c:pt>
                <c:pt idx="9037">
                  <c:v>0.58440010000000009</c:v>
                </c:pt>
                <c:pt idx="9038">
                  <c:v>0.58440010000000009</c:v>
                </c:pt>
                <c:pt idx="9039">
                  <c:v>0.58747510000000003</c:v>
                </c:pt>
                <c:pt idx="9040">
                  <c:v>0.58747510000000003</c:v>
                </c:pt>
                <c:pt idx="9041">
                  <c:v>0.58747510000000003</c:v>
                </c:pt>
                <c:pt idx="9042">
                  <c:v>0.59055110000000011</c:v>
                </c:pt>
                <c:pt idx="9043">
                  <c:v>0.58747510000000003</c:v>
                </c:pt>
                <c:pt idx="9044">
                  <c:v>0.58747510000000003</c:v>
                </c:pt>
                <c:pt idx="9045">
                  <c:v>0.59055110000000011</c:v>
                </c:pt>
                <c:pt idx="9046">
                  <c:v>0.59055110000000011</c:v>
                </c:pt>
                <c:pt idx="9047">
                  <c:v>0.59055110000000011</c:v>
                </c:pt>
                <c:pt idx="9048">
                  <c:v>0.59055110000000011</c:v>
                </c:pt>
                <c:pt idx="9049">
                  <c:v>0.59055110000000011</c:v>
                </c:pt>
                <c:pt idx="9050">
                  <c:v>0.59055110000000011</c:v>
                </c:pt>
                <c:pt idx="9051">
                  <c:v>0.59055110000000011</c:v>
                </c:pt>
                <c:pt idx="9052">
                  <c:v>0.59362709999999996</c:v>
                </c:pt>
                <c:pt idx="9053">
                  <c:v>0.59055110000000011</c:v>
                </c:pt>
                <c:pt idx="9054">
                  <c:v>0.58747510000000003</c:v>
                </c:pt>
                <c:pt idx="9055">
                  <c:v>0.58747510000000003</c:v>
                </c:pt>
                <c:pt idx="9056">
                  <c:v>0.59055110000000011</c:v>
                </c:pt>
                <c:pt idx="9057">
                  <c:v>0.59362709999999996</c:v>
                </c:pt>
                <c:pt idx="9058">
                  <c:v>0.59670310000000004</c:v>
                </c:pt>
                <c:pt idx="9059">
                  <c:v>0.59670310000000004</c:v>
                </c:pt>
                <c:pt idx="9060">
                  <c:v>0.59670310000000004</c:v>
                </c:pt>
                <c:pt idx="9061">
                  <c:v>0.59362709999999996</c:v>
                </c:pt>
                <c:pt idx="9062">
                  <c:v>0.59670310000000004</c:v>
                </c:pt>
                <c:pt idx="9063">
                  <c:v>0.59977809999999998</c:v>
                </c:pt>
                <c:pt idx="9064">
                  <c:v>0.59977809999999998</c:v>
                </c:pt>
                <c:pt idx="9065">
                  <c:v>0.59670310000000004</c:v>
                </c:pt>
                <c:pt idx="9066">
                  <c:v>0.59362709999999996</c:v>
                </c:pt>
                <c:pt idx="9067">
                  <c:v>0.59670310000000004</c:v>
                </c:pt>
                <c:pt idx="9068">
                  <c:v>0.59670310000000004</c:v>
                </c:pt>
                <c:pt idx="9069">
                  <c:v>0.59362709999999996</c:v>
                </c:pt>
                <c:pt idx="9070">
                  <c:v>0.59362709999999996</c:v>
                </c:pt>
                <c:pt idx="9071">
                  <c:v>0.59362709999999996</c:v>
                </c:pt>
                <c:pt idx="9072">
                  <c:v>0.59055110000000011</c:v>
                </c:pt>
                <c:pt idx="9073">
                  <c:v>0.59055110000000011</c:v>
                </c:pt>
                <c:pt idx="9074">
                  <c:v>0.58747510000000003</c:v>
                </c:pt>
                <c:pt idx="9075">
                  <c:v>0.58747510000000003</c:v>
                </c:pt>
                <c:pt idx="9076">
                  <c:v>0.58747510000000003</c:v>
                </c:pt>
                <c:pt idx="9077">
                  <c:v>0.58440010000000009</c:v>
                </c:pt>
                <c:pt idx="9078">
                  <c:v>0.58132410000000001</c:v>
                </c:pt>
                <c:pt idx="9079">
                  <c:v>0.58747510000000003</c:v>
                </c:pt>
                <c:pt idx="9080">
                  <c:v>0.59055110000000011</c:v>
                </c:pt>
                <c:pt idx="9081">
                  <c:v>0.58747510000000003</c:v>
                </c:pt>
                <c:pt idx="9082">
                  <c:v>0.58747510000000003</c:v>
                </c:pt>
                <c:pt idx="9083">
                  <c:v>0.58747510000000003</c:v>
                </c:pt>
                <c:pt idx="9084">
                  <c:v>0.59055110000000011</c:v>
                </c:pt>
                <c:pt idx="9085">
                  <c:v>0.59055110000000011</c:v>
                </c:pt>
                <c:pt idx="9086">
                  <c:v>0.58747510000000003</c:v>
                </c:pt>
                <c:pt idx="9087">
                  <c:v>0.58747510000000003</c:v>
                </c:pt>
                <c:pt idx="9088">
                  <c:v>0.58747510000000003</c:v>
                </c:pt>
                <c:pt idx="9089">
                  <c:v>0.58440010000000009</c:v>
                </c:pt>
                <c:pt idx="9090">
                  <c:v>0.58440010000000009</c:v>
                </c:pt>
                <c:pt idx="9091">
                  <c:v>0.58747510000000003</c:v>
                </c:pt>
                <c:pt idx="9092">
                  <c:v>0.59055110000000011</c:v>
                </c:pt>
                <c:pt idx="9093">
                  <c:v>0.59362709999999996</c:v>
                </c:pt>
                <c:pt idx="9094">
                  <c:v>0.59055110000000011</c:v>
                </c:pt>
                <c:pt idx="9095">
                  <c:v>0.59055110000000011</c:v>
                </c:pt>
                <c:pt idx="9096">
                  <c:v>0.59055110000000011</c:v>
                </c:pt>
                <c:pt idx="9097">
                  <c:v>0.59362709999999996</c:v>
                </c:pt>
                <c:pt idx="9098">
                  <c:v>0.59670310000000004</c:v>
                </c:pt>
                <c:pt idx="9099">
                  <c:v>0.59670310000000004</c:v>
                </c:pt>
                <c:pt idx="9100">
                  <c:v>0.59670310000000004</c:v>
                </c:pt>
                <c:pt idx="9101">
                  <c:v>0.59670310000000004</c:v>
                </c:pt>
                <c:pt idx="9102">
                  <c:v>0.59670310000000004</c:v>
                </c:pt>
                <c:pt idx="9103">
                  <c:v>0.59977809999999998</c:v>
                </c:pt>
                <c:pt idx="9104">
                  <c:v>0.60285410000000006</c:v>
                </c:pt>
                <c:pt idx="9105">
                  <c:v>0.60593010000000014</c:v>
                </c:pt>
                <c:pt idx="9106">
                  <c:v>0.60285410000000006</c:v>
                </c:pt>
                <c:pt idx="9107">
                  <c:v>0.59977809999999998</c:v>
                </c:pt>
                <c:pt idx="9108">
                  <c:v>0.59977809999999998</c:v>
                </c:pt>
                <c:pt idx="9109">
                  <c:v>0.59977809999999998</c:v>
                </c:pt>
                <c:pt idx="9110">
                  <c:v>0.59670310000000004</c:v>
                </c:pt>
                <c:pt idx="9111">
                  <c:v>0.59670310000000004</c:v>
                </c:pt>
                <c:pt idx="9112">
                  <c:v>0.59362709999999996</c:v>
                </c:pt>
                <c:pt idx="9113">
                  <c:v>0.59362709999999996</c:v>
                </c:pt>
                <c:pt idx="9114">
                  <c:v>0.59362709999999996</c:v>
                </c:pt>
                <c:pt idx="9115">
                  <c:v>0.59362709999999996</c:v>
                </c:pt>
                <c:pt idx="9116">
                  <c:v>0.59362709999999996</c:v>
                </c:pt>
                <c:pt idx="9117">
                  <c:v>0.59362709999999996</c:v>
                </c:pt>
                <c:pt idx="9118">
                  <c:v>0.59055110000000011</c:v>
                </c:pt>
                <c:pt idx="9119">
                  <c:v>0.59362709999999996</c:v>
                </c:pt>
                <c:pt idx="9120">
                  <c:v>0.59362709999999996</c:v>
                </c:pt>
                <c:pt idx="9121">
                  <c:v>0.59362709999999996</c:v>
                </c:pt>
                <c:pt idx="9122">
                  <c:v>0.59055110000000011</c:v>
                </c:pt>
                <c:pt idx="9123">
                  <c:v>0.59055110000000011</c:v>
                </c:pt>
                <c:pt idx="9124">
                  <c:v>0.59362709999999996</c:v>
                </c:pt>
                <c:pt idx="9125">
                  <c:v>0.59670310000000004</c:v>
                </c:pt>
                <c:pt idx="9126">
                  <c:v>0.59362709999999996</c:v>
                </c:pt>
                <c:pt idx="9127">
                  <c:v>0.59362709999999996</c:v>
                </c:pt>
                <c:pt idx="9128">
                  <c:v>0.59362709999999996</c:v>
                </c:pt>
                <c:pt idx="9129">
                  <c:v>0.59362709999999996</c:v>
                </c:pt>
                <c:pt idx="9130">
                  <c:v>0.59362709999999996</c:v>
                </c:pt>
                <c:pt idx="9131">
                  <c:v>0.59362709999999996</c:v>
                </c:pt>
                <c:pt idx="9132">
                  <c:v>0.59362709999999996</c:v>
                </c:pt>
                <c:pt idx="9133">
                  <c:v>0.59362709999999996</c:v>
                </c:pt>
                <c:pt idx="9134">
                  <c:v>0.59670310000000004</c:v>
                </c:pt>
                <c:pt idx="9135">
                  <c:v>0.59670310000000004</c:v>
                </c:pt>
                <c:pt idx="9136">
                  <c:v>0.59977809999999998</c:v>
                </c:pt>
                <c:pt idx="9137">
                  <c:v>0.59977809999999998</c:v>
                </c:pt>
                <c:pt idx="9138">
                  <c:v>0.59977809999999998</c:v>
                </c:pt>
                <c:pt idx="9139">
                  <c:v>0.59977809999999998</c:v>
                </c:pt>
                <c:pt idx="9140">
                  <c:v>0.59977809999999998</c:v>
                </c:pt>
                <c:pt idx="9141">
                  <c:v>0.60285410000000006</c:v>
                </c:pt>
                <c:pt idx="9142">
                  <c:v>0.60285410000000006</c:v>
                </c:pt>
                <c:pt idx="9143">
                  <c:v>0.60593010000000014</c:v>
                </c:pt>
                <c:pt idx="9144">
                  <c:v>0.60593010000000014</c:v>
                </c:pt>
                <c:pt idx="9145">
                  <c:v>0.60285410000000006</c:v>
                </c:pt>
                <c:pt idx="9146">
                  <c:v>0.60285410000000006</c:v>
                </c:pt>
                <c:pt idx="9147">
                  <c:v>0.60285410000000006</c:v>
                </c:pt>
                <c:pt idx="9148">
                  <c:v>0.60285410000000006</c:v>
                </c:pt>
                <c:pt idx="9149">
                  <c:v>0.60285410000000006</c:v>
                </c:pt>
                <c:pt idx="9150">
                  <c:v>0.60285410000000006</c:v>
                </c:pt>
                <c:pt idx="9151">
                  <c:v>0.60593010000000014</c:v>
                </c:pt>
                <c:pt idx="9152">
                  <c:v>0.60593010000000014</c:v>
                </c:pt>
                <c:pt idx="9153">
                  <c:v>0.60593010000000014</c:v>
                </c:pt>
                <c:pt idx="9154">
                  <c:v>0.60285410000000006</c:v>
                </c:pt>
                <c:pt idx="9155">
                  <c:v>0.60593010000000014</c:v>
                </c:pt>
                <c:pt idx="9156">
                  <c:v>0.60593010000000014</c:v>
                </c:pt>
                <c:pt idx="9157">
                  <c:v>0.60900609999999999</c:v>
                </c:pt>
                <c:pt idx="9158">
                  <c:v>0.60900609999999999</c:v>
                </c:pt>
                <c:pt idx="9159">
                  <c:v>0.60900609999999999</c:v>
                </c:pt>
                <c:pt idx="9160">
                  <c:v>0.61208210000000007</c:v>
                </c:pt>
                <c:pt idx="9161">
                  <c:v>0.61208210000000007</c:v>
                </c:pt>
                <c:pt idx="9162">
                  <c:v>0.61515710000000001</c:v>
                </c:pt>
                <c:pt idx="9163">
                  <c:v>0.61515710000000001</c:v>
                </c:pt>
                <c:pt idx="9164">
                  <c:v>0.61515710000000001</c:v>
                </c:pt>
                <c:pt idx="9165">
                  <c:v>0.61515710000000001</c:v>
                </c:pt>
                <c:pt idx="9166">
                  <c:v>0.61515710000000001</c:v>
                </c:pt>
                <c:pt idx="9167">
                  <c:v>0.61515710000000001</c:v>
                </c:pt>
                <c:pt idx="9168">
                  <c:v>0.61823310000000009</c:v>
                </c:pt>
                <c:pt idx="9169">
                  <c:v>0.61515710000000001</c:v>
                </c:pt>
                <c:pt idx="9170">
                  <c:v>0.61208210000000007</c:v>
                </c:pt>
                <c:pt idx="9171">
                  <c:v>0.60900609999999999</c:v>
                </c:pt>
                <c:pt idx="9172">
                  <c:v>0.60900609999999999</c:v>
                </c:pt>
                <c:pt idx="9173">
                  <c:v>0.60900609999999999</c:v>
                </c:pt>
                <c:pt idx="9174">
                  <c:v>0.60900609999999999</c:v>
                </c:pt>
                <c:pt idx="9175">
                  <c:v>0.60593010000000014</c:v>
                </c:pt>
                <c:pt idx="9176">
                  <c:v>0.60593010000000014</c:v>
                </c:pt>
                <c:pt idx="9177">
                  <c:v>0.60593010000000014</c:v>
                </c:pt>
                <c:pt idx="9178">
                  <c:v>0.60285410000000006</c:v>
                </c:pt>
                <c:pt idx="9179">
                  <c:v>0.60285410000000006</c:v>
                </c:pt>
                <c:pt idx="9180">
                  <c:v>0.60285410000000006</c:v>
                </c:pt>
                <c:pt idx="9181">
                  <c:v>0.59977809999999998</c:v>
                </c:pt>
                <c:pt idx="9182">
                  <c:v>0.59977809999999998</c:v>
                </c:pt>
                <c:pt idx="9183">
                  <c:v>0.59977809999999998</c:v>
                </c:pt>
                <c:pt idx="9184">
                  <c:v>0.59670310000000004</c:v>
                </c:pt>
                <c:pt idx="9185">
                  <c:v>0.59670310000000004</c:v>
                </c:pt>
                <c:pt idx="9186">
                  <c:v>0.59362709999999996</c:v>
                </c:pt>
                <c:pt idx="9187">
                  <c:v>0.59362709999999996</c:v>
                </c:pt>
                <c:pt idx="9188">
                  <c:v>0.59362709999999996</c:v>
                </c:pt>
                <c:pt idx="9189">
                  <c:v>0.59055110000000011</c:v>
                </c:pt>
                <c:pt idx="9190">
                  <c:v>0.58747510000000003</c:v>
                </c:pt>
                <c:pt idx="9191">
                  <c:v>0.58747510000000003</c:v>
                </c:pt>
                <c:pt idx="9192">
                  <c:v>0.58747510000000003</c:v>
                </c:pt>
                <c:pt idx="9193">
                  <c:v>0.58747510000000003</c:v>
                </c:pt>
                <c:pt idx="9194">
                  <c:v>0.58747510000000003</c:v>
                </c:pt>
                <c:pt idx="9195">
                  <c:v>0.58747510000000003</c:v>
                </c:pt>
                <c:pt idx="9196">
                  <c:v>0.58747510000000003</c:v>
                </c:pt>
                <c:pt idx="9197">
                  <c:v>0.58747510000000003</c:v>
                </c:pt>
                <c:pt idx="9198">
                  <c:v>0.59055110000000011</c:v>
                </c:pt>
                <c:pt idx="9199">
                  <c:v>0.59362709999999996</c:v>
                </c:pt>
                <c:pt idx="9200">
                  <c:v>0.59055110000000011</c:v>
                </c:pt>
                <c:pt idx="9201">
                  <c:v>0.59055110000000011</c:v>
                </c:pt>
                <c:pt idx="9202">
                  <c:v>0.59055110000000011</c:v>
                </c:pt>
                <c:pt idx="9203">
                  <c:v>0.58747510000000003</c:v>
                </c:pt>
                <c:pt idx="9204">
                  <c:v>0.58747510000000003</c:v>
                </c:pt>
                <c:pt idx="9205">
                  <c:v>0.59055110000000011</c:v>
                </c:pt>
                <c:pt idx="9206">
                  <c:v>0.59055110000000011</c:v>
                </c:pt>
                <c:pt idx="9207">
                  <c:v>0.59055110000000011</c:v>
                </c:pt>
                <c:pt idx="9208">
                  <c:v>0.59055110000000011</c:v>
                </c:pt>
                <c:pt idx="9209">
                  <c:v>0.59055110000000011</c:v>
                </c:pt>
                <c:pt idx="9210">
                  <c:v>0.59362709999999996</c:v>
                </c:pt>
                <c:pt idx="9211">
                  <c:v>0.59362709999999996</c:v>
                </c:pt>
                <c:pt idx="9212">
                  <c:v>0.59055110000000011</c:v>
                </c:pt>
                <c:pt idx="9213">
                  <c:v>0.59055110000000011</c:v>
                </c:pt>
                <c:pt idx="9214">
                  <c:v>0.59055110000000011</c:v>
                </c:pt>
                <c:pt idx="9215">
                  <c:v>0.59055110000000011</c:v>
                </c:pt>
                <c:pt idx="9216">
                  <c:v>0.59362709999999996</c:v>
                </c:pt>
                <c:pt idx="9217">
                  <c:v>0.59670310000000004</c:v>
                </c:pt>
                <c:pt idx="9218">
                  <c:v>0.59362709999999996</c:v>
                </c:pt>
                <c:pt idx="9219">
                  <c:v>0.59055110000000011</c:v>
                </c:pt>
                <c:pt idx="9220">
                  <c:v>0.58747510000000003</c:v>
                </c:pt>
                <c:pt idx="9221">
                  <c:v>0.58747510000000003</c:v>
                </c:pt>
                <c:pt idx="9222">
                  <c:v>0.58747510000000003</c:v>
                </c:pt>
                <c:pt idx="9223">
                  <c:v>0.58747510000000003</c:v>
                </c:pt>
                <c:pt idx="9224">
                  <c:v>0.59055110000000011</c:v>
                </c:pt>
                <c:pt idx="9225">
                  <c:v>0.59362709999999996</c:v>
                </c:pt>
                <c:pt idx="9226">
                  <c:v>0.59670310000000004</c:v>
                </c:pt>
                <c:pt idx="9227">
                  <c:v>0.59670310000000004</c:v>
                </c:pt>
                <c:pt idx="9228">
                  <c:v>0.59977809999999998</c:v>
                </c:pt>
                <c:pt idx="9229">
                  <c:v>0.59977809999999998</c:v>
                </c:pt>
                <c:pt idx="9230">
                  <c:v>0.59977809999999998</c:v>
                </c:pt>
                <c:pt idx="9231">
                  <c:v>0.60285410000000006</c:v>
                </c:pt>
                <c:pt idx="9232">
                  <c:v>0.60593010000000014</c:v>
                </c:pt>
                <c:pt idx="9233">
                  <c:v>0.60593010000000014</c:v>
                </c:pt>
                <c:pt idx="9234">
                  <c:v>0.60285410000000006</c:v>
                </c:pt>
                <c:pt idx="9235">
                  <c:v>0.60285410000000006</c:v>
                </c:pt>
                <c:pt idx="9236">
                  <c:v>0.60593010000000014</c:v>
                </c:pt>
                <c:pt idx="9237">
                  <c:v>0.60900609999999999</c:v>
                </c:pt>
                <c:pt idx="9238">
                  <c:v>0.60900609999999999</c:v>
                </c:pt>
                <c:pt idx="9239">
                  <c:v>0.60593010000000014</c:v>
                </c:pt>
                <c:pt idx="9240">
                  <c:v>0.60593010000000014</c:v>
                </c:pt>
                <c:pt idx="9241">
                  <c:v>0.60593010000000014</c:v>
                </c:pt>
                <c:pt idx="9242">
                  <c:v>0.60285410000000006</c:v>
                </c:pt>
                <c:pt idx="9243">
                  <c:v>0.60285410000000006</c:v>
                </c:pt>
                <c:pt idx="9244">
                  <c:v>0.60593010000000014</c:v>
                </c:pt>
                <c:pt idx="9245">
                  <c:v>0.60593010000000014</c:v>
                </c:pt>
                <c:pt idx="9246">
                  <c:v>0.60593010000000014</c:v>
                </c:pt>
                <c:pt idx="9247">
                  <c:v>0.60593010000000014</c:v>
                </c:pt>
                <c:pt idx="9248">
                  <c:v>0.60593010000000014</c:v>
                </c:pt>
                <c:pt idx="9249">
                  <c:v>0.60593010000000014</c:v>
                </c:pt>
                <c:pt idx="9250">
                  <c:v>0.60593010000000014</c:v>
                </c:pt>
                <c:pt idx="9251">
                  <c:v>0.60900609999999999</c:v>
                </c:pt>
                <c:pt idx="9252">
                  <c:v>0.60900609999999999</c:v>
                </c:pt>
                <c:pt idx="9253">
                  <c:v>0.61208210000000007</c:v>
                </c:pt>
                <c:pt idx="9254">
                  <c:v>0.61515710000000001</c:v>
                </c:pt>
                <c:pt idx="9255">
                  <c:v>0.61823310000000009</c:v>
                </c:pt>
                <c:pt idx="9256">
                  <c:v>0.61823310000000009</c:v>
                </c:pt>
                <c:pt idx="9257">
                  <c:v>0.61515710000000001</c:v>
                </c:pt>
                <c:pt idx="9258">
                  <c:v>0.61515710000000001</c:v>
                </c:pt>
                <c:pt idx="9259">
                  <c:v>0.61515710000000001</c:v>
                </c:pt>
                <c:pt idx="9260">
                  <c:v>0.61515710000000001</c:v>
                </c:pt>
                <c:pt idx="9261">
                  <c:v>0.61515710000000001</c:v>
                </c:pt>
                <c:pt idx="9262">
                  <c:v>0.61515710000000001</c:v>
                </c:pt>
                <c:pt idx="9263">
                  <c:v>0.61515710000000001</c:v>
                </c:pt>
                <c:pt idx="9264">
                  <c:v>0.61823310000000009</c:v>
                </c:pt>
                <c:pt idx="9265">
                  <c:v>0.61823310000000009</c:v>
                </c:pt>
                <c:pt idx="9266">
                  <c:v>0.61823310000000009</c:v>
                </c:pt>
                <c:pt idx="9267">
                  <c:v>0.62130909999999995</c:v>
                </c:pt>
                <c:pt idx="9268">
                  <c:v>0.62438510000000003</c:v>
                </c:pt>
                <c:pt idx="9269">
                  <c:v>0.62130909999999995</c:v>
                </c:pt>
                <c:pt idx="9270">
                  <c:v>0.62130909999999995</c:v>
                </c:pt>
                <c:pt idx="9271">
                  <c:v>0.62438510000000003</c:v>
                </c:pt>
                <c:pt idx="9272">
                  <c:v>0.6274611000000001</c:v>
                </c:pt>
                <c:pt idx="9273">
                  <c:v>0.6274611000000001</c:v>
                </c:pt>
                <c:pt idx="9274">
                  <c:v>0.6274611000000001</c:v>
                </c:pt>
                <c:pt idx="9275">
                  <c:v>0.63053610000000004</c:v>
                </c:pt>
                <c:pt idx="9276">
                  <c:v>0.63053610000000004</c:v>
                </c:pt>
                <c:pt idx="9277">
                  <c:v>0.6274611000000001</c:v>
                </c:pt>
                <c:pt idx="9278">
                  <c:v>0.63053610000000004</c:v>
                </c:pt>
                <c:pt idx="9279">
                  <c:v>0.63361210000000012</c:v>
                </c:pt>
                <c:pt idx="9280">
                  <c:v>0.63668809999999998</c:v>
                </c:pt>
                <c:pt idx="9281">
                  <c:v>0.63668809999999998</c:v>
                </c:pt>
                <c:pt idx="9282">
                  <c:v>0.63668809999999998</c:v>
                </c:pt>
                <c:pt idx="9283">
                  <c:v>0.63668809999999998</c:v>
                </c:pt>
                <c:pt idx="9284">
                  <c:v>0.63976410000000006</c:v>
                </c:pt>
                <c:pt idx="9285">
                  <c:v>0.63976410000000006</c:v>
                </c:pt>
                <c:pt idx="9286">
                  <c:v>0.63976410000000006</c:v>
                </c:pt>
                <c:pt idx="9287">
                  <c:v>0.63976410000000006</c:v>
                </c:pt>
                <c:pt idx="9288">
                  <c:v>0.63976410000000006</c:v>
                </c:pt>
                <c:pt idx="9289">
                  <c:v>0.63976410000000006</c:v>
                </c:pt>
                <c:pt idx="9290">
                  <c:v>0.63976410000000006</c:v>
                </c:pt>
                <c:pt idx="9291">
                  <c:v>0.63976410000000006</c:v>
                </c:pt>
                <c:pt idx="9292">
                  <c:v>0.6428391</c:v>
                </c:pt>
                <c:pt idx="9293">
                  <c:v>0.6428391</c:v>
                </c:pt>
                <c:pt idx="9294">
                  <c:v>0.63976410000000006</c:v>
                </c:pt>
                <c:pt idx="9295">
                  <c:v>0.63976410000000006</c:v>
                </c:pt>
                <c:pt idx="9296">
                  <c:v>0.63976410000000006</c:v>
                </c:pt>
                <c:pt idx="9297">
                  <c:v>0.63976410000000006</c:v>
                </c:pt>
                <c:pt idx="9298">
                  <c:v>0.63976410000000006</c:v>
                </c:pt>
                <c:pt idx="9299">
                  <c:v>0.6428391</c:v>
                </c:pt>
                <c:pt idx="9300">
                  <c:v>0.6428391</c:v>
                </c:pt>
                <c:pt idx="9301">
                  <c:v>0.63976410000000006</c:v>
                </c:pt>
                <c:pt idx="9302">
                  <c:v>0.63976410000000006</c:v>
                </c:pt>
                <c:pt idx="9303">
                  <c:v>0.63976410000000006</c:v>
                </c:pt>
                <c:pt idx="9304">
                  <c:v>0.63976410000000006</c:v>
                </c:pt>
                <c:pt idx="9305">
                  <c:v>0.63976410000000006</c:v>
                </c:pt>
                <c:pt idx="9306">
                  <c:v>0.63668809999999998</c:v>
                </c:pt>
                <c:pt idx="9307">
                  <c:v>0.63361210000000012</c:v>
                </c:pt>
                <c:pt idx="9308">
                  <c:v>0.63361210000000012</c:v>
                </c:pt>
                <c:pt idx="9309">
                  <c:v>0.63668809999999998</c:v>
                </c:pt>
                <c:pt idx="9310">
                  <c:v>0.63976410000000006</c:v>
                </c:pt>
                <c:pt idx="9311">
                  <c:v>0.63976410000000006</c:v>
                </c:pt>
                <c:pt idx="9312">
                  <c:v>0.63976410000000006</c:v>
                </c:pt>
                <c:pt idx="9313">
                  <c:v>0.63668809999999998</c:v>
                </c:pt>
                <c:pt idx="9314">
                  <c:v>0.63361210000000012</c:v>
                </c:pt>
                <c:pt idx="9315">
                  <c:v>0.63361210000000012</c:v>
                </c:pt>
                <c:pt idx="9316">
                  <c:v>0.63361210000000012</c:v>
                </c:pt>
                <c:pt idx="9317">
                  <c:v>0.63668809999999998</c:v>
                </c:pt>
                <c:pt idx="9318">
                  <c:v>0.63668809999999998</c:v>
                </c:pt>
                <c:pt idx="9319">
                  <c:v>0.63668809999999998</c:v>
                </c:pt>
                <c:pt idx="9320">
                  <c:v>0.63668809999999998</c:v>
                </c:pt>
                <c:pt idx="9321">
                  <c:v>0.63361210000000012</c:v>
                </c:pt>
                <c:pt idx="9322">
                  <c:v>0.63668809999999998</c:v>
                </c:pt>
                <c:pt idx="9323">
                  <c:v>0.63668809999999998</c:v>
                </c:pt>
                <c:pt idx="9324">
                  <c:v>0.63976410000000006</c:v>
                </c:pt>
                <c:pt idx="9325">
                  <c:v>0.63976410000000006</c:v>
                </c:pt>
                <c:pt idx="9326">
                  <c:v>0.63976410000000006</c:v>
                </c:pt>
                <c:pt idx="9327">
                  <c:v>0.6428391</c:v>
                </c:pt>
                <c:pt idx="9328">
                  <c:v>0.64591510000000008</c:v>
                </c:pt>
                <c:pt idx="9329">
                  <c:v>0.64899109999999993</c:v>
                </c:pt>
                <c:pt idx="9330">
                  <c:v>0.64899109999999993</c:v>
                </c:pt>
                <c:pt idx="9331">
                  <c:v>0.64899109999999993</c:v>
                </c:pt>
                <c:pt idx="9332">
                  <c:v>0.64899109999999993</c:v>
                </c:pt>
                <c:pt idx="9333">
                  <c:v>0.65206710000000001</c:v>
                </c:pt>
                <c:pt idx="9334">
                  <c:v>0.65514310000000009</c:v>
                </c:pt>
                <c:pt idx="9335">
                  <c:v>0.64899109999999993</c:v>
                </c:pt>
                <c:pt idx="9336">
                  <c:v>0.64899109999999993</c:v>
                </c:pt>
                <c:pt idx="9337">
                  <c:v>0.65206710000000001</c:v>
                </c:pt>
                <c:pt idx="9338">
                  <c:v>0.65206710000000001</c:v>
                </c:pt>
                <c:pt idx="9339">
                  <c:v>0.64899109999999993</c:v>
                </c:pt>
                <c:pt idx="9340">
                  <c:v>0.64899109999999993</c:v>
                </c:pt>
                <c:pt idx="9341">
                  <c:v>0.65206710000000001</c:v>
                </c:pt>
                <c:pt idx="9342">
                  <c:v>0.65514310000000009</c:v>
                </c:pt>
                <c:pt idx="9343">
                  <c:v>0.65514310000000009</c:v>
                </c:pt>
                <c:pt idx="9344">
                  <c:v>0.65206710000000001</c:v>
                </c:pt>
                <c:pt idx="9345">
                  <c:v>0.65514310000000009</c:v>
                </c:pt>
                <c:pt idx="9346">
                  <c:v>0.65514310000000009</c:v>
                </c:pt>
                <c:pt idx="9347">
                  <c:v>0.65206710000000001</c:v>
                </c:pt>
                <c:pt idx="9348">
                  <c:v>0.64899109999999993</c:v>
                </c:pt>
                <c:pt idx="9349">
                  <c:v>0.64899109999999993</c:v>
                </c:pt>
                <c:pt idx="9350">
                  <c:v>0.65206710000000001</c:v>
                </c:pt>
                <c:pt idx="9351">
                  <c:v>0.65206710000000001</c:v>
                </c:pt>
                <c:pt idx="9352">
                  <c:v>0.64899109999999993</c:v>
                </c:pt>
                <c:pt idx="9353">
                  <c:v>0.64591510000000008</c:v>
                </c:pt>
                <c:pt idx="9354">
                  <c:v>0.64591510000000008</c:v>
                </c:pt>
                <c:pt idx="9355">
                  <c:v>0.64591510000000008</c:v>
                </c:pt>
                <c:pt idx="9356">
                  <c:v>0.64591510000000008</c:v>
                </c:pt>
                <c:pt idx="9357">
                  <c:v>0.64591510000000008</c:v>
                </c:pt>
                <c:pt idx="9358">
                  <c:v>0.64591510000000008</c:v>
                </c:pt>
                <c:pt idx="9359">
                  <c:v>0.64591510000000008</c:v>
                </c:pt>
                <c:pt idx="9360">
                  <c:v>0.64591510000000008</c:v>
                </c:pt>
                <c:pt idx="9361">
                  <c:v>0.64591510000000008</c:v>
                </c:pt>
                <c:pt idx="9362">
                  <c:v>0.64899109999999993</c:v>
                </c:pt>
                <c:pt idx="9363">
                  <c:v>0.65206710000000001</c:v>
                </c:pt>
                <c:pt idx="9364">
                  <c:v>0.65206710000000001</c:v>
                </c:pt>
                <c:pt idx="9365">
                  <c:v>0.64899109999999993</c:v>
                </c:pt>
                <c:pt idx="9366">
                  <c:v>0.65206710000000001</c:v>
                </c:pt>
                <c:pt idx="9367">
                  <c:v>0.65206710000000001</c:v>
                </c:pt>
                <c:pt idx="9368">
                  <c:v>0.65514310000000009</c:v>
                </c:pt>
                <c:pt idx="9369">
                  <c:v>0.65514310000000009</c:v>
                </c:pt>
                <c:pt idx="9370">
                  <c:v>0.65206710000000001</c:v>
                </c:pt>
                <c:pt idx="9371">
                  <c:v>0.65206710000000001</c:v>
                </c:pt>
                <c:pt idx="9372">
                  <c:v>0.65206710000000001</c:v>
                </c:pt>
                <c:pt idx="9373">
                  <c:v>0.65514310000000009</c:v>
                </c:pt>
                <c:pt idx="9374">
                  <c:v>0.65821810000000003</c:v>
                </c:pt>
                <c:pt idx="9375">
                  <c:v>0.65821810000000003</c:v>
                </c:pt>
                <c:pt idx="9376">
                  <c:v>0.65821810000000003</c:v>
                </c:pt>
                <c:pt idx="9377">
                  <c:v>0.65821810000000003</c:v>
                </c:pt>
                <c:pt idx="9378">
                  <c:v>0.66129410000000011</c:v>
                </c:pt>
                <c:pt idx="9379">
                  <c:v>0.66129410000000011</c:v>
                </c:pt>
                <c:pt idx="9380">
                  <c:v>0.66129410000000011</c:v>
                </c:pt>
                <c:pt idx="9381">
                  <c:v>0.66129410000000011</c:v>
                </c:pt>
                <c:pt idx="9382">
                  <c:v>0.66437009999999996</c:v>
                </c:pt>
                <c:pt idx="9383">
                  <c:v>0.66744610000000004</c:v>
                </c:pt>
                <c:pt idx="9384">
                  <c:v>0.66744610000000004</c:v>
                </c:pt>
                <c:pt idx="9385">
                  <c:v>0.66744610000000004</c:v>
                </c:pt>
                <c:pt idx="9386">
                  <c:v>0.66744610000000004</c:v>
                </c:pt>
                <c:pt idx="9387">
                  <c:v>0.66744610000000004</c:v>
                </c:pt>
                <c:pt idx="9388">
                  <c:v>0.66744610000000004</c:v>
                </c:pt>
                <c:pt idx="9389">
                  <c:v>0.66744610000000004</c:v>
                </c:pt>
                <c:pt idx="9390">
                  <c:v>0.66744610000000004</c:v>
                </c:pt>
                <c:pt idx="9391">
                  <c:v>0.66744610000000004</c:v>
                </c:pt>
                <c:pt idx="9392">
                  <c:v>0.66744610000000004</c:v>
                </c:pt>
                <c:pt idx="9393">
                  <c:v>0.66744610000000004</c:v>
                </c:pt>
                <c:pt idx="9394">
                  <c:v>0.66744610000000004</c:v>
                </c:pt>
                <c:pt idx="9395">
                  <c:v>0.67052210000000012</c:v>
                </c:pt>
                <c:pt idx="9396">
                  <c:v>0.67052210000000012</c:v>
                </c:pt>
                <c:pt idx="9397">
                  <c:v>0.67052210000000012</c:v>
                </c:pt>
                <c:pt idx="9398">
                  <c:v>0.67052210000000012</c:v>
                </c:pt>
                <c:pt idx="9399">
                  <c:v>0.67052210000000012</c:v>
                </c:pt>
                <c:pt idx="9400">
                  <c:v>0.66744610000000004</c:v>
                </c:pt>
                <c:pt idx="9401">
                  <c:v>0.67052210000000012</c:v>
                </c:pt>
                <c:pt idx="9402">
                  <c:v>0.67052210000000012</c:v>
                </c:pt>
                <c:pt idx="9403">
                  <c:v>0.67052210000000012</c:v>
                </c:pt>
                <c:pt idx="9404">
                  <c:v>0.67052210000000012</c:v>
                </c:pt>
                <c:pt idx="9405">
                  <c:v>0.66744610000000004</c:v>
                </c:pt>
                <c:pt idx="9406">
                  <c:v>0.67052210000000012</c:v>
                </c:pt>
                <c:pt idx="9407">
                  <c:v>0.67052210000000012</c:v>
                </c:pt>
                <c:pt idx="9408">
                  <c:v>0.67052210000000012</c:v>
                </c:pt>
                <c:pt idx="9409">
                  <c:v>0.67052210000000012</c:v>
                </c:pt>
                <c:pt idx="9410">
                  <c:v>0.67359710000000006</c:v>
                </c:pt>
                <c:pt idx="9411">
                  <c:v>0.67359710000000006</c:v>
                </c:pt>
                <c:pt idx="9412">
                  <c:v>0.67359710000000006</c:v>
                </c:pt>
                <c:pt idx="9413">
                  <c:v>0.67359710000000006</c:v>
                </c:pt>
                <c:pt idx="9414">
                  <c:v>0.67359710000000006</c:v>
                </c:pt>
                <c:pt idx="9415">
                  <c:v>0.67359710000000006</c:v>
                </c:pt>
                <c:pt idx="9416">
                  <c:v>0.67359710000000006</c:v>
                </c:pt>
                <c:pt idx="9417">
                  <c:v>0.67359710000000006</c:v>
                </c:pt>
                <c:pt idx="9418">
                  <c:v>0.67359710000000006</c:v>
                </c:pt>
                <c:pt idx="9419">
                  <c:v>0.67359710000000006</c:v>
                </c:pt>
                <c:pt idx="9420">
                  <c:v>0.67359710000000006</c:v>
                </c:pt>
                <c:pt idx="9421">
                  <c:v>0.67359710000000006</c:v>
                </c:pt>
                <c:pt idx="9422">
                  <c:v>0.67359710000000006</c:v>
                </c:pt>
                <c:pt idx="9423">
                  <c:v>0.67359710000000006</c:v>
                </c:pt>
                <c:pt idx="9424">
                  <c:v>0.67359710000000006</c:v>
                </c:pt>
                <c:pt idx="9425">
                  <c:v>0.67667310000000014</c:v>
                </c:pt>
                <c:pt idx="9426">
                  <c:v>0.67974909999999999</c:v>
                </c:pt>
                <c:pt idx="9427">
                  <c:v>0.68282510000000007</c:v>
                </c:pt>
                <c:pt idx="9428">
                  <c:v>0.68590110000000015</c:v>
                </c:pt>
                <c:pt idx="9429">
                  <c:v>0.68282510000000007</c:v>
                </c:pt>
                <c:pt idx="9430">
                  <c:v>0.68282510000000007</c:v>
                </c:pt>
                <c:pt idx="9431">
                  <c:v>0.68590110000000015</c:v>
                </c:pt>
                <c:pt idx="9432">
                  <c:v>0.68590110000000015</c:v>
                </c:pt>
                <c:pt idx="9433">
                  <c:v>0.68282510000000007</c:v>
                </c:pt>
                <c:pt idx="9434">
                  <c:v>0.68590110000000015</c:v>
                </c:pt>
                <c:pt idx="9435">
                  <c:v>0.68590110000000015</c:v>
                </c:pt>
                <c:pt idx="9436">
                  <c:v>0.68590110000000015</c:v>
                </c:pt>
                <c:pt idx="9437">
                  <c:v>0.68897610000000009</c:v>
                </c:pt>
                <c:pt idx="9438">
                  <c:v>0.68897610000000009</c:v>
                </c:pt>
                <c:pt idx="9439">
                  <c:v>0.68897610000000009</c:v>
                </c:pt>
                <c:pt idx="9440">
                  <c:v>0.69205209999999995</c:v>
                </c:pt>
                <c:pt idx="9441">
                  <c:v>0.68897610000000009</c:v>
                </c:pt>
                <c:pt idx="9442">
                  <c:v>0.69205209999999995</c:v>
                </c:pt>
                <c:pt idx="9443">
                  <c:v>0.69205209999999995</c:v>
                </c:pt>
                <c:pt idx="9444">
                  <c:v>0.69205209999999995</c:v>
                </c:pt>
                <c:pt idx="9445">
                  <c:v>0.69512810000000003</c:v>
                </c:pt>
                <c:pt idx="9446">
                  <c:v>0.69820410000000011</c:v>
                </c:pt>
                <c:pt idx="9447">
                  <c:v>0.70127910000000004</c:v>
                </c:pt>
                <c:pt idx="9448">
                  <c:v>0.70127910000000004</c:v>
                </c:pt>
                <c:pt idx="9449">
                  <c:v>0.70127910000000004</c:v>
                </c:pt>
                <c:pt idx="9450">
                  <c:v>0.69820410000000011</c:v>
                </c:pt>
                <c:pt idx="9451">
                  <c:v>0.69820410000000011</c:v>
                </c:pt>
                <c:pt idx="9452">
                  <c:v>0.69820410000000011</c:v>
                </c:pt>
                <c:pt idx="9453">
                  <c:v>0.69820410000000011</c:v>
                </c:pt>
                <c:pt idx="9454">
                  <c:v>0.69820410000000011</c:v>
                </c:pt>
                <c:pt idx="9455">
                  <c:v>0.69820410000000011</c:v>
                </c:pt>
                <c:pt idx="9456">
                  <c:v>0.70127910000000004</c:v>
                </c:pt>
                <c:pt idx="9457">
                  <c:v>0.70127910000000004</c:v>
                </c:pt>
                <c:pt idx="9458">
                  <c:v>0.69820410000000011</c:v>
                </c:pt>
                <c:pt idx="9459">
                  <c:v>0.70127910000000004</c:v>
                </c:pt>
                <c:pt idx="9460">
                  <c:v>0.70127910000000004</c:v>
                </c:pt>
                <c:pt idx="9461">
                  <c:v>0.70127910000000004</c:v>
                </c:pt>
                <c:pt idx="9462">
                  <c:v>0.70127910000000004</c:v>
                </c:pt>
                <c:pt idx="9463">
                  <c:v>0.70435510000000012</c:v>
                </c:pt>
                <c:pt idx="9464">
                  <c:v>0.70435510000000012</c:v>
                </c:pt>
                <c:pt idx="9465">
                  <c:v>0.70435510000000012</c:v>
                </c:pt>
                <c:pt idx="9466">
                  <c:v>0.70435510000000012</c:v>
                </c:pt>
                <c:pt idx="9467">
                  <c:v>0.70435510000000012</c:v>
                </c:pt>
                <c:pt idx="9468">
                  <c:v>0.70743109999999998</c:v>
                </c:pt>
                <c:pt idx="9469">
                  <c:v>0.70743109999999998</c:v>
                </c:pt>
                <c:pt idx="9470">
                  <c:v>0.70743109999999998</c:v>
                </c:pt>
                <c:pt idx="9471">
                  <c:v>0.70743109999999998</c:v>
                </c:pt>
                <c:pt idx="9472">
                  <c:v>0.70743109999999998</c:v>
                </c:pt>
                <c:pt idx="9473">
                  <c:v>0.70743109999999998</c:v>
                </c:pt>
                <c:pt idx="9474">
                  <c:v>0.71050710000000006</c:v>
                </c:pt>
                <c:pt idx="9475">
                  <c:v>0.71358310000000014</c:v>
                </c:pt>
                <c:pt idx="9476">
                  <c:v>0.71665810000000008</c:v>
                </c:pt>
                <c:pt idx="9477">
                  <c:v>0.71358310000000014</c:v>
                </c:pt>
                <c:pt idx="9478">
                  <c:v>0.71358310000000014</c:v>
                </c:pt>
                <c:pt idx="9479">
                  <c:v>0.71665810000000008</c:v>
                </c:pt>
                <c:pt idx="9480">
                  <c:v>0.71665810000000008</c:v>
                </c:pt>
                <c:pt idx="9481">
                  <c:v>0.71665810000000008</c:v>
                </c:pt>
                <c:pt idx="9482">
                  <c:v>0.71358310000000014</c:v>
                </c:pt>
                <c:pt idx="9483">
                  <c:v>0.71358310000000014</c:v>
                </c:pt>
                <c:pt idx="9484">
                  <c:v>0.71358310000000014</c:v>
                </c:pt>
                <c:pt idx="9485">
                  <c:v>0.71358310000000014</c:v>
                </c:pt>
                <c:pt idx="9486">
                  <c:v>0.71358310000000014</c:v>
                </c:pt>
                <c:pt idx="9487">
                  <c:v>0.71358310000000014</c:v>
                </c:pt>
                <c:pt idx="9488">
                  <c:v>0.71358310000000014</c:v>
                </c:pt>
                <c:pt idx="9489">
                  <c:v>0.71358310000000014</c:v>
                </c:pt>
                <c:pt idx="9490">
                  <c:v>0.71665810000000008</c:v>
                </c:pt>
                <c:pt idx="9491">
                  <c:v>0.71665810000000008</c:v>
                </c:pt>
                <c:pt idx="9492">
                  <c:v>0.71358310000000014</c:v>
                </c:pt>
                <c:pt idx="9493">
                  <c:v>0.71358310000000014</c:v>
                </c:pt>
                <c:pt idx="9494">
                  <c:v>0.71358310000000014</c:v>
                </c:pt>
                <c:pt idx="9495">
                  <c:v>0.71665810000000008</c:v>
                </c:pt>
                <c:pt idx="9496">
                  <c:v>0.71665810000000008</c:v>
                </c:pt>
                <c:pt idx="9497">
                  <c:v>0.71358310000000014</c:v>
                </c:pt>
                <c:pt idx="9498">
                  <c:v>0.71665810000000008</c:v>
                </c:pt>
                <c:pt idx="9499">
                  <c:v>0.71665810000000008</c:v>
                </c:pt>
                <c:pt idx="9500">
                  <c:v>0.71665810000000008</c:v>
                </c:pt>
                <c:pt idx="9501">
                  <c:v>0.71665810000000008</c:v>
                </c:pt>
                <c:pt idx="9502">
                  <c:v>0.71665810000000008</c:v>
                </c:pt>
                <c:pt idx="9503">
                  <c:v>0.71665810000000008</c:v>
                </c:pt>
                <c:pt idx="9504">
                  <c:v>0.71973409999999993</c:v>
                </c:pt>
                <c:pt idx="9505">
                  <c:v>0.71973409999999993</c:v>
                </c:pt>
                <c:pt idx="9506">
                  <c:v>0.71973409999999993</c:v>
                </c:pt>
                <c:pt idx="9507">
                  <c:v>0.71973409999999993</c:v>
                </c:pt>
                <c:pt idx="9508">
                  <c:v>0.71973409999999993</c:v>
                </c:pt>
                <c:pt idx="9509">
                  <c:v>0.71973409999999993</c:v>
                </c:pt>
                <c:pt idx="9510">
                  <c:v>0.71665810000000008</c:v>
                </c:pt>
                <c:pt idx="9511">
                  <c:v>0.71665810000000008</c:v>
                </c:pt>
                <c:pt idx="9512">
                  <c:v>0.71973409999999993</c:v>
                </c:pt>
                <c:pt idx="9513">
                  <c:v>0.72281010000000001</c:v>
                </c:pt>
                <c:pt idx="9514">
                  <c:v>0.72281010000000001</c:v>
                </c:pt>
                <c:pt idx="9515">
                  <c:v>0.72281010000000001</c:v>
                </c:pt>
                <c:pt idx="9516">
                  <c:v>0.71973409999999993</c:v>
                </c:pt>
                <c:pt idx="9517">
                  <c:v>0.71973409999999993</c:v>
                </c:pt>
                <c:pt idx="9518">
                  <c:v>0.71973409999999993</c:v>
                </c:pt>
                <c:pt idx="9519">
                  <c:v>0.71973409999999993</c:v>
                </c:pt>
                <c:pt idx="9520">
                  <c:v>0.71973409999999993</c:v>
                </c:pt>
                <c:pt idx="9521">
                  <c:v>0.71973409999999993</c:v>
                </c:pt>
                <c:pt idx="9522">
                  <c:v>0.71973409999999993</c:v>
                </c:pt>
                <c:pt idx="9523">
                  <c:v>0.71665810000000008</c:v>
                </c:pt>
                <c:pt idx="9524">
                  <c:v>0.71665810000000008</c:v>
                </c:pt>
                <c:pt idx="9525">
                  <c:v>0.71973409999999993</c:v>
                </c:pt>
                <c:pt idx="9526">
                  <c:v>0.71973409999999993</c:v>
                </c:pt>
                <c:pt idx="9527">
                  <c:v>0.71973409999999993</c:v>
                </c:pt>
                <c:pt idx="9528">
                  <c:v>0.71973409999999993</c:v>
                </c:pt>
                <c:pt idx="9529">
                  <c:v>0.71973409999999993</c:v>
                </c:pt>
                <c:pt idx="9530">
                  <c:v>0.71973409999999993</c:v>
                </c:pt>
                <c:pt idx="9531">
                  <c:v>0.71973409999999993</c:v>
                </c:pt>
                <c:pt idx="9532">
                  <c:v>0.71973409999999993</c:v>
                </c:pt>
                <c:pt idx="9533">
                  <c:v>0.72281010000000001</c:v>
                </c:pt>
                <c:pt idx="9534">
                  <c:v>0.72281010000000001</c:v>
                </c:pt>
                <c:pt idx="9535">
                  <c:v>0.72281010000000001</c:v>
                </c:pt>
                <c:pt idx="9536">
                  <c:v>0.72281010000000001</c:v>
                </c:pt>
                <c:pt idx="9537">
                  <c:v>0.72281010000000001</c:v>
                </c:pt>
                <c:pt idx="9538">
                  <c:v>0.72281010000000001</c:v>
                </c:pt>
                <c:pt idx="9539">
                  <c:v>0.72281010000000001</c:v>
                </c:pt>
                <c:pt idx="9540">
                  <c:v>0.72281010000000001</c:v>
                </c:pt>
                <c:pt idx="9541">
                  <c:v>0.72588610000000009</c:v>
                </c:pt>
                <c:pt idx="9542">
                  <c:v>0.72588610000000009</c:v>
                </c:pt>
                <c:pt idx="9543">
                  <c:v>0.72588610000000009</c:v>
                </c:pt>
                <c:pt idx="9544">
                  <c:v>0.72588610000000009</c:v>
                </c:pt>
                <c:pt idx="9545">
                  <c:v>0.72588610000000009</c:v>
                </c:pt>
                <c:pt idx="9546">
                  <c:v>0.72281010000000001</c:v>
                </c:pt>
                <c:pt idx="9547">
                  <c:v>0.72281010000000001</c:v>
                </c:pt>
                <c:pt idx="9548">
                  <c:v>0.72281010000000001</c:v>
                </c:pt>
                <c:pt idx="9549">
                  <c:v>0.71973409999999993</c:v>
                </c:pt>
                <c:pt idx="9550">
                  <c:v>0.72281010000000001</c:v>
                </c:pt>
                <c:pt idx="9551">
                  <c:v>0.72281010000000001</c:v>
                </c:pt>
                <c:pt idx="9552">
                  <c:v>0.72281010000000001</c:v>
                </c:pt>
                <c:pt idx="9553">
                  <c:v>0.72281010000000001</c:v>
                </c:pt>
                <c:pt idx="9554">
                  <c:v>0.72281010000000001</c:v>
                </c:pt>
                <c:pt idx="9555">
                  <c:v>0.72281010000000001</c:v>
                </c:pt>
                <c:pt idx="9556">
                  <c:v>0.72281010000000001</c:v>
                </c:pt>
                <c:pt idx="9557">
                  <c:v>0.72588610000000009</c:v>
                </c:pt>
                <c:pt idx="9558">
                  <c:v>0.72588610000000009</c:v>
                </c:pt>
                <c:pt idx="9559">
                  <c:v>0.72588610000000009</c:v>
                </c:pt>
                <c:pt idx="9560">
                  <c:v>0.72588610000000009</c:v>
                </c:pt>
                <c:pt idx="9561">
                  <c:v>0.72588610000000009</c:v>
                </c:pt>
                <c:pt idx="9562">
                  <c:v>0.72896209999999995</c:v>
                </c:pt>
                <c:pt idx="9563">
                  <c:v>0.73203710000000011</c:v>
                </c:pt>
                <c:pt idx="9564">
                  <c:v>0.73203710000000011</c:v>
                </c:pt>
                <c:pt idx="9565">
                  <c:v>0.73203710000000011</c:v>
                </c:pt>
                <c:pt idx="9566">
                  <c:v>0.73203710000000011</c:v>
                </c:pt>
                <c:pt idx="9567">
                  <c:v>0.73203710000000011</c:v>
                </c:pt>
                <c:pt idx="9568">
                  <c:v>0.73203710000000011</c:v>
                </c:pt>
                <c:pt idx="9569">
                  <c:v>0.73511309999999996</c:v>
                </c:pt>
                <c:pt idx="9570">
                  <c:v>0.73818910000000004</c:v>
                </c:pt>
                <c:pt idx="9571">
                  <c:v>0.73818910000000004</c:v>
                </c:pt>
                <c:pt idx="9572">
                  <c:v>0.73818910000000004</c:v>
                </c:pt>
                <c:pt idx="9573">
                  <c:v>0.73818910000000004</c:v>
                </c:pt>
                <c:pt idx="9574">
                  <c:v>0.73818910000000004</c:v>
                </c:pt>
                <c:pt idx="9575">
                  <c:v>0.73818910000000004</c:v>
                </c:pt>
                <c:pt idx="9576">
                  <c:v>0.74126510000000012</c:v>
                </c:pt>
                <c:pt idx="9577">
                  <c:v>0.74434010000000006</c:v>
                </c:pt>
                <c:pt idx="9578">
                  <c:v>0.74434010000000006</c:v>
                </c:pt>
                <c:pt idx="9579">
                  <c:v>0.74434010000000006</c:v>
                </c:pt>
                <c:pt idx="9580">
                  <c:v>0.74126510000000012</c:v>
                </c:pt>
                <c:pt idx="9581">
                  <c:v>0.74434010000000006</c:v>
                </c:pt>
                <c:pt idx="9582">
                  <c:v>0.74434010000000006</c:v>
                </c:pt>
                <c:pt idx="9583">
                  <c:v>0.74434010000000006</c:v>
                </c:pt>
                <c:pt idx="9584">
                  <c:v>0.74126510000000012</c:v>
                </c:pt>
                <c:pt idx="9585">
                  <c:v>0.74126510000000012</c:v>
                </c:pt>
                <c:pt idx="9586">
                  <c:v>0.74434010000000006</c:v>
                </c:pt>
                <c:pt idx="9587">
                  <c:v>0.74434010000000006</c:v>
                </c:pt>
                <c:pt idx="9588">
                  <c:v>0.74434010000000006</c:v>
                </c:pt>
                <c:pt idx="9589">
                  <c:v>0.74434010000000006</c:v>
                </c:pt>
                <c:pt idx="9590">
                  <c:v>0.74434010000000006</c:v>
                </c:pt>
                <c:pt idx="9591">
                  <c:v>0.74434010000000006</c:v>
                </c:pt>
                <c:pt idx="9592">
                  <c:v>0.74434010000000006</c:v>
                </c:pt>
                <c:pt idx="9593">
                  <c:v>0.74434010000000006</c:v>
                </c:pt>
                <c:pt idx="9594">
                  <c:v>0.74434010000000006</c:v>
                </c:pt>
                <c:pt idx="9595">
                  <c:v>0.74741610000000014</c:v>
                </c:pt>
                <c:pt idx="9596">
                  <c:v>0.74434010000000006</c:v>
                </c:pt>
                <c:pt idx="9597">
                  <c:v>0.74434010000000006</c:v>
                </c:pt>
                <c:pt idx="9598">
                  <c:v>0.74434010000000006</c:v>
                </c:pt>
                <c:pt idx="9599">
                  <c:v>0.74434010000000006</c:v>
                </c:pt>
                <c:pt idx="9600">
                  <c:v>0.74741610000000014</c:v>
                </c:pt>
                <c:pt idx="9601">
                  <c:v>0.74741610000000014</c:v>
                </c:pt>
                <c:pt idx="9602">
                  <c:v>0.74741610000000014</c:v>
                </c:pt>
                <c:pt idx="9603">
                  <c:v>0.74741610000000014</c:v>
                </c:pt>
                <c:pt idx="9604">
                  <c:v>0.7504921</c:v>
                </c:pt>
                <c:pt idx="9605">
                  <c:v>0.74741610000000014</c:v>
                </c:pt>
                <c:pt idx="9606">
                  <c:v>0.74741610000000014</c:v>
                </c:pt>
                <c:pt idx="9607">
                  <c:v>0.74741610000000014</c:v>
                </c:pt>
                <c:pt idx="9608">
                  <c:v>0.7504921</c:v>
                </c:pt>
                <c:pt idx="9609">
                  <c:v>0.75356810000000007</c:v>
                </c:pt>
                <c:pt idx="9610">
                  <c:v>0.7504921</c:v>
                </c:pt>
                <c:pt idx="9611">
                  <c:v>0.7504921</c:v>
                </c:pt>
                <c:pt idx="9612">
                  <c:v>0.7504921</c:v>
                </c:pt>
                <c:pt idx="9613">
                  <c:v>0.7504921</c:v>
                </c:pt>
                <c:pt idx="9614">
                  <c:v>0.7504921</c:v>
                </c:pt>
                <c:pt idx="9615">
                  <c:v>0.7504921</c:v>
                </c:pt>
                <c:pt idx="9616">
                  <c:v>0.7504921</c:v>
                </c:pt>
                <c:pt idx="9617">
                  <c:v>0.7504921</c:v>
                </c:pt>
                <c:pt idx="9618">
                  <c:v>0.7504921</c:v>
                </c:pt>
                <c:pt idx="9619">
                  <c:v>0.7504921</c:v>
                </c:pt>
                <c:pt idx="9620">
                  <c:v>0.7504921</c:v>
                </c:pt>
                <c:pt idx="9621">
                  <c:v>0.7504921</c:v>
                </c:pt>
                <c:pt idx="9622">
                  <c:v>0.7504921</c:v>
                </c:pt>
                <c:pt idx="9623">
                  <c:v>0.75356810000000007</c:v>
                </c:pt>
                <c:pt idx="9624">
                  <c:v>0.74741610000000014</c:v>
                </c:pt>
                <c:pt idx="9625">
                  <c:v>0.74434010000000006</c:v>
                </c:pt>
                <c:pt idx="9626">
                  <c:v>0.74741610000000014</c:v>
                </c:pt>
                <c:pt idx="9627">
                  <c:v>0.7504921</c:v>
                </c:pt>
                <c:pt idx="9628">
                  <c:v>0.75356810000000007</c:v>
                </c:pt>
                <c:pt idx="9629">
                  <c:v>0.74741610000000014</c:v>
                </c:pt>
                <c:pt idx="9630">
                  <c:v>0.74434010000000006</c:v>
                </c:pt>
                <c:pt idx="9631">
                  <c:v>0.7504921</c:v>
                </c:pt>
                <c:pt idx="9632">
                  <c:v>0.75356810000000007</c:v>
                </c:pt>
                <c:pt idx="9633">
                  <c:v>0.74434010000000006</c:v>
                </c:pt>
                <c:pt idx="9634">
                  <c:v>0.74126510000000012</c:v>
                </c:pt>
                <c:pt idx="9635">
                  <c:v>0.74741610000000014</c:v>
                </c:pt>
                <c:pt idx="9636">
                  <c:v>0.74741610000000014</c:v>
                </c:pt>
                <c:pt idx="9637">
                  <c:v>0.74741610000000014</c:v>
                </c:pt>
                <c:pt idx="9638">
                  <c:v>0.74126510000000012</c:v>
                </c:pt>
                <c:pt idx="9639">
                  <c:v>0.74126510000000012</c:v>
                </c:pt>
                <c:pt idx="9640">
                  <c:v>0.74741610000000014</c:v>
                </c:pt>
                <c:pt idx="9641">
                  <c:v>0.74741610000000014</c:v>
                </c:pt>
                <c:pt idx="9642">
                  <c:v>0.74434010000000006</c:v>
                </c:pt>
                <c:pt idx="9643">
                  <c:v>0.74434010000000006</c:v>
                </c:pt>
                <c:pt idx="9644">
                  <c:v>0.74741610000000014</c:v>
                </c:pt>
                <c:pt idx="9645">
                  <c:v>0.74741610000000014</c:v>
                </c:pt>
                <c:pt idx="9646">
                  <c:v>0.73818910000000004</c:v>
                </c:pt>
                <c:pt idx="9647">
                  <c:v>0.73511309999999996</c:v>
                </c:pt>
                <c:pt idx="9648">
                  <c:v>0.73818910000000004</c:v>
                </c:pt>
                <c:pt idx="9649">
                  <c:v>0.74741610000000014</c:v>
                </c:pt>
                <c:pt idx="9650">
                  <c:v>0.74126510000000012</c:v>
                </c:pt>
                <c:pt idx="9651">
                  <c:v>0.72896209999999995</c:v>
                </c:pt>
                <c:pt idx="9652">
                  <c:v>0.72588610000000009</c:v>
                </c:pt>
                <c:pt idx="9653">
                  <c:v>0.72896209999999995</c:v>
                </c:pt>
                <c:pt idx="9654">
                  <c:v>0.73511309999999996</c:v>
                </c:pt>
                <c:pt idx="9655">
                  <c:v>0.73818910000000004</c:v>
                </c:pt>
                <c:pt idx="9656">
                  <c:v>0.75356810000000007</c:v>
                </c:pt>
                <c:pt idx="9657">
                  <c:v>0.78125010000000006</c:v>
                </c:pt>
                <c:pt idx="9658">
                  <c:v>0.79970509999999995</c:v>
                </c:pt>
                <c:pt idx="9659">
                  <c:v>0.79970509999999995</c:v>
                </c:pt>
                <c:pt idx="9660">
                  <c:v>0.78432610000000014</c:v>
                </c:pt>
                <c:pt idx="9661">
                  <c:v>0.77509810000000012</c:v>
                </c:pt>
                <c:pt idx="9662">
                  <c:v>0.76587110000000003</c:v>
                </c:pt>
                <c:pt idx="9663">
                  <c:v>0.74434010000000006</c:v>
                </c:pt>
                <c:pt idx="9664">
                  <c:v>0.72588610000000009</c:v>
                </c:pt>
                <c:pt idx="9665">
                  <c:v>0.71050710000000006</c:v>
                </c:pt>
                <c:pt idx="9666">
                  <c:v>0.70435510000000012</c:v>
                </c:pt>
                <c:pt idx="9667">
                  <c:v>0.69820410000000011</c:v>
                </c:pt>
                <c:pt idx="9668">
                  <c:v>0.69512810000000003</c:v>
                </c:pt>
                <c:pt idx="9669">
                  <c:v>0.70743109999999998</c:v>
                </c:pt>
                <c:pt idx="9670">
                  <c:v>0.72896209999999995</c:v>
                </c:pt>
                <c:pt idx="9671">
                  <c:v>0.75971910000000009</c:v>
                </c:pt>
                <c:pt idx="9672">
                  <c:v>0.78740110000000008</c:v>
                </c:pt>
                <c:pt idx="9673">
                  <c:v>0.80278010000000011</c:v>
                </c:pt>
                <c:pt idx="9674">
                  <c:v>0.80585609999999996</c:v>
                </c:pt>
                <c:pt idx="9675">
                  <c:v>0.79662910000000009</c:v>
                </c:pt>
                <c:pt idx="9676">
                  <c:v>0.77817409999999998</c:v>
                </c:pt>
                <c:pt idx="9677">
                  <c:v>0.75664410000000015</c:v>
                </c:pt>
                <c:pt idx="9678">
                  <c:v>0.72588610000000009</c:v>
                </c:pt>
                <c:pt idx="9679">
                  <c:v>0.69512810000000003</c:v>
                </c:pt>
                <c:pt idx="9680">
                  <c:v>0.67667310000000014</c:v>
                </c:pt>
                <c:pt idx="9681">
                  <c:v>0.67052210000000012</c:v>
                </c:pt>
                <c:pt idx="9682">
                  <c:v>0.67667310000000014</c:v>
                </c:pt>
                <c:pt idx="9683">
                  <c:v>0.68590110000000015</c:v>
                </c:pt>
                <c:pt idx="9684">
                  <c:v>0.70435510000000012</c:v>
                </c:pt>
                <c:pt idx="9685">
                  <c:v>0.73203710000000011</c:v>
                </c:pt>
                <c:pt idx="9686">
                  <c:v>0.75356810000000007</c:v>
                </c:pt>
                <c:pt idx="9687">
                  <c:v>0.77202309999999996</c:v>
                </c:pt>
                <c:pt idx="9688">
                  <c:v>0.78125010000000006</c:v>
                </c:pt>
                <c:pt idx="9689">
                  <c:v>0.79047709999999993</c:v>
                </c:pt>
                <c:pt idx="9690">
                  <c:v>0.78740110000000008</c:v>
                </c:pt>
                <c:pt idx="9691">
                  <c:v>0.77509810000000012</c:v>
                </c:pt>
                <c:pt idx="9692">
                  <c:v>0.7504921</c:v>
                </c:pt>
                <c:pt idx="9693">
                  <c:v>0.72896209999999995</c:v>
                </c:pt>
                <c:pt idx="9694">
                  <c:v>0.71358310000000014</c:v>
                </c:pt>
                <c:pt idx="9695">
                  <c:v>0.70435510000000012</c:v>
                </c:pt>
                <c:pt idx="9696">
                  <c:v>0.69820410000000011</c:v>
                </c:pt>
                <c:pt idx="9697">
                  <c:v>0.70127910000000004</c:v>
                </c:pt>
                <c:pt idx="9698">
                  <c:v>0.71050710000000006</c:v>
                </c:pt>
                <c:pt idx="9699">
                  <c:v>0.72281010000000001</c:v>
                </c:pt>
                <c:pt idx="9700">
                  <c:v>0.73511309999999996</c:v>
                </c:pt>
                <c:pt idx="9701">
                  <c:v>0.74434010000000006</c:v>
                </c:pt>
                <c:pt idx="9702">
                  <c:v>0.75356810000000007</c:v>
                </c:pt>
                <c:pt idx="9703">
                  <c:v>0.75664410000000015</c:v>
                </c:pt>
                <c:pt idx="9704">
                  <c:v>0.75356810000000007</c:v>
                </c:pt>
                <c:pt idx="9705">
                  <c:v>0.73818910000000004</c:v>
                </c:pt>
                <c:pt idx="9706">
                  <c:v>0.72281010000000001</c:v>
                </c:pt>
                <c:pt idx="9707">
                  <c:v>0.71050710000000006</c:v>
                </c:pt>
                <c:pt idx="9708">
                  <c:v>0.70435510000000012</c:v>
                </c:pt>
                <c:pt idx="9709">
                  <c:v>0.70743109999999998</c:v>
                </c:pt>
                <c:pt idx="9710">
                  <c:v>0.71358310000000014</c:v>
                </c:pt>
                <c:pt idx="9711">
                  <c:v>0.72281010000000001</c:v>
                </c:pt>
                <c:pt idx="9712">
                  <c:v>0.73511309999999996</c:v>
                </c:pt>
                <c:pt idx="9713">
                  <c:v>0.74434010000000006</c:v>
                </c:pt>
                <c:pt idx="9714">
                  <c:v>0.75356810000000007</c:v>
                </c:pt>
                <c:pt idx="9715">
                  <c:v>0.75664410000000015</c:v>
                </c:pt>
                <c:pt idx="9716">
                  <c:v>0.75356810000000007</c:v>
                </c:pt>
                <c:pt idx="9717">
                  <c:v>0.74741610000000014</c:v>
                </c:pt>
                <c:pt idx="9718">
                  <c:v>0.73818910000000004</c:v>
                </c:pt>
                <c:pt idx="9719">
                  <c:v>0.72896209999999995</c:v>
                </c:pt>
                <c:pt idx="9720">
                  <c:v>0.71973409999999993</c:v>
                </c:pt>
                <c:pt idx="9721">
                  <c:v>0.71358310000000014</c:v>
                </c:pt>
                <c:pt idx="9722">
                  <c:v>0.70743109999999998</c:v>
                </c:pt>
                <c:pt idx="9723">
                  <c:v>0.70435510000000012</c:v>
                </c:pt>
                <c:pt idx="9724">
                  <c:v>0.70743109999999998</c:v>
                </c:pt>
                <c:pt idx="9725">
                  <c:v>0.71358310000000014</c:v>
                </c:pt>
                <c:pt idx="9726">
                  <c:v>0.72281010000000001</c:v>
                </c:pt>
                <c:pt idx="9727">
                  <c:v>0.73203710000000011</c:v>
                </c:pt>
                <c:pt idx="9728">
                  <c:v>0.73818910000000004</c:v>
                </c:pt>
                <c:pt idx="9729">
                  <c:v>0.74126510000000012</c:v>
                </c:pt>
                <c:pt idx="9730">
                  <c:v>0.73818910000000004</c:v>
                </c:pt>
                <c:pt idx="9731">
                  <c:v>0.73511309999999996</c:v>
                </c:pt>
                <c:pt idx="9732">
                  <c:v>0.73203710000000011</c:v>
                </c:pt>
                <c:pt idx="9733">
                  <c:v>0.72896209999999995</c:v>
                </c:pt>
                <c:pt idx="9734">
                  <c:v>0.72281010000000001</c:v>
                </c:pt>
                <c:pt idx="9735">
                  <c:v>0.71665810000000008</c:v>
                </c:pt>
                <c:pt idx="9736">
                  <c:v>0.71358310000000014</c:v>
                </c:pt>
                <c:pt idx="9737">
                  <c:v>0.71050710000000006</c:v>
                </c:pt>
                <c:pt idx="9738">
                  <c:v>0.71358310000000014</c:v>
                </c:pt>
                <c:pt idx="9739">
                  <c:v>0.71665810000000008</c:v>
                </c:pt>
                <c:pt idx="9740">
                  <c:v>0.71973409999999993</c:v>
                </c:pt>
                <c:pt idx="9741">
                  <c:v>0.72588610000000009</c:v>
                </c:pt>
                <c:pt idx="9742">
                  <c:v>0.73203710000000011</c:v>
                </c:pt>
                <c:pt idx="9743">
                  <c:v>0.73511309999999996</c:v>
                </c:pt>
                <c:pt idx="9744">
                  <c:v>0.73511309999999996</c:v>
                </c:pt>
                <c:pt idx="9745">
                  <c:v>0.73511309999999996</c:v>
                </c:pt>
                <c:pt idx="9746">
                  <c:v>0.73203710000000011</c:v>
                </c:pt>
                <c:pt idx="9747">
                  <c:v>0.72896209999999995</c:v>
                </c:pt>
                <c:pt idx="9748">
                  <c:v>0.72588610000000009</c:v>
                </c:pt>
                <c:pt idx="9749">
                  <c:v>0.72281010000000001</c:v>
                </c:pt>
                <c:pt idx="9750">
                  <c:v>0.72281010000000001</c:v>
                </c:pt>
                <c:pt idx="9751">
                  <c:v>0.72281010000000001</c:v>
                </c:pt>
                <c:pt idx="9752">
                  <c:v>0.72281010000000001</c:v>
                </c:pt>
                <c:pt idx="9753">
                  <c:v>0.72896209999999995</c:v>
                </c:pt>
                <c:pt idx="9754">
                  <c:v>0.73203710000000011</c:v>
                </c:pt>
                <c:pt idx="9755">
                  <c:v>0.73511309999999996</c:v>
                </c:pt>
                <c:pt idx="9756">
                  <c:v>0.73818910000000004</c:v>
                </c:pt>
                <c:pt idx="9757">
                  <c:v>0.74126510000000012</c:v>
                </c:pt>
                <c:pt idx="9758">
                  <c:v>0.74126510000000012</c:v>
                </c:pt>
                <c:pt idx="9759">
                  <c:v>0.74126510000000012</c:v>
                </c:pt>
                <c:pt idx="9760">
                  <c:v>0.73818910000000004</c:v>
                </c:pt>
                <c:pt idx="9761">
                  <c:v>0.73511309999999996</c:v>
                </c:pt>
                <c:pt idx="9762">
                  <c:v>0.73511309999999996</c:v>
                </c:pt>
                <c:pt idx="9763">
                  <c:v>0.73203710000000011</c:v>
                </c:pt>
                <c:pt idx="9764">
                  <c:v>0.72896209999999995</c:v>
                </c:pt>
                <c:pt idx="9765">
                  <c:v>0.72896209999999995</c:v>
                </c:pt>
                <c:pt idx="9766">
                  <c:v>0.73203710000000011</c:v>
                </c:pt>
                <c:pt idx="9767">
                  <c:v>0.73203710000000011</c:v>
                </c:pt>
                <c:pt idx="9768">
                  <c:v>0.73511309999999996</c:v>
                </c:pt>
                <c:pt idx="9769">
                  <c:v>0.73818910000000004</c:v>
                </c:pt>
                <c:pt idx="9770">
                  <c:v>0.74126510000000012</c:v>
                </c:pt>
                <c:pt idx="9771">
                  <c:v>0.74434010000000006</c:v>
                </c:pt>
                <c:pt idx="9772">
                  <c:v>0.74741610000000014</c:v>
                </c:pt>
                <c:pt idx="9773">
                  <c:v>0.74741610000000014</c:v>
                </c:pt>
                <c:pt idx="9774">
                  <c:v>0.74741610000000014</c:v>
                </c:pt>
                <c:pt idx="9775">
                  <c:v>0.74741610000000014</c:v>
                </c:pt>
                <c:pt idx="9776">
                  <c:v>0.74434010000000006</c:v>
                </c:pt>
                <c:pt idx="9777">
                  <c:v>0.74126510000000012</c:v>
                </c:pt>
                <c:pt idx="9778">
                  <c:v>0.73818910000000004</c:v>
                </c:pt>
                <c:pt idx="9779">
                  <c:v>0.73818910000000004</c:v>
                </c:pt>
                <c:pt idx="9780">
                  <c:v>0.73818910000000004</c:v>
                </c:pt>
                <c:pt idx="9781">
                  <c:v>0.73818910000000004</c:v>
                </c:pt>
                <c:pt idx="9782">
                  <c:v>0.73818910000000004</c:v>
                </c:pt>
                <c:pt idx="9783">
                  <c:v>0.73818910000000004</c:v>
                </c:pt>
                <c:pt idx="9784">
                  <c:v>0.74126510000000012</c:v>
                </c:pt>
                <c:pt idx="9785">
                  <c:v>0.74434010000000006</c:v>
                </c:pt>
                <c:pt idx="9786">
                  <c:v>0.74434010000000006</c:v>
                </c:pt>
                <c:pt idx="9787">
                  <c:v>0.74434010000000006</c:v>
                </c:pt>
                <c:pt idx="9788">
                  <c:v>0.74434010000000006</c:v>
                </c:pt>
                <c:pt idx="9789">
                  <c:v>0.74434010000000006</c:v>
                </c:pt>
                <c:pt idx="9790">
                  <c:v>0.74434010000000006</c:v>
                </c:pt>
                <c:pt idx="9791">
                  <c:v>0.74434010000000006</c:v>
                </c:pt>
                <c:pt idx="9792">
                  <c:v>0.74434010000000006</c:v>
                </c:pt>
                <c:pt idx="9793">
                  <c:v>0.74126510000000012</c:v>
                </c:pt>
                <c:pt idx="9794">
                  <c:v>0.74126510000000012</c:v>
                </c:pt>
                <c:pt idx="9795">
                  <c:v>0.74126510000000012</c:v>
                </c:pt>
                <c:pt idx="9796">
                  <c:v>0.74126510000000012</c:v>
                </c:pt>
                <c:pt idx="9797">
                  <c:v>0.73818910000000004</c:v>
                </c:pt>
                <c:pt idx="9798">
                  <c:v>0.73818910000000004</c:v>
                </c:pt>
                <c:pt idx="9799">
                  <c:v>0.73818910000000004</c:v>
                </c:pt>
                <c:pt idx="9800">
                  <c:v>0.74126510000000012</c:v>
                </c:pt>
                <c:pt idx="9801">
                  <c:v>0.74126510000000012</c:v>
                </c:pt>
                <c:pt idx="9802">
                  <c:v>0.74741610000000014</c:v>
                </c:pt>
                <c:pt idx="9803">
                  <c:v>0.7504921</c:v>
                </c:pt>
                <c:pt idx="9804">
                  <c:v>0.7504921</c:v>
                </c:pt>
                <c:pt idx="9805">
                  <c:v>0.75664410000000015</c:v>
                </c:pt>
                <c:pt idx="9806">
                  <c:v>0.75664410000000015</c:v>
                </c:pt>
                <c:pt idx="9807">
                  <c:v>0.75664410000000015</c:v>
                </c:pt>
                <c:pt idx="9808">
                  <c:v>0.75356810000000007</c:v>
                </c:pt>
                <c:pt idx="9809">
                  <c:v>0.75356810000000007</c:v>
                </c:pt>
                <c:pt idx="9810">
                  <c:v>0.7504921</c:v>
                </c:pt>
                <c:pt idx="9811">
                  <c:v>0.7504921</c:v>
                </c:pt>
                <c:pt idx="9812">
                  <c:v>0.74741610000000014</c:v>
                </c:pt>
                <c:pt idx="9813">
                  <c:v>0.74741610000000014</c:v>
                </c:pt>
                <c:pt idx="9814">
                  <c:v>0.74741610000000014</c:v>
                </c:pt>
                <c:pt idx="9815">
                  <c:v>0.74741610000000014</c:v>
                </c:pt>
                <c:pt idx="9816">
                  <c:v>0.74741610000000014</c:v>
                </c:pt>
                <c:pt idx="9817">
                  <c:v>0.74741610000000014</c:v>
                </c:pt>
                <c:pt idx="9818">
                  <c:v>0.74741610000000014</c:v>
                </c:pt>
                <c:pt idx="9819">
                  <c:v>0.74741610000000014</c:v>
                </c:pt>
                <c:pt idx="9820">
                  <c:v>0.7504921</c:v>
                </c:pt>
                <c:pt idx="9821">
                  <c:v>0.7504921</c:v>
                </c:pt>
                <c:pt idx="9822">
                  <c:v>0.7504921</c:v>
                </c:pt>
                <c:pt idx="9823">
                  <c:v>0.7504921</c:v>
                </c:pt>
                <c:pt idx="9824">
                  <c:v>0.7504921</c:v>
                </c:pt>
                <c:pt idx="9825">
                  <c:v>0.7504921</c:v>
                </c:pt>
                <c:pt idx="9826">
                  <c:v>0.7504921</c:v>
                </c:pt>
                <c:pt idx="9827">
                  <c:v>0.7504921</c:v>
                </c:pt>
                <c:pt idx="9828">
                  <c:v>0.7504921</c:v>
                </c:pt>
                <c:pt idx="9829">
                  <c:v>0.7504921</c:v>
                </c:pt>
                <c:pt idx="9830">
                  <c:v>0.7504921</c:v>
                </c:pt>
                <c:pt idx="9831">
                  <c:v>0.7504921</c:v>
                </c:pt>
                <c:pt idx="9832">
                  <c:v>0.7504921</c:v>
                </c:pt>
                <c:pt idx="9833">
                  <c:v>0.7504921</c:v>
                </c:pt>
                <c:pt idx="9834">
                  <c:v>0.7504921</c:v>
                </c:pt>
                <c:pt idx="9835">
                  <c:v>0.7504921</c:v>
                </c:pt>
                <c:pt idx="9836">
                  <c:v>0.75356810000000007</c:v>
                </c:pt>
                <c:pt idx="9837">
                  <c:v>0.75356810000000007</c:v>
                </c:pt>
                <c:pt idx="9838">
                  <c:v>0.75356810000000007</c:v>
                </c:pt>
                <c:pt idx="9839">
                  <c:v>0.75356810000000007</c:v>
                </c:pt>
                <c:pt idx="9840">
                  <c:v>0.75664410000000015</c:v>
                </c:pt>
                <c:pt idx="9841">
                  <c:v>0.75664410000000015</c:v>
                </c:pt>
                <c:pt idx="9842">
                  <c:v>0.75664410000000015</c:v>
                </c:pt>
                <c:pt idx="9843">
                  <c:v>0.75664410000000015</c:v>
                </c:pt>
                <c:pt idx="9844">
                  <c:v>0.75664410000000015</c:v>
                </c:pt>
                <c:pt idx="9845">
                  <c:v>0.75971910000000009</c:v>
                </c:pt>
                <c:pt idx="9846">
                  <c:v>0.75971910000000009</c:v>
                </c:pt>
                <c:pt idx="9847">
                  <c:v>0.76279509999999995</c:v>
                </c:pt>
                <c:pt idx="9848">
                  <c:v>0.76279509999999995</c:v>
                </c:pt>
                <c:pt idx="9849">
                  <c:v>0.76587110000000003</c:v>
                </c:pt>
                <c:pt idx="9850">
                  <c:v>0.76587110000000003</c:v>
                </c:pt>
                <c:pt idx="9851">
                  <c:v>0.76279509999999995</c:v>
                </c:pt>
                <c:pt idx="9852">
                  <c:v>0.76587110000000003</c:v>
                </c:pt>
                <c:pt idx="9853">
                  <c:v>0.76587110000000003</c:v>
                </c:pt>
                <c:pt idx="9854">
                  <c:v>0.76587110000000003</c:v>
                </c:pt>
                <c:pt idx="9855">
                  <c:v>0.76587110000000003</c:v>
                </c:pt>
                <c:pt idx="9856">
                  <c:v>0.76587110000000003</c:v>
                </c:pt>
                <c:pt idx="9857">
                  <c:v>0.76587110000000003</c:v>
                </c:pt>
                <c:pt idx="9858">
                  <c:v>0.76587110000000003</c:v>
                </c:pt>
                <c:pt idx="9859">
                  <c:v>0.76894710000000011</c:v>
                </c:pt>
                <c:pt idx="9860">
                  <c:v>0.76894710000000011</c:v>
                </c:pt>
                <c:pt idx="9861">
                  <c:v>0.77202309999999996</c:v>
                </c:pt>
                <c:pt idx="9862">
                  <c:v>0.77202309999999996</c:v>
                </c:pt>
                <c:pt idx="9863">
                  <c:v>0.77202309999999996</c:v>
                </c:pt>
                <c:pt idx="9864">
                  <c:v>0.77202309999999996</c:v>
                </c:pt>
                <c:pt idx="9865">
                  <c:v>0.76894710000000011</c:v>
                </c:pt>
                <c:pt idx="9866">
                  <c:v>0.77202309999999996</c:v>
                </c:pt>
                <c:pt idx="9867">
                  <c:v>0.77202309999999996</c:v>
                </c:pt>
                <c:pt idx="9868">
                  <c:v>0.77202309999999996</c:v>
                </c:pt>
                <c:pt idx="9869">
                  <c:v>0.77202309999999996</c:v>
                </c:pt>
                <c:pt idx="9870">
                  <c:v>0.77202309999999996</c:v>
                </c:pt>
                <c:pt idx="9871">
                  <c:v>0.77202309999999996</c:v>
                </c:pt>
                <c:pt idx="9872">
                  <c:v>0.77202309999999996</c:v>
                </c:pt>
                <c:pt idx="9873">
                  <c:v>0.77202309999999996</c:v>
                </c:pt>
                <c:pt idx="9874">
                  <c:v>0.77202309999999996</c:v>
                </c:pt>
                <c:pt idx="9875">
                  <c:v>0.77202309999999996</c:v>
                </c:pt>
                <c:pt idx="9876">
                  <c:v>0.77202309999999996</c:v>
                </c:pt>
                <c:pt idx="9877">
                  <c:v>0.77509810000000012</c:v>
                </c:pt>
                <c:pt idx="9878">
                  <c:v>0.77509810000000012</c:v>
                </c:pt>
                <c:pt idx="9879">
                  <c:v>0.77202309999999996</c:v>
                </c:pt>
                <c:pt idx="9880">
                  <c:v>0.77817409999999998</c:v>
                </c:pt>
                <c:pt idx="9881">
                  <c:v>0.78125010000000006</c:v>
                </c:pt>
                <c:pt idx="9882">
                  <c:v>0.77817409999999998</c:v>
                </c:pt>
                <c:pt idx="9883">
                  <c:v>0.77509810000000012</c:v>
                </c:pt>
                <c:pt idx="9884">
                  <c:v>0.77202309999999996</c:v>
                </c:pt>
                <c:pt idx="9885">
                  <c:v>0.77817409999999998</c:v>
                </c:pt>
                <c:pt idx="9886">
                  <c:v>0.78125010000000006</c:v>
                </c:pt>
                <c:pt idx="9887">
                  <c:v>0.77817409999999998</c:v>
                </c:pt>
                <c:pt idx="9888">
                  <c:v>0.77509810000000012</c:v>
                </c:pt>
                <c:pt idx="9889">
                  <c:v>0.78432610000000014</c:v>
                </c:pt>
                <c:pt idx="9890">
                  <c:v>0.78740110000000008</c:v>
                </c:pt>
                <c:pt idx="9891">
                  <c:v>0.78125010000000006</c:v>
                </c:pt>
                <c:pt idx="9892">
                  <c:v>0.78125010000000006</c:v>
                </c:pt>
                <c:pt idx="9893">
                  <c:v>0.77817409999999998</c:v>
                </c:pt>
                <c:pt idx="9894">
                  <c:v>0.78432610000000014</c:v>
                </c:pt>
                <c:pt idx="9895">
                  <c:v>0.78432610000000014</c:v>
                </c:pt>
                <c:pt idx="9896">
                  <c:v>0.77817409999999998</c:v>
                </c:pt>
                <c:pt idx="9897">
                  <c:v>0.77817409999999998</c:v>
                </c:pt>
                <c:pt idx="9898">
                  <c:v>0.78125010000000006</c:v>
                </c:pt>
                <c:pt idx="9899">
                  <c:v>0.78432610000000014</c:v>
                </c:pt>
                <c:pt idx="9900">
                  <c:v>0.78125010000000006</c:v>
                </c:pt>
                <c:pt idx="9901">
                  <c:v>0.78125010000000006</c:v>
                </c:pt>
                <c:pt idx="9902">
                  <c:v>0.79047709999999993</c:v>
                </c:pt>
                <c:pt idx="9903">
                  <c:v>0.79355310000000001</c:v>
                </c:pt>
                <c:pt idx="9904">
                  <c:v>0.79047709999999993</c:v>
                </c:pt>
                <c:pt idx="9905">
                  <c:v>0.78125010000000006</c:v>
                </c:pt>
                <c:pt idx="9906">
                  <c:v>0.78740110000000008</c:v>
                </c:pt>
                <c:pt idx="9907">
                  <c:v>0.79970509999999995</c:v>
                </c:pt>
                <c:pt idx="9908">
                  <c:v>0.80278010000000011</c:v>
                </c:pt>
                <c:pt idx="9909">
                  <c:v>0.79970509999999995</c:v>
                </c:pt>
                <c:pt idx="9910">
                  <c:v>0.79355310000000001</c:v>
                </c:pt>
                <c:pt idx="9911">
                  <c:v>0.79047709999999993</c:v>
                </c:pt>
                <c:pt idx="9912">
                  <c:v>0.77817409999999998</c:v>
                </c:pt>
                <c:pt idx="9913">
                  <c:v>0.75356810000000007</c:v>
                </c:pt>
                <c:pt idx="9914">
                  <c:v>0.73511309999999996</c:v>
                </c:pt>
                <c:pt idx="9915">
                  <c:v>0.73818910000000004</c:v>
                </c:pt>
                <c:pt idx="9916">
                  <c:v>0.75356810000000007</c:v>
                </c:pt>
                <c:pt idx="9917">
                  <c:v>0.76587110000000003</c:v>
                </c:pt>
                <c:pt idx="9918">
                  <c:v>0.77509810000000012</c:v>
                </c:pt>
                <c:pt idx="9919">
                  <c:v>0.79355310000000001</c:v>
                </c:pt>
                <c:pt idx="9920">
                  <c:v>0.81200810000000012</c:v>
                </c:pt>
                <c:pt idx="9921">
                  <c:v>0.82738710000000015</c:v>
                </c:pt>
                <c:pt idx="9922">
                  <c:v>0.83661410000000003</c:v>
                </c:pt>
                <c:pt idx="9923">
                  <c:v>0.84276609999999996</c:v>
                </c:pt>
                <c:pt idx="9924">
                  <c:v>0.84584110000000012</c:v>
                </c:pt>
                <c:pt idx="9925">
                  <c:v>0.83353809999999995</c:v>
                </c:pt>
                <c:pt idx="9926">
                  <c:v>0.81200810000000012</c:v>
                </c:pt>
                <c:pt idx="9927">
                  <c:v>0.78432610000000014</c:v>
                </c:pt>
                <c:pt idx="9928">
                  <c:v>0.75664410000000015</c:v>
                </c:pt>
                <c:pt idx="9929">
                  <c:v>0.74126510000000012</c:v>
                </c:pt>
                <c:pt idx="9930">
                  <c:v>0.73818910000000004</c:v>
                </c:pt>
                <c:pt idx="9931">
                  <c:v>0.74741610000000014</c:v>
                </c:pt>
                <c:pt idx="9932">
                  <c:v>0.76587110000000003</c:v>
                </c:pt>
                <c:pt idx="9933">
                  <c:v>0.78740110000000008</c:v>
                </c:pt>
                <c:pt idx="9934">
                  <c:v>0.81815910000000014</c:v>
                </c:pt>
                <c:pt idx="9935">
                  <c:v>0.84584110000000012</c:v>
                </c:pt>
                <c:pt idx="9936">
                  <c:v>0.86429610000000001</c:v>
                </c:pt>
                <c:pt idx="9937">
                  <c:v>0.87044809999999995</c:v>
                </c:pt>
                <c:pt idx="9938">
                  <c:v>0.86429610000000001</c:v>
                </c:pt>
                <c:pt idx="9939">
                  <c:v>0.85506910000000014</c:v>
                </c:pt>
                <c:pt idx="9940">
                  <c:v>0.83661410000000003</c:v>
                </c:pt>
                <c:pt idx="9941">
                  <c:v>0.81508409999999998</c:v>
                </c:pt>
                <c:pt idx="9942">
                  <c:v>0.79355310000000001</c:v>
                </c:pt>
                <c:pt idx="9943">
                  <c:v>0.77509810000000012</c:v>
                </c:pt>
                <c:pt idx="9944">
                  <c:v>0.76587110000000003</c:v>
                </c:pt>
                <c:pt idx="9945">
                  <c:v>0.75971910000000009</c:v>
                </c:pt>
                <c:pt idx="9946">
                  <c:v>0.76279509999999995</c:v>
                </c:pt>
                <c:pt idx="9947">
                  <c:v>0.77509810000000012</c:v>
                </c:pt>
                <c:pt idx="9948">
                  <c:v>0.79970509999999995</c:v>
                </c:pt>
                <c:pt idx="9949">
                  <c:v>0.8212351</c:v>
                </c:pt>
                <c:pt idx="9950">
                  <c:v>0.83661410000000003</c:v>
                </c:pt>
                <c:pt idx="9951">
                  <c:v>0.84891709999999998</c:v>
                </c:pt>
                <c:pt idx="9952">
                  <c:v>0.85506910000000014</c:v>
                </c:pt>
                <c:pt idx="9953">
                  <c:v>0.85506910000000014</c:v>
                </c:pt>
                <c:pt idx="9954">
                  <c:v>0.84584110000000012</c:v>
                </c:pt>
                <c:pt idx="9955">
                  <c:v>0.83353809999999995</c:v>
                </c:pt>
                <c:pt idx="9956">
                  <c:v>0.8212351</c:v>
                </c:pt>
                <c:pt idx="9957">
                  <c:v>0.81200810000000012</c:v>
                </c:pt>
                <c:pt idx="9958">
                  <c:v>0.80278010000000011</c:v>
                </c:pt>
                <c:pt idx="9959">
                  <c:v>0.79970509999999995</c:v>
                </c:pt>
                <c:pt idx="9960">
                  <c:v>0.80585609999999996</c:v>
                </c:pt>
                <c:pt idx="9961">
                  <c:v>0.8212351</c:v>
                </c:pt>
                <c:pt idx="9962">
                  <c:v>0.83969010000000011</c:v>
                </c:pt>
                <c:pt idx="9963">
                  <c:v>0.85199310000000006</c:v>
                </c:pt>
                <c:pt idx="9964">
                  <c:v>0.86122009999999993</c:v>
                </c:pt>
                <c:pt idx="9965">
                  <c:v>0.86122009999999993</c:v>
                </c:pt>
                <c:pt idx="9966">
                  <c:v>0.85506910000000014</c:v>
                </c:pt>
                <c:pt idx="9967">
                  <c:v>0.84891709999999998</c:v>
                </c:pt>
                <c:pt idx="9968">
                  <c:v>0.83661410000000003</c:v>
                </c:pt>
                <c:pt idx="9969">
                  <c:v>0.82738710000000015</c:v>
                </c:pt>
                <c:pt idx="9970">
                  <c:v>0.8212351</c:v>
                </c:pt>
                <c:pt idx="9971">
                  <c:v>0.81815910000000014</c:v>
                </c:pt>
                <c:pt idx="9972">
                  <c:v>0.8212351</c:v>
                </c:pt>
                <c:pt idx="9973">
                  <c:v>0.82738710000000015</c:v>
                </c:pt>
                <c:pt idx="9974">
                  <c:v>0.83969010000000011</c:v>
                </c:pt>
                <c:pt idx="9975">
                  <c:v>0.84891709999999998</c:v>
                </c:pt>
                <c:pt idx="9976">
                  <c:v>0.85814509999999999</c:v>
                </c:pt>
                <c:pt idx="9977">
                  <c:v>0.86737210000000009</c:v>
                </c:pt>
                <c:pt idx="9978">
                  <c:v>0.87352410000000003</c:v>
                </c:pt>
                <c:pt idx="9979">
                  <c:v>0.87659909999999996</c:v>
                </c:pt>
                <c:pt idx="9980">
                  <c:v>0.87352410000000003</c:v>
                </c:pt>
                <c:pt idx="9981">
                  <c:v>0.87044809999999995</c:v>
                </c:pt>
                <c:pt idx="9982">
                  <c:v>0.86122009999999993</c:v>
                </c:pt>
                <c:pt idx="9983">
                  <c:v>0.85199310000000006</c:v>
                </c:pt>
                <c:pt idx="9984">
                  <c:v>0.84891709999999998</c:v>
                </c:pt>
                <c:pt idx="9985">
                  <c:v>0.84584110000000012</c:v>
                </c:pt>
                <c:pt idx="9986">
                  <c:v>0.84891709999999998</c:v>
                </c:pt>
                <c:pt idx="9987">
                  <c:v>0.85199310000000006</c:v>
                </c:pt>
                <c:pt idx="9988">
                  <c:v>0.85814509999999999</c:v>
                </c:pt>
                <c:pt idx="9989">
                  <c:v>0.86429610000000001</c:v>
                </c:pt>
                <c:pt idx="9990">
                  <c:v>0.87044809999999995</c:v>
                </c:pt>
                <c:pt idx="9991">
                  <c:v>0.87659909999999996</c:v>
                </c:pt>
                <c:pt idx="9992">
                  <c:v>0.87967510000000004</c:v>
                </c:pt>
                <c:pt idx="9993">
                  <c:v>0.88275110000000012</c:v>
                </c:pt>
                <c:pt idx="9994">
                  <c:v>0.88275110000000012</c:v>
                </c:pt>
                <c:pt idx="9995">
                  <c:v>0.87967510000000004</c:v>
                </c:pt>
                <c:pt idx="9996">
                  <c:v>0.87967510000000004</c:v>
                </c:pt>
                <c:pt idx="9997">
                  <c:v>0.87352410000000003</c:v>
                </c:pt>
                <c:pt idx="9998">
                  <c:v>0.87044809999999995</c:v>
                </c:pt>
                <c:pt idx="9999">
                  <c:v>0.87044809999999995</c:v>
                </c:pt>
                <c:pt idx="10000">
                  <c:v>0.87044809999999995</c:v>
                </c:pt>
                <c:pt idx="10001">
                  <c:v>0.87044809999999995</c:v>
                </c:pt>
                <c:pt idx="10002">
                  <c:v>0.87352410000000003</c:v>
                </c:pt>
                <c:pt idx="10003">
                  <c:v>0.87967510000000004</c:v>
                </c:pt>
                <c:pt idx="10004">
                  <c:v>0.88275110000000012</c:v>
                </c:pt>
                <c:pt idx="10005">
                  <c:v>0.88582709999999998</c:v>
                </c:pt>
                <c:pt idx="10006">
                  <c:v>0.88890210000000014</c:v>
                </c:pt>
                <c:pt idx="10007">
                  <c:v>0.88890210000000014</c:v>
                </c:pt>
                <c:pt idx="10008">
                  <c:v>0.88890210000000014</c:v>
                </c:pt>
                <c:pt idx="10009">
                  <c:v>0.88582709999999998</c:v>
                </c:pt>
                <c:pt idx="10010">
                  <c:v>0.88275110000000012</c:v>
                </c:pt>
                <c:pt idx="10011">
                  <c:v>0.87967510000000004</c:v>
                </c:pt>
                <c:pt idx="10012">
                  <c:v>0.87659909999999996</c:v>
                </c:pt>
                <c:pt idx="10013">
                  <c:v>0.87352410000000003</c:v>
                </c:pt>
                <c:pt idx="10014">
                  <c:v>0.87352410000000003</c:v>
                </c:pt>
                <c:pt idx="10015">
                  <c:v>0.87659909999999996</c:v>
                </c:pt>
                <c:pt idx="10016">
                  <c:v>0.87967510000000004</c:v>
                </c:pt>
                <c:pt idx="10017">
                  <c:v>0.88275110000000012</c:v>
                </c:pt>
                <c:pt idx="10018">
                  <c:v>0.88275110000000012</c:v>
                </c:pt>
                <c:pt idx="10019">
                  <c:v>0.88582709999999998</c:v>
                </c:pt>
                <c:pt idx="10020">
                  <c:v>0.8919781</c:v>
                </c:pt>
                <c:pt idx="10021">
                  <c:v>0.89505410000000007</c:v>
                </c:pt>
                <c:pt idx="10022">
                  <c:v>0.89505410000000007</c:v>
                </c:pt>
                <c:pt idx="10023">
                  <c:v>0.89505410000000007</c:v>
                </c:pt>
                <c:pt idx="10024">
                  <c:v>0.8919781</c:v>
                </c:pt>
                <c:pt idx="10025">
                  <c:v>0.88890210000000014</c:v>
                </c:pt>
                <c:pt idx="10026">
                  <c:v>0.88582709999999998</c:v>
                </c:pt>
                <c:pt idx="10027">
                  <c:v>0.88275110000000012</c:v>
                </c:pt>
                <c:pt idx="10028">
                  <c:v>0.88275110000000012</c:v>
                </c:pt>
                <c:pt idx="10029">
                  <c:v>0.88582709999999998</c:v>
                </c:pt>
                <c:pt idx="10030">
                  <c:v>0.88890210000000014</c:v>
                </c:pt>
                <c:pt idx="10031">
                  <c:v>0.88890210000000014</c:v>
                </c:pt>
                <c:pt idx="10032">
                  <c:v>0.89505410000000007</c:v>
                </c:pt>
                <c:pt idx="10033">
                  <c:v>0.89813010000000015</c:v>
                </c:pt>
                <c:pt idx="10034">
                  <c:v>0.90120610000000001</c:v>
                </c:pt>
                <c:pt idx="10035">
                  <c:v>0.90428109999999995</c:v>
                </c:pt>
                <c:pt idx="10036">
                  <c:v>0.90428109999999995</c:v>
                </c:pt>
                <c:pt idx="10037">
                  <c:v>0.90428109999999995</c:v>
                </c:pt>
                <c:pt idx="10038">
                  <c:v>0.90428109999999995</c:v>
                </c:pt>
                <c:pt idx="10039">
                  <c:v>0.90428109999999995</c:v>
                </c:pt>
                <c:pt idx="10040">
                  <c:v>0.90428109999999995</c:v>
                </c:pt>
                <c:pt idx="10041">
                  <c:v>0.90120610000000001</c:v>
                </c:pt>
                <c:pt idx="10042">
                  <c:v>0.90428109999999995</c:v>
                </c:pt>
                <c:pt idx="10043">
                  <c:v>0.90428109999999995</c:v>
                </c:pt>
                <c:pt idx="10044">
                  <c:v>0.90428109999999995</c:v>
                </c:pt>
                <c:pt idx="10045">
                  <c:v>0.90428109999999995</c:v>
                </c:pt>
                <c:pt idx="10046">
                  <c:v>0.90428109999999995</c:v>
                </c:pt>
                <c:pt idx="10047">
                  <c:v>0.90428109999999995</c:v>
                </c:pt>
                <c:pt idx="10048">
                  <c:v>0.90428109999999995</c:v>
                </c:pt>
                <c:pt idx="10049">
                  <c:v>0.90735710000000003</c:v>
                </c:pt>
                <c:pt idx="10050">
                  <c:v>0.90735710000000003</c:v>
                </c:pt>
                <c:pt idx="10051">
                  <c:v>0.91043310000000011</c:v>
                </c:pt>
                <c:pt idx="10052">
                  <c:v>0.91043310000000011</c:v>
                </c:pt>
                <c:pt idx="10053">
                  <c:v>0.91350909999999996</c:v>
                </c:pt>
                <c:pt idx="10054">
                  <c:v>0.91350909999999996</c:v>
                </c:pt>
                <c:pt idx="10055">
                  <c:v>0.91350909999999996</c:v>
                </c:pt>
                <c:pt idx="10056">
                  <c:v>0.91043310000000011</c:v>
                </c:pt>
                <c:pt idx="10057">
                  <c:v>0.91350909999999996</c:v>
                </c:pt>
                <c:pt idx="10058">
                  <c:v>0.91043310000000011</c:v>
                </c:pt>
                <c:pt idx="10059">
                  <c:v>0.90428109999999995</c:v>
                </c:pt>
                <c:pt idx="10060">
                  <c:v>0.90120610000000001</c:v>
                </c:pt>
                <c:pt idx="10061">
                  <c:v>0.90428109999999995</c:v>
                </c:pt>
                <c:pt idx="10062">
                  <c:v>0.91043310000000011</c:v>
                </c:pt>
                <c:pt idx="10063">
                  <c:v>0.90428109999999995</c:v>
                </c:pt>
                <c:pt idx="10064">
                  <c:v>0.90120610000000001</c:v>
                </c:pt>
                <c:pt idx="10065">
                  <c:v>0.90428109999999995</c:v>
                </c:pt>
                <c:pt idx="10066">
                  <c:v>0.91043310000000011</c:v>
                </c:pt>
                <c:pt idx="10067">
                  <c:v>0.90735710000000003</c:v>
                </c:pt>
                <c:pt idx="10068">
                  <c:v>0.90735710000000003</c:v>
                </c:pt>
                <c:pt idx="10069">
                  <c:v>0.91043310000000011</c:v>
                </c:pt>
                <c:pt idx="10070">
                  <c:v>0.92273610000000006</c:v>
                </c:pt>
                <c:pt idx="10071">
                  <c:v>0.93503910000000001</c:v>
                </c:pt>
                <c:pt idx="10072">
                  <c:v>0.93196309999999993</c:v>
                </c:pt>
                <c:pt idx="10073">
                  <c:v>0.92888809999999999</c:v>
                </c:pt>
                <c:pt idx="10074">
                  <c:v>0.93503910000000001</c:v>
                </c:pt>
                <c:pt idx="10075">
                  <c:v>0.93811510000000009</c:v>
                </c:pt>
                <c:pt idx="10076">
                  <c:v>0.92888809999999999</c:v>
                </c:pt>
                <c:pt idx="10077">
                  <c:v>0.92273610000000006</c:v>
                </c:pt>
                <c:pt idx="10078">
                  <c:v>0.92273610000000006</c:v>
                </c:pt>
                <c:pt idx="10079">
                  <c:v>0.92273610000000006</c:v>
                </c:pt>
                <c:pt idx="10080">
                  <c:v>0.91658510000000004</c:v>
                </c:pt>
                <c:pt idx="10081">
                  <c:v>0.91043310000000011</c:v>
                </c:pt>
                <c:pt idx="10082">
                  <c:v>0.90735710000000003</c:v>
                </c:pt>
                <c:pt idx="10083">
                  <c:v>0.90735710000000003</c:v>
                </c:pt>
                <c:pt idx="10084">
                  <c:v>0.91350909999999996</c:v>
                </c:pt>
                <c:pt idx="10085">
                  <c:v>0.92581210000000014</c:v>
                </c:pt>
                <c:pt idx="10086">
                  <c:v>0.93196309999999993</c:v>
                </c:pt>
                <c:pt idx="10087">
                  <c:v>0.93503910000000001</c:v>
                </c:pt>
                <c:pt idx="10088">
                  <c:v>0.93811510000000009</c:v>
                </c:pt>
                <c:pt idx="10089">
                  <c:v>0.94426710000000003</c:v>
                </c:pt>
                <c:pt idx="10090">
                  <c:v>0.94426710000000003</c:v>
                </c:pt>
                <c:pt idx="10091">
                  <c:v>0.93811510000000009</c:v>
                </c:pt>
                <c:pt idx="10092">
                  <c:v>0.93196309999999993</c:v>
                </c:pt>
                <c:pt idx="10093">
                  <c:v>0.92581210000000014</c:v>
                </c:pt>
                <c:pt idx="10094">
                  <c:v>0.92273610000000006</c:v>
                </c:pt>
                <c:pt idx="10095">
                  <c:v>0.91966009999999998</c:v>
                </c:pt>
                <c:pt idx="10096">
                  <c:v>0.91658510000000004</c:v>
                </c:pt>
                <c:pt idx="10097">
                  <c:v>0.91658510000000004</c:v>
                </c:pt>
                <c:pt idx="10098">
                  <c:v>0.91966009999999998</c:v>
                </c:pt>
                <c:pt idx="10099">
                  <c:v>0.92888809999999999</c:v>
                </c:pt>
                <c:pt idx="10100">
                  <c:v>0.93503910000000001</c:v>
                </c:pt>
                <c:pt idx="10101">
                  <c:v>0.93503910000000001</c:v>
                </c:pt>
                <c:pt idx="10102">
                  <c:v>0.94426710000000003</c:v>
                </c:pt>
                <c:pt idx="10103">
                  <c:v>0.95041810000000004</c:v>
                </c:pt>
                <c:pt idx="10104">
                  <c:v>0.95041810000000004</c:v>
                </c:pt>
                <c:pt idx="10105">
                  <c:v>0.94119109999999995</c:v>
                </c:pt>
                <c:pt idx="10106">
                  <c:v>0.93503910000000001</c:v>
                </c:pt>
                <c:pt idx="10107">
                  <c:v>0.93811510000000009</c:v>
                </c:pt>
                <c:pt idx="10108">
                  <c:v>0.93503910000000001</c:v>
                </c:pt>
                <c:pt idx="10109">
                  <c:v>0.93196309999999993</c:v>
                </c:pt>
                <c:pt idx="10110">
                  <c:v>0.93196309999999993</c:v>
                </c:pt>
                <c:pt idx="10111">
                  <c:v>0.93503910000000001</c:v>
                </c:pt>
                <c:pt idx="10112">
                  <c:v>0.93811510000000009</c:v>
                </c:pt>
                <c:pt idx="10113">
                  <c:v>0.93811510000000009</c:v>
                </c:pt>
                <c:pt idx="10114">
                  <c:v>0.94119109999999995</c:v>
                </c:pt>
                <c:pt idx="10115">
                  <c:v>0.94734209999999996</c:v>
                </c:pt>
                <c:pt idx="10116">
                  <c:v>0.95349410000000012</c:v>
                </c:pt>
                <c:pt idx="10117">
                  <c:v>0.95657009999999998</c:v>
                </c:pt>
                <c:pt idx="10118">
                  <c:v>0.95349410000000012</c:v>
                </c:pt>
                <c:pt idx="10119">
                  <c:v>0.95041810000000004</c:v>
                </c:pt>
                <c:pt idx="10120">
                  <c:v>0.94734209999999996</c:v>
                </c:pt>
                <c:pt idx="10121">
                  <c:v>0.95041810000000004</c:v>
                </c:pt>
                <c:pt idx="10122">
                  <c:v>0.94734209999999996</c:v>
                </c:pt>
                <c:pt idx="10123">
                  <c:v>0.94734209999999996</c:v>
                </c:pt>
                <c:pt idx="10124">
                  <c:v>0.95041810000000004</c:v>
                </c:pt>
                <c:pt idx="10125">
                  <c:v>0.95349410000000012</c:v>
                </c:pt>
                <c:pt idx="10126">
                  <c:v>0.95657009999999998</c:v>
                </c:pt>
                <c:pt idx="10127">
                  <c:v>0.95964610000000006</c:v>
                </c:pt>
                <c:pt idx="10128">
                  <c:v>0.9627211</c:v>
                </c:pt>
                <c:pt idx="10129">
                  <c:v>0.96579710000000007</c:v>
                </c:pt>
                <c:pt idx="10130">
                  <c:v>0.96579710000000007</c:v>
                </c:pt>
                <c:pt idx="10131">
                  <c:v>0.96579710000000007</c:v>
                </c:pt>
                <c:pt idx="10132">
                  <c:v>0.96579710000000007</c:v>
                </c:pt>
                <c:pt idx="10133">
                  <c:v>0.9627211</c:v>
                </c:pt>
                <c:pt idx="10134">
                  <c:v>0.95964610000000006</c:v>
                </c:pt>
                <c:pt idx="10135">
                  <c:v>0.95657009999999998</c:v>
                </c:pt>
                <c:pt idx="10136">
                  <c:v>0.95657009999999998</c:v>
                </c:pt>
                <c:pt idx="10137">
                  <c:v>0.95964610000000006</c:v>
                </c:pt>
                <c:pt idx="10138">
                  <c:v>0.9627211</c:v>
                </c:pt>
                <c:pt idx="10139">
                  <c:v>0.9627211</c:v>
                </c:pt>
                <c:pt idx="10140">
                  <c:v>0.96579710000000007</c:v>
                </c:pt>
                <c:pt idx="10141">
                  <c:v>0.97194910000000001</c:v>
                </c:pt>
                <c:pt idx="10142">
                  <c:v>0.97502510000000009</c:v>
                </c:pt>
                <c:pt idx="10143">
                  <c:v>0.97194910000000001</c:v>
                </c:pt>
                <c:pt idx="10144">
                  <c:v>0.97194910000000001</c:v>
                </c:pt>
                <c:pt idx="10145">
                  <c:v>0.97194910000000001</c:v>
                </c:pt>
                <c:pt idx="10146">
                  <c:v>0.97194910000000001</c:v>
                </c:pt>
                <c:pt idx="10147">
                  <c:v>0.97194910000000001</c:v>
                </c:pt>
                <c:pt idx="10148">
                  <c:v>0.97194910000000001</c:v>
                </c:pt>
                <c:pt idx="10149">
                  <c:v>0.97502510000000009</c:v>
                </c:pt>
                <c:pt idx="10150">
                  <c:v>0.97502510000000009</c:v>
                </c:pt>
                <c:pt idx="10151">
                  <c:v>0.97502510000000009</c:v>
                </c:pt>
                <c:pt idx="10152">
                  <c:v>0.97502510000000009</c:v>
                </c:pt>
                <c:pt idx="10153">
                  <c:v>0.97502510000000009</c:v>
                </c:pt>
                <c:pt idx="10154">
                  <c:v>0.97810010000000003</c:v>
                </c:pt>
                <c:pt idx="10155">
                  <c:v>0.97502510000000009</c:v>
                </c:pt>
                <c:pt idx="10156">
                  <c:v>0.97810010000000003</c:v>
                </c:pt>
                <c:pt idx="10157">
                  <c:v>0.97810010000000003</c:v>
                </c:pt>
                <c:pt idx="10158">
                  <c:v>0.97810010000000003</c:v>
                </c:pt>
                <c:pt idx="10159">
                  <c:v>0.97810010000000003</c:v>
                </c:pt>
                <c:pt idx="10160">
                  <c:v>0.97810010000000003</c:v>
                </c:pt>
                <c:pt idx="10161">
                  <c:v>0.97810010000000003</c:v>
                </c:pt>
                <c:pt idx="10162">
                  <c:v>0.97810010000000003</c:v>
                </c:pt>
                <c:pt idx="10163">
                  <c:v>0.97810010000000003</c:v>
                </c:pt>
                <c:pt idx="10164">
                  <c:v>0.97810010000000003</c:v>
                </c:pt>
                <c:pt idx="10165">
                  <c:v>0.97810010000000003</c:v>
                </c:pt>
                <c:pt idx="10166">
                  <c:v>0.97810010000000003</c:v>
                </c:pt>
                <c:pt idx="10167">
                  <c:v>0.97810010000000003</c:v>
                </c:pt>
                <c:pt idx="10168">
                  <c:v>0.97810010000000003</c:v>
                </c:pt>
                <c:pt idx="10169">
                  <c:v>0.97810010000000003</c:v>
                </c:pt>
                <c:pt idx="10170">
                  <c:v>0.97810010000000003</c:v>
                </c:pt>
                <c:pt idx="10171">
                  <c:v>0.97810010000000003</c:v>
                </c:pt>
                <c:pt idx="10172">
                  <c:v>0.97810010000000003</c:v>
                </c:pt>
                <c:pt idx="10173">
                  <c:v>0.97810010000000003</c:v>
                </c:pt>
                <c:pt idx="10174">
                  <c:v>0.98117610000000011</c:v>
                </c:pt>
                <c:pt idx="10175">
                  <c:v>0.98117610000000011</c:v>
                </c:pt>
                <c:pt idx="10176">
                  <c:v>0.98117610000000011</c:v>
                </c:pt>
                <c:pt idx="10177">
                  <c:v>0.98117610000000011</c:v>
                </c:pt>
                <c:pt idx="10178">
                  <c:v>0.97810010000000003</c:v>
                </c:pt>
                <c:pt idx="10179">
                  <c:v>0.97810010000000003</c:v>
                </c:pt>
                <c:pt idx="10180">
                  <c:v>0.97810010000000003</c:v>
                </c:pt>
                <c:pt idx="10181">
                  <c:v>0.97810010000000003</c:v>
                </c:pt>
                <c:pt idx="10182">
                  <c:v>0.97810010000000003</c:v>
                </c:pt>
                <c:pt idx="10183">
                  <c:v>0.97810010000000003</c:v>
                </c:pt>
                <c:pt idx="10184">
                  <c:v>0.97810010000000003</c:v>
                </c:pt>
                <c:pt idx="10185">
                  <c:v>0.97810010000000003</c:v>
                </c:pt>
                <c:pt idx="10186">
                  <c:v>0.97810010000000003</c:v>
                </c:pt>
                <c:pt idx="10187">
                  <c:v>0.98117610000000011</c:v>
                </c:pt>
                <c:pt idx="10188">
                  <c:v>0.98117610000000011</c:v>
                </c:pt>
                <c:pt idx="10189">
                  <c:v>0.98117610000000011</c:v>
                </c:pt>
                <c:pt idx="10190">
                  <c:v>0.98117610000000011</c:v>
                </c:pt>
                <c:pt idx="10191">
                  <c:v>0.98117610000000011</c:v>
                </c:pt>
                <c:pt idx="10192">
                  <c:v>0.98117610000000011</c:v>
                </c:pt>
                <c:pt idx="10193">
                  <c:v>0.98117610000000011</c:v>
                </c:pt>
                <c:pt idx="10194">
                  <c:v>0.98117610000000011</c:v>
                </c:pt>
                <c:pt idx="10195">
                  <c:v>0.98117610000000011</c:v>
                </c:pt>
                <c:pt idx="10196">
                  <c:v>0.98117610000000011</c:v>
                </c:pt>
                <c:pt idx="10197">
                  <c:v>0.98117610000000011</c:v>
                </c:pt>
                <c:pt idx="10198">
                  <c:v>0.98117610000000011</c:v>
                </c:pt>
                <c:pt idx="10199">
                  <c:v>0.98425209999999996</c:v>
                </c:pt>
                <c:pt idx="10200">
                  <c:v>0.98732810000000004</c:v>
                </c:pt>
                <c:pt idx="10201">
                  <c:v>0.99040309999999998</c:v>
                </c:pt>
                <c:pt idx="10202">
                  <c:v>0.99040309999999998</c:v>
                </c:pt>
                <c:pt idx="10203">
                  <c:v>0.99040309999999998</c:v>
                </c:pt>
                <c:pt idx="10204">
                  <c:v>0.99040309999999998</c:v>
                </c:pt>
                <c:pt idx="10205">
                  <c:v>0.99040309999999998</c:v>
                </c:pt>
                <c:pt idx="10206">
                  <c:v>0.99040309999999998</c:v>
                </c:pt>
                <c:pt idx="10207">
                  <c:v>0.98732810000000004</c:v>
                </c:pt>
                <c:pt idx="10208">
                  <c:v>0.98732810000000004</c:v>
                </c:pt>
                <c:pt idx="10209">
                  <c:v>0.98732810000000004</c:v>
                </c:pt>
                <c:pt idx="10210">
                  <c:v>0.98732810000000004</c:v>
                </c:pt>
                <c:pt idx="10211">
                  <c:v>0.98732810000000004</c:v>
                </c:pt>
                <c:pt idx="10212">
                  <c:v>0.99040309999999998</c:v>
                </c:pt>
                <c:pt idx="10213">
                  <c:v>0.99040309999999998</c:v>
                </c:pt>
                <c:pt idx="10214">
                  <c:v>0.99347910000000006</c:v>
                </c:pt>
                <c:pt idx="10215">
                  <c:v>0.99347910000000006</c:v>
                </c:pt>
                <c:pt idx="10216">
                  <c:v>0.99347910000000006</c:v>
                </c:pt>
                <c:pt idx="10217">
                  <c:v>0.99347910000000006</c:v>
                </c:pt>
                <c:pt idx="10218">
                  <c:v>0.99655510000000014</c:v>
                </c:pt>
                <c:pt idx="10219">
                  <c:v>0.99963109999999999</c:v>
                </c:pt>
                <c:pt idx="10220">
                  <c:v>0.99655510000000014</c:v>
                </c:pt>
                <c:pt idx="10221">
                  <c:v>0.99347910000000006</c:v>
                </c:pt>
                <c:pt idx="10222">
                  <c:v>0.99347910000000006</c:v>
                </c:pt>
                <c:pt idx="10223">
                  <c:v>0.99040309999999998</c:v>
                </c:pt>
                <c:pt idx="10224">
                  <c:v>0.99040309999999998</c:v>
                </c:pt>
                <c:pt idx="10225">
                  <c:v>0.99040309999999998</c:v>
                </c:pt>
                <c:pt idx="10226">
                  <c:v>0.99040309999999998</c:v>
                </c:pt>
                <c:pt idx="10227">
                  <c:v>0.99040309999999998</c:v>
                </c:pt>
                <c:pt idx="10228">
                  <c:v>0.99040309999999998</c:v>
                </c:pt>
                <c:pt idx="10229">
                  <c:v>0.99040309999999998</c:v>
                </c:pt>
                <c:pt idx="10230">
                  <c:v>0.98732810000000004</c:v>
                </c:pt>
                <c:pt idx="10231">
                  <c:v>0.98732810000000004</c:v>
                </c:pt>
                <c:pt idx="10232">
                  <c:v>0.99040309999999998</c:v>
                </c:pt>
                <c:pt idx="10233">
                  <c:v>0.98732810000000004</c:v>
                </c:pt>
                <c:pt idx="10234">
                  <c:v>0.98732810000000004</c:v>
                </c:pt>
                <c:pt idx="10235">
                  <c:v>0.98732810000000004</c:v>
                </c:pt>
                <c:pt idx="10236">
                  <c:v>0.98732810000000004</c:v>
                </c:pt>
                <c:pt idx="10237">
                  <c:v>0.98732810000000004</c:v>
                </c:pt>
                <c:pt idx="10238">
                  <c:v>0.98732810000000004</c:v>
                </c:pt>
                <c:pt idx="10239">
                  <c:v>0.98732810000000004</c:v>
                </c:pt>
                <c:pt idx="10240">
                  <c:v>0.98425209999999996</c:v>
                </c:pt>
                <c:pt idx="10241">
                  <c:v>0.98425209999999996</c:v>
                </c:pt>
                <c:pt idx="10242">
                  <c:v>0.98425209999999996</c:v>
                </c:pt>
                <c:pt idx="10243">
                  <c:v>0.98425209999999996</c:v>
                </c:pt>
                <c:pt idx="10244">
                  <c:v>0.98425209999999996</c:v>
                </c:pt>
                <c:pt idx="10245">
                  <c:v>0.98425209999999996</c:v>
                </c:pt>
                <c:pt idx="10246">
                  <c:v>0.98425209999999996</c:v>
                </c:pt>
                <c:pt idx="10247">
                  <c:v>0.98425209999999996</c:v>
                </c:pt>
                <c:pt idx="10248">
                  <c:v>0.98425209999999996</c:v>
                </c:pt>
                <c:pt idx="10249">
                  <c:v>0.98732810000000004</c:v>
                </c:pt>
                <c:pt idx="10250">
                  <c:v>0.98732810000000004</c:v>
                </c:pt>
                <c:pt idx="10251">
                  <c:v>0.98732810000000004</c:v>
                </c:pt>
                <c:pt idx="10252">
                  <c:v>0.98425209999999996</c:v>
                </c:pt>
                <c:pt idx="10253">
                  <c:v>0.98425209999999996</c:v>
                </c:pt>
                <c:pt idx="10254">
                  <c:v>0.98425209999999996</c:v>
                </c:pt>
                <c:pt idx="10255">
                  <c:v>0.98117610000000011</c:v>
                </c:pt>
                <c:pt idx="10256">
                  <c:v>0.98117610000000011</c:v>
                </c:pt>
                <c:pt idx="10257">
                  <c:v>0.98117610000000011</c:v>
                </c:pt>
                <c:pt idx="10258">
                  <c:v>0.98117610000000011</c:v>
                </c:pt>
                <c:pt idx="10259">
                  <c:v>0.97810010000000003</c:v>
                </c:pt>
                <c:pt idx="10260">
                  <c:v>0.97810010000000003</c:v>
                </c:pt>
                <c:pt idx="10261">
                  <c:v>0.97810010000000003</c:v>
                </c:pt>
                <c:pt idx="10262">
                  <c:v>0.97502510000000009</c:v>
                </c:pt>
                <c:pt idx="10263">
                  <c:v>0.97502510000000009</c:v>
                </c:pt>
                <c:pt idx="10264">
                  <c:v>0.97502510000000009</c:v>
                </c:pt>
                <c:pt idx="10265">
                  <c:v>0.97810010000000003</c:v>
                </c:pt>
                <c:pt idx="10266">
                  <c:v>0.97810010000000003</c:v>
                </c:pt>
                <c:pt idx="10267">
                  <c:v>0.98117610000000011</c:v>
                </c:pt>
                <c:pt idx="10268">
                  <c:v>0.98117610000000011</c:v>
                </c:pt>
                <c:pt idx="10269">
                  <c:v>0.98117610000000011</c:v>
                </c:pt>
                <c:pt idx="10270">
                  <c:v>0.98425209999999996</c:v>
                </c:pt>
                <c:pt idx="10271">
                  <c:v>0.98425209999999996</c:v>
                </c:pt>
                <c:pt idx="10272">
                  <c:v>0.98425209999999996</c:v>
                </c:pt>
                <c:pt idx="10273">
                  <c:v>0.98425209999999996</c:v>
                </c:pt>
                <c:pt idx="10274">
                  <c:v>0.98732810000000004</c:v>
                </c:pt>
                <c:pt idx="10275">
                  <c:v>0.98732810000000004</c:v>
                </c:pt>
                <c:pt idx="10276">
                  <c:v>0.98425209999999996</c:v>
                </c:pt>
                <c:pt idx="10277">
                  <c:v>0.98425209999999996</c:v>
                </c:pt>
                <c:pt idx="10278">
                  <c:v>0.98425209999999996</c:v>
                </c:pt>
                <c:pt idx="10279">
                  <c:v>0.98425209999999996</c:v>
                </c:pt>
                <c:pt idx="10280">
                  <c:v>0.98425209999999996</c:v>
                </c:pt>
                <c:pt idx="10281">
                  <c:v>0.98425209999999996</c:v>
                </c:pt>
                <c:pt idx="10282">
                  <c:v>0.98732810000000004</c:v>
                </c:pt>
                <c:pt idx="10283">
                  <c:v>0.98732810000000004</c:v>
                </c:pt>
                <c:pt idx="10284">
                  <c:v>0.98732810000000004</c:v>
                </c:pt>
                <c:pt idx="10285">
                  <c:v>0.98425209999999996</c:v>
                </c:pt>
                <c:pt idx="10286">
                  <c:v>0.98117610000000011</c:v>
                </c:pt>
                <c:pt idx="10287">
                  <c:v>0.98117610000000011</c:v>
                </c:pt>
                <c:pt idx="10288">
                  <c:v>0.97810010000000003</c:v>
                </c:pt>
                <c:pt idx="10289">
                  <c:v>0.97810010000000003</c:v>
                </c:pt>
                <c:pt idx="10290">
                  <c:v>0.98117610000000011</c:v>
                </c:pt>
                <c:pt idx="10291">
                  <c:v>0.98117610000000011</c:v>
                </c:pt>
                <c:pt idx="10292">
                  <c:v>0.98117610000000011</c:v>
                </c:pt>
                <c:pt idx="10293">
                  <c:v>0.98117610000000011</c:v>
                </c:pt>
                <c:pt idx="10294">
                  <c:v>0.98117610000000011</c:v>
                </c:pt>
                <c:pt idx="10295">
                  <c:v>0.98117610000000011</c:v>
                </c:pt>
                <c:pt idx="10296">
                  <c:v>0.97810010000000003</c:v>
                </c:pt>
                <c:pt idx="10297">
                  <c:v>0.97810010000000003</c:v>
                </c:pt>
                <c:pt idx="10298">
                  <c:v>0.97502510000000009</c:v>
                </c:pt>
                <c:pt idx="10299">
                  <c:v>0.97502510000000009</c:v>
                </c:pt>
                <c:pt idx="10300">
                  <c:v>0.97810010000000003</c:v>
                </c:pt>
                <c:pt idx="10301">
                  <c:v>0.97810010000000003</c:v>
                </c:pt>
                <c:pt idx="10302">
                  <c:v>0.97810010000000003</c:v>
                </c:pt>
                <c:pt idx="10303">
                  <c:v>0.97810010000000003</c:v>
                </c:pt>
                <c:pt idx="10304">
                  <c:v>0.98117610000000011</c:v>
                </c:pt>
                <c:pt idx="10305">
                  <c:v>0.98117610000000011</c:v>
                </c:pt>
                <c:pt idx="10306">
                  <c:v>0.98117610000000011</c:v>
                </c:pt>
                <c:pt idx="10307">
                  <c:v>0.97810010000000003</c:v>
                </c:pt>
                <c:pt idx="10308">
                  <c:v>0.97810010000000003</c:v>
                </c:pt>
                <c:pt idx="10309">
                  <c:v>0.97810010000000003</c:v>
                </c:pt>
                <c:pt idx="10310">
                  <c:v>0.98117610000000011</c:v>
                </c:pt>
                <c:pt idx="10311">
                  <c:v>0.98117610000000011</c:v>
                </c:pt>
                <c:pt idx="10312">
                  <c:v>0.98117610000000011</c:v>
                </c:pt>
                <c:pt idx="10313">
                  <c:v>0.97810010000000003</c:v>
                </c:pt>
                <c:pt idx="10314">
                  <c:v>0.97810010000000003</c:v>
                </c:pt>
                <c:pt idx="10315">
                  <c:v>0.98425209999999996</c:v>
                </c:pt>
                <c:pt idx="10316">
                  <c:v>0.99040309999999998</c:v>
                </c:pt>
                <c:pt idx="10317">
                  <c:v>0.98425209999999996</c:v>
                </c:pt>
                <c:pt idx="10318">
                  <c:v>0.97810010000000003</c:v>
                </c:pt>
                <c:pt idx="10319">
                  <c:v>0.98425209999999996</c:v>
                </c:pt>
                <c:pt idx="10320">
                  <c:v>0.99040309999999998</c:v>
                </c:pt>
                <c:pt idx="10321">
                  <c:v>0.98732810000000004</c:v>
                </c:pt>
                <c:pt idx="10322">
                  <c:v>0.98425209999999996</c:v>
                </c:pt>
                <c:pt idx="10323">
                  <c:v>0.98732810000000004</c:v>
                </c:pt>
                <c:pt idx="10324">
                  <c:v>0.99040309999999998</c:v>
                </c:pt>
                <c:pt idx="10325">
                  <c:v>0.98732810000000004</c:v>
                </c:pt>
                <c:pt idx="10326">
                  <c:v>0.97502510000000009</c:v>
                </c:pt>
                <c:pt idx="10327">
                  <c:v>0.9627211</c:v>
                </c:pt>
                <c:pt idx="10328">
                  <c:v>0.96579710000000007</c:v>
                </c:pt>
                <c:pt idx="10329">
                  <c:v>0.97194910000000001</c:v>
                </c:pt>
                <c:pt idx="10330">
                  <c:v>0.96579710000000007</c:v>
                </c:pt>
                <c:pt idx="10331">
                  <c:v>0.9627211</c:v>
                </c:pt>
                <c:pt idx="10332">
                  <c:v>0.96887310000000015</c:v>
                </c:pt>
                <c:pt idx="10333">
                  <c:v>0.97810010000000003</c:v>
                </c:pt>
                <c:pt idx="10334">
                  <c:v>0.97810010000000003</c:v>
                </c:pt>
                <c:pt idx="10335">
                  <c:v>0.97810010000000003</c:v>
                </c:pt>
                <c:pt idx="10336">
                  <c:v>0.98425209999999996</c:v>
                </c:pt>
                <c:pt idx="10337">
                  <c:v>0.99347910000000006</c:v>
                </c:pt>
                <c:pt idx="10338">
                  <c:v>0.99655510000000014</c:v>
                </c:pt>
                <c:pt idx="10339">
                  <c:v>0.99655510000000014</c:v>
                </c:pt>
                <c:pt idx="10340">
                  <c:v>0.99040309999999998</c:v>
                </c:pt>
                <c:pt idx="10341">
                  <c:v>0.98117610000000011</c:v>
                </c:pt>
                <c:pt idx="10342">
                  <c:v>0.97502510000000009</c:v>
                </c:pt>
                <c:pt idx="10343">
                  <c:v>0.97194910000000001</c:v>
                </c:pt>
                <c:pt idx="10344">
                  <c:v>0.97194910000000001</c:v>
                </c:pt>
                <c:pt idx="10345">
                  <c:v>0.96579710000000007</c:v>
                </c:pt>
                <c:pt idx="10346">
                  <c:v>0.96887310000000015</c:v>
                </c:pt>
                <c:pt idx="10347">
                  <c:v>0.97810010000000003</c:v>
                </c:pt>
                <c:pt idx="10348">
                  <c:v>0.98425209999999996</c:v>
                </c:pt>
                <c:pt idx="10349">
                  <c:v>0.99040309999999998</c:v>
                </c:pt>
                <c:pt idx="10350">
                  <c:v>0.99347910000000006</c:v>
                </c:pt>
                <c:pt idx="10351">
                  <c:v>0.99655510000000014</c:v>
                </c:pt>
                <c:pt idx="10352">
                  <c:v>0.99963109999999999</c:v>
                </c:pt>
                <c:pt idx="10353">
                  <c:v>1.0027071000000001</c:v>
                </c:pt>
                <c:pt idx="10354">
                  <c:v>0.99963109999999999</c:v>
                </c:pt>
                <c:pt idx="10355">
                  <c:v>0.99040309999999998</c:v>
                </c:pt>
                <c:pt idx="10356">
                  <c:v>0.98732810000000004</c:v>
                </c:pt>
                <c:pt idx="10357">
                  <c:v>0.98425209999999996</c:v>
                </c:pt>
                <c:pt idx="10358">
                  <c:v>0.97502510000000009</c:v>
                </c:pt>
                <c:pt idx="10359">
                  <c:v>0.96887310000000015</c:v>
                </c:pt>
                <c:pt idx="10360">
                  <c:v>0.96887310000000015</c:v>
                </c:pt>
                <c:pt idx="10361">
                  <c:v>0.97502510000000009</c:v>
                </c:pt>
                <c:pt idx="10362">
                  <c:v>0.98117610000000011</c:v>
                </c:pt>
                <c:pt idx="10363">
                  <c:v>0.98425209999999996</c:v>
                </c:pt>
                <c:pt idx="10364">
                  <c:v>0.98732810000000004</c:v>
                </c:pt>
                <c:pt idx="10365">
                  <c:v>0.99040309999999998</c:v>
                </c:pt>
                <c:pt idx="10366">
                  <c:v>0.99040309999999998</c:v>
                </c:pt>
                <c:pt idx="10367">
                  <c:v>0.98732810000000004</c:v>
                </c:pt>
                <c:pt idx="10368">
                  <c:v>0.98425209999999996</c:v>
                </c:pt>
                <c:pt idx="10369">
                  <c:v>0.98425209999999996</c:v>
                </c:pt>
                <c:pt idx="10370">
                  <c:v>0.98425209999999996</c:v>
                </c:pt>
                <c:pt idx="10371">
                  <c:v>0.97810010000000003</c:v>
                </c:pt>
                <c:pt idx="10372">
                  <c:v>0.97502510000000009</c:v>
                </c:pt>
                <c:pt idx="10373">
                  <c:v>0.97194910000000001</c:v>
                </c:pt>
                <c:pt idx="10374">
                  <c:v>0.97502510000000009</c:v>
                </c:pt>
                <c:pt idx="10375">
                  <c:v>0.97810010000000003</c:v>
                </c:pt>
                <c:pt idx="10376">
                  <c:v>0.98117610000000011</c:v>
                </c:pt>
                <c:pt idx="10377">
                  <c:v>0.98117610000000011</c:v>
                </c:pt>
                <c:pt idx="10378">
                  <c:v>0.98425209999999996</c:v>
                </c:pt>
                <c:pt idx="10379">
                  <c:v>0.98425209999999996</c:v>
                </c:pt>
                <c:pt idx="10380">
                  <c:v>0.98425209999999996</c:v>
                </c:pt>
                <c:pt idx="10381">
                  <c:v>0.98117610000000011</c:v>
                </c:pt>
                <c:pt idx="10382">
                  <c:v>0.97810010000000003</c:v>
                </c:pt>
                <c:pt idx="10383">
                  <c:v>0.97810010000000003</c:v>
                </c:pt>
                <c:pt idx="10384">
                  <c:v>0.97810010000000003</c:v>
                </c:pt>
                <c:pt idx="10385">
                  <c:v>0.97502510000000009</c:v>
                </c:pt>
                <c:pt idx="10386">
                  <c:v>0.97502510000000009</c:v>
                </c:pt>
                <c:pt idx="10387">
                  <c:v>0.97502510000000009</c:v>
                </c:pt>
                <c:pt idx="10388">
                  <c:v>0.97502510000000009</c:v>
                </c:pt>
                <c:pt idx="10389">
                  <c:v>0.97810010000000003</c:v>
                </c:pt>
                <c:pt idx="10390">
                  <c:v>0.98117610000000011</c:v>
                </c:pt>
                <c:pt idx="10391">
                  <c:v>0.98425209999999996</c:v>
                </c:pt>
                <c:pt idx="10392">
                  <c:v>0.98425209999999996</c:v>
                </c:pt>
                <c:pt idx="10393">
                  <c:v>0.98117610000000011</c:v>
                </c:pt>
                <c:pt idx="10394">
                  <c:v>0.98117610000000011</c:v>
                </c:pt>
                <c:pt idx="10395">
                  <c:v>0.98117610000000011</c:v>
                </c:pt>
                <c:pt idx="10396">
                  <c:v>0.97810010000000003</c:v>
                </c:pt>
                <c:pt idx="10397">
                  <c:v>0.97194910000000001</c:v>
                </c:pt>
                <c:pt idx="10398">
                  <c:v>0.96887310000000015</c:v>
                </c:pt>
                <c:pt idx="10399">
                  <c:v>0.97194910000000001</c:v>
                </c:pt>
                <c:pt idx="10400">
                  <c:v>0.97194910000000001</c:v>
                </c:pt>
                <c:pt idx="10401">
                  <c:v>0.97194910000000001</c:v>
                </c:pt>
                <c:pt idx="10402">
                  <c:v>0.97502510000000009</c:v>
                </c:pt>
                <c:pt idx="10403">
                  <c:v>0.97502510000000009</c:v>
                </c:pt>
                <c:pt idx="10404">
                  <c:v>0.97502510000000009</c:v>
                </c:pt>
                <c:pt idx="10405">
                  <c:v>0.97502510000000009</c:v>
                </c:pt>
                <c:pt idx="10406">
                  <c:v>0.97810010000000003</c:v>
                </c:pt>
                <c:pt idx="10407">
                  <c:v>0.97810010000000003</c:v>
                </c:pt>
                <c:pt idx="10408">
                  <c:v>0.97810010000000003</c:v>
                </c:pt>
                <c:pt idx="10409">
                  <c:v>0.98117610000000011</c:v>
                </c:pt>
                <c:pt idx="10410">
                  <c:v>0.98117610000000011</c:v>
                </c:pt>
                <c:pt idx="10411">
                  <c:v>0.98117610000000011</c:v>
                </c:pt>
                <c:pt idx="10412">
                  <c:v>0.97810010000000003</c:v>
                </c:pt>
                <c:pt idx="10413">
                  <c:v>0.98117610000000011</c:v>
                </c:pt>
                <c:pt idx="10414">
                  <c:v>0.98425209999999996</c:v>
                </c:pt>
                <c:pt idx="10415">
                  <c:v>0.98425209999999996</c:v>
                </c:pt>
                <c:pt idx="10416">
                  <c:v>0.98425209999999996</c:v>
                </c:pt>
                <c:pt idx="10417">
                  <c:v>0.98425209999999996</c:v>
                </c:pt>
                <c:pt idx="10418">
                  <c:v>0.98732810000000004</c:v>
                </c:pt>
                <c:pt idx="10419">
                  <c:v>0.98732810000000004</c:v>
                </c:pt>
                <c:pt idx="10420">
                  <c:v>0.98732810000000004</c:v>
                </c:pt>
                <c:pt idx="10421">
                  <c:v>0.98732810000000004</c:v>
                </c:pt>
                <c:pt idx="10422">
                  <c:v>0.98732810000000004</c:v>
                </c:pt>
                <c:pt idx="10423">
                  <c:v>0.98732810000000004</c:v>
                </c:pt>
                <c:pt idx="10424">
                  <c:v>0.98732810000000004</c:v>
                </c:pt>
                <c:pt idx="10425">
                  <c:v>0.98732810000000004</c:v>
                </c:pt>
                <c:pt idx="10426">
                  <c:v>0.99040309999999998</c:v>
                </c:pt>
                <c:pt idx="10427">
                  <c:v>0.98732810000000004</c:v>
                </c:pt>
                <c:pt idx="10428">
                  <c:v>0.98732810000000004</c:v>
                </c:pt>
                <c:pt idx="10429">
                  <c:v>0.98732810000000004</c:v>
                </c:pt>
                <c:pt idx="10430">
                  <c:v>0.98732810000000004</c:v>
                </c:pt>
                <c:pt idx="10431">
                  <c:v>0.98732810000000004</c:v>
                </c:pt>
                <c:pt idx="10432">
                  <c:v>0.98732810000000004</c:v>
                </c:pt>
                <c:pt idx="10433">
                  <c:v>0.98732810000000004</c:v>
                </c:pt>
                <c:pt idx="10434">
                  <c:v>0.98732810000000004</c:v>
                </c:pt>
                <c:pt idx="10435">
                  <c:v>0.98732810000000004</c:v>
                </c:pt>
                <c:pt idx="10436">
                  <c:v>0.98732810000000004</c:v>
                </c:pt>
                <c:pt idx="10437">
                  <c:v>0.98732810000000004</c:v>
                </c:pt>
                <c:pt idx="10438">
                  <c:v>0.98732810000000004</c:v>
                </c:pt>
                <c:pt idx="10439">
                  <c:v>0.99040309999999998</c:v>
                </c:pt>
                <c:pt idx="10440">
                  <c:v>0.99040309999999998</c:v>
                </c:pt>
                <c:pt idx="10441">
                  <c:v>0.99040309999999998</c:v>
                </c:pt>
                <c:pt idx="10442">
                  <c:v>0.99040309999999998</c:v>
                </c:pt>
                <c:pt idx="10443">
                  <c:v>0.99040309999999998</c:v>
                </c:pt>
                <c:pt idx="10444">
                  <c:v>0.99347910000000006</c:v>
                </c:pt>
                <c:pt idx="10445">
                  <c:v>0.99347910000000006</c:v>
                </c:pt>
                <c:pt idx="10446">
                  <c:v>0.99347910000000006</c:v>
                </c:pt>
                <c:pt idx="10447">
                  <c:v>0.99655510000000014</c:v>
                </c:pt>
                <c:pt idx="10448">
                  <c:v>0.99655510000000014</c:v>
                </c:pt>
                <c:pt idx="10449">
                  <c:v>0.99963109999999999</c:v>
                </c:pt>
                <c:pt idx="10450">
                  <c:v>0.99963109999999999</c:v>
                </c:pt>
                <c:pt idx="10451">
                  <c:v>1.0027071000000001</c:v>
                </c:pt>
                <c:pt idx="10452">
                  <c:v>1.0027071000000001</c:v>
                </c:pt>
                <c:pt idx="10453">
                  <c:v>1.0027071000000001</c:v>
                </c:pt>
                <c:pt idx="10454">
                  <c:v>1.0027071000000001</c:v>
                </c:pt>
                <c:pt idx="10455">
                  <c:v>0.99963109999999999</c:v>
                </c:pt>
                <c:pt idx="10456">
                  <c:v>0.99655510000000014</c:v>
                </c:pt>
                <c:pt idx="10457">
                  <c:v>0.99347910000000006</c:v>
                </c:pt>
                <c:pt idx="10458">
                  <c:v>0.99347910000000006</c:v>
                </c:pt>
                <c:pt idx="10459">
                  <c:v>0.99347910000000006</c:v>
                </c:pt>
                <c:pt idx="10460">
                  <c:v>0.99347910000000006</c:v>
                </c:pt>
                <c:pt idx="10461">
                  <c:v>0.99347910000000006</c:v>
                </c:pt>
                <c:pt idx="10462">
                  <c:v>0.99347910000000006</c:v>
                </c:pt>
                <c:pt idx="10463">
                  <c:v>0.99655510000000014</c:v>
                </c:pt>
                <c:pt idx="10464">
                  <c:v>0.99963109999999999</c:v>
                </c:pt>
                <c:pt idx="10465">
                  <c:v>1.0027071000000001</c:v>
                </c:pt>
                <c:pt idx="10466">
                  <c:v>1.0027071000000001</c:v>
                </c:pt>
                <c:pt idx="10467">
                  <c:v>1.0057821</c:v>
                </c:pt>
                <c:pt idx="10468">
                  <c:v>1.0027071000000001</c:v>
                </c:pt>
                <c:pt idx="10469">
                  <c:v>1.0027071000000001</c:v>
                </c:pt>
                <c:pt idx="10470">
                  <c:v>0.99963109999999999</c:v>
                </c:pt>
                <c:pt idx="10471">
                  <c:v>0.99963109999999999</c:v>
                </c:pt>
                <c:pt idx="10472">
                  <c:v>0.99655510000000014</c:v>
                </c:pt>
                <c:pt idx="10473">
                  <c:v>0.99655510000000014</c:v>
                </c:pt>
                <c:pt idx="10474">
                  <c:v>0.99347910000000006</c:v>
                </c:pt>
                <c:pt idx="10475">
                  <c:v>0.99347910000000006</c:v>
                </c:pt>
                <c:pt idx="10476">
                  <c:v>0.99347910000000006</c:v>
                </c:pt>
                <c:pt idx="10477">
                  <c:v>0.99347910000000006</c:v>
                </c:pt>
                <c:pt idx="10478">
                  <c:v>0.99347910000000006</c:v>
                </c:pt>
                <c:pt idx="10479">
                  <c:v>0.99655510000000014</c:v>
                </c:pt>
                <c:pt idx="10480">
                  <c:v>0.99655510000000014</c:v>
                </c:pt>
                <c:pt idx="10481">
                  <c:v>0.99655510000000014</c:v>
                </c:pt>
                <c:pt idx="10482">
                  <c:v>0.99963109999999999</c:v>
                </c:pt>
                <c:pt idx="10483">
                  <c:v>1.0027071000000001</c:v>
                </c:pt>
                <c:pt idx="10484">
                  <c:v>1.0057821</c:v>
                </c:pt>
                <c:pt idx="10485">
                  <c:v>1.0088581000000001</c:v>
                </c:pt>
                <c:pt idx="10486">
                  <c:v>1.0088581000000001</c:v>
                </c:pt>
                <c:pt idx="10487">
                  <c:v>1.0088581000000001</c:v>
                </c:pt>
                <c:pt idx="10488">
                  <c:v>1.0088581000000001</c:v>
                </c:pt>
                <c:pt idx="10489">
                  <c:v>1.0088581000000001</c:v>
                </c:pt>
                <c:pt idx="10490">
                  <c:v>1.0088581000000001</c:v>
                </c:pt>
                <c:pt idx="10491">
                  <c:v>1.0088581000000001</c:v>
                </c:pt>
                <c:pt idx="10492">
                  <c:v>1.0088581000000001</c:v>
                </c:pt>
                <c:pt idx="10493">
                  <c:v>1.0088581000000001</c:v>
                </c:pt>
                <c:pt idx="10494">
                  <c:v>1.0119340999999999</c:v>
                </c:pt>
                <c:pt idx="10495">
                  <c:v>1.0119340999999999</c:v>
                </c:pt>
                <c:pt idx="10496">
                  <c:v>1.0119340999999999</c:v>
                </c:pt>
                <c:pt idx="10497">
                  <c:v>1.0150101</c:v>
                </c:pt>
                <c:pt idx="10498">
                  <c:v>1.0150101</c:v>
                </c:pt>
                <c:pt idx="10499">
                  <c:v>1.0150101</c:v>
                </c:pt>
                <c:pt idx="10500">
                  <c:v>1.0150101</c:v>
                </c:pt>
                <c:pt idx="10501">
                  <c:v>1.0180861000000001</c:v>
                </c:pt>
                <c:pt idx="10502">
                  <c:v>1.0180861000000001</c:v>
                </c:pt>
                <c:pt idx="10503">
                  <c:v>1.0211611</c:v>
                </c:pt>
                <c:pt idx="10504">
                  <c:v>1.0211611</c:v>
                </c:pt>
                <c:pt idx="10505">
                  <c:v>1.0211611</c:v>
                </c:pt>
                <c:pt idx="10506">
                  <c:v>1.0211611</c:v>
                </c:pt>
                <c:pt idx="10507">
                  <c:v>1.0211611</c:v>
                </c:pt>
                <c:pt idx="10508">
                  <c:v>1.0211611</c:v>
                </c:pt>
                <c:pt idx="10509">
                  <c:v>1.0242371000000001</c:v>
                </c:pt>
                <c:pt idx="10510">
                  <c:v>1.0211611</c:v>
                </c:pt>
                <c:pt idx="10511">
                  <c:v>1.0211611</c:v>
                </c:pt>
                <c:pt idx="10512">
                  <c:v>1.0242371000000001</c:v>
                </c:pt>
                <c:pt idx="10513">
                  <c:v>1.0242371000000001</c:v>
                </c:pt>
                <c:pt idx="10514">
                  <c:v>1.0242371000000001</c:v>
                </c:pt>
                <c:pt idx="10515">
                  <c:v>1.0242371000000001</c:v>
                </c:pt>
                <c:pt idx="10516">
                  <c:v>1.0273131</c:v>
                </c:pt>
                <c:pt idx="10517">
                  <c:v>1.0303891000000001</c:v>
                </c:pt>
                <c:pt idx="10518">
                  <c:v>1.0334641</c:v>
                </c:pt>
                <c:pt idx="10519">
                  <c:v>1.0334641</c:v>
                </c:pt>
                <c:pt idx="10520">
                  <c:v>1.0365401000000001</c:v>
                </c:pt>
                <c:pt idx="10521">
                  <c:v>1.0365401000000001</c:v>
                </c:pt>
                <c:pt idx="10522">
                  <c:v>1.0365401000000001</c:v>
                </c:pt>
                <c:pt idx="10523">
                  <c:v>1.0365401000000001</c:v>
                </c:pt>
                <c:pt idx="10524">
                  <c:v>1.0365401000000001</c:v>
                </c:pt>
                <c:pt idx="10525">
                  <c:v>1.0396160999999999</c:v>
                </c:pt>
                <c:pt idx="10526">
                  <c:v>1.0396160999999999</c:v>
                </c:pt>
                <c:pt idx="10527">
                  <c:v>1.0365401000000001</c:v>
                </c:pt>
                <c:pt idx="10528">
                  <c:v>1.0396160999999999</c:v>
                </c:pt>
                <c:pt idx="10529">
                  <c:v>1.0396160999999999</c:v>
                </c:pt>
                <c:pt idx="10530">
                  <c:v>1.0396160999999999</c:v>
                </c:pt>
                <c:pt idx="10531">
                  <c:v>1.0396160999999999</c:v>
                </c:pt>
                <c:pt idx="10532">
                  <c:v>1.0396160999999999</c:v>
                </c:pt>
                <c:pt idx="10533">
                  <c:v>1.0365401000000001</c:v>
                </c:pt>
                <c:pt idx="10534">
                  <c:v>1.0396160999999999</c:v>
                </c:pt>
                <c:pt idx="10535">
                  <c:v>1.0426921</c:v>
                </c:pt>
                <c:pt idx="10536">
                  <c:v>1.0457681000000001</c:v>
                </c:pt>
                <c:pt idx="10537">
                  <c:v>1.0457681000000001</c:v>
                </c:pt>
                <c:pt idx="10538">
                  <c:v>1.0457681000000001</c:v>
                </c:pt>
                <c:pt idx="10539">
                  <c:v>1.0488431</c:v>
                </c:pt>
                <c:pt idx="10540">
                  <c:v>1.0488431</c:v>
                </c:pt>
                <c:pt idx="10541">
                  <c:v>1.0488431</c:v>
                </c:pt>
                <c:pt idx="10542">
                  <c:v>1.0519191000000001</c:v>
                </c:pt>
                <c:pt idx="10543">
                  <c:v>1.0549951</c:v>
                </c:pt>
                <c:pt idx="10544">
                  <c:v>1.0549951</c:v>
                </c:pt>
                <c:pt idx="10545">
                  <c:v>1.0549951</c:v>
                </c:pt>
                <c:pt idx="10546">
                  <c:v>1.0549951</c:v>
                </c:pt>
                <c:pt idx="10547">
                  <c:v>1.0580711</c:v>
                </c:pt>
                <c:pt idx="10548">
                  <c:v>1.0611471000000001</c:v>
                </c:pt>
                <c:pt idx="10549">
                  <c:v>1.0642221000000001</c:v>
                </c:pt>
                <c:pt idx="10550">
                  <c:v>1.0642221000000001</c:v>
                </c:pt>
                <c:pt idx="10551">
                  <c:v>1.0672981000000001</c:v>
                </c:pt>
                <c:pt idx="10552">
                  <c:v>1.0672981000000001</c:v>
                </c:pt>
                <c:pt idx="10553">
                  <c:v>1.0703741</c:v>
                </c:pt>
                <c:pt idx="10554">
                  <c:v>1.0703741</c:v>
                </c:pt>
                <c:pt idx="10555">
                  <c:v>1.0703741</c:v>
                </c:pt>
                <c:pt idx="10556">
                  <c:v>1.0703741</c:v>
                </c:pt>
                <c:pt idx="10557">
                  <c:v>1.0734501000000001</c:v>
                </c:pt>
                <c:pt idx="10558">
                  <c:v>1.0765261000000002</c:v>
                </c:pt>
                <c:pt idx="10559">
                  <c:v>1.0765261000000002</c:v>
                </c:pt>
                <c:pt idx="10560">
                  <c:v>1.0734501000000001</c:v>
                </c:pt>
                <c:pt idx="10561">
                  <c:v>1.0734501000000001</c:v>
                </c:pt>
                <c:pt idx="10562">
                  <c:v>1.0765261000000002</c:v>
                </c:pt>
                <c:pt idx="10563">
                  <c:v>1.0765261000000002</c:v>
                </c:pt>
                <c:pt idx="10564">
                  <c:v>1.0765261000000002</c:v>
                </c:pt>
                <c:pt idx="10565">
                  <c:v>1.0765261000000002</c:v>
                </c:pt>
                <c:pt idx="10566">
                  <c:v>1.0765261000000002</c:v>
                </c:pt>
                <c:pt idx="10567">
                  <c:v>1.0796011000000001</c:v>
                </c:pt>
                <c:pt idx="10568">
                  <c:v>1.0796011000000001</c:v>
                </c:pt>
                <c:pt idx="10569">
                  <c:v>1.0796011000000001</c:v>
                </c:pt>
                <c:pt idx="10570">
                  <c:v>1.0857531</c:v>
                </c:pt>
                <c:pt idx="10571">
                  <c:v>1.0857531</c:v>
                </c:pt>
                <c:pt idx="10572">
                  <c:v>1.0826770999999999</c:v>
                </c:pt>
                <c:pt idx="10573">
                  <c:v>1.0826770999999999</c:v>
                </c:pt>
                <c:pt idx="10574">
                  <c:v>1.0857531</c:v>
                </c:pt>
                <c:pt idx="10575">
                  <c:v>1.0888291000000001</c:v>
                </c:pt>
                <c:pt idx="10576">
                  <c:v>1.0888291000000001</c:v>
                </c:pt>
                <c:pt idx="10577">
                  <c:v>1.0888291000000001</c:v>
                </c:pt>
                <c:pt idx="10578">
                  <c:v>1.0919041</c:v>
                </c:pt>
                <c:pt idx="10579">
                  <c:v>1.0949801000000001</c:v>
                </c:pt>
                <c:pt idx="10580">
                  <c:v>1.0949801000000001</c:v>
                </c:pt>
                <c:pt idx="10581">
                  <c:v>1.0980561</c:v>
                </c:pt>
                <c:pt idx="10582">
                  <c:v>1.1011321000000001</c:v>
                </c:pt>
                <c:pt idx="10583">
                  <c:v>1.1011321000000001</c:v>
                </c:pt>
                <c:pt idx="10584">
                  <c:v>1.1011321000000001</c:v>
                </c:pt>
                <c:pt idx="10585">
                  <c:v>1.1011321000000001</c:v>
                </c:pt>
                <c:pt idx="10586">
                  <c:v>1.1042081000000001</c:v>
                </c:pt>
                <c:pt idx="10587">
                  <c:v>1.1072831000000001</c:v>
                </c:pt>
                <c:pt idx="10588">
                  <c:v>1.1072831000000001</c:v>
                </c:pt>
                <c:pt idx="10589">
                  <c:v>1.1072831000000001</c:v>
                </c:pt>
                <c:pt idx="10590">
                  <c:v>1.1103590999999999</c:v>
                </c:pt>
                <c:pt idx="10591">
                  <c:v>1.1103590999999999</c:v>
                </c:pt>
                <c:pt idx="10592">
                  <c:v>1.1134351</c:v>
                </c:pt>
                <c:pt idx="10593">
                  <c:v>1.1103590999999999</c:v>
                </c:pt>
                <c:pt idx="10594">
                  <c:v>1.1103590999999999</c:v>
                </c:pt>
                <c:pt idx="10595">
                  <c:v>1.1103590999999999</c:v>
                </c:pt>
                <c:pt idx="10596">
                  <c:v>1.1103590999999999</c:v>
                </c:pt>
                <c:pt idx="10597">
                  <c:v>1.1072831000000001</c:v>
                </c:pt>
                <c:pt idx="10598">
                  <c:v>1.1103590999999999</c:v>
                </c:pt>
                <c:pt idx="10599">
                  <c:v>1.1134351</c:v>
                </c:pt>
                <c:pt idx="10600">
                  <c:v>1.1103590999999999</c:v>
                </c:pt>
                <c:pt idx="10601">
                  <c:v>1.1103590999999999</c:v>
                </c:pt>
                <c:pt idx="10602">
                  <c:v>1.1103590999999999</c:v>
                </c:pt>
                <c:pt idx="10603">
                  <c:v>1.1103590999999999</c:v>
                </c:pt>
                <c:pt idx="10604">
                  <c:v>1.1134351</c:v>
                </c:pt>
                <c:pt idx="10605">
                  <c:v>1.1165111000000001</c:v>
                </c:pt>
                <c:pt idx="10606">
                  <c:v>1.1195870999999999</c:v>
                </c:pt>
                <c:pt idx="10607">
                  <c:v>1.1226621000000001</c:v>
                </c:pt>
                <c:pt idx="10608">
                  <c:v>1.1226621000000001</c:v>
                </c:pt>
                <c:pt idx="10609">
                  <c:v>1.1226621000000001</c:v>
                </c:pt>
                <c:pt idx="10610">
                  <c:v>1.1226621000000001</c:v>
                </c:pt>
                <c:pt idx="10611">
                  <c:v>1.1257381</c:v>
                </c:pt>
                <c:pt idx="10612">
                  <c:v>1.1226621000000001</c:v>
                </c:pt>
                <c:pt idx="10613">
                  <c:v>1.1257381</c:v>
                </c:pt>
                <c:pt idx="10614">
                  <c:v>1.1257381</c:v>
                </c:pt>
                <c:pt idx="10615">
                  <c:v>1.1257381</c:v>
                </c:pt>
                <c:pt idx="10616">
                  <c:v>1.1288141</c:v>
                </c:pt>
                <c:pt idx="10617">
                  <c:v>1.1318901000000001</c:v>
                </c:pt>
                <c:pt idx="10618">
                  <c:v>1.1318901000000001</c:v>
                </c:pt>
                <c:pt idx="10619">
                  <c:v>1.1288141</c:v>
                </c:pt>
                <c:pt idx="10620">
                  <c:v>1.1318901000000001</c:v>
                </c:pt>
                <c:pt idx="10621">
                  <c:v>1.1349651000000001</c:v>
                </c:pt>
                <c:pt idx="10622">
                  <c:v>1.1349651000000001</c:v>
                </c:pt>
                <c:pt idx="10623">
                  <c:v>1.1380411000000001</c:v>
                </c:pt>
                <c:pt idx="10624">
                  <c:v>1.1380411000000001</c:v>
                </c:pt>
                <c:pt idx="10625">
                  <c:v>1.1380411000000001</c:v>
                </c:pt>
                <c:pt idx="10626">
                  <c:v>1.1349651000000001</c:v>
                </c:pt>
                <c:pt idx="10627">
                  <c:v>1.1380411000000001</c:v>
                </c:pt>
                <c:pt idx="10628">
                  <c:v>1.1380411000000001</c:v>
                </c:pt>
                <c:pt idx="10629">
                  <c:v>1.1411171</c:v>
                </c:pt>
                <c:pt idx="10630">
                  <c:v>1.1411171</c:v>
                </c:pt>
                <c:pt idx="10631">
                  <c:v>1.1441931000000001</c:v>
                </c:pt>
                <c:pt idx="10632">
                  <c:v>1.1472691000000002</c:v>
                </c:pt>
                <c:pt idx="10633">
                  <c:v>1.1472691000000002</c:v>
                </c:pt>
                <c:pt idx="10634">
                  <c:v>1.1503441000000001</c:v>
                </c:pt>
                <c:pt idx="10635">
                  <c:v>1.1503441000000001</c:v>
                </c:pt>
                <c:pt idx="10636">
                  <c:v>1.1503441000000001</c:v>
                </c:pt>
                <c:pt idx="10637">
                  <c:v>1.1534200999999999</c:v>
                </c:pt>
                <c:pt idx="10638">
                  <c:v>1.1534200999999999</c:v>
                </c:pt>
                <c:pt idx="10639">
                  <c:v>1.1534200999999999</c:v>
                </c:pt>
                <c:pt idx="10640">
                  <c:v>1.1534200999999999</c:v>
                </c:pt>
                <c:pt idx="10641">
                  <c:v>1.1534200999999999</c:v>
                </c:pt>
                <c:pt idx="10642">
                  <c:v>1.1534200999999999</c:v>
                </c:pt>
                <c:pt idx="10643">
                  <c:v>1.1534200999999999</c:v>
                </c:pt>
                <c:pt idx="10644">
                  <c:v>1.1564961</c:v>
                </c:pt>
                <c:pt idx="10645">
                  <c:v>1.1595721000000001</c:v>
                </c:pt>
                <c:pt idx="10646">
                  <c:v>1.1626481</c:v>
                </c:pt>
                <c:pt idx="10647">
                  <c:v>1.1657231000000001</c:v>
                </c:pt>
                <c:pt idx="10648">
                  <c:v>1.1657231000000001</c:v>
                </c:pt>
                <c:pt idx="10649">
                  <c:v>1.1657231000000001</c:v>
                </c:pt>
                <c:pt idx="10650">
                  <c:v>1.1657231000000001</c:v>
                </c:pt>
                <c:pt idx="10651">
                  <c:v>1.1657231000000001</c:v>
                </c:pt>
                <c:pt idx="10652">
                  <c:v>1.1687991</c:v>
                </c:pt>
                <c:pt idx="10653">
                  <c:v>1.1718751000000001</c:v>
                </c:pt>
                <c:pt idx="10654">
                  <c:v>1.1718751000000001</c:v>
                </c:pt>
                <c:pt idx="10655">
                  <c:v>1.1687991</c:v>
                </c:pt>
                <c:pt idx="10656">
                  <c:v>1.1687991</c:v>
                </c:pt>
                <c:pt idx="10657">
                  <c:v>1.1718751000000001</c:v>
                </c:pt>
                <c:pt idx="10658">
                  <c:v>1.1687991</c:v>
                </c:pt>
                <c:pt idx="10659">
                  <c:v>1.1687991</c:v>
                </c:pt>
                <c:pt idx="10660">
                  <c:v>1.1718751000000001</c:v>
                </c:pt>
                <c:pt idx="10661">
                  <c:v>1.1718751000000001</c:v>
                </c:pt>
                <c:pt idx="10662">
                  <c:v>1.1718751000000001</c:v>
                </c:pt>
                <c:pt idx="10663">
                  <c:v>1.1718751000000001</c:v>
                </c:pt>
                <c:pt idx="10664">
                  <c:v>1.1749511000000001</c:v>
                </c:pt>
                <c:pt idx="10665">
                  <c:v>1.1749511000000001</c:v>
                </c:pt>
                <c:pt idx="10666">
                  <c:v>1.1749511000000001</c:v>
                </c:pt>
                <c:pt idx="10667">
                  <c:v>1.1780261000000001</c:v>
                </c:pt>
                <c:pt idx="10668">
                  <c:v>1.1811020999999999</c:v>
                </c:pt>
                <c:pt idx="10669">
                  <c:v>1.1811020999999999</c:v>
                </c:pt>
                <c:pt idx="10670">
                  <c:v>1.1780261000000001</c:v>
                </c:pt>
                <c:pt idx="10671">
                  <c:v>1.1811020999999999</c:v>
                </c:pt>
                <c:pt idx="10672">
                  <c:v>1.1841781</c:v>
                </c:pt>
                <c:pt idx="10673">
                  <c:v>1.1872541000000001</c:v>
                </c:pt>
                <c:pt idx="10674">
                  <c:v>1.1841781</c:v>
                </c:pt>
                <c:pt idx="10675">
                  <c:v>1.1872541000000001</c:v>
                </c:pt>
                <c:pt idx="10676">
                  <c:v>1.1903300999999999</c:v>
                </c:pt>
                <c:pt idx="10677">
                  <c:v>1.1903300999999999</c:v>
                </c:pt>
                <c:pt idx="10678">
                  <c:v>1.1934051000000001</c:v>
                </c:pt>
                <c:pt idx="10679">
                  <c:v>1.1934051000000001</c:v>
                </c:pt>
                <c:pt idx="10680">
                  <c:v>1.1964811</c:v>
                </c:pt>
                <c:pt idx="10681">
                  <c:v>1.1964811</c:v>
                </c:pt>
                <c:pt idx="10682">
                  <c:v>1.1964811</c:v>
                </c:pt>
                <c:pt idx="10683">
                  <c:v>1.1964811</c:v>
                </c:pt>
                <c:pt idx="10684">
                  <c:v>1.1995571</c:v>
                </c:pt>
                <c:pt idx="10685">
                  <c:v>1.2026331000000001</c:v>
                </c:pt>
                <c:pt idx="10686">
                  <c:v>1.1995571</c:v>
                </c:pt>
                <c:pt idx="10687">
                  <c:v>1.1995571</c:v>
                </c:pt>
                <c:pt idx="10688">
                  <c:v>1.2026331000000001</c:v>
                </c:pt>
                <c:pt idx="10689">
                  <c:v>1.2026331000000001</c:v>
                </c:pt>
                <c:pt idx="10690">
                  <c:v>1.2057091</c:v>
                </c:pt>
                <c:pt idx="10691">
                  <c:v>1.2057091</c:v>
                </c:pt>
                <c:pt idx="10692">
                  <c:v>1.2087841000000001</c:v>
                </c:pt>
                <c:pt idx="10693">
                  <c:v>1.2087841000000001</c:v>
                </c:pt>
                <c:pt idx="10694">
                  <c:v>1.2087841000000001</c:v>
                </c:pt>
                <c:pt idx="10695">
                  <c:v>1.2057091</c:v>
                </c:pt>
                <c:pt idx="10696">
                  <c:v>1.2087841000000001</c:v>
                </c:pt>
                <c:pt idx="10697">
                  <c:v>1.2087841000000001</c:v>
                </c:pt>
                <c:pt idx="10698">
                  <c:v>1.2118601</c:v>
                </c:pt>
                <c:pt idx="10699">
                  <c:v>1.2087841000000001</c:v>
                </c:pt>
                <c:pt idx="10700">
                  <c:v>1.2087841000000001</c:v>
                </c:pt>
                <c:pt idx="10701">
                  <c:v>1.2087841000000001</c:v>
                </c:pt>
                <c:pt idx="10702">
                  <c:v>1.2118601</c:v>
                </c:pt>
                <c:pt idx="10703">
                  <c:v>1.2087841000000001</c:v>
                </c:pt>
                <c:pt idx="10704">
                  <c:v>1.2118601</c:v>
                </c:pt>
                <c:pt idx="10705">
                  <c:v>1.2118601</c:v>
                </c:pt>
                <c:pt idx="10706">
                  <c:v>1.2118601</c:v>
                </c:pt>
                <c:pt idx="10707">
                  <c:v>1.2087841000000001</c:v>
                </c:pt>
                <c:pt idx="10708">
                  <c:v>1.2118601</c:v>
                </c:pt>
                <c:pt idx="10709">
                  <c:v>1.2118601</c:v>
                </c:pt>
                <c:pt idx="10710">
                  <c:v>1.2149361000000001</c:v>
                </c:pt>
                <c:pt idx="10711">
                  <c:v>1.2180121000000002</c:v>
                </c:pt>
                <c:pt idx="10712">
                  <c:v>1.2210881</c:v>
                </c:pt>
                <c:pt idx="10713">
                  <c:v>1.2272391</c:v>
                </c:pt>
                <c:pt idx="10714">
                  <c:v>1.2272391</c:v>
                </c:pt>
                <c:pt idx="10715">
                  <c:v>1.2303151000000001</c:v>
                </c:pt>
                <c:pt idx="10716">
                  <c:v>1.2303151000000001</c:v>
                </c:pt>
                <c:pt idx="10717">
                  <c:v>1.2333911</c:v>
                </c:pt>
                <c:pt idx="10718">
                  <c:v>1.2333911</c:v>
                </c:pt>
                <c:pt idx="10719">
                  <c:v>1.2303151000000001</c:v>
                </c:pt>
                <c:pt idx="10720">
                  <c:v>1.2303151000000001</c:v>
                </c:pt>
                <c:pt idx="10721">
                  <c:v>1.2272391</c:v>
                </c:pt>
                <c:pt idx="10722">
                  <c:v>1.2303151000000001</c:v>
                </c:pt>
                <c:pt idx="10723">
                  <c:v>1.2303151000000001</c:v>
                </c:pt>
                <c:pt idx="10724">
                  <c:v>1.2333911</c:v>
                </c:pt>
                <c:pt idx="10725">
                  <c:v>1.2364661000000001</c:v>
                </c:pt>
                <c:pt idx="10726">
                  <c:v>1.2395421</c:v>
                </c:pt>
                <c:pt idx="10727">
                  <c:v>1.2426181000000001</c:v>
                </c:pt>
                <c:pt idx="10728">
                  <c:v>1.2456941000000001</c:v>
                </c:pt>
                <c:pt idx="10729">
                  <c:v>1.2456941000000001</c:v>
                </c:pt>
                <c:pt idx="10730">
                  <c:v>1.2487690999999999</c:v>
                </c:pt>
                <c:pt idx="10731">
                  <c:v>1.2456941000000001</c:v>
                </c:pt>
                <c:pt idx="10732">
                  <c:v>1.2456941000000001</c:v>
                </c:pt>
                <c:pt idx="10733">
                  <c:v>1.2456941000000001</c:v>
                </c:pt>
                <c:pt idx="10734">
                  <c:v>1.2487690999999999</c:v>
                </c:pt>
                <c:pt idx="10735">
                  <c:v>1.2487690999999999</c:v>
                </c:pt>
                <c:pt idx="10736">
                  <c:v>1.2518450999999999</c:v>
                </c:pt>
                <c:pt idx="10737">
                  <c:v>1.2549211</c:v>
                </c:pt>
                <c:pt idx="10738">
                  <c:v>1.2549211</c:v>
                </c:pt>
                <c:pt idx="10739">
                  <c:v>1.2549211</c:v>
                </c:pt>
                <c:pt idx="10740">
                  <c:v>1.2549211</c:v>
                </c:pt>
                <c:pt idx="10741">
                  <c:v>1.2518450999999999</c:v>
                </c:pt>
                <c:pt idx="10742">
                  <c:v>1.2518450999999999</c:v>
                </c:pt>
                <c:pt idx="10743">
                  <c:v>1.2549211</c:v>
                </c:pt>
                <c:pt idx="10744">
                  <c:v>1.2518450999999999</c:v>
                </c:pt>
                <c:pt idx="10745">
                  <c:v>1.2549211</c:v>
                </c:pt>
                <c:pt idx="10746">
                  <c:v>1.2579971000000001</c:v>
                </c:pt>
                <c:pt idx="10747">
                  <c:v>1.2610731000000002</c:v>
                </c:pt>
                <c:pt idx="10748">
                  <c:v>1.2641481000000001</c:v>
                </c:pt>
                <c:pt idx="10749">
                  <c:v>1.2610731000000002</c:v>
                </c:pt>
                <c:pt idx="10750">
                  <c:v>1.2579971000000001</c:v>
                </c:pt>
                <c:pt idx="10751">
                  <c:v>1.2579971000000001</c:v>
                </c:pt>
                <c:pt idx="10752">
                  <c:v>1.2610731000000002</c:v>
                </c:pt>
                <c:pt idx="10753">
                  <c:v>1.2579971000000001</c:v>
                </c:pt>
                <c:pt idx="10754">
                  <c:v>1.2579971000000001</c:v>
                </c:pt>
                <c:pt idx="10755">
                  <c:v>1.2610731000000002</c:v>
                </c:pt>
                <c:pt idx="10756">
                  <c:v>1.2610731000000002</c:v>
                </c:pt>
                <c:pt idx="10757">
                  <c:v>1.2579971000000001</c:v>
                </c:pt>
                <c:pt idx="10758">
                  <c:v>1.2579971000000001</c:v>
                </c:pt>
                <c:pt idx="10759">
                  <c:v>1.2579971000000001</c:v>
                </c:pt>
                <c:pt idx="10760">
                  <c:v>1.2610731000000002</c:v>
                </c:pt>
                <c:pt idx="10761">
                  <c:v>1.2579971000000001</c:v>
                </c:pt>
                <c:pt idx="10762">
                  <c:v>1.2579971000000001</c:v>
                </c:pt>
                <c:pt idx="10763">
                  <c:v>1.2610731000000002</c:v>
                </c:pt>
                <c:pt idx="10764">
                  <c:v>1.2641481000000001</c:v>
                </c:pt>
                <c:pt idx="10765">
                  <c:v>1.2610731000000002</c:v>
                </c:pt>
                <c:pt idx="10766">
                  <c:v>1.2641481000000001</c:v>
                </c:pt>
                <c:pt idx="10767">
                  <c:v>1.2672241000000002</c:v>
                </c:pt>
                <c:pt idx="10768">
                  <c:v>1.2672241000000002</c:v>
                </c:pt>
                <c:pt idx="10769">
                  <c:v>1.2703000999999998</c:v>
                </c:pt>
                <c:pt idx="10770">
                  <c:v>1.2733760999999999</c:v>
                </c:pt>
                <c:pt idx="10771">
                  <c:v>1.2733760999999999</c:v>
                </c:pt>
                <c:pt idx="10772">
                  <c:v>1.2733760999999999</c:v>
                </c:pt>
                <c:pt idx="10773">
                  <c:v>1.2733760999999999</c:v>
                </c:pt>
                <c:pt idx="10774">
                  <c:v>1.2703000999999998</c:v>
                </c:pt>
                <c:pt idx="10775">
                  <c:v>1.2703000999999998</c:v>
                </c:pt>
                <c:pt idx="10776">
                  <c:v>1.2672241000000002</c:v>
                </c:pt>
                <c:pt idx="10777">
                  <c:v>1.2672241000000002</c:v>
                </c:pt>
                <c:pt idx="10778">
                  <c:v>1.2672241000000002</c:v>
                </c:pt>
                <c:pt idx="10779">
                  <c:v>1.2641481000000001</c:v>
                </c:pt>
                <c:pt idx="10780">
                  <c:v>1.2672241000000002</c:v>
                </c:pt>
                <c:pt idx="10781">
                  <c:v>1.2672241000000002</c:v>
                </c:pt>
                <c:pt idx="10782">
                  <c:v>1.2672241000000002</c:v>
                </c:pt>
                <c:pt idx="10783">
                  <c:v>1.2703000999999998</c:v>
                </c:pt>
                <c:pt idx="10784">
                  <c:v>1.2703000999999998</c:v>
                </c:pt>
                <c:pt idx="10785">
                  <c:v>1.2733760999999999</c:v>
                </c:pt>
                <c:pt idx="10786">
                  <c:v>1.2733760999999999</c:v>
                </c:pt>
                <c:pt idx="10787">
                  <c:v>1.2733760999999999</c:v>
                </c:pt>
                <c:pt idx="10788">
                  <c:v>1.2764521</c:v>
                </c:pt>
                <c:pt idx="10789">
                  <c:v>1.2795281000000001</c:v>
                </c:pt>
                <c:pt idx="10790">
                  <c:v>1.2795281000000001</c:v>
                </c:pt>
                <c:pt idx="10791">
                  <c:v>1.2764521</c:v>
                </c:pt>
                <c:pt idx="10792">
                  <c:v>1.2764521</c:v>
                </c:pt>
                <c:pt idx="10793">
                  <c:v>1.2795281000000001</c:v>
                </c:pt>
                <c:pt idx="10794">
                  <c:v>1.2795281000000001</c:v>
                </c:pt>
                <c:pt idx="10795">
                  <c:v>1.2795281000000001</c:v>
                </c:pt>
                <c:pt idx="10796">
                  <c:v>1.2826031</c:v>
                </c:pt>
                <c:pt idx="10797">
                  <c:v>1.2856791000000001</c:v>
                </c:pt>
                <c:pt idx="10798">
                  <c:v>1.2826031</c:v>
                </c:pt>
                <c:pt idx="10799">
                  <c:v>1.2795281000000001</c:v>
                </c:pt>
                <c:pt idx="10800">
                  <c:v>1.2826031</c:v>
                </c:pt>
                <c:pt idx="10801">
                  <c:v>1.2856791000000001</c:v>
                </c:pt>
                <c:pt idx="10802">
                  <c:v>1.2856791000000001</c:v>
                </c:pt>
                <c:pt idx="10803">
                  <c:v>1.2826031</c:v>
                </c:pt>
                <c:pt idx="10804">
                  <c:v>1.2826031</c:v>
                </c:pt>
                <c:pt idx="10805">
                  <c:v>1.2795281000000001</c:v>
                </c:pt>
                <c:pt idx="10806">
                  <c:v>1.2795281000000001</c:v>
                </c:pt>
                <c:pt idx="10807">
                  <c:v>1.2795281000000001</c:v>
                </c:pt>
                <c:pt idx="10808">
                  <c:v>1.2826031</c:v>
                </c:pt>
                <c:pt idx="10809">
                  <c:v>1.2826031</c:v>
                </c:pt>
                <c:pt idx="10810">
                  <c:v>1.2856791000000001</c:v>
                </c:pt>
                <c:pt idx="10811">
                  <c:v>1.2887551000000002</c:v>
                </c:pt>
                <c:pt idx="10812">
                  <c:v>1.2887551000000002</c:v>
                </c:pt>
                <c:pt idx="10813">
                  <c:v>1.2887551000000002</c:v>
                </c:pt>
                <c:pt idx="10814">
                  <c:v>1.2887551000000002</c:v>
                </c:pt>
                <c:pt idx="10815">
                  <c:v>1.2918301000000001</c:v>
                </c:pt>
                <c:pt idx="10816">
                  <c:v>1.2949070999999999</c:v>
                </c:pt>
                <c:pt idx="10817">
                  <c:v>1.2979821000000002</c:v>
                </c:pt>
                <c:pt idx="10818">
                  <c:v>1.2979821000000002</c:v>
                </c:pt>
                <c:pt idx="10819">
                  <c:v>1.3010580999999999</c:v>
                </c:pt>
                <c:pt idx="10820">
                  <c:v>1.3010580999999999</c:v>
                </c:pt>
                <c:pt idx="10821">
                  <c:v>1.3041341</c:v>
                </c:pt>
                <c:pt idx="10822">
                  <c:v>1.3041341</c:v>
                </c:pt>
                <c:pt idx="10823">
                  <c:v>1.3010580999999999</c:v>
                </c:pt>
                <c:pt idx="10824">
                  <c:v>1.3041341</c:v>
                </c:pt>
                <c:pt idx="10825">
                  <c:v>1.3072090999999999</c:v>
                </c:pt>
                <c:pt idx="10826">
                  <c:v>1.3010580999999999</c:v>
                </c:pt>
                <c:pt idx="10827">
                  <c:v>1.2979821000000002</c:v>
                </c:pt>
                <c:pt idx="10828">
                  <c:v>1.3010580999999999</c:v>
                </c:pt>
                <c:pt idx="10829">
                  <c:v>1.3041341</c:v>
                </c:pt>
                <c:pt idx="10830">
                  <c:v>1.3041341</c:v>
                </c:pt>
                <c:pt idx="10831">
                  <c:v>1.3041341</c:v>
                </c:pt>
                <c:pt idx="10832">
                  <c:v>1.3072090999999999</c:v>
                </c:pt>
                <c:pt idx="10833">
                  <c:v>1.3102861000000001</c:v>
                </c:pt>
                <c:pt idx="10834">
                  <c:v>1.3102861000000001</c:v>
                </c:pt>
                <c:pt idx="10835">
                  <c:v>1.3102861000000001</c:v>
                </c:pt>
                <c:pt idx="10836">
                  <c:v>1.3133611000000001</c:v>
                </c:pt>
                <c:pt idx="10837">
                  <c:v>1.3133611000000001</c:v>
                </c:pt>
                <c:pt idx="10838">
                  <c:v>1.3133611000000001</c:v>
                </c:pt>
                <c:pt idx="10839">
                  <c:v>1.3164371000000001</c:v>
                </c:pt>
                <c:pt idx="10840">
                  <c:v>1.3195131000000002</c:v>
                </c:pt>
                <c:pt idx="10841">
                  <c:v>1.3195131000000002</c:v>
                </c:pt>
                <c:pt idx="10842">
                  <c:v>1.3195131000000002</c:v>
                </c:pt>
                <c:pt idx="10843">
                  <c:v>1.3195131000000002</c:v>
                </c:pt>
                <c:pt idx="10844">
                  <c:v>1.3225881000000002</c:v>
                </c:pt>
                <c:pt idx="10845">
                  <c:v>1.3225881000000002</c:v>
                </c:pt>
                <c:pt idx="10846">
                  <c:v>1.3225881000000002</c:v>
                </c:pt>
                <c:pt idx="10847">
                  <c:v>1.3256641000000002</c:v>
                </c:pt>
                <c:pt idx="10848">
                  <c:v>1.3256641000000002</c:v>
                </c:pt>
                <c:pt idx="10849">
                  <c:v>1.3287400999999999</c:v>
                </c:pt>
                <c:pt idx="10850">
                  <c:v>1.3318160999999999</c:v>
                </c:pt>
                <c:pt idx="10851">
                  <c:v>1.3348921</c:v>
                </c:pt>
                <c:pt idx="10852">
                  <c:v>1.3379671</c:v>
                </c:pt>
                <c:pt idx="10853">
                  <c:v>1.3410431</c:v>
                </c:pt>
                <c:pt idx="10854">
                  <c:v>1.3410431</c:v>
                </c:pt>
                <c:pt idx="10855">
                  <c:v>1.3410431</c:v>
                </c:pt>
                <c:pt idx="10856">
                  <c:v>1.3441191000000001</c:v>
                </c:pt>
                <c:pt idx="10857">
                  <c:v>1.3471951000000002</c:v>
                </c:pt>
                <c:pt idx="10858">
                  <c:v>1.3471951000000002</c:v>
                </c:pt>
                <c:pt idx="10859">
                  <c:v>1.3471951000000002</c:v>
                </c:pt>
                <c:pt idx="10860">
                  <c:v>1.3471951000000002</c:v>
                </c:pt>
                <c:pt idx="10861">
                  <c:v>1.3471951000000002</c:v>
                </c:pt>
                <c:pt idx="10862">
                  <c:v>1.3471951000000002</c:v>
                </c:pt>
                <c:pt idx="10863">
                  <c:v>1.3441191000000001</c:v>
                </c:pt>
                <c:pt idx="10864">
                  <c:v>1.3471951000000002</c:v>
                </c:pt>
                <c:pt idx="10865">
                  <c:v>1.3471951000000002</c:v>
                </c:pt>
                <c:pt idx="10866">
                  <c:v>1.3502710999999998</c:v>
                </c:pt>
                <c:pt idx="10867">
                  <c:v>1.3502710999999998</c:v>
                </c:pt>
                <c:pt idx="10868">
                  <c:v>1.3502710999999998</c:v>
                </c:pt>
                <c:pt idx="10869">
                  <c:v>1.3471951000000002</c:v>
                </c:pt>
                <c:pt idx="10870">
                  <c:v>1.3502710999999998</c:v>
                </c:pt>
                <c:pt idx="10871">
                  <c:v>1.3533461000000002</c:v>
                </c:pt>
                <c:pt idx="10872">
                  <c:v>1.3502710999999998</c:v>
                </c:pt>
                <c:pt idx="10873">
                  <c:v>1.3471951000000002</c:v>
                </c:pt>
                <c:pt idx="10874">
                  <c:v>1.3502710999999998</c:v>
                </c:pt>
                <c:pt idx="10875">
                  <c:v>1.3533461000000002</c:v>
                </c:pt>
                <c:pt idx="10876">
                  <c:v>1.3533461000000002</c:v>
                </c:pt>
                <c:pt idx="10877">
                  <c:v>1.3502710999999998</c:v>
                </c:pt>
                <c:pt idx="10878">
                  <c:v>1.3533461000000002</c:v>
                </c:pt>
                <c:pt idx="10879">
                  <c:v>1.3533461000000002</c:v>
                </c:pt>
                <c:pt idx="10880">
                  <c:v>1.3533461000000002</c:v>
                </c:pt>
                <c:pt idx="10881">
                  <c:v>1.3564220999999999</c:v>
                </c:pt>
                <c:pt idx="10882">
                  <c:v>1.3594980999999999</c:v>
                </c:pt>
                <c:pt idx="10883">
                  <c:v>1.3594980999999999</c:v>
                </c:pt>
                <c:pt idx="10884">
                  <c:v>1.3594980999999999</c:v>
                </c:pt>
                <c:pt idx="10885">
                  <c:v>1.3594980999999999</c:v>
                </c:pt>
                <c:pt idx="10886">
                  <c:v>1.3625741</c:v>
                </c:pt>
                <c:pt idx="10887">
                  <c:v>1.3625741</c:v>
                </c:pt>
                <c:pt idx="10888">
                  <c:v>1.3625741</c:v>
                </c:pt>
                <c:pt idx="10889">
                  <c:v>1.3656501000000001</c:v>
                </c:pt>
                <c:pt idx="10890">
                  <c:v>1.3656501000000001</c:v>
                </c:pt>
                <c:pt idx="10891">
                  <c:v>1.3687251</c:v>
                </c:pt>
                <c:pt idx="10892">
                  <c:v>1.3687251</c:v>
                </c:pt>
                <c:pt idx="10893">
                  <c:v>1.3687251</c:v>
                </c:pt>
                <c:pt idx="10894">
                  <c:v>1.3718011000000001</c:v>
                </c:pt>
                <c:pt idx="10895">
                  <c:v>1.3718011000000001</c:v>
                </c:pt>
                <c:pt idx="10896">
                  <c:v>1.3718011000000001</c:v>
                </c:pt>
                <c:pt idx="10897">
                  <c:v>1.3718011000000001</c:v>
                </c:pt>
                <c:pt idx="10898">
                  <c:v>1.3718011000000001</c:v>
                </c:pt>
                <c:pt idx="10899">
                  <c:v>1.3748771000000002</c:v>
                </c:pt>
                <c:pt idx="10900">
                  <c:v>1.3748771000000002</c:v>
                </c:pt>
                <c:pt idx="10901">
                  <c:v>1.3718011000000001</c:v>
                </c:pt>
                <c:pt idx="10902">
                  <c:v>1.3718011000000001</c:v>
                </c:pt>
                <c:pt idx="10903">
                  <c:v>1.3718011000000001</c:v>
                </c:pt>
                <c:pt idx="10904">
                  <c:v>1.3748771000000002</c:v>
                </c:pt>
                <c:pt idx="10905">
                  <c:v>1.3748771000000002</c:v>
                </c:pt>
                <c:pt idx="10906">
                  <c:v>1.3748771000000002</c:v>
                </c:pt>
                <c:pt idx="10907">
                  <c:v>1.3810281000000002</c:v>
                </c:pt>
                <c:pt idx="10908">
                  <c:v>1.3810281000000002</c:v>
                </c:pt>
                <c:pt idx="10909">
                  <c:v>1.3810281000000002</c:v>
                </c:pt>
                <c:pt idx="10910">
                  <c:v>1.3810281000000002</c:v>
                </c:pt>
                <c:pt idx="10911">
                  <c:v>1.3841040999999998</c:v>
                </c:pt>
                <c:pt idx="10912">
                  <c:v>1.3871800999999999</c:v>
                </c:pt>
                <c:pt idx="10913">
                  <c:v>1.3841040999999998</c:v>
                </c:pt>
                <c:pt idx="10914">
                  <c:v>1.3871800999999999</c:v>
                </c:pt>
                <c:pt idx="10915">
                  <c:v>1.3902561</c:v>
                </c:pt>
                <c:pt idx="10916">
                  <c:v>1.3902561</c:v>
                </c:pt>
                <c:pt idx="10917">
                  <c:v>1.3933321000000001</c:v>
                </c:pt>
                <c:pt idx="10918">
                  <c:v>1.3902561</c:v>
                </c:pt>
                <c:pt idx="10919">
                  <c:v>1.3933321000000001</c:v>
                </c:pt>
                <c:pt idx="10920">
                  <c:v>1.3933321000000001</c:v>
                </c:pt>
                <c:pt idx="10921">
                  <c:v>1.3933321000000001</c:v>
                </c:pt>
                <c:pt idx="10922">
                  <c:v>1.3902561</c:v>
                </c:pt>
                <c:pt idx="10923">
                  <c:v>1.3871800999999999</c:v>
                </c:pt>
                <c:pt idx="10924">
                  <c:v>1.3871800999999999</c:v>
                </c:pt>
                <c:pt idx="10925">
                  <c:v>1.3871800999999999</c:v>
                </c:pt>
                <c:pt idx="10926">
                  <c:v>1.3871800999999999</c:v>
                </c:pt>
                <c:pt idx="10927">
                  <c:v>1.3841040999999998</c:v>
                </c:pt>
                <c:pt idx="10928">
                  <c:v>1.3841040999999998</c:v>
                </c:pt>
                <c:pt idx="10929">
                  <c:v>1.3871800999999999</c:v>
                </c:pt>
                <c:pt idx="10930">
                  <c:v>1.3933321000000001</c:v>
                </c:pt>
                <c:pt idx="10931">
                  <c:v>1.3933321000000001</c:v>
                </c:pt>
                <c:pt idx="10932">
                  <c:v>1.3933321000000001</c:v>
                </c:pt>
                <c:pt idx="10933">
                  <c:v>1.3964071</c:v>
                </c:pt>
                <c:pt idx="10934">
                  <c:v>1.3964071</c:v>
                </c:pt>
                <c:pt idx="10935">
                  <c:v>1.3964071</c:v>
                </c:pt>
                <c:pt idx="10936">
                  <c:v>1.3933321000000001</c:v>
                </c:pt>
                <c:pt idx="10937">
                  <c:v>1.3964071</c:v>
                </c:pt>
                <c:pt idx="10938">
                  <c:v>1.3964071</c:v>
                </c:pt>
                <c:pt idx="10939">
                  <c:v>1.3994831000000001</c:v>
                </c:pt>
                <c:pt idx="10940">
                  <c:v>1.3964071</c:v>
                </c:pt>
                <c:pt idx="10941">
                  <c:v>1.3964071</c:v>
                </c:pt>
                <c:pt idx="10942">
                  <c:v>1.4025591000000002</c:v>
                </c:pt>
                <c:pt idx="10943">
                  <c:v>1.4025591000000002</c:v>
                </c:pt>
                <c:pt idx="10944">
                  <c:v>1.4025591000000002</c:v>
                </c:pt>
                <c:pt idx="10945">
                  <c:v>1.4056351000000002</c:v>
                </c:pt>
                <c:pt idx="10946">
                  <c:v>1.4087110999999999</c:v>
                </c:pt>
                <c:pt idx="10947">
                  <c:v>1.4117860999999998</c:v>
                </c:pt>
                <c:pt idx="10948">
                  <c:v>1.4087110999999999</c:v>
                </c:pt>
                <c:pt idx="10949">
                  <c:v>1.4117860999999998</c:v>
                </c:pt>
                <c:pt idx="10950">
                  <c:v>1.4148620999999999</c:v>
                </c:pt>
                <c:pt idx="10951">
                  <c:v>1.4148620999999999</c:v>
                </c:pt>
                <c:pt idx="10952">
                  <c:v>1.4117860999999998</c:v>
                </c:pt>
                <c:pt idx="10953">
                  <c:v>1.4148620999999999</c:v>
                </c:pt>
                <c:pt idx="10954">
                  <c:v>1.4148620999999999</c:v>
                </c:pt>
                <c:pt idx="10955">
                  <c:v>1.4179381</c:v>
                </c:pt>
                <c:pt idx="10956">
                  <c:v>1.4179381</c:v>
                </c:pt>
                <c:pt idx="10957">
                  <c:v>1.4240901000000001</c:v>
                </c:pt>
                <c:pt idx="10958">
                  <c:v>1.4240901000000001</c:v>
                </c:pt>
                <c:pt idx="10959">
                  <c:v>1.4271651000000001</c:v>
                </c:pt>
                <c:pt idx="10960">
                  <c:v>1.4271651000000001</c:v>
                </c:pt>
                <c:pt idx="10961">
                  <c:v>1.4271651000000001</c:v>
                </c:pt>
                <c:pt idx="10962">
                  <c:v>1.4271651000000001</c:v>
                </c:pt>
                <c:pt idx="10963">
                  <c:v>1.4302411000000002</c:v>
                </c:pt>
                <c:pt idx="10964">
                  <c:v>1.4302411000000002</c:v>
                </c:pt>
                <c:pt idx="10965">
                  <c:v>1.4302411000000002</c:v>
                </c:pt>
                <c:pt idx="10966">
                  <c:v>1.4302411000000002</c:v>
                </c:pt>
                <c:pt idx="10967">
                  <c:v>1.4302411000000002</c:v>
                </c:pt>
                <c:pt idx="10968">
                  <c:v>1.4302411000000002</c:v>
                </c:pt>
                <c:pt idx="10969">
                  <c:v>1.4302411000000002</c:v>
                </c:pt>
                <c:pt idx="10970">
                  <c:v>1.4333171000000002</c:v>
                </c:pt>
                <c:pt idx="10971">
                  <c:v>1.4333171000000002</c:v>
                </c:pt>
                <c:pt idx="10972">
                  <c:v>1.4363921000000002</c:v>
                </c:pt>
                <c:pt idx="10973">
                  <c:v>1.4333171000000002</c:v>
                </c:pt>
                <c:pt idx="10974">
                  <c:v>1.4333171000000002</c:v>
                </c:pt>
                <c:pt idx="10975">
                  <c:v>1.4363921000000002</c:v>
                </c:pt>
                <c:pt idx="10976">
                  <c:v>1.4363921000000002</c:v>
                </c:pt>
                <c:pt idx="10977">
                  <c:v>1.4363921000000002</c:v>
                </c:pt>
                <c:pt idx="10978">
                  <c:v>1.4333171000000002</c:v>
                </c:pt>
                <c:pt idx="10979">
                  <c:v>1.4333171000000002</c:v>
                </c:pt>
                <c:pt idx="10980">
                  <c:v>1.4333171000000002</c:v>
                </c:pt>
                <c:pt idx="10981">
                  <c:v>1.4333171000000002</c:v>
                </c:pt>
                <c:pt idx="10982">
                  <c:v>1.4333171000000002</c:v>
                </c:pt>
                <c:pt idx="10983">
                  <c:v>1.4333171000000002</c:v>
                </c:pt>
                <c:pt idx="10984">
                  <c:v>1.4333171000000002</c:v>
                </c:pt>
                <c:pt idx="10985">
                  <c:v>1.4363921000000002</c:v>
                </c:pt>
                <c:pt idx="10986">
                  <c:v>1.4333171000000002</c:v>
                </c:pt>
                <c:pt idx="10987">
                  <c:v>1.4363921000000002</c:v>
                </c:pt>
                <c:pt idx="10988">
                  <c:v>1.4394690999999999</c:v>
                </c:pt>
                <c:pt idx="10989">
                  <c:v>1.4394690999999999</c:v>
                </c:pt>
                <c:pt idx="10990">
                  <c:v>1.4363921000000002</c:v>
                </c:pt>
                <c:pt idx="10991">
                  <c:v>1.4363921000000002</c:v>
                </c:pt>
                <c:pt idx="10992">
                  <c:v>1.4363921000000002</c:v>
                </c:pt>
                <c:pt idx="10993">
                  <c:v>1.4363921000000002</c:v>
                </c:pt>
                <c:pt idx="10994">
                  <c:v>1.4363921000000002</c:v>
                </c:pt>
                <c:pt idx="10995">
                  <c:v>1.4363921000000002</c:v>
                </c:pt>
                <c:pt idx="10996">
                  <c:v>1.4363921000000002</c:v>
                </c:pt>
                <c:pt idx="10997">
                  <c:v>1.4394690999999999</c:v>
                </c:pt>
                <c:pt idx="10998">
                  <c:v>1.4425440999999999</c:v>
                </c:pt>
                <c:pt idx="10999">
                  <c:v>1.4425440999999999</c:v>
                </c:pt>
                <c:pt idx="11000">
                  <c:v>1.4456201</c:v>
                </c:pt>
                <c:pt idx="11001">
                  <c:v>1.4425440999999999</c:v>
                </c:pt>
                <c:pt idx="11002">
                  <c:v>1.4425440999999999</c:v>
                </c:pt>
                <c:pt idx="11003">
                  <c:v>1.4394690999999999</c:v>
                </c:pt>
                <c:pt idx="11004">
                  <c:v>1.4394690999999999</c:v>
                </c:pt>
                <c:pt idx="11005">
                  <c:v>1.4425440999999999</c:v>
                </c:pt>
                <c:pt idx="11006">
                  <c:v>1.4456201</c:v>
                </c:pt>
                <c:pt idx="11007">
                  <c:v>1.4486961</c:v>
                </c:pt>
                <c:pt idx="11008">
                  <c:v>1.4486961</c:v>
                </c:pt>
                <c:pt idx="11009">
                  <c:v>1.4517711</c:v>
                </c:pt>
                <c:pt idx="11010">
                  <c:v>1.4548481000000002</c:v>
                </c:pt>
                <c:pt idx="11011">
                  <c:v>1.4548481000000002</c:v>
                </c:pt>
                <c:pt idx="11012">
                  <c:v>1.4548481000000002</c:v>
                </c:pt>
                <c:pt idx="11013">
                  <c:v>1.4548481000000002</c:v>
                </c:pt>
                <c:pt idx="11014">
                  <c:v>1.4548481000000002</c:v>
                </c:pt>
                <c:pt idx="11015">
                  <c:v>1.4548481000000002</c:v>
                </c:pt>
                <c:pt idx="11016">
                  <c:v>1.4548481000000002</c:v>
                </c:pt>
                <c:pt idx="11017">
                  <c:v>1.4548481000000002</c:v>
                </c:pt>
                <c:pt idx="11018">
                  <c:v>1.4548481000000002</c:v>
                </c:pt>
                <c:pt idx="11019">
                  <c:v>1.4548481000000002</c:v>
                </c:pt>
                <c:pt idx="11020">
                  <c:v>1.4548481000000002</c:v>
                </c:pt>
                <c:pt idx="11021">
                  <c:v>1.4579231000000001</c:v>
                </c:pt>
                <c:pt idx="11022">
                  <c:v>1.4579231000000001</c:v>
                </c:pt>
                <c:pt idx="11023">
                  <c:v>1.4579231000000001</c:v>
                </c:pt>
                <c:pt idx="11024">
                  <c:v>1.4579231000000001</c:v>
                </c:pt>
                <c:pt idx="11025">
                  <c:v>1.4579231000000001</c:v>
                </c:pt>
                <c:pt idx="11026">
                  <c:v>1.4579231000000001</c:v>
                </c:pt>
                <c:pt idx="11027">
                  <c:v>1.4609991000000002</c:v>
                </c:pt>
                <c:pt idx="11028">
                  <c:v>1.4609991000000002</c:v>
                </c:pt>
                <c:pt idx="11029">
                  <c:v>1.4609991000000002</c:v>
                </c:pt>
                <c:pt idx="11030">
                  <c:v>1.4640750999999999</c:v>
                </c:pt>
                <c:pt idx="11031">
                  <c:v>1.4671501000000002</c:v>
                </c:pt>
                <c:pt idx="11032">
                  <c:v>1.4702260999999999</c:v>
                </c:pt>
                <c:pt idx="11033">
                  <c:v>1.4702260999999999</c:v>
                </c:pt>
                <c:pt idx="11034">
                  <c:v>1.4733020999999999</c:v>
                </c:pt>
                <c:pt idx="11035">
                  <c:v>1.4763781</c:v>
                </c:pt>
                <c:pt idx="11036">
                  <c:v>1.4763781</c:v>
                </c:pt>
                <c:pt idx="11037">
                  <c:v>1.4763781</c:v>
                </c:pt>
                <c:pt idx="11038">
                  <c:v>1.4763781</c:v>
                </c:pt>
                <c:pt idx="11039">
                  <c:v>1.4763781</c:v>
                </c:pt>
                <c:pt idx="11040">
                  <c:v>1.4763781</c:v>
                </c:pt>
                <c:pt idx="11041">
                  <c:v>1.4763781</c:v>
                </c:pt>
                <c:pt idx="11042">
                  <c:v>1.4763781</c:v>
                </c:pt>
                <c:pt idx="11043">
                  <c:v>1.4794541000000001</c:v>
                </c:pt>
                <c:pt idx="11044">
                  <c:v>1.4794541000000001</c:v>
                </c:pt>
                <c:pt idx="11045">
                  <c:v>1.4794541000000001</c:v>
                </c:pt>
                <c:pt idx="11046">
                  <c:v>1.4794541000000001</c:v>
                </c:pt>
                <c:pt idx="11047">
                  <c:v>1.4825291</c:v>
                </c:pt>
                <c:pt idx="11048">
                  <c:v>1.4825291</c:v>
                </c:pt>
                <c:pt idx="11049">
                  <c:v>1.4825291</c:v>
                </c:pt>
                <c:pt idx="11050">
                  <c:v>1.4825291</c:v>
                </c:pt>
                <c:pt idx="11051">
                  <c:v>1.4825291</c:v>
                </c:pt>
                <c:pt idx="11052">
                  <c:v>1.4825291</c:v>
                </c:pt>
                <c:pt idx="11053">
                  <c:v>1.4794541000000001</c:v>
                </c:pt>
                <c:pt idx="11054">
                  <c:v>1.4825291</c:v>
                </c:pt>
                <c:pt idx="11055">
                  <c:v>1.4856051000000001</c:v>
                </c:pt>
                <c:pt idx="11056">
                  <c:v>1.4825291</c:v>
                </c:pt>
                <c:pt idx="11057">
                  <c:v>1.4825291</c:v>
                </c:pt>
                <c:pt idx="11058">
                  <c:v>1.4825291</c:v>
                </c:pt>
                <c:pt idx="11059">
                  <c:v>1.4856051000000001</c:v>
                </c:pt>
                <c:pt idx="11060">
                  <c:v>1.4856051000000001</c:v>
                </c:pt>
                <c:pt idx="11061">
                  <c:v>1.4886811000000002</c:v>
                </c:pt>
                <c:pt idx="11062">
                  <c:v>1.4917570999999998</c:v>
                </c:pt>
                <c:pt idx="11063">
                  <c:v>1.4917570999999998</c:v>
                </c:pt>
                <c:pt idx="11064">
                  <c:v>1.4917570999999998</c:v>
                </c:pt>
                <c:pt idx="11065">
                  <c:v>1.4917570999999998</c:v>
                </c:pt>
                <c:pt idx="11066">
                  <c:v>1.4917570999999998</c:v>
                </c:pt>
                <c:pt idx="11067">
                  <c:v>1.4917570999999998</c:v>
                </c:pt>
                <c:pt idx="11068">
                  <c:v>1.4917570999999998</c:v>
                </c:pt>
                <c:pt idx="11069">
                  <c:v>1.4917570999999998</c:v>
                </c:pt>
                <c:pt idx="11070">
                  <c:v>1.4917570999999998</c:v>
                </c:pt>
                <c:pt idx="11071">
                  <c:v>1.4917570999999998</c:v>
                </c:pt>
                <c:pt idx="11072">
                  <c:v>1.4917570999999998</c:v>
                </c:pt>
                <c:pt idx="11073">
                  <c:v>1.4917570999999998</c:v>
                </c:pt>
                <c:pt idx="11074">
                  <c:v>1.4917570999999998</c:v>
                </c:pt>
                <c:pt idx="11075">
                  <c:v>1.4948330999999999</c:v>
                </c:pt>
                <c:pt idx="11076">
                  <c:v>1.4979080999999999</c:v>
                </c:pt>
                <c:pt idx="11077">
                  <c:v>1.4979080999999999</c:v>
                </c:pt>
                <c:pt idx="11078">
                  <c:v>1.4979080999999999</c:v>
                </c:pt>
                <c:pt idx="11079">
                  <c:v>1.5009840999999999</c:v>
                </c:pt>
                <c:pt idx="11080">
                  <c:v>1.5009840999999999</c:v>
                </c:pt>
                <c:pt idx="11081">
                  <c:v>1.5009840999999999</c:v>
                </c:pt>
                <c:pt idx="11082">
                  <c:v>1.5009840999999999</c:v>
                </c:pt>
                <c:pt idx="11083">
                  <c:v>1.5040601</c:v>
                </c:pt>
                <c:pt idx="11084">
                  <c:v>1.5040601</c:v>
                </c:pt>
                <c:pt idx="11085">
                  <c:v>1.5040601</c:v>
                </c:pt>
                <c:pt idx="11086">
                  <c:v>1.5040601</c:v>
                </c:pt>
                <c:pt idx="11087">
                  <c:v>1.5040601</c:v>
                </c:pt>
                <c:pt idx="11088">
                  <c:v>1.5040601</c:v>
                </c:pt>
                <c:pt idx="11089">
                  <c:v>1.5040601</c:v>
                </c:pt>
                <c:pt idx="11090">
                  <c:v>1.5040601</c:v>
                </c:pt>
                <c:pt idx="11091">
                  <c:v>1.5040601</c:v>
                </c:pt>
                <c:pt idx="11092">
                  <c:v>1.5040601</c:v>
                </c:pt>
                <c:pt idx="11093">
                  <c:v>1.5040601</c:v>
                </c:pt>
                <c:pt idx="11094">
                  <c:v>1.5040601</c:v>
                </c:pt>
                <c:pt idx="11095">
                  <c:v>1.5040601</c:v>
                </c:pt>
                <c:pt idx="11096">
                  <c:v>1.5040601</c:v>
                </c:pt>
                <c:pt idx="11097">
                  <c:v>1.5040601</c:v>
                </c:pt>
                <c:pt idx="11098">
                  <c:v>1.5040601</c:v>
                </c:pt>
                <c:pt idx="11099">
                  <c:v>1.5040601</c:v>
                </c:pt>
                <c:pt idx="11100">
                  <c:v>1.5040601</c:v>
                </c:pt>
                <c:pt idx="11101">
                  <c:v>1.5040601</c:v>
                </c:pt>
                <c:pt idx="11102">
                  <c:v>1.5040601</c:v>
                </c:pt>
                <c:pt idx="11103">
                  <c:v>1.5040601</c:v>
                </c:pt>
                <c:pt idx="11104">
                  <c:v>1.5040601</c:v>
                </c:pt>
                <c:pt idx="11105">
                  <c:v>1.5040601</c:v>
                </c:pt>
                <c:pt idx="11106">
                  <c:v>1.5040601</c:v>
                </c:pt>
                <c:pt idx="11107">
                  <c:v>1.5040601</c:v>
                </c:pt>
                <c:pt idx="11108">
                  <c:v>1.5040601</c:v>
                </c:pt>
                <c:pt idx="11109">
                  <c:v>1.5040601</c:v>
                </c:pt>
                <c:pt idx="11110">
                  <c:v>1.5040601</c:v>
                </c:pt>
                <c:pt idx="11111">
                  <c:v>1.5040601</c:v>
                </c:pt>
                <c:pt idx="11112">
                  <c:v>1.5009840999999999</c:v>
                </c:pt>
                <c:pt idx="11113">
                  <c:v>1.5009840999999999</c:v>
                </c:pt>
                <c:pt idx="11114">
                  <c:v>1.5009840999999999</c:v>
                </c:pt>
                <c:pt idx="11115">
                  <c:v>1.5009840999999999</c:v>
                </c:pt>
                <c:pt idx="11116">
                  <c:v>1.5009840999999999</c:v>
                </c:pt>
                <c:pt idx="11117">
                  <c:v>1.5009840999999999</c:v>
                </c:pt>
                <c:pt idx="11118">
                  <c:v>1.5009840999999999</c:v>
                </c:pt>
                <c:pt idx="11119">
                  <c:v>1.5040601</c:v>
                </c:pt>
                <c:pt idx="11120">
                  <c:v>1.5040601</c:v>
                </c:pt>
                <c:pt idx="11121">
                  <c:v>1.5040601</c:v>
                </c:pt>
                <c:pt idx="11122">
                  <c:v>1.5040601</c:v>
                </c:pt>
                <c:pt idx="11123">
                  <c:v>1.5040601</c:v>
                </c:pt>
                <c:pt idx="11124">
                  <c:v>1.5071361000000001</c:v>
                </c:pt>
                <c:pt idx="11125">
                  <c:v>1.5102111</c:v>
                </c:pt>
                <c:pt idx="11126">
                  <c:v>1.5102111</c:v>
                </c:pt>
                <c:pt idx="11127">
                  <c:v>1.5102111</c:v>
                </c:pt>
                <c:pt idx="11128">
                  <c:v>1.5163631000000002</c:v>
                </c:pt>
                <c:pt idx="11129">
                  <c:v>1.5194391000000003</c:v>
                </c:pt>
                <c:pt idx="11130">
                  <c:v>1.5163631000000002</c:v>
                </c:pt>
                <c:pt idx="11131">
                  <c:v>1.5194391000000003</c:v>
                </c:pt>
                <c:pt idx="11132">
                  <c:v>1.5225150999999999</c:v>
                </c:pt>
                <c:pt idx="11133">
                  <c:v>1.5225150999999999</c:v>
                </c:pt>
                <c:pt idx="11134">
                  <c:v>1.5194391000000003</c:v>
                </c:pt>
                <c:pt idx="11135">
                  <c:v>1.5194391000000003</c:v>
                </c:pt>
                <c:pt idx="11136">
                  <c:v>1.5255900999999998</c:v>
                </c:pt>
                <c:pt idx="11137">
                  <c:v>1.5255900999999998</c:v>
                </c:pt>
                <c:pt idx="11138">
                  <c:v>1.5225150999999999</c:v>
                </c:pt>
                <c:pt idx="11139">
                  <c:v>1.5225150999999999</c:v>
                </c:pt>
                <c:pt idx="11140">
                  <c:v>1.5286660999999999</c:v>
                </c:pt>
                <c:pt idx="11141">
                  <c:v>1.5286660999999999</c:v>
                </c:pt>
                <c:pt idx="11142">
                  <c:v>1.5225150999999999</c:v>
                </c:pt>
                <c:pt idx="11143">
                  <c:v>1.5225150999999999</c:v>
                </c:pt>
                <c:pt idx="11144">
                  <c:v>1.5225150999999999</c:v>
                </c:pt>
                <c:pt idx="11145">
                  <c:v>1.5255900999999998</c:v>
                </c:pt>
                <c:pt idx="11146">
                  <c:v>1.5255900999999998</c:v>
                </c:pt>
                <c:pt idx="11147">
                  <c:v>1.5225150999999999</c:v>
                </c:pt>
                <c:pt idx="11148">
                  <c:v>1.5225150999999999</c:v>
                </c:pt>
                <c:pt idx="11149">
                  <c:v>1.5255900999999998</c:v>
                </c:pt>
                <c:pt idx="11150">
                  <c:v>1.5255900999999998</c:v>
                </c:pt>
                <c:pt idx="11151">
                  <c:v>1.5255900999999998</c:v>
                </c:pt>
                <c:pt idx="11152">
                  <c:v>1.5255900999999998</c:v>
                </c:pt>
                <c:pt idx="11153">
                  <c:v>1.5286660999999999</c:v>
                </c:pt>
                <c:pt idx="11154">
                  <c:v>1.5317421</c:v>
                </c:pt>
                <c:pt idx="11155">
                  <c:v>1.5317421</c:v>
                </c:pt>
                <c:pt idx="11156">
                  <c:v>1.5317421</c:v>
                </c:pt>
                <c:pt idx="11157">
                  <c:v>1.5348181000000001</c:v>
                </c:pt>
                <c:pt idx="11158">
                  <c:v>1.5378941000000002</c:v>
                </c:pt>
                <c:pt idx="11159">
                  <c:v>1.5348181000000001</c:v>
                </c:pt>
                <c:pt idx="11160">
                  <c:v>1.5348181000000001</c:v>
                </c:pt>
                <c:pt idx="11161">
                  <c:v>1.5378941000000002</c:v>
                </c:pt>
                <c:pt idx="11162">
                  <c:v>1.5440451000000002</c:v>
                </c:pt>
                <c:pt idx="11163">
                  <c:v>1.5409691000000001</c:v>
                </c:pt>
                <c:pt idx="11164">
                  <c:v>1.5378941000000002</c:v>
                </c:pt>
                <c:pt idx="11165">
                  <c:v>1.5378941000000002</c:v>
                </c:pt>
                <c:pt idx="11166">
                  <c:v>1.5409691000000001</c:v>
                </c:pt>
                <c:pt idx="11167">
                  <c:v>1.5378941000000002</c:v>
                </c:pt>
                <c:pt idx="11168">
                  <c:v>1.5348181000000001</c:v>
                </c:pt>
                <c:pt idx="11169">
                  <c:v>1.5378941000000002</c:v>
                </c:pt>
                <c:pt idx="11170">
                  <c:v>1.5409691000000001</c:v>
                </c:pt>
                <c:pt idx="11171">
                  <c:v>1.5409691000000001</c:v>
                </c:pt>
                <c:pt idx="11172">
                  <c:v>1.5378941000000002</c:v>
                </c:pt>
                <c:pt idx="11173">
                  <c:v>1.5378941000000002</c:v>
                </c:pt>
                <c:pt idx="11174">
                  <c:v>1.5409691000000001</c:v>
                </c:pt>
                <c:pt idx="11175">
                  <c:v>1.5409691000000001</c:v>
                </c:pt>
                <c:pt idx="11176">
                  <c:v>1.5378941000000002</c:v>
                </c:pt>
                <c:pt idx="11177">
                  <c:v>1.5378941000000002</c:v>
                </c:pt>
                <c:pt idx="11178">
                  <c:v>1.5409691000000001</c:v>
                </c:pt>
                <c:pt idx="11179">
                  <c:v>1.5440451000000002</c:v>
                </c:pt>
                <c:pt idx="11180">
                  <c:v>1.5440451000000002</c:v>
                </c:pt>
                <c:pt idx="11181">
                  <c:v>1.5440451000000002</c:v>
                </c:pt>
                <c:pt idx="11182">
                  <c:v>1.5471211000000002</c:v>
                </c:pt>
                <c:pt idx="11183">
                  <c:v>1.5532731</c:v>
                </c:pt>
                <c:pt idx="11184">
                  <c:v>1.5532731</c:v>
                </c:pt>
                <c:pt idx="11185">
                  <c:v>1.5501970999999999</c:v>
                </c:pt>
                <c:pt idx="11186">
                  <c:v>1.5471211000000002</c:v>
                </c:pt>
                <c:pt idx="11187">
                  <c:v>1.5471211000000002</c:v>
                </c:pt>
                <c:pt idx="11188">
                  <c:v>1.5471211000000002</c:v>
                </c:pt>
                <c:pt idx="11189">
                  <c:v>1.5471211000000002</c:v>
                </c:pt>
                <c:pt idx="11190">
                  <c:v>1.5471211000000002</c:v>
                </c:pt>
                <c:pt idx="11191">
                  <c:v>1.5532731</c:v>
                </c:pt>
                <c:pt idx="11192">
                  <c:v>1.5563480999999999</c:v>
                </c:pt>
                <c:pt idx="11193">
                  <c:v>1.5563480999999999</c:v>
                </c:pt>
                <c:pt idx="11194">
                  <c:v>1.5563480999999999</c:v>
                </c:pt>
                <c:pt idx="11195">
                  <c:v>1.5563480999999999</c:v>
                </c:pt>
                <c:pt idx="11196">
                  <c:v>1.5594241</c:v>
                </c:pt>
                <c:pt idx="11197">
                  <c:v>1.5594241</c:v>
                </c:pt>
                <c:pt idx="11198">
                  <c:v>1.5563480999999999</c:v>
                </c:pt>
                <c:pt idx="11199">
                  <c:v>1.5594241</c:v>
                </c:pt>
                <c:pt idx="11200">
                  <c:v>1.5594241</c:v>
                </c:pt>
                <c:pt idx="11201">
                  <c:v>1.5594241</c:v>
                </c:pt>
                <c:pt idx="11202">
                  <c:v>1.5563480999999999</c:v>
                </c:pt>
                <c:pt idx="11203">
                  <c:v>1.5563480999999999</c:v>
                </c:pt>
                <c:pt idx="11204">
                  <c:v>1.5594241</c:v>
                </c:pt>
                <c:pt idx="11205">
                  <c:v>1.5594241</c:v>
                </c:pt>
                <c:pt idx="11206">
                  <c:v>1.5594241</c:v>
                </c:pt>
                <c:pt idx="11207">
                  <c:v>1.5625001000000001</c:v>
                </c:pt>
                <c:pt idx="11208">
                  <c:v>1.5655761000000001</c:v>
                </c:pt>
                <c:pt idx="11209">
                  <c:v>1.5655761000000001</c:v>
                </c:pt>
                <c:pt idx="11210">
                  <c:v>1.5655761000000001</c:v>
                </c:pt>
                <c:pt idx="11211">
                  <c:v>1.5655761000000001</c:v>
                </c:pt>
                <c:pt idx="11212">
                  <c:v>1.5655761000000001</c:v>
                </c:pt>
                <c:pt idx="11213">
                  <c:v>1.5625001000000001</c:v>
                </c:pt>
                <c:pt idx="11214">
                  <c:v>1.5625001000000001</c:v>
                </c:pt>
                <c:pt idx="11215">
                  <c:v>1.5625001000000001</c:v>
                </c:pt>
                <c:pt idx="11216">
                  <c:v>1.5625001000000001</c:v>
                </c:pt>
                <c:pt idx="11217">
                  <c:v>1.5625001000000001</c:v>
                </c:pt>
                <c:pt idx="11218">
                  <c:v>1.5655761000000001</c:v>
                </c:pt>
                <c:pt idx="11219">
                  <c:v>1.5655761000000001</c:v>
                </c:pt>
                <c:pt idx="11220">
                  <c:v>1.5655761000000001</c:v>
                </c:pt>
                <c:pt idx="11221">
                  <c:v>1.5686521000000002</c:v>
                </c:pt>
                <c:pt idx="11222">
                  <c:v>1.5686521000000002</c:v>
                </c:pt>
                <c:pt idx="11223">
                  <c:v>1.5686521000000002</c:v>
                </c:pt>
                <c:pt idx="11224">
                  <c:v>1.5686521000000002</c:v>
                </c:pt>
                <c:pt idx="11225">
                  <c:v>1.5686521000000002</c:v>
                </c:pt>
                <c:pt idx="11226">
                  <c:v>1.5686521000000002</c:v>
                </c:pt>
                <c:pt idx="11227">
                  <c:v>1.5686521000000002</c:v>
                </c:pt>
                <c:pt idx="11228">
                  <c:v>1.5686521000000002</c:v>
                </c:pt>
                <c:pt idx="11229">
                  <c:v>1.5717271000000002</c:v>
                </c:pt>
                <c:pt idx="11230">
                  <c:v>1.5748031000000002</c:v>
                </c:pt>
                <c:pt idx="11231">
                  <c:v>1.5748031000000002</c:v>
                </c:pt>
                <c:pt idx="11232">
                  <c:v>1.5748031000000002</c:v>
                </c:pt>
                <c:pt idx="11233">
                  <c:v>1.5778790999999999</c:v>
                </c:pt>
                <c:pt idx="11234">
                  <c:v>1.5809541000000003</c:v>
                </c:pt>
                <c:pt idx="11235">
                  <c:v>1.5809541000000003</c:v>
                </c:pt>
                <c:pt idx="11236">
                  <c:v>1.5809541000000003</c:v>
                </c:pt>
                <c:pt idx="11237">
                  <c:v>1.5809541000000003</c:v>
                </c:pt>
                <c:pt idx="11238">
                  <c:v>1.5809541000000003</c:v>
                </c:pt>
                <c:pt idx="11239">
                  <c:v>1.5809541000000003</c:v>
                </c:pt>
                <c:pt idx="11240">
                  <c:v>1.5809541000000003</c:v>
                </c:pt>
                <c:pt idx="11241">
                  <c:v>1.5809541000000003</c:v>
                </c:pt>
                <c:pt idx="11242">
                  <c:v>1.5840311</c:v>
                </c:pt>
                <c:pt idx="11243">
                  <c:v>1.5840311</c:v>
                </c:pt>
                <c:pt idx="11244">
                  <c:v>1.5840311</c:v>
                </c:pt>
                <c:pt idx="11245">
                  <c:v>1.5871061</c:v>
                </c:pt>
                <c:pt idx="11246">
                  <c:v>1.5901821</c:v>
                </c:pt>
                <c:pt idx="11247">
                  <c:v>1.5901821</c:v>
                </c:pt>
                <c:pt idx="11248">
                  <c:v>1.5901821</c:v>
                </c:pt>
                <c:pt idx="11249">
                  <c:v>1.5901821</c:v>
                </c:pt>
                <c:pt idx="11250">
                  <c:v>1.5901821</c:v>
                </c:pt>
                <c:pt idx="11251">
                  <c:v>1.5901821</c:v>
                </c:pt>
                <c:pt idx="11252">
                  <c:v>1.5901821</c:v>
                </c:pt>
                <c:pt idx="11253">
                  <c:v>1.5901821</c:v>
                </c:pt>
                <c:pt idx="11254">
                  <c:v>1.5901821</c:v>
                </c:pt>
                <c:pt idx="11255">
                  <c:v>1.5901821</c:v>
                </c:pt>
                <c:pt idx="11256">
                  <c:v>1.5901821</c:v>
                </c:pt>
                <c:pt idx="11257">
                  <c:v>1.5932581000000001</c:v>
                </c:pt>
                <c:pt idx="11258">
                  <c:v>1.5932581000000001</c:v>
                </c:pt>
                <c:pt idx="11259">
                  <c:v>1.5963331000000001</c:v>
                </c:pt>
                <c:pt idx="11260">
                  <c:v>1.5963331000000001</c:v>
                </c:pt>
                <c:pt idx="11261">
                  <c:v>1.5963331000000001</c:v>
                </c:pt>
                <c:pt idx="11262">
                  <c:v>1.5963331000000001</c:v>
                </c:pt>
                <c:pt idx="11263">
                  <c:v>1.5963331000000001</c:v>
                </c:pt>
                <c:pt idx="11264">
                  <c:v>1.5963331000000001</c:v>
                </c:pt>
                <c:pt idx="11265">
                  <c:v>1.5963331000000001</c:v>
                </c:pt>
                <c:pt idx="11266">
                  <c:v>1.5963331000000001</c:v>
                </c:pt>
                <c:pt idx="11267">
                  <c:v>1.5963331000000001</c:v>
                </c:pt>
                <c:pt idx="11268">
                  <c:v>1.5963331000000001</c:v>
                </c:pt>
                <c:pt idx="11269">
                  <c:v>1.5994100999999998</c:v>
                </c:pt>
                <c:pt idx="11270">
                  <c:v>1.6024851000000002</c:v>
                </c:pt>
                <c:pt idx="11271">
                  <c:v>1.6024851000000002</c:v>
                </c:pt>
                <c:pt idx="11272">
                  <c:v>1.6024851000000002</c:v>
                </c:pt>
                <c:pt idx="11273">
                  <c:v>1.6055610999999999</c:v>
                </c:pt>
                <c:pt idx="11274">
                  <c:v>1.6086370999999999</c:v>
                </c:pt>
                <c:pt idx="11275">
                  <c:v>1.6086370999999999</c:v>
                </c:pt>
                <c:pt idx="11276">
                  <c:v>1.6086370999999999</c:v>
                </c:pt>
                <c:pt idx="11277">
                  <c:v>1.6086370999999999</c:v>
                </c:pt>
                <c:pt idx="11278">
                  <c:v>1.6086370999999999</c:v>
                </c:pt>
                <c:pt idx="11279">
                  <c:v>1.6086370999999999</c:v>
                </c:pt>
                <c:pt idx="11280">
                  <c:v>1.6086370999999999</c:v>
                </c:pt>
                <c:pt idx="11281">
                  <c:v>1.6086370999999999</c:v>
                </c:pt>
                <c:pt idx="11282">
                  <c:v>1.6055610999999999</c:v>
                </c:pt>
                <c:pt idx="11283">
                  <c:v>1.6055610999999999</c:v>
                </c:pt>
                <c:pt idx="11284">
                  <c:v>1.6055610999999999</c:v>
                </c:pt>
                <c:pt idx="11285">
                  <c:v>1.6055610999999999</c:v>
                </c:pt>
                <c:pt idx="11286">
                  <c:v>1.6055610999999999</c:v>
                </c:pt>
                <c:pt idx="11287">
                  <c:v>1.6055610999999999</c:v>
                </c:pt>
                <c:pt idx="11288">
                  <c:v>1.6055610999999999</c:v>
                </c:pt>
                <c:pt idx="11289">
                  <c:v>1.6055610999999999</c:v>
                </c:pt>
                <c:pt idx="11290">
                  <c:v>1.6055610999999999</c:v>
                </c:pt>
                <c:pt idx="11291">
                  <c:v>1.6055610999999999</c:v>
                </c:pt>
                <c:pt idx="11292">
                  <c:v>1.6055610999999999</c:v>
                </c:pt>
                <c:pt idx="11293">
                  <c:v>1.6055610999999999</c:v>
                </c:pt>
                <c:pt idx="11294">
                  <c:v>1.6055610999999999</c:v>
                </c:pt>
                <c:pt idx="11295">
                  <c:v>1.6024851000000002</c:v>
                </c:pt>
                <c:pt idx="11296">
                  <c:v>1.6024851000000002</c:v>
                </c:pt>
                <c:pt idx="11297">
                  <c:v>1.6024851000000002</c:v>
                </c:pt>
                <c:pt idx="11298">
                  <c:v>1.6024851000000002</c:v>
                </c:pt>
                <c:pt idx="11299">
                  <c:v>1.6024851000000002</c:v>
                </c:pt>
                <c:pt idx="11300">
                  <c:v>1.6024851000000002</c:v>
                </c:pt>
                <c:pt idx="11301">
                  <c:v>1.6024851000000002</c:v>
                </c:pt>
                <c:pt idx="11302">
                  <c:v>1.6024851000000002</c:v>
                </c:pt>
                <c:pt idx="11303">
                  <c:v>1.6024851000000002</c:v>
                </c:pt>
                <c:pt idx="11304">
                  <c:v>1.6024851000000002</c:v>
                </c:pt>
                <c:pt idx="11305">
                  <c:v>1.6024851000000002</c:v>
                </c:pt>
                <c:pt idx="11306">
                  <c:v>1.6055610999999999</c:v>
                </c:pt>
                <c:pt idx="11307">
                  <c:v>1.6086370999999999</c:v>
                </c:pt>
                <c:pt idx="11308">
                  <c:v>1.6086370999999999</c:v>
                </c:pt>
                <c:pt idx="11309">
                  <c:v>1.6086370999999999</c:v>
                </c:pt>
                <c:pt idx="11310">
                  <c:v>1.6086370999999999</c:v>
                </c:pt>
                <c:pt idx="11311">
                  <c:v>1.6086370999999999</c:v>
                </c:pt>
                <c:pt idx="11312">
                  <c:v>1.6147880999999999</c:v>
                </c:pt>
                <c:pt idx="11313">
                  <c:v>1.6147880999999999</c:v>
                </c:pt>
                <c:pt idx="11314">
                  <c:v>1.6178641</c:v>
                </c:pt>
                <c:pt idx="11315">
                  <c:v>1.6178641</c:v>
                </c:pt>
                <c:pt idx="11316">
                  <c:v>1.6178641</c:v>
                </c:pt>
                <c:pt idx="11317">
                  <c:v>1.6209401000000001</c:v>
                </c:pt>
                <c:pt idx="11318">
                  <c:v>1.6209401000000001</c:v>
                </c:pt>
                <c:pt idx="11319">
                  <c:v>1.6209401000000001</c:v>
                </c:pt>
                <c:pt idx="11320">
                  <c:v>1.6209401000000001</c:v>
                </c:pt>
                <c:pt idx="11321">
                  <c:v>1.6209401000000001</c:v>
                </c:pt>
                <c:pt idx="11322">
                  <c:v>1.6209401000000001</c:v>
                </c:pt>
                <c:pt idx="11323">
                  <c:v>1.6209401000000001</c:v>
                </c:pt>
                <c:pt idx="11324">
                  <c:v>1.6209401000000001</c:v>
                </c:pt>
                <c:pt idx="11325">
                  <c:v>1.6209401000000001</c:v>
                </c:pt>
                <c:pt idx="11326">
                  <c:v>1.6209401000000001</c:v>
                </c:pt>
                <c:pt idx="11327">
                  <c:v>1.6209401000000001</c:v>
                </c:pt>
                <c:pt idx="11328">
                  <c:v>1.6209401000000001</c:v>
                </c:pt>
                <c:pt idx="11329">
                  <c:v>1.6209401000000001</c:v>
                </c:pt>
                <c:pt idx="11330">
                  <c:v>1.6209401000000001</c:v>
                </c:pt>
                <c:pt idx="11331">
                  <c:v>1.6178641</c:v>
                </c:pt>
                <c:pt idx="11332">
                  <c:v>1.6178641</c:v>
                </c:pt>
                <c:pt idx="11333">
                  <c:v>1.6178641</c:v>
                </c:pt>
                <c:pt idx="11334">
                  <c:v>1.6178641</c:v>
                </c:pt>
                <c:pt idx="11335">
                  <c:v>1.6178641</c:v>
                </c:pt>
                <c:pt idx="11336">
                  <c:v>1.6178641</c:v>
                </c:pt>
                <c:pt idx="11337">
                  <c:v>1.6178641</c:v>
                </c:pt>
                <c:pt idx="11338">
                  <c:v>1.6209401000000001</c:v>
                </c:pt>
                <c:pt idx="11339">
                  <c:v>1.6209401000000001</c:v>
                </c:pt>
                <c:pt idx="11340">
                  <c:v>1.6209401000000001</c:v>
                </c:pt>
                <c:pt idx="11341">
                  <c:v>1.6209401000000001</c:v>
                </c:pt>
                <c:pt idx="11342">
                  <c:v>1.6209401000000001</c:v>
                </c:pt>
                <c:pt idx="11343">
                  <c:v>1.6209401000000001</c:v>
                </c:pt>
                <c:pt idx="11344">
                  <c:v>1.6209401000000001</c:v>
                </c:pt>
                <c:pt idx="11345">
                  <c:v>1.6209401000000001</c:v>
                </c:pt>
                <c:pt idx="11346">
                  <c:v>1.6209401000000001</c:v>
                </c:pt>
                <c:pt idx="11347">
                  <c:v>1.6209401000000001</c:v>
                </c:pt>
                <c:pt idx="11348">
                  <c:v>1.6209401000000001</c:v>
                </c:pt>
                <c:pt idx="11349">
                  <c:v>1.6240161000000002</c:v>
                </c:pt>
                <c:pt idx="11350">
                  <c:v>1.6240161000000002</c:v>
                </c:pt>
                <c:pt idx="11351">
                  <c:v>1.6240161000000002</c:v>
                </c:pt>
                <c:pt idx="11352">
                  <c:v>1.6240161000000002</c:v>
                </c:pt>
                <c:pt idx="11353">
                  <c:v>1.6270911000000001</c:v>
                </c:pt>
                <c:pt idx="11354">
                  <c:v>1.6270911000000001</c:v>
                </c:pt>
                <c:pt idx="11355">
                  <c:v>1.6270911000000001</c:v>
                </c:pt>
                <c:pt idx="11356">
                  <c:v>1.6270911000000001</c:v>
                </c:pt>
                <c:pt idx="11357">
                  <c:v>1.6270911000000001</c:v>
                </c:pt>
                <c:pt idx="11358">
                  <c:v>1.6270911000000001</c:v>
                </c:pt>
                <c:pt idx="11359">
                  <c:v>1.6270911000000001</c:v>
                </c:pt>
                <c:pt idx="11360">
                  <c:v>1.6301671000000002</c:v>
                </c:pt>
                <c:pt idx="11361">
                  <c:v>1.6301671000000002</c:v>
                </c:pt>
                <c:pt idx="11362">
                  <c:v>1.6301671000000002</c:v>
                </c:pt>
                <c:pt idx="11363">
                  <c:v>1.6301671000000002</c:v>
                </c:pt>
                <c:pt idx="11364">
                  <c:v>1.6301671000000002</c:v>
                </c:pt>
                <c:pt idx="11365">
                  <c:v>1.6301671000000002</c:v>
                </c:pt>
                <c:pt idx="11366">
                  <c:v>1.6301671000000002</c:v>
                </c:pt>
                <c:pt idx="11367">
                  <c:v>1.6301671000000002</c:v>
                </c:pt>
                <c:pt idx="11368">
                  <c:v>1.6332430999999998</c:v>
                </c:pt>
                <c:pt idx="11369">
                  <c:v>1.6332430999999998</c:v>
                </c:pt>
                <c:pt idx="11370">
                  <c:v>1.6332430999999998</c:v>
                </c:pt>
                <c:pt idx="11371">
                  <c:v>1.6332430999999998</c:v>
                </c:pt>
                <c:pt idx="11372">
                  <c:v>1.6332430999999998</c:v>
                </c:pt>
                <c:pt idx="11373">
                  <c:v>1.6332430999999998</c:v>
                </c:pt>
                <c:pt idx="11374">
                  <c:v>1.6332430999999998</c:v>
                </c:pt>
                <c:pt idx="11375">
                  <c:v>1.6332430999999998</c:v>
                </c:pt>
                <c:pt idx="11376">
                  <c:v>1.6332430999999998</c:v>
                </c:pt>
                <c:pt idx="11377">
                  <c:v>1.6332430999999998</c:v>
                </c:pt>
                <c:pt idx="11378">
                  <c:v>1.6363190999999999</c:v>
                </c:pt>
                <c:pt idx="11379">
                  <c:v>1.6363190999999999</c:v>
                </c:pt>
                <c:pt idx="11380">
                  <c:v>1.6363190999999999</c:v>
                </c:pt>
                <c:pt idx="11381">
                  <c:v>1.6363190999999999</c:v>
                </c:pt>
                <c:pt idx="11382">
                  <c:v>1.6363190999999999</c:v>
                </c:pt>
                <c:pt idx="11383">
                  <c:v>1.6393940999999999</c:v>
                </c:pt>
                <c:pt idx="11384">
                  <c:v>1.6363190999999999</c:v>
                </c:pt>
                <c:pt idx="11385">
                  <c:v>1.6363190999999999</c:v>
                </c:pt>
                <c:pt idx="11386">
                  <c:v>1.6393940999999999</c:v>
                </c:pt>
                <c:pt idx="11387">
                  <c:v>1.6363190999999999</c:v>
                </c:pt>
                <c:pt idx="11388">
                  <c:v>1.6363190999999999</c:v>
                </c:pt>
                <c:pt idx="11389">
                  <c:v>1.6393940999999999</c:v>
                </c:pt>
                <c:pt idx="11390">
                  <c:v>1.6455461</c:v>
                </c:pt>
                <c:pt idx="11391">
                  <c:v>1.6455461</c:v>
                </c:pt>
                <c:pt idx="11392">
                  <c:v>1.6424700999999999</c:v>
                </c:pt>
                <c:pt idx="11393">
                  <c:v>1.6424700999999999</c:v>
                </c:pt>
                <c:pt idx="11394">
                  <c:v>1.6455461</c:v>
                </c:pt>
                <c:pt idx="11395">
                  <c:v>1.6455461</c:v>
                </c:pt>
                <c:pt idx="11396">
                  <c:v>1.6393940999999999</c:v>
                </c:pt>
                <c:pt idx="11397">
                  <c:v>1.6393940999999999</c:v>
                </c:pt>
                <c:pt idx="11398">
                  <c:v>1.6455461</c:v>
                </c:pt>
                <c:pt idx="11399">
                  <c:v>1.6516981000000002</c:v>
                </c:pt>
                <c:pt idx="11400">
                  <c:v>1.6547731000000001</c:v>
                </c:pt>
                <c:pt idx="11401">
                  <c:v>1.6547731000000001</c:v>
                </c:pt>
                <c:pt idx="11402">
                  <c:v>1.6547731000000001</c:v>
                </c:pt>
                <c:pt idx="11403">
                  <c:v>1.6578491000000002</c:v>
                </c:pt>
                <c:pt idx="11404">
                  <c:v>1.6578491000000002</c:v>
                </c:pt>
                <c:pt idx="11405">
                  <c:v>1.6547731000000001</c:v>
                </c:pt>
                <c:pt idx="11406">
                  <c:v>1.6547731000000001</c:v>
                </c:pt>
                <c:pt idx="11407">
                  <c:v>1.6547731000000001</c:v>
                </c:pt>
                <c:pt idx="11408">
                  <c:v>1.6578491000000002</c:v>
                </c:pt>
                <c:pt idx="11409">
                  <c:v>1.6578491000000002</c:v>
                </c:pt>
                <c:pt idx="11410">
                  <c:v>1.6578491000000002</c:v>
                </c:pt>
                <c:pt idx="11411">
                  <c:v>1.6578491000000002</c:v>
                </c:pt>
                <c:pt idx="11412">
                  <c:v>1.6578491000000002</c:v>
                </c:pt>
                <c:pt idx="11413">
                  <c:v>1.6609250999999998</c:v>
                </c:pt>
                <c:pt idx="11414">
                  <c:v>1.6578491000000002</c:v>
                </c:pt>
                <c:pt idx="11415">
                  <c:v>1.6609250999999998</c:v>
                </c:pt>
                <c:pt idx="11416">
                  <c:v>1.6609250999999998</c:v>
                </c:pt>
                <c:pt idx="11417">
                  <c:v>1.6609250999999998</c:v>
                </c:pt>
                <c:pt idx="11418">
                  <c:v>1.6578491000000002</c:v>
                </c:pt>
                <c:pt idx="11419">
                  <c:v>1.6578491000000002</c:v>
                </c:pt>
                <c:pt idx="11420">
                  <c:v>1.6609250999999998</c:v>
                </c:pt>
                <c:pt idx="11421">
                  <c:v>1.6609250999999998</c:v>
                </c:pt>
                <c:pt idx="11422">
                  <c:v>1.6609250999999998</c:v>
                </c:pt>
                <c:pt idx="11423">
                  <c:v>1.6640010999999999</c:v>
                </c:pt>
                <c:pt idx="11424">
                  <c:v>1.6670771</c:v>
                </c:pt>
                <c:pt idx="11425">
                  <c:v>1.6670771</c:v>
                </c:pt>
                <c:pt idx="11426">
                  <c:v>1.6670771</c:v>
                </c:pt>
                <c:pt idx="11427">
                  <c:v>1.6670771</c:v>
                </c:pt>
                <c:pt idx="11428">
                  <c:v>1.6701520999999999</c:v>
                </c:pt>
                <c:pt idx="11429">
                  <c:v>1.6701520999999999</c:v>
                </c:pt>
                <c:pt idx="11430">
                  <c:v>1.6732281</c:v>
                </c:pt>
                <c:pt idx="11431">
                  <c:v>1.6763041000000001</c:v>
                </c:pt>
                <c:pt idx="11432">
                  <c:v>1.6793801000000002</c:v>
                </c:pt>
                <c:pt idx="11433">
                  <c:v>1.6793801000000002</c:v>
                </c:pt>
                <c:pt idx="11434">
                  <c:v>1.6793801000000002</c:v>
                </c:pt>
                <c:pt idx="11435">
                  <c:v>1.6793801000000002</c:v>
                </c:pt>
                <c:pt idx="11436">
                  <c:v>1.6793801000000002</c:v>
                </c:pt>
                <c:pt idx="11437">
                  <c:v>1.6793801000000002</c:v>
                </c:pt>
                <c:pt idx="11438">
                  <c:v>1.6793801000000002</c:v>
                </c:pt>
                <c:pt idx="11439">
                  <c:v>1.6763041000000001</c:v>
                </c:pt>
                <c:pt idx="11440">
                  <c:v>1.6763041000000001</c:v>
                </c:pt>
                <c:pt idx="11441">
                  <c:v>1.6763041000000001</c:v>
                </c:pt>
                <c:pt idx="11442">
                  <c:v>1.6763041000000001</c:v>
                </c:pt>
                <c:pt idx="11443">
                  <c:v>1.6793801000000002</c:v>
                </c:pt>
                <c:pt idx="11444">
                  <c:v>1.6793801000000002</c:v>
                </c:pt>
                <c:pt idx="11445">
                  <c:v>1.6793801000000002</c:v>
                </c:pt>
                <c:pt idx="11446">
                  <c:v>1.6824561000000002</c:v>
                </c:pt>
                <c:pt idx="11447">
                  <c:v>1.6824561000000002</c:v>
                </c:pt>
                <c:pt idx="11448">
                  <c:v>1.6855311000000002</c:v>
                </c:pt>
                <c:pt idx="11449">
                  <c:v>1.6855311000000002</c:v>
                </c:pt>
                <c:pt idx="11450">
                  <c:v>1.6855311000000002</c:v>
                </c:pt>
                <c:pt idx="11451">
                  <c:v>1.6855311000000002</c:v>
                </c:pt>
                <c:pt idx="11452">
                  <c:v>1.6855311000000002</c:v>
                </c:pt>
                <c:pt idx="11453">
                  <c:v>1.6855311000000002</c:v>
                </c:pt>
                <c:pt idx="11454">
                  <c:v>1.6855311000000002</c:v>
                </c:pt>
                <c:pt idx="11455">
                  <c:v>1.6855311000000002</c:v>
                </c:pt>
                <c:pt idx="11456">
                  <c:v>1.6855311000000002</c:v>
                </c:pt>
                <c:pt idx="11457">
                  <c:v>1.6855311000000002</c:v>
                </c:pt>
                <c:pt idx="11458">
                  <c:v>1.6855311000000002</c:v>
                </c:pt>
                <c:pt idx="11459">
                  <c:v>1.6886071000000002</c:v>
                </c:pt>
                <c:pt idx="11460">
                  <c:v>1.6916830999999999</c:v>
                </c:pt>
                <c:pt idx="11461">
                  <c:v>1.6947591</c:v>
                </c:pt>
                <c:pt idx="11462">
                  <c:v>1.6947591</c:v>
                </c:pt>
                <c:pt idx="11463">
                  <c:v>1.6978351</c:v>
                </c:pt>
                <c:pt idx="11464">
                  <c:v>1.6978351</c:v>
                </c:pt>
                <c:pt idx="11465">
                  <c:v>1.7009101</c:v>
                </c:pt>
                <c:pt idx="11466">
                  <c:v>1.7009101</c:v>
                </c:pt>
                <c:pt idx="11467">
                  <c:v>1.7039861000000001</c:v>
                </c:pt>
                <c:pt idx="11468">
                  <c:v>1.7070621000000001</c:v>
                </c:pt>
                <c:pt idx="11469">
                  <c:v>1.7101381000000002</c:v>
                </c:pt>
                <c:pt idx="11470">
                  <c:v>1.7101381000000002</c:v>
                </c:pt>
                <c:pt idx="11471">
                  <c:v>1.7132140999999999</c:v>
                </c:pt>
                <c:pt idx="11472">
                  <c:v>1.7132140999999999</c:v>
                </c:pt>
                <c:pt idx="11473">
                  <c:v>1.7132140999999999</c:v>
                </c:pt>
                <c:pt idx="11474">
                  <c:v>1.7132140999999999</c:v>
                </c:pt>
                <c:pt idx="11475">
                  <c:v>1.7132140999999999</c:v>
                </c:pt>
                <c:pt idx="11476">
                  <c:v>1.7132140999999999</c:v>
                </c:pt>
                <c:pt idx="11477">
                  <c:v>1.7132140999999999</c:v>
                </c:pt>
                <c:pt idx="11478">
                  <c:v>1.7132140999999999</c:v>
                </c:pt>
                <c:pt idx="11479">
                  <c:v>1.7132140999999999</c:v>
                </c:pt>
                <c:pt idx="11480">
                  <c:v>1.7162891000000002</c:v>
                </c:pt>
                <c:pt idx="11481">
                  <c:v>1.7193650999999999</c:v>
                </c:pt>
                <c:pt idx="11482">
                  <c:v>1.7193650999999999</c:v>
                </c:pt>
                <c:pt idx="11483">
                  <c:v>1.7193650999999999</c:v>
                </c:pt>
                <c:pt idx="11484">
                  <c:v>1.7193650999999999</c:v>
                </c:pt>
                <c:pt idx="11485">
                  <c:v>1.7224410999999999</c:v>
                </c:pt>
                <c:pt idx="11486">
                  <c:v>1.7224410999999999</c:v>
                </c:pt>
                <c:pt idx="11487">
                  <c:v>1.7224410999999999</c:v>
                </c:pt>
                <c:pt idx="11488">
                  <c:v>1.7224410999999999</c:v>
                </c:pt>
                <c:pt idx="11489">
                  <c:v>1.7224410999999999</c:v>
                </c:pt>
                <c:pt idx="11490">
                  <c:v>1.7255160999999999</c:v>
                </c:pt>
                <c:pt idx="11491">
                  <c:v>1.7255160999999999</c:v>
                </c:pt>
                <c:pt idx="11492">
                  <c:v>1.7255160999999999</c:v>
                </c:pt>
                <c:pt idx="11493">
                  <c:v>1.7255160999999999</c:v>
                </c:pt>
                <c:pt idx="11494">
                  <c:v>1.7285931000000001</c:v>
                </c:pt>
                <c:pt idx="11495">
                  <c:v>1.7316681</c:v>
                </c:pt>
                <c:pt idx="11496">
                  <c:v>1.7316681</c:v>
                </c:pt>
                <c:pt idx="11497">
                  <c:v>1.7316681</c:v>
                </c:pt>
                <c:pt idx="11498">
                  <c:v>1.7316681</c:v>
                </c:pt>
                <c:pt idx="11499">
                  <c:v>1.7347441000000001</c:v>
                </c:pt>
                <c:pt idx="11500">
                  <c:v>1.7347441000000001</c:v>
                </c:pt>
                <c:pt idx="11501">
                  <c:v>1.7378201000000002</c:v>
                </c:pt>
                <c:pt idx="11502">
                  <c:v>1.7378201000000002</c:v>
                </c:pt>
                <c:pt idx="11503">
                  <c:v>1.7378201000000002</c:v>
                </c:pt>
                <c:pt idx="11504">
                  <c:v>1.7408951000000001</c:v>
                </c:pt>
                <c:pt idx="11505">
                  <c:v>1.7439711000000002</c:v>
                </c:pt>
                <c:pt idx="11506">
                  <c:v>1.7470470999999999</c:v>
                </c:pt>
                <c:pt idx="11507">
                  <c:v>1.7470470999999999</c:v>
                </c:pt>
                <c:pt idx="11508">
                  <c:v>1.7470470999999999</c:v>
                </c:pt>
                <c:pt idx="11509">
                  <c:v>1.7501230999999999</c:v>
                </c:pt>
                <c:pt idx="11510">
                  <c:v>1.7501230999999999</c:v>
                </c:pt>
                <c:pt idx="11511">
                  <c:v>1.7501230999999999</c:v>
                </c:pt>
                <c:pt idx="11512">
                  <c:v>1.7501230999999999</c:v>
                </c:pt>
                <c:pt idx="11513">
                  <c:v>1.7501230999999999</c:v>
                </c:pt>
                <c:pt idx="11514">
                  <c:v>1.7531991</c:v>
                </c:pt>
                <c:pt idx="11515">
                  <c:v>1.7531991</c:v>
                </c:pt>
                <c:pt idx="11516">
                  <c:v>1.7562751000000001</c:v>
                </c:pt>
                <c:pt idx="11517">
                  <c:v>1.7593501</c:v>
                </c:pt>
                <c:pt idx="11518">
                  <c:v>1.7624261000000001</c:v>
                </c:pt>
                <c:pt idx="11519">
                  <c:v>1.7655021000000002</c:v>
                </c:pt>
                <c:pt idx="11520">
                  <c:v>1.7655021000000002</c:v>
                </c:pt>
                <c:pt idx="11521">
                  <c:v>1.7655021000000002</c:v>
                </c:pt>
                <c:pt idx="11522">
                  <c:v>1.7655021000000002</c:v>
                </c:pt>
                <c:pt idx="11523">
                  <c:v>1.7655021000000002</c:v>
                </c:pt>
                <c:pt idx="11524">
                  <c:v>1.7655021000000002</c:v>
                </c:pt>
                <c:pt idx="11525">
                  <c:v>1.7655021000000002</c:v>
                </c:pt>
                <c:pt idx="11526">
                  <c:v>1.7685781000000003</c:v>
                </c:pt>
                <c:pt idx="11527">
                  <c:v>1.7685781000000003</c:v>
                </c:pt>
                <c:pt idx="11528">
                  <c:v>1.7685781000000003</c:v>
                </c:pt>
                <c:pt idx="11529">
                  <c:v>1.7716540999999999</c:v>
                </c:pt>
                <c:pt idx="11530">
                  <c:v>1.7747290999999998</c:v>
                </c:pt>
                <c:pt idx="11531">
                  <c:v>1.7747290999999998</c:v>
                </c:pt>
                <c:pt idx="11532">
                  <c:v>1.7747290999999998</c:v>
                </c:pt>
                <c:pt idx="11533">
                  <c:v>1.7778050999999999</c:v>
                </c:pt>
                <c:pt idx="11534">
                  <c:v>1.7808811</c:v>
                </c:pt>
                <c:pt idx="11535">
                  <c:v>1.7808811</c:v>
                </c:pt>
                <c:pt idx="11536">
                  <c:v>1.7839560999999999</c:v>
                </c:pt>
                <c:pt idx="11537">
                  <c:v>1.7839560999999999</c:v>
                </c:pt>
                <c:pt idx="11538">
                  <c:v>1.7870331000000002</c:v>
                </c:pt>
                <c:pt idx="11539">
                  <c:v>1.7870331000000002</c:v>
                </c:pt>
                <c:pt idx="11540">
                  <c:v>1.7870331000000002</c:v>
                </c:pt>
                <c:pt idx="11541">
                  <c:v>1.7870331000000002</c:v>
                </c:pt>
                <c:pt idx="11542">
                  <c:v>1.7870331000000002</c:v>
                </c:pt>
                <c:pt idx="11543">
                  <c:v>1.7901081000000001</c:v>
                </c:pt>
                <c:pt idx="11544">
                  <c:v>1.7931841000000002</c:v>
                </c:pt>
                <c:pt idx="11545">
                  <c:v>1.7962601000000002</c:v>
                </c:pt>
                <c:pt idx="11546">
                  <c:v>1.7993351000000002</c:v>
                </c:pt>
                <c:pt idx="11547">
                  <c:v>1.7993351000000002</c:v>
                </c:pt>
                <c:pt idx="11548">
                  <c:v>1.8024110999999998</c:v>
                </c:pt>
                <c:pt idx="11549">
                  <c:v>1.8054870999999999</c:v>
                </c:pt>
                <c:pt idx="11550">
                  <c:v>1.8054870999999999</c:v>
                </c:pt>
                <c:pt idx="11551">
                  <c:v>1.8085631</c:v>
                </c:pt>
                <c:pt idx="11552">
                  <c:v>1.8085631</c:v>
                </c:pt>
                <c:pt idx="11553">
                  <c:v>1.8116391000000001</c:v>
                </c:pt>
                <c:pt idx="11554">
                  <c:v>1.8147141</c:v>
                </c:pt>
                <c:pt idx="11555">
                  <c:v>1.8177901000000001</c:v>
                </c:pt>
                <c:pt idx="11556">
                  <c:v>1.8208661000000002</c:v>
                </c:pt>
                <c:pt idx="11557">
                  <c:v>1.8239421000000002</c:v>
                </c:pt>
                <c:pt idx="11558">
                  <c:v>1.8270180999999999</c:v>
                </c:pt>
                <c:pt idx="11559">
                  <c:v>1.8300931000000003</c:v>
                </c:pt>
                <c:pt idx="11560">
                  <c:v>1.8300931000000003</c:v>
                </c:pt>
                <c:pt idx="11561">
                  <c:v>1.8300931000000003</c:v>
                </c:pt>
                <c:pt idx="11562">
                  <c:v>1.8270180999999999</c:v>
                </c:pt>
                <c:pt idx="11563">
                  <c:v>1.8239421000000002</c:v>
                </c:pt>
                <c:pt idx="11564">
                  <c:v>1.8239421000000002</c:v>
                </c:pt>
                <c:pt idx="11565">
                  <c:v>1.8300931000000003</c:v>
                </c:pt>
                <c:pt idx="11566">
                  <c:v>1.8331690999999999</c:v>
                </c:pt>
                <c:pt idx="11567">
                  <c:v>1.8362451</c:v>
                </c:pt>
                <c:pt idx="11568">
                  <c:v>1.8362451</c:v>
                </c:pt>
                <c:pt idx="11569">
                  <c:v>1.8393211</c:v>
                </c:pt>
                <c:pt idx="11570">
                  <c:v>1.8393211</c:v>
                </c:pt>
                <c:pt idx="11571">
                  <c:v>1.8423971000000001</c:v>
                </c:pt>
                <c:pt idx="11572">
                  <c:v>1.8423971000000001</c:v>
                </c:pt>
                <c:pt idx="11573">
                  <c:v>1.8423971000000001</c:v>
                </c:pt>
                <c:pt idx="11574">
                  <c:v>1.8454721000000001</c:v>
                </c:pt>
                <c:pt idx="11575">
                  <c:v>1.8485481000000001</c:v>
                </c:pt>
                <c:pt idx="11576">
                  <c:v>1.8485481000000001</c:v>
                </c:pt>
                <c:pt idx="11577">
                  <c:v>1.8485481000000001</c:v>
                </c:pt>
                <c:pt idx="11578">
                  <c:v>1.8485481000000001</c:v>
                </c:pt>
                <c:pt idx="11579">
                  <c:v>1.8485481000000001</c:v>
                </c:pt>
                <c:pt idx="11580">
                  <c:v>1.8516241000000002</c:v>
                </c:pt>
                <c:pt idx="11581">
                  <c:v>1.8547000999999999</c:v>
                </c:pt>
                <c:pt idx="11582">
                  <c:v>1.8577760999999999</c:v>
                </c:pt>
                <c:pt idx="11583">
                  <c:v>1.8608510999999999</c:v>
                </c:pt>
                <c:pt idx="11584">
                  <c:v>1.8639270999999999</c:v>
                </c:pt>
                <c:pt idx="11585">
                  <c:v>1.8670031</c:v>
                </c:pt>
                <c:pt idx="11586">
                  <c:v>1.8670031</c:v>
                </c:pt>
                <c:pt idx="11587">
                  <c:v>1.8670031</c:v>
                </c:pt>
                <c:pt idx="11588">
                  <c:v>1.8700791000000001</c:v>
                </c:pt>
                <c:pt idx="11589">
                  <c:v>1.8700791000000001</c:v>
                </c:pt>
                <c:pt idx="11590">
                  <c:v>1.8731541</c:v>
                </c:pt>
                <c:pt idx="11591">
                  <c:v>1.8762301000000001</c:v>
                </c:pt>
                <c:pt idx="11592">
                  <c:v>1.8793061000000002</c:v>
                </c:pt>
                <c:pt idx="11593">
                  <c:v>1.8793061000000002</c:v>
                </c:pt>
                <c:pt idx="11594">
                  <c:v>1.8823820999999998</c:v>
                </c:pt>
                <c:pt idx="11595">
                  <c:v>1.8854580999999999</c:v>
                </c:pt>
                <c:pt idx="11596">
                  <c:v>1.8885330999999999</c:v>
                </c:pt>
                <c:pt idx="11597">
                  <c:v>1.8916090999999999</c:v>
                </c:pt>
                <c:pt idx="11598">
                  <c:v>1.8946851</c:v>
                </c:pt>
                <c:pt idx="11599">
                  <c:v>1.8946851</c:v>
                </c:pt>
                <c:pt idx="11600">
                  <c:v>1.8946851</c:v>
                </c:pt>
                <c:pt idx="11601">
                  <c:v>1.8977611000000001</c:v>
                </c:pt>
                <c:pt idx="11602">
                  <c:v>1.9008371000000002</c:v>
                </c:pt>
                <c:pt idx="11603">
                  <c:v>1.9039121000000001</c:v>
                </c:pt>
                <c:pt idx="11604">
                  <c:v>1.9069881000000002</c:v>
                </c:pt>
                <c:pt idx="11605">
                  <c:v>1.9069881000000002</c:v>
                </c:pt>
                <c:pt idx="11606">
                  <c:v>1.9100641000000003</c:v>
                </c:pt>
                <c:pt idx="11607">
                  <c:v>1.9100641000000003</c:v>
                </c:pt>
                <c:pt idx="11608">
                  <c:v>1.9131400999999999</c:v>
                </c:pt>
                <c:pt idx="11609">
                  <c:v>1.9131400999999999</c:v>
                </c:pt>
                <c:pt idx="11610">
                  <c:v>1.9162161</c:v>
                </c:pt>
                <c:pt idx="11611">
                  <c:v>1.9162161</c:v>
                </c:pt>
                <c:pt idx="11612">
                  <c:v>1.9192910999999999</c:v>
                </c:pt>
                <c:pt idx="11613">
                  <c:v>1.9223671</c:v>
                </c:pt>
                <c:pt idx="11614">
                  <c:v>1.9254431000000001</c:v>
                </c:pt>
                <c:pt idx="11615">
                  <c:v>1.9285181</c:v>
                </c:pt>
                <c:pt idx="11616">
                  <c:v>1.9254431000000001</c:v>
                </c:pt>
                <c:pt idx="11617">
                  <c:v>1.9285181</c:v>
                </c:pt>
                <c:pt idx="11618">
                  <c:v>1.9315951000000002</c:v>
                </c:pt>
                <c:pt idx="11619">
                  <c:v>1.9346701000000002</c:v>
                </c:pt>
                <c:pt idx="11620">
                  <c:v>1.9377461000000002</c:v>
                </c:pt>
                <c:pt idx="11621">
                  <c:v>1.9408220999999999</c:v>
                </c:pt>
                <c:pt idx="11622">
                  <c:v>1.9438970999999998</c:v>
                </c:pt>
                <c:pt idx="11623">
                  <c:v>1.9469730999999999</c:v>
                </c:pt>
                <c:pt idx="11624">
                  <c:v>1.9500491</c:v>
                </c:pt>
                <c:pt idx="11625">
                  <c:v>1.9500491</c:v>
                </c:pt>
                <c:pt idx="11626">
                  <c:v>1.9531251000000001</c:v>
                </c:pt>
                <c:pt idx="11627">
                  <c:v>1.9562011000000001</c:v>
                </c:pt>
                <c:pt idx="11628">
                  <c:v>1.9592761000000001</c:v>
                </c:pt>
                <c:pt idx="11629">
                  <c:v>1.9623521000000002</c:v>
                </c:pt>
                <c:pt idx="11630">
                  <c:v>1.9654281000000002</c:v>
                </c:pt>
                <c:pt idx="11631">
                  <c:v>1.9685040999999999</c:v>
                </c:pt>
                <c:pt idx="11632">
                  <c:v>1.9715800999999999</c:v>
                </c:pt>
                <c:pt idx="11633">
                  <c:v>1.9746550999999999</c:v>
                </c:pt>
                <c:pt idx="11634">
                  <c:v>1.9715800999999999</c:v>
                </c:pt>
                <c:pt idx="11635">
                  <c:v>1.9715800999999999</c:v>
                </c:pt>
                <c:pt idx="11636">
                  <c:v>1.9746550999999999</c:v>
                </c:pt>
                <c:pt idx="11637">
                  <c:v>1.9777311</c:v>
                </c:pt>
                <c:pt idx="11638">
                  <c:v>1.9808071</c:v>
                </c:pt>
                <c:pt idx="11639">
                  <c:v>1.9777311</c:v>
                </c:pt>
                <c:pt idx="11640">
                  <c:v>1.9808071</c:v>
                </c:pt>
                <c:pt idx="11641">
                  <c:v>1.9838831000000001</c:v>
                </c:pt>
                <c:pt idx="11642">
                  <c:v>1.9869591000000002</c:v>
                </c:pt>
                <c:pt idx="11643">
                  <c:v>1.9869591000000002</c:v>
                </c:pt>
                <c:pt idx="11644">
                  <c:v>1.9838831000000001</c:v>
                </c:pt>
                <c:pt idx="11645">
                  <c:v>1.9869591000000002</c:v>
                </c:pt>
                <c:pt idx="11646">
                  <c:v>1.9869591000000002</c:v>
                </c:pt>
                <c:pt idx="11647">
                  <c:v>1.9900341000000001</c:v>
                </c:pt>
                <c:pt idx="11648">
                  <c:v>1.9931101000000002</c:v>
                </c:pt>
                <c:pt idx="11649">
                  <c:v>1.9961860999999999</c:v>
                </c:pt>
                <c:pt idx="11650">
                  <c:v>1.9992620999999999</c:v>
                </c:pt>
                <c:pt idx="11651">
                  <c:v>2.0023371000000001</c:v>
                </c:pt>
                <c:pt idx="11652">
                  <c:v>2.0054131000000002</c:v>
                </c:pt>
                <c:pt idx="11653">
                  <c:v>2.0084891000000002</c:v>
                </c:pt>
                <c:pt idx="11654">
                  <c:v>2.0115651000000003</c:v>
                </c:pt>
                <c:pt idx="11655">
                  <c:v>2.0084891000000002</c:v>
                </c:pt>
                <c:pt idx="11656">
                  <c:v>2.0084891000000002</c:v>
                </c:pt>
                <c:pt idx="11657">
                  <c:v>2.0084891000000002</c:v>
                </c:pt>
                <c:pt idx="11658">
                  <c:v>2.0084891000000002</c:v>
                </c:pt>
                <c:pt idx="11659">
                  <c:v>2.0115651000000003</c:v>
                </c:pt>
                <c:pt idx="11660">
                  <c:v>2.0146411000000004</c:v>
                </c:pt>
                <c:pt idx="11661">
                  <c:v>2.0177161000000003</c:v>
                </c:pt>
                <c:pt idx="11662">
                  <c:v>2.0207921000000004</c:v>
                </c:pt>
                <c:pt idx="11663">
                  <c:v>2.0238680999999996</c:v>
                </c:pt>
                <c:pt idx="11664">
                  <c:v>2.0238680999999996</c:v>
                </c:pt>
                <c:pt idx="11665">
                  <c:v>2.0269440999999997</c:v>
                </c:pt>
                <c:pt idx="11666">
                  <c:v>2.0269440999999997</c:v>
                </c:pt>
                <c:pt idx="11667">
                  <c:v>2.0300200999999998</c:v>
                </c:pt>
                <c:pt idx="11668">
                  <c:v>2.0330950999999997</c:v>
                </c:pt>
                <c:pt idx="11669">
                  <c:v>2.0330950999999997</c:v>
                </c:pt>
                <c:pt idx="11670">
                  <c:v>2.0330950999999997</c:v>
                </c:pt>
                <c:pt idx="11671">
                  <c:v>2.0361710999999998</c:v>
                </c:pt>
                <c:pt idx="11672">
                  <c:v>2.0392470999999999</c:v>
                </c:pt>
                <c:pt idx="11673">
                  <c:v>2.0423230999999999</c:v>
                </c:pt>
                <c:pt idx="11674">
                  <c:v>2.0453991</c:v>
                </c:pt>
                <c:pt idx="11675">
                  <c:v>2.0484741</c:v>
                </c:pt>
                <c:pt idx="11676">
                  <c:v>2.0515501</c:v>
                </c:pt>
                <c:pt idx="11677">
                  <c:v>2.0546261000000001</c:v>
                </c:pt>
                <c:pt idx="11678">
                  <c:v>2.0577021000000002</c:v>
                </c:pt>
                <c:pt idx="11679">
                  <c:v>2.0607781000000003</c:v>
                </c:pt>
                <c:pt idx="11680">
                  <c:v>2.0638531000000002</c:v>
                </c:pt>
                <c:pt idx="11681">
                  <c:v>2.0669291000000003</c:v>
                </c:pt>
                <c:pt idx="11682">
                  <c:v>2.0669291000000003</c:v>
                </c:pt>
                <c:pt idx="11683">
                  <c:v>2.0700051000000004</c:v>
                </c:pt>
                <c:pt idx="11684">
                  <c:v>2.0730801000000003</c:v>
                </c:pt>
                <c:pt idx="11685">
                  <c:v>2.0761570999999996</c:v>
                </c:pt>
                <c:pt idx="11686">
                  <c:v>2.0761570999999996</c:v>
                </c:pt>
                <c:pt idx="11687">
                  <c:v>2.0761570999999996</c:v>
                </c:pt>
                <c:pt idx="11688">
                  <c:v>2.0792321000000005</c:v>
                </c:pt>
                <c:pt idx="11689">
                  <c:v>2.0823080999999997</c:v>
                </c:pt>
                <c:pt idx="11690">
                  <c:v>2.0853840999999997</c:v>
                </c:pt>
                <c:pt idx="11691">
                  <c:v>2.0853840999999997</c:v>
                </c:pt>
                <c:pt idx="11692">
                  <c:v>2.0884590999999997</c:v>
                </c:pt>
                <c:pt idx="11693">
                  <c:v>2.0915360999999999</c:v>
                </c:pt>
                <c:pt idx="11694">
                  <c:v>2.0946110999999998</c:v>
                </c:pt>
                <c:pt idx="11695">
                  <c:v>2.0976870999999999</c:v>
                </c:pt>
                <c:pt idx="11696">
                  <c:v>2.1007631</c:v>
                </c:pt>
                <c:pt idx="11697">
                  <c:v>2.1038380999999999</c:v>
                </c:pt>
                <c:pt idx="11698">
                  <c:v>2.1069141</c:v>
                </c:pt>
                <c:pt idx="11699">
                  <c:v>2.1069141</c:v>
                </c:pt>
                <c:pt idx="11700">
                  <c:v>2.1099901000000001</c:v>
                </c:pt>
                <c:pt idx="11701">
                  <c:v>2.1130661000000002</c:v>
                </c:pt>
                <c:pt idx="11702">
                  <c:v>2.1130661000000002</c:v>
                </c:pt>
                <c:pt idx="11703">
                  <c:v>2.1130661000000002</c:v>
                </c:pt>
                <c:pt idx="11704">
                  <c:v>2.1130661000000002</c:v>
                </c:pt>
                <c:pt idx="11705">
                  <c:v>2.1161421000000002</c:v>
                </c:pt>
                <c:pt idx="11706">
                  <c:v>2.1192171000000002</c:v>
                </c:pt>
                <c:pt idx="11707">
                  <c:v>2.1222931000000003</c:v>
                </c:pt>
                <c:pt idx="11708">
                  <c:v>2.1253691000000003</c:v>
                </c:pt>
                <c:pt idx="11709">
                  <c:v>2.1284451000000004</c:v>
                </c:pt>
                <c:pt idx="11710">
                  <c:v>2.1315201000000004</c:v>
                </c:pt>
                <c:pt idx="11711">
                  <c:v>2.1345961000000004</c:v>
                </c:pt>
                <c:pt idx="11712">
                  <c:v>2.1376720999999996</c:v>
                </c:pt>
                <c:pt idx="11713">
                  <c:v>2.1407480999999997</c:v>
                </c:pt>
                <c:pt idx="11714">
                  <c:v>2.1438240999999998</c:v>
                </c:pt>
                <c:pt idx="11715">
                  <c:v>2.1438240999999998</c:v>
                </c:pt>
                <c:pt idx="11716">
                  <c:v>2.1438240999999998</c:v>
                </c:pt>
                <c:pt idx="11717">
                  <c:v>2.1438240999999998</c:v>
                </c:pt>
                <c:pt idx="11718">
                  <c:v>2.1468990999999997</c:v>
                </c:pt>
                <c:pt idx="11719">
                  <c:v>2.1468990999999997</c:v>
                </c:pt>
                <c:pt idx="11720">
                  <c:v>2.1499750999999998</c:v>
                </c:pt>
                <c:pt idx="11721">
                  <c:v>2.1499750999999998</c:v>
                </c:pt>
                <c:pt idx="11722">
                  <c:v>2.1530510999999999</c:v>
                </c:pt>
                <c:pt idx="11723">
                  <c:v>2.1530510999999999</c:v>
                </c:pt>
                <c:pt idx="11724">
                  <c:v>2.1530510999999999</c:v>
                </c:pt>
                <c:pt idx="11725">
                  <c:v>2.1530510999999999</c:v>
                </c:pt>
                <c:pt idx="11726">
                  <c:v>2.1561271</c:v>
                </c:pt>
                <c:pt idx="11727">
                  <c:v>2.1561271</c:v>
                </c:pt>
                <c:pt idx="11728">
                  <c:v>2.1592031</c:v>
                </c:pt>
                <c:pt idx="11729">
                  <c:v>2.1622781</c:v>
                </c:pt>
                <c:pt idx="11730">
                  <c:v>2.1653541000000001</c:v>
                </c:pt>
                <c:pt idx="11731">
                  <c:v>2.1684301000000001</c:v>
                </c:pt>
                <c:pt idx="11732">
                  <c:v>2.1715061000000002</c:v>
                </c:pt>
                <c:pt idx="11733">
                  <c:v>2.1745821000000003</c:v>
                </c:pt>
                <c:pt idx="11734">
                  <c:v>2.1776571000000002</c:v>
                </c:pt>
                <c:pt idx="11735">
                  <c:v>2.1807331000000003</c:v>
                </c:pt>
                <c:pt idx="11736">
                  <c:v>2.1807331000000003</c:v>
                </c:pt>
                <c:pt idx="11737">
                  <c:v>2.1807331000000003</c:v>
                </c:pt>
                <c:pt idx="11738">
                  <c:v>2.1838091000000004</c:v>
                </c:pt>
                <c:pt idx="11739">
                  <c:v>2.1868851000000005</c:v>
                </c:pt>
                <c:pt idx="11740">
                  <c:v>2.1899610999999997</c:v>
                </c:pt>
                <c:pt idx="11741">
                  <c:v>2.1899610999999997</c:v>
                </c:pt>
                <c:pt idx="11742">
                  <c:v>2.1930360999999996</c:v>
                </c:pt>
                <c:pt idx="11743">
                  <c:v>2.1961120999999997</c:v>
                </c:pt>
                <c:pt idx="11744">
                  <c:v>2.1991880999999998</c:v>
                </c:pt>
                <c:pt idx="11745">
                  <c:v>2.2022640999999998</c:v>
                </c:pt>
                <c:pt idx="11746">
                  <c:v>2.2022640999999998</c:v>
                </c:pt>
                <c:pt idx="11747">
                  <c:v>2.2053400999999999</c:v>
                </c:pt>
                <c:pt idx="11748">
                  <c:v>2.2084150999999999</c:v>
                </c:pt>
                <c:pt idx="11749">
                  <c:v>2.2114910999999999</c:v>
                </c:pt>
                <c:pt idx="11750">
                  <c:v>2.2114910999999999</c:v>
                </c:pt>
                <c:pt idx="11751">
                  <c:v>2.2114910999999999</c:v>
                </c:pt>
                <c:pt idx="11752">
                  <c:v>2.2145671</c:v>
                </c:pt>
                <c:pt idx="11753">
                  <c:v>2.2176420999999999</c:v>
                </c:pt>
                <c:pt idx="11754">
                  <c:v>2.2207191000000002</c:v>
                </c:pt>
                <c:pt idx="11755">
                  <c:v>2.2207191000000002</c:v>
                </c:pt>
                <c:pt idx="11756">
                  <c:v>2.2237941000000001</c:v>
                </c:pt>
                <c:pt idx="11757">
                  <c:v>2.2237941000000001</c:v>
                </c:pt>
                <c:pt idx="11758">
                  <c:v>2.2299461000000003</c:v>
                </c:pt>
                <c:pt idx="11759">
                  <c:v>2.2330211000000002</c:v>
                </c:pt>
                <c:pt idx="11760">
                  <c:v>2.2330211000000002</c:v>
                </c:pt>
                <c:pt idx="11761">
                  <c:v>2.2330211000000002</c:v>
                </c:pt>
                <c:pt idx="11762">
                  <c:v>2.2330211000000002</c:v>
                </c:pt>
                <c:pt idx="11763">
                  <c:v>2.2360971000000003</c:v>
                </c:pt>
                <c:pt idx="11764">
                  <c:v>2.2391731000000004</c:v>
                </c:pt>
                <c:pt idx="11765">
                  <c:v>2.2391731000000004</c:v>
                </c:pt>
                <c:pt idx="11766">
                  <c:v>2.2422491000000004</c:v>
                </c:pt>
                <c:pt idx="11767">
                  <c:v>2.2484001000000005</c:v>
                </c:pt>
                <c:pt idx="11768">
                  <c:v>2.2514760999999996</c:v>
                </c:pt>
                <c:pt idx="11769">
                  <c:v>2.2545520999999997</c:v>
                </c:pt>
                <c:pt idx="11770">
                  <c:v>2.2545520999999997</c:v>
                </c:pt>
                <c:pt idx="11771">
                  <c:v>2.2576280999999998</c:v>
                </c:pt>
                <c:pt idx="11772">
                  <c:v>2.2607030999999997</c:v>
                </c:pt>
                <c:pt idx="11773">
                  <c:v>2.2607030999999997</c:v>
                </c:pt>
                <c:pt idx="11774">
                  <c:v>2.2607030999999997</c:v>
                </c:pt>
                <c:pt idx="11775">
                  <c:v>2.2607030999999997</c:v>
                </c:pt>
                <c:pt idx="11776">
                  <c:v>2.2637801</c:v>
                </c:pt>
                <c:pt idx="11777">
                  <c:v>2.2668550999999999</c:v>
                </c:pt>
                <c:pt idx="11778">
                  <c:v>2.2699311</c:v>
                </c:pt>
                <c:pt idx="11779">
                  <c:v>2.2730071000000001</c:v>
                </c:pt>
                <c:pt idx="11780">
                  <c:v>2.2760821</c:v>
                </c:pt>
                <c:pt idx="11781">
                  <c:v>2.2791591000000002</c:v>
                </c:pt>
                <c:pt idx="11782">
                  <c:v>2.2822341000000002</c:v>
                </c:pt>
                <c:pt idx="11783">
                  <c:v>2.2853101000000002</c:v>
                </c:pt>
                <c:pt idx="11784">
                  <c:v>2.2883861000000003</c:v>
                </c:pt>
                <c:pt idx="11785">
                  <c:v>2.2883861000000003</c:v>
                </c:pt>
                <c:pt idx="11786">
                  <c:v>2.2883861000000003</c:v>
                </c:pt>
                <c:pt idx="11787">
                  <c:v>2.2914611000000003</c:v>
                </c:pt>
                <c:pt idx="11788">
                  <c:v>2.2945371000000003</c:v>
                </c:pt>
                <c:pt idx="11789">
                  <c:v>2.2945371000000003</c:v>
                </c:pt>
                <c:pt idx="11790">
                  <c:v>2.2945371000000003</c:v>
                </c:pt>
                <c:pt idx="11791">
                  <c:v>2.2976131000000004</c:v>
                </c:pt>
                <c:pt idx="11792">
                  <c:v>2.2976131000000004</c:v>
                </c:pt>
                <c:pt idx="11793">
                  <c:v>2.3006891000000005</c:v>
                </c:pt>
                <c:pt idx="11794">
                  <c:v>2.3037650999999997</c:v>
                </c:pt>
                <c:pt idx="11795">
                  <c:v>2.3068400999999996</c:v>
                </c:pt>
                <c:pt idx="11796">
                  <c:v>2.3099160999999997</c:v>
                </c:pt>
                <c:pt idx="11797">
                  <c:v>2.3129920999999998</c:v>
                </c:pt>
                <c:pt idx="11798">
                  <c:v>2.3160680999999999</c:v>
                </c:pt>
                <c:pt idx="11799">
                  <c:v>2.3160680999999999</c:v>
                </c:pt>
                <c:pt idx="11800">
                  <c:v>2.3160680999999999</c:v>
                </c:pt>
                <c:pt idx="11801">
                  <c:v>2.3160680999999999</c:v>
                </c:pt>
                <c:pt idx="11802">
                  <c:v>2.3160680999999999</c:v>
                </c:pt>
                <c:pt idx="11803">
                  <c:v>2.3191440999999999</c:v>
                </c:pt>
                <c:pt idx="11804">
                  <c:v>2.3191440999999999</c:v>
                </c:pt>
                <c:pt idx="11805">
                  <c:v>2.3191440999999999</c:v>
                </c:pt>
                <c:pt idx="11806">
                  <c:v>2.3222190999999999</c:v>
                </c:pt>
                <c:pt idx="11807">
                  <c:v>2.3252950999999999</c:v>
                </c:pt>
                <c:pt idx="11808">
                  <c:v>2.3283711</c:v>
                </c:pt>
                <c:pt idx="11809">
                  <c:v>2.3283711</c:v>
                </c:pt>
                <c:pt idx="11810">
                  <c:v>2.3283711</c:v>
                </c:pt>
                <c:pt idx="11811">
                  <c:v>2.3283711</c:v>
                </c:pt>
                <c:pt idx="11812">
                  <c:v>2.3283711</c:v>
                </c:pt>
                <c:pt idx="11813">
                  <c:v>2.3283711</c:v>
                </c:pt>
                <c:pt idx="11814">
                  <c:v>2.3314471000000001</c:v>
                </c:pt>
                <c:pt idx="11815">
                  <c:v>2.3314471000000001</c:v>
                </c:pt>
                <c:pt idx="11816">
                  <c:v>2.3345231000000002</c:v>
                </c:pt>
                <c:pt idx="11817">
                  <c:v>2.3406741000000002</c:v>
                </c:pt>
                <c:pt idx="11818">
                  <c:v>2.3437501000000003</c:v>
                </c:pt>
                <c:pt idx="11819">
                  <c:v>2.3468261000000004</c:v>
                </c:pt>
                <c:pt idx="11820">
                  <c:v>2.3499021000000004</c:v>
                </c:pt>
                <c:pt idx="11821">
                  <c:v>2.3529771000000004</c:v>
                </c:pt>
                <c:pt idx="11822">
                  <c:v>2.3529771000000004</c:v>
                </c:pt>
                <c:pt idx="11823">
                  <c:v>2.3529771000000004</c:v>
                </c:pt>
                <c:pt idx="11824">
                  <c:v>2.3560531000000005</c:v>
                </c:pt>
                <c:pt idx="11825">
                  <c:v>2.3560531000000005</c:v>
                </c:pt>
                <c:pt idx="11826">
                  <c:v>2.3560531000000005</c:v>
                </c:pt>
                <c:pt idx="11827">
                  <c:v>2.3560531000000005</c:v>
                </c:pt>
                <c:pt idx="11828">
                  <c:v>2.3591290999999996</c:v>
                </c:pt>
                <c:pt idx="11829">
                  <c:v>2.3591290999999996</c:v>
                </c:pt>
                <c:pt idx="11830">
                  <c:v>2.3591290999999996</c:v>
                </c:pt>
                <c:pt idx="11831">
                  <c:v>2.3591290999999996</c:v>
                </c:pt>
                <c:pt idx="11832">
                  <c:v>2.3622050999999997</c:v>
                </c:pt>
                <c:pt idx="11833">
                  <c:v>2.3652800999999997</c:v>
                </c:pt>
                <c:pt idx="11834">
                  <c:v>2.3683560999999997</c:v>
                </c:pt>
                <c:pt idx="11835">
                  <c:v>2.3714320999999998</c:v>
                </c:pt>
                <c:pt idx="11836">
                  <c:v>2.3714320999999998</c:v>
                </c:pt>
                <c:pt idx="11837">
                  <c:v>2.3714320999999998</c:v>
                </c:pt>
                <c:pt idx="11838">
                  <c:v>2.3714320999999998</c:v>
                </c:pt>
                <c:pt idx="11839">
                  <c:v>2.3714320999999998</c:v>
                </c:pt>
                <c:pt idx="11840">
                  <c:v>2.3714320999999998</c:v>
                </c:pt>
                <c:pt idx="11841">
                  <c:v>2.3714320999999998</c:v>
                </c:pt>
                <c:pt idx="11842">
                  <c:v>2.3745080999999999</c:v>
                </c:pt>
                <c:pt idx="11843">
                  <c:v>2.3775841</c:v>
                </c:pt>
                <c:pt idx="11844">
                  <c:v>2.3775841</c:v>
                </c:pt>
                <c:pt idx="11845">
                  <c:v>2.3806590999999999</c:v>
                </c:pt>
                <c:pt idx="11846">
                  <c:v>2.3806590999999999</c:v>
                </c:pt>
                <c:pt idx="11847">
                  <c:v>2.3806590999999999</c:v>
                </c:pt>
                <c:pt idx="11848">
                  <c:v>2.3806590999999999</c:v>
                </c:pt>
                <c:pt idx="11849">
                  <c:v>2.3868111000000001</c:v>
                </c:pt>
                <c:pt idx="11850">
                  <c:v>2.3868111000000001</c:v>
                </c:pt>
                <c:pt idx="11851">
                  <c:v>2.3868111000000001</c:v>
                </c:pt>
                <c:pt idx="11852">
                  <c:v>2.3868111000000001</c:v>
                </c:pt>
                <c:pt idx="11853">
                  <c:v>2.3868111000000001</c:v>
                </c:pt>
                <c:pt idx="11854">
                  <c:v>2.3868111000000001</c:v>
                </c:pt>
                <c:pt idx="11855">
                  <c:v>2.3898871000000002</c:v>
                </c:pt>
                <c:pt idx="11856">
                  <c:v>2.3929631000000002</c:v>
                </c:pt>
                <c:pt idx="11857">
                  <c:v>2.3929631000000002</c:v>
                </c:pt>
                <c:pt idx="11858">
                  <c:v>2.3929631000000002</c:v>
                </c:pt>
                <c:pt idx="11859">
                  <c:v>2.3929631000000002</c:v>
                </c:pt>
                <c:pt idx="11860">
                  <c:v>2.3929631000000002</c:v>
                </c:pt>
                <c:pt idx="11861">
                  <c:v>2.3929631000000002</c:v>
                </c:pt>
                <c:pt idx="11862">
                  <c:v>2.3929631000000002</c:v>
                </c:pt>
                <c:pt idx="11863">
                  <c:v>2.3960381000000002</c:v>
                </c:pt>
                <c:pt idx="11864">
                  <c:v>2.3960381000000002</c:v>
                </c:pt>
                <c:pt idx="11865">
                  <c:v>2.3960381000000002</c:v>
                </c:pt>
                <c:pt idx="11866">
                  <c:v>2.3960381000000002</c:v>
                </c:pt>
                <c:pt idx="11867">
                  <c:v>2.3991141000000002</c:v>
                </c:pt>
                <c:pt idx="11868">
                  <c:v>2.3991141000000002</c:v>
                </c:pt>
                <c:pt idx="11869">
                  <c:v>2.3991141000000002</c:v>
                </c:pt>
                <c:pt idx="11870">
                  <c:v>2.3991141000000002</c:v>
                </c:pt>
                <c:pt idx="11871">
                  <c:v>2.3991141000000002</c:v>
                </c:pt>
                <c:pt idx="11872">
                  <c:v>2.4021901000000003</c:v>
                </c:pt>
                <c:pt idx="11873">
                  <c:v>2.4021901000000003</c:v>
                </c:pt>
                <c:pt idx="11874">
                  <c:v>2.4021901000000003</c:v>
                </c:pt>
                <c:pt idx="11875">
                  <c:v>2.4021901000000003</c:v>
                </c:pt>
                <c:pt idx="11876">
                  <c:v>2.4021901000000003</c:v>
                </c:pt>
                <c:pt idx="11877">
                  <c:v>2.4021901000000003</c:v>
                </c:pt>
                <c:pt idx="11878">
                  <c:v>2.4021901000000003</c:v>
                </c:pt>
                <c:pt idx="11879">
                  <c:v>2.4021901000000003</c:v>
                </c:pt>
                <c:pt idx="11880">
                  <c:v>2.4021901000000003</c:v>
                </c:pt>
                <c:pt idx="11881">
                  <c:v>2.4083421000000005</c:v>
                </c:pt>
                <c:pt idx="11882">
                  <c:v>2.4083421000000005</c:v>
                </c:pt>
                <c:pt idx="11883">
                  <c:v>2.4083421000000005</c:v>
                </c:pt>
                <c:pt idx="11884">
                  <c:v>2.4083421000000005</c:v>
                </c:pt>
                <c:pt idx="11885">
                  <c:v>2.4083421000000005</c:v>
                </c:pt>
                <c:pt idx="11886">
                  <c:v>2.4083421000000005</c:v>
                </c:pt>
                <c:pt idx="11887">
                  <c:v>2.4083421000000005</c:v>
                </c:pt>
                <c:pt idx="11888">
                  <c:v>2.4083421000000005</c:v>
                </c:pt>
                <c:pt idx="11889">
                  <c:v>2.4083421000000005</c:v>
                </c:pt>
                <c:pt idx="11890">
                  <c:v>2.4114171000000004</c:v>
                </c:pt>
                <c:pt idx="11891">
                  <c:v>2.4144930999999996</c:v>
                </c:pt>
                <c:pt idx="11892">
                  <c:v>2.4144930999999996</c:v>
                </c:pt>
                <c:pt idx="11893">
                  <c:v>2.4144930999999996</c:v>
                </c:pt>
                <c:pt idx="11894">
                  <c:v>2.4144930999999996</c:v>
                </c:pt>
                <c:pt idx="11895">
                  <c:v>2.4175690999999997</c:v>
                </c:pt>
                <c:pt idx="11896">
                  <c:v>2.4175690999999997</c:v>
                </c:pt>
                <c:pt idx="11897">
                  <c:v>2.4175690999999997</c:v>
                </c:pt>
                <c:pt idx="11898">
                  <c:v>2.4175690999999997</c:v>
                </c:pt>
                <c:pt idx="11899">
                  <c:v>2.4206440999999996</c:v>
                </c:pt>
                <c:pt idx="11900">
                  <c:v>2.4237210999999999</c:v>
                </c:pt>
                <c:pt idx="11901">
                  <c:v>2.4237210999999999</c:v>
                </c:pt>
                <c:pt idx="11902">
                  <c:v>2.4237210999999999</c:v>
                </c:pt>
                <c:pt idx="11903">
                  <c:v>2.4237210999999999</c:v>
                </c:pt>
                <c:pt idx="11904">
                  <c:v>2.4267960999999998</c:v>
                </c:pt>
                <c:pt idx="11905">
                  <c:v>2.4267960999999998</c:v>
                </c:pt>
                <c:pt idx="11906">
                  <c:v>2.4267960999999998</c:v>
                </c:pt>
                <c:pt idx="11907">
                  <c:v>2.4267960999999998</c:v>
                </c:pt>
                <c:pt idx="11908">
                  <c:v>2.4267960999999998</c:v>
                </c:pt>
                <c:pt idx="11909">
                  <c:v>2.4267960999999998</c:v>
                </c:pt>
                <c:pt idx="11910">
                  <c:v>2.4267960999999998</c:v>
                </c:pt>
                <c:pt idx="11911">
                  <c:v>2.4329480999999999</c:v>
                </c:pt>
                <c:pt idx="11912">
                  <c:v>2.4360230999999999</c:v>
                </c:pt>
                <c:pt idx="11913">
                  <c:v>2.4360230999999999</c:v>
                </c:pt>
                <c:pt idx="11914">
                  <c:v>2.4390991</c:v>
                </c:pt>
                <c:pt idx="11915">
                  <c:v>2.4390991</c:v>
                </c:pt>
                <c:pt idx="11916">
                  <c:v>2.4390991</c:v>
                </c:pt>
                <c:pt idx="11917">
                  <c:v>2.4390991</c:v>
                </c:pt>
                <c:pt idx="11918">
                  <c:v>2.4421751</c:v>
                </c:pt>
                <c:pt idx="11919">
                  <c:v>2.4421751</c:v>
                </c:pt>
                <c:pt idx="11920">
                  <c:v>2.4421751</c:v>
                </c:pt>
                <c:pt idx="11921">
                  <c:v>2.4421751</c:v>
                </c:pt>
                <c:pt idx="11922">
                  <c:v>2.4483271000000002</c:v>
                </c:pt>
                <c:pt idx="11923">
                  <c:v>2.4483271000000002</c:v>
                </c:pt>
                <c:pt idx="11924">
                  <c:v>2.4514021000000001</c:v>
                </c:pt>
                <c:pt idx="11925">
                  <c:v>2.4514021000000001</c:v>
                </c:pt>
                <c:pt idx="11926">
                  <c:v>2.4544781000000002</c:v>
                </c:pt>
                <c:pt idx="11927">
                  <c:v>2.4544781000000002</c:v>
                </c:pt>
                <c:pt idx="11928">
                  <c:v>2.4544781000000002</c:v>
                </c:pt>
                <c:pt idx="11929">
                  <c:v>2.4544781000000002</c:v>
                </c:pt>
                <c:pt idx="11930">
                  <c:v>2.4575541000000003</c:v>
                </c:pt>
                <c:pt idx="11931">
                  <c:v>2.4575541000000003</c:v>
                </c:pt>
                <c:pt idx="11932">
                  <c:v>2.4575541000000003</c:v>
                </c:pt>
                <c:pt idx="11933">
                  <c:v>2.4575541000000003</c:v>
                </c:pt>
                <c:pt idx="11934">
                  <c:v>2.4575541000000003</c:v>
                </c:pt>
                <c:pt idx="11935">
                  <c:v>2.4575541000000003</c:v>
                </c:pt>
                <c:pt idx="11936">
                  <c:v>2.4606301000000004</c:v>
                </c:pt>
                <c:pt idx="11937">
                  <c:v>2.4606301000000004</c:v>
                </c:pt>
                <c:pt idx="11938">
                  <c:v>2.4606301000000004</c:v>
                </c:pt>
                <c:pt idx="11939">
                  <c:v>2.4606301000000004</c:v>
                </c:pt>
                <c:pt idx="11940">
                  <c:v>2.4606301000000004</c:v>
                </c:pt>
                <c:pt idx="11941">
                  <c:v>2.4606301000000004</c:v>
                </c:pt>
                <c:pt idx="11942">
                  <c:v>2.4606301000000004</c:v>
                </c:pt>
                <c:pt idx="11943">
                  <c:v>2.4606301000000004</c:v>
                </c:pt>
                <c:pt idx="11944">
                  <c:v>2.4606301000000004</c:v>
                </c:pt>
                <c:pt idx="11945">
                  <c:v>2.4606301000000004</c:v>
                </c:pt>
                <c:pt idx="11946">
                  <c:v>2.4606301000000004</c:v>
                </c:pt>
                <c:pt idx="11947">
                  <c:v>2.4637061000000005</c:v>
                </c:pt>
                <c:pt idx="11948">
                  <c:v>2.4637061000000005</c:v>
                </c:pt>
                <c:pt idx="11949">
                  <c:v>2.4667811000000004</c:v>
                </c:pt>
                <c:pt idx="11950">
                  <c:v>2.4667811000000004</c:v>
                </c:pt>
                <c:pt idx="11951">
                  <c:v>2.4667811000000004</c:v>
                </c:pt>
                <c:pt idx="11952">
                  <c:v>2.4667811000000004</c:v>
                </c:pt>
                <c:pt idx="11953">
                  <c:v>2.4667811000000004</c:v>
                </c:pt>
                <c:pt idx="11954">
                  <c:v>2.4667811000000004</c:v>
                </c:pt>
                <c:pt idx="11955">
                  <c:v>2.4698571000000005</c:v>
                </c:pt>
                <c:pt idx="11956">
                  <c:v>2.4698571000000005</c:v>
                </c:pt>
                <c:pt idx="11957">
                  <c:v>2.4698571000000005</c:v>
                </c:pt>
                <c:pt idx="11958">
                  <c:v>2.4698571000000005</c:v>
                </c:pt>
                <c:pt idx="11959">
                  <c:v>2.4698571000000005</c:v>
                </c:pt>
                <c:pt idx="11960">
                  <c:v>2.4698571000000005</c:v>
                </c:pt>
                <c:pt idx="11961">
                  <c:v>2.4729330999999997</c:v>
                </c:pt>
                <c:pt idx="11962">
                  <c:v>2.4760090999999997</c:v>
                </c:pt>
                <c:pt idx="11963">
                  <c:v>2.4760090999999997</c:v>
                </c:pt>
                <c:pt idx="11964">
                  <c:v>2.4760090999999997</c:v>
                </c:pt>
                <c:pt idx="11965">
                  <c:v>2.4760090999999997</c:v>
                </c:pt>
                <c:pt idx="11966">
                  <c:v>2.4760090999999997</c:v>
                </c:pt>
                <c:pt idx="11967">
                  <c:v>2.4760090999999997</c:v>
                </c:pt>
                <c:pt idx="11968">
                  <c:v>2.4760090999999997</c:v>
                </c:pt>
                <c:pt idx="11969">
                  <c:v>2.4760090999999997</c:v>
                </c:pt>
                <c:pt idx="11970">
                  <c:v>2.4760090999999997</c:v>
                </c:pt>
                <c:pt idx="11971">
                  <c:v>2.4760090999999997</c:v>
                </c:pt>
                <c:pt idx="11972">
                  <c:v>2.4760090999999997</c:v>
                </c:pt>
                <c:pt idx="11973">
                  <c:v>2.4760090999999997</c:v>
                </c:pt>
                <c:pt idx="11974">
                  <c:v>2.4760090999999997</c:v>
                </c:pt>
                <c:pt idx="11975">
                  <c:v>2.4760090999999997</c:v>
                </c:pt>
                <c:pt idx="11976">
                  <c:v>2.4760090999999997</c:v>
                </c:pt>
                <c:pt idx="11977">
                  <c:v>2.4760090999999997</c:v>
                </c:pt>
                <c:pt idx="11978">
                  <c:v>2.4760090999999997</c:v>
                </c:pt>
                <c:pt idx="11979">
                  <c:v>2.4760090999999997</c:v>
                </c:pt>
                <c:pt idx="11980">
                  <c:v>2.4790850999999998</c:v>
                </c:pt>
                <c:pt idx="11981">
                  <c:v>2.4821600999999998</c:v>
                </c:pt>
                <c:pt idx="11982">
                  <c:v>2.4821600999999998</c:v>
                </c:pt>
                <c:pt idx="11983">
                  <c:v>2.4821600999999998</c:v>
                </c:pt>
                <c:pt idx="11984">
                  <c:v>2.4852360999999998</c:v>
                </c:pt>
                <c:pt idx="11985">
                  <c:v>2.4852360999999998</c:v>
                </c:pt>
                <c:pt idx="11986">
                  <c:v>2.4852360999999998</c:v>
                </c:pt>
                <c:pt idx="11987">
                  <c:v>2.4852360999999998</c:v>
                </c:pt>
                <c:pt idx="11988">
                  <c:v>2.4852360999999998</c:v>
                </c:pt>
                <c:pt idx="11989">
                  <c:v>2.4852360999999998</c:v>
                </c:pt>
                <c:pt idx="11990">
                  <c:v>2.4852360999999998</c:v>
                </c:pt>
                <c:pt idx="11991">
                  <c:v>2.4852360999999998</c:v>
                </c:pt>
                <c:pt idx="11992">
                  <c:v>2.4852360999999998</c:v>
                </c:pt>
                <c:pt idx="11993">
                  <c:v>2.4852360999999998</c:v>
                </c:pt>
                <c:pt idx="11994">
                  <c:v>2.4852360999999998</c:v>
                </c:pt>
                <c:pt idx="11995">
                  <c:v>2.4883120999999999</c:v>
                </c:pt>
                <c:pt idx="11996">
                  <c:v>2.4883120999999999</c:v>
                </c:pt>
                <c:pt idx="11997">
                  <c:v>2.4883120999999999</c:v>
                </c:pt>
                <c:pt idx="11998">
                  <c:v>2.4883120999999999</c:v>
                </c:pt>
                <c:pt idx="11999">
                  <c:v>2.4883120999999999</c:v>
                </c:pt>
                <c:pt idx="12000">
                  <c:v>2.4913881</c:v>
                </c:pt>
                <c:pt idx="12001">
                  <c:v>2.4913881</c:v>
                </c:pt>
                <c:pt idx="12002">
                  <c:v>2.4913881</c:v>
                </c:pt>
                <c:pt idx="12003">
                  <c:v>2.4913881</c:v>
                </c:pt>
                <c:pt idx="12004">
                  <c:v>2.4913881</c:v>
                </c:pt>
                <c:pt idx="12005">
                  <c:v>2.4913881</c:v>
                </c:pt>
                <c:pt idx="12006">
                  <c:v>2.4944630999999999</c:v>
                </c:pt>
                <c:pt idx="12007">
                  <c:v>2.4944630999999999</c:v>
                </c:pt>
                <c:pt idx="12008">
                  <c:v>2.4944630999999999</c:v>
                </c:pt>
                <c:pt idx="12009">
                  <c:v>2.4944630999999999</c:v>
                </c:pt>
                <c:pt idx="12010">
                  <c:v>2.4944630999999999</c:v>
                </c:pt>
                <c:pt idx="12011">
                  <c:v>2.4944630999999999</c:v>
                </c:pt>
                <c:pt idx="12012">
                  <c:v>2.4944630999999999</c:v>
                </c:pt>
                <c:pt idx="12013">
                  <c:v>2.4975391</c:v>
                </c:pt>
                <c:pt idx="12014">
                  <c:v>2.4975391</c:v>
                </c:pt>
                <c:pt idx="12015">
                  <c:v>2.4975391</c:v>
                </c:pt>
                <c:pt idx="12016">
                  <c:v>2.4975391</c:v>
                </c:pt>
                <c:pt idx="12017">
                  <c:v>2.4975391</c:v>
                </c:pt>
                <c:pt idx="12018">
                  <c:v>2.4975391</c:v>
                </c:pt>
                <c:pt idx="12019">
                  <c:v>2.4975391</c:v>
                </c:pt>
                <c:pt idx="12020">
                  <c:v>2.4975391</c:v>
                </c:pt>
                <c:pt idx="12021">
                  <c:v>2.5006151000000001</c:v>
                </c:pt>
                <c:pt idx="12022">
                  <c:v>2.5006151000000001</c:v>
                </c:pt>
                <c:pt idx="12023">
                  <c:v>2.5006151000000001</c:v>
                </c:pt>
                <c:pt idx="12024">
                  <c:v>2.5006151000000001</c:v>
                </c:pt>
                <c:pt idx="12025">
                  <c:v>2.5006151000000001</c:v>
                </c:pt>
                <c:pt idx="12026">
                  <c:v>2.5006151000000001</c:v>
                </c:pt>
                <c:pt idx="12027">
                  <c:v>2.5036911000000002</c:v>
                </c:pt>
                <c:pt idx="12028">
                  <c:v>2.5036911000000002</c:v>
                </c:pt>
                <c:pt idx="12029">
                  <c:v>2.5036911000000002</c:v>
                </c:pt>
                <c:pt idx="12030">
                  <c:v>2.5036911000000002</c:v>
                </c:pt>
                <c:pt idx="12031">
                  <c:v>2.5067671000000002</c:v>
                </c:pt>
                <c:pt idx="12032">
                  <c:v>2.5098421000000002</c:v>
                </c:pt>
                <c:pt idx="12033">
                  <c:v>2.5098421000000002</c:v>
                </c:pt>
                <c:pt idx="12034">
                  <c:v>2.5098421000000002</c:v>
                </c:pt>
                <c:pt idx="12035">
                  <c:v>2.5098421000000002</c:v>
                </c:pt>
                <c:pt idx="12036">
                  <c:v>2.5129181000000003</c:v>
                </c:pt>
                <c:pt idx="12037">
                  <c:v>2.5129181000000003</c:v>
                </c:pt>
                <c:pt idx="12038">
                  <c:v>2.5098421000000002</c:v>
                </c:pt>
                <c:pt idx="12039">
                  <c:v>2.5129181000000003</c:v>
                </c:pt>
                <c:pt idx="12040">
                  <c:v>2.5129181000000003</c:v>
                </c:pt>
                <c:pt idx="12041">
                  <c:v>2.5159941000000003</c:v>
                </c:pt>
                <c:pt idx="12042">
                  <c:v>2.5159941000000003</c:v>
                </c:pt>
                <c:pt idx="12043">
                  <c:v>2.5159941000000003</c:v>
                </c:pt>
                <c:pt idx="12044">
                  <c:v>2.5159941000000003</c:v>
                </c:pt>
                <c:pt idx="12045">
                  <c:v>2.5190701000000004</c:v>
                </c:pt>
                <c:pt idx="12046">
                  <c:v>2.5190701000000004</c:v>
                </c:pt>
                <c:pt idx="12047">
                  <c:v>2.5190701000000004</c:v>
                </c:pt>
                <c:pt idx="12048">
                  <c:v>2.5221460999999996</c:v>
                </c:pt>
                <c:pt idx="12049">
                  <c:v>2.5252211000000004</c:v>
                </c:pt>
                <c:pt idx="12050">
                  <c:v>2.5282970999999996</c:v>
                </c:pt>
                <c:pt idx="12051">
                  <c:v>2.5282970999999996</c:v>
                </c:pt>
                <c:pt idx="12052">
                  <c:v>2.5282970999999996</c:v>
                </c:pt>
                <c:pt idx="12053">
                  <c:v>2.5313730999999997</c:v>
                </c:pt>
                <c:pt idx="12054">
                  <c:v>2.5344490999999998</c:v>
                </c:pt>
                <c:pt idx="12055">
                  <c:v>2.5344490999999998</c:v>
                </c:pt>
                <c:pt idx="12056">
                  <c:v>2.5344490999999998</c:v>
                </c:pt>
                <c:pt idx="12057">
                  <c:v>2.5344490999999998</c:v>
                </c:pt>
                <c:pt idx="12058">
                  <c:v>2.5375250999999999</c:v>
                </c:pt>
                <c:pt idx="12059">
                  <c:v>2.5406000999999998</c:v>
                </c:pt>
                <c:pt idx="12060">
                  <c:v>2.5436760999999999</c:v>
                </c:pt>
                <c:pt idx="12061">
                  <c:v>2.5436760999999999</c:v>
                </c:pt>
                <c:pt idx="12062">
                  <c:v>2.5436760999999999</c:v>
                </c:pt>
                <c:pt idx="12063">
                  <c:v>2.5436760999999999</c:v>
                </c:pt>
                <c:pt idx="12064">
                  <c:v>2.5467521</c:v>
                </c:pt>
                <c:pt idx="12065">
                  <c:v>2.5467521</c:v>
                </c:pt>
                <c:pt idx="12066">
                  <c:v>2.5498281</c:v>
                </c:pt>
                <c:pt idx="12067">
                  <c:v>2.5498281</c:v>
                </c:pt>
                <c:pt idx="12068">
                  <c:v>2.5529041000000001</c:v>
                </c:pt>
                <c:pt idx="12069">
                  <c:v>2.5529041000000001</c:v>
                </c:pt>
                <c:pt idx="12070">
                  <c:v>2.5498281</c:v>
                </c:pt>
                <c:pt idx="12071">
                  <c:v>2.5498281</c:v>
                </c:pt>
                <c:pt idx="12072">
                  <c:v>2.5498281</c:v>
                </c:pt>
                <c:pt idx="12073">
                  <c:v>2.5498281</c:v>
                </c:pt>
                <c:pt idx="12074">
                  <c:v>2.5498281</c:v>
                </c:pt>
                <c:pt idx="12075">
                  <c:v>2.5498281</c:v>
                </c:pt>
                <c:pt idx="12076">
                  <c:v>2.5529041000000001</c:v>
                </c:pt>
                <c:pt idx="12077">
                  <c:v>2.5529041000000001</c:v>
                </c:pt>
                <c:pt idx="12078">
                  <c:v>2.5559791000000001</c:v>
                </c:pt>
                <c:pt idx="12079">
                  <c:v>2.5559791000000001</c:v>
                </c:pt>
                <c:pt idx="12080">
                  <c:v>2.5529041000000001</c:v>
                </c:pt>
                <c:pt idx="12081">
                  <c:v>2.5559791000000001</c:v>
                </c:pt>
                <c:pt idx="12082">
                  <c:v>2.5590551000000001</c:v>
                </c:pt>
                <c:pt idx="12083">
                  <c:v>2.5621311000000002</c:v>
                </c:pt>
                <c:pt idx="12084">
                  <c:v>2.5621311000000002</c:v>
                </c:pt>
                <c:pt idx="12085">
                  <c:v>2.5621311000000002</c:v>
                </c:pt>
                <c:pt idx="12086">
                  <c:v>2.5621311000000002</c:v>
                </c:pt>
                <c:pt idx="12087">
                  <c:v>2.5652061000000002</c:v>
                </c:pt>
                <c:pt idx="12088">
                  <c:v>2.5682831000000004</c:v>
                </c:pt>
                <c:pt idx="12089">
                  <c:v>2.5682831000000004</c:v>
                </c:pt>
                <c:pt idx="12090">
                  <c:v>2.5713581000000003</c:v>
                </c:pt>
                <c:pt idx="12091">
                  <c:v>2.5744341000000004</c:v>
                </c:pt>
                <c:pt idx="12092">
                  <c:v>2.5775101000000005</c:v>
                </c:pt>
                <c:pt idx="12093">
                  <c:v>2.5775101000000005</c:v>
                </c:pt>
                <c:pt idx="12094">
                  <c:v>2.5805851000000004</c:v>
                </c:pt>
                <c:pt idx="12095">
                  <c:v>2.5805851000000004</c:v>
                </c:pt>
                <c:pt idx="12096">
                  <c:v>2.5805851000000004</c:v>
                </c:pt>
                <c:pt idx="12097">
                  <c:v>2.5836610999999996</c:v>
                </c:pt>
                <c:pt idx="12098">
                  <c:v>2.5867370999999997</c:v>
                </c:pt>
                <c:pt idx="12099">
                  <c:v>2.5898130999999998</c:v>
                </c:pt>
                <c:pt idx="12100">
                  <c:v>2.5898130999999998</c:v>
                </c:pt>
                <c:pt idx="12101">
                  <c:v>2.5898130999999998</c:v>
                </c:pt>
                <c:pt idx="12102">
                  <c:v>2.5928890999999998</c:v>
                </c:pt>
                <c:pt idx="12103">
                  <c:v>2.5928890999999998</c:v>
                </c:pt>
                <c:pt idx="12104">
                  <c:v>2.5928890999999998</c:v>
                </c:pt>
                <c:pt idx="12105">
                  <c:v>2.5928890999999998</c:v>
                </c:pt>
                <c:pt idx="12106">
                  <c:v>2.5928890999999998</c:v>
                </c:pt>
                <c:pt idx="12107">
                  <c:v>2.5928890999999998</c:v>
                </c:pt>
                <c:pt idx="12108">
                  <c:v>2.5928890999999998</c:v>
                </c:pt>
                <c:pt idx="12109">
                  <c:v>2.5959640999999998</c:v>
                </c:pt>
                <c:pt idx="12110">
                  <c:v>2.5959640999999998</c:v>
                </c:pt>
                <c:pt idx="12111">
                  <c:v>2.5959640999999998</c:v>
                </c:pt>
                <c:pt idx="12112">
                  <c:v>2.5959640999999998</c:v>
                </c:pt>
                <c:pt idx="12113">
                  <c:v>2.5959640999999998</c:v>
                </c:pt>
                <c:pt idx="12114">
                  <c:v>2.5990400999999999</c:v>
                </c:pt>
                <c:pt idx="12115">
                  <c:v>2.5990400999999999</c:v>
                </c:pt>
                <c:pt idx="12116">
                  <c:v>2.5990400999999999</c:v>
                </c:pt>
                <c:pt idx="12117">
                  <c:v>2.5990400999999999</c:v>
                </c:pt>
                <c:pt idx="12118">
                  <c:v>2.6021160999999999</c:v>
                </c:pt>
                <c:pt idx="12119">
                  <c:v>2.6051921</c:v>
                </c:pt>
                <c:pt idx="12120">
                  <c:v>2.6082681000000001</c:v>
                </c:pt>
                <c:pt idx="12121">
                  <c:v>2.6082681000000001</c:v>
                </c:pt>
                <c:pt idx="12122">
                  <c:v>2.6113431</c:v>
                </c:pt>
                <c:pt idx="12123">
                  <c:v>2.6113431</c:v>
                </c:pt>
                <c:pt idx="12124">
                  <c:v>2.6113431</c:v>
                </c:pt>
                <c:pt idx="12125">
                  <c:v>2.6144191000000001</c:v>
                </c:pt>
                <c:pt idx="12126">
                  <c:v>2.6174951000000002</c:v>
                </c:pt>
                <c:pt idx="12127">
                  <c:v>2.6174951000000002</c:v>
                </c:pt>
                <c:pt idx="12128">
                  <c:v>2.6205711000000003</c:v>
                </c:pt>
                <c:pt idx="12129">
                  <c:v>2.6236461000000002</c:v>
                </c:pt>
                <c:pt idx="12130">
                  <c:v>2.6236461000000002</c:v>
                </c:pt>
                <c:pt idx="12131">
                  <c:v>2.6236461000000002</c:v>
                </c:pt>
                <c:pt idx="12132">
                  <c:v>2.6236461000000002</c:v>
                </c:pt>
                <c:pt idx="12133">
                  <c:v>2.6267221000000003</c:v>
                </c:pt>
                <c:pt idx="12134">
                  <c:v>2.6267221000000003</c:v>
                </c:pt>
                <c:pt idx="12135">
                  <c:v>2.6297981000000004</c:v>
                </c:pt>
                <c:pt idx="12136">
                  <c:v>2.6297981000000004</c:v>
                </c:pt>
                <c:pt idx="12137">
                  <c:v>2.6267221000000003</c:v>
                </c:pt>
                <c:pt idx="12138">
                  <c:v>2.6267221000000003</c:v>
                </c:pt>
                <c:pt idx="12139">
                  <c:v>2.6297981000000004</c:v>
                </c:pt>
                <c:pt idx="12140">
                  <c:v>2.6297981000000004</c:v>
                </c:pt>
                <c:pt idx="12141">
                  <c:v>2.6328741000000004</c:v>
                </c:pt>
                <c:pt idx="12142">
                  <c:v>2.6359500999999996</c:v>
                </c:pt>
                <c:pt idx="12143">
                  <c:v>2.6390251000000005</c:v>
                </c:pt>
                <c:pt idx="12144">
                  <c:v>2.6421010999999996</c:v>
                </c:pt>
                <c:pt idx="12145">
                  <c:v>2.6451770999999997</c:v>
                </c:pt>
                <c:pt idx="12146">
                  <c:v>2.6451770999999997</c:v>
                </c:pt>
                <c:pt idx="12147">
                  <c:v>2.6451770999999997</c:v>
                </c:pt>
                <c:pt idx="12148">
                  <c:v>2.6482530999999998</c:v>
                </c:pt>
                <c:pt idx="12149">
                  <c:v>2.6482530999999998</c:v>
                </c:pt>
                <c:pt idx="12150">
                  <c:v>2.6513290999999999</c:v>
                </c:pt>
                <c:pt idx="12151">
                  <c:v>2.6513290999999999</c:v>
                </c:pt>
                <c:pt idx="12152">
                  <c:v>2.6544040999999998</c:v>
                </c:pt>
                <c:pt idx="12153">
                  <c:v>2.6574800999999999</c:v>
                </c:pt>
                <c:pt idx="12154">
                  <c:v>2.6574800999999999</c:v>
                </c:pt>
                <c:pt idx="12155">
                  <c:v>2.6574800999999999</c:v>
                </c:pt>
                <c:pt idx="12156">
                  <c:v>2.6605561</c:v>
                </c:pt>
                <c:pt idx="12157">
                  <c:v>2.6605561</c:v>
                </c:pt>
                <c:pt idx="12158">
                  <c:v>2.6636321000000001</c:v>
                </c:pt>
                <c:pt idx="12159">
                  <c:v>2.6667081000000001</c:v>
                </c:pt>
                <c:pt idx="12160">
                  <c:v>2.6636321000000001</c:v>
                </c:pt>
                <c:pt idx="12161">
                  <c:v>2.6636321000000001</c:v>
                </c:pt>
                <c:pt idx="12162">
                  <c:v>2.6636321000000001</c:v>
                </c:pt>
                <c:pt idx="12163">
                  <c:v>2.6636321000000001</c:v>
                </c:pt>
                <c:pt idx="12164">
                  <c:v>2.6667081000000001</c:v>
                </c:pt>
                <c:pt idx="12165">
                  <c:v>2.6667081000000001</c:v>
                </c:pt>
                <c:pt idx="12166">
                  <c:v>2.6697831000000001</c:v>
                </c:pt>
                <c:pt idx="12167">
                  <c:v>2.6697831000000001</c:v>
                </c:pt>
                <c:pt idx="12168">
                  <c:v>2.6697831000000001</c:v>
                </c:pt>
                <c:pt idx="12169">
                  <c:v>2.6697831000000001</c:v>
                </c:pt>
                <c:pt idx="12170">
                  <c:v>2.6728591000000002</c:v>
                </c:pt>
                <c:pt idx="12171">
                  <c:v>2.6759351000000002</c:v>
                </c:pt>
                <c:pt idx="12172">
                  <c:v>2.6790111000000003</c:v>
                </c:pt>
                <c:pt idx="12173">
                  <c:v>2.6790111000000003</c:v>
                </c:pt>
                <c:pt idx="12174">
                  <c:v>2.6759351000000002</c:v>
                </c:pt>
                <c:pt idx="12175">
                  <c:v>2.6759351000000002</c:v>
                </c:pt>
                <c:pt idx="12176">
                  <c:v>2.6790111000000003</c:v>
                </c:pt>
                <c:pt idx="12177">
                  <c:v>2.6820871000000004</c:v>
                </c:pt>
                <c:pt idx="12178">
                  <c:v>2.6820871000000004</c:v>
                </c:pt>
                <c:pt idx="12179">
                  <c:v>2.6851621000000003</c:v>
                </c:pt>
                <c:pt idx="12180">
                  <c:v>2.6851621000000003</c:v>
                </c:pt>
                <c:pt idx="12181">
                  <c:v>2.6851621000000003</c:v>
                </c:pt>
                <c:pt idx="12182">
                  <c:v>2.6882381000000004</c:v>
                </c:pt>
                <c:pt idx="12183">
                  <c:v>2.6882381000000004</c:v>
                </c:pt>
                <c:pt idx="12184">
                  <c:v>2.6882381000000004</c:v>
                </c:pt>
                <c:pt idx="12185">
                  <c:v>2.6882381000000004</c:v>
                </c:pt>
                <c:pt idx="12186">
                  <c:v>2.6851621000000003</c:v>
                </c:pt>
                <c:pt idx="12187">
                  <c:v>2.6882381000000004</c:v>
                </c:pt>
                <c:pt idx="12188">
                  <c:v>2.6913141000000005</c:v>
                </c:pt>
                <c:pt idx="12189">
                  <c:v>2.6913141000000005</c:v>
                </c:pt>
                <c:pt idx="12190">
                  <c:v>2.6943900999999997</c:v>
                </c:pt>
                <c:pt idx="12191">
                  <c:v>2.6943900999999997</c:v>
                </c:pt>
                <c:pt idx="12192">
                  <c:v>2.6943900999999997</c:v>
                </c:pt>
                <c:pt idx="12193">
                  <c:v>2.6943900999999997</c:v>
                </c:pt>
                <c:pt idx="12194">
                  <c:v>2.6974660999999998</c:v>
                </c:pt>
                <c:pt idx="12195">
                  <c:v>2.7005410999999997</c:v>
                </c:pt>
                <c:pt idx="12196">
                  <c:v>2.7036170999999998</c:v>
                </c:pt>
                <c:pt idx="12197">
                  <c:v>2.7036170999999998</c:v>
                </c:pt>
                <c:pt idx="12198">
                  <c:v>2.7036170999999998</c:v>
                </c:pt>
                <c:pt idx="12199">
                  <c:v>2.7036170999999998</c:v>
                </c:pt>
                <c:pt idx="12200">
                  <c:v>2.7066930999999999</c:v>
                </c:pt>
                <c:pt idx="12201">
                  <c:v>2.7066930999999999</c:v>
                </c:pt>
                <c:pt idx="12202">
                  <c:v>2.7097680999999998</c:v>
                </c:pt>
                <c:pt idx="12203">
                  <c:v>2.7128451</c:v>
                </c:pt>
                <c:pt idx="12204">
                  <c:v>2.7159200999999999</c:v>
                </c:pt>
                <c:pt idx="12205">
                  <c:v>2.7128451</c:v>
                </c:pt>
                <c:pt idx="12206">
                  <c:v>2.7159200999999999</c:v>
                </c:pt>
                <c:pt idx="12207">
                  <c:v>2.7159200999999999</c:v>
                </c:pt>
                <c:pt idx="12208">
                  <c:v>2.7159200999999999</c:v>
                </c:pt>
                <c:pt idx="12209">
                  <c:v>2.7159200999999999</c:v>
                </c:pt>
                <c:pt idx="12210">
                  <c:v>2.7189961</c:v>
                </c:pt>
                <c:pt idx="12211">
                  <c:v>2.7189961</c:v>
                </c:pt>
                <c:pt idx="12212">
                  <c:v>2.7189961</c:v>
                </c:pt>
                <c:pt idx="12213">
                  <c:v>2.7189961</c:v>
                </c:pt>
                <c:pt idx="12214">
                  <c:v>2.7220721000000001</c:v>
                </c:pt>
                <c:pt idx="12215">
                  <c:v>2.7220721000000001</c:v>
                </c:pt>
                <c:pt idx="12216">
                  <c:v>2.7220721000000001</c:v>
                </c:pt>
                <c:pt idx="12217">
                  <c:v>2.7189961</c:v>
                </c:pt>
                <c:pt idx="12218">
                  <c:v>2.7189961</c:v>
                </c:pt>
                <c:pt idx="12219">
                  <c:v>2.7189961</c:v>
                </c:pt>
                <c:pt idx="12220">
                  <c:v>2.7189961</c:v>
                </c:pt>
                <c:pt idx="12221">
                  <c:v>2.7220721000000001</c:v>
                </c:pt>
                <c:pt idx="12222">
                  <c:v>2.7251471</c:v>
                </c:pt>
                <c:pt idx="12223">
                  <c:v>2.7282231000000001</c:v>
                </c:pt>
                <c:pt idx="12224">
                  <c:v>2.7282231000000001</c:v>
                </c:pt>
                <c:pt idx="12225">
                  <c:v>2.7282231000000001</c:v>
                </c:pt>
                <c:pt idx="12226">
                  <c:v>2.7282231000000001</c:v>
                </c:pt>
                <c:pt idx="12227">
                  <c:v>2.7312991000000002</c:v>
                </c:pt>
                <c:pt idx="12228">
                  <c:v>2.7343751000000003</c:v>
                </c:pt>
                <c:pt idx="12229">
                  <c:v>2.7374511000000004</c:v>
                </c:pt>
                <c:pt idx="12230">
                  <c:v>2.7405271000000004</c:v>
                </c:pt>
                <c:pt idx="12231">
                  <c:v>2.7436021000000004</c:v>
                </c:pt>
                <c:pt idx="12232">
                  <c:v>2.7436021000000004</c:v>
                </c:pt>
                <c:pt idx="12233">
                  <c:v>2.7466781000000005</c:v>
                </c:pt>
                <c:pt idx="12234">
                  <c:v>2.7497540999999996</c:v>
                </c:pt>
                <c:pt idx="12235">
                  <c:v>2.7497540999999996</c:v>
                </c:pt>
                <c:pt idx="12236">
                  <c:v>2.7466781000000005</c:v>
                </c:pt>
                <c:pt idx="12237">
                  <c:v>2.7466781000000005</c:v>
                </c:pt>
                <c:pt idx="12238">
                  <c:v>2.7497540999999996</c:v>
                </c:pt>
                <c:pt idx="12239">
                  <c:v>2.7528291000000005</c:v>
                </c:pt>
                <c:pt idx="12240">
                  <c:v>2.7528291000000005</c:v>
                </c:pt>
                <c:pt idx="12241">
                  <c:v>2.7559060999999998</c:v>
                </c:pt>
                <c:pt idx="12242">
                  <c:v>2.7589810999999997</c:v>
                </c:pt>
                <c:pt idx="12243">
                  <c:v>2.7620570999999998</c:v>
                </c:pt>
                <c:pt idx="12244">
                  <c:v>2.7651330999999999</c:v>
                </c:pt>
                <c:pt idx="12245">
                  <c:v>2.7682080999999998</c:v>
                </c:pt>
                <c:pt idx="12246">
                  <c:v>2.7682080999999998</c:v>
                </c:pt>
                <c:pt idx="12247">
                  <c:v>2.7712851000000001</c:v>
                </c:pt>
                <c:pt idx="12248">
                  <c:v>2.7743601</c:v>
                </c:pt>
                <c:pt idx="12249">
                  <c:v>2.7743601</c:v>
                </c:pt>
                <c:pt idx="12250">
                  <c:v>2.7743601</c:v>
                </c:pt>
                <c:pt idx="12251">
                  <c:v>2.7743601</c:v>
                </c:pt>
                <c:pt idx="12252">
                  <c:v>2.7774361000000001</c:v>
                </c:pt>
                <c:pt idx="12253">
                  <c:v>2.7805121000000002</c:v>
                </c:pt>
                <c:pt idx="12254">
                  <c:v>2.7805121000000002</c:v>
                </c:pt>
                <c:pt idx="12255">
                  <c:v>2.7805121000000002</c:v>
                </c:pt>
                <c:pt idx="12256">
                  <c:v>2.7805121000000002</c:v>
                </c:pt>
                <c:pt idx="12257">
                  <c:v>2.7805121000000002</c:v>
                </c:pt>
                <c:pt idx="12258">
                  <c:v>2.7835871000000001</c:v>
                </c:pt>
                <c:pt idx="12259">
                  <c:v>2.7835871000000001</c:v>
                </c:pt>
                <c:pt idx="12260">
                  <c:v>2.7835871000000001</c:v>
                </c:pt>
                <c:pt idx="12261">
                  <c:v>2.7835871000000001</c:v>
                </c:pt>
                <c:pt idx="12262">
                  <c:v>2.7835871000000001</c:v>
                </c:pt>
                <c:pt idx="12263">
                  <c:v>2.7866631000000002</c:v>
                </c:pt>
                <c:pt idx="12264">
                  <c:v>2.7897391000000002</c:v>
                </c:pt>
                <c:pt idx="12265">
                  <c:v>2.7928151000000003</c:v>
                </c:pt>
                <c:pt idx="12266">
                  <c:v>2.7928151000000003</c:v>
                </c:pt>
                <c:pt idx="12267">
                  <c:v>2.7958911000000004</c:v>
                </c:pt>
                <c:pt idx="12268">
                  <c:v>2.7989661000000003</c:v>
                </c:pt>
                <c:pt idx="12269">
                  <c:v>2.7958911000000004</c:v>
                </c:pt>
                <c:pt idx="12270">
                  <c:v>2.7958911000000004</c:v>
                </c:pt>
                <c:pt idx="12271">
                  <c:v>2.7989661000000003</c:v>
                </c:pt>
                <c:pt idx="12272">
                  <c:v>2.8020421000000004</c:v>
                </c:pt>
                <c:pt idx="12273">
                  <c:v>2.8081940999999997</c:v>
                </c:pt>
                <c:pt idx="12274">
                  <c:v>2.8081940999999997</c:v>
                </c:pt>
                <c:pt idx="12275">
                  <c:v>2.8112700999999998</c:v>
                </c:pt>
                <c:pt idx="12276">
                  <c:v>2.8112700999999998</c:v>
                </c:pt>
                <c:pt idx="12277">
                  <c:v>2.8081940999999997</c:v>
                </c:pt>
                <c:pt idx="12278">
                  <c:v>2.8112700999999998</c:v>
                </c:pt>
                <c:pt idx="12279">
                  <c:v>2.8112700999999998</c:v>
                </c:pt>
                <c:pt idx="12280">
                  <c:v>2.8112700999999998</c:v>
                </c:pt>
                <c:pt idx="12281">
                  <c:v>2.8143450999999997</c:v>
                </c:pt>
                <c:pt idx="12282">
                  <c:v>2.8174210999999998</c:v>
                </c:pt>
                <c:pt idx="12283">
                  <c:v>2.8174210999999998</c:v>
                </c:pt>
                <c:pt idx="12284">
                  <c:v>2.8143450999999997</c:v>
                </c:pt>
                <c:pt idx="12285">
                  <c:v>2.8174210999999998</c:v>
                </c:pt>
                <c:pt idx="12286">
                  <c:v>2.8204970999999999</c:v>
                </c:pt>
                <c:pt idx="12287">
                  <c:v>2.8204970999999999</c:v>
                </c:pt>
                <c:pt idx="12288">
                  <c:v>2.8174210999999998</c:v>
                </c:pt>
                <c:pt idx="12289">
                  <c:v>2.8174210999999998</c:v>
                </c:pt>
                <c:pt idx="12290">
                  <c:v>2.8204970999999999</c:v>
                </c:pt>
                <c:pt idx="12291">
                  <c:v>2.8235730999999999</c:v>
                </c:pt>
                <c:pt idx="12292">
                  <c:v>2.8235730999999999</c:v>
                </c:pt>
                <c:pt idx="12293">
                  <c:v>2.8266491</c:v>
                </c:pt>
                <c:pt idx="12294">
                  <c:v>2.8297241</c:v>
                </c:pt>
                <c:pt idx="12295">
                  <c:v>2.8297241</c:v>
                </c:pt>
                <c:pt idx="12296">
                  <c:v>2.8328001</c:v>
                </c:pt>
                <c:pt idx="12297">
                  <c:v>2.8328001</c:v>
                </c:pt>
                <c:pt idx="12298">
                  <c:v>2.8358761000000001</c:v>
                </c:pt>
                <c:pt idx="12299">
                  <c:v>2.8358761000000001</c:v>
                </c:pt>
                <c:pt idx="12300">
                  <c:v>2.8389521000000002</c:v>
                </c:pt>
                <c:pt idx="12301">
                  <c:v>2.8389521000000002</c:v>
                </c:pt>
                <c:pt idx="12302">
                  <c:v>2.8389521000000002</c:v>
                </c:pt>
                <c:pt idx="12303">
                  <c:v>2.8420281000000003</c:v>
                </c:pt>
                <c:pt idx="12304">
                  <c:v>2.8389521000000002</c:v>
                </c:pt>
                <c:pt idx="12305">
                  <c:v>2.8389521000000002</c:v>
                </c:pt>
                <c:pt idx="12306">
                  <c:v>2.8358761000000001</c:v>
                </c:pt>
                <c:pt idx="12307">
                  <c:v>2.8389521000000002</c:v>
                </c:pt>
                <c:pt idx="12308">
                  <c:v>2.8420281000000003</c:v>
                </c:pt>
                <c:pt idx="12309">
                  <c:v>2.8420281000000003</c:v>
                </c:pt>
                <c:pt idx="12310">
                  <c:v>2.8420281000000003</c:v>
                </c:pt>
                <c:pt idx="12311">
                  <c:v>2.8451031000000002</c:v>
                </c:pt>
                <c:pt idx="12312">
                  <c:v>2.8481791000000003</c:v>
                </c:pt>
                <c:pt idx="12313">
                  <c:v>2.8481791000000003</c:v>
                </c:pt>
                <c:pt idx="12314">
                  <c:v>2.8481791000000003</c:v>
                </c:pt>
                <c:pt idx="12315">
                  <c:v>2.8481791000000003</c:v>
                </c:pt>
                <c:pt idx="12316">
                  <c:v>2.8481791000000003</c:v>
                </c:pt>
                <c:pt idx="12317">
                  <c:v>2.8512551000000004</c:v>
                </c:pt>
                <c:pt idx="12318">
                  <c:v>2.8543311000000005</c:v>
                </c:pt>
                <c:pt idx="12319">
                  <c:v>2.8543311000000005</c:v>
                </c:pt>
                <c:pt idx="12320">
                  <c:v>2.8543311000000005</c:v>
                </c:pt>
                <c:pt idx="12321">
                  <c:v>2.8574061000000004</c:v>
                </c:pt>
                <c:pt idx="12322">
                  <c:v>2.8574061000000004</c:v>
                </c:pt>
                <c:pt idx="12323">
                  <c:v>2.8574061000000004</c:v>
                </c:pt>
                <c:pt idx="12324">
                  <c:v>2.8574061000000004</c:v>
                </c:pt>
                <c:pt idx="12325">
                  <c:v>2.8604821000000005</c:v>
                </c:pt>
                <c:pt idx="12326">
                  <c:v>2.8635580999999997</c:v>
                </c:pt>
                <c:pt idx="12327">
                  <c:v>2.8666340999999997</c:v>
                </c:pt>
                <c:pt idx="12328">
                  <c:v>2.8697100999999998</c:v>
                </c:pt>
                <c:pt idx="12329">
                  <c:v>2.8666340999999997</c:v>
                </c:pt>
                <c:pt idx="12330">
                  <c:v>2.8697100999999998</c:v>
                </c:pt>
                <c:pt idx="12331">
                  <c:v>2.8727850999999998</c:v>
                </c:pt>
                <c:pt idx="12332">
                  <c:v>2.8727850999999998</c:v>
                </c:pt>
                <c:pt idx="12333">
                  <c:v>2.8727850999999998</c:v>
                </c:pt>
                <c:pt idx="12334">
                  <c:v>2.8727850999999998</c:v>
                </c:pt>
                <c:pt idx="12335">
                  <c:v>2.8727850999999998</c:v>
                </c:pt>
                <c:pt idx="12336">
                  <c:v>2.8758610999999998</c:v>
                </c:pt>
                <c:pt idx="12337">
                  <c:v>2.8758610999999998</c:v>
                </c:pt>
                <c:pt idx="12338">
                  <c:v>2.8758610999999998</c:v>
                </c:pt>
                <c:pt idx="12339">
                  <c:v>2.8727850999999998</c:v>
                </c:pt>
                <c:pt idx="12340">
                  <c:v>2.8758610999999998</c:v>
                </c:pt>
                <c:pt idx="12341">
                  <c:v>2.8789370999999999</c:v>
                </c:pt>
                <c:pt idx="12342">
                  <c:v>2.8820131</c:v>
                </c:pt>
                <c:pt idx="12343">
                  <c:v>2.8820131</c:v>
                </c:pt>
                <c:pt idx="12344">
                  <c:v>2.8820131</c:v>
                </c:pt>
                <c:pt idx="12345">
                  <c:v>2.8850891000000001</c:v>
                </c:pt>
                <c:pt idx="12346">
                  <c:v>2.8820131</c:v>
                </c:pt>
                <c:pt idx="12347">
                  <c:v>2.8789370999999999</c:v>
                </c:pt>
                <c:pt idx="12348">
                  <c:v>2.8758610999999998</c:v>
                </c:pt>
                <c:pt idx="12349">
                  <c:v>2.8789370999999999</c:v>
                </c:pt>
                <c:pt idx="12350">
                  <c:v>2.8789370999999999</c:v>
                </c:pt>
                <c:pt idx="12351">
                  <c:v>2.8789370999999999</c:v>
                </c:pt>
                <c:pt idx="12352">
                  <c:v>2.8820131</c:v>
                </c:pt>
                <c:pt idx="12353">
                  <c:v>2.8789370999999999</c:v>
                </c:pt>
                <c:pt idx="12354">
                  <c:v>2.8820131</c:v>
                </c:pt>
                <c:pt idx="12355">
                  <c:v>2.8820131</c:v>
                </c:pt>
                <c:pt idx="12356">
                  <c:v>2.8820131</c:v>
                </c:pt>
                <c:pt idx="12357">
                  <c:v>2.8820131</c:v>
                </c:pt>
                <c:pt idx="12358">
                  <c:v>2.8820131</c:v>
                </c:pt>
                <c:pt idx="12359">
                  <c:v>2.8881641</c:v>
                </c:pt>
                <c:pt idx="12360">
                  <c:v>2.8881641</c:v>
                </c:pt>
                <c:pt idx="12361">
                  <c:v>2.8912401000000001</c:v>
                </c:pt>
                <c:pt idx="12362">
                  <c:v>2.8943161000000002</c:v>
                </c:pt>
                <c:pt idx="12363">
                  <c:v>2.8973911000000001</c:v>
                </c:pt>
                <c:pt idx="12364">
                  <c:v>2.8973911000000001</c:v>
                </c:pt>
                <c:pt idx="12365">
                  <c:v>2.8973911000000001</c:v>
                </c:pt>
                <c:pt idx="12366">
                  <c:v>2.9004681000000003</c:v>
                </c:pt>
                <c:pt idx="12367">
                  <c:v>2.9035431000000003</c:v>
                </c:pt>
                <c:pt idx="12368">
                  <c:v>2.9035431000000003</c:v>
                </c:pt>
                <c:pt idx="12369">
                  <c:v>2.9035431000000003</c:v>
                </c:pt>
                <c:pt idx="12370">
                  <c:v>2.9035431000000003</c:v>
                </c:pt>
                <c:pt idx="12371">
                  <c:v>2.9066191000000003</c:v>
                </c:pt>
                <c:pt idx="12372">
                  <c:v>2.9096951000000004</c:v>
                </c:pt>
                <c:pt idx="12373">
                  <c:v>2.9127701000000004</c:v>
                </c:pt>
                <c:pt idx="12374">
                  <c:v>2.9096951000000004</c:v>
                </c:pt>
                <c:pt idx="12375">
                  <c:v>2.9096951000000004</c:v>
                </c:pt>
                <c:pt idx="12376">
                  <c:v>2.9096951000000004</c:v>
                </c:pt>
                <c:pt idx="12377">
                  <c:v>2.9127701000000004</c:v>
                </c:pt>
                <c:pt idx="12378">
                  <c:v>2.9127701000000004</c:v>
                </c:pt>
                <c:pt idx="12379">
                  <c:v>2.9158470999999997</c:v>
                </c:pt>
                <c:pt idx="12380">
                  <c:v>2.9189220999999996</c:v>
                </c:pt>
                <c:pt idx="12381">
                  <c:v>2.9158470999999997</c:v>
                </c:pt>
                <c:pt idx="12382">
                  <c:v>2.9127701000000004</c:v>
                </c:pt>
                <c:pt idx="12383">
                  <c:v>2.9158470999999997</c:v>
                </c:pt>
                <c:pt idx="12384">
                  <c:v>2.9158470999999997</c:v>
                </c:pt>
                <c:pt idx="12385">
                  <c:v>2.9158470999999997</c:v>
                </c:pt>
                <c:pt idx="12386">
                  <c:v>2.9158470999999997</c:v>
                </c:pt>
                <c:pt idx="12387">
                  <c:v>2.9189220999999996</c:v>
                </c:pt>
                <c:pt idx="12388">
                  <c:v>2.9219980999999997</c:v>
                </c:pt>
                <c:pt idx="12389">
                  <c:v>2.9219980999999997</c:v>
                </c:pt>
                <c:pt idx="12390">
                  <c:v>2.9250740999999998</c:v>
                </c:pt>
                <c:pt idx="12391">
                  <c:v>2.9219980999999997</c:v>
                </c:pt>
                <c:pt idx="12392">
                  <c:v>2.9250740999999998</c:v>
                </c:pt>
                <c:pt idx="12393">
                  <c:v>2.9281490999999997</c:v>
                </c:pt>
                <c:pt idx="12394">
                  <c:v>2.9312250999999998</c:v>
                </c:pt>
                <c:pt idx="12395">
                  <c:v>2.9312250999999998</c:v>
                </c:pt>
                <c:pt idx="12396">
                  <c:v>2.9343010999999999</c:v>
                </c:pt>
                <c:pt idx="12397">
                  <c:v>2.9343010999999999</c:v>
                </c:pt>
                <c:pt idx="12398">
                  <c:v>2.9343010999999999</c:v>
                </c:pt>
                <c:pt idx="12399">
                  <c:v>2.9343010999999999</c:v>
                </c:pt>
                <c:pt idx="12400">
                  <c:v>2.9343010999999999</c:v>
                </c:pt>
                <c:pt idx="12401">
                  <c:v>2.9343010999999999</c:v>
                </c:pt>
                <c:pt idx="12402">
                  <c:v>2.9373771</c:v>
                </c:pt>
                <c:pt idx="12403">
                  <c:v>2.9404531</c:v>
                </c:pt>
                <c:pt idx="12404">
                  <c:v>2.9404531</c:v>
                </c:pt>
                <c:pt idx="12405">
                  <c:v>2.9435281</c:v>
                </c:pt>
                <c:pt idx="12406">
                  <c:v>2.9435281</c:v>
                </c:pt>
                <c:pt idx="12407">
                  <c:v>2.9466041000000001</c:v>
                </c:pt>
                <c:pt idx="12408">
                  <c:v>2.9466041000000001</c:v>
                </c:pt>
                <c:pt idx="12409">
                  <c:v>2.9466041000000001</c:v>
                </c:pt>
                <c:pt idx="12410">
                  <c:v>2.9496801000000001</c:v>
                </c:pt>
                <c:pt idx="12411">
                  <c:v>2.9527561000000002</c:v>
                </c:pt>
                <c:pt idx="12412">
                  <c:v>2.9527561000000002</c:v>
                </c:pt>
                <c:pt idx="12413">
                  <c:v>2.9558321000000003</c:v>
                </c:pt>
                <c:pt idx="12414">
                  <c:v>2.9558321000000003</c:v>
                </c:pt>
                <c:pt idx="12415">
                  <c:v>2.9558321000000003</c:v>
                </c:pt>
                <c:pt idx="12416">
                  <c:v>2.9589071000000002</c:v>
                </c:pt>
                <c:pt idx="12417">
                  <c:v>2.9619831000000003</c:v>
                </c:pt>
                <c:pt idx="12418">
                  <c:v>2.9650591000000004</c:v>
                </c:pt>
                <c:pt idx="12419">
                  <c:v>2.9681351000000005</c:v>
                </c:pt>
                <c:pt idx="12420">
                  <c:v>2.9681351000000005</c:v>
                </c:pt>
                <c:pt idx="12421">
                  <c:v>2.9712110999999997</c:v>
                </c:pt>
                <c:pt idx="12422">
                  <c:v>2.9712110999999997</c:v>
                </c:pt>
                <c:pt idx="12423">
                  <c:v>2.9712110999999997</c:v>
                </c:pt>
                <c:pt idx="12424">
                  <c:v>2.9681351000000005</c:v>
                </c:pt>
                <c:pt idx="12425">
                  <c:v>2.9712110999999997</c:v>
                </c:pt>
                <c:pt idx="12426">
                  <c:v>2.9712110999999997</c:v>
                </c:pt>
                <c:pt idx="12427">
                  <c:v>2.9712110999999997</c:v>
                </c:pt>
                <c:pt idx="12428">
                  <c:v>2.9712110999999997</c:v>
                </c:pt>
                <c:pt idx="12429">
                  <c:v>2.9742860999999996</c:v>
                </c:pt>
                <c:pt idx="12430">
                  <c:v>2.9773620999999997</c:v>
                </c:pt>
                <c:pt idx="12431">
                  <c:v>2.9804380999999998</c:v>
                </c:pt>
                <c:pt idx="12432">
                  <c:v>2.9804380999999998</c:v>
                </c:pt>
                <c:pt idx="12433">
                  <c:v>2.9804380999999998</c:v>
                </c:pt>
                <c:pt idx="12434">
                  <c:v>2.9804380999999998</c:v>
                </c:pt>
                <c:pt idx="12435">
                  <c:v>2.9804380999999998</c:v>
                </c:pt>
                <c:pt idx="12436">
                  <c:v>2.9804380999999998</c:v>
                </c:pt>
                <c:pt idx="12437">
                  <c:v>2.9835140999999998</c:v>
                </c:pt>
                <c:pt idx="12438">
                  <c:v>2.9835140999999998</c:v>
                </c:pt>
                <c:pt idx="12439">
                  <c:v>2.9835140999999998</c:v>
                </c:pt>
                <c:pt idx="12440">
                  <c:v>2.9865890999999998</c:v>
                </c:pt>
                <c:pt idx="12441">
                  <c:v>2.9896650999999999</c:v>
                </c:pt>
                <c:pt idx="12442">
                  <c:v>2.9927410999999999</c:v>
                </c:pt>
                <c:pt idx="12443">
                  <c:v>2.9927410999999999</c:v>
                </c:pt>
                <c:pt idx="12444">
                  <c:v>2.9927410999999999</c:v>
                </c:pt>
                <c:pt idx="12445">
                  <c:v>2.9958171</c:v>
                </c:pt>
                <c:pt idx="12446">
                  <c:v>2.9958171</c:v>
                </c:pt>
                <c:pt idx="12447">
                  <c:v>2.9988931000000001</c:v>
                </c:pt>
                <c:pt idx="12448">
                  <c:v>2.9988931000000001</c:v>
                </c:pt>
                <c:pt idx="12449">
                  <c:v>2.9988931000000001</c:v>
                </c:pt>
                <c:pt idx="12450">
                  <c:v>2.9988931000000001</c:v>
                </c:pt>
                <c:pt idx="12451">
                  <c:v>2.9988931000000001</c:v>
                </c:pt>
                <c:pt idx="12452">
                  <c:v>2.9988931000000001</c:v>
                </c:pt>
                <c:pt idx="12453">
                  <c:v>3.0019681</c:v>
                </c:pt>
                <c:pt idx="12454">
                  <c:v>3.0050441000000001</c:v>
                </c:pt>
                <c:pt idx="12455">
                  <c:v>3.0081201000000002</c:v>
                </c:pt>
                <c:pt idx="12456">
                  <c:v>3.0081201000000002</c:v>
                </c:pt>
                <c:pt idx="12457">
                  <c:v>3.0111961000000003</c:v>
                </c:pt>
                <c:pt idx="12458">
                  <c:v>3.0111961000000003</c:v>
                </c:pt>
                <c:pt idx="12459">
                  <c:v>3.0081201000000002</c:v>
                </c:pt>
                <c:pt idx="12460">
                  <c:v>3.0081201000000002</c:v>
                </c:pt>
                <c:pt idx="12461">
                  <c:v>3.0081201000000002</c:v>
                </c:pt>
                <c:pt idx="12462">
                  <c:v>3.0081201000000002</c:v>
                </c:pt>
                <c:pt idx="12463">
                  <c:v>3.0081201000000002</c:v>
                </c:pt>
                <c:pt idx="12464">
                  <c:v>3.0081201000000002</c:v>
                </c:pt>
                <c:pt idx="12465">
                  <c:v>3.0111961000000003</c:v>
                </c:pt>
                <c:pt idx="12466">
                  <c:v>3.0111961000000003</c:v>
                </c:pt>
                <c:pt idx="12467">
                  <c:v>3.0111961000000003</c:v>
                </c:pt>
                <c:pt idx="12468">
                  <c:v>3.0142721000000003</c:v>
                </c:pt>
                <c:pt idx="12469">
                  <c:v>3.0173471000000003</c:v>
                </c:pt>
                <c:pt idx="12470">
                  <c:v>3.0173471000000003</c:v>
                </c:pt>
                <c:pt idx="12471">
                  <c:v>3.0204231000000004</c:v>
                </c:pt>
                <c:pt idx="12472">
                  <c:v>3.0234991000000004</c:v>
                </c:pt>
                <c:pt idx="12473">
                  <c:v>3.0265750999999996</c:v>
                </c:pt>
                <c:pt idx="12474">
                  <c:v>3.0265750999999996</c:v>
                </c:pt>
                <c:pt idx="12475">
                  <c:v>3.0265750999999996</c:v>
                </c:pt>
                <c:pt idx="12476">
                  <c:v>3.0296510999999997</c:v>
                </c:pt>
                <c:pt idx="12477">
                  <c:v>3.0296510999999997</c:v>
                </c:pt>
                <c:pt idx="12478">
                  <c:v>3.0296510999999997</c:v>
                </c:pt>
                <c:pt idx="12479">
                  <c:v>3.0296510999999997</c:v>
                </c:pt>
                <c:pt idx="12480">
                  <c:v>3.0327260999999996</c:v>
                </c:pt>
                <c:pt idx="12481">
                  <c:v>3.0358020999999997</c:v>
                </c:pt>
                <c:pt idx="12482">
                  <c:v>3.0388780999999998</c:v>
                </c:pt>
                <c:pt idx="12483">
                  <c:v>3.0388780999999998</c:v>
                </c:pt>
                <c:pt idx="12484">
                  <c:v>3.0388780999999998</c:v>
                </c:pt>
                <c:pt idx="12485">
                  <c:v>3.0388780999999998</c:v>
                </c:pt>
                <c:pt idx="12486">
                  <c:v>3.0388780999999998</c:v>
                </c:pt>
                <c:pt idx="12487">
                  <c:v>3.0388780999999998</c:v>
                </c:pt>
                <c:pt idx="12488">
                  <c:v>3.0419530999999997</c:v>
                </c:pt>
                <c:pt idx="12489">
                  <c:v>3.0419530999999997</c:v>
                </c:pt>
                <c:pt idx="12490">
                  <c:v>3.0419530999999997</c:v>
                </c:pt>
                <c:pt idx="12491">
                  <c:v>3.0450301</c:v>
                </c:pt>
                <c:pt idx="12492">
                  <c:v>3.0481050999999999</c:v>
                </c:pt>
                <c:pt idx="12493">
                  <c:v>3.0481050999999999</c:v>
                </c:pt>
                <c:pt idx="12494">
                  <c:v>3.0481050999999999</c:v>
                </c:pt>
                <c:pt idx="12495">
                  <c:v>3.0481050999999999</c:v>
                </c:pt>
                <c:pt idx="12496">
                  <c:v>3.0481050999999999</c:v>
                </c:pt>
                <c:pt idx="12497">
                  <c:v>3.0481050999999999</c:v>
                </c:pt>
                <c:pt idx="12498">
                  <c:v>3.0481050999999999</c:v>
                </c:pt>
                <c:pt idx="12499">
                  <c:v>3.0481050999999999</c:v>
                </c:pt>
                <c:pt idx="12500">
                  <c:v>3.0481050999999999</c:v>
                </c:pt>
                <c:pt idx="12501">
                  <c:v>3.0450301</c:v>
                </c:pt>
                <c:pt idx="12502">
                  <c:v>3.0511811</c:v>
                </c:pt>
                <c:pt idx="12503">
                  <c:v>3.0542571000000001</c:v>
                </c:pt>
                <c:pt idx="12504">
                  <c:v>3.0511811</c:v>
                </c:pt>
                <c:pt idx="12505">
                  <c:v>3.0511811</c:v>
                </c:pt>
                <c:pt idx="12506">
                  <c:v>3.0573321</c:v>
                </c:pt>
                <c:pt idx="12507">
                  <c:v>3.0573321</c:v>
                </c:pt>
                <c:pt idx="12508">
                  <c:v>3.0542571000000001</c:v>
                </c:pt>
                <c:pt idx="12509">
                  <c:v>3.0542571000000001</c:v>
                </c:pt>
                <c:pt idx="12510">
                  <c:v>3.0573321</c:v>
                </c:pt>
                <c:pt idx="12511">
                  <c:v>3.0604091000000002</c:v>
                </c:pt>
                <c:pt idx="12512">
                  <c:v>3.0604091000000002</c:v>
                </c:pt>
                <c:pt idx="12513">
                  <c:v>3.0634841000000002</c:v>
                </c:pt>
                <c:pt idx="12514">
                  <c:v>3.0634841000000002</c:v>
                </c:pt>
                <c:pt idx="12515">
                  <c:v>3.0665601000000002</c:v>
                </c:pt>
                <c:pt idx="12516">
                  <c:v>3.0696361000000003</c:v>
                </c:pt>
                <c:pt idx="12517">
                  <c:v>3.0727111000000003</c:v>
                </c:pt>
                <c:pt idx="12518">
                  <c:v>3.0727111000000003</c:v>
                </c:pt>
                <c:pt idx="12519">
                  <c:v>3.0727111000000003</c:v>
                </c:pt>
                <c:pt idx="12520">
                  <c:v>3.0727111000000003</c:v>
                </c:pt>
                <c:pt idx="12521">
                  <c:v>3.0727111000000003</c:v>
                </c:pt>
                <c:pt idx="12522">
                  <c:v>3.0757871000000003</c:v>
                </c:pt>
                <c:pt idx="12523">
                  <c:v>3.0757871000000003</c:v>
                </c:pt>
                <c:pt idx="12524">
                  <c:v>3.0757871000000003</c:v>
                </c:pt>
                <c:pt idx="12525">
                  <c:v>3.0788631000000004</c:v>
                </c:pt>
                <c:pt idx="12526">
                  <c:v>3.0788631000000004</c:v>
                </c:pt>
                <c:pt idx="12527">
                  <c:v>3.0788631000000004</c:v>
                </c:pt>
                <c:pt idx="12528">
                  <c:v>3.0788631000000004</c:v>
                </c:pt>
                <c:pt idx="12529">
                  <c:v>3.0788631000000004</c:v>
                </c:pt>
                <c:pt idx="12530">
                  <c:v>3.0819391000000005</c:v>
                </c:pt>
                <c:pt idx="12531">
                  <c:v>3.0819391000000005</c:v>
                </c:pt>
                <c:pt idx="12532">
                  <c:v>3.0850150999999997</c:v>
                </c:pt>
                <c:pt idx="12533">
                  <c:v>3.0880900999999996</c:v>
                </c:pt>
                <c:pt idx="12534">
                  <c:v>3.0880900999999996</c:v>
                </c:pt>
                <c:pt idx="12535">
                  <c:v>3.0880900999999996</c:v>
                </c:pt>
                <c:pt idx="12536">
                  <c:v>3.0911660999999997</c:v>
                </c:pt>
                <c:pt idx="12537">
                  <c:v>3.0911660999999997</c:v>
                </c:pt>
                <c:pt idx="12538">
                  <c:v>3.0911660999999997</c:v>
                </c:pt>
                <c:pt idx="12539">
                  <c:v>3.0911660999999997</c:v>
                </c:pt>
                <c:pt idx="12540">
                  <c:v>3.0942420999999998</c:v>
                </c:pt>
                <c:pt idx="12541">
                  <c:v>3.0942420999999998</c:v>
                </c:pt>
                <c:pt idx="12542">
                  <c:v>3.0911660999999997</c:v>
                </c:pt>
                <c:pt idx="12543">
                  <c:v>3.0911660999999997</c:v>
                </c:pt>
                <c:pt idx="12544">
                  <c:v>3.0942420999999998</c:v>
                </c:pt>
                <c:pt idx="12545">
                  <c:v>3.0973180999999999</c:v>
                </c:pt>
                <c:pt idx="12546">
                  <c:v>3.0973180999999999</c:v>
                </c:pt>
                <c:pt idx="12547">
                  <c:v>3.0973180999999999</c:v>
                </c:pt>
                <c:pt idx="12548">
                  <c:v>3.0973180999999999</c:v>
                </c:pt>
                <c:pt idx="12549">
                  <c:v>3.0942420999999998</c:v>
                </c:pt>
                <c:pt idx="12550">
                  <c:v>3.0942420999999998</c:v>
                </c:pt>
                <c:pt idx="12551">
                  <c:v>3.0942420999999998</c:v>
                </c:pt>
                <c:pt idx="12552">
                  <c:v>3.0942420999999998</c:v>
                </c:pt>
                <c:pt idx="12553">
                  <c:v>3.0942420999999998</c:v>
                </c:pt>
                <c:pt idx="12554">
                  <c:v>3.0942420999999998</c:v>
                </c:pt>
                <c:pt idx="12555">
                  <c:v>3.0973180999999999</c:v>
                </c:pt>
                <c:pt idx="12556">
                  <c:v>3.0973180999999999</c:v>
                </c:pt>
                <c:pt idx="12557">
                  <c:v>3.0973180999999999</c:v>
                </c:pt>
                <c:pt idx="12558">
                  <c:v>3.1003940999999999</c:v>
                </c:pt>
                <c:pt idx="12559">
                  <c:v>3.1003940999999999</c:v>
                </c:pt>
                <c:pt idx="12560">
                  <c:v>3.1034690999999999</c:v>
                </c:pt>
                <c:pt idx="12561">
                  <c:v>3.1034690999999999</c:v>
                </c:pt>
                <c:pt idx="12562">
                  <c:v>3.1065450999999999</c:v>
                </c:pt>
                <c:pt idx="12563">
                  <c:v>3.1065450999999999</c:v>
                </c:pt>
                <c:pt idx="12564">
                  <c:v>3.1096211</c:v>
                </c:pt>
                <c:pt idx="12565">
                  <c:v>3.1096211</c:v>
                </c:pt>
                <c:pt idx="12566">
                  <c:v>3.1096211</c:v>
                </c:pt>
                <c:pt idx="12567">
                  <c:v>3.1065450999999999</c:v>
                </c:pt>
                <c:pt idx="12568">
                  <c:v>3.1065450999999999</c:v>
                </c:pt>
                <c:pt idx="12569">
                  <c:v>3.1096211</c:v>
                </c:pt>
                <c:pt idx="12570">
                  <c:v>3.1096211</c:v>
                </c:pt>
                <c:pt idx="12571">
                  <c:v>3.1096211</c:v>
                </c:pt>
                <c:pt idx="12572">
                  <c:v>3.1096211</c:v>
                </c:pt>
                <c:pt idx="12573">
                  <c:v>3.1096211</c:v>
                </c:pt>
                <c:pt idx="12574">
                  <c:v>3.1096211</c:v>
                </c:pt>
                <c:pt idx="12575">
                  <c:v>3.1126971000000001</c:v>
                </c:pt>
                <c:pt idx="12576">
                  <c:v>3.1126971000000001</c:v>
                </c:pt>
                <c:pt idx="12577">
                  <c:v>3.1157721</c:v>
                </c:pt>
                <c:pt idx="12578">
                  <c:v>3.1157721</c:v>
                </c:pt>
                <c:pt idx="12579">
                  <c:v>3.1188481000000001</c:v>
                </c:pt>
                <c:pt idx="12580">
                  <c:v>3.1188481000000001</c:v>
                </c:pt>
                <c:pt idx="12581">
                  <c:v>3.1188481000000001</c:v>
                </c:pt>
                <c:pt idx="12582">
                  <c:v>3.1188481000000001</c:v>
                </c:pt>
                <c:pt idx="12583">
                  <c:v>3.1188481000000001</c:v>
                </c:pt>
                <c:pt idx="12584">
                  <c:v>3.1188481000000001</c:v>
                </c:pt>
                <c:pt idx="12585">
                  <c:v>3.1219241000000002</c:v>
                </c:pt>
                <c:pt idx="12586">
                  <c:v>3.1219241000000002</c:v>
                </c:pt>
                <c:pt idx="12587">
                  <c:v>3.1219241000000002</c:v>
                </c:pt>
                <c:pt idx="12588">
                  <c:v>3.1219241000000002</c:v>
                </c:pt>
                <c:pt idx="12589">
                  <c:v>3.1219241000000002</c:v>
                </c:pt>
                <c:pt idx="12590">
                  <c:v>3.1250001000000003</c:v>
                </c:pt>
                <c:pt idx="12591">
                  <c:v>3.1280761000000004</c:v>
                </c:pt>
                <c:pt idx="12592">
                  <c:v>3.1280761000000004</c:v>
                </c:pt>
                <c:pt idx="12593">
                  <c:v>3.1280761000000004</c:v>
                </c:pt>
                <c:pt idx="12594">
                  <c:v>3.1280761000000004</c:v>
                </c:pt>
                <c:pt idx="12595">
                  <c:v>3.1311511000000003</c:v>
                </c:pt>
                <c:pt idx="12596">
                  <c:v>3.1311511000000003</c:v>
                </c:pt>
                <c:pt idx="12597">
                  <c:v>3.1342271000000004</c:v>
                </c:pt>
                <c:pt idx="12598">
                  <c:v>3.1342271000000004</c:v>
                </c:pt>
                <c:pt idx="12599">
                  <c:v>3.1342271000000004</c:v>
                </c:pt>
                <c:pt idx="12600">
                  <c:v>3.1342271000000004</c:v>
                </c:pt>
                <c:pt idx="12601">
                  <c:v>3.1373031000000005</c:v>
                </c:pt>
                <c:pt idx="12602">
                  <c:v>3.1403790999999996</c:v>
                </c:pt>
                <c:pt idx="12603">
                  <c:v>3.1434550999999997</c:v>
                </c:pt>
                <c:pt idx="12604">
                  <c:v>3.1465300999999997</c:v>
                </c:pt>
                <c:pt idx="12605">
                  <c:v>3.1465300999999997</c:v>
                </c:pt>
                <c:pt idx="12606">
                  <c:v>3.1465300999999997</c:v>
                </c:pt>
                <c:pt idx="12607">
                  <c:v>3.1496060999999997</c:v>
                </c:pt>
                <c:pt idx="12608">
                  <c:v>3.1496060999999997</c:v>
                </c:pt>
                <c:pt idx="12609">
                  <c:v>3.1526820999999998</c:v>
                </c:pt>
                <c:pt idx="12610">
                  <c:v>3.1496060999999997</c:v>
                </c:pt>
                <c:pt idx="12611">
                  <c:v>3.1496060999999997</c:v>
                </c:pt>
                <c:pt idx="12612">
                  <c:v>3.1526820999999998</c:v>
                </c:pt>
                <c:pt idx="12613">
                  <c:v>3.1588330999999998</c:v>
                </c:pt>
                <c:pt idx="12614">
                  <c:v>3.1588330999999998</c:v>
                </c:pt>
                <c:pt idx="12615">
                  <c:v>3.1557580999999999</c:v>
                </c:pt>
                <c:pt idx="12616">
                  <c:v>3.1588330999999998</c:v>
                </c:pt>
                <c:pt idx="12617">
                  <c:v>3.1588330999999998</c:v>
                </c:pt>
                <c:pt idx="12618">
                  <c:v>3.1588330999999998</c:v>
                </c:pt>
                <c:pt idx="12619">
                  <c:v>3.1588330999999998</c:v>
                </c:pt>
                <c:pt idx="12620">
                  <c:v>3.1619101000000001</c:v>
                </c:pt>
                <c:pt idx="12621">
                  <c:v>3.1619101000000001</c:v>
                </c:pt>
                <c:pt idx="12622">
                  <c:v>3.1619101000000001</c:v>
                </c:pt>
                <c:pt idx="12623">
                  <c:v>3.1619101000000001</c:v>
                </c:pt>
                <c:pt idx="12624">
                  <c:v>3.1649851</c:v>
                </c:pt>
                <c:pt idx="12625">
                  <c:v>3.1680611000000001</c:v>
                </c:pt>
                <c:pt idx="12626">
                  <c:v>3.1680611000000001</c:v>
                </c:pt>
                <c:pt idx="12627">
                  <c:v>3.1680611000000001</c:v>
                </c:pt>
                <c:pt idx="12628">
                  <c:v>3.1680611000000001</c:v>
                </c:pt>
                <c:pt idx="12629">
                  <c:v>3.1680611000000001</c:v>
                </c:pt>
                <c:pt idx="12630">
                  <c:v>3.1711371000000002</c:v>
                </c:pt>
                <c:pt idx="12631">
                  <c:v>3.1711371000000002</c:v>
                </c:pt>
                <c:pt idx="12632">
                  <c:v>3.1711371000000002</c:v>
                </c:pt>
                <c:pt idx="12633">
                  <c:v>3.1711371000000002</c:v>
                </c:pt>
                <c:pt idx="12634">
                  <c:v>3.1742121000000001</c:v>
                </c:pt>
                <c:pt idx="12635">
                  <c:v>3.1742121000000001</c:v>
                </c:pt>
                <c:pt idx="12636">
                  <c:v>3.1742121000000001</c:v>
                </c:pt>
                <c:pt idx="12637">
                  <c:v>3.1742121000000001</c:v>
                </c:pt>
                <c:pt idx="12638">
                  <c:v>3.1803641000000002</c:v>
                </c:pt>
                <c:pt idx="12639">
                  <c:v>3.1803641000000002</c:v>
                </c:pt>
                <c:pt idx="12640">
                  <c:v>3.1772881000000002</c:v>
                </c:pt>
                <c:pt idx="12641">
                  <c:v>3.1772881000000002</c:v>
                </c:pt>
                <c:pt idx="12642">
                  <c:v>3.1834401000000003</c:v>
                </c:pt>
                <c:pt idx="12643">
                  <c:v>3.1865161000000004</c:v>
                </c:pt>
                <c:pt idx="12644">
                  <c:v>3.1834401000000003</c:v>
                </c:pt>
                <c:pt idx="12645">
                  <c:v>3.1772881000000002</c:v>
                </c:pt>
                <c:pt idx="12646">
                  <c:v>3.1803641000000002</c:v>
                </c:pt>
                <c:pt idx="12647">
                  <c:v>3.1895911000000003</c:v>
                </c:pt>
                <c:pt idx="12648">
                  <c:v>3.1865161000000004</c:v>
                </c:pt>
                <c:pt idx="12649">
                  <c:v>3.1803641000000002</c:v>
                </c:pt>
                <c:pt idx="12650">
                  <c:v>3.1834401000000003</c:v>
                </c:pt>
                <c:pt idx="12651">
                  <c:v>3.1865161000000004</c:v>
                </c:pt>
                <c:pt idx="12652">
                  <c:v>3.1895911000000003</c:v>
                </c:pt>
                <c:pt idx="12653">
                  <c:v>3.1834401000000003</c:v>
                </c:pt>
                <c:pt idx="12654">
                  <c:v>3.1803641000000002</c:v>
                </c:pt>
                <c:pt idx="12655">
                  <c:v>3.1865161000000004</c:v>
                </c:pt>
                <c:pt idx="12656">
                  <c:v>3.1895911000000003</c:v>
                </c:pt>
                <c:pt idx="12657">
                  <c:v>3.1865161000000004</c:v>
                </c:pt>
                <c:pt idx="12658">
                  <c:v>3.1865161000000004</c:v>
                </c:pt>
                <c:pt idx="12659">
                  <c:v>3.1865161000000004</c:v>
                </c:pt>
                <c:pt idx="12660">
                  <c:v>3.1895911000000003</c:v>
                </c:pt>
                <c:pt idx="12661">
                  <c:v>3.1895911000000003</c:v>
                </c:pt>
                <c:pt idx="12662">
                  <c:v>3.1895911000000003</c:v>
                </c:pt>
                <c:pt idx="12663">
                  <c:v>3.1895911000000003</c:v>
                </c:pt>
                <c:pt idx="12664">
                  <c:v>3.1957430999999996</c:v>
                </c:pt>
                <c:pt idx="12665">
                  <c:v>3.1988190999999997</c:v>
                </c:pt>
                <c:pt idx="12666">
                  <c:v>3.1957430999999996</c:v>
                </c:pt>
                <c:pt idx="12667">
                  <c:v>3.1957430999999996</c:v>
                </c:pt>
                <c:pt idx="12668">
                  <c:v>3.1988190999999997</c:v>
                </c:pt>
                <c:pt idx="12669">
                  <c:v>3.2018940999999996</c:v>
                </c:pt>
                <c:pt idx="12670">
                  <c:v>3.1988190999999997</c:v>
                </c:pt>
                <c:pt idx="12671">
                  <c:v>3.1988190999999997</c:v>
                </c:pt>
                <c:pt idx="12672">
                  <c:v>3.2018940999999996</c:v>
                </c:pt>
                <c:pt idx="12673">
                  <c:v>3.2049700999999997</c:v>
                </c:pt>
                <c:pt idx="12674">
                  <c:v>3.2018940999999996</c:v>
                </c:pt>
                <c:pt idx="12675">
                  <c:v>3.2018940999999996</c:v>
                </c:pt>
                <c:pt idx="12676">
                  <c:v>3.2049700999999997</c:v>
                </c:pt>
                <c:pt idx="12677">
                  <c:v>3.2080460999999998</c:v>
                </c:pt>
                <c:pt idx="12678">
                  <c:v>3.2080460999999998</c:v>
                </c:pt>
                <c:pt idx="12679">
                  <c:v>3.2049700999999997</c:v>
                </c:pt>
                <c:pt idx="12680">
                  <c:v>3.2080460999999998</c:v>
                </c:pt>
                <c:pt idx="12681">
                  <c:v>3.2111220999999999</c:v>
                </c:pt>
                <c:pt idx="12682">
                  <c:v>3.2111220999999999</c:v>
                </c:pt>
                <c:pt idx="12683">
                  <c:v>3.2080460999999998</c:v>
                </c:pt>
                <c:pt idx="12684">
                  <c:v>3.2111220999999999</c:v>
                </c:pt>
                <c:pt idx="12685">
                  <c:v>3.2111220999999999</c:v>
                </c:pt>
                <c:pt idx="12686">
                  <c:v>3.2141980999999999</c:v>
                </c:pt>
                <c:pt idx="12687">
                  <c:v>3.2141980999999999</c:v>
                </c:pt>
                <c:pt idx="12688">
                  <c:v>3.2141980999999999</c:v>
                </c:pt>
                <c:pt idx="12689">
                  <c:v>3.2141980999999999</c:v>
                </c:pt>
                <c:pt idx="12690">
                  <c:v>3.2172730999999999</c:v>
                </c:pt>
                <c:pt idx="12691">
                  <c:v>3.2172730999999999</c:v>
                </c:pt>
                <c:pt idx="12692">
                  <c:v>3.2172730999999999</c:v>
                </c:pt>
                <c:pt idx="12693">
                  <c:v>3.2172730999999999</c:v>
                </c:pt>
                <c:pt idx="12694">
                  <c:v>3.2203491</c:v>
                </c:pt>
                <c:pt idx="12695">
                  <c:v>3.2234251</c:v>
                </c:pt>
                <c:pt idx="12696">
                  <c:v>3.2203491</c:v>
                </c:pt>
                <c:pt idx="12697">
                  <c:v>3.2234251</c:v>
                </c:pt>
                <c:pt idx="12698">
                  <c:v>3.2234251</c:v>
                </c:pt>
                <c:pt idx="12699">
                  <c:v>3.2234251</c:v>
                </c:pt>
                <c:pt idx="12700">
                  <c:v>3.2234251</c:v>
                </c:pt>
                <c:pt idx="12701">
                  <c:v>3.2234251</c:v>
                </c:pt>
                <c:pt idx="12702">
                  <c:v>3.2265011000000001</c:v>
                </c:pt>
                <c:pt idx="12703">
                  <c:v>3.2265011000000001</c:v>
                </c:pt>
                <c:pt idx="12704">
                  <c:v>3.2265011000000001</c:v>
                </c:pt>
                <c:pt idx="12705">
                  <c:v>3.2295771000000002</c:v>
                </c:pt>
                <c:pt idx="12706">
                  <c:v>3.2326521000000001</c:v>
                </c:pt>
                <c:pt idx="12707">
                  <c:v>3.2326521000000001</c:v>
                </c:pt>
                <c:pt idx="12708">
                  <c:v>3.2326521000000001</c:v>
                </c:pt>
                <c:pt idx="12709">
                  <c:v>3.2326521000000001</c:v>
                </c:pt>
                <c:pt idx="12710">
                  <c:v>3.2326521000000001</c:v>
                </c:pt>
                <c:pt idx="12711">
                  <c:v>3.2326521000000001</c:v>
                </c:pt>
                <c:pt idx="12712">
                  <c:v>3.2326521000000001</c:v>
                </c:pt>
                <c:pt idx="12713">
                  <c:v>3.2326521000000001</c:v>
                </c:pt>
                <c:pt idx="12714">
                  <c:v>3.2326521000000001</c:v>
                </c:pt>
                <c:pt idx="12715">
                  <c:v>3.2357281000000002</c:v>
                </c:pt>
                <c:pt idx="12716">
                  <c:v>3.2388041000000003</c:v>
                </c:pt>
                <c:pt idx="12717">
                  <c:v>3.2418801000000004</c:v>
                </c:pt>
                <c:pt idx="12718">
                  <c:v>3.2418801000000004</c:v>
                </c:pt>
                <c:pt idx="12719">
                  <c:v>3.2449551000000003</c:v>
                </c:pt>
                <c:pt idx="12720">
                  <c:v>3.2480310999999995</c:v>
                </c:pt>
                <c:pt idx="12721">
                  <c:v>3.2511070999999996</c:v>
                </c:pt>
                <c:pt idx="12722">
                  <c:v>3.2511070999999996</c:v>
                </c:pt>
                <c:pt idx="12723">
                  <c:v>3.2541830999999997</c:v>
                </c:pt>
                <c:pt idx="12724">
                  <c:v>3.2541830999999997</c:v>
                </c:pt>
                <c:pt idx="12725">
                  <c:v>3.2541830999999997</c:v>
                </c:pt>
                <c:pt idx="12726">
                  <c:v>3.2572590999999997</c:v>
                </c:pt>
                <c:pt idx="12727">
                  <c:v>3.2572590999999997</c:v>
                </c:pt>
                <c:pt idx="12728">
                  <c:v>3.2572590999999997</c:v>
                </c:pt>
                <c:pt idx="12729">
                  <c:v>3.2603350999999998</c:v>
                </c:pt>
                <c:pt idx="12730">
                  <c:v>3.2603350999999998</c:v>
                </c:pt>
                <c:pt idx="12731">
                  <c:v>3.2695620999999999</c:v>
                </c:pt>
                <c:pt idx="12732">
                  <c:v>3.2726381</c:v>
                </c:pt>
                <c:pt idx="12733">
                  <c:v>3.2726381</c:v>
                </c:pt>
                <c:pt idx="12734">
                  <c:v>3.2726381</c:v>
                </c:pt>
                <c:pt idx="12735">
                  <c:v>3.2726381</c:v>
                </c:pt>
                <c:pt idx="12736">
                  <c:v>3.2726381</c:v>
                </c:pt>
                <c:pt idx="12737">
                  <c:v>3.2726381</c:v>
                </c:pt>
                <c:pt idx="12738">
                  <c:v>3.2726381</c:v>
                </c:pt>
                <c:pt idx="12739">
                  <c:v>3.2726381</c:v>
                </c:pt>
                <c:pt idx="12740">
                  <c:v>3.2757141000000001</c:v>
                </c:pt>
                <c:pt idx="12741">
                  <c:v>3.2757141000000001</c:v>
                </c:pt>
                <c:pt idx="12742">
                  <c:v>3.2757141000000001</c:v>
                </c:pt>
                <c:pt idx="12743">
                  <c:v>3.2787891</c:v>
                </c:pt>
                <c:pt idx="12744">
                  <c:v>3.2787891</c:v>
                </c:pt>
                <c:pt idx="12745">
                  <c:v>3.2787891</c:v>
                </c:pt>
                <c:pt idx="12746">
                  <c:v>3.2787891</c:v>
                </c:pt>
                <c:pt idx="12747">
                  <c:v>3.2787891</c:v>
                </c:pt>
                <c:pt idx="12748">
                  <c:v>3.2818651000000001</c:v>
                </c:pt>
                <c:pt idx="12749">
                  <c:v>3.2818651000000001</c:v>
                </c:pt>
                <c:pt idx="12750">
                  <c:v>3.2849411000000002</c:v>
                </c:pt>
                <c:pt idx="12751">
                  <c:v>3.2849411000000002</c:v>
                </c:pt>
                <c:pt idx="12752">
                  <c:v>3.2849411000000002</c:v>
                </c:pt>
                <c:pt idx="12753">
                  <c:v>3.2849411000000002</c:v>
                </c:pt>
                <c:pt idx="12754">
                  <c:v>3.2880161000000001</c:v>
                </c:pt>
                <c:pt idx="12755">
                  <c:v>3.2880161000000001</c:v>
                </c:pt>
                <c:pt idx="12756">
                  <c:v>3.2880161000000001</c:v>
                </c:pt>
                <c:pt idx="12757">
                  <c:v>3.2941680999999994</c:v>
                </c:pt>
                <c:pt idx="12758">
                  <c:v>3.2910930999999994</c:v>
                </c:pt>
                <c:pt idx="12759">
                  <c:v>3.2880161000000001</c:v>
                </c:pt>
                <c:pt idx="12760">
                  <c:v>3.2910930999999994</c:v>
                </c:pt>
                <c:pt idx="12761">
                  <c:v>3.2941680999999994</c:v>
                </c:pt>
                <c:pt idx="12762">
                  <c:v>3.2941680999999994</c:v>
                </c:pt>
                <c:pt idx="12763">
                  <c:v>3.2941680999999994</c:v>
                </c:pt>
                <c:pt idx="12764">
                  <c:v>3.2972440999999995</c:v>
                </c:pt>
                <c:pt idx="12765">
                  <c:v>3.3003200999999995</c:v>
                </c:pt>
                <c:pt idx="12766">
                  <c:v>3.3003200999999995</c:v>
                </c:pt>
                <c:pt idx="12767">
                  <c:v>3.3003200999999995</c:v>
                </c:pt>
                <c:pt idx="12768">
                  <c:v>3.3003200999999995</c:v>
                </c:pt>
                <c:pt idx="12769">
                  <c:v>3.3033950999999995</c:v>
                </c:pt>
                <c:pt idx="12770">
                  <c:v>3.3033950999999995</c:v>
                </c:pt>
                <c:pt idx="12771">
                  <c:v>3.3033950999999995</c:v>
                </c:pt>
                <c:pt idx="12772">
                  <c:v>3.3033950999999995</c:v>
                </c:pt>
                <c:pt idx="12773">
                  <c:v>3.3033950999999995</c:v>
                </c:pt>
                <c:pt idx="12774">
                  <c:v>3.3033950999999995</c:v>
                </c:pt>
                <c:pt idx="12775">
                  <c:v>3.3064720999999997</c:v>
                </c:pt>
                <c:pt idx="12776">
                  <c:v>3.3064720999999997</c:v>
                </c:pt>
                <c:pt idx="12777">
                  <c:v>3.3064720999999997</c:v>
                </c:pt>
                <c:pt idx="12778">
                  <c:v>3.3064720999999997</c:v>
                </c:pt>
                <c:pt idx="12779">
                  <c:v>3.3095470999999996</c:v>
                </c:pt>
                <c:pt idx="12780">
                  <c:v>3.3095470999999996</c:v>
                </c:pt>
                <c:pt idx="12781">
                  <c:v>3.3095470999999996</c:v>
                </c:pt>
                <c:pt idx="12782">
                  <c:v>3.3126230999999997</c:v>
                </c:pt>
                <c:pt idx="12783">
                  <c:v>3.3126230999999997</c:v>
                </c:pt>
                <c:pt idx="12784">
                  <c:v>3.3156990999999998</c:v>
                </c:pt>
                <c:pt idx="12785">
                  <c:v>3.3156990999999998</c:v>
                </c:pt>
                <c:pt idx="12786">
                  <c:v>3.3156990999999998</c:v>
                </c:pt>
                <c:pt idx="12787">
                  <c:v>3.3156990999999998</c:v>
                </c:pt>
                <c:pt idx="12788">
                  <c:v>3.3156990999999998</c:v>
                </c:pt>
                <c:pt idx="12789">
                  <c:v>3.3187740999999997</c:v>
                </c:pt>
                <c:pt idx="12790">
                  <c:v>3.3187740999999997</c:v>
                </c:pt>
                <c:pt idx="12791">
                  <c:v>3.3187740999999997</c:v>
                </c:pt>
                <c:pt idx="12792">
                  <c:v>3.3187740999999997</c:v>
                </c:pt>
                <c:pt idx="12793">
                  <c:v>3.3218500999999998</c:v>
                </c:pt>
                <c:pt idx="12794">
                  <c:v>3.3249260999999999</c:v>
                </c:pt>
                <c:pt idx="12795">
                  <c:v>3.3249260999999999</c:v>
                </c:pt>
                <c:pt idx="12796">
                  <c:v>3.3280021</c:v>
                </c:pt>
                <c:pt idx="12797">
                  <c:v>3.3280021</c:v>
                </c:pt>
                <c:pt idx="12798">
                  <c:v>3.3341531</c:v>
                </c:pt>
                <c:pt idx="12799">
                  <c:v>3.3341531</c:v>
                </c:pt>
                <c:pt idx="12800">
                  <c:v>3.3372291000000001</c:v>
                </c:pt>
                <c:pt idx="12801">
                  <c:v>3.3403051000000001</c:v>
                </c:pt>
                <c:pt idx="12802">
                  <c:v>3.3433811000000002</c:v>
                </c:pt>
                <c:pt idx="12803">
                  <c:v>3.3464570999999994</c:v>
                </c:pt>
                <c:pt idx="12804">
                  <c:v>3.3464570999999994</c:v>
                </c:pt>
                <c:pt idx="12805">
                  <c:v>3.3526080999999994</c:v>
                </c:pt>
                <c:pt idx="12806">
                  <c:v>3.3556840999999995</c:v>
                </c:pt>
                <c:pt idx="12807">
                  <c:v>3.3587600999999996</c:v>
                </c:pt>
                <c:pt idx="12808">
                  <c:v>3.3618360999999997</c:v>
                </c:pt>
                <c:pt idx="12809">
                  <c:v>3.3618360999999997</c:v>
                </c:pt>
                <c:pt idx="12810">
                  <c:v>3.3618360999999997</c:v>
                </c:pt>
                <c:pt idx="12811">
                  <c:v>3.3649110999999996</c:v>
                </c:pt>
                <c:pt idx="12812">
                  <c:v>3.3649110999999996</c:v>
                </c:pt>
                <c:pt idx="12813">
                  <c:v>3.3679870999999997</c:v>
                </c:pt>
                <c:pt idx="12814">
                  <c:v>3.3710630999999998</c:v>
                </c:pt>
                <c:pt idx="12815">
                  <c:v>3.3741390999999998</c:v>
                </c:pt>
                <c:pt idx="12816">
                  <c:v>3.3741390999999998</c:v>
                </c:pt>
                <c:pt idx="12817">
                  <c:v>3.3741390999999998</c:v>
                </c:pt>
                <c:pt idx="12818">
                  <c:v>3.3741390999999998</c:v>
                </c:pt>
                <c:pt idx="12819">
                  <c:v>3.3772150999999999</c:v>
                </c:pt>
                <c:pt idx="12820">
                  <c:v>3.3772150999999999</c:v>
                </c:pt>
                <c:pt idx="12821">
                  <c:v>3.3772150999999999</c:v>
                </c:pt>
                <c:pt idx="12822">
                  <c:v>3.3772150999999999</c:v>
                </c:pt>
                <c:pt idx="12823">
                  <c:v>3.3802900999999999</c:v>
                </c:pt>
                <c:pt idx="12824">
                  <c:v>3.3802900999999999</c:v>
                </c:pt>
                <c:pt idx="12825">
                  <c:v>3.3833660999999999</c:v>
                </c:pt>
                <c:pt idx="12826">
                  <c:v>3.3864410999999999</c:v>
                </c:pt>
                <c:pt idx="12827">
                  <c:v>3.3864410999999999</c:v>
                </c:pt>
                <c:pt idx="12828">
                  <c:v>3.3864410999999999</c:v>
                </c:pt>
                <c:pt idx="12829">
                  <c:v>3.3864410999999999</c:v>
                </c:pt>
                <c:pt idx="12830">
                  <c:v>3.3864410999999999</c:v>
                </c:pt>
                <c:pt idx="12831">
                  <c:v>3.3895181000000001</c:v>
                </c:pt>
                <c:pt idx="12832">
                  <c:v>3.3925941000000002</c:v>
                </c:pt>
                <c:pt idx="12833">
                  <c:v>3.3895181000000001</c:v>
                </c:pt>
                <c:pt idx="12834">
                  <c:v>3.3895181000000001</c:v>
                </c:pt>
                <c:pt idx="12835">
                  <c:v>3.3895181000000001</c:v>
                </c:pt>
                <c:pt idx="12836">
                  <c:v>3.3895181000000001</c:v>
                </c:pt>
                <c:pt idx="12837">
                  <c:v>3.3925941000000002</c:v>
                </c:pt>
                <c:pt idx="12838">
                  <c:v>3.3956691000000001</c:v>
                </c:pt>
                <c:pt idx="12839">
                  <c:v>3.3956691000000001</c:v>
                </c:pt>
                <c:pt idx="12840">
                  <c:v>3.3987451000000002</c:v>
                </c:pt>
                <c:pt idx="12841">
                  <c:v>3.4018201000000001</c:v>
                </c:pt>
                <c:pt idx="12842">
                  <c:v>3.4048970999999995</c:v>
                </c:pt>
                <c:pt idx="12843">
                  <c:v>3.4048970999999995</c:v>
                </c:pt>
                <c:pt idx="12844">
                  <c:v>3.4079730999999995</c:v>
                </c:pt>
                <c:pt idx="12845">
                  <c:v>3.4079730999999995</c:v>
                </c:pt>
                <c:pt idx="12846">
                  <c:v>3.4079730999999995</c:v>
                </c:pt>
                <c:pt idx="12847">
                  <c:v>3.4079730999999995</c:v>
                </c:pt>
                <c:pt idx="12848">
                  <c:v>3.4110480999999995</c:v>
                </c:pt>
                <c:pt idx="12849">
                  <c:v>3.4110480999999995</c:v>
                </c:pt>
                <c:pt idx="12850">
                  <c:v>3.4141240999999996</c:v>
                </c:pt>
                <c:pt idx="12851">
                  <c:v>3.4141240999999996</c:v>
                </c:pt>
                <c:pt idx="12852">
                  <c:v>3.4141240999999996</c:v>
                </c:pt>
                <c:pt idx="12853">
                  <c:v>3.4110480999999995</c:v>
                </c:pt>
                <c:pt idx="12854">
                  <c:v>3.4141240999999996</c:v>
                </c:pt>
                <c:pt idx="12855">
                  <c:v>3.4141240999999996</c:v>
                </c:pt>
                <c:pt idx="12856">
                  <c:v>3.4141240999999996</c:v>
                </c:pt>
                <c:pt idx="12857">
                  <c:v>3.4141240999999996</c:v>
                </c:pt>
                <c:pt idx="12858">
                  <c:v>3.4141240999999996</c:v>
                </c:pt>
                <c:pt idx="12859">
                  <c:v>3.4171990999999995</c:v>
                </c:pt>
                <c:pt idx="12860">
                  <c:v>3.4171990999999995</c:v>
                </c:pt>
                <c:pt idx="12861">
                  <c:v>3.4202760999999997</c:v>
                </c:pt>
                <c:pt idx="12862">
                  <c:v>3.4233510999999996</c:v>
                </c:pt>
                <c:pt idx="12863">
                  <c:v>3.4264270999999997</c:v>
                </c:pt>
                <c:pt idx="12864">
                  <c:v>3.4264270999999997</c:v>
                </c:pt>
                <c:pt idx="12865">
                  <c:v>3.4295030999999998</c:v>
                </c:pt>
                <c:pt idx="12866">
                  <c:v>3.4325780999999997</c:v>
                </c:pt>
                <c:pt idx="12867">
                  <c:v>3.4325780999999997</c:v>
                </c:pt>
                <c:pt idx="12868">
                  <c:v>3.4325780999999997</c:v>
                </c:pt>
                <c:pt idx="12869">
                  <c:v>3.4295030999999998</c:v>
                </c:pt>
                <c:pt idx="12870">
                  <c:v>3.4325780999999997</c:v>
                </c:pt>
                <c:pt idx="12871">
                  <c:v>3.4356551</c:v>
                </c:pt>
                <c:pt idx="12872">
                  <c:v>3.4387300999999999</c:v>
                </c:pt>
                <c:pt idx="12873">
                  <c:v>3.4387300999999999</c:v>
                </c:pt>
                <c:pt idx="12874">
                  <c:v>3.4418061</c:v>
                </c:pt>
                <c:pt idx="12875">
                  <c:v>3.4448821000000001</c:v>
                </c:pt>
                <c:pt idx="12876">
                  <c:v>3.4479571</c:v>
                </c:pt>
                <c:pt idx="12877">
                  <c:v>3.4510331000000001</c:v>
                </c:pt>
                <c:pt idx="12878">
                  <c:v>3.4541091000000002</c:v>
                </c:pt>
                <c:pt idx="12879">
                  <c:v>3.4541091000000002</c:v>
                </c:pt>
                <c:pt idx="12880">
                  <c:v>3.4541091000000002</c:v>
                </c:pt>
                <c:pt idx="12881">
                  <c:v>3.4541091000000002</c:v>
                </c:pt>
                <c:pt idx="12882">
                  <c:v>3.4571851000000002</c:v>
                </c:pt>
                <c:pt idx="12883">
                  <c:v>3.4602610999999994</c:v>
                </c:pt>
                <c:pt idx="12884">
                  <c:v>3.4633361000000003</c:v>
                </c:pt>
                <c:pt idx="12885">
                  <c:v>3.4664120999999994</c:v>
                </c:pt>
                <c:pt idx="12886">
                  <c:v>3.4694880999999995</c:v>
                </c:pt>
                <c:pt idx="12887">
                  <c:v>3.4694880999999995</c:v>
                </c:pt>
                <c:pt idx="12888">
                  <c:v>3.4725640999999996</c:v>
                </c:pt>
                <c:pt idx="12889">
                  <c:v>3.4756400999999997</c:v>
                </c:pt>
                <c:pt idx="12890">
                  <c:v>3.4725640999999996</c:v>
                </c:pt>
                <c:pt idx="12891">
                  <c:v>3.4756400999999997</c:v>
                </c:pt>
                <c:pt idx="12892">
                  <c:v>3.4756400999999997</c:v>
                </c:pt>
                <c:pt idx="12893">
                  <c:v>3.4787160999999998</c:v>
                </c:pt>
                <c:pt idx="12894">
                  <c:v>3.4787160999999998</c:v>
                </c:pt>
                <c:pt idx="12895">
                  <c:v>3.4787160999999998</c:v>
                </c:pt>
                <c:pt idx="12896">
                  <c:v>3.4817910999999997</c:v>
                </c:pt>
                <c:pt idx="12897">
                  <c:v>3.4848670999999998</c:v>
                </c:pt>
                <c:pt idx="12898">
                  <c:v>3.4848670999999998</c:v>
                </c:pt>
                <c:pt idx="12899">
                  <c:v>3.4848670999999998</c:v>
                </c:pt>
                <c:pt idx="12900">
                  <c:v>3.4910180999999998</c:v>
                </c:pt>
                <c:pt idx="12901">
                  <c:v>3.5002461</c:v>
                </c:pt>
                <c:pt idx="12902">
                  <c:v>3.5002461</c:v>
                </c:pt>
                <c:pt idx="12903">
                  <c:v>3.4971700999999999</c:v>
                </c:pt>
                <c:pt idx="12904">
                  <c:v>3.5033221000000001</c:v>
                </c:pt>
                <c:pt idx="12905">
                  <c:v>3.5094731000000001</c:v>
                </c:pt>
                <c:pt idx="12906">
                  <c:v>3.5063971</c:v>
                </c:pt>
                <c:pt idx="12907">
                  <c:v>3.5063971</c:v>
                </c:pt>
                <c:pt idx="12908">
                  <c:v>3.5063971</c:v>
                </c:pt>
                <c:pt idx="12909">
                  <c:v>3.5156250999999994</c:v>
                </c:pt>
                <c:pt idx="12910">
                  <c:v>3.5217760999999994</c:v>
                </c:pt>
                <c:pt idx="12911">
                  <c:v>3.5187010999999995</c:v>
                </c:pt>
                <c:pt idx="12912">
                  <c:v>3.5187010999999995</c:v>
                </c:pt>
                <c:pt idx="12913">
                  <c:v>3.5248520999999995</c:v>
                </c:pt>
                <c:pt idx="12914">
                  <c:v>3.5279280999999996</c:v>
                </c:pt>
                <c:pt idx="12915">
                  <c:v>3.5310040999999996</c:v>
                </c:pt>
                <c:pt idx="12916">
                  <c:v>3.5310040999999996</c:v>
                </c:pt>
                <c:pt idx="12917">
                  <c:v>3.5310040999999996</c:v>
                </c:pt>
                <c:pt idx="12918">
                  <c:v>3.5310040999999996</c:v>
                </c:pt>
                <c:pt idx="12919">
                  <c:v>3.5340800999999997</c:v>
                </c:pt>
                <c:pt idx="12920">
                  <c:v>3.5310040999999996</c:v>
                </c:pt>
                <c:pt idx="12921">
                  <c:v>3.5279280999999996</c:v>
                </c:pt>
                <c:pt idx="12922">
                  <c:v>3.5340800999999997</c:v>
                </c:pt>
                <c:pt idx="12923">
                  <c:v>3.5340800999999997</c:v>
                </c:pt>
                <c:pt idx="12924">
                  <c:v>3.5340800999999997</c:v>
                </c:pt>
                <c:pt idx="12925">
                  <c:v>3.5340800999999997</c:v>
                </c:pt>
                <c:pt idx="12926">
                  <c:v>3.5402310999999997</c:v>
                </c:pt>
                <c:pt idx="12927">
                  <c:v>3.5433070999999998</c:v>
                </c:pt>
                <c:pt idx="12928">
                  <c:v>3.5433070999999998</c:v>
                </c:pt>
                <c:pt idx="12929">
                  <c:v>3.5433070999999998</c:v>
                </c:pt>
                <c:pt idx="12930">
                  <c:v>3.5494591</c:v>
                </c:pt>
                <c:pt idx="12931">
                  <c:v>3.5525340999999999</c:v>
                </c:pt>
                <c:pt idx="12932">
                  <c:v>3.5525340999999999</c:v>
                </c:pt>
                <c:pt idx="12933">
                  <c:v>3.5525340999999999</c:v>
                </c:pt>
                <c:pt idx="12934">
                  <c:v>3.5556101</c:v>
                </c:pt>
                <c:pt idx="12935">
                  <c:v>3.5617621000000002</c:v>
                </c:pt>
                <c:pt idx="12936">
                  <c:v>3.5648381000000002</c:v>
                </c:pt>
                <c:pt idx="12937">
                  <c:v>3.5648381000000002</c:v>
                </c:pt>
                <c:pt idx="12938">
                  <c:v>3.5648381000000002</c:v>
                </c:pt>
                <c:pt idx="12939">
                  <c:v>3.5709891000000002</c:v>
                </c:pt>
                <c:pt idx="12940">
                  <c:v>3.5709891000000002</c:v>
                </c:pt>
                <c:pt idx="12941">
                  <c:v>3.5740650999999994</c:v>
                </c:pt>
                <c:pt idx="12942">
                  <c:v>3.5740650999999994</c:v>
                </c:pt>
                <c:pt idx="12943">
                  <c:v>3.5771410999999995</c:v>
                </c:pt>
                <c:pt idx="12944">
                  <c:v>3.5802160999999995</c:v>
                </c:pt>
                <c:pt idx="12945">
                  <c:v>3.5832920999999995</c:v>
                </c:pt>
                <c:pt idx="12946">
                  <c:v>3.5802160999999995</c:v>
                </c:pt>
                <c:pt idx="12947">
                  <c:v>3.5832920999999995</c:v>
                </c:pt>
                <c:pt idx="12948">
                  <c:v>3.5863680999999996</c:v>
                </c:pt>
                <c:pt idx="12949">
                  <c:v>3.5894440999999997</c:v>
                </c:pt>
                <c:pt idx="12950">
                  <c:v>3.5894440999999997</c:v>
                </c:pt>
                <c:pt idx="12951">
                  <c:v>3.5925190999999996</c:v>
                </c:pt>
                <c:pt idx="12952">
                  <c:v>3.5986710999999998</c:v>
                </c:pt>
                <c:pt idx="12953">
                  <c:v>3.5955950999999997</c:v>
                </c:pt>
                <c:pt idx="12954">
                  <c:v>3.5986710999999998</c:v>
                </c:pt>
                <c:pt idx="12955">
                  <c:v>3.6017470999999999</c:v>
                </c:pt>
                <c:pt idx="12956">
                  <c:v>3.6048230999999999</c:v>
                </c:pt>
                <c:pt idx="12957">
                  <c:v>3.6078980999999999</c:v>
                </c:pt>
                <c:pt idx="12958">
                  <c:v>3.6078980999999999</c:v>
                </c:pt>
                <c:pt idx="12959">
                  <c:v>3.6109741</c:v>
                </c:pt>
                <c:pt idx="12960">
                  <c:v>3.6109741</c:v>
                </c:pt>
                <c:pt idx="12961">
                  <c:v>3.6140501</c:v>
                </c:pt>
                <c:pt idx="12962">
                  <c:v>3.6140501</c:v>
                </c:pt>
                <c:pt idx="12963">
                  <c:v>3.6171261000000001</c:v>
                </c:pt>
                <c:pt idx="12964">
                  <c:v>3.6202021000000002</c:v>
                </c:pt>
                <c:pt idx="12965">
                  <c:v>3.6232771000000001</c:v>
                </c:pt>
                <c:pt idx="12966">
                  <c:v>3.6263531000000002</c:v>
                </c:pt>
                <c:pt idx="12967">
                  <c:v>3.6294290999999994</c:v>
                </c:pt>
                <c:pt idx="12968">
                  <c:v>3.6294290999999994</c:v>
                </c:pt>
                <c:pt idx="12969">
                  <c:v>3.6325050999999995</c:v>
                </c:pt>
                <c:pt idx="12970">
                  <c:v>3.6355810999999996</c:v>
                </c:pt>
                <c:pt idx="12971">
                  <c:v>3.6386560999999995</c:v>
                </c:pt>
                <c:pt idx="12972">
                  <c:v>3.6355810999999996</c:v>
                </c:pt>
                <c:pt idx="12973">
                  <c:v>3.6386560999999995</c:v>
                </c:pt>
                <c:pt idx="12974">
                  <c:v>3.6417320999999996</c:v>
                </c:pt>
                <c:pt idx="12975">
                  <c:v>3.6448080999999997</c:v>
                </c:pt>
                <c:pt idx="12976">
                  <c:v>3.6478840999999997</c:v>
                </c:pt>
                <c:pt idx="12977">
                  <c:v>3.6478840999999997</c:v>
                </c:pt>
                <c:pt idx="12978">
                  <c:v>3.6509600999999998</c:v>
                </c:pt>
                <c:pt idx="12979">
                  <c:v>3.6478840999999997</c:v>
                </c:pt>
                <c:pt idx="12980">
                  <c:v>3.6509600999999998</c:v>
                </c:pt>
                <c:pt idx="12981">
                  <c:v>3.6540350999999998</c:v>
                </c:pt>
                <c:pt idx="12982">
                  <c:v>3.6509600999999998</c:v>
                </c:pt>
                <c:pt idx="12983">
                  <c:v>3.6540350999999998</c:v>
                </c:pt>
                <c:pt idx="12984">
                  <c:v>3.6571110999999998</c:v>
                </c:pt>
                <c:pt idx="12985">
                  <c:v>3.6540350999999998</c:v>
                </c:pt>
                <c:pt idx="12986">
                  <c:v>3.6571110999999998</c:v>
                </c:pt>
                <c:pt idx="12987">
                  <c:v>3.6540350999999998</c:v>
                </c:pt>
                <c:pt idx="12988">
                  <c:v>3.6509600999999998</c:v>
                </c:pt>
                <c:pt idx="12989">
                  <c:v>3.6509600999999998</c:v>
                </c:pt>
                <c:pt idx="12990">
                  <c:v>3.6540350999999998</c:v>
                </c:pt>
                <c:pt idx="12991">
                  <c:v>3.6571110999999998</c:v>
                </c:pt>
                <c:pt idx="12992">
                  <c:v>3.6601860999999998</c:v>
                </c:pt>
                <c:pt idx="12993">
                  <c:v>3.6632631</c:v>
                </c:pt>
                <c:pt idx="12994">
                  <c:v>3.6632631</c:v>
                </c:pt>
                <c:pt idx="12995">
                  <c:v>3.6663391000000001</c:v>
                </c:pt>
                <c:pt idx="12996">
                  <c:v>3.6632631</c:v>
                </c:pt>
                <c:pt idx="12997">
                  <c:v>3.6663391000000001</c:v>
                </c:pt>
                <c:pt idx="12998">
                  <c:v>3.6663391000000001</c:v>
                </c:pt>
                <c:pt idx="12999">
                  <c:v>3.6632631</c:v>
                </c:pt>
                <c:pt idx="13000">
                  <c:v>3.6663391000000001</c:v>
                </c:pt>
                <c:pt idx="13001">
                  <c:v>3.6663391000000001</c:v>
                </c:pt>
                <c:pt idx="13002">
                  <c:v>3.6694141</c:v>
                </c:pt>
                <c:pt idx="13003">
                  <c:v>3.6724901000000001</c:v>
                </c:pt>
                <c:pt idx="13004">
                  <c:v>3.6724901000000001</c:v>
                </c:pt>
                <c:pt idx="13005">
                  <c:v>3.6755651</c:v>
                </c:pt>
                <c:pt idx="13006">
                  <c:v>3.6755651</c:v>
                </c:pt>
                <c:pt idx="13007">
                  <c:v>3.6755651</c:v>
                </c:pt>
                <c:pt idx="13008">
                  <c:v>3.6786421000000002</c:v>
                </c:pt>
                <c:pt idx="13009">
                  <c:v>3.6817180999999994</c:v>
                </c:pt>
                <c:pt idx="13010">
                  <c:v>3.6786421000000002</c:v>
                </c:pt>
                <c:pt idx="13011">
                  <c:v>3.6817180999999994</c:v>
                </c:pt>
                <c:pt idx="13012">
                  <c:v>3.6847930999999994</c:v>
                </c:pt>
                <c:pt idx="13013">
                  <c:v>3.6847930999999994</c:v>
                </c:pt>
                <c:pt idx="13014">
                  <c:v>3.6878690999999995</c:v>
                </c:pt>
                <c:pt idx="13015">
                  <c:v>3.6909450999999995</c:v>
                </c:pt>
                <c:pt idx="13016">
                  <c:v>3.6940210999999996</c:v>
                </c:pt>
                <c:pt idx="13017">
                  <c:v>3.6970970999999997</c:v>
                </c:pt>
                <c:pt idx="13018">
                  <c:v>3.6940210999999996</c:v>
                </c:pt>
                <c:pt idx="13019">
                  <c:v>3.6940210999999996</c:v>
                </c:pt>
                <c:pt idx="13020">
                  <c:v>3.6970970999999997</c:v>
                </c:pt>
                <c:pt idx="13021">
                  <c:v>3.6940210999999996</c:v>
                </c:pt>
                <c:pt idx="13022">
                  <c:v>3.6970970999999997</c:v>
                </c:pt>
                <c:pt idx="13023">
                  <c:v>3.7001720999999996</c:v>
                </c:pt>
                <c:pt idx="13024">
                  <c:v>3.7032480999999997</c:v>
                </c:pt>
                <c:pt idx="13025">
                  <c:v>3.7032480999999997</c:v>
                </c:pt>
                <c:pt idx="13026">
                  <c:v>3.7032480999999997</c:v>
                </c:pt>
                <c:pt idx="13027">
                  <c:v>3.7063240999999998</c:v>
                </c:pt>
                <c:pt idx="13028">
                  <c:v>3.7093990999999997</c:v>
                </c:pt>
                <c:pt idx="13029">
                  <c:v>3.7093990999999997</c:v>
                </c:pt>
                <c:pt idx="13030">
                  <c:v>3.7124750999999998</c:v>
                </c:pt>
                <c:pt idx="13031">
                  <c:v>3.7124750999999998</c:v>
                </c:pt>
                <c:pt idx="13032">
                  <c:v>3.7155510999999999</c:v>
                </c:pt>
                <c:pt idx="13033">
                  <c:v>3.7186271</c:v>
                </c:pt>
                <c:pt idx="13034">
                  <c:v>3.7217031</c:v>
                </c:pt>
                <c:pt idx="13035">
                  <c:v>3.7186271</c:v>
                </c:pt>
                <c:pt idx="13036">
                  <c:v>3.7217031</c:v>
                </c:pt>
                <c:pt idx="13037">
                  <c:v>3.7217031</c:v>
                </c:pt>
                <c:pt idx="13038">
                  <c:v>3.7217031</c:v>
                </c:pt>
                <c:pt idx="13039">
                  <c:v>3.7247781</c:v>
                </c:pt>
                <c:pt idx="13040">
                  <c:v>3.7217031</c:v>
                </c:pt>
                <c:pt idx="13041">
                  <c:v>3.7247781</c:v>
                </c:pt>
                <c:pt idx="13042">
                  <c:v>3.7247781</c:v>
                </c:pt>
                <c:pt idx="13043">
                  <c:v>3.7278541000000001</c:v>
                </c:pt>
                <c:pt idx="13044">
                  <c:v>3.7309301000000001</c:v>
                </c:pt>
                <c:pt idx="13045">
                  <c:v>3.7309301000000001</c:v>
                </c:pt>
                <c:pt idx="13046">
                  <c:v>3.7309301000000001</c:v>
                </c:pt>
                <c:pt idx="13047">
                  <c:v>3.7340061000000002</c:v>
                </c:pt>
                <c:pt idx="13048">
                  <c:v>3.7370820999999994</c:v>
                </c:pt>
                <c:pt idx="13049">
                  <c:v>3.7370820999999994</c:v>
                </c:pt>
                <c:pt idx="13050">
                  <c:v>3.7370820999999994</c:v>
                </c:pt>
                <c:pt idx="13051">
                  <c:v>3.7401571000000002</c:v>
                </c:pt>
                <c:pt idx="13052">
                  <c:v>3.7401571000000002</c:v>
                </c:pt>
                <c:pt idx="13053">
                  <c:v>3.7401571000000002</c:v>
                </c:pt>
                <c:pt idx="13054">
                  <c:v>3.7401571000000002</c:v>
                </c:pt>
                <c:pt idx="13055">
                  <c:v>3.7432330999999994</c:v>
                </c:pt>
                <c:pt idx="13056">
                  <c:v>3.7432330999999994</c:v>
                </c:pt>
                <c:pt idx="13057">
                  <c:v>3.7432330999999994</c:v>
                </c:pt>
                <c:pt idx="13058">
                  <c:v>3.7432330999999994</c:v>
                </c:pt>
                <c:pt idx="13059">
                  <c:v>3.7432330999999994</c:v>
                </c:pt>
                <c:pt idx="13060">
                  <c:v>3.7463090999999995</c:v>
                </c:pt>
                <c:pt idx="13061">
                  <c:v>3.7432330999999994</c:v>
                </c:pt>
                <c:pt idx="13062">
                  <c:v>3.7432330999999994</c:v>
                </c:pt>
                <c:pt idx="13063">
                  <c:v>3.7432330999999994</c:v>
                </c:pt>
                <c:pt idx="13064">
                  <c:v>3.7432330999999994</c:v>
                </c:pt>
                <c:pt idx="13065">
                  <c:v>3.7463090999999995</c:v>
                </c:pt>
                <c:pt idx="13066">
                  <c:v>3.7493850999999996</c:v>
                </c:pt>
                <c:pt idx="13067">
                  <c:v>3.7463090999999995</c:v>
                </c:pt>
                <c:pt idx="13068">
                  <c:v>3.7493850999999996</c:v>
                </c:pt>
                <c:pt idx="13069">
                  <c:v>3.7493850999999996</c:v>
                </c:pt>
                <c:pt idx="13070">
                  <c:v>3.7493850999999996</c:v>
                </c:pt>
                <c:pt idx="13071">
                  <c:v>3.7493850999999996</c:v>
                </c:pt>
                <c:pt idx="13072">
                  <c:v>3.7524610999999997</c:v>
                </c:pt>
                <c:pt idx="13073">
                  <c:v>3.7555360999999996</c:v>
                </c:pt>
                <c:pt idx="13074">
                  <c:v>3.7555360999999996</c:v>
                </c:pt>
                <c:pt idx="13075">
                  <c:v>3.7555360999999996</c:v>
                </c:pt>
                <c:pt idx="13076">
                  <c:v>3.7524610999999997</c:v>
                </c:pt>
                <c:pt idx="13077">
                  <c:v>3.7555360999999996</c:v>
                </c:pt>
                <c:pt idx="13078">
                  <c:v>3.7586120999999997</c:v>
                </c:pt>
                <c:pt idx="13079">
                  <c:v>3.7616880999999998</c:v>
                </c:pt>
                <c:pt idx="13080">
                  <c:v>3.7647640999999998</c:v>
                </c:pt>
                <c:pt idx="13081">
                  <c:v>3.7647640999999998</c:v>
                </c:pt>
                <c:pt idx="13082">
                  <c:v>3.7647640999999998</c:v>
                </c:pt>
                <c:pt idx="13083">
                  <c:v>3.7678400999999999</c:v>
                </c:pt>
                <c:pt idx="13084">
                  <c:v>3.7709150999999999</c:v>
                </c:pt>
                <c:pt idx="13085">
                  <c:v>3.7739910999999999</c:v>
                </c:pt>
                <c:pt idx="13086">
                  <c:v>3.7770671</c:v>
                </c:pt>
                <c:pt idx="13087">
                  <c:v>3.7770671</c:v>
                </c:pt>
                <c:pt idx="13088">
                  <c:v>3.7770671</c:v>
                </c:pt>
                <c:pt idx="13089">
                  <c:v>3.7801420999999999</c:v>
                </c:pt>
                <c:pt idx="13090">
                  <c:v>3.7832191000000002</c:v>
                </c:pt>
                <c:pt idx="13091">
                  <c:v>3.7832191000000002</c:v>
                </c:pt>
                <c:pt idx="13092">
                  <c:v>3.7862941000000001</c:v>
                </c:pt>
                <c:pt idx="13093">
                  <c:v>3.7832191000000002</c:v>
                </c:pt>
                <c:pt idx="13094">
                  <c:v>3.7832191000000002</c:v>
                </c:pt>
                <c:pt idx="13095">
                  <c:v>3.7832191000000002</c:v>
                </c:pt>
                <c:pt idx="13096">
                  <c:v>3.7832191000000002</c:v>
                </c:pt>
                <c:pt idx="13097">
                  <c:v>3.7832191000000002</c:v>
                </c:pt>
                <c:pt idx="13098">
                  <c:v>3.7832191000000002</c:v>
                </c:pt>
                <c:pt idx="13099">
                  <c:v>3.7862941000000001</c:v>
                </c:pt>
                <c:pt idx="13100">
                  <c:v>3.7862941000000001</c:v>
                </c:pt>
                <c:pt idx="13101">
                  <c:v>3.7893701000000002</c:v>
                </c:pt>
                <c:pt idx="13102">
                  <c:v>3.7893701000000002</c:v>
                </c:pt>
                <c:pt idx="13103">
                  <c:v>3.7924461000000003</c:v>
                </c:pt>
                <c:pt idx="13104">
                  <c:v>3.7924461000000003</c:v>
                </c:pt>
                <c:pt idx="13105">
                  <c:v>3.7955211000000002</c:v>
                </c:pt>
                <c:pt idx="13106">
                  <c:v>3.7955211000000002</c:v>
                </c:pt>
                <c:pt idx="13107">
                  <c:v>3.7985980999999995</c:v>
                </c:pt>
                <c:pt idx="13108">
                  <c:v>3.8016730999999995</c:v>
                </c:pt>
                <c:pt idx="13109">
                  <c:v>3.8047490999999996</c:v>
                </c:pt>
                <c:pt idx="13110">
                  <c:v>3.8047490999999996</c:v>
                </c:pt>
                <c:pt idx="13111">
                  <c:v>3.8078250999999996</c:v>
                </c:pt>
                <c:pt idx="13112">
                  <c:v>3.8109000999999996</c:v>
                </c:pt>
                <c:pt idx="13113">
                  <c:v>3.8109000999999996</c:v>
                </c:pt>
                <c:pt idx="13114">
                  <c:v>3.8139760999999996</c:v>
                </c:pt>
                <c:pt idx="13115">
                  <c:v>3.8139760999999996</c:v>
                </c:pt>
                <c:pt idx="13116">
                  <c:v>3.8170520999999997</c:v>
                </c:pt>
                <c:pt idx="13117">
                  <c:v>3.8170520999999997</c:v>
                </c:pt>
                <c:pt idx="13118">
                  <c:v>3.8170520999999997</c:v>
                </c:pt>
                <c:pt idx="13119">
                  <c:v>3.8170520999999997</c:v>
                </c:pt>
                <c:pt idx="13120">
                  <c:v>3.8201280999999998</c:v>
                </c:pt>
                <c:pt idx="13121">
                  <c:v>3.8201280999999998</c:v>
                </c:pt>
                <c:pt idx="13122">
                  <c:v>3.8201280999999998</c:v>
                </c:pt>
                <c:pt idx="13123">
                  <c:v>3.8232040999999999</c:v>
                </c:pt>
                <c:pt idx="13124">
                  <c:v>3.8262790999999998</c:v>
                </c:pt>
                <c:pt idx="13125">
                  <c:v>3.8293550999999999</c:v>
                </c:pt>
                <c:pt idx="13126">
                  <c:v>3.8293550999999999</c:v>
                </c:pt>
                <c:pt idx="13127">
                  <c:v>3.8293550999999999</c:v>
                </c:pt>
                <c:pt idx="13128">
                  <c:v>3.8293550999999999</c:v>
                </c:pt>
                <c:pt idx="13129">
                  <c:v>3.8324311</c:v>
                </c:pt>
                <c:pt idx="13130">
                  <c:v>3.8324311</c:v>
                </c:pt>
                <c:pt idx="13131">
                  <c:v>3.8324311</c:v>
                </c:pt>
                <c:pt idx="13132">
                  <c:v>3.8324311</c:v>
                </c:pt>
                <c:pt idx="13133">
                  <c:v>3.8324311</c:v>
                </c:pt>
                <c:pt idx="13134">
                  <c:v>3.8324311</c:v>
                </c:pt>
                <c:pt idx="13135">
                  <c:v>3.8324311</c:v>
                </c:pt>
                <c:pt idx="13136">
                  <c:v>3.8324311</c:v>
                </c:pt>
                <c:pt idx="13137">
                  <c:v>3.8355071000000001</c:v>
                </c:pt>
                <c:pt idx="13138">
                  <c:v>3.8355071000000001</c:v>
                </c:pt>
                <c:pt idx="13139">
                  <c:v>3.8355071000000001</c:v>
                </c:pt>
                <c:pt idx="13140">
                  <c:v>3.8355071000000001</c:v>
                </c:pt>
                <c:pt idx="13141">
                  <c:v>3.8355071000000001</c:v>
                </c:pt>
                <c:pt idx="13142">
                  <c:v>3.8355071000000001</c:v>
                </c:pt>
                <c:pt idx="13143">
                  <c:v>3.8385831000000001</c:v>
                </c:pt>
                <c:pt idx="13144">
                  <c:v>3.8385831000000001</c:v>
                </c:pt>
                <c:pt idx="13145">
                  <c:v>3.8385831000000001</c:v>
                </c:pt>
                <c:pt idx="13146">
                  <c:v>3.8416581000000001</c:v>
                </c:pt>
                <c:pt idx="13147">
                  <c:v>3.8416581000000001</c:v>
                </c:pt>
                <c:pt idx="13148">
                  <c:v>3.8447341000000002</c:v>
                </c:pt>
                <c:pt idx="13149">
                  <c:v>3.8478101000000002</c:v>
                </c:pt>
                <c:pt idx="13150">
                  <c:v>3.8478101000000002</c:v>
                </c:pt>
                <c:pt idx="13151">
                  <c:v>3.8508860999999994</c:v>
                </c:pt>
                <c:pt idx="13152">
                  <c:v>3.8539611000000003</c:v>
                </c:pt>
                <c:pt idx="13153">
                  <c:v>3.8539611000000003</c:v>
                </c:pt>
                <c:pt idx="13154">
                  <c:v>3.8539611000000003</c:v>
                </c:pt>
                <c:pt idx="13155">
                  <c:v>3.8539611000000003</c:v>
                </c:pt>
                <c:pt idx="13156">
                  <c:v>3.8539611000000003</c:v>
                </c:pt>
                <c:pt idx="13157">
                  <c:v>3.8508860999999994</c:v>
                </c:pt>
                <c:pt idx="13158">
                  <c:v>3.8508860999999994</c:v>
                </c:pt>
                <c:pt idx="13159">
                  <c:v>3.8508860999999994</c:v>
                </c:pt>
                <c:pt idx="13160">
                  <c:v>3.8478101000000002</c:v>
                </c:pt>
                <c:pt idx="13161">
                  <c:v>3.8508860999999994</c:v>
                </c:pt>
                <c:pt idx="13162">
                  <c:v>3.8539611000000003</c:v>
                </c:pt>
                <c:pt idx="13163">
                  <c:v>3.8508860999999994</c:v>
                </c:pt>
                <c:pt idx="13164">
                  <c:v>3.8508860999999994</c:v>
                </c:pt>
                <c:pt idx="13165">
                  <c:v>3.8508860999999994</c:v>
                </c:pt>
                <c:pt idx="13166">
                  <c:v>3.8508860999999994</c:v>
                </c:pt>
                <c:pt idx="13167">
                  <c:v>3.8508860999999994</c:v>
                </c:pt>
                <c:pt idx="13168">
                  <c:v>3.8508860999999994</c:v>
                </c:pt>
                <c:pt idx="13169">
                  <c:v>3.8508860999999994</c:v>
                </c:pt>
                <c:pt idx="13170">
                  <c:v>3.8508860999999994</c:v>
                </c:pt>
                <c:pt idx="13171">
                  <c:v>3.8508860999999994</c:v>
                </c:pt>
                <c:pt idx="13172">
                  <c:v>3.8508860999999994</c:v>
                </c:pt>
                <c:pt idx="13173">
                  <c:v>3.8539611000000003</c:v>
                </c:pt>
                <c:pt idx="13174">
                  <c:v>3.8570370999999994</c:v>
                </c:pt>
                <c:pt idx="13175">
                  <c:v>3.8570370999999994</c:v>
                </c:pt>
                <c:pt idx="13176">
                  <c:v>3.8570370999999994</c:v>
                </c:pt>
                <c:pt idx="13177">
                  <c:v>3.8601130999999995</c:v>
                </c:pt>
                <c:pt idx="13178">
                  <c:v>3.8601130999999995</c:v>
                </c:pt>
                <c:pt idx="13179">
                  <c:v>3.8631890999999996</c:v>
                </c:pt>
                <c:pt idx="13180">
                  <c:v>3.8631890999999996</c:v>
                </c:pt>
                <c:pt idx="13181">
                  <c:v>3.8631890999999996</c:v>
                </c:pt>
                <c:pt idx="13182">
                  <c:v>3.8631890999999996</c:v>
                </c:pt>
                <c:pt idx="13183">
                  <c:v>3.8631890999999996</c:v>
                </c:pt>
                <c:pt idx="13184">
                  <c:v>3.8631890999999996</c:v>
                </c:pt>
                <c:pt idx="13185">
                  <c:v>3.8631890999999996</c:v>
                </c:pt>
                <c:pt idx="13186">
                  <c:v>3.8631890999999996</c:v>
                </c:pt>
                <c:pt idx="13187">
                  <c:v>3.8631890999999996</c:v>
                </c:pt>
                <c:pt idx="13188">
                  <c:v>3.8631890999999996</c:v>
                </c:pt>
                <c:pt idx="13189">
                  <c:v>3.8631890999999996</c:v>
                </c:pt>
                <c:pt idx="13190">
                  <c:v>3.8631890999999996</c:v>
                </c:pt>
                <c:pt idx="13191">
                  <c:v>3.8631890999999996</c:v>
                </c:pt>
                <c:pt idx="13192">
                  <c:v>3.8631890999999996</c:v>
                </c:pt>
                <c:pt idx="13193">
                  <c:v>3.8601130999999995</c:v>
                </c:pt>
                <c:pt idx="13194">
                  <c:v>3.8631890999999996</c:v>
                </c:pt>
                <c:pt idx="13195">
                  <c:v>3.8631890999999996</c:v>
                </c:pt>
                <c:pt idx="13196">
                  <c:v>3.8601130999999995</c:v>
                </c:pt>
                <c:pt idx="13197">
                  <c:v>3.8601130999999995</c:v>
                </c:pt>
                <c:pt idx="13198">
                  <c:v>3.8601130999999995</c:v>
                </c:pt>
                <c:pt idx="13199">
                  <c:v>3.8601130999999995</c:v>
                </c:pt>
                <c:pt idx="13200">
                  <c:v>3.8601130999999995</c:v>
                </c:pt>
                <c:pt idx="13201">
                  <c:v>3.8601130999999995</c:v>
                </c:pt>
                <c:pt idx="13202">
                  <c:v>3.8631890999999996</c:v>
                </c:pt>
                <c:pt idx="13203">
                  <c:v>3.8631890999999996</c:v>
                </c:pt>
                <c:pt idx="13204">
                  <c:v>3.8601130999999995</c:v>
                </c:pt>
                <c:pt idx="13205">
                  <c:v>3.8601130999999995</c:v>
                </c:pt>
                <c:pt idx="13206">
                  <c:v>3.8601130999999995</c:v>
                </c:pt>
                <c:pt idx="13207">
                  <c:v>3.8601130999999995</c:v>
                </c:pt>
                <c:pt idx="13208">
                  <c:v>3.8601130999999995</c:v>
                </c:pt>
                <c:pt idx="13209">
                  <c:v>3.8631890999999996</c:v>
                </c:pt>
                <c:pt idx="13210">
                  <c:v>3.8631890999999996</c:v>
                </c:pt>
                <c:pt idx="13211">
                  <c:v>3.8631890999999996</c:v>
                </c:pt>
                <c:pt idx="13212">
                  <c:v>3.8631890999999996</c:v>
                </c:pt>
                <c:pt idx="13213">
                  <c:v>3.8631890999999996</c:v>
                </c:pt>
                <c:pt idx="13214">
                  <c:v>3.8631890999999996</c:v>
                </c:pt>
                <c:pt idx="13215">
                  <c:v>3.8631890999999996</c:v>
                </c:pt>
                <c:pt idx="13216">
                  <c:v>3.8662650999999997</c:v>
                </c:pt>
                <c:pt idx="13217">
                  <c:v>3.8662650999999997</c:v>
                </c:pt>
                <c:pt idx="13218">
                  <c:v>3.8662650999999997</c:v>
                </c:pt>
                <c:pt idx="13219">
                  <c:v>3.8662650999999997</c:v>
                </c:pt>
                <c:pt idx="13220">
                  <c:v>3.8662650999999997</c:v>
                </c:pt>
                <c:pt idx="13221">
                  <c:v>3.8662650999999997</c:v>
                </c:pt>
                <c:pt idx="13222">
                  <c:v>3.8662650999999997</c:v>
                </c:pt>
                <c:pt idx="13223">
                  <c:v>3.8662650999999997</c:v>
                </c:pt>
                <c:pt idx="13224">
                  <c:v>3.8693400999999996</c:v>
                </c:pt>
                <c:pt idx="13225">
                  <c:v>3.8693400999999996</c:v>
                </c:pt>
                <c:pt idx="13226">
                  <c:v>3.8693400999999996</c:v>
                </c:pt>
                <c:pt idx="13227">
                  <c:v>3.8693400999999996</c:v>
                </c:pt>
                <c:pt idx="13228">
                  <c:v>3.8724170999999998</c:v>
                </c:pt>
                <c:pt idx="13229">
                  <c:v>3.8724170999999998</c:v>
                </c:pt>
                <c:pt idx="13230">
                  <c:v>3.8724170999999998</c:v>
                </c:pt>
                <c:pt idx="13231">
                  <c:v>3.8724170999999998</c:v>
                </c:pt>
                <c:pt idx="13232">
                  <c:v>3.8724170999999998</c:v>
                </c:pt>
                <c:pt idx="13233">
                  <c:v>3.8724170999999998</c:v>
                </c:pt>
                <c:pt idx="13234">
                  <c:v>3.8724170999999998</c:v>
                </c:pt>
                <c:pt idx="13235">
                  <c:v>3.8724170999999998</c:v>
                </c:pt>
                <c:pt idx="13236">
                  <c:v>3.8724170999999998</c:v>
                </c:pt>
                <c:pt idx="13237">
                  <c:v>3.8724170999999998</c:v>
                </c:pt>
                <c:pt idx="13238">
                  <c:v>3.8754920999999998</c:v>
                </c:pt>
                <c:pt idx="13239">
                  <c:v>3.8754920999999998</c:v>
                </c:pt>
                <c:pt idx="13240">
                  <c:v>3.8754920999999998</c:v>
                </c:pt>
                <c:pt idx="13241">
                  <c:v>3.8785680999999999</c:v>
                </c:pt>
                <c:pt idx="13242">
                  <c:v>3.8785680999999999</c:v>
                </c:pt>
                <c:pt idx="13243">
                  <c:v>3.8816430999999998</c:v>
                </c:pt>
                <c:pt idx="13244">
                  <c:v>3.8847190999999999</c:v>
                </c:pt>
                <c:pt idx="13245">
                  <c:v>3.8877961000000001</c:v>
                </c:pt>
                <c:pt idx="13246">
                  <c:v>3.8877961000000001</c:v>
                </c:pt>
                <c:pt idx="13247">
                  <c:v>3.8877961000000001</c:v>
                </c:pt>
                <c:pt idx="13248">
                  <c:v>3.8877961000000001</c:v>
                </c:pt>
                <c:pt idx="13249">
                  <c:v>3.8877961000000001</c:v>
                </c:pt>
                <c:pt idx="13250">
                  <c:v>3.8908711</c:v>
                </c:pt>
                <c:pt idx="13251">
                  <c:v>3.8908711</c:v>
                </c:pt>
                <c:pt idx="13252">
                  <c:v>3.8908711</c:v>
                </c:pt>
                <c:pt idx="13253">
                  <c:v>3.8908711</c:v>
                </c:pt>
                <c:pt idx="13254">
                  <c:v>3.8939471000000001</c:v>
                </c:pt>
                <c:pt idx="13255">
                  <c:v>3.8970221</c:v>
                </c:pt>
                <c:pt idx="13256">
                  <c:v>3.8970221</c:v>
                </c:pt>
                <c:pt idx="13257">
                  <c:v>3.9000981000000001</c:v>
                </c:pt>
                <c:pt idx="13258">
                  <c:v>3.9000981000000001</c:v>
                </c:pt>
                <c:pt idx="13259">
                  <c:v>3.9000981000000001</c:v>
                </c:pt>
                <c:pt idx="13260">
                  <c:v>3.8970221</c:v>
                </c:pt>
                <c:pt idx="13261">
                  <c:v>3.8970221</c:v>
                </c:pt>
                <c:pt idx="13262">
                  <c:v>3.8970221</c:v>
                </c:pt>
                <c:pt idx="13263">
                  <c:v>3.9000981000000001</c:v>
                </c:pt>
                <c:pt idx="13264">
                  <c:v>3.9000981000000001</c:v>
                </c:pt>
                <c:pt idx="13265">
                  <c:v>3.9000981000000001</c:v>
                </c:pt>
                <c:pt idx="13266">
                  <c:v>3.9031741000000002</c:v>
                </c:pt>
                <c:pt idx="13267">
                  <c:v>3.9031741000000002</c:v>
                </c:pt>
                <c:pt idx="13268">
                  <c:v>3.9031741000000002</c:v>
                </c:pt>
                <c:pt idx="13269">
                  <c:v>3.9031741000000002</c:v>
                </c:pt>
                <c:pt idx="13270">
                  <c:v>3.9031741000000002</c:v>
                </c:pt>
                <c:pt idx="13271">
                  <c:v>3.9031741000000002</c:v>
                </c:pt>
                <c:pt idx="13272">
                  <c:v>3.9031741000000002</c:v>
                </c:pt>
                <c:pt idx="13273">
                  <c:v>3.9031741000000002</c:v>
                </c:pt>
                <c:pt idx="13274">
                  <c:v>3.9062500999999994</c:v>
                </c:pt>
                <c:pt idx="13275">
                  <c:v>3.9093260999999995</c:v>
                </c:pt>
                <c:pt idx="13276">
                  <c:v>3.9093260999999995</c:v>
                </c:pt>
                <c:pt idx="13277">
                  <c:v>3.9124010999999994</c:v>
                </c:pt>
                <c:pt idx="13278">
                  <c:v>3.9124010999999994</c:v>
                </c:pt>
                <c:pt idx="13279">
                  <c:v>3.9124010999999994</c:v>
                </c:pt>
                <c:pt idx="13280">
                  <c:v>3.9124010999999994</c:v>
                </c:pt>
                <c:pt idx="13281">
                  <c:v>3.9124010999999994</c:v>
                </c:pt>
                <c:pt idx="13282">
                  <c:v>3.9154770999999995</c:v>
                </c:pt>
                <c:pt idx="13283">
                  <c:v>3.9154770999999995</c:v>
                </c:pt>
                <c:pt idx="13284">
                  <c:v>3.9154770999999995</c:v>
                </c:pt>
                <c:pt idx="13285">
                  <c:v>3.9185530999999996</c:v>
                </c:pt>
                <c:pt idx="13286">
                  <c:v>3.9185530999999996</c:v>
                </c:pt>
                <c:pt idx="13287">
                  <c:v>3.9185530999999996</c:v>
                </c:pt>
                <c:pt idx="13288">
                  <c:v>3.9185530999999996</c:v>
                </c:pt>
                <c:pt idx="13289">
                  <c:v>3.9185530999999996</c:v>
                </c:pt>
                <c:pt idx="13290">
                  <c:v>3.9185530999999996</c:v>
                </c:pt>
                <c:pt idx="13291">
                  <c:v>3.9216290999999996</c:v>
                </c:pt>
                <c:pt idx="13292">
                  <c:v>3.9216290999999996</c:v>
                </c:pt>
                <c:pt idx="13293">
                  <c:v>3.9247050999999997</c:v>
                </c:pt>
                <c:pt idx="13294">
                  <c:v>3.9247050999999997</c:v>
                </c:pt>
                <c:pt idx="13295">
                  <c:v>3.9247050999999997</c:v>
                </c:pt>
                <c:pt idx="13296">
                  <c:v>3.9277800999999997</c:v>
                </c:pt>
                <c:pt idx="13297">
                  <c:v>3.9277800999999997</c:v>
                </c:pt>
                <c:pt idx="13298">
                  <c:v>3.9308560999999997</c:v>
                </c:pt>
                <c:pt idx="13299">
                  <c:v>3.9308560999999997</c:v>
                </c:pt>
                <c:pt idx="13300">
                  <c:v>3.9308560999999997</c:v>
                </c:pt>
                <c:pt idx="13301">
                  <c:v>3.9308560999999997</c:v>
                </c:pt>
                <c:pt idx="13302">
                  <c:v>3.9339320999999998</c:v>
                </c:pt>
                <c:pt idx="13303">
                  <c:v>3.9339320999999998</c:v>
                </c:pt>
                <c:pt idx="13304">
                  <c:v>3.9339320999999998</c:v>
                </c:pt>
                <c:pt idx="13305">
                  <c:v>3.9339320999999998</c:v>
                </c:pt>
                <c:pt idx="13306">
                  <c:v>3.9339320999999998</c:v>
                </c:pt>
                <c:pt idx="13307">
                  <c:v>3.9339320999999998</c:v>
                </c:pt>
                <c:pt idx="13308">
                  <c:v>3.9339320999999998</c:v>
                </c:pt>
                <c:pt idx="13309">
                  <c:v>3.9370080999999999</c:v>
                </c:pt>
                <c:pt idx="13310">
                  <c:v>3.9370080999999999</c:v>
                </c:pt>
                <c:pt idx="13311">
                  <c:v>3.9370080999999999</c:v>
                </c:pt>
                <c:pt idx="13312">
                  <c:v>3.9370080999999999</c:v>
                </c:pt>
                <c:pt idx="13313">
                  <c:v>3.9370080999999999</c:v>
                </c:pt>
                <c:pt idx="13314">
                  <c:v>3.9370080999999999</c:v>
                </c:pt>
                <c:pt idx="13315">
                  <c:v>3.9370080999999999</c:v>
                </c:pt>
                <c:pt idx="13316">
                  <c:v>3.9370080999999999</c:v>
                </c:pt>
                <c:pt idx="13317">
                  <c:v>3.9400841</c:v>
                </c:pt>
                <c:pt idx="13318">
                  <c:v>3.9400841</c:v>
                </c:pt>
                <c:pt idx="13319">
                  <c:v>3.9400841</c:v>
                </c:pt>
                <c:pt idx="13320">
                  <c:v>3.9400841</c:v>
                </c:pt>
                <c:pt idx="13321">
                  <c:v>3.9400841</c:v>
                </c:pt>
                <c:pt idx="13322">
                  <c:v>3.9400841</c:v>
                </c:pt>
                <c:pt idx="13323">
                  <c:v>3.9431590999999999</c:v>
                </c:pt>
                <c:pt idx="13324">
                  <c:v>3.9431590999999999</c:v>
                </c:pt>
                <c:pt idx="13325">
                  <c:v>3.9431590999999999</c:v>
                </c:pt>
                <c:pt idx="13326">
                  <c:v>3.9431590999999999</c:v>
                </c:pt>
                <c:pt idx="13327">
                  <c:v>3.9431590999999999</c:v>
                </c:pt>
                <c:pt idx="13328">
                  <c:v>3.9431590999999999</c:v>
                </c:pt>
                <c:pt idx="13329">
                  <c:v>3.9431590999999999</c:v>
                </c:pt>
                <c:pt idx="13330">
                  <c:v>3.9493111000000001</c:v>
                </c:pt>
                <c:pt idx="13331">
                  <c:v>3.9493111000000001</c:v>
                </c:pt>
                <c:pt idx="13332">
                  <c:v>3.9523871000000002</c:v>
                </c:pt>
                <c:pt idx="13333">
                  <c:v>3.9493111000000001</c:v>
                </c:pt>
                <c:pt idx="13334">
                  <c:v>3.9493111000000001</c:v>
                </c:pt>
                <c:pt idx="13335">
                  <c:v>3.9493111000000001</c:v>
                </c:pt>
                <c:pt idx="13336">
                  <c:v>3.9493111000000001</c:v>
                </c:pt>
                <c:pt idx="13337">
                  <c:v>3.9493111000000001</c:v>
                </c:pt>
                <c:pt idx="13338">
                  <c:v>3.9493111000000001</c:v>
                </c:pt>
                <c:pt idx="13339">
                  <c:v>3.9493111000000001</c:v>
                </c:pt>
                <c:pt idx="13340">
                  <c:v>3.9493111000000001</c:v>
                </c:pt>
                <c:pt idx="13341">
                  <c:v>3.9493111000000001</c:v>
                </c:pt>
                <c:pt idx="13342">
                  <c:v>3.9493111000000001</c:v>
                </c:pt>
                <c:pt idx="13343">
                  <c:v>3.9493111000000001</c:v>
                </c:pt>
                <c:pt idx="13344">
                  <c:v>3.9523871000000002</c:v>
                </c:pt>
                <c:pt idx="13345">
                  <c:v>3.9523871000000002</c:v>
                </c:pt>
                <c:pt idx="13346">
                  <c:v>3.9523871000000002</c:v>
                </c:pt>
                <c:pt idx="13347">
                  <c:v>3.9554631000000002</c:v>
                </c:pt>
                <c:pt idx="13348">
                  <c:v>3.9554631000000002</c:v>
                </c:pt>
                <c:pt idx="13349">
                  <c:v>3.9585381000000002</c:v>
                </c:pt>
                <c:pt idx="13350">
                  <c:v>3.9585381000000002</c:v>
                </c:pt>
                <c:pt idx="13351">
                  <c:v>3.9616141000000002</c:v>
                </c:pt>
                <c:pt idx="13352">
                  <c:v>3.9616141000000002</c:v>
                </c:pt>
                <c:pt idx="13353">
                  <c:v>3.9616141000000002</c:v>
                </c:pt>
                <c:pt idx="13354">
                  <c:v>3.9616141000000002</c:v>
                </c:pt>
                <c:pt idx="13355">
                  <c:v>3.9616141000000002</c:v>
                </c:pt>
                <c:pt idx="13356">
                  <c:v>3.9616141000000002</c:v>
                </c:pt>
                <c:pt idx="13357">
                  <c:v>3.9616141000000002</c:v>
                </c:pt>
                <c:pt idx="13358">
                  <c:v>3.9616141000000002</c:v>
                </c:pt>
                <c:pt idx="13359">
                  <c:v>3.9616141000000002</c:v>
                </c:pt>
                <c:pt idx="13360">
                  <c:v>3.9616141000000002</c:v>
                </c:pt>
                <c:pt idx="13361">
                  <c:v>3.9616141000000002</c:v>
                </c:pt>
                <c:pt idx="13362">
                  <c:v>3.9616141000000002</c:v>
                </c:pt>
                <c:pt idx="13363">
                  <c:v>3.9616141000000002</c:v>
                </c:pt>
                <c:pt idx="13364">
                  <c:v>3.9616141000000002</c:v>
                </c:pt>
                <c:pt idx="13365">
                  <c:v>3.9616141000000002</c:v>
                </c:pt>
                <c:pt idx="13366">
                  <c:v>3.9616141000000002</c:v>
                </c:pt>
                <c:pt idx="13367">
                  <c:v>3.9616141000000002</c:v>
                </c:pt>
                <c:pt idx="13368">
                  <c:v>3.9616141000000002</c:v>
                </c:pt>
                <c:pt idx="13369">
                  <c:v>3.9616141000000002</c:v>
                </c:pt>
                <c:pt idx="13370">
                  <c:v>3.9616141000000002</c:v>
                </c:pt>
                <c:pt idx="13371">
                  <c:v>3.9616141000000002</c:v>
                </c:pt>
                <c:pt idx="13372">
                  <c:v>3.9616141000000002</c:v>
                </c:pt>
                <c:pt idx="13373">
                  <c:v>3.9616141000000002</c:v>
                </c:pt>
                <c:pt idx="13374">
                  <c:v>3.9616141000000002</c:v>
                </c:pt>
                <c:pt idx="13375">
                  <c:v>3.9616141000000002</c:v>
                </c:pt>
                <c:pt idx="13376">
                  <c:v>3.9616141000000002</c:v>
                </c:pt>
                <c:pt idx="13377">
                  <c:v>3.9616141000000002</c:v>
                </c:pt>
                <c:pt idx="13378">
                  <c:v>3.9616141000000002</c:v>
                </c:pt>
                <c:pt idx="13379">
                  <c:v>3.9616141000000002</c:v>
                </c:pt>
                <c:pt idx="13380">
                  <c:v>3.9616141000000002</c:v>
                </c:pt>
                <c:pt idx="13381">
                  <c:v>3.9616141000000002</c:v>
                </c:pt>
                <c:pt idx="13382">
                  <c:v>3.9616141000000002</c:v>
                </c:pt>
                <c:pt idx="13383">
                  <c:v>3.9616141000000002</c:v>
                </c:pt>
                <c:pt idx="13384">
                  <c:v>3.9616141000000002</c:v>
                </c:pt>
                <c:pt idx="13385">
                  <c:v>3.9616141000000002</c:v>
                </c:pt>
                <c:pt idx="13386">
                  <c:v>3.9616141000000002</c:v>
                </c:pt>
                <c:pt idx="13387">
                  <c:v>3.9616141000000002</c:v>
                </c:pt>
                <c:pt idx="13388">
                  <c:v>3.9616141000000002</c:v>
                </c:pt>
                <c:pt idx="13389">
                  <c:v>3.9616141000000002</c:v>
                </c:pt>
                <c:pt idx="13390">
                  <c:v>3.9616141000000002</c:v>
                </c:pt>
                <c:pt idx="13391">
                  <c:v>3.9646900999999994</c:v>
                </c:pt>
                <c:pt idx="13392">
                  <c:v>3.9677660999999995</c:v>
                </c:pt>
                <c:pt idx="13393">
                  <c:v>3.9677660999999995</c:v>
                </c:pt>
                <c:pt idx="13394">
                  <c:v>3.9646900999999994</c:v>
                </c:pt>
                <c:pt idx="13395">
                  <c:v>3.9646900999999994</c:v>
                </c:pt>
                <c:pt idx="13396">
                  <c:v>3.9677660999999995</c:v>
                </c:pt>
                <c:pt idx="13397">
                  <c:v>3.9646900999999994</c:v>
                </c:pt>
                <c:pt idx="13398">
                  <c:v>3.9646900999999994</c:v>
                </c:pt>
                <c:pt idx="13399">
                  <c:v>3.9646900999999994</c:v>
                </c:pt>
                <c:pt idx="13400">
                  <c:v>3.9646900999999994</c:v>
                </c:pt>
                <c:pt idx="13401">
                  <c:v>3.9646900999999994</c:v>
                </c:pt>
                <c:pt idx="13402">
                  <c:v>3.9646900999999994</c:v>
                </c:pt>
                <c:pt idx="13403">
                  <c:v>3.9646900999999994</c:v>
                </c:pt>
                <c:pt idx="13404">
                  <c:v>3.9646900999999994</c:v>
                </c:pt>
                <c:pt idx="13405">
                  <c:v>3.9646900999999994</c:v>
                </c:pt>
                <c:pt idx="13406">
                  <c:v>3.9646900999999994</c:v>
                </c:pt>
                <c:pt idx="13407">
                  <c:v>3.9646900999999994</c:v>
                </c:pt>
                <c:pt idx="13408">
                  <c:v>3.9646900999999994</c:v>
                </c:pt>
                <c:pt idx="13409">
                  <c:v>3.9646900999999994</c:v>
                </c:pt>
                <c:pt idx="13410">
                  <c:v>3.9646900999999994</c:v>
                </c:pt>
                <c:pt idx="13411">
                  <c:v>3.9646900999999994</c:v>
                </c:pt>
                <c:pt idx="13412">
                  <c:v>3.9646900999999994</c:v>
                </c:pt>
                <c:pt idx="13413">
                  <c:v>3.9677660999999995</c:v>
                </c:pt>
                <c:pt idx="13414">
                  <c:v>3.9677660999999995</c:v>
                </c:pt>
                <c:pt idx="13415">
                  <c:v>3.9677660999999995</c:v>
                </c:pt>
                <c:pt idx="13416">
                  <c:v>3.9708420999999996</c:v>
                </c:pt>
                <c:pt idx="13417">
                  <c:v>3.9708420999999996</c:v>
                </c:pt>
                <c:pt idx="13418">
                  <c:v>3.9708420999999996</c:v>
                </c:pt>
                <c:pt idx="13419">
                  <c:v>3.9739170999999995</c:v>
                </c:pt>
                <c:pt idx="13420">
                  <c:v>3.9739170999999995</c:v>
                </c:pt>
                <c:pt idx="13421">
                  <c:v>3.9739170999999995</c:v>
                </c:pt>
                <c:pt idx="13422">
                  <c:v>3.9769930999999996</c:v>
                </c:pt>
                <c:pt idx="13423">
                  <c:v>3.9769930999999996</c:v>
                </c:pt>
                <c:pt idx="13424">
                  <c:v>3.9769930999999996</c:v>
                </c:pt>
                <c:pt idx="13425">
                  <c:v>3.9769930999999996</c:v>
                </c:pt>
                <c:pt idx="13426">
                  <c:v>3.9769930999999996</c:v>
                </c:pt>
                <c:pt idx="13427">
                  <c:v>3.9769930999999996</c:v>
                </c:pt>
                <c:pt idx="13428">
                  <c:v>3.9769930999999996</c:v>
                </c:pt>
                <c:pt idx="13429">
                  <c:v>3.9769930999999996</c:v>
                </c:pt>
                <c:pt idx="13430">
                  <c:v>3.9831440999999996</c:v>
                </c:pt>
                <c:pt idx="13431">
                  <c:v>3.9831440999999996</c:v>
                </c:pt>
                <c:pt idx="13432">
                  <c:v>3.9831440999999996</c:v>
                </c:pt>
                <c:pt idx="13433">
                  <c:v>3.9862210999999999</c:v>
                </c:pt>
                <c:pt idx="13434">
                  <c:v>3.9892960999999998</c:v>
                </c:pt>
                <c:pt idx="13435">
                  <c:v>3.9862210999999999</c:v>
                </c:pt>
                <c:pt idx="13436">
                  <c:v>3.9862210999999999</c:v>
                </c:pt>
                <c:pt idx="13437">
                  <c:v>3.9862210999999999</c:v>
                </c:pt>
                <c:pt idx="13438">
                  <c:v>3.9862210999999999</c:v>
                </c:pt>
                <c:pt idx="13439">
                  <c:v>3.9862210999999999</c:v>
                </c:pt>
                <c:pt idx="13440">
                  <c:v>3.9862210999999999</c:v>
                </c:pt>
                <c:pt idx="13441">
                  <c:v>3.9862210999999999</c:v>
                </c:pt>
                <c:pt idx="13442">
                  <c:v>3.9862210999999999</c:v>
                </c:pt>
                <c:pt idx="13443">
                  <c:v>3.9862210999999999</c:v>
                </c:pt>
                <c:pt idx="13444">
                  <c:v>3.9862210999999999</c:v>
                </c:pt>
                <c:pt idx="13445">
                  <c:v>3.9862210999999999</c:v>
                </c:pt>
                <c:pt idx="13446">
                  <c:v>3.9862210999999999</c:v>
                </c:pt>
                <c:pt idx="13447">
                  <c:v>3.9862210999999999</c:v>
                </c:pt>
                <c:pt idx="13448">
                  <c:v>3.9862210999999999</c:v>
                </c:pt>
                <c:pt idx="13449">
                  <c:v>3.9892960999999998</c:v>
                </c:pt>
                <c:pt idx="13450">
                  <c:v>3.9892960999999998</c:v>
                </c:pt>
                <c:pt idx="13451">
                  <c:v>3.9892960999999998</c:v>
                </c:pt>
                <c:pt idx="13452">
                  <c:v>3.9923720999999999</c:v>
                </c:pt>
                <c:pt idx="13453">
                  <c:v>3.9923720999999999</c:v>
                </c:pt>
                <c:pt idx="13454">
                  <c:v>3.9923720999999999</c:v>
                </c:pt>
                <c:pt idx="13455">
                  <c:v>3.9923720999999999</c:v>
                </c:pt>
                <c:pt idx="13456">
                  <c:v>3.9954480999999999</c:v>
                </c:pt>
                <c:pt idx="13457">
                  <c:v>3.9954480999999999</c:v>
                </c:pt>
                <c:pt idx="13458">
                  <c:v>3.9954480999999999</c:v>
                </c:pt>
                <c:pt idx="13459">
                  <c:v>3.9954480999999999</c:v>
                </c:pt>
                <c:pt idx="13460">
                  <c:v>3.9985230999999999</c:v>
                </c:pt>
                <c:pt idx="13461">
                  <c:v>3.9985230999999999</c:v>
                </c:pt>
                <c:pt idx="13462">
                  <c:v>3.9985230999999999</c:v>
                </c:pt>
                <c:pt idx="13463">
                  <c:v>3.9985230999999999</c:v>
                </c:pt>
                <c:pt idx="13464">
                  <c:v>3.9985230999999999</c:v>
                </c:pt>
                <c:pt idx="13465">
                  <c:v>3.9985230999999999</c:v>
                </c:pt>
                <c:pt idx="13466">
                  <c:v>3.9985230999999999</c:v>
                </c:pt>
                <c:pt idx="13467">
                  <c:v>3.9985230999999999</c:v>
                </c:pt>
                <c:pt idx="13468">
                  <c:v>3.9985230999999999</c:v>
                </c:pt>
                <c:pt idx="13469">
                  <c:v>4.0015991</c:v>
                </c:pt>
                <c:pt idx="13470">
                  <c:v>4.0015991</c:v>
                </c:pt>
                <c:pt idx="13471">
                  <c:v>4.0046751</c:v>
                </c:pt>
                <c:pt idx="13472">
                  <c:v>4.0077511000000001</c:v>
                </c:pt>
                <c:pt idx="13473">
                  <c:v>4.0077511000000001</c:v>
                </c:pt>
                <c:pt idx="13474">
                  <c:v>4.0077511000000001</c:v>
                </c:pt>
                <c:pt idx="13475">
                  <c:v>4.0077511000000001</c:v>
                </c:pt>
                <c:pt idx="13476">
                  <c:v>4.0077511000000001</c:v>
                </c:pt>
                <c:pt idx="13477">
                  <c:v>4.0108271000000002</c:v>
                </c:pt>
                <c:pt idx="13478">
                  <c:v>4.0108271000000002</c:v>
                </c:pt>
                <c:pt idx="13479">
                  <c:v>4.0108271000000002</c:v>
                </c:pt>
                <c:pt idx="13480">
                  <c:v>4.0108271000000002</c:v>
                </c:pt>
                <c:pt idx="13481">
                  <c:v>4.0108271000000002</c:v>
                </c:pt>
                <c:pt idx="13482">
                  <c:v>4.0108271000000002</c:v>
                </c:pt>
                <c:pt idx="13483">
                  <c:v>4.0108271000000002</c:v>
                </c:pt>
                <c:pt idx="13484">
                  <c:v>4.0108271000000002</c:v>
                </c:pt>
                <c:pt idx="13485">
                  <c:v>4.0108271000000002</c:v>
                </c:pt>
                <c:pt idx="13486">
                  <c:v>4.0108271000000002</c:v>
                </c:pt>
                <c:pt idx="13487">
                  <c:v>4.0108271000000002</c:v>
                </c:pt>
                <c:pt idx="13488">
                  <c:v>4.0108271000000002</c:v>
                </c:pt>
                <c:pt idx="13489">
                  <c:v>4.0108271000000002</c:v>
                </c:pt>
                <c:pt idx="13490">
                  <c:v>4.0108271000000002</c:v>
                </c:pt>
                <c:pt idx="13491">
                  <c:v>4.0139021000000001</c:v>
                </c:pt>
                <c:pt idx="13492">
                  <c:v>4.0169781000000002</c:v>
                </c:pt>
                <c:pt idx="13493">
                  <c:v>4.0169781000000002</c:v>
                </c:pt>
                <c:pt idx="13494">
                  <c:v>4.0200540999999994</c:v>
                </c:pt>
                <c:pt idx="13495">
                  <c:v>4.0231300999999995</c:v>
                </c:pt>
                <c:pt idx="13496">
                  <c:v>4.0231300999999995</c:v>
                </c:pt>
                <c:pt idx="13497">
                  <c:v>4.0231300999999995</c:v>
                </c:pt>
                <c:pt idx="13498">
                  <c:v>4.0231300999999995</c:v>
                </c:pt>
                <c:pt idx="13499">
                  <c:v>4.0262060999999996</c:v>
                </c:pt>
                <c:pt idx="13500">
                  <c:v>4.0262060999999996</c:v>
                </c:pt>
                <c:pt idx="13501">
                  <c:v>4.0292810999999995</c:v>
                </c:pt>
                <c:pt idx="13502">
                  <c:v>4.0292810999999995</c:v>
                </c:pt>
                <c:pt idx="13503">
                  <c:v>4.0292810999999995</c:v>
                </c:pt>
                <c:pt idx="13504">
                  <c:v>4.0292810999999995</c:v>
                </c:pt>
                <c:pt idx="13505">
                  <c:v>4.0292810999999995</c:v>
                </c:pt>
                <c:pt idx="13506">
                  <c:v>4.0292810999999995</c:v>
                </c:pt>
                <c:pt idx="13507">
                  <c:v>4.0323570999999996</c:v>
                </c:pt>
                <c:pt idx="13508">
                  <c:v>4.0354330999999997</c:v>
                </c:pt>
                <c:pt idx="13509">
                  <c:v>4.0354330999999997</c:v>
                </c:pt>
                <c:pt idx="13510">
                  <c:v>4.0354330999999997</c:v>
                </c:pt>
                <c:pt idx="13511">
                  <c:v>4.0354330999999997</c:v>
                </c:pt>
                <c:pt idx="13512">
                  <c:v>4.0354330999999997</c:v>
                </c:pt>
                <c:pt idx="13513">
                  <c:v>4.0385090999999997</c:v>
                </c:pt>
                <c:pt idx="13514">
                  <c:v>4.0415850999999998</c:v>
                </c:pt>
                <c:pt idx="13515">
                  <c:v>4.0415850999999998</c:v>
                </c:pt>
                <c:pt idx="13516">
                  <c:v>4.0446600999999998</c:v>
                </c:pt>
                <c:pt idx="13517">
                  <c:v>4.0446600999999998</c:v>
                </c:pt>
                <c:pt idx="13518">
                  <c:v>4.0446600999999998</c:v>
                </c:pt>
                <c:pt idx="13519">
                  <c:v>4.0477360999999998</c:v>
                </c:pt>
                <c:pt idx="13520">
                  <c:v>4.0477360999999998</c:v>
                </c:pt>
                <c:pt idx="13521">
                  <c:v>4.0477360999999998</c:v>
                </c:pt>
                <c:pt idx="13522">
                  <c:v>4.0477360999999998</c:v>
                </c:pt>
                <c:pt idx="13523">
                  <c:v>4.0477360999999998</c:v>
                </c:pt>
                <c:pt idx="13524">
                  <c:v>4.0508120999999999</c:v>
                </c:pt>
                <c:pt idx="13525">
                  <c:v>4.0538881</c:v>
                </c:pt>
                <c:pt idx="13526">
                  <c:v>4.0538881</c:v>
                </c:pt>
                <c:pt idx="13527">
                  <c:v>4.0538881</c:v>
                </c:pt>
                <c:pt idx="13528">
                  <c:v>4.0538881</c:v>
                </c:pt>
                <c:pt idx="13529">
                  <c:v>4.0538881</c:v>
                </c:pt>
                <c:pt idx="13530">
                  <c:v>4.0538881</c:v>
                </c:pt>
                <c:pt idx="13531">
                  <c:v>4.0569641000000001</c:v>
                </c:pt>
                <c:pt idx="13532">
                  <c:v>4.0569641000000001</c:v>
                </c:pt>
                <c:pt idx="13533">
                  <c:v>4.0569641000000001</c:v>
                </c:pt>
                <c:pt idx="13534">
                  <c:v>4.0569641000000001</c:v>
                </c:pt>
                <c:pt idx="13535">
                  <c:v>4.0569641000000001</c:v>
                </c:pt>
                <c:pt idx="13536">
                  <c:v>4.0569641000000001</c:v>
                </c:pt>
                <c:pt idx="13537">
                  <c:v>4.0569641000000001</c:v>
                </c:pt>
                <c:pt idx="13538">
                  <c:v>4.0600391</c:v>
                </c:pt>
                <c:pt idx="13539">
                  <c:v>4.0631151000000001</c:v>
                </c:pt>
                <c:pt idx="13540">
                  <c:v>4.0631151000000001</c:v>
                </c:pt>
                <c:pt idx="13541">
                  <c:v>4.0631151000000001</c:v>
                </c:pt>
                <c:pt idx="13542">
                  <c:v>4.0631151000000001</c:v>
                </c:pt>
                <c:pt idx="13543">
                  <c:v>4.0631151000000001</c:v>
                </c:pt>
                <c:pt idx="13544">
                  <c:v>4.0631151000000001</c:v>
                </c:pt>
                <c:pt idx="13545">
                  <c:v>4.0631151000000001</c:v>
                </c:pt>
                <c:pt idx="13546">
                  <c:v>4.0661911000000002</c:v>
                </c:pt>
                <c:pt idx="13547">
                  <c:v>4.0692661000000001</c:v>
                </c:pt>
                <c:pt idx="13548">
                  <c:v>4.0692661000000001</c:v>
                </c:pt>
                <c:pt idx="13549">
                  <c:v>4.0692661000000001</c:v>
                </c:pt>
                <c:pt idx="13550">
                  <c:v>4.0723430999999994</c:v>
                </c:pt>
                <c:pt idx="13551">
                  <c:v>4.0754180999999994</c:v>
                </c:pt>
                <c:pt idx="13552">
                  <c:v>4.0754180999999994</c:v>
                </c:pt>
                <c:pt idx="13553">
                  <c:v>4.0754180999999994</c:v>
                </c:pt>
                <c:pt idx="13554">
                  <c:v>4.0784940999999995</c:v>
                </c:pt>
                <c:pt idx="13555">
                  <c:v>4.0784940999999995</c:v>
                </c:pt>
                <c:pt idx="13556">
                  <c:v>4.0784940999999995</c:v>
                </c:pt>
                <c:pt idx="13557">
                  <c:v>4.0784940999999995</c:v>
                </c:pt>
                <c:pt idx="13558">
                  <c:v>4.0784940999999995</c:v>
                </c:pt>
                <c:pt idx="13559">
                  <c:v>4.0815700999999995</c:v>
                </c:pt>
                <c:pt idx="13560">
                  <c:v>4.0846460999999996</c:v>
                </c:pt>
                <c:pt idx="13561">
                  <c:v>4.0877220999999997</c:v>
                </c:pt>
                <c:pt idx="13562">
                  <c:v>4.0907970999999996</c:v>
                </c:pt>
                <c:pt idx="13563">
                  <c:v>4.0907970999999996</c:v>
                </c:pt>
                <c:pt idx="13564">
                  <c:v>4.0938730999999997</c:v>
                </c:pt>
                <c:pt idx="13565">
                  <c:v>4.0969490999999998</c:v>
                </c:pt>
                <c:pt idx="13566">
                  <c:v>4.1000250999999999</c:v>
                </c:pt>
                <c:pt idx="13567">
                  <c:v>4.1031000999999998</c:v>
                </c:pt>
                <c:pt idx="13568">
                  <c:v>4.1031000999999998</c:v>
                </c:pt>
                <c:pt idx="13569">
                  <c:v>4.1061760999999999</c:v>
                </c:pt>
                <c:pt idx="13570">
                  <c:v>4.1061760999999999</c:v>
                </c:pt>
                <c:pt idx="13571">
                  <c:v>4.1092521</c:v>
                </c:pt>
                <c:pt idx="13572">
                  <c:v>4.1123270999999999</c:v>
                </c:pt>
                <c:pt idx="13573">
                  <c:v>4.1154041000000001</c:v>
                </c:pt>
                <c:pt idx="13574">
                  <c:v>4.1154041000000001</c:v>
                </c:pt>
                <c:pt idx="13575">
                  <c:v>4.1154041000000001</c:v>
                </c:pt>
                <c:pt idx="13576">
                  <c:v>4.1154041000000001</c:v>
                </c:pt>
                <c:pt idx="13577">
                  <c:v>4.1154041000000001</c:v>
                </c:pt>
                <c:pt idx="13578">
                  <c:v>4.1184791000000001</c:v>
                </c:pt>
                <c:pt idx="13579">
                  <c:v>4.1184791000000001</c:v>
                </c:pt>
                <c:pt idx="13580">
                  <c:v>4.1215551000000001</c:v>
                </c:pt>
                <c:pt idx="13581">
                  <c:v>4.1246311000000002</c:v>
                </c:pt>
                <c:pt idx="13582">
                  <c:v>4.1246311000000002</c:v>
                </c:pt>
                <c:pt idx="13583">
                  <c:v>4.1277061000000002</c:v>
                </c:pt>
                <c:pt idx="13584">
                  <c:v>4.1277061000000002</c:v>
                </c:pt>
                <c:pt idx="13585">
                  <c:v>4.1277061000000002</c:v>
                </c:pt>
                <c:pt idx="13586">
                  <c:v>4.1246311000000002</c:v>
                </c:pt>
                <c:pt idx="13587">
                  <c:v>4.1246311000000002</c:v>
                </c:pt>
                <c:pt idx="13588">
                  <c:v>4.1246311000000002</c:v>
                </c:pt>
                <c:pt idx="13589">
                  <c:v>4.1277061000000002</c:v>
                </c:pt>
                <c:pt idx="13590">
                  <c:v>4.1307830999999995</c:v>
                </c:pt>
                <c:pt idx="13591">
                  <c:v>4.1338580999999994</c:v>
                </c:pt>
                <c:pt idx="13592">
                  <c:v>4.1338580999999994</c:v>
                </c:pt>
                <c:pt idx="13593">
                  <c:v>4.1338580999999994</c:v>
                </c:pt>
                <c:pt idx="13594">
                  <c:v>4.1369340999999995</c:v>
                </c:pt>
                <c:pt idx="13595">
                  <c:v>4.1400100999999996</c:v>
                </c:pt>
                <c:pt idx="13596">
                  <c:v>4.1430850999999995</c:v>
                </c:pt>
                <c:pt idx="13597">
                  <c:v>4.1461620999999997</c:v>
                </c:pt>
                <c:pt idx="13598">
                  <c:v>4.1492370999999997</c:v>
                </c:pt>
                <c:pt idx="13599">
                  <c:v>4.1523130999999998</c:v>
                </c:pt>
                <c:pt idx="13600">
                  <c:v>4.1492370999999997</c:v>
                </c:pt>
                <c:pt idx="13601">
                  <c:v>4.1492370999999997</c:v>
                </c:pt>
                <c:pt idx="13602">
                  <c:v>4.1523130999999998</c:v>
                </c:pt>
                <c:pt idx="13603">
                  <c:v>4.1553890999999998</c:v>
                </c:pt>
                <c:pt idx="13604">
                  <c:v>4.1584640999999998</c:v>
                </c:pt>
                <c:pt idx="13605">
                  <c:v>4.1615400999999999</c:v>
                </c:pt>
                <c:pt idx="13606">
                  <c:v>4.1615400999999999</c:v>
                </c:pt>
                <c:pt idx="13607">
                  <c:v>4.1646160999999999</c:v>
                </c:pt>
                <c:pt idx="13608">
                  <c:v>4.1646160999999999</c:v>
                </c:pt>
                <c:pt idx="13609">
                  <c:v>4.1646160999999999</c:v>
                </c:pt>
                <c:pt idx="13610">
                  <c:v>4.1646160999999999</c:v>
                </c:pt>
                <c:pt idx="13611">
                  <c:v>4.1676921</c:v>
                </c:pt>
                <c:pt idx="13612">
                  <c:v>4.1707670999999999</c:v>
                </c:pt>
                <c:pt idx="13613">
                  <c:v>4.1738431</c:v>
                </c:pt>
                <c:pt idx="13614">
                  <c:v>4.1769191000000001</c:v>
                </c:pt>
                <c:pt idx="13615">
                  <c:v>4.1799951000000002</c:v>
                </c:pt>
                <c:pt idx="13616">
                  <c:v>4.1830711000000003</c:v>
                </c:pt>
                <c:pt idx="13617">
                  <c:v>4.1861461000000002</c:v>
                </c:pt>
                <c:pt idx="13618">
                  <c:v>4.1861461000000002</c:v>
                </c:pt>
                <c:pt idx="13619">
                  <c:v>4.1861461000000002</c:v>
                </c:pt>
                <c:pt idx="13620">
                  <c:v>4.1892220999999994</c:v>
                </c:pt>
                <c:pt idx="13621">
                  <c:v>4.1922980999999995</c:v>
                </c:pt>
                <c:pt idx="13622">
                  <c:v>4.1953740999999996</c:v>
                </c:pt>
                <c:pt idx="13623">
                  <c:v>4.1953740999999996</c:v>
                </c:pt>
                <c:pt idx="13624">
                  <c:v>4.1984500999999996</c:v>
                </c:pt>
                <c:pt idx="13625">
                  <c:v>4.1984500999999996</c:v>
                </c:pt>
                <c:pt idx="13626">
                  <c:v>4.2015250999999996</c:v>
                </c:pt>
                <c:pt idx="13627">
                  <c:v>4.2015250999999996</c:v>
                </c:pt>
                <c:pt idx="13628">
                  <c:v>4.2046010999999996</c:v>
                </c:pt>
                <c:pt idx="13629">
                  <c:v>4.2076770999999997</c:v>
                </c:pt>
                <c:pt idx="13630">
                  <c:v>4.2107530999999998</c:v>
                </c:pt>
                <c:pt idx="13631">
                  <c:v>4.2138290999999999</c:v>
                </c:pt>
                <c:pt idx="13632">
                  <c:v>4.2169040999999998</c:v>
                </c:pt>
                <c:pt idx="13633">
                  <c:v>4.2199800999999999</c:v>
                </c:pt>
                <c:pt idx="13634">
                  <c:v>4.2199800999999999</c:v>
                </c:pt>
                <c:pt idx="13635">
                  <c:v>4.2230561</c:v>
                </c:pt>
                <c:pt idx="13636">
                  <c:v>4.2261321000000001</c:v>
                </c:pt>
                <c:pt idx="13637">
                  <c:v>4.2292081000000001</c:v>
                </c:pt>
                <c:pt idx="13638">
                  <c:v>4.2322831000000001</c:v>
                </c:pt>
                <c:pt idx="13639">
                  <c:v>4.2353591000000002</c:v>
                </c:pt>
                <c:pt idx="13640">
                  <c:v>4.2384351000000002</c:v>
                </c:pt>
                <c:pt idx="13641">
                  <c:v>4.2384351000000002</c:v>
                </c:pt>
                <c:pt idx="13642">
                  <c:v>4.2415110999999994</c:v>
                </c:pt>
                <c:pt idx="13643">
                  <c:v>4.2415110999999994</c:v>
                </c:pt>
                <c:pt idx="13644">
                  <c:v>4.2445870999999995</c:v>
                </c:pt>
                <c:pt idx="13645">
                  <c:v>4.2445870999999995</c:v>
                </c:pt>
                <c:pt idx="13646">
                  <c:v>4.2445870999999995</c:v>
                </c:pt>
                <c:pt idx="13647">
                  <c:v>4.2476620999999994</c:v>
                </c:pt>
                <c:pt idx="13648">
                  <c:v>4.2507380999999995</c:v>
                </c:pt>
                <c:pt idx="13649">
                  <c:v>4.2507380999999995</c:v>
                </c:pt>
                <c:pt idx="13650">
                  <c:v>4.2568900999999997</c:v>
                </c:pt>
                <c:pt idx="13651">
                  <c:v>4.2568900999999997</c:v>
                </c:pt>
                <c:pt idx="13652">
                  <c:v>4.2568900999999997</c:v>
                </c:pt>
                <c:pt idx="13653">
                  <c:v>4.2599660999999998</c:v>
                </c:pt>
                <c:pt idx="13654">
                  <c:v>4.2630410999999997</c:v>
                </c:pt>
                <c:pt idx="13655">
                  <c:v>4.2661170999999998</c:v>
                </c:pt>
                <c:pt idx="13656">
                  <c:v>4.2691930999999999</c:v>
                </c:pt>
                <c:pt idx="13657">
                  <c:v>4.2722680999999998</c:v>
                </c:pt>
                <c:pt idx="13658">
                  <c:v>4.2753451</c:v>
                </c:pt>
                <c:pt idx="13659">
                  <c:v>4.2784200999999999</c:v>
                </c:pt>
                <c:pt idx="13660">
                  <c:v>4.2784200999999999</c:v>
                </c:pt>
                <c:pt idx="13661">
                  <c:v>4.2814961</c:v>
                </c:pt>
                <c:pt idx="13662">
                  <c:v>4.2845721000000001</c:v>
                </c:pt>
                <c:pt idx="13663">
                  <c:v>4.2876471</c:v>
                </c:pt>
                <c:pt idx="13664">
                  <c:v>4.2907231000000001</c:v>
                </c:pt>
                <c:pt idx="13665">
                  <c:v>4.2937991000000002</c:v>
                </c:pt>
                <c:pt idx="13666">
                  <c:v>4.2968750999999994</c:v>
                </c:pt>
                <c:pt idx="13667">
                  <c:v>4.2968750999999994</c:v>
                </c:pt>
                <c:pt idx="13668">
                  <c:v>4.2968750999999994</c:v>
                </c:pt>
                <c:pt idx="13669">
                  <c:v>4.2999510999999995</c:v>
                </c:pt>
                <c:pt idx="13670">
                  <c:v>4.2999510999999995</c:v>
                </c:pt>
                <c:pt idx="13671">
                  <c:v>4.2999510999999995</c:v>
                </c:pt>
                <c:pt idx="13672">
                  <c:v>4.3030260999999994</c:v>
                </c:pt>
                <c:pt idx="13673">
                  <c:v>4.3061020999999995</c:v>
                </c:pt>
                <c:pt idx="13674">
                  <c:v>4.3091780999999996</c:v>
                </c:pt>
                <c:pt idx="13675">
                  <c:v>4.3122540999999996</c:v>
                </c:pt>
                <c:pt idx="13676">
                  <c:v>4.3153300999999997</c:v>
                </c:pt>
                <c:pt idx="13677">
                  <c:v>4.3184050999999997</c:v>
                </c:pt>
                <c:pt idx="13678">
                  <c:v>4.3184050999999997</c:v>
                </c:pt>
                <c:pt idx="13679">
                  <c:v>4.3214810999999997</c:v>
                </c:pt>
                <c:pt idx="13680">
                  <c:v>4.3245570999999998</c:v>
                </c:pt>
                <c:pt idx="13681">
                  <c:v>4.3276330999999999</c:v>
                </c:pt>
                <c:pt idx="13682">
                  <c:v>4.3307091</c:v>
                </c:pt>
                <c:pt idx="13683">
                  <c:v>4.3337840999999999</c:v>
                </c:pt>
                <c:pt idx="13684">
                  <c:v>4.3368601</c:v>
                </c:pt>
                <c:pt idx="13685">
                  <c:v>4.3399361000000001</c:v>
                </c:pt>
                <c:pt idx="13686">
                  <c:v>4.3399361000000001</c:v>
                </c:pt>
                <c:pt idx="13687">
                  <c:v>4.3430121000000002</c:v>
                </c:pt>
                <c:pt idx="13688">
                  <c:v>4.3460881000000002</c:v>
                </c:pt>
                <c:pt idx="13689">
                  <c:v>4.3430121000000002</c:v>
                </c:pt>
                <c:pt idx="13690">
                  <c:v>4.3430121000000002</c:v>
                </c:pt>
                <c:pt idx="13691">
                  <c:v>4.3491631000000002</c:v>
                </c:pt>
                <c:pt idx="13692">
                  <c:v>4.3522391000000002</c:v>
                </c:pt>
                <c:pt idx="13693">
                  <c:v>4.3553150999999994</c:v>
                </c:pt>
                <c:pt idx="13694">
                  <c:v>4.3583910999999995</c:v>
                </c:pt>
                <c:pt idx="13695">
                  <c:v>4.3614670999999996</c:v>
                </c:pt>
                <c:pt idx="13696">
                  <c:v>4.3645420999999995</c:v>
                </c:pt>
                <c:pt idx="13697">
                  <c:v>4.3676180999999996</c:v>
                </c:pt>
                <c:pt idx="13698">
                  <c:v>4.3706930999999996</c:v>
                </c:pt>
                <c:pt idx="13699">
                  <c:v>4.3737700999999998</c:v>
                </c:pt>
                <c:pt idx="13700">
                  <c:v>4.3768460999999999</c:v>
                </c:pt>
                <c:pt idx="13701">
                  <c:v>4.3799210999999998</c:v>
                </c:pt>
                <c:pt idx="13702">
                  <c:v>4.3829970999999999</c:v>
                </c:pt>
                <c:pt idx="13703">
                  <c:v>4.3860720999999998</c:v>
                </c:pt>
                <c:pt idx="13704">
                  <c:v>4.3922241</c:v>
                </c:pt>
                <c:pt idx="13705">
                  <c:v>4.3953001</c:v>
                </c:pt>
                <c:pt idx="13706">
                  <c:v>4.3983761000000001</c:v>
                </c:pt>
                <c:pt idx="13707">
                  <c:v>4.4014511000000001</c:v>
                </c:pt>
                <c:pt idx="13708">
                  <c:v>4.4014511000000001</c:v>
                </c:pt>
                <c:pt idx="13709">
                  <c:v>4.4014511000000001</c:v>
                </c:pt>
                <c:pt idx="13710">
                  <c:v>4.4045280999999994</c:v>
                </c:pt>
                <c:pt idx="13711">
                  <c:v>4.4076031000000002</c:v>
                </c:pt>
                <c:pt idx="13712">
                  <c:v>4.4076031000000002</c:v>
                </c:pt>
                <c:pt idx="13713">
                  <c:v>4.4106790999999994</c:v>
                </c:pt>
                <c:pt idx="13714">
                  <c:v>4.4137550999999995</c:v>
                </c:pt>
                <c:pt idx="13715">
                  <c:v>4.4168300999999994</c:v>
                </c:pt>
                <c:pt idx="13716">
                  <c:v>4.4199060999999995</c:v>
                </c:pt>
                <c:pt idx="13717">
                  <c:v>4.4229820999999996</c:v>
                </c:pt>
                <c:pt idx="13718">
                  <c:v>4.4291340999999997</c:v>
                </c:pt>
                <c:pt idx="13719">
                  <c:v>4.4322090999999997</c:v>
                </c:pt>
                <c:pt idx="13720">
                  <c:v>4.4352850999999998</c:v>
                </c:pt>
                <c:pt idx="13721">
                  <c:v>4.4352850999999998</c:v>
                </c:pt>
                <c:pt idx="13722">
                  <c:v>4.4383610999999998</c:v>
                </c:pt>
                <c:pt idx="13723">
                  <c:v>4.4414370999999999</c:v>
                </c:pt>
                <c:pt idx="13724">
                  <c:v>4.4414370999999999</c:v>
                </c:pt>
                <c:pt idx="13725">
                  <c:v>4.4414370999999999</c:v>
                </c:pt>
                <c:pt idx="13726">
                  <c:v>4.4445131</c:v>
                </c:pt>
                <c:pt idx="13727">
                  <c:v>4.4445131</c:v>
                </c:pt>
                <c:pt idx="13728">
                  <c:v>4.4445131</c:v>
                </c:pt>
                <c:pt idx="13729">
                  <c:v>4.4475880999999999</c:v>
                </c:pt>
                <c:pt idx="13730">
                  <c:v>4.4537401000000001</c:v>
                </c:pt>
                <c:pt idx="13731">
                  <c:v>4.4537401000000001</c:v>
                </c:pt>
                <c:pt idx="13732">
                  <c:v>4.4568161000000002</c:v>
                </c:pt>
                <c:pt idx="13733">
                  <c:v>4.4568161000000002</c:v>
                </c:pt>
                <c:pt idx="13734">
                  <c:v>4.4598911000000001</c:v>
                </c:pt>
                <c:pt idx="13735">
                  <c:v>4.4629671000000002</c:v>
                </c:pt>
                <c:pt idx="13736">
                  <c:v>4.4660430999999994</c:v>
                </c:pt>
                <c:pt idx="13737">
                  <c:v>4.4691190999999995</c:v>
                </c:pt>
                <c:pt idx="13738">
                  <c:v>4.4721950999999995</c:v>
                </c:pt>
                <c:pt idx="13739">
                  <c:v>4.4752700999999995</c:v>
                </c:pt>
                <c:pt idx="13740">
                  <c:v>4.4783470999999997</c:v>
                </c:pt>
                <c:pt idx="13741">
                  <c:v>4.4814220999999996</c:v>
                </c:pt>
                <c:pt idx="13742">
                  <c:v>4.4844980999999997</c:v>
                </c:pt>
                <c:pt idx="13743">
                  <c:v>4.4875740999999998</c:v>
                </c:pt>
                <c:pt idx="13744">
                  <c:v>4.4906490999999997</c:v>
                </c:pt>
                <c:pt idx="13745">
                  <c:v>4.4937250999999998</c:v>
                </c:pt>
                <c:pt idx="13746">
                  <c:v>4.4968010999999999</c:v>
                </c:pt>
                <c:pt idx="13747">
                  <c:v>4.4998771</c:v>
                </c:pt>
                <c:pt idx="13748">
                  <c:v>4.4998771</c:v>
                </c:pt>
                <c:pt idx="13749">
                  <c:v>4.5029531</c:v>
                </c:pt>
                <c:pt idx="13750">
                  <c:v>4.5029531</c:v>
                </c:pt>
                <c:pt idx="13751">
                  <c:v>4.5029531</c:v>
                </c:pt>
                <c:pt idx="13752">
                  <c:v>4.5060281</c:v>
                </c:pt>
                <c:pt idx="13753">
                  <c:v>4.5091041000000001</c:v>
                </c:pt>
                <c:pt idx="13754">
                  <c:v>4.5121801000000001</c:v>
                </c:pt>
                <c:pt idx="13755">
                  <c:v>4.5121801000000001</c:v>
                </c:pt>
                <c:pt idx="13756">
                  <c:v>4.5152561000000002</c:v>
                </c:pt>
                <c:pt idx="13757">
                  <c:v>4.5152561000000002</c:v>
                </c:pt>
                <c:pt idx="13758">
                  <c:v>4.5183320999999994</c:v>
                </c:pt>
                <c:pt idx="13759">
                  <c:v>4.5214071000000002</c:v>
                </c:pt>
                <c:pt idx="13760">
                  <c:v>4.5244830999999994</c:v>
                </c:pt>
                <c:pt idx="13761">
                  <c:v>4.5275590999999995</c:v>
                </c:pt>
                <c:pt idx="13762">
                  <c:v>4.5306350999999996</c:v>
                </c:pt>
                <c:pt idx="13763">
                  <c:v>4.5306350999999996</c:v>
                </c:pt>
                <c:pt idx="13764">
                  <c:v>4.5337110999999997</c:v>
                </c:pt>
                <c:pt idx="13765">
                  <c:v>4.5367860999999996</c:v>
                </c:pt>
                <c:pt idx="13766">
                  <c:v>4.5398620999999997</c:v>
                </c:pt>
                <c:pt idx="13767">
                  <c:v>4.5429380999999998</c:v>
                </c:pt>
                <c:pt idx="13768">
                  <c:v>4.5460140999999998</c:v>
                </c:pt>
                <c:pt idx="13769">
                  <c:v>4.5460140999999998</c:v>
                </c:pt>
                <c:pt idx="13770">
                  <c:v>4.5460140999999998</c:v>
                </c:pt>
                <c:pt idx="13771">
                  <c:v>4.5490900999999999</c:v>
                </c:pt>
                <c:pt idx="13772">
                  <c:v>4.5521650999999999</c:v>
                </c:pt>
                <c:pt idx="13773">
                  <c:v>4.5552410999999999</c:v>
                </c:pt>
                <c:pt idx="13774">
                  <c:v>4.5583171</c:v>
                </c:pt>
                <c:pt idx="13775">
                  <c:v>4.5613920999999999</c:v>
                </c:pt>
                <c:pt idx="13776">
                  <c:v>4.5644681</c:v>
                </c:pt>
                <c:pt idx="13777">
                  <c:v>4.5675441000000001</c:v>
                </c:pt>
                <c:pt idx="13778">
                  <c:v>4.5706201000000002</c:v>
                </c:pt>
                <c:pt idx="13779">
                  <c:v>4.5736961000000003</c:v>
                </c:pt>
                <c:pt idx="13780">
                  <c:v>4.5736961000000003</c:v>
                </c:pt>
                <c:pt idx="13781">
                  <c:v>4.5736961000000003</c:v>
                </c:pt>
                <c:pt idx="13782">
                  <c:v>4.5767711000000002</c:v>
                </c:pt>
                <c:pt idx="13783">
                  <c:v>4.5798470999999994</c:v>
                </c:pt>
                <c:pt idx="13784">
                  <c:v>4.5829230999999995</c:v>
                </c:pt>
                <c:pt idx="13785">
                  <c:v>4.5859990999999996</c:v>
                </c:pt>
                <c:pt idx="13786">
                  <c:v>4.5890750999999996</c:v>
                </c:pt>
                <c:pt idx="13787">
                  <c:v>4.5890750999999996</c:v>
                </c:pt>
                <c:pt idx="13788">
                  <c:v>4.5921500999999996</c:v>
                </c:pt>
                <c:pt idx="13789">
                  <c:v>4.5952260999999996</c:v>
                </c:pt>
                <c:pt idx="13790">
                  <c:v>4.5983020999999997</c:v>
                </c:pt>
                <c:pt idx="13791">
                  <c:v>4.6013780999999998</c:v>
                </c:pt>
                <c:pt idx="13792">
                  <c:v>4.6044540999999999</c:v>
                </c:pt>
                <c:pt idx="13793">
                  <c:v>4.6075290999999998</c:v>
                </c:pt>
                <c:pt idx="13794">
                  <c:v>4.6075290999999998</c:v>
                </c:pt>
                <c:pt idx="13795">
                  <c:v>4.6075290999999998</c:v>
                </c:pt>
                <c:pt idx="13796">
                  <c:v>4.6106050999999999</c:v>
                </c:pt>
                <c:pt idx="13797">
                  <c:v>4.6136811</c:v>
                </c:pt>
                <c:pt idx="13798">
                  <c:v>4.6167571000000001</c:v>
                </c:pt>
                <c:pt idx="13799">
                  <c:v>4.6198331000000001</c:v>
                </c:pt>
                <c:pt idx="13800">
                  <c:v>4.6229081000000001</c:v>
                </c:pt>
                <c:pt idx="13801">
                  <c:v>4.6259841000000002</c:v>
                </c:pt>
                <c:pt idx="13802">
                  <c:v>4.6259841000000002</c:v>
                </c:pt>
                <c:pt idx="13803">
                  <c:v>4.6259841000000002</c:v>
                </c:pt>
                <c:pt idx="13804">
                  <c:v>4.6290591000000001</c:v>
                </c:pt>
                <c:pt idx="13805">
                  <c:v>4.6321360999999994</c:v>
                </c:pt>
                <c:pt idx="13806">
                  <c:v>4.6321360999999994</c:v>
                </c:pt>
                <c:pt idx="13807">
                  <c:v>4.6321360999999994</c:v>
                </c:pt>
                <c:pt idx="13808">
                  <c:v>4.6352120999999995</c:v>
                </c:pt>
                <c:pt idx="13809">
                  <c:v>4.6382870999999994</c:v>
                </c:pt>
                <c:pt idx="13810">
                  <c:v>4.6382870999999994</c:v>
                </c:pt>
                <c:pt idx="13811">
                  <c:v>4.6444380999999995</c:v>
                </c:pt>
                <c:pt idx="13812">
                  <c:v>4.6475150999999997</c:v>
                </c:pt>
                <c:pt idx="13813">
                  <c:v>4.6505910999999998</c:v>
                </c:pt>
                <c:pt idx="13814">
                  <c:v>4.6536660999999997</c:v>
                </c:pt>
                <c:pt idx="13815">
                  <c:v>4.6536660999999997</c:v>
                </c:pt>
                <c:pt idx="13816">
                  <c:v>4.6536660999999997</c:v>
                </c:pt>
                <c:pt idx="13817">
                  <c:v>4.6536660999999997</c:v>
                </c:pt>
                <c:pt idx="13818">
                  <c:v>4.6536660999999997</c:v>
                </c:pt>
                <c:pt idx="13819">
                  <c:v>4.6567420999999998</c:v>
                </c:pt>
                <c:pt idx="13820">
                  <c:v>4.6567420999999998</c:v>
                </c:pt>
                <c:pt idx="13821">
                  <c:v>4.6567420999999998</c:v>
                </c:pt>
                <c:pt idx="13822">
                  <c:v>4.6598180999999999</c:v>
                </c:pt>
                <c:pt idx="13823">
                  <c:v>4.6598180999999999</c:v>
                </c:pt>
                <c:pt idx="13824">
                  <c:v>4.6628940999999999</c:v>
                </c:pt>
                <c:pt idx="13825">
                  <c:v>4.6628940999999999</c:v>
                </c:pt>
                <c:pt idx="13826">
                  <c:v>4.6659701</c:v>
                </c:pt>
                <c:pt idx="13827">
                  <c:v>4.6690450999999999</c:v>
                </c:pt>
                <c:pt idx="13828">
                  <c:v>4.6690450999999999</c:v>
                </c:pt>
                <c:pt idx="13829">
                  <c:v>4.6690450999999999</c:v>
                </c:pt>
                <c:pt idx="13830">
                  <c:v>4.6721211</c:v>
                </c:pt>
                <c:pt idx="13831">
                  <c:v>4.6751971000000001</c:v>
                </c:pt>
                <c:pt idx="13832">
                  <c:v>4.6782731000000002</c:v>
                </c:pt>
                <c:pt idx="13833">
                  <c:v>4.6813481000000001</c:v>
                </c:pt>
                <c:pt idx="13834">
                  <c:v>4.6813481000000001</c:v>
                </c:pt>
                <c:pt idx="13835">
                  <c:v>4.6844241000000002</c:v>
                </c:pt>
                <c:pt idx="13836">
                  <c:v>4.6844241000000002</c:v>
                </c:pt>
                <c:pt idx="13837">
                  <c:v>4.6844241000000002</c:v>
                </c:pt>
                <c:pt idx="13838">
                  <c:v>4.6875000999999994</c:v>
                </c:pt>
                <c:pt idx="13839">
                  <c:v>4.6875000999999994</c:v>
                </c:pt>
                <c:pt idx="13840">
                  <c:v>4.6905760999999995</c:v>
                </c:pt>
                <c:pt idx="13841">
                  <c:v>4.6936510999999994</c:v>
                </c:pt>
                <c:pt idx="13842">
                  <c:v>4.6967270999999995</c:v>
                </c:pt>
                <c:pt idx="13843">
                  <c:v>4.7028790999999996</c:v>
                </c:pt>
                <c:pt idx="13844">
                  <c:v>4.7059550999999997</c:v>
                </c:pt>
                <c:pt idx="13845">
                  <c:v>4.7090300999999997</c:v>
                </c:pt>
                <c:pt idx="13846">
                  <c:v>4.7121060999999997</c:v>
                </c:pt>
                <c:pt idx="13847">
                  <c:v>4.7121060999999997</c:v>
                </c:pt>
                <c:pt idx="13848">
                  <c:v>4.7151820999999998</c:v>
                </c:pt>
                <c:pt idx="13849">
                  <c:v>4.7182580999999999</c:v>
                </c:pt>
                <c:pt idx="13850">
                  <c:v>4.7182580999999999</c:v>
                </c:pt>
                <c:pt idx="13851">
                  <c:v>4.7182580999999999</c:v>
                </c:pt>
                <c:pt idx="13852">
                  <c:v>4.7182580999999999</c:v>
                </c:pt>
                <c:pt idx="13853">
                  <c:v>4.7182580999999999</c:v>
                </c:pt>
                <c:pt idx="13854">
                  <c:v>4.7213341</c:v>
                </c:pt>
                <c:pt idx="13855">
                  <c:v>4.7213341</c:v>
                </c:pt>
                <c:pt idx="13856">
                  <c:v>4.7244090999999999</c:v>
                </c:pt>
                <c:pt idx="13857">
                  <c:v>4.7305611000000001</c:v>
                </c:pt>
                <c:pt idx="13858">
                  <c:v>4.7305611000000001</c:v>
                </c:pt>
                <c:pt idx="13859">
                  <c:v>4.7305611000000001</c:v>
                </c:pt>
                <c:pt idx="13860">
                  <c:v>4.7336371000000002</c:v>
                </c:pt>
                <c:pt idx="13861">
                  <c:v>4.7367131000000002</c:v>
                </c:pt>
                <c:pt idx="13862">
                  <c:v>4.7397881000000002</c:v>
                </c:pt>
                <c:pt idx="13863">
                  <c:v>4.7397881000000002</c:v>
                </c:pt>
                <c:pt idx="13864">
                  <c:v>4.7428641000000002</c:v>
                </c:pt>
                <c:pt idx="13865">
                  <c:v>4.7459400999999994</c:v>
                </c:pt>
                <c:pt idx="13866">
                  <c:v>4.7520920999999996</c:v>
                </c:pt>
                <c:pt idx="13867">
                  <c:v>4.7520920999999996</c:v>
                </c:pt>
                <c:pt idx="13868">
                  <c:v>4.7520920999999996</c:v>
                </c:pt>
                <c:pt idx="13869">
                  <c:v>4.7520920999999996</c:v>
                </c:pt>
                <c:pt idx="13870">
                  <c:v>4.7551670999999995</c:v>
                </c:pt>
                <c:pt idx="13871">
                  <c:v>4.7582430999999996</c:v>
                </c:pt>
                <c:pt idx="13872">
                  <c:v>4.7582430999999996</c:v>
                </c:pt>
                <c:pt idx="13873">
                  <c:v>4.7582430999999996</c:v>
                </c:pt>
                <c:pt idx="13874">
                  <c:v>4.7613190999999997</c:v>
                </c:pt>
                <c:pt idx="13875">
                  <c:v>4.7643940999999996</c:v>
                </c:pt>
                <c:pt idx="13876">
                  <c:v>4.7643940999999996</c:v>
                </c:pt>
                <c:pt idx="13877">
                  <c:v>4.7643940999999996</c:v>
                </c:pt>
                <c:pt idx="13878">
                  <c:v>4.7674710999999999</c:v>
                </c:pt>
                <c:pt idx="13879">
                  <c:v>4.7705460999999998</c:v>
                </c:pt>
                <c:pt idx="13880">
                  <c:v>4.7705460999999998</c:v>
                </c:pt>
                <c:pt idx="13881">
                  <c:v>4.7736220999999999</c:v>
                </c:pt>
                <c:pt idx="13882">
                  <c:v>4.7766980999999999</c:v>
                </c:pt>
                <c:pt idx="13883">
                  <c:v>4.7828491</c:v>
                </c:pt>
                <c:pt idx="13884">
                  <c:v>4.7828491</c:v>
                </c:pt>
                <c:pt idx="13885">
                  <c:v>4.7828491</c:v>
                </c:pt>
                <c:pt idx="13886">
                  <c:v>4.7859251</c:v>
                </c:pt>
                <c:pt idx="13887">
                  <c:v>4.7859251</c:v>
                </c:pt>
                <c:pt idx="13888">
                  <c:v>4.7859251</c:v>
                </c:pt>
                <c:pt idx="13889">
                  <c:v>4.7859251</c:v>
                </c:pt>
                <c:pt idx="13890">
                  <c:v>4.7920771000000002</c:v>
                </c:pt>
                <c:pt idx="13891">
                  <c:v>4.7920771000000002</c:v>
                </c:pt>
                <c:pt idx="13892">
                  <c:v>4.7951521000000001</c:v>
                </c:pt>
                <c:pt idx="13893">
                  <c:v>4.7951521000000001</c:v>
                </c:pt>
                <c:pt idx="13894">
                  <c:v>4.7951521000000001</c:v>
                </c:pt>
                <c:pt idx="13895">
                  <c:v>4.7982281000000002</c:v>
                </c:pt>
                <c:pt idx="13896">
                  <c:v>4.7982281000000002</c:v>
                </c:pt>
                <c:pt idx="13897">
                  <c:v>4.8013040999999994</c:v>
                </c:pt>
                <c:pt idx="13898">
                  <c:v>4.8013040999999994</c:v>
                </c:pt>
                <c:pt idx="13899">
                  <c:v>4.8043800999999995</c:v>
                </c:pt>
                <c:pt idx="13900">
                  <c:v>4.8043800999999995</c:v>
                </c:pt>
                <c:pt idx="13901">
                  <c:v>4.8074560999999996</c:v>
                </c:pt>
                <c:pt idx="13902">
                  <c:v>4.8105310999999995</c:v>
                </c:pt>
                <c:pt idx="13903">
                  <c:v>4.8105310999999995</c:v>
                </c:pt>
                <c:pt idx="13904">
                  <c:v>4.8136070999999996</c:v>
                </c:pt>
                <c:pt idx="13905">
                  <c:v>4.8166830999999997</c:v>
                </c:pt>
                <c:pt idx="13906">
                  <c:v>4.8166830999999997</c:v>
                </c:pt>
                <c:pt idx="13907">
                  <c:v>4.8197590999999997</c:v>
                </c:pt>
                <c:pt idx="13908">
                  <c:v>4.8259100999999998</c:v>
                </c:pt>
                <c:pt idx="13909">
                  <c:v>4.8320620999999999</c:v>
                </c:pt>
                <c:pt idx="13910">
                  <c:v>4.8320620999999999</c:v>
                </c:pt>
                <c:pt idx="13911">
                  <c:v>4.8320620999999999</c:v>
                </c:pt>
                <c:pt idx="13912">
                  <c:v>4.8320620999999999</c:v>
                </c:pt>
                <c:pt idx="13913">
                  <c:v>4.8320620999999999</c:v>
                </c:pt>
                <c:pt idx="13914">
                  <c:v>4.8320620999999999</c:v>
                </c:pt>
                <c:pt idx="13915">
                  <c:v>4.8320620999999999</c:v>
                </c:pt>
                <c:pt idx="13916">
                  <c:v>4.8351381</c:v>
                </c:pt>
                <c:pt idx="13917">
                  <c:v>4.8382130999999999</c:v>
                </c:pt>
                <c:pt idx="13918">
                  <c:v>4.8382130999999999</c:v>
                </c:pt>
                <c:pt idx="13919">
                  <c:v>4.8412891</c:v>
                </c:pt>
                <c:pt idx="13920">
                  <c:v>4.8443651000000001</c:v>
                </c:pt>
                <c:pt idx="13921">
                  <c:v>4.8443651000000001</c:v>
                </c:pt>
                <c:pt idx="13922">
                  <c:v>4.8443651000000001</c:v>
                </c:pt>
                <c:pt idx="13923">
                  <c:v>4.8474411000000002</c:v>
                </c:pt>
                <c:pt idx="13924">
                  <c:v>4.8505161000000001</c:v>
                </c:pt>
                <c:pt idx="13925">
                  <c:v>4.8535921000000002</c:v>
                </c:pt>
                <c:pt idx="13926">
                  <c:v>4.8566680999999994</c:v>
                </c:pt>
                <c:pt idx="13927">
                  <c:v>4.8597440999999995</c:v>
                </c:pt>
                <c:pt idx="13928">
                  <c:v>4.8597440999999995</c:v>
                </c:pt>
                <c:pt idx="13929">
                  <c:v>4.8597440999999995</c:v>
                </c:pt>
                <c:pt idx="13930">
                  <c:v>4.8628200999999995</c:v>
                </c:pt>
                <c:pt idx="13931">
                  <c:v>4.8628200999999995</c:v>
                </c:pt>
                <c:pt idx="13932">
                  <c:v>4.8628200999999995</c:v>
                </c:pt>
                <c:pt idx="13933">
                  <c:v>4.8628200999999995</c:v>
                </c:pt>
                <c:pt idx="13934">
                  <c:v>4.8658950999999995</c:v>
                </c:pt>
                <c:pt idx="13935">
                  <c:v>4.8689710999999996</c:v>
                </c:pt>
                <c:pt idx="13936">
                  <c:v>4.8689710999999996</c:v>
                </c:pt>
                <c:pt idx="13937">
                  <c:v>4.8689710999999996</c:v>
                </c:pt>
                <c:pt idx="13938">
                  <c:v>4.8689710999999996</c:v>
                </c:pt>
                <c:pt idx="13939">
                  <c:v>4.8720480999999998</c:v>
                </c:pt>
                <c:pt idx="13940">
                  <c:v>4.8720480999999998</c:v>
                </c:pt>
                <c:pt idx="13941">
                  <c:v>4.8720480999999998</c:v>
                </c:pt>
                <c:pt idx="13942">
                  <c:v>4.8720480999999998</c:v>
                </c:pt>
                <c:pt idx="13943">
                  <c:v>4.8720480999999998</c:v>
                </c:pt>
                <c:pt idx="13944">
                  <c:v>4.8720480999999998</c:v>
                </c:pt>
                <c:pt idx="13945">
                  <c:v>4.8751230999999997</c:v>
                </c:pt>
                <c:pt idx="13946">
                  <c:v>4.8781990999999998</c:v>
                </c:pt>
                <c:pt idx="13947">
                  <c:v>4.8812740999999997</c:v>
                </c:pt>
                <c:pt idx="13948">
                  <c:v>4.8843500999999998</c:v>
                </c:pt>
                <c:pt idx="13949">
                  <c:v>4.8843500999999998</c:v>
                </c:pt>
                <c:pt idx="13950">
                  <c:v>4.8874260999999999</c:v>
                </c:pt>
                <c:pt idx="13951">
                  <c:v>4.8905021</c:v>
                </c:pt>
                <c:pt idx="13952">
                  <c:v>4.8935781</c:v>
                </c:pt>
                <c:pt idx="13953">
                  <c:v>4.8935781</c:v>
                </c:pt>
                <c:pt idx="13954">
                  <c:v>4.8935781</c:v>
                </c:pt>
                <c:pt idx="13955">
                  <c:v>4.8935781</c:v>
                </c:pt>
                <c:pt idx="13956">
                  <c:v>4.8966531</c:v>
                </c:pt>
                <c:pt idx="13957">
                  <c:v>4.8997291000000001</c:v>
                </c:pt>
                <c:pt idx="13958">
                  <c:v>4.8997291000000001</c:v>
                </c:pt>
                <c:pt idx="13959">
                  <c:v>4.8997291000000001</c:v>
                </c:pt>
                <c:pt idx="13960">
                  <c:v>4.9028051000000001</c:v>
                </c:pt>
                <c:pt idx="13961">
                  <c:v>4.9058811000000002</c:v>
                </c:pt>
                <c:pt idx="13962">
                  <c:v>4.9089570999999994</c:v>
                </c:pt>
                <c:pt idx="13963">
                  <c:v>4.9120321000000002</c:v>
                </c:pt>
                <c:pt idx="13964">
                  <c:v>4.9151080999999994</c:v>
                </c:pt>
                <c:pt idx="13965">
                  <c:v>4.9212600999999996</c:v>
                </c:pt>
                <c:pt idx="13966">
                  <c:v>4.9243360999999997</c:v>
                </c:pt>
                <c:pt idx="13967">
                  <c:v>4.9274110999999996</c:v>
                </c:pt>
                <c:pt idx="13968">
                  <c:v>4.9274110999999996</c:v>
                </c:pt>
                <c:pt idx="13969">
                  <c:v>4.9304870999999997</c:v>
                </c:pt>
                <c:pt idx="13970">
                  <c:v>4.9304870999999997</c:v>
                </c:pt>
                <c:pt idx="13971">
                  <c:v>4.9304870999999997</c:v>
                </c:pt>
                <c:pt idx="13972">
                  <c:v>4.9304870999999997</c:v>
                </c:pt>
                <c:pt idx="13973">
                  <c:v>4.9304870999999997</c:v>
                </c:pt>
                <c:pt idx="13974">
                  <c:v>4.9304870999999997</c:v>
                </c:pt>
                <c:pt idx="13975">
                  <c:v>4.9304870999999997</c:v>
                </c:pt>
                <c:pt idx="13976">
                  <c:v>4.9304870999999997</c:v>
                </c:pt>
                <c:pt idx="13977">
                  <c:v>4.9366390999999998</c:v>
                </c:pt>
                <c:pt idx="13978">
                  <c:v>4.9366390999999998</c:v>
                </c:pt>
                <c:pt idx="13979">
                  <c:v>4.9397150999999999</c:v>
                </c:pt>
                <c:pt idx="13980">
                  <c:v>4.9458660999999999</c:v>
                </c:pt>
                <c:pt idx="13981">
                  <c:v>4.9489421</c:v>
                </c:pt>
                <c:pt idx="13982">
                  <c:v>4.9520170999999999</c:v>
                </c:pt>
                <c:pt idx="13983">
                  <c:v>4.9550941000000002</c:v>
                </c:pt>
                <c:pt idx="13984">
                  <c:v>4.9581691000000001</c:v>
                </c:pt>
                <c:pt idx="13985">
                  <c:v>4.9612451000000002</c:v>
                </c:pt>
                <c:pt idx="13986">
                  <c:v>4.9612451000000002</c:v>
                </c:pt>
                <c:pt idx="13987">
                  <c:v>4.9643211000000003</c:v>
                </c:pt>
                <c:pt idx="13988">
                  <c:v>4.9643211000000003</c:v>
                </c:pt>
                <c:pt idx="13989">
                  <c:v>4.9673961000000002</c:v>
                </c:pt>
                <c:pt idx="13990">
                  <c:v>4.9673961000000002</c:v>
                </c:pt>
                <c:pt idx="13991">
                  <c:v>4.9673961000000002</c:v>
                </c:pt>
                <c:pt idx="13992">
                  <c:v>4.9704730999999995</c:v>
                </c:pt>
                <c:pt idx="13993">
                  <c:v>4.9766240999999996</c:v>
                </c:pt>
                <c:pt idx="13994">
                  <c:v>4.9797000999999996</c:v>
                </c:pt>
                <c:pt idx="13995">
                  <c:v>4.9797000999999996</c:v>
                </c:pt>
                <c:pt idx="13996">
                  <c:v>4.9797000999999996</c:v>
                </c:pt>
                <c:pt idx="13997">
                  <c:v>4.9858510999999996</c:v>
                </c:pt>
                <c:pt idx="13998">
                  <c:v>4.9889270999999997</c:v>
                </c:pt>
                <c:pt idx="13999">
                  <c:v>4.9889270999999997</c:v>
                </c:pt>
                <c:pt idx="14000">
                  <c:v>4.9889270999999997</c:v>
                </c:pt>
                <c:pt idx="14001">
                  <c:v>4.9920030999999998</c:v>
                </c:pt>
                <c:pt idx="14002">
                  <c:v>4.9950790999999999</c:v>
                </c:pt>
                <c:pt idx="14003">
                  <c:v>4.9920030999999998</c:v>
                </c:pt>
                <c:pt idx="14004">
                  <c:v>4.9920030999999998</c:v>
                </c:pt>
                <c:pt idx="14005">
                  <c:v>4.9950790999999999</c:v>
                </c:pt>
                <c:pt idx="14006">
                  <c:v>4.9981540999999998</c:v>
                </c:pt>
                <c:pt idx="14007">
                  <c:v>5.0012300999999999</c:v>
                </c:pt>
                <c:pt idx="14008">
                  <c:v>5.0012300999999999</c:v>
                </c:pt>
                <c:pt idx="14009">
                  <c:v>5.0043061</c:v>
                </c:pt>
                <c:pt idx="14010">
                  <c:v>5.0073821000000001</c:v>
                </c:pt>
                <c:pt idx="14011">
                  <c:v>5.0104581000000001</c:v>
                </c:pt>
                <c:pt idx="14012">
                  <c:v>5.0104581000000001</c:v>
                </c:pt>
                <c:pt idx="14013">
                  <c:v>5.0104581000000001</c:v>
                </c:pt>
                <c:pt idx="14014">
                  <c:v>5.0135331000000001</c:v>
                </c:pt>
                <c:pt idx="14015">
                  <c:v>5.0166091000000002</c:v>
                </c:pt>
                <c:pt idx="14016">
                  <c:v>5.0166091000000002</c:v>
                </c:pt>
                <c:pt idx="14017">
                  <c:v>5.0196851000000002</c:v>
                </c:pt>
                <c:pt idx="14018">
                  <c:v>5.0227610999999994</c:v>
                </c:pt>
                <c:pt idx="14019">
                  <c:v>5.0258370999999995</c:v>
                </c:pt>
                <c:pt idx="14020">
                  <c:v>5.0258370999999995</c:v>
                </c:pt>
                <c:pt idx="14021">
                  <c:v>5.0258370999999995</c:v>
                </c:pt>
                <c:pt idx="14022">
                  <c:v>5.0289120999999994</c:v>
                </c:pt>
                <c:pt idx="14023">
                  <c:v>5.0319880999999995</c:v>
                </c:pt>
                <c:pt idx="14024">
                  <c:v>5.0319880999999995</c:v>
                </c:pt>
                <c:pt idx="14025">
                  <c:v>5.0319880999999995</c:v>
                </c:pt>
                <c:pt idx="14026">
                  <c:v>5.0350640999999996</c:v>
                </c:pt>
                <c:pt idx="14027">
                  <c:v>5.0381400999999997</c:v>
                </c:pt>
                <c:pt idx="14028">
                  <c:v>5.0412160999999998</c:v>
                </c:pt>
                <c:pt idx="14029">
                  <c:v>5.0442910999999997</c:v>
                </c:pt>
                <c:pt idx="14030">
                  <c:v>5.0473670999999998</c:v>
                </c:pt>
                <c:pt idx="14031">
                  <c:v>5.0473670999999998</c:v>
                </c:pt>
                <c:pt idx="14032">
                  <c:v>5.0473670999999998</c:v>
                </c:pt>
                <c:pt idx="14033">
                  <c:v>5.0473670999999998</c:v>
                </c:pt>
                <c:pt idx="14034">
                  <c:v>5.0473670999999998</c:v>
                </c:pt>
                <c:pt idx="14035">
                  <c:v>5.0473670999999998</c:v>
                </c:pt>
                <c:pt idx="14036">
                  <c:v>5.0473670999999998</c:v>
                </c:pt>
                <c:pt idx="14037">
                  <c:v>5.0473670999999998</c:v>
                </c:pt>
                <c:pt idx="14038">
                  <c:v>5.0504430999999999</c:v>
                </c:pt>
                <c:pt idx="14039">
                  <c:v>5.0535190999999999</c:v>
                </c:pt>
                <c:pt idx="14040">
                  <c:v>5.0565951</c:v>
                </c:pt>
                <c:pt idx="14041">
                  <c:v>5.0596700999999999</c:v>
                </c:pt>
                <c:pt idx="14042">
                  <c:v>5.0627461</c:v>
                </c:pt>
                <c:pt idx="14043">
                  <c:v>5.0658221000000001</c:v>
                </c:pt>
                <c:pt idx="14044">
                  <c:v>5.0688981000000002</c:v>
                </c:pt>
                <c:pt idx="14045">
                  <c:v>5.0688981000000002</c:v>
                </c:pt>
                <c:pt idx="14046">
                  <c:v>5.0688981000000002</c:v>
                </c:pt>
                <c:pt idx="14047">
                  <c:v>5.0688981000000002</c:v>
                </c:pt>
                <c:pt idx="14048">
                  <c:v>5.0688981000000002</c:v>
                </c:pt>
                <c:pt idx="14049">
                  <c:v>5.0688981000000002</c:v>
                </c:pt>
                <c:pt idx="14050">
                  <c:v>5.0688981000000002</c:v>
                </c:pt>
                <c:pt idx="14051">
                  <c:v>5.0688981000000002</c:v>
                </c:pt>
                <c:pt idx="14052">
                  <c:v>5.0719731000000001</c:v>
                </c:pt>
                <c:pt idx="14053">
                  <c:v>5.0750491000000002</c:v>
                </c:pt>
                <c:pt idx="14054">
                  <c:v>5.0781250999999994</c:v>
                </c:pt>
                <c:pt idx="14055">
                  <c:v>5.0812001000000002</c:v>
                </c:pt>
                <c:pt idx="14056">
                  <c:v>5.0842770999999995</c:v>
                </c:pt>
                <c:pt idx="14057">
                  <c:v>5.0873520999999995</c:v>
                </c:pt>
                <c:pt idx="14058">
                  <c:v>5.0904280999999996</c:v>
                </c:pt>
                <c:pt idx="14059">
                  <c:v>5.0935040999999996</c:v>
                </c:pt>
                <c:pt idx="14060">
                  <c:v>5.0935040999999996</c:v>
                </c:pt>
                <c:pt idx="14061">
                  <c:v>5.0935040999999996</c:v>
                </c:pt>
                <c:pt idx="14062">
                  <c:v>5.0935040999999996</c:v>
                </c:pt>
                <c:pt idx="14063">
                  <c:v>5.0965790999999996</c:v>
                </c:pt>
                <c:pt idx="14064">
                  <c:v>5.0965790999999996</c:v>
                </c:pt>
                <c:pt idx="14065">
                  <c:v>5.0965790999999996</c:v>
                </c:pt>
                <c:pt idx="14066">
                  <c:v>5.0996560999999998</c:v>
                </c:pt>
                <c:pt idx="14067">
                  <c:v>5.0996560999999998</c:v>
                </c:pt>
                <c:pt idx="14068">
                  <c:v>5.1027310999999997</c:v>
                </c:pt>
                <c:pt idx="14069">
                  <c:v>5.1058070999999998</c:v>
                </c:pt>
                <c:pt idx="14070">
                  <c:v>5.1088830999999999</c:v>
                </c:pt>
                <c:pt idx="14071">
                  <c:v>5.1119580999999998</c:v>
                </c:pt>
                <c:pt idx="14072">
                  <c:v>5.1150351000000001</c:v>
                </c:pt>
                <c:pt idx="14073">
                  <c:v>5.1181101</c:v>
                </c:pt>
                <c:pt idx="14074">
                  <c:v>5.1181101</c:v>
                </c:pt>
                <c:pt idx="14075">
                  <c:v>5.1211861000000001</c:v>
                </c:pt>
                <c:pt idx="14076">
                  <c:v>5.1242621000000002</c:v>
                </c:pt>
                <c:pt idx="14077">
                  <c:v>5.1242621000000002</c:v>
                </c:pt>
                <c:pt idx="14078">
                  <c:v>5.1211861000000001</c:v>
                </c:pt>
                <c:pt idx="14079">
                  <c:v>5.1211861000000001</c:v>
                </c:pt>
                <c:pt idx="14080">
                  <c:v>5.1242621000000002</c:v>
                </c:pt>
                <c:pt idx="14081">
                  <c:v>5.1242621000000002</c:v>
                </c:pt>
                <c:pt idx="14082">
                  <c:v>5.1242621000000002</c:v>
                </c:pt>
                <c:pt idx="14083">
                  <c:v>5.1242621000000002</c:v>
                </c:pt>
                <c:pt idx="14084">
                  <c:v>5.1273371000000001</c:v>
                </c:pt>
                <c:pt idx="14085">
                  <c:v>5.1304140999999994</c:v>
                </c:pt>
                <c:pt idx="14086">
                  <c:v>5.1334891000000002</c:v>
                </c:pt>
                <c:pt idx="14087">
                  <c:v>5.1365650999999994</c:v>
                </c:pt>
                <c:pt idx="14088">
                  <c:v>5.1396410999999995</c:v>
                </c:pt>
                <c:pt idx="14089">
                  <c:v>5.1396410999999995</c:v>
                </c:pt>
                <c:pt idx="14090">
                  <c:v>5.1427160999999995</c:v>
                </c:pt>
                <c:pt idx="14091">
                  <c:v>5.1457920999999995</c:v>
                </c:pt>
                <c:pt idx="14092">
                  <c:v>5.1457920999999995</c:v>
                </c:pt>
                <c:pt idx="14093">
                  <c:v>5.1457920999999995</c:v>
                </c:pt>
                <c:pt idx="14094">
                  <c:v>5.1488680999999996</c:v>
                </c:pt>
                <c:pt idx="14095">
                  <c:v>5.1519440999999997</c:v>
                </c:pt>
                <c:pt idx="14096">
                  <c:v>5.1519440999999997</c:v>
                </c:pt>
                <c:pt idx="14097">
                  <c:v>5.1519440999999997</c:v>
                </c:pt>
                <c:pt idx="14098">
                  <c:v>5.1550190999999996</c:v>
                </c:pt>
                <c:pt idx="14099">
                  <c:v>5.1550190999999996</c:v>
                </c:pt>
                <c:pt idx="14100">
                  <c:v>5.1550190999999996</c:v>
                </c:pt>
                <c:pt idx="14101">
                  <c:v>5.1580950999999997</c:v>
                </c:pt>
                <c:pt idx="14102">
                  <c:v>5.1580950999999997</c:v>
                </c:pt>
                <c:pt idx="14103">
                  <c:v>5.1611710999999998</c:v>
                </c:pt>
                <c:pt idx="14104">
                  <c:v>5.1642470999999999</c:v>
                </c:pt>
                <c:pt idx="14105">
                  <c:v>5.1642470999999999</c:v>
                </c:pt>
                <c:pt idx="14106">
                  <c:v>5.1673230999999999</c:v>
                </c:pt>
                <c:pt idx="14107">
                  <c:v>5.1703980999999999</c:v>
                </c:pt>
                <c:pt idx="14108">
                  <c:v>5.1734741</c:v>
                </c:pt>
                <c:pt idx="14109">
                  <c:v>5.1734741</c:v>
                </c:pt>
                <c:pt idx="14110">
                  <c:v>5.1734741</c:v>
                </c:pt>
                <c:pt idx="14111">
                  <c:v>5.1765501</c:v>
                </c:pt>
                <c:pt idx="14112">
                  <c:v>5.1796261000000001</c:v>
                </c:pt>
                <c:pt idx="14113">
                  <c:v>5.1796261000000001</c:v>
                </c:pt>
                <c:pt idx="14114">
                  <c:v>5.1796261000000001</c:v>
                </c:pt>
                <c:pt idx="14115">
                  <c:v>5.1827021000000002</c:v>
                </c:pt>
                <c:pt idx="14116">
                  <c:v>5.1827021000000002</c:v>
                </c:pt>
                <c:pt idx="14117">
                  <c:v>5.1827021000000002</c:v>
                </c:pt>
                <c:pt idx="14118">
                  <c:v>5.1857771000000001</c:v>
                </c:pt>
                <c:pt idx="14119">
                  <c:v>5.1857771000000001</c:v>
                </c:pt>
                <c:pt idx="14120">
                  <c:v>5.1888531000000002</c:v>
                </c:pt>
                <c:pt idx="14121">
                  <c:v>5.1919290999999994</c:v>
                </c:pt>
                <c:pt idx="14122">
                  <c:v>5.1919290999999994</c:v>
                </c:pt>
                <c:pt idx="14123">
                  <c:v>5.1950050999999995</c:v>
                </c:pt>
                <c:pt idx="14124">
                  <c:v>5.1980810999999996</c:v>
                </c:pt>
                <c:pt idx="14125">
                  <c:v>5.1980810999999996</c:v>
                </c:pt>
                <c:pt idx="14126">
                  <c:v>5.1950050999999995</c:v>
                </c:pt>
                <c:pt idx="14127">
                  <c:v>5.1980810999999996</c:v>
                </c:pt>
                <c:pt idx="14128">
                  <c:v>5.2011560999999995</c:v>
                </c:pt>
                <c:pt idx="14129">
                  <c:v>5.2011560999999995</c:v>
                </c:pt>
                <c:pt idx="14130">
                  <c:v>5.2011560999999995</c:v>
                </c:pt>
                <c:pt idx="14131">
                  <c:v>5.2042320999999996</c:v>
                </c:pt>
                <c:pt idx="14132">
                  <c:v>5.2073080999999997</c:v>
                </c:pt>
                <c:pt idx="14133">
                  <c:v>5.2073080999999997</c:v>
                </c:pt>
                <c:pt idx="14134">
                  <c:v>5.2042320999999996</c:v>
                </c:pt>
                <c:pt idx="14135">
                  <c:v>5.2073080999999997</c:v>
                </c:pt>
                <c:pt idx="14136">
                  <c:v>5.2103840999999997</c:v>
                </c:pt>
                <c:pt idx="14137">
                  <c:v>5.2134600999999998</c:v>
                </c:pt>
                <c:pt idx="14138">
                  <c:v>5.2103840999999997</c:v>
                </c:pt>
                <c:pt idx="14139">
                  <c:v>5.2073080999999997</c:v>
                </c:pt>
                <c:pt idx="14140">
                  <c:v>5.2103840999999997</c:v>
                </c:pt>
                <c:pt idx="14141">
                  <c:v>5.2134600999999998</c:v>
                </c:pt>
                <c:pt idx="14142">
                  <c:v>5.2103840999999997</c:v>
                </c:pt>
                <c:pt idx="14143">
                  <c:v>5.2103840999999997</c:v>
                </c:pt>
                <c:pt idx="14144">
                  <c:v>5.2134600999999998</c:v>
                </c:pt>
                <c:pt idx="14145">
                  <c:v>5.2165350999999998</c:v>
                </c:pt>
                <c:pt idx="14146">
                  <c:v>5.2134600999999998</c:v>
                </c:pt>
                <c:pt idx="14147">
                  <c:v>5.2196110999999998</c:v>
                </c:pt>
                <c:pt idx="14148">
                  <c:v>5.2165350999999998</c:v>
                </c:pt>
                <c:pt idx="14149">
                  <c:v>5.2165350999999998</c:v>
                </c:pt>
                <c:pt idx="14150">
                  <c:v>5.2196110999999998</c:v>
                </c:pt>
                <c:pt idx="14151">
                  <c:v>5.2196110999999998</c:v>
                </c:pt>
                <c:pt idx="14152">
                  <c:v>5.2226870999999999</c:v>
                </c:pt>
                <c:pt idx="14153">
                  <c:v>5.2196110999999998</c:v>
                </c:pt>
                <c:pt idx="14154">
                  <c:v>5.2196110999999998</c:v>
                </c:pt>
                <c:pt idx="14155">
                  <c:v>5.2257631</c:v>
                </c:pt>
                <c:pt idx="14156">
                  <c:v>5.2319141</c:v>
                </c:pt>
                <c:pt idx="14157">
                  <c:v>5.2288391000000001</c:v>
                </c:pt>
                <c:pt idx="14158">
                  <c:v>5.2288391000000001</c:v>
                </c:pt>
                <c:pt idx="14159">
                  <c:v>5.2349901000000001</c:v>
                </c:pt>
                <c:pt idx="14160">
                  <c:v>5.2349901000000001</c:v>
                </c:pt>
                <c:pt idx="14161">
                  <c:v>5.2380661000000002</c:v>
                </c:pt>
                <c:pt idx="14162">
                  <c:v>5.2349901000000001</c:v>
                </c:pt>
                <c:pt idx="14163">
                  <c:v>5.2380661000000002</c:v>
                </c:pt>
                <c:pt idx="14164">
                  <c:v>5.2411411000000001</c:v>
                </c:pt>
                <c:pt idx="14165">
                  <c:v>5.2411411000000001</c:v>
                </c:pt>
                <c:pt idx="14166">
                  <c:v>5.2411411000000001</c:v>
                </c:pt>
                <c:pt idx="14167">
                  <c:v>5.2411411000000001</c:v>
                </c:pt>
                <c:pt idx="14168">
                  <c:v>5.2442180999999994</c:v>
                </c:pt>
                <c:pt idx="14169">
                  <c:v>5.2472930999999994</c:v>
                </c:pt>
                <c:pt idx="14170">
                  <c:v>5.2503690999999995</c:v>
                </c:pt>
                <c:pt idx="14171">
                  <c:v>5.2503690999999995</c:v>
                </c:pt>
                <c:pt idx="14172">
                  <c:v>5.2503690999999995</c:v>
                </c:pt>
                <c:pt idx="14173">
                  <c:v>5.2503690999999995</c:v>
                </c:pt>
                <c:pt idx="14174">
                  <c:v>5.2503690999999995</c:v>
                </c:pt>
                <c:pt idx="14175">
                  <c:v>5.2472930999999994</c:v>
                </c:pt>
                <c:pt idx="14176">
                  <c:v>5.2472930999999994</c:v>
                </c:pt>
                <c:pt idx="14177">
                  <c:v>5.2503690999999995</c:v>
                </c:pt>
                <c:pt idx="14178">
                  <c:v>5.2534450999999995</c:v>
                </c:pt>
                <c:pt idx="14179">
                  <c:v>5.2534450999999995</c:v>
                </c:pt>
                <c:pt idx="14180">
                  <c:v>5.2534450999999995</c:v>
                </c:pt>
                <c:pt idx="14181">
                  <c:v>5.2565200999999995</c:v>
                </c:pt>
                <c:pt idx="14182">
                  <c:v>5.2565200999999995</c:v>
                </c:pt>
                <c:pt idx="14183">
                  <c:v>5.2565200999999995</c:v>
                </c:pt>
                <c:pt idx="14184">
                  <c:v>5.2595970999999997</c:v>
                </c:pt>
                <c:pt idx="14185">
                  <c:v>5.2626720999999996</c:v>
                </c:pt>
                <c:pt idx="14186">
                  <c:v>5.2626720999999996</c:v>
                </c:pt>
                <c:pt idx="14187">
                  <c:v>5.2626720999999996</c:v>
                </c:pt>
                <c:pt idx="14188">
                  <c:v>5.2626720999999996</c:v>
                </c:pt>
                <c:pt idx="14189">
                  <c:v>5.2657480999999997</c:v>
                </c:pt>
                <c:pt idx="14190">
                  <c:v>5.2657480999999997</c:v>
                </c:pt>
                <c:pt idx="14191">
                  <c:v>5.2657480999999997</c:v>
                </c:pt>
                <c:pt idx="14192">
                  <c:v>5.2657480999999997</c:v>
                </c:pt>
                <c:pt idx="14193">
                  <c:v>5.2688240999999998</c:v>
                </c:pt>
                <c:pt idx="14194">
                  <c:v>5.2718990999999997</c:v>
                </c:pt>
                <c:pt idx="14195">
                  <c:v>5.2718990999999997</c:v>
                </c:pt>
                <c:pt idx="14196">
                  <c:v>5.2718990999999997</c:v>
                </c:pt>
                <c:pt idx="14197">
                  <c:v>5.2749750999999998</c:v>
                </c:pt>
                <c:pt idx="14198">
                  <c:v>5.2780510999999999</c:v>
                </c:pt>
                <c:pt idx="14199">
                  <c:v>5.2811271</c:v>
                </c:pt>
                <c:pt idx="14200">
                  <c:v>5.2811271</c:v>
                </c:pt>
                <c:pt idx="14201">
                  <c:v>5.2842031</c:v>
                </c:pt>
                <c:pt idx="14202">
                  <c:v>5.2842031</c:v>
                </c:pt>
                <c:pt idx="14203">
                  <c:v>5.2842031</c:v>
                </c:pt>
                <c:pt idx="14204">
                  <c:v>5.2811271</c:v>
                </c:pt>
                <c:pt idx="14205">
                  <c:v>5.2842031</c:v>
                </c:pt>
                <c:pt idx="14206">
                  <c:v>5.2842031</c:v>
                </c:pt>
                <c:pt idx="14207">
                  <c:v>5.2842031</c:v>
                </c:pt>
                <c:pt idx="14208">
                  <c:v>5.2842031</c:v>
                </c:pt>
                <c:pt idx="14209">
                  <c:v>5.2872781</c:v>
                </c:pt>
                <c:pt idx="14210">
                  <c:v>5.2903541000000001</c:v>
                </c:pt>
                <c:pt idx="14211">
                  <c:v>5.2934301000000001</c:v>
                </c:pt>
                <c:pt idx="14212">
                  <c:v>5.2934301000000001</c:v>
                </c:pt>
                <c:pt idx="14213">
                  <c:v>5.2934301000000001</c:v>
                </c:pt>
                <c:pt idx="14214">
                  <c:v>5.2965061000000002</c:v>
                </c:pt>
                <c:pt idx="14215">
                  <c:v>5.2995820999999994</c:v>
                </c:pt>
                <c:pt idx="14216">
                  <c:v>5.2965061000000002</c:v>
                </c:pt>
                <c:pt idx="14217">
                  <c:v>5.2965061000000002</c:v>
                </c:pt>
                <c:pt idx="14218">
                  <c:v>5.2965061000000002</c:v>
                </c:pt>
                <c:pt idx="14219">
                  <c:v>5.2965061000000002</c:v>
                </c:pt>
                <c:pt idx="14220">
                  <c:v>5.2995820999999994</c:v>
                </c:pt>
                <c:pt idx="14221">
                  <c:v>5.2995820999999994</c:v>
                </c:pt>
                <c:pt idx="14222">
                  <c:v>5.2995820999999994</c:v>
                </c:pt>
                <c:pt idx="14223">
                  <c:v>5.2995820999999994</c:v>
                </c:pt>
                <c:pt idx="14224">
                  <c:v>5.3026571000000002</c:v>
                </c:pt>
                <c:pt idx="14225">
                  <c:v>5.2995820999999994</c:v>
                </c:pt>
                <c:pt idx="14226">
                  <c:v>5.3026571000000002</c:v>
                </c:pt>
                <c:pt idx="14227">
                  <c:v>5.3057330999999994</c:v>
                </c:pt>
                <c:pt idx="14228">
                  <c:v>5.3088090999999995</c:v>
                </c:pt>
                <c:pt idx="14229">
                  <c:v>5.3118850999999996</c:v>
                </c:pt>
                <c:pt idx="14230">
                  <c:v>5.3118850999999996</c:v>
                </c:pt>
                <c:pt idx="14231">
                  <c:v>5.3149610999999997</c:v>
                </c:pt>
                <c:pt idx="14232">
                  <c:v>5.3180360999999996</c:v>
                </c:pt>
                <c:pt idx="14233">
                  <c:v>5.3180360999999996</c:v>
                </c:pt>
                <c:pt idx="14234">
                  <c:v>5.3211120999999997</c:v>
                </c:pt>
                <c:pt idx="14235">
                  <c:v>5.3211120999999997</c:v>
                </c:pt>
                <c:pt idx="14236">
                  <c:v>5.3211120999999997</c:v>
                </c:pt>
                <c:pt idx="14237">
                  <c:v>5.3211120999999997</c:v>
                </c:pt>
                <c:pt idx="14238">
                  <c:v>5.3211120999999997</c:v>
                </c:pt>
                <c:pt idx="14239">
                  <c:v>5.3211120999999997</c:v>
                </c:pt>
                <c:pt idx="14240">
                  <c:v>5.3211120999999997</c:v>
                </c:pt>
                <c:pt idx="14241">
                  <c:v>5.3211120999999997</c:v>
                </c:pt>
                <c:pt idx="14242">
                  <c:v>5.3211120999999997</c:v>
                </c:pt>
                <c:pt idx="14243">
                  <c:v>5.3241880999999998</c:v>
                </c:pt>
                <c:pt idx="14244">
                  <c:v>5.3272640999999998</c:v>
                </c:pt>
                <c:pt idx="14245">
                  <c:v>5.3272640999999998</c:v>
                </c:pt>
                <c:pt idx="14246">
                  <c:v>5.3303400999999999</c:v>
                </c:pt>
                <c:pt idx="14247">
                  <c:v>5.3334150999999999</c:v>
                </c:pt>
                <c:pt idx="14248">
                  <c:v>5.3334150999999999</c:v>
                </c:pt>
                <c:pt idx="14249">
                  <c:v>5.3303400999999999</c:v>
                </c:pt>
                <c:pt idx="14250">
                  <c:v>5.3272640999999998</c:v>
                </c:pt>
                <c:pt idx="14251">
                  <c:v>5.3272640999999998</c:v>
                </c:pt>
                <c:pt idx="14252">
                  <c:v>5.3303400999999999</c:v>
                </c:pt>
                <c:pt idx="14253">
                  <c:v>5.3272640999999998</c:v>
                </c:pt>
                <c:pt idx="14254">
                  <c:v>5.3241880999999998</c:v>
                </c:pt>
                <c:pt idx="14255">
                  <c:v>5.3241880999999998</c:v>
                </c:pt>
                <c:pt idx="14256">
                  <c:v>5.3272640999999998</c:v>
                </c:pt>
                <c:pt idx="14257">
                  <c:v>5.3272640999999998</c:v>
                </c:pt>
                <c:pt idx="14258">
                  <c:v>5.3241880999999998</c:v>
                </c:pt>
                <c:pt idx="14259">
                  <c:v>5.3303400999999999</c:v>
                </c:pt>
                <c:pt idx="14260">
                  <c:v>5.3334150999999999</c:v>
                </c:pt>
                <c:pt idx="14261">
                  <c:v>5.3334150999999999</c:v>
                </c:pt>
                <c:pt idx="14262">
                  <c:v>5.3334150999999999</c:v>
                </c:pt>
                <c:pt idx="14263">
                  <c:v>5.3334150999999999</c:v>
                </c:pt>
                <c:pt idx="14264">
                  <c:v>5.3364910999999999</c:v>
                </c:pt>
                <c:pt idx="14265">
                  <c:v>5.3364910999999999</c:v>
                </c:pt>
                <c:pt idx="14266">
                  <c:v>5.3364910999999999</c:v>
                </c:pt>
                <c:pt idx="14267">
                  <c:v>5.3334150999999999</c:v>
                </c:pt>
                <c:pt idx="14268">
                  <c:v>5.3364910999999999</c:v>
                </c:pt>
                <c:pt idx="14269">
                  <c:v>5.3395660999999999</c:v>
                </c:pt>
                <c:pt idx="14270">
                  <c:v>5.3395660999999999</c:v>
                </c:pt>
                <c:pt idx="14271">
                  <c:v>5.3395660999999999</c:v>
                </c:pt>
                <c:pt idx="14272">
                  <c:v>5.3395660999999999</c:v>
                </c:pt>
                <c:pt idx="14273">
                  <c:v>5.3395660999999999</c:v>
                </c:pt>
                <c:pt idx="14274">
                  <c:v>5.3395660999999999</c:v>
                </c:pt>
                <c:pt idx="14275">
                  <c:v>5.3364910999999999</c:v>
                </c:pt>
                <c:pt idx="14276">
                  <c:v>5.3395660999999999</c:v>
                </c:pt>
                <c:pt idx="14277">
                  <c:v>5.3426431000000001</c:v>
                </c:pt>
                <c:pt idx="14278">
                  <c:v>5.3426431000000001</c:v>
                </c:pt>
                <c:pt idx="14279">
                  <c:v>5.3426431000000001</c:v>
                </c:pt>
                <c:pt idx="14280">
                  <c:v>5.3457191000000002</c:v>
                </c:pt>
                <c:pt idx="14281">
                  <c:v>5.3487941000000001</c:v>
                </c:pt>
                <c:pt idx="14282">
                  <c:v>5.3487941000000001</c:v>
                </c:pt>
                <c:pt idx="14283">
                  <c:v>5.3487941000000001</c:v>
                </c:pt>
                <c:pt idx="14284">
                  <c:v>5.3487941000000001</c:v>
                </c:pt>
                <c:pt idx="14285">
                  <c:v>5.3487941000000001</c:v>
                </c:pt>
                <c:pt idx="14286">
                  <c:v>5.3487941000000001</c:v>
                </c:pt>
                <c:pt idx="14287">
                  <c:v>5.3487941000000001</c:v>
                </c:pt>
                <c:pt idx="14288">
                  <c:v>5.3518701000000002</c:v>
                </c:pt>
                <c:pt idx="14289">
                  <c:v>5.3549451000000001</c:v>
                </c:pt>
                <c:pt idx="14290">
                  <c:v>5.3580220999999995</c:v>
                </c:pt>
                <c:pt idx="14291">
                  <c:v>5.3610980999999995</c:v>
                </c:pt>
                <c:pt idx="14292">
                  <c:v>5.3641730999999995</c:v>
                </c:pt>
                <c:pt idx="14293">
                  <c:v>5.3672490999999996</c:v>
                </c:pt>
                <c:pt idx="14294">
                  <c:v>5.3672490999999996</c:v>
                </c:pt>
                <c:pt idx="14295">
                  <c:v>5.3672490999999996</c:v>
                </c:pt>
                <c:pt idx="14296">
                  <c:v>5.3672490999999996</c:v>
                </c:pt>
                <c:pt idx="14297">
                  <c:v>5.3672490999999996</c:v>
                </c:pt>
                <c:pt idx="14298">
                  <c:v>5.3672490999999996</c:v>
                </c:pt>
                <c:pt idx="14299">
                  <c:v>5.3672490999999996</c:v>
                </c:pt>
                <c:pt idx="14300">
                  <c:v>5.3672490999999996</c:v>
                </c:pt>
                <c:pt idx="14301">
                  <c:v>5.3703240999999995</c:v>
                </c:pt>
                <c:pt idx="14302">
                  <c:v>5.3734010999999997</c:v>
                </c:pt>
                <c:pt idx="14303">
                  <c:v>5.3764760999999996</c:v>
                </c:pt>
                <c:pt idx="14304">
                  <c:v>5.3764760999999996</c:v>
                </c:pt>
                <c:pt idx="14305">
                  <c:v>5.3795520999999997</c:v>
                </c:pt>
                <c:pt idx="14306">
                  <c:v>5.3826280999999998</c:v>
                </c:pt>
                <c:pt idx="14307">
                  <c:v>5.3857030999999997</c:v>
                </c:pt>
                <c:pt idx="14308">
                  <c:v>5.3857030999999997</c:v>
                </c:pt>
                <c:pt idx="14309">
                  <c:v>5.3826280999999998</c:v>
                </c:pt>
                <c:pt idx="14310">
                  <c:v>5.3826280999999998</c:v>
                </c:pt>
                <c:pt idx="14311">
                  <c:v>5.3826280999999998</c:v>
                </c:pt>
                <c:pt idx="14312">
                  <c:v>5.3826280999999998</c:v>
                </c:pt>
                <c:pt idx="14313">
                  <c:v>5.3826280999999998</c:v>
                </c:pt>
                <c:pt idx="14314">
                  <c:v>5.3826280999999998</c:v>
                </c:pt>
                <c:pt idx="14315">
                  <c:v>5.3826280999999998</c:v>
                </c:pt>
                <c:pt idx="14316">
                  <c:v>5.3857030999999997</c:v>
                </c:pt>
                <c:pt idx="14317">
                  <c:v>5.3887801</c:v>
                </c:pt>
                <c:pt idx="14318">
                  <c:v>5.3918550999999999</c:v>
                </c:pt>
                <c:pt idx="14319">
                  <c:v>5.3918550999999999</c:v>
                </c:pt>
                <c:pt idx="14320">
                  <c:v>5.3949311</c:v>
                </c:pt>
                <c:pt idx="14321">
                  <c:v>5.3949311</c:v>
                </c:pt>
                <c:pt idx="14322">
                  <c:v>5.3949311</c:v>
                </c:pt>
                <c:pt idx="14323">
                  <c:v>5.3980071000000001</c:v>
                </c:pt>
                <c:pt idx="14324">
                  <c:v>5.3980071000000001</c:v>
                </c:pt>
                <c:pt idx="14325">
                  <c:v>5.3980071000000001</c:v>
                </c:pt>
                <c:pt idx="14326">
                  <c:v>5.3980071000000001</c:v>
                </c:pt>
                <c:pt idx="14327">
                  <c:v>5.3980071000000001</c:v>
                </c:pt>
                <c:pt idx="14328">
                  <c:v>5.3980071000000001</c:v>
                </c:pt>
                <c:pt idx="14329">
                  <c:v>5.3980071000000001</c:v>
                </c:pt>
                <c:pt idx="14330">
                  <c:v>5.4010821</c:v>
                </c:pt>
                <c:pt idx="14331">
                  <c:v>5.4041581000000001</c:v>
                </c:pt>
                <c:pt idx="14332">
                  <c:v>5.4041581000000001</c:v>
                </c:pt>
                <c:pt idx="14333">
                  <c:v>5.4072341000000002</c:v>
                </c:pt>
                <c:pt idx="14334">
                  <c:v>5.4103101000000002</c:v>
                </c:pt>
                <c:pt idx="14335">
                  <c:v>5.4133860999999994</c:v>
                </c:pt>
                <c:pt idx="14336">
                  <c:v>5.4133860999999994</c:v>
                </c:pt>
                <c:pt idx="14337">
                  <c:v>5.4164611000000003</c:v>
                </c:pt>
                <c:pt idx="14338">
                  <c:v>5.4195370999999994</c:v>
                </c:pt>
                <c:pt idx="14339">
                  <c:v>5.4195370999999994</c:v>
                </c:pt>
                <c:pt idx="14340">
                  <c:v>5.4195370999999994</c:v>
                </c:pt>
                <c:pt idx="14341">
                  <c:v>5.4195370999999994</c:v>
                </c:pt>
                <c:pt idx="14342">
                  <c:v>5.4195370999999994</c:v>
                </c:pt>
                <c:pt idx="14343">
                  <c:v>5.4195370999999994</c:v>
                </c:pt>
                <c:pt idx="14344">
                  <c:v>5.4195370999999994</c:v>
                </c:pt>
                <c:pt idx="14345">
                  <c:v>5.4226130999999995</c:v>
                </c:pt>
                <c:pt idx="14346">
                  <c:v>5.4226130999999995</c:v>
                </c:pt>
                <c:pt idx="14347">
                  <c:v>5.4226130999999995</c:v>
                </c:pt>
                <c:pt idx="14348">
                  <c:v>5.4256890999999996</c:v>
                </c:pt>
                <c:pt idx="14349">
                  <c:v>5.4287650999999997</c:v>
                </c:pt>
                <c:pt idx="14350">
                  <c:v>5.4287650999999997</c:v>
                </c:pt>
                <c:pt idx="14351">
                  <c:v>5.4287650999999997</c:v>
                </c:pt>
                <c:pt idx="14352">
                  <c:v>5.4318400999999996</c:v>
                </c:pt>
                <c:pt idx="14353">
                  <c:v>5.4349160999999997</c:v>
                </c:pt>
                <c:pt idx="14354">
                  <c:v>5.4349160999999997</c:v>
                </c:pt>
                <c:pt idx="14355">
                  <c:v>5.4349160999999997</c:v>
                </c:pt>
                <c:pt idx="14356">
                  <c:v>5.4379920999999998</c:v>
                </c:pt>
                <c:pt idx="14357">
                  <c:v>5.4379920999999998</c:v>
                </c:pt>
                <c:pt idx="14358">
                  <c:v>5.4379920999999998</c:v>
                </c:pt>
                <c:pt idx="14359">
                  <c:v>5.4379920999999998</c:v>
                </c:pt>
                <c:pt idx="14360">
                  <c:v>5.4379920999999998</c:v>
                </c:pt>
                <c:pt idx="14361">
                  <c:v>5.4410680999999999</c:v>
                </c:pt>
                <c:pt idx="14362">
                  <c:v>5.4410680999999999</c:v>
                </c:pt>
                <c:pt idx="14363">
                  <c:v>5.4410680999999999</c:v>
                </c:pt>
                <c:pt idx="14364">
                  <c:v>5.4410680999999999</c:v>
                </c:pt>
                <c:pt idx="14365">
                  <c:v>5.4441430999999998</c:v>
                </c:pt>
                <c:pt idx="14366">
                  <c:v>5.4441430999999998</c:v>
                </c:pt>
                <c:pt idx="14367">
                  <c:v>5.4441430999999998</c:v>
                </c:pt>
                <c:pt idx="14368">
                  <c:v>5.4441430999999998</c:v>
                </c:pt>
                <c:pt idx="14369">
                  <c:v>5.4441430999999998</c:v>
                </c:pt>
                <c:pt idx="14370">
                  <c:v>5.4472201</c:v>
                </c:pt>
                <c:pt idx="14371">
                  <c:v>5.4472201</c:v>
                </c:pt>
                <c:pt idx="14372">
                  <c:v>5.4472201</c:v>
                </c:pt>
                <c:pt idx="14373">
                  <c:v>5.4472201</c:v>
                </c:pt>
                <c:pt idx="14374">
                  <c:v>5.4472201</c:v>
                </c:pt>
                <c:pt idx="14375">
                  <c:v>5.4502950999999999</c:v>
                </c:pt>
                <c:pt idx="14376">
                  <c:v>5.4502950999999999</c:v>
                </c:pt>
                <c:pt idx="14377">
                  <c:v>5.4502950999999999</c:v>
                </c:pt>
                <c:pt idx="14378">
                  <c:v>5.4502950999999999</c:v>
                </c:pt>
                <c:pt idx="14379">
                  <c:v>5.4502950999999999</c:v>
                </c:pt>
                <c:pt idx="14380">
                  <c:v>5.4502950999999999</c:v>
                </c:pt>
                <c:pt idx="14381">
                  <c:v>5.4533711</c:v>
                </c:pt>
                <c:pt idx="14382">
                  <c:v>5.4595221</c:v>
                </c:pt>
                <c:pt idx="14383">
                  <c:v>5.4564471000000001</c:v>
                </c:pt>
                <c:pt idx="14384">
                  <c:v>5.4595221</c:v>
                </c:pt>
                <c:pt idx="14385">
                  <c:v>5.4625981000000001</c:v>
                </c:pt>
                <c:pt idx="14386">
                  <c:v>5.4656741000000002</c:v>
                </c:pt>
                <c:pt idx="14387">
                  <c:v>5.4656741000000002</c:v>
                </c:pt>
                <c:pt idx="14388">
                  <c:v>5.4656741000000002</c:v>
                </c:pt>
                <c:pt idx="14389">
                  <c:v>5.4687500999999994</c:v>
                </c:pt>
                <c:pt idx="14390">
                  <c:v>5.4718260999999995</c:v>
                </c:pt>
                <c:pt idx="14391">
                  <c:v>5.4718260999999995</c:v>
                </c:pt>
                <c:pt idx="14392">
                  <c:v>5.4718260999999995</c:v>
                </c:pt>
                <c:pt idx="14393">
                  <c:v>5.4718260999999995</c:v>
                </c:pt>
                <c:pt idx="14394">
                  <c:v>5.4749010999999994</c:v>
                </c:pt>
                <c:pt idx="14395">
                  <c:v>5.4779770999999995</c:v>
                </c:pt>
                <c:pt idx="14396">
                  <c:v>5.4779770999999995</c:v>
                </c:pt>
                <c:pt idx="14397">
                  <c:v>5.4779770999999995</c:v>
                </c:pt>
                <c:pt idx="14398">
                  <c:v>5.4810530999999996</c:v>
                </c:pt>
                <c:pt idx="14399">
                  <c:v>5.4841290999999996</c:v>
                </c:pt>
                <c:pt idx="14400">
                  <c:v>5.4841290999999996</c:v>
                </c:pt>
                <c:pt idx="14401">
                  <c:v>5.4841290999999996</c:v>
                </c:pt>
                <c:pt idx="14402">
                  <c:v>5.4872050999999997</c:v>
                </c:pt>
                <c:pt idx="14403">
                  <c:v>5.4841290999999996</c:v>
                </c:pt>
                <c:pt idx="14404">
                  <c:v>5.4872050999999997</c:v>
                </c:pt>
                <c:pt idx="14405">
                  <c:v>5.4902800999999997</c:v>
                </c:pt>
                <c:pt idx="14406">
                  <c:v>5.4902800999999997</c:v>
                </c:pt>
                <c:pt idx="14407">
                  <c:v>5.4902800999999997</c:v>
                </c:pt>
                <c:pt idx="14408">
                  <c:v>5.4902800999999997</c:v>
                </c:pt>
                <c:pt idx="14409">
                  <c:v>5.4995080999999999</c:v>
                </c:pt>
                <c:pt idx="14410">
                  <c:v>5.5025841</c:v>
                </c:pt>
                <c:pt idx="14411">
                  <c:v>5.4995080999999999</c:v>
                </c:pt>
                <c:pt idx="14412">
                  <c:v>5.4964320999999998</c:v>
                </c:pt>
                <c:pt idx="14413">
                  <c:v>5.5025841</c:v>
                </c:pt>
                <c:pt idx="14414">
                  <c:v>5.5056590999999999</c:v>
                </c:pt>
                <c:pt idx="14415">
                  <c:v>5.5025841</c:v>
                </c:pt>
                <c:pt idx="14416">
                  <c:v>5.5025841</c:v>
                </c:pt>
                <c:pt idx="14417">
                  <c:v>5.5025841</c:v>
                </c:pt>
                <c:pt idx="14418">
                  <c:v>5.5087351</c:v>
                </c:pt>
                <c:pt idx="14419">
                  <c:v>5.5087351</c:v>
                </c:pt>
                <c:pt idx="14420">
                  <c:v>5.5056590999999999</c:v>
                </c:pt>
                <c:pt idx="14421">
                  <c:v>5.5056590999999999</c:v>
                </c:pt>
                <c:pt idx="14422">
                  <c:v>5.5087351</c:v>
                </c:pt>
                <c:pt idx="14423">
                  <c:v>5.5148871000000002</c:v>
                </c:pt>
                <c:pt idx="14424">
                  <c:v>5.5148871000000002</c:v>
                </c:pt>
                <c:pt idx="14425">
                  <c:v>5.5148871000000002</c:v>
                </c:pt>
                <c:pt idx="14426">
                  <c:v>5.5148871000000002</c:v>
                </c:pt>
                <c:pt idx="14427">
                  <c:v>5.5179631000000002</c:v>
                </c:pt>
                <c:pt idx="14428">
                  <c:v>5.5210381000000002</c:v>
                </c:pt>
                <c:pt idx="14429">
                  <c:v>5.5210381000000002</c:v>
                </c:pt>
                <c:pt idx="14430">
                  <c:v>5.5241141000000002</c:v>
                </c:pt>
                <c:pt idx="14431">
                  <c:v>5.5271900999999994</c:v>
                </c:pt>
                <c:pt idx="14432">
                  <c:v>5.5271900999999994</c:v>
                </c:pt>
                <c:pt idx="14433">
                  <c:v>5.5271900999999994</c:v>
                </c:pt>
                <c:pt idx="14434">
                  <c:v>5.5271900999999994</c:v>
                </c:pt>
                <c:pt idx="14435">
                  <c:v>5.5302660999999995</c:v>
                </c:pt>
                <c:pt idx="14436">
                  <c:v>5.5333410999999995</c:v>
                </c:pt>
                <c:pt idx="14437">
                  <c:v>5.5302660999999995</c:v>
                </c:pt>
                <c:pt idx="14438">
                  <c:v>5.5333410999999995</c:v>
                </c:pt>
                <c:pt idx="14439">
                  <c:v>5.5364170999999995</c:v>
                </c:pt>
                <c:pt idx="14440">
                  <c:v>5.5364170999999995</c:v>
                </c:pt>
                <c:pt idx="14441">
                  <c:v>5.5364170999999995</c:v>
                </c:pt>
                <c:pt idx="14442">
                  <c:v>5.5364170999999995</c:v>
                </c:pt>
                <c:pt idx="14443">
                  <c:v>5.5394930999999996</c:v>
                </c:pt>
                <c:pt idx="14444">
                  <c:v>5.5425690999999997</c:v>
                </c:pt>
                <c:pt idx="14445">
                  <c:v>5.5425690999999997</c:v>
                </c:pt>
                <c:pt idx="14446">
                  <c:v>5.5425690999999997</c:v>
                </c:pt>
                <c:pt idx="14447">
                  <c:v>5.5425690999999997</c:v>
                </c:pt>
                <c:pt idx="14448">
                  <c:v>5.5487200999999997</c:v>
                </c:pt>
                <c:pt idx="14449">
                  <c:v>5.5487200999999997</c:v>
                </c:pt>
                <c:pt idx="14450">
                  <c:v>5.5487200999999997</c:v>
                </c:pt>
                <c:pt idx="14451">
                  <c:v>5.5487200999999997</c:v>
                </c:pt>
                <c:pt idx="14452">
                  <c:v>5.5517960999999998</c:v>
                </c:pt>
                <c:pt idx="14453">
                  <c:v>5.5517960999999998</c:v>
                </c:pt>
                <c:pt idx="14454">
                  <c:v>5.5517960999999998</c:v>
                </c:pt>
                <c:pt idx="14455">
                  <c:v>5.5517960999999998</c:v>
                </c:pt>
                <c:pt idx="14456">
                  <c:v>5.5579480999999999</c:v>
                </c:pt>
                <c:pt idx="14457">
                  <c:v>5.5579480999999999</c:v>
                </c:pt>
                <c:pt idx="14458">
                  <c:v>5.5579480999999999</c:v>
                </c:pt>
                <c:pt idx="14459">
                  <c:v>5.5579480999999999</c:v>
                </c:pt>
                <c:pt idx="14460">
                  <c:v>5.5610230999999999</c:v>
                </c:pt>
                <c:pt idx="14461">
                  <c:v>5.5610230999999999</c:v>
                </c:pt>
                <c:pt idx="14462">
                  <c:v>5.5610230999999999</c:v>
                </c:pt>
                <c:pt idx="14463">
                  <c:v>5.5610230999999999</c:v>
                </c:pt>
                <c:pt idx="14464">
                  <c:v>5.5610230999999999</c:v>
                </c:pt>
                <c:pt idx="14465">
                  <c:v>5.5610230999999999</c:v>
                </c:pt>
                <c:pt idx="14466">
                  <c:v>5.5610230999999999</c:v>
                </c:pt>
                <c:pt idx="14467">
                  <c:v>5.5640991</c:v>
                </c:pt>
                <c:pt idx="14468">
                  <c:v>5.5640991</c:v>
                </c:pt>
                <c:pt idx="14469">
                  <c:v>5.5640991</c:v>
                </c:pt>
                <c:pt idx="14470">
                  <c:v>5.5640991</c:v>
                </c:pt>
                <c:pt idx="14471">
                  <c:v>5.5640991</c:v>
                </c:pt>
                <c:pt idx="14472">
                  <c:v>5.5671751</c:v>
                </c:pt>
                <c:pt idx="14473">
                  <c:v>5.5671751</c:v>
                </c:pt>
                <c:pt idx="14474">
                  <c:v>5.5671751</c:v>
                </c:pt>
                <c:pt idx="14475">
                  <c:v>5.5671751</c:v>
                </c:pt>
                <c:pt idx="14476">
                  <c:v>5.5671751</c:v>
                </c:pt>
                <c:pt idx="14477">
                  <c:v>5.5702511000000001</c:v>
                </c:pt>
                <c:pt idx="14478">
                  <c:v>5.5702511000000001</c:v>
                </c:pt>
                <c:pt idx="14479">
                  <c:v>5.5702511000000001</c:v>
                </c:pt>
                <c:pt idx="14480">
                  <c:v>5.5702511000000001</c:v>
                </c:pt>
                <c:pt idx="14481">
                  <c:v>5.5764021000000001</c:v>
                </c:pt>
                <c:pt idx="14482">
                  <c:v>5.5764021000000001</c:v>
                </c:pt>
                <c:pt idx="14483">
                  <c:v>5.5764021000000001</c:v>
                </c:pt>
                <c:pt idx="14484">
                  <c:v>5.5764021000000001</c:v>
                </c:pt>
                <c:pt idx="14485">
                  <c:v>5.5764021000000001</c:v>
                </c:pt>
                <c:pt idx="14486">
                  <c:v>5.5764021000000001</c:v>
                </c:pt>
                <c:pt idx="14487">
                  <c:v>5.5764021000000001</c:v>
                </c:pt>
                <c:pt idx="14488">
                  <c:v>5.5764021000000001</c:v>
                </c:pt>
                <c:pt idx="14489">
                  <c:v>5.5764021000000001</c:v>
                </c:pt>
                <c:pt idx="14490">
                  <c:v>5.5794781000000002</c:v>
                </c:pt>
                <c:pt idx="14491">
                  <c:v>5.5794781000000002</c:v>
                </c:pt>
                <c:pt idx="14492">
                  <c:v>5.5825540999999994</c:v>
                </c:pt>
                <c:pt idx="14493">
                  <c:v>5.5825540999999994</c:v>
                </c:pt>
                <c:pt idx="14494">
                  <c:v>5.5825540999999994</c:v>
                </c:pt>
                <c:pt idx="14495">
                  <c:v>5.5825540999999994</c:v>
                </c:pt>
                <c:pt idx="14496">
                  <c:v>5.5825540999999994</c:v>
                </c:pt>
                <c:pt idx="14497">
                  <c:v>5.5825540999999994</c:v>
                </c:pt>
                <c:pt idx="14498">
                  <c:v>5.5825540999999994</c:v>
                </c:pt>
                <c:pt idx="14499">
                  <c:v>5.5825540999999994</c:v>
                </c:pt>
                <c:pt idx="14500">
                  <c:v>5.5825540999999994</c:v>
                </c:pt>
                <c:pt idx="14501">
                  <c:v>5.5825540999999994</c:v>
                </c:pt>
                <c:pt idx="14502">
                  <c:v>5.5825540999999994</c:v>
                </c:pt>
                <c:pt idx="14503">
                  <c:v>5.5856300999999995</c:v>
                </c:pt>
                <c:pt idx="14504">
                  <c:v>5.5856300999999995</c:v>
                </c:pt>
                <c:pt idx="14505">
                  <c:v>5.5856300999999995</c:v>
                </c:pt>
                <c:pt idx="14506">
                  <c:v>5.5887060999999996</c:v>
                </c:pt>
                <c:pt idx="14507">
                  <c:v>5.5917810999999995</c:v>
                </c:pt>
                <c:pt idx="14508">
                  <c:v>5.5917810999999995</c:v>
                </c:pt>
                <c:pt idx="14509">
                  <c:v>5.5948570999999996</c:v>
                </c:pt>
                <c:pt idx="14510">
                  <c:v>5.5979330999999997</c:v>
                </c:pt>
                <c:pt idx="14511">
                  <c:v>5.6010090999999997</c:v>
                </c:pt>
                <c:pt idx="14512">
                  <c:v>5.6010090999999997</c:v>
                </c:pt>
                <c:pt idx="14513">
                  <c:v>5.6010090999999997</c:v>
                </c:pt>
                <c:pt idx="14514">
                  <c:v>5.6040850999999998</c:v>
                </c:pt>
                <c:pt idx="14515">
                  <c:v>5.6040850999999998</c:v>
                </c:pt>
                <c:pt idx="14516">
                  <c:v>5.6040850999999998</c:v>
                </c:pt>
                <c:pt idx="14517">
                  <c:v>5.6040850999999998</c:v>
                </c:pt>
                <c:pt idx="14518">
                  <c:v>5.6040850999999998</c:v>
                </c:pt>
                <c:pt idx="14519">
                  <c:v>5.6040850999999998</c:v>
                </c:pt>
                <c:pt idx="14520">
                  <c:v>5.6040850999999998</c:v>
                </c:pt>
                <c:pt idx="14521">
                  <c:v>5.6040850999999998</c:v>
                </c:pt>
                <c:pt idx="14522">
                  <c:v>5.6040850999999998</c:v>
                </c:pt>
                <c:pt idx="14523">
                  <c:v>5.6071600999999998</c:v>
                </c:pt>
                <c:pt idx="14524">
                  <c:v>5.6071600999999998</c:v>
                </c:pt>
                <c:pt idx="14525">
                  <c:v>5.6071600999999998</c:v>
                </c:pt>
                <c:pt idx="14526">
                  <c:v>5.6071600999999998</c:v>
                </c:pt>
                <c:pt idx="14527">
                  <c:v>5.6071600999999998</c:v>
                </c:pt>
                <c:pt idx="14528">
                  <c:v>5.6102360999999998</c:v>
                </c:pt>
                <c:pt idx="14529">
                  <c:v>5.6102360999999998</c:v>
                </c:pt>
                <c:pt idx="14530">
                  <c:v>5.6133110999999998</c:v>
                </c:pt>
                <c:pt idx="14531">
                  <c:v>5.6163881</c:v>
                </c:pt>
                <c:pt idx="14532">
                  <c:v>5.6163881</c:v>
                </c:pt>
                <c:pt idx="14533">
                  <c:v>5.6163881</c:v>
                </c:pt>
                <c:pt idx="14534">
                  <c:v>5.6163881</c:v>
                </c:pt>
                <c:pt idx="14535">
                  <c:v>5.6194641000000001</c:v>
                </c:pt>
                <c:pt idx="14536">
                  <c:v>5.6194641000000001</c:v>
                </c:pt>
                <c:pt idx="14537">
                  <c:v>5.6194641000000001</c:v>
                </c:pt>
                <c:pt idx="14538">
                  <c:v>5.6225391</c:v>
                </c:pt>
                <c:pt idx="14539">
                  <c:v>5.6225391</c:v>
                </c:pt>
                <c:pt idx="14540">
                  <c:v>5.6256151000000001</c:v>
                </c:pt>
                <c:pt idx="14541">
                  <c:v>5.6256151000000001</c:v>
                </c:pt>
                <c:pt idx="14542">
                  <c:v>5.6256151000000001</c:v>
                </c:pt>
                <c:pt idx="14543">
                  <c:v>5.6286901</c:v>
                </c:pt>
                <c:pt idx="14544">
                  <c:v>5.6286901</c:v>
                </c:pt>
                <c:pt idx="14545">
                  <c:v>5.6286901</c:v>
                </c:pt>
                <c:pt idx="14546">
                  <c:v>5.6317671000000002</c:v>
                </c:pt>
                <c:pt idx="14547">
                  <c:v>5.6317671000000002</c:v>
                </c:pt>
                <c:pt idx="14548">
                  <c:v>5.6348430999999994</c:v>
                </c:pt>
                <c:pt idx="14549">
                  <c:v>5.6348430999999994</c:v>
                </c:pt>
                <c:pt idx="14550">
                  <c:v>5.6348430999999994</c:v>
                </c:pt>
                <c:pt idx="14551">
                  <c:v>5.6379180999999994</c:v>
                </c:pt>
                <c:pt idx="14552">
                  <c:v>5.6379180999999994</c:v>
                </c:pt>
                <c:pt idx="14553">
                  <c:v>5.6379180999999994</c:v>
                </c:pt>
                <c:pt idx="14554">
                  <c:v>5.6409940999999995</c:v>
                </c:pt>
                <c:pt idx="14555">
                  <c:v>5.6440690999999994</c:v>
                </c:pt>
                <c:pt idx="14556">
                  <c:v>5.6471460999999996</c:v>
                </c:pt>
                <c:pt idx="14557">
                  <c:v>5.6471460999999996</c:v>
                </c:pt>
                <c:pt idx="14558">
                  <c:v>5.6471460999999996</c:v>
                </c:pt>
                <c:pt idx="14559">
                  <c:v>5.6471460999999996</c:v>
                </c:pt>
                <c:pt idx="14560">
                  <c:v>5.6532970999999996</c:v>
                </c:pt>
                <c:pt idx="14561">
                  <c:v>5.6502220999999997</c:v>
                </c:pt>
                <c:pt idx="14562">
                  <c:v>5.6502220999999997</c:v>
                </c:pt>
                <c:pt idx="14563">
                  <c:v>5.6532970999999996</c:v>
                </c:pt>
                <c:pt idx="14564">
                  <c:v>5.6532970999999996</c:v>
                </c:pt>
                <c:pt idx="14565">
                  <c:v>5.6563730999999997</c:v>
                </c:pt>
                <c:pt idx="14566">
                  <c:v>5.6563730999999997</c:v>
                </c:pt>
                <c:pt idx="14567">
                  <c:v>5.6563730999999997</c:v>
                </c:pt>
                <c:pt idx="14568">
                  <c:v>5.6594490999999998</c:v>
                </c:pt>
                <c:pt idx="14569">
                  <c:v>5.6625240999999997</c:v>
                </c:pt>
                <c:pt idx="14570">
                  <c:v>5.6656000999999998</c:v>
                </c:pt>
                <c:pt idx="14571">
                  <c:v>5.6656000999999998</c:v>
                </c:pt>
                <c:pt idx="14572">
                  <c:v>5.6656000999999998</c:v>
                </c:pt>
                <c:pt idx="14573">
                  <c:v>5.6686760999999999</c:v>
                </c:pt>
                <c:pt idx="14574">
                  <c:v>5.6686760999999999</c:v>
                </c:pt>
                <c:pt idx="14575">
                  <c:v>5.6686760999999999</c:v>
                </c:pt>
                <c:pt idx="14576">
                  <c:v>5.6686760999999999</c:v>
                </c:pt>
                <c:pt idx="14577">
                  <c:v>5.6717521</c:v>
                </c:pt>
                <c:pt idx="14578">
                  <c:v>5.6717521</c:v>
                </c:pt>
                <c:pt idx="14579">
                  <c:v>5.6686760999999999</c:v>
                </c:pt>
                <c:pt idx="14580">
                  <c:v>5.6686760999999999</c:v>
                </c:pt>
                <c:pt idx="14581">
                  <c:v>5.6717521</c:v>
                </c:pt>
                <c:pt idx="14582">
                  <c:v>5.6748281</c:v>
                </c:pt>
                <c:pt idx="14583">
                  <c:v>5.6779031</c:v>
                </c:pt>
                <c:pt idx="14584">
                  <c:v>5.6779031</c:v>
                </c:pt>
                <c:pt idx="14585">
                  <c:v>5.6779031</c:v>
                </c:pt>
                <c:pt idx="14586">
                  <c:v>5.6779031</c:v>
                </c:pt>
                <c:pt idx="14587">
                  <c:v>5.6748281</c:v>
                </c:pt>
                <c:pt idx="14588">
                  <c:v>5.6779031</c:v>
                </c:pt>
                <c:pt idx="14589">
                  <c:v>5.6809791000000001</c:v>
                </c:pt>
                <c:pt idx="14590">
                  <c:v>5.6840551000000001</c:v>
                </c:pt>
                <c:pt idx="14591">
                  <c:v>5.6840551000000001</c:v>
                </c:pt>
                <c:pt idx="14592">
                  <c:v>5.6840551000000001</c:v>
                </c:pt>
                <c:pt idx="14593">
                  <c:v>5.6840551000000001</c:v>
                </c:pt>
                <c:pt idx="14594">
                  <c:v>5.6871311000000002</c:v>
                </c:pt>
                <c:pt idx="14595">
                  <c:v>5.6902070999999994</c:v>
                </c:pt>
                <c:pt idx="14596">
                  <c:v>5.6902070999999994</c:v>
                </c:pt>
                <c:pt idx="14597">
                  <c:v>5.6932821000000002</c:v>
                </c:pt>
                <c:pt idx="14598">
                  <c:v>5.6932821000000002</c:v>
                </c:pt>
                <c:pt idx="14599">
                  <c:v>5.6932821000000002</c:v>
                </c:pt>
                <c:pt idx="14600">
                  <c:v>5.6932821000000002</c:v>
                </c:pt>
                <c:pt idx="14601">
                  <c:v>5.6932821000000002</c:v>
                </c:pt>
                <c:pt idx="14602">
                  <c:v>5.6932821000000002</c:v>
                </c:pt>
                <c:pt idx="14603">
                  <c:v>5.6932821000000002</c:v>
                </c:pt>
                <c:pt idx="14604">
                  <c:v>5.6932821000000002</c:v>
                </c:pt>
                <c:pt idx="14605">
                  <c:v>5.6932821000000002</c:v>
                </c:pt>
                <c:pt idx="14606">
                  <c:v>5.6932821000000002</c:v>
                </c:pt>
                <c:pt idx="14607">
                  <c:v>5.6963580999999994</c:v>
                </c:pt>
                <c:pt idx="14608">
                  <c:v>5.6994340999999995</c:v>
                </c:pt>
                <c:pt idx="14609">
                  <c:v>5.7025100999999996</c:v>
                </c:pt>
                <c:pt idx="14610">
                  <c:v>5.7025100999999996</c:v>
                </c:pt>
                <c:pt idx="14611">
                  <c:v>5.7025100999999996</c:v>
                </c:pt>
                <c:pt idx="14612">
                  <c:v>5.7025100999999996</c:v>
                </c:pt>
                <c:pt idx="14613">
                  <c:v>5.7055860999999997</c:v>
                </c:pt>
                <c:pt idx="14614">
                  <c:v>5.7055860999999997</c:v>
                </c:pt>
                <c:pt idx="14615">
                  <c:v>5.7055860999999997</c:v>
                </c:pt>
                <c:pt idx="14616">
                  <c:v>5.7055860999999997</c:v>
                </c:pt>
                <c:pt idx="14617">
                  <c:v>5.7055860999999997</c:v>
                </c:pt>
                <c:pt idx="14618">
                  <c:v>5.7055860999999997</c:v>
                </c:pt>
                <c:pt idx="14619">
                  <c:v>5.7086610999999996</c:v>
                </c:pt>
                <c:pt idx="14620">
                  <c:v>5.7117370999999997</c:v>
                </c:pt>
                <c:pt idx="14621">
                  <c:v>5.7117370999999997</c:v>
                </c:pt>
                <c:pt idx="14622">
                  <c:v>5.7148130999999998</c:v>
                </c:pt>
                <c:pt idx="14623">
                  <c:v>5.7178890999999998</c:v>
                </c:pt>
                <c:pt idx="14624">
                  <c:v>5.7209650999999999</c:v>
                </c:pt>
                <c:pt idx="14625">
                  <c:v>5.7240400999999999</c:v>
                </c:pt>
                <c:pt idx="14626">
                  <c:v>5.7271160999999999</c:v>
                </c:pt>
                <c:pt idx="14627">
                  <c:v>5.7271160999999999</c:v>
                </c:pt>
                <c:pt idx="14628">
                  <c:v>5.7271160999999999</c:v>
                </c:pt>
                <c:pt idx="14629">
                  <c:v>5.7271160999999999</c:v>
                </c:pt>
                <c:pt idx="14630">
                  <c:v>5.7271160999999999</c:v>
                </c:pt>
                <c:pt idx="14631">
                  <c:v>5.7271160999999999</c:v>
                </c:pt>
                <c:pt idx="14632">
                  <c:v>5.7271160999999999</c:v>
                </c:pt>
                <c:pt idx="14633">
                  <c:v>5.7271160999999999</c:v>
                </c:pt>
                <c:pt idx="14634">
                  <c:v>5.7301921</c:v>
                </c:pt>
                <c:pt idx="14635">
                  <c:v>5.7332670999999999</c:v>
                </c:pt>
                <c:pt idx="14636">
                  <c:v>5.7363441000000002</c:v>
                </c:pt>
                <c:pt idx="14637">
                  <c:v>5.7363441000000002</c:v>
                </c:pt>
                <c:pt idx="14638">
                  <c:v>5.7332670999999999</c:v>
                </c:pt>
                <c:pt idx="14639">
                  <c:v>5.7363441000000002</c:v>
                </c:pt>
                <c:pt idx="14640">
                  <c:v>5.7332670999999999</c:v>
                </c:pt>
                <c:pt idx="14641">
                  <c:v>5.7332670999999999</c:v>
                </c:pt>
                <c:pt idx="14642">
                  <c:v>5.7332670999999999</c:v>
                </c:pt>
                <c:pt idx="14643">
                  <c:v>5.7363441000000002</c:v>
                </c:pt>
                <c:pt idx="14644">
                  <c:v>5.7394191000000001</c:v>
                </c:pt>
                <c:pt idx="14645">
                  <c:v>5.7424951000000002</c:v>
                </c:pt>
                <c:pt idx="14646">
                  <c:v>5.7455711000000003</c:v>
                </c:pt>
                <c:pt idx="14647">
                  <c:v>5.7455711000000003</c:v>
                </c:pt>
                <c:pt idx="14648">
                  <c:v>5.7486461000000002</c:v>
                </c:pt>
                <c:pt idx="14649">
                  <c:v>5.7517230999999995</c:v>
                </c:pt>
                <c:pt idx="14650">
                  <c:v>5.7547980999999995</c:v>
                </c:pt>
                <c:pt idx="14651">
                  <c:v>5.7547980999999995</c:v>
                </c:pt>
                <c:pt idx="14652">
                  <c:v>5.7547980999999995</c:v>
                </c:pt>
                <c:pt idx="14653">
                  <c:v>5.7578740999999996</c:v>
                </c:pt>
                <c:pt idx="14654">
                  <c:v>5.7609500999999996</c:v>
                </c:pt>
                <c:pt idx="14655">
                  <c:v>5.7609500999999996</c:v>
                </c:pt>
                <c:pt idx="14656">
                  <c:v>5.7609500999999996</c:v>
                </c:pt>
                <c:pt idx="14657">
                  <c:v>5.7609500999999996</c:v>
                </c:pt>
                <c:pt idx="14658">
                  <c:v>5.7640250999999996</c:v>
                </c:pt>
                <c:pt idx="14659">
                  <c:v>5.7701770999999997</c:v>
                </c:pt>
                <c:pt idx="14660">
                  <c:v>5.7732530999999998</c:v>
                </c:pt>
                <c:pt idx="14661">
                  <c:v>5.7763290999999999</c:v>
                </c:pt>
                <c:pt idx="14662">
                  <c:v>5.7794040999999998</c:v>
                </c:pt>
                <c:pt idx="14663">
                  <c:v>5.7824800999999999</c:v>
                </c:pt>
                <c:pt idx="14664">
                  <c:v>5.7855561</c:v>
                </c:pt>
                <c:pt idx="14665">
                  <c:v>5.7855561</c:v>
                </c:pt>
                <c:pt idx="14666">
                  <c:v>5.7886321000000001</c:v>
                </c:pt>
                <c:pt idx="14667">
                  <c:v>5.7917081000000001</c:v>
                </c:pt>
                <c:pt idx="14668">
                  <c:v>5.7917081000000001</c:v>
                </c:pt>
                <c:pt idx="14669">
                  <c:v>5.7947831000000001</c:v>
                </c:pt>
                <c:pt idx="14670">
                  <c:v>5.7947831000000001</c:v>
                </c:pt>
                <c:pt idx="14671">
                  <c:v>5.7978591000000002</c:v>
                </c:pt>
                <c:pt idx="14672">
                  <c:v>5.8009351000000002</c:v>
                </c:pt>
                <c:pt idx="14673">
                  <c:v>5.8040110999999994</c:v>
                </c:pt>
                <c:pt idx="14674">
                  <c:v>5.8040110999999994</c:v>
                </c:pt>
                <c:pt idx="14675">
                  <c:v>5.8070861000000003</c:v>
                </c:pt>
                <c:pt idx="14676">
                  <c:v>5.8101620999999994</c:v>
                </c:pt>
                <c:pt idx="14677">
                  <c:v>5.8132380999999995</c:v>
                </c:pt>
                <c:pt idx="14678">
                  <c:v>5.8132380999999995</c:v>
                </c:pt>
                <c:pt idx="14679">
                  <c:v>5.8132380999999995</c:v>
                </c:pt>
                <c:pt idx="14680">
                  <c:v>5.8163140999999996</c:v>
                </c:pt>
                <c:pt idx="14681">
                  <c:v>5.8163140999999996</c:v>
                </c:pt>
                <c:pt idx="14682">
                  <c:v>5.8163140999999996</c:v>
                </c:pt>
                <c:pt idx="14683">
                  <c:v>5.8193900999999997</c:v>
                </c:pt>
                <c:pt idx="14684">
                  <c:v>5.8224650999999996</c:v>
                </c:pt>
                <c:pt idx="14685">
                  <c:v>5.8255410999999997</c:v>
                </c:pt>
                <c:pt idx="14686">
                  <c:v>5.8286170999999998</c:v>
                </c:pt>
                <c:pt idx="14687">
                  <c:v>5.8316930999999999</c:v>
                </c:pt>
                <c:pt idx="14688">
                  <c:v>5.8347680999999998</c:v>
                </c:pt>
                <c:pt idx="14689">
                  <c:v>5.8378440999999999</c:v>
                </c:pt>
                <c:pt idx="14690">
                  <c:v>5.8409211000000001</c:v>
                </c:pt>
                <c:pt idx="14691">
                  <c:v>5.8409211000000001</c:v>
                </c:pt>
                <c:pt idx="14692">
                  <c:v>5.8439961</c:v>
                </c:pt>
                <c:pt idx="14693">
                  <c:v>5.8470721000000001</c:v>
                </c:pt>
                <c:pt idx="14694">
                  <c:v>5.8501471</c:v>
                </c:pt>
                <c:pt idx="14695">
                  <c:v>5.8532231000000001</c:v>
                </c:pt>
                <c:pt idx="14696">
                  <c:v>5.8532231000000001</c:v>
                </c:pt>
                <c:pt idx="14697">
                  <c:v>5.8562991000000002</c:v>
                </c:pt>
                <c:pt idx="14698">
                  <c:v>5.8593750999999994</c:v>
                </c:pt>
                <c:pt idx="14699">
                  <c:v>5.8593750999999994</c:v>
                </c:pt>
                <c:pt idx="14700">
                  <c:v>5.8624510999999995</c:v>
                </c:pt>
                <c:pt idx="14701">
                  <c:v>5.8655260999999994</c:v>
                </c:pt>
                <c:pt idx="14702">
                  <c:v>5.8686020999999995</c:v>
                </c:pt>
                <c:pt idx="14703">
                  <c:v>5.8716780999999996</c:v>
                </c:pt>
                <c:pt idx="14704">
                  <c:v>5.8686020999999995</c:v>
                </c:pt>
                <c:pt idx="14705">
                  <c:v>5.8686020999999995</c:v>
                </c:pt>
                <c:pt idx="14706">
                  <c:v>5.8716780999999996</c:v>
                </c:pt>
                <c:pt idx="14707">
                  <c:v>5.8747540999999996</c:v>
                </c:pt>
                <c:pt idx="14708">
                  <c:v>5.8778300999999997</c:v>
                </c:pt>
                <c:pt idx="14709">
                  <c:v>5.8809050999999997</c:v>
                </c:pt>
                <c:pt idx="14710">
                  <c:v>5.8839810999999997</c:v>
                </c:pt>
                <c:pt idx="14711">
                  <c:v>5.8870570999999998</c:v>
                </c:pt>
                <c:pt idx="14712">
                  <c:v>5.8901330999999999</c:v>
                </c:pt>
                <c:pt idx="14713">
                  <c:v>5.8932091</c:v>
                </c:pt>
                <c:pt idx="14714">
                  <c:v>5.8962840999999999</c:v>
                </c:pt>
                <c:pt idx="14715">
                  <c:v>5.8993601</c:v>
                </c:pt>
                <c:pt idx="14716">
                  <c:v>5.8993601</c:v>
                </c:pt>
                <c:pt idx="14717">
                  <c:v>5.9024361000000001</c:v>
                </c:pt>
                <c:pt idx="14718">
                  <c:v>5.9055121000000002</c:v>
                </c:pt>
                <c:pt idx="14719">
                  <c:v>5.9085881000000002</c:v>
                </c:pt>
                <c:pt idx="14720">
                  <c:v>5.9116631000000002</c:v>
                </c:pt>
                <c:pt idx="14721">
                  <c:v>5.9147391000000002</c:v>
                </c:pt>
                <c:pt idx="14722">
                  <c:v>5.9178150999999994</c:v>
                </c:pt>
                <c:pt idx="14723">
                  <c:v>5.9178150999999994</c:v>
                </c:pt>
                <c:pt idx="14724">
                  <c:v>5.9208910999999995</c:v>
                </c:pt>
                <c:pt idx="14725">
                  <c:v>5.9239670999999996</c:v>
                </c:pt>
                <c:pt idx="14726">
                  <c:v>5.9270420999999995</c:v>
                </c:pt>
                <c:pt idx="14727">
                  <c:v>5.9270420999999995</c:v>
                </c:pt>
                <c:pt idx="14728">
                  <c:v>5.9301180999999996</c:v>
                </c:pt>
                <c:pt idx="14729">
                  <c:v>5.9331940999999997</c:v>
                </c:pt>
                <c:pt idx="14730">
                  <c:v>5.9331940999999997</c:v>
                </c:pt>
                <c:pt idx="14731">
                  <c:v>5.9362690999999996</c:v>
                </c:pt>
                <c:pt idx="14732">
                  <c:v>5.9393460999999999</c:v>
                </c:pt>
                <c:pt idx="14733">
                  <c:v>5.9393460999999999</c:v>
                </c:pt>
                <c:pt idx="14734">
                  <c:v>5.9424210999999998</c:v>
                </c:pt>
                <c:pt idx="14735">
                  <c:v>5.9424210999999998</c:v>
                </c:pt>
                <c:pt idx="14736">
                  <c:v>5.9454970999999999</c:v>
                </c:pt>
                <c:pt idx="14737">
                  <c:v>5.9454970999999999</c:v>
                </c:pt>
                <c:pt idx="14738">
                  <c:v>5.9485730999999999</c:v>
                </c:pt>
                <c:pt idx="14739">
                  <c:v>5.9516480999999999</c:v>
                </c:pt>
                <c:pt idx="14740">
                  <c:v>5.9547241</c:v>
                </c:pt>
                <c:pt idx="14741">
                  <c:v>5.9578001</c:v>
                </c:pt>
                <c:pt idx="14742">
                  <c:v>5.9608761000000001</c:v>
                </c:pt>
                <c:pt idx="14743">
                  <c:v>5.9608761000000001</c:v>
                </c:pt>
                <c:pt idx="14744">
                  <c:v>5.9639521000000002</c:v>
                </c:pt>
                <c:pt idx="14745">
                  <c:v>5.9670271000000001</c:v>
                </c:pt>
                <c:pt idx="14746">
                  <c:v>5.9639521000000002</c:v>
                </c:pt>
                <c:pt idx="14747">
                  <c:v>5.9670271000000001</c:v>
                </c:pt>
                <c:pt idx="14748">
                  <c:v>5.9670271000000001</c:v>
                </c:pt>
                <c:pt idx="14749">
                  <c:v>5.9701031000000002</c:v>
                </c:pt>
                <c:pt idx="14750">
                  <c:v>5.9762550999999995</c:v>
                </c:pt>
                <c:pt idx="14751">
                  <c:v>5.9793310999999996</c:v>
                </c:pt>
                <c:pt idx="14752">
                  <c:v>5.9824060999999995</c:v>
                </c:pt>
                <c:pt idx="14753">
                  <c:v>5.9854820999999996</c:v>
                </c:pt>
                <c:pt idx="14754">
                  <c:v>5.9854820999999996</c:v>
                </c:pt>
                <c:pt idx="14755">
                  <c:v>5.9885580999999997</c:v>
                </c:pt>
                <c:pt idx="14756">
                  <c:v>5.9916340999999997</c:v>
                </c:pt>
                <c:pt idx="14757">
                  <c:v>5.9916340999999997</c:v>
                </c:pt>
                <c:pt idx="14758">
                  <c:v>5.9947100999999998</c:v>
                </c:pt>
                <c:pt idx="14759">
                  <c:v>5.9947100999999998</c:v>
                </c:pt>
                <c:pt idx="14760">
                  <c:v>5.9977850999999998</c:v>
                </c:pt>
                <c:pt idx="14761">
                  <c:v>6.0008610999999998</c:v>
                </c:pt>
                <c:pt idx="14762">
                  <c:v>6.0008610999999998</c:v>
                </c:pt>
                <c:pt idx="14763">
                  <c:v>6.0039370999999999</c:v>
                </c:pt>
                <c:pt idx="14764">
                  <c:v>6.0070131</c:v>
                </c:pt>
                <c:pt idx="14765">
                  <c:v>6.0070131</c:v>
                </c:pt>
                <c:pt idx="14766">
                  <c:v>6.0070131</c:v>
                </c:pt>
                <c:pt idx="14767">
                  <c:v>6.0100891000000001</c:v>
                </c:pt>
                <c:pt idx="14768">
                  <c:v>6.0131641</c:v>
                </c:pt>
                <c:pt idx="14769">
                  <c:v>6.0193161000000002</c:v>
                </c:pt>
                <c:pt idx="14770">
                  <c:v>6.0193161000000002</c:v>
                </c:pt>
                <c:pt idx="14771">
                  <c:v>6.0193161000000002</c:v>
                </c:pt>
                <c:pt idx="14772">
                  <c:v>6.0223911000000001</c:v>
                </c:pt>
                <c:pt idx="14773">
                  <c:v>6.0254680999999994</c:v>
                </c:pt>
                <c:pt idx="14774">
                  <c:v>6.0285430999999994</c:v>
                </c:pt>
                <c:pt idx="14775">
                  <c:v>6.0316190999999995</c:v>
                </c:pt>
                <c:pt idx="14776">
                  <c:v>6.0346950999999995</c:v>
                </c:pt>
                <c:pt idx="14777">
                  <c:v>6.0377700999999995</c:v>
                </c:pt>
                <c:pt idx="14778">
                  <c:v>6.0408470999999997</c:v>
                </c:pt>
                <c:pt idx="14779">
                  <c:v>6.0439220999999996</c:v>
                </c:pt>
                <c:pt idx="14780">
                  <c:v>6.0469980999999997</c:v>
                </c:pt>
                <c:pt idx="14781">
                  <c:v>6.0469980999999997</c:v>
                </c:pt>
                <c:pt idx="14782">
                  <c:v>6.0500740999999998</c:v>
                </c:pt>
                <c:pt idx="14783">
                  <c:v>6.0531500999999999</c:v>
                </c:pt>
                <c:pt idx="14784">
                  <c:v>6.0531500999999999</c:v>
                </c:pt>
                <c:pt idx="14785">
                  <c:v>6.0562250999999998</c:v>
                </c:pt>
                <c:pt idx="14786">
                  <c:v>6.0562250999999998</c:v>
                </c:pt>
                <c:pt idx="14787">
                  <c:v>6.0593010999999999</c:v>
                </c:pt>
                <c:pt idx="14788">
                  <c:v>6.0593010999999999</c:v>
                </c:pt>
                <c:pt idx="14789">
                  <c:v>6.0623771</c:v>
                </c:pt>
                <c:pt idx="14790">
                  <c:v>6.0623771</c:v>
                </c:pt>
                <c:pt idx="14791">
                  <c:v>6.0593010999999999</c:v>
                </c:pt>
                <c:pt idx="14792">
                  <c:v>6.0623771</c:v>
                </c:pt>
                <c:pt idx="14793">
                  <c:v>6.0654520999999999</c:v>
                </c:pt>
                <c:pt idx="14794">
                  <c:v>6.0654520999999999</c:v>
                </c:pt>
                <c:pt idx="14795">
                  <c:v>6.0685291000000001</c:v>
                </c:pt>
                <c:pt idx="14796">
                  <c:v>6.0685291000000001</c:v>
                </c:pt>
                <c:pt idx="14797">
                  <c:v>6.0716041000000001</c:v>
                </c:pt>
                <c:pt idx="14798">
                  <c:v>6.0716041000000001</c:v>
                </c:pt>
                <c:pt idx="14799">
                  <c:v>6.0716041000000001</c:v>
                </c:pt>
                <c:pt idx="14800">
                  <c:v>6.0746801000000001</c:v>
                </c:pt>
                <c:pt idx="14801">
                  <c:v>6.0777561000000002</c:v>
                </c:pt>
                <c:pt idx="14802">
                  <c:v>6.0777561000000002</c:v>
                </c:pt>
                <c:pt idx="14803">
                  <c:v>6.0808311000000002</c:v>
                </c:pt>
                <c:pt idx="14804">
                  <c:v>6.0808311000000002</c:v>
                </c:pt>
                <c:pt idx="14805">
                  <c:v>6.0839080999999995</c:v>
                </c:pt>
                <c:pt idx="14806">
                  <c:v>6.0869830999999994</c:v>
                </c:pt>
                <c:pt idx="14807">
                  <c:v>6.0869830999999994</c:v>
                </c:pt>
                <c:pt idx="14808">
                  <c:v>6.0900590999999995</c:v>
                </c:pt>
                <c:pt idx="14809">
                  <c:v>6.0931350999999996</c:v>
                </c:pt>
                <c:pt idx="14810">
                  <c:v>6.0931350999999996</c:v>
                </c:pt>
                <c:pt idx="14811">
                  <c:v>6.0931350999999996</c:v>
                </c:pt>
                <c:pt idx="14812">
                  <c:v>6.0931350999999996</c:v>
                </c:pt>
                <c:pt idx="14813">
                  <c:v>6.0962100999999995</c:v>
                </c:pt>
                <c:pt idx="14814">
                  <c:v>6.0992870999999997</c:v>
                </c:pt>
                <c:pt idx="14815">
                  <c:v>6.1023620999999997</c:v>
                </c:pt>
                <c:pt idx="14816">
                  <c:v>6.1023620999999997</c:v>
                </c:pt>
                <c:pt idx="14817">
                  <c:v>6.1085140999999998</c:v>
                </c:pt>
                <c:pt idx="14818">
                  <c:v>6.1085140999999998</c:v>
                </c:pt>
                <c:pt idx="14819">
                  <c:v>6.1085140999999998</c:v>
                </c:pt>
                <c:pt idx="14820">
                  <c:v>6.1115890999999998</c:v>
                </c:pt>
                <c:pt idx="14821">
                  <c:v>6.1146650999999999</c:v>
                </c:pt>
                <c:pt idx="14822">
                  <c:v>6.1177410999999999</c:v>
                </c:pt>
                <c:pt idx="14823">
                  <c:v>6.1208171</c:v>
                </c:pt>
                <c:pt idx="14824">
                  <c:v>6.1208171</c:v>
                </c:pt>
                <c:pt idx="14825">
                  <c:v>6.1208171</c:v>
                </c:pt>
                <c:pt idx="14826">
                  <c:v>6.1208171</c:v>
                </c:pt>
                <c:pt idx="14827">
                  <c:v>6.1238920999999999</c:v>
                </c:pt>
                <c:pt idx="14828">
                  <c:v>6.1269681</c:v>
                </c:pt>
                <c:pt idx="14829">
                  <c:v>6.1269681</c:v>
                </c:pt>
                <c:pt idx="14830">
                  <c:v>6.1300441000000001</c:v>
                </c:pt>
                <c:pt idx="14831">
                  <c:v>6.1331201000000002</c:v>
                </c:pt>
                <c:pt idx="14832">
                  <c:v>6.1361961000000003</c:v>
                </c:pt>
                <c:pt idx="14833">
                  <c:v>6.1392711000000002</c:v>
                </c:pt>
                <c:pt idx="14834">
                  <c:v>6.1423470999999994</c:v>
                </c:pt>
                <c:pt idx="14835">
                  <c:v>6.1454230999999995</c:v>
                </c:pt>
                <c:pt idx="14836">
                  <c:v>6.1484990999999996</c:v>
                </c:pt>
                <c:pt idx="14837">
                  <c:v>6.1484990999999996</c:v>
                </c:pt>
                <c:pt idx="14838">
                  <c:v>6.1484990999999996</c:v>
                </c:pt>
                <c:pt idx="14839">
                  <c:v>6.1484990999999996</c:v>
                </c:pt>
                <c:pt idx="14840">
                  <c:v>6.1515750999999996</c:v>
                </c:pt>
                <c:pt idx="14841">
                  <c:v>6.1546500999999996</c:v>
                </c:pt>
                <c:pt idx="14842">
                  <c:v>6.1577260999999996</c:v>
                </c:pt>
                <c:pt idx="14843">
                  <c:v>6.1608020999999997</c:v>
                </c:pt>
                <c:pt idx="14844">
                  <c:v>6.1608020999999997</c:v>
                </c:pt>
                <c:pt idx="14845">
                  <c:v>6.1608020999999997</c:v>
                </c:pt>
                <c:pt idx="14846">
                  <c:v>6.1608020999999997</c:v>
                </c:pt>
                <c:pt idx="14847">
                  <c:v>6.1638780999999998</c:v>
                </c:pt>
                <c:pt idx="14848">
                  <c:v>6.1669540999999999</c:v>
                </c:pt>
                <c:pt idx="14849">
                  <c:v>6.1700290999999998</c:v>
                </c:pt>
                <c:pt idx="14850">
                  <c:v>6.1700290999999998</c:v>
                </c:pt>
                <c:pt idx="14851">
                  <c:v>6.1700290999999998</c:v>
                </c:pt>
                <c:pt idx="14852">
                  <c:v>6.1731050999999999</c:v>
                </c:pt>
                <c:pt idx="14853">
                  <c:v>6.1731050999999999</c:v>
                </c:pt>
                <c:pt idx="14854">
                  <c:v>6.1761811</c:v>
                </c:pt>
                <c:pt idx="14855">
                  <c:v>6.1792571000000001</c:v>
                </c:pt>
                <c:pt idx="14856">
                  <c:v>6.1792571000000001</c:v>
                </c:pt>
                <c:pt idx="14857">
                  <c:v>6.1823331000000001</c:v>
                </c:pt>
                <c:pt idx="14858">
                  <c:v>6.1854081000000001</c:v>
                </c:pt>
                <c:pt idx="14859">
                  <c:v>6.1884841000000002</c:v>
                </c:pt>
                <c:pt idx="14860">
                  <c:v>6.1915601000000002</c:v>
                </c:pt>
                <c:pt idx="14861">
                  <c:v>6.1946360999999994</c:v>
                </c:pt>
                <c:pt idx="14862">
                  <c:v>6.1977120999999995</c:v>
                </c:pt>
                <c:pt idx="14863">
                  <c:v>6.1977120999999995</c:v>
                </c:pt>
                <c:pt idx="14864">
                  <c:v>6.1977120999999995</c:v>
                </c:pt>
                <c:pt idx="14865">
                  <c:v>6.1977120999999995</c:v>
                </c:pt>
                <c:pt idx="14866">
                  <c:v>6.2007870999999994</c:v>
                </c:pt>
                <c:pt idx="14867">
                  <c:v>6.2038630999999995</c:v>
                </c:pt>
                <c:pt idx="14868">
                  <c:v>6.2069390999999996</c:v>
                </c:pt>
                <c:pt idx="14869">
                  <c:v>6.2069390999999996</c:v>
                </c:pt>
                <c:pt idx="14870">
                  <c:v>6.2100150999999997</c:v>
                </c:pt>
                <c:pt idx="14871">
                  <c:v>6.2130910999999998</c:v>
                </c:pt>
                <c:pt idx="14872">
                  <c:v>6.2161660999999997</c:v>
                </c:pt>
                <c:pt idx="14873">
                  <c:v>6.2192420999999998</c:v>
                </c:pt>
                <c:pt idx="14874">
                  <c:v>6.2223180999999999</c:v>
                </c:pt>
                <c:pt idx="14875">
                  <c:v>6.2223180999999999</c:v>
                </c:pt>
                <c:pt idx="14876">
                  <c:v>6.2223180999999999</c:v>
                </c:pt>
                <c:pt idx="14877">
                  <c:v>6.2253930999999998</c:v>
                </c:pt>
                <c:pt idx="14878">
                  <c:v>6.2253930999999998</c:v>
                </c:pt>
                <c:pt idx="14879">
                  <c:v>6.2253930999999998</c:v>
                </c:pt>
                <c:pt idx="14880">
                  <c:v>6.2223180999999999</c:v>
                </c:pt>
                <c:pt idx="14881">
                  <c:v>6.2223180999999999</c:v>
                </c:pt>
                <c:pt idx="14882">
                  <c:v>6.2223180999999999</c:v>
                </c:pt>
                <c:pt idx="14883">
                  <c:v>6.2253930999999998</c:v>
                </c:pt>
                <c:pt idx="14884">
                  <c:v>6.2284701</c:v>
                </c:pt>
                <c:pt idx="14885">
                  <c:v>6.2315450999999999</c:v>
                </c:pt>
                <c:pt idx="14886">
                  <c:v>6.2346211</c:v>
                </c:pt>
                <c:pt idx="14887">
                  <c:v>6.2376971000000001</c:v>
                </c:pt>
                <c:pt idx="14888">
                  <c:v>6.2407721</c:v>
                </c:pt>
                <c:pt idx="14889">
                  <c:v>6.2438481000000001</c:v>
                </c:pt>
                <c:pt idx="14890">
                  <c:v>6.2438481000000001</c:v>
                </c:pt>
                <c:pt idx="14891">
                  <c:v>6.2438481000000001</c:v>
                </c:pt>
                <c:pt idx="14892">
                  <c:v>6.2438481000000001</c:v>
                </c:pt>
                <c:pt idx="14893">
                  <c:v>6.2469241000000002</c:v>
                </c:pt>
                <c:pt idx="14894">
                  <c:v>6.2500000999999994</c:v>
                </c:pt>
                <c:pt idx="14895">
                  <c:v>6.2500000999999994</c:v>
                </c:pt>
                <c:pt idx="14896">
                  <c:v>6.2530760999999995</c:v>
                </c:pt>
                <c:pt idx="14897">
                  <c:v>6.2561510999999994</c:v>
                </c:pt>
                <c:pt idx="14898">
                  <c:v>6.2592270999999995</c:v>
                </c:pt>
                <c:pt idx="14899">
                  <c:v>6.2592270999999995</c:v>
                </c:pt>
                <c:pt idx="14900">
                  <c:v>6.2592270999999995</c:v>
                </c:pt>
                <c:pt idx="14901">
                  <c:v>6.2592270999999995</c:v>
                </c:pt>
                <c:pt idx="14902">
                  <c:v>6.2592270999999995</c:v>
                </c:pt>
                <c:pt idx="14903">
                  <c:v>6.2623030999999996</c:v>
                </c:pt>
                <c:pt idx="14904">
                  <c:v>6.2623030999999996</c:v>
                </c:pt>
                <c:pt idx="14905">
                  <c:v>6.2623030999999996</c:v>
                </c:pt>
                <c:pt idx="14906">
                  <c:v>6.2623030999999996</c:v>
                </c:pt>
                <c:pt idx="14907">
                  <c:v>6.2653790999999996</c:v>
                </c:pt>
                <c:pt idx="14908">
                  <c:v>6.2684550999999997</c:v>
                </c:pt>
                <c:pt idx="14909">
                  <c:v>6.2684550999999997</c:v>
                </c:pt>
                <c:pt idx="14910">
                  <c:v>6.2684550999999997</c:v>
                </c:pt>
                <c:pt idx="14911">
                  <c:v>6.2715300999999997</c:v>
                </c:pt>
                <c:pt idx="14912">
                  <c:v>6.2746060999999997</c:v>
                </c:pt>
                <c:pt idx="14913">
                  <c:v>6.2776820999999998</c:v>
                </c:pt>
                <c:pt idx="14914">
                  <c:v>6.2776820999999998</c:v>
                </c:pt>
                <c:pt idx="14915">
                  <c:v>6.2746060999999997</c:v>
                </c:pt>
                <c:pt idx="14916">
                  <c:v>6.2746060999999997</c:v>
                </c:pt>
                <c:pt idx="14917">
                  <c:v>6.2746060999999997</c:v>
                </c:pt>
                <c:pt idx="14918">
                  <c:v>6.2746060999999997</c:v>
                </c:pt>
                <c:pt idx="14919">
                  <c:v>6.2746060999999997</c:v>
                </c:pt>
                <c:pt idx="14920">
                  <c:v>6.2746060999999997</c:v>
                </c:pt>
                <c:pt idx="14921">
                  <c:v>6.2746060999999997</c:v>
                </c:pt>
                <c:pt idx="14922">
                  <c:v>6.2746060999999997</c:v>
                </c:pt>
                <c:pt idx="14923">
                  <c:v>6.2746060999999997</c:v>
                </c:pt>
                <c:pt idx="14924">
                  <c:v>6.2776820999999998</c:v>
                </c:pt>
                <c:pt idx="14925">
                  <c:v>6.2776820999999998</c:v>
                </c:pt>
                <c:pt idx="14926">
                  <c:v>6.2807580999999999</c:v>
                </c:pt>
                <c:pt idx="14927">
                  <c:v>6.2807580999999999</c:v>
                </c:pt>
                <c:pt idx="14928">
                  <c:v>6.2807580999999999</c:v>
                </c:pt>
                <c:pt idx="14929">
                  <c:v>6.2776820999999998</c:v>
                </c:pt>
                <c:pt idx="14930">
                  <c:v>6.2807580999999999</c:v>
                </c:pt>
                <c:pt idx="14931">
                  <c:v>6.2807580999999999</c:v>
                </c:pt>
                <c:pt idx="14932">
                  <c:v>6.2807580999999999</c:v>
                </c:pt>
                <c:pt idx="14933">
                  <c:v>6.2776820999999998</c:v>
                </c:pt>
                <c:pt idx="14934">
                  <c:v>6.2807580999999999</c:v>
                </c:pt>
                <c:pt idx="14935">
                  <c:v>6.2807580999999999</c:v>
                </c:pt>
                <c:pt idx="14936">
                  <c:v>6.2807580999999999</c:v>
                </c:pt>
                <c:pt idx="14937">
                  <c:v>6.2838341</c:v>
                </c:pt>
                <c:pt idx="14938">
                  <c:v>6.2869090999999999</c:v>
                </c:pt>
                <c:pt idx="14939">
                  <c:v>6.2869090999999999</c:v>
                </c:pt>
                <c:pt idx="14940">
                  <c:v>6.2869090999999999</c:v>
                </c:pt>
                <c:pt idx="14941">
                  <c:v>6.2869090999999999</c:v>
                </c:pt>
                <c:pt idx="14942">
                  <c:v>6.2869090999999999</c:v>
                </c:pt>
                <c:pt idx="14943">
                  <c:v>6.2869090999999999</c:v>
                </c:pt>
                <c:pt idx="14944">
                  <c:v>6.2869090999999999</c:v>
                </c:pt>
                <c:pt idx="14945">
                  <c:v>6.2869090999999999</c:v>
                </c:pt>
                <c:pt idx="14946">
                  <c:v>6.2869090999999999</c:v>
                </c:pt>
                <c:pt idx="14947">
                  <c:v>6.2899851</c:v>
                </c:pt>
                <c:pt idx="14948">
                  <c:v>6.2899851</c:v>
                </c:pt>
                <c:pt idx="14949">
                  <c:v>6.2899851</c:v>
                </c:pt>
                <c:pt idx="14950">
                  <c:v>6.2899851</c:v>
                </c:pt>
                <c:pt idx="14951">
                  <c:v>6.2899851</c:v>
                </c:pt>
                <c:pt idx="14952">
                  <c:v>6.2930611000000001</c:v>
                </c:pt>
                <c:pt idx="14953">
                  <c:v>6.2930611000000001</c:v>
                </c:pt>
                <c:pt idx="14954">
                  <c:v>6.2930611000000001</c:v>
                </c:pt>
                <c:pt idx="14955">
                  <c:v>6.2961371000000002</c:v>
                </c:pt>
                <c:pt idx="14956">
                  <c:v>6.2961371000000002</c:v>
                </c:pt>
                <c:pt idx="14957">
                  <c:v>6.2961371000000002</c:v>
                </c:pt>
                <c:pt idx="14958">
                  <c:v>6.2961371000000002</c:v>
                </c:pt>
                <c:pt idx="14959">
                  <c:v>6.2961371000000002</c:v>
                </c:pt>
                <c:pt idx="14960">
                  <c:v>6.2992131000000002</c:v>
                </c:pt>
                <c:pt idx="14961">
                  <c:v>6.3022881000000002</c:v>
                </c:pt>
                <c:pt idx="14962">
                  <c:v>6.3022881000000002</c:v>
                </c:pt>
                <c:pt idx="14963">
                  <c:v>6.3022881000000002</c:v>
                </c:pt>
                <c:pt idx="14964">
                  <c:v>6.3022881000000002</c:v>
                </c:pt>
                <c:pt idx="14965">
                  <c:v>6.3022881000000002</c:v>
                </c:pt>
                <c:pt idx="14966">
                  <c:v>6.3022881000000002</c:v>
                </c:pt>
                <c:pt idx="14967">
                  <c:v>6.3022881000000002</c:v>
                </c:pt>
                <c:pt idx="14968">
                  <c:v>6.3022881000000002</c:v>
                </c:pt>
                <c:pt idx="14969">
                  <c:v>6.3022881000000002</c:v>
                </c:pt>
                <c:pt idx="14970">
                  <c:v>6.3022881000000002</c:v>
                </c:pt>
                <c:pt idx="14971">
                  <c:v>6.3022881000000002</c:v>
                </c:pt>
                <c:pt idx="14972">
                  <c:v>6.3053641000000002</c:v>
                </c:pt>
                <c:pt idx="14973">
                  <c:v>6.3053641000000002</c:v>
                </c:pt>
                <c:pt idx="14974">
                  <c:v>6.3053641000000002</c:v>
                </c:pt>
                <c:pt idx="14975">
                  <c:v>6.3053641000000002</c:v>
                </c:pt>
                <c:pt idx="14976">
                  <c:v>6.3053641000000002</c:v>
                </c:pt>
                <c:pt idx="14977">
                  <c:v>6.3053641000000002</c:v>
                </c:pt>
                <c:pt idx="14978">
                  <c:v>6.3053641000000002</c:v>
                </c:pt>
                <c:pt idx="14979">
                  <c:v>6.3053641000000002</c:v>
                </c:pt>
                <c:pt idx="14980">
                  <c:v>6.3053641000000002</c:v>
                </c:pt>
                <c:pt idx="14981">
                  <c:v>6.3053641000000002</c:v>
                </c:pt>
                <c:pt idx="14982">
                  <c:v>6.3053641000000002</c:v>
                </c:pt>
                <c:pt idx="14983">
                  <c:v>6.3084400999999994</c:v>
                </c:pt>
                <c:pt idx="14984">
                  <c:v>6.3084400999999994</c:v>
                </c:pt>
                <c:pt idx="14985">
                  <c:v>6.3084400999999994</c:v>
                </c:pt>
                <c:pt idx="14986">
                  <c:v>6.3115160999999995</c:v>
                </c:pt>
                <c:pt idx="14987">
                  <c:v>6.3115160999999995</c:v>
                </c:pt>
                <c:pt idx="14988">
                  <c:v>6.3145920999999996</c:v>
                </c:pt>
                <c:pt idx="14989">
                  <c:v>6.3145920999999996</c:v>
                </c:pt>
                <c:pt idx="14990">
                  <c:v>6.3145920999999996</c:v>
                </c:pt>
                <c:pt idx="14991">
                  <c:v>6.3176670999999995</c:v>
                </c:pt>
                <c:pt idx="14992">
                  <c:v>6.3176670999999995</c:v>
                </c:pt>
                <c:pt idx="14993">
                  <c:v>6.3176670999999995</c:v>
                </c:pt>
                <c:pt idx="14994">
                  <c:v>6.3176670999999995</c:v>
                </c:pt>
                <c:pt idx="14995">
                  <c:v>6.3176670999999995</c:v>
                </c:pt>
                <c:pt idx="14996">
                  <c:v>6.3176670999999995</c:v>
                </c:pt>
                <c:pt idx="14997">
                  <c:v>6.3176670999999995</c:v>
                </c:pt>
                <c:pt idx="14998">
                  <c:v>6.3176670999999995</c:v>
                </c:pt>
                <c:pt idx="14999">
                  <c:v>6.3207430999999996</c:v>
                </c:pt>
                <c:pt idx="15000">
                  <c:v>6.3207430999999996</c:v>
                </c:pt>
                <c:pt idx="15001">
                  <c:v>6.3207430999999996</c:v>
                </c:pt>
                <c:pt idx="15002">
                  <c:v>6.3238180999999996</c:v>
                </c:pt>
                <c:pt idx="15003">
                  <c:v>6.3238180999999996</c:v>
                </c:pt>
                <c:pt idx="15004">
                  <c:v>6.3238180999999996</c:v>
                </c:pt>
                <c:pt idx="15005">
                  <c:v>6.3238180999999996</c:v>
                </c:pt>
                <c:pt idx="15006">
                  <c:v>6.3238180999999996</c:v>
                </c:pt>
                <c:pt idx="15007">
                  <c:v>6.3238180999999996</c:v>
                </c:pt>
                <c:pt idx="15008">
                  <c:v>6.3238180999999996</c:v>
                </c:pt>
                <c:pt idx="15009">
                  <c:v>6.3238180999999996</c:v>
                </c:pt>
                <c:pt idx="15010">
                  <c:v>6.3268950999999998</c:v>
                </c:pt>
                <c:pt idx="15011">
                  <c:v>6.3268950999999998</c:v>
                </c:pt>
                <c:pt idx="15012">
                  <c:v>6.3268950999999998</c:v>
                </c:pt>
                <c:pt idx="15013">
                  <c:v>6.3299710999999999</c:v>
                </c:pt>
                <c:pt idx="15014">
                  <c:v>6.3299710999999999</c:v>
                </c:pt>
                <c:pt idx="15015">
                  <c:v>6.3299710999999999</c:v>
                </c:pt>
                <c:pt idx="15016">
                  <c:v>6.3299710999999999</c:v>
                </c:pt>
                <c:pt idx="15017">
                  <c:v>6.3299710999999999</c:v>
                </c:pt>
                <c:pt idx="15018">
                  <c:v>6.3330460999999998</c:v>
                </c:pt>
                <c:pt idx="15019">
                  <c:v>6.3330460999999998</c:v>
                </c:pt>
                <c:pt idx="15020">
                  <c:v>6.3330460999999998</c:v>
                </c:pt>
                <c:pt idx="15021">
                  <c:v>6.3330460999999998</c:v>
                </c:pt>
                <c:pt idx="15022">
                  <c:v>6.3361220999999999</c:v>
                </c:pt>
                <c:pt idx="15023">
                  <c:v>6.3361220999999999</c:v>
                </c:pt>
                <c:pt idx="15024">
                  <c:v>6.3361220999999999</c:v>
                </c:pt>
                <c:pt idx="15025">
                  <c:v>6.3330460999999998</c:v>
                </c:pt>
                <c:pt idx="15026">
                  <c:v>6.3361220999999999</c:v>
                </c:pt>
                <c:pt idx="15027">
                  <c:v>6.3391970999999998</c:v>
                </c:pt>
                <c:pt idx="15028">
                  <c:v>6.3391970999999998</c:v>
                </c:pt>
                <c:pt idx="15029">
                  <c:v>6.3391970999999998</c:v>
                </c:pt>
                <c:pt idx="15030">
                  <c:v>6.3391970999999998</c:v>
                </c:pt>
                <c:pt idx="15031">
                  <c:v>6.3391970999999998</c:v>
                </c:pt>
                <c:pt idx="15032">
                  <c:v>6.3391970999999998</c:v>
                </c:pt>
                <c:pt idx="15033">
                  <c:v>6.3391970999999998</c:v>
                </c:pt>
                <c:pt idx="15034">
                  <c:v>6.3391970999999998</c:v>
                </c:pt>
                <c:pt idx="15035">
                  <c:v>6.3391970999999998</c:v>
                </c:pt>
                <c:pt idx="15036">
                  <c:v>6.3391970999999998</c:v>
                </c:pt>
                <c:pt idx="15037">
                  <c:v>6.3422741</c:v>
                </c:pt>
                <c:pt idx="15038">
                  <c:v>6.3422741</c:v>
                </c:pt>
                <c:pt idx="15039">
                  <c:v>6.3422741</c:v>
                </c:pt>
                <c:pt idx="15040">
                  <c:v>6.3453491</c:v>
                </c:pt>
                <c:pt idx="15041">
                  <c:v>6.3453491</c:v>
                </c:pt>
                <c:pt idx="15042">
                  <c:v>6.3453491</c:v>
                </c:pt>
                <c:pt idx="15043">
                  <c:v>6.3453491</c:v>
                </c:pt>
                <c:pt idx="15044">
                  <c:v>6.3515011000000001</c:v>
                </c:pt>
                <c:pt idx="15045">
                  <c:v>6.3515011000000001</c:v>
                </c:pt>
                <c:pt idx="15046">
                  <c:v>6.3545761000000001</c:v>
                </c:pt>
                <c:pt idx="15047">
                  <c:v>6.3576530999999994</c:v>
                </c:pt>
                <c:pt idx="15048">
                  <c:v>6.3576530999999994</c:v>
                </c:pt>
                <c:pt idx="15049">
                  <c:v>6.3576530999999994</c:v>
                </c:pt>
                <c:pt idx="15050">
                  <c:v>6.3576530999999994</c:v>
                </c:pt>
                <c:pt idx="15051">
                  <c:v>6.3576530999999994</c:v>
                </c:pt>
                <c:pt idx="15052">
                  <c:v>6.3576530999999994</c:v>
                </c:pt>
                <c:pt idx="15053">
                  <c:v>6.3576530999999994</c:v>
                </c:pt>
                <c:pt idx="15054">
                  <c:v>6.3607281000000002</c:v>
                </c:pt>
                <c:pt idx="15055">
                  <c:v>6.3607281000000002</c:v>
                </c:pt>
                <c:pt idx="15056">
                  <c:v>6.3607281000000002</c:v>
                </c:pt>
                <c:pt idx="15057">
                  <c:v>6.3607281000000002</c:v>
                </c:pt>
                <c:pt idx="15058">
                  <c:v>6.3607281000000002</c:v>
                </c:pt>
                <c:pt idx="15059">
                  <c:v>6.3607281000000002</c:v>
                </c:pt>
                <c:pt idx="15060">
                  <c:v>6.3607281000000002</c:v>
                </c:pt>
                <c:pt idx="15061">
                  <c:v>6.3607281000000002</c:v>
                </c:pt>
                <c:pt idx="15062">
                  <c:v>6.3607281000000002</c:v>
                </c:pt>
                <c:pt idx="15063">
                  <c:v>6.3607281000000002</c:v>
                </c:pt>
                <c:pt idx="15064">
                  <c:v>6.3607281000000002</c:v>
                </c:pt>
                <c:pt idx="15065">
                  <c:v>6.3607281000000002</c:v>
                </c:pt>
                <c:pt idx="15066">
                  <c:v>6.3607281000000002</c:v>
                </c:pt>
                <c:pt idx="15067">
                  <c:v>6.3638040999999994</c:v>
                </c:pt>
                <c:pt idx="15068">
                  <c:v>6.3638040999999994</c:v>
                </c:pt>
                <c:pt idx="15069">
                  <c:v>6.3638040999999994</c:v>
                </c:pt>
                <c:pt idx="15070">
                  <c:v>6.3638040999999994</c:v>
                </c:pt>
                <c:pt idx="15071">
                  <c:v>6.3668800999999995</c:v>
                </c:pt>
                <c:pt idx="15072">
                  <c:v>6.3668800999999995</c:v>
                </c:pt>
                <c:pt idx="15073">
                  <c:v>6.3668800999999995</c:v>
                </c:pt>
                <c:pt idx="15074">
                  <c:v>6.3699550999999994</c:v>
                </c:pt>
                <c:pt idx="15075">
                  <c:v>6.3699550999999994</c:v>
                </c:pt>
                <c:pt idx="15076">
                  <c:v>6.3699550999999994</c:v>
                </c:pt>
                <c:pt idx="15077">
                  <c:v>6.3699550999999994</c:v>
                </c:pt>
                <c:pt idx="15078">
                  <c:v>6.3699550999999994</c:v>
                </c:pt>
                <c:pt idx="15079">
                  <c:v>6.3699550999999994</c:v>
                </c:pt>
                <c:pt idx="15080">
                  <c:v>6.3699550999999994</c:v>
                </c:pt>
                <c:pt idx="15081">
                  <c:v>6.3699550999999994</c:v>
                </c:pt>
                <c:pt idx="15082">
                  <c:v>6.3699550999999994</c:v>
                </c:pt>
                <c:pt idx="15083">
                  <c:v>6.3699550999999994</c:v>
                </c:pt>
                <c:pt idx="15084">
                  <c:v>6.3699550999999994</c:v>
                </c:pt>
                <c:pt idx="15085">
                  <c:v>6.3699550999999994</c:v>
                </c:pt>
                <c:pt idx="15086">
                  <c:v>6.3699550999999994</c:v>
                </c:pt>
                <c:pt idx="15087">
                  <c:v>6.3699550999999994</c:v>
                </c:pt>
                <c:pt idx="15088">
                  <c:v>6.3699550999999994</c:v>
                </c:pt>
                <c:pt idx="15089">
                  <c:v>6.3699550999999994</c:v>
                </c:pt>
                <c:pt idx="15090">
                  <c:v>6.3699550999999994</c:v>
                </c:pt>
                <c:pt idx="15091">
                  <c:v>6.3699550999999994</c:v>
                </c:pt>
                <c:pt idx="15092">
                  <c:v>6.3699550999999994</c:v>
                </c:pt>
                <c:pt idx="15093">
                  <c:v>6.3699550999999994</c:v>
                </c:pt>
                <c:pt idx="15094">
                  <c:v>6.3699550999999994</c:v>
                </c:pt>
                <c:pt idx="15095">
                  <c:v>6.3699550999999994</c:v>
                </c:pt>
                <c:pt idx="15096">
                  <c:v>6.3699550999999994</c:v>
                </c:pt>
                <c:pt idx="15097">
                  <c:v>6.3699550999999994</c:v>
                </c:pt>
                <c:pt idx="15098">
                  <c:v>6.3699550999999994</c:v>
                </c:pt>
                <c:pt idx="15099">
                  <c:v>6.3668800999999995</c:v>
                </c:pt>
                <c:pt idx="15100">
                  <c:v>6.3668800999999995</c:v>
                </c:pt>
                <c:pt idx="15101">
                  <c:v>6.3668800999999995</c:v>
                </c:pt>
                <c:pt idx="15102">
                  <c:v>6.3668800999999995</c:v>
                </c:pt>
                <c:pt idx="15103">
                  <c:v>6.3668800999999995</c:v>
                </c:pt>
                <c:pt idx="15104">
                  <c:v>6.3668800999999995</c:v>
                </c:pt>
                <c:pt idx="15105">
                  <c:v>6.3668800999999995</c:v>
                </c:pt>
                <c:pt idx="15106">
                  <c:v>6.3668800999999995</c:v>
                </c:pt>
                <c:pt idx="15107">
                  <c:v>6.3668800999999995</c:v>
                </c:pt>
                <c:pt idx="15108">
                  <c:v>6.3668800999999995</c:v>
                </c:pt>
                <c:pt idx="15109">
                  <c:v>6.3668800999999995</c:v>
                </c:pt>
                <c:pt idx="15110">
                  <c:v>6.3668800999999995</c:v>
                </c:pt>
                <c:pt idx="15111">
                  <c:v>6.3668800999999995</c:v>
                </c:pt>
                <c:pt idx="15112">
                  <c:v>6.3699550999999994</c:v>
                </c:pt>
                <c:pt idx="15113">
                  <c:v>6.3699550999999994</c:v>
                </c:pt>
                <c:pt idx="15114">
                  <c:v>6.3730310999999995</c:v>
                </c:pt>
                <c:pt idx="15115">
                  <c:v>6.3730310999999995</c:v>
                </c:pt>
                <c:pt idx="15116">
                  <c:v>6.3730310999999995</c:v>
                </c:pt>
                <c:pt idx="15117">
                  <c:v>6.3730310999999995</c:v>
                </c:pt>
                <c:pt idx="15118">
                  <c:v>6.3730310999999995</c:v>
                </c:pt>
                <c:pt idx="15119">
                  <c:v>6.3730310999999995</c:v>
                </c:pt>
                <c:pt idx="15120">
                  <c:v>6.3730310999999995</c:v>
                </c:pt>
                <c:pt idx="15121">
                  <c:v>6.3761070999999996</c:v>
                </c:pt>
                <c:pt idx="15122">
                  <c:v>6.3761070999999996</c:v>
                </c:pt>
                <c:pt idx="15123">
                  <c:v>6.3761070999999996</c:v>
                </c:pt>
                <c:pt idx="15124">
                  <c:v>6.3761070999999996</c:v>
                </c:pt>
                <c:pt idx="15125">
                  <c:v>6.3761070999999996</c:v>
                </c:pt>
                <c:pt idx="15126">
                  <c:v>6.3761070999999996</c:v>
                </c:pt>
                <c:pt idx="15127">
                  <c:v>6.3761070999999996</c:v>
                </c:pt>
                <c:pt idx="15128">
                  <c:v>6.3761070999999996</c:v>
                </c:pt>
                <c:pt idx="15129">
                  <c:v>6.3761070999999996</c:v>
                </c:pt>
                <c:pt idx="15130">
                  <c:v>6.3761070999999996</c:v>
                </c:pt>
                <c:pt idx="15131">
                  <c:v>6.3761070999999996</c:v>
                </c:pt>
                <c:pt idx="15132">
                  <c:v>6.3791830999999997</c:v>
                </c:pt>
                <c:pt idx="15133">
                  <c:v>6.3791830999999997</c:v>
                </c:pt>
                <c:pt idx="15134">
                  <c:v>6.3791830999999997</c:v>
                </c:pt>
                <c:pt idx="15135">
                  <c:v>6.3791830999999997</c:v>
                </c:pt>
                <c:pt idx="15136">
                  <c:v>6.3853340999999997</c:v>
                </c:pt>
                <c:pt idx="15137">
                  <c:v>6.3853340999999997</c:v>
                </c:pt>
                <c:pt idx="15138">
                  <c:v>6.3853340999999997</c:v>
                </c:pt>
                <c:pt idx="15139">
                  <c:v>6.3853340999999997</c:v>
                </c:pt>
                <c:pt idx="15140">
                  <c:v>6.3853340999999997</c:v>
                </c:pt>
                <c:pt idx="15141">
                  <c:v>6.3853340999999997</c:v>
                </c:pt>
                <c:pt idx="15142">
                  <c:v>6.3853340999999997</c:v>
                </c:pt>
                <c:pt idx="15143">
                  <c:v>6.3853340999999997</c:v>
                </c:pt>
                <c:pt idx="15144">
                  <c:v>6.3853340999999997</c:v>
                </c:pt>
                <c:pt idx="15145">
                  <c:v>6.3853340999999997</c:v>
                </c:pt>
                <c:pt idx="15146">
                  <c:v>6.3853340999999997</c:v>
                </c:pt>
                <c:pt idx="15147">
                  <c:v>6.3853340999999997</c:v>
                </c:pt>
                <c:pt idx="15148">
                  <c:v>6.3853340999999997</c:v>
                </c:pt>
                <c:pt idx="15149">
                  <c:v>6.3853340999999997</c:v>
                </c:pt>
                <c:pt idx="15150">
                  <c:v>6.3853340999999997</c:v>
                </c:pt>
                <c:pt idx="15151">
                  <c:v>6.3853340999999997</c:v>
                </c:pt>
                <c:pt idx="15152">
                  <c:v>6.3853340999999997</c:v>
                </c:pt>
                <c:pt idx="15153">
                  <c:v>6.3853340999999997</c:v>
                </c:pt>
                <c:pt idx="15154">
                  <c:v>6.3853340999999997</c:v>
                </c:pt>
                <c:pt idx="15155">
                  <c:v>6.3853340999999997</c:v>
                </c:pt>
                <c:pt idx="15156">
                  <c:v>6.3853340999999997</c:v>
                </c:pt>
                <c:pt idx="15157">
                  <c:v>6.3853340999999997</c:v>
                </c:pt>
                <c:pt idx="15158">
                  <c:v>6.3853340999999997</c:v>
                </c:pt>
                <c:pt idx="15159">
                  <c:v>6.3853340999999997</c:v>
                </c:pt>
                <c:pt idx="15160">
                  <c:v>6.3853340999999997</c:v>
                </c:pt>
                <c:pt idx="15161">
                  <c:v>6.3853340999999997</c:v>
                </c:pt>
                <c:pt idx="15162">
                  <c:v>6.3853340999999997</c:v>
                </c:pt>
                <c:pt idx="15163">
                  <c:v>6.3853340999999997</c:v>
                </c:pt>
                <c:pt idx="15164">
                  <c:v>6.3853340999999997</c:v>
                </c:pt>
                <c:pt idx="15165">
                  <c:v>6.3884100999999998</c:v>
                </c:pt>
                <c:pt idx="15166">
                  <c:v>6.3884100999999998</c:v>
                </c:pt>
                <c:pt idx="15167">
                  <c:v>6.3884100999999998</c:v>
                </c:pt>
                <c:pt idx="15168">
                  <c:v>6.3884100999999998</c:v>
                </c:pt>
                <c:pt idx="15169">
                  <c:v>6.3884100999999998</c:v>
                </c:pt>
                <c:pt idx="15170">
                  <c:v>6.3884100999999998</c:v>
                </c:pt>
                <c:pt idx="15171">
                  <c:v>6.3884100999999998</c:v>
                </c:pt>
                <c:pt idx="15172">
                  <c:v>6.3884100999999998</c:v>
                </c:pt>
                <c:pt idx="15173">
                  <c:v>6.3884100999999998</c:v>
                </c:pt>
                <c:pt idx="15174">
                  <c:v>6.3884100999999998</c:v>
                </c:pt>
                <c:pt idx="15175">
                  <c:v>6.3884100999999998</c:v>
                </c:pt>
                <c:pt idx="15176">
                  <c:v>6.3884100999999998</c:v>
                </c:pt>
                <c:pt idx="15177">
                  <c:v>6.3884100999999998</c:v>
                </c:pt>
                <c:pt idx="15178">
                  <c:v>6.3884100999999998</c:v>
                </c:pt>
                <c:pt idx="15179">
                  <c:v>6.3884100999999998</c:v>
                </c:pt>
                <c:pt idx="15180">
                  <c:v>6.3914860999999998</c:v>
                </c:pt>
                <c:pt idx="15181">
                  <c:v>6.3914860999999998</c:v>
                </c:pt>
                <c:pt idx="15182">
                  <c:v>6.3914860999999998</c:v>
                </c:pt>
                <c:pt idx="15183">
                  <c:v>6.3914860999999998</c:v>
                </c:pt>
                <c:pt idx="15184">
                  <c:v>6.3914860999999998</c:v>
                </c:pt>
                <c:pt idx="15185">
                  <c:v>6.3945620999999999</c:v>
                </c:pt>
                <c:pt idx="15186">
                  <c:v>6.3945620999999999</c:v>
                </c:pt>
                <c:pt idx="15187">
                  <c:v>6.3945620999999999</c:v>
                </c:pt>
                <c:pt idx="15188">
                  <c:v>6.3945620999999999</c:v>
                </c:pt>
                <c:pt idx="15189">
                  <c:v>6.3976381</c:v>
                </c:pt>
                <c:pt idx="15190">
                  <c:v>6.3976381</c:v>
                </c:pt>
                <c:pt idx="15191">
                  <c:v>6.3976381</c:v>
                </c:pt>
                <c:pt idx="15192">
                  <c:v>6.3976381</c:v>
                </c:pt>
                <c:pt idx="15193">
                  <c:v>6.3976381</c:v>
                </c:pt>
                <c:pt idx="15194">
                  <c:v>6.3976381</c:v>
                </c:pt>
                <c:pt idx="15195">
                  <c:v>6.3976381</c:v>
                </c:pt>
                <c:pt idx="15196">
                  <c:v>6.3976381</c:v>
                </c:pt>
                <c:pt idx="15197">
                  <c:v>6.3976381</c:v>
                </c:pt>
                <c:pt idx="15198">
                  <c:v>6.3976381</c:v>
                </c:pt>
                <c:pt idx="15199">
                  <c:v>6.3976381</c:v>
                </c:pt>
                <c:pt idx="15200">
                  <c:v>6.3976381</c:v>
                </c:pt>
                <c:pt idx="15201">
                  <c:v>6.3976381</c:v>
                </c:pt>
                <c:pt idx="15202">
                  <c:v>6.3976381</c:v>
                </c:pt>
                <c:pt idx="15203">
                  <c:v>6.3976381</c:v>
                </c:pt>
                <c:pt idx="15204">
                  <c:v>6.3976381</c:v>
                </c:pt>
                <c:pt idx="15205">
                  <c:v>6.4007130999999999</c:v>
                </c:pt>
                <c:pt idx="15206">
                  <c:v>6.4007130999999999</c:v>
                </c:pt>
                <c:pt idx="15207">
                  <c:v>6.4007130999999999</c:v>
                </c:pt>
                <c:pt idx="15208">
                  <c:v>6.4007130999999999</c:v>
                </c:pt>
                <c:pt idx="15209">
                  <c:v>6.4007130999999999</c:v>
                </c:pt>
                <c:pt idx="15210">
                  <c:v>6.4007130999999999</c:v>
                </c:pt>
                <c:pt idx="15211">
                  <c:v>6.4007130999999999</c:v>
                </c:pt>
                <c:pt idx="15212">
                  <c:v>6.4007130999999999</c:v>
                </c:pt>
                <c:pt idx="15213">
                  <c:v>6.4007130999999999</c:v>
                </c:pt>
                <c:pt idx="15214">
                  <c:v>6.4037891</c:v>
                </c:pt>
                <c:pt idx="15215">
                  <c:v>6.4037891</c:v>
                </c:pt>
                <c:pt idx="15216">
                  <c:v>6.4037891</c:v>
                </c:pt>
                <c:pt idx="15217">
                  <c:v>6.4037891</c:v>
                </c:pt>
                <c:pt idx="15218">
                  <c:v>6.4037891</c:v>
                </c:pt>
                <c:pt idx="15219">
                  <c:v>6.4037891</c:v>
                </c:pt>
                <c:pt idx="15220">
                  <c:v>6.4037891</c:v>
                </c:pt>
                <c:pt idx="15221">
                  <c:v>6.4037891</c:v>
                </c:pt>
                <c:pt idx="15222">
                  <c:v>6.4037891</c:v>
                </c:pt>
                <c:pt idx="15223">
                  <c:v>6.4037891</c:v>
                </c:pt>
                <c:pt idx="15224">
                  <c:v>6.4037891</c:v>
                </c:pt>
                <c:pt idx="15225">
                  <c:v>6.4037891</c:v>
                </c:pt>
                <c:pt idx="15226">
                  <c:v>6.4037891</c:v>
                </c:pt>
                <c:pt idx="15227">
                  <c:v>6.4037891</c:v>
                </c:pt>
                <c:pt idx="15228">
                  <c:v>6.4037891</c:v>
                </c:pt>
                <c:pt idx="15229">
                  <c:v>6.4037891</c:v>
                </c:pt>
                <c:pt idx="15230">
                  <c:v>6.4037891</c:v>
                </c:pt>
                <c:pt idx="15231">
                  <c:v>6.4037891</c:v>
                </c:pt>
                <c:pt idx="15232">
                  <c:v>6.4037891</c:v>
                </c:pt>
                <c:pt idx="15233">
                  <c:v>6.4037891</c:v>
                </c:pt>
                <c:pt idx="15234">
                  <c:v>6.4037891</c:v>
                </c:pt>
                <c:pt idx="15235">
                  <c:v>6.4037891</c:v>
                </c:pt>
                <c:pt idx="15236">
                  <c:v>6.4068651000000001</c:v>
                </c:pt>
                <c:pt idx="15237">
                  <c:v>6.4068651000000001</c:v>
                </c:pt>
                <c:pt idx="15238">
                  <c:v>6.4068651000000001</c:v>
                </c:pt>
                <c:pt idx="15239">
                  <c:v>6.4068651000000001</c:v>
                </c:pt>
                <c:pt idx="15240">
                  <c:v>6.4068651000000001</c:v>
                </c:pt>
                <c:pt idx="15241">
                  <c:v>6.4068651000000001</c:v>
                </c:pt>
                <c:pt idx="15242">
                  <c:v>6.4068651000000001</c:v>
                </c:pt>
                <c:pt idx="15243">
                  <c:v>6.4068651000000001</c:v>
                </c:pt>
                <c:pt idx="15244">
                  <c:v>6.4037891</c:v>
                </c:pt>
                <c:pt idx="15245">
                  <c:v>6.4037891</c:v>
                </c:pt>
                <c:pt idx="15246">
                  <c:v>6.4037891</c:v>
                </c:pt>
                <c:pt idx="15247">
                  <c:v>6.4037891</c:v>
                </c:pt>
                <c:pt idx="15248">
                  <c:v>6.4037891</c:v>
                </c:pt>
                <c:pt idx="15249">
                  <c:v>6.4037891</c:v>
                </c:pt>
                <c:pt idx="15250">
                  <c:v>6.4037891</c:v>
                </c:pt>
                <c:pt idx="15251">
                  <c:v>6.4037891</c:v>
                </c:pt>
                <c:pt idx="15252">
                  <c:v>6.4037891</c:v>
                </c:pt>
                <c:pt idx="15253">
                  <c:v>6.4037891</c:v>
                </c:pt>
                <c:pt idx="15254">
                  <c:v>6.4037891</c:v>
                </c:pt>
                <c:pt idx="15255">
                  <c:v>6.4037891</c:v>
                </c:pt>
                <c:pt idx="15256">
                  <c:v>6.4037891</c:v>
                </c:pt>
                <c:pt idx="15257">
                  <c:v>6.4037891</c:v>
                </c:pt>
                <c:pt idx="15258">
                  <c:v>6.4037891</c:v>
                </c:pt>
                <c:pt idx="15259">
                  <c:v>6.4037891</c:v>
                </c:pt>
                <c:pt idx="15260">
                  <c:v>6.4037891</c:v>
                </c:pt>
                <c:pt idx="15261">
                  <c:v>6.4037891</c:v>
                </c:pt>
                <c:pt idx="15262">
                  <c:v>6.4037891</c:v>
                </c:pt>
                <c:pt idx="15263">
                  <c:v>6.4068651000000001</c:v>
                </c:pt>
                <c:pt idx="15264">
                  <c:v>6.4068651000000001</c:v>
                </c:pt>
                <c:pt idx="15265">
                  <c:v>6.4068651000000001</c:v>
                </c:pt>
                <c:pt idx="15266">
                  <c:v>6.4068651000000001</c:v>
                </c:pt>
                <c:pt idx="15267">
                  <c:v>6.4068651000000001</c:v>
                </c:pt>
                <c:pt idx="15268">
                  <c:v>6.4068651000000001</c:v>
                </c:pt>
                <c:pt idx="15269">
                  <c:v>6.4068651000000001</c:v>
                </c:pt>
                <c:pt idx="15270">
                  <c:v>6.4068651000000001</c:v>
                </c:pt>
                <c:pt idx="15271">
                  <c:v>6.4068651000000001</c:v>
                </c:pt>
                <c:pt idx="15272">
                  <c:v>6.4068651000000001</c:v>
                </c:pt>
                <c:pt idx="15273">
                  <c:v>6.4068651000000001</c:v>
                </c:pt>
                <c:pt idx="15274">
                  <c:v>6.4068651000000001</c:v>
                </c:pt>
                <c:pt idx="15275">
                  <c:v>6.4068651000000001</c:v>
                </c:pt>
                <c:pt idx="15276">
                  <c:v>6.4068651000000001</c:v>
                </c:pt>
                <c:pt idx="15277">
                  <c:v>6.4068651000000001</c:v>
                </c:pt>
                <c:pt idx="15278">
                  <c:v>6.4068651000000001</c:v>
                </c:pt>
                <c:pt idx="15279">
                  <c:v>6.4068651000000001</c:v>
                </c:pt>
                <c:pt idx="15280">
                  <c:v>6.4068651000000001</c:v>
                </c:pt>
                <c:pt idx="15281">
                  <c:v>6.4068651000000001</c:v>
                </c:pt>
                <c:pt idx="15282">
                  <c:v>6.4068651000000001</c:v>
                </c:pt>
                <c:pt idx="15283">
                  <c:v>6.4068651000000001</c:v>
                </c:pt>
                <c:pt idx="15284">
                  <c:v>6.4099411000000002</c:v>
                </c:pt>
                <c:pt idx="15285">
                  <c:v>6.4099411000000002</c:v>
                </c:pt>
                <c:pt idx="15286">
                  <c:v>6.4099411000000002</c:v>
                </c:pt>
                <c:pt idx="15287">
                  <c:v>6.4099411000000002</c:v>
                </c:pt>
                <c:pt idx="15288">
                  <c:v>6.4099411000000002</c:v>
                </c:pt>
                <c:pt idx="15289">
                  <c:v>6.4099411000000002</c:v>
                </c:pt>
                <c:pt idx="15290">
                  <c:v>6.4099411000000002</c:v>
                </c:pt>
                <c:pt idx="15291">
                  <c:v>6.4099411000000002</c:v>
                </c:pt>
                <c:pt idx="15292">
                  <c:v>6.4099411000000002</c:v>
                </c:pt>
                <c:pt idx="15293">
                  <c:v>6.4099411000000002</c:v>
                </c:pt>
                <c:pt idx="15294">
                  <c:v>6.4099411000000002</c:v>
                </c:pt>
                <c:pt idx="15295">
                  <c:v>6.4099411000000002</c:v>
                </c:pt>
                <c:pt idx="15296">
                  <c:v>6.4099411000000002</c:v>
                </c:pt>
                <c:pt idx="15297">
                  <c:v>6.4099411000000002</c:v>
                </c:pt>
                <c:pt idx="15298">
                  <c:v>6.4099411000000002</c:v>
                </c:pt>
                <c:pt idx="15299">
                  <c:v>6.4099411000000002</c:v>
                </c:pt>
                <c:pt idx="15300">
                  <c:v>6.4068651000000001</c:v>
                </c:pt>
                <c:pt idx="15301">
                  <c:v>6.4068651000000001</c:v>
                </c:pt>
                <c:pt idx="15302">
                  <c:v>6.4068651000000001</c:v>
                </c:pt>
                <c:pt idx="15303">
                  <c:v>6.4068651000000001</c:v>
                </c:pt>
                <c:pt idx="15304">
                  <c:v>6.4068651000000001</c:v>
                </c:pt>
                <c:pt idx="15305">
                  <c:v>6.4068651000000001</c:v>
                </c:pt>
                <c:pt idx="15306">
                  <c:v>6.4068651000000001</c:v>
                </c:pt>
                <c:pt idx="15307">
                  <c:v>6.4068651000000001</c:v>
                </c:pt>
                <c:pt idx="15308">
                  <c:v>6.4068651000000001</c:v>
                </c:pt>
                <c:pt idx="15309">
                  <c:v>6.4068651000000001</c:v>
                </c:pt>
                <c:pt idx="15310">
                  <c:v>6.4099411000000002</c:v>
                </c:pt>
                <c:pt idx="15311">
                  <c:v>6.4099411000000002</c:v>
                </c:pt>
                <c:pt idx="15312">
                  <c:v>6.4099411000000002</c:v>
                </c:pt>
                <c:pt idx="15313">
                  <c:v>6.4099411000000002</c:v>
                </c:pt>
                <c:pt idx="15314">
                  <c:v>6.4130161000000001</c:v>
                </c:pt>
                <c:pt idx="15315">
                  <c:v>6.4160921000000002</c:v>
                </c:pt>
                <c:pt idx="15316">
                  <c:v>6.4160921000000002</c:v>
                </c:pt>
                <c:pt idx="15317">
                  <c:v>6.4160921000000002</c:v>
                </c:pt>
                <c:pt idx="15318">
                  <c:v>6.4160921000000002</c:v>
                </c:pt>
                <c:pt idx="15319">
                  <c:v>6.4160921000000002</c:v>
                </c:pt>
                <c:pt idx="15320">
                  <c:v>6.4160921000000002</c:v>
                </c:pt>
                <c:pt idx="15321">
                  <c:v>6.4160921000000002</c:v>
                </c:pt>
                <c:pt idx="15322">
                  <c:v>6.4160921000000002</c:v>
                </c:pt>
                <c:pt idx="15323">
                  <c:v>6.4130161000000001</c:v>
                </c:pt>
                <c:pt idx="15324">
                  <c:v>6.4130161000000001</c:v>
                </c:pt>
                <c:pt idx="15325">
                  <c:v>6.4130161000000001</c:v>
                </c:pt>
                <c:pt idx="15326">
                  <c:v>6.4130161000000001</c:v>
                </c:pt>
                <c:pt idx="15327">
                  <c:v>6.4130161000000001</c:v>
                </c:pt>
                <c:pt idx="15328">
                  <c:v>6.4130161000000001</c:v>
                </c:pt>
                <c:pt idx="15329">
                  <c:v>6.4130161000000001</c:v>
                </c:pt>
                <c:pt idx="15330">
                  <c:v>6.4130161000000001</c:v>
                </c:pt>
                <c:pt idx="15331">
                  <c:v>6.4160921000000002</c:v>
                </c:pt>
                <c:pt idx="15332">
                  <c:v>6.4160921000000002</c:v>
                </c:pt>
                <c:pt idx="15333">
                  <c:v>6.4160921000000002</c:v>
                </c:pt>
                <c:pt idx="15334">
                  <c:v>6.4160921000000002</c:v>
                </c:pt>
                <c:pt idx="15335">
                  <c:v>6.4191680999999994</c:v>
                </c:pt>
                <c:pt idx="15336">
                  <c:v>6.4191680999999994</c:v>
                </c:pt>
                <c:pt idx="15337">
                  <c:v>6.4222440999999995</c:v>
                </c:pt>
                <c:pt idx="15338">
                  <c:v>6.4222440999999995</c:v>
                </c:pt>
                <c:pt idx="15339">
                  <c:v>6.4222440999999995</c:v>
                </c:pt>
                <c:pt idx="15340">
                  <c:v>6.4222440999999995</c:v>
                </c:pt>
                <c:pt idx="15341">
                  <c:v>6.4222440999999995</c:v>
                </c:pt>
                <c:pt idx="15342">
                  <c:v>6.4222440999999995</c:v>
                </c:pt>
                <c:pt idx="15343">
                  <c:v>6.4222440999999995</c:v>
                </c:pt>
                <c:pt idx="15344">
                  <c:v>6.4222440999999995</c:v>
                </c:pt>
                <c:pt idx="15345">
                  <c:v>6.4222440999999995</c:v>
                </c:pt>
                <c:pt idx="15346">
                  <c:v>6.4253200999999995</c:v>
                </c:pt>
                <c:pt idx="15347">
                  <c:v>6.4253200999999995</c:v>
                </c:pt>
                <c:pt idx="15348">
                  <c:v>6.4253200999999995</c:v>
                </c:pt>
                <c:pt idx="15349">
                  <c:v>6.4253200999999995</c:v>
                </c:pt>
                <c:pt idx="15350">
                  <c:v>6.4253200999999995</c:v>
                </c:pt>
                <c:pt idx="15351">
                  <c:v>6.4253200999999995</c:v>
                </c:pt>
                <c:pt idx="15352">
                  <c:v>6.4253200999999995</c:v>
                </c:pt>
                <c:pt idx="15353">
                  <c:v>6.4283950999999995</c:v>
                </c:pt>
                <c:pt idx="15354">
                  <c:v>6.4283950999999995</c:v>
                </c:pt>
                <c:pt idx="15355">
                  <c:v>6.4314710999999996</c:v>
                </c:pt>
                <c:pt idx="15356">
                  <c:v>6.4314710999999996</c:v>
                </c:pt>
                <c:pt idx="15357">
                  <c:v>6.4314710999999996</c:v>
                </c:pt>
                <c:pt idx="15358">
                  <c:v>6.4314710999999996</c:v>
                </c:pt>
                <c:pt idx="15359">
                  <c:v>6.4314710999999996</c:v>
                </c:pt>
                <c:pt idx="15360">
                  <c:v>6.4314710999999996</c:v>
                </c:pt>
                <c:pt idx="15361">
                  <c:v>6.4345470999999996</c:v>
                </c:pt>
                <c:pt idx="15362">
                  <c:v>6.4345470999999996</c:v>
                </c:pt>
                <c:pt idx="15363">
                  <c:v>6.4345470999999996</c:v>
                </c:pt>
                <c:pt idx="15364">
                  <c:v>6.4345470999999996</c:v>
                </c:pt>
                <c:pt idx="15365">
                  <c:v>6.4345470999999996</c:v>
                </c:pt>
                <c:pt idx="15366">
                  <c:v>6.4345470999999996</c:v>
                </c:pt>
                <c:pt idx="15367">
                  <c:v>6.4345470999999996</c:v>
                </c:pt>
                <c:pt idx="15368">
                  <c:v>6.4345470999999996</c:v>
                </c:pt>
                <c:pt idx="15369">
                  <c:v>6.4376230999999997</c:v>
                </c:pt>
                <c:pt idx="15370">
                  <c:v>6.4345470999999996</c:v>
                </c:pt>
                <c:pt idx="15371">
                  <c:v>6.4376230999999997</c:v>
                </c:pt>
                <c:pt idx="15372">
                  <c:v>6.4376230999999997</c:v>
                </c:pt>
                <c:pt idx="15373">
                  <c:v>6.4376230999999997</c:v>
                </c:pt>
                <c:pt idx="15374">
                  <c:v>6.4406990999999998</c:v>
                </c:pt>
                <c:pt idx="15375">
                  <c:v>6.4437740999999997</c:v>
                </c:pt>
                <c:pt idx="15376">
                  <c:v>6.4437740999999997</c:v>
                </c:pt>
                <c:pt idx="15377">
                  <c:v>6.4406990999999998</c:v>
                </c:pt>
                <c:pt idx="15378">
                  <c:v>6.4406990999999998</c:v>
                </c:pt>
                <c:pt idx="15379">
                  <c:v>6.4406990999999998</c:v>
                </c:pt>
                <c:pt idx="15380">
                  <c:v>6.4437740999999997</c:v>
                </c:pt>
                <c:pt idx="15381">
                  <c:v>6.4437740999999997</c:v>
                </c:pt>
                <c:pt idx="15382">
                  <c:v>6.4468500999999998</c:v>
                </c:pt>
                <c:pt idx="15383">
                  <c:v>6.4468500999999998</c:v>
                </c:pt>
                <c:pt idx="15384">
                  <c:v>6.4468500999999998</c:v>
                </c:pt>
                <c:pt idx="15385">
                  <c:v>6.4468500999999998</c:v>
                </c:pt>
                <c:pt idx="15386">
                  <c:v>6.4468500999999998</c:v>
                </c:pt>
                <c:pt idx="15387">
                  <c:v>6.4468500999999998</c:v>
                </c:pt>
                <c:pt idx="15388">
                  <c:v>6.4468500999999998</c:v>
                </c:pt>
                <c:pt idx="15389">
                  <c:v>6.4468500999999998</c:v>
                </c:pt>
                <c:pt idx="15390">
                  <c:v>6.4468500999999998</c:v>
                </c:pt>
                <c:pt idx="15391">
                  <c:v>6.4468500999999998</c:v>
                </c:pt>
                <c:pt idx="15392">
                  <c:v>6.4499260999999999</c:v>
                </c:pt>
                <c:pt idx="15393">
                  <c:v>6.4530021</c:v>
                </c:pt>
                <c:pt idx="15394">
                  <c:v>6.4530021</c:v>
                </c:pt>
                <c:pt idx="15395">
                  <c:v>6.4530021</c:v>
                </c:pt>
                <c:pt idx="15396">
                  <c:v>6.4530021</c:v>
                </c:pt>
                <c:pt idx="15397">
                  <c:v>6.4560781</c:v>
                </c:pt>
                <c:pt idx="15398">
                  <c:v>6.4560781</c:v>
                </c:pt>
                <c:pt idx="15399">
                  <c:v>6.4560781</c:v>
                </c:pt>
                <c:pt idx="15400">
                  <c:v>6.4591531</c:v>
                </c:pt>
                <c:pt idx="15401">
                  <c:v>6.4622291000000001</c:v>
                </c:pt>
                <c:pt idx="15402">
                  <c:v>6.4653051000000001</c:v>
                </c:pt>
                <c:pt idx="15403">
                  <c:v>6.4683811000000002</c:v>
                </c:pt>
                <c:pt idx="15404">
                  <c:v>6.4683811000000002</c:v>
                </c:pt>
                <c:pt idx="15405">
                  <c:v>6.4683811000000002</c:v>
                </c:pt>
                <c:pt idx="15406">
                  <c:v>6.4683811000000002</c:v>
                </c:pt>
                <c:pt idx="15407">
                  <c:v>6.4683811000000002</c:v>
                </c:pt>
                <c:pt idx="15408">
                  <c:v>6.4683811000000002</c:v>
                </c:pt>
                <c:pt idx="15409">
                  <c:v>6.4683811000000002</c:v>
                </c:pt>
                <c:pt idx="15410">
                  <c:v>6.4714570999999994</c:v>
                </c:pt>
                <c:pt idx="15411">
                  <c:v>6.4714570999999994</c:v>
                </c:pt>
                <c:pt idx="15412">
                  <c:v>6.4714570999999994</c:v>
                </c:pt>
                <c:pt idx="15413">
                  <c:v>6.4714570999999994</c:v>
                </c:pt>
                <c:pt idx="15414">
                  <c:v>6.4714570999999994</c:v>
                </c:pt>
                <c:pt idx="15415">
                  <c:v>6.4714570999999994</c:v>
                </c:pt>
                <c:pt idx="15416">
                  <c:v>6.4714570999999994</c:v>
                </c:pt>
                <c:pt idx="15417">
                  <c:v>6.4714570999999994</c:v>
                </c:pt>
                <c:pt idx="15418">
                  <c:v>6.4714570999999994</c:v>
                </c:pt>
                <c:pt idx="15419">
                  <c:v>6.4714570999999994</c:v>
                </c:pt>
                <c:pt idx="15420">
                  <c:v>6.4745321000000002</c:v>
                </c:pt>
                <c:pt idx="15421">
                  <c:v>6.4745321000000002</c:v>
                </c:pt>
                <c:pt idx="15422">
                  <c:v>6.4776080999999994</c:v>
                </c:pt>
                <c:pt idx="15423">
                  <c:v>6.4806840999999995</c:v>
                </c:pt>
                <c:pt idx="15424">
                  <c:v>6.4806840999999995</c:v>
                </c:pt>
                <c:pt idx="15425">
                  <c:v>6.4837600999999996</c:v>
                </c:pt>
                <c:pt idx="15426">
                  <c:v>6.4837600999999996</c:v>
                </c:pt>
                <c:pt idx="15427">
                  <c:v>6.4837600999999996</c:v>
                </c:pt>
                <c:pt idx="15428">
                  <c:v>6.4868360999999997</c:v>
                </c:pt>
                <c:pt idx="15429">
                  <c:v>6.4868360999999997</c:v>
                </c:pt>
                <c:pt idx="15430">
                  <c:v>6.4868360999999997</c:v>
                </c:pt>
                <c:pt idx="15431">
                  <c:v>6.4868360999999997</c:v>
                </c:pt>
                <c:pt idx="15432">
                  <c:v>6.4868360999999997</c:v>
                </c:pt>
                <c:pt idx="15433">
                  <c:v>6.4868360999999997</c:v>
                </c:pt>
                <c:pt idx="15434">
                  <c:v>6.4868360999999997</c:v>
                </c:pt>
                <c:pt idx="15435">
                  <c:v>6.4868360999999997</c:v>
                </c:pt>
                <c:pt idx="15436">
                  <c:v>6.4837600999999996</c:v>
                </c:pt>
                <c:pt idx="15437">
                  <c:v>6.4837600999999996</c:v>
                </c:pt>
                <c:pt idx="15438">
                  <c:v>6.4837600999999996</c:v>
                </c:pt>
                <c:pt idx="15439">
                  <c:v>6.4837600999999996</c:v>
                </c:pt>
                <c:pt idx="15440">
                  <c:v>6.4837600999999996</c:v>
                </c:pt>
                <c:pt idx="15441">
                  <c:v>6.4837600999999996</c:v>
                </c:pt>
                <c:pt idx="15442">
                  <c:v>6.4837600999999996</c:v>
                </c:pt>
                <c:pt idx="15443">
                  <c:v>6.4837600999999996</c:v>
                </c:pt>
                <c:pt idx="15444">
                  <c:v>6.4868360999999997</c:v>
                </c:pt>
                <c:pt idx="15445">
                  <c:v>6.4868360999999997</c:v>
                </c:pt>
                <c:pt idx="15446">
                  <c:v>6.4868360999999997</c:v>
                </c:pt>
                <c:pt idx="15447">
                  <c:v>6.4899110999999996</c:v>
                </c:pt>
                <c:pt idx="15448">
                  <c:v>6.4899110999999996</c:v>
                </c:pt>
                <c:pt idx="15449">
                  <c:v>6.4899110999999996</c:v>
                </c:pt>
                <c:pt idx="15450">
                  <c:v>6.4899110999999996</c:v>
                </c:pt>
                <c:pt idx="15451">
                  <c:v>6.4899110999999996</c:v>
                </c:pt>
                <c:pt idx="15452">
                  <c:v>6.4899110999999996</c:v>
                </c:pt>
                <c:pt idx="15453">
                  <c:v>6.4899110999999996</c:v>
                </c:pt>
                <c:pt idx="15454">
                  <c:v>6.4899110999999996</c:v>
                </c:pt>
                <c:pt idx="15455">
                  <c:v>6.4899110999999996</c:v>
                </c:pt>
                <c:pt idx="15456">
                  <c:v>6.4899110999999996</c:v>
                </c:pt>
                <c:pt idx="15457">
                  <c:v>6.4899110999999996</c:v>
                </c:pt>
                <c:pt idx="15458">
                  <c:v>6.4899110999999996</c:v>
                </c:pt>
                <c:pt idx="15459">
                  <c:v>6.4929870999999997</c:v>
                </c:pt>
                <c:pt idx="15460">
                  <c:v>6.4929870999999997</c:v>
                </c:pt>
                <c:pt idx="15461">
                  <c:v>6.4899110999999996</c:v>
                </c:pt>
                <c:pt idx="15462">
                  <c:v>6.4929870999999997</c:v>
                </c:pt>
                <c:pt idx="15463">
                  <c:v>6.4929870999999997</c:v>
                </c:pt>
                <c:pt idx="15464">
                  <c:v>6.4929870999999997</c:v>
                </c:pt>
                <c:pt idx="15465">
                  <c:v>6.4929870999999997</c:v>
                </c:pt>
                <c:pt idx="15466">
                  <c:v>6.4960630999999998</c:v>
                </c:pt>
                <c:pt idx="15467">
                  <c:v>6.4960630999999998</c:v>
                </c:pt>
                <c:pt idx="15468">
                  <c:v>6.4960630999999998</c:v>
                </c:pt>
                <c:pt idx="15469">
                  <c:v>6.4960630999999998</c:v>
                </c:pt>
                <c:pt idx="15470">
                  <c:v>6.4960630999999998</c:v>
                </c:pt>
                <c:pt idx="15471">
                  <c:v>6.4960630999999998</c:v>
                </c:pt>
                <c:pt idx="15472">
                  <c:v>6.4960630999999998</c:v>
                </c:pt>
                <c:pt idx="15473">
                  <c:v>6.4991390999999998</c:v>
                </c:pt>
                <c:pt idx="15474">
                  <c:v>6.5022150999999999</c:v>
                </c:pt>
                <c:pt idx="15475">
                  <c:v>6.5022150999999999</c:v>
                </c:pt>
                <c:pt idx="15476">
                  <c:v>6.5022150999999999</c:v>
                </c:pt>
                <c:pt idx="15477">
                  <c:v>6.5022150999999999</c:v>
                </c:pt>
                <c:pt idx="15478">
                  <c:v>6.5022150999999999</c:v>
                </c:pt>
                <c:pt idx="15479">
                  <c:v>6.5052900999999999</c:v>
                </c:pt>
                <c:pt idx="15480">
                  <c:v>6.5052900999999999</c:v>
                </c:pt>
                <c:pt idx="15481">
                  <c:v>6.5052900999999999</c:v>
                </c:pt>
                <c:pt idx="15482">
                  <c:v>6.5083660999999999</c:v>
                </c:pt>
                <c:pt idx="15483">
                  <c:v>6.5083660999999999</c:v>
                </c:pt>
                <c:pt idx="15484">
                  <c:v>6.5083660999999999</c:v>
                </c:pt>
                <c:pt idx="15485">
                  <c:v>6.5114421</c:v>
                </c:pt>
                <c:pt idx="15486">
                  <c:v>6.5145170999999999</c:v>
                </c:pt>
                <c:pt idx="15487">
                  <c:v>6.5145170999999999</c:v>
                </c:pt>
                <c:pt idx="15488">
                  <c:v>6.5145170999999999</c:v>
                </c:pt>
                <c:pt idx="15489">
                  <c:v>6.5175931</c:v>
                </c:pt>
                <c:pt idx="15490">
                  <c:v>6.5175931</c:v>
                </c:pt>
                <c:pt idx="15491">
                  <c:v>6.5206691000000001</c:v>
                </c:pt>
                <c:pt idx="15492">
                  <c:v>6.5175931</c:v>
                </c:pt>
                <c:pt idx="15493">
                  <c:v>6.5175931</c:v>
                </c:pt>
                <c:pt idx="15494">
                  <c:v>6.5175931</c:v>
                </c:pt>
                <c:pt idx="15495">
                  <c:v>6.5175931</c:v>
                </c:pt>
                <c:pt idx="15496">
                  <c:v>6.5206691000000001</c:v>
                </c:pt>
                <c:pt idx="15497">
                  <c:v>6.5237451000000002</c:v>
                </c:pt>
                <c:pt idx="15498">
                  <c:v>6.5237451000000002</c:v>
                </c:pt>
                <c:pt idx="15499">
                  <c:v>6.5268211000000003</c:v>
                </c:pt>
                <c:pt idx="15500">
                  <c:v>6.5268211000000003</c:v>
                </c:pt>
                <c:pt idx="15501">
                  <c:v>6.5268211000000003</c:v>
                </c:pt>
                <c:pt idx="15502">
                  <c:v>6.5268211000000003</c:v>
                </c:pt>
                <c:pt idx="15503">
                  <c:v>6.5268211000000003</c:v>
                </c:pt>
                <c:pt idx="15504">
                  <c:v>6.5298961000000002</c:v>
                </c:pt>
                <c:pt idx="15505">
                  <c:v>6.5329720999999994</c:v>
                </c:pt>
                <c:pt idx="15506">
                  <c:v>6.5329720999999994</c:v>
                </c:pt>
                <c:pt idx="15507">
                  <c:v>6.5329720999999994</c:v>
                </c:pt>
                <c:pt idx="15508">
                  <c:v>6.5360480999999995</c:v>
                </c:pt>
                <c:pt idx="15509">
                  <c:v>6.5360480999999995</c:v>
                </c:pt>
                <c:pt idx="15510">
                  <c:v>6.5360480999999995</c:v>
                </c:pt>
                <c:pt idx="15511">
                  <c:v>6.5391240999999996</c:v>
                </c:pt>
                <c:pt idx="15512">
                  <c:v>6.5422000999999996</c:v>
                </c:pt>
                <c:pt idx="15513">
                  <c:v>6.5452750999999996</c:v>
                </c:pt>
                <c:pt idx="15514">
                  <c:v>6.5452750999999996</c:v>
                </c:pt>
                <c:pt idx="15515">
                  <c:v>6.5452750999999996</c:v>
                </c:pt>
                <c:pt idx="15516">
                  <c:v>6.5483510999999996</c:v>
                </c:pt>
                <c:pt idx="15517">
                  <c:v>6.5514270999999997</c:v>
                </c:pt>
                <c:pt idx="15518">
                  <c:v>6.5545030999999998</c:v>
                </c:pt>
                <c:pt idx="15519">
                  <c:v>6.5545030999999998</c:v>
                </c:pt>
                <c:pt idx="15520">
                  <c:v>6.5545030999999998</c:v>
                </c:pt>
                <c:pt idx="15521">
                  <c:v>6.5545030999999998</c:v>
                </c:pt>
                <c:pt idx="15522">
                  <c:v>6.5545030999999998</c:v>
                </c:pt>
                <c:pt idx="15523">
                  <c:v>6.5575790999999999</c:v>
                </c:pt>
                <c:pt idx="15524">
                  <c:v>6.5606540999999998</c:v>
                </c:pt>
                <c:pt idx="15525">
                  <c:v>6.5637300999999999</c:v>
                </c:pt>
                <c:pt idx="15526">
                  <c:v>6.5637300999999999</c:v>
                </c:pt>
                <c:pt idx="15527">
                  <c:v>6.5637300999999999</c:v>
                </c:pt>
                <c:pt idx="15528">
                  <c:v>6.5668061</c:v>
                </c:pt>
                <c:pt idx="15529">
                  <c:v>6.5698821000000001</c:v>
                </c:pt>
                <c:pt idx="15530">
                  <c:v>6.5729581000000001</c:v>
                </c:pt>
                <c:pt idx="15531">
                  <c:v>6.5729581000000001</c:v>
                </c:pt>
                <c:pt idx="15532">
                  <c:v>6.5729581000000001</c:v>
                </c:pt>
                <c:pt idx="15533">
                  <c:v>6.5760331000000001</c:v>
                </c:pt>
                <c:pt idx="15534">
                  <c:v>6.5791091000000002</c:v>
                </c:pt>
                <c:pt idx="15535">
                  <c:v>6.5791091000000002</c:v>
                </c:pt>
                <c:pt idx="15536">
                  <c:v>6.5791091000000002</c:v>
                </c:pt>
                <c:pt idx="15537">
                  <c:v>6.5791091000000002</c:v>
                </c:pt>
                <c:pt idx="15538">
                  <c:v>6.5821841000000001</c:v>
                </c:pt>
                <c:pt idx="15539">
                  <c:v>6.5852610999999994</c:v>
                </c:pt>
                <c:pt idx="15540">
                  <c:v>6.5852610999999994</c:v>
                </c:pt>
                <c:pt idx="15541">
                  <c:v>6.5852610999999994</c:v>
                </c:pt>
                <c:pt idx="15542">
                  <c:v>6.5883370999999995</c:v>
                </c:pt>
                <c:pt idx="15543">
                  <c:v>6.5883370999999995</c:v>
                </c:pt>
                <c:pt idx="15544">
                  <c:v>6.5914120999999994</c:v>
                </c:pt>
                <c:pt idx="15545">
                  <c:v>6.5914120999999994</c:v>
                </c:pt>
                <c:pt idx="15546">
                  <c:v>6.5944880999999995</c:v>
                </c:pt>
                <c:pt idx="15547">
                  <c:v>6.5975630999999995</c:v>
                </c:pt>
                <c:pt idx="15548">
                  <c:v>6.5975630999999995</c:v>
                </c:pt>
                <c:pt idx="15549">
                  <c:v>6.6006400999999997</c:v>
                </c:pt>
                <c:pt idx="15550">
                  <c:v>6.6037160999999998</c:v>
                </c:pt>
                <c:pt idx="15551">
                  <c:v>6.6037160999999998</c:v>
                </c:pt>
                <c:pt idx="15552">
                  <c:v>6.6067910999999997</c:v>
                </c:pt>
                <c:pt idx="15553">
                  <c:v>6.6098670999999998</c:v>
                </c:pt>
                <c:pt idx="15554">
                  <c:v>6.6129420999999997</c:v>
                </c:pt>
                <c:pt idx="15555">
                  <c:v>6.6129420999999997</c:v>
                </c:pt>
                <c:pt idx="15556">
                  <c:v>6.6160190999999999</c:v>
                </c:pt>
                <c:pt idx="15557">
                  <c:v>6.6190951</c:v>
                </c:pt>
                <c:pt idx="15558">
                  <c:v>6.6221700999999999</c:v>
                </c:pt>
                <c:pt idx="15559">
                  <c:v>6.6252461</c:v>
                </c:pt>
                <c:pt idx="15560">
                  <c:v>6.6252461</c:v>
                </c:pt>
                <c:pt idx="15561">
                  <c:v>6.6283221000000001</c:v>
                </c:pt>
                <c:pt idx="15562">
                  <c:v>6.6283221000000001</c:v>
                </c:pt>
                <c:pt idx="15563">
                  <c:v>6.6283221000000001</c:v>
                </c:pt>
                <c:pt idx="15564">
                  <c:v>6.6313981000000002</c:v>
                </c:pt>
                <c:pt idx="15565">
                  <c:v>6.6344731000000001</c:v>
                </c:pt>
                <c:pt idx="15566">
                  <c:v>6.6344731000000001</c:v>
                </c:pt>
                <c:pt idx="15567">
                  <c:v>6.6375491000000002</c:v>
                </c:pt>
                <c:pt idx="15568">
                  <c:v>6.6406250999999994</c:v>
                </c:pt>
                <c:pt idx="15569">
                  <c:v>6.6406250999999994</c:v>
                </c:pt>
                <c:pt idx="15570">
                  <c:v>6.6406250999999994</c:v>
                </c:pt>
                <c:pt idx="15571">
                  <c:v>6.6375491000000002</c:v>
                </c:pt>
                <c:pt idx="15572">
                  <c:v>6.6375491000000002</c:v>
                </c:pt>
                <c:pt idx="15573">
                  <c:v>6.6406250999999994</c:v>
                </c:pt>
                <c:pt idx="15574">
                  <c:v>6.6406250999999994</c:v>
                </c:pt>
                <c:pt idx="15575">
                  <c:v>6.6437010999999995</c:v>
                </c:pt>
                <c:pt idx="15576">
                  <c:v>6.6437010999999995</c:v>
                </c:pt>
                <c:pt idx="15577">
                  <c:v>6.6437010999999995</c:v>
                </c:pt>
                <c:pt idx="15578">
                  <c:v>6.6467760999999994</c:v>
                </c:pt>
                <c:pt idx="15579">
                  <c:v>6.6498520999999995</c:v>
                </c:pt>
                <c:pt idx="15580">
                  <c:v>6.6529280999999996</c:v>
                </c:pt>
                <c:pt idx="15581">
                  <c:v>6.6529280999999996</c:v>
                </c:pt>
                <c:pt idx="15582">
                  <c:v>6.6560040999999996</c:v>
                </c:pt>
                <c:pt idx="15583">
                  <c:v>6.6529280999999996</c:v>
                </c:pt>
                <c:pt idx="15584">
                  <c:v>6.6560040999999996</c:v>
                </c:pt>
                <c:pt idx="15585">
                  <c:v>6.6560040999999996</c:v>
                </c:pt>
                <c:pt idx="15586">
                  <c:v>6.6590800999999997</c:v>
                </c:pt>
                <c:pt idx="15587">
                  <c:v>6.6590800999999997</c:v>
                </c:pt>
                <c:pt idx="15588">
                  <c:v>6.6621550999999997</c:v>
                </c:pt>
                <c:pt idx="15589">
                  <c:v>6.6652310999999997</c:v>
                </c:pt>
                <c:pt idx="15590">
                  <c:v>6.6683070999999998</c:v>
                </c:pt>
                <c:pt idx="15591">
                  <c:v>6.6683070999999998</c:v>
                </c:pt>
                <c:pt idx="15592">
                  <c:v>6.6713830999999999</c:v>
                </c:pt>
                <c:pt idx="15593">
                  <c:v>6.6713830999999999</c:v>
                </c:pt>
                <c:pt idx="15594">
                  <c:v>6.6744591</c:v>
                </c:pt>
                <c:pt idx="15595">
                  <c:v>6.6775340999999999</c:v>
                </c:pt>
                <c:pt idx="15596">
                  <c:v>6.6806101</c:v>
                </c:pt>
                <c:pt idx="15597">
                  <c:v>6.6836861000000001</c:v>
                </c:pt>
                <c:pt idx="15598">
                  <c:v>6.6836861000000001</c:v>
                </c:pt>
                <c:pt idx="15599">
                  <c:v>6.6836861000000001</c:v>
                </c:pt>
                <c:pt idx="15600">
                  <c:v>6.6836861000000001</c:v>
                </c:pt>
                <c:pt idx="15601">
                  <c:v>6.6867621000000002</c:v>
                </c:pt>
                <c:pt idx="15602">
                  <c:v>6.6867621000000002</c:v>
                </c:pt>
                <c:pt idx="15603">
                  <c:v>6.6867621000000002</c:v>
                </c:pt>
                <c:pt idx="15604">
                  <c:v>6.6867621000000002</c:v>
                </c:pt>
                <c:pt idx="15605">
                  <c:v>6.6898381000000002</c:v>
                </c:pt>
                <c:pt idx="15606">
                  <c:v>6.6929131000000002</c:v>
                </c:pt>
                <c:pt idx="15607">
                  <c:v>6.6929131000000002</c:v>
                </c:pt>
                <c:pt idx="15608">
                  <c:v>6.6959891000000002</c:v>
                </c:pt>
                <c:pt idx="15609">
                  <c:v>6.6959891000000002</c:v>
                </c:pt>
                <c:pt idx="15610">
                  <c:v>6.6959891000000002</c:v>
                </c:pt>
                <c:pt idx="15611">
                  <c:v>6.6990650999999994</c:v>
                </c:pt>
                <c:pt idx="15612">
                  <c:v>6.7021410999999995</c:v>
                </c:pt>
                <c:pt idx="15613">
                  <c:v>6.7021410999999995</c:v>
                </c:pt>
                <c:pt idx="15614">
                  <c:v>6.7052170999999996</c:v>
                </c:pt>
                <c:pt idx="15615">
                  <c:v>6.7082920999999995</c:v>
                </c:pt>
                <c:pt idx="15616">
                  <c:v>6.7082920999999995</c:v>
                </c:pt>
                <c:pt idx="15617">
                  <c:v>6.7082920999999995</c:v>
                </c:pt>
                <c:pt idx="15618">
                  <c:v>6.7113680999999996</c:v>
                </c:pt>
                <c:pt idx="15619">
                  <c:v>6.7144440999999997</c:v>
                </c:pt>
                <c:pt idx="15620">
                  <c:v>6.7175190999999996</c:v>
                </c:pt>
                <c:pt idx="15621">
                  <c:v>6.7205960999999999</c:v>
                </c:pt>
                <c:pt idx="15622">
                  <c:v>6.7236710999999998</c:v>
                </c:pt>
                <c:pt idx="15623">
                  <c:v>6.7236710999999998</c:v>
                </c:pt>
                <c:pt idx="15624">
                  <c:v>6.7267470999999999</c:v>
                </c:pt>
                <c:pt idx="15625">
                  <c:v>6.7267470999999999</c:v>
                </c:pt>
                <c:pt idx="15626">
                  <c:v>6.7298230999999999</c:v>
                </c:pt>
                <c:pt idx="15627">
                  <c:v>6.7298230999999999</c:v>
                </c:pt>
                <c:pt idx="15628">
                  <c:v>6.7298230999999999</c:v>
                </c:pt>
                <c:pt idx="15629">
                  <c:v>6.7328980999999999</c:v>
                </c:pt>
                <c:pt idx="15630">
                  <c:v>6.7328980999999999</c:v>
                </c:pt>
                <c:pt idx="15631">
                  <c:v>6.7298230999999999</c:v>
                </c:pt>
                <c:pt idx="15632">
                  <c:v>6.7328980999999999</c:v>
                </c:pt>
                <c:pt idx="15633">
                  <c:v>6.7359741</c:v>
                </c:pt>
                <c:pt idx="15634">
                  <c:v>6.7390501</c:v>
                </c:pt>
                <c:pt idx="15635">
                  <c:v>6.7421261000000001</c:v>
                </c:pt>
                <c:pt idx="15636">
                  <c:v>6.7390501</c:v>
                </c:pt>
                <c:pt idx="15637">
                  <c:v>6.7421261000000001</c:v>
                </c:pt>
                <c:pt idx="15638">
                  <c:v>6.7421261000000001</c:v>
                </c:pt>
                <c:pt idx="15639">
                  <c:v>6.7452021000000002</c:v>
                </c:pt>
                <c:pt idx="15640">
                  <c:v>6.7482771000000001</c:v>
                </c:pt>
                <c:pt idx="15641">
                  <c:v>6.7513531000000002</c:v>
                </c:pt>
                <c:pt idx="15642">
                  <c:v>6.7513531000000002</c:v>
                </c:pt>
                <c:pt idx="15643">
                  <c:v>6.7544290999999994</c:v>
                </c:pt>
                <c:pt idx="15644">
                  <c:v>6.7544290999999994</c:v>
                </c:pt>
                <c:pt idx="15645">
                  <c:v>6.7575050999999995</c:v>
                </c:pt>
                <c:pt idx="15646">
                  <c:v>6.7575050999999995</c:v>
                </c:pt>
                <c:pt idx="15647">
                  <c:v>6.7605810999999996</c:v>
                </c:pt>
                <c:pt idx="15648">
                  <c:v>6.7605810999999996</c:v>
                </c:pt>
                <c:pt idx="15649">
                  <c:v>6.7605810999999996</c:v>
                </c:pt>
                <c:pt idx="15650">
                  <c:v>6.7636560999999995</c:v>
                </c:pt>
                <c:pt idx="15651">
                  <c:v>6.7667320999999996</c:v>
                </c:pt>
                <c:pt idx="15652">
                  <c:v>6.7667320999999996</c:v>
                </c:pt>
                <c:pt idx="15653">
                  <c:v>6.7667320999999996</c:v>
                </c:pt>
                <c:pt idx="15654">
                  <c:v>6.7759590999999997</c:v>
                </c:pt>
                <c:pt idx="15655">
                  <c:v>6.7728840999999997</c:v>
                </c:pt>
                <c:pt idx="15656">
                  <c:v>6.7698080999999997</c:v>
                </c:pt>
                <c:pt idx="15657">
                  <c:v>6.7698080999999997</c:v>
                </c:pt>
                <c:pt idx="15658">
                  <c:v>6.7728840999999997</c:v>
                </c:pt>
                <c:pt idx="15659">
                  <c:v>6.7728840999999997</c:v>
                </c:pt>
                <c:pt idx="15660">
                  <c:v>6.7667320999999996</c:v>
                </c:pt>
                <c:pt idx="15661">
                  <c:v>6.7698080999999997</c:v>
                </c:pt>
                <c:pt idx="15662">
                  <c:v>6.7790350999999998</c:v>
                </c:pt>
                <c:pt idx="15663">
                  <c:v>6.7821110999999998</c:v>
                </c:pt>
                <c:pt idx="15664">
                  <c:v>6.7759590999999997</c:v>
                </c:pt>
                <c:pt idx="15665">
                  <c:v>6.7790350999999998</c:v>
                </c:pt>
                <c:pt idx="15666">
                  <c:v>6.7851870999999999</c:v>
                </c:pt>
                <c:pt idx="15667">
                  <c:v>6.7913380999999999</c:v>
                </c:pt>
                <c:pt idx="15668">
                  <c:v>6.7913380999999999</c:v>
                </c:pt>
                <c:pt idx="15669">
                  <c:v>6.7882631</c:v>
                </c:pt>
                <c:pt idx="15670">
                  <c:v>6.7913380999999999</c:v>
                </c:pt>
                <c:pt idx="15671">
                  <c:v>6.8005661000000002</c:v>
                </c:pt>
                <c:pt idx="15672">
                  <c:v>6.8036411000000001</c:v>
                </c:pt>
                <c:pt idx="15673">
                  <c:v>6.8036411000000001</c:v>
                </c:pt>
                <c:pt idx="15674">
                  <c:v>6.8067171000000002</c:v>
                </c:pt>
                <c:pt idx="15675">
                  <c:v>6.8097930999999994</c:v>
                </c:pt>
                <c:pt idx="15676">
                  <c:v>6.8097930999999994</c:v>
                </c:pt>
                <c:pt idx="15677">
                  <c:v>6.8097930999999994</c:v>
                </c:pt>
                <c:pt idx="15678">
                  <c:v>6.8067171000000002</c:v>
                </c:pt>
                <c:pt idx="15679">
                  <c:v>6.8067171000000002</c:v>
                </c:pt>
                <c:pt idx="15680">
                  <c:v>6.8128690999999995</c:v>
                </c:pt>
                <c:pt idx="15681">
                  <c:v>6.8097930999999994</c:v>
                </c:pt>
                <c:pt idx="15682">
                  <c:v>6.8128690999999995</c:v>
                </c:pt>
                <c:pt idx="15683">
                  <c:v>6.8190200999999995</c:v>
                </c:pt>
                <c:pt idx="15684">
                  <c:v>6.8190200999999995</c:v>
                </c:pt>
                <c:pt idx="15685">
                  <c:v>6.8190200999999995</c:v>
                </c:pt>
                <c:pt idx="15686">
                  <c:v>6.8190200999999995</c:v>
                </c:pt>
                <c:pt idx="15687">
                  <c:v>6.8220960999999996</c:v>
                </c:pt>
                <c:pt idx="15688">
                  <c:v>6.8282480999999997</c:v>
                </c:pt>
                <c:pt idx="15689">
                  <c:v>6.8313240999999998</c:v>
                </c:pt>
                <c:pt idx="15690">
                  <c:v>6.8313240999999998</c:v>
                </c:pt>
                <c:pt idx="15691">
                  <c:v>6.8343990999999997</c:v>
                </c:pt>
                <c:pt idx="15692">
                  <c:v>6.8405510999999999</c:v>
                </c:pt>
                <c:pt idx="15693">
                  <c:v>6.8436271</c:v>
                </c:pt>
                <c:pt idx="15694">
                  <c:v>6.8436271</c:v>
                </c:pt>
                <c:pt idx="15695">
                  <c:v>6.8467031</c:v>
                </c:pt>
                <c:pt idx="15696">
                  <c:v>6.8497781</c:v>
                </c:pt>
                <c:pt idx="15697">
                  <c:v>6.8528541000000001</c:v>
                </c:pt>
                <c:pt idx="15698">
                  <c:v>6.8559301000000001</c:v>
                </c:pt>
                <c:pt idx="15699">
                  <c:v>6.8590061000000002</c:v>
                </c:pt>
                <c:pt idx="15700">
                  <c:v>6.8590061000000002</c:v>
                </c:pt>
                <c:pt idx="15701">
                  <c:v>6.8620820999999994</c:v>
                </c:pt>
                <c:pt idx="15702">
                  <c:v>6.8620820999999994</c:v>
                </c:pt>
                <c:pt idx="15703">
                  <c:v>6.8590061000000002</c:v>
                </c:pt>
                <c:pt idx="15704">
                  <c:v>6.8620820999999994</c:v>
                </c:pt>
                <c:pt idx="15705">
                  <c:v>6.8682330999999994</c:v>
                </c:pt>
                <c:pt idx="15706">
                  <c:v>6.8713090999999995</c:v>
                </c:pt>
                <c:pt idx="15707">
                  <c:v>6.8713090999999995</c:v>
                </c:pt>
                <c:pt idx="15708">
                  <c:v>6.8743850999999996</c:v>
                </c:pt>
                <c:pt idx="15709">
                  <c:v>6.8774610999999997</c:v>
                </c:pt>
                <c:pt idx="15710">
                  <c:v>6.8805360999999996</c:v>
                </c:pt>
                <c:pt idx="15711">
                  <c:v>6.8805360999999996</c:v>
                </c:pt>
                <c:pt idx="15712">
                  <c:v>6.8836120999999997</c:v>
                </c:pt>
                <c:pt idx="15713">
                  <c:v>6.8866880999999998</c:v>
                </c:pt>
                <c:pt idx="15714">
                  <c:v>6.8897640999999998</c:v>
                </c:pt>
                <c:pt idx="15715">
                  <c:v>6.8897640999999998</c:v>
                </c:pt>
                <c:pt idx="15716">
                  <c:v>6.8928400999999999</c:v>
                </c:pt>
                <c:pt idx="15717">
                  <c:v>6.8959150999999999</c:v>
                </c:pt>
                <c:pt idx="15718">
                  <c:v>6.8959150999999999</c:v>
                </c:pt>
                <c:pt idx="15719">
                  <c:v>6.8989910999999999</c:v>
                </c:pt>
                <c:pt idx="15720">
                  <c:v>6.8989910999999999</c:v>
                </c:pt>
                <c:pt idx="15721">
                  <c:v>6.9020671</c:v>
                </c:pt>
                <c:pt idx="15722">
                  <c:v>6.9020671</c:v>
                </c:pt>
                <c:pt idx="15723">
                  <c:v>6.9051420999999999</c:v>
                </c:pt>
                <c:pt idx="15724">
                  <c:v>6.9082191000000002</c:v>
                </c:pt>
                <c:pt idx="15725">
                  <c:v>6.9112941000000001</c:v>
                </c:pt>
                <c:pt idx="15726">
                  <c:v>6.9112941000000001</c:v>
                </c:pt>
                <c:pt idx="15727">
                  <c:v>6.9143701000000002</c:v>
                </c:pt>
                <c:pt idx="15728">
                  <c:v>6.9174461000000003</c:v>
                </c:pt>
                <c:pt idx="15729">
                  <c:v>6.9174461000000003</c:v>
                </c:pt>
                <c:pt idx="15730">
                  <c:v>6.9174461000000003</c:v>
                </c:pt>
                <c:pt idx="15731">
                  <c:v>6.9205211000000002</c:v>
                </c:pt>
                <c:pt idx="15732">
                  <c:v>6.9235980999999995</c:v>
                </c:pt>
                <c:pt idx="15733">
                  <c:v>6.9266730999999995</c:v>
                </c:pt>
                <c:pt idx="15734">
                  <c:v>6.9297490999999996</c:v>
                </c:pt>
                <c:pt idx="15735">
                  <c:v>6.9297490999999996</c:v>
                </c:pt>
                <c:pt idx="15736">
                  <c:v>6.9328250999999996</c:v>
                </c:pt>
                <c:pt idx="15737">
                  <c:v>6.9359000999999996</c:v>
                </c:pt>
                <c:pt idx="15738">
                  <c:v>6.9359000999999996</c:v>
                </c:pt>
                <c:pt idx="15739">
                  <c:v>6.9389760999999996</c:v>
                </c:pt>
                <c:pt idx="15740">
                  <c:v>6.9420520999999997</c:v>
                </c:pt>
                <c:pt idx="15741">
                  <c:v>6.9420520999999997</c:v>
                </c:pt>
                <c:pt idx="15742">
                  <c:v>6.9420520999999997</c:v>
                </c:pt>
                <c:pt idx="15743">
                  <c:v>6.9451280999999998</c:v>
                </c:pt>
                <c:pt idx="15744">
                  <c:v>6.9482040999999999</c:v>
                </c:pt>
                <c:pt idx="15745">
                  <c:v>6.9482040999999999</c:v>
                </c:pt>
                <c:pt idx="15746">
                  <c:v>6.9512790999999998</c:v>
                </c:pt>
                <c:pt idx="15747">
                  <c:v>6.9512790999999998</c:v>
                </c:pt>
                <c:pt idx="15748">
                  <c:v>6.9543550999999999</c:v>
                </c:pt>
                <c:pt idx="15749">
                  <c:v>6.9574311</c:v>
                </c:pt>
                <c:pt idx="15750">
                  <c:v>6.9605071000000001</c:v>
                </c:pt>
                <c:pt idx="15751">
                  <c:v>6.9635831000000001</c:v>
                </c:pt>
                <c:pt idx="15752">
                  <c:v>6.9635831000000001</c:v>
                </c:pt>
                <c:pt idx="15753">
                  <c:v>6.9635831000000001</c:v>
                </c:pt>
                <c:pt idx="15754">
                  <c:v>6.9666581000000001</c:v>
                </c:pt>
                <c:pt idx="15755">
                  <c:v>6.9666581000000001</c:v>
                </c:pt>
                <c:pt idx="15756">
                  <c:v>6.9697341000000002</c:v>
                </c:pt>
                <c:pt idx="15757">
                  <c:v>6.9728101000000002</c:v>
                </c:pt>
                <c:pt idx="15758">
                  <c:v>6.9758860999999994</c:v>
                </c:pt>
                <c:pt idx="15759">
                  <c:v>6.9789620999999995</c:v>
                </c:pt>
                <c:pt idx="15760">
                  <c:v>6.9789620999999995</c:v>
                </c:pt>
                <c:pt idx="15761">
                  <c:v>6.9789620999999995</c:v>
                </c:pt>
                <c:pt idx="15762">
                  <c:v>6.9820370999999994</c:v>
                </c:pt>
                <c:pt idx="15763">
                  <c:v>6.9851130999999995</c:v>
                </c:pt>
                <c:pt idx="15764">
                  <c:v>6.9851130999999995</c:v>
                </c:pt>
                <c:pt idx="15765">
                  <c:v>6.9881890999999996</c:v>
                </c:pt>
                <c:pt idx="15766">
                  <c:v>6.9912650999999997</c:v>
                </c:pt>
                <c:pt idx="15767">
                  <c:v>6.9912650999999997</c:v>
                </c:pt>
                <c:pt idx="15768">
                  <c:v>6.9912650999999997</c:v>
                </c:pt>
                <c:pt idx="15769">
                  <c:v>6.9912650999999997</c:v>
                </c:pt>
                <c:pt idx="15770">
                  <c:v>6.9943410999999998</c:v>
                </c:pt>
                <c:pt idx="15771">
                  <c:v>6.9974160999999997</c:v>
                </c:pt>
                <c:pt idx="15772">
                  <c:v>6.9974160999999997</c:v>
                </c:pt>
                <c:pt idx="15773">
                  <c:v>6.9974160999999997</c:v>
                </c:pt>
                <c:pt idx="15774">
                  <c:v>6.9974160999999997</c:v>
                </c:pt>
                <c:pt idx="15775">
                  <c:v>6.9974160999999997</c:v>
                </c:pt>
                <c:pt idx="15776">
                  <c:v>7.0004920999999998</c:v>
                </c:pt>
                <c:pt idx="15777">
                  <c:v>7.0035680999999999</c:v>
                </c:pt>
                <c:pt idx="15778">
                  <c:v>7.0066430999999998</c:v>
                </c:pt>
                <c:pt idx="15779">
                  <c:v>7.0066430999999998</c:v>
                </c:pt>
                <c:pt idx="15780">
                  <c:v>7.0066430999999998</c:v>
                </c:pt>
                <c:pt idx="15781">
                  <c:v>7.0066430999999998</c:v>
                </c:pt>
                <c:pt idx="15782">
                  <c:v>7.0097201</c:v>
                </c:pt>
                <c:pt idx="15783">
                  <c:v>7.0127950999999999</c:v>
                </c:pt>
                <c:pt idx="15784">
                  <c:v>7.0127950999999999</c:v>
                </c:pt>
                <c:pt idx="15785">
                  <c:v>7.0127950999999999</c:v>
                </c:pt>
                <c:pt idx="15786">
                  <c:v>7.0127950999999999</c:v>
                </c:pt>
                <c:pt idx="15787">
                  <c:v>7.0158711</c:v>
                </c:pt>
                <c:pt idx="15788">
                  <c:v>7.0220231000000002</c:v>
                </c:pt>
                <c:pt idx="15789">
                  <c:v>7.0220231000000002</c:v>
                </c:pt>
                <c:pt idx="15790">
                  <c:v>7.0220231000000002</c:v>
                </c:pt>
                <c:pt idx="15791">
                  <c:v>7.0250981000000001</c:v>
                </c:pt>
                <c:pt idx="15792">
                  <c:v>7.0281741000000002</c:v>
                </c:pt>
                <c:pt idx="15793">
                  <c:v>7.0312500999999994</c:v>
                </c:pt>
                <c:pt idx="15794">
                  <c:v>7.0312500999999994</c:v>
                </c:pt>
                <c:pt idx="15795">
                  <c:v>7.0312500999999994</c:v>
                </c:pt>
                <c:pt idx="15796">
                  <c:v>7.0312500999999994</c:v>
                </c:pt>
                <c:pt idx="15797">
                  <c:v>7.0343251000000002</c:v>
                </c:pt>
                <c:pt idx="15798">
                  <c:v>7.0343251000000002</c:v>
                </c:pt>
                <c:pt idx="15799">
                  <c:v>7.0374020999999995</c:v>
                </c:pt>
                <c:pt idx="15800">
                  <c:v>7.0374020999999995</c:v>
                </c:pt>
                <c:pt idx="15801">
                  <c:v>7.0435530999999996</c:v>
                </c:pt>
                <c:pt idx="15802">
                  <c:v>7.0435530999999996</c:v>
                </c:pt>
                <c:pt idx="15803">
                  <c:v>7.0435530999999996</c:v>
                </c:pt>
                <c:pt idx="15804">
                  <c:v>7.0466290999999996</c:v>
                </c:pt>
                <c:pt idx="15805">
                  <c:v>7.0466290999999996</c:v>
                </c:pt>
                <c:pt idx="15806">
                  <c:v>7.0466290999999996</c:v>
                </c:pt>
                <c:pt idx="15807">
                  <c:v>7.0497040999999996</c:v>
                </c:pt>
                <c:pt idx="15808">
                  <c:v>7.0527810999999998</c:v>
                </c:pt>
                <c:pt idx="15809">
                  <c:v>7.0527810999999998</c:v>
                </c:pt>
                <c:pt idx="15810">
                  <c:v>7.0527810999999998</c:v>
                </c:pt>
                <c:pt idx="15811">
                  <c:v>7.0558560999999997</c:v>
                </c:pt>
                <c:pt idx="15812">
                  <c:v>7.0558560999999997</c:v>
                </c:pt>
                <c:pt idx="15813">
                  <c:v>7.0558560999999997</c:v>
                </c:pt>
                <c:pt idx="15814">
                  <c:v>7.0558560999999997</c:v>
                </c:pt>
                <c:pt idx="15815">
                  <c:v>7.0558560999999997</c:v>
                </c:pt>
                <c:pt idx="15816">
                  <c:v>7.0589320999999998</c:v>
                </c:pt>
                <c:pt idx="15817">
                  <c:v>7.0589320999999998</c:v>
                </c:pt>
                <c:pt idx="15818">
                  <c:v>7.0620080999999999</c:v>
                </c:pt>
                <c:pt idx="15819">
                  <c:v>7.0650830999999998</c:v>
                </c:pt>
                <c:pt idx="15820">
                  <c:v>7.0650830999999998</c:v>
                </c:pt>
                <c:pt idx="15821">
                  <c:v>7.0650830999999998</c:v>
                </c:pt>
                <c:pt idx="15822">
                  <c:v>7.0681601000000001</c:v>
                </c:pt>
                <c:pt idx="15823">
                  <c:v>7.0681601000000001</c:v>
                </c:pt>
                <c:pt idx="15824">
                  <c:v>7.0681601000000001</c:v>
                </c:pt>
                <c:pt idx="15825">
                  <c:v>7.0743111000000001</c:v>
                </c:pt>
                <c:pt idx="15826">
                  <c:v>7.0743111000000001</c:v>
                </c:pt>
                <c:pt idx="15827">
                  <c:v>7.0773871000000002</c:v>
                </c:pt>
                <c:pt idx="15828">
                  <c:v>7.0804621000000001</c:v>
                </c:pt>
                <c:pt idx="15829">
                  <c:v>7.0804621000000001</c:v>
                </c:pt>
                <c:pt idx="15830">
                  <c:v>7.0835390999999994</c:v>
                </c:pt>
                <c:pt idx="15831">
                  <c:v>7.0835390999999994</c:v>
                </c:pt>
                <c:pt idx="15832">
                  <c:v>7.0866141000000002</c:v>
                </c:pt>
                <c:pt idx="15833">
                  <c:v>7.0927660999999995</c:v>
                </c:pt>
                <c:pt idx="15834">
                  <c:v>7.0927660999999995</c:v>
                </c:pt>
                <c:pt idx="15835">
                  <c:v>7.0927660999999995</c:v>
                </c:pt>
                <c:pt idx="15836">
                  <c:v>7.0927660999999995</c:v>
                </c:pt>
                <c:pt idx="15837">
                  <c:v>7.0958410999999995</c:v>
                </c:pt>
                <c:pt idx="15838">
                  <c:v>7.0989170999999995</c:v>
                </c:pt>
                <c:pt idx="15839">
                  <c:v>7.1019930999999996</c:v>
                </c:pt>
                <c:pt idx="15840">
                  <c:v>7.1050690999999997</c:v>
                </c:pt>
                <c:pt idx="15841">
                  <c:v>7.1142960999999998</c:v>
                </c:pt>
                <c:pt idx="15842">
                  <c:v>7.1142960999999998</c:v>
                </c:pt>
                <c:pt idx="15843">
                  <c:v>7.1173720999999999</c:v>
                </c:pt>
                <c:pt idx="15844">
                  <c:v>7.1173720999999999</c:v>
                </c:pt>
                <c:pt idx="15845">
                  <c:v>7.1173720999999999</c:v>
                </c:pt>
                <c:pt idx="15846">
                  <c:v>7.1173720999999999</c:v>
                </c:pt>
                <c:pt idx="15847">
                  <c:v>7.1173720999999999</c:v>
                </c:pt>
                <c:pt idx="15848">
                  <c:v>7.1173720999999999</c:v>
                </c:pt>
                <c:pt idx="15849">
                  <c:v>7.1204480999999999</c:v>
                </c:pt>
                <c:pt idx="15850">
                  <c:v>7.1204480999999999</c:v>
                </c:pt>
                <c:pt idx="15851">
                  <c:v>7.1204480999999999</c:v>
                </c:pt>
                <c:pt idx="15852">
                  <c:v>7.1235241</c:v>
                </c:pt>
                <c:pt idx="15853">
                  <c:v>7.1235241</c:v>
                </c:pt>
                <c:pt idx="15854">
                  <c:v>7.1296751</c:v>
                </c:pt>
                <c:pt idx="15855">
                  <c:v>7.1327511000000001</c:v>
                </c:pt>
                <c:pt idx="15856">
                  <c:v>7.1389030999999994</c:v>
                </c:pt>
                <c:pt idx="15857">
                  <c:v>7.1389030999999994</c:v>
                </c:pt>
                <c:pt idx="15858">
                  <c:v>7.1419781000000002</c:v>
                </c:pt>
                <c:pt idx="15859">
                  <c:v>7.1450540999999994</c:v>
                </c:pt>
                <c:pt idx="15860">
                  <c:v>7.1512060999999996</c:v>
                </c:pt>
                <c:pt idx="15861">
                  <c:v>7.1512060999999996</c:v>
                </c:pt>
                <c:pt idx="15862">
                  <c:v>7.1542820999999996</c:v>
                </c:pt>
                <c:pt idx="15863">
                  <c:v>7.1604330999999997</c:v>
                </c:pt>
                <c:pt idx="15864">
                  <c:v>7.1604330999999997</c:v>
                </c:pt>
                <c:pt idx="15865">
                  <c:v>7.1635080999999996</c:v>
                </c:pt>
                <c:pt idx="15866">
                  <c:v>7.1665850999999998</c:v>
                </c:pt>
                <c:pt idx="15867">
                  <c:v>7.1696610999999999</c:v>
                </c:pt>
                <c:pt idx="15868">
                  <c:v>7.1696610999999999</c:v>
                </c:pt>
                <c:pt idx="15869">
                  <c:v>7.1758120999999999</c:v>
                </c:pt>
                <c:pt idx="15870">
                  <c:v>7.1788870999999999</c:v>
                </c:pt>
                <c:pt idx="15871">
                  <c:v>7.1788870999999999</c:v>
                </c:pt>
                <c:pt idx="15872">
                  <c:v>7.1850401000000002</c:v>
                </c:pt>
                <c:pt idx="15873">
                  <c:v>7.1850401000000002</c:v>
                </c:pt>
                <c:pt idx="15874">
                  <c:v>7.1850401000000002</c:v>
                </c:pt>
                <c:pt idx="15875">
                  <c:v>7.1850401000000002</c:v>
                </c:pt>
                <c:pt idx="15876">
                  <c:v>7.1850401000000002</c:v>
                </c:pt>
                <c:pt idx="15877">
                  <c:v>7.1850401000000002</c:v>
                </c:pt>
                <c:pt idx="15878">
                  <c:v>7.1850401000000002</c:v>
                </c:pt>
                <c:pt idx="15879">
                  <c:v>7.1911911000000002</c:v>
                </c:pt>
                <c:pt idx="15880">
                  <c:v>7.1942661000000001</c:v>
                </c:pt>
                <c:pt idx="15881">
                  <c:v>7.1973430999999994</c:v>
                </c:pt>
                <c:pt idx="15882">
                  <c:v>7.2004190999999995</c:v>
                </c:pt>
                <c:pt idx="15883">
                  <c:v>7.2034940999999995</c:v>
                </c:pt>
                <c:pt idx="15884">
                  <c:v>7.2065700999999995</c:v>
                </c:pt>
                <c:pt idx="15885">
                  <c:v>7.2065700999999995</c:v>
                </c:pt>
                <c:pt idx="15886">
                  <c:v>7.2065700999999995</c:v>
                </c:pt>
                <c:pt idx="15887">
                  <c:v>7.2096450999999995</c:v>
                </c:pt>
                <c:pt idx="15888">
                  <c:v>7.2127220999999997</c:v>
                </c:pt>
                <c:pt idx="15889">
                  <c:v>7.2157980999999998</c:v>
                </c:pt>
                <c:pt idx="15890">
                  <c:v>7.2188730999999997</c:v>
                </c:pt>
                <c:pt idx="15891">
                  <c:v>7.2188730999999997</c:v>
                </c:pt>
                <c:pt idx="15892">
                  <c:v>7.2250240999999997</c:v>
                </c:pt>
                <c:pt idx="15893">
                  <c:v>7.2281000999999998</c:v>
                </c:pt>
                <c:pt idx="15894">
                  <c:v>7.2281000999999998</c:v>
                </c:pt>
                <c:pt idx="15895">
                  <c:v>7.2311771</c:v>
                </c:pt>
                <c:pt idx="15896">
                  <c:v>7.2342521</c:v>
                </c:pt>
                <c:pt idx="15897">
                  <c:v>7.2373281</c:v>
                </c:pt>
                <c:pt idx="15898">
                  <c:v>7.2404031</c:v>
                </c:pt>
                <c:pt idx="15899">
                  <c:v>7.2434791000000001</c:v>
                </c:pt>
                <c:pt idx="15900">
                  <c:v>7.2465551000000001</c:v>
                </c:pt>
                <c:pt idx="15901">
                  <c:v>7.2496311000000002</c:v>
                </c:pt>
                <c:pt idx="15902">
                  <c:v>7.2527071000000003</c:v>
                </c:pt>
                <c:pt idx="15903">
                  <c:v>7.2527071000000003</c:v>
                </c:pt>
                <c:pt idx="15904">
                  <c:v>7.2557820999999993</c:v>
                </c:pt>
                <c:pt idx="15905">
                  <c:v>7.2588580999999994</c:v>
                </c:pt>
                <c:pt idx="15906">
                  <c:v>7.2588580999999994</c:v>
                </c:pt>
                <c:pt idx="15907">
                  <c:v>7.2619340999999995</c:v>
                </c:pt>
                <c:pt idx="15908">
                  <c:v>7.2680851000000004</c:v>
                </c:pt>
                <c:pt idx="15909">
                  <c:v>7.2680851000000004</c:v>
                </c:pt>
                <c:pt idx="15910">
                  <c:v>7.2650100999999996</c:v>
                </c:pt>
                <c:pt idx="15911">
                  <c:v>7.2742371000000006</c:v>
                </c:pt>
                <c:pt idx="15912">
                  <c:v>7.2803890999999989</c:v>
                </c:pt>
                <c:pt idx="15913">
                  <c:v>7.2803890999999989</c:v>
                </c:pt>
                <c:pt idx="15914">
                  <c:v>7.2803890999999989</c:v>
                </c:pt>
                <c:pt idx="15915">
                  <c:v>7.2803890999999989</c:v>
                </c:pt>
                <c:pt idx="15916">
                  <c:v>7.2926921</c:v>
                </c:pt>
                <c:pt idx="15917">
                  <c:v>7.2957670999999991</c:v>
                </c:pt>
                <c:pt idx="15918">
                  <c:v>7.2926921</c:v>
                </c:pt>
                <c:pt idx="15919">
                  <c:v>7.2926921</c:v>
                </c:pt>
                <c:pt idx="15920">
                  <c:v>7.3019190999999992</c:v>
                </c:pt>
                <c:pt idx="15921">
                  <c:v>7.3049950999999993</c:v>
                </c:pt>
                <c:pt idx="15922">
                  <c:v>7.3019190999999992</c:v>
                </c:pt>
                <c:pt idx="15923">
                  <c:v>7.3019190999999992</c:v>
                </c:pt>
                <c:pt idx="15924">
                  <c:v>7.3049950999999993</c:v>
                </c:pt>
                <c:pt idx="15925">
                  <c:v>7.3142221000000003</c:v>
                </c:pt>
                <c:pt idx="15926">
                  <c:v>7.3142221000000003</c:v>
                </c:pt>
                <c:pt idx="15927">
                  <c:v>7.3080710999999994</c:v>
                </c:pt>
                <c:pt idx="15928">
                  <c:v>7.3111461000000002</c:v>
                </c:pt>
                <c:pt idx="15929">
                  <c:v>7.3172981000000004</c:v>
                </c:pt>
                <c:pt idx="15930">
                  <c:v>7.3203741000000004</c:v>
                </c:pt>
                <c:pt idx="15931">
                  <c:v>7.3234501000000005</c:v>
                </c:pt>
                <c:pt idx="15932">
                  <c:v>7.3234501000000005</c:v>
                </c:pt>
                <c:pt idx="15933">
                  <c:v>7.3234501000000005</c:v>
                </c:pt>
                <c:pt idx="15934">
                  <c:v>7.3296010999999996</c:v>
                </c:pt>
                <c:pt idx="15935">
                  <c:v>7.332678099999999</c:v>
                </c:pt>
                <c:pt idx="15936">
                  <c:v>7.332678099999999</c:v>
                </c:pt>
                <c:pt idx="15937">
                  <c:v>7.3357530999999998</c:v>
                </c:pt>
                <c:pt idx="15938">
                  <c:v>7.3357530999999998</c:v>
                </c:pt>
                <c:pt idx="15939">
                  <c:v>7.3357530999999998</c:v>
                </c:pt>
                <c:pt idx="15940">
                  <c:v>7.3388290999999999</c:v>
                </c:pt>
                <c:pt idx="15941">
                  <c:v>7.344980099999999</c:v>
                </c:pt>
                <c:pt idx="15942">
                  <c:v>7.3511320999999992</c:v>
                </c:pt>
                <c:pt idx="15943">
                  <c:v>7.3511320999999992</c:v>
                </c:pt>
                <c:pt idx="15944">
                  <c:v>7.3480560999999991</c:v>
                </c:pt>
                <c:pt idx="15945">
                  <c:v>7.3511320999999992</c:v>
                </c:pt>
                <c:pt idx="15946">
                  <c:v>7.3572831000000001</c:v>
                </c:pt>
                <c:pt idx="15947">
                  <c:v>7.3603591000000002</c:v>
                </c:pt>
                <c:pt idx="15948">
                  <c:v>7.3603591000000002</c:v>
                </c:pt>
                <c:pt idx="15949">
                  <c:v>7.3634351000000002</c:v>
                </c:pt>
                <c:pt idx="15950">
                  <c:v>7.3695871000000004</c:v>
                </c:pt>
                <c:pt idx="15951">
                  <c:v>7.3726620999999994</c:v>
                </c:pt>
                <c:pt idx="15952">
                  <c:v>7.3757380999999995</c:v>
                </c:pt>
                <c:pt idx="15953">
                  <c:v>7.3788140999999996</c:v>
                </c:pt>
                <c:pt idx="15954">
                  <c:v>7.3788140999999996</c:v>
                </c:pt>
                <c:pt idx="15955">
                  <c:v>7.3818900999999997</c:v>
                </c:pt>
                <c:pt idx="15956">
                  <c:v>7.3818900999999997</c:v>
                </c:pt>
                <c:pt idx="15957">
                  <c:v>7.3849660999999998</c:v>
                </c:pt>
                <c:pt idx="15958">
                  <c:v>7.3880411000000006</c:v>
                </c:pt>
                <c:pt idx="15959">
                  <c:v>7.394193099999999</c:v>
                </c:pt>
                <c:pt idx="15960">
                  <c:v>7.3972680999999998</c:v>
                </c:pt>
                <c:pt idx="15961">
                  <c:v>7.3972680999999998</c:v>
                </c:pt>
                <c:pt idx="15962">
                  <c:v>7.3972680999999998</c:v>
                </c:pt>
                <c:pt idx="15963">
                  <c:v>7.4034200999999999</c:v>
                </c:pt>
                <c:pt idx="15964">
                  <c:v>7.4064961</c:v>
                </c:pt>
                <c:pt idx="15965">
                  <c:v>7.4095721000000001</c:v>
                </c:pt>
                <c:pt idx="15966">
                  <c:v>7.4095721000000001</c:v>
                </c:pt>
                <c:pt idx="15967">
                  <c:v>7.4157230999999992</c:v>
                </c:pt>
                <c:pt idx="15968">
                  <c:v>7.4187990999999993</c:v>
                </c:pt>
                <c:pt idx="15969">
                  <c:v>7.4187990999999993</c:v>
                </c:pt>
                <c:pt idx="15970">
                  <c:v>7.4218750999999994</c:v>
                </c:pt>
                <c:pt idx="15971">
                  <c:v>7.4249510999999995</c:v>
                </c:pt>
                <c:pt idx="15972">
                  <c:v>7.4280261000000003</c:v>
                </c:pt>
                <c:pt idx="15973">
                  <c:v>7.4311021000000004</c:v>
                </c:pt>
                <c:pt idx="15974">
                  <c:v>7.4341781000000005</c:v>
                </c:pt>
                <c:pt idx="15975">
                  <c:v>7.4341781000000005</c:v>
                </c:pt>
                <c:pt idx="15976">
                  <c:v>7.4403301000000006</c:v>
                </c:pt>
                <c:pt idx="15977">
                  <c:v>7.4434050999999997</c:v>
                </c:pt>
                <c:pt idx="15978">
                  <c:v>7.4464810999999997</c:v>
                </c:pt>
                <c:pt idx="15979">
                  <c:v>7.4495570999999998</c:v>
                </c:pt>
                <c:pt idx="15980">
                  <c:v>7.4526330999999999</c:v>
                </c:pt>
                <c:pt idx="15981">
                  <c:v>7.4557091</c:v>
                </c:pt>
                <c:pt idx="15982">
                  <c:v>7.458784099999999</c:v>
                </c:pt>
                <c:pt idx="15983">
                  <c:v>7.4618600999999991</c:v>
                </c:pt>
                <c:pt idx="15984">
                  <c:v>7.4649360999999992</c:v>
                </c:pt>
                <c:pt idx="15985">
                  <c:v>7.4680120999999993</c:v>
                </c:pt>
                <c:pt idx="15986">
                  <c:v>7.4710880999999993</c:v>
                </c:pt>
                <c:pt idx="15987">
                  <c:v>7.4710880999999993</c:v>
                </c:pt>
                <c:pt idx="15988">
                  <c:v>7.4741631000000002</c:v>
                </c:pt>
                <c:pt idx="15989">
                  <c:v>7.4772391000000002</c:v>
                </c:pt>
                <c:pt idx="15990">
                  <c:v>7.4803151000000003</c:v>
                </c:pt>
                <c:pt idx="15991">
                  <c:v>7.4833911000000004</c:v>
                </c:pt>
                <c:pt idx="15992">
                  <c:v>7.4864671000000005</c:v>
                </c:pt>
                <c:pt idx="15993">
                  <c:v>7.4864671000000005</c:v>
                </c:pt>
                <c:pt idx="15994">
                  <c:v>7.4895420999999995</c:v>
                </c:pt>
                <c:pt idx="15995">
                  <c:v>7.4926180999999996</c:v>
                </c:pt>
                <c:pt idx="15996">
                  <c:v>7.4926180999999996</c:v>
                </c:pt>
                <c:pt idx="15997">
                  <c:v>7.4926180999999996</c:v>
                </c:pt>
                <c:pt idx="15998">
                  <c:v>7.4987691000000005</c:v>
                </c:pt>
                <c:pt idx="15999">
                  <c:v>7.5018460999999999</c:v>
                </c:pt>
                <c:pt idx="16000">
                  <c:v>7.5018460999999999</c:v>
                </c:pt>
                <c:pt idx="16001">
                  <c:v>7.5049211000000007</c:v>
                </c:pt>
                <c:pt idx="16002">
                  <c:v>7.507997099999999</c:v>
                </c:pt>
                <c:pt idx="16003">
                  <c:v>7.5110730999999991</c:v>
                </c:pt>
                <c:pt idx="16004">
                  <c:v>7.5141480999999999</c:v>
                </c:pt>
                <c:pt idx="16005">
                  <c:v>7.5172250999999992</c:v>
                </c:pt>
                <c:pt idx="16006">
                  <c:v>7.5203001</c:v>
                </c:pt>
                <c:pt idx="16007">
                  <c:v>7.5233761000000001</c:v>
                </c:pt>
                <c:pt idx="16008">
                  <c:v>7.5264510999999992</c:v>
                </c:pt>
                <c:pt idx="16009">
                  <c:v>7.5295270999999993</c:v>
                </c:pt>
                <c:pt idx="16010">
                  <c:v>7.5326041000000004</c:v>
                </c:pt>
                <c:pt idx="16011">
                  <c:v>7.5356790999999994</c:v>
                </c:pt>
                <c:pt idx="16012">
                  <c:v>7.5387550999999995</c:v>
                </c:pt>
                <c:pt idx="16013">
                  <c:v>7.5418301000000003</c:v>
                </c:pt>
                <c:pt idx="16014">
                  <c:v>7.5449061000000004</c:v>
                </c:pt>
                <c:pt idx="16015">
                  <c:v>7.5479830999999997</c:v>
                </c:pt>
                <c:pt idx="16016">
                  <c:v>7.5510581000000006</c:v>
                </c:pt>
                <c:pt idx="16017">
                  <c:v>7.5541341000000006</c:v>
                </c:pt>
                <c:pt idx="16018">
                  <c:v>7.5572090999999997</c:v>
                </c:pt>
                <c:pt idx="16019">
                  <c:v>7.5633620999999991</c:v>
                </c:pt>
                <c:pt idx="16020">
                  <c:v>7.5664361000000007</c:v>
                </c:pt>
                <c:pt idx="16021">
                  <c:v>7.5695131</c:v>
                </c:pt>
                <c:pt idx="16022">
                  <c:v>7.572588099999999</c:v>
                </c:pt>
                <c:pt idx="16023">
                  <c:v>7.5756640999999991</c:v>
                </c:pt>
                <c:pt idx="16024">
                  <c:v>7.5787411000000002</c:v>
                </c:pt>
                <c:pt idx="16025">
                  <c:v>7.5818151</c:v>
                </c:pt>
                <c:pt idx="16026">
                  <c:v>7.5848920999999994</c:v>
                </c:pt>
                <c:pt idx="16027">
                  <c:v>7.5879671000000002</c:v>
                </c:pt>
                <c:pt idx="16028">
                  <c:v>7.5910431000000003</c:v>
                </c:pt>
                <c:pt idx="16029">
                  <c:v>7.5971940999999994</c:v>
                </c:pt>
                <c:pt idx="16030">
                  <c:v>7.6002711000000005</c:v>
                </c:pt>
                <c:pt idx="16031">
                  <c:v>7.6033460999999996</c:v>
                </c:pt>
                <c:pt idx="16032">
                  <c:v>7.6064220999999996</c:v>
                </c:pt>
                <c:pt idx="16033">
                  <c:v>7.609499099999999</c:v>
                </c:pt>
                <c:pt idx="16034">
                  <c:v>7.6125731000000005</c:v>
                </c:pt>
                <c:pt idx="16035">
                  <c:v>7.6156500999999999</c:v>
                </c:pt>
                <c:pt idx="16036">
                  <c:v>7.6187251000000007</c:v>
                </c:pt>
                <c:pt idx="16037">
                  <c:v>7.621801099999999</c:v>
                </c:pt>
                <c:pt idx="16038">
                  <c:v>7.6248781000000001</c:v>
                </c:pt>
                <c:pt idx="16039">
                  <c:v>7.6279520999999999</c:v>
                </c:pt>
                <c:pt idx="16040">
                  <c:v>7.6310290999999992</c:v>
                </c:pt>
                <c:pt idx="16041">
                  <c:v>7.634103099999999</c:v>
                </c:pt>
                <c:pt idx="16042">
                  <c:v>7.6371801000000001</c:v>
                </c:pt>
                <c:pt idx="16043">
                  <c:v>7.6402561000000002</c:v>
                </c:pt>
                <c:pt idx="16044">
                  <c:v>7.6402561000000002</c:v>
                </c:pt>
                <c:pt idx="16045">
                  <c:v>7.6433310999999993</c:v>
                </c:pt>
                <c:pt idx="16046">
                  <c:v>7.6464081000000004</c:v>
                </c:pt>
                <c:pt idx="16047">
                  <c:v>7.6494821000000002</c:v>
                </c:pt>
                <c:pt idx="16048">
                  <c:v>7.6525590999999995</c:v>
                </c:pt>
                <c:pt idx="16049">
                  <c:v>7.6556350999999996</c:v>
                </c:pt>
                <c:pt idx="16050">
                  <c:v>7.6587101000000004</c:v>
                </c:pt>
                <c:pt idx="16051">
                  <c:v>7.6617870999999997</c:v>
                </c:pt>
                <c:pt idx="16052">
                  <c:v>7.6648610999999995</c:v>
                </c:pt>
                <c:pt idx="16053">
                  <c:v>7.6679381000000006</c:v>
                </c:pt>
                <c:pt idx="16054">
                  <c:v>7.6710140999999989</c:v>
                </c:pt>
                <c:pt idx="16055">
                  <c:v>7.6740890999999998</c:v>
                </c:pt>
                <c:pt idx="16056">
                  <c:v>7.6771660999999991</c:v>
                </c:pt>
                <c:pt idx="16057">
                  <c:v>7.6771660999999991</c:v>
                </c:pt>
                <c:pt idx="16058">
                  <c:v>7.6802401000000007</c:v>
                </c:pt>
                <c:pt idx="16059">
                  <c:v>7.6833171</c:v>
                </c:pt>
                <c:pt idx="16060">
                  <c:v>7.6863920999999991</c:v>
                </c:pt>
                <c:pt idx="16061">
                  <c:v>7.6894680999999991</c:v>
                </c:pt>
                <c:pt idx="16062">
                  <c:v>7.6925451000000002</c:v>
                </c:pt>
                <c:pt idx="16063">
                  <c:v>7.6986960999999994</c:v>
                </c:pt>
                <c:pt idx="16064">
                  <c:v>7.6986960999999994</c:v>
                </c:pt>
                <c:pt idx="16065">
                  <c:v>7.7017711000000002</c:v>
                </c:pt>
                <c:pt idx="16066">
                  <c:v>7.7048471000000003</c:v>
                </c:pt>
                <c:pt idx="16067">
                  <c:v>7.7079240999999996</c:v>
                </c:pt>
                <c:pt idx="16068">
                  <c:v>7.7109991000000004</c:v>
                </c:pt>
                <c:pt idx="16069">
                  <c:v>7.7140751000000005</c:v>
                </c:pt>
                <c:pt idx="16070">
                  <c:v>7.7171500999999996</c:v>
                </c:pt>
                <c:pt idx="16071">
                  <c:v>7.7202260999999996</c:v>
                </c:pt>
                <c:pt idx="16072">
                  <c:v>7.723303099999999</c:v>
                </c:pt>
                <c:pt idx="16073">
                  <c:v>7.7263780999999998</c:v>
                </c:pt>
                <c:pt idx="16074">
                  <c:v>7.7294540999999999</c:v>
                </c:pt>
                <c:pt idx="16075">
                  <c:v>7.7325290999999989</c:v>
                </c:pt>
                <c:pt idx="16076">
                  <c:v>7.735605099999999</c:v>
                </c:pt>
                <c:pt idx="16077">
                  <c:v>7.7386810999999991</c:v>
                </c:pt>
                <c:pt idx="16078">
                  <c:v>7.7386810999999991</c:v>
                </c:pt>
                <c:pt idx="16079">
                  <c:v>7.7417570999999992</c:v>
                </c:pt>
                <c:pt idx="16080">
                  <c:v>7.7448330999999992</c:v>
                </c:pt>
                <c:pt idx="16081">
                  <c:v>7.7448330999999992</c:v>
                </c:pt>
                <c:pt idx="16082">
                  <c:v>7.7509841000000002</c:v>
                </c:pt>
                <c:pt idx="16083">
                  <c:v>7.7540601000000002</c:v>
                </c:pt>
                <c:pt idx="16084">
                  <c:v>7.7602121000000004</c:v>
                </c:pt>
                <c:pt idx="16085">
                  <c:v>7.7632870999999994</c:v>
                </c:pt>
                <c:pt idx="16086">
                  <c:v>7.7663630999999995</c:v>
                </c:pt>
                <c:pt idx="16087">
                  <c:v>7.7694390999999996</c:v>
                </c:pt>
                <c:pt idx="16088">
                  <c:v>7.7755910999999998</c:v>
                </c:pt>
                <c:pt idx="16089">
                  <c:v>7.7786661000000006</c:v>
                </c:pt>
                <c:pt idx="16090">
                  <c:v>7.7817421000000007</c:v>
                </c:pt>
                <c:pt idx="16091">
                  <c:v>7.7848170999999997</c:v>
                </c:pt>
                <c:pt idx="16092">
                  <c:v>7.787894099999999</c:v>
                </c:pt>
                <c:pt idx="16093">
                  <c:v>7.7909700999999991</c:v>
                </c:pt>
                <c:pt idx="16094">
                  <c:v>7.7909700999999991</c:v>
                </c:pt>
                <c:pt idx="16095">
                  <c:v>7.7971211</c:v>
                </c:pt>
                <c:pt idx="16096">
                  <c:v>7.7971211</c:v>
                </c:pt>
                <c:pt idx="16097">
                  <c:v>7.7971211</c:v>
                </c:pt>
                <c:pt idx="16098">
                  <c:v>7.8001960999999991</c:v>
                </c:pt>
                <c:pt idx="16099">
                  <c:v>7.8001960999999991</c:v>
                </c:pt>
                <c:pt idx="16100">
                  <c:v>7.8032731000000002</c:v>
                </c:pt>
                <c:pt idx="16101">
                  <c:v>7.8063480999999992</c:v>
                </c:pt>
                <c:pt idx="16102">
                  <c:v>7.8125000999999994</c:v>
                </c:pt>
                <c:pt idx="16103">
                  <c:v>7.8155751000000002</c:v>
                </c:pt>
                <c:pt idx="16104">
                  <c:v>7.8217271000000004</c:v>
                </c:pt>
                <c:pt idx="16105">
                  <c:v>7.8248031000000005</c:v>
                </c:pt>
                <c:pt idx="16106">
                  <c:v>7.8278791000000005</c:v>
                </c:pt>
                <c:pt idx="16107">
                  <c:v>7.8309540999999996</c:v>
                </c:pt>
                <c:pt idx="16108">
                  <c:v>7.8340311000000007</c:v>
                </c:pt>
                <c:pt idx="16109">
                  <c:v>7.8401820999999998</c:v>
                </c:pt>
                <c:pt idx="16110">
                  <c:v>7.8401820999999998</c:v>
                </c:pt>
                <c:pt idx="16111">
                  <c:v>7.8432580999999999</c:v>
                </c:pt>
                <c:pt idx="16112">
                  <c:v>7.846333099999999</c:v>
                </c:pt>
                <c:pt idx="16113">
                  <c:v>7.8494101000000001</c:v>
                </c:pt>
                <c:pt idx="16114">
                  <c:v>7.8524850999999991</c:v>
                </c:pt>
                <c:pt idx="16115">
                  <c:v>7.8586370999999993</c:v>
                </c:pt>
                <c:pt idx="16116">
                  <c:v>7.8586370999999993</c:v>
                </c:pt>
                <c:pt idx="16117">
                  <c:v>7.8617121000000001</c:v>
                </c:pt>
                <c:pt idx="16118">
                  <c:v>7.8617121000000001</c:v>
                </c:pt>
                <c:pt idx="16119">
                  <c:v>7.8647890999999994</c:v>
                </c:pt>
                <c:pt idx="16120">
                  <c:v>7.8678641000000002</c:v>
                </c:pt>
                <c:pt idx="16121">
                  <c:v>7.8678641000000002</c:v>
                </c:pt>
                <c:pt idx="16122">
                  <c:v>7.8709401000000003</c:v>
                </c:pt>
                <c:pt idx="16123">
                  <c:v>7.8709401000000003</c:v>
                </c:pt>
                <c:pt idx="16124">
                  <c:v>7.8740161000000004</c:v>
                </c:pt>
                <c:pt idx="16125">
                  <c:v>7.8770910999999995</c:v>
                </c:pt>
                <c:pt idx="16126">
                  <c:v>7.8801681000000006</c:v>
                </c:pt>
                <c:pt idx="16127">
                  <c:v>7.8832430999999996</c:v>
                </c:pt>
                <c:pt idx="16128">
                  <c:v>7.8832430999999996</c:v>
                </c:pt>
                <c:pt idx="16129">
                  <c:v>7.8893941000000005</c:v>
                </c:pt>
                <c:pt idx="16130">
                  <c:v>7.8955470999999999</c:v>
                </c:pt>
                <c:pt idx="16131">
                  <c:v>7.9016980999999991</c:v>
                </c:pt>
                <c:pt idx="16132">
                  <c:v>7.9047730999999999</c:v>
                </c:pt>
                <c:pt idx="16133">
                  <c:v>7.9078491</c:v>
                </c:pt>
                <c:pt idx="16134">
                  <c:v>7.9140000999999991</c:v>
                </c:pt>
                <c:pt idx="16135">
                  <c:v>7.9140000999999991</c:v>
                </c:pt>
                <c:pt idx="16136">
                  <c:v>7.9140000999999991</c:v>
                </c:pt>
                <c:pt idx="16137">
                  <c:v>7.9140000999999991</c:v>
                </c:pt>
                <c:pt idx="16138">
                  <c:v>7.9170771000000002</c:v>
                </c:pt>
                <c:pt idx="16139">
                  <c:v>7.9170771000000002</c:v>
                </c:pt>
                <c:pt idx="16140">
                  <c:v>7.9201520999999993</c:v>
                </c:pt>
                <c:pt idx="16141">
                  <c:v>7.9263051000000004</c:v>
                </c:pt>
                <c:pt idx="16142">
                  <c:v>7.9324560999999996</c:v>
                </c:pt>
                <c:pt idx="16143">
                  <c:v>7.9386071000000005</c:v>
                </c:pt>
                <c:pt idx="16144">
                  <c:v>7.9386071000000005</c:v>
                </c:pt>
                <c:pt idx="16145">
                  <c:v>7.9416831000000006</c:v>
                </c:pt>
                <c:pt idx="16146">
                  <c:v>7.9447580999999996</c:v>
                </c:pt>
                <c:pt idx="16147">
                  <c:v>7.9478351000000007</c:v>
                </c:pt>
                <c:pt idx="16148">
                  <c:v>7.9478351000000007</c:v>
                </c:pt>
                <c:pt idx="16149">
                  <c:v>7.9478351000000007</c:v>
                </c:pt>
                <c:pt idx="16150">
                  <c:v>7.9539860999999998</c:v>
                </c:pt>
                <c:pt idx="16151">
                  <c:v>7.9539860999999998</c:v>
                </c:pt>
                <c:pt idx="16152">
                  <c:v>7.9570620999999999</c:v>
                </c:pt>
                <c:pt idx="16153">
                  <c:v>7.9570620999999999</c:v>
                </c:pt>
                <c:pt idx="16154">
                  <c:v>7.9632141000000001</c:v>
                </c:pt>
                <c:pt idx="16155">
                  <c:v>7.9632141000000001</c:v>
                </c:pt>
                <c:pt idx="16156">
                  <c:v>7.9662890999999991</c:v>
                </c:pt>
                <c:pt idx="16157">
                  <c:v>7.9693650999999992</c:v>
                </c:pt>
                <c:pt idx="16158">
                  <c:v>7.9724410999999993</c:v>
                </c:pt>
                <c:pt idx="16159">
                  <c:v>7.9785930999999994</c:v>
                </c:pt>
                <c:pt idx="16160">
                  <c:v>7.9816681000000003</c:v>
                </c:pt>
                <c:pt idx="16161">
                  <c:v>7.9847441000000003</c:v>
                </c:pt>
                <c:pt idx="16162">
                  <c:v>7.9878201000000004</c:v>
                </c:pt>
                <c:pt idx="16163">
                  <c:v>7.9908950999999995</c:v>
                </c:pt>
                <c:pt idx="16164">
                  <c:v>7.9908950999999995</c:v>
                </c:pt>
                <c:pt idx="16165">
                  <c:v>7.9939721000000006</c:v>
                </c:pt>
                <c:pt idx="16166">
                  <c:v>7.9970470999999996</c:v>
                </c:pt>
                <c:pt idx="16167">
                  <c:v>8.0001230999999997</c:v>
                </c:pt>
                <c:pt idx="16168">
                  <c:v>8.0031990999999998</c:v>
                </c:pt>
                <c:pt idx="16169">
                  <c:v>8.0062741000000006</c:v>
                </c:pt>
                <c:pt idx="16170">
                  <c:v>8.0093501000000007</c:v>
                </c:pt>
                <c:pt idx="16171">
                  <c:v>8.0155020999999991</c:v>
                </c:pt>
                <c:pt idx="16172">
                  <c:v>8.0185780999999992</c:v>
                </c:pt>
                <c:pt idx="16173">
                  <c:v>8.0216531</c:v>
                </c:pt>
                <c:pt idx="16174">
                  <c:v>8.0216531</c:v>
                </c:pt>
                <c:pt idx="16175">
                  <c:v>8.0308811000000002</c:v>
                </c:pt>
                <c:pt idx="16176">
                  <c:v>8.0339571000000003</c:v>
                </c:pt>
                <c:pt idx="16177">
                  <c:v>8.0370320999999993</c:v>
                </c:pt>
                <c:pt idx="16178">
                  <c:v>8.0401080999999994</c:v>
                </c:pt>
                <c:pt idx="16179">
                  <c:v>8.0431831000000003</c:v>
                </c:pt>
                <c:pt idx="16180">
                  <c:v>8.0493360999999997</c:v>
                </c:pt>
                <c:pt idx="16181">
                  <c:v>8.0524111000000005</c:v>
                </c:pt>
                <c:pt idx="16182">
                  <c:v>8.0585620999999996</c:v>
                </c:pt>
                <c:pt idx="16183">
                  <c:v>8.0616390999999989</c:v>
                </c:pt>
                <c:pt idx="16184">
                  <c:v>8.064715099999999</c:v>
                </c:pt>
                <c:pt idx="16185">
                  <c:v>8.0677900999999999</c:v>
                </c:pt>
                <c:pt idx="16186">
                  <c:v>8.0708660999999999</c:v>
                </c:pt>
                <c:pt idx="16187">
                  <c:v>8.0708660999999999</c:v>
                </c:pt>
                <c:pt idx="16188">
                  <c:v>8.073941099999999</c:v>
                </c:pt>
                <c:pt idx="16189">
                  <c:v>8.0800941000000002</c:v>
                </c:pt>
                <c:pt idx="16190">
                  <c:v>8.0831690999999992</c:v>
                </c:pt>
                <c:pt idx="16191">
                  <c:v>8.0862450999999993</c:v>
                </c:pt>
                <c:pt idx="16192">
                  <c:v>8.0862450999999993</c:v>
                </c:pt>
                <c:pt idx="16193">
                  <c:v>8.0923961000000002</c:v>
                </c:pt>
                <c:pt idx="16194">
                  <c:v>8.0954730999999995</c:v>
                </c:pt>
                <c:pt idx="16195">
                  <c:v>8.0985481000000004</c:v>
                </c:pt>
                <c:pt idx="16196">
                  <c:v>8.1016241000000004</c:v>
                </c:pt>
                <c:pt idx="16197">
                  <c:v>8.1046990999999995</c:v>
                </c:pt>
                <c:pt idx="16198">
                  <c:v>8.1077750999999996</c:v>
                </c:pt>
                <c:pt idx="16199">
                  <c:v>8.1139270999999997</c:v>
                </c:pt>
                <c:pt idx="16200">
                  <c:v>8.1200790999999999</c:v>
                </c:pt>
                <c:pt idx="16201">
                  <c:v>8.1231540999999989</c:v>
                </c:pt>
                <c:pt idx="16202">
                  <c:v>8.1262311</c:v>
                </c:pt>
                <c:pt idx="16203">
                  <c:v>8.1293060999999991</c:v>
                </c:pt>
                <c:pt idx="16204">
                  <c:v>8.1323820999999992</c:v>
                </c:pt>
                <c:pt idx="16205">
                  <c:v>8.1323820999999992</c:v>
                </c:pt>
                <c:pt idx="16206">
                  <c:v>8.1354580999999992</c:v>
                </c:pt>
                <c:pt idx="16207">
                  <c:v>8.1385331000000001</c:v>
                </c:pt>
                <c:pt idx="16208">
                  <c:v>8.1416100999999994</c:v>
                </c:pt>
                <c:pt idx="16209">
                  <c:v>8.1446840999999992</c:v>
                </c:pt>
                <c:pt idx="16210">
                  <c:v>8.1508371000000004</c:v>
                </c:pt>
                <c:pt idx="16211">
                  <c:v>8.1539120999999994</c:v>
                </c:pt>
                <c:pt idx="16212">
                  <c:v>8.1600631000000003</c:v>
                </c:pt>
                <c:pt idx="16213">
                  <c:v>8.1631400999999997</c:v>
                </c:pt>
                <c:pt idx="16214">
                  <c:v>8.1692911000000006</c:v>
                </c:pt>
                <c:pt idx="16215">
                  <c:v>8.1723671000000007</c:v>
                </c:pt>
                <c:pt idx="16216">
                  <c:v>8.1754420999999997</c:v>
                </c:pt>
                <c:pt idx="16217">
                  <c:v>8.178519099999999</c:v>
                </c:pt>
                <c:pt idx="16218">
                  <c:v>8.1846700999999999</c:v>
                </c:pt>
                <c:pt idx="16219">
                  <c:v>8.1877461</c:v>
                </c:pt>
                <c:pt idx="16220">
                  <c:v>8.1908210999999991</c:v>
                </c:pt>
                <c:pt idx="16221">
                  <c:v>8.1938981000000002</c:v>
                </c:pt>
                <c:pt idx="16222">
                  <c:v>8.2000490999999993</c:v>
                </c:pt>
                <c:pt idx="16223">
                  <c:v>8.2031250999999994</c:v>
                </c:pt>
                <c:pt idx="16224">
                  <c:v>8.2062001000000002</c:v>
                </c:pt>
                <c:pt idx="16225">
                  <c:v>8.2123521000000004</c:v>
                </c:pt>
                <c:pt idx="16226">
                  <c:v>8.2123521000000004</c:v>
                </c:pt>
                <c:pt idx="16227">
                  <c:v>8.2154281000000005</c:v>
                </c:pt>
                <c:pt idx="16228">
                  <c:v>8.2185041000000005</c:v>
                </c:pt>
                <c:pt idx="16229">
                  <c:v>8.2215790999999996</c:v>
                </c:pt>
                <c:pt idx="16230">
                  <c:v>8.2246561000000007</c:v>
                </c:pt>
                <c:pt idx="16231">
                  <c:v>8.2308070999999998</c:v>
                </c:pt>
                <c:pt idx="16232">
                  <c:v>8.2338830999999999</c:v>
                </c:pt>
                <c:pt idx="16233">
                  <c:v>8.236958099999999</c:v>
                </c:pt>
                <c:pt idx="16234">
                  <c:v>8.2400351000000001</c:v>
                </c:pt>
                <c:pt idx="16235">
                  <c:v>8.2431100999999991</c:v>
                </c:pt>
                <c:pt idx="16236">
                  <c:v>8.2461860999999992</c:v>
                </c:pt>
                <c:pt idx="16237">
                  <c:v>8.2492620999999993</c:v>
                </c:pt>
                <c:pt idx="16238">
                  <c:v>8.2523371000000001</c:v>
                </c:pt>
                <c:pt idx="16239">
                  <c:v>8.2554140999999994</c:v>
                </c:pt>
                <c:pt idx="16240">
                  <c:v>8.2584891000000002</c:v>
                </c:pt>
                <c:pt idx="16241">
                  <c:v>8.2615651000000003</c:v>
                </c:pt>
                <c:pt idx="16242">
                  <c:v>8.2646411000000004</c:v>
                </c:pt>
                <c:pt idx="16243">
                  <c:v>8.2677160999999995</c:v>
                </c:pt>
                <c:pt idx="16244">
                  <c:v>8.2707931000000006</c:v>
                </c:pt>
                <c:pt idx="16245">
                  <c:v>8.2738680999999996</c:v>
                </c:pt>
                <c:pt idx="16246">
                  <c:v>8.2769440999999997</c:v>
                </c:pt>
                <c:pt idx="16247">
                  <c:v>8.2800191000000005</c:v>
                </c:pt>
                <c:pt idx="16248">
                  <c:v>8.2830951000000006</c:v>
                </c:pt>
                <c:pt idx="16249">
                  <c:v>8.289247099999999</c:v>
                </c:pt>
                <c:pt idx="16250">
                  <c:v>8.2923230999999991</c:v>
                </c:pt>
                <c:pt idx="16251">
                  <c:v>8.2953980999999999</c:v>
                </c:pt>
                <c:pt idx="16252">
                  <c:v>8.3015501</c:v>
                </c:pt>
                <c:pt idx="16253">
                  <c:v>8.3077021000000002</c:v>
                </c:pt>
                <c:pt idx="16254">
                  <c:v>8.3077021000000002</c:v>
                </c:pt>
                <c:pt idx="16255">
                  <c:v>8.3107770999999993</c:v>
                </c:pt>
                <c:pt idx="16256">
                  <c:v>8.3169290999999994</c:v>
                </c:pt>
                <c:pt idx="16257">
                  <c:v>8.3200050999999995</c:v>
                </c:pt>
                <c:pt idx="16258">
                  <c:v>8.3230810999999996</c:v>
                </c:pt>
                <c:pt idx="16259">
                  <c:v>8.3261561000000004</c:v>
                </c:pt>
                <c:pt idx="16260">
                  <c:v>8.3292321000000005</c:v>
                </c:pt>
                <c:pt idx="16261">
                  <c:v>8.3323081000000006</c:v>
                </c:pt>
                <c:pt idx="16262">
                  <c:v>8.3353841000000006</c:v>
                </c:pt>
                <c:pt idx="16263">
                  <c:v>8.3384601000000007</c:v>
                </c:pt>
                <c:pt idx="16264">
                  <c:v>8.3415350999999998</c:v>
                </c:pt>
                <c:pt idx="16265">
                  <c:v>8.3446110999999998</c:v>
                </c:pt>
                <c:pt idx="16266">
                  <c:v>8.3476861000000007</c:v>
                </c:pt>
                <c:pt idx="16267">
                  <c:v>8.3507631</c:v>
                </c:pt>
                <c:pt idx="16268">
                  <c:v>8.3538391000000001</c:v>
                </c:pt>
                <c:pt idx="16269">
                  <c:v>8.3569140999999991</c:v>
                </c:pt>
                <c:pt idx="16270">
                  <c:v>8.3599900999999992</c:v>
                </c:pt>
                <c:pt idx="16271">
                  <c:v>8.3630651</c:v>
                </c:pt>
                <c:pt idx="16272">
                  <c:v>8.3661420999999994</c:v>
                </c:pt>
                <c:pt idx="16273">
                  <c:v>8.3692180999999994</c:v>
                </c:pt>
                <c:pt idx="16274">
                  <c:v>8.3722931000000003</c:v>
                </c:pt>
                <c:pt idx="16275">
                  <c:v>8.3753691000000003</c:v>
                </c:pt>
                <c:pt idx="16276">
                  <c:v>8.3784440999999994</c:v>
                </c:pt>
                <c:pt idx="16277">
                  <c:v>8.3815211000000005</c:v>
                </c:pt>
                <c:pt idx="16278">
                  <c:v>8.3845971000000006</c:v>
                </c:pt>
                <c:pt idx="16279">
                  <c:v>8.3876720999999996</c:v>
                </c:pt>
                <c:pt idx="16280">
                  <c:v>8.3907480999999997</c:v>
                </c:pt>
                <c:pt idx="16281">
                  <c:v>8.3938231000000005</c:v>
                </c:pt>
                <c:pt idx="16282">
                  <c:v>8.3969000999999999</c:v>
                </c:pt>
                <c:pt idx="16283">
                  <c:v>8.3999751000000007</c:v>
                </c:pt>
                <c:pt idx="16284">
                  <c:v>8.403051099999999</c:v>
                </c:pt>
                <c:pt idx="16285">
                  <c:v>8.403051099999999</c:v>
                </c:pt>
                <c:pt idx="16286">
                  <c:v>8.4092020999999999</c:v>
                </c:pt>
                <c:pt idx="16287">
                  <c:v>8.4122790999999992</c:v>
                </c:pt>
                <c:pt idx="16288">
                  <c:v>8.4153541000000001</c:v>
                </c:pt>
                <c:pt idx="16289">
                  <c:v>8.4184301000000001</c:v>
                </c:pt>
                <c:pt idx="16290">
                  <c:v>8.4215061000000002</c:v>
                </c:pt>
                <c:pt idx="16291">
                  <c:v>8.4245810999999993</c:v>
                </c:pt>
                <c:pt idx="16292">
                  <c:v>8.4276581000000004</c:v>
                </c:pt>
                <c:pt idx="16293">
                  <c:v>8.4307330999999994</c:v>
                </c:pt>
                <c:pt idx="16294">
                  <c:v>8.4338090999999995</c:v>
                </c:pt>
                <c:pt idx="16295">
                  <c:v>8.4368850999999996</c:v>
                </c:pt>
                <c:pt idx="16296">
                  <c:v>8.4399601000000004</c:v>
                </c:pt>
                <c:pt idx="16297">
                  <c:v>8.4461110999999995</c:v>
                </c:pt>
                <c:pt idx="16298">
                  <c:v>8.4491881000000006</c:v>
                </c:pt>
                <c:pt idx="16299">
                  <c:v>8.4522640999999989</c:v>
                </c:pt>
                <c:pt idx="16300">
                  <c:v>8.4584160999999991</c:v>
                </c:pt>
                <c:pt idx="16301">
                  <c:v>8.4645671</c:v>
                </c:pt>
                <c:pt idx="16302">
                  <c:v>8.4676420999999991</c:v>
                </c:pt>
                <c:pt idx="16303">
                  <c:v>8.4707180999999991</c:v>
                </c:pt>
                <c:pt idx="16304">
                  <c:v>8.4737951000000002</c:v>
                </c:pt>
                <c:pt idx="16305">
                  <c:v>8.4768691</c:v>
                </c:pt>
                <c:pt idx="16306">
                  <c:v>8.4799460999999994</c:v>
                </c:pt>
                <c:pt idx="16307">
                  <c:v>8.4860971000000003</c:v>
                </c:pt>
                <c:pt idx="16308">
                  <c:v>8.4891740999999996</c:v>
                </c:pt>
                <c:pt idx="16309">
                  <c:v>8.4922480999999994</c:v>
                </c:pt>
                <c:pt idx="16310">
                  <c:v>8.4953251000000005</c:v>
                </c:pt>
                <c:pt idx="16311">
                  <c:v>8.5014760999999996</c:v>
                </c:pt>
                <c:pt idx="16312">
                  <c:v>8.504553099999999</c:v>
                </c:pt>
                <c:pt idx="16313">
                  <c:v>8.5076271000000006</c:v>
                </c:pt>
                <c:pt idx="16314">
                  <c:v>8.5137801</c:v>
                </c:pt>
                <c:pt idx="16315">
                  <c:v>8.516855099999999</c:v>
                </c:pt>
                <c:pt idx="16316">
                  <c:v>8.5199310999999991</c:v>
                </c:pt>
                <c:pt idx="16317">
                  <c:v>8.5230060999999999</c:v>
                </c:pt>
                <c:pt idx="16318">
                  <c:v>8.5260830999999992</c:v>
                </c:pt>
                <c:pt idx="16319">
                  <c:v>8.5260830999999992</c:v>
                </c:pt>
                <c:pt idx="16320">
                  <c:v>8.5322341000000002</c:v>
                </c:pt>
                <c:pt idx="16321">
                  <c:v>8.5383850999999993</c:v>
                </c:pt>
                <c:pt idx="16322">
                  <c:v>8.5414621000000004</c:v>
                </c:pt>
                <c:pt idx="16323">
                  <c:v>8.5445381000000005</c:v>
                </c:pt>
                <c:pt idx="16324">
                  <c:v>8.5476130999999995</c:v>
                </c:pt>
                <c:pt idx="16325">
                  <c:v>8.5537641000000004</c:v>
                </c:pt>
                <c:pt idx="16326">
                  <c:v>8.5568410999999998</c:v>
                </c:pt>
                <c:pt idx="16327">
                  <c:v>8.5599161000000006</c:v>
                </c:pt>
                <c:pt idx="16328">
                  <c:v>8.5629921000000007</c:v>
                </c:pt>
                <c:pt idx="16329">
                  <c:v>8.566068099999999</c:v>
                </c:pt>
                <c:pt idx="16330">
                  <c:v>8.5691430999999998</c:v>
                </c:pt>
                <c:pt idx="16331">
                  <c:v>8.5722200999999991</c:v>
                </c:pt>
                <c:pt idx="16332">
                  <c:v>8.5752950999999999</c:v>
                </c:pt>
                <c:pt idx="16333">
                  <c:v>8.5783711</c:v>
                </c:pt>
                <c:pt idx="16334">
                  <c:v>8.5845220999999992</c:v>
                </c:pt>
                <c:pt idx="16335">
                  <c:v>8.5875980999999992</c:v>
                </c:pt>
                <c:pt idx="16336">
                  <c:v>8.5906740999999993</c:v>
                </c:pt>
                <c:pt idx="16337">
                  <c:v>8.5937500999999994</c:v>
                </c:pt>
                <c:pt idx="16338">
                  <c:v>8.5968260999999995</c:v>
                </c:pt>
                <c:pt idx="16339">
                  <c:v>8.5999011000000003</c:v>
                </c:pt>
                <c:pt idx="16340">
                  <c:v>8.5999011000000003</c:v>
                </c:pt>
                <c:pt idx="16341">
                  <c:v>8.6029771000000004</c:v>
                </c:pt>
                <c:pt idx="16342">
                  <c:v>8.6060531000000005</c:v>
                </c:pt>
                <c:pt idx="16343">
                  <c:v>8.6091291000000005</c:v>
                </c:pt>
                <c:pt idx="16344">
                  <c:v>8.6091291000000005</c:v>
                </c:pt>
                <c:pt idx="16345">
                  <c:v>8.6091291000000005</c:v>
                </c:pt>
                <c:pt idx="16346">
                  <c:v>8.6122051000000006</c:v>
                </c:pt>
                <c:pt idx="16347">
                  <c:v>8.6152800999999997</c:v>
                </c:pt>
                <c:pt idx="16348">
                  <c:v>8.6183560999999997</c:v>
                </c:pt>
                <c:pt idx="16349">
                  <c:v>8.6214320999999998</c:v>
                </c:pt>
                <c:pt idx="16350">
                  <c:v>8.6245080999999999</c:v>
                </c:pt>
                <c:pt idx="16351">
                  <c:v>8.6245080999999999</c:v>
                </c:pt>
                <c:pt idx="16352">
                  <c:v>8.6275841</c:v>
                </c:pt>
                <c:pt idx="16353">
                  <c:v>8.630659099999999</c:v>
                </c:pt>
                <c:pt idx="16354">
                  <c:v>8.6368110999999992</c:v>
                </c:pt>
                <c:pt idx="16355">
                  <c:v>8.6398870999999993</c:v>
                </c:pt>
                <c:pt idx="16356">
                  <c:v>8.6429630999999993</c:v>
                </c:pt>
                <c:pt idx="16357">
                  <c:v>8.6460381000000002</c:v>
                </c:pt>
                <c:pt idx="16358">
                  <c:v>8.6460381000000002</c:v>
                </c:pt>
                <c:pt idx="16359">
                  <c:v>8.6521901000000003</c:v>
                </c:pt>
                <c:pt idx="16360">
                  <c:v>8.6521901000000003</c:v>
                </c:pt>
                <c:pt idx="16361">
                  <c:v>8.6552661000000004</c:v>
                </c:pt>
                <c:pt idx="16362">
                  <c:v>8.6583421000000005</c:v>
                </c:pt>
                <c:pt idx="16363">
                  <c:v>8.6644930999999996</c:v>
                </c:pt>
                <c:pt idx="16364">
                  <c:v>8.6644930999999996</c:v>
                </c:pt>
                <c:pt idx="16365">
                  <c:v>8.6644930999999996</c:v>
                </c:pt>
                <c:pt idx="16366">
                  <c:v>8.6706441000000005</c:v>
                </c:pt>
                <c:pt idx="16367">
                  <c:v>8.6737210999999999</c:v>
                </c:pt>
                <c:pt idx="16368">
                  <c:v>8.6737210999999999</c:v>
                </c:pt>
                <c:pt idx="16369">
                  <c:v>8.6767961000000007</c:v>
                </c:pt>
                <c:pt idx="16370">
                  <c:v>8.6767961000000007</c:v>
                </c:pt>
                <c:pt idx="16371">
                  <c:v>8.679872099999999</c:v>
                </c:pt>
                <c:pt idx="16372">
                  <c:v>8.6829480999999991</c:v>
                </c:pt>
                <c:pt idx="16373">
                  <c:v>8.6860230999999999</c:v>
                </c:pt>
                <c:pt idx="16374">
                  <c:v>8.6921751</c:v>
                </c:pt>
                <c:pt idx="16375">
                  <c:v>8.6921751</c:v>
                </c:pt>
                <c:pt idx="16376">
                  <c:v>8.6952511000000001</c:v>
                </c:pt>
                <c:pt idx="16377">
                  <c:v>8.7014020999999993</c:v>
                </c:pt>
                <c:pt idx="16378">
                  <c:v>8.7044780999999993</c:v>
                </c:pt>
                <c:pt idx="16379">
                  <c:v>8.7075540999999994</c:v>
                </c:pt>
                <c:pt idx="16380">
                  <c:v>8.7106300999999995</c:v>
                </c:pt>
                <c:pt idx="16381">
                  <c:v>8.7106300999999995</c:v>
                </c:pt>
                <c:pt idx="16382">
                  <c:v>8.7106300999999995</c:v>
                </c:pt>
                <c:pt idx="16383">
                  <c:v>8.7167811000000004</c:v>
                </c:pt>
                <c:pt idx="16384">
                  <c:v>8.7198571000000005</c:v>
                </c:pt>
                <c:pt idx="16385">
                  <c:v>8.7198571000000005</c:v>
                </c:pt>
                <c:pt idx="16386">
                  <c:v>8.7198571000000005</c:v>
                </c:pt>
                <c:pt idx="16387">
                  <c:v>8.7229331000000006</c:v>
                </c:pt>
                <c:pt idx="16388">
                  <c:v>8.7290851000000007</c:v>
                </c:pt>
                <c:pt idx="16389">
                  <c:v>8.7321600999999998</c:v>
                </c:pt>
                <c:pt idx="16390">
                  <c:v>8.7321600999999998</c:v>
                </c:pt>
                <c:pt idx="16391">
                  <c:v>8.7352360999999998</c:v>
                </c:pt>
                <c:pt idx="16392">
                  <c:v>8.7413881</c:v>
                </c:pt>
                <c:pt idx="16393">
                  <c:v>8.7475390999999991</c:v>
                </c:pt>
                <c:pt idx="16394">
                  <c:v>8.7475390999999991</c:v>
                </c:pt>
                <c:pt idx="16395">
                  <c:v>8.7536901</c:v>
                </c:pt>
                <c:pt idx="16396">
                  <c:v>8.7567670999999994</c:v>
                </c:pt>
                <c:pt idx="16397">
                  <c:v>8.7567670999999994</c:v>
                </c:pt>
                <c:pt idx="16398">
                  <c:v>8.7598430999999994</c:v>
                </c:pt>
                <c:pt idx="16399">
                  <c:v>8.7598430999999994</c:v>
                </c:pt>
                <c:pt idx="16400">
                  <c:v>8.7629181000000003</c:v>
                </c:pt>
                <c:pt idx="16401">
                  <c:v>8.7659941000000003</c:v>
                </c:pt>
                <c:pt idx="16402">
                  <c:v>8.7690690999999994</c:v>
                </c:pt>
                <c:pt idx="16403">
                  <c:v>8.7721461000000005</c:v>
                </c:pt>
                <c:pt idx="16404">
                  <c:v>8.7752221000000006</c:v>
                </c:pt>
                <c:pt idx="16405">
                  <c:v>8.7813730999999997</c:v>
                </c:pt>
                <c:pt idx="16406">
                  <c:v>8.7813730999999997</c:v>
                </c:pt>
                <c:pt idx="16407">
                  <c:v>8.7875250999999999</c:v>
                </c:pt>
                <c:pt idx="16408">
                  <c:v>8.7906001000000007</c:v>
                </c:pt>
                <c:pt idx="16409">
                  <c:v>8.793676099999999</c:v>
                </c:pt>
                <c:pt idx="16410">
                  <c:v>8.793676099999999</c:v>
                </c:pt>
                <c:pt idx="16411">
                  <c:v>8.7967520999999991</c:v>
                </c:pt>
                <c:pt idx="16412">
                  <c:v>8.7998270999999999</c:v>
                </c:pt>
                <c:pt idx="16413">
                  <c:v>8.8029040999999992</c:v>
                </c:pt>
                <c:pt idx="16414">
                  <c:v>8.8090551000000001</c:v>
                </c:pt>
                <c:pt idx="16415">
                  <c:v>8.8121311000000002</c:v>
                </c:pt>
                <c:pt idx="16416">
                  <c:v>8.8152060999999993</c:v>
                </c:pt>
                <c:pt idx="16417">
                  <c:v>8.8182820999999993</c:v>
                </c:pt>
                <c:pt idx="16418">
                  <c:v>8.8213580999999994</c:v>
                </c:pt>
                <c:pt idx="16419">
                  <c:v>8.8213580999999994</c:v>
                </c:pt>
                <c:pt idx="16420">
                  <c:v>8.8275100999999996</c:v>
                </c:pt>
                <c:pt idx="16421">
                  <c:v>8.8305851000000004</c:v>
                </c:pt>
                <c:pt idx="16422">
                  <c:v>8.8305851000000004</c:v>
                </c:pt>
                <c:pt idx="16423">
                  <c:v>8.8336611000000005</c:v>
                </c:pt>
                <c:pt idx="16424">
                  <c:v>8.8336611000000005</c:v>
                </c:pt>
                <c:pt idx="16425">
                  <c:v>8.8398131000000006</c:v>
                </c:pt>
                <c:pt idx="16426">
                  <c:v>8.8398131000000006</c:v>
                </c:pt>
                <c:pt idx="16427">
                  <c:v>8.8428890999999989</c:v>
                </c:pt>
                <c:pt idx="16428">
                  <c:v>8.8428890999999989</c:v>
                </c:pt>
                <c:pt idx="16429">
                  <c:v>8.8459640999999998</c:v>
                </c:pt>
                <c:pt idx="16430">
                  <c:v>8.8521160999999999</c:v>
                </c:pt>
                <c:pt idx="16431">
                  <c:v>8.8521160999999999</c:v>
                </c:pt>
                <c:pt idx="16432">
                  <c:v>8.8551921</c:v>
                </c:pt>
                <c:pt idx="16433">
                  <c:v>8.8551921</c:v>
                </c:pt>
                <c:pt idx="16434">
                  <c:v>8.8582670999999991</c:v>
                </c:pt>
                <c:pt idx="16435">
                  <c:v>8.8613430999999991</c:v>
                </c:pt>
                <c:pt idx="16436">
                  <c:v>8.8613430999999991</c:v>
                </c:pt>
                <c:pt idx="16437">
                  <c:v>8.8613430999999991</c:v>
                </c:pt>
                <c:pt idx="16438">
                  <c:v>8.8613430999999991</c:v>
                </c:pt>
                <c:pt idx="16439">
                  <c:v>8.8674950999999993</c:v>
                </c:pt>
                <c:pt idx="16440">
                  <c:v>8.8705710999999994</c:v>
                </c:pt>
                <c:pt idx="16441">
                  <c:v>8.8705710999999994</c:v>
                </c:pt>
                <c:pt idx="16442">
                  <c:v>8.8705710999999994</c:v>
                </c:pt>
                <c:pt idx="16443">
                  <c:v>8.8767221000000003</c:v>
                </c:pt>
                <c:pt idx="16444">
                  <c:v>8.8797981000000004</c:v>
                </c:pt>
                <c:pt idx="16445">
                  <c:v>8.8797981000000004</c:v>
                </c:pt>
                <c:pt idx="16446">
                  <c:v>8.8828741000000004</c:v>
                </c:pt>
                <c:pt idx="16447">
                  <c:v>8.8828741000000004</c:v>
                </c:pt>
                <c:pt idx="16448">
                  <c:v>8.8859501000000005</c:v>
                </c:pt>
                <c:pt idx="16449">
                  <c:v>8.8859501000000005</c:v>
                </c:pt>
                <c:pt idx="16450">
                  <c:v>8.8921010999999996</c:v>
                </c:pt>
                <c:pt idx="16451">
                  <c:v>8.8921010999999996</c:v>
                </c:pt>
                <c:pt idx="16452">
                  <c:v>8.8921010999999996</c:v>
                </c:pt>
                <c:pt idx="16453">
                  <c:v>8.8921010999999996</c:v>
                </c:pt>
                <c:pt idx="16454">
                  <c:v>8.8951770999999997</c:v>
                </c:pt>
                <c:pt idx="16455">
                  <c:v>8.8982530999999998</c:v>
                </c:pt>
                <c:pt idx="16456">
                  <c:v>8.8982530999999998</c:v>
                </c:pt>
                <c:pt idx="16457">
                  <c:v>8.8982530999999998</c:v>
                </c:pt>
                <c:pt idx="16458">
                  <c:v>8.8982530999999998</c:v>
                </c:pt>
                <c:pt idx="16459">
                  <c:v>8.9013290999999999</c:v>
                </c:pt>
                <c:pt idx="16460">
                  <c:v>8.9013290999999999</c:v>
                </c:pt>
                <c:pt idx="16461">
                  <c:v>8.9044040999999989</c:v>
                </c:pt>
                <c:pt idx="16462">
                  <c:v>8.9074811</c:v>
                </c:pt>
                <c:pt idx="16463">
                  <c:v>8.9074811</c:v>
                </c:pt>
                <c:pt idx="16464">
                  <c:v>8.9074811</c:v>
                </c:pt>
                <c:pt idx="16465">
                  <c:v>8.9074811</c:v>
                </c:pt>
                <c:pt idx="16466">
                  <c:v>8.9074811</c:v>
                </c:pt>
                <c:pt idx="16467">
                  <c:v>8.9105560999999991</c:v>
                </c:pt>
                <c:pt idx="16468">
                  <c:v>8.9136320999999992</c:v>
                </c:pt>
                <c:pt idx="16469">
                  <c:v>8.9136320999999992</c:v>
                </c:pt>
                <c:pt idx="16470">
                  <c:v>8.9136320999999992</c:v>
                </c:pt>
                <c:pt idx="16471">
                  <c:v>8.9167080999999992</c:v>
                </c:pt>
                <c:pt idx="16472">
                  <c:v>8.9197831000000001</c:v>
                </c:pt>
                <c:pt idx="16473">
                  <c:v>8.9228600999999994</c:v>
                </c:pt>
                <c:pt idx="16474">
                  <c:v>8.9259340999999992</c:v>
                </c:pt>
                <c:pt idx="16475">
                  <c:v>8.9259340999999992</c:v>
                </c:pt>
                <c:pt idx="16476">
                  <c:v>8.9290111000000003</c:v>
                </c:pt>
                <c:pt idx="16477">
                  <c:v>8.9320871000000004</c:v>
                </c:pt>
                <c:pt idx="16478">
                  <c:v>8.9320871000000004</c:v>
                </c:pt>
                <c:pt idx="16479">
                  <c:v>8.9320871000000004</c:v>
                </c:pt>
                <c:pt idx="16480">
                  <c:v>8.9351620999999994</c:v>
                </c:pt>
                <c:pt idx="16481">
                  <c:v>8.9351620999999994</c:v>
                </c:pt>
                <c:pt idx="16482">
                  <c:v>8.9382391000000005</c:v>
                </c:pt>
                <c:pt idx="16483">
                  <c:v>8.9382391000000005</c:v>
                </c:pt>
                <c:pt idx="16484">
                  <c:v>8.9413131000000003</c:v>
                </c:pt>
                <c:pt idx="16485">
                  <c:v>8.9443900999999997</c:v>
                </c:pt>
                <c:pt idx="16486">
                  <c:v>8.9443900999999997</c:v>
                </c:pt>
                <c:pt idx="16487">
                  <c:v>8.9443900999999997</c:v>
                </c:pt>
                <c:pt idx="16488">
                  <c:v>8.9443900999999997</c:v>
                </c:pt>
                <c:pt idx="16489">
                  <c:v>8.9474660999999998</c:v>
                </c:pt>
                <c:pt idx="16490">
                  <c:v>8.9505411000000006</c:v>
                </c:pt>
                <c:pt idx="16491">
                  <c:v>8.9536180999999999</c:v>
                </c:pt>
                <c:pt idx="16492">
                  <c:v>8.9566920999999997</c:v>
                </c:pt>
                <c:pt idx="16493">
                  <c:v>8.9566920999999997</c:v>
                </c:pt>
                <c:pt idx="16494">
                  <c:v>8.959769099999999</c:v>
                </c:pt>
                <c:pt idx="16495">
                  <c:v>8.959769099999999</c:v>
                </c:pt>
                <c:pt idx="16496">
                  <c:v>8.9628440999999999</c:v>
                </c:pt>
                <c:pt idx="16497">
                  <c:v>8.9659200999999999</c:v>
                </c:pt>
                <c:pt idx="16498">
                  <c:v>8.9659200999999999</c:v>
                </c:pt>
                <c:pt idx="16499">
                  <c:v>8.9720710999999991</c:v>
                </c:pt>
                <c:pt idx="16500">
                  <c:v>8.9751481000000002</c:v>
                </c:pt>
                <c:pt idx="16501">
                  <c:v>8.9782230999999992</c:v>
                </c:pt>
                <c:pt idx="16502">
                  <c:v>8.9782230999999992</c:v>
                </c:pt>
                <c:pt idx="16503">
                  <c:v>8.9812990999999993</c:v>
                </c:pt>
                <c:pt idx="16504">
                  <c:v>8.9843761000000004</c:v>
                </c:pt>
                <c:pt idx="16505">
                  <c:v>8.9843761000000004</c:v>
                </c:pt>
                <c:pt idx="16506">
                  <c:v>8.9874501000000002</c:v>
                </c:pt>
                <c:pt idx="16507">
                  <c:v>8.9874501000000002</c:v>
                </c:pt>
                <c:pt idx="16508">
                  <c:v>8.9905270999999995</c:v>
                </c:pt>
                <c:pt idx="16509">
                  <c:v>8.9905270999999995</c:v>
                </c:pt>
                <c:pt idx="16510">
                  <c:v>8.9905270999999995</c:v>
                </c:pt>
                <c:pt idx="16511">
                  <c:v>8.9936010999999993</c:v>
                </c:pt>
                <c:pt idx="16512">
                  <c:v>8.9936010999999993</c:v>
                </c:pt>
                <c:pt idx="16513">
                  <c:v>8.9966781000000005</c:v>
                </c:pt>
                <c:pt idx="16514">
                  <c:v>8.9997550999999998</c:v>
                </c:pt>
                <c:pt idx="16515">
                  <c:v>8.9997550999999998</c:v>
                </c:pt>
                <c:pt idx="16516">
                  <c:v>8.9997550999999998</c:v>
                </c:pt>
                <c:pt idx="16517">
                  <c:v>8.9997550999999998</c:v>
                </c:pt>
                <c:pt idx="16518">
                  <c:v>9.0028290999999996</c:v>
                </c:pt>
                <c:pt idx="16519">
                  <c:v>9.0028290999999996</c:v>
                </c:pt>
                <c:pt idx="16520">
                  <c:v>9.0059061000000007</c:v>
                </c:pt>
                <c:pt idx="16521">
                  <c:v>9.0059061000000007</c:v>
                </c:pt>
                <c:pt idx="16522">
                  <c:v>9.0089801000000005</c:v>
                </c:pt>
                <c:pt idx="16523">
                  <c:v>9.0120570999999998</c:v>
                </c:pt>
                <c:pt idx="16524">
                  <c:v>9.0151340999999992</c:v>
                </c:pt>
                <c:pt idx="16525">
                  <c:v>9.018208099999999</c:v>
                </c:pt>
                <c:pt idx="16526">
                  <c:v>9.018208099999999</c:v>
                </c:pt>
                <c:pt idx="16527">
                  <c:v>9.0212851000000001</c:v>
                </c:pt>
                <c:pt idx="16528">
                  <c:v>9.0212851000000001</c:v>
                </c:pt>
                <c:pt idx="16529">
                  <c:v>9.0243590999999999</c:v>
                </c:pt>
                <c:pt idx="16530">
                  <c:v>9.0243590999999999</c:v>
                </c:pt>
                <c:pt idx="16531">
                  <c:v>9.0243590999999999</c:v>
                </c:pt>
                <c:pt idx="16532">
                  <c:v>9.0274360999999992</c:v>
                </c:pt>
                <c:pt idx="16533">
                  <c:v>9.0274360999999992</c:v>
                </c:pt>
                <c:pt idx="16534">
                  <c:v>9.0274360999999992</c:v>
                </c:pt>
                <c:pt idx="16535">
                  <c:v>9.0274360999999992</c:v>
                </c:pt>
                <c:pt idx="16536">
                  <c:v>9.0305131000000003</c:v>
                </c:pt>
                <c:pt idx="16537">
                  <c:v>9.0305131000000003</c:v>
                </c:pt>
                <c:pt idx="16538">
                  <c:v>9.0335871000000001</c:v>
                </c:pt>
                <c:pt idx="16539">
                  <c:v>9.0366640999999994</c:v>
                </c:pt>
                <c:pt idx="16540">
                  <c:v>9.0366640999999994</c:v>
                </c:pt>
                <c:pt idx="16541">
                  <c:v>9.0366640999999994</c:v>
                </c:pt>
                <c:pt idx="16542">
                  <c:v>9.0366640999999994</c:v>
                </c:pt>
                <c:pt idx="16543">
                  <c:v>9.0366640999999994</c:v>
                </c:pt>
                <c:pt idx="16544">
                  <c:v>9.0366640999999994</c:v>
                </c:pt>
                <c:pt idx="16545">
                  <c:v>9.0397380999999992</c:v>
                </c:pt>
                <c:pt idx="16546">
                  <c:v>9.0428151000000003</c:v>
                </c:pt>
                <c:pt idx="16547">
                  <c:v>9.0428151000000003</c:v>
                </c:pt>
                <c:pt idx="16548">
                  <c:v>9.0428151000000003</c:v>
                </c:pt>
                <c:pt idx="16549">
                  <c:v>9.0428151000000003</c:v>
                </c:pt>
                <c:pt idx="16550">
                  <c:v>9.0458911000000004</c:v>
                </c:pt>
                <c:pt idx="16551">
                  <c:v>9.0489660999999995</c:v>
                </c:pt>
                <c:pt idx="16552">
                  <c:v>9.0489660999999995</c:v>
                </c:pt>
                <c:pt idx="16553">
                  <c:v>9.0489660999999995</c:v>
                </c:pt>
                <c:pt idx="16554">
                  <c:v>9.0489660999999995</c:v>
                </c:pt>
                <c:pt idx="16555">
                  <c:v>9.0489660999999995</c:v>
                </c:pt>
                <c:pt idx="16556">
                  <c:v>9.0489660999999995</c:v>
                </c:pt>
                <c:pt idx="16557">
                  <c:v>9.0489660999999995</c:v>
                </c:pt>
                <c:pt idx="16558">
                  <c:v>9.0489660999999995</c:v>
                </c:pt>
                <c:pt idx="16559">
                  <c:v>9.0520431000000006</c:v>
                </c:pt>
                <c:pt idx="16560">
                  <c:v>9.0551171000000004</c:v>
                </c:pt>
                <c:pt idx="16561">
                  <c:v>9.0581940999999997</c:v>
                </c:pt>
                <c:pt idx="16562">
                  <c:v>9.0581940999999997</c:v>
                </c:pt>
                <c:pt idx="16563">
                  <c:v>9.0581940999999997</c:v>
                </c:pt>
                <c:pt idx="16564">
                  <c:v>9.0581940999999997</c:v>
                </c:pt>
                <c:pt idx="16565">
                  <c:v>9.0612700999999998</c:v>
                </c:pt>
                <c:pt idx="16566">
                  <c:v>9.0612700999999998</c:v>
                </c:pt>
                <c:pt idx="16567">
                  <c:v>9.0581940999999997</c:v>
                </c:pt>
                <c:pt idx="16568">
                  <c:v>9.0612700999999998</c:v>
                </c:pt>
                <c:pt idx="16569">
                  <c:v>9.0612700999999998</c:v>
                </c:pt>
                <c:pt idx="16570">
                  <c:v>9.0581940999999997</c:v>
                </c:pt>
                <c:pt idx="16571">
                  <c:v>9.0612700999999998</c:v>
                </c:pt>
                <c:pt idx="16572">
                  <c:v>9.0643451000000006</c:v>
                </c:pt>
                <c:pt idx="16573">
                  <c:v>9.0643451000000006</c:v>
                </c:pt>
                <c:pt idx="16574">
                  <c:v>9.0674220999999999</c:v>
                </c:pt>
                <c:pt idx="16575">
                  <c:v>9.0704960999999997</c:v>
                </c:pt>
                <c:pt idx="16576">
                  <c:v>9.0704960999999997</c:v>
                </c:pt>
                <c:pt idx="16577">
                  <c:v>9.0704960999999997</c:v>
                </c:pt>
                <c:pt idx="16578">
                  <c:v>9.0735730999999991</c:v>
                </c:pt>
                <c:pt idx="16579">
                  <c:v>9.0766480999999999</c:v>
                </c:pt>
                <c:pt idx="16580">
                  <c:v>9.0797241</c:v>
                </c:pt>
                <c:pt idx="16581">
                  <c:v>9.0797241</c:v>
                </c:pt>
                <c:pt idx="16582">
                  <c:v>9.0828010999999993</c:v>
                </c:pt>
                <c:pt idx="16583">
                  <c:v>9.0858750999999991</c:v>
                </c:pt>
                <c:pt idx="16584">
                  <c:v>9.0889521000000002</c:v>
                </c:pt>
                <c:pt idx="16585">
                  <c:v>9.0920270999999993</c:v>
                </c:pt>
                <c:pt idx="16586">
                  <c:v>9.0951030999999993</c:v>
                </c:pt>
                <c:pt idx="16587">
                  <c:v>9.0951030999999993</c:v>
                </c:pt>
                <c:pt idx="16588">
                  <c:v>9.0981801000000004</c:v>
                </c:pt>
                <c:pt idx="16589">
                  <c:v>9.1012541000000002</c:v>
                </c:pt>
                <c:pt idx="16590">
                  <c:v>9.1012541000000002</c:v>
                </c:pt>
                <c:pt idx="16591">
                  <c:v>9.1043310999999996</c:v>
                </c:pt>
                <c:pt idx="16592">
                  <c:v>9.1074061000000004</c:v>
                </c:pt>
                <c:pt idx="16593">
                  <c:v>9.1074061000000004</c:v>
                </c:pt>
                <c:pt idx="16594">
                  <c:v>9.1074061000000004</c:v>
                </c:pt>
                <c:pt idx="16595">
                  <c:v>9.1074061000000004</c:v>
                </c:pt>
                <c:pt idx="16596">
                  <c:v>9.1104821000000005</c:v>
                </c:pt>
                <c:pt idx="16597">
                  <c:v>9.1135581000000006</c:v>
                </c:pt>
                <c:pt idx="16598">
                  <c:v>9.1166330999999996</c:v>
                </c:pt>
                <c:pt idx="16599">
                  <c:v>9.1197101000000007</c:v>
                </c:pt>
                <c:pt idx="16600">
                  <c:v>9.1227850999999998</c:v>
                </c:pt>
                <c:pt idx="16601">
                  <c:v>9.1258610999999998</c:v>
                </c:pt>
                <c:pt idx="16602">
                  <c:v>9.1289370999999999</c:v>
                </c:pt>
                <c:pt idx="16603">
                  <c:v>9.132012099999999</c:v>
                </c:pt>
                <c:pt idx="16604">
                  <c:v>9.1350891000000001</c:v>
                </c:pt>
                <c:pt idx="16605">
                  <c:v>9.1381640999999991</c:v>
                </c:pt>
                <c:pt idx="16606">
                  <c:v>9.1412400999999992</c:v>
                </c:pt>
                <c:pt idx="16607">
                  <c:v>9.1443160999999993</c:v>
                </c:pt>
                <c:pt idx="16608">
                  <c:v>9.1473911000000001</c:v>
                </c:pt>
                <c:pt idx="16609">
                  <c:v>9.1504680999999994</c:v>
                </c:pt>
                <c:pt idx="16610">
                  <c:v>9.1504680999999994</c:v>
                </c:pt>
                <c:pt idx="16611">
                  <c:v>9.1504680999999994</c:v>
                </c:pt>
                <c:pt idx="16612">
                  <c:v>9.1535431000000003</c:v>
                </c:pt>
                <c:pt idx="16613">
                  <c:v>9.1566191000000003</c:v>
                </c:pt>
                <c:pt idx="16614">
                  <c:v>9.1596951000000004</c:v>
                </c:pt>
                <c:pt idx="16615">
                  <c:v>9.1596951000000004</c:v>
                </c:pt>
                <c:pt idx="16616">
                  <c:v>9.1627700999999995</c:v>
                </c:pt>
                <c:pt idx="16617">
                  <c:v>9.1596951000000004</c:v>
                </c:pt>
                <c:pt idx="16618">
                  <c:v>9.1596951000000004</c:v>
                </c:pt>
                <c:pt idx="16619">
                  <c:v>9.1566191000000003</c:v>
                </c:pt>
                <c:pt idx="16620">
                  <c:v>9.1596951000000004</c:v>
                </c:pt>
                <c:pt idx="16621">
                  <c:v>9.1627700999999995</c:v>
                </c:pt>
                <c:pt idx="16622">
                  <c:v>9.1627700999999995</c:v>
                </c:pt>
                <c:pt idx="16623">
                  <c:v>9.1658471000000006</c:v>
                </c:pt>
                <c:pt idx="16624">
                  <c:v>9.1689220999999996</c:v>
                </c:pt>
                <c:pt idx="16625">
                  <c:v>9.1689220999999996</c:v>
                </c:pt>
                <c:pt idx="16626">
                  <c:v>9.1719980999999997</c:v>
                </c:pt>
                <c:pt idx="16627">
                  <c:v>9.1719980999999997</c:v>
                </c:pt>
                <c:pt idx="16628">
                  <c:v>9.1750740999999998</c:v>
                </c:pt>
                <c:pt idx="16629">
                  <c:v>9.1781491000000006</c:v>
                </c:pt>
                <c:pt idx="16630">
                  <c:v>9.1781491000000006</c:v>
                </c:pt>
                <c:pt idx="16631">
                  <c:v>9.1812251000000007</c:v>
                </c:pt>
                <c:pt idx="16632">
                  <c:v>9.184301099999999</c:v>
                </c:pt>
                <c:pt idx="16633">
                  <c:v>9.184301099999999</c:v>
                </c:pt>
                <c:pt idx="16634">
                  <c:v>9.1873770999999991</c:v>
                </c:pt>
                <c:pt idx="16635">
                  <c:v>9.1873770999999991</c:v>
                </c:pt>
                <c:pt idx="16636">
                  <c:v>9.1904530999999992</c:v>
                </c:pt>
                <c:pt idx="16637">
                  <c:v>9.1935281</c:v>
                </c:pt>
                <c:pt idx="16638">
                  <c:v>9.1966041000000001</c:v>
                </c:pt>
                <c:pt idx="16639">
                  <c:v>9.1966041000000001</c:v>
                </c:pt>
                <c:pt idx="16640">
                  <c:v>9.1996801000000001</c:v>
                </c:pt>
                <c:pt idx="16641">
                  <c:v>9.2027561000000002</c:v>
                </c:pt>
                <c:pt idx="16642">
                  <c:v>9.2058321000000003</c:v>
                </c:pt>
                <c:pt idx="16643">
                  <c:v>9.2058321000000003</c:v>
                </c:pt>
                <c:pt idx="16644">
                  <c:v>9.2058321000000003</c:v>
                </c:pt>
                <c:pt idx="16645">
                  <c:v>9.2058321000000003</c:v>
                </c:pt>
                <c:pt idx="16646">
                  <c:v>9.2089070999999993</c:v>
                </c:pt>
                <c:pt idx="16647">
                  <c:v>9.2089070999999993</c:v>
                </c:pt>
                <c:pt idx="16648">
                  <c:v>9.2089070999999993</c:v>
                </c:pt>
                <c:pt idx="16649">
                  <c:v>9.2119830999999994</c:v>
                </c:pt>
                <c:pt idx="16650">
                  <c:v>9.2150590999999995</c:v>
                </c:pt>
                <c:pt idx="16651">
                  <c:v>9.2150590999999995</c:v>
                </c:pt>
                <c:pt idx="16652">
                  <c:v>9.2181350999999996</c:v>
                </c:pt>
                <c:pt idx="16653">
                  <c:v>9.2212101000000004</c:v>
                </c:pt>
                <c:pt idx="16654">
                  <c:v>9.2212101000000004</c:v>
                </c:pt>
                <c:pt idx="16655">
                  <c:v>9.2242861000000005</c:v>
                </c:pt>
                <c:pt idx="16656">
                  <c:v>9.2273621000000006</c:v>
                </c:pt>
                <c:pt idx="16657">
                  <c:v>9.2273621000000006</c:v>
                </c:pt>
                <c:pt idx="16658">
                  <c:v>9.2273621000000006</c:v>
                </c:pt>
                <c:pt idx="16659">
                  <c:v>9.2304381000000006</c:v>
                </c:pt>
                <c:pt idx="16660">
                  <c:v>9.2335140999999989</c:v>
                </c:pt>
                <c:pt idx="16661">
                  <c:v>9.2335140999999989</c:v>
                </c:pt>
                <c:pt idx="16662">
                  <c:v>9.2365890999999998</c:v>
                </c:pt>
                <c:pt idx="16663">
                  <c:v>9.2365890999999998</c:v>
                </c:pt>
                <c:pt idx="16664">
                  <c:v>9.2365890999999998</c:v>
                </c:pt>
                <c:pt idx="16665">
                  <c:v>9.2365890999999998</c:v>
                </c:pt>
                <c:pt idx="16666">
                  <c:v>9.2396650999999999</c:v>
                </c:pt>
                <c:pt idx="16667">
                  <c:v>9.2427410999999999</c:v>
                </c:pt>
                <c:pt idx="16668">
                  <c:v>9.2427410999999999</c:v>
                </c:pt>
                <c:pt idx="16669">
                  <c:v>9.2427410999999999</c:v>
                </c:pt>
                <c:pt idx="16670">
                  <c:v>9.2427410999999999</c:v>
                </c:pt>
                <c:pt idx="16671">
                  <c:v>9.2427410999999999</c:v>
                </c:pt>
                <c:pt idx="16672">
                  <c:v>9.2427410999999999</c:v>
                </c:pt>
                <c:pt idx="16673">
                  <c:v>9.2427410999999999</c:v>
                </c:pt>
                <c:pt idx="16674">
                  <c:v>9.2458171</c:v>
                </c:pt>
                <c:pt idx="16675">
                  <c:v>9.2488920999999991</c:v>
                </c:pt>
                <c:pt idx="16676">
                  <c:v>9.2488920999999991</c:v>
                </c:pt>
                <c:pt idx="16677">
                  <c:v>9.2519720999999997</c:v>
                </c:pt>
                <c:pt idx="16678">
                  <c:v>9.2519720999999997</c:v>
                </c:pt>
                <c:pt idx="16679">
                  <c:v>9.2519720999999997</c:v>
                </c:pt>
                <c:pt idx="16680">
                  <c:v>9.2550420999999989</c:v>
                </c:pt>
                <c:pt idx="16681">
                  <c:v>9.2550420999999989</c:v>
                </c:pt>
                <c:pt idx="16682">
                  <c:v>9.2581220999999996</c:v>
                </c:pt>
                <c:pt idx="16683">
                  <c:v>9.2581220999999996</c:v>
                </c:pt>
                <c:pt idx="16684">
                  <c:v>9.2611921000000006</c:v>
                </c:pt>
                <c:pt idx="16685">
                  <c:v>9.2611921000000006</c:v>
                </c:pt>
                <c:pt idx="16686">
                  <c:v>9.2611921000000006</c:v>
                </c:pt>
                <c:pt idx="16687">
                  <c:v>9.2642720999999995</c:v>
                </c:pt>
                <c:pt idx="16688">
                  <c:v>9.2673521000000001</c:v>
                </c:pt>
                <c:pt idx="16689">
                  <c:v>9.2704220999999993</c:v>
                </c:pt>
                <c:pt idx="16690">
                  <c:v>9.2704220999999993</c:v>
                </c:pt>
                <c:pt idx="16691">
                  <c:v>9.2704220999999993</c:v>
                </c:pt>
                <c:pt idx="16692">
                  <c:v>9.2735021</c:v>
                </c:pt>
                <c:pt idx="16693">
                  <c:v>9.2765720999999992</c:v>
                </c:pt>
                <c:pt idx="16694">
                  <c:v>9.2796520999999998</c:v>
                </c:pt>
                <c:pt idx="16695">
                  <c:v>9.2796520999999998</c:v>
                </c:pt>
                <c:pt idx="16696">
                  <c:v>9.2765720999999992</c:v>
                </c:pt>
                <c:pt idx="16697">
                  <c:v>9.2796520999999998</c:v>
                </c:pt>
                <c:pt idx="16698">
                  <c:v>9.2827220999999991</c:v>
                </c:pt>
                <c:pt idx="16699">
                  <c:v>9.2827220999999991</c:v>
                </c:pt>
                <c:pt idx="16700">
                  <c:v>9.2858020999999997</c:v>
                </c:pt>
                <c:pt idx="16701">
                  <c:v>9.2888821000000004</c:v>
                </c:pt>
                <c:pt idx="16702">
                  <c:v>9.2888821000000004</c:v>
                </c:pt>
                <c:pt idx="16703">
                  <c:v>9.2888821000000004</c:v>
                </c:pt>
                <c:pt idx="16704">
                  <c:v>9.2919520999999996</c:v>
                </c:pt>
                <c:pt idx="16705">
                  <c:v>9.2950321000000002</c:v>
                </c:pt>
                <c:pt idx="16706">
                  <c:v>9.2919520999999996</c:v>
                </c:pt>
                <c:pt idx="16707">
                  <c:v>9.2950321000000002</c:v>
                </c:pt>
                <c:pt idx="16708">
                  <c:v>9.2981020999999995</c:v>
                </c:pt>
                <c:pt idx="16709">
                  <c:v>9.3011821000000001</c:v>
                </c:pt>
                <c:pt idx="16710">
                  <c:v>9.3011821000000001</c:v>
                </c:pt>
                <c:pt idx="16711">
                  <c:v>9.2981020999999995</c:v>
                </c:pt>
                <c:pt idx="16712">
                  <c:v>9.3011821000000001</c:v>
                </c:pt>
                <c:pt idx="16713">
                  <c:v>9.304262099999999</c:v>
                </c:pt>
                <c:pt idx="16714">
                  <c:v>9.3073321</c:v>
                </c:pt>
                <c:pt idx="16715">
                  <c:v>9.304262099999999</c:v>
                </c:pt>
                <c:pt idx="16716">
                  <c:v>9.3073321</c:v>
                </c:pt>
                <c:pt idx="16717">
                  <c:v>9.3104121000000006</c:v>
                </c:pt>
                <c:pt idx="16718">
                  <c:v>9.3104121000000006</c:v>
                </c:pt>
                <c:pt idx="16719">
                  <c:v>9.3134820999999999</c:v>
                </c:pt>
                <c:pt idx="16720">
                  <c:v>9.3165621000000005</c:v>
                </c:pt>
                <c:pt idx="16721">
                  <c:v>9.3196320999999998</c:v>
                </c:pt>
                <c:pt idx="16722">
                  <c:v>9.3227121000000004</c:v>
                </c:pt>
                <c:pt idx="16723">
                  <c:v>9.3227121000000004</c:v>
                </c:pt>
                <c:pt idx="16724">
                  <c:v>9.3227121000000004</c:v>
                </c:pt>
                <c:pt idx="16725">
                  <c:v>9.3227121000000004</c:v>
                </c:pt>
                <c:pt idx="16726">
                  <c:v>9.3257920999999993</c:v>
                </c:pt>
                <c:pt idx="16727">
                  <c:v>9.3257920999999993</c:v>
                </c:pt>
                <c:pt idx="16728">
                  <c:v>9.3257920999999993</c:v>
                </c:pt>
                <c:pt idx="16729">
                  <c:v>9.3227121000000004</c:v>
                </c:pt>
                <c:pt idx="16730">
                  <c:v>9.3227121000000004</c:v>
                </c:pt>
                <c:pt idx="16731">
                  <c:v>9.3257920999999993</c:v>
                </c:pt>
                <c:pt idx="16732">
                  <c:v>9.3257920999999993</c:v>
                </c:pt>
                <c:pt idx="16733">
                  <c:v>9.3257920999999993</c:v>
                </c:pt>
                <c:pt idx="16734">
                  <c:v>9.3288621000000003</c:v>
                </c:pt>
                <c:pt idx="16735">
                  <c:v>9.3319420999999991</c:v>
                </c:pt>
                <c:pt idx="16736">
                  <c:v>9.3319420999999991</c:v>
                </c:pt>
                <c:pt idx="16737">
                  <c:v>9.3319420999999991</c:v>
                </c:pt>
                <c:pt idx="16738">
                  <c:v>9.3319420999999991</c:v>
                </c:pt>
                <c:pt idx="16739">
                  <c:v>9.3350121000000001</c:v>
                </c:pt>
                <c:pt idx="16740">
                  <c:v>9.338092099999999</c:v>
                </c:pt>
                <c:pt idx="16741">
                  <c:v>9.3350121000000001</c:v>
                </c:pt>
                <c:pt idx="16742">
                  <c:v>9.338092099999999</c:v>
                </c:pt>
                <c:pt idx="16743">
                  <c:v>9.3411621</c:v>
                </c:pt>
                <c:pt idx="16744">
                  <c:v>9.3442421000000007</c:v>
                </c:pt>
                <c:pt idx="16745">
                  <c:v>9.3442421000000007</c:v>
                </c:pt>
                <c:pt idx="16746">
                  <c:v>9.3411621</c:v>
                </c:pt>
                <c:pt idx="16747">
                  <c:v>9.3411621</c:v>
                </c:pt>
                <c:pt idx="16748">
                  <c:v>9.3411621</c:v>
                </c:pt>
                <c:pt idx="16749">
                  <c:v>9.3442421000000007</c:v>
                </c:pt>
                <c:pt idx="16750">
                  <c:v>9.3442421000000007</c:v>
                </c:pt>
                <c:pt idx="16751">
                  <c:v>9.3473220999999995</c:v>
                </c:pt>
                <c:pt idx="16752">
                  <c:v>9.3473220999999995</c:v>
                </c:pt>
                <c:pt idx="16753">
                  <c:v>9.3473220999999995</c:v>
                </c:pt>
                <c:pt idx="16754">
                  <c:v>9.3503921000000005</c:v>
                </c:pt>
                <c:pt idx="16755">
                  <c:v>9.3503921000000005</c:v>
                </c:pt>
                <c:pt idx="16756">
                  <c:v>9.3503921000000005</c:v>
                </c:pt>
                <c:pt idx="16757">
                  <c:v>9.3503921000000005</c:v>
                </c:pt>
                <c:pt idx="16758">
                  <c:v>9.3534720999999994</c:v>
                </c:pt>
                <c:pt idx="16759">
                  <c:v>9.3534720999999994</c:v>
                </c:pt>
                <c:pt idx="16760">
                  <c:v>9.3534720999999994</c:v>
                </c:pt>
                <c:pt idx="16761">
                  <c:v>9.3565421000000004</c:v>
                </c:pt>
                <c:pt idx="16762">
                  <c:v>9.3565421000000004</c:v>
                </c:pt>
                <c:pt idx="16763">
                  <c:v>9.3596220999999993</c:v>
                </c:pt>
                <c:pt idx="16764">
                  <c:v>9.3596220999999993</c:v>
                </c:pt>
                <c:pt idx="16765">
                  <c:v>9.3627020999999999</c:v>
                </c:pt>
                <c:pt idx="16766">
                  <c:v>9.3657720999999992</c:v>
                </c:pt>
                <c:pt idx="16767">
                  <c:v>9.3657720999999992</c:v>
                </c:pt>
                <c:pt idx="16768">
                  <c:v>9.3688520999999998</c:v>
                </c:pt>
                <c:pt idx="16769">
                  <c:v>9.3688520999999998</c:v>
                </c:pt>
                <c:pt idx="16770">
                  <c:v>9.3688520999999998</c:v>
                </c:pt>
                <c:pt idx="16771">
                  <c:v>9.371922099999999</c:v>
                </c:pt>
                <c:pt idx="16772">
                  <c:v>9.3750020999999997</c:v>
                </c:pt>
                <c:pt idx="16773">
                  <c:v>9.3780721000000007</c:v>
                </c:pt>
                <c:pt idx="16774">
                  <c:v>9.3780721000000007</c:v>
                </c:pt>
                <c:pt idx="16775">
                  <c:v>9.3780721000000007</c:v>
                </c:pt>
                <c:pt idx="16776">
                  <c:v>9.3780721000000007</c:v>
                </c:pt>
                <c:pt idx="16777">
                  <c:v>9.3811520999999995</c:v>
                </c:pt>
                <c:pt idx="16778">
                  <c:v>9.3811520999999995</c:v>
                </c:pt>
                <c:pt idx="16779">
                  <c:v>9.3811520999999995</c:v>
                </c:pt>
                <c:pt idx="16780">
                  <c:v>9.3811520999999995</c:v>
                </c:pt>
                <c:pt idx="16781">
                  <c:v>9.3811520999999995</c:v>
                </c:pt>
                <c:pt idx="16782">
                  <c:v>9.3842321000000002</c:v>
                </c:pt>
                <c:pt idx="16783">
                  <c:v>9.3842321000000002</c:v>
                </c:pt>
                <c:pt idx="16784">
                  <c:v>9.3873020999999994</c:v>
                </c:pt>
                <c:pt idx="16785">
                  <c:v>9.3842321000000002</c:v>
                </c:pt>
                <c:pt idx="16786">
                  <c:v>9.3873020999999994</c:v>
                </c:pt>
                <c:pt idx="16787">
                  <c:v>9.3903821000000001</c:v>
                </c:pt>
                <c:pt idx="16788">
                  <c:v>9.3903821000000001</c:v>
                </c:pt>
                <c:pt idx="16789">
                  <c:v>9.3934520999999993</c:v>
                </c:pt>
                <c:pt idx="16790">
                  <c:v>9.3965320999999999</c:v>
                </c:pt>
                <c:pt idx="16791">
                  <c:v>9.3996020999999992</c:v>
                </c:pt>
                <c:pt idx="16792">
                  <c:v>9.3996020999999992</c:v>
                </c:pt>
                <c:pt idx="16793">
                  <c:v>9.4026820999999998</c:v>
                </c:pt>
                <c:pt idx="16794">
                  <c:v>9.4026820999999998</c:v>
                </c:pt>
                <c:pt idx="16795">
                  <c:v>9.4026820999999998</c:v>
                </c:pt>
                <c:pt idx="16796">
                  <c:v>9.4057621000000005</c:v>
                </c:pt>
                <c:pt idx="16797">
                  <c:v>9.4088320999999997</c:v>
                </c:pt>
                <c:pt idx="16798">
                  <c:v>9.4088320999999997</c:v>
                </c:pt>
                <c:pt idx="16799">
                  <c:v>9.4119121000000003</c:v>
                </c:pt>
                <c:pt idx="16800">
                  <c:v>9.4149820999999996</c:v>
                </c:pt>
                <c:pt idx="16801">
                  <c:v>9.4149820999999996</c:v>
                </c:pt>
                <c:pt idx="16802">
                  <c:v>9.4149820999999996</c:v>
                </c:pt>
                <c:pt idx="16803">
                  <c:v>9.4180621000000002</c:v>
                </c:pt>
                <c:pt idx="16804">
                  <c:v>9.4211320999999995</c:v>
                </c:pt>
                <c:pt idx="16805">
                  <c:v>9.4242121000000001</c:v>
                </c:pt>
                <c:pt idx="16806">
                  <c:v>9.4242121000000001</c:v>
                </c:pt>
                <c:pt idx="16807">
                  <c:v>9.4242121000000001</c:v>
                </c:pt>
                <c:pt idx="16808">
                  <c:v>9.427292099999999</c:v>
                </c:pt>
                <c:pt idx="16809">
                  <c:v>9.427292099999999</c:v>
                </c:pt>
                <c:pt idx="16810">
                  <c:v>9.4303621</c:v>
                </c:pt>
                <c:pt idx="16811">
                  <c:v>9.4334421000000006</c:v>
                </c:pt>
                <c:pt idx="16812">
                  <c:v>9.4334421000000006</c:v>
                </c:pt>
                <c:pt idx="16813">
                  <c:v>9.4334421000000006</c:v>
                </c:pt>
                <c:pt idx="16814">
                  <c:v>9.4365120999999998</c:v>
                </c:pt>
                <c:pt idx="16815">
                  <c:v>9.4365120999999998</c:v>
                </c:pt>
                <c:pt idx="16816">
                  <c:v>9.4365120999999998</c:v>
                </c:pt>
                <c:pt idx="16817">
                  <c:v>9.4365120999999998</c:v>
                </c:pt>
                <c:pt idx="16818">
                  <c:v>9.4395921000000005</c:v>
                </c:pt>
                <c:pt idx="16819">
                  <c:v>9.4395921000000005</c:v>
                </c:pt>
                <c:pt idx="16820">
                  <c:v>9.4426620999999997</c:v>
                </c:pt>
                <c:pt idx="16821">
                  <c:v>9.4426620999999997</c:v>
                </c:pt>
                <c:pt idx="16822">
                  <c:v>9.4457421000000004</c:v>
                </c:pt>
                <c:pt idx="16823">
                  <c:v>9.4488220999999992</c:v>
                </c:pt>
                <c:pt idx="16824">
                  <c:v>9.4488220999999992</c:v>
                </c:pt>
                <c:pt idx="16825">
                  <c:v>9.4518921000000002</c:v>
                </c:pt>
                <c:pt idx="16826">
                  <c:v>9.4549720999999991</c:v>
                </c:pt>
                <c:pt idx="16827">
                  <c:v>9.4549720999999991</c:v>
                </c:pt>
                <c:pt idx="16828">
                  <c:v>9.4549720999999991</c:v>
                </c:pt>
                <c:pt idx="16829">
                  <c:v>9.4549720999999991</c:v>
                </c:pt>
                <c:pt idx="16830">
                  <c:v>9.4549720999999991</c:v>
                </c:pt>
                <c:pt idx="16831">
                  <c:v>9.4549720999999991</c:v>
                </c:pt>
                <c:pt idx="16832">
                  <c:v>9.4549720999999991</c:v>
                </c:pt>
                <c:pt idx="16833">
                  <c:v>9.4549720999999991</c:v>
                </c:pt>
                <c:pt idx="16834">
                  <c:v>9.4549720999999991</c:v>
                </c:pt>
                <c:pt idx="16835">
                  <c:v>9.4549720999999991</c:v>
                </c:pt>
                <c:pt idx="16836">
                  <c:v>9.4549720999999991</c:v>
                </c:pt>
                <c:pt idx="16837">
                  <c:v>9.4549720999999991</c:v>
                </c:pt>
                <c:pt idx="16838">
                  <c:v>9.4549720999999991</c:v>
                </c:pt>
                <c:pt idx="16839">
                  <c:v>9.4549720999999991</c:v>
                </c:pt>
                <c:pt idx="16840">
                  <c:v>9.4549720999999991</c:v>
                </c:pt>
                <c:pt idx="16841">
                  <c:v>9.4549720999999991</c:v>
                </c:pt>
                <c:pt idx="16842">
                  <c:v>9.4549720999999991</c:v>
                </c:pt>
                <c:pt idx="16843">
                  <c:v>9.4580421000000001</c:v>
                </c:pt>
                <c:pt idx="16844">
                  <c:v>9.4580421000000001</c:v>
                </c:pt>
                <c:pt idx="16845">
                  <c:v>9.4580421000000001</c:v>
                </c:pt>
                <c:pt idx="16846">
                  <c:v>9.4580421000000001</c:v>
                </c:pt>
                <c:pt idx="16847">
                  <c:v>9.4580421000000001</c:v>
                </c:pt>
                <c:pt idx="16848">
                  <c:v>9.461122099999999</c:v>
                </c:pt>
                <c:pt idx="16849">
                  <c:v>9.461122099999999</c:v>
                </c:pt>
                <c:pt idx="16850">
                  <c:v>9.461122099999999</c:v>
                </c:pt>
                <c:pt idx="16851">
                  <c:v>9.4642020999999996</c:v>
                </c:pt>
                <c:pt idx="16852">
                  <c:v>9.4642020999999996</c:v>
                </c:pt>
                <c:pt idx="16853">
                  <c:v>9.4642020999999996</c:v>
                </c:pt>
                <c:pt idx="16854">
                  <c:v>9.4642020999999996</c:v>
                </c:pt>
                <c:pt idx="16855">
                  <c:v>9.4642020999999996</c:v>
                </c:pt>
                <c:pt idx="16856">
                  <c:v>9.4642020999999996</c:v>
                </c:pt>
                <c:pt idx="16857">
                  <c:v>9.4642020999999996</c:v>
                </c:pt>
                <c:pt idx="16858">
                  <c:v>9.4642020999999996</c:v>
                </c:pt>
                <c:pt idx="16859">
                  <c:v>9.4642020999999996</c:v>
                </c:pt>
                <c:pt idx="16860">
                  <c:v>9.4642020999999996</c:v>
                </c:pt>
                <c:pt idx="16861">
                  <c:v>9.4642020999999996</c:v>
                </c:pt>
                <c:pt idx="16862">
                  <c:v>9.4642020999999996</c:v>
                </c:pt>
                <c:pt idx="16863">
                  <c:v>9.4642020999999996</c:v>
                </c:pt>
                <c:pt idx="16864">
                  <c:v>9.4642020999999996</c:v>
                </c:pt>
                <c:pt idx="16865">
                  <c:v>9.4642020999999996</c:v>
                </c:pt>
                <c:pt idx="16866">
                  <c:v>9.4642020999999996</c:v>
                </c:pt>
                <c:pt idx="16867">
                  <c:v>9.4672721000000006</c:v>
                </c:pt>
                <c:pt idx="16868">
                  <c:v>9.4672721000000006</c:v>
                </c:pt>
                <c:pt idx="16869">
                  <c:v>9.4672721000000006</c:v>
                </c:pt>
                <c:pt idx="16870">
                  <c:v>9.4672721000000006</c:v>
                </c:pt>
                <c:pt idx="16871">
                  <c:v>9.4672721000000006</c:v>
                </c:pt>
                <c:pt idx="16872">
                  <c:v>9.4672721000000006</c:v>
                </c:pt>
                <c:pt idx="16873">
                  <c:v>9.4703520999999995</c:v>
                </c:pt>
                <c:pt idx="16874">
                  <c:v>9.4734221000000005</c:v>
                </c:pt>
                <c:pt idx="16875">
                  <c:v>9.4765020999999994</c:v>
                </c:pt>
                <c:pt idx="16876">
                  <c:v>9.4765020999999994</c:v>
                </c:pt>
                <c:pt idx="16877">
                  <c:v>9.4765020999999994</c:v>
                </c:pt>
                <c:pt idx="16878">
                  <c:v>9.4765020999999994</c:v>
                </c:pt>
                <c:pt idx="16879">
                  <c:v>9.4765020999999994</c:v>
                </c:pt>
                <c:pt idx="16880">
                  <c:v>9.4765020999999994</c:v>
                </c:pt>
                <c:pt idx="16881">
                  <c:v>9.4795721000000004</c:v>
                </c:pt>
                <c:pt idx="16882">
                  <c:v>9.4795721000000004</c:v>
                </c:pt>
                <c:pt idx="16883">
                  <c:v>9.4795721000000004</c:v>
                </c:pt>
                <c:pt idx="16884">
                  <c:v>9.4795721000000004</c:v>
                </c:pt>
                <c:pt idx="16885">
                  <c:v>9.4795721000000004</c:v>
                </c:pt>
                <c:pt idx="16886">
                  <c:v>9.4795721000000004</c:v>
                </c:pt>
                <c:pt idx="16887">
                  <c:v>9.4795721000000004</c:v>
                </c:pt>
                <c:pt idx="16888">
                  <c:v>9.4795721000000004</c:v>
                </c:pt>
                <c:pt idx="16889">
                  <c:v>9.4795721000000004</c:v>
                </c:pt>
                <c:pt idx="16890">
                  <c:v>9.4795721000000004</c:v>
                </c:pt>
                <c:pt idx="16891">
                  <c:v>9.4826520999999993</c:v>
                </c:pt>
                <c:pt idx="16892">
                  <c:v>9.4826520999999993</c:v>
                </c:pt>
                <c:pt idx="16893">
                  <c:v>9.4826520999999993</c:v>
                </c:pt>
                <c:pt idx="16894">
                  <c:v>9.4826520999999993</c:v>
                </c:pt>
                <c:pt idx="16895">
                  <c:v>9.4826520999999993</c:v>
                </c:pt>
                <c:pt idx="16896">
                  <c:v>9.4826520999999993</c:v>
                </c:pt>
                <c:pt idx="16897">
                  <c:v>9.4826520999999993</c:v>
                </c:pt>
                <c:pt idx="16898">
                  <c:v>9.4826520999999993</c:v>
                </c:pt>
                <c:pt idx="16899">
                  <c:v>9.4857320999999999</c:v>
                </c:pt>
                <c:pt idx="16900">
                  <c:v>9.4857320999999999</c:v>
                </c:pt>
                <c:pt idx="16901">
                  <c:v>9.4888020999999991</c:v>
                </c:pt>
                <c:pt idx="16902">
                  <c:v>9.4888020999999991</c:v>
                </c:pt>
                <c:pt idx="16903">
                  <c:v>9.4918820999999998</c:v>
                </c:pt>
                <c:pt idx="16904">
                  <c:v>9.4918820999999998</c:v>
                </c:pt>
                <c:pt idx="16905">
                  <c:v>9.4918820999999998</c:v>
                </c:pt>
                <c:pt idx="16906">
                  <c:v>9.4918820999999998</c:v>
                </c:pt>
                <c:pt idx="16907">
                  <c:v>9.4918820999999998</c:v>
                </c:pt>
                <c:pt idx="16908">
                  <c:v>9.4918820999999998</c:v>
                </c:pt>
                <c:pt idx="16909">
                  <c:v>9.4918820999999998</c:v>
                </c:pt>
                <c:pt idx="16910">
                  <c:v>9.4918820999999998</c:v>
                </c:pt>
                <c:pt idx="16911">
                  <c:v>9.4918820999999998</c:v>
                </c:pt>
                <c:pt idx="16912">
                  <c:v>9.4918820999999998</c:v>
                </c:pt>
                <c:pt idx="16913">
                  <c:v>9.4918820999999998</c:v>
                </c:pt>
                <c:pt idx="16914">
                  <c:v>9.4918820999999998</c:v>
                </c:pt>
                <c:pt idx="16915">
                  <c:v>9.4918820999999998</c:v>
                </c:pt>
                <c:pt idx="16916">
                  <c:v>9.4918820999999998</c:v>
                </c:pt>
                <c:pt idx="16917">
                  <c:v>9.4918820999999998</c:v>
                </c:pt>
                <c:pt idx="16918">
                  <c:v>9.4918820999999998</c:v>
                </c:pt>
                <c:pt idx="16919">
                  <c:v>9.4918820999999998</c:v>
                </c:pt>
                <c:pt idx="16920">
                  <c:v>9.4918820999999998</c:v>
                </c:pt>
                <c:pt idx="16921">
                  <c:v>9.494952099999999</c:v>
                </c:pt>
                <c:pt idx="16922">
                  <c:v>9.4980320999999996</c:v>
                </c:pt>
                <c:pt idx="16923">
                  <c:v>9.4980320999999996</c:v>
                </c:pt>
                <c:pt idx="16924">
                  <c:v>9.4980320999999996</c:v>
                </c:pt>
                <c:pt idx="16925">
                  <c:v>9.4980320999999996</c:v>
                </c:pt>
                <c:pt idx="16926">
                  <c:v>9.4980320999999996</c:v>
                </c:pt>
                <c:pt idx="16927">
                  <c:v>9.4980320999999996</c:v>
                </c:pt>
                <c:pt idx="16928">
                  <c:v>9.4980320999999996</c:v>
                </c:pt>
                <c:pt idx="16929">
                  <c:v>9.4980320999999996</c:v>
                </c:pt>
                <c:pt idx="16930">
                  <c:v>9.4980320999999996</c:v>
                </c:pt>
                <c:pt idx="16931">
                  <c:v>9.4980320999999996</c:v>
                </c:pt>
                <c:pt idx="16932">
                  <c:v>9.4980320999999996</c:v>
                </c:pt>
                <c:pt idx="16933">
                  <c:v>9.4980320999999996</c:v>
                </c:pt>
                <c:pt idx="16934">
                  <c:v>9.5041820999999995</c:v>
                </c:pt>
                <c:pt idx="16935">
                  <c:v>9.5041820999999995</c:v>
                </c:pt>
                <c:pt idx="16936">
                  <c:v>9.5041820999999995</c:v>
                </c:pt>
                <c:pt idx="16937">
                  <c:v>9.5041820999999995</c:v>
                </c:pt>
                <c:pt idx="16938">
                  <c:v>9.5041820999999995</c:v>
                </c:pt>
                <c:pt idx="16939">
                  <c:v>9.5041820999999995</c:v>
                </c:pt>
                <c:pt idx="16940">
                  <c:v>9.5041820999999995</c:v>
                </c:pt>
                <c:pt idx="16941">
                  <c:v>9.5041820999999995</c:v>
                </c:pt>
                <c:pt idx="16942">
                  <c:v>9.5041820999999995</c:v>
                </c:pt>
                <c:pt idx="16943">
                  <c:v>9.5041820999999995</c:v>
                </c:pt>
                <c:pt idx="16944">
                  <c:v>9.5041820999999995</c:v>
                </c:pt>
                <c:pt idx="16945">
                  <c:v>9.5041820999999995</c:v>
                </c:pt>
                <c:pt idx="16946">
                  <c:v>9.5041820999999995</c:v>
                </c:pt>
                <c:pt idx="16947">
                  <c:v>9.5041820999999995</c:v>
                </c:pt>
                <c:pt idx="16948">
                  <c:v>9.5041820999999995</c:v>
                </c:pt>
                <c:pt idx="16949">
                  <c:v>9.5041820999999995</c:v>
                </c:pt>
                <c:pt idx="16950">
                  <c:v>9.5041820999999995</c:v>
                </c:pt>
                <c:pt idx="16951">
                  <c:v>9.5041820999999995</c:v>
                </c:pt>
                <c:pt idx="16952">
                  <c:v>9.5072621000000002</c:v>
                </c:pt>
                <c:pt idx="16953">
                  <c:v>9.5041820999999995</c:v>
                </c:pt>
                <c:pt idx="16954">
                  <c:v>9.5041820999999995</c:v>
                </c:pt>
                <c:pt idx="16955">
                  <c:v>9.5041820999999995</c:v>
                </c:pt>
                <c:pt idx="16956">
                  <c:v>9.5041820999999995</c:v>
                </c:pt>
                <c:pt idx="16957">
                  <c:v>9.5041820999999995</c:v>
                </c:pt>
                <c:pt idx="16958">
                  <c:v>9.5041820999999995</c:v>
                </c:pt>
                <c:pt idx="16959">
                  <c:v>9.5072621000000002</c:v>
                </c:pt>
                <c:pt idx="16960">
                  <c:v>9.5072621000000002</c:v>
                </c:pt>
                <c:pt idx="16961">
                  <c:v>9.5072621000000002</c:v>
                </c:pt>
                <c:pt idx="16962">
                  <c:v>9.5103320999999994</c:v>
                </c:pt>
                <c:pt idx="16963">
                  <c:v>9.5103320999999994</c:v>
                </c:pt>
                <c:pt idx="16964">
                  <c:v>9.5103320999999994</c:v>
                </c:pt>
                <c:pt idx="16965">
                  <c:v>9.5103320999999994</c:v>
                </c:pt>
                <c:pt idx="16966">
                  <c:v>9.5103320999999994</c:v>
                </c:pt>
                <c:pt idx="16967">
                  <c:v>9.5134121</c:v>
                </c:pt>
                <c:pt idx="16968">
                  <c:v>9.5134121</c:v>
                </c:pt>
                <c:pt idx="16969">
                  <c:v>9.5134121</c:v>
                </c:pt>
                <c:pt idx="16970">
                  <c:v>9.5134121</c:v>
                </c:pt>
                <c:pt idx="16971">
                  <c:v>9.5164820999999993</c:v>
                </c:pt>
                <c:pt idx="16972">
                  <c:v>9.5164820999999993</c:v>
                </c:pt>
                <c:pt idx="16973">
                  <c:v>9.5164820999999993</c:v>
                </c:pt>
                <c:pt idx="16974">
                  <c:v>9.5164820999999993</c:v>
                </c:pt>
                <c:pt idx="16975">
                  <c:v>9.5164820999999993</c:v>
                </c:pt>
                <c:pt idx="16976">
                  <c:v>9.5164820999999993</c:v>
                </c:pt>
                <c:pt idx="16977">
                  <c:v>9.5164820999999993</c:v>
                </c:pt>
                <c:pt idx="16978">
                  <c:v>9.5226421000000006</c:v>
                </c:pt>
                <c:pt idx="16979">
                  <c:v>9.5226421000000006</c:v>
                </c:pt>
                <c:pt idx="16980">
                  <c:v>9.5226421000000006</c:v>
                </c:pt>
                <c:pt idx="16981">
                  <c:v>9.5257120999999998</c:v>
                </c:pt>
                <c:pt idx="16982">
                  <c:v>9.5257120999999998</c:v>
                </c:pt>
                <c:pt idx="16983">
                  <c:v>9.5257120999999998</c:v>
                </c:pt>
                <c:pt idx="16984">
                  <c:v>9.5257120999999998</c:v>
                </c:pt>
                <c:pt idx="16985">
                  <c:v>9.5287921000000004</c:v>
                </c:pt>
                <c:pt idx="16986">
                  <c:v>9.5287921000000004</c:v>
                </c:pt>
                <c:pt idx="16987">
                  <c:v>9.5287921000000004</c:v>
                </c:pt>
                <c:pt idx="16988">
                  <c:v>9.5287921000000004</c:v>
                </c:pt>
                <c:pt idx="16989">
                  <c:v>9.5287921000000004</c:v>
                </c:pt>
                <c:pt idx="16990">
                  <c:v>9.5287921000000004</c:v>
                </c:pt>
                <c:pt idx="16991">
                  <c:v>9.5287921000000004</c:v>
                </c:pt>
                <c:pt idx="16992">
                  <c:v>9.5287921000000004</c:v>
                </c:pt>
                <c:pt idx="16993">
                  <c:v>9.5318620999999997</c:v>
                </c:pt>
                <c:pt idx="16994">
                  <c:v>9.5349421000000003</c:v>
                </c:pt>
                <c:pt idx="16995">
                  <c:v>9.5349421000000003</c:v>
                </c:pt>
                <c:pt idx="16996">
                  <c:v>9.5318620999999997</c:v>
                </c:pt>
                <c:pt idx="16997">
                  <c:v>9.5349421000000003</c:v>
                </c:pt>
                <c:pt idx="16998">
                  <c:v>9.5349421000000003</c:v>
                </c:pt>
                <c:pt idx="16999">
                  <c:v>9.5349421000000003</c:v>
                </c:pt>
                <c:pt idx="17000">
                  <c:v>9.5349421000000003</c:v>
                </c:pt>
                <c:pt idx="17001">
                  <c:v>9.5349421000000003</c:v>
                </c:pt>
                <c:pt idx="17002">
                  <c:v>9.5410921000000002</c:v>
                </c:pt>
                <c:pt idx="17003">
                  <c:v>9.5410921000000002</c:v>
                </c:pt>
                <c:pt idx="17004">
                  <c:v>9.5410921000000002</c:v>
                </c:pt>
                <c:pt idx="17005">
                  <c:v>9.5410921000000002</c:v>
                </c:pt>
                <c:pt idx="17006">
                  <c:v>9.5410921000000002</c:v>
                </c:pt>
                <c:pt idx="17007">
                  <c:v>9.5410921000000002</c:v>
                </c:pt>
                <c:pt idx="17008">
                  <c:v>9.5410921000000002</c:v>
                </c:pt>
                <c:pt idx="17009">
                  <c:v>9.5410921000000002</c:v>
                </c:pt>
                <c:pt idx="17010">
                  <c:v>9.5410921000000002</c:v>
                </c:pt>
                <c:pt idx="17011">
                  <c:v>9.544172099999999</c:v>
                </c:pt>
                <c:pt idx="17012">
                  <c:v>9.544172099999999</c:v>
                </c:pt>
                <c:pt idx="17013">
                  <c:v>9.544172099999999</c:v>
                </c:pt>
                <c:pt idx="17014">
                  <c:v>9.544172099999999</c:v>
                </c:pt>
                <c:pt idx="17015">
                  <c:v>9.544172099999999</c:v>
                </c:pt>
                <c:pt idx="17016">
                  <c:v>9.5472421000000001</c:v>
                </c:pt>
                <c:pt idx="17017">
                  <c:v>9.5472421000000001</c:v>
                </c:pt>
                <c:pt idx="17018">
                  <c:v>9.544172099999999</c:v>
                </c:pt>
                <c:pt idx="17019">
                  <c:v>9.544172099999999</c:v>
                </c:pt>
                <c:pt idx="17020">
                  <c:v>9.5472421000000001</c:v>
                </c:pt>
                <c:pt idx="17021">
                  <c:v>9.5472421000000001</c:v>
                </c:pt>
                <c:pt idx="17022">
                  <c:v>9.5472421000000001</c:v>
                </c:pt>
                <c:pt idx="17023">
                  <c:v>9.5472421000000001</c:v>
                </c:pt>
                <c:pt idx="17024">
                  <c:v>9.5472421000000001</c:v>
                </c:pt>
                <c:pt idx="17025">
                  <c:v>9.5472421000000001</c:v>
                </c:pt>
                <c:pt idx="17026">
                  <c:v>9.5472421000000001</c:v>
                </c:pt>
                <c:pt idx="17027">
                  <c:v>9.5472421000000001</c:v>
                </c:pt>
                <c:pt idx="17028">
                  <c:v>9.5472421000000001</c:v>
                </c:pt>
                <c:pt idx="17029">
                  <c:v>9.5472421000000001</c:v>
                </c:pt>
                <c:pt idx="17030">
                  <c:v>9.5472421000000001</c:v>
                </c:pt>
                <c:pt idx="17031">
                  <c:v>9.5503221000000007</c:v>
                </c:pt>
                <c:pt idx="17032">
                  <c:v>9.5503221000000007</c:v>
                </c:pt>
                <c:pt idx="17033">
                  <c:v>9.5503221000000007</c:v>
                </c:pt>
                <c:pt idx="17034">
                  <c:v>9.5503221000000007</c:v>
                </c:pt>
                <c:pt idx="17035">
                  <c:v>9.5503221000000007</c:v>
                </c:pt>
                <c:pt idx="17036">
                  <c:v>9.5503221000000007</c:v>
                </c:pt>
                <c:pt idx="17037">
                  <c:v>9.5503221000000007</c:v>
                </c:pt>
                <c:pt idx="17038">
                  <c:v>9.5503221000000007</c:v>
                </c:pt>
                <c:pt idx="17039">
                  <c:v>9.5503221000000007</c:v>
                </c:pt>
                <c:pt idx="17040">
                  <c:v>9.5503221000000007</c:v>
                </c:pt>
                <c:pt idx="17041">
                  <c:v>9.5533920999999999</c:v>
                </c:pt>
                <c:pt idx="17042">
                  <c:v>9.5533920999999999</c:v>
                </c:pt>
                <c:pt idx="17043">
                  <c:v>9.5533920999999999</c:v>
                </c:pt>
                <c:pt idx="17044">
                  <c:v>9.5533920999999999</c:v>
                </c:pt>
                <c:pt idx="17045">
                  <c:v>9.5533920999999999</c:v>
                </c:pt>
                <c:pt idx="17046">
                  <c:v>9.5533920999999999</c:v>
                </c:pt>
                <c:pt idx="17047">
                  <c:v>9.5564721000000006</c:v>
                </c:pt>
                <c:pt idx="17048">
                  <c:v>9.5595520999999994</c:v>
                </c:pt>
                <c:pt idx="17049">
                  <c:v>9.5595520999999994</c:v>
                </c:pt>
                <c:pt idx="17050">
                  <c:v>9.5595520999999994</c:v>
                </c:pt>
                <c:pt idx="17051">
                  <c:v>9.5595520999999994</c:v>
                </c:pt>
                <c:pt idx="17052">
                  <c:v>9.5626221000000005</c:v>
                </c:pt>
                <c:pt idx="17053">
                  <c:v>9.5626221000000005</c:v>
                </c:pt>
                <c:pt idx="17054">
                  <c:v>9.5595520999999994</c:v>
                </c:pt>
                <c:pt idx="17055">
                  <c:v>9.5564721000000006</c:v>
                </c:pt>
                <c:pt idx="17056">
                  <c:v>9.5564721000000006</c:v>
                </c:pt>
                <c:pt idx="17057">
                  <c:v>9.5595520999999994</c:v>
                </c:pt>
                <c:pt idx="17058">
                  <c:v>9.5564721000000006</c:v>
                </c:pt>
                <c:pt idx="17059">
                  <c:v>9.5564721000000006</c:v>
                </c:pt>
                <c:pt idx="17060">
                  <c:v>9.5564721000000006</c:v>
                </c:pt>
                <c:pt idx="17061">
                  <c:v>9.5595520999999994</c:v>
                </c:pt>
                <c:pt idx="17062">
                  <c:v>9.5626221000000005</c:v>
                </c:pt>
                <c:pt idx="17063">
                  <c:v>9.5626221000000005</c:v>
                </c:pt>
                <c:pt idx="17064">
                  <c:v>9.5626221000000005</c:v>
                </c:pt>
                <c:pt idx="17065">
                  <c:v>9.5657020999999993</c:v>
                </c:pt>
                <c:pt idx="17066">
                  <c:v>9.5657020999999993</c:v>
                </c:pt>
                <c:pt idx="17067">
                  <c:v>9.5657020999999993</c:v>
                </c:pt>
                <c:pt idx="17068">
                  <c:v>9.5657020999999993</c:v>
                </c:pt>
                <c:pt idx="17069">
                  <c:v>9.5657020999999993</c:v>
                </c:pt>
                <c:pt idx="17070">
                  <c:v>9.5657020999999993</c:v>
                </c:pt>
                <c:pt idx="17071">
                  <c:v>9.5657020999999993</c:v>
                </c:pt>
                <c:pt idx="17072">
                  <c:v>9.5626221000000005</c:v>
                </c:pt>
                <c:pt idx="17073">
                  <c:v>9.5626221000000005</c:v>
                </c:pt>
                <c:pt idx="17074">
                  <c:v>9.5657020999999993</c:v>
                </c:pt>
                <c:pt idx="17075">
                  <c:v>9.5687721000000003</c:v>
                </c:pt>
                <c:pt idx="17076">
                  <c:v>9.5687721000000003</c:v>
                </c:pt>
                <c:pt idx="17077">
                  <c:v>9.5718520999999992</c:v>
                </c:pt>
                <c:pt idx="17078">
                  <c:v>9.5749221000000002</c:v>
                </c:pt>
                <c:pt idx="17079">
                  <c:v>9.5749221000000002</c:v>
                </c:pt>
                <c:pt idx="17080">
                  <c:v>9.5749221000000002</c:v>
                </c:pt>
                <c:pt idx="17081">
                  <c:v>9.5749221000000002</c:v>
                </c:pt>
                <c:pt idx="17082">
                  <c:v>9.5780020999999991</c:v>
                </c:pt>
                <c:pt idx="17083">
                  <c:v>9.5749221000000002</c:v>
                </c:pt>
                <c:pt idx="17084">
                  <c:v>9.5718520999999992</c:v>
                </c:pt>
                <c:pt idx="17085">
                  <c:v>9.5749221000000002</c:v>
                </c:pt>
                <c:pt idx="17086">
                  <c:v>9.5749221000000002</c:v>
                </c:pt>
                <c:pt idx="17087">
                  <c:v>9.5780020999999991</c:v>
                </c:pt>
                <c:pt idx="17088">
                  <c:v>9.5780020999999991</c:v>
                </c:pt>
                <c:pt idx="17089">
                  <c:v>9.5810820999999997</c:v>
                </c:pt>
                <c:pt idx="17090">
                  <c:v>9.584152099999999</c:v>
                </c:pt>
                <c:pt idx="17091">
                  <c:v>9.5872320999999996</c:v>
                </c:pt>
                <c:pt idx="17092">
                  <c:v>9.5872320999999996</c:v>
                </c:pt>
                <c:pt idx="17093">
                  <c:v>9.5872320999999996</c:v>
                </c:pt>
                <c:pt idx="17094">
                  <c:v>9.5872320999999996</c:v>
                </c:pt>
                <c:pt idx="17095">
                  <c:v>9.5872320999999996</c:v>
                </c:pt>
                <c:pt idx="17096">
                  <c:v>9.5872320999999996</c:v>
                </c:pt>
                <c:pt idx="17097">
                  <c:v>9.5872320999999996</c:v>
                </c:pt>
                <c:pt idx="17098">
                  <c:v>9.5872320999999996</c:v>
                </c:pt>
                <c:pt idx="17099">
                  <c:v>9.5872320999999996</c:v>
                </c:pt>
                <c:pt idx="17100">
                  <c:v>9.5903021000000006</c:v>
                </c:pt>
                <c:pt idx="17101">
                  <c:v>9.5903021000000006</c:v>
                </c:pt>
                <c:pt idx="17102">
                  <c:v>9.5933820999999995</c:v>
                </c:pt>
                <c:pt idx="17103">
                  <c:v>9.5964521000000005</c:v>
                </c:pt>
                <c:pt idx="17104">
                  <c:v>9.5964521000000005</c:v>
                </c:pt>
                <c:pt idx="17105">
                  <c:v>9.5995320999999993</c:v>
                </c:pt>
                <c:pt idx="17106">
                  <c:v>9.5995320999999993</c:v>
                </c:pt>
                <c:pt idx="17107">
                  <c:v>9.5995320999999993</c:v>
                </c:pt>
                <c:pt idx="17108">
                  <c:v>9.5995320999999993</c:v>
                </c:pt>
                <c:pt idx="17109">
                  <c:v>9.5995320999999993</c:v>
                </c:pt>
                <c:pt idx="17110">
                  <c:v>9.5995320999999993</c:v>
                </c:pt>
                <c:pt idx="17111">
                  <c:v>9.5995320999999993</c:v>
                </c:pt>
                <c:pt idx="17112">
                  <c:v>9.6026121</c:v>
                </c:pt>
                <c:pt idx="17113">
                  <c:v>9.6056820999999992</c:v>
                </c:pt>
                <c:pt idx="17114">
                  <c:v>9.6056820999999992</c:v>
                </c:pt>
                <c:pt idx="17115">
                  <c:v>9.6118320999999991</c:v>
                </c:pt>
                <c:pt idx="17116">
                  <c:v>9.6149120999999997</c:v>
                </c:pt>
                <c:pt idx="17117">
                  <c:v>9.617982099999999</c:v>
                </c:pt>
                <c:pt idx="17118">
                  <c:v>9.617982099999999</c:v>
                </c:pt>
                <c:pt idx="17119">
                  <c:v>9.617982099999999</c:v>
                </c:pt>
                <c:pt idx="17120">
                  <c:v>9.617982099999999</c:v>
                </c:pt>
                <c:pt idx="17121">
                  <c:v>9.617982099999999</c:v>
                </c:pt>
                <c:pt idx="17122">
                  <c:v>9.617982099999999</c:v>
                </c:pt>
                <c:pt idx="17123">
                  <c:v>9.617982099999999</c:v>
                </c:pt>
                <c:pt idx="17124">
                  <c:v>9.617982099999999</c:v>
                </c:pt>
                <c:pt idx="17125">
                  <c:v>9.6210620999999996</c:v>
                </c:pt>
                <c:pt idx="17126">
                  <c:v>9.6241421000000003</c:v>
                </c:pt>
                <c:pt idx="17127">
                  <c:v>9.6272120999999995</c:v>
                </c:pt>
                <c:pt idx="17128">
                  <c:v>9.6302921000000001</c:v>
                </c:pt>
                <c:pt idx="17129">
                  <c:v>9.6333620999999994</c:v>
                </c:pt>
                <c:pt idx="17130">
                  <c:v>9.6364421</c:v>
                </c:pt>
                <c:pt idx="17131">
                  <c:v>9.6364421</c:v>
                </c:pt>
                <c:pt idx="17132">
                  <c:v>9.6395221000000006</c:v>
                </c:pt>
                <c:pt idx="17133">
                  <c:v>9.6395221000000006</c:v>
                </c:pt>
                <c:pt idx="17134">
                  <c:v>9.6395221000000006</c:v>
                </c:pt>
                <c:pt idx="17135">
                  <c:v>9.6395221000000006</c:v>
                </c:pt>
                <c:pt idx="17136">
                  <c:v>9.6395221000000006</c:v>
                </c:pt>
                <c:pt idx="17137">
                  <c:v>9.6395221000000006</c:v>
                </c:pt>
                <c:pt idx="17138">
                  <c:v>9.6425920999999999</c:v>
                </c:pt>
                <c:pt idx="17139">
                  <c:v>9.6425920999999999</c:v>
                </c:pt>
                <c:pt idx="17140">
                  <c:v>9.6456721000000005</c:v>
                </c:pt>
                <c:pt idx="17141">
                  <c:v>9.6487420999999998</c:v>
                </c:pt>
                <c:pt idx="17142">
                  <c:v>9.6518221000000004</c:v>
                </c:pt>
                <c:pt idx="17143">
                  <c:v>9.6548920999999996</c:v>
                </c:pt>
                <c:pt idx="17144">
                  <c:v>9.6548920999999996</c:v>
                </c:pt>
                <c:pt idx="17145">
                  <c:v>9.6548920999999996</c:v>
                </c:pt>
                <c:pt idx="17146">
                  <c:v>9.6579721000000003</c:v>
                </c:pt>
                <c:pt idx="17147">
                  <c:v>9.6579721000000003</c:v>
                </c:pt>
                <c:pt idx="17148">
                  <c:v>9.6579721000000003</c:v>
                </c:pt>
                <c:pt idx="17149">
                  <c:v>9.6579721000000003</c:v>
                </c:pt>
                <c:pt idx="17150">
                  <c:v>9.6579721000000003</c:v>
                </c:pt>
                <c:pt idx="17151">
                  <c:v>9.6579721000000003</c:v>
                </c:pt>
                <c:pt idx="17152">
                  <c:v>9.6579721000000003</c:v>
                </c:pt>
                <c:pt idx="17153">
                  <c:v>9.6579721000000003</c:v>
                </c:pt>
                <c:pt idx="17154">
                  <c:v>9.6610520999999991</c:v>
                </c:pt>
                <c:pt idx="17155">
                  <c:v>9.6610520999999991</c:v>
                </c:pt>
                <c:pt idx="17156">
                  <c:v>9.6610520999999991</c:v>
                </c:pt>
                <c:pt idx="17157">
                  <c:v>9.6610520999999991</c:v>
                </c:pt>
                <c:pt idx="17158">
                  <c:v>9.6641221000000002</c:v>
                </c:pt>
                <c:pt idx="17159">
                  <c:v>9.667202099999999</c:v>
                </c:pt>
                <c:pt idx="17160">
                  <c:v>9.6702721</c:v>
                </c:pt>
                <c:pt idx="17161">
                  <c:v>9.6733521000000007</c:v>
                </c:pt>
                <c:pt idx="17162">
                  <c:v>9.6702721</c:v>
                </c:pt>
                <c:pt idx="17163">
                  <c:v>9.6702721</c:v>
                </c:pt>
                <c:pt idx="17164">
                  <c:v>9.6733521000000007</c:v>
                </c:pt>
                <c:pt idx="17165">
                  <c:v>9.6702721</c:v>
                </c:pt>
                <c:pt idx="17166">
                  <c:v>9.6702721</c:v>
                </c:pt>
                <c:pt idx="17167">
                  <c:v>9.6733521000000007</c:v>
                </c:pt>
                <c:pt idx="17168">
                  <c:v>9.6795021000000006</c:v>
                </c:pt>
                <c:pt idx="17169">
                  <c:v>9.6795021000000006</c:v>
                </c:pt>
                <c:pt idx="17170">
                  <c:v>9.6764320999999995</c:v>
                </c:pt>
                <c:pt idx="17171">
                  <c:v>9.6795021000000006</c:v>
                </c:pt>
                <c:pt idx="17172">
                  <c:v>9.6856521000000004</c:v>
                </c:pt>
                <c:pt idx="17173">
                  <c:v>9.6856521000000004</c:v>
                </c:pt>
                <c:pt idx="17174">
                  <c:v>9.6825820999999994</c:v>
                </c:pt>
                <c:pt idx="17175">
                  <c:v>9.6856521000000004</c:v>
                </c:pt>
                <c:pt idx="17176">
                  <c:v>9.6918021000000003</c:v>
                </c:pt>
                <c:pt idx="17177">
                  <c:v>9.6948820999999992</c:v>
                </c:pt>
                <c:pt idx="17178">
                  <c:v>9.6918021000000003</c:v>
                </c:pt>
                <c:pt idx="17179">
                  <c:v>9.6887320999999993</c:v>
                </c:pt>
                <c:pt idx="17180">
                  <c:v>9.6948820999999992</c:v>
                </c:pt>
                <c:pt idx="17181">
                  <c:v>9.6979620999999998</c:v>
                </c:pt>
                <c:pt idx="17182">
                  <c:v>9.6979620999999998</c:v>
                </c:pt>
                <c:pt idx="17183">
                  <c:v>9.6979620999999998</c:v>
                </c:pt>
                <c:pt idx="17184">
                  <c:v>9.6979620999999998</c:v>
                </c:pt>
                <c:pt idx="17185">
                  <c:v>9.701032099999999</c:v>
                </c:pt>
                <c:pt idx="17186">
                  <c:v>9.7041120999999997</c:v>
                </c:pt>
                <c:pt idx="17187">
                  <c:v>9.7071821000000007</c:v>
                </c:pt>
                <c:pt idx="17188">
                  <c:v>9.7071821000000007</c:v>
                </c:pt>
                <c:pt idx="17189">
                  <c:v>9.7102620999999996</c:v>
                </c:pt>
                <c:pt idx="17190">
                  <c:v>9.7102620999999996</c:v>
                </c:pt>
                <c:pt idx="17191">
                  <c:v>9.7071821000000007</c:v>
                </c:pt>
                <c:pt idx="17192">
                  <c:v>9.7102620999999996</c:v>
                </c:pt>
                <c:pt idx="17193">
                  <c:v>9.7164120999999994</c:v>
                </c:pt>
                <c:pt idx="17194">
                  <c:v>9.7194921000000001</c:v>
                </c:pt>
                <c:pt idx="17195">
                  <c:v>9.7194921000000001</c:v>
                </c:pt>
                <c:pt idx="17196">
                  <c:v>9.7194921000000001</c:v>
                </c:pt>
                <c:pt idx="17197">
                  <c:v>9.7256421</c:v>
                </c:pt>
                <c:pt idx="17198">
                  <c:v>9.7287120999999992</c:v>
                </c:pt>
                <c:pt idx="17199">
                  <c:v>9.7287120999999992</c:v>
                </c:pt>
                <c:pt idx="17200">
                  <c:v>9.7287120999999992</c:v>
                </c:pt>
                <c:pt idx="17201">
                  <c:v>9.7317920999999998</c:v>
                </c:pt>
                <c:pt idx="17202">
                  <c:v>9.7348620999999991</c:v>
                </c:pt>
                <c:pt idx="17203">
                  <c:v>9.7379420999999997</c:v>
                </c:pt>
                <c:pt idx="17204">
                  <c:v>9.7379420999999997</c:v>
                </c:pt>
                <c:pt idx="17205">
                  <c:v>9.7410221000000003</c:v>
                </c:pt>
                <c:pt idx="17206">
                  <c:v>9.7440920999999996</c:v>
                </c:pt>
                <c:pt idx="17207">
                  <c:v>9.7440920999999996</c:v>
                </c:pt>
                <c:pt idx="17208">
                  <c:v>9.7440920999999996</c:v>
                </c:pt>
                <c:pt idx="17209">
                  <c:v>9.7471721000000002</c:v>
                </c:pt>
                <c:pt idx="17210">
                  <c:v>9.7502420999999995</c:v>
                </c:pt>
                <c:pt idx="17211">
                  <c:v>9.7533221000000001</c:v>
                </c:pt>
                <c:pt idx="17212">
                  <c:v>9.7533221000000001</c:v>
                </c:pt>
                <c:pt idx="17213">
                  <c:v>9.7533221000000001</c:v>
                </c:pt>
                <c:pt idx="17214">
                  <c:v>9.756402099999999</c:v>
                </c:pt>
                <c:pt idx="17215">
                  <c:v>9.7594721</c:v>
                </c:pt>
                <c:pt idx="17216">
                  <c:v>9.7594721</c:v>
                </c:pt>
                <c:pt idx="17217">
                  <c:v>9.7594721</c:v>
                </c:pt>
                <c:pt idx="17218">
                  <c:v>9.7594721</c:v>
                </c:pt>
                <c:pt idx="17219">
                  <c:v>9.7625521000000006</c:v>
                </c:pt>
                <c:pt idx="17220">
                  <c:v>9.7656220999999999</c:v>
                </c:pt>
                <c:pt idx="17221">
                  <c:v>9.7656220999999999</c:v>
                </c:pt>
                <c:pt idx="17222">
                  <c:v>9.7687021000000005</c:v>
                </c:pt>
                <c:pt idx="17223">
                  <c:v>9.7717720999999997</c:v>
                </c:pt>
                <c:pt idx="17224">
                  <c:v>9.7717720999999997</c:v>
                </c:pt>
                <c:pt idx="17225">
                  <c:v>9.7717720999999997</c:v>
                </c:pt>
                <c:pt idx="17226">
                  <c:v>9.7717720999999997</c:v>
                </c:pt>
                <c:pt idx="17227">
                  <c:v>9.7717720999999997</c:v>
                </c:pt>
                <c:pt idx="17228">
                  <c:v>9.7748521000000004</c:v>
                </c:pt>
                <c:pt idx="17229">
                  <c:v>9.7748521000000004</c:v>
                </c:pt>
                <c:pt idx="17230">
                  <c:v>9.7748521000000004</c:v>
                </c:pt>
                <c:pt idx="17231">
                  <c:v>9.7748521000000004</c:v>
                </c:pt>
                <c:pt idx="17232">
                  <c:v>9.7748521000000004</c:v>
                </c:pt>
                <c:pt idx="17233">
                  <c:v>9.7748521000000004</c:v>
                </c:pt>
                <c:pt idx="17234">
                  <c:v>9.7748521000000004</c:v>
                </c:pt>
                <c:pt idx="17235">
                  <c:v>9.7748521000000004</c:v>
                </c:pt>
                <c:pt idx="17236">
                  <c:v>9.7779320999999992</c:v>
                </c:pt>
                <c:pt idx="17237">
                  <c:v>9.7779320999999992</c:v>
                </c:pt>
                <c:pt idx="17238">
                  <c:v>9.7779320999999992</c:v>
                </c:pt>
                <c:pt idx="17239">
                  <c:v>9.7779320999999992</c:v>
                </c:pt>
                <c:pt idx="17240">
                  <c:v>9.7810021000000003</c:v>
                </c:pt>
                <c:pt idx="17241">
                  <c:v>9.7810021000000003</c:v>
                </c:pt>
                <c:pt idx="17242">
                  <c:v>9.7840820999999991</c:v>
                </c:pt>
                <c:pt idx="17243">
                  <c:v>9.7840820999999991</c:v>
                </c:pt>
                <c:pt idx="17244">
                  <c:v>9.7840820999999991</c:v>
                </c:pt>
                <c:pt idx="17245">
                  <c:v>9.7871521000000001</c:v>
                </c:pt>
                <c:pt idx="17246">
                  <c:v>9.7871521000000001</c:v>
                </c:pt>
                <c:pt idx="17247">
                  <c:v>9.790232099999999</c:v>
                </c:pt>
                <c:pt idx="17248">
                  <c:v>9.7933120999999996</c:v>
                </c:pt>
                <c:pt idx="17249">
                  <c:v>9.7963821000000006</c:v>
                </c:pt>
                <c:pt idx="17250">
                  <c:v>9.7963821000000006</c:v>
                </c:pt>
                <c:pt idx="17251">
                  <c:v>9.7963821000000006</c:v>
                </c:pt>
                <c:pt idx="17252">
                  <c:v>9.7994620999999995</c:v>
                </c:pt>
                <c:pt idx="17253">
                  <c:v>9.8025321000000005</c:v>
                </c:pt>
                <c:pt idx="17254">
                  <c:v>9.8025321000000005</c:v>
                </c:pt>
                <c:pt idx="17255">
                  <c:v>9.8025321000000005</c:v>
                </c:pt>
                <c:pt idx="17256">
                  <c:v>9.8025321000000005</c:v>
                </c:pt>
                <c:pt idx="17257">
                  <c:v>9.8025321000000005</c:v>
                </c:pt>
                <c:pt idx="17258">
                  <c:v>9.7994620999999995</c:v>
                </c:pt>
                <c:pt idx="17259">
                  <c:v>9.8025321000000005</c:v>
                </c:pt>
                <c:pt idx="17260">
                  <c:v>9.8056120999999994</c:v>
                </c:pt>
                <c:pt idx="17261">
                  <c:v>9.8086821000000004</c:v>
                </c:pt>
                <c:pt idx="17262">
                  <c:v>9.8117620999999993</c:v>
                </c:pt>
                <c:pt idx="17263">
                  <c:v>9.8117620999999993</c:v>
                </c:pt>
                <c:pt idx="17264">
                  <c:v>9.8117620999999993</c:v>
                </c:pt>
                <c:pt idx="17265">
                  <c:v>9.8117620999999993</c:v>
                </c:pt>
                <c:pt idx="17266">
                  <c:v>9.8148420999999999</c:v>
                </c:pt>
                <c:pt idx="17267">
                  <c:v>9.8117620999999993</c:v>
                </c:pt>
                <c:pt idx="17268">
                  <c:v>9.8148420999999999</c:v>
                </c:pt>
                <c:pt idx="17269">
                  <c:v>9.8148420999999999</c:v>
                </c:pt>
                <c:pt idx="17270">
                  <c:v>9.8179120999999991</c:v>
                </c:pt>
                <c:pt idx="17271">
                  <c:v>9.8179120999999991</c:v>
                </c:pt>
                <c:pt idx="17272">
                  <c:v>9.8179120999999991</c:v>
                </c:pt>
                <c:pt idx="17273">
                  <c:v>9.8179120999999991</c:v>
                </c:pt>
                <c:pt idx="17274">
                  <c:v>9.824062099999999</c:v>
                </c:pt>
                <c:pt idx="17275">
                  <c:v>9.824062099999999</c:v>
                </c:pt>
                <c:pt idx="17276">
                  <c:v>9.824062099999999</c:v>
                </c:pt>
                <c:pt idx="17277">
                  <c:v>9.824062099999999</c:v>
                </c:pt>
                <c:pt idx="17278">
                  <c:v>9.8271420999999997</c:v>
                </c:pt>
                <c:pt idx="17279">
                  <c:v>9.8302121000000007</c:v>
                </c:pt>
                <c:pt idx="17280">
                  <c:v>9.8332920999999995</c:v>
                </c:pt>
                <c:pt idx="17281">
                  <c:v>9.8363721000000002</c:v>
                </c:pt>
                <c:pt idx="17282">
                  <c:v>9.8363721000000002</c:v>
                </c:pt>
                <c:pt idx="17283">
                  <c:v>9.8394420999999994</c:v>
                </c:pt>
                <c:pt idx="17284">
                  <c:v>9.8425221000000001</c:v>
                </c:pt>
                <c:pt idx="17285">
                  <c:v>9.8455920999999993</c:v>
                </c:pt>
                <c:pt idx="17286">
                  <c:v>9.8455920999999993</c:v>
                </c:pt>
                <c:pt idx="17287">
                  <c:v>9.8455920999999993</c:v>
                </c:pt>
                <c:pt idx="17288">
                  <c:v>9.8486720999999999</c:v>
                </c:pt>
                <c:pt idx="17289">
                  <c:v>9.8517521000000006</c:v>
                </c:pt>
                <c:pt idx="17290">
                  <c:v>9.8548220999999998</c:v>
                </c:pt>
                <c:pt idx="17291">
                  <c:v>9.8548220999999998</c:v>
                </c:pt>
                <c:pt idx="17292">
                  <c:v>9.8579021000000004</c:v>
                </c:pt>
                <c:pt idx="17293">
                  <c:v>9.8579021000000004</c:v>
                </c:pt>
                <c:pt idx="17294">
                  <c:v>9.8579021000000004</c:v>
                </c:pt>
                <c:pt idx="17295">
                  <c:v>9.8609720999999997</c:v>
                </c:pt>
                <c:pt idx="17296">
                  <c:v>9.8640521000000003</c:v>
                </c:pt>
                <c:pt idx="17297">
                  <c:v>9.8671220999999996</c:v>
                </c:pt>
                <c:pt idx="17298">
                  <c:v>9.8702021000000002</c:v>
                </c:pt>
                <c:pt idx="17299">
                  <c:v>9.8732820999999991</c:v>
                </c:pt>
                <c:pt idx="17300">
                  <c:v>9.8763521000000001</c:v>
                </c:pt>
                <c:pt idx="17301">
                  <c:v>9.8794320999999989</c:v>
                </c:pt>
                <c:pt idx="17302">
                  <c:v>9.8825021</c:v>
                </c:pt>
                <c:pt idx="17303">
                  <c:v>9.8825021</c:v>
                </c:pt>
                <c:pt idx="17304">
                  <c:v>9.8825021</c:v>
                </c:pt>
                <c:pt idx="17305">
                  <c:v>9.8855821000000006</c:v>
                </c:pt>
                <c:pt idx="17306">
                  <c:v>9.8886520999999998</c:v>
                </c:pt>
                <c:pt idx="17307">
                  <c:v>9.8886520999999998</c:v>
                </c:pt>
                <c:pt idx="17308">
                  <c:v>9.8886520999999998</c:v>
                </c:pt>
                <c:pt idx="17309">
                  <c:v>9.8886520999999998</c:v>
                </c:pt>
                <c:pt idx="17310">
                  <c:v>9.8917321000000005</c:v>
                </c:pt>
                <c:pt idx="17311">
                  <c:v>9.8978821000000003</c:v>
                </c:pt>
                <c:pt idx="17312">
                  <c:v>9.8978821000000003</c:v>
                </c:pt>
                <c:pt idx="17313">
                  <c:v>9.8978821000000003</c:v>
                </c:pt>
                <c:pt idx="17314">
                  <c:v>9.9040321000000002</c:v>
                </c:pt>
                <c:pt idx="17315">
                  <c:v>9.9071120999999991</c:v>
                </c:pt>
                <c:pt idx="17316">
                  <c:v>9.9101920999999997</c:v>
                </c:pt>
                <c:pt idx="17317">
                  <c:v>9.9071120999999991</c:v>
                </c:pt>
                <c:pt idx="17318">
                  <c:v>9.9040321000000002</c:v>
                </c:pt>
                <c:pt idx="17319">
                  <c:v>9.9071120999999991</c:v>
                </c:pt>
                <c:pt idx="17320">
                  <c:v>9.9071120999999991</c:v>
                </c:pt>
                <c:pt idx="17321">
                  <c:v>9.9071120999999991</c:v>
                </c:pt>
                <c:pt idx="17322">
                  <c:v>9.9101920999999997</c:v>
                </c:pt>
                <c:pt idx="17323">
                  <c:v>9.913262099999999</c:v>
                </c:pt>
                <c:pt idx="17324">
                  <c:v>9.913262099999999</c:v>
                </c:pt>
                <c:pt idx="17325">
                  <c:v>9.9163420999999996</c:v>
                </c:pt>
                <c:pt idx="17326">
                  <c:v>9.9194121000000006</c:v>
                </c:pt>
                <c:pt idx="17327">
                  <c:v>9.9224920999999995</c:v>
                </c:pt>
                <c:pt idx="17328">
                  <c:v>9.9286420999999994</c:v>
                </c:pt>
                <c:pt idx="17329">
                  <c:v>9.9347920999999992</c:v>
                </c:pt>
                <c:pt idx="17330">
                  <c:v>9.9347920999999992</c:v>
                </c:pt>
                <c:pt idx="17331">
                  <c:v>9.9286420999999994</c:v>
                </c:pt>
                <c:pt idx="17332">
                  <c:v>9.9286420999999994</c:v>
                </c:pt>
                <c:pt idx="17333">
                  <c:v>9.9286420999999994</c:v>
                </c:pt>
                <c:pt idx="17334">
                  <c:v>9.9255621000000005</c:v>
                </c:pt>
                <c:pt idx="17335">
                  <c:v>9.9255621000000005</c:v>
                </c:pt>
                <c:pt idx="17336">
                  <c:v>9.9286420999999994</c:v>
                </c:pt>
                <c:pt idx="17337">
                  <c:v>9.9347920999999992</c:v>
                </c:pt>
                <c:pt idx="17338">
                  <c:v>9.9347920999999992</c:v>
                </c:pt>
                <c:pt idx="17339">
                  <c:v>9.9409420999999991</c:v>
                </c:pt>
                <c:pt idx="17340">
                  <c:v>9.947092099999999</c:v>
                </c:pt>
                <c:pt idx="17341">
                  <c:v>9.9501720999999996</c:v>
                </c:pt>
                <c:pt idx="17342">
                  <c:v>9.9532521000000003</c:v>
                </c:pt>
                <c:pt idx="17343">
                  <c:v>9.9532521000000003</c:v>
                </c:pt>
                <c:pt idx="17344">
                  <c:v>9.9563220999999995</c:v>
                </c:pt>
                <c:pt idx="17345">
                  <c:v>9.9532521000000003</c:v>
                </c:pt>
                <c:pt idx="17346">
                  <c:v>9.9532521000000003</c:v>
                </c:pt>
                <c:pt idx="17347">
                  <c:v>9.9501720999999996</c:v>
                </c:pt>
                <c:pt idx="17348">
                  <c:v>9.9532521000000003</c:v>
                </c:pt>
                <c:pt idx="17349">
                  <c:v>9.9563220999999995</c:v>
                </c:pt>
                <c:pt idx="17350">
                  <c:v>9.9594021000000001</c:v>
                </c:pt>
                <c:pt idx="17351">
                  <c:v>9.9624720999999994</c:v>
                </c:pt>
                <c:pt idx="17352">
                  <c:v>9.9655521</c:v>
                </c:pt>
                <c:pt idx="17353">
                  <c:v>9.9686220999999993</c:v>
                </c:pt>
                <c:pt idx="17354">
                  <c:v>9.9717020999999999</c:v>
                </c:pt>
                <c:pt idx="17355">
                  <c:v>9.9747821000000005</c:v>
                </c:pt>
                <c:pt idx="17356">
                  <c:v>9.9747821000000005</c:v>
                </c:pt>
                <c:pt idx="17357">
                  <c:v>9.9778520999999998</c:v>
                </c:pt>
                <c:pt idx="17358">
                  <c:v>9.9747821000000005</c:v>
                </c:pt>
                <c:pt idx="17359">
                  <c:v>9.9747821000000005</c:v>
                </c:pt>
                <c:pt idx="17360">
                  <c:v>9.9747821000000005</c:v>
                </c:pt>
                <c:pt idx="17361">
                  <c:v>9.9747821000000005</c:v>
                </c:pt>
                <c:pt idx="17362">
                  <c:v>9.9747821000000005</c:v>
                </c:pt>
                <c:pt idx="17363">
                  <c:v>9.9778520999999998</c:v>
                </c:pt>
                <c:pt idx="17364">
                  <c:v>9.9809321000000004</c:v>
                </c:pt>
                <c:pt idx="17365">
                  <c:v>9.9840020999999997</c:v>
                </c:pt>
                <c:pt idx="17366">
                  <c:v>9.9840020999999997</c:v>
                </c:pt>
                <c:pt idx="17367">
                  <c:v>9.9870821000000003</c:v>
                </c:pt>
                <c:pt idx="17368">
                  <c:v>9.9840020999999997</c:v>
                </c:pt>
                <c:pt idx="17369">
                  <c:v>9.9840020999999997</c:v>
                </c:pt>
                <c:pt idx="17370">
                  <c:v>9.9870821000000003</c:v>
                </c:pt>
                <c:pt idx="17371">
                  <c:v>9.9840020999999997</c:v>
                </c:pt>
                <c:pt idx="17372">
                  <c:v>9.9840020999999997</c:v>
                </c:pt>
                <c:pt idx="17373">
                  <c:v>9.9840020999999997</c:v>
                </c:pt>
                <c:pt idx="17374">
                  <c:v>9.9870821000000003</c:v>
                </c:pt>
                <c:pt idx="17375">
                  <c:v>9.9901520999999995</c:v>
                </c:pt>
                <c:pt idx="17376">
                  <c:v>9.9932321000000002</c:v>
                </c:pt>
                <c:pt idx="17377">
                  <c:v>9.996312099999999</c:v>
                </c:pt>
                <c:pt idx="17378">
                  <c:v>9.9993821000000001</c:v>
                </c:pt>
                <c:pt idx="17379">
                  <c:v>10.002462100000001</c:v>
                </c:pt>
                <c:pt idx="17380">
                  <c:v>10.002462100000001</c:v>
                </c:pt>
                <c:pt idx="17381">
                  <c:v>10.002462100000001</c:v>
                </c:pt>
                <c:pt idx="17382">
                  <c:v>10.002462100000001</c:v>
                </c:pt>
                <c:pt idx="17383">
                  <c:v>10.002462100000001</c:v>
                </c:pt>
                <c:pt idx="17384">
                  <c:v>10.002462100000001</c:v>
                </c:pt>
                <c:pt idx="17385">
                  <c:v>9.9993821000000001</c:v>
                </c:pt>
                <c:pt idx="17386">
                  <c:v>9.9993821000000001</c:v>
                </c:pt>
                <c:pt idx="17387">
                  <c:v>10.002462100000001</c:v>
                </c:pt>
                <c:pt idx="17388">
                  <c:v>10.002462100000001</c:v>
                </c:pt>
                <c:pt idx="17389">
                  <c:v>10.002462100000001</c:v>
                </c:pt>
                <c:pt idx="17390">
                  <c:v>10.0055321</c:v>
                </c:pt>
                <c:pt idx="17391">
                  <c:v>10.008612100000001</c:v>
                </c:pt>
                <c:pt idx="17392">
                  <c:v>10.0116821</c:v>
                </c:pt>
                <c:pt idx="17393">
                  <c:v>10.0147621</c:v>
                </c:pt>
                <c:pt idx="17394">
                  <c:v>10.0147621</c:v>
                </c:pt>
                <c:pt idx="17395">
                  <c:v>10.017842099999999</c:v>
                </c:pt>
                <c:pt idx="17396">
                  <c:v>10.017842099999999</c:v>
                </c:pt>
                <c:pt idx="17397">
                  <c:v>10.017842099999999</c:v>
                </c:pt>
                <c:pt idx="17398">
                  <c:v>10.017842099999999</c:v>
                </c:pt>
                <c:pt idx="17399">
                  <c:v>10.017842099999999</c:v>
                </c:pt>
                <c:pt idx="17400">
                  <c:v>10.0209121</c:v>
                </c:pt>
                <c:pt idx="17401">
                  <c:v>10.023992099999999</c:v>
                </c:pt>
                <c:pt idx="17402">
                  <c:v>10.023992099999999</c:v>
                </c:pt>
                <c:pt idx="17403">
                  <c:v>10.0270621</c:v>
                </c:pt>
                <c:pt idx="17404">
                  <c:v>10.030142099999999</c:v>
                </c:pt>
                <c:pt idx="17405">
                  <c:v>10.0332221</c:v>
                </c:pt>
                <c:pt idx="17406">
                  <c:v>10.036292099999999</c:v>
                </c:pt>
                <c:pt idx="17407">
                  <c:v>10.0393721</c:v>
                </c:pt>
                <c:pt idx="17408">
                  <c:v>10.042442100000001</c:v>
                </c:pt>
                <c:pt idx="17409">
                  <c:v>10.045522099999999</c:v>
                </c:pt>
                <c:pt idx="17410">
                  <c:v>10.045522099999999</c:v>
                </c:pt>
                <c:pt idx="17411">
                  <c:v>10.045522099999999</c:v>
                </c:pt>
                <c:pt idx="17412">
                  <c:v>10.0486021</c:v>
                </c:pt>
                <c:pt idx="17413">
                  <c:v>10.051672099999999</c:v>
                </c:pt>
                <c:pt idx="17414">
                  <c:v>10.051672099999999</c:v>
                </c:pt>
                <c:pt idx="17415">
                  <c:v>10.051672099999999</c:v>
                </c:pt>
                <c:pt idx="17416">
                  <c:v>10.051672099999999</c:v>
                </c:pt>
                <c:pt idx="17417">
                  <c:v>10.051672099999999</c:v>
                </c:pt>
                <c:pt idx="17418">
                  <c:v>10.057822099999999</c:v>
                </c:pt>
                <c:pt idx="17419">
                  <c:v>10.0609021</c:v>
                </c:pt>
                <c:pt idx="17420">
                  <c:v>10.0609021</c:v>
                </c:pt>
                <c:pt idx="17421">
                  <c:v>10.0670521</c:v>
                </c:pt>
                <c:pt idx="17422">
                  <c:v>10.0701321</c:v>
                </c:pt>
                <c:pt idx="17423">
                  <c:v>10.0701321</c:v>
                </c:pt>
                <c:pt idx="17424">
                  <c:v>10.063972099999999</c:v>
                </c:pt>
                <c:pt idx="17425">
                  <c:v>10.0670521</c:v>
                </c:pt>
                <c:pt idx="17426">
                  <c:v>10.0732021</c:v>
                </c:pt>
                <c:pt idx="17427">
                  <c:v>10.0732021</c:v>
                </c:pt>
                <c:pt idx="17428">
                  <c:v>10.0701321</c:v>
                </c:pt>
                <c:pt idx="17429">
                  <c:v>10.0732021</c:v>
                </c:pt>
                <c:pt idx="17430">
                  <c:v>10.079352099999999</c:v>
                </c:pt>
                <c:pt idx="17431">
                  <c:v>10.079352099999999</c:v>
                </c:pt>
                <c:pt idx="17432">
                  <c:v>10.0762821</c:v>
                </c:pt>
                <c:pt idx="17433">
                  <c:v>10.0762821</c:v>
                </c:pt>
                <c:pt idx="17434">
                  <c:v>10.079352099999999</c:v>
                </c:pt>
                <c:pt idx="17435">
                  <c:v>10.085512099999999</c:v>
                </c:pt>
                <c:pt idx="17436">
                  <c:v>10.0824321</c:v>
                </c:pt>
                <c:pt idx="17437">
                  <c:v>10.0824321</c:v>
                </c:pt>
                <c:pt idx="17438">
                  <c:v>10.085512099999999</c:v>
                </c:pt>
                <c:pt idx="17439">
                  <c:v>10.0885821</c:v>
                </c:pt>
                <c:pt idx="17440">
                  <c:v>10.091662100000001</c:v>
                </c:pt>
                <c:pt idx="17441">
                  <c:v>10.091662100000001</c:v>
                </c:pt>
                <c:pt idx="17442">
                  <c:v>10.091662100000001</c:v>
                </c:pt>
                <c:pt idx="17443">
                  <c:v>10.091662100000001</c:v>
                </c:pt>
                <c:pt idx="17444">
                  <c:v>10.0947321</c:v>
                </c:pt>
                <c:pt idx="17445">
                  <c:v>10.0947321</c:v>
                </c:pt>
                <c:pt idx="17446">
                  <c:v>10.0947321</c:v>
                </c:pt>
                <c:pt idx="17447">
                  <c:v>10.1008821</c:v>
                </c:pt>
                <c:pt idx="17448">
                  <c:v>10.1008821</c:v>
                </c:pt>
                <c:pt idx="17449">
                  <c:v>10.097812100000001</c:v>
                </c:pt>
                <c:pt idx="17450">
                  <c:v>10.0947321</c:v>
                </c:pt>
                <c:pt idx="17451">
                  <c:v>10.097812100000001</c:v>
                </c:pt>
                <c:pt idx="17452">
                  <c:v>10.1008821</c:v>
                </c:pt>
                <c:pt idx="17453">
                  <c:v>10.097812100000001</c:v>
                </c:pt>
                <c:pt idx="17454">
                  <c:v>10.097812100000001</c:v>
                </c:pt>
                <c:pt idx="17455">
                  <c:v>10.1008821</c:v>
                </c:pt>
                <c:pt idx="17456">
                  <c:v>10.1039621</c:v>
                </c:pt>
                <c:pt idx="17457">
                  <c:v>10.107042099999999</c:v>
                </c:pt>
                <c:pt idx="17458">
                  <c:v>10.107042099999999</c:v>
                </c:pt>
                <c:pt idx="17459">
                  <c:v>10.107042099999999</c:v>
                </c:pt>
                <c:pt idx="17460">
                  <c:v>10.1101121</c:v>
                </c:pt>
                <c:pt idx="17461">
                  <c:v>10.1101121</c:v>
                </c:pt>
                <c:pt idx="17462">
                  <c:v>10.1101121</c:v>
                </c:pt>
                <c:pt idx="17463">
                  <c:v>10.113192099999999</c:v>
                </c:pt>
                <c:pt idx="17464">
                  <c:v>10.1162621</c:v>
                </c:pt>
                <c:pt idx="17465">
                  <c:v>10.119342099999999</c:v>
                </c:pt>
                <c:pt idx="17466">
                  <c:v>10.119342099999999</c:v>
                </c:pt>
                <c:pt idx="17467">
                  <c:v>10.119342099999999</c:v>
                </c:pt>
                <c:pt idx="17468">
                  <c:v>10.1224121</c:v>
                </c:pt>
                <c:pt idx="17469">
                  <c:v>10.125492100000001</c:v>
                </c:pt>
                <c:pt idx="17470">
                  <c:v>10.125492100000001</c:v>
                </c:pt>
                <c:pt idx="17471">
                  <c:v>10.125492100000001</c:v>
                </c:pt>
                <c:pt idx="17472">
                  <c:v>10.1285721</c:v>
                </c:pt>
                <c:pt idx="17473">
                  <c:v>10.131642100000001</c:v>
                </c:pt>
                <c:pt idx="17474">
                  <c:v>10.134722099999999</c:v>
                </c:pt>
                <c:pt idx="17475">
                  <c:v>10.134722099999999</c:v>
                </c:pt>
                <c:pt idx="17476">
                  <c:v>10.134722099999999</c:v>
                </c:pt>
                <c:pt idx="17477">
                  <c:v>10.1377921</c:v>
                </c:pt>
                <c:pt idx="17478">
                  <c:v>10.1377921</c:v>
                </c:pt>
                <c:pt idx="17479">
                  <c:v>10.1377921</c:v>
                </c:pt>
                <c:pt idx="17480">
                  <c:v>10.140872099999999</c:v>
                </c:pt>
                <c:pt idx="17481">
                  <c:v>10.1439421</c:v>
                </c:pt>
                <c:pt idx="17482">
                  <c:v>10.147022099999999</c:v>
                </c:pt>
                <c:pt idx="17483">
                  <c:v>10.1501021</c:v>
                </c:pt>
                <c:pt idx="17484">
                  <c:v>10.147022099999999</c:v>
                </c:pt>
                <c:pt idx="17485">
                  <c:v>10.1501021</c:v>
                </c:pt>
                <c:pt idx="17486">
                  <c:v>10.153172099999999</c:v>
                </c:pt>
                <c:pt idx="17487">
                  <c:v>10.1562521</c:v>
                </c:pt>
                <c:pt idx="17488">
                  <c:v>10.159322100000001</c:v>
                </c:pt>
                <c:pt idx="17489">
                  <c:v>10.1624021</c:v>
                </c:pt>
                <c:pt idx="17490">
                  <c:v>10.1624021</c:v>
                </c:pt>
                <c:pt idx="17491">
                  <c:v>10.1654821</c:v>
                </c:pt>
                <c:pt idx="17492">
                  <c:v>10.1654821</c:v>
                </c:pt>
                <c:pt idx="17493">
                  <c:v>10.168552099999999</c:v>
                </c:pt>
                <c:pt idx="17494">
                  <c:v>10.1716321</c:v>
                </c:pt>
                <c:pt idx="17495">
                  <c:v>10.174702099999999</c:v>
                </c:pt>
                <c:pt idx="17496">
                  <c:v>10.174702099999999</c:v>
                </c:pt>
                <c:pt idx="17497">
                  <c:v>10.1777821</c:v>
                </c:pt>
                <c:pt idx="17498">
                  <c:v>10.1777821</c:v>
                </c:pt>
                <c:pt idx="17499">
                  <c:v>10.180852099999999</c:v>
                </c:pt>
                <c:pt idx="17500">
                  <c:v>10.1839321</c:v>
                </c:pt>
                <c:pt idx="17501">
                  <c:v>10.1839321</c:v>
                </c:pt>
                <c:pt idx="17502">
                  <c:v>10.1870121</c:v>
                </c:pt>
                <c:pt idx="17503">
                  <c:v>10.1870121</c:v>
                </c:pt>
                <c:pt idx="17504">
                  <c:v>10.1870121</c:v>
                </c:pt>
                <c:pt idx="17505">
                  <c:v>10.1870121</c:v>
                </c:pt>
                <c:pt idx="17506">
                  <c:v>10.1900821</c:v>
                </c:pt>
                <c:pt idx="17507">
                  <c:v>10.1931621</c:v>
                </c:pt>
                <c:pt idx="17508">
                  <c:v>10.1931621</c:v>
                </c:pt>
                <c:pt idx="17509">
                  <c:v>10.1931621</c:v>
                </c:pt>
                <c:pt idx="17510">
                  <c:v>10.1962321</c:v>
                </c:pt>
                <c:pt idx="17511">
                  <c:v>10.1993121</c:v>
                </c:pt>
                <c:pt idx="17512">
                  <c:v>10.202382099999999</c:v>
                </c:pt>
                <c:pt idx="17513">
                  <c:v>10.2054621</c:v>
                </c:pt>
                <c:pt idx="17514">
                  <c:v>10.208542099999999</c:v>
                </c:pt>
                <c:pt idx="17515">
                  <c:v>10.208542099999999</c:v>
                </c:pt>
                <c:pt idx="17516">
                  <c:v>10.208542099999999</c:v>
                </c:pt>
                <c:pt idx="17517">
                  <c:v>10.208542099999999</c:v>
                </c:pt>
                <c:pt idx="17518">
                  <c:v>10.208542099999999</c:v>
                </c:pt>
                <c:pt idx="17519">
                  <c:v>10.208542099999999</c:v>
                </c:pt>
                <c:pt idx="17520">
                  <c:v>10.2116121</c:v>
                </c:pt>
                <c:pt idx="17521">
                  <c:v>10.214692100000001</c:v>
                </c:pt>
                <c:pt idx="17522">
                  <c:v>10.214692100000001</c:v>
                </c:pt>
                <c:pt idx="17523">
                  <c:v>10.2177621</c:v>
                </c:pt>
                <c:pt idx="17524">
                  <c:v>10.2177621</c:v>
                </c:pt>
                <c:pt idx="17525">
                  <c:v>10.2208421</c:v>
                </c:pt>
                <c:pt idx="17526">
                  <c:v>10.2208421</c:v>
                </c:pt>
                <c:pt idx="17527">
                  <c:v>10.2208421</c:v>
                </c:pt>
                <c:pt idx="17528">
                  <c:v>10.2208421</c:v>
                </c:pt>
                <c:pt idx="17529">
                  <c:v>10.223922099999999</c:v>
                </c:pt>
                <c:pt idx="17530">
                  <c:v>10.223922099999999</c:v>
                </c:pt>
                <c:pt idx="17531">
                  <c:v>10.223922099999999</c:v>
                </c:pt>
                <c:pt idx="17532">
                  <c:v>10.2269921</c:v>
                </c:pt>
                <c:pt idx="17533">
                  <c:v>10.2331421</c:v>
                </c:pt>
                <c:pt idx="17534">
                  <c:v>10.230072099999999</c:v>
                </c:pt>
                <c:pt idx="17535">
                  <c:v>10.2269921</c:v>
                </c:pt>
                <c:pt idx="17536">
                  <c:v>10.2331421</c:v>
                </c:pt>
                <c:pt idx="17537">
                  <c:v>10.236222099999999</c:v>
                </c:pt>
                <c:pt idx="17538">
                  <c:v>10.2392921</c:v>
                </c:pt>
                <c:pt idx="17539">
                  <c:v>10.2392921</c:v>
                </c:pt>
                <c:pt idx="17540">
                  <c:v>10.2392921</c:v>
                </c:pt>
                <c:pt idx="17541">
                  <c:v>10.2392921</c:v>
                </c:pt>
                <c:pt idx="17542">
                  <c:v>10.2392921</c:v>
                </c:pt>
                <c:pt idx="17543">
                  <c:v>10.242372099999999</c:v>
                </c:pt>
                <c:pt idx="17544">
                  <c:v>10.242372099999999</c:v>
                </c:pt>
                <c:pt idx="17545">
                  <c:v>10.242372099999999</c:v>
                </c:pt>
                <c:pt idx="17546">
                  <c:v>10.2392921</c:v>
                </c:pt>
                <c:pt idx="17547">
                  <c:v>10.2392921</c:v>
                </c:pt>
                <c:pt idx="17548">
                  <c:v>10.242372099999999</c:v>
                </c:pt>
                <c:pt idx="17549">
                  <c:v>10.248522100000001</c:v>
                </c:pt>
                <c:pt idx="17550">
                  <c:v>10.254672100000001</c:v>
                </c:pt>
                <c:pt idx="17551">
                  <c:v>10.257752099999999</c:v>
                </c:pt>
                <c:pt idx="17552">
                  <c:v>10.263902099999999</c:v>
                </c:pt>
                <c:pt idx="17553">
                  <c:v>10.270052099999999</c:v>
                </c:pt>
                <c:pt idx="17554">
                  <c:v>10.276202099999999</c:v>
                </c:pt>
                <c:pt idx="17555">
                  <c:v>10.2792821</c:v>
                </c:pt>
                <c:pt idx="17556">
                  <c:v>10.276202099999999</c:v>
                </c:pt>
                <c:pt idx="17557">
                  <c:v>10.2731321</c:v>
                </c:pt>
                <c:pt idx="17558">
                  <c:v>10.2669821</c:v>
                </c:pt>
                <c:pt idx="17559">
                  <c:v>10.2608221</c:v>
                </c:pt>
                <c:pt idx="17560">
                  <c:v>10.254672100000001</c:v>
                </c:pt>
                <c:pt idx="17561">
                  <c:v>10.251602099999999</c:v>
                </c:pt>
                <c:pt idx="17562">
                  <c:v>10.248522100000001</c:v>
                </c:pt>
                <c:pt idx="17563">
                  <c:v>10.251602099999999</c:v>
                </c:pt>
                <c:pt idx="17564">
                  <c:v>10.254672100000001</c:v>
                </c:pt>
                <c:pt idx="17565">
                  <c:v>10.263902099999999</c:v>
                </c:pt>
                <c:pt idx="17566">
                  <c:v>10.276202099999999</c:v>
                </c:pt>
                <c:pt idx="17567">
                  <c:v>10.282352100000001</c:v>
                </c:pt>
                <c:pt idx="17568">
                  <c:v>10.291582099999999</c:v>
                </c:pt>
                <c:pt idx="17569">
                  <c:v>10.297732099999999</c:v>
                </c:pt>
                <c:pt idx="17570">
                  <c:v>10.3008121</c:v>
                </c:pt>
                <c:pt idx="17571">
                  <c:v>10.3008121</c:v>
                </c:pt>
                <c:pt idx="17572">
                  <c:v>10.297732099999999</c:v>
                </c:pt>
                <c:pt idx="17573">
                  <c:v>10.2946621</c:v>
                </c:pt>
                <c:pt idx="17574">
                  <c:v>10.291582099999999</c:v>
                </c:pt>
                <c:pt idx="17575">
                  <c:v>10.2885121</c:v>
                </c:pt>
                <c:pt idx="17576">
                  <c:v>10.2885121</c:v>
                </c:pt>
                <c:pt idx="17577">
                  <c:v>10.2885121</c:v>
                </c:pt>
                <c:pt idx="17578">
                  <c:v>10.2885121</c:v>
                </c:pt>
                <c:pt idx="17579">
                  <c:v>10.2885121</c:v>
                </c:pt>
                <c:pt idx="17580">
                  <c:v>10.2946621</c:v>
                </c:pt>
                <c:pt idx="17581">
                  <c:v>10.297732099999999</c:v>
                </c:pt>
                <c:pt idx="17582">
                  <c:v>10.303892100000001</c:v>
                </c:pt>
                <c:pt idx="17583">
                  <c:v>10.3069621</c:v>
                </c:pt>
                <c:pt idx="17584">
                  <c:v>10.3100421</c:v>
                </c:pt>
                <c:pt idx="17585">
                  <c:v>10.3100421</c:v>
                </c:pt>
                <c:pt idx="17586">
                  <c:v>10.3100421</c:v>
                </c:pt>
                <c:pt idx="17587">
                  <c:v>10.3131121</c:v>
                </c:pt>
                <c:pt idx="17588">
                  <c:v>10.3131121</c:v>
                </c:pt>
                <c:pt idx="17589">
                  <c:v>10.3100421</c:v>
                </c:pt>
                <c:pt idx="17590">
                  <c:v>10.3131121</c:v>
                </c:pt>
                <c:pt idx="17591">
                  <c:v>10.3131121</c:v>
                </c:pt>
                <c:pt idx="17592">
                  <c:v>10.3131121</c:v>
                </c:pt>
                <c:pt idx="17593">
                  <c:v>10.3131121</c:v>
                </c:pt>
                <c:pt idx="17594">
                  <c:v>10.3161921</c:v>
                </c:pt>
                <c:pt idx="17595">
                  <c:v>10.3192621</c:v>
                </c:pt>
                <c:pt idx="17596">
                  <c:v>10.3192621</c:v>
                </c:pt>
                <c:pt idx="17597">
                  <c:v>10.3192621</c:v>
                </c:pt>
                <c:pt idx="17598">
                  <c:v>10.3192621</c:v>
                </c:pt>
                <c:pt idx="17599">
                  <c:v>10.3192621</c:v>
                </c:pt>
                <c:pt idx="17600">
                  <c:v>10.3192621</c:v>
                </c:pt>
                <c:pt idx="17601">
                  <c:v>10.3223421</c:v>
                </c:pt>
                <c:pt idx="17602">
                  <c:v>10.3223421</c:v>
                </c:pt>
                <c:pt idx="17603">
                  <c:v>10.3223421</c:v>
                </c:pt>
                <c:pt idx="17604">
                  <c:v>10.3192621</c:v>
                </c:pt>
                <c:pt idx="17605">
                  <c:v>10.3161921</c:v>
                </c:pt>
                <c:pt idx="17606">
                  <c:v>10.3161921</c:v>
                </c:pt>
                <c:pt idx="17607">
                  <c:v>10.3161921</c:v>
                </c:pt>
                <c:pt idx="17608">
                  <c:v>10.3161921</c:v>
                </c:pt>
                <c:pt idx="17609">
                  <c:v>10.3161921</c:v>
                </c:pt>
                <c:pt idx="17610">
                  <c:v>10.3161921</c:v>
                </c:pt>
                <c:pt idx="17611">
                  <c:v>10.3192621</c:v>
                </c:pt>
                <c:pt idx="17612">
                  <c:v>10.3223421</c:v>
                </c:pt>
                <c:pt idx="17613">
                  <c:v>10.325422099999999</c:v>
                </c:pt>
                <c:pt idx="17614">
                  <c:v>10.331572100000001</c:v>
                </c:pt>
                <c:pt idx="17615">
                  <c:v>10.331572100000001</c:v>
                </c:pt>
                <c:pt idx="17616">
                  <c:v>10.331572100000001</c:v>
                </c:pt>
                <c:pt idx="17617">
                  <c:v>10.3346421</c:v>
                </c:pt>
                <c:pt idx="17618">
                  <c:v>10.337722100000001</c:v>
                </c:pt>
                <c:pt idx="17619">
                  <c:v>10.337722100000001</c:v>
                </c:pt>
                <c:pt idx="17620">
                  <c:v>10.337722100000001</c:v>
                </c:pt>
                <c:pt idx="17621">
                  <c:v>10.337722100000001</c:v>
                </c:pt>
                <c:pt idx="17622">
                  <c:v>10.337722100000001</c:v>
                </c:pt>
                <c:pt idx="17623">
                  <c:v>10.337722100000001</c:v>
                </c:pt>
                <c:pt idx="17624">
                  <c:v>10.340802099999999</c:v>
                </c:pt>
                <c:pt idx="17625">
                  <c:v>10.340802099999999</c:v>
                </c:pt>
                <c:pt idx="17626">
                  <c:v>10.340802099999999</c:v>
                </c:pt>
                <c:pt idx="17627">
                  <c:v>10.340802099999999</c:v>
                </c:pt>
                <c:pt idx="17628">
                  <c:v>10.340802099999999</c:v>
                </c:pt>
                <c:pt idx="17629">
                  <c:v>10.3438721</c:v>
                </c:pt>
                <c:pt idx="17630">
                  <c:v>10.346952099999999</c:v>
                </c:pt>
                <c:pt idx="17631">
                  <c:v>10.3500221</c:v>
                </c:pt>
                <c:pt idx="17632">
                  <c:v>10.3500221</c:v>
                </c:pt>
                <c:pt idx="17633">
                  <c:v>10.353102099999999</c:v>
                </c:pt>
                <c:pt idx="17634">
                  <c:v>10.353102099999999</c:v>
                </c:pt>
                <c:pt idx="17635">
                  <c:v>10.353102099999999</c:v>
                </c:pt>
                <c:pt idx="17636">
                  <c:v>10.3561721</c:v>
                </c:pt>
                <c:pt idx="17637">
                  <c:v>10.3561721</c:v>
                </c:pt>
                <c:pt idx="17638">
                  <c:v>10.3561721</c:v>
                </c:pt>
                <c:pt idx="17639">
                  <c:v>10.3561721</c:v>
                </c:pt>
                <c:pt idx="17640">
                  <c:v>10.3561721</c:v>
                </c:pt>
                <c:pt idx="17641">
                  <c:v>10.359252099999999</c:v>
                </c:pt>
                <c:pt idx="17642">
                  <c:v>10.359252099999999</c:v>
                </c:pt>
                <c:pt idx="17643">
                  <c:v>10.3623321</c:v>
                </c:pt>
                <c:pt idx="17644">
                  <c:v>10.365402099999999</c:v>
                </c:pt>
                <c:pt idx="17645">
                  <c:v>10.371552100000001</c:v>
                </c:pt>
                <c:pt idx="17646">
                  <c:v>10.374632099999999</c:v>
                </c:pt>
                <c:pt idx="17647">
                  <c:v>10.3777021</c:v>
                </c:pt>
                <c:pt idx="17648">
                  <c:v>10.380782099999999</c:v>
                </c:pt>
                <c:pt idx="17649">
                  <c:v>10.380782099999999</c:v>
                </c:pt>
                <c:pt idx="17650">
                  <c:v>10.380782099999999</c:v>
                </c:pt>
                <c:pt idx="17651">
                  <c:v>10.380782099999999</c:v>
                </c:pt>
                <c:pt idx="17652">
                  <c:v>10.380782099999999</c:v>
                </c:pt>
                <c:pt idx="17653">
                  <c:v>10.380782099999999</c:v>
                </c:pt>
                <c:pt idx="17654">
                  <c:v>10.380782099999999</c:v>
                </c:pt>
                <c:pt idx="17655">
                  <c:v>10.380782099999999</c:v>
                </c:pt>
                <c:pt idx="17656">
                  <c:v>10.380782099999999</c:v>
                </c:pt>
                <c:pt idx="17657">
                  <c:v>10.380782099999999</c:v>
                </c:pt>
                <c:pt idx="17658">
                  <c:v>10.3838621</c:v>
                </c:pt>
                <c:pt idx="17659">
                  <c:v>10.386932099999999</c:v>
                </c:pt>
                <c:pt idx="17660">
                  <c:v>10.393082099999999</c:v>
                </c:pt>
                <c:pt idx="17661">
                  <c:v>10.3961621</c:v>
                </c:pt>
                <c:pt idx="17662">
                  <c:v>10.3961621</c:v>
                </c:pt>
                <c:pt idx="17663">
                  <c:v>10.399232099999999</c:v>
                </c:pt>
                <c:pt idx="17664">
                  <c:v>10.4023121</c:v>
                </c:pt>
                <c:pt idx="17665">
                  <c:v>10.4023121</c:v>
                </c:pt>
                <c:pt idx="17666">
                  <c:v>10.4023121</c:v>
                </c:pt>
                <c:pt idx="17667">
                  <c:v>10.4023121</c:v>
                </c:pt>
                <c:pt idx="17668">
                  <c:v>10.4023121</c:v>
                </c:pt>
                <c:pt idx="17669">
                  <c:v>10.4023121</c:v>
                </c:pt>
                <c:pt idx="17670">
                  <c:v>10.4023121</c:v>
                </c:pt>
                <c:pt idx="17671">
                  <c:v>10.4023121</c:v>
                </c:pt>
                <c:pt idx="17672">
                  <c:v>10.4053921</c:v>
                </c:pt>
                <c:pt idx="17673">
                  <c:v>10.4115421</c:v>
                </c:pt>
                <c:pt idx="17674">
                  <c:v>10.414612099999999</c:v>
                </c:pt>
                <c:pt idx="17675">
                  <c:v>10.414612099999999</c:v>
                </c:pt>
                <c:pt idx="17676">
                  <c:v>10.414612099999999</c:v>
                </c:pt>
                <c:pt idx="17677">
                  <c:v>10.4176921</c:v>
                </c:pt>
                <c:pt idx="17678">
                  <c:v>10.4176921</c:v>
                </c:pt>
                <c:pt idx="17679">
                  <c:v>10.4176921</c:v>
                </c:pt>
                <c:pt idx="17680">
                  <c:v>10.420772100000001</c:v>
                </c:pt>
                <c:pt idx="17681">
                  <c:v>10.420772100000001</c:v>
                </c:pt>
                <c:pt idx="17682">
                  <c:v>10.420772100000001</c:v>
                </c:pt>
                <c:pt idx="17683">
                  <c:v>10.4238421</c:v>
                </c:pt>
                <c:pt idx="17684">
                  <c:v>10.426922100000001</c:v>
                </c:pt>
                <c:pt idx="17685">
                  <c:v>10.4299921</c:v>
                </c:pt>
                <c:pt idx="17686">
                  <c:v>10.4299921</c:v>
                </c:pt>
                <c:pt idx="17687">
                  <c:v>10.4299921</c:v>
                </c:pt>
                <c:pt idx="17688">
                  <c:v>10.4299921</c:v>
                </c:pt>
                <c:pt idx="17689">
                  <c:v>10.4299921</c:v>
                </c:pt>
                <c:pt idx="17690">
                  <c:v>10.4330721</c:v>
                </c:pt>
                <c:pt idx="17691">
                  <c:v>10.4330721</c:v>
                </c:pt>
                <c:pt idx="17692">
                  <c:v>10.4330721</c:v>
                </c:pt>
                <c:pt idx="17693">
                  <c:v>10.4330721</c:v>
                </c:pt>
                <c:pt idx="17694">
                  <c:v>10.4361421</c:v>
                </c:pt>
                <c:pt idx="17695">
                  <c:v>10.4361421</c:v>
                </c:pt>
                <c:pt idx="17696">
                  <c:v>10.4361421</c:v>
                </c:pt>
                <c:pt idx="17697">
                  <c:v>10.4392221</c:v>
                </c:pt>
                <c:pt idx="17698">
                  <c:v>10.442302099999999</c:v>
                </c:pt>
                <c:pt idx="17699">
                  <c:v>10.442302099999999</c:v>
                </c:pt>
                <c:pt idx="17700">
                  <c:v>10.4453721</c:v>
                </c:pt>
                <c:pt idx="17701">
                  <c:v>10.448452099999999</c:v>
                </c:pt>
                <c:pt idx="17702">
                  <c:v>10.448452099999999</c:v>
                </c:pt>
                <c:pt idx="17703">
                  <c:v>10.4515221</c:v>
                </c:pt>
                <c:pt idx="17704">
                  <c:v>10.4515221</c:v>
                </c:pt>
                <c:pt idx="17705">
                  <c:v>10.4515221</c:v>
                </c:pt>
                <c:pt idx="17706">
                  <c:v>10.454602100000001</c:v>
                </c:pt>
                <c:pt idx="17707">
                  <c:v>10.454602100000001</c:v>
                </c:pt>
                <c:pt idx="17708">
                  <c:v>10.4576821</c:v>
                </c:pt>
                <c:pt idx="17709">
                  <c:v>10.460752100000001</c:v>
                </c:pt>
                <c:pt idx="17710">
                  <c:v>10.460752100000001</c:v>
                </c:pt>
                <c:pt idx="17711">
                  <c:v>10.463832099999999</c:v>
                </c:pt>
                <c:pt idx="17712">
                  <c:v>10.463832099999999</c:v>
                </c:pt>
                <c:pt idx="17713">
                  <c:v>10.460752100000001</c:v>
                </c:pt>
                <c:pt idx="17714">
                  <c:v>10.463832099999999</c:v>
                </c:pt>
                <c:pt idx="17715">
                  <c:v>10.4669021</c:v>
                </c:pt>
                <c:pt idx="17716">
                  <c:v>10.4669021</c:v>
                </c:pt>
                <c:pt idx="17717">
                  <c:v>10.4669021</c:v>
                </c:pt>
                <c:pt idx="17718">
                  <c:v>10.4669021</c:v>
                </c:pt>
                <c:pt idx="17719">
                  <c:v>10.4669021</c:v>
                </c:pt>
                <c:pt idx="17720">
                  <c:v>10.469982099999999</c:v>
                </c:pt>
                <c:pt idx="17721">
                  <c:v>10.469982099999999</c:v>
                </c:pt>
                <c:pt idx="17722">
                  <c:v>10.4730521</c:v>
                </c:pt>
                <c:pt idx="17723">
                  <c:v>10.476132099999999</c:v>
                </c:pt>
                <c:pt idx="17724">
                  <c:v>10.4792121</c:v>
                </c:pt>
                <c:pt idx="17725">
                  <c:v>10.482282099999999</c:v>
                </c:pt>
                <c:pt idx="17726">
                  <c:v>10.4853621</c:v>
                </c:pt>
                <c:pt idx="17727">
                  <c:v>10.488432100000001</c:v>
                </c:pt>
                <c:pt idx="17728">
                  <c:v>10.4915121</c:v>
                </c:pt>
                <c:pt idx="17729">
                  <c:v>10.494582100000001</c:v>
                </c:pt>
                <c:pt idx="17730">
                  <c:v>10.494582100000001</c:v>
                </c:pt>
                <c:pt idx="17731">
                  <c:v>10.494582100000001</c:v>
                </c:pt>
                <c:pt idx="17732">
                  <c:v>10.497662099999999</c:v>
                </c:pt>
                <c:pt idx="17733">
                  <c:v>10.497662099999999</c:v>
                </c:pt>
                <c:pt idx="17734">
                  <c:v>10.5007421</c:v>
                </c:pt>
                <c:pt idx="17735">
                  <c:v>10.503812099999999</c:v>
                </c:pt>
                <c:pt idx="17736">
                  <c:v>10.5068921</c:v>
                </c:pt>
                <c:pt idx="17737">
                  <c:v>10.509962099999999</c:v>
                </c:pt>
                <c:pt idx="17738">
                  <c:v>10.5130421</c:v>
                </c:pt>
                <c:pt idx="17739">
                  <c:v>10.5130421</c:v>
                </c:pt>
                <c:pt idx="17740">
                  <c:v>10.516112099999999</c:v>
                </c:pt>
                <c:pt idx="17741">
                  <c:v>10.5191921</c:v>
                </c:pt>
                <c:pt idx="17742">
                  <c:v>10.5222721</c:v>
                </c:pt>
                <c:pt idx="17743">
                  <c:v>10.5222721</c:v>
                </c:pt>
                <c:pt idx="17744">
                  <c:v>10.5253421</c:v>
                </c:pt>
                <c:pt idx="17745">
                  <c:v>10.531492099999999</c:v>
                </c:pt>
                <c:pt idx="17746">
                  <c:v>10.5345721</c:v>
                </c:pt>
                <c:pt idx="17747">
                  <c:v>10.5345721</c:v>
                </c:pt>
                <c:pt idx="17748">
                  <c:v>10.537642099999999</c:v>
                </c:pt>
                <c:pt idx="17749">
                  <c:v>10.543802100000001</c:v>
                </c:pt>
                <c:pt idx="17750">
                  <c:v>10.5468721</c:v>
                </c:pt>
                <c:pt idx="17751">
                  <c:v>10.5468721</c:v>
                </c:pt>
                <c:pt idx="17752">
                  <c:v>10.5499521</c:v>
                </c:pt>
                <c:pt idx="17753">
                  <c:v>10.5530221</c:v>
                </c:pt>
                <c:pt idx="17754">
                  <c:v>10.5530221</c:v>
                </c:pt>
                <c:pt idx="17755">
                  <c:v>10.5530221</c:v>
                </c:pt>
                <c:pt idx="17756">
                  <c:v>10.5561021</c:v>
                </c:pt>
                <c:pt idx="17757">
                  <c:v>10.559182099999999</c:v>
                </c:pt>
                <c:pt idx="17758">
                  <c:v>10.5622521</c:v>
                </c:pt>
                <c:pt idx="17759">
                  <c:v>10.565332099999999</c:v>
                </c:pt>
                <c:pt idx="17760">
                  <c:v>10.565332099999999</c:v>
                </c:pt>
                <c:pt idx="17761">
                  <c:v>10.5684021</c:v>
                </c:pt>
                <c:pt idx="17762">
                  <c:v>10.571482099999999</c:v>
                </c:pt>
                <c:pt idx="17763">
                  <c:v>10.5745621</c:v>
                </c:pt>
                <c:pt idx="17764">
                  <c:v>10.577632100000001</c:v>
                </c:pt>
                <c:pt idx="17765">
                  <c:v>10.5807121</c:v>
                </c:pt>
                <c:pt idx="17766">
                  <c:v>10.583782100000001</c:v>
                </c:pt>
                <c:pt idx="17767">
                  <c:v>10.586862099999999</c:v>
                </c:pt>
                <c:pt idx="17768">
                  <c:v>10.5899321</c:v>
                </c:pt>
                <c:pt idx="17769">
                  <c:v>10.593012099999999</c:v>
                </c:pt>
                <c:pt idx="17770">
                  <c:v>10.5960921</c:v>
                </c:pt>
                <c:pt idx="17771">
                  <c:v>10.599162099999999</c:v>
                </c:pt>
                <c:pt idx="17772">
                  <c:v>10.599162099999999</c:v>
                </c:pt>
                <c:pt idx="17773">
                  <c:v>10.6022421</c:v>
                </c:pt>
                <c:pt idx="17774">
                  <c:v>10.605312099999999</c:v>
                </c:pt>
                <c:pt idx="17775">
                  <c:v>10.6114721</c:v>
                </c:pt>
                <c:pt idx="17776">
                  <c:v>10.6145421</c:v>
                </c:pt>
                <c:pt idx="17777">
                  <c:v>10.6176221</c:v>
                </c:pt>
                <c:pt idx="17778">
                  <c:v>10.620692099999999</c:v>
                </c:pt>
                <c:pt idx="17779">
                  <c:v>10.620692099999999</c:v>
                </c:pt>
                <c:pt idx="17780">
                  <c:v>10.6237721</c:v>
                </c:pt>
                <c:pt idx="17781">
                  <c:v>10.6237721</c:v>
                </c:pt>
                <c:pt idx="17782">
                  <c:v>10.626842099999999</c:v>
                </c:pt>
                <c:pt idx="17783">
                  <c:v>10.633002100000001</c:v>
                </c:pt>
                <c:pt idx="17784">
                  <c:v>10.6360721</c:v>
                </c:pt>
                <c:pt idx="17785">
                  <c:v>10.6391521</c:v>
                </c:pt>
                <c:pt idx="17786">
                  <c:v>10.6422221</c:v>
                </c:pt>
                <c:pt idx="17787">
                  <c:v>10.6483721</c:v>
                </c:pt>
                <c:pt idx="17788">
                  <c:v>10.6483721</c:v>
                </c:pt>
                <c:pt idx="17789">
                  <c:v>10.6483721</c:v>
                </c:pt>
                <c:pt idx="17790">
                  <c:v>10.654532099999999</c:v>
                </c:pt>
                <c:pt idx="17791">
                  <c:v>10.6576021</c:v>
                </c:pt>
                <c:pt idx="17792">
                  <c:v>10.654532099999999</c:v>
                </c:pt>
                <c:pt idx="17793">
                  <c:v>10.6514521</c:v>
                </c:pt>
                <c:pt idx="17794">
                  <c:v>10.654532099999999</c:v>
                </c:pt>
                <c:pt idx="17795">
                  <c:v>10.6576021</c:v>
                </c:pt>
                <c:pt idx="17796">
                  <c:v>10.660682099999999</c:v>
                </c:pt>
                <c:pt idx="17797">
                  <c:v>10.6637521</c:v>
                </c:pt>
                <c:pt idx="17798">
                  <c:v>10.6699021</c:v>
                </c:pt>
                <c:pt idx="17799">
                  <c:v>10.6729821</c:v>
                </c:pt>
                <c:pt idx="17800">
                  <c:v>10.676062099999999</c:v>
                </c:pt>
                <c:pt idx="17801">
                  <c:v>10.6791321</c:v>
                </c:pt>
                <c:pt idx="17802">
                  <c:v>10.6852821</c:v>
                </c:pt>
                <c:pt idx="17803">
                  <c:v>10.6914321</c:v>
                </c:pt>
                <c:pt idx="17804">
                  <c:v>10.6914321</c:v>
                </c:pt>
                <c:pt idx="17805">
                  <c:v>10.6914321</c:v>
                </c:pt>
                <c:pt idx="17806">
                  <c:v>10.6914321</c:v>
                </c:pt>
                <c:pt idx="17807">
                  <c:v>10.6914321</c:v>
                </c:pt>
                <c:pt idx="17808">
                  <c:v>10.688362099999999</c:v>
                </c:pt>
                <c:pt idx="17809">
                  <c:v>10.6852821</c:v>
                </c:pt>
                <c:pt idx="17810">
                  <c:v>10.682212099999999</c:v>
                </c:pt>
                <c:pt idx="17811">
                  <c:v>10.682212099999999</c:v>
                </c:pt>
                <c:pt idx="17812">
                  <c:v>10.688362099999999</c:v>
                </c:pt>
                <c:pt idx="17813">
                  <c:v>10.694512099999999</c:v>
                </c:pt>
                <c:pt idx="17814">
                  <c:v>10.703742099999999</c:v>
                </c:pt>
                <c:pt idx="17815">
                  <c:v>10.709892099999999</c:v>
                </c:pt>
                <c:pt idx="17816">
                  <c:v>10.7191221</c:v>
                </c:pt>
                <c:pt idx="17817">
                  <c:v>10.7252721</c:v>
                </c:pt>
                <c:pt idx="17818">
                  <c:v>10.7314221</c:v>
                </c:pt>
                <c:pt idx="17819">
                  <c:v>10.7345021</c:v>
                </c:pt>
                <c:pt idx="17820">
                  <c:v>10.7345021</c:v>
                </c:pt>
                <c:pt idx="17821">
                  <c:v>10.7314221</c:v>
                </c:pt>
                <c:pt idx="17822">
                  <c:v>10.7252721</c:v>
                </c:pt>
                <c:pt idx="17823">
                  <c:v>10.722192099999999</c:v>
                </c:pt>
                <c:pt idx="17824">
                  <c:v>10.716042099999999</c:v>
                </c:pt>
                <c:pt idx="17825">
                  <c:v>10.7129721</c:v>
                </c:pt>
                <c:pt idx="17826">
                  <c:v>10.7129721</c:v>
                </c:pt>
                <c:pt idx="17827">
                  <c:v>10.716042099999999</c:v>
                </c:pt>
                <c:pt idx="17828">
                  <c:v>10.722192099999999</c:v>
                </c:pt>
                <c:pt idx="17829">
                  <c:v>10.7314221</c:v>
                </c:pt>
                <c:pt idx="17830">
                  <c:v>10.7406521</c:v>
                </c:pt>
                <c:pt idx="17831">
                  <c:v>10.7468021</c:v>
                </c:pt>
                <c:pt idx="17832">
                  <c:v>10.7529521</c:v>
                </c:pt>
                <c:pt idx="17833">
                  <c:v>10.756032100000001</c:v>
                </c:pt>
                <c:pt idx="17834">
                  <c:v>10.7591021</c:v>
                </c:pt>
                <c:pt idx="17835">
                  <c:v>10.7621821</c:v>
                </c:pt>
                <c:pt idx="17836">
                  <c:v>10.7621821</c:v>
                </c:pt>
                <c:pt idx="17837">
                  <c:v>10.7621821</c:v>
                </c:pt>
                <c:pt idx="17838">
                  <c:v>10.7591021</c:v>
                </c:pt>
                <c:pt idx="17839">
                  <c:v>10.7591021</c:v>
                </c:pt>
                <c:pt idx="17840">
                  <c:v>10.7591021</c:v>
                </c:pt>
                <c:pt idx="17841">
                  <c:v>10.7621821</c:v>
                </c:pt>
                <c:pt idx="17842">
                  <c:v>10.7652521</c:v>
                </c:pt>
                <c:pt idx="17843">
                  <c:v>10.7683321</c:v>
                </c:pt>
                <c:pt idx="17844">
                  <c:v>10.7744821</c:v>
                </c:pt>
                <c:pt idx="17845">
                  <c:v>10.7806321</c:v>
                </c:pt>
                <c:pt idx="17846">
                  <c:v>10.783712100000001</c:v>
                </c:pt>
                <c:pt idx="17847">
                  <c:v>10.7867821</c:v>
                </c:pt>
                <c:pt idx="17848">
                  <c:v>10.789862100000001</c:v>
                </c:pt>
                <c:pt idx="17849">
                  <c:v>10.792942099999999</c:v>
                </c:pt>
                <c:pt idx="17850">
                  <c:v>10.792942099999999</c:v>
                </c:pt>
                <c:pt idx="17851">
                  <c:v>10.792942099999999</c:v>
                </c:pt>
                <c:pt idx="17852">
                  <c:v>10.7960121</c:v>
                </c:pt>
                <c:pt idx="17853">
                  <c:v>10.799092099999999</c:v>
                </c:pt>
                <c:pt idx="17854">
                  <c:v>10.8021621</c:v>
                </c:pt>
                <c:pt idx="17855">
                  <c:v>10.805242099999999</c:v>
                </c:pt>
                <c:pt idx="17856">
                  <c:v>10.8083121</c:v>
                </c:pt>
                <c:pt idx="17857">
                  <c:v>10.811392099999999</c:v>
                </c:pt>
                <c:pt idx="17858">
                  <c:v>10.8144721</c:v>
                </c:pt>
                <c:pt idx="17859">
                  <c:v>10.8206221</c:v>
                </c:pt>
                <c:pt idx="17860">
                  <c:v>10.826772099999999</c:v>
                </c:pt>
                <c:pt idx="17861">
                  <c:v>10.832922099999999</c:v>
                </c:pt>
                <c:pt idx="17862">
                  <c:v>10.8360021</c:v>
                </c:pt>
                <c:pt idx="17863">
                  <c:v>10.839072099999999</c:v>
                </c:pt>
                <c:pt idx="17864">
                  <c:v>10.8421521</c:v>
                </c:pt>
                <c:pt idx="17865">
                  <c:v>10.845222099999999</c:v>
                </c:pt>
                <c:pt idx="17866">
                  <c:v>10.8483021</c:v>
                </c:pt>
                <c:pt idx="17867">
                  <c:v>10.8483021</c:v>
                </c:pt>
                <c:pt idx="17868">
                  <c:v>10.8483021</c:v>
                </c:pt>
                <c:pt idx="17869">
                  <c:v>10.8483021</c:v>
                </c:pt>
                <c:pt idx="17870">
                  <c:v>10.8483021</c:v>
                </c:pt>
                <c:pt idx="17871">
                  <c:v>10.8513821</c:v>
                </c:pt>
                <c:pt idx="17872">
                  <c:v>10.8544521</c:v>
                </c:pt>
                <c:pt idx="17873">
                  <c:v>10.8575321</c:v>
                </c:pt>
                <c:pt idx="17874">
                  <c:v>10.860602099999999</c:v>
                </c:pt>
                <c:pt idx="17875">
                  <c:v>10.8636821</c:v>
                </c:pt>
                <c:pt idx="17876">
                  <c:v>10.866762099999999</c:v>
                </c:pt>
                <c:pt idx="17877">
                  <c:v>10.8698321</c:v>
                </c:pt>
                <c:pt idx="17878">
                  <c:v>10.8759821</c:v>
                </c:pt>
                <c:pt idx="17879">
                  <c:v>10.879062100000001</c:v>
                </c:pt>
                <c:pt idx="17880">
                  <c:v>10.8852121</c:v>
                </c:pt>
                <c:pt idx="17881">
                  <c:v>10.888292099999999</c:v>
                </c:pt>
                <c:pt idx="17882">
                  <c:v>10.8913621</c:v>
                </c:pt>
                <c:pt idx="17883">
                  <c:v>10.894442099999999</c:v>
                </c:pt>
                <c:pt idx="17884">
                  <c:v>10.8975121</c:v>
                </c:pt>
                <c:pt idx="17885">
                  <c:v>10.8975121</c:v>
                </c:pt>
                <c:pt idx="17886">
                  <c:v>10.8975121</c:v>
                </c:pt>
                <c:pt idx="17887">
                  <c:v>10.8975121</c:v>
                </c:pt>
                <c:pt idx="17888">
                  <c:v>10.900592099999999</c:v>
                </c:pt>
                <c:pt idx="17889">
                  <c:v>10.900592099999999</c:v>
                </c:pt>
                <c:pt idx="17890">
                  <c:v>10.9036621</c:v>
                </c:pt>
                <c:pt idx="17891">
                  <c:v>10.906742100000001</c:v>
                </c:pt>
                <c:pt idx="17892">
                  <c:v>10.9098221</c:v>
                </c:pt>
                <c:pt idx="17893">
                  <c:v>10.912892100000001</c:v>
                </c:pt>
                <c:pt idx="17894">
                  <c:v>10.915972099999999</c:v>
                </c:pt>
                <c:pt idx="17895">
                  <c:v>10.9190421</c:v>
                </c:pt>
                <c:pt idx="17896">
                  <c:v>10.922122099999999</c:v>
                </c:pt>
                <c:pt idx="17897">
                  <c:v>10.9251921</c:v>
                </c:pt>
                <c:pt idx="17898">
                  <c:v>10.928272099999999</c:v>
                </c:pt>
                <c:pt idx="17899">
                  <c:v>10.928272099999999</c:v>
                </c:pt>
                <c:pt idx="17900">
                  <c:v>10.928272099999999</c:v>
                </c:pt>
                <c:pt idx="17901">
                  <c:v>10.928272099999999</c:v>
                </c:pt>
                <c:pt idx="17902">
                  <c:v>10.928272099999999</c:v>
                </c:pt>
                <c:pt idx="17903">
                  <c:v>10.928272099999999</c:v>
                </c:pt>
                <c:pt idx="17904">
                  <c:v>10.928272099999999</c:v>
                </c:pt>
                <c:pt idx="17905">
                  <c:v>10.934422099999999</c:v>
                </c:pt>
                <c:pt idx="17906">
                  <c:v>10.9375021</c:v>
                </c:pt>
                <c:pt idx="17907">
                  <c:v>10.940572100000001</c:v>
                </c:pt>
                <c:pt idx="17908">
                  <c:v>10.9436521</c:v>
                </c:pt>
                <c:pt idx="17909">
                  <c:v>10.946722100000001</c:v>
                </c:pt>
                <c:pt idx="17910">
                  <c:v>10.949802099999999</c:v>
                </c:pt>
                <c:pt idx="17911">
                  <c:v>10.9528821</c:v>
                </c:pt>
                <c:pt idx="17912">
                  <c:v>10.955952099999999</c:v>
                </c:pt>
                <c:pt idx="17913">
                  <c:v>10.962102099999999</c:v>
                </c:pt>
                <c:pt idx="17914">
                  <c:v>10.962102099999999</c:v>
                </c:pt>
                <c:pt idx="17915">
                  <c:v>10.962102099999999</c:v>
                </c:pt>
                <c:pt idx="17916">
                  <c:v>10.962102099999999</c:v>
                </c:pt>
                <c:pt idx="17917">
                  <c:v>10.962102099999999</c:v>
                </c:pt>
                <c:pt idx="17918">
                  <c:v>10.9651821</c:v>
                </c:pt>
                <c:pt idx="17919">
                  <c:v>10.9651821</c:v>
                </c:pt>
                <c:pt idx="17920">
                  <c:v>10.9651821</c:v>
                </c:pt>
                <c:pt idx="17921">
                  <c:v>10.9682621</c:v>
                </c:pt>
                <c:pt idx="17922">
                  <c:v>10.9713321</c:v>
                </c:pt>
                <c:pt idx="17923">
                  <c:v>10.9774821</c:v>
                </c:pt>
                <c:pt idx="17924">
                  <c:v>10.9805621</c:v>
                </c:pt>
                <c:pt idx="17925">
                  <c:v>10.9867121</c:v>
                </c:pt>
                <c:pt idx="17926">
                  <c:v>10.989792099999999</c:v>
                </c:pt>
                <c:pt idx="17927">
                  <c:v>10.9928621</c:v>
                </c:pt>
                <c:pt idx="17928">
                  <c:v>10.9928621</c:v>
                </c:pt>
                <c:pt idx="17929">
                  <c:v>10.9928621</c:v>
                </c:pt>
                <c:pt idx="17930">
                  <c:v>10.995942100000001</c:v>
                </c:pt>
                <c:pt idx="17931">
                  <c:v>10.995942100000001</c:v>
                </c:pt>
                <c:pt idx="17932">
                  <c:v>10.9990121</c:v>
                </c:pt>
                <c:pt idx="17933">
                  <c:v>10.9990121</c:v>
                </c:pt>
                <c:pt idx="17934">
                  <c:v>11.005172099999999</c:v>
                </c:pt>
                <c:pt idx="17935">
                  <c:v>11.0082421</c:v>
                </c:pt>
                <c:pt idx="17936">
                  <c:v>11.011322099999999</c:v>
                </c:pt>
                <c:pt idx="17937">
                  <c:v>11.017472099999999</c:v>
                </c:pt>
                <c:pt idx="17938">
                  <c:v>11.0205421</c:v>
                </c:pt>
                <c:pt idx="17939">
                  <c:v>11.0205421</c:v>
                </c:pt>
                <c:pt idx="17940">
                  <c:v>11.0205421</c:v>
                </c:pt>
                <c:pt idx="17941">
                  <c:v>11.0205421</c:v>
                </c:pt>
                <c:pt idx="17942">
                  <c:v>11.0267021</c:v>
                </c:pt>
                <c:pt idx="17943">
                  <c:v>11.029772100000001</c:v>
                </c:pt>
                <c:pt idx="17944">
                  <c:v>11.032852099999999</c:v>
                </c:pt>
                <c:pt idx="17945">
                  <c:v>11.035922100000001</c:v>
                </c:pt>
                <c:pt idx="17946">
                  <c:v>11.039002099999999</c:v>
                </c:pt>
                <c:pt idx="17947">
                  <c:v>11.0420721</c:v>
                </c:pt>
                <c:pt idx="17948">
                  <c:v>11.045152099999999</c:v>
                </c:pt>
                <c:pt idx="17949">
                  <c:v>11.0482321</c:v>
                </c:pt>
                <c:pt idx="17950">
                  <c:v>11.0482321</c:v>
                </c:pt>
                <c:pt idx="17951">
                  <c:v>11.051302099999999</c:v>
                </c:pt>
                <c:pt idx="17952">
                  <c:v>11.0543821</c:v>
                </c:pt>
                <c:pt idx="17953">
                  <c:v>11.051302099999999</c:v>
                </c:pt>
                <c:pt idx="17954">
                  <c:v>11.051302099999999</c:v>
                </c:pt>
                <c:pt idx="17955">
                  <c:v>11.0543821</c:v>
                </c:pt>
                <c:pt idx="17956">
                  <c:v>11.057452099999999</c:v>
                </c:pt>
                <c:pt idx="17957">
                  <c:v>11.057452099999999</c:v>
                </c:pt>
                <c:pt idx="17958">
                  <c:v>11.0605321</c:v>
                </c:pt>
                <c:pt idx="17959">
                  <c:v>11.0605321</c:v>
                </c:pt>
                <c:pt idx="17960">
                  <c:v>11.063602100000001</c:v>
                </c:pt>
                <c:pt idx="17961">
                  <c:v>11.0666821</c:v>
                </c:pt>
                <c:pt idx="17962">
                  <c:v>11.0697621</c:v>
                </c:pt>
                <c:pt idx="17963">
                  <c:v>11.072832099999999</c:v>
                </c:pt>
                <c:pt idx="17964">
                  <c:v>11.078982099999999</c:v>
                </c:pt>
                <c:pt idx="17965">
                  <c:v>11.0820621</c:v>
                </c:pt>
                <c:pt idx="17966">
                  <c:v>11.085142100000001</c:v>
                </c:pt>
                <c:pt idx="17967">
                  <c:v>11.085142100000001</c:v>
                </c:pt>
                <c:pt idx="17968">
                  <c:v>11.0882121</c:v>
                </c:pt>
                <c:pt idx="17969">
                  <c:v>11.0912921</c:v>
                </c:pt>
                <c:pt idx="17970">
                  <c:v>11.0912921</c:v>
                </c:pt>
                <c:pt idx="17971">
                  <c:v>11.0943621</c:v>
                </c:pt>
                <c:pt idx="17972">
                  <c:v>11.0974421</c:v>
                </c:pt>
                <c:pt idx="17973">
                  <c:v>11.1005121</c:v>
                </c:pt>
                <c:pt idx="17974">
                  <c:v>11.1035921</c:v>
                </c:pt>
                <c:pt idx="17975">
                  <c:v>11.106672099999999</c:v>
                </c:pt>
                <c:pt idx="17976">
                  <c:v>11.106672099999999</c:v>
                </c:pt>
                <c:pt idx="17977">
                  <c:v>11.1097421</c:v>
                </c:pt>
                <c:pt idx="17978">
                  <c:v>11.1097421</c:v>
                </c:pt>
                <c:pt idx="17979">
                  <c:v>11.1097421</c:v>
                </c:pt>
                <c:pt idx="17980">
                  <c:v>11.1097421</c:v>
                </c:pt>
                <c:pt idx="17981">
                  <c:v>11.1097421</c:v>
                </c:pt>
                <c:pt idx="17982">
                  <c:v>11.1097421</c:v>
                </c:pt>
                <c:pt idx="17983">
                  <c:v>11.1097421</c:v>
                </c:pt>
                <c:pt idx="17984">
                  <c:v>11.1097421</c:v>
                </c:pt>
                <c:pt idx="17985">
                  <c:v>11.112822100000001</c:v>
                </c:pt>
                <c:pt idx="17986">
                  <c:v>11.118972100000001</c:v>
                </c:pt>
                <c:pt idx="17987">
                  <c:v>11.122052099999999</c:v>
                </c:pt>
                <c:pt idx="17988">
                  <c:v>11.1251221</c:v>
                </c:pt>
                <c:pt idx="17989">
                  <c:v>11.1312721</c:v>
                </c:pt>
                <c:pt idx="17990">
                  <c:v>11.134352099999999</c:v>
                </c:pt>
                <c:pt idx="17991">
                  <c:v>11.134352099999999</c:v>
                </c:pt>
                <c:pt idx="17992">
                  <c:v>11.134352099999999</c:v>
                </c:pt>
                <c:pt idx="17993">
                  <c:v>11.1374221</c:v>
                </c:pt>
                <c:pt idx="17994">
                  <c:v>11.140502099999999</c:v>
                </c:pt>
                <c:pt idx="17995">
                  <c:v>11.146652099999999</c:v>
                </c:pt>
                <c:pt idx="17996">
                  <c:v>11.1497321</c:v>
                </c:pt>
                <c:pt idx="17997">
                  <c:v>11.152802100000001</c:v>
                </c:pt>
                <c:pt idx="17998">
                  <c:v>11.152802100000001</c:v>
                </c:pt>
                <c:pt idx="17999">
                  <c:v>11.155882099999999</c:v>
                </c:pt>
                <c:pt idx="18000">
                  <c:v>11.1589621</c:v>
                </c:pt>
                <c:pt idx="18001">
                  <c:v>11.155882099999999</c:v>
                </c:pt>
                <c:pt idx="18002">
                  <c:v>11.155882099999999</c:v>
                </c:pt>
                <c:pt idx="18003">
                  <c:v>11.1589621</c:v>
                </c:pt>
                <c:pt idx="18004">
                  <c:v>11.162032099999999</c:v>
                </c:pt>
                <c:pt idx="18005">
                  <c:v>11.1589621</c:v>
                </c:pt>
                <c:pt idx="18006">
                  <c:v>11.1589621</c:v>
                </c:pt>
                <c:pt idx="18007">
                  <c:v>11.1651121</c:v>
                </c:pt>
                <c:pt idx="18008">
                  <c:v>11.1651121</c:v>
                </c:pt>
                <c:pt idx="18009">
                  <c:v>11.1651121</c:v>
                </c:pt>
                <c:pt idx="18010">
                  <c:v>11.168182099999999</c:v>
                </c:pt>
                <c:pt idx="18011">
                  <c:v>11.174332099999999</c:v>
                </c:pt>
                <c:pt idx="18012">
                  <c:v>11.1774121</c:v>
                </c:pt>
                <c:pt idx="18013">
                  <c:v>11.1774121</c:v>
                </c:pt>
                <c:pt idx="18014">
                  <c:v>11.1774121</c:v>
                </c:pt>
                <c:pt idx="18015">
                  <c:v>11.1804921</c:v>
                </c:pt>
                <c:pt idx="18016">
                  <c:v>11.1866421</c:v>
                </c:pt>
                <c:pt idx="18017">
                  <c:v>11.1866421</c:v>
                </c:pt>
                <c:pt idx="18018">
                  <c:v>11.1866421</c:v>
                </c:pt>
                <c:pt idx="18019">
                  <c:v>11.1866421</c:v>
                </c:pt>
                <c:pt idx="18020">
                  <c:v>11.1866421</c:v>
                </c:pt>
                <c:pt idx="18021">
                  <c:v>11.1866421</c:v>
                </c:pt>
                <c:pt idx="18022">
                  <c:v>11.1866421</c:v>
                </c:pt>
                <c:pt idx="18023">
                  <c:v>11.189712099999999</c:v>
                </c:pt>
                <c:pt idx="18024">
                  <c:v>11.1927921</c:v>
                </c:pt>
                <c:pt idx="18025">
                  <c:v>11.1927921</c:v>
                </c:pt>
                <c:pt idx="18026">
                  <c:v>11.195862099999999</c:v>
                </c:pt>
                <c:pt idx="18027">
                  <c:v>11.1989421</c:v>
                </c:pt>
                <c:pt idx="18028">
                  <c:v>11.202022100000001</c:v>
                </c:pt>
                <c:pt idx="18029">
                  <c:v>11.2050921</c:v>
                </c:pt>
                <c:pt idx="18030">
                  <c:v>11.208172100000001</c:v>
                </c:pt>
                <c:pt idx="18031">
                  <c:v>11.2112421</c:v>
                </c:pt>
                <c:pt idx="18032">
                  <c:v>11.2143221</c:v>
                </c:pt>
                <c:pt idx="18033">
                  <c:v>11.2143221</c:v>
                </c:pt>
                <c:pt idx="18034">
                  <c:v>11.2173921</c:v>
                </c:pt>
                <c:pt idx="18035">
                  <c:v>11.2204721</c:v>
                </c:pt>
                <c:pt idx="18036">
                  <c:v>11.2204721</c:v>
                </c:pt>
                <c:pt idx="18037">
                  <c:v>11.2266221</c:v>
                </c:pt>
                <c:pt idx="18038">
                  <c:v>11.229702099999999</c:v>
                </c:pt>
                <c:pt idx="18039">
                  <c:v>11.2327721</c:v>
                </c:pt>
                <c:pt idx="18040">
                  <c:v>11.2327721</c:v>
                </c:pt>
                <c:pt idx="18041">
                  <c:v>11.235852100000001</c:v>
                </c:pt>
                <c:pt idx="18042">
                  <c:v>11.2389221</c:v>
                </c:pt>
                <c:pt idx="18043">
                  <c:v>11.2389221</c:v>
                </c:pt>
                <c:pt idx="18044">
                  <c:v>11.242002100000001</c:v>
                </c:pt>
                <c:pt idx="18045">
                  <c:v>11.245082099999999</c:v>
                </c:pt>
                <c:pt idx="18046">
                  <c:v>11.2481521</c:v>
                </c:pt>
                <c:pt idx="18047">
                  <c:v>11.2543021</c:v>
                </c:pt>
                <c:pt idx="18048">
                  <c:v>11.257382099999999</c:v>
                </c:pt>
                <c:pt idx="18049">
                  <c:v>11.263532099999999</c:v>
                </c:pt>
                <c:pt idx="18050">
                  <c:v>11.2666121</c:v>
                </c:pt>
                <c:pt idx="18051">
                  <c:v>11.2666121</c:v>
                </c:pt>
                <c:pt idx="18052">
                  <c:v>11.2666121</c:v>
                </c:pt>
                <c:pt idx="18053">
                  <c:v>11.2666121</c:v>
                </c:pt>
                <c:pt idx="18054">
                  <c:v>11.2666121</c:v>
                </c:pt>
                <c:pt idx="18055">
                  <c:v>11.269682100000001</c:v>
                </c:pt>
                <c:pt idx="18056">
                  <c:v>11.2727621</c:v>
                </c:pt>
                <c:pt idx="18057">
                  <c:v>11.275832100000001</c:v>
                </c:pt>
                <c:pt idx="18058">
                  <c:v>11.278912099999999</c:v>
                </c:pt>
                <c:pt idx="18059">
                  <c:v>11.2819921</c:v>
                </c:pt>
                <c:pt idx="18060">
                  <c:v>11.285062099999999</c:v>
                </c:pt>
                <c:pt idx="18061">
                  <c:v>11.2881421</c:v>
                </c:pt>
                <c:pt idx="18062">
                  <c:v>11.291212099999999</c:v>
                </c:pt>
                <c:pt idx="18063">
                  <c:v>11.2942921</c:v>
                </c:pt>
                <c:pt idx="18064">
                  <c:v>11.297362099999999</c:v>
                </c:pt>
                <c:pt idx="18065">
                  <c:v>11.3004421</c:v>
                </c:pt>
                <c:pt idx="18066">
                  <c:v>11.3004421</c:v>
                </c:pt>
                <c:pt idx="18067">
                  <c:v>11.3035221</c:v>
                </c:pt>
                <c:pt idx="18068">
                  <c:v>11.3065921</c:v>
                </c:pt>
                <c:pt idx="18069">
                  <c:v>11.3096721</c:v>
                </c:pt>
                <c:pt idx="18070">
                  <c:v>11.312742099999999</c:v>
                </c:pt>
                <c:pt idx="18071">
                  <c:v>11.318892099999999</c:v>
                </c:pt>
                <c:pt idx="18072">
                  <c:v>11.3219721</c:v>
                </c:pt>
                <c:pt idx="18073">
                  <c:v>11.325052100000001</c:v>
                </c:pt>
                <c:pt idx="18074">
                  <c:v>11.3281221</c:v>
                </c:pt>
                <c:pt idx="18075">
                  <c:v>11.3312021</c:v>
                </c:pt>
                <c:pt idx="18076">
                  <c:v>11.3342721</c:v>
                </c:pt>
                <c:pt idx="18077">
                  <c:v>11.3342721</c:v>
                </c:pt>
                <c:pt idx="18078">
                  <c:v>11.3373521</c:v>
                </c:pt>
                <c:pt idx="18079">
                  <c:v>11.340432099999999</c:v>
                </c:pt>
                <c:pt idx="18080">
                  <c:v>11.346582099999999</c:v>
                </c:pt>
                <c:pt idx="18081">
                  <c:v>11.3496521</c:v>
                </c:pt>
                <c:pt idx="18082">
                  <c:v>11.352732099999999</c:v>
                </c:pt>
                <c:pt idx="18083">
                  <c:v>11.352732099999999</c:v>
                </c:pt>
                <c:pt idx="18084">
                  <c:v>11.3558121</c:v>
                </c:pt>
                <c:pt idx="18085">
                  <c:v>11.358882100000001</c:v>
                </c:pt>
                <c:pt idx="18086">
                  <c:v>11.358882100000001</c:v>
                </c:pt>
                <c:pt idx="18087">
                  <c:v>11.3619621</c:v>
                </c:pt>
                <c:pt idx="18088">
                  <c:v>11.365032100000001</c:v>
                </c:pt>
                <c:pt idx="18089">
                  <c:v>11.368112099999999</c:v>
                </c:pt>
                <c:pt idx="18090">
                  <c:v>11.3711821</c:v>
                </c:pt>
                <c:pt idx="18091">
                  <c:v>11.374262099999999</c:v>
                </c:pt>
                <c:pt idx="18092">
                  <c:v>11.3773421</c:v>
                </c:pt>
                <c:pt idx="18093">
                  <c:v>11.3773421</c:v>
                </c:pt>
                <c:pt idx="18094">
                  <c:v>11.380412099999999</c:v>
                </c:pt>
                <c:pt idx="18095">
                  <c:v>11.3834921</c:v>
                </c:pt>
                <c:pt idx="18096">
                  <c:v>11.386562099999999</c:v>
                </c:pt>
                <c:pt idx="18097">
                  <c:v>11.386562099999999</c:v>
                </c:pt>
                <c:pt idx="18098">
                  <c:v>11.3896421</c:v>
                </c:pt>
                <c:pt idx="18099">
                  <c:v>11.3927221</c:v>
                </c:pt>
                <c:pt idx="18100">
                  <c:v>11.3957921</c:v>
                </c:pt>
                <c:pt idx="18101">
                  <c:v>11.3988721</c:v>
                </c:pt>
                <c:pt idx="18102">
                  <c:v>11.3988721</c:v>
                </c:pt>
                <c:pt idx="18103">
                  <c:v>11.401942099999999</c:v>
                </c:pt>
                <c:pt idx="18104">
                  <c:v>11.4050221</c:v>
                </c:pt>
                <c:pt idx="18105">
                  <c:v>11.408092099999999</c:v>
                </c:pt>
                <c:pt idx="18106">
                  <c:v>11.4111721</c:v>
                </c:pt>
                <c:pt idx="18107">
                  <c:v>11.414252100000001</c:v>
                </c:pt>
                <c:pt idx="18108">
                  <c:v>11.4173221</c:v>
                </c:pt>
                <c:pt idx="18109">
                  <c:v>11.4204021</c:v>
                </c:pt>
                <c:pt idx="18110">
                  <c:v>11.4234721</c:v>
                </c:pt>
                <c:pt idx="18111">
                  <c:v>11.4234721</c:v>
                </c:pt>
                <c:pt idx="18112">
                  <c:v>11.4265521</c:v>
                </c:pt>
                <c:pt idx="18113">
                  <c:v>11.4296221</c:v>
                </c:pt>
                <c:pt idx="18114">
                  <c:v>11.4327021</c:v>
                </c:pt>
                <c:pt idx="18115">
                  <c:v>11.435782099999999</c:v>
                </c:pt>
                <c:pt idx="18116">
                  <c:v>11.4388521</c:v>
                </c:pt>
                <c:pt idx="18117">
                  <c:v>11.441932099999999</c:v>
                </c:pt>
                <c:pt idx="18118">
                  <c:v>11.4450021</c:v>
                </c:pt>
                <c:pt idx="18119">
                  <c:v>11.448082100000001</c:v>
                </c:pt>
                <c:pt idx="18120">
                  <c:v>11.4511521</c:v>
                </c:pt>
                <c:pt idx="18121">
                  <c:v>11.4542321</c:v>
                </c:pt>
                <c:pt idx="18122">
                  <c:v>11.457312099999999</c:v>
                </c:pt>
                <c:pt idx="18123">
                  <c:v>11.4603821</c:v>
                </c:pt>
                <c:pt idx="18124">
                  <c:v>11.463462099999999</c:v>
                </c:pt>
                <c:pt idx="18125">
                  <c:v>11.4665321</c:v>
                </c:pt>
                <c:pt idx="18126">
                  <c:v>11.469612099999999</c:v>
                </c:pt>
                <c:pt idx="18127">
                  <c:v>11.4726821</c:v>
                </c:pt>
                <c:pt idx="18128">
                  <c:v>11.4726821</c:v>
                </c:pt>
                <c:pt idx="18129">
                  <c:v>11.475762099999999</c:v>
                </c:pt>
                <c:pt idx="18130">
                  <c:v>11.4788421</c:v>
                </c:pt>
                <c:pt idx="18131">
                  <c:v>11.481912100000001</c:v>
                </c:pt>
                <c:pt idx="18132">
                  <c:v>11.481912100000001</c:v>
                </c:pt>
                <c:pt idx="18133">
                  <c:v>11.484992099999999</c:v>
                </c:pt>
                <c:pt idx="18134">
                  <c:v>11.4880621</c:v>
                </c:pt>
                <c:pt idx="18135">
                  <c:v>11.491142099999999</c:v>
                </c:pt>
                <c:pt idx="18136">
                  <c:v>11.491142099999999</c:v>
                </c:pt>
                <c:pt idx="18137">
                  <c:v>11.4942121</c:v>
                </c:pt>
                <c:pt idx="18138">
                  <c:v>11.497292099999999</c:v>
                </c:pt>
                <c:pt idx="18139">
                  <c:v>11.5003721</c:v>
                </c:pt>
                <c:pt idx="18140">
                  <c:v>11.503442099999999</c:v>
                </c:pt>
                <c:pt idx="18141">
                  <c:v>11.5065221</c:v>
                </c:pt>
                <c:pt idx="18142">
                  <c:v>11.509592099999999</c:v>
                </c:pt>
                <c:pt idx="18143">
                  <c:v>11.5157521</c:v>
                </c:pt>
                <c:pt idx="18144">
                  <c:v>11.5188221</c:v>
                </c:pt>
                <c:pt idx="18145">
                  <c:v>11.5219021</c:v>
                </c:pt>
                <c:pt idx="18146">
                  <c:v>11.524972099999999</c:v>
                </c:pt>
                <c:pt idx="18147">
                  <c:v>11.5280521</c:v>
                </c:pt>
                <c:pt idx="18148">
                  <c:v>11.531132100000001</c:v>
                </c:pt>
                <c:pt idx="18149">
                  <c:v>11.5342021</c:v>
                </c:pt>
                <c:pt idx="18150">
                  <c:v>11.537282100000001</c:v>
                </c:pt>
                <c:pt idx="18151">
                  <c:v>11.5403521</c:v>
                </c:pt>
                <c:pt idx="18152">
                  <c:v>11.5434321</c:v>
                </c:pt>
                <c:pt idx="18153">
                  <c:v>11.5465021</c:v>
                </c:pt>
                <c:pt idx="18154">
                  <c:v>11.5495821</c:v>
                </c:pt>
                <c:pt idx="18155">
                  <c:v>11.552662099999999</c:v>
                </c:pt>
                <c:pt idx="18156">
                  <c:v>11.5557321</c:v>
                </c:pt>
                <c:pt idx="18157">
                  <c:v>11.558812099999999</c:v>
                </c:pt>
                <c:pt idx="18158">
                  <c:v>11.5618821</c:v>
                </c:pt>
                <c:pt idx="18159">
                  <c:v>11.564962100000001</c:v>
                </c:pt>
                <c:pt idx="18160">
                  <c:v>11.5680321</c:v>
                </c:pt>
                <c:pt idx="18161">
                  <c:v>11.5680321</c:v>
                </c:pt>
                <c:pt idx="18162">
                  <c:v>11.571112100000001</c:v>
                </c:pt>
                <c:pt idx="18163">
                  <c:v>11.574192099999999</c:v>
                </c:pt>
                <c:pt idx="18164">
                  <c:v>11.5772621</c:v>
                </c:pt>
                <c:pt idx="18165">
                  <c:v>11.580342099999999</c:v>
                </c:pt>
                <c:pt idx="18166">
                  <c:v>11.5834121</c:v>
                </c:pt>
                <c:pt idx="18167">
                  <c:v>11.586492099999999</c:v>
                </c:pt>
                <c:pt idx="18168">
                  <c:v>11.5895621</c:v>
                </c:pt>
                <c:pt idx="18169">
                  <c:v>11.5895621</c:v>
                </c:pt>
                <c:pt idx="18170">
                  <c:v>11.592642099999999</c:v>
                </c:pt>
                <c:pt idx="18171">
                  <c:v>11.592642099999999</c:v>
                </c:pt>
                <c:pt idx="18172">
                  <c:v>11.5957221</c:v>
                </c:pt>
                <c:pt idx="18173">
                  <c:v>11.598792099999999</c:v>
                </c:pt>
                <c:pt idx="18174">
                  <c:v>11.6018721</c:v>
                </c:pt>
                <c:pt idx="18175">
                  <c:v>11.604942100000001</c:v>
                </c:pt>
                <c:pt idx="18176">
                  <c:v>11.608022099999999</c:v>
                </c:pt>
                <c:pt idx="18177">
                  <c:v>11.6111021</c:v>
                </c:pt>
                <c:pt idx="18178">
                  <c:v>11.614172099999999</c:v>
                </c:pt>
                <c:pt idx="18179">
                  <c:v>11.614172099999999</c:v>
                </c:pt>
                <c:pt idx="18180">
                  <c:v>11.6172521</c:v>
                </c:pt>
                <c:pt idx="18181">
                  <c:v>11.6172521</c:v>
                </c:pt>
                <c:pt idx="18182">
                  <c:v>11.620322099999999</c:v>
                </c:pt>
                <c:pt idx="18183">
                  <c:v>11.6234021</c:v>
                </c:pt>
                <c:pt idx="18184">
                  <c:v>11.626472099999999</c:v>
                </c:pt>
                <c:pt idx="18185">
                  <c:v>11.626472099999999</c:v>
                </c:pt>
                <c:pt idx="18186">
                  <c:v>11.626472099999999</c:v>
                </c:pt>
                <c:pt idx="18187">
                  <c:v>11.6326321</c:v>
                </c:pt>
                <c:pt idx="18188">
                  <c:v>11.6357021</c:v>
                </c:pt>
                <c:pt idx="18189">
                  <c:v>11.6387821</c:v>
                </c:pt>
                <c:pt idx="18190">
                  <c:v>11.6387821</c:v>
                </c:pt>
                <c:pt idx="18191">
                  <c:v>11.641852099999999</c:v>
                </c:pt>
                <c:pt idx="18192">
                  <c:v>11.6449321</c:v>
                </c:pt>
                <c:pt idx="18193">
                  <c:v>11.6449321</c:v>
                </c:pt>
                <c:pt idx="18194">
                  <c:v>11.648012099999999</c:v>
                </c:pt>
                <c:pt idx="18195">
                  <c:v>11.6510821</c:v>
                </c:pt>
                <c:pt idx="18196">
                  <c:v>11.654162100000001</c:v>
                </c:pt>
                <c:pt idx="18197">
                  <c:v>11.6572321</c:v>
                </c:pt>
                <c:pt idx="18198">
                  <c:v>11.6572321</c:v>
                </c:pt>
                <c:pt idx="18199">
                  <c:v>11.6572321</c:v>
                </c:pt>
                <c:pt idx="18200">
                  <c:v>11.660312100000001</c:v>
                </c:pt>
                <c:pt idx="18201">
                  <c:v>11.6633821</c:v>
                </c:pt>
                <c:pt idx="18202">
                  <c:v>11.6633821</c:v>
                </c:pt>
                <c:pt idx="18203">
                  <c:v>11.6664621</c:v>
                </c:pt>
                <c:pt idx="18204">
                  <c:v>11.669542099999999</c:v>
                </c:pt>
                <c:pt idx="18205">
                  <c:v>11.6726121</c:v>
                </c:pt>
                <c:pt idx="18206">
                  <c:v>11.675692099999999</c:v>
                </c:pt>
                <c:pt idx="18207">
                  <c:v>11.6787621</c:v>
                </c:pt>
                <c:pt idx="18208">
                  <c:v>11.681842099999999</c:v>
                </c:pt>
                <c:pt idx="18209">
                  <c:v>11.687992100000001</c:v>
                </c:pt>
                <c:pt idx="18210">
                  <c:v>11.694142100000001</c:v>
                </c:pt>
                <c:pt idx="18211">
                  <c:v>11.697222099999999</c:v>
                </c:pt>
                <c:pt idx="18212">
                  <c:v>11.697222099999999</c:v>
                </c:pt>
                <c:pt idx="18213">
                  <c:v>11.7002921</c:v>
                </c:pt>
                <c:pt idx="18214">
                  <c:v>11.7002921</c:v>
                </c:pt>
                <c:pt idx="18215">
                  <c:v>11.703372099999999</c:v>
                </c:pt>
                <c:pt idx="18216">
                  <c:v>11.7064421</c:v>
                </c:pt>
                <c:pt idx="18217">
                  <c:v>11.709522099999999</c:v>
                </c:pt>
                <c:pt idx="18218">
                  <c:v>11.7126021</c:v>
                </c:pt>
                <c:pt idx="18219">
                  <c:v>11.715672099999999</c:v>
                </c:pt>
                <c:pt idx="18220">
                  <c:v>11.7187521</c:v>
                </c:pt>
                <c:pt idx="18221">
                  <c:v>11.7187521</c:v>
                </c:pt>
                <c:pt idx="18222">
                  <c:v>11.7249021</c:v>
                </c:pt>
                <c:pt idx="18223">
                  <c:v>11.7279821</c:v>
                </c:pt>
                <c:pt idx="18224">
                  <c:v>11.7341321</c:v>
                </c:pt>
                <c:pt idx="18225">
                  <c:v>11.737202099999999</c:v>
                </c:pt>
                <c:pt idx="18226">
                  <c:v>11.7402821</c:v>
                </c:pt>
                <c:pt idx="18227">
                  <c:v>11.743352099999999</c:v>
                </c:pt>
                <c:pt idx="18228">
                  <c:v>11.7464321</c:v>
                </c:pt>
                <c:pt idx="18229">
                  <c:v>11.7495121</c:v>
                </c:pt>
                <c:pt idx="18230">
                  <c:v>11.7525821</c:v>
                </c:pt>
                <c:pt idx="18231">
                  <c:v>11.7556621</c:v>
                </c:pt>
                <c:pt idx="18232">
                  <c:v>11.7587321</c:v>
                </c:pt>
                <c:pt idx="18233">
                  <c:v>11.7618121</c:v>
                </c:pt>
                <c:pt idx="18234">
                  <c:v>11.764882099999999</c:v>
                </c:pt>
                <c:pt idx="18235">
                  <c:v>11.7679621</c:v>
                </c:pt>
                <c:pt idx="18236">
                  <c:v>11.771042099999999</c:v>
                </c:pt>
                <c:pt idx="18237">
                  <c:v>11.7741121</c:v>
                </c:pt>
                <c:pt idx="18238">
                  <c:v>11.777192100000001</c:v>
                </c:pt>
                <c:pt idx="18239">
                  <c:v>11.7802621</c:v>
                </c:pt>
                <c:pt idx="18240">
                  <c:v>11.7833421</c:v>
                </c:pt>
                <c:pt idx="18241">
                  <c:v>11.786422099999999</c:v>
                </c:pt>
                <c:pt idx="18242">
                  <c:v>11.786422099999999</c:v>
                </c:pt>
                <c:pt idx="18243">
                  <c:v>11.7894921</c:v>
                </c:pt>
                <c:pt idx="18244">
                  <c:v>11.7894921</c:v>
                </c:pt>
                <c:pt idx="18245">
                  <c:v>11.7894921</c:v>
                </c:pt>
                <c:pt idx="18246">
                  <c:v>11.7894921</c:v>
                </c:pt>
                <c:pt idx="18247">
                  <c:v>11.792572099999999</c:v>
                </c:pt>
                <c:pt idx="18248">
                  <c:v>11.7956421</c:v>
                </c:pt>
                <c:pt idx="18249">
                  <c:v>11.7956421</c:v>
                </c:pt>
                <c:pt idx="18250">
                  <c:v>11.7956421</c:v>
                </c:pt>
                <c:pt idx="18251">
                  <c:v>11.7956421</c:v>
                </c:pt>
                <c:pt idx="18252">
                  <c:v>11.798722099999999</c:v>
                </c:pt>
                <c:pt idx="18253">
                  <c:v>11.798722099999999</c:v>
                </c:pt>
                <c:pt idx="18254">
                  <c:v>11.8017921</c:v>
                </c:pt>
                <c:pt idx="18255">
                  <c:v>11.804872099999999</c:v>
                </c:pt>
                <c:pt idx="18256">
                  <c:v>11.804872099999999</c:v>
                </c:pt>
                <c:pt idx="18257">
                  <c:v>11.8079521</c:v>
                </c:pt>
                <c:pt idx="18258">
                  <c:v>11.811022100000001</c:v>
                </c:pt>
                <c:pt idx="18259">
                  <c:v>11.814102099999999</c:v>
                </c:pt>
                <c:pt idx="18260">
                  <c:v>11.814102099999999</c:v>
                </c:pt>
                <c:pt idx="18261">
                  <c:v>11.817172100000001</c:v>
                </c:pt>
                <c:pt idx="18262">
                  <c:v>11.820252099999999</c:v>
                </c:pt>
                <c:pt idx="18263">
                  <c:v>11.820252099999999</c:v>
                </c:pt>
                <c:pt idx="18264">
                  <c:v>11.8233221</c:v>
                </c:pt>
                <c:pt idx="18265">
                  <c:v>11.826402099999999</c:v>
                </c:pt>
                <c:pt idx="18266">
                  <c:v>11.832552099999999</c:v>
                </c:pt>
                <c:pt idx="18267">
                  <c:v>11.832552099999999</c:v>
                </c:pt>
                <c:pt idx="18268">
                  <c:v>11.832552099999999</c:v>
                </c:pt>
                <c:pt idx="18269">
                  <c:v>11.8356321</c:v>
                </c:pt>
                <c:pt idx="18270">
                  <c:v>11.838702099999999</c:v>
                </c:pt>
                <c:pt idx="18271">
                  <c:v>11.838702099999999</c:v>
                </c:pt>
                <c:pt idx="18272">
                  <c:v>11.838702099999999</c:v>
                </c:pt>
                <c:pt idx="18273">
                  <c:v>11.8417821</c:v>
                </c:pt>
                <c:pt idx="18274">
                  <c:v>11.844852100000001</c:v>
                </c:pt>
                <c:pt idx="18275">
                  <c:v>11.8479321</c:v>
                </c:pt>
                <c:pt idx="18276">
                  <c:v>11.8510121</c:v>
                </c:pt>
                <c:pt idx="18277">
                  <c:v>11.854082099999999</c:v>
                </c:pt>
                <c:pt idx="18278">
                  <c:v>11.8571621</c:v>
                </c:pt>
                <c:pt idx="18279">
                  <c:v>11.8571621</c:v>
                </c:pt>
                <c:pt idx="18280">
                  <c:v>11.8571621</c:v>
                </c:pt>
                <c:pt idx="18281">
                  <c:v>11.860232099999999</c:v>
                </c:pt>
                <c:pt idx="18282">
                  <c:v>11.860232099999999</c:v>
                </c:pt>
                <c:pt idx="18283">
                  <c:v>11.8633121</c:v>
                </c:pt>
                <c:pt idx="18284">
                  <c:v>11.866392100000001</c:v>
                </c:pt>
                <c:pt idx="18285">
                  <c:v>11.866392100000001</c:v>
                </c:pt>
                <c:pt idx="18286">
                  <c:v>11.866392100000001</c:v>
                </c:pt>
                <c:pt idx="18287">
                  <c:v>11.866392100000001</c:v>
                </c:pt>
                <c:pt idx="18288">
                  <c:v>11.866392100000001</c:v>
                </c:pt>
                <c:pt idx="18289">
                  <c:v>11.8694621</c:v>
                </c:pt>
                <c:pt idx="18290">
                  <c:v>11.8694621</c:v>
                </c:pt>
                <c:pt idx="18291">
                  <c:v>11.8725421</c:v>
                </c:pt>
                <c:pt idx="18292">
                  <c:v>11.8756121</c:v>
                </c:pt>
                <c:pt idx="18293">
                  <c:v>11.8756121</c:v>
                </c:pt>
                <c:pt idx="18294">
                  <c:v>11.8756121</c:v>
                </c:pt>
                <c:pt idx="18295">
                  <c:v>11.8756121</c:v>
                </c:pt>
                <c:pt idx="18296">
                  <c:v>11.8786921</c:v>
                </c:pt>
                <c:pt idx="18297">
                  <c:v>11.8786921</c:v>
                </c:pt>
                <c:pt idx="18298">
                  <c:v>11.8786921</c:v>
                </c:pt>
                <c:pt idx="18299">
                  <c:v>11.8817621</c:v>
                </c:pt>
                <c:pt idx="18300">
                  <c:v>11.8817621</c:v>
                </c:pt>
                <c:pt idx="18301">
                  <c:v>11.8817621</c:v>
                </c:pt>
                <c:pt idx="18302">
                  <c:v>11.8817621</c:v>
                </c:pt>
                <c:pt idx="18303">
                  <c:v>11.8817621</c:v>
                </c:pt>
                <c:pt idx="18304">
                  <c:v>11.8817621</c:v>
                </c:pt>
                <c:pt idx="18305">
                  <c:v>11.8817621</c:v>
                </c:pt>
                <c:pt idx="18306">
                  <c:v>11.8817621</c:v>
                </c:pt>
                <c:pt idx="18307">
                  <c:v>11.8848421</c:v>
                </c:pt>
                <c:pt idx="18308">
                  <c:v>11.8909921</c:v>
                </c:pt>
                <c:pt idx="18309">
                  <c:v>11.894072100000001</c:v>
                </c:pt>
                <c:pt idx="18310">
                  <c:v>11.8971421</c:v>
                </c:pt>
                <c:pt idx="18311">
                  <c:v>11.8971421</c:v>
                </c:pt>
                <c:pt idx="18312">
                  <c:v>11.8971421</c:v>
                </c:pt>
                <c:pt idx="18313">
                  <c:v>11.8971421</c:v>
                </c:pt>
                <c:pt idx="18314">
                  <c:v>11.8971421</c:v>
                </c:pt>
                <c:pt idx="18315">
                  <c:v>11.8971421</c:v>
                </c:pt>
                <c:pt idx="18316">
                  <c:v>11.8971421</c:v>
                </c:pt>
                <c:pt idx="18317">
                  <c:v>11.8971421</c:v>
                </c:pt>
                <c:pt idx="18318">
                  <c:v>11.8971421</c:v>
                </c:pt>
                <c:pt idx="18319">
                  <c:v>11.900222100000001</c:v>
                </c:pt>
                <c:pt idx="18320">
                  <c:v>11.900222100000001</c:v>
                </c:pt>
                <c:pt idx="18321">
                  <c:v>11.903302099999999</c:v>
                </c:pt>
                <c:pt idx="18322">
                  <c:v>11.909452099999999</c:v>
                </c:pt>
                <c:pt idx="18323">
                  <c:v>11.909452099999999</c:v>
                </c:pt>
                <c:pt idx="18324">
                  <c:v>11.909452099999999</c:v>
                </c:pt>
                <c:pt idx="18325">
                  <c:v>11.9125221</c:v>
                </c:pt>
                <c:pt idx="18326">
                  <c:v>11.9125221</c:v>
                </c:pt>
                <c:pt idx="18327">
                  <c:v>11.9125221</c:v>
                </c:pt>
                <c:pt idx="18328">
                  <c:v>11.9125221</c:v>
                </c:pt>
                <c:pt idx="18329">
                  <c:v>11.915602099999999</c:v>
                </c:pt>
                <c:pt idx="18330">
                  <c:v>11.915602099999999</c:v>
                </c:pt>
                <c:pt idx="18331">
                  <c:v>11.915602099999999</c:v>
                </c:pt>
                <c:pt idx="18332">
                  <c:v>11.915602099999999</c:v>
                </c:pt>
                <c:pt idx="18333">
                  <c:v>11.921752099999999</c:v>
                </c:pt>
                <c:pt idx="18334">
                  <c:v>11.921752099999999</c:v>
                </c:pt>
                <c:pt idx="18335">
                  <c:v>11.921752099999999</c:v>
                </c:pt>
                <c:pt idx="18336">
                  <c:v>11.9248321</c:v>
                </c:pt>
                <c:pt idx="18337">
                  <c:v>11.9248321</c:v>
                </c:pt>
                <c:pt idx="18338">
                  <c:v>11.9248321</c:v>
                </c:pt>
                <c:pt idx="18339">
                  <c:v>11.927902099999999</c:v>
                </c:pt>
                <c:pt idx="18340">
                  <c:v>11.927902099999999</c:v>
                </c:pt>
                <c:pt idx="18341">
                  <c:v>11.927902099999999</c:v>
                </c:pt>
                <c:pt idx="18342">
                  <c:v>11.934052100000001</c:v>
                </c:pt>
                <c:pt idx="18343">
                  <c:v>11.934052100000001</c:v>
                </c:pt>
                <c:pt idx="18344">
                  <c:v>11.937132099999999</c:v>
                </c:pt>
                <c:pt idx="18345">
                  <c:v>11.937132099999999</c:v>
                </c:pt>
                <c:pt idx="18346">
                  <c:v>11.937132099999999</c:v>
                </c:pt>
                <c:pt idx="18347">
                  <c:v>11.937132099999999</c:v>
                </c:pt>
                <c:pt idx="18348">
                  <c:v>11.937132099999999</c:v>
                </c:pt>
                <c:pt idx="18349">
                  <c:v>11.943282099999999</c:v>
                </c:pt>
                <c:pt idx="18350">
                  <c:v>11.943282099999999</c:v>
                </c:pt>
                <c:pt idx="18351">
                  <c:v>11.9463621</c:v>
                </c:pt>
                <c:pt idx="18352">
                  <c:v>11.9463621</c:v>
                </c:pt>
                <c:pt idx="18353">
                  <c:v>11.9525121</c:v>
                </c:pt>
                <c:pt idx="18354">
                  <c:v>11.955582099999999</c:v>
                </c:pt>
                <c:pt idx="18355">
                  <c:v>11.9586621</c:v>
                </c:pt>
                <c:pt idx="18356">
                  <c:v>11.9617421</c:v>
                </c:pt>
                <c:pt idx="18357">
                  <c:v>11.9648121</c:v>
                </c:pt>
                <c:pt idx="18358">
                  <c:v>11.9678921</c:v>
                </c:pt>
                <c:pt idx="18359">
                  <c:v>11.970962099999999</c:v>
                </c:pt>
                <c:pt idx="18360">
                  <c:v>11.970962099999999</c:v>
                </c:pt>
                <c:pt idx="18361">
                  <c:v>11.9740421</c:v>
                </c:pt>
                <c:pt idx="18362">
                  <c:v>11.9740421</c:v>
                </c:pt>
                <c:pt idx="18363">
                  <c:v>11.9740421</c:v>
                </c:pt>
                <c:pt idx="18364">
                  <c:v>11.9740421</c:v>
                </c:pt>
                <c:pt idx="18365">
                  <c:v>11.9740421</c:v>
                </c:pt>
                <c:pt idx="18366">
                  <c:v>11.977112099999999</c:v>
                </c:pt>
                <c:pt idx="18367">
                  <c:v>11.9801921</c:v>
                </c:pt>
                <c:pt idx="18368">
                  <c:v>11.983272100000001</c:v>
                </c:pt>
                <c:pt idx="18369">
                  <c:v>11.9863421</c:v>
                </c:pt>
                <c:pt idx="18370">
                  <c:v>11.9863421</c:v>
                </c:pt>
                <c:pt idx="18371">
                  <c:v>11.9863421</c:v>
                </c:pt>
                <c:pt idx="18372">
                  <c:v>11.989422100000001</c:v>
                </c:pt>
                <c:pt idx="18373">
                  <c:v>11.989422100000001</c:v>
                </c:pt>
                <c:pt idx="18374">
                  <c:v>11.989422100000001</c:v>
                </c:pt>
                <c:pt idx="18375">
                  <c:v>11.9924921</c:v>
                </c:pt>
                <c:pt idx="18376">
                  <c:v>11.9955721</c:v>
                </c:pt>
                <c:pt idx="18377">
                  <c:v>11.9986421</c:v>
                </c:pt>
                <c:pt idx="18378">
                  <c:v>11.9986421</c:v>
                </c:pt>
                <c:pt idx="18379">
                  <c:v>11.9986421</c:v>
                </c:pt>
                <c:pt idx="18380">
                  <c:v>12.0017221</c:v>
                </c:pt>
                <c:pt idx="18381">
                  <c:v>12.0017221</c:v>
                </c:pt>
                <c:pt idx="18382">
                  <c:v>12.0017221</c:v>
                </c:pt>
                <c:pt idx="18383">
                  <c:v>12.004802099999999</c:v>
                </c:pt>
                <c:pt idx="18384">
                  <c:v>12.0078721</c:v>
                </c:pt>
                <c:pt idx="18385">
                  <c:v>12.0078721</c:v>
                </c:pt>
                <c:pt idx="18386">
                  <c:v>12.0078721</c:v>
                </c:pt>
                <c:pt idx="18387">
                  <c:v>12.0078721</c:v>
                </c:pt>
                <c:pt idx="18388">
                  <c:v>12.0140221</c:v>
                </c:pt>
                <c:pt idx="18389">
                  <c:v>12.0140221</c:v>
                </c:pt>
                <c:pt idx="18390">
                  <c:v>12.0140221</c:v>
                </c:pt>
                <c:pt idx="18391">
                  <c:v>12.017102100000001</c:v>
                </c:pt>
                <c:pt idx="18392">
                  <c:v>12.017102100000001</c:v>
                </c:pt>
                <c:pt idx="18393">
                  <c:v>12.0201721</c:v>
                </c:pt>
                <c:pt idx="18394">
                  <c:v>12.023252100000001</c:v>
                </c:pt>
                <c:pt idx="18395">
                  <c:v>12.023252100000001</c:v>
                </c:pt>
                <c:pt idx="18396">
                  <c:v>12.023252100000001</c:v>
                </c:pt>
                <c:pt idx="18397">
                  <c:v>12.026332099999999</c:v>
                </c:pt>
                <c:pt idx="18398">
                  <c:v>12.026332099999999</c:v>
                </c:pt>
                <c:pt idx="18399">
                  <c:v>12.026332099999999</c:v>
                </c:pt>
                <c:pt idx="18400">
                  <c:v>12.026332099999999</c:v>
                </c:pt>
                <c:pt idx="18401">
                  <c:v>12.0294021</c:v>
                </c:pt>
                <c:pt idx="18402">
                  <c:v>12.032482099999999</c:v>
                </c:pt>
                <c:pt idx="18403">
                  <c:v>12.032482099999999</c:v>
                </c:pt>
                <c:pt idx="18404">
                  <c:v>12.0355521</c:v>
                </c:pt>
                <c:pt idx="18405">
                  <c:v>12.038632099999999</c:v>
                </c:pt>
                <c:pt idx="18406">
                  <c:v>12.0417021</c:v>
                </c:pt>
                <c:pt idx="18407">
                  <c:v>12.0417021</c:v>
                </c:pt>
                <c:pt idx="18408">
                  <c:v>12.0417021</c:v>
                </c:pt>
                <c:pt idx="18409">
                  <c:v>12.044782099999999</c:v>
                </c:pt>
                <c:pt idx="18410">
                  <c:v>12.0478621</c:v>
                </c:pt>
                <c:pt idx="18411">
                  <c:v>12.0478621</c:v>
                </c:pt>
                <c:pt idx="18412">
                  <c:v>12.0478621</c:v>
                </c:pt>
                <c:pt idx="18413">
                  <c:v>12.050932100000001</c:v>
                </c:pt>
                <c:pt idx="18414">
                  <c:v>12.0540121</c:v>
                </c:pt>
                <c:pt idx="18415">
                  <c:v>12.057082100000001</c:v>
                </c:pt>
                <c:pt idx="18416">
                  <c:v>12.057082100000001</c:v>
                </c:pt>
                <c:pt idx="18417">
                  <c:v>12.060162099999999</c:v>
                </c:pt>
                <c:pt idx="18418">
                  <c:v>12.0632421</c:v>
                </c:pt>
                <c:pt idx="18419">
                  <c:v>12.066312099999999</c:v>
                </c:pt>
                <c:pt idx="18420">
                  <c:v>12.0693921</c:v>
                </c:pt>
                <c:pt idx="18421">
                  <c:v>12.0693921</c:v>
                </c:pt>
                <c:pt idx="18422">
                  <c:v>12.0693921</c:v>
                </c:pt>
                <c:pt idx="18423">
                  <c:v>12.072462099999999</c:v>
                </c:pt>
                <c:pt idx="18424">
                  <c:v>12.0755421</c:v>
                </c:pt>
                <c:pt idx="18425">
                  <c:v>12.078612099999999</c:v>
                </c:pt>
                <c:pt idx="18426">
                  <c:v>12.078612099999999</c:v>
                </c:pt>
                <c:pt idx="18427">
                  <c:v>12.0816921</c:v>
                </c:pt>
                <c:pt idx="18428">
                  <c:v>12.0816921</c:v>
                </c:pt>
                <c:pt idx="18429">
                  <c:v>12.0847721</c:v>
                </c:pt>
                <c:pt idx="18430">
                  <c:v>12.0847721</c:v>
                </c:pt>
                <c:pt idx="18431">
                  <c:v>12.0847721</c:v>
                </c:pt>
                <c:pt idx="18432">
                  <c:v>12.0878421</c:v>
                </c:pt>
                <c:pt idx="18433">
                  <c:v>12.0909221</c:v>
                </c:pt>
                <c:pt idx="18434">
                  <c:v>12.0909221</c:v>
                </c:pt>
                <c:pt idx="18435">
                  <c:v>12.093992099999999</c:v>
                </c:pt>
                <c:pt idx="18436">
                  <c:v>12.0970721</c:v>
                </c:pt>
                <c:pt idx="18437">
                  <c:v>12.0970721</c:v>
                </c:pt>
                <c:pt idx="18438">
                  <c:v>12.100152099999999</c:v>
                </c:pt>
                <c:pt idx="18439">
                  <c:v>12.1032221</c:v>
                </c:pt>
                <c:pt idx="18440">
                  <c:v>12.106302100000001</c:v>
                </c:pt>
                <c:pt idx="18441">
                  <c:v>12.1093721</c:v>
                </c:pt>
                <c:pt idx="18442">
                  <c:v>12.1093721</c:v>
                </c:pt>
                <c:pt idx="18443">
                  <c:v>12.1124521</c:v>
                </c:pt>
                <c:pt idx="18444">
                  <c:v>12.1155221</c:v>
                </c:pt>
                <c:pt idx="18445">
                  <c:v>12.1186021</c:v>
                </c:pt>
                <c:pt idx="18446">
                  <c:v>12.1186021</c:v>
                </c:pt>
                <c:pt idx="18447">
                  <c:v>12.121682099999999</c:v>
                </c:pt>
                <c:pt idx="18448">
                  <c:v>12.1247521</c:v>
                </c:pt>
                <c:pt idx="18449">
                  <c:v>12.127832099999999</c:v>
                </c:pt>
                <c:pt idx="18450">
                  <c:v>12.127832099999999</c:v>
                </c:pt>
                <c:pt idx="18451">
                  <c:v>12.127832099999999</c:v>
                </c:pt>
                <c:pt idx="18452">
                  <c:v>12.1309021</c:v>
                </c:pt>
                <c:pt idx="18453">
                  <c:v>12.1309021</c:v>
                </c:pt>
                <c:pt idx="18454">
                  <c:v>12.1309021</c:v>
                </c:pt>
                <c:pt idx="18455">
                  <c:v>12.1370621</c:v>
                </c:pt>
                <c:pt idx="18456">
                  <c:v>12.140132100000001</c:v>
                </c:pt>
                <c:pt idx="18457">
                  <c:v>12.1432121</c:v>
                </c:pt>
                <c:pt idx="18458">
                  <c:v>12.146282100000001</c:v>
                </c:pt>
                <c:pt idx="18459">
                  <c:v>12.146282100000001</c:v>
                </c:pt>
                <c:pt idx="18460">
                  <c:v>12.149362099999999</c:v>
                </c:pt>
                <c:pt idx="18461">
                  <c:v>12.1524321</c:v>
                </c:pt>
                <c:pt idx="18462">
                  <c:v>12.1524321</c:v>
                </c:pt>
                <c:pt idx="18463">
                  <c:v>12.155512099999999</c:v>
                </c:pt>
                <c:pt idx="18464">
                  <c:v>12.1585921</c:v>
                </c:pt>
                <c:pt idx="18465">
                  <c:v>12.161662099999999</c:v>
                </c:pt>
                <c:pt idx="18466">
                  <c:v>12.1585921</c:v>
                </c:pt>
                <c:pt idx="18467">
                  <c:v>12.1585921</c:v>
                </c:pt>
                <c:pt idx="18468">
                  <c:v>12.161662099999999</c:v>
                </c:pt>
                <c:pt idx="18469">
                  <c:v>12.1647421</c:v>
                </c:pt>
                <c:pt idx="18470">
                  <c:v>12.1708921</c:v>
                </c:pt>
                <c:pt idx="18471">
                  <c:v>12.173962100000001</c:v>
                </c:pt>
                <c:pt idx="18472">
                  <c:v>12.173962100000001</c:v>
                </c:pt>
                <c:pt idx="18473">
                  <c:v>12.1770421</c:v>
                </c:pt>
                <c:pt idx="18474">
                  <c:v>12.1801221</c:v>
                </c:pt>
                <c:pt idx="18475">
                  <c:v>12.1801221</c:v>
                </c:pt>
                <c:pt idx="18476">
                  <c:v>12.1770421</c:v>
                </c:pt>
                <c:pt idx="18477">
                  <c:v>12.1801221</c:v>
                </c:pt>
                <c:pt idx="18478">
                  <c:v>12.1801221</c:v>
                </c:pt>
                <c:pt idx="18479">
                  <c:v>12.183192099999999</c:v>
                </c:pt>
                <c:pt idx="18480">
                  <c:v>12.183192099999999</c:v>
                </c:pt>
                <c:pt idx="18481">
                  <c:v>12.1862721</c:v>
                </c:pt>
                <c:pt idx="18482">
                  <c:v>12.1862721</c:v>
                </c:pt>
                <c:pt idx="18483">
                  <c:v>12.1862721</c:v>
                </c:pt>
                <c:pt idx="18484">
                  <c:v>12.189342099999999</c:v>
                </c:pt>
                <c:pt idx="18485">
                  <c:v>12.189342099999999</c:v>
                </c:pt>
                <c:pt idx="18486">
                  <c:v>12.1924221</c:v>
                </c:pt>
                <c:pt idx="18487">
                  <c:v>12.195502100000001</c:v>
                </c:pt>
                <c:pt idx="18488">
                  <c:v>12.1985721</c:v>
                </c:pt>
                <c:pt idx="18489">
                  <c:v>12.2016521</c:v>
                </c:pt>
                <c:pt idx="18490">
                  <c:v>12.2016521</c:v>
                </c:pt>
                <c:pt idx="18491">
                  <c:v>12.2047221</c:v>
                </c:pt>
                <c:pt idx="18492">
                  <c:v>12.2078021</c:v>
                </c:pt>
                <c:pt idx="18493">
                  <c:v>12.2108721</c:v>
                </c:pt>
                <c:pt idx="18494">
                  <c:v>12.2139521</c:v>
                </c:pt>
                <c:pt idx="18495">
                  <c:v>12.217032099999999</c:v>
                </c:pt>
                <c:pt idx="18496">
                  <c:v>12.217032099999999</c:v>
                </c:pt>
                <c:pt idx="18497">
                  <c:v>12.217032099999999</c:v>
                </c:pt>
                <c:pt idx="18498">
                  <c:v>12.2201021</c:v>
                </c:pt>
                <c:pt idx="18499">
                  <c:v>12.223182099999999</c:v>
                </c:pt>
                <c:pt idx="18500">
                  <c:v>12.223182099999999</c:v>
                </c:pt>
                <c:pt idx="18501">
                  <c:v>12.2262521</c:v>
                </c:pt>
                <c:pt idx="18502">
                  <c:v>12.229332100000001</c:v>
                </c:pt>
                <c:pt idx="18503">
                  <c:v>12.2324021</c:v>
                </c:pt>
                <c:pt idx="18504">
                  <c:v>12.2354821</c:v>
                </c:pt>
                <c:pt idx="18505">
                  <c:v>12.238562099999999</c:v>
                </c:pt>
                <c:pt idx="18506">
                  <c:v>12.2416321</c:v>
                </c:pt>
                <c:pt idx="18507">
                  <c:v>12.244712099999999</c:v>
                </c:pt>
                <c:pt idx="18508">
                  <c:v>12.2477821</c:v>
                </c:pt>
                <c:pt idx="18509">
                  <c:v>12.250862099999999</c:v>
                </c:pt>
                <c:pt idx="18510">
                  <c:v>12.250862099999999</c:v>
                </c:pt>
                <c:pt idx="18511">
                  <c:v>12.250862099999999</c:v>
                </c:pt>
                <c:pt idx="18512">
                  <c:v>12.2539321</c:v>
                </c:pt>
                <c:pt idx="18513">
                  <c:v>12.257012099999999</c:v>
                </c:pt>
                <c:pt idx="18514">
                  <c:v>12.257012099999999</c:v>
                </c:pt>
                <c:pt idx="18515">
                  <c:v>12.2600921</c:v>
                </c:pt>
                <c:pt idx="18516">
                  <c:v>12.2600921</c:v>
                </c:pt>
                <c:pt idx="18517">
                  <c:v>12.263162100000001</c:v>
                </c:pt>
                <c:pt idx="18518">
                  <c:v>12.266242099999999</c:v>
                </c:pt>
                <c:pt idx="18519">
                  <c:v>12.2693121</c:v>
                </c:pt>
                <c:pt idx="18520">
                  <c:v>12.272392099999999</c:v>
                </c:pt>
                <c:pt idx="18521">
                  <c:v>12.2754721</c:v>
                </c:pt>
                <c:pt idx="18522">
                  <c:v>12.2754721</c:v>
                </c:pt>
                <c:pt idx="18523">
                  <c:v>12.2754721</c:v>
                </c:pt>
                <c:pt idx="18524">
                  <c:v>12.278542099999999</c:v>
                </c:pt>
                <c:pt idx="18525">
                  <c:v>12.2816221</c:v>
                </c:pt>
                <c:pt idx="18526">
                  <c:v>12.284692099999999</c:v>
                </c:pt>
                <c:pt idx="18527">
                  <c:v>12.284692099999999</c:v>
                </c:pt>
                <c:pt idx="18528">
                  <c:v>12.284692099999999</c:v>
                </c:pt>
                <c:pt idx="18529">
                  <c:v>12.2877721</c:v>
                </c:pt>
                <c:pt idx="18530">
                  <c:v>12.2877721</c:v>
                </c:pt>
                <c:pt idx="18531">
                  <c:v>12.2877721</c:v>
                </c:pt>
                <c:pt idx="18532">
                  <c:v>12.290842099999999</c:v>
                </c:pt>
                <c:pt idx="18533">
                  <c:v>12.2939221</c:v>
                </c:pt>
                <c:pt idx="18534">
                  <c:v>12.2970021</c:v>
                </c:pt>
                <c:pt idx="18535">
                  <c:v>12.3000721</c:v>
                </c:pt>
                <c:pt idx="18536">
                  <c:v>12.3031521</c:v>
                </c:pt>
                <c:pt idx="18537">
                  <c:v>12.306222099999999</c:v>
                </c:pt>
                <c:pt idx="18538">
                  <c:v>12.3093021</c:v>
                </c:pt>
                <c:pt idx="18539">
                  <c:v>12.3093021</c:v>
                </c:pt>
                <c:pt idx="18540">
                  <c:v>12.312372099999999</c:v>
                </c:pt>
                <c:pt idx="18541">
                  <c:v>12.3154521</c:v>
                </c:pt>
                <c:pt idx="18542">
                  <c:v>12.3154521</c:v>
                </c:pt>
                <c:pt idx="18543">
                  <c:v>12.3154521</c:v>
                </c:pt>
                <c:pt idx="18544">
                  <c:v>12.318532100000001</c:v>
                </c:pt>
                <c:pt idx="18545">
                  <c:v>12.3216021</c:v>
                </c:pt>
                <c:pt idx="18546">
                  <c:v>12.3246821</c:v>
                </c:pt>
                <c:pt idx="18547">
                  <c:v>12.3277521</c:v>
                </c:pt>
                <c:pt idx="18548">
                  <c:v>12.3308321</c:v>
                </c:pt>
                <c:pt idx="18549">
                  <c:v>12.333912099999999</c:v>
                </c:pt>
                <c:pt idx="18550">
                  <c:v>12.3369821</c:v>
                </c:pt>
                <c:pt idx="18551">
                  <c:v>12.340062099999999</c:v>
                </c:pt>
                <c:pt idx="18552">
                  <c:v>12.3431321</c:v>
                </c:pt>
                <c:pt idx="18553">
                  <c:v>12.346212100000001</c:v>
                </c:pt>
                <c:pt idx="18554">
                  <c:v>12.3492821</c:v>
                </c:pt>
                <c:pt idx="18555">
                  <c:v>12.352362100000001</c:v>
                </c:pt>
                <c:pt idx="18556">
                  <c:v>12.355442099999999</c:v>
                </c:pt>
                <c:pt idx="18557">
                  <c:v>12.3585121</c:v>
                </c:pt>
                <c:pt idx="18558">
                  <c:v>12.361592099999999</c:v>
                </c:pt>
                <c:pt idx="18559">
                  <c:v>12.3646621</c:v>
                </c:pt>
                <c:pt idx="18560">
                  <c:v>12.367742099999999</c:v>
                </c:pt>
                <c:pt idx="18561">
                  <c:v>12.3708121</c:v>
                </c:pt>
                <c:pt idx="18562">
                  <c:v>12.373892099999999</c:v>
                </c:pt>
                <c:pt idx="18563">
                  <c:v>12.373892099999999</c:v>
                </c:pt>
                <c:pt idx="18564">
                  <c:v>12.373892099999999</c:v>
                </c:pt>
                <c:pt idx="18565">
                  <c:v>12.3769721</c:v>
                </c:pt>
                <c:pt idx="18566">
                  <c:v>12.380042099999999</c:v>
                </c:pt>
                <c:pt idx="18567">
                  <c:v>12.3831221</c:v>
                </c:pt>
                <c:pt idx="18568">
                  <c:v>12.3831221</c:v>
                </c:pt>
                <c:pt idx="18569">
                  <c:v>12.386192100000001</c:v>
                </c:pt>
                <c:pt idx="18570">
                  <c:v>12.386192100000001</c:v>
                </c:pt>
                <c:pt idx="18571">
                  <c:v>12.389272099999999</c:v>
                </c:pt>
                <c:pt idx="18572">
                  <c:v>12.389272099999999</c:v>
                </c:pt>
                <c:pt idx="18573">
                  <c:v>12.395422099999999</c:v>
                </c:pt>
                <c:pt idx="18574">
                  <c:v>12.395422099999999</c:v>
                </c:pt>
                <c:pt idx="18575">
                  <c:v>12.395422099999999</c:v>
                </c:pt>
                <c:pt idx="18576">
                  <c:v>12.3985021</c:v>
                </c:pt>
                <c:pt idx="18577">
                  <c:v>12.3985021</c:v>
                </c:pt>
                <c:pt idx="18578">
                  <c:v>12.3985021</c:v>
                </c:pt>
                <c:pt idx="18579">
                  <c:v>12.3985021</c:v>
                </c:pt>
                <c:pt idx="18580">
                  <c:v>12.401572099999999</c:v>
                </c:pt>
                <c:pt idx="18581">
                  <c:v>12.401572099999999</c:v>
                </c:pt>
                <c:pt idx="18582">
                  <c:v>12.4046521</c:v>
                </c:pt>
                <c:pt idx="18583">
                  <c:v>12.407722099999999</c:v>
                </c:pt>
                <c:pt idx="18584">
                  <c:v>12.4108021</c:v>
                </c:pt>
                <c:pt idx="18585">
                  <c:v>12.4108021</c:v>
                </c:pt>
                <c:pt idx="18586">
                  <c:v>12.4138821</c:v>
                </c:pt>
                <c:pt idx="18587">
                  <c:v>12.4169521</c:v>
                </c:pt>
                <c:pt idx="18588">
                  <c:v>12.4200321</c:v>
                </c:pt>
                <c:pt idx="18589">
                  <c:v>12.4200321</c:v>
                </c:pt>
                <c:pt idx="18590">
                  <c:v>12.423102099999999</c:v>
                </c:pt>
                <c:pt idx="18591">
                  <c:v>12.4261821</c:v>
                </c:pt>
                <c:pt idx="18592">
                  <c:v>12.4261821</c:v>
                </c:pt>
                <c:pt idx="18593">
                  <c:v>12.429252099999999</c:v>
                </c:pt>
                <c:pt idx="18594">
                  <c:v>12.4323321</c:v>
                </c:pt>
                <c:pt idx="18595">
                  <c:v>12.435412100000001</c:v>
                </c:pt>
                <c:pt idx="18596">
                  <c:v>12.4384821</c:v>
                </c:pt>
                <c:pt idx="18597">
                  <c:v>12.441562100000001</c:v>
                </c:pt>
                <c:pt idx="18598">
                  <c:v>12.441562100000001</c:v>
                </c:pt>
                <c:pt idx="18599">
                  <c:v>12.4446321</c:v>
                </c:pt>
                <c:pt idx="18600">
                  <c:v>12.4446321</c:v>
                </c:pt>
                <c:pt idx="18601">
                  <c:v>12.4477121</c:v>
                </c:pt>
                <c:pt idx="18602">
                  <c:v>12.4477121</c:v>
                </c:pt>
                <c:pt idx="18603">
                  <c:v>12.450792099999999</c:v>
                </c:pt>
                <c:pt idx="18604">
                  <c:v>12.4538621</c:v>
                </c:pt>
                <c:pt idx="18605">
                  <c:v>12.456942099999999</c:v>
                </c:pt>
                <c:pt idx="18606">
                  <c:v>12.4600121</c:v>
                </c:pt>
                <c:pt idx="18607">
                  <c:v>12.4600121</c:v>
                </c:pt>
                <c:pt idx="18608">
                  <c:v>12.463092099999999</c:v>
                </c:pt>
                <c:pt idx="18609">
                  <c:v>12.463092099999999</c:v>
                </c:pt>
                <c:pt idx="18610">
                  <c:v>12.463092099999999</c:v>
                </c:pt>
                <c:pt idx="18611">
                  <c:v>12.463092099999999</c:v>
                </c:pt>
                <c:pt idx="18612">
                  <c:v>12.463092099999999</c:v>
                </c:pt>
                <c:pt idx="18613">
                  <c:v>12.463092099999999</c:v>
                </c:pt>
                <c:pt idx="18614">
                  <c:v>12.4661621</c:v>
                </c:pt>
                <c:pt idx="18615">
                  <c:v>12.469242100000001</c:v>
                </c:pt>
                <c:pt idx="18616">
                  <c:v>12.4723221</c:v>
                </c:pt>
                <c:pt idx="18617">
                  <c:v>12.4723221</c:v>
                </c:pt>
                <c:pt idx="18618">
                  <c:v>12.475392100000001</c:v>
                </c:pt>
                <c:pt idx="18619">
                  <c:v>12.478472099999999</c:v>
                </c:pt>
                <c:pt idx="18620">
                  <c:v>12.4815421</c:v>
                </c:pt>
                <c:pt idx="18621">
                  <c:v>12.484622099999999</c:v>
                </c:pt>
                <c:pt idx="18622">
                  <c:v>12.484622099999999</c:v>
                </c:pt>
                <c:pt idx="18623">
                  <c:v>12.4877021</c:v>
                </c:pt>
                <c:pt idx="18624">
                  <c:v>12.4877021</c:v>
                </c:pt>
                <c:pt idx="18625">
                  <c:v>12.4877021</c:v>
                </c:pt>
                <c:pt idx="18626">
                  <c:v>12.490772099999999</c:v>
                </c:pt>
                <c:pt idx="18627">
                  <c:v>12.4938521</c:v>
                </c:pt>
                <c:pt idx="18628">
                  <c:v>12.4938521</c:v>
                </c:pt>
                <c:pt idx="18629">
                  <c:v>12.496922099999999</c:v>
                </c:pt>
                <c:pt idx="18630">
                  <c:v>12.5000021</c:v>
                </c:pt>
                <c:pt idx="18631">
                  <c:v>12.496922099999999</c:v>
                </c:pt>
                <c:pt idx="18632">
                  <c:v>12.496922099999999</c:v>
                </c:pt>
                <c:pt idx="18633">
                  <c:v>12.496922099999999</c:v>
                </c:pt>
                <c:pt idx="18634">
                  <c:v>12.5000021</c:v>
                </c:pt>
                <c:pt idx="18635">
                  <c:v>12.503072100000001</c:v>
                </c:pt>
                <c:pt idx="18636">
                  <c:v>12.503072100000001</c:v>
                </c:pt>
                <c:pt idx="18637">
                  <c:v>12.5061521</c:v>
                </c:pt>
                <c:pt idx="18638">
                  <c:v>12.5092321</c:v>
                </c:pt>
                <c:pt idx="18639">
                  <c:v>12.5092321</c:v>
                </c:pt>
                <c:pt idx="18640">
                  <c:v>12.5153821</c:v>
                </c:pt>
                <c:pt idx="18641">
                  <c:v>12.518452099999999</c:v>
                </c:pt>
                <c:pt idx="18642">
                  <c:v>12.5215321</c:v>
                </c:pt>
                <c:pt idx="18643">
                  <c:v>12.524602099999999</c:v>
                </c:pt>
                <c:pt idx="18644">
                  <c:v>12.524602099999999</c:v>
                </c:pt>
                <c:pt idx="18645">
                  <c:v>12.5276821</c:v>
                </c:pt>
                <c:pt idx="18646">
                  <c:v>12.5307621</c:v>
                </c:pt>
                <c:pt idx="18647">
                  <c:v>12.5307621</c:v>
                </c:pt>
                <c:pt idx="18648">
                  <c:v>12.5338321</c:v>
                </c:pt>
                <c:pt idx="18649">
                  <c:v>12.5338321</c:v>
                </c:pt>
                <c:pt idx="18650">
                  <c:v>12.5338321</c:v>
                </c:pt>
                <c:pt idx="18651">
                  <c:v>12.5369121</c:v>
                </c:pt>
                <c:pt idx="18652">
                  <c:v>12.5399821</c:v>
                </c:pt>
                <c:pt idx="18653">
                  <c:v>12.5399821</c:v>
                </c:pt>
                <c:pt idx="18654">
                  <c:v>12.5430621</c:v>
                </c:pt>
                <c:pt idx="18655">
                  <c:v>12.546132099999999</c:v>
                </c:pt>
                <c:pt idx="18656">
                  <c:v>12.5492121</c:v>
                </c:pt>
                <c:pt idx="18657">
                  <c:v>12.5492121</c:v>
                </c:pt>
                <c:pt idx="18658">
                  <c:v>12.5492121</c:v>
                </c:pt>
                <c:pt idx="18659">
                  <c:v>12.552292099999999</c:v>
                </c:pt>
                <c:pt idx="18660">
                  <c:v>12.552292099999999</c:v>
                </c:pt>
                <c:pt idx="18661">
                  <c:v>12.5492121</c:v>
                </c:pt>
                <c:pt idx="18662">
                  <c:v>12.5492121</c:v>
                </c:pt>
                <c:pt idx="18663">
                  <c:v>12.552292099999999</c:v>
                </c:pt>
                <c:pt idx="18664">
                  <c:v>12.5553621</c:v>
                </c:pt>
                <c:pt idx="18665">
                  <c:v>12.552292099999999</c:v>
                </c:pt>
                <c:pt idx="18666">
                  <c:v>12.552292099999999</c:v>
                </c:pt>
                <c:pt idx="18667">
                  <c:v>12.552292099999999</c:v>
                </c:pt>
                <c:pt idx="18668">
                  <c:v>12.552292099999999</c:v>
                </c:pt>
                <c:pt idx="18669">
                  <c:v>12.5492121</c:v>
                </c:pt>
                <c:pt idx="18670">
                  <c:v>12.5553621</c:v>
                </c:pt>
                <c:pt idx="18671">
                  <c:v>12.5553621</c:v>
                </c:pt>
                <c:pt idx="18672">
                  <c:v>12.552292099999999</c:v>
                </c:pt>
                <c:pt idx="18673">
                  <c:v>12.552292099999999</c:v>
                </c:pt>
                <c:pt idx="18674">
                  <c:v>12.5553621</c:v>
                </c:pt>
                <c:pt idx="18675">
                  <c:v>12.5615121</c:v>
                </c:pt>
                <c:pt idx="18676">
                  <c:v>12.558442100000001</c:v>
                </c:pt>
                <c:pt idx="18677">
                  <c:v>12.5553621</c:v>
                </c:pt>
                <c:pt idx="18678">
                  <c:v>12.5615121</c:v>
                </c:pt>
                <c:pt idx="18679">
                  <c:v>12.5645921</c:v>
                </c:pt>
                <c:pt idx="18680">
                  <c:v>12.558442100000001</c:v>
                </c:pt>
                <c:pt idx="18681">
                  <c:v>12.552292099999999</c:v>
                </c:pt>
                <c:pt idx="18682">
                  <c:v>12.558442100000001</c:v>
                </c:pt>
                <c:pt idx="18683">
                  <c:v>12.5645921</c:v>
                </c:pt>
                <c:pt idx="18684">
                  <c:v>12.5707421</c:v>
                </c:pt>
                <c:pt idx="18685">
                  <c:v>12.5676621</c:v>
                </c:pt>
                <c:pt idx="18686">
                  <c:v>12.5676621</c:v>
                </c:pt>
                <c:pt idx="18687">
                  <c:v>12.573822099999999</c:v>
                </c:pt>
                <c:pt idx="18688">
                  <c:v>12.5768921</c:v>
                </c:pt>
                <c:pt idx="18689">
                  <c:v>12.573822099999999</c:v>
                </c:pt>
                <c:pt idx="18690">
                  <c:v>12.5768921</c:v>
                </c:pt>
                <c:pt idx="18691">
                  <c:v>12.5768921</c:v>
                </c:pt>
                <c:pt idx="18692">
                  <c:v>12.579972099999999</c:v>
                </c:pt>
                <c:pt idx="18693">
                  <c:v>12.5830421</c:v>
                </c:pt>
                <c:pt idx="18694">
                  <c:v>12.579972099999999</c:v>
                </c:pt>
                <c:pt idx="18695">
                  <c:v>12.579972099999999</c:v>
                </c:pt>
                <c:pt idx="18696">
                  <c:v>12.5830421</c:v>
                </c:pt>
                <c:pt idx="18697">
                  <c:v>12.5830421</c:v>
                </c:pt>
                <c:pt idx="18698">
                  <c:v>12.579972099999999</c:v>
                </c:pt>
                <c:pt idx="18699">
                  <c:v>12.579972099999999</c:v>
                </c:pt>
                <c:pt idx="18700">
                  <c:v>12.5830421</c:v>
                </c:pt>
                <c:pt idx="18701">
                  <c:v>12.5830421</c:v>
                </c:pt>
                <c:pt idx="18702">
                  <c:v>12.5830421</c:v>
                </c:pt>
                <c:pt idx="18703">
                  <c:v>12.579972099999999</c:v>
                </c:pt>
                <c:pt idx="18704">
                  <c:v>12.5830421</c:v>
                </c:pt>
                <c:pt idx="18705">
                  <c:v>12.586122099999999</c:v>
                </c:pt>
                <c:pt idx="18706">
                  <c:v>12.586122099999999</c:v>
                </c:pt>
                <c:pt idx="18707">
                  <c:v>12.5892021</c:v>
                </c:pt>
                <c:pt idx="18708">
                  <c:v>12.5892021</c:v>
                </c:pt>
                <c:pt idx="18709">
                  <c:v>12.595352099999999</c:v>
                </c:pt>
                <c:pt idx="18710">
                  <c:v>12.598422100000001</c:v>
                </c:pt>
                <c:pt idx="18711">
                  <c:v>12.598422100000001</c:v>
                </c:pt>
                <c:pt idx="18712">
                  <c:v>12.598422100000001</c:v>
                </c:pt>
                <c:pt idx="18713">
                  <c:v>12.598422100000001</c:v>
                </c:pt>
                <c:pt idx="18714">
                  <c:v>12.598422100000001</c:v>
                </c:pt>
                <c:pt idx="18715">
                  <c:v>12.601502099999999</c:v>
                </c:pt>
                <c:pt idx="18716">
                  <c:v>12.601502099999999</c:v>
                </c:pt>
                <c:pt idx="18717">
                  <c:v>12.601502099999999</c:v>
                </c:pt>
                <c:pt idx="18718">
                  <c:v>12.6045721</c:v>
                </c:pt>
                <c:pt idx="18719">
                  <c:v>12.6045721</c:v>
                </c:pt>
                <c:pt idx="18720">
                  <c:v>12.6045721</c:v>
                </c:pt>
                <c:pt idx="18721">
                  <c:v>12.6045721</c:v>
                </c:pt>
                <c:pt idx="18722">
                  <c:v>12.6107321</c:v>
                </c:pt>
                <c:pt idx="18723">
                  <c:v>12.613802099999999</c:v>
                </c:pt>
                <c:pt idx="18724">
                  <c:v>12.613802099999999</c:v>
                </c:pt>
                <c:pt idx="18725">
                  <c:v>12.613802099999999</c:v>
                </c:pt>
                <c:pt idx="18726">
                  <c:v>12.613802099999999</c:v>
                </c:pt>
                <c:pt idx="18727">
                  <c:v>12.613802099999999</c:v>
                </c:pt>
                <c:pt idx="18728">
                  <c:v>12.6168821</c:v>
                </c:pt>
                <c:pt idx="18729">
                  <c:v>12.6168821</c:v>
                </c:pt>
                <c:pt idx="18730">
                  <c:v>12.6168821</c:v>
                </c:pt>
                <c:pt idx="18731">
                  <c:v>12.619952099999999</c:v>
                </c:pt>
                <c:pt idx="18732">
                  <c:v>12.619952099999999</c:v>
                </c:pt>
                <c:pt idx="18733">
                  <c:v>12.619952099999999</c:v>
                </c:pt>
                <c:pt idx="18734">
                  <c:v>12.619952099999999</c:v>
                </c:pt>
                <c:pt idx="18735">
                  <c:v>12.619952099999999</c:v>
                </c:pt>
                <c:pt idx="18736">
                  <c:v>12.619952099999999</c:v>
                </c:pt>
                <c:pt idx="18737">
                  <c:v>12.619952099999999</c:v>
                </c:pt>
                <c:pt idx="18738">
                  <c:v>12.6230321</c:v>
                </c:pt>
                <c:pt idx="18739">
                  <c:v>12.6230321</c:v>
                </c:pt>
                <c:pt idx="18740">
                  <c:v>12.6230321</c:v>
                </c:pt>
                <c:pt idx="18741">
                  <c:v>12.626102100000001</c:v>
                </c:pt>
                <c:pt idx="18742">
                  <c:v>12.626102100000001</c:v>
                </c:pt>
                <c:pt idx="18743">
                  <c:v>12.626102100000001</c:v>
                </c:pt>
                <c:pt idx="18744">
                  <c:v>12.626102100000001</c:v>
                </c:pt>
                <c:pt idx="18745">
                  <c:v>12.626102100000001</c:v>
                </c:pt>
                <c:pt idx="18746">
                  <c:v>12.6291821</c:v>
                </c:pt>
                <c:pt idx="18747">
                  <c:v>12.6291821</c:v>
                </c:pt>
                <c:pt idx="18748">
                  <c:v>12.6291821</c:v>
                </c:pt>
                <c:pt idx="18749">
                  <c:v>12.6322621</c:v>
                </c:pt>
                <c:pt idx="18750">
                  <c:v>12.6322621</c:v>
                </c:pt>
                <c:pt idx="18751">
                  <c:v>12.6322621</c:v>
                </c:pt>
                <c:pt idx="18752">
                  <c:v>12.635332099999999</c:v>
                </c:pt>
                <c:pt idx="18753">
                  <c:v>12.635332099999999</c:v>
                </c:pt>
                <c:pt idx="18754">
                  <c:v>12.635332099999999</c:v>
                </c:pt>
                <c:pt idx="18755">
                  <c:v>12.635332099999999</c:v>
                </c:pt>
                <c:pt idx="18756">
                  <c:v>12.6384121</c:v>
                </c:pt>
                <c:pt idx="18757">
                  <c:v>12.6384121</c:v>
                </c:pt>
                <c:pt idx="18758">
                  <c:v>12.6384121</c:v>
                </c:pt>
                <c:pt idx="18759">
                  <c:v>12.6384121</c:v>
                </c:pt>
                <c:pt idx="18760">
                  <c:v>12.6384121</c:v>
                </c:pt>
                <c:pt idx="18761">
                  <c:v>12.6384121</c:v>
                </c:pt>
                <c:pt idx="18762">
                  <c:v>12.6384121</c:v>
                </c:pt>
                <c:pt idx="18763">
                  <c:v>12.6384121</c:v>
                </c:pt>
                <c:pt idx="18764">
                  <c:v>12.6384121</c:v>
                </c:pt>
                <c:pt idx="18765">
                  <c:v>12.6384121</c:v>
                </c:pt>
                <c:pt idx="18766">
                  <c:v>12.641482099999999</c:v>
                </c:pt>
                <c:pt idx="18767">
                  <c:v>12.6445621</c:v>
                </c:pt>
                <c:pt idx="18768">
                  <c:v>12.6445621</c:v>
                </c:pt>
                <c:pt idx="18769">
                  <c:v>12.6445621</c:v>
                </c:pt>
                <c:pt idx="18770">
                  <c:v>12.647642100000001</c:v>
                </c:pt>
                <c:pt idx="18771">
                  <c:v>12.647642100000001</c:v>
                </c:pt>
                <c:pt idx="18772">
                  <c:v>12.6507121</c:v>
                </c:pt>
                <c:pt idx="18773">
                  <c:v>12.6507121</c:v>
                </c:pt>
                <c:pt idx="18774">
                  <c:v>12.6507121</c:v>
                </c:pt>
                <c:pt idx="18775">
                  <c:v>12.6507121</c:v>
                </c:pt>
                <c:pt idx="18776">
                  <c:v>12.6507121</c:v>
                </c:pt>
                <c:pt idx="18777">
                  <c:v>12.647642100000001</c:v>
                </c:pt>
                <c:pt idx="18778">
                  <c:v>12.647642100000001</c:v>
                </c:pt>
                <c:pt idx="18779">
                  <c:v>12.6507121</c:v>
                </c:pt>
                <c:pt idx="18780">
                  <c:v>12.6507121</c:v>
                </c:pt>
                <c:pt idx="18781">
                  <c:v>12.6507121</c:v>
                </c:pt>
                <c:pt idx="18782">
                  <c:v>12.6507121</c:v>
                </c:pt>
                <c:pt idx="18783">
                  <c:v>12.6599421</c:v>
                </c:pt>
                <c:pt idx="18784">
                  <c:v>12.6630121</c:v>
                </c:pt>
                <c:pt idx="18785">
                  <c:v>12.6630121</c:v>
                </c:pt>
                <c:pt idx="18786">
                  <c:v>12.6660921</c:v>
                </c:pt>
                <c:pt idx="18787">
                  <c:v>12.669172099999999</c:v>
                </c:pt>
                <c:pt idx="18788">
                  <c:v>12.669172099999999</c:v>
                </c:pt>
                <c:pt idx="18789">
                  <c:v>12.6722421</c:v>
                </c:pt>
                <c:pt idx="18790">
                  <c:v>12.6722421</c:v>
                </c:pt>
                <c:pt idx="18791">
                  <c:v>12.669172099999999</c:v>
                </c:pt>
                <c:pt idx="18792">
                  <c:v>12.6722421</c:v>
                </c:pt>
                <c:pt idx="18793">
                  <c:v>12.6722421</c:v>
                </c:pt>
                <c:pt idx="18794">
                  <c:v>12.6722421</c:v>
                </c:pt>
                <c:pt idx="18795">
                  <c:v>12.6722421</c:v>
                </c:pt>
                <c:pt idx="18796">
                  <c:v>12.6722421</c:v>
                </c:pt>
                <c:pt idx="18797">
                  <c:v>12.6722421</c:v>
                </c:pt>
                <c:pt idx="18798">
                  <c:v>12.675322100000001</c:v>
                </c:pt>
                <c:pt idx="18799">
                  <c:v>12.6783921</c:v>
                </c:pt>
                <c:pt idx="18800">
                  <c:v>12.681472100000001</c:v>
                </c:pt>
                <c:pt idx="18801">
                  <c:v>12.681472100000001</c:v>
                </c:pt>
                <c:pt idx="18802">
                  <c:v>12.681472100000001</c:v>
                </c:pt>
                <c:pt idx="18803">
                  <c:v>12.681472100000001</c:v>
                </c:pt>
                <c:pt idx="18804">
                  <c:v>12.684552099999999</c:v>
                </c:pt>
                <c:pt idx="18805">
                  <c:v>12.684552099999999</c:v>
                </c:pt>
                <c:pt idx="18806">
                  <c:v>12.684552099999999</c:v>
                </c:pt>
                <c:pt idx="18807">
                  <c:v>12.684552099999999</c:v>
                </c:pt>
                <c:pt idx="18808">
                  <c:v>12.6876221</c:v>
                </c:pt>
                <c:pt idx="18809">
                  <c:v>12.6876221</c:v>
                </c:pt>
                <c:pt idx="18810">
                  <c:v>12.6876221</c:v>
                </c:pt>
                <c:pt idx="18811">
                  <c:v>12.6876221</c:v>
                </c:pt>
                <c:pt idx="18812">
                  <c:v>12.6876221</c:v>
                </c:pt>
                <c:pt idx="18813">
                  <c:v>12.6876221</c:v>
                </c:pt>
                <c:pt idx="18814">
                  <c:v>12.684552099999999</c:v>
                </c:pt>
                <c:pt idx="18815">
                  <c:v>12.684552099999999</c:v>
                </c:pt>
                <c:pt idx="18816">
                  <c:v>12.6876221</c:v>
                </c:pt>
                <c:pt idx="18817">
                  <c:v>12.6876221</c:v>
                </c:pt>
                <c:pt idx="18818">
                  <c:v>12.6876221</c:v>
                </c:pt>
                <c:pt idx="18819">
                  <c:v>12.690702099999999</c:v>
                </c:pt>
                <c:pt idx="18820">
                  <c:v>12.690702099999999</c:v>
                </c:pt>
                <c:pt idx="18821">
                  <c:v>12.690702099999999</c:v>
                </c:pt>
                <c:pt idx="18822">
                  <c:v>12.6937721</c:v>
                </c:pt>
                <c:pt idx="18823">
                  <c:v>12.690702099999999</c:v>
                </c:pt>
                <c:pt idx="18824">
                  <c:v>12.6937721</c:v>
                </c:pt>
                <c:pt idx="18825">
                  <c:v>12.6937721</c:v>
                </c:pt>
                <c:pt idx="18826">
                  <c:v>12.696852099999999</c:v>
                </c:pt>
                <c:pt idx="18827">
                  <c:v>12.696852099999999</c:v>
                </c:pt>
                <c:pt idx="18828">
                  <c:v>12.6999221</c:v>
                </c:pt>
                <c:pt idx="18829">
                  <c:v>12.696852099999999</c:v>
                </c:pt>
                <c:pt idx="18830">
                  <c:v>12.6999221</c:v>
                </c:pt>
                <c:pt idx="18831">
                  <c:v>12.6999221</c:v>
                </c:pt>
                <c:pt idx="18832">
                  <c:v>12.6999221</c:v>
                </c:pt>
                <c:pt idx="18833">
                  <c:v>12.703002099999999</c:v>
                </c:pt>
                <c:pt idx="18834">
                  <c:v>12.703002099999999</c:v>
                </c:pt>
                <c:pt idx="18835">
                  <c:v>12.7060821</c:v>
                </c:pt>
                <c:pt idx="18836">
                  <c:v>12.7060821</c:v>
                </c:pt>
                <c:pt idx="18837">
                  <c:v>12.7060821</c:v>
                </c:pt>
                <c:pt idx="18838">
                  <c:v>12.7060821</c:v>
                </c:pt>
                <c:pt idx="18839">
                  <c:v>12.709152099999999</c:v>
                </c:pt>
                <c:pt idx="18840">
                  <c:v>12.7122321</c:v>
                </c:pt>
                <c:pt idx="18841">
                  <c:v>12.7122321</c:v>
                </c:pt>
                <c:pt idx="18842">
                  <c:v>12.7122321</c:v>
                </c:pt>
                <c:pt idx="18843">
                  <c:v>12.7122321</c:v>
                </c:pt>
                <c:pt idx="18844">
                  <c:v>12.7122321</c:v>
                </c:pt>
                <c:pt idx="18845">
                  <c:v>12.7122321</c:v>
                </c:pt>
                <c:pt idx="18846">
                  <c:v>12.7122321</c:v>
                </c:pt>
                <c:pt idx="18847">
                  <c:v>12.715302100000001</c:v>
                </c:pt>
                <c:pt idx="18848">
                  <c:v>12.715302100000001</c:v>
                </c:pt>
                <c:pt idx="18849">
                  <c:v>12.715302100000001</c:v>
                </c:pt>
                <c:pt idx="18850">
                  <c:v>12.715302100000001</c:v>
                </c:pt>
                <c:pt idx="18851">
                  <c:v>12.718382099999999</c:v>
                </c:pt>
                <c:pt idx="18852">
                  <c:v>12.718382099999999</c:v>
                </c:pt>
                <c:pt idx="18853">
                  <c:v>12.718382099999999</c:v>
                </c:pt>
                <c:pt idx="18854">
                  <c:v>12.718382099999999</c:v>
                </c:pt>
                <c:pt idx="18855">
                  <c:v>12.718382099999999</c:v>
                </c:pt>
                <c:pt idx="18856">
                  <c:v>12.718382099999999</c:v>
                </c:pt>
                <c:pt idx="18857">
                  <c:v>12.718382099999999</c:v>
                </c:pt>
                <c:pt idx="18858">
                  <c:v>12.7214521</c:v>
                </c:pt>
                <c:pt idx="18859">
                  <c:v>12.7214521</c:v>
                </c:pt>
                <c:pt idx="18860">
                  <c:v>12.7214521</c:v>
                </c:pt>
                <c:pt idx="18861">
                  <c:v>12.7214521</c:v>
                </c:pt>
                <c:pt idx="18862">
                  <c:v>12.7214521</c:v>
                </c:pt>
                <c:pt idx="18863">
                  <c:v>12.7214521</c:v>
                </c:pt>
                <c:pt idx="18864">
                  <c:v>12.724532099999999</c:v>
                </c:pt>
                <c:pt idx="18865">
                  <c:v>12.724532099999999</c:v>
                </c:pt>
                <c:pt idx="18866">
                  <c:v>12.724532099999999</c:v>
                </c:pt>
                <c:pt idx="18867">
                  <c:v>12.7276121</c:v>
                </c:pt>
                <c:pt idx="18868">
                  <c:v>12.7276121</c:v>
                </c:pt>
                <c:pt idx="18869">
                  <c:v>12.7276121</c:v>
                </c:pt>
                <c:pt idx="18870">
                  <c:v>12.7276121</c:v>
                </c:pt>
                <c:pt idx="18871">
                  <c:v>12.7276121</c:v>
                </c:pt>
                <c:pt idx="18872">
                  <c:v>12.730682099999999</c:v>
                </c:pt>
                <c:pt idx="18873">
                  <c:v>12.7337621</c:v>
                </c:pt>
                <c:pt idx="18874">
                  <c:v>12.7337621</c:v>
                </c:pt>
                <c:pt idx="18875">
                  <c:v>12.7337621</c:v>
                </c:pt>
                <c:pt idx="18876">
                  <c:v>12.7337621</c:v>
                </c:pt>
                <c:pt idx="18877">
                  <c:v>12.7337621</c:v>
                </c:pt>
                <c:pt idx="18878">
                  <c:v>12.7337621</c:v>
                </c:pt>
                <c:pt idx="18879">
                  <c:v>12.7337621</c:v>
                </c:pt>
                <c:pt idx="18880">
                  <c:v>12.7337621</c:v>
                </c:pt>
                <c:pt idx="18881">
                  <c:v>12.736832099999999</c:v>
                </c:pt>
                <c:pt idx="18882">
                  <c:v>12.736832099999999</c:v>
                </c:pt>
                <c:pt idx="18883">
                  <c:v>12.736832099999999</c:v>
                </c:pt>
                <c:pt idx="18884">
                  <c:v>12.7399121</c:v>
                </c:pt>
                <c:pt idx="18885">
                  <c:v>12.7429921</c:v>
                </c:pt>
                <c:pt idx="18886">
                  <c:v>12.7460621</c:v>
                </c:pt>
                <c:pt idx="18887">
                  <c:v>12.7491421</c:v>
                </c:pt>
                <c:pt idx="18888">
                  <c:v>12.7491421</c:v>
                </c:pt>
                <c:pt idx="18889">
                  <c:v>12.7491421</c:v>
                </c:pt>
                <c:pt idx="18890">
                  <c:v>12.7491421</c:v>
                </c:pt>
                <c:pt idx="18891">
                  <c:v>12.752212099999999</c:v>
                </c:pt>
                <c:pt idx="18892">
                  <c:v>12.752212099999999</c:v>
                </c:pt>
                <c:pt idx="18893">
                  <c:v>12.752212099999999</c:v>
                </c:pt>
                <c:pt idx="18894">
                  <c:v>12.752212099999999</c:v>
                </c:pt>
                <c:pt idx="18895">
                  <c:v>12.7552921</c:v>
                </c:pt>
                <c:pt idx="18896">
                  <c:v>12.7552921</c:v>
                </c:pt>
                <c:pt idx="18897">
                  <c:v>12.7552921</c:v>
                </c:pt>
                <c:pt idx="18898">
                  <c:v>12.758362099999999</c:v>
                </c:pt>
                <c:pt idx="18899">
                  <c:v>12.758362099999999</c:v>
                </c:pt>
                <c:pt idx="18900">
                  <c:v>12.758362099999999</c:v>
                </c:pt>
                <c:pt idx="18901">
                  <c:v>12.758362099999999</c:v>
                </c:pt>
                <c:pt idx="18902">
                  <c:v>12.758362099999999</c:v>
                </c:pt>
                <c:pt idx="18903">
                  <c:v>12.758362099999999</c:v>
                </c:pt>
                <c:pt idx="18904">
                  <c:v>12.758362099999999</c:v>
                </c:pt>
                <c:pt idx="18905">
                  <c:v>12.758362099999999</c:v>
                </c:pt>
                <c:pt idx="18906">
                  <c:v>12.7614421</c:v>
                </c:pt>
                <c:pt idx="18907">
                  <c:v>12.7614421</c:v>
                </c:pt>
                <c:pt idx="18908">
                  <c:v>12.764522100000001</c:v>
                </c:pt>
                <c:pt idx="18909">
                  <c:v>12.7675921</c:v>
                </c:pt>
                <c:pt idx="18910">
                  <c:v>12.7675921</c:v>
                </c:pt>
                <c:pt idx="18911">
                  <c:v>12.7675921</c:v>
                </c:pt>
                <c:pt idx="18912">
                  <c:v>12.7675921</c:v>
                </c:pt>
                <c:pt idx="18913">
                  <c:v>12.770672100000001</c:v>
                </c:pt>
                <c:pt idx="18914">
                  <c:v>12.7737421</c:v>
                </c:pt>
                <c:pt idx="18915">
                  <c:v>12.7737421</c:v>
                </c:pt>
                <c:pt idx="18916">
                  <c:v>12.7737421</c:v>
                </c:pt>
                <c:pt idx="18917">
                  <c:v>12.7768221</c:v>
                </c:pt>
                <c:pt idx="18918">
                  <c:v>12.7768221</c:v>
                </c:pt>
                <c:pt idx="18919">
                  <c:v>12.7768221</c:v>
                </c:pt>
                <c:pt idx="18920">
                  <c:v>12.7798921</c:v>
                </c:pt>
                <c:pt idx="18921">
                  <c:v>12.786052099999999</c:v>
                </c:pt>
                <c:pt idx="18922">
                  <c:v>12.786052099999999</c:v>
                </c:pt>
                <c:pt idx="18923">
                  <c:v>12.792202099999999</c:v>
                </c:pt>
                <c:pt idx="18924">
                  <c:v>12.7952721</c:v>
                </c:pt>
                <c:pt idx="18925">
                  <c:v>12.798352100000001</c:v>
                </c:pt>
                <c:pt idx="18926">
                  <c:v>12.792202099999999</c:v>
                </c:pt>
                <c:pt idx="18927">
                  <c:v>12.7952721</c:v>
                </c:pt>
                <c:pt idx="18928">
                  <c:v>12.804502100000001</c:v>
                </c:pt>
                <c:pt idx="18929">
                  <c:v>12.807582099999999</c:v>
                </c:pt>
                <c:pt idx="18930">
                  <c:v>12.804502100000001</c:v>
                </c:pt>
                <c:pt idx="18931">
                  <c:v>12.798352100000001</c:v>
                </c:pt>
                <c:pt idx="18932">
                  <c:v>12.804502100000001</c:v>
                </c:pt>
                <c:pt idx="18933">
                  <c:v>12.8106521</c:v>
                </c:pt>
                <c:pt idx="18934">
                  <c:v>12.807582099999999</c:v>
                </c:pt>
                <c:pt idx="18935">
                  <c:v>12.804502100000001</c:v>
                </c:pt>
                <c:pt idx="18936">
                  <c:v>12.8106521</c:v>
                </c:pt>
                <c:pt idx="18937">
                  <c:v>12.8168021</c:v>
                </c:pt>
                <c:pt idx="18938">
                  <c:v>12.813732099999999</c:v>
                </c:pt>
                <c:pt idx="18939">
                  <c:v>12.8106521</c:v>
                </c:pt>
                <c:pt idx="18940">
                  <c:v>12.807582099999999</c:v>
                </c:pt>
                <c:pt idx="18941">
                  <c:v>12.8106521</c:v>
                </c:pt>
                <c:pt idx="18942">
                  <c:v>12.813732099999999</c:v>
                </c:pt>
                <c:pt idx="18943">
                  <c:v>12.8106521</c:v>
                </c:pt>
                <c:pt idx="18944">
                  <c:v>12.8106521</c:v>
                </c:pt>
                <c:pt idx="18945">
                  <c:v>12.8168021</c:v>
                </c:pt>
                <c:pt idx="18946">
                  <c:v>12.819882099999999</c:v>
                </c:pt>
                <c:pt idx="18947">
                  <c:v>12.819882099999999</c:v>
                </c:pt>
                <c:pt idx="18948">
                  <c:v>12.8168021</c:v>
                </c:pt>
                <c:pt idx="18949">
                  <c:v>12.8168021</c:v>
                </c:pt>
                <c:pt idx="18950">
                  <c:v>12.819882099999999</c:v>
                </c:pt>
                <c:pt idx="18951">
                  <c:v>12.8229621</c:v>
                </c:pt>
                <c:pt idx="18952">
                  <c:v>12.8229621</c:v>
                </c:pt>
                <c:pt idx="18953">
                  <c:v>12.826032099999999</c:v>
                </c:pt>
                <c:pt idx="18954">
                  <c:v>12.832182100000001</c:v>
                </c:pt>
                <c:pt idx="18955">
                  <c:v>12.8352621</c:v>
                </c:pt>
                <c:pt idx="18956">
                  <c:v>12.8352621</c:v>
                </c:pt>
                <c:pt idx="18957">
                  <c:v>12.838332100000001</c:v>
                </c:pt>
                <c:pt idx="18958">
                  <c:v>12.8444921</c:v>
                </c:pt>
                <c:pt idx="18959">
                  <c:v>12.847562099999999</c:v>
                </c:pt>
                <c:pt idx="18960">
                  <c:v>12.8444921</c:v>
                </c:pt>
                <c:pt idx="18961">
                  <c:v>12.841412099999999</c:v>
                </c:pt>
                <c:pt idx="18962">
                  <c:v>12.8444921</c:v>
                </c:pt>
                <c:pt idx="18963">
                  <c:v>12.8444921</c:v>
                </c:pt>
                <c:pt idx="18964">
                  <c:v>12.8444921</c:v>
                </c:pt>
                <c:pt idx="18965">
                  <c:v>12.8444921</c:v>
                </c:pt>
                <c:pt idx="18966">
                  <c:v>12.8444921</c:v>
                </c:pt>
                <c:pt idx="18967">
                  <c:v>12.847562099999999</c:v>
                </c:pt>
                <c:pt idx="18968">
                  <c:v>12.8506421</c:v>
                </c:pt>
                <c:pt idx="18969">
                  <c:v>12.8506421</c:v>
                </c:pt>
                <c:pt idx="18970">
                  <c:v>12.853712099999999</c:v>
                </c:pt>
                <c:pt idx="18971">
                  <c:v>12.853712099999999</c:v>
                </c:pt>
                <c:pt idx="18972">
                  <c:v>12.8567921</c:v>
                </c:pt>
                <c:pt idx="18973">
                  <c:v>12.8567921</c:v>
                </c:pt>
                <c:pt idx="18974">
                  <c:v>12.8567921</c:v>
                </c:pt>
                <c:pt idx="18975">
                  <c:v>12.8567921</c:v>
                </c:pt>
                <c:pt idx="18976">
                  <c:v>12.8567921</c:v>
                </c:pt>
                <c:pt idx="18977">
                  <c:v>12.8567921</c:v>
                </c:pt>
                <c:pt idx="18978">
                  <c:v>12.8567921</c:v>
                </c:pt>
                <c:pt idx="18979">
                  <c:v>12.8567921</c:v>
                </c:pt>
                <c:pt idx="18980">
                  <c:v>12.8567921</c:v>
                </c:pt>
                <c:pt idx="18981">
                  <c:v>12.8567921</c:v>
                </c:pt>
                <c:pt idx="18982">
                  <c:v>12.8598721</c:v>
                </c:pt>
                <c:pt idx="18983">
                  <c:v>12.8598721</c:v>
                </c:pt>
                <c:pt idx="18984">
                  <c:v>12.8629421</c:v>
                </c:pt>
                <c:pt idx="18985">
                  <c:v>12.8660221</c:v>
                </c:pt>
                <c:pt idx="18986">
                  <c:v>12.8690921</c:v>
                </c:pt>
                <c:pt idx="18987">
                  <c:v>12.8721721</c:v>
                </c:pt>
                <c:pt idx="18988">
                  <c:v>12.8783221</c:v>
                </c:pt>
                <c:pt idx="18989">
                  <c:v>12.881402099999999</c:v>
                </c:pt>
                <c:pt idx="18990">
                  <c:v>12.881402099999999</c:v>
                </c:pt>
                <c:pt idx="18991">
                  <c:v>12.8844721</c:v>
                </c:pt>
                <c:pt idx="18992">
                  <c:v>12.8844721</c:v>
                </c:pt>
                <c:pt idx="18993">
                  <c:v>12.8844721</c:v>
                </c:pt>
                <c:pt idx="18994">
                  <c:v>12.887552100000001</c:v>
                </c:pt>
                <c:pt idx="18995">
                  <c:v>12.8906221</c:v>
                </c:pt>
                <c:pt idx="18996">
                  <c:v>12.8906221</c:v>
                </c:pt>
                <c:pt idx="18997">
                  <c:v>12.8906221</c:v>
                </c:pt>
                <c:pt idx="18998">
                  <c:v>12.8937021</c:v>
                </c:pt>
                <c:pt idx="18999">
                  <c:v>12.8967721</c:v>
                </c:pt>
                <c:pt idx="19000">
                  <c:v>12.8998521</c:v>
                </c:pt>
                <c:pt idx="19001">
                  <c:v>12.902932099999999</c:v>
                </c:pt>
                <c:pt idx="19002">
                  <c:v>12.902932099999999</c:v>
                </c:pt>
                <c:pt idx="19003">
                  <c:v>12.9060021</c:v>
                </c:pt>
                <c:pt idx="19004">
                  <c:v>12.9060021</c:v>
                </c:pt>
                <c:pt idx="19005">
                  <c:v>12.9060021</c:v>
                </c:pt>
                <c:pt idx="19006">
                  <c:v>12.909082099999999</c:v>
                </c:pt>
                <c:pt idx="19007">
                  <c:v>12.9121521</c:v>
                </c:pt>
                <c:pt idx="19008">
                  <c:v>12.915232099999999</c:v>
                </c:pt>
                <c:pt idx="19009">
                  <c:v>12.915232099999999</c:v>
                </c:pt>
                <c:pt idx="19010">
                  <c:v>12.9183121</c:v>
                </c:pt>
                <c:pt idx="19011">
                  <c:v>12.921382100000001</c:v>
                </c:pt>
                <c:pt idx="19012">
                  <c:v>12.921382100000001</c:v>
                </c:pt>
                <c:pt idx="19013">
                  <c:v>12.9244621</c:v>
                </c:pt>
                <c:pt idx="19014">
                  <c:v>12.927532100000001</c:v>
                </c:pt>
                <c:pt idx="19015">
                  <c:v>12.927532100000001</c:v>
                </c:pt>
                <c:pt idx="19016">
                  <c:v>12.927532100000001</c:v>
                </c:pt>
                <c:pt idx="19017">
                  <c:v>12.930612099999999</c:v>
                </c:pt>
                <c:pt idx="19018">
                  <c:v>12.9336821</c:v>
                </c:pt>
                <c:pt idx="19019">
                  <c:v>12.936762099999999</c:v>
                </c:pt>
                <c:pt idx="19020">
                  <c:v>12.9398421</c:v>
                </c:pt>
                <c:pt idx="19021">
                  <c:v>12.942912099999999</c:v>
                </c:pt>
                <c:pt idx="19022">
                  <c:v>12.942912099999999</c:v>
                </c:pt>
                <c:pt idx="19023">
                  <c:v>12.942912099999999</c:v>
                </c:pt>
                <c:pt idx="19024">
                  <c:v>12.9459921</c:v>
                </c:pt>
                <c:pt idx="19025">
                  <c:v>12.9459921</c:v>
                </c:pt>
                <c:pt idx="19026">
                  <c:v>12.949062099999999</c:v>
                </c:pt>
                <c:pt idx="19027">
                  <c:v>12.949062099999999</c:v>
                </c:pt>
                <c:pt idx="19028">
                  <c:v>12.949062099999999</c:v>
                </c:pt>
                <c:pt idx="19029">
                  <c:v>12.9521421</c:v>
                </c:pt>
                <c:pt idx="19030">
                  <c:v>12.9521421</c:v>
                </c:pt>
                <c:pt idx="19031">
                  <c:v>12.955212100000001</c:v>
                </c:pt>
                <c:pt idx="19032">
                  <c:v>12.9582921</c:v>
                </c:pt>
                <c:pt idx="19033">
                  <c:v>12.9613721</c:v>
                </c:pt>
                <c:pt idx="19034">
                  <c:v>12.964442099999999</c:v>
                </c:pt>
                <c:pt idx="19035">
                  <c:v>12.964442099999999</c:v>
                </c:pt>
                <c:pt idx="19036">
                  <c:v>12.9675221</c:v>
                </c:pt>
                <c:pt idx="19037">
                  <c:v>12.970592099999999</c:v>
                </c:pt>
                <c:pt idx="19038">
                  <c:v>12.9736721</c:v>
                </c:pt>
                <c:pt idx="19039">
                  <c:v>12.9736721</c:v>
                </c:pt>
                <c:pt idx="19040">
                  <c:v>12.9736721</c:v>
                </c:pt>
                <c:pt idx="19041">
                  <c:v>12.976742099999999</c:v>
                </c:pt>
                <c:pt idx="19042">
                  <c:v>12.9798221</c:v>
                </c:pt>
                <c:pt idx="19043">
                  <c:v>12.9798221</c:v>
                </c:pt>
                <c:pt idx="19044">
                  <c:v>12.9798221</c:v>
                </c:pt>
                <c:pt idx="19045">
                  <c:v>12.9798221</c:v>
                </c:pt>
                <c:pt idx="19046">
                  <c:v>12.9829021</c:v>
                </c:pt>
                <c:pt idx="19047">
                  <c:v>12.9890521</c:v>
                </c:pt>
                <c:pt idx="19048">
                  <c:v>12.9859721</c:v>
                </c:pt>
                <c:pt idx="19049">
                  <c:v>12.9890521</c:v>
                </c:pt>
                <c:pt idx="19050">
                  <c:v>12.9890521</c:v>
                </c:pt>
                <c:pt idx="19051">
                  <c:v>12.9921221</c:v>
                </c:pt>
                <c:pt idx="19052">
                  <c:v>12.9952021</c:v>
                </c:pt>
                <c:pt idx="19053">
                  <c:v>12.9952021</c:v>
                </c:pt>
                <c:pt idx="19054">
                  <c:v>12.998282099999999</c:v>
                </c:pt>
                <c:pt idx="19055">
                  <c:v>13.0013521</c:v>
                </c:pt>
                <c:pt idx="19056">
                  <c:v>12.998282099999999</c:v>
                </c:pt>
                <c:pt idx="19057">
                  <c:v>13.0013521</c:v>
                </c:pt>
                <c:pt idx="19058">
                  <c:v>13.0013521</c:v>
                </c:pt>
                <c:pt idx="19059">
                  <c:v>13.0013521</c:v>
                </c:pt>
                <c:pt idx="19060">
                  <c:v>13.0013521</c:v>
                </c:pt>
                <c:pt idx="19061">
                  <c:v>13.0013521</c:v>
                </c:pt>
                <c:pt idx="19062">
                  <c:v>13.004432099999999</c:v>
                </c:pt>
                <c:pt idx="19063">
                  <c:v>13.0075021</c:v>
                </c:pt>
                <c:pt idx="19064">
                  <c:v>13.0075021</c:v>
                </c:pt>
                <c:pt idx="19065">
                  <c:v>13.010582100000001</c:v>
                </c:pt>
                <c:pt idx="19066">
                  <c:v>13.0136521</c:v>
                </c:pt>
                <c:pt idx="19067">
                  <c:v>13.0167321</c:v>
                </c:pt>
                <c:pt idx="19068">
                  <c:v>13.019812099999999</c:v>
                </c:pt>
                <c:pt idx="19069">
                  <c:v>13.0228821</c:v>
                </c:pt>
                <c:pt idx="19070">
                  <c:v>13.0290321</c:v>
                </c:pt>
                <c:pt idx="19071">
                  <c:v>13.032112099999999</c:v>
                </c:pt>
                <c:pt idx="19072">
                  <c:v>13.032112099999999</c:v>
                </c:pt>
                <c:pt idx="19073">
                  <c:v>13.0351921</c:v>
                </c:pt>
                <c:pt idx="19074">
                  <c:v>13.038262099999999</c:v>
                </c:pt>
                <c:pt idx="19075">
                  <c:v>13.0413421</c:v>
                </c:pt>
                <c:pt idx="19076">
                  <c:v>13.044412100000001</c:v>
                </c:pt>
                <c:pt idx="19077">
                  <c:v>13.044412100000001</c:v>
                </c:pt>
                <c:pt idx="19078">
                  <c:v>13.044412100000001</c:v>
                </c:pt>
                <c:pt idx="19079">
                  <c:v>13.0505621</c:v>
                </c:pt>
                <c:pt idx="19080">
                  <c:v>13.053642099999999</c:v>
                </c:pt>
                <c:pt idx="19081">
                  <c:v>13.053642099999999</c:v>
                </c:pt>
                <c:pt idx="19082">
                  <c:v>13.0567221</c:v>
                </c:pt>
                <c:pt idx="19083">
                  <c:v>13.059792099999999</c:v>
                </c:pt>
                <c:pt idx="19084">
                  <c:v>13.0628721</c:v>
                </c:pt>
                <c:pt idx="19085">
                  <c:v>13.065942099999999</c:v>
                </c:pt>
                <c:pt idx="19086">
                  <c:v>13.0690221</c:v>
                </c:pt>
                <c:pt idx="19087">
                  <c:v>13.072092099999999</c:v>
                </c:pt>
                <c:pt idx="19088">
                  <c:v>13.0751721</c:v>
                </c:pt>
                <c:pt idx="19089">
                  <c:v>13.0751721</c:v>
                </c:pt>
                <c:pt idx="19090">
                  <c:v>13.0782521</c:v>
                </c:pt>
                <c:pt idx="19091">
                  <c:v>13.0813221</c:v>
                </c:pt>
                <c:pt idx="19092">
                  <c:v>13.0844021</c:v>
                </c:pt>
                <c:pt idx="19093">
                  <c:v>13.087472099999999</c:v>
                </c:pt>
                <c:pt idx="19094">
                  <c:v>13.087472099999999</c:v>
                </c:pt>
                <c:pt idx="19095">
                  <c:v>13.087472099999999</c:v>
                </c:pt>
                <c:pt idx="19096">
                  <c:v>13.0844021</c:v>
                </c:pt>
                <c:pt idx="19097">
                  <c:v>13.087472099999999</c:v>
                </c:pt>
                <c:pt idx="19098">
                  <c:v>13.0905521</c:v>
                </c:pt>
                <c:pt idx="19099">
                  <c:v>13.093622099999999</c:v>
                </c:pt>
                <c:pt idx="19100">
                  <c:v>13.0967021</c:v>
                </c:pt>
                <c:pt idx="19101">
                  <c:v>13.1028521</c:v>
                </c:pt>
                <c:pt idx="19102">
                  <c:v>13.1059321</c:v>
                </c:pt>
                <c:pt idx="19103">
                  <c:v>13.1028521</c:v>
                </c:pt>
                <c:pt idx="19104">
                  <c:v>13.1059321</c:v>
                </c:pt>
                <c:pt idx="19105">
                  <c:v>13.1090021</c:v>
                </c:pt>
                <c:pt idx="19106">
                  <c:v>13.1120821</c:v>
                </c:pt>
                <c:pt idx="19107">
                  <c:v>13.1120821</c:v>
                </c:pt>
                <c:pt idx="19108">
                  <c:v>13.1151521</c:v>
                </c:pt>
                <c:pt idx="19109">
                  <c:v>13.1182321</c:v>
                </c:pt>
                <c:pt idx="19110">
                  <c:v>13.121312099999999</c:v>
                </c:pt>
                <c:pt idx="19111">
                  <c:v>13.1243821</c:v>
                </c:pt>
                <c:pt idx="19112">
                  <c:v>13.127462100000001</c:v>
                </c:pt>
                <c:pt idx="19113">
                  <c:v>13.1305321</c:v>
                </c:pt>
                <c:pt idx="19114">
                  <c:v>13.133612100000001</c:v>
                </c:pt>
                <c:pt idx="19115">
                  <c:v>13.136692099999999</c:v>
                </c:pt>
                <c:pt idx="19116">
                  <c:v>13.1397621</c:v>
                </c:pt>
                <c:pt idx="19117">
                  <c:v>13.142842099999999</c:v>
                </c:pt>
                <c:pt idx="19118">
                  <c:v>13.1459121</c:v>
                </c:pt>
                <c:pt idx="19119">
                  <c:v>13.148992099999999</c:v>
                </c:pt>
                <c:pt idx="19120">
                  <c:v>13.148992099999999</c:v>
                </c:pt>
                <c:pt idx="19121">
                  <c:v>13.1520621</c:v>
                </c:pt>
                <c:pt idx="19122">
                  <c:v>13.155142099999999</c:v>
                </c:pt>
                <c:pt idx="19123">
                  <c:v>13.155142099999999</c:v>
                </c:pt>
                <c:pt idx="19124">
                  <c:v>13.1582221</c:v>
                </c:pt>
                <c:pt idx="19125">
                  <c:v>13.1582221</c:v>
                </c:pt>
                <c:pt idx="19126">
                  <c:v>13.161292099999999</c:v>
                </c:pt>
                <c:pt idx="19127">
                  <c:v>13.1643721</c:v>
                </c:pt>
                <c:pt idx="19128">
                  <c:v>13.161292099999999</c:v>
                </c:pt>
                <c:pt idx="19129">
                  <c:v>13.1582221</c:v>
                </c:pt>
                <c:pt idx="19130">
                  <c:v>13.161292099999999</c:v>
                </c:pt>
                <c:pt idx="19131">
                  <c:v>13.1643721</c:v>
                </c:pt>
                <c:pt idx="19132">
                  <c:v>13.167442100000001</c:v>
                </c:pt>
                <c:pt idx="19133">
                  <c:v>13.170522099999999</c:v>
                </c:pt>
                <c:pt idx="19134">
                  <c:v>13.1736021</c:v>
                </c:pt>
                <c:pt idx="19135">
                  <c:v>13.176672099999999</c:v>
                </c:pt>
                <c:pt idx="19136">
                  <c:v>13.1797521</c:v>
                </c:pt>
                <c:pt idx="19137">
                  <c:v>13.1797521</c:v>
                </c:pt>
                <c:pt idx="19138">
                  <c:v>13.182822099999999</c:v>
                </c:pt>
                <c:pt idx="19139">
                  <c:v>13.1859021</c:v>
                </c:pt>
                <c:pt idx="19140">
                  <c:v>13.182822099999999</c:v>
                </c:pt>
                <c:pt idx="19141">
                  <c:v>13.182822099999999</c:v>
                </c:pt>
                <c:pt idx="19142">
                  <c:v>13.182822099999999</c:v>
                </c:pt>
                <c:pt idx="19143">
                  <c:v>13.1859021</c:v>
                </c:pt>
                <c:pt idx="19144">
                  <c:v>13.188972099999999</c:v>
                </c:pt>
                <c:pt idx="19145">
                  <c:v>13.1920521</c:v>
                </c:pt>
                <c:pt idx="19146">
                  <c:v>13.1920521</c:v>
                </c:pt>
                <c:pt idx="19147">
                  <c:v>13.1920521</c:v>
                </c:pt>
                <c:pt idx="19148">
                  <c:v>13.1951321</c:v>
                </c:pt>
                <c:pt idx="19149">
                  <c:v>13.1982021</c:v>
                </c:pt>
                <c:pt idx="19150">
                  <c:v>13.1982021</c:v>
                </c:pt>
                <c:pt idx="19151">
                  <c:v>13.1982021</c:v>
                </c:pt>
                <c:pt idx="19152">
                  <c:v>13.1982021</c:v>
                </c:pt>
                <c:pt idx="19153">
                  <c:v>13.2012821</c:v>
                </c:pt>
                <c:pt idx="19154">
                  <c:v>13.2012821</c:v>
                </c:pt>
                <c:pt idx="19155">
                  <c:v>13.204352099999999</c:v>
                </c:pt>
                <c:pt idx="19156">
                  <c:v>13.204352099999999</c:v>
                </c:pt>
                <c:pt idx="19157">
                  <c:v>13.204352099999999</c:v>
                </c:pt>
                <c:pt idx="19158">
                  <c:v>13.2074321</c:v>
                </c:pt>
                <c:pt idx="19159">
                  <c:v>13.210512099999999</c:v>
                </c:pt>
                <c:pt idx="19160">
                  <c:v>13.2135821</c:v>
                </c:pt>
                <c:pt idx="19161">
                  <c:v>13.216662100000001</c:v>
                </c:pt>
                <c:pt idx="19162">
                  <c:v>13.2135821</c:v>
                </c:pt>
                <c:pt idx="19163">
                  <c:v>13.216662100000001</c:v>
                </c:pt>
                <c:pt idx="19164">
                  <c:v>13.2135821</c:v>
                </c:pt>
                <c:pt idx="19165">
                  <c:v>13.210512099999999</c:v>
                </c:pt>
                <c:pt idx="19166">
                  <c:v>13.2135821</c:v>
                </c:pt>
                <c:pt idx="19167">
                  <c:v>13.216662100000001</c:v>
                </c:pt>
                <c:pt idx="19168">
                  <c:v>13.2197321</c:v>
                </c:pt>
                <c:pt idx="19169">
                  <c:v>13.2197321</c:v>
                </c:pt>
                <c:pt idx="19170">
                  <c:v>13.216662100000001</c:v>
                </c:pt>
                <c:pt idx="19171">
                  <c:v>13.2197321</c:v>
                </c:pt>
                <c:pt idx="19172">
                  <c:v>13.2258821</c:v>
                </c:pt>
                <c:pt idx="19173">
                  <c:v>13.2289621</c:v>
                </c:pt>
                <c:pt idx="19174">
                  <c:v>13.232042099999999</c:v>
                </c:pt>
                <c:pt idx="19175">
                  <c:v>13.2351121</c:v>
                </c:pt>
                <c:pt idx="19176">
                  <c:v>13.2351121</c:v>
                </c:pt>
                <c:pt idx="19177">
                  <c:v>13.2351121</c:v>
                </c:pt>
                <c:pt idx="19178">
                  <c:v>13.2351121</c:v>
                </c:pt>
                <c:pt idx="19179">
                  <c:v>13.2351121</c:v>
                </c:pt>
                <c:pt idx="19180">
                  <c:v>13.238192099999999</c:v>
                </c:pt>
                <c:pt idx="19181">
                  <c:v>13.2412621</c:v>
                </c:pt>
                <c:pt idx="19182">
                  <c:v>13.244342099999999</c:v>
                </c:pt>
                <c:pt idx="19183">
                  <c:v>13.244342099999999</c:v>
                </c:pt>
                <c:pt idx="19184">
                  <c:v>13.244342099999999</c:v>
                </c:pt>
                <c:pt idx="19185">
                  <c:v>13.244342099999999</c:v>
                </c:pt>
                <c:pt idx="19186">
                  <c:v>13.2474121</c:v>
                </c:pt>
                <c:pt idx="19187">
                  <c:v>13.250492100000001</c:v>
                </c:pt>
                <c:pt idx="19188">
                  <c:v>13.250492100000001</c:v>
                </c:pt>
                <c:pt idx="19189">
                  <c:v>13.2535721</c:v>
                </c:pt>
                <c:pt idx="19190">
                  <c:v>13.256642100000001</c:v>
                </c:pt>
                <c:pt idx="19191">
                  <c:v>13.259722099999999</c:v>
                </c:pt>
                <c:pt idx="19192">
                  <c:v>13.2627921</c:v>
                </c:pt>
                <c:pt idx="19193">
                  <c:v>13.265872099999999</c:v>
                </c:pt>
                <c:pt idx="19194">
                  <c:v>13.2689521</c:v>
                </c:pt>
                <c:pt idx="19195">
                  <c:v>13.272022099999999</c:v>
                </c:pt>
                <c:pt idx="19196">
                  <c:v>13.2751021</c:v>
                </c:pt>
                <c:pt idx="19197">
                  <c:v>13.278172099999999</c:v>
                </c:pt>
                <c:pt idx="19198">
                  <c:v>13.2812521</c:v>
                </c:pt>
                <c:pt idx="19199">
                  <c:v>13.284322100000001</c:v>
                </c:pt>
                <c:pt idx="19200">
                  <c:v>13.284322100000001</c:v>
                </c:pt>
                <c:pt idx="19201">
                  <c:v>13.284322100000001</c:v>
                </c:pt>
                <c:pt idx="19202">
                  <c:v>13.284322100000001</c:v>
                </c:pt>
                <c:pt idx="19203">
                  <c:v>13.2874021</c:v>
                </c:pt>
                <c:pt idx="19204">
                  <c:v>13.2904821</c:v>
                </c:pt>
                <c:pt idx="19205">
                  <c:v>13.293552099999999</c:v>
                </c:pt>
                <c:pt idx="19206">
                  <c:v>13.2966321</c:v>
                </c:pt>
                <c:pt idx="19207">
                  <c:v>13.2966321</c:v>
                </c:pt>
                <c:pt idx="19208">
                  <c:v>13.2966321</c:v>
                </c:pt>
                <c:pt idx="19209">
                  <c:v>13.2966321</c:v>
                </c:pt>
                <c:pt idx="19210">
                  <c:v>13.299702099999999</c:v>
                </c:pt>
                <c:pt idx="19211">
                  <c:v>13.299702099999999</c:v>
                </c:pt>
                <c:pt idx="19212">
                  <c:v>13.299702099999999</c:v>
                </c:pt>
                <c:pt idx="19213">
                  <c:v>13.299702099999999</c:v>
                </c:pt>
                <c:pt idx="19214">
                  <c:v>13.299702099999999</c:v>
                </c:pt>
                <c:pt idx="19215">
                  <c:v>13.3027821</c:v>
                </c:pt>
                <c:pt idx="19216">
                  <c:v>13.3089321</c:v>
                </c:pt>
                <c:pt idx="19217">
                  <c:v>13.3120121</c:v>
                </c:pt>
                <c:pt idx="19218">
                  <c:v>13.3150821</c:v>
                </c:pt>
                <c:pt idx="19219">
                  <c:v>13.3181621</c:v>
                </c:pt>
                <c:pt idx="19220">
                  <c:v>13.3212321</c:v>
                </c:pt>
                <c:pt idx="19221">
                  <c:v>13.3212321</c:v>
                </c:pt>
                <c:pt idx="19222">
                  <c:v>13.3243121</c:v>
                </c:pt>
                <c:pt idx="19223">
                  <c:v>13.3243121</c:v>
                </c:pt>
                <c:pt idx="19224">
                  <c:v>13.3243121</c:v>
                </c:pt>
                <c:pt idx="19225">
                  <c:v>13.327382099999999</c:v>
                </c:pt>
                <c:pt idx="19226">
                  <c:v>13.327382099999999</c:v>
                </c:pt>
                <c:pt idx="19227">
                  <c:v>13.3304621</c:v>
                </c:pt>
                <c:pt idx="19228">
                  <c:v>13.3304621</c:v>
                </c:pt>
                <c:pt idx="19229">
                  <c:v>13.333542099999999</c:v>
                </c:pt>
                <c:pt idx="19230">
                  <c:v>13.3366121</c:v>
                </c:pt>
                <c:pt idx="19231">
                  <c:v>13.339692100000001</c:v>
                </c:pt>
                <c:pt idx="19232">
                  <c:v>13.3427621</c:v>
                </c:pt>
                <c:pt idx="19233">
                  <c:v>13.3458421</c:v>
                </c:pt>
                <c:pt idx="19234">
                  <c:v>13.3458421</c:v>
                </c:pt>
                <c:pt idx="19235">
                  <c:v>13.3489121</c:v>
                </c:pt>
                <c:pt idx="19236">
                  <c:v>13.3519921</c:v>
                </c:pt>
                <c:pt idx="19237">
                  <c:v>13.355072099999999</c:v>
                </c:pt>
                <c:pt idx="19238">
                  <c:v>13.355072099999999</c:v>
                </c:pt>
                <c:pt idx="19239">
                  <c:v>13.3581421</c:v>
                </c:pt>
                <c:pt idx="19240">
                  <c:v>13.3581421</c:v>
                </c:pt>
                <c:pt idx="19241">
                  <c:v>13.3581421</c:v>
                </c:pt>
                <c:pt idx="19242">
                  <c:v>13.3581421</c:v>
                </c:pt>
                <c:pt idx="19243">
                  <c:v>13.3581421</c:v>
                </c:pt>
                <c:pt idx="19244">
                  <c:v>13.3581421</c:v>
                </c:pt>
                <c:pt idx="19245">
                  <c:v>13.3581421</c:v>
                </c:pt>
                <c:pt idx="19246">
                  <c:v>13.361222099999999</c:v>
                </c:pt>
                <c:pt idx="19247">
                  <c:v>13.361222099999999</c:v>
                </c:pt>
                <c:pt idx="19248">
                  <c:v>13.3642921</c:v>
                </c:pt>
                <c:pt idx="19249">
                  <c:v>13.367372099999999</c:v>
                </c:pt>
                <c:pt idx="19250">
                  <c:v>13.367372099999999</c:v>
                </c:pt>
                <c:pt idx="19251">
                  <c:v>13.367372099999999</c:v>
                </c:pt>
                <c:pt idx="19252">
                  <c:v>13.3704521</c:v>
                </c:pt>
                <c:pt idx="19253">
                  <c:v>13.373522100000001</c:v>
                </c:pt>
                <c:pt idx="19254">
                  <c:v>13.373522100000001</c:v>
                </c:pt>
                <c:pt idx="19255">
                  <c:v>13.373522100000001</c:v>
                </c:pt>
                <c:pt idx="19256">
                  <c:v>13.373522100000001</c:v>
                </c:pt>
                <c:pt idx="19257">
                  <c:v>13.373522100000001</c:v>
                </c:pt>
                <c:pt idx="19258">
                  <c:v>13.376602099999999</c:v>
                </c:pt>
                <c:pt idx="19259">
                  <c:v>13.376602099999999</c:v>
                </c:pt>
                <c:pt idx="19260">
                  <c:v>13.382752099999999</c:v>
                </c:pt>
                <c:pt idx="19261">
                  <c:v>13.382752099999999</c:v>
                </c:pt>
                <c:pt idx="19262">
                  <c:v>13.3858221</c:v>
                </c:pt>
                <c:pt idx="19263">
                  <c:v>13.3858221</c:v>
                </c:pt>
                <c:pt idx="19264">
                  <c:v>13.3858221</c:v>
                </c:pt>
                <c:pt idx="19265">
                  <c:v>13.388902099999999</c:v>
                </c:pt>
                <c:pt idx="19266">
                  <c:v>13.388902099999999</c:v>
                </c:pt>
                <c:pt idx="19267">
                  <c:v>13.3919821</c:v>
                </c:pt>
                <c:pt idx="19268">
                  <c:v>13.395052099999999</c:v>
                </c:pt>
                <c:pt idx="19269">
                  <c:v>13.395052099999999</c:v>
                </c:pt>
                <c:pt idx="19270">
                  <c:v>13.395052099999999</c:v>
                </c:pt>
                <c:pt idx="19271">
                  <c:v>13.3981321</c:v>
                </c:pt>
                <c:pt idx="19272">
                  <c:v>13.401202099999999</c:v>
                </c:pt>
                <c:pt idx="19273">
                  <c:v>13.401202099999999</c:v>
                </c:pt>
                <c:pt idx="19274">
                  <c:v>13.401202099999999</c:v>
                </c:pt>
                <c:pt idx="19275">
                  <c:v>13.401202099999999</c:v>
                </c:pt>
                <c:pt idx="19276">
                  <c:v>13.401202099999999</c:v>
                </c:pt>
                <c:pt idx="19277">
                  <c:v>13.401202099999999</c:v>
                </c:pt>
                <c:pt idx="19278">
                  <c:v>13.4042821</c:v>
                </c:pt>
                <c:pt idx="19279">
                  <c:v>13.4073621</c:v>
                </c:pt>
                <c:pt idx="19280">
                  <c:v>13.4073621</c:v>
                </c:pt>
                <c:pt idx="19281">
                  <c:v>13.4104321</c:v>
                </c:pt>
                <c:pt idx="19282">
                  <c:v>13.4104321</c:v>
                </c:pt>
                <c:pt idx="19283">
                  <c:v>13.4135121</c:v>
                </c:pt>
                <c:pt idx="19284">
                  <c:v>13.416582099999999</c:v>
                </c:pt>
                <c:pt idx="19285">
                  <c:v>13.416582099999999</c:v>
                </c:pt>
                <c:pt idx="19286">
                  <c:v>13.4196621</c:v>
                </c:pt>
                <c:pt idx="19287">
                  <c:v>13.4196621</c:v>
                </c:pt>
                <c:pt idx="19288">
                  <c:v>13.4196621</c:v>
                </c:pt>
                <c:pt idx="19289">
                  <c:v>13.422732099999999</c:v>
                </c:pt>
                <c:pt idx="19290">
                  <c:v>13.422732099999999</c:v>
                </c:pt>
                <c:pt idx="19291">
                  <c:v>13.4258121</c:v>
                </c:pt>
                <c:pt idx="19292">
                  <c:v>13.4258121</c:v>
                </c:pt>
                <c:pt idx="19293">
                  <c:v>13.4258121</c:v>
                </c:pt>
                <c:pt idx="19294">
                  <c:v>13.4258121</c:v>
                </c:pt>
                <c:pt idx="19295">
                  <c:v>13.422732099999999</c:v>
                </c:pt>
                <c:pt idx="19296">
                  <c:v>13.4258121</c:v>
                </c:pt>
                <c:pt idx="19297">
                  <c:v>13.4258121</c:v>
                </c:pt>
                <c:pt idx="19298">
                  <c:v>13.4258121</c:v>
                </c:pt>
                <c:pt idx="19299">
                  <c:v>13.428892100000001</c:v>
                </c:pt>
                <c:pt idx="19300">
                  <c:v>13.4319621</c:v>
                </c:pt>
                <c:pt idx="19301">
                  <c:v>13.4319621</c:v>
                </c:pt>
                <c:pt idx="19302">
                  <c:v>13.4319621</c:v>
                </c:pt>
                <c:pt idx="19303">
                  <c:v>13.4319621</c:v>
                </c:pt>
                <c:pt idx="19304">
                  <c:v>13.4350421</c:v>
                </c:pt>
                <c:pt idx="19305">
                  <c:v>13.4350421</c:v>
                </c:pt>
                <c:pt idx="19306">
                  <c:v>13.4381121</c:v>
                </c:pt>
                <c:pt idx="19307">
                  <c:v>13.4381121</c:v>
                </c:pt>
                <c:pt idx="19308">
                  <c:v>13.4381121</c:v>
                </c:pt>
                <c:pt idx="19309">
                  <c:v>13.4411921</c:v>
                </c:pt>
                <c:pt idx="19310">
                  <c:v>13.4411921</c:v>
                </c:pt>
                <c:pt idx="19311">
                  <c:v>13.4411921</c:v>
                </c:pt>
                <c:pt idx="19312">
                  <c:v>13.4442621</c:v>
                </c:pt>
                <c:pt idx="19313">
                  <c:v>13.4442621</c:v>
                </c:pt>
                <c:pt idx="19314">
                  <c:v>13.4473421</c:v>
                </c:pt>
                <c:pt idx="19315">
                  <c:v>13.450422099999999</c:v>
                </c:pt>
                <c:pt idx="19316">
                  <c:v>13.450422099999999</c:v>
                </c:pt>
                <c:pt idx="19317">
                  <c:v>13.456572100000001</c:v>
                </c:pt>
                <c:pt idx="19318">
                  <c:v>13.456572100000001</c:v>
                </c:pt>
                <c:pt idx="19319">
                  <c:v>13.456572100000001</c:v>
                </c:pt>
                <c:pt idx="19320">
                  <c:v>13.456572100000001</c:v>
                </c:pt>
                <c:pt idx="19321">
                  <c:v>13.456572100000001</c:v>
                </c:pt>
                <c:pt idx="19322">
                  <c:v>13.456572100000001</c:v>
                </c:pt>
                <c:pt idx="19323">
                  <c:v>13.456572100000001</c:v>
                </c:pt>
                <c:pt idx="19324">
                  <c:v>13.456572100000001</c:v>
                </c:pt>
                <c:pt idx="19325">
                  <c:v>13.456572100000001</c:v>
                </c:pt>
                <c:pt idx="19326">
                  <c:v>13.456572100000001</c:v>
                </c:pt>
                <c:pt idx="19327">
                  <c:v>13.456572100000001</c:v>
                </c:pt>
                <c:pt idx="19328">
                  <c:v>13.456572100000001</c:v>
                </c:pt>
                <c:pt idx="19329">
                  <c:v>13.4596421</c:v>
                </c:pt>
                <c:pt idx="19330">
                  <c:v>13.4596421</c:v>
                </c:pt>
                <c:pt idx="19331">
                  <c:v>13.4596421</c:v>
                </c:pt>
                <c:pt idx="19332">
                  <c:v>13.4596421</c:v>
                </c:pt>
                <c:pt idx="19333">
                  <c:v>13.462722100000001</c:v>
                </c:pt>
                <c:pt idx="19334">
                  <c:v>13.462722100000001</c:v>
                </c:pt>
                <c:pt idx="19335">
                  <c:v>13.462722100000001</c:v>
                </c:pt>
                <c:pt idx="19336">
                  <c:v>13.462722100000001</c:v>
                </c:pt>
                <c:pt idx="19337">
                  <c:v>13.465802099999999</c:v>
                </c:pt>
                <c:pt idx="19338">
                  <c:v>13.465802099999999</c:v>
                </c:pt>
                <c:pt idx="19339">
                  <c:v>13.465802099999999</c:v>
                </c:pt>
                <c:pt idx="19340">
                  <c:v>13.465802099999999</c:v>
                </c:pt>
                <c:pt idx="19341">
                  <c:v>13.465802099999999</c:v>
                </c:pt>
                <c:pt idx="19342">
                  <c:v>13.465802099999999</c:v>
                </c:pt>
                <c:pt idx="19343">
                  <c:v>13.465802099999999</c:v>
                </c:pt>
                <c:pt idx="19344">
                  <c:v>13.465802099999999</c:v>
                </c:pt>
                <c:pt idx="19345">
                  <c:v>13.465802099999999</c:v>
                </c:pt>
                <c:pt idx="19346">
                  <c:v>13.4688721</c:v>
                </c:pt>
                <c:pt idx="19347">
                  <c:v>13.4688721</c:v>
                </c:pt>
                <c:pt idx="19348">
                  <c:v>13.4688721</c:v>
                </c:pt>
                <c:pt idx="19349">
                  <c:v>13.471952099999999</c:v>
                </c:pt>
                <c:pt idx="19350">
                  <c:v>13.4750221</c:v>
                </c:pt>
                <c:pt idx="19351">
                  <c:v>13.4750221</c:v>
                </c:pt>
                <c:pt idx="19352">
                  <c:v>13.478102099999999</c:v>
                </c:pt>
                <c:pt idx="19353">
                  <c:v>13.478102099999999</c:v>
                </c:pt>
                <c:pt idx="19354">
                  <c:v>13.478102099999999</c:v>
                </c:pt>
                <c:pt idx="19355">
                  <c:v>13.478102099999999</c:v>
                </c:pt>
                <c:pt idx="19356">
                  <c:v>13.478102099999999</c:v>
                </c:pt>
                <c:pt idx="19357">
                  <c:v>13.4811721</c:v>
                </c:pt>
                <c:pt idx="19358">
                  <c:v>13.4811721</c:v>
                </c:pt>
                <c:pt idx="19359">
                  <c:v>13.484252099999999</c:v>
                </c:pt>
                <c:pt idx="19360">
                  <c:v>13.484252099999999</c:v>
                </c:pt>
                <c:pt idx="19361">
                  <c:v>13.484252099999999</c:v>
                </c:pt>
                <c:pt idx="19362">
                  <c:v>13.484252099999999</c:v>
                </c:pt>
                <c:pt idx="19363">
                  <c:v>13.484252099999999</c:v>
                </c:pt>
                <c:pt idx="19364">
                  <c:v>13.4873321</c:v>
                </c:pt>
                <c:pt idx="19365">
                  <c:v>13.4873321</c:v>
                </c:pt>
                <c:pt idx="19366">
                  <c:v>13.4873321</c:v>
                </c:pt>
                <c:pt idx="19367">
                  <c:v>13.4873321</c:v>
                </c:pt>
                <c:pt idx="19368">
                  <c:v>13.4873321</c:v>
                </c:pt>
                <c:pt idx="19369">
                  <c:v>13.4873321</c:v>
                </c:pt>
                <c:pt idx="19370">
                  <c:v>13.4873321</c:v>
                </c:pt>
                <c:pt idx="19371">
                  <c:v>13.4873321</c:v>
                </c:pt>
                <c:pt idx="19372">
                  <c:v>13.4873321</c:v>
                </c:pt>
                <c:pt idx="19373">
                  <c:v>13.4873321</c:v>
                </c:pt>
                <c:pt idx="19374">
                  <c:v>13.4873321</c:v>
                </c:pt>
                <c:pt idx="19375">
                  <c:v>13.4873321</c:v>
                </c:pt>
                <c:pt idx="19376">
                  <c:v>13.4873321</c:v>
                </c:pt>
                <c:pt idx="19377">
                  <c:v>13.4873321</c:v>
                </c:pt>
                <c:pt idx="19378">
                  <c:v>13.4873321</c:v>
                </c:pt>
                <c:pt idx="19379">
                  <c:v>13.4873321</c:v>
                </c:pt>
                <c:pt idx="19380">
                  <c:v>13.4873321</c:v>
                </c:pt>
                <c:pt idx="19381">
                  <c:v>13.490402099999999</c:v>
                </c:pt>
                <c:pt idx="19382">
                  <c:v>13.4934821</c:v>
                </c:pt>
                <c:pt idx="19383">
                  <c:v>13.4934821</c:v>
                </c:pt>
                <c:pt idx="19384">
                  <c:v>13.496552100000001</c:v>
                </c:pt>
                <c:pt idx="19385">
                  <c:v>13.499632099999999</c:v>
                </c:pt>
                <c:pt idx="19386">
                  <c:v>13.499632099999999</c:v>
                </c:pt>
                <c:pt idx="19387">
                  <c:v>13.5027021</c:v>
                </c:pt>
                <c:pt idx="19388">
                  <c:v>13.5027021</c:v>
                </c:pt>
                <c:pt idx="19389">
                  <c:v>13.5027021</c:v>
                </c:pt>
                <c:pt idx="19390">
                  <c:v>13.5027021</c:v>
                </c:pt>
                <c:pt idx="19391">
                  <c:v>13.5027021</c:v>
                </c:pt>
                <c:pt idx="19392">
                  <c:v>13.5027021</c:v>
                </c:pt>
                <c:pt idx="19393">
                  <c:v>13.5027021</c:v>
                </c:pt>
                <c:pt idx="19394">
                  <c:v>13.5027021</c:v>
                </c:pt>
                <c:pt idx="19395">
                  <c:v>13.5027021</c:v>
                </c:pt>
                <c:pt idx="19396">
                  <c:v>13.505782099999999</c:v>
                </c:pt>
                <c:pt idx="19397">
                  <c:v>13.505782099999999</c:v>
                </c:pt>
                <c:pt idx="19398">
                  <c:v>13.505782099999999</c:v>
                </c:pt>
                <c:pt idx="19399">
                  <c:v>13.5088621</c:v>
                </c:pt>
                <c:pt idx="19400">
                  <c:v>13.5088621</c:v>
                </c:pt>
                <c:pt idx="19401">
                  <c:v>13.5088621</c:v>
                </c:pt>
                <c:pt idx="19402">
                  <c:v>13.511932099999999</c:v>
                </c:pt>
                <c:pt idx="19403">
                  <c:v>13.5150121</c:v>
                </c:pt>
                <c:pt idx="19404">
                  <c:v>13.518082099999999</c:v>
                </c:pt>
                <c:pt idx="19405">
                  <c:v>13.5150121</c:v>
                </c:pt>
                <c:pt idx="19406">
                  <c:v>13.518082099999999</c:v>
                </c:pt>
                <c:pt idx="19407">
                  <c:v>13.518082099999999</c:v>
                </c:pt>
                <c:pt idx="19408">
                  <c:v>13.5211621</c:v>
                </c:pt>
                <c:pt idx="19409">
                  <c:v>13.5211621</c:v>
                </c:pt>
                <c:pt idx="19410">
                  <c:v>13.5211621</c:v>
                </c:pt>
                <c:pt idx="19411">
                  <c:v>13.5211621</c:v>
                </c:pt>
                <c:pt idx="19412">
                  <c:v>13.5273121</c:v>
                </c:pt>
                <c:pt idx="19413">
                  <c:v>13.5303921</c:v>
                </c:pt>
                <c:pt idx="19414">
                  <c:v>13.5303921</c:v>
                </c:pt>
                <c:pt idx="19415">
                  <c:v>13.5303921</c:v>
                </c:pt>
                <c:pt idx="19416">
                  <c:v>13.533462099999999</c:v>
                </c:pt>
                <c:pt idx="19417">
                  <c:v>13.533462099999999</c:v>
                </c:pt>
                <c:pt idx="19418">
                  <c:v>13.5365421</c:v>
                </c:pt>
                <c:pt idx="19419">
                  <c:v>13.5365421</c:v>
                </c:pt>
                <c:pt idx="19420">
                  <c:v>13.539612099999999</c:v>
                </c:pt>
                <c:pt idx="19421">
                  <c:v>13.5426921</c:v>
                </c:pt>
                <c:pt idx="19422">
                  <c:v>13.5426921</c:v>
                </c:pt>
                <c:pt idx="19423">
                  <c:v>13.5426921</c:v>
                </c:pt>
                <c:pt idx="19424">
                  <c:v>13.5426921</c:v>
                </c:pt>
                <c:pt idx="19425">
                  <c:v>13.545772100000001</c:v>
                </c:pt>
                <c:pt idx="19426">
                  <c:v>13.5488421</c:v>
                </c:pt>
                <c:pt idx="19427">
                  <c:v>13.5488421</c:v>
                </c:pt>
                <c:pt idx="19428">
                  <c:v>13.545772100000001</c:v>
                </c:pt>
                <c:pt idx="19429">
                  <c:v>13.545772100000001</c:v>
                </c:pt>
                <c:pt idx="19430">
                  <c:v>13.545772100000001</c:v>
                </c:pt>
                <c:pt idx="19431">
                  <c:v>13.545772100000001</c:v>
                </c:pt>
                <c:pt idx="19432">
                  <c:v>13.545772100000001</c:v>
                </c:pt>
                <c:pt idx="19433">
                  <c:v>13.545772100000001</c:v>
                </c:pt>
                <c:pt idx="19434">
                  <c:v>13.5488421</c:v>
                </c:pt>
                <c:pt idx="19435">
                  <c:v>13.5488421</c:v>
                </c:pt>
                <c:pt idx="19436">
                  <c:v>13.5488421</c:v>
                </c:pt>
                <c:pt idx="19437">
                  <c:v>13.5488421</c:v>
                </c:pt>
                <c:pt idx="19438">
                  <c:v>13.5488421</c:v>
                </c:pt>
                <c:pt idx="19439">
                  <c:v>13.5488421</c:v>
                </c:pt>
                <c:pt idx="19440">
                  <c:v>13.5488421</c:v>
                </c:pt>
                <c:pt idx="19441">
                  <c:v>13.551922100000001</c:v>
                </c:pt>
                <c:pt idx="19442">
                  <c:v>13.551922100000001</c:v>
                </c:pt>
                <c:pt idx="19443">
                  <c:v>13.551922100000001</c:v>
                </c:pt>
                <c:pt idx="19444">
                  <c:v>13.551922100000001</c:v>
                </c:pt>
                <c:pt idx="19445">
                  <c:v>13.5549921</c:v>
                </c:pt>
                <c:pt idx="19446">
                  <c:v>13.5549921</c:v>
                </c:pt>
                <c:pt idx="19447">
                  <c:v>13.551922100000001</c:v>
                </c:pt>
                <c:pt idx="19448">
                  <c:v>13.5488421</c:v>
                </c:pt>
                <c:pt idx="19449">
                  <c:v>13.551922100000001</c:v>
                </c:pt>
                <c:pt idx="19450">
                  <c:v>13.5549921</c:v>
                </c:pt>
                <c:pt idx="19451">
                  <c:v>13.5549921</c:v>
                </c:pt>
                <c:pt idx="19452">
                  <c:v>13.5580721</c:v>
                </c:pt>
                <c:pt idx="19453">
                  <c:v>13.5580721</c:v>
                </c:pt>
                <c:pt idx="19454">
                  <c:v>13.5580721</c:v>
                </c:pt>
                <c:pt idx="19455">
                  <c:v>13.5580721</c:v>
                </c:pt>
                <c:pt idx="19456">
                  <c:v>13.5580721</c:v>
                </c:pt>
                <c:pt idx="19457">
                  <c:v>13.5611421</c:v>
                </c:pt>
                <c:pt idx="19458">
                  <c:v>13.5611421</c:v>
                </c:pt>
                <c:pt idx="19459">
                  <c:v>13.5611421</c:v>
                </c:pt>
                <c:pt idx="19460">
                  <c:v>13.5611421</c:v>
                </c:pt>
                <c:pt idx="19461">
                  <c:v>13.5611421</c:v>
                </c:pt>
                <c:pt idx="19462">
                  <c:v>13.5611421</c:v>
                </c:pt>
                <c:pt idx="19463">
                  <c:v>13.5642221</c:v>
                </c:pt>
                <c:pt idx="19464">
                  <c:v>13.567302099999999</c:v>
                </c:pt>
                <c:pt idx="19465">
                  <c:v>13.567302099999999</c:v>
                </c:pt>
                <c:pt idx="19466">
                  <c:v>13.567302099999999</c:v>
                </c:pt>
                <c:pt idx="19467">
                  <c:v>13.567302099999999</c:v>
                </c:pt>
                <c:pt idx="19468">
                  <c:v>13.567302099999999</c:v>
                </c:pt>
                <c:pt idx="19469">
                  <c:v>13.567302099999999</c:v>
                </c:pt>
                <c:pt idx="19470">
                  <c:v>13.567302099999999</c:v>
                </c:pt>
                <c:pt idx="19471">
                  <c:v>13.567302099999999</c:v>
                </c:pt>
                <c:pt idx="19472">
                  <c:v>13.5642221</c:v>
                </c:pt>
                <c:pt idx="19473">
                  <c:v>13.567302099999999</c:v>
                </c:pt>
                <c:pt idx="19474">
                  <c:v>13.567302099999999</c:v>
                </c:pt>
                <c:pt idx="19475">
                  <c:v>13.567302099999999</c:v>
                </c:pt>
                <c:pt idx="19476">
                  <c:v>13.5703721</c:v>
                </c:pt>
                <c:pt idx="19477">
                  <c:v>13.5703721</c:v>
                </c:pt>
                <c:pt idx="19478">
                  <c:v>13.5703721</c:v>
                </c:pt>
                <c:pt idx="19479">
                  <c:v>13.5703721</c:v>
                </c:pt>
                <c:pt idx="19480">
                  <c:v>13.5703721</c:v>
                </c:pt>
                <c:pt idx="19481">
                  <c:v>13.5703721</c:v>
                </c:pt>
                <c:pt idx="19482">
                  <c:v>13.5703721</c:v>
                </c:pt>
                <c:pt idx="19483">
                  <c:v>13.5703721</c:v>
                </c:pt>
                <c:pt idx="19484">
                  <c:v>13.5703721</c:v>
                </c:pt>
                <c:pt idx="19485">
                  <c:v>13.5703721</c:v>
                </c:pt>
                <c:pt idx="19486">
                  <c:v>13.5703721</c:v>
                </c:pt>
                <c:pt idx="19487">
                  <c:v>13.5703721</c:v>
                </c:pt>
                <c:pt idx="19488">
                  <c:v>13.573452099999999</c:v>
                </c:pt>
                <c:pt idx="19489">
                  <c:v>13.573452099999999</c:v>
                </c:pt>
                <c:pt idx="19490">
                  <c:v>13.573452099999999</c:v>
                </c:pt>
                <c:pt idx="19491">
                  <c:v>13.5765221</c:v>
                </c:pt>
                <c:pt idx="19492">
                  <c:v>13.579602100000001</c:v>
                </c:pt>
                <c:pt idx="19493">
                  <c:v>13.579602100000001</c:v>
                </c:pt>
                <c:pt idx="19494">
                  <c:v>13.579602100000001</c:v>
                </c:pt>
                <c:pt idx="19495">
                  <c:v>13.579602100000001</c:v>
                </c:pt>
                <c:pt idx="19496">
                  <c:v>13.5826821</c:v>
                </c:pt>
                <c:pt idx="19497">
                  <c:v>13.5826821</c:v>
                </c:pt>
                <c:pt idx="19498">
                  <c:v>13.5826821</c:v>
                </c:pt>
                <c:pt idx="19499">
                  <c:v>13.585752100000001</c:v>
                </c:pt>
                <c:pt idx="19500">
                  <c:v>13.588832099999999</c:v>
                </c:pt>
                <c:pt idx="19501">
                  <c:v>13.588832099999999</c:v>
                </c:pt>
                <c:pt idx="19502">
                  <c:v>13.588832099999999</c:v>
                </c:pt>
                <c:pt idx="19503">
                  <c:v>13.588832099999999</c:v>
                </c:pt>
                <c:pt idx="19504">
                  <c:v>13.5919021</c:v>
                </c:pt>
                <c:pt idx="19505">
                  <c:v>13.5919021</c:v>
                </c:pt>
                <c:pt idx="19506">
                  <c:v>13.5919021</c:v>
                </c:pt>
                <c:pt idx="19507">
                  <c:v>13.5919021</c:v>
                </c:pt>
                <c:pt idx="19508">
                  <c:v>13.5919021</c:v>
                </c:pt>
                <c:pt idx="19509">
                  <c:v>13.5919021</c:v>
                </c:pt>
                <c:pt idx="19510">
                  <c:v>13.5919021</c:v>
                </c:pt>
                <c:pt idx="19511">
                  <c:v>13.5919021</c:v>
                </c:pt>
                <c:pt idx="19512">
                  <c:v>13.5919021</c:v>
                </c:pt>
                <c:pt idx="19513">
                  <c:v>13.5919021</c:v>
                </c:pt>
                <c:pt idx="19514">
                  <c:v>13.5919021</c:v>
                </c:pt>
                <c:pt idx="19515">
                  <c:v>13.5919021</c:v>
                </c:pt>
                <c:pt idx="19516">
                  <c:v>13.588832099999999</c:v>
                </c:pt>
                <c:pt idx="19517">
                  <c:v>13.588832099999999</c:v>
                </c:pt>
                <c:pt idx="19518">
                  <c:v>13.585752100000001</c:v>
                </c:pt>
                <c:pt idx="19519">
                  <c:v>13.588832099999999</c:v>
                </c:pt>
                <c:pt idx="19520">
                  <c:v>13.588832099999999</c:v>
                </c:pt>
                <c:pt idx="19521">
                  <c:v>13.588832099999999</c:v>
                </c:pt>
                <c:pt idx="19522">
                  <c:v>13.5919021</c:v>
                </c:pt>
                <c:pt idx="19523">
                  <c:v>13.5919021</c:v>
                </c:pt>
                <c:pt idx="19524">
                  <c:v>13.5919021</c:v>
                </c:pt>
                <c:pt idx="19525">
                  <c:v>13.594982099999999</c:v>
                </c:pt>
                <c:pt idx="19526">
                  <c:v>13.594982099999999</c:v>
                </c:pt>
                <c:pt idx="19527">
                  <c:v>13.594982099999999</c:v>
                </c:pt>
                <c:pt idx="19528">
                  <c:v>13.594982099999999</c:v>
                </c:pt>
                <c:pt idx="19529">
                  <c:v>13.5980521</c:v>
                </c:pt>
                <c:pt idx="19530">
                  <c:v>13.5980521</c:v>
                </c:pt>
                <c:pt idx="19531">
                  <c:v>13.5980521</c:v>
                </c:pt>
                <c:pt idx="19532">
                  <c:v>13.5980521</c:v>
                </c:pt>
                <c:pt idx="19533">
                  <c:v>13.601132099999999</c:v>
                </c:pt>
                <c:pt idx="19534">
                  <c:v>13.6042121</c:v>
                </c:pt>
                <c:pt idx="19535">
                  <c:v>13.607282099999999</c:v>
                </c:pt>
                <c:pt idx="19536">
                  <c:v>13.607282099999999</c:v>
                </c:pt>
                <c:pt idx="19537">
                  <c:v>13.607282099999999</c:v>
                </c:pt>
                <c:pt idx="19538">
                  <c:v>13.607282099999999</c:v>
                </c:pt>
                <c:pt idx="19539">
                  <c:v>13.607282099999999</c:v>
                </c:pt>
                <c:pt idx="19540">
                  <c:v>13.607282099999999</c:v>
                </c:pt>
                <c:pt idx="19541">
                  <c:v>13.607282099999999</c:v>
                </c:pt>
                <c:pt idx="19542">
                  <c:v>13.607282099999999</c:v>
                </c:pt>
                <c:pt idx="19543">
                  <c:v>13.607282099999999</c:v>
                </c:pt>
                <c:pt idx="19544">
                  <c:v>13.607282099999999</c:v>
                </c:pt>
                <c:pt idx="19545">
                  <c:v>13.607282099999999</c:v>
                </c:pt>
                <c:pt idx="19546">
                  <c:v>13.6103621</c:v>
                </c:pt>
                <c:pt idx="19547">
                  <c:v>13.613432100000001</c:v>
                </c:pt>
                <c:pt idx="19548">
                  <c:v>13.613432100000001</c:v>
                </c:pt>
                <c:pt idx="19549">
                  <c:v>13.613432100000001</c:v>
                </c:pt>
                <c:pt idx="19550">
                  <c:v>13.613432100000001</c:v>
                </c:pt>
                <c:pt idx="19551">
                  <c:v>13.6165121</c:v>
                </c:pt>
                <c:pt idx="19552">
                  <c:v>13.6165121</c:v>
                </c:pt>
                <c:pt idx="19553">
                  <c:v>13.6165121</c:v>
                </c:pt>
                <c:pt idx="19554">
                  <c:v>13.619582100000001</c:v>
                </c:pt>
                <c:pt idx="19555">
                  <c:v>13.619582100000001</c:v>
                </c:pt>
                <c:pt idx="19556">
                  <c:v>13.619582100000001</c:v>
                </c:pt>
                <c:pt idx="19557">
                  <c:v>13.619582100000001</c:v>
                </c:pt>
                <c:pt idx="19558">
                  <c:v>13.619582100000001</c:v>
                </c:pt>
                <c:pt idx="19559">
                  <c:v>13.619582100000001</c:v>
                </c:pt>
                <c:pt idx="19560">
                  <c:v>13.619582100000001</c:v>
                </c:pt>
                <c:pt idx="19561">
                  <c:v>13.619582100000001</c:v>
                </c:pt>
                <c:pt idx="19562">
                  <c:v>13.622662099999999</c:v>
                </c:pt>
                <c:pt idx="19563">
                  <c:v>13.6257421</c:v>
                </c:pt>
                <c:pt idx="19564">
                  <c:v>13.6257421</c:v>
                </c:pt>
                <c:pt idx="19565">
                  <c:v>13.628812099999999</c:v>
                </c:pt>
                <c:pt idx="19566">
                  <c:v>13.628812099999999</c:v>
                </c:pt>
                <c:pt idx="19567">
                  <c:v>13.628812099999999</c:v>
                </c:pt>
                <c:pt idx="19568">
                  <c:v>13.628812099999999</c:v>
                </c:pt>
                <c:pt idx="19569">
                  <c:v>13.628812099999999</c:v>
                </c:pt>
                <c:pt idx="19570">
                  <c:v>13.6318921</c:v>
                </c:pt>
                <c:pt idx="19571">
                  <c:v>13.6318921</c:v>
                </c:pt>
                <c:pt idx="19572">
                  <c:v>13.6318921</c:v>
                </c:pt>
                <c:pt idx="19573">
                  <c:v>13.628812099999999</c:v>
                </c:pt>
                <c:pt idx="19574">
                  <c:v>13.628812099999999</c:v>
                </c:pt>
                <c:pt idx="19575">
                  <c:v>13.628812099999999</c:v>
                </c:pt>
                <c:pt idx="19576">
                  <c:v>13.628812099999999</c:v>
                </c:pt>
                <c:pt idx="19577">
                  <c:v>13.628812099999999</c:v>
                </c:pt>
                <c:pt idx="19578">
                  <c:v>13.628812099999999</c:v>
                </c:pt>
                <c:pt idx="19579">
                  <c:v>13.6318921</c:v>
                </c:pt>
                <c:pt idx="19580">
                  <c:v>13.6318921</c:v>
                </c:pt>
                <c:pt idx="19581">
                  <c:v>13.6318921</c:v>
                </c:pt>
                <c:pt idx="19582">
                  <c:v>13.6318921</c:v>
                </c:pt>
                <c:pt idx="19583">
                  <c:v>13.6318921</c:v>
                </c:pt>
                <c:pt idx="19584">
                  <c:v>13.6318921</c:v>
                </c:pt>
                <c:pt idx="19585">
                  <c:v>13.628812099999999</c:v>
                </c:pt>
                <c:pt idx="19586">
                  <c:v>13.628812099999999</c:v>
                </c:pt>
                <c:pt idx="19587">
                  <c:v>13.6318921</c:v>
                </c:pt>
                <c:pt idx="19588">
                  <c:v>13.6318921</c:v>
                </c:pt>
                <c:pt idx="19589">
                  <c:v>13.6318921</c:v>
                </c:pt>
                <c:pt idx="19590">
                  <c:v>13.6318921</c:v>
                </c:pt>
                <c:pt idx="19591">
                  <c:v>13.6318921</c:v>
                </c:pt>
                <c:pt idx="19592">
                  <c:v>13.6318921</c:v>
                </c:pt>
                <c:pt idx="19593">
                  <c:v>13.6318921</c:v>
                </c:pt>
                <c:pt idx="19594">
                  <c:v>13.6318921</c:v>
                </c:pt>
                <c:pt idx="19595">
                  <c:v>13.6318921</c:v>
                </c:pt>
                <c:pt idx="19596">
                  <c:v>13.6318921</c:v>
                </c:pt>
                <c:pt idx="19597">
                  <c:v>13.6318921</c:v>
                </c:pt>
                <c:pt idx="19598">
                  <c:v>13.6318921</c:v>
                </c:pt>
                <c:pt idx="19599">
                  <c:v>13.6318921</c:v>
                </c:pt>
                <c:pt idx="19600">
                  <c:v>13.6318921</c:v>
                </c:pt>
                <c:pt idx="19601">
                  <c:v>13.6318921</c:v>
                </c:pt>
                <c:pt idx="19602">
                  <c:v>13.6318921</c:v>
                </c:pt>
                <c:pt idx="19603">
                  <c:v>13.6318921</c:v>
                </c:pt>
                <c:pt idx="19604">
                  <c:v>13.634962099999999</c:v>
                </c:pt>
                <c:pt idx="19605">
                  <c:v>13.6318921</c:v>
                </c:pt>
                <c:pt idx="19606">
                  <c:v>13.6318921</c:v>
                </c:pt>
                <c:pt idx="19607">
                  <c:v>13.6318921</c:v>
                </c:pt>
                <c:pt idx="19608">
                  <c:v>13.634962099999999</c:v>
                </c:pt>
                <c:pt idx="19609">
                  <c:v>13.634962099999999</c:v>
                </c:pt>
                <c:pt idx="19610">
                  <c:v>13.634962099999999</c:v>
                </c:pt>
                <c:pt idx="19611">
                  <c:v>13.634962099999999</c:v>
                </c:pt>
                <c:pt idx="19612">
                  <c:v>13.634962099999999</c:v>
                </c:pt>
                <c:pt idx="19613">
                  <c:v>13.6318921</c:v>
                </c:pt>
                <c:pt idx="19614">
                  <c:v>13.634962099999999</c:v>
                </c:pt>
                <c:pt idx="19615">
                  <c:v>13.6380421</c:v>
                </c:pt>
                <c:pt idx="19616">
                  <c:v>13.6380421</c:v>
                </c:pt>
                <c:pt idx="19617">
                  <c:v>13.6380421</c:v>
                </c:pt>
                <c:pt idx="19618">
                  <c:v>13.641112099999999</c:v>
                </c:pt>
                <c:pt idx="19619">
                  <c:v>13.6441921</c:v>
                </c:pt>
                <c:pt idx="19620">
                  <c:v>13.641112099999999</c:v>
                </c:pt>
                <c:pt idx="19621">
                  <c:v>13.641112099999999</c:v>
                </c:pt>
                <c:pt idx="19622">
                  <c:v>13.641112099999999</c:v>
                </c:pt>
                <c:pt idx="19623">
                  <c:v>13.6441921</c:v>
                </c:pt>
                <c:pt idx="19624">
                  <c:v>13.6472721</c:v>
                </c:pt>
                <c:pt idx="19625">
                  <c:v>13.6472721</c:v>
                </c:pt>
                <c:pt idx="19626">
                  <c:v>13.6472721</c:v>
                </c:pt>
                <c:pt idx="19627">
                  <c:v>13.6472721</c:v>
                </c:pt>
                <c:pt idx="19628">
                  <c:v>13.6503421</c:v>
                </c:pt>
                <c:pt idx="19629">
                  <c:v>13.6503421</c:v>
                </c:pt>
                <c:pt idx="19630">
                  <c:v>13.6503421</c:v>
                </c:pt>
                <c:pt idx="19631">
                  <c:v>13.6503421</c:v>
                </c:pt>
                <c:pt idx="19632">
                  <c:v>13.6503421</c:v>
                </c:pt>
                <c:pt idx="19633">
                  <c:v>13.6503421</c:v>
                </c:pt>
                <c:pt idx="19634">
                  <c:v>13.6503421</c:v>
                </c:pt>
                <c:pt idx="19635">
                  <c:v>13.6503421</c:v>
                </c:pt>
                <c:pt idx="19636">
                  <c:v>13.6503421</c:v>
                </c:pt>
                <c:pt idx="19637">
                  <c:v>13.6503421</c:v>
                </c:pt>
                <c:pt idx="19638">
                  <c:v>13.6472721</c:v>
                </c:pt>
                <c:pt idx="19639">
                  <c:v>13.6472721</c:v>
                </c:pt>
                <c:pt idx="19640">
                  <c:v>13.6503421</c:v>
                </c:pt>
                <c:pt idx="19641">
                  <c:v>13.6534221</c:v>
                </c:pt>
                <c:pt idx="19642">
                  <c:v>13.6534221</c:v>
                </c:pt>
                <c:pt idx="19643">
                  <c:v>13.6534221</c:v>
                </c:pt>
                <c:pt idx="19644">
                  <c:v>13.6534221</c:v>
                </c:pt>
                <c:pt idx="19645">
                  <c:v>13.656492099999999</c:v>
                </c:pt>
                <c:pt idx="19646">
                  <c:v>13.656492099999999</c:v>
                </c:pt>
                <c:pt idx="19647">
                  <c:v>13.6595721</c:v>
                </c:pt>
                <c:pt idx="19648">
                  <c:v>13.6595721</c:v>
                </c:pt>
                <c:pt idx="19649">
                  <c:v>13.6595721</c:v>
                </c:pt>
                <c:pt idx="19650">
                  <c:v>13.662652099999999</c:v>
                </c:pt>
                <c:pt idx="19651">
                  <c:v>13.662652099999999</c:v>
                </c:pt>
                <c:pt idx="19652">
                  <c:v>13.662652099999999</c:v>
                </c:pt>
                <c:pt idx="19653">
                  <c:v>13.662652099999999</c:v>
                </c:pt>
                <c:pt idx="19654">
                  <c:v>13.6657221</c:v>
                </c:pt>
                <c:pt idx="19655">
                  <c:v>13.662652099999999</c:v>
                </c:pt>
                <c:pt idx="19656">
                  <c:v>13.662652099999999</c:v>
                </c:pt>
                <c:pt idx="19657">
                  <c:v>13.662652099999999</c:v>
                </c:pt>
                <c:pt idx="19658">
                  <c:v>13.662652099999999</c:v>
                </c:pt>
                <c:pt idx="19659">
                  <c:v>13.6595721</c:v>
                </c:pt>
                <c:pt idx="19660">
                  <c:v>13.656492099999999</c:v>
                </c:pt>
                <c:pt idx="19661">
                  <c:v>13.6595721</c:v>
                </c:pt>
                <c:pt idx="19662">
                  <c:v>13.6595721</c:v>
                </c:pt>
                <c:pt idx="19663">
                  <c:v>13.662652099999999</c:v>
                </c:pt>
                <c:pt idx="19664">
                  <c:v>13.6595721</c:v>
                </c:pt>
                <c:pt idx="19665">
                  <c:v>13.6595721</c:v>
                </c:pt>
                <c:pt idx="19666">
                  <c:v>13.6595721</c:v>
                </c:pt>
                <c:pt idx="19667">
                  <c:v>13.6595721</c:v>
                </c:pt>
                <c:pt idx="19668">
                  <c:v>13.6595721</c:v>
                </c:pt>
                <c:pt idx="19669">
                  <c:v>13.6595721</c:v>
                </c:pt>
                <c:pt idx="19670">
                  <c:v>13.662652099999999</c:v>
                </c:pt>
                <c:pt idx="19671">
                  <c:v>13.6657221</c:v>
                </c:pt>
                <c:pt idx="19672">
                  <c:v>13.662652099999999</c:v>
                </c:pt>
                <c:pt idx="19673">
                  <c:v>13.662652099999999</c:v>
                </c:pt>
                <c:pt idx="19674">
                  <c:v>13.662652099999999</c:v>
                </c:pt>
                <c:pt idx="19675">
                  <c:v>13.662652099999999</c:v>
                </c:pt>
                <c:pt idx="19676">
                  <c:v>13.6657221</c:v>
                </c:pt>
                <c:pt idx="19677">
                  <c:v>13.6657221</c:v>
                </c:pt>
                <c:pt idx="19678">
                  <c:v>13.6657221</c:v>
                </c:pt>
                <c:pt idx="19679">
                  <c:v>13.6657221</c:v>
                </c:pt>
                <c:pt idx="19680">
                  <c:v>13.6657221</c:v>
                </c:pt>
                <c:pt idx="19681">
                  <c:v>13.662652099999999</c:v>
                </c:pt>
                <c:pt idx="19682">
                  <c:v>13.662652099999999</c:v>
                </c:pt>
                <c:pt idx="19683">
                  <c:v>13.662652099999999</c:v>
                </c:pt>
                <c:pt idx="19684">
                  <c:v>13.6657221</c:v>
                </c:pt>
                <c:pt idx="19685">
                  <c:v>13.6657221</c:v>
                </c:pt>
                <c:pt idx="19686">
                  <c:v>13.6657221</c:v>
                </c:pt>
                <c:pt idx="19687">
                  <c:v>13.6657221</c:v>
                </c:pt>
                <c:pt idx="19688">
                  <c:v>13.668802100000001</c:v>
                </c:pt>
                <c:pt idx="19689">
                  <c:v>13.668802100000001</c:v>
                </c:pt>
                <c:pt idx="19690">
                  <c:v>13.668802100000001</c:v>
                </c:pt>
                <c:pt idx="19691">
                  <c:v>13.6718721</c:v>
                </c:pt>
                <c:pt idx="19692">
                  <c:v>13.6718721</c:v>
                </c:pt>
                <c:pt idx="19693">
                  <c:v>13.6718721</c:v>
                </c:pt>
                <c:pt idx="19694">
                  <c:v>13.6749521</c:v>
                </c:pt>
                <c:pt idx="19695">
                  <c:v>13.6780221</c:v>
                </c:pt>
                <c:pt idx="19696">
                  <c:v>13.6811021</c:v>
                </c:pt>
                <c:pt idx="19697">
                  <c:v>13.6780221</c:v>
                </c:pt>
                <c:pt idx="19698">
                  <c:v>13.6780221</c:v>
                </c:pt>
                <c:pt idx="19699">
                  <c:v>13.6780221</c:v>
                </c:pt>
                <c:pt idx="19700">
                  <c:v>13.6811021</c:v>
                </c:pt>
                <c:pt idx="19701">
                  <c:v>13.6780221</c:v>
                </c:pt>
                <c:pt idx="19702">
                  <c:v>13.6811021</c:v>
                </c:pt>
                <c:pt idx="19703">
                  <c:v>13.684182099999999</c:v>
                </c:pt>
                <c:pt idx="19704">
                  <c:v>13.6872521</c:v>
                </c:pt>
                <c:pt idx="19705">
                  <c:v>13.684182099999999</c:v>
                </c:pt>
                <c:pt idx="19706">
                  <c:v>13.6811021</c:v>
                </c:pt>
                <c:pt idx="19707">
                  <c:v>13.6811021</c:v>
                </c:pt>
                <c:pt idx="19708">
                  <c:v>13.6780221</c:v>
                </c:pt>
                <c:pt idx="19709">
                  <c:v>13.6780221</c:v>
                </c:pt>
                <c:pt idx="19710">
                  <c:v>13.6780221</c:v>
                </c:pt>
                <c:pt idx="19711">
                  <c:v>13.6811021</c:v>
                </c:pt>
                <c:pt idx="19712">
                  <c:v>13.6811021</c:v>
                </c:pt>
                <c:pt idx="19713">
                  <c:v>13.6780221</c:v>
                </c:pt>
                <c:pt idx="19714">
                  <c:v>13.6780221</c:v>
                </c:pt>
                <c:pt idx="19715">
                  <c:v>13.6811021</c:v>
                </c:pt>
                <c:pt idx="19716">
                  <c:v>13.6811021</c:v>
                </c:pt>
                <c:pt idx="19717">
                  <c:v>13.6811021</c:v>
                </c:pt>
                <c:pt idx="19718">
                  <c:v>13.6811021</c:v>
                </c:pt>
                <c:pt idx="19719">
                  <c:v>13.6780221</c:v>
                </c:pt>
                <c:pt idx="19720">
                  <c:v>13.6749521</c:v>
                </c:pt>
                <c:pt idx="19721">
                  <c:v>13.6749521</c:v>
                </c:pt>
                <c:pt idx="19722">
                  <c:v>13.6749521</c:v>
                </c:pt>
                <c:pt idx="19723">
                  <c:v>13.6749521</c:v>
                </c:pt>
                <c:pt idx="19724">
                  <c:v>13.6780221</c:v>
                </c:pt>
                <c:pt idx="19725">
                  <c:v>13.6811021</c:v>
                </c:pt>
                <c:pt idx="19726">
                  <c:v>13.6811021</c:v>
                </c:pt>
                <c:pt idx="19727">
                  <c:v>13.6811021</c:v>
                </c:pt>
                <c:pt idx="19728">
                  <c:v>13.684182099999999</c:v>
                </c:pt>
                <c:pt idx="19729">
                  <c:v>13.684182099999999</c:v>
                </c:pt>
                <c:pt idx="19730">
                  <c:v>13.684182099999999</c:v>
                </c:pt>
                <c:pt idx="19731">
                  <c:v>13.684182099999999</c:v>
                </c:pt>
                <c:pt idx="19732">
                  <c:v>13.6811021</c:v>
                </c:pt>
                <c:pt idx="19733">
                  <c:v>13.684182099999999</c:v>
                </c:pt>
                <c:pt idx="19734">
                  <c:v>13.684182099999999</c:v>
                </c:pt>
                <c:pt idx="19735">
                  <c:v>13.684182099999999</c:v>
                </c:pt>
                <c:pt idx="19736">
                  <c:v>13.684182099999999</c:v>
                </c:pt>
                <c:pt idx="19737">
                  <c:v>13.684182099999999</c:v>
                </c:pt>
                <c:pt idx="19738">
                  <c:v>13.684182099999999</c:v>
                </c:pt>
                <c:pt idx="19739">
                  <c:v>13.684182099999999</c:v>
                </c:pt>
                <c:pt idx="19740">
                  <c:v>13.684182099999999</c:v>
                </c:pt>
                <c:pt idx="19741">
                  <c:v>13.6872521</c:v>
                </c:pt>
                <c:pt idx="19742">
                  <c:v>13.6872521</c:v>
                </c:pt>
                <c:pt idx="19743">
                  <c:v>13.6872521</c:v>
                </c:pt>
                <c:pt idx="19744">
                  <c:v>13.684182099999999</c:v>
                </c:pt>
                <c:pt idx="19745">
                  <c:v>13.684182099999999</c:v>
                </c:pt>
                <c:pt idx="19746">
                  <c:v>13.684182099999999</c:v>
                </c:pt>
                <c:pt idx="19747">
                  <c:v>13.684182099999999</c:v>
                </c:pt>
                <c:pt idx="19748">
                  <c:v>13.684182099999999</c:v>
                </c:pt>
                <c:pt idx="19749">
                  <c:v>13.6872521</c:v>
                </c:pt>
                <c:pt idx="19750">
                  <c:v>13.690332099999999</c:v>
                </c:pt>
                <c:pt idx="19751">
                  <c:v>13.690332099999999</c:v>
                </c:pt>
                <c:pt idx="19752">
                  <c:v>13.6872521</c:v>
                </c:pt>
                <c:pt idx="19753">
                  <c:v>13.6872521</c:v>
                </c:pt>
                <c:pt idx="19754">
                  <c:v>13.6872521</c:v>
                </c:pt>
                <c:pt idx="19755">
                  <c:v>13.684182099999999</c:v>
                </c:pt>
                <c:pt idx="19756">
                  <c:v>13.6811021</c:v>
                </c:pt>
                <c:pt idx="19757">
                  <c:v>13.6811021</c:v>
                </c:pt>
                <c:pt idx="19758">
                  <c:v>13.684182099999999</c:v>
                </c:pt>
                <c:pt idx="19759">
                  <c:v>13.6872521</c:v>
                </c:pt>
                <c:pt idx="19760">
                  <c:v>13.684182099999999</c:v>
                </c:pt>
                <c:pt idx="19761">
                  <c:v>13.684182099999999</c:v>
                </c:pt>
                <c:pt idx="19762">
                  <c:v>13.684182099999999</c:v>
                </c:pt>
                <c:pt idx="19763">
                  <c:v>13.684182099999999</c:v>
                </c:pt>
                <c:pt idx="19764">
                  <c:v>13.684182099999999</c:v>
                </c:pt>
                <c:pt idx="19765">
                  <c:v>13.684182099999999</c:v>
                </c:pt>
                <c:pt idx="19766">
                  <c:v>13.684182099999999</c:v>
                </c:pt>
                <c:pt idx="19767">
                  <c:v>13.684182099999999</c:v>
                </c:pt>
                <c:pt idx="19768">
                  <c:v>13.684182099999999</c:v>
                </c:pt>
                <c:pt idx="19769">
                  <c:v>13.684182099999999</c:v>
                </c:pt>
                <c:pt idx="19770">
                  <c:v>13.684182099999999</c:v>
                </c:pt>
                <c:pt idx="19771">
                  <c:v>13.684182099999999</c:v>
                </c:pt>
                <c:pt idx="19772">
                  <c:v>13.6872521</c:v>
                </c:pt>
                <c:pt idx="19773">
                  <c:v>13.6872521</c:v>
                </c:pt>
                <c:pt idx="19774">
                  <c:v>13.690332099999999</c:v>
                </c:pt>
                <c:pt idx="19775">
                  <c:v>13.6872521</c:v>
                </c:pt>
                <c:pt idx="19776">
                  <c:v>13.6872521</c:v>
                </c:pt>
                <c:pt idx="19777">
                  <c:v>13.6872521</c:v>
                </c:pt>
                <c:pt idx="19778">
                  <c:v>13.6872521</c:v>
                </c:pt>
                <c:pt idx="19779">
                  <c:v>13.684182099999999</c:v>
                </c:pt>
                <c:pt idx="19780">
                  <c:v>13.6872521</c:v>
                </c:pt>
                <c:pt idx="19781">
                  <c:v>13.684182099999999</c:v>
                </c:pt>
                <c:pt idx="19782">
                  <c:v>13.684182099999999</c:v>
                </c:pt>
                <c:pt idx="19783">
                  <c:v>13.684182099999999</c:v>
                </c:pt>
                <c:pt idx="19784">
                  <c:v>13.684182099999999</c:v>
                </c:pt>
                <c:pt idx="19785">
                  <c:v>13.6811021</c:v>
                </c:pt>
                <c:pt idx="19786">
                  <c:v>13.6811021</c:v>
                </c:pt>
                <c:pt idx="19787">
                  <c:v>13.684182099999999</c:v>
                </c:pt>
                <c:pt idx="19788">
                  <c:v>13.684182099999999</c:v>
                </c:pt>
                <c:pt idx="19789">
                  <c:v>13.684182099999999</c:v>
                </c:pt>
                <c:pt idx="19790">
                  <c:v>13.6811021</c:v>
                </c:pt>
                <c:pt idx="19791">
                  <c:v>13.6780221</c:v>
                </c:pt>
                <c:pt idx="19792">
                  <c:v>13.6780221</c:v>
                </c:pt>
                <c:pt idx="19793">
                  <c:v>13.6780221</c:v>
                </c:pt>
                <c:pt idx="19794">
                  <c:v>13.6780221</c:v>
                </c:pt>
                <c:pt idx="19795">
                  <c:v>13.6780221</c:v>
                </c:pt>
                <c:pt idx="19796">
                  <c:v>13.6780221</c:v>
                </c:pt>
                <c:pt idx="19797">
                  <c:v>13.6811021</c:v>
                </c:pt>
                <c:pt idx="19798">
                  <c:v>13.6811021</c:v>
                </c:pt>
                <c:pt idx="19799">
                  <c:v>13.6811021</c:v>
                </c:pt>
                <c:pt idx="19800">
                  <c:v>13.6811021</c:v>
                </c:pt>
                <c:pt idx="19801">
                  <c:v>13.6811021</c:v>
                </c:pt>
                <c:pt idx="19802">
                  <c:v>13.6811021</c:v>
                </c:pt>
                <c:pt idx="19803">
                  <c:v>13.6780221</c:v>
                </c:pt>
                <c:pt idx="19804">
                  <c:v>13.6780221</c:v>
                </c:pt>
                <c:pt idx="19805">
                  <c:v>13.6780221</c:v>
                </c:pt>
                <c:pt idx="19806">
                  <c:v>13.6811021</c:v>
                </c:pt>
                <c:pt idx="19807">
                  <c:v>13.6811021</c:v>
                </c:pt>
                <c:pt idx="19808">
                  <c:v>13.6811021</c:v>
                </c:pt>
                <c:pt idx="19809">
                  <c:v>13.6811021</c:v>
                </c:pt>
                <c:pt idx="19810">
                  <c:v>13.6780221</c:v>
                </c:pt>
                <c:pt idx="19811">
                  <c:v>13.6780221</c:v>
                </c:pt>
                <c:pt idx="19812">
                  <c:v>13.6780221</c:v>
                </c:pt>
                <c:pt idx="19813">
                  <c:v>13.6811021</c:v>
                </c:pt>
                <c:pt idx="19814">
                  <c:v>13.6811021</c:v>
                </c:pt>
                <c:pt idx="19815">
                  <c:v>13.684182099999999</c:v>
                </c:pt>
                <c:pt idx="19816">
                  <c:v>13.684182099999999</c:v>
                </c:pt>
                <c:pt idx="19817">
                  <c:v>13.6872521</c:v>
                </c:pt>
                <c:pt idx="19818">
                  <c:v>13.684182099999999</c:v>
                </c:pt>
                <c:pt idx="19819">
                  <c:v>13.6811021</c:v>
                </c:pt>
                <c:pt idx="19820">
                  <c:v>13.6811021</c:v>
                </c:pt>
                <c:pt idx="19821">
                  <c:v>13.6780221</c:v>
                </c:pt>
                <c:pt idx="19822">
                  <c:v>13.6811021</c:v>
                </c:pt>
                <c:pt idx="19823">
                  <c:v>13.684182099999999</c:v>
                </c:pt>
                <c:pt idx="19824">
                  <c:v>13.684182099999999</c:v>
                </c:pt>
                <c:pt idx="19825">
                  <c:v>13.684182099999999</c:v>
                </c:pt>
                <c:pt idx="19826">
                  <c:v>13.684182099999999</c:v>
                </c:pt>
                <c:pt idx="19827">
                  <c:v>13.684182099999999</c:v>
                </c:pt>
                <c:pt idx="19828">
                  <c:v>13.684182099999999</c:v>
                </c:pt>
                <c:pt idx="19829">
                  <c:v>13.684182099999999</c:v>
                </c:pt>
                <c:pt idx="19830">
                  <c:v>13.6872521</c:v>
                </c:pt>
                <c:pt idx="19831">
                  <c:v>13.6872521</c:v>
                </c:pt>
                <c:pt idx="19832">
                  <c:v>13.6872521</c:v>
                </c:pt>
                <c:pt idx="19833">
                  <c:v>13.6872521</c:v>
                </c:pt>
                <c:pt idx="19834">
                  <c:v>13.6872521</c:v>
                </c:pt>
                <c:pt idx="19835">
                  <c:v>13.6872521</c:v>
                </c:pt>
                <c:pt idx="19836">
                  <c:v>13.690332099999999</c:v>
                </c:pt>
                <c:pt idx="19837">
                  <c:v>13.690332099999999</c:v>
                </c:pt>
                <c:pt idx="19838">
                  <c:v>13.690332099999999</c:v>
                </c:pt>
                <c:pt idx="19839">
                  <c:v>13.690332099999999</c:v>
                </c:pt>
                <c:pt idx="19840">
                  <c:v>13.6934021</c:v>
                </c:pt>
                <c:pt idx="19841">
                  <c:v>13.696482099999999</c:v>
                </c:pt>
                <c:pt idx="19842">
                  <c:v>13.6995621</c:v>
                </c:pt>
                <c:pt idx="19843">
                  <c:v>13.696482099999999</c:v>
                </c:pt>
                <c:pt idx="19844">
                  <c:v>13.696482099999999</c:v>
                </c:pt>
                <c:pt idx="19845">
                  <c:v>13.696482099999999</c:v>
                </c:pt>
                <c:pt idx="19846">
                  <c:v>13.6995621</c:v>
                </c:pt>
                <c:pt idx="19847">
                  <c:v>13.702632100000001</c:v>
                </c:pt>
                <c:pt idx="19848">
                  <c:v>13.7057121</c:v>
                </c:pt>
                <c:pt idx="19849">
                  <c:v>13.708782100000001</c:v>
                </c:pt>
                <c:pt idx="19850">
                  <c:v>13.711862099999999</c:v>
                </c:pt>
                <c:pt idx="19851">
                  <c:v>13.7149321</c:v>
                </c:pt>
                <c:pt idx="19852">
                  <c:v>13.718012099999999</c:v>
                </c:pt>
                <c:pt idx="19853">
                  <c:v>13.718012099999999</c:v>
                </c:pt>
                <c:pt idx="19854">
                  <c:v>13.7210921</c:v>
                </c:pt>
                <c:pt idx="19855">
                  <c:v>13.724162099999999</c:v>
                </c:pt>
                <c:pt idx="19856">
                  <c:v>13.724162099999999</c:v>
                </c:pt>
                <c:pt idx="19857">
                  <c:v>13.7272421</c:v>
                </c:pt>
                <c:pt idx="19858">
                  <c:v>13.7272421</c:v>
                </c:pt>
                <c:pt idx="19859">
                  <c:v>13.730312099999999</c:v>
                </c:pt>
                <c:pt idx="19860">
                  <c:v>13.7272421</c:v>
                </c:pt>
                <c:pt idx="19861">
                  <c:v>13.7272421</c:v>
                </c:pt>
                <c:pt idx="19862">
                  <c:v>13.730312099999999</c:v>
                </c:pt>
                <c:pt idx="19863">
                  <c:v>13.7333921</c:v>
                </c:pt>
                <c:pt idx="19864">
                  <c:v>13.730312099999999</c:v>
                </c:pt>
                <c:pt idx="19865">
                  <c:v>13.730312099999999</c:v>
                </c:pt>
                <c:pt idx="19866">
                  <c:v>13.730312099999999</c:v>
                </c:pt>
                <c:pt idx="19867">
                  <c:v>13.7333921</c:v>
                </c:pt>
                <c:pt idx="19868">
                  <c:v>13.736462100000001</c:v>
                </c:pt>
                <c:pt idx="19869">
                  <c:v>13.736462100000001</c:v>
                </c:pt>
                <c:pt idx="19870">
                  <c:v>13.7333921</c:v>
                </c:pt>
                <c:pt idx="19871">
                  <c:v>13.7333921</c:v>
                </c:pt>
                <c:pt idx="19872">
                  <c:v>13.736462100000001</c:v>
                </c:pt>
                <c:pt idx="19873">
                  <c:v>13.736462100000001</c:v>
                </c:pt>
                <c:pt idx="19874">
                  <c:v>13.7333921</c:v>
                </c:pt>
                <c:pt idx="19875">
                  <c:v>13.730312099999999</c:v>
                </c:pt>
                <c:pt idx="19876">
                  <c:v>13.7333921</c:v>
                </c:pt>
                <c:pt idx="19877">
                  <c:v>13.736462100000001</c:v>
                </c:pt>
                <c:pt idx="19878">
                  <c:v>13.7395421</c:v>
                </c:pt>
                <c:pt idx="19879">
                  <c:v>13.736462100000001</c:v>
                </c:pt>
                <c:pt idx="19880">
                  <c:v>13.7333921</c:v>
                </c:pt>
                <c:pt idx="19881">
                  <c:v>13.7333921</c:v>
                </c:pt>
                <c:pt idx="19882">
                  <c:v>13.736462100000001</c:v>
                </c:pt>
                <c:pt idx="19883">
                  <c:v>13.736462100000001</c:v>
                </c:pt>
                <c:pt idx="19884">
                  <c:v>13.736462100000001</c:v>
                </c:pt>
                <c:pt idx="19885">
                  <c:v>13.7395421</c:v>
                </c:pt>
                <c:pt idx="19886">
                  <c:v>13.7395421</c:v>
                </c:pt>
                <c:pt idx="19887">
                  <c:v>13.7395421</c:v>
                </c:pt>
                <c:pt idx="19888">
                  <c:v>13.7395421</c:v>
                </c:pt>
                <c:pt idx="19889">
                  <c:v>13.7426221</c:v>
                </c:pt>
                <c:pt idx="19890">
                  <c:v>13.7426221</c:v>
                </c:pt>
                <c:pt idx="19891">
                  <c:v>13.745692099999999</c:v>
                </c:pt>
                <c:pt idx="19892">
                  <c:v>13.745692099999999</c:v>
                </c:pt>
                <c:pt idx="19893">
                  <c:v>13.745692099999999</c:v>
                </c:pt>
                <c:pt idx="19894">
                  <c:v>13.745692099999999</c:v>
                </c:pt>
                <c:pt idx="19895">
                  <c:v>13.7487721</c:v>
                </c:pt>
                <c:pt idx="19896">
                  <c:v>13.7487721</c:v>
                </c:pt>
                <c:pt idx="19897">
                  <c:v>13.7487721</c:v>
                </c:pt>
                <c:pt idx="19898">
                  <c:v>13.7487721</c:v>
                </c:pt>
                <c:pt idx="19899">
                  <c:v>13.7487721</c:v>
                </c:pt>
                <c:pt idx="19900">
                  <c:v>13.7487721</c:v>
                </c:pt>
                <c:pt idx="19901">
                  <c:v>13.745692099999999</c:v>
                </c:pt>
                <c:pt idx="19902">
                  <c:v>13.7487721</c:v>
                </c:pt>
                <c:pt idx="19903">
                  <c:v>13.7487721</c:v>
                </c:pt>
                <c:pt idx="19904">
                  <c:v>13.7487721</c:v>
                </c:pt>
                <c:pt idx="19905">
                  <c:v>13.7487721</c:v>
                </c:pt>
                <c:pt idx="19906">
                  <c:v>13.745692099999999</c:v>
                </c:pt>
                <c:pt idx="19907">
                  <c:v>13.745692099999999</c:v>
                </c:pt>
                <c:pt idx="19908">
                  <c:v>13.7487721</c:v>
                </c:pt>
                <c:pt idx="19909">
                  <c:v>13.751842099999999</c:v>
                </c:pt>
                <c:pt idx="19910">
                  <c:v>13.751842099999999</c:v>
                </c:pt>
                <c:pt idx="19911">
                  <c:v>13.751842099999999</c:v>
                </c:pt>
                <c:pt idx="19912">
                  <c:v>13.751842099999999</c:v>
                </c:pt>
                <c:pt idx="19913">
                  <c:v>13.7549221</c:v>
                </c:pt>
                <c:pt idx="19914">
                  <c:v>13.7549221</c:v>
                </c:pt>
                <c:pt idx="19915">
                  <c:v>13.758002100000001</c:v>
                </c:pt>
                <c:pt idx="19916">
                  <c:v>13.7610721</c:v>
                </c:pt>
                <c:pt idx="19917">
                  <c:v>13.7641521</c:v>
                </c:pt>
                <c:pt idx="19918">
                  <c:v>13.7641521</c:v>
                </c:pt>
                <c:pt idx="19919">
                  <c:v>13.7610721</c:v>
                </c:pt>
                <c:pt idx="19920">
                  <c:v>13.7641521</c:v>
                </c:pt>
                <c:pt idx="19921">
                  <c:v>13.7672221</c:v>
                </c:pt>
                <c:pt idx="19922">
                  <c:v>13.7703021</c:v>
                </c:pt>
                <c:pt idx="19923">
                  <c:v>13.7703021</c:v>
                </c:pt>
                <c:pt idx="19924">
                  <c:v>13.7703021</c:v>
                </c:pt>
                <c:pt idx="19925">
                  <c:v>13.7733721</c:v>
                </c:pt>
                <c:pt idx="19926">
                  <c:v>13.7733721</c:v>
                </c:pt>
                <c:pt idx="19927">
                  <c:v>13.7703021</c:v>
                </c:pt>
                <c:pt idx="19928">
                  <c:v>13.7703021</c:v>
                </c:pt>
                <c:pt idx="19929">
                  <c:v>13.7703021</c:v>
                </c:pt>
                <c:pt idx="19930">
                  <c:v>13.7733721</c:v>
                </c:pt>
                <c:pt idx="19931">
                  <c:v>13.7733721</c:v>
                </c:pt>
                <c:pt idx="19932">
                  <c:v>13.7703021</c:v>
                </c:pt>
                <c:pt idx="19933">
                  <c:v>13.7703021</c:v>
                </c:pt>
                <c:pt idx="19934">
                  <c:v>13.7733721</c:v>
                </c:pt>
                <c:pt idx="19935">
                  <c:v>13.7764521</c:v>
                </c:pt>
                <c:pt idx="19936">
                  <c:v>13.779532099999999</c:v>
                </c:pt>
                <c:pt idx="19937">
                  <c:v>13.779532099999999</c:v>
                </c:pt>
                <c:pt idx="19938">
                  <c:v>13.779532099999999</c:v>
                </c:pt>
                <c:pt idx="19939">
                  <c:v>13.7826021</c:v>
                </c:pt>
                <c:pt idx="19940">
                  <c:v>13.779532099999999</c:v>
                </c:pt>
                <c:pt idx="19941">
                  <c:v>13.779532099999999</c:v>
                </c:pt>
                <c:pt idx="19942">
                  <c:v>13.779532099999999</c:v>
                </c:pt>
                <c:pt idx="19943">
                  <c:v>13.7826021</c:v>
                </c:pt>
                <c:pt idx="19944">
                  <c:v>13.779532099999999</c:v>
                </c:pt>
                <c:pt idx="19945">
                  <c:v>13.7826021</c:v>
                </c:pt>
                <c:pt idx="19946">
                  <c:v>13.7826021</c:v>
                </c:pt>
                <c:pt idx="19947">
                  <c:v>13.7826021</c:v>
                </c:pt>
                <c:pt idx="19948">
                  <c:v>13.7826021</c:v>
                </c:pt>
                <c:pt idx="19949">
                  <c:v>13.7826021</c:v>
                </c:pt>
                <c:pt idx="19950">
                  <c:v>13.7826021</c:v>
                </c:pt>
                <c:pt idx="19951">
                  <c:v>13.779532099999999</c:v>
                </c:pt>
                <c:pt idx="19952">
                  <c:v>13.7764521</c:v>
                </c:pt>
                <c:pt idx="19953">
                  <c:v>13.7764521</c:v>
                </c:pt>
                <c:pt idx="19954">
                  <c:v>13.779532099999999</c:v>
                </c:pt>
                <c:pt idx="19955">
                  <c:v>13.779532099999999</c:v>
                </c:pt>
                <c:pt idx="19956">
                  <c:v>13.779532099999999</c:v>
                </c:pt>
                <c:pt idx="19957">
                  <c:v>13.779532099999999</c:v>
                </c:pt>
                <c:pt idx="19958">
                  <c:v>13.779532099999999</c:v>
                </c:pt>
                <c:pt idx="19959">
                  <c:v>13.7826021</c:v>
                </c:pt>
                <c:pt idx="19960">
                  <c:v>13.785682099999999</c:v>
                </c:pt>
                <c:pt idx="19961">
                  <c:v>13.7887521</c:v>
                </c:pt>
                <c:pt idx="19962">
                  <c:v>13.7887521</c:v>
                </c:pt>
                <c:pt idx="19963">
                  <c:v>13.791832100000001</c:v>
                </c:pt>
                <c:pt idx="19964">
                  <c:v>13.791832100000001</c:v>
                </c:pt>
                <c:pt idx="19965">
                  <c:v>13.7949021</c:v>
                </c:pt>
                <c:pt idx="19966">
                  <c:v>13.7949021</c:v>
                </c:pt>
                <c:pt idx="19967">
                  <c:v>13.7949021</c:v>
                </c:pt>
                <c:pt idx="19968">
                  <c:v>13.7979821</c:v>
                </c:pt>
                <c:pt idx="19969">
                  <c:v>13.801062099999999</c:v>
                </c:pt>
                <c:pt idx="19970">
                  <c:v>13.801062099999999</c:v>
                </c:pt>
                <c:pt idx="19971">
                  <c:v>13.7979821</c:v>
                </c:pt>
                <c:pt idx="19972">
                  <c:v>13.801062099999999</c:v>
                </c:pt>
                <c:pt idx="19973">
                  <c:v>13.801062099999999</c:v>
                </c:pt>
                <c:pt idx="19974">
                  <c:v>13.801062099999999</c:v>
                </c:pt>
                <c:pt idx="19975">
                  <c:v>13.801062099999999</c:v>
                </c:pt>
                <c:pt idx="19976">
                  <c:v>13.8041321</c:v>
                </c:pt>
                <c:pt idx="19977">
                  <c:v>13.807212099999999</c:v>
                </c:pt>
                <c:pt idx="19978">
                  <c:v>13.807212099999999</c:v>
                </c:pt>
                <c:pt idx="19979">
                  <c:v>13.807212099999999</c:v>
                </c:pt>
                <c:pt idx="19980">
                  <c:v>13.8041321</c:v>
                </c:pt>
                <c:pt idx="19981">
                  <c:v>13.801062099999999</c:v>
                </c:pt>
                <c:pt idx="19982">
                  <c:v>13.801062099999999</c:v>
                </c:pt>
                <c:pt idx="19983">
                  <c:v>13.8041321</c:v>
                </c:pt>
                <c:pt idx="19984">
                  <c:v>13.801062099999999</c:v>
                </c:pt>
                <c:pt idx="19985">
                  <c:v>13.801062099999999</c:v>
                </c:pt>
                <c:pt idx="19986">
                  <c:v>13.801062099999999</c:v>
                </c:pt>
                <c:pt idx="19987">
                  <c:v>13.801062099999999</c:v>
                </c:pt>
                <c:pt idx="19988">
                  <c:v>13.8041321</c:v>
                </c:pt>
                <c:pt idx="19989">
                  <c:v>13.801062099999999</c:v>
                </c:pt>
                <c:pt idx="19990">
                  <c:v>13.8041321</c:v>
                </c:pt>
                <c:pt idx="19991">
                  <c:v>13.807212099999999</c:v>
                </c:pt>
                <c:pt idx="19992">
                  <c:v>13.8102821</c:v>
                </c:pt>
                <c:pt idx="19993">
                  <c:v>13.8102821</c:v>
                </c:pt>
                <c:pt idx="19994">
                  <c:v>13.813362099999999</c:v>
                </c:pt>
                <c:pt idx="19995">
                  <c:v>13.813362099999999</c:v>
                </c:pt>
                <c:pt idx="19996">
                  <c:v>13.8164421</c:v>
                </c:pt>
                <c:pt idx="19997">
                  <c:v>13.8164421</c:v>
                </c:pt>
                <c:pt idx="19998">
                  <c:v>13.819512099999999</c:v>
                </c:pt>
                <c:pt idx="19999">
                  <c:v>13.819512099999999</c:v>
                </c:pt>
                <c:pt idx="20000">
                  <c:v>13.819512099999999</c:v>
                </c:pt>
                <c:pt idx="20001">
                  <c:v>13.8225921</c:v>
                </c:pt>
                <c:pt idx="20002">
                  <c:v>13.8225921</c:v>
                </c:pt>
                <c:pt idx="20003">
                  <c:v>13.8225921</c:v>
                </c:pt>
                <c:pt idx="20004">
                  <c:v>13.819512099999999</c:v>
                </c:pt>
                <c:pt idx="20005">
                  <c:v>13.8164421</c:v>
                </c:pt>
                <c:pt idx="20006">
                  <c:v>13.813362099999999</c:v>
                </c:pt>
                <c:pt idx="20007">
                  <c:v>13.813362099999999</c:v>
                </c:pt>
                <c:pt idx="20008">
                  <c:v>13.8164421</c:v>
                </c:pt>
                <c:pt idx="20009">
                  <c:v>13.819512099999999</c:v>
                </c:pt>
                <c:pt idx="20010">
                  <c:v>13.819512099999999</c:v>
                </c:pt>
                <c:pt idx="20011">
                  <c:v>13.8225921</c:v>
                </c:pt>
                <c:pt idx="20012">
                  <c:v>13.8225921</c:v>
                </c:pt>
                <c:pt idx="20013">
                  <c:v>13.8225921</c:v>
                </c:pt>
                <c:pt idx="20014">
                  <c:v>13.8225921</c:v>
                </c:pt>
                <c:pt idx="20015">
                  <c:v>13.8225921</c:v>
                </c:pt>
                <c:pt idx="20016">
                  <c:v>13.825662100000001</c:v>
                </c:pt>
                <c:pt idx="20017">
                  <c:v>13.825662100000001</c:v>
                </c:pt>
                <c:pt idx="20018">
                  <c:v>13.828742099999999</c:v>
                </c:pt>
                <c:pt idx="20019">
                  <c:v>13.8318121</c:v>
                </c:pt>
                <c:pt idx="20020">
                  <c:v>13.834892099999999</c:v>
                </c:pt>
                <c:pt idx="20021">
                  <c:v>13.834892099999999</c:v>
                </c:pt>
                <c:pt idx="20022">
                  <c:v>13.8379721</c:v>
                </c:pt>
                <c:pt idx="20023">
                  <c:v>13.8379721</c:v>
                </c:pt>
                <c:pt idx="20024">
                  <c:v>13.841042099999999</c:v>
                </c:pt>
                <c:pt idx="20025">
                  <c:v>13.841042099999999</c:v>
                </c:pt>
                <c:pt idx="20026">
                  <c:v>13.841042099999999</c:v>
                </c:pt>
                <c:pt idx="20027">
                  <c:v>13.8441221</c:v>
                </c:pt>
                <c:pt idx="20028">
                  <c:v>13.841042099999999</c:v>
                </c:pt>
                <c:pt idx="20029">
                  <c:v>13.8441221</c:v>
                </c:pt>
                <c:pt idx="20030">
                  <c:v>13.841042099999999</c:v>
                </c:pt>
                <c:pt idx="20031">
                  <c:v>13.841042099999999</c:v>
                </c:pt>
                <c:pt idx="20032">
                  <c:v>13.8441221</c:v>
                </c:pt>
                <c:pt idx="20033">
                  <c:v>13.847192099999999</c:v>
                </c:pt>
                <c:pt idx="20034">
                  <c:v>13.847192099999999</c:v>
                </c:pt>
                <c:pt idx="20035">
                  <c:v>13.847192099999999</c:v>
                </c:pt>
                <c:pt idx="20036">
                  <c:v>13.847192099999999</c:v>
                </c:pt>
                <c:pt idx="20037">
                  <c:v>13.8502721</c:v>
                </c:pt>
                <c:pt idx="20038">
                  <c:v>13.8502721</c:v>
                </c:pt>
                <c:pt idx="20039">
                  <c:v>13.853342099999999</c:v>
                </c:pt>
                <c:pt idx="20040">
                  <c:v>13.8564221</c:v>
                </c:pt>
                <c:pt idx="20041">
                  <c:v>13.8595021</c:v>
                </c:pt>
                <c:pt idx="20042">
                  <c:v>13.8625721</c:v>
                </c:pt>
                <c:pt idx="20043">
                  <c:v>13.8595021</c:v>
                </c:pt>
                <c:pt idx="20044">
                  <c:v>13.8625721</c:v>
                </c:pt>
                <c:pt idx="20045">
                  <c:v>13.8595021</c:v>
                </c:pt>
                <c:pt idx="20046">
                  <c:v>13.8625721</c:v>
                </c:pt>
                <c:pt idx="20047">
                  <c:v>13.8656521</c:v>
                </c:pt>
                <c:pt idx="20048">
                  <c:v>13.868722099999999</c:v>
                </c:pt>
                <c:pt idx="20049">
                  <c:v>13.8718021</c:v>
                </c:pt>
                <c:pt idx="20050">
                  <c:v>13.8718021</c:v>
                </c:pt>
                <c:pt idx="20051">
                  <c:v>13.874872099999999</c:v>
                </c:pt>
                <c:pt idx="20052">
                  <c:v>13.8779521</c:v>
                </c:pt>
                <c:pt idx="20053">
                  <c:v>13.874872099999999</c:v>
                </c:pt>
                <c:pt idx="20054">
                  <c:v>13.874872099999999</c:v>
                </c:pt>
                <c:pt idx="20055">
                  <c:v>13.8779521</c:v>
                </c:pt>
                <c:pt idx="20056">
                  <c:v>13.8779521</c:v>
                </c:pt>
                <c:pt idx="20057">
                  <c:v>13.8779521</c:v>
                </c:pt>
                <c:pt idx="20058">
                  <c:v>13.8779521</c:v>
                </c:pt>
                <c:pt idx="20059">
                  <c:v>13.881032100000001</c:v>
                </c:pt>
                <c:pt idx="20060">
                  <c:v>13.8841021</c:v>
                </c:pt>
                <c:pt idx="20061">
                  <c:v>13.8841021</c:v>
                </c:pt>
                <c:pt idx="20062">
                  <c:v>13.8841021</c:v>
                </c:pt>
                <c:pt idx="20063">
                  <c:v>13.8871821</c:v>
                </c:pt>
                <c:pt idx="20064">
                  <c:v>13.8902521</c:v>
                </c:pt>
                <c:pt idx="20065">
                  <c:v>13.8933321</c:v>
                </c:pt>
                <c:pt idx="20066">
                  <c:v>13.8964021</c:v>
                </c:pt>
                <c:pt idx="20067">
                  <c:v>13.8994821</c:v>
                </c:pt>
                <c:pt idx="20068">
                  <c:v>13.902562099999999</c:v>
                </c:pt>
                <c:pt idx="20069">
                  <c:v>13.8994821</c:v>
                </c:pt>
                <c:pt idx="20070">
                  <c:v>13.902562099999999</c:v>
                </c:pt>
                <c:pt idx="20071">
                  <c:v>13.8994821</c:v>
                </c:pt>
                <c:pt idx="20072">
                  <c:v>13.902562099999999</c:v>
                </c:pt>
                <c:pt idx="20073">
                  <c:v>13.902562099999999</c:v>
                </c:pt>
                <c:pt idx="20074">
                  <c:v>13.9056321</c:v>
                </c:pt>
                <c:pt idx="20075">
                  <c:v>13.908712100000001</c:v>
                </c:pt>
                <c:pt idx="20076">
                  <c:v>13.9117821</c:v>
                </c:pt>
                <c:pt idx="20077">
                  <c:v>13.914862100000001</c:v>
                </c:pt>
                <c:pt idx="20078">
                  <c:v>13.9117821</c:v>
                </c:pt>
                <c:pt idx="20079">
                  <c:v>13.908712100000001</c:v>
                </c:pt>
                <c:pt idx="20080">
                  <c:v>13.9117821</c:v>
                </c:pt>
                <c:pt idx="20081">
                  <c:v>13.9117821</c:v>
                </c:pt>
                <c:pt idx="20082">
                  <c:v>13.9117821</c:v>
                </c:pt>
                <c:pt idx="20083">
                  <c:v>13.914862100000001</c:v>
                </c:pt>
                <c:pt idx="20084">
                  <c:v>13.9179321</c:v>
                </c:pt>
                <c:pt idx="20085">
                  <c:v>13.9210121</c:v>
                </c:pt>
                <c:pt idx="20086">
                  <c:v>13.9179321</c:v>
                </c:pt>
                <c:pt idx="20087">
                  <c:v>13.9210121</c:v>
                </c:pt>
                <c:pt idx="20088">
                  <c:v>13.924092099999999</c:v>
                </c:pt>
                <c:pt idx="20089">
                  <c:v>13.924092099999999</c:v>
                </c:pt>
                <c:pt idx="20090">
                  <c:v>13.9271621</c:v>
                </c:pt>
                <c:pt idx="20091">
                  <c:v>13.924092099999999</c:v>
                </c:pt>
                <c:pt idx="20092">
                  <c:v>13.924092099999999</c:v>
                </c:pt>
                <c:pt idx="20093">
                  <c:v>13.9271621</c:v>
                </c:pt>
                <c:pt idx="20094">
                  <c:v>13.9271621</c:v>
                </c:pt>
                <c:pt idx="20095">
                  <c:v>13.9271621</c:v>
                </c:pt>
                <c:pt idx="20096">
                  <c:v>13.924092099999999</c:v>
                </c:pt>
                <c:pt idx="20097">
                  <c:v>13.924092099999999</c:v>
                </c:pt>
                <c:pt idx="20098">
                  <c:v>13.924092099999999</c:v>
                </c:pt>
                <c:pt idx="20099">
                  <c:v>13.924092099999999</c:v>
                </c:pt>
                <c:pt idx="20100">
                  <c:v>13.924092099999999</c:v>
                </c:pt>
                <c:pt idx="20101">
                  <c:v>13.9271621</c:v>
                </c:pt>
                <c:pt idx="20102">
                  <c:v>13.9271621</c:v>
                </c:pt>
                <c:pt idx="20103">
                  <c:v>13.924092099999999</c:v>
                </c:pt>
                <c:pt idx="20104">
                  <c:v>13.924092099999999</c:v>
                </c:pt>
                <c:pt idx="20105">
                  <c:v>13.9210121</c:v>
                </c:pt>
                <c:pt idx="20106">
                  <c:v>13.9179321</c:v>
                </c:pt>
                <c:pt idx="20107">
                  <c:v>13.914862100000001</c:v>
                </c:pt>
                <c:pt idx="20108">
                  <c:v>13.914862100000001</c:v>
                </c:pt>
                <c:pt idx="20109">
                  <c:v>13.9179321</c:v>
                </c:pt>
                <c:pt idx="20110">
                  <c:v>13.9179321</c:v>
                </c:pt>
                <c:pt idx="20111">
                  <c:v>13.9179321</c:v>
                </c:pt>
                <c:pt idx="20112">
                  <c:v>13.9210121</c:v>
                </c:pt>
                <c:pt idx="20113">
                  <c:v>13.9210121</c:v>
                </c:pt>
                <c:pt idx="20114">
                  <c:v>13.9210121</c:v>
                </c:pt>
                <c:pt idx="20115">
                  <c:v>13.9210121</c:v>
                </c:pt>
                <c:pt idx="20116">
                  <c:v>13.924092099999999</c:v>
                </c:pt>
                <c:pt idx="20117">
                  <c:v>13.9271621</c:v>
                </c:pt>
                <c:pt idx="20118">
                  <c:v>13.924092099999999</c:v>
                </c:pt>
                <c:pt idx="20119">
                  <c:v>13.9210121</c:v>
                </c:pt>
                <c:pt idx="20120">
                  <c:v>13.924092099999999</c:v>
                </c:pt>
                <c:pt idx="20121">
                  <c:v>13.9271621</c:v>
                </c:pt>
                <c:pt idx="20122">
                  <c:v>13.9271621</c:v>
                </c:pt>
                <c:pt idx="20123">
                  <c:v>13.924092099999999</c:v>
                </c:pt>
                <c:pt idx="20124">
                  <c:v>13.924092099999999</c:v>
                </c:pt>
                <c:pt idx="20125">
                  <c:v>13.930242099999999</c:v>
                </c:pt>
                <c:pt idx="20126">
                  <c:v>13.9333121</c:v>
                </c:pt>
                <c:pt idx="20127">
                  <c:v>13.930242099999999</c:v>
                </c:pt>
                <c:pt idx="20128">
                  <c:v>13.930242099999999</c:v>
                </c:pt>
                <c:pt idx="20129">
                  <c:v>13.936392099999999</c:v>
                </c:pt>
                <c:pt idx="20130">
                  <c:v>13.9394721</c:v>
                </c:pt>
                <c:pt idx="20131">
                  <c:v>13.936392099999999</c:v>
                </c:pt>
                <c:pt idx="20132">
                  <c:v>13.9333121</c:v>
                </c:pt>
                <c:pt idx="20133">
                  <c:v>13.9333121</c:v>
                </c:pt>
                <c:pt idx="20134">
                  <c:v>13.9333121</c:v>
                </c:pt>
                <c:pt idx="20135">
                  <c:v>13.9333121</c:v>
                </c:pt>
                <c:pt idx="20136">
                  <c:v>13.936392099999999</c:v>
                </c:pt>
                <c:pt idx="20137">
                  <c:v>13.9394721</c:v>
                </c:pt>
                <c:pt idx="20138">
                  <c:v>13.9394721</c:v>
                </c:pt>
                <c:pt idx="20139">
                  <c:v>13.9394721</c:v>
                </c:pt>
                <c:pt idx="20140">
                  <c:v>13.936392099999999</c:v>
                </c:pt>
                <c:pt idx="20141">
                  <c:v>13.936392099999999</c:v>
                </c:pt>
                <c:pt idx="20142">
                  <c:v>13.9394721</c:v>
                </c:pt>
                <c:pt idx="20143">
                  <c:v>13.9394721</c:v>
                </c:pt>
                <c:pt idx="20144">
                  <c:v>13.9394721</c:v>
                </c:pt>
                <c:pt idx="20145">
                  <c:v>13.9394721</c:v>
                </c:pt>
                <c:pt idx="20146">
                  <c:v>13.942542099999999</c:v>
                </c:pt>
                <c:pt idx="20147">
                  <c:v>13.942542099999999</c:v>
                </c:pt>
                <c:pt idx="20148">
                  <c:v>13.9456221</c:v>
                </c:pt>
                <c:pt idx="20149">
                  <c:v>13.948692100000001</c:v>
                </c:pt>
                <c:pt idx="20150">
                  <c:v>13.9548521</c:v>
                </c:pt>
                <c:pt idx="20151">
                  <c:v>13.9548521</c:v>
                </c:pt>
                <c:pt idx="20152">
                  <c:v>13.951772099999999</c:v>
                </c:pt>
                <c:pt idx="20153">
                  <c:v>13.948692100000001</c:v>
                </c:pt>
                <c:pt idx="20154">
                  <c:v>13.951772099999999</c:v>
                </c:pt>
                <c:pt idx="20155">
                  <c:v>13.951772099999999</c:v>
                </c:pt>
                <c:pt idx="20156">
                  <c:v>13.951772099999999</c:v>
                </c:pt>
                <c:pt idx="20157">
                  <c:v>13.9548521</c:v>
                </c:pt>
                <c:pt idx="20158">
                  <c:v>13.9548521</c:v>
                </c:pt>
                <c:pt idx="20159">
                  <c:v>13.9548521</c:v>
                </c:pt>
                <c:pt idx="20160">
                  <c:v>13.9548521</c:v>
                </c:pt>
                <c:pt idx="20161">
                  <c:v>13.957922099999999</c:v>
                </c:pt>
                <c:pt idx="20162">
                  <c:v>13.964072099999999</c:v>
                </c:pt>
                <c:pt idx="20163">
                  <c:v>13.9671521</c:v>
                </c:pt>
                <c:pt idx="20164">
                  <c:v>13.9671521</c:v>
                </c:pt>
                <c:pt idx="20165">
                  <c:v>13.964072099999999</c:v>
                </c:pt>
                <c:pt idx="20166">
                  <c:v>13.964072099999999</c:v>
                </c:pt>
                <c:pt idx="20167">
                  <c:v>13.964072099999999</c:v>
                </c:pt>
                <c:pt idx="20168">
                  <c:v>13.964072099999999</c:v>
                </c:pt>
                <c:pt idx="20169">
                  <c:v>13.9610021</c:v>
                </c:pt>
                <c:pt idx="20170">
                  <c:v>13.964072099999999</c:v>
                </c:pt>
                <c:pt idx="20171">
                  <c:v>13.9671521</c:v>
                </c:pt>
                <c:pt idx="20172">
                  <c:v>13.9671521</c:v>
                </c:pt>
                <c:pt idx="20173">
                  <c:v>13.9671521</c:v>
                </c:pt>
                <c:pt idx="20174">
                  <c:v>13.970222099999999</c:v>
                </c:pt>
                <c:pt idx="20175">
                  <c:v>13.9763821</c:v>
                </c:pt>
                <c:pt idx="20176">
                  <c:v>13.9763821</c:v>
                </c:pt>
                <c:pt idx="20177">
                  <c:v>13.9733021</c:v>
                </c:pt>
                <c:pt idx="20178">
                  <c:v>13.9671521</c:v>
                </c:pt>
                <c:pt idx="20179">
                  <c:v>13.9733021</c:v>
                </c:pt>
                <c:pt idx="20180">
                  <c:v>13.970222099999999</c:v>
                </c:pt>
                <c:pt idx="20181">
                  <c:v>13.9671521</c:v>
                </c:pt>
                <c:pt idx="20182">
                  <c:v>13.964072099999999</c:v>
                </c:pt>
                <c:pt idx="20183">
                  <c:v>13.9671521</c:v>
                </c:pt>
                <c:pt idx="20184">
                  <c:v>13.9733021</c:v>
                </c:pt>
                <c:pt idx="20185">
                  <c:v>13.9733021</c:v>
                </c:pt>
                <c:pt idx="20186">
                  <c:v>13.970222099999999</c:v>
                </c:pt>
                <c:pt idx="20187">
                  <c:v>13.9794521</c:v>
                </c:pt>
                <c:pt idx="20188">
                  <c:v>13.985602099999999</c:v>
                </c:pt>
                <c:pt idx="20189">
                  <c:v>13.9825321</c:v>
                </c:pt>
                <c:pt idx="20190">
                  <c:v>13.9794521</c:v>
                </c:pt>
                <c:pt idx="20191">
                  <c:v>13.9825321</c:v>
                </c:pt>
                <c:pt idx="20192">
                  <c:v>13.985602099999999</c:v>
                </c:pt>
                <c:pt idx="20193">
                  <c:v>13.9886821</c:v>
                </c:pt>
                <c:pt idx="20194">
                  <c:v>13.985602099999999</c:v>
                </c:pt>
                <c:pt idx="20195">
                  <c:v>13.9825321</c:v>
                </c:pt>
                <c:pt idx="20196">
                  <c:v>13.9886821</c:v>
                </c:pt>
                <c:pt idx="20197">
                  <c:v>13.9886821</c:v>
                </c:pt>
                <c:pt idx="20198">
                  <c:v>13.9886821</c:v>
                </c:pt>
                <c:pt idx="20199">
                  <c:v>13.985602099999999</c:v>
                </c:pt>
                <c:pt idx="20200">
                  <c:v>13.991762099999999</c:v>
                </c:pt>
                <c:pt idx="20201">
                  <c:v>13.991762099999999</c:v>
                </c:pt>
                <c:pt idx="20202">
                  <c:v>13.9948321</c:v>
                </c:pt>
                <c:pt idx="20203">
                  <c:v>13.9948321</c:v>
                </c:pt>
                <c:pt idx="20204">
                  <c:v>13.997912100000001</c:v>
                </c:pt>
                <c:pt idx="20205">
                  <c:v>14.004062100000001</c:v>
                </c:pt>
                <c:pt idx="20206">
                  <c:v>14.0009821</c:v>
                </c:pt>
                <c:pt idx="20207">
                  <c:v>14.0009821</c:v>
                </c:pt>
                <c:pt idx="20208">
                  <c:v>14.004062100000001</c:v>
                </c:pt>
                <c:pt idx="20209">
                  <c:v>14.0071321</c:v>
                </c:pt>
                <c:pt idx="20210">
                  <c:v>14.004062100000001</c:v>
                </c:pt>
                <c:pt idx="20211">
                  <c:v>14.004062100000001</c:v>
                </c:pt>
                <c:pt idx="20212">
                  <c:v>14.004062100000001</c:v>
                </c:pt>
                <c:pt idx="20213">
                  <c:v>14.0102121</c:v>
                </c:pt>
                <c:pt idx="20214">
                  <c:v>14.0102121</c:v>
                </c:pt>
                <c:pt idx="20215">
                  <c:v>14.0102121</c:v>
                </c:pt>
                <c:pt idx="20216">
                  <c:v>14.0102121</c:v>
                </c:pt>
                <c:pt idx="20217">
                  <c:v>14.0102121</c:v>
                </c:pt>
                <c:pt idx="20218">
                  <c:v>14.013292099999999</c:v>
                </c:pt>
                <c:pt idx="20219">
                  <c:v>14.013292099999999</c:v>
                </c:pt>
                <c:pt idx="20220">
                  <c:v>14.0163621</c:v>
                </c:pt>
                <c:pt idx="20221">
                  <c:v>14.0163621</c:v>
                </c:pt>
                <c:pt idx="20222">
                  <c:v>14.019442099999999</c:v>
                </c:pt>
                <c:pt idx="20223">
                  <c:v>14.019442099999999</c:v>
                </c:pt>
                <c:pt idx="20224">
                  <c:v>14.0163621</c:v>
                </c:pt>
                <c:pt idx="20225">
                  <c:v>14.0163621</c:v>
                </c:pt>
                <c:pt idx="20226">
                  <c:v>14.0225121</c:v>
                </c:pt>
                <c:pt idx="20227">
                  <c:v>14.025592099999999</c:v>
                </c:pt>
                <c:pt idx="20228">
                  <c:v>14.0225121</c:v>
                </c:pt>
                <c:pt idx="20229">
                  <c:v>14.025592099999999</c:v>
                </c:pt>
                <c:pt idx="20230">
                  <c:v>14.031742100000001</c:v>
                </c:pt>
                <c:pt idx="20231">
                  <c:v>14.0348221</c:v>
                </c:pt>
                <c:pt idx="20232">
                  <c:v>14.0348221</c:v>
                </c:pt>
                <c:pt idx="20233">
                  <c:v>14.0348221</c:v>
                </c:pt>
                <c:pt idx="20234">
                  <c:v>14.037892100000001</c:v>
                </c:pt>
                <c:pt idx="20235">
                  <c:v>14.040972099999999</c:v>
                </c:pt>
                <c:pt idx="20236">
                  <c:v>14.0440421</c:v>
                </c:pt>
                <c:pt idx="20237">
                  <c:v>14.047122099999999</c:v>
                </c:pt>
                <c:pt idx="20238">
                  <c:v>14.0501921</c:v>
                </c:pt>
                <c:pt idx="20239">
                  <c:v>14.0501921</c:v>
                </c:pt>
                <c:pt idx="20240">
                  <c:v>14.053272099999999</c:v>
                </c:pt>
                <c:pt idx="20241">
                  <c:v>14.053272099999999</c:v>
                </c:pt>
                <c:pt idx="20242">
                  <c:v>14.0563521</c:v>
                </c:pt>
                <c:pt idx="20243">
                  <c:v>14.059422099999999</c:v>
                </c:pt>
                <c:pt idx="20244">
                  <c:v>14.059422099999999</c:v>
                </c:pt>
                <c:pt idx="20245">
                  <c:v>14.0625021</c:v>
                </c:pt>
                <c:pt idx="20246">
                  <c:v>14.0625021</c:v>
                </c:pt>
                <c:pt idx="20247">
                  <c:v>14.059422099999999</c:v>
                </c:pt>
                <c:pt idx="20248">
                  <c:v>14.0563521</c:v>
                </c:pt>
                <c:pt idx="20249">
                  <c:v>14.059422099999999</c:v>
                </c:pt>
                <c:pt idx="20250">
                  <c:v>14.0625021</c:v>
                </c:pt>
                <c:pt idx="20251">
                  <c:v>14.065572100000001</c:v>
                </c:pt>
                <c:pt idx="20252">
                  <c:v>14.065572100000001</c:v>
                </c:pt>
                <c:pt idx="20253">
                  <c:v>14.0686521</c:v>
                </c:pt>
                <c:pt idx="20254">
                  <c:v>14.0717321</c:v>
                </c:pt>
                <c:pt idx="20255">
                  <c:v>14.074802099999999</c:v>
                </c:pt>
                <c:pt idx="20256">
                  <c:v>14.0778821</c:v>
                </c:pt>
                <c:pt idx="20257">
                  <c:v>14.074802099999999</c:v>
                </c:pt>
                <c:pt idx="20258">
                  <c:v>14.0778821</c:v>
                </c:pt>
                <c:pt idx="20259">
                  <c:v>14.0778821</c:v>
                </c:pt>
                <c:pt idx="20260">
                  <c:v>14.0778821</c:v>
                </c:pt>
                <c:pt idx="20261">
                  <c:v>14.080952099999999</c:v>
                </c:pt>
                <c:pt idx="20262">
                  <c:v>14.087102099999999</c:v>
                </c:pt>
                <c:pt idx="20263">
                  <c:v>14.0901821</c:v>
                </c:pt>
                <c:pt idx="20264">
                  <c:v>14.0901821</c:v>
                </c:pt>
                <c:pt idx="20265">
                  <c:v>14.0901821</c:v>
                </c:pt>
                <c:pt idx="20266">
                  <c:v>14.0932621</c:v>
                </c:pt>
                <c:pt idx="20267">
                  <c:v>14.0932621</c:v>
                </c:pt>
                <c:pt idx="20268">
                  <c:v>14.0963321</c:v>
                </c:pt>
                <c:pt idx="20269">
                  <c:v>14.0994121</c:v>
                </c:pt>
                <c:pt idx="20270">
                  <c:v>14.0963321</c:v>
                </c:pt>
                <c:pt idx="20271">
                  <c:v>14.0963321</c:v>
                </c:pt>
                <c:pt idx="20272">
                  <c:v>14.0963321</c:v>
                </c:pt>
                <c:pt idx="20273">
                  <c:v>14.0994121</c:v>
                </c:pt>
                <c:pt idx="20274">
                  <c:v>14.0994121</c:v>
                </c:pt>
                <c:pt idx="20275">
                  <c:v>14.0994121</c:v>
                </c:pt>
                <c:pt idx="20276">
                  <c:v>14.0994121</c:v>
                </c:pt>
                <c:pt idx="20277">
                  <c:v>14.1024821</c:v>
                </c:pt>
                <c:pt idx="20278">
                  <c:v>14.1024821</c:v>
                </c:pt>
                <c:pt idx="20279">
                  <c:v>14.1055621</c:v>
                </c:pt>
                <c:pt idx="20280">
                  <c:v>14.1055621</c:v>
                </c:pt>
                <c:pt idx="20281">
                  <c:v>14.108632099999999</c:v>
                </c:pt>
                <c:pt idx="20282">
                  <c:v>14.1117121</c:v>
                </c:pt>
                <c:pt idx="20283">
                  <c:v>14.1117121</c:v>
                </c:pt>
                <c:pt idx="20284">
                  <c:v>14.114792099999999</c:v>
                </c:pt>
                <c:pt idx="20285">
                  <c:v>14.1117121</c:v>
                </c:pt>
                <c:pt idx="20286">
                  <c:v>14.114792099999999</c:v>
                </c:pt>
                <c:pt idx="20287">
                  <c:v>14.1178621</c:v>
                </c:pt>
                <c:pt idx="20288">
                  <c:v>14.1178621</c:v>
                </c:pt>
                <c:pt idx="20289">
                  <c:v>14.1178621</c:v>
                </c:pt>
                <c:pt idx="20290">
                  <c:v>14.114792099999999</c:v>
                </c:pt>
                <c:pt idx="20291">
                  <c:v>14.1178621</c:v>
                </c:pt>
                <c:pt idx="20292">
                  <c:v>14.1178621</c:v>
                </c:pt>
                <c:pt idx="20293">
                  <c:v>14.1178621</c:v>
                </c:pt>
                <c:pt idx="20294">
                  <c:v>14.120942100000001</c:v>
                </c:pt>
                <c:pt idx="20295">
                  <c:v>14.120942100000001</c:v>
                </c:pt>
                <c:pt idx="20296">
                  <c:v>14.120942100000001</c:v>
                </c:pt>
                <c:pt idx="20297">
                  <c:v>14.120942100000001</c:v>
                </c:pt>
                <c:pt idx="20298">
                  <c:v>14.120942100000001</c:v>
                </c:pt>
                <c:pt idx="20299">
                  <c:v>14.1240121</c:v>
                </c:pt>
                <c:pt idx="20300">
                  <c:v>14.1240121</c:v>
                </c:pt>
                <c:pt idx="20301">
                  <c:v>14.1270921</c:v>
                </c:pt>
                <c:pt idx="20302">
                  <c:v>14.1270921</c:v>
                </c:pt>
                <c:pt idx="20303">
                  <c:v>14.1270921</c:v>
                </c:pt>
                <c:pt idx="20304">
                  <c:v>14.1270921</c:v>
                </c:pt>
                <c:pt idx="20305">
                  <c:v>14.1270921</c:v>
                </c:pt>
                <c:pt idx="20306">
                  <c:v>14.130172099999999</c:v>
                </c:pt>
                <c:pt idx="20307">
                  <c:v>14.1270921</c:v>
                </c:pt>
                <c:pt idx="20308">
                  <c:v>14.1270921</c:v>
                </c:pt>
                <c:pt idx="20309">
                  <c:v>14.130172099999999</c:v>
                </c:pt>
                <c:pt idx="20310">
                  <c:v>14.136322099999999</c:v>
                </c:pt>
                <c:pt idx="20311">
                  <c:v>14.136322099999999</c:v>
                </c:pt>
                <c:pt idx="20312">
                  <c:v>14.1393921</c:v>
                </c:pt>
                <c:pt idx="20313">
                  <c:v>14.142472099999999</c:v>
                </c:pt>
                <c:pt idx="20314">
                  <c:v>14.142472099999999</c:v>
                </c:pt>
                <c:pt idx="20315">
                  <c:v>14.1393921</c:v>
                </c:pt>
                <c:pt idx="20316">
                  <c:v>14.1393921</c:v>
                </c:pt>
                <c:pt idx="20317">
                  <c:v>14.142472099999999</c:v>
                </c:pt>
                <c:pt idx="20318">
                  <c:v>14.142472099999999</c:v>
                </c:pt>
                <c:pt idx="20319">
                  <c:v>14.142472099999999</c:v>
                </c:pt>
                <c:pt idx="20320">
                  <c:v>14.142472099999999</c:v>
                </c:pt>
                <c:pt idx="20321">
                  <c:v>14.142472099999999</c:v>
                </c:pt>
                <c:pt idx="20322">
                  <c:v>14.142472099999999</c:v>
                </c:pt>
                <c:pt idx="20323">
                  <c:v>14.142472099999999</c:v>
                </c:pt>
                <c:pt idx="20324">
                  <c:v>14.142472099999999</c:v>
                </c:pt>
                <c:pt idx="20325">
                  <c:v>14.1455421</c:v>
                </c:pt>
                <c:pt idx="20326">
                  <c:v>14.1455421</c:v>
                </c:pt>
                <c:pt idx="20327">
                  <c:v>14.148622099999999</c:v>
                </c:pt>
                <c:pt idx="20328">
                  <c:v>14.148622099999999</c:v>
                </c:pt>
                <c:pt idx="20329">
                  <c:v>14.148622099999999</c:v>
                </c:pt>
                <c:pt idx="20330">
                  <c:v>14.148622099999999</c:v>
                </c:pt>
                <c:pt idx="20331">
                  <c:v>14.148622099999999</c:v>
                </c:pt>
                <c:pt idx="20332">
                  <c:v>14.148622099999999</c:v>
                </c:pt>
                <c:pt idx="20333">
                  <c:v>14.148622099999999</c:v>
                </c:pt>
                <c:pt idx="20334">
                  <c:v>14.1517021</c:v>
                </c:pt>
                <c:pt idx="20335">
                  <c:v>14.154772100000001</c:v>
                </c:pt>
                <c:pt idx="20336">
                  <c:v>14.154772100000001</c:v>
                </c:pt>
                <c:pt idx="20337">
                  <c:v>14.157852099999999</c:v>
                </c:pt>
                <c:pt idx="20338">
                  <c:v>14.157852099999999</c:v>
                </c:pt>
                <c:pt idx="20339">
                  <c:v>14.157852099999999</c:v>
                </c:pt>
                <c:pt idx="20340">
                  <c:v>14.157852099999999</c:v>
                </c:pt>
                <c:pt idx="20341">
                  <c:v>14.157852099999999</c:v>
                </c:pt>
                <c:pt idx="20342">
                  <c:v>14.160922100000001</c:v>
                </c:pt>
                <c:pt idx="20343">
                  <c:v>14.160922100000001</c:v>
                </c:pt>
                <c:pt idx="20344">
                  <c:v>14.164002099999999</c:v>
                </c:pt>
                <c:pt idx="20345">
                  <c:v>14.1670721</c:v>
                </c:pt>
                <c:pt idx="20346">
                  <c:v>14.1670721</c:v>
                </c:pt>
                <c:pt idx="20347">
                  <c:v>14.170152099999999</c:v>
                </c:pt>
                <c:pt idx="20348">
                  <c:v>14.170152099999999</c:v>
                </c:pt>
                <c:pt idx="20349">
                  <c:v>14.170152099999999</c:v>
                </c:pt>
                <c:pt idx="20350">
                  <c:v>14.1732321</c:v>
                </c:pt>
                <c:pt idx="20351">
                  <c:v>14.176302099999999</c:v>
                </c:pt>
                <c:pt idx="20352">
                  <c:v>14.1793821</c:v>
                </c:pt>
                <c:pt idx="20353">
                  <c:v>14.1793821</c:v>
                </c:pt>
                <c:pt idx="20354">
                  <c:v>14.176302099999999</c:v>
                </c:pt>
                <c:pt idx="20355">
                  <c:v>14.1793821</c:v>
                </c:pt>
                <c:pt idx="20356">
                  <c:v>14.182452099999999</c:v>
                </c:pt>
                <c:pt idx="20357">
                  <c:v>14.182452099999999</c:v>
                </c:pt>
                <c:pt idx="20358">
                  <c:v>14.182452099999999</c:v>
                </c:pt>
                <c:pt idx="20359">
                  <c:v>14.1855321</c:v>
                </c:pt>
                <c:pt idx="20360">
                  <c:v>14.1855321</c:v>
                </c:pt>
                <c:pt idx="20361">
                  <c:v>14.188602100000001</c:v>
                </c:pt>
                <c:pt idx="20362">
                  <c:v>14.1916821</c:v>
                </c:pt>
                <c:pt idx="20363">
                  <c:v>14.1947621</c:v>
                </c:pt>
                <c:pt idx="20364">
                  <c:v>14.1947621</c:v>
                </c:pt>
                <c:pt idx="20365">
                  <c:v>14.1947621</c:v>
                </c:pt>
                <c:pt idx="20366">
                  <c:v>14.1947621</c:v>
                </c:pt>
                <c:pt idx="20367">
                  <c:v>14.1947621</c:v>
                </c:pt>
                <c:pt idx="20368">
                  <c:v>14.1947621</c:v>
                </c:pt>
                <c:pt idx="20369">
                  <c:v>14.1947621</c:v>
                </c:pt>
                <c:pt idx="20370">
                  <c:v>14.1947621</c:v>
                </c:pt>
                <c:pt idx="20371">
                  <c:v>14.1947621</c:v>
                </c:pt>
                <c:pt idx="20372">
                  <c:v>14.1947621</c:v>
                </c:pt>
                <c:pt idx="20373">
                  <c:v>14.1947621</c:v>
                </c:pt>
                <c:pt idx="20374">
                  <c:v>14.197832099999999</c:v>
                </c:pt>
                <c:pt idx="20375">
                  <c:v>14.2009121</c:v>
                </c:pt>
                <c:pt idx="20376">
                  <c:v>14.2009121</c:v>
                </c:pt>
                <c:pt idx="20377">
                  <c:v>14.2009121</c:v>
                </c:pt>
                <c:pt idx="20378">
                  <c:v>14.203982099999999</c:v>
                </c:pt>
                <c:pt idx="20379">
                  <c:v>14.2070621</c:v>
                </c:pt>
                <c:pt idx="20380">
                  <c:v>14.2070621</c:v>
                </c:pt>
                <c:pt idx="20381">
                  <c:v>14.203982099999999</c:v>
                </c:pt>
                <c:pt idx="20382">
                  <c:v>14.2070621</c:v>
                </c:pt>
                <c:pt idx="20383">
                  <c:v>14.210142100000001</c:v>
                </c:pt>
                <c:pt idx="20384">
                  <c:v>14.210142100000001</c:v>
                </c:pt>
                <c:pt idx="20385">
                  <c:v>14.2070621</c:v>
                </c:pt>
                <c:pt idx="20386">
                  <c:v>14.2070621</c:v>
                </c:pt>
                <c:pt idx="20387">
                  <c:v>14.2132121</c:v>
                </c:pt>
                <c:pt idx="20388">
                  <c:v>14.2162921</c:v>
                </c:pt>
                <c:pt idx="20389">
                  <c:v>14.2162921</c:v>
                </c:pt>
                <c:pt idx="20390">
                  <c:v>14.2162921</c:v>
                </c:pt>
                <c:pt idx="20391">
                  <c:v>14.2193621</c:v>
                </c:pt>
                <c:pt idx="20392">
                  <c:v>14.2193621</c:v>
                </c:pt>
                <c:pt idx="20393">
                  <c:v>14.2193621</c:v>
                </c:pt>
                <c:pt idx="20394">
                  <c:v>14.2193621</c:v>
                </c:pt>
                <c:pt idx="20395">
                  <c:v>14.2224421</c:v>
                </c:pt>
                <c:pt idx="20396">
                  <c:v>14.2255121</c:v>
                </c:pt>
                <c:pt idx="20397">
                  <c:v>14.2255121</c:v>
                </c:pt>
                <c:pt idx="20398">
                  <c:v>14.2255121</c:v>
                </c:pt>
                <c:pt idx="20399">
                  <c:v>14.231672099999999</c:v>
                </c:pt>
                <c:pt idx="20400">
                  <c:v>14.2347421</c:v>
                </c:pt>
                <c:pt idx="20401">
                  <c:v>14.2347421</c:v>
                </c:pt>
                <c:pt idx="20402">
                  <c:v>14.2347421</c:v>
                </c:pt>
                <c:pt idx="20403">
                  <c:v>14.2347421</c:v>
                </c:pt>
                <c:pt idx="20404">
                  <c:v>14.2347421</c:v>
                </c:pt>
                <c:pt idx="20405">
                  <c:v>14.2347421</c:v>
                </c:pt>
                <c:pt idx="20406">
                  <c:v>14.2285921</c:v>
                </c:pt>
                <c:pt idx="20407">
                  <c:v>14.2285921</c:v>
                </c:pt>
                <c:pt idx="20408">
                  <c:v>14.237822100000001</c:v>
                </c:pt>
                <c:pt idx="20409">
                  <c:v>14.2408921</c:v>
                </c:pt>
                <c:pt idx="20410">
                  <c:v>14.2408921</c:v>
                </c:pt>
                <c:pt idx="20411">
                  <c:v>14.2408921</c:v>
                </c:pt>
                <c:pt idx="20412">
                  <c:v>14.243972100000001</c:v>
                </c:pt>
                <c:pt idx="20413">
                  <c:v>14.243972100000001</c:v>
                </c:pt>
                <c:pt idx="20414">
                  <c:v>14.243972100000001</c:v>
                </c:pt>
                <c:pt idx="20415">
                  <c:v>14.243972100000001</c:v>
                </c:pt>
                <c:pt idx="20416">
                  <c:v>14.2501221</c:v>
                </c:pt>
                <c:pt idx="20417">
                  <c:v>14.2501221</c:v>
                </c:pt>
                <c:pt idx="20418">
                  <c:v>14.247052099999999</c:v>
                </c:pt>
                <c:pt idx="20419">
                  <c:v>14.247052099999999</c:v>
                </c:pt>
                <c:pt idx="20420">
                  <c:v>14.247052099999999</c:v>
                </c:pt>
                <c:pt idx="20421">
                  <c:v>14.2501221</c:v>
                </c:pt>
                <c:pt idx="20422">
                  <c:v>14.2501221</c:v>
                </c:pt>
                <c:pt idx="20423">
                  <c:v>14.253202099999999</c:v>
                </c:pt>
                <c:pt idx="20424">
                  <c:v>14.2562721</c:v>
                </c:pt>
                <c:pt idx="20425">
                  <c:v>14.259352099999999</c:v>
                </c:pt>
                <c:pt idx="20426">
                  <c:v>14.259352099999999</c:v>
                </c:pt>
                <c:pt idx="20427">
                  <c:v>14.259352099999999</c:v>
                </c:pt>
                <c:pt idx="20428">
                  <c:v>14.259352099999999</c:v>
                </c:pt>
                <c:pt idx="20429">
                  <c:v>14.259352099999999</c:v>
                </c:pt>
                <c:pt idx="20430">
                  <c:v>14.259352099999999</c:v>
                </c:pt>
                <c:pt idx="20431">
                  <c:v>14.259352099999999</c:v>
                </c:pt>
                <c:pt idx="20432">
                  <c:v>14.259352099999999</c:v>
                </c:pt>
                <c:pt idx="20433">
                  <c:v>14.2624221</c:v>
                </c:pt>
                <c:pt idx="20434">
                  <c:v>14.2685821</c:v>
                </c:pt>
                <c:pt idx="20435">
                  <c:v>14.265502099999999</c:v>
                </c:pt>
                <c:pt idx="20436">
                  <c:v>14.271652099999999</c:v>
                </c:pt>
                <c:pt idx="20437">
                  <c:v>14.2747321</c:v>
                </c:pt>
                <c:pt idx="20438">
                  <c:v>14.277802100000001</c:v>
                </c:pt>
                <c:pt idx="20439">
                  <c:v>14.277802100000001</c:v>
                </c:pt>
                <c:pt idx="20440">
                  <c:v>14.2747321</c:v>
                </c:pt>
                <c:pt idx="20441">
                  <c:v>14.277802100000001</c:v>
                </c:pt>
                <c:pt idx="20442">
                  <c:v>14.280882099999999</c:v>
                </c:pt>
                <c:pt idx="20443">
                  <c:v>14.2747321</c:v>
                </c:pt>
                <c:pt idx="20444">
                  <c:v>14.271652099999999</c:v>
                </c:pt>
                <c:pt idx="20445">
                  <c:v>14.277802100000001</c:v>
                </c:pt>
                <c:pt idx="20446">
                  <c:v>14.280882099999999</c:v>
                </c:pt>
                <c:pt idx="20447">
                  <c:v>14.277802100000001</c:v>
                </c:pt>
                <c:pt idx="20448">
                  <c:v>14.2747321</c:v>
                </c:pt>
                <c:pt idx="20449">
                  <c:v>14.2747321</c:v>
                </c:pt>
                <c:pt idx="20450">
                  <c:v>14.280882099999999</c:v>
                </c:pt>
                <c:pt idx="20451">
                  <c:v>14.287032099999999</c:v>
                </c:pt>
                <c:pt idx="20452">
                  <c:v>14.2839521</c:v>
                </c:pt>
                <c:pt idx="20453">
                  <c:v>14.287032099999999</c:v>
                </c:pt>
                <c:pt idx="20454">
                  <c:v>14.2901121</c:v>
                </c:pt>
                <c:pt idx="20455">
                  <c:v>14.293182099999999</c:v>
                </c:pt>
                <c:pt idx="20456">
                  <c:v>14.2901121</c:v>
                </c:pt>
                <c:pt idx="20457">
                  <c:v>14.2901121</c:v>
                </c:pt>
                <c:pt idx="20458">
                  <c:v>14.2901121</c:v>
                </c:pt>
                <c:pt idx="20459">
                  <c:v>14.2901121</c:v>
                </c:pt>
                <c:pt idx="20460">
                  <c:v>14.293182099999999</c:v>
                </c:pt>
                <c:pt idx="20461">
                  <c:v>14.2901121</c:v>
                </c:pt>
                <c:pt idx="20462">
                  <c:v>14.293182099999999</c:v>
                </c:pt>
                <c:pt idx="20463">
                  <c:v>14.2962621</c:v>
                </c:pt>
                <c:pt idx="20464">
                  <c:v>14.2962621</c:v>
                </c:pt>
                <c:pt idx="20465">
                  <c:v>14.2962621</c:v>
                </c:pt>
                <c:pt idx="20466">
                  <c:v>14.299332099999999</c:v>
                </c:pt>
                <c:pt idx="20467">
                  <c:v>14.3024121</c:v>
                </c:pt>
                <c:pt idx="20468">
                  <c:v>14.305482099999999</c:v>
                </c:pt>
                <c:pt idx="20469">
                  <c:v>14.3024121</c:v>
                </c:pt>
                <c:pt idx="20470">
                  <c:v>14.3024121</c:v>
                </c:pt>
                <c:pt idx="20471">
                  <c:v>14.3024121</c:v>
                </c:pt>
                <c:pt idx="20472">
                  <c:v>14.3024121</c:v>
                </c:pt>
                <c:pt idx="20473">
                  <c:v>14.3024121</c:v>
                </c:pt>
                <c:pt idx="20474">
                  <c:v>14.3024121</c:v>
                </c:pt>
                <c:pt idx="20475">
                  <c:v>14.3024121</c:v>
                </c:pt>
                <c:pt idx="20476">
                  <c:v>14.3024121</c:v>
                </c:pt>
                <c:pt idx="20477">
                  <c:v>14.3024121</c:v>
                </c:pt>
                <c:pt idx="20478">
                  <c:v>14.3024121</c:v>
                </c:pt>
                <c:pt idx="20479">
                  <c:v>14.3024121</c:v>
                </c:pt>
                <c:pt idx="20480">
                  <c:v>14.305482099999999</c:v>
                </c:pt>
                <c:pt idx="20481">
                  <c:v>14.305482099999999</c:v>
                </c:pt>
                <c:pt idx="20482">
                  <c:v>14.3024121</c:v>
                </c:pt>
                <c:pt idx="20483">
                  <c:v>14.3024121</c:v>
                </c:pt>
                <c:pt idx="20484">
                  <c:v>14.305482099999999</c:v>
                </c:pt>
                <c:pt idx="20485">
                  <c:v>14.305482099999999</c:v>
                </c:pt>
                <c:pt idx="20486">
                  <c:v>14.3024121</c:v>
                </c:pt>
                <c:pt idx="20487">
                  <c:v>14.3024121</c:v>
                </c:pt>
                <c:pt idx="20488">
                  <c:v>14.2962621</c:v>
                </c:pt>
                <c:pt idx="20489">
                  <c:v>14.2901121</c:v>
                </c:pt>
                <c:pt idx="20490">
                  <c:v>14.287032099999999</c:v>
                </c:pt>
                <c:pt idx="20491">
                  <c:v>14.2901121</c:v>
                </c:pt>
                <c:pt idx="20492">
                  <c:v>14.299332099999999</c:v>
                </c:pt>
                <c:pt idx="20493">
                  <c:v>14.3085621</c:v>
                </c:pt>
                <c:pt idx="20494">
                  <c:v>14.3177921</c:v>
                </c:pt>
                <c:pt idx="20495">
                  <c:v>14.3239421</c:v>
                </c:pt>
                <c:pt idx="20496">
                  <c:v>14.3300921</c:v>
                </c:pt>
                <c:pt idx="20497">
                  <c:v>14.3362421</c:v>
                </c:pt>
                <c:pt idx="20498">
                  <c:v>14.3393221</c:v>
                </c:pt>
                <c:pt idx="20499">
                  <c:v>14.3362421</c:v>
                </c:pt>
                <c:pt idx="20500">
                  <c:v>14.3300921</c:v>
                </c:pt>
                <c:pt idx="20501">
                  <c:v>14.320862099999999</c:v>
                </c:pt>
                <c:pt idx="20502">
                  <c:v>14.3116421</c:v>
                </c:pt>
                <c:pt idx="20503">
                  <c:v>14.3116421</c:v>
                </c:pt>
                <c:pt idx="20504">
                  <c:v>14.3177921</c:v>
                </c:pt>
                <c:pt idx="20505">
                  <c:v>14.320862099999999</c:v>
                </c:pt>
                <c:pt idx="20506">
                  <c:v>14.3177921</c:v>
                </c:pt>
                <c:pt idx="20507">
                  <c:v>14.3116421</c:v>
                </c:pt>
                <c:pt idx="20508">
                  <c:v>14.3085621</c:v>
                </c:pt>
                <c:pt idx="20509">
                  <c:v>14.3116421</c:v>
                </c:pt>
                <c:pt idx="20510">
                  <c:v>14.3177921</c:v>
                </c:pt>
                <c:pt idx="20511">
                  <c:v>14.333172100000001</c:v>
                </c:pt>
                <c:pt idx="20512">
                  <c:v>14.3454721</c:v>
                </c:pt>
                <c:pt idx="20513">
                  <c:v>14.3577721</c:v>
                </c:pt>
                <c:pt idx="20514">
                  <c:v>14.360852100000001</c:v>
                </c:pt>
                <c:pt idx="20515">
                  <c:v>14.360852100000001</c:v>
                </c:pt>
                <c:pt idx="20516">
                  <c:v>14.360852100000001</c:v>
                </c:pt>
                <c:pt idx="20517">
                  <c:v>14.354702099999999</c:v>
                </c:pt>
                <c:pt idx="20518">
                  <c:v>14.3454721</c:v>
                </c:pt>
                <c:pt idx="20519">
                  <c:v>14.3454721</c:v>
                </c:pt>
                <c:pt idx="20520">
                  <c:v>14.3516221</c:v>
                </c:pt>
                <c:pt idx="20521">
                  <c:v>14.3577721</c:v>
                </c:pt>
                <c:pt idx="20522">
                  <c:v>14.360852100000001</c:v>
                </c:pt>
                <c:pt idx="20523">
                  <c:v>14.360852100000001</c:v>
                </c:pt>
                <c:pt idx="20524">
                  <c:v>14.354702099999999</c:v>
                </c:pt>
                <c:pt idx="20525">
                  <c:v>14.348552099999999</c:v>
                </c:pt>
                <c:pt idx="20526">
                  <c:v>14.3454721</c:v>
                </c:pt>
                <c:pt idx="20527">
                  <c:v>14.3454721</c:v>
                </c:pt>
                <c:pt idx="20528">
                  <c:v>14.348552099999999</c:v>
                </c:pt>
                <c:pt idx="20529">
                  <c:v>14.354702099999999</c:v>
                </c:pt>
                <c:pt idx="20530">
                  <c:v>14.360852100000001</c:v>
                </c:pt>
                <c:pt idx="20531">
                  <c:v>14.360852100000001</c:v>
                </c:pt>
                <c:pt idx="20532">
                  <c:v>14.3577721</c:v>
                </c:pt>
                <c:pt idx="20533">
                  <c:v>14.3577721</c:v>
                </c:pt>
                <c:pt idx="20534">
                  <c:v>14.360852100000001</c:v>
                </c:pt>
                <c:pt idx="20535">
                  <c:v>14.367002100000001</c:v>
                </c:pt>
                <c:pt idx="20536">
                  <c:v>14.3731521</c:v>
                </c:pt>
                <c:pt idx="20537">
                  <c:v>14.3793021</c:v>
                </c:pt>
                <c:pt idx="20538">
                  <c:v>14.3854621</c:v>
                </c:pt>
                <c:pt idx="20539">
                  <c:v>14.3916121</c:v>
                </c:pt>
                <c:pt idx="20540">
                  <c:v>14.3977621</c:v>
                </c:pt>
                <c:pt idx="20541">
                  <c:v>14.403912099999999</c:v>
                </c:pt>
                <c:pt idx="20542">
                  <c:v>14.403912099999999</c:v>
                </c:pt>
                <c:pt idx="20543">
                  <c:v>14.403912099999999</c:v>
                </c:pt>
                <c:pt idx="20544">
                  <c:v>14.400832100000001</c:v>
                </c:pt>
                <c:pt idx="20545">
                  <c:v>14.3977621</c:v>
                </c:pt>
                <c:pt idx="20546">
                  <c:v>14.400832100000001</c:v>
                </c:pt>
                <c:pt idx="20547">
                  <c:v>14.400832100000001</c:v>
                </c:pt>
                <c:pt idx="20548">
                  <c:v>14.400832100000001</c:v>
                </c:pt>
                <c:pt idx="20549">
                  <c:v>14.400832100000001</c:v>
                </c:pt>
                <c:pt idx="20550">
                  <c:v>14.400832100000001</c:v>
                </c:pt>
                <c:pt idx="20551">
                  <c:v>14.400832100000001</c:v>
                </c:pt>
                <c:pt idx="20552">
                  <c:v>14.400832100000001</c:v>
                </c:pt>
                <c:pt idx="20553">
                  <c:v>14.403912099999999</c:v>
                </c:pt>
                <c:pt idx="20554">
                  <c:v>14.410062099999999</c:v>
                </c:pt>
                <c:pt idx="20555">
                  <c:v>14.416212099999999</c:v>
                </c:pt>
                <c:pt idx="20556">
                  <c:v>14.422362099999999</c:v>
                </c:pt>
                <c:pt idx="20557">
                  <c:v>14.4254421</c:v>
                </c:pt>
                <c:pt idx="20558">
                  <c:v>14.4285221</c:v>
                </c:pt>
                <c:pt idx="20559">
                  <c:v>14.4285221</c:v>
                </c:pt>
                <c:pt idx="20560">
                  <c:v>14.4285221</c:v>
                </c:pt>
                <c:pt idx="20561">
                  <c:v>14.4315921</c:v>
                </c:pt>
                <c:pt idx="20562">
                  <c:v>14.4346721</c:v>
                </c:pt>
                <c:pt idx="20563">
                  <c:v>14.4408221</c:v>
                </c:pt>
                <c:pt idx="20564">
                  <c:v>14.443892099999999</c:v>
                </c:pt>
                <c:pt idx="20565">
                  <c:v>14.443892099999999</c:v>
                </c:pt>
                <c:pt idx="20566">
                  <c:v>14.4408221</c:v>
                </c:pt>
                <c:pt idx="20567">
                  <c:v>14.443892099999999</c:v>
                </c:pt>
                <c:pt idx="20568">
                  <c:v>14.443892099999999</c:v>
                </c:pt>
                <c:pt idx="20569">
                  <c:v>14.4408221</c:v>
                </c:pt>
                <c:pt idx="20570">
                  <c:v>14.437742099999999</c:v>
                </c:pt>
                <c:pt idx="20571">
                  <c:v>14.437742099999999</c:v>
                </c:pt>
                <c:pt idx="20572">
                  <c:v>14.437742099999999</c:v>
                </c:pt>
                <c:pt idx="20573">
                  <c:v>14.437742099999999</c:v>
                </c:pt>
                <c:pt idx="20574">
                  <c:v>14.437742099999999</c:v>
                </c:pt>
                <c:pt idx="20575">
                  <c:v>14.437742099999999</c:v>
                </c:pt>
                <c:pt idx="20576">
                  <c:v>14.437742099999999</c:v>
                </c:pt>
                <c:pt idx="20577">
                  <c:v>14.4408221</c:v>
                </c:pt>
                <c:pt idx="20578">
                  <c:v>14.443892099999999</c:v>
                </c:pt>
                <c:pt idx="20579">
                  <c:v>14.4469721</c:v>
                </c:pt>
                <c:pt idx="20580">
                  <c:v>14.4531221</c:v>
                </c:pt>
                <c:pt idx="20581">
                  <c:v>14.4592721</c:v>
                </c:pt>
                <c:pt idx="20582">
                  <c:v>14.4623521</c:v>
                </c:pt>
                <c:pt idx="20583">
                  <c:v>14.465432099999999</c:v>
                </c:pt>
                <c:pt idx="20584">
                  <c:v>14.4685021</c:v>
                </c:pt>
                <c:pt idx="20585">
                  <c:v>14.471582099999999</c:v>
                </c:pt>
                <c:pt idx="20586">
                  <c:v>14.471582099999999</c:v>
                </c:pt>
                <c:pt idx="20587">
                  <c:v>14.471582099999999</c:v>
                </c:pt>
                <c:pt idx="20588">
                  <c:v>14.4746521</c:v>
                </c:pt>
                <c:pt idx="20589">
                  <c:v>14.477732099999999</c:v>
                </c:pt>
                <c:pt idx="20590">
                  <c:v>14.477732099999999</c:v>
                </c:pt>
                <c:pt idx="20591">
                  <c:v>14.4808121</c:v>
                </c:pt>
                <c:pt idx="20592">
                  <c:v>14.4808121</c:v>
                </c:pt>
                <c:pt idx="20593">
                  <c:v>14.4808121</c:v>
                </c:pt>
                <c:pt idx="20594">
                  <c:v>14.4808121</c:v>
                </c:pt>
                <c:pt idx="20595">
                  <c:v>14.4808121</c:v>
                </c:pt>
                <c:pt idx="20596">
                  <c:v>14.483882100000001</c:v>
                </c:pt>
                <c:pt idx="20597">
                  <c:v>14.4869621</c:v>
                </c:pt>
                <c:pt idx="20598">
                  <c:v>14.490032100000001</c:v>
                </c:pt>
                <c:pt idx="20599">
                  <c:v>14.493112099999999</c:v>
                </c:pt>
                <c:pt idx="20600">
                  <c:v>14.493112099999999</c:v>
                </c:pt>
                <c:pt idx="20601">
                  <c:v>14.4961821</c:v>
                </c:pt>
                <c:pt idx="20602">
                  <c:v>14.4961821</c:v>
                </c:pt>
                <c:pt idx="20603">
                  <c:v>14.499262099999999</c:v>
                </c:pt>
                <c:pt idx="20604">
                  <c:v>14.505412099999999</c:v>
                </c:pt>
                <c:pt idx="20605">
                  <c:v>14.5084921</c:v>
                </c:pt>
                <c:pt idx="20606">
                  <c:v>14.511562099999999</c:v>
                </c:pt>
                <c:pt idx="20607">
                  <c:v>14.5146421</c:v>
                </c:pt>
                <c:pt idx="20608">
                  <c:v>14.5177221</c:v>
                </c:pt>
                <c:pt idx="20609">
                  <c:v>14.5207921</c:v>
                </c:pt>
                <c:pt idx="20610">
                  <c:v>14.526942099999999</c:v>
                </c:pt>
                <c:pt idx="20611">
                  <c:v>14.526942099999999</c:v>
                </c:pt>
                <c:pt idx="20612">
                  <c:v>14.5300221</c:v>
                </c:pt>
                <c:pt idx="20613">
                  <c:v>14.5300221</c:v>
                </c:pt>
                <c:pt idx="20614">
                  <c:v>14.5300221</c:v>
                </c:pt>
                <c:pt idx="20615">
                  <c:v>14.5300221</c:v>
                </c:pt>
                <c:pt idx="20616">
                  <c:v>14.5300221</c:v>
                </c:pt>
                <c:pt idx="20617">
                  <c:v>14.5300221</c:v>
                </c:pt>
                <c:pt idx="20618">
                  <c:v>14.5300221</c:v>
                </c:pt>
                <c:pt idx="20619">
                  <c:v>14.5300221</c:v>
                </c:pt>
                <c:pt idx="20620">
                  <c:v>14.5300221</c:v>
                </c:pt>
                <c:pt idx="20621">
                  <c:v>14.533092099999999</c:v>
                </c:pt>
                <c:pt idx="20622">
                  <c:v>14.5361721</c:v>
                </c:pt>
                <c:pt idx="20623">
                  <c:v>14.539252100000001</c:v>
                </c:pt>
                <c:pt idx="20624">
                  <c:v>14.5454021</c:v>
                </c:pt>
                <c:pt idx="20625">
                  <c:v>14.5484721</c:v>
                </c:pt>
                <c:pt idx="20626">
                  <c:v>14.5515521</c:v>
                </c:pt>
                <c:pt idx="20627">
                  <c:v>14.5546221</c:v>
                </c:pt>
                <c:pt idx="20628">
                  <c:v>14.5577021</c:v>
                </c:pt>
                <c:pt idx="20629">
                  <c:v>14.560782099999999</c:v>
                </c:pt>
                <c:pt idx="20630">
                  <c:v>14.5638521</c:v>
                </c:pt>
                <c:pt idx="20631">
                  <c:v>14.566932099999999</c:v>
                </c:pt>
                <c:pt idx="20632">
                  <c:v>14.5700021</c:v>
                </c:pt>
                <c:pt idx="20633">
                  <c:v>14.5700021</c:v>
                </c:pt>
                <c:pt idx="20634">
                  <c:v>14.573082100000001</c:v>
                </c:pt>
                <c:pt idx="20635">
                  <c:v>14.573082100000001</c:v>
                </c:pt>
                <c:pt idx="20636">
                  <c:v>14.573082100000001</c:v>
                </c:pt>
                <c:pt idx="20637">
                  <c:v>14.573082100000001</c:v>
                </c:pt>
                <c:pt idx="20638">
                  <c:v>14.5700021</c:v>
                </c:pt>
                <c:pt idx="20639">
                  <c:v>14.5700021</c:v>
                </c:pt>
                <c:pt idx="20640">
                  <c:v>14.573082100000001</c:v>
                </c:pt>
                <c:pt idx="20641">
                  <c:v>14.573082100000001</c:v>
                </c:pt>
                <c:pt idx="20642">
                  <c:v>14.5761521</c:v>
                </c:pt>
                <c:pt idx="20643">
                  <c:v>14.5792321</c:v>
                </c:pt>
                <c:pt idx="20644">
                  <c:v>14.582312099999999</c:v>
                </c:pt>
                <c:pt idx="20645">
                  <c:v>14.5853821</c:v>
                </c:pt>
                <c:pt idx="20646">
                  <c:v>14.588462099999999</c:v>
                </c:pt>
                <c:pt idx="20647">
                  <c:v>14.5915321</c:v>
                </c:pt>
                <c:pt idx="20648">
                  <c:v>14.594612099999999</c:v>
                </c:pt>
                <c:pt idx="20649">
                  <c:v>14.5976821</c:v>
                </c:pt>
                <c:pt idx="20650">
                  <c:v>14.600762099999999</c:v>
                </c:pt>
                <c:pt idx="20651">
                  <c:v>14.606912100000001</c:v>
                </c:pt>
                <c:pt idx="20652">
                  <c:v>14.606912100000001</c:v>
                </c:pt>
                <c:pt idx="20653">
                  <c:v>14.609992099999999</c:v>
                </c:pt>
                <c:pt idx="20654">
                  <c:v>14.6130621</c:v>
                </c:pt>
                <c:pt idx="20655">
                  <c:v>14.6130621</c:v>
                </c:pt>
                <c:pt idx="20656">
                  <c:v>14.616142099999999</c:v>
                </c:pt>
                <c:pt idx="20657">
                  <c:v>14.6192221</c:v>
                </c:pt>
                <c:pt idx="20658">
                  <c:v>14.622292099999999</c:v>
                </c:pt>
                <c:pt idx="20659">
                  <c:v>14.6253721</c:v>
                </c:pt>
                <c:pt idx="20660">
                  <c:v>14.6253721</c:v>
                </c:pt>
                <c:pt idx="20661">
                  <c:v>14.6253721</c:v>
                </c:pt>
                <c:pt idx="20662">
                  <c:v>14.628442099999999</c:v>
                </c:pt>
                <c:pt idx="20663">
                  <c:v>14.628442099999999</c:v>
                </c:pt>
                <c:pt idx="20664">
                  <c:v>14.6253721</c:v>
                </c:pt>
                <c:pt idx="20665">
                  <c:v>14.6253721</c:v>
                </c:pt>
                <c:pt idx="20666">
                  <c:v>14.628442099999999</c:v>
                </c:pt>
                <c:pt idx="20667">
                  <c:v>14.628442099999999</c:v>
                </c:pt>
                <c:pt idx="20668">
                  <c:v>14.6315221</c:v>
                </c:pt>
                <c:pt idx="20669">
                  <c:v>14.634592099999999</c:v>
                </c:pt>
                <c:pt idx="20670">
                  <c:v>14.6376721</c:v>
                </c:pt>
                <c:pt idx="20671">
                  <c:v>14.6407521</c:v>
                </c:pt>
                <c:pt idx="20672">
                  <c:v>14.6407521</c:v>
                </c:pt>
                <c:pt idx="20673">
                  <c:v>14.6469021</c:v>
                </c:pt>
                <c:pt idx="20674">
                  <c:v>14.6530521</c:v>
                </c:pt>
                <c:pt idx="20675">
                  <c:v>14.6592021</c:v>
                </c:pt>
                <c:pt idx="20676">
                  <c:v>14.6653521</c:v>
                </c:pt>
                <c:pt idx="20677">
                  <c:v>14.6745821</c:v>
                </c:pt>
                <c:pt idx="20678">
                  <c:v>14.683812099999999</c:v>
                </c:pt>
                <c:pt idx="20679">
                  <c:v>14.6868821</c:v>
                </c:pt>
                <c:pt idx="20680">
                  <c:v>14.683812099999999</c:v>
                </c:pt>
                <c:pt idx="20681">
                  <c:v>14.6745821</c:v>
                </c:pt>
                <c:pt idx="20682">
                  <c:v>14.6653521</c:v>
                </c:pt>
                <c:pt idx="20683">
                  <c:v>14.656122099999999</c:v>
                </c:pt>
                <c:pt idx="20684">
                  <c:v>14.649972099999999</c:v>
                </c:pt>
                <c:pt idx="20685">
                  <c:v>14.649972099999999</c:v>
                </c:pt>
                <c:pt idx="20686">
                  <c:v>14.656122099999999</c:v>
                </c:pt>
                <c:pt idx="20687">
                  <c:v>14.6653521</c:v>
                </c:pt>
                <c:pt idx="20688">
                  <c:v>14.683812099999999</c:v>
                </c:pt>
                <c:pt idx="20689">
                  <c:v>14.705342099999999</c:v>
                </c:pt>
                <c:pt idx="20690">
                  <c:v>14.7268721</c:v>
                </c:pt>
                <c:pt idx="20691">
                  <c:v>14.745322099999999</c:v>
                </c:pt>
                <c:pt idx="20692">
                  <c:v>14.7576321</c:v>
                </c:pt>
                <c:pt idx="20693">
                  <c:v>14.766852099999999</c:v>
                </c:pt>
                <c:pt idx="20694">
                  <c:v>14.773012099999999</c:v>
                </c:pt>
                <c:pt idx="20695">
                  <c:v>14.773012099999999</c:v>
                </c:pt>
                <c:pt idx="20696">
                  <c:v>14.773012099999999</c:v>
                </c:pt>
                <c:pt idx="20697">
                  <c:v>14.773012099999999</c:v>
                </c:pt>
                <c:pt idx="20698">
                  <c:v>14.779162100000001</c:v>
                </c:pt>
                <c:pt idx="20699">
                  <c:v>14.7883821</c:v>
                </c:pt>
                <c:pt idx="20700">
                  <c:v>14.8037621</c:v>
                </c:pt>
                <c:pt idx="20701">
                  <c:v>14.822222099999999</c:v>
                </c:pt>
                <c:pt idx="20702">
                  <c:v>14.840672099999999</c:v>
                </c:pt>
                <c:pt idx="20703">
                  <c:v>14.8591321</c:v>
                </c:pt>
                <c:pt idx="20704">
                  <c:v>14.8714321</c:v>
                </c:pt>
                <c:pt idx="20705">
                  <c:v>14.8837321</c:v>
                </c:pt>
                <c:pt idx="20706">
                  <c:v>14.889892099999999</c:v>
                </c:pt>
                <c:pt idx="20707">
                  <c:v>14.889892099999999</c:v>
                </c:pt>
                <c:pt idx="20708">
                  <c:v>14.889892099999999</c:v>
                </c:pt>
                <c:pt idx="20709">
                  <c:v>14.889892099999999</c:v>
                </c:pt>
                <c:pt idx="20710">
                  <c:v>14.8929621</c:v>
                </c:pt>
                <c:pt idx="20711">
                  <c:v>14.8991121</c:v>
                </c:pt>
                <c:pt idx="20712">
                  <c:v>14.9052621</c:v>
                </c:pt>
                <c:pt idx="20713">
                  <c:v>14.9144921</c:v>
                </c:pt>
                <c:pt idx="20714">
                  <c:v>14.9267921</c:v>
                </c:pt>
                <c:pt idx="20715">
                  <c:v>14.939102099999999</c:v>
                </c:pt>
                <c:pt idx="20716">
                  <c:v>14.9483221</c:v>
                </c:pt>
                <c:pt idx="20717">
                  <c:v>14.957552099999999</c:v>
                </c:pt>
                <c:pt idx="20718">
                  <c:v>14.963702099999999</c:v>
                </c:pt>
                <c:pt idx="20719">
                  <c:v>14.9667821</c:v>
                </c:pt>
                <c:pt idx="20720">
                  <c:v>14.9698621</c:v>
                </c:pt>
                <c:pt idx="20721">
                  <c:v>14.9729321</c:v>
                </c:pt>
                <c:pt idx="20722">
                  <c:v>14.9760121</c:v>
                </c:pt>
                <c:pt idx="20723">
                  <c:v>14.979082099999999</c:v>
                </c:pt>
                <c:pt idx="20724">
                  <c:v>14.9821621</c:v>
                </c:pt>
                <c:pt idx="20725">
                  <c:v>14.991392100000001</c:v>
                </c:pt>
                <c:pt idx="20726">
                  <c:v>15.0006121</c:v>
                </c:pt>
                <c:pt idx="20727">
                  <c:v>15.012922099999999</c:v>
                </c:pt>
                <c:pt idx="20728">
                  <c:v>15.025222100000001</c:v>
                </c:pt>
                <c:pt idx="20729">
                  <c:v>15.034452099999999</c:v>
                </c:pt>
                <c:pt idx="20730">
                  <c:v>15.0436721</c:v>
                </c:pt>
                <c:pt idx="20731">
                  <c:v>15.0498321</c:v>
                </c:pt>
                <c:pt idx="20732">
                  <c:v>15.0559821</c:v>
                </c:pt>
                <c:pt idx="20733">
                  <c:v>15.062132099999999</c:v>
                </c:pt>
                <c:pt idx="20734">
                  <c:v>15.0652121</c:v>
                </c:pt>
                <c:pt idx="20735">
                  <c:v>15.0713621</c:v>
                </c:pt>
                <c:pt idx="20736">
                  <c:v>15.0775121</c:v>
                </c:pt>
                <c:pt idx="20737">
                  <c:v>15.0867421</c:v>
                </c:pt>
                <c:pt idx="20738">
                  <c:v>15.095962099999999</c:v>
                </c:pt>
                <c:pt idx="20739">
                  <c:v>15.1051921</c:v>
                </c:pt>
                <c:pt idx="20740">
                  <c:v>15.114422100000001</c:v>
                </c:pt>
                <c:pt idx="20741">
                  <c:v>15.123652099999999</c:v>
                </c:pt>
                <c:pt idx="20742">
                  <c:v>15.1328721</c:v>
                </c:pt>
                <c:pt idx="20743">
                  <c:v>15.142102100000001</c:v>
                </c:pt>
                <c:pt idx="20744">
                  <c:v>15.157482099999999</c:v>
                </c:pt>
                <c:pt idx="20745">
                  <c:v>15.169782099999999</c:v>
                </c:pt>
                <c:pt idx="20746">
                  <c:v>15.1790121</c:v>
                </c:pt>
                <c:pt idx="20747">
                  <c:v>15.182082100000001</c:v>
                </c:pt>
                <c:pt idx="20748">
                  <c:v>15.182082100000001</c:v>
                </c:pt>
                <c:pt idx="20749">
                  <c:v>15.182082100000001</c:v>
                </c:pt>
                <c:pt idx="20750">
                  <c:v>15.182082100000001</c:v>
                </c:pt>
                <c:pt idx="20751">
                  <c:v>15.185162099999999</c:v>
                </c:pt>
                <c:pt idx="20752">
                  <c:v>15.1882421</c:v>
                </c:pt>
                <c:pt idx="20753">
                  <c:v>15.191312099999999</c:v>
                </c:pt>
                <c:pt idx="20754">
                  <c:v>15.197462099999999</c:v>
                </c:pt>
                <c:pt idx="20755">
                  <c:v>15.2097721</c:v>
                </c:pt>
                <c:pt idx="20756">
                  <c:v>15.225152099999999</c:v>
                </c:pt>
                <c:pt idx="20757">
                  <c:v>15.2405221</c:v>
                </c:pt>
                <c:pt idx="20758">
                  <c:v>15.2559021</c:v>
                </c:pt>
                <c:pt idx="20759">
                  <c:v>15.265132099999999</c:v>
                </c:pt>
                <c:pt idx="20760">
                  <c:v>15.2682121</c:v>
                </c:pt>
                <c:pt idx="20761">
                  <c:v>15.274362100000001</c:v>
                </c:pt>
                <c:pt idx="20762">
                  <c:v>15.2835921</c:v>
                </c:pt>
                <c:pt idx="20763">
                  <c:v>15.298962100000001</c:v>
                </c:pt>
                <c:pt idx="20764">
                  <c:v>15.3112721</c:v>
                </c:pt>
                <c:pt idx="20765">
                  <c:v>15.3112721</c:v>
                </c:pt>
                <c:pt idx="20766">
                  <c:v>15.308192099999999</c:v>
                </c:pt>
                <c:pt idx="20767">
                  <c:v>15.302042100000001</c:v>
                </c:pt>
                <c:pt idx="20768">
                  <c:v>15.2958921</c:v>
                </c:pt>
                <c:pt idx="20769">
                  <c:v>15.292812099999999</c:v>
                </c:pt>
                <c:pt idx="20770">
                  <c:v>15.2958921</c:v>
                </c:pt>
                <c:pt idx="20771">
                  <c:v>15.302042100000001</c:v>
                </c:pt>
                <c:pt idx="20772">
                  <c:v>15.3112721</c:v>
                </c:pt>
                <c:pt idx="20773">
                  <c:v>15.3235721</c:v>
                </c:pt>
                <c:pt idx="20774">
                  <c:v>15.3358721</c:v>
                </c:pt>
                <c:pt idx="20775">
                  <c:v>15.342032100000001</c:v>
                </c:pt>
                <c:pt idx="20776">
                  <c:v>15.342032100000001</c:v>
                </c:pt>
                <c:pt idx="20777">
                  <c:v>15.342032100000001</c:v>
                </c:pt>
                <c:pt idx="20778">
                  <c:v>15.345102099999998</c:v>
                </c:pt>
                <c:pt idx="20779">
                  <c:v>15.3512521</c:v>
                </c:pt>
                <c:pt idx="20780">
                  <c:v>15.363562099999999</c:v>
                </c:pt>
                <c:pt idx="20781">
                  <c:v>15.375862099999999</c:v>
                </c:pt>
                <c:pt idx="20782">
                  <c:v>15.388162099999999</c:v>
                </c:pt>
                <c:pt idx="20783">
                  <c:v>15.3943121</c:v>
                </c:pt>
                <c:pt idx="20784">
                  <c:v>15.3943121</c:v>
                </c:pt>
                <c:pt idx="20785">
                  <c:v>15.391242099999999</c:v>
                </c:pt>
                <c:pt idx="20786">
                  <c:v>15.391242099999999</c:v>
                </c:pt>
                <c:pt idx="20787">
                  <c:v>15.3943121</c:v>
                </c:pt>
                <c:pt idx="20788">
                  <c:v>15.400472099999998</c:v>
                </c:pt>
                <c:pt idx="20789">
                  <c:v>15.4066221</c:v>
                </c:pt>
                <c:pt idx="20790">
                  <c:v>15.4066221</c:v>
                </c:pt>
                <c:pt idx="20791">
                  <c:v>15.403542099999999</c:v>
                </c:pt>
                <c:pt idx="20792">
                  <c:v>15.400472099999998</c:v>
                </c:pt>
                <c:pt idx="20793">
                  <c:v>15.397392100000001</c:v>
                </c:pt>
                <c:pt idx="20794">
                  <c:v>15.3943121</c:v>
                </c:pt>
                <c:pt idx="20795">
                  <c:v>15.391242099999999</c:v>
                </c:pt>
                <c:pt idx="20796">
                  <c:v>15.388162099999999</c:v>
                </c:pt>
                <c:pt idx="20797">
                  <c:v>15.388162099999999</c:v>
                </c:pt>
                <c:pt idx="20798">
                  <c:v>15.391242099999999</c:v>
                </c:pt>
                <c:pt idx="20799">
                  <c:v>15.391242099999999</c:v>
                </c:pt>
                <c:pt idx="20800">
                  <c:v>15.3943121</c:v>
                </c:pt>
                <c:pt idx="20801">
                  <c:v>15.400472099999998</c:v>
                </c:pt>
                <c:pt idx="20802">
                  <c:v>15.400472099999998</c:v>
                </c:pt>
                <c:pt idx="20803">
                  <c:v>15.400472099999998</c:v>
                </c:pt>
                <c:pt idx="20804">
                  <c:v>15.400472099999998</c:v>
                </c:pt>
                <c:pt idx="20805">
                  <c:v>15.400472099999998</c:v>
                </c:pt>
                <c:pt idx="20806">
                  <c:v>15.400472099999998</c:v>
                </c:pt>
                <c:pt idx="20807">
                  <c:v>15.397392100000001</c:v>
                </c:pt>
                <c:pt idx="20808">
                  <c:v>15.3943121</c:v>
                </c:pt>
                <c:pt idx="20809">
                  <c:v>15.385092100000001</c:v>
                </c:pt>
                <c:pt idx="20810">
                  <c:v>15.369712100000001</c:v>
                </c:pt>
                <c:pt idx="20811">
                  <c:v>15.348182099999999</c:v>
                </c:pt>
                <c:pt idx="20812">
                  <c:v>15.320492099999999</c:v>
                </c:pt>
                <c:pt idx="20813">
                  <c:v>15.289742100000002</c:v>
                </c:pt>
                <c:pt idx="20814">
                  <c:v>15.252832099999999</c:v>
                </c:pt>
                <c:pt idx="20815">
                  <c:v>15.2128421</c:v>
                </c:pt>
                <c:pt idx="20816">
                  <c:v>15.1667121</c:v>
                </c:pt>
                <c:pt idx="20817">
                  <c:v>15.1174921</c:v>
                </c:pt>
                <c:pt idx="20818">
                  <c:v>15.068282099999999</c:v>
                </c:pt>
                <c:pt idx="20819">
                  <c:v>15.0221421</c:v>
                </c:pt>
                <c:pt idx="20820">
                  <c:v>14.979082099999999</c:v>
                </c:pt>
                <c:pt idx="20821">
                  <c:v>14.942172100000001</c:v>
                </c:pt>
                <c:pt idx="20822">
                  <c:v>14.9144921</c:v>
                </c:pt>
                <c:pt idx="20823">
                  <c:v>14.8868121</c:v>
                </c:pt>
                <c:pt idx="20824">
                  <c:v>14.868352099999999</c:v>
                </c:pt>
                <c:pt idx="20825">
                  <c:v>14.856052099999999</c:v>
                </c:pt>
                <c:pt idx="20826">
                  <c:v>14.8499021</c:v>
                </c:pt>
                <c:pt idx="20827">
                  <c:v>14.846822100000001</c:v>
                </c:pt>
                <c:pt idx="20828">
                  <c:v>14.8437521</c:v>
                </c:pt>
                <c:pt idx="20829">
                  <c:v>14.8437521</c:v>
                </c:pt>
                <c:pt idx="20830">
                  <c:v>14.8437521</c:v>
                </c:pt>
                <c:pt idx="20831">
                  <c:v>14.846822100000001</c:v>
                </c:pt>
                <c:pt idx="20832">
                  <c:v>14.852972100000001</c:v>
                </c:pt>
                <c:pt idx="20833">
                  <c:v>14.856052099999999</c:v>
                </c:pt>
                <c:pt idx="20834">
                  <c:v>14.8591321</c:v>
                </c:pt>
                <c:pt idx="20835">
                  <c:v>14.8652821</c:v>
                </c:pt>
                <c:pt idx="20836">
                  <c:v>14.868352099999999</c:v>
                </c:pt>
                <c:pt idx="20837">
                  <c:v>14.868352099999999</c:v>
                </c:pt>
                <c:pt idx="20838">
                  <c:v>14.8714321</c:v>
                </c:pt>
                <c:pt idx="20839">
                  <c:v>14.8714321</c:v>
                </c:pt>
                <c:pt idx="20840">
                  <c:v>14.868352099999999</c:v>
                </c:pt>
                <c:pt idx="20841">
                  <c:v>14.862202099999999</c:v>
                </c:pt>
                <c:pt idx="20842">
                  <c:v>14.856052099999999</c:v>
                </c:pt>
                <c:pt idx="20843">
                  <c:v>14.846822100000001</c:v>
                </c:pt>
                <c:pt idx="20844">
                  <c:v>14.8314421</c:v>
                </c:pt>
                <c:pt idx="20845">
                  <c:v>14.8160721</c:v>
                </c:pt>
                <c:pt idx="20846">
                  <c:v>14.800692099999999</c:v>
                </c:pt>
                <c:pt idx="20847">
                  <c:v>14.7822321</c:v>
                </c:pt>
                <c:pt idx="20848">
                  <c:v>14.766852099999999</c:v>
                </c:pt>
                <c:pt idx="20849">
                  <c:v>14.7484021</c:v>
                </c:pt>
                <c:pt idx="20850">
                  <c:v>14.729942100000001</c:v>
                </c:pt>
                <c:pt idx="20851">
                  <c:v>14.711492099999999</c:v>
                </c:pt>
                <c:pt idx="20852">
                  <c:v>14.689962100000001</c:v>
                </c:pt>
                <c:pt idx="20853">
                  <c:v>14.6653521</c:v>
                </c:pt>
                <c:pt idx="20854">
                  <c:v>14.6438221</c:v>
                </c:pt>
                <c:pt idx="20855">
                  <c:v>14.6192221</c:v>
                </c:pt>
                <c:pt idx="20856">
                  <c:v>14.594612099999999</c:v>
                </c:pt>
                <c:pt idx="20857">
                  <c:v>14.573082100000001</c:v>
                </c:pt>
                <c:pt idx="20858">
                  <c:v>14.5546221</c:v>
                </c:pt>
                <c:pt idx="20859">
                  <c:v>14.5361721</c:v>
                </c:pt>
                <c:pt idx="20860">
                  <c:v>14.5146421</c:v>
                </c:pt>
                <c:pt idx="20861">
                  <c:v>14.4961821</c:v>
                </c:pt>
                <c:pt idx="20862">
                  <c:v>14.4808121</c:v>
                </c:pt>
                <c:pt idx="20863">
                  <c:v>14.4623521</c:v>
                </c:pt>
                <c:pt idx="20864">
                  <c:v>14.4469721</c:v>
                </c:pt>
                <c:pt idx="20865">
                  <c:v>14.4315921</c:v>
                </c:pt>
                <c:pt idx="20866">
                  <c:v>14.416212099999999</c:v>
                </c:pt>
                <c:pt idx="20867">
                  <c:v>14.403912099999999</c:v>
                </c:pt>
                <c:pt idx="20868">
                  <c:v>14.388532099999999</c:v>
                </c:pt>
                <c:pt idx="20869">
                  <c:v>14.3793021</c:v>
                </c:pt>
                <c:pt idx="20870">
                  <c:v>14.367002100000001</c:v>
                </c:pt>
                <c:pt idx="20871">
                  <c:v>14.3577721</c:v>
                </c:pt>
                <c:pt idx="20872">
                  <c:v>14.348552099999999</c:v>
                </c:pt>
                <c:pt idx="20873">
                  <c:v>14.3423921</c:v>
                </c:pt>
                <c:pt idx="20874">
                  <c:v>14.333172100000001</c:v>
                </c:pt>
                <c:pt idx="20875">
                  <c:v>14.3239421</c:v>
                </c:pt>
                <c:pt idx="20876">
                  <c:v>14.3116421</c:v>
                </c:pt>
                <c:pt idx="20877">
                  <c:v>14.299332099999999</c:v>
                </c:pt>
                <c:pt idx="20878">
                  <c:v>14.287032099999999</c:v>
                </c:pt>
                <c:pt idx="20879">
                  <c:v>14.271652099999999</c:v>
                </c:pt>
                <c:pt idx="20880">
                  <c:v>14.2562721</c:v>
                </c:pt>
                <c:pt idx="20881">
                  <c:v>14.2408921</c:v>
                </c:pt>
                <c:pt idx="20882">
                  <c:v>14.2285921</c:v>
                </c:pt>
                <c:pt idx="20883">
                  <c:v>14.2132121</c:v>
                </c:pt>
                <c:pt idx="20884">
                  <c:v>14.197832099999999</c:v>
                </c:pt>
                <c:pt idx="20885">
                  <c:v>14.182452099999999</c:v>
                </c:pt>
                <c:pt idx="20886">
                  <c:v>14.170152099999999</c:v>
                </c:pt>
                <c:pt idx="20887">
                  <c:v>14.1517021</c:v>
                </c:pt>
                <c:pt idx="20888">
                  <c:v>14.136322099999999</c:v>
                </c:pt>
                <c:pt idx="20889">
                  <c:v>14.1240121</c:v>
                </c:pt>
                <c:pt idx="20890">
                  <c:v>14.108632099999999</c:v>
                </c:pt>
                <c:pt idx="20891">
                  <c:v>14.0963321</c:v>
                </c:pt>
                <c:pt idx="20892">
                  <c:v>14.0840321</c:v>
                </c:pt>
                <c:pt idx="20893">
                  <c:v>14.0717321</c:v>
                </c:pt>
                <c:pt idx="20894">
                  <c:v>14.059422099999999</c:v>
                </c:pt>
                <c:pt idx="20895">
                  <c:v>14.047122099999999</c:v>
                </c:pt>
                <c:pt idx="20896">
                  <c:v>14.031742100000001</c:v>
                </c:pt>
                <c:pt idx="20897">
                  <c:v>14.0163621</c:v>
                </c:pt>
                <c:pt idx="20898">
                  <c:v>14.0009821</c:v>
                </c:pt>
                <c:pt idx="20899">
                  <c:v>13.985602099999999</c:v>
                </c:pt>
                <c:pt idx="20900">
                  <c:v>13.970222099999999</c:v>
                </c:pt>
                <c:pt idx="20901">
                  <c:v>13.951772099999999</c:v>
                </c:pt>
                <c:pt idx="20902">
                  <c:v>13.936392099999999</c:v>
                </c:pt>
                <c:pt idx="20903">
                  <c:v>13.9210121</c:v>
                </c:pt>
                <c:pt idx="20904">
                  <c:v>13.9056321</c:v>
                </c:pt>
                <c:pt idx="20905">
                  <c:v>13.8902521</c:v>
                </c:pt>
                <c:pt idx="20906">
                  <c:v>13.8718021</c:v>
                </c:pt>
                <c:pt idx="20907">
                  <c:v>13.8502721</c:v>
                </c:pt>
                <c:pt idx="20908">
                  <c:v>13.8379721</c:v>
                </c:pt>
                <c:pt idx="20909">
                  <c:v>13.8225921</c:v>
                </c:pt>
                <c:pt idx="20910">
                  <c:v>13.8041321</c:v>
                </c:pt>
                <c:pt idx="20911">
                  <c:v>13.791832100000001</c:v>
                </c:pt>
                <c:pt idx="20912">
                  <c:v>13.7764521</c:v>
                </c:pt>
                <c:pt idx="20913">
                  <c:v>13.758002100000001</c:v>
                </c:pt>
                <c:pt idx="20914">
                  <c:v>13.7426221</c:v>
                </c:pt>
                <c:pt idx="20915">
                  <c:v>13.724162099999999</c:v>
                </c:pt>
                <c:pt idx="20916">
                  <c:v>13.708782100000001</c:v>
                </c:pt>
                <c:pt idx="20917">
                  <c:v>13.6934021</c:v>
                </c:pt>
                <c:pt idx="20918">
                  <c:v>13.6780221</c:v>
                </c:pt>
                <c:pt idx="20919">
                  <c:v>13.662652099999999</c:v>
                </c:pt>
                <c:pt idx="20920">
                  <c:v>13.6472721</c:v>
                </c:pt>
                <c:pt idx="20921">
                  <c:v>13.628812099999999</c:v>
                </c:pt>
                <c:pt idx="20922">
                  <c:v>13.6103621</c:v>
                </c:pt>
                <c:pt idx="20923">
                  <c:v>13.5980521</c:v>
                </c:pt>
                <c:pt idx="20924">
                  <c:v>13.579602100000001</c:v>
                </c:pt>
                <c:pt idx="20925">
                  <c:v>13.5611421</c:v>
                </c:pt>
                <c:pt idx="20926">
                  <c:v>13.5426921</c:v>
                </c:pt>
                <c:pt idx="20927">
                  <c:v>13.5273121</c:v>
                </c:pt>
                <c:pt idx="20928">
                  <c:v>13.5088621</c:v>
                </c:pt>
                <c:pt idx="20929">
                  <c:v>13.4873321</c:v>
                </c:pt>
                <c:pt idx="20930">
                  <c:v>13.465802099999999</c:v>
                </c:pt>
                <c:pt idx="20931">
                  <c:v>13.4442621</c:v>
                </c:pt>
                <c:pt idx="20932">
                  <c:v>13.422732099999999</c:v>
                </c:pt>
                <c:pt idx="20933">
                  <c:v>13.3981321</c:v>
                </c:pt>
                <c:pt idx="20934">
                  <c:v>13.373522100000001</c:v>
                </c:pt>
                <c:pt idx="20935">
                  <c:v>13.3519921</c:v>
                </c:pt>
                <c:pt idx="20936">
                  <c:v>13.3366121</c:v>
                </c:pt>
                <c:pt idx="20937">
                  <c:v>13.3304621</c:v>
                </c:pt>
                <c:pt idx="20938">
                  <c:v>13.3243121</c:v>
                </c:pt>
                <c:pt idx="20939">
                  <c:v>13.3150821</c:v>
                </c:pt>
                <c:pt idx="20940">
                  <c:v>13.3027821</c:v>
                </c:pt>
                <c:pt idx="20941">
                  <c:v>13.2874021</c:v>
                </c:pt>
                <c:pt idx="20942">
                  <c:v>13.265872099999999</c:v>
                </c:pt>
                <c:pt idx="20943">
                  <c:v>13.2351121</c:v>
                </c:pt>
                <c:pt idx="20944">
                  <c:v>13.2012821</c:v>
                </c:pt>
                <c:pt idx="20945">
                  <c:v>13.161292099999999</c:v>
                </c:pt>
                <c:pt idx="20946">
                  <c:v>13.127462100000001</c:v>
                </c:pt>
                <c:pt idx="20947">
                  <c:v>13.087472099999999</c:v>
                </c:pt>
                <c:pt idx="20948">
                  <c:v>13.0567221</c:v>
                </c:pt>
                <c:pt idx="20949">
                  <c:v>13.0290321</c:v>
                </c:pt>
                <c:pt idx="20950">
                  <c:v>13.004432099999999</c:v>
                </c:pt>
                <c:pt idx="20951">
                  <c:v>12.9859721</c:v>
                </c:pt>
                <c:pt idx="20952">
                  <c:v>12.9675221</c:v>
                </c:pt>
                <c:pt idx="20953">
                  <c:v>12.949062099999999</c:v>
                </c:pt>
                <c:pt idx="20954">
                  <c:v>12.921382100000001</c:v>
                </c:pt>
                <c:pt idx="20955">
                  <c:v>12.8937021</c:v>
                </c:pt>
                <c:pt idx="20956">
                  <c:v>12.8598721</c:v>
                </c:pt>
                <c:pt idx="20957">
                  <c:v>12.819882099999999</c:v>
                </c:pt>
                <c:pt idx="20958">
                  <c:v>12.7798921</c:v>
                </c:pt>
                <c:pt idx="20959">
                  <c:v>12.7429921</c:v>
                </c:pt>
                <c:pt idx="20960">
                  <c:v>12.7122321</c:v>
                </c:pt>
                <c:pt idx="20961">
                  <c:v>12.681472100000001</c:v>
                </c:pt>
                <c:pt idx="20962">
                  <c:v>12.6568621</c:v>
                </c:pt>
                <c:pt idx="20963">
                  <c:v>12.635332099999999</c:v>
                </c:pt>
                <c:pt idx="20964">
                  <c:v>12.6168821</c:v>
                </c:pt>
                <c:pt idx="20965">
                  <c:v>12.598422100000001</c:v>
                </c:pt>
                <c:pt idx="20966">
                  <c:v>12.573822099999999</c:v>
                </c:pt>
                <c:pt idx="20967">
                  <c:v>12.5430621</c:v>
                </c:pt>
                <c:pt idx="20968">
                  <c:v>12.5153821</c:v>
                </c:pt>
                <c:pt idx="20969">
                  <c:v>12.484622099999999</c:v>
                </c:pt>
                <c:pt idx="20970">
                  <c:v>12.450792099999999</c:v>
                </c:pt>
                <c:pt idx="20971">
                  <c:v>12.4169521</c:v>
                </c:pt>
                <c:pt idx="20972">
                  <c:v>12.3831221</c:v>
                </c:pt>
                <c:pt idx="20973">
                  <c:v>12.352362100000001</c:v>
                </c:pt>
                <c:pt idx="20974">
                  <c:v>12.3246821</c:v>
                </c:pt>
                <c:pt idx="20975">
                  <c:v>12.3031521</c:v>
                </c:pt>
                <c:pt idx="20976">
                  <c:v>12.278542099999999</c:v>
                </c:pt>
                <c:pt idx="20977">
                  <c:v>12.2539321</c:v>
                </c:pt>
                <c:pt idx="20978">
                  <c:v>12.229332100000001</c:v>
                </c:pt>
                <c:pt idx="20979">
                  <c:v>12.2047221</c:v>
                </c:pt>
                <c:pt idx="20980">
                  <c:v>12.1770421</c:v>
                </c:pt>
                <c:pt idx="20981">
                  <c:v>12.146282100000001</c:v>
                </c:pt>
                <c:pt idx="20982">
                  <c:v>12.1155221</c:v>
                </c:pt>
                <c:pt idx="20983">
                  <c:v>12.078612099999999</c:v>
                </c:pt>
                <c:pt idx="20984">
                  <c:v>12.0417021</c:v>
                </c:pt>
                <c:pt idx="20985">
                  <c:v>12.0078721</c:v>
                </c:pt>
                <c:pt idx="20986">
                  <c:v>11.977112099999999</c:v>
                </c:pt>
                <c:pt idx="20987">
                  <c:v>11.9463621</c:v>
                </c:pt>
                <c:pt idx="20988">
                  <c:v>11.9186721</c:v>
                </c:pt>
                <c:pt idx="20989">
                  <c:v>11.8909921</c:v>
                </c:pt>
                <c:pt idx="20990">
                  <c:v>11.866392100000001</c:v>
                </c:pt>
                <c:pt idx="20991">
                  <c:v>11.8356321</c:v>
                </c:pt>
                <c:pt idx="20992">
                  <c:v>11.8079521</c:v>
                </c:pt>
                <c:pt idx="20993">
                  <c:v>11.777192100000001</c:v>
                </c:pt>
                <c:pt idx="20994">
                  <c:v>11.743352099999999</c:v>
                </c:pt>
                <c:pt idx="20995">
                  <c:v>11.7126021</c:v>
                </c:pt>
                <c:pt idx="20996">
                  <c:v>11.6787621</c:v>
                </c:pt>
                <c:pt idx="20997">
                  <c:v>11.648012099999999</c:v>
                </c:pt>
                <c:pt idx="20998">
                  <c:v>11.614172099999999</c:v>
                </c:pt>
                <c:pt idx="20999">
                  <c:v>11.580342099999999</c:v>
                </c:pt>
                <c:pt idx="21000">
                  <c:v>11.5465021</c:v>
                </c:pt>
                <c:pt idx="21001">
                  <c:v>11.5157521</c:v>
                </c:pt>
                <c:pt idx="21002">
                  <c:v>11.481912100000001</c:v>
                </c:pt>
                <c:pt idx="21003">
                  <c:v>11.4511521</c:v>
                </c:pt>
                <c:pt idx="21004">
                  <c:v>11.4204021</c:v>
                </c:pt>
                <c:pt idx="21005">
                  <c:v>11.386562099999999</c:v>
                </c:pt>
                <c:pt idx="21006">
                  <c:v>11.352732099999999</c:v>
                </c:pt>
                <c:pt idx="21007">
                  <c:v>11.3219721</c:v>
                </c:pt>
                <c:pt idx="21008">
                  <c:v>11.2881421</c:v>
                </c:pt>
                <c:pt idx="21009">
                  <c:v>11.2543021</c:v>
                </c:pt>
                <c:pt idx="21010">
                  <c:v>11.2204721</c:v>
                </c:pt>
                <c:pt idx="21011">
                  <c:v>11.1866421</c:v>
                </c:pt>
                <c:pt idx="21012">
                  <c:v>11.155882099999999</c:v>
                </c:pt>
                <c:pt idx="21013">
                  <c:v>11.1251221</c:v>
                </c:pt>
                <c:pt idx="21014">
                  <c:v>11.0943621</c:v>
                </c:pt>
                <c:pt idx="21015">
                  <c:v>11.063602100000001</c:v>
                </c:pt>
                <c:pt idx="21016">
                  <c:v>11.032852099999999</c:v>
                </c:pt>
                <c:pt idx="21017">
                  <c:v>10.995942100000001</c:v>
                </c:pt>
                <c:pt idx="21018">
                  <c:v>10.9590321</c:v>
                </c:pt>
                <c:pt idx="21019">
                  <c:v>10.9190421</c:v>
                </c:pt>
                <c:pt idx="21020">
                  <c:v>10.8852121</c:v>
                </c:pt>
                <c:pt idx="21021">
                  <c:v>10.8513821</c:v>
                </c:pt>
                <c:pt idx="21022">
                  <c:v>10.8206221</c:v>
                </c:pt>
                <c:pt idx="21023">
                  <c:v>10.7867821</c:v>
                </c:pt>
                <c:pt idx="21024">
                  <c:v>10.7529521</c:v>
                </c:pt>
                <c:pt idx="21025">
                  <c:v>10.7191221</c:v>
                </c:pt>
                <c:pt idx="21026">
                  <c:v>10.6852821</c:v>
                </c:pt>
                <c:pt idx="21027">
                  <c:v>10.6514521</c:v>
                </c:pt>
                <c:pt idx="21028">
                  <c:v>10.6176221</c:v>
                </c:pt>
                <c:pt idx="21029">
                  <c:v>10.583782100000001</c:v>
                </c:pt>
                <c:pt idx="21030">
                  <c:v>10.5499521</c:v>
                </c:pt>
                <c:pt idx="21031">
                  <c:v>10.516112099999999</c:v>
                </c:pt>
                <c:pt idx="21032">
                  <c:v>10.482282099999999</c:v>
                </c:pt>
                <c:pt idx="21033">
                  <c:v>10.448452099999999</c:v>
                </c:pt>
                <c:pt idx="21034">
                  <c:v>10.414612099999999</c:v>
                </c:pt>
                <c:pt idx="21035">
                  <c:v>10.3777021</c:v>
                </c:pt>
                <c:pt idx="21036">
                  <c:v>10.3438721</c:v>
                </c:pt>
                <c:pt idx="21037">
                  <c:v>10.3100421</c:v>
                </c:pt>
                <c:pt idx="21038">
                  <c:v>10.276202099999999</c:v>
                </c:pt>
                <c:pt idx="21039">
                  <c:v>10.242372099999999</c:v>
                </c:pt>
                <c:pt idx="21040">
                  <c:v>10.2116121</c:v>
                </c:pt>
                <c:pt idx="21041">
                  <c:v>10.180852099999999</c:v>
                </c:pt>
                <c:pt idx="21042">
                  <c:v>10.147022099999999</c:v>
                </c:pt>
                <c:pt idx="21043">
                  <c:v>10.113192099999999</c:v>
                </c:pt>
                <c:pt idx="21044">
                  <c:v>10.0824321</c:v>
                </c:pt>
                <c:pt idx="21045">
                  <c:v>10.0486021</c:v>
                </c:pt>
                <c:pt idx="21046">
                  <c:v>10.017842099999999</c:v>
                </c:pt>
                <c:pt idx="21047">
                  <c:v>9.9870821000000003</c:v>
                </c:pt>
                <c:pt idx="21048">
                  <c:v>9.9563220999999995</c:v>
                </c:pt>
                <c:pt idx="21049">
                  <c:v>9.9224920999999995</c:v>
                </c:pt>
                <c:pt idx="21050">
                  <c:v>9.8886520999999998</c:v>
                </c:pt>
                <c:pt idx="21051">
                  <c:v>9.8517521000000006</c:v>
                </c:pt>
                <c:pt idx="21052">
                  <c:v>9.8179120999999991</c:v>
                </c:pt>
                <c:pt idx="21053">
                  <c:v>9.7840820999999991</c:v>
                </c:pt>
                <c:pt idx="21054">
                  <c:v>9.7502420999999995</c:v>
                </c:pt>
                <c:pt idx="21055">
                  <c:v>9.7194921000000001</c:v>
                </c:pt>
                <c:pt idx="21056">
                  <c:v>9.6887320999999993</c:v>
                </c:pt>
                <c:pt idx="21057">
                  <c:v>9.6548920999999996</c:v>
                </c:pt>
                <c:pt idx="21058">
                  <c:v>9.6241421000000003</c:v>
                </c:pt>
                <c:pt idx="21059">
                  <c:v>9.5933820999999995</c:v>
                </c:pt>
                <c:pt idx="21060">
                  <c:v>9.5626221000000005</c:v>
                </c:pt>
                <c:pt idx="21061">
                  <c:v>9.5318620999999997</c:v>
                </c:pt>
                <c:pt idx="21062">
                  <c:v>9.5011121000000003</c:v>
                </c:pt>
                <c:pt idx="21063">
                  <c:v>9.4734221000000005</c:v>
                </c:pt>
                <c:pt idx="21064">
                  <c:v>9.4426620999999997</c:v>
                </c:pt>
                <c:pt idx="21065">
                  <c:v>9.4180621000000002</c:v>
                </c:pt>
                <c:pt idx="21066">
                  <c:v>9.3965320999999999</c:v>
                </c:pt>
                <c:pt idx="21067">
                  <c:v>9.3780721000000007</c:v>
                </c:pt>
                <c:pt idx="21068">
                  <c:v>9.3657720999999992</c:v>
                </c:pt>
                <c:pt idx="21069">
                  <c:v>9.3627020999999999</c:v>
                </c:pt>
                <c:pt idx="21070">
                  <c:v>9.3627020999999999</c:v>
                </c:pt>
                <c:pt idx="21071">
                  <c:v>9.3688520999999998</c:v>
                </c:pt>
                <c:pt idx="21072">
                  <c:v>9.3811520999999995</c:v>
                </c:pt>
                <c:pt idx="21073">
                  <c:v>9.3934520999999993</c:v>
                </c:pt>
                <c:pt idx="21074">
                  <c:v>9.4057621000000005</c:v>
                </c:pt>
                <c:pt idx="21075">
                  <c:v>9.4149820999999996</c:v>
                </c:pt>
                <c:pt idx="21076">
                  <c:v>9.4211320999999995</c:v>
                </c:pt>
                <c:pt idx="21077">
                  <c:v>9.4242121000000001</c:v>
                </c:pt>
                <c:pt idx="21078">
                  <c:v>9.4180621000000002</c:v>
                </c:pt>
                <c:pt idx="21079">
                  <c:v>9.4088320999999997</c:v>
                </c:pt>
                <c:pt idx="21080">
                  <c:v>9.3934520999999993</c:v>
                </c:pt>
                <c:pt idx="21081">
                  <c:v>9.3750020999999997</c:v>
                </c:pt>
                <c:pt idx="21082">
                  <c:v>9.3503921000000005</c:v>
                </c:pt>
                <c:pt idx="21083">
                  <c:v>9.3227121000000004</c:v>
                </c:pt>
                <c:pt idx="21084">
                  <c:v>9.2888821000000004</c:v>
                </c:pt>
                <c:pt idx="21085">
                  <c:v>9.2550420999999989</c:v>
                </c:pt>
                <c:pt idx="21086">
                  <c:v>9.2212101000000004</c:v>
                </c:pt>
                <c:pt idx="21087">
                  <c:v>9.184301099999999</c:v>
                </c:pt>
                <c:pt idx="21088">
                  <c:v>9.1443160999999993</c:v>
                </c:pt>
                <c:pt idx="21089">
                  <c:v>9.1012541000000002</c:v>
                </c:pt>
                <c:pt idx="21090">
                  <c:v>9.0581940999999997</c:v>
                </c:pt>
                <c:pt idx="21091">
                  <c:v>9.0120570999999998</c:v>
                </c:pt>
                <c:pt idx="21092">
                  <c:v>8.9689970999999993</c:v>
                </c:pt>
                <c:pt idx="21093">
                  <c:v>8.9259340999999992</c:v>
                </c:pt>
                <c:pt idx="21094">
                  <c:v>8.8828741000000004</c:v>
                </c:pt>
                <c:pt idx="21095">
                  <c:v>8.8428890999999989</c:v>
                </c:pt>
                <c:pt idx="21096">
                  <c:v>8.8059791000000001</c:v>
                </c:pt>
                <c:pt idx="21097">
                  <c:v>8.7721461000000005</c:v>
                </c:pt>
                <c:pt idx="21098">
                  <c:v>8.7383111000000007</c:v>
                </c:pt>
                <c:pt idx="21099">
                  <c:v>8.7106300999999995</c:v>
                </c:pt>
                <c:pt idx="21100">
                  <c:v>8.6860230999999999</c:v>
                </c:pt>
                <c:pt idx="21101">
                  <c:v>8.6614170999999995</c:v>
                </c:pt>
                <c:pt idx="21102">
                  <c:v>8.6398870999999993</c:v>
                </c:pt>
                <c:pt idx="21103">
                  <c:v>8.6183560999999997</c:v>
                </c:pt>
                <c:pt idx="21104">
                  <c:v>8.5968260999999995</c:v>
                </c:pt>
                <c:pt idx="21105">
                  <c:v>8.5783711</c:v>
                </c:pt>
                <c:pt idx="21106">
                  <c:v>8.5599161000000006</c:v>
                </c:pt>
                <c:pt idx="21107">
                  <c:v>8.5414621000000004</c:v>
                </c:pt>
                <c:pt idx="21108">
                  <c:v>8.5230060999999999</c:v>
                </c:pt>
                <c:pt idx="21109">
                  <c:v>8.504553099999999</c:v>
                </c:pt>
                <c:pt idx="21110">
                  <c:v>8.4860971000000003</c:v>
                </c:pt>
                <c:pt idx="21111">
                  <c:v>8.4676420999999991</c:v>
                </c:pt>
                <c:pt idx="21112">
                  <c:v>8.4522640999999989</c:v>
                </c:pt>
                <c:pt idx="21113">
                  <c:v>8.4338090999999995</c:v>
                </c:pt>
                <c:pt idx="21114">
                  <c:v>8.4122790999999992</c:v>
                </c:pt>
                <c:pt idx="21115">
                  <c:v>8.3907480999999997</c:v>
                </c:pt>
                <c:pt idx="21116">
                  <c:v>8.3661420999999994</c:v>
                </c:pt>
                <c:pt idx="21117">
                  <c:v>8.3415350999999998</c:v>
                </c:pt>
                <c:pt idx="21118">
                  <c:v>8.3138530999999993</c:v>
                </c:pt>
                <c:pt idx="21119">
                  <c:v>8.289247099999999</c:v>
                </c:pt>
                <c:pt idx="21120">
                  <c:v>8.2615651000000003</c:v>
                </c:pt>
                <c:pt idx="21121">
                  <c:v>8.2338830999999999</c:v>
                </c:pt>
                <c:pt idx="21122">
                  <c:v>8.2092770999999995</c:v>
                </c:pt>
                <c:pt idx="21123">
                  <c:v>8.178519099999999</c:v>
                </c:pt>
                <c:pt idx="21124">
                  <c:v>8.1508371000000004</c:v>
                </c:pt>
                <c:pt idx="21125">
                  <c:v>8.1200790999999999</c:v>
                </c:pt>
                <c:pt idx="21126">
                  <c:v>8.0923961000000002</c:v>
                </c:pt>
                <c:pt idx="21127">
                  <c:v>8.0616390999999989</c:v>
                </c:pt>
                <c:pt idx="21128">
                  <c:v>8.0278051000000001</c:v>
                </c:pt>
                <c:pt idx="21129">
                  <c:v>7.9939721000000006</c:v>
                </c:pt>
                <c:pt idx="21130">
                  <c:v>7.9632141000000001</c:v>
                </c:pt>
                <c:pt idx="21131">
                  <c:v>7.9324560999999996</c:v>
                </c:pt>
                <c:pt idx="21132">
                  <c:v>7.9047730999999999</c:v>
                </c:pt>
                <c:pt idx="21133">
                  <c:v>7.8740161000000004</c:v>
                </c:pt>
                <c:pt idx="21134">
                  <c:v>7.8432580999999999</c:v>
                </c:pt>
                <c:pt idx="21135">
                  <c:v>7.8125000999999994</c:v>
                </c:pt>
                <c:pt idx="21136">
                  <c:v>7.7786661000000006</c:v>
                </c:pt>
                <c:pt idx="21137">
                  <c:v>7.7509841000000002</c:v>
                </c:pt>
                <c:pt idx="21138">
                  <c:v>7.7202260999999996</c:v>
                </c:pt>
                <c:pt idx="21139">
                  <c:v>7.6894680999999991</c:v>
                </c:pt>
                <c:pt idx="21140">
                  <c:v>7.6556350999999996</c:v>
                </c:pt>
                <c:pt idx="21141">
                  <c:v>7.6248781000000001</c:v>
                </c:pt>
                <c:pt idx="21142">
                  <c:v>7.5941200999999996</c:v>
                </c:pt>
                <c:pt idx="21143">
                  <c:v>7.5633620999999991</c:v>
                </c:pt>
                <c:pt idx="21144">
                  <c:v>7.5326041000000004</c:v>
                </c:pt>
                <c:pt idx="21145">
                  <c:v>7.5018460999999999</c:v>
                </c:pt>
                <c:pt idx="21146">
                  <c:v>7.4710880999999993</c:v>
                </c:pt>
                <c:pt idx="21147">
                  <c:v>7.4403301000000006</c:v>
                </c:pt>
                <c:pt idx="21148">
                  <c:v>7.4095721000000001</c:v>
                </c:pt>
                <c:pt idx="21149">
                  <c:v>7.3788140999999996</c:v>
                </c:pt>
                <c:pt idx="21150">
                  <c:v>7.3480560999999991</c:v>
                </c:pt>
                <c:pt idx="21151">
                  <c:v>7.3172981000000004</c:v>
                </c:pt>
                <c:pt idx="21152">
                  <c:v>7.2834640999999998</c:v>
                </c:pt>
                <c:pt idx="21153">
                  <c:v>7.2557820999999993</c:v>
                </c:pt>
                <c:pt idx="21154">
                  <c:v>7.2219490999999998</c:v>
                </c:pt>
                <c:pt idx="21155">
                  <c:v>7.1911911000000002</c:v>
                </c:pt>
                <c:pt idx="21156">
                  <c:v>7.1604330999999997</c:v>
                </c:pt>
                <c:pt idx="21157">
                  <c:v>7.1327511000000001</c:v>
                </c:pt>
                <c:pt idx="21158">
                  <c:v>7.0989170999999995</c:v>
                </c:pt>
                <c:pt idx="21159">
                  <c:v>7.0681601000000001</c:v>
                </c:pt>
                <c:pt idx="21160">
                  <c:v>7.0343251000000002</c:v>
                </c:pt>
                <c:pt idx="21161">
                  <c:v>7.0004920999999998</c:v>
                </c:pt>
                <c:pt idx="21162">
                  <c:v>6.9728101000000002</c:v>
                </c:pt>
                <c:pt idx="21163">
                  <c:v>6.9420520999999997</c:v>
                </c:pt>
                <c:pt idx="21164">
                  <c:v>6.9112941000000001</c:v>
                </c:pt>
                <c:pt idx="21165">
                  <c:v>6.8774610999999997</c:v>
                </c:pt>
                <c:pt idx="21166">
                  <c:v>6.8467031</c:v>
                </c:pt>
                <c:pt idx="21167">
                  <c:v>6.8128690999999995</c:v>
                </c:pt>
                <c:pt idx="21168">
                  <c:v>6.7790350999999998</c:v>
                </c:pt>
                <c:pt idx="21169">
                  <c:v>6.7482771000000001</c:v>
                </c:pt>
                <c:pt idx="21170">
                  <c:v>6.7144440999999997</c:v>
                </c:pt>
                <c:pt idx="21171">
                  <c:v>6.6836861000000001</c:v>
                </c:pt>
                <c:pt idx="21172">
                  <c:v>6.6529280999999996</c:v>
                </c:pt>
                <c:pt idx="21173">
                  <c:v>6.6221700999999999</c:v>
                </c:pt>
                <c:pt idx="21174">
                  <c:v>6.5883370999999995</c:v>
                </c:pt>
                <c:pt idx="21175">
                  <c:v>6.5545030999999998</c:v>
                </c:pt>
                <c:pt idx="21176">
                  <c:v>6.5237451000000002</c:v>
                </c:pt>
                <c:pt idx="21177">
                  <c:v>6.4929870999999997</c:v>
                </c:pt>
                <c:pt idx="21178">
                  <c:v>6.4622291000000001</c:v>
                </c:pt>
                <c:pt idx="21179">
                  <c:v>6.4283950999999995</c:v>
                </c:pt>
                <c:pt idx="21180">
                  <c:v>6.3976381</c:v>
                </c:pt>
                <c:pt idx="21181">
                  <c:v>6.3668800999999995</c:v>
                </c:pt>
                <c:pt idx="21182">
                  <c:v>6.3361220999999999</c:v>
                </c:pt>
                <c:pt idx="21183">
                  <c:v>6.3022881000000002</c:v>
                </c:pt>
                <c:pt idx="21184">
                  <c:v>6.2715300999999997</c:v>
                </c:pt>
                <c:pt idx="21185">
                  <c:v>6.2407721</c:v>
                </c:pt>
                <c:pt idx="21186">
                  <c:v>6.2100150999999997</c:v>
                </c:pt>
                <c:pt idx="21187">
                  <c:v>6.1761811</c:v>
                </c:pt>
                <c:pt idx="21188">
                  <c:v>6.1454230999999995</c:v>
                </c:pt>
                <c:pt idx="21189">
                  <c:v>6.1146650999999999</c:v>
                </c:pt>
                <c:pt idx="21190">
                  <c:v>6.0839080999999995</c:v>
                </c:pt>
                <c:pt idx="21191">
                  <c:v>6.0562250999999998</c:v>
                </c:pt>
                <c:pt idx="21192">
                  <c:v>6.0223911000000001</c:v>
                </c:pt>
                <c:pt idx="21193">
                  <c:v>5.9916340999999997</c:v>
                </c:pt>
                <c:pt idx="21194">
                  <c:v>5.9608761000000001</c:v>
                </c:pt>
                <c:pt idx="21195">
                  <c:v>5.9270420999999995</c:v>
                </c:pt>
                <c:pt idx="21196">
                  <c:v>5.8962840999999999</c:v>
                </c:pt>
                <c:pt idx="21197">
                  <c:v>5.8624510999999995</c:v>
                </c:pt>
                <c:pt idx="21198">
                  <c:v>5.8286170999999998</c:v>
                </c:pt>
                <c:pt idx="21199">
                  <c:v>5.8009351000000002</c:v>
                </c:pt>
                <c:pt idx="21200">
                  <c:v>5.7671010999999996</c:v>
                </c:pt>
                <c:pt idx="21201">
                  <c:v>5.7394191000000001</c:v>
                </c:pt>
                <c:pt idx="21202">
                  <c:v>5.7055860999999997</c:v>
                </c:pt>
                <c:pt idx="21203">
                  <c:v>5.6748281</c:v>
                </c:pt>
                <c:pt idx="21204">
                  <c:v>5.6440690999999994</c:v>
                </c:pt>
                <c:pt idx="21205">
                  <c:v>5.6163881</c:v>
                </c:pt>
                <c:pt idx="21206">
                  <c:v>5.5856300999999995</c:v>
                </c:pt>
                <c:pt idx="21207">
                  <c:v>5.5548720999999999</c:v>
                </c:pt>
                <c:pt idx="21208">
                  <c:v>5.5241141000000002</c:v>
                </c:pt>
                <c:pt idx="21209">
                  <c:v>5.4933560999999997</c:v>
                </c:pt>
                <c:pt idx="21210">
                  <c:v>5.4625981000000001</c:v>
                </c:pt>
                <c:pt idx="21211">
                  <c:v>5.4318400999999996</c:v>
                </c:pt>
                <c:pt idx="21212">
                  <c:v>5.4010821</c:v>
                </c:pt>
                <c:pt idx="21213">
                  <c:v>5.3734010999999997</c:v>
                </c:pt>
                <c:pt idx="21214">
                  <c:v>5.3457191000000002</c:v>
                </c:pt>
                <c:pt idx="21215">
                  <c:v>5.3149610999999997</c:v>
                </c:pt>
                <c:pt idx="21216">
                  <c:v>5.2842031</c:v>
                </c:pt>
                <c:pt idx="21217">
                  <c:v>5.2503690999999995</c:v>
                </c:pt>
                <c:pt idx="21218">
                  <c:v>5.2196110999999998</c:v>
                </c:pt>
                <c:pt idx="21219">
                  <c:v>5.1919290999999994</c:v>
                </c:pt>
                <c:pt idx="21220">
                  <c:v>5.1580950999999997</c:v>
                </c:pt>
                <c:pt idx="21221">
                  <c:v>5.1242621000000002</c:v>
                </c:pt>
                <c:pt idx="21222">
                  <c:v>5.0965790999999996</c:v>
                </c:pt>
                <c:pt idx="21223">
                  <c:v>5.0719731000000001</c:v>
                </c:pt>
                <c:pt idx="21224">
                  <c:v>5.0442910999999997</c:v>
                </c:pt>
                <c:pt idx="21225">
                  <c:v>5.0135331000000001</c:v>
                </c:pt>
                <c:pt idx="21226">
                  <c:v>4.9858510999999996</c:v>
                </c:pt>
                <c:pt idx="21227">
                  <c:v>4.9550941000000002</c:v>
                </c:pt>
                <c:pt idx="21228">
                  <c:v>4.9212600999999996</c:v>
                </c:pt>
                <c:pt idx="21229">
                  <c:v>4.8905021</c:v>
                </c:pt>
                <c:pt idx="21230">
                  <c:v>4.8628200999999995</c:v>
                </c:pt>
                <c:pt idx="21231">
                  <c:v>4.8320620999999999</c:v>
                </c:pt>
                <c:pt idx="21232">
                  <c:v>4.8013040999999994</c:v>
                </c:pt>
                <c:pt idx="21233">
                  <c:v>4.7705460999999998</c:v>
                </c:pt>
                <c:pt idx="21234">
                  <c:v>4.7428641000000002</c:v>
                </c:pt>
                <c:pt idx="21235">
                  <c:v>4.7151820999999998</c:v>
                </c:pt>
                <c:pt idx="21236">
                  <c:v>4.6844241000000002</c:v>
                </c:pt>
                <c:pt idx="21237">
                  <c:v>4.6536660999999997</c:v>
                </c:pt>
                <c:pt idx="21238">
                  <c:v>4.6259841000000002</c:v>
                </c:pt>
                <c:pt idx="21239">
                  <c:v>4.5983020999999997</c:v>
                </c:pt>
                <c:pt idx="21240">
                  <c:v>4.5706201000000002</c:v>
                </c:pt>
                <c:pt idx="21241">
                  <c:v>4.5398620999999997</c:v>
                </c:pt>
                <c:pt idx="21242">
                  <c:v>4.5121801000000001</c:v>
                </c:pt>
                <c:pt idx="21243">
                  <c:v>4.4875740999999998</c:v>
                </c:pt>
                <c:pt idx="21244">
                  <c:v>4.4568161000000002</c:v>
                </c:pt>
                <c:pt idx="21245">
                  <c:v>4.4260580999999997</c:v>
                </c:pt>
                <c:pt idx="21246">
                  <c:v>4.3983761000000001</c:v>
                </c:pt>
                <c:pt idx="21247">
                  <c:v>4.3676180999999996</c:v>
                </c:pt>
                <c:pt idx="21248">
                  <c:v>4.3368601</c:v>
                </c:pt>
                <c:pt idx="21249">
                  <c:v>4.3061020999999995</c:v>
                </c:pt>
                <c:pt idx="21250">
                  <c:v>4.2784200999999999</c:v>
                </c:pt>
                <c:pt idx="21251">
                  <c:v>4.2476620999999994</c:v>
                </c:pt>
                <c:pt idx="21252">
                  <c:v>4.2199800999999999</c:v>
                </c:pt>
                <c:pt idx="21253">
                  <c:v>4.1892220999999994</c:v>
                </c:pt>
                <c:pt idx="21254">
                  <c:v>4.1615400999999999</c:v>
                </c:pt>
                <c:pt idx="21255">
                  <c:v>4.1338580999999994</c:v>
                </c:pt>
                <c:pt idx="21256">
                  <c:v>4.1061760999999999</c:v>
                </c:pt>
                <c:pt idx="21257">
                  <c:v>4.0784940999999995</c:v>
                </c:pt>
                <c:pt idx="21258">
                  <c:v>4.0508120999999999</c:v>
                </c:pt>
                <c:pt idx="21259">
                  <c:v>4.0231300999999995</c:v>
                </c:pt>
                <c:pt idx="21260">
                  <c:v>3.9923720999999999</c:v>
                </c:pt>
                <c:pt idx="21261">
                  <c:v>3.9646900999999994</c:v>
                </c:pt>
                <c:pt idx="21262">
                  <c:v>3.9339320999999998</c:v>
                </c:pt>
                <c:pt idx="21263">
                  <c:v>3.9000981000000001</c:v>
                </c:pt>
                <c:pt idx="21264">
                  <c:v>3.8693400999999996</c:v>
                </c:pt>
                <c:pt idx="21265">
                  <c:v>3.8416581000000001</c:v>
                </c:pt>
                <c:pt idx="21266">
                  <c:v>3.8139760999999996</c:v>
                </c:pt>
                <c:pt idx="21267">
                  <c:v>3.7862941000000001</c:v>
                </c:pt>
                <c:pt idx="21268">
                  <c:v>3.7586120999999997</c:v>
                </c:pt>
                <c:pt idx="21269">
                  <c:v>3.7309301000000001</c:v>
                </c:pt>
                <c:pt idx="21270">
                  <c:v>3.7032480999999997</c:v>
                </c:pt>
                <c:pt idx="21271">
                  <c:v>3.6724901000000001</c:v>
                </c:pt>
                <c:pt idx="21272">
                  <c:v>3.6448080999999997</c:v>
                </c:pt>
                <c:pt idx="21273">
                  <c:v>3.6202021000000002</c:v>
                </c:pt>
                <c:pt idx="21274">
                  <c:v>3.5925190999999996</c:v>
                </c:pt>
                <c:pt idx="21275">
                  <c:v>3.5679131000000002</c:v>
                </c:pt>
                <c:pt idx="21276">
                  <c:v>3.5402310999999997</c:v>
                </c:pt>
                <c:pt idx="21277">
                  <c:v>3.5125491000000002</c:v>
                </c:pt>
                <c:pt idx="21278">
                  <c:v>3.4817910999999997</c:v>
                </c:pt>
                <c:pt idx="21279">
                  <c:v>3.4510331000000001</c:v>
                </c:pt>
                <c:pt idx="21280">
                  <c:v>3.4233510999999996</c:v>
                </c:pt>
                <c:pt idx="21281">
                  <c:v>3.3956691000000001</c:v>
                </c:pt>
                <c:pt idx="21282">
                  <c:v>3.3679870999999997</c:v>
                </c:pt>
                <c:pt idx="21283">
                  <c:v>3.3372291000000001</c:v>
                </c:pt>
                <c:pt idx="21284">
                  <c:v>3.3126230999999997</c:v>
                </c:pt>
                <c:pt idx="21285">
                  <c:v>3.2849411000000002</c:v>
                </c:pt>
                <c:pt idx="21286">
                  <c:v>3.2572590999999997</c:v>
                </c:pt>
                <c:pt idx="21287">
                  <c:v>3.2295771000000002</c:v>
                </c:pt>
                <c:pt idx="21288">
                  <c:v>3.2018940999999996</c:v>
                </c:pt>
                <c:pt idx="21289">
                  <c:v>3.1742121000000001</c:v>
                </c:pt>
                <c:pt idx="21290">
                  <c:v>3.1465300999999997</c:v>
                </c:pt>
                <c:pt idx="21291">
                  <c:v>3.1188481000000001</c:v>
                </c:pt>
                <c:pt idx="21292">
                  <c:v>3.0911660999999997</c:v>
                </c:pt>
                <c:pt idx="21293">
                  <c:v>3.0634841000000002</c:v>
                </c:pt>
                <c:pt idx="21294">
                  <c:v>3.0358020999999997</c:v>
                </c:pt>
                <c:pt idx="21295">
                  <c:v>3.0081201000000002</c:v>
                </c:pt>
                <c:pt idx="21296">
                  <c:v>2.9804380999999998</c:v>
                </c:pt>
                <c:pt idx="21297">
                  <c:v>2.9527561000000002</c:v>
                </c:pt>
                <c:pt idx="21298">
                  <c:v>2.9250740999999998</c:v>
                </c:pt>
                <c:pt idx="21299">
                  <c:v>2.9004681000000003</c:v>
                </c:pt>
                <c:pt idx="21300">
                  <c:v>2.8727850999999998</c:v>
                </c:pt>
                <c:pt idx="21301">
                  <c:v>2.8451031000000002</c:v>
                </c:pt>
                <c:pt idx="21302">
                  <c:v>2.8174210999999998</c:v>
                </c:pt>
                <c:pt idx="21303">
                  <c:v>2.7866631000000002</c:v>
                </c:pt>
                <c:pt idx="21304">
                  <c:v>2.7589810999999997</c:v>
                </c:pt>
                <c:pt idx="21305">
                  <c:v>2.7374511000000004</c:v>
                </c:pt>
                <c:pt idx="21306">
                  <c:v>2.7128451</c:v>
                </c:pt>
                <c:pt idx="21307">
                  <c:v>2.6882381000000004</c:v>
                </c:pt>
                <c:pt idx="21308">
                  <c:v>2.6636321000000001</c:v>
                </c:pt>
                <c:pt idx="21309">
                  <c:v>2.6390251000000005</c:v>
                </c:pt>
                <c:pt idx="21310">
                  <c:v>2.6144191000000001</c:v>
                </c:pt>
                <c:pt idx="21311">
                  <c:v>2.5867370999999997</c:v>
                </c:pt>
                <c:pt idx="21312">
                  <c:v>2.5621311000000002</c:v>
                </c:pt>
                <c:pt idx="21313">
                  <c:v>2.5375250999999999</c:v>
                </c:pt>
                <c:pt idx="21314">
                  <c:v>2.5129181000000003</c:v>
                </c:pt>
                <c:pt idx="21315">
                  <c:v>2.4883120999999999</c:v>
                </c:pt>
                <c:pt idx="21316">
                  <c:v>2.4637061000000005</c:v>
                </c:pt>
                <c:pt idx="21317">
                  <c:v>2.4390991</c:v>
                </c:pt>
                <c:pt idx="21318">
                  <c:v>2.4144930999999996</c:v>
                </c:pt>
                <c:pt idx="21319">
                  <c:v>2.3868111000000001</c:v>
                </c:pt>
                <c:pt idx="21320">
                  <c:v>2.3652800999999997</c:v>
                </c:pt>
                <c:pt idx="21321">
                  <c:v>2.3406741000000002</c:v>
                </c:pt>
                <c:pt idx="21322">
                  <c:v>2.3160680999999999</c:v>
                </c:pt>
                <c:pt idx="21323">
                  <c:v>2.2914611000000003</c:v>
                </c:pt>
                <c:pt idx="21324">
                  <c:v>2.2637801</c:v>
                </c:pt>
                <c:pt idx="21325">
                  <c:v>2.2391731000000004</c:v>
                </c:pt>
                <c:pt idx="21326">
                  <c:v>2.2176420999999999</c:v>
                </c:pt>
                <c:pt idx="21327">
                  <c:v>2.1961120999999997</c:v>
                </c:pt>
                <c:pt idx="21328">
                  <c:v>2.1715061000000002</c:v>
                </c:pt>
                <c:pt idx="21329">
                  <c:v>2.1499750999999998</c:v>
                </c:pt>
                <c:pt idx="21330">
                  <c:v>2.1284451000000004</c:v>
                </c:pt>
                <c:pt idx="21331">
                  <c:v>2.1069141</c:v>
                </c:pt>
                <c:pt idx="21332">
                  <c:v>2.0853840999999997</c:v>
                </c:pt>
                <c:pt idx="21333">
                  <c:v>2.0607781000000003</c:v>
                </c:pt>
                <c:pt idx="21334">
                  <c:v>2.0392470999999999</c:v>
                </c:pt>
                <c:pt idx="21335">
                  <c:v>2.0146411000000004</c:v>
                </c:pt>
                <c:pt idx="21336">
                  <c:v>1.9931101000000002</c:v>
                </c:pt>
                <c:pt idx="21337">
                  <c:v>1.9715800999999999</c:v>
                </c:pt>
                <c:pt idx="21338">
                  <c:v>1.9469730999999999</c:v>
                </c:pt>
                <c:pt idx="21339">
                  <c:v>1.9254431000000001</c:v>
                </c:pt>
                <c:pt idx="21340">
                  <c:v>1.9039121000000001</c:v>
                </c:pt>
                <c:pt idx="21341">
                  <c:v>1.8823820999999998</c:v>
                </c:pt>
                <c:pt idx="21342">
                  <c:v>1.8608510999999999</c:v>
                </c:pt>
                <c:pt idx="21343">
                  <c:v>1.8362451</c:v>
                </c:pt>
                <c:pt idx="21344">
                  <c:v>1.8147141</c:v>
                </c:pt>
                <c:pt idx="21345">
                  <c:v>1.7931841000000002</c:v>
                </c:pt>
                <c:pt idx="21346">
                  <c:v>1.7716540999999999</c:v>
                </c:pt>
                <c:pt idx="21347">
                  <c:v>1.7501230999999999</c:v>
                </c:pt>
                <c:pt idx="21348">
                  <c:v>1.7285931000000001</c:v>
                </c:pt>
                <c:pt idx="21349">
                  <c:v>1.7039861000000001</c:v>
                </c:pt>
                <c:pt idx="21350">
                  <c:v>1.6824561000000002</c:v>
                </c:pt>
                <c:pt idx="21351">
                  <c:v>1.6609250999999998</c:v>
                </c:pt>
                <c:pt idx="21352">
                  <c:v>1.6393940999999999</c:v>
                </c:pt>
                <c:pt idx="21353">
                  <c:v>1.6178641</c:v>
                </c:pt>
                <c:pt idx="21354">
                  <c:v>1.5963331000000001</c:v>
                </c:pt>
                <c:pt idx="21355">
                  <c:v>1.5748031000000002</c:v>
                </c:pt>
                <c:pt idx="21356">
                  <c:v>1.5532731</c:v>
                </c:pt>
                <c:pt idx="21357">
                  <c:v>1.5348181000000001</c:v>
                </c:pt>
                <c:pt idx="21358">
                  <c:v>1.5163631000000002</c:v>
                </c:pt>
                <c:pt idx="21359">
                  <c:v>1.4979080999999999</c:v>
                </c:pt>
                <c:pt idx="21360">
                  <c:v>1.4763781</c:v>
                </c:pt>
                <c:pt idx="21361">
                  <c:v>1.4548481000000002</c:v>
                </c:pt>
                <c:pt idx="21362">
                  <c:v>1.4363921000000002</c:v>
                </c:pt>
                <c:pt idx="21363">
                  <c:v>1.4148620999999999</c:v>
                </c:pt>
                <c:pt idx="21364">
                  <c:v>1.3933321000000001</c:v>
                </c:pt>
                <c:pt idx="21365">
                  <c:v>1.3718011000000001</c:v>
                </c:pt>
                <c:pt idx="21366">
                  <c:v>1.3502710999999998</c:v>
                </c:pt>
                <c:pt idx="21367">
                  <c:v>1.3348921</c:v>
                </c:pt>
                <c:pt idx="21368">
                  <c:v>1.3133611000000001</c:v>
                </c:pt>
                <c:pt idx="21369">
                  <c:v>1.2918301000000001</c:v>
                </c:pt>
                <c:pt idx="21370">
                  <c:v>1.2733760999999999</c:v>
                </c:pt>
                <c:pt idx="21371">
                  <c:v>1.2518450999999999</c:v>
                </c:pt>
                <c:pt idx="21372">
                  <c:v>1.2364661000000001</c:v>
                </c:pt>
                <c:pt idx="21373">
                  <c:v>1.2180121000000002</c:v>
                </c:pt>
                <c:pt idx="21374">
                  <c:v>1.1995571</c:v>
                </c:pt>
                <c:pt idx="21375">
                  <c:v>1.1811020999999999</c:v>
                </c:pt>
                <c:pt idx="21376">
                  <c:v>1.1626481</c:v>
                </c:pt>
                <c:pt idx="21377">
                  <c:v>1.1411171</c:v>
                </c:pt>
                <c:pt idx="21378">
                  <c:v>1.1195870999999999</c:v>
                </c:pt>
                <c:pt idx="21379">
                  <c:v>1.1011321000000001</c:v>
                </c:pt>
                <c:pt idx="21380">
                  <c:v>1.0826770999999999</c:v>
                </c:pt>
                <c:pt idx="21381">
                  <c:v>1.0642221000000001</c:v>
                </c:pt>
                <c:pt idx="21382">
                  <c:v>1.0457681000000001</c:v>
                </c:pt>
                <c:pt idx="21383">
                  <c:v>1.0273131</c:v>
                </c:pt>
                <c:pt idx="21384">
                  <c:v>1.0119340999999999</c:v>
                </c:pt>
                <c:pt idx="21385">
                  <c:v>0.99347910000000006</c:v>
                </c:pt>
                <c:pt idx="21386">
                  <c:v>0.97502510000000009</c:v>
                </c:pt>
                <c:pt idx="21387">
                  <c:v>0.95657009999999998</c:v>
                </c:pt>
                <c:pt idx="21388">
                  <c:v>0.93811510000000009</c:v>
                </c:pt>
                <c:pt idx="21389">
                  <c:v>0.91966009999999998</c:v>
                </c:pt>
                <c:pt idx="21390">
                  <c:v>0.90120610000000001</c:v>
                </c:pt>
                <c:pt idx="21391">
                  <c:v>0.88582709999999998</c:v>
                </c:pt>
                <c:pt idx="21392">
                  <c:v>0.87044809999999995</c:v>
                </c:pt>
                <c:pt idx="21393">
                  <c:v>0.85199310000000006</c:v>
                </c:pt>
                <c:pt idx="21394">
                  <c:v>0.83353809999999995</c:v>
                </c:pt>
                <c:pt idx="21395">
                  <c:v>0.81815910000000014</c:v>
                </c:pt>
                <c:pt idx="21396">
                  <c:v>0.80278010000000011</c:v>
                </c:pt>
                <c:pt idx="21397">
                  <c:v>0.78740110000000008</c:v>
                </c:pt>
                <c:pt idx="21398">
                  <c:v>0.76894710000000011</c:v>
                </c:pt>
                <c:pt idx="21399">
                  <c:v>0.75356810000000007</c:v>
                </c:pt>
                <c:pt idx="21400">
                  <c:v>0.73818910000000004</c:v>
                </c:pt>
                <c:pt idx="21401">
                  <c:v>0.72281010000000001</c:v>
                </c:pt>
                <c:pt idx="21402">
                  <c:v>0.70743109999999998</c:v>
                </c:pt>
                <c:pt idx="21403">
                  <c:v>0.69205209999999995</c:v>
                </c:pt>
                <c:pt idx="21404">
                  <c:v>0.67667310000000014</c:v>
                </c:pt>
                <c:pt idx="21405">
                  <c:v>0.66129410000000011</c:v>
                </c:pt>
                <c:pt idx="21406">
                  <c:v>0.64591510000000008</c:v>
                </c:pt>
                <c:pt idx="21407">
                  <c:v>0.63053610000000004</c:v>
                </c:pt>
                <c:pt idx="21408">
                  <c:v>0.61823310000000009</c:v>
                </c:pt>
                <c:pt idx="21409">
                  <c:v>0.60285410000000006</c:v>
                </c:pt>
                <c:pt idx="21410">
                  <c:v>0.58747510000000003</c:v>
                </c:pt>
                <c:pt idx="21411">
                  <c:v>0.56902110000000006</c:v>
                </c:pt>
                <c:pt idx="21412">
                  <c:v>0.55364210000000003</c:v>
                </c:pt>
                <c:pt idx="21413">
                  <c:v>0.53826309999999999</c:v>
                </c:pt>
                <c:pt idx="21414">
                  <c:v>0.52288409999999996</c:v>
                </c:pt>
                <c:pt idx="21415">
                  <c:v>0.50750510000000015</c:v>
                </c:pt>
                <c:pt idx="21416">
                  <c:v>0.49520209999999998</c:v>
                </c:pt>
                <c:pt idx="21417">
                  <c:v>0.48289910000000003</c:v>
                </c:pt>
                <c:pt idx="21418">
                  <c:v>0.46752009999999999</c:v>
                </c:pt>
                <c:pt idx="21419">
                  <c:v>0.45521610000000012</c:v>
                </c:pt>
                <c:pt idx="21420">
                  <c:v>0.43983810000000001</c:v>
                </c:pt>
                <c:pt idx="21421">
                  <c:v>0.42753410000000014</c:v>
                </c:pt>
                <c:pt idx="21422">
                  <c:v>0.41523109999999996</c:v>
                </c:pt>
                <c:pt idx="21423">
                  <c:v>0.40292810000000001</c:v>
                </c:pt>
                <c:pt idx="21424">
                  <c:v>0.39062510000000006</c:v>
                </c:pt>
                <c:pt idx="21425">
                  <c:v>0.37832210000000011</c:v>
                </c:pt>
                <c:pt idx="21426">
                  <c:v>0.36294310000000007</c:v>
                </c:pt>
                <c:pt idx="21427">
                  <c:v>0.35064010000000012</c:v>
                </c:pt>
                <c:pt idx="21428">
                  <c:v>0.33833709999999995</c:v>
                </c:pt>
                <c:pt idx="21429">
                  <c:v>0.32295810000000014</c:v>
                </c:pt>
                <c:pt idx="21430">
                  <c:v>0.31065410000000004</c:v>
                </c:pt>
                <c:pt idx="21431">
                  <c:v>0.29835110000000009</c:v>
                </c:pt>
                <c:pt idx="21432">
                  <c:v>0.28604810000000014</c:v>
                </c:pt>
                <c:pt idx="21433">
                  <c:v>0.27066910000000011</c:v>
                </c:pt>
                <c:pt idx="21434">
                  <c:v>0.25836609999999993</c:v>
                </c:pt>
                <c:pt idx="21435">
                  <c:v>0.24606300000000003</c:v>
                </c:pt>
                <c:pt idx="21436">
                  <c:v>0.23375990000000002</c:v>
                </c:pt>
                <c:pt idx="21437">
                  <c:v>0.21838100000000005</c:v>
                </c:pt>
                <c:pt idx="21438">
                  <c:v>0.20607780000000009</c:v>
                </c:pt>
                <c:pt idx="21439">
                  <c:v>0.19377460000000002</c:v>
                </c:pt>
                <c:pt idx="21440">
                  <c:v>0.18147140000000006</c:v>
                </c:pt>
                <c:pt idx="21441">
                  <c:v>0.16916830000000005</c:v>
                </c:pt>
                <c:pt idx="21442">
                  <c:v>0.15378940000000008</c:v>
                </c:pt>
                <c:pt idx="21443">
                  <c:v>0.14148630000000006</c:v>
                </c:pt>
                <c:pt idx="21444">
                  <c:v>0.12610730000000003</c:v>
                </c:pt>
                <c:pt idx="21445">
                  <c:v>0.11380410000000007</c:v>
                </c:pt>
                <c:pt idx="21446">
                  <c:v>9.842519999999999E-2</c:v>
                </c:pt>
                <c:pt idx="21447">
                  <c:v>8.3046300000000017E-2</c:v>
                </c:pt>
                <c:pt idx="21448">
                  <c:v>7.0743200000000006E-2</c:v>
                </c:pt>
                <c:pt idx="21449">
                  <c:v>5.8439899999999989E-2</c:v>
                </c:pt>
                <c:pt idx="21450">
                  <c:v>4.6136800000000089E-2</c:v>
                </c:pt>
                <c:pt idx="21451">
                  <c:v>3.3833700000000078E-2</c:v>
                </c:pt>
                <c:pt idx="21452">
                  <c:v>2.1530500000000008E-2</c:v>
                </c:pt>
                <c:pt idx="21453">
                  <c:v>1.230320000000007E-2</c:v>
                </c:pt>
                <c:pt idx="21454">
                  <c:v>0</c:v>
                </c:pt>
                <c:pt idx="21455">
                  <c:v>-1.5378899999999973E-2</c:v>
                </c:pt>
                <c:pt idx="21456">
                  <c:v>-2.7681999999999984E-2</c:v>
                </c:pt>
                <c:pt idx="21457">
                  <c:v>-3.9985199999999943E-2</c:v>
                </c:pt>
                <c:pt idx="21458">
                  <c:v>-4.921259999999994E-2</c:v>
                </c:pt>
                <c:pt idx="21459">
                  <c:v>-6.1515699999999951E-2</c:v>
                </c:pt>
                <c:pt idx="21460">
                  <c:v>-7.381889999999991E-2</c:v>
                </c:pt>
                <c:pt idx="21461">
                  <c:v>-8.9197799999999994E-2</c:v>
                </c:pt>
                <c:pt idx="21462">
                  <c:v>-9.842519999999999E-2</c:v>
                </c:pt>
                <c:pt idx="21463">
                  <c:v>-0.10765259999999999</c:v>
                </c:pt>
                <c:pt idx="21464">
                  <c:v>-0.11687989999999993</c:v>
                </c:pt>
                <c:pt idx="21465">
                  <c:v>-0.1291831</c:v>
                </c:pt>
                <c:pt idx="21466">
                  <c:v>-0.14148629999999995</c:v>
                </c:pt>
                <c:pt idx="21467">
                  <c:v>-0.1507136</c:v>
                </c:pt>
                <c:pt idx="21468">
                  <c:v>-0.15994089999999994</c:v>
                </c:pt>
                <c:pt idx="21469">
                  <c:v>-0.16916829999999994</c:v>
                </c:pt>
                <c:pt idx="21470">
                  <c:v>-0.18147139999999995</c:v>
                </c:pt>
                <c:pt idx="21471">
                  <c:v>-0.19377459999999991</c:v>
                </c:pt>
                <c:pt idx="21472">
                  <c:v>-0.20607779999999998</c:v>
                </c:pt>
                <c:pt idx="21473">
                  <c:v>-0.21222929999999995</c:v>
                </c:pt>
                <c:pt idx="21474">
                  <c:v>-0.22145669999999995</c:v>
                </c:pt>
                <c:pt idx="21475">
                  <c:v>-0.23375979999999996</c:v>
                </c:pt>
                <c:pt idx="21476">
                  <c:v>-0.24298719999999996</c:v>
                </c:pt>
                <c:pt idx="21477">
                  <c:v>-0.25221459999999996</c:v>
                </c:pt>
                <c:pt idx="21478">
                  <c:v>-0.26144189999999995</c:v>
                </c:pt>
                <c:pt idx="21479">
                  <c:v>-0.27682079999999998</c:v>
                </c:pt>
                <c:pt idx="21480">
                  <c:v>-0.28912399999999994</c:v>
                </c:pt>
                <c:pt idx="21481">
                  <c:v>-0.29527559999999997</c:v>
                </c:pt>
                <c:pt idx="21482">
                  <c:v>-0.30450299999999997</c:v>
                </c:pt>
                <c:pt idx="21483">
                  <c:v>-0.31065449999999994</c:v>
                </c:pt>
                <c:pt idx="21484">
                  <c:v>-0.31988189999999994</c:v>
                </c:pt>
                <c:pt idx="21485">
                  <c:v>-0.32910919999999994</c:v>
                </c:pt>
                <c:pt idx="21486">
                  <c:v>-0.33833659999999993</c:v>
                </c:pt>
                <c:pt idx="21487">
                  <c:v>-0.34756399999999998</c:v>
                </c:pt>
                <c:pt idx="21488">
                  <c:v>-0.35679129999999998</c:v>
                </c:pt>
                <c:pt idx="21489">
                  <c:v>-0.36601869999999997</c:v>
                </c:pt>
                <c:pt idx="21490">
                  <c:v>-0.37832189999999993</c:v>
                </c:pt>
                <c:pt idx="21491">
                  <c:v>-0.38754919999999998</c:v>
                </c:pt>
                <c:pt idx="21492">
                  <c:v>-0.39370079999999996</c:v>
                </c:pt>
                <c:pt idx="21493">
                  <c:v>-0.40292809999999996</c:v>
                </c:pt>
                <c:pt idx="21494">
                  <c:v>-0.41215549999999995</c:v>
                </c:pt>
                <c:pt idx="21495">
                  <c:v>-0.42138289999999995</c:v>
                </c:pt>
                <c:pt idx="21496">
                  <c:v>-0.43061019999999994</c:v>
                </c:pt>
                <c:pt idx="21497">
                  <c:v>-0.43983759999999994</c:v>
                </c:pt>
                <c:pt idx="21498">
                  <c:v>-0.45214069999999995</c:v>
                </c:pt>
                <c:pt idx="21499">
                  <c:v>-0.46136809999999995</c:v>
                </c:pt>
                <c:pt idx="21500">
                  <c:v>-0.47059549999999994</c:v>
                </c:pt>
                <c:pt idx="21501">
                  <c:v>-0.47982279999999994</c:v>
                </c:pt>
                <c:pt idx="21502">
                  <c:v>-0.48905019999999993</c:v>
                </c:pt>
                <c:pt idx="21503">
                  <c:v>-0.49520179999999997</c:v>
                </c:pt>
                <c:pt idx="21504">
                  <c:v>-0.50442909999999996</c:v>
                </c:pt>
                <c:pt idx="21505">
                  <c:v>-0.51365649999999996</c:v>
                </c:pt>
                <c:pt idx="21506">
                  <c:v>-0.5198081</c:v>
                </c:pt>
                <c:pt idx="21507">
                  <c:v>-0.52595959999999997</c:v>
                </c:pt>
                <c:pt idx="21508">
                  <c:v>-0.5321111999999999</c:v>
                </c:pt>
                <c:pt idx="21509">
                  <c:v>-0.5413386</c:v>
                </c:pt>
                <c:pt idx="21510">
                  <c:v>-0.55056589999999994</c:v>
                </c:pt>
                <c:pt idx="21511">
                  <c:v>-0.55979329999999994</c:v>
                </c:pt>
                <c:pt idx="21512">
                  <c:v>-0.56902069999999993</c:v>
                </c:pt>
                <c:pt idx="21513">
                  <c:v>-0.57824799999999998</c:v>
                </c:pt>
                <c:pt idx="21514">
                  <c:v>-0.58439960000000002</c:v>
                </c:pt>
                <c:pt idx="21515">
                  <c:v>-0.5936269999999999</c:v>
                </c:pt>
                <c:pt idx="21516">
                  <c:v>-0.59977849999999999</c:v>
                </c:pt>
                <c:pt idx="21517">
                  <c:v>-0.60900589999999999</c:v>
                </c:pt>
                <c:pt idx="21518">
                  <c:v>-0.61515750000000002</c:v>
                </c:pt>
                <c:pt idx="21519">
                  <c:v>-0.61823329999999999</c:v>
                </c:pt>
                <c:pt idx="21520">
                  <c:v>-0.62746059999999992</c:v>
                </c:pt>
                <c:pt idx="21521">
                  <c:v>-0.63668799999999992</c:v>
                </c:pt>
                <c:pt idx="21522">
                  <c:v>-0.64283959999999996</c:v>
                </c:pt>
                <c:pt idx="21523">
                  <c:v>-0.64899109999999993</c:v>
                </c:pt>
                <c:pt idx="21524">
                  <c:v>-0.65514271000000002</c:v>
                </c:pt>
                <c:pt idx="21525">
                  <c:v>-0.6612942799999999</c:v>
                </c:pt>
                <c:pt idx="21526">
                  <c:v>-0.67052163999999992</c:v>
                </c:pt>
                <c:pt idx="21527">
                  <c:v>-0.67667320999999991</c:v>
                </c:pt>
                <c:pt idx="21528">
                  <c:v>-0.68590057999999998</c:v>
                </c:pt>
                <c:pt idx="21529">
                  <c:v>-0.69512794</c:v>
                </c:pt>
                <c:pt idx="21530">
                  <c:v>-0.70127950999999999</c:v>
                </c:pt>
                <c:pt idx="21531">
                  <c:v>-0.70743108999999993</c:v>
                </c:pt>
                <c:pt idx="21532">
                  <c:v>-0.71358265999999992</c:v>
                </c:pt>
                <c:pt idx="21533">
                  <c:v>-0.71665844999999995</c:v>
                </c:pt>
                <c:pt idx="21534">
                  <c:v>-0.72281002999999999</c:v>
                </c:pt>
                <c:pt idx="21535">
                  <c:v>-0.72588580999999996</c:v>
                </c:pt>
                <c:pt idx="21536">
                  <c:v>-0.72896159999999999</c:v>
                </c:pt>
                <c:pt idx="21537">
                  <c:v>-0.73511317999999992</c:v>
                </c:pt>
                <c:pt idx="21538">
                  <c:v>-0.73818896000000001</c:v>
                </c:pt>
                <c:pt idx="21539">
                  <c:v>-0.74126474999999992</c:v>
                </c:pt>
                <c:pt idx="21540">
                  <c:v>-0.75049210999999993</c:v>
                </c:pt>
                <c:pt idx="21541">
                  <c:v>-0.75356789999999996</c:v>
                </c:pt>
                <c:pt idx="21542">
                  <c:v>-0.75664368999999998</c:v>
                </c:pt>
                <c:pt idx="21543">
                  <c:v>-0.76279525999999997</c:v>
                </c:pt>
                <c:pt idx="21544">
                  <c:v>-0.76587105</c:v>
                </c:pt>
                <c:pt idx="21545">
                  <c:v>-0.77202261999999999</c:v>
                </c:pt>
                <c:pt idx="21546">
                  <c:v>-0.77817419999999993</c:v>
                </c:pt>
                <c:pt idx="21547">
                  <c:v>-0.78124998999999995</c:v>
                </c:pt>
                <c:pt idx="21548">
                  <c:v>-0.78432576999999992</c:v>
                </c:pt>
                <c:pt idx="21549">
                  <c:v>-0.78740155999999994</c:v>
                </c:pt>
                <c:pt idx="21550">
                  <c:v>-0.79047734999999997</c:v>
                </c:pt>
                <c:pt idx="21551">
                  <c:v>-0.79355313999999999</c:v>
                </c:pt>
                <c:pt idx="21552">
                  <c:v>-0.79662891999999996</c:v>
                </c:pt>
                <c:pt idx="21553">
                  <c:v>-0.79970470999999999</c:v>
                </c:pt>
                <c:pt idx="21554">
                  <c:v>-0.80278050000000001</c:v>
                </c:pt>
                <c:pt idx="21555">
                  <c:v>-0.80585628999999992</c:v>
                </c:pt>
                <c:pt idx="21556">
                  <c:v>-0.81200785999999991</c:v>
                </c:pt>
                <c:pt idx="21557">
                  <c:v>-0.81508364999999994</c:v>
                </c:pt>
                <c:pt idx="21558">
                  <c:v>-0.81815942999999991</c:v>
                </c:pt>
                <c:pt idx="21559">
                  <c:v>-0.82123521999999993</c:v>
                </c:pt>
                <c:pt idx="21560">
                  <c:v>-0.82431100999999996</c:v>
                </c:pt>
                <c:pt idx="21561">
                  <c:v>-0.83046259</c:v>
                </c:pt>
                <c:pt idx="21562">
                  <c:v>-0.83353836999999997</c:v>
                </c:pt>
                <c:pt idx="21563">
                  <c:v>-0.83661416</c:v>
                </c:pt>
                <c:pt idx="21564">
                  <c:v>-0.83968993999999997</c:v>
                </c:pt>
                <c:pt idx="21565">
                  <c:v>-0.84276573999999993</c:v>
                </c:pt>
                <c:pt idx="21566">
                  <c:v>-0.84891730999999993</c:v>
                </c:pt>
                <c:pt idx="21567">
                  <c:v>-0.84891730999999993</c:v>
                </c:pt>
                <c:pt idx="21568">
                  <c:v>-0.8519930899999999</c:v>
                </c:pt>
                <c:pt idx="21569">
                  <c:v>-0.85506889999999991</c:v>
                </c:pt>
                <c:pt idx="21570">
                  <c:v>-0.85814469999999998</c:v>
                </c:pt>
                <c:pt idx="21571">
                  <c:v>-0.86122049999999994</c:v>
                </c:pt>
                <c:pt idx="21572">
                  <c:v>-0.86429619999999996</c:v>
                </c:pt>
                <c:pt idx="21573">
                  <c:v>-0.86737199999999992</c:v>
                </c:pt>
                <c:pt idx="21574">
                  <c:v>-0.87044779999999999</c:v>
                </c:pt>
                <c:pt idx="21575">
                  <c:v>-0.87044779999999999</c:v>
                </c:pt>
                <c:pt idx="21576">
                  <c:v>-0.87352359999999996</c:v>
                </c:pt>
                <c:pt idx="21577">
                  <c:v>-0.87659939999999992</c:v>
                </c:pt>
                <c:pt idx="21578">
                  <c:v>-0.87967519999999999</c:v>
                </c:pt>
                <c:pt idx="21579">
                  <c:v>-0.87967519999999999</c:v>
                </c:pt>
                <c:pt idx="21580">
                  <c:v>-0.87967519999999999</c:v>
                </c:pt>
                <c:pt idx="21581">
                  <c:v>-0.88275099999999995</c:v>
                </c:pt>
                <c:pt idx="21582">
                  <c:v>-0.88582680000000003</c:v>
                </c:pt>
                <c:pt idx="21583">
                  <c:v>-0.88890249999999993</c:v>
                </c:pt>
                <c:pt idx="21584">
                  <c:v>-0.89197829999999989</c:v>
                </c:pt>
                <c:pt idx="21585">
                  <c:v>-0.89505409999999996</c:v>
                </c:pt>
                <c:pt idx="21586">
                  <c:v>-0.89812989999999993</c:v>
                </c:pt>
                <c:pt idx="21587">
                  <c:v>-0.9012057</c:v>
                </c:pt>
                <c:pt idx="21588">
                  <c:v>-0.90735729999999992</c:v>
                </c:pt>
                <c:pt idx="21589">
                  <c:v>-0.90735729999999992</c:v>
                </c:pt>
                <c:pt idx="21590">
                  <c:v>-0.9104331</c:v>
                </c:pt>
                <c:pt idx="21591">
                  <c:v>-0.9104331</c:v>
                </c:pt>
                <c:pt idx="21592">
                  <c:v>-0.91350880000000001</c:v>
                </c:pt>
                <c:pt idx="21593">
                  <c:v>-0.91658459999999997</c:v>
                </c:pt>
                <c:pt idx="21594">
                  <c:v>-0.91658459999999997</c:v>
                </c:pt>
                <c:pt idx="21595">
                  <c:v>-0.91966039999999993</c:v>
                </c:pt>
                <c:pt idx="21596">
                  <c:v>-0.9227361999999999</c:v>
                </c:pt>
                <c:pt idx="21597">
                  <c:v>-0.92581199999999997</c:v>
                </c:pt>
                <c:pt idx="21598">
                  <c:v>-0.92888779999999993</c:v>
                </c:pt>
                <c:pt idx="21599">
                  <c:v>-0.92888779999999993</c:v>
                </c:pt>
                <c:pt idx="21600">
                  <c:v>-0.9319636</c:v>
                </c:pt>
                <c:pt idx="21601">
                  <c:v>-0.9319636</c:v>
                </c:pt>
                <c:pt idx="21602">
                  <c:v>-0.9319636</c:v>
                </c:pt>
                <c:pt idx="21603">
                  <c:v>-0.9319636</c:v>
                </c:pt>
                <c:pt idx="21604">
                  <c:v>-0.93503939999999997</c:v>
                </c:pt>
                <c:pt idx="21605">
                  <c:v>-0.93503939999999997</c:v>
                </c:pt>
                <c:pt idx="21606">
                  <c:v>-0.93503939999999997</c:v>
                </c:pt>
                <c:pt idx="21607">
                  <c:v>-0.93503939999999997</c:v>
                </c:pt>
                <c:pt idx="21608">
                  <c:v>-0.93503939999999997</c:v>
                </c:pt>
                <c:pt idx="21609">
                  <c:v>-0.93503939999999997</c:v>
                </c:pt>
                <c:pt idx="21610">
                  <c:v>-0.93503939999999997</c:v>
                </c:pt>
                <c:pt idx="21611">
                  <c:v>-0.93503939999999997</c:v>
                </c:pt>
                <c:pt idx="21612">
                  <c:v>-0.93503939999999997</c:v>
                </c:pt>
                <c:pt idx="21613">
                  <c:v>-0.93811509999999998</c:v>
                </c:pt>
                <c:pt idx="21614">
                  <c:v>-0.94119089999999994</c:v>
                </c:pt>
                <c:pt idx="21615">
                  <c:v>-0.94426670000000001</c:v>
                </c:pt>
                <c:pt idx="21616">
                  <c:v>-0.94426670000000001</c:v>
                </c:pt>
                <c:pt idx="21617">
                  <c:v>-0.94426670000000001</c:v>
                </c:pt>
                <c:pt idx="21618">
                  <c:v>-0.94734249999999998</c:v>
                </c:pt>
                <c:pt idx="21619">
                  <c:v>-0.94734249999999998</c:v>
                </c:pt>
                <c:pt idx="21620">
                  <c:v>-0.94734249999999998</c:v>
                </c:pt>
                <c:pt idx="21621">
                  <c:v>-0.94734249999999998</c:v>
                </c:pt>
                <c:pt idx="21622">
                  <c:v>-0.94734249999999998</c:v>
                </c:pt>
                <c:pt idx="21623">
                  <c:v>-0.95041829999999994</c:v>
                </c:pt>
                <c:pt idx="21624">
                  <c:v>-0.95041829999999994</c:v>
                </c:pt>
                <c:pt idx="21625">
                  <c:v>-0.95041829999999994</c:v>
                </c:pt>
                <c:pt idx="21626">
                  <c:v>-0.95041829999999994</c:v>
                </c:pt>
                <c:pt idx="21627">
                  <c:v>-0.95041829999999994</c:v>
                </c:pt>
                <c:pt idx="21628">
                  <c:v>-0.9534940999999999</c:v>
                </c:pt>
                <c:pt idx="21629">
                  <c:v>-0.9534940999999999</c:v>
                </c:pt>
                <c:pt idx="21630">
                  <c:v>-0.95041829999999994</c:v>
                </c:pt>
                <c:pt idx="21631">
                  <c:v>-0.95041829999999994</c:v>
                </c:pt>
                <c:pt idx="21632">
                  <c:v>-0.95041829999999994</c:v>
                </c:pt>
                <c:pt idx="21633">
                  <c:v>-0.95041829999999994</c:v>
                </c:pt>
                <c:pt idx="21634">
                  <c:v>-0.95041829999999994</c:v>
                </c:pt>
                <c:pt idx="21635">
                  <c:v>-0.95041829999999994</c:v>
                </c:pt>
                <c:pt idx="21636">
                  <c:v>-0.95041829999999994</c:v>
                </c:pt>
                <c:pt idx="21637">
                  <c:v>-0.95041829999999994</c:v>
                </c:pt>
                <c:pt idx="21638">
                  <c:v>-0.95041829999999994</c:v>
                </c:pt>
                <c:pt idx="21639">
                  <c:v>-0.95041829999999994</c:v>
                </c:pt>
                <c:pt idx="21640">
                  <c:v>-0.95041829999999994</c:v>
                </c:pt>
                <c:pt idx="21641">
                  <c:v>-0.95041829999999994</c:v>
                </c:pt>
                <c:pt idx="21642">
                  <c:v>-0.94734249999999998</c:v>
                </c:pt>
                <c:pt idx="21643">
                  <c:v>-0.94426670000000001</c:v>
                </c:pt>
                <c:pt idx="21644">
                  <c:v>-0.94426670000000001</c:v>
                </c:pt>
                <c:pt idx="21645">
                  <c:v>-0.94426670000000001</c:v>
                </c:pt>
                <c:pt idx="21646">
                  <c:v>-0.94426670000000001</c:v>
                </c:pt>
                <c:pt idx="21647">
                  <c:v>-0.94119089999999994</c:v>
                </c:pt>
                <c:pt idx="21648">
                  <c:v>-0.94119089999999994</c:v>
                </c:pt>
                <c:pt idx="21649">
                  <c:v>-0.94119089999999994</c:v>
                </c:pt>
                <c:pt idx="21650">
                  <c:v>-0.93811509999999998</c:v>
                </c:pt>
                <c:pt idx="21651">
                  <c:v>-0.93503939999999997</c:v>
                </c:pt>
                <c:pt idx="21652">
                  <c:v>-0.93503939999999997</c:v>
                </c:pt>
                <c:pt idx="21653">
                  <c:v>-0.93503939999999997</c:v>
                </c:pt>
                <c:pt idx="21654">
                  <c:v>-0.9319636</c:v>
                </c:pt>
                <c:pt idx="21655">
                  <c:v>-0.92888779999999993</c:v>
                </c:pt>
                <c:pt idx="21656">
                  <c:v>-0.92581199999999997</c:v>
                </c:pt>
                <c:pt idx="21657">
                  <c:v>-0.92581199999999997</c:v>
                </c:pt>
                <c:pt idx="21658">
                  <c:v>-0.92581199999999997</c:v>
                </c:pt>
                <c:pt idx="21659">
                  <c:v>-0.9227361999999999</c:v>
                </c:pt>
                <c:pt idx="21660">
                  <c:v>-0.9227361999999999</c:v>
                </c:pt>
                <c:pt idx="21661">
                  <c:v>-0.91966039999999993</c:v>
                </c:pt>
                <c:pt idx="21662">
                  <c:v>-0.91658459999999997</c:v>
                </c:pt>
                <c:pt idx="21663">
                  <c:v>-0.91350880000000001</c:v>
                </c:pt>
                <c:pt idx="21664">
                  <c:v>-0.9104331</c:v>
                </c:pt>
                <c:pt idx="21665">
                  <c:v>-0.9104331</c:v>
                </c:pt>
                <c:pt idx="21666">
                  <c:v>-0.90735729999999992</c:v>
                </c:pt>
                <c:pt idx="21667">
                  <c:v>-0.90428149999999996</c:v>
                </c:pt>
                <c:pt idx="21668">
                  <c:v>-0.9012057</c:v>
                </c:pt>
                <c:pt idx="21669">
                  <c:v>-0.9012057</c:v>
                </c:pt>
                <c:pt idx="21670">
                  <c:v>-0.9012057</c:v>
                </c:pt>
                <c:pt idx="21671">
                  <c:v>-0.9012057</c:v>
                </c:pt>
                <c:pt idx="21672">
                  <c:v>-0.89812989999999993</c:v>
                </c:pt>
                <c:pt idx="21673">
                  <c:v>-0.89505409999999996</c:v>
                </c:pt>
                <c:pt idx="21674">
                  <c:v>-0.89197829999999989</c:v>
                </c:pt>
                <c:pt idx="21675">
                  <c:v>-0.89197829999999989</c:v>
                </c:pt>
                <c:pt idx="21676">
                  <c:v>-0.88890249999999993</c:v>
                </c:pt>
                <c:pt idx="21677">
                  <c:v>-0.88890249999999993</c:v>
                </c:pt>
                <c:pt idx="21678">
                  <c:v>-0.88582680000000003</c:v>
                </c:pt>
                <c:pt idx="21679">
                  <c:v>-0.88582680000000003</c:v>
                </c:pt>
                <c:pt idx="21680">
                  <c:v>-0.88275099999999995</c:v>
                </c:pt>
                <c:pt idx="21681">
                  <c:v>-0.88275099999999995</c:v>
                </c:pt>
                <c:pt idx="21682">
                  <c:v>-0.87967519999999999</c:v>
                </c:pt>
                <c:pt idx="21683">
                  <c:v>-0.87659939999999992</c:v>
                </c:pt>
                <c:pt idx="21684">
                  <c:v>-0.87659939999999992</c:v>
                </c:pt>
                <c:pt idx="21685">
                  <c:v>-0.87044779999999999</c:v>
                </c:pt>
                <c:pt idx="21686">
                  <c:v>-0.86429619999999996</c:v>
                </c:pt>
                <c:pt idx="21687">
                  <c:v>-0.86737199999999992</c:v>
                </c:pt>
                <c:pt idx="21688">
                  <c:v>-0.86737199999999992</c:v>
                </c:pt>
                <c:pt idx="21689">
                  <c:v>-0.86122049999999994</c:v>
                </c:pt>
                <c:pt idx="21690">
                  <c:v>-0.85506889999999991</c:v>
                </c:pt>
                <c:pt idx="21691">
                  <c:v>-0.85506889999999991</c:v>
                </c:pt>
                <c:pt idx="21692">
                  <c:v>-0.86122049999999994</c:v>
                </c:pt>
                <c:pt idx="21693">
                  <c:v>-0.85814469999999998</c:v>
                </c:pt>
                <c:pt idx="21694">
                  <c:v>-0.84891730999999993</c:v>
                </c:pt>
                <c:pt idx="21695">
                  <c:v>-0.84584152000000001</c:v>
                </c:pt>
                <c:pt idx="21696">
                  <c:v>-0.8519930899999999</c:v>
                </c:pt>
                <c:pt idx="21697">
                  <c:v>-0.84891730999999993</c:v>
                </c:pt>
                <c:pt idx="21698">
                  <c:v>-0.83661416</c:v>
                </c:pt>
                <c:pt idx="21699">
                  <c:v>-0.82738679999999998</c:v>
                </c:pt>
                <c:pt idx="21700">
                  <c:v>-0.82431100999999996</c:v>
                </c:pt>
                <c:pt idx="21701">
                  <c:v>-0.83046259</c:v>
                </c:pt>
                <c:pt idx="21702">
                  <c:v>-0.82431100999999996</c:v>
                </c:pt>
                <c:pt idx="21703">
                  <c:v>-0.81200785999999991</c:v>
                </c:pt>
                <c:pt idx="21704">
                  <c:v>-0.80893207</c:v>
                </c:pt>
                <c:pt idx="21705">
                  <c:v>-0.80585628999999992</c:v>
                </c:pt>
                <c:pt idx="21706">
                  <c:v>-0.80585628999999992</c:v>
                </c:pt>
                <c:pt idx="21707">
                  <c:v>-0.79970470999999999</c:v>
                </c:pt>
                <c:pt idx="21708">
                  <c:v>-0.79355313999999999</c:v>
                </c:pt>
                <c:pt idx="21709">
                  <c:v>-0.79047734999999997</c:v>
                </c:pt>
                <c:pt idx="21710">
                  <c:v>-0.78740155999999994</c:v>
                </c:pt>
                <c:pt idx="21711">
                  <c:v>-0.78124998999999995</c:v>
                </c:pt>
                <c:pt idx="21712">
                  <c:v>-0.77202261999999999</c:v>
                </c:pt>
                <c:pt idx="21713">
                  <c:v>-0.77202261999999999</c:v>
                </c:pt>
                <c:pt idx="21714">
                  <c:v>-0.77202261999999999</c:v>
                </c:pt>
                <c:pt idx="21715">
                  <c:v>-0.76587105</c:v>
                </c:pt>
                <c:pt idx="21716">
                  <c:v>-0.75664368999999998</c:v>
                </c:pt>
                <c:pt idx="21717">
                  <c:v>-0.75356789999999996</c:v>
                </c:pt>
                <c:pt idx="21718">
                  <c:v>-0.75356789999999996</c:v>
                </c:pt>
                <c:pt idx="21719">
                  <c:v>-0.75049210999999993</c:v>
                </c:pt>
                <c:pt idx="21720">
                  <c:v>-0.74434053999999994</c:v>
                </c:pt>
                <c:pt idx="21721">
                  <c:v>-0.74126474999999992</c:v>
                </c:pt>
                <c:pt idx="21722">
                  <c:v>-0.73818896000000001</c:v>
                </c:pt>
                <c:pt idx="21723">
                  <c:v>-0.73511317999999992</c:v>
                </c:pt>
                <c:pt idx="21724">
                  <c:v>-0.72896159999999999</c:v>
                </c:pt>
                <c:pt idx="21725">
                  <c:v>-0.72588580999999996</c:v>
                </c:pt>
                <c:pt idx="21726">
                  <c:v>-0.72281002999999999</c:v>
                </c:pt>
                <c:pt idx="21727">
                  <c:v>-0.71665844999999995</c:v>
                </c:pt>
                <c:pt idx="21728">
                  <c:v>-0.70743108999999993</c:v>
                </c:pt>
                <c:pt idx="21729">
                  <c:v>-0.70127950999999999</c:v>
                </c:pt>
                <c:pt idx="21730">
                  <c:v>-0.70127950999999999</c:v>
                </c:pt>
                <c:pt idx="21731">
                  <c:v>-0.69820372999999991</c:v>
                </c:pt>
                <c:pt idx="21732">
                  <c:v>-0.68897637</c:v>
                </c:pt>
                <c:pt idx="21733">
                  <c:v>-0.68282478999999996</c:v>
                </c:pt>
                <c:pt idx="21734">
                  <c:v>-0.67974899999999994</c:v>
                </c:pt>
                <c:pt idx="21735">
                  <c:v>-0.67667320999999991</c:v>
                </c:pt>
                <c:pt idx="21736">
                  <c:v>-0.67052163999999992</c:v>
                </c:pt>
                <c:pt idx="21737">
                  <c:v>-0.66437005999999998</c:v>
                </c:pt>
                <c:pt idx="21738">
                  <c:v>-0.6612942799999999</c:v>
                </c:pt>
                <c:pt idx="21739">
                  <c:v>-0.6612942799999999</c:v>
                </c:pt>
                <c:pt idx="21740">
                  <c:v>-0.65514271000000002</c:v>
                </c:pt>
                <c:pt idx="21741">
                  <c:v>-0.64591529999999997</c:v>
                </c:pt>
                <c:pt idx="21742">
                  <c:v>-0.64283959999999996</c:v>
                </c:pt>
                <c:pt idx="21743">
                  <c:v>-0.63976379999999999</c:v>
                </c:pt>
                <c:pt idx="21744">
                  <c:v>-0.63361219999999996</c:v>
                </c:pt>
                <c:pt idx="21745">
                  <c:v>-0.62438479999999996</c:v>
                </c:pt>
                <c:pt idx="21746">
                  <c:v>-0.61823329999999999</c:v>
                </c:pt>
                <c:pt idx="21747">
                  <c:v>-0.61515750000000002</c:v>
                </c:pt>
                <c:pt idx="21748">
                  <c:v>-0.61208169999999995</c:v>
                </c:pt>
                <c:pt idx="21749">
                  <c:v>-0.60285429999999995</c:v>
                </c:pt>
                <c:pt idx="21750">
                  <c:v>-0.59670269999999992</c:v>
                </c:pt>
                <c:pt idx="21751">
                  <c:v>-0.59055119999999994</c:v>
                </c:pt>
                <c:pt idx="21752">
                  <c:v>-0.58439960000000002</c:v>
                </c:pt>
                <c:pt idx="21753">
                  <c:v>-0.57824799999999998</c:v>
                </c:pt>
                <c:pt idx="21754">
                  <c:v>-0.57209639999999995</c:v>
                </c:pt>
                <c:pt idx="21755">
                  <c:v>-0.56902069999999993</c:v>
                </c:pt>
                <c:pt idx="21756">
                  <c:v>-0.5628690999999999</c:v>
                </c:pt>
                <c:pt idx="21757">
                  <c:v>-0.55364170000000001</c:v>
                </c:pt>
                <c:pt idx="21758">
                  <c:v>-0.54749009999999998</c:v>
                </c:pt>
                <c:pt idx="21759">
                  <c:v>-0.54441439999999997</c:v>
                </c:pt>
                <c:pt idx="21760">
                  <c:v>-0.53826279999999993</c:v>
                </c:pt>
                <c:pt idx="21761">
                  <c:v>-0.5321111999999999</c:v>
                </c:pt>
                <c:pt idx="21762">
                  <c:v>-0.52903539999999993</c:v>
                </c:pt>
                <c:pt idx="21763">
                  <c:v>-0.52595959999999997</c:v>
                </c:pt>
                <c:pt idx="21764">
                  <c:v>-0.52288380000000001</c:v>
                </c:pt>
                <c:pt idx="21765">
                  <c:v>-0.51673229999999992</c:v>
                </c:pt>
                <c:pt idx="21766">
                  <c:v>-0.5105807</c:v>
                </c:pt>
                <c:pt idx="21767">
                  <c:v>-0.50442909999999996</c:v>
                </c:pt>
                <c:pt idx="21768">
                  <c:v>-0.49827749999999998</c:v>
                </c:pt>
                <c:pt idx="21769">
                  <c:v>-0.48905019999999993</c:v>
                </c:pt>
                <c:pt idx="21770">
                  <c:v>-0.48597439999999997</c:v>
                </c:pt>
                <c:pt idx="21771">
                  <c:v>-0.47982279999999994</c:v>
                </c:pt>
                <c:pt idx="21772">
                  <c:v>-0.47674709999999998</c:v>
                </c:pt>
                <c:pt idx="21773">
                  <c:v>-0.47059549999999994</c:v>
                </c:pt>
                <c:pt idx="21774">
                  <c:v>-0.46444389999999997</c:v>
                </c:pt>
                <c:pt idx="21775">
                  <c:v>-0.46136809999999995</c:v>
                </c:pt>
                <c:pt idx="21776">
                  <c:v>-0.45521649999999997</c:v>
                </c:pt>
                <c:pt idx="21777">
                  <c:v>-0.44598919999999997</c:v>
                </c:pt>
                <c:pt idx="21778">
                  <c:v>-0.43983759999999994</c:v>
                </c:pt>
                <c:pt idx="21779">
                  <c:v>-0.43368599999999996</c:v>
                </c:pt>
                <c:pt idx="21780">
                  <c:v>-0.43061019999999994</c:v>
                </c:pt>
                <c:pt idx="21781">
                  <c:v>-0.42753449999999998</c:v>
                </c:pt>
                <c:pt idx="21782">
                  <c:v>-0.42138289999999995</c:v>
                </c:pt>
                <c:pt idx="21783">
                  <c:v>-0.41523129999999997</c:v>
                </c:pt>
                <c:pt idx="21784">
                  <c:v>-0.40907969999999994</c:v>
                </c:pt>
                <c:pt idx="21785">
                  <c:v>-0.39985229999999994</c:v>
                </c:pt>
                <c:pt idx="21786">
                  <c:v>-0.39370079999999996</c:v>
                </c:pt>
                <c:pt idx="21787">
                  <c:v>-0.38754919999999998</c:v>
                </c:pt>
                <c:pt idx="21788">
                  <c:v>-0.38139759999999995</c:v>
                </c:pt>
                <c:pt idx="21789">
                  <c:v>-0.37524599999999997</c:v>
                </c:pt>
                <c:pt idx="21790">
                  <c:v>-0.36601869999999997</c:v>
                </c:pt>
                <c:pt idx="21791">
                  <c:v>-0.35986709999999994</c:v>
                </c:pt>
                <c:pt idx="21792">
                  <c:v>-0.35679129999999998</c:v>
                </c:pt>
                <c:pt idx="21793">
                  <c:v>-0.34756399999999998</c:v>
                </c:pt>
                <c:pt idx="21794">
                  <c:v>-0.34448819999999997</c:v>
                </c:pt>
                <c:pt idx="21795">
                  <c:v>-0.33833659999999993</c:v>
                </c:pt>
                <c:pt idx="21796">
                  <c:v>-0.32910919999999994</c:v>
                </c:pt>
                <c:pt idx="21797">
                  <c:v>-0.32295769999999996</c:v>
                </c:pt>
                <c:pt idx="21798">
                  <c:v>-0.31988189999999994</c:v>
                </c:pt>
                <c:pt idx="21799">
                  <c:v>-0.31373029999999996</c:v>
                </c:pt>
                <c:pt idx="21800">
                  <c:v>-0.30757869999999998</c:v>
                </c:pt>
                <c:pt idx="21801">
                  <c:v>-0.29835139999999993</c:v>
                </c:pt>
                <c:pt idx="21802">
                  <c:v>-0.28912399999999994</c:v>
                </c:pt>
                <c:pt idx="21803">
                  <c:v>-0.28297249999999996</c:v>
                </c:pt>
                <c:pt idx="21804">
                  <c:v>-0.27682079999999998</c:v>
                </c:pt>
                <c:pt idx="21805">
                  <c:v>-0.27066929999999995</c:v>
                </c:pt>
                <c:pt idx="21806">
                  <c:v>-0.26451769999999997</c:v>
                </c:pt>
                <c:pt idx="21807">
                  <c:v>-0.25836609999999993</c:v>
                </c:pt>
                <c:pt idx="21808">
                  <c:v>-0.25529039999999997</c:v>
                </c:pt>
                <c:pt idx="21809">
                  <c:v>-0.24913879999999999</c:v>
                </c:pt>
                <c:pt idx="21810">
                  <c:v>-0.24606299999999992</c:v>
                </c:pt>
                <c:pt idx="21811">
                  <c:v>-0.2399114</c:v>
                </c:pt>
                <c:pt idx="21812">
                  <c:v>-0.23068409999999995</c:v>
                </c:pt>
                <c:pt idx="21813">
                  <c:v>-0.22453249999999991</c:v>
                </c:pt>
                <c:pt idx="21814">
                  <c:v>-0.21838089999999999</c:v>
                </c:pt>
                <c:pt idx="21815">
                  <c:v>-0.21222929999999995</c:v>
                </c:pt>
                <c:pt idx="21816">
                  <c:v>-0.20607779999999998</c:v>
                </c:pt>
                <c:pt idx="21817">
                  <c:v>-0.20300189999999996</c:v>
                </c:pt>
                <c:pt idx="21818">
                  <c:v>-0.19685039999999998</c:v>
                </c:pt>
                <c:pt idx="21819">
                  <c:v>-0.19069879999999995</c:v>
                </c:pt>
                <c:pt idx="21820">
                  <c:v>-0.18454719999999991</c:v>
                </c:pt>
                <c:pt idx="21821">
                  <c:v>-0.17839569999999993</c:v>
                </c:pt>
                <c:pt idx="21822">
                  <c:v>-0.16916829999999994</c:v>
                </c:pt>
                <c:pt idx="21823">
                  <c:v>-0.16609249999999998</c:v>
                </c:pt>
                <c:pt idx="21824">
                  <c:v>-0.15994089999999994</c:v>
                </c:pt>
                <c:pt idx="21825">
                  <c:v>-0.15378939999999997</c:v>
                </c:pt>
                <c:pt idx="21826">
                  <c:v>-0.14763779999999993</c:v>
                </c:pt>
                <c:pt idx="21827">
                  <c:v>-0.14148629999999995</c:v>
                </c:pt>
                <c:pt idx="21828">
                  <c:v>-0.13533459999999997</c:v>
                </c:pt>
                <c:pt idx="21829">
                  <c:v>-0.1291831</c:v>
                </c:pt>
                <c:pt idx="21830">
                  <c:v>-0.12303149999999996</c:v>
                </c:pt>
                <c:pt idx="21831">
                  <c:v>-0.11687989999999993</c:v>
                </c:pt>
                <c:pt idx="21832">
                  <c:v>-0.1107283</c:v>
                </c:pt>
                <c:pt idx="21833">
                  <c:v>-0.10765259999999999</c:v>
                </c:pt>
                <c:pt idx="21834">
                  <c:v>-0.10150099999999995</c:v>
                </c:pt>
                <c:pt idx="21835">
                  <c:v>-9.5349399999999918E-2</c:v>
                </c:pt>
                <c:pt idx="21836">
                  <c:v>-8.9197799999999994E-2</c:v>
                </c:pt>
                <c:pt idx="21837">
                  <c:v>-8.3046299999999906E-2</c:v>
                </c:pt>
                <c:pt idx="21838">
                  <c:v>-7.6894699999999983E-2</c:v>
                </c:pt>
                <c:pt idx="21839">
                  <c:v>-7.0743099999999948E-2</c:v>
                </c:pt>
                <c:pt idx="21840">
                  <c:v>-6.4591599999999971E-2</c:v>
                </c:pt>
                <c:pt idx="21841">
                  <c:v>-5.8439899999999989E-2</c:v>
                </c:pt>
                <c:pt idx="21842">
                  <c:v>-5.2288400000000013E-2</c:v>
                </c:pt>
                <c:pt idx="21843">
                  <c:v>-4.6136799999999978E-2</c:v>
                </c:pt>
                <c:pt idx="21844">
                  <c:v>-3.6909399999999981E-2</c:v>
                </c:pt>
                <c:pt idx="21845">
                  <c:v>-3.0757900000000005E-2</c:v>
                </c:pt>
                <c:pt idx="21846">
                  <c:v>-2.460629999999997E-2</c:v>
                </c:pt>
                <c:pt idx="21847">
                  <c:v>-1.8454799999999993E-2</c:v>
                </c:pt>
                <c:pt idx="21848">
                  <c:v>-1.2303100000000011E-2</c:v>
                </c:pt>
                <c:pt idx="21849">
                  <c:v>-6.1515999999999238E-3</c:v>
                </c:pt>
                <c:pt idx="21850">
                  <c:v>0</c:v>
                </c:pt>
                <c:pt idx="21851">
                  <c:v>6.1516000000000348E-3</c:v>
                </c:pt>
                <c:pt idx="21852">
                  <c:v>1.230320000000007E-2</c:v>
                </c:pt>
                <c:pt idx="21853">
                  <c:v>1.8454799999999993E-2</c:v>
                </c:pt>
                <c:pt idx="21854">
                  <c:v>2.7682100000000043E-2</c:v>
                </c:pt>
                <c:pt idx="21855">
                  <c:v>3.3833700000000078E-2</c:v>
                </c:pt>
                <c:pt idx="21856">
                  <c:v>3.9985200000000054E-2</c:v>
                </c:pt>
                <c:pt idx="21857">
                  <c:v>4.6136800000000089E-2</c:v>
                </c:pt>
                <c:pt idx="21858">
                  <c:v>5.2288400000000013E-2</c:v>
                </c:pt>
                <c:pt idx="21859">
                  <c:v>5.8439899999999989E-2</c:v>
                </c:pt>
                <c:pt idx="21860">
                  <c:v>6.4591600000000082E-2</c:v>
                </c:pt>
                <c:pt idx="21861">
                  <c:v>7.0743200000000006E-2</c:v>
                </c:pt>
                <c:pt idx="21862">
                  <c:v>7.6894700000000094E-2</c:v>
                </c:pt>
                <c:pt idx="21863">
                  <c:v>8.3046300000000017E-2</c:v>
                </c:pt>
                <c:pt idx="21864">
                  <c:v>8.9197799999999994E-2</c:v>
                </c:pt>
                <c:pt idx="21865">
                  <c:v>9.5349400000000029E-2</c:v>
                </c:pt>
                <c:pt idx="21866">
                  <c:v>0.10150100000000006</c:v>
                </c:pt>
                <c:pt idx="21867">
                  <c:v>0.10457670000000008</c:v>
                </c:pt>
                <c:pt idx="21868">
                  <c:v>0.11072840000000006</c:v>
                </c:pt>
                <c:pt idx="21869">
                  <c:v>0.11687990000000004</c:v>
                </c:pt>
                <c:pt idx="21870">
                  <c:v>0.12303150000000007</c:v>
                </c:pt>
                <c:pt idx="21871">
                  <c:v>0.1291831</c:v>
                </c:pt>
                <c:pt idx="21872">
                  <c:v>0.13533470000000003</c:v>
                </c:pt>
                <c:pt idx="21873">
                  <c:v>0.13841040000000004</c:v>
                </c:pt>
                <c:pt idx="21874">
                  <c:v>0.14456200000000008</c:v>
                </c:pt>
                <c:pt idx="21875">
                  <c:v>0.1507136</c:v>
                </c:pt>
                <c:pt idx="21876">
                  <c:v>0.15686520000000004</c:v>
                </c:pt>
                <c:pt idx="21877">
                  <c:v>0.16301670000000001</c:v>
                </c:pt>
                <c:pt idx="21878">
                  <c:v>0.16916830000000005</c:v>
                </c:pt>
                <c:pt idx="21879">
                  <c:v>0.17531990000000008</c:v>
                </c:pt>
                <c:pt idx="21880">
                  <c:v>0.18147140000000006</c:v>
                </c:pt>
                <c:pt idx="21881">
                  <c:v>0.1876230000000001</c:v>
                </c:pt>
                <c:pt idx="21882">
                  <c:v>0.19377460000000002</c:v>
                </c:pt>
                <c:pt idx="21883">
                  <c:v>0.19992620000000005</c:v>
                </c:pt>
                <c:pt idx="21884">
                  <c:v>0.20300200000000002</c:v>
                </c:pt>
                <c:pt idx="21885">
                  <c:v>0.20915360000000005</c:v>
                </c:pt>
                <c:pt idx="21886">
                  <c:v>0.21222930000000007</c:v>
                </c:pt>
                <c:pt idx="21887">
                  <c:v>0.21838100000000005</c:v>
                </c:pt>
                <c:pt idx="21888">
                  <c:v>0.22453250000000002</c:v>
                </c:pt>
                <c:pt idx="21889">
                  <c:v>0.23068410000000006</c:v>
                </c:pt>
                <c:pt idx="21890">
                  <c:v>0.23375990000000002</c:v>
                </c:pt>
                <c:pt idx="21891">
                  <c:v>0.2399114</c:v>
                </c:pt>
                <c:pt idx="21892">
                  <c:v>0.24606300000000003</c:v>
                </c:pt>
                <c:pt idx="21893">
                  <c:v>0.2522141</c:v>
                </c:pt>
                <c:pt idx="21894">
                  <c:v>0.25836609999999993</c:v>
                </c:pt>
                <c:pt idx="21895">
                  <c:v>0.26451810000000009</c:v>
                </c:pt>
                <c:pt idx="21896">
                  <c:v>0.27066910000000011</c:v>
                </c:pt>
                <c:pt idx="21897">
                  <c:v>0.27682110000000004</c:v>
                </c:pt>
                <c:pt idx="21898">
                  <c:v>0.27989710000000012</c:v>
                </c:pt>
                <c:pt idx="21899">
                  <c:v>0.28297210000000006</c:v>
                </c:pt>
                <c:pt idx="21900">
                  <c:v>0.28604810000000014</c:v>
                </c:pt>
                <c:pt idx="21901">
                  <c:v>0.29220010000000007</c:v>
                </c:pt>
                <c:pt idx="21902">
                  <c:v>0.30142709999999995</c:v>
                </c:pt>
                <c:pt idx="21903">
                  <c:v>0.30450310000000003</c:v>
                </c:pt>
                <c:pt idx="21904">
                  <c:v>0.31065410000000004</c:v>
                </c:pt>
                <c:pt idx="21905">
                  <c:v>0.31680609999999998</c:v>
                </c:pt>
                <c:pt idx="21906">
                  <c:v>0.31988210000000006</c:v>
                </c:pt>
                <c:pt idx="21907">
                  <c:v>0.32295810000000014</c:v>
                </c:pt>
                <c:pt idx="21908">
                  <c:v>0.32603310000000008</c:v>
                </c:pt>
                <c:pt idx="21909">
                  <c:v>0.33218510000000001</c:v>
                </c:pt>
                <c:pt idx="21910">
                  <c:v>0.33526110000000009</c:v>
                </c:pt>
                <c:pt idx="21911">
                  <c:v>0.33833709999999995</c:v>
                </c:pt>
                <c:pt idx="21912">
                  <c:v>0.34141210000000011</c:v>
                </c:pt>
                <c:pt idx="21913">
                  <c:v>0.34756410000000004</c:v>
                </c:pt>
                <c:pt idx="21914">
                  <c:v>0.35371510000000006</c:v>
                </c:pt>
                <c:pt idx="21915">
                  <c:v>0.35371510000000006</c:v>
                </c:pt>
                <c:pt idx="21916">
                  <c:v>0.35679110000000014</c:v>
                </c:pt>
                <c:pt idx="21917">
                  <c:v>0.3598671</c:v>
                </c:pt>
                <c:pt idx="21918">
                  <c:v>0.36294310000000007</c:v>
                </c:pt>
                <c:pt idx="21919">
                  <c:v>0.36601910000000015</c:v>
                </c:pt>
                <c:pt idx="21920">
                  <c:v>0.36909410000000009</c:v>
                </c:pt>
                <c:pt idx="21921">
                  <c:v>0.37524610000000003</c:v>
                </c:pt>
                <c:pt idx="21922">
                  <c:v>0.38139809999999996</c:v>
                </c:pt>
                <c:pt idx="21923">
                  <c:v>0.38139809999999996</c:v>
                </c:pt>
                <c:pt idx="21924">
                  <c:v>0.38447310000000012</c:v>
                </c:pt>
                <c:pt idx="21925">
                  <c:v>0.39062510000000006</c:v>
                </c:pt>
                <c:pt idx="21926">
                  <c:v>0.39677610000000008</c:v>
                </c:pt>
                <c:pt idx="21927">
                  <c:v>0.40292810000000001</c:v>
                </c:pt>
                <c:pt idx="21928">
                  <c:v>0.40600410000000009</c:v>
                </c:pt>
                <c:pt idx="21929">
                  <c:v>0.40908009999999995</c:v>
                </c:pt>
                <c:pt idx="21930">
                  <c:v>0.41215510000000011</c:v>
                </c:pt>
                <c:pt idx="21931">
                  <c:v>0.41830710000000004</c:v>
                </c:pt>
                <c:pt idx="21932">
                  <c:v>0.42138310000000012</c:v>
                </c:pt>
                <c:pt idx="21933">
                  <c:v>0.42753410000000014</c:v>
                </c:pt>
                <c:pt idx="21934">
                  <c:v>0.4306101</c:v>
                </c:pt>
                <c:pt idx="21935">
                  <c:v>0.43676210000000015</c:v>
                </c:pt>
                <c:pt idx="21936">
                  <c:v>0.43983810000000001</c:v>
                </c:pt>
                <c:pt idx="21937">
                  <c:v>0.44598910000000003</c:v>
                </c:pt>
                <c:pt idx="21938">
                  <c:v>0.45521610000000012</c:v>
                </c:pt>
                <c:pt idx="21939">
                  <c:v>0.45829209999999998</c:v>
                </c:pt>
                <c:pt idx="21940">
                  <c:v>0.46136810000000006</c:v>
                </c:pt>
                <c:pt idx="21941">
                  <c:v>0.46444410000000014</c:v>
                </c:pt>
                <c:pt idx="21942">
                  <c:v>0.46444410000000014</c:v>
                </c:pt>
                <c:pt idx="21943">
                  <c:v>0.47367110000000001</c:v>
                </c:pt>
                <c:pt idx="21944">
                  <c:v>0.47982309999999995</c:v>
                </c:pt>
                <c:pt idx="21945">
                  <c:v>0.48289910000000003</c:v>
                </c:pt>
                <c:pt idx="21946">
                  <c:v>0.48289910000000003</c:v>
                </c:pt>
                <c:pt idx="21947">
                  <c:v>0.48905010000000004</c:v>
                </c:pt>
                <c:pt idx="21948">
                  <c:v>0.5013531</c:v>
                </c:pt>
                <c:pt idx="21949">
                  <c:v>0.50750510000000015</c:v>
                </c:pt>
                <c:pt idx="21950">
                  <c:v>0.50442910000000007</c:v>
                </c:pt>
                <c:pt idx="21951">
                  <c:v>0.50750510000000015</c:v>
                </c:pt>
                <c:pt idx="21952">
                  <c:v>0.51980810000000011</c:v>
                </c:pt>
                <c:pt idx="21953">
                  <c:v>0.52288409999999996</c:v>
                </c:pt>
                <c:pt idx="21954">
                  <c:v>0.51980810000000011</c:v>
                </c:pt>
                <c:pt idx="21955">
                  <c:v>0.52288409999999996</c:v>
                </c:pt>
                <c:pt idx="21956">
                  <c:v>0.52903509999999998</c:v>
                </c:pt>
                <c:pt idx="21957">
                  <c:v>0.54133809999999993</c:v>
                </c:pt>
                <c:pt idx="21958">
                  <c:v>0.54441410000000001</c:v>
                </c:pt>
                <c:pt idx="21959">
                  <c:v>0.54133809999999993</c:v>
                </c:pt>
                <c:pt idx="21960">
                  <c:v>0.54749010000000009</c:v>
                </c:pt>
                <c:pt idx="21961">
                  <c:v>0.55056609999999995</c:v>
                </c:pt>
                <c:pt idx="21962">
                  <c:v>0.55671709999999996</c:v>
                </c:pt>
                <c:pt idx="21963">
                  <c:v>0.55979310000000004</c:v>
                </c:pt>
                <c:pt idx="21964">
                  <c:v>0.56286910000000012</c:v>
                </c:pt>
                <c:pt idx="21965">
                  <c:v>0.56594509999999998</c:v>
                </c:pt>
                <c:pt idx="21966">
                  <c:v>0.5720961</c:v>
                </c:pt>
                <c:pt idx="21967">
                  <c:v>0.57517210000000007</c:v>
                </c:pt>
                <c:pt idx="21968">
                  <c:v>0.57517210000000007</c:v>
                </c:pt>
                <c:pt idx="21969">
                  <c:v>0.58132410000000001</c:v>
                </c:pt>
                <c:pt idx="21970">
                  <c:v>0.58747510000000003</c:v>
                </c:pt>
                <c:pt idx="21971">
                  <c:v>0.58747510000000003</c:v>
                </c:pt>
                <c:pt idx="21972">
                  <c:v>0.59055110000000011</c:v>
                </c:pt>
                <c:pt idx="21973">
                  <c:v>0.59362709999999996</c:v>
                </c:pt>
                <c:pt idx="21974">
                  <c:v>0.59977809999999998</c:v>
                </c:pt>
                <c:pt idx="21975">
                  <c:v>0.60285410000000006</c:v>
                </c:pt>
                <c:pt idx="21976">
                  <c:v>0.60285410000000006</c:v>
                </c:pt>
                <c:pt idx="21977">
                  <c:v>0.60900609999999999</c:v>
                </c:pt>
                <c:pt idx="21978">
                  <c:v>0.61515710000000001</c:v>
                </c:pt>
                <c:pt idx="21979">
                  <c:v>0.61823310000000009</c:v>
                </c:pt>
                <c:pt idx="21980">
                  <c:v>0.61823310000000009</c:v>
                </c:pt>
                <c:pt idx="21981">
                  <c:v>0.62130909999999995</c:v>
                </c:pt>
                <c:pt idx="21982">
                  <c:v>0.6274611000000001</c:v>
                </c:pt>
                <c:pt idx="21983">
                  <c:v>0.63053610000000004</c:v>
                </c:pt>
                <c:pt idx="21984">
                  <c:v>0.63053610000000004</c:v>
                </c:pt>
                <c:pt idx="21985">
                  <c:v>0.63053610000000004</c:v>
                </c:pt>
                <c:pt idx="21986">
                  <c:v>0.63668809999999998</c:v>
                </c:pt>
                <c:pt idx="21987">
                  <c:v>0.63976410000000006</c:v>
                </c:pt>
                <c:pt idx="21988">
                  <c:v>0.63976410000000006</c:v>
                </c:pt>
                <c:pt idx="21989">
                  <c:v>0.6428391</c:v>
                </c:pt>
                <c:pt idx="21990">
                  <c:v>0.64591510000000008</c:v>
                </c:pt>
                <c:pt idx="21991">
                  <c:v>0.65206710000000001</c:v>
                </c:pt>
                <c:pt idx="21992">
                  <c:v>0.65514310000000009</c:v>
                </c:pt>
                <c:pt idx="21993">
                  <c:v>0.65514310000000009</c:v>
                </c:pt>
                <c:pt idx="21994">
                  <c:v>0.65821810000000003</c:v>
                </c:pt>
                <c:pt idx="21995">
                  <c:v>0.66437009999999996</c:v>
                </c:pt>
                <c:pt idx="21996">
                  <c:v>0.66744610000000004</c:v>
                </c:pt>
                <c:pt idx="21997">
                  <c:v>0.66744610000000004</c:v>
                </c:pt>
                <c:pt idx="21998">
                  <c:v>0.67052210000000012</c:v>
                </c:pt>
                <c:pt idx="21999">
                  <c:v>0.67359710000000006</c:v>
                </c:pt>
                <c:pt idx="22000">
                  <c:v>0.67667310000000014</c:v>
                </c:pt>
                <c:pt idx="22001">
                  <c:v>0.67667310000000014</c:v>
                </c:pt>
                <c:pt idx="22002">
                  <c:v>0.67974909999999999</c:v>
                </c:pt>
                <c:pt idx="22003">
                  <c:v>0.68590110000000015</c:v>
                </c:pt>
                <c:pt idx="22004">
                  <c:v>0.68897610000000009</c:v>
                </c:pt>
                <c:pt idx="22005">
                  <c:v>0.68897610000000009</c:v>
                </c:pt>
                <c:pt idx="22006">
                  <c:v>0.68897610000000009</c:v>
                </c:pt>
                <c:pt idx="22007">
                  <c:v>0.69205209999999995</c:v>
                </c:pt>
                <c:pt idx="22008">
                  <c:v>0.69512810000000003</c:v>
                </c:pt>
                <c:pt idx="22009">
                  <c:v>0.69820410000000011</c:v>
                </c:pt>
                <c:pt idx="22010">
                  <c:v>0.70127910000000004</c:v>
                </c:pt>
                <c:pt idx="22011">
                  <c:v>0.70435510000000012</c:v>
                </c:pt>
                <c:pt idx="22012">
                  <c:v>0.70743109999999998</c:v>
                </c:pt>
                <c:pt idx="22013">
                  <c:v>0.70743109999999998</c:v>
                </c:pt>
                <c:pt idx="22014">
                  <c:v>0.70743109999999998</c:v>
                </c:pt>
                <c:pt idx="22015">
                  <c:v>0.71050710000000006</c:v>
                </c:pt>
                <c:pt idx="22016">
                  <c:v>0.71358310000000014</c:v>
                </c:pt>
                <c:pt idx="22017">
                  <c:v>0.71665810000000008</c:v>
                </c:pt>
                <c:pt idx="22018">
                  <c:v>0.71973409999999993</c:v>
                </c:pt>
                <c:pt idx="22019">
                  <c:v>0.72281010000000001</c:v>
                </c:pt>
                <c:pt idx="22020">
                  <c:v>0.72588610000000009</c:v>
                </c:pt>
                <c:pt idx="22021">
                  <c:v>0.72896209999999995</c:v>
                </c:pt>
                <c:pt idx="22022">
                  <c:v>0.73203710000000011</c:v>
                </c:pt>
                <c:pt idx="22023">
                  <c:v>0.73511309999999996</c:v>
                </c:pt>
                <c:pt idx="22024">
                  <c:v>0.73818910000000004</c:v>
                </c:pt>
                <c:pt idx="22025">
                  <c:v>0.73818910000000004</c:v>
                </c:pt>
                <c:pt idx="22026">
                  <c:v>0.74126510000000012</c:v>
                </c:pt>
                <c:pt idx="22027">
                  <c:v>0.74741610000000014</c:v>
                </c:pt>
                <c:pt idx="22028">
                  <c:v>0.74741610000000014</c:v>
                </c:pt>
                <c:pt idx="22029">
                  <c:v>0.7504921</c:v>
                </c:pt>
                <c:pt idx="22030">
                  <c:v>0.75356810000000007</c:v>
                </c:pt>
                <c:pt idx="22031">
                  <c:v>0.75664410000000015</c:v>
                </c:pt>
                <c:pt idx="22032">
                  <c:v>0.75971910000000009</c:v>
                </c:pt>
                <c:pt idx="22033">
                  <c:v>0.75664410000000015</c:v>
                </c:pt>
                <c:pt idx="22034">
                  <c:v>0.75971910000000009</c:v>
                </c:pt>
                <c:pt idx="22035">
                  <c:v>0.75971910000000009</c:v>
                </c:pt>
                <c:pt idx="22036">
                  <c:v>0.76279509999999995</c:v>
                </c:pt>
                <c:pt idx="22037">
                  <c:v>0.76587110000000003</c:v>
                </c:pt>
                <c:pt idx="22038">
                  <c:v>0.76894710000000011</c:v>
                </c:pt>
                <c:pt idx="22039">
                  <c:v>0.77202309999999996</c:v>
                </c:pt>
                <c:pt idx="22040">
                  <c:v>0.77509810000000012</c:v>
                </c:pt>
                <c:pt idx="22041">
                  <c:v>0.77509810000000012</c:v>
                </c:pt>
                <c:pt idx="22042">
                  <c:v>0.77817409999999998</c:v>
                </c:pt>
                <c:pt idx="22043">
                  <c:v>0.77817409999999998</c:v>
                </c:pt>
                <c:pt idx="22044">
                  <c:v>0.77817409999999998</c:v>
                </c:pt>
                <c:pt idx="22045">
                  <c:v>0.77817409999999998</c:v>
                </c:pt>
                <c:pt idx="22046">
                  <c:v>0.77817409999999998</c:v>
                </c:pt>
                <c:pt idx="22047">
                  <c:v>0.77817409999999998</c:v>
                </c:pt>
                <c:pt idx="22048">
                  <c:v>0.78125010000000006</c:v>
                </c:pt>
                <c:pt idx="22049">
                  <c:v>0.78125010000000006</c:v>
                </c:pt>
                <c:pt idx="22050">
                  <c:v>0.78432610000000014</c:v>
                </c:pt>
                <c:pt idx="22051">
                  <c:v>0.78432610000000014</c:v>
                </c:pt>
                <c:pt idx="22052">
                  <c:v>0.78432610000000014</c:v>
                </c:pt>
                <c:pt idx="22053">
                  <c:v>0.78432610000000014</c:v>
                </c:pt>
                <c:pt idx="22054">
                  <c:v>0.78740110000000008</c:v>
                </c:pt>
                <c:pt idx="22055">
                  <c:v>0.79047709999999993</c:v>
                </c:pt>
                <c:pt idx="22056">
                  <c:v>0.79047709999999993</c:v>
                </c:pt>
                <c:pt idx="22057">
                  <c:v>0.79047709999999993</c:v>
                </c:pt>
                <c:pt idx="22058">
                  <c:v>0.79047709999999993</c:v>
                </c:pt>
                <c:pt idx="22059">
                  <c:v>0.79047709999999993</c:v>
                </c:pt>
                <c:pt idx="22060">
                  <c:v>0.79047709999999993</c:v>
                </c:pt>
                <c:pt idx="22061">
                  <c:v>0.79047709999999993</c:v>
                </c:pt>
                <c:pt idx="22062">
                  <c:v>0.79047709999999993</c:v>
                </c:pt>
                <c:pt idx="22063">
                  <c:v>0.79047709999999993</c:v>
                </c:pt>
                <c:pt idx="22064">
                  <c:v>0.79355310000000001</c:v>
                </c:pt>
                <c:pt idx="22065">
                  <c:v>0.79355310000000001</c:v>
                </c:pt>
                <c:pt idx="22066">
                  <c:v>0.79662910000000009</c:v>
                </c:pt>
                <c:pt idx="22067">
                  <c:v>0.79662910000000009</c:v>
                </c:pt>
                <c:pt idx="22068">
                  <c:v>0.79662910000000009</c:v>
                </c:pt>
                <c:pt idx="22069">
                  <c:v>0.79355310000000001</c:v>
                </c:pt>
                <c:pt idx="22070">
                  <c:v>0.79047709999999993</c:v>
                </c:pt>
                <c:pt idx="22071">
                  <c:v>0.79047709999999993</c:v>
                </c:pt>
                <c:pt idx="22072">
                  <c:v>0.79047709999999993</c:v>
                </c:pt>
                <c:pt idx="22073">
                  <c:v>0.79355310000000001</c:v>
                </c:pt>
                <c:pt idx="22074">
                  <c:v>0.79355310000000001</c:v>
                </c:pt>
                <c:pt idx="22075">
                  <c:v>0.79355310000000001</c:v>
                </c:pt>
                <c:pt idx="22076">
                  <c:v>0.79355310000000001</c:v>
                </c:pt>
                <c:pt idx="22077">
                  <c:v>0.79355310000000001</c:v>
                </c:pt>
                <c:pt idx="22078">
                  <c:v>0.79355310000000001</c:v>
                </c:pt>
                <c:pt idx="22079">
                  <c:v>0.79662910000000009</c:v>
                </c:pt>
                <c:pt idx="22080">
                  <c:v>0.79662910000000009</c:v>
                </c:pt>
                <c:pt idx="22081">
                  <c:v>0.79662910000000009</c:v>
                </c:pt>
                <c:pt idx="22082">
                  <c:v>0.79662910000000009</c:v>
                </c:pt>
                <c:pt idx="22083">
                  <c:v>0.79662910000000009</c:v>
                </c:pt>
                <c:pt idx="22084">
                  <c:v>0.79662910000000009</c:v>
                </c:pt>
                <c:pt idx="22085">
                  <c:v>0.79662910000000009</c:v>
                </c:pt>
                <c:pt idx="22086">
                  <c:v>0.79662910000000009</c:v>
                </c:pt>
                <c:pt idx="22087">
                  <c:v>0.79662910000000009</c:v>
                </c:pt>
                <c:pt idx="22088">
                  <c:v>0.79662910000000009</c:v>
                </c:pt>
                <c:pt idx="22089">
                  <c:v>0.79970509999999995</c:v>
                </c:pt>
                <c:pt idx="22090">
                  <c:v>0.79970509999999995</c:v>
                </c:pt>
                <c:pt idx="22091">
                  <c:v>0.79970509999999995</c:v>
                </c:pt>
                <c:pt idx="22092">
                  <c:v>0.79970509999999995</c:v>
                </c:pt>
                <c:pt idx="22093">
                  <c:v>0.79970509999999995</c:v>
                </c:pt>
                <c:pt idx="22094">
                  <c:v>0.79662910000000009</c:v>
                </c:pt>
                <c:pt idx="22095">
                  <c:v>0.79662910000000009</c:v>
                </c:pt>
                <c:pt idx="22096">
                  <c:v>0.79662910000000009</c:v>
                </c:pt>
                <c:pt idx="22097">
                  <c:v>0.79662910000000009</c:v>
                </c:pt>
                <c:pt idx="22098">
                  <c:v>0.79662910000000009</c:v>
                </c:pt>
                <c:pt idx="22099">
                  <c:v>0.79662910000000009</c:v>
                </c:pt>
                <c:pt idx="22100">
                  <c:v>0.79662910000000009</c:v>
                </c:pt>
                <c:pt idx="22101">
                  <c:v>0.79662910000000009</c:v>
                </c:pt>
                <c:pt idx="22102">
                  <c:v>0.79662910000000009</c:v>
                </c:pt>
                <c:pt idx="22103">
                  <c:v>0.79662910000000009</c:v>
                </c:pt>
                <c:pt idx="22104">
                  <c:v>0.79355310000000001</c:v>
                </c:pt>
                <c:pt idx="22105">
                  <c:v>0.79355310000000001</c:v>
                </c:pt>
                <c:pt idx="22106">
                  <c:v>0.79355310000000001</c:v>
                </c:pt>
                <c:pt idx="22107">
                  <c:v>0.79355310000000001</c:v>
                </c:pt>
                <c:pt idx="22108">
                  <c:v>0.79355310000000001</c:v>
                </c:pt>
                <c:pt idx="22109">
                  <c:v>0.79355310000000001</c:v>
                </c:pt>
                <c:pt idx="22110">
                  <c:v>0.79355310000000001</c:v>
                </c:pt>
                <c:pt idx="22111">
                  <c:v>0.79355310000000001</c:v>
                </c:pt>
                <c:pt idx="22112">
                  <c:v>0.79355310000000001</c:v>
                </c:pt>
                <c:pt idx="22113">
                  <c:v>0.79355310000000001</c:v>
                </c:pt>
                <c:pt idx="22114">
                  <c:v>0.79355310000000001</c:v>
                </c:pt>
                <c:pt idx="22115">
                  <c:v>0.79355310000000001</c:v>
                </c:pt>
                <c:pt idx="22116">
                  <c:v>0.79047709999999993</c:v>
                </c:pt>
                <c:pt idx="22117">
                  <c:v>0.79047709999999993</c:v>
                </c:pt>
                <c:pt idx="22118">
                  <c:v>0.79047709999999993</c:v>
                </c:pt>
                <c:pt idx="22119">
                  <c:v>0.79047709999999993</c:v>
                </c:pt>
                <c:pt idx="22120">
                  <c:v>0.79047709999999993</c:v>
                </c:pt>
                <c:pt idx="22121">
                  <c:v>0.79047709999999993</c:v>
                </c:pt>
                <c:pt idx="22122">
                  <c:v>0.78740110000000008</c:v>
                </c:pt>
                <c:pt idx="22123">
                  <c:v>0.79047709999999993</c:v>
                </c:pt>
                <c:pt idx="22124">
                  <c:v>0.79047709999999993</c:v>
                </c:pt>
                <c:pt idx="22125">
                  <c:v>0.78740110000000008</c:v>
                </c:pt>
                <c:pt idx="22126">
                  <c:v>0.78740110000000008</c:v>
                </c:pt>
                <c:pt idx="22127">
                  <c:v>0.78740110000000008</c:v>
                </c:pt>
                <c:pt idx="22128">
                  <c:v>0.78432610000000014</c:v>
                </c:pt>
                <c:pt idx="22129">
                  <c:v>0.78740110000000008</c:v>
                </c:pt>
                <c:pt idx="22130">
                  <c:v>0.78740110000000008</c:v>
                </c:pt>
                <c:pt idx="22131">
                  <c:v>0.78740110000000008</c:v>
                </c:pt>
                <c:pt idx="22132">
                  <c:v>0.78740110000000008</c:v>
                </c:pt>
                <c:pt idx="22133">
                  <c:v>0.78740110000000008</c:v>
                </c:pt>
                <c:pt idx="22134">
                  <c:v>0.78740110000000008</c:v>
                </c:pt>
                <c:pt idx="22135">
                  <c:v>0.78740110000000008</c:v>
                </c:pt>
                <c:pt idx="22136">
                  <c:v>0.78740110000000008</c:v>
                </c:pt>
                <c:pt idx="22137">
                  <c:v>0.78740110000000008</c:v>
                </c:pt>
                <c:pt idx="22138">
                  <c:v>0.78740110000000008</c:v>
                </c:pt>
                <c:pt idx="22139">
                  <c:v>0.78740110000000008</c:v>
                </c:pt>
                <c:pt idx="22140">
                  <c:v>0.79047709999999993</c:v>
                </c:pt>
                <c:pt idx="22141">
                  <c:v>0.79047709999999993</c:v>
                </c:pt>
                <c:pt idx="22142">
                  <c:v>0.79047709999999993</c:v>
                </c:pt>
                <c:pt idx="22143">
                  <c:v>0.79047709999999993</c:v>
                </c:pt>
                <c:pt idx="22144">
                  <c:v>0.79047709999999993</c:v>
                </c:pt>
                <c:pt idx="22145">
                  <c:v>0.79047709999999993</c:v>
                </c:pt>
                <c:pt idx="22146">
                  <c:v>0.79355310000000001</c:v>
                </c:pt>
                <c:pt idx="22147">
                  <c:v>0.79355310000000001</c:v>
                </c:pt>
                <c:pt idx="22148">
                  <c:v>0.79355310000000001</c:v>
                </c:pt>
                <c:pt idx="22149">
                  <c:v>0.79047709999999993</c:v>
                </c:pt>
                <c:pt idx="22150">
                  <c:v>0.79047709999999993</c:v>
                </c:pt>
                <c:pt idx="22151">
                  <c:v>0.79047709999999993</c:v>
                </c:pt>
                <c:pt idx="22152">
                  <c:v>0.79047709999999993</c:v>
                </c:pt>
                <c:pt idx="22153">
                  <c:v>0.79047709999999993</c:v>
                </c:pt>
                <c:pt idx="22154">
                  <c:v>0.79047709999999993</c:v>
                </c:pt>
                <c:pt idx="22155">
                  <c:v>0.79047709999999993</c:v>
                </c:pt>
                <c:pt idx="22156">
                  <c:v>0.79355310000000001</c:v>
                </c:pt>
                <c:pt idx="22157">
                  <c:v>0.79355310000000001</c:v>
                </c:pt>
                <c:pt idx="22158">
                  <c:v>0.79047709999999993</c:v>
                </c:pt>
                <c:pt idx="22159">
                  <c:v>0.79047709999999993</c:v>
                </c:pt>
                <c:pt idx="22160">
                  <c:v>0.79047709999999993</c:v>
                </c:pt>
                <c:pt idx="22161">
                  <c:v>0.79047709999999993</c:v>
                </c:pt>
                <c:pt idx="22162">
                  <c:v>0.79047709999999993</c:v>
                </c:pt>
                <c:pt idx="22163">
                  <c:v>0.78740110000000008</c:v>
                </c:pt>
                <c:pt idx="22164">
                  <c:v>0.79047709999999993</c:v>
                </c:pt>
                <c:pt idx="22165">
                  <c:v>0.78740110000000008</c:v>
                </c:pt>
                <c:pt idx="22166">
                  <c:v>0.78740110000000008</c:v>
                </c:pt>
                <c:pt idx="22167">
                  <c:v>0.78432610000000014</c:v>
                </c:pt>
                <c:pt idx="22168">
                  <c:v>0.78432610000000014</c:v>
                </c:pt>
                <c:pt idx="22169">
                  <c:v>0.78125010000000006</c:v>
                </c:pt>
                <c:pt idx="22170">
                  <c:v>0.77817409999999998</c:v>
                </c:pt>
                <c:pt idx="22171">
                  <c:v>0.78125010000000006</c:v>
                </c:pt>
                <c:pt idx="22172">
                  <c:v>0.78432610000000014</c:v>
                </c:pt>
                <c:pt idx="22173">
                  <c:v>0.78432610000000014</c:v>
                </c:pt>
                <c:pt idx="22174">
                  <c:v>0.78125010000000006</c:v>
                </c:pt>
                <c:pt idx="22175">
                  <c:v>0.77817409999999998</c:v>
                </c:pt>
                <c:pt idx="22176">
                  <c:v>0.77817409999999998</c:v>
                </c:pt>
                <c:pt idx="22177">
                  <c:v>0.77817409999999998</c:v>
                </c:pt>
                <c:pt idx="22178">
                  <c:v>0.77817409999999998</c:v>
                </c:pt>
                <c:pt idx="22179">
                  <c:v>0.78125010000000006</c:v>
                </c:pt>
                <c:pt idx="22180">
                  <c:v>0.78125010000000006</c:v>
                </c:pt>
                <c:pt idx="22181">
                  <c:v>0.77817409999999998</c:v>
                </c:pt>
                <c:pt idx="22182">
                  <c:v>0.77817409999999998</c:v>
                </c:pt>
                <c:pt idx="22183">
                  <c:v>0.77817409999999998</c:v>
                </c:pt>
                <c:pt idx="22184">
                  <c:v>0.77509810000000012</c:v>
                </c:pt>
                <c:pt idx="22185">
                  <c:v>0.77202309999999996</c:v>
                </c:pt>
                <c:pt idx="22186">
                  <c:v>0.76894710000000011</c:v>
                </c:pt>
                <c:pt idx="22187">
                  <c:v>0.76894710000000011</c:v>
                </c:pt>
                <c:pt idx="22188">
                  <c:v>0.76587110000000003</c:v>
                </c:pt>
                <c:pt idx="22189">
                  <c:v>0.76279509999999995</c:v>
                </c:pt>
                <c:pt idx="22190">
                  <c:v>0.76279509999999995</c:v>
                </c:pt>
                <c:pt idx="22191">
                  <c:v>0.75971910000000009</c:v>
                </c:pt>
                <c:pt idx="22192">
                  <c:v>0.75971910000000009</c:v>
                </c:pt>
                <c:pt idx="22193">
                  <c:v>0.75971910000000009</c:v>
                </c:pt>
                <c:pt idx="22194">
                  <c:v>0.75664410000000015</c:v>
                </c:pt>
                <c:pt idx="22195">
                  <c:v>0.75664410000000015</c:v>
                </c:pt>
                <c:pt idx="22196">
                  <c:v>0.75971910000000009</c:v>
                </c:pt>
                <c:pt idx="22197">
                  <c:v>0.75664410000000015</c:v>
                </c:pt>
                <c:pt idx="22198">
                  <c:v>0.75664410000000015</c:v>
                </c:pt>
                <c:pt idx="22199">
                  <c:v>0.75356810000000007</c:v>
                </c:pt>
                <c:pt idx="22200">
                  <c:v>0.7504921</c:v>
                </c:pt>
                <c:pt idx="22201">
                  <c:v>0.74741610000000014</c:v>
                </c:pt>
                <c:pt idx="22202">
                  <c:v>0.74434010000000006</c:v>
                </c:pt>
                <c:pt idx="22203">
                  <c:v>0.74434010000000006</c:v>
                </c:pt>
                <c:pt idx="22204">
                  <c:v>0.74126510000000012</c:v>
                </c:pt>
                <c:pt idx="22205">
                  <c:v>0.73818910000000004</c:v>
                </c:pt>
                <c:pt idx="22206">
                  <c:v>0.73511309999999996</c:v>
                </c:pt>
                <c:pt idx="22207">
                  <c:v>0.73203710000000011</c:v>
                </c:pt>
                <c:pt idx="22208">
                  <c:v>0.73203710000000011</c:v>
                </c:pt>
                <c:pt idx="22209">
                  <c:v>0.72896209999999995</c:v>
                </c:pt>
                <c:pt idx="22210">
                  <c:v>0.72588610000000009</c:v>
                </c:pt>
                <c:pt idx="22211">
                  <c:v>0.71973409999999993</c:v>
                </c:pt>
                <c:pt idx="22212">
                  <c:v>0.71665810000000008</c:v>
                </c:pt>
                <c:pt idx="22213">
                  <c:v>0.71665810000000008</c:v>
                </c:pt>
                <c:pt idx="22214">
                  <c:v>0.71665810000000008</c:v>
                </c:pt>
                <c:pt idx="22215">
                  <c:v>0.71665810000000008</c:v>
                </c:pt>
                <c:pt idx="22216">
                  <c:v>0.71358310000000014</c:v>
                </c:pt>
                <c:pt idx="22217">
                  <c:v>0.71050710000000006</c:v>
                </c:pt>
                <c:pt idx="22218">
                  <c:v>0.71050710000000006</c:v>
                </c:pt>
                <c:pt idx="22219">
                  <c:v>0.70743109999999998</c:v>
                </c:pt>
                <c:pt idx="22220">
                  <c:v>0.70435510000000012</c:v>
                </c:pt>
                <c:pt idx="22221">
                  <c:v>0.70127910000000004</c:v>
                </c:pt>
                <c:pt idx="22222">
                  <c:v>0.70127910000000004</c:v>
                </c:pt>
                <c:pt idx="22223">
                  <c:v>0.69820410000000011</c:v>
                </c:pt>
                <c:pt idx="22224">
                  <c:v>0.69512810000000003</c:v>
                </c:pt>
                <c:pt idx="22225">
                  <c:v>0.69205209999999995</c:v>
                </c:pt>
                <c:pt idx="22226">
                  <c:v>0.68897610000000009</c:v>
                </c:pt>
                <c:pt idx="22227">
                  <c:v>0.68590110000000015</c:v>
                </c:pt>
                <c:pt idx="22228">
                  <c:v>0.68590110000000015</c:v>
                </c:pt>
                <c:pt idx="22229">
                  <c:v>0.68282510000000007</c:v>
                </c:pt>
                <c:pt idx="22230">
                  <c:v>0.67974909999999999</c:v>
                </c:pt>
                <c:pt idx="22231">
                  <c:v>0.67667310000000014</c:v>
                </c:pt>
                <c:pt idx="22232">
                  <c:v>0.67359710000000006</c:v>
                </c:pt>
                <c:pt idx="22233">
                  <c:v>0.67052210000000012</c:v>
                </c:pt>
                <c:pt idx="22234">
                  <c:v>0.66744610000000004</c:v>
                </c:pt>
                <c:pt idx="22235">
                  <c:v>0.66437009999999996</c:v>
                </c:pt>
                <c:pt idx="22236">
                  <c:v>0.66129410000000011</c:v>
                </c:pt>
                <c:pt idx="22237">
                  <c:v>0.65821810000000003</c:v>
                </c:pt>
                <c:pt idx="22238">
                  <c:v>0.65514310000000009</c:v>
                </c:pt>
                <c:pt idx="22239">
                  <c:v>0.65206710000000001</c:v>
                </c:pt>
                <c:pt idx="22240">
                  <c:v>0.64899109999999993</c:v>
                </c:pt>
                <c:pt idx="22241">
                  <c:v>0.64591510000000008</c:v>
                </c:pt>
                <c:pt idx="22242">
                  <c:v>0.6428391</c:v>
                </c:pt>
                <c:pt idx="22243">
                  <c:v>0.63976410000000006</c:v>
                </c:pt>
                <c:pt idx="22244">
                  <c:v>0.63976410000000006</c:v>
                </c:pt>
                <c:pt idx="22245">
                  <c:v>0.63668809999999998</c:v>
                </c:pt>
                <c:pt idx="22246">
                  <c:v>0.63361210000000012</c:v>
                </c:pt>
                <c:pt idx="22247">
                  <c:v>0.63053610000000004</c:v>
                </c:pt>
                <c:pt idx="22248">
                  <c:v>0.6274611000000001</c:v>
                </c:pt>
                <c:pt idx="22249">
                  <c:v>0.62438510000000003</c:v>
                </c:pt>
                <c:pt idx="22250">
                  <c:v>0.62130909999999995</c:v>
                </c:pt>
                <c:pt idx="22251">
                  <c:v>0.61823310000000009</c:v>
                </c:pt>
                <c:pt idx="22252">
                  <c:v>0.61515710000000001</c:v>
                </c:pt>
                <c:pt idx="22253">
                  <c:v>0.61208210000000007</c:v>
                </c:pt>
                <c:pt idx="22254">
                  <c:v>0.60900609999999999</c:v>
                </c:pt>
                <c:pt idx="22255">
                  <c:v>0.60593010000000014</c:v>
                </c:pt>
                <c:pt idx="22256">
                  <c:v>0.60285410000000006</c:v>
                </c:pt>
                <c:pt idx="22257">
                  <c:v>0.59977809999999998</c:v>
                </c:pt>
                <c:pt idx="22258">
                  <c:v>0.59670310000000004</c:v>
                </c:pt>
                <c:pt idx="22259">
                  <c:v>0.59055110000000011</c:v>
                </c:pt>
                <c:pt idx="22260">
                  <c:v>0.58747510000000003</c:v>
                </c:pt>
                <c:pt idx="22261">
                  <c:v>0.58440010000000009</c:v>
                </c:pt>
                <c:pt idx="22262">
                  <c:v>0.58440010000000009</c:v>
                </c:pt>
                <c:pt idx="22263">
                  <c:v>0.58132410000000001</c:v>
                </c:pt>
                <c:pt idx="22264">
                  <c:v>0.57824810000000015</c:v>
                </c:pt>
                <c:pt idx="22265">
                  <c:v>0.57517210000000007</c:v>
                </c:pt>
                <c:pt idx="22266">
                  <c:v>0.5720961</c:v>
                </c:pt>
                <c:pt idx="22267">
                  <c:v>0.56902110000000006</c:v>
                </c:pt>
                <c:pt idx="22268">
                  <c:v>0.56594509999999998</c:v>
                </c:pt>
                <c:pt idx="22269">
                  <c:v>0.56286910000000012</c:v>
                </c:pt>
                <c:pt idx="22270">
                  <c:v>0.55979310000000004</c:v>
                </c:pt>
                <c:pt idx="22271">
                  <c:v>0.55671709999999996</c:v>
                </c:pt>
                <c:pt idx="22272">
                  <c:v>0.55364210000000003</c:v>
                </c:pt>
                <c:pt idx="22273">
                  <c:v>0.55056609999999995</c:v>
                </c:pt>
                <c:pt idx="22274">
                  <c:v>0.54749010000000009</c:v>
                </c:pt>
                <c:pt idx="22275">
                  <c:v>0.54441410000000001</c:v>
                </c:pt>
                <c:pt idx="22276">
                  <c:v>0.54133809999999993</c:v>
                </c:pt>
                <c:pt idx="22277">
                  <c:v>0.53826309999999999</c:v>
                </c:pt>
                <c:pt idx="22278">
                  <c:v>0.53518710000000014</c:v>
                </c:pt>
                <c:pt idx="22279">
                  <c:v>0.53211110000000006</c:v>
                </c:pt>
                <c:pt idx="22280">
                  <c:v>0.52903509999999998</c:v>
                </c:pt>
                <c:pt idx="22281">
                  <c:v>0.52596010000000004</c:v>
                </c:pt>
                <c:pt idx="22282">
                  <c:v>0.52288409999999996</c:v>
                </c:pt>
                <c:pt idx="22283">
                  <c:v>0.51673210000000003</c:v>
                </c:pt>
                <c:pt idx="22284">
                  <c:v>0.51673210000000003</c:v>
                </c:pt>
                <c:pt idx="22285">
                  <c:v>0.51365609999999995</c:v>
                </c:pt>
                <c:pt idx="22286">
                  <c:v>0.51058110000000001</c:v>
                </c:pt>
                <c:pt idx="22287">
                  <c:v>0.50750510000000015</c:v>
                </c:pt>
                <c:pt idx="22288">
                  <c:v>0.50442910000000007</c:v>
                </c:pt>
                <c:pt idx="22289">
                  <c:v>0.50442910000000007</c:v>
                </c:pt>
                <c:pt idx="22290">
                  <c:v>0.49827710000000014</c:v>
                </c:pt>
                <c:pt idx="22291">
                  <c:v>0.49520209999999998</c:v>
                </c:pt>
                <c:pt idx="22292">
                  <c:v>0.49212610000000012</c:v>
                </c:pt>
                <c:pt idx="22293">
                  <c:v>0.48905010000000004</c:v>
                </c:pt>
                <c:pt idx="22294">
                  <c:v>0.48597409999999996</c:v>
                </c:pt>
                <c:pt idx="22295">
                  <c:v>0.48289910000000003</c:v>
                </c:pt>
                <c:pt idx="22296">
                  <c:v>0.47982309999999995</c:v>
                </c:pt>
                <c:pt idx="22297">
                  <c:v>0.47674710000000009</c:v>
                </c:pt>
                <c:pt idx="22298">
                  <c:v>0.47367110000000001</c:v>
                </c:pt>
                <c:pt idx="22299">
                  <c:v>0.47059509999999993</c:v>
                </c:pt>
                <c:pt idx="22300">
                  <c:v>0.46752009999999999</c:v>
                </c:pt>
                <c:pt idx="22301">
                  <c:v>0.46444410000000014</c:v>
                </c:pt>
                <c:pt idx="22302">
                  <c:v>0.46136810000000006</c:v>
                </c:pt>
                <c:pt idx="22303">
                  <c:v>0.45829209999999998</c:v>
                </c:pt>
                <c:pt idx="22304">
                  <c:v>0.45521610000000012</c:v>
                </c:pt>
                <c:pt idx="22305">
                  <c:v>0.45214109999999996</c:v>
                </c:pt>
                <c:pt idx="22306">
                  <c:v>0.44906510000000011</c:v>
                </c:pt>
                <c:pt idx="22307">
                  <c:v>0.44598910000000003</c:v>
                </c:pt>
                <c:pt idx="22308">
                  <c:v>0.44291309999999995</c:v>
                </c:pt>
                <c:pt idx="22309">
                  <c:v>0.43983810000000001</c:v>
                </c:pt>
                <c:pt idx="22310">
                  <c:v>0.43676210000000015</c:v>
                </c:pt>
                <c:pt idx="22311">
                  <c:v>0.43368610000000007</c:v>
                </c:pt>
                <c:pt idx="22312">
                  <c:v>0.4306101</c:v>
                </c:pt>
                <c:pt idx="22313">
                  <c:v>0.42753410000000014</c:v>
                </c:pt>
                <c:pt idx="22314">
                  <c:v>0.42445909999999998</c:v>
                </c:pt>
                <c:pt idx="22315">
                  <c:v>0.42138310000000012</c:v>
                </c:pt>
                <c:pt idx="22316">
                  <c:v>0.41830710000000004</c:v>
                </c:pt>
                <c:pt idx="22317">
                  <c:v>0.41523109999999996</c:v>
                </c:pt>
                <c:pt idx="22318">
                  <c:v>0.41215510000000011</c:v>
                </c:pt>
                <c:pt idx="22319">
                  <c:v>0.40908009999999995</c:v>
                </c:pt>
                <c:pt idx="22320">
                  <c:v>0.40600410000000009</c:v>
                </c:pt>
                <c:pt idx="22321">
                  <c:v>0.40292810000000001</c:v>
                </c:pt>
                <c:pt idx="22322">
                  <c:v>0.39985209999999993</c:v>
                </c:pt>
                <c:pt idx="22323">
                  <c:v>0.39677610000000008</c:v>
                </c:pt>
                <c:pt idx="22324">
                  <c:v>0.39370110000000014</c:v>
                </c:pt>
                <c:pt idx="22325">
                  <c:v>0.39370110000000014</c:v>
                </c:pt>
                <c:pt idx="22326">
                  <c:v>0.39370110000000014</c:v>
                </c:pt>
                <c:pt idx="22327">
                  <c:v>0.39062510000000006</c:v>
                </c:pt>
                <c:pt idx="22328">
                  <c:v>0.38754909999999998</c:v>
                </c:pt>
                <c:pt idx="22329">
                  <c:v>0.38447310000000012</c:v>
                </c:pt>
                <c:pt idx="22330">
                  <c:v>0.38139809999999996</c:v>
                </c:pt>
                <c:pt idx="22331">
                  <c:v>0.37832210000000011</c:v>
                </c:pt>
                <c:pt idx="22332">
                  <c:v>0.37524610000000003</c:v>
                </c:pt>
                <c:pt idx="22333">
                  <c:v>0.36909410000000009</c:v>
                </c:pt>
                <c:pt idx="22334">
                  <c:v>0.36601910000000015</c:v>
                </c:pt>
                <c:pt idx="22335">
                  <c:v>0.36294310000000007</c:v>
                </c:pt>
                <c:pt idx="22336">
                  <c:v>0.3598671</c:v>
                </c:pt>
                <c:pt idx="22337">
                  <c:v>0.35679110000000014</c:v>
                </c:pt>
                <c:pt idx="22338">
                  <c:v>0.35371510000000006</c:v>
                </c:pt>
                <c:pt idx="22339">
                  <c:v>0.35064010000000012</c:v>
                </c:pt>
                <c:pt idx="22340">
                  <c:v>0.34756410000000004</c:v>
                </c:pt>
                <c:pt idx="22341">
                  <c:v>0.34141210000000011</c:v>
                </c:pt>
                <c:pt idx="22342">
                  <c:v>0.33526110000000009</c:v>
                </c:pt>
                <c:pt idx="22343">
                  <c:v>0.33218510000000001</c:v>
                </c:pt>
                <c:pt idx="22344">
                  <c:v>0.32910909999999993</c:v>
                </c:pt>
                <c:pt idx="22345">
                  <c:v>0.32603310000000008</c:v>
                </c:pt>
                <c:pt idx="22346">
                  <c:v>0.31988210000000006</c:v>
                </c:pt>
                <c:pt idx="22347">
                  <c:v>0.31680609999999998</c:v>
                </c:pt>
                <c:pt idx="22348">
                  <c:v>0.31373010000000012</c:v>
                </c:pt>
                <c:pt idx="22349">
                  <c:v>0.30757910000000011</c:v>
                </c:pt>
                <c:pt idx="22350">
                  <c:v>0.30450310000000003</c:v>
                </c:pt>
                <c:pt idx="22351">
                  <c:v>0.30142709999999995</c:v>
                </c:pt>
                <c:pt idx="22352">
                  <c:v>0.29835110000000009</c:v>
                </c:pt>
                <c:pt idx="22353">
                  <c:v>0.29220010000000007</c:v>
                </c:pt>
                <c:pt idx="22354">
                  <c:v>0.28604810000000014</c:v>
                </c:pt>
                <c:pt idx="22355">
                  <c:v>0.28297210000000006</c:v>
                </c:pt>
                <c:pt idx="22356">
                  <c:v>0.27989710000000012</c:v>
                </c:pt>
                <c:pt idx="22357">
                  <c:v>0.27374509999999996</c:v>
                </c:pt>
                <c:pt idx="22358">
                  <c:v>0.26759310000000003</c:v>
                </c:pt>
                <c:pt idx="22359">
                  <c:v>0.26144210000000001</c:v>
                </c:pt>
                <c:pt idx="22360">
                  <c:v>0.26144210000000001</c:v>
                </c:pt>
                <c:pt idx="22361">
                  <c:v>0.25836609999999993</c:v>
                </c:pt>
                <c:pt idx="22362">
                  <c:v>0.2522141</c:v>
                </c:pt>
                <c:pt idx="22363">
                  <c:v>0.24606300000000003</c:v>
                </c:pt>
                <c:pt idx="22364">
                  <c:v>0.24298720000000007</c:v>
                </c:pt>
                <c:pt idx="22365">
                  <c:v>0.2399114</c:v>
                </c:pt>
                <c:pt idx="22366">
                  <c:v>0.23683570000000009</c:v>
                </c:pt>
                <c:pt idx="22367">
                  <c:v>0.23068410000000006</c:v>
                </c:pt>
                <c:pt idx="22368">
                  <c:v>0.22760820000000004</c:v>
                </c:pt>
                <c:pt idx="22369">
                  <c:v>0.22453250000000002</c:v>
                </c:pt>
                <c:pt idx="22370">
                  <c:v>0.22145670000000006</c:v>
                </c:pt>
                <c:pt idx="22371">
                  <c:v>0.21530510000000003</c:v>
                </c:pt>
                <c:pt idx="22372">
                  <c:v>0.21222930000000007</c:v>
                </c:pt>
                <c:pt idx="22373">
                  <c:v>0.20915360000000005</c:v>
                </c:pt>
                <c:pt idx="22374">
                  <c:v>0.20607780000000009</c:v>
                </c:pt>
                <c:pt idx="22375">
                  <c:v>0.19992620000000005</c:v>
                </c:pt>
                <c:pt idx="22376">
                  <c:v>0.19377460000000002</c:v>
                </c:pt>
                <c:pt idx="22377">
                  <c:v>0.19069880000000006</c:v>
                </c:pt>
                <c:pt idx="22378">
                  <c:v>0.19069880000000006</c:v>
                </c:pt>
                <c:pt idx="22379">
                  <c:v>0.18454730000000008</c:v>
                </c:pt>
                <c:pt idx="22380">
                  <c:v>0.18147140000000006</c:v>
                </c:pt>
                <c:pt idx="22381">
                  <c:v>0.17839570000000005</c:v>
                </c:pt>
                <c:pt idx="22382">
                  <c:v>0.17224410000000001</c:v>
                </c:pt>
                <c:pt idx="22383">
                  <c:v>0.16609250000000009</c:v>
                </c:pt>
                <c:pt idx="22384">
                  <c:v>0.16609250000000009</c:v>
                </c:pt>
                <c:pt idx="22385">
                  <c:v>0.16301670000000001</c:v>
                </c:pt>
                <c:pt idx="22386">
                  <c:v>0.159941</c:v>
                </c:pt>
                <c:pt idx="22387">
                  <c:v>0.15378940000000008</c:v>
                </c:pt>
                <c:pt idx="22388">
                  <c:v>0.14763780000000004</c:v>
                </c:pt>
                <c:pt idx="22389">
                  <c:v>0.14456200000000008</c:v>
                </c:pt>
                <c:pt idx="22390">
                  <c:v>0.13841040000000004</c:v>
                </c:pt>
                <c:pt idx="22391">
                  <c:v>0.13533470000000003</c:v>
                </c:pt>
                <c:pt idx="22392">
                  <c:v>0.13225890000000007</c:v>
                </c:pt>
                <c:pt idx="22393">
                  <c:v>0.1291831</c:v>
                </c:pt>
                <c:pt idx="22394">
                  <c:v>0.12303150000000007</c:v>
                </c:pt>
                <c:pt idx="22395">
                  <c:v>0.11687990000000004</c:v>
                </c:pt>
                <c:pt idx="22396">
                  <c:v>0.11380410000000007</c:v>
                </c:pt>
                <c:pt idx="22397">
                  <c:v>0.1076526000000001</c:v>
                </c:pt>
                <c:pt idx="22398">
                  <c:v>0.10150100000000006</c:v>
                </c:pt>
                <c:pt idx="22399">
                  <c:v>9.5349400000000029E-2</c:v>
                </c:pt>
                <c:pt idx="22400">
                  <c:v>8.9197799999999994E-2</c:v>
                </c:pt>
                <c:pt idx="22401">
                  <c:v>8.3046300000000017E-2</c:v>
                </c:pt>
                <c:pt idx="22402">
                  <c:v>7.6894700000000094E-2</c:v>
                </c:pt>
                <c:pt idx="22403">
                  <c:v>7.3818900000000021E-2</c:v>
                </c:pt>
                <c:pt idx="22404">
                  <c:v>6.7667300000000097E-2</c:v>
                </c:pt>
                <c:pt idx="22405">
                  <c:v>6.4591600000000082E-2</c:v>
                </c:pt>
                <c:pt idx="22406">
                  <c:v>5.8439899999999989E-2</c:v>
                </c:pt>
                <c:pt idx="22407">
                  <c:v>5.5364200000000086E-2</c:v>
                </c:pt>
                <c:pt idx="22408">
                  <c:v>4.9212600000000051E-2</c:v>
                </c:pt>
                <c:pt idx="22409">
                  <c:v>4.3061100000000074E-2</c:v>
                </c:pt>
                <c:pt idx="22410">
                  <c:v>3.6909500000000039E-2</c:v>
                </c:pt>
                <c:pt idx="22411">
                  <c:v>3.0757900000000005E-2</c:v>
                </c:pt>
                <c:pt idx="22412">
                  <c:v>2.4606300000000081E-2</c:v>
                </c:pt>
                <c:pt idx="22413">
                  <c:v>1.8454799999999993E-2</c:v>
                </c:pt>
                <c:pt idx="22414">
                  <c:v>1.5378900000000084E-2</c:v>
                </c:pt>
                <c:pt idx="22415">
                  <c:v>9.2273999999999967E-3</c:v>
                </c:pt>
                <c:pt idx="22416">
                  <c:v>6.1516000000000348E-3</c:v>
                </c:pt>
                <c:pt idx="22417">
                  <c:v>0</c:v>
                </c:pt>
                <c:pt idx="22418">
                  <c:v>-6.1515999999999238E-3</c:v>
                </c:pt>
                <c:pt idx="22419">
                  <c:v>-6.1515999999999238E-3</c:v>
                </c:pt>
                <c:pt idx="22420">
                  <c:v>-1.2303100000000011E-2</c:v>
                </c:pt>
                <c:pt idx="22421">
                  <c:v>-1.5378899999999973E-2</c:v>
                </c:pt>
                <c:pt idx="22422">
                  <c:v>-2.1530500000000008E-2</c:v>
                </c:pt>
                <c:pt idx="22423">
                  <c:v>-2.460629999999997E-2</c:v>
                </c:pt>
                <c:pt idx="22424">
                  <c:v>-2.7681999999999984E-2</c:v>
                </c:pt>
                <c:pt idx="22425">
                  <c:v>-2.7681999999999984E-2</c:v>
                </c:pt>
                <c:pt idx="22426">
                  <c:v>-3.0757900000000005E-2</c:v>
                </c:pt>
                <c:pt idx="22427">
                  <c:v>-3.6909399999999981E-2</c:v>
                </c:pt>
                <c:pt idx="22428">
                  <c:v>-4.3060999999999905E-2</c:v>
                </c:pt>
                <c:pt idx="22429">
                  <c:v>-4.6136799999999978E-2</c:v>
                </c:pt>
                <c:pt idx="22430">
                  <c:v>-4.6136799999999978E-2</c:v>
                </c:pt>
                <c:pt idx="22431">
                  <c:v>-4.6136799999999978E-2</c:v>
                </c:pt>
                <c:pt idx="22432">
                  <c:v>-5.2288400000000013E-2</c:v>
                </c:pt>
                <c:pt idx="22433">
                  <c:v>-5.8439899999999989E-2</c:v>
                </c:pt>
                <c:pt idx="22434">
                  <c:v>-6.1515699999999951E-2</c:v>
                </c:pt>
                <c:pt idx="22435">
                  <c:v>-6.7667299999999986E-2</c:v>
                </c:pt>
                <c:pt idx="22436">
                  <c:v>-7.381889999999991E-2</c:v>
                </c:pt>
                <c:pt idx="22437">
                  <c:v>-7.6894699999999983E-2</c:v>
                </c:pt>
                <c:pt idx="22438">
                  <c:v>-8.3046299999999906E-2</c:v>
                </c:pt>
                <c:pt idx="22439">
                  <c:v>-8.6121999999999921E-2</c:v>
                </c:pt>
                <c:pt idx="22440">
                  <c:v>-8.9197799999999994E-2</c:v>
                </c:pt>
                <c:pt idx="22441">
                  <c:v>-9.2273599999999956E-2</c:v>
                </c:pt>
                <c:pt idx="22442">
                  <c:v>-9.5349399999999918E-2</c:v>
                </c:pt>
                <c:pt idx="22443">
                  <c:v>-0.10150099999999995</c:v>
                </c:pt>
                <c:pt idx="22444">
                  <c:v>-0.10457669999999997</c:v>
                </c:pt>
                <c:pt idx="22445">
                  <c:v>-0.10457669999999997</c:v>
                </c:pt>
                <c:pt idx="22446">
                  <c:v>-0.1107283</c:v>
                </c:pt>
                <c:pt idx="22447">
                  <c:v>-0.11380409999999996</c:v>
                </c:pt>
                <c:pt idx="22448">
                  <c:v>-0.1199557</c:v>
                </c:pt>
                <c:pt idx="22449">
                  <c:v>-0.12303149999999996</c:v>
                </c:pt>
                <c:pt idx="22450">
                  <c:v>-0.1291831</c:v>
                </c:pt>
                <c:pt idx="22451">
                  <c:v>-0.13225889999999996</c:v>
                </c:pt>
                <c:pt idx="22452">
                  <c:v>-0.13841039999999993</c:v>
                </c:pt>
                <c:pt idx="22453">
                  <c:v>-0.14148629999999995</c:v>
                </c:pt>
                <c:pt idx="22454">
                  <c:v>-0.14763779999999993</c:v>
                </c:pt>
                <c:pt idx="22455">
                  <c:v>-0.1507136</c:v>
                </c:pt>
                <c:pt idx="22456">
                  <c:v>-0.15378939999999997</c:v>
                </c:pt>
                <c:pt idx="22457">
                  <c:v>-0.15378939999999997</c:v>
                </c:pt>
                <c:pt idx="22458">
                  <c:v>-0.15686509999999998</c:v>
                </c:pt>
                <c:pt idx="22459">
                  <c:v>-0.1630166999999999</c:v>
                </c:pt>
                <c:pt idx="22460">
                  <c:v>-0.16609249999999998</c:v>
                </c:pt>
                <c:pt idx="22461">
                  <c:v>-0.16916829999999994</c:v>
                </c:pt>
                <c:pt idx="22462">
                  <c:v>-0.17224410000000001</c:v>
                </c:pt>
                <c:pt idx="22463">
                  <c:v>-0.17531979999999991</c:v>
                </c:pt>
                <c:pt idx="22464">
                  <c:v>-0.18147139999999995</c:v>
                </c:pt>
                <c:pt idx="22465">
                  <c:v>-0.18454719999999991</c:v>
                </c:pt>
                <c:pt idx="22466">
                  <c:v>-0.18762299999999998</c:v>
                </c:pt>
                <c:pt idx="22467">
                  <c:v>-0.19069879999999995</c:v>
                </c:pt>
                <c:pt idx="22468">
                  <c:v>-0.19377459999999991</c:v>
                </c:pt>
                <c:pt idx="22469">
                  <c:v>-0.19685039999999998</c:v>
                </c:pt>
                <c:pt idx="22470">
                  <c:v>-0.20300189999999996</c:v>
                </c:pt>
                <c:pt idx="22471">
                  <c:v>-0.20915349999999999</c:v>
                </c:pt>
                <c:pt idx="22472">
                  <c:v>-0.21222929999999995</c:v>
                </c:pt>
                <c:pt idx="22473">
                  <c:v>-0.21222929999999995</c:v>
                </c:pt>
                <c:pt idx="22474">
                  <c:v>-0.21838089999999999</c:v>
                </c:pt>
                <c:pt idx="22475">
                  <c:v>-0.22145669999999995</c:v>
                </c:pt>
                <c:pt idx="22476">
                  <c:v>-0.22453249999999991</c:v>
                </c:pt>
                <c:pt idx="22477">
                  <c:v>-0.22760819999999993</c:v>
                </c:pt>
                <c:pt idx="22478">
                  <c:v>-0.23375979999999996</c:v>
                </c:pt>
                <c:pt idx="22479">
                  <c:v>-0.23375979999999996</c:v>
                </c:pt>
                <c:pt idx="22480">
                  <c:v>-0.23683559999999992</c:v>
                </c:pt>
                <c:pt idx="22481">
                  <c:v>-0.2399114</c:v>
                </c:pt>
                <c:pt idx="22482">
                  <c:v>-0.2399114</c:v>
                </c:pt>
                <c:pt idx="22483">
                  <c:v>-0.24298719999999996</c:v>
                </c:pt>
                <c:pt idx="22484">
                  <c:v>-0.24913879999999999</c:v>
                </c:pt>
                <c:pt idx="22485">
                  <c:v>-0.25221459999999996</c:v>
                </c:pt>
                <c:pt idx="22486">
                  <c:v>-0.25529039999999997</c:v>
                </c:pt>
                <c:pt idx="22487">
                  <c:v>-0.25836609999999993</c:v>
                </c:pt>
                <c:pt idx="22488">
                  <c:v>-0.26144189999999995</c:v>
                </c:pt>
                <c:pt idx="22489">
                  <c:v>-0.26451769999999997</c:v>
                </c:pt>
                <c:pt idx="22490">
                  <c:v>-0.26759349999999998</c:v>
                </c:pt>
                <c:pt idx="22491">
                  <c:v>-0.27066929999999995</c:v>
                </c:pt>
                <c:pt idx="22492">
                  <c:v>-0.27374509999999996</c:v>
                </c:pt>
                <c:pt idx="22493">
                  <c:v>-0.27682079999999998</c:v>
                </c:pt>
                <c:pt idx="22494">
                  <c:v>-0.27989659999999994</c:v>
                </c:pt>
                <c:pt idx="22495">
                  <c:v>-0.28297249999999996</c:v>
                </c:pt>
                <c:pt idx="22496">
                  <c:v>-0.28604819999999997</c:v>
                </c:pt>
                <c:pt idx="22497">
                  <c:v>-0.28912399999999994</c:v>
                </c:pt>
                <c:pt idx="22498">
                  <c:v>-0.29219979999999995</c:v>
                </c:pt>
                <c:pt idx="22499">
                  <c:v>-0.29527559999999997</c:v>
                </c:pt>
                <c:pt idx="22500">
                  <c:v>-0.30142719999999995</c:v>
                </c:pt>
                <c:pt idx="22501">
                  <c:v>-0.30450299999999997</c:v>
                </c:pt>
                <c:pt idx="22502">
                  <c:v>-0.30757869999999998</c:v>
                </c:pt>
                <c:pt idx="22503">
                  <c:v>-0.31065449999999994</c:v>
                </c:pt>
                <c:pt idx="22504">
                  <c:v>-0.31373029999999996</c:v>
                </c:pt>
                <c:pt idx="22505">
                  <c:v>-0.31680609999999998</c:v>
                </c:pt>
                <c:pt idx="22506">
                  <c:v>-0.31988189999999994</c:v>
                </c:pt>
                <c:pt idx="22507">
                  <c:v>-0.32295769999999996</c:v>
                </c:pt>
                <c:pt idx="22508">
                  <c:v>-0.32603339999999997</c:v>
                </c:pt>
                <c:pt idx="22509">
                  <c:v>-0.32910919999999994</c:v>
                </c:pt>
                <c:pt idx="22510">
                  <c:v>-0.33218499999999995</c:v>
                </c:pt>
                <c:pt idx="22511">
                  <c:v>-0.33526079999999997</c:v>
                </c:pt>
                <c:pt idx="22512">
                  <c:v>-0.33833659999999993</c:v>
                </c:pt>
                <c:pt idx="22513">
                  <c:v>-0.33833659999999993</c:v>
                </c:pt>
                <c:pt idx="22514">
                  <c:v>-0.34141239999999995</c:v>
                </c:pt>
                <c:pt idx="22515">
                  <c:v>-0.34448819999999997</c:v>
                </c:pt>
                <c:pt idx="22516">
                  <c:v>-0.34756399999999998</c:v>
                </c:pt>
                <c:pt idx="22517">
                  <c:v>-0.35063979999999995</c:v>
                </c:pt>
                <c:pt idx="22518">
                  <c:v>-0.35679129999999998</c:v>
                </c:pt>
                <c:pt idx="22519">
                  <c:v>-0.35986709999999994</c:v>
                </c:pt>
                <c:pt idx="22520">
                  <c:v>-0.35986709999999994</c:v>
                </c:pt>
                <c:pt idx="22521">
                  <c:v>-0.36294289999999996</c:v>
                </c:pt>
                <c:pt idx="22522">
                  <c:v>-0.36601869999999997</c:v>
                </c:pt>
                <c:pt idx="22523">
                  <c:v>-0.37217029999999995</c:v>
                </c:pt>
                <c:pt idx="22524">
                  <c:v>-0.37524599999999997</c:v>
                </c:pt>
                <c:pt idx="22525">
                  <c:v>-0.37832189999999993</c:v>
                </c:pt>
                <c:pt idx="22526">
                  <c:v>-0.38447339999999997</c:v>
                </c:pt>
                <c:pt idx="22527">
                  <c:v>-0.38754919999999998</c:v>
                </c:pt>
                <c:pt idx="22528">
                  <c:v>-0.39062499999999994</c:v>
                </c:pt>
                <c:pt idx="22529">
                  <c:v>-0.39370079999999996</c:v>
                </c:pt>
                <c:pt idx="22530">
                  <c:v>-0.39677659999999998</c:v>
                </c:pt>
                <c:pt idx="22531">
                  <c:v>-0.39677659999999998</c:v>
                </c:pt>
                <c:pt idx="22532">
                  <c:v>-0.39677659999999998</c:v>
                </c:pt>
                <c:pt idx="22533">
                  <c:v>-0.39985229999999994</c:v>
                </c:pt>
                <c:pt idx="22534">
                  <c:v>-0.40600389999999997</c:v>
                </c:pt>
                <c:pt idx="22535">
                  <c:v>-0.40907969999999994</c:v>
                </c:pt>
                <c:pt idx="22536">
                  <c:v>-0.41215549999999995</c:v>
                </c:pt>
                <c:pt idx="22537">
                  <c:v>-0.41523129999999997</c:v>
                </c:pt>
                <c:pt idx="22538">
                  <c:v>-0.42138289999999995</c:v>
                </c:pt>
                <c:pt idx="22539">
                  <c:v>-0.42445859999999996</c:v>
                </c:pt>
                <c:pt idx="22540">
                  <c:v>-0.42445859999999996</c:v>
                </c:pt>
                <c:pt idx="22541">
                  <c:v>-0.42753449999999998</c:v>
                </c:pt>
                <c:pt idx="22542">
                  <c:v>-0.43368599999999996</c:v>
                </c:pt>
                <c:pt idx="22543">
                  <c:v>-0.43368599999999996</c:v>
                </c:pt>
                <c:pt idx="22544">
                  <c:v>-0.43368599999999996</c:v>
                </c:pt>
                <c:pt idx="22545">
                  <c:v>-0.43676179999999998</c:v>
                </c:pt>
                <c:pt idx="22546">
                  <c:v>-0.43983759999999994</c:v>
                </c:pt>
                <c:pt idx="22547">
                  <c:v>-0.44291339999999996</c:v>
                </c:pt>
                <c:pt idx="22548">
                  <c:v>-0.44598919999999997</c:v>
                </c:pt>
                <c:pt idx="22549">
                  <c:v>-0.44906489999999993</c:v>
                </c:pt>
                <c:pt idx="22550">
                  <c:v>-0.45214069999999995</c:v>
                </c:pt>
                <c:pt idx="22551">
                  <c:v>-0.45829229999999993</c:v>
                </c:pt>
                <c:pt idx="22552">
                  <c:v>-0.46444389999999997</c:v>
                </c:pt>
                <c:pt idx="22553">
                  <c:v>-0.46751969999999998</c:v>
                </c:pt>
                <c:pt idx="22554">
                  <c:v>-0.47059549999999994</c:v>
                </c:pt>
                <c:pt idx="22555">
                  <c:v>-0.47059549999999994</c:v>
                </c:pt>
                <c:pt idx="22556">
                  <c:v>-0.47367129999999996</c:v>
                </c:pt>
                <c:pt idx="22557">
                  <c:v>-0.47674709999999998</c:v>
                </c:pt>
                <c:pt idx="22558">
                  <c:v>-0.47982279999999994</c:v>
                </c:pt>
                <c:pt idx="22559">
                  <c:v>-0.48289859999999996</c:v>
                </c:pt>
                <c:pt idx="22560">
                  <c:v>-0.48597439999999997</c:v>
                </c:pt>
                <c:pt idx="22561">
                  <c:v>-0.48905019999999993</c:v>
                </c:pt>
                <c:pt idx="22562">
                  <c:v>-0.49212599999999995</c:v>
                </c:pt>
                <c:pt idx="22563">
                  <c:v>-0.49520179999999997</c:v>
                </c:pt>
                <c:pt idx="22564">
                  <c:v>-0.49827749999999998</c:v>
                </c:pt>
                <c:pt idx="22565">
                  <c:v>-0.50135329999999989</c:v>
                </c:pt>
                <c:pt idx="22566">
                  <c:v>-0.50442909999999996</c:v>
                </c:pt>
                <c:pt idx="22567">
                  <c:v>-0.50750489999999993</c:v>
                </c:pt>
                <c:pt idx="22568">
                  <c:v>-0.5105807</c:v>
                </c:pt>
                <c:pt idx="22569">
                  <c:v>-0.51365649999999996</c:v>
                </c:pt>
                <c:pt idx="22570">
                  <c:v>-0.51673229999999992</c:v>
                </c:pt>
                <c:pt idx="22571">
                  <c:v>-0.5198081</c:v>
                </c:pt>
                <c:pt idx="22572">
                  <c:v>-0.52288380000000001</c:v>
                </c:pt>
                <c:pt idx="22573">
                  <c:v>-0.52595959999999997</c:v>
                </c:pt>
                <c:pt idx="22574">
                  <c:v>-0.52903539999999993</c:v>
                </c:pt>
                <c:pt idx="22575">
                  <c:v>-0.5321111999999999</c:v>
                </c:pt>
                <c:pt idx="22576">
                  <c:v>-0.53518699999999997</c:v>
                </c:pt>
                <c:pt idx="22577">
                  <c:v>-0.53826279999999993</c:v>
                </c:pt>
                <c:pt idx="22578">
                  <c:v>-0.5413386</c:v>
                </c:pt>
                <c:pt idx="22579">
                  <c:v>-0.54441439999999997</c:v>
                </c:pt>
                <c:pt idx="22580">
                  <c:v>-0.54749009999999998</c:v>
                </c:pt>
                <c:pt idx="22581">
                  <c:v>-0.54749009999999998</c:v>
                </c:pt>
                <c:pt idx="22582">
                  <c:v>-0.55056589999999994</c:v>
                </c:pt>
                <c:pt idx="22583">
                  <c:v>-0.55364170000000001</c:v>
                </c:pt>
                <c:pt idx="22584">
                  <c:v>-0.55671749999999998</c:v>
                </c:pt>
                <c:pt idx="22585">
                  <c:v>-0.55979329999999994</c:v>
                </c:pt>
                <c:pt idx="22586">
                  <c:v>-0.5628690999999999</c:v>
                </c:pt>
                <c:pt idx="22587">
                  <c:v>-0.56594489999999997</c:v>
                </c:pt>
                <c:pt idx="22588">
                  <c:v>-0.56902069999999993</c:v>
                </c:pt>
                <c:pt idx="22589">
                  <c:v>-0.56902069999999993</c:v>
                </c:pt>
                <c:pt idx="22590">
                  <c:v>-0.57209639999999995</c:v>
                </c:pt>
                <c:pt idx="22591">
                  <c:v>-0.57517219999999991</c:v>
                </c:pt>
                <c:pt idx="22592">
                  <c:v>-0.57824799999999998</c:v>
                </c:pt>
                <c:pt idx="22593">
                  <c:v>-0.58132379999999995</c:v>
                </c:pt>
                <c:pt idx="22594">
                  <c:v>-0.58439960000000002</c:v>
                </c:pt>
                <c:pt idx="22595">
                  <c:v>-0.58747539999999998</c:v>
                </c:pt>
                <c:pt idx="22596">
                  <c:v>-0.59055119999999994</c:v>
                </c:pt>
                <c:pt idx="22597">
                  <c:v>-0.59055119999999994</c:v>
                </c:pt>
                <c:pt idx="22598">
                  <c:v>-0.59055119999999994</c:v>
                </c:pt>
                <c:pt idx="22599">
                  <c:v>-0.5936269999999999</c:v>
                </c:pt>
                <c:pt idx="22600">
                  <c:v>-0.59670269999999992</c:v>
                </c:pt>
                <c:pt idx="22601">
                  <c:v>-0.59977849999999999</c:v>
                </c:pt>
                <c:pt idx="22602">
                  <c:v>-0.59977849999999999</c:v>
                </c:pt>
                <c:pt idx="22603">
                  <c:v>-0.60285429999999995</c:v>
                </c:pt>
                <c:pt idx="22604">
                  <c:v>-0.60593009999999992</c:v>
                </c:pt>
                <c:pt idx="22605">
                  <c:v>-0.60593009999999992</c:v>
                </c:pt>
                <c:pt idx="22606">
                  <c:v>-0.60593009999999992</c:v>
                </c:pt>
                <c:pt idx="22607">
                  <c:v>-0.60900589999999999</c:v>
                </c:pt>
                <c:pt idx="22608">
                  <c:v>-0.61208169999999995</c:v>
                </c:pt>
                <c:pt idx="22609">
                  <c:v>-0.60900589999999999</c:v>
                </c:pt>
                <c:pt idx="22610">
                  <c:v>-0.60900589999999999</c:v>
                </c:pt>
                <c:pt idx="22611">
                  <c:v>-0.61515750000000002</c:v>
                </c:pt>
                <c:pt idx="22612">
                  <c:v>-0.62438479999999996</c:v>
                </c:pt>
                <c:pt idx="22613">
                  <c:v>-0.62130899999999989</c:v>
                </c:pt>
                <c:pt idx="22614">
                  <c:v>-0.61823329999999999</c:v>
                </c:pt>
                <c:pt idx="22615">
                  <c:v>-0.62130899999999989</c:v>
                </c:pt>
                <c:pt idx="22616">
                  <c:v>-0.63361219999999996</c:v>
                </c:pt>
                <c:pt idx="22617">
                  <c:v>-0.63976379999999999</c:v>
                </c:pt>
                <c:pt idx="22618">
                  <c:v>-0.63976379999999999</c:v>
                </c:pt>
                <c:pt idx="22619">
                  <c:v>-0.63668799999999992</c:v>
                </c:pt>
                <c:pt idx="22620">
                  <c:v>-0.63976379999999999</c:v>
                </c:pt>
                <c:pt idx="22621">
                  <c:v>-0.63361219999999996</c:v>
                </c:pt>
                <c:pt idx="22622">
                  <c:v>-0.63668799999999992</c:v>
                </c:pt>
                <c:pt idx="22623">
                  <c:v>-0.64283959999999996</c:v>
                </c:pt>
                <c:pt idx="22624">
                  <c:v>-0.64591529999999997</c:v>
                </c:pt>
                <c:pt idx="22625">
                  <c:v>-0.64591529999999997</c:v>
                </c:pt>
                <c:pt idx="22626">
                  <c:v>-0.63976379999999999</c:v>
                </c:pt>
                <c:pt idx="22627">
                  <c:v>-0.63976379999999999</c:v>
                </c:pt>
                <c:pt idx="22628">
                  <c:v>-0.64591529999999997</c:v>
                </c:pt>
                <c:pt idx="22629">
                  <c:v>-0.65821848999999999</c:v>
                </c:pt>
                <c:pt idx="22630">
                  <c:v>-0.66744585999999995</c:v>
                </c:pt>
                <c:pt idx="22631">
                  <c:v>-0.66744585999999995</c:v>
                </c:pt>
                <c:pt idx="22632">
                  <c:v>-0.67052163999999992</c:v>
                </c:pt>
                <c:pt idx="22633">
                  <c:v>-0.67974899999999994</c:v>
                </c:pt>
                <c:pt idx="22634">
                  <c:v>-0.68897637</c:v>
                </c:pt>
                <c:pt idx="22635">
                  <c:v>-0.68897637</c:v>
                </c:pt>
                <c:pt idx="22636">
                  <c:v>-0.68282478999999996</c:v>
                </c:pt>
                <c:pt idx="22637">
                  <c:v>-0.67359742999999994</c:v>
                </c:pt>
                <c:pt idx="22638">
                  <c:v>-0.66744585999999995</c:v>
                </c:pt>
                <c:pt idx="22639">
                  <c:v>-0.65821848999999999</c:v>
                </c:pt>
                <c:pt idx="22640">
                  <c:v>-0.65514271000000002</c:v>
                </c:pt>
                <c:pt idx="22641">
                  <c:v>-0.65514271000000002</c:v>
                </c:pt>
                <c:pt idx="22642">
                  <c:v>-0.65821848999999999</c:v>
                </c:pt>
                <c:pt idx="22643">
                  <c:v>-0.6612942799999999</c:v>
                </c:pt>
                <c:pt idx="22644">
                  <c:v>-0.67052163999999992</c:v>
                </c:pt>
                <c:pt idx="22645">
                  <c:v>-0.68897637</c:v>
                </c:pt>
                <c:pt idx="22646">
                  <c:v>-0.69820372999999991</c:v>
                </c:pt>
                <c:pt idx="22647">
                  <c:v>-0.70743108999999993</c:v>
                </c:pt>
                <c:pt idx="22648">
                  <c:v>-0.71665844999999995</c:v>
                </c:pt>
                <c:pt idx="22649">
                  <c:v>-0.72281002999999999</c:v>
                </c:pt>
                <c:pt idx="22650">
                  <c:v>-0.72281002999999999</c:v>
                </c:pt>
                <c:pt idx="22651">
                  <c:v>-0.71665844999999995</c:v>
                </c:pt>
                <c:pt idx="22652">
                  <c:v>-0.71050687999999995</c:v>
                </c:pt>
                <c:pt idx="22653">
                  <c:v>-0.69820372999999991</c:v>
                </c:pt>
                <c:pt idx="22654">
                  <c:v>-0.69205214999999998</c:v>
                </c:pt>
                <c:pt idx="22655">
                  <c:v>-0.68897637</c:v>
                </c:pt>
                <c:pt idx="22656">
                  <c:v>-0.68897637</c:v>
                </c:pt>
                <c:pt idx="22657">
                  <c:v>-0.69205214999999998</c:v>
                </c:pt>
                <c:pt idx="22658">
                  <c:v>-0.69205214999999998</c:v>
                </c:pt>
                <c:pt idx="22659">
                  <c:v>-0.70127950999999999</c:v>
                </c:pt>
                <c:pt idx="22660">
                  <c:v>-0.71050687999999995</c:v>
                </c:pt>
                <c:pt idx="22661">
                  <c:v>-0.71665844999999995</c:v>
                </c:pt>
                <c:pt idx="22662">
                  <c:v>-0.71973423999999997</c:v>
                </c:pt>
                <c:pt idx="22663">
                  <c:v>-0.72281002999999999</c:v>
                </c:pt>
                <c:pt idx="22664">
                  <c:v>-0.72281002999999999</c:v>
                </c:pt>
                <c:pt idx="22665">
                  <c:v>-0.71973423999999997</c:v>
                </c:pt>
                <c:pt idx="22666">
                  <c:v>-0.71358265999999992</c:v>
                </c:pt>
                <c:pt idx="22667">
                  <c:v>-0.71358265999999992</c:v>
                </c:pt>
                <c:pt idx="22668">
                  <c:v>-0.71050687999999995</c:v>
                </c:pt>
                <c:pt idx="22669">
                  <c:v>-0.70743108999999993</c:v>
                </c:pt>
                <c:pt idx="22670">
                  <c:v>-0.70743108999999993</c:v>
                </c:pt>
                <c:pt idx="22671">
                  <c:v>-0.70743108999999993</c:v>
                </c:pt>
                <c:pt idx="22672">
                  <c:v>-0.71358265999999992</c:v>
                </c:pt>
                <c:pt idx="22673">
                  <c:v>-0.71665844999999995</c:v>
                </c:pt>
                <c:pt idx="22674">
                  <c:v>-0.71973423999999997</c:v>
                </c:pt>
                <c:pt idx="22675">
                  <c:v>-0.72588580999999996</c:v>
                </c:pt>
                <c:pt idx="22676">
                  <c:v>-0.72896159999999999</c:v>
                </c:pt>
                <c:pt idx="22677">
                  <c:v>-0.72896159999999999</c:v>
                </c:pt>
                <c:pt idx="22678">
                  <c:v>-0.72896159999999999</c:v>
                </c:pt>
                <c:pt idx="22679">
                  <c:v>-0.72588580999999996</c:v>
                </c:pt>
                <c:pt idx="22680">
                  <c:v>-0.72588580999999996</c:v>
                </c:pt>
                <c:pt idx="22681">
                  <c:v>-0.72588580999999996</c:v>
                </c:pt>
                <c:pt idx="22682">
                  <c:v>-0.72281002999999999</c:v>
                </c:pt>
                <c:pt idx="22683">
                  <c:v>-0.71973423999999997</c:v>
                </c:pt>
                <c:pt idx="22684">
                  <c:v>-0.71665844999999995</c:v>
                </c:pt>
                <c:pt idx="22685">
                  <c:v>-0.71973423999999997</c:v>
                </c:pt>
                <c:pt idx="22686">
                  <c:v>-0.72281002999999999</c:v>
                </c:pt>
                <c:pt idx="22687">
                  <c:v>-0.72896159999999999</c:v>
                </c:pt>
                <c:pt idx="22688">
                  <c:v>-0.73203739000000001</c:v>
                </c:pt>
                <c:pt idx="22689">
                  <c:v>-0.73203739000000001</c:v>
                </c:pt>
                <c:pt idx="22690">
                  <c:v>-0.73818896000000001</c:v>
                </c:pt>
                <c:pt idx="22691">
                  <c:v>-0.74126474999999992</c:v>
                </c:pt>
                <c:pt idx="22692">
                  <c:v>-0.74434053999999994</c:v>
                </c:pt>
                <c:pt idx="22693">
                  <c:v>-0.74434053999999994</c:v>
                </c:pt>
                <c:pt idx="22694">
                  <c:v>-0.74434053999999994</c:v>
                </c:pt>
                <c:pt idx="22695">
                  <c:v>-0.74741631999999991</c:v>
                </c:pt>
                <c:pt idx="22696">
                  <c:v>-0.74434053999999994</c:v>
                </c:pt>
                <c:pt idx="22697">
                  <c:v>-0.74126474999999992</c:v>
                </c:pt>
                <c:pt idx="22698">
                  <c:v>-0.73818896000000001</c:v>
                </c:pt>
                <c:pt idx="22699">
                  <c:v>-0.73511317999999992</c:v>
                </c:pt>
                <c:pt idx="22700">
                  <c:v>-0.73511317999999992</c:v>
                </c:pt>
                <c:pt idx="22701">
                  <c:v>-0.73511317999999992</c:v>
                </c:pt>
                <c:pt idx="22702">
                  <c:v>-0.73511317999999992</c:v>
                </c:pt>
                <c:pt idx="22703">
                  <c:v>-0.73818896000000001</c:v>
                </c:pt>
                <c:pt idx="22704">
                  <c:v>-0.73818896000000001</c:v>
                </c:pt>
                <c:pt idx="22705">
                  <c:v>-0.74434053999999994</c:v>
                </c:pt>
                <c:pt idx="22706">
                  <c:v>-0.74741631999999991</c:v>
                </c:pt>
                <c:pt idx="22707">
                  <c:v>-0.75356789999999996</c:v>
                </c:pt>
                <c:pt idx="22708">
                  <c:v>-0.75664368999999998</c:v>
                </c:pt>
                <c:pt idx="22709">
                  <c:v>-0.75971948</c:v>
                </c:pt>
                <c:pt idx="22710">
                  <c:v>-0.75971948</c:v>
                </c:pt>
                <c:pt idx="22711">
                  <c:v>-0.75971948</c:v>
                </c:pt>
                <c:pt idx="22712">
                  <c:v>-0.76279525999999997</c:v>
                </c:pt>
                <c:pt idx="22713">
                  <c:v>-0.76587105</c:v>
                </c:pt>
                <c:pt idx="22714">
                  <c:v>-0.76279525999999997</c:v>
                </c:pt>
                <c:pt idx="22715">
                  <c:v>-0.75971948</c:v>
                </c:pt>
                <c:pt idx="22716">
                  <c:v>-0.75971948</c:v>
                </c:pt>
                <c:pt idx="22717">
                  <c:v>-0.75971948</c:v>
                </c:pt>
                <c:pt idx="22718">
                  <c:v>-0.75664368999999998</c:v>
                </c:pt>
                <c:pt idx="22719">
                  <c:v>-0.75664368999999998</c:v>
                </c:pt>
                <c:pt idx="22720">
                  <c:v>-0.75664368999999998</c:v>
                </c:pt>
                <c:pt idx="22721">
                  <c:v>-0.75664368999999998</c:v>
                </c:pt>
                <c:pt idx="22722">
                  <c:v>-0.75664368999999998</c:v>
                </c:pt>
                <c:pt idx="22723">
                  <c:v>-0.75971948</c:v>
                </c:pt>
                <c:pt idx="22724">
                  <c:v>-0.76279525999999997</c:v>
                </c:pt>
                <c:pt idx="22725">
                  <c:v>-0.76894683999999991</c:v>
                </c:pt>
                <c:pt idx="22726">
                  <c:v>-0.76894683999999991</c:v>
                </c:pt>
                <c:pt idx="22727">
                  <c:v>-0.76894683999999991</c:v>
                </c:pt>
                <c:pt idx="22728">
                  <c:v>-0.76894683999999991</c:v>
                </c:pt>
                <c:pt idx="22729">
                  <c:v>-0.77202261999999999</c:v>
                </c:pt>
                <c:pt idx="22730">
                  <c:v>-0.77202261999999999</c:v>
                </c:pt>
                <c:pt idx="22731">
                  <c:v>-0.76894683999999991</c:v>
                </c:pt>
                <c:pt idx="22732">
                  <c:v>-0.76587105</c:v>
                </c:pt>
                <c:pt idx="22733">
                  <c:v>-0.76587105</c:v>
                </c:pt>
                <c:pt idx="22734">
                  <c:v>-0.76587105</c:v>
                </c:pt>
                <c:pt idx="22735">
                  <c:v>-0.76894683999999991</c:v>
                </c:pt>
                <c:pt idx="22736">
                  <c:v>-0.76894683999999991</c:v>
                </c:pt>
                <c:pt idx="22737">
                  <c:v>-0.76894683999999991</c:v>
                </c:pt>
                <c:pt idx="22738">
                  <c:v>-0.77202261999999999</c:v>
                </c:pt>
                <c:pt idx="22739">
                  <c:v>-0.7750984099999999</c:v>
                </c:pt>
                <c:pt idx="22740">
                  <c:v>-0.77817419999999993</c:v>
                </c:pt>
                <c:pt idx="22741">
                  <c:v>-0.78124998999999995</c:v>
                </c:pt>
                <c:pt idx="22742">
                  <c:v>-0.78432576999999992</c:v>
                </c:pt>
                <c:pt idx="22743">
                  <c:v>-0.78432576999999992</c:v>
                </c:pt>
                <c:pt idx="22744">
                  <c:v>-0.78432576999999992</c:v>
                </c:pt>
                <c:pt idx="22745">
                  <c:v>-0.78432576999999992</c:v>
                </c:pt>
                <c:pt idx="22746">
                  <c:v>-0.78432576999999992</c:v>
                </c:pt>
                <c:pt idx="22747">
                  <c:v>-0.78124998999999995</c:v>
                </c:pt>
                <c:pt idx="22748">
                  <c:v>-0.77817419999999993</c:v>
                </c:pt>
                <c:pt idx="22749">
                  <c:v>-0.77817419999999993</c:v>
                </c:pt>
                <c:pt idx="22750">
                  <c:v>-0.77817419999999993</c:v>
                </c:pt>
                <c:pt idx="22751">
                  <c:v>-0.77817419999999993</c:v>
                </c:pt>
                <c:pt idx="22752">
                  <c:v>-0.77817419999999993</c:v>
                </c:pt>
                <c:pt idx="22753">
                  <c:v>-0.77817419999999993</c:v>
                </c:pt>
                <c:pt idx="22754">
                  <c:v>-0.77817419999999993</c:v>
                </c:pt>
                <c:pt idx="22755">
                  <c:v>-0.77817419999999993</c:v>
                </c:pt>
                <c:pt idx="22756">
                  <c:v>-0.78124998999999995</c:v>
                </c:pt>
                <c:pt idx="22757">
                  <c:v>-0.78124998999999995</c:v>
                </c:pt>
                <c:pt idx="22758">
                  <c:v>-0.78124998999999995</c:v>
                </c:pt>
                <c:pt idx="22759">
                  <c:v>-0.78124998999999995</c:v>
                </c:pt>
                <c:pt idx="22760">
                  <c:v>-0.78124998999999995</c:v>
                </c:pt>
                <c:pt idx="22761">
                  <c:v>-0.78124998999999995</c:v>
                </c:pt>
                <c:pt idx="22762">
                  <c:v>-0.78124998999999995</c:v>
                </c:pt>
                <c:pt idx="22763">
                  <c:v>-0.78124998999999995</c:v>
                </c:pt>
                <c:pt idx="22764">
                  <c:v>-0.78124998999999995</c:v>
                </c:pt>
                <c:pt idx="22765">
                  <c:v>-0.78124998999999995</c:v>
                </c:pt>
                <c:pt idx="22766">
                  <c:v>-0.78124998999999995</c:v>
                </c:pt>
                <c:pt idx="22767">
                  <c:v>-0.78124998999999995</c:v>
                </c:pt>
                <c:pt idx="22768">
                  <c:v>-0.78124998999999995</c:v>
                </c:pt>
                <c:pt idx="22769">
                  <c:v>-0.78432576999999992</c:v>
                </c:pt>
                <c:pt idx="22770">
                  <c:v>-0.78432576999999992</c:v>
                </c:pt>
                <c:pt idx="22771">
                  <c:v>-0.78124998999999995</c:v>
                </c:pt>
                <c:pt idx="22772">
                  <c:v>-0.78124998999999995</c:v>
                </c:pt>
                <c:pt idx="22773">
                  <c:v>-0.78124998999999995</c:v>
                </c:pt>
                <c:pt idx="22774">
                  <c:v>-0.78124998999999995</c:v>
                </c:pt>
                <c:pt idx="22775">
                  <c:v>-0.78124998999999995</c:v>
                </c:pt>
                <c:pt idx="22776">
                  <c:v>-0.78432576999999992</c:v>
                </c:pt>
                <c:pt idx="22777">
                  <c:v>-0.78432576999999992</c:v>
                </c:pt>
                <c:pt idx="22778">
                  <c:v>-0.78432576999999992</c:v>
                </c:pt>
                <c:pt idx="22779">
                  <c:v>-0.78124998999999995</c:v>
                </c:pt>
                <c:pt idx="22780">
                  <c:v>-0.78124998999999995</c:v>
                </c:pt>
                <c:pt idx="22781">
                  <c:v>-0.78124998999999995</c:v>
                </c:pt>
                <c:pt idx="22782">
                  <c:v>-0.77817419999999993</c:v>
                </c:pt>
                <c:pt idx="22783">
                  <c:v>-0.77817419999999993</c:v>
                </c:pt>
                <c:pt idx="22784">
                  <c:v>-0.7750984099999999</c:v>
                </c:pt>
                <c:pt idx="22785">
                  <c:v>-0.7750984099999999</c:v>
                </c:pt>
                <c:pt idx="22786">
                  <c:v>-0.7750984099999999</c:v>
                </c:pt>
                <c:pt idx="22787">
                  <c:v>-0.77817419999999993</c:v>
                </c:pt>
                <c:pt idx="22788">
                  <c:v>-0.78124998999999995</c:v>
                </c:pt>
                <c:pt idx="22789">
                  <c:v>-0.78124998999999995</c:v>
                </c:pt>
                <c:pt idx="22790">
                  <c:v>-0.77817419999999993</c:v>
                </c:pt>
                <c:pt idx="22791">
                  <c:v>-0.77817419999999993</c:v>
                </c:pt>
                <c:pt idx="22792">
                  <c:v>-0.77817419999999993</c:v>
                </c:pt>
                <c:pt idx="22793">
                  <c:v>-0.77817419999999993</c:v>
                </c:pt>
                <c:pt idx="22794">
                  <c:v>-0.7750984099999999</c:v>
                </c:pt>
                <c:pt idx="22795">
                  <c:v>-0.7750984099999999</c:v>
                </c:pt>
                <c:pt idx="22796">
                  <c:v>-0.77817419999999993</c:v>
                </c:pt>
                <c:pt idx="22797">
                  <c:v>-0.77817419999999993</c:v>
                </c:pt>
                <c:pt idx="22798">
                  <c:v>-0.7750984099999999</c:v>
                </c:pt>
                <c:pt idx="22799">
                  <c:v>-0.77817419999999993</c:v>
                </c:pt>
                <c:pt idx="22800">
                  <c:v>-0.78124998999999995</c:v>
                </c:pt>
                <c:pt idx="22801">
                  <c:v>-0.78124998999999995</c:v>
                </c:pt>
                <c:pt idx="22802">
                  <c:v>-0.78124998999999995</c:v>
                </c:pt>
                <c:pt idx="22803">
                  <c:v>-0.78124998999999995</c:v>
                </c:pt>
                <c:pt idx="22804">
                  <c:v>-0.78124998999999995</c:v>
                </c:pt>
                <c:pt idx="22805">
                  <c:v>-0.78124998999999995</c:v>
                </c:pt>
                <c:pt idx="22806">
                  <c:v>-0.78124998999999995</c:v>
                </c:pt>
                <c:pt idx="22807">
                  <c:v>-0.78124998999999995</c:v>
                </c:pt>
                <c:pt idx="22808">
                  <c:v>-0.77817419999999993</c:v>
                </c:pt>
                <c:pt idx="22809">
                  <c:v>-0.7750984099999999</c:v>
                </c:pt>
                <c:pt idx="22810">
                  <c:v>-0.7750984099999999</c:v>
                </c:pt>
                <c:pt idx="22811">
                  <c:v>-0.77817419999999993</c:v>
                </c:pt>
                <c:pt idx="22812">
                  <c:v>-0.7750984099999999</c:v>
                </c:pt>
                <c:pt idx="22813">
                  <c:v>-0.7750984099999999</c:v>
                </c:pt>
                <c:pt idx="22814">
                  <c:v>-0.7750984099999999</c:v>
                </c:pt>
                <c:pt idx="22815">
                  <c:v>-0.7750984099999999</c:v>
                </c:pt>
                <c:pt idx="22816">
                  <c:v>-0.7750984099999999</c:v>
                </c:pt>
                <c:pt idx="22817">
                  <c:v>-0.7750984099999999</c:v>
                </c:pt>
                <c:pt idx="22818">
                  <c:v>-0.7750984099999999</c:v>
                </c:pt>
                <c:pt idx="22819">
                  <c:v>-0.77202261999999999</c:v>
                </c:pt>
                <c:pt idx="22820">
                  <c:v>-0.77202261999999999</c:v>
                </c:pt>
                <c:pt idx="22821">
                  <c:v>-0.77202261999999999</c:v>
                </c:pt>
                <c:pt idx="22822">
                  <c:v>-0.77202261999999999</c:v>
                </c:pt>
                <c:pt idx="22823">
                  <c:v>-0.77202261999999999</c:v>
                </c:pt>
                <c:pt idx="22824">
                  <c:v>-0.77202261999999999</c:v>
                </c:pt>
                <c:pt idx="22825">
                  <c:v>-0.77202261999999999</c:v>
                </c:pt>
                <c:pt idx="22826">
                  <c:v>-0.77202261999999999</c:v>
                </c:pt>
                <c:pt idx="22827">
                  <c:v>-0.77202261999999999</c:v>
                </c:pt>
                <c:pt idx="22828">
                  <c:v>-0.76894683999999991</c:v>
                </c:pt>
                <c:pt idx="22829">
                  <c:v>-0.76894683999999991</c:v>
                </c:pt>
                <c:pt idx="22830">
                  <c:v>-0.76894683999999991</c:v>
                </c:pt>
                <c:pt idx="22831">
                  <c:v>-0.76894683999999991</c:v>
                </c:pt>
                <c:pt idx="22832">
                  <c:v>-0.76894683999999991</c:v>
                </c:pt>
                <c:pt idx="22833">
                  <c:v>-0.76894683999999991</c:v>
                </c:pt>
                <c:pt idx="22834">
                  <c:v>-0.76894683999999991</c:v>
                </c:pt>
                <c:pt idx="22835">
                  <c:v>-0.76894683999999991</c:v>
                </c:pt>
                <c:pt idx="22836">
                  <c:v>-0.76894683999999991</c:v>
                </c:pt>
                <c:pt idx="22837">
                  <c:v>-0.77202261999999999</c:v>
                </c:pt>
                <c:pt idx="22838">
                  <c:v>-0.77202261999999999</c:v>
                </c:pt>
                <c:pt idx="22839">
                  <c:v>-0.77202261999999999</c:v>
                </c:pt>
                <c:pt idx="22840">
                  <c:v>-0.77202261999999999</c:v>
                </c:pt>
                <c:pt idx="22841">
                  <c:v>-0.77202261999999999</c:v>
                </c:pt>
                <c:pt idx="22842">
                  <c:v>-0.77202261999999999</c:v>
                </c:pt>
                <c:pt idx="22843">
                  <c:v>-0.77202261999999999</c:v>
                </c:pt>
                <c:pt idx="22844">
                  <c:v>-0.76894683999999991</c:v>
                </c:pt>
                <c:pt idx="22845">
                  <c:v>-0.76894683999999991</c:v>
                </c:pt>
                <c:pt idx="22846">
                  <c:v>-0.76894683999999991</c:v>
                </c:pt>
                <c:pt idx="22847">
                  <c:v>-0.76894683999999991</c:v>
                </c:pt>
                <c:pt idx="22848">
                  <c:v>-0.76894683999999991</c:v>
                </c:pt>
                <c:pt idx="22849">
                  <c:v>-0.76894683999999991</c:v>
                </c:pt>
                <c:pt idx="22850">
                  <c:v>-0.76894683999999991</c:v>
                </c:pt>
                <c:pt idx="22851">
                  <c:v>-0.76894683999999991</c:v>
                </c:pt>
                <c:pt idx="22852">
                  <c:v>-0.76894683999999991</c:v>
                </c:pt>
                <c:pt idx="22853">
                  <c:v>-0.76894683999999991</c:v>
                </c:pt>
                <c:pt idx="22854">
                  <c:v>-0.76894683999999991</c:v>
                </c:pt>
                <c:pt idx="22855">
                  <c:v>-0.76894683999999991</c:v>
                </c:pt>
                <c:pt idx="22856">
                  <c:v>-0.76894683999999991</c:v>
                </c:pt>
                <c:pt idx="22857">
                  <c:v>-0.76894683999999991</c:v>
                </c:pt>
                <c:pt idx="22858">
                  <c:v>-0.76894683999999991</c:v>
                </c:pt>
                <c:pt idx="22859">
                  <c:v>-0.76894683999999991</c:v>
                </c:pt>
                <c:pt idx="22860">
                  <c:v>-0.76894683999999991</c:v>
                </c:pt>
                <c:pt idx="22861">
                  <c:v>-0.76894683999999991</c:v>
                </c:pt>
                <c:pt idx="22862">
                  <c:v>-0.76587105</c:v>
                </c:pt>
                <c:pt idx="22863">
                  <c:v>-0.76587105</c:v>
                </c:pt>
                <c:pt idx="22864">
                  <c:v>-0.76587105</c:v>
                </c:pt>
                <c:pt idx="22865">
                  <c:v>-0.76894683999999991</c:v>
                </c:pt>
                <c:pt idx="22866">
                  <c:v>-0.76894683999999991</c:v>
                </c:pt>
                <c:pt idx="22867">
                  <c:v>-0.76587105</c:v>
                </c:pt>
                <c:pt idx="22868">
                  <c:v>-0.75971948</c:v>
                </c:pt>
                <c:pt idx="22869">
                  <c:v>-0.76279525999999997</c:v>
                </c:pt>
                <c:pt idx="22870">
                  <c:v>-0.76587105</c:v>
                </c:pt>
                <c:pt idx="22871">
                  <c:v>-0.76279525999999997</c:v>
                </c:pt>
                <c:pt idx="22872">
                  <c:v>-0.75356789999999996</c:v>
                </c:pt>
                <c:pt idx="22873">
                  <c:v>-0.75049210999999993</c:v>
                </c:pt>
                <c:pt idx="22874">
                  <c:v>-0.75049210999999993</c:v>
                </c:pt>
                <c:pt idx="22875">
                  <c:v>-0.75356789999999996</c:v>
                </c:pt>
                <c:pt idx="22876">
                  <c:v>-0.75049210999999993</c:v>
                </c:pt>
                <c:pt idx="22877">
                  <c:v>-0.75971948</c:v>
                </c:pt>
                <c:pt idx="22878">
                  <c:v>-0.75971948</c:v>
                </c:pt>
                <c:pt idx="22879">
                  <c:v>-0.75356789999999996</c:v>
                </c:pt>
                <c:pt idx="22880">
                  <c:v>-0.75356789999999996</c:v>
                </c:pt>
                <c:pt idx="22881">
                  <c:v>-0.75664368999999998</c:v>
                </c:pt>
                <c:pt idx="22882">
                  <c:v>-0.76587105</c:v>
                </c:pt>
                <c:pt idx="22883">
                  <c:v>-0.76587105</c:v>
                </c:pt>
                <c:pt idx="22884">
                  <c:v>-0.75971948</c:v>
                </c:pt>
                <c:pt idx="22885">
                  <c:v>-0.75049210999999993</c:v>
                </c:pt>
                <c:pt idx="22886">
                  <c:v>-0.74434053999999994</c:v>
                </c:pt>
                <c:pt idx="22887">
                  <c:v>-0.74434053999999994</c:v>
                </c:pt>
                <c:pt idx="22888">
                  <c:v>-0.74126474999999992</c:v>
                </c:pt>
                <c:pt idx="22889">
                  <c:v>-0.73511317999999992</c:v>
                </c:pt>
                <c:pt idx="22890">
                  <c:v>-0.72896159999999999</c:v>
                </c:pt>
                <c:pt idx="22891">
                  <c:v>-0.72896159999999999</c:v>
                </c:pt>
                <c:pt idx="22892">
                  <c:v>-0.73818896000000001</c:v>
                </c:pt>
                <c:pt idx="22893">
                  <c:v>-0.74741631999999991</c:v>
                </c:pt>
                <c:pt idx="22894">
                  <c:v>-0.75356789999999996</c:v>
                </c:pt>
                <c:pt idx="22895">
                  <c:v>-0.76279525999999997</c:v>
                </c:pt>
                <c:pt idx="22896">
                  <c:v>-0.76894683999999991</c:v>
                </c:pt>
                <c:pt idx="22897">
                  <c:v>-0.77202261999999999</c:v>
                </c:pt>
                <c:pt idx="22898">
                  <c:v>-0.77202261999999999</c:v>
                </c:pt>
                <c:pt idx="22899">
                  <c:v>-0.76894683999999991</c:v>
                </c:pt>
                <c:pt idx="22900">
                  <c:v>-0.75971948</c:v>
                </c:pt>
                <c:pt idx="22901">
                  <c:v>-0.74434053999999994</c:v>
                </c:pt>
                <c:pt idx="22902">
                  <c:v>-0.73511317999999992</c:v>
                </c:pt>
                <c:pt idx="22903">
                  <c:v>-0.72896159999999999</c:v>
                </c:pt>
                <c:pt idx="22904">
                  <c:v>-0.72281002999999999</c:v>
                </c:pt>
                <c:pt idx="22905">
                  <c:v>-0.71973423999999997</c:v>
                </c:pt>
                <c:pt idx="22906">
                  <c:v>-0.71665844999999995</c:v>
                </c:pt>
                <c:pt idx="22907">
                  <c:v>-0.72281002999999999</c:v>
                </c:pt>
                <c:pt idx="22908">
                  <c:v>-0.72896159999999999</c:v>
                </c:pt>
                <c:pt idx="22909">
                  <c:v>-0.74126474999999992</c:v>
                </c:pt>
                <c:pt idx="22910">
                  <c:v>-0.74741631999999991</c:v>
                </c:pt>
                <c:pt idx="22911">
                  <c:v>-0.75049210999999993</c:v>
                </c:pt>
                <c:pt idx="22912">
                  <c:v>-0.75049210999999993</c:v>
                </c:pt>
                <c:pt idx="22913">
                  <c:v>-0.74741631999999991</c:v>
                </c:pt>
                <c:pt idx="22914">
                  <c:v>-0.74434053999999994</c:v>
                </c:pt>
                <c:pt idx="22915">
                  <c:v>-0.73818896000000001</c:v>
                </c:pt>
                <c:pt idx="22916">
                  <c:v>-0.72896159999999999</c:v>
                </c:pt>
                <c:pt idx="22917">
                  <c:v>-0.72281002999999999</c:v>
                </c:pt>
                <c:pt idx="22918">
                  <c:v>-0.71973423999999997</c:v>
                </c:pt>
                <c:pt idx="22919">
                  <c:v>-0.71973423999999997</c:v>
                </c:pt>
                <c:pt idx="22920">
                  <c:v>-0.71973423999999997</c:v>
                </c:pt>
                <c:pt idx="22921">
                  <c:v>-0.72281002999999999</c:v>
                </c:pt>
                <c:pt idx="22922">
                  <c:v>-0.72896159999999999</c:v>
                </c:pt>
                <c:pt idx="22923">
                  <c:v>-0.73203739000000001</c:v>
                </c:pt>
                <c:pt idx="22924">
                  <c:v>-0.73511317999999992</c:v>
                </c:pt>
                <c:pt idx="22925">
                  <c:v>-0.73511317999999992</c:v>
                </c:pt>
                <c:pt idx="22926">
                  <c:v>-0.73818896000000001</c:v>
                </c:pt>
                <c:pt idx="22927">
                  <c:v>-0.73818896000000001</c:v>
                </c:pt>
                <c:pt idx="22928">
                  <c:v>-0.73511317999999992</c:v>
                </c:pt>
                <c:pt idx="22929">
                  <c:v>-0.73203739000000001</c:v>
                </c:pt>
                <c:pt idx="22930">
                  <c:v>-0.72588580999999996</c:v>
                </c:pt>
                <c:pt idx="22931">
                  <c:v>-0.72281002999999999</c:v>
                </c:pt>
                <c:pt idx="22932">
                  <c:v>-0.71973423999999997</c:v>
                </c:pt>
                <c:pt idx="22933">
                  <c:v>-0.71973423999999997</c:v>
                </c:pt>
                <c:pt idx="22934">
                  <c:v>-0.71665844999999995</c:v>
                </c:pt>
                <c:pt idx="22935">
                  <c:v>-0.71973423999999997</c:v>
                </c:pt>
                <c:pt idx="22936">
                  <c:v>-0.72281002999999999</c:v>
                </c:pt>
                <c:pt idx="22937">
                  <c:v>-0.72281002999999999</c:v>
                </c:pt>
                <c:pt idx="22938">
                  <c:v>-0.72588580999999996</c:v>
                </c:pt>
                <c:pt idx="22939">
                  <c:v>-0.72896159999999999</c:v>
                </c:pt>
                <c:pt idx="22940">
                  <c:v>-0.73203739000000001</c:v>
                </c:pt>
                <c:pt idx="22941">
                  <c:v>-0.73203739000000001</c:v>
                </c:pt>
                <c:pt idx="22942">
                  <c:v>-0.72896159999999999</c:v>
                </c:pt>
                <c:pt idx="22943">
                  <c:v>-0.72588580999999996</c:v>
                </c:pt>
                <c:pt idx="22944">
                  <c:v>-0.72281002999999999</c:v>
                </c:pt>
                <c:pt idx="22945">
                  <c:v>-0.72281002999999999</c:v>
                </c:pt>
                <c:pt idx="22946">
                  <c:v>-0.71665844999999995</c:v>
                </c:pt>
                <c:pt idx="22947">
                  <c:v>-0.71358265999999992</c:v>
                </c:pt>
                <c:pt idx="22948">
                  <c:v>-0.71050687999999995</c:v>
                </c:pt>
                <c:pt idx="22949">
                  <c:v>-0.71050687999999995</c:v>
                </c:pt>
                <c:pt idx="22950">
                  <c:v>-0.71050687999999995</c:v>
                </c:pt>
                <c:pt idx="22951">
                  <c:v>-0.71050687999999995</c:v>
                </c:pt>
                <c:pt idx="22952">
                  <c:v>-0.71358265999999992</c:v>
                </c:pt>
                <c:pt idx="22953">
                  <c:v>-0.71665844999999995</c:v>
                </c:pt>
                <c:pt idx="22954">
                  <c:v>-0.71973423999999997</c:v>
                </c:pt>
                <c:pt idx="22955">
                  <c:v>-0.71973423999999997</c:v>
                </c:pt>
                <c:pt idx="22956">
                  <c:v>-0.71973423999999997</c:v>
                </c:pt>
                <c:pt idx="22957">
                  <c:v>-0.72281002999999999</c:v>
                </c:pt>
                <c:pt idx="22958">
                  <c:v>-0.72281002999999999</c:v>
                </c:pt>
                <c:pt idx="22959">
                  <c:v>-0.71973423999999997</c:v>
                </c:pt>
                <c:pt idx="22960">
                  <c:v>-0.71973423999999997</c:v>
                </c:pt>
                <c:pt idx="22961">
                  <c:v>-0.71665844999999995</c:v>
                </c:pt>
                <c:pt idx="22962">
                  <c:v>-0.71358265999999992</c:v>
                </c:pt>
                <c:pt idx="22963">
                  <c:v>-0.70743108999999993</c:v>
                </c:pt>
                <c:pt idx="22964">
                  <c:v>-0.70127950999999999</c:v>
                </c:pt>
                <c:pt idx="22965">
                  <c:v>-0.69820372999999991</c:v>
                </c:pt>
                <c:pt idx="22966">
                  <c:v>-0.69820372999999991</c:v>
                </c:pt>
                <c:pt idx="22967">
                  <c:v>-0.69820372999999991</c:v>
                </c:pt>
                <c:pt idx="22968">
                  <c:v>-0.69205214999999998</c:v>
                </c:pt>
                <c:pt idx="22969">
                  <c:v>-0.69205214999999998</c:v>
                </c:pt>
                <c:pt idx="22970">
                  <c:v>-0.69512794</c:v>
                </c:pt>
                <c:pt idx="22971">
                  <c:v>-0.69820372999999991</c:v>
                </c:pt>
                <c:pt idx="22972">
                  <c:v>-0.69512794</c:v>
                </c:pt>
                <c:pt idx="22973">
                  <c:v>-0.69512794</c:v>
                </c:pt>
                <c:pt idx="22974">
                  <c:v>-0.69512794</c:v>
                </c:pt>
                <c:pt idx="22975">
                  <c:v>-0.69205214999999998</c:v>
                </c:pt>
                <c:pt idx="22976">
                  <c:v>-0.68897637</c:v>
                </c:pt>
                <c:pt idx="22977">
                  <c:v>-0.68590057999999998</c:v>
                </c:pt>
                <c:pt idx="22978">
                  <c:v>-0.68590057999999998</c:v>
                </c:pt>
                <c:pt idx="22979">
                  <c:v>-0.68282478999999996</c:v>
                </c:pt>
                <c:pt idx="22980">
                  <c:v>-0.67667320999999991</c:v>
                </c:pt>
                <c:pt idx="22981">
                  <c:v>-0.67052163999999992</c:v>
                </c:pt>
                <c:pt idx="22982">
                  <c:v>-0.67052163999999992</c:v>
                </c:pt>
                <c:pt idx="22983">
                  <c:v>-0.67052163999999992</c:v>
                </c:pt>
                <c:pt idx="22984">
                  <c:v>-0.66744585999999995</c:v>
                </c:pt>
                <c:pt idx="22985">
                  <c:v>-0.66437005999999998</c:v>
                </c:pt>
                <c:pt idx="22986">
                  <c:v>-0.66437005999999998</c:v>
                </c:pt>
                <c:pt idx="22987">
                  <c:v>-0.66744585999999995</c:v>
                </c:pt>
                <c:pt idx="22988">
                  <c:v>-0.66744585999999995</c:v>
                </c:pt>
                <c:pt idx="22989">
                  <c:v>-0.66437005999999998</c:v>
                </c:pt>
                <c:pt idx="22990">
                  <c:v>-0.66744585999999995</c:v>
                </c:pt>
                <c:pt idx="22991">
                  <c:v>-0.66437005999999998</c:v>
                </c:pt>
                <c:pt idx="22992">
                  <c:v>-0.65821848999999999</c:v>
                </c:pt>
                <c:pt idx="22993">
                  <c:v>-0.65514271000000002</c:v>
                </c:pt>
                <c:pt idx="22994">
                  <c:v>-0.65821848999999999</c:v>
                </c:pt>
                <c:pt idx="22995">
                  <c:v>-0.65514271000000002</c:v>
                </c:pt>
                <c:pt idx="22996">
                  <c:v>-0.64899109999999993</c:v>
                </c:pt>
                <c:pt idx="22997">
                  <c:v>-0.64591529999999997</c:v>
                </c:pt>
                <c:pt idx="22998">
                  <c:v>-0.64283959999999996</c:v>
                </c:pt>
                <c:pt idx="22999">
                  <c:v>-0.64283959999999996</c:v>
                </c:pt>
                <c:pt idx="23000">
                  <c:v>-0.64283959999999996</c:v>
                </c:pt>
                <c:pt idx="23001">
                  <c:v>-0.63976379999999999</c:v>
                </c:pt>
                <c:pt idx="23002">
                  <c:v>-0.63668799999999992</c:v>
                </c:pt>
                <c:pt idx="23003">
                  <c:v>-0.63976379999999999</c:v>
                </c:pt>
                <c:pt idx="23004">
                  <c:v>-0.64283959999999996</c:v>
                </c:pt>
                <c:pt idx="23005">
                  <c:v>-0.64283959999999996</c:v>
                </c:pt>
                <c:pt idx="23006">
                  <c:v>-0.64283959999999996</c:v>
                </c:pt>
                <c:pt idx="23007">
                  <c:v>-0.64283959999999996</c:v>
                </c:pt>
                <c:pt idx="23008">
                  <c:v>-0.64283959999999996</c:v>
                </c:pt>
                <c:pt idx="23009">
                  <c:v>-0.63976379999999999</c:v>
                </c:pt>
                <c:pt idx="23010">
                  <c:v>-0.63668799999999992</c:v>
                </c:pt>
                <c:pt idx="23011">
                  <c:v>-0.63668799999999992</c:v>
                </c:pt>
                <c:pt idx="23012">
                  <c:v>-0.63361219999999996</c:v>
                </c:pt>
                <c:pt idx="23013">
                  <c:v>-0.63361219999999996</c:v>
                </c:pt>
                <c:pt idx="23014">
                  <c:v>-0.63361219999999996</c:v>
                </c:pt>
                <c:pt idx="23015">
                  <c:v>-0.63361219999999996</c:v>
                </c:pt>
                <c:pt idx="23016">
                  <c:v>-0.63361219999999996</c:v>
                </c:pt>
                <c:pt idx="23017">
                  <c:v>-0.6305364</c:v>
                </c:pt>
                <c:pt idx="23018">
                  <c:v>-0.6305364</c:v>
                </c:pt>
                <c:pt idx="23019">
                  <c:v>-0.62746059999999992</c:v>
                </c:pt>
                <c:pt idx="23020">
                  <c:v>-0.62438479999999996</c:v>
                </c:pt>
                <c:pt idx="23021">
                  <c:v>-0.62130899999999989</c:v>
                </c:pt>
                <c:pt idx="23022">
                  <c:v>-0.61823329999999999</c:v>
                </c:pt>
                <c:pt idx="23023">
                  <c:v>-0.61823329999999999</c:v>
                </c:pt>
                <c:pt idx="23024">
                  <c:v>-0.61823329999999999</c:v>
                </c:pt>
                <c:pt idx="23025">
                  <c:v>-0.61823329999999999</c:v>
                </c:pt>
                <c:pt idx="23026">
                  <c:v>-0.61823329999999999</c:v>
                </c:pt>
                <c:pt idx="23027">
                  <c:v>-0.62130899999999989</c:v>
                </c:pt>
                <c:pt idx="23028">
                  <c:v>-0.61823329999999999</c:v>
                </c:pt>
                <c:pt idx="23029">
                  <c:v>-0.61823329999999999</c:v>
                </c:pt>
                <c:pt idx="23030">
                  <c:v>-0.61823329999999999</c:v>
                </c:pt>
                <c:pt idx="23031">
                  <c:v>-0.61515750000000002</c:v>
                </c:pt>
                <c:pt idx="23032">
                  <c:v>-0.61515750000000002</c:v>
                </c:pt>
                <c:pt idx="23033">
                  <c:v>-0.61208169999999995</c:v>
                </c:pt>
                <c:pt idx="23034">
                  <c:v>-0.60900589999999999</c:v>
                </c:pt>
                <c:pt idx="23035">
                  <c:v>-0.60593009999999992</c:v>
                </c:pt>
                <c:pt idx="23036">
                  <c:v>-0.60593009999999992</c:v>
                </c:pt>
                <c:pt idx="23037">
                  <c:v>-0.60593009999999992</c:v>
                </c:pt>
                <c:pt idx="23038">
                  <c:v>-0.60593009999999992</c:v>
                </c:pt>
                <c:pt idx="23039">
                  <c:v>-0.60593009999999992</c:v>
                </c:pt>
                <c:pt idx="23040">
                  <c:v>-0.60900589999999999</c:v>
                </c:pt>
                <c:pt idx="23041">
                  <c:v>-0.60900589999999999</c:v>
                </c:pt>
                <c:pt idx="23042">
                  <c:v>-0.60593009999999992</c:v>
                </c:pt>
                <c:pt idx="23043">
                  <c:v>-0.60593009999999992</c:v>
                </c:pt>
                <c:pt idx="23044">
                  <c:v>-0.60593009999999992</c:v>
                </c:pt>
                <c:pt idx="23045">
                  <c:v>-0.60593009999999992</c:v>
                </c:pt>
                <c:pt idx="23046">
                  <c:v>-0.60285429999999995</c:v>
                </c:pt>
                <c:pt idx="23047">
                  <c:v>-0.59977849999999999</c:v>
                </c:pt>
                <c:pt idx="23048">
                  <c:v>-0.59977849999999999</c:v>
                </c:pt>
                <c:pt idx="23049">
                  <c:v>-0.59977849999999999</c:v>
                </c:pt>
                <c:pt idx="23050">
                  <c:v>-0.59670269999999992</c:v>
                </c:pt>
                <c:pt idx="23051">
                  <c:v>-0.5936269999999999</c:v>
                </c:pt>
                <c:pt idx="23052">
                  <c:v>-0.5936269999999999</c:v>
                </c:pt>
                <c:pt idx="23053">
                  <c:v>-0.5936269999999999</c:v>
                </c:pt>
                <c:pt idx="23054">
                  <c:v>-0.59055119999999994</c:v>
                </c:pt>
                <c:pt idx="23055">
                  <c:v>-0.58747539999999998</c:v>
                </c:pt>
                <c:pt idx="23056">
                  <c:v>-0.58747539999999998</c:v>
                </c:pt>
                <c:pt idx="23057">
                  <c:v>-0.58747539999999998</c:v>
                </c:pt>
                <c:pt idx="23058">
                  <c:v>-0.58439960000000002</c:v>
                </c:pt>
                <c:pt idx="23059">
                  <c:v>-0.58132379999999995</c:v>
                </c:pt>
                <c:pt idx="23060">
                  <c:v>-0.57824799999999998</c:v>
                </c:pt>
                <c:pt idx="23061">
                  <c:v>-0.57824799999999998</c:v>
                </c:pt>
                <c:pt idx="23062">
                  <c:v>-0.57517219999999991</c:v>
                </c:pt>
                <c:pt idx="23063">
                  <c:v>-0.56902069999999993</c:v>
                </c:pt>
                <c:pt idx="23064">
                  <c:v>-0.56594489999999997</c:v>
                </c:pt>
                <c:pt idx="23065">
                  <c:v>-0.56902069999999993</c:v>
                </c:pt>
                <c:pt idx="23066">
                  <c:v>-0.56594489999999997</c:v>
                </c:pt>
                <c:pt idx="23067">
                  <c:v>-0.56594489999999997</c:v>
                </c:pt>
                <c:pt idx="23068">
                  <c:v>-0.56594489999999997</c:v>
                </c:pt>
                <c:pt idx="23069">
                  <c:v>-0.56594489999999997</c:v>
                </c:pt>
                <c:pt idx="23070">
                  <c:v>-0.5628690999999999</c:v>
                </c:pt>
                <c:pt idx="23071">
                  <c:v>-0.5628690999999999</c:v>
                </c:pt>
                <c:pt idx="23072">
                  <c:v>-0.5628690999999999</c:v>
                </c:pt>
                <c:pt idx="23073">
                  <c:v>-0.55979329999999994</c:v>
                </c:pt>
                <c:pt idx="23074">
                  <c:v>-0.55979329999999994</c:v>
                </c:pt>
                <c:pt idx="23075">
                  <c:v>-0.55979329999999994</c:v>
                </c:pt>
                <c:pt idx="23076">
                  <c:v>-0.55671749999999998</c:v>
                </c:pt>
                <c:pt idx="23077">
                  <c:v>-0.55364170000000001</c:v>
                </c:pt>
                <c:pt idx="23078">
                  <c:v>-0.55364170000000001</c:v>
                </c:pt>
                <c:pt idx="23079">
                  <c:v>-0.55056589999999994</c:v>
                </c:pt>
                <c:pt idx="23080">
                  <c:v>-0.54749009999999998</c:v>
                </c:pt>
                <c:pt idx="23081">
                  <c:v>-0.54749009999999998</c:v>
                </c:pt>
                <c:pt idx="23082">
                  <c:v>-0.54441439999999997</c:v>
                </c:pt>
                <c:pt idx="23083">
                  <c:v>-0.54441439999999997</c:v>
                </c:pt>
                <c:pt idx="23084">
                  <c:v>-0.54441439999999997</c:v>
                </c:pt>
                <c:pt idx="23085">
                  <c:v>-0.54441439999999997</c:v>
                </c:pt>
                <c:pt idx="23086">
                  <c:v>-0.54441439999999997</c:v>
                </c:pt>
                <c:pt idx="23087">
                  <c:v>-0.5413386</c:v>
                </c:pt>
                <c:pt idx="23088">
                  <c:v>-0.53826279999999993</c:v>
                </c:pt>
                <c:pt idx="23089">
                  <c:v>-0.53518699999999997</c:v>
                </c:pt>
                <c:pt idx="23090">
                  <c:v>-0.53518699999999997</c:v>
                </c:pt>
                <c:pt idx="23091">
                  <c:v>-0.5321111999999999</c:v>
                </c:pt>
                <c:pt idx="23092">
                  <c:v>-0.5321111999999999</c:v>
                </c:pt>
                <c:pt idx="23093">
                  <c:v>-0.52903539999999993</c:v>
                </c:pt>
                <c:pt idx="23094">
                  <c:v>-0.52595959999999997</c:v>
                </c:pt>
                <c:pt idx="23095">
                  <c:v>-0.52288380000000001</c:v>
                </c:pt>
                <c:pt idx="23096">
                  <c:v>-0.5198081</c:v>
                </c:pt>
                <c:pt idx="23097">
                  <c:v>-0.5198081</c:v>
                </c:pt>
                <c:pt idx="23098">
                  <c:v>-0.51673229999999992</c:v>
                </c:pt>
                <c:pt idx="23099">
                  <c:v>-0.51673229999999992</c:v>
                </c:pt>
                <c:pt idx="23100">
                  <c:v>-0.51673229999999992</c:v>
                </c:pt>
                <c:pt idx="23101">
                  <c:v>-0.51365649999999996</c:v>
                </c:pt>
                <c:pt idx="23102">
                  <c:v>-0.5105807</c:v>
                </c:pt>
                <c:pt idx="23103">
                  <c:v>-0.50750489999999993</c:v>
                </c:pt>
                <c:pt idx="23104">
                  <c:v>-0.50442909999999996</c:v>
                </c:pt>
                <c:pt idx="23105">
                  <c:v>-0.50135329999999989</c:v>
                </c:pt>
                <c:pt idx="23106">
                  <c:v>-0.50135329999999989</c:v>
                </c:pt>
                <c:pt idx="23107">
                  <c:v>-0.49827749999999998</c:v>
                </c:pt>
                <c:pt idx="23108">
                  <c:v>-0.49520179999999997</c:v>
                </c:pt>
                <c:pt idx="23109">
                  <c:v>-0.49212599999999995</c:v>
                </c:pt>
                <c:pt idx="23110">
                  <c:v>-0.48905019999999993</c:v>
                </c:pt>
                <c:pt idx="23111">
                  <c:v>-0.48597439999999997</c:v>
                </c:pt>
                <c:pt idx="23112">
                  <c:v>-0.48597439999999997</c:v>
                </c:pt>
                <c:pt idx="23113">
                  <c:v>-0.48289859999999996</c:v>
                </c:pt>
                <c:pt idx="23114">
                  <c:v>-0.47982279999999994</c:v>
                </c:pt>
                <c:pt idx="23115">
                  <c:v>-0.47674709999999998</c:v>
                </c:pt>
                <c:pt idx="23116">
                  <c:v>-0.47367129999999996</c:v>
                </c:pt>
                <c:pt idx="23117">
                  <c:v>-0.47059549999999994</c:v>
                </c:pt>
                <c:pt idx="23118">
                  <c:v>-0.47367129999999996</c:v>
                </c:pt>
                <c:pt idx="23119">
                  <c:v>-0.47059549999999994</c:v>
                </c:pt>
                <c:pt idx="23120">
                  <c:v>-0.46751969999999998</c:v>
                </c:pt>
                <c:pt idx="23121">
                  <c:v>-0.46444389999999997</c:v>
                </c:pt>
                <c:pt idx="23122">
                  <c:v>-0.46444389999999997</c:v>
                </c:pt>
                <c:pt idx="23123">
                  <c:v>-0.46136809999999995</c:v>
                </c:pt>
                <c:pt idx="23124">
                  <c:v>-0.45829229999999993</c:v>
                </c:pt>
                <c:pt idx="23125">
                  <c:v>-0.45521649999999997</c:v>
                </c:pt>
                <c:pt idx="23126">
                  <c:v>-0.45521649999999997</c:v>
                </c:pt>
                <c:pt idx="23127">
                  <c:v>-0.45214069999999995</c:v>
                </c:pt>
                <c:pt idx="23128">
                  <c:v>-0.44906489999999993</c:v>
                </c:pt>
                <c:pt idx="23129">
                  <c:v>-0.44598919999999997</c:v>
                </c:pt>
                <c:pt idx="23130">
                  <c:v>-0.44598919999999997</c:v>
                </c:pt>
                <c:pt idx="23131">
                  <c:v>-0.44291339999999996</c:v>
                </c:pt>
                <c:pt idx="23132">
                  <c:v>-0.44291339999999996</c:v>
                </c:pt>
                <c:pt idx="23133">
                  <c:v>-0.44291339999999996</c:v>
                </c:pt>
                <c:pt idx="23134">
                  <c:v>-0.43983759999999994</c:v>
                </c:pt>
                <c:pt idx="23135">
                  <c:v>-0.43983759999999994</c:v>
                </c:pt>
                <c:pt idx="23136">
                  <c:v>-0.43983759999999994</c:v>
                </c:pt>
                <c:pt idx="23137">
                  <c:v>-0.43983759999999994</c:v>
                </c:pt>
                <c:pt idx="23138">
                  <c:v>-0.43676179999999998</c:v>
                </c:pt>
                <c:pt idx="23139">
                  <c:v>-0.43676179999999998</c:v>
                </c:pt>
                <c:pt idx="23140">
                  <c:v>-0.43676179999999998</c:v>
                </c:pt>
                <c:pt idx="23141">
                  <c:v>-0.43676179999999998</c:v>
                </c:pt>
                <c:pt idx="23142">
                  <c:v>-0.43676179999999998</c:v>
                </c:pt>
                <c:pt idx="23143">
                  <c:v>-0.43676179999999998</c:v>
                </c:pt>
                <c:pt idx="23144">
                  <c:v>-0.43368599999999996</c:v>
                </c:pt>
                <c:pt idx="23145">
                  <c:v>-0.43061019999999994</c:v>
                </c:pt>
                <c:pt idx="23146">
                  <c:v>-0.43061019999999994</c:v>
                </c:pt>
                <c:pt idx="23147">
                  <c:v>-0.43061019999999994</c:v>
                </c:pt>
                <c:pt idx="23148">
                  <c:v>-0.43061019999999994</c:v>
                </c:pt>
                <c:pt idx="23149">
                  <c:v>-0.43061019999999994</c:v>
                </c:pt>
                <c:pt idx="23150">
                  <c:v>-0.43061019999999994</c:v>
                </c:pt>
                <c:pt idx="23151">
                  <c:v>-0.42753449999999998</c:v>
                </c:pt>
                <c:pt idx="23152">
                  <c:v>-0.42445859999999996</c:v>
                </c:pt>
                <c:pt idx="23153">
                  <c:v>-0.42138289999999995</c:v>
                </c:pt>
                <c:pt idx="23154">
                  <c:v>-0.42138289999999995</c:v>
                </c:pt>
                <c:pt idx="23155">
                  <c:v>-0.41830709999999993</c:v>
                </c:pt>
                <c:pt idx="23156">
                  <c:v>-0.41523129999999997</c:v>
                </c:pt>
                <c:pt idx="23157">
                  <c:v>-0.41523129999999997</c:v>
                </c:pt>
                <c:pt idx="23158">
                  <c:v>-0.41215549999999995</c:v>
                </c:pt>
                <c:pt idx="23159">
                  <c:v>-0.40907969999999994</c:v>
                </c:pt>
                <c:pt idx="23160">
                  <c:v>-0.40600389999999997</c:v>
                </c:pt>
                <c:pt idx="23161">
                  <c:v>-0.40600389999999997</c:v>
                </c:pt>
                <c:pt idx="23162">
                  <c:v>-0.40907969999999994</c:v>
                </c:pt>
                <c:pt idx="23163">
                  <c:v>-0.40600389999999997</c:v>
                </c:pt>
                <c:pt idx="23164">
                  <c:v>-0.40600389999999997</c:v>
                </c:pt>
                <c:pt idx="23165">
                  <c:v>-0.40292809999999996</c:v>
                </c:pt>
                <c:pt idx="23166">
                  <c:v>-0.39985229999999994</c:v>
                </c:pt>
                <c:pt idx="23167">
                  <c:v>-0.39677659999999998</c:v>
                </c:pt>
                <c:pt idx="23168">
                  <c:v>-0.39370079999999996</c:v>
                </c:pt>
                <c:pt idx="23169">
                  <c:v>-0.39062499999999994</c:v>
                </c:pt>
                <c:pt idx="23170">
                  <c:v>-0.39370079999999996</c:v>
                </c:pt>
                <c:pt idx="23171">
                  <c:v>-0.39062499999999994</c:v>
                </c:pt>
                <c:pt idx="23172">
                  <c:v>-0.38754919999999998</c:v>
                </c:pt>
                <c:pt idx="23173">
                  <c:v>-0.38754919999999998</c:v>
                </c:pt>
                <c:pt idx="23174">
                  <c:v>-0.38754919999999998</c:v>
                </c:pt>
                <c:pt idx="23175">
                  <c:v>-0.38447339999999997</c:v>
                </c:pt>
                <c:pt idx="23176">
                  <c:v>-0.38139759999999995</c:v>
                </c:pt>
                <c:pt idx="23177">
                  <c:v>-0.38139759999999995</c:v>
                </c:pt>
                <c:pt idx="23178">
                  <c:v>-0.38139759999999995</c:v>
                </c:pt>
                <c:pt idx="23179">
                  <c:v>-0.37832189999999993</c:v>
                </c:pt>
                <c:pt idx="23180">
                  <c:v>-0.37524599999999997</c:v>
                </c:pt>
                <c:pt idx="23181">
                  <c:v>-0.37524599999999997</c:v>
                </c:pt>
                <c:pt idx="23182">
                  <c:v>-0.37217029999999995</c:v>
                </c:pt>
                <c:pt idx="23183">
                  <c:v>-0.37217029999999995</c:v>
                </c:pt>
                <c:pt idx="23184">
                  <c:v>-0.36909449999999994</c:v>
                </c:pt>
                <c:pt idx="23185">
                  <c:v>-0.36601869999999997</c:v>
                </c:pt>
                <c:pt idx="23186">
                  <c:v>-0.36909449999999994</c:v>
                </c:pt>
                <c:pt idx="23187">
                  <c:v>-0.36909449999999994</c:v>
                </c:pt>
                <c:pt idx="23188">
                  <c:v>-0.36909449999999994</c:v>
                </c:pt>
                <c:pt idx="23189">
                  <c:v>-0.36601869999999997</c:v>
                </c:pt>
                <c:pt idx="23190">
                  <c:v>-0.36601869999999997</c:v>
                </c:pt>
                <c:pt idx="23191">
                  <c:v>-0.36601869999999997</c:v>
                </c:pt>
                <c:pt idx="23192">
                  <c:v>-0.36601869999999997</c:v>
                </c:pt>
                <c:pt idx="23193">
                  <c:v>-0.36909449999999994</c:v>
                </c:pt>
                <c:pt idx="23194">
                  <c:v>-0.36294289999999996</c:v>
                </c:pt>
                <c:pt idx="23195">
                  <c:v>-0.35679129999999998</c:v>
                </c:pt>
                <c:pt idx="23196">
                  <c:v>-0.35986709999999994</c:v>
                </c:pt>
                <c:pt idx="23197">
                  <c:v>-0.35679129999999998</c:v>
                </c:pt>
                <c:pt idx="23198">
                  <c:v>-0.35371559999999996</c:v>
                </c:pt>
                <c:pt idx="23199">
                  <c:v>-0.34756399999999998</c:v>
                </c:pt>
                <c:pt idx="23200">
                  <c:v>-0.34756399999999998</c:v>
                </c:pt>
                <c:pt idx="23201">
                  <c:v>-0.35063979999999995</c:v>
                </c:pt>
                <c:pt idx="23202">
                  <c:v>-0.35063979999999995</c:v>
                </c:pt>
                <c:pt idx="23203">
                  <c:v>-0.34448819999999997</c:v>
                </c:pt>
                <c:pt idx="23204">
                  <c:v>-0.34448819999999997</c:v>
                </c:pt>
                <c:pt idx="23205">
                  <c:v>-0.35063979999999995</c:v>
                </c:pt>
                <c:pt idx="23206">
                  <c:v>-0.34756399999999998</c:v>
                </c:pt>
                <c:pt idx="23207">
                  <c:v>-0.34141239999999995</c:v>
                </c:pt>
                <c:pt idx="23208">
                  <c:v>-0.33833659999999993</c:v>
                </c:pt>
                <c:pt idx="23209">
                  <c:v>-0.33833659999999993</c:v>
                </c:pt>
                <c:pt idx="23210">
                  <c:v>-0.33833659999999993</c:v>
                </c:pt>
                <c:pt idx="23211">
                  <c:v>-0.33526079999999997</c:v>
                </c:pt>
                <c:pt idx="23212">
                  <c:v>-0.33218499999999995</c:v>
                </c:pt>
                <c:pt idx="23213">
                  <c:v>-0.33218499999999995</c:v>
                </c:pt>
                <c:pt idx="23214">
                  <c:v>-0.33218499999999995</c:v>
                </c:pt>
                <c:pt idx="23215">
                  <c:v>-0.33218499999999995</c:v>
                </c:pt>
                <c:pt idx="23216">
                  <c:v>-0.32910919999999994</c:v>
                </c:pt>
                <c:pt idx="23217">
                  <c:v>-0.32910919999999994</c:v>
                </c:pt>
                <c:pt idx="23218">
                  <c:v>-0.32910919999999994</c:v>
                </c:pt>
                <c:pt idx="23219">
                  <c:v>-0.33218499999999995</c:v>
                </c:pt>
                <c:pt idx="23220">
                  <c:v>-0.33218499999999995</c:v>
                </c:pt>
                <c:pt idx="23221">
                  <c:v>-0.32603339999999997</c:v>
                </c:pt>
                <c:pt idx="23222">
                  <c:v>-0.32603339999999997</c:v>
                </c:pt>
                <c:pt idx="23223">
                  <c:v>-0.32295769999999996</c:v>
                </c:pt>
                <c:pt idx="23224">
                  <c:v>-0.32295769999999996</c:v>
                </c:pt>
                <c:pt idx="23225">
                  <c:v>-0.31988189999999994</c:v>
                </c:pt>
                <c:pt idx="23226">
                  <c:v>-0.31988189999999994</c:v>
                </c:pt>
                <c:pt idx="23227">
                  <c:v>-0.31988189999999994</c:v>
                </c:pt>
                <c:pt idx="23228">
                  <c:v>-0.31988189999999994</c:v>
                </c:pt>
                <c:pt idx="23229">
                  <c:v>-0.31988189999999994</c:v>
                </c:pt>
                <c:pt idx="23230">
                  <c:v>-0.32295769999999996</c:v>
                </c:pt>
                <c:pt idx="23231">
                  <c:v>-0.32295769999999996</c:v>
                </c:pt>
                <c:pt idx="23232">
                  <c:v>-0.32295769999999996</c:v>
                </c:pt>
                <c:pt idx="23233">
                  <c:v>-0.32295769999999996</c:v>
                </c:pt>
                <c:pt idx="23234">
                  <c:v>-0.31988189999999994</c:v>
                </c:pt>
                <c:pt idx="23235">
                  <c:v>-0.31680609999999998</c:v>
                </c:pt>
                <c:pt idx="23236">
                  <c:v>-0.31373029999999996</c:v>
                </c:pt>
                <c:pt idx="23237">
                  <c:v>-0.31373029999999996</c:v>
                </c:pt>
                <c:pt idx="23238">
                  <c:v>-0.31373029999999996</c:v>
                </c:pt>
                <c:pt idx="23239">
                  <c:v>-0.31373029999999996</c:v>
                </c:pt>
                <c:pt idx="23240">
                  <c:v>-0.31680609999999998</c:v>
                </c:pt>
                <c:pt idx="23241">
                  <c:v>-0.31988189999999994</c:v>
                </c:pt>
                <c:pt idx="23242">
                  <c:v>-0.31988189999999994</c:v>
                </c:pt>
                <c:pt idx="23243">
                  <c:v>-0.31988189999999994</c:v>
                </c:pt>
                <c:pt idx="23244">
                  <c:v>-0.32295769999999996</c:v>
                </c:pt>
                <c:pt idx="23245">
                  <c:v>-0.32295769999999996</c:v>
                </c:pt>
                <c:pt idx="23246">
                  <c:v>-0.31680609999999998</c:v>
                </c:pt>
                <c:pt idx="23247">
                  <c:v>-0.31680609999999998</c:v>
                </c:pt>
                <c:pt idx="23248">
                  <c:v>-0.31988189999999994</c:v>
                </c:pt>
                <c:pt idx="23249">
                  <c:v>-0.31988189999999994</c:v>
                </c:pt>
                <c:pt idx="23250">
                  <c:v>-0.31373029999999996</c:v>
                </c:pt>
                <c:pt idx="23251">
                  <c:v>-0.31373029999999996</c:v>
                </c:pt>
                <c:pt idx="23252">
                  <c:v>-0.31680609999999998</c:v>
                </c:pt>
                <c:pt idx="23253">
                  <c:v>-0.31680609999999998</c:v>
                </c:pt>
                <c:pt idx="23254">
                  <c:v>-0.31680609999999998</c:v>
                </c:pt>
                <c:pt idx="23255">
                  <c:v>-0.31680609999999998</c:v>
                </c:pt>
                <c:pt idx="23256">
                  <c:v>-0.31680609999999998</c:v>
                </c:pt>
                <c:pt idx="23257">
                  <c:v>-0.31680609999999998</c:v>
                </c:pt>
                <c:pt idx="23258">
                  <c:v>-0.31680609999999998</c:v>
                </c:pt>
                <c:pt idx="23259">
                  <c:v>-0.31373029999999996</c:v>
                </c:pt>
                <c:pt idx="23260">
                  <c:v>-0.31065449999999994</c:v>
                </c:pt>
                <c:pt idx="23261">
                  <c:v>-0.30757869999999998</c:v>
                </c:pt>
                <c:pt idx="23262">
                  <c:v>-0.30450299999999997</c:v>
                </c:pt>
                <c:pt idx="23263">
                  <c:v>-0.30142719999999995</c:v>
                </c:pt>
                <c:pt idx="23264">
                  <c:v>-0.29835139999999993</c:v>
                </c:pt>
                <c:pt idx="23265">
                  <c:v>-0.30142719999999995</c:v>
                </c:pt>
                <c:pt idx="23266">
                  <c:v>-0.30142719999999995</c:v>
                </c:pt>
                <c:pt idx="23267">
                  <c:v>-0.30142719999999995</c:v>
                </c:pt>
                <c:pt idx="23268">
                  <c:v>-0.30142719999999995</c:v>
                </c:pt>
                <c:pt idx="23269">
                  <c:v>-0.30142719999999995</c:v>
                </c:pt>
                <c:pt idx="23270">
                  <c:v>-0.30142719999999995</c:v>
                </c:pt>
                <c:pt idx="23271">
                  <c:v>-0.30142719999999995</c:v>
                </c:pt>
                <c:pt idx="23272">
                  <c:v>-0.30142719999999995</c:v>
                </c:pt>
                <c:pt idx="23273">
                  <c:v>-0.30142719999999995</c:v>
                </c:pt>
                <c:pt idx="23274">
                  <c:v>-0.29835139999999993</c:v>
                </c:pt>
                <c:pt idx="23275">
                  <c:v>-0.29835139999999993</c:v>
                </c:pt>
                <c:pt idx="23276">
                  <c:v>-0.29835139999999993</c:v>
                </c:pt>
                <c:pt idx="23277">
                  <c:v>-0.29835139999999993</c:v>
                </c:pt>
                <c:pt idx="23278">
                  <c:v>-0.29835139999999993</c:v>
                </c:pt>
                <c:pt idx="23279">
                  <c:v>-0.29835139999999993</c:v>
                </c:pt>
                <c:pt idx="23280">
                  <c:v>-0.29835139999999993</c:v>
                </c:pt>
                <c:pt idx="23281">
                  <c:v>-0.29835139999999993</c:v>
                </c:pt>
                <c:pt idx="23282">
                  <c:v>-0.29835139999999993</c:v>
                </c:pt>
                <c:pt idx="23283">
                  <c:v>-0.29527559999999997</c:v>
                </c:pt>
                <c:pt idx="23284">
                  <c:v>-0.29527559999999997</c:v>
                </c:pt>
                <c:pt idx="23285">
                  <c:v>-0.29527559999999997</c:v>
                </c:pt>
                <c:pt idx="23286">
                  <c:v>-0.29219979999999995</c:v>
                </c:pt>
                <c:pt idx="23287">
                  <c:v>-0.29219979999999995</c:v>
                </c:pt>
                <c:pt idx="23288">
                  <c:v>-0.28912399999999994</c:v>
                </c:pt>
                <c:pt idx="23289">
                  <c:v>-0.29219979999999995</c:v>
                </c:pt>
                <c:pt idx="23290">
                  <c:v>-0.29219979999999995</c:v>
                </c:pt>
                <c:pt idx="23291">
                  <c:v>-0.29219979999999995</c:v>
                </c:pt>
                <c:pt idx="23292">
                  <c:v>-0.28912399999999994</c:v>
                </c:pt>
                <c:pt idx="23293">
                  <c:v>-0.28912399999999994</c:v>
                </c:pt>
                <c:pt idx="23294">
                  <c:v>-0.28912399999999994</c:v>
                </c:pt>
                <c:pt idx="23295">
                  <c:v>-0.28912399999999994</c:v>
                </c:pt>
                <c:pt idx="23296">
                  <c:v>-0.28604819999999997</c:v>
                </c:pt>
                <c:pt idx="23297">
                  <c:v>-0.28297249999999996</c:v>
                </c:pt>
                <c:pt idx="23298">
                  <c:v>-0.28604819999999997</c:v>
                </c:pt>
                <c:pt idx="23299">
                  <c:v>-0.28297249999999996</c:v>
                </c:pt>
                <c:pt idx="23300">
                  <c:v>-0.27989659999999994</c:v>
                </c:pt>
                <c:pt idx="23301">
                  <c:v>-0.27682079999999998</c:v>
                </c:pt>
                <c:pt idx="23302">
                  <c:v>-0.27682079999999998</c:v>
                </c:pt>
                <c:pt idx="23303">
                  <c:v>-0.27989659999999994</c:v>
                </c:pt>
                <c:pt idx="23304">
                  <c:v>-0.27682079999999998</c:v>
                </c:pt>
                <c:pt idx="23305">
                  <c:v>-0.27682079999999998</c:v>
                </c:pt>
                <c:pt idx="23306">
                  <c:v>-0.27989659999999994</c:v>
                </c:pt>
                <c:pt idx="23307">
                  <c:v>-0.27989659999999994</c:v>
                </c:pt>
                <c:pt idx="23308">
                  <c:v>-0.27989659999999994</c:v>
                </c:pt>
                <c:pt idx="23309">
                  <c:v>-0.27989659999999994</c:v>
                </c:pt>
                <c:pt idx="23310">
                  <c:v>-0.28297249999999996</c:v>
                </c:pt>
                <c:pt idx="23311">
                  <c:v>-0.28297249999999996</c:v>
                </c:pt>
                <c:pt idx="23312">
                  <c:v>-0.28297249999999996</c:v>
                </c:pt>
                <c:pt idx="23313">
                  <c:v>-0.27989659999999994</c:v>
                </c:pt>
                <c:pt idx="23314">
                  <c:v>-0.28297249999999996</c:v>
                </c:pt>
                <c:pt idx="23315">
                  <c:v>-0.28297249999999996</c:v>
                </c:pt>
                <c:pt idx="23316">
                  <c:v>-0.28297249999999996</c:v>
                </c:pt>
                <c:pt idx="23317">
                  <c:v>-0.28297249999999996</c:v>
                </c:pt>
                <c:pt idx="23318">
                  <c:v>-0.28604819999999997</c:v>
                </c:pt>
                <c:pt idx="23319">
                  <c:v>-0.28604819999999997</c:v>
                </c:pt>
                <c:pt idx="23320">
                  <c:v>-0.28604819999999997</c:v>
                </c:pt>
                <c:pt idx="23321">
                  <c:v>-0.28604819999999997</c:v>
                </c:pt>
                <c:pt idx="23322">
                  <c:v>-0.28912399999999994</c:v>
                </c:pt>
                <c:pt idx="23323">
                  <c:v>-0.28912399999999994</c:v>
                </c:pt>
                <c:pt idx="23324">
                  <c:v>-0.28912399999999994</c:v>
                </c:pt>
                <c:pt idx="23325">
                  <c:v>-0.28912399999999994</c:v>
                </c:pt>
                <c:pt idx="23326">
                  <c:v>-0.29219979999999995</c:v>
                </c:pt>
                <c:pt idx="23327">
                  <c:v>-0.28912399999999994</c:v>
                </c:pt>
                <c:pt idx="23328">
                  <c:v>-0.28604819999999997</c:v>
                </c:pt>
                <c:pt idx="23329">
                  <c:v>-0.28912399999999994</c:v>
                </c:pt>
                <c:pt idx="23330">
                  <c:v>-0.28604819999999997</c:v>
                </c:pt>
                <c:pt idx="23331">
                  <c:v>-0.28604819999999997</c:v>
                </c:pt>
                <c:pt idx="23332">
                  <c:v>-0.28912399999999994</c:v>
                </c:pt>
                <c:pt idx="23333">
                  <c:v>-0.29219979999999995</c:v>
                </c:pt>
                <c:pt idx="23334">
                  <c:v>-0.28912399999999994</c:v>
                </c:pt>
                <c:pt idx="23335">
                  <c:v>-0.28912399999999994</c:v>
                </c:pt>
                <c:pt idx="23336">
                  <c:v>-0.28912399999999994</c:v>
                </c:pt>
                <c:pt idx="23337">
                  <c:v>-0.28912399999999994</c:v>
                </c:pt>
                <c:pt idx="23338">
                  <c:v>-0.28912399999999994</c:v>
                </c:pt>
                <c:pt idx="23339">
                  <c:v>-0.28604819999999997</c:v>
                </c:pt>
                <c:pt idx="23340">
                  <c:v>-0.28604819999999997</c:v>
                </c:pt>
                <c:pt idx="23341">
                  <c:v>-0.28604819999999997</c:v>
                </c:pt>
                <c:pt idx="23342">
                  <c:v>-0.28297249999999996</c:v>
                </c:pt>
                <c:pt idx="23343">
                  <c:v>-0.28604819999999997</c:v>
                </c:pt>
                <c:pt idx="23344">
                  <c:v>-0.28604819999999997</c:v>
                </c:pt>
                <c:pt idx="23345">
                  <c:v>-0.28912399999999994</c:v>
                </c:pt>
                <c:pt idx="23346">
                  <c:v>-0.28912399999999994</c:v>
                </c:pt>
                <c:pt idx="23347">
                  <c:v>-0.28912399999999994</c:v>
                </c:pt>
                <c:pt idx="23348">
                  <c:v>-0.28912399999999994</c:v>
                </c:pt>
                <c:pt idx="23349">
                  <c:v>-0.28912399999999994</c:v>
                </c:pt>
                <c:pt idx="23350">
                  <c:v>-0.28912399999999994</c:v>
                </c:pt>
                <c:pt idx="23351">
                  <c:v>-0.29219979999999995</c:v>
                </c:pt>
                <c:pt idx="23352">
                  <c:v>-0.29219979999999995</c:v>
                </c:pt>
                <c:pt idx="23353">
                  <c:v>-0.29219979999999995</c:v>
                </c:pt>
                <c:pt idx="23354">
                  <c:v>-0.29219979999999995</c:v>
                </c:pt>
                <c:pt idx="23355">
                  <c:v>-0.29219979999999995</c:v>
                </c:pt>
                <c:pt idx="23356">
                  <c:v>-0.29527559999999997</c:v>
                </c:pt>
                <c:pt idx="23357">
                  <c:v>-0.29835139999999993</c:v>
                </c:pt>
                <c:pt idx="23358">
                  <c:v>-0.30142719999999995</c:v>
                </c:pt>
                <c:pt idx="23359">
                  <c:v>-0.30142719999999995</c:v>
                </c:pt>
                <c:pt idx="23360">
                  <c:v>-0.30142719999999995</c:v>
                </c:pt>
                <c:pt idx="23361">
                  <c:v>-0.30142719999999995</c:v>
                </c:pt>
                <c:pt idx="23362">
                  <c:v>-0.29835139999999993</c:v>
                </c:pt>
                <c:pt idx="23363">
                  <c:v>-0.30142719999999995</c:v>
                </c:pt>
                <c:pt idx="23364">
                  <c:v>-0.30142719999999995</c:v>
                </c:pt>
                <c:pt idx="23365">
                  <c:v>-0.30142719999999995</c:v>
                </c:pt>
                <c:pt idx="23366">
                  <c:v>-0.30450299999999997</c:v>
                </c:pt>
                <c:pt idx="23367">
                  <c:v>-0.30757869999999998</c:v>
                </c:pt>
                <c:pt idx="23368">
                  <c:v>-0.30450299999999997</c:v>
                </c:pt>
                <c:pt idx="23369">
                  <c:v>-0.30450299999999997</c:v>
                </c:pt>
                <c:pt idx="23370">
                  <c:v>-0.30450299999999997</c:v>
                </c:pt>
                <c:pt idx="23371">
                  <c:v>-0.30450299999999997</c:v>
                </c:pt>
                <c:pt idx="23372">
                  <c:v>-0.30450299999999997</c:v>
                </c:pt>
                <c:pt idx="23373">
                  <c:v>-0.30450299999999997</c:v>
                </c:pt>
                <c:pt idx="23374">
                  <c:v>-0.30450299999999997</c:v>
                </c:pt>
                <c:pt idx="23375">
                  <c:v>-0.30450299999999997</c:v>
                </c:pt>
                <c:pt idx="23376">
                  <c:v>-0.30757869999999998</c:v>
                </c:pt>
                <c:pt idx="23377">
                  <c:v>-0.31065449999999994</c:v>
                </c:pt>
                <c:pt idx="23378">
                  <c:v>-0.30757869999999998</c:v>
                </c:pt>
                <c:pt idx="23379">
                  <c:v>-0.31065449999999994</c:v>
                </c:pt>
                <c:pt idx="23380">
                  <c:v>-0.31373029999999996</c:v>
                </c:pt>
                <c:pt idx="23381">
                  <c:v>-0.31680609999999998</c:v>
                </c:pt>
                <c:pt idx="23382">
                  <c:v>-0.31680609999999998</c:v>
                </c:pt>
                <c:pt idx="23383">
                  <c:v>-0.31988189999999994</c:v>
                </c:pt>
                <c:pt idx="23384">
                  <c:v>-0.31988189999999994</c:v>
                </c:pt>
                <c:pt idx="23385">
                  <c:v>-0.32295769999999996</c:v>
                </c:pt>
                <c:pt idx="23386">
                  <c:v>-0.32295769999999996</c:v>
                </c:pt>
                <c:pt idx="23387">
                  <c:v>-0.32295769999999996</c:v>
                </c:pt>
                <c:pt idx="23388">
                  <c:v>-0.32603339999999997</c:v>
                </c:pt>
                <c:pt idx="23389">
                  <c:v>-0.32603339999999997</c:v>
                </c:pt>
                <c:pt idx="23390">
                  <c:v>-0.32603339999999997</c:v>
                </c:pt>
                <c:pt idx="23391">
                  <c:v>-0.32603339999999997</c:v>
                </c:pt>
                <c:pt idx="23392">
                  <c:v>-0.32603339999999997</c:v>
                </c:pt>
                <c:pt idx="23393">
                  <c:v>-0.32603339999999997</c:v>
                </c:pt>
                <c:pt idx="23394">
                  <c:v>-0.32910919999999994</c:v>
                </c:pt>
                <c:pt idx="23395">
                  <c:v>-0.32603339999999997</c:v>
                </c:pt>
                <c:pt idx="23396">
                  <c:v>-0.32603339999999997</c:v>
                </c:pt>
                <c:pt idx="23397">
                  <c:v>-0.32603339999999997</c:v>
                </c:pt>
                <c:pt idx="23398">
                  <c:v>-0.32295769999999996</c:v>
                </c:pt>
                <c:pt idx="23399">
                  <c:v>-0.31988189999999994</c:v>
                </c:pt>
                <c:pt idx="23400">
                  <c:v>-0.32295769999999996</c:v>
                </c:pt>
                <c:pt idx="23401">
                  <c:v>-0.32603339999999997</c:v>
                </c:pt>
                <c:pt idx="23402">
                  <c:v>-0.32295769999999996</c:v>
                </c:pt>
                <c:pt idx="23403">
                  <c:v>-0.31988189999999994</c:v>
                </c:pt>
                <c:pt idx="23404">
                  <c:v>-0.31988189999999994</c:v>
                </c:pt>
                <c:pt idx="23405">
                  <c:v>-0.31988189999999994</c:v>
                </c:pt>
                <c:pt idx="23406">
                  <c:v>-0.31680609999999998</c:v>
                </c:pt>
                <c:pt idx="23407">
                  <c:v>-0.31680609999999998</c:v>
                </c:pt>
                <c:pt idx="23408">
                  <c:v>-0.31680609999999998</c:v>
                </c:pt>
                <c:pt idx="23409">
                  <c:v>-0.31988189999999994</c:v>
                </c:pt>
                <c:pt idx="23410">
                  <c:v>-0.31988189999999994</c:v>
                </c:pt>
                <c:pt idx="23411">
                  <c:v>-0.31988189999999994</c:v>
                </c:pt>
                <c:pt idx="23412">
                  <c:v>-0.31988189999999994</c:v>
                </c:pt>
                <c:pt idx="23413">
                  <c:v>-0.31680609999999998</c:v>
                </c:pt>
                <c:pt idx="23414">
                  <c:v>-0.31988189999999994</c:v>
                </c:pt>
                <c:pt idx="23415">
                  <c:v>-0.31988189999999994</c:v>
                </c:pt>
                <c:pt idx="23416">
                  <c:v>-0.31988189999999994</c:v>
                </c:pt>
                <c:pt idx="23417">
                  <c:v>-0.31988189999999994</c:v>
                </c:pt>
                <c:pt idx="23418">
                  <c:v>-0.31988189999999994</c:v>
                </c:pt>
                <c:pt idx="23419">
                  <c:v>-0.31988189999999994</c:v>
                </c:pt>
                <c:pt idx="23420">
                  <c:v>-0.31988189999999994</c:v>
                </c:pt>
                <c:pt idx="23421">
                  <c:v>-0.32295769999999996</c:v>
                </c:pt>
                <c:pt idx="23422">
                  <c:v>-0.32295769999999996</c:v>
                </c:pt>
                <c:pt idx="23423">
                  <c:v>-0.32295769999999996</c:v>
                </c:pt>
                <c:pt idx="23424">
                  <c:v>-0.32295769999999996</c:v>
                </c:pt>
                <c:pt idx="23425">
                  <c:v>-0.32603339999999997</c:v>
                </c:pt>
                <c:pt idx="23426">
                  <c:v>-0.32603339999999997</c:v>
                </c:pt>
                <c:pt idx="23427">
                  <c:v>-0.32910919999999994</c:v>
                </c:pt>
                <c:pt idx="23428">
                  <c:v>-0.32910919999999994</c:v>
                </c:pt>
                <c:pt idx="23429">
                  <c:v>-0.32910919999999994</c:v>
                </c:pt>
                <c:pt idx="23430">
                  <c:v>-0.32603339999999997</c:v>
                </c:pt>
                <c:pt idx="23431">
                  <c:v>-0.32603339999999997</c:v>
                </c:pt>
                <c:pt idx="23432">
                  <c:v>-0.32910919999999994</c:v>
                </c:pt>
                <c:pt idx="23433">
                  <c:v>-0.32603339999999997</c:v>
                </c:pt>
                <c:pt idx="23434">
                  <c:v>-0.32295769999999996</c:v>
                </c:pt>
                <c:pt idx="23435">
                  <c:v>-0.32295769999999996</c:v>
                </c:pt>
                <c:pt idx="23436">
                  <c:v>-0.32603339999999997</c:v>
                </c:pt>
                <c:pt idx="23437">
                  <c:v>-0.32603339999999997</c:v>
                </c:pt>
                <c:pt idx="23438">
                  <c:v>-0.32603339999999997</c:v>
                </c:pt>
                <c:pt idx="23439">
                  <c:v>-0.32603339999999997</c:v>
                </c:pt>
                <c:pt idx="23440">
                  <c:v>-0.32603339999999997</c:v>
                </c:pt>
                <c:pt idx="23441">
                  <c:v>-0.32910919999999994</c:v>
                </c:pt>
                <c:pt idx="23442">
                  <c:v>-0.32603339999999997</c:v>
                </c:pt>
                <c:pt idx="23443">
                  <c:v>-0.32603339999999997</c:v>
                </c:pt>
                <c:pt idx="23444">
                  <c:v>-0.32603339999999997</c:v>
                </c:pt>
                <c:pt idx="23445">
                  <c:v>-0.32910919999999994</c:v>
                </c:pt>
                <c:pt idx="23446">
                  <c:v>-0.33218499999999995</c:v>
                </c:pt>
                <c:pt idx="23447">
                  <c:v>-0.32910919999999994</c:v>
                </c:pt>
                <c:pt idx="23448">
                  <c:v>-0.32910919999999994</c:v>
                </c:pt>
                <c:pt idx="23449">
                  <c:v>-0.32910919999999994</c:v>
                </c:pt>
                <c:pt idx="23450">
                  <c:v>-0.33218499999999995</c:v>
                </c:pt>
                <c:pt idx="23451">
                  <c:v>-0.33833659999999993</c:v>
                </c:pt>
                <c:pt idx="23452">
                  <c:v>-0.33526079999999997</c:v>
                </c:pt>
                <c:pt idx="23453">
                  <c:v>-0.33833659999999993</c:v>
                </c:pt>
                <c:pt idx="23454">
                  <c:v>-0.34448819999999997</c:v>
                </c:pt>
                <c:pt idx="23455">
                  <c:v>-0.34756399999999998</c:v>
                </c:pt>
                <c:pt idx="23456">
                  <c:v>-0.34756399999999998</c:v>
                </c:pt>
                <c:pt idx="23457">
                  <c:v>-0.34448819999999997</c:v>
                </c:pt>
                <c:pt idx="23458">
                  <c:v>-0.34448819999999997</c:v>
                </c:pt>
                <c:pt idx="23459">
                  <c:v>-0.34756399999999998</c:v>
                </c:pt>
                <c:pt idx="23460">
                  <c:v>-0.34448819999999997</c:v>
                </c:pt>
                <c:pt idx="23461">
                  <c:v>-0.33526079999999997</c:v>
                </c:pt>
                <c:pt idx="23462">
                  <c:v>-0.33833659999999993</c:v>
                </c:pt>
                <c:pt idx="23463">
                  <c:v>-0.34448819999999997</c:v>
                </c:pt>
                <c:pt idx="23464">
                  <c:v>-0.34756399999999998</c:v>
                </c:pt>
                <c:pt idx="23465">
                  <c:v>-0.34448819999999997</c:v>
                </c:pt>
                <c:pt idx="23466">
                  <c:v>-0.34448819999999997</c:v>
                </c:pt>
                <c:pt idx="23467">
                  <c:v>-0.35063979999999995</c:v>
                </c:pt>
                <c:pt idx="23468">
                  <c:v>-0.35371559999999996</c:v>
                </c:pt>
                <c:pt idx="23469">
                  <c:v>-0.35063979999999995</c:v>
                </c:pt>
                <c:pt idx="23470">
                  <c:v>-0.35063979999999995</c:v>
                </c:pt>
                <c:pt idx="23471">
                  <c:v>-0.35063979999999995</c:v>
                </c:pt>
                <c:pt idx="23472">
                  <c:v>-0.35063979999999995</c:v>
                </c:pt>
                <c:pt idx="23473">
                  <c:v>-0.34756399999999998</c:v>
                </c:pt>
                <c:pt idx="23474">
                  <c:v>-0.34448819999999997</c:v>
                </c:pt>
                <c:pt idx="23475">
                  <c:v>-0.34141239999999995</c:v>
                </c:pt>
                <c:pt idx="23476">
                  <c:v>-0.34448819999999997</c:v>
                </c:pt>
                <c:pt idx="23477">
                  <c:v>-0.35063979999999995</c:v>
                </c:pt>
                <c:pt idx="23478">
                  <c:v>-0.34756399999999998</c:v>
                </c:pt>
                <c:pt idx="23479">
                  <c:v>-0.35063979999999995</c:v>
                </c:pt>
                <c:pt idx="23480">
                  <c:v>-0.35371559999999996</c:v>
                </c:pt>
                <c:pt idx="23481">
                  <c:v>-0.35679129999999998</c:v>
                </c:pt>
                <c:pt idx="23482">
                  <c:v>-0.35371559999999996</c:v>
                </c:pt>
                <c:pt idx="23483">
                  <c:v>-0.35371559999999996</c:v>
                </c:pt>
                <c:pt idx="23484">
                  <c:v>-0.35371559999999996</c:v>
                </c:pt>
                <c:pt idx="23485">
                  <c:v>-0.35063979999999995</c:v>
                </c:pt>
                <c:pt idx="23486">
                  <c:v>-0.35063979999999995</c:v>
                </c:pt>
                <c:pt idx="23487">
                  <c:v>-0.35371559999999996</c:v>
                </c:pt>
                <c:pt idx="23488">
                  <c:v>-0.35679129999999998</c:v>
                </c:pt>
                <c:pt idx="23489">
                  <c:v>-0.35679129999999998</c:v>
                </c:pt>
                <c:pt idx="23490">
                  <c:v>-0.35986709999999994</c:v>
                </c:pt>
                <c:pt idx="23491">
                  <c:v>-0.36294289999999996</c:v>
                </c:pt>
                <c:pt idx="23492">
                  <c:v>-0.36909449999999994</c:v>
                </c:pt>
                <c:pt idx="23493">
                  <c:v>-0.37217029999999995</c:v>
                </c:pt>
                <c:pt idx="23494">
                  <c:v>-0.37217029999999995</c:v>
                </c:pt>
                <c:pt idx="23495">
                  <c:v>-0.37217029999999995</c:v>
                </c:pt>
                <c:pt idx="23496">
                  <c:v>-0.37217029999999995</c:v>
                </c:pt>
                <c:pt idx="23497">
                  <c:v>-0.37217029999999995</c:v>
                </c:pt>
                <c:pt idx="23498">
                  <c:v>-0.36909449999999994</c:v>
                </c:pt>
                <c:pt idx="23499">
                  <c:v>-0.36601869999999997</c:v>
                </c:pt>
                <c:pt idx="23500">
                  <c:v>-0.36294289999999996</c:v>
                </c:pt>
                <c:pt idx="23501">
                  <c:v>-0.36294289999999996</c:v>
                </c:pt>
                <c:pt idx="23502">
                  <c:v>-0.36601869999999997</c:v>
                </c:pt>
                <c:pt idx="23503">
                  <c:v>-0.36601869999999997</c:v>
                </c:pt>
                <c:pt idx="23504">
                  <c:v>-0.36909449999999994</c:v>
                </c:pt>
                <c:pt idx="23505">
                  <c:v>-0.37217029999999995</c:v>
                </c:pt>
                <c:pt idx="23506">
                  <c:v>-0.37524599999999997</c:v>
                </c:pt>
                <c:pt idx="23507">
                  <c:v>-0.37524599999999997</c:v>
                </c:pt>
                <c:pt idx="23508">
                  <c:v>-0.37524599999999997</c:v>
                </c:pt>
                <c:pt idx="23509">
                  <c:v>-0.37524599999999997</c:v>
                </c:pt>
                <c:pt idx="23510">
                  <c:v>-0.37524599999999997</c:v>
                </c:pt>
                <c:pt idx="23511">
                  <c:v>-0.37524599999999997</c:v>
                </c:pt>
                <c:pt idx="23512">
                  <c:v>-0.37524599999999997</c:v>
                </c:pt>
                <c:pt idx="23513">
                  <c:v>-0.37832189999999993</c:v>
                </c:pt>
                <c:pt idx="23514">
                  <c:v>-0.38139759999999995</c:v>
                </c:pt>
                <c:pt idx="23515">
                  <c:v>-0.38447339999999997</c:v>
                </c:pt>
                <c:pt idx="23516">
                  <c:v>-0.38754919999999998</c:v>
                </c:pt>
                <c:pt idx="23517">
                  <c:v>-0.39062499999999994</c:v>
                </c:pt>
                <c:pt idx="23518">
                  <c:v>-0.39370079999999996</c:v>
                </c:pt>
                <c:pt idx="23519">
                  <c:v>-0.39370079999999996</c:v>
                </c:pt>
                <c:pt idx="23520">
                  <c:v>-0.39677659999999998</c:v>
                </c:pt>
                <c:pt idx="23521">
                  <c:v>-0.39677659999999998</c:v>
                </c:pt>
                <c:pt idx="23522">
                  <c:v>-0.39677659999999998</c:v>
                </c:pt>
                <c:pt idx="23523">
                  <c:v>-0.39677659999999998</c:v>
                </c:pt>
                <c:pt idx="23524">
                  <c:v>-0.39677659999999998</c:v>
                </c:pt>
                <c:pt idx="23525">
                  <c:v>-0.39677659999999998</c:v>
                </c:pt>
                <c:pt idx="23526">
                  <c:v>-0.39677659999999998</c:v>
                </c:pt>
                <c:pt idx="23527">
                  <c:v>-0.39370079999999996</c:v>
                </c:pt>
                <c:pt idx="23528">
                  <c:v>-0.39062499999999994</c:v>
                </c:pt>
                <c:pt idx="23529">
                  <c:v>-0.39370079999999996</c:v>
                </c:pt>
                <c:pt idx="23530">
                  <c:v>-0.39677659999999998</c:v>
                </c:pt>
                <c:pt idx="23531">
                  <c:v>-0.39985229999999994</c:v>
                </c:pt>
                <c:pt idx="23532">
                  <c:v>-0.40292809999999996</c:v>
                </c:pt>
                <c:pt idx="23533">
                  <c:v>-0.40600389999999997</c:v>
                </c:pt>
                <c:pt idx="23534">
                  <c:v>-0.40600389999999997</c:v>
                </c:pt>
                <c:pt idx="23535">
                  <c:v>-0.40600389999999997</c:v>
                </c:pt>
                <c:pt idx="23536">
                  <c:v>-0.40600389999999997</c:v>
                </c:pt>
                <c:pt idx="23537">
                  <c:v>-0.40292809999999996</c:v>
                </c:pt>
                <c:pt idx="23538">
                  <c:v>-0.40292809999999996</c:v>
                </c:pt>
                <c:pt idx="23539">
                  <c:v>-0.40600389999999997</c:v>
                </c:pt>
                <c:pt idx="23540">
                  <c:v>-0.40907969999999994</c:v>
                </c:pt>
                <c:pt idx="23541">
                  <c:v>-0.40600389999999997</c:v>
                </c:pt>
                <c:pt idx="23542">
                  <c:v>-0.40907969999999994</c:v>
                </c:pt>
                <c:pt idx="23543">
                  <c:v>-0.41215549999999995</c:v>
                </c:pt>
                <c:pt idx="23544">
                  <c:v>-0.41523129999999997</c:v>
                </c:pt>
                <c:pt idx="23545">
                  <c:v>-0.41523129999999997</c:v>
                </c:pt>
                <c:pt idx="23546">
                  <c:v>-0.41830709999999993</c:v>
                </c:pt>
                <c:pt idx="23547">
                  <c:v>-0.42138289999999995</c:v>
                </c:pt>
                <c:pt idx="23548">
                  <c:v>-0.42138289999999995</c:v>
                </c:pt>
                <c:pt idx="23549">
                  <c:v>-0.42138289999999995</c:v>
                </c:pt>
                <c:pt idx="23550">
                  <c:v>-0.41830709999999993</c:v>
                </c:pt>
                <c:pt idx="23551">
                  <c:v>-0.41523129999999997</c:v>
                </c:pt>
                <c:pt idx="23552">
                  <c:v>-0.41830709999999993</c:v>
                </c:pt>
                <c:pt idx="23553">
                  <c:v>-0.42138289999999995</c:v>
                </c:pt>
                <c:pt idx="23554">
                  <c:v>-0.42138289999999995</c:v>
                </c:pt>
                <c:pt idx="23555">
                  <c:v>-0.42445859999999996</c:v>
                </c:pt>
                <c:pt idx="23556">
                  <c:v>-0.42753449999999998</c:v>
                </c:pt>
                <c:pt idx="23557">
                  <c:v>-0.43061019999999994</c:v>
                </c:pt>
                <c:pt idx="23558">
                  <c:v>-0.43368599999999996</c:v>
                </c:pt>
                <c:pt idx="23559">
                  <c:v>-0.43061019999999994</c:v>
                </c:pt>
                <c:pt idx="23560">
                  <c:v>-0.43368599999999996</c:v>
                </c:pt>
                <c:pt idx="23561">
                  <c:v>-0.43368599999999996</c:v>
                </c:pt>
                <c:pt idx="23562">
                  <c:v>-0.43368599999999996</c:v>
                </c:pt>
                <c:pt idx="23563">
                  <c:v>-0.43676179999999998</c:v>
                </c:pt>
                <c:pt idx="23564">
                  <c:v>-0.43676179999999998</c:v>
                </c:pt>
                <c:pt idx="23565">
                  <c:v>-0.43368599999999996</c:v>
                </c:pt>
                <c:pt idx="23566">
                  <c:v>-0.43368599999999996</c:v>
                </c:pt>
                <c:pt idx="23567">
                  <c:v>-0.43676179999999998</c:v>
                </c:pt>
                <c:pt idx="23568">
                  <c:v>-0.43368599999999996</c:v>
                </c:pt>
                <c:pt idx="23569">
                  <c:v>-0.43676179999999998</c:v>
                </c:pt>
                <c:pt idx="23570">
                  <c:v>-0.43676179999999998</c:v>
                </c:pt>
                <c:pt idx="23571">
                  <c:v>-0.43676179999999998</c:v>
                </c:pt>
                <c:pt idx="23572">
                  <c:v>-0.43676179999999998</c:v>
                </c:pt>
                <c:pt idx="23573">
                  <c:v>-0.43676179999999998</c:v>
                </c:pt>
                <c:pt idx="23574">
                  <c:v>-0.43676179999999998</c:v>
                </c:pt>
                <c:pt idx="23575">
                  <c:v>-0.43983759999999994</c:v>
                </c:pt>
                <c:pt idx="23576">
                  <c:v>-0.44291339999999996</c:v>
                </c:pt>
                <c:pt idx="23577">
                  <c:v>-0.43983759999999994</c:v>
                </c:pt>
                <c:pt idx="23578">
                  <c:v>-0.43676179999999998</c:v>
                </c:pt>
                <c:pt idx="23579">
                  <c:v>-0.43676179999999998</c:v>
                </c:pt>
                <c:pt idx="23580">
                  <c:v>-0.43983759999999994</c:v>
                </c:pt>
                <c:pt idx="23581">
                  <c:v>-0.43676179999999998</c:v>
                </c:pt>
                <c:pt idx="23582">
                  <c:v>-0.43368599999999996</c:v>
                </c:pt>
                <c:pt idx="23583">
                  <c:v>-0.43368599999999996</c:v>
                </c:pt>
                <c:pt idx="23584">
                  <c:v>-0.43676179999999998</c:v>
                </c:pt>
                <c:pt idx="23585">
                  <c:v>-0.43676179999999998</c:v>
                </c:pt>
                <c:pt idx="23586">
                  <c:v>-0.43676179999999998</c:v>
                </c:pt>
                <c:pt idx="23587">
                  <c:v>-0.43676179999999998</c:v>
                </c:pt>
                <c:pt idx="23588">
                  <c:v>-0.43676179999999998</c:v>
                </c:pt>
                <c:pt idx="23589">
                  <c:v>-0.43676179999999998</c:v>
                </c:pt>
                <c:pt idx="23590">
                  <c:v>-0.43676179999999998</c:v>
                </c:pt>
                <c:pt idx="23591">
                  <c:v>-0.43676179999999998</c:v>
                </c:pt>
                <c:pt idx="23592">
                  <c:v>-0.43983759999999994</c:v>
                </c:pt>
                <c:pt idx="23593">
                  <c:v>-0.43983759999999994</c:v>
                </c:pt>
                <c:pt idx="23594">
                  <c:v>-0.43983759999999994</c:v>
                </c:pt>
                <c:pt idx="23595">
                  <c:v>-0.44291339999999996</c:v>
                </c:pt>
                <c:pt idx="23596">
                  <c:v>-0.44598919999999997</c:v>
                </c:pt>
                <c:pt idx="23597">
                  <c:v>-0.44291339999999996</c:v>
                </c:pt>
                <c:pt idx="23598">
                  <c:v>-0.44598919999999997</c:v>
                </c:pt>
                <c:pt idx="23599">
                  <c:v>-0.44291339999999996</c:v>
                </c:pt>
                <c:pt idx="23600">
                  <c:v>-0.44598919999999997</c:v>
                </c:pt>
                <c:pt idx="23601">
                  <c:v>-0.44291339999999996</c:v>
                </c:pt>
                <c:pt idx="23602">
                  <c:v>-0.43983759999999994</c:v>
                </c:pt>
                <c:pt idx="23603">
                  <c:v>-0.44291339999999996</c:v>
                </c:pt>
                <c:pt idx="23604">
                  <c:v>-0.43983759999999994</c:v>
                </c:pt>
                <c:pt idx="23605">
                  <c:v>-0.43983759999999994</c:v>
                </c:pt>
                <c:pt idx="23606">
                  <c:v>-0.43983759999999994</c:v>
                </c:pt>
                <c:pt idx="23607">
                  <c:v>-0.43676179999999998</c:v>
                </c:pt>
                <c:pt idx="23608">
                  <c:v>-0.43983759999999994</c:v>
                </c:pt>
                <c:pt idx="23609">
                  <c:v>-0.43983759999999994</c:v>
                </c:pt>
                <c:pt idx="23610">
                  <c:v>-0.43983759999999994</c:v>
                </c:pt>
                <c:pt idx="23611">
                  <c:v>-0.43983759999999994</c:v>
                </c:pt>
                <c:pt idx="23612">
                  <c:v>-0.43983759999999994</c:v>
                </c:pt>
                <c:pt idx="23613">
                  <c:v>-0.43983759999999994</c:v>
                </c:pt>
                <c:pt idx="23614">
                  <c:v>-0.43983759999999994</c:v>
                </c:pt>
                <c:pt idx="23615">
                  <c:v>-0.44291339999999996</c:v>
                </c:pt>
                <c:pt idx="23616">
                  <c:v>-0.44291339999999996</c:v>
                </c:pt>
                <c:pt idx="23617">
                  <c:v>-0.44598919999999997</c:v>
                </c:pt>
                <c:pt idx="23618">
                  <c:v>-0.44906489999999993</c:v>
                </c:pt>
                <c:pt idx="23619">
                  <c:v>-0.44906489999999993</c:v>
                </c:pt>
                <c:pt idx="23620">
                  <c:v>-0.44906489999999993</c:v>
                </c:pt>
                <c:pt idx="23621">
                  <c:v>-0.45214069999999995</c:v>
                </c:pt>
                <c:pt idx="23622">
                  <c:v>-0.45214069999999995</c:v>
                </c:pt>
                <c:pt idx="23623">
                  <c:v>-0.44906489999999993</c:v>
                </c:pt>
                <c:pt idx="23624">
                  <c:v>-0.44906489999999993</c:v>
                </c:pt>
                <c:pt idx="23625">
                  <c:v>-0.45214069999999995</c:v>
                </c:pt>
                <c:pt idx="23626">
                  <c:v>-0.45521649999999997</c:v>
                </c:pt>
                <c:pt idx="23627">
                  <c:v>-0.45829229999999993</c:v>
                </c:pt>
                <c:pt idx="23628">
                  <c:v>-0.46136809999999995</c:v>
                </c:pt>
                <c:pt idx="23629">
                  <c:v>-0.46444389999999997</c:v>
                </c:pt>
                <c:pt idx="23630">
                  <c:v>-0.46444389999999997</c:v>
                </c:pt>
                <c:pt idx="23631">
                  <c:v>-0.46751969999999998</c:v>
                </c:pt>
                <c:pt idx="23632">
                  <c:v>-0.46751969999999998</c:v>
                </c:pt>
                <c:pt idx="23633">
                  <c:v>-0.46751969999999998</c:v>
                </c:pt>
                <c:pt idx="23634">
                  <c:v>-0.47059549999999994</c:v>
                </c:pt>
                <c:pt idx="23635">
                  <c:v>-0.47059549999999994</c:v>
                </c:pt>
                <c:pt idx="23636">
                  <c:v>-0.47059549999999994</c:v>
                </c:pt>
                <c:pt idx="23637">
                  <c:v>-0.47059549999999994</c:v>
                </c:pt>
                <c:pt idx="23638">
                  <c:v>-0.47059549999999994</c:v>
                </c:pt>
                <c:pt idx="23639">
                  <c:v>-0.47059549999999994</c:v>
                </c:pt>
                <c:pt idx="23640">
                  <c:v>-0.47367129999999996</c:v>
                </c:pt>
                <c:pt idx="23641">
                  <c:v>-0.47367129999999996</c:v>
                </c:pt>
                <c:pt idx="23642">
                  <c:v>-0.47059549999999994</c:v>
                </c:pt>
                <c:pt idx="23643">
                  <c:v>-0.47059549999999994</c:v>
                </c:pt>
                <c:pt idx="23644">
                  <c:v>-0.47059549999999994</c:v>
                </c:pt>
                <c:pt idx="23645">
                  <c:v>-0.46751969999999998</c:v>
                </c:pt>
                <c:pt idx="23646">
                  <c:v>-0.47059549999999994</c:v>
                </c:pt>
                <c:pt idx="23647">
                  <c:v>-0.46751969999999998</c:v>
                </c:pt>
                <c:pt idx="23648">
                  <c:v>-0.46751969999999998</c:v>
                </c:pt>
                <c:pt idx="23649">
                  <c:v>-0.46751969999999998</c:v>
                </c:pt>
                <c:pt idx="23650">
                  <c:v>-0.46444389999999997</c:v>
                </c:pt>
                <c:pt idx="23651">
                  <c:v>-0.46751969999999998</c:v>
                </c:pt>
                <c:pt idx="23652">
                  <c:v>-0.46751969999999998</c:v>
                </c:pt>
                <c:pt idx="23653">
                  <c:v>-0.46751969999999998</c:v>
                </c:pt>
                <c:pt idx="23654">
                  <c:v>-0.47059549999999994</c:v>
                </c:pt>
                <c:pt idx="23655">
                  <c:v>-0.47367129999999996</c:v>
                </c:pt>
                <c:pt idx="23656">
                  <c:v>-0.47367129999999996</c:v>
                </c:pt>
                <c:pt idx="23657">
                  <c:v>-0.47367129999999996</c:v>
                </c:pt>
                <c:pt idx="23658">
                  <c:v>-0.47367129999999996</c:v>
                </c:pt>
                <c:pt idx="23659">
                  <c:v>-0.47674709999999998</c:v>
                </c:pt>
                <c:pt idx="23660">
                  <c:v>-0.47674709999999998</c:v>
                </c:pt>
                <c:pt idx="23661">
                  <c:v>-0.47674709999999998</c:v>
                </c:pt>
                <c:pt idx="23662">
                  <c:v>-0.47674709999999998</c:v>
                </c:pt>
                <c:pt idx="23663">
                  <c:v>-0.47982279999999994</c:v>
                </c:pt>
                <c:pt idx="23664">
                  <c:v>-0.48289859999999996</c:v>
                </c:pt>
                <c:pt idx="23665">
                  <c:v>-0.48289859999999996</c:v>
                </c:pt>
                <c:pt idx="23666">
                  <c:v>-0.48289859999999996</c:v>
                </c:pt>
                <c:pt idx="23667">
                  <c:v>-0.48289859999999996</c:v>
                </c:pt>
                <c:pt idx="23668">
                  <c:v>-0.48597439999999997</c:v>
                </c:pt>
                <c:pt idx="23669">
                  <c:v>-0.48905019999999993</c:v>
                </c:pt>
                <c:pt idx="23670">
                  <c:v>-0.48905019999999993</c:v>
                </c:pt>
                <c:pt idx="23671">
                  <c:v>-0.49212599999999995</c:v>
                </c:pt>
                <c:pt idx="23672">
                  <c:v>-0.49520179999999997</c:v>
                </c:pt>
                <c:pt idx="23673">
                  <c:v>-0.49212599999999995</c:v>
                </c:pt>
                <c:pt idx="23674">
                  <c:v>-0.49212599999999995</c:v>
                </c:pt>
                <c:pt idx="23675">
                  <c:v>-0.49212599999999995</c:v>
                </c:pt>
                <c:pt idx="23676">
                  <c:v>-0.49212599999999995</c:v>
                </c:pt>
                <c:pt idx="23677">
                  <c:v>-0.49212599999999995</c:v>
                </c:pt>
                <c:pt idx="23678">
                  <c:v>-0.49520179999999997</c:v>
                </c:pt>
                <c:pt idx="23679">
                  <c:v>-0.49827749999999998</c:v>
                </c:pt>
                <c:pt idx="23680">
                  <c:v>-0.50135329999999989</c:v>
                </c:pt>
                <c:pt idx="23681">
                  <c:v>-0.49827749999999998</c:v>
                </c:pt>
                <c:pt idx="23682">
                  <c:v>-0.49827749999999998</c:v>
                </c:pt>
                <c:pt idx="23683">
                  <c:v>-0.49827749999999998</c:v>
                </c:pt>
                <c:pt idx="23684">
                  <c:v>-0.49827749999999998</c:v>
                </c:pt>
                <c:pt idx="23685">
                  <c:v>-0.49520179999999997</c:v>
                </c:pt>
                <c:pt idx="23686">
                  <c:v>-0.49827749999999998</c:v>
                </c:pt>
                <c:pt idx="23687">
                  <c:v>-0.50135329999999989</c:v>
                </c:pt>
                <c:pt idx="23688">
                  <c:v>-0.50135329999999989</c:v>
                </c:pt>
                <c:pt idx="23689">
                  <c:v>-0.50135329999999989</c:v>
                </c:pt>
                <c:pt idx="23690">
                  <c:v>-0.50135329999999989</c:v>
                </c:pt>
                <c:pt idx="23691">
                  <c:v>-0.50442909999999996</c:v>
                </c:pt>
                <c:pt idx="23692">
                  <c:v>-0.50442909999999996</c:v>
                </c:pt>
                <c:pt idx="23693">
                  <c:v>-0.50750489999999993</c:v>
                </c:pt>
                <c:pt idx="23694">
                  <c:v>-0.5105807</c:v>
                </c:pt>
                <c:pt idx="23695">
                  <c:v>-0.5105807</c:v>
                </c:pt>
                <c:pt idx="23696">
                  <c:v>-0.5105807</c:v>
                </c:pt>
                <c:pt idx="23697">
                  <c:v>-0.50750489999999993</c:v>
                </c:pt>
                <c:pt idx="23698">
                  <c:v>-0.50750489999999993</c:v>
                </c:pt>
                <c:pt idx="23699">
                  <c:v>-0.50750489999999993</c:v>
                </c:pt>
                <c:pt idx="23700">
                  <c:v>-0.50750489999999993</c:v>
                </c:pt>
                <c:pt idx="23701">
                  <c:v>-0.50750489999999993</c:v>
                </c:pt>
                <c:pt idx="23702">
                  <c:v>-0.50750489999999993</c:v>
                </c:pt>
                <c:pt idx="23703">
                  <c:v>-0.5105807</c:v>
                </c:pt>
                <c:pt idx="23704">
                  <c:v>-0.5105807</c:v>
                </c:pt>
                <c:pt idx="23705">
                  <c:v>-0.5105807</c:v>
                </c:pt>
                <c:pt idx="23706">
                  <c:v>-0.51365649999999996</c:v>
                </c:pt>
                <c:pt idx="23707">
                  <c:v>-0.51365649999999996</c:v>
                </c:pt>
                <c:pt idx="23708">
                  <c:v>-0.51365649999999996</c:v>
                </c:pt>
                <c:pt idx="23709">
                  <c:v>-0.51365649999999996</c:v>
                </c:pt>
                <c:pt idx="23710">
                  <c:v>-0.5105807</c:v>
                </c:pt>
                <c:pt idx="23711">
                  <c:v>-0.51365649999999996</c:v>
                </c:pt>
                <c:pt idx="23712">
                  <c:v>-0.5105807</c:v>
                </c:pt>
                <c:pt idx="23713">
                  <c:v>-0.5105807</c:v>
                </c:pt>
                <c:pt idx="23714">
                  <c:v>-0.51365649999999996</c:v>
                </c:pt>
                <c:pt idx="23715">
                  <c:v>-0.51673229999999992</c:v>
                </c:pt>
                <c:pt idx="23716">
                  <c:v>-0.51673229999999992</c:v>
                </c:pt>
                <c:pt idx="23717">
                  <c:v>-0.51673229999999992</c:v>
                </c:pt>
                <c:pt idx="23718">
                  <c:v>-0.51673229999999992</c:v>
                </c:pt>
                <c:pt idx="23719">
                  <c:v>-0.51673229999999992</c:v>
                </c:pt>
                <c:pt idx="23720">
                  <c:v>-0.51673229999999992</c:v>
                </c:pt>
                <c:pt idx="23721">
                  <c:v>-0.51673229999999992</c:v>
                </c:pt>
                <c:pt idx="23722">
                  <c:v>-0.51365649999999996</c:v>
                </c:pt>
                <c:pt idx="23723">
                  <c:v>-0.51365649999999996</c:v>
                </c:pt>
                <c:pt idx="23724">
                  <c:v>-0.51365649999999996</c:v>
                </c:pt>
                <c:pt idx="23725">
                  <c:v>-0.51365649999999996</c:v>
                </c:pt>
                <c:pt idx="23726">
                  <c:v>-0.5105807</c:v>
                </c:pt>
                <c:pt idx="23727">
                  <c:v>-0.5105807</c:v>
                </c:pt>
                <c:pt idx="23728">
                  <c:v>-0.51365649999999996</c:v>
                </c:pt>
                <c:pt idx="23729">
                  <c:v>-0.51673229999999992</c:v>
                </c:pt>
                <c:pt idx="23730">
                  <c:v>-0.5198081</c:v>
                </c:pt>
                <c:pt idx="23731">
                  <c:v>-0.5198081</c:v>
                </c:pt>
                <c:pt idx="23732">
                  <c:v>-0.51673229999999992</c:v>
                </c:pt>
                <c:pt idx="23733">
                  <c:v>-0.51673229999999992</c:v>
                </c:pt>
                <c:pt idx="23734">
                  <c:v>-0.5198081</c:v>
                </c:pt>
                <c:pt idx="23735">
                  <c:v>-0.51673229999999992</c:v>
                </c:pt>
                <c:pt idx="23736">
                  <c:v>-0.51365649999999996</c:v>
                </c:pt>
                <c:pt idx="23737">
                  <c:v>-0.51365649999999996</c:v>
                </c:pt>
                <c:pt idx="23738">
                  <c:v>-0.51673229999999992</c:v>
                </c:pt>
                <c:pt idx="23739">
                  <c:v>-0.51673229999999992</c:v>
                </c:pt>
                <c:pt idx="23740">
                  <c:v>-0.5198081</c:v>
                </c:pt>
                <c:pt idx="23741">
                  <c:v>-0.52288380000000001</c:v>
                </c:pt>
                <c:pt idx="23742">
                  <c:v>-0.52288380000000001</c:v>
                </c:pt>
                <c:pt idx="23743">
                  <c:v>-0.52288380000000001</c:v>
                </c:pt>
                <c:pt idx="23744">
                  <c:v>-0.52288380000000001</c:v>
                </c:pt>
                <c:pt idx="23745">
                  <c:v>-0.52288380000000001</c:v>
                </c:pt>
                <c:pt idx="23746">
                  <c:v>-0.5198081</c:v>
                </c:pt>
                <c:pt idx="23747">
                  <c:v>-0.5198081</c:v>
                </c:pt>
                <c:pt idx="23748">
                  <c:v>-0.5198081</c:v>
                </c:pt>
                <c:pt idx="23749">
                  <c:v>-0.51673229999999992</c:v>
                </c:pt>
                <c:pt idx="23750">
                  <c:v>-0.51365649999999996</c:v>
                </c:pt>
                <c:pt idx="23751">
                  <c:v>-0.5105807</c:v>
                </c:pt>
                <c:pt idx="23752">
                  <c:v>-0.5105807</c:v>
                </c:pt>
                <c:pt idx="23753">
                  <c:v>-0.5105807</c:v>
                </c:pt>
                <c:pt idx="23754">
                  <c:v>-0.51365649999999996</c:v>
                </c:pt>
                <c:pt idx="23755">
                  <c:v>-0.51673229999999992</c:v>
                </c:pt>
                <c:pt idx="23756">
                  <c:v>-0.5198081</c:v>
                </c:pt>
                <c:pt idx="23757">
                  <c:v>-0.52288380000000001</c:v>
                </c:pt>
                <c:pt idx="23758">
                  <c:v>-0.52288380000000001</c:v>
                </c:pt>
                <c:pt idx="23759">
                  <c:v>-0.52595959999999997</c:v>
                </c:pt>
                <c:pt idx="23760">
                  <c:v>-0.52288380000000001</c:v>
                </c:pt>
                <c:pt idx="23761">
                  <c:v>-0.52288380000000001</c:v>
                </c:pt>
                <c:pt idx="23762">
                  <c:v>-0.52288380000000001</c:v>
                </c:pt>
                <c:pt idx="23763">
                  <c:v>-0.52288380000000001</c:v>
                </c:pt>
                <c:pt idx="23764">
                  <c:v>-0.5198081</c:v>
                </c:pt>
                <c:pt idx="23765">
                  <c:v>-0.5198081</c:v>
                </c:pt>
                <c:pt idx="23766">
                  <c:v>-0.5198081</c:v>
                </c:pt>
                <c:pt idx="23767">
                  <c:v>-0.5198081</c:v>
                </c:pt>
                <c:pt idx="23768">
                  <c:v>-0.5198081</c:v>
                </c:pt>
                <c:pt idx="23769">
                  <c:v>-0.5198081</c:v>
                </c:pt>
                <c:pt idx="23770">
                  <c:v>-0.5198081</c:v>
                </c:pt>
                <c:pt idx="23771">
                  <c:v>-0.51673229999999992</c:v>
                </c:pt>
                <c:pt idx="23772">
                  <c:v>-0.51365649999999996</c:v>
                </c:pt>
                <c:pt idx="23773">
                  <c:v>-0.5105807</c:v>
                </c:pt>
                <c:pt idx="23774">
                  <c:v>-0.5105807</c:v>
                </c:pt>
                <c:pt idx="23775">
                  <c:v>-0.5105807</c:v>
                </c:pt>
                <c:pt idx="23776">
                  <c:v>-0.5105807</c:v>
                </c:pt>
                <c:pt idx="23777">
                  <c:v>-0.5105807</c:v>
                </c:pt>
                <c:pt idx="23778">
                  <c:v>-0.51365649999999996</c:v>
                </c:pt>
                <c:pt idx="23779">
                  <c:v>-0.51365649999999996</c:v>
                </c:pt>
                <c:pt idx="23780">
                  <c:v>-0.51365649999999996</c:v>
                </c:pt>
                <c:pt idx="23781">
                  <c:v>-0.51365649999999996</c:v>
                </c:pt>
                <c:pt idx="23782">
                  <c:v>-0.51365649999999996</c:v>
                </c:pt>
                <c:pt idx="23783">
                  <c:v>-0.51365649999999996</c:v>
                </c:pt>
                <c:pt idx="23784">
                  <c:v>-0.51673229999999992</c:v>
                </c:pt>
                <c:pt idx="23785">
                  <c:v>-0.51673229999999992</c:v>
                </c:pt>
                <c:pt idx="23786">
                  <c:v>-0.51673229999999992</c:v>
                </c:pt>
                <c:pt idx="23787">
                  <c:v>-0.51365649999999996</c:v>
                </c:pt>
                <c:pt idx="23788">
                  <c:v>-0.5105807</c:v>
                </c:pt>
                <c:pt idx="23789">
                  <c:v>-0.5105807</c:v>
                </c:pt>
                <c:pt idx="23790">
                  <c:v>-0.5105807</c:v>
                </c:pt>
                <c:pt idx="23791">
                  <c:v>-0.5105807</c:v>
                </c:pt>
                <c:pt idx="23792">
                  <c:v>-0.5105807</c:v>
                </c:pt>
                <c:pt idx="23793">
                  <c:v>-0.51365649999999996</c:v>
                </c:pt>
                <c:pt idx="23794">
                  <c:v>-0.51365649999999996</c:v>
                </c:pt>
                <c:pt idx="23795">
                  <c:v>-0.51365649999999996</c:v>
                </c:pt>
                <c:pt idx="23796">
                  <c:v>-0.5105807</c:v>
                </c:pt>
                <c:pt idx="23797">
                  <c:v>-0.51365649999999996</c:v>
                </c:pt>
                <c:pt idx="23798">
                  <c:v>-0.51365649999999996</c:v>
                </c:pt>
                <c:pt idx="23799">
                  <c:v>-0.5105807</c:v>
                </c:pt>
                <c:pt idx="23800">
                  <c:v>-0.50750489999999993</c:v>
                </c:pt>
                <c:pt idx="23801">
                  <c:v>-0.50750489999999993</c:v>
                </c:pt>
                <c:pt idx="23802">
                  <c:v>-0.50750489999999993</c:v>
                </c:pt>
                <c:pt idx="23803">
                  <c:v>-0.50442909999999996</c:v>
                </c:pt>
                <c:pt idx="23804">
                  <c:v>-0.50750489999999993</c:v>
                </c:pt>
                <c:pt idx="23805">
                  <c:v>-0.50750489999999993</c:v>
                </c:pt>
                <c:pt idx="23806">
                  <c:v>-0.5105807</c:v>
                </c:pt>
                <c:pt idx="23807">
                  <c:v>-0.51365649999999996</c:v>
                </c:pt>
                <c:pt idx="23808">
                  <c:v>-0.51365649999999996</c:v>
                </c:pt>
                <c:pt idx="23809">
                  <c:v>-0.5105807</c:v>
                </c:pt>
                <c:pt idx="23810">
                  <c:v>-0.50750489999999993</c:v>
                </c:pt>
                <c:pt idx="23811">
                  <c:v>-0.50750489999999993</c:v>
                </c:pt>
                <c:pt idx="23812">
                  <c:v>-0.50750489999999993</c:v>
                </c:pt>
                <c:pt idx="23813">
                  <c:v>-0.50442909999999996</c:v>
                </c:pt>
                <c:pt idx="23814">
                  <c:v>-0.50135329999999989</c:v>
                </c:pt>
                <c:pt idx="23815">
                  <c:v>-0.50442909999999996</c:v>
                </c:pt>
                <c:pt idx="23816">
                  <c:v>-0.50442909999999996</c:v>
                </c:pt>
                <c:pt idx="23817">
                  <c:v>-0.50135329999999989</c:v>
                </c:pt>
                <c:pt idx="23818">
                  <c:v>-0.50135329999999989</c:v>
                </c:pt>
                <c:pt idx="23819">
                  <c:v>-0.49827749999999998</c:v>
                </c:pt>
                <c:pt idx="23820">
                  <c:v>-0.49827749999999998</c:v>
                </c:pt>
                <c:pt idx="23821">
                  <c:v>-0.49827749999999998</c:v>
                </c:pt>
                <c:pt idx="23822">
                  <c:v>-0.49827749999999998</c:v>
                </c:pt>
                <c:pt idx="23823">
                  <c:v>-0.49827749999999998</c:v>
                </c:pt>
                <c:pt idx="23824">
                  <c:v>-0.50135329999999989</c:v>
                </c:pt>
                <c:pt idx="23825">
                  <c:v>-0.49827749999999998</c:v>
                </c:pt>
                <c:pt idx="23826">
                  <c:v>-0.49520179999999997</c:v>
                </c:pt>
                <c:pt idx="23827">
                  <c:v>-0.49827749999999998</c:v>
                </c:pt>
                <c:pt idx="23828">
                  <c:v>-0.50135329999999989</c:v>
                </c:pt>
                <c:pt idx="23829">
                  <c:v>-0.49827749999999998</c:v>
                </c:pt>
                <c:pt idx="23830">
                  <c:v>-0.49520179999999997</c:v>
                </c:pt>
                <c:pt idx="23831">
                  <c:v>-0.49520179999999997</c:v>
                </c:pt>
                <c:pt idx="23832">
                  <c:v>-0.49520179999999997</c:v>
                </c:pt>
                <c:pt idx="23833">
                  <c:v>-0.49827749999999998</c:v>
                </c:pt>
                <c:pt idx="23834">
                  <c:v>-0.49827749999999998</c:v>
                </c:pt>
                <c:pt idx="23835">
                  <c:v>-0.49520179999999997</c:v>
                </c:pt>
                <c:pt idx="23836">
                  <c:v>-0.49520179999999997</c:v>
                </c:pt>
                <c:pt idx="23837">
                  <c:v>-0.49827749999999998</c:v>
                </c:pt>
                <c:pt idx="23838">
                  <c:v>-0.49827749999999998</c:v>
                </c:pt>
                <c:pt idx="23839">
                  <c:v>-0.49827749999999998</c:v>
                </c:pt>
                <c:pt idx="23840">
                  <c:v>-0.49827749999999998</c:v>
                </c:pt>
                <c:pt idx="23841">
                  <c:v>-0.49827749999999998</c:v>
                </c:pt>
                <c:pt idx="23842">
                  <c:v>-0.49827749999999998</c:v>
                </c:pt>
                <c:pt idx="23843">
                  <c:v>-0.50135329999999989</c:v>
                </c:pt>
                <c:pt idx="23844">
                  <c:v>-0.50135329999999989</c:v>
                </c:pt>
                <c:pt idx="23845">
                  <c:v>-0.50135329999999989</c:v>
                </c:pt>
                <c:pt idx="23846">
                  <c:v>-0.50442909999999996</c:v>
                </c:pt>
                <c:pt idx="23847">
                  <c:v>-0.50442909999999996</c:v>
                </c:pt>
                <c:pt idx="23848">
                  <c:v>-0.50135329999999989</c:v>
                </c:pt>
                <c:pt idx="23849">
                  <c:v>-0.50135329999999989</c:v>
                </c:pt>
                <c:pt idx="23850">
                  <c:v>-0.50442909999999996</c:v>
                </c:pt>
                <c:pt idx="23851">
                  <c:v>-0.50442909999999996</c:v>
                </c:pt>
                <c:pt idx="23852">
                  <c:v>-0.50135329999999989</c:v>
                </c:pt>
                <c:pt idx="23853">
                  <c:v>-0.50442909999999996</c:v>
                </c:pt>
                <c:pt idx="23854">
                  <c:v>-0.50442909999999996</c:v>
                </c:pt>
                <c:pt idx="23855">
                  <c:v>-0.50750489999999993</c:v>
                </c:pt>
                <c:pt idx="23856">
                  <c:v>-0.50750489999999993</c:v>
                </c:pt>
                <c:pt idx="23857">
                  <c:v>-0.5105807</c:v>
                </c:pt>
                <c:pt idx="23858">
                  <c:v>-0.51365649999999996</c:v>
                </c:pt>
                <c:pt idx="23859">
                  <c:v>-0.51365649999999996</c:v>
                </c:pt>
                <c:pt idx="23860">
                  <c:v>-0.51365649999999996</c:v>
                </c:pt>
                <c:pt idx="23861">
                  <c:v>-0.51365649999999996</c:v>
                </c:pt>
                <c:pt idx="23862">
                  <c:v>-0.51365649999999996</c:v>
                </c:pt>
                <c:pt idx="23863">
                  <c:v>-0.51673229999999992</c:v>
                </c:pt>
                <c:pt idx="23864">
                  <c:v>-0.51673229999999992</c:v>
                </c:pt>
                <c:pt idx="23865">
                  <c:v>-0.51673229999999992</c:v>
                </c:pt>
                <c:pt idx="23866">
                  <c:v>-0.51673229999999992</c:v>
                </c:pt>
                <c:pt idx="23867">
                  <c:v>-0.51365649999999996</c:v>
                </c:pt>
                <c:pt idx="23868">
                  <c:v>-0.51365649999999996</c:v>
                </c:pt>
                <c:pt idx="23869">
                  <c:v>-0.5105807</c:v>
                </c:pt>
                <c:pt idx="23870">
                  <c:v>-0.5105807</c:v>
                </c:pt>
                <c:pt idx="23871">
                  <c:v>-0.50750489999999993</c:v>
                </c:pt>
                <c:pt idx="23872">
                  <c:v>-0.5105807</c:v>
                </c:pt>
                <c:pt idx="23873">
                  <c:v>-0.5105807</c:v>
                </c:pt>
                <c:pt idx="23874">
                  <c:v>-0.5105807</c:v>
                </c:pt>
                <c:pt idx="23875">
                  <c:v>-0.5105807</c:v>
                </c:pt>
                <c:pt idx="23876">
                  <c:v>-0.51365649999999996</c:v>
                </c:pt>
                <c:pt idx="23877">
                  <c:v>-0.5105807</c:v>
                </c:pt>
                <c:pt idx="23878">
                  <c:v>-0.5105807</c:v>
                </c:pt>
                <c:pt idx="23879">
                  <c:v>-0.5105807</c:v>
                </c:pt>
                <c:pt idx="23880">
                  <c:v>-0.51365649999999996</c:v>
                </c:pt>
                <c:pt idx="23881">
                  <c:v>-0.51365649999999996</c:v>
                </c:pt>
                <c:pt idx="23882">
                  <c:v>-0.5105807</c:v>
                </c:pt>
                <c:pt idx="23883">
                  <c:v>-0.5105807</c:v>
                </c:pt>
                <c:pt idx="23884">
                  <c:v>-0.5105807</c:v>
                </c:pt>
                <c:pt idx="23885">
                  <c:v>-0.5105807</c:v>
                </c:pt>
                <c:pt idx="23886">
                  <c:v>-0.50750489999999993</c:v>
                </c:pt>
                <c:pt idx="23887">
                  <c:v>-0.50442909999999996</c:v>
                </c:pt>
                <c:pt idx="23888">
                  <c:v>-0.50442909999999996</c:v>
                </c:pt>
                <c:pt idx="23889">
                  <c:v>-0.50442909999999996</c:v>
                </c:pt>
                <c:pt idx="23890">
                  <c:v>-0.50135329999999989</c:v>
                </c:pt>
                <c:pt idx="23891">
                  <c:v>-0.49827749999999998</c:v>
                </c:pt>
                <c:pt idx="23892">
                  <c:v>-0.49827749999999998</c:v>
                </c:pt>
                <c:pt idx="23893">
                  <c:v>-0.49827749999999998</c:v>
                </c:pt>
                <c:pt idx="23894">
                  <c:v>-0.49827749999999998</c:v>
                </c:pt>
                <c:pt idx="23895">
                  <c:v>-0.49520179999999997</c:v>
                </c:pt>
                <c:pt idx="23896">
                  <c:v>-0.49520179999999997</c:v>
                </c:pt>
                <c:pt idx="23897">
                  <c:v>-0.49520179999999997</c:v>
                </c:pt>
                <c:pt idx="23898">
                  <c:v>-0.49827749999999998</c:v>
                </c:pt>
                <c:pt idx="23899">
                  <c:v>-0.49827749999999998</c:v>
                </c:pt>
                <c:pt idx="23900">
                  <c:v>-0.49520179999999997</c:v>
                </c:pt>
                <c:pt idx="23901">
                  <c:v>-0.49827749999999998</c:v>
                </c:pt>
                <c:pt idx="23902">
                  <c:v>-0.49827749999999998</c:v>
                </c:pt>
                <c:pt idx="23903">
                  <c:v>-0.49827749999999998</c:v>
                </c:pt>
                <c:pt idx="23904">
                  <c:v>-0.49520179999999997</c:v>
                </c:pt>
                <c:pt idx="23905">
                  <c:v>-0.49520179999999997</c:v>
                </c:pt>
                <c:pt idx="23906">
                  <c:v>-0.49827749999999998</c:v>
                </c:pt>
                <c:pt idx="23907">
                  <c:v>-0.49520179999999997</c:v>
                </c:pt>
                <c:pt idx="23908">
                  <c:v>-0.49212599999999995</c:v>
                </c:pt>
                <c:pt idx="23909">
                  <c:v>-0.49212599999999995</c:v>
                </c:pt>
                <c:pt idx="23910">
                  <c:v>-0.49212599999999995</c:v>
                </c:pt>
                <c:pt idx="23911">
                  <c:v>-0.49212599999999995</c:v>
                </c:pt>
                <c:pt idx="23912">
                  <c:v>-0.48905019999999993</c:v>
                </c:pt>
                <c:pt idx="23913">
                  <c:v>-0.48597439999999997</c:v>
                </c:pt>
                <c:pt idx="23914">
                  <c:v>-0.48905019999999993</c:v>
                </c:pt>
                <c:pt idx="23915">
                  <c:v>-0.48905019999999993</c:v>
                </c:pt>
                <c:pt idx="23916">
                  <c:v>-0.48597439999999997</c:v>
                </c:pt>
                <c:pt idx="23917">
                  <c:v>-0.48289859999999996</c:v>
                </c:pt>
                <c:pt idx="23918">
                  <c:v>-0.48597439999999997</c:v>
                </c:pt>
                <c:pt idx="23919">
                  <c:v>-0.48289859999999996</c:v>
                </c:pt>
                <c:pt idx="23920">
                  <c:v>-0.47982279999999994</c:v>
                </c:pt>
                <c:pt idx="23921">
                  <c:v>-0.47982279999999994</c:v>
                </c:pt>
                <c:pt idx="23922">
                  <c:v>-0.47982279999999994</c:v>
                </c:pt>
                <c:pt idx="23923">
                  <c:v>-0.47982279999999994</c:v>
                </c:pt>
                <c:pt idx="23924">
                  <c:v>-0.47674709999999998</c:v>
                </c:pt>
                <c:pt idx="23925">
                  <c:v>-0.47674709999999998</c:v>
                </c:pt>
                <c:pt idx="23926">
                  <c:v>-0.47674709999999998</c:v>
                </c:pt>
                <c:pt idx="23927">
                  <c:v>-0.47674709999999998</c:v>
                </c:pt>
                <c:pt idx="23928">
                  <c:v>-0.47674709999999998</c:v>
                </c:pt>
                <c:pt idx="23929">
                  <c:v>-0.47982279999999994</c:v>
                </c:pt>
                <c:pt idx="23930">
                  <c:v>-0.47674709999999998</c:v>
                </c:pt>
                <c:pt idx="23931">
                  <c:v>-0.47982279999999994</c:v>
                </c:pt>
                <c:pt idx="23932">
                  <c:v>-0.48289859999999996</c:v>
                </c:pt>
                <c:pt idx="23933">
                  <c:v>-0.47982279999999994</c:v>
                </c:pt>
                <c:pt idx="23934">
                  <c:v>-0.47982279999999994</c:v>
                </c:pt>
                <c:pt idx="23935">
                  <c:v>-0.47982279999999994</c:v>
                </c:pt>
                <c:pt idx="23936">
                  <c:v>-0.47982279999999994</c:v>
                </c:pt>
                <c:pt idx="23937">
                  <c:v>-0.47982279999999994</c:v>
                </c:pt>
                <c:pt idx="23938">
                  <c:v>-0.47674709999999998</c:v>
                </c:pt>
                <c:pt idx="23939">
                  <c:v>-0.47367129999999996</c:v>
                </c:pt>
                <c:pt idx="23940">
                  <c:v>-0.47367129999999996</c:v>
                </c:pt>
                <c:pt idx="23941">
                  <c:v>-0.47674709999999998</c:v>
                </c:pt>
                <c:pt idx="23942">
                  <c:v>-0.47367129999999996</c:v>
                </c:pt>
                <c:pt idx="23943">
                  <c:v>-0.47367129999999996</c:v>
                </c:pt>
                <c:pt idx="23944">
                  <c:v>-0.47059549999999994</c:v>
                </c:pt>
                <c:pt idx="23945">
                  <c:v>-0.47367129999999996</c:v>
                </c:pt>
                <c:pt idx="23946">
                  <c:v>-0.47674709999999998</c:v>
                </c:pt>
                <c:pt idx="23947">
                  <c:v>-0.47367129999999996</c:v>
                </c:pt>
                <c:pt idx="23948">
                  <c:v>-0.47367129999999996</c:v>
                </c:pt>
                <c:pt idx="23949">
                  <c:v>-0.47367129999999996</c:v>
                </c:pt>
                <c:pt idx="23950">
                  <c:v>-0.47367129999999996</c:v>
                </c:pt>
                <c:pt idx="23951">
                  <c:v>-0.47367129999999996</c:v>
                </c:pt>
                <c:pt idx="23952">
                  <c:v>-0.47367129999999996</c:v>
                </c:pt>
                <c:pt idx="23953">
                  <c:v>-0.47674709999999998</c:v>
                </c:pt>
                <c:pt idx="23954">
                  <c:v>-0.47982279999999994</c:v>
                </c:pt>
                <c:pt idx="23955">
                  <c:v>-0.47982279999999994</c:v>
                </c:pt>
                <c:pt idx="23956">
                  <c:v>-0.47674709999999998</c:v>
                </c:pt>
                <c:pt idx="23957">
                  <c:v>-0.47674709999999998</c:v>
                </c:pt>
                <c:pt idx="23958">
                  <c:v>-0.47367129999999996</c:v>
                </c:pt>
                <c:pt idx="23959">
                  <c:v>-0.47059549999999994</c:v>
                </c:pt>
                <c:pt idx="23960">
                  <c:v>-0.47059549999999994</c:v>
                </c:pt>
                <c:pt idx="23961">
                  <c:v>-0.47059549999999994</c:v>
                </c:pt>
                <c:pt idx="23962">
                  <c:v>-0.46751969999999998</c:v>
                </c:pt>
                <c:pt idx="23963">
                  <c:v>-0.46751969999999998</c:v>
                </c:pt>
                <c:pt idx="23964">
                  <c:v>-0.46444389999999997</c:v>
                </c:pt>
                <c:pt idx="23965">
                  <c:v>-0.46136809999999995</c:v>
                </c:pt>
                <c:pt idx="23966">
                  <c:v>-0.46136809999999995</c:v>
                </c:pt>
                <c:pt idx="23967">
                  <c:v>-0.46136809999999995</c:v>
                </c:pt>
                <c:pt idx="23968">
                  <c:v>-0.46444389999999997</c:v>
                </c:pt>
                <c:pt idx="23969">
                  <c:v>-0.46136809999999995</c:v>
                </c:pt>
                <c:pt idx="23970">
                  <c:v>-0.46136809999999995</c:v>
                </c:pt>
                <c:pt idx="23971">
                  <c:v>-0.45829229999999993</c:v>
                </c:pt>
                <c:pt idx="23972">
                  <c:v>-0.45829229999999993</c:v>
                </c:pt>
                <c:pt idx="23973">
                  <c:v>-0.46136809999999995</c:v>
                </c:pt>
                <c:pt idx="23974">
                  <c:v>-0.46136809999999995</c:v>
                </c:pt>
                <c:pt idx="23975">
                  <c:v>-0.45829229999999993</c:v>
                </c:pt>
                <c:pt idx="23976">
                  <c:v>-0.45521649999999997</c:v>
                </c:pt>
                <c:pt idx="23977">
                  <c:v>-0.45829229999999993</c:v>
                </c:pt>
                <c:pt idx="23978">
                  <c:v>-0.45829229999999993</c:v>
                </c:pt>
                <c:pt idx="23979">
                  <c:v>-0.45521649999999997</c:v>
                </c:pt>
                <c:pt idx="23980">
                  <c:v>-0.45214069999999995</c:v>
                </c:pt>
                <c:pt idx="23981">
                  <c:v>-0.45214069999999995</c:v>
                </c:pt>
                <c:pt idx="23982">
                  <c:v>-0.45214069999999995</c:v>
                </c:pt>
                <c:pt idx="23983">
                  <c:v>-0.45214069999999995</c:v>
                </c:pt>
                <c:pt idx="23984">
                  <c:v>-0.44906489999999993</c:v>
                </c:pt>
                <c:pt idx="23985">
                  <c:v>-0.44906489999999993</c:v>
                </c:pt>
                <c:pt idx="23986">
                  <c:v>-0.44906489999999993</c:v>
                </c:pt>
                <c:pt idx="23987">
                  <c:v>-0.44906489999999993</c:v>
                </c:pt>
                <c:pt idx="23988">
                  <c:v>-0.44906489999999993</c:v>
                </c:pt>
                <c:pt idx="23989">
                  <c:v>-0.44598919999999997</c:v>
                </c:pt>
                <c:pt idx="23990">
                  <c:v>-0.44598919999999997</c:v>
                </c:pt>
                <c:pt idx="23991">
                  <c:v>-0.44906489999999993</c:v>
                </c:pt>
                <c:pt idx="23992">
                  <c:v>-0.45214069999999995</c:v>
                </c:pt>
                <c:pt idx="23993">
                  <c:v>-0.45214069999999995</c:v>
                </c:pt>
                <c:pt idx="23994">
                  <c:v>-0.44906489999999993</c:v>
                </c:pt>
                <c:pt idx="23995">
                  <c:v>-0.44906489999999993</c:v>
                </c:pt>
                <c:pt idx="23996">
                  <c:v>-0.44906489999999993</c:v>
                </c:pt>
                <c:pt idx="23997">
                  <c:v>-0.44906489999999993</c:v>
                </c:pt>
                <c:pt idx="23998">
                  <c:v>-0.44906489999999993</c:v>
                </c:pt>
                <c:pt idx="23999">
                  <c:v>-0.44906489999999993</c:v>
                </c:pt>
                <c:pt idx="24000">
                  <c:v>-0.44906489999999993</c:v>
                </c:pt>
                <c:pt idx="24001">
                  <c:v>-0.45214069999999995</c:v>
                </c:pt>
                <c:pt idx="24002">
                  <c:v>-0.45521649999999997</c:v>
                </c:pt>
                <c:pt idx="24003">
                  <c:v>-0.45521649999999997</c:v>
                </c:pt>
                <c:pt idx="24004">
                  <c:v>-0.45521649999999997</c:v>
                </c:pt>
                <c:pt idx="24005">
                  <c:v>-0.45521649999999997</c:v>
                </c:pt>
                <c:pt idx="24006">
                  <c:v>-0.45521649999999997</c:v>
                </c:pt>
                <c:pt idx="24007">
                  <c:v>-0.45829229999999993</c:v>
                </c:pt>
                <c:pt idx="24008">
                  <c:v>-0.45829229999999993</c:v>
                </c:pt>
                <c:pt idx="24009">
                  <c:v>-0.45829229999999993</c:v>
                </c:pt>
                <c:pt idx="24010">
                  <c:v>-0.45829229999999993</c:v>
                </c:pt>
                <c:pt idx="24011">
                  <c:v>-0.45829229999999993</c:v>
                </c:pt>
                <c:pt idx="24012">
                  <c:v>-0.45521649999999997</c:v>
                </c:pt>
                <c:pt idx="24013">
                  <c:v>-0.45214069999999995</c:v>
                </c:pt>
                <c:pt idx="24014">
                  <c:v>-0.45214069999999995</c:v>
                </c:pt>
                <c:pt idx="24015">
                  <c:v>-0.45214069999999995</c:v>
                </c:pt>
                <c:pt idx="24016">
                  <c:v>-0.45521649999999997</c:v>
                </c:pt>
                <c:pt idx="24017">
                  <c:v>-0.45214069999999995</c:v>
                </c:pt>
                <c:pt idx="24018">
                  <c:v>-0.44906489999999993</c:v>
                </c:pt>
                <c:pt idx="24019">
                  <c:v>-0.44906489999999993</c:v>
                </c:pt>
                <c:pt idx="24020">
                  <c:v>-0.45214069999999995</c:v>
                </c:pt>
                <c:pt idx="24021">
                  <c:v>-0.45214069999999995</c:v>
                </c:pt>
                <c:pt idx="24022">
                  <c:v>-0.45214069999999995</c:v>
                </c:pt>
                <c:pt idx="24023">
                  <c:v>-0.45214069999999995</c:v>
                </c:pt>
                <c:pt idx="24024">
                  <c:v>-0.45214069999999995</c:v>
                </c:pt>
                <c:pt idx="24025">
                  <c:v>-0.45214069999999995</c:v>
                </c:pt>
                <c:pt idx="24026">
                  <c:v>-0.44906489999999993</c:v>
                </c:pt>
                <c:pt idx="24027">
                  <c:v>-0.44906489999999993</c:v>
                </c:pt>
                <c:pt idx="24028">
                  <c:v>-0.44906489999999993</c:v>
                </c:pt>
                <c:pt idx="24029">
                  <c:v>-0.45214069999999995</c:v>
                </c:pt>
                <c:pt idx="24030">
                  <c:v>-0.45214069999999995</c:v>
                </c:pt>
                <c:pt idx="24031">
                  <c:v>-0.45521649999999997</c:v>
                </c:pt>
                <c:pt idx="24032">
                  <c:v>-0.45521649999999997</c:v>
                </c:pt>
                <c:pt idx="24033">
                  <c:v>-0.45214069999999995</c:v>
                </c:pt>
                <c:pt idx="24034">
                  <c:v>-0.45214069999999995</c:v>
                </c:pt>
                <c:pt idx="24035">
                  <c:v>-0.45214069999999995</c:v>
                </c:pt>
                <c:pt idx="24036">
                  <c:v>-0.45214069999999995</c:v>
                </c:pt>
                <c:pt idx="24037">
                  <c:v>-0.44906489999999993</c:v>
                </c:pt>
                <c:pt idx="24038">
                  <c:v>-0.44598919999999997</c:v>
                </c:pt>
                <c:pt idx="24039">
                  <c:v>-0.44906489999999993</c:v>
                </c:pt>
                <c:pt idx="24040">
                  <c:v>-0.44906489999999993</c:v>
                </c:pt>
                <c:pt idx="24041">
                  <c:v>-0.44598919999999997</c:v>
                </c:pt>
                <c:pt idx="24042">
                  <c:v>-0.44291339999999996</c:v>
                </c:pt>
                <c:pt idx="24043">
                  <c:v>-0.44291339999999996</c:v>
                </c:pt>
                <c:pt idx="24044">
                  <c:v>-0.44291339999999996</c:v>
                </c:pt>
                <c:pt idx="24045">
                  <c:v>-0.44291339999999996</c:v>
                </c:pt>
                <c:pt idx="24046">
                  <c:v>-0.44598919999999997</c:v>
                </c:pt>
                <c:pt idx="24047">
                  <c:v>-0.44598919999999997</c:v>
                </c:pt>
                <c:pt idx="24048">
                  <c:v>-0.44291339999999996</c:v>
                </c:pt>
                <c:pt idx="24049">
                  <c:v>-0.44291339999999996</c:v>
                </c:pt>
                <c:pt idx="24050">
                  <c:v>-0.43983759999999994</c:v>
                </c:pt>
                <c:pt idx="24051">
                  <c:v>-0.43983759999999994</c:v>
                </c:pt>
                <c:pt idx="24052">
                  <c:v>-0.44291339999999996</c:v>
                </c:pt>
                <c:pt idx="24053">
                  <c:v>-0.43983759999999994</c:v>
                </c:pt>
                <c:pt idx="24054">
                  <c:v>-0.43676179999999998</c:v>
                </c:pt>
                <c:pt idx="24055">
                  <c:v>-0.43676179999999998</c:v>
                </c:pt>
                <c:pt idx="24056">
                  <c:v>-0.43676179999999998</c:v>
                </c:pt>
                <c:pt idx="24057">
                  <c:v>-0.43368599999999996</c:v>
                </c:pt>
                <c:pt idx="24058">
                  <c:v>-0.43061019999999994</c:v>
                </c:pt>
                <c:pt idx="24059">
                  <c:v>-0.43368599999999996</c:v>
                </c:pt>
                <c:pt idx="24060">
                  <c:v>-0.43368599999999996</c:v>
                </c:pt>
                <c:pt idx="24061">
                  <c:v>-0.43061019999999994</c:v>
                </c:pt>
                <c:pt idx="24062">
                  <c:v>-0.43061019999999994</c:v>
                </c:pt>
                <c:pt idx="24063">
                  <c:v>-0.42753449999999998</c:v>
                </c:pt>
                <c:pt idx="24064">
                  <c:v>-0.42753449999999998</c:v>
                </c:pt>
                <c:pt idx="24065">
                  <c:v>-0.42753449999999998</c:v>
                </c:pt>
                <c:pt idx="24066">
                  <c:v>-0.43061019999999994</c:v>
                </c:pt>
                <c:pt idx="24067">
                  <c:v>-0.43061019999999994</c:v>
                </c:pt>
                <c:pt idx="24068">
                  <c:v>-0.42753449999999998</c:v>
                </c:pt>
                <c:pt idx="24069">
                  <c:v>-0.43061019999999994</c:v>
                </c:pt>
                <c:pt idx="24070">
                  <c:v>-0.43061019999999994</c:v>
                </c:pt>
                <c:pt idx="24071">
                  <c:v>-0.43061019999999994</c:v>
                </c:pt>
                <c:pt idx="24072">
                  <c:v>-0.42753449999999998</c:v>
                </c:pt>
                <c:pt idx="24073">
                  <c:v>-0.43061019999999994</c:v>
                </c:pt>
                <c:pt idx="24074">
                  <c:v>-0.42753449999999998</c:v>
                </c:pt>
                <c:pt idx="24075">
                  <c:v>-0.43061019999999994</c:v>
                </c:pt>
                <c:pt idx="24076">
                  <c:v>-0.42753449999999998</c:v>
                </c:pt>
                <c:pt idx="24077">
                  <c:v>-0.43061019999999994</c:v>
                </c:pt>
                <c:pt idx="24078">
                  <c:v>-0.43061019999999994</c:v>
                </c:pt>
                <c:pt idx="24079">
                  <c:v>-0.43061019999999994</c:v>
                </c:pt>
                <c:pt idx="24080">
                  <c:v>-0.42753449999999998</c:v>
                </c:pt>
                <c:pt idx="24081">
                  <c:v>-0.42753449999999998</c:v>
                </c:pt>
                <c:pt idx="24082">
                  <c:v>-0.43061019999999994</c:v>
                </c:pt>
                <c:pt idx="24083">
                  <c:v>-0.43061019999999994</c:v>
                </c:pt>
                <c:pt idx="24084">
                  <c:v>-0.43061019999999994</c:v>
                </c:pt>
                <c:pt idx="24085">
                  <c:v>-0.43368599999999996</c:v>
                </c:pt>
                <c:pt idx="24086">
                  <c:v>-0.43676179999999998</c:v>
                </c:pt>
                <c:pt idx="24087">
                  <c:v>-0.43368599999999996</c:v>
                </c:pt>
                <c:pt idx="24088">
                  <c:v>-0.43368599999999996</c:v>
                </c:pt>
                <c:pt idx="24089">
                  <c:v>-0.43368599999999996</c:v>
                </c:pt>
                <c:pt idx="24090">
                  <c:v>-0.43368599999999996</c:v>
                </c:pt>
                <c:pt idx="24091">
                  <c:v>-0.43368599999999996</c:v>
                </c:pt>
                <c:pt idx="24092">
                  <c:v>-0.43061019999999994</c:v>
                </c:pt>
                <c:pt idx="24093">
                  <c:v>-0.43061019999999994</c:v>
                </c:pt>
                <c:pt idx="24094">
                  <c:v>-0.43368599999999996</c:v>
                </c:pt>
                <c:pt idx="24095">
                  <c:v>-0.43676179999999998</c:v>
                </c:pt>
                <c:pt idx="24096">
                  <c:v>-0.43368599999999996</c:v>
                </c:pt>
                <c:pt idx="24097">
                  <c:v>-0.43061019999999994</c:v>
                </c:pt>
                <c:pt idx="24098">
                  <c:v>-0.43061019999999994</c:v>
                </c:pt>
                <c:pt idx="24099">
                  <c:v>-0.42753449999999998</c:v>
                </c:pt>
                <c:pt idx="24100">
                  <c:v>-0.42753449999999998</c:v>
                </c:pt>
                <c:pt idx="24101">
                  <c:v>-0.42753449999999998</c:v>
                </c:pt>
                <c:pt idx="24102">
                  <c:v>-0.42445859999999996</c:v>
                </c:pt>
                <c:pt idx="24103">
                  <c:v>-0.42753449999999998</c:v>
                </c:pt>
                <c:pt idx="24104">
                  <c:v>-0.42753449999999998</c:v>
                </c:pt>
                <c:pt idx="24105">
                  <c:v>-0.42445859999999996</c:v>
                </c:pt>
                <c:pt idx="24106">
                  <c:v>-0.42445859999999996</c:v>
                </c:pt>
                <c:pt idx="24107">
                  <c:v>-0.42138289999999995</c:v>
                </c:pt>
                <c:pt idx="24108">
                  <c:v>-0.42445859999999996</c:v>
                </c:pt>
                <c:pt idx="24109">
                  <c:v>-0.42445859999999996</c:v>
                </c:pt>
                <c:pt idx="24110">
                  <c:v>-0.42753449999999998</c:v>
                </c:pt>
                <c:pt idx="24111">
                  <c:v>-0.42445859999999996</c:v>
                </c:pt>
                <c:pt idx="24112">
                  <c:v>-0.41830709999999993</c:v>
                </c:pt>
                <c:pt idx="24113">
                  <c:v>-0.41830709999999993</c:v>
                </c:pt>
                <c:pt idx="24114">
                  <c:v>-0.41523129999999997</c:v>
                </c:pt>
                <c:pt idx="24115">
                  <c:v>-0.41523129999999997</c:v>
                </c:pt>
                <c:pt idx="24116">
                  <c:v>-0.41523129999999997</c:v>
                </c:pt>
                <c:pt idx="24117">
                  <c:v>-0.41523129999999997</c:v>
                </c:pt>
                <c:pt idx="24118">
                  <c:v>-0.41830709999999993</c:v>
                </c:pt>
                <c:pt idx="24119">
                  <c:v>-0.41830709999999993</c:v>
                </c:pt>
                <c:pt idx="24120">
                  <c:v>-0.41830709999999993</c:v>
                </c:pt>
                <c:pt idx="24121">
                  <c:v>-0.41830709999999993</c:v>
                </c:pt>
                <c:pt idx="24122">
                  <c:v>-0.41830709999999993</c:v>
                </c:pt>
                <c:pt idx="24123">
                  <c:v>-0.42138289999999995</c:v>
                </c:pt>
                <c:pt idx="24124">
                  <c:v>-0.42138289999999995</c:v>
                </c:pt>
                <c:pt idx="24125">
                  <c:v>-0.42445859999999996</c:v>
                </c:pt>
                <c:pt idx="24126">
                  <c:v>-0.42445859999999996</c:v>
                </c:pt>
                <c:pt idx="24127">
                  <c:v>-0.42445859999999996</c:v>
                </c:pt>
                <c:pt idx="24128">
                  <c:v>-0.42445859999999996</c:v>
                </c:pt>
                <c:pt idx="24129">
                  <c:v>-0.42445859999999996</c:v>
                </c:pt>
                <c:pt idx="24130">
                  <c:v>-0.42138289999999995</c:v>
                </c:pt>
                <c:pt idx="24131">
                  <c:v>-0.41830709999999993</c:v>
                </c:pt>
                <c:pt idx="24132">
                  <c:v>-0.41830709999999993</c:v>
                </c:pt>
                <c:pt idx="24133">
                  <c:v>-0.42138289999999995</c:v>
                </c:pt>
                <c:pt idx="24134">
                  <c:v>-0.42138289999999995</c:v>
                </c:pt>
                <c:pt idx="24135">
                  <c:v>-0.42445859999999996</c:v>
                </c:pt>
                <c:pt idx="24136">
                  <c:v>-0.42138289999999995</c:v>
                </c:pt>
                <c:pt idx="24137">
                  <c:v>-0.41830709999999993</c:v>
                </c:pt>
                <c:pt idx="24138">
                  <c:v>-0.42138289999999995</c:v>
                </c:pt>
                <c:pt idx="24139">
                  <c:v>-0.41830709999999993</c:v>
                </c:pt>
                <c:pt idx="24140">
                  <c:v>-0.41830709999999993</c:v>
                </c:pt>
                <c:pt idx="24141">
                  <c:v>-0.41523129999999997</c:v>
                </c:pt>
                <c:pt idx="24142">
                  <c:v>-0.41830709999999993</c:v>
                </c:pt>
                <c:pt idx="24143">
                  <c:v>-0.42138289999999995</c:v>
                </c:pt>
                <c:pt idx="24144">
                  <c:v>-0.41830709999999993</c:v>
                </c:pt>
                <c:pt idx="24145">
                  <c:v>-0.41830709999999993</c:v>
                </c:pt>
                <c:pt idx="24146">
                  <c:v>-0.41830709999999993</c:v>
                </c:pt>
                <c:pt idx="24147">
                  <c:v>-0.42138289999999995</c:v>
                </c:pt>
                <c:pt idx="24148">
                  <c:v>-0.42138289999999995</c:v>
                </c:pt>
                <c:pt idx="24149">
                  <c:v>-0.42138289999999995</c:v>
                </c:pt>
                <c:pt idx="24150">
                  <c:v>-0.41830709999999993</c:v>
                </c:pt>
                <c:pt idx="24151">
                  <c:v>-0.41830709999999993</c:v>
                </c:pt>
                <c:pt idx="24152">
                  <c:v>-0.41830709999999993</c:v>
                </c:pt>
                <c:pt idx="24153">
                  <c:v>-0.41523129999999997</c:v>
                </c:pt>
                <c:pt idx="24154">
                  <c:v>-0.41523129999999997</c:v>
                </c:pt>
                <c:pt idx="24155">
                  <c:v>-0.41523129999999997</c:v>
                </c:pt>
                <c:pt idx="24156">
                  <c:v>-0.41523129999999997</c:v>
                </c:pt>
                <c:pt idx="24157">
                  <c:v>-0.41523129999999997</c:v>
                </c:pt>
                <c:pt idx="24158">
                  <c:v>-0.41215549999999995</c:v>
                </c:pt>
                <c:pt idx="24159">
                  <c:v>-0.41215549999999995</c:v>
                </c:pt>
                <c:pt idx="24160">
                  <c:v>-0.41215549999999995</c:v>
                </c:pt>
                <c:pt idx="24161">
                  <c:v>-0.41215549999999995</c:v>
                </c:pt>
                <c:pt idx="24162">
                  <c:v>-0.41215549999999995</c:v>
                </c:pt>
                <c:pt idx="24163">
                  <c:v>-0.41523129999999997</c:v>
                </c:pt>
                <c:pt idx="24164">
                  <c:v>-0.41523129999999997</c:v>
                </c:pt>
                <c:pt idx="24165">
                  <c:v>-0.41215549999999995</c:v>
                </c:pt>
                <c:pt idx="24166">
                  <c:v>-0.40907969999999994</c:v>
                </c:pt>
                <c:pt idx="24167">
                  <c:v>-0.40600389999999997</c:v>
                </c:pt>
                <c:pt idx="24168">
                  <c:v>-0.40600389999999997</c:v>
                </c:pt>
                <c:pt idx="24169">
                  <c:v>-0.40600389999999997</c:v>
                </c:pt>
                <c:pt idx="24170">
                  <c:v>-0.40292809999999996</c:v>
                </c:pt>
                <c:pt idx="24171">
                  <c:v>-0.39985229999999994</c:v>
                </c:pt>
                <c:pt idx="24172">
                  <c:v>-0.40292809999999996</c:v>
                </c:pt>
                <c:pt idx="24173">
                  <c:v>-0.40600389999999997</c:v>
                </c:pt>
                <c:pt idx="24174">
                  <c:v>-0.40292809999999996</c:v>
                </c:pt>
                <c:pt idx="24175">
                  <c:v>-0.40600389999999997</c:v>
                </c:pt>
                <c:pt idx="24176">
                  <c:v>-0.40600389999999997</c:v>
                </c:pt>
                <c:pt idx="24177">
                  <c:v>-0.40600389999999997</c:v>
                </c:pt>
                <c:pt idx="24178">
                  <c:v>-0.40292809999999996</c:v>
                </c:pt>
                <c:pt idx="24179">
                  <c:v>-0.40292809999999996</c:v>
                </c:pt>
                <c:pt idx="24180">
                  <c:v>-0.40292809999999996</c:v>
                </c:pt>
                <c:pt idx="24181">
                  <c:v>-0.40292809999999996</c:v>
                </c:pt>
                <c:pt idx="24182">
                  <c:v>-0.40292809999999996</c:v>
                </c:pt>
                <c:pt idx="24183">
                  <c:v>-0.39985229999999994</c:v>
                </c:pt>
                <c:pt idx="24184">
                  <c:v>-0.39677659999999998</c:v>
                </c:pt>
                <c:pt idx="24185">
                  <c:v>-0.39677659999999998</c:v>
                </c:pt>
                <c:pt idx="24186">
                  <c:v>-0.39985229999999994</c:v>
                </c:pt>
                <c:pt idx="24187">
                  <c:v>-0.39985229999999994</c:v>
                </c:pt>
                <c:pt idx="24188">
                  <c:v>-0.39677659999999998</c:v>
                </c:pt>
                <c:pt idx="24189">
                  <c:v>-0.39985229999999994</c:v>
                </c:pt>
                <c:pt idx="24190">
                  <c:v>-0.39985229999999994</c:v>
                </c:pt>
                <c:pt idx="24191">
                  <c:v>-0.39985229999999994</c:v>
                </c:pt>
                <c:pt idx="24192">
                  <c:v>-0.39677659999999998</c:v>
                </c:pt>
                <c:pt idx="24193">
                  <c:v>-0.39677659999999998</c:v>
                </c:pt>
                <c:pt idx="24194">
                  <c:v>-0.39677659999999998</c:v>
                </c:pt>
                <c:pt idx="24195">
                  <c:v>-0.39985229999999994</c:v>
                </c:pt>
                <c:pt idx="24196">
                  <c:v>-0.40292809999999996</c:v>
                </c:pt>
                <c:pt idx="24197">
                  <c:v>-0.40292809999999996</c:v>
                </c:pt>
                <c:pt idx="24198">
                  <c:v>-0.40292809999999996</c:v>
                </c:pt>
                <c:pt idx="24199">
                  <c:v>-0.40292809999999996</c:v>
                </c:pt>
                <c:pt idx="24200">
                  <c:v>-0.40600389999999997</c:v>
                </c:pt>
                <c:pt idx="24201">
                  <c:v>-0.40292809999999996</c:v>
                </c:pt>
                <c:pt idx="24202">
                  <c:v>-0.40292809999999996</c:v>
                </c:pt>
                <c:pt idx="24203">
                  <c:v>-0.40292809999999996</c:v>
                </c:pt>
                <c:pt idx="24204">
                  <c:v>-0.40292809999999996</c:v>
                </c:pt>
                <c:pt idx="24205">
                  <c:v>-0.39985229999999994</c:v>
                </c:pt>
                <c:pt idx="24206">
                  <c:v>-0.39985229999999994</c:v>
                </c:pt>
                <c:pt idx="24207">
                  <c:v>-0.39985229999999994</c:v>
                </c:pt>
                <c:pt idx="24208">
                  <c:v>-0.39985229999999994</c:v>
                </c:pt>
                <c:pt idx="24209">
                  <c:v>-0.39985229999999994</c:v>
                </c:pt>
                <c:pt idx="24210">
                  <c:v>-0.39985229999999994</c:v>
                </c:pt>
                <c:pt idx="24211">
                  <c:v>-0.39677659999999998</c:v>
                </c:pt>
                <c:pt idx="24212">
                  <c:v>-0.39677659999999998</c:v>
                </c:pt>
                <c:pt idx="24213">
                  <c:v>-0.39370079999999996</c:v>
                </c:pt>
                <c:pt idx="24214">
                  <c:v>-0.39370079999999996</c:v>
                </c:pt>
                <c:pt idx="24215">
                  <c:v>-0.39370079999999996</c:v>
                </c:pt>
                <c:pt idx="24216">
                  <c:v>-0.39370079999999996</c:v>
                </c:pt>
                <c:pt idx="24217">
                  <c:v>-0.39062499999999994</c:v>
                </c:pt>
                <c:pt idx="24218">
                  <c:v>-0.39062499999999994</c:v>
                </c:pt>
                <c:pt idx="24219">
                  <c:v>-0.39062499999999994</c:v>
                </c:pt>
                <c:pt idx="24220">
                  <c:v>-0.39062499999999994</c:v>
                </c:pt>
                <c:pt idx="24221">
                  <c:v>-0.39062499999999994</c:v>
                </c:pt>
                <c:pt idx="24222">
                  <c:v>-0.39062499999999994</c:v>
                </c:pt>
                <c:pt idx="24223">
                  <c:v>-0.39062499999999994</c:v>
                </c:pt>
                <c:pt idx="24224">
                  <c:v>-0.38754919999999998</c:v>
                </c:pt>
                <c:pt idx="24225">
                  <c:v>-0.39062499999999994</c:v>
                </c:pt>
                <c:pt idx="24226">
                  <c:v>-0.39062499999999994</c:v>
                </c:pt>
                <c:pt idx="24227">
                  <c:v>-0.39062499999999994</c:v>
                </c:pt>
                <c:pt idx="24228">
                  <c:v>-0.39370079999999996</c:v>
                </c:pt>
                <c:pt idx="24229">
                  <c:v>-0.39062499999999994</c:v>
                </c:pt>
                <c:pt idx="24230">
                  <c:v>-0.39062499999999994</c:v>
                </c:pt>
                <c:pt idx="24231">
                  <c:v>-0.39370079999999996</c:v>
                </c:pt>
                <c:pt idx="24232">
                  <c:v>-0.39370079999999996</c:v>
                </c:pt>
                <c:pt idx="24233">
                  <c:v>-0.39370079999999996</c:v>
                </c:pt>
                <c:pt idx="24234">
                  <c:v>-0.39677659999999998</c:v>
                </c:pt>
                <c:pt idx="24235">
                  <c:v>-0.39677659999999998</c:v>
                </c:pt>
                <c:pt idx="24236">
                  <c:v>-0.39677659999999998</c:v>
                </c:pt>
                <c:pt idx="24237">
                  <c:v>-0.39985229999999994</c:v>
                </c:pt>
                <c:pt idx="24238">
                  <c:v>-0.40292809999999996</c:v>
                </c:pt>
                <c:pt idx="24239">
                  <c:v>-0.40292809999999996</c:v>
                </c:pt>
                <c:pt idx="24240">
                  <c:v>-0.40292809999999996</c:v>
                </c:pt>
                <c:pt idx="24241">
                  <c:v>-0.40292809999999996</c:v>
                </c:pt>
                <c:pt idx="24242">
                  <c:v>-0.40292809999999996</c:v>
                </c:pt>
                <c:pt idx="24243">
                  <c:v>-0.40292809999999996</c:v>
                </c:pt>
                <c:pt idx="24244">
                  <c:v>-0.40600389999999997</c:v>
                </c:pt>
                <c:pt idx="24245">
                  <c:v>-0.40600389999999997</c:v>
                </c:pt>
                <c:pt idx="24246">
                  <c:v>-0.40292809999999996</c:v>
                </c:pt>
                <c:pt idx="24247">
                  <c:v>-0.40292809999999996</c:v>
                </c:pt>
                <c:pt idx="24248">
                  <c:v>-0.40292809999999996</c:v>
                </c:pt>
                <c:pt idx="24249">
                  <c:v>-0.40292809999999996</c:v>
                </c:pt>
                <c:pt idx="24250">
                  <c:v>-0.40292809999999996</c:v>
                </c:pt>
                <c:pt idx="24251">
                  <c:v>-0.40292809999999996</c:v>
                </c:pt>
                <c:pt idx="24252">
                  <c:v>-0.40292809999999996</c:v>
                </c:pt>
                <c:pt idx="24253">
                  <c:v>-0.39985229999999994</c:v>
                </c:pt>
                <c:pt idx="24254">
                  <c:v>-0.39677659999999998</c:v>
                </c:pt>
                <c:pt idx="24255">
                  <c:v>-0.39370079999999996</c:v>
                </c:pt>
                <c:pt idx="24256">
                  <c:v>-0.39062499999999994</c:v>
                </c:pt>
                <c:pt idx="24257">
                  <c:v>-0.38754919999999998</c:v>
                </c:pt>
                <c:pt idx="24258">
                  <c:v>-0.38447339999999997</c:v>
                </c:pt>
                <c:pt idx="24259">
                  <c:v>-0.38447339999999997</c:v>
                </c:pt>
                <c:pt idx="24260">
                  <c:v>-0.38139759999999995</c:v>
                </c:pt>
                <c:pt idx="24261">
                  <c:v>-0.38139759999999995</c:v>
                </c:pt>
                <c:pt idx="24262">
                  <c:v>-0.38139759999999995</c:v>
                </c:pt>
                <c:pt idx="24263">
                  <c:v>-0.38139759999999995</c:v>
                </c:pt>
                <c:pt idx="24264">
                  <c:v>-0.38139759999999995</c:v>
                </c:pt>
                <c:pt idx="24265">
                  <c:v>-0.38139759999999995</c:v>
                </c:pt>
                <c:pt idx="24266">
                  <c:v>-0.37832189999999993</c:v>
                </c:pt>
                <c:pt idx="24267">
                  <c:v>-0.37832189999999993</c:v>
                </c:pt>
                <c:pt idx="24268">
                  <c:v>-0.38139759999999995</c:v>
                </c:pt>
                <c:pt idx="24269">
                  <c:v>-0.38139759999999995</c:v>
                </c:pt>
                <c:pt idx="24270">
                  <c:v>-0.37832189999999993</c:v>
                </c:pt>
                <c:pt idx="24271">
                  <c:v>-0.37524599999999997</c:v>
                </c:pt>
                <c:pt idx="24272">
                  <c:v>-0.37524599999999997</c:v>
                </c:pt>
                <c:pt idx="24273">
                  <c:v>-0.37832189999999993</c:v>
                </c:pt>
                <c:pt idx="24274">
                  <c:v>-0.38139759999999995</c:v>
                </c:pt>
                <c:pt idx="24275">
                  <c:v>-0.37832189999999993</c:v>
                </c:pt>
                <c:pt idx="24276">
                  <c:v>-0.37832189999999993</c:v>
                </c:pt>
                <c:pt idx="24277">
                  <c:v>-0.37524599999999997</c:v>
                </c:pt>
                <c:pt idx="24278">
                  <c:v>-0.37217029999999995</c:v>
                </c:pt>
                <c:pt idx="24279">
                  <c:v>-0.37217029999999995</c:v>
                </c:pt>
                <c:pt idx="24280">
                  <c:v>-0.37217029999999995</c:v>
                </c:pt>
                <c:pt idx="24281">
                  <c:v>-0.37217029999999995</c:v>
                </c:pt>
                <c:pt idx="24282">
                  <c:v>-0.37217029999999995</c:v>
                </c:pt>
                <c:pt idx="24283">
                  <c:v>-0.37217029999999995</c:v>
                </c:pt>
                <c:pt idx="24284">
                  <c:v>-0.37217029999999995</c:v>
                </c:pt>
                <c:pt idx="24285">
                  <c:v>-0.36909449999999994</c:v>
                </c:pt>
                <c:pt idx="24286">
                  <c:v>-0.36909449999999994</c:v>
                </c:pt>
                <c:pt idx="24287">
                  <c:v>-0.36601869999999997</c:v>
                </c:pt>
                <c:pt idx="24288">
                  <c:v>-0.36294289999999996</c:v>
                </c:pt>
                <c:pt idx="24289">
                  <c:v>-0.36294289999999996</c:v>
                </c:pt>
                <c:pt idx="24290">
                  <c:v>-0.36294289999999996</c:v>
                </c:pt>
                <c:pt idx="24291">
                  <c:v>-0.35986709999999994</c:v>
                </c:pt>
                <c:pt idx="24292">
                  <c:v>-0.35986709999999994</c:v>
                </c:pt>
                <c:pt idx="24293">
                  <c:v>-0.36294289999999996</c:v>
                </c:pt>
                <c:pt idx="24294">
                  <c:v>-0.36294289999999996</c:v>
                </c:pt>
                <c:pt idx="24295">
                  <c:v>-0.36294289999999996</c:v>
                </c:pt>
                <c:pt idx="24296">
                  <c:v>-0.35986709999999994</c:v>
                </c:pt>
                <c:pt idx="24297">
                  <c:v>-0.36294289999999996</c:v>
                </c:pt>
                <c:pt idx="24298">
                  <c:v>-0.36601869999999997</c:v>
                </c:pt>
                <c:pt idx="24299">
                  <c:v>-0.36909449999999994</c:v>
                </c:pt>
                <c:pt idx="24300">
                  <c:v>-0.36909449999999994</c:v>
                </c:pt>
                <c:pt idx="24301">
                  <c:v>-0.36909449999999994</c:v>
                </c:pt>
                <c:pt idx="24302">
                  <c:v>-0.36601869999999997</c:v>
                </c:pt>
                <c:pt idx="24303">
                  <c:v>-0.36601869999999997</c:v>
                </c:pt>
                <c:pt idx="24304">
                  <c:v>-0.36909449999999994</c:v>
                </c:pt>
                <c:pt idx="24305">
                  <c:v>-0.36909449999999994</c:v>
                </c:pt>
                <c:pt idx="24306">
                  <c:v>-0.36909449999999994</c:v>
                </c:pt>
                <c:pt idx="24307">
                  <c:v>-0.36601869999999997</c:v>
                </c:pt>
                <c:pt idx="24308">
                  <c:v>-0.36601869999999997</c:v>
                </c:pt>
                <c:pt idx="24309">
                  <c:v>-0.36601869999999997</c:v>
                </c:pt>
                <c:pt idx="24310">
                  <c:v>-0.36909449999999994</c:v>
                </c:pt>
                <c:pt idx="24311">
                  <c:v>-0.37217029999999995</c:v>
                </c:pt>
                <c:pt idx="24312">
                  <c:v>-0.37524599999999997</c:v>
                </c:pt>
                <c:pt idx="24313">
                  <c:v>-0.37524599999999997</c:v>
                </c:pt>
                <c:pt idx="24314">
                  <c:v>-0.37832189999999993</c:v>
                </c:pt>
                <c:pt idx="24315">
                  <c:v>-0.37524599999999997</c:v>
                </c:pt>
                <c:pt idx="24316">
                  <c:v>-0.37524599999999997</c:v>
                </c:pt>
                <c:pt idx="24317">
                  <c:v>-0.37524599999999997</c:v>
                </c:pt>
                <c:pt idx="24318">
                  <c:v>-0.37217029999999995</c:v>
                </c:pt>
                <c:pt idx="24319">
                  <c:v>-0.37524599999999997</c:v>
                </c:pt>
                <c:pt idx="24320">
                  <c:v>-0.37217029999999995</c:v>
                </c:pt>
                <c:pt idx="24321">
                  <c:v>-0.37524599999999997</c:v>
                </c:pt>
                <c:pt idx="24322">
                  <c:v>-0.37524599999999997</c:v>
                </c:pt>
                <c:pt idx="24323">
                  <c:v>-0.37217029999999995</c:v>
                </c:pt>
                <c:pt idx="24324">
                  <c:v>-0.37217029999999995</c:v>
                </c:pt>
                <c:pt idx="24325">
                  <c:v>-0.37217029999999995</c:v>
                </c:pt>
                <c:pt idx="24326">
                  <c:v>-0.37217029999999995</c:v>
                </c:pt>
                <c:pt idx="24327">
                  <c:v>-0.36909449999999994</c:v>
                </c:pt>
                <c:pt idx="24328">
                  <c:v>-0.37217029999999995</c:v>
                </c:pt>
                <c:pt idx="24329">
                  <c:v>-0.36909449999999994</c:v>
                </c:pt>
                <c:pt idx="24330">
                  <c:v>-0.37217029999999995</c:v>
                </c:pt>
                <c:pt idx="24331">
                  <c:v>-0.37217029999999995</c:v>
                </c:pt>
                <c:pt idx="24332">
                  <c:v>-0.37217029999999995</c:v>
                </c:pt>
                <c:pt idx="24333">
                  <c:v>-0.36909449999999994</c:v>
                </c:pt>
                <c:pt idx="24334">
                  <c:v>-0.36909449999999994</c:v>
                </c:pt>
                <c:pt idx="24335">
                  <c:v>-0.36601869999999997</c:v>
                </c:pt>
                <c:pt idx="24336">
                  <c:v>-0.36909449999999994</c:v>
                </c:pt>
                <c:pt idx="24337">
                  <c:v>-0.37217029999999995</c:v>
                </c:pt>
                <c:pt idx="24338">
                  <c:v>-0.37217029999999995</c:v>
                </c:pt>
                <c:pt idx="24339">
                  <c:v>-0.36909449999999994</c:v>
                </c:pt>
                <c:pt idx="24340">
                  <c:v>-0.36909449999999994</c:v>
                </c:pt>
                <c:pt idx="24341">
                  <c:v>-0.36909449999999994</c:v>
                </c:pt>
                <c:pt idx="24342">
                  <c:v>-0.36909449999999994</c:v>
                </c:pt>
                <c:pt idx="24343">
                  <c:v>-0.36909449999999994</c:v>
                </c:pt>
                <c:pt idx="24344">
                  <c:v>-0.36601869999999997</c:v>
                </c:pt>
                <c:pt idx="24345">
                  <c:v>-0.36294289999999996</c:v>
                </c:pt>
                <c:pt idx="24346">
                  <c:v>-0.36294289999999996</c:v>
                </c:pt>
                <c:pt idx="24347">
                  <c:v>-0.36601869999999997</c:v>
                </c:pt>
                <c:pt idx="24348">
                  <c:v>-0.36909449999999994</c:v>
                </c:pt>
                <c:pt idx="24349">
                  <c:v>-0.36909449999999994</c:v>
                </c:pt>
                <c:pt idx="24350">
                  <c:v>-0.36909449999999994</c:v>
                </c:pt>
                <c:pt idx="24351">
                  <c:v>-0.36909449999999994</c:v>
                </c:pt>
                <c:pt idx="24352">
                  <c:v>-0.37217029999999995</c:v>
                </c:pt>
                <c:pt idx="24353">
                  <c:v>-0.37217029999999995</c:v>
                </c:pt>
                <c:pt idx="24354">
                  <c:v>-0.37524599999999997</c:v>
                </c:pt>
                <c:pt idx="24355">
                  <c:v>-0.37524599999999997</c:v>
                </c:pt>
                <c:pt idx="24356">
                  <c:v>-0.37217029999999995</c:v>
                </c:pt>
                <c:pt idx="24357">
                  <c:v>-0.37217029999999995</c:v>
                </c:pt>
                <c:pt idx="24358">
                  <c:v>-0.37217029999999995</c:v>
                </c:pt>
                <c:pt idx="24359">
                  <c:v>-0.37217029999999995</c:v>
                </c:pt>
                <c:pt idx="24360">
                  <c:v>-0.37524599999999997</c:v>
                </c:pt>
                <c:pt idx="24361">
                  <c:v>-0.37524599999999997</c:v>
                </c:pt>
                <c:pt idx="24362">
                  <c:v>-0.37524599999999997</c:v>
                </c:pt>
                <c:pt idx="24363">
                  <c:v>-0.37524599999999997</c:v>
                </c:pt>
                <c:pt idx="24364">
                  <c:v>-0.37524599999999997</c:v>
                </c:pt>
                <c:pt idx="24365">
                  <c:v>-0.37217029999999995</c:v>
                </c:pt>
                <c:pt idx="24366">
                  <c:v>-0.36909449999999994</c:v>
                </c:pt>
                <c:pt idx="24367">
                  <c:v>-0.36909449999999994</c:v>
                </c:pt>
                <c:pt idx="24368">
                  <c:v>-0.37524599999999997</c:v>
                </c:pt>
                <c:pt idx="24369">
                  <c:v>-0.37524599999999997</c:v>
                </c:pt>
                <c:pt idx="24370">
                  <c:v>-0.37524599999999997</c:v>
                </c:pt>
                <c:pt idx="24371">
                  <c:v>-0.37217029999999995</c:v>
                </c:pt>
                <c:pt idx="24372">
                  <c:v>-0.37217029999999995</c:v>
                </c:pt>
                <c:pt idx="24373">
                  <c:v>-0.37217029999999995</c:v>
                </c:pt>
                <c:pt idx="24374">
                  <c:v>-0.37217029999999995</c:v>
                </c:pt>
                <c:pt idx="24375">
                  <c:v>-0.37217029999999995</c:v>
                </c:pt>
                <c:pt idx="24376">
                  <c:v>-0.37217029999999995</c:v>
                </c:pt>
                <c:pt idx="24377">
                  <c:v>-0.36909449999999994</c:v>
                </c:pt>
                <c:pt idx="24378">
                  <c:v>-0.36909449999999994</c:v>
                </c:pt>
                <c:pt idx="24379">
                  <c:v>-0.36909449999999994</c:v>
                </c:pt>
                <c:pt idx="24380">
                  <c:v>-0.36601869999999997</c:v>
                </c:pt>
                <c:pt idx="24381">
                  <c:v>-0.36601869999999997</c:v>
                </c:pt>
                <c:pt idx="24382">
                  <c:v>-0.36294289999999996</c:v>
                </c:pt>
                <c:pt idx="24383">
                  <c:v>-0.36601869999999997</c:v>
                </c:pt>
                <c:pt idx="24384">
                  <c:v>-0.36294289999999996</c:v>
                </c:pt>
                <c:pt idx="24385">
                  <c:v>-0.36294289999999996</c:v>
                </c:pt>
                <c:pt idx="24386">
                  <c:v>-0.36294289999999996</c:v>
                </c:pt>
                <c:pt idx="24387">
                  <c:v>-0.36294289999999996</c:v>
                </c:pt>
                <c:pt idx="24388">
                  <c:v>-0.35986709999999994</c:v>
                </c:pt>
                <c:pt idx="24389">
                  <c:v>-0.35679129999999998</c:v>
                </c:pt>
                <c:pt idx="24390">
                  <c:v>-0.35371559999999996</c:v>
                </c:pt>
                <c:pt idx="24391">
                  <c:v>-0.35371559999999996</c:v>
                </c:pt>
                <c:pt idx="24392">
                  <c:v>-0.35371559999999996</c:v>
                </c:pt>
                <c:pt idx="24393">
                  <c:v>-0.35679129999999998</c:v>
                </c:pt>
                <c:pt idx="24394">
                  <c:v>-0.35679129999999998</c:v>
                </c:pt>
                <c:pt idx="24395">
                  <c:v>-0.35679129999999998</c:v>
                </c:pt>
                <c:pt idx="24396">
                  <c:v>-0.35371559999999996</c:v>
                </c:pt>
                <c:pt idx="24397">
                  <c:v>-0.35371559999999996</c:v>
                </c:pt>
                <c:pt idx="24398">
                  <c:v>-0.35063979999999995</c:v>
                </c:pt>
                <c:pt idx="24399">
                  <c:v>-0.34756399999999998</c:v>
                </c:pt>
                <c:pt idx="24400">
                  <c:v>-0.35063979999999995</c:v>
                </c:pt>
                <c:pt idx="24401">
                  <c:v>-0.35063979999999995</c:v>
                </c:pt>
                <c:pt idx="24402">
                  <c:v>-0.35063979999999995</c:v>
                </c:pt>
                <c:pt idx="24403">
                  <c:v>-0.35063979999999995</c:v>
                </c:pt>
                <c:pt idx="24404">
                  <c:v>-0.35063979999999995</c:v>
                </c:pt>
                <c:pt idx="24405">
                  <c:v>-0.35063979999999995</c:v>
                </c:pt>
                <c:pt idx="24406">
                  <c:v>-0.35063979999999995</c:v>
                </c:pt>
                <c:pt idx="24407">
                  <c:v>-0.35371559999999996</c:v>
                </c:pt>
                <c:pt idx="24408">
                  <c:v>-0.35371559999999996</c:v>
                </c:pt>
                <c:pt idx="24409">
                  <c:v>-0.35679129999999998</c:v>
                </c:pt>
                <c:pt idx="24410">
                  <c:v>-0.35679129999999998</c:v>
                </c:pt>
                <c:pt idx="24411">
                  <c:v>-0.35986709999999994</c:v>
                </c:pt>
                <c:pt idx="24412">
                  <c:v>-0.35986709999999994</c:v>
                </c:pt>
                <c:pt idx="24413">
                  <c:v>-0.35679129999999998</c:v>
                </c:pt>
                <c:pt idx="24414">
                  <c:v>-0.35679129999999998</c:v>
                </c:pt>
                <c:pt idx="24415">
                  <c:v>-0.35679129999999998</c:v>
                </c:pt>
                <c:pt idx="24416">
                  <c:v>-0.35986709999999994</c:v>
                </c:pt>
                <c:pt idx="24417">
                  <c:v>-0.35679129999999998</c:v>
                </c:pt>
                <c:pt idx="24418">
                  <c:v>-0.35679129999999998</c:v>
                </c:pt>
                <c:pt idx="24419">
                  <c:v>-0.35679129999999998</c:v>
                </c:pt>
                <c:pt idx="24420">
                  <c:v>-0.35679129999999998</c:v>
                </c:pt>
                <c:pt idx="24421">
                  <c:v>-0.35679129999999998</c:v>
                </c:pt>
                <c:pt idx="24422">
                  <c:v>-0.35679129999999998</c:v>
                </c:pt>
                <c:pt idx="24423">
                  <c:v>-0.35986709999999994</c:v>
                </c:pt>
                <c:pt idx="24424">
                  <c:v>-0.36294289999999996</c:v>
                </c:pt>
                <c:pt idx="24425">
                  <c:v>-0.36294289999999996</c:v>
                </c:pt>
                <c:pt idx="24426">
                  <c:v>-0.36601869999999997</c:v>
                </c:pt>
                <c:pt idx="24427">
                  <c:v>-0.36601869999999997</c:v>
                </c:pt>
                <c:pt idx="24428">
                  <c:v>-0.36601869999999997</c:v>
                </c:pt>
                <c:pt idx="24429">
                  <c:v>-0.36601869999999997</c:v>
                </c:pt>
                <c:pt idx="24430">
                  <c:v>-0.36601869999999997</c:v>
                </c:pt>
                <c:pt idx="24431">
                  <c:v>-0.36601869999999997</c:v>
                </c:pt>
                <c:pt idx="24432">
                  <c:v>-0.36909449999999994</c:v>
                </c:pt>
                <c:pt idx="24433">
                  <c:v>-0.36601869999999997</c:v>
                </c:pt>
                <c:pt idx="24434">
                  <c:v>-0.36909449999999994</c:v>
                </c:pt>
                <c:pt idx="24435">
                  <c:v>-0.37217029999999995</c:v>
                </c:pt>
                <c:pt idx="24436">
                  <c:v>-0.37217029999999995</c:v>
                </c:pt>
                <c:pt idx="24437">
                  <c:v>-0.36909449999999994</c:v>
                </c:pt>
                <c:pt idx="24438">
                  <c:v>-0.36909449999999994</c:v>
                </c:pt>
                <c:pt idx="24439">
                  <c:v>-0.36909449999999994</c:v>
                </c:pt>
                <c:pt idx="24440">
                  <c:v>-0.37217029999999995</c:v>
                </c:pt>
                <c:pt idx="24441">
                  <c:v>-0.36909449999999994</c:v>
                </c:pt>
                <c:pt idx="24442">
                  <c:v>-0.36909449999999994</c:v>
                </c:pt>
                <c:pt idx="24443">
                  <c:v>-0.36601869999999997</c:v>
                </c:pt>
                <c:pt idx="24444">
                  <c:v>-0.36909449999999994</c:v>
                </c:pt>
                <c:pt idx="24445">
                  <c:v>-0.36909449999999994</c:v>
                </c:pt>
                <c:pt idx="24446">
                  <c:v>-0.36601869999999997</c:v>
                </c:pt>
                <c:pt idx="24447">
                  <c:v>-0.36294289999999996</c:v>
                </c:pt>
                <c:pt idx="24448">
                  <c:v>-0.36601869999999997</c:v>
                </c:pt>
                <c:pt idx="24449">
                  <c:v>-0.36601869999999997</c:v>
                </c:pt>
                <c:pt idx="24450">
                  <c:v>-0.36909449999999994</c:v>
                </c:pt>
                <c:pt idx="24451">
                  <c:v>-0.36601869999999997</c:v>
                </c:pt>
                <c:pt idx="24452">
                  <c:v>-0.36601869999999997</c:v>
                </c:pt>
                <c:pt idx="24453">
                  <c:v>-0.36294289999999996</c:v>
                </c:pt>
                <c:pt idx="24454">
                  <c:v>-0.36601869999999997</c:v>
                </c:pt>
                <c:pt idx="24455">
                  <c:v>-0.36601869999999997</c:v>
                </c:pt>
                <c:pt idx="24456">
                  <c:v>-0.36294289999999996</c:v>
                </c:pt>
                <c:pt idx="24457">
                  <c:v>-0.36294289999999996</c:v>
                </c:pt>
                <c:pt idx="24458">
                  <c:v>-0.36294289999999996</c:v>
                </c:pt>
                <c:pt idx="24459">
                  <c:v>-0.36601869999999997</c:v>
                </c:pt>
                <c:pt idx="24460">
                  <c:v>-0.36294289999999996</c:v>
                </c:pt>
                <c:pt idx="24461">
                  <c:v>-0.36601869999999997</c:v>
                </c:pt>
                <c:pt idx="24462">
                  <c:v>-0.36601869999999997</c:v>
                </c:pt>
                <c:pt idx="24463">
                  <c:v>-0.36601869999999997</c:v>
                </c:pt>
                <c:pt idx="24464">
                  <c:v>-0.36601869999999997</c:v>
                </c:pt>
                <c:pt idx="24465">
                  <c:v>-0.36294289999999996</c:v>
                </c:pt>
                <c:pt idx="24466">
                  <c:v>-0.36294289999999996</c:v>
                </c:pt>
                <c:pt idx="24467">
                  <c:v>-0.36294289999999996</c:v>
                </c:pt>
                <c:pt idx="24468">
                  <c:v>-0.36601869999999997</c:v>
                </c:pt>
                <c:pt idx="24469">
                  <c:v>-0.36909449999999994</c:v>
                </c:pt>
                <c:pt idx="24470">
                  <c:v>-0.37217029999999995</c:v>
                </c:pt>
                <c:pt idx="24471">
                  <c:v>-0.37524599999999997</c:v>
                </c:pt>
                <c:pt idx="24472">
                  <c:v>-0.37524599999999997</c:v>
                </c:pt>
                <c:pt idx="24473">
                  <c:v>-0.37832189999999993</c:v>
                </c:pt>
                <c:pt idx="24474">
                  <c:v>-0.38139759999999995</c:v>
                </c:pt>
                <c:pt idx="24475">
                  <c:v>-0.38139759999999995</c:v>
                </c:pt>
                <c:pt idx="24476">
                  <c:v>-0.38447339999999997</c:v>
                </c:pt>
                <c:pt idx="24477">
                  <c:v>-0.38754919999999998</c:v>
                </c:pt>
                <c:pt idx="24478">
                  <c:v>-0.39062499999999994</c:v>
                </c:pt>
                <c:pt idx="24479">
                  <c:v>-0.38754919999999998</c:v>
                </c:pt>
                <c:pt idx="24480">
                  <c:v>-0.39062499999999994</c:v>
                </c:pt>
                <c:pt idx="24481">
                  <c:v>-0.39062499999999994</c:v>
                </c:pt>
                <c:pt idx="24482">
                  <c:v>-0.39062499999999994</c:v>
                </c:pt>
                <c:pt idx="24483">
                  <c:v>-0.39370079999999996</c:v>
                </c:pt>
                <c:pt idx="24484">
                  <c:v>-0.39370079999999996</c:v>
                </c:pt>
                <c:pt idx="24485">
                  <c:v>-0.39677659999999998</c:v>
                </c:pt>
                <c:pt idx="24486">
                  <c:v>-0.39677659999999998</c:v>
                </c:pt>
                <c:pt idx="24487">
                  <c:v>-0.39677659999999998</c:v>
                </c:pt>
                <c:pt idx="24488">
                  <c:v>-0.39985229999999994</c:v>
                </c:pt>
                <c:pt idx="24489">
                  <c:v>-0.39985229999999994</c:v>
                </c:pt>
                <c:pt idx="24490">
                  <c:v>-0.39985229999999994</c:v>
                </c:pt>
                <c:pt idx="24491">
                  <c:v>-0.40292809999999996</c:v>
                </c:pt>
                <c:pt idx="24492">
                  <c:v>-0.40600389999999997</c:v>
                </c:pt>
                <c:pt idx="24493">
                  <c:v>-0.40600389999999997</c:v>
                </c:pt>
                <c:pt idx="24494">
                  <c:v>-0.40292809999999996</c:v>
                </c:pt>
                <c:pt idx="24495">
                  <c:v>-0.40292809999999996</c:v>
                </c:pt>
                <c:pt idx="24496">
                  <c:v>-0.40292809999999996</c:v>
                </c:pt>
                <c:pt idx="24497">
                  <c:v>-0.40292809999999996</c:v>
                </c:pt>
                <c:pt idx="24498">
                  <c:v>-0.40292809999999996</c:v>
                </c:pt>
                <c:pt idx="24499">
                  <c:v>-0.40600389999999997</c:v>
                </c:pt>
                <c:pt idx="24500">
                  <c:v>-0.40600389999999997</c:v>
                </c:pt>
                <c:pt idx="24501">
                  <c:v>-0.40600389999999997</c:v>
                </c:pt>
                <c:pt idx="24502">
                  <c:v>-0.40907969999999994</c:v>
                </c:pt>
                <c:pt idx="24503">
                  <c:v>-0.40600389999999997</c:v>
                </c:pt>
                <c:pt idx="24504">
                  <c:v>-0.40600389999999997</c:v>
                </c:pt>
                <c:pt idx="24505">
                  <c:v>-0.40600389999999997</c:v>
                </c:pt>
                <c:pt idx="24506">
                  <c:v>-0.40600389999999997</c:v>
                </c:pt>
                <c:pt idx="24507">
                  <c:v>-0.40600389999999997</c:v>
                </c:pt>
                <c:pt idx="24508">
                  <c:v>-0.40600389999999997</c:v>
                </c:pt>
                <c:pt idx="24509">
                  <c:v>-0.40907969999999994</c:v>
                </c:pt>
                <c:pt idx="24510">
                  <c:v>-0.40907969999999994</c:v>
                </c:pt>
                <c:pt idx="24511">
                  <c:v>-0.41215549999999995</c:v>
                </c:pt>
                <c:pt idx="24512">
                  <c:v>-0.41215549999999995</c:v>
                </c:pt>
                <c:pt idx="24513">
                  <c:v>-0.41215549999999995</c:v>
                </c:pt>
                <c:pt idx="24514">
                  <c:v>-0.41523129999999997</c:v>
                </c:pt>
                <c:pt idx="24515">
                  <c:v>-0.41523129999999997</c:v>
                </c:pt>
                <c:pt idx="24516">
                  <c:v>-0.41523129999999997</c:v>
                </c:pt>
                <c:pt idx="24517">
                  <c:v>-0.41523129999999997</c:v>
                </c:pt>
                <c:pt idx="24518">
                  <c:v>-0.41523129999999997</c:v>
                </c:pt>
                <c:pt idx="24519">
                  <c:v>-0.41523129999999997</c:v>
                </c:pt>
                <c:pt idx="24520">
                  <c:v>-0.41523129999999997</c:v>
                </c:pt>
                <c:pt idx="24521">
                  <c:v>-0.41523129999999997</c:v>
                </c:pt>
                <c:pt idx="24522">
                  <c:v>-0.41523129999999997</c:v>
                </c:pt>
                <c:pt idx="24523">
                  <c:v>-0.41523129999999997</c:v>
                </c:pt>
                <c:pt idx="24524">
                  <c:v>-0.41523129999999997</c:v>
                </c:pt>
                <c:pt idx="24525">
                  <c:v>-0.41830709999999993</c:v>
                </c:pt>
                <c:pt idx="24526">
                  <c:v>-0.42138289999999995</c:v>
                </c:pt>
                <c:pt idx="24527">
                  <c:v>-0.42138289999999995</c:v>
                </c:pt>
                <c:pt idx="24528">
                  <c:v>-0.41830709999999993</c:v>
                </c:pt>
                <c:pt idx="24529">
                  <c:v>-0.41523129999999997</c:v>
                </c:pt>
                <c:pt idx="24530">
                  <c:v>-0.41215549999999995</c:v>
                </c:pt>
                <c:pt idx="24531">
                  <c:v>-0.41215549999999995</c:v>
                </c:pt>
                <c:pt idx="24532">
                  <c:v>-0.41215549999999995</c:v>
                </c:pt>
                <c:pt idx="24533">
                  <c:v>-0.41523129999999997</c:v>
                </c:pt>
                <c:pt idx="24534">
                  <c:v>-0.41523129999999997</c:v>
                </c:pt>
                <c:pt idx="24535">
                  <c:v>-0.41523129999999997</c:v>
                </c:pt>
                <c:pt idx="24536">
                  <c:v>-0.41523129999999997</c:v>
                </c:pt>
                <c:pt idx="24537">
                  <c:v>-0.41215549999999995</c:v>
                </c:pt>
                <c:pt idx="24538">
                  <c:v>-0.41523129999999997</c:v>
                </c:pt>
                <c:pt idx="24539">
                  <c:v>-0.41523129999999997</c:v>
                </c:pt>
                <c:pt idx="24540">
                  <c:v>-0.41830709999999993</c:v>
                </c:pt>
                <c:pt idx="24541">
                  <c:v>-0.42138289999999995</c:v>
                </c:pt>
                <c:pt idx="24542">
                  <c:v>-0.41830709999999993</c:v>
                </c:pt>
                <c:pt idx="24543">
                  <c:v>-0.42138289999999995</c:v>
                </c:pt>
                <c:pt idx="24544">
                  <c:v>-0.42445859999999996</c:v>
                </c:pt>
                <c:pt idx="24545">
                  <c:v>-0.42753449999999998</c:v>
                </c:pt>
                <c:pt idx="24546">
                  <c:v>-0.42753449999999998</c:v>
                </c:pt>
                <c:pt idx="24547">
                  <c:v>-0.43061019999999994</c:v>
                </c:pt>
                <c:pt idx="24548">
                  <c:v>-0.43061019999999994</c:v>
                </c:pt>
                <c:pt idx="24549">
                  <c:v>-0.43061019999999994</c:v>
                </c:pt>
                <c:pt idx="24550">
                  <c:v>-0.43061019999999994</c:v>
                </c:pt>
                <c:pt idx="24551">
                  <c:v>-0.42753449999999998</c:v>
                </c:pt>
                <c:pt idx="24552">
                  <c:v>-0.42753449999999998</c:v>
                </c:pt>
                <c:pt idx="24553">
                  <c:v>-0.42753449999999998</c:v>
                </c:pt>
                <c:pt idx="24554">
                  <c:v>-0.42445859999999996</c:v>
                </c:pt>
                <c:pt idx="24555">
                  <c:v>-0.42445859999999996</c:v>
                </c:pt>
                <c:pt idx="24556">
                  <c:v>-0.42445859999999996</c:v>
                </c:pt>
                <c:pt idx="24557">
                  <c:v>-0.42445859999999996</c:v>
                </c:pt>
                <c:pt idx="24558">
                  <c:v>-0.42445859999999996</c:v>
                </c:pt>
                <c:pt idx="24559">
                  <c:v>-0.42138289999999995</c:v>
                </c:pt>
                <c:pt idx="24560">
                  <c:v>-0.41830709999999993</c:v>
                </c:pt>
                <c:pt idx="24561">
                  <c:v>-0.41830709999999993</c:v>
                </c:pt>
                <c:pt idx="24562">
                  <c:v>-0.42138289999999995</c:v>
                </c:pt>
                <c:pt idx="24563">
                  <c:v>-0.42445859999999996</c:v>
                </c:pt>
                <c:pt idx="24564">
                  <c:v>-0.42445859999999996</c:v>
                </c:pt>
                <c:pt idx="24565">
                  <c:v>-0.42753449999999998</c:v>
                </c:pt>
                <c:pt idx="24566">
                  <c:v>-0.42753449999999998</c:v>
                </c:pt>
                <c:pt idx="24567">
                  <c:v>-0.42445859999999996</c:v>
                </c:pt>
                <c:pt idx="24568">
                  <c:v>-0.42138289999999995</c:v>
                </c:pt>
                <c:pt idx="24569">
                  <c:v>-0.42445859999999996</c:v>
                </c:pt>
                <c:pt idx="24570">
                  <c:v>-0.42445859999999996</c:v>
                </c:pt>
                <c:pt idx="24571">
                  <c:v>-0.42753449999999998</c:v>
                </c:pt>
                <c:pt idx="24572">
                  <c:v>-0.42445859999999996</c:v>
                </c:pt>
                <c:pt idx="24573">
                  <c:v>-0.42753449999999998</c:v>
                </c:pt>
                <c:pt idx="24574">
                  <c:v>-0.43061019999999994</c:v>
                </c:pt>
                <c:pt idx="24575">
                  <c:v>-0.42753449999999998</c:v>
                </c:pt>
                <c:pt idx="24576">
                  <c:v>-0.42753449999999998</c:v>
                </c:pt>
                <c:pt idx="24577">
                  <c:v>-0.42445859999999996</c:v>
                </c:pt>
                <c:pt idx="24578">
                  <c:v>-0.42445859999999996</c:v>
                </c:pt>
                <c:pt idx="24579">
                  <c:v>-0.42445859999999996</c:v>
                </c:pt>
                <c:pt idx="24580">
                  <c:v>-0.42445859999999996</c:v>
                </c:pt>
                <c:pt idx="24581">
                  <c:v>-0.42445859999999996</c:v>
                </c:pt>
                <c:pt idx="24582">
                  <c:v>-0.42753449999999998</c:v>
                </c:pt>
                <c:pt idx="24583">
                  <c:v>-0.42753449999999998</c:v>
                </c:pt>
                <c:pt idx="24584">
                  <c:v>-0.42445859999999996</c:v>
                </c:pt>
                <c:pt idx="24585">
                  <c:v>-0.42753449999999998</c:v>
                </c:pt>
                <c:pt idx="24586">
                  <c:v>-0.42753449999999998</c:v>
                </c:pt>
                <c:pt idx="24587">
                  <c:v>-0.42753449999999998</c:v>
                </c:pt>
                <c:pt idx="24588">
                  <c:v>-0.43061019999999994</c:v>
                </c:pt>
                <c:pt idx="24589">
                  <c:v>-0.43061019999999994</c:v>
                </c:pt>
                <c:pt idx="24590">
                  <c:v>-0.43061019999999994</c:v>
                </c:pt>
                <c:pt idx="24591">
                  <c:v>-0.43061019999999994</c:v>
                </c:pt>
                <c:pt idx="24592">
                  <c:v>-0.42753449999999998</c:v>
                </c:pt>
                <c:pt idx="24593">
                  <c:v>-0.42753449999999998</c:v>
                </c:pt>
                <c:pt idx="24594">
                  <c:v>-0.42753449999999998</c:v>
                </c:pt>
                <c:pt idx="24595">
                  <c:v>-0.42753449999999998</c:v>
                </c:pt>
                <c:pt idx="24596">
                  <c:v>-0.42753449999999998</c:v>
                </c:pt>
                <c:pt idx="24597">
                  <c:v>-0.42753449999999998</c:v>
                </c:pt>
                <c:pt idx="24598">
                  <c:v>-0.42753449999999998</c:v>
                </c:pt>
                <c:pt idx="24599">
                  <c:v>-0.42753449999999998</c:v>
                </c:pt>
                <c:pt idx="24600">
                  <c:v>-0.43061019999999994</c:v>
                </c:pt>
                <c:pt idx="24601">
                  <c:v>-0.43368599999999996</c:v>
                </c:pt>
                <c:pt idx="24602">
                  <c:v>-0.43368599999999996</c:v>
                </c:pt>
                <c:pt idx="24603">
                  <c:v>-0.43368599999999996</c:v>
                </c:pt>
                <c:pt idx="24604">
                  <c:v>-0.43368599999999996</c:v>
                </c:pt>
                <c:pt idx="24605">
                  <c:v>-0.43368599999999996</c:v>
                </c:pt>
                <c:pt idx="24606">
                  <c:v>-0.43368599999999996</c:v>
                </c:pt>
                <c:pt idx="24607">
                  <c:v>-0.43368599999999996</c:v>
                </c:pt>
                <c:pt idx="24608">
                  <c:v>-0.43061019999999994</c:v>
                </c:pt>
                <c:pt idx="24609">
                  <c:v>-0.43061019999999994</c:v>
                </c:pt>
                <c:pt idx="24610">
                  <c:v>-0.43061019999999994</c:v>
                </c:pt>
                <c:pt idx="24611">
                  <c:v>-0.43368599999999996</c:v>
                </c:pt>
                <c:pt idx="24612">
                  <c:v>-0.43676179999999998</c:v>
                </c:pt>
                <c:pt idx="24613">
                  <c:v>-0.43676179999999998</c:v>
                </c:pt>
                <c:pt idx="24614">
                  <c:v>-0.43983759999999994</c:v>
                </c:pt>
                <c:pt idx="24615">
                  <c:v>-0.43983759999999994</c:v>
                </c:pt>
                <c:pt idx="24616">
                  <c:v>-0.43983759999999994</c:v>
                </c:pt>
                <c:pt idx="24617">
                  <c:v>-0.44291339999999996</c:v>
                </c:pt>
                <c:pt idx="24618">
                  <c:v>-0.44291339999999996</c:v>
                </c:pt>
                <c:pt idx="24619">
                  <c:v>-0.44291339999999996</c:v>
                </c:pt>
                <c:pt idx="24620">
                  <c:v>-0.43983759999999994</c:v>
                </c:pt>
                <c:pt idx="24621">
                  <c:v>-0.43983759999999994</c:v>
                </c:pt>
                <c:pt idx="24622">
                  <c:v>-0.43983759999999994</c:v>
                </c:pt>
                <c:pt idx="24623">
                  <c:v>-0.44291339999999996</c:v>
                </c:pt>
                <c:pt idx="24624">
                  <c:v>-0.44291339999999996</c:v>
                </c:pt>
                <c:pt idx="24625">
                  <c:v>-0.44291339999999996</c:v>
                </c:pt>
                <c:pt idx="24626">
                  <c:v>-0.44598919999999997</c:v>
                </c:pt>
                <c:pt idx="24627">
                  <c:v>-0.44598919999999997</c:v>
                </c:pt>
                <c:pt idx="24628">
                  <c:v>-0.44598919999999997</c:v>
                </c:pt>
                <c:pt idx="24629">
                  <c:v>-0.44906489999999993</c:v>
                </c:pt>
                <c:pt idx="24630">
                  <c:v>-0.44906489999999993</c:v>
                </c:pt>
                <c:pt idx="24631">
                  <c:v>-0.44598919999999997</c:v>
                </c:pt>
                <c:pt idx="24632">
                  <c:v>-0.44291339999999996</c:v>
                </c:pt>
                <c:pt idx="24633">
                  <c:v>-0.44598919999999997</c:v>
                </c:pt>
                <c:pt idx="24634">
                  <c:v>-0.44598919999999997</c:v>
                </c:pt>
                <c:pt idx="24635">
                  <c:v>-0.44598919999999997</c:v>
                </c:pt>
                <c:pt idx="24636">
                  <c:v>-0.44598919999999997</c:v>
                </c:pt>
                <c:pt idx="24637">
                  <c:v>-0.44598919999999997</c:v>
                </c:pt>
                <c:pt idx="24638">
                  <c:v>-0.44906489999999993</c:v>
                </c:pt>
                <c:pt idx="24639">
                  <c:v>-0.44598919999999997</c:v>
                </c:pt>
                <c:pt idx="24640">
                  <c:v>-0.44598919999999997</c:v>
                </c:pt>
                <c:pt idx="24641">
                  <c:v>-0.44291339999999996</c:v>
                </c:pt>
                <c:pt idx="24642">
                  <c:v>-0.44906489999999993</c:v>
                </c:pt>
                <c:pt idx="24643">
                  <c:v>-0.44906489999999993</c:v>
                </c:pt>
                <c:pt idx="24644">
                  <c:v>-0.44598919999999997</c:v>
                </c:pt>
                <c:pt idx="24645">
                  <c:v>-0.44906489999999993</c:v>
                </c:pt>
                <c:pt idx="24646">
                  <c:v>-0.45214069999999995</c:v>
                </c:pt>
                <c:pt idx="24647">
                  <c:v>-0.45214069999999995</c:v>
                </c:pt>
                <c:pt idx="24648">
                  <c:v>-0.45214069999999995</c:v>
                </c:pt>
                <c:pt idx="24649">
                  <c:v>-0.45214069999999995</c:v>
                </c:pt>
                <c:pt idx="24650">
                  <c:v>-0.45214069999999995</c:v>
                </c:pt>
                <c:pt idx="24651">
                  <c:v>-0.45521649999999997</c:v>
                </c:pt>
                <c:pt idx="24652">
                  <c:v>-0.45829229999999993</c:v>
                </c:pt>
                <c:pt idx="24653">
                  <c:v>-0.45829229999999993</c:v>
                </c:pt>
                <c:pt idx="24654">
                  <c:v>-0.45829229999999993</c:v>
                </c:pt>
                <c:pt idx="24655">
                  <c:v>-0.46136809999999995</c:v>
                </c:pt>
                <c:pt idx="24656">
                  <c:v>-0.45829229999999993</c:v>
                </c:pt>
                <c:pt idx="24657">
                  <c:v>-0.45521649999999997</c:v>
                </c:pt>
                <c:pt idx="24658">
                  <c:v>-0.45829229999999993</c:v>
                </c:pt>
                <c:pt idx="24659">
                  <c:v>-0.45829229999999993</c:v>
                </c:pt>
                <c:pt idx="24660">
                  <c:v>-0.45829229999999993</c:v>
                </c:pt>
                <c:pt idx="24661">
                  <c:v>-0.45829229999999993</c:v>
                </c:pt>
                <c:pt idx="24662">
                  <c:v>-0.45829229999999993</c:v>
                </c:pt>
                <c:pt idx="24663">
                  <c:v>-0.45829229999999993</c:v>
                </c:pt>
                <c:pt idx="24664">
                  <c:v>-0.45829229999999993</c:v>
                </c:pt>
                <c:pt idx="24665">
                  <c:v>-0.45829229999999993</c:v>
                </c:pt>
                <c:pt idx="24666">
                  <c:v>-0.45829229999999993</c:v>
                </c:pt>
                <c:pt idx="24667">
                  <c:v>-0.45829229999999993</c:v>
                </c:pt>
                <c:pt idx="24668">
                  <c:v>-0.46136809999999995</c:v>
                </c:pt>
                <c:pt idx="24669">
                  <c:v>-0.46444389999999997</c:v>
                </c:pt>
                <c:pt idx="24670">
                  <c:v>-0.46751969999999998</c:v>
                </c:pt>
                <c:pt idx="24671">
                  <c:v>-0.46751969999999998</c:v>
                </c:pt>
                <c:pt idx="24672">
                  <c:v>-0.46751969999999998</c:v>
                </c:pt>
                <c:pt idx="24673">
                  <c:v>-0.47059549999999994</c:v>
                </c:pt>
                <c:pt idx="24674">
                  <c:v>-0.47059549999999994</c:v>
                </c:pt>
                <c:pt idx="24675">
                  <c:v>-0.47059549999999994</c:v>
                </c:pt>
                <c:pt idx="24676">
                  <c:v>-0.47367129999999996</c:v>
                </c:pt>
                <c:pt idx="24677">
                  <c:v>-0.47674709999999998</c:v>
                </c:pt>
                <c:pt idx="24678">
                  <c:v>-0.47982279999999994</c:v>
                </c:pt>
                <c:pt idx="24679">
                  <c:v>-0.47982279999999994</c:v>
                </c:pt>
                <c:pt idx="24680">
                  <c:v>-0.47674709999999998</c:v>
                </c:pt>
                <c:pt idx="24681">
                  <c:v>-0.47674709999999998</c:v>
                </c:pt>
                <c:pt idx="24682">
                  <c:v>-0.47674709999999998</c:v>
                </c:pt>
                <c:pt idx="24683">
                  <c:v>-0.47674709999999998</c:v>
                </c:pt>
                <c:pt idx="24684">
                  <c:v>-0.47367129999999996</c:v>
                </c:pt>
                <c:pt idx="24685">
                  <c:v>-0.47367129999999996</c:v>
                </c:pt>
                <c:pt idx="24686">
                  <c:v>-0.47674709999999998</c:v>
                </c:pt>
                <c:pt idx="24687">
                  <c:v>-0.47674709999999998</c:v>
                </c:pt>
                <c:pt idx="24688">
                  <c:v>-0.47674709999999998</c:v>
                </c:pt>
                <c:pt idx="24689">
                  <c:v>-0.47674709999999998</c:v>
                </c:pt>
                <c:pt idx="24690">
                  <c:v>-0.47674709999999998</c:v>
                </c:pt>
                <c:pt idx="24691">
                  <c:v>-0.47674709999999998</c:v>
                </c:pt>
                <c:pt idx="24692">
                  <c:v>-0.47674709999999998</c:v>
                </c:pt>
                <c:pt idx="24693">
                  <c:v>-0.47982279999999994</c:v>
                </c:pt>
                <c:pt idx="24694">
                  <c:v>-0.47982279999999994</c:v>
                </c:pt>
                <c:pt idx="24695">
                  <c:v>-0.47982279999999994</c:v>
                </c:pt>
                <c:pt idx="24696">
                  <c:v>-0.47674709999999998</c:v>
                </c:pt>
                <c:pt idx="24697">
                  <c:v>-0.47982279999999994</c:v>
                </c:pt>
                <c:pt idx="24698">
                  <c:v>-0.47982279999999994</c:v>
                </c:pt>
                <c:pt idx="24699">
                  <c:v>-0.48289859999999996</c:v>
                </c:pt>
                <c:pt idx="24700">
                  <c:v>-0.48289859999999996</c:v>
                </c:pt>
                <c:pt idx="24701">
                  <c:v>-0.47674709999999998</c:v>
                </c:pt>
                <c:pt idx="24702">
                  <c:v>-0.47982279999999994</c:v>
                </c:pt>
                <c:pt idx="24703">
                  <c:v>-0.48597439999999997</c:v>
                </c:pt>
                <c:pt idx="24704">
                  <c:v>-0.48597439999999997</c:v>
                </c:pt>
                <c:pt idx="24705">
                  <c:v>-0.48597439999999997</c:v>
                </c:pt>
                <c:pt idx="24706">
                  <c:v>-0.48289859999999996</c:v>
                </c:pt>
                <c:pt idx="24707">
                  <c:v>-0.48905019999999993</c:v>
                </c:pt>
                <c:pt idx="24708">
                  <c:v>-0.49212599999999995</c:v>
                </c:pt>
                <c:pt idx="24709">
                  <c:v>-0.48905019999999993</c:v>
                </c:pt>
                <c:pt idx="24710">
                  <c:v>-0.48289859999999996</c:v>
                </c:pt>
                <c:pt idx="24711">
                  <c:v>-0.48905019999999993</c:v>
                </c:pt>
                <c:pt idx="24712">
                  <c:v>-0.49827749999999998</c:v>
                </c:pt>
                <c:pt idx="24713">
                  <c:v>-0.49520179999999997</c:v>
                </c:pt>
                <c:pt idx="24714">
                  <c:v>-0.48905019999999993</c:v>
                </c:pt>
                <c:pt idx="24715">
                  <c:v>-0.48597439999999997</c:v>
                </c:pt>
                <c:pt idx="24716">
                  <c:v>-0.49520179999999997</c:v>
                </c:pt>
                <c:pt idx="24717">
                  <c:v>-0.49520179999999997</c:v>
                </c:pt>
                <c:pt idx="24718">
                  <c:v>-0.48905019999999993</c:v>
                </c:pt>
                <c:pt idx="24719">
                  <c:v>-0.48597439999999997</c:v>
                </c:pt>
                <c:pt idx="24720">
                  <c:v>-0.49212599999999995</c:v>
                </c:pt>
                <c:pt idx="24721">
                  <c:v>-0.49520179999999997</c:v>
                </c:pt>
                <c:pt idx="24722">
                  <c:v>-0.49520179999999997</c:v>
                </c:pt>
                <c:pt idx="24723">
                  <c:v>-0.49520179999999997</c:v>
                </c:pt>
                <c:pt idx="24724">
                  <c:v>-0.49520179999999997</c:v>
                </c:pt>
                <c:pt idx="24725">
                  <c:v>-0.49827749999999998</c:v>
                </c:pt>
                <c:pt idx="24726">
                  <c:v>-0.49827749999999998</c:v>
                </c:pt>
                <c:pt idx="24727">
                  <c:v>-0.49212599999999995</c:v>
                </c:pt>
                <c:pt idx="24728">
                  <c:v>-0.48905019999999993</c:v>
                </c:pt>
                <c:pt idx="24729">
                  <c:v>-0.49520179999999997</c:v>
                </c:pt>
                <c:pt idx="24730">
                  <c:v>-0.49520179999999997</c:v>
                </c:pt>
                <c:pt idx="24731">
                  <c:v>-0.48905019999999993</c:v>
                </c:pt>
                <c:pt idx="24732">
                  <c:v>-0.48597439999999997</c:v>
                </c:pt>
                <c:pt idx="24733">
                  <c:v>-0.48905019999999993</c:v>
                </c:pt>
                <c:pt idx="24734">
                  <c:v>-0.48905019999999993</c:v>
                </c:pt>
                <c:pt idx="24735">
                  <c:v>-0.48597439999999997</c:v>
                </c:pt>
                <c:pt idx="24736">
                  <c:v>-0.48289859999999996</c:v>
                </c:pt>
                <c:pt idx="24737">
                  <c:v>-0.48597439999999997</c:v>
                </c:pt>
                <c:pt idx="24738">
                  <c:v>-0.48597439999999997</c:v>
                </c:pt>
                <c:pt idx="24739">
                  <c:v>-0.47982279999999994</c:v>
                </c:pt>
                <c:pt idx="24740">
                  <c:v>-0.47674709999999998</c:v>
                </c:pt>
                <c:pt idx="24741">
                  <c:v>-0.47982279999999994</c:v>
                </c:pt>
                <c:pt idx="24742">
                  <c:v>-0.47982279999999994</c:v>
                </c:pt>
                <c:pt idx="24743">
                  <c:v>-0.47674709999999998</c:v>
                </c:pt>
                <c:pt idx="24744">
                  <c:v>-0.47367129999999996</c:v>
                </c:pt>
                <c:pt idx="24745">
                  <c:v>-0.47367129999999996</c:v>
                </c:pt>
                <c:pt idx="24746">
                  <c:v>-0.47674709999999998</c:v>
                </c:pt>
                <c:pt idx="24747">
                  <c:v>-0.47367129999999996</c:v>
                </c:pt>
                <c:pt idx="24748">
                  <c:v>-0.47059549999999994</c:v>
                </c:pt>
                <c:pt idx="24749">
                  <c:v>-0.47059549999999994</c:v>
                </c:pt>
                <c:pt idx="24750">
                  <c:v>-0.47367129999999996</c:v>
                </c:pt>
                <c:pt idx="24751">
                  <c:v>-0.47059549999999994</c:v>
                </c:pt>
                <c:pt idx="24752">
                  <c:v>-0.47059549999999994</c:v>
                </c:pt>
                <c:pt idx="24753">
                  <c:v>-0.46751969999999998</c:v>
                </c:pt>
                <c:pt idx="24754">
                  <c:v>-0.46751969999999998</c:v>
                </c:pt>
                <c:pt idx="24755">
                  <c:v>-0.46751969999999998</c:v>
                </c:pt>
                <c:pt idx="24756">
                  <c:v>-0.46444389999999997</c:v>
                </c:pt>
                <c:pt idx="24757">
                  <c:v>-0.46444389999999997</c:v>
                </c:pt>
                <c:pt idx="24758">
                  <c:v>-0.46444389999999997</c:v>
                </c:pt>
                <c:pt idx="24759">
                  <c:v>-0.46751969999999998</c:v>
                </c:pt>
                <c:pt idx="24760">
                  <c:v>-0.46444389999999997</c:v>
                </c:pt>
                <c:pt idx="24761">
                  <c:v>-0.46136809999999995</c:v>
                </c:pt>
                <c:pt idx="24762">
                  <c:v>-0.46444389999999997</c:v>
                </c:pt>
                <c:pt idx="24763">
                  <c:v>-0.46444389999999997</c:v>
                </c:pt>
                <c:pt idx="24764">
                  <c:v>-0.46444389999999997</c:v>
                </c:pt>
                <c:pt idx="24765">
                  <c:v>-0.46136809999999995</c:v>
                </c:pt>
                <c:pt idx="24766">
                  <c:v>-0.46136809999999995</c:v>
                </c:pt>
                <c:pt idx="24767">
                  <c:v>-0.46444389999999997</c:v>
                </c:pt>
                <c:pt idx="24768">
                  <c:v>-0.46751969999999998</c:v>
                </c:pt>
                <c:pt idx="24769">
                  <c:v>-0.46751969999999998</c:v>
                </c:pt>
                <c:pt idx="24770">
                  <c:v>-0.46444389999999997</c:v>
                </c:pt>
                <c:pt idx="24771">
                  <c:v>-0.46444389999999997</c:v>
                </c:pt>
                <c:pt idx="24772">
                  <c:v>-0.46444389999999997</c:v>
                </c:pt>
                <c:pt idx="24773">
                  <c:v>-0.46444389999999997</c:v>
                </c:pt>
                <c:pt idx="24774">
                  <c:v>-0.46751969999999998</c:v>
                </c:pt>
                <c:pt idx="24775">
                  <c:v>-0.46444389999999997</c:v>
                </c:pt>
                <c:pt idx="24776">
                  <c:v>-0.46444389999999997</c:v>
                </c:pt>
                <c:pt idx="24777">
                  <c:v>-0.46136809999999995</c:v>
                </c:pt>
                <c:pt idx="24778">
                  <c:v>-0.46136809999999995</c:v>
                </c:pt>
                <c:pt idx="24779">
                  <c:v>-0.46136809999999995</c:v>
                </c:pt>
                <c:pt idx="24780">
                  <c:v>-0.46136809999999995</c:v>
                </c:pt>
                <c:pt idx="24781">
                  <c:v>-0.46136809999999995</c:v>
                </c:pt>
                <c:pt idx="24782">
                  <c:v>-0.45829229999999993</c:v>
                </c:pt>
                <c:pt idx="24783">
                  <c:v>-0.45829229999999993</c:v>
                </c:pt>
                <c:pt idx="24784">
                  <c:v>-0.46136809999999995</c:v>
                </c:pt>
                <c:pt idx="24785">
                  <c:v>-0.46444389999999997</c:v>
                </c:pt>
                <c:pt idx="24786">
                  <c:v>-0.46751969999999998</c:v>
                </c:pt>
                <c:pt idx="24787">
                  <c:v>-0.47059549999999994</c:v>
                </c:pt>
                <c:pt idx="24788">
                  <c:v>-0.47059549999999994</c:v>
                </c:pt>
                <c:pt idx="24789">
                  <c:v>-0.46751969999999998</c:v>
                </c:pt>
                <c:pt idx="24790">
                  <c:v>-0.46751969999999998</c:v>
                </c:pt>
                <c:pt idx="24791">
                  <c:v>-0.46751969999999998</c:v>
                </c:pt>
                <c:pt idx="24792">
                  <c:v>-0.46751969999999998</c:v>
                </c:pt>
                <c:pt idx="24793">
                  <c:v>-0.46751969999999998</c:v>
                </c:pt>
                <c:pt idx="24794">
                  <c:v>-0.46444389999999997</c:v>
                </c:pt>
                <c:pt idx="24795">
                  <c:v>-0.46751969999999998</c:v>
                </c:pt>
                <c:pt idx="24796">
                  <c:v>-0.46751969999999998</c:v>
                </c:pt>
                <c:pt idx="24797">
                  <c:v>-0.46751969999999998</c:v>
                </c:pt>
                <c:pt idx="24798">
                  <c:v>-0.46751969999999998</c:v>
                </c:pt>
                <c:pt idx="24799">
                  <c:v>-0.46444389999999997</c:v>
                </c:pt>
                <c:pt idx="24800">
                  <c:v>-0.46444389999999997</c:v>
                </c:pt>
                <c:pt idx="24801">
                  <c:v>-0.46444389999999997</c:v>
                </c:pt>
                <c:pt idx="24802">
                  <c:v>-0.46136809999999995</c:v>
                </c:pt>
                <c:pt idx="24803">
                  <c:v>-0.46136809999999995</c:v>
                </c:pt>
                <c:pt idx="24804">
                  <c:v>-0.46136809999999995</c:v>
                </c:pt>
                <c:pt idx="24805">
                  <c:v>-0.46136809999999995</c:v>
                </c:pt>
                <c:pt idx="24806">
                  <c:v>-0.46136809999999995</c:v>
                </c:pt>
                <c:pt idx="24807">
                  <c:v>-0.46136809999999995</c:v>
                </c:pt>
                <c:pt idx="24808">
                  <c:v>-0.46444389999999997</c:v>
                </c:pt>
                <c:pt idx="24809">
                  <c:v>-0.46444389999999997</c:v>
                </c:pt>
                <c:pt idx="24810">
                  <c:v>-0.46444389999999997</c:v>
                </c:pt>
                <c:pt idx="24811">
                  <c:v>-0.46136809999999995</c:v>
                </c:pt>
                <c:pt idx="24812">
                  <c:v>-0.46444389999999997</c:v>
                </c:pt>
                <c:pt idx="24813">
                  <c:v>-0.46136809999999995</c:v>
                </c:pt>
                <c:pt idx="24814">
                  <c:v>-0.46444389999999997</c:v>
                </c:pt>
                <c:pt idx="24815">
                  <c:v>-0.46751969999999998</c:v>
                </c:pt>
                <c:pt idx="24816">
                  <c:v>-0.47059549999999994</c:v>
                </c:pt>
                <c:pt idx="24817">
                  <c:v>-0.47059549999999994</c:v>
                </c:pt>
                <c:pt idx="24818">
                  <c:v>-0.46751969999999998</c:v>
                </c:pt>
                <c:pt idx="24819">
                  <c:v>-0.46751969999999998</c:v>
                </c:pt>
                <c:pt idx="24820">
                  <c:v>-0.46751969999999998</c:v>
                </c:pt>
                <c:pt idx="24821">
                  <c:v>-0.46444389999999997</c:v>
                </c:pt>
                <c:pt idx="24822">
                  <c:v>-0.46136809999999995</c:v>
                </c:pt>
                <c:pt idx="24823">
                  <c:v>-0.46444389999999997</c:v>
                </c:pt>
                <c:pt idx="24824">
                  <c:v>-0.46751969999999998</c:v>
                </c:pt>
                <c:pt idx="24825">
                  <c:v>-0.46444389999999997</c:v>
                </c:pt>
                <c:pt idx="24826">
                  <c:v>-0.46444389999999997</c:v>
                </c:pt>
                <c:pt idx="24827">
                  <c:v>-0.46136809999999995</c:v>
                </c:pt>
                <c:pt idx="24828">
                  <c:v>-0.46444389999999997</c:v>
                </c:pt>
                <c:pt idx="24829">
                  <c:v>-0.46136809999999995</c:v>
                </c:pt>
                <c:pt idx="24830">
                  <c:v>-0.46136809999999995</c:v>
                </c:pt>
                <c:pt idx="24831">
                  <c:v>-0.46136809999999995</c:v>
                </c:pt>
                <c:pt idx="24832">
                  <c:v>-0.46136809999999995</c:v>
                </c:pt>
                <c:pt idx="24833">
                  <c:v>-0.46444389999999997</c:v>
                </c:pt>
                <c:pt idx="24834">
                  <c:v>-0.46136809999999995</c:v>
                </c:pt>
                <c:pt idx="24835">
                  <c:v>-0.46444389999999997</c:v>
                </c:pt>
                <c:pt idx="24836">
                  <c:v>-0.46751969999999998</c:v>
                </c:pt>
                <c:pt idx="24837">
                  <c:v>-0.46751969999999998</c:v>
                </c:pt>
                <c:pt idx="24838">
                  <c:v>-0.46751969999999998</c:v>
                </c:pt>
                <c:pt idx="24839">
                  <c:v>-0.46751969999999998</c:v>
                </c:pt>
                <c:pt idx="24840">
                  <c:v>-0.47059549999999994</c:v>
                </c:pt>
                <c:pt idx="24841">
                  <c:v>-0.47059549999999994</c:v>
                </c:pt>
                <c:pt idx="24842">
                  <c:v>-0.47059549999999994</c:v>
                </c:pt>
                <c:pt idx="24843">
                  <c:v>-0.47059549999999994</c:v>
                </c:pt>
                <c:pt idx="24844">
                  <c:v>-0.47059549999999994</c:v>
                </c:pt>
                <c:pt idx="24845">
                  <c:v>-0.47367129999999996</c:v>
                </c:pt>
                <c:pt idx="24846">
                  <c:v>-0.47367129999999996</c:v>
                </c:pt>
                <c:pt idx="24847">
                  <c:v>-0.47367129999999996</c:v>
                </c:pt>
                <c:pt idx="24848">
                  <c:v>-0.47367129999999996</c:v>
                </c:pt>
                <c:pt idx="24849">
                  <c:v>-0.47367129999999996</c:v>
                </c:pt>
                <c:pt idx="24850">
                  <c:v>-0.47367129999999996</c:v>
                </c:pt>
                <c:pt idx="24851">
                  <c:v>-0.47674709999999998</c:v>
                </c:pt>
                <c:pt idx="24852">
                  <c:v>-0.47674709999999998</c:v>
                </c:pt>
                <c:pt idx="24853">
                  <c:v>-0.47674709999999998</c:v>
                </c:pt>
                <c:pt idx="24854">
                  <c:v>-0.47674709999999998</c:v>
                </c:pt>
                <c:pt idx="24855">
                  <c:v>-0.47982279999999994</c:v>
                </c:pt>
                <c:pt idx="24856">
                  <c:v>-0.47674709999999998</c:v>
                </c:pt>
                <c:pt idx="24857">
                  <c:v>-0.47674709999999998</c:v>
                </c:pt>
                <c:pt idx="24858">
                  <c:v>-0.47982279999999994</c:v>
                </c:pt>
                <c:pt idx="24859">
                  <c:v>-0.47982279999999994</c:v>
                </c:pt>
                <c:pt idx="24860">
                  <c:v>-0.47674709999999998</c:v>
                </c:pt>
                <c:pt idx="24861">
                  <c:v>-0.47367129999999996</c:v>
                </c:pt>
                <c:pt idx="24862">
                  <c:v>-0.47367129999999996</c:v>
                </c:pt>
                <c:pt idx="24863">
                  <c:v>-0.47367129999999996</c:v>
                </c:pt>
                <c:pt idx="24864">
                  <c:v>-0.47674709999999998</c:v>
                </c:pt>
                <c:pt idx="24865">
                  <c:v>-0.47674709999999998</c:v>
                </c:pt>
                <c:pt idx="24866">
                  <c:v>-0.47674709999999998</c:v>
                </c:pt>
                <c:pt idx="24867">
                  <c:v>-0.47674709999999998</c:v>
                </c:pt>
                <c:pt idx="24868">
                  <c:v>-0.47674709999999998</c:v>
                </c:pt>
                <c:pt idx="24869">
                  <c:v>-0.47674709999999998</c:v>
                </c:pt>
                <c:pt idx="24870">
                  <c:v>-0.47674709999999998</c:v>
                </c:pt>
                <c:pt idx="24871">
                  <c:v>-0.47367129999999996</c:v>
                </c:pt>
                <c:pt idx="24872">
                  <c:v>-0.47059549999999994</c:v>
                </c:pt>
                <c:pt idx="24873">
                  <c:v>-0.46751969999999998</c:v>
                </c:pt>
                <c:pt idx="24874">
                  <c:v>-0.46751969999999998</c:v>
                </c:pt>
                <c:pt idx="24875">
                  <c:v>-0.47059549999999994</c:v>
                </c:pt>
                <c:pt idx="24876">
                  <c:v>-0.47367129999999996</c:v>
                </c:pt>
                <c:pt idx="24877">
                  <c:v>-0.47367129999999996</c:v>
                </c:pt>
                <c:pt idx="24878">
                  <c:v>-0.47367129999999996</c:v>
                </c:pt>
                <c:pt idx="24879">
                  <c:v>-0.47367129999999996</c:v>
                </c:pt>
                <c:pt idx="24880">
                  <c:v>-0.47367129999999996</c:v>
                </c:pt>
                <c:pt idx="24881">
                  <c:v>-0.47059549999999994</c:v>
                </c:pt>
                <c:pt idx="24882">
                  <c:v>-0.47059549999999994</c:v>
                </c:pt>
                <c:pt idx="24883">
                  <c:v>-0.47367129999999996</c:v>
                </c:pt>
                <c:pt idx="24884">
                  <c:v>-0.47674709999999998</c:v>
                </c:pt>
                <c:pt idx="24885">
                  <c:v>-0.47674709999999998</c:v>
                </c:pt>
                <c:pt idx="24886">
                  <c:v>-0.47674709999999998</c:v>
                </c:pt>
                <c:pt idx="24887">
                  <c:v>-0.47982279999999994</c:v>
                </c:pt>
                <c:pt idx="24888">
                  <c:v>-0.47982279999999994</c:v>
                </c:pt>
                <c:pt idx="24889">
                  <c:v>-0.47674709999999998</c:v>
                </c:pt>
                <c:pt idx="24890">
                  <c:v>-0.47982279999999994</c:v>
                </c:pt>
                <c:pt idx="24891">
                  <c:v>-0.47982279999999994</c:v>
                </c:pt>
                <c:pt idx="24892">
                  <c:v>-0.47982279999999994</c:v>
                </c:pt>
                <c:pt idx="24893">
                  <c:v>-0.47982279999999994</c:v>
                </c:pt>
                <c:pt idx="24894">
                  <c:v>-0.47982279999999994</c:v>
                </c:pt>
                <c:pt idx="24895">
                  <c:v>-0.48289859999999996</c:v>
                </c:pt>
                <c:pt idx="24896">
                  <c:v>-0.48597439999999997</c:v>
                </c:pt>
                <c:pt idx="24897">
                  <c:v>-0.48905019999999993</c:v>
                </c:pt>
                <c:pt idx="24898">
                  <c:v>-0.48597439999999997</c:v>
                </c:pt>
                <c:pt idx="24899">
                  <c:v>-0.48905019999999993</c:v>
                </c:pt>
                <c:pt idx="24900">
                  <c:v>-0.49212599999999995</c:v>
                </c:pt>
                <c:pt idx="24901">
                  <c:v>-0.49212599999999995</c:v>
                </c:pt>
                <c:pt idx="24902">
                  <c:v>-0.49212599999999995</c:v>
                </c:pt>
                <c:pt idx="24903">
                  <c:v>-0.49212599999999995</c:v>
                </c:pt>
                <c:pt idx="24904">
                  <c:v>-0.49520179999999997</c:v>
                </c:pt>
                <c:pt idx="24905">
                  <c:v>-0.49520179999999997</c:v>
                </c:pt>
                <c:pt idx="24906">
                  <c:v>-0.49212599999999995</c:v>
                </c:pt>
                <c:pt idx="24907">
                  <c:v>-0.48905019999999993</c:v>
                </c:pt>
                <c:pt idx="24908">
                  <c:v>-0.48597439999999997</c:v>
                </c:pt>
                <c:pt idx="24909">
                  <c:v>-0.48905019999999993</c:v>
                </c:pt>
                <c:pt idx="24910">
                  <c:v>-0.49212599999999995</c:v>
                </c:pt>
                <c:pt idx="24911">
                  <c:v>-0.49212599999999995</c:v>
                </c:pt>
                <c:pt idx="24912">
                  <c:v>-0.49212599999999995</c:v>
                </c:pt>
                <c:pt idx="24913">
                  <c:v>-0.49520179999999997</c:v>
                </c:pt>
                <c:pt idx="24914">
                  <c:v>-0.49212599999999995</c:v>
                </c:pt>
                <c:pt idx="24915">
                  <c:v>-0.49212599999999995</c:v>
                </c:pt>
                <c:pt idx="24916">
                  <c:v>-0.48905019999999993</c:v>
                </c:pt>
                <c:pt idx="24917">
                  <c:v>-0.48597439999999997</c:v>
                </c:pt>
                <c:pt idx="24918">
                  <c:v>-0.48597439999999997</c:v>
                </c:pt>
                <c:pt idx="24919">
                  <c:v>-0.48289859999999996</c:v>
                </c:pt>
                <c:pt idx="24920">
                  <c:v>-0.48289859999999996</c:v>
                </c:pt>
                <c:pt idx="24921">
                  <c:v>-0.48289859999999996</c:v>
                </c:pt>
                <c:pt idx="24922">
                  <c:v>-0.48289859999999996</c:v>
                </c:pt>
                <c:pt idx="24923">
                  <c:v>-0.48289859999999996</c:v>
                </c:pt>
                <c:pt idx="24924">
                  <c:v>-0.48289859999999996</c:v>
                </c:pt>
                <c:pt idx="24925">
                  <c:v>-0.48289859999999996</c:v>
                </c:pt>
                <c:pt idx="24926">
                  <c:v>-0.48289859999999996</c:v>
                </c:pt>
                <c:pt idx="24927">
                  <c:v>-0.48289859999999996</c:v>
                </c:pt>
                <c:pt idx="24928">
                  <c:v>-0.48289859999999996</c:v>
                </c:pt>
                <c:pt idx="24929">
                  <c:v>-0.48289859999999996</c:v>
                </c:pt>
                <c:pt idx="24930">
                  <c:v>-0.48289859999999996</c:v>
                </c:pt>
                <c:pt idx="24931">
                  <c:v>-0.48289859999999996</c:v>
                </c:pt>
                <c:pt idx="24932">
                  <c:v>-0.48289859999999996</c:v>
                </c:pt>
                <c:pt idx="24933">
                  <c:v>-0.48289859999999996</c:v>
                </c:pt>
                <c:pt idx="24934">
                  <c:v>-0.47982279999999994</c:v>
                </c:pt>
                <c:pt idx="24935">
                  <c:v>-0.47982279999999994</c:v>
                </c:pt>
                <c:pt idx="24936">
                  <c:v>-0.48289859999999996</c:v>
                </c:pt>
                <c:pt idx="24937">
                  <c:v>-0.48289859999999996</c:v>
                </c:pt>
                <c:pt idx="24938">
                  <c:v>-0.47982279999999994</c:v>
                </c:pt>
                <c:pt idx="24939">
                  <c:v>-0.48289859999999996</c:v>
                </c:pt>
                <c:pt idx="24940">
                  <c:v>-0.48597439999999997</c:v>
                </c:pt>
                <c:pt idx="24941">
                  <c:v>-0.48289859999999996</c:v>
                </c:pt>
                <c:pt idx="24942">
                  <c:v>-0.47982279999999994</c:v>
                </c:pt>
                <c:pt idx="24943">
                  <c:v>-0.47982279999999994</c:v>
                </c:pt>
                <c:pt idx="24944">
                  <c:v>-0.47982279999999994</c:v>
                </c:pt>
                <c:pt idx="24945">
                  <c:v>-0.47982279999999994</c:v>
                </c:pt>
                <c:pt idx="24946">
                  <c:v>-0.47982279999999994</c:v>
                </c:pt>
                <c:pt idx="24947">
                  <c:v>-0.47982279999999994</c:v>
                </c:pt>
                <c:pt idx="24948">
                  <c:v>-0.48289859999999996</c:v>
                </c:pt>
                <c:pt idx="24949">
                  <c:v>-0.47982279999999994</c:v>
                </c:pt>
                <c:pt idx="24950">
                  <c:v>-0.47674709999999998</c:v>
                </c:pt>
                <c:pt idx="24951">
                  <c:v>-0.47982279999999994</c:v>
                </c:pt>
                <c:pt idx="24952">
                  <c:v>-0.48289859999999996</c:v>
                </c:pt>
                <c:pt idx="24953">
                  <c:v>-0.48289859999999996</c:v>
                </c:pt>
                <c:pt idx="24954">
                  <c:v>-0.48289859999999996</c:v>
                </c:pt>
                <c:pt idx="24955">
                  <c:v>-0.48289859999999996</c:v>
                </c:pt>
                <c:pt idx="24956">
                  <c:v>-0.48289859999999996</c:v>
                </c:pt>
                <c:pt idx="24957">
                  <c:v>-0.48905019999999993</c:v>
                </c:pt>
                <c:pt idx="24958">
                  <c:v>-0.48905019999999993</c:v>
                </c:pt>
                <c:pt idx="24959">
                  <c:v>-0.48597439999999997</c:v>
                </c:pt>
                <c:pt idx="24960">
                  <c:v>-0.48597439999999997</c:v>
                </c:pt>
                <c:pt idx="24961">
                  <c:v>-0.48905019999999993</c:v>
                </c:pt>
                <c:pt idx="24962">
                  <c:v>-0.48905019999999993</c:v>
                </c:pt>
                <c:pt idx="24963">
                  <c:v>-0.48289859999999996</c:v>
                </c:pt>
                <c:pt idx="24964">
                  <c:v>-0.47982279999999994</c:v>
                </c:pt>
                <c:pt idx="24965">
                  <c:v>-0.48289859999999996</c:v>
                </c:pt>
                <c:pt idx="24966">
                  <c:v>-0.48905019999999993</c:v>
                </c:pt>
                <c:pt idx="24967">
                  <c:v>-0.48289859999999996</c:v>
                </c:pt>
                <c:pt idx="24968">
                  <c:v>-0.47674709999999998</c:v>
                </c:pt>
                <c:pt idx="24969">
                  <c:v>-0.48289859999999996</c:v>
                </c:pt>
                <c:pt idx="24970">
                  <c:v>-0.48905019999999993</c:v>
                </c:pt>
                <c:pt idx="24971">
                  <c:v>-0.49212599999999995</c:v>
                </c:pt>
                <c:pt idx="24972">
                  <c:v>-0.48597439999999997</c:v>
                </c:pt>
                <c:pt idx="24973">
                  <c:v>-0.48597439999999997</c:v>
                </c:pt>
                <c:pt idx="24974">
                  <c:v>-0.49212599999999995</c:v>
                </c:pt>
                <c:pt idx="24975">
                  <c:v>-0.49520179999999997</c:v>
                </c:pt>
                <c:pt idx="24976">
                  <c:v>-0.48905019999999993</c:v>
                </c:pt>
                <c:pt idx="24977">
                  <c:v>-0.48905019999999993</c:v>
                </c:pt>
                <c:pt idx="24978">
                  <c:v>-0.48905019999999993</c:v>
                </c:pt>
                <c:pt idx="24979">
                  <c:v>-0.49212599999999995</c:v>
                </c:pt>
                <c:pt idx="24980">
                  <c:v>-0.48905019999999993</c:v>
                </c:pt>
                <c:pt idx="24981">
                  <c:v>-0.48597439999999997</c:v>
                </c:pt>
                <c:pt idx="24982">
                  <c:v>-0.48597439999999997</c:v>
                </c:pt>
                <c:pt idx="24983">
                  <c:v>-0.49212599999999995</c:v>
                </c:pt>
                <c:pt idx="24984">
                  <c:v>-0.49520179999999997</c:v>
                </c:pt>
                <c:pt idx="24985">
                  <c:v>-0.48597439999999997</c:v>
                </c:pt>
                <c:pt idx="24986">
                  <c:v>-0.48597439999999997</c:v>
                </c:pt>
                <c:pt idx="24987">
                  <c:v>-0.49212599999999995</c:v>
                </c:pt>
                <c:pt idx="24988">
                  <c:v>-0.49520179999999997</c:v>
                </c:pt>
                <c:pt idx="24989">
                  <c:v>-0.48905019999999993</c:v>
                </c:pt>
                <c:pt idx="24990">
                  <c:v>-0.48905019999999993</c:v>
                </c:pt>
                <c:pt idx="24991">
                  <c:v>-0.49520179999999997</c:v>
                </c:pt>
                <c:pt idx="24992">
                  <c:v>-0.49827749999999998</c:v>
                </c:pt>
                <c:pt idx="24993">
                  <c:v>-0.49520179999999997</c:v>
                </c:pt>
                <c:pt idx="24994">
                  <c:v>-0.49212599999999995</c:v>
                </c:pt>
                <c:pt idx="24995">
                  <c:v>-0.49827749999999998</c:v>
                </c:pt>
                <c:pt idx="24996">
                  <c:v>-0.50135329999999989</c:v>
                </c:pt>
                <c:pt idx="24997">
                  <c:v>-0.49827749999999998</c:v>
                </c:pt>
                <c:pt idx="24998">
                  <c:v>-0.49520179999999997</c:v>
                </c:pt>
                <c:pt idx="24999">
                  <c:v>-0.49827749999999998</c:v>
                </c:pt>
                <c:pt idx="25000">
                  <c:v>-0.50135329999999989</c:v>
                </c:pt>
                <c:pt idx="25001">
                  <c:v>-0.50135329999999989</c:v>
                </c:pt>
                <c:pt idx="25002">
                  <c:v>-0.49827749999999998</c:v>
                </c:pt>
                <c:pt idx="25003">
                  <c:v>-0.50135329999999989</c:v>
                </c:pt>
                <c:pt idx="25004">
                  <c:v>-0.50442909999999996</c:v>
                </c:pt>
                <c:pt idx="25005">
                  <c:v>-0.50442909999999996</c:v>
                </c:pt>
                <c:pt idx="25006">
                  <c:v>-0.50442909999999996</c:v>
                </c:pt>
                <c:pt idx="25007">
                  <c:v>-0.50750489999999993</c:v>
                </c:pt>
                <c:pt idx="25008">
                  <c:v>-0.5105807</c:v>
                </c:pt>
                <c:pt idx="25009">
                  <c:v>-0.51365649999999996</c:v>
                </c:pt>
                <c:pt idx="25010">
                  <c:v>-0.51365649999999996</c:v>
                </c:pt>
                <c:pt idx="25011">
                  <c:v>-0.5105807</c:v>
                </c:pt>
                <c:pt idx="25012">
                  <c:v>-0.51365649999999996</c:v>
                </c:pt>
                <c:pt idx="25013">
                  <c:v>-0.51673229999999992</c:v>
                </c:pt>
                <c:pt idx="25014">
                  <c:v>-0.51365649999999996</c:v>
                </c:pt>
                <c:pt idx="25015">
                  <c:v>-0.51365649999999996</c:v>
                </c:pt>
                <c:pt idx="25016">
                  <c:v>-0.51673229999999992</c:v>
                </c:pt>
                <c:pt idx="25017">
                  <c:v>-0.5198081</c:v>
                </c:pt>
                <c:pt idx="25018">
                  <c:v>-0.5198081</c:v>
                </c:pt>
                <c:pt idx="25019">
                  <c:v>-0.5198081</c:v>
                </c:pt>
                <c:pt idx="25020">
                  <c:v>-0.51673229999999992</c:v>
                </c:pt>
                <c:pt idx="25021">
                  <c:v>-0.5198081</c:v>
                </c:pt>
                <c:pt idx="25022">
                  <c:v>-0.52288380000000001</c:v>
                </c:pt>
                <c:pt idx="25023">
                  <c:v>-0.5198081</c:v>
                </c:pt>
                <c:pt idx="25024">
                  <c:v>-0.5198081</c:v>
                </c:pt>
                <c:pt idx="25025">
                  <c:v>-0.52288380000000001</c:v>
                </c:pt>
                <c:pt idx="25026">
                  <c:v>-0.52595959999999997</c:v>
                </c:pt>
                <c:pt idx="25027">
                  <c:v>-0.52595959999999997</c:v>
                </c:pt>
                <c:pt idx="25028">
                  <c:v>-0.52595959999999997</c:v>
                </c:pt>
                <c:pt idx="25029">
                  <c:v>-0.52595959999999997</c:v>
                </c:pt>
                <c:pt idx="25030">
                  <c:v>-0.52595959999999997</c:v>
                </c:pt>
                <c:pt idx="25031">
                  <c:v>-0.52903539999999993</c:v>
                </c:pt>
                <c:pt idx="25032">
                  <c:v>-0.52903539999999993</c:v>
                </c:pt>
                <c:pt idx="25033">
                  <c:v>-0.52903539999999993</c:v>
                </c:pt>
                <c:pt idx="25034">
                  <c:v>-0.5321111999999999</c:v>
                </c:pt>
                <c:pt idx="25035">
                  <c:v>-0.5321111999999999</c:v>
                </c:pt>
                <c:pt idx="25036">
                  <c:v>-0.5321111999999999</c:v>
                </c:pt>
                <c:pt idx="25037">
                  <c:v>-0.5321111999999999</c:v>
                </c:pt>
                <c:pt idx="25038">
                  <c:v>-0.5321111999999999</c:v>
                </c:pt>
                <c:pt idx="25039">
                  <c:v>-0.53518699999999997</c:v>
                </c:pt>
                <c:pt idx="25040">
                  <c:v>-0.53518699999999997</c:v>
                </c:pt>
                <c:pt idx="25041">
                  <c:v>-0.53518699999999997</c:v>
                </c:pt>
                <c:pt idx="25042">
                  <c:v>-0.5321111999999999</c:v>
                </c:pt>
                <c:pt idx="25043">
                  <c:v>-0.52903539999999993</c:v>
                </c:pt>
                <c:pt idx="25044">
                  <c:v>-0.52903539999999993</c:v>
                </c:pt>
                <c:pt idx="25045">
                  <c:v>-0.5321111999999999</c:v>
                </c:pt>
                <c:pt idx="25046">
                  <c:v>-0.53518699999999997</c:v>
                </c:pt>
                <c:pt idx="25047">
                  <c:v>-0.5321111999999999</c:v>
                </c:pt>
                <c:pt idx="25048">
                  <c:v>-0.5321111999999999</c:v>
                </c:pt>
                <c:pt idx="25049">
                  <c:v>-0.5321111999999999</c:v>
                </c:pt>
                <c:pt idx="25050">
                  <c:v>-0.5321111999999999</c:v>
                </c:pt>
                <c:pt idx="25051">
                  <c:v>-0.5321111999999999</c:v>
                </c:pt>
                <c:pt idx="25052">
                  <c:v>-0.5321111999999999</c:v>
                </c:pt>
                <c:pt idx="25053">
                  <c:v>-0.5321111999999999</c:v>
                </c:pt>
                <c:pt idx="25054">
                  <c:v>-0.53518699999999997</c:v>
                </c:pt>
                <c:pt idx="25055">
                  <c:v>-0.53518699999999997</c:v>
                </c:pt>
                <c:pt idx="25056">
                  <c:v>-0.53518699999999997</c:v>
                </c:pt>
                <c:pt idx="25057">
                  <c:v>-0.53518699999999997</c:v>
                </c:pt>
                <c:pt idx="25058">
                  <c:v>-0.53826279999999993</c:v>
                </c:pt>
                <c:pt idx="25059">
                  <c:v>-0.53826279999999993</c:v>
                </c:pt>
                <c:pt idx="25060">
                  <c:v>-0.53826279999999993</c:v>
                </c:pt>
                <c:pt idx="25061">
                  <c:v>-0.53826279999999993</c:v>
                </c:pt>
                <c:pt idx="25062">
                  <c:v>-0.5413386</c:v>
                </c:pt>
                <c:pt idx="25063">
                  <c:v>-0.54441439999999997</c:v>
                </c:pt>
                <c:pt idx="25064">
                  <c:v>-0.54441439999999997</c:v>
                </c:pt>
                <c:pt idx="25065">
                  <c:v>-0.54441439999999997</c:v>
                </c:pt>
                <c:pt idx="25066">
                  <c:v>-0.54749009999999998</c:v>
                </c:pt>
                <c:pt idx="25067">
                  <c:v>-0.55056589999999994</c:v>
                </c:pt>
                <c:pt idx="25068">
                  <c:v>-0.55056589999999994</c:v>
                </c:pt>
                <c:pt idx="25069">
                  <c:v>-0.55364170000000001</c:v>
                </c:pt>
                <c:pt idx="25070">
                  <c:v>-0.55364170000000001</c:v>
                </c:pt>
                <c:pt idx="25071">
                  <c:v>-0.55056589999999994</c:v>
                </c:pt>
                <c:pt idx="25072">
                  <c:v>-0.55056589999999994</c:v>
                </c:pt>
                <c:pt idx="25073">
                  <c:v>-0.54749009999999998</c:v>
                </c:pt>
                <c:pt idx="25074">
                  <c:v>-0.55056589999999994</c:v>
                </c:pt>
                <c:pt idx="25075">
                  <c:v>-0.55056589999999994</c:v>
                </c:pt>
                <c:pt idx="25076">
                  <c:v>-0.55056589999999994</c:v>
                </c:pt>
                <c:pt idx="25077">
                  <c:v>-0.55364170000000001</c:v>
                </c:pt>
                <c:pt idx="25078">
                  <c:v>-0.55364170000000001</c:v>
                </c:pt>
                <c:pt idx="25079">
                  <c:v>-0.55364170000000001</c:v>
                </c:pt>
                <c:pt idx="25080">
                  <c:v>-0.55056589999999994</c:v>
                </c:pt>
                <c:pt idx="25081">
                  <c:v>-0.55056589999999994</c:v>
                </c:pt>
                <c:pt idx="25082">
                  <c:v>-0.55056589999999994</c:v>
                </c:pt>
                <c:pt idx="25083">
                  <c:v>-0.55364170000000001</c:v>
                </c:pt>
                <c:pt idx="25084">
                  <c:v>-0.55364170000000001</c:v>
                </c:pt>
                <c:pt idx="25085">
                  <c:v>-0.55364170000000001</c:v>
                </c:pt>
                <c:pt idx="25086">
                  <c:v>-0.55056589999999994</c:v>
                </c:pt>
                <c:pt idx="25087">
                  <c:v>-0.55364170000000001</c:v>
                </c:pt>
                <c:pt idx="25088">
                  <c:v>-0.55671749999999998</c:v>
                </c:pt>
                <c:pt idx="25089">
                  <c:v>-0.55671749999999998</c:v>
                </c:pt>
                <c:pt idx="25090">
                  <c:v>-0.55671749999999998</c:v>
                </c:pt>
                <c:pt idx="25091">
                  <c:v>-0.55671749999999998</c:v>
                </c:pt>
                <c:pt idx="25092">
                  <c:v>-0.55671749999999998</c:v>
                </c:pt>
                <c:pt idx="25093">
                  <c:v>-0.55671749999999998</c:v>
                </c:pt>
                <c:pt idx="25094">
                  <c:v>-0.55364170000000001</c:v>
                </c:pt>
                <c:pt idx="25095">
                  <c:v>-0.55364170000000001</c:v>
                </c:pt>
                <c:pt idx="25096">
                  <c:v>-0.55364170000000001</c:v>
                </c:pt>
                <c:pt idx="25097">
                  <c:v>-0.55364170000000001</c:v>
                </c:pt>
                <c:pt idx="25098">
                  <c:v>-0.55056589999999994</c:v>
                </c:pt>
                <c:pt idx="25099">
                  <c:v>-0.55056589999999994</c:v>
                </c:pt>
                <c:pt idx="25100">
                  <c:v>-0.55056589999999994</c:v>
                </c:pt>
                <c:pt idx="25101">
                  <c:v>-0.55056589999999994</c:v>
                </c:pt>
                <c:pt idx="25102">
                  <c:v>-0.55056589999999994</c:v>
                </c:pt>
                <c:pt idx="25103">
                  <c:v>-0.55364170000000001</c:v>
                </c:pt>
                <c:pt idx="25104">
                  <c:v>-0.55671749999999998</c:v>
                </c:pt>
                <c:pt idx="25105">
                  <c:v>-0.55671749999999998</c:v>
                </c:pt>
                <c:pt idx="25106">
                  <c:v>-0.55671749999999998</c:v>
                </c:pt>
                <c:pt idx="25107">
                  <c:v>-0.55671749999999998</c:v>
                </c:pt>
                <c:pt idx="25108">
                  <c:v>-0.55671749999999998</c:v>
                </c:pt>
                <c:pt idx="25109">
                  <c:v>-0.55671749999999998</c:v>
                </c:pt>
                <c:pt idx="25110">
                  <c:v>-0.55671749999999998</c:v>
                </c:pt>
                <c:pt idx="25111">
                  <c:v>-0.55671749999999998</c:v>
                </c:pt>
                <c:pt idx="25112">
                  <c:v>-0.55671749999999998</c:v>
                </c:pt>
                <c:pt idx="25113">
                  <c:v>-0.55671749999999998</c:v>
                </c:pt>
                <c:pt idx="25114">
                  <c:v>-0.55671749999999998</c:v>
                </c:pt>
                <c:pt idx="25115">
                  <c:v>-0.55671749999999998</c:v>
                </c:pt>
                <c:pt idx="25116">
                  <c:v>-0.55979329999999994</c:v>
                </c:pt>
                <c:pt idx="25117">
                  <c:v>-0.5628690999999999</c:v>
                </c:pt>
                <c:pt idx="25118">
                  <c:v>-0.5628690999999999</c:v>
                </c:pt>
                <c:pt idx="25119">
                  <c:v>-0.55979329999999994</c:v>
                </c:pt>
                <c:pt idx="25120">
                  <c:v>-0.55671749999999998</c:v>
                </c:pt>
                <c:pt idx="25121">
                  <c:v>-0.55979329999999994</c:v>
                </c:pt>
                <c:pt idx="25122">
                  <c:v>-0.55979329999999994</c:v>
                </c:pt>
                <c:pt idx="25123">
                  <c:v>-0.55979329999999994</c:v>
                </c:pt>
                <c:pt idx="25124">
                  <c:v>-0.55979329999999994</c:v>
                </c:pt>
                <c:pt idx="25125">
                  <c:v>-0.55979329999999994</c:v>
                </c:pt>
                <c:pt idx="25126">
                  <c:v>-0.55979329999999994</c:v>
                </c:pt>
                <c:pt idx="25127">
                  <c:v>-0.5628690999999999</c:v>
                </c:pt>
                <c:pt idx="25128">
                  <c:v>-0.56594489999999997</c:v>
                </c:pt>
                <c:pt idx="25129">
                  <c:v>-0.56594489999999997</c:v>
                </c:pt>
                <c:pt idx="25130">
                  <c:v>-0.56594489999999997</c:v>
                </c:pt>
                <c:pt idx="25131">
                  <c:v>-0.56594489999999997</c:v>
                </c:pt>
                <c:pt idx="25132">
                  <c:v>-0.5628690999999999</c:v>
                </c:pt>
                <c:pt idx="25133">
                  <c:v>-0.5628690999999999</c:v>
                </c:pt>
                <c:pt idx="25134">
                  <c:v>-0.55979329999999994</c:v>
                </c:pt>
                <c:pt idx="25135">
                  <c:v>-0.55979329999999994</c:v>
                </c:pt>
                <c:pt idx="25136">
                  <c:v>-0.55671749999999998</c:v>
                </c:pt>
                <c:pt idx="25137">
                  <c:v>-0.55671749999999998</c:v>
                </c:pt>
                <c:pt idx="25138">
                  <c:v>-0.55364170000000001</c:v>
                </c:pt>
                <c:pt idx="25139">
                  <c:v>-0.55364170000000001</c:v>
                </c:pt>
                <c:pt idx="25140">
                  <c:v>-0.55364170000000001</c:v>
                </c:pt>
                <c:pt idx="25141">
                  <c:v>-0.55056589999999994</c:v>
                </c:pt>
                <c:pt idx="25142">
                  <c:v>-0.55056589999999994</c:v>
                </c:pt>
                <c:pt idx="25143">
                  <c:v>-0.55056589999999994</c:v>
                </c:pt>
                <c:pt idx="25144">
                  <c:v>-0.55364170000000001</c:v>
                </c:pt>
                <c:pt idx="25145">
                  <c:v>-0.55364170000000001</c:v>
                </c:pt>
                <c:pt idx="25146">
                  <c:v>-0.55056589999999994</c:v>
                </c:pt>
                <c:pt idx="25147">
                  <c:v>-0.55056589999999994</c:v>
                </c:pt>
                <c:pt idx="25148">
                  <c:v>-0.55056589999999994</c:v>
                </c:pt>
                <c:pt idx="25149">
                  <c:v>-0.55056589999999994</c:v>
                </c:pt>
                <c:pt idx="25150">
                  <c:v>-0.54749009999999998</c:v>
                </c:pt>
                <c:pt idx="25151">
                  <c:v>-0.54749009999999998</c:v>
                </c:pt>
                <c:pt idx="25152">
                  <c:v>-0.54749009999999998</c:v>
                </c:pt>
                <c:pt idx="25153">
                  <c:v>-0.54749009999999998</c:v>
                </c:pt>
                <c:pt idx="25154">
                  <c:v>-0.54749009999999998</c:v>
                </c:pt>
                <c:pt idx="25155">
                  <c:v>-0.54441439999999997</c:v>
                </c:pt>
                <c:pt idx="25156">
                  <c:v>-0.54749009999999998</c:v>
                </c:pt>
                <c:pt idx="25157">
                  <c:v>-0.54441439999999997</c:v>
                </c:pt>
                <c:pt idx="25158">
                  <c:v>-0.54441439999999997</c:v>
                </c:pt>
                <c:pt idx="25159">
                  <c:v>-0.5413386</c:v>
                </c:pt>
                <c:pt idx="25160">
                  <c:v>-0.5413386</c:v>
                </c:pt>
                <c:pt idx="25161">
                  <c:v>-0.5413386</c:v>
                </c:pt>
                <c:pt idx="25162">
                  <c:v>-0.5413386</c:v>
                </c:pt>
                <c:pt idx="25163">
                  <c:v>-0.5413386</c:v>
                </c:pt>
                <c:pt idx="25164">
                  <c:v>-0.5413386</c:v>
                </c:pt>
                <c:pt idx="25165">
                  <c:v>-0.5413386</c:v>
                </c:pt>
                <c:pt idx="25166">
                  <c:v>-0.5413386</c:v>
                </c:pt>
                <c:pt idx="25167">
                  <c:v>-0.5413386</c:v>
                </c:pt>
                <c:pt idx="25168">
                  <c:v>-0.54441439999999997</c:v>
                </c:pt>
                <c:pt idx="25169">
                  <c:v>-0.54441439999999997</c:v>
                </c:pt>
                <c:pt idx="25170">
                  <c:v>-0.54749009999999998</c:v>
                </c:pt>
                <c:pt idx="25171">
                  <c:v>-0.54441439999999997</c:v>
                </c:pt>
                <c:pt idx="25172">
                  <c:v>-0.54749009999999998</c:v>
                </c:pt>
                <c:pt idx="25173">
                  <c:v>-0.55056589999999994</c:v>
                </c:pt>
                <c:pt idx="25174">
                  <c:v>-0.55056589999999994</c:v>
                </c:pt>
                <c:pt idx="25175">
                  <c:v>-0.55056589999999994</c:v>
                </c:pt>
                <c:pt idx="25176">
                  <c:v>-0.54749009999999998</c:v>
                </c:pt>
                <c:pt idx="25177">
                  <c:v>-0.54749009999999998</c:v>
                </c:pt>
                <c:pt idx="25178">
                  <c:v>-0.54749009999999998</c:v>
                </c:pt>
                <c:pt idx="25179">
                  <c:v>-0.54441439999999997</c:v>
                </c:pt>
                <c:pt idx="25180">
                  <c:v>-0.5413386</c:v>
                </c:pt>
                <c:pt idx="25181">
                  <c:v>-0.5413386</c:v>
                </c:pt>
                <c:pt idx="25182">
                  <c:v>-0.5413386</c:v>
                </c:pt>
                <c:pt idx="25183">
                  <c:v>-0.5413386</c:v>
                </c:pt>
                <c:pt idx="25184">
                  <c:v>-0.53826279999999993</c:v>
                </c:pt>
                <c:pt idx="25185">
                  <c:v>-0.5413386</c:v>
                </c:pt>
                <c:pt idx="25186">
                  <c:v>-0.5413386</c:v>
                </c:pt>
                <c:pt idx="25187">
                  <c:v>-0.5413386</c:v>
                </c:pt>
                <c:pt idx="25188">
                  <c:v>-0.53826279999999993</c:v>
                </c:pt>
                <c:pt idx="25189">
                  <c:v>-0.53518699999999997</c:v>
                </c:pt>
                <c:pt idx="25190">
                  <c:v>-0.53826279999999993</c:v>
                </c:pt>
                <c:pt idx="25191">
                  <c:v>-0.53826279999999993</c:v>
                </c:pt>
                <c:pt idx="25192">
                  <c:v>-0.53826279999999993</c:v>
                </c:pt>
                <c:pt idx="25193">
                  <c:v>-0.53826279999999993</c:v>
                </c:pt>
                <c:pt idx="25194">
                  <c:v>-0.5413386</c:v>
                </c:pt>
                <c:pt idx="25195">
                  <c:v>-0.5413386</c:v>
                </c:pt>
                <c:pt idx="25196">
                  <c:v>-0.53826279999999993</c:v>
                </c:pt>
                <c:pt idx="25197">
                  <c:v>-0.5413386</c:v>
                </c:pt>
                <c:pt idx="25198">
                  <c:v>-0.54441439999999997</c:v>
                </c:pt>
                <c:pt idx="25199">
                  <c:v>-0.54441439999999997</c:v>
                </c:pt>
                <c:pt idx="25200">
                  <c:v>-0.54441439999999997</c:v>
                </c:pt>
                <c:pt idx="25201">
                  <c:v>-0.54441439999999997</c:v>
                </c:pt>
                <c:pt idx="25202">
                  <c:v>-0.5413386</c:v>
                </c:pt>
                <c:pt idx="25203">
                  <c:v>-0.5413386</c:v>
                </c:pt>
                <c:pt idx="25204">
                  <c:v>-0.5413386</c:v>
                </c:pt>
                <c:pt idx="25205">
                  <c:v>-0.54441439999999997</c:v>
                </c:pt>
                <c:pt idx="25206">
                  <c:v>-0.54749009999999998</c:v>
                </c:pt>
                <c:pt idx="25207">
                  <c:v>-0.54441439999999997</c:v>
                </c:pt>
                <c:pt idx="25208">
                  <c:v>-0.5413386</c:v>
                </c:pt>
                <c:pt idx="25209">
                  <c:v>-0.5413386</c:v>
                </c:pt>
                <c:pt idx="25210">
                  <c:v>-0.53826279999999993</c:v>
                </c:pt>
                <c:pt idx="25211">
                  <c:v>-0.53826279999999993</c:v>
                </c:pt>
                <c:pt idx="25212">
                  <c:v>-0.53826279999999993</c:v>
                </c:pt>
                <c:pt idx="25213">
                  <c:v>-0.53826279999999993</c:v>
                </c:pt>
                <c:pt idx="25214">
                  <c:v>-0.53518699999999997</c:v>
                </c:pt>
                <c:pt idx="25215">
                  <c:v>-0.53518699999999997</c:v>
                </c:pt>
                <c:pt idx="25216">
                  <c:v>-0.53518699999999997</c:v>
                </c:pt>
                <c:pt idx="25217">
                  <c:v>-0.53518699999999997</c:v>
                </c:pt>
                <c:pt idx="25218">
                  <c:v>-0.53826279999999993</c:v>
                </c:pt>
                <c:pt idx="25219">
                  <c:v>-0.53826279999999993</c:v>
                </c:pt>
                <c:pt idx="25220">
                  <c:v>-0.53518699999999997</c:v>
                </c:pt>
                <c:pt idx="25221">
                  <c:v>-0.53518699999999997</c:v>
                </c:pt>
                <c:pt idx="25222">
                  <c:v>-0.53518699999999997</c:v>
                </c:pt>
                <c:pt idx="25223">
                  <c:v>-0.53518699999999997</c:v>
                </c:pt>
                <c:pt idx="25224">
                  <c:v>-0.53518699999999997</c:v>
                </c:pt>
                <c:pt idx="25225">
                  <c:v>-0.53518699999999997</c:v>
                </c:pt>
                <c:pt idx="25226">
                  <c:v>-0.5321111999999999</c:v>
                </c:pt>
                <c:pt idx="25227">
                  <c:v>-0.5321111999999999</c:v>
                </c:pt>
                <c:pt idx="25228">
                  <c:v>-0.52903539999999993</c:v>
                </c:pt>
                <c:pt idx="25229">
                  <c:v>-0.52903539999999993</c:v>
                </c:pt>
                <c:pt idx="25230">
                  <c:v>-0.52903539999999993</c:v>
                </c:pt>
                <c:pt idx="25231">
                  <c:v>-0.52595959999999997</c:v>
                </c:pt>
                <c:pt idx="25232">
                  <c:v>-0.52595959999999997</c:v>
                </c:pt>
                <c:pt idx="25233">
                  <c:v>-0.52288380000000001</c:v>
                </c:pt>
                <c:pt idx="25234">
                  <c:v>-0.52288380000000001</c:v>
                </c:pt>
                <c:pt idx="25235">
                  <c:v>-0.52288380000000001</c:v>
                </c:pt>
                <c:pt idx="25236">
                  <c:v>-0.52595959999999997</c:v>
                </c:pt>
                <c:pt idx="25237">
                  <c:v>-0.52288380000000001</c:v>
                </c:pt>
                <c:pt idx="25238">
                  <c:v>-0.52288380000000001</c:v>
                </c:pt>
                <c:pt idx="25239">
                  <c:v>-0.5198081</c:v>
                </c:pt>
                <c:pt idx="25240">
                  <c:v>-0.5198081</c:v>
                </c:pt>
                <c:pt idx="25241">
                  <c:v>-0.52288380000000001</c:v>
                </c:pt>
                <c:pt idx="25242">
                  <c:v>-0.5198081</c:v>
                </c:pt>
                <c:pt idx="25243">
                  <c:v>-0.5198081</c:v>
                </c:pt>
                <c:pt idx="25244">
                  <c:v>-0.51673229999999992</c:v>
                </c:pt>
                <c:pt idx="25245">
                  <c:v>-0.5198081</c:v>
                </c:pt>
                <c:pt idx="25246">
                  <c:v>-0.51673229999999992</c:v>
                </c:pt>
                <c:pt idx="25247">
                  <c:v>-0.51673229999999992</c:v>
                </c:pt>
                <c:pt idx="25248">
                  <c:v>-0.51673229999999992</c:v>
                </c:pt>
                <c:pt idx="25249">
                  <c:v>-0.51673229999999992</c:v>
                </c:pt>
                <c:pt idx="25250">
                  <c:v>-0.5198081</c:v>
                </c:pt>
                <c:pt idx="25251">
                  <c:v>-0.51673229999999992</c:v>
                </c:pt>
                <c:pt idx="25252">
                  <c:v>-0.51365649999999996</c:v>
                </c:pt>
                <c:pt idx="25253">
                  <c:v>-0.51365649999999996</c:v>
                </c:pt>
                <c:pt idx="25254">
                  <c:v>-0.51673229999999992</c:v>
                </c:pt>
                <c:pt idx="25255">
                  <c:v>-0.51365649999999996</c:v>
                </c:pt>
                <c:pt idx="25256">
                  <c:v>-0.51365649999999996</c:v>
                </c:pt>
                <c:pt idx="25257">
                  <c:v>-0.51365649999999996</c:v>
                </c:pt>
                <c:pt idx="25258">
                  <c:v>-0.51365649999999996</c:v>
                </c:pt>
                <c:pt idx="25259">
                  <c:v>-0.51365649999999996</c:v>
                </c:pt>
                <c:pt idx="25260">
                  <c:v>-0.51365649999999996</c:v>
                </c:pt>
                <c:pt idx="25261">
                  <c:v>-0.51365649999999996</c:v>
                </c:pt>
                <c:pt idx="25262">
                  <c:v>-0.51365649999999996</c:v>
                </c:pt>
                <c:pt idx="25263">
                  <c:v>-0.51365649999999996</c:v>
                </c:pt>
                <c:pt idx="25264">
                  <c:v>-0.51365649999999996</c:v>
                </c:pt>
                <c:pt idx="25265">
                  <c:v>-0.51365649999999996</c:v>
                </c:pt>
                <c:pt idx="25266">
                  <c:v>-0.51365649999999996</c:v>
                </c:pt>
                <c:pt idx="25267">
                  <c:v>-0.51673229999999992</c:v>
                </c:pt>
                <c:pt idx="25268">
                  <c:v>-0.51673229999999992</c:v>
                </c:pt>
                <c:pt idx="25269">
                  <c:v>-0.51673229999999992</c:v>
                </c:pt>
                <c:pt idx="25270">
                  <c:v>-0.51673229999999992</c:v>
                </c:pt>
                <c:pt idx="25271">
                  <c:v>-0.51673229999999992</c:v>
                </c:pt>
                <c:pt idx="25272">
                  <c:v>-0.51673229999999992</c:v>
                </c:pt>
                <c:pt idx="25273">
                  <c:v>-0.51365649999999996</c:v>
                </c:pt>
                <c:pt idx="25274">
                  <c:v>-0.51365649999999996</c:v>
                </c:pt>
                <c:pt idx="25275">
                  <c:v>-0.5105807</c:v>
                </c:pt>
                <c:pt idx="25276">
                  <c:v>-0.51365649999999996</c:v>
                </c:pt>
                <c:pt idx="25277">
                  <c:v>-0.51365649999999996</c:v>
                </c:pt>
                <c:pt idx="25278">
                  <c:v>-0.51365649999999996</c:v>
                </c:pt>
                <c:pt idx="25279">
                  <c:v>-0.51365649999999996</c:v>
                </c:pt>
                <c:pt idx="25280">
                  <c:v>-0.51365649999999996</c:v>
                </c:pt>
                <c:pt idx="25281">
                  <c:v>-0.51365649999999996</c:v>
                </c:pt>
                <c:pt idx="25282">
                  <c:v>-0.51365649999999996</c:v>
                </c:pt>
                <c:pt idx="25283">
                  <c:v>-0.51365649999999996</c:v>
                </c:pt>
                <c:pt idx="25284">
                  <c:v>-0.51365649999999996</c:v>
                </c:pt>
                <c:pt idx="25285">
                  <c:v>-0.51673229999999992</c:v>
                </c:pt>
                <c:pt idx="25286">
                  <c:v>-0.51673229999999992</c:v>
                </c:pt>
                <c:pt idx="25287">
                  <c:v>-0.51673229999999992</c:v>
                </c:pt>
                <c:pt idx="25288">
                  <c:v>-0.51673229999999992</c:v>
                </c:pt>
                <c:pt idx="25289">
                  <c:v>-0.51673229999999992</c:v>
                </c:pt>
                <c:pt idx="25290">
                  <c:v>-0.51673229999999992</c:v>
                </c:pt>
                <c:pt idx="25291">
                  <c:v>-0.51673229999999992</c:v>
                </c:pt>
                <c:pt idx="25292">
                  <c:v>-0.51673229999999992</c:v>
                </c:pt>
                <c:pt idx="25293">
                  <c:v>-0.51673229999999992</c:v>
                </c:pt>
                <c:pt idx="25294">
                  <c:v>-0.52288380000000001</c:v>
                </c:pt>
                <c:pt idx="25295">
                  <c:v>-0.5198081</c:v>
                </c:pt>
                <c:pt idx="25296">
                  <c:v>-0.5198081</c:v>
                </c:pt>
                <c:pt idx="25297">
                  <c:v>-0.5198081</c:v>
                </c:pt>
                <c:pt idx="25298">
                  <c:v>-0.52288380000000001</c:v>
                </c:pt>
                <c:pt idx="25299">
                  <c:v>-0.52288380000000001</c:v>
                </c:pt>
                <c:pt idx="25300">
                  <c:v>-0.5198081</c:v>
                </c:pt>
                <c:pt idx="25301">
                  <c:v>-0.5198081</c:v>
                </c:pt>
                <c:pt idx="25302">
                  <c:v>-0.5198081</c:v>
                </c:pt>
                <c:pt idx="25303">
                  <c:v>-0.52288380000000001</c:v>
                </c:pt>
                <c:pt idx="25304">
                  <c:v>-0.5198081</c:v>
                </c:pt>
                <c:pt idx="25305">
                  <c:v>-0.52288380000000001</c:v>
                </c:pt>
                <c:pt idx="25306">
                  <c:v>-0.52595959999999997</c:v>
                </c:pt>
                <c:pt idx="25307">
                  <c:v>-0.52595959999999997</c:v>
                </c:pt>
                <c:pt idx="25308">
                  <c:v>-0.52288380000000001</c:v>
                </c:pt>
                <c:pt idx="25309">
                  <c:v>-0.52288380000000001</c:v>
                </c:pt>
                <c:pt idx="25310">
                  <c:v>-0.52595959999999997</c:v>
                </c:pt>
                <c:pt idx="25311">
                  <c:v>-0.52903539999999993</c:v>
                </c:pt>
                <c:pt idx="25312">
                  <c:v>-0.52595959999999997</c:v>
                </c:pt>
                <c:pt idx="25313">
                  <c:v>-0.52288380000000001</c:v>
                </c:pt>
                <c:pt idx="25314">
                  <c:v>-0.52288380000000001</c:v>
                </c:pt>
                <c:pt idx="25315">
                  <c:v>-0.5198081</c:v>
                </c:pt>
                <c:pt idx="25316">
                  <c:v>-0.5198081</c:v>
                </c:pt>
                <c:pt idx="25317">
                  <c:v>-0.5198081</c:v>
                </c:pt>
                <c:pt idx="25318">
                  <c:v>-0.5198081</c:v>
                </c:pt>
                <c:pt idx="25319">
                  <c:v>-0.51673229999999992</c:v>
                </c:pt>
                <c:pt idx="25320">
                  <c:v>-0.51673229999999992</c:v>
                </c:pt>
                <c:pt idx="25321">
                  <c:v>-0.51365649999999996</c:v>
                </c:pt>
                <c:pt idx="25322">
                  <c:v>-0.51365649999999996</c:v>
                </c:pt>
                <c:pt idx="25323">
                  <c:v>-0.51365649999999996</c:v>
                </c:pt>
                <c:pt idx="25324">
                  <c:v>-0.51365649999999996</c:v>
                </c:pt>
                <c:pt idx="25325">
                  <c:v>-0.51365649999999996</c:v>
                </c:pt>
                <c:pt idx="25326">
                  <c:v>-0.5105807</c:v>
                </c:pt>
                <c:pt idx="25327">
                  <c:v>-0.5105807</c:v>
                </c:pt>
                <c:pt idx="25328">
                  <c:v>-0.5105807</c:v>
                </c:pt>
                <c:pt idx="25329">
                  <c:v>-0.51365649999999996</c:v>
                </c:pt>
                <c:pt idx="25330">
                  <c:v>-0.51365649999999996</c:v>
                </c:pt>
                <c:pt idx="25331">
                  <c:v>-0.51365649999999996</c:v>
                </c:pt>
                <c:pt idx="25332">
                  <c:v>-0.51365649999999996</c:v>
                </c:pt>
                <c:pt idx="25333">
                  <c:v>-0.5105807</c:v>
                </c:pt>
                <c:pt idx="25334">
                  <c:v>-0.51365649999999996</c:v>
                </c:pt>
                <c:pt idx="25335">
                  <c:v>-0.5105807</c:v>
                </c:pt>
                <c:pt idx="25336">
                  <c:v>-0.51365649999999996</c:v>
                </c:pt>
                <c:pt idx="25337">
                  <c:v>-0.51673229999999992</c:v>
                </c:pt>
                <c:pt idx="25338">
                  <c:v>-0.51673229999999992</c:v>
                </c:pt>
                <c:pt idx="25339">
                  <c:v>-0.51673229999999992</c:v>
                </c:pt>
                <c:pt idx="25340">
                  <c:v>-0.51673229999999992</c:v>
                </c:pt>
                <c:pt idx="25341">
                  <c:v>-0.51673229999999992</c:v>
                </c:pt>
                <c:pt idx="25342">
                  <c:v>-0.5198081</c:v>
                </c:pt>
                <c:pt idx="25343">
                  <c:v>-0.5198081</c:v>
                </c:pt>
                <c:pt idx="25344">
                  <c:v>-0.5198081</c:v>
                </c:pt>
                <c:pt idx="25345">
                  <c:v>-0.51673229999999992</c:v>
                </c:pt>
                <c:pt idx="25346">
                  <c:v>-0.5198081</c:v>
                </c:pt>
                <c:pt idx="25347">
                  <c:v>-0.51673229999999992</c:v>
                </c:pt>
                <c:pt idx="25348">
                  <c:v>-0.51673229999999992</c:v>
                </c:pt>
                <c:pt idx="25349">
                  <c:v>-0.51673229999999992</c:v>
                </c:pt>
                <c:pt idx="25350">
                  <c:v>-0.5198081</c:v>
                </c:pt>
                <c:pt idx="25351">
                  <c:v>-0.5198081</c:v>
                </c:pt>
                <c:pt idx="25352">
                  <c:v>-0.51673229999999992</c:v>
                </c:pt>
                <c:pt idx="25353">
                  <c:v>-0.51673229999999992</c:v>
                </c:pt>
                <c:pt idx="25354">
                  <c:v>-0.5198081</c:v>
                </c:pt>
                <c:pt idx="25355">
                  <c:v>-0.5198081</c:v>
                </c:pt>
                <c:pt idx="25356">
                  <c:v>-0.5198081</c:v>
                </c:pt>
                <c:pt idx="25357">
                  <c:v>-0.5198081</c:v>
                </c:pt>
                <c:pt idx="25358">
                  <c:v>-0.5198081</c:v>
                </c:pt>
                <c:pt idx="25359">
                  <c:v>-0.5198081</c:v>
                </c:pt>
                <c:pt idx="25360">
                  <c:v>-0.51673229999999992</c:v>
                </c:pt>
                <c:pt idx="25361">
                  <c:v>-0.51673229999999992</c:v>
                </c:pt>
                <c:pt idx="25362">
                  <c:v>-0.51365649999999996</c:v>
                </c:pt>
                <c:pt idx="25363">
                  <c:v>-0.51365649999999996</c:v>
                </c:pt>
                <c:pt idx="25364">
                  <c:v>-0.5105807</c:v>
                </c:pt>
                <c:pt idx="25365">
                  <c:v>-0.5105807</c:v>
                </c:pt>
                <c:pt idx="25366">
                  <c:v>-0.5105807</c:v>
                </c:pt>
                <c:pt idx="25367">
                  <c:v>-0.5105807</c:v>
                </c:pt>
                <c:pt idx="25368">
                  <c:v>-0.51365649999999996</c:v>
                </c:pt>
                <c:pt idx="25369">
                  <c:v>-0.51365649999999996</c:v>
                </c:pt>
                <c:pt idx="25370">
                  <c:v>-0.51365649999999996</c:v>
                </c:pt>
                <c:pt idx="25371">
                  <c:v>-0.51365649999999996</c:v>
                </c:pt>
                <c:pt idx="25372">
                  <c:v>-0.51365649999999996</c:v>
                </c:pt>
                <c:pt idx="25373">
                  <c:v>-0.51365649999999996</c:v>
                </c:pt>
                <c:pt idx="25374">
                  <c:v>-0.51365649999999996</c:v>
                </c:pt>
                <c:pt idx="25375">
                  <c:v>-0.51365649999999996</c:v>
                </c:pt>
                <c:pt idx="25376">
                  <c:v>-0.51673229999999992</c:v>
                </c:pt>
                <c:pt idx="25377">
                  <c:v>-0.51673229999999992</c:v>
                </c:pt>
                <c:pt idx="25378">
                  <c:v>-0.51673229999999992</c:v>
                </c:pt>
                <c:pt idx="25379">
                  <c:v>-0.51673229999999992</c:v>
                </c:pt>
                <c:pt idx="25380">
                  <c:v>-0.51673229999999992</c:v>
                </c:pt>
                <c:pt idx="25381">
                  <c:v>-0.51673229999999992</c:v>
                </c:pt>
                <c:pt idx="25382">
                  <c:v>-0.51673229999999992</c:v>
                </c:pt>
                <c:pt idx="25383">
                  <c:v>-0.51673229999999992</c:v>
                </c:pt>
                <c:pt idx="25384">
                  <c:v>-0.51673229999999992</c:v>
                </c:pt>
                <c:pt idx="25385">
                  <c:v>-0.5198081</c:v>
                </c:pt>
                <c:pt idx="25386">
                  <c:v>-0.5198081</c:v>
                </c:pt>
                <c:pt idx="25387">
                  <c:v>-0.5198081</c:v>
                </c:pt>
                <c:pt idx="25388">
                  <c:v>-0.5198081</c:v>
                </c:pt>
                <c:pt idx="25389">
                  <c:v>-0.52288380000000001</c:v>
                </c:pt>
                <c:pt idx="25390">
                  <c:v>-0.52595959999999997</c:v>
                </c:pt>
                <c:pt idx="25391">
                  <c:v>-0.52595959999999997</c:v>
                </c:pt>
                <c:pt idx="25392">
                  <c:v>-0.52903539999999993</c:v>
                </c:pt>
                <c:pt idx="25393">
                  <c:v>-0.52903539999999993</c:v>
                </c:pt>
                <c:pt idx="25394">
                  <c:v>-0.5321111999999999</c:v>
                </c:pt>
                <c:pt idx="25395">
                  <c:v>-0.5321111999999999</c:v>
                </c:pt>
                <c:pt idx="25396">
                  <c:v>-0.5321111999999999</c:v>
                </c:pt>
                <c:pt idx="25397">
                  <c:v>-0.5321111999999999</c:v>
                </c:pt>
                <c:pt idx="25398">
                  <c:v>-0.5321111999999999</c:v>
                </c:pt>
                <c:pt idx="25399">
                  <c:v>-0.5321111999999999</c:v>
                </c:pt>
                <c:pt idx="25400">
                  <c:v>-0.5321111999999999</c:v>
                </c:pt>
                <c:pt idx="25401">
                  <c:v>-0.5321111999999999</c:v>
                </c:pt>
                <c:pt idx="25402">
                  <c:v>-0.53518699999999997</c:v>
                </c:pt>
                <c:pt idx="25403">
                  <c:v>-0.53518699999999997</c:v>
                </c:pt>
                <c:pt idx="25404">
                  <c:v>-0.53826279999999993</c:v>
                </c:pt>
                <c:pt idx="25405">
                  <c:v>-0.53826279999999993</c:v>
                </c:pt>
                <c:pt idx="25406">
                  <c:v>-0.53826279999999993</c:v>
                </c:pt>
                <c:pt idx="25407">
                  <c:v>-0.53826279999999993</c:v>
                </c:pt>
                <c:pt idx="25408">
                  <c:v>-0.53518699999999997</c:v>
                </c:pt>
                <c:pt idx="25409">
                  <c:v>-0.5321111999999999</c:v>
                </c:pt>
                <c:pt idx="25410">
                  <c:v>-0.5321111999999999</c:v>
                </c:pt>
                <c:pt idx="25411">
                  <c:v>-0.53518699999999997</c:v>
                </c:pt>
                <c:pt idx="25412">
                  <c:v>-0.53518699999999997</c:v>
                </c:pt>
                <c:pt idx="25413">
                  <c:v>-0.53826279999999993</c:v>
                </c:pt>
                <c:pt idx="25414">
                  <c:v>-0.53826279999999993</c:v>
                </c:pt>
                <c:pt idx="25415">
                  <c:v>-0.5413386</c:v>
                </c:pt>
                <c:pt idx="25416">
                  <c:v>-0.53826279999999993</c:v>
                </c:pt>
                <c:pt idx="25417">
                  <c:v>-0.53826279999999993</c:v>
                </c:pt>
                <c:pt idx="25418">
                  <c:v>-0.5413386</c:v>
                </c:pt>
                <c:pt idx="25419">
                  <c:v>-0.5413386</c:v>
                </c:pt>
                <c:pt idx="25420">
                  <c:v>-0.5413386</c:v>
                </c:pt>
                <c:pt idx="25421">
                  <c:v>-0.53826279999999993</c:v>
                </c:pt>
                <c:pt idx="25422">
                  <c:v>-0.53826279999999993</c:v>
                </c:pt>
                <c:pt idx="25423">
                  <c:v>-0.53826279999999993</c:v>
                </c:pt>
                <c:pt idx="25424">
                  <c:v>-0.53826279999999993</c:v>
                </c:pt>
                <c:pt idx="25425">
                  <c:v>-0.53518699999999997</c:v>
                </c:pt>
                <c:pt idx="25426">
                  <c:v>-0.53518699999999997</c:v>
                </c:pt>
                <c:pt idx="25427">
                  <c:v>-0.53826279999999993</c:v>
                </c:pt>
                <c:pt idx="25428">
                  <c:v>-0.53826279999999993</c:v>
                </c:pt>
                <c:pt idx="25429">
                  <c:v>-0.53518699999999997</c:v>
                </c:pt>
                <c:pt idx="25430">
                  <c:v>-0.53826279999999993</c:v>
                </c:pt>
                <c:pt idx="25431">
                  <c:v>-0.5413386</c:v>
                </c:pt>
                <c:pt idx="25432">
                  <c:v>-0.5413386</c:v>
                </c:pt>
                <c:pt idx="25433">
                  <c:v>-0.5413386</c:v>
                </c:pt>
                <c:pt idx="25434">
                  <c:v>-0.5413386</c:v>
                </c:pt>
                <c:pt idx="25435">
                  <c:v>-0.54441439999999997</c:v>
                </c:pt>
                <c:pt idx="25436">
                  <c:v>-0.54749009999999998</c:v>
                </c:pt>
                <c:pt idx="25437">
                  <c:v>-0.54749009999999998</c:v>
                </c:pt>
                <c:pt idx="25438">
                  <c:v>-0.54441439999999997</c:v>
                </c:pt>
                <c:pt idx="25439">
                  <c:v>-0.54441439999999997</c:v>
                </c:pt>
                <c:pt idx="25440">
                  <c:v>-0.54749009999999998</c:v>
                </c:pt>
                <c:pt idx="25441">
                  <c:v>-0.54441439999999997</c:v>
                </c:pt>
                <c:pt idx="25442">
                  <c:v>-0.54441439999999997</c:v>
                </c:pt>
                <c:pt idx="25443">
                  <c:v>-0.54441439999999997</c:v>
                </c:pt>
                <c:pt idx="25444">
                  <c:v>-0.54441439999999997</c:v>
                </c:pt>
                <c:pt idx="25445">
                  <c:v>-0.54749009999999998</c:v>
                </c:pt>
                <c:pt idx="25446">
                  <c:v>-0.54749009999999998</c:v>
                </c:pt>
                <c:pt idx="25447">
                  <c:v>-0.54749009999999998</c:v>
                </c:pt>
                <c:pt idx="25448">
                  <c:v>-0.54749009999999998</c:v>
                </c:pt>
                <c:pt idx="25449">
                  <c:v>-0.55056589999999994</c:v>
                </c:pt>
                <c:pt idx="25450">
                  <c:v>-0.55056589999999994</c:v>
                </c:pt>
                <c:pt idx="25451">
                  <c:v>-0.54749009999999998</c:v>
                </c:pt>
                <c:pt idx="25452">
                  <c:v>-0.55056589999999994</c:v>
                </c:pt>
                <c:pt idx="25453">
                  <c:v>-0.55056589999999994</c:v>
                </c:pt>
                <c:pt idx="25454">
                  <c:v>-0.55056589999999994</c:v>
                </c:pt>
                <c:pt idx="25455">
                  <c:v>-0.54749009999999998</c:v>
                </c:pt>
                <c:pt idx="25456">
                  <c:v>-0.54749009999999998</c:v>
                </c:pt>
                <c:pt idx="25457">
                  <c:v>-0.55056589999999994</c:v>
                </c:pt>
                <c:pt idx="25458">
                  <c:v>-0.55056589999999994</c:v>
                </c:pt>
                <c:pt idx="25459">
                  <c:v>-0.55056589999999994</c:v>
                </c:pt>
                <c:pt idx="25460">
                  <c:v>-0.55056589999999994</c:v>
                </c:pt>
                <c:pt idx="25461">
                  <c:v>-0.55056589999999994</c:v>
                </c:pt>
                <c:pt idx="25462">
                  <c:v>-0.54749009999999998</c:v>
                </c:pt>
                <c:pt idx="25463">
                  <c:v>-0.55056589999999994</c:v>
                </c:pt>
                <c:pt idx="25464">
                  <c:v>-0.55056589999999994</c:v>
                </c:pt>
                <c:pt idx="25465">
                  <c:v>-0.55056589999999994</c:v>
                </c:pt>
                <c:pt idx="25466">
                  <c:v>-0.55364170000000001</c:v>
                </c:pt>
                <c:pt idx="25467">
                  <c:v>-0.55364170000000001</c:v>
                </c:pt>
                <c:pt idx="25468">
                  <c:v>-0.55364170000000001</c:v>
                </c:pt>
                <c:pt idx="25469">
                  <c:v>-0.55056589999999994</c:v>
                </c:pt>
                <c:pt idx="25470">
                  <c:v>-0.55056589999999994</c:v>
                </c:pt>
                <c:pt idx="25471">
                  <c:v>-0.54749009999999998</c:v>
                </c:pt>
                <c:pt idx="25472">
                  <c:v>-0.54749009999999998</c:v>
                </c:pt>
                <c:pt idx="25473">
                  <c:v>-0.54749009999999998</c:v>
                </c:pt>
                <c:pt idx="25474">
                  <c:v>-0.54749009999999998</c:v>
                </c:pt>
                <c:pt idx="25475">
                  <c:v>-0.55056589999999994</c:v>
                </c:pt>
                <c:pt idx="25476">
                  <c:v>-0.55364170000000001</c:v>
                </c:pt>
                <c:pt idx="25477">
                  <c:v>-0.55364170000000001</c:v>
                </c:pt>
                <c:pt idx="25478">
                  <c:v>-0.55364170000000001</c:v>
                </c:pt>
                <c:pt idx="25479">
                  <c:v>-0.55056589999999994</c:v>
                </c:pt>
                <c:pt idx="25480">
                  <c:v>-0.54749009999999998</c:v>
                </c:pt>
                <c:pt idx="25481">
                  <c:v>-0.54749009999999998</c:v>
                </c:pt>
                <c:pt idx="25482">
                  <c:v>-0.55056589999999994</c:v>
                </c:pt>
                <c:pt idx="25483">
                  <c:v>-0.55056589999999994</c:v>
                </c:pt>
                <c:pt idx="25484">
                  <c:v>-0.55056589999999994</c:v>
                </c:pt>
                <c:pt idx="25485">
                  <c:v>-0.54749009999999998</c:v>
                </c:pt>
                <c:pt idx="25486">
                  <c:v>-0.54749009999999998</c:v>
                </c:pt>
                <c:pt idx="25487">
                  <c:v>-0.55056589999999994</c:v>
                </c:pt>
                <c:pt idx="25488">
                  <c:v>-0.55364170000000001</c:v>
                </c:pt>
                <c:pt idx="25489">
                  <c:v>-0.55671749999999998</c:v>
                </c:pt>
                <c:pt idx="25490">
                  <c:v>-0.55364170000000001</c:v>
                </c:pt>
                <c:pt idx="25491">
                  <c:v>-0.55364170000000001</c:v>
                </c:pt>
                <c:pt idx="25492">
                  <c:v>-0.55056589999999994</c:v>
                </c:pt>
                <c:pt idx="25493">
                  <c:v>-0.55056589999999994</c:v>
                </c:pt>
                <c:pt idx="25494">
                  <c:v>-0.54749009999999998</c:v>
                </c:pt>
                <c:pt idx="25495">
                  <c:v>-0.55056589999999994</c:v>
                </c:pt>
                <c:pt idx="25496">
                  <c:v>-0.55056589999999994</c:v>
                </c:pt>
                <c:pt idx="25497">
                  <c:v>-0.54749009999999998</c:v>
                </c:pt>
                <c:pt idx="25498">
                  <c:v>-0.55056589999999994</c:v>
                </c:pt>
                <c:pt idx="25499">
                  <c:v>-0.55056589999999994</c:v>
                </c:pt>
                <c:pt idx="25500">
                  <c:v>-0.55364170000000001</c:v>
                </c:pt>
                <c:pt idx="25501">
                  <c:v>-0.55056589999999994</c:v>
                </c:pt>
                <c:pt idx="25502">
                  <c:v>-0.55364170000000001</c:v>
                </c:pt>
                <c:pt idx="25503">
                  <c:v>-0.55056589999999994</c:v>
                </c:pt>
                <c:pt idx="25504">
                  <c:v>-0.55056589999999994</c:v>
                </c:pt>
                <c:pt idx="25505">
                  <c:v>-0.54749009999999998</c:v>
                </c:pt>
                <c:pt idx="25506">
                  <c:v>-0.54749009999999998</c:v>
                </c:pt>
                <c:pt idx="25507">
                  <c:v>-0.55056589999999994</c:v>
                </c:pt>
                <c:pt idx="25508">
                  <c:v>-0.55364170000000001</c:v>
                </c:pt>
                <c:pt idx="25509">
                  <c:v>-0.55364170000000001</c:v>
                </c:pt>
                <c:pt idx="25510">
                  <c:v>-0.55364170000000001</c:v>
                </c:pt>
                <c:pt idx="25511">
                  <c:v>-0.55671749999999998</c:v>
                </c:pt>
                <c:pt idx="25512">
                  <c:v>-0.55671749999999998</c:v>
                </c:pt>
                <c:pt idx="25513">
                  <c:v>-0.55364170000000001</c:v>
                </c:pt>
                <c:pt idx="25514">
                  <c:v>-0.55364170000000001</c:v>
                </c:pt>
                <c:pt idx="25515">
                  <c:v>-0.55364170000000001</c:v>
                </c:pt>
                <c:pt idx="25516">
                  <c:v>-0.55056589999999994</c:v>
                </c:pt>
                <c:pt idx="25517">
                  <c:v>-0.55056589999999994</c:v>
                </c:pt>
                <c:pt idx="25518">
                  <c:v>-0.55056589999999994</c:v>
                </c:pt>
                <c:pt idx="25519">
                  <c:v>-0.55056589999999994</c:v>
                </c:pt>
                <c:pt idx="25520">
                  <c:v>-0.54749009999999998</c:v>
                </c:pt>
                <c:pt idx="25521">
                  <c:v>-0.54749009999999998</c:v>
                </c:pt>
                <c:pt idx="25522">
                  <c:v>-0.54749009999999998</c:v>
                </c:pt>
                <c:pt idx="25523">
                  <c:v>-0.54749009999999998</c:v>
                </c:pt>
                <c:pt idx="25524">
                  <c:v>-0.54749009999999998</c:v>
                </c:pt>
                <c:pt idx="25525">
                  <c:v>-0.54749009999999998</c:v>
                </c:pt>
                <c:pt idx="25526">
                  <c:v>-0.55056589999999994</c:v>
                </c:pt>
                <c:pt idx="25527">
                  <c:v>-0.55056589999999994</c:v>
                </c:pt>
                <c:pt idx="25528">
                  <c:v>-0.55056589999999994</c:v>
                </c:pt>
                <c:pt idx="25529">
                  <c:v>-0.55364170000000001</c:v>
                </c:pt>
                <c:pt idx="25530">
                  <c:v>-0.55364170000000001</c:v>
                </c:pt>
                <c:pt idx="25531">
                  <c:v>-0.55671749999999998</c:v>
                </c:pt>
                <c:pt idx="25532">
                  <c:v>-0.55671749999999998</c:v>
                </c:pt>
                <c:pt idx="25533">
                  <c:v>-0.55671749999999998</c:v>
                </c:pt>
                <c:pt idx="25534">
                  <c:v>-0.55671749999999998</c:v>
                </c:pt>
                <c:pt idx="25535">
                  <c:v>-0.55671749999999998</c:v>
                </c:pt>
                <c:pt idx="25536">
                  <c:v>-0.55671749999999998</c:v>
                </c:pt>
                <c:pt idx="25537">
                  <c:v>-0.55671749999999998</c:v>
                </c:pt>
                <c:pt idx="25538">
                  <c:v>-0.55671749999999998</c:v>
                </c:pt>
                <c:pt idx="25539">
                  <c:v>-0.55364170000000001</c:v>
                </c:pt>
                <c:pt idx="25540">
                  <c:v>-0.55671749999999998</c:v>
                </c:pt>
                <c:pt idx="25541">
                  <c:v>-0.55671749999999998</c:v>
                </c:pt>
                <c:pt idx="25542">
                  <c:v>-0.55671749999999998</c:v>
                </c:pt>
                <c:pt idx="25543">
                  <c:v>-0.55364170000000001</c:v>
                </c:pt>
                <c:pt idx="25544">
                  <c:v>-0.55364170000000001</c:v>
                </c:pt>
                <c:pt idx="25545">
                  <c:v>-0.55364170000000001</c:v>
                </c:pt>
                <c:pt idx="25546">
                  <c:v>-0.55364170000000001</c:v>
                </c:pt>
                <c:pt idx="25547">
                  <c:v>-0.55364170000000001</c:v>
                </c:pt>
                <c:pt idx="25548">
                  <c:v>-0.55056589999999994</c:v>
                </c:pt>
                <c:pt idx="25549">
                  <c:v>-0.55056589999999994</c:v>
                </c:pt>
                <c:pt idx="25550">
                  <c:v>-0.54749009999999998</c:v>
                </c:pt>
                <c:pt idx="25551">
                  <c:v>-0.54749009999999998</c:v>
                </c:pt>
                <c:pt idx="25552">
                  <c:v>-0.54749009999999998</c:v>
                </c:pt>
                <c:pt idx="25553">
                  <c:v>-0.54749009999999998</c:v>
                </c:pt>
                <c:pt idx="25554">
                  <c:v>-0.54749009999999998</c:v>
                </c:pt>
                <c:pt idx="25555">
                  <c:v>-0.55056589999999994</c:v>
                </c:pt>
                <c:pt idx="25556">
                  <c:v>-0.55364170000000001</c:v>
                </c:pt>
                <c:pt idx="25557">
                  <c:v>-0.55364170000000001</c:v>
                </c:pt>
                <c:pt idx="25558">
                  <c:v>-0.55364170000000001</c:v>
                </c:pt>
                <c:pt idx="25559">
                  <c:v>-0.55364170000000001</c:v>
                </c:pt>
                <c:pt idx="25560">
                  <c:v>-0.55671749999999998</c:v>
                </c:pt>
                <c:pt idx="25561">
                  <c:v>-0.55364170000000001</c:v>
                </c:pt>
                <c:pt idx="25562">
                  <c:v>-0.55364170000000001</c:v>
                </c:pt>
                <c:pt idx="25563">
                  <c:v>-0.55364170000000001</c:v>
                </c:pt>
                <c:pt idx="25564">
                  <c:v>-0.55364170000000001</c:v>
                </c:pt>
                <c:pt idx="25565">
                  <c:v>-0.55364170000000001</c:v>
                </c:pt>
                <c:pt idx="25566">
                  <c:v>-0.54749009999999998</c:v>
                </c:pt>
                <c:pt idx="25567">
                  <c:v>-0.54749009999999998</c:v>
                </c:pt>
                <c:pt idx="25568">
                  <c:v>-0.55056589999999994</c:v>
                </c:pt>
                <c:pt idx="25569">
                  <c:v>-0.55364170000000001</c:v>
                </c:pt>
                <c:pt idx="25570">
                  <c:v>-0.55056589999999994</c:v>
                </c:pt>
                <c:pt idx="25571">
                  <c:v>-0.55364170000000001</c:v>
                </c:pt>
                <c:pt idx="25572">
                  <c:v>-0.55364170000000001</c:v>
                </c:pt>
                <c:pt idx="25573">
                  <c:v>-0.55364170000000001</c:v>
                </c:pt>
                <c:pt idx="25574">
                  <c:v>-0.55364170000000001</c:v>
                </c:pt>
                <c:pt idx="25575">
                  <c:v>-0.55364170000000001</c:v>
                </c:pt>
                <c:pt idx="25576">
                  <c:v>-0.55364170000000001</c:v>
                </c:pt>
                <c:pt idx="25577">
                  <c:v>-0.55671749999999998</c:v>
                </c:pt>
                <c:pt idx="25578">
                  <c:v>-0.55671749999999998</c:v>
                </c:pt>
                <c:pt idx="25579">
                  <c:v>-0.55671749999999998</c:v>
                </c:pt>
                <c:pt idx="25580">
                  <c:v>-0.55671749999999998</c:v>
                </c:pt>
                <c:pt idx="25581">
                  <c:v>-0.55671749999999998</c:v>
                </c:pt>
                <c:pt idx="25582">
                  <c:v>-0.55979329999999994</c:v>
                </c:pt>
                <c:pt idx="25583">
                  <c:v>-0.55979329999999994</c:v>
                </c:pt>
                <c:pt idx="25584">
                  <c:v>-0.55979329999999994</c:v>
                </c:pt>
                <c:pt idx="25585">
                  <c:v>-0.55979329999999994</c:v>
                </c:pt>
                <c:pt idx="25586">
                  <c:v>-0.55671749999999998</c:v>
                </c:pt>
                <c:pt idx="25587">
                  <c:v>-0.55671749999999998</c:v>
                </c:pt>
                <c:pt idx="25588">
                  <c:v>-0.55671749999999998</c:v>
                </c:pt>
                <c:pt idx="25589">
                  <c:v>-0.55979329999999994</c:v>
                </c:pt>
                <c:pt idx="25590">
                  <c:v>-0.55979329999999994</c:v>
                </c:pt>
                <c:pt idx="25591">
                  <c:v>-0.5628690999999999</c:v>
                </c:pt>
                <c:pt idx="25592">
                  <c:v>-0.5628690999999999</c:v>
                </c:pt>
                <c:pt idx="25593">
                  <c:v>-0.55979329999999994</c:v>
                </c:pt>
                <c:pt idx="25594">
                  <c:v>-0.55979329999999994</c:v>
                </c:pt>
                <c:pt idx="25595">
                  <c:v>-0.55671749999999998</c:v>
                </c:pt>
                <c:pt idx="25596">
                  <c:v>-0.55671749999999998</c:v>
                </c:pt>
                <c:pt idx="25597">
                  <c:v>-0.55979329999999994</c:v>
                </c:pt>
                <c:pt idx="25598">
                  <c:v>-0.55671749999999998</c:v>
                </c:pt>
                <c:pt idx="25599">
                  <c:v>-0.55671749999999998</c:v>
                </c:pt>
                <c:pt idx="25600">
                  <c:v>-0.55671749999999998</c:v>
                </c:pt>
                <c:pt idx="25601">
                  <c:v>-0.55979329999999994</c:v>
                </c:pt>
                <c:pt idx="25602">
                  <c:v>-0.55979329999999994</c:v>
                </c:pt>
                <c:pt idx="25603">
                  <c:v>-0.5628690999999999</c:v>
                </c:pt>
                <c:pt idx="25604">
                  <c:v>-0.5628690999999999</c:v>
                </c:pt>
                <c:pt idx="25605">
                  <c:v>-0.5628690999999999</c:v>
                </c:pt>
                <c:pt idx="25606">
                  <c:v>-0.5628690999999999</c:v>
                </c:pt>
                <c:pt idx="25607">
                  <c:v>-0.56594489999999997</c:v>
                </c:pt>
                <c:pt idx="25608">
                  <c:v>-0.56902069999999993</c:v>
                </c:pt>
                <c:pt idx="25609">
                  <c:v>-0.56902069999999993</c:v>
                </c:pt>
                <c:pt idx="25610">
                  <c:v>-0.56902069999999993</c:v>
                </c:pt>
                <c:pt idx="25611">
                  <c:v>-0.56902069999999993</c:v>
                </c:pt>
                <c:pt idx="25612">
                  <c:v>-0.56594489999999997</c:v>
                </c:pt>
                <c:pt idx="25613">
                  <c:v>-0.5628690999999999</c:v>
                </c:pt>
                <c:pt idx="25614">
                  <c:v>-0.55979329999999994</c:v>
                </c:pt>
                <c:pt idx="25615">
                  <c:v>-0.55979329999999994</c:v>
                </c:pt>
                <c:pt idx="25616">
                  <c:v>-0.5628690999999999</c:v>
                </c:pt>
                <c:pt idx="25617">
                  <c:v>-0.5628690999999999</c:v>
                </c:pt>
                <c:pt idx="25618">
                  <c:v>-0.56594489999999997</c:v>
                </c:pt>
                <c:pt idx="25619">
                  <c:v>-0.56594489999999997</c:v>
                </c:pt>
                <c:pt idx="25620">
                  <c:v>-0.56902069999999993</c:v>
                </c:pt>
                <c:pt idx="25621">
                  <c:v>-0.56902069999999993</c:v>
                </c:pt>
                <c:pt idx="25622">
                  <c:v>-0.56594489999999997</c:v>
                </c:pt>
                <c:pt idx="25623">
                  <c:v>-0.5628690999999999</c:v>
                </c:pt>
                <c:pt idx="25624">
                  <c:v>-0.5628690999999999</c:v>
                </c:pt>
                <c:pt idx="25625">
                  <c:v>-0.5628690999999999</c:v>
                </c:pt>
                <c:pt idx="25626">
                  <c:v>-0.55979329999999994</c:v>
                </c:pt>
                <c:pt idx="25627">
                  <c:v>-0.55671749999999998</c:v>
                </c:pt>
                <c:pt idx="25628">
                  <c:v>-0.55671749999999998</c:v>
                </c:pt>
                <c:pt idx="25629">
                  <c:v>-0.55671749999999998</c:v>
                </c:pt>
                <c:pt idx="25630">
                  <c:v>-0.55671749999999998</c:v>
                </c:pt>
                <c:pt idx="25631">
                  <c:v>-0.55979329999999994</c:v>
                </c:pt>
                <c:pt idx="25632">
                  <c:v>-0.55979329999999994</c:v>
                </c:pt>
                <c:pt idx="25633">
                  <c:v>-0.55979329999999994</c:v>
                </c:pt>
                <c:pt idx="25634">
                  <c:v>-0.55979329999999994</c:v>
                </c:pt>
                <c:pt idx="25635">
                  <c:v>-0.55979329999999994</c:v>
                </c:pt>
                <c:pt idx="25636">
                  <c:v>-0.55979329999999994</c:v>
                </c:pt>
                <c:pt idx="25637">
                  <c:v>-0.55979329999999994</c:v>
                </c:pt>
                <c:pt idx="25638">
                  <c:v>-0.55979329999999994</c:v>
                </c:pt>
                <c:pt idx="25639">
                  <c:v>-0.55979329999999994</c:v>
                </c:pt>
                <c:pt idx="25640">
                  <c:v>-0.55979329999999994</c:v>
                </c:pt>
                <c:pt idx="25641">
                  <c:v>-0.55671749999999998</c:v>
                </c:pt>
                <c:pt idx="25642">
                  <c:v>-0.55671749999999998</c:v>
                </c:pt>
                <c:pt idx="25643">
                  <c:v>-0.55671749999999998</c:v>
                </c:pt>
                <c:pt idx="25644">
                  <c:v>-0.55671749999999998</c:v>
                </c:pt>
                <c:pt idx="25645">
                  <c:v>-0.55671749999999998</c:v>
                </c:pt>
                <c:pt idx="25646">
                  <c:v>-0.55671749999999998</c:v>
                </c:pt>
                <c:pt idx="25647">
                  <c:v>-0.55671749999999998</c:v>
                </c:pt>
                <c:pt idx="25648">
                  <c:v>-0.55671749999999998</c:v>
                </c:pt>
                <c:pt idx="25649">
                  <c:v>-0.55979329999999994</c:v>
                </c:pt>
                <c:pt idx="25650">
                  <c:v>-0.55979329999999994</c:v>
                </c:pt>
                <c:pt idx="25651">
                  <c:v>-0.55979329999999994</c:v>
                </c:pt>
                <c:pt idx="25652">
                  <c:v>-0.55979329999999994</c:v>
                </c:pt>
                <c:pt idx="25653">
                  <c:v>-0.5628690999999999</c:v>
                </c:pt>
                <c:pt idx="25654">
                  <c:v>-0.5628690999999999</c:v>
                </c:pt>
                <c:pt idx="25655">
                  <c:v>-0.5628690999999999</c:v>
                </c:pt>
                <c:pt idx="25656">
                  <c:v>-0.5628690999999999</c:v>
                </c:pt>
                <c:pt idx="25657">
                  <c:v>-0.56594489999999997</c:v>
                </c:pt>
                <c:pt idx="25658">
                  <c:v>-0.56594489999999997</c:v>
                </c:pt>
                <c:pt idx="25659">
                  <c:v>-0.56594489999999997</c:v>
                </c:pt>
                <c:pt idx="25660">
                  <c:v>-0.56594489999999997</c:v>
                </c:pt>
                <c:pt idx="25661">
                  <c:v>-0.56594489999999997</c:v>
                </c:pt>
                <c:pt idx="25662">
                  <c:v>-0.56902069999999993</c:v>
                </c:pt>
                <c:pt idx="25663">
                  <c:v>-0.56902069999999993</c:v>
                </c:pt>
                <c:pt idx="25664">
                  <c:v>-0.57209639999999995</c:v>
                </c:pt>
                <c:pt idx="25665">
                  <c:v>-0.57517219999999991</c:v>
                </c:pt>
                <c:pt idx="25666">
                  <c:v>-0.57517219999999991</c:v>
                </c:pt>
                <c:pt idx="25667">
                  <c:v>-0.57517219999999991</c:v>
                </c:pt>
                <c:pt idx="25668">
                  <c:v>-0.57517219999999991</c:v>
                </c:pt>
                <c:pt idx="25669">
                  <c:v>-0.57209639999999995</c:v>
                </c:pt>
                <c:pt idx="25670">
                  <c:v>-0.57209639999999995</c:v>
                </c:pt>
                <c:pt idx="25671">
                  <c:v>-0.56902069999999993</c:v>
                </c:pt>
                <c:pt idx="25672">
                  <c:v>-0.57209639999999995</c:v>
                </c:pt>
                <c:pt idx="25673">
                  <c:v>-0.57209639999999995</c:v>
                </c:pt>
                <c:pt idx="25674">
                  <c:v>-0.57209639999999995</c:v>
                </c:pt>
                <c:pt idx="25675">
                  <c:v>-0.57517219999999991</c:v>
                </c:pt>
                <c:pt idx="25676">
                  <c:v>-0.57517219999999991</c:v>
                </c:pt>
                <c:pt idx="25677">
                  <c:v>-0.57824799999999998</c:v>
                </c:pt>
                <c:pt idx="25678">
                  <c:v>-0.57824799999999998</c:v>
                </c:pt>
                <c:pt idx="25679">
                  <c:v>-0.57517219999999991</c:v>
                </c:pt>
                <c:pt idx="25680">
                  <c:v>-0.57517219999999991</c:v>
                </c:pt>
                <c:pt idx="25681">
                  <c:v>-0.57824799999999998</c:v>
                </c:pt>
                <c:pt idx="25682">
                  <c:v>-0.57824799999999998</c:v>
                </c:pt>
                <c:pt idx="25683">
                  <c:v>-0.57517219999999991</c:v>
                </c:pt>
                <c:pt idx="25684">
                  <c:v>-0.57209639999999995</c:v>
                </c:pt>
                <c:pt idx="25685">
                  <c:v>-0.57517219999999991</c:v>
                </c:pt>
                <c:pt idx="25686">
                  <c:v>-0.57517219999999991</c:v>
                </c:pt>
                <c:pt idx="25687">
                  <c:v>-0.57209639999999995</c:v>
                </c:pt>
                <c:pt idx="25688">
                  <c:v>-0.57517219999999991</c:v>
                </c:pt>
                <c:pt idx="25689">
                  <c:v>-0.57517219999999991</c:v>
                </c:pt>
                <c:pt idx="25690">
                  <c:v>-0.57517219999999991</c:v>
                </c:pt>
                <c:pt idx="25691">
                  <c:v>-0.57517219999999991</c:v>
                </c:pt>
                <c:pt idx="25692">
                  <c:v>-0.57209639999999995</c:v>
                </c:pt>
                <c:pt idx="25693">
                  <c:v>-0.57209639999999995</c:v>
                </c:pt>
                <c:pt idx="25694">
                  <c:v>-0.57517219999999991</c:v>
                </c:pt>
                <c:pt idx="25695">
                  <c:v>-0.57824799999999998</c:v>
                </c:pt>
                <c:pt idx="25696">
                  <c:v>-0.57824799999999998</c:v>
                </c:pt>
                <c:pt idx="25697">
                  <c:v>-0.57824799999999998</c:v>
                </c:pt>
                <c:pt idx="25698">
                  <c:v>-0.57824799999999998</c:v>
                </c:pt>
                <c:pt idx="25699">
                  <c:v>-0.57824799999999998</c:v>
                </c:pt>
                <c:pt idx="25700">
                  <c:v>-0.58132379999999995</c:v>
                </c:pt>
                <c:pt idx="25701">
                  <c:v>-0.58132379999999995</c:v>
                </c:pt>
                <c:pt idx="25702">
                  <c:v>-0.58132379999999995</c:v>
                </c:pt>
                <c:pt idx="25703">
                  <c:v>-0.58132379999999995</c:v>
                </c:pt>
                <c:pt idx="25704">
                  <c:v>-0.58132379999999995</c:v>
                </c:pt>
                <c:pt idx="25705">
                  <c:v>-0.58132379999999995</c:v>
                </c:pt>
                <c:pt idx="25706">
                  <c:v>-0.58132379999999995</c:v>
                </c:pt>
                <c:pt idx="25707">
                  <c:v>-0.58439960000000002</c:v>
                </c:pt>
                <c:pt idx="25708">
                  <c:v>-0.58439960000000002</c:v>
                </c:pt>
                <c:pt idx="25709">
                  <c:v>-0.58439960000000002</c:v>
                </c:pt>
                <c:pt idx="25710">
                  <c:v>-0.58439960000000002</c:v>
                </c:pt>
                <c:pt idx="25711">
                  <c:v>-0.58439960000000002</c:v>
                </c:pt>
                <c:pt idx="25712">
                  <c:v>-0.58132379999999995</c:v>
                </c:pt>
                <c:pt idx="25713">
                  <c:v>-0.58132379999999995</c:v>
                </c:pt>
                <c:pt idx="25714">
                  <c:v>-0.58439960000000002</c:v>
                </c:pt>
                <c:pt idx="25715">
                  <c:v>-0.58439960000000002</c:v>
                </c:pt>
                <c:pt idx="25716">
                  <c:v>-0.58439960000000002</c:v>
                </c:pt>
                <c:pt idx="25717">
                  <c:v>-0.58439960000000002</c:v>
                </c:pt>
                <c:pt idx="25718">
                  <c:v>-0.58439960000000002</c:v>
                </c:pt>
                <c:pt idx="25719">
                  <c:v>-0.58439960000000002</c:v>
                </c:pt>
                <c:pt idx="25720">
                  <c:v>-0.58747539999999998</c:v>
                </c:pt>
                <c:pt idx="25721">
                  <c:v>-0.58439960000000002</c:v>
                </c:pt>
                <c:pt idx="25722">
                  <c:v>-0.58439960000000002</c:v>
                </c:pt>
                <c:pt idx="25723">
                  <c:v>-0.58439960000000002</c:v>
                </c:pt>
                <c:pt idx="25724">
                  <c:v>-0.58132379999999995</c:v>
                </c:pt>
                <c:pt idx="25725">
                  <c:v>-0.58439960000000002</c:v>
                </c:pt>
                <c:pt idx="25726">
                  <c:v>-0.58747539999999998</c:v>
                </c:pt>
                <c:pt idx="25727">
                  <c:v>-0.59055119999999994</c:v>
                </c:pt>
                <c:pt idx="25728">
                  <c:v>-0.59055119999999994</c:v>
                </c:pt>
                <c:pt idx="25729">
                  <c:v>-0.59055119999999994</c:v>
                </c:pt>
                <c:pt idx="25730">
                  <c:v>-0.58747539999999998</c:v>
                </c:pt>
                <c:pt idx="25731">
                  <c:v>-0.58747539999999998</c:v>
                </c:pt>
                <c:pt idx="25732">
                  <c:v>-0.58747539999999998</c:v>
                </c:pt>
                <c:pt idx="25733">
                  <c:v>-0.59055119999999994</c:v>
                </c:pt>
                <c:pt idx="25734">
                  <c:v>-0.59055119999999994</c:v>
                </c:pt>
                <c:pt idx="25735">
                  <c:v>-0.5936269999999999</c:v>
                </c:pt>
                <c:pt idx="25736">
                  <c:v>-0.5936269999999999</c:v>
                </c:pt>
                <c:pt idx="25737">
                  <c:v>-0.5936269999999999</c:v>
                </c:pt>
                <c:pt idx="25738">
                  <c:v>-0.5936269999999999</c:v>
                </c:pt>
                <c:pt idx="25739">
                  <c:v>-0.5936269999999999</c:v>
                </c:pt>
                <c:pt idx="25740">
                  <c:v>-0.5936269999999999</c:v>
                </c:pt>
                <c:pt idx="25741">
                  <c:v>-0.5936269999999999</c:v>
                </c:pt>
                <c:pt idx="25742">
                  <c:v>-0.5936269999999999</c:v>
                </c:pt>
                <c:pt idx="25743">
                  <c:v>-0.5936269999999999</c:v>
                </c:pt>
                <c:pt idx="25744">
                  <c:v>-0.59055119999999994</c:v>
                </c:pt>
                <c:pt idx="25745">
                  <c:v>-0.59055119999999994</c:v>
                </c:pt>
                <c:pt idx="25746">
                  <c:v>-0.59055119999999994</c:v>
                </c:pt>
                <c:pt idx="25747">
                  <c:v>-0.59055119999999994</c:v>
                </c:pt>
                <c:pt idx="25748">
                  <c:v>-0.5936269999999999</c:v>
                </c:pt>
                <c:pt idx="25749">
                  <c:v>-0.59670269999999992</c:v>
                </c:pt>
                <c:pt idx="25750">
                  <c:v>-0.59670269999999992</c:v>
                </c:pt>
                <c:pt idx="25751">
                  <c:v>-0.59670269999999992</c:v>
                </c:pt>
                <c:pt idx="25752">
                  <c:v>-0.5936269999999999</c:v>
                </c:pt>
                <c:pt idx="25753">
                  <c:v>-0.5936269999999999</c:v>
                </c:pt>
                <c:pt idx="25754">
                  <c:v>-0.5936269999999999</c:v>
                </c:pt>
                <c:pt idx="25755">
                  <c:v>-0.5936269999999999</c:v>
                </c:pt>
                <c:pt idx="25756">
                  <c:v>-0.5936269999999999</c:v>
                </c:pt>
                <c:pt idx="25757">
                  <c:v>-0.59670269999999992</c:v>
                </c:pt>
                <c:pt idx="25758">
                  <c:v>-0.59670269999999992</c:v>
                </c:pt>
                <c:pt idx="25759">
                  <c:v>-0.59977849999999999</c:v>
                </c:pt>
                <c:pt idx="25760">
                  <c:v>-0.59977849999999999</c:v>
                </c:pt>
                <c:pt idx="25761">
                  <c:v>-0.60285429999999995</c:v>
                </c:pt>
                <c:pt idx="25762">
                  <c:v>-0.60285429999999995</c:v>
                </c:pt>
                <c:pt idx="25763">
                  <c:v>-0.59977849999999999</c:v>
                </c:pt>
                <c:pt idx="25764">
                  <c:v>-0.59977849999999999</c:v>
                </c:pt>
                <c:pt idx="25765">
                  <c:v>-0.59977849999999999</c:v>
                </c:pt>
                <c:pt idx="25766">
                  <c:v>-0.59977849999999999</c:v>
                </c:pt>
                <c:pt idx="25767">
                  <c:v>-0.59977849999999999</c:v>
                </c:pt>
                <c:pt idx="25768">
                  <c:v>-0.59670269999999992</c:v>
                </c:pt>
                <c:pt idx="25769">
                  <c:v>-0.59977849999999999</c:v>
                </c:pt>
                <c:pt idx="25770">
                  <c:v>-0.59670269999999992</c:v>
                </c:pt>
                <c:pt idx="25771">
                  <c:v>-0.59670269999999992</c:v>
                </c:pt>
                <c:pt idx="25772">
                  <c:v>-0.59977849999999999</c:v>
                </c:pt>
                <c:pt idx="25773">
                  <c:v>-0.59977849999999999</c:v>
                </c:pt>
                <c:pt idx="25774">
                  <c:v>-0.59977849999999999</c:v>
                </c:pt>
                <c:pt idx="25775">
                  <c:v>-0.59977849999999999</c:v>
                </c:pt>
                <c:pt idx="25776">
                  <c:v>-0.59977849999999999</c:v>
                </c:pt>
                <c:pt idx="25777">
                  <c:v>-0.59977849999999999</c:v>
                </c:pt>
                <c:pt idx="25778">
                  <c:v>-0.59977849999999999</c:v>
                </c:pt>
                <c:pt idx="25779">
                  <c:v>-0.59977849999999999</c:v>
                </c:pt>
                <c:pt idx="25780">
                  <c:v>-0.59977849999999999</c:v>
                </c:pt>
                <c:pt idx="25781">
                  <c:v>-0.59977849999999999</c:v>
                </c:pt>
                <c:pt idx="25782">
                  <c:v>-0.59977849999999999</c:v>
                </c:pt>
                <c:pt idx="25783">
                  <c:v>-0.59670269999999992</c:v>
                </c:pt>
                <c:pt idx="25784">
                  <c:v>-0.5936269999999999</c:v>
                </c:pt>
                <c:pt idx="25785">
                  <c:v>-0.5936269999999999</c:v>
                </c:pt>
                <c:pt idx="25786">
                  <c:v>-0.59055119999999994</c:v>
                </c:pt>
                <c:pt idx="25787">
                  <c:v>-0.59055119999999994</c:v>
                </c:pt>
                <c:pt idx="25788">
                  <c:v>-0.59055119999999994</c:v>
                </c:pt>
                <c:pt idx="25789">
                  <c:v>-0.59055119999999994</c:v>
                </c:pt>
                <c:pt idx="25790">
                  <c:v>-0.59055119999999994</c:v>
                </c:pt>
                <c:pt idx="25791">
                  <c:v>-0.59055119999999994</c:v>
                </c:pt>
                <c:pt idx="25792">
                  <c:v>-0.59055119999999994</c:v>
                </c:pt>
                <c:pt idx="25793">
                  <c:v>-0.58747539999999998</c:v>
                </c:pt>
                <c:pt idx="25794">
                  <c:v>-0.58747539999999998</c:v>
                </c:pt>
                <c:pt idx="25795">
                  <c:v>-0.59055119999999994</c:v>
                </c:pt>
                <c:pt idx="25796">
                  <c:v>-0.59055119999999994</c:v>
                </c:pt>
                <c:pt idx="25797">
                  <c:v>-0.59055119999999994</c:v>
                </c:pt>
                <c:pt idx="25798">
                  <c:v>-0.59055119999999994</c:v>
                </c:pt>
                <c:pt idx="25799">
                  <c:v>-0.5936269999999999</c:v>
                </c:pt>
                <c:pt idx="25800">
                  <c:v>-0.5936269999999999</c:v>
                </c:pt>
                <c:pt idx="25801">
                  <c:v>-0.59670269999999992</c:v>
                </c:pt>
                <c:pt idx="25802">
                  <c:v>-0.59670269999999992</c:v>
                </c:pt>
                <c:pt idx="25803">
                  <c:v>-0.59670269999999992</c:v>
                </c:pt>
                <c:pt idx="25804">
                  <c:v>-0.59670269999999992</c:v>
                </c:pt>
                <c:pt idx="25805">
                  <c:v>-0.59670269999999992</c:v>
                </c:pt>
                <c:pt idx="25806">
                  <c:v>-0.59670269999999992</c:v>
                </c:pt>
                <c:pt idx="25807">
                  <c:v>-0.59977849999999999</c:v>
                </c:pt>
                <c:pt idx="25808">
                  <c:v>-0.59977849999999999</c:v>
                </c:pt>
                <c:pt idx="25809">
                  <c:v>-0.59977849999999999</c:v>
                </c:pt>
                <c:pt idx="25810">
                  <c:v>-0.59977849999999999</c:v>
                </c:pt>
                <c:pt idx="25811">
                  <c:v>-0.59977849999999999</c:v>
                </c:pt>
                <c:pt idx="25812">
                  <c:v>-0.59977849999999999</c:v>
                </c:pt>
                <c:pt idx="25813">
                  <c:v>-0.59977849999999999</c:v>
                </c:pt>
                <c:pt idx="25814">
                  <c:v>-0.59977849999999999</c:v>
                </c:pt>
                <c:pt idx="25815">
                  <c:v>-0.59977849999999999</c:v>
                </c:pt>
                <c:pt idx="25816">
                  <c:v>-0.59977849999999999</c:v>
                </c:pt>
                <c:pt idx="25817">
                  <c:v>-0.60285429999999995</c:v>
                </c:pt>
                <c:pt idx="25818">
                  <c:v>-0.60285429999999995</c:v>
                </c:pt>
                <c:pt idx="25819">
                  <c:v>-0.59977849999999999</c:v>
                </c:pt>
                <c:pt idx="25820">
                  <c:v>-0.60285429999999995</c:v>
                </c:pt>
                <c:pt idx="25821">
                  <c:v>-0.60285429999999995</c:v>
                </c:pt>
                <c:pt idx="25822">
                  <c:v>-0.60593009999999992</c:v>
                </c:pt>
                <c:pt idx="25823">
                  <c:v>-0.60593009999999992</c:v>
                </c:pt>
                <c:pt idx="25824">
                  <c:v>-0.60285429999999995</c:v>
                </c:pt>
                <c:pt idx="25825">
                  <c:v>-0.59977849999999999</c:v>
                </c:pt>
                <c:pt idx="25826">
                  <c:v>-0.60285429999999995</c:v>
                </c:pt>
                <c:pt idx="25827">
                  <c:v>-0.60285429999999995</c:v>
                </c:pt>
                <c:pt idx="25828">
                  <c:v>-0.59977849999999999</c:v>
                </c:pt>
                <c:pt idx="25829">
                  <c:v>-0.59977849999999999</c:v>
                </c:pt>
                <c:pt idx="25830">
                  <c:v>-0.59977849999999999</c:v>
                </c:pt>
                <c:pt idx="25831">
                  <c:v>-0.60285429999999995</c:v>
                </c:pt>
                <c:pt idx="25832">
                  <c:v>-0.59977849999999999</c:v>
                </c:pt>
                <c:pt idx="25833">
                  <c:v>-0.59670269999999992</c:v>
                </c:pt>
                <c:pt idx="25834">
                  <c:v>-0.59670269999999992</c:v>
                </c:pt>
                <c:pt idx="25835">
                  <c:v>-0.5936269999999999</c:v>
                </c:pt>
                <c:pt idx="25836">
                  <c:v>-0.59055119999999994</c:v>
                </c:pt>
                <c:pt idx="25837">
                  <c:v>-0.59055119999999994</c:v>
                </c:pt>
                <c:pt idx="25838">
                  <c:v>-0.59055119999999994</c:v>
                </c:pt>
                <c:pt idx="25839">
                  <c:v>-0.59055119999999994</c:v>
                </c:pt>
                <c:pt idx="25840">
                  <c:v>-0.59055119999999994</c:v>
                </c:pt>
                <c:pt idx="25841">
                  <c:v>-0.59055119999999994</c:v>
                </c:pt>
                <c:pt idx="25842">
                  <c:v>-0.59055119999999994</c:v>
                </c:pt>
                <c:pt idx="25843">
                  <c:v>-0.58747539999999998</c:v>
                </c:pt>
                <c:pt idx="25844">
                  <c:v>-0.58439960000000002</c:v>
                </c:pt>
                <c:pt idx="25845">
                  <c:v>-0.58439960000000002</c:v>
                </c:pt>
                <c:pt idx="25846">
                  <c:v>-0.58439960000000002</c:v>
                </c:pt>
                <c:pt idx="25847">
                  <c:v>-0.58439960000000002</c:v>
                </c:pt>
                <c:pt idx="25848">
                  <c:v>-0.58439960000000002</c:v>
                </c:pt>
                <c:pt idx="25849">
                  <c:v>-0.58747539999999998</c:v>
                </c:pt>
                <c:pt idx="25850">
                  <c:v>-0.58747539999999998</c:v>
                </c:pt>
                <c:pt idx="25851">
                  <c:v>-0.58747539999999998</c:v>
                </c:pt>
                <c:pt idx="25852">
                  <c:v>-0.58439960000000002</c:v>
                </c:pt>
                <c:pt idx="25853">
                  <c:v>-0.58439960000000002</c:v>
                </c:pt>
                <c:pt idx="25854">
                  <c:v>-0.58747539999999998</c:v>
                </c:pt>
                <c:pt idx="25855">
                  <c:v>-0.58747539999999998</c:v>
                </c:pt>
                <c:pt idx="25856">
                  <c:v>-0.58747539999999998</c:v>
                </c:pt>
                <c:pt idx="25857">
                  <c:v>-0.58747539999999998</c:v>
                </c:pt>
                <c:pt idx="25858">
                  <c:v>-0.58747539999999998</c:v>
                </c:pt>
                <c:pt idx="25859">
                  <c:v>-0.58747539999999998</c:v>
                </c:pt>
                <c:pt idx="25860">
                  <c:v>-0.58747539999999998</c:v>
                </c:pt>
                <c:pt idx="25861">
                  <c:v>-0.58747539999999998</c:v>
                </c:pt>
                <c:pt idx="25862">
                  <c:v>-0.58439960000000002</c:v>
                </c:pt>
                <c:pt idx="25863">
                  <c:v>-0.58132379999999995</c:v>
                </c:pt>
                <c:pt idx="25864">
                  <c:v>-0.58132379999999995</c:v>
                </c:pt>
                <c:pt idx="25865">
                  <c:v>-0.57824799999999998</c:v>
                </c:pt>
                <c:pt idx="25866">
                  <c:v>-0.57517219999999991</c:v>
                </c:pt>
                <c:pt idx="25867">
                  <c:v>-0.57517219999999991</c:v>
                </c:pt>
                <c:pt idx="25868">
                  <c:v>-0.57517219999999991</c:v>
                </c:pt>
                <c:pt idx="25869">
                  <c:v>-0.57824799999999998</c:v>
                </c:pt>
                <c:pt idx="25870">
                  <c:v>-0.58132379999999995</c:v>
                </c:pt>
                <c:pt idx="25871">
                  <c:v>-0.57824799999999998</c:v>
                </c:pt>
                <c:pt idx="25872">
                  <c:v>-0.57824799999999998</c:v>
                </c:pt>
                <c:pt idx="25873">
                  <c:v>-0.57824799999999998</c:v>
                </c:pt>
                <c:pt idx="25874">
                  <c:v>-0.57824799999999998</c:v>
                </c:pt>
                <c:pt idx="25875">
                  <c:v>-0.57824799999999998</c:v>
                </c:pt>
                <c:pt idx="25876">
                  <c:v>-0.57824799999999998</c:v>
                </c:pt>
                <c:pt idx="25877">
                  <c:v>-0.57517219999999991</c:v>
                </c:pt>
                <c:pt idx="25878">
                  <c:v>-0.57824799999999998</c:v>
                </c:pt>
                <c:pt idx="25879">
                  <c:v>-0.58132379999999995</c:v>
                </c:pt>
                <c:pt idx="25880">
                  <c:v>-0.58132379999999995</c:v>
                </c:pt>
                <c:pt idx="25881">
                  <c:v>-0.58132379999999995</c:v>
                </c:pt>
                <c:pt idx="25882">
                  <c:v>-0.58132379999999995</c:v>
                </c:pt>
                <c:pt idx="25883">
                  <c:v>-0.58439960000000002</c:v>
                </c:pt>
                <c:pt idx="25884">
                  <c:v>-0.58132379999999995</c:v>
                </c:pt>
                <c:pt idx="25885">
                  <c:v>-0.58132379999999995</c:v>
                </c:pt>
                <c:pt idx="25886">
                  <c:v>-0.58132379999999995</c:v>
                </c:pt>
                <c:pt idx="25887">
                  <c:v>-0.58132379999999995</c:v>
                </c:pt>
                <c:pt idx="25888">
                  <c:v>-0.58132379999999995</c:v>
                </c:pt>
                <c:pt idx="25889">
                  <c:v>-0.57824799999999998</c:v>
                </c:pt>
                <c:pt idx="25890">
                  <c:v>-0.57824799999999998</c:v>
                </c:pt>
                <c:pt idx="25891">
                  <c:v>-0.57517219999999991</c:v>
                </c:pt>
                <c:pt idx="25892">
                  <c:v>-0.57517219999999991</c:v>
                </c:pt>
                <c:pt idx="25893">
                  <c:v>-0.57209639999999995</c:v>
                </c:pt>
                <c:pt idx="25894">
                  <c:v>-0.56902069999999993</c:v>
                </c:pt>
                <c:pt idx="25895">
                  <c:v>-0.56902069999999993</c:v>
                </c:pt>
                <c:pt idx="25896">
                  <c:v>-0.56902069999999993</c:v>
                </c:pt>
                <c:pt idx="25897">
                  <c:v>-0.57209639999999995</c:v>
                </c:pt>
                <c:pt idx="25898">
                  <c:v>-0.57209639999999995</c:v>
                </c:pt>
                <c:pt idx="25899">
                  <c:v>-0.57209639999999995</c:v>
                </c:pt>
                <c:pt idx="25900">
                  <c:v>-0.57517219999999991</c:v>
                </c:pt>
                <c:pt idx="25901">
                  <c:v>-0.57209639999999995</c:v>
                </c:pt>
                <c:pt idx="25902">
                  <c:v>-0.57209639999999995</c:v>
                </c:pt>
                <c:pt idx="25903">
                  <c:v>-0.57209639999999995</c:v>
                </c:pt>
                <c:pt idx="25904">
                  <c:v>-0.56902069999999993</c:v>
                </c:pt>
                <c:pt idx="25905">
                  <c:v>-0.56902069999999993</c:v>
                </c:pt>
                <c:pt idx="25906">
                  <c:v>-0.56902069999999993</c:v>
                </c:pt>
                <c:pt idx="25907">
                  <c:v>-0.56902069999999993</c:v>
                </c:pt>
                <c:pt idx="25908">
                  <c:v>-0.56902069999999993</c:v>
                </c:pt>
                <c:pt idx="25909">
                  <c:v>-0.56902069999999993</c:v>
                </c:pt>
                <c:pt idx="25910">
                  <c:v>-0.56902069999999993</c:v>
                </c:pt>
                <c:pt idx="25911">
                  <c:v>-0.56594489999999997</c:v>
                </c:pt>
                <c:pt idx="25912">
                  <c:v>-0.56594489999999997</c:v>
                </c:pt>
                <c:pt idx="25913">
                  <c:v>-0.5628690999999999</c:v>
                </c:pt>
                <c:pt idx="25914">
                  <c:v>-0.5628690999999999</c:v>
                </c:pt>
                <c:pt idx="25915">
                  <c:v>-0.55979329999999994</c:v>
                </c:pt>
                <c:pt idx="25916">
                  <c:v>-0.55979329999999994</c:v>
                </c:pt>
                <c:pt idx="25917">
                  <c:v>-0.55979329999999994</c:v>
                </c:pt>
                <c:pt idx="25918">
                  <c:v>-0.55979329999999994</c:v>
                </c:pt>
                <c:pt idx="25919">
                  <c:v>-0.55979329999999994</c:v>
                </c:pt>
                <c:pt idx="25920">
                  <c:v>-0.55979329999999994</c:v>
                </c:pt>
                <c:pt idx="25921">
                  <c:v>-0.55671749999999998</c:v>
                </c:pt>
                <c:pt idx="25922">
                  <c:v>-0.55364170000000001</c:v>
                </c:pt>
                <c:pt idx="25923">
                  <c:v>-0.55364170000000001</c:v>
                </c:pt>
                <c:pt idx="25924">
                  <c:v>-0.55056589999999994</c:v>
                </c:pt>
                <c:pt idx="25925">
                  <c:v>-0.55364170000000001</c:v>
                </c:pt>
                <c:pt idx="25926">
                  <c:v>-0.55364170000000001</c:v>
                </c:pt>
                <c:pt idx="25927">
                  <c:v>-0.55671749999999998</c:v>
                </c:pt>
                <c:pt idx="25928">
                  <c:v>-0.55671749999999998</c:v>
                </c:pt>
                <c:pt idx="25929">
                  <c:v>-0.55671749999999998</c:v>
                </c:pt>
                <c:pt idx="25930">
                  <c:v>-0.55671749999999998</c:v>
                </c:pt>
                <c:pt idx="25931">
                  <c:v>-0.55671749999999998</c:v>
                </c:pt>
                <c:pt idx="25932">
                  <c:v>-0.55979329999999994</c:v>
                </c:pt>
                <c:pt idx="25933">
                  <c:v>-0.55671749999999998</c:v>
                </c:pt>
                <c:pt idx="25934">
                  <c:v>-0.55671749999999998</c:v>
                </c:pt>
                <c:pt idx="25935">
                  <c:v>-0.55671749999999998</c:v>
                </c:pt>
                <c:pt idx="25936">
                  <c:v>-0.55671749999999998</c:v>
                </c:pt>
                <c:pt idx="25937">
                  <c:v>-0.55671749999999998</c:v>
                </c:pt>
                <c:pt idx="25938">
                  <c:v>-0.55671749999999998</c:v>
                </c:pt>
                <c:pt idx="25939">
                  <c:v>-0.55671749999999998</c:v>
                </c:pt>
                <c:pt idx="25940">
                  <c:v>-0.55979329999999994</c:v>
                </c:pt>
                <c:pt idx="25941">
                  <c:v>-0.55979329999999994</c:v>
                </c:pt>
                <c:pt idx="25942">
                  <c:v>-0.55979329999999994</c:v>
                </c:pt>
                <c:pt idx="25943">
                  <c:v>-0.5628690999999999</c:v>
                </c:pt>
                <c:pt idx="25944">
                  <c:v>-0.5628690999999999</c:v>
                </c:pt>
                <c:pt idx="25945">
                  <c:v>-0.5628690999999999</c:v>
                </c:pt>
                <c:pt idx="25946">
                  <c:v>-0.5628690999999999</c:v>
                </c:pt>
                <c:pt idx="25947">
                  <c:v>-0.5628690999999999</c:v>
                </c:pt>
                <c:pt idx="25948">
                  <c:v>-0.56594489999999997</c:v>
                </c:pt>
                <c:pt idx="25949">
                  <c:v>-0.56594489999999997</c:v>
                </c:pt>
                <c:pt idx="25950">
                  <c:v>-0.5628690999999999</c:v>
                </c:pt>
                <c:pt idx="25951">
                  <c:v>-0.5628690999999999</c:v>
                </c:pt>
                <c:pt idx="25952">
                  <c:v>-0.5628690999999999</c:v>
                </c:pt>
                <c:pt idx="25953">
                  <c:v>-0.5628690999999999</c:v>
                </c:pt>
                <c:pt idx="25954">
                  <c:v>-0.55979329999999994</c:v>
                </c:pt>
                <c:pt idx="25955">
                  <c:v>-0.55671749999999998</c:v>
                </c:pt>
                <c:pt idx="25956">
                  <c:v>-0.55671749999999998</c:v>
                </c:pt>
                <c:pt idx="25957">
                  <c:v>-0.55364170000000001</c:v>
                </c:pt>
                <c:pt idx="25958">
                  <c:v>-0.55364170000000001</c:v>
                </c:pt>
                <c:pt idx="25959">
                  <c:v>-0.55056589999999994</c:v>
                </c:pt>
                <c:pt idx="25960">
                  <c:v>-0.55056589999999994</c:v>
                </c:pt>
                <c:pt idx="25961">
                  <c:v>-0.55056589999999994</c:v>
                </c:pt>
                <c:pt idx="25962">
                  <c:v>-0.55056589999999994</c:v>
                </c:pt>
                <c:pt idx="25963">
                  <c:v>-0.54749009999999998</c:v>
                </c:pt>
                <c:pt idx="25964">
                  <c:v>-0.54749009999999998</c:v>
                </c:pt>
                <c:pt idx="25965">
                  <c:v>-0.54749009999999998</c:v>
                </c:pt>
                <c:pt idx="25966">
                  <c:v>-0.54749009999999998</c:v>
                </c:pt>
                <c:pt idx="25967">
                  <c:v>-0.54749009999999998</c:v>
                </c:pt>
                <c:pt idx="25968">
                  <c:v>-0.54749009999999998</c:v>
                </c:pt>
                <c:pt idx="25969">
                  <c:v>-0.54749009999999998</c:v>
                </c:pt>
                <c:pt idx="25970">
                  <c:v>-0.54749009999999998</c:v>
                </c:pt>
                <c:pt idx="25971">
                  <c:v>-0.54441439999999997</c:v>
                </c:pt>
                <c:pt idx="25972">
                  <c:v>-0.54441439999999997</c:v>
                </c:pt>
                <c:pt idx="25973">
                  <c:v>-0.5413386</c:v>
                </c:pt>
                <c:pt idx="25974">
                  <c:v>-0.54441439999999997</c:v>
                </c:pt>
                <c:pt idx="25975">
                  <c:v>-0.54441439999999997</c:v>
                </c:pt>
                <c:pt idx="25976">
                  <c:v>-0.5413386</c:v>
                </c:pt>
                <c:pt idx="25977">
                  <c:v>-0.5413386</c:v>
                </c:pt>
                <c:pt idx="25978">
                  <c:v>-0.5413386</c:v>
                </c:pt>
                <c:pt idx="25979">
                  <c:v>-0.5413386</c:v>
                </c:pt>
                <c:pt idx="25980">
                  <c:v>-0.54441439999999997</c:v>
                </c:pt>
                <c:pt idx="25981">
                  <c:v>-0.5413386</c:v>
                </c:pt>
                <c:pt idx="25982">
                  <c:v>-0.5413386</c:v>
                </c:pt>
                <c:pt idx="25983">
                  <c:v>-0.5413386</c:v>
                </c:pt>
                <c:pt idx="25984">
                  <c:v>-0.53826279999999993</c:v>
                </c:pt>
                <c:pt idx="25985">
                  <c:v>-0.53826279999999993</c:v>
                </c:pt>
                <c:pt idx="25986">
                  <c:v>-0.5413386</c:v>
                </c:pt>
                <c:pt idx="25987">
                  <c:v>-0.5413386</c:v>
                </c:pt>
                <c:pt idx="25988">
                  <c:v>-0.53826279999999993</c:v>
                </c:pt>
                <c:pt idx="25989">
                  <c:v>-0.53826279999999993</c:v>
                </c:pt>
                <c:pt idx="25990">
                  <c:v>-0.53518699999999997</c:v>
                </c:pt>
                <c:pt idx="25991">
                  <c:v>-0.5321111999999999</c:v>
                </c:pt>
                <c:pt idx="25992">
                  <c:v>-0.53518699999999997</c:v>
                </c:pt>
                <c:pt idx="25993">
                  <c:v>-0.53518699999999997</c:v>
                </c:pt>
                <c:pt idx="25994">
                  <c:v>-0.53518699999999997</c:v>
                </c:pt>
                <c:pt idx="25995">
                  <c:v>-0.53518699999999997</c:v>
                </c:pt>
                <c:pt idx="25996">
                  <c:v>-0.53826279999999993</c:v>
                </c:pt>
                <c:pt idx="25997">
                  <c:v>-0.5413386</c:v>
                </c:pt>
                <c:pt idx="25998">
                  <c:v>-0.5413386</c:v>
                </c:pt>
                <c:pt idx="25999">
                  <c:v>-0.53826279999999993</c:v>
                </c:pt>
                <c:pt idx="26000">
                  <c:v>-0.5413386</c:v>
                </c:pt>
                <c:pt idx="26001">
                  <c:v>-0.5413386</c:v>
                </c:pt>
                <c:pt idx="26002">
                  <c:v>-0.54441439999999997</c:v>
                </c:pt>
                <c:pt idx="26003">
                  <c:v>-0.54441439999999997</c:v>
                </c:pt>
                <c:pt idx="26004">
                  <c:v>-0.5413386</c:v>
                </c:pt>
                <c:pt idx="26005">
                  <c:v>-0.5413386</c:v>
                </c:pt>
                <c:pt idx="26006">
                  <c:v>-0.54441439999999997</c:v>
                </c:pt>
                <c:pt idx="26007">
                  <c:v>-0.5413386</c:v>
                </c:pt>
                <c:pt idx="26008">
                  <c:v>-0.54441439999999997</c:v>
                </c:pt>
                <c:pt idx="26009">
                  <c:v>-0.54749009999999998</c:v>
                </c:pt>
                <c:pt idx="26010">
                  <c:v>-0.54749009999999998</c:v>
                </c:pt>
                <c:pt idx="26011">
                  <c:v>-0.54749009999999998</c:v>
                </c:pt>
                <c:pt idx="26012">
                  <c:v>-0.54749009999999998</c:v>
                </c:pt>
                <c:pt idx="26013">
                  <c:v>-0.54749009999999998</c:v>
                </c:pt>
                <c:pt idx="26014">
                  <c:v>-0.54749009999999998</c:v>
                </c:pt>
                <c:pt idx="26015">
                  <c:v>-0.54441439999999997</c:v>
                </c:pt>
                <c:pt idx="26016">
                  <c:v>-0.54441439999999997</c:v>
                </c:pt>
                <c:pt idx="26017">
                  <c:v>-0.54441439999999997</c:v>
                </c:pt>
                <c:pt idx="26018">
                  <c:v>-0.54441439999999997</c:v>
                </c:pt>
                <c:pt idx="26019">
                  <c:v>-0.54441439999999997</c:v>
                </c:pt>
                <c:pt idx="26020">
                  <c:v>-0.54441439999999997</c:v>
                </c:pt>
                <c:pt idx="26021">
                  <c:v>-0.54441439999999997</c:v>
                </c:pt>
                <c:pt idx="26022">
                  <c:v>-0.54441439999999997</c:v>
                </c:pt>
                <c:pt idx="26023">
                  <c:v>-0.54441439999999997</c:v>
                </c:pt>
                <c:pt idx="26024">
                  <c:v>-0.54749009999999998</c:v>
                </c:pt>
                <c:pt idx="26025">
                  <c:v>-0.54441439999999997</c:v>
                </c:pt>
                <c:pt idx="26026">
                  <c:v>-0.54441439999999997</c:v>
                </c:pt>
                <c:pt idx="26027">
                  <c:v>-0.54441439999999997</c:v>
                </c:pt>
                <c:pt idx="26028">
                  <c:v>-0.5413386</c:v>
                </c:pt>
                <c:pt idx="26029">
                  <c:v>-0.53826279999999993</c:v>
                </c:pt>
                <c:pt idx="26030">
                  <c:v>-0.53826279999999993</c:v>
                </c:pt>
                <c:pt idx="26031">
                  <c:v>-0.53826279999999993</c:v>
                </c:pt>
                <c:pt idx="26032">
                  <c:v>-0.53826279999999993</c:v>
                </c:pt>
                <c:pt idx="26033">
                  <c:v>-0.53826279999999993</c:v>
                </c:pt>
                <c:pt idx="26034">
                  <c:v>-0.53826279999999993</c:v>
                </c:pt>
                <c:pt idx="26035">
                  <c:v>-0.53826279999999993</c:v>
                </c:pt>
                <c:pt idx="26036">
                  <c:v>-0.53826279999999993</c:v>
                </c:pt>
                <c:pt idx="26037">
                  <c:v>-0.53826279999999993</c:v>
                </c:pt>
                <c:pt idx="26038">
                  <c:v>-0.53826279999999993</c:v>
                </c:pt>
                <c:pt idx="26039">
                  <c:v>-0.53826279999999993</c:v>
                </c:pt>
                <c:pt idx="26040">
                  <c:v>-0.53826279999999993</c:v>
                </c:pt>
                <c:pt idx="26041">
                  <c:v>-0.53518699999999997</c:v>
                </c:pt>
                <c:pt idx="26042">
                  <c:v>-0.53826279999999993</c:v>
                </c:pt>
                <c:pt idx="26043">
                  <c:v>-0.53826279999999993</c:v>
                </c:pt>
                <c:pt idx="26044">
                  <c:v>-0.53518699999999997</c:v>
                </c:pt>
                <c:pt idx="26045">
                  <c:v>-0.53518699999999997</c:v>
                </c:pt>
                <c:pt idx="26046">
                  <c:v>-0.53518699999999997</c:v>
                </c:pt>
                <c:pt idx="26047">
                  <c:v>-0.53518699999999997</c:v>
                </c:pt>
                <c:pt idx="26048">
                  <c:v>-0.53518699999999997</c:v>
                </c:pt>
                <c:pt idx="26049">
                  <c:v>-0.53826279999999993</c:v>
                </c:pt>
                <c:pt idx="26050">
                  <c:v>-0.53826279999999993</c:v>
                </c:pt>
                <c:pt idx="26051">
                  <c:v>-0.53826279999999993</c:v>
                </c:pt>
                <c:pt idx="26052">
                  <c:v>-0.53518699999999997</c:v>
                </c:pt>
                <c:pt idx="26053">
                  <c:v>-0.5321111999999999</c:v>
                </c:pt>
                <c:pt idx="26054">
                  <c:v>-0.52903539999999993</c:v>
                </c:pt>
                <c:pt idx="26055">
                  <c:v>-0.52595959999999997</c:v>
                </c:pt>
                <c:pt idx="26056">
                  <c:v>-0.52595959999999997</c:v>
                </c:pt>
                <c:pt idx="26057">
                  <c:v>-0.52595959999999997</c:v>
                </c:pt>
                <c:pt idx="26058">
                  <c:v>-0.52595959999999997</c:v>
                </c:pt>
                <c:pt idx="26059">
                  <c:v>-0.52595959999999997</c:v>
                </c:pt>
                <c:pt idx="26060">
                  <c:v>-0.52903539999999993</c:v>
                </c:pt>
                <c:pt idx="26061">
                  <c:v>-0.52595959999999997</c:v>
                </c:pt>
                <c:pt idx="26062">
                  <c:v>-0.52595959999999997</c:v>
                </c:pt>
                <c:pt idx="26063">
                  <c:v>-0.52288380000000001</c:v>
                </c:pt>
                <c:pt idx="26064">
                  <c:v>-0.52288380000000001</c:v>
                </c:pt>
                <c:pt idx="26065">
                  <c:v>-0.52288380000000001</c:v>
                </c:pt>
                <c:pt idx="26066">
                  <c:v>-0.52288380000000001</c:v>
                </c:pt>
                <c:pt idx="26067">
                  <c:v>-0.5198081</c:v>
                </c:pt>
                <c:pt idx="26068">
                  <c:v>-0.5198081</c:v>
                </c:pt>
                <c:pt idx="26069">
                  <c:v>-0.51673229999999992</c:v>
                </c:pt>
                <c:pt idx="26070">
                  <c:v>-0.51673229999999992</c:v>
                </c:pt>
                <c:pt idx="26071">
                  <c:v>-0.51365649999999996</c:v>
                </c:pt>
                <c:pt idx="26072">
                  <c:v>-0.51365649999999996</c:v>
                </c:pt>
                <c:pt idx="26073">
                  <c:v>-0.5105807</c:v>
                </c:pt>
                <c:pt idx="26074">
                  <c:v>-0.5105807</c:v>
                </c:pt>
                <c:pt idx="26075">
                  <c:v>-0.51365649999999996</c:v>
                </c:pt>
                <c:pt idx="26076">
                  <c:v>-0.51365649999999996</c:v>
                </c:pt>
                <c:pt idx="26077">
                  <c:v>-0.5105807</c:v>
                </c:pt>
                <c:pt idx="26078">
                  <c:v>-0.5105807</c:v>
                </c:pt>
                <c:pt idx="26079">
                  <c:v>-0.5105807</c:v>
                </c:pt>
                <c:pt idx="26080">
                  <c:v>-0.51365649999999996</c:v>
                </c:pt>
                <c:pt idx="26081">
                  <c:v>-0.51365649999999996</c:v>
                </c:pt>
                <c:pt idx="26082">
                  <c:v>-0.5105807</c:v>
                </c:pt>
                <c:pt idx="26083">
                  <c:v>-0.5105807</c:v>
                </c:pt>
                <c:pt idx="26084">
                  <c:v>-0.51365649999999996</c:v>
                </c:pt>
                <c:pt idx="26085">
                  <c:v>-0.5105807</c:v>
                </c:pt>
                <c:pt idx="26086">
                  <c:v>-0.5105807</c:v>
                </c:pt>
                <c:pt idx="26087">
                  <c:v>-0.5105807</c:v>
                </c:pt>
                <c:pt idx="26088">
                  <c:v>-0.51365649999999996</c:v>
                </c:pt>
                <c:pt idx="26089">
                  <c:v>-0.51673229999999992</c:v>
                </c:pt>
                <c:pt idx="26090">
                  <c:v>-0.51673229999999992</c:v>
                </c:pt>
                <c:pt idx="26091">
                  <c:v>-0.5198081</c:v>
                </c:pt>
                <c:pt idx="26092">
                  <c:v>-0.52288380000000001</c:v>
                </c:pt>
                <c:pt idx="26093">
                  <c:v>-0.52288380000000001</c:v>
                </c:pt>
                <c:pt idx="26094">
                  <c:v>-0.5198081</c:v>
                </c:pt>
                <c:pt idx="26095">
                  <c:v>-0.5198081</c:v>
                </c:pt>
                <c:pt idx="26096">
                  <c:v>-0.5198081</c:v>
                </c:pt>
                <c:pt idx="26097">
                  <c:v>-0.5198081</c:v>
                </c:pt>
                <c:pt idx="26098">
                  <c:v>-0.52288380000000001</c:v>
                </c:pt>
                <c:pt idx="26099">
                  <c:v>-0.52595959999999997</c:v>
                </c:pt>
                <c:pt idx="26100">
                  <c:v>-0.52903539999999993</c:v>
                </c:pt>
                <c:pt idx="26101">
                  <c:v>-0.52903539999999993</c:v>
                </c:pt>
                <c:pt idx="26102">
                  <c:v>-0.52903539999999993</c:v>
                </c:pt>
                <c:pt idx="26103">
                  <c:v>-0.52595959999999997</c:v>
                </c:pt>
                <c:pt idx="26104">
                  <c:v>-0.52595959999999997</c:v>
                </c:pt>
                <c:pt idx="26105">
                  <c:v>-0.52595959999999997</c:v>
                </c:pt>
                <c:pt idx="26106">
                  <c:v>-0.52288380000000001</c:v>
                </c:pt>
                <c:pt idx="26107">
                  <c:v>-0.52288380000000001</c:v>
                </c:pt>
                <c:pt idx="26108">
                  <c:v>-0.52288380000000001</c:v>
                </c:pt>
                <c:pt idx="26109">
                  <c:v>-0.52288380000000001</c:v>
                </c:pt>
                <c:pt idx="26110">
                  <c:v>-0.52288380000000001</c:v>
                </c:pt>
                <c:pt idx="26111">
                  <c:v>-0.5198081</c:v>
                </c:pt>
                <c:pt idx="26112">
                  <c:v>-0.5198081</c:v>
                </c:pt>
                <c:pt idx="26113">
                  <c:v>-0.5198081</c:v>
                </c:pt>
                <c:pt idx="26114">
                  <c:v>-0.5198081</c:v>
                </c:pt>
                <c:pt idx="26115">
                  <c:v>-0.51673229999999992</c:v>
                </c:pt>
                <c:pt idx="26116">
                  <c:v>-0.51365649999999996</c:v>
                </c:pt>
                <c:pt idx="26117">
                  <c:v>-0.51365649999999996</c:v>
                </c:pt>
                <c:pt idx="26118">
                  <c:v>-0.51365649999999996</c:v>
                </c:pt>
                <c:pt idx="26119">
                  <c:v>-0.51673229999999992</c:v>
                </c:pt>
                <c:pt idx="26120">
                  <c:v>-0.51673229999999992</c:v>
                </c:pt>
                <c:pt idx="26121">
                  <c:v>-0.5198081</c:v>
                </c:pt>
                <c:pt idx="26122">
                  <c:v>-0.52288380000000001</c:v>
                </c:pt>
                <c:pt idx="26123">
                  <c:v>-0.52288380000000001</c:v>
                </c:pt>
                <c:pt idx="26124">
                  <c:v>-0.52288380000000001</c:v>
                </c:pt>
                <c:pt idx="26125">
                  <c:v>-0.52288380000000001</c:v>
                </c:pt>
                <c:pt idx="26126">
                  <c:v>-0.52288380000000001</c:v>
                </c:pt>
                <c:pt idx="26127">
                  <c:v>-0.52288380000000001</c:v>
                </c:pt>
                <c:pt idx="26128">
                  <c:v>-0.5198081</c:v>
                </c:pt>
                <c:pt idx="26129">
                  <c:v>-0.5198081</c:v>
                </c:pt>
                <c:pt idx="26130">
                  <c:v>-0.51673229999999992</c:v>
                </c:pt>
                <c:pt idx="26131">
                  <c:v>-0.51673229999999992</c:v>
                </c:pt>
                <c:pt idx="26132">
                  <c:v>-0.51365649999999996</c:v>
                </c:pt>
                <c:pt idx="26133">
                  <c:v>-0.51673229999999992</c:v>
                </c:pt>
                <c:pt idx="26134">
                  <c:v>-0.51673229999999992</c:v>
                </c:pt>
                <c:pt idx="26135">
                  <c:v>-0.51365649999999996</c:v>
                </c:pt>
                <c:pt idx="26136">
                  <c:v>-0.5105807</c:v>
                </c:pt>
                <c:pt idx="26137">
                  <c:v>-0.5105807</c:v>
                </c:pt>
                <c:pt idx="26138">
                  <c:v>-0.5105807</c:v>
                </c:pt>
                <c:pt idx="26139">
                  <c:v>-0.5105807</c:v>
                </c:pt>
                <c:pt idx="26140">
                  <c:v>-0.5105807</c:v>
                </c:pt>
                <c:pt idx="26141">
                  <c:v>-0.5105807</c:v>
                </c:pt>
                <c:pt idx="26142">
                  <c:v>-0.50750489999999993</c:v>
                </c:pt>
                <c:pt idx="26143">
                  <c:v>-0.50442909999999996</c:v>
                </c:pt>
                <c:pt idx="26144">
                  <c:v>-0.50135329999999989</c:v>
                </c:pt>
                <c:pt idx="26145">
                  <c:v>-0.50135329999999989</c:v>
                </c:pt>
                <c:pt idx="26146">
                  <c:v>-0.49827749999999998</c:v>
                </c:pt>
                <c:pt idx="26147">
                  <c:v>-0.50135329999999989</c:v>
                </c:pt>
                <c:pt idx="26148">
                  <c:v>-0.50135329999999989</c:v>
                </c:pt>
                <c:pt idx="26149">
                  <c:v>-0.50135329999999989</c:v>
                </c:pt>
                <c:pt idx="26150">
                  <c:v>-0.50442909999999996</c:v>
                </c:pt>
                <c:pt idx="26151">
                  <c:v>-0.50135329999999989</c:v>
                </c:pt>
                <c:pt idx="26152">
                  <c:v>-0.49827749999999998</c:v>
                </c:pt>
                <c:pt idx="26153">
                  <c:v>-0.49520179999999997</c:v>
                </c:pt>
                <c:pt idx="26154">
                  <c:v>-0.49520179999999997</c:v>
                </c:pt>
                <c:pt idx="26155">
                  <c:v>-0.49520179999999997</c:v>
                </c:pt>
                <c:pt idx="26156">
                  <c:v>-0.49520179999999997</c:v>
                </c:pt>
                <c:pt idx="26157">
                  <c:v>-0.49520179999999997</c:v>
                </c:pt>
                <c:pt idx="26158">
                  <c:v>-0.49520179999999997</c:v>
                </c:pt>
                <c:pt idx="26159">
                  <c:v>-0.49212599999999995</c:v>
                </c:pt>
                <c:pt idx="26160">
                  <c:v>-0.49520179999999997</c:v>
                </c:pt>
                <c:pt idx="26161">
                  <c:v>-0.49212599999999995</c:v>
                </c:pt>
                <c:pt idx="26162">
                  <c:v>-0.49212599999999995</c:v>
                </c:pt>
                <c:pt idx="26163">
                  <c:v>-0.48905019999999993</c:v>
                </c:pt>
                <c:pt idx="26164">
                  <c:v>-0.48905019999999993</c:v>
                </c:pt>
                <c:pt idx="26165">
                  <c:v>-0.48597439999999997</c:v>
                </c:pt>
                <c:pt idx="26166">
                  <c:v>-0.48289859999999996</c:v>
                </c:pt>
                <c:pt idx="26167">
                  <c:v>-0.48597439999999997</c:v>
                </c:pt>
                <c:pt idx="26168">
                  <c:v>-0.48597439999999997</c:v>
                </c:pt>
                <c:pt idx="26169">
                  <c:v>-0.48905019999999993</c:v>
                </c:pt>
                <c:pt idx="26170">
                  <c:v>-0.48597439999999997</c:v>
                </c:pt>
                <c:pt idx="26171">
                  <c:v>-0.48905019999999993</c:v>
                </c:pt>
                <c:pt idx="26172">
                  <c:v>-0.48597439999999997</c:v>
                </c:pt>
                <c:pt idx="26173">
                  <c:v>-0.48597439999999997</c:v>
                </c:pt>
                <c:pt idx="26174">
                  <c:v>-0.48289859999999996</c:v>
                </c:pt>
                <c:pt idx="26175">
                  <c:v>-0.48289859999999996</c:v>
                </c:pt>
                <c:pt idx="26176">
                  <c:v>-0.47982279999999994</c:v>
                </c:pt>
                <c:pt idx="26177">
                  <c:v>-0.48289859999999996</c:v>
                </c:pt>
                <c:pt idx="26178">
                  <c:v>-0.48597439999999997</c:v>
                </c:pt>
                <c:pt idx="26179">
                  <c:v>-0.48597439999999997</c:v>
                </c:pt>
                <c:pt idx="26180">
                  <c:v>-0.48597439999999997</c:v>
                </c:pt>
                <c:pt idx="26181">
                  <c:v>-0.48597439999999997</c:v>
                </c:pt>
                <c:pt idx="26182">
                  <c:v>-0.48597439999999997</c:v>
                </c:pt>
                <c:pt idx="26183">
                  <c:v>-0.48289859999999996</c:v>
                </c:pt>
                <c:pt idx="26184">
                  <c:v>-0.48289859999999996</c:v>
                </c:pt>
                <c:pt idx="26185">
                  <c:v>-0.48289859999999996</c:v>
                </c:pt>
                <c:pt idx="26186">
                  <c:v>-0.48289859999999996</c:v>
                </c:pt>
                <c:pt idx="26187">
                  <c:v>-0.47982279999999994</c:v>
                </c:pt>
                <c:pt idx="26188">
                  <c:v>-0.47982279999999994</c:v>
                </c:pt>
                <c:pt idx="26189">
                  <c:v>-0.48289859999999996</c:v>
                </c:pt>
                <c:pt idx="26190">
                  <c:v>-0.47982279999999994</c:v>
                </c:pt>
                <c:pt idx="26191">
                  <c:v>-0.48289859999999996</c:v>
                </c:pt>
                <c:pt idx="26192">
                  <c:v>-0.48289859999999996</c:v>
                </c:pt>
                <c:pt idx="26193">
                  <c:v>-0.48289859999999996</c:v>
                </c:pt>
                <c:pt idx="26194">
                  <c:v>-0.48289859999999996</c:v>
                </c:pt>
                <c:pt idx="26195">
                  <c:v>-0.48597439999999997</c:v>
                </c:pt>
                <c:pt idx="26196">
                  <c:v>-0.48289859999999996</c:v>
                </c:pt>
                <c:pt idx="26197">
                  <c:v>-0.47982279999999994</c:v>
                </c:pt>
                <c:pt idx="26198">
                  <c:v>-0.47674709999999998</c:v>
                </c:pt>
                <c:pt idx="26199">
                  <c:v>-0.47367129999999996</c:v>
                </c:pt>
                <c:pt idx="26200">
                  <c:v>-0.47367129999999996</c:v>
                </c:pt>
                <c:pt idx="26201">
                  <c:v>-0.47059549999999994</c:v>
                </c:pt>
                <c:pt idx="26202">
                  <c:v>-0.47059549999999994</c:v>
                </c:pt>
                <c:pt idx="26203">
                  <c:v>-0.47059549999999994</c:v>
                </c:pt>
                <c:pt idx="26204">
                  <c:v>-0.46751969999999998</c:v>
                </c:pt>
                <c:pt idx="26205">
                  <c:v>-0.46751969999999998</c:v>
                </c:pt>
                <c:pt idx="26206">
                  <c:v>-0.46751969999999998</c:v>
                </c:pt>
                <c:pt idx="26207">
                  <c:v>-0.46444389999999997</c:v>
                </c:pt>
                <c:pt idx="26208">
                  <c:v>-0.46444389999999997</c:v>
                </c:pt>
                <c:pt idx="26209">
                  <c:v>-0.46444389999999997</c:v>
                </c:pt>
                <c:pt idx="26210">
                  <c:v>-0.46136809999999995</c:v>
                </c:pt>
                <c:pt idx="26211">
                  <c:v>-0.46751969999999998</c:v>
                </c:pt>
                <c:pt idx="26212">
                  <c:v>-0.46751969999999998</c:v>
                </c:pt>
                <c:pt idx="26213">
                  <c:v>-0.46751969999999998</c:v>
                </c:pt>
                <c:pt idx="26214">
                  <c:v>-0.46444389999999997</c:v>
                </c:pt>
                <c:pt idx="26215">
                  <c:v>-0.46444389999999997</c:v>
                </c:pt>
                <c:pt idx="26216">
                  <c:v>-0.46751969999999998</c:v>
                </c:pt>
                <c:pt idx="26217">
                  <c:v>-0.46751969999999998</c:v>
                </c:pt>
                <c:pt idx="26218">
                  <c:v>-0.46444389999999997</c:v>
                </c:pt>
                <c:pt idx="26219">
                  <c:v>-0.46444389999999997</c:v>
                </c:pt>
                <c:pt idx="26220">
                  <c:v>-0.46751969999999998</c:v>
                </c:pt>
                <c:pt idx="26221">
                  <c:v>-0.46751969999999998</c:v>
                </c:pt>
                <c:pt idx="26222">
                  <c:v>-0.46136809999999995</c:v>
                </c:pt>
                <c:pt idx="26223">
                  <c:v>-0.46136809999999995</c:v>
                </c:pt>
                <c:pt idx="26224">
                  <c:v>-0.46136809999999995</c:v>
                </c:pt>
                <c:pt idx="26225">
                  <c:v>-0.46444389999999997</c:v>
                </c:pt>
                <c:pt idx="26226">
                  <c:v>-0.46444389999999997</c:v>
                </c:pt>
                <c:pt idx="26227">
                  <c:v>-0.46136809999999995</c:v>
                </c:pt>
                <c:pt idx="26228">
                  <c:v>-0.46136809999999995</c:v>
                </c:pt>
                <c:pt idx="26229">
                  <c:v>-0.46444389999999997</c:v>
                </c:pt>
                <c:pt idx="26230">
                  <c:v>-0.46444389999999997</c:v>
                </c:pt>
                <c:pt idx="26231">
                  <c:v>-0.46136809999999995</c:v>
                </c:pt>
                <c:pt idx="26232">
                  <c:v>-0.46136809999999995</c:v>
                </c:pt>
                <c:pt idx="26233">
                  <c:v>-0.46444389999999997</c:v>
                </c:pt>
                <c:pt idx="26234">
                  <c:v>-0.46444389999999997</c:v>
                </c:pt>
                <c:pt idx="26235">
                  <c:v>-0.46136809999999995</c:v>
                </c:pt>
                <c:pt idx="26236">
                  <c:v>-0.45521649999999997</c:v>
                </c:pt>
                <c:pt idx="26237">
                  <c:v>-0.45829229999999993</c:v>
                </c:pt>
                <c:pt idx="26238">
                  <c:v>-0.45829229999999993</c:v>
                </c:pt>
                <c:pt idx="26239">
                  <c:v>-0.45521649999999997</c:v>
                </c:pt>
                <c:pt idx="26240">
                  <c:v>-0.45521649999999997</c:v>
                </c:pt>
                <c:pt idx="26241">
                  <c:v>-0.45521649999999997</c:v>
                </c:pt>
                <c:pt idx="26242">
                  <c:v>-0.45521649999999997</c:v>
                </c:pt>
                <c:pt idx="26243">
                  <c:v>-0.45521649999999997</c:v>
                </c:pt>
                <c:pt idx="26244">
                  <c:v>-0.45521649999999997</c:v>
                </c:pt>
                <c:pt idx="26245">
                  <c:v>-0.45521649999999997</c:v>
                </c:pt>
                <c:pt idx="26246">
                  <c:v>-0.45829229999999993</c:v>
                </c:pt>
                <c:pt idx="26247">
                  <c:v>-0.46136809999999995</c:v>
                </c:pt>
                <c:pt idx="26248">
                  <c:v>-0.45829229999999993</c:v>
                </c:pt>
                <c:pt idx="26249">
                  <c:v>-0.45829229999999993</c:v>
                </c:pt>
                <c:pt idx="26250">
                  <c:v>-0.45829229999999993</c:v>
                </c:pt>
                <c:pt idx="26251">
                  <c:v>-0.45829229999999993</c:v>
                </c:pt>
                <c:pt idx="26252">
                  <c:v>-0.45829229999999993</c:v>
                </c:pt>
                <c:pt idx="26253">
                  <c:v>-0.45521649999999997</c:v>
                </c:pt>
                <c:pt idx="26254">
                  <c:v>-0.45521649999999997</c:v>
                </c:pt>
                <c:pt idx="26255">
                  <c:v>-0.45829229999999993</c:v>
                </c:pt>
                <c:pt idx="26256">
                  <c:v>-0.45829229999999993</c:v>
                </c:pt>
                <c:pt idx="26257">
                  <c:v>-0.45829229999999993</c:v>
                </c:pt>
                <c:pt idx="26258">
                  <c:v>-0.45521649999999997</c:v>
                </c:pt>
                <c:pt idx="26259">
                  <c:v>-0.45214069999999995</c:v>
                </c:pt>
                <c:pt idx="26260">
                  <c:v>-0.45521649999999997</c:v>
                </c:pt>
                <c:pt idx="26261">
                  <c:v>-0.45521649999999997</c:v>
                </c:pt>
                <c:pt idx="26262">
                  <c:v>-0.45214069999999995</c:v>
                </c:pt>
                <c:pt idx="26263">
                  <c:v>-0.45214069999999995</c:v>
                </c:pt>
                <c:pt idx="26264">
                  <c:v>-0.45214069999999995</c:v>
                </c:pt>
                <c:pt idx="26265">
                  <c:v>-0.45214069999999995</c:v>
                </c:pt>
                <c:pt idx="26266">
                  <c:v>-0.45214069999999995</c:v>
                </c:pt>
                <c:pt idx="26267">
                  <c:v>-0.45214069999999995</c:v>
                </c:pt>
                <c:pt idx="26268">
                  <c:v>-0.45214069999999995</c:v>
                </c:pt>
                <c:pt idx="26269">
                  <c:v>-0.45214069999999995</c:v>
                </c:pt>
                <c:pt idx="26270">
                  <c:v>-0.45214069999999995</c:v>
                </c:pt>
                <c:pt idx="26271">
                  <c:v>-0.45214069999999995</c:v>
                </c:pt>
                <c:pt idx="26272">
                  <c:v>-0.45214069999999995</c:v>
                </c:pt>
                <c:pt idx="26273">
                  <c:v>-0.45214069999999995</c:v>
                </c:pt>
                <c:pt idx="26274">
                  <c:v>-0.44906489999999993</c:v>
                </c:pt>
                <c:pt idx="26275">
                  <c:v>-0.44906489999999993</c:v>
                </c:pt>
                <c:pt idx="26276">
                  <c:v>-0.44906489999999993</c:v>
                </c:pt>
                <c:pt idx="26277">
                  <c:v>-0.44906489999999993</c:v>
                </c:pt>
                <c:pt idx="26278">
                  <c:v>-0.44906489999999993</c:v>
                </c:pt>
                <c:pt idx="26279">
                  <c:v>-0.44906489999999993</c:v>
                </c:pt>
                <c:pt idx="26280">
                  <c:v>-0.44598919999999997</c:v>
                </c:pt>
                <c:pt idx="26281">
                  <c:v>-0.44906489999999993</c:v>
                </c:pt>
                <c:pt idx="26282">
                  <c:v>-0.45214069999999995</c:v>
                </c:pt>
                <c:pt idx="26283">
                  <c:v>-0.44906489999999993</c:v>
                </c:pt>
                <c:pt idx="26284">
                  <c:v>-0.44906489999999993</c:v>
                </c:pt>
                <c:pt idx="26285">
                  <c:v>-0.44906489999999993</c:v>
                </c:pt>
                <c:pt idx="26286">
                  <c:v>-0.44906489999999993</c:v>
                </c:pt>
                <c:pt idx="26287">
                  <c:v>-0.44598919999999997</c:v>
                </c:pt>
                <c:pt idx="26288">
                  <c:v>-0.44598919999999997</c:v>
                </c:pt>
                <c:pt idx="26289">
                  <c:v>-0.44291339999999996</c:v>
                </c:pt>
                <c:pt idx="26290">
                  <c:v>-0.44291339999999996</c:v>
                </c:pt>
                <c:pt idx="26291">
                  <c:v>-0.43983759999999994</c:v>
                </c:pt>
                <c:pt idx="26292">
                  <c:v>-0.43676179999999998</c:v>
                </c:pt>
                <c:pt idx="26293">
                  <c:v>-0.43676179999999998</c:v>
                </c:pt>
                <c:pt idx="26294">
                  <c:v>-0.43368599999999996</c:v>
                </c:pt>
                <c:pt idx="26295">
                  <c:v>-0.43368599999999996</c:v>
                </c:pt>
                <c:pt idx="26296">
                  <c:v>-0.43368599999999996</c:v>
                </c:pt>
                <c:pt idx="26297">
                  <c:v>-0.43676179999999998</c:v>
                </c:pt>
                <c:pt idx="26298">
                  <c:v>-0.43676179999999998</c:v>
                </c:pt>
                <c:pt idx="26299">
                  <c:v>-0.43676179999999998</c:v>
                </c:pt>
                <c:pt idx="26300">
                  <c:v>-0.43983759999999994</c:v>
                </c:pt>
                <c:pt idx="26301">
                  <c:v>-0.43983759999999994</c:v>
                </c:pt>
                <c:pt idx="26302">
                  <c:v>-0.43983759999999994</c:v>
                </c:pt>
                <c:pt idx="26303">
                  <c:v>-0.43983759999999994</c:v>
                </c:pt>
                <c:pt idx="26304">
                  <c:v>-0.43676179999999998</c:v>
                </c:pt>
                <c:pt idx="26305">
                  <c:v>-0.43368599999999996</c:v>
                </c:pt>
                <c:pt idx="26306">
                  <c:v>-0.43061019999999994</c:v>
                </c:pt>
                <c:pt idx="26307">
                  <c:v>-0.42753449999999998</c:v>
                </c:pt>
                <c:pt idx="26308">
                  <c:v>-0.42753449999999998</c:v>
                </c:pt>
                <c:pt idx="26309">
                  <c:v>-0.42753449999999998</c:v>
                </c:pt>
                <c:pt idx="26310">
                  <c:v>-0.43061019999999994</c:v>
                </c:pt>
                <c:pt idx="26311">
                  <c:v>-0.43368599999999996</c:v>
                </c:pt>
                <c:pt idx="26312">
                  <c:v>-0.43368599999999996</c:v>
                </c:pt>
                <c:pt idx="26313">
                  <c:v>-0.43368599999999996</c:v>
                </c:pt>
                <c:pt idx="26314">
                  <c:v>-0.43368599999999996</c:v>
                </c:pt>
                <c:pt idx="26315">
                  <c:v>-0.43368599999999996</c:v>
                </c:pt>
                <c:pt idx="26316">
                  <c:v>-0.43368599999999996</c:v>
                </c:pt>
                <c:pt idx="26317">
                  <c:v>-0.43368599999999996</c:v>
                </c:pt>
                <c:pt idx="26318">
                  <c:v>-0.43061019999999994</c:v>
                </c:pt>
                <c:pt idx="26319">
                  <c:v>-0.43368599999999996</c:v>
                </c:pt>
                <c:pt idx="26320">
                  <c:v>-0.43061019999999994</c:v>
                </c:pt>
                <c:pt idx="26321">
                  <c:v>-0.42753449999999998</c:v>
                </c:pt>
                <c:pt idx="26322">
                  <c:v>-0.42445859999999996</c:v>
                </c:pt>
                <c:pt idx="26323">
                  <c:v>-0.42753449999999998</c:v>
                </c:pt>
                <c:pt idx="26324">
                  <c:v>-0.42753449999999998</c:v>
                </c:pt>
                <c:pt idx="26325">
                  <c:v>-0.43061019999999994</c:v>
                </c:pt>
                <c:pt idx="26326">
                  <c:v>-0.43061019999999994</c:v>
                </c:pt>
                <c:pt idx="26327">
                  <c:v>-0.43368599999999996</c:v>
                </c:pt>
                <c:pt idx="26328">
                  <c:v>-0.43368599999999996</c:v>
                </c:pt>
                <c:pt idx="26329">
                  <c:v>-0.43676179999999998</c:v>
                </c:pt>
                <c:pt idx="26330">
                  <c:v>-0.43368599999999996</c:v>
                </c:pt>
                <c:pt idx="26331">
                  <c:v>-0.43368599999999996</c:v>
                </c:pt>
                <c:pt idx="26332">
                  <c:v>-0.43061019999999994</c:v>
                </c:pt>
                <c:pt idx="26333">
                  <c:v>-0.43061019999999994</c:v>
                </c:pt>
                <c:pt idx="26334">
                  <c:v>-0.43061019999999994</c:v>
                </c:pt>
                <c:pt idx="26335">
                  <c:v>-0.42753449999999998</c:v>
                </c:pt>
                <c:pt idx="26336">
                  <c:v>-0.42445859999999996</c:v>
                </c:pt>
                <c:pt idx="26337">
                  <c:v>-0.42753449999999998</c:v>
                </c:pt>
                <c:pt idx="26338">
                  <c:v>-0.43061019999999994</c:v>
                </c:pt>
                <c:pt idx="26339">
                  <c:v>-0.43061019999999994</c:v>
                </c:pt>
                <c:pt idx="26340">
                  <c:v>-0.43061019999999994</c:v>
                </c:pt>
                <c:pt idx="26341">
                  <c:v>-0.43368599999999996</c:v>
                </c:pt>
                <c:pt idx="26342">
                  <c:v>-0.43368599999999996</c:v>
                </c:pt>
                <c:pt idx="26343">
                  <c:v>-0.43368599999999996</c:v>
                </c:pt>
                <c:pt idx="26344">
                  <c:v>-0.43368599999999996</c:v>
                </c:pt>
                <c:pt idx="26345">
                  <c:v>-0.43368599999999996</c:v>
                </c:pt>
                <c:pt idx="26346">
                  <c:v>-0.43061019999999994</c:v>
                </c:pt>
                <c:pt idx="26347">
                  <c:v>-0.42753449999999998</c:v>
                </c:pt>
                <c:pt idx="26348">
                  <c:v>-0.42753449999999998</c:v>
                </c:pt>
                <c:pt idx="26349">
                  <c:v>-0.42753449999999998</c:v>
                </c:pt>
                <c:pt idx="26350">
                  <c:v>-0.42753449999999998</c:v>
                </c:pt>
                <c:pt idx="26351">
                  <c:v>-0.42753449999999998</c:v>
                </c:pt>
                <c:pt idx="26352">
                  <c:v>-0.42445859999999996</c:v>
                </c:pt>
                <c:pt idx="26353">
                  <c:v>-0.42138289999999995</c:v>
                </c:pt>
                <c:pt idx="26354">
                  <c:v>-0.42138289999999995</c:v>
                </c:pt>
                <c:pt idx="26355">
                  <c:v>-0.42138289999999995</c:v>
                </c:pt>
                <c:pt idx="26356">
                  <c:v>-0.42138289999999995</c:v>
                </c:pt>
                <c:pt idx="26357">
                  <c:v>-0.42138289999999995</c:v>
                </c:pt>
                <c:pt idx="26358">
                  <c:v>-0.42138289999999995</c:v>
                </c:pt>
                <c:pt idx="26359">
                  <c:v>-0.42138289999999995</c:v>
                </c:pt>
                <c:pt idx="26360">
                  <c:v>-0.41830709999999993</c:v>
                </c:pt>
                <c:pt idx="26361">
                  <c:v>-0.41830709999999993</c:v>
                </c:pt>
                <c:pt idx="26362">
                  <c:v>-0.42138289999999995</c:v>
                </c:pt>
                <c:pt idx="26363">
                  <c:v>-0.42445859999999996</c:v>
                </c:pt>
                <c:pt idx="26364">
                  <c:v>-0.42445859999999996</c:v>
                </c:pt>
                <c:pt idx="26365">
                  <c:v>-0.42138289999999995</c:v>
                </c:pt>
                <c:pt idx="26366">
                  <c:v>-0.42138289999999995</c:v>
                </c:pt>
                <c:pt idx="26367">
                  <c:v>-0.42445859999999996</c:v>
                </c:pt>
                <c:pt idx="26368">
                  <c:v>-0.42445859999999996</c:v>
                </c:pt>
                <c:pt idx="26369">
                  <c:v>-0.42445859999999996</c:v>
                </c:pt>
                <c:pt idx="26370">
                  <c:v>-0.42445859999999996</c:v>
                </c:pt>
                <c:pt idx="26371">
                  <c:v>-0.42445859999999996</c:v>
                </c:pt>
                <c:pt idx="26372">
                  <c:v>-0.42445859999999996</c:v>
                </c:pt>
                <c:pt idx="26373">
                  <c:v>-0.42445859999999996</c:v>
                </c:pt>
                <c:pt idx="26374">
                  <c:v>-0.42753449999999998</c:v>
                </c:pt>
                <c:pt idx="26375">
                  <c:v>-0.42753449999999998</c:v>
                </c:pt>
                <c:pt idx="26376">
                  <c:v>-0.42445859999999996</c:v>
                </c:pt>
                <c:pt idx="26377">
                  <c:v>-0.42445859999999996</c:v>
                </c:pt>
                <c:pt idx="26378">
                  <c:v>-0.42445859999999996</c:v>
                </c:pt>
                <c:pt idx="26379">
                  <c:v>-0.42445859999999996</c:v>
                </c:pt>
                <c:pt idx="26380">
                  <c:v>-0.42445859999999996</c:v>
                </c:pt>
                <c:pt idx="26381">
                  <c:v>-0.42138289999999995</c:v>
                </c:pt>
                <c:pt idx="26382">
                  <c:v>-0.41830709999999993</c:v>
                </c:pt>
                <c:pt idx="26383">
                  <c:v>-0.41830709999999993</c:v>
                </c:pt>
                <c:pt idx="26384">
                  <c:v>-0.41830709999999993</c:v>
                </c:pt>
                <c:pt idx="26385">
                  <c:v>-0.41830709999999993</c:v>
                </c:pt>
                <c:pt idx="26386">
                  <c:v>-0.41830709999999993</c:v>
                </c:pt>
                <c:pt idx="26387">
                  <c:v>-0.41830709999999993</c:v>
                </c:pt>
                <c:pt idx="26388">
                  <c:v>-0.42138289999999995</c:v>
                </c:pt>
                <c:pt idx="26389">
                  <c:v>-0.42138289999999995</c:v>
                </c:pt>
                <c:pt idx="26390">
                  <c:v>-0.41830709999999993</c:v>
                </c:pt>
                <c:pt idx="26391">
                  <c:v>-0.42138289999999995</c:v>
                </c:pt>
                <c:pt idx="26392">
                  <c:v>-0.42138289999999995</c:v>
                </c:pt>
                <c:pt idx="26393">
                  <c:v>-0.42138289999999995</c:v>
                </c:pt>
                <c:pt idx="26394">
                  <c:v>-0.42445859999999996</c:v>
                </c:pt>
                <c:pt idx="26395">
                  <c:v>-0.42445859999999996</c:v>
                </c:pt>
                <c:pt idx="26396">
                  <c:v>-0.42445859999999996</c:v>
                </c:pt>
                <c:pt idx="26397">
                  <c:v>-0.42445859999999996</c:v>
                </c:pt>
                <c:pt idx="26398">
                  <c:v>-0.42445859999999996</c:v>
                </c:pt>
                <c:pt idx="26399">
                  <c:v>-0.42753449999999998</c:v>
                </c:pt>
                <c:pt idx="26400">
                  <c:v>-0.42753449999999998</c:v>
                </c:pt>
                <c:pt idx="26401">
                  <c:v>-0.42753449999999998</c:v>
                </c:pt>
                <c:pt idx="26402">
                  <c:v>-0.43061019999999994</c:v>
                </c:pt>
                <c:pt idx="26403">
                  <c:v>-0.43061019999999994</c:v>
                </c:pt>
                <c:pt idx="26404">
                  <c:v>-0.43061019999999994</c:v>
                </c:pt>
                <c:pt idx="26405">
                  <c:v>-0.43061019999999994</c:v>
                </c:pt>
                <c:pt idx="26406">
                  <c:v>-0.43061019999999994</c:v>
                </c:pt>
                <c:pt idx="26407">
                  <c:v>-0.43061019999999994</c:v>
                </c:pt>
                <c:pt idx="26408">
                  <c:v>-0.43368599999999996</c:v>
                </c:pt>
                <c:pt idx="26409">
                  <c:v>-0.43676179999999998</c:v>
                </c:pt>
                <c:pt idx="26410">
                  <c:v>-0.43368599999999996</c:v>
                </c:pt>
                <c:pt idx="26411">
                  <c:v>-0.43368599999999996</c:v>
                </c:pt>
                <c:pt idx="26412">
                  <c:v>-0.43061019999999994</c:v>
                </c:pt>
                <c:pt idx="26413">
                  <c:v>-0.43061019999999994</c:v>
                </c:pt>
                <c:pt idx="26414">
                  <c:v>-0.42753449999999998</c:v>
                </c:pt>
                <c:pt idx="26415">
                  <c:v>-0.42753449999999998</c:v>
                </c:pt>
                <c:pt idx="26416">
                  <c:v>-0.42445859999999996</c:v>
                </c:pt>
                <c:pt idx="26417">
                  <c:v>-0.42445859999999996</c:v>
                </c:pt>
                <c:pt idx="26418">
                  <c:v>-0.42138289999999995</c:v>
                </c:pt>
                <c:pt idx="26419">
                  <c:v>-0.42445859999999996</c:v>
                </c:pt>
                <c:pt idx="26420">
                  <c:v>-0.42138289999999995</c:v>
                </c:pt>
                <c:pt idx="26421">
                  <c:v>-0.42138289999999995</c:v>
                </c:pt>
                <c:pt idx="26422">
                  <c:v>-0.42445859999999996</c:v>
                </c:pt>
                <c:pt idx="26423">
                  <c:v>-0.42445859999999996</c:v>
                </c:pt>
                <c:pt idx="26424">
                  <c:v>-0.42445859999999996</c:v>
                </c:pt>
                <c:pt idx="26425">
                  <c:v>-0.42445859999999996</c:v>
                </c:pt>
                <c:pt idx="26426">
                  <c:v>-0.42445859999999996</c:v>
                </c:pt>
                <c:pt idx="26427">
                  <c:v>-0.42445859999999996</c:v>
                </c:pt>
                <c:pt idx="26428">
                  <c:v>-0.42753449999999998</c:v>
                </c:pt>
                <c:pt idx="26429">
                  <c:v>-0.42445859999999996</c:v>
                </c:pt>
                <c:pt idx="26430">
                  <c:v>-0.42445859999999996</c:v>
                </c:pt>
                <c:pt idx="26431">
                  <c:v>-0.42445859999999996</c:v>
                </c:pt>
                <c:pt idx="26432">
                  <c:v>-0.42753449999999998</c:v>
                </c:pt>
                <c:pt idx="26433">
                  <c:v>-0.42445859999999996</c:v>
                </c:pt>
                <c:pt idx="26434">
                  <c:v>-0.42138289999999995</c:v>
                </c:pt>
                <c:pt idx="26435">
                  <c:v>-0.42138289999999995</c:v>
                </c:pt>
                <c:pt idx="26436">
                  <c:v>-0.42138289999999995</c:v>
                </c:pt>
                <c:pt idx="26437">
                  <c:v>-0.42138289999999995</c:v>
                </c:pt>
                <c:pt idx="26438">
                  <c:v>-0.41830709999999993</c:v>
                </c:pt>
                <c:pt idx="26439">
                  <c:v>-0.42138289999999995</c:v>
                </c:pt>
                <c:pt idx="26440">
                  <c:v>-0.42138289999999995</c:v>
                </c:pt>
                <c:pt idx="26441">
                  <c:v>-0.42138289999999995</c:v>
                </c:pt>
                <c:pt idx="26442">
                  <c:v>-0.42138289999999995</c:v>
                </c:pt>
                <c:pt idx="26443">
                  <c:v>-0.42138289999999995</c:v>
                </c:pt>
                <c:pt idx="26444">
                  <c:v>-0.41830709999999993</c:v>
                </c:pt>
                <c:pt idx="26445">
                  <c:v>-0.41830709999999993</c:v>
                </c:pt>
                <c:pt idx="26446">
                  <c:v>-0.41830709999999993</c:v>
                </c:pt>
                <c:pt idx="26447">
                  <c:v>-0.41830709999999993</c:v>
                </c:pt>
                <c:pt idx="26448">
                  <c:v>-0.41830709999999993</c:v>
                </c:pt>
                <c:pt idx="26449">
                  <c:v>-0.41830709999999993</c:v>
                </c:pt>
                <c:pt idx="26450">
                  <c:v>-0.41523129999999997</c:v>
                </c:pt>
                <c:pt idx="26451">
                  <c:v>-0.41523129999999997</c:v>
                </c:pt>
                <c:pt idx="26452">
                  <c:v>-0.41830709999999993</c:v>
                </c:pt>
                <c:pt idx="26453">
                  <c:v>-0.42138289999999995</c:v>
                </c:pt>
                <c:pt idx="26454">
                  <c:v>-0.42138289999999995</c:v>
                </c:pt>
                <c:pt idx="26455">
                  <c:v>-0.42445859999999996</c:v>
                </c:pt>
                <c:pt idx="26456">
                  <c:v>-0.42138289999999995</c:v>
                </c:pt>
                <c:pt idx="26457">
                  <c:v>-0.42445859999999996</c:v>
                </c:pt>
                <c:pt idx="26458">
                  <c:v>-0.42138289999999995</c:v>
                </c:pt>
                <c:pt idx="26459">
                  <c:v>-0.41830709999999993</c:v>
                </c:pt>
                <c:pt idx="26460">
                  <c:v>-0.41830709999999993</c:v>
                </c:pt>
                <c:pt idx="26461">
                  <c:v>-0.41523129999999997</c:v>
                </c:pt>
                <c:pt idx="26462">
                  <c:v>-0.41830709999999993</c:v>
                </c:pt>
                <c:pt idx="26463">
                  <c:v>-0.42138289999999995</c:v>
                </c:pt>
                <c:pt idx="26464">
                  <c:v>-0.41830709999999993</c:v>
                </c:pt>
                <c:pt idx="26465">
                  <c:v>-0.41830709999999993</c:v>
                </c:pt>
                <c:pt idx="26466">
                  <c:v>-0.42445859999999996</c:v>
                </c:pt>
                <c:pt idx="26467">
                  <c:v>-0.42138289999999995</c:v>
                </c:pt>
                <c:pt idx="26468">
                  <c:v>-0.41830709999999993</c:v>
                </c:pt>
                <c:pt idx="26469">
                  <c:v>-0.42138289999999995</c:v>
                </c:pt>
                <c:pt idx="26470">
                  <c:v>-0.42138289999999995</c:v>
                </c:pt>
                <c:pt idx="26471">
                  <c:v>-0.42138289999999995</c:v>
                </c:pt>
                <c:pt idx="26472">
                  <c:v>-0.41830709999999993</c:v>
                </c:pt>
                <c:pt idx="26473">
                  <c:v>-0.41523129999999997</c:v>
                </c:pt>
                <c:pt idx="26474">
                  <c:v>-0.41523129999999997</c:v>
                </c:pt>
                <c:pt idx="26475">
                  <c:v>-0.41523129999999997</c:v>
                </c:pt>
                <c:pt idx="26476">
                  <c:v>-0.41215549999999995</c:v>
                </c:pt>
                <c:pt idx="26477">
                  <c:v>-0.41215549999999995</c:v>
                </c:pt>
                <c:pt idx="26478">
                  <c:v>-0.41215549999999995</c:v>
                </c:pt>
                <c:pt idx="26479">
                  <c:v>-0.41523129999999997</c:v>
                </c:pt>
                <c:pt idx="26480">
                  <c:v>-0.42138289999999995</c:v>
                </c:pt>
                <c:pt idx="26481">
                  <c:v>-0.41830709999999993</c:v>
                </c:pt>
                <c:pt idx="26482">
                  <c:v>-0.41523129999999997</c:v>
                </c:pt>
                <c:pt idx="26483">
                  <c:v>-0.41830709999999993</c:v>
                </c:pt>
                <c:pt idx="26484">
                  <c:v>-0.41830709999999993</c:v>
                </c:pt>
                <c:pt idx="26485">
                  <c:v>-0.41830709999999993</c:v>
                </c:pt>
                <c:pt idx="26486">
                  <c:v>-0.41523129999999997</c:v>
                </c:pt>
                <c:pt idx="26487">
                  <c:v>-0.41523129999999997</c:v>
                </c:pt>
                <c:pt idx="26488">
                  <c:v>-0.41830709999999993</c:v>
                </c:pt>
                <c:pt idx="26489">
                  <c:v>-0.41830709999999993</c:v>
                </c:pt>
                <c:pt idx="26490">
                  <c:v>-0.41830709999999993</c:v>
                </c:pt>
                <c:pt idx="26491">
                  <c:v>-0.41830709999999993</c:v>
                </c:pt>
                <c:pt idx="26492">
                  <c:v>-0.42445859999999996</c:v>
                </c:pt>
                <c:pt idx="26493">
                  <c:v>-0.42445859999999996</c:v>
                </c:pt>
                <c:pt idx="26494">
                  <c:v>-0.42445859999999996</c:v>
                </c:pt>
                <c:pt idx="26495">
                  <c:v>-0.42445859999999996</c:v>
                </c:pt>
                <c:pt idx="26496">
                  <c:v>-0.42753449999999998</c:v>
                </c:pt>
                <c:pt idx="26497">
                  <c:v>-0.42753449999999998</c:v>
                </c:pt>
                <c:pt idx="26498">
                  <c:v>-0.42753449999999998</c:v>
                </c:pt>
                <c:pt idx="26499">
                  <c:v>-0.42753449999999998</c:v>
                </c:pt>
                <c:pt idx="26500">
                  <c:v>-0.43061019999999994</c:v>
                </c:pt>
                <c:pt idx="26501">
                  <c:v>-0.43061019999999994</c:v>
                </c:pt>
                <c:pt idx="26502">
                  <c:v>-0.42753449999999998</c:v>
                </c:pt>
                <c:pt idx="26503">
                  <c:v>-0.42445859999999996</c:v>
                </c:pt>
                <c:pt idx="26504">
                  <c:v>-0.42445859999999996</c:v>
                </c:pt>
                <c:pt idx="26505">
                  <c:v>-0.42138289999999995</c:v>
                </c:pt>
                <c:pt idx="26506">
                  <c:v>-0.42138289999999995</c:v>
                </c:pt>
                <c:pt idx="26507">
                  <c:v>-0.42138289999999995</c:v>
                </c:pt>
                <c:pt idx="26508">
                  <c:v>-0.41830709999999993</c:v>
                </c:pt>
                <c:pt idx="26509">
                  <c:v>-0.42138289999999995</c:v>
                </c:pt>
                <c:pt idx="26510">
                  <c:v>-0.41830709999999993</c:v>
                </c:pt>
                <c:pt idx="26511">
                  <c:v>-0.41830709999999993</c:v>
                </c:pt>
                <c:pt idx="26512">
                  <c:v>-0.41523129999999997</c:v>
                </c:pt>
                <c:pt idx="26513">
                  <c:v>-0.41215549999999995</c:v>
                </c:pt>
                <c:pt idx="26514">
                  <c:v>-0.41523129999999997</c:v>
                </c:pt>
                <c:pt idx="26515">
                  <c:v>-0.41830709999999993</c:v>
                </c:pt>
                <c:pt idx="26516">
                  <c:v>-0.41830709999999993</c:v>
                </c:pt>
                <c:pt idx="26517">
                  <c:v>-0.41830709999999993</c:v>
                </c:pt>
                <c:pt idx="26518">
                  <c:v>-0.42138289999999995</c:v>
                </c:pt>
                <c:pt idx="26519">
                  <c:v>-0.42445859999999996</c:v>
                </c:pt>
                <c:pt idx="26520">
                  <c:v>-0.42445859999999996</c:v>
                </c:pt>
                <c:pt idx="26521">
                  <c:v>-0.42445859999999996</c:v>
                </c:pt>
                <c:pt idx="26522">
                  <c:v>-0.42445859999999996</c:v>
                </c:pt>
                <c:pt idx="26523">
                  <c:v>-0.42138289999999995</c:v>
                </c:pt>
                <c:pt idx="26524">
                  <c:v>-0.42138289999999995</c:v>
                </c:pt>
                <c:pt idx="26525">
                  <c:v>-0.42138289999999995</c:v>
                </c:pt>
                <c:pt idx="26526">
                  <c:v>-0.42138289999999995</c:v>
                </c:pt>
                <c:pt idx="26527">
                  <c:v>-0.42445859999999996</c:v>
                </c:pt>
                <c:pt idx="26528">
                  <c:v>-0.42445859999999996</c:v>
                </c:pt>
                <c:pt idx="26529">
                  <c:v>-0.42445859999999996</c:v>
                </c:pt>
                <c:pt idx="26530">
                  <c:v>-0.42753449999999998</c:v>
                </c:pt>
                <c:pt idx="26531">
                  <c:v>-0.42753449999999998</c:v>
                </c:pt>
                <c:pt idx="26532">
                  <c:v>-0.42445859999999996</c:v>
                </c:pt>
                <c:pt idx="26533">
                  <c:v>-0.42138289999999995</c:v>
                </c:pt>
                <c:pt idx="26534">
                  <c:v>-0.41830709999999993</c:v>
                </c:pt>
                <c:pt idx="26535">
                  <c:v>-0.41523129999999997</c:v>
                </c:pt>
                <c:pt idx="26536">
                  <c:v>-0.41830709999999993</c:v>
                </c:pt>
                <c:pt idx="26537">
                  <c:v>-0.41830709999999993</c:v>
                </c:pt>
                <c:pt idx="26538">
                  <c:v>-0.41523129999999997</c:v>
                </c:pt>
                <c:pt idx="26539">
                  <c:v>-0.41523129999999997</c:v>
                </c:pt>
                <c:pt idx="26540">
                  <c:v>-0.41830709999999993</c:v>
                </c:pt>
                <c:pt idx="26541">
                  <c:v>-0.42138289999999995</c:v>
                </c:pt>
                <c:pt idx="26542">
                  <c:v>-0.41830709999999993</c:v>
                </c:pt>
                <c:pt idx="26543">
                  <c:v>-0.42138289999999995</c:v>
                </c:pt>
                <c:pt idx="26544">
                  <c:v>-0.42445859999999996</c:v>
                </c:pt>
                <c:pt idx="26545">
                  <c:v>-0.42753449999999998</c:v>
                </c:pt>
                <c:pt idx="26546">
                  <c:v>-0.42445859999999996</c:v>
                </c:pt>
                <c:pt idx="26547">
                  <c:v>-0.42753449999999998</c:v>
                </c:pt>
                <c:pt idx="26548">
                  <c:v>-0.42753449999999998</c:v>
                </c:pt>
                <c:pt idx="26549">
                  <c:v>-0.42445859999999996</c:v>
                </c:pt>
                <c:pt idx="26550">
                  <c:v>-0.42445859999999996</c:v>
                </c:pt>
                <c:pt idx="26551">
                  <c:v>-0.42753449999999998</c:v>
                </c:pt>
                <c:pt idx="26552">
                  <c:v>-0.43061019999999994</c:v>
                </c:pt>
                <c:pt idx="26553">
                  <c:v>-0.43061019999999994</c:v>
                </c:pt>
                <c:pt idx="26554">
                  <c:v>-0.42753449999999998</c:v>
                </c:pt>
                <c:pt idx="26555">
                  <c:v>-0.42753449999999998</c:v>
                </c:pt>
                <c:pt idx="26556">
                  <c:v>-0.42445859999999996</c:v>
                </c:pt>
                <c:pt idx="26557">
                  <c:v>-0.42138289999999995</c:v>
                </c:pt>
                <c:pt idx="26558">
                  <c:v>-0.42138289999999995</c:v>
                </c:pt>
                <c:pt idx="26559">
                  <c:v>-0.42138289999999995</c:v>
                </c:pt>
                <c:pt idx="26560">
                  <c:v>-0.42445859999999996</c:v>
                </c:pt>
                <c:pt idx="26561">
                  <c:v>-0.42753449999999998</c:v>
                </c:pt>
                <c:pt idx="26562">
                  <c:v>-0.42753449999999998</c:v>
                </c:pt>
                <c:pt idx="26563">
                  <c:v>-0.42753449999999998</c:v>
                </c:pt>
                <c:pt idx="26564">
                  <c:v>-0.43061019999999994</c:v>
                </c:pt>
                <c:pt idx="26565">
                  <c:v>-0.43368599999999996</c:v>
                </c:pt>
                <c:pt idx="26566">
                  <c:v>-0.43368599999999996</c:v>
                </c:pt>
                <c:pt idx="26567">
                  <c:v>-0.43368599999999996</c:v>
                </c:pt>
                <c:pt idx="26568">
                  <c:v>-0.43368599999999996</c:v>
                </c:pt>
                <c:pt idx="26569">
                  <c:v>-0.43061019999999994</c:v>
                </c:pt>
                <c:pt idx="26570">
                  <c:v>-0.43061019999999994</c:v>
                </c:pt>
                <c:pt idx="26571">
                  <c:v>-0.43061019999999994</c:v>
                </c:pt>
                <c:pt idx="26572">
                  <c:v>-0.43061019999999994</c:v>
                </c:pt>
                <c:pt idx="26573">
                  <c:v>-0.43061019999999994</c:v>
                </c:pt>
                <c:pt idx="26574">
                  <c:v>-0.43061019999999994</c:v>
                </c:pt>
                <c:pt idx="26575">
                  <c:v>-0.43061019999999994</c:v>
                </c:pt>
                <c:pt idx="26576">
                  <c:v>-0.43061019999999994</c:v>
                </c:pt>
                <c:pt idx="26577">
                  <c:v>-0.43368599999999996</c:v>
                </c:pt>
                <c:pt idx="26578">
                  <c:v>-0.43676179999999998</c:v>
                </c:pt>
                <c:pt idx="26579">
                  <c:v>-0.43368599999999996</c:v>
                </c:pt>
                <c:pt idx="26580">
                  <c:v>-0.43061019999999994</c:v>
                </c:pt>
                <c:pt idx="26581">
                  <c:v>-0.42753449999999998</c:v>
                </c:pt>
                <c:pt idx="26582">
                  <c:v>-0.42445859999999996</c:v>
                </c:pt>
                <c:pt idx="26583">
                  <c:v>-0.42445859999999996</c:v>
                </c:pt>
                <c:pt idx="26584">
                  <c:v>-0.42445859999999996</c:v>
                </c:pt>
                <c:pt idx="26585">
                  <c:v>-0.42445859999999996</c:v>
                </c:pt>
                <c:pt idx="26586">
                  <c:v>-0.42753449999999998</c:v>
                </c:pt>
                <c:pt idx="26587">
                  <c:v>-0.42445859999999996</c:v>
                </c:pt>
                <c:pt idx="26588">
                  <c:v>-0.42753449999999998</c:v>
                </c:pt>
                <c:pt idx="26589">
                  <c:v>-0.43061019999999994</c:v>
                </c:pt>
                <c:pt idx="26590">
                  <c:v>-0.43061019999999994</c:v>
                </c:pt>
                <c:pt idx="26591">
                  <c:v>-0.43061019999999994</c:v>
                </c:pt>
                <c:pt idx="26592">
                  <c:v>-0.43061019999999994</c:v>
                </c:pt>
                <c:pt idx="26593">
                  <c:v>-0.43061019999999994</c:v>
                </c:pt>
                <c:pt idx="26594">
                  <c:v>-0.43061019999999994</c:v>
                </c:pt>
                <c:pt idx="26595">
                  <c:v>-0.42753449999999998</c:v>
                </c:pt>
                <c:pt idx="26596">
                  <c:v>-0.42445859999999996</c:v>
                </c:pt>
                <c:pt idx="26597">
                  <c:v>-0.42445859999999996</c:v>
                </c:pt>
                <c:pt idx="26598">
                  <c:v>-0.42138289999999995</c:v>
                </c:pt>
                <c:pt idx="26599">
                  <c:v>-0.42138289999999995</c:v>
                </c:pt>
                <c:pt idx="26600">
                  <c:v>-0.42138289999999995</c:v>
                </c:pt>
                <c:pt idx="26601">
                  <c:v>-0.42138289999999995</c:v>
                </c:pt>
                <c:pt idx="26602">
                  <c:v>-0.42445859999999996</c:v>
                </c:pt>
                <c:pt idx="26603">
                  <c:v>-0.42753449999999998</c:v>
                </c:pt>
                <c:pt idx="26604">
                  <c:v>-0.42753449999999998</c:v>
                </c:pt>
                <c:pt idx="26605">
                  <c:v>-0.42753449999999998</c:v>
                </c:pt>
                <c:pt idx="26606">
                  <c:v>-0.42753449999999998</c:v>
                </c:pt>
                <c:pt idx="26607">
                  <c:v>-0.43061019999999994</c:v>
                </c:pt>
                <c:pt idx="26608">
                  <c:v>-0.43368599999999996</c:v>
                </c:pt>
                <c:pt idx="26609">
                  <c:v>-0.43368599999999996</c:v>
                </c:pt>
                <c:pt idx="26610">
                  <c:v>-0.43061019999999994</c:v>
                </c:pt>
                <c:pt idx="26611">
                  <c:v>-0.42753449999999998</c:v>
                </c:pt>
                <c:pt idx="26612">
                  <c:v>-0.42753449999999998</c:v>
                </c:pt>
                <c:pt idx="26613">
                  <c:v>-0.42753449999999998</c:v>
                </c:pt>
                <c:pt idx="26614">
                  <c:v>-0.42753449999999998</c:v>
                </c:pt>
                <c:pt idx="26615">
                  <c:v>-0.42753449999999998</c:v>
                </c:pt>
                <c:pt idx="26616">
                  <c:v>-0.43061019999999994</c:v>
                </c:pt>
                <c:pt idx="26617">
                  <c:v>-0.43061019999999994</c:v>
                </c:pt>
                <c:pt idx="26618">
                  <c:v>-0.43061019999999994</c:v>
                </c:pt>
                <c:pt idx="26619">
                  <c:v>-0.43061019999999994</c:v>
                </c:pt>
                <c:pt idx="26620">
                  <c:v>-0.43061019999999994</c:v>
                </c:pt>
                <c:pt idx="26621">
                  <c:v>-0.43368599999999996</c:v>
                </c:pt>
                <c:pt idx="26622">
                  <c:v>-0.43368599999999996</c:v>
                </c:pt>
                <c:pt idx="26623">
                  <c:v>-0.43061019999999994</c:v>
                </c:pt>
                <c:pt idx="26624">
                  <c:v>-0.42753449999999998</c:v>
                </c:pt>
                <c:pt idx="26625">
                  <c:v>-0.42445859999999996</c:v>
                </c:pt>
                <c:pt idx="26626">
                  <c:v>-0.42445859999999996</c:v>
                </c:pt>
                <c:pt idx="26627">
                  <c:v>-0.42445859999999996</c:v>
                </c:pt>
                <c:pt idx="26628">
                  <c:v>-0.42445859999999996</c:v>
                </c:pt>
                <c:pt idx="26629">
                  <c:v>-0.42138289999999995</c:v>
                </c:pt>
                <c:pt idx="26630">
                  <c:v>-0.41830709999999993</c:v>
                </c:pt>
                <c:pt idx="26631">
                  <c:v>-0.41830709999999993</c:v>
                </c:pt>
                <c:pt idx="26632">
                  <c:v>-0.41830709999999993</c:v>
                </c:pt>
                <c:pt idx="26633">
                  <c:v>-0.41523129999999997</c:v>
                </c:pt>
                <c:pt idx="26634">
                  <c:v>-0.41523129999999997</c:v>
                </c:pt>
                <c:pt idx="26635">
                  <c:v>-0.41215549999999995</c:v>
                </c:pt>
                <c:pt idx="26636">
                  <c:v>-0.41215549999999995</c:v>
                </c:pt>
                <c:pt idx="26637">
                  <c:v>-0.41523129999999997</c:v>
                </c:pt>
                <c:pt idx="26638">
                  <c:v>-0.41830709999999993</c:v>
                </c:pt>
                <c:pt idx="26639">
                  <c:v>-0.42138289999999995</c:v>
                </c:pt>
                <c:pt idx="26640">
                  <c:v>-0.42138289999999995</c:v>
                </c:pt>
                <c:pt idx="26641">
                  <c:v>-0.42138289999999995</c:v>
                </c:pt>
                <c:pt idx="26642">
                  <c:v>-0.42138289999999995</c:v>
                </c:pt>
                <c:pt idx="26643">
                  <c:v>-0.42138289999999995</c:v>
                </c:pt>
                <c:pt idx="26644">
                  <c:v>-0.41830709999999993</c:v>
                </c:pt>
                <c:pt idx="26645">
                  <c:v>-0.41523129999999997</c:v>
                </c:pt>
                <c:pt idx="26646">
                  <c:v>-0.41523129999999997</c:v>
                </c:pt>
                <c:pt idx="26647">
                  <c:v>-0.41523129999999997</c:v>
                </c:pt>
                <c:pt idx="26648">
                  <c:v>-0.41523129999999997</c:v>
                </c:pt>
                <c:pt idx="26649">
                  <c:v>-0.41215549999999995</c:v>
                </c:pt>
                <c:pt idx="26650">
                  <c:v>-0.40907969999999994</c:v>
                </c:pt>
                <c:pt idx="26651">
                  <c:v>-0.40907969999999994</c:v>
                </c:pt>
                <c:pt idx="26652">
                  <c:v>-0.40907969999999994</c:v>
                </c:pt>
                <c:pt idx="26653">
                  <c:v>-0.40907969999999994</c:v>
                </c:pt>
                <c:pt idx="26654">
                  <c:v>-0.41215549999999995</c:v>
                </c:pt>
                <c:pt idx="26655">
                  <c:v>-0.41215549999999995</c:v>
                </c:pt>
                <c:pt idx="26656">
                  <c:v>-0.41523129999999997</c:v>
                </c:pt>
                <c:pt idx="26657">
                  <c:v>-0.41523129999999997</c:v>
                </c:pt>
                <c:pt idx="26658">
                  <c:v>-0.41215549999999995</c:v>
                </c:pt>
                <c:pt idx="26659">
                  <c:v>-0.41215549999999995</c:v>
                </c:pt>
                <c:pt idx="26660">
                  <c:v>-0.41215549999999995</c:v>
                </c:pt>
                <c:pt idx="26661">
                  <c:v>-0.41215549999999995</c:v>
                </c:pt>
                <c:pt idx="26662">
                  <c:v>-0.40907969999999994</c:v>
                </c:pt>
                <c:pt idx="26663">
                  <c:v>-0.41215549999999995</c:v>
                </c:pt>
                <c:pt idx="26664">
                  <c:v>-0.41215549999999995</c:v>
                </c:pt>
                <c:pt idx="26665">
                  <c:v>-0.41215549999999995</c:v>
                </c:pt>
                <c:pt idx="26666">
                  <c:v>-0.41523129999999997</c:v>
                </c:pt>
                <c:pt idx="26667">
                  <c:v>-0.41523129999999997</c:v>
                </c:pt>
                <c:pt idx="26668">
                  <c:v>-0.41830709999999993</c:v>
                </c:pt>
                <c:pt idx="26669">
                  <c:v>-0.41830709999999993</c:v>
                </c:pt>
                <c:pt idx="26670">
                  <c:v>-0.41830709999999993</c:v>
                </c:pt>
                <c:pt idx="26671">
                  <c:v>-0.41830709999999993</c:v>
                </c:pt>
                <c:pt idx="26672">
                  <c:v>-0.42138289999999995</c:v>
                </c:pt>
                <c:pt idx="26673">
                  <c:v>-0.42445859999999996</c:v>
                </c:pt>
                <c:pt idx="26674">
                  <c:v>-0.42753449999999998</c:v>
                </c:pt>
                <c:pt idx="26675">
                  <c:v>-0.42445859999999996</c:v>
                </c:pt>
                <c:pt idx="26676">
                  <c:v>-0.42445859999999996</c:v>
                </c:pt>
                <c:pt idx="26677">
                  <c:v>-0.42753449999999998</c:v>
                </c:pt>
                <c:pt idx="26678">
                  <c:v>-0.42753449999999998</c:v>
                </c:pt>
                <c:pt idx="26679">
                  <c:v>-0.42445859999999996</c:v>
                </c:pt>
                <c:pt idx="26680">
                  <c:v>-0.42445859999999996</c:v>
                </c:pt>
                <c:pt idx="26681">
                  <c:v>-0.42138289999999995</c:v>
                </c:pt>
                <c:pt idx="26682">
                  <c:v>-0.42445859999999996</c:v>
                </c:pt>
                <c:pt idx="26683">
                  <c:v>-0.42138289999999995</c:v>
                </c:pt>
                <c:pt idx="26684">
                  <c:v>-0.42138289999999995</c:v>
                </c:pt>
                <c:pt idx="26685">
                  <c:v>-0.42445859999999996</c:v>
                </c:pt>
                <c:pt idx="26686">
                  <c:v>-0.42753449999999998</c:v>
                </c:pt>
                <c:pt idx="26687">
                  <c:v>-0.42753449999999998</c:v>
                </c:pt>
                <c:pt idx="26688">
                  <c:v>-0.42753449999999998</c:v>
                </c:pt>
                <c:pt idx="26689">
                  <c:v>-0.42753449999999998</c:v>
                </c:pt>
                <c:pt idx="26690">
                  <c:v>-0.42753449999999998</c:v>
                </c:pt>
                <c:pt idx="26691">
                  <c:v>-0.42445859999999996</c:v>
                </c:pt>
                <c:pt idx="26692">
                  <c:v>-0.42753449999999998</c:v>
                </c:pt>
                <c:pt idx="26693">
                  <c:v>-0.42753449999999998</c:v>
                </c:pt>
                <c:pt idx="26694">
                  <c:v>-0.43061019999999994</c:v>
                </c:pt>
                <c:pt idx="26695">
                  <c:v>-0.42753449999999998</c:v>
                </c:pt>
                <c:pt idx="26696">
                  <c:v>-0.42753449999999998</c:v>
                </c:pt>
                <c:pt idx="26697">
                  <c:v>-0.42445859999999996</c:v>
                </c:pt>
                <c:pt idx="26698">
                  <c:v>-0.42138289999999995</c:v>
                </c:pt>
                <c:pt idx="26699">
                  <c:v>-0.42445859999999996</c:v>
                </c:pt>
                <c:pt idx="26700">
                  <c:v>-0.42445859999999996</c:v>
                </c:pt>
                <c:pt idx="26701">
                  <c:v>-0.42138289999999995</c:v>
                </c:pt>
                <c:pt idx="26702">
                  <c:v>-0.42445859999999996</c:v>
                </c:pt>
                <c:pt idx="26703">
                  <c:v>-0.42445859999999996</c:v>
                </c:pt>
                <c:pt idx="26704">
                  <c:v>-0.42138289999999995</c:v>
                </c:pt>
                <c:pt idx="26705">
                  <c:v>-0.42138289999999995</c:v>
                </c:pt>
                <c:pt idx="26706">
                  <c:v>-0.42138289999999995</c:v>
                </c:pt>
                <c:pt idx="26707">
                  <c:v>-0.42138289999999995</c:v>
                </c:pt>
                <c:pt idx="26708">
                  <c:v>-0.41830709999999993</c:v>
                </c:pt>
                <c:pt idx="26709">
                  <c:v>-0.41523129999999997</c:v>
                </c:pt>
                <c:pt idx="26710">
                  <c:v>-0.41830709999999993</c:v>
                </c:pt>
                <c:pt idx="26711">
                  <c:v>-0.41830709999999993</c:v>
                </c:pt>
                <c:pt idx="26712">
                  <c:v>-0.41830709999999993</c:v>
                </c:pt>
                <c:pt idx="26713">
                  <c:v>-0.41830709999999993</c:v>
                </c:pt>
                <c:pt idx="26714">
                  <c:v>-0.42138289999999995</c:v>
                </c:pt>
                <c:pt idx="26715">
                  <c:v>-0.42445859999999996</c:v>
                </c:pt>
                <c:pt idx="26716">
                  <c:v>-0.42445859999999996</c:v>
                </c:pt>
                <c:pt idx="26717">
                  <c:v>-0.42753449999999998</c:v>
                </c:pt>
                <c:pt idx="26718">
                  <c:v>-0.42753449999999998</c:v>
                </c:pt>
                <c:pt idx="26719">
                  <c:v>-0.42753449999999998</c:v>
                </c:pt>
                <c:pt idx="26720">
                  <c:v>-0.43061019999999994</c:v>
                </c:pt>
                <c:pt idx="26721">
                  <c:v>-0.42753449999999998</c:v>
                </c:pt>
                <c:pt idx="26722">
                  <c:v>-0.42753449999999998</c:v>
                </c:pt>
                <c:pt idx="26723">
                  <c:v>-0.42753449999999998</c:v>
                </c:pt>
                <c:pt idx="26724">
                  <c:v>-0.43061019999999994</c:v>
                </c:pt>
                <c:pt idx="26725">
                  <c:v>-0.43061019999999994</c:v>
                </c:pt>
                <c:pt idx="26726">
                  <c:v>-0.43368599999999996</c:v>
                </c:pt>
                <c:pt idx="26727">
                  <c:v>-0.43676179999999998</c:v>
                </c:pt>
                <c:pt idx="26728">
                  <c:v>-0.43368599999999996</c:v>
                </c:pt>
                <c:pt idx="26729">
                  <c:v>-0.43676179999999998</c:v>
                </c:pt>
                <c:pt idx="26730">
                  <c:v>-0.43983759999999994</c:v>
                </c:pt>
                <c:pt idx="26731">
                  <c:v>-0.44291339999999996</c:v>
                </c:pt>
                <c:pt idx="26732">
                  <c:v>-0.44291339999999996</c:v>
                </c:pt>
                <c:pt idx="26733">
                  <c:v>-0.43983759999999994</c:v>
                </c:pt>
                <c:pt idx="26734">
                  <c:v>-0.44598919999999997</c:v>
                </c:pt>
                <c:pt idx="26735">
                  <c:v>-0.44291339999999996</c:v>
                </c:pt>
                <c:pt idx="26736">
                  <c:v>-0.43676179999999998</c:v>
                </c:pt>
                <c:pt idx="26737">
                  <c:v>-0.43368599999999996</c:v>
                </c:pt>
                <c:pt idx="26738">
                  <c:v>-0.43368599999999996</c:v>
                </c:pt>
                <c:pt idx="26739">
                  <c:v>-0.43676179999999998</c:v>
                </c:pt>
                <c:pt idx="26740">
                  <c:v>-0.43676179999999998</c:v>
                </c:pt>
                <c:pt idx="26741">
                  <c:v>-0.43676179999999998</c:v>
                </c:pt>
                <c:pt idx="26742">
                  <c:v>-0.43676179999999998</c:v>
                </c:pt>
                <c:pt idx="26743">
                  <c:v>-0.43676179999999998</c:v>
                </c:pt>
                <c:pt idx="26744">
                  <c:v>-0.43368599999999996</c:v>
                </c:pt>
                <c:pt idx="26745">
                  <c:v>-0.43368599999999996</c:v>
                </c:pt>
                <c:pt idx="26746">
                  <c:v>-0.43061019999999994</c:v>
                </c:pt>
                <c:pt idx="26747">
                  <c:v>-0.43061019999999994</c:v>
                </c:pt>
                <c:pt idx="26748">
                  <c:v>-0.43061019999999994</c:v>
                </c:pt>
                <c:pt idx="26749">
                  <c:v>-0.43061019999999994</c:v>
                </c:pt>
                <c:pt idx="26750">
                  <c:v>-0.42753449999999998</c:v>
                </c:pt>
                <c:pt idx="26751">
                  <c:v>-0.42753449999999998</c:v>
                </c:pt>
                <c:pt idx="26752">
                  <c:v>-0.42445859999999996</c:v>
                </c:pt>
                <c:pt idx="26753">
                  <c:v>-0.42138289999999995</c:v>
                </c:pt>
                <c:pt idx="26754">
                  <c:v>-0.41830709999999993</c:v>
                </c:pt>
                <c:pt idx="26755">
                  <c:v>-0.41830709999999993</c:v>
                </c:pt>
                <c:pt idx="26756">
                  <c:v>-0.41523129999999997</c:v>
                </c:pt>
                <c:pt idx="26757">
                  <c:v>-0.41523129999999997</c:v>
                </c:pt>
                <c:pt idx="26758">
                  <c:v>-0.41830709999999993</c:v>
                </c:pt>
                <c:pt idx="26759">
                  <c:v>-0.41830709999999993</c:v>
                </c:pt>
                <c:pt idx="26760">
                  <c:v>-0.41830709999999993</c:v>
                </c:pt>
                <c:pt idx="26761">
                  <c:v>-0.42138289999999995</c:v>
                </c:pt>
                <c:pt idx="26762">
                  <c:v>-0.42138289999999995</c:v>
                </c:pt>
                <c:pt idx="26763">
                  <c:v>-0.42138289999999995</c:v>
                </c:pt>
                <c:pt idx="26764">
                  <c:v>-0.42138289999999995</c:v>
                </c:pt>
                <c:pt idx="26765">
                  <c:v>-0.41830709999999993</c:v>
                </c:pt>
                <c:pt idx="26766">
                  <c:v>-0.41830709999999993</c:v>
                </c:pt>
                <c:pt idx="26767">
                  <c:v>-0.41830709999999993</c:v>
                </c:pt>
                <c:pt idx="26768">
                  <c:v>-0.42138289999999995</c:v>
                </c:pt>
                <c:pt idx="26769">
                  <c:v>-0.42138289999999995</c:v>
                </c:pt>
                <c:pt idx="26770">
                  <c:v>-0.41830709999999993</c:v>
                </c:pt>
                <c:pt idx="26771">
                  <c:v>-0.41523129999999997</c:v>
                </c:pt>
                <c:pt idx="26772">
                  <c:v>-0.41523129999999997</c:v>
                </c:pt>
                <c:pt idx="26773">
                  <c:v>-0.41215549999999995</c:v>
                </c:pt>
                <c:pt idx="26774">
                  <c:v>-0.40907969999999994</c:v>
                </c:pt>
                <c:pt idx="26775">
                  <c:v>-0.40600389999999997</c:v>
                </c:pt>
                <c:pt idx="26776">
                  <c:v>-0.40600389999999997</c:v>
                </c:pt>
                <c:pt idx="26777">
                  <c:v>-0.40600389999999997</c:v>
                </c:pt>
                <c:pt idx="26778">
                  <c:v>-0.40292809999999996</c:v>
                </c:pt>
                <c:pt idx="26779">
                  <c:v>-0.40600389999999997</c:v>
                </c:pt>
                <c:pt idx="26780">
                  <c:v>-0.40600389999999997</c:v>
                </c:pt>
                <c:pt idx="26781">
                  <c:v>-0.40600389999999997</c:v>
                </c:pt>
                <c:pt idx="26782">
                  <c:v>-0.40600389999999997</c:v>
                </c:pt>
                <c:pt idx="26783">
                  <c:v>-0.40292809999999996</c:v>
                </c:pt>
                <c:pt idx="26784">
                  <c:v>-0.40292809999999996</c:v>
                </c:pt>
                <c:pt idx="26785">
                  <c:v>-0.39985229999999994</c:v>
                </c:pt>
                <c:pt idx="26786">
                  <c:v>-0.39677659999999998</c:v>
                </c:pt>
                <c:pt idx="26787">
                  <c:v>-0.39677659999999998</c:v>
                </c:pt>
                <c:pt idx="26788">
                  <c:v>-0.39677659999999998</c:v>
                </c:pt>
                <c:pt idx="26789">
                  <c:v>-0.39677659999999998</c:v>
                </c:pt>
                <c:pt idx="26790">
                  <c:v>-0.39677659999999998</c:v>
                </c:pt>
                <c:pt idx="26791">
                  <c:v>-0.39677659999999998</c:v>
                </c:pt>
                <c:pt idx="26792">
                  <c:v>-0.39677659999999998</c:v>
                </c:pt>
                <c:pt idx="26793">
                  <c:v>-0.39677659999999998</c:v>
                </c:pt>
                <c:pt idx="26794">
                  <c:v>-0.39985229999999994</c:v>
                </c:pt>
                <c:pt idx="26795">
                  <c:v>-0.39985229999999994</c:v>
                </c:pt>
                <c:pt idx="26796">
                  <c:v>-0.39985229999999994</c:v>
                </c:pt>
                <c:pt idx="26797">
                  <c:v>-0.39985229999999994</c:v>
                </c:pt>
                <c:pt idx="26798">
                  <c:v>-0.40292809999999996</c:v>
                </c:pt>
                <c:pt idx="26799">
                  <c:v>-0.39985229999999994</c:v>
                </c:pt>
                <c:pt idx="26800">
                  <c:v>-0.39677659999999998</c:v>
                </c:pt>
                <c:pt idx="26801">
                  <c:v>-0.39370079999999996</c:v>
                </c:pt>
                <c:pt idx="26802">
                  <c:v>-0.39370079999999996</c:v>
                </c:pt>
                <c:pt idx="26803">
                  <c:v>-0.39370079999999996</c:v>
                </c:pt>
                <c:pt idx="26804">
                  <c:v>-0.39370079999999996</c:v>
                </c:pt>
                <c:pt idx="26805">
                  <c:v>-0.39677659999999998</c:v>
                </c:pt>
                <c:pt idx="26806">
                  <c:v>-0.39985229999999994</c:v>
                </c:pt>
                <c:pt idx="26807">
                  <c:v>-0.39985229999999994</c:v>
                </c:pt>
                <c:pt idx="26808">
                  <c:v>-0.39985229999999994</c:v>
                </c:pt>
                <c:pt idx="26809">
                  <c:v>-0.39985229999999994</c:v>
                </c:pt>
                <c:pt idx="26810">
                  <c:v>-0.40292809999999996</c:v>
                </c:pt>
                <c:pt idx="26811">
                  <c:v>-0.40292809999999996</c:v>
                </c:pt>
                <c:pt idx="26812">
                  <c:v>-0.40600389999999997</c:v>
                </c:pt>
                <c:pt idx="26813">
                  <c:v>-0.40600389999999997</c:v>
                </c:pt>
                <c:pt idx="26814">
                  <c:v>-0.40292809999999996</c:v>
                </c:pt>
                <c:pt idx="26815">
                  <c:v>-0.39985229999999994</c:v>
                </c:pt>
                <c:pt idx="26816">
                  <c:v>-0.39677659999999998</c:v>
                </c:pt>
                <c:pt idx="26817">
                  <c:v>-0.39677659999999998</c:v>
                </c:pt>
                <c:pt idx="26818">
                  <c:v>-0.39677659999999998</c:v>
                </c:pt>
                <c:pt idx="26819">
                  <c:v>-0.39677659999999998</c:v>
                </c:pt>
                <c:pt idx="26820">
                  <c:v>-0.39370079999999996</c:v>
                </c:pt>
                <c:pt idx="26821">
                  <c:v>-0.39370079999999996</c:v>
                </c:pt>
                <c:pt idx="26822">
                  <c:v>-0.39370079999999996</c:v>
                </c:pt>
                <c:pt idx="26823">
                  <c:v>-0.39370079999999996</c:v>
                </c:pt>
                <c:pt idx="26824">
                  <c:v>-0.39062499999999994</c:v>
                </c:pt>
                <c:pt idx="26825">
                  <c:v>-0.39062499999999994</c:v>
                </c:pt>
                <c:pt idx="26826">
                  <c:v>-0.38754919999999998</c:v>
                </c:pt>
                <c:pt idx="26827">
                  <c:v>-0.38447339999999997</c:v>
                </c:pt>
                <c:pt idx="26828">
                  <c:v>-0.38139759999999995</c:v>
                </c:pt>
                <c:pt idx="26829">
                  <c:v>-0.38139759999999995</c:v>
                </c:pt>
                <c:pt idx="26830">
                  <c:v>-0.38139759999999995</c:v>
                </c:pt>
                <c:pt idx="26831">
                  <c:v>-0.38139759999999995</c:v>
                </c:pt>
                <c:pt idx="26832">
                  <c:v>-0.38447339999999997</c:v>
                </c:pt>
                <c:pt idx="26833">
                  <c:v>-0.38139759999999995</c:v>
                </c:pt>
                <c:pt idx="26834">
                  <c:v>-0.38139759999999995</c:v>
                </c:pt>
                <c:pt idx="26835">
                  <c:v>-0.38447339999999997</c:v>
                </c:pt>
                <c:pt idx="26836">
                  <c:v>-0.38754919999999998</c:v>
                </c:pt>
                <c:pt idx="26837">
                  <c:v>-0.39062499999999994</c:v>
                </c:pt>
                <c:pt idx="26838">
                  <c:v>-0.39062499999999994</c:v>
                </c:pt>
                <c:pt idx="26839">
                  <c:v>-0.38754919999999998</c:v>
                </c:pt>
                <c:pt idx="26840">
                  <c:v>-0.38447339999999997</c:v>
                </c:pt>
                <c:pt idx="26841">
                  <c:v>-0.38139759999999995</c:v>
                </c:pt>
                <c:pt idx="26842">
                  <c:v>-0.37832189999999993</c:v>
                </c:pt>
                <c:pt idx="26843">
                  <c:v>-0.37832189999999993</c:v>
                </c:pt>
                <c:pt idx="26844">
                  <c:v>-0.37524599999999997</c:v>
                </c:pt>
                <c:pt idx="26845">
                  <c:v>-0.37217029999999995</c:v>
                </c:pt>
                <c:pt idx="26846">
                  <c:v>-0.37217029999999995</c:v>
                </c:pt>
                <c:pt idx="26847">
                  <c:v>-0.37524599999999997</c:v>
                </c:pt>
                <c:pt idx="26848">
                  <c:v>-0.37524599999999997</c:v>
                </c:pt>
                <c:pt idx="26849">
                  <c:v>-0.37217029999999995</c:v>
                </c:pt>
                <c:pt idx="26850">
                  <c:v>-0.37217029999999995</c:v>
                </c:pt>
                <c:pt idx="26851">
                  <c:v>-0.37524599999999997</c:v>
                </c:pt>
                <c:pt idx="26852">
                  <c:v>-0.37524599999999997</c:v>
                </c:pt>
                <c:pt idx="26853">
                  <c:v>-0.37217029999999995</c:v>
                </c:pt>
                <c:pt idx="26854">
                  <c:v>-0.37217029999999995</c:v>
                </c:pt>
                <c:pt idx="26855">
                  <c:v>-0.36909449999999994</c:v>
                </c:pt>
                <c:pt idx="26856">
                  <c:v>-0.36909449999999994</c:v>
                </c:pt>
                <c:pt idx="26857">
                  <c:v>-0.36601869999999997</c:v>
                </c:pt>
                <c:pt idx="26858">
                  <c:v>-0.36294289999999996</c:v>
                </c:pt>
                <c:pt idx="26859">
                  <c:v>-0.36294289999999996</c:v>
                </c:pt>
                <c:pt idx="26860">
                  <c:v>-0.36294289999999996</c:v>
                </c:pt>
                <c:pt idx="26861">
                  <c:v>-0.35986709999999994</c:v>
                </c:pt>
                <c:pt idx="26862">
                  <c:v>-0.35986709999999994</c:v>
                </c:pt>
                <c:pt idx="26863">
                  <c:v>-0.35986709999999994</c:v>
                </c:pt>
                <c:pt idx="26864">
                  <c:v>-0.35679129999999998</c:v>
                </c:pt>
                <c:pt idx="26865">
                  <c:v>-0.35986709999999994</c:v>
                </c:pt>
                <c:pt idx="26866">
                  <c:v>-0.36294289999999996</c:v>
                </c:pt>
                <c:pt idx="26867">
                  <c:v>-0.36601869999999997</c:v>
                </c:pt>
                <c:pt idx="26868">
                  <c:v>-0.36294289999999996</c:v>
                </c:pt>
                <c:pt idx="26869">
                  <c:v>-0.35679129999999998</c:v>
                </c:pt>
                <c:pt idx="26870">
                  <c:v>-0.35679129999999998</c:v>
                </c:pt>
                <c:pt idx="26871">
                  <c:v>-0.35679129999999998</c:v>
                </c:pt>
                <c:pt idx="26872">
                  <c:v>-0.35679129999999998</c:v>
                </c:pt>
                <c:pt idx="26873">
                  <c:v>-0.35679129999999998</c:v>
                </c:pt>
                <c:pt idx="26874">
                  <c:v>-0.35371559999999996</c:v>
                </c:pt>
                <c:pt idx="26875">
                  <c:v>-0.35371559999999996</c:v>
                </c:pt>
                <c:pt idx="26876">
                  <c:v>-0.35371559999999996</c:v>
                </c:pt>
                <c:pt idx="26877">
                  <c:v>-0.35063979999999995</c:v>
                </c:pt>
                <c:pt idx="26878">
                  <c:v>-0.34756399999999998</c:v>
                </c:pt>
                <c:pt idx="26879">
                  <c:v>-0.34756399999999998</c:v>
                </c:pt>
                <c:pt idx="26880">
                  <c:v>-0.35063979999999995</c:v>
                </c:pt>
                <c:pt idx="26881">
                  <c:v>-0.35063979999999995</c:v>
                </c:pt>
                <c:pt idx="26882">
                  <c:v>-0.34756399999999998</c:v>
                </c:pt>
                <c:pt idx="26883">
                  <c:v>-0.35063979999999995</c:v>
                </c:pt>
                <c:pt idx="26884">
                  <c:v>-0.35371559999999996</c:v>
                </c:pt>
                <c:pt idx="26885">
                  <c:v>-0.35679129999999998</c:v>
                </c:pt>
                <c:pt idx="26886">
                  <c:v>-0.35679129999999998</c:v>
                </c:pt>
                <c:pt idx="26887">
                  <c:v>-0.35679129999999998</c:v>
                </c:pt>
                <c:pt idx="26888">
                  <c:v>-0.35679129999999998</c:v>
                </c:pt>
                <c:pt idx="26889">
                  <c:v>-0.35986709999999994</c:v>
                </c:pt>
                <c:pt idx="26890">
                  <c:v>-0.35679129999999998</c:v>
                </c:pt>
                <c:pt idx="26891">
                  <c:v>-0.35986709999999994</c:v>
                </c:pt>
                <c:pt idx="26892">
                  <c:v>-0.35986709999999994</c:v>
                </c:pt>
                <c:pt idx="26893">
                  <c:v>-0.35679129999999998</c:v>
                </c:pt>
                <c:pt idx="26894">
                  <c:v>-0.35371559999999996</c:v>
                </c:pt>
                <c:pt idx="26895">
                  <c:v>-0.35063979999999995</c:v>
                </c:pt>
                <c:pt idx="26896">
                  <c:v>-0.35371559999999996</c:v>
                </c:pt>
                <c:pt idx="26897">
                  <c:v>-0.35063979999999995</c:v>
                </c:pt>
                <c:pt idx="26898">
                  <c:v>-0.35371559999999996</c:v>
                </c:pt>
                <c:pt idx="26899">
                  <c:v>-0.35371559999999996</c:v>
                </c:pt>
                <c:pt idx="26900">
                  <c:v>-0.35371559999999996</c:v>
                </c:pt>
                <c:pt idx="26901">
                  <c:v>-0.35371559999999996</c:v>
                </c:pt>
                <c:pt idx="26902">
                  <c:v>-0.35371559999999996</c:v>
                </c:pt>
                <c:pt idx="26903">
                  <c:v>-0.35371559999999996</c:v>
                </c:pt>
                <c:pt idx="26904">
                  <c:v>-0.35371559999999996</c:v>
                </c:pt>
                <c:pt idx="26905">
                  <c:v>-0.35371559999999996</c:v>
                </c:pt>
                <c:pt idx="26906">
                  <c:v>-0.35679129999999998</c:v>
                </c:pt>
                <c:pt idx="26907">
                  <c:v>-0.35679129999999998</c:v>
                </c:pt>
                <c:pt idx="26908">
                  <c:v>-0.35986709999999994</c:v>
                </c:pt>
                <c:pt idx="26909">
                  <c:v>-0.35679129999999998</c:v>
                </c:pt>
                <c:pt idx="26910">
                  <c:v>-0.35679129999999998</c:v>
                </c:pt>
                <c:pt idx="26911">
                  <c:v>-0.35679129999999998</c:v>
                </c:pt>
                <c:pt idx="26912">
                  <c:v>-0.35371559999999996</c:v>
                </c:pt>
                <c:pt idx="26913">
                  <c:v>-0.35371559999999996</c:v>
                </c:pt>
                <c:pt idx="26914">
                  <c:v>-0.35679129999999998</c:v>
                </c:pt>
                <c:pt idx="26915">
                  <c:v>-0.35679129999999998</c:v>
                </c:pt>
                <c:pt idx="26916">
                  <c:v>-0.35371559999999996</c:v>
                </c:pt>
                <c:pt idx="26917">
                  <c:v>-0.35371559999999996</c:v>
                </c:pt>
                <c:pt idx="26918">
                  <c:v>-0.35371559999999996</c:v>
                </c:pt>
                <c:pt idx="26919">
                  <c:v>-0.35063979999999995</c:v>
                </c:pt>
                <c:pt idx="26920">
                  <c:v>-0.34756399999999998</c:v>
                </c:pt>
                <c:pt idx="26921">
                  <c:v>-0.34448819999999997</c:v>
                </c:pt>
                <c:pt idx="26922">
                  <c:v>-0.34448819999999997</c:v>
                </c:pt>
                <c:pt idx="26923">
                  <c:v>-0.34448819999999997</c:v>
                </c:pt>
                <c:pt idx="26924">
                  <c:v>-0.34448819999999997</c:v>
                </c:pt>
                <c:pt idx="26925">
                  <c:v>-0.34756399999999998</c:v>
                </c:pt>
                <c:pt idx="26926">
                  <c:v>-0.35063979999999995</c:v>
                </c:pt>
                <c:pt idx="26927">
                  <c:v>-0.35371559999999996</c:v>
                </c:pt>
                <c:pt idx="26928">
                  <c:v>-0.35063979999999995</c:v>
                </c:pt>
                <c:pt idx="26929">
                  <c:v>-0.35063979999999995</c:v>
                </c:pt>
                <c:pt idx="26930">
                  <c:v>-0.34756399999999998</c:v>
                </c:pt>
                <c:pt idx="26931">
                  <c:v>-0.35063979999999995</c:v>
                </c:pt>
                <c:pt idx="26932">
                  <c:v>-0.35371559999999996</c:v>
                </c:pt>
                <c:pt idx="26933">
                  <c:v>-0.35063979999999995</c:v>
                </c:pt>
                <c:pt idx="26934">
                  <c:v>-0.34756399999999998</c:v>
                </c:pt>
                <c:pt idx="26935">
                  <c:v>-0.35063979999999995</c:v>
                </c:pt>
                <c:pt idx="26936">
                  <c:v>-0.34756399999999998</c:v>
                </c:pt>
                <c:pt idx="26937">
                  <c:v>-0.34756399999999998</c:v>
                </c:pt>
                <c:pt idx="26938">
                  <c:v>-0.34756399999999998</c:v>
                </c:pt>
                <c:pt idx="26939">
                  <c:v>-0.34756399999999998</c:v>
                </c:pt>
                <c:pt idx="26940">
                  <c:v>-0.34448819999999997</c:v>
                </c:pt>
                <c:pt idx="26941">
                  <c:v>-0.34141239999999995</c:v>
                </c:pt>
                <c:pt idx="26942">
                  <c:v>-0.33833659999999993</c:v>
                </c:pt>
                <c:pt idx="26943">
                  <c:v>-0.33526079999999997</c:v>
                </c:pt>
                <c:pt idx="26944">
                  <c:v>-0.33526079999999997</c:v>
                </c:pt>
                <c:pt idx="26945">
                  <c:v>-0.33833659999999993</c:v>
                </c:pt>
                <c:pt idx="26946">
                  <c:v>-0.33833659999999993</c:v>
                </c:pt>
                <c:pt idx="26947">
                  <c:v>-0.34141239999999995</c:v>
                </c:pt>
                <c:pt idx="26948">
                  <c:v>-0.33833659999999993</c:v>
                </c:pt>
                <c:pt idx="26949">
                  <c:v>-0.33833659999999993</c:v>
                </c:pt>
                <c:pt idx="26950">
                  <c:v>-0.33526079999999997</c:v>
                </c:pt>
                <c:pt idx="26951">
                  <c:v>-0.33526079999999997</c:v>
                </c:pt>
                <c:pt idx="26952">
                  <c:v>-0.33526079999999997</c:v>
                </c:pt>
                <c:pt idx="26953">
                  <c:v>-0.33833659999999993</c:v>
                </c:pt>
                <c:pt idx="26954">
                  <c:v>-0.33833659999999993</c:v>
                </c:pt>
                <c:pt idx="26955">
                  <c:v>-0.33526079999999997</c:v>
                </c:pt>
                <c:pt idx="26956">
                  <c:v>-0.33833659999999993</c:v>
                </c:pt>
                <c:pt idx="26957">
                  <c:v>-0.34141239999999995</c:v>
                </c:pt>
                <c:pt idx="26958">
                  <c:v>-0.33833659999999993</c:v>
                </c:pt>
                <c:pt idx="26959">
                  <c:v>-0.33526079999999997</c:v>
                </c:pt>
                <c:pt idx="26960">
                  <c:v>-0.33526079999999997</c:v>
                </c:pt>
                <c:pt idx="26961">
                  <c:v>-0.33526079999999997</c:v>
                </c:pt>
                <c:pt idx="26962">
                  <c:v>-0.33833659999999993</c:v>
                </c:pt>
                <c:pt idx="26963">
                  <c:v>-0.33526079999999997</c:v>
                </c:pt>
                <c:pt idx="26964">
                  <c:v>-0.33526079999999997</c:v>
                </c:pt>
                <c:pt idx="26965">
                  <c:v>-0.33833659999999993</c:v>
                </c:pt>
                <c:pt idx="26966">
                  <c:v>-0.33833659999999993</c:v>
                </c:pt>
                <c:pt idx="26967">
                  <c:v>-0.33526079999999997</c:v>
                </c:pt>
                <c:pt idx="26968">
                  <c:v>-0.33526079999999997</c:v>
                </c:pt>
                <c:pt idx="26969">
                  <c:v>-0.33218499999999995</c:v>
                </c:pt>
                <c:pt idx="26970">
                  <c:v>-0.32910919999999994</c:v>
                </c:pt>
                <c:pt idx="26971">
                  <c:v>-0.32603339999999997</c:v>
                </c:pt>
                <c:pt idx="26972">
                  <c:v>-0.32603339999999997</c:v>
                </c:pt>
                <c:pt idx="26973">
                  <c:v>-0.32295769999999996</c:v>
                </c:pt>
                <c:pt idx="26974">
                  <c:v>-0.32295769999999996</c:v>
                </c:pt>
                <c:pt idx="26975">
                  <c:v>-0.32295769999999996</c:v>
                </c:pt>
                <c:pt idx="26976">
                  <c:v>-0.31988189999999994</c:v>
                </c:pt>
                <c:pt idx="26977">
                  <c:v>-0.31988189999999994</c:v>
                </c:pt>
                <c:pt idx="26978">
                  <c:v>-0.31680609999999998</c:v>
                </c:pt>
                <c:pt idx="26979">
                  <c:v>-0.31373029999999996</c:v>
                </c:pt>
                <c:pt idx="26980">
                  <c:v>-0.31065449999999994</c:v>
                </c:pt>
                <c:pt idx="26981">
                  <c:v>-0.31065449999999994</c:v>
                </c:pt>
                <c:pt idx="26982">
                  <c:v>-0.31065449999999994</c:v>
                </c:pt>
                <c:pt idx="26983">
                  <c:v>-0.31065449999999994</c:v>
                </c:pt>
                <c:pt idx="26984">
                  <c:v>-0.31065449999999994</c:v>
                </c:pt>
                <c:pt idx="26985">
                  <c:v>-0.31065449999999994</c:v>
                </c:pt>
                <c:pt idx="26986">
                  <c:v>-0.30757869999999998</c:v>
                </c:pt>
                <c:pt idx="26987">
                  <c:v>-0.30450299999999997</c:v>
                </c:pt>
                <c:pt idx="26988">
                  <c:v>-0.30142719999999995</c:v>
                </c:pt>
                <c:pt idx="26989">
                  <c:v>-0.30142719999999995</c:v>
                </c:pt>
                <c:pt idx="26990">
                  <c:v>-0.29835139999999993</c:v>
                </c:pt>
                <c:pt idx="26991">
                  <c:v>-0.29835139999999993</c:v>
                </c:pt>
                <c:pt idx="26992">
                  <c:v>-0.29835139999999993</c:v>
                </c:pt>
                <c:pt idx="26993">
                  <c:v>-0.29835139999999993</c:v>
                </c:pt>
                <c:pt idx="26994">
                  <c:v>-0.29835139999999993</c:v>
                </c:pt>
                <c:pt idx="26995">
                  <c:v>-0.29527559999999997</c:v>
                </c:pt>
                <c:pt idx="26996">
                  <c:v>-0.29219979999999995</c:v>
                </c:pt>
                <c:pt idx="26997">
                  <c:v>-0.29219979999999995</c:v>
                </c:pt>
                <c:pt idx="26998">
                  <c:v>-0.29219979999999995</c:v>
                </c:pt>
                <c:pt idx="26999">
                  <c:v>-0.29219979999999995</c:v>
                </c:pt>
                <c:pt idx="27000">
                  <c:v>-0.29527559999999997</c:v>
                </c:pt>
                <c:pt idx="27001">
                  <c:v>-0.29527559999999997</c:v>
                </c:pt>
                <c:pt idx="27002">
                  <c:v>-0.29527559999999997</c:v>
                </c:pt>
                <c:pt idx="27003">
                  <c:v>-0.29527559999999997</c:v>
                </c:pt>
                <c:pt idx="27004">
                  <c:v>-0.29219979999999995</c:v>
                </c:pt>
                <c:pt idx="27005">
                  <c:v>-0.29219979999999995</c:v>
                </c:pt>
                <c:pt idx="27006">
                  <c:v>-0.29219979999999995</c:v>
                </c:pt>
                <c:pt idx="27007">
                  <c:v>-0.29219979999999995</c:v>
                </c:pt>
                <c:pt idx="27008">
                  <c:v>-0.29527559999999997</c:v>
                </c:pt>
                <c:pt idx="27009">
                  <c:v>-0.29835139999999993</c:v>
                </c:pt>
                <c:pt idx="27010">
                  <c:v>-0.30142719999999995</c:v>
                </c:pt>
                <c:pt idx="27011">
                  <c:v>-0.29835139999999993</c:v>
                </c:pt>
                <c:pt idx="27012">
                  <c:v>-0.29835139999999993</c:v>
                </c:pt>
                <c:pt idx="27013">
                  <c:v>-0.29527559999999997</c:v>
                </c:pt>
                <c:pt idx="27014">
                  <c:v>-0.29527559999999997</c:v>
                </c:pt>
                <c:pt idx="27015">
                  <c:v>-0.29835139999999993</c:v>
                </c:pt>
                <c:pt idx="27016">
                  <c:v>-0.30142719999999995</c:v>
                </c:pt>
                <c:pt idx="27017">
                  <c:v>-0.30142719999999995</c:v>
                </c:pt>
                <c:pt idx="27018">
                  <c:v>-0.30142719999999995</c:v>
                </c:pt>
                <c:pt idx="27019">
                  <c:v>-0.29835139999999993</c:v>
                </c:pt>
                <c:pt idx="27020">
                  <c:v>-0.30142719999999995</c:v>
                </c:pt>
                <c:pt idx="27021">
                  <c:v>-0.30142719999999995</c:v>
                </c:pt>
                <c:pt idx="27022">
                  <c:v>-0.30450299999999997</c:v>
                </c:pt>
                <c:pt idx="27023">
                  <c:v>-0.30142719999999995</c:v>
                </c:pt>
                <c:pt idx="27024">
                  <c:v>-0.30142719999999995</c:v>
                </c:pt>
                <c:pt idx="27025">
                  <c:v>-0.30142719999999995</c:v>
                </c:pt>
                <c:pt idx="27026">
                  <c:v>-0.30142719999999995</c:v>
                </c:pt>
                <c:pt idx="27027">
                  <c:v>-0.30142719999999995</c:v>
                </c:pt>
                <c:pt idx="27028">
                  <c:v>-0.29835139999999993</c:v>
                </c:pt>
                <c:pt idx="27029">
                  <c:v>-0.29835139999999993</c:v>
                </c:pt>
                <c:pt idx="27030">
                  <c:v>-0.30142719999999995</c:v>
                </c:pt>
                <c:pt idx="27031">
                  <c:v>-0.30142719999999995</c:v>
                </c:pt>
                <c:pt idx="27032">
                  <c:v>-0.29835139999999993</c:v>
                </c:pt>
                <c:pt idx="27033">
                  <c:v>-0.29527559999999997</c:v>
                </c:pt>
                <c:pt idx="27034">
                  <c:v>-0.29835139999999993</c:v>
                </c:pt>
                <c:pt idx="27035">
                  <c:v>-0.29835139999999993</c:v>
                </c:pt>
                <c:pt idx="27036">
                  <c:v>-0.29527559999999997</c:v>
                </c:pt>
                <c:pt idx="27037">
                  <c:v>-0.29219979999999995</c:v>
                </c:pt>
                <c:pt idx="27038">
                  <c:v>-0.28912399999999994</c:v>
                </c:pt>
                <c:pt idx="27039">
                  <c:v>-0.28912399999999994</c:v>
                </c:pt>
                <c:pt idx="27040">
                  <c:v>-0.28604819999999997</c:v>
                </c:pt>
                <c:pt idx="27041">
                  <c:v>-0.28604819999999997</c:v>
                </c:pt>
                <c:pt idx="27042">
                  <c:v>-0.28604819999999997</c:v>
                </c:pt>
                <c:pt idx="27043">
                  <c:v>-0.28604819999999997</c:v>
                </c:pt>
                <c:pt idx="27044">
                  <c:v>-0.28604819999999997</c:v>
                </c:pt>
                <c:pt idx="27045">
                  <c:v>-0.28604819999999997</c:v>
                </c:pt>
                <c:pt idx="27046">
                  <c:v>-0.28604819999999997</c:v>
                </c:pt>
                <c:pt idx="27047">
                  <c:v>-0.28604819999999997</c:v>
                </c:pt>
                <c:pt idx="27048">
                  <c:v>-0.28297249999999996</c:v>
                </c:pt>
                <c:pt idx="27049">
                  <c:v>-0.28297249999999996</c:v>
                </c:pt>
                <c:pt idx="27050">
                  <c:v>-0.27989659999999994</c:v>
                </c:pt>
                <c:pt idx="27051">
                  <c:v>-0.28297249999999996</c:v>
                </c:pt>
                <c:pt idx="27052">
                  <c:v>-0.27989659999999994</c:v>
                </c:pt>
                <c:pt idx="27053">
                  <c:v>-0.27682079999999998</c:v>
                </c:pt>
                <c:pt idx="27054">
                  <c:v>-0.27682079999999998</c:v>
                </c:pt>
                <c:pt idx="27055">
                  <c:v>-0.27682079999999998</c:v>
                </c:pt>
                <c:pt idx="27056">
                  <c:v>-0.27682079999999998</c:v>
                </c:pt>
                <c:pt idx="27057">
                  <c:v>-0.27682079999999998</c:v>
                </c:pt>
                <c:pt idx="27058">
                  <c:v>-0.27682079999999998</c:v>
                </c:pt>
                <c:pt idx="27059">
                  <c:v>-0.27374509999999996</c:v>
                </c:pt>
                <c:pt idx="27060">
                  <c:v>-0.27682079999999998</c:v>
                </c:pt>
                <c:pt idx="27061">
                  <c:v>-0.27682079999999998</c:v>
                </c:pt>
                <c:pt idx="27062">
                  <c:v>-0.27374509999999996</c:v>
                </c:pt>
                <c:pt idx="27063">
                  <c:v>-0.27374509999999996</c:v>
                </c:pt>
                <c:pt idx="27064">
                  <c:v>-0.27066929999999995</c:v>
                </c:pt>
                <c:pt idx="27065">
                  <c:v>-0.26759349999999998</c:v>
                </c:pt>
                <c:pt idx="27066">
                  <c:v>-0.26451769999999997</c:v>
                </c:pt>
                <c:pt idx="27067">
                  <c:v>-0.26144189999999995</c:v>
                </c:pt>
                <c:pt idx="27068">
                  <c:v>-0.25836609999999993</c:v>
                </c:pt>
                <c:pt idx="27069">
                  <c:v>-0.25836609999999993</c:v>
                </c:pt>
                <c:pt idx="27070">
                  <c:v>-0.25836609999999993</c:v>
                </c:pt>
                <c:pt idx="27071">
                  <c:v>-0.25836609999999993</c:v>
                </c:pt>
                <c:pt idx="27072">
                  <c:v>-0.26144189999999995</c:v>
                </c:pt>
                <c:pt idx="27073">
                  <c:v>-0.25836609999999993</c:v>
                </c:pt>
                <c:pt idx="27074">
                  <c:v>-0.25836609999999993</c:v>
                </c:pt>
                <c:pt idx="27075">
                  <c:v>-0.26144189999999995</c:v>
                </c:pt>
                <c:pt idx="27076">
                  <c:v>-0.26451769999999997</c:v>
                </c:pt>
                <c:pt idx="27077">
                  <c:v>-0.26451769999999997</c:v>
                </c:pt>
                <c:pt idx="27078">
                  <c:v>-0.26144189999999995</c:v>
                </c:pt>
                <c:pt idx="27079">
                  <c:v>-0.25836609999999993</c:v>
                </c:pt>
                <c:pt idx="27080">
                  <c:v>-0.25836609999999993</c:v>
                </c:pt>
                <c:pt idx="27081">
                  <c:v>-0.26144189999999995</c:v>
                </c:pt>
                <c:pt idx="27082">
                  <c:v>-0.26451769999999997</c:v>
                </c:pt>
                <c:pt idx="27083">
                  <c:v>-0.26451769999999997</c:v>
                </c:pt>
                <c:pt idx="27084">
                  <c:v>-0.26451769999999997</c:v>
                </c:pt>
                <c:pt idx="27085">
                  <c:v>-0.26451769999999997</c:v>
                </c:pt>
                <c:pt idx="27086">
                  <c:v>-0.26759349999999998</c:v>
                </c:pt>
                <c:pt idx="27087">
                  <c:v>-0.26451769999999997</c:v>
                </c:pt>
                <c:pt idx="27088">
                  <c:v>-0.26451769999999997</c:v>
                </c:pt>
                <c:pt idx="27089">
                  <c:v>-0.26759349999999998</c:v>
                </c:pt>
                <c:pt idx="27090">
                  <c:v>-0.26759349999999998</c:v>
                </c:pt>
                <c:pt idx="27091">
                  <c:v>-0.26451769999999997</c:v>
                </c:pt>
                <c:pt idx="27092">
                  <c:v>-0.26144189999999995</c:v>
                </c:pt>
                <c:pt idx="27093">
                  <c:v>-0.26144189999999995</c:v>
                </c:pt>
                <c:pt idx="27094">
                  <c:v>-0.26144189999999995</c:v>
                </c:pt>
                <c:pt idx="27095">
                  <c:v>-0.26144189999999995</c:v>
                </c:pt>
                <c:pt idx="27096">
                  <c:v>-0.26144189999999995</c:v>
                </c:pt>
                <c:pt idx="27097">
                  <c:v>-0.26144189999999995</c:v>
                </c:pt>
                <c:pt idx="27098">
                  <c:v>-0.26144189999999995</c:v>
                </c:pt>
                <c:pt idx="27099">
                  <c:v>-0.26144189999999995</c:v>
                </c:pt>
                <c:pt idx="27100">
                  <c:v>-0.26144189999999995</c:v>
                </c:pt>
                <c:pt idx="27101">
                  <c:v>-0.26451769999999997</c:v>
                </c:pt>
                <c:pt idx="27102">
                  <c:v>-0.26144189999999995</c:v>
                </c:pt>
                <c:pt idx="27103">
                  <c:v>-0.26144189999999995</c:v>
                </c:pt>
                <c:pt idx="27104">
                  <c:v>-0.26144189999999995</c:v>
                </c:pt>
                <c:pt idx="27105">
                  <c:v>-0.26144189999999995</c:v>
                </c:pt>
                <c:pt idx="27106">
                  <c:v>-0.25836609999999993</c:v>
                </c:pt>
                <c:pt idx="27107">
                  <c:v>-0.25836609999999993</c:v>
                </c:pt>
                <c:pt idx="27108">
                  <c:v>-0.25836609999999993</c:v>
                </c:pt>
                <c:pt idx="27109">
                  <c:v>-0.25836609999999993</c:v>
                </c:pt>
                <c:pt idx="27110">
                  <c:v>-0.25836609999999993</c:v>
                </c:pt>
                <c:pt idx="27111">
                  <c:v>-0.25836609999999993</c:v>
                </c:pt>
                <c:pt idx="27112">
                  <c:v>-0.25836609999999993</c:v>
                </c:pt>
                <c:pt idx="27113">
                  <c:v>-0.25836609999999993</c:v>
                </c:pt>
                <c:pt idx="27114">
                  <c:v>-0.25836609999999993</c:v>
                </c:pt>
                <c:pt idx="27115">
                  <c:v>-0.25529039999999997</c:v>
                </c:pt>
                <c:pt idx="27116">
                  <c:v>-0.25221459999999996</c:v>
                </c:pt>
                <c:pt idx="27117">
                  <c:v>-0.25221459999999996</c:v>
                </c:pt>
                <c:pt idx="27118">
                  <c:v>-0.25221459999999996</c:v>
                </c:pt>
                <c:pt idx="27119">
                  <c:v>-0.24913879999999999</c:v>
                </c:pt>
                <c:pt idx="27120">
                  <c:v>-0.24913879999999999</c:v>
                </c:pt>
                <c:pt idx="27121">
                  <c:v>-0.24606299999999992</c:v>
                </c:pt>
                <c:pt idx="27122">
                  <c:v>-0.24606299999999992</c:v>
                </c:pt>
                <c:pt idx="27123">
                  <c:v>-0.24298719999999996</c:v>
                </c:pt>
                <c:pt idx="27124">
                  <c:v>-0.24298719999999996</c:v>
                </c:pt>
                <c:pt idx="27125">
                  <c:v>-0.24606299999999992</c:v>
                </c:pt>
                <c:pt idx="27126">
                  <c:v>-0.24298719999999996</c:v>
                </c:pt>
                <c:pt idx="27127">
                  <c:v>-0.24298719999999996</c:v>
                </c:pt>
                <c:pt idx="27128">
                  <c:v>-0.2399114</c:v>
                </c:pt>
                <c:pt idx="27129">
                  <c:v>-0.2399114</c:v>
                </c:pt>
                <c:pt idx="27130">
                  <c:v>-0.2399114</c:v>
                </c:pt>
                <c:pt idx="27131">
                  <c:v>-0.2399114</c:v>
                </c:pt>
                <c:pt idx="27132">
                  <c:v>-0.2399114</c:v>
                </c:pt>
                <c:pt idx="27133">
                  <c:v>-0.2399114</c:v>
                </c:pt>
                <c:pt idx="27134">
                  <c:v>-0.24298719999999996</c:v>
                </c:pt>
                <c:pt idx="27135">
                  <c:v>-0.24298719999999996</c:v>
                </c:pt>
                <c:pt idx="27136">
                  <c:v>-0.2399114</c:v>
                </c:pt>
                <c:pt idx="27137">
                  <c:v>-0.24298719999999996</c:v>
                </c:pt>
                <c:pt idx="27138">
                  <c:v>-0.24298719999999996</c:v>
                </c:pt>
                <c:pt idx="27139">
                  <c:v>-0.2399114</c:v>
                </c:pt>
                <c:pt idx="27140">
                  <c:v>-0.23683559999999992</c:v>
                </c:pt>
                <c:pt idx="27141">
                  <c:v>-0.23375979999999996</c:v>
                </c:pt>
                <c:pt idx="27142">
                  <c:v>-0.23375979999999996</c:v>
                </c:pt>
                <c:pt idx="27143">
                  <c:v>-0.23068409999999995</c:v>
                </c:pt>
                <c:pt idx="27144">
                  <c:v>-0.23068409999999995</c:v>
                </c:pt>
                <c:pt idx="27145">
                  <c:v>-0.22760819999999993</c:v>
                </c:pt>
                <c:pt idx="27146">
                  <c:v>-0.22760819999999993</c:v>
                </c:pt>
                <c:pt idx="27147">
                  <c:v>-0.22453249999999991</c:v>
                </c:pt>
                <c:pt idx="27148">
                  <c:v>-0.22453249999999991</c:v>
                </c:pt>
                <c:pt idx="27149">
                  <c:v>-0.22760819999999993</c:v>
                </c:pt>
                <c:pt idx="27150">
                  <c:v>-0.22760819999999993</c:v>
                </c:pt>
                <c:pt idx="27151">
                  <c:v>-0.22760819999999993</c:v>
                </c:pt>
                <c:pt idx="27152">
                  <c:v>-0.22760819999999993</c:v>
                </c:pt>
                <c:pt idx="27153">
                  <c:v>-0.22760819999999993</c:v>
                </c:pt>
                <c:pt idx="27154">
                  <c:v>-0.22760819999999993</c:v>
                </c:pt>
                <c:pt idx="27155">
                  <c:v>-0.22453249999999991</c:v>
                </c:pt>
                <c:pt idx="27156">
                  <c:v>-0.22453249999999991</c:v>
                </c:pt>
                <c:pt idx="27157">
                  <c:v>-0.22453249999999991</c:v>
                </c:pt>
                <c:pt idx="27158">
                  <c:v>-0.22760819999999993</c:v>
                </c:pt>
                <c:pt idx="27159">
                  <c:v>-0.22760819999999993</c:v>
                </c:pt>
                <c:pt idx="27160">
                  <c:v>-0.22760819999999993</c:v>
                </c:pt>
                <c:pt idx="27161">
                  <c:v>-0.23068409999999995</c:v>
                </c:pt>
                <c:pt idx="27162">
                  <c:v>-0.22760819999999993</c:v>
                </c:pt>
                <c:pt idx="27163">
                  <c:v>-0.22453249999999991</c:v>
                </c:pt>
                <c:pt idx="27164">
                  <c:v>-0.22145669999999995</c:v>
                </c:pt>
                <c:pt idx="27165">
                  <c:v>-0.22145669999999995</c:v>
                </c:pt>
                <c:pt idx="27166">
                  <c:v>-0.22145669999999995</c:v>
                </c:pt>
                <c:pt idx="27167">
                  <c:v>-0.21838089999999999</c:v>
                </c:pt>
                <c:pt idx="27168">
                  <c:v>-0.21838089999999999</c:v>
                </c:pt>
                <c:pt idx="27169">
                  <c:v>-0.22145669999999995</c:v>
                </c:pt>
                <c:pt idx="27170">
                  <c:v>-0.21838089999999999</c:v>
                </c:pt>
                <c:pt idx="27171">
                  <c:v>-0.21838089999999999</c:v>
                </c:pt>
                <c:pt idx="27172">
                  <c:v>-0.21838089999999999</c:v>
                </c:pt>
                <c:pt idx="27173">
                  <c:v>-0.21838089999999999</c:v>
                </c:pt>
                <c:pt idx="27174">
                  <c:v>-0.21838089999999999</c:v>
                </c:pt>
                <c:pt idx="27175">
                  <c:v>-0.21838089999999999</c:v>
                </c:pt>
                <c:pt idx="27176">
                  <c:v>-0.21838089999999999</c:v>
                </c:pt>
                <c:pt idx="27177">
                  <c:v>-0.21838089999999999</c:v>
                </c:pt>
                <c:pt idx="27178">
                  <c:v>-0.21530509999999992</c:v>
                </c:pt>
                <c:pt idx="27179">
                  <c:v>-0.21222929999999995</c:v>
                </c:pt>
                <c:pt idx="27180">
                  <c:v>-0.20915349999999999</c:v>
                </c:pt>
                <c:pt idx="27181">
                  <c:v>-0.20607779999999998</c:v>
                </c:pt>
                <c:pt idx="27182">
                  <c:v>-0.20300189999999996</c:v>
                </c:pt>
                <c:pt idx="27183">
                  <c:v>-0.19992619999999994</c:v>
                </c:pt>
                <c:pt idx="27184">
                  <c:v>-0.19992619999999994</c:v>
                </c:pt>
                <c:pt idx="27185">
                  <c:v>-0.19685039999999998</c:v>
                </c:pt>
                <c:pt idx="27186">
                  <c:v>-0.19992619999999994</c:v>
                </c:pt>
                <c:pt idx="27187">
                  <c:v>-0.19992619999999994</c:v>
                </c:pt>
                <c:pt idx="27188">
                  <c:v>-0.19992619999999994</c:v>
                </c:pt>
                <c:pt idx="27189">
                  <c:v>-0.19992619999999994</c:v>
                </c:pt>
                <c:pt idx="27190">
                  <c:v>-0.20300189999999996</c:v>
                </c:pt>
                <c:pt idx="27191">
                  <c:v>-0.19992619999999994</c:v>
                </c:pt>
                <c:pt idx="27192">
                  <c:v>-0.19992619999999994</c:v>
                </c:pt>
                <c:pt idx="27193">
                  <c:v>-0.20300189999999996</c:v>
                </c:pt>
                <c:pt idx="27194">
                  <c:v>-0.19992619999999994</c:v>
                </c:pt>
                <c:pt idx="27195">
                  <c:v>-0.19992619999999994</c:v>
                </c:pt>
                <c:pt idx="27196">
                  <c:v>-0.19992619999999994</c:v>
                </c:pt>
                <c:pt idx="27197">
                  <c:v>-0.19992619999999994</c:v>
                </c:pt>
                <c:pt idx="27198">
                  <c:v>-0.19992619999999994</c:v>
                </c:pt>
                <c:pt idx="27199">
                  <c:v>-0.19992619999999994</c:v>
                </c:pt>
                <c:pt idx="27200">
                  <c:v>-0.19685039999999998</c:v>
                </c:pt>
                <c:pt idx="27201">
                  <c:v>-0.19377459999999991</c:v>
                </c:pt>
                <c:pt idx="27202">
                  <c:v>-0.19685039999999998</c:v>
                </c:pt>
                <c:pt idx="27203">
                  <c:v>-0.19685039999999998</c:v>
                </c:pt>
                <c:pt idx="27204">
                  <c:v>-0.19685039999999998</c:v>
                </c:pt>
                <c:pt idx="27205">
                  <c:v>-0.19377459999999991</c:v>
                </c:pt>
                <c:pt idx="27206">
                  <c:v>-0.19377459999999991</c:v>
                </c:pt>
                <c:pt idx="27207">
                  <c:v>-0.19377459999999991</c:v>
                </c:pt>
                <c:pt idx="27208">
                  <c:v>-0.19377459999999991</c:v>
                </c:pt>
                <c:pt idx="27209">
                  <c:v>-0.19069879999999995</c:v>
                </c:pt>
                <c:pt idx="27210">
                  <c:v>-0.19069879999999995</c:v>
                </c:pt>
                <c:pt idx="27211">
                  <c:v>-0.19069879999999995</c:v>
                </c:pt>
                <c:pt idx="27212">
                  <c:v>-0.18762299999999998</c:v>
                </c:pt>
                <c:pt idx="27213">
                  <c:v>-0.18762299999999998</c:v>
                </c:pt>
                <c:pt idx="27214">
                  <c:v>-0.18762299999999998</c:v>
                </c:pt>
                <c:pt idx="27215">
                  <c:v>-0.18762299999999998</c:v>
                </c:pt>
                <c:pt idx="27216">
                  <c:v>-0.19069879999999995</c:v>
                </c:pt>
                <c:pt idx="27217">
                  <c:v>-0.19069879999999995</c:v>
                </c:pt>
                <c:pt idx="27218">
                  <c:v>-0.18762299999999998</c:v>
                </c:pt>
                <c:pt idx="27219">
                  <c:v>-0.18762299999999998</c:v>
                </c:pt>
                <c:pt idx="27220">
                  <c:v>-0.18762299999999998</c:v>
                </c:pt>
                <c:pt idx="27221">
                  <c:v>-0.18762299999999998</c:v>
                </c:pt>
                <c:pt idx="27222">
                  <c:v>-0.18762299999999998</c:v>
                </c:pt>
                <c:pt idx="27223">
                  <c:v>-0.18762299999999998</c:v>
                </c:pt>
                <c:pt idx="27224">
                  <c:v>-0.18762299999999998</c:v>
                </c:pt>
                <c:pt idx="27225">
                  <c:v>-0.19069879999999995</c:v>
                </c:pt>
                <c:pt idx="27226">
                  <c:v>-0.19069879999999995</c:v>
                </c:pt>
                <c:pt idx="27227">
                  <c:v>-0.19069879999999995</c:v>
                </c:pt>
                <c:pt idx="27228">
                  <c:v>-0.19069879999999995</c:v>
                </c:pt>
                <c:pt idx="27229">
                  <c:v>-0.19377459999999991</c:v>
                </c:pt>
                <c:pt idx="27230">
                  <c:v>-0.19069879999999995</c:v>
                </c:pt>
                <c:pt idx="27231">
                  <c:v>-0.18762299999999998</c:v>
                </c:pt>
                <c:pt idx="27232">
                  <c:v>-0.19069879999999995</c:v>
                </c:pt>
                <c:pt idx="27233">
                  <c:v>-0.19377459999999991</c:v>
                </c:pt>
                <c:pt idx="27234">
                  <c:v>-0.19377459999999991</c:v>
                </c:pt>
                <c:pt idx="27235">
                  <c:v>-0.19377459999999991</c:v>
                </c:pt>
                <c:pt idx="27236">
                  <c:v>-0.19685039999999998</c:v>
                </c:pt>
                <c:pt idx="27237">
                  <c:v>-0.19377459999999991</c:v>
                </c:pt>
                <c:pt idx="27238">
                  <c:v>-0.19069879999999995</c:v>
                </c:pt>
                <c:pt idx="27239">
                  <c:v>-0.18762299999999998</c:v>
                </c:pt>
                <c:pt idx="27240">
                  <c:v>-0.18762299999999998</c:v>
                </c:pt>
                <c:pt idx="27241">
                  <c:v>-0.18454719999999991</c:v>
                </c:pt>
                <c:pt idx="27242">
                  <c:v>-0.18454719999999991</c:v>
                </c:pt>
                <c:pt idx="27243">
                  <c:v>-0.18762299999999998</c:v>
                </c:pt>
                <c:pt idx="27244">
                  <c:v>-0.19069879999999995</c:v>
                </c:pt>
                <c:pt idx="27245">
                  <c:v>-0.19069879999999995</c:v>
                </c:pt>
                <c:pt idx="27246">
                  <c:v>-0.19377459999999991</c:v>
                </c:pt>
                <c:pt idx="27247">
                  <c:v>-0.19377459999999991</c:v>
                </c:pt>
                <c:pt idx="27248">
                  <c:v>-0.19377459999999991</c:v>
                </c:pt>
                <c:pt idx="27249">
                  <c:v>-0.19377459999999991</c:v>
                </c:pt>
                <c:pt idx="27250">
                  <c:v>-0.19377459999999991</c:v>
                </c:pt>
                <c:pt idx="27251">
                  <c:v>-0.19685039999999998</c:v>
                </c:pt>
                <c:pt idx="27252">
                  <c:v>-0.19685039999999998</c:v>
                </c:pt>
                <c:pt idx="27253">
                  <c:v>-0.19377459999999991</c:v>
                </c:pt>
                <c:pt idx="27254">
                  <c:v>-0.19685039999999998</c:v>
                </c:pt>
                <c:pt idx="27255">
                  <c:v>-0.19992619999999994</c:v>
                </c:pt>
                <c:pt idx="27256">
                  <c:v>-0.19685039999999998</c:v>
                </c:pt>
                <c:pt idx="27257">
                  <c:v>-0.19685039999999998</c:v>
                </c:pt>
                <c:pt idx="27258">
                  <c:v>-0.19685039999999998</c:v>
                </c:pt>
                <c:pt idx="27259">
                  <c:v>-0.19685039999999998</c:v>
                </c:pt>
                <c:pt idx="27260">
                  <c:v>-0.19685039999999998</c:v>
                </c:pt>
                <c:pt idx="27261">
                  <c:v>-0.19685039999999998</c:v>
                </c:pt>
                <c:pt idx="27262">
                  <c:v>-0.19685039999999998</c:v>
                </c:pt>
                <c:pt idx="27263">
                  <c:v>-0.19685039999999998</c:v>
                </c:pt>
                <c:pt idx="27264">
                  <c:v>-0.19377459999999991</c:v>
                </c:pt>
                <c:pt idx="27265">
                  <c:v>-0.19069879999999995</c:v>
                </c:pt>
                <c:pt idx="27266">
                  <c:v>-0.19069879999999995</c:v>
                </c:pt>
                <c:pt idx="27267">
                  <c:v>-0.19069879999999995</c:v>
                </c:pt>
                <c:pt idx="27268">
                  <c:v>-0.19069879999999995</c:v>
                </c:pt>
                <c:pt idx="27269">
                  <c:v>-0.19069879999999995</c:v>
                </c:pt>
                <c:pt idx="27270">
                  <c:v>-0.18762299999999998</c:v>
                </c:pt>
                <c:pt idx="27271">
                  <c:v>-0.18454719999999991</c:v>
                </c:pt>
                <c:pt idx="27272">
                  <c:v>-0.18454719999999991</c:v>
                </c:pt>
                <c:pt idx="27273">
                  <c:v>-0.18454719999999991</c:v>
                </c:pt>
                <c:pt idx="27274">
                  <c:v>-0.18147139999999995</c:v>
                </c:pt>
                <c:pt idx="27275">
                  <c:v>-0.18147139999999995</c:v>
                </c:pt>
                <c:pt idx="27276">
                  <c:v>-0.18147139999999995</c:v>
                </c:pt>
                <c:pt idx="27277">
                  <c:v>-0.18147139999999995</c:v>
                </c:pt>
                <c:pt idx="27278">
                  <c:v>-0.18147139999999995</c:v>
                </c:pt>
                <c:pt idx="27279">
                  <c:v>-0.18147139999999995</c:v>
                </c:pt>
                <c:pt idx="27280">
                  <c:v>-0.18147139999999995</c:v>
                </c:pt>
                <c:pt idx="27281">
                  <c:v>-0.18454719999999991</c:v>
                </c:pt>
                <c:pt idx="27282">
                  <c:v>-0.18762299999999998</c:v>
                </c:pt>
                <c:pt idx="27283">
                  <c:v>-0.18762299999999998</c:v>
                </c:pt>
                <c:pt idx="27284">
                  <c:v>-0.18762299999999998</c:v>
                </c:pt>
                <c:pt idx="27285">
                  <c:v>-0.19069879999999995</c:v>
                </c:pt>
                <c:pt idx="27286">
                  <c:v>-0.18762299999999998</c:v>
                </c:pt>
                <c:pt idx="27287">
                  <c:v>-0.18762299999999998</c:v>
                </c:pt>
                <c:pt idx="27288">
                  <c:v>-0.19069879999999995</c:v>
                </c:pt>
                <c:pt idx="27289">
                  <c:v>-0.19069879999999995</c:v>
                </c:pt>
                <c:pt idx="27290">
                  <c:v>-0.18762299999999998</c:v>
                </c:pt>
                <c:pt idx="27291">
                  <c:v>-0.18454719999999991</c:v>
                </c:pt>
                <c:pt idx="27292">
                  <c:v>-0.18454719999999991</c:v>
                </c:pt>
                <c:pt idx="27293">
                  <c:v>-0.18762299999999998</c:v>
                </c:pt>
                <c:pt idx="27294">
                  <c:v>-0.18762299999999998</c:v>
                </c:pt>
                <c:pt idx="27295">
                  <c:v>-0.18762299999999998</c:v>
                </c:pt>
                <c:pt idx="27296">
                  <c:v>-0.19069879999999995</c:v>
                </c:pt>
                <c:pt idx="27297">
                  <c:v>-0.19069879999999995</c:v>
                </c:pt>
                <c:pt idx="27298">
                  <c:v>-0.19377459999999991</c:v>
                </c:pt>
                <c:pt idx="27299">
                  <c:v>-0.19377459999999991</c:v>
                </c:pt>
                <c:pt idx="27300">
                  <c:v>-0.19685039999999998</c:v>
                </c:pt>
                <c:pt idx="27301">
                  <c:v>-0.19992619999999994</c:v>
                </c:pt>
                <c:pt idx="27302">
                  <c:v>-0.19992619999999994</c:v>
                </c:pt>
                <c:pt idx="27303">
                  <c:v>-0.19992619999999994</c:v>
                </c:pt>
                <c:pt idx="27304">
                  <c:v>-0.19992619999999994</c:v>
                </c:pt>
                <c:pt idx="27305">
                  <c:v>-0.19685039999999998</c:v>
                </c:pt>
                <c:pt idx="27306">
                  <c:v>-0.19685039999999998</c:v>
                </c:pt>
                <c:pt idx="27307">
                  <c:v>-0.19685039999999998</c:v>
                </c:pt>
                <c:pt idx="27308">
                  <c:v>-0.19685039999999998</c:v>
                </c:pt>
                <c:pt idx="27309">
                  <c:v>-0.19685039999999998</c:v>
                </c:pt>
                <c:pt idx="27310">
                  <c:v>-0.19377459999999991</c:v>
                </c:pt>
                <c:pt idx="27311">
                  <c:v>-0.19377459999999991</c:v>
                </c:pt>
                <c:pt idx="27312">
                  <c:v>-0.19377459999999991</c:v>
                </c:pt>
                <c:pt idx="27313">
                  <c:v>-0.19377459999999991</c:v>
                </c:pt>
                <c:pt idx="27314">
                  <c:v>-0.19377459999999991</c:v>
                </c:pt>
                <c:pt idx="27315">
                  <c:v>-0.19685039999999998</c:v>
                </c:pt>
                <c:pt idx="27316">
                  <c:v>-0.19685039999999998</c:v>
                </c:pt>
                <c:pt idx="27317">
                  <c:v>-0.19685039999999998</c:v>
                </c:pt>
                <c:pt idx="27318">
                  <c:v>-0.19685039999999998</c:v>
                </c:pt>
                <c:pt idx="27319">
                  <c:v>-0.19685039999999998</c:v>
                </c:pt>
                <c:pt idx="27320">
                  <c:v>-0.19992619999999994</c:v>
                </c:pt>
                <c:pt idx="27321">
                  <c:v>-0.19992619999999994</c:v>
                </c:pt>
                <c:pt idx="27322">
                  <c:v>-0.20300189999999996</c:v>
                </c:pt>
                <c:pt idx="27323">
                  <c:v>-0.20607779999999998</c:v>
                </c:pt>
                <c:pt idx="27324">
                  <c:v>-0.20915349999999999</c:v>
                </c:pt>
                <c:pt idx="27325">
                  <c:v>-0.21222929999999995</c:v>
                </c:pt>
                <c:pt idx="27326">
                  <c:v>-0.21530509999999992</c:v>
                </c:pt>
                <c:pt idx="27327">
                  <c:v>-0.21530509999999992</c:v>
                </c:pt>
                <c:pt idx="27328">
                  <c:v>-0.21530509999999992</c:v>
                </c:pt>
                <c:pt idx="27329">
                  <c:v>-0.21838089999999999</c:v>
                </c:pt>
                <c:pt idx="27330">
                  <c:v>-0.22145669999999995</c:v>
                </c:pt>
                <c:pt idx="27331">
                  <c:v>-0.22145669999999995</c:v>
                </c:pt>
                <c:pt idx="27332">
                  <c:v>-0.21838089999999999</c:v>
                </c:pt>
                <c:pt idx="27333">
                  <c:v>-0.21530509999999992</c:v>
                </c:pt>
                <c:pt idx="27334">
                  <c:v>-0.21530509999999992</c:v>
                </c:pt>
                <c:pt idx="27335">
                  <c:v>-0.21838089999999999</c:v>
                </c:pt>
                <c:pt idx="27336">
                  <c:v>-0.21838089999999999</c:v>
                </c:pt>
                <c:pt idx="27337">
                  <c:v>-0.21838089999999999</c:v>
                </c:pt>
                <c:pt idx="27338">
                  <c:v>-0.21838089999999999</c:v>
                </c:pt>
                <c:pt idx="27339">
                  <c:v>-0.22145669999999995</c:v>
                </c:pt>
                <c:pt idx="27340">
                  <c:v>-0.22453249999999991</c:v>
                </c:pt>
                <c:pt idx="27341">
                  <c:v>-0.22453249999999991</c:v>
                </c:pt>
                <c:pt idx="27342">
                  <c:v>-0.22145669999999995</c:v>
                </c:pt>
                <c:pt idx="27343">
                  <c:v>-0.22145669999999995</c:v>
                </c:pt>
                <c:pt idx="27344">
                  <c:v>-0.21838089999999999</c:v>
                </c:pt>
                <c:pt idx="27345">
                  <c:v>-0.21530509999999992</c:v>
                </c:pt>
                <c:pt idx="27346">
                  <c:v>-0.21222929999999995</c:v>
                </c:pt>
                <c:pt idx="27347">
                  <c:v>-0.21530509999999992</c:v>
                </c:pt>
                <c:pt idx="27348">
                  <c:v>-0.21530509999999992</c:v>
                </c:pt>
                <c:pt idx="27349">
                  <c:v>-0.21530509999999992</c:v>
                </c:pt>
                <c:pt idx="27350">
                  <c:v>-0.21838089999999999</c:v>
                </c:pt>
                <c:pt idx="27351">
                  <c:v>-0.21838089999999999</c:v>
                </c:pt>
                <c:pt idx="27352">
                  <c:v>-0.21838089999999999</c:v>
                </c:pt>
                <c:pt idx="27353">
                  <c:v>-0.21838089999999999</c:v>
                </c:pt>
                <c:pt idx="27354">
                  <c:v>-0.21838089999999999</c:v>
                </c:pt>
                <c:pt idx="27355">
                  <c:v>-0.22145669999999995</c:v>
                </c:pt>
                <c:pt idx="27356">
                  <c:v>-0.22145669999999995</c:v>
                </c:pt>
                <c:pt idx="27357">
                  <c:v>-0.21838089999999999</c:v>
                </c:pt>
                <c:pt idx="27358">
                  <c:v>-0.22145669999999995</c:v>
                </c:pt>
                <c:pt idx="27359">
                  <c:v>-0.22145669999999995</c:v>
                </c:pt>
                <c:pt idx="27360">
                  <c:v>-0.22453249999999991</c:v>
                </c:pt>
                <c:pt idx="27361">
                  <c:v>-0.22453249999999991</c:v>
                </c:pt>
                <c:pt idx="27362">
                  <c:v>-0.22760819999999993</c:v>
                </c:pt>
                <c:pt idx="27363">
                  <c:v>-0.22453249999999991</c:v>
                </c:pt>
                <c:pt idx="27364">
                  <c:v>-0.22453249999999991</c:v>
                </c:pt>
                <c:pt idx="27365">
                  <c:v>-0.22760819999999993</c:v>
                </c:pt>
                <c:pt idx="27366">
                  <c:v>-0.22760819999999993</c:v>
                </c:pt>
                <c:pt idx="27367">
                  <c:v>-0.23068409999999995</c:v>
                </c:pt>
                <c:pt idx="27368">
                  <c:v>-0.22760819999999993</c:v>
                </c:pt>
                <c:pt idx="27369">
                  <c:v>-0.22760819999999993</c:v>
                </c:pt>
                <c:pt idx="27370">
                  <c:v>-0.22760819999999993</c:v>
                </c:pt>
                <c:pt idx="27371">
                  <c:v>-0.22760819999999993</c:v>
                </c:pt>
                <c:pt idx="27372">
                  <c:v>-0.23068409999999995</c:v>
                </c:pt>
                <c:pt idx="27373">
                  <c:v>-0.23068409999999995</c:v>
                </c:pt>
                <c:pt idx="27374">
                  <c:v>-0.23068409999999995</c:v>
                </c:pt>
                <c:pt idx="27375">
                  <c:v>-0.23375979999999996</c:v>
                </c:pt>
                <c:pt idx="27376">
                  <c:v>-0.23683559999999992</c:v>
                </c:pt>
                <c:pt idx="27377">
                  <c:v>-0.23683559999999992</c:v>
                </c:pt>
                <c:pt idx="27378">
                  <c:v>-0.23683559999999992</c:v>
                </c:pt>
                <c:pt idx="27379">
                  <c:v>-0.23683559999999992</c:v>
                </c:pt>
                <c:pt idx="27380">
                  <c:v>-0.23683559999999992</c:v>
                </c:pt>
                <c:pt idx="27381">
                  <c:v>-0.2399114</c:v>
                </c:pt>
                <c:pt idx="27382">
                  <c:v>-0.2399114</c:v>
                </c:pt>
                <c:pt idx="27383">
                  <c:v>-0.2399114</c:v>
                </c:pt>
                <c:pt idx="27384">
                  <c:v>-0.24298719999999996</c:v>
                </c:pt>
                <c:pt idx="27385">
                  <c:v>-0.2399114</c:v>
                </c:pt>
                <c:pt idx="27386">
                  <c:v>-0.24298719999999996</c:v>
                </c:pt>
                <c:pt idx="27387">
                  <c:v>-0.24298719999999996</c:v>
                </c:pt>
                <c:pt idx="27388">
                  <c:v>-0.24298719999999996</c:v>
                </c:pt>
                <c:pt idx="27389">
                  <c:v>-0.24606299999999992</c:v>
                </c:pt>
                <c:pt idx="27390">
                  <c:v>-0.24298719999999996</c:v>
                </c:pt>
                <c:pt idx="27391">
                  <c:v>-0.24606299999999992</c:v>
                </c:pt>
                <c:pt idx="27392">
                  <c:v>-0.24606299999999992</c:v>
                </c:pt>
                <c:pt idx="27393">
                  <c:v>-0.24606299999999992</c:v>
                </c:pt>
                <c:pt idx="27394">
                  <c:v>-0.24913879999999999</c:v>
                </c:pt>
                <c:pt idx="27395">
                  <c:v>-0.24913879999999999</c:v>
                </c:pt>
                <c:pt idx="27396">
                  <c:v>-0.24913879999999999</c:v>
                </c:pt>
                <c:pt idx="27397">
                  <c:v>-0.24913879999999999</c:v>
                </c:pt>
                <c:pt idx="27398">
                  <c:v>-0.25221459999999996</c:v>
                </c:pt>
                <c:pt idx="27399">
                  <c:v>-0.25221459999999996</c:v>
                </c:pt>
                <c:pt idx="27400">
                  <c:v>-0.25221459999999996</c:v>
                </c:pt>
                <c:pt idx="27401">
                  <c:v>-0.25529039999999997</c:v>
                </c:pt>
                <c:pt idx="27402">
                  <c:v>-0.25529039999999997</c:v>
                </c:pt>
                <c:pt idx="27403">
                  <c:v>-0.25836609999999993</c:v>
                </c:pt>
                <c:pt idx="27404">
                  <c:v>-0.25836609999999993</c:v>
                </c:pt>
                <c:pt idx="27405">
                  <c:v>-0.25529039999999997</c:v>
                </c:pt>
                <c:pt idx="27406">
                  <c:v>-0.25529039999999997</c:v>
                </c:pt>
                <c:pt idx="27407">
                  <c:v>-0.25529039999999997</c:v>
                </c:pt>
                <c:pt idx="27408">
                  <c:v>-0.25221459999999996</c:v>
                </c:pt>
                <c:pt idx="27409">
                  <c:v>-0.25221459999999996</c:v>
                </c:pt>
                <c:pt idx="27410">
                  <c:v>-0.25221459999999996</c:v>
                </c:pt>
                <c:pt idx="27411">
                  <c:v>-0.25221459999999996</c:v>
                </c:pt>
                <c:pt idx="27412">
                  <c:v>-0.25529039999999997</c:v>
                </c:pt>
                <c:pt idx="27413">
                  <c:v>-0.25529039999999997</c:v>
                </c:pt>
                <c:pt idx="27414">
                  <c:v>-0.25221459999999996</c:v>
                </c:pt>
                <c:pt idx="27415">
                  <c:v>-0.24913879999999999</c:v>
                </c:pt>
                <c:pt idx="27416">
                  <c:v>-0.24913879999999999</c:v>
                </c:pt>
                <c:pt idx="27417">
                  <c:v>-0.24913879999999999</c:v>
                </c:pt>
                <c:pt idx="27418">
                  <c:v>-0.25221459999999996</c:v>
                </c:pt>
                <c:pt idx="27419">
                  <c:v>-0.25529039999999997</c:v>
                </c:pt>
                <c:pt idx="27420">
                  <c:v>-0.25836609999999993</c:v>
                </c:pt>
                <c:pt idx="27421">
                  <c:v>-0.25836609999999993</c:v>
                </c:pt>
                <c:pt idx="27422">
                  <c:v>-0.25836609999999993</c:v>
                </c:pt>
                <c:pt idx="27423">
                  <c:v>-0.26144189999999995</c:v>
                </c:pt>
                <c:pt idx="27424">
                  <c:v>-0.26144189999999995</c:v>
                </c:pt>
                <c:pt idx="27425">
                  <c:v>-0.25836609999999993</c:v>
                </c:pt>
                <c:pt idx="27426">
                  <c:v>-0.25836609999999993</c:v>
                </c:pt>
                <c:pt idx="27427">
                  <c:v>-0.25836609999999993</c:v>
                </c:pt>
                <c:pt idx="27428">
                  <c:v>-0.25836609999999993</c:v>
                </c:pt>
                <c:pt idx="27429">
                  <c:v>-0.25836609999999993</c:v>
                </c:pt>
                <c:pt idx="27430">
                  <c:v>-0.26144189999999995</c:v>
                </c:pt>
                <c:pt idx="27431">
                  <c:v>-0.26451769999999997</c:v>
                </c:pt>
                <c:pt idx="27432">
                  <c:v>-0.26451769999999997</c:v>
                </c:pt>
                <c:pt idx="27433">
                  <c:v>-0.26451769999999997</c:v>
                </c:pt>
                <c:pt idx="27434">
                  <c:v>-0.26451769999999997</c:v>
                </c:pt>
                <c:pt idx="27435">
                  <c:v>-0.26451769999999997</c:v>
                </c:pt>
                <c:pt idx="27436">
                  <c:v>-0.26451769999999997</c:v>
                </c:pt>
                <c:pt idx="27437">
                  <c:v>-0.26451769999999997</c:v>
                </c:pt>
                <c:pt idx="27438">
                  <c:v>-0.26759349999999998</c:v>
                </c:pt>
                <c:pt idx="27439">
                  <c:v>-0.26759349999999998</c:v>
                </c:pt>
                <c:pt idx="27440">
                  <c:v>-0.26759349999999998</c:v>
                </c:pt>
                <c:pt idx="27441">
                  <c:v>-0.26759349999999998</c:v>
                </c:pt>
                <c:pt idx="27442">
                  <c:v>-0.26451769999999997</c:v>
                </c:pt>
                <c:pt idx="27443">
                  <c:v>-0.26144189999999995</c:v>
                </c:pt>
                <c:pt idx="27444">
                  <c:v>-0.25836609999999993</c:v>
                </c:pt>
                <c:pt idx="27445">
                  <c:v>-0.25836609999999993</c:v>
                </c:pt>
                <c:pt idx="27446">
                  <c:v>-0.25529039999999997</c:v>
                </c:pt>
                <c:pt idx="27447">
                  <c:v>-0.25529039999999997</c:v>
                </c:pt>
                <c:pt idx="27448">
                  <c:v>-0.25529039999999997</c:v>
                </c:pt>
                <c:pt idx="27449">
                  <c:v>-0.25529039999999997</c:v>
                </c:pt>
                <c:pt idx="27450">
                  <c:v>-0.25529039999999997</c:v>
                </c:pt>
                <c:pt idx="27451">
                  <c:v>-0.25529039999999997</c:v>
                </c:pt>
                <c:pt idx="27452">
                  <c:v>-0.25529039999999997</c:v>
                </c:pt>
                <c:pt idx="27453">
                  <c:v>-0.25529039999999997</c:v>
                </c:pt>
                <c:pt idx="27454">
                  <c:v>-0.25836609999999993</c:v>
                </c:pt>
                <c:pt idx="27455">
                  <c:v>-0.25836609999999993</c:v>
                </c:pt>
                <c:pt idx="27456">
                  <c:v>-0.25836609999999993</c:v>
                </c:pt>
                <c:pt idx="27457">
                  <c:v>-0.25836609999999993</c:v>
                </c:pt>
                <c:pt idx="27458">
                  <c:v>-0.25836609999999993</c:v>
                </c:pt>
                <c:pt idx="27459">
                  <c:v>-0.25836609999999993</c:v>
                </c:pt>
                <c:pt idx="27460">
                  <c:v>-0.25836609999999993</c:v>
                </c:pt>
                <c:pt idx="27461">
                  <c:v>-0.25836609999999993</c:v>
                </c:pt>
                <c:pt idx="27462">
                  <c:v>-0.26144189999999995</c:v>
                </c:pt>
                <c:pt idx="27463">
                  <c:v>-0.26451769999999997</c:v>
                </c:pt>
                <c:pt idx="27464">
                  <c:v>-0.26144189999999995</c:v>
                </c:pt>
                <c:pt idx="27465">
                  <c:v>-0.26144189999999995</c:v>
                </c:pt>
                <c:pt idx="27466">
                  <c:v>-0.26451769999999997</c:v>
                </c:pt>
                <c:pt idx="27467">
                  <c:v>-0.26759349999999998</c:v>
                </c:pt>
                <c:pt idx="27468">
                  <c:v>-0.26759349999999998</c:v>
                </c:pt>
                <c:pt idx="27469">
                  <c:v>-0.26451769999999997</c:v>
                </c:pt>
                <c:pt idx="27470">
                  <c:v>-0.26451769999999997</c:v>
                </c:pt>
                <c:pt idx="27471">
                  <c:v>-0.26759349999999998</c:v>
                </c:pt>
                <c:pt idx="27472">
                  <c:v>-0.26451769999999997</c:v>
                </c:pt>
                <c:pt idx="27473">
                  <c:v>-0.26144189999999995</c:v>
                </c:pt>
                <c:pt idx="27474">
                  <c:v>-0.26451769999999997</c:v>
                </c:pt>
                <c:pt idx="27475">
                  <c:v>-0.26759349999999998</c:v>
                </c:pt>
                <c:pt idx="27476">
                  <c:v>-0.27066929999999995</c:v>
                </c:pt>
                <c:pt idx="27477">
                  <c:v>-0.26759349999999998</c:v>
                </c:pt>
                <c:pt idx="27478">
                  <c:v>-0.26451769999999997</c:v>
                </c:pt>
                <c:pt idx="27479">
                  <c:v>-0.26451769999999997</c:v>
                </c:pt>
                <c:pt idx="27480">
                  <c:v>-0.26759349999999998</c:v>
                </c:pt>
                <c:pt idx="27481">
                  <c:v>-0.26451769999999997</c:v>
                </c:pt>
                <c:pt idx="27482">
                  <c:v>-0.26451769999999997</c:v>
                </c:pt>
                <c:pt idx="27483">
                  <c:v>-0.26451769999999997</c:v>
                </c:pt>
                <c:pt idx="27484">
                  <c:v>-0.26759349999999998</c:v>
                </c:pt>
                <c:pt idx="27485">
                  <c:v>-0.26451769999999997</c:v>
                </c:pt>
                <c:pt idx="27486">
                  <c:v>-0.26451769999999997</c:v>
                </c:pt>
                <c:pt idx="27487">
                  <c:v>-0.26451769999999997</c:v>
                </c:pt>
                <c:pt idx="27488">
                  <c:v>-0.26451769999999997</c:v>
                </c:pt>
                <c:pt idx="27489">
                  <c:v>-0.26144189999999995</c:v>
                </c:pt>
                <c:pt idx="27490">
                  <c:v>-0.26144189999999995</c:v>
                </c:pt>
                <c:pt idx="27491">
                  <c:v>-0.26144189999999995</c:v>
                </c:pt>
                <c:pt idx="27492">
                  <c:v>-0.25836609999999993</c:v>
                </c:pt>
                <c:pt idx="27493">
                  <c:v>-0.25836609999999993</c:v>
                </c:pt>
                <c:pt idx="27494">
                  <c:v>-0.25836609999999993</c:v>
                </c:pt>
                <c:pt idx="27495">
                  <c:v>-0.26144189999999995</c:v>
                </c:pt>
                <c:pt idx="27496">
                  <c:v>-0.26144189999999995</c:v>
                </c:pt>
                <c:pt idx="27497">
                  <c:v>-0.26144189999999995</c:v>
                </c:pt>
                <c:pt idx="27498">
                  <c:v>-0.26451769999999997</c:v>
                </c:pt>
                <c:pt idx="27499">
                  <c:v>-0.26451769999999997</c:v>
                </c:pt>
                <c:pt idx="27500">
                  <c:v>-0.26144189999999995</c:v>
                </c:pt>
                <c:pt idx="27501">
                  <c:v>-0.26144189999999995</c:v>
                </c:pt>
                <c:pt idx="27502">
                  <c:v>-0.25836609999999993</c:v>
                </c:pt>
                <c:pt idx="27503">
                  <c:v>-0.25836609999999993</c:v>
                </c:pt>
                <c:pt idx="27504">
                  <c:v>-0.25836609999999993</c:v>
                </c:pt>
                <c:pt idx="27505">
                  <c:v>-0.25836609999999993</c:v>
                </c:pt>
                <c:pt idx="27506">
                  <c:v>-0.25836609999999993</c:v>
                </c:pt>
                <c:pt idx="27507">
                  <c:v>-0.25529039999999997</c:v>
                </c:pt>
                <c:pt idx="27508">
                  <c:v>-0.25836609999999993</c:v>
                </c:pt>
                <c:pt idx="27509">
                  <c:v>-0.26144189999999995</c:v>
                </c:pt>
                <c:pt idx="27510">
                  <c:v>-0.25836609999999993</c:v>
                </c:pt>
                <c:pt idx="27511">
                  <c:v>-0.25836609999999993</c:v>
                </c:pt>
                <c:pt idx="27512">
                  <c:v>-0.26144189999999995</c:v>
                </c:pt>
                <c:pt idx="27513">
                  <c:v>-0.25836609999999993</c:v>
                </c:pt>
                <c:pt idx="27514">
                  <c:v>-0.26144189999999995</c:v>
                </c:pt>
                <c:pt idx="27515">
                  <c:v>-0.26144189999999995</c:v>
                </c:pt>
                <c:pt idx="27516">
                  <c:v>-0.26451769999999997</c:v>
                </c:pt>
                <c:pt idx="27517">
                  <c:v>-0.26451769999999997</c:v>
                </c:pt>
                <c:pt idx="27518">
                  <c:v>-0.26451769999999997</c:v>
                </c:pt>
                <c:pt idx="27519">
                  <c:v>-0.26451769999999997</c:v>
                </c:pt>
                <c:pt idx="27520">
                  <c:v>-0.26451769999999997</c:v>
                </c:pt>
                <c:pt idx="27521">
                  <c:v>-0.26451769999999997</c:v>
                </c:pt>
                <c:pt idx="27522">
                  <c:v>-0.26144189999999995</c:v>
                </c:pt>
                <c:pt idx="27523">
                  <c:v>-0.26144189999999995</c:v>
                </c:pt>
                <c:pt idx="27524">
                  <c:v>-0.26451769999999997</c:v>
                </c:pt>
                <c:pt idx="27525">
                  <c:v>-0.26451769999999997</c:v>
                </c:pt>
                <c:pt idx="27526">
                  <c:v>-0.26451769999999997</c:v>
                </c:pt>
                <c:pt idx="27527">
                  <c:v>-0.26759349999999998</c:v>
                </c:pt>
                <c:pt idx="27528">
                  <c:v>-0.26759349999999998</c:v>
                </c:pt>
                <c:pt idx="27529">
                  <c:v>-0.26451769999999997</c:v>
                </c:pt>
                <c:pt idx="27530">
                  <c:v>-0.26451769999999997</c:v>
                </c:pt>
                <c:pt idx="27531">
                  <c:v>-0.26759349999999998</c:v>
                </c:pt>
                <c:pt idx="27532">
                  <c:v>-0.26759349999999998</c:v>
                </c:pt>
                <c:pt idx="27533">
                  <c:v>-0.26759349999999998</c:v>
                </c:pt>
                <c:pt idx="27534">
                  <c:v>-0.26451769999999997</c:v>
                </c:pt>
                <c:pt idx="27535">
                  <c:v>-0.26451769999999997</c:v>
                </c:pt>
                <c:pt idx="27536">
                  <c:v>-0.26451769999999997</c:v>
                </c:pt>
                <c:pt idx="27537">
                  <c:v>-0.26144189999999995</c:v>
                </c:pt>
                <c:pt idx="27538">
                  <c:v>-0.25836609999999993</c:v>
                </c:pt>
                <c:pt idx="27539">
                  <c:v>-0.25836609999999993</c:v>
                </c:pt>
                <c:pt idx="27540">
                  <c:v>-0.25836609999999993</c:v>
                </c:pt>
                <c:pt idx="27541">
                  <c:v>-0.25836609999999993</c:v>
                </c:pt>
                <c:pt idx="27542">
                  <c:v>-0.25836609999999993</c:v>
                </c:pt>
                <c:pt idx="27543">
                  <c:v>-0.25836609999999993</c:v>
                </c:pt>
                <c:pt idx="27544">
                  <c:v>-0.25529039999999997</c:v>
                </c:pt>
                <c:pt idx="27545">
                  <c:v>-0.25529039999999997</c:v>
                </c:pt>
                <c:pt idx="27546">
                  <c:v>-0.25529039999999997</c:v>
                </c:pt>
                <c:pt idx="27547">
                  <c:v>-0.25836609999999993</c:v>
                </c:pt>
                <c:pt idx="27548">
                  <c:v>-0.25836609999999993</c:v>
                </c:pt>
                <c:pt idx="27549">
                  <c:v>-0.25836609999999993</c:v>
                </c:pt>
                <c:pt idx="27550">
                  <c:v>-0.25836609999999993</c:v>
                </c:pt>
                <c:pt idx="27551">
                  <c:v>-0.26144189999999995</c:v>
                </c:pt>
                <c:pt idx="27552">
                  <c:v>-0.25836609999999993</c:v>
                </c:pt>
                <c:pt idx="27553">
                  <c:v>-0.25836609999999993</c:v>
                </c:pt>
                <c:pt idx="27554">
                  <c:v>-0.25529039999999997</c:v>
                </c:pt>
                <c:pt idx="27555">
                  <c:v>-0.25529039999999997</c:v>
                </c:pt>
                <c:pt idx="27556">
                  <c:v>-0.25221459999999996</c:v>
                </c:pt>
                <c:pt idx="27557">
                  <c:v>-0.24913879999999999</c:v>
                </c:pt>
                <c:pt idx="27558">
                  <c:v>-0.24913879999999999</c:v>
                </c:pt>
                <c:pt idx="27559">
                  <c:v>-0.25221459999999996</c:v>
                </c:pt>
                <c:pt idx="27560">
                  <c:v>-0.25221459999999996</c:v>
                </c:pt>
                <c:pt idx="27561">
                  <c:v>-0.25529039999999997</c:v>
                </c:pt>
                <c:pt idx="27562">
                  <c:v>-0.25836609999999993</c:v>
                </c:pt>
                <c:pt idx="27563">
                  <c:v>-0.25529039999999997</c:v>
                </c:pt>
                <c:pt idx="27564">
                  <c:v>-0.25836609999999993</c:v>
                </c:pt>
                <c:pt idx="27565">
                  <c:v>-0.26144189999999995</c:v>
                </c:pt>
                <c:pt idx="27566">
                  <c:v>-0.26451769999999997</c:v>
                </c:pt>
                <c:pt idx="27567">
                  <c:v>-0.26759349999999998</c:v>
                </c:pt>
                <c:pt idx="27568">
                  <c:v>-0.26759349999999998</c:v>
                </c:pt>
                <c:pt idx="27569">
                  <c:v>-0.27066929999999995</c:v>
                </c:pt>
                <c:pt idx="27570">
                  <c:v>-0.27066929999999995</c:v>
                </c:pt>
                <c:pt idx="27571">
                  <c:v>-0.26759349999999998</c:v>
                </c:pt>
                <c:pt idx="27572">
                  <c:v>-0.26451769999999997</c:v>
                </c:pt>
                <c:pt idx="27573">
                  <c:v>-0.26451769999999997</c:v>
                </c:pt>
                <c:pt idx="27574">
                  <c:v>-0.26451769999999997</c:v>
                </c:pt>
                <c:pt idx="27575">
                  <c:v>-0.26144189999999995</c:v>
                </c:pt>
                <c:pt idx="27576">
                  <c:v>-0.26144189999999995</c:v>
                </c:pt>
                <c:pt idx="27577">
                  <c:v>-0.26144189999999995</c:v>
                </c:pt>
                <c:pt idx="27578">
                  <c:v>-0.25836609999999993</c:v>
                </c:pt>
                <c:pt idx="27579">
                  <c:v>-0.25836609999999993</c:v>
                </c:pt>
                <c:pt idx="27580">
                  <c:v>-0.25836609999999993</c:v>
                </c:pt>
                <c:pt idx="27581">
                  <c:v>-0.25529039999999997</c:v>
                </c:pt>
                <c:pt idx="27582">
                  <c:v>-0.25529039999999997</c:v>
                </c:pt>
                <c:pt idx="27583">
                  <c:v>-0.25836609999999993</c:v>
                </c:pt>
                <c:pt idx="27584">
                  <c:v>-0.25836609999999993</c:v>
                </c:pt>
                <c:pt idx="27585">
                  <c:v>-0.25529039999999997</c:v>
                </c:pt>
                <c:pt idx="27586">
                  <c:v>-0.25221459999999996</c:v>
                </c:pt>
                <c:pt idx="27587">
                  <c:v>-0.25221459999999996</c:v>
                </c:pt>
                <c:pt idx="27588">
                  <c:v>-0.25221459999999996</c:v>
                </c:pt>
                <c:pt idx="27589">
                  <c:v>-0.25221459999999996</c:v>
                </c:pt>
                <c:pt idx="27590">
                  <c:v>-0.25221459999999996</c:v>
                </c:pt>
                <c:pt idx="27591">
                  <c:v>-0.25221459999999996</c:v>
                </c:pt>
                <c:pt idx="27592">
                  <c:v>-0.25221459999999996</c:v>
                </c:pt>
                <c:pt idx="27593">
                  <c:v>-0.25221459999999996</c:v>
                </c:pt>
                <c:pt idx="27594">
                  <c:v>-0.24913879999999999</c:v>
                </c:pt>
                <c:pt idx="27595">
                  <c:v>-0.24606299999999992</c:v>
                </c:pt>
                <c:pt idx="27596">
                  <c:v>-0.24298719999999996</c:v>
                </c:pt>
                <c:pt idx="27597">
                  <c:v>-0.24606299999999992</c:v>
                </c:pt>
                <c:pt idx="27598">
                  <c:v>-0.24913879999999999</c:v>
                </c:pt>
                <c:pt idx="27599">
                  <c:v>-0.24913879999999999</c:v>
                </c:pt>
                <c:pt idx="27600">
                  <c:v>-0.25221459999999996</c:v>
                </c:pt>
                <c:pt idx="27601">
                  <c:v>-0.25221459999999996</c:v>
                </c:pt>
                <c:pt idx="27602">
                  <c:v>-0.25221459999999996</c:v>
                </c:pt>
                <c:pt idx="27603">
                  <c:v>-0.25221459999999996</c:v>
                </c:pt>
                <c:pt idx="27604">
                  <c:v>-0.25221459999999996</c:v>
                </c:pt>
                <c:pt idx="27605">
                  <c:v>-0.24913879999999999</c:v>
                </c:pt>
                <c:pt idx="27606">
                  <c:v>-0.24606299999999992</c:v>
                </c:pt>
                <c:pt idx="27607">
                  <c:v>-0.24913879999999999</c:v>
                </c:pt>
                <c:pt idx="27608">
                  <c:v>-0.25221459999999996</c:v>
                </c:pt>
                <c:pt idx="27609">
                  <c:v>-0.25529039999999997</c:v>
                </c:pt>
                <c:pt idx="27610">
                  <c:v>-0.25836609999999993</c:v>
                </c:pt>
                <c:pt idx="27611">
                  <c:v>-0.25836609999999993</c:v>
                </c:pt>
                <c:pt idx="27612">
                  <c:v>-0.26144189999999995</c:v>
                </c:pt>
                <c:pt idx="27613">
                  <c:v>-0.26144189999999995</c:v>
                </c:pt>
                <c:pt idx="27614">
                  <c:v>-0.26144189999999995</c:v>
                </c:pt>
                <c:pt idx="27615">
                  <c:v>-0.25836609999999993</c:v>
                </c:pt>
                <c:pt idx="27616">
                  <c:v>-0.25529039999999997</c:v>
                </c:pt>
                <c:pt idx="27617">
                  <c:v>-0.25529039999999997</c:v>
                </c:pt>
                <c:pt idx="27618">
                  <c:v>-0.25529039999999997</c:v>
                </c:pt>
                <c:pt idx="27619">
                  <c:v>-0.25836609999999993</c:v>
                </c:pt>
                <c:pt idx="27620">
                  <c:v>-0.26144189999999995</c:v>
                </c:pt>
                <c:pt idx="27621">
                  <c:v>-0.26144189999999995</c:v>
                </c:pt>
                <c:pt idx="27622">
                  <c:v>-0.26144189999999995</c:v>
                </c:pt>
                <c:pt idx="27623">
                  <c:v>-0.26144189999999995</c:v>
                </c:pt>
                <c:pt idx="27624">
                  <c:v>-0.26451769999999997</c:v>
                </c:pt>
                <c:pt idx="27625">
                  <c:v>-0.26759349999999998</c:v>
                </c:pt>
                <c:pt idx="27626">
                  <c:v>-0.27066929999999995</c:v>
                </c:pt>
                <c:pt idx="27627">
                  <c:v>-0.27066929999999995</c:v>
                </c:pt>
                <c:pt idx="27628">
                  <c:v>-0.27066929999999995</c:v>
                </c:pt>
                <c:pt idx="27629">
                  <c:v>-0.27066929999999995</c:v>
                </c:pt>
                <c:pt idx="27630">
                  <c:v>-0.27066929999999995</c:v>
                </c:pt>
                <c:pt idx="27631">
                  <c:v>-0.26759349999999998</c:v>
                </c:pt>
                <c:pt idx="27632">
                  <c:v>-0.26451769999999997</c:v>
                </c:pt>
                <c:pt idx="27633">
                  <c:v>-0.26759349999999998</c:v>
                </c:pt>
                <c:pt idx="27634">
                  <c:v>-0.26759349999999998</c:v>
                </c:pt>
                <c:pt idx="27635">
                  <c:v>-0.26759349999999998</c:v>
                </c:pt>
                <c:pt idx="27636">
                  <c:v>-0.26759349999999998</c:v>
                </c:pt>
                <c:pt idx="27637">
                  <c:v>-0.26451769999999997</c:v>
                </c:pt>
                <c:pt idx="27638">
                  <c:v>-0.26451769999999997</c:v>
                </c:pt>
                <c:pt idx="27639">
                  <c:v>-0.26759349999999998</c:v>
                </c:pt>
                <c:pt idx="27640">
                  <c:v>-0.26759349999999998</c:v>
                </c:pt>
                <c:pt idx="27641">
                  <c:v>-0.26759349999999998</c:v>
                </c:pt>
                <c:pt idx="27642">
                  <c:v>-0.26759349999999998</c:v>
                </c:pt>
                <c:pt idx="27643">
                  <c:v>-0.26759349999999998</c:v>
                </c:pt>
                <c:pt idx="27644">
                  <c:v>-0.27066929999999995</c:v>
                </c:pt>
                <c:pt idx="27645">
                  <c:v>-0.26759349999999998</c:v>
                </c:pt>
                <c:pt idx="27646">
                  <c:v>-0.27066929999999995</c:v>
                </c:pt>
                <c:pt idx="27647">
                  <c:v>-0.27066929999999995</c:v>
                </c:pt>
                <c:pt idx="27648">
                  <c:v>-0.27374509999999996</c:v>
                </c:pt>
                <c:pt idx="27649">
                  <c:v>-0.27066929999999995</c:v>
                </c:pt>
                <c:pt idx="27650">
                  <c:v>-0.27066929999999995</c:v>
                </c:pt>
                <c:pt idx="27651">
                  <c:v>-0.27066929999999995</c:v>
                </c:pt>
                <c:pt idx="27652">
                  <c:v>-0.27066929999999995</c:v>
                </c:pt>
                <c:pt idx="27653">
                  <c:v>-0.27066929999999995</c:v>
                </c:pt>
                <c:pt idx="27654">
                  <c:v>-0.26759349999999998</c:v>
                </c:pt>
                <c:pt idx="27655">
                  <c:v>-0.26759349999999998</c:v>
                </c:pt>
                <c:pt idx="27656">
                  <c:v>-0.26759349999999998</c:v>
                </c:pt>
                <c:pt idx="27657">
                  <c:v>-0.26451769999999997</c:v>
                </c:pt>
                <c:pt idx="27658">
                  <c:v>-0.26759349999999998</c:v>
                </c:pt>
                <c:pt idx="27659">
                  <c:v>-0.26451769999999997</c:v>
                </c:pt>
                <c:pt idx="27660">
                  <c:v>-0.26451769999999997</c:v>
                </c:pt>
                <c:pt idx="27661">
                  <c:v>-0.26451769999999997</c:v>
                </c:pt>
                <c:pt idx="27662">
                  <c:v>-0.26759349999999998</c:v>
                </c:pt>
                <c:pt idx="27663">
                  <c:v>-0.27066929999999995</c:v>
                </c:pt>
                <c:pt idx="27664">
                  <c:v>-0.27066929999999995</c:v>
                </c:pt>
                <c:pt idx="27665">
                  <c:v>-0.27066929999999995</c:v>
                </c:pt>
                <c:pt idx="27666">
                  <c:v>-0.27066929999999995</c:v>
                </c:pt>
                <c:pt idx="27667">
                  <c:v>-0.27066929999999995</c:v>
                </c:pt>
                <c:pt idx="27668">
                  <c:v>-0.27066929999999995</c:v>
                </c:pt>
                <c:pt idx="27669">
                  <c:v>-0.27066929999999995</c:v>
                </c:pt>
                <c:pt idx="27670">
                  <c:v>-0.27066929999999995</c:v>
                </c:pt>
                <c:pt idx="27671">
                  <c:v>-0.27374509999999996</c:v>
                </c:pt>
                <c:pt idx="27672">
                  <c:v>-0.27374509999999996</c:v>
                </c:pt>
                <c:pt idx="27673">
                  <c:v>-0.27374509999999996</c:v>
                </c:pt>
                <c:pt idx="27674">
                  <c:v>-0.27374509999999996</c:v>
                </c:pt>
                <c:pt idx="27675">
                  <c:v>-0.27066929999999995</c:v>
                </c:pt>
                <c:pt idx="27676">
                  <c:v>-0.26759349999999998</c:v>
                </c:pt>
                <c:pt idx="27677">
                  <c:v>-0.27066929999999995</c:v>
                </c:pt>
                <c:pt idx="27678">
                  <c:v>-0.26759349999999998</c:v>
                </c:pt>
                <c:pt idx="27679">
                  <c:v>-0.26451769999999997</c:v>
                </c:pt>
                <c:pt idx="27680">
                  <c:v>-0.26759349999999998</c:v>
                </c:pt>
                <c:pt idx="27681">
                  <c:v>-0.27066929999999995</c:v>
                </c:pt>
                <c:pt idx="27682">
                  <c:v>-0.27374509999999996</c:v>
                </c:pt>
                <c:pt idx="27683">
                  <c:v>-0.27066929999999995</c:v>
                </c:pt>
                <c:pt idx="27684">
                  <c:v>-0.27066929999999995</c:v>
                </c:pt>
                <c:pt idx="27685">
                  <c:v>-0.27066929999999995</c:v>
                </c:pt>
                <c:pt idx="27686">
                  <c:v>-0.26759349999999998</c:v>
                </c:pt>
                <c:pt idx="27687">
                  <c:v>-0.26451769999999997</c:v>
                </c:pt>
                <c:pt idx="27688">
                  <c:v>-0.26451769999999997</c:v>
                </c:pt>
                <c:pt idx="27689">
                  <c:v>-0.26451769999999997</c:v>
                </c:pt>
                <c:pt idx="27690">
                  <c:v>-0.26451769999999997</c:v>
                </c:pt>
                <c:pt idx="27691">
                  <c:v>-0.26759349999999998</c:v>
                </c:pt>
                <c:pt idx="27692">
                  <c:v>-0.26759349999999998</c:v>
                </c:pt>
                <c:pt idx="27693">
                  <c:v>-0.26759349999999998</c:v>
                </c:pt>
                <c:pt idx="27694">
                  <c:v>-0.26759349999999998</c:v>
                </c:pt>
                <c:pt idx="27695">
                  <c:v>-0.27066929999999995</c:v>
                </c:pt>
                <c:pt idx="27696">
                  <c:v>-0.27374509999999996</c:v>
                </c:pt>
                <c:pt idx="27697">
                  <c:v>-0.27682079999999998</c:v>
                </c:pt>
                <c:pt idx="27698">
                  <c:v>-0.27682079999999998</c:v>
                </c:pt>
                <c:pt idx="27699">
                  <c:v>-0.27989659999999994</c:v>
                </c:pt>
                <c:pt idx="27700">
                  <c:v>-0.27989659999999994</c:v>
                </c:pt>
                <c:pt idx="27701">
                  <c:v>-0.27989659999999994</c:v>
                </c:pt>
                <c:pt idx="27702">
                  <c:v>-0.27989659999999994</c:v>
                </c:pt>
                <c:pt idx="27703">
                  <c:v>-0.28297249999999996</c:v>
                </c:pt>
                <c:pt idx="27704">
                  <c:v>-0.28604819999999997</c:v>
                </c:pt>
                <c:pt idx="27705">
                  <c:v>-0.28297249999999996</c:v>
                </c:pt>
                <c:pt idx="27706">
                  <c:v>-0.28297249999999996</c:v>
                </c:pt>
                <c:pt idx="27707">
                  <c:v>-0.28297249999999996</c:v>
                </c:pt>
                <c:pt idx="27708">
                  <c:v>-0.28297249999999996</c:v>
                </c:pt>
                <c:pt idx="27709">
                  <c:v>-0.28604819999999997</c:v>
                </c:pt>
                <c:pt idx="27710">
                  <c:v>-0.28604819999999997</c:v>
                </c:pt>
                <c:pt idx="27711">
                  <c:v>-0.28604819999999997</c:v>
                </c:pt>
                <c:pt idx="27712">
                  <c:v>-0.28604819999999997</c:v>
                </c:pt>
                <c:pt idx="27713">
                  <c:v>-0.28604819999999997</c:v>
                </c:pt>
                <c:pt idx="27714">
                  <c:v>-0.28297249999999996</c:v>
                </c:pt>
                <c:pt idx="27715">
                  <c:v>-0.28297249999999996</c:v>
                </c:pt>
                <c:pt idx="27716">
                  <c:v>-0.28297249999999996</c:v>
                </c:pt>
                <c:pt idx="27717">
                  <c:v>-0.27989659999999994</c:v>
                </c:pt>
                <c:pt idx="27718">
                  <c:v>-0.28297249999999996</c:v>
                </c:pt>
                <c:pt idx="27719">
                  <c:v>-0.28297249999999996</c:v>
                </c:pt>
                <c:pt idx="27720">
                  <c:v>-0.28297249999999996</c:v>
                </c:pt>
                <c:pt idx="27721">
                  <c:v>-0.27989659999999994</c:v>
                </c:pt>
                <c:pt idx="27722">
                  <c:v>-0.27989659999999994</c:v>
                </c:pt>
                <c:pt idx="27723">
                  <c:v>-0.28604819999999997</c:v>
                </c:pt>
                <c:pt idx="27724">
                  <c:v>-0.28604819999999997</c:v>
                </c:pt>
                <c:pt idx="27725">
                  <c:v>-0.28297249999999996</c:v>
                </c:pt>
                <c:pt idx="27726">
                  <c:v>-0.28297249999999996</c:v>
                </c:pt>
                <c:pt idx="27727">
                  <c:v>-0.28912399999999994</c:v>
                </c:pt>
                <c:pt idx="27728">
                  <c:v>-0.28912399999999994</c:v>
                </c:pt>
                <c:pt idx="27729">
                  <c:v>-0.28604819999999997</c:v>
                </c:pt>
                <c:pt idx="27730">
                  <c:v>-0.28297249999999996</c:v>
                </c:pt>
                <c:pt idx="27731">
                  <c:v>-0.28297249999999996</c:v>
                </c:pt>
                <c:pt idx="27732">
                  <c:v>-0.28912399999999994</c:v>
                </c:pt>
                <c:pt idx="27733">
                  <c:v>-0.28912399999999994</c:v>
                </c:pt>
                <c:pt idx="27734">
                  <c:v>-0.28604819999999997</c:v>
                </c:pt>
                <c:pt idx="27735">
                  <c:v>-0.29219979999999995</c:v>
                </c:pt>
                <c:pt idx="27736">
                  <c:v>-0.29219979999999995</c:v>
                </c:pt>
                <c:pt idx="27737">
                  <c:v>-0.29527559999999997</c:v>
                </c:pt>
                <c:pt idx="27738">
                  <c:v>-0.29527559999999997</c:v>
                </c:pt>
                <c:pt idx="27739">
                  <c:v>-0.29527559999999997</c:v>
                </c:pt>
                <c:pt idx="27740">
                  <c:v>-0.29527559999999997</c:v>
                </c:pt>
                <c:pt idx="27741">
                  <c:v>-0.29835139999999993</c:v>
                </c:pt>
                <c:pt idx="27742">
                  <c:v>-0.29835139999999993</c:v>
                </c:pt>
                <c:pt idx="27743">
                  <c:v>-0.29527559999999997</c:v>
                </c:pt>
                <c:pt idx="27744">
                  <c:v>-0.29835139999999993</c:v>
                </c:pt>
                <c:pt idx="27745">
                  <c:v>-0.30142719999999995</c:v>
                </c:pt>
                <c:pt idx="27746">
                  <c:v>-0.30142719999999995</c:v>
                </c:pt>
                <c:pt idx="27747">
                  <c:v>-0.30142719999999995</c:v>
                </c:pt>
                <c:pt idx="27748">
                  <c:v>-0.30450299999999997</c:v>
                </c:pt>
                <c:pt idx="27749">
                  <c:v>-0.31065449999999994</c:v>
                </c:pt>
                <c:pt idx="27750">
                  <c:v>-0.31065449999999994</c:v>
                </c:pt>
                <c:pt idx="27751">
                  <c:v>-0.30450299999999997</c:v>
                </c:pt>
                <c:pt idx="27752">
                  <c:v>-0.30757869999999998</c:v>
                </c:pt>
                <c:pt idx="27753">
                  <c:v>-0.31065449999999994</c:v>
                </c:pt>
                <c:pt idx="27754">
                  <c:v>-0.30757869999999998</c:v>
                </c:pt>
                <c:pt idx="27755">
                  <c:v>-0.30142719999999995</c:v>
                </c:pt>
                <c:pt idx="27756">
                  <c:v>-0.30450299999999997</c:v>
                </c:pt>
                <c:pt idx="27757">
                  <c:v>-0.30757869999999998</c:v>
                </c:pt>
                <c:pt idx="27758">
                  <c:v>-0.31065449999999994</c:v>
                </c:pt>
                <c:pt idx="27759">
                  <c:v>-0.31065449999999994</c:v>
                </c:pt>
                <c:pt idx="27760">
                  <c:v>-0.31065449999999994</c:v>
                </c:pt>
                <c:pt idx="27761">
                  <c:v>-0.31373029999999996</c:v>
                </c:pt>
                <c:pt idx="27762">
                  <c:v>-0.31680609999999998</c:v>
                </c:pt>
                <c:pt idx="27763">
                  <c:v>-0.31680609999999998</c:v>
                </c:pt>
                <c:pt idx="27764">
                  <c:v>-0.31680609999999998</c:v>
                </c:pt>
                <c:pt idx="27765">
                  <c:v>-0.31373029999999996</c:v>
                </c:pt>
                <c:pt idx="27766">
                  <c:v>-0.31680609999999998</c:v>
                </c:pt>
                <c:pt idx="27767">
                  <c:v>-0.31373029999999996</c:v>
                </c:pt>
                <c:pt idx="27768">
                  <c:v>-0.31065449999999994</c:v>
                </c:pt>
                <c:pt idx="27769">
                  <c:v>-0.31065449999999994</c:v>
                </c:pt>
                <c:pt idx="27770">
                  <c:v>-0.31065449999999994</c:v>
                </c:pt>
                <c:pt idx="27771">
                  <c:v>-0.31373029999999996</c:v>
                </c:pt>
                <c:pt idx="27772">
                  <c:v>-0.31065449999999994</c:v>
                </c:pt>
                <c:pt idx="27773">
                  <c:v>-0.30757869999999998</c:v>
                </c:pt>
                <c:pt idx="27774">
                  <c:v>-0.31065449999999994</c:v>
                </c:pt>
                <c:pt idx="27775">
                  <c:v>-0.31373029999999996</c:v>
                </c:pt>
                <c:pt idx="27776">
                  <c:v>-0.31373029999999996</c:v>
                </c:pt>
                <c:pt idx="27777">
                  <c:v>-0.31373029999999996</c:v>
                </c:pt>
                <c:pt idx="27778">
                  <c:v>-0.31373029999999996</c:v>
                </c:pt>
                <c:pt idx="27779">
                  <c:v>-0.31373029999999996</c:v>
                </c:pt>
                <c:pt idx="27780">
                  <c:v>-0.31065449999999994</c:v>
                </c:pt>
                <c:pt idx="27781">
                  <c:v>-0.31373029999999996</c:v>
                </c:pt>
                <c:pt idx="27782">
                  <c:v>-0.31373029999999996</c:v>
                </c:pt>
                <c:pt idx="27783">
                  <c:v>-0.31065449999999994</c:v>
                </c:pt>
                <c:pt idx="27784">
                  <c:v>-0.30757869999999998</c:v>
                </c:pt>
                <c:pt idx="27785">
                  <c:v>-0.31065449999999994</c:v>
                </c:pt>
                <c:pt idx="27786">
                  <c:v>-0.31373029999999996</c:v>
                </c:pt>
                <c:pt idx="27787">
                  <c:v>-0.31373029999999996</c:v>
                </c:pt>
                <c:pt idx="27788">
                  <c:v>-0.31373029999999996</c:v>
                </c:pt>
                <c:pt idx="27789">
                  <c:v>-0.31373029999999996</c:v>
                </c:pt>
                <c:pt idx="27790">
                  <c:v>-0.31680609999999998</c:v>
                </c:pt>
                <c:pt idx="27791">
                  <c:v>-0.31988189999999994</c:v>
                </c:pt>
                <c:pt idx="27792">
                  <c:v>-0.31680609999999998</c:v>
                </c:pt>
                <c:pt idx="27793">
                  <c:v>-0.31680609999999998</c:v>
                </c:pt>
                <c:pt idx="27794">
                  <c:v>-0.31988189999999994</c:v>
                </c:pt>
                <c:pt idx="27795">
                  <c:v>-0.32295769999999996</c:v>
                </c:pt>
                <c:pt idx="27796">
                  <c:v>-0.32295769999999996</c:v>
                </c:pt>
                <c:pt idx="27797">
                  <c:v>-0.31988189999999994</c:v>
                </c:pt>
                <c:pt idx="27798">
                  <c:v>-0.31988189999999994</c:v>
                </c:pt>
                <c:pt idx="27799">
                  <c:v>-0.32295769999999996</c:v>
                </c:pt>
                <c:pt idx="27800">
                  <c:v>-0.32295769999999996</c:v>
                </c:pt>
                <c:pt idx="27801">
                  <c:v>-0.32603339999999997</c:v>
                </c:pt>
                <c:pt idx="27802">
                  <c:v>-0.32910919999999994</c:v>
                </c:pt>
                <c:pt idx="27803">
                  <c:v>-0.32910919999999994</c:v>
                </c:pt>
                <c:pt idx="27804">
                  <c:v>-0.33218499999999995</c:v>
                </c:pt>
                <c:pt idx="27805">
                  <c:v>-0.32910919999999994</c:v>
                </c:pt>
                <c:pt idx="27806">
                  <c:v>-0.33218499999999995</c:v>
                </c:pt>
                <c:pt idx="27807">
                  <c:v>-0.33218499999999995</c:v>
                </c:pt>
                <c:pt idx="27808">
                  <c:v>-0.33526079999999997</c:v>
                </c:pt>
                <c:pt idx="27809">
                  <c:v>-0.33526079999999997</c:v>
                </c:pt>
                <c:pt idx="27810">
                  <c:v>-0.33526079999999997</c:v>
                </c:pt>
                <c:pt idx="27811">
                  <c:v>-0.33526079999999997</c:v>
                </c:pt>
                <c:pt idx="27812">
                  <c:v>-0.33833659999999993</c:v>
                </c:pt>
                <c:pt idx="27813">
                  <c:v>-0.33833659999999993</c:v>
                </c:pt>
                <c:pt idx="27814">
                  <c:v>-0.34141239999999995</c:v>
                </c:pt>
                <c:pt idx="27815">
                  <c:v>-0.34141239999999995</c:v>
                </c:pt>
                <c:pt idx="27816">
                  <c:v>-0.34141239999999995</c:v>
                </c:pt>
                <c:pt idx="27817">
                  <c:v>-0.33833659999999993</c:v>
                </c:pt>
                <c:pt idx="27818">
                  <c:v>-0.33526079999999997</c:v>
                </c:pt>
                <c:pt idx="27819">
                  <c:v>-0.33833659999999993</c:v>
                </c:pt>
                <c:pt idx="27820">
                  <c:v>-0.33833659999999993</c:v>
                </c:pt>
                <c:pt idx="27821">
                  <c:v>-0.33526079999999997</c:v>
                </c:pt>
                <c:pt idx="27822">
                  <c:v>-0.33218499999999995</c:v>
                </c:pt>
                <c:pt idx="27823">
                  <c:v>-0.32910919999999994</c:v>
                </c:pt>
                <c:pt idx="27824">
                  <c:v>-0.33218499999999995</c:v>
                </c:pt>
                <c:pt idx="27825">
                  <c:v>-0.33218499999999995</c:v>
                </c:pt>
                <c:pt idx="27826">
                  <c:v>-0.33218499999999995</c:v>
                </c:pt>
                <c:pt idx="27827">
                  <c:v>-0.33526079999999997</c:v>
                </c:pt>
                <c:pt idx="27828">
                  <c:v>-0.33833659999999993</c:v>
                </c:pt>
                <c:pt idx="27829">
                  <c:v>-0.33833659999999993</c:v>
                </c:pt>
                <c:pt idx="27830">
                  <c:v>-0.33833659999999993</c:v>
                </c:pt>
                <c:pt idx="27831">
                  <c:v>-0.34141239999999995</c:v>
                </c:pt>
                <c:pt idx="27832">
                  <c:v>-0.33833659999999993</c:v>
                </c:pt>
                <c:pt idx="27833">
                  <c:v>-0.34141239999999995</c:v>
                </c:pt>
                <c:pt idx="27834">
                  <c:v>-0.34141239999999995</c:v>
                </c:pt>
                <c:pt idx="27835">
                  <c:v>-0.33833659999999993</c:v>
                </c:pt>
                <c:pt idx="27836">
                  <c:v>-0.33833659999999993</c:v>
                </c:pt>
                <c:pt idx="27837">
                  <c:v>-0.34141239999999995</c:v>
                </c:pt>
                <c:pt idx="27838">
                  <c:v>-0.34141239999999995</c:v>
                </c:pt>
                <c:pt idx="27839">
                  <c:v>-0.34141239999999995</c:v>
                </c:pt>
                <c:pt idx="27840">
                  <c:v>-0.33833659999999993</c:v>
                </c:pt>
                <c:pt idx="27841">
                  <c:v>-0.34141239999999995</c:v>
                </c:pt>
                <c:pt idx="27842">
                  <c:v>-0.34141239999999995</c:v>
                </c:pt>
                <c:pt idx="27843">
                  <c:v>-0.33833659999999993</c:v>
                </c:pt>
                <c:pt idx="27844">
                  <c:v>-0.33833659999999993</c:v>
                </c:pt>
                <c:pt idx="27845">
                  <c:v>-0.34141239999999995</c:v>
                </c:pt>
                <c:pt idx="27846">
                  <c:v>-0.34448819999999997</c:v>
                </c:pt>
                <c:pt idx="27847">
                  <c:v>-0.34141239999999995</c:v>
                </c:pt>
                <c:pt idx="27848">
                  <c:v>-0.34141239999999995</c:v>
                </c:pt>
                <c:pt idx="27849">
                  <c:v>-0.34141239999999995</c:v>
                </c:pt>
                <c:pt idx="27850">
                  <c:v>-0.34448819999999997</c:v>
                </c:pt>
                <c:pt idx="27851">
                  <c:v>-0.34756399999999998</c:v>
                </c:pt>
                <c:pt idx="27852">
                  <c:v>-0.35063979999999995</c:v>
                </c:pt>
                <c:pt idx="27853">
                  <c:v>-0.34756399999999998</c:v>
                </c:pt>
                <c:pt idx="27854">
                  <c:v>-0.34448819999999997</c:v>
                </c:pt>
                <c:pt idx="27855">
                  <c:v>-0.34756399999999998</c:v>
                </c:pt>
                <c:pt idx="27856">
                  <c:v>-0.34448819999999997</c:v>
                </c:pt>
                <c:pt idx="27857">
                  <c:v>-0.34756399999999998</c:v>
                </c:pt>
                <c:pt idx="27858">
                  <c:v>-0.34756399999999998</c:v>
                </c:pt>
                <c:pt idx="27859">
                  <c:v>-0.34756399999999998</c:v>
                </c:pt>
                <c:pt idx="27860">
                  <c:v>-0.34756399999999998</c:v>
                </c:pt>
                <c:pt idx="27861">
                  <c:v>-0.34756399999999998</c:v>
                </c:pt>
                <c:pt idx="27862">
                  <c:v>-0.35063979999999995</c:v>
                </c:pt>
                <c:pt idx="27863">
                  <c:v>-0.34756399999999998</c:v>
                </c:pt>
                <c:pt idx="27864">
                  <c:v>-0.34448819999999997</c:v>
                </c:pt>
                <c:pt idx="27865">
                  <c:v>-0.34141239999999995</c:v>
                </c:pt>
                <c:pt idx="27866">
                  <c:v>-0.33833659999999993</c:v>
                </c:pt>
                <c:pt idx="27867">
                  <c:v>-0.33833659999999993</c:v>
                </c:pt>
                <c:pt idx="27868">
                  <c:v>-0.33526079999999997</c:v>
                </c:pt>
                <c:pt idx="27869">
                  <c:v>-0.33526079999999997</c:v>
                </c:pt>
                <c:pt idx="27870">
                  <c:v>-0.33218499999999995</c:v>
                </c:pt>
                <c:pt idx="27871">
                  <c:v>-0.33218499999999995</c:v>
                </c:pt>
                <c:pt idx="27872">
                  <c:v>-0.33526079999999997</c:v>
                </c:pt>
                <c:pt idx="27873">
                  <c:v>-0.33526079999999997</c:v>
                </c:pt>
                <c:pt idx="27874">
                  <c:v>-0.33526079999999997</c:v>
                </c:pt>
                <c:pt idx="27875">
                  <c:v>-0.33218499999999995</c:v>
                </c:pt>
                <c:pt idx="27876">
                  <c:v>-0.33218499999999995</c:v>
                </c:pt>
                <c:pt idx="27877">
                  <c:v>-0.32910919999999994</c:v>
                </c:pt>
                <c:pt idx="27878">
                  <c:v>-0.32910919999999994</c:v>
                </c:pt>
                <c:pt idx="27879">
                  <c:v>-0.32603339999999997</c:v>
                </c:pt>
                <c:pt idx="27880">
                  <c:v>-0.32295769999999996</c:v>
                </c:pt>
                <c:pt idx="27881">
                  <c:v>-0.31988189999999994</c:v>
                </c:pt>
                <c:pt idx="27882">
                  <c:v>-0.31680609999999998</c:v>
                </c:pt>
                <c:pt idx="27883">
                  <c:v>-0.31680609999999998</c:v>
                </c:pt>
                <c:pt idx="27884">
                  <c:v>-0.31373029999999996</c:v>
                </c:pt>
                <c:pt idx="27885">
                  <c:v>-0.31373029999999996</c:v>
                </c:pt>
                <c:pt idx="27886">
                  <c:v>-0.31680609999999998</c:v>
                </c:pt>
                <c:pt idx="27887">
                  <c:v>-0.31680609999999998</c:v>
                </c:pt>
                <c:pt idx="27888">
                  <c:v>-0.31988189999999994</c:v>
                </c:pt>
                <c:pt idx="27889">
                  <c:v>-0.31988189999999994</c:v>
                </c:pt>
                <c:pt idx="27890">
                  <c:v>-0.31680609999999998</c:v>
                </c:pt>
                <c:pt idx="27891">
                  <c:v>-0.31988189999999994</c:v>
                </c:pt>
                <c:pt idx="27892">
                  <c:v>-0.31988189999999994</c:v>
                </c:pt>
                <c:pt idx="27893">
                  <c:v>-0.32295769999999996</c:v>
                </c:pt>
                <c:pt idx="27894">
                  <c:v>-0.32295769999999996</c:v>
                </c:pt>
                <c:pt idx="27895">
                  <c:v>-0.31988189999999994</c:v>
                </c:pt>
                <c:pt idx="27896">
                  <c:v>-0.31680609999999998</c:v>
                </c:pt>
                <c:pt idx="27897">
                  <c:v>-0.31988189999999994</c:v>
                </c:pt>
                <c:pt idx="27898">
                  <c:v>-0.31680609999999998</c:v>
                </c:pt>
                <c:pt idx="27899">
                  <c:v>-0.31680609999999998</c:v>
                </c:pt>
                <c:pt idx="27900">
                  <c:v>-0.31373029999999996</c:v>
                </c:pt>
                <c:pt idx="27901">
                  <c:v>-0.31680609999999998</c:v>
                </c:pt>
                <c:pt idx="27902">
                  <c:v>-0.31373029999999996</c:v>
                </c:pt>
                <c:pt idx="27903">
                  <c:v>-0.31065449999999994</c:v>
                </c:pt>
                <c:pt idx="27904">
                  <c:v>-0.30757869999999998</c:v>
                </c:pt>
                <c:pt idx="27905">
                  <c:v>-0.30757869999999998</c:v>
                </c:pt>
                <c:pt idx="27906">
                  <c:v>-0.30450299999999997</c:v>
                </c:pt>
                <c:pt idx="27907">
                  <c:v>-0.30450299999999997</c:v>
                </c:pt>
                <c:pt idx="27908">
                  <c:v>-0.30757869999999998</c:v>
                </c:pt>
                <c:pt idx="27909">
                  <c:v>-0.31065449999999994</c:v>
                </c:pt>
                <c:pt idx="27910">
                  <c:v>-0.31065449999999994</c:v>
                </c:pt>
                <c:pt idx="27911">
                  <c:v>-0.31373029999999996</c:v>
                </c:pt>
                <c:pt idx="27912">
                  <c:v>-0.31680609999999998</c:v>
                </c:pt>
                <c:pt idx="27913">
                  <c:v>-0.31680609999999998</c:v>
                </c:pt>
                <c:pt idx="27914">
                  <c:v>-0.31680609999999998</c:v>
                </c:pt>
                <c:pt idx="27915">
                  <c:v>-0.31680609999999998</c:v>
                </c:pt>
                <c:pt idx="27916">
                  <c:v>-0.31680609999999998</c:v>
                </c:pt>
                <c:pt idx="27917">
                  <c:v>-0.31680609999999998</c:v>
                </c:pt>
                <c:pt idx="27918">
                  <c:v>-0.31680609999999998</c:v>
                </c:pt>
                <c:pt idx="27919">
                  <c:v>-0.31373029999999996</c:v>
                </c:pt>
                <c:pt idx="27920">
                  <c:v>-0.31373029999999996</c:v>
                </c:pt>
                <c:pt idx="27921">
                  <c:v>-0.31680609999999998</c:v>
                </c:pt>
                <c:pt idx="27922">
                  <c:v>-0.31680609999999998</c:v>
                </c:pt>
                <c:pt idx="27923">
                  <c:v>-0.31988189999999994</c:v>
                </c:pt>
                <c:pt idx="27924">
                  <c:v>-0.31680609999999998</c:v>
                </c:pt>
                <c:pt idx="27925">
                  <c:v>-0.31988189999999994</c:v>
                </c:pt>
                <c:pt idx="27926">
                  <c:v>-0.31988189999999994</c:v>
                </c:pt>
                <c:pt idx="27927">
                  <c:v>-0.31988189999999994</c:v>
                </c:pt>
                <c:pt idx="27928">
                  <c:v>-0.31988189999999994</c:v>
                </c:pt>
                <c:pt idx="27929">
                  <c:v>-0.31680609999999998</c:v>
                </c:pt>
                <c:pt idx="27930">
                  <c:v>-0.31373029999999996</c:v>
                </c:pt>
                <c:pt idx="27931">
                  <c:v>-0.31680609999999998</c:v>
                </c:pt>
                <c:pt idx="27932">
                  <c:v>-0.31680609999999998</c:v>
                </c:pt>
                <c:pt idx="27933">
                  <c:v>-0.31373029999999996</c:v>
                </c:pt>
                <c:pt idx="27934">
                  <c:v>-0.31680609999999998</c:v>
                </c:pt>
                <c:pt idx="27935">
                  <c:v>-0.31988189999999994</c:v>
                </c:pt>
                <c:pt idx="27936">
                  <c:v>-0.31680609999999998</c:v>
                </c:pt>
                <c:pt idx="27937">
                  <c:v>-0.31373029999999996</c:v>
                </c:pt>
                <c:pt idx="27938">
                  <c:v>-0.31373029999999996</c:v>
                </c:pt>
                <c:pt idx="27939">
                  <c:v>-0.31680609999999998</c:v>
                </c:pt>
                <c:pt idx="27940">
                  <c:v>-0.31680609999999998</c:v>
                </c:pt>
                <c:pt idx="27941">
                  <c:v>-0.31680609999999998</c:v>
                </c:pt>
                <c:pt idx="27942">
                  <c:v>-0.31680609999999998</c:v>
                </c:pt>
                <c:pt idx="27943">
                  <c:v>-0.31988189999999994</c:v>
                </c:pt>
                <c:pt idx="27944">
                  <c:v>-0.31988189999999994</c:v>
                </c:pt>
                <c:pt idx="27945">
                  <c:v>-0.32295769999999996</c:v>
                </c:pt>
                <c:pt idx="27946">
                  <c:v>-0.32295769999999996</c:v>
                </c:pt>
                <c:pt idx="27947">
                  <c:v>-0.31988189999999994</c:v>
                </c:pt>
                <c:pt idx="27948">
                  <c:v>-0.31988189999999994</c:v>
                </c:pt>
                <c:pt idx="27949">
                  <c:v>-0.32295769999999996</c:v>
                </c:pt>
                <c:pt idx="27950">
                  <c:v>-0.31988189999999994</c:v>
                </c:pt>
                <c:pt idx="27951">
                  <c:v>-0.31680609999999998</c:v>
                </c:pt>
                <c:pt idx="27952">
                  <c:v>-0.31680609999999998</c:v>
                </c:pt>
                <c:pt idx="27953">
                  <c:v>-0.31680609999999998</c:v>
                </c:pt>
                <c:pt idx="27954">
                  <c:v>-0.31988189999999994</c:v>
                </c:pt>
                <c:pt idx="27955">
                  <c:v>-0.31680609999999998</c:v>
                </c:pt>
                <c:pt idx="27956">
                  <c:v>-0.31680609999999998</c:v>
                </c:pt>
                <c:pt idx="27957">
                  <c:v>-0.31680609999999998</c:v>
                </c:pt>
                <c:pt idx="27958">
                  <c:v>-0.31680609999999998</c:v>
                </c:pt>
                <c:pt idx="27959">
                  <c:v>-0.31373029999999996</c:v>
                </c:pt>
                <c:pt idx="27960">
                  <c:v>-0.31373029999999996</c:v>
                </c:pt>
                <c:pt idx="27961">
                  <c:v>-0.31680609999999998</c:v>
                </c:pt>
                <c:pt idx="27962">
                  <c:v>-0.31680609999999998</c:v>
                </c:pt>
                <c:pt idx="27963">
                  <c:v>-0.31988189999999994</c:v>
                </c:pt>
                <c:pt idx="27964">
                  <c:v>-0.32295769999999996</c:v>
                </c:pt>
                <c:pt idx="27965">
                  <c:v>-0.31988189999999994</c:v>
                </c:pt>
                <c:pt idx="27966">
                  <c:v>-0.31680609999999998</c:v>
                </c:pt>
                <c:pt idx="27967">
                  <c:v>-0.31680609999999998</c:v>
                </c:pt>
                <c:pt idx="27968">
                  <c:v>-0.31988189999999994</c:v>
                </c:pt>
                <c:pt idx="27969">
                  <c:v>-0.32295769999999996</c:v>
                </c:pt>
                <c:pt idx="27970">
                  <c:v>-0.32295769999999996</c:v>
                </c:pt>
                <c:pt idx="27971">
                  <c:v>-0.31988189999999994</c:v>
                </c:pt>
                <c:pt idx="27972">
                  <c:v>-0.32295769999999996</c:v>
                </c:pt>
                <c:pt idx="27973">
                  <c:v>-0.32910919999999994</c:v>
                </c:pt>
                <c:pt idx="27974">
                  <c:v>-0.32295769999999996</c:v>
                </c:pt>
                <c:pt idx="27975">
                  <c:v>-0.32295769999999996</c:v>
                </c:pt>
                <c:pt idx="27976">
                  <c:v>-0.32603339999999997</c:v>
                </c:pt>
                <c:pt idx="27977">
                  <c:v>-0.32910919999999994</c:v>
                </c:pt>
                <c:pt idx="27978">
                  <c:v>-0.32910919999999994</c:v>
                </c:pt>
                <c:pt idx="27979">
                  <c:v>-0.32295769999999996</c:v>
                </c:pt>
                <c:pt idx="27980">
                  <c:v>-0.32603339999999997</c:v>
                </c:pt>
                <c:pt idx="27981">
                  <c:v>-0.32910919999999994</c:v>
                </c:pt>
                <c:pt idx="27982">
                  <c:v>-0.32910919999999994</c:v>
                </c:pt>
                <c:pt idx="27983">
                  <c:v>-0.31988189999999994</c:v>
                </c:pt>
                <c:pt idx="27984">
                  <c:v>-0.31988189999999994</c:v>
                </c:pt>
                <c:pt idx="27985">
                  <c:v>-0.32603339999999997</c:v>
                </c:pt>
                <c:pt idx="27986">
                  <c:v>-0.32910919999999994</c:v>
                </c:pt>
                <c:pt idx="27987">
                  <c:v>-0.32910919999999994</c:v>
                </c:pt>
                <c:pt idx="27988">
                  <c:v>-0.32295769999999996</c:v>
                </c:pt>
                <c:pt idx="27989">
                  <c:v>-0.32603339999999997</c:v>
                </c:pt>
                <c:pt idx="27990">
                  <c:v>-0.32910919999999994</c:v>
                </c:pt>
                <c:pt idx="27991">
                  <c:v>-0.32295769999999996</c:v>
                </c:pt>
                <c:pt idx="27992">
                  <c:v>-0.32295769999999996</c:v>
                </c:pt>
                <c:pt idx="27993">
                  <c:v>-0.31988189999999994</c:v>
                </c:pt>
                <c:pt idx="27994">
                  <c:v>-0.31988189999999994</c:v>
                </c:pt>
                <c:pt idx="27995">
                  <c:v>-0.32295769999999996</c:v>
                </c:pt>
                <c:pt idx="27996">
                  <c:v>-0.32295769999999996</c:v>
                </c:pt>
                <c:pt idx="27997">
                  <c:v>-0.31988189999999994</c:v>
                </c:pt>
                <c:pt idx="27998">
                  <c:v>-0.31988189999999994</c:v>
                </c:pt>
                <c:pt idx="27999">
                  <c:v>-0.32295769999999996</c:v>
                </c:pt>
                <c:pt idx="28000">
                  <c:v>-0.31988189999999994</c:v>
                </c:pt>
                <c:pt idx="28001">
                  <c:v>-0.31988189999999994</c:v>
                </c:pt>
                <c:pt idx="28002">
                  <c:v>-0.31988189999999994</c:v>
                </c:pt>
                <c:pt idx="28003">
                  <c:v>-0.32295769999999996</c:v>
                </c:pt>
                <c:pt idx="28004">
                  <c:v>-0.31988189999999994</c:v>
                </c:pt>
                <c:pt idx="28005">
                  <c:v>-0.31373029999999996</c:v>
                </c:pt>
                <c:pt idx="28006">
                  <c:v>-0.31373029999999996</c:v>
                </c:pt>
                <c:pt idx="28007">
                  <c:v>-0.31680609999999998</c:v>
                </c:pt>
                <c:pt idx="28008">
                  <c:v>-0.31373029999999996</c:v>
                </c:pt>
                <c:pt idx="28009">
                  <c:v>-0.31373029999999996</c:v>
                </c:pt>
                <c:pt idx="28010">
                  <c:v>-0.31680609999999998</c:v>
                </c:pt>
                <c:pt idx="28011">
                  <c:v>-0.32295769999999996</c:v>
                </c:pt>
                <c:pt idx="28012">
                  <c:v>-0.32295769999999996</c:v>
                </c:pt>
                <c:pt idx="28013">
                  <c:v>-0.32295769999999996</c:v>
                </c:pt>
                <c:pt idx="28014">
                  <c:v>-0.31988189999999994</c:v>
                </c:pt>
                <c:pt idx="28015">
                  <c:v>-0.31988189999999994</c:v>
                </c:pt>
                <c:pt idx="28016">
                  <c:v>-0.32295769999999996</c:v>
                </c:pt>
                <c:pt idx="28017">
                  <c:v>-0.31988189999999994</c:v>
                </c:pt>
                <c:pt idx="28018">
                  <c:v>-0.31680609999999998</c:v>
                </c:pt>
                <c:pt idx="28019">
                  <c:v>-0.31988189999999994</c:v>
                </c:pt>
                <c:pt idx="28020">
                  <c:v>-0.31988189999999994</c:v>
                </c:pt>
                <c:pt idx="28021">
                  <c:v>-0.32295769999999996</c:v>
                </c:pt>
                <c:pt idx="28022">
                  <c:v>-0.31988189999999994</c:v>
                </c:pt>
                <c:pt idx="28023">
                  <c:v>-0.32295769999999996</c:v>
                </c:pt>
                <c:pt idx="28024">
                  <c:v>-0.32603339999999997</c:v>
                </c:pt>
                <c:pt idx="28025">
                  <c:v>-0.32910919999999994</c:v>
                </c:pt>
                <c:pt idx="28026">
                  <c:v>-0.32603339999999997</c:v>
                </c:pt>
                <c:pt idx="28027">
                  <c:v>-0.32295769999999996</c:v>
                </c:pt>
                <c:pt idx="28028">
                  <c:v>-0.32295769999999996</c:v>
                </c:pt>
                <c:pt idx="28029">
                  <c:v>-0.32295769999999996</c:v>
                </c:pt>
                <c:pt idx="28030">
                  <c:v>-0.31988189999999994</c:v>
                </c:pt>
                <c:pt idx="28031">
                  <c:v>-0.31988189999999994</c:v>
                </c:pt>
                <c:pt idx="28032">
                  <c:v>-0.31988189999999994</c:v>
                </c:pt>
                <c:pt idx="28033">
                  <c:v>-0.32295769999999996</c:v>
                </c:pt>
                <c:pt idx="28034">
                  <c:v>-0.32295769999999996</c:v>
                </c:pt>
                <c:pt idx="28035">
                  <c:v>-0.32603339999999997</c:v>
                </c:pt>
                <c:pt idx="28036">
                  <c:v>-0.32910919999999994</c:v>
                </c:pt>
                <c:pt idx="28037">
                  <c:v>-0.32910919999999994</c:v>
                </c:pt>
                <c:pt idx="28038">
                  <c:v>-0.32910919999999994</c:v>
                </c:pt>
                <c:pt idx="28039">
                  <c:v>-0.32910919999999994</c:v>
                </c:pt>
                <c:pt idx="28040">
                  <c:v>-0.33218499999999995</c:v>
                </c:pt>
                <c:pt idx="28041">
                  <c:v>-0.32910919999999994</c:v>
                </c:pt>
                <c:pt idx="28042">
                  <c:v>-0.32910919999999994</c:v>
                </c:pt>
                <c:pt idx="28043">
                  <c:v>-0.32910919999999994</c:v>
                </c:pt>
                <c:pt idx="28044">
                  <c:v>-0.32910919999999994</c:v>
                </c:pt>
                <c:pt idx="28045">
                  <c:v>-0.32910919999999994</c:v>
                </c:pt>
                <c:pt idx="28046">
                  <c:v>-0.32910919999999994</c:v>
                </c:pt>
                <c:pt idx="28047">
                  <c:v>-0.32910919999999994</c:v>
                </c:pt>
                <c:pt idx="28048">
                  <c:v>-0.32910919999999994</c:v>
                </c:pt>
                <c:pt idx="28049">
                  <c:v>-0.33218499999999995</c:v>
                </c:pt>
                <c:pt idx="28050">
                  <c:v>-0.32910919999999994</c:v>
                </c:pt>
                <c:pt idx="28051">
                  <c:v>-0.32910919999999994</c:v>
                </c:pt>
                <c:pt idx="28052">
                  <c:v>-0.32910919999999994</c:v>
                </c:pt>
                <c:pt idx="28053">
                  <c:v>-0.33218499999999995</c:v>
                </c:pt>
                <c:pt idx="28054">
                  <c:v>-0.33526079999999997</c:v>
                </c:pt>
                <c:pt idx="28055">
                  <c:v>-0.33218499999999995</c:v>
                </c:pt>
                <c:pt idx="28056">
                  <c:v>-0.33526079999999997</c:v>
                </c:pt>
                <c:pt idx="28057">
                  <c:v>-0.33526079999999997</c:v>
                </c:pt>
                <c:pt idx="28058">
                  <c:v>-0.33526079999999997</c:v>
                </c:pt>
                <c:pt idx="28059">
                  <c:v>-0.33218499999999995</c:v>
                </c:pt>
                <c:pt idx="28060">
                  <c:v>-0.33218499999999995</c:v>
                </c:pt>
                <c:pt idx="28061">
                  <c:v>-0.33526079999999997</c:v>
                </c:pt>
                <c:pt idx="28062">
                  <c:v>-0.33526079999999997</c:v>
                </c:pt>
                <c:pt idx="28063">
                  <c:v>-0.33218499999999995</c:v>
                </c:pt>
                <c:pt idx="28064">
                  <c:v>-0.33218499999999995</c:v>
                </c:pt>
                <c:pt idx="28065">
                  <c:v>-0.33218499999999995</c:v>
                </c:pt>
                <c:pt idx="28066">
                  <c:v>-0.33218499999999995</c:v>
                </c:pt>
                <c:pt idx="28067">
                  <c:v>-0.33218499999999995</c:v>
                </c:pt>
                <c:pt idx="28068">
                  <c:v>-0.32910919999999994</c:v>
                </c:pt>
                <c:pt idx="28069">
                  <c:v>-0.32910919999999994</c:v>
                </c:pt>
                <c:pt idx="28070">
                  <c:v>-0.32603339999999997</c:v>
                </c:pt>
                <c:pt idx="28071">
                  <c:v>-0.32603339999999997</c:v>
                </c:pt>
                <c:pt idx="28072">
                  <c:v>-0.32910919999999994</c:v>
                </c:pt>
                <c:pt idx="28073">
                  <c:v>-0.33218499999999995</c:v>
                </c:pt>
                <c:pt idx="28074">
                  <c:v>-0.33218499999999995</c:v>
                </c:pt>
                <c:pt idx="28075">
                  <c:v>-0.32910919999999994</c:v>
                </c:pt>
                <c:pt idx="28076">
                  <c:v>-0.32603339999999997</c:v>
                </c:pt>
                <c:pt idx="28077">
                  <c:v>-0.32910919999999994</c:v>
                </c:pt>
                <c:pt idx="28078">
                  <c:v>-0.32910919999999994</c:v>
                </c:pt>
                <c:pt idx="28079">
                  <c:v>-0.32910919999999994</c:v>
                </c:pt>
                <c:pt idx="28080">
                  <c:v>-0.32603339999999997</c:v>
                </c:pt>
                <c:pt idx="28081">
                  <c:v>-0.32603339999999997</c:v>
                </c:pt>
                <c:pt idx="28082">
                  <c:v>-0.32910919999999994</c:v>
                </c:pt>
                <c:pt idx="28083">
                  <c:v>-0.32603339999999997</c:v>
                </c:pt>
                <c:pt idx="28084">
                  <c:v>-0.32295769999999996</c:v>
                </c:pt>
                <c:pt idx="28085">
                  <c:v>-0.32295769999999996</c:v>
                </c:pt>
                <c:pt idx="28086">
                  <c:v>-0.32603339999999997</c:v>
                </c:pt>
                <c:pt idx="28087">
                  <c:v>-0.32295769999999996</c:v>
                </c:pt>
                <c:pt idx="28088">
                  <c:v>-0.32295769999999996</c:v>
                </c:pt>
                <c:pt idx="28089">
                  <c:v>-0.31988189999999994</c:v>
                </c:pt>
                <c:pt idx="28090">
                  <c:v>-0.32295769999999996</c:v>
                </c:pt>
                <c:pt idx="28091">
                  <c:v>-0.32295769999999996</c:v>
                </c:pt>
                <c:pt idx="28092">
                  <c:v>-0.31988189999999994</c:v>
                </c:pt>
                <c:pt idx="28093">
                  <c:v>-0.31680609999999998</c:v>
                </c:pt>
                <c:pt idx="28094">
                  <c:v>-0.31680609999999998</c:v>
                </c:pt>
                <c:pt idx="28095">
                  <c:v>-0.31680609999999998</c:v>
                </c:pt>
                <c:pt idx="28096">
                  <c:v>-0.31988189999999994</c:v>
                </c:pt>
                <c:pt idx="28097">
                  <c:v>-0.31988189999999994</c:v>
                </c:pt>
                <c:pt idx="28098">
                  <c:v>-0.31988189999999994</c:v>
                </c:pt>
                <c:pt idx="28099">
                  <c:v>-0.32295769999999996</c:v>
                </c:pt>
                <c:pt idx="28100">
                  <c:v>-0.32603339999999997</c:v>
                </c:pt>
                <c:pt idx="28101">
                  <c:v>-0.32603339999999997</c:v>
                </c:pt>
                <c:pt idx="28102">
                  <c:v>-0.32603339999999997</c:v>
                </c:pt>
                <c:pt idx="28103">
                  <c:v>-0.32910919999999994</c:v>
                </c:pt>
                <c:pt idx="28104">
                  <c:v>-0.32910919999999994</c:v>
                </c:pt>
                <c:pt idx="28105">
                  <c:v>-0.32603339999999997</c:v>
                </c:pt>
                <c:pt idx="28106">
                  <c:v>-0.32295769999999996</c:v>
                </c:pt>
                <c:pt idx="28107">
                  <c:v>-0.31988189999999994</c:v>
                </c:pt>
                <c:pt idx="28108">
                  <c:v>-0.31988189999999994</c:v>
                </c:pt>
                <c:pt idx="28109">
                  <c:v>-0.32295769999999996</c:v>
                </c:pt>
                <c:pt idx="28110">
                  <c:v>-0.32603339999999997</c:v>
                </c:pt>
                <c:pt idx="28111">
                  <c:v>-0.32295769999999996</c:v>
                </c:pt>
                <c:pt idx="28112">
                  <c:v>-0.32603339999999997</c:v>
                </c:pt>
                <c:pt idx="28113">
                  <c:v>-0.32603339999999997</c:v>
                </c:pt>
                <c:pt idx="28114">
                  <c:v>-0.32910919999999994</c:v>
                </c:pt>
                <c:pt idx="28115">
                  <c:v>-0.32910919999999994</c:v>
                </c:pt>
                <c:pt idx="28116">
                  <c:v>-0.32910919999999994</c:v>
                </c:pt>
                <c:pt idx="28117">
                  <c:v>-0.33218499999999995</c:v>
                </c:pt>
                <c:pt idx="28118">
                  <c:v>-0.33218499999999995</c:v>
                </c:pt>
                <c:pt idx="28119">
                  <c:v>-0.33218499999999995</c:v>
                </c:pt>
                <c:pt idx="28120">
                  <c:v>-0.33218499999999995</c:v>
                </c:pt>
                <c:pt idx="28121">
                  <c:v>-0.33218499999999995</c:v>
                </c:pt>
                <c:pt idx="28122">
                  <c:v>-0.33526079999999997</c:v>
                </c:pt>
                <c:pt idx="28123">
                  <c:v>-0.33218499999999995</c:v>
                </c:pt>
                <c:pt idx="28124">
                  <c:v>-0.33526079999999997</c:v>
                </c:pt>
                <c:pt idx="28125">
                  <c:v>-0.33833659999999993</c:v>
                </c:pt>
                <c:pt idx="28126">
                  <c:v>-0.33833659999999993</c:v>
                </c:pt>
                <c:pt idx="28127">
                  <c:v>-0.34141239999999995</c:v>
                </c:pt>
                <c:pt idx="28128">
                  <c:v>-0.34141239999999995</c:v>
                </c:pt>
                <c:pt idx="28129">
                  <c:v>-0.34141239999999995</c:v>
                </c:pt>
                <c:pt idx="28130">
                  <c:v>-0.34141239999999995</c:v>
                </c:pt>
                <c:pt idx="28131">
                  <c:v>-0.34448819999999997</c:v>
                </c:pt>
                <c:pt idx="28132">
                  <c:v>-0.34448819999999997</c:v>
                </c:pt>
                <c:pt idx="28133">
                  <c:v>-0.34448819999999997</c:v>
                </c:pt>
                <c:pt idx="28134">
                  <c:v>-0.34448819999999997</c:v>
                </c:pt>
                <c:pt idx="28135">
                  <c:v>-0.34448819999999997</c:v>
                </c:pt>
                <c:pt idx="28136">
                  <c:v>-0.34756399999999998</c:v>
                </c:pt>
                <c:pt idx="28137">
                  <c:v>-0.34756399999999998</c:v>
                </c:pt>
                <c:pt idx="28138">
                  <c:v>-0.34756399999999998</c:v>
                </c:pt>
                <c:pt idx="28139">
                  <c:v>-0.34756399999999998</c:v>
                </c:pt>
                <c:pt idx="28140">
                  <c:v>-0.34756399999999998</c:v>
                </c:pt>
                <c:pt idx="28141">
                  <c:v>-0.34756399999999998</c:v>
                </c:pt>
                <c:pt idx="28142">
                  <c:v>-0.34448819999999997</c:v>
                </c:pt>
                <c:pt idx="28143">
                  <c:v>-0.34448819999999997</c:v>
                </c:pt>
                <c:pt idx="28144">
                  <c:v>-0.34141239999999995</c:v>
                </c:pt>
                <c:pt idx="28145">
                  <c:v>-0.33833659999999993</c:v>
                </c:pt>
                <c:pt idx="28146">
                  <c:v>-0.33833659999999993</c:v>
                </c:pt>
                <c:pt idx="28147">
                  <c:v>-0.33526079999999997</c:v>
                </c:pt>
                <c:pt idx="28148">
                  <c:v>-0.33526079999999997</c:v>
                </c:pt>
                <c:pt idx="28149">
                  <c:v>-0.33218499999999995</c:v>
                </c:pt>
                <c:pt idx="28150">
                  <c:v>-0.33218499999999995</c:v>
                </c:pt>
                <c:pt idx="28151">
                  <c:v>-0.33526079999999997</c:v>
                </c:pt>
                <c:pt idx="28152">
                  <c:v>-0.33833659999999993</c:v>
                </c:pt>
                <c:pt idx="28153">
                  <c:v>-0.33833659999999993</c:v>
                </c:pt>
                <c:pt idx="28154">
                  <c:v>-0.33833659999999993</c:v>
                </c:pt>
                <c:pt idx="28155">
                  <c:v>-0.33526079999999997</c:v>
                </c:pt>
                <c:pt idx="28156">
                  <c:v>-0.33526079999999997</c:v>
                </c:pt>
                <c:pt idx="28157">
                  <c:v>-0.33526079999999997</c:v>
                </c:pt>
                <c:pt idx="28158">
                  <c:v>-0.33833659999999993</c:v>
                </c:pt>
                <c:pt idx="28159">
                  <c:v>-0.34141239999999995</c:v>
                </c:pt>
                <c:pt idx="28160">
                  <c:v>-0.34141239999999995</c:v>
                </c:pt>
                <c:pt idx="28161">
                  <c:v>-0.34448819999999997</c:v>
                </c:pt>
                <c:pt idx="28162">
                  <c:v>-0.34756399999999998</c:v>
                </c:pt>
                <c:pt idx="28163">
                  <c:v>-0.35063979999999995</c:v>
                </c:pt>
                <c:pt idx="28164">
                  <c:v>-0.34756399999999998</c:v>
                </c:pt>
                <c:pt idx="28165">
                  <c:v>-0.34448819999999997</c:v>
                </c:pt>
                <c:pt idx="28166">
                  <c:v>-0.34756399999999998</c:v>
                </c:pt>
                <c:pt idx="28167">
                  <c:v>-0.34448819999999997</c:v>
                </c:pt>
                <c:pt idx="28168">
                  <c:v>-0.34448819999999997</c:v>
                </c:pt>
                <c:pt idx="28169">
                  <c:v>-0.34448819999999997</c:v>
                </c:pt>
                <c:pt idx="28170">
                  <c:v>-0.34448819999999997</c:v>
                </c:pt>
                <c:pt idx="28171">
                  <c:v>-0.34756399999999998</c:v>
                </c:pt>
                <c:pt idx="28172">
                  <c:v>-0.34756399999999998</c:v>
                </c:pt>
                <c:pt idx="28173">
                  <c:v>-0.35063979999999995</c:v>
                </c:pt>
                <c:pt idx="28174">
                  <c:v>-0.34756399999999998</c:v>
                </c:pt>
                <c:pt idx="28175">
                  <c:v>-0.35063979999999995</c:v>
                </c:pt>
                <c:pt idx="28176">
                  <c:v>-0.35063979999999995</c:v>
                </c:pt>
                <c:pt idx="28177">
                  <c:v>-0.34756399999999998</c:v>
                </c:pt>
                <c:pt idx="28178">
                  <c:v>-0.34756399999999998</c:v>
                </c:pt>
                <c:pt idx="28179">
                  <c:v>-0.34448819999999997</c:v>
                </c:pt>
                <c:pt idx="28180">
                  <c:v>-0.34448819999999997</c:v>
                </c:pt>
                <c:pt idx="28181">
                  <c:v>-0.34448819999999997</c:v>
                </c:pt>
                <c:pt idx="28182">
                  <c:v>-0.34448819999999997</c:v>
                </c:pt>
                <c:pt idx="28183">
                  <c:v>-0.34141239999999995</c:v>
                </c:pt>
                <c:pt idx="28184">
                  <c:v>-0.34448819999999997</c:v>
                </c:pt>
                <c:pt idx="28185">
                  <c:v>-0.34756399999999998</c:v>
                </c:pt>
                <c:pt idx="28186">
                  <c:v>-0.34756399999999998</c:v>
                </c:pt>
                <c:pt idx="28187">
                  <c:v>-0.34448819999999997</c:v>
                </c:pt>
                <c:pt idx="28188">
                  <c:v>-0.34756399999999998</c:v>
                </c:pt>
                <c:pt idx="28189">
                  <c:v>-0.34756399999999998</c:v>
                </c:pt>
                <c:pt idx="28190">
                  <c:v>-0.34448819999999997</c:v>
                </c:pt>
                <c:pt idx="28191">
                  <c:v>-0.34141239999999995</c:v>
                </c:pt>
                <c:pt idx="28192">
                  <c:v>-0.34141239999999995</c:v>
                </c:pt>
                <c:pt idx="28193">
                  <c:v>-0.34448819999999997</c:v>
                </c:pt>
                <c:pt idx="28194">
                  <c:v>-0.34448819999999997</c:v>
                </c:pt>
                <c:pt idx="28195">
                  <c:v>-0.34448819999999997</c:v>
                </c:pt>
                <c:pt idx="28196">
                  <c:v>-0.34448819999999997</c:v>
                </c:pt>
                <c:pt idx="28197">
                  <c:v>-0.34756399999999998</c:v>
                </c:pt>
                <c:pt idx="28198">
                  <c:v>-0.35063979999999995</c:v>
                </c:pt>
                <c:pt idx="28199">
                  <c:v>-0.34756399999999998</c:v>
                </c:pt>
                <c:pt idx="28200">
                  <c:v>-0.34756399999999998</c:v>
                </c:pt>
                <c:pt idx="28201">
                  <c:v>-0.34448819999999997</c:v>
                </c:pt>
                <c:pt idx="28202">
                  <c:v>-0.34448819999999997</c:v>
                </c:pt>
                <c:pt idx="28203">
                  <c:v>-0.34756399999999998</c:v>
                </c:pt>
                <c:pt idx="28204">
                  <c:v>-0.35063979999999995</c:v>
                </c:pt>
                <c:pt idx="28205">
                  <c:v>-0.34756399999999998</c:v>
                </c:pt>
                <c:pt idx="28206">
                  <c:v>-0.35063979999999995</c:v>
                </c:pt>
                <c:pt idx="28207">
                  <c:v>-0.35063979999999995</c:v>
                </c:pt>
                <c:pt idx="28208">
                  <c:v>-0.35063979999999995</c:v>
                </c:pt>
                <c:pt idx="28209">
                  <c:v>-0.34756399999999998</c:v>
                </c:pt>
                <c:pt idx="28210">
                  <c:v>-0.34756399999999998</c:v>
                </c:pt>
                <c:pt idx="28211">
                  <c:v>-0.34756399999999998</c:v>
                </c:pt>
                <c:pt idx="28212">
                  <c:v>-0.35063979999999995</c:v>
                </c:pt>
                <c:pt idx="28213">
                  <c:v>-0.35063979999999995</c:v>
                </c:pt>
                <c:pt idx="28214">
                  <c:v>-0.35371559999999996</c:v>
                </c:pt>
                <c:pt idx="28215">
                  <c:v>-0.35679129999999998</c:v>
                </c:pt>
                <c:pt idx="28216">
                  <c:v>-0.35371559999999996</c:v>
                </c:pt>
                <c:pt idx="28217">
                  <c:v>-0.35063979999999995</c:v>
                </c:pt>
                <c:pt idx="28218">
                  <c:v>-0.35371559999999996</c:v>
                </c:pt>
                <c:pt idx="28219">
                  <c:v>-0.35063979999999995</c:v>
                </c:pt>
                <c:pt idx="28220">
                  <c:v>-0.34756399999999998</c:v>
                </c:pt>
                <c:pt idx="28221">
                  <c:v>-0.35063979999999995</c:v>
                </c:pt>
                <c:pt idx="28222">
                  <c:v>-0.35371559999999996</c:v>
                </c:pt>
                <c:pt idx="28223">
                  <c:v>-0.35371559999999996</c:v>
                </c:pt>
                <c:pt idx="28224">
                  <c:v>-0.35063979999999995</c:v>
                </c:pt>
                <c:pt idx="28225">
                  <c:v>-0.35063979999999995</c:v>
                </c:pt>
                <c:pt idx="28226">
                  <c:v>-0.35371559999999996</c:v>
                </c:pt>
                <c:pt idx="28227">
                  <c:v>-0.35371559999999996</c:v>
                </c:pt>
                <c:pt idx="28228">
                  <c:v>-0.35063979999999995</c:v>
                </c:pt>
                <c:pt idx="28229">
                  <c:v>-0.35063979999999995</c:v>
                </c:pt>
                <c:pt idx="28230">
                  <c:v>-0.35371559999999996</c:v>
                </c:pt>
                <c:pt idx="28231">
                  <c:v>-0.35371559999999996</c:v>
                </c:pt>
                <c:pt idx="28232">
                  <c:v>-0.35063979999999995</c:v>
                </c:pt>
                <c:pt idx="28233">
                  <c:v>-0.35063979999999995</c:v>
                </c:pt>
                <c:pt idx="28234">
                  <c:v>-0.35063979999999995</c:v>
                </c:pt>
                <c:pt idx="28235">
                  <c:v>-0.35063979999999995</c:v>
                </c:pt>
                <c:pt idx="28236">
                  <c:v>-0.34756399999999998</c:v>
                </c:pt>
                <c:pt idx="28237">
                  <c:v>-0.35063979999999995</c:v>
                </c:pt>
                <c:pt idx="28238">
                  <c:v>-0.35371559999999996</c:v>
                </c:pt>
                <c:pt idx="28239">
                  <c:v>-0.35679129999999998</c:v>
                </c:pt>
                <c:pt idx="28240">
                  <c:v>-0.35986709999999994</c:v>
                </c:pt>
                <c:pt idx="28241">
                  <c:v>-0.35679129999999998</c:v>
                </c:pt>
                <c:pt idx="28242">
                  <c:v>-0.35679129999999998</c:v>
                </c:pt>
                <c:pt idx="28243">
                  <c:v>-0.35371559999999996</c:v>
                </c:pt>
                <c:pt idx="28244">
                  <c:v>-0.35371559999999996</c:v>
                </c:pt>
                <c:pt idx="28245">
                  <c:v>-0.35063979999999995</c:v>
                </c:pt>
                <c:pt idx="28246">
                  <c:v>-0.35371559999999996</c:v>
                </c:pt>
                <c:pt idx="28247">
                  <c:v>-0.35371559999999996</c:v>
                </c:pt>
                <c:pt idx="28248">
                  <c:v>-0.35063979999999995</c:v>
                </c:pt>
                <c:pt idx="28249">
                  <c:v>-0.35371559999999996</c:v>
                </c:pt>
                <c:pt idx="28250">
                  <c:v>-0.35679129999999998</c:v>
                </c:pt>
                <c:pt idx="28251">
                  <c:v>-0.35679129999999998</c:v>
                </c:pt>
                <c:pt idx="28252">
                  <c:v>-0.35371559999999996</c:v>
                </c:pt>
                <c:pt idx="28253">
                  <c:v>-0.35679129999999998</c:v>
                </c:pt>
                <c:pt idx="28254">
                  <c:v>-0.35986709999999994</c:v>
                </c:pt>
                <c:pt idx="28255">
                  <c:v>-0.36294289999999996</c:v>
                </c:pt>
                <c:pt idx="28256">
                  <c:v>-0.35986709999999994</c:v>
                </c:pt>
                <c:pt idx="28257">
                  <c:v>-0.35679129999999998</c:v>
                </c:pt>
                <c:pt idx="28258">
                  <c:v>-0.35986709999999994</c:v>
                </c:pt>
                <c:pt idx="28259">
                  <c:v>-0.35986709999999994</c:v>
                </c:pt>
                <c:pt idx="28260">
                  <c:v>-0.35986709999999994</c:v>
                </c:pt>
                <c:pt idx="28261">
                  <c:v>-0.35986709999999994</c:v>
                </c:pt>
                <c:pt idx="28262">
                  <c:v>-0.35986709999999994</c:v>
                </c:pt>
                <c:pt idx="28263">
                  <c:v>-0.35986709999999994</c:v>
                </c:pt>
                <c:pt idx="28264">
                  <c:v>-0.35986709999999994</c:v>
                </c:pt>
                <c:pt idx="28265">
                  <c:v>-0.35679129999999998</c:v>
                </c:pt>
                <c:pt idx="28266">
                  <c:v>-0.35371559999999996</c:v>
                </c:pt>
                <c:pt idx="28267">
                  <c:v>-0.35063979999999995</c:v>
                </c:pt>
                <c:pt idx="28268">
                  <c:v>-0.35063979999999995</c:v>
                </c:pt>
                <c:pt idx="28269">
                  <c:v>-0.34756399999999998</c:v>
                </c:pt>
                <c:pt idx="28270">
                  <c:v>-0.34756399999999998</c:v>
                </c:pt>
                <c:pt idx="28271">
                  <c:v>-0.34756399999999998</c:v>
                </c:pt>
                <c:pt idx="28272">
                  <c:v>-0.34756399999999998</c:v>
                </c:pt>
                <c:pt idx="28273">
                  <c:v>-0.34756399999999998</c:v>
                </c:pt>
                <c:pt idx="28274">
                  <c:v>-0.34756399999999998</c:v>
                </c:pt>
                <c:pt idx="28275">
                  <c:v>-0.34448819999999997</c:v>
                </c:pt>
                <c:pt idx="28276">
                  <c:v>-0.34448819999999997</c:v>
                </c:pt>
                <c:pt idx="28277">
                  <c:v>-0.34448819999999997</c:v>
                </c:pt>
                <c:pt idx="28278">
                  <c:v>-0.34448819999999997</c:v>
                </c:pt>
                <c:pt idx="28279">
                  <c:v>-0.34448819999999997</c:v>
                </c:pt>
                <c:pt idx="28280">
                  <c:v>-0.34141239999999995</c:v>
                </c:pt>
                <c:pt idx="28281">
                  <c:v>-0.34141239999999995</c:v>
                </c:pt>
                <c:pt idx="28282">
                  <c:v>-0.34141239999999995</c:v>
                </c:pt>
                <c:pt idx="28283">
                  <c:v>-0.34448819999999997</c:v>
                </c:pt>
                <c:pt idx="28284">
                  <c:v>-0.34756399999999998</c:v>
                </c:pt>
                <c:pt idx="28285">
                  <c:v>-0.35063979999999995</c:v>
                </c:pt>
                <c:pt idx="28286">
                  <c:v>-0.35371559999999996</c:v>
                </c:pt>
                <c:pt idx="28287">
                  <c:v>-0.35063979999999995</c:v>
                </c:pt>
                <c:pt idx="28288">
                  <c:v>-0.35063979999999995</c:v>
                </c:pt>
                <c:pt idx="28289">
                  <c:v>-0.34756399999999998</c:v>
                </c:pt>
                <c:pt idx="28290">
                  <c:v>-0.34756399999999998</c:v>
                </c:pt>
                <c:pt idx="28291">
                  <c:v>-0.34448819999999997</c:v>
                </c:pt>
                <c:pt idx="28292">
                  <c:v>-0.34448819999999997</c:v>
                </c:pt>
                <c:pt idx="28293">
                  <c:v>-0.34141239999999995</c:v>
                </c:pt>
                <c:pt idx="28294">
                  <c:v>-0.34141239999999995</c:v>
                </c:pt>
                <c:pt idx="28295">
                  <c:v>-0.34141239999999995</c:v>
                </c:pt>
                <c:pt idx="28296">
                  <c:v>-0.33833659999999993</c:v>
                </c:pt>
                <c:pt idx="28297">
                  <c:v>-0.33833659999999993</c:v>
                </c:pt>
                <c:pt idx="28298">
                  <c:v>-0.33833659999999993</c:v>
                </c:pt>
                <c:pt idx="28299">
                  <c:v>-0.33526079999999997</c:v>
                </c:pt>
                <c:pt idx="28300">
                  <c:v>-0.33218499999999995</c:v>
                </c:pt>
                <c:pt idx="28301">
                  <c:v>-0.33526079999999997</c:v>
                </c:pt>
                <c:pt idx="28302">
                  <c:v>-0.33526079999999997</c:v>
                </c:pt>
                <c:pt idx="28303">
                  <c:v>-0.33218499999999995</c:v>
                </c:pt>
                <c:pt idx="28304">
                  <c:v>-0.33218499999999995</c:v>
                </c:pt>
                <c:pt idx="28305">
                  <c:v>-0.33218499999999995</c:v>
                </c:pt>
                <c:pt idx="28306">
                  <c:v>-0.33526079999999997</c:v>
                </c:pt>
                <c:pt idx="28307">
                  <c:v>-0.33218499999999995</c:v>
                </c:pt>
                <c:pt idx="28308">
                  <c:v>-0.33218499999999995</c:v>
                </c:pt>
                <c:pt idx="28309">
                  <c:v>-0.32910919999999994</c:v>
                </c:pt>
                <c:pt idx="28310">
                  <c:v>-0.33218499999999995</c:v>
                </c:pt>
                <c:pt idx="28311">
                  <c:v>-0.33526079999999997</c:v>
                </c:pt>
                <c:pt idx="28312">
                  <c:v>-0.32603339999999997</c:v>
                </c:pt>
                <c:pt idx="28313">
                  <c:v>-0.32295769999999996</c:v>
                </c:pt>
                <c:pt idx="28314">
                  <c:v>-0.32603339999999997</c:v>
                </c:pt>
                <c:pt idx="28315">
                  <c:v>-0.32910919999999994</c:v>
                </c:pt>
                <c:pt idx="28316">
                  <c:v>-0.32603339999999997</c:v>
                </c:pt>
                <c:pt idx="28317">
                  <c:v>-0.32295769999999996</c:v>
                </c:pt>
                <c:pt idx="28318">
                  <c:v>-0.32295769999999996</c:v>
                </c:pt>
                <c:pt idx="28319">
                  <c:v>-0.32295769999999996</c:v>
                </c:pt>
                <c:pt idx="28320">
                  <c:v>-0.32295769999999996</c:v>
                </c:pt>
                <c:pt idx="28321">
                  <c:v>-0.32603339999999997</c:v>
                </c:pt>
                <c:pt idx="28322">
                  <c:v>-0.32603339999999997</c:v>
                </c:pt>
                <c:pt idx="28323">
                  <c:v>-0.32603339999999997</c:v>
                </c:pt>
                <c:pt idx="28324">
                  <c:v>-0.32910919999999994</c:v>
                </c:pt>
                <c:pt idx="28325">
                  <c:v>-0.32910919999999994</c:v>
                </c:pt>
                <c:pt idx="28326">
                  <c:v>-0.32910919999999994</c:v>
                </c:pt>
                <c:pt idx="28327">
                  <c:v>-0.32910919999999994</c:v>
                </c:pt>
                <c:pt idx="28328">
                  <c:v>-0.32910919999999994</c:v>
                </c:pt>
                <c:pt idx="28329">
                  <c:v>-0.32603339999999997</c:v>
                </c:pt>
                <c:pt idx="28330">
                  <c:v>-0.32603339999999997</c:v>
                </c:pt>
                <c:pt idx="28331">
                  <c:v>-0.32910919999999994</c:v>
                </c:pt>
                <c:pt idx="28332">
                  <c:v>-0.32910919999999994</c:v>
                </c:pt>
                <c:pt idx="28333">
                  <c:v>-0.32910919999999994</c:v>
                </c:pt>
                <c:pt idx="28334">
                  <c:v>-0.32910919999999994</c:v>
                </c:pt>
                <c:pt idx="28335">
                  <c:v>-0.33218499999999995</c:v>
                </c:pt>
                <c:pt idx="28336">
                  <c:v>-0.33218499999999995</c:v>
                </c:pt>
                <c:pt idx="28337">
                  <c:v>-0.32910919999999994</c:v>
                </c:pt>
                <c:pt idx="28338">
                  <c:v>-0.32603339999999997</c:v>
                </c:pt>
                <c:pt idx="28339">
                  <c:v>-0.32910919999999994</c:v>
                </c:pt>
                <c:pt idx="28340">
                  <c:v>-0.33218499999999995</c:v>
                </c:pt>
                <c:pt idx="28341">
                  <c:v>-0.33218499999999995</c:v>
                </c:pt>
                <c:pt idx="28342">
                  <c:v>-0.32910919999999994</c:v>
                </c:pt>
                <c:pt idx="28343">
                  <c:v>-0.32910919999999994</c:v>
                </c:pt>
                <c:pt idx="28344">
                  <c:v>-0.32910919999999994</c:v>
                </c:pt>
                <c:pt idx="28345">
                  <c:v>-0.33218499999999995</c:v>
                </c:pt>
                <c:pt idx="28346">
                  <c:v>-0.32910919999999994</c:v>
                </c:pt>
                <c:pt idx="28347">
                  <c:v>-0.32910919999999994</c:v>
                </c:pt>
                <c:pt idx="28348">
                  <c:v>-0.32910919999999994</c:v>
                </c:pt>
                <c:pt idx="28349">
                  <c:v>-0.32910919999999994</c:v>
                </c:pt>
                <c:pt idx="28350">
                  <c:v>-0.32910919999999994</c:v>
                </c:pt>
                <c:pt idx="28351">
                  <c:v>-0.32910919999999994</c:v>
                </c:pt>
                <c:pt idx="28352">
                  <c:v>-0.32910919999999994</c:v>
                </c:pt>
                <c:pt idx="28353">
                  <c:v>-0.32603339999999997</c:v>
                </c:pt>
                <c:pt idx="28354">
                  <c:v>-0.32910919999999994</c:v>
                </c:pt>
                <c:pt idx="28355">
                  <c:v>-0.32603339999999997</c:v>
                </c:pt>
                <c:pt idx="28356">
                  <c:v>-0.32295769999999996</c:v>
                </c:pt>
                <c:pt idx="28357">
                  <c:v>-0.31988189999999994</c:v>
                </c:pt>
                <c:pt idx="28358">
                  <c:v>-0.31988189999999994</c:v>
                </c:pt>
                <c:pt idx="28359">
                  <c:v>-0.31988189999999994</c:v>
                </c:pt>
                <c:pt idx="28360">
                  <c:v>-0.32295769999999996</c:v>
                </c:pt>
                <c:pt idx="28361">
                  <c:v>-0.32295769999999996</c:v>
                </c:pt>
                <c:pt idx="28362">
                  <c:v>-0.32295769999999996</c:v>
                </c:pt>
                <c:pt idx="28363">
                  <c:v>-0.32295769999999996</c:v>
                </c:pt>
                <c:pt idx="28364">
                  <c:v>-0.32295769999999996</c:v>
                </c:pt>
                <c:pt idx="28365">
                  <c:v>-0.31988189999999994</c:v>
                </c:pt>
                <c:pt idx="28366">
                  <c:v>-0.31680609999999998</c:v>
                </c:pt>
                <c:pt idx="28367">
                  <c:v>-0.31680609999999998</c:v>
                </c:pt>
                <c:pt idx="28368">
                  <c:v>-0.31373029999999996</c:v>
                </c:pt>
                <c:pt idx="28369">
                  <c:v>-0.31065449999999994</c:v>
                </c:pt>
                <c:pt idx="28370">
                  <c:v>-0.30757869999999998</c:v>
                </c:pt>
                <c:pt idx="28371">
                  <c:v>-0.30450299999999997</c:v>
                </c:pt>
                <c:pt idx="28372">
                  <c:v>-0.30450299999999997</c:v>
                </c:pt>
                <c:pt idx="28373">
                  <c:v>-0.30142719999999995</c:v>
                </c:pt>
                <c:pt idx="28374">
                  <c:v>-0.29835139999999993</c:v>
                </c:pt>
                <c:pt idx="28375">
                  <c:v>-0.29835139999999993</c:v>
                </c:pt>
                <c:pt idx="28376">
                  <c:v>-0.30142719999999995</c:v>
                </c:pt>
                <c:pt idx="28377">
                  <c:v>-0.30142719999999995</c:v>
                </c:pt>
                <c:pt idx="28378">
                  <c:v>-0.29835139999999993</c:v>
                </c:pt>
                <c:pt idx="28379">
                  <c:v>-0.30142719999999995</c:v>
                </c:pt>
                <c:pt idx="28380">
                  <c:v>-0.29835139999999993</c:v>
                </c:pt>
                <c:pt idx="28381">
                  <c:v>-0.29835139999999993</c:v>
                </c:pt>
                <c:pt idx="28382">
                  <c:v>-0.29835139999999993</c:v>
                </c:pt>
                <c:pt idx="28383">
                  <c:v>-0.29527559999999997</c:v>
                </c:pt>
                <c:pt idx="28384">
                  <c:v>-0.29527559999999997</c:v>
                </c:pt>
                <c:pt idx="28385">
                  <c:v>-0.29527559999999997</c:v>
                </c:pt>
                <c:pt idx="28386">
                  <c:v>-0.29527559999999997</c:v>
                </c:pt>
                <c:pt idx="28387">
                  <c:v>-0.29527559999999997</c:v>
                </c:pt>
                <c:pt idx="28388">
                  <c:v>-0.29219979999999995</c:v>
                </c:pt>
                <c:pt idx="28389">
                  <c:v>-0.29219979999999995</c:v>
                </c:pt>
                <c:pt idx="28390">
                  <c:v>-0.29219979999999995</c:v>
                </c:pt>
                <c:pt idx="28391">
                  <c:v>-0.29527559999999997</c:v>
                </c:pt>
                <c:pt idx="28392">
                  <c:v>-0.29219979999999995</c:v>
                </c:pt>
                <c:pt idx="28393">
                  <c:v>-0.29219979999999995</c:v>
                </c:pt>
                <c:pt idx="28394">
                  <c:v>-0.29219979999999995</c:v>
                </c:pt>
                <c:pt idx="28395">
                  <c:v>-0.29219979999999995</c:v>
                </c:pt>
                <c:pt idx="28396">
                  <c:v>-0.29527559999999997</c:v>
                </c:pt>
                <c:pt idx="28397">
                  <c:v>-0.29835139999999993</c:v>
                </c:pt>
                <c:pt idx="28398">
                  <c:v>-0.29835139999999993</c:v>
                </c:pt>
                <c:pt idx="28399">
                  <c:v>-0.30142719999999995</c:v>
                </c:pt>
                <c:pt idx="28400">
                  <c:v>-0.30142719999999995</c:v>
                </c:pt>
                <c:pt idx="28401">
                  <c:v>-0.30142719999999995</c:v>
                </c:pt>
                <c:pt idx="28402">
                  <c:v>-0.30142719999999995</c:v>
                </c:pt>
                <c:pt idx="28403">
                  <c:v>-0.30142719999999995</c:v>
                </c:pt>
                <c:pt idx="28404">
                  <c:v>-0.30450299999999997</c:v>
                </c:pt>
                <c:pt idx="28405">
                  <c:v>-0.30450299999999997</c:v>
                </c:pt>
                <c:pt idx="28406">
                  <c:v>-0.30757869999999998</c:v>
                </c:pt>
                <c:pt idx="28407">
                  <c:v>-0.30450299999999997</c:v>
                </c:pt>
                <c:pt idx="28408">
                  <c:v>-0.30142719999999995</c:v>
                </c:pt>
                <c:pt idx="28409">
                  <c:v>-0.29835139999999993</c:v>
                </c:pt>
                <c:pt idx="28410">
                  <c:v>-0.29835139999999993</c:v>
                </c:pt>
                <c:pt idx="28411">
                  <c:v>-0.29835139999999993</c:v>
                </c:pt>
                <c:pt idx="28412">
                  <c:v>-0.30142719999999995</c:v>
                </c:pt>
                <c:pt idx="28413">
                  <c:v>-0.29835139999999993</c:v>
                </c:pt>
                <c:pt idx="28414">
                  <c:v>-0.29527559999999997</c:v>
                </c:pt>
                <c:pt idx="28415">
                  <c:v>-0.29527559999999997</c:v>
                </c:pt>
                <c:pt idx="28416">
                  <c:v>-0.29527559999999997</c:v>
                </c:pt>
                <c:pt idx="28417">
                  <c:v>-0.29527559999999997</c:v>
                </c:pt>
                <c:pt idx="28418">
                  <c:v>-0.29527559999999997</c:v>
                </c:pt>
                <c:pt idx="28419">
                  <c:v>-0.29527559999999997</c:v>
                </c:pt>
                <c:pt idx="28420">
                  <c:v>-0.29527559999999997</c:v>
                </c:pt>
                <c:pt idx="28421">
                  <c:v>-0.29835139999999993</c:v>
                </c:pt>
                <c:pt idx="28422">
                  <c:v>-0.29527559999999997</c:v>
                </c:pt>
                <c:pt idx="28423">
                  <c:v>-0.29527559999999997</c:v>
                </c:pt>
                <c:pt idx="28424">
                  <c:v>-0.29219979999999995</c:v>
                </c:pt>
                <c:pt idx="28425">
                  <c:v>-0.29527559999999997</c:v>
                </c:pt>
                <c:pt idx="28426">
                  <c:v>-0.29527559999999997</c:v>
                </c:pt>
                <c:pt idx="28427">
                  <c:v>-0.29527559999999997</c:v>
                </c:pt>
                <c:pt idx="28428">
                  <c:v>-0.29527559999999997</c:v>
                </c:pt>
                <c:pt idx="28429">
                  <c:v>-0.29219979999999995</c:v>
                </c:pt>
                <c:pt idx="28430">
                  <c:v>-0.29527559999999997</c:v>
                </c:pt>
                <c:pt idx="28431">
                  <c:v>-0.29527559999999997</c:v>
                </c:pt>
                <c:pt idx="28432">
                  <c:v>-0.29527559999999997</c:v>
                </c:pt>
                <c:pt idx="28433">
                  <c:v>-0.29527559999999997</c:v>
                </c:pt>
                <c:pt idx="28434">
                  <c:v>-0.29219979999999995</c:v>
                </c:pt>
                <c:pt idx="28435">
                  <c:v>-0.29527559999999997</c:v>
                </c:pt>
                <c:pt idx="28436">
                  <c:v>-0.29835139999999993</c:v>
                </c:pt>
                <c:pt idx="28437">
                  <c:v>-0.29527559999999997</c:v>
                </c:pt>
                <c:pt idx="28438">
                  <c:v>-0.29527559999999997</c:v>
                </c:pt>
                <c:pt idx="28439">
                  <c:v>-0.29527559999999997</c:v>
                </c:pt>
                <c:pt idx="28440">
                  <c:v>-0.29219979999999995</c:v>
                </c:pt>
                <c:pt idx="28441">
                  <c:v>-0.29219979999999995</c:v>
                </c:pt>
                <c:pt idx="28442">
                  <c:v>-0.29219979999999995</c:v>
                </c:pt>
                <c:pt idx="28443">
                  <c:v>-0.29219979999999995</c:v>
                </c:pt>
                <c:pt idx="28444">
                  <c:v>-0.28912399999999994</c:v>
                </c:pt>
                <c:pt idx="28445">
                  <c:v>-0.28912399999999994</c:v>
                </c:pt>
                <c:pt idx="28446">
                  <c:v>-0.28912399999999994</c:v>
                </c:pt>
                <c:pt idx="28447">
                  <c:v>-0.29219979999999995</c:v>
                </c:pt>
                <c:pt idx="28448">
                  <c:v>-0.29527559999999997</c:v>
                </c:pt>
                <c:pt idx="28449">
                  <c:v>-0.29527559999999997</c:v>
                </c:pt>
                <c:pt idx="28450">
                  <c:v>-0.29527559999999997</c:v>
                </c:pt>
                <c:pt idx="28451">
                  <c:v>-0.29219979999999995</c:v>
                </c:pt>
                <c:pt idx="28452">
                  <c:v>-0.29219979999999995</c:v>
                </c:pt>
                <c:pt idx="28453">
                  <c:v>-0.29219979999999995</c:v>
                </c:pt>
                <c:pt idx="28454">
                  <c:v>-0.28912399999999994</c:v>
                </c:pt>
                <c:pt idx="28455">
                  <c:v>-0.29219979999999995</c:v>
                </c:pt>
                <c:pt idx="28456">
                  <c:v>-0.29527559999999997</c:v>
                </c:pt>
                <c:pt idx="28457">
                  <c:v>-0.29527559999999997</c:v>
                </c:pt>
                <c:pt idx="28458">
                  <c:v>-0.29835139999999993</c:v>
                </c:pt>
                <c:pt idx="28459">
                  <c:v>-0.29527559999999997</c:v>
                </c:pt>
                <c:pt idx="28460">
                  <c:v>-0.29527559999999997</c:v>
                </c:pt>
                <c:pt idx="28461">
                  <c:v>-0.29835139999999993</c:v>
                </c:pt>
                <c:pt idx="28462">
                  <c:v>-0.29835139999999993</c:v>
                </c:pt>
                <c:pt idx="28463">
                  <c:v>-0.30142719999999995</c:v>
                </c:pt>
                <c:pt idx="28464">
                  <c:v>-0.29835139999999993</c:v>
                </c:pt>
                <c:pt idx="28465">
                  <c:v>-0.29835139999999993</c:v>
                </c:pt>
                <c:pt idx="28466">
                  <c:v>-0.29527559999999997</c:v>
                </c:pt>
                <c:pt idx="28467">
                  <c:v>-0.29527559999999997</c:v>
                </c:pt>
                <c:pt idx="28468">
                  <c:v>-0.29219979999999995</c:v>
                </c:pt>
                <c:pt idx="28469">
                  <c:v>-0.29527559999999997</c:v>
                </c:pt>
                <c:pt idx="28470">
                  <c:v>-0.29219979999999995</c:v>
                </c:pt>
                <c:pt idx="28471">
                  <c:v>-0.28912399999999994</c:v>
                </c:pt>
                <c:pt idx="28472">
                  <c:v>-0.28912399999999994</c:v>
                </c:pt>
                <c:pt idx="28473">
                  <c:v>-0.28912399999999994</c:v>
                </c:pt>
                <c:pt idx="28474">
                  <c:v>-0.28912399999999994</c:v>
                </c:pt>
                <c:pt idx="28475">
                  <c:v>-0.29219979999999995</c:v>
                </c:pt>
                <c:pt idx="28476">
                  <c:v>-0.29219979999999995</c:v>
                </c:pt>
                <c:pt idx="28477">
                  <c:v>-0.28912399999999994</c:v>
                </c:pt>
                <c:pt idx="28478">
                  <c:v>-0.28604819999999997</c:v>
                </c:pt>
                <c:pt idx="28479">
                  <c:v>-0.28604819999999997</c:v>
                </c:pt>
                <c:pt idx="28480">
                  <c:v>-0.28604819999999997</c:v>
                </c:pt>
                <c:pt idx="28481">
                  <c:v>-0.28604819999999997</c:v>
                </c:pt>
                <c:pt idx="28482">
                  <c:v>-0.28297249999999996</c:v>
                </c:pt>
                <c:pt idx="28483">
                  <c:v>-0.28297249999999996</c:v>
                </c:pt>
                <c:pt idx="28484">
                  <c:v>-0.28297249999999996</c:v>
                </c:pt>
                <c:pt idx="28485">
                  <c:v>-0.27989659999999994</c:v>
                </c:pt>
                <c:pt idx="28486">
                  <c:v>-0.27682079999999998</c:v>
                </c:pt>
                <c:pt idx="28487">
                  <c:v>-0.27374509999999996</c:v>
                </c:pt>
                <c:pt idx="28488">
                  <c:v>-0.27374509999999996</c:v>
                </c:pt>
                <c:pt idx="28489">
                  <c:v>-0.27682079999999998</c:v>
                </c:pt>
                <c:pt idx="28490">
                  <c:v>-0.27374509999999996</c:v>
                </c:pt>
                <c:pt idx="28491">
                  <c:v>-0.27066929999999995</c:v>
                </c:pt>
                <c:pt idx="28492">
                  <c:v>-0.27374509999999996</c:v>
                </c:pt>
                <c:pt idx="28493">
                  <c:v>-0.27066929999999995</c:v>
                </c:pt>
                <c:pt idx="28494">
                  <c:v>-0.26759349999999998</c:v>
                </c:pt>
                <c:pt idx="28495">
                  <c:v>-0.26451769999999997</c:v>
                </c:pt>
                <c:pt idx="28496">
                  <c:v>-0.26451769999999997</c:v>
                </c:pt>
                <c:pt idx="28497">
                  <c:v>-0.26759349999999998</c:v>
                </c:pt>
                <c:pt idx="28498">
                  <c:v>-0.26451769999999997</c:v>
                </c:pt>
                <c:pt idx="28499">
                  <c:v>-0.26759349999999998</c:v>
                </c:pt>
                <c:pt idx="28500">
                  <c:v>-0.26759349999999998</c:v>
                </c:pt>
                <c:pt idx="28501">
                  <c:v>-0.27066929999999995</c:v>
                </c:pt>
                <c:pt idx="28502">
                  <c:v>-0.27066929999999995</c:v>
                </c:pt>
                <c:pt idx="28503">
                  <c:v>-0.27374509999999996</c:v>
                </c:pt>
                <c:pt idx="28504">
                  <c:v>-0.27682079999999998</c:v>
                </c:pt>
                <c:pt idx="28505">
                  <c:v>-0.27682079999999998</c:v>
                </c:pt>
                <c:pt idx="28506">
                  <c:v>-0.27374509999999996</c:v>
                </c:pt>
                <c:pt idx="28507">
                  <c:v>-0.27066929999999995</c:v>
                </c:pt>
                <c:pt idx="28508">
                  <c:v>-0.27374509999999996</c:v>
                </c:pt>
                <c:pt idx="28509">
                  <c:v>-0.27374509999999996</c:v>
                </c:pt>
                <c:pt idx="28510">
                  <c:v>-0.27066929999999995</c:v>
                </c:pt>
                <c:pt idx="28511">
                  <c:v>-0.27066929999999995</c:v>
                </c:pt>
                <c:pt idx="28512">
                  <c:v>-0.27066929999999995</c:v>
                </c:pt>
                <c:pt idx="28513">
                  <c:v>-0.27066929999999995</c:v>
                </c:pt>
                <c:pt idx="28514">
                  <c:v>-0.26759349999999998</c:v>
                </c:pt>
                <c:pt idx="28515">
                  <c:v>-0.26759349999999998</c:v>
                </c:pt>
                <c:pt idx="28516">
                  <c:v>-0.26759349999999998</c:v>
                </c:pt>
                <c:pt idx="28517">
                  <c:v>-0.27066929999999995</c:v>
                </c:pt>
                <c:pt idx="28518">
                  <c:v>-0.27066929999999995</c:v>
                </c:pt>
                <c:pt idx="28519">
                  <c:v>-0.27066929999999995</c:v>
                </c:pt>
                <c:pt idx="28520">
                  <c:v>-0.27374509999999996</c:v>
                </c:pt>
                <c:pt idx="28521">
                  <c:v>-0.27374509999999996</c:v>
                </c:pt>
                <c:pt idx="28522">
                  <c:v>-0.27682079999999998</c:v>
                </c:pt>
                <c:pt idx="28523">
                  <c:v>-0.27682079999999998</c:v>
                </c:pt>
                <c:pt idx="28524">
                  <c:v>-0.27374509999999996</c:v>
                </c:pt>
                <c:pt idx="28525">
                  <c:v>-0.27374509999999996</c:v>
                </c:pt>
                <c:pt idx="28526">
                  <c:v>-0.27682079999999998</c:v>
                </c:pt>
                <c:pt idx="28527">
                  <c:v>-0.27682079999999998</c:v>
                </c:pt>
                <c:pt idx="28528">
                  <c:v>-0.27374509999999996</c:v>
                </c:pt>
                <c:pt idx="28529">
                  <c:v>-0.27374509999999996</c:v>
                </c:pt>
                <c:pt idx="28530">
                  <c:v>-0.27374509999999996</c:v>
                </c:pt>
                <c:pt idx="28531">
                  <c:v>-0.27374509999999996</c:v>
                </c:pt>
                <c:pt idx="28532">
                  <c:v>-0.27066929999999995</c:v>
                </c:pt>
                <c:pt idx="28533">
                  <c:v>-0.26759349999999998</c:v>
                </c:pt>
                <c:pt idx="28534">
                  <c:v>-0.27066929999999995</c:v>
                </c:pt>
                <c:pt idx="28535">
                  <c:v>-0.26759349999999998</c:v>
                </c:pt>
                <c:pt idx="28536">
                  <c:v>-0.27066929999999995</c:v>
                </c:pt>
                <c:pt idx="28537">
                  <c:v>-0.26759349999999998</c:v>
                </c:pt>
                <c:pt idx="28538">
                  <c:v>-0.27066929999999995</c:v>
                </c:pt>
                <c:pt idx="28539">
                  <c:v>-0.27066929999999995</c:v>
                </c:pt>
                <c:pt idx="28540">
                  <c:v>-0.27066929999999995</c:v>
                </c:pt>
                <c:pt idx="28541">
                  <c:v>-0.26759349999999998</c:v>
                </c:pt>
                <c:pt idx="28542">
                  <c:v>-0.26451769999999997</c:v>
                </c:pt>
                <c:pt idx="28543">
                  <c:v>-0.26759349999999998</c:v>
                </c:pt>
                <c:pt idx="28544">
                  <c:v>-0.27066929999999995</c:v>
                </c:pt>
                <c:pt idx="28545">
                  <c:v>-0.27374509999999996</c:v>
                </c:pt>
                <c:pt idx="28546">
                  <c:v>-0.27374509999999996</c:v>
                </c:pt>
                <c:pt idx="28547">
                  <c:v>-0.27682079999999998</c:v>
                </c:pt>
                <c:pt idx="28548">
                  <c:v>-0.27374509999999996</c:v>
                </c:pt>
                <c:pt idx="28549">
                  <c:v>-0.27682079999999998</c:v>
                </c:pt>
                <c:pt idx="28550">
                  <c:v>-0.27682079999999998</c:v>
                </c:pt>
                <c:pt idx="28551">
                  <c:v>-0.27682079999999998</c:v>
                </c:pt>
                <c:pt idx="28552">
                  <c:v>-0.27989659999999994</c:v>
                </c:pt>
                <c:pt idx="28553">
                  <c:v>-0.28297249999999996</c:v>
                </c:pt>
                <c:pt idx="28554">
                  <c:v>-0.27989659999999994</c:v>
                </c:pt>
                <c:pt idx="28555">
                  <c:v>-0.27989659999999994</c:v>
                </c:pt>
                <c:pt idx="28556">
                  <c:v>-0.28297249999999996</c:v>
                </c:pt>
                <c:pt idx="28557">
                  <c:v>-0.27989659999999994</c:v>
                </c:pt>
                <c:pt idx="28558">
                  <c:v>-0.27682079999999998</c:v>
                </c:pt>
                <c:pt idx="28559">
                  <c:v>-0.27989659999999994</c:v>
                </c:pt>
                <c:pt idx="28560">
                  <c:v>-0.28297249999999996</c:v>
                </c:pt>
                <c:pt idx="28561">
                  <c:v>-0.27989659999999994</c:v>
                </c:pt>
                <c:pt idx="28562">
                  <c:v>-0.27682079999999998</c:v>
                </c:pt>
                <c:pt idx="28563">
                  <c:v>-0.27682079999999998</c:v>
                </c:pt>
                <c:pt idx="28564">
                  <c:v>-0.27989659999999994</c:v>
                </c:pt>
                <c:pt idx="28565">
                  <c:v>-0.27989659999999994</c:v>
                </c:pt>
                <c:pt idx="28566">
                  <c:v>-0.27374509999999996</c:v>
                </c:pt>
                <c:pt idx="28567">
                  <c:v>-0.27066929999999995</c:v>
                </c:pt>
                <c:pt idx="28568">
                  <c:v>-0.27682079999999998</c:v>
                </c:pt>
                <c:pt idx="28569">
                  <c:v>-0.27682079999999998</c:v>
                </c:pt>
                <c:pt idx="28570">
                  <c:v>-0.27374509999999996</c:v>
                </c:pt>
                <c:pt idx="28571">
                  <c:v>-0.27374509999999996</c:v>
                </c:pt>
                <c:pt idx="28572">
                  <c:v>-0.27374509999999996</c:v>
                </c:pt>
                <c:pt idx="28573">
                  <c:v>-0.27374509999999996</c:v>
                </c:pt>
                <c:pt idx="28574">
                  <c:v>-0.27066929999999995</c:v>
                </c:pt>
                <c:pt idx="28575">
                  <c:v>-0.27066929999999995</c:v>
                </c:pt>
                <c:pt idx="28576">
                  <c:v>-0.27066929999999995</c:v>
                </c:pt>
                <c:pt idx="28577">
                  <c:v>-0.27066929999999995</c:v>
                </c:pt>
                <c:pt idx="28578">
                  <c:v>-0.27066929999999995</c:v>
                </c:pt>
                <c:pt idx="28579">
                  <c:v>-0.27066929999999995</c:v>
                </c:pt>
                <c:pt idx="28580">
                  <c:v>-0.26759349999999998</c:v>
                </c:pt>
                <c:pt idx="28581">
                  <c:v>-0.27066929999999995</c:v>
                </c:pt>
                <c:pt idx="28582">
                  <c:v>-0.27374509999999996</c:v>
                </c:pt>
                <c:pt idx="28583">
                  <c:v>-0.27374509999999996</c:v>
                </c:pt>
                <c:pt idx="28584">
                  <c:v>-0.27066929999999995</c:v>
                </c:pt>
                <c:pt idx="28585">
                  <c:v>-0.27374509999999996</c:v>
                </c:pt>
                <c:pt idx="28586">
                  <c:v>-0.27682079999999998</c:v>
                </c:pt>
                <c:pt idx="28587">
                  <c:v>-0.27374509999999996</c:v>
                </c:pt>
                <c:pt idx="28588">
                  <c:v>-0.27374509999999996</c:v>
                </c:pt>
                <c:pt idx="28589">
                  <c:v>-0.27066929999999995</c:v>
                </c:pt>
                <c:pt idx="28590">
                  <c:v>-0.27066929999999995</c:v>
                </c:pt>
                <c:pt idx="28591">
                  <c:v>-0.27066929999999995</c:v>
                </c:pt>
                <c:pt idx="28592">
                  <c:v>-0.27066929999999995</c:v>
                </c:pt>
                <c:pt idx="28593">
                  <c:v>-0.27066929999999995</c:v>
                </c:pt>
                <c:pt idx="28594">
                  <c:v>-0.27066929999999995</c:v>
                </c:pt>
                <c:pt idx="28595">
                  <c:v>-0.27066929999999995</c:v>
                </c:pt>
                <c:pt idx="28596">
                  <c:v>-0.27066929999999995</c:v>
                </c:pt>
                <c:pt idx="28597">
                  <c:v>-0.27066929999999995</c:v>
                </c:pt>
                <c:pt idx="28598">
                  <c:v>-0.27066929999999995</c:v>
                </c:pt>
                <c:pt idx="28599">
                  <c:v>-0.27066929999999995</c:v>
                </c:pt>
                <c:pt idx="28600">
                  <c:v>-0.27374509999999996</c:v>
                </c:pt>
                <c:pt idx="28601">
                  <c:v>-0.27066929999999995</c:v>
                </c:pt>
                <c:pt idx="28602">
                  <c:v>-0.27374509999999996</c:v>
                </c:pt>
                <c:pt idx="28603">
                  <c:v>-0.27374509999999996</c:v>
                </c:pt>
                <c:pt idx="28604">
                  <c:v>-0.27374509999999996</c:v>
                </c:pt>
                <c:pt idx="28605">
                  <c:v>-0.27374509999999996</c:v>
                </c:pt>
                <c:pt idx="28606">
                  <c:v>-0.27066929999999995</c:v>
                </c:pt>
                <c:pt idx="28607">
                  <c:v>-0.26759349999999998</c:v>
                </c:pt>
                <c:pt idx="28608">
                  <c:v>-0.26451769999999997</c:v>
                </c:pt>
                <c:pt idx="28609">
                  <c:v>-0.26451769999999997</c:v>
                </c:pt>
                <c:pt idx="28610">
                  <c:v>-0.26144189999999995</c:v>
                </c:pt>
                <c:pt idx="28611">
                  <c:v>-0.26451769999999997</c:v>
                </c:pt>
                <c:pt idx="28612">
                  <c:v>-0.26451769999999997</c:v>
                </c:pt>
                <c:pt idx="28613">
                  <c:v>-0.26759349999999998</c:v>
                </c:pt>
                <c:pt idx="28614">
                  <c:v>-0.26451769999999997</c:v>
                </c:pt>
                <c:pt idx="28615">
                  <c:v>-0.26451769999999997</c:v>
                </c:pt>
                <c:pt idx="28616">
                  <c:v>-0.26451769999999997</c:v>
                </c:pt>
                <c:pt idx="28617">
                  <c:v>-0.26451769999999997</c:v>
                </c:pt>
                <c:pt idx="28618">
                  <c:v>-0.26759349999999998</c:v>
                </c:pt>
                <c:pt idx="28619">
                  <c:v>-0.26759349999999998</c:v>
                </c:pt>
                <c:pt idx="28620">
                  <c:v>-0.26451769999999997</c:v>
                </c:pt>
                <c:pt idx="28621">
                  <c:v>-0.26451769999999997</c:v>
                </c:pt>
                <c:pt idx="28622">
                  <c:v>-0.26759349999999998</c:v>
                </c:pt>
                <c:pt idx="28623">
                  <c:v>-0.26759349999999998</c:v>
                </c:pt>
                <c:pt idx="28624">
                  <c:v>-0.26759349999999998</c:v>
                </c:pt>
                <c:pt idx="28625">
                  <c:v>-0.26759349999999998</c:v>
                </c:pt>
                <c:pt idx="28626">
                  <c:v>-0.26759349999999998</c:v>
                </c:pt>
                <c:pt idx="28627">
                  <c:v>-0.26759349999999998</c:v>
                </c:pt>
                <c:pt idx="28628">
                  <c:v>-0.26759349999999998</c:v>
                </c:pt>
                <c:pt idx="28629">
                  <c:v>-0.27066929999999995</c:v>
                </c:pt>
                <c:pt idx="28630">
                  <c:v>-0.27374509999999996</c:v>
                </c:pt>
                <c:pt idx="28631">
                  <c:v>-0.27374509999999996</c:v>
                </c:pt>
                <c:pt idx="28632">
                  <c:v>-0.27066929999999995</c:v>
                </c:pt>
                <c:pt idx="28633">
                  <c:v>-0.27066929999999995</c:v>
                </c:pt>
                <c:pt idx="28634">
                  <c:v>-0.27374509999999996</c:v>
                </c:pt>
                <c:pt idx="28635">
                  <c:v>-0.27066929999999995</c:v>
                </c:pt>
                <c:pt idx="28636">
                  <c:v>-0.27066929999999995</c:v>
                </c:pt>
                <c:pt idx="28637">
                  <c:v>-0.26759349999999998</c:v>
                </c:pt>
                <c:pt idx="28638">
                  <c:v>-0.27066929999999995</c:v>
                </c:pt>
                <c:pt idx="28639">
                  <c:v>-0.27066929999999995</c:v>
                </c:pt>
                <c:pt idx="28640">
                  <c:v>-0.26759349999999998</c:v>
                </c:pt>
                <c:pt idx="28641">
                  <c:v>-0.26759349999999998</c:v>
                </c:pt>
                <c:pt idx="28642">
                  <c:v>-0.26451769999999997</c:v>
                </c:pt>
                <c:pt idx="28643">
                  <c:v>-0.26144189999999995</c:v>
                </c:pt>
                <c:pt idx="28644">
                  <c:v>-0.26144189999999995</c:v>
                </c:pt>
                <c:pt idx="28645">
                  <c:v>-0.26144189999999995</c:v>
                </c:pt>
                <c:pt idx="28646">
                  <c:v>-0.26144189999999995</c:v>
                </c:pt>
                <c:pt idx="28647">
                  <c:v>-0.25836609999999993</c:v>
                </c:pt>
                <c:pt idx="28648">
                  <c:v>-0.26144189999999995</c:v>
                </c:pt>
                <c:pt idx="28649">
                  <c:v>-0.26144189999999995</c:v>
                </c:pt>
                <c:pt idx="28650">
                  <c:v>-0.26144189999999995</c:v>
                </c:pt>
                <c:pt idx="28651">
                  <c:v>-0.26451769999999997</c:v>
                </c:pt>
                <c:pt idx="28652">
                  <c:v>-0.26144189999999995</c:v>
                </c:pt>
                <c:pt idx="28653">
                  <c:v>-0.25836609999999993</c:v>
                </c:pt>
                <c:pt idx="28654">
                  <c:v>-0.25836609999999993</c:v>
                </c:pt>
                <c:pt idx="28655">
                  <c:v>-0.25529039999999997</c:v>
                </c:pt>
                <c:pt idx="28656">
                  <c:v>-0.25836609999999993</c:v>
                </c:pt>
                <c:pt idx="28657">
                  <c:v>-0.25836609999999993</c:v>
                </c:pt>
                <c:pt idx="28658">
                  <c:v>-0.25836609999999993</c:v>
                </c:pt>
                <c:pt idx="28659">
                  <c:v>-0.25836609999999993</c:v>
                </c:pt>
                <c:pt idx="28660">
                  <c:v>-0.25529039999999997</c:v>
                </c:pt>
                <c:pt idx="28661">
                  <c:v>-0.25836609999999993</c:v>
                </c:pt>
                <c:pt idx="28662">
                  <c:v>-0.25529039999999997</c:v>
                </c:pt>
                <c:pt idx="28663">
                  <c:v>-0.25529039999999997</c:v>
                </c:pt>
                <c:pt idx="28664">
                  <c:v>-0.25529039999999997</c:v>
                </c:pt>
                <c:pt idx="28665">
                  <c:v>-0.25836609999999993</c:v>
                </c:pt>
                <c:pt idx="28666">
                  <c:v>-0.26144189999999995</c:v>
                </c:pt>
                <c:pt idx="28667">
                  <c:v>-0.26144189999999995</c:v>
                </c:pt>
                <c:pt idx="28668">
                  <c:v>-0.25836609999999993</c:v>
                </c:pt>
                <c:pt idx="28669">
                  <c:v>-0.25836609999999993</c:v>
                </c:pt>
                <c:pt idx="28670">
                  <c:v>-0.25836609999999993</c:v>
                </c:pt>
                <c:pt idx="28671">
                  <c:v>-0.25529039999999997</c:v>
                </c:pt>
                <c:pt idx="28672">
                  <c:v>-0.25529039999999997</c:v>
                </c:pt>
                <c:pt idx="28673">
                  <c:v>-0.25221459999999996</c:v>
                </c:pt>
                <c:pt idx="28674">
                  <c:v>-0.24913879999999999</c:v>
                </c:pt>
                <c:pt idx="28675">
                  <c:v>-0.24606299999999992</c:v>
                </c:pt>
                <c:pt idx="28676">
                  <c:v>-0.24913879999999999</c:v>
                </c:pt>
                <c:pt idx="28677">
                  <c:v>-0.24913879999999999</c:v>
                </c:pt>
                <c:pt idx="28678">
                  <c:v>-0.24913879999999999</c:v>
                </c:pt>
                <c:pt idx="28679">
                  <c:v>-0.25221459999999996</c:v>
                </c:pt>
                <c:pt idx="28680">
                  <c:v>-0.25221459999999996</c:v>
                </c:pt>
                <c:pt idx="28681">
                  <c:v>-0.25221459999999996</c:v>
                </c:pt>
                <c:pt idx="28682">
                  <c:v>-0.25221459999999996</c:v>
                </c:pt>
                <c:pt idx="28683">
                  <c:v>-0.24913879999999999</c:v>
                </c:pt>
                <c:pt idx="28684">
                  <c:v>-0.24913879999999999</c:v>
                </c:pt>
                <c:pt idx="28685">
                  <c:v>-0.25221459999999996</c:v>
                </c:pt>
                <c:pt idx="28686">
                  <c:v>-0.24913879999999999</c:v>
                </c:pt>
                <c:pt idx="28687">
                  <c:v>-0.24913879999999999</c:v>
                </c:pt>
                <c:pt idx="28688">
                  <c:v>-0.25221459999999996</c:v>
                </c:pt>
                <c:pt idx="28689">
                  <c:v>-0.25221459999999996</c:v>
                </c:pt>
                <c:pt idx="28690">
                  <c:v>-0.25221459999999996</c:v>
                </c:pt>
                <c:pt idx="28691">
                  <c:v>-0.24913879999999999</c:v>
                </c:pt>
                <c:pt idx="28692">
                  <c:v>-0.24606299999999992</c:v>
                </c:pt>
                <c:pt idx="28693">
                  <c:v>-0.24913879999999999</c:v>
                </c:pt>
                <c:pt idx="28694">
                  <c:v>-0.24913879999999999</c:v>
                </c:pt>
                <c:pt idx="28695">
                  <c:v>-0.24913879999999999</c:v>
                </c:pt>
                <c:pt idx="28696">
                  <c:v>-0.24913879999999999</c:v>
                </c:pt>
                <c:pt idx="28697">
                  <c:v>-0.24606299999999992</c:v>
                </c:pt>
                <c:pt idx="28698">
                  <c:v>-0.24606299999999992</c:v>
                </c:pt>
                <c:pt idx="28699">
                  <c:v>-0.24606299999999992</c:v>
                </c:pt>
                <c:pt idx="28700">
                  <c:v>-0.24913879999999999</c:v>
                </c:pt>
                <c:pt idx="28701">
                  <c:v>-0.24913879999999999</c:v>
                </c:pt>
                <c:pt idx="28702">
                  <c:v>-0.24913879999999999</c:v>
                </c:pt>
                <c:pt idx="28703">
                  <c:v>-0.24913879999999999</c:v>
                </c:pt>
                <c:pt idx="28704">
                  <c:v>-0.24606299999999992</c:v>
                </c:pt>
                <c:pt idx="28705">
                  <c:v>-0.24298719999999996</c:v>
                </c:pt>
                <c:pt idx="28706">
                  <c:v>-0.24298719999999996</c:v>
                </c:pt>
                <c:pt idx="28707">
                  <c:v>-0.24298719999999996</c:v>
                </c:pt>
                <c:pt idx="28708">
                  <c:v>-0.24606299999999992</c:v>
                </c:pt>
                <c:pt idx="28709">
                  <c:v>-0.24298719999999996</c:v>
                </c:pt>
                <c:pt idx="28710">
                  <c:v>-0.24298719999999996</c:v>
                </c:pt>
                <c:pt idx="28711">
                  <c:v>-0.2399114</c:v>
                </c:pt>
                <c:pt idx="28712">
                  <c:v>-0.23683559999999992</c:v>
                </c:pt>
                <c:pt idx="28713">
                  <c:v>-0.23683559999999992</c:v>
                </c:pt>
                <c:pt idx="28714">
                  <c:v>-0.23683559999999992</c:v>
                </c:pt>
                <c:pt idx="28715">
                  <c:v>-0.23683559999999992</c:v>
                </c:pt>
                <c:pt idx="28716">
                  <c:v>-0.23683559999999992</c:v>
                </c:pt>
                <c:pt idx="28717">
                  <c:v>-0.23375979999999996</c:v>
                </c:pt>
                <c:pt idx="28718">
                  <c:v>-0.23068409999999995</c:v>
                </c:pt>
                <c:pt idx="28719">
                  <c:v>-0.23068409999999995</c:v>
                </c:pt>
                <c:pt idx="28720">
                  <c:v>-0.23068409999999995</c:v>
                </c:pt>
                <c:pt idx="28721">
                  <c:v>-0.23068409999999995</c:v>
                </c:pt>
                <c:pt idx="28722">
                  <c:v>-0.23375979999999996</c:v>
                </c:pt>
                <c:pt idx="28723">
                  <c:v>-0.23683559999999992</c:v>
                </c:pt>
                <c:pt idx="28724">
                  <c:v>-0.2399114</c:v>
                </c:pt>
                <c:pt idx="28725">
                  <c:v>-0.23683559999999992</c:v>
                </c:pt>
                <c:pt idx="28726">
                  <c:v>-0.23683559999999992</c:v>
                </c:pt>
                <c:pt idx="28727">
                  <c:v>-0.2399114</c:v>
                </c:pt>
                <c:pt idx="28728">
                  <c:v>-0.24298719999999996</c:v>
                </c:pt>
                <c:pt idx="28729">
                  <c:v>-0.24298719999999996</c:v>
                </c:pt>
                <c:pt idx="28730">
                  <c:v>-0.2399114</c:v>
                </c:pt>
                <c:pt idx="28731">
                  <c:v>-0.2399114</c:v>
                </c:pt>
                <c:pt idx="28732">
                  <c:v>-0.24298719999999996</c:v>
                </c:pt>
                <c:pt idx="28733">
                  <c:v>-0.24606299999999992</c:v>
                </c:pt>
                <c:pt idx="28734">
                  <c:v>-0.24606299999999992</c:v>
                </c:pt>
                <c:pt idx="28735">
                  <c:v>-0.24606299999999992</c:v>
                </c:pt>
                <c:pt idx="28736">
                  <c:v>-0.24606299999999992</c:v>
                </c:pt>
                <c:pt idx="28737">
                  <c:v>-0.24298719999999996</c:v>
                </c:pt>
                <c:pt idx="28738">
                  <c:v>-0.24298719999999996</c:v>
                </c:pt>
                <c:pt idx="28739">
                  <c:v>-0.24298719999999996</c:v>
                </c:pt>
                <c:pt idx="28740">
                  <c:v>-0.24298719999999996</c:v>
                </c:pt>
                <c:pt idx="28741">
                  <c:v>-0.24298719999999996</c:v>
                </c:pt>
                <c:pt idx="28742">
                  <c:v>-0.24606299999999992</c:v>
                </c:pt>
                <c:pt idx="28743">
                  <c:v>-0.24606299999999992</c:v>
                </c:pt>
                <c:pt idx="28744">
                  <c:v>-0.24606299999999992</c:v>
                </c:pt>
                <c:pt idx="28745">
                  <c:v>-0.24606299999999992</c:v>
                </c:pt>
                <c:pt idx="28746">
                  <c:v>-0.24606299999999992</c:v>
                </c:pt>
                <c:pt idx="28747">
                  <c:v>-0.24606299999999992</c:v>
                </c:pt>
                <c:pt idx="28748">
                  <c:v>-0.24298719999999996</c:v>
                </c:pt>
                <c:pt idx="28749">
                  <c:v>-0.24298719999999996</c:v>
                </c:pt>
                <c:pt idx="28750">
                  <c:v>-0.24606299999999992</c:v>
                </c:pt>
                <c:pt idx="28751">
                  <c:v>-0.24913879999999999</c:v>
                </c:pt>
                <c:pt idx="28752">
                  <c:v>-0.24606299999999992</c:v>
                </c:pt>
                <c:pt idx="28753">
                  <c:v>-0.24298719999999996</c:v>
                </c:pt>
                <c:pt idx="28754">
                  <c:v>-0.24606299999999992</c:v>
                </c:pt>
                <c:pt idx="28755">
                  <c:v>-0.24606299999999992</c:v>
                </c:pt>
                <c:pt idx="28756">
                  <c:v>-0.24298719999999996</c:v>
                </c:pt>
                <c:pt idx="28757">
                  <c:v>-0.24298719999999996</c:v>
                </c:pt>
                <c:pt idx="28758">
                  <c:v>-0.2399114</c:v>
                </c:pt>
                <c:pt idx="28759">
                  <c:v>-0.23683559999999992</c:v>
                </c:pt>
                <c:pt idx="28760">
                  <c:v>-0.23683559999999992</c:v>
                </c:pt>
                <c:pt idx="28761">
                  <c:v>-0.23683559999999992</c:v>
                </c:pt>
                <c:pt idx="28762">
                  <c:v>-0.23683559999999992</c:v>
                </c:pt>
                <c:pt idx="28763">
                  <c:v>-0.23683559999999992</c:v>
                </c:pt>
                <c:pt idx="28764">
                  <c:v>-0.23375979999999996</c:v>
                </c:pt>
                <c:pt idx="28765">
                  <c:v>-0.23068409999999995</c:v>
                </c:pt>
                <c:pt idx="28766">
                  <c:v>-0.23068409999999995</c:v>
                </c:pt>
                <c:pt idx="28767">
                  <c:v>-0.23068409999999995</c:v>
                </c:pt>
                <c:pt idx="28768">
                  <c:v>-0.23068409999999995</c:v>
                </c:pt>
                <c:pt idx="28769">
                  <c:v>-0.23068409999999995</c:v>
                </c:pt>
                <c:pt idx="28770">
                  <c:v>-0.23068409999999995</c:v>
                </c:pt>
                <c:pt idx="28771">
                  <c:v>-0.22760819999999993</c:v>
                </c:pt>
                <c:pt idx="28772">
                  <c:v>-0.22760819999999993</c:v>
                </c:pt>
                <c:pt idx="28773">
                  <c:v>-0.22453249999999991</c:v>
                </c:pt>
                <c:pt idx="28774">
                  <c:v>-0.22453249999999991</c:v>
                </c:pt>
                <c:pt idx="28775">
                  <c:v>-0.22760819999999993</c:v>
                </c:pt>
                <c:pt idx="28776">
                  <c:v>-0.22453249999999991</c:v>
                </c:pt>
                <c:pt idx="28777">
                  <c:v>-0.22453249999999991</c:v>
                </c:pt>
                <c:pt idx="28778">
                  <c:v>-0.22145669999999995</c:v>
                </c:pt>
                <c:pt idx="28779">
                  <c:v>-0.22145669999999995</c:v>
                </c:pt>
                <c:pt idx="28780">
                  <c:v>-0.22145669999999995</c:v>
                </c:pt>
                <c:pt idx="28781">
                  <c:v>-0.22453249999999991</c:v>
                </c:pt>
                <c:pt idx="28782">
                  <c:v>-0.22145669999999995</c:v>
                </c:pt>
                <c:pt idx="28783">
                  <c:v>-0.22145669999999995</c:v>
                </c:pt>
                <c:pt idx="28784">
                  <c:v>-0.22145669999999995</c:v>
                </c:pt>
                <c:pt idx="28785">
                  <c:v>-0.22453249999999991</c:v>
                </c:pt>
                <c:pt idx="28786">
                  <c:v>-0.22453249999999991</c:v>
                </c:pt>
                <c:pt idx="28787">
                  <c:v>-0.22453249999999991</c:v>
                </c:pt>
                <c:pt idx="28788">
                  <c:v>-0.22760819999999993</c:v>
                </c:pt>
                <c:pt idx="28789">
                  <c:v>-0.23068409999999995</c:v>
                </c:pt>
                <c:pt idx="28790">
                  <c:v>-0.22760819999999993</c:v>
                </c:pt>
                <c:pt idx="28791">
                  <c:v>-0.22760819999999993</c:v>
                </c:pt>
                <c:pt idx="28792">
                  <c:v>-0.22453249999999991</c:v>
                </c:pt>
                <c:pt idx="28793">
                  <c:v>-0.22760819999999993</c:v>
                </c:pt>
                <c:pt idx="28794">
                  <c:v>-0.22760819999999993</c:v>
                </c:pt>
                <c:pt idx="28795">
                  <c:v>-0.22760819999999993</c:v>
                </c:pt>
                <c:pt idx="28796">
                  <c:v>-0.22453249999999991</c:v>
                </c:pt>
                <c:pt idx="28797">
                  <c:v>-0.22760819999999993</c:v>
                </c:pt>
                <c:pt idx="28798">
                  <c:v>-0.23068409999999995</c:v>
                </c:pt>
                <c:pt idx="28799">
                  <c:v>-0.23068409999999995</c:v>
                </c:pt>
                <c:pt idx="28800">
                  <c:v>-0.23068409999999995</c:v>
                </c:pt>
                <c:pt idx="28801">
                  <c:v>-0.22760819999999993</c:v>
                </c:pt>
                <c:pt idx="28802">
                  <c:v>-0.22760819999999993</c:v>
                </c:pt>
                <c:pt idx="28803">
                  <c:v>-0.22760819999999993</c:v>
                </c:pt>
                <c:pt idx="28804">
                  <c:v>-0.23068409999999995</c:v>
                </c:pt>
                <c:pt idx="28805">
                  <c:v>-0.22760819999999993</c:v>
                </c:pt>
                <c:pt idx="28806">
                  <c:v>-0.23068409999999995</c:v>
                </c:pt>
                <c:pt idx="28807">
                  <c:v>-0.23068409999999995</c:v>
                </c:pt>
                <c:pt idx="28808">
                  <c:v>-0.23068409999999995</c:v>
                </c:pt>
                <c:pt idx="28809">
                  <c:v>-0.22760819999999993</c:v>
                </c:pt>
                <c:pt idx="28810">
                  <c:v>-0.22760819999999993</c:v>
                </c:pt>
                <c:pt idx="28811">
                  <c:v>-0.23068409999999995</c:v>
                </c:pt>
                <c:pt idx="28812">
                  <c:v>-0.22760819999999993</c:v>
                </c:pt>
                <c:pt idx="28813">
                  <c:v>-0.22760819999999993</c:v>
                </c:pt>
                <c:pt idx="28814">
                  <c:v>-0.22760819999999993</c:v>
                </c:pt>
                <c:pt idx="28815">
                  <c:v>-0.22453249999999991</c:v>
                </c:pt>
                <c:pt idx="28816">
                  <c:v>-0.22145669999999995</c:v>
                </c:pt>
                <c:pt idx="28817">
                  <c:v>-0.22145669999999995</c:v>
                </c:pt>
                <c:pt idx="28818">
                  <c:v>-0.22145669999999995</c:v>
                </c:pt>
                <c:pt idx="28819">
                  <c:v>-0.22145669999999995</c:v>
                </c:pt>
                <c:pt idx="28820">
                  <c:v>-0.21838089999999999</c:v>
                </c:pt>
                <c:pt idx="28821">
                  <c:v>-0.21838089999999999</c:v>
                </c:pt>
                <c:pt idx="28822">
                  <c:v>-0.22145669999999995</c:v>
                </c:pt>
                <c:pt idx="28823">
                  <c:v>-0.22145669999999995</c:v>
                </c:pt>
                <c:pt idx="28824">
                  <c:v>-0.22453249999999991</c:v>
                </c:pt>
                <c:pt idx="28825">
                  <c:v>-0.22760819999999993</c:v>
                </c:pt>
                <c:pt idx="28826">
                  <c:v>-0.22453249999999991</c:v>
                </c:pt>
                <c:pt idx="28827">
                  <c:v>-0.22145669999999995</c:v>
                </c:pt>
                <c:pt idx="28828">
                  <c:v>-0.22453249999999991</c:v>
                </c:pt>
                <c:pt idx="28829">
                  <c:v>-0.22453249999999991</c:v>
                </c:pt>
                <c:pt idx="28830">
                  <c:v>-0.22453249999999991</c:v>
                </c:pt>
                <c:pt idx="28831">
                  <c:v>-0.22453249999999991</c:v>
                </c:pt>
                <c:pt idx="28832">
                  <c:v>-0.22145669999999995</c:v>
                </c:pt>
                <c:pt idx="28833">
                  <c:v>-0.21838089999999999</c:v>
                </c:pt>
                <c:pt idx="28834">
                  <c:v>-0.21838089999999999</c:v>
                </c:pt>
                <c:pt idx="28835">
                  <c:v>-0.21838089999999999</c:v>
                </c:pt>
                <c:pt idx="28836">
                  <c:v>-0.22145669999999995</c:v>
                </c:pt>
                <c:pt idx="28837">
                  <c:v>-0.22145669999999995</c:v>
                </c:pt>
                <c:pt idx="28838">
                  <c:v>-0.21838089999999999</c:v>
                </c:pt>
                <c:pt idx="28839">
                  <c:v>-0.21530509999999992</c:v>
                </c:pt>
                <c:pt idx="28840">
                  <c:v>-0.21530509999999992</c:v>
                </c:pt>
                <c:pt idx="28841">
                  <c:v>-0.21222929999999995</c:v>
                </c:pt>
                <c:pt idx="28842">
                  <c:v>-0.20915349999999999</c:v>
                </c:pt>
                <c:pt idx="28843">
                  <c:v>-0.20915349999999999</c:v>
                </c:pt>
                <c:pt idx="28844">
                  <c:v>-0.20915349999999999</c:v>
                </c:pt>
                <c:pt idx="28845">
                  <c:v>-0.20915349999999999</c:v>
                </c:pt>
                <c:pt idx="28846">
                  <c:v>-0.20915349999999999</c:v>
                </c:pt>
                <c:pt idx="28847">
                  <c:v>-0.20607779999999998</c:v>
                </c:pt>
                <c:pt idx="28848">
                  <c:v>-0.20607779999999998</c:v>
                </c:pt>
                <c:pt idx="28849">
                  <c:v>-0.20607779999999998</c:v>
                </c:pt>
                <c:pt idx="28850">
                  <c:v>-0.20607779999999998</c:v>
                </c:pt>
                <c:pt idx="28851">
                  <c:v>-0.20300189999999996</c:v>
                </c:pt>
                <c:pt idx="28852">
                  <c:v>-0.19992619999999994</c:v>
                </c:pt>
                <c:pt idx="28853">
                  <c:v>-0.19685039999999998</c:v>
                </c:pt>
                <c:pt idx="28854">
                  <c:v>-0.19992619999999994</c:v>
                </c:pt>
                <c:pt idx="28855">
                  <c:v>-0.19992619999999994</c:v>
                </c:pt>
                <c:pt idx="28856">
                  <c:v>-0.19685039999999998</c:v>
                </c:pt>
                <c:pt idx="28857">
                  <c:v>-0.19685039999999998</c:v>
                </c:pt>
                <c:pt idx="28858">
                  <c:v>-0.19377459999999991</c:v>
                </c:pt>
                <c:pt idx="28859">
                  <c:v>-0.19685039999999998</c:v>
                </c:pt>
                <c:pt idx="28860">
                  <c:v>-0.19685039999999998</c:v>
                </c:pt>
                <c:pt idx="28861">
                  <c:v>-0.19685039999999998</c:v>
                </c:pt>
                <c:pt idx="28862">
                  <c:v>-0.19992619999999994</c:v>
                </c:pt>
                <c:pt idx="28863">
                  <c:v>-0.20300189999999996</c:v>
                </c:pt>
                <c:pt idx="28864">
                  <c:v>-0.20300189999999996</c:v>
                </c:pt>
                <c:pt idx="28865">
                  <c:v>-0.20300189999999996</c:v>
                </c:pt>
                <c:pt idx="28866">
                  <c:v>-0.20607779999999998</c:v>
                </c:pt>
                <c:pt idx="28867">
                  <c:v>-0.20300189999999996</c:v>
                </c:pt>
                <c:pt idx="28868">
                  <c:v>-0.20607779999999998</c:v>
                </c:pt>
                <c:pt idx="28869">
                  <c:v>-0.20300189999999996</c:v>
                </c:pt>
                <c:pt idx="28870">
                  <c:v>-0.20300189999999996</c:v>
                </c:pt>
                <c:pt idx="28871">
                  <c:v>-0.19992619999999994</c:v>
                </c:pt>
                <c:pt idx="28872">
                  <c:v>-0.19992619999999994</c:v>
                </c:pt>
                <c:pt idx="28873">
                  <c:v>-0.20300189999999996</c:v>
                </c:pt>
                <c:pt idx="28874">
                  <c:v>-0.19992619999999994</c:v>
                </c:pt>
                <c:pt idx="28875">
                  <c:v>-0.19992619999999994</c:v>
                </c:pt>
                <c:pt idx="28876">
                  <c:v>-0.19992619999999994</c:v>
                </c:pt>
                <c:pt idx="28877">
                  <c:v>-0.19992619999999994</c:v>
                </c:pt>
                <c:pt idx="28878">
                  <c:v>-0.19685039999999998</c:v>
                </c:pt>
                <c:pt idx="28879">
                  <c:v>-0.19992619999999994</c:v>
                </c:pt>
                <c:pt idx="28880">
                  <c:v>-0.20300189999999996</c:v>
                </c:pt>
                <c:pt idx="28881">
                  <c:v>-0.20300189999999996</c:v>
                </c:pt>
                <c:pt idx="28882">
                  <c:v>-0.20300189999999996</c:v>
                </c:pt>
                <c:pt idx="28883">
                  <c:v>-0.20300189999999996</c:v>
                </c:pt>
                <c:pt idx="28884">
                  <c:v>-0.20300189999999996</c:v>
                </c:pt>
                <c:pt idx="28885">
                  <c:v>-0.19992619999999994</c:v>
                </c:pt>
                <c:pt idx="28886">
                  <c:v>-0.19685039999999998</c:v>
                </c:pt>
                <c:pt idx="28887">
                  <c:v>-0.19685039999999998</c:v>
                </c:pt>
                <c:pt idx="28888">
                  <c:v>-0.19685039999999998</c:v>
                </c:pt>
                <c:pt idx="28889">
                  <c:v>-0.19685039999999998</c:v>
                </c:pt>
                <c:pt idx="28890">
                  <c:v>-0.19377459999999991</c:v>
                </c:pt>
                <c:pt idx="28891">
                  <c:v>-0.19685039999999998</c:v>
                </c:pt>
                <c:pt idx="28892">
                  <c:v>-0.19685039999999998</c:v>
                </c:pt>
                <c:pt idx="28893">
                  <c:v>-0.19992619999999994</c:v>
                </c:pt>
                <c:pt idx="28894">
                  <c:v>-0.19685039999999998</c:v>
                </c:pt>
                <c:pt idx="28895">
                  <c:v>-0.19685039999999998</c:v>
                </c:pt>
                <c:pt idx="28896">
                  <c:v>-0.19685039999999998</c:v>
                </c:pt>
                <c:pt idx="28897">
                  <c:v>-0.19992619999999994</c:v>
                </c:pt>
                <c:pt idx="28898">
                  <c:v>-0.19992619999999994</c:v>
                </c:pt>
                <c:pt idx="28899">
                  <c:v>-0.20300189999999996</c:v>
                </c:pt>
                <c:pt idx="28900">
                  <c:v>-0.20607779999999998</c:v>
                </c:pt>
                <c:pt idx="28901">
                  <c:v>-0.20607779999999998</c:v>
                </c:pt>
                <c:pt idx="28902">
                  <c:v>-0.20607779999999998</c:v>
                </c:pt>
                <c:pt idx="28903">
                  <c:v>-0.20607779999999998</c:v>
                </c:pt>
                <c:pt idx="28904">
                  <c:v>-0.20300189999999996</c:v>
                </c:pt>
                <c:pt idx="28905">
                  <c:v>-0.20300189999999996</c:v>
                </c:pt>
                <c:pt idx="28906">
                  <c:v>-0.20607779999999998</c:v>
                </c:pt>
                <c:pt idx="28907">
                  <c:v>-0.20300189999999996</c:v>
                </c:pt>
                <c:pt idx="28908">
                  <c:v>-0.20300189999999996</c:v>
                </c:pt>
                <c:pt idx="28909">
                  <c:v>-0.20300189999999996</c:v>
                </c:pt>
                <c:pt idx="28910">
                  <c:v>-0.20607779999999998</c:v>
                </c:pt>
                <c:pt idx="28911">
                  <c:v>-0.20607779999999998</c:v>
                </c:pt>
                <c:pt idx="28912">
                  <c:v>-0.20300189999999996</c:v>
                </c:pt>
                <c:pt idx="28913">
                  <c:v>-0.20607779999999998</c:v>
                </c:pt>
                <c:pt idx="28914">
                  <c:v>-0.20607779999999998</c:v>
                </c:pt>
                <c:pt idx="28915">
                  <c:v>-0.20607779999999998</c:v>
                </c:pt>
                <c:pt idx="28916">
                  <c:v>-0.20607779999999998</c:v>
                </c:pt>
                <c:pt idx="28917">
                  <c:v>-0.20607779999999998</c:v>
                </c:pt>
                <c:pt idx="28918">
                  <c:v>-0.20607779999999998</c:v>
                </c:pt>
                <c:pt idx="28919">
                  <c:v>-0.20607779999999998</c:v>
                </c:pt>
                <c:pt idx="28920">
                  <c:v>-0.20915349999999999</c:v>
                </c:pt>
                <c:pt idx="28921">
                  <c:v>-0.20607779999999998</c:v>
                </c:pt>
                <c:pt idx="28922">
                  <c:v>-0.20300189999999996</c:v>
                </c:pt>
                <c:pt idx="28923">
                  <c:v>-0.20607779999999998</c:v>
                </c:pt>
                <c:pt idx="28924">
                  <c:v>-0.20607779999999998</c:v>
                </c:pt>
                <c:pt idx="28925">
                  <c:v>-0.20607779999999998</c:v>
                </c:pt>
                <c:pt idx="28926">
                  <c:v>-0.20607779999999998</c:v>
                </c:pt>
                <c:pt idx="28927">
                  <c:v>-0.20607779999999998</c:v>
                </c:pt>
                <c:pt idx="28928">
                  <c:v>-0.20607779999999998</c:v>
                </c:pt>
                <c:pt idx="28929">
                  <c:v>-0.20607779999999998</c:v>
                </c:pt>
                <c:pt idx="28930">
                  <c:v>-0.20607779999999998</c:v>
                </c:pt>
                <c:pt idx="28931">
                  <c:v>-0.20915349999999999</c:v>
                </c:pt>
                <c:pt idx="28932">
                  <c:v>-0.20607779999999998</c:v>
                </c:pt>
                <c:pt idx="28933">
                  <c:v>-0.20300189999999996</c:v>
                </c:pt>
                <c:pt idx="28934">
                  <c:v>-0.20300189999999996</c:v>
                </c:pt>
                <c:pt idx="28935">
                  <c:v>-0.20300189999999996</c:v>
                </c:pt>
                <c:pt idx="28936">
                  <c:v>-0.20300189999999996</c:v>
                </c:pt>
                <c:pt idx="28937">
                  <c:v>-0.19992619999999994</c:v>
                </c:pt>
                <c:pt idx="28938">
                  <c:v>-0.19685039999999998</c:v>
                </c:pt>
                <c:pt idx="28939">
                  <c:v>-0.19992619999999994</c:v>
                </c:pt>
                <c:pt idx="28940">
                  <c:v>-0.19992619999999994</c:v>
                </c:pt>
                <c:pt idx="28941">
                  <c:v>-0.19685039999999998</c:v>
                </c:pt>
                <c:pt idx="28942">
                  <c:v>-0.19685039999999998</c:v>
                </c:pt>
                <c:pt idx="28943">
                  <c:v>-0.19685039999999998</c:v>
                </c:pt>
                <c:pt idx="28944">
                  <c:v>-0.19377459999999991</c:v>
                </c:pt>
                <c:pt idx="28945">
                  <c:v>-0.19377459999999991</c:v>
                </c:pt>
                <c:pt idx="28946">
                  <c:v>-0.19377459999999991</c:v>
                </c:pt>
                <c:pt idx="28947">
                  <c:v>-0.19377459999999991</c:v>
                </c:pt>
                <c:pt idx="28948">
                  <c:v>-0.19377459999999991</c:v>
                </c:pt>
                <c:pt idx="28949">
                  <c:v>-0.19069879999999995</c:v>
                </c:pt>
                <c:pt idx="28950">
                  <c:v>-0.19069879999999995</c:v>
                </c:pt>
                <c:pt idx="28951">
                  <c:v>-0.19377459999999991</c:v>
                </c:pt>
                <c:pt idx="28952">
                  <c:v>-0.19377459999999991</c:v>
                </c:pt>
                <c:pt idx="28953">
                  <c:v>-0.19377459999999991</c:v>
                </c:pt>
                <c:pt idx="28954">
                  <c:v>-0.19377459999999991</c:v>
                </c:pt>
                <c:pt idx="28955">
                  <c:v>-0.19685039999999998</c:v>
                </c:pt>
                <c:pt idx="28956">
                  <c:v>-0.19377459999999991</c:v>
                </c:pt>
                <c:pt idx="28957">
                  <c:v>-0.19377459999999991</c:v>
                </c:pt>
                <c:pt idx="28958">
                  <c:v>-0.19377459999999991</c:v>
                </c:pt>
                <c:pt idx="28959">
                  <c:v>-0.19069879999999995</c:v>
                </c:pt>
                <c:pt idx="28960">
                  <c:v>-0.19377459999999991</c:v>
                </c:pt>
                <c:pt idx="28961">
                  <c:v>-0.19377459999999991</c:v>
                </c:pt>
                <c:pt idx="28962">
                  <c:v>-0.19069879999999995</c:v>
                </c:pt>
                <c:pt idx="28963">
                  <c:v>-0.19069879999999995</c:v>
                </c:pt>
                <c:pt idx="28964">
                  <c:v>-0.19069879999999995</c:v>
                </c:pt>
                <c:pt idx="28965">
                  <c:v>-0.19069879999999995</c:v>
                </c:pt>
                <c:pt idx="28966">
                  <c:v>-0.19069879999999995</c:v>
                </c:pt>
                <c:pt idx="28967">
                  <c:v>-0.19377459999999991</c:v>
                </c:pt>
                <c:pt idx="28968">
                  <c:v>-0.19377459999999991</c:v>
                </c:pt>
                <c:pt idx="28969">
                  <c:v>-0.19685039999999998</c:v>
                </c:pt>
                <c:pt idx="28970">
                  <c:v>-0.19377459999999991</c:v>
                </c:pt>
                <c:pt idx="28971">
                  <c:v>-0.19685039999999998</c:v>
                </c:pt>
                <c:pt idx="28972">
                  <c:v>-0.19377459999999991</c:v>
                </c:pt>
                <c:pt idx="28973">
                  <c:v>-0.19377459999999991</c:v>
                </c:pt>
                <c:pt idx="28974">
                  <c:v>-0.19685039999999998</c:v>
                </c:pt>
                <c:pt idx="28975">
                  <c:v>-0.19377459999999991</c:v>
                </c:pt>
                <c:pt idx="28976">
                  <c:v>-0.19685039999999998</c:v>
                </c:pt>
                <c:pt idx="28977">
                  <c:v>-0.19685039999999998</c:v>
                </c:pt>
                <c:pt idx="28978">
                  <c:v>-0.19685039999999998</c:v>
                </c:pt>
                <c:pt idx="28979">
                  <c:v>-0.19377459999999991</c:v>
                </c:pt>
                <c:pt idx="28980">
                  <c:v>-0.19069879999999995</c:v>
                </c:pt>
                <c:pt idx="28981">
                  <c:v>-0.19069879999999995</c:v>
                </c:pt>
                <c:pt idx="28982">
                  <c:v>-0.19069879999999995</c:v>
                </c:pt>
                <c:pt idx="28983">
                  <c:v>-0.19069879999999995</c:v>
                </c:pt>
                <c:pt idx="28984">
                  <c:v>-0.18762299999999998</c:v>
                </c:pt>
                <c:pt idx="28985">
                  <c:v>-0.18762299999999998</c:v>
                </c:pt>
                <c:pt idx="28986">
                  <c:v>-0.19069879999999995</c:v>
                </c:pt>
                <c:pt idx="28987">
                  <c:v>-0.19069879999999995</c:v>
                </c:pt>
                <c:pt idx="28988">
                  <c:v>-0.18762299999999998</c:v>
                </c:pt>
                <c:pt idx="28989">
                  <c:v>-0.18454719999999991</c:v>
                </c:pt>
                <c:pt idx="28990">
                  <c:v>-0.18762299999999998</c:v>
                </c:pt>
                <c:pt idx="28991">
                  <c:v>-0.19069879999999995</c:v>
                </c:pt>
                <c:pt idx="28992">
                  <c:v>-0.19377459999999991</c:v>
                </c:pt>
                <c:pt idx="28993">
                  <c:v>-0.19377459999999991</c:v>
                </c:pt>
                <c:pt idx="28994">
                  <c:v>-0.19377459999999991</c:v>
                </c:pt>
                <c:pt idx="28995">
                  <c:v>-0.19377459999999991</c:v>
                </c:pt>
                <c:pt idx="28996">
                  <c:v>-0.19685039999999998</c:v>
                </c:pt>
                <c:pt idx="28997">
                  <c:v>-0.19685039999999998</c:v>
                </c:pt>
                <c:pt idx="28998">
                  <c:v>-0.19377459999999991</c:v>
                </c:pt>
                <c:pt idx="28999">
                  <c:v>-0.19377459999999991</c:v>
                </c:pt>
                <c:pt idx="29000">
                  <c:v>-0.19377459999999991</c:v>
                </c:pt>
                <c:pt idx="29001">
                  <c:v>-0.19377459999999991</c:v>
                </c:pt>
                <c:pt idx="29002">
                  <c:v>-0.19377459999999991</c:v>
                </c:pt>
                <c:pt idx="29003">
                  <c:v>-0.19377459999999991</c:v>
                </c:pt>
                <c:pt idx="29004">
                  <c:v>-0.19377459999999991</c:v>
                </c:pt>
                <c:pt idx="29005">
                  <c:v>-0.19685039999999998</c:v>
                </c:pt>
                <c:pt idx="29006">
                  <c:v>-0.19377459999999991</c:v>
                </c:pt>
                <c:pt idx="29007">
                  <c:v>-0.19069879999999995</c:v>
                </c:pt>
                <c:pt idx="29008">
                  <c:v>-0.19069879999999995</c:v>
                </c:pt>
                <c:pt idx="29009">
                  <c:v>-0.19377459999999991</c:v>
                </c:pt>
                <c:pt idx="29010">
                  <c:v>-0.19377459999999991</c:v>
                </c:pt>
                <c:pt idx="29011">
                  <c:v>-0.19069879999999995</c:v>
                </c:pt>
                <c:pt idx="29012">
                  <c:v>-0.19069879999999995</c:v>
                </c:pt>
                <c:pt idx="29013">
                  <c:v>-0.19069879999999995</c:v>
                </c:pt>
                <c:pt idx="29014">
                  <c:v>-0.19069879999999995</c:v>
                </c:pt>
                <c:pt idx="29015">
                  <c:v>-0.19069879999999995</c:v>
                </c:pt>
                <c:pt idx="29016">
                  <c:v>-0.18762299999999998</c:v>
                </c:pt>
                <c:pt idx="29017">
                  <c:v>-0.18454719999999991</c:v>
                </c:pt>
                <c:pt idx="29018">
                  <c:v>-0.18454719999999991</c:v>
                </c:pt>
                <c:pt idx="29019">
                  <c:v>-0.18454719999999991</c:v>
                </c:pt>
                <c:pt idx="29020">
                  <c:v>-0.18762299999999998</c:v>
                </c:pt>
                <c:pt idx="29021">
                  <c:v>-0.18762299999999998</c:v>
                </c:pt>
                <c:pt idx="29022">
                  <c:v>-0.18762299999999998</c:v>
                </c:pt>
                <c:pt idx="29023">
                  <c:v>-0.18454719999999991</c:v>
                </c:pt>
                <c:pt idx="29024">
                  <c:v>-0.18454719999999991</c:v>
                </c:pt>
                <c:pt idx="29025">
                  <c:v>-0.18762299999999998</c:v>
                </c:pt>
                <c:pt idx="29026">
                  <c:v>-0.18762299999999998</c:v>
                </c:pt>
                <c:pt idx="29027">
                  <c:v>-0.18762299999999998</c:v>
                </c:pt>
                <c:pt idx="29028">
                  <c:v>-0.18762299999999998</c:v>
                </c:pt>
                <c:pt idx="29029">
                  <c:v>-0.18762299999999998</c:v>
                </c:pt>
                <c:pt idx="29030">
                  <c:v>-0.19069879999999995</c:v>
                </c:pt>
                <c:pt idx="29031">
                  <c:v>-0.18762299999999998</c:v>
                </c:pt>
                <c:pt idx="29032">
                  <c:v>-0.18762299999999998</c:v>
                </c:pt>
                <c:pt idx="29033">
                  <c:v>-0.18762299999999998</c:v>
                </c:pt>
                <c:pt idx="29034">
                  <c:v>-0.18762299999999998</c:v>
                </c:pt>
                <c:pt idx="29035">
                  <c:v>-0.18762299999999998</c:v>
                </c:pt>
                <c:pt idx="29036">
                  <c:v>-0.18762299999999998</c:v>
                </c:pt>
                <c:pt idx="29037">
                  <c:v>-0.18454719999999991</c:v>
                </c:pt>
                <c:pt idx="29038">
                  <c:v>-0.18454719999999991</c:v>
                </c:pt>
                <c:pt idx="29039">
                  <c:v>-0.18454719999999991</c:v>
                </c:pt>
                <c:pt idx="29040">
                  <c:v>-0.18762299999999998</c:v>
                </c:pt>
                <c:pt idx="29041">
                  <c:v>-0.18454719999999991</c:v>
                </c:pt>
                <c:pt idx="29042">
                  <c:v>-0.18454719999999991</c:v>
                </c:pt>
                <c:pt idx="29043">
                  <c:v>-0.18454719999999991</c:v>
                </c:pt>
                <c:pt idx="29044">
                  <c:v>-0.18147139999999995</c:v>
                </c:pt>
                <c:pt idx="29045">
                  <c:v>-0.17839569999999993</c:v>
                </c:pt>
                <c:pt idx="29046">
                  <c:v>-0.18147139999999995</c:v>
                </c:pt>
                <c:pt idx="29047">
                  <c:v>-0.18454719999999991</c:v>
                </c:pt>
                <c:pt idx="29048">
                  <c:v>-0.18454719999999991</c:v>
                </c:pt>
                <c:pt idx="29049">
                  <c:v>-0.18147139999999995</c:v>
                </c:pt>
                <c:pt idx="29050">
                  <c:v>-0.17839569999999993</c:v>
                </c:pt>
                <c:pt idx="29051">
                  <c:v>-0.17531979999999991</c:v>
                </c:pt>
                <c:pt idx="29052">
                  <c:v>-0.17531979999999991</c:v>
                </c:pt>
                <c:pt idx="29053">
                  <c:v>-0.17224410000000001</c:v>
                </c:pt>
                <c:pt idx="29054">
                  <c:v>-0.16916829999999994</c:v>
                </c:pt>
                <c:pt idx="29055">
                  <c:v>-0.16609249999999998</c:v>
                </c:pt>
                <c:pt idx="29056">
                  <c:v>-0.1630166999999999</c:v>
                </c:pt>
                <c:pt idx="29057">
                  <c:v>-0.1630166999999999</c:v>
                </c:pt>
                <c:pt idx="29058">
                  <c:v>-0.1630166999999999</c:v>
                </c:pt>
                <c:pt idx="29059">
                  <c:v>-0.15994089999999994</c:v>
                </c:pt>
                <c:pt idx="29060">
                  <c:v>-0.15686509999999998</c:v>
                </c:pt>
                <c:pt idx="29061">
                  <c:v>-0.15686509999999998</c:v>
                </c:pt>
                <c:pt idx="29062">
                  <c:v>-0.15378939999999997</c:v>
                </c:pt>
                <c:pt idx="29063">
                  <c:v>-0.15686509999999998</c:v>
                </c:pt>
                <c:pt idx="29064">
                  <c:v>-0.15378939999999997</c:v>
                </c:pt>
                <c:pt idx="29065">
                  <c:v>-0.15378939999999997</c:v>
                </c:pt>
                <c:pt idx="29066">
                  <c:v>-0.15378939999999997</c:v>
                </c:pt>
                <c:pt idx="29067">
                  <c:v>-0.15378939999999997</c:v>
                </c:pt>
                <c:pt idx="29068">
                  <c:v>-0.15378939999999997</c:v>
                </c:pt>
                <c:pt idx="29069">
                  <c:v>-0.15378939999999997</c:v>
                </c:pt>
                <c:pt idx="29070">
                  <c:v>-0.15378939999999997</c:v>
                </c:pt>
                <c:pt idx="29071">
                  <c:v>-0.15378939999999997</c:v>
                </c:pt>
                <c:pt idx="29072">
                  <c:v>-0.15686509999999998</c:v>
                </c:pt>
                <c:pt idx="29073">
                  <c:v>-0.15686509999999998</c:v>
                </c:pt>
                <c:pt idx="29074">
                  <c:v>-0.15686509999999998</c:v>
                </c:pt>
                <c:pt idx="29075">
                  <c:v>-0.15994089999999994</c:v>
                </c:pt>
                <c:pt idx="29076">
                  <c:v>-0.15994089999999994</c:v>
                </c:pt>
                <c:pt idx="29077">
                  <c:v>-0.15994089999999994</c:v>
                </c:pt>
                <c:pt idx="29078">
                  <c:v>-0.15686509999999998</c:v>
                </c:pt>
                <c:pt idx="29079">
                  <c:v>-0.15686509999999998</c:v>
                </c:pt>
                <c:pt idx="29080">
                  <c:v>-0.15378939999999997</c:v>
                </c:pt>
                <c:pt idx="29081">
                  <c:v>-0.15378939999999997</c:v>
                </c:pt>
                <c:pt idx="29082">
                  <c:v>-0.15378939999999997</c:v>
                </c:pt>
                <c:pt idx="29083">
                  <c:v>-0.15378939999999997</c:v>
                </c:pt>
                <c:pt idx="29084">
                  <c:v>-0.1507136</c:v>
                </c:pt>
                <c:pt idx="29085">
                  <c:v>-0.1507136</c:v>
                </c:pt>
                <c:pt idx="29086">
                  <c:v>-0.1507136</c:v>
                </c:pt>
                <c:pt idx="29087">
                  <c:v>-0.1507136</c:v>
                </c:pt>
                <c:pt idx="29088">
                  <c:v>-0.1507136</c:v>
                </c:pt>
                <c:pt idx="29089">
                  <c:v>-0.1507136</c:v>
                </c:pt>
                <c:pt idx="29090">
                  <c:v>-0.1507136</c:v>
                </c:pt>
                <c:pt idx="29091">
                  <c:v>-0.1507136</c:v>
                </c:pt>
                <c:pt idx="29092">
                  <c:v>-0.14763779999999993</c:v>
                </c:pt>
                <c:pt idx="29093">
                  <c:v>-0.14763779999999993</c:v>
                </c:pt>
                <c:pt idx="29094">
                  <c:v>-0.14763779999999993</c:v>
                </c:pt>
                <c:pt idx="29095">
                  <c:v>-0.14763779999999993</c:v>
                </c:pt>
                <c:pt idx="29096">
                  <c:v>-0.14763779999999993</c:v>
                </c:pt>
                <c:pt idx="29097">
                  <c:v>-0.14763779999999993</c:v>
                </c:pt>
                <c:pt idx="29098">
                  <c:v>-0.14763779999999993</c:v>
                </c:pt>
                <c:pt idx="29099">
                  <c:v>-0.1507136</c:v>
                </c:pt>
                <c:pt idx="29100">
                  <c:v>-0.1507136</c:v>
                </c:pt>
                <c:pt idx="29101">
                  <c:v>-0.1507136</c:v>
                </c:pt>
                <c:pt idx="29102">
                  <c:v>-0.1507136</c:v>
                </c:pt>
                <c:pt idx="29103">
                  <c:v>-0.1507136</c:v>
                </c:pt>
                <c:pt idx="29104">
                  <c:v>-0.1507136</c:v>
                </c:pt>
                <c:pt idx="29105">
                  <c:v>-0.15378939999999997</c:v>
                </c:pt>
                <c:pt idx="29106">
                  <c:v>-0.15378939999999997</c:v>
                </c:pt>
                <c:pt idx="29107">
                  <c:v>-0.15686509999999998</c:v>
                </c:pt>
                <c:pt idx="29108">
                  <c:v>-0.15686509999999998</c:v>
                </c:pt>
                <c:pt idx="29109">
                  <c:v>-0.15686509999999998</c:v>
                </c:pt>
                <c:pt idx="29110">
                  <c:v>-0.15686509999999998</c:v>
                </c:pt>
                <c:pt idx="29111">
                  <c:v>-0.15686509999999998</c:v>
                </c:pt>
                <c:pt idx="29112">
                  <c:v>-0.15686509999999998</c:v>
                </c:pt>
                <c:pt idx="29113">
                  <c:v>-0.15686509999999998</c:v>
                </c:pt>
                <c:pt idx="29114">
                  <c:v>-0.15686509999999998</c:v>
                </c:pt>
                <c:pt idx="29115">
                  <c:v>-0.15378939999999997</c:v>
                </c:pt>
                <c:pt idx="29116">
                  <c:v>-0.15378939999999997</c:v>
                </c:pt>
                <c:pt idx="29117">
                  <c:v>-0.15686509999999998</c:v>
                </c:pt>
                <c:pt idx="29118">
                  <c:v>-0.15378939999999997</c:v>
                </c:pt>
                <c:pt idx="29119">
                  <c:v>-0.1507136</c:v>
                </c:pt>
                <c:pt idx="29120">
                  <c:v>-0.1507136</c:v>
                </c:pt>
                <c:pt idx="29121">
                  <c:v>-0.1507136</c:v>
                </c:pt>
                <c:pt idx="29122">
                  <c:v>-0.1507136</c:v>
                </c:pt>
                <c:pt idx="29123">
                  <c:v>-0.1507136</c:v>
                </c:pt>
                <c:pt idx="29124">
                  <c:v>-0.14763779999999993</c:v>
                </c:pt>
                <c:pt idx="29125">
                  <c:v>-0.14763779999999993</c:v>
                </c:pt>
                <c:pt idx="29126">
                  <c:v>-0.1507136</c:v>
                </c:pt>
                <c:pt idx="29127">
                  <c:v>-0.1507136</c:v>
                </c:pt>
                <c:pt idx="29128">
                  <c:v>-0.14763779999999993</c:v>
                </c:pt>
                <c:pt idx="29129">
                  <c:v>-0.14456199999999997</c:v>
                </c:pt>
                <c:pt idx="29130">
                  <c:v>-0.14456199999999997</c:v>
                </c:pt>
                <c:pt idx="29131">
                  <c:v>-0.14456199999999997</c:v>
                </c:pt>
                <c:pt idx="29132">
                  <c:v>-0.14456199999999997</c:v>
                </c:pt>
                <c:pt idx="29133">
                  <c:v>-0.14456199999999997</c:v>
                </c:pt>
                <c:pt idx="29134">
                  <c:v>-0.14456199999999997</c:v>
                </c:pt>
                <c:pt idx="29135">
                  <c:v>-0.14148629999999995</c:v>
                </c:pt>
                <c:pt idx="29136">
                  <c:v>-0.13841039999999993</c:v>
                </c:pt>
                <c:pt idx="29137">
                  <c:v>-0.13841039999999993</c:v>
                </c:pt>
                <c:pt idx="29138">
                  <c:v>-0.13841039999999993</c:v>
                </c:pt>
                <c:pt idx="29139">
                  <c:v>-0.13841039999999993</c:v>
                </c:pt>
                <c:pt idx="29140">
                  <c:v>-0.13841039999999993</c:v>
                </c:pt>
                <c:pt idx="29141">
                  <c:v>-0.13841039999999993</c:v>
                </c:pt>
                <c:pt idx="29142">
                  <c:v>-0.13841039999999993</c:v>
                </c:pt>
                <c:pt idx="29143">
                  <c:v>-0.14148629999999995</c:v>
                </c:pt>
                <c:pt idx="29144">
                  <c:v>-0.14148629999999995</c:v>
                </c:pt>
                <c:pt idx="29145">
                  <c:v>-0.14456199999999997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1-965F-4637-9496-378E80400FD9}"/>
            </c:ext>
          </c:extLst>
        </c:ser>
        <c:ser>
          <c:idx val="2"/>
          <c:order val="2"/>
          <c:tx>
            <c:strRef>
              <c:f>'1296-10%'!$C$1</c:f>
              <c:strCache>
                <c:ptCount val="1"/>
                <c:pt idx="0">
                  <c:v>1296-10%</c:v>
                </c:pt>
              </c:strCache>
            </c:strRef>
          </c:tx>
          <c:spPr>
            <a:ln w="12700" cap="rnd">
              <a:solidFill>
                <a:srgbClr val="002060"/>
              </a:solidFill>
              <a:round/>
            </a:ln>
            <a:effectLst/>
          </c:spPr>
          <c:marker>
            <c:symbol val="none"/>
          </c:marker>
          <c:xVal>
            <c:numRef>
              <c:f>'1296-10%'!$C$4:$C$30921</c:f>
              <c:numCache>
                <c:formatCode>General</c:formatCode>
                <c:ptCount val="30918"/>
                <c:pt idx="0">
                  <c:v>-50.527999998647999</c:v>
                </c:pt>
                <c:pt idx="1">
                  <c:v>-50.519999998648203</c:v>
                </c:pt>
                <c:pt idx="2">
                  <c:v>-50.511999998648399</c:v>
                </c:pt>
                <c:pt idx="3">
                  <c:v>-50.503999998648702</c:v>
                </c:pt>
                <c:pt idx="4">
                  <c:v>-50.495999998648898</c:v>
                </c:pt>
                <c:pt idx="5">
                  <c:v>-50.487999998649101</c:v>
                </c:pt>
                <c:pt idx="6">
                  <c:v>-50.479999998649298</c:v>
                </c:pt>
                <c:pt idx="7">
                  <c:v>-50.471999998649501</c:v>
                </c:pt>
                <c:pt idx="8">
                  <c:v>-50.463999998649697</c:v>
                </c:pt>
                <c:pt idx="9">
                  <c:v>-50.455999998649901</c:v>
                </c:pt>
                <c:pt idx="10">
                  <c:v>-50.447999998650097</c:v>
                </c:pt>
                <c:pt idx="11">
                  <c:v>-50.4399999986504</c:v>
                </c:pt>
                <c:pt idx="12">
                  <c:v>-50.431999998650596</c:v>
                </c:pt>
                <c:pt idx="13">
                  <c:v>-50.4239999986508</c:v>
                </c:pt>
                <c:pt idx="14">
                  <c:v>-50.415999998650996</c:v>
                </c:pt>
                <c:pt idx="15">
                  <c:v>-50.407999998651199</c:v>
                </c:pt>
                <c:pt idx="16">
                  <c:v>-50.399999998651396</c:v>
                </c:pt>
                <c:pt idx="17">
                  <c:v>-50.391999998651599</c:v>
                </c:pt>
                <c:pt idx="18">
                  <c:v>-50.383999998651902</c:v>
                </c:pt>
                <c:pt idx="19">
                  <c:v>-50.375999998652105</c:v>
                </c:pt>
                <c:pt idx="20">
                  <c:v>-50.367999998652301</c:v>
                </c:pt>
                <c:pt idx="21">
                  <c:v>-50.359999998652498</c:v>
                </c:pt>
                <c:pt idx="22">
                  <c:v>-50.351999998652694</c:v>
                </c:pt>
                <c:pt idx="23">
                  <c:v>-50.343999998652897</c:v>
                </c:pt>
                <c:pt idx="24">
                  <c:v>-50.335999998653094</c:v>
                </c:pt>
                <c:pt idx="25">
                  <c:v>-50.327999998653404</c:v>
                </c:pt>
                <c:pt idx="26">
                  <c:v>-50.3199999986536</c:v>
                </c:pt>
                <c:pt idx="27">
                  <c:v>-50.311999998653803</c:v>
                </c:pt>
                <c:pt idx="28">
                  <c:v>-50.303999998654</c:v>
                </c:pt>
                <c:pt idx="29">
                  <c:v>-50.295999998654203</c:v>
                </c:pt>
                <c:pt idx="30">
                  <c:v>-50.287999998654399</c:v>
                </c:pt>
                <c:pt idx="31">
                  <c:v>-50.279999998654603</c:v>
                </c:pt>
                <c:pt idx="32">
                  <c:v>-50.271999998654898</c:v>
                </c:pt>
                <c:pt idx="33">
                  <c:v>-50.263999998655102</c:v>
                </c:pt>
                <c:pt idx="34">
                  <c:v>-50.255999998655298</c:v>
                </c:pt>
                <c:pt idx="35">
                  <c:v>-50.247999998655501</c:v>
                </c:pt>
                <c:pt idx="36">
                  <c:v>-50.239999998655698</c:v>
                </c:pt>
                <c:pt idx="37">
                  <c:v>-50.231999998655901</c:v>
                </c:pt>
                <c:pt idx="38">
                  <c:v>-50.223999998656097</c:v>
                </c:pt>
                <c:pt idx="39">
                  <c:v>-50.2159999986564</c:v>
                </c:pt>
                <c:pt idx="40">
                  <c:v>-50.207999998656597</c:v>
                </c:pt>
                <c:pt idx="41">
                  <c:v>-50.1999999986568</c:v>
                </c:pt>
                <c:pt idx="42">
                  <c:v>-50.191999998656996</c:v>
                </c:pt>
                <c:pt idx="43">
                  <c:v>-50.1839999986572</c:v>
                </c:pt>
                <c:pt idx="44">
                  <c:v>-50.175999998657396</c:v>
                </c:pt>
                <c:pt idx="45">
                  <c:v>-50.167999998657599</c:v>
                </c:pt>
                <c:pt idx="46">
                  <c:v>-50.159999998657902</c:v>
                </c:pt>
                <c:pt idx="47">
                  <c:v>-50.151999998658106</c:v>
                </c:pt>
                <c:pt idx="48">
                  <c:v>-50.143999998658295</c:v>
                </c:pt>
                <c:pt idx="49">
                  <c:v>-50.135999998658498</c:v>
                </c:pt>
                <c:pt idx="50">
                  <c:v>-50.127999998658694</c:v>
                </c:pt>
                <c:pt idx="51">
                  <c:v>-50.119999998658898</c:v>
                </c:pt>
                <c:pt idx="52">
                  <c:v>-50.111999998659094</c:v>
                </c:pt>
                <c:pt idx="53">
                  <c:v>-50.103999998659404</c:v>
                </c:pt>
                <c:pt idx="54">
                  <c:v>-50.0959999986596</c:v>
                </c:pt>
                <c:pt idx="55">
                  <c:v>-50.087999998659804</c:v>
                </c:pt>
                <c:pt idx="56">
                  <c:v>-50.07999999866</c:v>
                </c:pt>
                <c:pt idx="57">
                  <c:v>-50.071999998660203</c:v>
                </c:pt>
                <c:pt idx="58">
                  <c:v>-50.0639999986604</c:v>
                </c:pt>
                <c:pt idx="59">
                  <c:v>-50.055999998660603</c:v>
                </c:pt>
                <c:pt idx="60">
                  <c:v>-50.047999998660899</c:v>
                </c:pt>
                <c:pt idx="61">
                  <c:v>-50.039999998661102</c:v>
                </c:pt>
                <c:pt idx="62">
                  <c:v>-50.031999998661298</c:v>
                </c:pt>
                <c:pt idx="63">
                  <c:v>-50.023999998661502</c:v>
                </c:pt>
                <c:pt idx="64">
                  <c:v>-50.015999998661698</c:v>
                </c:pt>
                <c:pt idx="65">
                  <c:v>-50.007999998661901</c:v>
                </c:pt>
                <c:pt idx="66">
                  <c:v>-49.999999998662098</c:v>
                </c:pt>
                <c:pt idx="67">
                  <c:v>-49.991999998662301</c:v>
                </c:pt>
                <c:pt idx="68">
                  <c:v>-49.983999998662597</c:v>
                </c:pt>
                <c:pt idx="69">
                  <c:v>-49.9759999986628</c:v>
                </c:pt>
                <c:pt idx="70">
                  <c:v>-49.967999998662997</c:v>
                </c:pt>
                <c:pt idx="71">
                  <c:v>-49.9599999986632</c:v>
                </c:pt>
                <c:pt idx="72">
                  <c:v>-49.951999998663396</c:v>
                </c:pt>
                <c:pt idx="73">
                  <c:v>-49.9439999986636</c:v>
                </c:pt>
                <c:pt idx="74">
                  <c:v>-49.935999998663796</c:v>
                </c:pt>
                <c:pt idx="75">
                  <c:v>-49.927999998664099</c:v>
                </c:pt>
                <c:pt idx="76">
                  <c:v>-49.919999998664295</c:v>
                </c:pt>
                <c:pt idx="77">
                  <c:v>-49.911999998664498</c:v>
                </c:pt>
                <c:pt idx="78">
                  <c:v>-49.903999998664695</c:v>
                </c:pt>
                <c:pt idx="79">
                  <c:v>-49.895999998664898</c:v>
                </c:pt>
                <c:pt idx="80">
                  <c:v>-49.887999998665094</c:v>
                </c:pt>
                <c:pt idx="81">
                  <c:v>-49.879999998665298</c:v>
                </c:pt>
                <c:pt idx="82">
                  <c:v>-49.871999998665601</c:v>
                </c:pt>
                <c:pt idx="83">
                  <c:v>-49.863999998665804</c:v>
                </c:pt>
                <c:pt idx="84">
                  <c:v>-49.855999998666</c:v>
                </c:pt>
                <c:pt idx="85">
                  <c:v>-49.847999998666204</c:v>
                </c:pt>
                <c:pt idx="86">
                  <c:v>-49.8399999986664</c:v>
                </c:pt>
                <c:pt idx="87">
                  <c:v>-49.831999998666603</c:v>
                </c:pt>
                <c:pt idx="88">
                  <c:v>-49.8239999986668</c:v>
                </c:pt>
                <c:pt idx="89">
                  <c:v>-49.815999998667102</c:v>
                </c:pt>
                <c:pt idx="90">
                  <c:v>-49.807999998667299</c:v>
                </c:pt>
                <c:pt idx="91">
                  <c:v>-49.799999998667502</c:v>
                </c:pt>
                <c:pt idx="92">
                  <c:v>-49.791999998667698</c:v>
                </c:pt>
                <c:pt idx="93">
                  <c:v>-49.783999998667902</c:v>
                </c:pt>
                <c:pt idx="94">
                  <c:v>-49.775999998668098</c:v>
                </c:pt>
                <c:pt idx="95">
                  <c:v>-49.767999998668301</c:v>
                </c:pt>
                <c:pt idx="96">
                  <c:v>-49.759999998668597</c:v>
                </c:pt>
                <c:pt idx="97">
                  <c:v>-49.751999998668801</c:v>
                </c:pt>
                <c:pt idx="98">
                  <c:v>-49.743999998668997</c:v>
                </c:pt>
                <c:pt idx="99">
                  <c:v>-49.7359999986692</c:v>
                </c:pt>
                <c:pt idx="100">
                  <c:v>-49.727999998669397</c:v>
                </c:pt>
                <c:pt idx="101">
                  <c:v>-49.7199999986696</c:v>
                </c:pt>
                <c:pt idx="102">
                  <c:v>-49.711999998669796</c:v>
                </c:pt>
                <c:pt idx="103">
                  <c:v>-49.703999998670099</c:v>
                </c:pt>
                <c:pt idx="104">
                  <c:v>-49.695999998670295</c:v>
                </c:pt>
                <c:pt idx="105">
                  <c:v>-49.687999998670499</c:v>
                </c:pt>
                <c:pt idx="106">
                  <c:v>-49.679999998670695</c:v>
                </c:pt>
                <c:pt idx="107">
                  <c:v>-49.671999998670898</c:v>
                </c:pt>
                <c:pt idx="108">
                  <c:v>-49.663999998671095</c:v>
                </c:pt>
                <c:pt idx="109">
                  <c:v>-49.655999998671298</c:v>
                </c:pt>
                <c:pt idx="110">
                  <c:v>-49.647999998671601</c:v>
                </c:pt>
                <c:pt idx="111">
                  <c:v>-49.639999998671804</c:v>
                </c:pt>
                <c:pt idx="112">
                  <c:v>-49.631999998672001</c:v>
                </c:pt>
                <c:pt idx="113">
                  <c:v>-49.623999998672204</c:v>
                </c:pt>
                <c:pt idx="114">
                  <c:v>-49.6159999986724</c:v>
                </c:pt>
                <c:pt idx="115">
                  <c:v>-49.607999998672604</c:v>
                </c:pt>
                <c:pt idx="116">
                  <c:v>-49.5999999986728</c:v>
                </c:pt>
                <c:pt idx="117">
                  <c:v>-49.591999998673103</c:v>
                </c:pt>
                <c:pt idx="118">
                  <c:v>-49.583999998673299</c:v>
                </c:pt>
                <c:pt idx="119">
                  <c:v>-49.575999998673502</c:v>
                </c:pt>
                <c:pt idx="120">
                  <c:v>-49.567999998673699</c:v>
                </c:pt>
                <c:pt idx="121">
                  <c:v>-49.559999998673902</c:v>
                </c:pt>
                <c:pt idx="122">
                  <c:v>-49.551999998674098</c:v>
                </c:pt>
                <c:pt idx="123">
                  <c:v>-49.543999998674302</c:v>
                </c:pt>
                <c:pt idx="124">
                  <c:v>-49.535999998674598</c:v>
                </c:pt>
                <c:pt idx="125">
                  <c:v>-49.527999998674801</c:v>
                </c:pt>
                <c:pt idx="126">
                  <c:v>-49.519999998674997</c:v>
                </c:pt>
                <c:pt idx="127">
                  <c:v>-49.511999998675201</c:v>
                </c:pt>
                <c:pt idx="128">
                  <c:v>-49.503999998675397</c:v>
                </c:pt>
                <c:pt idx="129">
                  <c:v>-49.4959999986756</c:v>
                </c:pt>
                <c:pt idx="130">
                  <c:v>-49.487999998675797</c:v>
                </c:pt>
                <c:pt idx="131">
                  <c:v>-49.479999998676</c:v>
                </c:pt>
                <c:pt idx="132">
                  <c:v>-49.471999998676296</c:v>
                </c:pt>
                <c:pt idx="133">
                  <c:v>-49.463999998676499</c:v>
                </c:pt>
                <c:pt idx="134">
                  <c:v>-49.455999998676695</c:v>
                </c:pt>
                <c:pt idx="135">
                  <c:v>-49.447999998676899</c:v>
                </c:pt>
                <c:pt idx="136">
                  <c:v>-49.439999998677095</c:v>
                </c:pt>
                <c:pt idx="137">
                  <c:v>-49.431999998677298</c:v>
                </c:pt>
                <c:pt idx="138">
                  <c:v>-49.423999998677495</c:v>
                </c:pt>
                <c:pt idx="139">
                  <c:v>-49.415999998677805</c:v>
                </c:pt>
                <c:pt idx="140">
                  <c:v>-49.407999998678001</c:v>
                </c:pt>
                <c:pt idx="141">
                  <c:v>-49.399999998678204</c:v>
                </c:pt>
                <c:pt idx="142">
                  <c:v>-49.391999998678401</c:v>
                </c:pt>
                <c:pt idx="143">
                  <c:v>-49.383999998678604</c:v>
                </c:pt>
                <c:pt idx="144">
                  <c:v>-49.3759999986788</c:v>
                </c:pt>
                <c:pt idx="145">
                  <c:v>-49.367999998679004</c:v>
                </c:pt>
                <c:pt idx="146">
                  <c:v>-49.359999998679299</c:v>
                </c:pt>
                <c:pt idx="147">
                  <c:v>-49.351999998679503</c:v>
                </c:pt>
                <c:pt idx="148">
                  <c:v>-49.343999998679699</c:v>
                </c:pt>
                <c:pt idx="149">
                  <c:v>-49.335999998679902</c:v>
                </c:pt>
                <c:pt idx="150">
                  <c:v>-49.327999998680099</c:v>
                </c:pt>
                <c:pt idx="151">
                  <c:v>-49.319999998680302</c:v>
                </c:pt>
                <c:pt idx="152">
                  <c:v>-49.311999998680498</c:v>
                </c:pt>
                <c:pt idx="153">
                  <c:v>-49.303999998680801</c:v>
                </c:pt>
                <c:pt idx="154">
                  <c:v>-49.295999998680998</c:v>
                </c:pt>
                <c:pt idx="155">
                  <c:v>-49.287999998681201</c:v>
                </c:pt>
                <c:pt idx="156">
                  <c:v>-49.279999998681397</c:v>
                </c:pt>
                <c:pt idx="157">
                  <c:v>-49.271999998681601</c:v>
                </c:pt>
                <c:pt idx="158">
                  <c:v>-49.263999998681797</c:v>
                </c:pt>
                <c:pt idx="159">
                  <c:v>-49.255999998682</c:v>
                </c:pt>
                <c:pt idx="160">
                  <c:v>-49.247999998682296</c:v>
                </c:pt>
                <c:pt idx="161">
                  <c:v>-49.239999998682499</c:v>
                </c:pt>
                <c:pt idx="162">
                  <c:v>-49.231999998682696</c:v>
                </c:pt>
                <c:pt idx="163">
                  <c:v>-49.223999998682899</c:v>
                </c:pt>
                <c:pt idx="164">
                  <c:v>-49.215999998683095</c:v>
                </c:pt>
                <c:pt idx="165">
                  <c:v>-49.207999998683299</c:v>
                </c:pt>
                <c:pt idx="166">
                  <c:v>-49.199999998683495</c:v>
                </c:pt>
                <c:pt idx="167">
                  <c:v>-49.191999998683805</c:v>
                </c:pt>
                <c:pt idx="168">
                  <c:v>-49.183999998684001</c:v>
                </c:pt>
                <c:pt idx="169">
                  <c:v>-49.175999998684205</c:v>
                </c:pt>
                <c:pt idx="170">
                  <c:v>-49.167999998684401</c:v>
                </c:pt>
                <c:pt idx="171">
                  <c:v>-49.159999998684604</c:v>
                </c:pt>
                <c:pt idx="172">
                  <c:v>-49.151999998684801</c:v>
                </c:pt>
                <c:pt idx="173">
                  <c:v>-49.143999998685004</c:v>
                </c:pt>
                <c:pt idx="174">
                  <c:v>-49.1359999986853</c:v>
                </c:pt>
                <c:pt idx="175">
                  <c:v>-49.127999998685503</c:v>
                </c:pt>
                <c:pt idx="176">
                  <c:v>-49.119999998685699</c:v>
                </c:pt>
                <c:pt idx="177">
                  <c:v>-49.111999998685903</c:v>
                </c:pt>
                <c:pt idx="178">
                  <c:v>-49.103999998686099</c:v>
                </c:pt>
                <c:pt idx="179">
                  <c:v>-49.095999998686302</c:v>
                </c:pt>
                <c:pt idx="180">
                  <c:v>-49.087999998686499</c:v>
                </c:pt>
                <c:pt idx="181">
                  <c:v>-49.079999998686802</c:v>
                </c:pt>
                <c:pt idx="182">
                  <c:v>-49.071999998686998</c:v>
                </c:pt>
                <c:pt idx="183">
                  <c:v>-49.063999998687201</c:v>
                </c:pt>
                <c:pt idx="184">
                  <c:v>-49.055999998687398</c:v>
                </c:pt>
                <c:pt idx="185">
                  <c:v>-49.047999998687601</c:v>
                </c:pt>
                <c:pt idx="186">
                  <c:v>-49.039999998687797</c:v>
                </c:pt>
                <c:pt idx="187">
                  <c:v>-49.031999998688001</c:v>
                </c:pt>
                <c:pt idx="188">
                  <c:v>-49.023999998688197</c:v>
                </c:pt>
                <c:pt idx="189">
                  <c:v>-49.0159999986885</c:v>
                </c:pt>
                <c:pt idx="190">
                  <c:v>-49.007999998688696</c:v>
                </c:pt>
                <c:pt idx="191">
                  <c:v>-48.999999998688899</c:v>
                </c:pt>
                <c:pt idx="192">
                  <c:v>-48.991999998689096</c:v>
                </c:pt>
                <c:pt idx="193">
                  <c:v>-48.983999998689299</c:v>
                </c:pt>
                <c:pt idx="194">
                  <c:v>-48.975999998689495</c:v>
                </c:pt>
                <c:pt idx="195">
                  <c:v>-48.967999998689699</c:v>
                </c:pt>
                <c:pt idx="196">
                  <c:v>-48.959999998690002</c:v>
                </c:pt>
                <c:pt idx="197">
                  <c:v>-48.951999998690205</c:v>
                </c:pt>
                <c:pt idx="198">
                  <c:v>-48.943999998690401</c:v>
                </c:pt>
                <c:pt idx="199">
                  <c:v>-48.935999998690605</c:v>
                </c:pt>
                <c:pt idx="200">
                  <c:v>-48.927999998690801</c:v>
                </c:pt>
                <c:pt idx="201">
                  <c:v>-48.919999998690997</c:v>
                </c:pt>
                <c:pt idx="202">
                  <c:v>-48.911999998691194</c:v>
                </c:pt>
                <c:pt idx="203">
                  <c:v>-48.903999998691503</c:v>
                </c:pt>
                <c:pt idx="204">
                  <c:v>-48.8959999986917</c:v>
                </c:pt>
                <c:pt idx="205">
                  <c:v>-48.887999998691903</c:v>
                </c:pt>
                <c:pt idx="206">
                  <c:v>-48.879999998692099</c:v>
                </c:pt>
                <c:pt idx="207">
                  <c:v>-48.871999998692303</c:v>
                </c:pt>
                <c:pt idx="208">
                  <c:v>-48.863999998692499</c:v>
                </c:pt>
                <c:pt idx="209">
                  <c:v>-48.855999998692702</c:v>
                </c:pt>
                <c:pt idx="210">
                  <c:v>-48.847999998692998</c:v>
                </c:pt>
                <c:pt idx="211">
                  <c:v>-48.839999998693202</c:v>
                </c:pt>
                <c:pt idx="212">
                  <c:v>-48.831999998693398</c:v>
                </c:pt>
                <c:pt idx="213">
                  <c:v>-48.823999998693601</c:v>
                </c:pt>
                <c:pt idx="214">
                  <c:v>-48.815999998693798</c:v>
                </c:pt>
                <c:pt idx="215">
                  <c:v>-48.807999998694001</c:v>
                </c:pt>
                <c:pt idx="216">
                  <c:v>-48.799999998694197</c:v>
                </c:pt>
                <c:pt idx="217">
                  <c:v>-48.7919999986945</c:v>
                </c:pt>
                <c:pt idx="218">
                  <c:v>-48.783999998694696</c:v>
                </c:pt>
                <c:pt idx="219">
                  <c:v>-48.7759999986949</c:v>
                </c:pt>
                <c:pt idx="220">
                  <c:v>-48.767999998695096</c:v>
                </c:pt>
                <c:pt idx="221">
                  <c:v>-48.759999998695299</c:v>
                </c:pt>
                <c:pt idx="222">
                  <c:v>-48.751999998695496</c:v>
                </c:pt>
                <c:pt idx="223">
                  <c:v>-48.743999998695699</c:v>
                </c:pt>
                <c:pt idx="224">
                  <c:v>-48.735999998696002</c:v>
                </c:pt>
                <c:pt idx="225">
                  <c:v>-48.727999998696205</c:v>
                </c:pt>
                <c:pt idx="226">
                  <c:v>-48.719999998696402</c:v>
                </c:pt>
                <c:pt idx="227">
                  <c:v>-48.711999998696605</c:v>
                </c:pt>
                <c:pt idx="228">
                  <c:v>-48.703999998696794</c:v>
                </c:pt>
                <c:pt idx="229">
                  <c:v>-48.695999998696998</c:v>
                </c:pt>
                <c:pt idx="230">
                  <c:v>-48.687999998697194</c:v>
                </c:pt>
                <c:pt idx="231">
                  <c:v>-48.679999998697504</c:v>
                </c:pt>
                <c:pt idx="232">
                  <c:v>-48.6719999986977</c:v>
                </c:pt>
                <c:pt idx="233">
                  <c:v>-48.663999998697903</c:v>
                </c:pt>
                <c:pt idx="234">
                  <c:v>-48.6559999986981</c:v>
                </c:pt>
                <c:pt idx="235">
                  <c:v>-48.647999998698303</c:v>
                </c:pt>
                <c:pt idx="236">
                  <c:v>-48.639999998698499</c:v>
                </c:pt>
                <c:pt idx="237">
                  <c:v>-48.631999998698703</c:v>
                </c:pt>
                <c:pt idx="238">
                  <c:v>-48.623999998698999</c:v>
                </c:pt>
                <c:pt idx="239">
                  <c:v>-48.615999998699202</c:v>
                </c:pt>
                <c:pt idx="240">
                  <c:v>-48.607999998699398</c:v>
                </c:pt>
                <c:pt idx="241">
                  <c:v>-48.599999998699602</c:v>
                </c:pt>
                <c:pt idx="242">
                  <c:v>-48.591999998699798</c:v>
                </c:pt>
                <c:pt idx="243">
                  <c:v>-48.583999998700001</c:v>
                </c:pt>
                <c:pt idx="244">
                  <c:v>-48.575999998700198</c:v>
                </c:pt>
                <c:pt idx="245">
                  <c:v>-48.567999998700401</c:v>
                </c:pt>
                <c:pt idx="246">
                  <c:v>-48.559999998700697</c:v>
                </c:pt>
                <c:pt idx="247">
                  <c:v>-48.5519999987009</c:v>
                </c:pt>
                <c:pt idx="248">
                  <c:v>-48.543999998701096</c:v>
                </c:pt>
                <c:pt idx="249">
                  <c:v>-48.5359999987013</c:v>
                </c:pt>
                <c:pt idx="250">
                  <c:v>-48.527999998701496</c:v>
                </c:pt>
                <c:pt idx="251">
                  <c:v>-48.519999998701699</c:v>
                </c:pt>
                <c:pt idx="252">
                  <c:v>-48.511999998701896</c:v>
                </c:pt>
                <c:pt idx="253">
                  <c:v>-48.503999998702206</c:v>
                </c:pt>
                <c:pt idx="254">
                  <c:v>-48.495999998702402</c:v>
                </c:pt>
                <c:pt idx="255">
                  <c:v>-48.487999998702598</c:v>
                </c:pt>
                <c:pt idx="256">
                  <c:v>-48.479999998702795</c:v>
                </c:pt>
                <c:pt idx="257">
                  <c:v>-48.471999998702998</c:v>
                </c:pt>
                <c:pt idx="258">
                  <c:v>-48.463999998703194</c:v>
                </c:pt>
                <c:pt idx="259">
                  <c:v>-48.455999998703398</c:v>
                </c:pt>
                <c:pt idx="260">
                  <c:v>-48.4479999987037</c:v>
                </c:pt>
                <c:pt idx="261">
                  <c:v>-48.439999998703904</c:v>
                </c:pt>
                <c:pt idx="262">
                  <c:v>-48.4319999987041</c:v>
                </c:pt>
                <c:pt idx="263">
                  <c:v>-48.423999998704303</c:v>
                </c:pt>
                <c:pt idx="264">
                  <c:v>-48.4159999987045</c:v>
                </c:pt>
                <c:pt idx="265">
                  <c:v>-48.407999998704703</c:v>
                </c:pt>
                <c:pt idx="266">
                  <c:v>-48.399999998704899</c:v>
                </c:pt>
                <c:pt idx="267">
                  <c:v>-48.391999998705202</c:v>
                </c:pt>
                <c:pt idx="268">
                  <c:v>-48.383999998705399</c:v>
                </c:pt>
                <c:pt idx="269">
                  <c:v>-48.375999998705602</c:v>
                </c:pt>
                <c:pt idx="270">
                  <c:v>-48.367999998705798</c:v>
                </c:pt>
                <c:pt idx="271">
                  <c:v>-48.359999998706002</c:v>
                </c:pt>
                <c:pt idx="272">
                  <c:v>-48.351999998706198</c:v>
                </c:pt>
                <c:pt idx="273">
                  <c:v>-48.343999998706401</c:v>
                </c:pt>
                <c:pt idx="274">
                  <c:v>-48.335999998706697</c:v>
                </c:pt>
                <c:pt idx="275">
                  <c:v>-48.3279999987069</c:v>
                </c:pt>
                <c:pt idx="276">
                  <c:v>-48.319999998707097</c:v>
                </c:pt>
                <c:pt idx="277">
                  <c:v>-48.3119999987073</c:v>
                </c:pt>
                <c:pt idx="278">
                  <c:v>-48.303999998707496</c:v>
                </c:pt>
                <c:pt idx="279">
                  <c:v>-48.2959999987077</c:v>
                </c:pt>
                <c:pt idx="280">
                  <c:v>-48.287999998707896</c:v>
                </c:pt>
                <c:pt idx="281">
                  <c:v>-48.279999998708206</c:v>
                </c:pt>
                <c:pt idx="282">
                  <c:v>-48.271999998708395</c:v>
                </c:pt>
                <c:pt idx="283">
                  <c:v>-48.263999998708599</c:v>
                </c:pt>
                <c:pt idx="284">
                  <c:v>-48.255999998708795</c:v>
                </c:pt>
                <c:pt idx="285">
                  <c:v>-48.247999998708998</c:v>
                </c:pt>
                <c:pt idx="286">
                  <c:v>-48.239999998709195</c:v>
                </c:pt>
                <c:pt idx="287">
                  <c:v>-48.231999998709398</c:v>
                </c:pt>
                <c:pt idx="288">
                  <c:v>-48.223999998709701</c:v>
                </c:pt>
                <c:pt idx="289">
                  <c:v>-48.215999998709904</c:v>
                </c:pt>
                <c:pt idx="290">
                  <c:v>-48.2079999987101</c:v>
                </c:pt>
                <c:pt idx="291">
                  <c:v>-48.199999998710304</c:v>
                </c:pt>
                <c:pt idx="292">
                  <c:v>-48.1919999987105</c:v>
                </c:pt>
                <c:pt idx="293">
                  <c:v>-48.183999998710703</c:v>
                </c:pt>
                <c:pt idx="294">
                  <c:v>-48.1759999987109</c:v>
                </c:pt>
                <c:pt idx="295">
                  <c:v>-48.167999998711203</c:v>
                </c:pt>
                <c:pt idx="296">
                  <c:v>-48.159999998711399</c:v>
                </c:pt>
                <c:pt idx="297">
                  <c:v>-48.151999998711602</c:v>
                </c:pt>
                <c:pt idx="298">
                  <c:v>-48.143999998711799</c:v>
                </c:pt>
                <c:pt idx="299">
                  <c:v>-48.135999998712002</c:v>
                </c:pt>
                <c:pt idx="300">
                  <c:v>-48.127999998712198</c:v>
                </c:pt>
                <c:pt idx="301">
                  <c:v>-48.119999998712402</c:v>
                </c:pt>
                <c:pt idx="302">
                  <c:v>-48.111999998712598</c:v>
                </c:pt>
                <c:pt idx="303">
                  <c:v>-48.103999998712901</c:v>
                </c:pt>
                <c:pt idx="304">
                  <c:v>-48.095999998713097</c:v>
                </c:pt>
                <c:pt idx="305">
                  <c:v>-48.0879999987133</c:v>
                </c:pt>
                <c:pt idx="306">
                  <c:v>-48.079999998713497</c:v>
                </c:pt>
                <c:pt idx="307">
                  <c:v>-48.0719999987137</c:v>
                </c:pt>
                <c:pt idx="308">
                  <c:v>-48.063999998713896</c:v>
                </c:pt>
                <c:pt idx="309">
                  <c:v>-48.0559999987141</c:v>
                </c:pt>
                <c:pt idx="310">
                  <c:v>-48.047999998714396</c:v>
                </c:pt>
                <c:pt idx="311">
                  <c:v>-48.039999998714599</c:v>
                </c:pt>
                <c:pt idx="312">
                  <c:v>-48.031999998714795</c:v>
                </c:pt>
                <c:pt idx="313">
                  <c:v>-48.023999998714999</c:v>
                </c:pt>
                <c:pt idx="314">
                  <c:v>-48.015999998715195</c:v>
                </c:pt>
                <c:pt idx="315">
                  <c:v>-48.007999998715398</c:v>
                </c:pt>
                <c:pt idx="316">
                  <c:v>-47.999999998715595</c:v>
                </c:pt>
                <c:pt idx="317">
                  <c:v>-47.991999998715904</c:v>
                </c:pt>
                <c:pt idx="318">
                  <c:v>-47.983999998716101</c:v>
                </c:pt>
                <c:pt idx="319">
                  <c:v>-47.975999998716304</c:v>
                </c:pt>
                <c:pt idx="320">
                  <c:v>-47.9679999987165</c:v>
                </c:pt>
                <c:pt idx="321">
                  <c:v>-47.959999998716704</c:v>
                </c:pt>
                <c:pt idx="322">
                  <c:v>-47.9519999987169</c:v>
                </c:pt>
                <c:pt idx="323">
                  <c:v>-47.943999998717103</c:v>
                </c:pt>
                <c:pt idx="324">
                  <c:v>-47.935999998717399</c:v>
                </c:pt>
                <c:pt idx="325">
                  <c:v>-47.927999998717603</c:v>
                </c:pt>
                <c:pt idx="326">
                  <c:v>-47.919999998717799</c:v>
                </c:pt>
                <c:pt idx="327">
                  <c:v>-47.911999998718002</c:v>
                </c:pt>
                <c:pt idx="328">
                  <c:v>-47.903999998718199</c:v>
                </c:pt>
                <c:pt idx="329">
                  <c:v>-47.895999998718402</c:v>
                </c:pt>
                <c:pt idx="330">
                  <c:v>-47.887999998718598</c:v>
                </c:pt>
                <c:pt idx="331">
                  <c:v>-47.879999998718901</c:v>
                </c:pt>
                <c:pt idx="332">
                  <c:v>-47.871999998719097</c:v>
                </c:pt>
                <c:pt idx="333">
                  <c:v>-47.863999998719301</c:v>
                </c:pt>
                <c:pt idx="334">
                  <c:v>-47.855999998719497</c:v>
                </c:pt>
                <c:pt idx="335">
                  <c:v>-47.8479999987197</c:v>
                </c:pt>
                <c:pt idx="336">
                  <c:v>-47.839999998719897</c:v>
                </c:pt>
                <c:pt idx="337">
                  <c:v>-47.8319999987201</c:v>
                </c:pt>
                <c:pt idx="338">
                  <c:v>-47.823999998720396</c:v>
                </c:pt>
                <c:pt idx="339">
                  <c:v>-47.815999998720599</c:v>
                </c:pt>
                <c:pt idx="340">
                  <c:v>-47.807999998720796</c:v>
                </c:pt>
                <c:pt idx="341">
                  <c:v>-47.799999998720999</c:v>
                </c:pt>
                <c:pt idx="342">
                  <c:v>-47.791999998721195</c:v>
                </c:pt>
                <c:pt idx="343">
                  <c:v>-47.783999998721399</c:v>
                </c:pt>
                <c:pt idx="344">
                  <c:v>-47.775999998721595</c:v>
                </c:pt>
                <c:pt idx="345">
                  <c:v>-47.767999998721905</c:v>
                </c:pt>
                <c:pt idx="346">
                  <c:v>-47.759999998722101</c:v>
                </c:pt>
                <c:pt idx="347">
                  <c:v>-47.751999998722304</c:v>
                </c:pt>
                <c:pt idx="348">
                  <c:v>-47.743999998722501</c:v>
                </c:pt>
                <c:pt idx="349">
                  <c:v>-47.735999998722704</c:v>
                </c:pt>
                <c:pt idx="350">
                  <c:v>-47.7279999987229</c:v>
                </c:pt>
                <c:pt idx="351">
                  <c:v>-47.719999998723104</c:v>
                </c:pt>
                <c:pt idx="352">
                  <c:v>-47.7119999987234</c:v>
                </c:pt>
                <c:pt idx="353">
                  <c:v>-47.703999998723603</c:v>
                </c:pt>
                <c:pt idx="354">
                  <c:v>-47.695999998723799</c:v>
                </c:pt>
                <c:pt idx="355">
                  <c:v>-47.687999998724003</c:v>
                </c:pt>
                <c:pt idx="356">
                  <c:v>-47.679999998724199</c:v>
                </c:pt>
                <c:pt idx="357">
                  <c:v>-47.671999998724402</c:v>
                </c:pt>
                <c:pt idx="358">
                  <c:v>-47.663999998724599</c:v>
                </c:pt>
                <c:pt idx="359">
                  <c:v>-47.655999998724901</c:v>
                </c:pt>
                <c:pt idx="360">
                  <c:v>-47.647999998725098</c:v>
                </c:pt>
                <c:pt idx="361">
                  <c:v>-47.639999998725301</c:v>
                </c:pt>
                <c:pt idx="362">
                  <c:v>-47.631999998725497</c:v>
                </c:pt>
                <c:pt idx="363">
                  <c:v>-47.623999998725701</c:v>
                </c:pt>
                <c:pt idx="364">
                  <c:v>-47.615999998725897</c:v>
                </c:pt>
                <c:pt idx="365">
                  <c:v>-47.6079999987261</c:v>
                </c:pt>
                <c:pt idx="366">
                  <c:v>-47.599999998726297</c:v>
                </c:pt>
                <c:pt idx="367">
                  <c:v>-47.5919999987266</c:v>
                </c:pt>
                <c:pt idx="368">
                  <c:v>-47.583999998726796</c:v>
                </c:pt>
                <c:pt idx="369">
                  <c:v>-47.575999998726999</c:v>
                </c:pt>
                <c:pt idx="370">
                  <c:v>-47.567999998727196</c:v>
                </c:pt>
                <c:pt idx="371">
                  <c:v>-47.559999998727399</c:v>
                </c:pt>
                <c:pt idx="372">
                  <c:v>-47.551999998727595</c:v>
                </c:pt>
                <c:pt idx="373">
                  <c:v>-47.543999998727799</c:v>
                </c:pt>
                <c:pt idx="374">
                  <c:v>-47.535999998728101</c:v>
                </c:pt>
                <c:pt idx="375">
                  <c:v>-47.527999998728305</c:v>
                </c:pt>
                <c:pt idx="376">
                  <c:v>-47.519999998728501</c:v>
                </c:pt>
                <c:pt idx="377">
                  <c:v>-47.511999998728704</c:v>
                </c:pt>
                <c:pt idx="378">
                  <c:v>-47.503999998728901</c:v>
                </c:pt>
                <c:pt idx="379">
                  <c:v>-47.495999998729104</c:v>
                </c:pt>
                <c:pt idx="380">
                  <c:v>-47.4879999987294</c:v>
                </c:pt>
                <c:pt idx="381">
                  <c:v>-47.479999998729603</c:v>
                </c:pt>
                <c:pt idx="382">
                  <c:v>-47.4719999987298</c:v>
                </c:pt>
                <c:pt idx="383">
                  <c:v>-47.463999998730003</c:v>
                </c:pt>
                <c:pt idx="384">
                  <c:v>-47.455999998730199</c:v>
                </c:pt>
                <c:pt idx="385">
                  <c:v>-47.447999998730403</c:v>
                </c:pt>
                <c:pt idx="386">
                  <c:v>-47.439999998730599</c:v>
                </c:pt>
                <c:pt idx="387">
                  <c:v>-47.431999998730902</c:v>
                </c:pt>
                <c:pt idx="388">
                  <c:v>-47.423999998731098</c:v>
                </c:pt>
                <c:pt idx="389">
                  <c:v>-47.415999998731301</c:v>
                </c:pt>
                <c:pt idx="390">
                  <c:v>-47.407999998731498</c:v>
                </c:pt>
                <c:pt idx="391">
                  <c:v>-47.399999998731701</c:v>
                </c:pt>
                <c:pt idx="392">
                  <c:v>-47.391999998731897</c:v>
                </c:pt>
                <c:pt idx="393">
                  <c:v>-47.383999998732101</c:v>
                </c:pt>
                <c:pt idx="394">
                  <c:v>-47.375999998732297</c:v>
                </c:pt>
                <c:pt idx="395">
                  <c:v>-47.3679999987326</c:v>
                </c:pt>
                <c:pt idx="396">
                  <c:v>-47.359999998732796</c:v>
                </c:pt>
                <c:pt idx="397">
                  <c:v>-47.351999998733</c:v>
                </c:pt>
                <c:pt idx="398">
                  <c:v>-47.343999998733196</c:v>
                </c:pt>
                <c:pt idx="399">
                  <c:v>-47.335999998733399</c:v>
                </c:pt>
                <c:pt idx="400">
                  <c:v>-47.327999998733596</c:v>
                </c:pt>
                <c:pt idx="401">
                  <c:v>-47.319999998733799</c:v>
                </c:pt>
                <c:pt idx="402">
                  <c:v>-47.311999998734102</c:v>
                </c:pt>
                <c:pt idx="403">
                  <c:v>-47.303999998734305</c:v>
                </c:pt>
                <c:pt idx="404">
                  <c:v>-47.295999998734501</c:v>
                </c:pt>
                <c:pt idx="405">
                  <c:v>-47.287999998734705</c:v>
                </c:pt>
                <c:pt idx="406">
                  <c:v>-47.279999998734901</c:v>
                </c:pt>
                <c:pt idx="407">
                  <c:v>-47.271999998735097</c:v>
                </c:pt>
                <c:pt idx="408">
                  <c:v>-47.263999998735294</c:v>
                </c:pt>
                <c:pt idx="409">
                  <c:v>-47.255999998735604</c:v>
                </c:pt>
                <c:pt idx="410">
                  <c:v>-47.2479999987358</c:v>
                </c:pt>
                <c:pt idx="411">
                  <c:v>-47.239999998736003</c:v>
                </c:pt>
                <c:pt idx="412">
                  <c:v>-47.2319999987362</c:v>
                </c:pt>
                <c:pt idx="413">
                  <c:v>-47.223999998736403</c:v>
                </c:pt>
                <c:pt idx="414">
                  <c:v>-47.215999998736599</c:v>
                </c:pt>
                <c:pt idx="415">
                  <c:v>-47.207999998736803</c:v>
                </c:pt>
                <c:pt idx="416">
                  <c:v>-47.199999998737098</c:v>
                </c:pt>
                <c:pt idx="417">
                  <c:v>-47.191999998737302</c:v>
                </c:pt>
                <c:pt idx="418">
                  <c:v>-47.183999998737498</c:v>
                </c:pt>
                <c:pt idx="419">
                  <c:v>-47.175999998737701</c:v>
                </c:pt>
                <c:pt idx="420">
                  <c:v>-47.167999998737898</c:v>
                </c:pt>
                <c:pt idx="421">
                  <c:v>-47.159999998738101</c:v>
                </c:pt>
                <c:pt idx="422">
                  <c:v>-47.151999998738297</c:v>
                </c:pt>
                <c:pt idx="423">
                  <c:v>-47.1439999987386</c:v>
                </c:pt>
                <c:pt idx="424">
                  <c:v>-47.135999998738797</c:v>
                </c:pt>
                <c:pt idx="425">
                  <c:v>-47.127999998739</c:v>
                </c:pt>
                <c:pt idx="426">
                  <c:v>-47.119999998739196</c:v>
                </c:pt>
                <c:pt idx="427">
                  <c:v>-47.1119999987394</c:v>
                </c:pt>
                <c:pt idx="428">
                  <c:v>-47.103999998739596</c:v>
                </c:pt>
                <c:pt idx="429">
                  <c:v>-47.095999998739799</c:v>
                </c:pt>
                <c:pt idx="430">
                  <c:v>-47.087999998740102</c:v>
                </c:pt>
                <c:pt idx="431">
                  <c:v>-47.079999998740306</c:v>
                </c:pt>
                <c:pt idx="432">
                  <c:v>-47.071999998740502</c:v>
                </c:pt>
                <c:pt idx="433">
                  <c:v>-47.063999998740705</c:v>
                </c:pt>
                <c:pt idx="434">
                  <c:v>-47.055999998740894</c:v>
                </c:pt>
                <c:pt idx="435">
                  <c:v>-47.047999998741098</c:v>
                </c:pt>
                <c:pt idx="436">
                  <c:v>-47.039999998741294</c:v>
                </c:pt>
                <c:pt idx="437">
                  <c:v>-47.031999998741604</c:v>
                </c:pt>
                <c:pt idx="438">
                  <c:v>-47.0239999987418</c:v>
                </c:pt>
                <c:pt idx="439">
                  <c:v>-47.015999998742004</c:v>
                </c:pt>
                <c:pt idx="440">
                  <c:v>-47.0079999987422</c:v>
                </c:pt>
                <c:pt idx="441">
                  <c:v>-46.999999998742403</c:v>
                </c:pt>
                <c:pt idx="442">
                  <c:v>-46.9919999987426</c:v>
                </c:pt>
                <c:pt idx="443">
                  <c:v>-46.983999998742803</c:v>
                </c:pt>
                <c:pt idx="444">
                  <c:v>-46.975999998743099</c:v>
                </c:pt>
                <c:pt idx="445">
                  <c:v>-46.967999998743302</c:v>
                </c:pt>
                <c:pt idx="446">
                  <c:v>-46.959999998743498</c:v>
                </c:pt>
                <c:pt idx="447">
                  <c:v>-46.951999998743702</c:v>
                </c:pt>
                <c:pt idx="448">
                  <c:v>-46.943999998743898</c:v>
                </c:pt>
                <c:pt idx="449">
                  <c:v>-46.935999998744101</c:v>
                </c:pt>
                <c:pt idx="450">
                  <c:v>-46.927999998744298</c:v>
                </c:pt>
                <c:pt idx="451">
                  <c:v>-46.919999998744501</c:v>
                </c:pt>
                <c:pt idx="452">
                  <c:v>-46.911999998744797</c:v>
                </c:pt>
                <c:pt idx="453">
                  <c:v>-46.903999998745</c:v>
                </c:pt>
                <c:pt idx="454">
                  <c:v>-46.895999998745197</c:v>
                </c:pt>
                <c:pt idx="455">
                  <c:v>-46.8879999987454</c:v>
                </c:pt>
                <c:pt idx="456">
                  <c:v>-46.879999998745596</c:v>
                </c:pt>
                <c:pt idx="457">
                  <c:v>-46.8719999987458</c:v>
                </c:pt>
                <c:pt idx="458">
                  <c:v>-46.863999998745996</c:v>
                </c:pt>
                <c:pt idx="459">
                  <c:v>-46.855999998746306</c:v>
                </c:pt>
                <c:pt idx="460">
                  <c:v>-46.847999998746502</c:v>
                </c:pt>
                <c:pt idx="461">
                  <c:v>-46.839999998746698</c:v>
                </c:pt>
                <c:pt idx="462">
                  <c:v>-46.831999998746895</c:v>
                </c:pt>
                <c:pt idx="463">
                  <c:v>-46.823999998747098</c:v>
                </c:pt>
                <c:pt idx="464">
                  <c:v>-46.815999998747294</c:v>
                </c:pt>
                <c:pt idx="465">
                  <c:v>-46.807999998747498</c:v>
                </c:pt>
                <c:pt idx="466">
                  <c:v>-46.799999998747801</c:v>
                </c:pt>
                <c:pt idx="467">
                  <c:v>-46.791999998748004</c:v>
                </c:pt>
                <c:pt idx="468">
                  <c:v>-46.7839999987482</c:v>
                </c:pt>
                <c:pt idx="469">
                  <c:v>-46.775999998748404</c:v>
                </c:pt>
                <c:pt idx="470">
                  <c:v>-46.7679999987486</c:v>
                </c:pt>
                <c:pt idx="471">
                  <c:v>-46.759999998748803</c:v>
                </c:pt>
                <c:pt idx="472">
                  <c:v>-46.751999998749</c:v>
                </c:pt>
                <c:pt idx="473">
                  <c:v>-46.743999998749302</c:v>
                </c:pt>
                <c:pt idx="474">
                  <c:v>-46.735999998749499</c:v>
                </c:pt>
                <c:pt idx="475">
                  <c:v>-46.727999998749702</c:v>
                </c:pt>
                <c:pt idx="476">
                  <c:v>-46.719999998749898</c:v>
                </c:pt>
                <c:pt idx="477">
                  <c:v>-46.711999998750102</c:v>
                </c:pt>
                <c:pt idx="478">
                  <c:v>-46.703999998750298</c:v>
                </c:pt>
                <c:pt idx="479">
                  <c:v>-46.695999998750501</c:v>
                </c:pt>
                <c:pt idx="480">
                  <c:v>-46.687999998750797</c:v>
                </c:pt>
                <c:pt idx="481">
                  <c:v>-46.679999998751001</c:v>
                </c:pt>
                <c:pt idx="482">
                  <c:v>-46.671999998751197</c:v>
                </c:pt>
                <c:pt idx="483">
                  <c:v>-46.6639999987514</c:v>
                </c:pt>
                <c:pt idx="484">
                  <c:v>-46.655999998751597</c:v>
                </c:pt>
                <c:pt idx="485">
                  <c:v>-46.6479999987518</c:v>
                </c:pt>
                <c:pt idx="486">
                  <c:v>-46.639999998751996</c:v>
                </c:pt>
                <c:pt idx="487">
                  <c:v>-46.631999998752306</c:v>
                </c:pt>
                <c:pt idx="488">
                  <c:v>-46.623999998752495</c:v>
                </c:pt>
                <c:pt idx="489">
                  <c:v>-46.615999998752699</c:v>
                </c:pt>
                <c:pt idx="490">
                  <c:v>-46.607999998752895</c:v>
                </c:pt>
                <c:pt idx="491">
                  <c:v>-46.599999998753098</c:v>
                </c:pt>
                <c:pt idx="492">
                  <c:v>-46.591999998753295</c:v>
                </c:pt>
                <c:pt idx="493">
                  <c:v>-46.583999998753498</c:v>
                </c:pt>
                <c:pt idx="494">
                  <c:v>-46.575999998753801</c:v>
                </c:pt>
                <c:pt idx="495">
                  <c:v>-46.567999998754004</c:v>
                </c:pt>
                <c:pt idx="496">
                  <c:v>-46.559999998754201</c:v>
                </c:pt>
                <c:pt idx="497">
                  <c:v>-46.551999998754404</c:v>
                </c:pt>
                <c:pt idx="498">
                  <c:v>-46.5439999987546</c:v>
                </c:pt>
                <c:pt idx="499">
                  <c:v>-46.535999998754804</c:v>
                </c:pt>
                <c:pt idx="500">
                  <c:v>-46.527999998755</c:v>
                </c:pt>
                <c:pt idx="501">
                  <c:v>-46.519999998755303</c:v>
                </c:pt>
                <c:pt idx="502">
                  <c:v>-46.511999998755499</c:v>
                </c:pt>
                <c:pt idx="503">
                  <c:v>-46.503999998755702</c:v>
                </c:pt>
                <c:pt idx="504">
                  <c:v>-46.495999998755899</c:v>
                </c:pt>
                <c:pt idx="505">
                  <c:v>-46.487999998756102</c:v>
                </c:pt>
                <c:pt idx="506">
                  <c:v>-46.479999998756298</c:v>
                </c:pt>
                <c:pt idx="507">
                  <c:v>-46.471999998756502</c:v>
                </c:pt>
                <c:pt idx="508">
                  <c:v>-46.463999998756698</c:v>
                </c:pt>
                <c:pt idx="509">
                  <c:v>-46.455999998757001</c:v>
                </c:pt>
                <c:pt idx="510">
                  <c:v>-46.447999998757197</c:v>
                </c:pt>
                <c:pt idx="511">
                  <c:v>-46.439999998757401</c:v>
                </c:pt>
                <c:pt idx="512">
                  <c:v>-46.431999998757597</c:v>
                </c:pt>
                <c:pt idx="513">
                  <c:v>-46.4239999987578</c:v>
                </c:pt>
                <c:pt idx="514">
                  <c:v>-46.415999998757997</c:v>
                </c:pt>
                <c:pt idx="515">
                  <c:v>-46.4079999987582</c:v>
                </c:pt>
                <c:pt idx="516">
                  <c:v>-46.399999998758496</c:v>
                </c:pt>
                <c:pt idx="517">
                  <c:v>-46.391999998758699</c:v>
                </c:pt>
                <c:pt idx="518">
                  <c:v>-46.383999998758895</c:v>
                </c:pt>
                <c:pt idx="519">
                  <c:v>-46.375999998759099</c:v>
                </c:pt>
                <c:pt idx="520">
                  <c:v>-46.367999998759295</c:v>
                </c:pt>
                <c:pt idx="521">
                  <c:v>-46.359999998759498</c:v>
                </c:pt>
                <c:pt idx="522">
                  <c:v>-46.351999998759695</c:v>
                </c:pt>
                <c:pt idx="523">
                  <c:v>-46.343999998760005</c:v>
                </c:pt>
                <c:pt idx="524">
                  <c:v>-46.335999998760201</c:v>
                </c:pt>
                <c:pt idx="525">
                  <c:v>-46.327999998760404</c:v>
                </c:pt>
                <c:pt idx="526">
                  <c:v>-46.319999998760601</c:v>
                </c:pt>
                <c:pt idx="527">
                  <c:v>-46.311999998760804</c:v>
                </c:pt>
                <c:pt idx="528">
                  <c:v>-46.303999998761</c:v>
                </c:pt>
                <c:pt idx="529">
                  <c:v>-46.295999998761204</c:v>
                </c:pt>
                <c:pt idx="530">
                  <c:v>-46.287999998761499</c:v>
                </c:pt>
                <c:pt idx="531">
                  <c:v>-46.279999998761703</c:v>
                </c:pt>
                <c:pt idx="532">
                  <c:v>-46.271999998761899</c:v>
                </c:pt>
                <c:pt idx="533">
                  <c:v>-46.263999998762102</c:v>
                </c:pt>
                <c:pt idx="534">
                  <c:v>-46.255999998762299</c:v>
                </c:pt>
                <c:pt idx="535">
                  <c:v>-46.247999998762502</c:v>
                </c:pt>
                <c:pt idx="536">
                  <c:v>-46.239999998762698</c:v>
                </c:pt>
                <c:pt idx="537">
                  <c:v>-46.231999998763001</c:v>
                </c:pt>
                <c:pt idx="538">
                  <c:v>-46.223999998763198</c:v>
                </c:pt>
                <c:pt idx="539">
                  <c:v>-46.215999998763401</c:v>
                </c:pt>
                <c:pt idx="540">
                  <c:v>-46.207999998763597</c:v>
                </c:pt>
                <c:pt idx="541">
                  <c:v>-46.199999998763801</c:v>
                </c:pt>
                <c:pt idx="542">
                  <c:v>-46.191999998763997</c:v>
                </c:pt>
                <c:pt idx="543">
                  <c:v>-46.1839999987642</c:v>
                </c:pt>
                <c:pt idx="544">
                  <c:v>-46.175999998764496</c:v>
                </c:pt>
                <c:pt idx="545">
                  <c:v>-46.167999998764699</c:v>
                </c:pt>
                <c:pt idx="546">
                  <c:v>-46.159999998764896</c:v>
                </c:pt>
                <c:pt idx="547">
                  <c:v>-46.151999998765099</c:v>
                </c:pt>
                <c:pt idx="548">
                  <c:v>-46.143999998765295</c:v>
                </c:pt>
                <c:pt idx="549">
                  <c:v>-46.135999998765499</c:v>
                </c:pt>
                <c:pt idx="550">
                  <c:v>-46.127999998765695</c:v>
                </c:pt>
                <c:pt idx="551">
                  <c:v>-46.119999998766005</c:v>
                </c:pt>
                <c:pt idx="552">
                  <c:v>-46.111999998766201</c:v>
                </c:pt>
                <c:pt idx="553">
                  <c:v>-46.103999998766405</c:v>
                </c:pt>
                <c:pt idx="554">
                  <c:v>-46.095999998766601</c:v>
                </c:pt>
                <c:pt idx="555">
                  <c:v>-46.087999998766804</c:v>
                </c:pt>
                <c:pt idx="556">
                  <c:v>-46.079999998767001</c:v>
                </c:pt>
                <c:pt idx="557">
                  <c:v>-46.071999998767204</c:v>
                </c:pt>
                <c:pt idx="558">
                  <c:v>-46.0639999987675</c:v>
                </c:pt>
                <c:pt idx="559">
                  <c:v>-46.055999998767703</c:v>
                </c:pt>
                <c:pt idx="560">
                  <c:v>-46.047999998767899</c:v>
                </c:pt>
                <c:pt idx="561">
                  <c:v>-46.039999998768103</c:v>
                </c:pt>
                <c:pt idx="562">
                  <c:v>-46.031999998768299</c:v>
                </c:pt>
                <c:pt idx="563">
                  <c:v>-46.023999998768502</c:v>
                </c:pt>
                <c:pt idx="564">
                  <c:v>-46.015999998768699</c:v>
                </c:pt>
                <c:pt idx="565">
                  <c:v>-46.007999998769002</c:v>
                </c:pt>
                <c:pt idx="566">
                  <c:v>-45.999999998769198</c:v>
                </c:pt>
                <c:pt idx="567">
                  <c:v>-45.991999998769401</c:v>
                </c:pt>
                <c:pt idx="568">
                  <c:v>-45.983999998769598</c:v>
                </c:pt>
                <c:pt idx="569">
                  <c:v>-45.975999998769801</c:v>
                </c:pt>
                <c:pt idx="570">
                  <c:v>-45.967999998769997</c:v>
                </c:pt>
                <c:pt idx="571">
                  <c:v>-45.959999998770201</c:v>
                </c:pt>
                <c:pt idx="572">
                  <c:v>-45.951999998770397</c:v>
                </c:pt>
                <c:pt idx="573">
                  <c:v>-45.9439999987707</c:v>
                </c:pt>
                <c:pt idx="574">
                  <c:v>-45.935999998770896</c:v>
                </c:pt>
                <c:pt idx="575">
                  <c:v>-45.927999998771099</c:v>
                </c:pt>
                <c:pt idx="576">
                  <c:v>-45.919999998771296</c:v>
                </c:pt>
                <c:pt idx="577">
                  <c:v>-45.911999998771499</c:v>
                </c:pt>
                <c:pt idx="578">
                  <c:v>-45.903999998771695</c:v>
                </c:pt>
                <c:pt idx="579">
                  <c:v>-45.895999998771899</c:v>
                </c:pt>
                <c:pt idx="580">
                  <c:v>-45.887999998772202</c:v>
                </c:pt>
                <c:pt idx="581">
                  <c:v>-45.879999998772405</c:v>
                </c:pt>
                <c:pt idx="582">
                  <c:v>-45.871999998772601</c:v>
                </c:pt>
                <c:pt idx="583">
                  <c:v>-45.863999998772805</c:v>
                </c:pt>
                <c:pt idx="584">
                  <c:v>-45.855999998773001</c:v>
                </c:pt>
                <c:pt idx="585">
                  <c:v>-45.847999998773204</c:v>
                </c:pt>
                <c:pt idx="586">
                  <c:v>-45.839999998773393</c:v>
                </c:pt>
                <c:pt idx="587">
                  <c:v>-45.831999998773703</c:v>
                </c:pt>
                <c:pt idx="588">
                  <c:v>-45.8239999987739</c:v>
                </c:pt>
                <c:pt idx="589">
                  <c:v>-45.815999998774103</c:v>
                </c:pt>
                <c:pt idx="590">
                  <c:v>-45.807999998774299</c:v>
                </c:pt>
                <c:pt idx="591">
                  <c:v>-45.799999998774503</c:v>
                </c:pt>
                <c:pt idx="592">
                  <c:v>-45.791999998774699</c:v>
                </c:pt>
                <c:pt idx="593">
                  <c:v>-45.783999998774902</c:v>
                </c:pt>
                <c:pt idx="594">
                  <c:v>-45.775999998775198</c:v>
                </c:pt>
                <c:pt idx="595">
                  <c:v>-45.767999998775402</c:v>
                </c:pt>
                <c:pt idx="596">
                  <c:v>-45.759999998775598</c:v>
                </c:pt>
                <c:pt idx="597">
                  <c:v>-45.751999998775801</c:v>
                </c:pt>
                <c:pt idx="598">
                  <c:v>-45.743999998775998</c:v>
                </c:pt>
                <c:pt idx="599">
                  <c:v>-45.735999998776201</c:v>
                </c:pt>
                <c:pt idx="600">
                  <c:v>-45.727999998776397</c:v>
                </c:pt>
                <c:pt idx="601">
                  <c:v>-45.7199999987767</c:v>
                </c:pt>
                <c:pt idx="602">
                  <c:v>-45.711999998776896</c:v>
                </c:pt>
                <c:pt idx="603">
                  <c:v>-45.7039999987771</c:v>
                </c:pt>
                <c:pt idx="604">
                  <c:v>-45.695999998777296</c:v>
                </c:pt>
                <c:pt idx="605">
                  <c:v>-45.687999998777499</c:v>
                </c:pt>
                <c:pt idx="606">
                  <c:v>-45.679999998777696</c:v>
                </c:pt>
                <c:pt idx="607">
                  <c:v>-45.671999998777899</c:v>
                </c:pt>
                <c:pt idx="608">
                  <c:v>-45.663999998778202</c:v>
                </c:pt>
                <c:pt idx="609">
                  <c:v>-45.655999998778405</c:v>
                </c:pt>
                <c:pt idx="610">
                  <c:v>-45.647999998778602</c:v>
                </c:pt>
                <c:pt idx="611">
                  <c:v>-45.639999998778805</c:v>
                </c:pt>
                <c:pt idx="612">
                  <c:v>-45.631999998779001</c:v>
                </c:pt>
                <c:pt idx="613">
                  <c:v>-45.623999998779198</c:v>
                </c:pt>
                <c:pt idx="614">
                  <c:v>-45.615999998779394</c:v>
                </c:pt>
                <c:pt idx="615">
                  <c:v>-45.607999998779704</c:v>
                </c:pt>
                <c:pt idx="616">
                  <c:v>-45.5999999987799</c:v>
                </c:pt>
                <c:pt idx="617">
                  <c:v>-45.591999998780103</c:v>
                </c:pt>
                <c:pt idx="618">
                  <c:v>-45.5839999987803</c:v>
                </c:pt>
                <c:pt idx="619">
                  <c:v>-45.575999998780503</c:v>
                </c:pt>
                <c:pt idx="620">
                  <c:v>-45.567999998780699</c:v>
                </c:pt>
                <c:pt idx="621">
                  <c:v>-45.559999998780903</c:v>
                </c:pt>
                <c:pt idx="622">
                  <c:v>-45.551999998781199</c:v>
                </c:pt>
                <c:pt idx="623">
                  <c:v>-45.543999998781402</c:v>
                </c:pt>
                <c:pt idx="624">
                  <c:v>-45.535999998781598</c:v>
                </c:pt>
                <c:pt idx="625">
                  <c:v>-45.527999998781802</c:v>
                </c:pt>
                <c:pt idx="626">
                  <c:v>-45.519999998781998</c:v>
                </c:pt>
                <c:pt idx="627">
                  <c:v>-45.511999998782201</c:v>
                </c:pt>
                <c:pt idx="628">
                  <c:v>-45.503999998782398</c:v>
                </c:pt>
                <c:pt idx="629">
                  <c:v>-45.495999998782601</c:v>
                </c:pt>
                <c:pt idx="630">
                  <c:v>-45.487999998782897</c:v>
                </c:pt>
                <c:pt idx="631">
                  <c:v>-45.4799999987831</c:v>
                </c:pt>
                <c:pt idx="632">
                  <c:v>-45.471999998783296</c:v>
                </c:pt>
                <c:pt idx="633">
                  <c:v>-45.4639999987835</c:v>
                </c:pt>
                <c:pt idx="634">
                  <c:v>-45.455999998783696</c:v>
                </c:pt>
                <c:pt idx="635">
                  <c:v>-45.447999998783899</c:v>
                </c:pt>
                <c:pt idx="636">
                  <c:v>-45.439999998784096</c:v>
                </c:pt>
                <c:pt idx="637">
                  <c:v>-45.431999998784406</c:v>
                </c:pt>
                <c:pt idx="638">
                  <c:v>-45.423999998784602</c:v>
                </c:pt>
                <c:pt idx="639">
                  <c:v>-45.415999998784805</c:v>
                </c:pt>
                <c:pt idx="640">
                  <c:v>-45.407999998784994</c:v>
                </c:pt>
                <c:pt idx="641">
                  <c:v>-45.399999998785198</c:v>
                </c:pt>
                <c:pt idx="642">
                  <c:v>-45.391999998785394</c:v>
                </c:pt>
                <c:pt idx="643">
                  <c:v>-45.383999998785598</c:v>
                </c:pt>
                <c:pt idx="644">
                  <c:v>-45.3759999987859</c:v>
                </c:pt>
                <c:pt idx="645">
                  <c:v>-45.367999998786104</c:v>
                </c:pt>
                <c:pt idx="646">
                  <c:v>-45.3599999987863</c:v>
                </c:pt>
                <c:pt idx="647">
                  <c:v>-45.351999998786503</c:v>
                </c:pt>
                <c:pt idx="648">
                  <c:v>-45.3439999987867</c:v>
                </c:pt>
                <c:pt idx="649">
                  <c:v>-45.335999998786903</c:v>
                </c:pt>
                <c:pt idx="650">
                  <c:v>-45.327999998787099</c:v>
                </c:pt>
                <c:pt idx="651">
                  <c:v>-45.319999998787402</c:v>
                </c:pt>
                <c:pt idx="652">
                  <c:v>-45.311999998787599</c:v>
                </c:pt>
                <c:pt idx="653">
                  <c:v>-45.303999998787802</c:v>
                </c:pt>
                <c:pt idx="654">
                  <c:v>-45.295999998787998</c:v>
                </c:pt>
                <c:pt idx="655">
                  <c:v>-45.287999998788202</c:v>
                </c:pt>
                <c:pt idx="656">
                  <c:v>-45.279999998788398</c:v>
                </c:pt>
                <c:pt idx="657">
                  <c:v>-45.271999998788601</c:v>
                </c:pt>
                <c:pt idx="658">
                  <c:v>-45.263999998788897</c:v>
                </c:pt>
                <c:pt idx="659">
                  <c:v>-45.2559999987891</c:v>
                </c:pt>
                <c:pt idx="660">
                  <c:v>-45.247999998789297</c:v>
                </c:pt>
                <c:pt idx="661">
                  <c:v>-45.2399999987895</c:v>
                </c:pt>
                <c:pt idx="662">
                  <c:v>-45.231999998789696</c:v>
                </c:pt>
                <c:pt idx="663">
                  <c:v>-45.2239999987899</c:v>
                </c:pt>
                <c:pt idx="664">
                  <c:v>-45.215999998790096</c:v>
                </c:pt>
                <c:pt idx="665">
                  <c:v>-45.207999998790406</c:v>
                </c:pt>
                <c:pt idx="666">
                  <c:v>-45.199999998790602</c:v>
                </c:pt>
                <c:pt idx="667">
                  <c:v>-45.191999998790799</c:v>
                </c:pt>
                <c:pt idx="668">
                  <c:v>-45.183999998790995</c:v>
                </c:pt>
                <c:pt idx="669">
                  <c:v>-45.175999998791198</c:v>
                </c:pt>
                <c:pt idx="670">
                  <c:v>-45.167999998791394</c:v>
                </c:pt>
                <c:pt idx="671">
                  <c:v>-45.159999998791598</c:v>
                </c:pt>
                <c:pt idx="672">
                  <c:v>-45.151999998791901</c:v>
                </c:pt>
                <c:pt idx="673">
                  <c:v>-45.143999998792104</c:v>
                </c:pt>
                <c:pt idx="674">
                  <c:v>-45.1359999987923</c:v>
                </c:pt>
                <c:pt idx="675">
                  <c:v>-45.127999998792504</c:v>
                </c:pt>
                <c:pt idx="676">
                  <c:v>-45.1199999987927</c:v>
                </c:pt>
                <c:pt idx="677">
                  <c:v>-45.111999998792903</c:v>
                </c:pt>
                <c:pt idx="678">
                  <c:v>-45.1039999987931</c:v>
                </c:pt>
                <c:pt idx="679">
                  <c:v>-45.095999998793403</c:v>
                </c:pt>
                <c:pt idx="680">
                  <c:v>-45.087999998793599</c:v>
                </c:pt>
                <c:pt idx="681">
                  <c:v>-45.079999998793802</c:v>
                </c:pt>
                <c:pt idx="682">
                  <c:v>-45.071999998793999</c:v>
                </c:pt>
                <c:pt idx="683">
                  <c:v>-45.063999998794202</c:v>
                </c:pt>
                <c:pt idx="684">
                  <c:v>-45.055999998794398</c:v>
                </c:pt>
                <c:pt idx="685">
                  <c:v>-45.047999998794602</c:v>
                </c:pt>
                <c:pt idx="686">
                  <c:v>-45.039999998794798</c:v>
                </c:pt>
                <c:pt idx="687">
                  <c:v>-45.031999998795101</c:v>
                </c:pt>
                <c:pt idx="688">
                  <c:v>-45.023999998795297</c:v>
                </c:pt>
                <c:pt idx="689">
                  <c:v>-45.0159999987955</c:v>
                </c:pt>
                <c:pt idx="690">
                  <c:v>-45.007999998795697</c:v>
                </c:pt>
                <c:pt idx="691">
                  <c:v>-44.9999999987959</c:v>
                </c:pt>
                <c:pt idx="692">
                  <c:v>-44.991999998796096</c:v>
                </c:pt>
                <c:pt idx="693">
                  <c:v>-44.9839999987963</c:v>
                </c:pt>
                <c:pt idx="694">
                  <c:v>-44.975999998796595</c:v>
                </c:pt>
                <c:pt idx="695">
                  <c:v>-44.967999998796799</c:v>
                </c:pt>
                <c:pt idx="696">
                  <c:v>-44.959999998796995</c:v>
                </c:pt>
                <c:pt idx="697">
                  <c:v>-44.951999998797199</c:v>
                </c:pt>
                <c:pt idx="698">
                  <c:v>-44.943999998797395</c:v>
                </c:pt>
                <c:pt idx="699">
                  <c:v>-44.935999998797598</c:v>
                </c:pt>
                <c:pt idx="700">
                  <c:v>-44.927999998797794</c:v>
                </c:pt>
                <c:pt idx="701">
                  <c:v>-44.919999998798104</c:v>
                </c:pt>
                <c:pt idx="702">
                  <c:v>-44.911999998798301</c:v>
                </c:pt>
                <c:pt idx="703">
                  <c:v>-44.903999998798504</c:v>
                </c:pt>
                <c:pt idx="704">
                  <c:v>-44.8959999987987</c:v>
                </c:pt>
                <c:pt idx="705">
                  <c:v>-44.887999998798904</c:v>
                </c:pt>
                <c:pt idx="706">
                  <c:v>-44.8799999987991</c:v>
                </c:pt>
                <c:pt idx="707">
                  <c:v>-44.871999998799303</c:v>
                </c:pt>
                <c:pt idx="708">
                  <c:v>-44.863999998799599</c:v>
                </c:pt>
                <c:pt idx="709">
                  <c:v>-44.855999998799803</c:v>
                </c:pt>
                <c:pt idx="710">
                  <c:v>-44.847999998799999</c:v>
                </c:pt>
                <c:pt idx="711">
                  <c:v>-44.839999998800202</c:v>
                </c:pt>
                <c:pt idx="712">
                  <c:v>-44.831999998800399</c:v>
                </c:pt>
                <c:pt idx="713">
                  <c:v>-44.823999998800602</c:v>
                </c:pt>
                <c:pt idx="714">
                  <c:v>-44.815999998800798</c:v>
                </c:pt>
                <c:pt idx="715">
                  <c:v>-44.807999998801101</c:v>
                </c:pt>
                <c:pt idx="716">
                  <c:v>-44.799999998801297</c:v>
                </c:pt>
                <c:pt idx="717">
                  <c:v>-44.791999998801501</c:v>
                </c:pt>
                <c:pt idx="718">
                  <c:v>-44.783999998801697</c:v>
                </c:pt>
                <c:pt idx="719">
                  <c:v>-44.7759999988019</c:v>
                </c:pt>
                <c:pt idx="720">
                  <c:v>-44.767999998802097</c:v>
                </c:pt>
                <c:pt idx="721">
                  <c:v>-44.7599999988023</c:v>
                </c:pt>
                <c:pt idx="722">
                  <c:v>-44.751999998802596</c:v>
                </c:pt>
                <c:pt idx="723">
                  <c:v>-44.743999998802799</c:v>
                </c:pt>
                <c:pt idx="724">
                  <c:v>-44.735999998802995</c:v>
                </c:pt>
                <c:pt idx="725">
                  <c:v>-44.727999998803199</c:v>
                </c:pt>
                <c:pt idx="726">
                  <c:v>-44.719999998803395</c:v>
                </c:pt>
                <c:pt idx="727">
                  <c:v>-44.711999998803599</c:v>
                </c:pt>
                <c:pt idx="728">
                  <c:v>-44.703999998803795</c:v>
                </c:pt>
                <c:pt idx="729">
                  <c:v>-44.695999998804105</c:v>
                </c:pt>
                <c:pt idx="730">
                  <c:v>-44.687999998804301</c:v>
                </c:pt>
                <c:pt idx="731">
                  <c:v>-44.679999998804504</c:v>
                </c:pt>
                <c:pt idx="732">
                  <c:v>-44.671999998804701</c:v>
                </c:pt>
                <c:pt idx="733">
                  <c:v>-44.663999998804904</c:v>
                </c:pt>
                <c:pt idx="734">
                  <c:v>-44.6559999988051</c:v>
                </c:pt>
                <c:pt idx="735">
                  <c:v>-44.647999998805304</c:v>
                </c:pt>
                <c:pt idx="736">
                  <c:v>-44.6399999988056</c:v>
                </c:pt>
                <c:pt idx="737">
                  <c:v>-44.631999998805803</c:v>
                </c:pt>
                <c:pt idx="738">
                  <c:v>-44.623999998805999</c:v>
                </c:pt>
                <c:pt idx="739">
                  <c:v>-44.615999998806203</c:v>
                </c:pt>
                <c:pt idx="740">
                  <c:v>-44.607999998806399</c:v>
                </c:pt>
                <c:pt idx="741">
                  <c:v>-44.599999998806602</c:v>
                </c:pt>
                <c:pt idx="742">
                  <c:v>-44.591999998806799</c:v>
                </c:pt>
                <c:pt idx="743">
                  <c:v>-44.583999998807101</c:v>
                </c:pt>
                <c:pt idx="744">
                  <c:v>-44.575999998807298</c:v>
                </c:pt>
                <c:pt idx="745">
                  <c:v>-44.567999998807501</c:v>
                </c:pt>
                <c:pt idx="746">
                  <c:v>-44.559999998807697</c:v>
                </c:pt>
                <c:pt idx="747">
                  <c:v>-44.551999998807901</c:v>
                </c:pt>
                <c:pt idx="748">
                  <c:v>-44.543999998808097</c:v>
                </c:pt>
                <c:pt idx="749">
                  <c:v>-44.5359999988083</c:v>
                </c:pt>
                <c:pt idx="750">
                  <c:v>-44.527999998808497</c:v>
                </c:pt>
                <c:pt idx="751">
                  <c:v>-44.5199999988088</c:v>
                </c:pt>
                <c:pt idx="752">
                  <c:v>-44.511999998808996</c:v>
                </c:pt>
                <c:pt idx="753">
                  <c:v>-44.503999998809199</c:v>
                </c:pt>
                <c:pt idx="754">
                  <c:v>-44.495999998809395</c:v>
                </c:pt>
                <c:pt idx="755">
                  <c:v>-44.487999998809599</c:v>
                </c:pt>
                <c:pt idx="756">
                  <c:v>-44.479999998809795</c:v>
                </c:pt>
                <c:pt idx="757">
                  <c:v>-44.471999998809999</c:v>
                </c:pt>
                <c:pt idx="758">
                  <c:v>-44.463999998810301</c:v>
                </c:pt>
                <c:pt idx="759">
                  <c:v>-44.455999998810505</c:v>
                </c:pt>
                <c:pt idx="760">
                  <c:v>-44.447999998810701</c:v>
                </c:pt>
                <c:pt idx="761">
                  <c:v>-44.439999998810904</c:v>
                </c:pt>
                <c:pt idx="762">
                  <c:v>-44.431999998811101</c:v>
                </c:pt>
                <c:pt idx="763">
                  <c:v>-44.423999998811304</c:v>
                </c:pt>
                <c:pt idx="764">
                  <c:v>-44.4159999988115</c:v>
                </c:pt>
                <c:pt idx="765">
                  <c:v>-44.407999998811803</c:v>
                </c:pt>
                <c:pt idx="766">
                  <c:v>-44.399999998812</c:v>
                </c:pt>
                <c:pt idx="767">
                  <c:v>-44.391999998812203</c:v>
                </c:pt>
                <c:pt idx="768">
                  <c:v>-44.383999998812399</c:v>
                </c:pt>
                <c:pt idx="769">
                  <c:v>-44.375999998812603</c:v>
                </c:pt>
                <c:pt idx="770">
                  <c:v>-44.367999998812799</c:v>
                </c:pt>
                <c:pt idx="771">
                  <c:v>-44.359999998813002</c:v>
                </c:pt>
                <c:pt idx="772">
                  <c:v>-44.351999998813298</c:v>
                </c:pt>
                <c:pt idx="773">
                  <c:v>-44.343999998813501</c:v>
                </c:pt>
                <c:pt idx="774">
                  <c:v>-44.335999998813698</c:v>
                </c:pt>
                <c:pt idx="775">
                  <c:v>-44.327999998813901</c:v>
                </c:pt>
                <c:pt idx="776">
                  <c:v>-44.319999998814097</c:v>
                </c:pt>
                <c:pt idx="777">
                  <c:v>-44.311999998814301</c:v>
                </c:pt>
                <c:pt idx="778">
                  <c:v>-44.303999998814497</c:v>
                </c:pt>
                <c:pt idx="779">
                  <c:v>-44.2959999988148</c:v>
                </c:pt>
                <c:pt idx="780">
                  <c:v>-44.287999998814996</c:v>
                </c:pt>
                <c:pt idx="781">
                  <c:v>-44.2799999988152</c:v>
                </c:pt>
                <c:pt idx="782">
                  <c:v>-44.271999998815396</c:v>
                </c:pt>
                <c:pt idx="783">
                  <c:v>-44.263999998815599</c:v>
                </c:pt>
                <c:pt idx="784">
                  <c:v>-44.255999998815795</c:v>
                </c:pt>
                <c:pt idx="785">
                  <c:v>-44.247999998815999</c:v>
                </c:pt>
                <c:pt idx="786">
                  <c:v>-44.239999998816302</c:v>
                </c:pt>
                <c:pt idx="787">
                  <c:v>-44.231999998816505</c:v>
                </c:pt>
                <c:pt idx="788">
                  <c:v>-44.223999998816701</c:v>
                </c:pt>
                <c:pt idx="789">
                  <c:v>-44.215999998816905</c:v>
                </c:pt>
                <c:pt idx="790">
                  <c:v>-44.207999998817101</c:v>
                </c:pt>
                <c:pt idx="791">
                  <c:v>-44.199999998817304</c:v>
                </c:pt>
                <c:pt idx="792">
                  <c:v>-44.191999998817494</c:v>
                </c:pt>
                <c:pt idx="793">
                  <c:v>-44.183999998817804</c:v>
                </c:pt>
                <c:pt idx="794">
                  <c:v>-44.175999998818</c:v>
                </c:pt>
                <c:pt idx="795">
                  <c:v>-44.167999998818203</c:v>
                </c:pt>
                <c:pt idx="796">
                  <c:v>-44.1599999988184</c:v>
                </c:pt>
                <c:pt idx="797">
                  <c:v>-44.151999998818603</c:v>
                </c:pt>
                <c:pt idx="798">
                  <c:v>-44.143999998818799</c:v>
                </c:pt>
                <c:pt idx="799">
                  <c:v>-44.135999998819003</c:v>
                </c:pt>
                <c:pt idx="800">
                  <c:v>-44.127999998819298</c:v>
                </c:pt>
                <c:pt idx="801">
                  <c:v>-44.119999998819502</c:v>
                </c:pt>
                <c:pt idx="802">
                  <c:v>-44.111999998819698</c:v>
                </c:pt>
                <c:pt idx="803">
                  <c:v>-44.103999998819901</c:v>
                </c:pt>
                <c:pt idx="804">
                  <c:v>-44.095999998820098</c:v>
                </c:pt>
                <c:pt idx="805">
                  <c:v>-44.087999998820301</c:v>
                </c:pt>
                <c:pt idx="806">
                  <c:v>-44.079999998820497</c:v>
                </c:pt>
                <c:pt idx="807">
                  <c:v>-44.0719999988208</c:v>
                </c:pt>
                <c:pt idx="808">
                  <c:v>-44.063999998820996</c:v>
                </c:pt>
                <c:pt idx="809">
                  <c:v>-44.0559999988212</c:v>
                </c:pt>
                <c:pt idx="810">
                  <c:v>-44.047999998821396</c:v>
                </c:pt>
                <c:pt idx="811">
                  <c:v>-44.0399999988216</c:v>
                </c:pt>
                <c:pt idx="812">
                  <c:v>-44.031999998821796</c:v>
                </c:pt>
                <c:pt idx="813">
                  <c:v>-44.023999998821999</c:v>
                </c:pt>
                <c:pt idx="814">
                  <c:v>-44.015999998822302</c:v>
                </c:pt>
                <c:pt idx="815">
                  <c:v>-44.007999998822505</c:v>
                </c:pt>
                <c:pt idx="816">
                  <c:v>-43.999999998822702</c:v>
                </c:pt>
                <c:pt idx="817">
                  <c:v>-43.991999998822905</c:v>
                </c:pt>
                <c:pt idx="818">
                  <c:v>-43.983999998823101</c:v>
                </c:pt>
                <c:pt idx="819">
                  <c:v>-43.975999998823298</c:v>
                </c:pt>
                <c:pt idx="820">
                  <c:v>-43.967999998823494</c:v>
                </c:pt>
                <c:pt idx="821">
                  <c:v>-43.959999998823804</c:v>
                </c:pt>
                <c:pt idx="822">
                  <c:v>-43.951999998824</c:v>
                </c:pt>
                <c:pt idx="823">
                  <c:v>-43.943999998824204</c:v>
                </c:pt>
                <c:pt idx="824">
                  <c:v>-43.9359999988244</c:v>
                </c:pt>
                <c:pt idx="825">
                  <c:v>-43.927999998824603</c:v>
                </c:pt>
                <c:pt idx="826">
                  <c:v>-43.9199999988248</c:v>
                </c:pt>
                <c:pt idx="827">
                  <c:v>-43.911999998825003</c:v>
                </c:pt>
                <c:pt idx="828">
                  <c:v>-43.903999998825299</c:v>
                </c:pt>
                <c:pt idx="829">
                  <c:v>-43.895999998825502</c:v>
                </c:pt>
                <c:pt idx="830">
                  <c:v>-43.887999998825698</c:v>
                </c:pt>
                <c:pt idx="831">
                  <c:v>-43.879999998825902</c:v>
                </c:pt>
                <c:pt idx="832">
                  <c:v>-43.871999998826098</c:v>
                </c:pt>
                <c:pt idx="833">
                  <c:v>-43.863999998826301</c:v>
                </c:pt>
                <c:pt idx="834">
                  <c:v>-43.855999998826498</c:v>
                </c:pt>
                <c:pt idx="835">
                  <c:v>-43.847999998826701</c:v>
                </c:pt>
                <c:pt idx="836">
                  <c:v>-43.839999998826997</c:v>
                </c:pt>
                <c:pt idx="837">
                  <c:v>-43.8319999988272</c:v>
                </c:pt>
                <c:pt idx="838">
                  <c:v>-43.823999998827396</c:v>
                </c:pt>
                <c:pt idx="839">
                  <c:v>-43.8159999988276</c:v>
                </c:pt>
                <c:pt idx="840">
                  <c:v>-43.807999998827796</c:v>
                </c:pt>
                <c:pt idx="841">
                  <c:v>-43.799999998828</c:v>
                </c:pt>
                <c:pt idx="842">
                  <c:v>-43.791999998828196</c:v>
                </c:pt>
                <c:pt idx="843">
                  <c:v>-43.783999998828506</c:v>
                </c:pt>
                <c:pt idx="844">
                  <c:v>-43.775999998828702</c:v>
                </c:pt>
                <c:pt idx="845">
                  <c:v>-43.767999998828905</c:v>
                </c:pt>
                <c:pt idx="846">
                  <c:v>-43.759999998829095</c:v>
                </c:pt>
                <c:pt idx="847">
                  <c:v>-43.751999998829298</c:v>
                </c:pt>
                <c:pt idx="848">
                  <c:v>-43.743999998829494</c:v>
                </c:pt>
                <c:pt idx="849">
                  <c:v>-43.735999998829698</c:v>
                </c:pt>
                <c:pt idx="850">
                  <c:v>-43.727999998830001</c:v>
                </c:pt>
                <c:pt idx="851">
                  <c:v>-43.719999998830204</c:v>
                </c:pt>
                <c:pt idx="852">
                  <c:v>-43.7119999988304</c:v>
                </c:pt>
                <c:pt idx="853">
                  <c:v>-43.703999998830604</c:v>
                </c:pt>
                <c:pt idx="854">
                  <c:v>-43.6959999988308</c:v>
                </c:pt>
                <c:pt idx="855">
                  <c:v>-43.687999998831003</c:v>
                </c:pt>
                <c:pt idx="856">
                  <c:v>-43.6799999988312</c:v>
                </c:pt>
                <c:pt idx="857">
                  <c:v>-43.671999998831502</c:v>
                </c:pt>
                <c:pt idx="858">
                  <c:v>-43.663999998831699</c:v>
                </c:pt>
                <c:pt idx="859">
                  <c:v>-43.655999998831902</c:v>
                </c:pt>
                <c:pt idx="860">
                  <c:v>-43.647999998832098</c:v>
                </c:pt>
                <c:pt idx="861">
                  <c:v>-43.639999998832302</c:v>
                </c:pt>
                <c:pt idx="862">
                  <c:v>-43.631999998832498</c:v>
                </c:pt>
                <c:pt idx="863">
                  <c:v>-43.623999998832701</c:v>
                </c:pt>
                <c:pt idx="864">
                  <c:v>-43.615999998832997</c:v>
                </c:pt>
                <c:pt idx="865">
                  <c:v>-43.607999998833201</c:v>
                </c:pt>
                <c:pt idx="866">
                  <c:v>-43.599999998833397</c:v>
                </c:pt>
                <c:pt idx="867">
                  <c:v>-43.5919999988336</c:v>
                </c:pt>
                <c:pt idx="868">
                  <c:v>-43.583999998833796</c:v>
                </c:pt>
                <c:pt idx="869">
                  <c:v>-43.575999998834</c:v>
                </c:pt>
                <c:pt idx="870">
                  <c:v>-43.567999998834196</c:v>
                </c:pt>
                <c:pt idx="871">
                  <c:v>-43.559999998834506</c:v>
                </c:pt>
                <c:pt idx="872">
                  <c:v>-43.551999998834702</c:v>
                </c:pt>
                <c:pt idx="873">
                  <c:v>-43.543999998834899</c:v>
                </c:pt>
                <c:pt idx="874">
                  <c:v>-43.535999998835095</c:v>
                </c:pt>
                <c:pt idx="875">
                  <c:v>-43.527999998835298</c:v>
                </c:pt>
                <c:pt idx="876">
                  <c:v>-43.519999998835495</c:v>
                </c:pt>
                <c:pt idx="877">
                  <c:v>-43.511999998835698</c:v>
                </c:pt>
                <c:pt idx="878">
                  <c:v>-43.503999998836001</c:v>
                </c:pt>
                <c:pt idx="879">
                  <c:v>-43.495999998836204</c:v>
                </c:pt>
                <c:pt idx="880">
                  <c:v>-43.487999998836401</c:v>
                </c:pt>
                <c:pt idx="881">
                  <c:v>-43.479999998836604</c:v>
                </c:pt>
                <c:pt idx="882">
                  <c:v>-43.4719999988368</c:v>
                </c:pt>
                <c:pt idx="883">
                  <c:v>-43.463999998837004</c:v>
                </c:pt>
                <c:pt idx="884">
                  <c:v>-43.4559999988372</c:v>
                </c:pt>
                <c:pt idx="885">
                  <c:v>-43.447999998837503</c:v>
                </c:pt>
                <c:pt idx="886">
                  <c:v>-43.439999998837699</c:v>
                </c:pt>
                <c:pt idx="887">
                  <c:v>-43.431999998837902</c:v>
                </c:pt>
                <c:pt idx="888">
                  <c:v>-43.423999998838099</c:v>
                </c:pt>
                <c:pt idx="889">
                  <c:v>-43.415999998838302</c:v>
                </c:pt>
                <c:pt idx="890">
                  <c:v>-43.407999998838498</c:v>
                </c:pt>
                <c:pt idx="891">
                  <c:v>-43.399999998838702</c:v>
                </c:pt>
                <c:pt idx="892">
                  <c:v>-43.391999998838898</c:v>
                </c:pt>
                <c:pt idx="893">
                  <c:v>-43.383999998839201</c:v>
                </c:pt>
                <c:pt idx="894">
                  <c:v>-43.375999998839397</c:v>
                </c:pt>
                <c:pt idx="895">
                  <c:v>-43.367999998839601</c:v>
                </c:pt>
                <c:pt idx="896">
                  <c:v>-43.359999998839797</c:v>
                </c:pt>
                <c:pt idx="897">
                  <c:v>-43.35199999884</c:v>
                </c:pt>
                <c:pt idx="898">
                  <c:v>-43.343999998840196</c:v>
                </c:pt>
                <c:pt idx="899">
                  <c:v>-43.3359999988404</c:v>
                </c:pt>
                <c:pt idx="900">
                  <c:v>-43.327999998840696</c:v>
                </c:pt>
                <c:pt idx="901">
                  <c:v>-43.319999998840899</c:v>
                </c:pt>
                <c:pt idx="902">
                  <c:v>-43.311999998841095</c:v>
                </c:pt>
                <c:pt idx="903">
                  <c:v>-43.303999998841299</c:v>
                </c:pt>
                <c:pt idx="904">
                  <c:v>-43.295999998841495</c:v>
                </c:pt>
                <c:pt idx="905">
                  <c:v>-43.287999998841698</c:v>
                </c:pt>
                <c:pt idx="906">
                  <c:v>-43.279999998841895</c:v>
                </c:pt>
                <c:pt idx="907">
                  <c:v>-43.271999998842205</c:v>
                </c:pt>
                <c:pt idx="908">
                  <c:v>-43.263999998842401</c:v>
                </c:pt>
                <c:pt idx="909">
                  <c:v>-43.255999998842604</c:v>
                </c:pt>
                <c:pt idx="910">
                  <c:v>-43.247999998842801</c:v>
                </c:pt>
                <c:pt idx="911">
                  <c:v>-43.239999998843004</c:v>
                </c:pt>
                <c:pt idx="912">
                  <c:v>-43.2319999988432</c:v>
                </c:pt>
                <c:pt idx="913">
                  <c:v>-43.223999998843404</c:v>
                </c:pt>
                <c:pt idx="914">
                  <c:v>-43.215999998843699</c:v>
                </c:pt>
                <c:pt idx="915">
                  <c:v>-43.207999998843903</c:v>
                </c:pt>
                <c:pt idx="916">
                  <c:v>-43.199999998844099</c:v>
                </c:pt>
                <c:pt idx="917">
                  <c:v>-43.191999998844302</c:v>
                </c:pt>
                <c:pt idx="918">
                  <c:v>-43.183999998844499</c:v>
                </c:pt>
                <c:pt idx="919">
                  <c:v>-43.175999998844702</c:v>
                </c:pt>
                <c:pt idx="920">
                  <c:v>-43.167999998844898</c:v>
                </c:pt>
                <c:pt idx="921">
                  <c:v>-43.159999998845201</c:v>
                </c:pt>
                <c:pt idx="922">
                  <c:v>-43.151999998845397</c:v>
                </c:pt>
                <c:pt idx="923">
                  <c:v>-43.143999998845601</c:v>
                </c:pt>
                <c:pt idx="924">
                  <c:v>-43.135999998845797</c:v>
                </c:pt>
                <c:pt idx="925">
                  <c:v>-43.127999998846001</c:v>
                </c:pt>
                <c:pt idx="926">
                  <c:v>-43.119999998846197</c:v>
                </c:pt>
                <c:pt idx="927">
                  <c:v>-43.1119999988464</c:v>
                </c:pt>
                <c:pt idx="928">
                  <c:v>-43.103999998846696</c:v>
                </c:pt>
                <c:pt idx="929">
                  <c:v>-43.095999998846899</c:v>
                </c:pt>
                <c:pt idx="930">
                  <c:v>-43.087999998847096</c:v>
                </c:pt>
                <c:pt idx="931">
                  <c:v>-43.079999998847299</c:v>
                </c:pt>
                <c:pt idx="932">
                  <c:v>-43.071999998847495</c:v>
                </c:pt>
                <c:pt idx="933">
                  <c:v>-43.063999998847699</c:v>
                </c:pt>
                <c:pt idx="934">
                  <c:v>-43.055999998847895</c:v>
                </c:pt>
                <c:pt idx="935">
                  <c:v>-43.047999998848205</c:v>
                </c:pt>
                <c:pt idx="936">
                  <c:v>-43.039999998848401</c:v>
                </c:pt>
                <c:pt idx="937">
                  <c:v>-43.031999998848605</c:v>
                </c:pt>
                <c:pt idx="938">
                  <c:v>-43.023999998848801</c:v>
                </c:pt>
                <c:pt idx="939">
                  <c:v>-43.015999998849004</c:v>
                </c:pt>
                <c:pt idx="940">
                  <c:v>-43.007999998849201</c:v>
                </c:pt>
                <c:pt idx="941">
                  <c:v>-42.999999998849404</c:v>
                </c:pt>
                <c:pt idx="942">
                  <c:v>-42.9919999988497</c:v>
                </c:pt>
                <c:pt idx="943">
                  <c:v>-42.983999998849903</c:v>
                </c:pt>
                <c:pt idx="944">
                  <c:v>-42.975999998850099</c:v>
                </c:pt>
                <c:pt idx="945">
                  <c:v>-42.967999998850303</c:v>
                </c:pt>
                <c:pt idx="946">
                  <c:v>-42.959999998850499</c:v>
                </c:pt>
                <c:pt idx="947">
                  <c:v>-42.951999998850702</c:v>
                </c:pt>
                <c:pt idx="948">
                  <c:v>-42.943999998850899</c:v>
                </c:pt>
                <c:pt idx="949">
                  <c:v>-42.935999998851202</c:v>
                </c:pt>
                <c:pt idx="950">
                  <c:v>-42.927999998851398</c:v>
                </c:pt>
                <c:pt idx="951">
                  <c:v>-42.919999998851601</c:v>
                </c:pt>
                <c:pt idx="952">
                  <c:v>-42.911999998851797</c:v>
                </c:pt>
                <c:pt idx="953">
                  <c:v>-42.903999998852001</c:v>
                </c:pt>
                <c:pt idx="954">
                  <c:v>-42.895999998852197</c:v>
                </c:pt>
                <c:pt idx="955">
                  <c:v>-42.887999998852401</c:v>
                </c:pt>
                <c:pt idx="956">
                  <c:v>-42.879999998852597</c:v>
                </c:pt>
                <c:pt idx="957">
                  <c:v>-42.8719999988529</c:v>
                </c:pt>
                <c:pt idx="958">
                  <c:v>-42.863999998853096</c:v>
                </c:pt>
                <c:pt idx="959">
                  <c:v>-42.855999998853299</c:v>
                </c:pt>
                <c:pt idx="960">
                  <c:v>-42.847999998853496</c:v>
                </c:pt>
                <c:pt idx="961">
                  <c:v>-42.839999998853699</c:v>
                </c:pt>
                <c:pt idx="962">
                  <c:v>-42.831999998853895</c:v>
                </c:pt>
                <c:pt idx="963">
                  <c:v>-42.823999998854099</c:v>
                </c:pt>
                <c:pt idx="964">
                  <c:v>-42.815999998854402</c:v>
                </c:pt>
                <c:pt idx="965">
                  <c:v>-42.807999998854605</c:v>
                </c:pt>
                <c:pt idx="966">
                  <c:v>-42.799999998854801</c:v>
                </c:pt>
                <c:pt idx="967">
                  <c:v>-42.791999998855005</c:v>
                </c:pt>
                <c:pt idx="968">
                  <c:v>-42.783999998855201</c:v>
                </c:pt>
                <c:pt idx="969">
                  <c:v>-42.775999998855404</c:v>
                </c:pt>
                <c:pt idx="970">
                  <c:v>-42.767999998855601</c:v>
                </c:pt>
                <c:pt idx="971">
                  <c:v>-42.759999998855903</c:v>
                </c:pt>
                <c:pt idx="972">
                  <c:v>-42.7519999988561</c:v>
                </c:pt>
                <c:pt idx="973">
                  <c:v>-42.743999998856303</c:v>
                </c:pt>
                <c:pt idx="974">
                  <c:v>-42.735999998856499</c:v>
                </c:pt>
                <c:pt idx="975">
                  <c:v>-42.727999998856703</c:v>
                </c:pt>
                <c:pt idx="976">
                  <c:v>-42.719999998856899</c:v>
                </c:pt>
                <c:pt idx="977">
                  <c:v>-42.711999998857102</c:v>
                </c:pt>
                <c:pt idx="978">
                  <c:v>-42.703999998857398</c:v>
                </c:pt>
                <c:pt idx="979">
                  <c:v>-42.695999998857602</c:v>
                </c:pt>
                <c:pt idx="980">
                  <c:v>-42.687999998857798</c:v>
                </c:pt>
                <c:pt idx="981">
                  <c:v>-42.679999998858001</c:v>
                </c:pt>
                <c:pt idx="982">
                  <c:v>-42.671999998858198</c:v>
                </c:pt>
                <c:pt idx="983">
                  <c:v>-42.663999998858401</c:v>
                </c:pt>
                <c:pt idx="984">
                  <c:v>-42.655999998858597</c:v>
                </c:pt>
                <c:pt idx="985">
                  <c:v>-42.6479999988589</c:v>
                </c:pt>
                <c:pt idx="986">
                  <c:v>-42.639999998859096</c:v>
                </c:pt>
                <c:pt idx="987">
                  <c:v>-42.6319999988593</c:v>
                </c:pt>
                <c:pt idx="988">
                  <c:v>-42.623999998859496</c:v>
                </c:pt>
                <c:pt idx="989">
                  <c:v>-42.615999998859699</c:v>
                </c:pt>
                <c:pt idx="990">
                  <c:v>-42.607999998859896</c:v>
                </c:pt>
                <c:pt idx="991">
                  <c:v>-42.599999998860099</c:v>
                </c:pt>
                <c:pt idx="992">
                  <c:v>-42.591999998860402</c:v>
                </c:pt>
                <c:pt idx="993">
                  <c:v>-42.583999998860605</c:v>
                </c:pt>
                <c:pt idx="994">
                  <c:v>-42.575999998860802</c:v>
                </c:pt>
                <c:pt idx="995">
                  <c:v>-42.567999998861005</c:v>
                </c:pt>
                <c:pt idx="996">
                  <c:v>-42.559999998861201</c:v>
                </c:pt>
                <c:pt idx="997">
                  <c:v>-42.551999998861405</c:v>
                </c:pt>
                <c:pt idx="998">
                  <c:v>-42.543999998861594</c:v>
                </c:pt>
                <c:pt idx="999">
                  <c:v>-42.535999998861904</c:v>
                </c:pt>
                <c:pt idx="1000">
                  <c:v>-42.5279999988621</c:v>
                </c:pt>
                <c:pt idx="1001">
                  <c:v>-42.519999998862303</c:v>
                </c:pt>
                <c:pt idx="1002">
                  <c:v>-42.5119999988625</c:v>
                </c:pt>
                <c:pt idx="1003">
                  <c:v>-42.503999998862703</c:v>
                </c:pt>
                <c:pt idx="1004">
                  <c:v>-42.495999998862899</c:v>
                </c:pt>
                <c:pt idx="1005">
                  <c:v>-42.487999998863103</c:v>
                </c:pt>
                <c:pt idx="1006">
                  <c:v>-42.479999998863399</c:v>
                </c:pt>
                <c:pt idx="1007">
                  <c:v>-42.471999998863602</c:v>
                </c:pt>
                <c:pt idx="1008">
                  <c:v>-42.463999998863798</c:v>
                </c:pt>
                <c:pt idx="1009">
                  <c:v>-42.455999998864002</c:v>
                </c:pt>
                <c:pt idx="1010">
                  <c:v>-42.447999998864198</c:v>
                </c:pt>
                <c:pt idx="1011">
                  <c:v>-42.439999998864401</c:v>
                </c:pt>
                <c:pt idx="1012">
                  <c:v>-42.431999998864598</c:v>
                </c:pt>
                <c:pt idx="1013">
                  <c:v>-42.423999998864801</c:v>
                </c:pt>
                <c:pt idx="1014">
                  <c:v>-42.415999998865097</c:v>
                </c:pt>
                <c:pt idx="1015">
                  <c:v>-42.4079999988653</c:v>
                </c:pt>
                <c:pt idx="1016">
                  <c:v>-42.399999998865496</c:v>
                </c:pt>
                <c:pt idx="1017">
                  <c:v>-42.3919999988657</c:v>
                </c:pt>
                <c:pt idx="1018">
                  <c:v>-42.383999998865896</c:v>
                </c:pt>
                <c:pt idx="1019">
                  <c:v>-42.375999998866099</c:v>
                </c:pt>
                <c:pt idx="1020">
                  <c:v>-42.367999998866296</c:v>
                </c:pt>
                <c:pt idx="1021">
                  <c:v>-42.359999998866606</c:v>
                </c:pt>
                <c:pt idx="1022">
                  <c:v>-42.351999998866802</c:v>
                </c:pt>
                <c:pt idx="1023">
                  <c:v>-42.343999998867005</c:v>
                </c:pt>
                <c:pt idx="1024">
                  <c:v>-42.335999998867202</c:v>
                </c:pt>
                <c:pt idx="1025">
                  <c:v>-42.327999998867398</c:v>
                </c:pt>
                <c:pt idx="1026">
                  <c:v>-42.319999998867594</c:v>
                </c:pt>
                <c:pt idx="1027">
                  <c:v>-42.311999998867798</c:v>
                </c:pt>
                <c:pt idx="1028">
                  <c:v>-42.3039999988681</c:v>
                </c:pt>
                <c:pt idx="1029">
                  <c:v>-42.295999998868304</c:v>
                </c:pt>
                <c:pt idx="1030">
                  <c:v>-42.2879999988685</c:v>
                </c:pt>
                <c:pt idx="1031">
                  <c:v>-42.279999998868703</c:v>
                </c:pt>
                <c:pt idx="1032">
                  <c:v>-42.2719999988689</c:v>
                </c:pt>
                <c:pt idx="1033">
                  <c:v>-42.263999998869103</c:v>
                </c:pt>
                <c:pt idx="1034">
                  <c:v>-42.255999998869299</c:v>
                </c:pt>
                <c:pt idx="1035">
                  <c:v>-42.247999998869602</c:v>
                </c:pt>
                <c:pt idx="1036">
                  <c:v>-42.239999998869799</c:v>
                </c:pt>
                <c:pt idx="1037">
                  <c:v>-42.231999998870002</c:v>
                </c:pt>
                <c:pt idx="1038">
                  <c:v>-42.223999998870198</c:v>
                </c:pt>
                <c:pt idx="1039">
                  <c:v>-42.215999998870402</c:v>
                </c:pt>
                <c:pt idx="1040">
                  <c:v>-42.207999998870598</c:v>
                </c:pt>
                <c:pt idx="1041">
                  <c:v>-42.199999998870801</c:v>
                </c:pt>
                <c:pt idx="1042">
                  <c:v>-42.191999998871097</c:v>
                </c:pt>
                <c:pt idx="1043">
                  <c:v>-42.1839999988713</c:v>
                </c:pt>
                <c:pt idx="1044">
                  <c:v>-42.175999998871497</c:v>
                </c:pt>
                <c:pt idx="1045">
                  <c:v>-42.1679999988717</c:v>
                </c:pt>
                <c:pt idx="1046">
                  <c:v>-42.159999998871896</c:v>
                </c:pt>
                <c:pt idx="1047">
                  <c:v>-42.1519999988721</c:v>
                </c:pt>
                <c:pt idx="1048">
                  <c:v>-42.143999998872296</c:v>
                </c:pt>
                <c:pt idx="1049">
                  <c:v>-42.135999998872606</c:v>
                </c:pt>
                <c:pt idx="1050">
                  <c:v>-42.127999998872802</c:v>
                </c:pt>
                <c:pt idx="1051">
                  <c:v>-42.119999998873006</c:v>
                </c:pt>
                <c:pt idx="1052">
                  <c:v>-42.111999998873195</c:v>
                </c:pt>
                <c:pt idx="1053">
                  <c:v>-42.103999998873398</c:v>
                </c:pt>
                <c:pt idx="1054">
                  <c:v>-42.095999998873594</c:v>
                </c:pt>
                <c:pt idx="1055">
                  <c:v>-42.087999998873798</c:v>
                </c:pt>
                <c:pt idx="1056">
                  <c:v>-42.079999998874101</c:v>
                </c:pt>
                <c:pt idx="1057">
                  <c:v>-42.071999998874304</c:v>
                </c:pt>
                <c:pt idx="1058">
                  <c:v>-42.0639999988745</c:v>
                </c:pt>
                <c:pt idx="1059">
                  <c:v>-42.055999998874704</c:v>
                </c:pt>
                <c:pt idx="1060">
                  <c:v>-42.0479999988749</c:v>
                </c:pt>
                <c:pt idx="1061">
                  <c:v>-42.039999998875103</c:v>
                </c:pt>
                <c:pt idx="1062">
                  <c:v>-42.0319999988753</c:v>
                </c:pt>
                <c:pt idx="1063">
                  <c:v>-42.023999998875603</c:v>
                </c:pt>
                <c:pt idx="1064">
                  <c:v>-42.015999998875799</c:v>
                </c:pt>
                <c:pt idx="1065">
                  <c:v>-42.007999998876002</c:v>
                </c:pt>
                <c:pt idx="1066">
                  <c:v>-41.999999998876199</c:v>
                </c:pt>
                <c:pt idx="1067">
                  <c:v>-41.991999998876402</c:v>
                </c:pt>
                <c:pt idx="1068">
                  <c:v>-41.983999998876598</c:v>
                </c:pt>
                <c:pt idx="1069">
                  <c:v>-41.975999998876802</c:v>
                </c:pt>
                <c:pt idx="1070">
                  <c:v>-41.967999998876998</c:v>
                </c:pt>
                <c:pt idx="1071">
                  <c:v>-41.959999998877301</c:v>
                </c:pt>
                <c:pt idx="1072">
                  <c:v>-41.951999998877497</c:v>
                </c:pt>
                <c:pt idx="1073">
                  <c:v>-41.9439999988777</c:v>
                </c:pt>
                <c:pt idx="1074">
                  <c:v>-41.935999998877897</c:v>
                </c:pt>
                <c:pt idx="1075">
                  <c:v>-41.9279999988781</c:v>
                </c:pt>
                <c:pt idx="1076">
                  <c:v>-41.919999998878296</c:v>
                </c:pt>
                <c:pt idx="1077">
                  <c:v>-41.9119999988785</c:v>
                </c:pt>
                <c:pt idx="1078">
                  <c:v>-41.903999998878803</c:v>
                </c:pt>
                <c:pt idx="1079">
                  <c:v>-41.895999998878999</c:v>
                </c:pt>
                <c:pt idx="1080">
                  <c:v>-41.887999998879195</c:v>
                </c:pt>
                <c:pt idx="1081">
                  <c:v>-41.879999998879399</c:v>
                </c:pt>
                <c:pt idx="1082">
                  <c:v>-41.871999998879595</c:v>
                </c:pt>
                <c:pt idx="1083">
                  <c:v>-41.863999998879798</c:v>
                </c:pt>
                <c:pt idx="1084">
                  <c:v>-41.855999998879994</c:v>
                </c:pt>
                <c:pt idx="1085">
                  <c:v>-41.847999998880304</c:v>
                </c:pt>
                <c:pt idx="1086">
                  <c:v>-41.839999998880501</c:v>
                </c:pt>
                <c:pt idx="1087">
                  <c:v>-41.831999998880704</c:v>
                </c:pt>
                <c:pt idx="1088">
                  <c:v>-41.8239999988809</c:v>
                </c:pt>
                <c:pt idx="1089">
                  <c:v>-41.815999998881104</c:v>
                </c:pt>
                <c:pt idx="1090">
                  <c:v>-41.8079999988813</c:v>
                </c:pt>
                <c:pt idx="1091">
                  <c:v>-41.799999998881503</c:v>
                </c:pt>
                <c:pt idx="1092">
                  <c:v>-41.791999998881799</c:v>
                </c:pt>
                <c:pt idx="1093">
                  <c:v>-41.783999998882003</c:v>
                </c:pt>
                <c:pt idx="1094">
                  <c:v>-41.775999998882199</c:v>
                </c:pt>
                <c:pt idx="1095">
                  <c:v>-41.767999998882402</c:v>
                </c:pt>
                <c:pt idx="1096">
                  <c:v>-41.759999998882599</c:v>
                </c:pt>
                <c:pt idx="1097">
                  <c:v>-41.751999998882802</c:v>
                </c:pt>
                <c:pt idx="1098">
                  <c:v>-41.743999998882998</c:v>
                </c:pt>
                <c:pt idx="1099">
                  <c:v>-41.735999998883301</c:v>
                </c:pt>
                <c:pt idx="1100">
                  <c:v>-41.727999998883497</c:v>
                </c:pt>
                <c:pt idx="1101">
                  <c:v>-41.719999998883701</c:v>
                </c:pt>
                <c:pt idx="1102">
                  <c:v>-41.711999998883897</c:v>
                </c:pt>
                <c:pt idx="1103">
                  <c:v>-41.7039999988841</c:v>
                </c:pt>
                <c:pt idx="1104">
                  <c:v>-41.695999998884297</c:v>
                </c:pt>
                <c:pt idx="1105">
                  <c:v>-41.6879999988845</c:v>
                </c:pt>
                <c:pt idx="1106">
                  <c:v>-41.679999998884796</c:v>
                </c:pt>
                <c:pt idx="1107">
                  <c:v>-41.671999998884999</c:v>
                </c:pt>
                <c:pt idx="1108">
                  <c:v>-41.663999998885195</c:v>
                </c:pt>
                <c:pt idx="1109">
                  <c:v>-41.655999998885399</c:v>
                </c:pt>
                <c:pt idx="1110">
                  <c:v>-41.647999998885595</c:v>
                </c:pt>
                <c:pt idx="1111">
                  <c:v>-41.639999998885799</c:v>
                </c:pt>
                <c:pt idx="1112">
                  <c:v>-41.631999998885995</c:v>
                </c:pt>
                <c:pt idx="1113">
                  <c:v>-41.623999998886305</c:v>
                </c:pt>
                <c:pt idx="1114">
                  <c:v>-41.615999998886501</c:v>
                </c:pt>
                <c:pt idx="1115">
                  <c:v>-41.607999998886704</c:v>
                </c:pt>
                <c:pt idx="1116">
                  <c:v>-41.599999998886901</c:v>
                </c:pt>
                <c:pt idx="1117">
                  <c:v>-41.591999998887104</c:v>
                </c:pt>
                <c:pt idx="1118">
                  <c:v>-41.5839999988873</c:v>
                </c:pt>
                <c:pt idx="1119">
                  <c:v>-41.575999998887504</c:v>
                </c:pt>
                <c:pt idx="1120">
                  <c:v>-41.5679999988878</c:v>
                </c:pt>
                <c:pt idx="1121">
                  <c:v>-41.559999998888003</c:v>
                </c:pt>
                <c:pt idx="1122">
                  <c:v>-41.551999998888199</c:v>
                </c:pt>
                <c:pt idx="1123">
                  <c:v>-41.543999998888403</c:v>
                </c:pt>
                <c:pt idx="1124">
                  <c:v>-41.535999998888599</c:v>
                </c:pt>
                <c:pt idx="1125">
                  <c:v>-41.527999998888802</c:v>
                </c:pt>
                <c:pt idx="1126">
                  <c:v>-41.519999998888999</c:v>
                </c:pt>
                <c:pt idx="1127">
                  <c:v>-41.511999998889301</c:v>
                </c:pt>
                <c:pt idx="1128">
                  <c:v>-41.503999998889498</c:v>
                </c:pt>
                <c:pt idx="1129">
                  <c:v>-41.495999998889701</c:v>
                </c:pt>
                <c:pt idx="1130">
                  <c:v>-41.487999998889897</c:v>
                </c:pt>
                <c:pt idx="1131">
                  <c:v>-41.479999998890101</c:v>
                </c:pt>
                <c:pt idx="1132">
                  <c:v>-41.471999998890297</c:v>
                </c:pt>
                <c:pt idx="1133">
                  <c:v>-41.4639999988905</c:v>
                </c:pt>
                <c:pt idx="1134">
                  <c:v>-41.455999998890697</c:v>
                </c:pt>
                <c:pt idx="1135">
                  <c:v>-41.447999998891</c:v>
                </c:pt>
                <c:pt idx="1136">
                  <c:v>-41.439999998891196</c:v>
                </c:pt>
                <c:pt idx="1137">
                  <c:v>-41.431999998891399</c:v>
                </c:pt>
                <c:pt idx="1138">
                  <c:v>-41.423999998891595</c:v>
                </c:pt>
                <c:pt idx="1139">
                  <c:v>-41.415999998891799</c:v>
                </c:pt>
                <c:pt idx="1140">
                  <c:v>-41.407999998891995</c:v>
                </c:pt>
                <c:pt idx="1141">
                  <c:v>-41.399999998892199</c:v>
                </c:pt>
                <c:pt idx="1142">
                  <c:v>-41.391999998892501</c:v>
                </c:pt>
                <c:pt idx="1143">
                  <c:v>-41.383999998892705</c:v>
                </c:pt>
                <c:pt idx="1144">
                  <c:v>-41.375999998892901</c:v>
                </c:pt>
                <c:pt idx="1145">
                  <c:v>-41.367999998893104</c:v>
                </c:pt>
                <c:pt idx="1146">
                  <c:v>-41.359999998893301</c:v>
                </c:pt>
                <c:pt idx="1147">
                  <c:v>-41.351999998893504</c:v>
                </c:pt>
                <c:pt idx="1148">
                  <c:v>-41.3439999988937</c:v>
                </c:pt>
                <c:pt idx="1149">
                  <c:v>-41.335999998894003</c:v>
                </c:pt>
                <c:pt idx="1150">
                  <c:v>-41.3279999988942</c:v>
                </c:pt>
                <c:pt idx="1151">
                  <c:v>-41.319999998894403</c:v>
                </c:pt>
                <c:pt idx="1152">
                  <c:v>-41.311999998894599</c:v>
                </c:pt>
                <c:pt idx="1153">
                  <c:v>-41.303999998894803</c:v>
                </c:pt>
                <c:pt idx="1154">
                  <c:v>-41.295999998894999</c:v>
                </c:pt>
                <c:pt idx="1155">
                  <c:v>-41.287999998895202</c:v>
                </c:pt>
                <c:pt idx="1156">
                  <c:v>-41.279999998895498</c:v>
                </c:pt>
                <c:pt idx="1157">
                  <c:v>-41.271999998895701</c:v>
                </c:pt>
                <c:pt idx="1158">
                  <c:v>-41.263999998895898</c:v>
                </c:pt>
                <c:pt idx="1159">
                  <c:v>-41.255999998896101</c:v>
                </c:pt>
                <c:pt idx="1160">
                  <c:v>-41.247999998896297</c:v>
                </c:pt>
                <c:pt idx="1161">
                  <c:v>-41.239999998896501</c:v>
                </c:pt>
                <c:pt idx="1162">
                  <c:v>-41.231999998896697</c:v>
                </c:pt>
                <c:pt idx="1163">
                  <c:v>-41.223999998897</c:v>
                </c:pt>
                <c:pt idx="1164">
                  <c:v>-41.215999998897196</c:v>
                </c:pt>
                <c:pt idx="1165">
                  <c:v>-41.2079999988974</c:v>
                </c:pt>
                <c:pt idx="1166">
                  <c:v>-41.199999998897596</c:v>
                </c:pt>
                <c:pt idx="1167">
                  <c:v>-41.191999998897799</c:v>
                </c:pt>
                <c:pt idx="1168">
                  <c:v>-41.183999998897995</c:v>
                </c:pt>
                <c:pt idx="1169">
                  <c:v>-41.175999998898199</c:v>
                </c:pt>
                <c:pt idx="1170">
                  <c:v>-41.167999998898502</c:v>
                </c:pt>
                <c:pt idx="1171">
                  <c:v>-41.159999998898705</c:v>
                </c:pt>
                <c:pt idx="1172">
                  <c:v>-41.151999998898901</c:v>
                </c:pt>
                <c:pt idx="1173">
                  <c:v>-41.143999998899105</c:v>
                </c:pt>
                <c:pt idx="1174">
                  <c:v>-41.135999998899301</c:v>
                </c:pt>
                <c:pt idx="1175">
                  <c:v>-41.127999998899504</c:v>
                </c:pt>
                <c:pt idx="1176">
                  <c:v>-41.119999998899701</c:v>
                </c:pt>
                <c:pt idx="1177">
                  <c:v>-41.111999998900004</c:v>
                </c:pt>
                <c:pt idx="1178">
                  <c:v>-41.1039999989002</c:v>
                </c:pt>
                <c:pt idx="1179">
                  <c:v>-41.095999998900403</c:v>
                </c:pt>
                <c:pt idx="1180">
                  <c:v>-41.0879999989006</c:v>
                </c:pt>
                <c:pt idx="1181">
                  <c:v>-41.079999998900803</c:v>
                </c:pt>
                <c:pt idx="1182">
                  <c:v>-41.071999998900999</c:v>
                </c:pt>
                <c:pt idx="1183">
                  <c:v>-41.063999998901203</c:v>
                </c:pt>
                <c:pt idx="1184">
                  <c:v>-41.055999998901498</c:v>
                </c:pt>
                <c:pt idx="1185">
                  <c:v>-41.047999998901702</c:v>
                </c:pt>
                <c:pt idx="1186">
                  <c:v>-41.039999998901898</c:v>
                </c:pt>
                <c:pt idx="1187">
                  <c:v>-41.031999998902101</c:v>
                </c:pt>
                <c:pt idx="1188">
                  <c:v>-41.023999998902298</c:v>
                </c:pt>
                <c:pt idx="1189">
                  <c:v>-41.015999998902501</c:v>
                </c:pt>
                <c:pt idx="1190">
                  <c:v>-41.007999998902697</c:v>
                </c:pt>
                <c:pt idx="1191">
                  <c:v>-40.999999998902901</c:v>
                </c:pt>
                <c:pt idx="1192">
                  <c:v>-40.991999998903196</c:v>
                </c:pt>
                <c:pt idx="1193">
                  <c:v>-40.9839999989034</c:v>
                </c:pt>
                <c:pt idx="1194">
                  <c:v>-40.975999998903596</c:v>
                </c:pt>
                <c:pt idx="1195">
                  <c:v>-40.9679999989038</c:v>
                </c:pt>
                <c:pt idx="1196">
                  <c:v>-40.959999998903996</c:v>
                </c:pt>
                <c:pt idx="1197">
                  <c:v>-40.951999998904199</c:v>
                </c:pt>
                <c:pt idx="1198">
                  <c:v>-40.943999998904502</c:v>
                </c:pt>
                <c:pt idx="1199">
                  <c:v>-40.935999998904705</c:v>
                </c:pt>
                <c:pt idx="1200">
                  <c:v>-40.927999998904902</c:v>
                </c:pt>
                <c:pt idx="1201">
                  <c:v>-40.919999998905105</c:v>
                </c:pt>
                <c:pt idx="1202">
                  <c:v>-40.911999998905301</c:v>
                </c:pt>
                <c:pt idx="1203">
                  <c:v>-40.903999998905505</c:v>
                </c:pt>
                <c:pt idx="1204">
                  <c:v>-40.895999998905694</c:v>
                </c:pt>
                <c:pt idx="1205">
                  <c:v>-40.887999998906004</c:v>
                </c:pt>
                <c:pt idx="1206">
                  <c:v>-40.8799999989062</c:v>
                </c:pt>
                <c:pt idx="1207">
                  <c:v>-40.871999998906404</c:v>
                </c:pt>
                <c:pt idx="1208">
                  <c:v>-40.8639999989066</c:v>
                </c:pt>
                <c:pt idx="1209">
                  <c:v>-40.855999998906803</c:v>
                </c:pt>
                <c:pt idx="1210">
                  <c:v>-40.847999998907</c:v>
                </c:pt>
                <c:pt idx="1211">
                  <c:v>-40.839999998907203</c:v>
                </c:pt>
                <c:pt idx="1212">
                  <c:v>-40.831999998907499</c:v>
                </c:pt>
                <c:pt idx="1213">
                  <c:v>-40.823999998907702</c:v>
                </c:pt>
                <c:pt idx="1214">
                  <c:v>-40.815999998907898</c:v>
                </c:pt>
                <c:pt idx="1215">
                  <c:v>-40.807999998908102</c:v>
                </c:pt>
                <c:pt idx="1216">
                  <c:v>-40.799999998908298</c:v>
                </c:pt>
                <c:pt idx="1217">
                  <c:v>-40.791999998908501</c:v>
                </c:pt>
                <c:pt idx="1218">
                  <c:v>-40.783999998908698</c:v>
                </c:pt>
                <c:pt idx="1219">
                  <c:v>-40.775999998908901</c:v>
                </c:pt>
                <c:pt idx="1220">
                  <c:v>-40.767999998909197</c:v>
                </c:pt>
                <c:pt idx="1221">
                  <c:v>-40.7599999989094</c:v>
                </c:pt>
                <c:pt idx="1222">
                  <c:v>-40.751999998909596</c:v>
                </c:pt>
                <c:pt idx="1223">
                  <c:v>-40.7439999989098</c:v>
                </c:pt>
                <c:pt idx="1224">
                  <c:v>-40.735999998909996</c:v>
                </c:pt>
                <c:pt idx="1225">
                  <c:v>-40.7279999989102</c:v>
                </c:pt>
                <c:pt idx="1226">
                  <c:v>-40.719999998910396</c:v>
                </c:pt>
                <c:pt idx="1227">
                  <c:v>-40.711999998910706</c:v>
                </c:pt>
                <c:pt idx="1228">
                  <c:v>-40.703999998910902</c:v>
                </c:pt>
                <c:pt idx="1229">
                  <c:v>-40.695999998911105</c:v>
                </c:pt>
                <c:pt idx="1230">
                  <c:v>-40.687999998911302</c:v>
                </c:pt>
                <c:pt idx="1231">
                  <c:v>-40.679999998911498</c:v>
                </c:pt>
                <c:pt idx="1232">
                  <c:v>-40.671999998911694</c:v>
                </c:pt>
                <c:pt idx="1233">
                  <c:v>-40.663999998911898</c:v>
                </c:pt>
                <c:pt idx="1234">
                  <c:v>-40.655999998912201</c:v>
                </c:pt>
                <c:pt idx="1235">
                  <c:v>-40.647999998912404</c:v>
                </c:pt>
                <c:pt idx="1236">
                  <c:v>-40.6399999989126</c:v>
                </c:pt>
                <c:pt idx="1237">
                  <c:v>-40.631999998912804</c:v>
                </c:pt>
                <c:pt idx="1238">
                  <c:v>-40.623999998913</c:v>
                </c:pt>
                <c:pt idx="1239">
                  <c:v>-40.615999998913203</c:v>
                </c:pt>
                <c:pt idx="1240">
                  <c:v>-40.6079999989134</c:v>
                </c:pt>
                <c:pt idx="1241">
                  <c:v>-40.599999998913702</c:v>
                </c:pt>
                <c:pt idx="1242">
                  <c:v>-40.591999998913899</c:v>
                </c:pt>
                <c:pt idx="1243">
                  <c:v>-40.583999998914102</c:v>
                </c:pt>
                <c:pt idx="1244">
                  <c:v>-40.575999998914298</c:v>
                </c:pt>
                <c:pt idx="1245">
                  <c:v>-40.567999998914502</c:v>
                </c:pt>
                <c:pt idx="1246">
                  <c:v>-40.559999998914698</c:v>
                </c:pt>
                <c:pt idx="1247">
                  <c:v>-40.551999998914901</c:v>
                </c:pt>
                <c:pt idx="1248">
                  <c:v>-40.543999998915197</c:v>
                </c:pt>
                <c:pt idx="1249">
                  <c:v>-40.535999998915401</c:v>
                </c:pt>
                <c:pt idx="1250">
                  <c:v>-40.527999998915597</c:v>
                </c:pt>
                <c:pt idx="1251">
                  <c:v>-40.5199999989158</c:v>
                </c:pt>
                <c:pt idx="1252">
                  <c:v>-40.511999998915996</c:v>
                </c:pt>
                <c:pt idx="1253">
                  <c:v>-40.5039999989162</c:v>
                </c:pt>
                <c:pt idx="1254">
                  <c:v>-40.495999998916396</c:v>
                </c:pt>
                <c:pt idx="1255">
                  <c:v>-40.487999998916706</c:v>
                </c:pt>
                <c:pt idx="1256">
                  <c:v>-40.479999998916902</c:v>
                </c:pt>
                <c:pt idx="1257">
                  <c:v>-40.471999998917106</c:v>
                </c:pt>
                <c:pt idx="1258">
                  <c:v>-40.463999998917295</c:v>
                </c:pt>
                <c:pt idx="1259">
                  <c:v>-40.455999998917498</c:v>
                </c:pt>
                <c:pt idx="1260">
                  <c:v>-40.447999998917695</c:v>
                </c:pt>
                <c:pt idx="1261">
                  <c:v>-40.439999998917898</c:v>
                </c:pt>
                <c:pt idx="1262">
                  <c:v>-40.431999998918201</c:v>
                </c:pt>
                <c:pt idx="1263">
                  <c:v>-40.423999998918404</c:v>
                </c:pt>
                <c:pt idx="1264">
                  <c:v>-40.415999998918601</c:v>
                </c:pt>
                <c:pt idx="1265">
                  <c:v>-40.407999998918804</c:v>
                </c:pt>
                <c:pt idx="1266">
                  <c:v>-40.399999998919</c:v>
                </c:pt>
                <c:pt idx="1267">
                  <c:v>-40.391999998919204</c:v>
                </c:pt>
                <c:pt idx="1268">
                  <c:v>-40.3839999989194</c:v>
                </c:pt>
                <c:pt idx="1269">
                  <c:v>-40.375999998919703</c:v>
                </c:pt>
                <c:pt idx="1270">
                  <c:v>-40.367999998919899</c:v>
                </c:pt>
                <c:pt idx="1271">
                  <c:v>-40.359999998920102</c:v>
                </c:pt>
                <c:pt idx="1272">
                  <c:v>-40.351999998920299</c:v>
                </c:pt>
                <c:pt idx="1273">
                  <c:v>-40.343999998920502</c:v>
                </c:pt>
                <c:pt idx="1274">
                  <c:v>-40.335999998920698</c:v>
                </c:pt>
                <c:pt idx="1275">
                  <c:v>-40.327999998920902</c:v>
                </c:pt>
                <c:pt idx="1276">
                  <c:v>-40.319999998921098</c:v>
                </c:pt>
                <c:pt idx="1277">
                  <c:v>-40.311999998921401</c:v>
                </c:pt>
                <c:pt idx="1278">
                  <c:v>-40.303999998921597</c:v>
                </c:pt>
                <c:pt idx="1279">
                  <c:v>-40.295999998921801</c:v>
                </c:pt>
                <c:pt idx="1280">
                  <c:v>-40.287999998921997</c:v>
                </c:pt>
                <c:pt idx="1281">
                  <c:v>-40.2799999989222</c:v>
                </c:pt>
                <c:pt idx="1282">
                  <c:v>-40.271999998922396</c:v>
                </c:pt>
                <c:pt idx="1283">
                  <c:v>-40.2639999989226</c:v>
                </c:pt>
                <c:pt idx="1284">
                  <c:v>-40.255999998922903</c:v>
                </c:pt>
                <c:pt idx="1285">
                  <c:v>-40.247999998923099</c:v>
                </c:pt>
                <c:pt idx="1286">
                  <c:v>-40.239999998923295</c:v>
                </c:pt>
                <c:pt idx="1287">
                  <c:v>-40.231999998923499</c:v>
                </c:pt>
                <c:pt idx="1288">
                  <c:v>-40.223999998923695</c:v>
                </c:pt>
                <c:pt idx="1289">
                  <c:v>-40.215999998923898</c:v>
                </c:pt>
                <c:pt idx="1290">
                  <c:v>-40.207999998924095</c:v>
                </c:pt>
                <c:pt idx="1291">
                  <c:v>-40.199999998924405</c:v>
                </c:pt>
                <c:pt idx="1292">
                  <c:v>-40.191999998924601</c:v>
                </c:pt>
                <c:pt idx="1293">
                  <c:v>-40.183999998924804</c:v>
                </c:pt>
                <c:pt idx="1294">
                  <c:v>-40.175999998925001</c:v>
                </c:pt>
                <c:pt idx="1295">
                  <c:v>-40.167999998925204</c:v>
                </c:pt>
                <c:pt idx="1296">
                  <c:v>-40.1599999989254</c:v>
                </c:pt>
                <c:pt idx="1297">
                  <c:v>-40.151999998925604</c:v>
                </c:pt>
                <c:pt idx="1298">
                  <c:v>-40.143999998925899</c:v>
                </c:pt>
                <c:pt idx="1299">
                  <c:v>-40.135999998926103</c:v>
                </c:pt>
                <c:pt idx="1300">
                  <c:v>-40.127999998926299</c:v>
                </c:pt>
                <c:pt idx="1301">
                  <c:v>-40.119999998926502</c:v>
                </c:pt>
                <c:pt idx="1302">
                  <c:v>-40.111999998926699</c:v>
                </c:pt>
                <c:pt idx="1303">
                  <c:v>-40.103999998926902</c:v>
                </c:pt>
                <c:pt idx="1304">
                  <c:v>-40.095999998927098</c:v>
                </c:pt>
                <c:pt idx="1305">
                  <c:v>-40.087999998927401</c:v>
                </c:pt>
                <c:pt idx="1306">
                  <c:v>-40.079999998927597</c:v>
                </c:pt>
                <c:pt idx="1307">
                  <c:v>-40.071999998927801</c:v>
                </c:pt>
                <c:pt idx="1308">
                  <c:v>-40.063999998927997</c:v>
                </c:pt>
                <c:pt idx="1309">
                  <c:v>-40.055999998928201</c:v>
                </c:pt>
                <c:pt idx="1310">
                  <c:v>-40.047999998928397</c:v>
                </c:pt>
                <c:pt idx="1311">
                  <c:v>-40.0399999989286</c:v>
                </c:pt>
                <c:pt idx="1312">
                  <c:v>-40.031999998928896</c:v>
                </c:pt>
                <c:pt idx="1313">
                  <c:v>-40.023999998929099</c:v>
                </c:pt>
                <c:pt idx="1314">
                  <c:v>-40.015999998929296</c:v>
                </c:pt>
                <c:pt idx="1315">
                  <c:v>-40.007999998929499</c:v>
                </c:pt>
                <c:pt idx="1316">
                  <c:v>-39.999999998929695</c:v>
                </c:pt>
                <c:pt idx="1317">
                  <c:v>-39.991999998929899</c:v>
                </c:pt>
                <c:pt idx="1318">
                  <c:v>-39.983999998930095</c:v>
                </c:pt>
                <c:pt idx="1319">
                  <c:v>-39.975999998930405</c:v>
                </c:pt>
                <c:pt idx="1320">
                  <c:v>-39.967999998930601</c:v>
                </c:pt>
                <c:pt idx="1321">
                  <c:v>-39.959999998930805</c:v>
                </c:pt>
                <c:pt idx="1322">
                  <c:v>-39.951999998931001</c:v>
                </c:pt>
                <c:pt idx="1323">
                  <c:v>-39.943999998931204</c:v>
                </c:pt>
                <c:pt idx="1324">
                  <c:v>-39.935999998931401</c:v>
                </c:pt>
                <c:pt idx="1325">
                  <c:v>-39.927999998931604</c:v>
                </c:pt>
                <c:pt idx="1326">
                  <c:v>-39.9199999989319</c:v>
                </c:pt>
                <c:pt idx="1327">
                  <c:v>-39.911999998932103</c:v>
                </c:pt>
                <c:pt idx="1328">
                  <c:v>-39.903999998932299</c:v>
                </c:pt>
                <c:pt idx="1329">
                  <c:v>-39.895999998932503</c:v>
                </c:pt>
                <c:pt idx="1330">
                  <c:v>-39.887999998932699</c:v>
                </c:pt>
                <c:pt idx="1331">
                  <c:v>-39.879999998932902</c:v>
                </c:pt>
                <c:pt idx="1332">
                  <c:v>-39.871999998933099</c:v>
                </c:pt>
                <c:pt idx="1333">
                  <c:v>-39.863999998933402</c:v>
                </c:pt>
                <c:pt idx="1334">
                  <c:v>-39.855999998933598</c:v>
                </c:pt>
                <c:pt idx="1335">
                  <c:v>-39.847999998933801</c:v>
                </c:pt>
                <c:pt idx="1336">
                  <c:v>-39.839999998933997</c:v>
                </c:pt>
                <c:pt idx="1337">
                  <c:v>-39.831999998934201</c:v>
                </c:pt>
                <c:pt idx="1338">
                  <c:v>-39.823999998934397</c:v>
                </c:pt>
                <c:pt idx="1339">
                  <c:v>-39.815999998934601</c:v>
                </c:pt>
                <c:pt idx="1340">
                  <c:v>-39.807999998934797</c:v>
                </c:pt>
                <c:pt idx="1341">
                  <c:v>-39.7999999989351</c:v>
                </c:pt>
                <c:pt idx="1342">
                  <c:v>-39.791999998935296</c:v>
                </c:pt>
                <c:pt idx="1343">
                  <c:v>-39.783999998935499</c:v>
                </c:pt>
                <c:pt idx="1344">
                  <c:v>-39.775999998935696</c:v>
                </c:pt>
                <c:pt idx="1345">
                  <c:v>-39.767999998935899</c:v>
                </c:pt>
                <c:pt idx="1346">
                  <c:v>-39.759999998936095</c:v>
                </c:pt>
                <c:pt idx="1347">
                  <c:v>-39.751999998936299</c:v>
                </c:pt>
                <c:pt idx="1348">
                  <c:v>-39.743999998936602</c:v>
                </c:pt>
                <c:pt idx="1349">
                  <c:v>-39.735999998936805</c:v>
                </c:pt>
                <c:pt idx="1350">
                  <c:v>-39.727999998937001</c:v>
                </c:pt>
                <c:pt idx="1351">
                  <c:v>-39.719999998937205</c:v>
                </c:pt>
                <c:pt idx="1352">
                  <c:v>-39.711999998937401</c:v>
                </c:pt>
                <c:pt idx="1353">
                  <c:v>-39.703999998937604</c:v>
                </c:pt>
                <c:pt idx="1354">
                  <c:v>-39.695999998937801</c:v>
                </c:pt>
                <c:pt idx="1355">
                  <c:v>-39.687999998938103</c:v>
                </c:pt>
                <c:pt idx="1356">
                  <c:v>-39.6799999989383</c:v>
                </c:pt>
                <c:pt idx="1357">
                  <c:v>-39.671999998938503</c:v>
                </c:pt>
                <c:pt idx="1358">
                  <c:v>-39.663999998938699</c:v>
                </c:pt>
                <c:pt idx="1359">
                  <c:v>-39.655999998938903</c:v>
                </c:pt>
                <c:pt idx="1360">
                  <c:v>-39.647999998939099</c:v>
                </c:pt>
                <c:pt idx="1361">
                  <c:v>-39.639999998939302</c:v>
                </c:pt>
                <c:pt idx="1362">
                  <c:v>-39.631999998939598</c:v>
                </c:pt>
                <c:pt idx="1363">
                  <c:v>-39.623999998939802</c:v>
                </c:pt>
                <c:pt idx="1364">
                  <c:v>-39.615999998939998</c:v>
                </c:pt>
                <c:pt idx="1365">
                  <c:v>-39.607999998940201</c:v>
                </c:pt>
                <c:pt idx="1366">
                  <c:v>-39.599999998940397</c:v>
                </c:pt>
                <c:pt idx="1367">
                  <c:v>-39.591999998940601</c:v>
                </c:pt>
                <c:pt idx="1368">
                  <c:v>-39.583999998940797</c:v>
                </c:pt>
                <c:pt idx="1369">
                  <c:v>-39.5759999989411</c:v>
                </c:pt>
                <c:pt idx="1370">
                  <c:v>-39.567999998941296</c:v>
                </c:pt>
                <c:pt idx="1371">
                  <c:v>-39.5599999989415</c:v>
                </c:pt>
                <c:pt idx="1372">
                  <c:v>-39.551999998941696</c:v>
                </c:pt>
                <c:pt idx="1373">
                  <c:v>-39.543999998941899</c:v>
                </c:pt>
                <c:pt idx="1374">
                  <c:v>-39.535999998942096</c:v>
                </c:pt>
                <c:pt idx="1375">
                  <c:v>-39.527999998942299</c:v>
                </c:pt>
                <c:pt idx="1376">
                  <c:v>-39.519999998942602</c:v>
                </c:pt>
                <c:pt idx="1377">
                  <c:v>-39.511999998942805</c:v>
                </c:pt>
                <c:pt idx="1378">
                  <c:v>-39.503999998943002</c:v>
                </c:pt>
                <c:pt idx="1379">
                  <c:v>-39.495999998943205</c:v>
                </c:pt>
                <c:pt idx="1380">
                  <c:v>-39.487999998943401</c:v>
                </c:pt>
                <c:pt idx="1381">
                  <c:v>-39.479999998943605</c:v>
                </c:pt>
                <c:pt idx="1382">
                  <c:v>-39.471999998943801</c:v>
                </c:pt>
                <c:pt idx="1383">
                  <c:v>-39.463999998944104</c:v>
                </c:pt>
                <c:pt idx="1384">
                  <c:v>-39.4559999989443</c:v>
                </c:pt>
                <c:pt idx="1385">
                  <c:v>-39.447999998944503</c:v>
                </c:pt>
                <c:pt idx="1386">
                  <c:v>-39.4399999989447</c:v>
                </c:pt>
                <c:pt idx="1387">
                  <c:v>-39.431999998944903</c:v>
                </c:pt>
                <c:pt idx="1388">
                  <c:v>-39.423999998945099</c:v>
                </c:pt>
                <c:pt idx="1389">
                  <c:v>-39.415999998945303</c:v>
                </c:pt>
                <c:pt idx="1390">
                  <c:v>-39.407999998945598</c:v>
                </c:pt>
                <c:pt idx="1391">
                  <c:v>-39.399999998945802</c:v>
                </c:pt>
                <c:pt idx="1392">
                  <c:v>-39.391999998945998</c:v>
                </c:pt>
                <c:pt idx="1393">
                  <c:v>-39.383999998946202</c:v>
                </c:pt>
                <c:pt idx="1394">
                  <c:v>-39.375999998946398</c:v>
                </c:pt>
                <c:pt idx="1395">
                  <c:v>-39.367999998946601</c:v>
                </c:pt>
                <c:pt idx="1396">
                  <c:v>-39.359999998946797</c:v>
                </c:pt>
                <c:pt idx="1397">
                  <c:v>-39.351999998947001</c:v>
                </c:pt>
                <c:pt idx="1398">
                  <c:v>-39.343999998947297</c:v>
                </c:pt>
                <c:pt idx="1399">
                  <c:v>-39.3359999989475</c:v>
                </c:pt>
                <c:pt idx="1400">
                  <c:v>-39.327999998947696</c:v>
                </c:pt>
                <c:pt idx="1401">
                  <c:v>-39.3199999989479</c:v>
                </c:pt>
                <c:pt idx="1402">
                  <c:v>-39.311999998948096</c:v>
                </c:pt>
                <c:pt idx="1403">
                  <c:v>-39.303999998948299</c:v>
                </c:pt>
                <c:pt idx="1404">
                  <c:v>-39.295999998948496</c:v>
                </c:pt>
                <c:pt idx="1405">
                  <c:v>-39.287999998948806</c:v>
                </c:pt>
                <c:pt idx="1406">
                  <c:v>-39.279999998949002</c:v>
                </c:pt>
                <c:pt idx="1407">
                  <c:v>-39.271999998949205</c:v>
                </c:pt>
                <c:pt idx="1408">
                  <c:v>-39.263999998949402</c:v>
                </c:pt>
                <c:pt idx="1409">
                  <c:v>-39.255999998949605</c:v>
                </c:pt>
                <c:pt idx="1410">
                  <c:v>-39.247999998949794</c:v>
                </c:pt>
                <c:pt idx="1411">
                  <c:v>-39.239999998949997</c:v>
                </c:pt>
                <c:pt idx="1412">
                  <c:v>-39.2319999989503</c:v>
                </c:pt>
                <c:pt idx="1413">
                  <c:v>-39.223999998950504</c:v>
                </c:pt>
                <c:pt idx="1414">
                  <c:v>-39.2159999989507</c:v>
                </c:pt>
                <c:pt idx="1415">
                  <c:v>-39.207999998950903</c:v>
                </c:pt>
                <c:pt idx="1416">
                  <c:v>-39.1999999989511</c:v>
                </c:pt>
                <c:pt idx="1417">
                  <c:v>-39.191999998951303</c:v>
                </c:pt>
                <c:pt idx="1418">
                  <c:v>-39.183999998951499</c:v>
                </c:pt>
                <c:pt idx="1419">
                  <c:v>-39.175999998951802</c:v>
                </c:pt>
                <c:pt idx="1420">
                  <c:v>-39.167999998951998</c:v>
                </c:pt>
                <c:pt idx="1421">
                  <c:v>-39.159999998952202</c:v>
                </c:pt>
                <c:pt idx="1422">
                  <c:v>-39.151999998952398</c:v>
                </c:pt>
                <c:pt idx="1423">
                  <c:v>-39.143999998952602</c:v>
                </c:pt>
                <c:pt idx="1424">
                  <c:v>-39.135999998952798</c:v>
                </c:pt>
                <c:pt idx="1425">
                  <c:v>-39.127999998953001</c:v>
                </c:pt>
                <c:pt idx="1426">
                  <c:v>-39.119999998953297</c:v>
                </c:pt>
                <c:pt idx="1427">
                  <c:v>-39.1119999989535</c:v>
                </c:pt>
                <c:pt idx="1428">
                  <c:v>-39.103999998953697</c:v>
                </c:pt>
                <c:pt idx="1429">
                  <c:v>-39.0959999989539</c:v>
                </c:pt>
                <c:pt idx="1430">
                  <c:v>-39.087999998954096</c:v>
                </c:pt>
                <c:pt idx="1431">
                  <c:v>-39.0799999989543</c:v>
                </c:pt>
                <c:pt idx="1432">
                  <c:v>-39.071999998954496</c:v>
                </c:pt>
                <c:pt idx="1433">
                  <c:v>-39.063999998954806</c:v>
                </c:pt>
                <c:pt idx="1434">
                  <c:v>-39.055999998955002</c:v>
                </c:pt>
                <c:pt idx="1435">
                  <c:v>-39.047999998955206</c:v>
                </c:pt>
                <c:pt idx="1436">
                  <c:v>-39.039999998955402</c:v>
                </c:pt>
                <c:pt idx="1437">
                  <c:v>-39.031999998955598</c:v>
                </c:pt>
                <c:pt idx="1438">
                  <c:v>-39.023999998955794</c:v>
                </c:pt>
                <c:pt idx="1439">
                  <c:v>-39.015999998955998</c:v>
                </c:pt>
                <c:pt idx="1440">
                  <c:v>-39.007999998956301</c:v>
                </c:pt>
                <c:pt idx="1441">
                  <c:v>-38.999999998956504</c:v>
                </c:pt>
                <c:pt idx="1442">
                  <c:v>-38.9919999989567</c:v>
                </c:pt>
                <c:pt idx="1443">
                  <c:v>-38.983999998956904</c:v>
                </c:pt>
                <c:pt idx="1444">
                  <c:v>-38.9759999989571</c:v>
                </c:pt>
                <c:pt idx="1445">
                  <c:v>-38.967999998957303</c:v>
                </c:pt>
                <c:pt idx="1446">
                  <c:v>-38.9599999989575</c:v>
                </c:pt>
                <c:pt idx="1447">
                  <c:v>-38.951999998957803</c:v>
                </c:pt>
                <c:pt idx="1448">
                  <c:v>-38.943999998957999</c:v>
                </c:pt>
                <c:pt idx="1449">
                  <c:v>-38.935999998958202</c:v>
                </c:pt>
                <c:pt idx="1450">
                  <c:v>-38.927999998958398</c:v>
                </c:pt>
                <c:pt idx="1451">
                  <c:v>-38.919999998958602</c:v>
                </c:pt>
                <c:pt idx="1452">
                  <c:v>-38.911999998958798</c:v>
                </c:pt>
                <c:pt idx="1453">
                  <c:v>-38.903999998959002</c:v>
                </c:pt>
                <c:pt idx="1454">
                  <c:v>-38.895999998959198</c:v>
                </c:pt>
                <c:pt idx="1455">
                  <c:v>-38.887999998959501</c:v>
                </c:pt>
                <c:pt idx="1456">
                  <c:v>-38.879999998959697</c:v>
                </c:pt>
                <c:pt idx="1457">
                  <c:v>-38.8719999989599</c:v>
                </c:pt>
                <c:pt idx="1458">
                  <c:v>-38.863999998960097</c:v>
                </c:pt>
                <c:pt idx="1459">
                  <c:v>-38.8559999989603</c:v>
                </c:pt>
                <c:pt idx="1460">
                  <c:v>-38.847999998960496</c:v>
                </c:pt>
                <c:pt idx="1461">
                  <c:v>-38.8399999989607</c:v>
                </c:pt>
                <c:pt idx="1462">
                  <c:v>-38.831999998961003</c:v>
                </c:pt>
                <c:pt idx="1463">
                  <c:v>-38.823999998961206</c:v>
                </c:pt>
                <c:pt idx="1464">
                  <c:v>-38.815999998961395</c:v>
                </c:pt>
                <c:pt idx="1465">
                  <c:v>-38.807999998961598</c:v>
                </c:pt>
                <c:pt idx="1466">
                  <c:v>-38.799999998961795</c:v>
                </c:pt>
                <c:pt idx="1467">
                  <c:v>-38.791999998961998</c:v>
                </c:pt>
                <c:pt idx="1468">
                  <c:v>-38.783999998962194</c:v>
                </c:pt>
                <c:pt idx="1469">
                  <c:v>-38.775999998962504</c:v>
                </c:pt>
                <c:pt idx="1470">
                  <c:v>-38.767999998962701</c:v>
                </c:pt>
                <c:pt idx="1471">
                  <c:v>-38.759999998962904</c:v>
                </c:pt>
                <c:pt idx="1472">
                  <c:v>-38.7519999989631</c:v>
                </c:pt>
                <c:pt idx="1473">
                  <c:v>-38.743999998963304</c:v>
                </c:pt>
                <c:pt idx="1474">
                  <c:v>-38.7359999989635</c:v>
                </c:pt>
                <c:pt idx="1475">
                  <c:v>-38.727999998963703</c:v>
                </c:pt>
                <c:pt idx="1476">
                  <c:v>-38.719999998963999</c:v>
                </c:pt>
                <c:pt idx="1477">
                  <c:v>-38.711999998964203</c:v>
                </c:pt>
                <c:pt idx="1478">
                  <c:v>-38.703999998964399</c:v>
                </c:pt>
                <c:pt idx="1479">
                  <c:v>-38.695999998964602</c:v>
                </c:pt>
                <c:pt idx="1480">
                  <c:v>-38.687999998964798</c:v>
                </c:pt>
                <c:pt idx="1481">
                  <c:v>-38.679999998965002</c:v>
                </c:pt>
                <c:pt idx="1482">
                  <c:v>-38.671999998965198</c:v>
                </c:pt>
                <c:pt idx="1483">
                  <c:v>-38.663999998965501</c:v>
                </c:pt>
                <c:pt idx="1484">
                  <c:v>-38.655999998965697</c:v>
                </c:pt>
                <c:pt idx="1485">
                  <c:v>-38.647999998965901</c:v>
                </c:pt>
                <c:pt idx="1486">
                  <c:v>-38.639999998966097</c:v>
                </c:pt>
                <c:pt idx="1487">
                  <c:v>-38.6319999989663</c:v>
                </c:pt>
                <c:pt idx="1488">
                  <c:v>-38.623999998966497</c:v>
                </c:pt>
                <c:pt idx="1489">
                  <c:v>-38.6159999989667</c:v>
                </c:pt>
                <c:pt idx="1490">
                  <c:v>-38.607999998967003</c:v>
                </c:pt>
                <c:pt idx="1491">
                  <c:v>-38.599999998967199</c:v>
                </c:pt>
                <c:pt idx="1492">
                  <c:v>-38.591999998967395</c:v>
                </c:pt>
                <c:pt idx="1493">
                  <c:v>-38.583999998967599</c:v>
                </c:pt>
                <c:pt idx="1494">
                  <c:v>-38.575999998967795</c:v>
                </c:pt>
                <c:pt idx="1495">
                  <c:v>-38.567999998967998</c:v>
                </c:pt>
                <c:pt idx="1496">
                  <c:v>-38.559999998968195</c:v>
                </c:pt>
                <c:pt idx="1497">
                  <c:v>-38.551999998968505</c:v>
                </c:pt>
                <c:pt idx="1498">
                  <c:v>-38.543999998968701</c:v>
                </c:pt>
                <c:pt idx="1499">
                  <c:v>-38.535999998968904</c:v>
                </c:pt>
                <c:pt idx="1500">
                  <c:v>-38.527999998969101</c:v>
                </c:pt>
                <c:pt idx="1501">
                  <c:v>-38.519999998969304</c:v>
                </c:pt>
                <c:pt idx="1502">
                  <c:v>-38.5119999989695</c:v>
                </c:pt>
                <c:pt idx="1503">
                  <c:v>-38.503999998969704</c:v>
                </c:pt>
                <c:pt idx="1504">
                  <c:v>-38.495999998969999</c:v>
                </c:pt>
                <c:pt idx="1505">
                  <c:v>-38.487999998970203</c:v>
                </c:pt>
                <c:pt idx="1506">
                  <c:v>-38.479999998970399</c:v>
                </c:pt>
                <c:pt idx="1507">
                  <c:v>-38.471999998970603</c:v>
                </c:pt>
                <c:pt idx="1508">
                  <c:v>-38.463999998970799</c:v>
                </c:pt>
                <c:pt idx="1509">
                  <c:v>-38.455999998971002</c:v>
                </c:pt>
                <c:pt idx="1510">
                  <c:v>-38.447999998971198</c:v>
                </c:pt>
                <c:pt idx="1511">
                  <c:v>-38.439999998971402</c:v>
                </c:pt>
                <c:pt idx="1512">
                  <c:v>-38.431999998971698</c:v>
                </c:pt>
                <c:pt idx="1513">
                  <c:v>-38.423999998971901</c:v>
                </c:pt>
                <c:pt idx="1514">
                  <c:v>-38.415999998972097</c:v>
                </c:pt>
                <c:pt idx="1515">
                  <c:v>-38.407999998972301</c:v>
                </c:pt>
                <c:pt idx="1516">
                  <c:v>-38.399999998972497</c:v>
                </c:pt>
                <c:pt idx="1517">
                  <c:v>-38.3919999989727</c:v>
                </c:pt>
                <c:pt idx="1518">
                  <c:v>-38.383999998972897</c:v>
                </c:pt>
                <c:pt idx="1519">
                  <c:v>-38.375999998973199</c:v>
                </c:pt>
                <c:pt idx="1520">
                  <c:v>-38.367999998973396</c:v>
                </c:pt>
                <c:pt idx="1521">
                  <c:v>-38.359999998973599</c:v>
                </c:pt>
                <c:pt idx="1522">
                  <c:v>-38.351999998973795</c:v>
                </c:pt>
                <c:pt idx="1523">
                  <c:v>-38.343999998973999</c:v>
                </c:pt>
                <c:pt idx="1524">
                  <c:v>-38.335999998974195</c:v>
                </c:pt>
                <c:pt idx="1525">
                  <c:v>-38.327999998974398</c:v>
                </c:pt>
                <c:pt idx="1526">
                  <c:v>-38.319999998974701</c:v>
                </c:pt>
                <c:pt idx="1527">
                  <c:v>-38.311999998974905</c:v>
                </c:pt>
                <c:pt idx="1528">
                  <c:v>-38.303999998975101</c:v>
                </c:pt>
                <c:pt idx="1529">
                  <c:v>-38.295999998975304</c:v>
                </c:pt>
                <c:pt idx="1530">
                  <c:v>-38.287999998975501</c:v>
                </c:pt>
                <c:pt idx="1531">
                  <c:v>-38.279999998975704</c:v>
                </c:pt>
                <c:pt idx="1532">
                  <c:v>-38.2719999989759</c:v>
                </c:pt>
                <c:pt idx="1533">
                  <c:v>-38.263999998976203</c:v>
                </c:pt>
                <c:pt idx="1534">
                  <c:v>-38.255999998976399</c:v>
                </c:pt>
                <c:pt idx="1535">
                  <c:v>-38.247999998976603</c:v>
                </c:pt>
                <c:pt idx="1536">
                  <c:v>-38.239999998976799</c:v>
                </c:pt>
                <c:pt idx="1537">
                  <c:v>-38.231999998977003</c:v>
                </c:pt>
                <c:pt idx="1538">
                  <c:v>-38.223999998977199</c:v>
                </c:pt>
                <c:pt idx="1539">
                  <c:v>-38.215999998977402</c:v>
                </c:pt>
                <c:pt idx="1540">
                  <c:v>-38.207999998977698</c:v>
                </c:pt>
                <c:pt idx="1541">
                  <c:v>-38.199999998977901</c:v>
                </c:pt>
                <c:pt idx="1542">
                  <c:v>-38.191999998978098</c:v>
                </c:pt>
                <c:pt idx="1543">
                  <c:v>-38.183999998978301</c:v>
                </c:pt>
                <c:pt idx="1544">
                  <c:v>-38.175999998978497</c:v>
                </c:pt>
                <c:pt idx="1545">
                  <c:v>-38.167999998978701</c:v>
                </c:pt>
                <c:pt idx="1546">
                  <c:v>-38.159999998978897</c:v>
                </c:pt>
                <c:pt idx="1547">
                  <c:v>-38.1519999989792</c:v>
                </c:pt>
                <c:pt idx="1548">
                  <c:v>-38.143999998979396</c:v>
                </c:pt>
                <c:pt idx="1549">
                  <c:v>-38.135999998979599</c:v>
                </c:pt>
                <c:pt idx="1550">
                  <c:v>-38.127999998979796</c:v>
                </c:pt>
                <c:pt idx="1551">
                  <c:v>-38.119999998979999</c:v>
                </c:pt>
                <c:pt idx="1552">
                  <c:v>-38.111999998980195</c:v>
                </c:pt>
                <c:pt idx="1553">
                  <c:v>-38.103999998980399</c:v>
                </c:pt>
                <c:pt idx="1554">
                  <c:v>-38.095999998980702</c:v>
                </c:pt>
                <c:pt idx="1555">
                  <c:v>-38.087999998980905</c:v>
                </c:pt>
                <c:pt idx="1556">
                  <c:v>-38.079999998981101</c:v>
                </c:pt>
                <c:pt idx="1557">
                  <c:v>-38.071999998981305</c:v>
                </c:pt>
                <c:pt idx="1558">
                  <c:v>-38.063999998981501</c:v>
                </c:pt>
                <c:pt idx="1559">
                  <c:v>-38.055999998981704</c:v>
                </c:pt>
                <c:pt idx="1560">
                  <c:v>-38.047999998981901</c:v>
                </c:pt>
                <c:pt idx="1561">
                  <c:v>-38.039999998982204</c:v>
                </c:pt>
                <c:pt idx="1562">
                  <c:v>-38.0319999989824</c:v>
                </c:pt>
                <c:pt idx="1563">
                  <c:v>-38.023999998982603</c:v>
                </c:pt>
                <c:pt idx="1564">
                  <c:v>-38.015999998982799</c:v>
                </c:pt>
                <c:pt idx="1565">
                  <c:v>-38.007999998983003</c:v>
                </c:pt>
                <c:pt idx="1566">
                  <c:v>-37.999999998983199</c:v>
                </c:pt>
                <c:pt idx="1567">
                  <c:v>-37.991999998983403</c:v>
                </c:pt>
                <c:pt idx="1568">
                  <c:v>-37.983999998983698</c:v>
                </c:pt>
                <c:pt idx="1569">
                  <c:v>-37.975999998983902</c:v>
                </c:pt>
                <c:pt idx="1570">
                  <c:v>-37.967999998984098</c:v>
                </c:pt>
                <c:pt idx="1571">
                  <c:v>-37.959999998984301</c:v>
                </c:pt>
                <c:pt idx="1572">
                  <c:v>-37.951999998984498</c:v>
                </c:pt>
                <c:pt idx="1573">
                  <c:v>-37.943999998984701</c:v>
                </c:pt>
                <c:pt idx="1574">
                  <c:v>-37.935999998984897</c:v>
                </c:pt>
                <c:pt idx="1575">
                  <c:v>-37.927999998985101</c:v>
                </c:pt>
                <c:pt idx="1576">
                  <c:v>-37.919999998985396</c:v>
                </c:pt>
                <c:pt idx="1577">
                  <c:v>-37.9119999989856</c:v>
                </c:pt>
                <c:pt idx="1578">
                  <c:v>-37.903999998985796</c:v>
                </c:pt>
                <c:pt idx="1579">
                  <c:v>-37.895999998985999</c:v>
                </c:pt>
                <c:pt idx="1580">
                  <c:v>-37.887999998986196</c:v>
                </c:pt>
                <c:pt idx="1581">
                  <c:v>-37.879999998986399</c:v>
                </c:pt>
                <c:pt idx="1582">
                  <c:v>-37.871999998986595</c:v>
                </c:pt>
                <c:pt idx="1583">
                  <c:v>-37.863999998986905</c:v>
                </c:pt>
                <c:pt idx="1584">
                  <c:v>-37.855999998987102</c:v>
                </c:pt>
                <c:pt idx="1585">
                  <c:v>-37.847999998987305</c:v>
                </c:pt>
                <c:pt idx="1586">
                  <c:v>-37.839999998987501</c:v>
                </c:pt>
                <c:pt idx="1587">
                  <c:v>-37.831999998987705</c:v>
                </c:pt>
                <c:pt idx="1588">
                  <c:v>-37.823999998987901</c:v>
                </c:pt>
                <c:pt idx="1589">
                  <c:v>-37.815999998988097</c:v>
                </c:pt>
                <c:pt idx="1590">
                  <c:v>-37.8079999989884</c:v>
                </c:pt>
                <c:pt idx="1591">
                  <c:v>-37.799999998988604</c:v>
                </c:pt>
                <c:pt idx="1592">
                  <c:v>-37.7919999989888</c:v>
                </c:pt>
                <c:pt idx="1593">
                  <c:v>-37.783999998989003</c:v>
                </c:pt>
                <c:pt idx="1594">
                  <c:v>-37.775999998989199</c:v>
                </c:pt>
                <c:pt idx="1595">
                  <c:v>-37.767999998989403</c:v>
                </c:pt>
                <c:pt idx="1596">
                  <c:v>-37.759999998989599</c:v>
                </c:pt>
                <c:pt idx="1597">
                  <c:v>-37.751999998989902</c:v>
                </c:pt>
                <c:pt idx="1598">
                  <c:v>-37.743999998990098</c:v>
                </c:pt>
                <c:pt idx="1599">
                  <c:v>-37.735999998990302</c:v>
                </c:pt>
                <c:pt idx="1600">
                  <c:v>-37.727999998990498</c:v>
                </c:pt>
                <c:pt idx="1601">
                  <c:v>-37.719999998990701</c:v>
                </c:pt>
                <c:pt idx="1602">
                  <c:v>-37.711999998990898</c:v>
                </c:pt>
                <c:pt idx="1603">
                  <c:v>-37.703999998991101</c:v>
                </c:pt>
                <c:pt idx="1604">
                  <c:v>-37.695999998991397</c:v>
                </c:pt>
                <c:pt idx="1605">
                  <c:v>-37.6879999989916</c:v>
                </c:pt>
                <c:pt idx="1606">
                  <c:v>-37.679999998991796</c:v>
                </c:pt>
                <c:pt idx="1607">
                  <c:v>-37.671999998992</c:v>
                </c:pt>
                <c:pt idx="1608">
                  <c:v>-37.663999998992196</c:v>
                </c:pt>
                <c:pt idx="1609">
                  <c:v>-37.655999998992399</c:v>
                </c:pt>
                <c:pt idx="1610">
                  <c:v>-37.647999998992596</c:v>
                </c:pt>
                <c:pt idx="1611">
                  <c:v>-37.639999998992906</c:v>
                </c:pt>
                <c:pt idx="1612">
                  <c:v>-37.631999998993102</c:v>
                </c:pt>
                <c:pt idx="1613">
                  <c:v>-37.623999998993305</c:v>
                </c:pt>
                <c:pt idx="1614">
                  <c:v>-37.615999998993502</c:v>
                </c:pt>
                <c:pt idx="1615">
                  <c:v>-37.607999998993705</c:v>
                </c:pt>
                <c:pt idx="1616">
                  <c:v>-37.599999998993894</c:v>
                </c:pt>
                <c:pt idx="1617">
                  <c:v>-37.591999998994098</c:v>
                </c:pt>
                <c:pt idx="1618">
                  <c:v>-37.5839999989944</c:v>
                </c:pt>
                <c:pt idx="1619">
                  <c:v>-37.575999998994604</c:v>
                </c:pt>
                <c:pt idx="1620">
                  <c:v>-37.5679999989948</c:v>
                </c:pt>
                <c:pt idx="1621">
                  <c:v>-37.559999998995004</c:v>
                </c:pt>
                <c:pt idx="1622">
                  <c:v>-37.5519999989952</c:v>
                </c:pt>
                <c:pt idx="1623">
                  <c:v>-37.543999998995403</c:v>
                </c:pt>
                <c:pt idx="1624">
                  <c:v>-37.535999998995599</c:v>
                </c:pt>
                <c:pt idx="1625">
                  <c:v>-37.527999998995902</c:v>
                </c:pt>
                <c:pt idx="1626">
                  <c:v>-37.519999998996099</c:v>
                </c:pt>
                <c:pt idx="1627">
                  <c:v>-37.511999998996302</c:v>
                </c:pt>
                <c:pt idx="1628">
                  <c:v>-37.503999998996498</c:v>
                </c:pt>
                <c:pt idx="1629">
                  <c:v>-37.495999998996702</c:v>
                </c:pt>
                <c:pt idx="1630">
                  <c:v>-37.487999998996898</c:v>
                </c:pt>
                <c:pt idx="1631">
                  <c:v>-37.479999998997101</c:v>
                </c:pt>
                <c:pt idx="1632">
                  <c:v>-37.471999998997397</c:v>
                </c:pt>
                <c:pt idx="1633">
                  <c:v>-37.4639999989976</c:v>
                </c:pt>
                <c:pt idx="1634">
                  <c:v>-37.455999998997797</c:v>
                </c:pt>
                <c:pt idx="1635">
                  <c:v>-37.447999998998</c:v>
                </c:pt>
                <c:pt idx="1636">
                  <c:v>-37.439999998998196</c:v>
                </c:pt>
                <c:pt idx="1637">
                  <c:v>-37.4319999989984</c:v>
                </c:pt>
                <c:pt idx="1638">
                  <c:v>-37.423999998998596</c:v>
                </c:pt>
                <c:pt idx="1639">
                  <c:v>-37.415999998998906</c:v>
                </c:pt>
                <c:pt idx="1640">
                  <c:v>-37.407999998999102</c:v>
                </c:pt>
                <c:pt idx="1641">
                  <c:v>-37.399999998999306</c:v>
                </c:pt>
                <c:pt idx="1642">
                  <c:v>-37.391999998999502</c:v>
                </c:pt>
                <c:pt idx="1643">
                  <c:v>-37.383999998999698</c:v>
                </c:pt>
                <c:pt idx="1644">
                  <c:v>-37.375999998999895</c:v>
                </c:pt>
                <c:pt idx="1645">
                  <c:v>-37.367999999000098</c:v>
                </c:pt>
                <c:pt idx="1646">
                  <c:v>-37.359999999000401</c:v>
                </c:pt>
                <c:pt idx="1647">
                  <c:v>-37.351999999000604</c:v>
                </c:pt>
                <c:pt idx="1648">
                  <c:v>-37.3439999990008</c:v>
                </c:pt>
                <c:pt idx="1649">
                  <c:v>-37.335999999001004</c:v>
                </c:pt>
                <c:pt idx="1650">
                  <c:v>-37.3279999990012</c:v>
                </c:pt>
                <c:pt idx="1651">
                  <c:v>-37.319999999001404</c:v>
                </c:pt>
                <c:pt idx="1652">
                  <c:v>-37.3119999990016</c:v>
                </c:pt>
                <c:pt idx="1653">
                  <c:v>-37.303999999001903</c:v>
                </c:pt>
                <c:pt idx="1654">
                  <c:v>-37.295999999002099</c:v>
                </c:pt>
                <c:pt idx="1655">
                  <c:v>-37.287999999002302</c:v>
                </c:pt>
                <c:pt idx="1656">
                  <c:v>-37.279999999002499</c:v>
                </c:pt>
                <c:pt idx="1657">
                  <c:v>-37.271999999002702</c:v>
                </c:pt>
                <c:pt idx="1658">
                  <c:v>-37.263999999002898</c:v>
                </c:pt>
                <c:pt idx="1659">
                  <c:v>-37.255999999003102</c:v>
                </c:pt>
                <c:pt idx="1660">
                  <c:v>-37.247999999003298</c:v>
                </c:pt>
                <c:pt idx="1661">
                  <c:v>-37.239999999003601</c:v>
                </c:pt>
                <c:pt idx="1662">
                  <c:v>-37.231999999003797</c:v>
                </c:pt>
                <c:pt idx="1663">
                  <c:v>-37.223999999004</c:v>
                </c:pt>
                <c:pt idx="1664">
                  <c:v>-37.215999999004197</c:v>
                </c:pt>
                <c:pt idx="1665">
                  <c:v>-37.2079999990044</c:v>
                </c:pt>
                <c:pt idx="1666">
                  <c:v>-37.199999999004596</c:v>
                </c:pt>
                <c:pt idx="1667">
                  <c:v>-37.1919999990048</c:v>
                </c:pt>
                <c:pt idx="1668">
                  <c:v>-37.183999999005103</c:v>
                </c:pt>
                <c:pt idx="1669">
                  <c:v>-37.175999999005306</c:v>
                </c:pt>
                <c:pt idx="1670">
                  <c:v>-37.167999999005495</c:v>
                </c:pt>
                <c:pt idx="1671">
                  <c:v>-37.159999999005699</c:v>
                </c:pt>
                <c:pt idx="1672">
                  <c:v>-37.151999999005895</c:v>
                </c:pt>
                <c:pt idx="1673">
                  <c:v>-37.143999999006098</c:v>
                </c:pt>
                <c:pt idx="1674">
                  <c:v>-37.135999999006295</c:v>
                </c:pt>
                <c:pt idx="1675">
                  <c:v>-37.127999999006605</c:v>
                </c:pt>
                <c:pt idx="1676">
                  <c:v>-37.119999999006801</c:v>
                </c:pt>
                <c:pt idx="1677">
                  <c:v>-37.111999999007004</c:v>
                </c:pt>
                <c:pt idx="1678">
                  <c:v>-37.1039999990072</c:v>
                </c:pt>
                <c:pt idx="1679">
                  <c:v>-37.095999999007404</c:v>
                </c:pt>
                <c:pt idx="1680">
                  <c:v>-37.0879999990076</c:v>
                </c:pt>
                <c:pt idx="1681">
                  <c:v>-37.079999999007804</c:v>
                </c:pt>
                <c:pt idx="1682">
                  <c:v>-37.071999999008099</c:v>
                </c:pt>
                <c:pt idx="1683">
                  <c:v>-37.063999999008303</c:v>
                </c:pt>
                <c:pt idx="1684">
                  <c:v>-37.055999999008499</c:v>
                </c:pt>
                <c:pt idx="1685">
                  <c:v>-37.047999999008702</c:v>
                </c:pt>
                <c:pt idx="1686">
                  <c:v>-37.039999999008899</c:v>
                </c:pt>
                <c:pt idx="1687">
                  <c:v>-37.031999999009102</c:v>
                </c:pt>
                <c:pt idx="1688">
                  <c:v>-37.023999999009298</c:v>
                </c:pt>
                <c:pt idx="1689">
                  <c:v>-37.015999999009601</c:v>
                </c:pt>
                <c:pt idx="1690">
                  <c:v>-37.007999999009797</c:v>
                </c:pt>
                <c:pt idx="1691">
                  <c:v>-36.999999999010001</c:v>
                </c:pt>
                <c:pt idx="1692">
                  <c:v>-36.991999999010197</c:v>
                </c:pt>
                <c:pt idx="1693">
                  <c:v>-36.9839999990104</c:v>
                </c:pt>
                <c:pt idx="1694">
                  <c:v>-36.975999999010597</c:v>
                </c:pt>
                <c:pt idx="1695">
                  <c:v>-36.9679999990108</c:v>
                </c:pt>
                <c:pt idx="1696">
                  <c:v>-36.959999999011103</c:v>
                </c:pt>
                <c:pt idx="1697">
                  <c:v>-36.951999999011299</c:v>
                </c:pt>
                <c:pt idx="1698">
                  <c:v>-36.943999999011496</c:v>
                </c:pt>
                <c:pt idx="1699">
                  <c:v>-36.935999999011699</c:v>
                </c:pt>
                <c:pt idx="1700">
                  <c:v>-36.927999999011895</c:v>
                </c:pt>
                <c:pt idx="1701">
                  <c:v>-36.919999999012099</c:v>
                </c:pt>
                <c:pt idx="1702">
                  <c:v>-36.911999999012295</c:v>
                </c:pt>
                <c:pt idx="1703">
                  <c:v>-36.903999999012605</c:v>
                </c:pt>
                <c:pt idx="1704">
                  <c:v>-36.895999999012801</c:v>
                </c:pt>
                <c:pt idx="1705">
                  <c:v>-36.887999999013005</c:v>
                </c:pt>
                <c:pt idx="1706">
                  <c:v>-36.879999999013201</c:v>
                </c:pt>
                <c:pt idx="1707">
                  <c:v>-36.871999999013404</c:v>
                </c:pt>
                <c:pt idx="1708">
                  <c:v>-36.8639999990136</c:v>
                </c:pt>
                <c:pt idx="1709">
                  <c:v>-36.855999999013804</c:v>
                </c:pt>
                <c:pt idx="1710">
                  <c:v>-36.8479999990141</c:v>
                </c:pt>
                <c:pt idx="1711">
                  <c:v>-36.839999999014303</c:v>
                </c:pt>
                <c:pt idx="1712">
                  <c:v>-36.831999999014499</c:v>
                </c:pt>
                <c:pt idx="1713">
                  <c:v>-36.823999999014703</c:v>
                </c:pt>
                <c:pt idx="1714">
                  <c:v>-36.815999999014899</c:v>
                </c:pt>
                <c:pt idx="1715">
                  <c:v>-36.807999999015102</c:v>
                </c:pt>
                <c:pt idx="1716">
                  <c:v>-36.799999999015299</c:v>
                </c:pt>
                <c:pt idx="1717">
                  <c:v>-36.791999999015502</c:v>
                </c:pt>
                <c:pt idx="1718">
                  <c:v>-36.783999999015798</c:v>
                </c:pt>
                <c:pt idx="1719">
                  <c:v>-36.775999999016001</c:v>
                </c:pt>
                <c:pt idx="1720">
                  <c:v>-36.767999999016197</c:v>
                </c:pt>
                <c:pt idx="1721">
                  <c:v>-36.759999999016401</c:v>
                </c:pt>
                <c:pt idx="1722">
                  <c:v>-36.751999999016597</c:v>
                </c:pt>
                <c:pt idx="1723">
                  <c:v>-36.7439999990168</c:v>
                </c:pt>
                <c:pt idx="1724">
                  <c:v>-36.735999999016997</c:v>
                </c:pt>
                <c:pt idx="1725">
                  <c:v>-36.7279999990173</c:v>
                </c:pt>
                <c:pt idx="1726">
                  <c:v>-36.719999999017496</c:v>
                </c:pt>
                <c:pt idx="1727">
                  <c:v>-36.711999999017699</c:v>
                </c:pt>
                <c:pt idx="1728">
                  <c:v>-36.703999999017896</c:v>
                </c:pt>
                <c:pt idx="1729">
                  <c:v>-36.695999999018099</c:v>
                </c:pt>
                <c:pt idx="1730">
                  <c:v>-36.687999999018295</c:v>
                </c:pt>
                <c:pt idx="1731">
                  <c:v>-36.679999999018499</c:v>
                </c:pt>
                <c:pt idx="1732">
                  <c:v>-36.671999999018801</c:v>
                </c:pt>
                <c:pt idx="1733">
                  <c:v>-36.663999999019005</c:v>
                </c:pt>
                <c:pt idx="1734">
                  <c:v>-36.655999999019201</c:v>
                </c:pt>
                <c:pt idx="1735">
                  <c:v>-36.647999999019405</c:v>
                </c:pt>
                <c:pt idx="1736">
                  <c:v>-36.639999999019601</c:v>
                </c:pt>
                <c:pt idx="1737">
                  <c:v>-36.631999999019804</c:v>
                </c:pt>
                <c:pt idx="1738">
                  <c:v>-36.62399999902</c:v>
                </c:pt>
                <c:pt idx="1739">
                  <c:v>-36.615999999020303</c:v>
                </c:pt>
                <c:pt idx="1740">
                  <c:v>-36.6079999990205</c:v>
                </c:pt>
                <c:pt idx="1741">
                  <c:v>-36.599999999020703</c:v>
                </c:pt>
                <c:pt idx="1742">
                  <c:v>-36.591999999020899</c:v>
                </c:pt>
                <c:pt idx="1743">
                  <c:v>-36.583999999021103</c:v>
                </c:pt>
                <c:pt idx="1744">
                  <c:v>-36.575999999021299</c:v>
                </c:pt>
                <c:pt idx="1745">
                  <c:v>-36.567999999021502</c:v>
                </c:pt>
                <c:pt idx="1746">
                  <c:v>-36.559999999021798</c:v>
                </c:pt>
                <c:pt idx="1747">
                  <c:v>-36.551999999022001</c:v>
                </c:pt>
                <c:pt idx="1748">
                  <c:v>-36.543999999022198</c:v>
                </c:pt>
                <c:pt idx="1749">
                  <c:v>-36.535999999022401</c:v>
                </c:pt>
                <c:pt idx="1750">
                  <c:v>-36.527999999022597</c:v>
                </c:pt>
                <c:pt idx="1751">
                  <c:v>-36.519999999022801</c:v>
                </c:pt>
                <c:pt idx="1752">
                  <c:v>-36.511999999022997</c:v>
                </c:pt>
                <c:pt idx="1753">
                  <c:v>-36.5039999990233</c:v>
                </c:pt>
                <c:pt idx="1754">
                  <c:v>-36.495999999023496</c:v>
                </c:pt>
                <c:pt idx="1755">
                  <c:v>-36.4879999990237</c:v>
                </c:pt>
                <c:pt idx="1756">
                  <c:v>-36.479999999023896</c:v>
                </c:pt>
                <c:pt idx="1757">
                  <c:v>-36.471999999024099</c:v>
                </c:pt>
                <c:pt idx="1758">
                  <c:v>-36.463999999024296</c:v>
                </c:pt>
                <c:pt idx="1759">
                  <c:v>-36.455999999024499</c:v>
                </c:pt>
                <c:pt idx="1760">
                  <c:v>-36.447999999024802</c:v>
                </c:pt>
                <c:pt idx="1761">
                  <c:v>-36.439999999025005</c:v>
                </c:pt>
                <c:pt idx="1762">
                  <c:v>-36.431999999025201</c:v>
                </c:pt>
                <c:pt idx="1763">
                  <c:v>-36.423999999025405</c:v>
                </c:pt>
                <c:pt idx="1764">
                  <c:v>-36.415999999025601</c:v>
                </c:pt>
                <c:pt idx="1765">
                  <c:v>-36.407999999025805</c:v>
                </c:pt>
                <c:pt idx="1766">
                  <c:v>-36.399999999026001</c:v>
                </c:pt>
                <c:pt idx="1767">
                  <c:v>-36.391999999026304</c:v>
                </c:pt>
                <c:pt idx="1768">
                  <c:v>-36.3839999990265</c:v>
                </c:pt>
                <c:pt idx="1769">
                  <c:v>-36.375999999026703</c:v>
                </c:pt>
                <c:pt idx="1770">
                  <c:v>-36.3679999990269</c:v>
                </c:pt>
                <c:pt idx="1771">
                  <c:v>-36.359999999027103</c:v>
                </c:pt>
                <c:pt idx="1772">
                  <c:v>-36.351999999027299</c:v>
                </c:pt>
                <c:pt idx="1773">
                  <c:v>-36.343999999027503</c:v>
                </c:pt>
                <c:pt idx="1774">
                  <c:v>-36.335999999027798</c:v>
                </c:pt>
                <c:pt idx="1775">
                  <c:v>-36.327999999028002</c:v>
                </c:pt>
                <c:pt idx="1776">
                  <c:v>-36.319999999028198</c:v>
                </c:pt>
                <c:pt idx="1777">
                  <c:v>-36.311999999028401</c:v>
                </c:pt>
                <c:pt idx="1778">
                  <c:v>-36.303999999028598</c:v>
                </c:pt>
                <c:pt idx="1779">
                  <c:v>-36.295999999028801</c:v>
                </c:pt>
                <c:pt idx="1780">
                  <c:v>-36.287999999028997</c:v>
                </c:pt>
                <c:pt idx="1781">
                  <c:v>-36.279999999029201</c:v>
                </c:pt>
                <c:pt idx="1782">
                  <c:v>-36.271999999029497</c:v>
                </c:pt>
                <c:pt idx="1783">
                  <c:v>-36.2639999990297</c:v>
                </c:pt>
                <c:pt idx="1784">
                  <c:v>-36.255999999029896</c:v>
                </c:pt>
                <c:pt idx="1785">
                  <c:v>-36.2479999990301</c:v>
                </c:pt>
                <c:pt idx="1786">
                  <c:v>-36.239999999030296</c:v>
                </c:pt>
                <c:pt idx="1787">
                  <c:v>-36.231999999030499</c:v>
                </c:pt>
                <c:pt idx="1788">
                  <c:v>-36.223999999030696</c:v>
                </c:pt>
                <c:pt idx="1789">
                  <c:v>-36.215999999031006</c:v>
                </c:pt>
                <c:pt idx="1790">
                  <c:v>-36.207999999031202</c:v>
                </c:pt>
                <c:pt idx="1791">
                  <c:v>-36.199999999031405</c:v>
                </c:pt>
                <c:pt idx="1792">
                  <c:v>-36.191999999031601</c:v>
                </c:pt>
                <c:pt idx="1793">
                  <c:v>-36.183999999031805</c:v>
                </c:pt>
                <c:pt idx="1794">
                  <c:v>-36.175999999032001</c:v>
                </c:pt>
                <c:pt idx="1795">
                  <c:v>-36.167999999032197</c:v>
                </c:pt>
                <c:pt idx="1796">
                  <c:v>-36.1599999990325</c:v>
                </c:pt>
                <c:pt idx="1797">
                  <c:v>-36.151999999032704</c:v>
                </c:pt>
                <c:pt idx="1798">
                  <c:v>-36.1439999990329</c:v>
                </c:pt>
                <c:pt idx="1799">
                  <c:v>-36.135999999033103</c:v>
                </c:pt>
                <c:pt idx="1800">
                  <c:v>-36.1279999990333</c:v>
                </c:pt>
                <c:pt idx="1801">
                  <c:v>-36.119999999033503</c:v>
                </c:pt>
                <c:pt idx="1802">
                  <c:v>-36.111999999033699</c:v>
                </c:pt>
                <c:pt idx="1803">
                  <c:v>-36.103999999034002</c:v>
                </c:pt>
                <c:pt idx="1804">
                  <c:v>-36.095999999034198</c:v>
                </c:pt>
                <c:pt idx="1805">
                  <c:v>-36.087999999034402</c:v>
                </c:pt>
                <c:pt idx="1806">
                  <c:v>-36.079999999034598</c:v>
                </c:pt>
                <c:pt idx="1807">
                  <c:v>-36.071999999034801</c:v>
                </c:pt>
                <c:pt idx="1808">
                  <c:v>-36.063999999034998</c:v>
                </c:pt>
                <c:pt idx="1809">
                  <c:v>-36.055999999035201</c:v>
                </c:pt>
                <c:pt idx="1810">
                  <c:v>-36.047999999035497</c:v>
                </c:pt>
                <c:pt idx="1811">
                  <c:v>-36.0399999990357</c:v>
                </c:pt>
                <c:pt idx="1812">
                  <c:v>-36.031999999035897</c:v>
                </c:pt>
                <c:pt idx="1813">
                  <c:v>-36.0239999990361</c:v>
                </c:pt>
                <c:pt idx="1814">
                  <c:v>-36.015999999036296</c:v>
                </c:pt>
                <c:pt idx="1815">
                  <c:v>-36.0079999990365</c:v>
                </c:pt>
                <c:pt idx="1816">
                  <c:v>-35.999999999036696</c:v>
                </c:pt>
                <c:pt idx="1817">
                  <c:v>-35.991999999037006</c:v>
                </c:pt>
                <c:pt idx="1818">
                  <c:v>-35.983999999037202</c:v>
                </c:pt>
                <c:pt idx="1819">
                  <c:v>-35.975999999037406</c:v>
                </c:pt>
                <c:pt idx="1820">
                  <c:v>-35.967999999037602</c:v>
                </c:pt>
                <c:pt idx="1821">
                  <c:v>-35.959999999037805</c:v>
                </c:pt>
                <c:pt idx="1822">
                  <c:v>-35.951999999037994</c:v>
                </c:pt>
                <c:pt idx="1823">
                  <c:v>-35.943999999038198</c:v>
                </c:pt>
                <c:pt idx="1824">
                  <c:v>-35.935999999038501</c:v>
                </c:pt>
                <c:pt idx="1825">
                  <c:v>-35.927999999038704</c:v>
                </c:pt>
                <c:pt idx="1826">
                  <c:v>-35.9199999990389</c:v>
                </c:pt>
                <c:pt idx="1827">
                  <c:v>-35.911999999039104</c:v>
                </c:pt>
                <c:pt idx="1828">
                  <c:v>-35.9039999990393</c:v>
                </c:pt>
                <c:pt idx="1829">
                  <c:v>-35.895999999039503</c:v>
                </c:pt>
                <c:pt idx="1830">
                  <c:v>-35.8879999990397</c:v>
                </c:pt>
                <c:pt idx="1831">
                  <c:v>-35.879999999040002</c:v>
                </c:pt>
                <c:pt idx="1832">
                  <c:v>-35.871999999040199</c:v>
                </c:pt>
                <c:pt idx="1833">
                  <c:v>-35.863999999040402</c:v>
                </c:pt>
                <c:pt idx="1834">
                  <c:v>-35.855999999040598</c:v>
                </c:pt>
                <c:pt idx="1835">
                  <c:v>-35.847999999040802</c:v>
                </c:pt>
                <c:pt idx="1836">
                  <c:v>-35.839999999040998</c:v>
                </c:pt>
                <c:pt idx="1837">
                  <c:v>-35.831999999041201</c:v>
                </c:pt>
                <c:pt idx="1838">
                  <c:v>-35.823999999041398</c:v>
                </c:pt>
                <c:pt idx="1839">
                  <c:v>-35.815999999041701</c:v>
                </c:pt>
                <c:pt idx="1840">
                  <c:v>-35.807999999041897</c:v>
                </c:pt>
                <c:pt idx="1841">
                  <c:v>-35.7999999990421</c:v>
                </c:pt>
                <c:pt idx="1842">
                  <c:v>-35.791999999042297</c:v>
                </c:pt>
                <c:pt idx="1843">
                  <c:v>-35.7839999990425</c:v>
                </c:pt>
                <c:pt idx="1844">
                  <c:v>-35.775999999042696</c:v>
                </c:pt>
                <c:pt idx="1845">
                  <c:v>-35.7679999990429</c:v>
                </c:pt>
                <c:pt idx="1846">
                  <c:v>-35.759999999043202</c:v>
                </c:pt>
                <c:pt idx="1847">
                  <c:v>-35.751999999043406</c:v>
                </c:pt>
                <c:pt idx="1848">
                  <c:v>-35.743999999043602</c:v>
                </c:pt>
                <c:pt idx="1849">
                  <c:v>-35.735999999043798</c:v>
                </c:pt>
                <c:pt idx="1850">
                  <c:v>-35.727999999043995</c:v>
                </c:pt>
                <c:pt idx="1851">
                  <c:v>-35.719999999044198</c:v>
                </c:pt>
                <c:pt idx="1852">
                  <c:v>-35.711999999044394</c:v>
                </c:pt>
                <c:pt idx="1853">
                  <c:v>-35.703999999044704</c:v>
                </c:pt>
                <c:pt idx="1854">
                  <c:v>-35.695999999044901</c:v>
                </c:pt>
                <c:pt idx="1855">
                  <c:v>-35.687999999045104</c:v>
                </c:pt>
                <c:pt idx="1856">
                  <c:v>-35.6799999990453</c:v>
                </c:pt>
                <c:pt idx="1857">
                  <c:v>-35.671999999045504</c:v>
                </c:pt>
                <c:pt idx="1858">
                  <c:v>-35.6639999990457</c:v>
                </c:pt>
                <c:pt idx="1859">
                  <c:v>-35.655999999045903</c:v>
                </c:pt>
                <c:pt idx="1860">
                  <c:v>-35.647999999046199</c:v>
                </c:pt>
                <c:pt idx="1861">
                  <c:v>-35.639999999046402</c:v>
                </c:pt>
                <c:pt idx="1862">
                  <c:v>-35.631999999046599</c:v>
                </c:pt>
                <c:pt idx="1863">
                  <c:v>-35.623999999046802</c:v>
                </c:pt>
                <c:pt idx="1864">
                  <c:v>-35.615999999046998</c:v>
                </c:pt>
                <c:pt idx="1865">
                  <c:v>-35.607999999047202</c:v>
                </c:pt>
                <c:pt idx="1866">
                  <c:v>-35.599999999047398</c:v>
                </c:pt>
                <c:pt idx="1867">
                  <c:v>-35.591999999047701</c:v>
                </c:pt>
                <c:pt idx="1868">
                  <c:v>-35.583999999047897</c:v>
                </c:pt>
                <c:pt idx="1869">
                  <c:v>-35.575999999048101</c:v>
                </c:pt>
                <c:pt idx="1870">
                  <c:v>-35.567999999048297</c:v>
                </c:pt>
                <c:pt idx="1871">
                  <c:v>-35.5599999990485</c:v>
                </c:pt>
                <c:pt idx="1872">
                  <c:v>-35.551999999048697</c:v>
                </c:pt>
                <c:pt idx="1873">
                  <c:v>-35.5439999990489</c:v>
                </c:pt>
                <c:pt idx="1874">
                  <c:v>-35.535999999049203</c:v>
                </c:pt>
                <c:pt idx="1875">
                  <c:v>-35.527999999049406</c:v>
                </c:pt>
                <c:pt idx="1876">
                  <c:v>-35.519999999049595</c:v>
                </c:pt>
                <c:pt idx="1877">
                  <c:v>-35.511999999049799</c:v>
                </c:pt>
                <c:pt idx="1878">
                  <c:v>-35.503999999049995</c:v>
                </c:pt>
                <c:pt idx="1879">
                  <c:v>-35.495999999050198</c:v>
                </c:pt>
                <c:pt idx="1880">
                  <c:v>-35.487999999050395</c:v>
                </c:pt>
                <c:pt idx="1881">
                  <c:v>-35.479999999050705</c:v>
                </c:pt>
                <c:pt idx="1882">
                  <c:v>-35.471999999050901</c:v>
                </c:pt>
                <c:pt idx="1883">
                  <c:v>-35.463999999051104</c:v>
                </c:pt>
                <c:pt idx="1884">
                  <c:v>-35.455999999051301</c:v>
                </c:pt>
                <c:pt idx="1885">
                  <c:v>-35.447999999051504</c:v>
                </c:pt>
                <c:pt idx="1886">
                  <c:v>-35.4399999990517</c:v>
                </c:pt>
                <c:pt idx="1887">
                  <c:v>-35.431999999051904</c:v>
                </c:pt>
                <c:pt idx="1888">
                  <c:v>-35.423999999052199</c:v>
                </c:pt>
                <c:pt idx="1889">
                  <c:v>-35.415999999052403</c:v>
                </c:pt>
                <c:pt idx="1890">
                  <c:v>-35.407999999052599</c:v>
                </c:pt>
                <c:pt idx="1891">
                  <c:v>-35.399999999052802</c:v>
                </c:pt>
                <c:pt idx="1892">
                  <c:v>-35.391999999052999</c:v>
                </c:pt>
                <c:pt idx="1893">
                  <c:v>-35.383999999053202</c:v>
                </c:pt>
                <c:pt idx="1894">
                  <c:v>-35.375999999053398</c:v>
                </c:pt>
                <c:pt idx="1895">
                  <c:v>-35.367999999053602</c:v>
                </c:pt>
                <c:pt idx="1896">
                  <c:v>-35.359999999053898</c:v>
                </c:pt>
                <c:pt idx="1897">
                  <c:v>-35.351999999054101</c:v>
                </c:pt>
                <c:pt idx="1898">
                  <c:v>-35.343999999054297</c:v>
                </c:pt>
                <c:pt idx="1899">
                  <c:v>-35.335999999054501</c:v>
                </c:pt>
                <c:pt idx="1900">
                  <c:v>-35.327999999054697</c:v>
                </c:pt>
                <c:pt idx="1901">
                  <c:v>-35.3199999990549</c:v>
                </c:pt>
                <c:pt idx="1902">
                  <c:v>-35.311999999055097</c:v>
                </c:pt>
                <c:pt idx="1903">
                  <c:v>-35.303999999055399</c:v>
                </c:pt>
                <c:pt idx="1904">
                  <c:v>-35.295999999055596</c:v>
                </c:pt>
                <c:pt idx="1905">
                  <c:v>-35.287999999055799</c:v>
                </c:pt>
                <c:pt idx="1906">
                  <c:v>-35.279999999055995</c:v>
                </c:pt>
                <c:pt idx="1907">
                  <c:v>-35.271999999056199</c:v>
                </c:pt>
                <c:pt idx="1908">
                  <c:v>-35.263999999056395</c:v>
                </c:pt>
                <c:pt idx="1909">
                  <c:v>-35.255999999056598</c:v>
                </c:pt>
                <c:pt idx="1910">
                  <c:v>-35.247999999056901</c:v>
                </c:pt>
                <c:pt idx="1911">
                  <c:v>-35.239999999057105</c:v>
                </c:pt>
                <c:pt idx="1912">
                  <c:v>-35.231999999057301</c:v>
                </c:pt>
                <c:pt idx="1913">
                  <c:v>-35.223999999057504</c:v>
                </c:pt>
                <c:pt idx="1914">
                  <c:v>-35.215999999057701</c:v>
                </c:pt>
                <c:pt idx="1915">
                  <c:v>-35.207999999057904</c:v>
                </c:pt>
                <c:pt idx="1916">
                  <c:v>-35.1999999990581</c:v>
                </c:pt>
                <c:pt idx="1917">
                  <c:v>-35.191999999058403</c:v>
                </c:pt>
                <c:pt idx="1918">
                  <c:v>-35.183999999058599</c:v>
                </c:pt>
                <c:pt idx="1919">
                  <c:v>-35.175999999058803</c:v>
                </c:pt>
                <c:pt idx="1920">
                  <c:v>-35.167999999058999</c:v>
                </c:pt>
                <c:pt idx="1921">
                  <c:v>-35.159999999059202</c:v>
                </c:pt>
                <c:pt idx="1922">
                  <c:v>-35.151999999059399</c:v>
                </c:pt>
                <c:pt idx="1923">
                  <c:v>-35.143999999059602</c:v>
                </c:pt>
                <c:pt idx="1924">
                  <c:v>-35.135999999059898</c:v>
                </c:pt>
                <c:pt idx="1925">
                  <c:v>-35.127999999060101</c:v>
                </c:pt>
                <c:pt idx="1926">
                  <c:v>-35.119999999060298</c:v>
                </c:pt>
                <c:pt idx="1927">
                  <c:v>-35.111999999060501</c:v>
                </c:pt>
                <c:pt idx="1928">
                  <c:v>-35.103999999060697</c:v>
                </c:pt>
                <c:pt idx="1929">
                  <c:v>-35.095999999060901</c:v>
                </c:pt>
                <c:pt idx="1930">
                  <c:v>-35.087999999061097</c:v>
                </c:pt>
                <c:pt idx="1931">
                  <c:v>-35.0799999990614</c:v>
                </c:pt>
                <c:pt idx="1932">
                  <c:v>-35.071999999061596</c:v>
                </c:pt>
                <c:pt idx="1933">
                  <c:v>-35.063999999061799</c:v>
                </c:pt>
                <c:pt idx="1934">
                  <c:v>-35.055999999061996</c:v>
                </c:pt>
                <c:pt idx="1935">
                  <c:v>-35.047999999062199</c:v>
                </c:pt>
                <c:pt idx="1936">
                  <c:v>-35.039999999062395</c:v>
                </c:pt>
                <c:pt idx="1937">
                  <c:v>-35.031999999062599</c:v>
                </c:pt>
                <c:pt idx="1938">
                  <c:v>-35.023999999062902</c:v>
                </c:pt>
                <c:pt idx="1939">
                  <c:v>-35.015999999063105</c:v>
                </c:pt>
                <c:pt idx="1940">
                  <c:v>-35.007999999063301</c:v>
                </c:pt>
                <c:pt idx="1941">
                  <c:v>-34.999999999063505</c:v>
                </c:pt>
                <c:pt idx="1942">
                  <c:v>-34.991999999063701</c:v>
                </c:pt>
                <c:pt idx="1943">
                  <c:v>-34.983999999063904</c:v>
                </c:pt>
                <c:pt idx="1944">
                  <c:v>-34.975999999064101</c:v>
                </c:pt>
                <c:pt idx="1945">
                  <c:v>-34.967999999064403</c:v>
                </c:pt>
                <c:pt idx="1946">
                  <c:v>-34.9599999990646</c:v>
                </c:pt>
                <c:pt idx="1947">
                  <c:v>-34.951999999064803</c:v>
                </c:pt>
                <c:pt idx="1948">
                  <c:v>-34.943999999064999</c:v>
                </c:pt>
                <c:pt idx="1949">
                  <c:v>-34.935999999065203</c:v>
                </c:pt>
                <c:pt idx="1950">
                  <c:v>-34.927999999065399</c:v>
                </c:pt>
                <c:pt idx="1951">
                  <c:v>-34.919999999065602</c:v>
                </c:pt>
                <c:pt idx="1952">
                  <c:v>-34.911999999065898</c:v>
                </c:pt>
                <c:pt idx="1953">
                  <c:v>-34.903999999066102</c:v>
                </c:pt>
                <c:pt idx="1954">
                  <c:v>-34.895999999066298</c:v>
                </c:pt>
                <c:pt idx="1955">
                  <c:v>-34.887999999066501</c:v>
                </c:pt>
                <c:pt idx="1956">
                  <c:v>-34.879999999066698</c:v>
                </c:pt>
                <c:pt idx="1957">
                  <c:v>-34.871999999066901</c:v>
                </c:pt>
                <c:pt idx="1958">
                  <c:v>-34.863999999067097</c:v>
                </c:pt>
                <c:pt idx="1959">
                  <c:v>-34.855999999067301</c:v>
                </c:pt>
                <c:pt idx="1960">
                  <c:v>-34.847999999067596</c:v>
                </c:pt>
                <c:pt idx="1961">
                  <c:v>-34.8399999990678</c:v>
                </c:pt>
                <c:pt idx="1962">
                  <c:v>-34.831999999067996</c:v>
                </c:pt>
                <c:pt idx="1963">
                  <c:v>-34.823999999068199</c:v>
                </c:pt>
                <c:pt idx="1964">
                  <c:v>-34.815999999068396</c:v>
                </c:pt>
                <c:pt idx="1965">
                  <c:v>-34.807999999068599</c:v>
                </c:pt>
                <c:pt idx="1966">
                  <c:v>-34.799999999068795</c:v>
                </c:pt>
                <c:pt idx="1967">
                  <c:v>-34.791999999069105</c:v>
                </c:pt>
                <c:pt idx="1968">
                  <c:v>-34.783999999069302</c:v>
                </c:pt>
                <c:pt idx="1969">
                  <c:v>-34.775999999069505</c:v>
                </c:pt>
                <c:pt idx="1970">
                  <c:v>-34.767999999069701</c:v>
                </c:pt>
                <c:pt idx="1971">
                  <c:v>-34.759999999069905</c:v>
                </c:pt>
                <c:pt idx="1972">
                  <c:v>-34.751999999070101</c:v>
                </c:pt>
                <c:pt idx="1973">
                  <c:v>-34.743999999070304</c:v>
                </c:pt>
                <c:pt idx="1974">
                  <c:v>-34.7359999990706</c:v>
                </c:pt>
                <c:pt idx="1975">
                  <c:v>-34.727999999070803</c:v>
                </c:pt>
                <c:pt idx="1976">
                  <c:v>-34.719999999071</c:v>
                </c:pt>
                <c:pt idx="1977">
                  <c:v>-34.711999999071203</c:v>
                </c:pt>
                <c:pt idx="1978">
                  <c:v>-34.703999999071399</c:v>
                </c:pt>
                <c:pt idx="1979">
                  <c:v>-34.695999999071603</c:v>
                </c:pt>
                <c:pt idx="1980">
                  <c:v>-34.687999999071799</c:v>
                </c:pt>
                <c:pt idx="1981">
                  <c:v>-34.679999999072102</c:v>
                </c:pt>
                <c:pt idx="1982">
                  <c:v>-34.671999999072298</c:v>
                </c:pt>
                <c:pt idx="1983">
                  <c:v>-34.663999999072502</c:v>
                </c:pt>
                <c:pt idx="1984">
                  <c:v>-34.655999999072698</c:v>
                </c:pt>
                <c:pt idx="1985">
                  <c:v>-34.647999999072901</c:v>
                </c:pt>
                <c:pt idx="1986">
                  <c:v>-34.639999999073098</c:v>
                </c:pt>
                <c:pt idx="1987">
                  <c:v>-34.631999999073301</c:v>
                </c:pt>
                <c:pt idx="1988">
                  <c:v>-34.623999999073597</c:v>
                </c:pt>
                <c:pt idx="1989">
                  <c:v>-34.6159999990738</c:v>
                </c:pt>
                <c:pt idx="1990">
                  <c:v>-34.607999999073996</c:v>
                </c:pt>
                <c:pt idx="1991">
                  <c:v>-34.5999999990742</c:v>
                </c:pt>
                <c:pt idx="1992">
                  <c:v>-34.591999999074396</c:v>
                </c:pt>
                <c:pt idx="1993">
                  <c:v>-34.583999999074599</c:v>
                </c:pt>
                <c:pt idx="1994">
                  <c:v>-34.575999999074796</c:v>
                </c:pt>
                <c:pt idx="1995">
                  <c:v>-34.567999999075106</c:v>
                </c:pt>
                <c:pt idx="1996">
                  <c:v>-34.559999999075302</c:v>
                </c:pt>
                <c:pt idx="1997">
                  <c:v>-34.551999999075505</c:v>
                </c:pt>
                <c:pt idx="1998">
                  <c:v>-34.543999999075702</c:v>
                </c:pt>
                <c:pt idx="1999">
                  <c:v>-34.535999999075905</c:v>
                </c:pt>
                <c:pt idx="2000">
                  <c:v>-34.527999999076101</c:v>
                </c:pt>
                <c:pt idx="2001">
                  <c:v>-34.519999999076305</c:v>
                </c:pt>
                <c:pt idx="2002">
                  <c:v>-34.5119999990766</c:v>
                </c:pt>
                <c:pt idx="2003">
                  <c:v>-34.503999999076804</c:v>
                </c:pt>
                <c:pt idx="2004">
                  <c:v>-34.495999999077</c:v>
                </c:pt>
                <c:pt idx="2005">
                  <c:v>-34.487999999077203</c:v>
                </c:pt>
                <c:pt idx="2006">
                  <c:v>-34.4799999990774</c:v>
                </c:pt>
                <c:pt idx="2007">
                  <c:v>-34.471999999077603</c:v>
                </c:pt>
                <c:pt idx="2008">
                  <c:v>-34.463999999077799</c:v>
                </c:pt>
                <c:pt idx="2009">
                  <c:v>-34.455999999078102</c:v>
                </c:pt>
                <c:pt idx="2010">
                  <c:v>-34.447999999078299</c:v>
                </c:pt>
                <c:pt idx="2011">
                  <c:v>-34.439999999078502</c:v>
                </c:pt>
                <c:pt idx="2012">
                  <c:v>-34.431999999078698</c:v>
                </c:pt>
                <c:pt idx="2013">
                  <c:v>-34.423999999078902</c:v>
                </c:pt>
                <c:pt idx="2014">
                  <c:v>-34.415999999079098</c:v>
                </c:pt>
                <c:pt idx="2015">
                  <c:v>-34.407999999079301</c:v>
                </c:pt>
                <c:pt idx="2016">
                  <c:v>-34.399999999079597</c:v>
                </c:pt>
                <c:pt idx="2017">
                  <c:v>-34.3919999990798</c:v>
                </c:pt>
                <c:pt idx="2018">
                  <c:v>-34.383999999079997</c:v>
                </c:pt>
                <c:pt idx="2019">
                  <c:v>-34.3759999990802</c:v>
                </c:pt>
                <c:pt idx="2020">
                  <c:v>-34.367999999080396</c:v>
                </c:pt>
                <c:pt idx="2021">
                  <c:v>-34.3599999990806</c:v>
                </c:pt>
                <c:pt idx="2022">
                  <c:v>-34.351999999080796</c:v>
                </c:pt>
                <c:pt idx="2023">
                  <c:v>-34.343999999081106</c:v>
                </c:pt>
                <c:pt idx="2024">
                  <c:v>-34.335999999081302</c:v>
                </c:pt>
                <c:pt idx="2025">
                  <c:v>-34.327999999081506</c:v>
                </c:pt>
                <c:pt idx="2026">
                  <c:v>-34.319999999081702</c:v>
                </c:pt>
                <c:pt idx="2027">
                  <c:v>-34.311999999081905</c:v>
                </c:pt>
                <c:pt idx="2028">
                  <c:v>-34.303999999082102</c:v>
                </c:pt>
                <c:pt idx="2029">
                  <c:v>-34.295999999082298</c:v>
                </c:pt>
                <c:pt idx="2030">
                  <c:v>-34.287999999082601</c:v>
                </c:pt>
                <c:pt idx="2031">
                  <c:v>-34.279999999082804</c:v>
                </c:pt>
                <c:pt idx="2032">
                  <c:v>-34.271999999083</c:v>
                </c:pt>
                <c:pt idx="2033">
                  <c:v>-34.263999999083204</c:v>
                </c:pt>
                <c:pt idx="2034">
                  <c:v>-34.2559999990834</c:v>
                </c:pt>
                <c:pt idx="2035">
                  <c:v>-34.247999999083603</c:v>
                </c:pt>
                <c:pt idx="2036">
                  <c:v>-34.2399999990838</c:v>
                </c:pt>
                <c:pt idx="2037">
                  <c:v>-34.231999999084103</c:v>
                </c:pt>
                <c:pt idx="2038">
                  <c:v>-34.223999999084299</c:v>
                </c:pt>
                <c:pt idx="2039">
                  <c:v>-34.215999999084502</c:v>
                </c:pt>
                <c:pt idx="2040">
                  <c:v>-34.207999999084699</c:v>
                </c:pt>
                <c:pt idx="2041">
                  <c:v>-34.199999999084902</c:v>
                </c:pt>
                <c:pt idx="2042">
                  <c:v>-34.191999999085098</c:v>
                </c:pt>
                <c:pt idx="2043">
                  <c:v>-34.183999999085302</c:v>
                </c:pt>
                <c:pt idx="2044">
                  <c:v>-34.175999999085498</c:v>
                </c:pt>
                <c:pt idx="2045">
                  <c:v>-34.167999999085801</c:v>
                </c:pt>
                <c:pt idx="2046">
                  <c:v>-34.159999999085997</c:v>
                </c:pt>
                <c:pt idx="2047">
                  <c:v>-34.1519999990862</c:v>
                </c:pt>
                <c:pt idx="2048">
                  <c:v>-34.143999999086397</c:v>
                </c:pt>
                <c:pt idx="2049">
                  <c:v>-34.1359999990866</c:v>
                </c:pt>
                <c:pt idx="2050">
                  <c:v>-34.127999999086796</c:v>
                </c:pt>
                <c:pt idx="2051">
                  <c:v>-34.119999999087</c:v>
                </c:pt>
                <c:pt idx="2052">
                  <c:v>-34.111999999087303</c:v>
                </c:pt>
                <c:pt idx="2053">
                  <c:v>-34.103999999087506</c:v>
                </c:pt>
                <c:pt idx="2054">
                  <c:v>-34.095999999087702</c:v>
                </c:pt>
                <c:pt idx="2055">
                  <c:v>-34.087999999087906</c:v>
                </c:pt>
                <c:pt idx="2056">
                  <c:v>-34.079999999088095</c:v>
                </c:pt>
                <c:pt idx="2057">
                  <c:v>-34.071999999088298</c:v>
                </c:pt>
                <c:pt idx="2058">
                  <c:v>-34.063999999088495</c:v>
                </c:pt>
                <c:pt idx="2059">
                  <c:v>-34.055999999088804</c:v>
                </c:pt>
                <c:pt idx="2060">
                  <c:v>-34.047999999089001</c:v>
                </c:pt>
                <c:pt idx="2061">
                  <c:v>-34.039999999089204</c:v>
                </c:pt>
                <c:pt idx="2062">
                  <c:v>-34.0319999990894</c:v>
                </c:pt>
                <c:pt idx="2063">
                  <c:v>-34.023999999089604</c:v>
                </c:pt>
                <c:pt idx="2064">
                  <c:v>-34.0159999990898</c:v>
                </c:pt>
                <c:pt idx="2065">
                  <c:v>-34.007999999090003</c:v>
                </c:pt>
                <c:pt idx="2066">
                  <c:v>-33.999999999090299</c:v>
                </c:pt>
                <c:pt idx="2067">
                  <c:v>-33.991999999090503</c:v>
                </c:pt>
                <c:pt idx="2068">
                  <c:v>-33.983999999090699</c:v>
                </c:pt>
                <c:pt idx="2069">
                  <c:v>-33.975999999090902</c:v>
                </c:pt>
                <c:pt idx="2070">
                  <c:v>-33.967999999091099</c:v>
                </c:pt>
                <c:pt idx="2071">
                  <c:v>-33.959999999091302</c:v>
                </c:pt>
                <c:pt idx="2072">
                  <c:v>-33.951999999091498</c:v>
                </c:pt>
                <c:pt idx="2073">
                  <c:v>-33.943999999091801</c:v>
                </c:pt>
                <c:pt idx="2074">
                  <c:v>-33.935999999091997</c:v>
                </c:pt>
                <c:pt idx="2075">
                  <c:v>-33.927999999092201</c:v>
                </c:pt>
                <c:pt idx="2076">
                  <c:v>-33.919999999092397</c:v>
                </c:pt>
                <c:pt idx="2077">
                  <c:v>-33.9119999990926</c:v>
                </c:pt>
                <c:pt idx="2078">
                  <c:v>-33.903999999092797</c:v>
                </c:pt>
                <c:pt idx="2079">
                  <c:v>-33.895999999093</c:v>
                </c:pt>
                <c:pt idx="2080">
                  <c:v>-33.887999999093303</c:v>
                </c:pt>
                <c:pt idx="2081">
                  <c:v>-33.879999999093506</c:v>
                </c:pt>
                <c:pt idx="2082">
                  <c:v>-33.871999999093703</c:v>
                </c:pt>
                <c:pt idx="2083">
                  <c:v>-33.863999999093899</c:v>
                </c:pt>
                <c:pt idx="2084">
                  <c:v>-33.855999999094095</c:v>
                </c:pt>
                <c:pt idx="2085">
                  <c:v>-33.847999999094299</c:v>
                </c:pt>
                <c:pt idx="2086">
                  <c:v>-33.839999999094495</c:v>
                </c:pt>
                <c:pt idx="2087">
                  <c:v>-33.831999999094805</c:v>
                </c:pt>
                <c:pt idx="2088">
                  <c:v>-33.823999999095001</c:v>
                </c:pt>
                <c:pt idx="2089">
                  <c:v>-33.815999999095204</c:v>
                </c:pt>
                <c:pt idx="2090">
                  <c:v>-33.807999999095401</c:v>
                </c:pt>
                <c:pt idx="2091">
                  <c:v>-33.799999999095604</c:v>
                </c:pt>
                <c:pt idx="2092">
                  <c:v>-33.7919999990958</c:v>
                </c:pt>
                <c:pt idx="2093">
                  <c:v>-33.783999999096004</c:v>
                </c:pt>
                <c:pt idx="2094">
                  <c:v>-33.7759999990963</c:v>
                </c:pt>
                <c:pt idx="2095">
                  <c:v>-33.767999999096503</c:v>
                </c:pt>
                <c:pt idx="2096">
                  <c:v>-33.759999999096699</c:v>
                </c:pt>
                <c:pt idx="2097">
                  <c:v>-33.751999999096903</c:v>
                </c:pt>
                <c:pt idx="2098">
                  <c:v>-33.743999999097099</c:v>
                </c:pt>
                <c:pt idx="2099">
                  <c:v>-33.735999999097302</c:v>
                </c:pt>
                <c:pt idx="2100">
                  <c:v>-33.727999999097499</c:v>
                </c:pt>
                <c:pt idx="2101">
                  <c:v>-33.719999999097702</c:v>
                </c:pt>
                <c:pt idx="2102">
                  <c:v>-33.711999999097998</c:v>
                </c:pt>
                <c:pt idx="2103">
                  <c:v>-33.703999999098201</c:v>
                </c:pt>
                <c:pt idx="2104">
                  <c:v>-33.695999999098397</c:v>
                </c:pt>
                <c:pt idx="2105">
                  <c:v>-33.687999999098601</c:v>
                </c:pt>
                <c:pt idx="2106">
                  <c:v>-33.679999999098797</c:v>
                </c:pt>
                <c:pt idx="2107">
                  <c:v>-33.671999999099</c:v>
                </c:pt>
                <c:pt idx="2108">
                  <c:v>-33.663999999099197</c:v>
                </c:pt>
                <c:pt idx="2109">
                  <c:v>-33.655999999099507</c:v>
                </c:pt>
                <c:pt idx="2110">
                  <c:v>-33.647999999099696</c:v>
                </c:pt>
                <c:pt idx="2111">
                  <c:v>-33.639999999099899</c:v>
                </c:pt>
                <c:pt idx="2112">
                  <c:v>-33.631999999100096</c:v>
                </c:pt>
                <c:pt idx="2113">
                  <c:v>-33.623999999100299</c:v>
                </c:pt>
                <c:pt idx="2114">
                  <c:v>-33.615999999100495</c:v>
                </c:pt>
                <c:pt idx="2115">
                  <c:v>-33.607999999100699</c:v>
                </c:pt>
                <c:pt idx="2116">
                  <c:v>-33.599999999101001</c:v>
                </c:pt>
                <c:pt idx="2117">
                  <c:v>-33.591999999101205</c:v>
                </c:pt>
                <c:pt idx="2118">
                  <c:v>-33.583999999101401</c:v>
                </c:pt>
                <c:pt idx="2119">
                  <c:v>-33.575999999101604</c:v>
                </c:pt>
                <c:pt idx="2120">
                  <c:v>-33.567999999101801</c:v>
                </c:pt>
                <c:pt idx="2121">
                  <c:v>-33.559999999102004</c:v>
                </c:pt>
                <c:pt idx="2122">
                  <c:v>-33.5519999991022</c:v>
                </c:pt>
                <c:pt idx="2123">
                  <c:v>-33.543999999102503</c:v>
                </c:pt>
                <c:pt idx="2124">
                  <c:v>-33.5359999991027</c:v>
                </c:pt>
                <c:pt idx="2125">
                  <c:v>-33.527999999102903</c:v>
                </c:pt>
                <c:pt idx="2126">
                  <c:v>-33.519999999103099</c:v>
                </c:pt>
                <c:pt idx="2127">
                  <c:v>-33.511999999103303</c:v>
                </c:pt>
                <c:pt idx="2128">
                  <c:v>-33.503999999103499</c:v>
                </c:pt>
                <c:pt idx="2129">
                  <c:v>-33.495999999103702</c:v>
                </c:pt>
                <c:pt idx="2130">
                  <c:v>-33.487999999103998</c:v>
                </c:pt>
                <c:pt idx="2131">
                  <c:v>-33.479999999104201</c:v>
                </c:pt>
                <c:pt idx="2132">
                  <c:v>-33.471999999104398</c:v>
                </c:pt>
                <c:pt idx="2133">
                  <c:v>-33.463999999104601</c:v>
                </c:pt>
                <c:pt idx="2134">
                  <c:v>-33.455999999104797</c:v>
                </c:pt>
                <c:pt idx="2135">
                  <c:v>-33.447999999105001</c:v>
                </c:pt>
                <c:pt idx="2136">
                  <c:v>-33.439999999105197</c:v>
                </c:pt>
                <c:pt idx="2137">
                  <c:v>-33.4319999991055</c:v>
                </c:pt>
                <c:pt idx="2138">
                  <c:v>-33.423999999105696</c:v>
                </c:pt>
                <c:pt idx="2139">
                  <c:v>-33.4159999991059</c:v>
                </c:pt>
                <c:pt idx="2140">
                  <c:v>-33.407999999106096</c:v>
                </c:pt>
                <c:pt idx="2141">
                  <c:v>-33.399999999106299</c:v>
                </c:pt>
                <c:pt idx="2142">
                  <c:v>-33.391999999106496</c:v>
                </c:pt>
                <c:pt idx="2143">
                  <c:v>-33.383999999106699</c:v>
                </c:pt>
                <c:pt idx="2144">
                  <c:v>-33.375999999107002</c:v>
                </c:pt>
                <c:pt idx="2145">
                  <c:v>-33.367999999107205</c:v>
                </c:pt>
                <c:pt idx="2146">
                  <c:v>-33.359999999107401</c:v>
                </c:pt>
                <c:pt idx="2147">
                  <c:v>-33.351999999107605</c:v>
                </c:pt>
                <c:pt idx="2148">
                  <c:v>-33.343999999107801</c:v>
                </c:pt>
                <c:pt idx="2149">
                  <c:v>-33.335999999108004</c:v>
                </c:pt>
                <c:pt idx="2150">
                  <c:v>-33.327999999108201</c:v>
                </c:pt>
                <c:pt idx="2151">
                  <c:v>-33.319999999108504</c:v>
                </c:pt>
                <c:pt idx="2152">
                  <c:v>-33.3119999991087</c:v>
                </c:pt>
                <c:pt idx="2153">
                  <c:v>-33.303999999108903</c:v>
                </c:pt>
                <c:pt idx="2154">
                  <c:v>-33.2959999991091</c:v>
                </c:pt>
                <c:pt idx="2155">
                  <c:v>-33.287999999109303</c:v>
                </c:pt>
                <c:pt idx="2156">
                  <c:v>-33.279999999109499</c:v>
                </c:pt>
                <c:pt idx="2157">
                  <c:v>-33.271999999109703</c:v>
                </c:pt>
                <c:pt idx="2158">
                  <c:v>-33.263999999109998</c:v>
                </c:pt>
                <c:pt idx="2159">
                  <c:v>-33.255999999110202</c:v>
                </c:pt>
                <c:pt idx="2160">
                  <c:v>-33.247999999110398</c:v>
                </c:pt>
                <c:pt idx="2161">
                  <c:v>-33.239999999110601</c:v>
                </c:pt>
                <c:pt idx="2162">
                  <c:v>-33.231999999110798</c:v>
                </c:pt>
                <c:pt idx="2163">
                  <c:v>-33.223999999111001</c:v>
                </c:pt>
                <c:pt idx="2164">
                  <c:v>-33.215999999111197</c:v>
                </c:pt>
                <c:pt idx="2165">
                  <c:v>-33.207999999111401</c:v>
                </c:pt>
                <c:pt idx="2166">
                  <c:v>-33.199999999111697</c:v>
                </c:pt>
                <c:pt idx="2167">
                  <c:v>-33.1919999991119</c:v>
                </c:pt>
                <c:pt idx="2168">
                  <c:v>-33.183999999112096</c:v>
                </c:pt>
                <c:pt idx="2169">
                  <c:v>-33.1759999991123</c:v>
                </c:pt>
                <c:pt idx="2170">
                  <c:v>-33.167999999112496</c:v>
                </c:pt>
                <c:pt idx="2171">
                  <c:v>-33.159999999112699</c:v>
                </c:pt>
                <c:pt idx="2172">
                  <c:v>-33.151999999112896</c:v>
                </c:pt>
                <c:pt idx="2173">
                  <c:v>-33.143999999113205</c:v>
                </c:pt>
                <c:pt idx="2174">
                  <c:v>-33.135999999113402</c:v>
                </c:pt>
                <c:pt idx="2175">
                  <c:v>-33.127999999113605</c:v>
                </c:pt>
                <c:pt idx="2176">
                  <c:v>-33.119999999113801</c:v>
                </c:pt>
                <c:pt idx="2177">
                  <c:v>-33.111999999114005</c:v>
                </c:pt>
                <c:pt idx="2178">
                  <c:v>-33.103999999114201</c:v>
                </c:pt>
                <c:pt idx="2179">
                  <c:v>-33.095999999114404</c:v>
                </c:pt>
                <c:pt idx="2180">
                  <c:v>-33.0879999991147</c:v>
                </c:pt>
                <c:pt idx="2181">
                  <c:v>-33.079999999114904</c:v>
                </c:pt>
                <c:pt idx="2182">
                  <c:v>-33.0719999991151</c:v>
                </c:pt>
                <c:pt idx="2183">
                  <c:v>-33.063999999115303</c:v>
                </c:pt>
                <c:pt idx="2184">
                  <c:v>-33.0559999991155</c:v>
                </c:pt>
                <c:pt idx="2185">
                  <c:v>-33.047999999115703</c:v>
                </c:pt>
                <c:pt idx="2186">
                  <c:v>-33.039999999115899</c:v>
                </c:pt>
                <c:pt idx="2187">
                  <c:v>-33.031999999116202</c:v>
                </c:pt>
                <c:pt idx="2188">
                  <c:v>-33.023999999116398</c:v>
                </c:pt>
                <c:pt idx="2189">
                  <c:v>-33.015999999116602</c:v>
                </c:pt>
                <c:pt idx="2190">
                  <c:v>-33.007999999116798</c:v>
                </c:pt>
                <c:pt idx="2191">
                  <c:v>-32.999999999117001</c:v>
                </c:pt>
                <c:pt idx="2192">
                  <c:v>-32.991999999117198</c:v>
                </c:pt>
                <c:pt idx="2193">
                  <c:v>-32.983999999117401</c:v>
                </c:pt>
                <c:pt idx="2194">
                  <c:v>-32.975999999117697</c:v>
                </c:pt>
                <c:pt idx="2195">
                  <c:v>-32.9679999991179</c:v>
                </c:pt>
                <c:pt idx="2196">
                  <c:v>-32.959999999118097</c:v>
                </c:pt>
                <c:pt idx="2197">
                  <c:v>-32.9519999991183</c:v>
                </c:pt>
                <c:pt idx="2198">
                  <c:v>-32.943999999118496</c:v>
                </c:pt>
                <c:pt idx="2199">
                  <c:v>-32.9359999991187</c:v>
                </c:pt>
                <c:pt idx="2200">
                  <c:v>-32.927999999118896</c:v>
                </c:pt>
                <c:pt idx="2201">
                  <c:v>-32.919999999119206</c:v>
                </c:pt>
                <c:pt idx="2202">
                  <c:v>-32.911999999119402</c:v>
                </c:pt>
                <c:pt idx="2203">
                  <c:v>-32.903999999119605</c:v>
                </c:pt>
                <c:pt idx="2204">
                  <c:v>-32.895999999119802</c:v>
                </c:pt>
                <c:pt idx="2205">
                  <c:v>-32.887999999120005</c:v>
                </c:pt>
                <c:pt idx="2206">
                  <c:v>-32.879999999120201</c:v>
                </c:pt>
                <c:pt idx="2207">
                  <c:v>-32.871999999120405</c:v>
                </c:pt>
                <c:pt idx="2208">
                  <c:v>-32.863999999120701</c:v>
                </c:pt>
                <c:pt idx="2209">
                  <c:v>-32.855999999120904</c:v>
                </c:pt>
                <c:pt idx="2210">
                  <c:v>-32.8479999991211</c:v>
                </c:pt>
                <c:pt idx="2211">
                  <c:v>-32.839999999121304</c:v>
                </c:pt>
                <c:pt idx="2212">
                  <c:v>-32.8319999991215</c:v>
                </c:pt>
                <c:pt idx="2213">
                  <c:v>-32.823999999121703</c:v>
                </c:pt>
                <c:pt idx="2214">
                  <c:v>-32.8159999991219</c:v>
                </c:pt>
                <c:pt idx="2215">
                  <c:v>-32.807999999122202</c:v>
                </c:pt>
                <c:pt idx="2216">
                  <c:v>-32.799999999122399</c:v>
                </c:pt>
                <c:pt idx="2217">
                  <c:v>-32.791999999122602</c:v>
                </c:pt>
                <c:pt idx="2218">
                  <c:v>-32.783999999122798</c:v>
                </c:pt>
                <c:pt idx="2219">
                  <c:v>-32.775999999123002</c:v>
                </c:pt>
                <c:pt idx="2220">
                  <c:v>-32.767999999123198</c:v>
                </c:pt>
                <c:pt idx="2221">
                  <c:v>-32.759999999123401</c:v>
                </c:pt>
                <c:pt idx="2222">
                  <c:v>-32.751999999123598</c:v>
                </c:pt>
                <c:pt idx="2223">
                  <c:v>-32.743999999123901</c:v>
                </c:pt>
                <c:pt idx="2224">
                  <c:v>-32.735999999124097</c:v>
                </c:pt>
                <c:pt idx="2225">
                  <c:v>-32.7279999991243</c:v>
                </c:pt>
                <c:pt idx="2226">
                  <c:v>-32.719999999124497</c:v>
                </c:pt>
                <c:pt idx="2227">
                  <c:v>-32.7119999991247</c:v>
                </c:pt>
                <c:pt idx="2228">
                  <c:v>-32.703999999124896</c:v>
                </c:pt>
                <c:pt idx="2229">
                  <c:v>-32.6959999991251</c:v>
                </c:pt>
                <c:pt idx="2230">
                  <c:v>-32.687999999125402</c:v>
                </c:pt>
                <c:pt idx="2231">
                  <c:v>-32.679999999125606</c:v>
                </c:pt>
                <c:pt idx="2232">
                  <c:v>-32.671999999125802</c:v>
                </c:pt>
                <c:pt idx="2233">
                  <c:v>-32.663999999126005</c:v>
                </c:pt>
                <c:pt idx="2234">
                  <c:v>-32.655999999126202</c:v>
                </c:pt>
                <c:pt idx="2235">
                  <c:v>-32.647999999126398</c:v>
                </c:pt>
                <c:pt idx="2236">
                  <c:v>-32.639999999126594</c:v>
                </c:pt>
                <c:pt idx="2237">
                  <c:v>-32.631999999126904</c:v>
                </c:pt>
                <c:pt idx="2238">
                  <c:v>-32.623999999127101</c:v>
                </c:pt>
                <c:pt idx="2239">
                  <c:v>-32.615999999127304</c:v>
                </c:pt>
                <c:pt idx="2240">
                  <c:v>-32.6079999991275</c:v>
                </c:pt>
                <c:pt idx="2241">
                  <c:v>-32.599999999127704</c:v>
                </c:pt>
                <c:pt idx="2242">
                  <c:v>-32.5919999991279</c:v>
                </c:pt>
                <c:pt idx="2243">
                  <c:v>-32.583999999128103</c:v>
                </c:pt>
                <c:pt idx="2244">
                  <c:v>-32.575999999128399</c:v>
                </c:pt>
                <c:pt idx="2245">
                  <c:v>-32.567999999128602</c:v>
                </c:pt>
                <c:pt idx="2246">
                  <c:v>-32.559999999128799</c:v>
                </c:pt>
                <c:pt idx="2247">
                  <c:v>-32.551999999129002</c:v>
                </c:pt>
                <c:pt idx="2248">
                  <c:v>-32.543999999129198</c:v>
                </c:pt>
                <c:pt idx="2249">
                  <c:v>-32.535999999129402</c:v>
                </c:pt>
                <c:pt idx="2250">
                  <c:v>-32.527999999129598</c:v>
                </c:pt>
                <c:pt idx="2251">
                  <c:v>-32.519999999129901</c:v>
                </c:pt>
                <c:pt idx="2252">
                  <c:v>-32.511999999130097</c:v>
                </c:pt>
                <c:pt idx="2253">
                  <c:v>-32.503999999130301</c:v>
                </c:pt>
                <c:pt idx="2254">
                  <c:v>-32.495999999130497</c:v>
                </c:pt>
                <c:pt idx="2255">
                  <c:v>-32.4879999991307</c:v>
                </c:pt>
                <c:pt idx="2256">
                  <c:v>-32.479999999130897</c:v>
                </c:pt>
                <c:pt idx="2257">
                  <c:v>-32.4719999991311</c:v>
                </c:pt>
                <c:pt idx="2258">
                  <c:v>-32.463999999131403</c:v>
                </c:pt>
                <c:pt idx="2259">
                  <c:v>-32.455999999131606</c:v>
                </c:pt>
                <c:pt idx="2260">
                  <c:v>-32.447999999131802</c:v>
                </c:pt>
                <c:pt idx="2261">
                  <c:v>-32.439999999132006</c:v>
                </c:pt>
                <c:pt idx="2262">
                  <c:v>-32.431999999132195</c:v>
                </c:pt>
                <c:pt idx="2263">
                  <c:v>-32.423999999132398</c:v>
                </c:pt>
                <c:pt idx="2264">
                  <c:v>-32.415999999132595</c:v>
                </c:pt>
                <c:pt idx="2265">
                  <c:v>-32.407999999132905</c:v>
                </c:pt>
                <c:pt idx="2266">
                  <c:v>-32.399999999133101</c:v>
                </c:pt>
                <c:pt idx="2267">
                  <c:v>-32.391999999133304</c:v>
                </c:pt>
                <c:pt idx="2268">
                  <c:v>-32.383999999133501</c:v>
                </c:pt>
                <c:pt idx="2269">
                  <c:v>-32.375999999133704</c:v>
                </c:pt>
                <c:pt idx="2270">
                  <c:v>-32.3679999991339</c:v>
                </c:pt>
                <c:pt idx="2271">
                  <c:v>-32.359999999134104</c:v>
                </c:pt>
                <c:pt idx="2272">
                  <c:v>-32.351999999134399</c:v>
                </c:pt>
                <c:pt idx="2273">
                  <c:v>-32.343999999134603</c:v>
                </c:pt>
                <c:pt idx="2274">
                  <c:v>-32.335999999134799</c:v>
                </c:pt>
                <c:pt idx="2275">
                  <c:v>-32.327999999135002</c:v>
                </c:pt>
                <c:pt idx="2276">
                  <c:v>-32.319999999135199</c:v>
                </c:pt>
                <c:pt idx="2277">
                  <c:v>-32.311999999135402</c:v>
                </c:pt>
                <c:pt idx="2278">
                  <c:v>-32.303999999135598</c:v>
                </c:pt>
                <c:pt idx="2279">
                  <c:v>-32.295999999135802</c:v>
                </c:pt>
                <c:pt idx="2280">
                  <c:v>-32.287999999136098</c:v>
                </c:pt>
                <c:pt idx="2281">
                  <c:v>-32.279999999136301</c:v>
                </c:pt>
                <c:pt idx="2282">
                  <c:v>-32.271999999136497</c:v>
                </c:pt>
                <c:pt idx="2283">
                  <c:v>-32.263999999136701</c:v>
                </c:pt>
                <c:pt idx="2284">
                  <c:v>-32.255999999136897</c:v>
                </c:pt>
                <c:pt idx="2285">
                  <c:v>-32.2479999991371</c:v>
                </c:pt>
                <c:pt idx="2286">
                  <c:v>-32.239999999137297</c:v>
                </c:pt>
                <c:pt idx="2287">
                  <c:v>-32.231999999137606</c:v>
                </c:pt>
                <c:pt idx="2288">
                  <c:v>-32.223999999137803</c:v>
                </c:pt>
                <c:pt idx="2289">
                  <c:v>-32.215999999137999</c:v>
                </c:pt>
                <c:pt idx="2290">
                  <c:v>-32.207999999138195</c:v>
                </c:pt>
                <c:pt idx="2291">
                  <c:v>-32.199999999138399</c:v>
                </c:pt>
                <c:pt idx="2292">
                  <c:v>-32.191999999138595</c:v>
                </c:pt>
                <c:pt idx="2293">
                  <c:v>-32.183999999138798</c:v>
                </c:pt>
                <c:pt idx="2294">
                  <c:v>-32.175999999139101</c:v>
                </c:pt>
                <c:pt idx="2295">
                  <c:v>-32.167999999139305</c:v>
                </c:pt>
                <c:pt idx="2296">
                  <c:v>-32.159999999139501</c:v>
                </c:pt>
                <c:pt idx="2297">
                  <c:v>-32.151999999139704</c:v>
                </c:pt>
                <c:pt idx="2298">
                  <c:v>-32.143999999139901</c:v>
                </c:pt>
                <c:pt idx="2299">
                  <c:v>-32.135999999140104</c:v>
                </c:pt>
                <c:pt idx="2300">
                  <c:v>-32.1279999991403</c:v>
                </c:pt>
                <c:pt idx="2301">
                  <c:v>-32.119999999140603</c:v>
                </c:pt>
                <c:pt idx="2302">
                  <c:v>-32.111999999140799</c:v>
                </c:pt>
                <c:pt idx="2303">
                  <c:v>-32.103999999141003</c:v>
                </c:pt>
                <c:pt idx="2304">
                  <c:v>-32.095999999141199</c:v>
                </c:pt>
                <c:pt idx="2305">
                  <c:v>-32.087999999141402</c:v>
                </c:pt>
                <c:pt idx="2306">
                  <c:v>-32.079999999141599</c:v>
                </c:pt>
                <c:pt idx="2307">
                  <c:v>-32.071999999141802</c:v>
                </c:pt>
                <c:pt idx="2308">
                  <c:v>-32.063999999142098</c:v>
                </c:pt>
                <c:pt idx="2309">
                  <c:v>-32.055999999142301</c:v>
                </c:pt>
                <c:pt idx="2310">
                  <c:v>-32.047999999142498</c:v>
                </c:pt>
                <c:pt idx="2311">
                  <c:v>-32.039999999142701</c:v>
                </c:pt>
                <c:pt idx="2312">
                  <c:v>-32.031999999142897</c:v>
                </c:pt>
                <c:pt idx="2313">
                  <c:v>-32.023999999143101</c:v>
                </c:pt>
                <c:pt idx="2314">
                  <c:v>-32.015999999143297</c:v>
                </c:pt>
                <c:pt idx="2315">
                  <c:v>-32.007999999143607</c:v>
                </c:pt>
                <c:pt idx="2316">
                  <c:v>-31.999999999143796</c:v>
                </c:pt>
                <c:pt idx="2317">
                  <c:v>-31.991999999143996</c:v>
                </c:pt>
                <c:pt idx="2318">
                  <c:v>-31.983999999144196</c:v>
                </c:pt>
                <c:pt idx="2319">
                  <c:v>-31.975999999144396</c:v>
                </c:pt>
                <c:pt idx="2320">
                  <c:v>-31.967999999144599</c:v>
                </c:pt>
                <c:pt idx="2321">
                  <c:v>-31.959999999144799</c:v>
                </c:pt>
                <c:pt idx="2322">
                  <c:v>-31.951999999145102</c:v>
                </c:pt>
                <c:pt idx="2323">
                  <c:v>-31.943999999145301</c:v>
                </c:pt>
                <c:pt idx="2324">
                  <c:v>-31.935999999145501</c:v>
                </c:pt>
                <c:pt idx="2325">
                  <c:v>-31.927999999145701</c:v>
                </c:pt>
                <c:pt idx="2326">
                  <c:v>-31.919999999145901</c:v>
                </c:pt>
                <c:pt idx="2327">
                  <c:v>-31.911999999146104</c:v>
                </c:pt>
                <c:pt idx="2328">
                  <c:v>-31.903999999146304</c:v>
                </c:pt>
                <c:pt idx="2329">
                  <c:v>-31.8959999991466</c:v>
                </c:pt>
                <c:pt idx="2330">
                  <c:v>-31.8879999991468</c:v>
                </c:pt>
                <c:pt idx="2331">
                  <c:v>-31.879999999147</c:v>
                </c:pt>
                <c:pt idx="2332">
                  <c:v>-31.871999999147199</c:v>
                </c:pt>
                <c:pt idx="2333">
                  <c:v>-31.863999999147399</c:v>
                </c:pt>
                <c:pt idx="2334">
                  <c:v>-31.855999999147603</c:v>
                </c:pt>
                <c:pt idx="2335">
                  <c:v>-31.847999999147802</c:v>
                </c:pt>
                <c:pt idx="2336">
                  <c:v>-31.839999999148002</c:v>
                </c:pt>
                <c:pt idx="2337">
                  <c:v>-31.831999999148298</c:v>
                </c:pt>
                <c:pt idx="2338">
                  <c:v>-31.823999999148498</c:v>
                </c:pt>
                <c:pt idx="2339">
                  <c:v>-31.815999999148698</c:v>
                </c:pt>
                <c:pt idx="2340">
                  <c:v>-31.807999999148898</c:v>
                </c:pt>
                <c:pt idx="2341">
                  <c:v>-31.799999999149101</c:v>
                </c:pt>
                <c:pt idx="2342">
                  <c:v>-31.791999999149301</c:v>
                </c:pt>
                <c:pt idx="2343">
                  <c:v>-31.783999999149501</c:v>
                </c:pt>
                <c:pt idx="2344">
                  <c:v>-31.775999999149796</c:v>
                </c:pt>
                <c:pt idx="2345">
                  <c:v>-31.767999999149996</c:v>
                </c:pt>
                <c:pt idx="2346">
                  <c:v>-31.759999999150196</c:v>
                </c:pt>
                <c:pt idx="2347">
                  <c:v>-31.751999999150396</c:v>
                </c:pt>
                <c:pt idx="2348">
                  <c:v>-31.743999999150599</c:v>
                </c:pt>
                <c:pt idx="2349">
                  <c:v>-31.735999999150799</c:v>
                </c:pt>
                <c:pt idx="2350">
                  <c:v>-31.727999999150999</c:v>
                </c:pt>
                <c:pt idx="2351">
                  <c:v>-31.719999999151302</c:v>
                </c:pt>
                <c:pt idx="2352">
                  <c:v>-31.711999999151502</c:v>
                </c:pt>
                <c:pt idx="2353">
                  <c:v>-31.703999999151701</c:v>
                </c:pt>
                <c:pt idx="2354">
                  <c:v>-31.695999999151901</c:v>
                </c:pt>
                <c:pt idx="2355">
                  <c:v>-31.687999999152101</c:v>
                </c:pt>
                <c:pt idx="2356">
                  <c:v>-31.679999999152304</c:v>
                </c:pt>
                <c:pt idx="2357">
                  <c:v>-31.671999999152504</c:v>
                </c:pt>
                <c:pt idx="2358">
                  <c:v>-31.6639999991528</c:v>
                </c:pt>
                <c:pt idx="2359">
                  <c:v>-31.655999999153</c:v>
                </c:pt>
                <c:pt idx="2360">
                  <c:v>-31.6479999991532</c:v>
                </c:pt>
                <c:pt idx="2361">
                  <c:v>-31.6399999991534</c:v>
                </c:pt>
                <c:pt idx="2362">
                  <c:v>-31.631999999153599</c:v>
                </c:pt>
                <c:pt idx="2363">
                  <c:v>-31.623999999153803</c:v>
                </c:pt>
                <c:pt idx="2364">
                  <c:v>-31.615999999154003</c:v>
                </c:pt>
                <c:pt idx="2365">
                  <c:v>-31.607999999154298</c:v>
                </c:pt>
                <c:pt idx="2366">
                  <c:v>-31.599999999154498</c:v>
                </c:pt>
                <c:pt idx="2367">
                  <c:v>-31.591999999154698</c:v>
                </c:pt>
                <c:pt idx="2368">
                  <c:v>-31.583999999154898</c:v>
                </c:pt>
                <c:pt idx="2369">
                  <c:v>-31.575999999155098</c:v>
                </c:pt>
                <c:pt idx="2370">
                  <c:v>-31.567999999155301</c:v>
                </c:pt>
                <c:pt idx="2371">
                  <c:v>-31.559999999155501</c:v>
                </c:pt>
                <c:pt idx="2372">
                  <c:v>-31.551999999155797</c:v>
                </c:pt>
                <c:pt idx="2373">
                  <c:v>-31.543999999155997</c:v>
                </c:pt>
                <c:pt idx="2374">
                  <c:v>-31.535999999156196</c:v>
                </c:pt>
                <c:pt idx="2375">
                  <c:v>-31.527999999156396</c:v>
                </c:pt>
                <c:pt idx="2376">
                  <c:v>-31.519999999156596</c:v>
                </c:pt>
                <c:pt idx="2377">
                  <c:v>-31.511999999156799</c:v>
                </c:pt>
                <c:pt idx="2378">
                  <c:v>-31.503999999156999</c:v>
                </c:pt>
                <c:pt idx="2379">
                  <c:v>-31.495999999157302</c:v>
                </c:pt>
                <c:pt idx="2380">
                  <c:v>-31.487999999157502</c:v>
                </c:pt>
                <c:pt idx="2381">
                  <c:v>-31.479999999157702</c:v>
                </c:pt>
                <c:pt idx="2382">
                  <c:v>-31.471999999157902</c:v>
                </c:pt>
                <c:pt idx="2383">
                  <c:v>-31.463999999158101</c:v>
                </c:pt>
                <c:pt idx="2384">
                  <c:v>-31.455999999158305</c:v>
                </c:pt>
                <c:pt idx="2385">
                  <c:v>-31.447999999158505</c:v>
                </c:pt>
                <c:pt idx="2386">
                  <c:v>-31.4399999991588</c:v>
                </c:pt>
                <c:pt idx="2387">
                  <c:v>-31.431999999159</c:v>
                </c:pt>
                <c:pt idx="2388">
                  <c:v>-31.4239999991592</c:v>
                </c:pt>
                <c:pt idx="2389">
                  <c:v>-31.4159999991594</c:v>
                </c:pt>
                <c:pt idx="2390">
                  <c:v>-31.4079999991596</c:v>
                </c:pt>
                <c:pt idx="2391">
                  <c:v>-31.399999999159803</c:v>
                </c:pt>
                <c:pt idx="2392">
                  <c:v>-31.391999999160003</c:v>
                </c:pt>
                <c:pt idx="2393">
                  <c:v>-31.383999999160299</c:v>
                </c:pt>
                <c:pt idx="2394">
                  <c:v>-31.375999999160499</c:v>
                </c:pt>
                <c:pt idx="2395">
                  <c:v>-31.367999999160698</c:v>
                </c:pt>
                <c:pt idx="2396">
                  <c:v>-31.359999999160898</c:v>
                </c:pt>
                <c:pt idx="2397">
                  <c:v>-31.351999999161098</c:v>
                </c:pt>
                <c:pt idx="2398">
                  <c:v>-31.343999999161301</c:v>
                </c:pt>
                <c:pt idx="2399">
                  <c:v>-31.335999999161501</c:v>
                </c:pt>
                <c:pt idx="2400">
                  <c:v>-31.327999999161701</c:v>
                </c:pt>
                <c:pt idx="2401">
                  <c:v>-31.319999999161997</c:v>
                </c:pt>
                <c:pt idx="2402">
                  <c:v>-31.311999999162197</c:v>
                </c:pt>
                <c:pt idx="2403">
                  <c:v>-31.303999999162397</c:v>
                </c:pt>
                <c:pt idx="2404">
                  <c:v>-31.295999999162596</c:v>
                </c:pt>
                <c:pt idx="2405">
                  <c:v>-31.2879999991628</c:v>
                </c:pt>
                <c:pt idx="2406">
                  <c:v>-31.279999999163</c:v>
                </c:pt>
                <c:pt idx="2407">
                  <c:v>-31.271999999163199</c:v>
                </c:pt>
                <c:pt idx="2408">
                  <c:v>-31.263999999163502</c:v>
                </c:pt>
                <c:pt idx="2409">
                  <c:v>-31.255999999163702</c:v>
                </c:pt>
                <c:pt idx="2410">
                  <c:v>-31.247999999163898</c:v>
                </c:pt>
                <c:pt idx="2411">
                  <c:v>-31.239999999164098</c:v>
                </c:pt>
                <c:pt idx="2412">
                  <c:v>-31.231999999164298</c:v>
                </c:pt>
                <c:pt idx="2413">
                  <c:v>-31.223999999164501</c:v>
                </c:pt>
                <c:pt idx="2414">
                  <c:v>-31.215999999164701</c:v>
                </c:pt>
                <c:pt idx="2415">
                  <c:v>-31.207999999165001</c:v>
                </c:pt>
                <c:pt idx="2416">
                  <c:v>-31.1999999991652</c:v>
                </c:pt>
                <c:pt idx="2417">
                  <c:v>-31.1919999991654</c:v>
                </c:pt>
                <c:pt idx="2418">
                  <c:v>-31.1839999991656</c:v>
                </c:pt>
                <c:pt idx="2419">
                  <c:v>-31.1759999991658</c:v>
                </c:pt>
                <c:pt idx="2420">
                  <c:v>-31.167999999166003</c:v>
                </c:pt>
                <c:pt idx="2421">
                  <c:v>-31.1599999991662</c:v>
                </c:pt>
                <c:pt idx="2422">
                  <c:v>-31.151999999166499</c:v>
                </c:pt>
                <c:pt idx="2423">
                  <c:v>-31.143999999166699</c:v>
                </c:pt>
                <c:pt idx="2424">
                  <c:v>-31.135999999166899</c:v>
                </c:pt>
                <c:pt idx="2425">
                  <c:v>-31.127999999167098</c:v>
                </c:pt>
                <c:pt idx="2426">
                  <c:v>-31.119999999167298</c:v>
                </c:pt>
                <c:pt idx="2427">
                  <c:v>-31.111999999167502</c:v>
                </c:pt>
                <c:pt idx="2428">
                  <c:v>-31.103999999167701</c:v>
                </c:pt>
                <c:pt idx="2429">
                  <c:v>-31.095999999168001</c:v>
                </c:pt>
                <c:pt idx="2430">
                  <c:v>-31.087999999168201</c:v>
                </c:pt>
                <c:pt idx="2431">
                  <c:v>-31.0799999991684</c:v>
                </c:pt>
                <c:pt idx="2432">
                  <c:v>-31.0719999991686</c:v>
                </c:pt>
                <c:pt idx="2433">
                  <c:v>-31.0639999991688</c:v>
                </c:pt>
                <c:pt idx="2434">
                  <c:v>-31.055999999169</c:v>
                </c:pt>
                <c:pt idx="2435">
                  <c:v>-31.0479999991692</c:v>
                </c:pt>
                <c:pt idx="2436">
                  <c:v>-31.039999999169499</c:v>
                </c:pt>
                <c:pt idx="2437">
                  <c:v>-31.031999999169699</c:v>
                </c:pt>
                <c:pt idx="2438">
                  <c:v>-31.023999999169899</c:v>
                </c:pt>
                <c:pt idx="2439">
                  <c:v>-31.015999999170099</c:v>
                </c:pt>
                <c:pt idx="2440">
                  <c:v>-31.007999999170298</c:v>
                </c:pt>
                <c:pt idx="2441">
                  <c:v>-30.999999999170502</c:v>
                </c:pt>
                <c:pt idx="2442">
                  <c:v>-30.991999999170702</c:v>
                </c:pt>
                <c:pt idx="2443">
                  <c:v>-30.983999999171001</c:v>
                </c:pt>
                <c:pt idx="2444">
                  <c:v>-30.975999999171201</c:v>
                </c:pt>
                <c:pt idx="2445">
                  <c:v>-30.967999999171401</c:v>
                </c:pt>
                <c:pt idx="2446">
                  <c:v>-30.9599999991716</c:v>
                </c:pt>
                <c:pt idx="2447">
                  <c:v>-30.9519999991718</c:v>
                </c:pt>
                <c:pt idx="2448">
                  <c:v>-30.943999999172</c:v>
                </c:pt>
                <c:pt idx="2449">
                  <c:v>-30.9359999991722</c:v>
                </c:pt>
                <c:pt idx="2450">
                  <c:v>-30.927999999172499</c:v>
                </c:pt>
                <c:pt idx="2451">
                  <c:v>-30.919999999172699</c:v>
                </c:pt>
                <c:pt idx="2452">
                  <c:v>-30.911999999172899</c:v>
                </c:pt>
                <c:pt idx="2453">
                  <c:v>-30.903999999173099</c:v>
                </c:pt>
                <c:pt idx="2454">
                  <c:v>-30.895999999173299</c:v>
                </c:pt>
                <c:pt idx="2455">
                  <c:v>-30.887999999173502</c:v>
                </c:pt>
                <c:pt idx="2456">
                  <c:v>-30.879999999173702</c:v>
                </c:pt>
                <c:pt idx="2457">
                  <c:v>-30.871999999174001</c:v>
                </c:pt>
                <c:pt idx="2458">
                  <c:v>-30.863999999174201</c:v>
                </c:pt>
                <c:pt idx="2459">
                  <c:v>-30.855999999174401</c:v>
                </c:pt>
                <c:pt idx="2460">
                  <c:v>-30.847999999174601</c:v>
                </c:pt>
                <c:pt idx="2461">
                  <c:v>-30.839999999174797</c:v>
                </c:pt>
                <c:pt idx="2462">
                  <c:v>-30.831999999175</c:v>
                </c:pt>
                <c:pt idx="2463">
                  <c:v>-30.8239999991752</c:v>
                </c:pt>
                <c:pt idx="2464">
                  <c:v>-30.815999999175499</c:v>
                </c:pt>
                <c:pt idx="2465">
                  <c:v>-30.807999999175699</c:v>
                </c:pt>
                <c:pt idx="2466">
                  <c:v>-30.799999999175899</c:v>
                </c:pt>
                <c:pt idx="2467">
                  <c:v>-30.791999999176099</c:v>
                </c:pt>
                <c:pt idx="2468">
                  <c:v>-30.783999999176299</c:v>
                </c:pt>
                <c:pt idx="2469">
                  <c:v>-30.775999999176499</c:v>
                </c:pt>
                <c:pt idx="2470">
                  <c:v>-30.767999999176702</c:v>
                </c:pt>
                <c:pt idx="2471">
                  <c:v>-30.759999999176902</c:v>
                </c:pt>
                <c:pt idx="2472">
                  <c:v>-30.751999999177201</c:v>
                </c:pt>
                <c:pt idx="2473">
                  <c:v>-30.743999999177401</c:v>
                </c:pt>
                <c:pt idx="2474">
                  <c:v>-30.735999999177601</c:v>
                </c:pt>
                <c:pt idx="2475">
                  <c:v>-30.727999999177797</c:v>
                </c:pt>
                <c:pt idx="2476">
                  <c:v>-30.719999999177997</c:v>
                </c:pt>
                <c:pt idx="2477">
                  <c:v>-30.7119999991782</c:v>
                </c:pt>
                <c:pt idx="2478">
                  <c:v>-30.7039999991784</c:v>
                </c:pt>
                <c:pt idx="2479">
                  <c:v>-30.695999999178699</c:v>
                </c:pt>
                <c:pt idx="2480">
                  <c:v>-30.687999999178899</c:v>
                </c:pt>
                <c:pt idx="2481">
                  <c:v>-30.679999999179099</c:v>
                </c:pt>
                <c:pt idx="2482">
                  <c:v>-30.671999999179299</c:v>
                </c:pt>
                <c:pt idx="2483">
                  <c:v>-30.663999999179499</c:v>
                </c:pt>
                <c:pt idx="2484">
                  <c:v>-30.655999999179702</c:v>
                </c:pt>
                <c:pt idx="2485">
                  <c:v>-30.647999999179902</c:v>
                </c:pt>
                <c:pt idx="2486">
                  <c:v>-30.639999999180201</c:v>
                </c:pt>
                <c:pt idx="2487">
                  <c:v>-30.631999999180401</c:v>
                </c:pt>
                <c:pt idx="2488">
                  <c:v>-30.623999999180597</c:v>
                </c:pt>
                <c:pt idx="2489">
                  <c:v>-30.615999999180797</c:v>
                </c:pt>
                <c:pt idx="2490">
                  <c:v>-30.607999999180997</c:v>
                </c:pt>
                <c:pt idx="2491">
                  <c:v>-30.5999999991812</c:v>
                </c:pt>
                <c:pt idx="2492">
                  <c:v>-30.5919999991814</c:v>
                </c:pt>
                <c:pt idx="2493">
                  <c:v>-30.5839999991817</c:v>
                </c:pt>
                <c:pt idx="2494">
                  <c:v>-30.575999999181899</c:v>
                </c:pt>
                <c:pt idx="2495">
                  <c:v>-30.567999999182099</c:v>
                </c:pt>
                <c:pt idx="2496">
                  <c:v>-30.559999999182299</c:v>
                </c:pt>
                <c:pt idx="2497">
                  <c:v>-30.551999999182499</c:v>
                </c:pt>
                <c:pt idx="2498">
                  <c:v>-30.543999999182702</c:v>
                </c:pt>
                <c:pt idx="2499">
                  <c:v>-30.535999999182902</c:v>
                </c:pt>
                <c:pt idx="2500">
                  <c:v>-30.527999999183201</c:v>
                </c:pt>
                <c:pt idx="2501">
                  <c:v>-30.519999999183401</c:v>
                </c:pt>
                <c:pt idx="2502">
                  <c:v>-30.511999999183598</c:v>
                </c:pt>
                <c:pt idx="2503">
                  <c:v>-30.503999999183797</c:v>
                </c:pt>
                <c:pt idx="2504">
                  <c:v>-30.495999999183997</c:v>
                </c:pt>
                <c:pt idx="2505">
                  <c:v>-30.487999999184201</c:v>
                </c:pt>
                <c:pt idx="2506">
                  <c:v>-30.4799999991844</c:v>
                </c:pt>
                <c:pt idx="2507">
                  <c:v>-30.4719999991847</c:v>
                </c:pt>
                <c:pt idx="2508">
                  <c:v>-30.4639999991849</c:v>
                </c:pt>
                <c:pt idx="2509">
                  <c:v>-30.455999999185099</c:v>
                </c:pt>
                <c:pt idx="2510">
                  <c:v>-30.447999999185299</c:v>
                </c:pt>
                <c:pt idx="2511">
                  <c:v>-30.439999999185499</c:v>
                </c:pt>
                <c:pt idx="2512">
                  <c:v>-30.431999999185702</c:v>
                </c:pt>
                <c:pt idx="2513">
                  <c:v>-30.423999999185902</c:v>
                </c:pt>
                <c:pt idx="2514">
                  <c:v>-30.415999999186202</c:v>
                </c:pt>
                <c:pt idx="2515">
                  <c:v>-30.407999999186398</c:v>
                </c:pt>
                <c:pt idx="2516">
                  <c:v>-30.399999999186598</c:v>
                </c:pt>
                <c:pt idx="2517">
                  <c:v>-30.391999999186798</c:v>
                </c:pt>
                <c:pt idx="2518">
                  <c:v>-30.383999999186997</c:v>
                </c:pt>
                <c:pt idx="2519">
                  <c:v>-30.375999999187201</c:v>
                </c:pt>
                <c:pt idx="2520">
                  <c:v>-30.367999999187401</c:v>
                </c:pt>
                <c:pt idx="2521">
                  <c:v>-30.3599999991877</c:v>
                </c:pt>
                <c:pt idx="2522">
                  <c:v>-30.3519999991879</c:v>
                </c:pt>
                <c:pt idx="2523">
                  <c:v>-30.3439999991881</c:v>
                </c:pt>
                <c:pt idx="2524">
                  <c:v>-30.335999999188299</c:v>
                </c:pt>
                <c:pt idx="2525">
                  <c:v>-30.327999999188499</c:v>
                </c:pt>
                <c:pt idx="2526">
                  <c:v>-30.319999999188699</c:v>
                </c:pt>
                <c:pt idx="2527">
                  <c:v>-30.311999999188902</c:v>
                </c:pt>
                <c:pt idx="2528">
                  <c:v>-30.303999999189202</c:v>
                </c:pt>
                <c:pt idx="2529">
                  <c:v>-30.295999999189398</c:v>
                </c:pt>
                <c:pt idx="2530">
                  <c:v>-30.287999999189598</c:v>
                </c:pt>
                <c:pt idx="2531">
                  <c:v>-30.279999999189798</c:v>
                </c:pt>
                <c:pt idx="2532">
                  <c:v>-30.271999999189998</c:v>
                </c:pt>
                <c:pt idx="2533">
                  <c:v>-30.263999999190197</c:v>
                </c:pt>
                <c:pt idx="2534">
                  <c:v>-30.255999999190401</c:v>
                </c:pt>
                <c:pt idx="2535">
                  <c:v>-30.2479999991907</c:v>
                </c:pt>
                <c:pt idx="2536">
                  <c:v>-30.2399999991909</c:v>
                </c:pt>
                <c:pt idx="2537">
                  <c:v>-30.2319999991911</c:v>
                </c:pt>
                <c:pt idx="2538">
                  <c:v>-30.2239999991913</c:v>
                </c:pt>
                <c:pt idx="2539">
                  <c:v>-30.215999999191499</c:v>
                </c:pt>
                <c:pt idx="2540">
                  <c:v>-30.207999999191699</c:v>
                </c:pt>
                <c:pt idx="2541">
                  <c:v>-30.199999999191903</c:v>
                </c:pt>
                <c:pt idx="2542">
                  <c:v>-30.191999999192102</c:v>
                </c:pt>
                <c:pt idx="2543">
                  <c:v>-30.183999999192398</c:v>
                </c:pt>
                <c:pt idx="2544">
                  <c:v>-30.175999999192598</c:v>
                </c:pt>
                <c:pt idx="2545">
                  <c:v>-30.167999999192798</c:v>
                </c:pt>
                <c:pt idx="2546">
                  <c:v>-30.159999999192998</c:v>
                </c:pt>
                <c:pt idx="2547">
                  <c:v>-30.151999999193198</c:v>
                </c:pt>
                <c:pt idx="2548">
                  <c:v>-30.143999999193401</c:v>
                </c:pt>
                <c:pt idx="2549">
                  <c:v>-30.135999999193601</c:v>
                </c:pt>
                <c:pt idx="2550">
                  <c:v>-30.1279999991939</c:v>
                </c:pt>
                <c:pt idx="2551">
                  <c:v>-30.1199999991941</c:v>
                </c:pt>
                <c:pt idx="2552">
                  <c:v>-30.1119999991943</c:v>
                </c:pt>
                <c:pt idx="2553">
                  <c:v>-30.1039999991945</c:v>
                </c:pt>
                <c:pt idx="2554">
                  <c:v>-30.095999999194699</c:v>
                </c:pt>
                <c:pt idx="2555">
                  <c:v>-30.087999999194903</c:v>
                </c:pt>
                <c:pt idx="2556">
                  <c:v>-30.079999999195103</c:v>
                </c:pt>
                <c:pt idx="2557">
                  <c:v>-30.071999999195398</c:v>
                </c:pt>
                <c:pt idx="2558">
                  <c:v>-30.063999999195598</c:v>
                </c:pt>
                <c:pt idx="2559">
                  <c:v>-30.055999999195798</c:v>
                </c:pt>
                <c:pt idx="2560">
                  <c:v>-30.047999999195998</c:v>
                </c:pt>
                <c:pt idx="2561">
                  <c:v>-30.039999999196198</c:v>
                </c:pt>
                <c:pt idx="2562">
                  <c:v>-30.031999999196401</c:v>
                </c:pt>
                <c:pt idx="2563">
                  <c:v>-30.023999999196601</c:v>
                </c:pt>
                <c:pt idx="2564">
                  <c:v>-30.0159999991969</c:v>
                </c:pt>
                <c:pt idx="2565">
                  <c:v>-30.0079999991971</c:v>
                </c:pt>
                <c:pt idx="2566">
                  <c:v>-29.9999999991973</c:v>
                </c:pt>
                <c:pt idx="2567">
                  <c:v>-29.9919999991975</c:v>
                </c:pt>
                <c:pt idx="2568">
                  <c:v>-29.9839999991977</c:v>
                </c:pt>
                <c:pt idx="2569">
                  <c:v>-29.975999999197903</c:v>
                </c:pt>
                <c:pt idx="2570">
                  <c:v>-29.967999999198103</c:v>
                </c:pt>
                <c:pt idx="2571">
                  <c:v>-29.959999999198399</c:v>
                </c:pt>
                <c:pt idx="2572">
                  <c:v>-29.951999999198598</c:v>
                </c:pt>
                <c:pt idx="2573">
                  <c:v>-29.943999999198798</c:v>
                </c:pt>
                <c:pt idx="2574">
                  <c:v>-29.935999999198998</c:v>
                </c:pt>
                <c:pt idx="2575">
                  <c:v>-29.927999999199198</c:v>
                </c:pt>
                <c:pt idx="2576">
                  <c:v>-29.919999999199401</c:v>
                </c:pt>
                <c:pt idx="2577">
                  <c:v>-29.911999999199601</c:v>
                </c:pt>
                <c:pt idx="2578">
                  <c:v>-29.9039999991999</c:v>
                </c:pt>
                <c:pt idx="2579">
                  <c:v>-29.8959999992001</c:v>
                </c:pt>
                <c:pt idx="2580">
                  <c:v>-29.8879999992003</c:v>
                </c:pt>
                <c:pt idx="2581">
                  <c:v>-29.8799999992005</c:v>
                </c:pt>
                <c:pt idx="2582">
                  <c:v>-29.8719999992007</c:v>
                </c:pt>
                <c:pt idx="2583">
                  <c:v>-29.8639999992009</c:v>
                </c:pt>
                <c:pt idx="2584">
                  <c:v>-29.855999999201103</c:v>
                </c:pt>
                <c:pt idx="2585">
                  <c:v>-29.847999999201399</c:v>
                </c:pt>
                <c:pt idx="2586">
                  <c:v>-29.839999999201599</c:v>
                </c:pt>
                <c:pt idx="2587">
                  <c:v>-29.831999999201798</c:v>
                </c:pt>
                <c:pt idx="2588">
                  <c:v>-29.823999999201998</c:v>
                </c:pt>
                <c:pt idx="2589">
                  <c:v>-29.815999999202198</c:v>
                </c:pt>
                <c:pt idx="2590">
                  <c:v>-29.807999999202398</c:v>
                </c:pt>
                <c:pt idx="2591">
                  <c:v>-29.799999999202601</c:v>
                </c:pt>
                <c:pt idx="2592">
                  <c:v>-29.791999999202901</c:v>
                </c:pt>
                <c:pt idx="2593">
                  <c:v>-29.7839999992031</c:v>
                </c:pt>
                <c:pt idx="2594">
                  <c:v>-29.7759999992033</c:v>
                </c:pt>
                <c:pt idx="2595">
                  <c:v>-29.7679999992035</c:v>
                </c:pt>
                <c:pt idx="2596">
                  <c:v>-29.7599999992037</c:v>
                </c:pt>
                <c:pt idx="2597">
                  <c:v>-29.7519999992039</c:v>
                </c:pt>
                <c:pt idx="2598">
                  <c:v>-29.743999999204103</c:v>
                </c:pt>
                <c:pt idx="2599">
                  <c:v>-29.735999999204399</c:v>
                </c:pt>
                <c:pt idx="2600">
                  <c:v>-29.727999999204599</c:v>
                </c:pt>
                <c:pt idx="2601">
                  <c:v>-29.719999999204799</c:v>
                </c:pt>
                <c:pt idx="2602">
                  <c:v>-29.711999999204998</c:v>
                </c:pt>
                <c:pt idx="2603">
                  <c:v>-29.703999999205198</c:v>
                </c:pt>
                <c:pt idx="2604">
                  <c:v>-29.695999999205398</c:v>
                </c:pt>
                <c:pt idx="2605">
                  <c:v>-29.687999999205601</c:v>
                </c:pt>
                <c:pt idx="2606">
                  <c:v>-29.679999999205801</c:v>
                </c:pt>
                <c:pt idx="2607">
                  <c:v>-29.671999999206101</c:v>
                </c:pt>
                <c:pt idx="2608">
                  <c:v>-29.6639999992063</c:v>
                </c:pt>
                <c:pt idx="2609">
                  <c:v>-29.6559999992065</c:v>
                </c:pt>
                <c:pt idx="2610">
                  <c:v>-29.6479999992067</c:v>
                </c:pt>
                <c:pt idx="2611">
                  <c:v>-29.6399999992069</c:v>
                </c:pt>
                <c:pt idx="2612">
                  <c:v>-29.631999999207103</c:v>
                </c:pt>
                <c:pt idx="2613">
                  <c:v>-29.6239999992073</c:v>
                </c:pt>
                <c:pt idx="2614">
                  <c:v>-29.615999999207599</c:v>
                </c:pt>
                <c:pt idx="2615">
                  <c:v>-29.607999999207799</c:v>
                </c:pt>
                <c:pt idx="2616">
                  <c:v>-29.599999999207999</c:v>
                </c:pt>
                <c:pt idx="2617">
                  <c:v>-29.591999999208198</c:v>
                </c:pt>
                <c:pt idx="2618">
                  <c:v>-29.583999999208398</c:v>
                </c:pt>
                <c:pt idx="2619">
                  <c:v>-29.575999999208602</c:v>
                </c:pt>
                <c:pt idx="2620">
                  <c:v>-29.567999999208801</c:v>
                </c:pt>
                <c:pt idx="2621">
                  <c:v>-29.559999999209101</c:v>
                </c:pt>
                <c:pt idx="2622">
                  <c:v>-29.551999999209301</c:v>
                </c:pt>
                <c:pt idx="2623">
                  <c:v>-29.5439999992095</c:v>
                </c:pt>
                <c:pt idx="2624">
                  <c:v>-29.5359999992097</c:v>
                </c:pt>
                <c:pt idx="2625">
                  <c:v>-29.5279999992099</c:v>
                </c:pt>
                <c:pt idx="2626">
                  <c:v>-29.519999999210103</c:v>
                </c:pt>
                <c:pt idx="2627">
                  <c:v>-29.5119999992103</c:v>
                </c:pt>
                <c:pt idx="2628">
                  <c:v>-29.503999999210599</c:v>
                </c:pt>
                <c:pt idx="2629">
                  <c:v>-29.495999999210799</c:v>
                </c:pt>
                <c:pt idx="2630">
                  <c:v>-29.487999999210999</c:v>
                </c:pt>
                <c:pt idx="2631">
                  <c:v>-29.479999999211199</c:v>
                </c:pt>
                <c:pt idx="2632">
                  <c:v>-29.471999999211398</c:v>
                </c:pt>
                <c:pt idx="2633">
                  <c:v>-29.463999999211602</c:v>
                </c:pt>
                <c:pt idx="2634">
                  <c:v>-29.455999999211802</c:v>
                </c:pt>
                <c:pt idx="2635">
                  <c:v>-29.447999999212101</c:v>
                </c:pt>
                <c:pt idx="2636">
                  <c:v>-29.439999999212301</c:v>
                </c:pt>
                <c:pt idx="2637">
                  <c:v>-29.431999999212501</c:v>
                </c:pt>
                <c:pt idx="2638">
                  <c:v>-29.4239999992127</c:v>
                </c:pt>
                <c:pt idx="2639">
                  <c:v>-29.4159999992129</c:v>
                </c:pt>
                <c:pt idx="2640">
                  <c:v>-29.4079999992131</c:v>
                </c:pt>
                <c:pt idx="2641">
                  <c:v>-29.3999999992133</c:v>
                </c:pt>
                <c:pt idx="2642">
                  <c:v>-29.391999999213599</c:v>
                </c:pt>
                <c:pt idx="2643">
                  <c:v>-29.383999999213799</c:v>
                </c:pt>
                <c:pt idx="2644">
                  <c:v>-29.375999999213999</c:v>
                </c:pt>
                <c:pt idx="2645">
                  <c:v>-29.367999999214199</c:v>
                </c:pt>
                <c:pt idx="2646">
                  <c:v>-29.359999999214399</c:v>
                </c:pt>
                <c:pt idx="2647">
                  <c:v>-29.351999999214598</c:v>
                </c:pt>
                <c:pt idx="2648">
                  <c:v>-29.343999999214802</c:v>
                </c:pt>
                <c:pt idx="2649">
                  <c:v>-29.335999999215101</c:v>
                </c:pt>
                <c:pt idx="2650">
                  <c:v>-29.327999999215301</c:v>
                </c:pt>
                <c:pt idx="2651">
                  <c:v>-29.319999999215501</c:v>
                </c:pt>
                <c:pt idx="2652">
                  <c:v>-29.311999999215701</c:v>
                </c:pt>
                <c:pt idx="2653">
                  <c:v>-29.3039999992159</c:v>
                </c:pt>
                <c:pt idx="2654">
                  <c:v>-29.295999999216097</c:v>
                </c:pt>
                <c:pt idx="2655">
                  <c:v>-29.2879999992163</c:v>
                </c:pt>
                <c:pt idx="2656">
                  <c:v>-29.279999999216599</c:v>
                </c:pt>
                <c:pt idx="2657">
                  <c:v>-29.271999999216799</c:v>
                </c:pt>
                <c:pt idx="2658">
                  <c:v>-29.263999999216999</c:v>
                </c:pt>
                <c:pt idx="2659">
                  <c:v>-29.255999999217199</c:v>
                </c:pt>
                <c:pt idx="2660">
                  <c:v>-29.247999999217399</c:v>
                </c:pt>
                <c:pt idx="2661">
                  <c:v>-29.239999999217599</c:v>
                </c:pt>
                <c:pt idx="2662">
                  <c:v>-29.231999999217802</c:v>
                </c:pt>
                <c:pt idx="2663">
                  <c:v>-29.223999999218002</c:v>
                </c:pt>
                <c:pt idx="2664">
                  <c:v>-29.215999999218301</c:v>
                </c:pt>
                <c:pt idx="2665">
                  <c:v>-29.207999999218501</c:v>
                </c:pt>
                <c:pt idx="2666">
                  <c:v>-29.199999999218701</c:v>
                </c:pt>
                <c:pt idx="2667">
                  <c:v>-29.191999999218897</c:v>
                </c:pt>
                <c:pt idx="2668">
                  <c:v>-29.183999999219097</c:v>
                </c:pt>
                <c:pt idx="2669">
                  <c:v>-29.1759999992193</c:v>
                </c:pt>
                <c:pt idx="2670">
                  <c:v>-29.1679999992195</c:v>
                </c:pt>
                <c:pt idx="2671">
                  <c:v>-29.159999999219799</c:v>
                </c:pt>
                <c:pt idx="2672">
                  <c:v>-29.151999999219999</c:v>
                </c:pt>
                <c:pt idx="2673">
                  <c:v>-29.143999999220199</c:v>
                </c:pt>
                <c:pt idx="2674">
                  <c:v>-29.135999999220399</c:v>
                </c:pt>
                <c:pt idx="2675">
                  <c:v>-29.127999999220599</c:v>
                </c:pt>
                <c:pt idx="2676">
                  <c:v>-29.119999999220802</c:v>
                </c:pt>
                <c:pt idx="2677">
                  <c:v>-29.111999999221002</c:v>
                </c:pt>
                <c:pt idx="2678">
                  <c:v>-29.103999999221301</c:v>
                </c:pt>
                <c:pt idx="2679">
                  <c:v>-29.095999999221501</c:v>
                </c:pt>
                <c:pt idx="2680">
                  <c:v>-29.087999999221701</c:v>
                </c:pt>
                <c:pt idx="2681">
                  <c:v>-29.079999999221897</c:v>
                </c:pt>
                <c:pt idx="2682">
                  <c:v>-29.071999999222097</c:v>
                </c:pt>
                <c:pt idx="2683">
                  <c:v>-29.0639999992223</c:v>
                </c:pt>
                <c:pt idx="2684">
                  <c:v>-29.0559999992225</c:v>
                </c:pt>
                <c:pt idx="2685">
                  <c:v>-29.0479999992228</c:v>
                </c:pt>
                <c:pt idx="2686">
                  <c:v>-29.039999999222999</c:v>
                </c:pt>
                <c:pt idx="2687">
                  <c:v>-29.031999999223199</c:v>
                </c:pt>
                <c:pt idx="2688">
                  <c:v>-29.023999999223399</c:v>
                </c:pt>
                <c:pt idx="2689">
                  <c:v>-29.015999999223599</c:v>
                </c:pt>
                <c:pt idx="2690">
                  <c:v>-29.007999999223802</c:v>
                </c:pt>
                <c:pt idx="2691">
                  <c:v>-28.999999999224002</c:v>
                </c:pt>
                <c:pt idx="2692">
                  <c:v>-28.991999999224301</c:v>
                </c:pt>
                <c:pt idx="2693">
                  <c:v>-28.983999999224501</c:v>
                </c:pt>
                <c:pt idx="2694">
                  <c:v>-28.975999999224697</c:v>
                </c:pt>
                <c:pt idx="2695">
                  <c:v>-28.967999999224897</c:v>
                </c:pt>
                <c:pt idx="2696">
                  <c:v>-28.959999999225097</c:v>
                </c:pt>
                <c:pt idx="2697">
                  <c:v>-28.951999999225301</c:v>
                </c:pt>
                <c:pt idx="2698">
                  <c:v>-28.9439999992255</c:v>
                </c:pt>
                <c:pt idx="2699">
                  <c:v>-28.9359999992258</c:v>
                </c:pt>
                <c:pt idx="2700">
                  <c:v>-28.927999999226</c:v>
                </c:pt>
                <c:pt idx="2701">
                  <c:v>-28.919999999226199</c:v>
                </c:pt>
                <c:pt idx="2702">
                  <c:v>-28.911999999226399</c:v>
                </c:pt>
                <c:pt idx="2703">
                  <c:v>-28.903999999226599</c:v>
                </c:pt>
                <c:pt idx="2704">
                  <c:v>-28.895999999226799</c:v>
                </c:pt>
                <c:pt idx="2705">
                  <c:v>-28.887999999227002</c:v>
                </c:pt>
                <c:pt idx="2706">
                  <c:v>-28.879999999227302</c:v>
                </c:pt>
                <c:pt idx="2707">
                  <c:v>-28.871999999227501</c:v>
                </c:pt>
                <c:pt idx="2708">
                  <c:v>-28.863999999227698</c:v>
                </c:pt>
                <c:pt idx="2709">
                  <c:v>-28.855999999227897</c:v>
                </c:pt>
                <c:pt idx="2710">
                  <c:v>-28.847999999228097</c:v>
                </c:pt>
                <c:pt idx="2711">
                  <c:v>-28.839999999228297</c:v>
                </c:pt>
                <c:pt idx="2712">
                  <c:v>-28.831999999228501</c:v>
                </c:pt>
                <c:pt idx="2713">
                  <c:v>-28.8239999992288</c:v>
                </c:pt>
                <c:pt idx="2714">
                  <c:v>-28.815999999229</c:v>
                </c:pt>
                <c:pt idx="2715">
                  <c:v>-28.8079999992292</c:v>
                </c:pt>
                <c:pt idx="2716">
                  <c:v>-28.799999999229399</c:v>
                </c:pt>
                <c:pt idx="2717">
                  <c:v>-28.791999999229599</c:v>
                </c:pt>
                <c:pt idx="2718">
                  <c:v>-28.783999999229799</c:v>
                </c:pt>
                <c:pt idx="2719">
                  <c:v>-28.775999999230002</c:v>
                </c:pt>
                <c:pt idx="2720">
                  <c:v>-28.767999999230202</c:v>
                </c:pt>
                <c:pt idx="2721">
                  <c:v>-28.759999999230498</c:v>
                </c:pt>
                <c:pt idx="2722">
                  <c:v>-28.751999999230698</c:v>
                </c:pt>
                <c:pt idx="2723">
                  <c:v>-28.743999999230898</c:v>
                </c:pt>
                <c:pt idx="2724">
                  <c:v>-28.735999999231097</c:v>
                </c:pt>
                <c:pt idx="2725">
                  <c:v>-28.727999999231297</c:v>
                </c:pt>
                <c:pt idx="2726">
                  <c:v>-28.719999999231501</c:v>
                </c:pt>
                <c:pt idx="2727">
                  <c:v>-28.711999999231701</c:v>
                </c:pt>
                <c:pt idx="2728">
                  <c:v>-28.703999999232</c:v>
                </c:pt>
                <c:pt idx="2729">
                  <c:v>-28.6959999992322</c:v>
                </c:pt>
                <c:pt idx="2730">
                  <c:v>-28.6879999992324</c:v>
                </c:pt>
                <c:pt idx="2731">
                  <c:v>-28.679999999232599</c:v>
                </c:pt>
                <c:pt idx="2732">
                  <c:v>-28.671999999232799</c:v>
                </c:pt>
                <c:pt idx="2733">
                  <c:v>-28.663999999233003</c:v>
                </c:pt>
                <c:pt idx="2734">
                  <c:v>-28.655999999233202</c:v>
                </c:pt>
                <c:pt idx="2735">
                  <c:v>-28.647999999233498</c:v>
                </c:pt>
                <c:pt idx="2736">
                  <c:v>-28.639999999233698</c:v>
                </c:pt>
                <c:pt idx="2737">
                  <c:v>-28.631999999233898</c:v>
                </c:pt>
                <c:pt idx="2738">
                  <c:v>-28.623999999234098</c:v>
                </c:pt>
                <c:pt idx="2739">
                  <c:v>-28.615999999234297</c:v>
                </c:pt>
                <c:pt idx="2740">
                  <c:v>-28.607999999234501</c:v>
                </c:pt>
                <c:pt idx="2741">
                  <c:v>-28.599999999234701</c:v>
                </c:pt>
                <c:pt idx="2742">
                  <c:v>-28.591999999235</c:v>
                </c:pt>
                <c:pt idx="2743">
                  <c:v>-28.5839999992352</c:v>
                </c:pt>
                <c:pt idx="2744">
                  <c:v>-28.5759999992354</c:v>
                </c:pt>
                <c:pt idx="2745">
                  <c:v>-28.5679999992356</c:v>
                </c:pt>
                <c:pt idx="2746">
                  <c:v>-28.559999999235799</c:v>
                </c:pt>
                <c:pt idx="2747">
                  <c:v>-28.551999999236003</c:v>
                </c:pt>
                <c:pt idx="2748">
                  <c:v>-28.543999999236203</c:v>
                </c:pt>
                <c:pt idx="2749">
                  <c:v>-28.535999999236498</c:v>
                </c:pt>
                <c:pt idx="2750">
                  <c:v>-28.527999999236698</c:v>
                </c:pt>
                <c:pt idx="2751">
                  <c:v>-28.519999999236898</c:v>
                </c:pt>
                <c:pt idx="2752">
                  <c:v>-28.511999999237098</c:v>
                </c:pt>
                <c:pt idx="2753">
                  <c:v>-28.503999999237298</c:v>
                </c:pt>
                <c:pt idx="2754">
                  <c:v>-28.495999999237501</c:v>
                </c:pt>
                <c:pt idx="2755">
                  <c:v>-28.487999999237701</c:v>
                </c:pt>
                <c:pt idx="2756">
                  <c:v>-28.479999999238</c:v>
                </c:pt>
                <c:pt idx="2757">
                  <c:v>-28.4719999992382</c:v>
                </c:pt>
                <c:pt idx="2758">
                  <c:v>-28.4639999992384</c:v>
                </c:pt>
                <c:pt idx="2759">
                  <c:v>-28.4559999992386</c:v>
                </c:pt>
                <c:pt idx="2760">
                  <c:v>-28.4479999992388</c:v>
                </c:pt>
                <c:pt idx="2761">
                  <c:v>-28.439999999238999</c:v>
                </c:pt>
                <c:pt idx="2762">
                  <c:v>-28.431999999239203</c:v>
                </c:pt>
                <c:pt idx="2763">
                  <c:v>-28.423999999239498</c:v>
                </c:pt>
                <c:pt idx="2764">
                  <c:v>-28.415999999239698</c:v>
                </c:pt>
                <c:pt idx="2765">
                  <c:v>-28.407999999239898</c:v>
                </c:pt>
                <c:pt idx="2766">
                  <c:v>-28.399999999240098</c:v>
                </c:pt>
                <c:pt idx="2767">
                  <c:v>-28.391999999240298</c:v>
                </c:pt>
                <c:pt idx="2768">
                  <c:v>-28.383999999240498</c:v>
                </c:pt>
                <c:pt idx="2769">
                  <c:v>-28.375999999240701</c:v>
                </c:pt>
                <c:pt idx="2770">
                  <c:v>-28.367999999241</c:v>
                </c:pt>
                <c:pt idx="2771">
                  <c:v>-28.3599999992412</c:v>
                </c:pt>
                <c:pt idx="2772">
                  <c:v>-28.3519999992414</c:v>
                </c:pt>
                <c:pt idx="2773">
                  <c:v>-28.3439999992416</c:v>
                </c:pt>
                <c:pt idx="2774">
                  <c:v>-28.3359999992418</c:v>
                </c:pt>
                <c:pt idx="2775">
                  <c:v>-28.327999999242</c:v>
                </c:pt>
                <c:pt idx="2776">
                  <c:v>-28.319999999242203</c:v>
                </c:pt>
                <c:pt idx="2777">
                  <c:v>-28.311999999242499</c:v>
                </c:pt>
                <c:pt idx="2778">
                  <c:v>-28.303999999242698</c:v>
                </c:pt>
                <c:pt idx="2779">
                  <c:v>-28.295999999242898</c:v>
                </c:pt>
                <c:pt idx="2780">
                  <c:v>-28.287999999243098</c:v>
                </c:pt>
                <c:pt idx="2781">
                  <c:v>-28.279999999243298</c:v>
                </c:pt>
                <c:pt idx="2782">
                  <c:v>-28.271999999243498</c:v>
                </c:pt>
                <c:pt idx="2783">
                  <c:v>-28.263999999243701</c:v>
                </c:pt>
                <c:pt idx="2784">
                  <c:v>-28.255999999244001</c:v>
                </c:pt>
                <c:pt idx="2785">
                  <c:v>-28.2479999992442</c:v>
                </c:pt>
                <c:pt idx="2786">
                  <c:v>-28.2399999992444</c:v>
                </c:pt>
                <c:pt idx="2787">
                  <c:v>-28.2319999992446</c:v>
                </c:pt>
                <c:pt idx="2788">
                  <c:v>-28.2239999992448</c:v>
                </c:pt>
                <c:pt idx="2789">
                  <c:v>-28.215999999245</c:v>
                </c:pt>
                <c:pt idx="2790">
                  <c:v>-28.207999999245203</c:v>
                </c:pt>
                <c:pt idx="2791">
                  <c:v>-28.199999999245499</c:v>
                </c:pt>
                <c:pt idx="2792">
                  <c:v>-28.191999999245699</c:v>
                </c:pt>
                <c:pt idx="2793">
                  <c:v>-28.183999999245898</c:v>
                </c:pt>
                <c:pt idx="2794">
                  <c:v>-28.175999999246098</c:v>
                </c:pt>
                <c:pt idx="2795">
                  <c:v>-28.167999999246298</c:v>
                </c:pt>
                <c:pt idx="2796">
                  <c:v>-28.159999999246498</c:v>
                </c:pt>
                <c:pt idx="2797">
                  <c:v>-28.151999999246701</c:v>
                </c:pt>
                <c:pt idx="2798">
                  <c:v>-28.143999999246901</c:v>
                </c:pt>
                <c:pt idx="2799">
                  <c:v>-28.135999999247201</c:v>
                </c:pt>
                <c:pt idx="2800">
                  <c:v>-28.1279999992474</c:v>
                </c:pt>
                <c:pt idx="2801">
                  <c:v>-28.1199999992476</c:v>
                </c:pt>
                <c:pt idx="2802">
                  <c:v>-28.1119999992478</c:v>
                </c:pt>
                <c:pt idx="2803">
                  <c:v>-28.103999999248</c:v>
                </c:pt>
                <c:pt idx="2804">
                  <c:v>-28.095999999248203</c:v>
                </c:pt>
                <c:pt idx="2805">
                  <c:v>-28.087999999248403</c:v>
                </c:pt>
                <c:pt idx="2806">
                  <c:v>-28.079999999248699</c:v>
                </c:pt>
                <c:pt idx="2807">
                  <c:v>-28.071999999248899</c:v>
                </c:pt>
                <c:pt idx="2808">
                  <c:v>-28.063999999249098</c:v>
                </c:pt>
                <c:pt idx="2809">
                  <c:v>-28.055999999249298</c:v>
                </c:pt>
                <c:pt idx="2810">
                  <c:v>-28.047999999249498</c:v>
                </c:pt>
                <c:pt idx="2811">
                  <c:v>-28.039999999249702</c:v>
                </c:pt>
                <c:pt idx="2812">
                  <c:v>-28.031999999249901</c:v>
                </c:pt>
                <c:pt idx="2813">
                  <c:v>-28.023999999250201</c:v>
                </c:pt>
                <c:pt idx="2814">
                  <c:v>-28.015999999250401</c:v>
                </c:pt>
                <c:pt idx="2815">
                  <c:v>-28.0079999992506</c:v>
                </c:pt>
                <c:pt idx="2816">
                  <c:v>-27.9999999992508</c:v>
                </c:pt>
                <c:pt idx="2817">
                  <c:v>-27.991999999251</c:v>
                </c:pt>
                <c:pt idx="2818">
                  <c:v>-27.9839999992512</c:v>
                </c:pt>
                <c:pt idx="2819">
                  <c:v>-27.9759999992514</c:v>
                </c:pt>
                <c:pt idx="2820">
                  <c:v>-27.967999999251699</c:v>
                </c:pt>
                <c:pt idx="2821">
                  <c:v>-27.959999999251899</c:v>
                </c:pt>
                <c:pt idx="2822">
                  <c:v>-27.951999999252099</c:v>
                </c:pt>
                <c:pt idx="2823">
                  <c:v>-27.943999999252298</c:v>
                </c:pt>
                <c:pt idx="2824">
                  <c:v>-27.935999999252498</c:v>
                </c:pt>
                <c:pt idx="2825">
                  <c:v>-27.927999999252698</c:v>
                </c:pt>
                <c:pt idx="2826">
                  <c:v>-27.919999999252902</c:v>
                </c:pt>
                <c:pt idx="2827">
                  <c:v>-27.911999999253201</c:v>
                </c:pt>
                <c:pt idx="2828">
                  <c:v>-27.903999999253401</c:v>
                </c:pt>
                <c:pt idx="2829">
                  <c:v>-27.895999999253601</c:v>
                </c:pt>
                <c:pt idx="2830">
                  <c:v>-27.8879999992538</c:v>
                </c:pt>
                <c:pt idx="2831">
                  <c:v>-27.879999999254</c:v>
                </c:pt>
                <c:pt idx="2832">
                  <c:v>-27.8719999992542</c:v>
                </c:pt>
                <c:pt idx="2833">
                  <c:v>-27.8639999992544</c:v>
                </c:pt>
                <c:pt idx="2834">
                  <c:v>-27.855999999254699</c:v>
                </c:pt>
                <c:pt idx="2835">
                  <c:v>-27.847999999254899</c:v>
                </c:pt>
                <c:pt idx="2836">
                  <c:v>-27.839999999255099</c:v>
                </c:pt>
                <c:pt idx="2837">
                  <c:v>-27.831999999255299</c:v>
                </c:pt>
                <c:pt idx="2838">
                  <c:v>-27.823999999255498</c:v>
                </c:pt>
                <c:pt idx="2839">
                  <c:v>-27.815999999255698</c:v>
                </c:pt>
                <c:pt idx="2840">
                  <c:v>-27.807999999255902</c:v>
                </c:pt>
                <c:pt idx="2841">
                  <c:v>-27.799999999256201</c:v>
                </c:pt>
                <c:pt idx="2842">
                  <c:v>-27.791999999256401</c:v>
                </c:pt>
                <c:pt idx="2843">
                  <c:v>-27.783999999256601</c:v>
                </c:pt>
                <c:pt idx="2844">
                  <c:v>-27.775999999256801</c:v>
                </c:pt>
                <c:pt idx="2845">
                  <c:v>-27.767999999257</c:v>
                </c:pt>
                <c:pt idx="2846">
                  <c:v>-27.759999999257197</c:v>
                </c:pt>
                <c:pt idx="2847">
                  <c:v>-27.7519999992574</c:v>
                </c:pt>
                <c:pt idx="2848">
                  <c:v>-27.743999999257699</c:v>
                </c:pt>
                <c:pt idx="2849">
                  <c:v>-27.735999999257899</c:v>
                </c:pt>
                <c:pt idx="2850">
                  <c:v>-27.727999999258099</c:v>
                </c:pt>
                <c:pt idx="2851">
                  <c:v>-27.719999999258299</c:v>
                </c:pt>
                <c:pt idx="2852">
                  <c:v>-27.711999999258499</c:v>
                </c:pt>
                <c:pt idx="2853">
                  <c:v>-27.703999999258698</c:v>
                </c:pt>
                <c:pt idx="2854">
                  <c:v>-27.695999999258902</c:v>
                </c:pt>
                <c:pt idx="2855">
                  <c:v>-27.687999999259102</c:v>
                </c:pt>
                <c:pt idx="2856">
                  <c:v>-27.679999999259401</c:v>
                </c:pt>
                <c:pt idx="2857">
                  <c:v>-27.671999999259601</c:v>
                </c:pt>
                <c:pt idx="2858">
                  <c:v>-27.663999999259801</c:v>
                </c:pt>
                <c:pt idx="2859">
                  <c:v>-27.655999999260001</c:v>
                </c:pt>
                <c:pt idx="2860">
                  <c:v>-27.647999999260197</c:v>
                </c:pt>
                <c:pt idx="2861">
                  <c:v>-27.6399999992604</c:v>
                </c:pt>
                <c:pt idx="2862">
                  <c:v>-27.6319999992606</c:v>
                </c:pt>
                <c:pt idx="2863">
                  <c:v>-27.623999999260899</c:v>
                </c:pt>
                <c:pt idx="2864">
                  <c:v>-27.615999999261099</c:v>
                </c:pt>
                <c:pt idx="2865">
                  <c:v>-27.607999999261299</c:v>
                </c:pt>
                <c:pt idx="2866">
                  <c:v>-27.599999999261499</c:v>
                </c:pt>
                <c:pt idx="2867">
                  <c:v>-27.591999999261699</c:v>
                </c:pt>
                <c:pt idx="2868">
                  <c:v>-27.583999999261902</c:v>
                </c:pt>
                <c:pt idx="2869">
                  <c:v>-27.575999999262102</c:v>
                </c:pt>
                <c:pt idx="2870">
                  <c:v>-27.567999999262401</c:v>
                </c:pt>
                <c:pt idx="2871">
                  <c:v>-27.559999999262601</c:v>
                </c:pt>
                <c:pt idx="2872">
                  <c:v>-27.551999999262801</c:v>
                </c:pt>
                <c:pt idx="2873">
                  <c:v>-27.543999999262997</c:v>
                </c:pt>
                <c:pt idx="2874">
                  <c:v>-27.535999999263197</c:v>
                </c:pt>
                <c:pt idx="2875">
                  <c:v>-27.5279999992634</c:v>
                </c:pt>
                <c:pt idx="2876">
                  <c:v>-27.5199999992636</c:v>
                </c:pt>
                <c:pt idx="2877">
                  <c:v>-27.511999999263899</c:v>
                </c:pt>
                <c:pt idx="2878">
                  <c:v>-27.503999999264099</c:v>
                </c:pt>
                <c:pt idx="2879">
                  <c:v>-27.495999999264299</c:v>
                </c:pt>
                <c:pt idx="2880">
                  <c:v>-27.487999999264499</c:v>
                </c:pt>
                <c:pt idx="2881">
                  <c:v>-27.479999999264699</c:v>
                </c:pt>
                <c:pt idx="2882">
                  <c:v>-27.471999999264899</c:v>
                </c:pt>
                <c:pt idx="2883">
                  <c:v>-27.463999999265102</c:v>
                </c:pt>
                <c:pt idx="2884">
                  <c:v>-27.455999999265401</c:v>
                </c:pt>
                <c:pt idx="2885">
                  <c:v>-27.447999999265601</c:v>
                </c:pt>
                <c:pt idx="2886">
                  <c:v>-27.439999999265801</c:v>
                </c:pt>
                <c:pt idx="2887">
                  <c:v>-27.431999999265997</c:v>
                </c:pt>
                <c:pt idx="2888">
                  <c:v>-27.423999999266197</c:v>
                </c:pt>
                <c:pt idx="2889">
                  <c:v>-27.415999999266397</c:v>
                </c:pt>
                <c:pt idx="2890">
                  <c:v>-27.4079999992666</c:v>
                </c:pt>
                <c:pt idx="2891">
                  <c:v>-27.3999999992669</c:v>
                </c:pt>
                <c:pt idx="2892">
                  <c:v>-27.391999999267099</c:v>
                </c:pt>
                <c:pt idx="2893">
                  <c:v>-27.383999999267299</c:v>
                </c:pt>
                <c:pt idx="2894">
                  <c:v>-27.375999999267499</c:v>
                </c:pt>
                <c:pt idx="2895">
                  <c:v>-27.367999999267699</c:v>
                </c:pt>
                <c:pt idx="2896">
                  <c:v>-27.359999999267899</c:v>
                </c:pt>
                <c:pt idx="2897">
                  <c:v>-27.351999999268102</c:v>
                </c:pt>
                <c:pt idx="2898">
                  <c:v>-27.343999999268402</c:v>
                </c:pt>
                <c:pt idx="2899">
                  <c:v>-27.335999999268601</c:v>
                </c:pt>
                <c:pt idx="2900">
                  <c:v>-27.327999999268798</c:v>
                </c:pt>
                <c:pt idx="2901">
                  <c:v>-27.319999999268997</c:v>
                </c:pt>
                <c:pt idx="2902">
                  <c:v>-27.311999999269197</c:v>
                </c:pt>
                <c:pt idx="2903">
                  <c:v>-27.303999999269397</c:v>
                </c:pt>
                <c:pt idx="2904">
                  <c:v>-27.295999999269601</c:v>
                </c:pt>
                <c:pt idx="2905">
                  <c:v>-27.2879999992699</c:v>
                </c:pt>
                <c:pt idx="2906">
                  <c:v>-27.2799999992701</c:v>
                </c:pt>
                <c:pt idx="2907">
                  <c:v>-27.271999999270299</c:v>
                </c:pt>
                <c:pt idx="2908">
                  <c:v>-27.263999999270499</c:v>
                </c:pt>
                <c:pt idx="2909">
                  <c:v>-27.255999999270699</c:v>
                </c:pt>
                <c:pt idx="2910">
                  <c:v>-27.247999999270899</c:v>
                </c:pt>
                <c:pt idx="2911">
                  <c:v>-27.239999999271102</c:v>
                </c:pt>
                <c:pt idx="2912">
                  <c:v>-27.231999999271302</c:v>
                </c:pt>
                <c:pt idx="2913">
                  <c:v>-27.223999999271602</c:v>
                </c:pt>
                <c:pt idx="2914">
                  <c:v>-27.215999999271798</c:v>
                </c:pt>
                <c:pt idx="2915">
                  <c:v>-27.207999999271998</c:v>
                </c:pt>
                <c:pt idx="2916">
                  <c:v>-27.199999999272197</c:v>
                </c:pt>
                <c:pt idx="2917">
                  <c:v>-27.191999999272397</c:v>
                </c:pt>
                <c:pt idx="2918">
                  <c:v>-27.183999999272601</c:v>
                </c:pt>
                <c:pt idx="2919">
                  <c:v>-27.175999999272801</c:v>
                </c:pt>
                <c:pt idx="2920">
                  <c:v>-27.1679999992731</c:v>
                </c:pt>
                <c:pt idx="2921">
                  <c:v>-27.1599999992733</c:v>
                </c:pt>
                <c:pt idx="2922">
                  <c:v>-27.151999999273499</c:v>
                </c:pt>
                <c:pt idx="2923">
                  <c:v>-27.143999999273699</c:v>
                </c:pt>
                <c:pt idx="2924">
                  <c:v>-27.135999999273899</c:v>
                </c:pt>
                <c:pt idx="2925">
                  <c:v>-27.127999999274103</c:v>
                </c:pt>
                <c:pt idx="2926">
                  <c:v>-27.119999999274302</c:v>
                </c:pt>
                <c:pt idx="2927">
                  <c:v>-27.111999999274598</c:v>
                </c:pt>
                <c:pt idx="2928">
                  <c:v>-27.103999999274798</c:v>
                </c:pt>
                <c:pt idx="2929">
                  <c:v>-27.095999999274998</c:v>
                </c:pt>
                <c:pt idx="2930">
                  <c:v>-27.087999999275198</c:v>
                </c:pt>
                <c:pt idx="2931">
                  <c:v>-27.079999999275397</c:v>
                </c:pt>
                <c:pt idx="2932">
                  <c:v>-27.071999999275601</c:v>
                </c:pt>
                <c:pt idx="2933">
                  <c:v>-27.063999999275801</c:v>
                </c:pt>
                <c:pt idx="2934">
                  <c:v>-27.0559999992761</c:v>
                </c:pt>
                <c:pt idx="2935">
                  <c:v>-27.0479999992763</c:v>
                </c:pt>
                <c:pt idx="2936">
                  <c:v>-27.0399999992765</c:v>
                </c:pt>
                <c:pt idx="2937">
                  <c:v>-27.031999999276699</c:v>
                </c:pt>
                <c:pt idx="2938">
                  <c:v>-27.023999999276899</c:v>
                </c:pt>
                <c:pt idx="2939">
                  <c:v>-27.015999999277099</c:v>
                </c:pt>
                <c:pt idx="2940">
                  <c:v>-27.007999999277303</c:v>
                </c:pt>
                <c:pt idx="2941">
                  <c:v>-26.999999999277598</c:v>
                </c:pt>
                <c:pt idx="2942">
                  <c:v>-26.991999999277798</c:v>
                </c:pt>
                <c:pt idx="2943">
                  <c:v>-26.983999999277998</c:v>
                </c:pt>
                <c:pt idx="2944">
                  <c:v>-26.975999999278198</c:v>
                </c:pt>
                <c:pt idx="2945">
                  <c:v>-26.967999999278398</c:v>
                </c:pt>
                <c:pt idx="2946">
                  <c:v>-26.959999999278597</c:v>
                </c:pt>
                <c:pt idx="2947">
                  <c:v>-26.951999999278801</c:v>
                </c:pt>
                <c:pt idx="2948">
                  <c:v>-26.9439999992791</c:v>
                </c:pt>
                <c:pt idx="2949">
                  <c:v>-26.9359999992793</c:v>
                </c:pt>
                <c:pt idx="2950">
                  <c:v>-26.9279999992795</c:v>
                </c:pt>
                <c:pt idx="2951">
                  <c:v>-26.9199999992797</c:v>
                </c:pt>
                <c:pt idx="2952">
                  <c:v>-26.911999999279899</c:v>
                </c:pt>
                <c:pt idx="2953">
                  <c:v>-26.903999999280099</c:v>
                </c:pt>
                <c:pt idx="2954">
                  <c:v>-26.895999999280303</c:v>
                </c:pt>
                <c:pt idx="2955">
                  <c:v>-26.887999999280598</c:v>
                </c:pt>
                <c:pt idx="2956">
                  <c:v>-26.879999999280798</c:v>
                </c:pt>
                <c:pt idx="2957">
                  <c:v>-26.871999999280998</c:v>
                </c:pt>
                <c:pt idx="2958">
                  <c:v>-26.863999999281198</c:v>
                </c:pt>
                <c:pt idx="2959">
                  <c:v>-26.855999999281398</c:v>
                </c:pt>
                <c:pt idx="2960">
                  <c:v>-26.847999999281598</c:v>
                </c:pt>
                <c:pt idx="2961">
                  <c:v>-26.839999999281801</c:v>
                </c:pt>
                <c:pt idx="2962">
                  <c:v>-26.8319999992821</c:v>
                </c:pt>
                <c:pt idx="2963">
                  <c:v>-26.8239999992823</c:v>
                </c:pt>
                <c:pt idx="2964">
                  <c:v>-26.8159999992825</c:v>
                </c:pt>
                <c:pt idx="2965">
                  <c:v>-26.8079999992827</c:v>
                </c:pt>
                <c:pt idx="2966">
                  <c:v>-26.7999999992829</c:v>
                </c:pt>
                <c:pt idx="2967">
                  <c:v>-26.791999999283099</c:v>
                </c:pt>
                <c:pt idx="2968">
                  <c:v>-26.783999999283303</c:v>
                </c:pt>
                <c:pt idx="2969">
                  <c:v>-26.775999999283599</c:v>
                </c:pt>
                <c:pt idx="2970">
                  <c:v>-26.767999999283798</c:v>
                </c:pt>
                <c:pt idx="2971">
                  <c:v>-26.759999999283998</c:v>
                </c:pt>
                <c:pt idx="2972">
                  <c:v>-26.751999999284198</c:v>
                </c:pt>
                <c:pt idx="2973">
                  <c:v>-26.743999999284398</c:v>
                </c:pt>
                <c:pt idx="2974">
                  <c:v>-26.735999999284598</c:v>
                </c:pt>
                <c:pt idx="2975">
                  <c:v>-26.727999999284801</c:v>
                </c:pt>
                <c:pt idx="2976">
                  <c:v>-26.719999999285101</c:v>
                </c:pt>
                <c:pt idx="2977">
                  <c:v>-26.7119999992853</c:v>
                </c:pt>
                <c:pt idx="2978">
                  <c:v>-26.7039999992855</c:v>
                </c:pt>
                <c:pt idx="2979">
                  <c:v>-26.6959999992857</c:v>
                </c:pt>
                <c:pt idx="2980">
                  <c:v>-26.6879999992859</c:v>
                </c:pt>
                <c:pt idx="2981">
                  <c:v>-26.6799999992861</c:v>
                </c:pt>
                <c:pt idx="2982">
                  <c:v>-26.671999999286303</c:v>
                </c:pt>
                <c:pt idx="2983">
                  <c:v>-26.663999999286599</c:v>
                </c:pt>
                <c:pt idx="2984">
                  <c:v>-26.655999999286799</c:v>
                </c:pt>
                <c:pt idx="2985">
                  <c:v>-26.647999999286998</c:v>
                </c:pt>
                <c:pt idx="2986">
                  <c:v>-26.639999999287198</c:v>
                </c:pt>
                <c:pt idx="2987">
                  <c:v>-26.631999999287398</c:v>
                </c:pt>
                <c:pt idx="2988">
                  <c:v>-26.623999999287598</c:v>
                </c:pt>
                <c:pt idx="2989">
                  <c:v>-26.615999999287801</c:v>
                </c:pt>
                <c:pt idx="2990">
                  <c:v>-26.607999999288001</c:v>
                </c:pt>
                <c:pt idx="2991">
                  <c:v>-26.599999999288301</c:v>
                </c:pt>
                <c:pt idx="2992">
                  <c:v>-26.5919999992885</c:v>
                </c:pt>
                <c:pt idx="2993">
                  <c:v>-26.5839999992887</c:v>
                </c:pt>
                <c:pt idx="2994">
                  <c:v>-26.5759999992889</c:v>
                </c:pt>
                <c:pt idx="2995">
                  <c:v>-26.5679999992891</c:v>
                </c:pt>
                <c:pt idx="2996">
                  <c:v>-26.5599999992893</c:v>
                </c:pt>
                <c:pt idx="2997">
                  <c:v>-26.551999999289503</c:v>
                </c:pt>
                <c:pt idx="2998">
                  <c:v>-26.543999999289799</c:v>
                </c:pt>
                <c:pt idx="2999">
                  <c:v>-26.535999999289999</c:v>
                </c:pt>
                <c:pt idx="3000">
                  <c:v>-26.527999999290198</c:v>
                </c:pt>
                <c:pt idx="3001">
                  <c:v>-26.519999999290398</c:v>
                </c:pt>
                <c:pt idx="3002">
                  <c:v>-26.511999999290598</c:v>
                </c:pt>
                <c:pt idx="3003">
                  <c:v>-26.503999999290798</c:v>
                </c:pt>
                <c:pt idx="3004">
                  <c:v>-26.495999999291001</c:v>
                </c:pt>
                <c:pt idx="3005">
                  <c:v>-26.487999999291301</c:v>
                </c:pt>
                <c:pt idx="3006">
                  <c:v>-26.479999999291501</c:v>
                </c:pt>
                <c:pt idx="3007">
                  <c:v>-26.4719999992917</c:v>
                </c:pt>
                <c:pt idx="3008">
                  <c:v>-26.4639999992919</c:v>
                </c:pt>
                <c:pt idx="3009">
                  <c:v>-26.4559999992921</c:v>
                </c:pt>
                <c:pt idx="3010">
                  <c:v>-26.4479999992923</c:v>
                </c:pt>
                <c:pt idx="3011">
                  <c:v>-26.439999999292503</c:v>
                </c:pt>
                <c:pt idx="3012">
                  <c:v>-26.431999999292799</c:v>
                </c:pt>
                <c:pt idx="3013">
                  <c:v>-26.423999999292999</c:v>
                </c:pt>
                <c:pt idx="3014">
                  <c:v>-26.415999999293199</c:v>
                </c:pt>
                <c:pt idx="3015">
                  <c:v>-26.407999999293398</c:v>
                </c:pt>
                <c:pt idx="3016">
                  <c:v>-26.399999999293598</c:v>
                </c:pt>
                <c:pt idx="3017">
                  <c:v>-26.391999999293798</c:v>
                </c:pt>
                <c:pt idx="3018">
                  <c:v>-26.383999999294002</c:v>
                </c:pt>
                <c:pt idx="3019">
                  <c:v>-26.375999999294301</c:v>
                </c:pt>
                <c:pt idx="3020">
                  <c:v>-26.367999999294501</c:v>
                </c:pt>
                <c:pt idx="3021">
                  <c:v>-26.359999999294701</c:v>
                </c:pt>
                <c:pt idx="3022">
                  <c:v>-26.3519999992949</c:v>
                </c:pt>
                <c:pt idx="3023">
                  <c:v>-26.3439999992951</c:v>
                </c:pt>
                <c:pt idx="3024">
                  <c:v>-26.3359999992953</c:v>
                </c:pt>
                <c:pt idx="3025">
                  <c:v>-26.3279999992955</c:v>
                </c:pt>
                <c:pt idx="3026">
                  <c:v>-26.319999999295799</c:v>
                </c:pt>
                <c:pt idx="3027">
                  <c:v>-26.311999999295999</c:v>
                </c:pt>
                <c:pt idx="3028">
                  <c:v>-26.303999999296199</c:v>
                </c:pt>
                <c:pt idx="3029">
                  <c:v>-26.295999999296399</c:v>
                </c:pt>
                <c:pt idx="3030">
                  <c:v>-26.287999999296598</c:v>
                </c:pt>
                <c:pt idx="3031">
                  <c:v>-26.279999999296798</c:v>
                </c:pt>
                <c:pt idx="3032">
                  <c:v>-26.271999999297002</c:v>
                </c:pt>
                <c:pt idx="3033">
                  <c:v>-26.263999999297301</c:v>
                </c:pt>
                <c:pt idx="3034">
                  <c:v>-26.255999999297501</c:v>
                </c:pt>
                <c:pt idx="3035">
                  <c:v>-26.247999999297701</c:v>
                </c:pt>
                <c:pt idx="3036">
                  <c:v>-26.239999999297901</c:v>
                </c:pt>
                <c:pt idx="3037">
                  <c:v>-26.2319999992981</c:v>
                </c:pt>
                <c:pt idx="3038">
                  <c:v>-26.2239999992983</c:v>
                </c:pt>
                <c:pt idx="3039">
                  <c:v>-26.2159999992985</c:v>
                </c:pt>
                <c:pt idx="3040">
                  <c:v>-26.207999999298799</c:v>
                </c:pt>
                <c:pt idx="3041">
                  <c:v>-26.199999999298999</c:v>
                </c:pt>
                <c:pt idx="3042">
                  <c:v>-26.191999999299199</c:v>
                </c:pt>
                <c:pt idx="3043">
                  <c:v>-26.183999999299399</c:v>
                </c:pt>
                <c:pt idx="3044">
                  <c:v>-26.175999999299599</c:v>
                </c:pt>
                <c:pt idx="3045">
                  <c:v>-26.167999999299798</c:v>
                </c:pt>
                <c:pt idx="3046">
                  <c:v>-26.159999999300002</c:v>
                </c:pt>
                <c:pt idx="3047">
                  <c:v>-26.151999999300202</c:v>
                </c:pt>
                <c:pt idx="3048">
                  <c:v>-26.143999999300501</c:v>
                </c:pt>
                <c:pt idx="3049">
                  <c:v>-26.135999999300701</c:v>
                </c:pt>
                <c:pt idx="3050">
                  <c:v>-26.127999999300901</c:v>
                </c:pt>
                <c:pt idx="3051">
                  <c:v>-26.119999999301101</c:v>
                </c:pt>
                <c:pt idx="3052">
                  <c:v>-26.111999999301297</c:v>
                </c:pt>
                <c:pt idx="3053">
                  <c:v>-26.1039999993015</c:v>
                </c:pt>
                <c:pt idx="3054">
                  <c:v>-26.0959999993017</c:v>
                </c:pt>
                <c:pt idx="3055">
                  <c:v>-26.087999999301999</c:v>
                </c:pt>
                <c:pt idx="3056">
                  <c:v>-26.079999999302199</c:v>
                </c:pt>
                <c:pt idx="3057">
                  <c:v>-26.071999999302399</c:v>
                </c:pt>
                <c:pt idx="3058">
                  <c:v>-26.063999999302599</c:v>
                </c:pt>
                <c:pt idx="3059">
                  <c:v>-26.055999999302799</c:v>
                </c:pt>
                <c:pt idx="3060">
                  <c:v>-26.047999999302998</c:v>
                </c:pt>
                <c:pt idx="3061">
                  <c:v>-26.039999999303202</c:v>
                </c:pt>
                <c:pt idx="3062">
                  <c:v>-26.031999999303501</c:v>
                </c:pt>
                <c:pt idx="3063">
                  <c:v>-26.023999999303701</c:v>
                </c:pt>
                <c:pt idx="3064">
                  <c:v>-26.015999999303901</c:v>
                </c:pt>
                <c:pt idx="3065">
                  <c:v>-26.007999999304101</c:v>
                </c:pt>
                <c:pt idx="3066">
                  <c:v>-25.999999999304297</c:v>
                </c:pt>
                <c:pt idx="3067">
                  <c:v>-25.991999999304497</c:v>
                </c:pt>
                <c:pt idx="3068">
                  <c:v>-25.9839999993047</c:v>
                </c:pt>
                <c:pt idx="3069">
                  <c:v>-25.975999999304999</c:v>
                </c:pt>
                <c:pt idx="3070">
                  <c:v>-25.967999999305199</c:v>
                </c:pt>
                <c:pt idx="3071">
                  <c:v>-25.959999999305399</c:v>
                </c:pt>
                <c:pt idx="3072">
                  <c:v>-25.951999999305599</c:v>
                </c:pt>
                <c:pt idx="3073">
                  <c:v>-25.943999999305799</c:v>
                </c:pt>
                <c:pt idx="3074">
                  <c:v>-25.935999999305999</c:v>
                </c:pt>
                <c:pt idx="3075">
                  <c:v>-25.927999999306202</c:v>
                </c:pt>
                <c:pt idx="3076">
                  <c:v>-25.919999999306501</c:v>
                </c:pt>
                <c:pt idx="3077">
                  <c:v>-25.911999999306701</c:v>
                </c:pt>
                <c:pt idx="3078">
                  <c:v>-25.903999999306901</c:v>
                </c:pt>
                <c:pt idx="3079">
                  <c:v>-25.895999999307097</c:v>
                </c:pt>
                <c:pt idx="3080">
                  <c:v>-25.887999999307297</c:v>
                </c:pt>
                <c:pt idx="3081">
                  <c:v>-25.879999999307497</c:v>
                </c:pt>
                <c:pt idx="3082">
                  <c:v>-25.8719999993077</c:v>
                </c:pt>
                <c:pt idx="3083">
                  <c:v>-25.863999999308</c:v>
                </c:pt>
                <c:pt idx="3084">
                  <c:v>-25.855999999308199</c:v>
                </c:pt>
                <c:pt idx="3085">
                  <c:v>-25.847999999308399</c:v>
                </c:pt>
                <c:pt idx="3086">
                  <c:v>-25.839999999308599</c:v>
                </c:pt>
                <c:pt idx="3087">
                  <c:v>-25.831999999308799</c:v>
                </c:pt>
                <c:pt idx="3088">
                  <c:v>-25.823999999308999</c:v>
                </c:pt>
                <c:pt idx="3089">
                  <c:v>-25.815999999309202</c:v>
                </c:pt>
                <c:pt idx="3090">
                  <c:v>-25.807999999309502</c:v>
                </c:pt>
                <c:pt idx="3091">
                  <c:v>-25.799999999309701</c:v>
                </c:pt>
                <c:pt idx="3092">
                  <c:v>-25.791999999309901</c:v>
                </c:pt>
                <c:pt idx="3093">
                  <c:v>-25.783999999310097</c:v>
                </c:pt>
                <c:pt idx="3094">
                  <c:v>-25.775999999310297</c:v>
                </c:pt>
                <c:pt idx="3095">
                  <c:v>-25.767999999310497</c:v>
                </c:pt>
                <c:pt idx="3096">
                  <c:v>-25.759999999310701</c:v>
                </c:pt>
                <c:pt idx="3097">
                  <c:v>-25.751999999311</c:v>
                </c:pt>
                <c:pt idx="3098">
                  <c:v>-25.7439999993112</c:v>
                </c:pt>
                <c:pt idx="3099">
                  <c:v>-25.735999999311399</c:v>
                </c:pt>
                <c:pt idx="3100">
                  <c:v>-25.727999999311599</c:v>
                </c:pt>
                <c:pt idx="3101">
                  <c:v>-25.719999999311799</c:v>
                </c:pt>
                <c:pt idx="3102">
                  <c:v>-25.711999999311999</c:v>
                </c:pt>
                <c:pt idx="3103">
                  <c:v>-25.703999999312202</c:v>
                </c:pt>
                <c:pt idx="3104">
                  <c:v>-25.695999999312402</c:v>
                </c:pt>
                <c:pt idx="3105">
                  <c:v>-25.687999999312702</c:v>
                </c:pt>
                <c:pt idx="3106">
                  <c:v>-25.679999999312898</c:v>
                </c:pt>
                <c:pt idx="3107">
                  <c:v>-25.671999999313098</c:v>
                </c:pt>
                <c:pt idx="3108">
                  <c:v>-25.663999999313297</c:v>
                </c:pt>
                <c:pt idx="3109">
                  <c:v>-25.655999999313497</c:v>
                </c:pt>
                <c:pt idx="3110">
                  <c:v>-25.647999999313701</c:v>
                </c:pt>
                <c:pt idx="3111">
                  <c:v>-25.639999999313901</c:v>
                </c:pt>
                <c:pt idx="3112">
                  <c:v>-25.6319999993142</c:v>
                </c:pt>
                <c:pt idx="3113">
                  <c:v>-25.6239999993144</c:v>
                </c:pt>
                <c:pt idx="3114">
                  <c:v>-25.615999999314599</c:v>
                </c:pt>
                <c:pt idx="3115">
                  <c:v>-25.607999999314799</c:v>
                </c:pt>
                <c:pt idx="3116">
                  <c:v>-25.599999999314999</c:v>
                </c:pt>
                <c:pt idx="3117">
                  <c:v>-25.591999999315199</c:v>
                </c:pt>
                <c:pt idx="3118">
                  <c:v>-25.583999999315402</c:v>
                </c:pt>
                <c:pt idx="3119">
                  <c:v>-25.575999999315702</c:v>
                </c:pt>
                <c:pt idx="3120">
                  <c:v>-25.567999999315898</c:v>
                </c:pt>
                <c:pt idx="3121">
                  <c:v>-25.559999999316098</c:v>
                </c:pt>
                <c:pt idx="3122">
                  <c:v>-25.551999999316298</c:v>
                </c:pt>
                <c:pt idx="3123">
                  <c:v>-25.543999999316497</c:v>
                </c:pt>
                <c:pt idx="3124">
                  <c:v>-25.535999999316697</c:v>
                </c:pt>
                <c:pt idx="3125">
                  <c:v>-25.527999999316901</c:v>
                </c:pt>
                <c:pt idx="3126">
                  <c:v>-25.5199999993172</c:v>
                </c:pt>
                <c:pt idx="3127">
                  <c:v>-25.5119999993174</c:v>
                </c:pt>
                <c:pt idx="3128">
                  <c:v>-25.5039999993176</c:v>
                </c:pt>
                <c:pt idx="3129">
                  <c:v>-25.495999999317799</c:v>
                </c:pt>
                <c:pt idx="3130">
                  <c:v>-25.487999999317999</c:v>
                </c:pt>
                <c:pt idx="3131">
                  <c:v>-25.479999999318199</c:v>
                </c:pt>
                <c:pt idx="3132">
                  <c:v>-25.471999999318403</c:v>
                </c:pt>
                <c:pt idx="3133">
                  <c:v>-25.463999999318698</c:v>
                </c:pt>
                <c:pt idx="3134">
                  <c:v>-25.455999999318898</c:v>
                </c:pt>
                <c:pt idx="3135">
                  <c:v>-25.447999999319098</c:v>
                </c:pt>
                <c:pt idx="3136">
                  <c:v>-25.439999999319298</c:v>
                </c:pt>
                <c:pt idx="3137">
                  <c:v>-25.431999999319498</c:v>
                </c:pt>
                <c:pt idx="3138">
                  <c:v>-25.423999999319697</c:v>
                </c:pt>
                <c:pt idx="3139">
                  <c:v>-25.415999999319901</c:v>
                </c:pt>
                <c:pt idx="3140">
                  <c:v>-25.4079999993202</c:v>
                </c:pt>
                <c:pt idx="3141">
                  <c:v>-25.3999999993204</c:v>
                </c:pt>
                <c:pt idx="3142">
                  <c:v>-25.3919999993206</c:v>
                </c:pt>
                <c:pt idx="3143">
                  <c:v>-25.3839999993208</c:v>
                </c:pt>
                <c:pt idx="3144">
                  <c:v>-25.375999999320999</c:v>
                </c:pt>
                <c:pt idx="3145">
                  <c:v>-25.367999999321199</c:v>
                </c:pt>
                <c:pt idx="3146">
                  <c:v>-25.359999999321403</c:v>
                </c:pt>
                <c:pt idx="3147">
                  <c:v>-25.351999999321698</c:v>
                </c:pt>
                <c:pt idx="3148">
                  <c:v>-25.343999999321898</c:v>
                </c:pt>
                <c:pt idx="3149">
                  <c:v>-25.335999999322098</c:v>
                </c:pt>
                <c:pt idx="3150">
                  <c:v>-25.327999999322298</c:v>
                </c:pt>
                <c:pt idx="3151">
                  <c:v>-25.319999999322498</c:v>
                </c:pt>
                <c:pt idx="3152">
                  <c:v>-25.311999999322698</c:v>
                </c:pt>
                <c:pt idx="3153">
                  <c:v>-25.303999999322901</c:v>
                </c:pt>
                <c:pt idx="3154">
                  <c:v>-25.2959999993232</c:v>
                </c:pt>
                <c:pt idx="3155">
                  <c:v>-25.2879999993234</c:v>
                </c:pt>
                <c:pt idx="3156">
                  <c:v>-25.2799999993236</c:v>
                </c:pt>
                <c:pt idx="3157">
                  <c:v>-25.2719999993238</c:v>
                </c:pt>
                <c:pt idx="3158">
                  <c:v>-25.263999999324</c:v>
                </c:pt>
                <c:pt idx="3159">
                  <c:v>-25.255999999324199</c:v>
                </c:pt>
                <c:pt idx="3160">
                  <c:v>-25.247999999324403</c:v>
                </c:pt>
                <c:pt idx="3161">
                  <c:v>-25.239999999324699</c:v>
                </c:pt>
                <c:pt idx="3162">
                  <c:v>-25.231999999324898</c:v>
                </c:pt>
                <c:pt idx="3163">
                  <c:v>-25.223999999325098</c:v>
                </c:pt>
                <c:pt idx="3164">
                  <c:v>-25.215999999325298</c:v>
                </c:pt>
                <c:pt idx="3165">
                  <c:v>-25.207999999325498</c:v>
                </c:pt>
                <c:pt idx="3166">
                  <c:v>-25.199999999325698</c:v>
                </c:pt>
                <c:pt idx="3167">
                  <c:v>-25.191999999325901</c:v>
                </c:pt>
                <c:pt idx="3168">
                  <c:v>-25.1839999993262</c:v>
                </c:pt>
                <c:pt idx="3169">
                  <c:v>-25.1759999993264</c:v>
                </c:pt>
                <c:pt idx="3170">
                  <c:v>-25.1679999993266</c:v>
                </c:pt>
                <c:pt idx="3171">
                  <c:v>-25.1599999993268</c:v>
                </c:pt>
                <c:pt idx="3172">
                  <c:v>-25.151999999327</c:v>
                </c:pt>
                <c:pt idx="3173">
                  <c:v>-25.1439999993272</c:v>
                </c:pt>
                <c:pt idx="3174">
                  <c:v>-25.135999999327399</c:v>
                </c:pt>
                <c:pt idx="3175">
                  <c:v>-25.127999999327699</c:v>
                </c:pt>
                <c:pt idx="3176">
                  <c:v>-25.119999999327899</c:v>
                </c:pt>
                <c:pt idx="3177">
                  <c:v>-25.111999999328098</c:v>
                </c:pt>
                <c:pt idx="3178">
                  <c:v>-25.103999999328298</c:v>
                </c:pt>
                <c:pt idx="3179">
                  <c:v>-25.095999999328498</c:v>
                </c:pt>
                <c:pt idx="3180">
                  <c:v>-25.087999999328698</c:v>
                </c:pt>
                <c:pt idx="3181">
                  <c:v>-25.079999999328898</c:v>
                </c:pt>
                <c:pt idx="3182">
                  <c:v>-25.071999999329101</c:v>
                </c:pt>
                <c:pt idx="3183">
                  <c:v>-25.0639999993294</c:v>
                </c:pt>
                <c:pt idx="3184">
                  <c:v>-25.0559999993296</c:v>
                </c:pt>
                <c:pt idx="3185">
                  <c:v>-25.0479999993298</c:v>
                </c:pt>
                <c:pt idx="3186">
                  <c:v>-25.03999999933</c:v>
                </c:pt>
                <c:pt idx="3187">
                  <c:v>-25.0319999993302</c:v>
                </c:pt>
                <c:pt idx="3188">
                  <c:v>-25.0239999993304</c:v>
                </c:pt>
                <c:pt idx="3189">
                  <c:v>-25.015999999330603</c:v>
                </c:pt>
                <c:pt idx="3190">
                  <c:v>-25.007999999330899</c:v>
                </c:pt>
                <c:pt idx="3191">
                  <c:v>-24.999999999331099</c:v>
                </c:pt>
                <c:pt idx="3192">
                  <c:v>-24.991999999331298</c:v>
                </c:pt>
                <c:pt idx="3193">
                  <c:v>-24.983999999331498</c:v>
                </c:pt>
                <c:pt idx="3194">
                  <c:v>-24.975999999331698</c:v>
                </c:pt>
                <c:pt idx="3195">
                  <c:v>-24.967999999331898</c:v>
                </c:pt>
                <c:pt idx="3196">
                  <c:v>-24.959999999332101</c:v>
                </c:pt>
                <c:pt idx="3197">
                  <c:v>-24.951999999332401</c:v>
                </c:pt>
                <c:pt idx="3198">
                  <c:v>-24.9439999993326</c:v>
                </c:pt>
                <c:pt idx="3199">
                  <c:v>-24.9359999993328</c:v>
                </c:pt>
                <c:pt idx="3200">
                  <c:v>-24.927999999333</c:v>
                </c:pt>
                <c:pt idx="3201">
                  <c:v>-24.9199999993332</c:v>
                </c:pt>
                <c:pt idx="3202">
                  <c:v>-24.9119999993334</c:v>
                </c:pt>
                <c:pt idx="3203">
                  <c:v>-24.903999999333603</c:v>
                </c:pt>
                <c:pt idx="3204">
                  <c:v>-24.895999999333899</c:v>
                </c:pt>
                <c:pt idx="3205">
                  <c:v>-24.887999999334099</c:v>
                </c:pt>
                <c:pt idx="3206">
                  <c:v>-24.879999999334299</c:v>
                </c:pt>
                <c:pt idx="3207">
                  <c:v>-24.871999999334498</c:v>
                </c:pt>
                <c:pt idx="3208">
                  <c:v>-24.863999999334698</c:v>
                </c:pt>
                <c:pt idx="3209">
                  <c:v>-24.855999999334898</c:v>
                </c:pt>
                <c:pt idx="3210">
                  <c:v>-24.847999999335102</c:v>
                </c:pt>
                <c:pt idx="3211">
                  <c:v>-24.839999999335401</c:v>
                </c:pt>
                <c:pt idx="3212">
                  <c:v>-24.831999999335601</c:v>
                </c:pt>
                <c:pt idx="3213">
                  <c:v>-24.8239999993358</c:v>
                </c:pt>
                <c:pt idx="3214">
                  <c:v>-24.815999999336</c:v>
                </c:pt>
                <c:pt idx="3215">
                  <c:v>-24.8079999993362</c:v>
                </c:pt>
                <c:pt idx="3216">
                  <c:v>-24.7999999993364</c:v>
                </c:pt>
                <c:pt idx="3217">
                  <c:v>-24.791999999336603</c:v>
                </c:pt>
                <c:pt idx="3218">
                  <c:v>-24.783999999336899</c:v>
                </c:pt>
                <c:pt idx="3219">
                  <c:v>-24.775999999337099</c:v>
                </c:pt>
                <c:pt idx="3220">
                  <c:v>-24.767999999337299</c:v>
                </c:pt>
                <c:pt idx="3221">
                  <c:v>-24.759999999337499</c:v>
                </c:pt>
                <c:pt idx="3222">
                  <c:v>-24.751999999337698</c:v>
                </c:pt>
                <c:pt idx="3223">
                  <c:v>-24.743999999337898</c:v>
                </c:pt>
                <c:pt idx="3224">
                  <c:v>-24.735999999338102</c:v>
                </c:pt>
                <c:pt idx="3225">
                  <c:v>-24.727999999338401</c:v>
                </c:pt>
                <c:pt idx="3226">
                  <c:v>-24.719999999338601</c:v>
                </c:pt>
                <c:pt idx="3227">
                  <c:v>-24.711999999338801</c:v>
                </c:pt>
                <c:pt idx="3228">
                  <c:v>-24.703999999339</c:v>
                </c:pt>
                <c:pt idx="3229">
                  <c:v>-24.6959999993392</c:v>
                </c:pt>
                <c:pt idx="3230">
                  <c:v>-24.6879999993394</c:v>
                </c:pt>
                <c:pt idx="3231">
                  <c:v>-24.6799999993396</c:v>
                </c:pt>
                <c:pt idx="3232">
                  <c:v>-24.671999999339899</c:v>
                </c:pt>
                <c:pt idx="3233">
                  <c:v>-24.663999999340099</c:v>
                </c:pt>
                <c:pt idx="3234">
                  <c:v>-24.655999999340299</c:v>
                </c:pt>
                <c:pt idx="3235">
                  <c:v>-24.647999999340499</c:v>
                </c:pt>
                <c:pt idx="3236">
                  <c:v>-24.639999999340699</c:v>
                </c:pt>
                <c:pt idx="3237">
                  <c:v>-24.631999999340898</c:v>
                </c:pt>
                <c:pt idx="3238">
                  <c:v>-24.623999999341098</c:v>
                </c:pt>
                <c:pt idx="3239">
                  <c:v>-24.615999999341302</c:v>
                </c:pt>
                <c:pt idx="3240">
                  <c:v>-24.607999999341601</c:v>
                </c:pt>
                <c:pt idx="3241">
                  <c:v>-24.599999999341801</c:v>
                </c:pt>
                <c:pt idx="3242">
                  <c:v>-24.591999999342001</c:v>
                </c:pt>
                <c:pt idx="3243">
                  <c:v>-24.5839999993422</c:v>
                </c:pt>
                <c:pt idx="3244">
                  <c:v>-24.5759999993424</c:v>
                </c:pt>
                <c:pt idx="3245">
                  <c:v>-24.567999999342597</c:v>
                </c:pt>
                <c:pt idx="3246">
                  <c:v>-24.5599999993428</c:v>
                </c:pt>
                <c:pt idx="3247">
                  <c:v>-24.551999999343099</c:v>
                </c:pt>
                <c:pt idx="3248">
                  <c:v>-24.543999999343299</c:v>
                </c:pt>
                <c:pt idx="3249">
                  <c:v>-24.535999999343499</c:v>
                </c:pt>
                <c:pt idx="3250">
                  <c:v>-24.527999999343699</c:v>
                </c:pt>
                <c:pt idx="3251">
                  <c:v>-24.519999999343899</c:v>
                </c:pt>
                <c:pt idx="3252">
                  <c:v>-24.511999999344098</c:v>
                </c:pt>
                <c:pt idx="3253">
                  <c:v>-24.503999999344302</c:v>
                </c:pt>
                <c:pt idx="3254">
                  <c:v>-24.495999999344601</c:v>
                </c:pt>
                <c:pt idx="3255">
                  <c:v>-24.487999999344801</c:v>
                </c:pt>
                <c:pt idx="3256">
                  <c:v>-24.479999999345001</c:v>
                </c:pt>
                <c:pt idx="3257">
                  <c:v>-24.471999999345201</c:v>
                </c:pt>
                <c:pt idx="3258">
                  <c:v>-24.4639999993454</c:v>
                </c:pt>
                <c:pt idx="3259">
                  <c:v>-24.455999999345597</c:v>
                </c:pt>
                <c:pt idx="3260">
                  <c:v>-24.4479999993458</c:v>
                </c:pt>
                <c:pt idx="3261">
                  <c:v>-24.439999999346099</c:v>
                </c:pt>
                <c:pt idx="3262">
                  <c:v>-24.431999999346299</c:v>
                </c:pt>
                <c:pt idx="3263">
                  <c:v>-24.423999999346499</c:v>
                </c:pt>
                <c:pt idx="3264">
                  <c:v>-24.415999999346699</c:v>
                </c:pt>
                <c:pt idx="3265">
                  <c:v>-24.407999999346899</c:v>
                </c:pt>
                <c:pt idx="3266">
                  <c:v>-24.399999999347099</c:v>
                </c:pt>
                <c:pt idx="3267">
                  <c:v>-24.391999999347302</c:v>
                </c:pt>
                <c:pt idx="3268">
                  <c:v>-24.383999999347601</c:v>
                </c:pt>
                <c:pt idx="3269">
                  <c:v>-24.375999999347801</c:v>
                </c:pt>
                <c:pt idx="3270">
                  <c:v>-24.367999999348001</c:v>
                </c:pt>
                <c:pt idx="3271">
                  <c:v>-24.359999999348201</c:v>
                </c:pt>
                <c:pt idx="3272">
                  <c:v>-24.351999999348397</c:v>
                </c:pt>
                <c:pt idx="3273">
                  <c:v>-24.343999999348597</c:v>
                </c:pt>
                <c:pt idx="3274">
                  <c:v>-24.3359999993488</c:v>
                </c:pt>
                <c:pt idx="3275">
                  <c:v>-24.3279999993491</c:v>
                </c:pt>
                <c:pt idx="3276">
                  <c:v>-24.319999999349299</c:v>
                </c:pt>
                <c:pt idx="3277">
                  <c:v>-24.311999999349499</c:v>
                </c:pt>
                <c:pt idx="3278">
                  <c:v>-24.303999999349699</c:v>
                </c:pt>
                <c:pt idx="3279">
                  <c:v>-24.295999999349899</c:v>
                </c:pt>
                <c:pt idx="3280">
                  <c:v>-24.287999999350099</c:v>
                </c:pt>
                <c:pt idx="3281">
                  <c:v>-24.279999999350302</c:v>
                </c:pt>
                <c:pt idx="3282">
                  <c:v>-24.271999999350601</c:v>
                </c:pt>
                <c:pt idx="3283">
                  <c:v>-24.263999999350801</c:v>
                </c:pt>
                <c:pt idx="3284">
                  <c:v>-24.255999999351001</c:v>
                </c:pt>
                <c:pt idx="3285">
                  <c:v>-24.247999999351201</c:v>
                </c:pt>
                <c:pt idx="3286">
                  <c:v>-24.239999999351397</c:v>
                </c:pt>
                <c:pt idx="3287">
                  <c:v>-24.231999999351597</c:v>
                </c:pt>
                <c:pt idx="3288">
                  <c:v>-24.2239999993518</c:v>
                </c:pt>
                <c:pt idx="3289">
                  <c:v>-24.2159999993521</c:v>
                </c:pt>
                <c:pt idx="3290">
                  <c:v>-24.2079999993523</c:v>
                </c:pt>
                <c:pt idx="3291">
                  <c:v>-24.199999999352499</c:v>
                </c:pt>
                <c:pt idx="3292">
                  <c:v>-24.191999999352699</c:v>
                </c:pt>
                <c:pt idx="3293">
                  <c:v>-24.183999999352899</c:v>
                </c:pt>
                <c:pt idx="3294">
                  <c:v>-24.175999999353099</c:v>
                </c:pt>
                <c:pt idx="3295">
                  <c:v>-24.167999999353299</c:v>
                </c:pt>
                <c:pt idx="3296">
                  <c:v>-24.159999999353502</c:v>
                </c:pt>
                <c:pt idx="3297">
                  <c:v>-24.151999999353801</c:v>
                </c:pt>
                <c:pt idx="3298">
                  <c:v>-24.143999999354001</c:v>
                </c:pt>
                <c:pt idx="3299">
                  <c:v>-24.135999999354198</c:v>
                </c:pt>
                <c:pt idx="3300">
                  <c:v>-24.127999999354397</c:v>
                </c:pt>
                <c:pt idx="3301">
                  <c:v>-24.119999999354597</c:v>
                </c:pt>
                <c:pt idx="3302">
                  <c:v>-24.111999999354797</c:v>
                </c:pt>
                <c:pt idx="3303">
                  <c:v>-24.103999999355</c:v>
                </c:pt>
                <c:pt idx="3304">
                  <c:v>-24.0959999993553</c:v>
                </c:pt>
                <c:pt idx="3305">
                  <c:v>-24.0879999993555</c:v>
                </c:pt>
                <c:pt idx="3306">
                  <c:v>-24.079999999355699</c:v>
                </c:pt>
                <c:pt idx="3307">
                  <c:v>-24.071999999355899</c:v>
                </c:pt>
                <c:pt idx="3308">
                  <c:v>-24.063999999356099</c:v>
                </c:pt>
                <c:pt idx="3309">
                  <c:v>-24.055999999356299</c:v>
                </c:pt>
                <c:pt idx="3310">
                  <c:v>-24.047999999356502</c:v>
                </c:pt>
                <c:pt idx="3311">
                  <c:v>-24.039999999356802</c:v>
                </c:pt>
                <c:pt idx="3312">
                  <c:v>-24.031999999356998</c:v>
                </c:pt>
                <c:pt idx="3313">
                  <c:v>-24.023999999357198</c:v>
                </c:pt>
                <c:pt idx="3314">
                  <c:v>-24.015999999357398</c:v>
                </c:pt>
                <c:pt idx="3315">
                  <c:v>-24.007999999357597</c:v>
                </c:pt>
                <c:pt idx="3316">
                  <c:v>-23.999999999357797</c:v>
                </c:pt>
                <c:pt idx="3317">
                  <c:v>-23.991999999358001</c:v>
                </c:pt>
                <c:pt idx="3318">
                  <c:v>-23.9839999993583</c:v>
                </c:pt>
                <c:pt idx="3319">
                  <c:v>-23.9759999993585</c:v>
                </c:pt>
                <c:pt idx="3320">
                  <c:v>-23.9679999993587</c:v>
                </c:pt>
                <c:pt idx="3321">
                  <c:v>-23.959999999358899</c:v>
                </c:pt>
                <c:pt idx="3322">
                  <c:v>-23.951999999359099</c:v>
                </c:pt>
                <c:pt idx="3323">
                  <c:v>-23.943999999359299</c:v>
                </c:pt>
                <c:pt idx="3324">
                  <c:v>-23.935999999359503</c:v>
                </c:pt>
                <c:pt idx="3325">
                  <c:v>-23.927999999359802</c:v>
                </c:pt>
                <c:pt idx="3326">
                  <c:v>-23.919999999359998</c:v>
                </c:pt>
                <c:pt idx="3327">
                  <c:v>-23.911999999360198</c:v>
                </c:pt>
                <c:pt idx="3328">
                  <c:v>-23.903999999360398</c:v>
                </c:pt>
                <c:pt idx="3329">
                  <c:v>-23.895999999360598</c:v>
                </c:pt>
                <c:pt idx="3330">
                  <c:v>-23.887999999360797</c:v>
                </c:pt>
                <c:pt idx="3331">
                  <c:v>-23.879999999361001</c:v>
                </c:pt>
                <c:pt idx="3332">
                  <c:v>-23.8719999993613</c:v>
                </c:pt>
                <c:pt idx="3333">
                  <c:v>-23.8639999993615</c:v>
                </c:pt>
                <c:pt idx="3334">
                  <c:v>-23.8559999993617</c:v>
                </c:pt>
                <c:pt idx="3335">
                  <c:v>-23.8479999993619</c:v>
                </c:pt>
                <c:pt idx="3336">
                  <c:v>-23.839999999362099</c:v>
                </c:pt>
                <c:pt idx="3337">
                  <c:v>-23.831999999362299</c:v>
                </c:pt>
                <c:pt idx="3338">
                  <c:v>-23.823999999362503</c:v>
                </c:pt>
                <c:pt idx="3339">
                  <c:v>-23.815999999362798</c:v>
                </c:pt>
                <c:pt idx="3340">
                  <c:v>-23.807999999362998</c:v>
                </c:pt>
                <c:pt idx="3341">
                  <c:v>-23.799999999363198</c:v>
                </c:pt>
                <c:pt idx="3342">
                  <c:v>-23.791999999363398</c:v>
                </c:pt>
                <c:pt idx="3343">
                  <c:v>-23.783999999363598</c:v>
                </c:pt>
                <c:pt idx="3344">
                  <c:v>-23.775999999363798</c:v>
                </c:pt>
                <c:pt idx="3345">
                  <c:v>-23.767999999364001</c:v>
                </c:pt>
                <c:pt idx="3346">
                  <c:v>-23.7599999993643</c:v>
                </c:pt>
                <c:pt idx="3347">
                  <c:v>-23.7519999993645</c:v>
                </c:pt>
                <c:pt idx="3348">
                  <c:v>-23.7439999993647</c:v>
                </c:pt>
                <c:pt idx="3349">
                  <c:v>-23.7359999993649</c:v>
                </c:pt>
                <c:pt idx="3350">
                  <c:v>-23.7279999993651</c:v>
                </c:pt>
                <c:pt idx="3351">
                  <c:v>-23.719999999365299</c:v>
                </c:pt>
                <c:pt idx="3352">
                  <c:v>-23.711999999365499</c:v>
                </c:pt>
                <c:pt idx="3353">
                  <c:v>-23.703999999365799</c:v>
                </c:pt>
                <c:pt idx="3354">
                  <c:v>-23.695999999365998</c:v>
                </c:pt>
                <c:pt idx="3355">
                  <c:v>-23.687999999366198</c:v>
                </c:pt>
                <c:pt idx="3356">
                  <c:v>-23.679999999366398</c:v>
                </c:pt>
                <c:pt idx="3357">
                  <c:v>-23.671999999366598</c:v>
                </c:pt>
                <c:pt idx="3358">
                  <c:v>-23.663999999366798</c:v>
                </c:pt>
                <c:pt idx="3359">
                  <c:v>-23.655999999366998</c:v>
                </c:pt>
                <c:pt idx="3360">
                  <c:v>-23.6479999993673</c:v>
                </c:pt>
                <c:pt idx="3361">
                  <c:v>-23.6399999993675</c:v>
                </c:pt>
                <c:pt idx="3362">
                  <c:v>-23.6319999993677</c:v>
                </c:pt>
                <c:pt idx="3363">
                  <c:v>-23.6239999993679</c:v>
                </c:pt>
                <c:pt idx="3364">
                  <c:v>-23.6159999993681</c:v>
                </c:pt>
                <c:pt idx="3365">
                  <c:v>-23.6079999993683</c:v>
                </c:pt>
                <c:pt idx="3366">
                  <c:v>-23.599999999368499</c:v>
                </c:pt>
                <c:pt idx="3367">
                  <c:v>-23.591999999368799</c:v>
                </c:pt>
                <c:pt idx="3368">
                  <c:v>-23.583999999368999</c:v>
                </c:pt>
                <c:pt idx="3369">
                  <c:v>-23.575999999369198</c:v>
                </c:pt>
                <c:pt idx="3370">
                  <c:v>-23.567999999369398</c:v>
                </c:pt>
                <c:pt idx="3371">
                  <c:v>-23.559999999369598</c:v>
                </c:pt>
                <c:pt idx="3372">
                  <c:v>-23.551999999369798</c:v>
                </c:pt>
                <c:pt idx="3373">
                  <c:v>-23.543999999369998</c:v>
                </c:pt>
                <c:pt idx="3374">
                  <c:v>-23.535999999370201</c:v>
                </c:pt>
                <c:pt idx="3375">
                  <c:v>-23.5279999993705</c:v>
                </c:pt>
                <c:pt idx="3376">
                  <c:v>-23.5199999993707</c:v>
                </c:pt>
                <c:pt idx="3377">
                  <c:v>-23.5119999993709</c:v>
                </c:pt>
                <c:pt idx="3378">
                  <c:v>-23.5039999993711</c:v>
                </c:pt>
                <c:pt idx="3379">
                  <c:v>-23.4959999993713</c:v>
                </c:pt>
                <c:pt idx="3380">
                  <c:v>-23.4879999993715</c:v>
                </c:pt>
                <c:pt idx="3381">
                  <c:v>-23.479999999371703</c:v>
                </c:pt>
                <c:pt idx="3382">
                  <c:v>-23.471999999371999</c:v>
                </c:pt>
                <c:pt idx="3383">
                  <c:v>-23.463999999372199</c:v>
                </c:pt>
                <c:pt idx="3384">
                  <c:v>-23.455999999372398</c:v>
                </c:pt>
                <c:pt idx="3385">
                  <c:v>-23.447999999372598</c:v>
                </c:pt>
                <c:pt idx="3386">
                  <c:v>-23.439999999372798</c:v>
                </c:pt>
                <c:pt idx="3387">
                  <c:v>-23.431999999372998</c:v>
                </c:pt>
                <c:pt idx="3388">
                  <c:v>-23.423999999373201</c:v>
                </c:pt>
                <c:pt idx="3389">
                  <c:v>-23.415999999373501</c:v>
                </c:pt>
                <c:pt idx="3390">
                  <c:v>-23.4079999993737</c:v>
                </c:pt>
                <c:pt idx="3391">
                  <c:v>-23.3999999993739</c:v>
                </c:pt>
                <c:pt idx="3392">
                  <c:v>-23.3919999993741</c:v>
                </c:pt>
                <c:pt idx="3393">
                  <c:v>-23.3839999993743</c:v>
                </c:pt>
                <c:pt idx="3394">
                  <c:v>-23.3759999993745</c:v>
                </c:pt>
                <c:pt idx="3395">
                  <c:v>-23.367999999374703</c:v>
                </c:pt>
                <c:pt idx="3396">
                  <c:v>-23.359999999374999</c:v>
                </c:pt>
                <c:pt idx="3397">
                  <c:v>-23.351999999375199</c:v>
                </c:pt>
                <c:pt idx="3398">
                  <c:v>-23.343999999375399</c:v>
                </c:pt>
                <c:pt idx="3399">
                  <c:v>-23.335999999375598</c:v>
                </c:pt>
                <c:pt idx="3400">
                  <c:v>-23.327999999375798</c:v>
                </c:pt>
                <c:pt idx="3401">
                  <c:v>-23.319999999375998</c:v>
                </c:pt>
                <c:pt idx="3402">
                  <c:v>-23.311999999376201</c:v>
                </c:pt>
                <c:pt idx="3403">
                  <c:v>-23.303999999376501</c:v>
                </c:pt>
                <c:pt idx="3404">
                  <c:v>-23.295999999376701</c:v>
                </c:pt>
                <c:pt idx="3405">
                  <c:v>-23.2879999993769</c:v>
                </c:pt>
                <c:pt idx="3406">
                  <c:v>-23.2799999993771</c:v>
                </c:pt>
                <c:pt idx="3407">
                  <c:v>-23.2719999993773</c:v>
                </c:pt>
                <c:pt idx="3408">
                  <c:v>-23.2639999993775</c:v>
                </c:pt>
                <c:pt idx="3409">
                  <c:v>-23.2559999993777</c:v>
                </c:pt>
                <c:pt idx="3410">
                  <c:v>-23.247999999377999</c:v>
                </c:pt>
                <c:pt idx="3411">
                  <c:v>-23.239999999378199</c:v>
                </c:pt>
                <c:pt idx="3412">
                  <c:v>-23.231999999378399</c:v>
                </c:pt>
                <c:pt idx="3413">
                  <c:v>-23.223999999378599</c:v>
                </c:pt>
                <c:pt idx="3414">
                  <c:v>-23.215999999378798</c:v>
                </c:pt>
                <c:pt idx="3415">
                  <c:v>-23.207999999378998</c:v>
                </c:pt>
                <c:pt idx="3416">
                  <c:v>-23.199999999379198</c:v>
                </c:pt>
                <c:pt idx="3417">
                  <c:v>-23.191999999379501</c:v>
                </c:pt>
                <c:pt idx="3418">
                  <c:v>-23.183999999379701</c:v>
                </c:pt>
                <c:pt idx="3419">
                  <c:v>-23.175999999379901</c:v>
                </c:pt>
                <c:pt idx="3420">
                  <c:v>-23.1679999993801</c:v>
                </c:pt>
                <c:pt idx="3421">
                  <c:v>-23.1599999993803</c:v>
                </c:pt>
                <c:pt idx="3422">
                  <c:v>-23.1519999993805</c:v>
                </c:pt>
                <c:pt idx="3423">
                  <c:v>-23.1439999993807</c:v>
                </c:pt>
                <c:pt idx="3424">
                  <c:v>-23.135999999380999</c:v>
                </c:pt>
                <c:pt idx="3425">
                  <c:v>-23.127999999381199</c:v>
                </c:pt>
                <c:pt idx="3426">
                  <c:v>-23.119999999381399</c:v>
                </c:pt>
                <c:pt idx="3427">
                  <c:v>-23.111999999381599</c:v>
                </c:pt>
                <c:pt idx="3428">
                  <c:v>-23.103999999381799</c:v>
                </c:pt>
                <c:pt idx="3429">
                  <c:v>-23.095999999381998</c:v>
                </c:pt>
                <c:pt idx="3430">
                  <c:v>-23.087999999382198</c:v>
                </c:pt>
                <c:pt idx="3431">
                  <c:v>-23.079999999382402</c:v>
                </c:pt>
                <c:pt idx="3432">
                  <c:v>-23.071999999382701</c:v>
                </c:pt>
                <c:pt idx="3433">
                  <c:v>-23.063999999382901</c:v>
                </c:pt>
                <c:pt idx="3434">
                  <c:v>-23.055999999383101</c:v>
                </c:pt>
                <c:pt idx="3435">
                  <c:v>-23.0479999993833</c:v>
                </c:pt>
                <c:pt idx="3436">
                  <c:v>-23.0399999993835</c:v>
                </c:pt>
                <c:pt idx="3437">
                  <c:v>-23.0319999993837</c:v>
                </c:pt>
                <c:pt idx="3438">
                  <c:v>-23.0239999993839</c:v>
                </c:pt>
                <c:pt idx="3439">
                  <c:v>-23.015999999384199</c:v>
                </c:pt>
                <c:pt idx="3440">
                  <c:v>-23.007999999384399</c:v>
                </c:pt>
                <c:pt idx="3441">
                  <c:v>-22.999999999384599</c:v>
                </c:pt>
                <c:pt idx="3442">
                  <c:v>-22.991999999384799</c:v>
                </c:pt>
                <c:pt idx="3443">
                  <c:v>-22.983999999384999</c:v>
                </c:pt>
                <c:pt idx="3444">
                  <c:v>-22.975999999385198</c:v>
                </c:pt>
                <c:pt idx="3445">
                  <c:v>-22.967999999385402</c:v>
                </c:pt>
                <c:pt idx="3446">
                  <c:v>-22.959999999385701</c:v>
                </c:pt>
                <c:pt idx="3447">
                  <c:v>-22.951999999385901</c:v>
                </c:pt>
                <c:pt idx="3448">
                  <c:v>-22.943999999386101</c:v>
                </c:pt>
                <c:pt idx="3449">
                  <c:v>-22.935999999386301</c:v>
                </c:pt>
                <c:pt idx="3450">
                  <c:v>-22.9279999993865</c:v>
                </c:pt>
                <c:pt idx="3451">
                  <c:v>-22.919999999386697</c:v>
                </c:pt>
                <c:pt idx="3452">
                  <c:v>-22.9119999993869</c:v>
                </c:pt>
                <c:pt idx="3453">
                  <c:v>-22.903999999387199</c:v>
                </c:pt>
                <c:pt idx="3454">
                  <c:v>-22.895999999387399</c:v>
                </c:pt>
                <c:pt idx="3455">
                  <c:v>-22.887999999387599</c:v>
                </c:pt>
                <c:pt idx="3456">
                  <c:v>-22.879999999387799</c:v>
                </c:pt>
                <c:pt idx="3457">
                  <c:v>-22.871999999387999</c:v>
                </c:pt>
                <c:pt idx="3458">
                  <c:v>-22.863999999388199</c:v>
                </c:pt>
                <c:pt idx="3459">
                  <c:v>-22.855999999388402</c:v>
                </c:pt>
                <c:pt idx="3460">
                  <c:v>-22.847999999388701</c:v>
                </c:pt>
                <c:pt idx="3461">
                  <c:v>-22.839999999388901</c:v>
                </c:pt>
                <c:pt idx="3462">
                  <c:v>-22.831999999389101</c:v>
                </c:pt>
                <c:pt idx="3463">
                  <c:v>-22.823999999389301</c:v>
                </c:pt>
                <c:pt idx="3464">
                  <c:v>-22.815999999389501</c:v>
                </c:pt>
                <c:pt idx="3465">
                  <c:v>-22.807999999389697</c:v>
                </c:pt>
                <c:pt idx="3466">
                  <c:v>-22.7999999993899</c:v>
                </c:pt>
                <c:pt idx="3467">
                  <c:v>-22.7919999993902</c:v>
                </c:pt>
                <c:pt idx="3468">
                  <c:v>-22.783999999390399</c:v>
                </c:pt>
                <c:pt idx="3469">
                  <c:v>-22.775999999390599</c:v>
                </c:pt>
                <c:pt idx="3470">
                  <c:v>-22.767999999390799</c:v>
                </c:pt>
                <c:pt idx="3471">
                  <c:v>-22.759999999390999</c:v>
                </c:pt>
                <c:pt idx="3472">
                  <c:v>-22.751999999391199</c:v>
                </c:pt>
                <c:pt idx="3473">
                  <c:v>-22.743999999391399</c:v>
                </c:pt>
                <c:pt idx="3474">
                  <c:v>-22.735999999391701</c:v>
                </c:pt>
                <c:pt idx="3475">
                  <c:v>-22.727999999391901</c:v>
                </c:pt>
                <c:pt idx="3476">
                  <c:v>-22.719999999392101</c:v>
                </c:pt>
                <c:pt idx="3477">
                  <c:v>-22.711999999392301</c:v>
                </c:pt>
                <c:pt idx="3478">
                  <c:v>-22.703999999392497</c:v>
                </c:pt>
                <c:pt idx="3479">
                  <c:v>-22.695999999392697</c:v>
                </c:pt>
                <c:pt idx="3480">
                  <c:v>-22.687999999392897</c:v>
                </c:pt>
                <c:pt idx="3481">
                  <c:v>-22.6799999993932</c:v>
                </c:pt>
                <c:pt idx="3482">
                  <c:v>-22.6719999993934</c:v>
                </c:pt>
                <c:pt idx="3483">
                  <c:v>-22.663999999393599</c:v>
                </c:pt>
                <c:pt idx="3484">
                  <c:v>-22.655999999393799</c:v>
                </c:pt>
                <c:pt idx="3485">
                  <c:v>-22.647999999393999</c:v>
                </c:pt>
                <c:pt idx="3486">
                  <c:v>-22.639999999394199</c:v>
                </c:pt>
                <c:pt idx="3487">
                  <c:v>-22.631999999394399</c:v>
                </c:pt>
                <c:pt idx="3488">
                  <c:v>-22.623999999394602</c:v>
                </c:pt>
                <c:pt idx="3489">
                  <c:v>-22.615999999394901</c:v>
                </c:pt>
                <c:pt idx="3490">
                  <c:v>-22.607999999395101</c:v>
                </c:pt>
                <c:pt idx="3491">
                  <c:v>-22.599999999395301</c:v>
                </c:pt>
                <c:pt idx="3492">
                  <c:v>-22.591999999395497</c:v>
                </c:pt>
                <c:pt idx="3493">
                  <c:v>-22.583999999395697</c:v>
                </c:pt>
                <c:pt idx="3494">
                  <c:v>-22.575999999395897</c:v>
                </c:pt>
                <c:pt idx="3495">
                  <c:v>-22.5679999993961</c:v>
                </c:pt>
                <c:pt idx="3496">
                  <c:v>-22.5599999993964</c:v>
                </c:pt>
                <c:pt idx="3497">
                  <c:v>-22.5519999993966</c:v>
                </c:pt>
                <c:pt idx="3498">
                  <c:v>-22.543999999396799</c:v>
                </c:pt>
                <c:pt idx="3499">
                  <c:v>-22.535999999396999</c:v>
                </c:pt>
                <c:pt idx="3500">
                  <c:v>-22.527999999397199</c:v>
                </c:pt>
                <c:pt idx="3501">
                  <c:v>-22.519999999397399</c:v>
                </c:pt>
                <c:pt idx="3502">
                  <c:v>-22.511999999397602</c:v>
                </c:pt>
                <c:pt idx="3503">
                  <c:v>-22.503999999397902</c:v>
                </c:pt>
                <c:pt idx="3504">
                  <c:v>-22.495999999398101</c:v>
                </c:pt>
                <c:pt idx="3505">
                  <c:v>-22.487999999398298</c:v>
                </c:pt>
                <c:pt idx="3506">
                  <c:v>-22.479999999398498</c:v>
                </c:pt>
                <c:pt idx="3507">
                  <c:v>-22.471999999398697</c:v>
                </c:pt>
                <c:pt idx="3508">
                  <c:v>-22.463999999398897</c:v>
                </c:pt>
                <c:pt idx="3509">
                  <c:v>-22.455999999399101</c:v>
                </c:pt>
                <c:pt idx="3510">
                  <c:v>-22.4479999993994</c:v>
                </c:pt>
                <c:pt idx="3511">
                  <c:v>-22.4399999993996</c:v>
                </c:pt>
                <c:pt idx="3512">
                  <c:v>-22.4319999993998</c:v>
                </c:pt>
                <c:pt idx="3513">
                  <c:v>-22.423999999399999</c:v>
                </c:pt>
                <c:pt idx="3514">
                  <c:v>-22.415999999400199</c:v>
                </c:pt>
                <c:pt idx="3515">
                  <c:v>-22.407999999400399</c:v>
                </c:pt>
                <c:pt idx="3516">
                  <c:v>-22.399999999400602</c:v>
                </c:pt>
                <c:pt idx="3517">
                  <c:v>-22.391999999400902</c:v>
                </c:pt>
                <c:pt idx="3518">
                  <c:v>-22.383999999401102</c:v>
                </c:pt>
                <c:pt idx="3519">
                  <c:v>-22.375999999401298</c:v>
                </c:pt>
                <c:pt idx="3520">
                  <c:v>-22.367999999401498</c:v>
                </c:pt>
                <c:pt idx="3521">
                  <c:v>-22.359999999401698</c:v>
                </c:pt>
                <c:pt idx="3522">
                  <c:v>-22.351999999401897</c:v>
                </c:pt>
                <c:pt idx="3523">
                  <c:v>-22.343999999402101</c:v>
                </c:pt>
                <c:pt idx="3524">
                  <c:v>-22.3359999994024</c:v>
                </c:pt>
                <c:pt idx="3525">
                  <c:v>-22.3279999994026</c:v>
                </c:pt>
                <c:pt idx="3526">
                  <c:v>-22.3199999994028</c:v>
                </c:pt>
                <c:pt idx="3527">
                  <c:v>-22.311999999403</c:v>
                </c:pt>
                <c:pt idx="3528">
                  <c:v>-22.303999999403199</c:v>
                </c:pt>
                <c:pt idx="3529">
                  <c:v>-22.295999999403399</c:v>
                </c:pt>
                <c:pt idx="3530">
                  <c:v>-22.287999999403599</c:v>
                </c:pt>
                <c:pt idx="3531">
                  <c:v>-22.279999999403902</c:v>
                </c:pt>
                <c:pt idx="3532">
                  <c:v>-22.271999999404098</c:v>
                </c:pt>
                <c:pt idx="3533">
                  <c:v>-22.263999999404298</c:v>
                </c:pt>
                <c:pt idx="3534">
                  <c:v>-22.255999999404498</c:v>
                </c:pt>
                <c:pt idx="3535">
                  <c:v>-22.247999999404698</c:v>
                </c:pt>
                <c:pt idx="3536">
                  <c:v>-22.239999999404898</c:v>
                </c:pt>
                <c:pt idx="3537">
                  <c:v>-22.231999999405097</c:v>
                </c:pt>
                <c:pt idx="3538">
                  <c:v>-22.2239999994054</c:v>
                </c:pt>
                <c:pt idx="3539">
                  <c:v>-22.2159999994056</c:v>
                </c:pt>
                <c:pt idx="3540">
                  <c:v>-22.2079999994058</c:v>
                </c:pt>
                <c:pt idx="3541">
                  <c:v>-22.199999999406</c:v>
                </c:pt>
                <c:pt idx="3542">
                  <c:v>-22.1919999994062</c:v>
                </c:pt>
                <c:pt idx="3543">
                  <c:v>-22.183999999406399</c:v>
                </c:pt>
                <c:pt idx="3544">
                  <c:v>-22.175999999406599</c:v>
                </c:pt>
                <c:pt idx="3545">
                  <c:v>-22.167999999406803</c:v>
                </c:pt>
                <c:pt idx="3546">
                  <c:v>-22.159999999407098</c:v>
                </c:pt>
                <c:pt idx="3547">
                  <c:v>-22.151999999407298</c:v>
                </c:pt>
                <c:pt idx="3548">
                  <c:v>-22.143999999407498</c:v>
                </c:pt>
                <c:pt idx="3549">
                  <c:v>-22.135999999407698</c:v>
                </c:pt>
                <c:pt idx="3550">
                  <c:v>-22.127999999407898</c:v>
                </c:pt>
                <c:pt idx="3551">
                  <c:v>-22.119999999408098</c:v>
                </c:pt>
                <c:pt idx="3552">
                  <c:v>-22.1119999994084</c:v>
                </c:pt>
                <c:pt idx="3553">
                  <c:v>-22.1039999994086</c:v>
                </c:pt>
                <c:pt idx="3554">
                  <c:v>-22.0959999994088</c:v>
                </c:pt>
                <c:pt idx="3555">
                  <c:v>-22.087999999409</c:v>
                </c:pt>
                <c:pt idx="3556">
                  <c:v>-22.0799999994092</c:v>
                </c:pt>
                <c:pt idx="3557">
                  <c:v>-22.0719999994094</c:v>
                </c:pt>
                <c:pt idx="3558">
                  <c:v>-22.063999999409599</c:v>
                </c:pt>
                <c:pt idx="3559">
                  <c:v>-22.055999999409803</c:v>
                </c:pt>
                <c:pt idx="3560">
                  <c:v>-22.047999999410099</c:v>
                </c:pt>
                <c:pt idx="3561">
                  <c:v>-22.039999999410298</c:v>
                </c:pt>
                <c:pt idx="3562">
                  <c:v>-22.031999999410498</c:v>
                </c:pt>
                <c:pt idx="3563">
                  <c:v>-22.023999999410698</c:v>
                </c:pt>
                <c:pt idx="3564">
                  <c:v>-22.015999999410898</c:v>
                </c:pt>
                <c:pt idx="3565">
                  <c:v>-22.007999999411098</c:v>
                </c:pt>
                <c:pt idx="3566">
                  <c:v>-21.999999999411301</c:v>
                </c:pt>
                <c:pt idx="3567">
                  <c:v>-21.9919999994116</c:v>
                </c:pt>
                <c:pt idx="3568">
                  <c:v>-21.9839999994118</c:v>
                </c:pt>
                <c:pt idx="3569">
                  <c:v>-21.975999999412</c:v>
                </c:pt>
                <c:pt idx="3570">
                  <c:v>-21.9679999994122</c:v>
                </c:pt>
                <c:pt idx="3571">
                  <c:v>-21.9599999994124</c:v>
                </c:pt>
                <c:pt idx="3572">
                  <c:v>-21.9519999994126</c:v>
                </c:pt>
                <c:pt idx="3573">
                  <c:v>-21.943999999412803</c:v>
                </c:pt>
                <c:pt idx="3574">
                  <c:v>-21.935999999413099</c:v>
                </c:pt>
                <c:pt idx="3575">
                  <c:v>-21.927999999413299</c:v>
                </c:pt>
                <c:pt idx="3576">
                  <c:v>-21.919999999413498</c:v>
                </c:pt>
                <c:pt idx="3577">
                  <c:v>-21.911999999413698</c:v>
                </c:pt>
                <c:pt idx="3578">
                  <c:v>-21.903999999413898</c:v>
                </c:pt>
                <c:pt idx="3579">
                  <c:v>-21.895999999414098</c:v>
                </c:pt>
                <c:pt idx="3580">
                  <c:v>-21.887999999414301</c:v>
                </c:pt>
                <c:pt idx="3581">
                  <c:v>-21.879999999414601</c:v>
                </c:pt>
                <c:pt idx="3582">
                  <c:v>-21.8719999994148</c:v>
                </c:pt>
                <c:pt idx="3583">
                  <c:v>-21.863999999415</c:v>
                </c:pt>
                <c:pt idx="3584">
                  <c:v>-21.8559999994152</c:v>
                </c:pt>
                <c:pt idx="3585">
                  <c:v>-21.8479999994154</c:v>
                </c:pt>
                <c:pt idx="3586">
                  <c:v>-21.8399999994156</c:v>
                </c:pt>
                <c:pt idx="3587">
                  <c:v>-21.8319999994158</c:v>
                </c:pt>
                <c:pt idx="3588">
                  <c:v>-21.823999999416099</c:v>
                </c:pt>
                <c:pt idx="3589">
                  <c:v>-21.815999999416299</c:v>
                </c:pt>
                <c:pt idx="3590">
                  <c:v>-21.807999999416499</c:v>
                </c:pt>
                <c:pt idx="3591">
                  <c:v>-21.799999999416698</c:v>
                </c:pt>
                <c:pt idx="3592">
                  <c:v>-21.791999999416898</c:v>
                </c:pt>
                <c:pt idx="3593">
                  <c:v>-21.783999999417098</c:v>
                </c:pt>
                <c:pt idx="3594">
                  <c:v>-21.775999999417298</c:v>
                </c:pt>
                <c:pt idx="3595">
                  <c:v>-21.767999999417601</c:v>
                </c:pt>
                <c:pt idx="3596">
                  <c:v>-21.759999999417801</c:v>
                </c:pt>
                <c:pt idx="3597">
                  <c:v>-21.751999999418</c:v>
                </c:pt>
                <c:pt idx="3598">
                  <c:v>-21.7439999994182</c:v>
                </c:pt>
                <c:pt idx="3599">
                  <c:v>-21.7359999994184</c:v>
                </c:pt>
                <c:pt idx="3600">
                  <c:v>-21.7279999994186</c:v>
                </c:pt>
                <c:pt idx="3601">
                  <c:v>-21.7199999994188</c:v>
                </c:pt>
                <c:pt idx="3602">
                  <c:v>-21.711999999419099</c:v>
                </c:pt>
                <c:pt idx="3603">
                  <c:v>-21.703999999419299</c:v>
                </c:pt>
                <c:pt idx="3604">
                  <c:v>-21.695999999419499</c:v>
                </c:pt>
                <c:pt idx="3605">
                  <c:v>-21.687999999419699</c:v>
                </c:pt>
                <c:pt idx="3606">
                  <c:v>-21.679999999419898</c:v>
                </c:pt>
                <c:pt idx="3607">
                  <c:v>-21.671999999420098</c:v>
                </c:pt>
                <c:pt idx="3608">
                  <c:v>-21.663999999420298</c:v>
                </c:pt>
                <c:pt idx="3609">
                  <c:v>-21.655999999420601</c:v>
                </c:pt>
                <c:pt idx="3610">
                  <c:v>-21.647999999420801</c:v>
                </c:pt>
                <c:pt idx="3611">
                  <c:v>-21.639999999421001</c:v>
                </c:pt>
                <c:pt idx="3612">
                  <c:v>-21.6319999994212</c:v>
                </c:pt>
                <c:pt idx="3613">
                  <c:v>-21.6239999994214</c:v>
                </c:pt>
                <c:pt idx="3614">
                  <c:v>-21.6159999994216</c:v>
                </c:pt>
                <c:pt idx="3615">
                  <c:v>-21.6079999994218</c:v>
                </c:pt>
                <c:pt idx="3616">
                  <c:v>-21.599999999422099</c:v>
                </c:pt>
                <c:pt idx="3617">
                  <c:v>-21.591999999422299</c:v>
                </c:pt>
                <c:pt idx="3618">
                  <c:v>-21.583999999422499</c:v>
                </c:pt>
                <c:pt idx="3619">
                  <c:v>-21.575999999422699</c:v>
                </c:pt>
                <c:pt idx="3620">
                  <c:v>-21.567999999422899</c:v>
                </c:pt>
                <c:pt idx="3621">
                  <c:v>-21.559999999423098</c:v>
                </c:pt>
                <c:pt idx="3622">
                  <c:v>-21.551999999423298</c:v>
                </c:pt>
                <c:pt idx="3623">
                  <c:v>-21.543999999423502</c:v>
                </c:pt>
                <c:pt idx="3624">
                  <c:v>-21.535999999423801</c:v>
                </c:pt>
                <c:pt idx="3625">
                  <c:v>-21.527999999424001</c:v>
                </c:pt>
                <c:pt idx="3626">
                  <c:v>-21.519999999424201</c:v>
                </c:pt>
                <c:pt idx="3627">
                  <c:v>-21.5119999994244</c:v>
                </c:pt>
                <c:pt idx="3628">
                  <c:v>-21.5039999994246</c:v>
                </c:pt>
                <c:pt idx="3629">
                  <c:v>-21.4959999994248</c:v>
                </c:pt>
                <c:pt idx="3630">
                  <c:v>-21.487999999425</c:v>
                </c:pt>
                <c:pt idx="3631">
                  <c:v>-21.479999999425299</c:v>
                </c:pt>
                <c:pt idx="3632">
                  <c:v>-21.471999999425499</c:v>
                </c:pt>
                <c:pt idx="3633">
                  <c:v>-21.463999999425699</c:v>
                </c:pt>
                <c:pt idx="3634">
                  <c:v>-21.455999999425899</c:v>
                </c:pt>
                <c:pt idx="3635">
                  <c:v>-21.447999999426099</c:v>
                </c:pt>
                <c:pt idx="3636">
                  <c:v>-21.439999999426298</c:v>
                </c:pt>
                <c:pt idx="3637">
                  <c:v>-21.431999999426502</c:v>
                </c:pt>
                <c:pt idx="3638">
                  <c:v>-21.423999999426801</c:v>
                </c:pt>
                <c:pt idx="3639">
                  <c:v>-21.415999999427001</c:v>
                </c:pt>
                <c:pt idx="3640">
                  <c:v>-21.407999999427201</c:v>
                </c:pt>
                <c:pt idx="3641">
                  <c:v>-21.399999999427401</c:v>
                </c:pt>
                <c:pt idx="3642">
                  <c:v>-21.3919999994276</c:v>
                </c:pt>
                <c:pt idx="3643">
                  <c:v>-21.3839999994278</c:v>
                </c:pt>
                <c:pt idx="3644">
                  <c:v>-21.375999999428</c:v>
                </c:pt>
                <c:pt idx="3645">
                  <c:v>-21.367999999428299</c:v>
                </c:pt>
                <c:pt idx="3646">
                  <c:v>-21.359999999428499</c:v>
                </c:pt>
                <c:pt idx="3647">
                  <c:v>-21.351999999428699</c:v>
                </c:pt>
                <c:pt idx="3648">
                  <c:v>-21.343999999428899</c:v>
                </c:pt>
                <c:pt idx="3649">
                  <c:v>-21.335999999429099</c:v>
                </c:pt>
                <c:pt idx="3650">
                  <c:v>-21.327999999429299</c:v>
                </c:pt>
                <c:pt idx="3651">
                  <c:v>-21.319999999429498</c:v>
                </c:pt>
                <c:pt idx="3652">
                  <c:v>-21.311999999429801</c:v>
                </c:pt>
                <c:pt idx="3653">
                  <c:v>-21.303999999430001</c:v>
                </c:pt>
                <c:pt idx="3654">
                  <c:v>-21.295999999430201</c:v>
                </c:pt>
                <c:pt idx="3655">
                  <c:v>-21.287999999430401</c:v>
                </c:pt>
                <c:pt idx="3656">
                  <c:v>-21.279999999430601</c:v>
                </c:pt>
                <c:pt idx="3657">
                  <c:v>-21.271999999430797</c:v>
                </c:pt>
                <c:pt idx="3658">
                  <c:v>-21.263999999430997</c:v>
                </c:pt>
                <c:pt idx="3659">
                  <c:v>-21.2559999994313</c:v>
                </c:pt>
                <c:pt idx="3660">
                  <c:v>-21.247999999431499</c:v>
                </c:pt>
                <c:pt idx="3661">
                  <c:v>-21.239999999431699</c:v>
                </c:pt>
                <c:pt idx="3662">
                  <c:v>-21.231999999431899</c:v>
                </c:pt>
                <c:pt idx="3663">
                  <c:v>-21.223999999432099</c:v>
                </c:pt>
                <c:pt idx="3664">
                  <c:v>-21.215999999432299</c:v>
                </c:pt>
                <c:pt idx="3665">
                  <c:v>-21.207999999432499</c:v>
                </c:pt>
                <c:pt idx="3666">
                  <c:v>-21.199999999432801</c:v>
                </c:pt>
                <c:pt idx="3667">
                  <c:v>-21.191999999433001</c:v>
                </c:pt>
                <c:pt idx="3668">
                  <c:v>-21.183999999433201</c:v>
                </c:pt>
                <c:pt idx="3669">
                  <c:v>-21.175999999433401</c:v>
                </c:pt>
                <c:pt idx="3670">
                  <c:v>-21.167999999433601</c:v>
                </c:pt>
                <c:pt idx="3671">
                  <c:v>-21.159999999433797</c:v>
                </c:pt>
                <c:pt idx="3672">
                  <c:v>-21.151999999433997</c:v>
                </c:pt>
                <c:pt idx="3673">
                  <c:v>-21.1439999994343</c:v>
                </c:pt>
                <c:pt idx="3674">
                  <c:v>-21.1359999994345</c:v>
                </c:pt>
                <c:pt idx="3675">
                  <c:v>-21.127999999434699</c:v>
                </c:pt>
                <c:pt idx="3676">
                  <c:v>-21.119999999434899</c:v>
                </c:pt>
                <c:pt idx="3677">
                  <c:v>-21.111999999435099</c:v>
                </c:pt>
                <c:pt idx="3678">
                  <c:v>-21.103999999435299</c:v>
                </c:pt>
                <c:pt idx="3679">
                  <c:v>-21.095999999435499</c:v>
                </c:pt>
                <c:pt idx="3680">
                  <c:v>-21.087999999435702</c:v>
                </c:pt>
                <c:pt idx="3681">
                  <c:v>-21.079999999436001</c:v>
                </c:pt>
                <c:pt idx="3682">
                  <c:v>-21.071999999436201</c:v>
                </c:pt>
                <c:pt idx="3683">
                  <c:v>-21.063999999436401</c:v>
                </c:pt>
                <c:pt idx="3684">
                  <c:v>-21.055999999436597</c:v>
                </c:pt>
                <c:pt idx="3685">
                  <c:v>-21.047999999436797</c:v>
                </c:pt>
                <c:pt idx="3686">
                  <c:v>-21.039999999436997</c:v>
                </c:pt>
                <c:pt idx="3687">
                  <c:v>-21.0319999994372</c:v>
                </c:pt>
                <c:pt idx="3688">
                  <c:v>-21.0239999994375</c:v>
                </c:pt>
                <c:pt idx="3689">
                  <c:v>-21.0159999994377</c:v>
                </c:pt>
                <c:pt idx="3690">
                  <c:v>-21.007999999437899</c:v>
                </c:pt>
                <c:pt idx="3691">
                  <c:v>-20.999999999438099</c:v>
                </c:pt>
                <c:pt idx="3692">
                  <c:v>-20.991999999438299</c:v>
                </c:pt>
                <c:pt idx="3693">
                  <c:v>-20.983999999438499</c:v>
                </c:pt>
                <c:pt idx="3694">
                  <c:v>-20.975999999438702</c:v>
                </c:pt>
                <c:pt idx="3695">
                  <c:v>-20.967999999439002</c:v>
                </c:pt>
                <c:pt idx="3696">
                  <c:v>-20.959999999439201</c:v>
                </c:pt>
                <c:pt idx="3697">
                  <c:v>-20.951999999439401</c:v>
                </c:pt>
                <c:pt idx="3698">
                  <c:v>-20.943999999439598</c:v>
                </c:pt>
                <c:pt idx="3699">
                  <c:v>-20.935999999439797</c:v>
                </c:pt>
                <c:pt idx="3700">
                  <c:v>-20.927999999439997</c:v>
                </c:pt>
                <c:pt idx="3701">
                  <c:v>-20.919999999440201</c:v>
                </c:pt>
                <c:pt idx="3702">
                  <c:v>-20.9119999994405</c:v>
                </c:pt>
                <c:pt idx="3703">
                  <c:v>-20.9039999994407</c:v>
                </c:pt>
                <c:pt idx="3704">
                  <c:v>-20.8959999994409</c:v>
                </c:pt>
                <c:pt idx="3705">
                  <c:v>-20.887999999441099</c:v>
                </c:pt>
                <c:pt idx="3706">
                  <c:v>-20.879999999441299</c:v>
                </c:pt>
                <c:pt idx="3707">
                  <c:v>-20.871999999441499</c:v>
                </c:pt>
                <c:pt idx="3708">
                  <c:v>-20.863999999441699</c:v>
                </c:pt>
                <c:pt idx="3709">
                  <c:v>-20.855999999442002</c:v>
                </c:pt>
                <c:pt idx="3710">
                  <c:v>-20.847999999442202</c:v>
                </c:pt>
                <c:pt idx="3711">
                  <c:v>-20.839999999442398</c:v>
                </c:pt>
                <c:pt idx="3712">
                  <c:v>-20.831999999442598</c:v>
                </c:pt>
                <c:pt idx="3713">
                  <c:v>-20.823999999442798</c:v>
                </c:pt>
                <c:pt idx="3714">
                  <c:v>-20.815999999442997</c:v>
                </c:pt>
                <c:pt idx="3715">
                  <c:v>-20.807999999443197</c:v>
                </c:pt>
                <c:pt idx="3716">
                  <c:v>-20.7999999994435</c:v>
                </c:pt>
                <c:pt idx="3717">
                  <c:v>-20.7919999994437</c:v>
                </c:pt>
                <c:pt idx="3718">
                  <c:v>-20.7839999994439</c:v>
                </c:pt>
                <c:pt idx="3719">
                  <c:v>-20.7759999994441</c:v>
                </c:pt>
                <c:pt idx="3720">
                  <c:v>-20.767999999444299</c:v>
                </c:pt>
                <c:pt idx="3721">
                  <c:v>-20.759999999444499</c:v>
                </c:pt>
                <c:pt idx="3722">
                  <c:v>-20.751999999444699</c:v>
                </c:pt>
                <c:pt idx="3723">
                  <c:v>-20.743999999445002</c:v>
                </c:pt>
                <c:pt idx="3724">
                  <c:v>-20.735999999445202</c:v>
                </c:pt>
                <c:pt idx="3725">
                  <c:v>-20.727999999445398</c:v>
                </c:pt>
                <c:pt idx="3726">
                  <c:v>-20.719999999445598</c:v>
                </c:pt>
                <c:pt idx="3727">
                  <c:v>-20.711999999445798</c:v>
                </c:pt>
                <c:pt idx="3728">
                  <c:v>-20.703999999445998</c:v>
                </c:pt>
                <c:pt idx="3729">
                  <c:v>-20.695999999446197</c:v>
                </c:pt>
                <c:pt idx="3730">
                  <c:v>-20.6879999994465</c:v>
                </c:pt>
                <c:pt idx="3731">
                  <c:v>-20.6799999994467</c:v>
                </c:pt>
                <c:pt idx="3732">
                  <c:v>-20.6719999994469</c:v>
                </c:pt>
                <c:pt idx="3733">
                  <c:v>-20.6639999994471</c:v>
                </c:pt>
                <c:pt idx="3734">
                  <c:v>-20.6559999994473</c:v>
                </c:pt>
                <c:pt idx="3735">
                  <c:v>-20.647999999447499</c:v>
                </c:pt>
                <c:pt idx="3736">
                  <c:v>-20.639999999447699</c:v>
                </c:pt>
                <c:pt idx="3737">
                  <c:v>-20.631999999447903</c:v>
                </c:pt>
                <c:pt idx="3738">
                  <c:v>-20.623999999448198</c:v>
                </c:pt>
                <c:pt idx="3739">
                  <c:v>-20.615999999448398</c:v>
                </c:pt>
                <c:pt idx="3740">
                  <c:v>-20.607999999448598</c:v>
                </c:pt>
                <c:pt idx="3741">
                  <c:v>-20.599999999448798</c:v>
                </c:pt>
                <c:pt idx="3742">
                  <c:v>-20.591999999448998</c:v>
                </c:pt>
                <c:pt idx="3743">
                  <c:v>-20.583999999449198</c:v>
                </c:pt>
                <c:pt idx="3744">
                  <c:v>-20.575999999449401</c:v>
                </c:pt>
                <c:pt idx="3745">
                  <c:v>-20.5679999994497</c:v>
                </c:pt>
                <c:pt idx="3746">
                  <c:v>-20.5599999994499</c:v>
                </c:pt>
                <c:pt idx="3747">
                  <c:v>-20.5519999994501</c:v>
                </c:pt>
                <c:pt idx="3748">
                  <c:v>-20.5439999994503</c:v>
                </c:pt>
                <c:pt idx="3749">
                  <c:v>-20.5359999994505</c:v>
                </c:pt>
                <c:pt idx="3750">
                  <c:v>-20.527999999450699</c:v>
                </c:pt>
                <c:pt idx="3751">
                  <c:v>-20.519999999450903</c:v>
                </c:pt>
                <c:pt idx="3752">
                  <c:v>-20.511999999451199</c:v>
                </c:pt>
                <c:pt idx="3753">
                  <c:v>-20.503999999451398</c:v>
                </c:pt>
                <c:pt idx="3754">
                  <c:v>-20.495999999451598</c:v>
                </c:pt>
                <c:pt idx="3755">
                  <c:v>-20.487999999451798</c:v>
                </c:pt>
                <c:pt idx="3756">
                  <c:v>-20.479999999451998</c:v>
                </c:pt>
                <c:pt idx="3757">
                  <c:v>-20.471999999452198</c:v>
                </c:pt>
                <c:pt idx="3758">
                  <c:v>-20.463999999452401</c:v>
                </c:pt>
                <c:pt idx="3759">
                  <c:v>-20.4559999994527</c:v>
                </c:pt>
                <c:pt idx="3760">
                  <c:v>-20.4479999994529</c:v>
                </c:pt>
                <c:pt idx="3761">
                  <c:v>-20.4399999994531</c:v>
                </c:pt>
                <c:pt idx="3762">
                  <c:v>-20.4319999994533</c:v>
                </c:pt>
                <c:pt idx="3763">
                  <c:v>-20.4239999994535</c:v>
                </c:pt>
                <c:pt idx="3764">
                  <c:v>-20.4159999994537</c:v>
                </c:pt>
                <c:pt idx="3765">
                  <c:v>-20.407999999453899</c:v>
                </c:pt>
                <c:pt idx="3766">
                  <c:v>-20.399999999454199</c:v>
                </c:pt>
                <c:pt idx="3767">
                  <c:v>-20.391999999454399</c:v>
                </c:pt>
                <c:pt idx="3768">
                  <c:v>-20.383999999454598</c:v>
                </c:pt>
                <c:pt idx="3769">
                  <c:v>-20.375999999454798</c:v>
                </c:pt>
                <c:pt idx="3770">
                  <c:v>-20.367999999454998</c:v>
                </c:pt>
                <c:pt idx="3771">
                  <c:v>-20.359999999455198</c:v>
                </c:pt>
                <c:pt idx="3772">
                  <c:v>-20.351999999455398</c:v>
                </c:pt>
                <c:pt idx="3773">
                  <c:v>-20.343999999455701</c:v>
                </c:pt>
                <c:pt idx="3774">
                  <c:v>-20.3359999994559</c:v>
                </c:pt>
                <c:pt idx="3775">
                  <c:v>-20.3279999994561</c:v>
                </c:pt>
                <c:pt idx="3776">
                  <c:v>-20.3199999994563</c:v>
                </c:pt>
                <c:pt idx="3777">
                  <c:v>-20.3119999994565</c:v>
                </c:pt>
                <c:pt idx="3778">
                  <c:v>-20.3039999994567</c:v>
                </c:pt>
                <c:pt idx="3779">
                  <c:v>-20.2959999994569</c:v>
                </c:pt>
                <c:pt idx="3780">
                  <c:v>-20.287999999457199</c:v>
                </c:pt>
                <c:pt idx="3781">
                  <c:v>-20.279999999457399</c:v>
                </c:pt>
                <c:pt idx="3782">
                  <c:v>-20.271999999457599</c:v>
                </c:pt>
                <c:pt idx="3783">
                  <c:v>-20.263999999457798</c:v>
                </c:pt>
                <c:pt idx="3784">
                  <c:v>-20.255999999457998</c:v>
                </c:pt>
                <c:pt idx="3785">
                  <c:v>-20.247999999458198</c:v>
                </c:pt>
                <c:pt idx="3786">
                  <c:v>-20.239999999458398</c:v>
                </c:pt>
                <c:pt idx="3787">
                  <c:v>-20.231999999458701</c:v>
                </c:pt>
                <c:pt idx="3788">
                  <c:v>-20.223999999458901</c:v>
                </c:pt>
                <c:pt idx="3789">
                  <c:v>-20.2159999994591</c:v>
                </c:pt>
                <c:pt idx="3790">
                  <c:v>-20.2079999994593</c:v>
                </c:pt>
                <c:pt idx="3791">
                  <c:v>-20.1999999994595</c:v>
                </c:pt>
                <c:pt idx="3792">
                  <c:v>-20.1919999994597</c:v>
                </c:pt>
                <c:pt idx="3793">
                  <c:v>-20.1839999994599</c:v>
                </c:pt>
                <c:pt idx="3794">
                  <c:v>-20.175999999460199</c:v>
                </c:pt>
                <c:pt idx="3795">
                  <c:v>-20.167999999460399</c:v>
                </c:pt>
                <c:pt idx="3796">
                  <c:v>-20.159999999460599</c:v>
                </c:pt>
                <c:pt idx="3797">
                  <c:v>-20.151999999460799</c:v>
                </c:pt>
                <c:pt idx="3798">
                  <c:v>-20.143999999460998</c:v>
                </c:pt>
                <c:pt idx="3799">
                  <c:v>-20.135999999461198</c:v>
                </c:pt>
                <c:pt idx="3800">
                  <c:v>-20.127999999461398</c:v>
                </c:pt>
                <c:pt idx="3801">
                  <c:v>-20.119999999461701</c:v>
                </c:pt>
                <c:pt idx="3802">
                  <c:v>-20.111999999461901</c:v>
                </c:pt>
                <c:pt idx="3803">
                  <c:v>-20.103999999462101</c:v>
                </c:pt>
                <c:pt idx="3804">
                  <c:v>-20.0959999994623</c:v>
                </c:pt>
                <c:pt idx="3805">
                  <c:v>-20.0879999994625</c:v>
                </c:pt>
                <c:pt idx="3806">
                  <c:v>-20.0799999994627</c:v>
                </c:pt>
                <c:pt idx="3807">
                  <c:v>-20.0719999994629</c:v>
                </c:pt>
                <c:pt idx="3808">
                  <c:v>-20.063999999463199</c:v>
                </c:pt>
                <c:pt idx="3809">
                  <c:v>-20.055999999463399</c:v>
                </c:pt>
                <c:pt idx="3810">
                  <c:v>-20.047999999463599</c:v>
                </c:pt>
                <c:pt idx="3811">
                  <c:v>-20.039999999463799</c:v>
                </c:pt>
                <c:pt idx="3812">
                  <c:v>-20.031999999463999</c:v>
                </c:pt>
                <c:pt idx="3813">
                  <c:v>-20.023999999464198</c:v>
                </c:pt>
                <c:pt idx="3814">
                  <c:v>-20.015999999464398</c:v>
                </c:pt>
                <c:pt idx="3815">
                  <c:v>-20.007999999464602</c:v>
                </c:pt>
                <c:pt idx="3816">
                  <c:v>-19.999999999464901</c:v>
                </c:pt>
                <c:pt idx="3817">
                  <c:v>-19.991999999465101</c:v>
                </c:pt>
                <c:pt idx="3818">
                  <c:v>-19.983999999465301</c:v>
                </c:pt>
                <c:pt idx="3819">
                  <c:v>-19.9759999994655</c:v>
                </c:pt>
                <c:pt idx="3820">
                  <c:v>-19.9679999994657</c:v>
                </c:pt>
                <c:pt idx="3821">
                  <c:v>-19.9599999994659</c:v>
                </c:pt>
                <c:pt idx="3822">
                  <c:v>-19.9519999994661</c:v>
                </c:pt>
                <c:pt idx="3823">
                  <c:v>-19.943999999466399</c:v>
                </c:pt>
                <c:pt idx="3824">
                  <c:v>-19.935999999466599</c:v>
                </c:pt>
                <c:pt idx="3825">
                  <c:v>-19.927999999466799</c:v>
                </c:pt>
                <c:pt idx="3826">
                  <c:v>-19.919999999466999</c:v>
                </c:pt>
                <c:pt idx="3827">
                  <c:v>-19.911999999467199</c:v>
                </c:pt>
                <c:pt idx="3828">
                  <c:v>-19.903999999467398</c:v>
                </c:pt>
                <c:pt idx="3829">
                  <c:v>-19.895999999467598</c:v>
                </c:pt>
                <c:pt idx="3830">
                  <c:v>-19.887999999467901</c:v>
                </c:pt>
                <c:pt idx="3831">
                  <c:v>-19.879999999468101</c:v>
                </c:pt>
                <c:pt idx="3832">
                  <c:v>-19.871999999468301</c:v>
                </c:pt>
                <c:pt idx="3833">
                  <c:v>-19.863999999468501</c:v>
                </c:pt>
                <c:pt idx="3834">
                  <c:v>-19.8559999994687</c:v>
                </c:pt>
                <c:pt idx="3835">
                  <c:v>-19.8479999994689</c:v>
                </c:pt>
                <c:pt idx="3836">
                  <c:v>-19.839999999469097</c:v>
                </c:pt>
                <c:pt idx="3837">
                  <c:v>-19.831999999469399</c:v>
                </c:pt>
                <c:pt idx="3838">
                  <c:v>-19.823999999469599</c:v>
                </c:pt>
                <c:pt idx="3839">
                  <c:v>-19.815999999469799</c:v>
                </c:pt>
                <c:pt idx="3840">
                  <c:v>-19.807999999469999</c:v>
                </c:pt>
                <c:pt idx="3841">
                  <c:v>-19.799999999470199</c:v>
                </c:pt>
                <c:pt idx="3842">
                  <c:v>-19.791999999470399</c:v>
                </c:pt>
                <c:pt idx="3843">
                  <c:v>-19.783999999470598</c:v>
                </c:pt>
                <c:pt idx="3844">
                  <c:v>-19.775999999470901</c:v>
                </c:pt>
                <c:pt idx="3845">
                  <c:v>-19.767999999471101</c:v>
                </c:pt>
                <c:pt idx="3846">
                  <c:v>-19.759999999471301</c:v>
                </c:pt>
                <c:pt idx="3847">
                  <c:v>-19.751999999471501</c:v>
                </c:pt>
                <c:pt idx="3848">
                  <c:v>-19.743999999471701</c:v>
                </c:pt>
                <c:pt idx="3849">
                  <c:v>-19.7359999994719</c:v>
                </c:pt>
                <c:pt idx="3850">
                  <c:v>-19.727999999472097</c:v>
                </c:pt>
                <c:pt idx="3851">
                  <c:v>-19.7199999994724</c:v>
                </c:pt>
                <c:pt idx="3852">
                  <c:v>-19.711999999472599</c:v>
                </c:pt>
                <c:pt idx="3853">
                  <c:v>-19.703999999472799</c:v>
                </c:pt>
                <c:pt idx="3854">
                  <c:v>-19.695999999472999</c:v>
                </c:pt>
                <c:pt idx="3855">
                  <c:v>-19.687999999473199</c:v>
                </c:pt>
                <c:pt idx="3856">
                  <c:v>-19.679999999473399</c:v>
                </c:pt>
                <c:pt idx="3857">
                  <c:v>-19.671999999473599</c:v>
                </c:pt>
                <c:pt idx="3858">
                  <c:v>-19.663999999473901</c:v>
                </c:pt>
                <c:pt idx="3859">
                  <c:v>-19.655999999474101</c:v>
                </c:pt>
                <c:pt idx="3860">
                  <c:v>-19.647999999474301</c:v>
                </c:pt>
                <c:pt idx="3861">
                  <c:v>-19.639999999474501</c:v>
                </c:pt>
                <c:pt idx="3862">
                  <c:v>-19.631999999474701</c:v>
                </c:pt>
                <c:pt idx="3863">
                  <c:v>-19.623999999474897</c:v>
                </c:pt>
                <c:pt idx="3864">
                  <c:v>-19.615999999475097</c:v>
                </c:pt>
                <c:pt idx="3865">
                  <c:v>-19.6079999994754</c:v>
                </c:pt>
                <c:pt idx="3866">
                  <c:v>-19.5999999994756</c:v>
                </c:pt>
                <c:pt idx="3867">
                  <c:v>-19.591999999475799</c:v>
                </c:pt>
                <c:pt idx="3868">
                  <c:v>-19.583999999475999</c:v>
                </c:pt>
                <c:pt idx="3869">
                  <c:v>-19.575999999476199</c:v>
                </c:pt>
                <c:pt idx="3870">
                  <c:v>-19.567999999476399</c:v>
                </c:pt>
                <c:pt idx="3871">
                  <c:v>-19.559999999476599</c:v>
                </c:pt>
                <c:pt idx="3872">
                  <c:v>-19.551999999476802</c:v>
                </c:pt>
                <c:pt idx="3873">
                  <c:v>-19.543999999477101</c:v>
                </c:pt>
                <c:pt idx="3874">
                  <c:v>-19.535999999477301</c:v>
                </c:pt>
                <c:pt idx="3875">
                  <c:v>-19.527999999477501</c:v>
                </c:pt>
                <c:pt idx="3876">
                  <c:v>-19.519999999477701</c:v>
                </c:pt>
                <c:pt idx="3877">
                  <c:v>-19.511999999477897</c:v>
                </c:pt>
                <c:pt idx="3878">
                  <c:v>-19.503999999478097</c:v>
                </c:pt>
                <c:pt idx="3879">
                  <c:v>-19.4959999994783</c:v>
                </c:pt>
                <c:pt idx="3880">
                  <c:v>-19.4879999994786</c:v>
                </c:pt>
                <c:pt idx="3881">
                  <c:v>-19.4799999994788</c:v>
                </c:pt>
                <c:pt idx="3882">
                  <c:v>-19.471999999478999</c:v>
                </c:pt>
                <c:pt idx="3883">
                  <c:v>-19.463999999479199</c:v>
                </c:pt>
                <c:pt idx="3884">
                  <c:v>-19.455999999479399</c:v>
                </c:pt>
                <c:pt idx="3885">
                  <c:v>-19.447999999479599</c:v>
                </c:pt>
                <c:pt idx="3886">
                  <c:v>-19.439999999479799</c:v>
                </c:pt>
                <c:pt idx="3887">
                  <c:v>-19.431999999480102</c:v>
                </c:pt>
                <c:pt idx="3888">
                  <c:v>-19.423999999480301</c:v>
                </c:pt>
                <c:pt idx="3889">
                  <c:v>-19.415999999480501</c:v>
                </c:pt>
                <c:pt idx="3890">
                  <c:v>-19.407999999480698</c:v>
                </c:pt>
                <c:pt idx="3891">
                  <c:v>-19.399999999480897</c:v>
                </c:pt>
                <c:pt idx="3892">
                  <c:v>-19.391999999481097</c:v>
                </c:pt>
                <c:pt idx="3893">
                  <c:v>-19.383999999481297</c:v>
                </c:pt>
                <c:pt idx="3894">
                  <c:v>-19.3759999994816</c:v>
                </c:pt>
                <c:pt idx="3895">
                  <c:v>-19.3679999994818</c:v>
                </c:pt>
                <c:pt idx="3896">
                  <c:v>-19.359999999482</c:v>
                </c:pt>
                <c:pt idx="3897">
                  <c:v>-19.351999999482199</c:v>
                </c:pt>
                <c:pt idx="3898">
                  <c:v>-19.343999999482399</c:v>
                </c:pt>
                <c:pt idx="3899">
                  <c:v>-19.335999999482599</c:v>
                </c:pt>
                <c:pt idx="3900">
                  <c:v>-19.327999999482799</c:v>
                </c:pt>
                <c:pt idx="3901">
                  <c:v>-19.319999999483102</c:v>
                </c:pt>
                <c:pt idx="3902">
                  <c:v>-19.311999999483302</c:v>
                </c:pt>
                <c:pt idx="3903">
                  <c:v>-19.303999999483501</c:v>
                </c:pt>
                <c:pt idx="3904">
                  <c:v>-19.295999999483698</c:v>
                </c:pt>
                <c:pt idx="3905">
                  <c:v>-19.287999999483898</c:v>
                </c:pt>
                <c:pt idx="3906">
                  <c:v>-19.279999999484097</c:v>
                </c:pt>
                <c:pt idx="3907">
                  <c:v>-19.271999999484297</c:v>
                </c:pt>
                <c:pt idx="3908">
                  <c:v>-19.2639999994846</c:v>
                </c:pt>
                <c:pt idx="3909">
                  <c:v>-19.2559999994848</c:v>
                </c:pt>
                <c:pt idx="3910">
                  <c:v>-19.247999999485</c:v>
                </c:pt>
                <c:pt idx="3911">
                  <c:v>-19.2399999994852</c:v>
                </c:pt>
                <c:pt idx="3912">
                  <c:v>-19.231999999485399</c:v>
                </c:pt>
                <c:pt idx="3913">
                  <c:v>-19.223999999485599</c:v>
                </c:pt>
                <c:pt idx="3914">
                  <c:v>-19.215999999485799</c:v>
                </c:pt>
                <c:pt idx="3915">
                  <c:v>-19.207999999486102</c:v>
                </c:pt>
                <c:pt idx="3916">
                  <c:v>-19.199999999486302</c:v>
                </c:pt>
                <c:pt idx="3917">
                  <c:v>-19.191999999486498</c:v>
                </c:pt>
                <c:pt idx="3918">
                  <c:v>-19.183999999486698</c:v>
                </c:pt>
                <c:pt idx="3919">
                  <c:v>-19.175999999486898</c:v>
                </c:pt>
                <c:pt idx="3920">
                  <c:v>-19.167999999487098</c:v>
                </c:pt>
                <c:pt idx="3921">
                  <c:v>-19.159999999487297</c:v>
                </c:pt>
                <c:pt idx="3922">
                  <c:v>-19.1519999994876</c:v>
                </c:pt>
                <c:pt idx="3923">
                  <c:v>-19.1439999994878</c:v>
                </c:pt>
                <c:pt idx="3924">
                  <c:v>-19.135999999488</c:v>
                </c:pt>
                <c:pt idx="3925">
                  <c:v>-19.1279999994882</c:v>
                </c:pt>
                <c:pt idx="3926">
                  <c:v>-19.1199999994884</c:v>
                </c:pt>
                <c:pt idx="3927">
                  <c:v>-19.111999999488599</c:v>
                </c:pt>
                <c:pt idx="3928">
                  <c:v>-19.103999999488799</c:v>
                </c:pt>
                <c:pt idx="3929">
                  <c:v>-19.095999999489003</c:v>
                </c:pt>
                <c:pt idx="3930">
                  <c:v>-19.087999999489302</c:v>
                </c:pt>
                <c:pt idx="3931">
                  <c:v>-19.079999999489498</c:v>
                </c:pt>
                <c:pt idx="3932">
                  <c:v>-19.071999999489698</c:v>
                </c:pt>
                <c:pt idx="3933">
                  <c:v>-19.063999999489898</c:v>
                </c:pt>
                <c:pt idx="3934">
                  <c:v>-19.055999999490098</c:v>
                </c:pt>
                <c:pt idx="3935">
                  <c:v>-19.047999999490298</c:v>
                </c:pt>
                <c:pt idx="3936">
                  <c:v>-19.039999999490501</c:v>
                </c:pt>
                <c:pt idx="3937">
                  <c:v>-19.0319999994908</c:v>
                </c:pt>
                <c:pt idx="3938">
                  <c:v>-19.023999999491</c:v>
                </c:pt>
                <c:pt idx="3939">
                  <c:v>-19.0159999994912</c:v>
                </c:pt>
                <c:pt idx="3940">
                  <c:v>-19.0079999994914</c:v>
                </c:pt>
                <c:pt idx="3941">
                  <c:v>-18.9999999994916</c:v>
                </c:pt>
                <c:pt idx="3942">
                  <c:v>-18.991999999491799</c:v>
                </c:pt>
                <c:pt idx="3943">
                  <c:v>-18.983999999491999</c:v>
                </c:pt>
                <c:pt idx="3944">
                  <c:v>-18.975999999492299</c:v>
                </c:pt>
                <c:pt idx="3945">
                  <c:v>-18.967999999492498</c:v>
                </c:pt>
                <c:pt idx="3946">
                  <c:v>-18.959999999492698</c:v>
                </c:pt>
                <c:pt idx="3947">
                  <c:v>-18.951999999492898</c:v>
                </c:pt>
                <c:pt idx="3948">
                  <c:v>-18.943999999493098</c:v>
                </c:pt>
                <c:pt idx="3949">
                  <c:v>-18.935999999493298</c:v>
                </c:pt>
                <c:pt idx="3950">
                  <c:v>-18.927999999493498</c:v>
                </c:pt>
                <c:pt idx="3951">
                  <c:v>-18.9199999994938</c:v>
                </c:pt>
                <c:pt idx="3952">
                  <c:v>-18.911999999494</c:v>
                </c:pt>
                <c:pt idx="3953">
                  <c:v>-18.9039999994942</c:v>
                </c:pt>
                <c:pt idx="3954">
                  <c:v>-18.8959999994944</c:v>
                </c:pt>
                <c:pt idx="3955">
                  <c:v>-18.8879999994946</c:v>
                </c:pt>
                <c:pt idx="3956">
                  <c:v>-18.8799999994948</c:v>
                </c:pt>
                <c:pt idx="3957">
                  <c:v>-18.871999999494999</c:v>
                </c:pt>
                <c:pt idx="3958">
                  <c:v>-18.863999999495299</c:v>
                </c:pt>
                <c:pt idx="3959">
                  <c:v>-18.855999999495499</c:v>
                </c:pt>
                <c:pt idx="3960">
                  <c:v>-18.847999999495698</c:v>
                </c:pt>
                <c:pt idx="3961">
                  <c:v>-18.839999999495898</c:v>
                </c:pt>
                <c:pt idx="3962">
                  <c:v>-18.831999999496098</c:v>
                </c:pt>
                <c:pt idx="3963">
                  <c:v>-18.823999999496298</c:v>
                </c:pt>
                <c:pt idx="3964">
                  <c:v>-18.815999999496498</c:v>
                </c:pt>
                <c:pt idx="3965">
                  <c:v>-18.807999999496801</c:v>
                </c:pt>
                <c:pt idx="3966">
                  <c:v>-18.799999999497</c:v>
                </c:pt>
                <c:pt idx="3967">
                  <c:v>-18.7919999994972</c:v>
                </c:pt>
                <c:pt idx="3968">
                  <c:v>-18.7839999994974</c:v>
                </c:pt>
                <c:pt idx="3969">
                  <c:v>-18.7759999994976</c:v>
                </c:pt>
                <c:pt idx="3970">
                  <c:v>-18.7679999994978</c:v>
                </c:pt>
                <c:pt idx="3971">
                  <c:v>-18.759999999498</c:v>
                </c:pt>
                <c:pt idx="3972">
                  <c:v>-18.751999999498299</c:v>
                </c:pt>
                <c:pt idx="3973">
                  <c:v>-18.743999999498499</c:v>
                </c:pt>
                <c:pt idx="3974">
                  <c:v>-18.735999999498699</c:v>
                </c:pt>
                <c:pt idx="3975">
                  <c:v>-18.727999999498898</c:v>
                </c:pt>
                <c:pt idx="3976">
                  <c:v>-18.719999999499098</c:v>
                </c:pt>
                <c:pt idx="3977">
                  <c:v>-18.711999999499298</c:v>
                </c:pt>
                <c:pt idx="3978">
                  <c:v>-18.703999999499498</c:v>
                </c:pt>
                <c:pt idx="3979">
                  <c:v>-18.695999999499801</c:v>
                </c:pt>
                <c:pt idx="3980">
                  <c:v>-18.687999999500001</c:v>
                </c:pt>
                <c:pt idx="3981">
                  <c:v>-18.6799999995002</c:v>
                </c:pt>
                <c:pt idx="3982">
                  <c:v>-18.6719999995004</c:v>
                </c:pt>
                <c:pt idx="3983">
                  <c:v>-18.6639999995006</c:v>
                </c:pt>
                <c:pt idx="3984">
                  <c:v>-18.6559999995008</c:v>
                </c:pt>
                <c:pt idx="3985">
                  <c:v>-18.647999999501</c:v>
                </c:pt>
                <c:pt idx="3986">
                  <c:v>-18.639999999501299</c:v>
                </c:pt>
                <c:pt idx="3987">
                  <c:v>-18.631999999501499</c:v>
                </c:pt>
                <c:pt idx="3988">
                  <c:v>-18.623999999501699</c:v>
                </c:pt>
                <c:pt idx="3989">
                  <c:v>-18.615999999501899</c:v>
                </c:pt>
                <c:pt idx="3990">
                  <c:v>-18.607999999502098</c:v>
                </c:pt>
                <c:pt idx="3991">
                  <c:v>-18.599999999502298</c:v>
                </c:pt>
                <c:pt idx="3992">
                  <c:v>-18.591999999502498</c:v>
                </c:pt>
                <c:pt idx="3993">
                  <c:v>-18.583999999502801</c:v>
                </c:pt>
                <c:pt idx="3994">
                  <c:v>-18.575999999503001</c:v>
                </c:pt>
                <c:pt idx="3995">
                  <c:v>-18.567999999503201</c:v>
                </c:pt>
                <c:pt idx="3996">
                  <c:v>-18.5599999995034</c:v>
                </c:pt>
                <c:pt idx="3997">
                  <c:v>-18.5519999995036</c:v>
                </c:pt>
                <c:pt idx="3998">
                  <c:v>-18.5439999995038</c:v>
                </c:pt>
                <c:pt idx="3999">
                  <c:v>-18.535999999504</c:v>
                </c:pt>
                <c:pt idx="4000">
                  <c:v>-18.527999999504299</c:v>
                </c:pt>
                <c:pt idx="4001">
                  <c:v>-18.519999999504499</c:v>
                </c:pt>
                <c:pt idx="4002">
                  <c:v>-18.511999999504699</c:v>
                </c:pt>
                <c:pt idx="4003">
                  <c:v>-18.503999999504899</c:v>
                </c:pt>
                <c:pt idx="4004">
                  <c:v>-18.495999999505099</c:v>
                </c:pt>
                <c:pt idx="4005">
                  <c:v>-18.487999999505298</c:v>
                </c:pt>
                <c:pt idx="4006">
                  <c:v>-18.479999999505498</c:v>
                </c:pt>
                <c:pt idx="4007">
                  <c:v>-18.471999999505698</c:v>
                </c:pt>
                <c:pt idx="4008">
                  <c:v>-18.463999999506001</c:v>
                </c:pt>
                <c:pt idx="4009">
                  <c:v>-18.455999999506201</c:v>
                </c:pt>
                <c:pt idx="4010">
                  <c:v>-18.447999999506401</c:v>
                </c:pt>
                <c:pt idx="4011">
                  <c:v>-18.4399999995066</c:v>
                </c:pt>
                <c:pt idx="4012">
                  <c:v>-18.4319999995068</c:v>
                </c:pt>
                <c:pt idx="4013">
                  <c:v>-18.423999999507</c:v>
                </c:pt>
                <c:pt idx="4014">
                  <c:v>-18.4159999995072</c:v>
                </c:pt>
                <c:pt idx="4015">
                  <c:v>-18.407999999507499</c:v>
                </c:pt>
                <c:pt idx="4016">
                  <c:v>-18.399999999507699</c:v>
                </c:pt>
                <c:pt idx="4017">
                  <c:v>-18.391999999507899</c:v>
                </c:pt>
                <c:pt idx="4018">
                  <c:v>-18.383999999508099</c:v>
                </c:pt>
                <c:pt idx="4019">
                  <c:v>-18.375999999508299</c:v>
                </c:pt>
                <c:pt idx="4020">
                  <c:v>-18.367999999508498</c:v>
                </c:pt>
                <c:pt idx="4021">
                  <c:v>-18.359999999508698</c:v>
                </c:pt>
                <c:pt idx="4022">
                  <c:v>-18.351999999509001</c:v>
                </c:pt>
                <c:pt idx="4023">
                  <c:v>-18.343999999509201</c:v>
                </c:pt>
                <c:pt idx="4024">
                  <c:v>-18.335999999509401</c:v>
                </c:pt>
                <c:pt idx="4025">
                  <c:v>-18.327999999509601</c:v>
                </c:pt>
                <c:pt idx="4026">
                  <c:v>-18.3199999995098</c:v>
                </c:pt>
                <c:pt idx="4027">
                  <c:v>-18.31199999951</c:v>
                </c:pt>
                <c:pt idx="4028">
                  <c:v>-18.3039999995102</c:v>
                </c:pt>
                <c:pt idx="4029">
                  <c:v>-18.295999999510499</c:v>
                </c:pt>
                <c:pt idx="4030">
                  <c:v>-18.287999999510699</c:v>
                </c:pt>
                <c:pt idx="4031">
                  <c:v>-18.279999999510899</c:v>
                </c:pt>
                <c:pt idx="4032">
                  <c:v>-18.271999999511099</c:v>
                </c:pt>
                <c:pt idx="4033">
                  <c:v>-18.263999999511299</c:v>
                </c:pt>
                <c:pt idx="4034">
                  <c:v>-18.255999999511499</c:v>
                </c:pt>
                <c:pt idx="4035">
                  <c:v>-18.247999999511698</c:v>
                </c:pt>
                <c:pt idx="4036">
                  <c:v>-18.239999999512001</c:v>
                </c:pt>
                <c:pt idx="4037">
                  <c:v>-18.231999999512201</c:v>
                </c:pt>
                <c:pt idx="4038">
                  <c:v>-18.223999999512401</c:v>
                </c:pt>
                <c:pt idx="4039">
                  <c:v>-18.215999999512601</c:v>
                </c:pt>
                <c:pt idx="4040">
                  <c:v>-18.207999999512801</c:v>
                </c:pt>
                <c:pt idx="4041">
                  <c:v>-18.199999999513</c:v>
                </c:pt>
                <c:pt idx="4042">
                  <c:v>-18.191999999513197</c:v>
                </c:pt>
                <c:pt idx="4043">
                  <c:v>-18.1839999995135</c:v>
                </c:pt>
                <c:pt idx="4044">
                  <c:v>-18.175999999513699</c:v>
                </c:pt>
                <c:pt idx="4045">
                  <c:v>-18.167999999513899</c:v>
                </c:pt>
                <c:pt idx="4046">
                  <c:v>-18.159999999514099</c:v>
                </c:pt>
                <c:pt idx="4047">
                  <c:v>-18.151999999514299</c:v>
                </c:pt>
                <c:pt idx="4048">
                  <c:v>-18.143999999514499</c:v>
                </c:pt>
                <c:pt idx="4049">
                  <c:v>-18.135999999514699</c:v>
                </c:pt>
                <c:pt idx="4050">
                  <c:v>-18.127999999515001</c:v>
                </c:pt>
                <c:pt idx="4051">
                  <c:v>-18.119999999515201</c:v>
                </c:pt>
                <c:pt idx="4052">
                  <c:v>-18.111999999515401</c:v>
                </c:pt>
                <c:pt idx="4053">
                  <c:v>-18.103999999515601</c:v>
                </c:pt>
                <c:pt idx="4054">
                  <c:v>-18.095999999515801</c:v>
                </c:pt>
                <c:pt idx="4055">
                  <c:v>-18.087999999516001</c:v>
                </c:pt>
                <c:pt idx="4056">
                  <c:v>-18.079999999516197</c:v>
                </c:pt>
                <c:pt idx="4057">
                  <c:v>-18.0719999995165</c:v>
                </c:pt>
                <c:pt idx="4058">
                  <c:v>-18.0639999995167</c:v>
                </c:pt>
                <c:pt idx="4059">
                  <c:v>-18.055999999516899</c:v>
                </c:pt>
                <c:pt idx="4060">
                  <c:v>-18.047999999517099</c:v>
                </c:pt>
                <c:pt idx="4061">
                  <c:v>-18.039999999517299</c:v>
                </c:pt>
                <c:pt idx="4062">
                  <c:v>-18.031999999517499</c:v>
                </c:pt>
                <c:pt idx="4063">
                  <c:v>-18.023999999517699</c:v>
                </c:pt>
                <c:pt idx="4064">
                  <c:v>-18.015999999517899</c:v>
                </c:pt>
                <c:pt idx="4065">
                  <c:v>-18.007999999518201</c:v>
                </c:pt>
                <c:pt idx="4066">
                  <c:v>-17.999999999518401</c:v>
                </c:pt>
                <c:pt idx="4067">
                  <c:v>-17.991999999518601</c:v>
                </c:pt>
                <c:pt idx="4068">
                  <c:v>-17.983999999518801</c:v>
                </c:pt>
                <c:pt idx="4069">
                  <c:v>-17.975999999518997</c:v>
                </c:pt>
                <c:pt idx="4070">
                  <c:v>-17.967999999519197</c:v>
                </c:pt>
                <c:pt idx="4071">
                  <c:v>-17.959999999519397</c:v>
                </c:pt>
                <c:pt idx="4072">
                  <c:v>-17.9519999995197</c:v>
                </c:pt>
                <c:pt idx="4073">
                  <c:v>-17.9439999995199</c:v>
                </c:pt>
                <c:pt idx="4074">
                  <c:v>-17.935999999520099</c:v>
                </c:pt>
                <c:pt idx="4075">
                  <c:v>-17.927999999520299</c:v>
                </c:pt>
                <c:pt idx="4076">
                  <c:v>-17.919999999520499</c:v>
                </c:pt>
                <c:pt idx="4077">
                  <c:v>-17.911999999520699</c:v>
                </c:pt>
                <c:pt idx="4078">
                  <c:v>-17.903999999520899</c:v>
                </c:pt>
                <c:pt idx="4079">
                  <c:v>-17.895999999521202</c:v>
                </c:pt>
                <c:pt idx="4080">
                  <c:v>-17.887999999521401</c:v>
                </c:pt>
                <c:pt idx="4081">
                  <c:v>-17.879999999521601</c:v>
                </c:pt>
                <c:pt idx="4082">
                  <c:v>-17.871999999521801</c:v>
                </c:pt>
                <c:pt idx="4083">
                  <c:v>-17.863999999521997</c:v>
                </c:pt>
                <c:pt idx="4084">
                  <c:v>-17.855999999522197</c:v>
                </c:pt>
                <c:pt idx="4085">
                  <c:v>-17.847999999522397</c:v>
                </c:pt>
                <c:pt idx="4086">
                  <c:v>-17.8399999995227</c:v>
                </c:pt>
                <c:pt idx="4087">
                  <c:v>-17.8319999995229</c:v>
                </c:pt>
                <c:pt idx="4088">
                  <c:v>-17.8239999995231</c:v>
                </c:pt>
                <c:pt idx="4089">
                  <c:v>-17.815999999523299</c:v>
                </c:pt>
                <c:pt idx="4090">
                  <c:v>-17.807999999523499</c:v>
                </c:pt>
                <c:pt idx="4091">
                  <c:v>-17.799999999523699</c:v>
                </c:pt>
                <c:pt idx="4092">
                  <c:v>-17.791999999523899</c:v>
                </c:pt>
                <c:pt idx="4093">
                  <c:v>-17.783999999524202</c:v>
                </c:pt>
                <c:pt idx="4094">
                  <c:v>-17.775999999524402</c:v>
                </c:pt>
                <c:pt idx="4095">
                  <c:v>-17.767999999524601</c:v>
                </c:pt>
                <c:pt idx="4096">
                  <c:v>-17.759999999524798</c:v>
                </c:pt>
                <c:pt idx="4097">
                  <c:v>-17.751999999524998</c:v>
                </c:pt>
                <c:pt idx="4098">
                  <c:v>-17.743999999525197</c:v>
                </c:pt>
                <c:pt idx="4099">
                  <c:v>-17.735999999525397</c:v>
                </c:pt>
                <c:pt idx="4100">
                  <c:v>-17.7279999995257</c:v>
                </c:pt>
                <c:pt idx="4101">
                  <c:v>-17.7199999995259</c:v>
                </c:pt>
                <c:pt idx="4102">
                  <c:v>-17.7119999995261</c:v>
                </c:pt>
                <c:pt idx="4103">
                  <c:v>-17.7039999995263</c:v>
                </c:pt>
                <c:pt idx="4104">
                  <c:v>-17.695999999526499</c:v>
                </c:pt>
                <c:pt idx="4105">
                  <c:v>-17.687999999526699</c:v>
                </c:pt>
                <c:pt idx="4106">
                  <c:v>-17.679999999526899</c:v>
                </c:pt>
                <c:pt idx="4107">
                  <c:v>-17.671999999527202</c:v>
                </c:pt>
                <c:pt idx="4108">
                  <c:v>-17.663999999527402</c:v>
                </c:pt>
                <c:pt idx="4109">
                  <c:v>-17.655999999527602</c:v>
                </c:pt>
                <c:pt idx="4110">
                  <c:v>-17.647999999527798</c:v>
                </c:pt>
                <c:pt idx="4111">
                  <c:v>-17.639999999527998</c:v>
                </c:pt>
                <c:pt idx="4112">
                  <c:v>-17.631999999528198</c:v>
                </c:pt>
                <c:pt idx="4113">
                  <c:v>-17.623999999528397</c:v>
                </c:pt>
                <c:pt idx="4114">
                  <c:v>-17.6159999995287</c:v>
                </c:pt>
                <c:pt idx="4115">
                  <c:v>-17.6079999995289</c:v>
                </c:pt>
                <c:pt idx="4116">
                  <c:v>-17.5999999995291</c:v>
                </c:pt>
                <c:pt idx="4117">
                  <c:v>-17.5919999995293</c:v>
                </c:pt>
                <c:pt idx="4118">
                  <c:v>-17.5839999995295</c:v>
                </c:pt>
                <c:pt idx="4119">
                  <c:v>-17.575999999529699</c:v>
                </c:pt>
                <c:pt idx="4120">
                  <c:v>-17.567999999529899</c:v>
                </c:pt>
                <c:pt idx="4121">
                  <c:v>-17.559999999530099</c:v>
                </c:pt>
                <c:pt idx="4122">
                  <c:v>-17.551999999530402</c:v>
                </c:pt>
                <c:pt idx="4123">
                  <c:v>-17.543999999530598</c:v>
                </c:pt>
                <c:pt idx="4124">
                  <c:v>-17.535999999530798</c:v>
                </c:pt>
                <c:pt idx="4125">
                  <c:v>-17.527999999530998</c:v>
                </c:pt>
                <c:pt idx="4126">
                  <c:v>-17.519999999531198</c:v>
                </c:pt>
                <c:pt idx="4127">
                  <c:v>-17.511999999531398</c:v>
                </c:pt>
                <c:pt idx="4128">
                  <c:v>-17.503999999531597</c:v>
                </c:pt>
                <c:pt idx="4129">
                  <c:v>-17.4959999995319</c:v>
                </c:pt>
                <c:pt idx="4130">
                  <c:v>-17.4879999995321</c:v>
                </c:pt>
                <c:pt idx="4131">
                  <c:v>-17.4799999995323</c:v>
                </c:pt>
                <c:pt idx="4132">
                  <c:v>-17.4719999995325</c:v>
                </c:pt>
                <c:pt idx="4133">
                  <c:v>-17.4639999995327</c:v>
                </c:pt>
                <c:pt idx="4134">
                  <c:v>-17.455999999532899</c:v>
                </c:pt>
                <c:pt idx="4135">
                  <c:v>-17.447999999533099</c:v>
                </c:pt>
                <c:pt idx="4136">
                  <c:v>-17.439999999533402</c:v>
                </c:pt>
                <c:pt idx="4137">
                  <c:v>-17.431999999533598</c:v>
                </c:pt>
                <c:pt idx="4138">
                  <c:v>-17.423999999533798</c:v>
                </c:pt>
                <c:pt idx="4139">
                  <c:v>-17.415999999533998</c:v>
                </c:pt>
                <c:pt idx="4140">
                  <c:v>-17.407999999534198</c:v>
                </c:pt>
                <c:pt idx="4141">
                  <c:v>-17.399999999534398</c:v>
                </c:pt>
                <c:pt idx="4142">
                  <c:v>-17.391999999534598</c:v>
                </c:pt>
                <c:pt idx="4143">
                  <c:v>-17.3839999995349</c:v>
                </c:pt>
                <c:pt idx="4144">
                  <c:v>-17.3759999995351</c:v>
                </c:pt>
                <c:pt idx="4145">
                  <c:v>-17.3679999995353</c:v>
                </c:pt>
                <c:pt idx="4146">
                  <c:v>-17.3599999995355</c:v>
                </c:pt>
                <c:pt idx="4147">
                  <c:v>-17.3519999995357</c:v>
                </c:pt>
                <c:pt idx="4148">
                  <c:v>-17.3439999995359</c:v>
                </c:pt>
                <c:pt idx="4149">
                  <c:v>-17.335999999536099</c:v>
                </c:pt>
                <c:pt idx="4150">
                  <c:v>-17.327999999536399</c:v>
                </c:pt>
                <c:pt idx="4151">
                  <c:v>-17.319999999536599</c:v>
                </c:pt>
                <c:pt idx="4152">
                  <c:v>-17.311999999536798</c:v>
                </c:pt>
                <c:pt idx="4153">
                  <c:v>-17.303999999536998</c:v>
                </c:pt>
                <c:pt idx="4154">
                  <c:v>-17.295999999537198</c:v>
                </c:pt>
                <c:pt idx="4155">
                  <c:v>-17.287999999537398</c:v>
                </c:pt>
                <c:pt idx="4156">
                  <c:v>-17.279999999537598</c:v>
                </c:pt>
                <c:pt idx="4157">
                  <c:v>-17.271999999537901</c:v>
                </c:pt>
                <c:pt idx="4158">
                  <c:v>-17.2639999995381</c:v>
                </c:pt>
                <c:pt idx="4159">
                  <c:v>-17.2559999995383</c:v>
                </c:pt>
                <c:pt idx="4160">
                  <c:v>-17.2479999995385</c:v>
                </c:pt>
                <c:pt idx="4161">
                  <c:v>-17.2399999995387</c:v>
                </c:pt>
                <c:pt idx="4162">
                  <c:v>-17.2319999995389</c:v>
                </c:pt>
                <c:pt idx="4163">
                  <c:v>-17.2239999995391</c:v>
                </c:pt>
                <c:pt idx="4164">
                  <c:v>-17.215999999539399</c:v>
                </c:pt>
                <c:pt idx="4165">
                  <c:v>-17.207999999539599</c:v>
                </c:pt>
                <c:pt idx="4166">
                  <c:v>-17.199999999539799</c:v>
                </c:pt>
                <c:pt idx="4167">
                  <c:v>-17.191999999539998</c:v>
                </c:pt>
                <c:pt idx="4168">
                  <c:v>-17.183999999540198</c:v>
                </c:pt>
                <c:pt idx="4169">
                  <c:v>-17.175999999540398</c:v>
                </c:pt>
                <c:pt idx="4170">
                  <c:v>-17.167999999540598</c:v>
                </c:pt>
                <c:pt idx="4171">
                  <c:v>-17.159999999540901</c:v>
                </c:pt>
                <c:pt idx="4172">
                  <c:v>-17.151999999541101</c:v>
                </c:pt>
                <c:pt idx="4173">
                  <c:v>-17.1439999995413</c:v>
                </c:pt>
                <c:pt idx="4174">
                  <c:v>-17.1359999995415</c:v>
                </c:pt>
                <c:pt idx="4175">
                  <c:v>-17.1279999995417</c:v>
                </c:pt>
                <c:pt idx="4176">
                  <c:v>-17.1199999995419</c:v>
                </c:pt>
                <c:pt idx="4177">
                  <c:v>-17.1119999995421</c:v>
                </c:pt>
                <c:pt idx="4178">
                  <c:v>-17.103999999542399</c:v>
                </c:pt>
                <c:pt idx="4179">
                  <c:v>-17.095999999542599</c:v>
                </c:pt>
                <c:pt idx="4180">
                  <c:v>-17.087999999542799</c:v>
                </c:pt>
                <c:pt idx="4181">
                  <c:v>-17.079999999542999</c:v>
                </c:pt>
                <c:pt idx="4182">
                  <c:v>-17.071999999543198</c:v>
                </c:pt>
                <c:pt idx="4183">
                  <c:v>-17.063999999543398</c:v>
                </c:pt>
                <c:pt idx="4184">
                  <c:v>-17.055999999543598</c:v>
                </c:pt>
                <c:pt idx="4185">
                  <c:v>-17.047999999543901</c:v>
                </c:pt>
                <c:pt idx="4186">
                  <c:v>-17.039999999544101</c:v>
                </c:pt>
                <c:pt idx="4187">
                  <c:v>-17.031999999544301</c:v>
                </c:pt>
                <c:pt idx="4188">
                  <c:v>-17.0239999995445</c:v>
                </c:pt>
                <c:pt idx="4189">
                  <c:v>-17.0159999995447</c:v>
                </c:pt>
                <c:pt idx="4190">
                  <c:v>-17.0079999995449</c:v>
                </c:pt>
                <c:pt idx="4191">
                  <c:v>-16.9999999995451</c:v>
                </c:pt>
                <c:pt idx="4192">
                  <c:v>-16.991999999545399</c:v>
                </c:pt>
                <c:pt idx="4193">
                  <c:v>-16.983999999545599</c:v>
                </c:pt>
                <c:pt idx="4194">
                  <c:v>-16.975999999545799</c:v>
                </c:pt>
                <c:pt idx="4195">
                  <c:v>-16.967999999545999</c:v>
                </c:pt>
                <c:pt idx="4196">
                  <c:v>-16.959999999546199</c:v>
                </c:pt>
                <c:pt idx="4197">
                  <c:v>-16.951999999546398</c:v>
                </c:pt>
                <c:pt idx="4198">
                  <c:v>-16.943999999546598</c:v>
                </c:pt>
                <c:pt idx="4199">
                  <c:v>-16.935999999546798</c:v>
                </c:pt>
                <c:pt idx="4200">
                  <c:v>-16.927999999547101</c:v>
                </c:pt>
                <c:pt idx="4201">
                  <c:v>-16.919999999547301</c:v>
                </c:pt>
                <c:pt idx="4202">
                  <c:v>-16.911999999547501</c:v>
                </c:pt>
                <c:pt idx="4203">
                  <c:v>-16.9039999995477</c:v>
                </c:pt>
                <c:pt idx="4204">
                  <c:v>-16.8959999995479</c:v>
                </c:pt>
                <c:pt idx="4205">
                  <c:v>-16.8879999995481</c:v>
                </c:pt>
                <c:pt idx="4206">
                  <c:v>-16.8799999995483</c:v>
                </c:pt>
                <c:pt idx="4207">
                  <c:v>-16.871999999548599</c:v>
                </c:pt>
                <c:pt idx="4208">
                  <c:v>-16.863999999548799</c:v>
                </c:pt>
                <c:pt idx="4209">
                  <c:v>-16.855999999548999</c:v>
                </c:pt>
                <c:pt idx="4210">
                  <c:v>-16.847999999549199</c:v>
                </c:pt>
                <c:pt idx="4211">
                  <c:v>-16.839999999549399</c:v>
                </c:pt>
                <c:pt idx="4212">
                  <c:v>-16.831999999549598</c:v>
                </c:pt>
                <c:pt idx="4213">
                  <c:v>-16.823999999549798</c:v>
                </c:pt>
                <c:pt idx="4214">
                  <c:v>-16.815999999550101</c:v>
                </c:pt>
                <c:pt idx="4215">
                  <c:v>-16.807999999550301</c:v>
                </c:pt>
                <c:pt idx="4216">
                  <c:v>-16.799999999550501</c:v>
                </c:pt>
                <c:pt idx="4217">
                  <c:v>-16.791999999550701</c:v>
                </c:pt>
                <c:pt idx="4218">
                  <c:v>-16.7839999995509</c:v>
                </c:pt>
                <c:pt idx="4219">
                  <c:v>-16.7759999995511</c:v>
                </c:pt>
                <c:pt idx="4220">
                  <c:v>-16.7679999995513</c:v>
                </c:pt>
                <c:pt idx="4221">
                  <c:v>-16.759999999551599</c:v>
                </c:pt>
                <c:pt idx="4222">
                  <c:v>-16.751999999551799</c:v>
                </c:pt>
                <c:pt idx="4223">
                  <c:v>-16.743999999551999</c:v>
                </c:pt>
                <c:pt idx="4224">
                  <c:v>-16.735999999552199</c:v>
                </c:pt>
                <c:pt idx="4225">
                  <c:v>-16.727999999552399</c:v>
                </c:pt>
                <c:pt idx="4226">
                  <c:v>-16.719999999552599</c:v>
                </c:pt>
                <c:pt idx="4227">
                  <c:v>-16.711999999552798</c:v>
                </c:pt>
                <c:pt idx="4228">
                  <c:v>-16.703999999553101</c:v>
                </c:pt>
                <c:pt idx="4229">
                  <c:v>-16.695999999553301</c:v>
                </c:pt>
                <c:pt idx="4230">
                  <c:v>-16.687999999553501</c:v>
                </c:pt>
                <c:pt idx="4231">
                  <c:v>-16.679999999553701</c:v>
                </c:pt>
                <c:pt idx="4232">
                  <c:v>-16.671999999553901</c:v>
                </c:pt>
                <c:pt idx="4233">
                  <c:v>-16.6639999995541</c:v>
                </c:pt>
                <c:pt idx="4234">
                  <c:v>-16.6559999995543</c:v>
                </c:pt>
                <c:pt idx="4235">
                  <c:v>-16.6479999995546</c:v>
                </c:pt>
                <c:pt idx="4236">
                  <c:v>-16.639999999554799</c:v>
                </c:pt>
                <c:pt idx="4237">
                  <c:v>-16.631999999554999</c:v>
                </c:pt>
                <c:pt idx="4238">
                  <c:v>-16.623999999555199</c:v>
                </c:pt>
                <c:pt idx="4239">
                  <c:v>-16.615999999555399</c:v>
                </c:pt>
                <c:pt idx="4240">
                  <c:v>-16.607999999555599</c:v>
                </c:pt>
                <c:pt idx="4241">
                  <c:v>-16.599999999555799</c:v>
                </c:pt>
                <c:pt idx="4242">
                  <c:v>-16.591999999556101</c:v>
                </c:pt>
                <c:pt idx="4243">
                  <c:v>-16.583999999556301</c:v>
                </c:pt>
                <c:pt idx="4244">
                  <c:v>-16.575999999556501</c:v>
                </c:pt>
                <c:pt idx="4245">
                  <c:v>-16.567999999556701</c:v>
                </c:pt>
                <c:pt idx="4246">
                  <c:v>-16.559999999556901</c:v>
                </c:pt>
                <c:pt idx="4247">
                  <c:v>-16.551999999557101</c:v>
                </c:pt>
                <c:pt idx="4248">
                  <c:v>-16.5439999995573</c:v>
                </c:pt>
                <c:pt idx="4249">
                  <c:v>-16.5359999995576</c:v>
                </c:pt>
                <c:pt idx="4250">
                  <c:v>-16.5279999995578</c:v>
                </c:pt>
                <c:pt idx="4251">
                  <c:v>-16.519999999557999</c:v>
                </c:pt>
                <c:pt idx="4252">
                  <c:v>-16.511999999558199</c:v>
                </c:pt>
                <c:pt idx="4253">
                  <c:v>-16.503999999558399</c:v>
                </c:pt>
                <c:pt idx="4254">
                  <c:v>-16.495999999558599</c:v>
                </c:pt>
                <c:pt idx="4255">
                  <c:v>-16.487999999558799</c:v>
                </c:pt>
                <c:pt idx="4256">
                  <c:v>-16.479999999558999</c:v>
                </c:pt>
                <c:pt idx="4257">
                  <c:v>-16.471999999559301</c:v>
                </c:pt>
                <c:pt idx="4258">
                  <c:v>-16.463999999559501</c:v>
                </c:pt>
                <c:pt idx="4259">
                  <c:v>-16.455999999559701</c:v>
                </c:pt>
                <c:pt idx="4260">
                  <c:v>-16.447999999559901</c:v>
                </c:pt>
                <c:pt idx="4261">
                  <c:v>-16.439999999560101</c:v>
                </c:pt>
                <c:pt idx="4262">
                  <c:v>-16.431999999560297</c:v>
                </c:pt>
                <c:pt idx="4263">
                  <c:v>-16.423999999560497</c:v>
                </c:pt>
                <c:pt idx="4264">
                  <c:v>-16.4159999995608</c:v>
                </c:pt>
                <c:pt idx="4265">
                  <c:v>-16.407999999561</c:v>
                </c:pt>
                <c:pt idx="4266">
                  <c:v>-16.399999999561199</c:v>
                </c:pt>
                <c:pt idx="4267">
                  <c:v>-16.391999999561399</c:v>
                </c:pt>
                <c:pt idx="4268">
                  <c:v>-16.383999999561599</c:v>
                </c:pt>
                <c:pt idx="4269">
                  <c:v>-16.375999999561799</c:v>
                </c:pt>
                <c:pt idx="4270">
                  <c:v>-16.367999999561999</c:v>
                </c:pt>
                <c:pt idx="4271">
                  <c:v>-16.359999999562302</c:v>
                </c:pt>
                <c:pt idx="4272">
                  <c:v>-16.351999999562501</c:v>
                </c:pt>
                <c:pt idx="4273">
                  <c:v>-16.343999999562701</c:v>
                </c:pt>
                <c:pt idx="4274">
                  <c:v>-16.335999999562901</c:v>
                </c:pt>
                <c:pt idx="4275">
                  <c:v>-16.327999999563101</c:v>
                </c:pt>
                <c:pt idx="4276">
                  <c:v>-16.319999999563297</c:v>
                </c:pt>
                <c:pt idx="4277">
                  <c:v>-16.311999999563497</c:v>
                </c:pt>
                <c:pt idx="4278">
                  <c:v>-16.3039999995638</c:v>
                </c:pt>
                <c:pt idx="4279">
                  <c:v>-16.295999999564</c:v>
                </c:pt>
                <c:pt idx="4280">
                  <c:v>-16.2879999995642</c:v>
                </c:pt>
                <c:pt idx="4281">
                  <c:v>-16.279999999564399</c:v>
                </c:pt>
                <c:pt idx="4282">
                  <c:v>-16.271999999564599</c:v>
                </c:pt>
                <c:pt idx="4283">
                  <c:v>-16.263999999564799</c:v>
                </c:pt>
                <c:pt idx="4284">
                  <c:v>-16.255999999564999</c:v>
                </c:pt>
                <c:pt idx="4285">
                  <c:v>-16.247999999565302</c:v>
                </c:pt>
                <c:pt idx="4286">
                  <c:v>-16.239999999565502</c:v>
                </c:pt>
                <c:pt idx="4287">
                  <c:v>-16.231999999565701</c:v>
                </c:pt>
                <c:pt idx="4288">
                  <c:v>-16.223999999565901</c:v>
                </c:pt>
                <c:pt idx="4289">
                  <c:v>-16.215999999566098</c:v>
                </c:pt>
                <c:pt idx="4290">
                  <c:v>-16.207999999566297</c:v>
                </c:pt>
                <c:pt idx="4291">
                  <c:v>-16.199999999566497</c:v>
                </c:pt>
                <c:pt idx="4292">
                  <c:v>-16.1919999995668</c:v>
                </c:pt>
                <c:pt idx="4293">
                  <c:v>-16.183999999567</c:v>
                </c:pt>
                <c:pt idx="4294">
                  <c:v>-16.1759999995672</c:v>
                </c:pt>
                <c:pt idx="4295">
                  <c:v>-16.1679999995674</c:v>
                </c:pt>
                <c:pt idx="4296">
                  <c:v>-16.159999999567599</c:v>
                </c:pt>
                <c:pt idx="4297">
                  <c:v>-16.151999999567799</c:v>
                </c:pt>
                <c:pt idx="4298">
                  <c:v>-16.143999999567999</c:v>
                </c:pt>
                <c:pt idx="4299">
                  <c:v>-16.135999999568302</c:v>
                </c:pt>
                <c:pt idx="4300">
                  <c:v>-16.127999999568502</c:v>
                </c:pt>
                <c:pt idx="4301">
                  <c:v>-16.119999999568702</c:v>
                </c:pt>
                <c:pt idx="4302">
                  <c:v>-16.111999999568901</c:v>
                </c:pt>
                <c:pt idx="4303">
                  <c:v>-16.103999999569098</c:v>
                </c:pt>
                <c:pt idx="4304">
                  <c:v>-16.095999999569298</c:v>
                </c:pt>
                <c:pt idx="4305">
                  <c:v>-16.087999999569497</c:v>
                </c:pt>
                <c:pt idx="4306">
                  <c:v>-16.0799999995698</c:v>
                </c:pt>
                <c:pt idx="4307">
                  <c:v>-16.07199999957</c:v>
                </c:pt>
                <c:pt idx="4308">
                  <c:v>-16.0639999995702</c:v>
                </c:pt>
                <c:pt idx="4309">
                  <c:v>-16.0559999995704</c:v>
                </c:pt>
                <c:pt idx="4310">
                  <c:v>-16.0479999995706</c:v>
                </c:pt>
                <c:pt idx="4311">
                  <c:v>-16.039999999570799</c:v>
                </c:pt>
                <c:pt idx="4312">
                  <c:v>-16.031999999570999</c:v>
                </c:pt>
                <c:pt idx="4313">
                  <c:v>-16.023999999571199</c:v>
                </c:pt>
                <c:pt idx="4314">
                  <c:v>-16.015999999571502</c:v>
                </c:pt>
                <c:pt idx="4315">
                  <c:v>-16.007999999571702</c:v>
                </c:pt>
                <c:pt idx="4316">
                  <c:v>-15.999999999571898</c:v>
                </c:pt>
                <c:pt idx="4317">
                  <c:v>-15.991999999572098</c:v>
                </c:pt>
                <c:pt idx="4318">
                  <c:v>-15.983999999572299</c:v>
                </c:pt>
                <c:pt idx="4319">
                  <c:v>-15.975999999572499</c:v>
                </c:pt>
                <c:pt idx="4320">
                  <c:v>-15.967999999572699</c:v>
                </c:pt>
                <c:pt idx="4321">
                  <c:v>-15.959999999573</c:v>
                </c:pt>
                <c:pt idx="4322">
                  <c:v>-15.9519999995732</c:v>
                </c:pt>
                <c:pt idx="4323">
                  <c:v>-15.9439999995734</c:v>
                </c:pt>
                <c:pt idx="4324">
                  <c:v>-15.9359999995736</c:v>
                </c:pt>
                <c:pt idx="4325">
                  <c:v>-15.927999999573801</c:v>
                </c:pt>
                <c:pt idx="4326">
                  <c:v>-15.919999999574001</c:v>
                </c:pt>
                <c:pt idx="4327">
                  <c:v>-15.911999999574201</c:v>
                </c:pt>
                <c:pt idx="4328">
                  <c:v>-15.903999999574502</c:v>
                </c:pt>
                <c:pt idx="4329">
                  <c:v>-15.895999999574702</c:v>
                </c:pt>
                <c:pt idx="4330">
                  <c:v>-15.887999999574898</c:v>
                </c:pt>
                <c:pt idx="4331">
                  <c:v>-15.879999999575098</c:v>
                </c:pt>
                <c:pt idx="4332">
                  <c:v>-15.8719999995753</c:v>
                </c:pt>
                <c:pt idx="4333">
                  <c:v>-15.863999999575499</c:v>
                </c:pt>
                <c:pt idx="4334">
                  <c:v>-15.855999999575699</c:v>
                </c:pt>
                <c:pt idx="4335">
                  <c:v>-15.847999999576</c:v>
                </c:pt>
                <c:pt idx="4336">
                  <c:v>-15.8399999995762</c:v>
                </c:pt>
                <c:pt idx="4337">
                  <c:v>-15.8319999995764</c:v>
                </c:pt>
                <c:pt idx="4338">
                  <c:v>-15.8239999995766</c:v>
                </c:pt>
                <c:pt idx="4339">
                  <c:v>-15.8159999995768</c:v>
                </c:pt>
                <c:pt idx="4340">
                  <c:v>-15.807999999577001</c:v>
                </c:pt>
                <c:pt idx="4341">
                  <c:v>-15.799999999577201</c:v>
                </c:pt>
                <c:pt idx="4342">
                  <c:v>-15.791999999577502</c:v>
                </c:pt>
                <c:pt idx="4343">
                  <c:v>-15.783999999577699</c:v>
                </c:pt>
                <c:pt idx="4344">
                  <c:v>-15.775999999577898</c:v>
                </c:pt>
                <c:pt idx="4345">
                  <c:v>-15.767999999578098</c:v>
                </c:pt>
                <c:pt idx="4346">
                  <c:v>-15.759999999578298</c:v>
                </c:pt>
                <c:pt idx="4347">
                  <c:v>-15.7519999995785</c:v>
                </c:pt>
                <c:pt idx="4348">
                  <c:v>-15.743999999578699</c:v>
                </c:pt>
                <c:pt idx="4349">
                  <c:v>-15.735999999579001</c:v>
                </c:pt>
                <c:pt idx="4350">
                  <c:v>-15.7279999995792</c:v>
                </c:pt>
                <c:pt idx="4351">
                  <c:v>-15.7199999995794</c:v>
                </c:pt>
                <c:pt idx="4352">
                  <c:v>-15.7119999995796</c:v>
                </c:pt>
                <c:pt idx="4353">
                  <c:v>-15.7039999995798</c:v>
                </c:pt>
                <c:pt idx="4354">
                  <c:v>-15.695999999580001</c:v>
                </c:pt>
                <c:pt idx="4355">
                  <c:v>-15.687999999580201</c:v>
                </c:pt>
                <c:pt idx="4356">
                  <c:v>-15.679999999580502</c:v>
                </c:pt>
                <c:pt idx="4357">
                  <c:v>-15.671999999580699</c:v>
                </c:pt>
                <c:pt idx="4358">
                  <c:v>-15.663999999580899</c:v>
                </c:pt>
                <c:pt idx="4359">
                  <c:v>-15.655999999581098</c:v>
                </c:pt>
                <c:pt idx="4360">
                  <c:v>-15.647999999581298</c:v>
                </c:pt>
                <c:pt idx="4361">
                  <c:v>-15.6399999995815</c:v>
                </c:pt>
                <c:pt idx="4362">
                  <c:v>-15.6319999995817</c:v>
                </c:pt>
                <c:pt idx="4363">
                  <c:v>-15.623999999582001</c:v>
                </c:pt>
                <c:pt idx="4364">
                  <c:v>-15.615999999582201</c:v>
                </c:pt>
                <c:pt idx="4365">
                  <c:v>-15.6079999995824</c:v>
                </c:pt>
                <c:pt idx="4366">
                  <c:v>-15.5999999995826</c:v>
                </c:pt>
                <c:pt idx="4367">
                  <c:v>-15.5919999995828</c:v>
                </c:pt>
                <c:pt idx="4368">
                  <c:v>-15.583999999583002</c:v>
                </c:pt>
                <c:pt idx="4369">
                  <c:v>-15.5759999995832</c:v>
                </c:pt>
                <c:pt idx="4370">
                  <c:v>-15.567999999583501</c:v>
                </c:pt>
                <c:pt idx="4371">
                  <c:v>-15.559999999583701</c:v>
                </c:pt>
                <c:pt idx="4372">
                  <c:v>-15.5519999995839</c:v>
                </c:pt>
                <c:pt idx="4373">
                  <c:v>-15.5439999995841</c:v>
                </c:pt>
                <c:pt idx="4374">
                  <c:v>-15.5359999995843</c:v>
                </c:pt>
                <c:pt idx="4375">
                  <c:v>-15.5279999995845</c:v>
                </c:pt>
                <c:pt idx="4376">
                  <c:v>-15.5199999995847</c:v>
                </c:pt>
                <c:pt idx="4377">
                  <c:v>-15.5119999995849</c:v>
                </c:pt>
                <c:pt idx="4378">
                  <c:v>-15.503999999585201</c:v>
                </c:pt>
                <c:pt idx="4379">
                  <c:v>-15.495999999585401</c:v>
                </c:pt>
                <c:pt idx="4380">
                  <c:v>-15.4879999995856</c:v>
                </c:pt>
                <c:pt idx="4381">
                  <c:v>-15.4799999995858</c:v>
                </c:pt>
                <c:pt idx="4382">
                  <c:v>-15.471999999586</c:v>
                </c:pt>
                <c:pt idx="4383">
                  <c:v>-15.4639999995862</c:v>
                </c:pt>
                <c:pt idx="4384">
                  <c:v>-15.4559999995864</c:v>
                </c:pt>
                <c:pt idx="4385">
                  <c:v>-15.447999999586701</c:v>
                </c:pt>
                <c:pt idx="4386">
                  <c:v>-15.439999999586901</c:v>
                </c:pt>
                <c:pt idx="4387">
                  <c:v>-15.4319999995871</c:v>
                </c:pt>
                <c:pt idx="4388">
                  <c:v>-15.4239999995873</c:v>
                </c:pt>
                <c:pt idx="4389">
                  <c:v>-15.4159999995875</c:v>
                </c:pt>
                <c:pt idx="4390">
                  <c:v>-15.4079999995877</c:v>
                </c:pt>
                <c:pt idx="4391">
                  <c:v>-15.3999999995879</c:v>
                </c:pt>
                <c:pt idx="4392">
                  <c:v>-15.391999999588201</c:v>
                </c:pt>
                <c:pt idx="4393">
                  <c:v>-15.383999999588401</c:v>
                </c:pt>
                <c:pt idx="4394">
                  <c:v>-15.375999999588601</c:v>
                </c:pt>
                <c:pt idx="4395">
                  <c:v>-15.3679999995888</c:v>
                </c:pt>
                <c:pt idx="4396">
                  <c:v>-15.359999999588998</c:v>
                </c:pt>
                <c:pt idx="4397">
                  <c:v>-15.3519999995892</c:v>
                </c:pt>
                <c:pt idx="4398">
                  <c:v>-15.3439999995894</c:v>
                </c:pt>
                <c:pt idx="4399">
                  <c:v>-15.335999999589701</c:v>
                </c:pt>
                <c:pt idx="4400">
                  <c:v>-15.327999999589901</c:v>
                </c:pt>
                <c:pt idx="4401">
                  <c:v>-15.319999999590101</c:v>
                </c:pt>
                <c:pt idx="4402">
                  <c:v>-15.311999999590299</c:v>
                </c:pt>
                <c:pt idx="4403">
                  <c:v>-15.303999999590499</c:v>
                </c:pt>
                <c:pt idx="4404">
                  <c:v>-15.2959999995907</c:v>
                </c:pt>
                <c:pt idx="4405">
                  <c:v>-15.2879999995909</c:v>
                </c:pt>
                <c:pt idx="4406">
                  <c:v>-15.279999999591201</c:v>
                </c:pt>
                <c:pt idx="4407">
                  <c:v>-15.271999999591401</c:v>
                </c:pt>
                <c:pt idx="4408">
                  <c:v>-15.263999999591601</c:v>
                </c:pt>
                <c:pt idx="4409">
                  <c:v>-15.255999999591799</c:v>
                </c:pt>
                <c:pt idx="4410">
                  <c:v>-15.247999999591999</c:v>
                </c:pt>
                <c:pt idx="4411">
                  <c:v>-15.2399999995922</c:v>
                </c:pt>
                <c:pt idx="4412">
                  <c:v>-15.2319999995924</c:v>
                </c:pt>
                <c:pt idx="4413">
                  <c:v>-15.223999999592701</c:v>
                </c:pt>
                <c:pt idx="4414">
                  <c:v>-15.215999999592901</c:v>
                </c:pt>
                <c:pt idx="4415">
                  <c:v>-15.207999999593101</c:v>
                </c:pt>
                <c:pt idx="4416">
                  <c:v>-15.199999999593299</c:v>
                </c:pt>
                <c:pt idx="4417">
                  <c:v>-15.191999999593499</c:v>
                </c:pt>
                <c:pt idx="4418">
                  <c:v>-15.1839999995937</c:v>
                </c:pt>
                <c:pt idx="4419">
                  <c:v>-15.1759999995939</c:v>
                </c:pt>
                <c:pt idx="4420">
                  <c:v>-15.167999999594201</c:v>
                </c:pt>
                <c:pt idx="4421">
                  <c:v>-15.159999999594401</c:v>
                </c:pt>
                <c:pt idx="4422">
                  <c:v>-15.151999999594601</c:v>
                </c:pt>
                <c:pt idx="4423">
                  <c:v>-15.143999999594799</c:v>
                </c:pt>
                <c:pt idx="4424">
                  <c:v>-15.135999999594999</c:v>
                </c:pt>
                <c:pt idx="4425">
                  <c:v>-15.1279999995952</c:v>
                </c:pt>
                <c:pt idx="4426">
                  <c:v>-15.1199999995954</c:v>
                </c:pt>
                <c:pt idx="4427">
                  <c:v>-15.111999999595701</c:v>
                </c:pt>
                <c:pt idx="4428">
                  <c:v>-15.103999999595901</c:v>
                </c:pt>
                <c:pt idx="4429">
                  <c:v>-15.095999999596099</c:v>
                </c:pt>
                <c:pt idx="4430">
                  <c:v>-15.087999999596299</c:v>
                </c:pt>
                <c:pt idx="4431">
                  <c:v>-15.079999999596499</c:v>
                </c:pt>
                <c:pt idx="4432">
                  <c:v>-15.0719999995967</c:v>
                </c:pt>
                <c:pt idx="4433">
                  <c:v>-15.0639999995969</c:v>
                </c:pt>
                <c:pt idx="4434">
                  <c:v>-15.055999999597201</c:v>
                </c:pt>
                <c:pt idx="4435">
                  <c:v>-15.047999999597401</c:v>
                </c:pt>
                <c:pt idx="4436">
                  <c:v>-15.039999999597599</c:v>
                </c:pt>
                <c:pt idx="4437">
                  <c:v>-15.031999999597799</c:v>
                </c:pt>
                <c:pt idx="4438">
                  <c:v>-15.023999999597999</c:v>
                </c:pt>
                <c:pt idx="4439">
                  <c:v>-15.015999999598201</c:v>
                </c:pt>
                <c:pt idx="4440">
                  <c:v>-15.0079999995984</c:v>
                </c:pt>
                <c:pt idx="4441">
                  <c:v>-14.999999999598701</c:v>
                </c:pt>
                <c:pt idx="4442">
                  <c:v>-14.991999999598901</c:v>
                </c:pt>
                <c:pt idx="4443">
                  <c:v>-14.983999999599099</c:v>
                </c:pt>
                <c:pt idx="4444">
                  <c:v>-14.975999999599299</c:v>
                </c:pt>
                <c:pt idx="4445">
                  <c:v>-14.967999999599499</c:v>
                </c:pt>
                <c:pt idx="4446">
                  <c:v>-14.959999999599701</c:v>
                </c:pt>
                <c:pt idx="4447">
                  <c:v>-14.9519999995999</c:v>
                </c:pt>
                <c:pt idx="4448">
                  <c:v>-14.9439999996001</c:v>
                </c:pt>
                <c:pt idx="4449">
                  <c:v>-14.935999999600401</c:v>
                </c:pt>
                <c:pt idx="4450">
                  <c:v>-14.927999999600599</c:v>
                </c:pt>
                <c:pt idx="4451">
                  <c:v>-14.919999999600799</c:v>
                </c:pt>
                <c:pt idx="4452">
                  <c:v>-14.911999999600999</c:v>
                </c:pt>
                <c:pt idx="4453">
                  <c:v>-14.903999999601199</c:v>
                </c:pt>
                <c:pt idx="4454">
                  <c:v>-14.895999999601401</c:v>
                </c:pt>
                <c:pt idx="4455">
                  <c:v>-14.8879999996016</c:v>
                </c:pt>
                <c:pt idx="4456">
                  <c:v>-14.8799999996019</c:v>
                </c:pt>
                <c:pt idx="4457">
                  <c:v>-14.8719999996021</c:v>
                </c:pt>
                <c:pt idx="4458">
                  <c:v>-14.863999999602299</c:v>
                </c:pt>
                <c:pt idx="4459">
                  <c:v>-14.855999999602499</c:v>
                </c:pt>
                <c:pt idx="4460">
                  <c:v>-14.847999999602699</c:v>
                </c:pt>
                <c:pt idx="4461">
                  <c:v>-14.839999999602901</c:v>
                </c:pt>
                <c:pt idx="4462">
                  <c:v>-14.8319999996031</c:v>
                </c:pt>
                <c:pt idx="4463">
                  <c:v>-14.8239999996034</c:v>
                </c:pt>
                <c:pt idx="4464">
                  <c:v>-14.8159999996036</c:v>
                </c:pt>
                <c:pt idx="4465">
                  <c:v>-14.807999999603799</c:v>
                </c:pt>
                <c:pt idx="4466">
                  <c:v>-14.799999999603999</c:v>
                </c:pt>
                <c:pt idx="4467">
                  <c:v>-14.791999999604199</c:v>
                </c:pt>
                <c:pt idx="4468">
                  <c:v>-14.783999999604401</c:v>
                </c:pt>
                <c:pt idx="4469">
                  <c:v>-14.775999999604601</c:v>
                </c:pt>
                <c:pt idx="4470">
                  <c:v>-14.7679999996049</c:v>
                </c:pt>
                <c:pt idx="4471">
                  <c:v>-14.7599999996051</c:v>
                </c:pt>
                <c:pt idx="4472">
                  <c:v>-14.7519999996053</c:v>
                </c:pt>
                <c:pt idx="4473">
                  <c:v>-14.743999999605499</c:v>
                </c:pt>
                <c:pt idx="4474">
                  <c:v>-14.735999999605699</c:v>
                </c:pt>
                <c:pt idx="4475">
                  <c:v>-14.727999999605901</c:v>
                </c:pt>
                <c:pt idx="4476">
                  <c:v>-14.719999999606101</c:v>
                </c:pt>
                <c:pt idx="4477">
                  <c:v>-14.7119999996064</c:v>
                </c:pt>
                <c:pt idx="4478">
                  <c:v>-14.7039999996066</c:v>
                </c:pt>
                <c:pt idx="4479">
                  <c:v>-14.6959999996068</c:v>
                </c:pt>
                <c:pt idx="4480">
                  <c:v>-14.687999999606999</c:v>
                </c:pt>
                <c:pt idx="4481">
                  <c:v>-14.679999999607199</c:v>
                </c:pt>
                <c:pt idx="4482">
                  <c:v>-14.671999999607401</c:v>
                </c:pt>
                <c:pt idx="4483">
                  <c:v>-14.663999999607601</c:v>
                </c:pt>
                <c:pt idx="4484">
                  <c:v>-14.6559999996079</c:v>
                </c:pt>
                <c:pt idx="4485">
                  <c:v>-14.6479999996081</c:v>
                </c:pt>
                <c:pt idx="4486">
                  <c:v>-14.6399999996083</c:v>
                </c:pt>
                <c:pt idx="4487">
                  <c:v>-14.6319999996085</c:v>
                </c:pt>
                <c:pt idx="4488">
                  <c:v>-14.623999999608699</c:v>
                </c:pt>
                <c:pt idx="4489">
                  <c:v>-14.615999999608901</c:v>
                </c:pt>
                <c:pt idx="4490">
                  <c:v>-14.607999999609101</c:v>
                </c:pt>
                <c:pt idx="4491">
                  <c:v>-14.5999999996094</c:v>
                </c:pt>
                <c:pt idx="4492">
                  <c:v>-14.5919999996096</c:v>
                </c:pt>
                <c:pt idx="4493">
                  <c:v>-14.5839999996098</c:v>
                </c:pt>
                <c:pt idx="4494">
                  <c:v>-14.57599999961</c:v>
                </c:pt>
                <c:pt idx="4495">
                  <c:v>-14.567999999610199</c:v>
                </c:pt>
                <c:pt idx="4496">
                  <c:v>-14.559999999610401</c:v>
                </c:pt>
                <c:pt idx="4497">
                  <c:v>-14.551999999610601</c:v>
                </c:pt>
                <c:pt idx="4498">
                  <c:v>-14.5439999996109</c:v>
                </c:pt>
                <c:pt idx="4499">
                  <c:v>-14.5359999996111</c:v>
                </c:pt>
                <c:pt idx="4500">
                  <c:v>-14.5279999996113</c:v>
                </c:pt>
                <c:pt idx="4501">
                  <c:v>-14.5199999996115</c:v>
                </c:pt>
                <c:pt idx="4502">
                  <c:v>-14.5119999996117</c:v>
                </c:pt>
                <c:pt idx="4503">
                  <c:v>-14.503999999611901</c:v>
                </c:pt>
                <c:pt idx="4504">
                  <c:v>-14.495999999612101</c:v>
                </c:pt>
                <c:pt idx="4505">
                  <c:v>-14.487999999612301</c:v>
                </c:pt>
                <c:pt idx="4506">
                  <c:v>-14.4799999996126</c:v>
                </c:pt>
                <c:pt idx="4507">
                  <c:v>-14.4719999996128</c:v>
                </c:pt>
                <c:pt idx="4508">
                  <c:v>-14.463999999613</c:v>
                </c:pt>
                <c:pt idx="4509">
                  <c:v>-14.4559999996132</c:v>
                </c:pt>
                <c:pt idx="4510">
                  <c:v>-14.447999999613399</c:v>
                </c:pt>
                <c:pt idx="4511">
                  <c:v>-14.439999999613601</c:v>
                </c:pt>
                <c:pt idx="4512">
                  <c:v>-14.431999999613801</c:v>
                </c:pt>
                <c:pt idx="4513">
                  <c:v>-14.4239999996141</c:v>
                </c:pt>
                <c:pt idx="4514">
                  <c:v>-14.4159999996143</c:v>
                </c:pt>
                <c:pt idx="4515">
                  <c:v>-14.4079999996145</c:v>
                </c:pt>
                <c:pt idx="4516">
                  <c:v>-14.3999999996147</c:v>
                </c:pt>
                <c:pt idx="4517">
                  <c:v>-14.3919999996149</c:v>
                </c:pt>
                <c:pt idx="4518">
                  <c:v>-14.383999999615101</c:v>
                </c:pt>
                <c:pt idx="4519">
                  <c:v>-14.375999999615301</c:v>
                </c:pt>
                <c:pt idx="4520">
                  <c:v>-14.3679999996156</c:v>
                </c:pt>
                <c:pt idx="4521">
                  <c:v>-14.3599999996158</c:v>
                </c:pt>
                <c:pt idx="4522">
                  <c:v>-14.351999999616</c:v>
                </c:pt>
                <c:pt idx="4523">
                  <c:v>-14.3439999996162</c:v>
                </c:pt>
                <c:pt idx="4524">
                  <c:v>-14.3359999996164</c:v>
                </c:pt>
                <c:pt idx="4525">
                  <c:v>-14.327999999616601</c:v>
                </c:pt>
                <c:pt idx="4526">
                  <c:v>-14.319999999616801</c:v>
                </c:pt>
                <c:pt idx="4527">
                  <c:v>-14.3119999996171</c:v>
                </c:pt>
                <c:pt idx="4528">
                  <c:v>-14.3039999996173</c:v>
                </c:pt>
                <c:pt idx="4529">
                  <c:v>-14.2959999996175</c:v>
                </c:pt>
                <c:pt idx="4530">
                  <c:v>-14.2879999996177</c:v>
                </c:pt>
                <c:pt idx="4531">
                  <c:v>-14.2799999996179</c:v>
                </c:pt>
                <c:pt idx="4532">
                  <c:v>-14.271999999618101</c:v>
                </c:pt>
                <c:pt idx="4533">
                  <c:v>-14.263999999618301</c:v>
                </c:pt>
                <c:pt idx="4534">
                  <c:v>-14.2559999996186</c:v>
                </c:pt>
                <c:pt idx="4535">
                  <c:v>-14.2479999996188</c:v>
                </c:pt>
                <c:pt idx="4536">
                  <c:v>-14.239999999619</c:v>
                </c:pt>
                <c:pt idx="4537">
                  <c:v>-14.2319999996192</c:v>
                </c:pt>
                <c:pt idx="4538">
                  <c:v>-14.2239999996194</c:v>
                </c:pt>
                <c:pt idx="4539">
                  <c:v>-14.215999999619601</c:v>
                </c:pt>
                <c:pt idx="4540">
                  <c:v>-14.207999999619801</c:v>
                </c:pt>
                <c:pt idx="4541">
                  <c:v>-14.199999999620101</c:v>
                </c:pt>
                <c:pt idx="4542">
                  <c:v>-14.1919999996203</c:v>
                </c:pt>
                <c:pt idx="4543">
                  <c:v>-14.1839999996205</c:v>
                </c:pt>
                <c:pt idx="4544">
                  <c:v>-14.1759999996207</c:v>
                </c:pt>
                <c:pt idx="4545">
                  <c:v>-14.1679999996209</c:v>
                </c:pt>
                <c:pt idx="4546">
                  <c:v>-14.159999999621101</c:v>
                </c:pt>
                <c:pt idx="4547">
                  <c:v>-14.151999999621301</c:v>
                </c:pt>
                <c:pt idx="4548">
                  <c:v>-14.143999999621601</c:v>
                </c:pt>
                <c:pt idx="4549">
                  <c:v>-14.1359999996218</c:v>
                </c:pt>
                <c:pt idx="4550">
                  <c:v>-14.127999999622</c:v>
                </c:pt>
                <c:pt idx="4551">
                  <c:v>-14.1199999996222</c:v>
                </c:pt>
                <c:pt idx="4552">
                  <c:v>-14.1119999996224</c:v>
                </c:pt>
                <c:pt idx="4553">
                  <c:v>-14.103999999622602</c:v>
                </c:pt>
                <c:pt idx="4554">
                  <c:v>-14.0959999996228</c:v>
                </c:pt>
                <c:pt idx="4555">
                  <c:v>-14.087999999623101</c:v>
                </c:pt>
                <c:pt idx="4556">
                  <c:v>-14.079999999623301</c:v>
                </c:pt>
                <c:pt idx="4557">
                  <c:v>-14.0719999996235</c:v>
                </c:pt>
                <c:pt idx="4558">
                  <c:v>-14.0639999996237</c:v>
                </c:pt>
                <c:pt idx="4559">
                  <c:v>-14.0559999996239</c:v>
                </c:pt>
                <c:pt idx="4560">
                  <c:v>-14.047999999624102</c:v>
                </c:pt>
                <c:pt idx="4561">
                  <c:v>-14.0399999996243</c:v>
                </c:pt>
                <c:pt idx="4562">
                  <c:v>-14.031999999624601</c:v>
                </c:pt>
                <c:pt idx="4563">
                  <c:v>-14.023999999624801</c:v>
                </c:pt>
                <c:pt idx="4564">
                  <c:v>-14.015999999625</c:v>
                </c:pt>
                <c:pt idx="4565">
                  <c:v>-14.0079999996252</c:v>
                </c:pt>
                <c:pt idx="4566">
                  <c:v>-13.9999999996254</c:v>
                </c:pt>
                <c:pt idx="4567">
                  <c:v>-13.9919999996256</c:v>
                </c:pt>
                <c:pt idx="4568">
                  <c:v>-13.9839999996258</c:v>
                </c:pt>
                <c:pt idx="4569">
                  <c:v>-13.975999999626</c:v>
                </c:pt>
                <c:pt idx="4570">
                  <c:v>-13.967999999626301</c:v>
                </c:pt>
                <c:pt idx="4571">
                  <c:v>-13.959999999626501</c:v>
                </c:pt>
                <c:pt idx="4572">
                  <c:v>-13.9519999996267</c:v>
                </c:pt>
                <c:pt idx="4573">
                  <c:v>-13.9439999996269</c:v>
                </c:pt>
                <c:pt idx="4574">
                  <c:v>-13.9359999996271</c:v>
                </c:pt>
                <c:pt idx="4575">
                  <c:v>-13.9279999996273</c:v>
                </c:pt>
                <c:pt idx="4576">
                  <c:v>-13.9199999996275</c:v>
                </c:pt>
                <c:pt idx="4577">
                  <c:v>-13.911999999627801</c:v>
                </c:pt>
                <c:pt idx="4578">
                  <c:v>-13.903999999628001</c:v>
                </c:pt>
                <c:pt idx="4579">
                  <c:v>-13.8959999996282</c:v>
                </c:pt>
                <c:pt idx="4580">
                  <c:v>-13.8879999996284</c:v>
                </c:pt>
                <c:pt idx="4581">
                  <c:v>-13.879999999628598</c:v>
                </c:pt>
                <c:pt idx="4582">
                  <c:v>-13.8719999996288</c:v>
                </c:pt>
                <c:pt idx="4583">
                  <c:v>-13.863999999629</c:v>
                </c:pt>
                <c:pt idx="4584">
                  <c:v>-13.855999999629301</c:v>
                </c:pt>
                <c:pt idx="4585">
                  <c:v>-13.847999999629501</c:v>
                </c:pt>
                <c:pt idx="4586">
                  <c:v>-13.839999999629701</c:v>
                </c:pt>
                <c:pt idx="4587">
                  <c:v>-13.8319999996299</c:v>
                </c:pt>
                <c:pt idx="4588">
                  <c:v>-13.823999999630098</c:v>
                </c:pt>
                <c:pt idx="4589">
                  <c:v>-13.8159999996303</c:v>
                </c:pt>
                <c:pt idx="4590">
                  <c:v>-13.8079999996305</c:v>
                </c:pt>
                <c:pt idx="4591">
                  <c:v>-13.799999999630801</c:v>
                </c:pt>
                <c:pt idx="4592">
                  <c:v>-13.791999999631001</c:v>
                </c:pt>
                <c:pt idx="4593">
                  <c:v>-13.783999999631201</c:v>
                </c:pt>
                <c:pt idx="4594">
                  <c:v>-13.7759999996314</c:v>
                </c:pt>
                <c:pt idx="4595">
                  <c:v>-13.767999999631598</c:v>
                </c:pt>
                <c:pt idx="4596">
                  <c:v>-13.7599999996318</c:v>
                </c:pt>
                <c:pt idx="4597">
                  <c:v>-13.751999999632</c:v>
                </c:pt>
                <c:pt idx="4598">
                  <c:v>-13.743999999632301</c:v>
                </c:pt>
                <c:pt idx="4599">
                  <c:v>-13.735999999632501</c:v>
                </c:pt>
                <c:pt idx="4600">
                  <c:v>-13.727999999632701</c:v>
                </c:pt>
                <c:pt idx="4601">
                  <c:v>-13.719999999632901</c:v>
                </c:pt>
                <c:pt idx="4602">
                  <c:v>-13.711999999633099</c:v>
                </c:pt>
                <c:pt idx="4603">
                  <c:v>-13.7039999996333</c:v>
                </c:pt>
                <c:pt idx="4604">
                  <c:v>-13.6959999996335</c:v>
                </c:pt>
                <c:pt idx="4605">
                  <c:v>-13.687999999633801</c:v>
                </c:pt>
                <c:pt idx="4606">
                  <c:v>-13.679999999634001</c:v>
                </c:pt>
                <c:pt idx="4607">
                  <c:v>-13.671999999634201</c:v>
                </c:pt>
                <c:pt idx="4608">
                  <c:v>-13.663999999634399</c:v>
                </c:pt>
                <c:pt idx="4609">
                  <c:v>-13.655999999634599</c:v>
                </c:pt>
                <c:pt idx="4610">
                  <c:v>-13.6479999996348</c:v>
                </c:pt>
                <c:pt idx="4611">
                  <c:v>-13.639999999635</c:v>
                </c:pt>
                <c:pt idx="4612">
                  <c:v>-13.631999999635301</c:v>
                </c:pt>
                <c:pt idx="4613">
                  <c:v>-13.623999999635501</c:v>
                </c:pt>
                <c:pt idx="4614">
                  <c:v>-13.615999999635701</c:v>
                </c:pt>
                <c:pt idx="4615">
                  <c:v>-13.607999999635899</c:v>
                </c:pt>
                <c:pt idx="4616">
                  <c:v>-13.599999999636099</c:v>
                </c:pt>
                <c:pt idx="4617">
                  <c:v>-13.5919999996363</c:v>
                </c:pt>
                <c:pt idx="4618">
                  <c:v>-13.5839999996365</c:v>
                </c:pt>
                <c:pt idx="4619">
                  <c:v>-13.575999999636801</c:v>
                </c:pt>
                <c:pt idx="4620">
                  <c:v>-13.567999999637001</c:v>
                </c:pt>
                <c:pt idx="4621">
                  <c:v>-13.559999999637201</c:v>
                </c:pt>
                <c:pt idx="4622">
                  <c:v>-13.551999999637399</c:v>
                </c:pt>
                <c:pt idx="4623">
                  <c:v>-13.543999999637599</c:v>
                </c:pt>
                <c:pt idx="4624">
                  <c:v>-13.5359999996378</c:v>
                </c:pt>
                <c:pt idx="4625">
                  <c:v>-13.527999999638</c:v>
                </c:pt>
                <c:pt idx="4626">
                  <c:v>-13.519999999638301</c:v>
                </c:pt>
                <c:pt idx="4627">
                  <c:v>-13.511999999638501</c:v>
                </c:pt>
                <c:pt idx="4628">
                  <c:v>-13.503999999638701</c:v>
                </c:pt>
                <c:pt idx="4629">
                  <c:v>-13.495999999638899</c:v>
                </c:pt>
                <c:pt idx="4630">
                  <c:v>-13.487999999639099</c:v>
                </c:pt>
                <c:pt idx="4631">
                  <c:v>-13.479999999639299</c:v>
                </c:pt>
                <c:pt idx="4632">
                  <c:v>-13.4719999996395</c:v>
                </c:pt>
                <c:pt idx="4633">
                  <c:v>-13.463999999639801</c:v>
                </c:pt>
                <c:pt idx="4634">
                  <c:v>-13.455999999640001</c:v>
                </c:pt>
                <c:pt idx="4635">
                  <c:v>-13.447999999640199</c:v>
                </c:pt>
                <c:pt idx="4636">
                  <c:v>-13.439999999640399</c:v>
                </c:pt>
                <c:pt idx="4637">
                  <c:v>-13.431999999640599</c:v>
                </c:pt>
                <c:pt idx="4638">
                  <c:v>-13.423999999640799</c:v>
                </c:pt>
                <c:pt idx="4639">
                  <c:v>-13.415999999641</c:v>
                </c:pt>
                <c:pt idx="4640">
                  <c:v>-13.4079999996412</c:v>
                </c:pt>
                <c:pt idx="4641">
                  <c:v>-13.399999999641501</c:v>
                </c:pt>
                <c:pt idx="4642">
                  <c:v>-13.391999999641699</c:v>
                </c:pt>
                <c:pt idx="4643">
                  <c:v>-13.383999999641899</c:v>
                </c:pt>
                <c:pt idx="4644">
                  <c:v>-13.375999999642099</c:v>
                </c:pt>
                <c:pt idx="4645">
                  <c:v>-13.367999999642299</c:v>
                </c:pt>
                <c:pt idx="4646">
                  <c:v>-13.359999999642501</c:v>
                </c:pt>
                <c:pt idx="4647">
                  <c:v>-13.3519999996427</c:v>
                </c:pt>
                <c:pt idx="4648">
                  <c:v>-13.343999999643001</c:v>
                </c:pt>
                <c:pt idx="4649">
                  <c:v>-13.335999999643199</c:v>
                </c:pt>
                <c:pt idx="4650">
                  <c:v>-13.327999999643399</c:v>
                </c:pt>
                <c:pt idx="4651">
                  <c:v>-13.319999999643599</c:v>
                </c:pt>
                <c:pt idx="4652">
                  <c:v>-13.311999999643799</c:v>
                </c:pt>
                <c:pt idx="4653">
                  <c:v>-13.303999999644001</c:v>
                </c:pt>
                <c:pt idx="4654">
                  <c:v>-13.2959999996442</c:v>
                </c:pt>
                <c:pt idx="4655">
                  <c:v>-13.287999999644502</c:v>
                </c:pt>
                <c:pt idx="4656">
                  <c:v>-13.2799999996447</c:v>
                </c:pt>
                <c:pt idx="4657">
                  <c:v>-13.271999999644899</c:v>
                </c:pt>
                <c:pt idx="4658">
                  <c:v>-13.263999999645099</c:v>
                </c:pt>
                <c:pt idx="4659">
                  <c:v>-13.255999999645299</c:v>
                </c:pt>
                <c:pt idx="4660">
                  <c:v>-13.247999999645501</c:v>
                </c:pt>
                <c:pt idx="4661">
                  <c:v>-13.239999999645701</c:v>
                </c:pt>
                <c:pt idx="4662">
                  <c:v>-13.231999999646</c:v>
                </c:pt>
                <c:pt idx="4663">
                  <c:v>-13.2239999996462</c:v>
                </c:pt>
                <c:pt idx="4664">
                  <c:v>-13.215999999646399</c:v>
                </c:pt>
                <c:pt idx="4665">
                  <c:v>-13.207999999646599</c:v>
                </c:pt>
                <c:pt idx="4666">
                  <c:v>-13.199999999646799</c:v>
                </c:pt>
                <c:pt idx="4667">
                  <c:v>-13.191999999647001</c:v>
                </c:pt>
                <c:pt idx="4668">
                  <c:v>-13.183999999647201</c:v>
                </c:pt>
                <c:pt idx="4669">
                  <c:v>-13.1759999996475</c:v>
                </c:pt>
                <c:pt idx="4670">
                  <c:v>-13.1679999996477</c:v>
                </c:pt>
                <c:pt idx="4671">
                  <c:v>-13.1599999996479</c:v>
                </c:pt>
                <c:pt idx="4672">
                  <c:v>-13.151999999648099</c:v>
                </c:pt>
                <c:pt idx="4673">
                  <c:v>-13.143999999648299</c:v>
                </c:pt>
                <c:pt idx="4674">
                  <c:v>-13.135999999648501</c:v>
                </c:pt>
                <c:pt idx="4675">
                  <c:v>-13.127999999648701</c:v>
                </c:pt>
                <c:pt idx="4676">
                  <c:v>-13.119999999649</c:v>
                </c:pt>
                <c:pt idx="4677">
                  <c:v>-13.1119999996492</c:v>
                </c:pt>
                <c:pt idx="4678">
                  <c:v>-13.1039999996494</c:v>
                </c:pt>
                <c:pt idx="4679">
                  <c:v>-13.095999999649599</c:v>
                </c:pt>
                <c:pt idx="4680">
                  <c:v>-13.087999999649799</c:v>
                </c:pt>
                <c:pt idx="4681">
                  <c:v>-13.079999999650001</c:v>
                </c:pt>
                <c:pt idx="4682">
                  <c:v>-13.071999999650201</c:v>
                </c:pt>
                <c:pt idx="4683">
                  <c:v>-13.0639999996505</c:v>
                </c:pt>
                <c:pt idx="4684">
                  <c:v>-13.0559999996507</c:v>
                </c:pt>
                <c:pt idx="4685">
                  <c:v>-13.0479999996509</c:v>
                </c:pt>
                <c:pt idx="4686">
                  <c:v>-13.0399999996511</c:v>
                </c:pt>
                <c:pt idx="4687">
                  <c:v>-13.031999999651299</c:v>
                </c:pt>
                <c:pt idx="4688">
                  <c:v>-13.023999999651499</c:v>
                </c:pt>
                <c:pt idx="4689">
                  <c:v>-13.015999999651701</c:v>
                </c:pt>
                <c:pt idx="4690">
                  <c:v>-13.007999999652</c:v>
                </c:pt>
                <c:pt idx="4691">
                  <c:v>-12.9999999996522</c:v>
                </c:pt>
                <c:pt idx="4692">
                  <c:v>-12.9919999996524</c:v>
                </c:pt>
                <c:pt idx="4693">
                  <c:v>-12.9839999996526</c:v>
                </c:pt>
                <c:pt idx="4694">
                  <c:v>-12.975999999652799</c:v>
                </c:pt>
                <c:pt idx="4695">
                  <c:v>-12.967999999652999</c:v>
                </c:pt>
                <c:pt idx="4696">
                  <c:v>-12.959999999653201</c:v>
                </c:pt>
                <c:pt idx="4697">
                  <c:v>-12.951999999653401</c:v>
                </c:pt>
                <c:pt idx="4698">
                  <c:v>-12.9439999996537</c:v>
                </c:pt>
                <c:pt idx="4699">
                  <c:v>-12.9359999996539</c:v>
                </c:pt>
                <c:pt idx="4700">
                  <c:v>-12.9279999996541</c:v>
                </c:pt>
                <c:pt idx="4701">
                  <c:v>-12.9199999996543</c:v>
                </c:pt>
                <c:pt idx="4702">
                  <c:v>-12.911999999654499</c:v>
                </c:pt>
                <c:pt idx="4703">
                  <c:v>-12.903999999654701</c:v>
                </c:pt>
                <c:pt idx="4704">
                  <c:v>-12.895999999654901</c:v>
                </c:pt>
                <c:pt idx="4705">
                  <c:v>-12.8879999996552</c:v>
                </c:pt>
                <c:pt idx="4706">
                  <c:v>-12.8799999996554</c:v>
                </c:pt>
                <c:pt idx="4707">
                  <c:v>-12.8719999996556</c:v>
                </c:pt>
                <c:pt idx="4708">
                  <c:v>-12.8639999996558</c:v>
                </c:pt>
                <c:pt idx="4709">
                  <c:v>-12.855999999655999</c:v>
                </c:pt>
                <c:pt idx="4710">
                  <c:v>-12.847999999656201</c:v>
                </c:pt>
                <c:pt idx="4711">
                  <c:v>-12.839999999656401</c:v>
                </c:pt>
                <c:pt idx="4712">
                  <c:v>-12.8319999996567</c:v>
                </c:pt>
                <c:pt idx="4713">
                  <c:v>-12.8239999996569</c:v>
                </c:pt>
                <c:pt idx="4714">
                  <c:v>-12.8159999996571</c:v>
                </c:pt>
                <c:pt idx="4715">
                  <c:v>-12.8079999996573</c:v>
                </c:pt>
                <c:pt idx="4716">
                  <c:v>-12.7999999996575</c:v>
                </c:pt>
                <c:pt idx="4717">
                  <c:v>-12.791999999657701</c:v>
                </c:pt>
                <c:pt idx="4718">
                  <c:v>-12.783999999657901</c:v>
                </c:pt>
                <c:pt idx="4719">
                  <c:v>-12.7759999996582</c:v>
                </c:pt>
                <c:pt idx="4720">
                  <c:v>-12.7679999996584</c:v>
                </c:pt>
                <c:pt idx="4721">
                  <c:v>-12.7599999996586</c:v>
                </c:pt>
                <c:pt idx="4722">
                  <c:v>-12.7519999996588</c:v>
                </c:pt>
                <c:pt idx="4723">
                  <c:v>-12.743999999659</c:v>
                </c:pt>
                <c:pt idx="4724">
                  <c:v>-12.735999999659201</c:v>
                </c:pt>
                <c:pt idx="4725">
                  <c:v>-12.727999999659401</c:v>
                </c:pt>
                <c:pt idx="4726">
                  <c:v>-12.7199999996597</c:v>
                </c:pt>
                <c:pt idx="4727">
                  <c:v>-12.7119999996599</c:v>
                </c:pt>
                <c:pt idx="4728">
                  <c:v>-12.7039999996601</c:v>
                </c:pt>
                <c:pt idx="4729">
                  <c:v>-12.6959999996603</c:v>
                </c:pt>
                <c:pt idx="4730">
                  <c:v>-12.6879999996605</c:v>
                </c:pt>
                <c:pt idx="4731">
                  <c:v>-12.679999999660701</c:v>
                </c:pt>
                <c:pt idx="4732">
                  <c:v>-12.671999999660901</c:v>
                </c:pt>
                <c:pt idx="4733">
                  <c:v>-12.6639999996612</c:v>
                </c:pt>
                <c:pt idx="4734">
                  <c:v>-12.6559999996614</c:v>
                </c:pt>
                <c:pt idx="4735">
                  <c:v>-12.6479999996616</c:v>
                </c:pt>
                <c:pt idx="4736">
                  <c:v>-12.6399999996618</c:v>
                </c:pt>
                <c:pt idx="4737">
                  <c:v>-12.631999999662</c:v>
                </c:pt>
                <c:pt idx="4738">
                  <c:v>-12.623999999662201</c:v>
                </c:pt>
                <c:pt idx="4739">
                  <c:v>-12.615999999662401</c:v>
                </c:pt>
                <c:pt idx="4740">
                  <c:v>-12.607999999662701</c:v>
                </c:pt>
                <c:pt idx="4741">
                  <c:v>-12.5999999996629</c:v>
                </c:pt>
                <c:pt idx="4742">
                  <c:v>-12.5919999996631</c:v>
                </c:pt>
                <c:pt idx="4743">
                  <c:v>-12.5839999996633</c:v>
                </c:pt>
                <c:pt idx="4744">
                  <c:v>-12.5759999996635</c:v>
                </c:pt>
                <c:pt idx="4745">
                  <c:v>-12.5679999996637</c:v>
                </c:pt>
                <c:pt idx="4746">
                  <c:v>-12.559999999663901</c:v>
                </c:pt>
                <c:pt idx="4747">
                  <c:v>-12.551999999664201</c:v>
                </c:pt>
                <c:pt idx="4748">
                  <c:v>-12.5439999996644</c:v>
                </c:pt>
                <c:pt idx="4749">
                  <c:v>-12.5359999996646</c:v>
                </c:pt>
                <c:pt idx="4750">
                  <c:v>-12.5279999996648</c:v>
                </c:pt>
                <c:pt idx="4751">
                  <c:v>-12.519999999665</c:v>
                </c:pt>
                <c:pt idx="4752">
                  <c:v>-12.5119999996652</c:v>
                </c:pt>
                <c:pt idx="4753">
                  <c:v>-12.503999999665401</c:v>
                </c:pt>
                <c:pt idx="4754">
                  <c:v>-12.495999999665701</c:v>
                </c:pt>
                <c:pt idx="4755">
                  <c:v>-12.487999999665901</c:v>
                </c:pt>
                <c:pt idx="4756">
                  <c:v>-12.4799999996661</c:v>
                </c:pt>
                <c:pt idx="4757">
                  <c:v>-12.4719999996663</c:v>
                </c:pt>
                <c:pt idx="4758">
                  <c:v>-12.4639999996665</c:v>
                </c:pt>
                <c:pt idx="4759">
                  <c:v>-12.4559999996667</c:v>
                </c:pt>
                <c:pt idx="4760">
                  <c:v>-12.447999999666902</c:v>
                </c:pt>
                <c:pt idx="4761">
                  <c:v>-12.4399999996671</c:v>
                </c:pt>
                <c:pt idx="4762">
                  <c:v>-12.431999999667401</c:v>
                </c:pt>
                <c:pt idx="4763">
                  <c:v>-12.4239999996676</c:v>
                </c:pt>
                <c:pt idx="4764">
                  <c:v>-12.4159999996678</c:v>
                </c:pt>
                <c:pt idx="4765">
                  <c:v>-12.407999999668</c:v>
                </c:pt>
                <c:pt idx="4766">
                  <c:v>-12.3999999996682</c:v>
                </c:pt>
                <c:pt idx="4767">
                  <c:v>-12.3919999996684</c:v>
                </c:pt>
                <c:pt idx="4768">
                  <c:v>-12.3839999996686</c:v>
                </c:pt>
                <c:pt idx="4769">
                  <c:v>-12.375999999668901</c:v>
                </c:pt>
                <c:pt idx="4770">
                  <c:v>-12.367999999669101</c:v>
                </c:pt>
                <c:pt idx="4771">
                  <c:v>-12.3599999996693</c:v>
                </c:pt>
                <c:pt idx="4772">
                  <c:v>-12.3519999996695</c:v>
                </c:pt>
                <c:pt idx="4773">
                  <c:v>-12.3439999996697</c:v>
                </c:pt>
                <c:pt idx="4774">
                  <c:v>-12.3359999996699</c:v>
                </c:pt>
                <c:pt idx="4775">
                  <c:v>-12.3279999996701</c:v>
                </c:pt>
                <c:pt idx="4776">
                  <c:v>-12.319999999670401</c:v>
                </c:pt>
                <c:pt idx="4777">
                  <c:v>-12.311999999670601</c:v>
                </c:pt>
                <c:pt idx="4778">
                  <c:v>-12.3039999996708</c:v>
                </c:pt>
                <c:pt idx="4779">
                  <c:v>-12.295999999671</c:v>
                </c:pt>
                <c:pt idx="4780">
                  <c:v>-12.2879999996712</c:v>
                </c:pt>
                <c:pt idx="4781">
                  <c:v>-12.2799999996714</c:v>
                </c:pt>
                <c:pt idx="4782">
                  <c:v>-12.2719999996716</c:v>
                </c:pt>
                <c:pt idx="4783">
                  <c:v>-12.263999999671901</c:v>
                </c:pt>
                <c:pt idx="4784">
                  <c:v>-12.255999999672101</c:v>
                </c:pt>
                <c:pt idx="4785">
                  <c:v>-12.247999999672301</c:v>
                </c:pt>
                <c:pt idx="4786">
                  <c:v>-12.2399999996725</c:v>
                </c:pt>
                <c:pt idx="4787">
                  <c:v>-12.2319999996727</c:v>
                </c:pt>
                <c:pt idx="4788">
                  <c:v>-12.2239999996729</c:v>
                </c:pt>
                <c:pt idx="4789">
                  <c:v>-12.2159999996731</c:v>
                </c:pt>
                <c:pt idx="4790">
                  <c:v>-12.207999999673401</c:v>
                </c:pt>
                <c:pt idx="4791">
                  <c:v>-12.199999999673601</c:v>
                </c:pt>
                <c:pt idx="4792">
                  <c:v>-12.191999999673801</c:v>
                </c:pt>
                <c:pt idx="4793">
                  <c:v>-12.183999999674</c:v>
                </c:pt>
                <c:pt idx="4794">
                  <c:v>-12.175999999674199</c:v>
                </c:pt>
                <c:pt idx="4795">
                  <c:v>-12.1679999996744</c:v>
                </c:pt>
                <c:pt idx="4796">
                  <c:v>-12.1599999996746</c:v>
                </c:pt>
                <c:pt idx="4797">
                  <c:v>-12.151999999674901</c:v>
                </c:pt>
                <c:pt idx="4798">
                  <c:v>-12.143999999675101</c:v>
                </c:pt>
                <c:pt idx="4799">
                  <c:v>-12.135999999675301</c:v>
                </c:pt>
                <c:pt idx="4800">
                  <c:v>-12.127999999675501</c:v>
                </c:pt>
                <c:pt idx="4801">
                  <c:v>-12.119999999675699</c:v>
                </c:pt>
                <c:pt idx="4802">
                  <c:v>-12.1119999996759</c:v>
                </c:pt>
                <c:pt idx="4803">
                  <c:v>-12.1039999996761</c:v>
                </c:pt>
                <c:pt idx="4804">
                  <c:v>-12.095999999676401</c:v>
                </c:pt>
                <c:pt idx="4805">
                  <c:v>-12.087999999676601</c:v>
                </c:pt>
                <c:pt idx="4806">
                  <c:v>-12.079999999676801</c:v>
                </c:pt>
                <c:pt idx="4807">
                  <c:v>-12.071999999677001</c:v>
                </c:pt>
                <c:pt idx="4808">
                  <c:v>-12.063999999677199</c:v>
                </c:pt>
                <c:pt idx="4809">
                  <c:v>-12.055999999677399</c:v>
                </c:pt>
                <c:pt idx="4810">
                  <c:v>-12.0479999996776</c:v>
                </c:pt>
                <c:pt idx="4811">
                  <c:v>-12.039999999677901</c:v>
                </c:pt>
                <c:pt idx="4812">
                  <c:v>-12.031999999678101</c:v>
                </c:pt>
                <c:pt idx="4813">
                  <c:v>-12.023999999678301</c:v>
                </c:pt>
                <c:pt idx="4814">
                  <c:v>-12.015999999678499</c:v>
                </c:pt>
                <c:pt idx="4815">
                  <c:v>-12.007999999678699</c:v>
                </c:pt>
                <c:pt idx="4816">
                  <c:v>-11.999999999678899</c:v>
                </c:pt>
                <c:pt idx="4817">
                  <c:v>-11.9919999996791</c:v>
                </c:pt>
                <c:pt idx="4818">
                  <c:v>-11.9839999996794</c:v>
                </c:pt>
                <c:pt idx="4819">
                  <c:v>-11.975999999679601</c:v>
                </c:pt>
                <c:pt idx="4820">
                  <c:v>-11.967999999679801</c:v>
                </c:pt>
                <c:pt idx="4821">
                  <c:v>-11.959999999679999</c:v>
                </c:pt>
                <c:pt idx="4822">
                  <c:v>-11.951999999680199</c:v>
                </c:pt>
                <c:pt idx="4823">
                  <c:v>-11.943999999680399</c:v>
                </c:pt>
                <c:pt idx="4824">
                  <c:v>-11.9359999996806</c:v>
                </c:pt>
                <c:pt idx="4825">
                  <c:v>-11.9279999996808</c:v>
                </c:pt>
                <c:pt idx="4826">
                  <c:v>-11.919999999681101</c:v>
                </c:pt>
                <c:pt idx="4827">
                  <c:v>-11.911999999681301</c:v>
                </c:pt>
                <c:pt idx="4828">
                  <c:v>-11.903999999681499</c:v>
                </c:pt>
                <c:pt idx="4829">
                  <c:v>-11.895999999681699</c:v>
                </c:pt>
                <c:pt idx="4830">
                  <c:v>-11.887999999681899</c:v>
                </c:pt>
                <c:pt idx="4831">
                  <c:v>-11.8799999996821</c:v>
                </c:pt>
                <c:pt idx="4832">
                  <c:v>-11.8719999996823</c:v>
                </c:pt>
                <c:pt idx="4833">
                  <c:v>-11.863999999682601</c:v>
                </c:pt>
                <c:pt idx="4834">
                  <c:v>-11.855999999682801</c:v>
                </c:pt>
                <c:pt idx="4835">
                  <c:v>-11.847999999682999</c:v>
                </c:pt>
                <c:pt idx="4836">
                  <c:v>-11.839999999683199</c:v>
                </c:pt>
                <c:pt idx="4837">
                  <c:v>-11.831999999683399</c:v>
                </c:pt>
                <c:pt idx="4838">
                  <c:v>-11.8239999996836</c:v>
                </c:pt>
                <c:pt idx="4839">
                  <c:v>-11.8159999996838</c:v>
                </c:pt>
                <c:pt idx="4840">
                  <c:v>-11.807999999684101</c:v>
                </c:pt>
                <c:pt idx="4841">
                  <c:v>-11.799999999684299</c:v>
                </c:pt>
                <c:pt idx="4842">
                  <c:v>-11.791999999684499</c:v>
                </c:pt>
                <c:pt idx="4843">
                  <c:v>-11.783999999684699</c:v>
                </c:pt>
                <c:pt idx="4844">
                  <c:v>-11.775999999684899</c:v>
                </c:pt>
                <c:pt idx="4845">
                  <c:v>-11.767999999685101</c:v>
                </c:pt>
                <c:pt idx="4846">
                  <c:v>-11.7599999996853</c:v>
                </c:pt>
                <c:pt idx="4847">
                  <c:v>-11.751999999685601</c:v>
                </c:pt>
                <c:pt idx="4848">
                  <c:v>-11.7439999996858</c:v>
                </c:pt>
                <c:pt idx="4849">
                  <c:v>-11.735999999685999</c:v>
                </c:pt>
                <c:pt idx="4850">
                  <c:v>-11.727999999686199</c:v>
                </c:pt>
                <c:pt idx="4851">
                  <c:v>-11.719999999686399</c:v>
                </c:pt>
                <c:pt idx="4852">
                  <c:v>-11.711999999686601</c:v>
                </c:pt>
                <c:pt idx="4853">
                  <c:v>-11.7039999996868</c:v>
                </c:pt>
                <c:pt idx="4854">
                  <c:v>-11.695999999687102</c:v>
                </c:pt>
                <c:pt idx="4855">
                  <c:v>-11.6879999996873</c:v>
                </c:pt>
                <c:pt idx="4856">
                  <c:v>-11.679999999687499</c:v>
                </c:pt>
                <c:pt idx="4857">
                  <c:v>-11.671999999687699</c:v>
                </c:pt>
                <c:pt idx="4858">
                  <c:v>-11.663999999687899</c:v>
                </c:pt>
                <c:pt idx="4859">
                  <c:v>-11.655999999688101</c:v>
                </c:pt>
                <c:pt idx="4860">
                  <c:v>-11.647999999688301</c:v>
                </c:pt>
                <c:pt idx="4861">
                  <c:v>-11.639999999688602</c:v>
                </c:pt>
                <c:pt idx="4862">
                  <c:v>-11.6319999996888</c:v>
                </c:pt>
                <c:pt idx="4863">
                  <c:v>-11.623999999689</c:v>
                </c:pt>
                <c:pt idx="4864">
                  <c:v>-11.615999999689199</c:v>
                </c:pt>
                <c:pt idx="4865">
                  <c:v>-11.607999999689399</c:v>
                </c:pt>
                <c:pt idx="4866">
                  <c:v>-11.599999999689599</c:v>
                </c:pt>
                <c:pt idx="4867">
                  <c:v>-11.591999999689801</c:v>
                </c:pt>
                <c:pt idx="4868">
                  <c:v>-11.5839999996901</c:v>
                </c:pt>
                <c:pt idx="4869">
                  <c:v>-11.5759999996903</c:v>
                </c:pt>
                <c:pt idx="4870">
                  <c:v>-11.5679999996905</c:v>
                </c:pt>
                <c:pt idx="4871">
                  <c:v>-11.559999999690699</c:v>
                </c:pt>
                <c:pt idx="4872">
                  <c:v>-11.551999999690899</c:v>
                </c:pt>
                <c:pt idx="4873">
                  <c:v>-11.543999999691099</c:v>
                </c:pt>
                <c:pt idx="4874">
                  <c:v>-11.535999999691301</c:v>
                </c:pt>
                <c:pt idx="4875">
                  <c:v>-11.5279999996916</c:v>
                </c:pt>
                <c:pt idx="4876">
                  <c:v>-11.5199999996918</c:v>
                </c:pt>
                <c:pt idx="4877">
                  <c:v>-11.511999999692</c:v>
                </c:pt>
                <c:pt idx="4878">
                  <c:v>-11.5039999996922</c:v>
                </c:pt>
                <c:pt idx="4879">
                  <c:v>-11.495999999692399</c:v>
                </c:pt>
                <c:pt idx="4880">
                  <c:v>-11.487999999692599</c:v>
                </c:pt>
                <c:pt idx="4881">
                  <c:v>-11.479999999692801</c:v>
                </c:pt>
                <c:pt idx="4882">
                  <c:v>-11.471999999693098</c:v>
                </c:pt>
                <c:pt idx="4883">
                  <c:v>-11.4639999996933</c:v>
                </c:pt>
                <c:pt idx="4884">
                  <c:v>-11.4559999996935</c:v>
                </c:pt>
                <c:pt idx="4885">
                  <c:v>-11.4479999996937</c:v>
                </c:pt>
                <c:pt idx="4886">
                  <c:v>-11.439999999693899</c:v>
                </c:pt>
                <c:pt idx="4887">
                  <c:v>-11.431999999694099</c:v>
                </c:pt>
                <c:pt idx="4888">
                  <c:v>-11.423999999694301</c:v>
                </c:pt>
                <c:pt idx="4889">
                  <c:v>-11.415999999694501</c:v>
                </c:pt>
                <c:pt idx="4890">
                  <c:v>-11.4079999996948</c:v>
                </c:pt>
                <c:pt idx="4891">
                  <c:v>-11.399999999695</c:v>
                </c:pt>
                <c:pt idx="4892">
                  <c:v>-11.3919999996952</c:v>
                </c:pt>
                <c:pt idx="4893">
                  <c:v>-11.3839999996954</c:v>
                </c:pt>
                <c:pt idx="4894">
                  <c:v>-11.375999999695599</c:v>
                </c:pt>
                <c:pt idx="4895">
                  <c:v>-11.367999999695801</c:v>
                </c:pt>
                <c:pt idx="4896">
                  <c:v>-11.359999999696001</c:v>
                </c:pt>
                <c:pt idx="4897">
                  <c:v>-11.3519999996963</c:v>
                </c:pt>
                <c:pt idx="4898">
                  <c:v>-11.3439999996965</c:v>
                </c:pt>
                <c:pt idx="4899">
                  <c:v>-11.3359999996967</c:v>
                </c:pt>
                <c:pt idx="4900">
                  <c:v>-11.3279999996969</c:v>
                </c:pt>
                <c:pt idx="4901">
                  <c:v>-11.319999999697099</c:v>
                </c:pt>
                <c:pt idx="4902">
                  <c:v>-11.311999999697301</c:v>
                </c:pt>
                <c:pt idx="4903">
                  <c:v>-11.303999999697501</c:v>
                </c:pt>
                <c:pt idx="4904">
                  <c:v>-11.2959999996978</c:v>
                </c:pt>
                <c:pt idx="4905">
                  <c:v>-11.287999999698</c:v>
                </c:pt>
                <c:pt idx="4906">
                  <c:v>-11.2799999996982</c:v>
                </c:pt>
                <c:pt idx="4907">
                  <c:v>-11.2719999996984</c:v>
                </c:pt>
                <c:pt idx="4908">
                  <c:v>-11.2639999996986</c:v>
                </c:pt>
                <c:pt idx="4909">
                  <c:v>-11.255999999698801</c:v>
                </c:pt>
                <c:pt idx="4910">
                  <c:v>-11.247999999699001</c:v>
                </c:pt>
                <c:pt idx="4911">
                  <c:v>-11.2399999996993</c:v>
                </c:pt>
                <c:pt idx="4912">
                  <c:v>-11.2319999996995</c:v>
                </c:pt>
                <c:pt idx="4913">
                  <c:v>-11.2239999996997</c:v>
                </c:pt>
                <c:pt idx="4914">
                  <c:v>-11.2159999996999</c:v>
                </c:pt>
                <c:pt idx="4915">
                  <c:v>-11.2079999997001</c:v>
                </c:pt>
                <c:pt idx="4916">
                  <c:v>-11.199999999700301</c:v>
                </c:pt>
                <c:pt idx="4917">
                  <c:v>-11.191999999700501</c:v>
                </c:pt>
                <c:pt idx="4918">
                  <c:v>-11.1839999997008</c:v>
                </c:pt>
                <c:pt idx="4919">
                  <c:v>-11.175999999701</c:v>
                </c:pt>
                <c:pt idx="4920">
                  <c:v>-11.1679999997012</c:v>
                </c:pt>
                <c:pt idx="4921">
                  <c:v>-11.1599999997014</c:v>
                </c:pt>
                <c:pt idx="4922">
                  <c:v>-11.1519999997016</c:v>
                </c:pt>
                <c:pt idx="4923">
                  <c:v>-11.1439999997018</c:v>
                </c:pt>
                <c:pt idx="4924">
                  <c:v>-11.135999999702001</c:v>
                </c:pt>
                <c:pt idx="4925">
                  <c:v>-11.1279999997023</c:v>
                </c:pt>
                <c:pt idx="4926">
                  <c:v>-11.1199999997025</c:v>
                </c:pt>
                <c:pt idx="4927">
                  <c:v>-11.1119999997027</c:v>
                </c:pt>
                <c:pt idx="4928">
                  <c:v>-11.1039999997029</c:v>
                </c:pt>
                <c:pt idx="4929">
                  <c:v>-11.0959999997031</c:v>
                </c:pt>
                <c:pt idx="4930">
                  <c:v>-11.0879999997033</c:v>
                </c:pt>
                <c:pt idx="4931">
                  <c:v>-11.079999999703501</c:v>
                </c:pt>
                <c:pt idx="4932">
                  <c:v>-11.071999999703801</c:v>
                </c:pt>
                <c:pt idx="4933">
                  <c:v>-11.063999999704</c:v>
                </c:pt>
                <c:pt idx="4934">
                  <c:v>-11.0559999997042</c:v>
                </c:pt>
                <c:pt idx="4935">
                  <c:v>-11.0479999997044</c:v>
                </c:pt>
                <c:pt idx="4936">
                  <c:v>-11.0399999997046</c:v>
                </c:pt>
                <c:pt idx="4937">
                  <c:v>-11.0319999997048</c:v>
                </c:pt>
                <c:pt idx="4938">
                  <c:v>-11.023999999705001</c:v>
                </c:pt>
                <c:pt idx="4939">
                  <c:v>-11.015999999705299</c:v>
                </c:pt>
                <c:pt idx="4940">
                  <c:v>-11.0079999997055</c:v>
                </c:pt>
                <c:pt idx="4941">
                  <c:v>-10.9999999997057</c:v>
                </c:pt>
                <c:pt idx="4942">
                  <c:v>-10.9919999997059</c:v>
                </c:pt>
                <c:pt idx="4943">
                  <c:v>-10.9839999997061</c:v>
                </c:pt>
                <c:pt idx="4944">
                  <c:v>-10.9759999997063</c:v>
                </c:pt>
                <c:pt idx="4945">
                  <c:v>-10.967999999706501</c:v>
                </c:pt>
                <c:pt idx="4946">
                  <c:v>-10.959999999706799</c:v>
                </c:pt>
                <c:pt idx="4947">
                  <c:v>-10.951999999707001</c:v>
                </c:pt>
                <c:pt idx="4948">
                  <c:v>-10.9439999997072</c:v>
                </c:pt>
                <c:pt idx="4949">
                  <c:v>-10.9359999997074</c:v>
                </c:pt>
                <c:pt idx="4950">
                  <c:v>-10.9279999997076</c:v>
                </c:pt>
                <c:pt idx="4951">
                  <c:v>-10.9199999997078</c:v>
                </c:pt>
                <c:pt idx="4952">
                  <c:v>-10.911999999708001</c:v>
                </c:pt>
                <c:pt idx="4953">
                  <c:v>-10.9039999997082</c:v>
                </c:pt>
                <c:pt idx="4954">
                  <c:v>-10.895999999708501</c:v>
                </c:pt>
                <c:pt idx="4955">
                  <c:v>-10.8879999997087</c:v>
                </c:pt>
                <c:pt idx="4956">
                  <c:v>-10.8799999997089</c:v>
                </c:pt>
                <c:pt idx="4957">
                  <c:v>-10.8719999997091</c:v>
                </c:pt>
                <c:pt idx="4958">
                  <c:v>-10.8639999997093</c:v>
                </c:pt>
                <c:pt idx="4959">
                  <c:v>-10.855999999709502</c:v>
                </c:pt>
                <c:pt idx="4960">
                  <c:v>-10.8479999997097</c:v>
                </c:pt>
                <c:pt idx="4961">
                  <c:v>-10.839999999710001</c:v>
                </c:pt>
                <c:pt idx="4962">
                  <c:v>-10.831999999710201</c:v>
                </c:pt>
                <c:pt idx="4963">
                  <c:v>-10.8239999997104</c:v>
                </c:pt>
                <c:pt idx="4964">
                  <c:v>-10.8159999997106</c:v>
                </c:pt>
                <c:pt idx="4965">
                  <c:v>-10.8079999997108</c:v>
                </c:pt>
                <c:pt idx="4966">
                  <c:v>-10.799999999711002</c:v>
                </c:pt>
                <c:pt idx="4967">
                  <c:v>-10.7919999997112</c:v>
                </c:pt>
                <c:pt idx="4968">
                  <c:v>-10.783999999711501</c:v>
                </c:pt>
                <c:pt idx="4969">
                  <c:v>-10.775999999711701</c:v>
                </c:pt>
                <c:pt idx="4970">
                  <c:v>-10.7679999997119</c:v>
                </c:pt>
                <c:pt idx="4971">
                  <c:v>-10.7599999997121</c:v>
                </c:pt>
                <c:pt idx="4972">
                  <c:v>-10.7519999997123</c:v>
                </c:pt>
                <c:pt idx="4973">
                  <c:v>-10.7439999997125</c:v>
                </c:pt>
                <c:pt idx="4974">
                  <c:v>-10.7359999997127</c:v>
                </c:pt>
                <c:pt idx="4975">
                  <c:v>-10.727999999713001</c:v>
                </c:pt>
                <c:pt idx="4976">
                  <c:v>-10.719999999713201</c:v>
                </c:pt>
                <c:pt idx="4977">
                  <c:v>-10.711999999713401</c:v>
                </c:pt>
                <c:pt idx="4978">
                  <c:v>-10.7039999997136</c:v>
                </c:pt>
                <c:pt idx="4979">
                  <c:v>-10.6959999997138</c:v>
                </c:pt>
                <c:pt idx="4980">
                  <c:v>-10.687999999714</c:v>
                </c:pt>
                <c:pt idx="4981">
                  <c:v>-10.6799999997142</c:v>
                </c:pt>
                <c:pt idx="4982">
                  <c:v>-10.671999999714501</c:v>
                </c:pt>
                <c:pt idx="4983">
                  <c:v>-10.663999999714701</c:v>
                </c:pt>
                <c:pt idx="4984">
                  <c:v>-10.655999999714901</c:v>
                </c:pt>
                <c:pt idx="4985">
                  <c:v>-10.6479999997151</c:v>
                </c:pt>
                <c:pt idx="4986">
                  <c:v>-10.6399999997153</c:v>
                </c:pt>
                <c:pt idx="4987">
                  <c:v>-10.631999999715498</c:v>
                </c:pt>
                <c:pt idx="4988">
                  <c:v>-10.6239999997157</c:v>
                </c:pt>
                <c:pt idx="4989">
                  <c:v>-10.615999999716001</c:v>
                </c:pt>
                <c:pt idx="4990">
                  <c:v>-10.607999999716201</c:v>
                </c:pt>
                <c:pt idx="4991">
                  <c:v>-10.599999999716401</c:v>
                </c:pt>
                <c:pt idx="4992">
                  <c:v>-10.591999999716601</c:v>
                </c:pt>
                <c:pt idx="4993">
                  <c:v>-10.5839999997168</c:v>
                </c:pt>
                <c:pt idx="4994">
                  <c:v>-10.575999999716998</c:v>
                </c:pt>
                <c:pt idx="4995">
                  <c:v>-10.5679999997172</c:v>
                </c:pt>
                <c:pt idx="4996">
                  <c:v>-10.559999999717499</c:v>
                </c:pt>
                <c:pt idx="4997">
                  <c:v>-10.551999999717701</c:v>
                </c:pt>
                <c:pt idx="4998">
                  <c:v>-10.543999999717901</c:v>
                </c:pt>
                <c:pt idx="4999">
                  <c:v>-10.535999999718101</c:v>
                </c:pt>
                <c:pt idx="5000">
                  <c:v>-10.527999999718299</c:v>
                </c:pt>
                <c:pt idx="5001">
                  <c:v>-10.519999999718499</c:v>
                </c:pt>
                <c:pt idx="5002">
                  <c:v>-10.5119999997187</c:v>
                </c:pt>
                <c:pt idx="5003">
                  <c:v>-10.503999999718999</c:v>
                </c:pt>
                <c:pt idx="5004">
                  <c:v>-10.495999999719201</c:v>
                </c:pt>
                <c:pt idx="5005">
                  <c:v>-10.487999999719401</c:v>
                </c:pt>
                <c:pt idx="5006">
                  <c:v>-10.479999999719601</c:v>
                </c:pt>
                <c:pt idx="5007">
                  <c:v>-10.471999999719799</c:v>
                </c:pt>
                <c:pt idx="5008">
                  <c:v>-10.463999999719999</c:v>
                </c:pt>
                <c:pt idx="5009">
                  <c:v>-10.4559999997202</c:v>
                </c:pt>
                <c:pt idx="5010">
                  <c:v>-10.4479999997205</c:v>
                </c:pt>
                <c:pt idx="5011">
                  <c:v>-10.439999999720701</c:v>
                </c:pt>
                <c:pt idx="5012">
                  <c:v>-10.431999999720901</c:v>
                </c:pt>
                <c:pt idx="5013">
                  <c:v>-10.423999999721101</c:v>
                </c:pt>
                <c:pt idx="5014">
                  <c:v>-10.415999999721299</c:v>
                </c:pt>
                <c:pt idx="5015">
                  <c:v>-10.407999999721499</c:v>
                </c:pt>
                <c:pt idx="5016">
                  <c:v>-10.3999999997217</c:v>
                </c:pt>
                <c:pt idx="5017">
                  <c:v>-10.3919999997219</c:v>
                </c:pt>
                <c:pt idx="5018">
                  <c:v>-10.383999999722201</c:v>
                </c:pt>
                <c:pt idx="5019">
                  <c:v>-10.375999999722401</c:v>
                </c:pt>
                <c:pt idx="5020">
                  <c:v>-10.367999999722601</c:v>
                </c:pt>
                <c:pt idx="5021">
                  <c:v>-10.359999999722799</c:v>
                </c:pt>
                <c:pt idx="5022">
                  <c:v>-10.351999999722999</c:v>
                </c:pt>
                <c:pt idx="5023">
                  <c:v>-10.3439999997232</c:v>
                </c:pt>
                <c:pt idx="5024">
                  <c:v>-10.3359999997234</c:v>
                </c:pt>
                <c:pt idx="5025">
                  <c:v>-10.327999999723701</c:v>
                </c:pt>
                <c:pt idx="5026">
                  <c:v>-10.319999999723901</c:v>
                </c:pt>
                <c:pt idx="5027">
                  <c:v>-10.311999999724099</c:v>
                </c:pt>
                <c:pt idx="5028">
                  <c:v>-10.303999999724299</c:v>
                </c:pt>
                <c:pt idx="5029">
                  <c:v>-10.295999999724499</c:v>
                </c:pt>
                <c:pt idx="5030">
                  <c:v>-10.2879999997247</c:v>
                </c:pt>
                <c:pt idx="5031">
                  <c:v>-10.2799999997249</c:v>
                </c:pt>
                <c:pt idx="5032">
                  <c:v>-10.271999999725201</c:v>
                </c:pt>
                <c:pt idx="5033">
                  <c:v>-10.263999999725401</c:v>
                </c:pt>
                <c:pt idx="5034">
                  <c:v>-10.255999999725599</c:v>
                </c:pt>
                <c:pt idx="5035">
                  <c:v>-10.247999999725799</c:v>
                </c:pt>
                <c:pt idx="5036">
                  <c:v>-10.239999999725999</c:v>
                </c:pt>
                <c:pt idx="5037">
                  <c:v>-10.231999999726201</c:v>
                </c:pt>
                <c:pt idx="5038">
                  <c:v>-10.2239999997264</c:v>
                </c:pt>
                <c:pt idx="5039">
                  <c:v>-10.215999999726701</c:v>
                </c:pt>
                <c:pt idx="5040">
                  <c:v>-10.207999999726901</c:v>
                </c:pt>
                <c:pt idx="5041">
                  <c:v>-10.199999999727099</c:v>
                </c:pt>
                <c:pt idx="5042">
                  <c:v>-10.191999999727299</c:v>
                </c:pt>
                <c:pt idx="5043">
                  <c:v>-10.183999999727499</c:v>
                </c:pt>
                <c:pt idx="5044">
                  <c:v>-10.175999999727699</c:v>
                </c:pt>
                <c:pt idx="5045">
                  <c:v>-10.1679999997279</c:v>
                </c:pt>
                <c:pt idx="5046">
                  <c:v>-10.159999999728202</c:v>
                </c:pt>
                <c:pt idx="5047">
                  <c:v>-10.151999999728401</c:v>
                </c:pt>
                <c:pt idx="5048">
                  <c:v>-10.143999999728599</c:v>
                </c:pt>
                <c:pt idx="5049">
                  <c:v>-10.135999999728799</c:v>
                </c:pt>
                <c:pt idx="5050">
                  <c:v>-10.127999999728999</c:v>
                </c:pt>
                <c:pt idx="5051">
                  <c:v>-10.119999999729199</c:v>
                </c:pt>
                <c:pt idx="5052">
                  <c:v>-10.111999999729401</c:v>
                </c:pt>
                <c:pt idx="5053">
                  <c:v>-10.1039999997297</c:v>
                </c:pt>
                <c:pt idx="5054">
                  <c:v>-10.0959999997299</c:v>
                </c:pt>
                <c:pt idx="5055">
                  <c:v>-10.0879999997301</c:v>
                </c:pt>
                <c:pt idx="5056">
                  <c:v>-10.079999999730299</c:v>
                </c:pt>
                <c:pt idx="5057">
                  <c:v>-10.071999999730499</c:v>
                </c:pt>
                <c:pt idx="5058">
                  <c:v>-10.063999999730699</c:v>
                </c:pt>
                <c:pt idx="5059">
                  <c:v>-10.055999999730901</c:v>
                </c:pt>
                <c:pt idx="5060">
                  <c:v>-10.0479999997312</c:v>
                </c:pt>
                <c:pt idx="5061">
                  <c:v>-10.0399999997314</c:v>
                </c:pt>
                <c:pt idx="5062">
                  <c:v>-10.0319999997316</c:v>
                </c:pt>
                <c:pt idx="5063">
                  <c:v>-10.023999999731799</c:v>
                </c:pt>
                <c:pt idx="5064">
                  <c:v>-10.015999999731999</c:v>
                </c:pt>
                <c:pt idx="5065">
                  <c:v>-10.007999999732199</c:v>
                </c:pt>
                <c:pt idx="5066">
                  <c:v>-9.9999999997324291</c:v>
                </c:pt>
                <c:pt idx="5067">
                  <c:v>-9.9919999997326396</c:v>
                </c:pt>
                <c:pt idx="5068">
                  <c:v>-9.983999999732859</c:v>
                </c:pt>
                <c:pt idx="5069">
                  <c:v>-9.9759999997330695</c:v>
                </c:pt>
                <c:pt idx="5070">
                  <c:v>-9.96799999973328</c:v>
                </c:pt>
                <c:pt idx="5071">
                  <c:v>-9.9599999997334994</c:v>
                </c:pt>
                <c:pt idx="5072">
                  <c:v>-9.9519999997337099</c:v>
                </c:pt>
                <c:pt idx="5073">
                  <c:v>-9.9439999997339292</c:v>
                </c:pt>
                <c:pt idx="5074">
                  <c:v>-9.9359999997341397</c:v>
                </c:pt>
                <c:pt idx="5075">
                  <c:v>-9.9279999997343502</c:v>
                </c:pt>
                <c:pt idx="5076">
                  <c:v>-9.9199999997345696</c:v>
                </c:pt>
                <c:pt idx="5077">
                  <c:v>-9.9119999997347801</c:v>
                </c:pt>
                <c:pt idx="5078">
                  <c:v>-9.9039999997349994</c:v>
                </c:pt>
                <c:pt idx="5079">
                  <c:v>-9.8959999997352099</c:v>
                </c:pt>
                <c:pt idx="5080">
                  <c:v>-9.8879999997354187</c:v>
                </c:pt>
                <c:pt idx="5081">
                  <c:v>-9.8799999997356398</c:v>
                </c:pt>
                <c:pt idx="5082">
                  <c:v>-9.8719999997358503</c:v>
                </c:pt>
                <c:pt idx="5083">
                  <c:v>-9.8639999997360697</c:v>
                </c:pt>
                <c:pt idx="5084">
                  <c:v>-9.8559999997362802</c:v>
                </c:pt>
                <c:pt idx="5085">
                  <c:v>-9.8479999997364995</c:v>
                </c:pt>
                <c:pt idx="5086">
                  <c:v>-9.83999999973671</c:v>
                </c:pt>
                <c:pt idx="5087">
                  <c:v>-9.8319999997369187</c:v>
                </c:pt>
                <c:pt idx="5088">
                  <c:v>-9.8239999997371399</c:v>
                </c:pt>
                <c:pt idx="5089">
                  <c:v>-9.8159999997373504</c:v>
                </c:pt>
                <c:pt idx="5090">
                  <c:v>-9.8079999997375698</c:v>
                </c:pt>
                <c:pt idx="5091">
                  <c:v>-9.7999999997377802</c:v>
                </c:pt>
                <c:pt idx="5092">
                  <c:v>-9.791999999737989</c:v>
                </c:pt>
                <c:pt idx="5093">
                  <c:v>-9.7839999997382101</c:v>
                </c:pt>
                <c:pt idx="5094">
                  <c:v>-9.7759999997384188</c:v>
                </c:pt>
                <c:pt idx="5095">
                  <c:v>-9.76799999973864</c:v>
                </c:pt>
                <c:pt idx="5096">
                  <c:v>-9.7599999997388505</c:v>
                </c:pt>
                <c:pt idx="5097">
                  <c:v>-9.7519999997390592</c:v>
                </c:pt>
                <c:pt idx="5098">
                  <c:v>-9.7439999997392803</c:v>
                </c:pt>
                <c:pt idx="5099">
                  <c:v>-9.735999999739489</c:v>
                </c:pt>
                <c:pt idx="5100">
                  <c:v>-9.7279999997397102</c:v>
                </c:pt>
                <c:pt idx="5101">
                  <c:v>-9.7199999997399189</c:v>
                </c:pt>
                <c:pt idx="5102">
                  <c:v>-9.7119999997401294</c:v>
                </c:pt>
                <c:pt idx="5103">
                  <c:v>-9.7039999997403488</c:v>
                </c:pt>
                <c:pt idx="5104">
                  <c:v>-9.6959999997405593</c:v>
                </c:pt>
                <c:pt idx="5105">
                  <c:v>-9.6879999997407804</c:v>
                </c:pt>
                <c:pt idx="5106">
                  <c:v>-9.6799999997409891</c:v>
                </c:pt>
                <c:pt idx="5107">
                  <c:v>-9.6719999997411996</c:v>
                </c:pt>
                <c:pt idx="5108">
                  <c:v>-9.663999999741419</c:v>
                </c:pt>
                <c:pt idx="5109">
                  <c:v>-9.6559999997416295</c:v>
                </c:pt>
                <c:pt idx="5110">
                  <c:v>-9.6479999997418489</c:v>
                </c:pt>
                <c:pt idx="5111">
                  <c:v>-9.6399999997420593</c:v>
                </c:pt>
                <c:pt idx="5112">
                  <c:v>-9.6319999997422698</c:v>
                </c:pt>
                <c:pt idx="5113">
                  <c:v>-9.6239999997424892</c:v>
                </c:pt>
                <c:pt idx="5114">
                  <c:v>-9.6159999997426997</c:v>
                </c:pt>
                <c:pt idx="5115">
                  <c:v>-9.6079999997429191</c:v>
                </c:pt>
                <c:pt idx="5116">
                  <c:v>-9.5999999997431296</c:v>
                </c:pt>
                <c:pt idx="5117">
                  <c:v>-9.5919999997433401</c:v>
                </c:pt>
                <c:pt idx="5118">
                  <c:v>-9.5839999997435594</c:v>
                </c:pt>
                <c:pt idx="5119">
                  <c:v>-9.5759999997437699</c:v>
                </c:pt>
                <c:pt idx="5120">
                  <c:v>-9.5679999997439893</c:v>
                </c:pt>
                <c:pt idx="5121">
                  <c:v>-9.5599999997441998</c:v>
                </c:pt>
                <c:pt idx="5122">
                  <c:v>-9.5519999997444103</c:v>
                </c:pt>
                <c:pt idx="5123">
                  <c:v>-9.5439999997446296</c:v>
                </c:pt>
                <c:pt idx="5124">
                  <c:v>-9.5359999997448401</c:v>
                </c:pt>
                <c:pt idx="5125">
                  <c:v>-9.5279999997450595</c:v>
                </c:pt>
                <c:pt idx="5126">
                  <c:v>-9.51999999974527</c:v>
                </c:pt>
                <c:pt idx="5127">
                  <c:v>-9.5119999997454894</c:v>
                </c:pt>
                <c:pt idx="5128">
                  <c:v>-9.5039999997456999</c:v>
                </c:pt>
                <c:pt idx="5129">
                  <c:v>-9.4959999997459104</c:v>
                </c:pt>
                <c:pt idx="5130">
                  <c:v>-9.4879999997461297</c:v>
                </c:pt>
                <c:pt idx="5131">
                  <c:v>-9.4799999997463402</c:v>
                </c:pt>
                <c:pt idx="5132">
                  <c:v>-9.4719999997465596</c:v>
                </c:pt>
                <c:pt idx="5133">
                  <c:v>-9.4639999997467701</c:v>
                </c:pt>
                <c:pt idx="5134">
                  <c:v>-9.4559999997469788</c:v>
                </c:pt>
                <c:pt idx="5135">
                  <c:v>-9.4479999997472</c:v>
                </c:pt>
                <c:pt idx="5136">
                  <c:v>-9.4399999997474104</c:v>
                </c:pt>
                <c:pt idx="5137">
                  <c:v>-9.4319999997476298</c:v>
                </c:pt>
                <c:pt idx="5138">
                  <c:v>-9.4239999997478403</c:v>
                </c:pt>
                <c:pt idx="5139">
                  <c:v>-9.4159999997480597</c:v>
                </c:pt>
                <c:pt idx="5140">
                  <c:v>-9.4079999997482702</c:v>
                </c:pt>
                <c:pt idx="5141">
                  <c:v>-9.3999999997484789</c:v>
                </c:pt>
                <c:pt idx="5142">
                  <c:v>-9.3919999997487</c:v>
                </c:pt>
                <c:pt idx="5143">
                  <c:v>-9.3839999997489087</c:v>
                </c:pt>
                <c:pt idx="5144">
                  <c:v>-9.3759999997491299</c:v>
                </c:pt>
                <c:pt idx="5145">
                  <c:v>-9.3679999997493404</c:v>
                </c:pt>
                <c:pt idx="5146">
                  <c:v>-9.3599999997495491</c:v>
                </c:pt>
                <c:pt idx="5147">
                  <c:v>-9.3519999997497703</c:v>
                </c:pt>
                <c:pt idx="5148">
                  <c:v>-9.343999999749979</c:v>
                </c:pt>
                <c:pt idx="5149">
                  <c:v>-9.3359999997502001</c:v>
                </c:pt>
                <c:pt idx="5150">
                  <c:v>-9.3279999997504088</c:v>
                </c:pt>
                <c:pt idx="5151">
                  <c:v>-9.3199999997506193</c:v>
                </c:pt>
                <c:pt idx="5152">
                  <c:v>-9.3119999997508405</c:v>
                </c:pt>
                <c:pt idx="5153">
                  <c:v>-9.3039999997510492</c:v>
                </c:pt>
                <c:pt idx="5154">
                  <c:v>-9.2959999997512703</c:v>
                </c:pt>
                <c:pt idx="5155">
                  <c:v>-9.2879999997514791</c:v>
                </c:pt>
                <c:pt idx="5156">
                  <c:v>-9.2799999997516895</c:v>
                </c:pt>
                <c:pt idx="5157">
                  <c:v>-9.2719999997519089</c:v>
                </c:pt>
                <c:pt idx="5158">
                  <c:v>-9.2639999997521194</c:v>
                </c:pt>
                <c:pt idx="5159">
                  <c:v>-9.2559999997523406</c:v>
                </c:pt>
                <c:pt idx="5160">
                  <c:v>-9.2479999997525493</c:v>
                </c:pt>
                <c:pt idx="5161">
                  <c:v>-9.2399999997527598</c:v>
                </c:pt>
                <c:pt idx="5162">
                  <c:v>-9.2319999997529791</c:v>
                </c:pt>
                <c:pt idx="5163">
                  <c:v>-9.2239999997531896</c:v>
                </c:pt>
                <c:pt idx="5164">
                  <c:v>-9.215999999753409</c:v>
                </c:pt>
                <c:pt idx="5165">
                  <c:v>-9.2079999997536195</c:v>
                </c:pt>
                <c:pt idx="5166">
                  <c:v>-9.19999999975383</c:v>
                </c:pt>
                <c:pt idx="5167">
                  <c:v>-9.1919999997540494</c:v>
                </c:pt>
                <c:pt idx="5168">
                  <c:v>-9.1839999997542598</c:v>
                </c:pt>
                <c:pt idx="5169">
                  <c:v>-9.1759999997544792</c:v>
                </c:pt>
                <c:pt idx="5170">
                  <c:v>-9.1679999997546897</c:v>
                </c:pt>
                <c:pt idx="5171">
                  <c:v>-9.1599999997549002</c:v>
                </c:pt>
                <c:pt idx="5172">
                  <c:v>-9.1519999997551196</c:v>
                </c:pt>
                <c:pt idx="5173">
                  <c:v>-9.1439999997553301</c:v>
                </c:pt>
                <c:pt idx="5174">
                  <c:v>-9.1359999997555494</c:v>
                </c:pt>
                <c:pt idx="5175">
                  <c:v>-9.1279999997557599</c:v>
                </c:pt>
                <c:pt idx="5176">
                  <c:v>-9.1199999997559686</c:v>
                </c:pt>
                <c:pt idx="5177">
                  <c:v>-9.1119999997561898</c:v>
                </c:pt>
                <c:pt idx="5178">
                  <c:v>-9.1039999997564003</c:v>
                </c:pt>
                <c:pt idx="5179">
                  <c:v>-9.0959999997566197</c:v>
                </c:pt>
                <c:pt idx="5180">
                  <c:v>-9.0879999997568301</c:v>
                </c:pt>
                <c:pt idx="5181">
                  <c:v>-9.0799999997570495</c:v>
                </c:pt>
                <c:pt idx="5182">
                  <c:v>-9.07199999975726</c:v>
                </c:pt>
                <c:pt idx="5183">
                  <c:v>-9.0639999997574687</c:v>
                </c:pt>
                <c:pt idx="5184">
                  <c:v>-9.0559999997576899</c:v>
                </c:pt>
                <c:pt idx="5185">
                  <c:v>-9.0479999997579004</c:v>
                </c:pt>
                <c:pt idx="5186">
                  <c:v>-9.0399999997581197</c:v>
                </c:pt>
                <c:pt idx="5187">
                  <c:v>-9.0319999997583302</c:v>
                </c:pt>
                <c:pt idx="5188">
                  <c:v>-9.0239999997585389</c:v>
                </c:pt>
                <c:pt idx="5189">
                  <c:v>-9.0159999997587601</c:v>
                </c:pt>
                <c:pt idx="5190">
                  <c:v>-9.0079999997589688</c:v>
                </c:pt>
                <c:pt idx="5191">
                  <c:v>-8.99999999975919</c:v>
                </c:pt>
                <c:pt idx="5192">
                  <c:v>-8.9919999997594005</c:v>
                </c:pt>
                <c:pt idx="5193">
                  <c:v>-8.9839999997596092</c:v>
                </c:pt>
                <c:pt idx="5194">
                  <c:v>-8.9759999997598303</c:v>
                </c:pt>
                <c:pt idx="5195">
                  <c:v>-8.967999999760039</c:v>
                </c:pt>
                <c:pt idx="5196">
                  <c:v>-8.9599999997602602</c:v>
                </c:pt>
                <c:pt idx="5197">
                  <c:v>-8.9519999997604689</c:v>
                </c:pt>
                <c:pt idx="5198">
                  <c:v>-8.9439999997606794</c:v>
                </c:pt>
                <c:pt idx="5199">
                  <c:v>-8.9359999997609005</c:v>
                </c:pt>
                <c:pt idx="5200">
                  <c:v>-8.9279999997611093</c:v>
                </c:pt>
                <c:pt idx="5201">
                  <c:v>-8.9199999997613304</c:v>
                </c:pt>
                <c:pt idx="5202">
                  <c:v>-8.9119999997615391</c:v>
                </c:pt>
                <c:pt idx="5203">
                  <c:v>-8.9039999997617496</c:v>
                </c:pt>
                <c:pt idx="5204">
                  <c:v>-8.895999999761969</c:v>
                </c:pt>
                <c:pt idx="5205">
                  <c:v>-8.8879999997621795</c:v>
                </c:pt>
                <c:pt idx="5206">
                  <c:v>-8.8799999997623988</c:v>
                </c:pt>
                <c:pt idx="5207">
                  <c:v>-8.8719999997626093</c:v>
                </c:pt>
                <c:pt idx="5208">
                  <c:v>-8.8639999997628198</c:v>
                </c:pt>
                <c:pt idx="5209">
                  <c:v>-8.8559999997630392</c:v>
                </c:pt>
                <c:pt idx="5210">
                  <c:v>-8.8479999997632497</c:v>
                </c:pt>
                <c:pt idx="5211">
                  <c:v>-8.8399999997634691</c:v>
                </c:pt>
                <c:pt idx="5212">
                  <c:v>-8.8319999997636796</c:v>
                </c:pt>
                <c:pt idx="5213">
                  <c:v>-8.82399999976389</c:v>
                </c:pt>
                <c:pt idx="5214">
                  <c:v>-8.8159999997641094</c:v>
                </c:pt>
                <c:pt idx="5215">
                  <c:v>-8.8079999997643199</c:v>
                </c:pt>
                <c:pt idx="5216">
                  <c:v>-8.7999999997645393</c:v>
                </c:pt>
                <c:pt idx="5217">
                  <c:v>-8.7919999997647498</c:v>
                </c:pt>
                <c:pt idx="5218">
                  <c:v>-8.7839999997649603</c:v>
                </c:pt>
                <c:pt idx="5219">
                  <c:v>-8.7759999997651796</c:v>
                </c:pt>
                <c:pt idx="5220">
                  <c:v>-8.7679999997653901</c:v>
                </c:pt>
                <c:pt idx="5221">
                  <c:v>-8.7599999997656095</c:v>
                </c:pt>
                <c:pt idx="5222">
                  <c:v>-8.75199999976582</c:v>
                </c:pt>
                <c:pt idx="5223">
                  <c:v>-8.7439999997660287</c:v>
                </c:pt>
                <c:pt idx="5224">
                  <c:v>-8.7359999997662499</c:v>
                </c:pt>
                <c:pt idx="5225">
                  <c:v>-8.7279999997664603</c:v>
                </c:pt>
                <c:pt idx="5226">
                  <c:v>-8.7199999997666797</c:v>
                </c:pt>
                <c:pt idx="5227">
                  <c:v>-8.7119999997668902</c:v>
                </c:pt>
                <c:pt idx="5228">
                  <c:v>-8.7039999997671096</c:v>
                </c:pt>
                <c:pt idx="5229">
                  <c:v>-8.6959999997673201</c:v>
                </c:pt>
                <c:pt idx="5230">
                  <c:v>-8.6879999997675288</c:v>
                </c:pt>
                <c:pt idx="5231">
                  <c:v>-8.6799999997677499</c:v>
                </c:pt>
                <c:pt idx="5232">
                  <c:v>-8.6719999997679604</c:v>
                </c:pt>
                <c:pt idx="5233">
                  <c:v>-8.6639999997681798</c:v>
                </c:pt>
                <c:pt idx="5234">
                  <c:v>-8.6559999997683903</c:v>
                </c:pt>
                <c:pt idx="5235">
                  <c:v>-8.647999999768599</c:v>
                </c:pt>
                <c:pt idx="5236">
                  <c:v>-8.6399999997688202</c:v>
                </c:pt>
                <c:pt idx="5237">
                  <c:v>-8.6319999997690289</c:v>
                </c:pt>
                <c:pt idx="5238">
                  <c:v>-8.62399999976925</c:v>
                </c:pt>
                <c:pt idx="5239">
                  <c:v>-8.6159999997694605</c:v>
                </c:pt>
                <c:pt idx="5240">
                  <c:v>-8.6079999997696799</c:v>
                </c:pt>
                <c:pt idx="5241">
                  <c:v>-8.5999999997698904</c:v>
                </c:pt>
                <c:pt idx="5242">
                  <c:v>-8.5919999997700991</c:v>
                </c:pt>
                <c:pt idx="5243">
                  <c:v>-8.5839999997703202</c:v>
                </c:pt>
                <c:pt idx="5244">
                  <c:v>-8.575999999770529</c:v>
                </c:pt>
                <c:pt idx="5245">
                  <c:v>-8.5679999997707501</c:v>
                </c:pt>
                <c:pt idx="5246">
                  <c:v>-8.5599999997709588</c:v>
                </c:pt>
                <c:pt idx="5247">
                  <c:v>-8.5519999997711693</c:v>
                </c:pt>
                <c:pt idx="5248">
                  <c:v>-8.5439999997713905</c:v>
                </c:pt>
                <c:pt idx="5249">
                  <c:v>-8.5359999997715992</c:v>
                </c:pt>
                <c:pt idx="5250">
                  <c:v>-8.5279999997718203</c:v>
                </c:pt>
                <c:pt idx="5251">
                  <c:v>-8.519999999772029</c:v>
                </c:pt>
                <c:pt idx="5252">
                  <c:v>-8.5119999997722395</c:v>
                </c:pt>
                <c:pt idx="5253">
                  <c:v>-8.5039999997724589</c:v>
                </c:pt>
                <c:pt idx="5254">
                  <c:v>-8.4959999997726694</c:v>
                </c:pt>
                <c:pt idx="5255">
                  <c:v>-8.4879999997728905</c:v>
                </c:pt>
                <c:pt idx="5256">
                  <c:v>-8.4799999997730993</c:v>
                </c:pt>
                <c:pt idx="5257">
                  <c:v>-8.4719999997733098</c:v>
                </c:pt>
                <c:pt idx="5258">
                  <c:v>-8.4639999997735291</c:v>
                </c:pt>
                <c:pt idx="5259">
                  <c:v>-8.4559999997737396</c:v>
                </c:pt>
                <c:pt idx="5260">
                  <c:v>-8.447999999773959</c:v>
                </c:pt>
                <c:pt idx="5261">
                  <c:v>-8.4399999997741695</c:v>
                </c:pt>
                <c:pt idx="5262">
                  <c:v>-8.43199999977438</c:v>
                </c:pt>
                <c:pt idx="5263">
                  <c:v>-8.4239999997745993</c:v>
                </c:pt>
                <c:pt idx="5264">
                  <c:v>-8.4159999997748098</c:v>
                </c:pt>
                <c:pt idx="5265">
                  <c:v>-8.4079999997750292</c:v>
                </c:pt>
                <c:pt idx="5266">
                  <c:v>-8.3999999997752397</c:v>
                </c:pt>
                <c:pt idx="5267">
                  <c:v>-8.3919999997754502</c:v>
                </c:pt>
                <c:pt idx="5268">
                  <c:v>-8.3839999997756696</c:v>
                </c:pt>
                <c:pt idx="5269">
                  <c:v>-8.3759999997758801</c:v>
                </c:pt>
                <c:pt idx="5270">
                  <c:v>-8.3679999997760994</c:v>
                </c:pt>
                <c:pt idx="5271">
                  <c:v>-8.3599999997763099</c:v>
                </c:pt>
                <c:pt idx="5272">
                  <c:v>-8.3519999997765204</c:v>
                </c:pt>
                <c:pt idx="5273">
                  <c:v>-8.3439999997767398</c:v>
                </c:pt>
                <c:pt idx="5274">
                  <c:v>-8.3359999997769503</c:v>
                </c:pt>
                <c:pt idx="5275">
                  <c:v>-8.3279999997771696</c:v>
                </c:pt>
                <c:pt idx="5276">
                  <c:v>-8.3199999997773801</c:v>
                </c:pt>
                <c:pt idx="5277">
                  <c:v>-8.3119999997775995</c:v>
                </c:pt>
                <c:pt idx="5278">
                  <c:v>-8.30399999977781</c:v>
                </c:pt>
                <c:pt idx="5279">
                  <c:v>-8.2959999997780187</c:v>
                </c:pt>
                <c:pt idx="5280">
                  <c:v>-8.2879999997782399</c:v>
                </c:pt>
                <c:pt idx="5281">
                  <c:v>-8.2799999997784504</c:v>
                </c:pt>
                <c:pt idx="5282">
                  <c:v>-8.2719999997786697</c:v>
                </c:pt>
                <c:pt idx="5283">
                  <c:v>-8.2639999997788802</c:v>
                </c:pt>
                <c:pt idx="5284">
                  <c:v>-8.2559999997790889</c:v>
                </c:pt>
                <c:pt idx="5285">
                  <c:v>-8.2479999997793101</c:v>
                </c:pt>
                <c:pt idx="5286">
                  <c:v>-8.2399999997795188</c:v>
                </c:pt>
                <c:pt idx="5287">
                  <c:v>-8.23199999977974</c:v>
                </c:pt>
                <c:pt idx="5288">
                  <c:v>-8.2239999997799504</c:v>
                </c:pt>
                <c:pt idx="5289">
                  <c:v>-8.2159999997801592</c:v>
                </c:pt>
                <c:pt idx="5290">
                  <c:v>-8.2079999997803803</c:v>
                </c:pt>
                <c:pt idx="5291">
                  <c:v>-8.199999999780589</c:v>
                </c:pt>
                <c:pt idx="5292">
                  <c:v>-8.1919999997808102</c:v>
                </c:pt>
                <c:pt idx="5293">
                  <c:v>-8.1839999997810189</c:v>
                </c:pt>
                <c:pt idx="5294">
                  <c:v>-8.1759999997812294</c:v>
                </c:pt>
                <c:pt idx="5295">
                  <c:v>-8.1679999997814505</c:v>
                </c:pt>
                <c:pt idx="5296">
                  <c:v>-8.1599999997816592</c:v>
                </c:pt>
                <c:pt idx="5297">
                  <c:v>-8.1519999997818804</c:v>
                </c:pt>
                <c:pt idx="5298">
                  <c:v>-8.1439999997820891</c:v>
                </c:pt>
                <c:pt idx="5299">
                  <c:v>-8.1359999997822996</c:v>
                </c:pt>
                <c:pt idx="5300">
                  <c:v>-8.127999999782519</c:v>
                </c:pt>
                <c:pt idx="5301">
                  <c:v>-8.1199999997827295</c:v>
                </c:pt>
                <c:pt idx="5302">
                  <c:v>-8.1119999997829506</c:v>
                </c:pt>
                <c:pt idx="5303">
                  <c:v>-8.1039999997831593</c:v>
                </c:pt>
                <c:pt idx="5304">
                  <c:v>-8.0959999997833698</c:v>
                </c:pt>
                <c:pt idx="5305">
                  <c:v>-8.0879999997835892</c:v>
                </c:pt>
                <c:pt idx="5306">
                  <c:v>-8.0799999997837997</c:v>
                </c:pt>
                <c:pt idx="5307">
                  <c:v>-8.0719999997840191</c:v>
                </c:pt>
                <c:pt idx="5308">
                  <c:v>-8.0639999997842295</c:v>
                </c:pt>
                <c:pt idx="5309">
                  <c:v>-8.05599999978444</c:v>
                </c:pt>
                <c:pt idx="5310">
                  <c:v>-8.0479999997846594</c:v>
                </c:pt>
                <c:pt idx="5311">
                  <c:v>-8.0399999997848699</c:v>
                </c:pt>
                <c:pt idx="5312">
                  <c:v>-8.0319999997850893</c:v>
                </c:pt>
                <c:pt idx="5313">
                  <c:v>-8.0239999997852998</c:v>
                </c:pt>
                <c:pt idx="5314">
                  <c:v>-8.0159999997855103</c:v>
                </c:pt>
                <c:pt idx="5315">
                  <c:v>-8.0079999997857296</c:v>
                </c:pt>
                <c:pt idx="5316">
                  <c:v>-7.9999999997859401</c:v>
                </c:pt>
                <c:pt idx="5317">
                  <c:v>-7.9919999997861595</c:v>
                </c:pt>
                <c:pt idx="5318">
                  <c:v>-7.98399999978637</c:v>
                </c:pt>
                <c:pt idx="5319">
                  <c:v>-7.9759999997865796</c:v>
                </c:pt>
                <c:pt idx="5320">
                  <c:v>-7.9679999997867998</c:v>
                </c:pt>
                <c:pt idx="5321">
                  <c:v>-7.9599999997870103</c:v>
                </c:pt>
                <c:pt idx="5322">
                  <c:v>-7.9519999997872297</c:v>
                </c:pt>
                <c:pt idx="5323">
                  <c:v>-7.9439999997874402</c:v>
                </c:pt>
                <c:pt idx="5324">
                  <c:v>-7.9359999997876596</c:v>
                </c:pt>
                <c:pt idx="5325">
                  <c:v>-7.9279999997878701</c:v>
                </c:pt>
                <c:pt idx="5326">
                  <c:v>-7.9199999997880788</c:v>
                </c:pt>
                <c:pt idx="5327">
                  <c:v>-7.9119999997882999</c:v>
                </c:pt>
                <c:pt idx="5328">
                  <c:v>-7.9039999997885104</c:v>
                </c:pt>
                <c:pt idx="5329">
                  <c:v>-7.8959999997887298</c:v>
                </c:pt>
                <c:pt idx="5330">
                  <c:v>-7.8879999997889403</c:v>
                </c:pt>
                <c:pt idx="5331">
                  <c:v>-7.879999999789149</c:v>
                </c:pt>
                <c:pt idx="5332">
                  <c:v>-7.8719999997893702</c:v>
                </c:pt>
                <c:pt idx="5333">
                  <c:v>-7.8639999997895789</c:v>
                </c:pt>
                <c:pt idx="5334">
                  <c:v>-7.8559999997898</c:v>
                </c:pt>
                <c:pt idx="5335">
                  <c:v>-7.8479999997900105</c:v>
                </c:pt>
                <c:pt idx="5336">
                  <c:v>-7.8399999997902192</c:v>
                </c:pt>
                <c:pt idx="5337">
                  <c:v>-7.8319999997904404</c:v>
                </c:pt>
                <c:pt idx="5338">
                  <c:v>-7.8239999997906491</c:v>
                </c:pt>
                <c:pt idx="5339">
                  <c:v>-7.8159999997908702</c:v>
                </c:pt>
                <c:pt idx="5340">
                  <c:v>-7.8079999997910798</c:v>
                </c:pt>
                <c:pt idx="5341">
                  <c:v>-7.7999999997912894</c:v>
                </c:pt>
                <c:pt idx="5342">
                  <c:v>-7.7919999997915097</c:v>
                </c:pt>
                <c:pt idx="5343">
                  <c:v>-7.7839999997917193</c:v>
                </c:pt>
                <c:pt idx="5344">
                  <c:v>-7.7759999997919396</c:v>
                </c:pt>
                <c:pt idx="5345">
                  <c:v>-7.7679999997921501</c:v>
                </c:pt>
                <c:pt idx="5346">
                  <c:v>-7.7599999997923597</c:v>
                </c:pt>
                <c:pt idx="5347">
                  <c:v>-7.7519999997925799</c:v>
                </c:pt>
                <c:pt idx="5348">
                  <c:v>-7.7439999997927895</c:v>
                </c:pt>
                <c:pt idx="5349">
                  <c:v>-7.7359999997930098</c:v>
                </c:pt>
                <c:pt idx="5350">
                  <c:v>-7.7279999997932194</c:v>
                </c:pt>
                <c:pt idx="5351">
                  <c:v>-7.7199999997934396</c:v>
                </c:pt>
                <c:pt idx="5352">
                  <c:v>-7.7119999997936501</c:v>
                </c:pt>
                <c:pt idx="5353">
                  <c:v>-7.7039999997938597</c:v>
                </c:pt>
                <c:pt idx="5354">
                  <c:v>-7.69599999979408</c:v>
                </c:pt>
                <c:pt idx="5355">
                  <c:v>-7.6879999997942896</c:v>
                </c:pt>
                <c:pt idx="5356">
                  <c:v>-7.6799999997945099</c:v>
                </c:pt>
                <c:pt idx="5357">
                  <c:v>-7.6719999997947195</c:v>
                </c:pt>
                <c:pt idx="5358">
                  <c:v>-7.66399999979493</c:v>
                </c:pt>
                <c:pt idx="5359">
                  <c:v>-7.6559999997951493</c:v>
                </c:pt>
                <c:pt idx="5360">
                  <c:v>-7.6479999997953598</c:v>
                </c:pt>
                <c:pt idx="5361">
                  <c:v>-7.6399999997955801</c:v>
                </c:pt>
                <c:pt idx="5362">
                  <c:v>-7.6319999997957897</c:v>
                </c:pt>
                <c:pt idx="5363">
                  <c:v>-7.6239999997959993</c:v>
                </c:pt>
                <c:pt idx="5364">
                  <c:v>-7.6159999997962196</c:v>
                </c:pt>
                <c:pt idx="5365">
                  <c:v>-7.60799999979643</c:v>
                </c:pt>
                <c:pt idx="5366">
                  <c:v>-7.5999999997966494</c:v>
                </c:pt>
                <c:pt idx="5367">
                  <c:v>-7.5919999997968599</c:v>
                </c:pt>
                <c:pt idx="5368">
                  <c:v>-7.5839999997970695</c:v>
                </c:pt>
                <c:pt idx="5369">
                  <c:v>-7.5759999997972898</c:v>
                </c:pt>
                <c:pt idx="5370">
                  <c:v>-7.5679999997974994</c:v>
                </c:pt>
                <c:pt idx="5371">
                  <c:v>-7.5599999997977196</c:v>
                </c:pt>
                <c:pt idx="5372">
                  <c:v>-7.5519999997979301</c:v>
                </c:pt>
                <c:pt idx="5373">
                  <c:v>-7.5439999997981495</c:v>
                </c:pt>
                <c:pt idx="5374">
                  <c:v>-7.53599999979836</c:v>
                </c:pt>
                <c:pt idx="5375">
                  <c:v>-7.5279999997985696</c:v>
                </c:pt>
                <c:pt idx="5376">
                  <c:v>-7.5199999997987899</c:v>
                </c:pt>
                <c:pt idx="5377">
                  <c:v>-7.5119999997989995</c:v>
                </c:pt>
                <c:pt idx="5378">
                  <c:v>-7.5039999997992197</c:v>
                </c:pt>
                <c:pt idx="5379">
                  <c:v>-7.4959999997994293</c:v>
                </c:pt>
                <c:pt idx="5380">
                  <c:v>-7.4879999997996398</c:v>
                </c:pt>
                <c:pt idx="5381">
                  <c:v>-7.4799999997998601</c:v>
                </c:pt>
                <c:pt idx="5382">
                  <c:v>-7.4719999998000697</c:v>
                </c:pt>
                <c:pt idx="5383">
                  <c:v>-7.4639999998002899</c:v>
                </c:pt>
                <c:pt idx="5384">
                  <c:v>-7.4559999998004995</c:v>
                </c:pt>
                <c:pt idx="5385">
                  <c:v>-7.44799999980071</c:v>
                </c:pt>
                <c:pt idx="5386">
                  <c:v>-7.4399999998009294</c:v>
                </c:pt>
                <c:pt idx="5387">
                  <c:v>-7.4319999998011399</c:v>
                </c:pt>
                <c:pt idx="5388">
                  <c:v>-7.4239999998013602</c:v>
                </c:pt>
                <c:pt idx="5389">
                  <c:v>-7.4159999998015698</c:v>
                </c:pt>
                <c:pt idx="5390">
                  <c:v>-7.4079999998017794</c:v>
                </c:pt>
                <c:pt idx="5391">
                  <c:v>-7.3999999998019996</c:v>
                </c:pt>
                <c:pt idx="5392">
                  <c:v>-7.3919999998022101</c:v>
                </c:pt>
                <c:pt idx="5393">
                  <c:v>-7.3839999998024295</c:v>
                </c:pt>
                <c:pt idx="5394">
                  <c:v>-7.37599999980264</c:v>
                </c:pt>
                <c:pt idx="5395">
                  <c:v>-7.3679999998028496</c:v>
                </c:pt>
                <c:pt idx="5396">
                  <c:v>-7.3599999998030698</c:v>
                </c:pt>
                <c:pt idx="5397">
                  <c:v>-7.3519999998032795</c:v>
                </c:pt>
                <c:pt idx="5398">
                  <c:v>-7.3439999998034997</c:v>
                </c:pt>
                <c:pt idx="5399">
                  <c:v>-7.3359999998037093</c:v>
                </c:pt>
                <c:pt idx="5400">
                  <c:v>-7.3279999998039198</c:v>
                </c:pt>
                <c:pt idx="5401">
                  <c:v>-7.3199999998041401</c:v>
                </c:pt>
                <c:pt idx="5402">
                  <c:v>-7.3119999998043497</c:v>
                </c:pt>
                <c:pt idx="5403">
                  <c:v>-7.3039999998045699</c:v>
                </c:pt>
                <c:pt idx="5404">
                  <c:v>-7.2959999998047795</c:v>
                </c:pt>
                <c:pt idx="5405">
                  <c:v>-7.28799999980499</c:v>
                </c:pt>
                <c:pt idx="5406">
                  <c:v>-7.2799999998052094</c:v>
                </c:pt>
                <c:pt idx="5407">
                  <c:v>-7.2719999998054199</c:v>
                </c:pt>
                <c:pt idx="5408">
                  <c:v>-7.2639999998056402</c:v>
                </c:pt>
                <c:pt idx="5409">
                  <c:v>-7.2559999998058498</c:v>
                </c:pt>
                <c:pt idx="5410">
                  <c:v>-7.2479999998060594</c:v>
                </c:pt>
                <c:pt idx="5411">
                  <c:v>-7.2399999998062796</c:v>
                </c:pt>
                <c:pt idx="5412">
                  <c:v>-7.2319999998064892</c:v>
                </c:pt>
                <c:pt idx="5413">
                  <c:v>-7.2239999998067095</c:v>
                </c:pt>
                <c:pt idx="5414">
                  <c:v>-7.21599999980692</c:v>
                </c:pt>
                <c:pt idx="5415">
                  <c:v>-7.2079999998071296</c:v>
                </c:pt>
                <c:pt idx="5416">
                  <c:v>-7.1999999998073498</c:v>
                </c:pt>
                <c:pt idx="5417">
                  <c:v>-7.1919999998075594</c:v>
                </c:pt>
                <c:pt idx="5418">
                  <c:v>-7.1839999998077797</c:v>
                </c:pt>
                <c:pt idx="5419">
                  <c:v>-7.1759999998079893</c:v>
                </c:pt>
                <c:pt idx="5420">
                  <c:v>-7.1679999998082096</c:v>
                </c:pt>
                <c:pt idx="5421">
                  <c:v>-7.1599999998084201</c:v>
                </c:pt>
                <c:pt idx="5422">
                  <c:v>-7.1519999998086297</c:v>
                </c:pt>
                <c:pt idx="5423">
                  <c:v>-7.1439999998088499</c:v>
                </c:pt>
                <c:pt idx="5424">
                  <c:v>-7.1359999998090595</c:v>
                </c:pt>
                <c:pt idx="5425">
                  <c:v>-7.1279999998092798</c:v>
                </c:pt>
                <c:pt idx="5426">
                  <c:v>-7.1199999998094894</c:v>
                </c:pt>
                <c:pt idx="5427">
                  <c:v>-7.1119999998096999</c:v>
                </c:pt>
                <c:pt idx="5428">
                  <c:v>-7.1039999998099201</c:v>
                </c:pt>
                <c:pt idx="5429">
                  <c:v>-7.0959999998101297</c:v>
                </c:pt>
                <c:pt idx="5430">
                  <c:v>-7.08799999981035</c:v>
                </c:pt>
                <c:pt idx="5431">
                  <c:v>-7.0799999998105596</c:v>
                </c:pt>
                <c:pt idx="5432">
                  <c:v>-7.0719999998107692</c:v>
                </c:pt>
                <c:pt idx="5433">
                  <c:v>-7.0639999998109895</c:v>
                </c:pt>
                <c:pt idx="5434">
                  <c:v>-7.0559999998112</c:v>
                </c:pt>
                <c:pt idx="5435">
                  <c:v>-7.0479999998114202</c:v>
                </c:pt>
                <c:pt idx="5436">
                  <c:v>-7.0399999998116298</c:v>
                </c:pt>
                <c:pt idx="5437">
                  <c:v>-7.0319999998118394</c:v>
                </c:pt>
                <c:pt idx="5438">
                  <c:v>-7.0239999998120597</c:v>
                </c:pt>
                <c:pt idx="5439">
                  <c:v>-7.0159999998122693</c:v>
                </c:pt>
                <c:pt idx="5440">
                  <c:v>-7.0079999998124896</c:v>
                </c:pt>
                <c:pt idx="5441">
                  <c:v>-6.9999999998127</c:v>
                </c:pt>
                <c:pt idx="5442">
                  <c:v>-6.9919999998129096</c:v>
                </c:pt>
                <c:pt idx="5443">
                  <c:v>-6.9839999998131299</c:v>
                </c:pt>
                <c:pt idx="5444">
                  <c:v>-6.9759999998133395</c:v>
                </c:pt>
                <c:pt idx="5445">
                  <c:v>-6.9679999998135598</c:v>
                </c:pt>
                <c:pt idx="5446">
                  <c:v>-6.9599999998137694</c:v>
                </c:pt>
                <c:pt idx="5447">
                  <c:v>-6.9519999998139896</c:v>
                </c:pt>
                <c:pt idx="5448">
                  <c:v>-6.9439999998142001</c:v>
                </c:pt>
                <c:pt idx="5449">
                  <c:v>-6.9359999998144097</c:v>
                </c:pt>
                <c:pt idx="5450">
                  <c:v>-6.92799999981463</c:v>
                </c:pt>
                <c:pt idx="5451">
                  <c:v>-6.9199999998148396</c:v>
                </c:pt>
                <c:pt idx="5452">
                  <c:v>-6.9119999998150599</c:v>
                </c:pt>
                <c:pt idx="5453">
                  <c:v>-6.9039999998152695</c:v>
                </c:pt>
                <c:pt idx="5454">
                  <c:v>-6.89599999981548</c:v>
                </c:pt>
                <c:pt idx="5455">
                  <c:v>-6.8879999998157002</c:v>
                </c:pt>
                <c:pt idx="5456">
                  <c:v>-6.8799999998159098</c:v>
                </c:pt>
                <c:pt idx="5457">
                  <c:v>-6.8719999998161301</c:v>
                </c:pt>
                <c:pt idx="5458">
                  <c:v>-6.8639999998163397</c:v>
                </c:pt>
                <c:pt idx="5459">
                  <c:v>-6.8559999998165493</c:v>
                </c:pt>
                <c:pt idx="5460">
                  <c:v>-6.8479999998167695</c:v>
                </c:pt>
                <c:pt idx="5461">
                  <c:v>-6.83999999981698</c:v>
                </c:pt>
                <c:pt idx="5462">
                  <c:v>-6.8319999998171994</c:v>
                </c:pt>
                <c:pt idx="5463">
                  <c:v>-6.8239999998174099</c:v>
                </c:pt>
                <c:pt idx="5464">
                  <c:v>-6.8159999998176195</c:v>
                </c:pt>
                <c:pt idx="5465">
                  <c:v>-6.8079999998178398</c:v>
                </c:pt>
                <c:pt idx="5466">
                  <c:v>-6.7999999998180494</c:v>
                </c:pt>
                <c:pt idx="5467">
                  <c:v>-6.7919999998182696</c:v>
                </c:pt>
                <c:pt idx="5468">
                  <c:v>-6.7839999998184801</c:v>
                </c:pt>
                <c:pt idx="5469">
                  <c:v>-6.7759999998186897</c:v>
                </c:pt>
                <c:pt idx="5470">
                  <c:v>-6.76799999981891</c:v>
                </c:pt>
                <c:pt idx="5471">
                  <c:v>-6.7599999998191196</c:v>
                </c:pt>
                <c:pt idx="5472">
                  <c:v>-6.7519999998193398</c:v>
                </c:pt>
                <c:pt idx="5473">
                  <c:v>-6.7439999998195495</c:v>
                </c:pt>
                <c:pt idx="5474">
                  <c:v>-6.7359999998197697</c:v>
                </c:pt>
                <c:pt idx="5475">
                  <c:v>-6.7279999998199802</c:v>
                </c:pt>
                <c:pt idx="5476">
                  <c:v>-6.7199999998201898</c:v>
                </c:pt>
                <c:pt idx="5477">
                  <c:v>-6.7119999998204101</c:v>
                </c:pt>
                <c:pt idx="5478">
                  <c:v>-6.7039999998206197</c:v>
                </c:pt>
                <c:pt idx="5479">
                  <c:v>-6.6959999998208399</c:v>
                </c:pt>
                <c:pt idx="5480">
                  <c:v>-6.6879999998210495</c:v>
                </c:pt>
                <c:pt idx="5481">
                  <c:v>-6.67999999982126</c:v>
                </c:pt>
                <c:pt idx="5482">
                  <c:v>-6.6719999998214794</c:v>
                </c:pt>
                <c:pt idx="5483">
                  <c:v>-6.6639999998216899</c:v>
                </c:pt>
                <c:pt idx="5484">
                  <c:v>-6.6559999998219102</c:v>
                </c:pt>
                <c:pt idx="5485">
                  <c:v>-6.6479999998221198</c:v>
                </c:pt>
                <c:pt idx="5486">
                  <c:v>-6.6399999998223294</c:v>
                </c:pt>
                <c:pt idx="5487">
                  <c:v>-6.6319999998225496</c:v>
                </c:pt>
                <c:pt idx="5488">
                  <c:v>-6.6239999998227601</c:v>
                </c:pt>
                <c:pt idx="5489">
                  <c:v>-6.6159999998229795</c:v>
                </c:pt>
                <c:pt idx="5490">
                  <c:v>-6.60799999982319</c:v>
                </c:pt>
                <c:pt idx="5491">
                  <c:v>-6.5999999998233996</c:v>
                </c:pt>
                <c:pt idx="5492">
                  <c:v>-6.5919999998236198</c:v>
                </c:pt>
                <c:pt idx="5493">
                  <c:v>-6.5839999998238294</c:v>
                </c:pt>
                <c:pt idx="5494">
                  <c:v>-6.5759999998240497</c:v>
                </c:pt>
                <c:pt idx="5495">
                  <c:v>-6.5679999998242602</c:v>
                </c:pt>
                <c:pt idx="5496">
                  <c:v>-6.5599999998244698</c:v>
                </c:pt>
                <c:pt idx="5497">
                  <c:v>-6.5519999998246901</c:v>
                </c:pt>
                <c:pt idx="5498">
                  <c:v>-6.5439999998248997</c:v>
                </c:pt>
                <c:pt idx="5499">
                  <c:v>-6.5359999998251199</c:v>
                </c:pt>
                <c:pt idx="5500">
                  <c:v>-6.5279999998253295</c:v>
                </c:pt>
                <c:pt idx="5501">
                  <c:v>-6.51999999982554</c:v>
                </c:pt>
                <c:pt idx="5502">
                  <c:v>-6.5119999998257594</c:v>
                </c:pt>
                <c:pt idx="5503">
                  <c:v>-6.5039999998259699</c:v>
                </c:pt>
                <c:pt idx="5504">
                  <c:v>-6.4959999998261901</c:v>
                </c:pt>
                <c:pt idx="5505">
                  <c:v>-6.4879999998263997</c:v>
                </c:pt>
                <c:pt idx="5506">
                  <c:v>-6.4799999998266093</c:v>
                </c:pt>
                <c:pt idx="5507">
                  <c:v>-6.4719999998268296</c:v>
                </c:pt>
                <c:pt idx="5508">
                  <c:v>-6.4639999998270401</c:v>
                </c:pt>
                <c:pt idx="5509">
                  <c:v>-6.4559999998272595</c:v>
                </c:pt>
                <c:pt idx="5510">
                  <c:v>-6.44799999982747</c:v>
                </c:pt>
                <c:pt idx="5511">
                  <c:v>-6.4399999998276796</c:v>
                </c:pt>
                <c:pt idx="5512">
                  <c:v>-6.4319999998278998</c:v>
                </c:pt>
                <c:pt idx="5513">
                  <c:v>-6.4239999998281094</c:v>
                </c:pt>
                <c:pt idx="5514">
                  <c:v>-6.4159999998283297</c:v>
                </c:pt>
                <c:pt idx="5515">
                  <c:v>-6.4079999998285402</c:v>
                </c:pt>
                <c:pt idx="5516">
                  <c:v>-6.3999999998287596</c:v>
                </c:pt>
                <c:pt idx="5517">
                  <c:v>-6.39199999982897</c:v>
                </c:pt>
                <c:pt idx="5518">
                  <c:v>-6.3839999998291797</c:v>
                </c:pt>
                <c:pt idx="5519">
                  <c:v>-6.3759999998293999</c:v>
                </c:pt>
                <c:pt idx="5520">
                  <c:v>-6.3679999998296095</c:v>
                </c:pt>
                <c:pt idx="5521">
                  <c:v>-6.3599999998298298</c:v>
                </c:pt>
                <c:pt idx="5522">
                  <c:v>-6.3519999998300394</c:v>
                </c:pt>
                <c:pt idx="5523">
                  <c:v>-6.3439999998302499</c:v>
                </c:pt>
                <c:pt idx="5524">
                  <c:v>-6.3359999998304701</c:v>
                </c:pt>
                <c:pt idx="5525">
                  <c:v>-6.3279999998306797</c:v>
                </c:pt>
                <c:pt idx="5526">
                  <c:v>-6.3199999998309</c:v>
                </c:pt>
                <c:pt idx="5527">
                  <c:v>-6.3119999998311096</c:v>
                </c:pt>
                <c:pt idx="5528">
                  <c:v>-6.3039999998313201</c:v>
                </c:pt>
                <c:pt idx="5529">
                  <c:v>-6.2959999998315395</c:v>
                </c:pt>
                <c:pt idx="5530">
                  <c:v>-6.28799999983175</c:v>
                </c:pt>
                <c:pt idx="5531">
                  <c:v>-6.2799999998319702</c:v>
                </c:pt>
                <c:pt idx="5532">
                  <c:v>-6.2719999998321798</c:v>
                </c:pt>
                <c:pt idx="5533">
                  <c:v>-6.2639999998323894</c:v>
                </c:pt>
                <c:pt idx="5534">
                  <c:v>-6.2559999998326097</c:v>
                </c:pt>
                <c:pt idx="5535">
                  <c:v>-6.2479999998328193</c:v>
                </c:pt>
                <c:pt idx="5536">
                  <c:v>-6.2399999998330395</c:v>
                </c:pt>
                <c:pt idx="5537">
                  <c:v>-6.23199999983325</c:v>
                </c:pt>
                <c:pt idx="5538">
                  <c:v>-6.2239999998334596</c:v>
                </c:pt>
                <c:pt idx="5539">
                  <c:v>-6.2159999998336799</c:v>
                </c:pt>
                <c:pt idx="5540">
                  <c:v>-6.2079999998338895</c:v>
                </c:pt>
                <c:pt idx="5541">
                  <c:v>-6.1999999998341098</c:v>
                </c:pt>
                <c:pt idx="5542">
                  <c:v>-6.1919999998343194</c:v>
                </c:pt>
                <c:pt idx="5543">
                  <c:v>-6.1839999998345396</c:v>
                </c:pt>
                <c:pt idx="5544">
                  <c:v>-6.1759999998347501</c:v>
                </c:pt>
                <c:pt idx="5545">
                  <c:v>-6.1679999998349597</c:v>
                </c:pt>
                <c:pt idx="5546">
                  <c:v>-6.15999999983518</c:v>
                </c:pt>
                <c:pt idx="5547">
                  <c:v>-6.1519999998353896</c:v>
                </c:pt>
                <c:pt idx="5548">
                  <c:v>-6.1439999998356098</c:v>
                </c:pt>
                <c:pt idx="5549">
                  <c:v>-6.1359999998358195</c:v>
                </c:pt>
                <c:pt idx="5550">
                  <c:v>-6.1279999998360299</c:v>
                </c:pt>
                <c:pt idx="5551">
                  <c:v>-6.1199999998362502</c:v>
                </c:pt>
                <c:pt idx="5552">
                  <c:v>-6.1119999998364598</c:v>
                </c:pt>
                <c:pt idx="5553">
                  <c:v>-6.1039999998366801</c:v>
                </c:pt>
                <c:pt idx="5554">
                  <c:v>-6.0959999998368897</c:v>
                </c:pt>
                <c:pt idx="5555">
                  <c:v>-6.0879999998370993</c:v>
                </c:pt>
                <c:pt idx="5556">
                  <c:v>-6.0799999998373195</c:v>
                </c:pt>
                <c:pt idx="5557">
                  <c:v>-6.07199999983753</c:v>
                </c:pt>
                <c:pt idx="5558">
                  <c:v>-6.0639999998377503</c:v>
                </c:pt>
                <c:pt idx="5559">
                  <c:v>-6.0559999998379599</c:v>
                </c:pt>
                <c:pt idx="5560">
                  <c:v>-6.0479999998381695</c:v>
                </c:pt>
                <c:pt idx="5561">
                  <c:v>-6.0399999998383898</c:v>
                </c:pt>
                <c:pt idx="5562">
                  <c:v>-6.0319999998385994</c:v>
                </c:pt>
                <c:pt idx="5563">
                  <c:v>-6.0239999998388196</c:v>
                </c:pt>
                <c:pt idx="5564">
                  <c:v>-6.0159999998390301</c:v>
                </c:pt>
                <c:pt idx="5565">
                  <c:v>-6.0079999998392397</c:v>
                </c:pt>
                <c:pt idx="5566">
                  <c:v>-5.99999999983946</c:v>
                </c:pt>
                <c:pt idx="5567">
                  <c:v>-5.9919999998396696</c:v>
                </c:pt>
                <c:pt idx="5568">
                  <c:v>-5.9839999998398898</c:v>
                </c:pt>
                <c:pt idx="5569">
                  <c:v>-5.9759999998400994</c:v>
                </c:pt>
                <c:pt idx="5570">
                  <c:v>-5.9679999998403099</c:v>
                </c:pt>
                <c:pt idx="5571">
                  <c:v>-5.9599999998405302</c:v>
                </c:pt>
                <c:pt idx="5572">
                  <c:v>-5.9519999998407398</c:v>
                </c:pt>
                <c:pt idx="5573">
                  <c:v>-5.9439999998409601</c:v>
                </c:pt>
                <c:pt idx="5574">
                  <c:v>-5.9359999998411697</c:v>
                </c:pt>
                <c:pt idx="5575">
                  <c:v>-5.9279999998413899</c:v>
                </c:pt>
                <c:pt idx="5576">
                  <c:v>-5.9199999998415995</c:v>
                </c:pt>
                <c:pt idx="5577">
                  <c:v>-5.91199999984181</c:v>
                </c:pt>
                <c:pt idx="5578">
                  <c:v>-5.9039999998420303</c:v>
                </c:pt>
                <c:pt idx="5579">
                  <c:v>-5.8959999998422399</c:v>
                </c:pt>
                <c:pt idx="5580">
                  <c:v>-5.8879999998424601</c:v>
                </c:pt>
                <c:pt idx="5581">
                  <c:v>-5.8799999998426697</c:v>
                </c:pt>
                <c:pt idx="5582">
                  <c:v>-5.8719999998428793</c:v>
                </c:pt>
                <c:pt idx="5583">
                  <c:v>-5.8639999998430996</c:v>
                </c:pt>
                <c:pt idx="5584">
                  <c:v>-5.8559999998433101</c:v>
                </c:pt>
                <c:pt idx="5585">
                  <c:v>-5.8479999998435295</c:v>
                </c:pt>
                <c:pt idx="5586">
                  <c:v>-5.83999999984374</c:v>
                </c:pt>
                <c:pt idx="5587">
                  <c:v>-5.8319999998439496</c:v>
                </c:pt>
                <c:pt idx="5588">
                  <c:v>-5.8239999998441698</c:v>
                </c:pt>
                <c:pt idx="5589">
                  <c:v>-5.8159999998443794</c:v>
                </c:pt>
                <c:pt idx="5590">
                  <c:v>-5.8079999998445997</c:v>
                </c:pt>
                <c:pt idx="5591">
                  <c:v>-5.7999999998448102</c:v>
                </c:pt>
                <c:pt idx="5592">
                  <c:v>-5.7919999998450198</c:v>
                </c:pt>
                <c:pt idx="5593">
                  <c:v>-5.78399999984524</c:v>
                </c:pt>
                <c:pt idx="5594">
                  <c:v>-5.7759999998454497</c:v>
                </c:pt>
                <c:pt idx="5595">
                  <c:v>-5.7679999998456699</c:v>
                </c:pt>
                <c:pt idx="5596">
                  <c:v>-5.7599999998458795</c:v>
                </c:pt>
                <c:pt idx="5597">
                  <c:v>-5.75199999984609</c:v>
                </c:pt>
                <c:pt idx="5598">
                  <c:v>-5.7439999998463103</c:v>
                </c:pt>
                <c:pt idx="5599">
                  <c:v>-5.7359999998465199</c:v>
                </c:pt>
                <c:pt idx="5600">
                  <c:v>-5.7279999998467401</c:v>
                </c:pt>
                <c:pt idx="5601">
                  <c:v>-5.7199999998469497</c:v>
                </c:pt>
                <c:pt idx="5602">
                  <c:v>-5.7119999998471593</c:v>
                </c:pt>
                <c:pt idx="5603">
                  <c:v>-5.7039999998473796</c:v>
                </c:pt>
                <c:pt idx="5604">
                  <c:v>-5.6959999998475901</c:v>
                </c:pt>
                <c:pt idx="5605">
                  <c:v>-5.6879999998478095</c:v>
                </c:pt>
                <c:pt idx="5606">
                  <c:v>-5.67999999984802</c:v>
                </c:pt>
                <c:pt idx="5607">
                  <c:v>-5.6719999998482296</c:v>
                </c:pt>
                <c:pt idx="5608">
                  <c:v>-5.6639999998484498</c:v>
                </c:pt>
                <c:pt idx="5609">
                  <c:v>-5.6559999998486594</c:v>
                </c:pt>
                <c:pt idx="5610">
                  <c:v>-5.6479999998488797</c:v>
                </c:pt>
                <c:pt idx="5611">
                  <c:v>-5.6399999998490902</c:v>
                </c:pt>
                <c:pt idx="5612">
                  <c:v>-5.6319999998492998</c:v>
                </c:pt>
                <c:pt idx="5613">
                  <c:v>-5.62399999984952</c:v>
                </c:pt>
                <c:pt idx="5614">
                  <c:v>-5.6159999998497296</c:v>
                </c:pt>
                <c:pt idx="5615">
                  <c:v>-5.6079999998499499</c:v>
                </c:pt>
                <c:pt idx="5616">
                  <c:v>-5.5999999998501595</c:v>
                </c:pt>
                <c:pt idx="5617">
                  <c:v>-5.5919999998503798</c:v>
                </c:pt>
                <c:pt idx="5618">
                  <c:v>-5.5839999998505903</c:v>
                </c:pt>
                <c:pt idx="5619">
                  <c:v>-5.5759999998507999</c:v>
                </c:pt>
                <c:pt idx="5620">
                  <c:v>-5.5679999998510201</c:v>
                </c:pt>
                <c:pt idx="5621">
                  <c:v>-5.5599999998512297</c:v>
                </c:pt>
                <c:pt idx="5622">
                  <c:v>-5.55199999985145</c:v>
                </c:pt>
                <c:pt idx="5623">
                  <c:v>-5.5439999998516596</c:v>
                </c:pt>
                <c:pt idx="5624">
                  <c:v>-5.5359999998518701</c:v>
                </c:pt>
                <c:pt idx="5625">
                  <c:v>-5.5279999998520895</c:v>
                </c:pt>
                <c:pt idx="5626">
                  <c:v>-5.5199999998522999</c:v>
                </c:pt>
                <c:pt idx="5627">
                  <c:v>-5.5119999998525202</c:v>
                </c:pt>
                <c:pt idx="5628">
                  <c:v>-5.5039999998527298</c:v>
                </c:pt>
                <c:pt idx="5629">
                  <c:v>-5.4959999998529394</c:v>
                </c:pt>
                <c:pt idx="5630">
                  <c:v>-5.4879999998531597</c:v>
                </c:pt>
                <c:pt idx="5631">
                  <c:v>-5.4799999998533702</c:v>
                </c:pt>
                <c:pt idx="5632">
                  <c:v>-5.4719999998535895</c:v>
                </c:pt>
                <c:pt idx="5633">
                  <c:v>-5.4639999998538</c:v>
                </c:pt>
                <c:pt idx="5634">
                  <c:v>-5.4559999998540096</c:v>
                </c:pt>
                <c:pt idx="5635">
                  <c:v>-5.4479999998542299</c:v>
                </c:pt>
                <c:pt idx="5636">
                  <c:v>-5.4399999998544395</c:v>
                </c:pt>
                <c:pt idx="5637">
                  <c:v>-5.4319999998546598</c:v>
                </c:pt>
                <c:pt idx="5638">
                  <c:v>-5.4239999998548694</c:v>
                </c:pt>
                <c:pt idx="5639">
                  <c:v>-5.4159999998550896</c:v>
                </c:pt>
                <c:pt idx="5640">
                  <c:v>-5.4079999998553001</c:v>
                </c:pt>
                <c:pt idx="5641">
                  <c:v>-5.3999999998555097</c:v>
                </c:pt>
                <c:pt idx="5642">
                  <c:v>-5.39199999985573</c:v>
                </c:pt>
                <c:pt idx="5643">
                  <c:v>-5.3839999998559396</c:v>
                </c:pt>
                <c:pt idx="5644">
                  <c:v>-5.3759999998561598</c:v>
                </c:pt>
                <c:pt idx="5645">
                  <c:v>-5.3679999998563694</c:v>
                </c:pt>
                <c:pt idx="5646">
                  <c:v>-5.3599999998565799</c:v>
                </c:pt>
                <c:pt idx="5647">
                  <c:v>-5.3519999998568002</c:v>
                </c:pt>
                <c:pt idx="5648">
                  <c:v>-5.3439999998570098</c:v>
                </c:pt>
                <c:pt idx="5649">
                  <c:v>-5.3359999998572301</c:v>
                </c:pt>
                <c:pt idx="5650">
                  <c:v>-5.3279999998574397</c:v>
                </c:pt>
                <c:pt idx="5651">
                  <c:v>-5.3199999998576502</c:v>
                </c:pt>
                <c:pt idx="5652">
                  <c:v>-5.3119999998578695</c:v>
                </c:pt>
                <c:pt idx="5653">
                  <c:v>-5.30399999985808</c:v>
                </c:pt>
                <c:pt idx="5654">
                  <c:v>-5.2959999998583003</c:v>
                </c:pt>
                <c:pt idx="5655">
                  <c:v>-5.2879999998585099</c:v>
                </c:pt>
                <c:pt idx="5656">
                  <c:v>-5.2799999998587195</c:v>
                </c:pt>
                <c:pt idx="5657">
                  <c:v>-5.2719999998589397</c:v>
                </c:pt>
                <c:pt idx="5658">
                  <c:v>-5.2639999998591493</c:v>
                </c:pt>
                <c:pt idx="5659">
                  <c:v>-5.2559999998593696</c:v>
                </c:pt>
                <c:pt idx="5660">
                  <c:v>-5.2479999998595801</c:v>
                </c:pt>
                <c:pt idx="5661">
                  <c:v>-5.2399999998597897</c:v>
                </c:pt>
                <c:pt idx="5662">
                  <c:v>-5.23199999986001</c:v>
                </c:pt>
                <c:pt idx="5663">
                  <c:v>-5.2239999998602196</c:v>
                </c:pt>
                <c:pt idx="5664">
                  <c:v>-5.2159999998604398</c:v>
                </c:pt>
                <c:pt idx="5665">
                  <c:v>-5.2079999998606494</c:v>
                </c:pt>
                <c:pt idx="5666">
                  <c:v>-5.1999999998608599</c:v>
                </c:pt>
                <c:pt idx="5667">
                  <c:v>-5.1919999998610802</c:v>
                </c:pt>
                <c:pt idx="5668">
                  <c:v>-5.1839999998612898</c:v>
                </c:pt>
                <c:pt idx="5669">
                  <c:v>-5.17599999986151</c:v>
                </c:pt>
                <c:pt idx="5670">
                  <c:v>-5.1679999998617197</c:v>
                </c:pt>
                <c:pt idx="5671">
                  <c:v>-5.1599999998619301</c:v>
                </c:pt>
                <c:pt idx="5672">
                  <c:v>-5.1519999998621495</c:v>
                </c:pt>
                <c:pt idx="5673">
                  <c:v>-5.14399999986236</c:v>
                </c:pt>
                <c:pt idx="5674">
                  <c:v>-5.1359999998625803</c:v>
                </c:pt>
                <c:pt idx="5675">
                  <c:v>-5.1279999998627899</c:v>
                </c:pt>
                <c:pt idx="5676">
                  <c:v>-5.1199999998630101</c:v>
                </c:pt>
                <c:pt idx="5677">
                  <c:v>-5.1119999998632197</c:v>
                </c:pt>
                <c:pt idx="5678">
                  <c:v>-5.1039999998634293</c:v>
                </c:pt>
                <c:pt idx="5679">
                  <c:v>-5.0959999998636496</c:v>
                </c:pt>
                <c:pt idx="5680">
                  <c:v>-5.0879999998638601</c:v>
                </c:pt>
                <c:pt idx="5681">
                  <c:v>-5.0799999998640804</c:v>
                </c:pt>
                <c:pt idx="5682">
                  <c:v>-5.07199999986429</c:v>
                </c:pt>
                <c:pt idx="5683">
                  <c:v>-5.0639999998644996</c:v>
                </c:pt>
                <c:pt idx="5684">
                  <c:v>-5.0559999998647198</c:v>
                </c:pt>
                <c:pt idx="5685">
                  <c:v>-5.0479999998649294</c:v>
                </c:pt>
                <c:pt idx="5686">
                  <c:v>-5.0399999998651497</c:v>
                </c:pt>
                <c:pt idx="5687">
                  <c:v>-5.0319999998653602</c:v>
                </c:pt>
                <c:pt idx="5688">
                  <c:v>-5.0239999998655698</c:v>
                </c:pt>
                <c:pt idx="5689">
                  <c:v>-5.01599999986579</c:v>
                </c:pt>
                <c:pt idx="5690">
                  <c:v>-5.0079999998659996</c:v>
                </c:pt>
                <c:pt idx="5691">
                  <c:v>-4.9999999998662199</c:v>
                </c:pt>
                <c:pt idx="5692">
                  <c:v>-4.9919999998664295</c:v>
                </c:pt>
                <c:pt idx="5693">
                  <c:v>-4.98399999986664</c:v>
                </c:pt>
                <c:pt idx="5694">
                  <c:v>-4.9759999998668603</c:v>
                </c:pt>
                <c:pt idx="5695">
                  <c:v>-4.9679999998670699</c:v>
                </c:pt>
                <c:pt idx="5696">
                  <c:v>-4.9599999998672901</c:v>
                </c:pt>
                <c:pt idx="5697">
                  <c:v>-4.9519999998674997</c:v>
                </c:pt>
                <c:pt idx="5698">
                  <c:v>-4.9439999998677093</c:v>
                </c:pt>
                <c:pt idx="5699">
                  <c:v>-4.9359999998679296</c:v>
                </c:pt>
                <c:pt idx="5700">
                  <c:v>-4.9279999998681401</c:v>
                </c:pt>
                <c:pt idx="5701">
                  <c:v>-4.9199999998683603</c:v>
                </c:pt>
                <c:pt idx="5702">
                  <c:v>-4.9119999998685699</c:v>
                </c:pt>
                <c:pt idx="5703">
                  <c:v>-4.9039999998687795</c:v>
                </c:pt>
                <c:pt idx="5704">
                  <c:v>-4.8959999998689998</c:v>
                </c:pt>
                <c:pt idx="5705">
                  <c:v>-4.8879999998692094</c:v>
                </c:pt>
                <c:pt idx="5706">
                  <c:v>-4.8799999998694297</c:v>
                </c:pt>
                <c:pt idx="5707">
                  <c:v>-4.8719999998696402</c:v>
                </c:pt>
                <c:pt idx="5708">
                  <c:v>-4.8639999998698498</c:v>
                </c:pt>
                <c:pt idx="5709">
                  <c:v>-4.85599999987007</c:v>
                </c:pt>
                <c:pt idx="5710">
                  <c:v>-4.8479999998702796</c:v>
                </c:pt>
                <c:pt idx="5711">
                  <c:v>-4.8399999998704999</c:v>
                </c:pt>
                <c:pt idx="5712">
                  <c:v>-4.8319999998707095</c:v>
                </c:pt>
                <c:pt idx="5713">
                  <c:v>-4.8239999998709298</c:v>
                </c:pt>
                <c:pt idx="5714">
                  <c:v>-4.8159999998711402</c:v>
                </c:pt>
                <c:pt idx="5715">
                  <c:v>-4.8079999998713498</c:v>
                </c:pt>
                <c:pt idx="5716">
                  <c:v>-4.7999999998715701</c:v>
                </c:pt>
                <c:pt idx="5717">
                  <c:v>-4.7919999998717797</c:v>
                </c:pt>
                <c:pt idx="5718">
                  <c:v>-4.783999999872</c:v>
                </c:pt>
                <c:pt idx="5719">
                  <c:v>-4.7759999998722096</c:v>
                </c:pt>
                <c:pt idx="5720">
                  <c:v>-4.7679999998724201</c:v>
                </c:pt>
                <c:pt idx="5721">
                  <c:v>-4.7599999998726403</c:v>
                </c:pt>
                <c:pt idx="5722">
                  <c:v>-4.7519999998728499</c:v>
                </c:pt>
                <c:pt idx="5723">
                  <c:v>-4.7439999998730702</c:v>
                </c:pt>
                <c:pt idx="5724">
                  <c:v>-4.7359999998732798</c:v>
                </c:pt>
                <c:pt idx="5725">
                  <c:v>-4.7279999998734894</c:v>
                </c:pt>
                <c:pt idx="5726">
                  <c:v>-4.7199999998737097</c:v>
                </c:pt>
                <c:pt idx="5727">
                  <c:v>-4.7119999998739202</c:v>
                </c:pt>
                <c:pt idx="5728">
                  <c:v>-4.7039999998741395</c:v>
                </c:pt>
                <c:pt idx="5729">
                  <c:v>-4.69599999987435</c:v>
                </c:pt>
                <c:pt idx="5730">
                  <c:v>-4.6879999998745596</c:v>
                </c:pt>
                <c:pt idx="5731">
                  <c:v>-4.6799999998747799</c:v>
                </c:pt>
                <c:pt idx="5732">
                  <c:v>-4.6719999998749895</c:v>
                </c:pt>
                <c:pt idx="5733">
                  <c:v>-4.6639999998752097</c:v>
                </c:pt>
                <c:pt idx="5734">
                  <c:v>-4.6559999998754202</c:v>
                </c:pt>
                <c:pt idx="5735">
                  <c:v>-4.6479999998756396</c:v>
                </c:pt>
                <c:pt idx="5736">
                  <c:v>-4.6399999998758501</c:v>
                </c:pt>
                <c:pt idx="5737">
                  <c:v>-4.6319999998760597</c:v>
                </c:pt>
                <c:pt idx="5738">
                  <c:v>-4.62399999987628</c:v>
                </c:pt>
                <c:pt idx="5739">
                  <c:v>-4.6159999998764896</c:v>
                </c:pt>
                <c:pt idx="5740">
                  <c:v>-4.6079999998767098</c:v>
                </c:pt>
                <c:pt idx="5741">
                  <c:v>-4.5999999998769203</c:v>
                </c:pt>
                <c:pt idx="5742">
                  <c:v>-4.5919999998771299</c:v>
                </c:pt>
                <c:pt idx="5743">
                  <c:v>-4.5839999998773502</c:v>
                </c:pt>
                <c:pt idx="5744">
                  <c:v>-4.5759999998775598</c:v>
                </c:pt>
                <c:pt idx="5745">
                  <c:v>-4.56799999987778</c:v>
                </c:pt>
                <c:pt idx="5746">
                  <c:v>-4.5599999998779897</c:v>
                </c:pt>
                <c:pt idx="5747">
                  <c:v>-4.5519999998782001</c:v>
                </c:pt>
                <c:pt idx="5748">
                  <c:v>-4.5439999998784195</c:v>
                </c:pt>
                <c:pt idx="5749">
                  <c:v>-4.53599999987863</c:v>
                </c:pt>
                <c:pt idx="5750">
                  <c:v>-4.5279999998788503</c:v>
                </c:pt>
                <c:pt idx="5751">
                  <c:v>-4.5199999998790599</c:v>
                </c:pt>
                <c:pt idx="5752">
                  <c:v>-4.5119999998792695</c:v>
                </c:pt>
                <c:pt idx="5753">
                  <c:v>-4.5039999998794897</c:v>
                </c:pt>
                <c:pt idx="5754">
                  <c:v>-4.4959999998797002</c:v>
                </c:pt>
                <c:pt idx="5755">
                  <c:v>-4.4879999998799196</c:v>
                </c:pt>
                <c:pt idx="5756">
                  <c:v>-4.4799999998801301</c:v>
                </c:pt>
                <c:pt idx="5757">
                  <c:v>-4.4719999998803397</c:v>
                </c:pt>
                <c:pt idx="5758">
                  <c:v>-4.46399999988056</c:v>
                </c:pt>
                <c:pt idx="5759">
                  <c:v>-4.4559999998807696</c:v>
                </c:pt>
                <c:pt idx="5760">
                  <c:v>-4.4479999998809898</c:v>
                </c:pt>
                <c:pt idx="5761">
                  <c:v>-4.4399999998811994</c:v>
                </c:pt>
                <c:pt idx="5762">
                  <c:v>-4.4319999998814099</c:v>
                </c:pt>
                <c:pt idx="5763">
                  <c:v>-4.4239999998816302</c:v>
                </c:pt>
                <c:pt idx="5764">
                  <c:v>-4.4159999998818398</c:v>
                </c:pt>
                <c:pt idx="5765">
                  <c:v>-4.40799999988206</c:v>
                </c:pt>
                <c:pt idx="5766">
                  <c:v>-4.3999999998822696</c:v>
                </c:pt>
                <c:pt idx="5767">
                  <c:v>-4.3919999998824801</c:v>
                </c:pt>
                <c:pt idx="5768">
                  <c:v>-4.3839999998826995</c:v>
                </c:pt>
                <c:pt idx="5769">
                  <c:v>-4.37599999988291</c:v>
                </c:pt>
                <c:pt idx="5770">
                  <c:v>-4.3679999998831303</c:v>
                </c:pt>
                <c:pt idx="5771">
                  <c:v>-4.3599999998833399</c:v>
                </c:pt>
                <c:pt idx="5772">
                  <c:v>-4.3519999998835495</c:v>
                </c:pt>
                <c:pt idx="5773">
                  <c:v>-4.3439999998837697</c:v>
                </c:pt>
                <c:pt idx="5774">
                  <c:v>-4.3359999998839802</c:v>
                </c:pt>
                <c:pt idx="5775">
                  <c:v>-4.3279999998841996</c:v>
                </c:pt>
                <c:pt idx="5776">
                  <c:v>-4.3199999998844101</c:v>
                </c:pt>
                <c:pt idx="5777">
                  <c:v>-4.3119999998846197</c:v>
                </c:pt>
                <c:pt idx="5778">
                  <c:v>-4.3039999998848399</c:v>
                </c:pt>
                <c:pt idx="5779">
                  <c:v>-4.2959999998850495</c:v>
                </c:pt>
                <c:pt idx="5780">
                  <c:v>-4.2879999998852698</c:v>
                </c:pt>
                <c:pt idx="5781">
                  <c:v>-4.2799999998854794</c:v>
                </c:pt>
                <c:pt idx="5782">
                  <c:v>-4.2719999998856997</c:v>
                </c:pt>
                <c:pt idx="5783">
                  <c:v>-4.2639999998859102</c:v>
                </c:pt>
                <c:pt idx="5784">
                  <c:v>-4.2559999998861198</c:v>
                </c:pt>
                <c:pt idx="5785">
                  <c:v>-4.24799999988634</c:v>
                </c:pt>
                <c:pt idx="5786">
                  <c:v>-4.2399999998865496</c:v>
                </c:pt>
                <c:pt idx="5787">
                  <c:v>-4.2319999998867699</c:v>
                </c:pt>
                <c:pt idx="5788">
                  <c:v>-4.2239999998869795</c:v>
                </c:pt>
                <c:pt idx="5789">
                  <c:v>-4.21599999988719</c:v>
                </c:pt>
                <c:pt idx="5790">
                  <c:v>-4.2079999998874102</c:v>
                </c:pt>
                <c:pt idx="5791">
                  <c:v>-4.1999999998876199</c:v>
                </c:pt>
                <c:pt idx="5792">
                  <c:v>-4.1919999998878401</c:v>
                </c:pt>
                <c:pt idx="5793">
                  <c:v>-4.1839999998880497</c:v>
                </c:pt>
                <c:pt idx="5794">
                  <c:v>-4.1759999998882602</c:v>
                </c:pt>
                <c:pt idx="5795">
                  <c:v>-4.1679999998884796</c:v>
                </c:pt>
                <c:pt idx="5796">
                  <c:v>-4.1599999998886901</c:v>
                </c:pt>
                <c:pt idx="5797">
                  <c:v>-4.1519999998889103</c:v>
                </c:pt>
                <c:pt idx="5798">
                  <c:v>-4.1439999998891199</c:v>
                </c:pt>
                <c:pt idx="5799">
                  <c:v>-4.1359999998893295</c:v>
                </c:pt>
                <c:pt idx="5800">
                  <c:v>-4.1279999998895498</c:v>
                </c:pt>
                <c:pt idx="5801">
                  <c:v>-4.1199999998897594</c:v>
                </c:pt>
                <c:pt idx="5802">
                  <c:v>-4.1119999998899797</c:v>
                </c:pt>
                <c:pt idx="5803">
                  <c:v>-4.1039999998901902</c:v>
                </c:pt>
                <c:pt idx="5804">
                  <c:v>-4.0959999998903998</c:v>
                </c:pt>
                <c:pt idx="5805">
                  <c:v>-4.08799999989062</c:v>
                </c:pt>
                <c:pt idx="5806">
                  <c:v>-4.0799999998908296</c:v>
                </c:pt>
                <c:pt idx="5807">
                  <c:v>-4.0719999998910499</c:v>
                </c:pt>
                <c:pt idx="5808">
                  <c:v>-4.0639999998912595</c:v>
                </c:pt>
                <c:pt idx="5809">
                  <c:v>-4.0559999998914797</c:v>
                </c:pt>
                <c:pt idx="5810">
                  <c:v>-4.0479999998916902</c:v>
                </c:pt>
                <c:pt idx="5811">
                  <c:v>-4.0399999998918998</c:v>
                </c:pt>
                <c:pt idx="5812">
                  <c:v>-4.0319999998921201</c:v>
                </c:pt>
                <c:pt idx="5813">
                  <c:v>-4.0239999998923297</c:v>
                </c:pt>
                <c:pt idx="5814">
                  <c:v>-4.01599999989255</c:v>
                </c:pt>
                <c:pt idx="5815">
                  <c:v>-4.0079999998927596</c:v>
                </c:pt>
                <c:pt idx="5816">
                  <c:v>-3.9999999998929701</c:v>
                </c:pt>
                <c:pt idx="5817">
                  <c:v>-3.9919999998931903</c:v>
                </c:pt>
                <c:pt idx="5818">
                  <c:v>-3.9839999998933999</c:v>
                </c:pt>
                <c:pt idx="5819">
                  <c:v>-3.9759999998936202</c:v>
                </c:pt>
                <c:pt idx="5820">
                  <c:v>-3.9679999998938298</c:v>
                </c:pt>
                <c:pt idx="5821">
                  <c:v>-3.9599999998940394</c:v>
                </c:pt>
                <c:pt idx="5822">
                  <c:v>-3.9519999998942597</c:v>
                </c:pt>
                <c:pt idx="5823">
                  <c:v>-3.9439999998944701</c:v>
                </c:pt>
                <c:pt idx="5824">
                  <c:v>-3.9359999998946904</c:v>
                </c:pt>
                <c:pt idx="5825">
                  <c:v>-3.9279999998949</c:v>
                </c:pt>
                <c:pt idx="5826">
                  <c:v>-3.9199999998951096</c:v>
                </c:pt>
                <c:pt idx="5827">
                  <c:v>-3.9119999998953299</c:v>
                </c:pt>
                <c:pt idx="5828">
                  <c:v>-3.9039999998955399</c:v>
                </c:pt>
                <c:pt idx="5829">
                  <c:v>-3.8959999998957602</c:v>
                </c:pt>
                <c:pt idx="5830">
                  <c:v>-3.8879999998959698</c:v>
                </c:pt>
                <c:pt idx="5831">
                  <c:v>-3.8799999998961798</c:v>
                </c:pt>
                <c:pt idx="5832">
                  <c:v>-3.8719999998964001</c:v>
                </c:pt>
                <c:pt idx="5833">
                  <c:v>-3.8639999998966097</c:v>
                </c:pt>
                <c:pt idx="5834">
                  <c:v>-3.85599999989683</c:v>
                </c:pt>
                <c:pt idx="5835">
                  <c:v>-3.84799999989704</c:v>
                </c:pt>
                <c:pt idx="5836">
                  <c:v>-3.8399999998972496</c:v>
                </c:pt>
                <c:pt idx="5837">
                  <c:v>-3.8319999998974699</c:v>
                </c:pt>
                <c:pt idx="5838">
                  <c:v>-3.8239999998976799</c:v>
                </c:pt>
                <c:pt idx="5839">
                  <c:v>-3.8159999998979002</c:v>
                </c:pt>
                <c:pt idx="5840">
                  <c:v>-3.8079999998981098</c:v>
                </c:pt>
                <c:pt idx="5841">
                  <c:v>-3.7999999998983198</c:v>
                </c:pt>
                <c:pt idx="5842">
                  <c:v>-3.7919999998985401</c:v>
                </c:pt>
                <c:pt idx="5843">
                  <c:v>-3.7839999998987497</c:v>
                </c:pt>
                <c:pt idx="5844">
                  <c:v>-3.7759999998989699</c:v>
                </c:pt>
                <c:pt idx="5845">
                  <c:v>-3.76799999989918</c:v>
                </c:pt>
                <c:pt idx="5846">
                  <c:v>-3.7599999998993998</c:v>
                </c:pt>
                <c:pt idx="5847">
                  <c:v>-3.7519999998996099</c:v>
                </c:pt>
                <c:pt idx="5848">
                  <c:v>-3.7439999998998199</c:v>
                </c:pt>
                <c:pt idx="5849">
                  <c:v>-3.7359999999000402</c:v>
                </c:pt>
                <c:pt idx="5850">
                  <c:v>-3.7279999999002498</c:v>
                </c:pt>
                <c:pt idx="5851">
                  <c:v>-3.71999999990047</c:v>
                </c:pt>
                <c:pt idx="5852">
                  <c:v>-3.7119999999006801</c:v>
                </c:pt>
                <c:pt idx="5853">
                  <c:v>-3.7039999999008897</c:v>
                </c:pt>
                <c:pt idx="5854">
                  <c:v>-3.6959999999011099</c:v>
                </c:pt>
                <c:pt idx="5855">
                  <c:v>-3.68799999990132</c:v>
                </c:pt>
                <c:pt idx="5856">
                  <c:v>-3.6799999999015398</c:v>
                </c:pt>
                <c:pt idx="5857">
                  <c:v>-3.6719999999017499</c:v>
                </c:pt>
                <c:pt idx="5858">
                  <c:v>-3.6639999999019599</c:v>
                </c:pt>
                <c:pt idx="5859">
                  <c:v>-3.6559999999021802</c:v>
                </c:pt>
                <c:pt idx="5860">
                  <c:v>-3.6479999999023898</c:v>
                </c:pt>
                <c:pt idx="5861">
                  <c:v>-3.63999999990261</c:v>
                </c:pt>
                <c:pt idx="5862">
                  <c:v>-3.6319999999028201</c:v>
                </c:pt>
                <c:pt idx="5863">
                  <c:v>-3.6239999999030297</c:v>
                </c:pt>
                <c:pt idx="5864">
                  <c:v>-3.6159999999032499</c:v>
                </c:pt>
                <c:pt idx="5865">
                  <c:v>-3.60799999990346</c:v>
                </c:pt>
                <c:pt idx="5866">
                  <c:v>-3.5999999999036798</c:v>
                </c:pt>
                <c:pt idx="5867">
                  <c:v>-3.5919999999038899</c:v>
                </c:pt>
                <c:pt idx="5868">
                  <c:v>-3.5839999999041101</c:v>
                </c:pt>
                <c:pt idx="5869">
                  <c:v>-3.5759999999043202</c:v>
                </c:pt>
                <c:pt idx="5870">
                  <c:v>-3.5679999999045298</c:v>
                </c:pt>
                <c:pt idx="5871">
                  <c:v>-3.55999999990475</c:v>
                </c:pt>
                <c:pt idx="5872">
                  <c:v>-3.5519999999049601</c:v>
                </c:pt>
                <c:pt idx="5873">
                  <c:v>-3.5439999999051799</c:v>
                </c:pt>
                <c:pt idx="5874">
                  <c:v>-3.5359999999053899</c:v>
                </c:pt>
                <c:pt idx="5875">
                  <c:v>-3.5279999999056</c:v>
                </c:pt>
                <c:pt idx="5876">
                  <c:v>-3.5199999999058198</c:v>
                </c:pt>
                <c:pt idx="5877">
                  <c:v>-3.5119999999060298</c:v>
                </c:pt>
                <c:pt idx="5878">
                  <c:v>-3.5039999999062501</c:v>
                </c:pt>
                <c:pt idx="5879">
                  <c:v>-3.4959999999064602</c:v>
                </c:pt>
                <c:pt idx="5880">
                  <c:v>-3.4879999999066698</c:v>
                </c:pt>
                <c:pt idx="5881">
                  <c:v>-3.47999999990689</c:v>
                </c:pt>
                <c:pt idx="5882">
                  <c:v>-3.4719999999071001</c:v>
                </c:pt>
                <c:pt idx="5883">
                  <c:v>-3.4639999999073199</c:v>
                </c:pt>
                <c:pt idx="5884">
                  <c:v>-3.4559999999075299</c:v>
                </c:pt>
                <c:pt idx="5885">
                  <c:v>-3.44799999990774</c:v>
                </c:pt>
                <c:pt idx="5886">
                  <c:v>-3.4399999999079598</c:v>
                </c:pt>
                <c:pt idx="5887">
                  <c:v>-3.4319999999081698</c:v>
                </c:pt>
                <c:pt idx="5888">
                  <c:v>-3.4239999999083901</c:v>
                </c:pt>
                <c:pt idx="5889">
                  <c:v>-3.4159999999085997</c:v>
                </c:pt>
                <c:pt idx="5890">
                  <c:v>-3.4079999999088098</c:v>
                </c:pt>
                <c:pt idx="5891">
                  <c:v>-3.39999999990903</c:v>
                </c:pt>
                <c:pt idx="5892">
                  <c:v>-3.3919999999092401</c:v>
                </c:pt>
                <c:pt idx="5893">
                  <c:v>-3.3839999999094599</c:v>
                </c:pt>
                <c:pt idx="5894">
                  <c:v>-3.3759999999096699</c:v>
                </c:pt>
                <c:pt idx="5895">
                  <c:v>-3.36799999990988</c:v>
                </c:pt>
                <c:pt idx="5896">
                  <c:v>-3.3599999999100998</c:v>
                </c:pt>
                <c:pt idx="5897">
                  <c:v>-3.3519999999103098</c:v>
                </c:pt>
                <c:pt idx="5898">
                  <c:v>-3.3439999999105301</c:v>
                </c:pt>
                <c:pt idx="5899">
                  <c:v>-3.3359999999107397</c:v>
                </c:pt>
                <c:pt idx="5900">
                  <c:v>-3.3279999999109497</c:v>
                </c:pt>
                <c:pt idx="5901">
                  <c:v>-3.31999999991117</c:v>
                </c:pt>
                <c:pt idx="5902">
                  <c:v>-3.3119999999113801</c:v>
                </c:pt>
                <c:pt idx="5903">
                  <c:v>-3.3039999999115999</c:v>
                </c:pt>
                <c:pt idx="5904">
                  <c:v>-3.2959999999118099</c:v>
                </c:pt>
                <c:pt idx="5905">
                  <c:v>-3.2879999999120302</c:v>
                </c:pt>
                <c:pt idx="5906">
                  <c:v>-3.2799999999122398</c:v>
                </c:pt>
                <c:pt idx="5907">
                  <c:v>-3.2719999999124498</c:v>
                </c:pt>
                <c:pt idx="5908">
                  <c:v>-3.2639999999126701</c:v>
                </c:pt>
                <c:pt idx="5909">
                  <c:v>-3.2559999999128797</c:v>
                </c:pt>
                <c:pt idx="5910">
                  <c:v>-3.2479999999131</c:v>
                </c:pt>
                <c:pt idx="5911">
                  <c:v>-3.23999999991331</c:v>
                </c:pt>
                <c:pt idx="5912">
                  <c:v>-3.23199999991352</c:v>
                </c:pt>
                <c:pt idx="5913">
                  <c:v>-3.2239999999137399</c:v>
                </c:pt>
                <c:pt idx="5914">
                  <c:v>-3.2159999999139499</c:v>
                </c:pt>
                <c:pt idx="5915">
                  <c:v>-3.2079999999141702</c:v>
                </c:pt>
                <c:pt idx="5916">
                  <c:v>-3.1999999999143798</c:v>
                </c:pt>
                <c:pt idx="5917">
                  <c:v>-3.1919999999145898</c:v>
                </c:pt>
                <c:pt idx="5918">
                  <c:v>-3.1839999999148101</c:v>
                </c:pt>
                <c:pt idx="5919">
                  <c:v>-3.1759999999150197</c:v>
                </c:pt>
                <c:pt idx="5920">
                  <c:v>-3.16799999991524</c:v>
                </c:pt>
                <c:pt idx="5921">
                  <c:v>-3.15999999991545</c:v>
                </c:pt>
                <c:pt idx="5922">
                  <c:v>-3.15199999991566</c:v>
                </c:pt>
                <c:pt idx="5923">
                  <c:v>-3.1439999999158799</c:v>
                </c:pt>
                <c:pt idx="5924">
                  <c:v>-3.1359999999160899</c:v>
                </c:pt>
                <c:pt idx="5925">
                  <c:v>-3.1279999999163102</c:v>
                </c:pt>
                <c:pt idx="5926">
                  <c:v>-3.1199999999165198</c:v>
                </c:pt>
                <c:pt idx="5927">
                  <c:v>-3.1119999999167298</c:v>
                </c:pt>
                <c:pt idx="5928">
                  <c:v>-3.1039999999169501</c:v>
                </c:pt>
                <c:pt idx="5929">
                  <c:v>-3.0959999999171597</c:v>
                </c:pt>
                <c:pt idx="5930">
                  <c:v>-3.0879999999173799</c:v>
                </c:pt>
                <c:pt idx="5931">
                  <c:v>-3.07999999991759</c:v>
                </c:pt>
                <c:pt idx="5932">
                  <c:v>-3.0719999999178</c:v>
                </c:pt>
                <c:pt idx="5933">
                  <c:v>-3.0639999999180199</c:v>
                </c:pt>
                <c:pt idx="5934">
                  <c:v>-3.0559999999182299</c:v>
                </c:pt>
                <c:pt idx="5935">
                  <c:v>-3.0479999999184502</c:v>
                </c:pt>
                <c:pt idx="5936">
                  <c:v>-3.0399999999186598</c:v>
                </c:pt>
                <c:pt idx="5937">
                  <c:v>-3.0319999999188698</c:v>
                </c:pt>
                <c:pt idx="5938">
                  <c:v>-3.0239999999190901</c:v>
                </c:pt>
                <c:pt idx="5939">
                  <c:v>-3.0159999999192997</c:v>
                </c:pt>
                <c:pt idx="5940">
                  <c:v>-3.0079999999195199</c:v>
                </c:pt>
                <c:pt idx="5941">
                  <c:v>-2.99999999991973</c:v>
                </c:pt>
                <c:pt idx="5942">
                  <c:v>-2.9919999999199502</c:v>
                </c:pt>
                <c:pt idx="5943">
                  <c:v>-2.9839999999201599</c:v>
                </c:pt>
                <c:pt idx="5944">
                  <c:v>-2.9759999999203699</c:v>
                </c:pt>
                <c:pt idx="5945">
                  <c:v>-2.9679999999205902</c:v>
                </c:pt>
                <c:pt idx="5946">
                  <c:v>-2.9599999999207998</c:v>
                </c:pt>
                <c:pt idx="5947">
                  <c:v>-2.95199999992102</c:v>
                </c:pt>
                <c:pt idx="5948">
                  <c:v>-2.9439999999212301</c:v>
                </c:pt>
                <c:pt idx="5949">
                  <c:v>-2.9359999999214397</c:v>
                </c:pt>
                <c:pt idx="5950">
                  <c:v>-2.9279999999216599</c:v>
                </c:pt>
                <c:pt idx="5951">
                  <c:v>-2.91999999992187</c:v>
                </c:pt>
                <c:pt idx="5952">
                  <c:v>-2.9119999999220902</c:v>
                </c:pt>
                <c:pt idx="5953">
                  <c:v>-2.9039999999222998</c:v>
                </c:pt>
                <c:pt idx="5954">
                  <c:v>-2.8959999999225099</c:v>
                </c:pt>
                <c:pt idx="5955">
                  <c:v>-2.8879999999227302</c:v>
                </c:pt>
                <c:pt idx="5956">
                  <c:v>-2.8799999999229398</c:v>
                </c:pt>
                <c:pt idx="5957">
                  <c:v>-2.87199999992316</c:v>
                </c:pt>
                <c:pt idx="5958">
                  <c:v>-2.8639999999233701</c:v>
                </c:pt>
                <c:pt idx="5959">
                  <c:v>-2.8559999999235797</c:v>
                </c:pt>
                <c:pt idx="5960">
                  <c:v>-2.8479999999237999</c:v>
                </c:pt>
                <c:pt idx="5961">
                  <c:v>-2.83999999992401</c:v>
                </c:pt>
                <c:pt idx="5962">
                  <c:v>-2.8319999999242302</c:v>
                </c:pt>
                <c:pt idx="5963">
                  <c:v>-2.8239999999244398</c:v>
                </c:pt>
                <c:pt idx="5964">
                  <c:v>-2.8159999999246499</c:v>
                </c:pt>
                <c:pt idx="5965">
                  <c:v>-2.8079999999248701</c:v>
                </c:pt>
                <c:pt idx="5966">
                  <c:v>-2.7999999999250798</c:v>
                </c:pt>
                <c:pt idx="5967">
                  <c:v>-2.7919999999253</c:v>
                </c:pt>
                <c:pt idx="5968">
                  <c:v>-2.7839999999255101</c:v>
                </c:pt>
                <c:pt idx="5969">
                  <c:v>-2.7759999999257197</c:v>
                </c:pt>
                <c:pt idx="5970">
                  <c:v>-2.7679999999259399</c:v>
                </c:pt>
                <c:pt idx="5971">
                  <c:v>-2.75999999992615</c:v>
                </c:pt>
                <c:pt idx="5972">
                  <c:v>-2.7519999999263702</c:v>
                </c:pt>
                <c:pt idx="5973">
                  <c:v>-2.7439999999265798</c:v>
                </c:pt>
                <c:pt idx="5974">
                  <c:v>-2.7359999999268001</c:v>
                </c:pt>
                <c:pt idx="5975">
                  <c:v>-2.7279999999270101</c:v>
                </c:pt>
                <c:pt idx="5976">
                  <c:v>-2.7199999999272197</c:v>
                </c:pt>
                <c:pt idx="5977">
                  <c:v>-2.71199999992744</c:v>
                </c:pt>
                <c:pt idx="5978">
                  <c:v>-2.7039999999276501</c:v>
                </c:pt>
                <c:pt idx="5979">
                  <c:v>-2.6959999999278699</c:v>
                </c:pt>
                <c:pt idx="5980">
                  <c:v>-2.6879999999280799</c:v>
                </c:pt>
                <c:pt idx="5981">
                  <c:v>-2.67999999992829</c:v>
                </c:pt>
                <c:pt idx="5982">
                  <c:v>-2.6719999999285102</c:v>
                </c:pt>
                <c:pt idx="5983">
                  <c:v>-2.6639999999287198</c:v>
                </c:pt>
                <c:pt idx="5984">
                  <c:v>-2.6559999999289401</c:v>
                </c:pt>
                <c:pt idx="5985">
                  <c:v>-2.6479999999291501</c:v>
                </c:pt>
                <c:pt idx="5986">
                  <c:v>-2.6399999999293597</c:v>
                </c:pt>
                <c:pt idx="5987">
                  <c:v>-2.63199999992958</c:v>
                </c:pt>
                <c:pt idx="5988">
                  <c:v>-2.6239999999297901</c:v>
                </c:pt>
                <c:pt idx="5989">
                  <c:v>-2.6159999999300099</c:v>
                </c:pt>
                <c:pt idx="5990">
                  <c:v>-2.6079999999302199</c:v>
                </c:pt>
                <c:pt idx="5991">
                  <c:v>-2.59999999993043</c:v>
                </c:pt>
                <c:pt idx="5992">
                  <c:v>-2.5919999999306502</c:v>
                </c:pt>
                <c:pt idx="5993">
                  <c:v>-2.5839999999308598</c:v>
                </c:pt>
                <c:pt idx="5994">
                  <c:v>-2.5759999999310801</c:v>
                </c:pt>
                <c:pt idx="5995">
                  <c:v>-2.5679999999312901</c:v>
                </c:pt>
                <c:pt idx="5996">
                  <c:v>-2.5599999999314997</c:v>
                </c:pt>
                <c:pt idx="5997">
                  <c:v>-2.55199999993172</c:v>
                </c:pt>
                <c:pt idx="5998">
                  <c:v>-2.54399999993193</c:v>
                </c:pt>
                <c:pt idx="5999">
                  <c:v>-2.5359999999321499</c:v>
                </c:pt>
                <c:pt idx="6000">
                  <c:v>-2.5279999999323599</c:v>
                </c:pt>
                <c:pt idx="6001">
                  <c:v>-2.5199999999325802</c:v>
                </c:pt>
                <c:pt idx="6002">
                  <c:v>-2.5119999999327898</c:v>
                </c:pt>
                <c:pt idx="6003">
                  <c:v>-2.5039999999329998</c:v>
                </c:pt>
                <c:pt idx="6004">
                  <c:v>-2.4959999999332201</c:v>
                </c:pt>
                <c:pt idx="6005">
                  <c:v>-2.4879999999334301</c:v>
                </c:pt>
                <c:pt idx="6006">
                  <c:v>-2.4799999999336499</c:v>
                </c:pt>
                <c:pt idx="6007">
                  <c:v>-2.47199999993386</c:v>
                </c:pt>
                <c:pt idx="6008">
                  <c:v>-2.46399999993407</c:v>
                </c:pt>
                <c:pt idx="6009">
                  <c:v>-2.4559999999342899</c:v>
                </c:pt>
                <c:pt idx="6010">
                  <c:v>-2.4479999999344999</c:v>
                </c:pt>
                <c:pt idx="6011">
                  <c:v>-2.4399999999347202</c:v>
                </c:pt>
                <c:pt idx="6012">
                  <c:v>-2.4319999999349298</c:v>
                </c:pt>
                <c:pt idx="6013">
                  <c:v>-2.4239999999351398</c:v>
                </c:pt>
                <c:pt idx="6014">
                  <c:v>-2.4159999999353601</c:v>
                </c:pt>
                <c:pt idx="6015">
                  <c:v>-2.4079999999355701</c:v>
                </c:pt>
                <c:pt idx="6016">
                  <c:v>-2.3999999999357899</c:v>
                </c:pt>
                <c:pt idx="6017">
                  <c:v>-2.391999999936</c:v>
                </c:pt>
                <c:pt idx="6018">
                  <c:v>-2.38399999993621</c:v>
                </c:pt>
                <c:pt idx="6019">
                  <c:v>-2.3759999999364299</c:v>
                </c:pt>
                <c:pt idx="6020">
                  <c:v>-2.3679999999366399</c:v>
                </c:pt>
                <c:pt idx="6021">
                  <c:v>-2.3599999999368602</c:v>
                </c:pt>
                <c:pt idx="6022">
                  <c:v>-2.3519999999370698</c:v>
                </c:pt>
                <c:pt idx="6023">
                  <c:v>-2.3439999999372798</c:v>
                </c:pt>
                <c:pt idx="6024">
                  <c:v>-2.3359999999375001</c:v>
                </c:pt>
                <c:pt idx="6025">
                  <c:v>-2.3279999999377101</c:v>
                </c:pt>
                <c:pt idx="6026">
                  <c:v>-2.3199999999379299</c:v>
                </c:pt>
                <c:pt idx="6027">
                  <c:v>-2.31199999993814</c:v>
                </c:pt>
                <c:pt idx="6028">
                  <c:v>-2.30399999993835</c:v>
                </c:pt>
                <c:pt idx="6029">
                  <c:v>-2.2959999999385698</c:v>
                </c:pt>
                <c:pt idx="6030">
                  <c:v>-2.2879999999387799</c:v>
                </c:pt>
                <c:pt idx="6031">
                  <c:v>-2.2799999999390002</c:v>
                </c:pt>
                <c:pt idx="6032">
                  <c:v>-2.2719999999392098</c:v>
                </c:pt>
                <c:pt idx="6033">
                  <c:v>-2.2639999999394198</c:v>
                </c:pt>
                <c:pt idx="6034">
                  <c:v>-2.2559999999396401</c:v>
                </c:pt>
                <c:pt idx="6035">
                  <c:v>-2.2479999999398501</c:v>
                </c:pt>
                <c:pt idx="6036">
                  <c:v>-2.2399999999400699</c:v>
                </c:pt>
                <c:pt idx="6037">
                  <c:v>-2.23199999994028</c:v>
                </c:pt>
                <c:pt idx="6038">
                  <c:v>-2.2239999999405002</c:v>
                </c:pt>
                <c:pt idx="6039">
                  <c:v>-2.2159999999407098</c:v>
                </c:pt>
                <c:pt idx="6040">
                  <c:v>-2.2079999999409199</c:v>
                </c:pt>
                <c:pt idx="6041">
                  <c:v>-2.1999999999411401</c:v>
                </c:pt>
                <c:pt idx="6042">
                  <c:v>-2.1919999999413498</c:v>
                </c:pt>
                <c:pt idx="6043">
                  <c:v>-2.18399999994157</c:v>
                </c:pt>
                <c:pt idx="6044">
                  <c:v>-2.1759999999417801</c:v>
                </c:pt>
                <c:pt idx="6045">
                  <c:v>-2.1679999999419901</c:v>
                </c:pt>
                <c:pt idx="6046">
                  <c:v>-2.1599999999422099</c:v>
                </c:pt>
                <c:pt idx="6047">
                  <c:v>-2.15199999994242</c:v>
                </c:pt>
                <c:pt idx="6048">
                  <c:v>-2.1439999999426402</c:v>
                </c:pt>
                <c:pt idx="6049">
                  <c:v>-2.1359999999428498</c:v>
                </c:pt>
                <c:pt idx="6050">
                  <c:v>-2.1279999999430599</c:v>
                </c:pt>
                <c:pt idx="6051">
                  <c:v>-2.1199999999432801</c:v>
                </c:pt>
                <c:pt idx="6052">
                  <c:v>-2.1119999999434897</c:v>
                </c:pt>
                <c:pt idx="6053">
                  <c:v>-2.10399999994371</c:v>
                </c:pt>
                <c:pt idx="6054">
                  <c:v>-2.0959999999439201</c:v>
                </c:pt>
                <c:pt idx="6055">
                  <c:v>-2.0879999999441301</c:v>
                </c:pt>
                <c:pt idx="6056">
                  <c:v>-2.0799999999443499</c:v>
                </c:pt>
                <c:pt idx="6057">
                  <c:v>-2.07199999994456</c:v>
                </c:pt>
                <c:pt idx="6058">
                  <c:v>-2.0639999999447802</c:v>
                </c:pt>
                <c:pt idx="6059">
                  <c:v>-2.0559999999449898</c:v>
                </c:pt>
                <c:pt idx="6060">
                  <c:v>-2.0479999999451999</c:v>
                </c:pt>
                <c:pt idx="6061">
                  <c:v>-2.0399999999454201</c:v>
                </c:pt>
                <c:pt idx="6062">
                  <c:v>-2.0319999999456297</c:v>
                </c:pt>
                <c:pt idx="6063">
                  <c:v>-2.02399999994585</c:v>
                </c:pt>
                <c:pt idx="6064">
                  <c:v>-2.0159999999460601</c:v>
                </c:pt>
                <c:pt idx="6065">
                  <c:v>-2.0079999999462701</c:v>
                </c:pt>
                <c:pt idx="6066">
                  <c:v>-1.9999999999464899</c:v>
                </c:pt>
                <c:pt idx="6067">
                  <c:v>-1.9919999999467</c:v>
                </c:pt>
                <c:pt idx="6068">
                  <c:v>-1.9839999999469202</c:v>
                </c:pt>
                <c:pt idx="6069">
                  <c:v>-1.9759999999471298</c:v>
                </c:pt>
                <c:pt idx="6070">
                  <c:v>-1.9679999999473401</c:v>
                </c:pt>
                <c:pt idx="6071">
                  <c:v>-1.9599999999475601</c:v>
                </c:pt>
                <c:pt idx="6072">
                  <c:v>-1.95199999994777</c:v>
                </c:pt>
                <c:pt idx="6073">
                  <c:v>-1.94399999994799</c:v>
                </c:pt>
                <c:pt idx="6074">
                  <c:v>-1.9359999999482</c:v>
                </c:pt>
                <c:pt idx="6075">
                  <c:v>-1.9279999999484201</c:v>
                </c:pt>
                <c:pt idx="6076">
                  <c:v>-1.9199999999486299</c:v>
                </c:pt>
                <c:pt idx="6077">
                  <c:v>-1.91199999994884</c:v>
                </c:pt>
                <c:pt idx="6078">
                  <c:v>-1.90399999994906</c:v>
                </c:pt>
                <c:pt idx="6079">
                  <c:v>-1.89599999994927</c:v>
                </c:pt>
                <c:pt idx="6080">
                  <c:v>-1.8879999999494901</c:v>
                </c:pt>
                <c:pt idx="6081">
                  <c:v>-1.8799999999496999</c:v>
                </c:pt>
                <c:pt idx="6082">
                  <c:v>-1.87199999994991</c:v>
                </c:pt>
                <c:pt idx="6083">
                  <c:v>-1.86399999995013</c:v>
                </c:pt>
                <c:pt idx="6084">
                  <c:v>-1.85599999995034</c:v>
                </c:pt>
                <c:pt idx="6085">
                  <c:v>-1.8479999999505601</c:v>
                </c:pt>
                <c:pt idx="6086">
                  <c:v>-1.8399999999507699</c:v>
                </c:pt>
                <c:pt idx="6087">
                  <c:v>-1.83199999995098</c:v>
                </c:pt>
                <c:pt idx="6088">
                  <c:v>-1.8239999999512</c:v>
                </c:pt>
                <c:pt idx="6089">
                  <c:v>-1.81599999995141</c:v>
                </c:pt>
                <c:pt idx="6090">
                  <c:v>-1.8079999999516301</c:v>
                </c:pt>
                <c:pt idx="6091">
                  <c:v>-1.7999999999518399</c:v>
                </c:pt>
                <c:pt idx="6092">
                  <c:v>-1.7919999999520499</c:v>
                </c:pt>
                <c:pt idx="6093">
                  <c:v>-1.78399999995227</c:v>
                </c:pt>
                <c:pt idx="6094">
                  <c:v>-1.77599999995248</c:v>
                </c:pt>
                <c:pt idx="6095">
                  <c:v>-1.7679999999527001</c:v>
                </c:pt>
                <c:pt idx="6096">
                  <c:v>-1.7599999999529099</c:v>
                </c:pt>
                <c:pt idx="6097">
                  <c:v>-1.7519999999531199</c:v>
                </c:pt>
                <c:pt idx="6098">
                  <c:v>-1.74399999995334</c:v>
                </c:pt>
                <c:pt idx="6099">
                  <c:v>-1.73599999995355</c:v>
                </c:pt>
                <c:pt idx="6100">
                  <c:v>-1.7279999999537701</c:v>
                </c:pt>
                <c:pt idx="6101">
                  <c:v>-1.7199999999539799</c:v>
                </c:pt>
                <c:pt idx="6102">
                  <c:v>-1.7119999999541899</c:v>
                </c:pt>
                <c:pt idx="6103">
                  <c:v>-1.70399999995441</c:v>
                </c:pt>
                <c:pt idx="6104">
                  <c:v>-1.69599999995462</c:v>
                </c:pt>
                <c:pt idx="6105">
                  <c:v>-1.6879999999548401</c:v>
                </c:pt>
                <c:pt idx="6106">
                  <c:v>-1.6799999999550499</c:v>
                </c:pt>
                <c:pt idx="6107">
                  <c:v>-1.6719999999552699</c:v>
                </c:pt>
                <c:pt idx="6108">
                  <c:v>-1.66399999995548</c:v>
                </c:pt>
                <c:pt idx="6109">
                  <c:v>-1.65599999995569</c:v>
                </c:pt>
                <c:pt idx="6110">
                  <c:v>-1.6479999999559101</c:v>
                </c:pt>
                <c:pt idx="6111">
                  <c:v>-1.6399999999561199</c:v>
                </c:pt>
                <c:pt idx="6112">
                  <c:v>-1.6319999999563399</c:v>
                </c:pt>
                <c:pt idx="6113">
                  <c:v>-1.62399999995655</c:v>
                </c:pt>
                <c:pt idx="6114">
                  <c:v>-1.61599999995676</c:v>
                </c:pt>
                <c:pt idx="6115">
                  <c:v>-1.6079999999569801</c:v>
                </c:pt>
                <c:pt idx="6116">
                  <c:v>-1.5999999999571899</c:v>
                </c:pt>
                <c:pt idx="6117">
                  <c:v>-1.5919999999574099</c:v>
                </c:pt>
                <c:pt idx="6118">
                  <c:v>-1.58399999995762</c:v>
                </c:pt>
                <c:pt idx="6119">
                  <c:v>-1.57599999995783</c:v>
                </c:pt>
                <c:pt idx="6120">
                  <c:v>-1.5679999999580501</c:v>
                </c:pt>
                <c:pt idx="6121">
                  <c:v>-1.5599999999582599</c:v>
                </c:pt>
                <c:pt idx="6122">
                  <c:v>-1.5519999999584801</c:v>
                </c:pt>
                <c:pt idx="6123">
                  <c:v>-1.54399999995869</c:v>
                </c:pt>
                <c:pt idx="6124">
                  <c:v>-1.5359999999589</c:v>
                </c:pt>
                <c:pt idx="6125">
                  <c:v>-1.5279999999591201</c:v>
                </c:pt>
                <c:pt idx="6126">
                  <c:v>-1.5199999999593299</c:v>
                </c:pt>
                <c:pt idx="6127">
                  <c:v>-1.5119999999595501</c:v>
                </c:pt>
                <c:pt idx="6128">
                  <c:v>-1.50399999995976</c:v>
                </c:pt>
                <c:pt idx="6129">
                  <c:v>-1.49599999995997</c:v>
                </c:pt>
                <c:pt idx="6130">
                  <c:v>-1.4879999999601901</c:v>
                </c:pt>
                <c:pt idx="6131">
                  <c:v>-1.4799999999603999</c:v>
                </c:pt>
                <c:pt idx="6132">
                  <c:v>-1.4719999999606201</c:v>
                </c:pt>
                <c:pt idx="6133">
                  <c:v>-1.46399999996083</c:v>
                </c:pt>
                <c:pt idx="6134">
                  <c:v>-1.45599999996105</c:v>
                </c:pt>
                <c:pt idx="6135">
                  <c:v>-1.4479999999612601</c:v>
                </c:pt>
                <c:pt idx="6136">
                  <c:v>-1.4399999999614699</c:v>
                </c:pt>
                <c:pt idx="6137">
                  <c:v>-1.4319999999616901</c:v>
                </c:pt>
                <c:pt idx="6138">
                  <c:v>-1.4239999999619</c:v>
                </c:pt>
                <c:pt idx="6139">
                  <c:v>-1.41599999996212</c:v>
                </c:pt>
                <c:pt idx="6140">
                  <c:v>-1.4079999999623301</c:v>
                </c:pt>
                <c:pt idx="6141">
                  <c:v>-1.3999999999625399</c:v>
                </c:pt>
                <c:pt idx="6142">
                  <c:v>-1.3919999999627601</c:v>
                </c:pt>
                <c:pt idx="6143">
                  <c:v>-1.38399999996297</c:v>
                </c:pt>
                <c:pt idx="6144">
                  <c:v>-1.37599999996319</c:v>
                </c:pt>
                <c:pt idx="6145">
                  <c:v>-1.3679999999634</c:v>
                </c:pt>
                <c:pt idx="6146">
                  <c:v>-1.3599999999636099</c:v>
                </c:pt>
                <c:pt idx="6147">
                  <c:v>-1.3519999999638301</c:v>
                </c:pt>
                <c:pt idx="6148">
                  <c:v>-1.34399999996404</c:v>
                </c:pt>
                <c:pt idx="6149">
                  <c:v>-1.33599999996426</c:v>
                </c:pt>
                <c:pt idx="6150">
                  <c:v>-1.32799999996447</c:v>
                </c:pt>
                <c:pt idx="6151">
                  <c:v>-1.3199999999646799</c:v>
                </c:pt>
                <c:pt idx="6152">
                  <c:v>-1.3119999999649001</c:v>
                </c:pt>
                <c:pt idx="6153">
                  <c:v>-1.30399999996511</c:v>
                </c:pt>
                <c:pt idx="6154">
                  <c:v>-1.29599999996533</c:v>
                </c:pt>
                <c:pt idx="6155">
                  <c:v>-1.28799999996554</c:v>
                </c:pt>
                <c:pt idx="6156">
                  <c:v>-1.2799999999657499</c:v>
                </c:pt>
                <c:pt idx="6157">
                  <c:v>-1.2719999999659701</c:v>
                </c:pt>
                <c:pt idx="6158">
                  <c:v>-1.26399999996618</c:v>
                </c:pt>
                <c:pt idx="6159">
                  <c:v>-1.2559999999664</c:v>
                </c:pt>
                <c:pt idx="6160">
                  <c:v>-1.24799999996661</c:v>
                </c:pt>
                <c:pt idx="6161">
                  <c:v>-1.2399999999668199</c:v>
                </c:pt>
                <c:pt idx="6162">
                  <c:v>-1.2319999999670401</c:v>
                </c:pt>
                <c:pt idx="6163">
                  <c:v>-1.22399999996725</c:v>
                </c:pt>
                <c:pt idx="6164">
                  <c:v>-1.21599999996747</c:v>
                </c:pt>
                <c:pt idx="6165">
                  <c:v>-1.20799999996768</c:v>
                </c:pt>
                <c:pt idx="6166">
                  <c:v>-1.1999999999678899</c:v>
                </c:pt>
                <c:pt idx="6167">
                  <c:v>-1.1919999999681101</c:v>
                </c:pt>
                <c:pt idx="6168">
                  <c:v>-1.1839999999683199</c:v>
                </c:pt>
                <c:pt idx="6169">
                  <c:v>-1.1759999999685402</c:v>
                </c:pt>
                <c:pt idx="6170">
                  <c:v>-1.16799999996875</c:v>
                </c:pt>
                <c:pt idx="6171">
                  <c:v>-1.1599999999689699</c:v>
                </c:pt>
                <c:pt idx="6172">
                  <c:v>-1.1519999999691801</c:v>
                </c:pt>
                <c:pt idx="6173">
                  <c:v>-1.1439999999693899</c:v>
                </c:pt>
                <c:pt idx="6174">
                  <c:v>-1.1359999999696102</c:v>
                </c:pt>
                <c:pt idx="6175">
                  <c:v>-1.12799999996982</c:v>
                </c:pt>
                <c:pt idx="6176">
                  <c:v>-1.1199999999700399</c:v>
                </c:pt>
                <c:pt idx="6177">
                  <c:v>-1.1119999999702501</c:v>
                </c:pt>
                <c:pt idx="6178">
                  <c:v>-1.1039999999704599</c:v>
                </c:pt>
                <c:pt idx="6179">
                  <c:v>-1.0959999999706802</c:v>
                </c:pt>
                <c:pt idx="6180">
                  <c:v>-1.08799999997089</c:v>
                </c:pt>
                <c:pt idx="6181">
                  <c:v>-1.0799999999711098</c:v>
                </c:pt>
                <c:pt idx="6182">
                  <c:v>-1.0719999999713201</c:v>
                </c:pt>
                <c:pt idx="6183">
                  <c:v>-1.0639999999715299</c:v>
                </c:pt>
                <c:pt idx="6184">
                  <c:v>-1.05599999997175</c:v>
                </c:pt>
                <c:pt idx="6185">
                  <c:v>-1.04799999997196</c:v>
                </c:pt>
                <c:pt idx="6186">
                  <c:v>-1.0399999999721798</c:v>
                </c:pt>
                <c:pt idx="6187">
                  <c:v>-1.0319999999723901</c:v>
                </c:pt>
                <c:pt idx="6188">
                  <c:v>-1.0239999999725999</c:v>
                </c:pt>
                <c:pt idx="6189">
                  <c:v>-1.01599999997282</c:v>
                </c:pt>
                <c:pt idx="6190">
                  <c:v>-1.00799999997303</c:v>
                </c:pt>
                <c:pt idx="6191">
                  <c:v>-0.99999999997324196</c:v>
                </c:pt>
                <c:pt idx="6192">
                  <c:v>-0.991999999973456</c:v>
                </c:pt>
                <c:pt idx="6193">
                  <c:v>-0.98399999997367105</c:v>
                </c:pt>
                <c:pt idx="6194">
                  <c:v>-0.97599999997388498</c:v>
                </c:pt>
                <c:pt idx="6195">
                  <c:v>-0.96799999997409891</c:v>
                </c:pt>
                <c:pt idx="6196">
                  <c:v>-0.95999999997431296</c:v>
                </c:pt>
                <c:pt idx="6197">
                  <c:v>-0.951999999974527</c:v>
                </c:pt>
                <c:pt idx="6198">
                  <c:v>-0.94399999997474093</c:v>
                </c:pt>
                <c:pt idx="6199">
                  <c:v>-0.93599999997495498</c:v>
                </c:pt>
                <c:pt idx="6200">
                  <c:v>-0.92799999997516891</c:v>
                </c:pt>
                <c:pt idx="6201">
                  <c:v>-0.91999999997538295</c:v>
                </c:pt>
                <c:pt idx="6202">
                  <c:v>-0.911999999975597</c:v>
                </c:pt>
                <c:pt idx="6203">
                  <c:v>-0.90399999997581093</c:v>
                </c:pt>
                <c:pt idx="6204">
                  <c:v>-0.89599999997602497</c:v>
                </c:pt>
                <c:pt idx="6205">
                  <c:v>-0.88799999997623891</c:v>
                </c:pt>
                <c:pt idx="6206">
                  <c:v>-0.87999999997645295</c:v>
                </c:pt>
                <c:pt idx="6207">
                  <c:v>-0.871999999976667</c:v>
                </c:pt>
                <c:pt idx="6208">
                  <c:v>-0.86399999997688093</c:v>
                </c:pt>
                <c:pt idx="6209">
                  <c:v>-0.85599999997709597</c:v>
                </c:pt>
                <c:pt idx="6210">
                  <c:v>-0.84799999997731001</c:v>
                </c:pt>
                <c:pt idx="6211">
                  <c:v>-0.83999999997752395</c:v>
                </c:pt>
                <c:pt idx="6212">
                  <c:v>-0.83199999997773799</c:v>
                </c:pt>
                <c:pt idx="6213">
                  <c:v>-0.82399999997795192</c:v>
                </c:pt>
                <c:pt idx="6214">
                  <c:v>-0.81599999997816597</c:v>
                </c:pt>
                <c:pt idx="6215">
                  <c:v>-0.80799999997838001</c:v>
                </c:pt>
                <c:pt idx="6216">
                  <c:v>-0.79999999997859395</c:v>
                </c:pt>
                <c:pt idx="6217">
                  <c:v>-0.79199999997880799</c:v>
                </c:pt>
                <c:pt idx="6218">
                  <c:v>-0.78399999997902192</c:v>
                </c:pt>
                <c:pt idx="6219">
                  <c:v>-0.77599999997923597</c:v>
                </c:pt>
                <c:pt idx="6220">
                  <c:v>-0.76799999997945001</c:v>
                </c:pt>
                <c:pt idx="6221">
                  <c:v>-0.75999999997966394</c:v>
                </c:pt>
                <c:pt idx="6222">
                  <c:v>-0.75199999997987799</c:v>
                </c:pt>
                <c:pt idx="6223">
                  <c:v>-0.74399999998009192</c:v>
                </c:pt>
                <c:pt idx="6224">
                  <c:v>-0.73599999998030596</c:v>
                </c:pt>
                <c:pt idx="6225">
                  <c:v>-0.72799999998052101</c:v>
                </c:pt>
                <c:pt idx="6226">
                  <c:v>-0.71999999998073494</c:v>
                </c:pt>
                <c:pt idx="6227">
                  <c:v>-0.71199999998094898</c:v>
                </c:pt>
                <c:pt idx="6228">
                  <c:v>-0.70399999998116303</c:v>
                </c:pt>
                <c:pt idx="6229">
                  <c:v>-0.69599999998137696</c:v>
                </c:pt>
                <c:pt idx="6230">
                  <c:v>-0.687999999981591</c:v>
                </c:pt>
                <c:pt idx="6231">
                  <c:v>-0.67999999998180494</c:v>
                </c:pt>
                <c:pt idx="6232">
                  <c:v>-0.67199999998201898</c:v>
                </c:pt>
                <c:pt idx="6233">
                  <c:v>-0.66399999998223291</c:v>
                </c:pt>
                <c:pt idx="6234">
                  <c:v>-0.65599999998244696</c:v>
                </c:pt>
                <c:pt idx="6235">
                  <c:v>-0.647999999982661</c:v>
                </c:pt>
                <c:pt idx="6236">
                  <c:v>-0.63999999998287493</c:v>
                </c:pt>
                <c:pt idx="6237">
                  <c:v>-0.63199999998308898</c:v>
                </c:pt>
                <c:pt idx="6238">
                  <c:v>-0.62399999998330291</c:v>
                </c:pt>
                <c:pt idx="6239">
                  <c:v>-0.61599999998351695</c:v>
                </c:pt>
                <c:pt idx="6240">
                  <c:v>-0.607999999983731</c:v>
                </c:pt>
                <c:pt idx="6241">
                  <c:v>-0.59999999998394493</c:v>
                </c:pt>
                <c:pt idx="6242">
                  <c:v>-0.59199999998415997</c:v>
                </c:pt>
                <c:pt idx="6243">
                  <c:v>-0.58399999998437402</c:v>
                </c:pt>
                <c:pt idx="6244">
                  <c:v>-0.57599999998458795</c:v>
                </c:pt>
                <c:pt idx="6245">
                  <c:v>-0.567999999984802</c:v>
                </c:pt>
                <c:pt idx="6246">
                  <c:v>-0.55999999998501593</c:v>
                </c:pt>
                <c:pt idx="6247">
                  <c:v>-0.55199999998522997</c:v>
                </c:pt>
                <c:pt idx="6248">
                  <c:v>-0.54399999998544402</c:v>
                </c:pt>
                <c:pt idx="6249">
                  <c:v>-0.53599999998565795</c:v>
                </c:pt>
                <c:pt idx="6250">
                  <c:v>-0.52799999998587199</c:v>
                </c:pt>
                <c:pt idx="6251">
                  <c:v>-0.51999999998608593</c:v>
                </c:pt>
                <c:pt idx="6252">
                  <c:v>-0.51199999998629997</c:v>
                </c:pt>
                <c:pt idx="6253">
                  <c:v>-0.50399999998651401</c:v>
                </c:pt>
                <c:pt idx="6254">
                  <c:v>-0.495999999986728</c:v>
                </c:pt>
                <c:pt idx="6255">
                  <c:v>-0.48799999998694205</c:v>
                </c:pt>
                <c:pt idx="6256">
                  <c:v>-0.47999999998715603</c:v>
                </c:pt>
                <c:pt idx="6257">
                  <c:v>-0.47199999998737002</c:v>
                </c:pt>
                <c:pt idx="6258">
                  <c:v>-0.46399999998758501</c:v>
                </c:pt>
                <c:pt idx="6259">
                  <c:v>-0.455999999987799</c:v>
                </c:pt>
                <c:pt idx="6260">
                  <c:v>-0.44799999998801299</c:v>
                </c:pt>
                <c:pt idx="6261">
                  <c:v>-0.43999999998822698</c:v>
                </c:pt>
                <c:pt idx="6262">
                  <c:v>-0.43199999998844096</c:v>
                </c:pt>
                <c:pt idx="6263">
                  <c:v>-0.42399999998865501</c:v>
                </c:pt>
                <c:pt idx="6264">
                  <c:v>-0.415999999988869</c:v>
                </c:pt>
                <c:pt idx="6265">
                  <c:v>-0.40799999998908298</c:v>
                </c:pt>
                <c:pt idx="6266">
                  <c:v>-0.39999999998929697</c:v>
                </c:pt>
                <c:pt idx="6267">
                  <c:v>-0.39199999998951096</c:v>
                </c:pt>
                <c:pt idx="6268">
                  <c:v>-0.383999999989725</c:v>
                </c:pt>
                <c:pt idx="6269">
                  <c:v>-0.37599999998993899</c:v>
                </c:pt>
                <c:pt idx="6270">
                  <c:v>-0.36799999999015298</c:v>
                </c:pt>
                <c:pt idx="6271">
                  <c:v>-0.35999999999036697</c:v>
                </c:pt>
                <c:pt idx="6272">
                  <c:v>-0.35199999999058096</c:v>
                </c:pt>
                <c:pt idx="6273">
                  <c:v>-0.34399999999079495</c:v>
                </c:pt>
                <c:pt idx="6274">
                  <c:v>-0.33599999999100899</c:v>
                </c:pt>
                <c:pt idx="6275">
                  <c:v>-0.32799999999122398</c:v>
                </c:pt>
                <c:pt idx="6276">
                  <c:v>-0.31999999999143797</c:v>
                </c:pt>
                <c:pt idx="6277">
                  <c:v>-0.31199999999165201</c:v>
                </c:pt>
                <c:pt idx="6278">
                  <c:v>-0.303999999991866</c:v>
                </c:pt>
                <c:pt idx="6279">
                  <c:v>-0.29599999999207999</c:v>
                </c:pt>
                <c:pt idx="6280">
                  <c:v>-0.28799999999229398</c:v>
                </c:pt>
                <c:pt idx="6281">
                  <c:v>-0.27999999999250796</c:v>
                </c:pt>
                <c:pt idx="6282">
                  <c:v>-0.27199999999272201</c:v>
                </c:pt>
                <c:pt idx="6283">
                  <c:v>-0.263999999992936</c:v>
                </c:pt>
                <c:pt idx="6284">
                  <c:v>-0.25599999999314998</c:v>
                </c:pt>
                <c:pt idx="6285">
                  <c:v>-0.247999999993364</c:v>
                </c:pt>
                <c:pt idx="6286">
                  <c:v>-0.23999999999357802</c:v>
                </c:pt>
                <c:pt idx="6287">
                  <c:v>-0.23199999999379201</c:v>
                </c:pt>
                <c:pt idx="6288">
                  <c:v>-0.22399999999400602</c:v>
                </c:pt>
                <c:pt idx="6289">
                  <c:v>-0.21599999999422001</c:v>
                </c:pt>
                <c:pt idx="6290">
                  <c:v>-0.207999999994434</c:v>
                </c:pt>
                <c:pt idx="6291">
                  <c:v>-0.19999999999464901</c:v>
                </c:pt>
                <c:pt idx="6292">
                  <c:v>-0.191999999994863</c:v>
                </c:pt>
                <c:pt idx="6293">
                  <c:v>-0.18399999999507699</c:v>
                </c:pt>
                <c:pt idx="6294">
                  <c:v>-0.17599999999529101</c:v>
                </c:pt>
                <c:pt idx="6295">
                  <c:v>-0.16799999999550499</c:v>
                </c:pt>
                <c:pt idx="6296">
                  <c:v>-0.15999999999571898</c:v>
                </c:pt>
                <c:pt idx="6297">
                  <c:v>-0.151999999995933</c:v>
                </c:pt>
                <c:pt idx="6298">
                  <c:v>-0.14399999999614699</c:v>
                </c:pt>
                <c:pt idx="6299">
                  <c:v>-0.135999999996361</c:v>
                </c:pt>
                <c:pt idx="6300">
                  <c:v>-0.12799999999657499</c:v>
                </c:pt>
                <c:pt idx="6301">
                  <c:v>-0.11999999999678901</c:v>
                </c:pt>
                <c:pt idx="6302">
                  <c:v>-0.11199999999700301</c:v>
                </c:pt>
                <c:pt idx="6303">
                  <c:v>-0.103999999997217</c:v>
                </c:pt>
                <c:pt idx="6304">
                  <c:v>-9.5999999997431196E-2</c:v>
                </c:pt>
                <c:pt idx="6305">
                  <c:v>-8.7999999997645295E-2</c:v>
                </c:pt>
                <c:pt idx="6306">
                  <c:v>-7.9999999997859395E-2</c:v>
                </c:pt>
                <c:pt idx="6307">
                  <c:v>-7.1999999998073397E-2</c:v>
                </c:pt>
                <c:pt idx="6308">
                  <c:v>-6.3999999998287496E-2</c:v>
                </c:pt>
                <c:pt idx="6309">
                  <c:v>-5.5999999998501505E-2</c:v>
                </c:pt>
                <c:pt idx="6310">
                  <c:v>-4.7999999998715598E-2</c:v>
                </c:pt>
                <c:pt idx="6311">
                  <c:v>-3.9999999998929697E-2</c:v>
                </c:pt>
                <c:pt idx="6312">
                  <c:v>-3.19999999991437E-2</c:v>
                </c:pt>
                <c:pt idx="6313">
                  <c:v>-2.3999999999357799E-2</c:v>
                </c:pt>
                <c:pt idx="6314">
                  <c:v>-1.5999999999571898E-2</c:v>
                </c:pt>
                <c:pt idx="6315">
                  <c:v>-7.9999999997859388E-3</c:v>
                </c:pt>
                <c:pt idx="6316">
                  <c:v>0</c:v>
                </c:pt>
                <c:pt idx="6317">
                  <c:v>7.9999999997859388E-3</c:v>
                </c:pt>
                <c:pt idx="6318">
                  <c:v>1.5999999999571898E-2</c:v>
                </c:pt>
                <c:pt idx="6319">
                  <c:v>2.3999999999357799E-2</c:v>
                </c:pt>
                <c:pt idx="6320">
                  <c:v>3.1999999999143797E-2</c:v>
                </c:pt>
                <c:pt idx="6321">
                  <c:v>3.9999999998929697E-2</c:v>
                </c:pt>
                <c:pt idx="6322">
                  <c:v>4.7999999998715598E-2</c:v>
                </c:pt>
                <c:pt idx="6323">
                  <c:v>5.5999999998501596E-2</c:v>
                </c:pt>
                <c:pt idx="6324">
                  <c:v>6.3999999998287496E-2</c:v>
                </c:pt>
                <c:pt idx="6325">
                  <c:v>7.1999999998073494E-2</c:v>
                </c:pt>
                <c:pt idx="6326">
                  <c:v>7.9999999997859395E-2</c:v>
                </c:pt>
                <c:pt idx="6327">
                  <c:v>8.7999999997645295E-2</c:v>
                </c:pt>
                <c:pt idx="6328">
                  <c:v>9.5999999997431293E-2</c:v>
                </c:pt>
                <c:pt idx="6329">
                  <c:v>0.103999999997217</c:v>
                </c:pt>
                <c:pt idx="6330">
                  <c:v>0.11199999999700301</c:v>
                </c:pt>
                <c:pt idx="6331">
                  <c:v>0.11999999999678901</c:v>
                </c:pt>
                <c:pt idx="6332">
                  <c:v>0.12799999999657499</c:v>
                </c:pt>
                <c:pt idx="6333">
                  <c:v>0.135999999996361</c:v>
                </c:pt>
                <c:pt idx="6334">
                  <c:v>0.14399999999614699</c:v>
                </c:pt>
                <c:pt idx="6335">
                  <c:v>0.151999999995933</c:v>
                </c:pt>
                <c:pt idx="6336">
                  <c:v>0.15999999999571898</c:v>
                </c:pt>
                <c:pt idx="6337">
                  <c:v>0.16799999999550499</c:v>
                </c:pt>
                <c:pt idx="6338">
                  <c:v>0.17599999999529101</c:v>
                </c:pt>
                <c:pt idx="6339">
                  <c:v>0.18399999999507699</c:v>
                </c:pt>
                <c:pt idx="6340">
                  <c:v>0.191999999994863</c:v>
                </c:pt>
                <c:pt idx="6341">
                  <c:v>0.19999999999464801</c:v>
                </c:pt>
                <c:pt idx="6342">
                  <c:v>0.207999999994434</c:v>
                </c:pt>
                <c:pt idx="6343">
                  <c:v>0.21599999999422001</c:v>
                </c:pt>
                <c:pt idx="6344">
                  <c:v>0.22399999999400602</c:v>
                </c:pt>
                <c:pt idx="6345">
                  <c:v>0.23199999999379201</c:v>
                </c:pt>
                <c:pt idx="6346">
                  <c:v>0.23999999999357802</c:v>
                </c:pt>
                <c:pt idx="6347">
                  <c:v>0.247999999993364</c:v>
                </c:pt>
                <c:pt idx="6348">
                  <c:v>0.25599999999314998</c:v>
                </c:pt>
                <c:pt idx="6349">
                  <c:v>0.263999999992936</c:v>
                </c:pt>
                <c:pt idx="6350">
                  <c:v>0.27199999999272201</c:v>
                </c:pt>
                <c:pt idx="6351">
                  <c:v>0.27999999999250796</c:v>
                </c:pt>
                <c:pt idx="6352">
                  <c:v>0.28799999999229398</c:v>
                </c:pt>
                <c:pt idx="6353">
                  <c:v>0.29599999999207999</c:v>
                </c:pt>
                <c:pt idx="6354">
                  <c:v>0.303999999991866</c:v>
                </c:pt>
                <c:pt idx="6355">
                  <c:v>0.31199999999165201</c:v>
                </c:pt>
                <c:pt idx="6356">
                  <c:v>0.31999999999143797</c:v>
                </c:pt>
                <c:pt idx="6357">
                  <c:v>0.32799999999122303</c:v>
                </c:pt>
                <c:pt idx="6358">
                  <c:v>0.33599999999100899</c:v>
                </c:pt>
                <c:pt idx="6359">
                  <c:v>0.34399999999079495</c:v>
                </c:pt>
                <c:pt idx="6360">
                  <c:v>0.35199999999058096</c:v>
                </c:pt>
                <c:pt idx="6361">
                  <c:v>0.35999999999036697</c:v>
                </c:pt>
                <c:pt idx="6362">
                  <c:v>0.36799999999015298</c:v>
                </c:pt>
                <c:pt idx="6363">
                  <c:v>0.37599999998993899</c:v>
                </c:pt>
                <c:pt idx="6364">
                  <c:v>0.383999999989725</c:v>
                </c:pt>
                <c:pt idx="6365">
                  <c:v>0.39199999998951096</c:v>
                </c:pt>
                <c:pt idx="6366">
                  <c:v>0.39999999998929697</c:v>
                </c:pt>
                <c:pt idx="6367">
                  <c:v>0.40799999998908298</c:v>
                </c:pt>
                <c:pt idx="6368">
                  <c:v>0.415999999988869</c:v>
                </c:pt>
                <c:pt idx="6369">
                  <c:v>0.42399999998865501</c:v>
                </c:pt>
                <c:pt idx="6370">
                  <c:v>0.43199999998844096</c:v>
                </c:pt>
                <c:pt idx="6371">
                  <c:v>0.43999999998822698</c:v>
                </c:pt>
                <c:pt idx="6372">
                  <c:v>0.44799999998801299</c:v>
                </c:pt>
                <c:pt idx="6373">
                  <c:v>0.455999999987799</c:v>
                </c:pt>
                <c:pt idx="6374">
                  <c:v>0.46399999998758401</c:v>
                </c:pt>
                <c:pt idx="6375">
                  <c:v>0.47199999998737002</c:v>
                </c:pt>
                <c:pt idx="6376">
                  <c:v>0.47999999998715603</c:v>
                </c:pt>
                <c:pt idx="6377">
                  <c:v>0.48799999998694205</c:v>
                </c:pt>
                <c:pt idx="6378">
                  <c:v>0.495999999986728</c:v>
                </c:pt>
                <c:pt idx="6379">
                  <c:v>0.50399999998651401</c:v>
                </c:pt>
                <c:pt idx="6380">
                  <c:v>0.51199999998629997</c:v>
                </c:pt>
                <c:pt idx="6381">
                  <c:v>0.51999999998608593</c:v>
                </c:pt>
                <c:pt idx="6382">
                  <c:v>0.52799999998587199</c:v>
                </c:pt>
                <c:pt idx="6383">
                  <c:v>0.53599999998565795</c:v>
                </c:pt>
                <c:pt idx="6384">
                  <c:v>0.54399999998544402</c:v>
                </c:pt>
                <c:pt idx="6385">
                  <c:v>0.55199999998522997</c:v>
                </c:pt>
                <c:pt idx="6386">
                  <c:v>0.55999999998501593</c:v>
                </c:pt>
                <c:pt idx="6387">
                  <c:v>0.567999999984802</c:v>
                </c:pt>
                <c:pt idx="6388">
                  <c:v>0.57599999998458795</c:v>
                </c:pt>
                <c:pt idx="6389">
                  <c:v>0.58399999998437402</c:v>
                </c:pt>
                <c:pt idx="6390">
                  <c:v>0.59199999998415898</c:v>
                </c:pt>
                <c:pt idx="6391">
                  <c:v>0.59999999998394493</c:v>
                </c:pt>
                <c:pt idx="6392">
                  <c:v>0.607999999983731</c:v>
                </c:pt>
                <c:pt idx="6393">
                  <c:v>0.61599999998351695</c:v>
                </c:pt>
                <c:pt idx="6394">
                  <c:v>0.62399999998330291</c:v>
                </c:pt>
                <c:pt idx="6395">
                  <c:v>0.63199999998308898</c:v>
                </c:pt>
                <c:pt idx="6396">
                  <c:v>0.63999999998287493</c:v>
                </c:pt>
                <c:pt idx="6397">
                  <c:v>0.647999999982661</c:v>
                </c:pt>
                <c:pt idx="6398">
                  <c:v>0.65599999998244696</c:v>
                </c:pt>
                <c:pt idx="6399">
                  <c:v>0.66399999998223291</c:v>
                </c:pt>
                <c:pt idx="6400">
                  <c:v>0.67199999998201898</c:v>
                </c:pt>
                <c:pt idx="6401">
                  <c:v>0.67999999998180494</c:v>
                </c:pt>
                <c:pt idx="6402">
                  <c:v>0.687999999981591</c:v>
                </c:pt>
                <c:pt idx="6403">
                  <c:v>0.69599999998137696</c:v>
                </c:pt>
                <c:pt idx="6404">
                  <c:v>0.70399999998116303</c:v>
                </c:pt>
                <c:pt idx="6405">
                  <c:v>0.71199999998094898</c:v>
                </c:pt>
                <c:pt idx="6406">
                  <c:v>0.71999999998073494</c:v>
                </c:pt>
                <c:pt idx="6407">
                  <c:v>0.72799999998052001</c:v>
                </c:pt>
                <c:pt idx="6408">
                  <c:v>0.73599999998030596</c:v>
                </c:pt>
                <c:pt idx="6409">
                  <c:v>0.74399999998009192</c:v>
                </c:pt>
                <c:pt idx="6410">
                  <c:v>0.75199999997987799</c:v>
                </c:pt>
                <c:pt idx="6411">
                  <c:v>0.75999999997966394</c:v>
                </c:pt>
                <c:pt idx="6412">
                  <c:v>0.76799999997945001</c:v>
                </c:pt>
                <c:pt idx="6413">
                  <c:v>0.77599999997923597</c:v>
                </c:pt>
                <c:pt idx="6414">
                  <c:v>0.78399999997902192</c:v>
                </c:pt>
                <c:pt idx="6415">
                  <c:v>0.79199999997880799</c:v>
                </c:pt>
                <c:pt idx="6416">
                  <c:v>0.79999999997859395</c:v>
                </c:pt>
                <c:pt idx="6417">
                  <c:v>0.80799999997838001</c:v>
                </c:pt>
                <c:pt idx="6418">
                  <c:v>0.81599999997816597</c:v>
                </c:pt>
                <c:pt idx="6419">
                  <c:v>0.82399999997795192</c:v>
                </c:pt>
                <c:pt idx="6420">
                  <c:v>0.83199999997773799</c:v>
                </c:pt>
                <c:pt idx="6421">
                  <c:v>0.83999999997752395</c:v>
                </c:pt>
                <c:pt idx="6422">
                  <c:v>0.84799999997731001</c:v>
                </c:pt>
                <c:pt idx="6423">
                  <c:v>0.85599999997709497</c:v>
                </c:pt>
                <c:pt idx="6424">
                  <c:v>0.86399999997688093</c:v>
                </c:pt>
                <c:pt idx="6425">
                  <c:v>0.871999999976667</c:v>
                </c:pt>
                <c:pt idx="6426">
                  <c:v>0.87999999997645295</c:v>
                </c:pt>
                <c:pt idx="6427">
                  <c:v>0.88799999997623891</c:v>
                </c:pt>
                <c:pt idx="6428">
                  <c:v>0.89599999997602497</c:v>
                </c:pt>
                <c:pt idx="6429">
                  <c:v>0.90399999997581093</c:v>
                </c:pt>
                <c:pt idx="6430">
                  <c:v>0.911999999975597</c:v>
                </c:pt>
                <c:pt idx="6431">
                  <c:v>0.91999999997538295</c:v>
                </c:pt>
                <c:pt idx="6432">
                  <c:v>0.92799999997516891</c:v>
                </c:pt>
                <c:pt idx="6433">
                  <c:v>0.93599999997495498</c:v>
                </c:pt>
                <c:pt idx="6434">
                  <c:v>0.94399999997474093</c:v>
                </c:pt>
                <c:pt idx="6435">
                  <c:v>0.951999999974527</c:v>
                </c:pt>
                <c:pt idx="6436">
                  <c:v>0.95999999997431296</c:v>
                </c:pt>
                <c:pt idx="6437">
                  <c:v>0.96799999997409891</c:v>
                </c:pt>
                <c:pt idx="6438">
                  <c:v>0.97599999997388498</c:v>
                </c:pt>
                <c:pt idx="6439">
                  <c:v>0.98399999997367005</c:v>
                </c:pt>
                <c:pt idx="6440">
                  <c:v>0.991999999973456</c:v>
                </c:pt>
                <c:pt idx="6441">
                  <c:v>0.99999999997324196</c:v>
                </c:pt>
                <c:pt idx="6442">
                  <c:v>1.00799999997303</c:v>
                </c:pt>
                <c:pt idx="6443">
                  <c:v>1.01599999997281</c:v>
                </c:pt>
                <c:pt idx="6444">
                  <c:v>1.0239999999725999</c:v>
                </c:pt>
                <c:pt idx="6445">
                  <c:v>1.0319999999723901</c:v>
                </c:pt>
                <c:pt idx="6446">
                  <c:v>1.0399999999721699</c:v>
                </c:pt>
                <c:pt idx="6447">
                  <c:v>1.04799999997196</c:v>
                </c:pt>
                <c:pt idx="6448">
                  <c:v>1.05599999997174</c:v>
                </c:pt>
                <c:pt idx="6449">
                  <c:v>1.0639999999715299</c:v>
                </c:pt>
                <c:pt idx="6450">
                  <c:v>1.0719999999713201</c:v>
                </c:pt>
                <c:pt idx="6451">
                  <c:v>1.0799999999710999</c:v>
                </c:pt>
                <c:pt idx="6452">
                  <c:v>1.08799999997089</c:v>
                </c:pt>
                <c:pt idx="6453">
                  <c:v>1.09599999997067</c:v>
                </c:pt>
                <c:pt idx="6454">
                  <c:v>1.1039999999704599</c:v>
                </c:pt>
                <c:pt idx="6455">
                  <c:v>1.1119999999702501</c:v>
                </c:pt>
                <c:pt idx="6456">
                  <c:v>1.1199999999700299</c:v>
                </c:pt>
                <c:pt idx="6457">
                  <c:v>1.12799999996982</c:v>
                </c:pt>
                <c:pt idx="6458">
                  <c:v>1.1359999999696</c:v>
                </c:pt>
                <c:pt idx="6459">
                  <c:v>1.1439999999693899</c:v>
                </c:pt>
                <c:pt idx="6460">
                  <c:v>1.1519999999691801</c:v>
                </c:pt>
                <c:pt idx="6461">
                  <c:v>1.1599999999689599</c:v>
                </c:pt>
                <c:pt idx="6462">
                  <c:v>1.16799999996875</c:v>
                </c:pt>
                <c:pt idx="6463">
                  <c:v>1.17599999996853</c:v>
                </c:pt>
                <c:pt idx="6464">
                  <c:v>1.1839999999683199</c:v>
                </c:pt>
                <c:pt idx="6465">
                  <c:v>1.1919999999681001</c:v>
                </c:pt>
                <c:pt idx="6466">
                  <c:v>1.1999999999678899</c:v>
                </c:pt>
                <c:pt idx="6467">
                  <c:v>1.20799999996768</c:v>
                </c:pt>
                <c:pt idx="6468">
                  <c:v>1.21599999996746</c:v>
                </c:pt>
                <c:pt idx="6469">
                  <c:v>1.22399999996725</c:v>
                </c:pt>
                <c:pt idx="6470">
                  <c:v>1.2319999999670301</c:v>
                </c:pt>
                <c:pt idx="6471">
                  <c:v>1.2399999999668199</c:v>
                </c:pt>
                <c:pt idx="6472">
                  <c:v>1.24799999996661</c:v>
                </c:pt>
                <c:pt idx="6473">
                  <c:v>1.25599999996639</c:v>
                </c:pt>
                <c:pt idx="6474">
                  <c:v>1.26399999996618</c:v>
                </c:pt>
                <c:pt idx="6475">
                  <c:v>1.2719999999659601</c:v>
                </c:pt>
                <c:pt idx="6476">
                  <c:v>1.2799999999657499</c:v>
                </c:pt>
                <c:pt idx="6477">
                  <c:v>1.28799999996554</c:v>
                </c:pt>
                <c:pt idx="6478">
                  <c:v>1.29599999996532</c:v>
                </c:pt>
                <c:pt idx="6479">
                  <c:v>1.30399999996511</c:v>
                </c:pt>
                <c:pt idx="6480">
                  <c:v>1.3119999999648901</c:v>
                </c:pt>
                <c:pt idx="6481">
                  <c:v>1.3199999999646799</c:v>
                </c:pt>
                <c:pt idx="6482">
                  <c:v>1.32799999996447</c:v>
                </c:pt>
                <c:pt idx="6483">
                  <c:v>1.33599999996425</c:v>
                </c:pt>
                <c:pt idx="6484">
                  <c:v>1.34399999996404</c:v>
                </c:pt>
                <c:pt idx="6485">
                  <c:v>1.3519999999638201</c:v>
                </c:pt>
                <c:pt idx="6486">
                  <c:v>1.3599999999636099</c:v>
                </c:pt>
                <c:pt idx="6487">
                  <c:v>1.3679999999634</c:v>
                </c:pt>
                <c:pt idx="6488">
                  <c:v>1.3759999999631798</c:v>
                </c:pt>
                <c:pt idx="6489">
                  <c:v>1.38399999996297</c:v>
                </c:pt>
                <c:pt idx="6490">
                  <c:v>1.3919999999627501</c:v>
                </c:pt>
                <c:pt idx="6491">
                  <c:v>1.3999999999625399</c:v>
                </c:pt>
                <c:pt idx="6492">
                  <c:v>1.4079999999623301</c:v>
                </c:pt>
                <c:pt idx="6493">
                  <c:v>1.4159999999621098</c:v>
                </c:pt>
                <c:pt idx="6494">
                  <c:v>1.4239999999619</c:v>
                </c:pt>
                <c:pt idx="6495">
                  <c:v>1.4319999999616801</c:v>
                </c:pt>
                <c:pt idx="6496">
                  <c:v>1.4399999999614699</c:v>
                </c:pt>
                <c:pt idx="6497">
                  <c:v>1.4479999999612601</c:v>
                </c:pt>
                <c:pt idx="6498">
                  <c:v>1.45599999996104</c:v>
                </c:pt>
                <c:pt idx="6499">
                  <c:v>1.46399999996083</c:v>
                </c:pt>
                <c:pt idx="6500">
                  <c:v>1.4719999999606102</c:v>
                </c:pt>
                <c:pt idx="6501">
                  <c:v>1.4799999999603999</c:v>
                </c:pt>
                <c:pt idx="6502">
                  <c:v>1.4879999999601801</c:v>
                </c:pt>
                <c:pt idx="6503">
                  <c:v>1.49599999995997</c:v>
                </c:pt>
                <c:pt idx="6504">
                  <c:v>1.50399999995976</c:v>
                </c:pt>
                <c:pt idx="6505">
                  <c:v>1.5119999999595402</c:v>
                </c:pt>
                <c:pt idx="6506">
                  <c:v>1.5199999999593299</c:v>
                </c:pt>
                <c:pt idx="6507">
                  <c:v>1.5279999999591101</c:v>
                </c:pt>
                <c:pt idx="6508">
                  <c:v>1.5359999999589</c:v>
                </c:pt>
                <c:pt idx="6509">
                  <c:v>1.54399999995869</c:v>
                </c:pt>
                <c:pt idx="6510">
                  <c:v>1.5519999999584702</c:v>
                </c:pt>
                <c:pt idx="6511">
                  <c:v>1.5599999999582599</c:v>
                </c:pt>
                <c:pt idx="6512">
                  <c:v>1.5679999999580401</c:v>
                </c:pt>
                <c:pt idx="6513">
                  <c:v>1.57599999995783</c:v>
                </c:pt>
                <c:pt idx="6514">
                  <c:v>1.58399999995762</c:v>
                </c:pt>
                <c:pt idx="6515">
                  <c:v>1.5919999999574002</c:v>
                </c:pt>
                <c:pt idx="6516">
                  <c:v>1.5999999999571899</c:v>
                </c:pt>
                <c:pt idx="6517">
                  <c:v>1.6079999999569701</c:v>
                </c:pt>
                <c:pt idx="6518">
                  <c:v>1.61599999995676</c:v>
                </c:pt>
                <c:pt idx="6519">
                  <c:v>1.62399999995655</c:v>
                </c:pt>
                <c:pt idx="6520">
                  <c:v>1.6319999999563302</c:v>
                </c:pt>
                <c:pt idx="6521">
                  <c:v>1.6399999999561199</c:v>
                </c:pt>
                <c:pt idx="6522">
                  <c:v>1.6479999999559001</c:v>
                </c:pt>
                <c:pt idx="6523">
                  <c:v>1.65599999995569</c:v>
                </c:pt>
                <c:pt idx="6524">
                  <c:v>1.66399999995548</c:v>
                </c:pt>
                <c:pt idx="6525">
                  <c:v>1.6719999999552602</c:v>
                </c:pt>
                <c:pt idx="6526">
                  <c:v>1.6799999999550499</c:v>
                </c:pt>
                <c:pt idx="6527">
                  <c:v>1.6879999999548301</c:v>
                </c:pt>
                <c:pt idx="6528">
                  <c:v>1.69599999995462</c:v>
                </c:pt>
                <c:pt idx="6529">
                  <c:v>1.7039999999544</c:v>
                </c:pt>
                <c:pt idx="6530">
                  <c:v>1.7119999999541899</c:v>
                </c:pt>
                <c:pt idx="6531">
                  <c:v>1.7199999999539799</c:v>
                </c:pt>
                <c:pt idx="6532">
                  <c:v>1.7279999999537601</c:v>
                </c:pt>
                <c:pt idx="6533">
                  <c:v>1.73599999995355</c:v>
                </c:pt>
                <c:pt idx="6534">
                  <c:v>1.74399999995333</c:v>
                </c:pt>
                <c:pt idx="6535">
                  <c:v>1.7519999999531199</c:v>
                </c:pt>
                <c:pt idx="6536">
                  <c:v>1.7599999999529099</c:v>
                </c:pt>
                <c:pt idx="6537">
                  <c:v>1.7679999999526901</c:v>
                </c:pt>
                <c:pt idx="6538">
                  <c:v>1.77599999995248</c:v>
                </c:pt>
                <c:pt idx="6539">
                  <c:v>1.78399999995226</c:v>
                </c:pt>
                <c:pt idx="6540">
                  <c:v>1.7919999999520499</c:v>
                </c:pt>
                <c:pt idx="6541">
                  <c:v>1.7999999999518399</c:v>
                </c:pt>
                <c:pt idx="6542">
                  <c:v>1.8079999999516201</c:v>
                </c:pt>
                <c:pt idx="6543">
                  <c:v>1.81599999995141</c:v>
                </c:pt>
                <c:pt idx="6544">
                  <c:v>1.82399999995119</c:v>
                </c:pt>
                <c:pt idx="6545">
                  <c:v>1.83199999995098</c:v>
                </c:pt>
                <c:pt idx="6546">
                  <c:v>1.8399999999507699</c:v>
                </c:pt>
                <c:pt idx="6547">
                  <c:v>1.8479999999505501</c:v>
                </c:pt>
                <c:pt idx="6548">
                  <c:v>1.85599999995034</c:v>
                </c:pt>
                <c:pt idx="6549">
                  <c:v>1.86399999995012</c:v>
                </c:pt>
                <c:pt idx="6550">
                  <c:v>1.87199999994991</c:v>
                </c:pt>
                <c:pt idx="6551">
                  <c:v>1.8799999999496999</c:v>
                </c:pt>
                <c:pt idx="6552">
                  <c:v>1.8879999999494801</c:v>
                </c:pt>
                <c:pt idx="6553">
                  <c:v>1.89599999994927</c:v>
                </c:pt>
                <c:pt idx="6554">
                  <c:v>1.90399999994905</c:v>
                </c:pt>
                <c:pt idx="6555">
                  <c:v>1.91199999994884</c:v>
                </c:pt>
                <c:pt idx="6556">
                  <c:v>1.9199999999486299</c:v>
                </c:pt>
                <c:pt idx="6557">
                  <c:v>1.9279999999484101</c:v>
                </c:pt>
                <c:pt idx="6558">
                  <c:v>1.9359999999482</c:v>
                </c:pt>
                <c:pt idx="6559">
                  <c:v>1.94399999994798</c:v>
                </c:pt>
                <c:pt idx="6560">
                  <c:v>1.95199999994777</c:v>
                </c:pt>
                <c:pt idx="6561">
                  <c:v>1.9599999999475501</c:v>
                </c:pt>
                <c:pt idx="6562">
                  <c:v>1.9679999999473401</c:v>
                </c:pt>
                <c:pt idx="6563">
                  <c:v>1.9759999999471298</c:v>
                </c:pt>
                <c:pt idx="6564">
                  <c:v>1.9839999999469102</c:v>
                </c:pt>
                <c:pt idx="6565">
                  <c:v>1.9919999999467</c:v>
                </c:pt>
                <c:pt idx="6566">
                  <c:v>1.9999999999464799</c:v>
                </c:pt>
                <c:pt idx="6567">
                  <c:v>2.0079999999462701</c:v>
                </c:pt>
                <c:pt idx="6568">
                  <c:v>2.0159999999460601</c:v>
                </c:pt>
                <c:pt idx="6569">
                  <c:v>2.0239999999458398</c:v>
                </c:pt>
                <c:pt idx="6570">
                  <c:v>2.0319999999456297</c:v>
                </c:pt>
                <c:pt idx="6571">
                  <c:v>2.0399999999454099</c:v>
                </c:pt>
                <c:pt idx="6572">
                  <c:v>2.0479999999451999</c:v>
                </c:pt>
                <c:pt idx="6573">
                  <c:v>2.0559999999449898</c:v>
                </c:pt>
                <c:pt idx="6574">
                  <c:v>2.06399999994477</c:v>
                </c:pt>
                <c:pt idx="6575">
                  <c:v>2.07199999994456</c:v>
                </c:pt>
                <c:pt idx="6576">
                  <c:v>2.0799999999443397</c:v>
                </c:pt>
                <c:pt idx="6577">
                  <c:v>2.0879999999441301</c:v>
                </c:pt>
                <c:pt idx="6578">
                  <c:v>2.0959999999439201</c:v>
                </c:pt>
                <c:pt idx="6579">
                  <c:v>2.1039999999436998</c:v>
                </c:pt>
                <c:pt idx="6580">
                  <c:v>2.1119999999434897</c:v>
                </c:pt>
                <c:pt idx="6581">
                  <c:v>2.1199999999432699</c:v>
                </c:pt>
                <c:pt idx="6582">
                  <c:v>2.1279999999430599</c:v>
                </c:pt>
                <c:pt idx="6583">
                  <c:v>2.1359999999428498</c:v>
                </c:pt>
                <c:pt idx="6584">
                  <c:v>2.14399999994263</c:v>
                </c:pt>
                <c:pt idx="6585">
                  <c:v>2.15199999994242</c:v>
                </c:pt>
                <c:pt idx="6586">
                  <c:v>2.1599999999421997</c:v>
                </c:pt>
                <c:pt idx="6587">
                  <c:v>2.1679999999419901</c:v>
                </c:pt>
                <c:pt idx="6588">
                  <c:v>2.1759999999417801</c:v>
                </c:pt>
                <c:pt idx="6589">
                  <c:v>2.1839999999415598</c:v>
                </c:pt>
                <c:pt idx="6590">
                  <c:v>2.1919999999413498</c:v>
                </c:pt>
                <c:pt idx="6591">
                  <c:v>2.1999999999411299</c:v>
                </c:pt>
                <c:pt idx="6592">
                  <c:v>2.2079999999409199</c:v>
                </c:pt>
                <c:pt idx="6593">
                  <c:v>2.2159999999407098</c:v>
                </c:pt>
                <c:pt idx="6594">
                  <c:v>2.22399999994049</c:v>
                </c:pt>
                <c:pt idx="6595">
                  <c:v>2.23199999994028</c:v>
                </c:pt>
                <c:pt idx="6596">
                  <c:v>2.2399999999400597</c:v>
                </c:pt>
                <c:pt idx="6597">
                  <c:v>2.2479999999398501</c:v>
                </c:pt>
                <c:pt idx="6598">
                  <c:v>2.2559999999396303</c:v>
                </c:pt>
                <c:pt idx="6599">
                  <c:v>2.2639999999394198</c:v>
                </c:pt>
                <c:pt idx="6600">
                  <c:v>2.2719999999392098</c:v>
                </c:pt>
                <c:pt idx="6601">
                  <c:v>2.2799999999389899</c:v>
                </c:pt>
                <c:pt idx="6602">
                  <c:v>2.2879999999387799</c:v>
                </c:pt>
                <c:pt idx="6603">
                  <c:v>2.2959999999385601</c:v>
                </c:pt>
                <c:pt idx="6604">
                  <c:v>2.30399999993835</c:v>
                </c:pt>
                <c:pt idx="6605">
                  <c:v>2.31199999993814</c:v>
                </c:pt>
                <c:pt idx="6606">
                  <c:v>2.3199999999379197</c:v>
                </c:pt>
                <c:pt idx="6607">
                  <c:v>2.3279999999377101</c:v>
                </c:pt>
                <c:pt idx="6608">
                  <c:v>2.3359999999374899</c:v>
                </c:pt>
                <c:pt idx="6609">
                  <c:v>2.3439999999372798</c:v>
                </c:pt>
                <c:pt idx="6610">
                  <c:v>2.3519999999370698</c:v>
                </c:pt>
                <c:pt idx="6611">
                  <c:v>2.3599999999368499</c:v>
                </c:pt>
                <c:pt idx="6612">
                  <c:v>2.3679999999366399</c:v>
                </c:pt>
                <c:pt idx="6613">
                  <c:v>2.3759999999364196</c:v>
                </c:pt>
                <c:pt idx="6614">
                  <c:v>2.38399999993621</c:v>
                </c:pt>
                <c:pt idx="6615">
                  <c:v>2.391999999936</c:v>
                </c:pt>
                <c:pt idx="6616">
                  <c:v>2.3999999999357797</c:v>
                </c:pt>
                <c:pt idx="6617">
                  <c:v>2.4079999999355701</c:v>
                </c:pt>
                <c:pt idx="6618">
                  <c:v>2.4159999999353499</c:v>
                </c:pt>
                <c:pt idx="6619">
                  <c:v>2.4239999999351398</c:v>
                </c:pt>
                <c:pt idx="6620">
                  <c:v>2.4319999999349298</c:v>
                </c:pt>
                <c:pt idx="6621">
                  <c:v>2.43999999993471</c:v>
                </c:pt>
                <c:pt idx="6622">
                  <c:v>2.4479999999344999</c:v>
                </c:pt>
                <c:pt idx="6623">
                  <c:v>2.4559999999342796</c:v>
                </c:pt>
                <c:pt idx="6624">
                  <c:v>2.46399999993407</c:v>
                </c:pt>
                <c:pt idx="6625">
                  <c:v>2.47199999993386</c:v>
                </c:pt>
                <c:pt idx="6626">
                  <c:v>2.4799999999336397</c:v>
                </c:pt>
                <c:pt idx="6627">
                  <c:v>2.4879999999334301</c:v>
                </c:pt>
                <c:pt idx="6628">
                  <c:v>2.4959999999332099</c:v>
                </c:pt>
                <c:pt idx="6629">
                  <c:v>2.5039999999329998</c:v>
                </c:pt>
                <c:pt idx="6630">
                  <c:v>2.5119999999327898</c:v>
                </c:pt>
                <c:pt idx="6631">
                  <c:v>2.51999999993257</c:v>
                </c:pt>
                <c:pt idx="6632">
                  <c:v>2.5279999999323599</c:v>
                </c:pt>
                <c:pt idx="6633">
                  <c:v>2.5359999999321396</c:v>
                </c:pt>
                <c:pt idx="6634">
                  <c:v>2.54399999993193</c:v>
                </c:pt>
                <c:pt idx="6635">
                  <c:v>2.5519999999317102</c:v>
                </c:pt>
                <c:pt idx="6636">
                  <c:v>2.5599999999314997</c:v>
                </c:pt>
                <c:pt idx="6637">
                  <c:v>2.5679999999312901</c:v>
                </c:pt>
                <c:pt idx="6638">
                  <c:v>2.5759999999310699</c:v>
                </c:pt>
                <c:pt idx="6639">
                  <c:v>2.5839999999308598</c:v>
                </c:pt>
                <c:pt idx="6640">
                  <c:v>2.59199999993064</c:v>
                </c:pt>
                <c:pt idx="6641">
                  <c:v>2.59999999993043</c:v>
                </c:pt>
                <c:pt idx="6642">
                  <c:v>2.6079999999302199</c:v>
                </c:pt>
                <c:pt idx="6643">
                  <c:v>2.6159999999299997</c:v>
                </c:pt>
                <c:pt idx="6644">
                  <c:v>2.6239999999297901</c:v>
                </c:pt>
                <c:pt idx="6645">
                  <c:v>2.6319999999295702</c:v>
                </c:pt>
                <c:pt idx="6646">
                  <c:v>2.6399999999293597</c:v>
                </c:pt>
                <c:pt idx="6647">
                  <c:v>2.6479999999291501</c:v>
                </c:pt>
                <c:pt idx="6648">
                  <c:v>2.6559999999289299</c:v>
                </c:pt>
                <c:pt idx="6649">
                  <c:v>2.6639999999287198</c:v>
                </c:pt>
                <c:pt idx="6650">
                  <c:v>2.6719999999285</c:v>
                </c:pt>
                <c:pt idx="6651">
                  <c:v>2.67999999992829</c:v>
                </c:pt>
                <c:pt idx="6652">
                  <c:v>2.6879999999280799</c:v>
                </c:pt>
                <c:pt idx="6653">
                  <c:v>2.6959999999278597</c:v>
                </c:pt>
                <c:pt idx="6654">
                  <c:v>2.7039999999276501</c:v>
                </c:pt>
                <c:pt idx="6655">
                  <c:v>2.7119999999274298</c:v>
                </c:pt>
                <c:pt idx="6656">
                  <c:v>2.7199999999272197</c:v>
                </c:pt>
                <c:pt idx="6657">
                  <c:v>2.7279999999270101</c:v>
                </c:pt>
                <c:pt idx="6658">
                  <c:v>2.7359999999267899</c:v>
                </c:pt>
                <c:pt idx="6659">
                  <c:v>2.7439999999265798</c:v>
                </c:pt>
                <c:pt idx="6660">
                  <c:v>2.7519999999263596</c:v>
                </c:pt>
                <c:pt idx="6661">
                  <c:v>2.75999999992615</c:v>
                </c:pt>
                <c:pt idx="6662">
                  <c:v>2.7679999999259302</c:v>
                </c:pt>
                <c:pt idx="6663">
                  <c:v>2.7759999999257197</c:v>
                </c:pt>
                <c:pt idx="6664">
                  <c:v>2.7839999999255101</c:v>
                </c:pt>
                <c:pt idx="6665">
                  <c:v>2.7919999999252898</c:v>
                </c:pt>
                <c:pt idx="6666">
                  <c:v>2.7999999999250798</c:v>
                </c:pt>
                <c:pt idx="6667">
                  <c:v>2.8079999999248604</c:v>
                </c:pt>
                <c:pt idx="6668">
                  <c:v>2.8159999999246499</c:v>
                </c:pt>
                <c:pt idx="6669">
                  <c:v>2.8239999999244398</c:v>
                </c:pt>
                <c:pt idx="6670">
                  <c:v>2.8319999999242196</c:v>
                </c:pt>
                <c:pt idx="6671">
                  <c:v>2.83999999992401</c:v>
                </c:pt>
                <c:pt idx="6672">
                  <c:v>2.8479999999237902</c:v>
                </c:pt>
                <c:pt idx="6673">
                  <c:v>2.8559999999235797</c:v>
                </c:pt>
                <c:pt idx="6674">
                  <c:v>2.8639999999233701</c:v>
                </c:pt>
                <c:pt idx="6675">
                  <c:v>2.8719999999231498</c:v>
                </c:pt>
                <c:pt idx="6676">
                  <c:v>2.8799999999229398</c:v>
                </c:pt>
                <c:pt idx="6677">
                  <c:v>2.8879999999227204</c:v>
                </c:pt>
                <c:pt idx="6678">
                  <c:v>2.8959999999225099</c:v>
                </c:pt>
                <c:pt idx="6679">
                  <c:v>2.9039999999222998</c:v>
                </c:pt>
                <c:pt idx="6680">
                  <c:v>2.91199999992208</c:v>
                </c:pt>
                <c:pt idx="6681">
                  <c:v>2.91999999992187</c:v>
                </c:pt>
                <c:pt idx="6682">
                  <c:v>2.9279999999216502</c:v>
                </c:pt>
                <c:pt idx="6683">
                  <c:v>2.9359999999214397</c:v>
                </c:pt>
                <c:pt idx="6684">
                  <c:v>2.9439999999212301</c:v>
                </c:pt>
                <c:pt idx="6685">
                  <c:v>2.9519999999210098</c:v>
                </c:pt>
                <c:pt idx="6686">
                  <c:v>2.9599999999207998</c:v>
                </c:pt>
                <c:pt idx="6687">
                  <c:v>2.9679999999205804</c:v>
                </c:pt>
                <c:pt idx="6688">
                  <c:v>2.9759999999203699</c:v>
                </c:pt>
                <c:pt idx="6689">
                  <c:v>2.9839999999201599</c:v>
                </c:pt>
                <c:pt idx="6690">
                  <c:v>2.99199999991994</c:v>
                </c:pt>
                <c:pt idx="6691">
                  <c:v>2.99999999991973</c:v>
                </c:pt>
                <c:pt idx="6692">
                  <c:v>3.0079999999195102</c:v>
                </c:pt>
                <c:pt idx="6693">
                  <c:v>3.0159999999192997</c:v>
                </c:pt>
                <c:pt idx="6694">
                  <c:v>3.0239999999190803</c:v>
                </c:pt>
                <c:pt idx="6695">
                  <c:v>3.0319999999188698</c:v>
                </c:pt>
                <c:pt idx="6696">
                  <c:v>3.0399999999186598</c:v>
                </c:pt>
                <c:pt idx="6697">
                  <c:v>3.04799999991844</c:v>
                </c:pt>
                <c:pt idx="6698">
                  <c:v>3.0559999999182299</c:v>
                </c:pt>
                <c:pt idx="6699">
                  <c:v>3.0639999999180101</c:v>
                </c:pt>
                <c:pt idx="6700">
                  <c:v>3.0719999999178</c:v>
                </c:pt>
                <c:pt idx="6701">
                  <c:v>3.07999999991759</c:v>
                </c:pt>
                <c:pt idx="6702">
                  <c:v>3.0879999999173697</c:v>
                </c:pt>
                <c:pt idx="6703">
                  <c:v>3.0959999999171597</c:v>
                </c:pt>
                <c:pt idx="6704">
                  <c:v>3.1039999999169403</c:v>
                </c:pt>
                <c:pt idx="6705">
                  <c:v>3.1119999999167298</c:v>
                </c:pt>
                <c:pt idx="6706">
                  <c:v>3.1199999999165198</c:v>
                </c:pt>
                <c:pt idx="6707">
                  <c:v>3.1279999999163</c:v>
                </c:pt>
                <c:pt idx="6708">
                  <c:v>3.1359999999160899</c:v>
                </c:pt>
                <c:pt idx="6709">
                  <c:v>3.1439999999158701</c:v>
                </c:pt>
                <c:pt idx="6710">
                  <c:v>3.15199999991566</c:v>
                </c:pt>
                <c:pt idx="6711">
                  <c:v>3.15999999991545</c:v>
                </c:pt>
                <c:pt idx="6712">
                  <c:v>3.1679999999152297</c:v>
                </c:pt>
                <c:pt idx="6713">
                  <c:v>3.1759999999150197</c:v>
                </c:pt>
                <c:pt idx="6714">
                  <c:v>3.1839999999148003</c:v>
                </c:pt>
                <c:pt idx="6715">
                  <c:v>3.1919999999145898</c:v>
                </c:pt>
                <c:pt idx="6716">
                  <c:v>3.1999999999143798</c:v>
                </c:pt>
                <c:pt idx="6717">
                  <c:v>3.20799999991416</c:v>
                </c:pt>
                <c:pt idx="6718">
                  <c:v>3.2159999999139499</c:v>
                </c:pt>
                <c:pt idx="6719">
                  <c:v>3.2239999999137301</c:v>
                </c:pt>
                <c:pt idx="6720">
                  <c:v>3.23199999991352</c:v>
                </c:pt>
                <c:pt idx="6721">
                  <c:v>3.23999999991331</c:v>
                </c:pt>
                <c:pt idx="6722">
                  <c:v>3.2479999999130897</c:v>
                </c:pt>
                <c:pt idx="6723">
                  <c:v>3.2559999999128797</c:v>
                </c:pt>
                <c:pt idx="6724">
                  <c:v>3.2639999999126603</c:v>
                </c:pt>
                <c:pt idx="6725">
                  <c:v>3.2719999999124498</c:v>
                </c:pt>
                <c:pt idx="6726">
                  <c:v>3.2799999999122398</c:v>
                </c:pt>
                <c:pt idx="6727">
                  <c:v>3.28799999991202</c:v>
                </c:pt>
                <c:pt idx="6728">
                  <c:v>3.2959999999118099</c:v>
                </c:pt>
                <c:pt idx="6729">
                  <c:v>3.3039999999115901</c:v>
                </c:pt>
                <c:pt idx="6730">
                  <c:v>3.3119999999113801</c:v>
                </c:pt>
                <c:pt idx="6731">
                  <c:v>3.3199999999111602</c:v>
                </c:pt>
                <c:pt idx="6732">
                  <c:v>3.3279999999109497</c:v>
                </c:pt>
                <c:pt idx="6733">
                  <c:v>3.3359999999107397</c:v>
                </c:pt>
                <c:pt idx="6734">
                  <c:v>3.3439999999105203</c:v>
                </c:pt>
                <c:pt idx="6735">
                  <c:v>3.3519999999103098</c:v>
                </c:pt>
                <c:pt idx="6736">
                  <c:v>3.35999999991009</c:v>
                </c:pt>
                <c:pt idx="6737">
                  <c:v>3.36799999990988</c:v>
                </c:pt>
                <c:pt idx="6738">
                  <c:v>3.3759999999096699</c:v>
                </c:pt>
                <c:pt idx="6739">
                  <c:v>3.3839999999094501</c:v>
                </c:pt>
                <c:pt idx="6740">
                  <c:v>3.3919999999092401</c:v>
                </c:pt>
                <c:pt idx="6741">
                  <c:v>3.3999999999090202</c:v>
                </c:pt>
                <c:pt idx="6742">
                  <c:v>3.4079999999088098</c:v>
                </c:pt>
                <c:pt idx="6743">
                  <c:v>3.4159999999085997</c:v>
                </c:pt>
                <c:pt idx="6744">
                  <c:v>3.4239999999083799</c:v>
                </c:pt>
                <c:pt idx="6745">
                  <c:v>3.4319999999081698</c:v>
                </c:pt>
                <c:pt idx="6746">
                  <c:v>3.43999999990795</c:v>
                </c:pt>
                <c:pt idx="6747">
                  <c:v>3.44799999990774</c:v>
                </c:pt>
                <c:pt idx="6748">
                  <c:v>3.4559999999075299</c:v>
                </c:pt>
                <c:pt idx="6749">
                  <c:v>3.4639999999073097</c:v>
                </c:pt>
                <c:pt idx="6750">
                  <c:v>3.4719999999071001</c:v>
                </c:pt>
                <c:pt idx="6751">
                  <c:v>3.4799999999068802</c:v>
                </c:pt>
                <c:pt idx="6752">
                  <c:v>3.4879999999066698</c:v>
                </c:pt>
                <c:pt idx="6753">
                  <c:v>3.4959999999064602</c:v>
                </c:pt>
                <c:pt idx="6754">
                  <c:v>3.5039999999062399</c:v>
                </c:pt>
                <c:pt idx="6755">
                  <c:v>3.5119999999060298</c:v>
                </c:pt>
                <c:pt idx="6756">
                  <c:v>3.51999999990581</c:v>
                </c:pt>
                <c:pt idx="6757">
                  <c:v>3.5279999999056</c:v>
                </c:pt>
                <c:pt idx="6758">
                  <c:v>3.5359999999053899</c:v>
                </c:pt>
                <c:pt idx="6759">
                  <c:v>3.5439999999051697</c:v>
                </c:pt>
                <c:pt idx="6760">
                  <c:v>3.5519999999049601</c:v>
                </c:pt>
                <c:pt idx="6761">
                  <c:v>3.5599999999047403</c:v>
                </c:pt>
                <c:pt idx="6762">
                  <c:v>3.5679999999045298</c:v>
                </c:pt>
                <c:pt idx="6763">
                  <c:v>3.5759999999043202</c:v>
                </c:pt>
                <c:pt idx="6764">
                  <c:v>3.5839999999040999</c:v>
                </c:pt>
                <c:pt idx="6765">
                  <c:v>3.5919999999038899</c:v>
                </c:pt>
                <c:pt idx="6766">
                  <c:v>3.59999999990367</c:v>
                </c:pt>
                <c:pt idx="6767">
                  <c:v>3.60799999990346</c:v>
                </c:pt>
                <c:pt idx="6768">
                  <c:v>3.6159999999032402</c:v>
                </c:pt>
                <c:pt idx="6769">
                  <c:v>3.6239999999030297</c:v>
                </c:pt>
                <c:pt idx="6770">
                  <c:v>3.6319999999028201</c:v>
                </c:pt>
                <c:pt idx="6771">
                  <c:v>3.6399999999026003</c:v>
                </c:pt>
                <c:pt idx="6772">
                  <c:v>3.6479999999023898</c:v>
                </c:pt>
                <c:pt idx="6773">
                  <c:v>3.65599999990217</c:v>
                </c:pt>
                <c:pt idx="6774">
                  <c:v>3.6639999999019599</c:v>
                </c:pt>
                <c:pt idx="6775">
                  <c:v>3.6719999999017499</c:v>
                </c:pt>
                <c:pt idx="6776">
                  <c:v>3.67999999990153</c:v>
                </c:pt>
                <c:pt idx="6777">
                  <c:v>3.68799999990132</c:v>
                </c:pt>
                <c:pt idx="6778">
                  <c:v>3.6959999999011002</c:v>
                </c:pt>
                <c:pt idx="6779">
                  <c:v>3.7039999999008897</c:v>
                </c:pt>
                <c:pt idx="6780">
                  <c:v>3.7119999999006801</c:v>
                </c:pt>
                <c:pt idx="6781">
                  <c:v>3.7199999999004603</c:v>
                </c:pt>
                <c:pt idx="6782">
                  <c:v>3.7279999999002498</c:v>
                </c:pt>
                <c:pt idx="6783">
                  <c:v>3.73599999990003</c:v>
                </c:pt>
                <c:pt idx="6784">
                  <c:v>3.7439999998998199</c:v>
                </c:pt>
                <c:pt idx="6785">
                  <c:v>3.7519999998996099</c:v>
                </c:pt>
                <c:pt idx="6786">
                  <c:v>3.75999999989939</c:v>
                </c:pt>
                <c:pt idx="6787">
                  <c:v>3.76799999989918</c:v>
                </c:pt>
                <c:pt idx="6788">
                  <c:v>3.7759999998989602</c:v>
                </c:pt>
                <c:pt idx="6789">
                  <c:v>3.7839999998987497</c:v>
                </c:pt>
                <c:pt idx="6790">
                  <c:v>3.7919999998985303</c:v>
                </c:pt>
                <c:pt idx="6791">
                  <c:v>3.7999999998983198</c:v>
                </c:pt>
                <c:pt idx="6792">
                  <c:v>3.8079999998981098</c:v>
                </c:pt>
                <c:pt idx="6793">
                  <c:v>3.81599999989789</c:v>
                </c:pt>
                <c:pt idx="6794">
                  <c:v>3.8239999998976799</c:v>
                </c:pt>
                <c:pt idx="6795">
                  <c:v>3.8319999998974601</c:v>
                </c:pt>
                <c:pt idx="6796">
                  <c:v>3.8399999998972496</c:v>
                </c:pt>
                <c:pt idx="6797">
                  <c:v>3.84799999989704</c:v>
                </c:pt>
                <c:pt idx="6798">
                  <c:v>3.8559999998968202</c:v>
                </c:pt>
                <c:pt idx="6799">
                  <c:v>3.8639999998966097</c:v>
                </c:pt>
                <c:pt idx="6800">
                  <c:v>3.8719999998963903</c:v>
                </c:pt>
                <c:pt idx="6801">
                  <c:v>3.8799999998961798</c:v>
                </c:pt>
                <c:pt idx="6802">
                  <c:v>3.8879999998959698</c:v>
                </c:pt>
                <c:pt idx="6803">
                  <c:v>3.8959999998957504</c:v>
                </c:pt>
                <c:pt idx="6804">
                  <c:v>3.9039999998955399</c:v>
                </c:pt>
                <c:pt idx="6805">
                  <c:v>3.9119999998953205</c:v>
                </c:pt>
                <c:pt idx="6806">
                  <c:v>3.9199999998951096</c:v>
                </c:pt>
                <c:pt idx="6807">
                  <c:v>3.9279999998949</c:v>
                </c:pt>
                <c:pt idx="6808">
                  <c:v>3.9359999998946802</c:v>
                </c:pt>
                <c:pt idx="6809">
                  <c:v>3.9439999998944701</c:v>
                </c:pt>
                <c:pt idx="6810">
                  <c:v>3.9519999998942503</c:v>
                </c:pt>
                <c:pt idx="6811">
                  <c:v>3.9599999998940394</c:v>
                </c:pt>
                <c:pt idx="6812">
                  <c:v>3.9679999998938298</c:v>
                </c:pt>
                <c:pt idx="6813">
                  <c:v>3.97599999989361</c:v>
                </c:pt>
                <c:pt idx="6814">
                  <c:v>3.9839999998933999</c:v>
                </c:pt>
                <c:pt idx="6815">
                  <c:v>3.9919999998931801</c:v>
                </c:pt>
                <c:pt idx="6816">
                  <c:v>3.9999999998929701</c:v>
                </c:pt>
                <c:pt idx="6817">
                  <c:v>4.0079999998927596</c:v>
                </c:pt>
                <c:pt idx="6818">
                  <c:v>4.0159999998925402</c:v>
                </c:pt>
                <c:pt idx="6819">
                  <c:v>4.0239999998923297</c:v>
                </c:pt>
                <c:pt idx="6820">
                  <c:v>4.0319999998921094</c:v>
                </c:pt>
                <c:pt idx="6821">
                  <c:v>4.0399999998918998</c:v>
                </c:pt>
                <c:pt idx="6822">
                  <c:v>4.0479999998916902</c:v>
                </c:pt>
                <c:pt idx="6823">
                  <c:v>4.05599999989147</c:v>
                </c:pt>
                <c:pt idx="6824">
                  <c:v>4.0639999998912595</c:v>
                </c:pt>
                <c:pt idx="6825">
                  <c:v>4.0719999998910401</c:v>
                </c:pt>
                <c:pt idx="6826">
                  <c:v>4.0799999998908296</c:v>
                </c:pt>
                <c:pt idx="6827">
                  <c:v>4.0879999998906094</c:v>
                </c:pt>
                <c:pt idx="6828">
                  <c:v>4.0959999998903998</c:v>
                </c:pt>
                <c:pt idx="6829">
                  <c:v>4.1039999998901902</c:v>
                </c:pt>
                <c:pt idx="6830">
                  <c:v>4.1119999998899699</c:v>
                </c:pt>
                <c:pt idx="6831">
                  <c:v>4.1199999998897594</c:v>
                </c:pt>
                <c:pt idx="6832">
                  <c:v>4.12799999988954</c:v>
                </c:pt>
                <c:pt idx="6833">
                  <c:v>4.1359999998893295</c:v>
                </c:pt>
                <c:pt idx="6834">
                  <c:v>4.1439999998891199</c:v>
                </c:pt>
                <c:pt idx="6835">
                  <c:v>4.1519999998888997</c:v>
                </c:pt>
                <c:pt idx="6836">
                  <c:v>4.1599999998886901</c:v>
                </c:pt>
                <c:pt idx="6837">
                  <c:v>4.1679999998884698</c:v>
                </c:pt>
                <c:pt idx="6838">
                  <c:v>4.1759999998882602</c:v>
                </c:pt>
                <c:pt idx="6839">
                  <c:v>4.1839999998880497</c:v>
                </c:pt>
                <c:pt idx="6840">
                  <c:v>4.1919999998878295</c:v>
                </c:pt>
                <c:pt idx="6841">
                  <c:v>4.1999999998876199</c:v>
                </c:pt>
                <c:pt idx="6842">
                  <c:v>4.2079999998873996</c:v>
                </c:pt>
                <c:pt idx="6843">
                  <c:v>4.21599999988719</c:v>
                </c:pt>
                <c:pt idx="6844">
                  <c:v>4.2239999998869795</c:v>
                </c:pt>
                <c:pt idx="6845">
                  <c:v>4.2319999998867601</c:v>
                </c:pt>
                <c:pt idx="6846">
                  <c:v>4.2399999998865496</c:v>
                </c:pt>
                <c:pt idx="6847">
                  <c:v>4.2479999998863294</c:v>
                </c:pt>
                <c:pt idx="6848">
                  <c:v>4.2559999998861198</c:v>
                </c:pt>
                <c:pt idx="6849">
                  <c:v>4.2639999998859102</c:v>
                </c:pt>
                <c:pt idx="6850">
                  <c:v>4.2719999998856899</c:v>
                </c:pt>
                <c:pt idx="6851">
                  <c:v>4.2799999998854794</c:v>
                </c:pt>
                <c:pt idx="6852">
                  <c:v>4.28799999988526</c:v>
                </c:pt>
                <c:pt idx="6853">
                  <c:v>4.2959999998850495</c:v>
                </c:pt>
                <c:pt idx="6854">
                  <c:v>4.3039999998848293</c:v>
                </c:pt>
                <c:pt idx="6855">
                  <c:v>4.3119999998846197</c:v>
                </c:pt>
                <c:pt idx="6856">
                  <c:v>4.3199999998844101</c:v>
                </c:pt>
                <c:pt idx="6857">
                  <c:v>4.3279999998841898</c:v>
                </c:pt>
                <c:pt idx="6858">
                  <c:v>4.3359999998839802</c:v>
                </c:pt>
                <c:pt idx="6859">
                  <c:v>4.34399999988376</c:v>
                </c:pt>
                <c:pt idx="6860">
                  <c:v>4.3519999998835495</c:v>
                </c:pt>
                <c:pt idx="6861">
                  <c:v>4.3599999998833399</c:v>
                </c:pt>
                <c:pt idx="6862">
                  <c:v>4.3679999998831196</c:v>
                </c:pt>
                <c:pt idx="6863">
                  <c:v>4.37599999988291</c:v>
                </c:pt>
                <c:pt idx="6864">
                  <c:v>4.3839999998826897</c:v>
                </c:pt>
                <c:pt idx="6865">
                  <c:v>4.3919999998824801</c:v>
                </c:pt>
                <c:pt idx="6866">
                  <c:v>4.3999999998822696</c:v>
                </c:pt>
                <c:pt idx="6867">
                  <c:v>4.4079999998820494</c:v>
                </c:pt>
                <c:pt idx="6868">
                  <c:v>4.4159999998818398</c:v>
                </c:pt>
                <c:pt idx="6869">
                  <c:v>4.4239999998816195</c:v>
                </c:pt>
                <c:pt idx="6870">
                  <c:v>4.4319999998814099</c:v>
                </c:pt>
                <c:pt idx="6871">
                  <c:v>4.4399999998811994</c:v>
                </c:pt>
                <c:pt idx="6872">
                  <c:v>4.44799999988098</c:v>
                </c:pt>
                <c:pt idx="6873">
                  <c:v>4.4559999998807696</c:v>
                </c:pt>
                <c:pt idx="6874">
                  <c:v>4.4639999998805493</c:v>
                </c:pt>
                <c:pt idx="6875">
                  <c:v>4.4719999998803397</c:v>
                </c:pt>
                <c:pt idx="6876">
                  <c:v>4.4799999998801301</c:v>
                </c:pt>
                <c:pt idx="6877">
                  <c:v>4.4879999998799098</c:v>
                </c:pt>
                <c:pt idx="6878">
                  <c:v>4.4959999998797002</c:v>
                </c:pt>
                <c:pt idx="6879">
                  <c:v>4.50399999987948</c:v>
                </c:pt>
                <c:pt idx="6880">
                  <c:v>4.5119999998792695</c:v>
                </c:pt>
                <c:pt idx="6881">
                  <c:v>4.5199999998790599</c:v>
                </c:pt>
                <c:pt idx="6882">
                  <c:v>4.5279999998788396</c:v>
                </c:pt>
                <c:pt idx="6883">
                  <c:v>4.53599999987863</c:v>
                </c:pt>
                <c:pt idx="6884">
                  <c:v>4.5439999998784097</c:v>
                </c:pt>
                <c:pt idx="6885">
                  <c:v>4.5519999998782001</c:v>
                </c:pt>
                <c:pt idx="6886">
                  <c:v>4.5599999998779897</c:v>
                </c:pt>
                <c:pt idx="6887">
                  <c:v>4.5679999998777694</c:v>
                </c:pt>
                <c:pt idx="6888">
                  <c:v>4.5759999998775598</c:v>
                </c:pt>
                <c:pt idx="6889">
                  <c:v>4.5839999998773395</c:v>
                </c:pt>
                <c:pt idx="6890">
                  <c:v>4.5919999998771299</c:v>
                </c:pt>
                <c:pt idx="6891">
                  <c:v>4.5999999998769203</c:v>
                </c:pt>
                <c:pt idx="6892">
                  <c:v>4.6079999998767001</c:v>
                </c:pt>
                <c:pt idx="6893">
                  <c:v>4.6159999998764896</c:v>
                </c:pt>
                <c:pt idx="6894">
                  <c:v>4.6239999998762693</c:v>
                </c:pt>
                <c:pt idx="6895">
                  <c:v>4.6319999998760597</c:v>
                </c:pt>
                <c:pt idx="6896">
                  <c:v>4.6399999998758501</c:v>
                </c:pt>
                <c:pt idx="6897">
                  <c:v>4.6479999998756298</c:v>
                </c:pt>
                <c:pt idx="6898">
                  <c:v>4.6559999998754202</c:v>
                </c:pt>
                <c:pt idx="6899">
                  <c:v>4.6639999998752</c:v>
                </c:pt>
                <c:pt idx="6900">
                  <c:v>4.6719999998749895</c:v>
                </c:pt>
                <c:pt idx="6901">
                  <c:v>4.6799999998747692</c:v>
                </c:pt>
                <c:pt idx="6902">
                  <c:v>4.6879999998745596</c:v>
                </c:pt>
                <c:pt idx="6903">
                  <c:v>4.69599999987435</c:v>
                </c:pt>
                <c:pt idx="6904">
                  <c:v>4.7039999998741298</c:v>
                </c:pt>
                <c:pt idx="6905">
                  <c:v>4.7119999998739202</c:v>
                </c:pt>
                <c:pt idx="6906">
                  <c:v>4.7199999998736999</c:v>
                </c:pt>
                <c:pt idx="6907">
                  <c:v>4.7279999998734894</c:v>
                </c:pt>
                <c:pt idx="6908">
                  <c:v>4.7359999998732798</c:v>
                </c:pt>
                <c:pt idx="6909">
                  <c:v>4.7439999998730595</c:v>
                </c:pt>
                <c:pt idx="6910">
                  <c:v>4.7519999998728499</c:v>
                </c:pt>
                <c:pt idx="6911">
                  <c:v>4.7599999998726297</c:v>
                </c:pt>
                <c:pt idx="6912">
                  <c:v>4.7679999998724201</c:v>
                </c:pt>
                <c:pt idx="6913">
                  <c:v>4.7759999998722096</c:v>
                </c:pt>
                <c:pt idx="6914">
                  <c:v>4.7839999998719893</c:v>
                </c:pt>
                <c:pt idx="6915">
                  <c:v>4.7919999998717797</c:v>
                </c:pt>
                <c:pt idx="6916">
                  <c:v>4.7999999998715595</c:v>
                </c:pt>
                <c:pt idx="6917">
                  <c:v>4.8079999998713498</c:v>
                </c:pt>
                <c:pt idx="6918">
                  <c:v>4.8159999998711402</c:v>
                </c:pt>
                <c:pt idx="6919">
                  <c:v>4.82399999987092</c:v>
                </c:pt>
                <c:pt idx="6920">
                  <c:v>4.8319999998707095</c:v>
                </c:pt>
                <c:pt idx="6921">
                  <c:v>4.8399999998704892</c:v>
                </c:pt>
                <c:pt idx="6922">
                  <c:v>4.8479999998702796</c:v>
                </c:pt>
                <c:pt idx="6923">
                  <c:v>4.8559999998700594</c:v>
                </c:pt>
                <c:pt idx="6924">
                  <c:v>4.8639999998698498</c:v>
                </c:pt>
                <c:pt idx="6925">
                  <c:v>4.8719999998696402</c:v>
                </c:pt>
                <c:pt idx="6926">
                  <c:v>4.8799999998694199</c:v>
                </c:pt>
                <c:pt idx="6927">
                  <c:v>4.8879999998692094</c:v>
                </c:pt>
                <c:pt idx="6928">
                  <c:v>4.89599999986899</c:v>
                </c:pt>
                <c:pt idx="6929">
                  <c:v>4.9039999998687795</c:v>
                </c:pt>
                <c:pt idx="6930">
                  <c:v>4.9119999998685699</c:v>
                </c:pt>
                <c:pt idx="6931">
                  <c:v>4.9199999998683497</c:v>
                </c:pt>
                <c:pt idx="6932">
                  <c:v>4.9279999998681401</c:v>
                </c:pt>
                <c:pt idx="6933">
                  <c:v>4.9359999998679198</c:v>
                </c:pt>
                <c:pt idx="6934">
                  <c:v>4.9439999998677093</c:v>
                </c:pt>
                <c:pt idx="6935">
                  <c:v>4.9519999998674997</c:v>
                </c:pt>
                <c:pt idx="6936">
                  <c:v>4.9599999998672795</c:v>
                </c:pt>
                <c:pt idx="6937">
                  <c:v>4.9679999998670699</c:v>
                </c:pt>
                <c:pt idx="6938">
                  <c:v>4.9759999998668496</c:v>
                </c:pt>
                <c:pt idx="6939">
                  <c:v>4.98399999986664</c:v>
                </c:pt>
                <c:pt idx="6940">
                  <c:v>4.9919999998664295</c:v>
                </c:pt>
                <c:pt idx="6941">
                  <c:v>4.9999999998662101</c:v>
                </c:pt>
                <c:pt idx="6942">
                  <c:v>5.0079999998659996</c:v>
                </c:pt>
                <c:pt idx="6943">
                  <c:v>5.0159999998657794</c:v>
                </c:pt>
                <c:pt idx="6944">
                  <c:v>5.0239999998655698</c:v>
                </c:pt>
                <c:pt idx="6945">
                  <c:v>5.0319999998653602</c:v>
                </c:pt>
                <c:pt idx="6946">
                  <c:v>5.0399999998651399</c:v>
                </c:pt>
                <c:pt idx="6947">
                  <c:v>5.0479999998649294</c:v>
                </c:pt>
                <c:pt idx="6948">
                  <c:v>5.05599999986471</c:v>
                </c:pt>
                <c:pt idx="6949">
                  <c:v>5.0639999998644996</c:v>
                </c:pt>
                <c:pt idx="6950">
                  <c:v>5.07199999986429</c:v>
                </c:pt>
                <c:pt idx="6951">
                  <c:v>5.0799999998640697</c:v>
                </c:pt>
                <c:pt idx="6952">
                  <c:v>5.0879999998638601</c:v>
                </c:pt>
                <c:pt idx="6953">
                  <c:v>5.0959999998636398</c:v>
                </c:pt>
                <c:pt idx="6954">
                  <c:v>5.1039999998634293</c:v>
                </c:pt>
                <c:pt idx="6955">
                  <c:v>5.1119999998632197</c:v>
                </c:pt>
                <c:pt idx="6956">
                  <c:v>5.1199999998629995</c:v>
                </c:pt>
                <c:pt idx="6957">
                  <c:v>5.1279999998627899</c:v>
                </c:pt>
                <c:pt idx="6958">
                  <c:v>5.1359999998625696</c:v>
                </c:pt>
                <c:pt idx="6959">
                  <c:v>5.14399999986236</c:v>
                </c:pt>
                <c:pt idx="6960">
                  <c:v>5.1519999998621397</c:v>
                </c:pt>
                <c:pt idx="6961">
                  <c:v>5.1599999998619301</c:v>
                </c:pt>
                <c:pt idx="6962">
                  <c:v>5.1679999998617197</c:v>
                </c:pt>
                <c:pt idx="6963">
                  <c:v>5.1759999998614994</c:v>
                </c:pt>
                <c:pt idx="6964">
                  <c:v>5.1839999998612898</c:v>
                </c:pt>
                <c:pt idx="6965">
                  <c:v>5.1919999998610695</c:v>
                </c:pt>
                <c:pt idx="6966">
                  <c:v>5.1999999998608599</c:v>
                </c:pt>
                <c:pt idx="6967">
                  <c:v>5.2079999998606494</c:v>
                </c:pt>
                <c:pt idx="6968">
                  <c:v>5.2159999998604301</c:v>
                </c:pt>
                <c:pt idx="6969">
                  <c:v>5.2239999998602196</c:v>
                </c:pt>
                <c:pt idx="6970">
                  <c:v>5.2319999998599993</c:v>
                </c:pt>
                <c:pt idx="6971">
                  <c:v>5.2399999998597897</c:v>
                </c:pt>
                <c:pt idx="6972">
                  <c:v>5.2479999998595801</c:v>
                </c:pt>
                <c:pt idx="6973">
                  <c:v>5.2559999998593598</c:v>
                </c:pt>
                <c:pt idx="6974">
                  <c:v>5.2639999998591493</c:v>
                </c:pt>
                <c:pt idx="6975">
                  <c:v>5.27199999985893</c:v>
                </c:pt>
                <c:pt idx="6976">
                  <c:v>5.2799999998587195</c:v>
                </c:pt>
                <c:pt idx="6977">
                  <c:v>5.2879999998585099</c:v>
                </c:pt>
                <c:pt idx="6978">
                  <c:v>5.2959999998582896</c:v>
                </c:pt>
                <c:pt idx="6979">
                  <c:v>5.30399999985808</c:v>
                </c:pt>
                <c:pt idx="6980">
                  <c:v>5.3119999998578598</c:v>
                </c:pt>
                <c:pt idx="6981">
                  <c:v>5.3199999998576502</c:v>
                </c:pt>
                <c:pt idx="6982">
                  <c:v>5.3279999998574397</c:v>
                </c:pt>
                <c:pt idx="6983">
                  <c:v>5.3359999998572194</c:v>
                </c:pt>
                <c:pt idx="6984">
                  <c:v>5.3439999998570098</c:v>
                </c:pt>
                <c:pt idx="6985">
                  <c:v>5.3519999998567895</c:v>
                </c:pt>
                <c:pt idx="6986">
                  <c:v>5.3599999998565799</c:v>
                </c:pt>
                <c:pt idx="6987">
                  <c:v>5.3679999998563694</c:v>
                </c:pt>
                <c:pt idx="6988">
                  <c:v>5.3759999998561501</c:v>
                </c:pt>
                <c:pt idx="6989">
                  <c:v>5.3839999998559396</c:v>
                </c:pt>
                <c:pt idx="6990">
                  <c:v>5.3919999998557193</c:v>
                </c:pt>
                <c:pt idx="6991">
                  <c:v>5.3999999998555097</c:v>
                </c:pt>
                <c:pt idx="6992">
                  <c:v>5.4079999998553001</c:v>
                </c:pt>
                <c:pt idx="6993">
                  <c:v>5.4159999998550798</c:v>
                </c:pt>
                <c:pt idx="6994">
                  <c:v>5.4239999998548694</c:v>
                </c:pt>
                <c:pt idx="6995">
                  <c:v>5.43199999985465</c:v>
                </c:pt>
                <c:pt idx="6996">
                  <c:v>5.4399999998544395</c:v>
                </c:pt>
                <c:pt idx="6997">
                  <c:v>5.4479999998542192</c:v>
                </c:pt>
                <c:pt idx="6998">
                  <c:v>5.4559999998540096</c:v>
                </c:pt>
                <c:pt idx="6999">
                  <c:v>5.4639999998538</c:v>
                </c:pt>
                <c:pt idx="7000">
                  <c:v>5.4719999998535798</c:v>
                </c:pt>
                <c:pt idx="7001">
                  <c:v>5.4799999998533702</c:v>
                </c:pt>
                <c:pt idx="7002">
                  <c:v>5.4879999998531499</c:v>
                </c:pt>
                <c:pt idx="7003">
                  <c:v>5.4959999998529394</c:v>
                </c:pt>
                <c:pt idx="7004">
                  <c:v>5.5039999998527298</c:v>
                </c:pt>
                <c:pt idx="7005">
                  <c:v>5.5119999998525095</c:v>
                </c:pt>
                <c:pt idx="7006">
                  <c:v>5.5199999998522999</c:v>
                </c:pt>
                <c:pt idx="7007">
                  <c:v>5.5279999998520797</c:v>
                </c:pt>
                <c:pt idx="7008">
                  <c:v>5.5359999998518701</c:v>
                </c:pt>
                <c:pt idx="7009">
                  <c:v>5.5439999998516596</c:v>
                </c:pt>
                <c:pt idx="7010">
                  <c:v>5.5519999998514393</c:v>
                </c:pt>
                <c:pt idx="7011">
                  <c:v>5.5599999998512297</c:v>
                </c:pt>
                <c:pt idx="7012">
                  <c:v>5.5679999998510095</c:v>
                </c:pt>
                <c:pt idx="7013">
                  <c:v>5.5759999998507999</c:v>
                </c:pt>
                <c:pt idx="7014">
                  <c:v>5.5839999998505903</c:v>
                </c:pt>
                <c:pt idx="7015">
                  <c:v>5.59199999985037</c:v>
                </c:pt>
                <c:pt idx="7016">
                  <c:v>5.5999999998501595</c:v>
                </c:pt>
                <c:pt idx="7017">
                  <c:v>5.6079999998499392</c:v>
                </c:pt>
                <c:pt idx="7018">
                  <c:v>5.6159999998497296</c:v>
                </c:pt>
                <c:pt idx="7019">
                  <c:v>5.6239999998495094</c:v>
                </c:pt>
                <c:pt idx="7020">
                  <c:v>5.6319999998492998</c:v>
                </c:pt>
                <c:pt idx="7021">
                  <c:v>5.6399999998490902</c:v>
                </c:pt>
                <c:pt idx="7022">
                  <c:v>5.6479999998488699</c:v>
                </c:pt>
                <c:pt idx="7023">
                  <c:v>5.6559999998486594</c:v>
                </c:pt>
                <c:pt idx="7024">
                  <c:v>5.6639999998484392</c:v>
                </c:pt>
                <c:pt idx="7025">
                  <c:v>5.6719999998482296</c:v>
                </c:pt>
                <c:pt idx="7026">
                  <c:v>5.67999999984802</c:v>
                </c:pt>
                <c:pt idx="7027">
                  <c:v>5.6879999998477997</c:v>
                </c:pt>
                <c:pt idx="7028">
                  <c:v>5.6959999998475901</c:v>
                </c:pt>
                <c:pt idx="7029">
                  <c:v>5.7039999998473698</c:v>
                </c:pt>
                <c:pt idx="7030">
                  <c:v>5.7119999998471593</c:v>
                </c:pt>
                <c:pt idx="7031">
                  <c:v>5.7199999998469497</c:v>
                </c:pt>
                <c:pt idx="7032">
                  <c:v>5.7279999998467295</c:v>
                </c:pt>
                <c:pt idx="7033">
                  <c:v>5.7359999998465199</c:v>
                </c:pt>
                <c:pt idx="7034">
                  <c:v>5.7439999998462996</c:v>
                </c:pt>
                <c:pt idx="7035">
                  <c:v>5.75199999984609</c:v>
                </c:pt>
                <c:pt idx="7036">
                  <c:v>5.7599999998458795</c:v>
                </c:pt>
                <c:pt idx="7037">
                  <c:v>5.7679999998456593</c:v>
                </c:pt>
                <c:pt idx="7038">
                  <c:v>5.7759999998454497</c:v>
                </c:pt>
                <c:pt idx="7039">
                  <c:v>5.7839999998452294</c:v>
                </c:pt>
                <c:pt idx="7040">
                  <c:v>5.7919999998450198</c:v>
                </c:pt>
                <c:pt idx="7041">
                  <c:v>5.7999999998448102</c:v>
                </c:pt>
                <c:pt idx="7042">
                  <c:v>5.8079999998445899</c:v>
                </c:pt>
                <c:pt idx="7043">
                  <c:v>5.8159999998443794</c:v>
                </c:pt>
                <c:pt idx="7044">
                  <c:v>5.8239999998441601</c:v>
                </c:pt>
                <c:pt idx="7045">
                  <c:v>5.8319999998439496</c:v>
                </c:pt>
                <c:pt idx="7046">
                  <c:v>5.83999999984374</c:v>
                </c:pt>
                <c:pt idx="7047">
                  <c:v>5.8479999998435197</c:v>
                </c:pt>
                <c:pt idx="7048">
                  <c:v>5.8559999998433101</c:v>
                </c:pt>
                <c:pt idx="7049">
                  <c:v>5.8639999998430898</c:v>
                </c:pt>
                <c:pt idx="7050">
                  <c:v>5.8719999998428793</c:v>
                </c:pt>
                <c:pt idx="7051">
                  <c:v>5.8799999998426697</c:v>
                </c:pt>
                <c:pt idx="7052">
                  <c:v>5.8879999998424495</c:v>
                </c:pt>
                <c:pt idx="7053">
                  <c:v>5.8959999998422399</c:v>
                </c:pt>
                <c:pt idx="7054">
                  <c:v>5.9039999998420196</c:v>
                </c:pt>
                <c:pt idx="7055">
                  <c:v>5.91199999984181</c:v>
                </c:pt>
                <c:pt idx="7056">
                  <c:v>5.9199999998415995</c:v>
                </c:pt>
                <c:pt idx="7057">
                  <c:v>5.9279999998413793</c:v>
                </c:pt>
                <c:pt idx="7058">
                  <c:v>5.9359999998411697</c:v>
                </c:pt>
                <c:pt idx="7059">
                  <c:v>5.9439999998409494</c:v>
                </c:pt>
                <c:pt idx="7060">
                  <c:v>5.9519999998407398</c:v>
                </c:pt>
                <c:pt idx="7061">
                  <c:v>5.9599999998405195</c:v>
                </c:pt>
                <c:pt idx="7062">
                  <c:v>5.9679999998403099</c:v>
                </c:pt>
                <c:pt idx="7063">
                  <c:v>5.9759999998400994</c:v>
                </c:pt>
                <c:pt idx="7064">
                  <c:v>5.9839999998398801</c:v>
                </c:pt>
                <c:pt idx="7065">
                  <c:v>5.9919999998396696</c:v>
                </c:pt>
                <c:pt idx="7066">
                  <c:v>5.9999999998394493</c:v>
                </c:pt>
                <c:pt idx="7067">
                  <c:v>6.0079999998392397</c:v>
                </c:pt>
                <c:pt idx="7068">
                  <c:v>6.0159999998390301</c:v>
                </c:pt>
                <c:pt idx="7069">
                  <c:v>6.0239999998388098</c:v>
                </c:pt>
                <c:pt idx="7070">
                  <c:v>6.0319999998385994</c:v>
                </c:pt>
                <c:pt idx="7071">
                  <c:v>6.03999999983838</c:v>
                </c:pt>
                <c:pt idx="7072">
                  <c:v>6.0479999998381695</c:v>
                </c:pt>
                <c:pt idx="7073">
                  <c:v>6.0559999998379599</c:v>
                </c:pt>
                <c:pt idx="7074">
                  <c:v>6.0639999998377396</c:v>
                </c:pt>
                <c:pt idx="7075">
                  <c:v>6.07199999983753</c:v>
                </c:pt>
                <c:pt idx="7076">
                  <c:v>6.0799999998373098</c:v>
                </c:pt>
                <c:pt idx="7077">
                  <c:v>6.0879999998370993</c:v>
                </c:pt>
                <c:pt idx="7078">
                  <c:v>6.0959999998368897</c:v>
                </c:pt>
                <c:pt idx="7079">
                  <c:v>6.1039999998366694</c:v>
                </c:pt>
                <c:pt idx="7080">
                  <c:v>6.1119999998364598</c:v>
                </c:pt>
                <c:pt idx="7081">
                  <c:v>6.1199999998362395</c:v>
                </c:pt>
                <c:pt idx="7082">
                  <c:v>6.1279999998360299</c:v>
                </c:pt>
                <c:pt idx="7083">
                  <c:v>6.1359999998358195</c:v>
                </c:pt>
                <c:pt idx="7084">
                  <c:v>6.1439999998356001</c:v>
                </c:pt>
                <c:pt idx="7085">
                  <c:v>6.1519999998353896</c:v>
                </c:pt>
                <c:pt idx="7086">
                  <c:v>6.1599999998351693</c:v>
                </c:pt>
                <c:pt idx="7087">
                  <c:v>6.1679999998349597</c:v>
                </c:pt>
                <c:pt idx="7088">
                  <c:v>6.1759999998347501</c:v>
                </c:pt>
                <c:pt idx="7089">
                  <c:v>6.1839999998345299</c:v>
                </c:pt>
                <c:pt idx="7090">
                  <c:v>6.1919999998343194</c:v>
                </c:pt>
                <c:pt idx="7091">
                  <c:v>6.1999999998341</c:v>
                </c:pt>
                <c:pt idx="7092">
                  <c:v>6.2079999998338895</c:v>
                </c:pt>
                <c:pt idx="7093">
                  <c:v>6.2159999998336692</c:v>
                </c:pt>
                <c:pt idx="7094">
                  <c:v>6.2239999998334596</c:v>
                </c:pt>
                <c:pt idx="7095">
                  <c:v>6.23199999983325</c:v>
                </c:pt>
                <c:pt idx="7096">
                  <c:v>6.2399999998330298</c:v>
                </c:pt>
                <c:pt idx="7097">
                  <c:v>6.2479999998328193</c:v>
                </c:pt>
                <c:pt idx="7098">
                  <c:v>6.2559999998325999</c:v>
                </c:pt>
                <c:pt idx="7099">
                  <c:v>6.2639999998323894</c:v>
                </c:pt>
                <c:pt idx="7100">
                  <c:v>6.2719999998321798</c:v>
                </c:pt>
                <c:pt idx="7101">
                  <c:v>6.2799999998319596</c:v>
                </c:pt>
                <c:pt idx="7102">
                  <c:v>6.28799999983175</c:v>
                </c:pt>
                <c:pt idx="7103">
                  <c:v>6.2959999998315297</c:v>
                </c:pt>
                <c:pt idx="7104">
                  <c:v>6.3039999998313201</c:v>
                </c:pt>
                <c:pt idx="7105">
                  <c:v>6.3119999998311096</c:v>
                </c:pt>
                <c:pt idx="7106">
                  <c:v>6.3199999998308893</c:v>
                </c:pt>
                <c:pt idx="7107">
                  <c:v>6.3279999998306797</c:v>
                </c:pt>
                <c:pt idx="7108">
                  <c:v>6.3359999998304595</c:v>
                </c:pt>
                <c:pt idx="7109">
                  <c:v>6.3439999998302499</c:v>
                </c:pt>
                <c:pt idx="7110">
                  <c:v>6.3519999998300394</c:v>
                </c:pt>
                <c:pt idx="7111">
                  <c:v>6.35999999982982</c:v>
                </c:pt>
                <c:pt idx="7112">
                  <c:v>6.3679999998296095</c:v>
                </c:pt>
                <c:pt idx="7113">
                  <c:v>6.3759999998293893</c:v>
                </c:pt>
                <c:pt idx="7114">
                  <c:v>6.3839999998291797</c:v>
                </c:pt>
                <c:pt idx="7115">
                  <c:v>6.39199999982897</c:v>
                </c:pt>
                <c:pt idx="7116">
                  <c:v>6.3999999998287498</c:v>
                </c:pt>
                <c:pt idx="7117">
                  <c:v>6.4079999998285402</c:v>
                </c:pt>
                <c:pt idx="7118">
                  <c:v>6.4159999998283199</c:v>
                </c:pt>
                <c:pt idx="7119">
                  <c:v>6.4239999998281094</c:v>
                </c:pt>
                <c:pt idx="7120">
                  <c:v>6.4319999998278901</c:v>
                </c:pt>
                <c:pt idx="7121">
                  <c:v>6.4399999998276796</c:v>
                </c:pt>
                <c:pt idx="7122">
                  <c:v>6.44799999982747</c:v>
                </c:pt>
                <c:pt idx="7123">
                  <c:v>6.4559999998272497</c:v>
                </c:pt>
                <c:pt idx="7124">
                  <c:v>6.4639999998270401</c:v>
                </c:pt>
                <c:pt idx="7125">
                  <c:v>6.4719999998268198</c:v>
                </c:pt>
                <c:pt idx="7126">
                  <c:v>6.4799999998266093</c:v>
                </c:pt>
                <c:pt idx="7127">
                  <c:v>6.4879999998263997</c:v>
                </c:pt>
                <c:pt idx="7128">
                  <c:v>6.4959999998261795</c:v>
                </c:pt>
                <c:pt idx="7129">
                  <c:v>6.5039999998259699</c:v>
                </c:pt>
                <c:pt idx="7130">
                  <c:v>6.5119999998257496</c:v>
                </c:pt>
                <c:pt idx="7131">
                  <c:v>6.51999999982554</c:v>
                </c:pt>
                <c:pt idx="7132">
                  <c:v>6.5279999998253295</c:v>
                </c:pt>
                <c:pt idx="7133">
                  <c:v>6.5359999998251093</c:v>
                </c:pt>
                <c:pt idx="7134">
                  <c:v>6.5439999998248997</c:v>
                </c:pt>
                <c:pt idx="7135">
                  <c:v>6.5519999998246794</c:v>
                </c:pt>
                <c:pt idx="7136">
                  <c:v>6.5599999998244698</c:v>
                </c:pt>
                <c:pt idx="7137">
                  <c:v>6.5679999998242602</c:v>
                </c:pt>
                <c:pt idx="7138">
                  <c:v>6.5759999998240399</c:v>
                </c:pt>
                <c:pt idx="7139">
                  <c:v>6.5839999998238294</c:v>
                </c:pt>
                <c:pt idx="7140">
                  <c:v>6.5919999998236092</c:v>
                </c:pt>
                <c:pt idx="7141">
                  <c:v>6.5999999998233996</c:v>
                </c:pt>
                <c:pt idx="7142">
                  <c:v>6.60799999982319</c:v>
                </c:pt>
                <c:pt idx="7143">
                  <c:v>6.6159999998229697</c:v>
                </c:pt>
                <c:pt idx="7144">
                  <c:v>6.6239999998227601</c:v>
                </c:pt>
                <c:pt idx="7145">
                  <c:v>6.6319999998225398</c:v>
                </c:pt>
                <c:pt idx="7146">
                  <c:v>6.6399999998223294</c:v>
                </c:pt>
                <c:pt idx="7147">
                  <c:v>6.6479999998221198</c:v>
                </c:pt>
                <c:pt idx="7148">
                  <c:v>6.6559999998218995</c:v>
                </c:pt>
                <c:pt idx="7149">
                  <c:v>6.6639999998216899</c:v>
                </c:pt>
                <c:pt idx="7150">
                  <c:v>6.6719999998214696</c:v>
                </c:pt>
                <c:pt idx="7151">
                  <c:v>6.67999999982126</c:v>
                </c:pt>
                <c:pt idx="7152">
                  <c:v>6.6879999998210495</c:v>
                </c:pt>
                <c:pt idx="7153">
                  <c:v>6.6959999998208293</c:v>
                </c:pt>
                <c:pt idx="7154">
                  <c:v>6.7039999998206197</c:v>
                </c:pt>
                <c:pt idx="7155">
                  <c:v>6.7119999998203994</c:v>
                </c:pt>
                <c:pt idx="7156">
                  <c:v>6.7199999998201898</c:v>
                </c:pt>
                <c:pt idx="7157">
                  <c:v>6.7279999998199802</c:v>
                </c:pt>
                <c:pt idx="7158">
                  <c:v>6.7359999998197599</c:v>
                </c:pt>
                <c:pt idx="7159">
                  <c:v>6.7439999998195495</c:v>
                </c:pt>
                <c:pt idx="7160">
                  <c:v>6.7519999998193292</c:v>
                </c:pt>
                <c:pt idx="7161">
                  <c:v>6.7599999998191196</c:v>
                </c:pt>
                <c:pt idx="7162">
                  <c:v>6.7679999998189002</c:v>
                </c:pt>
                <c:pt idx="7163">
                  <c:v>6.7759999998186897</c:v>
                </c:pt>
                <c:pt idx="7164">
                  <c:v>6.7839999998184801</c:v>
                </c:pt>
                <c:pt idx="7165">
                  <c:v>6.7919999998182599</c:v>
                </c:pt>
                <c:pt idx="7166">
                  <c:v>6.7999999998180494</c:v>
                </c:pt>
                <c:pt idx="7167">
                  <c:v>6.80799999981783</c:v>
                </c:pt>
                <c:pt idx="7168">
                  <c:v>6.8159999998176195</c:v>
                </c:pt>
                <c:pt idx="7169">
                  <c:v>6.8239999998174099</c:v>
                </c:pt>
                <c:pt idx="7170">
                  <c:v>6.8319999998171896</c:v>
                </c:pt>
                <c:pt idx="7171">
                  <c:v>6.83999999981698</c:v>
                </c:pt>
                <c:pt idx="7172">
                  <c:v>6.8479999998167598</c:v>
                </c:pt>
                <c:pt idx="7173">
                  <c:v>6.8559999998165493</c:v>
                </c:pt>
                <c:pt idx="7174">
                  <c:v>6.8639999998163397</c:v>
                </c:pt>
                <c:pt idx="7175">
                  <c:v>6.8719999998161194</c:v>
                </c:pt>
                <c:pt idx="7176">
                  <c:v>6.8799999998159098</c:v>
                </c:pt>
                <c:pt idx="7177">
                  <c:v>6.8879999998156896</c:v>
                </c:pt>
                <c:pt idx="7178">
                  <c:v>6.89599999981548</c:v>
                </c:pt>
                <c:pt idx="7179">
                  <c:v>6.9039999998152695</c:v>
                </c:pt>
                <c:pt idx="7180">
                  <c:v>6.9119999998150492</c:v>
                </c:pt>
                <c:pt idx="7181">
                  <c:v>6.9199999998148396</c:v>
                </c:pt>
                <c:pt idx="7182">
                  <c:v>6.9279999998146193</c:v>
                </c:pt>
                <c:pt idx="7183">
                  <c:v>6.9359999998144097</c:v>
                </c:pt>
                <c:pt idx="7184">
                  <c:v>6.9439999998142001</c:v>
                </c:pt>
                <c:pt idx="7185">
                  <c:v>6.9519999998139799</c:v>
                </c:pt>
                <c:pt idx="7186">
                  <c:v>6.9599999998137694</c:v>
                </c:pt>
                <c:pt idx="7187">
                  <c:v>6.96799999981355</c:v>
                </c:pt>
                <c:pt idx="7188">
                  <c:v>6.9759999998133395</c:v>
                </c:pt>
                <c:pt idx="7189">
                  <c:v>6.9839999998131201</c:v>
                </c:pt>
                <c:pt idx="7190">
                  <c:v>6.9919999998129096</c:v>
                </c:pt>
                <c:pt idx="7191">
                  <c:v>6.9999999998127</c:v>
                </c:pt>
                <c:pt idx="7192">
                  <c:v>7.0079999998124798</c:v>
                </c:pt>
                <c:pt idx="7193">
                  <c:v>7.0159999998122693</c:v>
                </c:pt>
                <c:pt idx="7194">
                  <c:v>7.0239999998120508</c:v>
                </c:pt>
                <c:pt idx="7195">
                  <c:v>7.0319999998118394</c:v>
                </c:pt>
                <c:pt idx="7196">
                  <c:v>7.0399999998116298</c:v>
                </c:pt>
                <c:pt idx="7197">
                  <c:v>7.0479999998114096</c:v>
                </c:pt>
                <c:pt idx="7198">
                  <c:v>7.0559999998112</c:v>
                </c:pt>
                <c:pt idx="7199">
                  <c:v>7.0639999998109806</c:v>
                </c:pt>
                <c:pt idx="7200">
                  <c:v>7.0719999998107692</c:v>
                </c:pt>
                <c:pt idx="7201">
                  <c:v>7.0799999998105596</c:v>
                </c:pt>
                <c:pt idx="7202">
                  <c:v>7.0879999998103393</c:v>
                </c:pt>
                <c:pt idx="7203">
                  <c:v>7.0959999998101297</c:v>
                </c:pt>
                <c:pt idx="7204">
                  <c:v>7.1039999998099104</c:v>
                </c:pt>
                <c:pt idx="7205">
                  <c:v>7.1119999998096999</c:v>
                </c:pt>
                <c:pt idx="7206">
                  <c:v>7.1199999998094894</c:v>
                </c:pt>
                <c:pt idx="7207">
                  <c:v>7.12799999980927</c:v>
                </c:pt>
                <c:pt idx="7208">
                  <c:v>7.1359999998090595</c:v>
                </c:pt>
                <c:pt idx="7209">
                  <c:v>7.1439999998088402</c:v>
                </c:pt>
                <c:pt idx="7210">
                  <c:v>7.1519999998086297</c:v>
                </c:pt>
                <c:pt idx="7211">
                  <c:v>7.1599999998084201</c:v>
                </c:pt>
                <c:pt idx="7212">
                  <c:v>7.1679999998081998</c:v>
                </c:pt>
                <c:pt idx="7213">
                  <c:v>7.1759999998079893</c:v>
                </c:pt>
                <c:pt idx="7214">
                  <c:v>7.1839999998077699</c:v>
                </c:pt>
                <c:pt idx="7215">
                  <c:v>7.1919999998075594</c:v>
                </c:pt>
                <c:pt idx="7216">
                  <c:v>7.1999999998073401</c:v>
                </c:pt>
                <c:pt idx="7217">
                  <c:v>7.2079999998071296</c:v>
                </c:pt>
                <c:pt idx="7218">
                  <c:v>7.21599999980692</c:v>
                </c:pt>
                <c:pt idx="7219">
                  <c:v>7.2239999998066997</c:v>
                </c:pt>
                <c:pt idx="7220">
                  <c:v>7.2319999998064892</c:v>
                </c:pt>
                <c:pt idx="7221">
                  <c:v>7.2399999998062707</c:v>
                </c:pt>
                <c:pt idx="7222">
                  <c:v>7.2479999998060594</c:v>
                </c:pt>
                <c:pt idx="7223">
                  <c:v>7.2559999998058498</c:v>
                </c:pt>
                <c:pt idx="7224">
                  <c:v>7.2639999998056295</c:v>
                </c:pt>
                <c:pt idx="7225">
                  <c:v>7.2719999998054199</c:v>
                </c:pt>
                <c:pt idx="7226">
                  <c:v>7.2799999998052005</c:v>
                </c:pt>
                <c:pt idx="7227">
                  <c:v>7.28799999980499</c:v>
                </c:pt>
                <c:pt idx="7228">
                  <c:v>7.2959999998047795</c:v>
                </c:pt>
                <c:pt idx="7229">
                  <c:v>7.3039999998045593</c:v>
                </c:pt>
                <c:pt idx="7230">
                  <c:v>7.3119999998043497</c:v>
                </c:pt>
                <c:pt idx="7231">
                  <c:v>7.3199999998041303</c:v>
                </c:pt>
                <c:pt idx="7232">
                  <c:v>7.3279999998039198</c:v>
                </c:pt>
                <c:pt idx="7233">
                  <c:v>7.3359999998037093</c:v>
                </c:pt>
                <c:pt idx="7234">
                  <c:v>7.3439999998034899</c:v>
                </c:pt>
                <c:pt idx="7235">
                  <c:v>7.3519999998032795</c:v>
                </c:pt>
                <c:pt idx="7236">
                  <c:v>7.3599999998030601</c:v>
                </c:pt>
                <c:pt idx="7237">
                  <c:v>7.3679999998028496</c:v>
                </c:pt>
                <c:pt idx="7238">
                  <c:v>7.37599999980264</c:v>
                </c:pt>
                <c:pt idx="7239">
                  <c:v>7.3839999998024197</c:v>
                </c:pt>
                <c:pt idx="7240">
                  <c:v>7.3919999998022101</c:v>
                </c:pt>
                <c:pt idx="7241">
                  <c:v>7.3999999998019907</c:v>
                </c:pt>
                <c:pt idx="7242">
                  <c:v>7.4079999998017794</c:v>
                </c:pt>
                <c:pt idx="7243">
                  <c:v>7.4159999998015698</c:v>
                </c:pt>
                <c:pt idx="7244">
                  <c:v>7.4239999998013495</c:v>
                </c:pt>
                <c:pt idx="7245">
                  <c:v>7.4319999998011399</c:v>
                </c:pt>
                <c:pt idx="7246">
                  <c:v>7.4399999998009205</c:v>
                </c:pt>
                <c:pt idx="7247">
                  <c:v>7.44799999980071</c:v>
                </c:pt>
                <c:pt idx="7248">
                  <c:v>7.4559999998004995</c:v>
                </c:pt>
                <c:pt idx="7249">
                  <c:v>7.4639999998002793</c:v>
                </c:pt>
                <c:pt idx="7250">
                  <c:v>7.4719999998000697</c:v>
                </c:pt>
                <c:pt idx="7251">
                  <c:v>7.4799999997998503</c:v>
                </c:pt>
                <c:pt idx="7252">
                  <c:v>7.4879999997996398</c:v>
                </c:pt>
                <c:pt idx="7253">
                  <c:v>7.4959999997994293</c:v>
                </c:pt>
                <c:pt idx="7254">
                  <c:v>7.50399999979921</c:v>
                </c:pt>
                <c:pt idx="7255">
                  <c:v>7.5119999997989995</c:v>
                </c:pt>
                <c:pt idx="7256">
                  <c:v>7.5199999997987801</c:v>
                </c:pt>
                <c:pt idx="7257">
                  <c:v>7.5279999997985696</c:v>
                </c:pt>
                <c:pt idx="7258">
                  <c:v>7.53599999979836</c:v>
                </c:pt>
                <c:pt idx="7259">
                  <c:v>7.5439999997981397</c:v>
                </c:pt>
                <c:pt idx="7260">
                  <c:v>7.5519999997979301</c:v>
                </c:pt>
                <c:pt idx="7261">
                  <c:v>7.5599999997977099</c:v>
                </c:pt>
                <c:pt idx="7262">
                  <c:v>7.5679999997974994</c:v>
                </c:pt>
                <c:pt idx="7263">
                  <c:v>7.57599999979728</c:v>
                </c:pt>
                <c:pt idx="7264">
                  <c:v>7.5839999997970695</c:v>
                </c:pt>
                <c:pt idx="7265">
                  <c:v>7.5919999997968599</c:v>
                </c:pt>
                <c:pt idx="7266">
                  <c:v>7.5999999997966396</c:v>
                </c:pt>
                <c:pt idx="7267">
                  <c:v>7.60799999979643</c:v>
                </c:pt>
                <c:pt idx="7268">
                  <c:v>7.6159999997962107</c:v>
                </c:pt>
                <c:pt idx="7269">
                  <c:v>7.6239999997959993</c:v>
                </c:pt>
                <c:pt idx="7270">
                  <c:v>7.6319999997957897</c:v>
                </c:pt>
                <c:pt idx="7271">
                  <c:v>7.6399999997955694</c:v>
                </c:pt>
                <c:pt idx="7272">
                  <c:v>7.6479999997953598</c:v>
                </c:pt>
                <c:pt idx="7273">
                  <c:v>7.6559999997951405</c:v>
                </c:pt>
                <c:pt idx="7274">
                  <c:v>7.66399999979493</c:v>
                </c:pt>
                <c:pt idx="7275">
                  <c:v>7.6719999997947195</c:v>
                </c:pt>
                <c:pt idx="7276">
                  <c:v>7.6799999997944992</c:v>
                </c:pt>
                <c:pt idx="7277">
                  <c:v>7.6879999997942896</c:v>
                </c:pt>
                <c:pt idx="7278">
                  <c:v>7.6959999997940702</c:v>
                </c:pt>
                <c:pt idx="7279">
                  <c:v>7.7039999997938597</c:v>
                </c:pt>
                <c:pt idx="7280">
                  <c:v>7.7119999997936501</c:v>
                </c:pt>
                <c:pt idx="7281">
                  <c:v>7.7199999997934299</c:v>
                </c:pt>
                <c:pt idx="7282">
                  <c:v>7.7279999997932194</c:v>
                </c:pt>
                <c:pt idx="7283">
                  <c:v>7.735999999793</c:v>
                </c:pt>
                <c:pt idx="7284">
                  <c:v>7.7439999997927895</c:v>
                </c:pt>
                <c:pt idx="7285">
                  <c:v>7.7519999997925702</c:v>
                </c:pt>
                <c:pt idx="7286">
                  <c:v>7.7599999997923597</c:v>
                </c:pt>
                <c:pt idx="7287">
                  <c:v>7.7679999997921501</c:v>
                </c:pt>
                <c:pt idx="7288">
                  <c:v>7.7759999997919307</c:v>
                </c:pt>
                <c:pt idx="7289">
                  <c:v>7.7839999997917193</c:v>
                </c:pt>
                <c:pt idx="7290">
                  <c:v>7.7919999997915008</c:v>
                </c:pt>
                <c:pt idx="7291">
                  <c:v>7.7999999997912894</c:v>
                </c:pt>
                <c:pt idx="7292">
                  <c:v>7.8079999997910798</c:v>
                </c:pt>
                <c:pt idx="7293">
                  <c:v>7.8159999997908605</c:v>
                </c:pt>
                <c:pt idx="7294">
                  <c:v>7.8239999997906491</c:v>
                </c:pt>
                <c:pt idx="7295">
                  <c:v>7.8319999997904306</c:v>
                </c:pt>
                <c:pt idx="7296">
                  <c:v>7.8399999997902192</c:v>
                </c:pt>
                <c:pt idx="7297">
                  <c:v>7.8479999997900105</c:v>
                </c:pt>
                <c:pt idx="7298">
                  <c:v>7.8559999997897902</c:v>
                </c:pt>
                <c:pt idx="7299">
                  <c:v>7.8639999997895789</c:v>
                </c:pt>
                <c:pt idx="7300">
                  <c:v>7.8719999997893604</c:v>
                </c:pt>
                <c:pt idx="7301">
                  <c:v>7.879999999789149</c:v>
                </c:pt>
                <c:pt idx="7302">
                  <c:v>7.8879999997889403</c:v>
                </c:pt>
                <c:pt idx="7303">
                  <c:v>7.89599999978872</c:v>
                </c:pt>
                <c:pt idx="7304">
                  <c:v>7.9039999997885104</c:v>
                </c:pt>
                <c:pt idx="7305">
                  <c:v>7.9119999997882902</c:v>
                </c:pt>
                <c:pt idx="7306">
                  <c:v>7.9199999997880788</c:v>
                </c:pt>
                <c:pt idx="7307">
                  <c:v>7.9279999997878701</c:v>
                </c:pt>
                <c:pt idx="7308">
                  <c:v>7.9359999997876498</c:v>
                </c:pt>
                <c:pt idx="7309">
                  <c:v>7.9439999997874402</c:v>
                </c:pt>
                <c:pt idx="7310">
                  <c:v>7.9519999997872199</c:v>
                </c:pt>
                <c:pt idx="7311">
                  <c:v>7.9599999997870103</c:v>
                </c:pt>
                <c:pt idx="7312">
                  <c:v>7.9679999997867901</c:v>
                </c:pt>
                <c:pt idx="7313">
                  <c:v>7.9759999997865796</c:v>
                </c:pt>
                <c:pt idx="7314">
                  <c:v>7.98399999978637</c:v>
                </c:pt>
                <c:pt idx="7315">
                  <c:v>7.9919999997861497</c:v>
                </c:pt>
                <c:pt idx="7316">
                  <c:v>7.9999999997859401</c:v>
                </c:pt>
                <c:pt idx="7317">
                  <c:v>8.007999999785719</c:v>
                </c:pt>
                <c:pt idx="7318">
                  <c:v>8.0159999997855103</c:v>
                </c:pt>
                <c:pt idx="7319">
                  <c:v>8.0239999997852998</c:v>
                </c:pt>
                <c:pt idx="7320">
                  <c:v>8.0319999997850804</c:v>
                </c:pt>
                <c:pt idx="7321">
                  <c:v>8.0399999997848699</c:v>
                </c:pt>
                <c:pt idx="7322">
                  <c:v>8.0479999997846488</c:v>
                </c:pt>
                <c:pt idx="7323">
                  <c:v>8.05599999978444</c:v>
                </c:pt>
                <c:pt idx="7324">
                  <c:v>8.0639999997842295</c:v>
                </c:pt>
                <c:pt idx="7325">
                  <c:v>8.0719999997840102</c:v>
                </c:pt>
                <c:pt idx="7326">
                  <c:v>8.0799999997837997</c:v>
                </c:pt>
                <c:pt idx="7327">
                  <c:v>8.0879999997835803</c:v>
                </c:pt>
                <c:pt idx="7328">
                  <c:v>8.0959999997833698</c:v>
                </c:pt>
                <c:pt idx="7329">
                  <c:v>8.1039999997831593</c:v>
                </c:pt>
                <c:pt idx="7330">
                  <c:v>8.11199999978294</c:v>
                </c:pt>
                <c:pt idx="7331">
                  <c:v>8.1199999997827295</c:v>
                </c:pt>
                <c:pt idx="7332">
                  <c:v>8.1279999997825101</c:v>
                </c:pt>
                <c:pt idx="7333">
                  <c:v>8.1359999997822996</c:v>
                </c:pt>
                <c:pt idx="7334">
                  <c:v>8.1439999997820891</c:v>
                </c:pt>
                <c:pt idx="7335">
                  <c:v>8.1519999997818697</c:v>
                </c:pt>
                <c:pt idx="7336">
                  <c:v>8.1599999997816592</c:v>
                </c:pt>
                <c:pt idx="7337">
                  <c:v>8.1679999997814399</c:v>
                </c:pt>
                <c:pt idx="7338">
                  <c:v>8.1759999997812294</c:v>
                </c:pt>
                <c:pt idx="7339">
                  <c:v>8.1839999997810189</c:v>
                </c:pt>
                <c:pt idx="7340">
                  <c:v>8.1919999997807995</c:v>
                </c:pt>
                <c:pt idx="7341">
                  <c:v>8.199999999780589</c:v>
                </c:pt>
                <c:pt idx="7342">
                  <c:v>8.2079999997803696</c:v>
                </c:pt>
                <c:pt idx="7343">
                  <c:v>8.2159999997801592</c:v>
                </c:pt>
                <c:pt idx="7344">
                  <c:v>8.2239999997799504</c:v>
                </c:pt>
                <c:pt idx="7345">
                  <c:v>8.2319999997797293</c:v>
                </c:pt>
                <c:pt idx="7346">
                  <c:v>8.2399999997795188</c:v>
                </c:pt>
                <c:pt idx="7347">
                  <c:v>8.2479999997792994</c:v>
                </c:pt>
                <c:pt idx="7348">
                  <c:v>8.2559999997790889</c:v>
                </c:pt>
                <c:pt idx="7349">
                  <c:v>8.2639999997788802</c:v>
                </c:pt>
                <c:pt idx="7350">
                  <c:v>8.2719999997786591</c:v>
                </c:pt>
                <c:pt idx="7351">
                  <c:v>8.2799999997784504</c:v>
                </c:pt>
                <c:pt idx="7352">
                  <c:v>8.2879999997782292</c:v>
                </c:pt>
                <c:pt idx="7353">
                  <c:v>8.2959999997780187</c:v>
                </c:pt>
                <c:pt idx="7354">
                  <c:v>8.30399999977781</c:v>
                </c:pt>
                <c:pt idx="7355">
                  <c:v>8.3119999997775889</c:v>
                </c:pt>
                <c:pt idx="7356">
                  <c:v>8.3199999997773801</c:v>
                </c:pt>
                <c:pt idx="7357">
                  <c:v>8.327999999777159</c:v>
                </c:pt>
                <c:pt idx="7358">
                  <c:v>8.3359999997769503</c:v>
                </c:pt>
                <c:pt idx="7359">
                  <c:v>8.3439999997767291</c:v>
                </c:pt>
                <c:pt idx="7360">
                  <c:v>8.3519999997765204</c:v>
                </c:pt>
                <c:pt idx="7361">
                  <c:v>8.3599999997763099</c:v>
                </c:pt>
                <c:pt idx="7362">
                  <c:v>8.3679999997760888</c:v>
                </c:pt>
                <c:pt idx="7363">
                  <c:v>8.3759999997758801</c:v>
                </c:pt>
                <c:pt idx="7364">
                  <c:v>8.3839999997756589</c:v>
                </c:pt>
                <c:pt idx="7365">
                  <c:v>8.3919999997754502</c:v>
                </c:pt>
                <c:pt idx="7366">
                  <c:v>8.3999999997752397</c:v>
                </c:pt>
                <c:pt idx="7367">
                  <c:v>8.4079999997750203</c:v>
                </c:pt>
                <c:pt idx="7368">
                  <c:v>8.4159999997748098</c:v>
                </c:pt>
                <c:pt idx="7369">
                  <c:v>8.4239999997745887</c:v>
                </c:pt>
                <c:pt idx="7370">
                  <c:v>8.43199999977438</c:v>
                </c:pt>
                <c:pt idx="7371">
                  <c:v>8.4399999997741695</c:v>
                </c:pt>
                <c:pt idx="7372">
                  <c:v>8.4479999997739501</c:v>
                </c:pt>
                <c:pt idx="7373">
                  <c:v>8.4559999997737396</c:v>
                </c:pt>
                <c:pt idx="7374">
                  <c:v>8.4639999997735202</c:v>
                </c:pt>
                <c:pt idx="7375">
                  <c:v>8.4719999997733098</c:v>
                </c:pt>
                <c:pt idx="7376">
                  <c:v>8.4799999997730993</c:v>
                </c:pt>
                <c:pt idx="7377">
                  <c:v>8.4879999997728799</c:v>
                </c:pt>
                <c:pt idx="7378">
                  <c:v>8.4959999997726694</c:v>
                </c:pt>
                <c:pt idx="7379">
                  <c:v>8.50399999977245</c:v>
                </c:pt>
                <c:pt idx="7380">
                  <c:v>8.5119999997722395</c:v>
                </c:pt>
                <c:pt idx="7381">
                  <c:v>8.519999999772029</c:v>
                </c:pt>
                <c:pt idx="7382">
                  <c:v>8.5279999997718097</c:v>
                </c:pt>
                <c:pt idx="7383">
                  <c:v>8.5359999997715992</c:v>
                </c:pt>
                <c:pt idx="7384">
                  <c:v>8.5439999997713798</c:v>
                </c:pt>
                <c:pt idx="7385">
                  <c:v>8.5519999997711693</c:v>
                </c:pt>
                <c:pt idx="7386">
                  <c:v>8.5599999997709588</c:v>
                </c:pt>
                <c:pt idx="7387">
                  <c:v>8.5679999997707394</c:v>
                </c:pt>
                <c:pt idx="7388">
                  <c:v>8.575999999770529</c:v>
                </c:pt>
                <c:pt idx="7389">
                  <c:v>8.5839999997703096</c:v>
                </c:pt>
                <c:pt idx="7390">
                  <c:v>8.5919999997700991</c:v>
                </c:pt>
                <c:pt idx="7391">
                  <c:v>8.5999999997698904</c:v>
                </c:pt>
                <c:pt idx="7392">
                  <c:v>8.6079999997696692</c:v>
                </c:pt>
                <c:pt idx="7393">
                  <c:v>8.6159999997694605</c:v>
                </c:pt>
                <c:pt idx="7394">
                  <c:v>8.6239999997692394</c:v>
                </c:pt>
                <c:pt idx="7395">
                  <c:v>8.6319999997690289</c:v>
                </c:pt>
                <c:pt idx="7396">
                  <c:v>8.6399999997688095</c:v>
                </c:pt>
                <c:pt idx="7397">
                  <c:v>8.647999999768599</c:v>
                </c:pt>
                <c:pt idx="7398">
                  <c:v>8.6559999997683903</c:v>
                </c:pt>
                <c:pt idx="7399">
                  <c:v>8.6639999997681691</c:v>
                </c:pt>
                <c:pt idx="7400">
                  <c:v>8.6719999997679604</c:v>
                </c:pt>
                <c:pt idx="7401">
                  <c:v>8.6799999997677393</c:v>
                </c:pt>
                <c:pt idx="7402">
                  <c:v>8.6879999997675288</c:v>
                </c:pt>
                <c:pt idx="7403">
                  <c:v>8.6959999997673201</c:v>
                </c:pt>
                <c:pt idx="7404">
                  <c:v>8.7039999997670989</c:v>
                </c:pt>
                <c:pt idx="7405">
                  <c:v>8.7119999997668902</c:v>
                </c:pt>
                <c:pt idx="7406">
                  <c:v>8.7199999997666691</c:v>
                </c:pt>
                <c:pt idx="7407">
                  <c:v>8.7279999997664603</c:v>
                </c:pt>
                <c:pt idx="7408">
                  <c:v>8.7359999997662392</c:v>
                </c:pt>
                <c:pt idx="7409">
                  <c:v>8.7439999997660287</c:v>
                </c:pt>
                <c:pt idx="7410">
                  <c:v>8.75199999976582</c:v>
                </c:pt>
                <c:pt idx="7411">
                  <c:v>8.7599999997655988</c:v>
                </c:pt>
                <c:pt idx="7412">
                  <c:v>8.7679999997653901</c:v>
                </c:pt>
                <c:pt idx="7413">
                  <c:v>8.775999999765169</c:v>
                </c:pt>
                <c:pt idx="7414">
                  <c:v>8.7839999997649603</c:v>
                </c:pt>
                <c:pt idx="7415">
                  <c:v>8.7919999997647498</c:v>
                </c:pt>
                <c:pt idx="7416">
                  <c:v>8.7999999997645286</c:v>
                </c:pt>
                <c:pt idx="7417">
                  <c:v>8.8079999997643199</c:v>
                </c:pt>
                <c:pt idx="7418">
                  <c:v>8.8159999997640988</c:v>
                </c:pt>
                <c:pt idx="7419">
                  <c:v>8.82399999976389</c:v>
                </c:pt>
                <c:pt idx="7420">
                  <c:v>8.8319999997636796</c:v>
                </c:pt>
                <c:pt idx="7421">
                  <c:v>8.8399999997634602</c:v>
                </c:pt>
                <c:pt idx="7422">
                  <c:v>8.8479999997632497</c:v>
                </c:pt>
                <c:pt idx="7423">
                  <c:v>8.8559999997630303</c:v>
                </c:pt>
                <c:pt idx="7424">
                  <c:v>8.8639999997628198</c:v>
                </c:pt>
                <c:pt idx="7425">
                  <c:v>8.8719999997626093</c:v>
                </c:pt>
                <c:pt idx="7426">
                  <c:v>8.87999999976239</c:v>
                </c:pt>
                <c:pt idx="7427">
                  <c:v>8.8879999997621795</c:v>
                </c:pt>
                <c:pt idx="7428">
                  <c:v>8.8959999997619601</c:v>
                </c:pt>
                <c:pt idx="7429">
                  <c:v>8.9039999997617496</c:v>
                </c:pt>
                <c:pt idx="7430">
                  <c:v>8.9119999997615391</c:v>
                </c:pt>
                <c:pt idx="7431">
                  <c:v>8.9199999997613197</c:v>
                </c:pt>
                <c:pt idx="7432">
                  <c:v>8.9279999997611093</c:v>
                </c:pt>
                <c:pt idx="7433">
                  <c:v>8.9359999997608899</c:v>
                </c:pt>
                <c:pt idx="7434">
                  <c:v>8.9439999997606794</c:v>
                </c:pt>
                <c:pt idx="7435">
                  <c:v>8.9519999997604689</c:v>
                </c:pt>
                <c:pt idx="7436">
                  <c:v>8.9599999997602495</c:v>
                </c:pt>
                <c:pt idx="7437">
                  <c:v>8.967999999760039</c:v>
                </c:pt>
                <c:pt idx="7438">
                  <c:v>8.9759999997598197</c:v>
                </c:pt>
                <c:pt idx="7439">
                  <c:v>8.9839999997596092</c:v>
                </c:pt>
                <c:pt idx="7440">
                  <c:v>8.9919999997594005</c:v>
                </c:pt>
                <c:pt idx="7441">
                  <c:v>8.9999999997591793</c:v>
                </c:pt>
                <c:pt idx="7442">
                  <c:v>9.0079999997589688</c:v>
                </c:pt>
                <c:pt idx="7443">
                  <c:v>9.0159999997587494</c:v>
                </c:pt>
                <c:pt idx="7444">
                  <c:v>9.0239999997585389</c:v>
                </c:pt>
                <c:pt idx="7445">
                  <c:v>9.0319999997583302</c:v>
                </c:pt>
                <c:pt idx="7446">
                  <c:v>9.0399999997581091</c:v>
                </c:pt>
                <c:pt idx="7447">
                  <c:v>9.0479999997579004</c:v>
                </c:pt>
                <c:pt idx="7448">
                  <c:v>9.0559999997576792</c:v>
                </c:pt>
                <c:pt idx="7449">
                  <c:v>9.0639999997574687</c:v>
                </c:pt>
                <c:pt idx="7450">
                  <c:v>9.07199999975726</c:v>
                </c:pt>
                <c:pt idx="7451">
                  <c:v>9.0799999997570389</c:v>
                </c:pt>
                <c:pt idx="7452">
                  <c:v>9.0879999997568301</c:v>
                </c:pt>
                <c:pt idx="7453">
                  <c:v>9.095999999756609</c:v>
                </c:pt>
                <c:pt idx="7454">
                  <c:v>9.1039999997564003</c:v>
                </c:pt>
                <c:pt idx="7455">
                  <c:v>9.1119999997561791</c:v>
                </c:pt>
                <c:pt idx="7456">
                  <c:v>9.1199999997559686</c:v>
                </c:pt>
                <c:pt idx="7457">
                  <c:v>9.1279999997557599</c:v>
                </c:pt>
                <c:pt idx="7458">
                  <c:v>9.1359999997555388</c:v>
                </c:pt>
                <c:pt idx="7459">
                  <c:v>9.1439999997553301</c:v>
                </c:pt>
                <c:pt idx="7460">
                  <c:v>9.1519999997551089</c:v>
                </c:pt>
                <c:pt idx="7461">
                  <c:v>9.1599999997549002</c:v>
                </c:pt>
                <c:pt idx="7462">
                  <c:v>9.1679999997546897</c:v>
                </c:pt>
                <c:pt idx="7463">
                  <c:v>9.1759999997544703</c:v>
                </c:pt>
                <c:pt idx="7464">
                  <c:v>9.1839999997542598</c:v>
                </c:pt>
                <c:pt idx="7465">
                  <c:v>9.1919999997540387</c:v>
                </c:pt>
                <c:pt idx="7466">
                  <c:v>9.19999999975383</c:v>
                </c:pt>
                <c:pt idx="7467">
                  <c:v>9.2079999997536195</c:v>
                </c:pt>
                <c:pt idx="7468">
                  <c:v>9.2159999997534001</c:v>
                </c:pt>
                <c:pt idx="7469">
                  <c:v>9.2239999997531896</c:v>
                </c:pt>
                <c:pt idx="7470">
                  <c:v>9.2319999997529703</c:v>
                </c:pt>
                <c:pt idx="7471">
                  <c:v>9.2399999997527598</c:v>
                </c:pt>
                <c:pt idx="7472">
                  <c:v>9.2479999997525493</c:v>
                </c:pt>
                <c:pt idx="7473">
                  <c:v>9.2559999997523299</c:v>
                </c:pt>
                <c:pt idx="7474">
                  <c:v>9.2639999997521194</c:v>
                </c:pt>
                <c:pt idx="7475">
                  <c:v>9.2719999997519</c:v>
                </c:pt>
                <c:pt idx="7476">
                  <c:v>9.2799999997516895</c:v>
                </c:pt>
                <c:pt idx="7477">
                  <c:v>9.2879999997514791</c:v>
                </c:pt>
                <c:pt idx="7478">
                  <c:v>9.2959999997512597</c:v>
                </c:pt>
                <c:pt idx="7479">
                  <c:v>9.3039999997510492</c:v>
                </c:pt>
                <c:pt idx="7480">
                  <c:v>9.3119999997508298</c:v>
                </c:pt>
                <c:pt idx="7481">
                  <c:v>9.3199999997506193</c:v>
                </c:pt>
                <c:pt idx="7482">
                  <c:v>9.3279999997504088</c:v>
                </c:pt>
                <c:pt idx="7483">
                  <c:v>9.3359999997501895</c:v>
                </c:pt>
                <c:pt idx="7484">
                  <c:v>9.343999999749979</c:v>
                </c:pt>
                <c:pt idx="7485">
                  <c:v>9.3519999997497596</c:v>
                </c:pt>
                <c:pt idx="7486">
                  <c:v>9.3599999997495491</c:v>
                </c:pt>
                <c:pt idx="7487">
                  <c:v>9.3679999997493404</c:v>
                </c:pt>
                <c:pt idx="7488">
                  <c:v>9.3759999997491192</c:v>
                </c:pt>
                <c:pt idx="7489">
                  <c:v>9.3839999997489087</c:v>
                </c:pt>
                <c:pt idx="7490">
                  <c:v>9.3919999997486894</c:v>
                </c:pt>
                <c:pt idx="7491">
                  <c:v>9.3999999997484789</c:v>
                </c:pt>
                <c:pt idx="7492">
                  <c:v>9.4079999997482702</c:v>
                </c:pt>
                <c:pt idx="7493">
                  <c:v>9.415999999748049</c:v>
                </c:pt>
                <c:pt idx="7494">
                  <c:v>9.4239999997478403</c:v>
                </c:pt>
                <c:pt idx="7495">
                  <c:v>9.4319999997476192</c:v>
                </c:pt>
                <c:pt idx="7496">
                  <c:v>9.4399999997474104</c:v>
                </c:pt>
                <c:pt idx="7497">
                  <c:v>9.4479999997471893</c:v>
                </c:pt>
                <c:pt idx="7498">
                  <c:v>9.4559999997469788</c:v>
                </c:pt>
                <c:pt idx="7499">
                  <c:v>9.4639999997467701</c:v>
                </c:pt>
                <c:pt idx="7500">
                  <c:v>9.4719999997465489</c:v>
                </c:pt>
                <c:pt idx="7501">
                  <c:v>9.4799999997463402</c:v>
                </c:pt>
                <c:pt idx="7502">
                  <c:v>9.4879999997461191</c:v>
                </c:pt>
                <c:pt idx="7503">
                  <c:v>9.4959999997459104</c:v>
                </c:pt>
                <c:pt idx="7504">
                  <c:v>9.5039999997456999</c:v>
                </c:pt>
                <c:pt idx="7505">
                  <c:v>9.5119999997454787</c:v>
                </c:pt>
                <c:pt idx="7506">
                  <c:v>9.51999999974527</c:v>
                </c:pt>
                <c:pt idx="7507">
                  <c:v>9.5279999997450489</c:v>
                </c:pt>
                <c:pt idx="7508">
                  <c:v>9.5359999997448401</c:v>
                </c:pt>
                <c:pt idx="7509">
                  <c:v>9.543999999744619</c:v>
                </c:pt>
                <c:pt idx="7510">
                  <c:v>9.5519999997444103</c:v>
                </c:pt>
                <c:pt idx="7511">
                  <c:v>9.5599999997441998</c:v>
                </c:pt>
                <c:pt idx="7512">
                  <c:v>9.5679999997439786</c:v>
                </c:pt>
                <c:pt idx="7513">
                  <c:v>9.5759999997437699</c:v>
                </c:pt>
                <c:pt idx="7514">
                  <c:v>9.5839999997435488</c:v>
                </c:pt>
                <c:pt idx="7515">
                  <c:v>9.5919999997433401</c:v>
                </c:pt>
                <c:pt idx="7516">
                  <c:v>9.5999999997431296</c:v>
                </c:pt>
                <c:pt idx="7517">
                  <c:v>9.6079999997429102</c:v>
                </c:pt>
                <c:pt idx="7518">
                  <c:v>9.6159999997426997</c:v>
                </c:pt>
                <c:pt idx="7519">
                  <c:v>9.6239999997424786</c:v>
                </c:pt>
                <c:pt idx="7520">
                  <c:v>9.6319999997422698</c:v>
                </c:pt>
                <c:pt idx="7521">
                  <c:v>9.6399999997420593</c:v>
                </c:pt>
                <c:pt idx="7522">
                  <c:v>9.64799999974184</c:v>
                </c:pt>
                <c:pt idx="7523">
                  <c:v>9.6559999997416295</c:v>
                </c:pt>
                <c:pt idx="7524">
                  <c:v>9.6639999997414101</c:v>
                </c:pt>
                <c:pt idx="7525">
                  <c:v>9.6719999997411996</c:v>
                </c:pt>
                <c:pt idx="7526">
                  <c:v>9.6799999997409891</c:v>
                </c:pt>
                <c:pt idx="7527">
                  <c:v>9.6879999997407698</c:v>
                </c:pt>
                <c:pt idx="7528">
                  <c:v>9.6959999997405593</c:v>
                </c:pt>
                <c:pt idx="7529">
                  <c:v>9.7039999997403399</c:v>
                </c:pt>
                <c:pt idx="7530">
                  <c:v>9.7119999997401294</c:v>
                </c:pt>
                <c:pt idx="7531">
                  <c:v>9.7199999997399189</c:v>
                </c:pt>
                <c:pt idx="7532">
                  <c:v>9.7279999997396995</c:v>
                </c:pt>
                <c:pt idx="7533">
                  <c:v>9.735999999739489</c:v>
                </c:pt>
                <c:pt idx="7534">
                  <c:v>9.7439999997392697</c:v>
                </c:pt>
                <c:pt idx="7535">
                  <c:v>9.7519999997390592</c:v>
                </c:pt>
                <c:pt idx="7536">
                  <c:v>9.7599999997388505</c:v>
                </c:pt>
                <c:pt idx="7537">
                  <c:v>9.7679999997386293</c:v>
                </c:pt>
                <c:pt idx="7538">
                  <c:v>9.7759999997384188</c:v>
                </c:pt>
                <c:pt idx="7539">
                  <c:v>9.7839999997381994</c:v>
                </c:pt>
                <c:pt idx="7540">
                  <c:v>9.791999999737989</c:v>
                </c:pt>
                <c:pt idx="7541">
                  <c:v>9.7999999997377802</c:v>
                </c:pt>
                <c:pt idx="7542">
                  <c:v>9.8079999997375591</c:v>
                </c:pt>
                <c:pt idx="7543">
                  <c:v>9.8159999997373504</c:v>
                </c:pt>
                <c:pt idx="7544">
                  <c:v>9.8239999997371292</c:v>
                </c:pt>
                <c:pt idx="7545">
                  <c:v>9.8319999997369187</c:v>
                </c:pt>
                <c:pt idx="7546">
                  <c:v>9.83999999973671</c:v>
                </c:pt>
                <c:pt idx="7547">
                  <c:v>9.8479999997364889</c:v>
                </c:pt>
                <c:pt idx="7548">
                  <c:v>9.8559999997362802</c:v>
                </c:pt>
                <c:pt idx="7549">
                  <c:v>9.863999999736059</c:v>
                </c:pt>
                <c:pt idx="7550">
                  <c:v>9.8719999997358503</c:v>
                </c:pt>
                <c:pt idx="7551">
                  <c:v>9.8799999997356291</c:v>
                </c:pt>
                <c:pt idx="7552">
                  <c:v>9.8879999997354187</c:v>
                </c:pt>
                <c:pt idx="7553">
                  <c:v>9.8959999997352099</c:v>
                </c:pt>
                <c:pt idx="7554">
                  <c:v>9.9039999997349888</c:v>
                </c:pt>
                <c:pt idx="7555">
                  <c:v>9.9119999997347801</c:v>
                </c:pt>
                <c:pt idx="7556">
                  <c:v>9.9199999997345589</c:v>
                </c:pt>
                <c:pt idx="7557">
                  <c:v>9.9279999997343502</c:v>
                </c:pt>
                <c:pt idx="7558">
                  <c:v>9.9359999997341397</c:v>
                </c:pt>
                <c:pt idx="7559">
                  <c:v>9.9439999997339186</c:v>
                </c:pt>
                <c:pt idx="7560">
                  <c:v>9.9519999997337099</c:v>
                </c:pt>
                <c:pt idx="7561">
                  <c:v>9.9599999997334887</c:v>
                </c:pt>
                <c:pt idx="7562">
                  <c:v>9.96799999973328</c:v>
                </c:pt>
                <c:pt idx="7563">
                  <c:v>9.9759999997330695</c:v>
                </c:pt>
                <c:pt idx="7564">
                  <c:v>9.9839999997328501</c:v>
                </c:pt>
                <c:pt idx="7565">
                  <c:v>9.9919999997326396</c:v>
                </c:pt>
                <c:pt idx="7566">
                  <c:v>9.9999999997324203</c:v>
                </c:pt>
                <c:pt idx="7567">
                  <c:v>10.007999999732199</c:v>
                </c:pt>
                <c:pt idx="7568">
                  <c:v>10.015999999731999</c:v>
                </c:pt>
                <c:pt idx="7569">
                  <c:v>10.023999999731799</c:v>
                </c:pt>
                <c:pt idx="7570">
                  <c:v>10.0319999997316</c:v>
                </c:pt>
                <c:pt idx="7571">
                  <c:v>10.0399999997314</c:v>
                </c:pt>
                <c:pt idx="7572">
                  <c:v>10.0479999997311</c:v>
                </c:pt>
                <c:pt idx="7573">
                  <c:v>10.055999999730901</c:v>
                </c:pt>
                <c:pt idx="7574">
                  <c:v>10.063999999730699</c:v>
                </c:pt>
                <c:pt idx="7575">
                  <c:v>10.071999999730499</c:v>
                </c:pt>
                <c:pt idx="7576">
                  <c:v>10.079999999730299</c:v>
                </c:pt>
                <c:pt idx="7577">
                  <c:v>10.0879999997301</c:v>
                </c:pt>
                <c:pt idx="7578">
                  <c:v>10.0959999997299</c:v>
                </c:pt>
                <c:pt idx="7579">
                  <c:v>10.1039999997296</c:v>
                </c:pt>
                <c:pt idx="7580">
                  <c:v>10.111999999729401</c:v>
                </c:pt>
                <c:pt idx="7581">
                  <c:v>10.119999999729199</c:v>
                </c:pt>
                <c:pt idx="7582">
                  <c:v>10.127999999728999</c:v>
                </c:pt>
                <c:pt idx="7583">
                  <c:v>10.135999999728799</c:v>
                </c:pt>
                <c:pt idx="7584">
                  <c:v>10.143999999728599</c:v>
                </c:pt>
                <c:pt idx="7585">
                  <c:v>10.151999999728401</c:v>
                </c:pt>
                <c:pt idx="7586">
                  <c:v>10.1599999997281</c:v>
                </c:pt>
                <c:pt idx="7587">
                  <c:v>10.1679999997279</c:v>
                </c:pt>
                <c:pt idx="7588">
                  <c:v>10.175999999727699</c:v>
                </c:pt>
                <c:pt idx="7589">
                  <c:v>10.183999999727499</c:v>
                </c:pt>
                <c:pt idx="7590">
                  <c:v>10.191999999727299</c:v>
                </c:pt>
                <c:pt idx="7591">
                  <c:v>10.199999999727099</c:v>
                </c:pt>
                <c:pt idx="7592">
                  <c:v>10.207999999726901</c:v>
                </c:pt>
                <c:pt idx="7593">
                  <c:v>10.2159999997266</c:v>
                </c:pt>
                <c:pt idx="7594">
                  <c:v>10.2239999997264</c:v>
                </c:pt>
                <c:pt idx="7595">
                  <c:v>10.231999999726201</c:v>
                </c:pt>
                <c:pt idx="7596">
                  <c:v>10.239999999725999</c:v>
                </c:pt>
                <c:pt idx="7597">
                  <c:v>10.247999999725799</c:v>
                </c:pt>
                <c:pt idx="7598">
                  <c:v>10.255999999725599</c:v>
                </c:pt>
                <c:pt idx="7599">
                  <c:v>10.263999999725401</c:v>
                </c:pt>
                <c:pt idx="7600">
                  <c:v>10.2719999997251</c:v>
                </c:pt>
                <c:pt idx="7601">
                  <c:v>10.2799999997249</c:v>
                </c:pt>
                <c:pt idx="7602">
                  <c:v>10.2879999997247</c:v>
                </c:pt>
                <c:pt idx="7603">
                  <c:v>10.295999999724499</c:v>
                </c:pt>
                <c:pt idx="7604">
                  <c:v>10.303999999724299</c:v>
                </c:pt>
                <c:pt idx="7605">
                  <c:v>10.311999999724099</c:v>
                </c:pt>
                <c:pt idx="7606">
                  <c:v>10.319999999723901</c:v>
                </c:pt>
                <c:pt idx="7607">
                  <c:v>10.3279999997236</c:v>
                </c:pt>
                <c:pt idx="7608">
                  <c:v>10.3359999997234</c:v>
                </c:pt>
                <c:pt idx="7609">
                  <c:v>10.3439999997232</c:v>
                </c:pt>
                <c:pt idx="7610">
                  <c:v>10.351999999722999</c:v>
                </c:pt>
                <c:pt idx="7611">
                  <c:v>10.359999999722799</c:v>
                </c:pt>
                <c:pt idx="7612">
                  <c:v>10.367999999722601</c:v>
                </c:pt>
                <c:pt idx="7613">
                  <c:v>10.375999999722401</c:v>
                </c:pt>
                <c:pt idx="7614">
                  <c:v>10.3839999997221</c:v>
                </c:pt>
                <c:pt idx="7615">
                  <c:v>10.3919999997219</c:v>
                </c:pt>
                <c:pt idx="7616">
                  <c:v>10.3999999997217</c:v>
                </c:pt>
                <c:pt idx="7617">
                  <c:v>10.407999999721499</c:v>
                </c:pt>
                <c:pt idx="7618">
                  <c:v>10.415999999721299</c:v>
                </c:pt>
                <c:pt idx="7619">
                  <c:v>10.423999999721101</c:v>
                </c:pt>
                <c:pt idx="7620">
                  <c:v>10.431999999720901</c:v>
                </c:pt>
                <c:pt idx="7621">
                  <c:v>10.439999999720701</c:v>
                </c:pt>
                <c:pt idx="7622">
                  <c:v>10.4479999997204</c:v>
                </c:pt>
                <c:pt idx="7623">
                  <c:v>10.4559999997202</c:v>
                </c:pt>
                <c:pt idx="7624">
                  <c:v>10.463999999719999</c:v>
                </c:pt>
                <c:pt idx="7625">
                  <c:v>10.471999999719799</c:v>
                </c:pt>
                <c:pt idx="7626">
                  <c:v>10.479999999719601</c:v>
                </c:pt>
                <c:pt idx="7627">
                  <c:v>10.487999999719401</c:v>
                </c:pt>
                <c:pt idx="7628">
                  <c:v>10.495999999719201</c:v>
                </c:pt>
                <c:pt idx="7629">
                  <c:v>10.5039999997189</c:v>
                </c:pt>
                <c:pt idx="7630">
                  <c:v>10.5119999997187</c:v>
                </c:pt>
                <c:pt idx="7631">
                  <c:v>10.519999999718499</c:v>
                </c:pt>
                <c:pt idx="7632">
                  <c:v>10.527999999718299</c:v>
                </c:pt>
                <c:pt idx="7633">
                  <c:v>10.535999999718101</c:v>
                </c:pt>
                <c:pt idx="7634">
                  <c:v>10.543999999717901</c:v>
                </c:pt>
                <c:pt idx="7635">
                  <c:v>10.551999999717701</c:v>
                </c:pt>
                <c:pt idx="7636">
                  <c:v>10.5599999997174</c:v>
                </c:pt>
                <c:pt idx="7637">
                  <c:v>10.5679999997172</c:v>
                </c:pt>
                <c:pt idx="7638">
                  <c:v>10.575999999716998</c:v>
                </c:pt>
                <c:pt idx="7639">
                  <c:v>10.5839999997168</c:v>
                </c:pt>
                <c:pt idx="7640">
                  <c:v>10.591999999716601</c:v>
                </c:pt>
                <c:pt idx="7641">
                  <c:v>10.599999999716401</c:v>
                </c:pt>
                <c:pt idx="7642">
                  <c:v>10.607999999716201</c:v>
                </c:pt>
                <c:pt idx="7643">
                  <c:v>10.6159999997159</c:v>
                </c:pt>
                <c:pt idx="7644">
                  <c:v>10.6239999997157</c:v>
                </c:pt>
                <c:pt idx="7645">
                  <c:v>10.631999999715498</c:v>
                </c:pt>
                <c:pt idx="7646">
                  <c:v>10.6399999997153</c:v>
                </c:pt>
                <c:pt idx="7647">
                  <c:v>10.6479999997151</c:v>
                </c:pt>
                <c:pt idx="7648">
                  <c:v>10.655999999714901</c:v>
                </c:pt>
                <c:pt idx="7649">
                  <c:v>10.663999999714701</c:v>
                </c:pt>
                <c:pt idx="7650">
                  <c:v>10.6719999997144</c:v>
                </c:pt>
                <c:pt idx="7651">
                  <c:v>10.6799999997142</c:v>
                </c:pt>
                <c:pt idx="7652">
                  <c:v>10.687999999714</c:v>
                </c:pt>
                <c:pt idx="7653">
                  <c:v>10.6959999997138</c:v>
                </c:pt>
                <c:pt idx="7654">
                  <c:v>10.7039999997136</c:v>
                </c:pt>
                <c:pt idx="7655">
                  <c:v>10.711999999713401</c:v>
                </c:pt>
                <c:pt idx="7656">
                  <c:v>10.719999999713201</c:v>
                </c:pt>
                <c:pt idx="7657">
                  <c:v>10.7279999997129</c:v>
                </c:pt>
                <c:pt idx="7658">
                  <c:v>10.7359999997127</c:v>
                </c:pt>
                <c:pt idx="7659">
                  <c:v>10.7439999997125</c:v>
                </c:pt>
                <c:pt idx="7660">
                  <c:v>10.7519999997123</c:v>
                </c:pt>
                <c:pt idx="7661">
                  <c:v>10.7599999997121</c:v>
                </c:pt>
                <c:pt idx="7662">
                  <c:v>10.7679999997119</c:v>
                </c:pt>
                <c:pt idx="7663">
                  <c:v>10.775999999711701</c:v>
                </c:pt>
                <c:pt idx="7664">
                  <c:v>10.7839999997114</c:v>
                </c:pt>
                <c:pt idx="7665">
                  <c:v>10.7919999997112</c:v>
                </c:pt>
                <c:pt idx="7666">
                  <c:v>10.799999999711002</c:v>
                </c:pt>
                <c:pt idx="7667">
                  <c:v>10.8079999997108</c:v>
                </c:pt>
                <c:pt idx="7668">
                  <c:v>10.8159999997106</c:v>
                </c:pt>
                <c:pt idx="7669">
                  <c:v>10.8239999997104</c:v>
                </c:pt>
                <c:pt idx="7670">
                  <c:v>10.831999999710201</c:v>
                </c:pt>
                <c:pt idx="7671">
                  <c:v>10.839999999709899</c:v>
                </c:pt>
                <c:pt idx="7672">
                  <c:v>10.8479999997097</c:v>
                </c:pt>
                <c:pt idx="7673">
                  <c:v>10.855999999709502</c:v>
                </c:pt>
                <c:pt idx="7674">
                  <c:v>10.8639999997093</c:v>
                </c:pt>
                <c:pt idx="7675">
                  <c:v>10.8719999997091</c:v>
                </c:pt>
                <c:pt idx="7676">
                  <c:v>10.8799999997089</c:v>
                </c:pt>
                <c:pt idx="7677">
                  <c:v>10.8879999997087</c:v>
                </c:pt>
                <c:pt idx="7678">
                  <c:v>10.895999999708399</c:v>
                </c:pt>
                <c:pt idx="7679">
                  <c:v>10.9039999997082</c:v>
                </c:pt>
                <c:pt idx="7680">
                  <c:v>10.911999999708001</c:v>
                </c:pt>
                <c:pt idx="7681">
                  <c:v>10.9199999997078</c:v>
                </c:pt>
                <c:pt idx="7682">
                  <c:v>10.9279999997076</c:v>
                </c:pt>
                <c:pt idx="7683">
                  <c:v>10.9359999997074</c:v>
                </c:pt>
                <c:pt idx="7684">
                  <c:v>10.9439999997072</c:v>
                </c:pt>
                <c:pt idx="7685">
                  <c:v>10.951999999707001</c:v>
                </c:pt>
                <c:pt idx="7686">
                  <c:v>10.959999999706699</c:v>
                </c:pt>
                <c:pt idx="7687">
                  <c:v>10.967999999706501</c:v>
                </c:pt>
                <c:pt idx="7688">
                  <c:v>10.9759999997063</c:v>
                </c:pt>
                <c:pt idx="7689">
                  <c:v>10.9839999997061</c:v>
                </c:pt>
                <c:pt idx="7690">
                  <c:v>10.9919999997059</c:v>
                </c:pt>
                <c:pt idx="7691">
                  <c:v>10.9999999997057</c:v>
                </c:pt>
                <c:pt idx="7692">
                  <c:v>11.0079999997055</c:v>
                </c:pt>
                <c:pt idx="7693">
                  <c:v>11.015999999705201</c:v>
                </c:pt>
                <c:pt idx="7694">
                  <c:v>11.023999999705001</c:v>
                </c:pt>
                <c:pt idx="7695">
                  <c:v>11.0319999997048</c:v>
                </c:pt>
                <c:pt idx="7696">
                  <c:v>11.0399999997046</c:v>
                </c:pt>
                <c:pt idx="7697">
                  <c:v>11.0479999997044</c:v>
                </c:pt>
                <c:pt idx="7698">
                  <c:v>11.0559999997042</c:v>
                </c:pt>
                <c:pt idx="7699">
                  <c:v>11.063999999704</c:v>
                </c:pt>
                <c:pt idx="7700">
                  <c:v>11.071999999703701</c:v>
                </c:pt>
                <c:pt idx="7701">
                  <c:v>11.079999999703501</c:v>
                </c:pt>
                <c:pt idx="7702">
                  <c:v>11.0879999997033</c:v>
                </c:pt>
                <c:pt idx="7703">
                  <c:v>11.0959999997031</c:v>
                </c:pt>
                <c:pt idx="7704">
                  <c:v>11.1039999997029</c:v>
                </c:pt>
                <c:pt idx="7705">
                  <c:v>11.1119999997027</c:v>
                </c:pt>
                <c:pt idx="7706">
                  <c:v>11.1199999997025</c:v>
                </c:pt>
                <c:pt idx="7707">
                  <c:v>11.127999999702201</c:v>
                </c:pt>
                <c:pt idx="7708">
                  <c:v>11.135999999702001</c:v>
                </c:pt>
                <c:pt idx="7709">
                  <c:v>11.1439999997018</c:v>
                </c:pt>
                <c:pt idx="7710">
                  <c:v>11.1519999997016</c:v>
                </c:pt>
                <c:pt idx="7711">
                  <c:v>11.1599999997014</c:v>
                </c:pt>
                <c:pt idx="7712">
                  <c:v>11.1679999997012</c:v>
                </c:pt>
                <c:pt idx="7713">
                  <c:v>11.175999999701</c:v>
                </c:pt>
                <c:pt idx="7714">
                  <c:v>11.183999999700701</c:v>
                </c:pt>
                <c:pt idx="7715">
                  <c:v>11.191999999700501</c:v>
                </c:pt>
                <c:pt idx="7716">
                  <c:v>11.199999999700301</c:v>
                </c:pt>
                <c:pt idx="7717">
                  <c:v>11.2079999997001</c:v>
                </c:pt>
                <c:pt idx="7718">
                  <c:v>11.2159999996999</c:v>
                </c:pt>
                <c:pt idx="7719">
                  <c:v>11.2239999996997</c:v>
                </c:pt>
                <c:pt idx="7720">
                  <c:v>11.2319999996995</c:v>
                </c:pt>
                <c:pt idx="7721">
                  <c:v>11.239999999699201</c:v>
                </c:pt>
                <c:pt idx="7722">
                  <c:v>11.247999999699001</c:v>
                </c:pt>
                <c:pt idx="7723">
                  <c:v>11.255999999698801</c:v>
                </c:pt>
                <c:pt idx="7724">
                  <c:v>11.2639999996986</c:v>
                </c:pt>
                <c:pt idx="7725">
                  <c:v>11.2719999996984</c:v>
                </c:pt>
                <c:pt idx="7726">
                  <c:v>11.2799999996982</c:v>
                </c:pt>
                <c:pt idx="7727">
                  <c:v>11.287999999698</c:v>
                </c:pt>
                <c:pt idx="7728">
                  <c:v>11.295999999697701</c:v>
                </c:pt>
                <c:pt idx="7729">
                  <c:v>11.303999999697501</c:v>
                </c:pt>
                <c:pt idx="7730">
                  <c:v>11.311999999697301</c:v>
                </c:pt>
                <c:pt idx="7731">
                  <c:v>11.319999999697099</c:v>
                </c:pt>
                <c:pt idx="7732">
                  <c:v>11.3279999996969</c:v>
                </c:pt>
                <c:pt idx="7733">
                  <c:v>11.3359999996967</c:v>
                </c:pt>
                <c:pt idx="7734">
                  <c:v>11.3439999996965</c:v>
                </c:pt>
                <c:pt idx="7735">
                  <c:v>11.351999999696201</c:v>
                </c:pt>
                <c:pt idx="7736">
                  <c:v>11.359999999696001</c:v>
                </c:pt>
                <c:pt idx="7737">
                  <c:v>11.367999999695801</c:v>
                </c:pt>
                <c:pt idx="7738">
                  <c:v>11.375999999695599</c:v>
                </c:pt>
                <c:pt idx="7739">
                  <c:v>11.3839999996954</c:v>
                </c:pt>
                <c:pt idx="7740">
                  <c:v>11.3919999996952</c:v>
                </c:pt>
                <c:pt idx="7741">
                  <c:v>11.399999999695</c:v>
                </c:pt>
                <c:pt idx="7742">
                  <c:v>11.407999999694701</c:v>
                </c:pt>
                <c:pt idx="7743">
                  <c:v>11.415999999694501</c:v>
                </c:pt>
                <c:pt idx="7744">
                  <c:v>11.423999999694301</c:v>
                </c:pt>
                <c:pt idx="7745">
                  <c:v>11.431999999694099</c:v>
                </c:pt>
                <c:pt idx="7746">
                  <c:v>11.439999999693899</c:v>
                </c:pt>
                <c:pt idx="7747">
                  <c:v>11.4479999996937</c:v>
                </c:pt>
                <c:pt idx="7748">
                  <c:v>11.4559999996935</c:v>
                </c:pt>
                <c:pt idx="7749">
                  <c:v>11.4639999996933</c:v>
                </c:pt>
                <c:pt idx="7750">
                  <c:v>11.471999999693001</c:v>
                </c:pt>
                <c:pt idx="7751">
                  <c:v>11.479999999692801</c:v>
                </c:pt>
                <c:pt idx="7752">
                  <c:v>11.487999999692599</c:v>
                </c:pt>
                <c:pt idx="7753">
                  <c:v>11.495999999692399</c:v>
                </c:pt>
                <c:pt idx="7754">
                  <c:v>11.5039999996922</c:v>
                </c:pt>
                <c:pt idx="7755">
                  <c:v>11.511999999692</c:v>
                </c:pt>
                <c:pt idx="7756">
                  <c:v>11.5199999996918</c:v>
                </c:pt>
                <c:pt idx="7757">
                  <c:v>11.527999999691501</c:v>
                </c:pt>
                <c:pt idx="7758">
                  <c:v>11.535999999691301</c:v>
                </c:pt>
                <c:pt idx="7759">
                  <c:v>11.543999999691099</c:v>
                </c:pt>
                <c:pt idx="7760">
                  <c:v>11.551999999690899</c:v>
                </c:pt>
                <c:pt idx="7761">
                  <c:v>11.559999999690699</c:v>
                </c:pt>
                <c:pt idx="7762">
                  <c:v>11.5679999996905</c:v>
                </c:pt>
                <c:pt idx="7763">
                  <c:v>11.5759999996903</c:v>
                </c:pt>
                <c:pt idx="7764">
                  <c:v>11.58399999969</c:v>
                </c:pt>
                <c:pt idx="7765">
                  <c:v>11.591999999689801</c:v>
                </c:pt>
                <c:pt idx="7766">
                  <c:v>11.599999999689599</c:v>
                </c:pt>
                <c:pt idx="7767">
                  <c:v>11.607999999689399</c:v>
                </c:pt>
                <c:pt idx="7768">
                  <c:v>11.615999999689199</c:v>
                </c:pt>
                <c:pt idx="7769">
                  <c:v>11.623999999689</c:v>
                </c:pt>
                <c:pt idx="7770">
                  <c:v>11.6319999996888</c:v>
                </c:pt>
                <c:pt idx="7771">
                  <c:v>11.6399999996885</c:v>
                </c:pt>
                <c:pt idx="7772">
                  <c:v>11.647999999688301</c:v>
                </c:pt>
                <c:pt idx="7773">
                  <c:v>11.655999999688101</c:v>
                </c:pt>
                <c:pt idx="7774">
                  <c:v>11.663999999687899</c:v>
                </c:pt>
                <c:pt idx="7775">
                  <c:v>11.671999999687699</c:v>
                </c:pt>
                <c:pt idx="7776">
                  <c:v>11.679999999687499</c:v>
                </c:pt>
                <c:pt idx="7777">
                  <c:v>11.6879999996873</c:v>
                </c:pt>
                <c:pt idx="7778">
                  <c:v>11.695999999687</c:v>
                </c:pt>
                <c:pt idx="7779">
                  <c:v>11.7039999996868</c:v>
                </c:pt>
                <c:pt idx="7780">
                  <c:v>11.711999999686601</c:v>
                </c:pt>
                <c:pt idx="7781">
                  <c:v>11.719999999686399</c:v>
                </c:pt>
                <c:pt idx="7782">
                  <c:v>11.727999999686199</c:v>
                </c:pt>
                <c:pt idx="7783">
                  <c:v>11.735999999685999</c:v>
                </c:pt>
                <c:pt idx="7784">
                  <c:v>11.7439999996858</c:v>
                </c:pt>
                <c:pt idx="7785">
                  <c:v>11.7519999996855</c:v>
                </c:pt>
                <c:pt idx="7786">
                  <c:v>11.7599999996853</c:v>
                </c:pt>
                <c:pt idx="7787">
                  <c:v>11.767999999685101</c:v>
                </c:pt>
                <c:pt idx="7788">
                  <c:v>11.775999999684899</c:v>
                </c:pt>
                <c:pt idx="7789">
                  <c:v>11.783999999684699</c:v>
                </c:pt>
                <c:pt idx="7790">
                  <c:v>11.791999999684499</c:v>
                </c:pt>
                <c:pt idx="7791">
                  <c:v>11.799999999684299</c:v>
                </c:pt>
                <c:pt idx="7792">
                  <c:v>11.807999999684</c:v>
                </c:pt>
                <c:pt idx="7793">
                  <c:v>11.8159999996838</c:v>
                </c:pt>
                <c:pt idx="7794">
                  <c:v>11.8239999996836</c:v>
                </c:pt>
                <c:pt idx="7795">
                  <c:v>11.831999999683399</c:v>
                </c:pt>
                <c:pt idx="7796">
                  <c:v>11.839999999683199</c:v>
                </c:pt>
                <c:pt idx="7797">
                  <c:v>11.847999999682999</c:v>
                </c:pt>
                <c:pt idx="7798">
                  <c:v>11.855999999682801</c:v>
                </c:pt>
                <c:pt idx="7799">
                  <c:v>11.8639999996825</c:v>
                </c:pt>
                <c:pt idx="7800">
                  <c:v>11.8719999996823</c:v>
                </c:pt>
                <c:pt idx="7801">
                  <c:v>11.8799999996821</c:v>
                </c:pt>
                <c:pt idx="7802">
                  <c:v>11.887999999681899</c:v>
                </c:pt>
                <c:pt idx="7803">
                  <c:v>11.895999999681699</c:v>
                </c:pt>
                <c:pt idx="7804">
                  <c:v>11.903999999681499</c:v>
                </c:pt>
                <c:pt idx="7805">
                  <c:v>11.911999999681301</c:v>
                </c:pt>
                <c:pt idx="7806">
                  <c:v>11.919999999681</c:v>
                </c:pt>
                <c:pt idx="7807">
                  <c:v>11.9279999996808</c:v>
                </c:pt>
                <c:pt idx="7808">
                  <c:v>11.9359999996806</c:v>
                </c:pt>
                <c:pt idx="7809">
                  <c:v>11.943999999680399</c:v>
                </c:pt>
                <c:pt idx="7810">
                  <c:v>11.951999999680199</c:v>
                </c:pt>
                <c:pt idx="7811">
                  <c:v>11.959999999679999</c:v>
                </c:pt>
                <c:pt idx="7812">
                  <c:v>11.967999999679801</c:v>
                </c:pt>
                <c:pt idx="7813">
                  <c:v>11.975999999679601</c:v>
                </c:pt>
                <c:pt idx="7814">
                  <c:v>11.9839999996793</c:v>
                </c:pt>
                <c:pt idx="7815">
                  <c:v>11.9919999996791</c:v>
                </c:pt>
                <c:pt idx="7816">
                  <c:v>11.999999999678899</c:v>
                </c:pt>
                <c:pt idx="7817">
                  <c:v>12.007999999678699</c:v>
                </c:pt>
                <c:pt idx="7818">
                  <c:v>12.015999999678499</c:v>
                </c:pt>
                <c:pt idx="7819">
                  <c:v>12.023999999678301</c:v>
                </c:pt>
                <c:pt idx="7820">
                  <c:v>12.031999999678101</c:v>
                </c:pt>
                <c:pt idx="7821">
                  <c:v>12.0399999996778</c:v>
                </c:pt>
                <c:pt idx="7822">
                  <c:v>12.0479999996776</c:v>
                </c:pt>
                <c:pt idx="7823">
                  <c:v>12.055999999677399</c:v>
                </c:pt>
                <c:pt idx="7824">
                  <c:v>12.063999999677199</c:v>
                </c:pt>
                <c:pt idx="7825">
                  <c:v>12.071999999677001</c:v>
                </c:pt>
                <c:pt idx="7826">
                  <c:v>12.079999999676801</c:v>
                </c:pt>
                <c:pt idx="7827">
                  <c:v>12.087999999676601</c:v>
                </c:pt>
                <c:pt idx="7828">
                  <c:v>12.0959999996763</c:v>
                </c:pt>
                <c:pt idx="7829">
                  <c:v>12.1039999996761</c:v>
                </c:pt>
                <c:pt idx="7830">
                  <c:v>12.1119999996759</c:v>
                </c:pt>
                <c:pt idx="7831">
                  <c:v>12.119999999675699</c:v>
                </c:pt>
                <c:pt idx="7832">
                  <c:v>12.127999999675501</c:v>
                </c:pt>
                <c:pt idx="7833">
                  <c:v>12.135999999675301</c:v>
                </c:pt>
                <c:pt idx="7834">
                  <c:v>12.143999999675101</c:v>
                </c:pt>
                <c:pt idx="7835">
                  <c:v>12.1519999996748</c:v>
                </c:pt>
                <c:pt idx="7836">
                  <c:v>12.1599999996746</c:v>
                </c:pt>
                <c:pt idx="7837">
                  <c:v>12.1679999996744</c:v>
                </c:pt>
                <c:pt idx="7838">
                  <c:v>12.175999999674199</c:v>
                </c:pt>
                <c:pt idx="7839">
                  <c:v>12.183999999674</c:v>
                </c:pt>
                <c:pt idx="7840">
                  <c:v>12.191999999673801</c:v>
                </c:pt>
                <c:pt idx="7841">
                  <c:v>12.199999999673601</c:v>
                </c:pt>
                <c:pt idx="7842">
                  <c:v>12.2079999996733</c:v>
                </c:pt>
                <c:pt idx="7843">
                  <c:v>12.2159999996731</c:v>
                </c:pt>
                <c:pt idx="7844">
                  <c:v>12.2239999996729</c:v>
                </c:pt>
                <c:pt idx="7845">
                  <c:v>12.2319999996727</c:v>
                </c:pt>
                <c:pt idx="7846">
                  <c:v>12.2399999996725</c:v>
                </c:pt>
                <c:pt idx="7847">
                  <c:v>12.247999999672301</c:v>
                </c:pt>
                <c:pt idx="7848">
                  <c:v>12.255999999672101</c:v>
                </c:pt>
                <c:pt idx="7849">
                  <c:v>12.2639999996718</c:v>
                </c:pt>
                <c:pt idx="7850">
                  <c:v>12.2719999996716</c:v>
                </c:pt>
                <c:pt idx="7851">
                  <c:v>12.2799999996714</c:v>
                </c:pt>
                <c:pt idx="7852">
                  <c:v>12.2879999996712</c:v>
                </c:pt>
                <c:pt idx="7853">
                  <c:v>12.295999999671</c:v>
                </c:pt>
                <c:pt idx="7854">
                  <c:v>12.3039999996708</c:v>
                </c:pt>
                <c:pt idx="7855">
                  <c:v>12.311999999670601</c:v>
                </c:pt>
                <c:pt idx="7856">
                  <c:v>12.3199999996703</c:v>
                </c:pt>
                <c:pt idx="7857">
                  <c:v>12.3279999996701</c:v>
                </c:pt>
                <c:pt idx="7858">
                  <c:v>12.3359999996699</c:v>
                </c:pt>
                <c:pt idx="7859">
                  <c:v>12.3439999996697</c:v>
                </c:pt>
                <c:pt idx="7860">
                  <c:v>12.3519999996695</c:v>
                </c:pt>
                <c:pt idx="7861">
                  <c:v>12.3599999996693</c:v>
                </c:pt>
                <c:pt idx="7862">
                  <c:v>12.367999999669101</c:v>
                </c:pt>
                <c:pt idx="7863">
                  <c:v>12.375999999668799</c:v>
                </c:pt>
                <c:pt idx="7864">
                  <c:v>12.3839999996686</c:v>
                </c:pt>
                <c:pt idx="7865">
                  <c:v>12.3919999996684</c:v>
                </c:pt>
                <c:pt idx="7866">
                  <c:v>12.3999999996682</c:v>
                </c:pt>
                <c:pt idx="7867">
                  <c:v>12.407999999668</c:v>
                </c:pt>
                <c:pt idx="7868">
                  <c:v>12.4159999996678</c:v>
                </c:pt>
                <c:pt idx="7869">
                  <c:v>12.4239999996676</c:v>
                </c:pt>
                <c:pt idx="7870">
                  <c:v>12.431999999667299</c:v>
                </c:pt>
                <c:pt idx="7871">
                  <c:v>12.4399999996671</c:v>
                </c:pt>
                <c:pt idx="7872">
                  <c:v>12.447999999666902</c:v>
                </c:pt>
                <c:pt idx="7873">
                  <c:v>12.4559999996667</c:v>
                </c:pt>
                <c:pt idx="7874">
                  <c:v>12.4639999996665</c:v>
                </c:pt>
                <c:pt idx="7875">
                  <c:v>12.4719999996663</c:v>
                </c:pt>
                <c:pt idx="7876">
                  <c:v>12.4799999996661</c:v>
                </c:pt>
                <c:pt idx="7877">
                  <c:v>12.487999999665901</c:v>
                </c:pt>
                <c:pt idx="7878">
                  <c:v>12.495999999665599</c:v>
                </c:pt>
                <c:pt idx="7879">
                  <c:v>12.503999999665401</c:v>
                </c:pt>
                <c:pt idx="7880">
                  <c:v>12.5119999996652</c:v>
                </c:pt>
                <c:pt idx="7881">
                  <c:v>12.519999999665</c:v>
                </c:pt>
                <c:pt idx="7882">
                  <c:v>12.5279999996648</c:v>
                </c:pt>
                <c:pt idx="7883">
                  <c:v>12.5359999996646</c:v>
                </c:pt>
                <c:pt idx="7884">
                  <c:v>12.5439999996644</c:v>
                </c:pt>
                <c:pt idx="7885">
                  <c:v>12.551999999664099</c:v>
                </c:pt>
                <c:pt idx="7886">
                  <c:v>12.559999999663901</c:v>
                </c:pt>
                <c:pt idx="7887">
                  <c:v>12.5679999996637</c:v>
                </c:pt>
                <c:pt idx="7888">
                  <c:v>12.5759999996635</c:v>
                </c:pt>
                <c:pt idx="7889">
                  <c:v>12.5839999996633</c:v>
                </c:pt>
                <c:pt idx="7890">
                  <c:v>12.5919999996631</c:v>
                </c:pt>
                <c:pt idx="7891">
                  <c:v>12.5999999996629</c:v>
                </c:pt>
                <c:pt idx="7892">
                  <c:v>12.607999999662599</c:v>
                </c:pt>
                <c:pt idx="7893">
                  <c:v>12.615999999662401</c:v>
                </c:pt>
                <c:pt idx="7894">
                  <c:v>12.623999999662201</c:v>
                </c:pt>
                <c:pt idx="7895">
                  <c:v>12.631999999662</c:v>
                </c:pt>
                <c:pt idx="7896">
                  <c:v>12.6399999996618</c:v>
                </c:pt>
                <c:pt idx="7897">
                  <c:v>12.6479999996616</c:v>
                </c:pt>
                <c:pt idx="7898">
                  <c:v>12.6559999996614</c:v>
                </c:pt>
                <c:pt idx="7899">
                  <c:v>12.663999999661101</c:v>
                </c:pt>
                <c:pt idx="7900">
                  <c:v>12.671999999660901</c:v>
                </c:pt>
                <c:pt idx="7901">
                  <c:v>12.679999999660701</c:v>
                </c:pt>
                <c:pt idx="7902">
                  <c:v>12.6879999996605</c:v>
                </c:pt>
                <c:pt idx="7903">
                  <c:v>12.6959999996603</c:v>
                </c:pt>
                <c:pt idx="7904">
                  <c:v>12.7039999996601</c:v>
                </c:pt>
                <c:pt idx="7905">
                  <c:v>12.7119999996599</c:v>
                </c:pt>
                <c:pt idx="7906">
                  <c:v>12.719999999659601</c:v>
                </c:pt>
                <c:pt idx="7907">
                  <c:v>12.727999999659401</c:v>
                </c:pt>
                <c:pt idx="7908">
                  <c:v>12.735999999659201</c:v>
                </c:pt>
                <c:pt idx="7909">
                  <c:v>12.743999999659</c:v>
                </c:pt>
                <c:pt idx="7910">
                  <c:v>12.7519999996588</c:v>
                </c:pt>
                <c:pt idx="7911">
                  <c:v>12.7599999996586</c:v>
                </c:pt>
                <c:pt idx="7912">
                  <c:v>12.7679999996584</c:v>
                </c:pt>
                <c:pt idx="7913">
                  <c:v>12.775999999658101</c:v>
                </c:pt>
                <c:pt idx="7914">
                  <c:v>12.783999999657901</c:v>
                </c:pt>
                <c:pt idx="7915">
                  <c:v>12.791999999657701</c:v>
                </c:pt>
                <c:pt idx="7916">
                  <c:v>12.7999999996575</c:v>
                </c:pt>
                <c:pt idx="7917">
                  <c:v>12.8079999996573</c:v>
                </c:pt>
                <c:pt idx="7918">
                  <c:v>12.8159999996571</c:v>
                </c:pt>
                <c:pt idx="7919">
                  <c:v>12.8239999996569</c:v>
                </c:pt>
                <c:pt idx="7920">
                  <c:v>12.831999999656601</c:v>
                </c:pt>
                <c:pt idx="7921">
                  <c:v>12.839999999656401</c:v>
                </c:pt>
                <c:pt idx="7922">
                  <c:v>12.847999999656201</c:v>
                </c:pt>
                <c:pt idx="7923">
                  <c:v>12.855999999655999</c:v>
                </c:pt>
                <c:pt idx="7924">
                  <c:v>12.8639999996558</c:v>
                </c:pt>
                <c:pt idx="7925">
                  <c:v>12.8719999996556</c:v>
                </c:pt>
                <c:pt idx="7926">
                  <c:v>12.8799999996554</c:v>
                </c:pt>
                <c:pt idx="7927">
                  <c:v>12.887999999655101</c:v>
                </c:pt>
                <c:pt idx="7928">
                  <c:v>12.895999999654901</c:v>
                </c:pt>
                <c:pt idx="7929">
                  <c:v>12.903999999654701</c:v>
                </c:pt>
                <c:pt idx="7930">
                  <c:v>12.911999999654499</c:v>
                </c:pt>
                <c:pt idx="7931">
                  <c:v>12.9199999996543</c:v>
                </c:pt>
                <c:pt idx="7932">
                  <c:v>12.9279999996541</c:v>
                </c:pt>
                <c:pt idx="7933">
                  <c:v>12.9359999996539</c:v>
                </c:pt>
                <c:pt idx="7934">
                  <c:v>12.943999999653601</c:v>
                </c:pt>
                <c:pt idx="7935">
                  <c:v>12.951999999653401</c:v>
                </c:pt>
                <c:pt idx="7936">
                  <c:v>12.959999999653201</c:v>
                </c:pt>
                <c:pt idx="7937">
                  <c:v>12.967999999652999</c:v>
                </c:pt>
                <c:pt idx="7938">
                  <c:v>12.975999999652799</c:v>
                </c:pt>
                <c:pt idx="7939">
                  <c:v>12.9839999996526</c:v>
                </c:pt>
                <c:pt idx="7940">
                  <c:v>12.9919999996524</c:v>
                </c:pt>
                <c:pt idx="7941">
                  <c:v>12.9999999996522</c:v>
                </c:pt>
                <c:pt idx="7942">
                  <c:v>13.007999999651901</c:v>
                </c:pt>
                <c:pt idx="7943">
                  <c:v>13.015999999651701</c:v>
                </c:pt>
                <c:pt idx="7944">
                  <c:v>13.023999999651499</c:v>
                </c:pt>
                <c:pt idx="7945">
                  <c:v>13.031999999651299</c:v>
                </c:pt>
                <c:pt idx="7946">
                  <c:v>13.0399999996511</c:v>
                </c:pt>
                <c:pt idx="7947">
                  <c:v>13.0479999996509</c:v>
                </c:pt>
                <c:pt idx="7948">
                  <c:v>13.0559999996507</c:v>
                </c:pt>
                <c:pt idx="7949">
                  <c:v>13.063999999650401</c:v>
                </c:pt>
                <c:pt idx="7950">
                  <c:v>13.071999999650201</c:v>
                </c:pt>
                <c:pt idx="7951">
                  <c:v>13.079999999650001</c:v>
                </c:pt>
                <c:pt idx="7952">
                  <c:v>13.087999999649799</c:v>
                </c:pt>
                <c:pt idx="7953">
                  <c:v>13.095999999649599</c:v>
                </c:pt>
                <c:pt idx="7954">
                  <c:v>13.1039999996494</c:v>
                </c:pt>
                <c:pt idx="7955">
                  <c:v>13.1119999996492</c:v>
                </c:pt>
                <c:pt idx="7956">
                  <c:v>13.119999999648901</c:v>
                </c:pt>
                <c:pt idx="7957">
                  <c:v>13.127999999648701</c:v>
                </c:pt>
                <c:pt idx="7958">
                  <c:v>13.135999999648501</c:v>
                </c:pt>
                <c:pt idx="7959">
                  <c:v>13.143999999648299</c:v>
                </c:pt>
                <c:pt idx="7960">
                  <c:v>13.151999999648099</c:v>
                </c:pt>
                <c:pt idx="7961">
                  <c:v>13.1599999996479</c:v>
                </c:pt>
                <c:pt idx="7962">
                  <c:v>13.1679999996477</c:v>
                </c:pt>
                <c:pt idx="7963">
                  <c:v>13.1759999996474</c:v>
                </c:pt>
                <c:pt idx="7964">
                  <c:v>13.183999999647201</c:v>
                </c:pt>
                <c:pt idx="7965">
                  <c:v>13.191999999647001</c:v>
                </c:pt>
                <c:pt idx="7966">
                  <c:v>13.199999999646799</c:v>
                </c:pt>
                <c:pt idx="7967">
                  <c:v>13.207999999646599</c:v>
                </c:pt>
                <c:pt idx="7968">
                  <c:v>13.215999999646399</c:v>
                </c:pt>
                <c:pt idx="7969">
                  <c:v>13.2239999996462</c:v>
                </c:pt>
                <c:pt idx="7970">
                  <c:v>13.2319999996459</c:v>
                </c:pt>
                <c:pt idx="7971">
                  <c:v>13.239999999645701</c:v>
                </c:pt>
                <c:pt idx="7972">
                  <c:v>13.247999999645501</c:v>
                </c:pt>
                <c:pt idx="7973">
                  <c:v>13.255999999645299</c:v>
                </c:pt>
                <c:pt idx="7974">
                  <c:v>13.263999999645099</c:v>
                </c:pt>
                <c:pt idx="7975">
                  <c:v>13.271999999644899</c:v>
                </c:pt>
                <c:pt idx="7976">
                  <c:v>13.2799999996447</c:v>
                </c:pt>
                <c:pt idx="7977">
                  <c:v>13.2879999996444</c:v>
                </c:pt>
                <c:pt idx="7978">
                  <c:v>13.2959999996442</c:v>
                </c:pt>
                <c:pt idx="7979">
                  <c:v>13.303999999644001</c:v>
                </c:pt>
                <c:pt idx="7980">
                  <c:v>13.311999999643799</c:v>
                </c:pt>
                <c:pt idx="7981">
                  <c:v>13.319999999643599</c:v>
                </c:pt>
                <c:pt idx="7982">
                  <c:v>13.327999999643399</c:v>
                </c:pt>
                <c:pt idx="7983">
                  <c:v>13.335999999643199</c:v>
                </c:pt>
                <c:pt idx="7984">
                  <c:v>13.3439999996429</c:v>
                </c:pt>
                <c:pt idx="7985">
                  <c:v>13.3519999996427</c:v>
                </c:pt>
                <c:pt idx="7986">
                  <c:v>13.359999999642501</c:v>
                </c:pt>
                <c:pt idx="7987">
                  <c:v>13.367999999642299</c:v>
                </c:pt>
                <c:pt idx="7988">
                  <c:v>13.375999999642099</c:v>
                </c:pt>
                <c:pt idx="7989">
                  <c:v>13.383999999641899</c:v>
                </c:pt>
                <c:pt idx="7990">
                  <c:v>13.391999999641699</c:v>
                </c:pt>
                <c:pt idx="7991">
                  <c:v>13.3999999996414</c:v>
                </c:pt>
                <c:pt idx="7992">
                  <c:v>13.4079999996412</c:v>
                </c:pt>
                <c:pt idx="7993">
                  <c:v>13.415999999641</c:v>
                </c:pt>
                <c:pt idx="7994">
                  <c:v>13.423999999640799</c:v>
                </c:pt>
                <c:pt idx="7995">
                  <c:v>13.431999999640599</c:v>
                </c:pt>
                <c:pt idx="7996">
                  <c:v>13.439999999640399</c:v>
                </c:pt>
                <c:pt idx="7997">
                  <c:v>13.447999999640199</c:v>
                </c:pt>
                <c:pt idx="7998">
                  <c:v>13.455999999640001</c:v>
                </c:pt>
                <c:pt idx="7999">
                  <c:v>13.4639999996397</c:v>
                </c:pt>
                <c:pt idx="8000">
                  <c:v>13.4719999996395</c:v>
                </c:pt>
                <c:pt idx="8001">
                  <c:v>13.479999999639299</c:v>
                </c:pt>
                <c:pt idx="8002">
                  <c:v>13.487999999639099</c:v>
                </c:pt>
                <c:pt idx="8003">
                  <c:v>13.495999999638899</c:v>
                </c:pt>
                <c:pt idx="8004">
                  <c:v>13.503999999638701</c:v>
                </c:pt>
                <c:pt idx="8005">
                  <c:v>13.511999999638501</c:v>
                </c:pt>
                <c:pt idx="8006">
                  <c:v>13.5199999996382</c:v>
                </c:pt>
                <c:pt idx="8007">
                  <c:v>13.527999999638</c:v>
                </c:pt>
                <c:pt idx="8008">
                  <c:v>13.5359999996378</c:v>
                </c:pt>
                <c:pt idx="8009">
                  <c:v>13.543999999637599</c:v>
                </c:pt>
                <c:pt idx="8010">
                  <c:v>13.551999999637399</c:v>
                </c:pt>
                <c:pt idx="8011">
                  <c:v>13.559999999637201</c:v>
                </c:pt>
                <c:pt idx="8012">
                  <c:v>13.567999999637001</c:v>
                </c:pt>
                <c:pt idx="8013">
                  <c:v>13.5759999996367</c:v>
                </c:pt>
                <c:pt idx="8014">
                  <c:v>13.5839999996365</c:v>
                </c:pt>
                <c:pt idx="8015">
                  <c:v>13.5919999996363</c:v>
                </c:pt>
                <c:pt idx="8016">
                  <c:v>13.599999999636099</c:v>
                </c:pt>
                <c:pt idx="8017">
                  <c:v>13.607999999635899</c:v>
                </c:pt>
                <c:pt idx="8018">
                  <c:v>13.615999999635701</c:v>
                </c:pt>
                <c:pt idx="8019">
                  <c:v>13.623999999635501</c:v>
                </c:pt>
                <c:pt idx="8020">
                  <c:v>13.6319999996352</c:v>
                </c:pt>
                <c:pt idx="8021">
                  <c:v>13.639999999635</c:v>
                </c:pt>
                <c:pt idx="8022">
                  <c:v>13.6479999996348</c:v>
                </c:pt>
                <c:pt idx="8023">
                  <c:v>13.655999999634599</c:v>
                </c:pt>
                <c:pt idx="8024">
                  <c:v>13.663999999634399</c:v>
                </c:pt>
                <c:pt idx="8025">
                  <c:v>13.671999999634201</c:v>
                </c:pt>
                <c:pt idx="8026">
                  <c:v>13.679999999634001</c:v>
                </c:pt>
                <c:pt idx="8027">
                  <c:v>13.6879999996337</c:v>
                </c:pt>
                <c:pt idx="8028">
                  <c:v>13.6959999996335</c:v>
                </c:pt>
                <c:pt idx="8029">
                  <c:v>13.7039999996333</c:v>
                </c:pt>
                <c:pt idx="8030">
                  <c:v>13.711999999633099</c:v>
                </c:pt>
                <c:pt idx="8031">
                  <c:v>13.719999999632901</c:v>
                </c:pt>
                <c:pt idx="8032">
                  <c:v>13.727999999632701</c:v>
                </c:pt>
                <c:pt idx="8033">
                  <c:v>13.735999999632501</c:v>
                </c:pt>
                <c:pt idx="8034">
                  <c:v>13.7439999996322</c:v>
                </c:pt>
                <c:pt idx="8035">
                  <c:v>13.751999999632</c:v>
                </c:pt>
                <c:pt idx="8036">
                  <c:v>13.7599999996318</c:v>
                </c:pt>
                <c:pt idx="8037">
                  <c:v>13.767999999631598</c:v>
                </c:pt>
                <c:pt idx="8038">
                  <c:v>13.7759999996314</c:v>
                </c:pt>
                <c:pt idx="8039">
                  <c:v>13.783999999631201</c:v>
                </c:pt>
                <c:pt idx="8040">
                  <c:v>13.791999999631001</c:v>
                </c:pt>
                <c:pt idx="8041">
                  <c:v>13.7999999996307</c:v>
                </c:pt>
                <c:pt idx="8042">
                  <c:v>13.8079999996305</c:v>
                </c:pt>
                <c:pt idx="8043">
                  <c:v>13.8159999996303</c:v>
                </c:pt>
                <c:pt idx="8044">
                  <c:v>13.823999999630098</c:v>
                </c:pt>
                <c:pt idx="8045">
                  <c:v>13.8319999996299</c:v>
                </c:pt>
                <c:pt idx="8046">
                  <c:v>13.839999999629701</c:v>
                </c:pt>
                <c:pt idx="8047">
                  <c:v>13.847999999629501</c:v>
                </c:pt>
                <c:pt idx="8048">
                  <c:v>13.8559999996292</c:v>
                </c:pt>
                <c:pt idx="8049">
                  <c:v>13.863999999629</c:v>
                </c:pt>
                <c:pt idx="8050">
                  <c:v>13.8719999996288</c:v>
                </c:pt>
                <c:pt idx="8051">
                  <c:v>13.879999999628598</c:v>
                </c:pt>
                <c:pt idx="8052">
                  <c:v>13.8879999996284</c:v>
                </c:pt>
                <c:pt idx="8053">
                  <c:v>13.8959999996282</c:v>
                </c:pt>
                <c:pt idx="8054">
                  <c:v>13.903999999628001</c:v>
                </c:pt>
                <c:pt idx="8055">
                  <c:v>13.9119999996277</c:v>
                </c:pt>
                <c:pt idx="8056">
                  <c:v>13.9199999996275</c:v>
                </c:pt>
                <c:pt idx="8057">
                  <c:v>13.9279999996273</c:v>
                </c:pt>
                <c:pt idx="8058">
                  <c:v>13.9359999996271</c:v>
                </c:pt>
                <c:pt idx="8059">
                  <c:v>13.9439999996269</c:v>
                </c:pt>
                <c:pt idx="8060">
                  <c:v>13.9519999996267</c:v>
                </c:pt>
                <c:pt idx="8061">
                  <c:v>13.959999999626501</c:v>
                </c:pt>
                <c:pt idx="8062">
                  <c:v>13.967999999626199</c:v>
                </c:pt>
                <c:pt idx="8063">
                  <c:v>13.975999999626</c:v>
                </c:pt>
                <c:pt idx="8064">
                  <c:v>13.9839999996258</c:v>
                </c:pt>
                <c:pt idx="8065">
                  <c:v>13.9919999996256</c:v>
                </c:pt>
                <c:pt idx="8066">
                  <c:v>13.9999999996254</c:v>
                </c:pt>
                <c:pt idx="8067">
                  <c:v>14.0079999996252</c:v>
                </c:pt>
                <c:pt idx="8068">
                  <c:v>14.015999999625</c:v>
                </c:pt>
                <c:pt idx="8069">
                  <c:v>14.023999999624801</c:v>
                </c:pt>
                <c:pt idx="8070">
                  <c:v>14.0319999996245</c:v>
                </c:pt>
                <c:pt idx="8071">
                  <c:v>14.0399999996243</c:v>
                </c:pt>
                <c:pt idx="8072">
                  <c:v>14.047999999624102</c:v>
                </c:pt>
                <c:pt idx="8073">
                  <c:v>14.0559999996239</c:v>
                </c:pt>
                <c:pt idx="8074">
                  <c:v>14.0639999996237</c:v>
                </c:pt>
                <c:pt idx="8075">
                  <c:v>14.0719999996235</c:v>
                </c:pt>
                <c:pt idx="8076">
                  <c:v>14.079999999623301</c:v>
                </c:pt>
                <c:pt idx="8077">
                  <c:v>14.087999999622999</c:v>
                </c:pt>
                <c:pt idx="8078">
                  <c:v>14.0959999996228</c:v>
                </c:pt>
                <c:pt idx="8079">
                  <c:v>14.103999999622602</c:v>
                </c:pt>
                <c:pt idx="8080">
                  <c:v>14.1119999996224</c:v>
                </c:pt>
                <c:pt idx="8081">
                  <c:v>14.1199999996222</c:v>
                </c:pt>
                <c:pt idx="8082">
                  <c:v>14.127999999622</c:v>
                </c:pt>
                <c:pt idx="8083">
                  <c:v>14.1359999996218</c:v>
                </c:pt>
                <c:pt idx="8084">
                  <c:v>14.143999999621499</c:v>
                </c:pt>
                <c:pt idx="8085">
                  <c:v>14.151999999621301</c:v>
                </c:pt>
                <c:pt idx="8086">
                  <c:v>14.159999999621101</c:v>
                </c:pt>
                <c:pt idx="8087">
                  <c:v>14.1679999996209</c:v>
                </c:pt>
                <c:pt idx="8088">
                  <c:v>14.1759999996207</c:v>
                </c:pt>
                <c:pt idx="8089">
                  <c:v>14.1839999996205</c:v>
                </c:pt>
                <c:pt idx="8090">
                  <c:v>14.1919999996203</c:v>
                </c:pt>
                <c:pt idx="8091">
                  <c:v>14.199999999619999</c:v>
                </c:pt>
                <c:pt idx="8092">
                  <c:v>14.207999999619801</c:v>
                </c:pt>
                <c:pt idx="8093">
                  <c:v>14.215999999619601</c:v>
                </c:pt>
                <c:pt idx="8094">
                  <c:v>14.2239999996194</c:v>
                </c:pt>
                <c:pt idx="8095">
                  <c:v>14.2319999996192</c:v>
                </c:pt>
                <c:pt idx="8096">
                  <c:v>14.239999999619</c:v>
                </c:pt>
                <c:pt idx="8097">
                  <c:v>14.2479999996188</c:v>
                </c:pt>
                <c:pt idx="8098">
                  <c:v>14.255999999618499</c:v>
                </c:pt>
                <c:pt idx="8099">
                  <c:v>14.263999999618301</c:v>
                </c:pt>
                <c:pt idx="8100">
                  <c:v>14.271999999618101</c:v>
                </c:pt>
                <c:pt idx="8101">
                  <c:v>14.2799999996179</c:v>
                </c:pt>
                <c:pt idx="8102">
                  <c:v>14.2879999996177</c:v>
                </c:pt>
                <c:pt idx="8103">
                  <c:v>14.2959999996175</c:v>
                </c:pt>
                <c:pt idx="8104">
                  <c:v>14.3039999996173</c:v>
                </c:pt>
                <c:pt idx="8105">
                  <c:v>14.311999999616999</c:v>
                </c:pt>
                <c:pt idx="8106">
                  <c:v>14.319999999616801</c:v>
                </c:pt>
                <c:pt idx="8107">
                  <c:v>14.327999999616601</c:v>
                </c:pt>
                <c:pt idx="8108">
                  <c:v>14.3359999996164</c:v>
                </c:pt>
                <c:pt idx="8109">
                  <c:v>14.3439999996162</c:v>
                </c:pt>
                <c:pt idx="8110">
                  <c:v>14.351999999616</c:v>
                </c:pt>
                <c:pt idx="8111">
                  <c:v>14.3599999996158</c:v>
                </c:pt>
                <c:pt idx="8112">
                  <c:v>14.367999999615501</c:v>
                </c:pt>
                <c:pt idx="8113">
                  <c:v>14.375999999615301</c:v>
                </c:pt>
                <c:pt idx="8114">
                  <c:v>14.383999999615101</c:v>
                </c:pt>
                <c:pt idx="8115">
                  <c:v>14.3919999996149</c:v>
                </c:pt>
                <c:pt idx="8116">
                  <c:v>14.3999999996147</c:v>
                </c:pt>
                <c:pt idx="8117">
                  <c:v>14.4079999996145</c:v>
                </c:pt>
                <c:pt idx="8118">
                  <c:v>14.4159999996143</c:v>
                </c:pt>
                <c:pt idx="8119">
                  <c:v>14.423999999614001</c:v>
                </c:pt>
                <c:pt idx="8120">
                  <c:v>14.431999999613801</c:v>
                </c:pt>
                <c:pt idx="8121">
                  <c:v>14.439999999613601</c:v>
                </c:pt>
                <c:pt idx="8122">
                  <c:v>14.447999999613399</c:v>
                </c:pt>
                <c:pt idx="8123">
                  <c:v>14.4559999996132</c:v>
                </c:pt>
                <c:pt idx="8124">
                  <c:v>14.463999999613</c:v>
                </c:pt>
                <c:pt idx="8125">
                  <c:v>14.4719999996128</c:v>
                </c:pt>
                <c:pt idx="8126">
                  <c:v>14.479999999612501</c:v>
                </c:pt>
                <c:pt idx="8127">
                  <c:v>14.487999999612301</c:v>
                </c:pt>
                <c:pt idx="8128">
                  <c:v>14.495999999612101</c:v>
                </c:pt>
                <c:pt idx="8129">
                  <c:v>14.503999999611901</c:v>
                </c:pt>
                <c:pt idx="8130">
                  <c:v>14.5119999996117</c:v>
                </c:pt>
                <c:pt idx="8131">
                  <c:v>14.5199999996115</c:v>
                </c:pt>
                <c:pt idx="8132">
                  <c:v>14.5279999996113</c:v>
                </c:pt>
                <c:pt idx="8133">
                  <c:v>14.5359999996111</c:v>
                </c:pt>
                <c:pt idx="8134">
                  <c:v>14.543999999610801</c:v>
                </c:pt>
                <c:pt idx="8135">
                  <c:v>14.551999999610601</c:v>
                </c:pt>
                <c:pt idx="8136">
                  <c:v>14.559999999610401</c:v>
                </c:pt>
                <c:pt idx="8137">
                  <c:v>14.567999999610199</c:v>
                </c:pt>
                <c:pt idx="8138">
                  <c:v>14.57599999961</c:v>
                </c:pt>
                <c:pt idx="8139">
                  <c:v>14.5839999996098</c:v>
                </c:pt>
                <c:pt idx="8140">
                  <c:v>14.5919999996096</c:v>
                </c:pt>
                <c:pt idx="8141">
                  <c:v>14.599999999609301</c:v>
                </c:pt>
                <c:pt idx="8142">
                  <c:v>14.607999999609101</c:v>
                </c:pt>
                <c:pt idx="8143">
                  <c:v>14.615999999608901</c:v>
                </c:pt>
                <c:pt idx="8144">
                  <c:v>14.623999999608699</c:v>
                </c:pt>
                <c:pt idx="8145">
                  <c:v>14.6319999996085</c:v>
                </c:pt>
                <c:pt idx="8146">
                  <c:v>14.6399999996083</c:v>
                </c:pt>
                <c:pt idx="8147">
                  <c:v>14.6479999996081</c:v>
                </c:pt>
                <c:pt idx="8148">
                  <c:v>14.655999999607801</c:v>
                </c:pt>
                <c:pt idx="8149">
                  <c:v>14.663999999607601</c:v>
                </c:pt>
                <c:pt idx="8150">
                  <c:v>14.671999999607401</c:v>
                </c:pt>
                <c:pt idx="8151">
                  <c:v>14.679999999607199</c:v>
                </c:pt>
                <c:pt idx="8152">
                  <c:v>14.687999999606999</c:v>
                </c:pt>
                <c:pt idx="8153">
                  <c:v>14.6959999996068</c:v>
                </c:pt>
                <c:pt idx="8154">
                  <c:v>14.7039999996066</c:v>
                </c:pt>
                <c:pt idx="8155">
                  <c:v>14.7119999996063</c:v>
                </c:pt>
                <c:pt idx="8156">
                  <c:v>14.719999999606101</c:v>
                </c:pt>
                <c:pt idx="8157">
                  <c:v>14.727999999605901</c:v>
                </c:pt>
                <c:pt idx="8158">
                  <c:v>14.735999999605699</c:v>
                </c:pt>
                <c:pt idx="8159">
                  <c:v>14.743999999605499</c:v>
                </c:pt>
                <c:pt idx="8160">
                  <c:v>14.7519999996053</c:v>
                </c:pt>
                <c:pt idx="8161">
                  <c:v>14.7599999996051</c:v>
                </c:pt>
                <c:pt idx="8162">
                  <c:v>14.7679999996048</c:v>
                </c:pt>
                <c:pt idx="8163">
                  <c:v>14.775999999604601</c:v>
                </c:pt>
                <c:pt idx="8164">
                  <c:v>14.783999999604401</c:v>
                </c:pt>
                <c:pt idx="8165">
                  <c:v>14.791999999604199</c:v>
                </c:pt>
                <c:pt idx="8166">
                  <c:v>14.799999999603999</c:v>
                </c:pt>
                <c:pt idx="8167">
                  <c:v>14.807999999603799</c:v>
                </c:pt>
                <c:pt idx="8168">
                  <c:v>14.8159999996036</c:v>
                </c:pt>
                <c:pt idx="8169">
                  <c:v>14.8239999996033</c:v>
                </c:pt>
                <c:pt idx="8170">
                  <c:v>14.8319999996031</c:v>
                </c:pt>
                <c:pt idx="8171">
                  <c:v>14.839999999602901</c:v>
                </c:pt>
                <c:pt idx="8172">
                  <c:v>14.847999999602699</c:v>
                </c:pt>
                <c:pt idx="8173">
                  <c:v>14.855999999602499</c:v>
                </c:pt>
                <c:pt idx="8174">
                  <c:v>14.863999999602299</c:v>
                </c:pt>
                <c:pt idx="8175">
                  <c:v>14.8719999996021</c:v>
                </c:pt>
                <c:pt idx="8176">
                  <c:v>14.8799999996018</c:v>
                </c:pt>
                <c:pt idx="8177">
                  <c:v>14.8879999996016</c:v>
                </c:pt>
                <c:pt idx="8178">
                  <c:v>14.895999999601401</c:v>
                </c:pt>
                <c:pt idx="8179">
                  <c:v>14.903999999601199</c:v>
                </c:pt>
                <c:pt idx="8180">
                  <c:v>14.911999999600999</c:v>
                </c:pt>
                <c:pt idx="8181">
                  <c:v>14.919999999600799</c:v>
                </c:pt>
                <c:pt idx="8182">
                  <c:v>14.927999999600599</c:v>
                </c:pt>
                <c:pt idx="8183">
                  <c:v>14.9359999996003</c:v>
                </c:pt>
                <c:pt idx="8184">
                  <c:v>14.9439999996001</c:v>
                </c:pt>
                <c:pt idx="8185">
                  <c:v>14.9519999995999</c:v>
                </c:pt>
                <c:pt idx="8186">
                  <c:v>14.959999999599701</c:v>
                </c:pt>
                <c:pt idx="8187">
                  <c:v>14.967999999599499</c:v>
                </c:pt>
                <c:pt idx="8188">
                  <c:v>14.975999999599299</c:v>
                </c:pt>
                <c:pt idx="8189">
                  <c:v>14.983999999599099</c:v>
                </c:pt>
                <c:pt idx="8190">
                  <c:v>14.991999999598901</c:v>
                </c:pt>
                <c:pt idx="8191">
                  <c:v>14.9999999995986</c:v>
                </c:pt>
                <c:pt idx="8192">
                  <c:v>15.0079999995984</c:v>
                </c:pt>
                <c:pt idx="8193">
                  <c:v>15.015999999598201</c:v>
                </c:pt>
                <c:pt idx="8194">
                  <c:v>15.023999999597999</c:v>
                </c:pt>
                <c:pt idx="8195">
                  <c:v>15.031999999597799</c:v>
                </c:pt>
                <c:pt idx="8196">
                  <c:v>15.039999999597599</c:v>
                </c:pt>
                <c:pt idx="8197">
                  <c:v>15.047999999597401</c:v>
                </c:pt>
                <c:pt idx="8198">
                  <c:v>15.0559999995971</c:v>
                </c:pt>
                <c:pt idx="8199">
                  <c:v>15.0639999995969</c:v>
                </c:pt>
                <c:pt idx="8200">
                  <c:v>15.0719999995967</c:v>
                </c:pt>
                <c:pt idx="8201">
                  <c:v>15.079999999596499</c:v>
                </c:pt>
                <c:pt idx="8202">
                  <c:v>15.087999999596299</c:v>
                </c:pt>
                <c:pt idx="8203">
                  <c:v>15.095999999596099</c:v>
                </c:pt>
                <c:pt idx="8204">
                  <c:v>15.103999999595901</c:v>
                </c:pt>
                <c:pt idx="8205">
                  <c:v>15.1119999995956</c:v>
                </c:pt>
                <c:pt idx="8206">
                  <c:v>15.1199999995954</c:v>
                </c:pt>
                <c:pt idx="8207">
                  <c:v>15.1279999995952</c:v>
                </c:pt>
                <c:pt idx="8208">
                  <c:v>15.135999999594999</c:v>
                </c:pt>
                <c:pt idx="8209">
                  <c:v>15.143999999594799</c:v>
                </c:pt>
                <c:pt idx="8210">
                  <c:v>15.151999999594601</c:v>
                </c:pt>
                <c:pt idx="8211">
                  <c:v>15.159999999594401</c:v>
                </c:pt>
                <c:pt idx="8212">
                  <c:v>15.1679999995941</c:v>
                </c:pt>
                <c:pt idx="8213">
                  <c:v>15.1759999995939</c:v>
                </c:pt>
                <c:pt idx="8214">
                  <c:v>15.1839999995937</c:v>
                </c:pt>
                <c:pt idx="8215">
                  <c:v>15.191999999593499</c:v>
                </c:pt>
                <c:pt idx="8216">
                  <c:v>15.199999999593299</c:v>
                </c:pt>
                <c:pt idx="8217">
                  <c:v>15.207999999593101</c:v>
                </c:pt>
                <c:pt idx="8218">
                  <c:v>15.215999999592901</c:v>
                </c:pt>
                <c:pt idx="8219">
                  <c:v>15.2239999995926</c:v>
                </c:pt>
                <c:pt idx="8220">
                  <c:v>15.2319999995924</c:v>
                </c:pt>
                <c:pt idx="8221">
                  <c:v>15.2399999995922</c:v>
                </c:pt>
                <c:pt idx="8222">
                  <c:v>15.247999999591999</c:v>
                </c:pt>
                <c:pt idx="8223">
                  <c:v>15.255999999591799</c:v>
                </c:pt>
                <c:pt idx="8224">
                  <c:v>15.263999999591601</c:v>
                </c:pt>
                <c:pt idx="8225">
                  <c:v>15.271999999591401</c:v>
                </c:pt>
                <c:pt idx="8226">
                  <c:v>15.2799999995911</c:v>
                </c:pt>
                <c:pt idx="8227">
                  <c:v>15.2879999995909</c:v>
                </c:pt>
                <c:pt idx="8228">
                  <c:v>15.2959999995907</c:v>
                </c:pt>
                <c:pt idx="8229">
                  <c:v>15.303999999590499</c:v>
                </c:pt>
                <c:pt idx="8230">
                  <c:v>15.311999999590299</c:v>
                </c:pt>
                <c:pt idx="8231">
                  <c:v>15.319999999590101</c:v>
                </c:pt>
                <c:pt idx="8232">
                  <c:v>15.327999999589901</c:v>
                </c:pt>
                <c:pt idx="8233">
                  <c:v>15.3359999995896</c:v>
                </c:pt>
                <c:pt idx="8234">
                  <c:v>15.3439999995894</c:v>
                </c:pt>
                <c:pt idx="8235">
                  <c:v>15.3519999995892</c:v>
                </c:pt>
                <c:pt idx="8236">
                  <c:v>15.359999999588998</c:v>
                </c:pt>
                <c:pt idx="8237">
                  <c:v>15.3679999995888</c:v>
                </c:pt>
                <c:pt idx="8238">
                  <c:v>15.375999999588601</c:v>
                </c:pt>
                <c:pt idx="8239">
                  <c:v>15.383999999588401</c:v>
                </c:pt>
                <c:pt idx="8240">
                  <c:v>15.3919999995881</c:v>
                </c:pt>
                <c:pt idx="8241">
                  <c:v>15.3999999995879</c:v>
                </c:pt>
                <c:pt idx="8242">
                  <c:v>15.4079999995877</c:v>
                </c:pt>
                <c:pt idx="8243">
                  <c:v>15.4159999995875</c:v>
                </c:pt>
                <c:pt idx="8244">
                  <c:v>15.4239999995873</c:v>
                </c:pt>
                <c:pt idx="8245">
                  <c:v>15.4319999995871</c:v>
                </c:pt>
                <c:pt idx="8246">
                  <c:v>15.439999999586901</c:v>
                </c:pt>
                <c:pt idx="8247">
                  <c:v>15.4479999995866</c:v>
                </c:pt>
                <c:pt idx="8248">
                  <c:v>15.4559999995864</c:v>
                </c:pt>
                <c:pt idx="8249">
                  <c:v>15.4639999995862</c:v>
                </c:pt>
                <c:pt idx="8250">
                  <c:v>15.471999999586</c:v>
                </c:pt>
                <c:pt idx="8251">
                  <c:v>15.4799999995858</c:v>
                </c:pt>
                <c:pt idx="8252">
                  <c:v>15.4879999995856</c:v>
                </c:pt>
                <c:pt idx="8253">
                  <c:v>15.495999999585401</c:v>
                </c:pt>
                <c:pt idx="8254">
                  <c:v>15.503999999585099</c:v>
                </c:pt>
                <c:pt idx="8255">
                  <c:v>15.5119999995849</c:v>
                </c:pt>
                <c:pt idx="8256">
                  <c:v>15.5199999995847</c:v>
                </c:pt>
                <c:pt idx="8257">
                  <c:v>15.5279999995845</c:v>
                </c:pt>
                <c:pt idx="8258">
                  <c:v>15.5359999995843</c:v>
                </c:pt>
                <c:pt idx="8259">
                  <c:v>15.5439999995841</c:v>
                </c:pt>
                <c:pt idx="8260">
                  <c:v>15.5519999995839</c:v>
                </c:pt>
                <c:pt idx="8261">
                  <c:v>15.559999999583701</c:v>
                </c:pt>
                <c:pt idx="8262">
                  <c:v>15.5679999995834</c:v>
                </c:pt>
                <c:pt idx="8263">
                  <c:v>15.5759999995832</c:v>
                </c:pt>
                <c:pt idx="8264">
                  <c:v>15.583999999583002</c:v>
                </c:pt>
                <c:pt idx="8265">
                  <c:v>15.5919999995828</c:v>
                </c:pt>
                <c:pt idx="8266">
                  <c:v>15.5999999995826</c:v>
                </c:pt>
                <c:pt idx="8267">
                  <c:v>15.6079999995824</c:v>
                </c:pt>
                <c:pt idx="8268">
                  <c:v>15.615999999582201</c:v>
                </c:pt>
                <c:pt idx="8269">
                  <c:v>15.623999999581899</c:v>
                </c:pt>
                <c:pt idx="8270">
                  <c:v>15.6319999995817</c:v>
                </c:pt>
                <c:pt idx="8271">
                  <c:v>15.6399999995815</c:v>
                </c:pt>
                <c:pt idx="8272">
                  <c:v>15.647999999581298</c:v>
                </c:pt>
                <c:pt idx="8273">
                  <c:v>15.655999999581098</c:v>
                </c:pt>
                <c:pt idx="8274">
                  <c:v>15.663999999580899</c:v>
                </c:pt>
                <c:pt idx="8275">
                  <c:v>15.671999999580699</c:v>
                </c:pt>
                <c:pt idx="8276">
                  <c:v>15.679999999580401</c:v>
                </c:pt>
                <c:pt idx="8277">
                  <c:v>15.687999999580201</c:v>
                </c:pt>
                <c:pt idx="8278">
                  <c:v>15.695999999580001</c:v>
                </c:pt>
                <c:pt idx="8279">
                  <c:v>15.7039999995798</c:v>
                </c:pt>
                <c:pt idx="8280">
                  <c:v>15.7119999995796</c:v>
                </c:pt>
                <c:pt idx="8281">
                  <c:v>15.7199999995794</c:v>
                </c:pt>
                <c:pt idx="8282">
                  <c:v>15.7279999995792</c:v>
                </c:pt>
                <c:pt idx="8283">
                  <c:v>15.735999999578899</c:v>
                </c:pt>
                <c:pt idx="8284">
                  <c:v>15.743999999578699</c:v>
                </c:pt>
                <c:pt idx="8285">
                  <c:v>15.7519999995785</c:v>
                </c:pt>
                <c:pt idx="8286">
                  <c:v>15.759999999578298</c:v>
                </c:pt>
                <c:pt idx="8287">
                  <c:v>15.767999999578098</c:v>
                </c:pt>
                <c:pt idx="8288">
                  <c:v>15.775999999577898</c:v>
                </c:pt>
                <c:pt idx="8289">
                  <c:v>15.783999999577699</c:v>
                </c:pt>
                <c:pt idx="8290">
                  <c:v>15.791999999577401</c:v>
                </c:pt>
                <c:pt idx="8291">
                  <c:v>15.799999999577201</c:v>
                </c:pt>
                <c:pt idx="8292">
                  <c:v>15.807999999577001</c:v>
                </c:pt>
                <c:pt idx="8293">
                  <c:v>15.8159999995768</c:v>
                </c:pt>
                <c:pt idx="8294">
                  <c:v>15.8239999995766</c:v>
                </c:pt>
                <c:pt idx="8295">
                  <c:v>15.8319999995764</c:v>
                </c:pt>
                <c:pt idx="8296">
                  <c:v>15.8399999995762</c:v>
                </c:pt>
                <c:pt idx="8297">
                  <c:v>15.847999999575899</c:v>
                </c:pt>
                <c:pt idx="8298">
                  <c:v>15.855999999575699</c:v>
                </c:pt>
                <c:pt idx="8299">
                  <c:v>15.863999999575499</c:v>
                </c:pt>
                <c:pt idx="8300">
                  <c:v>15.8719999995753</c:v>
                </c:pt>
                <c:pt idx="8301">
                  <c:v>15.879999999575098</c:v>
                </c:pt>
                <c:pt idx="8302">
                  <c:v>15.887999999574898</c:v>
                </c:pt>
                <c:pt idx="8303">
                  <c:v>15.895999999574702</c:v>
                </c:pt>
                <c:pt idx="8304">
                  <c:v>15.903999999574401</c:v>
                </c:pt>
                <c:pt idx="8305">
                  <c:v>15.911999999574201</c:v>
                </c:pt>
                <c:pt idx="8306">
                  <c:v>15.919999999574001</c:v>
                </c:pt>
                <c:pt idx="8307">
                  <c:v>15.927999999573801</c:v>
                </c:pt>
                <c:pt idx="8308">
                  <c:v>15.9359999995736</c:v>
                </c:pt>
                <c:pt idx="8309">
                  <c:v>15.9439999995734</c:v>
                </c:pt>
                <c:pt idx="8310">
                  <c:v>15.9519999995732</c:v>
                </c:pt>
                <c:pt idx="8311">
                  <c:v>15.959999999572899</c:v>
                </c:pt>
                <c:pt idx="8312">
                  <c:v>15.967999999572699</c:v>
                </c:pt>
                <c:pt idx="8313">
                  <c:v>15.975999999572499</c:v>
                </c:pt>
                <c:pt idx="8314">
                  <c:v>15.983999999572299</c:v>
                </c:pt>
                <c:pt idx="8315">
                  <c:v>15.991999999572098</c:v>
                </c:pt>
                <c:pt idx="8316">
                  <c:v>15.999999999571898</c:v>
                </c:pt>
                <c:pt idx="8317">
                  <c:v>16.007999999571702</c:v>
                </c:pt>
                <c:pt idx="8318">
                  <c:v>16.015999999571402</c:v>
                </c:pt>
                <c:pt idx="8319">
                  <c:v>16.023999999571199</c:v>
                </c:pt>
                <c:pt idx="8320">
                  <c:v>16.031999999570999</c:v>
                </c:pt>
                <c:pt idx="8321">
                  <c:v>16.039999999570799</c:v>
                </c:pt>
                <c:pt idx="8322">
                  <c:v>16.0479999995706</c:v>
                </c:pt>
                <c:pt idx="8323">
                  <c:v>16.0559999995704</c:v>
                </c:pt>
                <c:pt idx="8324">
                  <c:v>16.0639999995702</c:v>
                </c:pt>
                <c:pt idx="8325">
                  <c:v>16.07199999957</c:v>
                </c:pt>
                <c:pt idx="8326">
                  <c:v>16.079999999569697</c:v>
                </c:pt>
                <c:pt idx="8327">
                  <c:v>16.087999999569497</c:v>
                </c:pt>
                <c:pt idx="8328">
                  <c:v>16.095999999569298</c:v>
                </c:pt>
                <c:pt idx="8329">
                  <c:v>16.103999999569098</c:v>
                </c:pt>
                <c:pt idx="8330">
                  <c:v>16.111999999568901</c:v>
                </c:pt>
                <c:pt idx="8331">
                  <c:v>16.119999999568702</c:v>
                </c:pt>
                <c:pt idx="8332">
                  <c:v>16.127999999568502</c:v>
                </c:pt>
                <c:pt idx="8333">
                  <c:v>16.135999999568199</c:v>
                </c:pt>
                <c:pt idx="8334">
                  <c:v>16.143999999567999</c:v>
                </c:pt>
                <c:pt idx="8335">
                  <c:v>16.151999999567799</c:v>
                </c:pt>
                <c:pt idx="8336">
                  <c:v>16.159999999567599</c:v>
                </c:pt>
                <c:pt idx="8337">
                  <c:v>16.1679999995674</c:v>
                </c:pt>
                <c:pt idx="8338">
                  <c:v>16.1759999995672</c:v>
                </c:pt>
                <c:pt idx="8339">
                  <c:v>16.183999999567</c:v>
                </c:pt>
                <c:pt idx="8340">
                  <c:v>16.191999999566701</c:v>
                </c:pt>
                <c:pt idx="8341">
                  <c:v>16.199999999566497</c:v>
                </c:pt>
                <c:pt idx="8342">
                  <c:v>16.207999999566297</c:v>
                </c:pt>
                <c:pt idx="8343">
                  <c:v>16.215999999566098</c:v>
                </c:pt>
                <c:pt idx="8344">
                  <c:v>16.223999999565901</c:v>
                </c:pt>
                <c:pt idx="8345">
                  <c:v>16.231999999565701</c:v>
                </c:pt>
                <c:pt idx="8346">
                  <c:v>16.239999999565502</c:v>
                </c:pt>
                <c:pt idx="8347">
                  <c:v>16.247999999565202</c:v>
                </c:pt>
                <c:pt idx="8348">
                  <c:v>16.255999999564999</c:v>
                </c:pt>
                <c:pt idx="8349">
                  <c:v>16.263999999564799</c:v>
                </c:pt>
                <c:pt idx="8350">
                  <c:v>16.271999999564599</c:v>
                </c:pt>
                <c:pt idx="8351">
                  <c:v>16.279999999564399</c:v>
                </c:pt>
                <c:pt idx="8352">
                  <c:v>16.2879999995642</c:v>
                </c:pt>
                <c:pt idx="8353">
                  <c:v>16.295999999564</c:v>
                </c:pt>
                <c:pt idx="8354">
                  <c:v>16.3039999995637</c:v>
                </c:pt>
                <c:pt idx="8355">
                  <c:v>16.311999999563497</c:v>
                </c:pt>
                <c:pt idx="8356">
                  <c:v>16.319999999563297</c:v>
                </c:pt>
                <c:pt idx="8357">
                  <c:v>16.327999999563101</c:v>
                </c:pt>
                <c:pt idx="8358">
                  <c:v>16.335999999562901</c:v>
                </c:pt>
                <c:pt idx="8359">
                  <c:v>16.343999999562701</c:v>
                </c:pt>
                <c:pt idx="8360">
                  <c:v>16.351999999562501</c:v>
                </c:pt>
                <c:pt idx="8361">
                  <c:v>16.359999999562202</c:v>
                </c:pt>
                <c:pt idx="8362">
                  <c:v>16.367999999561999</c:v>
                </c:pt>
                <c:pt idx="8363">
                  <c:v>16.375999999561799</c:v>
                </c:pt>
                <c:pt idx="8364">
                  <c:v>16.383999999561599</c:v>
                </c:pt>
                <c:pt idx="8365">
                  <c:v>16.391999999561399</c:v>
                </c:pt>
                <c:pt idx="8366">
                  <c:v>16.399999999561199</c:v>
                </c:pt>
                <c:pt idx="8367">
                  <c:v>16.407999999561</c:v>
                </c:pt>
                <c:pt idx="8368">
                  <c:v>16.4159999995607</c:v>
                </c:pt>
                <c:pt idx="8369">
                  <c:v>16.423999999560497</c:v>
                </c:pt>
                <c:pt idx="8370">
                  <c:v>16.431999999560297</c:v>
                </c:pt>
                <c:pt idx="8371">
                  <c:v>16.439999999560101</c:v>
                </c:pt>
                <c:pt idx="8372">
                  <c:v>16.447999999559901</c:v>
                </c:pt>
                <c:pt idx="8373">
                  <c:v>16.455999999559701</c:v>
                </c:pt>
                <c:pt idx="8374">
                  <c:v>16.463999999559501</c:v>
                </c:pt>
                <c:pt idx="8375">
                  <c:v>16.471999999559202</c:v>
                </c:pt>
                <c:pt idx="8376">
                  <c:v>16.479999999558999</c:v>
                </c:pt>
                <c:pt idx="8377">
                  <c:v>16.487999999558799</c:v>
                </c:pt>
                <c:pt idx="8378">
                  <c:v>16.495999999558599</c:v>
                </c:pt>
                <c:pt idx="8379">
                  <c:v>16.503999999558399</c:v>
                </c:pt>
                <c:pt idx="8380">
                  <c:v>16.511999999558199</c:v>
                </c:pt>
                <c:pt idx="8381">
                  <c:v>16.519999999557999</c:v>
                </c:pt>
                <c:pt idx="8382">
                  <c:v>16.5279999995578</c:v>
                </c:pt>
                <c:pt idx="8383">
                  <c:v>16.535999999557497</c:v>
                </c:pt>
                <c:pt idx="8384">
                  <c:v>16.5439999995573</c:v>
                </c:pt>
                <c:pt idx="8385">
                  <c:v>16.551999999557101</c:v>
                </c:pt>
                <c:pt idx="8386">
                  <c:v>16.559999999556901</c:v>
                </c:pt>
                <c:pt idx="8387">
                  <c:v>16.567999999556701</c:v>
                </c:pt>
                <c:pt idx="8388">
                  <c:v>16.575999999556501</c:v>
                </c:pt>
                <c:pt idx="8389">
                  <c:v>16.583999999556301</c:v>
                </c:pt>
                <c:pt idx="8390">
                  <c:v>16.591999999555998</c:v>
                </c:pt>
                <c:pt idx="8391">
                  <c:v>16.599999999555799</c:v>
                </c:pt>
                <c:pt idx="8392">
                  <c:v>16.607999999555599</c:v>
                </c:pt>
                <c:pt idx="8393">
                  <c:v>16.615999999555399</c:v>
                </c:pt>
                <c:pt idx="8394">
                  <c:v>16.623999999555199</c:v>
                </c:pt>
                <c:pt idx="8395">
                  <c:v>16.631999999554999</c:v>
                </c:pt>
                <c:pt idx="8396">
                  <c:v>16.639999999554799</c:v>
                </c:pt>
                <c:pt idx="8397">
                  <c:v>16.6479999995545</c:v>
                </c:pt>
                <c:pt idx="8398">
                  <c:v>16.6559999995543</c:v>
                </c:pt>
                <c:pt idx="8399">
                  <c:v>16.6639999995541</c:v>
                </c:pt>
                <c:pt idx="8400">
                  <c:v>16.671999999553901</c:v>
                </c:pt>
                <c:pt idx="8401">
                  <c:v>16.679999999553701</c:v>
                </c:pt>
                <c:pt idx="8402">
                  <c:v>16.687999999553501</c:v>
                </c:pt>
                <c:pt idx="8403">
                  <c:v>16.695999999553301</c:v>
                </c:pt>
                <c:pt idx="8404">
                  <c:v>16.703999999553002</c:v>
                </c:pt>
                <c:pt idx="8405">
                  <c:v>16.711999999552798</c:v>
                </c:pt>
                <c:pt idx="8406">
                  <c:v>16.719999999552599</c:v>
                </c:pt>
                <c:pt idx="8407">
                  <c:v>16.727999999552399</c:v>
                </c:pt>
                <c:pt idx="8408">
                  <c:v>16.735999999552199</c:v>
                </c:pt>
                <c:pt idx="8409">
                  <c:v>16.743999999551999</c:v>
                </c:pt>
                <c:pt idx="8410">
                  <c:v>16.751999999551799</c:v>
                </c:pt>
                <c:pt idx="8411">
                  <c:v>16.759999999551503</c:v>
                </c:pt>
                <c:pt idx="8412">
                  <c:v>16.7679999995513</c:v>
                </c:pt>
                <c:pt idx="8413">
                  <c:v>16.7759999995511</c:v>
                </c:pt>
                <c:pt idx="8414">
                  <c:v>16.7839999995509</c:v>
                </c:pt>
                <c:pt idx="8415">
                  <c:v>16.791999999550701</c:v>
                </c:pt>
                <c:pt idx="8416">
                  <c:v>16.799999999550501</c:v>
                </c:pt>
                <c:pt idx="8417">
                  <c:v>16.807999999550301</c:v>
                </c:pt>
                <c:pt idx="8418">
                  <c:v>16.815999999550002</c:v>
                </c:pt>
                <c:pt idx="8419">
                  <c:v>16.823999999549798</c:v>
                </c:pt>
                <c:pt idx="8420">
                  <c:v>16.831999999549598</c:v>
                </c:pt>
                <c:pt idx="8421">
                  <c:v>16.839999999549399</c:v>
                </c:pt>
                <c:pt idx="8422">
                  <c:v>16.847999999549199</c:v>
                </c:pt>
                <c:pt idx="8423">
                  <c:v>16.855999999548999</c:v>
                </c:pt>
                <c:pt idx="8424">
                  <c:v>16.863999999548799</c:v>
                </c:pt>
                <c:pt idx="8425">
                  <c:v>16.871999999548503</c:v>
                </c:pt>
                <c:pt idx="8426">
                  <c:v>16.8799999995483</c:v>
                </c:pt>
                <c:pt idx="8427">
                  <c:v>16.8879999995481</c:v>
                </c:pt>
                <c:pt idx="8428">
                  <c:v>16.8959999995479</c:v>
                </c:pt>
                <c:pt idx="8429">
                  <c:v>16.9039999995477</c:v>
                </c:pt>
                <c:pt idx="8430">
                  <c:v>16.911999999547501</c:v>
                </c:pt>
                <c:pt idx="8431">
                  <c:v>16.919999999547301</c:v>
                </c:pt>
                <c:pt idx="8432">
                  <c:v>16.927999999547001</c:v>
                </c:pt>
                <c:pt idx="8433">
                  <c:v>16.935999999546798</c:v>
                </c:pt>
                <c:pt idx="8434">
                  <c:v>16.943999999546598</c:v>
                </c:pt>
                <c:pt idx="8435">
                  <c:v>16.951999999546398</c:v>
                </c:pt>
                <c:pt idx="8436">
                  <c:v>16.959999999546199</c:v>
                </c:pt>
                <c:pt idx="8437">
                  <c:v>16.967999999545999</c:v>
                </c:pt>
                <c:pt idx="8438">
                  <c:v>16.975999999545799</c:v>
                </c:pt>
                <c:pt idx="8439">
                  <c:v>16.983999999545599</c:v>
                </c:pt>
                <c:pt idx="8440">
                  <c:v>16.9919999995453</c:v>
                </c:pt>
                <c:pt idx="8441">
                  <c:v>16.9999999995451</c:v>
                </c:pt>
                <c:pt idx="8442">
                  <c:v>17.0079999995449</c:v>
                </c:pt>
                <c:pt idx="8443">
                  <c:v>17.0159999995447</c:v>
                </c:pt>
                <c:pt idx="8444">
                  <c:v>17.0239999995445</c:v>
                </c:pt>
                <c:pt idx="8445">
                  <c:v>17.031999999544301</c:v>
                </c:pt>
                <c:pt idx="8446">
                  <c:v>17.039999999544101</c:v>
                </c:pt>
                <c:pt idx="8447">
                  <c:v>17.047999999543798</c:v>
                </c:pt>
                <c:pt idx="8448">
                  <c:v>17.055999999543598</c:v>
                </c:pt>
                <c:pt idx="8449">
                  <c:v>17.063999999543398</c:v>
                </c:pt>
                <c:pt idx="8450">
                  <c:v>17.071999999543198</c:v>
                </c:pt>
                <c:pt idx="8451">
                  <c:v>17.079999999542999</c:v>
                </c:pt>
                <c:pt idx="8452">
                  <c:v>17.087999999542799</c:v>
                </c:pt>
                <c:pt idx="8453">
                  <c:v>17.095999999542599</c:v>
                </c:pt>
                <c:pt idx="8454">
                  <c:v>17.1039999995423</c:v>
                </c:pt>
                <c:pt idx="8455">
                  <c:v>17.1119999995421</c:v>
                </c:pt>
                <c:pt idx="8456">
                  <c:v>17.1199999995419</c:v>
                </c:pt>
                <c:pt idx="8457">
                  <c:v>17.1279999995417</c:v>
                </c:pt>
                <c:pt idx="8458">
                  <c:v>17.1359999995415</c:v>
                </c:pt>
                <c:pt idx="8459">
                  <c:v>17.1439999995413</c:v>
                </c:pt>
                <c:pt idx="8460">
                  <c:v>17.151999999541101</c:v>
                </c:pt>
                <c:pt idx="8461">
                  <c:v>17.159999999540801</c:v>
                </c:pt>
                <c:pt idx="8462">
                  <c:v>17.167999999540598</c:v>
                </c:pt>
                <c:pt idx="8463">
                  <c:v>17.175999999540398</c:v>
                </c:pt>
                <c:pt idx="8464">
                  <c:v>17.183999999540198</c:v>
                </c:pt>
                <c:pt idx="8465">
                  <c:v>17.191999999539998</c:v>
                </c:pt>
                <c:pt idx="8466">
                  <c:v>17.199999999539799</c:v>
                </c:pt>
                <c:pt idx="8467">
                  <c:v>17.207999999539599</c:v>
                </c:pt>
                <c:pt idx="8468">
                  <c:v>17.215999999539303</c:v>
                </c:pt>
                <c:pt idx="8469">
                  <c:v>17.2239999995391</c:v>
                </c:pt>
                <c:pt idx="8470">
                  <c:v>17.2319999995389</c:v>
                </c:pt>
                <c:pt idx="8471">
                  <c:v>17.2399999995387</c:v>
                </c:pt>
                <c:pt idx="8472">
                  <c:v>17.2479999995385</c:v>
                </c:pt>
                <c:pt idx="8473">
                  <c:v>17.2559999995383</c:v>
                </c:pt>
                <c:pt idx="8474">
                  <c:v>17.2639999995381</c:v>
                </c:pt>
                <c:pt idx="8475">
                  <c:v>17.271999999537801</c:v>
                </c:pt>
                <c:pt idx="8476">
                  <c:v>17.279999999537598</c:v>
                </c:pt>
                <c:pt idx="8477">
                  <c:v>17.287999999537398</c:v>
                </c:pt>
                <c:pt idx="8478">
                  <c:v>17.295999999537198</c:v>
                </c:pt>
                <c:pt idx="8479">
                  <c:v>17.303999999536998</c:v>
                </c:pt>
                <c:pt idx="8480">
                  <c:v>17.311999999536798</c:v>
                </c:pt>
                <c:pt idx="8481">
                  <c:v>17.319999999536599</c:v>
                </c:pt>
                <c:pt idx="8482">
                  <c:v>17.327999999536303</c:v>
                </c:pt>
                <c:pt idx="8483">
                  <c:v>17.335999999536099</c:v>
                </c:pt>
                <c:pt idx="8484">
                  <c:v>17.3439999995359</c:v>
                </c:pt>
                <c:pt idx="8485">
                  <c:v>17.3519999995357</c:v>
                </c:pt>
                <c:pt idx="8486">
                  <c:v>17.3599999995355</c:v>
                </c:pt>
                <c:pt idx="8487">
                  <c:v>17.3679999995353</c:v>
                </c:pt>
                <c:pt idx="8488">
                  <c:v>17.3759999995351</c:v>
                </c:pt>
                <c:pt idx="8489">
                  <c:v>17.383999999534801</c:v>
                </c:pt>
                <c:pt idx="8490">
                  <c:v>17.391999999534598</c:v>
                </c:pt>
                <c:pt idx="8491">
                  <c:v>17.399999999534398</c:v>
                </c:pt>
                <c:pt idx="8492">
                  <c:v>17.407999999534198</c:v>
                </c:pt>
                <c:pt idx="8493">
                  <c:v>17.415999999533998</c:v>
                </c:pt>
                <c:pt idx="8494">
                  <c:v>17.423999999533798</c:v>
                </c:pt>
                <c:pt idx="8495">
                  <c:v>17.431999999533598</c:v>
                </c:pt>
                <c:pt idx="8496">
                  <c:v>17.439999999533303</c:v>
                </c:pt>
                <c:pt idx="8497">
                  <c:v>17.447999999533099</c:v>
                </c:pt>
                <c:pt idx="8498">
                  <c:v>17.455999999532899</c:v>
                </c:pt>
                <c:pt idx="8499">
                  <c:v>17.4639999995327</c:v>
                </c:pt>
                <c:pt idx="8500">
                  <c:v>17.4719999995325</c:v>
                </c:pt>
                <c:pt idx="8501">
                  <c:v>17.4799999995323</c:v>
                </c:pt>
                <c:pt idx="8502">
                  <c:v>17.4879999995321</c:v>
                </c:pt>
                <c:pt idx="8503">
                  <c:v>17.495999999531801</c:v>
                </c:pt>
                <c:pt idx="8504">
                  <c:v>17.503999999531597</c:v>
                </c:pt>
                <c:pt idx="8505">
                  <c:v>17.511999999531398</c:v>
                </c:pt>
                <c:pt idx="8506">
                  <c:v>17.519999999531198</c:v>
                </c:pt>
                <c:pt idx="8507">
                  <c:v>17.527999999530998</c:v>
                </c:pt>
                <c:pt idx="8508">
                  <c:v>17.535999999530798</c:v>
                </c:pt>
                <c:pt idx="8509">
                  <c:v>17.543999999530598</c:v>
                </c:pt>
                <c:pt idx="8510">
                  <c:v>17.551999999530302</c:v>
                </c:pt>
                <c:pt idx="8511">
                  <c:v>17.559999999530099</c:v>
                </c:pt>
                <c:pt idx="8512">
                  <c:v>17.567999999529899</c:v>
                </c:pt>
                <c:pt idx="8513">
                  <c:v>17.575999999529699</c:v>
                </c:pt>
                <c:pt idx="8514">
                  <c:v>17.5839999995295</c:v>
                </c:pt>
                <c:pt idx="8515">
                  <c:v>17.5919999995293</c:v>
                </c:pt>
                <c:pt idx="8516">
                  <c:v>17.5999999995291</c:v>
                </c:pt>
                <c:pt idx="8517">
                  <c:v>17.6079999995289</c:v>
                </c:pt>
                <c:pt idx="8518">
                  <c:v>17.615999999528601</c:v>
                </c:pt>
                <c:pt idx="8519">
                  <c:v>17.623999999528397</c:v>
                </c:pt>
                <c:pt idx="8520">
                  <c:v>17.631999999528198</c:v>
                </c:pt>
                <c:pt idx="8521">
                  <c:v>17.639999999527998</c:v>
                </c:pt>
                <c:pt idx="8522">
                  <c:v>17.647999999527798</c:v>
                </c:pt>
                <c:pt idx="8523">
                  <c:v>17.655999999527602</c:v>
                </c:pt>
                <c:pt idx="8524">
                  <c:v>17.663999999527402</c:v>
                </c:pt>
                <c:pt idx="8525">
                  <c:v>17.671999999527102</c:v>
                </c:pt>
                <c:pt idx="8526">
                  <c:v>17.679999999526899</c:v>
                </c:pt>
                <c:pt idx="8527">
                  <c:v>17.687999999526699</c:v>
                </c:pt>
                <c:pt idx="8528">
                  <c:v>17.695999999526499</c:v>
                </c:pt>
                <c:pt idx="8529">
                  <c:v>17.7039999995263</c:v>
                </c:pt>
                <c:pt idx="8530">
                  <c:v>17.7119999995261</c:v>
                </c:pt>
                <c:pt idx="8531">
                  <c:v>17.7199999995259</c:v>
                </c:pt>
                <c:pt idx="8532">
                  <c:v>17.727999999525601</c:v>
                </c:pt>
                <c:pt idx="8533">
                  <c:v>17.735999999525397</c:v>
                </c:pt>
                <c:pt idx="8534">
                  <c:v>17.743999999525197</c:v>
                </c:pt>
                <c:pt idx="8535">
                  <c:v>17.751999999524998</c:v>
                </c:pt>
                <c:pt idx="8536">
                  <c:v>17.759999999524798</c:v>
                </c:pt>
                <c:pt idx="8537">
                  <c:v>17.767999999524601</c:v>
                </c:pt>
                <c:pt idx="8538">
                  <c:v>17.775999999524402</c:v>
                </c:pt>
                <c:pt idx="8539">
                  <c:v>17.783999999524102</c:v>
                </c:pt>
                <c:pt idx="8540">
                  <c:v>17.791999999523899</c:v>
                </c:pt>
                <c:pt idx="8541">
                  <c:v>17.799999999523699</c:v>
                </c:pt>
                <c:pt idx="8542">
                  <c:v>17.807999999523499</c:v>
                </c:pt>
                <c:pt idx="8543">
                  <c:v>17.815999999523299</c:v>
                </c:pt>
                <c:pt idx="8544">
                  <c:v>17.8239999995231</c:v>
                </c:pt>
                <c:pt idx="8545">
                  <c:v>17.8319999995229</c:v>
                </c:pt>
                <c:pt idx="8546">
                  <c:v>17.8399999995226</c:v>
                </c:pt>
                <c:pt idx="8547">
                  <c:v>17.847999999522397</c:v>
                </c:pt>
                <c:pt idx="8548">
                  <c:v>17.855999999522197</c:v>
                </c:pt>
                <c:pt idx="8549">
                  <c:v>17.863999999521997</c:v>
                </c:pt>
                <c:pt idx="8550">
                  <c:v>17.871999999521801</c:v>
                </c:pt>
                <c:pt idx="8551">
                  <c:v>17.879999999521601</c:v>
                </c:pt>
                <c:pt idx="8552">
                  <c:v>17.887999999521401</c:v>
                </c:pt>
                <c:pt idx="8553">
                  <c:v>17.895999999521102</c:v>
                </c:pt>
                <c:pt idx="8554">
                  <c:v>17.903999999520899</c:v>
                </c:pt>
                <c:pt idx="8555">
                  <c:v>17.911999999520699</c:v>
                </c:pt>
                <c:pt idx="8556">
                  <c:v>17.919999999520499</c:v>
                </c:pt>
                <c:pt idx="8557">
                  <c:v>17.927999999520299</c:v>
                </c:pt>
                <c:pt idx="8558">
                  <c:v>17.935999999520099</c:v>
                </c:pt>
                <c:pt idx="8559">
                  <c:v>17.9439999995199</c:v>
                </c:pt>
                <c:pt idx="8560">
                  <c:v>17.9519999995196</c:v>
                </c:pt>
                <c:pt idx="8561">
                  <c:v>17.959999999519397</c:v>
                </c:pt>
                <c:pt idx="8562">
                  <c:v>17.967999999519197</c:v>
                </c:pt>
                <c:pt idx="8563">
                  <c:v>17.975999999518997</c:v>
                </c:pt>
                <c:pt idx="8564">
                  <c:v>17.983999999518801</c:v>
                </c:pt>
                <c:pt idx="8565">
                  <c:v>17.991999999518601</c:v>
                </c:pt>
                <c:pt idx="8566">
                  <c:v>17.999999999518401</c:v>
                </c:pt>
                <c:pt idx="8567">
                  <c:v>18.007999999518102</c:v>
                </c:pt>
                <c:pt idx="8568">
                  <c:v>18.015999999517899</c:v>
                </c:pt>
                <c:pt idx="8569">
                  <c:v>18.023999999517699</c:v>
                </c:pt>
                <c:pt idx="8570">
                  <c:v>18.031999999517499</c:v>
                </c:pt>
                <c:pt idx="8571">
                  <c:v>18.039999999517299</c:v>
                </c:pt>
                <c:pt idx="8572">
                  <c:v>18.047999999517099</c:v>
                </c:pt>
                <c:pt idx="8573">
                  <c:v>18.055999999516899</c:v>
                </c:pt>
                <c:pt idx="8574">
                  <c:v>18.0639999995167</c:v>
                </c:pt>
                <c:pt idx="8575">
                  <c:v>18.0719999995164</c:v>
                </c:pt>
                <c:pt idx="8576">
                  <c:v>18.079999999516197</c:v>
                </c:pt>
                <c:pt idx="8577">
                  <c:v>18.087999999516001</c:v>
                </c:pt>
                <c:pt idx="8578">
                  <c:v>18.095999999515801</c:v>
                </c:pt>
                <c:pt idx="8579">
                  <c:v>18.103999999515601</c:v>
                </c:pt>
                <c:pt idx="8580">
                  <c:v>18.111999999515401</c:v>
                </c:pt>
                <c:pt idx="8581">
                  <c:v>18.119999999515201</c:v>
                </c:pt>
                <c:pt idx="8582">
                  <c:v>18.127999999514902</c:v>
                </c:pt>
                <c:pt idx="8583">
                  <c:v>18.135999999514699</c:v>
                </c:pt>
                <c:pt idx="8584">
                  <c:v>18.143999999514499</c:v>
                </c:pt>
                <c:pt idx="8585">
                  <c:v>18.151999999514299</c:v>
                </c:pt>
                <c:pt idx="8586">
                  <c:v>18.159999999514099</c:v>
                </c:pt>
                <c:pt idx="8587">
                  <c:v>18.167999999513899</c:v>
                </c:pt>
                <c:pt idx="8588">
                  <c:v>18.175999999513699</c:v>
                </c:pt>
                <c:pt idx="8589">
                  <c:v>18.1839999995134</c:v>
                </c:pt>
                <c:pt idx="8590">
                  <c:v>18.191999999513197</c:v>
                </c:pt>
                <c:pt idx="8591">
                  <c:v>18.199999999513</c:v>
                </c:pt>
                <c:pt idx="8592">
                  <c:v>18.207999999512801</c:v>
                </c:pt>
                <c:pt idx="8593">
                  <c:v>18.215999999512601</c:v>
                </c:pt>
                <c:pt idx="8594">
                  <c:v>18.223999999512401</c:v>
                </c:pt>
                <c:pt idx="8595">
                  <c:v>18.231999999512201</c:v>
                </c:pt>
                <c:pt idx="8596">
                  <c:v>18.239999999511902</c:v>
                </c:pt>
                <c:pt idx="8597">
                  <c:v>18.247999999511698</c:v>
                </c:pt>
                <c:pt idx="8598">
                  <c:v>18.255999999511499</c:v>
                </c:pt>
                <c:pt idx="8599">
                  <c:v>18.263999999511299</c:v>
                </c:pt>
                <c:pt idx="8600">
                  <c:v>18.271999999511099</c:v>
                </c:pt>
                <c:pt idx="8601">
                  <c:v>18.279999999510899</c:v>
                </c:pt>
                <c:pt idx="8602">
                  <c:v>18.287999999510699</c:v>
                </c:pt>
                <c:pt idx="8603">
                  <c:v>18.2959999995104</c:v>
                </c:pt>
                <c:pt idx="8604">
                  <c:v>18.3039999995102</c:v>
                </c:pt>
                <c:pt idx="8605">
                  <c:v>18.31199999951</c:v>
                </c:pt>
                <c:pt idx="8606">
                  <c:v>18.3199999995098</c:v>
                </c:pt>
                <c:pt idx="8607">
                  <c:v>18.327999999509601</c:v>
                </c:pt>
                <c:pt idx="8608">
                  <c:v>18.335999999509401</c:v>
                </c:pt>
                <c:pt idx="8609">
                  <c:v>18.343999999509201</c:v>
                </c:pt>
                <c:pt idx="8610">
                  <c:v>18.351999999508902</c:v>
                </c:pt>
                <c:pt idx="8611">
                  <c:v>18.359999999508698</c:v>
                </c:pt>
                <c:pt idx="8612">
                  <c:v>18.367999999508498</c:v>
                </c:pt>
                <c:pt idx="8613">
                  <c:v>18.375999999508299</c:v>
                </c:pt>
                <c:pt idx="8614">
                  <c:v>18.383999999508099</c:v>
                </c:pt>
                <c:pt idx="8615">
                  <c:v>18.391999999507899</c:v>
                </c:pt>
                <c:pt idx="8616">
                  <c:v>18.399999999507699</c:v>
                </c:pt>
                <c:pt idx="8617">
                  <c:v>18.407999999507403</c:v>
                </c:pt>
                <c:pt idx="8618">
                  <c:v>18.4159999995072</c:v>
                </c:pt>
                <c:pt idx="8619">
                  <c:v>18.423999999507</c:v>
                </c:pt>
                <c:pt idx="8620">
                  <c:v>18.4319999995068</c:v>
                </c:pt>
                <c:pt idx="8621">
                  <c:v>18.4399999995066</c:v>
                </c:pt>
                <c:pt idx="8622">
                  <c:v>18.447999999506401</c:v>
                </c:pt>
                <c:pt idx="8623">
                  <c:v>18.455999999506201</c:v>
                </c:pt>
                <c:pt idx="8624">
                  <c:v>18.463999999505901</c:v>
                </c:pt>
                <c:pt idx="8625">
                  <c:v>18.471999999505698</c:v>
                </c:pt>
                <c:pt idx="8626">
                  <c:v>18.479999999505498</c:v>
                </c:pt>
                <c:pt idx="8627">
                  <c:v>18.487999999505298</c:v>
                </c:pt>
                <c:pt idx="8628">
                  <c:v>18.495999999505099</c:v>
                </c:pt>
                <c:pt idx="8629">
                  <c:v>18.503999999504899</c:v>
                </c:pt>
                <c:pt idx="8630">
                  <c:v>18.511999999504699</c:v>
                </c:pt>
                <c:pt idx="8631">
                  <c:v>18.519999999504499</c:v>
                </c:pt>
                <c:pt idx="8632">
                  <c:v>18.5279999995042</c:v>
                </c:pt>
                <c:pt idx="8633">
                  <c:v>18.535999999504</c:v>
                </c:pt>
                <c:pt idx="8634">
                  <c:v>18.5439999995038</c:v>
                </c:pt>
                <c:pt idx="8635">
                  <c:v>18.5519999995036</c:v>
                </c:pt>
                <c:pt idx="8636">
                  <c:v>18.5599999995034</c:v>
                </c:pt>
                <c:pt idx="8637">
                  <c:v>18.567999999503201</c:v>
                </c:pt>
                <c:pt idx="8638">
                  <c:v>18.575999999503001</c:v>
                </c:pt>
                <c:pt idx="8639">
                  <c:v>18.583999999502701</c:v>
                </c:pt>
                <c:pt idx="8640">
                  <c:v>18.591999999502498</c:v>
                </c:pt>
                <c:pt idx="8641">
                  <c:v>18.599999999502298</c:v>
                </c:pt>
                <c:pt idx="8642">
                  <c:v>18.607999999502098</c:v>
                </c:pt>
                <c:pt idx="8643">
                  <c:v>18.615999999501899</c:v>
                </c:pt>
                <c:pt idx="8644">
                  <c:v>18.623999999501699</c:v>
                </c:pt>
                <c:pt idx="8645">
                  <c:v>18.631999999501499</c:v>
                </c:pt>
                <c:pt idx="8646">
                  <c:v>18.639999999501203</c:v>
                </c:pt>
                <c:pt idx="8647">
                  <c:v>18.647999999501</c:v>
                </c:pt>
                <c:pt idx="8648">
                  <c:v>18.6559999995008</c:v>
                </c:pt>
                <c:pt idx="8649">
                  <c:v>18.6639999995006</c:v>
                </c:pt>
                <c:pt idx="8650">
                  <c:v>18.6719999995004</c:v>
                </c:pt>
                <c:pt idx="8651">
                  <c:v>18.6799999995002</c:v>
                </c:pt>
                <c:pt idx="8652">
                  <c:v>18.687999999500001</c:v>
                </c:pt>
                <c:pt idx="8653">
                  <c:v>18.695999999499701</c:v>
                </c:pt>
                <c:pt idx="8654">
                  <c:v>18.703999999499498</c:v>
                </c:pt>
                <c:pt idx="8655">
                  <c:v>18.711999999499298</c:v>
                </c:pt>
                <c:pt idx="8656">
                  <c:v>18.719999999499098</c:v>
                </c:pt>
                <c:pt idx="8657">
                  <c:v>18.727999999498898</c:v>
                </c:pt>
                <c:pt idx="8658">
                  <c:v>18.735999999498699</c:v>
                </c:pt>
                <c:pt idx="8659">
                  <c:v>18.743999999498499</c:v>
                </c:pt>
                <c:pt idx="8660">
                  <c:v>18.751999999498203</c:v>
                </c:pt>
                <c:pt idx="8661">
                  <c:v>18.759999999498</c:v>
                </c:pt>
                <c:pt idx="8662">
                  <c:v>18.7679999994978</c:v>
                </c:pt>
                <c:pt idx="8663">
                  <c:v>18.7759999994976</c:v>
                </c:pt>
                <c:pt idx="8664">
                  <c:v>18.7839999994974</c:v>
                </c:pt>
                <c:pt idx="8665">
                  <c:v>18.7919999994972</c:v>
                </c:pt>
                <c:pt idx="8666">
                  <c:v>18.799999999497</c:v>
                </c:pt>
                <c:pt idx="8667">
                  <c:v>18.807999999496701</c:v>
                </c:pt>
                <c:pt idx="8668">
                  <c:v>18.815999999496498</c:v>
                </c:pt>
                <c:pt idx="8669">
                  <c:v>18.823999999496298</c:v>
                </c:pt>
                <c:pt idx="8670">
                  <c:v>18.831999999496098</c:v>
                </c:pt>
                <c:pt idx="8671">
                  <c:v>18.839999999495898</c:v>
                </c:pt>
                <c:pt idx="8672">
                  <c:v>18.847999999495698</c:v>
                </c:pt>
                <c:pt idx="8673">
                  <c:v>18.855999999495499</c:v>
                </c:pt>
                <c:pt idx="8674">
                  <c:v>18.863999999495203</c:v>
                </c:pt>
                <c:pt idx="8675">
                  <c:v>18.871999999494999</c:v>
                </c:pt>
                <c:pt idx="8676">
                  <c:v>18.8799999994948</c:v>
                </c:pt>
                <c:pt idx="8677">
                  <c:v>18.8879999994946</c:v>
                </c:pt>
                <c:pt idx="8678">
                  <c:v>18.8959999994944</c:v>
                </c:pt>
                <c:pt idx="8679">
                  <c:v>18.9039999994942</c:v>
                </c:pt>
                <c:pt idx="8680">
                  <c:v>18.911999999494</c:v>
                </c:pt>
                <c:pt idx="8681">
                  <c:v>18.919999999493701</c:v>
                </c:pt>
                <c:pt idx="8682">
                  <c:v>18.927999999493498</c:v>
                </c:pt>
                <c:pt idx="8683">
                  <c:v>18.935999999493298</c:v>
                </c:pt>
                <c:pt idx="8684">
                  <c:v>18.943999999493098</c:v>
                </c:pt>
                <c:pt idx="8685">
                  <c:v>18.951999999492898</c:v>
                </c:pt>
                <c:pt idx="8686">
                  <c:v>18.959999999492698</c:v>
                </c:pt>
                <c:pt idx="8687">
                  <c:v>18.967999999492498</c:v>
                </c:pt>
                <c:pt idx="8688">
                  <c:v>18.975999999492203</c:v>
                </c:pt>
                <c:pt idx="8689">
                  <c:v>18.983999999491999</c:v>
                </c:pt>
                <c:pt idx="8690">
                  <c:v>18.991999999491799</c:v>
                </c:pt>
                <c:pt idx="8691">
                  <c:v>18.9999999994916</c:v>
                </c:pt>
                <c:pt idx="8692">
                  <c:v>19.0079999994914</c:v>
                </c:pt>
                <c:pt idx="8693">
                  <c:v>19.0159999994912</c:v>
                </c:pt>
                <c:pt idx="8694">
                  <c:v>19.023999999491</c:v>
                </c:pt>
                <c:pt idx="8695">
                  <c:v>19.031999999490701</c:v>
                </c:pt>
                <c:pt idx="8696">
                  <c:v>19.039999999490501</c:v>
                </c:pt>
                <c:pt idx="8697">
                  <c:v>19.047999999490298</c:v>
                </c:pt>
                <c:pt idx="8698">
                  <c:v>19.055999999490098</c:v>
                </c:pt>
                <c:pt idx="8699">
                  <c:v>19.063999999489898</c:v>
                </c:pt>
                <c:pt idx="8700">
                  <c:v>19.071999999489698</c:v>
                </c:pt>
                <c:pt idx="8701">
                  <c:v>19.079999999489498</c:v>
                </c:pt>
                <c:pt idx="8702">
                  <c:v>19.087999999489202</c:v>
                </c:pt>
                <c:pt idx="8703">
                  <c:v>19.095999999489003</c:v>
                </c:pt>
                <c:pt idx="8704">
                  <c:v>19.103999999488799</c:v>
                </c:pt>
                <c:pt idx="8705">
                  <c:v>19.111999999488599</c:v>
                </c:pt>
                <c:pt idx="8706">
                  <c:v>19.1199999994884</c:v>
                </c:pt>
                <c:pt idx="8707">
                  <c:v>19.1279999994882</c:v>
                </c:pt>
                <c:pt idx="8708">
                  <c:v>19.135999999488</c:v>
                </c:pt>
                <c:pt idx="8709">
                  <c:v>19.1439999994878</c:v>
                </c:pt>
                <c:pt idx="8710">
                  <c:v>19.151999999487501</c:v>
                </c:pt>
                <c:pt idx="8711">
                  <c:v>19.159999999487297</c:v>
                </c:pt>
                <c:pt idx="8712">
                  <c:v>19.167999999487098</c:v>
                </c:pt>
                <c:pt idx="8713">
                  <c:v>19.175999999486898</c:v>
                </c:pt>
                <c:pt idx="8714">
                  <c:v>19.183999999486698</c:v>
                </c:pt>
                <c:pt idx="8715">
                  <c:v>19.191999999486498</c:v>
                </c:pt>
                <c:pt idx="8716">
                  <c:v>19.199999999486302</c:v>
                </c:pt>
                <c:pt idx="8717">
                  <c:v>19.207999999486002</c:v>
                </c:pt>
                <c:pt idx="8718">
                  <c:v>19.215999999485799</c:v>
                </c:pt>
                <c:pt idx="8719">
                  <c:v>19.223999999485599</c:v>
                </c:pt>
                <c:pt idx="8720">
                  <c:v>19.231999999485399</c:v>
                </c:pt>
                <c:pt idx="8721">
                  <c:v>19.2399999994852</c:v>
                </c:pt>
                <c:pt idx="8722">
                  <c:v>19.247999999485</c:v>
                </c:pt>
                <c:pt idx="8723">
                  <c:v>19.2559999994848</c:v>
                </c:pt>
                <c:pt idx="8724">
                  <c:v>19.263999999484501</c:v>
                </c:pt>
                <c:pt idx="8725">
                  <c:v>19.271999999484297</c:v>
                </c:pt>
                <c:pt idx="8726">
                  <c:v>19.279999999484097</c:v>
                </c:pt>
                <c:pt idx="8727">
                  <c:v>19.287999999483898</c:v>
                </c:pt>
                <c:pt idx="8728">
                  <c:v>19.295999999483698</c:v>
                </c:pt>
                <c:pt idx="8729">
                  <c:v>19.303999999483501</c:v>
                </c:pt>
                <c:pt idx="8730">
                  <c:v>19.311999999483302</c:v>
                </c:pt>
                <c:pt idx="8731">
                  <c:v>19.319999999483002</c:v>
                </c:pt>
                <c:pt idx="8732">
                  <c:v>19.327999999482799</c:v>
                </c:pt>
                <c:pt idx="8733">
                  <c:v>19.335999999482599</c:v>
                </c:pt>
                <c:pt idx="8734">
                  <c:v>19.343999999482399</c:v>
                </c:pt>
                <c:pt idx="8735">
                  <c:v>19.351999999482199</c:v>
                </c:pt>
                <c:pt idx="8736">
                  <c:v>19.359999999482</c:v>
                </c:pt>
                <c:pt idx="8737">
                  <c:v>19.3679999994818</c:v>
                </c:pt>
                <c:pt idx="8738">
                  <c:v>19.3759999994815</c:v>
                </c:pt>
                <c:pt idx="8739">
                  <c:v>19.383999999481297</c:v>
                </c:pt>
                <c:pt idx="8740">
                  <c:v>19.391999999481097</c:v>
                </c:pt>
                <c:pt idx="8741">
                  <c:v>19.399999999480897</c:v>
                </c:pt>
                <c:pt idx="8742">
                  <c:v>19.407999999480698</c:v>
                </c:pt>
                <c:pt idx="8743">
                  <c:v>19.415999999480501</c:v>
                </c:pt>
                <c:pt idx="8744">
                  <c:v>19.423999999480301</c:v>
                </c:pt>
                <c:pt idx="8745">
                  <c:v>19.431999999480002</c:v>
                </c:pt>
                <c:pt idx="8746">
                  <c:v>19.439999999479799</c:v>
                </c:pt>
                <c:pt idx="8747">
                  <c:v>19.447999999479599</c:v>
                </c:pt>
                <c:pt idx="8748">
                  <c:v>19.455999999479399</c:v>
                </c:pt>
                <c:pt idx="8749">
                  <c:v>19.463999999479199</c:v>
                </c:pt>
                <c:pt idx="8750">
                  <c:v>19.471999999478999</c:v>
                </c:pt>
                <c:pt idx="8751">
                  <c:v>19.4799999994788</c:v>
                </c:pt>
                <c:pt idx="8752">
                  <c:v>19.4879999994785</c:v>
                </c:pt>
                <c:pt idx="8753">
                  <c:v>19.4959999994783</c:v>
                </c:pt>
                <c:pt idx="8754">
                  <c:v>19.503999999478097</c:v>
                </c:pt>
                <c:pt idx="8755">
                  <c:v>19.511999999477897</c:v>
                </c:pt>
                <c:pt idx="8756">
                  <c:v>19.519999999477701</c:v>
                </c:pt>
                <c:pt idx="8757">
                  <c:v>19.527999999477501</c:v>
                </c:pt>
                <c:pt idx="8758">
                  <c:v>19.535999999477301</c:v>
                </c:pt>
                <c:pt idx="8759">
                  <c:v>19.543999999477002</c:v>
                </c:pt>
                <c:pt idx="8760">
                  <c:v>19.551999999476802</c:v>
                </c:pt>
                <c:pt idx="8761">
                  <c:v>19.559999999476599</c:v>
                </c:pt>
                <c:pt idx="8762">
                  <c:v>19.567999999476399</c:v>
                </c:pt>
                <c:pt idx="8763">
                  <c:v>19.575999999476199</c:v>
                </c:pt>
                <c:pt idx="8764">
                  <c:v>19.583999999475999</c:v>
                </c:pt>
                <c:pt idx="8765">
                  <c:v>19.591999999475799</c:v>
                </c:pt>
                <c:pt idx="8766">
                  <c:v>19.5999999994756</c:v>
                </c:pt>
                <c:pt idx="8767">
                  <c:v>19.6079999994753</c:v>
                </c:pt>
                <c:pt idx="8768">
                  <c:v>19.615999999475097</c:v>
                </c:pt>
                <c:pt idx="8769">
                  <c:v>19.623999999474897</c:v>
                </c:pt>
                <c:pt idx="8770">
                  <c:v>19.631999999474701</c:v>
                </c:pt>
                <c:pt idx="8771">
                  <c:v>19.639999999474501</c:v>
                </c:pt>
                <c:pt idx="8772">
                  <c:v>19.647999999474301</c:v>
                </c:pt>
                <c:pt idx="8773">
                  <c:v>19.655999999474101</c:v>
                </c:pt>
                <c:pt idx="8774">
                  <c:v>19.663999999473802</c:v>
                </c:pt>
                <c:pt idx="8775">
                  <c:v>19.671999999473599</c:v>
                </c:pt>
                <c:pt idx="8776">
                  <c:v>19.679999999473399</c:v>
                </c:pt>
                <c:pt idx="8777">
                  <c:v>19.687999999473199</c:v>
                </c:pt>
                <c:pt idx="8778">
                  <c:v>19.695999999472999</c:v>
                </c:pt>
                <c:pt idx="8779">
                  <c:v>19.703999999472799</c:v>
                </c:pt>
                <c:pt idx="8780">
                  <c:v>19.711999999472599</c:v>
                </c:pt>
                <c:pt idx="8781">
                  <c:v>19.7199999994723</c:v>
                </c:pt>
                <c:pt idx="8782">
                  <c:v>19.727999999472097</c:v>
                </c:pt>
                <c:pt idx="8783">
                  <c:v>19.7359999994719</c:v>
                </c:pt>
                <c:pt idx="8784">
                  <c:v>19.743999999471701</c:v>
                </c:pt>
                <c:pt idx="8785">
                  <c:v>19.751999999471501</c:v>
                </c:pt>
                <c:pt idx="8786">
                  <c:v>19.759999999471301</c:v>
                </c:pt>
                <c:pt idx="8787">
                  <c:v>19.767999999471101</c:v>
                </c:pt>
                <c:pt idx="8788">
                  <c:v>19.775999999470802</c:v>
                </c:pt>
                <c:pt idx="8789">
                  <c:v>19.783999999470598</c:v>
                </c:pt>
                <c:pt idx="8790">
                  <c:v>19.791999999470399</c:v>
                </c:pt>
                <c:pt idx="8791">
                  <c:v>19.799999999470199</c:v>
                </c:pt>
                <c:pt idx="8792">
                  <c:v>19.807999999469999</c:v>
                </c:pt>
                <c:pt idx="8793">
                  <c:v>19.815999999469799</c:v>
                </c:pt>
                <c:pt idx="8794">
                  <c:v>19.823999999469599</c:v>
                </c:pt>
                <c:pt idx="8795">
                  <c:v>19.8319999994693</c:v>
                </c:pt>
                <c:pt idx="8796">
                  <c:v>19.839999999469097</c:v>
                </c:pt>
                <c:pt idx="8797">
                  <c:v>19.8479999994689</c:v>
                </c:pt>
                <c:pt idx="8798">
                  <c:v>19.8559999994687</c:v>
                </c:pt>
                <c:pt idx="8799">
                  <c:v>19.863999999468501</c:v>
                </c:pt>
                <c:pt idx="8800">
                  <c:v>19.871999999468301</c:v>
                </c:pt>
                <c:pt idx="8801">
                  <c:v>19.879999999468101</c:v>
                </c:pt>
                <c:pt idx="8802">
                  <c:v>19.887999999467802</c:v>
                </c:pt>
                <c:pt idx="8803">
                  <c:v>19.895999999467598</c:v>
                </c:pt>
                <c:pt idx="8804">
                  <c:v>19.903999999467398</c:v>
                </c:pt>
                <c:pt idx="8805">
                  <c:v>19.911999999467199</c:v>
                </c:pt>
                <c:pt idx="8806">
                  <c:v>19.919999999466999</c:v>
                </c:pt>
                <c:pt idx="8807">
                  <c:v>19.927999999466799</c:v>
                </c:pt>
                <c:pt idx="8808">
                  <c:v>19.935999999466599</c:v>
                </c:pt>
                <c:pt idx="8809">
                  <c:v>19.9439999994663</c:v>
                </c:pt>
                <c:pt idx="8810">
                  <c:v>19.9519999994661</c:v>
                </c:pt>
                <c:pt idx="8811">
                  <c:v>19.9599999994659</c:v>
                </c:pt>
                <c:pt idx="8812">
                  <c:v>19.9679999994657</c:v>
                </c:pt>
                <c:pt idx="8813">
                  <c:v>19.9759999994655</c:v>
                </c:pt>
                <c:pt idx="8814">
                  <c:v>19.983999999465301</c:v>
                </c:pt>
                <c:pt idx="8815">
                  <c:v>19.991999999465101</c:v>
                </c:pt>
                <c:pt idx="8816">
                  <c:v>19.999999999464801</c:v>
                </c:pt>
                <c:pt idx="8817">
                  <c:v>20.007999999464602</c:v>
                </c:pt>
                <c:pt idx="8818">
                  <c:v>20.015999999464398</c:v>
                </c:pt>
                <c:pt idx="8819">
                  <c:v>20.023999999464198</c:v>
                </c:pt>
                <c:pt idx="8820">
                  <c:v>20.031999999463999</c:v>
                </c:pt>
                <c:pt idx="8821">
                  <c:v>20.039999999463799</c:v>
                </c:pt>
                <c:pt idx="8822">
                  <c:v>20.047999999463599</c:v>
                </c:pt>
                <c:pt idx="8823">
                  <c:v>20.055999999463399</c:v>
                </c:pt>
                <c:pt idx="8824">
                  <c:v>20.063999999463103</c:v>
                </c:pt>
                <c:pt idx="8825">
                  <c:v>20.0719999994629</c:v>
                </c:pt>
                <c:pt idx="8826">
                  <c:v>20.0799999994627</c:v>
                </c:pt>
                <c:pt idx="8827">
                  <c:v>20.0879999994625</c:v>
                </c:pt>
                <c:pt idx="8828">
                  <c:v>20.0959999994623</c:v>
                </c:pt>
                <c:pt idx="8829">
                  <c:v>20.103999999462101</c:v>
                </c:pt>
                <c:pt idx="8830">
                  <c:v>20.111999999461901</c:v>
                </c:pt>
                <c:pt idx="8831">
                  <c:v>20.119999999461601</c:v>
                </c:pt>
                <c:pt idx="8832">
                  <c:v>20.127999999461398</c:v>
                </c:pt>
                <c:pt idx="8833">
                  <c:v>20.135999999461198</c:v>
                </c:pt>
                <c:pt idx="8834">
                  <c:v>20.143999999460998</c:v>
                </c:pt>
                <c:pt idx="8835">
                  <c:v>20.151999999460799</c:v>
                </c:pt>
                <c:pt idx="8836">
                  <c:v>20.159999999460599</c:v>
                </c:pt>
                <c:pt idx="8837">
                  <c:v>20.167999999460399</c:v>
                </c:pt>
                <c:pt idx="8838">
                  <c:v>20.175999999460103</c:v>
                </c:pt>
                <c:pt idx="8839">
                  <c:v>20.1839999994599</c:v>
                </c:pt>
                <c:pt idx="8840">
                  <c:v>20.1919999994597</c:v>
                </c:pt>
                <c:pt idx="8841">
                  <c:v>20.1999999994595</c:v>
                </c:pt>
                <c:pt idx="8842">
                  <c:v>20.2079999994593</c:v>
                </c:pt>
                <c:pt idx="8843">
                  <c:v>20.2159999994591</c:v>
                </c:pt>
                <c:pt idx="8844">
                  <c:v>20.223999999458901</c:v>
                </c:pt>
                <c:pt idx="8845">
                  <c:v>20.231999999458601</c:v>
                </c:pt>
                <c:pt idx="8846">
                  <c:v>20.239999999458398</c:v>
                </c:pt>
                <c:pt idx="8847">
                  <c:v>20.247999999458198</c:v>
                </c:pt>
                <c:pt idx="8848">
                  <c:v>20.255999999457998</c:v>
                </c:pt>
                <c:pt idx="8849">
                  <c:v>20.263999999457798</c:v>
                </c:pt>
                <c:pt idx="8850">
                  <c:v>20.271999999457599</c:v>
                </c:pt>
                <c:pt idx="8851">
                  <c:v>20.279999999457399</c:v>
                </c:pt>
                <c:pt idx="8852">
                  <c:v>20.287999999457103</c:v>
                </c:pt>
                <c:pt idx="8853">
                  <c:v>20.2959999994569</c:v>
                </c:pt>
                <c:pt idx="8854">
                  <c:v>20.3039999994567</c:v>
                </c:pt>
                <c:pt idx="8855">
                  <c:v>20.3119999994565</c:v>
                </c:pt>
                <c:pt idx="8856">
                  <c:v>20.3199999994563</c:v>
                </c:pt>
                <c:pt idx="8857">
                  <c:v>20.3279999994561</c:v>
                </c:pt>
                <c:pt idx="8858">
                  <c:v>20.3359999994559</c:v>
                </c:pt>
                <c:pt idx="8859">
                  <c:v>20.343999999455601</c:v>
                </c:pt>
                <c:pt idx="8860">
                  <c:v>20.351999999455398</c:v>
                </c:pt>
                <c:pt idx="8861">
                  <c:v>20.359999999455198</c:v>
                </c:pt>
                <c:pt idx="8862">
                  <c:v>20.367999999454998</c:v>
                </c:pt>
                <c:pt idx="8863">
                  <c:v>20.375999999454798</c:v>
                </c:pt>
                <c:pt idx="8864">
                  <c:v>20.383999999454598</c:v>
                </c:pt>
                <c:pt idx="8865">
                  <c:v>20.391999999454399</c:v>
                </c:pt>
                <c:pt idx="8866">
                  <c:v>20.399999999454103</c:v>
                </c:pt>
                <c:pt idx="8867">
                  <c:v>20.407999999453899</c:v>
                </c:pt>
                <c:pt idx="8868">
                  <c:v>20.4159999994537</c:v>
                </c:pt>
                <c:pt idx="8869">
                  <c:v>20.4239999994535</c:v>
                </c:pt>
                <c:pt idx="8870">
                  <c:v>20.4319999994533</c:v>
                </c:pt>
                <c:pt idx="8871">
                  <c:v>20.4399999994531</c:v>
                </c:pt>
                <c:pt idx="8872">
                  <c:v>20.4479999994529</c:v>
                </c:pt>
                <c:pt idx="8873">
                  <c:v>20.455999999452601</c:v>
                </c:pt>
                <c:pt idx="8874">
                  <c:v>20.463999999452401</c:v>
                </c:pt>
                <c:pt idx="8875">
                  <c:v>20.471999999452198</c:v>
                </c:pt>
                <c:pt idx="8876">
                  <c:v>20.479999999451998</c:v>
                </c:pt>
                <c:pt idx="8877">
                  <c:v>20.487999999451798</c:v>
                </c:pt>
                <c:pt idx="8878">
                  <c:v>20.495999999451598</c:v>
                </c:pt>
                <c:pt idx="8879">
                  <c:v>20.503999999451398</c:v>
                </c:pt>
                <c:pt idx="8880">
                  <c:v>20.511999999451103</c:v>
                </c:pt>
                <c:pt idx="8881">
                  <c:v>20.519999999450903</c:v>
                </c:pt>
                <c:pt idx="8882">
                  <c:v>20.527999999450699</c:v>
                </c:pt>
                <c:pt idx="8883">
                  <c:v>20.5359999994505</c:v>
                </c:pt>
                <c:pt idx="8884">
                  <c:v>20.5439999994503</c:v>
                </c:pt>
                <c:pt idx="8885">
                  <c:v>20.5519999994501</c:v>
                </c:pt>
                <c:pt idx="8886">
                  <c:v>20.5599999994499</c:v>
                </c:pt>
                <c:pt idx="8887">
                  <c:v>20.567999999449601</c:v>
                </c:pt>
                <c:pt idx="8888">
                  <c:v>20.575999999449401</c:v>
                </c:pt>
                <c:pt idx="8889">
                  <c:v>20.583999999449198</c:v>
                </c:pt>
                <c:pt idx="8890">
                  <c:v>20.591999999448998</c:v>
                </c:pt>
                <c:pt idx="8891">
                  <c:v>20.599999999448798</c:v>
                </c:pt>
                <c:pt idx="8892">
                  <c:v>20.607999999448598</c:v>
                </c:pt>
                <c:pt idx="8893">
                  <c:v>20.615999999448398</c:v>
                </c:pt>
                <c:pt idx="8894">
                  <c:v>20.623999999448102</c:v>
                </c:pt>
                <c:pt idx="8895">
                  <c:v>20.631999999447903</c:v>
                </c:pt>
                <c:pt idx="8896">
                  <c:v>20.639999999447699</c:v>
                </c:pt>
                <c:pt idx="8897">
                  <c:v>20.647999999447499</c:v>
                </c:pt>
                <c:pt idx="8898">
                  <c:v>20.6559999994473</c:v>
                </c:pt>
                <c:pt idx="8899">
                  <c:v>20.6639999994471</c:v>
                </c:pt>
                <c:pt idx="8900">
                  <c:v>20.6719999994469</c:v>
                </c:pt>
                <c:pt idx="8901">
                  <c:v>20.6799999994467</c:v>
                </c:pt>
                <c:pt idx="8902">
                  <c:v>20.687999999446401</c:v>
                </c:pt>
                <c:pt idx="8903">
                  <c:v>20.695999999446197</c:v>
                </c:pt>
                <c:pt idx="8904">
                  <c:v>20.703999999445998</c:v>
                </c:pt>
                <c:pt idx="8905">
                  <c:v>20.711999999445798</c:v>
                </c:pt>
                <c:pt idx="8906">
                  <c:v>20.719999999445598</c:v>
                </c:pt>
                <c:pt idx="8907">
                  <c:v>20.727999999445398</c:v>
                </c:pt>
                <c:pt idx="8908">
                  <c:v>20.735999999445202</c:v>
                </c:pt>
                <c:pt idx="8909">
                  <c:v>20.743999999444902</c:v>
                </c:pt>
                <c:pt idx="8910">
                  <c:v>20.751999999444699</c:v>
                </c:pt>
                <c:pt idx="8911">
                  <c:v>20.759999999444499</c:v>
                </c:pt>
                <c:pt idx="8912">
                  <c:v>20.767999999444299</c:v>
                </c:pt>
                <c:pt idx="8913">
                  <c:v>20.7759999994441</c:v>
                </c:pt>
                <c:pt idx="8914">
                  <c:v>20.7839999994439</c:v>
                </c:pt>
                <c:pt idx="8915">
                  <c:v>20.7919999994437</c:v>
                </c:pt>
                <c:pt idx="8916">
                  <c:v>20.799999999443401</c:v>
                </c:pt>
                <c:pt idx="8917">
                  <c:v>20.807999999443197</c:v>
                </c:pt>
                <c:pt idx="8918">
                  <c:v>20.815999999442997</c:v>
                </c:pt>
                <c:pt idx="8919">
                  <c:v>20.823999999442798</c:v>
                </c:pt>
                <c:pt idx="8920">
                  <c:v>20.831999999442598</c:v>
                </c:pt>
                <c:pt idx="8921">
                  <c:v>20.839999999442398</c:v>
                </c:pt>
                <c:pt idx="8922">
                  <c:v>20.847999999442202</c:v>
                </c:pt>
                <c:pt idx="8923">
                  <c:v>20.855999999441902</c:v>
                </c:pt>
                <c:pt idx="8924">
                  <c:v>20.863999999441699</c:v>
                </c:pt>
                <c:pt idx="8925">
                  <c:v>20.871999999441499</c:v>
                </c:pt>
                <c:pt idx="8926">
                  <c:v>20.879999999441299</c:v>
                </c:pt>
                <c:pt idx="8927">
                  <c:v>20.887999999441099</c:v>
                </c:pt>
                <c:pt idx="8928">
                  <c:v>20.8959999994409</c:v>
                </c:pt>
                <c:pt idx="8929">
                  <c:v>20.9039999994407</c:v>
                </c:pt>
                <c:pt idx="8930">
                  <c:v>20.9119999994404</c:v>
                </c:pt>
                <c:pt idx="8931">
                  <c:v>20.919999999440201</c:v>
                </c:pt>
                <c:pt idx="8932">
                  <c:v>20.927999999439997</c:v>
                </c:pt>
                <c:pt idx="8933">
                  <c:v>20.935999999439797</c:v>
                </c:pt>
                <c:pt idx="8934">
                  <c:v>20.943999999439598</c:v>
                </c:pt>
                <c:pt idx="8935">
                  <c:v>20.951999999439401</c:v>
                </c:pt>
                <c:pt idx="8936">
                  <c:v>20.959999999439201</c:v>
                </c:pt>
                <c:pt idx="8937">
                  <c:v>20.967999999438902</c:v>
                </c:pt>
                <c:pt idx="8938">
                  <c:v>20.975999999438702</c:v>
                </c:pt>
                <c:pt idx="8939">
                  <c:v>20.983999999438499</c:v>
                </c:pt>
                <c:pt idx="8940">
                  <c:v>20.991999999438299</c:v>
                </c:pt>
                <c:pt idx="8941">
                  <c:v>20.999999999438099</c:v>
                </c:pt>
                <c:pt idx="8942">
                  <c:v>21.007999999437899</c:v>
                </c:pt>
                <c:pt idx="8943">
                  <c:v>21.0159999994377</c:v>
                </c:pt>
                <c:pt idx="8944">
                  <c:v>21.0239999994374</c:v>
                </c:pt>
                <c:pt idx="8945">
                  <c:v>21.0319999994372</c:v>
                </c:pt>
                <c:pt idx="8946">
                  <c:v>21.039999999436997</c:v>
                </c:pt>
                <c:pt idx="8947">
                  <c:v>21.047999999436797</c:v>
                </c:pt>
                <c:pt idx="8948">
                  <c:v>21.055999999436597</c:v>
                </c:pt>
                <c:pt idx="8949">
                  <c:v>21.063999999436401</c:v>
                </c:pt>
                <c:pt idx="8950">
                  <c:v>21.071999999436201</c:v>
                </c:pt>
                <c:pt idx="8951">
                  <c:v>21.079999999435902</c:v>
                </c:pt>
                <c:pt idx="8952">
                  <c:v>21.087999999435702</c:v>
                </c:pt>
                <c:pt idx="8953">
                  <c:v>21.095999999435499</c:v>
                </c:pt>
                <c:pt idx="8954">
                  <c:v>21.103999999435299</c:v>
                </c:pt>
                <c:pt idx="8955">
                  <c:v>21.111999999435099</c:v>
                </c:pt>
                <c:pt idx="8956">
                  <c:v>21.119999999434899</c:v>
                </c:pt>
                <c:pt idx="8957">
                  <c:v>21.127999999434699</c:v>
                </c:pt>
                <c:pt idx="8958">
                  <c:v>21.1359999994345</c:v>
                </c:pt>
                <c:pt idx="8959">
                  <c:v>21.1439999994342</c:v>
                </c:pt>
                <c:pt idx="8960">
                  <c:v>21.151999999433997</c:v>
                </c:pt>
                <c:pt idx="8961">
                  <c:v>21.159999999433797</c:v>
                </c:pt>
                <c:pt idx="8962">
                  <c:v>21.167999999433601</c:v>
                </c:pt>
                <c:pt idx="8963">
                  <c:v>21.175999999433401</c:v>
                </c:pt>
                <c:pt idx="8964">
                  <c:v>21.183999999433201</c:v>
                </c:pt>
                <c:pt idx="8965">
                  <c:v>21.191999999433001</c:v>
                </c:pt>
                <c:pt idx="8966">
                  <c:v>21.199999999432702</c:v>
                </c:pt>
                <c:pt idx="8967">
                  <c:v>21.207999999432499</c:v>
                </c:pt>
                <c:pt idx="8968">
                  <c:v>21.215999999432299</c:v>
                </c:pt>
                <c:pt idx="8969">
                  <c:v>21.223999999432099</c:v>
                </c:pt>
                <c:pt idx="8970">
                  <c:v>21.231999999431899</c:v>
                </c:pt>
                <c:pt idx="8971">
                  <c:v>21.239999999431699</c:v>
                </c:pt>
                <c:pt idx="8972">
                  <c:v>21.247999999431499</c:v>
                </c:pt>
                <c:pt idx="8973">
                  <c:v>21.2559999994312</c:v>
                </c:pt>
                <c:pt idx="8974">
                  <c:v>21.263999999430997</c:v>
                </c:pt>
                <c:pt idx="8975">
                  <c:v>21.271999999430797</c:v>
                </c:pt>
                <c:pt idx="8976">
                  <c:v>21.279999999430601</c:v>
                </c:pt>
                <c:pt idx="8977">
                  <c:v>21.287999999430401</c:v>
                </c:pt>
                <c:pt idx="8978">
                  <c:v>21.295999999430201</c:v>
                </c:pt>
                <c:pt idx="8979">
                  <c:v>21.303999999430001</c:v>
                </c:pt>
                <c:pt idx="8980">
                  <c:v>21.311999999429702</c:v>
                </c:pt>
                <c:pt idx="8981">
                  <c:v>21.319999999429498</c:v>
                </c:pt>
                <c:pt idx="8982">
                  <c:v>21.327999999429299</c:v>
                </c:pt>
                <c:pt idx="8983">
                  <c:v>21.335999999429099</c:v>
                </c:pt>
                <c:pt idx="8984">
                  <c:v>21.343999999428899</c:v>
                </c:pt>
                <c:pt idx="8985">
                  <c:v>21.351999999428699</c:v>
                </c:pt>
                <c:pt idx="8986">
                  <c:v>21.359999999428499</c:v>
                </c:pt>
                <c:pt idx="8987">
                  <c:v>21.3679999994282</c:v>
                </c:pt>
                <c:pt idx="8988">
                  <c:v>21.375999999428</c:v>
                </c:pt>
                <c:pt idx="8989">
                  <c:v>21.3839999994278</c:v>
                </c:pt>
                <c:pt idx="8990">
                  <c:v>21.3919999994276</c:v>
                </c:pt>
                <c:pt idx="8991">
                  <c:v>21.399999999427401</c:v>
                </c:pt>
                <c:pt idx="8992">
                  <c:v>21.407999999427201</c:v>
                </c:pt>
                <c:pt idx="8993">
                  <c:v>21.415999999427001</c:v>
                </c:pt>
                <c:pt idx="8994">
                  <c:v>21.423999999426702</c:v>
                </c:pt>
                <c:pt idx="8995">
                  <c:v>21.431999999426502</c:v>
                </c:pt>
                <c:pt idx="8996">
                  <c:v>21.439999999426298</c:v>
                </c:pt>
                <c:pt idx="8997">
                  <c:v>21.447999999426099</c:v>
                </c:pt>
                <c:pt idx="8998">
                  <c:v>21.455999999425899</c:v>
                </c:pt>
                <c:pt idx="8999">
                  <c:v>21.463999999425699</c:v>
                </c:pt>
                <c:pt idx="9000">
                  <c:v>21.471999999425499</c:v>
                </c:pt>
                <c:pt idx="9001">
                  <c:v>21.4799999994252</c:v>
                </c:pt>
                <c:pt idx="9002">
                  <c:v>21.487999999425</c:v>
                </c:pt>
                <c:pt idx="9003">
                  <c:v>21.4959999994248</c:v>
                </c:pt>
                <c:pt idx="9004">
                  <c:v>21.5039999994246</c:v>
                </c:pt>
                <c:pt idx="9005">
                  <c:v>21.5119999994244</c:v>
                </c:pt>
                <c:pt idx="9006">
                  <c:v>21.519999999424201</c:v>
                </c:pt>
                <c:pt idx="9007">
                  <c:v>21.527999999424001</c:v>
                </c:pt>
                <c:pt idx="9008">
                  <c:v>21.535999999423701</c:v>
                </c:pt>
                <c:pt idx="9009">
                  <c:v>21.543999999423502</c:v>
                </c:pt>
                <c:pt idx="9010">
                  <c:v>21.551999999423298</c:v>
                </c:pt>
                <c:pt idx="9011">
                  <c:v>21.559999999423098</c:v>
                </c:pt>
                <c:pt idx="9012">
                  <c:v>21.567999999422899</c:v>
                </c:pt>
                <c:pt idx="9013">
                  <c:v>21.575999999422699</c:v>
                </c:pt>
                <c:pt idx="9014">
                  <c:v>21.583999999422499</c:v>
                </c:pt>
                <c:pt idx="9015">
                  <c:v>21.591999999422299</c:v>
                </c:pt>
                <c:pt idx="9016">
                  <c:v>21.599999999422003</c:v>
                </c:pt>
                <c:pt idx="9017">
                  <c:v>21.6079999994218</c:v>
                </c:pt>
                <c:pt idx="9018">
                  <c:v>21.6159999994216</c:v>
                </c:pt>
                <c:pt idx="9019">
                  <c:v>21.6239999994214</c:v>
                </c:pt>
                <c:pt idx="9020">
                  <c:v>21.6319999994212</c:v>
                </c:pt>
                <c:pt idx="9021">
                  <c:v>21.639999999421001</c:v>
                </c:pt>
                <c:pt idx="9022">
                  <c:v>21.647999999420801</c:v>
                </c:pt>
                <c:pt idx="9023">
                  <c:v>21.655999999420501</c:v>
                </c:pt>
                <c:pt idx="9024">
                  <c:v>21.663999999420298</c:v>
                </c:pt>
                <c:pt idx="9025">
                  <c:v>21.671999999420098</c:v>
                </c:pt>
                <c:pt idx="9026">
                  <c:v>21.679999999419898</c:v>
                </c:pt>
                <c:pt idx="9027">
                  <c:v>21.687999999419699</c:v>
                </c:pt>
                <c:pt idx="9028">
                  <c:v>21.695999999419499</c:v>
                </c:pt>
                <c:pt idx="9029">
                  <c:v>21.703999999419299</c:v>
                </c:pt>
                <c:pt idx="9030">
                  <c:v>21.711999999419003</c:v>
                </c:pt>
                <c:pt idx="9031">
                  <c:v>21.7199999994188</c:v>
                </c:pt>
                <c:pt idx="9032">
                  <c:v>21.7279999994186</c:v>
                </c:pt>
                <c:pt idx="9033">
                  <c:v>21.7359999994184</c:v>
                </c:pt>
                <c:pt idx="9034">
                  <c:v>21.7439999994182</c:v>
                </c:pt>
                <c:pt idx="9035">
                  <c:v>21.751999999418</c:v>
                </c:pt>
                <c:pt idx="9036">
                  <c:v>21.759999999417801</c:v>
                </c:pt>
                <c:pt idx="9037">
                  <c:v>21.767999999417501</c:v>
                </c:pt>
                <c:pt idx="9038">
                  <c:v>21.775999999417298</c:v>
                </c:pt>
                <c:pt idx="9039">
                  <c:v>21.783999999417098</c:v>
                </c:pt>
                <c:pt idx="9040">
                  <c:v>21.791999999416898</c:v>
                </c:pt>
                <c:pt idx="9041">
                  <c:v>21.799999999416698</c:v>
                </c:pt>
                <c:pt idx="9042">
                  <c:v>21.807999999416499</c:v>
                </c:pt>
                <c:pt idx="9043">
                  <c:v>21.815999999416299</c:v>
                </c:pt>
                <c:pt idx="9044">
                  <c:v>21.823999999416003</c:v>
                </c:pt>
                <c:pt idx="9045">
                  <c:v>21.8319999994158</c:v>
                </c:pt>
                <c:pt idx="9046">
                  <c:v>21.8399999994156</c:v>
                </c:pt>
                <c:pt idx="9047">
                  <c:v>21.8479999994154</c:v>
                </c:pt>
                <c:pt idx="9048">
                  <c:v>21.8559999994152</c:v>
                </c:pt>
                <c:pt idx="9049">
                  <c:v>21.863999999415</c:v>
                </c:pt>
                <c:pt idx="9050">
                  <c:v>21.8719999994148</c:v>
                </c:pt>
                <c:pt idx="9051">
                  <c:v>21.879999999414501</c:v>
                </c:pt>
                <c:pt idx="9052">
                  <c:v>21.887999999414301</c:v>
                </c:pt>
                <c:pt idx="9053">
                  <c:v>21.895999999414098</c:v>
                </c:pt>
                <c:pt idx="9054">
                  <c:v>21.903999999413898</c:v>
                </c:pt>
                <c:pt idx="9055">
                  <c:v>21.911999999413698</c:v>
                </c:pt>
                <c:pt idx="9056">
                  <c:v>21.919999999413498</c:v>
                </c:pt>
                <c:pt idx="9057">
                  <c:v>21.927999999413299</c:v>
                </c:pt>
                <c:pt idx="9058">
                  <c:v>21.935999999413003</c:v>
                </c:pt>
                <c:pt idx="9059">
                  <c:v>21.943999999412803</c:v>
                </c:pt>
                <c:pt idx="9060">
                  <c:v>21.9519999994126</c:v>
                </c:pt>
                <c:pt idx="9061">
                  <c:v>21.9599999994124</c:v>
                </c:pt>
                <c:pt idx="9062">
                  <c:v>21.9679999994122</c:v>
                </c:pt>
                <c:pt idx="9063">
                  <c:v>21.975999999412</c:v>
                </c:pt>
                <c:pt idx="9064">
                  <c:v>21.9839999994118</c:v>
                </c:pt>
                <c:pt idx="9065">
                  <c:v>21.991999999411501</c:v>
                </c:pt>
                <c:pt idx="9066">
                  <c:v>21.999999999411301</c:v>
                </c:pt>
                <c:pt idx="9067">
                  <c:v>22.007999999411098</c:v>
                </c:pt>
                <c:pt idx="9068">
                  <c:v>22.015999999410898</c:v>
                </c:pt>
                <c:pt idx="9069">
                  <c:v>22.023999999410698</c:v>
                </c:pt>
                <c:pt idx="9070">
                  <c:v>22.031999999410498</c:v>
                </c:pt>
                <c:pt idx="9071">
                  <c:v>22.039999999410298</c:v>
                </c:pt>
                <c:pt idx="9072">
                  <c:v>22.047999999410003</c:v>
                </c:pt>
                <c:pt idx="9073">
                  <c:v>22.055999999409803</c:v>
                </c:pt>
                <c:pt idx="9074">
                  <c:v>22.063999999409599</c:v>
                </c:pt>
                <c:pt idx="9075">
                  <c:v>22.0719999994094</c:v>
                </c:pt>
                <c:pt idx="9076">
                  <c:v>22.0799999994092</c:v>
                </c:pt>
                <c:pt idx="9077">
                  <c:v>22.087999999409</c:v>
                </c:pt>
                <c:pt idx="9078">
                  <c:v>22.0959999994088</c:v>
                </c:pt>
                <c:pt idx="9079">
                  <c:v>22.1039999994086</c:v>
                </c:pt>
                <c:pt idx="9080">
                  <c:v>22.111999999408301</c:v>
                </c:pt>
                <c:pt idx="9081">
                  <c:v>22.119999999408098</c:v>
                </c:pt>
                <c:pt idx="9082">
                  <c:v>22.127999999407898</c:v>
                </c:pt>
                <c:pt idx="9083">
                  <c:v>22.135999999407698</c:v>
                </c:pt>
                <c:pt idx="9084">
                  <c:v>22.143999999407498</c:v>
                </c:pt>
                <c:pt idx="9085">
                  <c:v>22.151999999407298</c:v>
                </c:pt>
                <c:pt idx="9086">
                  <c:v>22.159999999407002</c:v>
                </c:pt>
                <c:pt idx="9087">
                  <c:v>22.167999999406803</c:v>
                </c:pt>
                <c:pt idx="9088">
                  <c:v>22.175999999406599</c:v>
                </c:pt>
                <c:pt idx="9089">
                  <c:v>22.183999999406399</c:v>
                </c:pt>
                <c:pt idx="9090">
                  <c:v>22.1919999994062</c:v>
                </c:pt>
                <c:pt idx="9091">
                  <c:v>22.199999999406</c:v>
                </c:pt>
                <c:pt idx="9092">
                  <c:v>22.2079999994058</c:v>
                </c:pt>
                <c:pt idx="9093">
                  <c:v>22.2159999994056</c:v>
                </c:pt>
                <c:pt idx="9094">
                  <c:v>22.223999999405301</c:v>
                </c:pt>
                <c:pt idx="9095">
                  <c:v>22.231999999405097</c:v>
                </c:pt>
                <c:pt idx="9096">
                  <c:v>22.239999999404898</c:v>
                </c:pt>
                <c:pt idx="9097">
                  <c:v>22.247999999404698</c:v>
                </c:pt>
                <c:pt idx="9098">
                  <c:v>22.255999999404498</c:v>
                </c:pt>
                <c:pt idx="9099">
                  <c:v>22.263999999404298</c:v>
                </c:pt>
                <c:pt idx="9100">
                  <c:v>22.271999999404098</c:v>
                </c:pt>
                <c:pt idx="9101">
                  <c:v>22.279999999403802</c:v>
                </c:pt>
                <c:pt idx="9102">
                  <c:v>22.287999999403599</c:v>
                </c:pt>
                <c:pt idx="9103">
                  <c:v>22.295999999403399</c:v>
                </c:pt>
                <c:pt idx="9104">
                  <c:v>22.303999999403199</c:v>
                </c:pt>
                <c:pt idx="9105">
                  <c:v>22.311999999403</c:v>
                </c:pt>
                <c:pt idx="9106">
                  <c:v>22.3199999994028</c:v>
                </c:pt>
                <c:pt idx="9107">
                  <c:v>22.3279999994026</c:v>
                </c:pt>
                <c:pt idx="9108">
                  <c:v>22.335999999402301</c:v>
                </c:pt>
                <c:pt idx="9109">
                  <c:v>22.343999999402101</c:v>
                </c:pt>
                <c:pt idx="9110">
                  <c:v>22.351999999401897</c:v>
                </c:pt>
                <c:pt idx="9111">
                  <c:v>22.359999999401698</c:v>
                </c:pt>
                <c:pt idx="9112">
                  <c:v>22.367999999401498</c:v>
                </c:pt>
                <c:pt idx="9113">
                  <c:v>22.375999999401298</c:v>
                </c:pt>
                <c:pt idx="9114">
                  <c:v>22.383999999401102</c:v>
                </c:pt>
                <c:pt idx="9115">
                  <c:v>22.391999999400802</c:v>
                </c:pt>
                <c:pt idx="9116">
                  <c:v>22.399999999400602</c:v>
                </c:pt>
                <c:pt idx="9117">
                  <c:v>22.407999999400399</c:v>
                </c:pt>
                <c:pt idx="9118">
                  <c:v>22.415999999400199</c:v>
                </c:pt>
                <c:pt idx="9119">
                  <c:v>22.423999999399999</c:v>
                </c:pt>
                <c:pt idx="9120">
                  <c:v>22.4319999993998</c:v>
                </c:pt>
                <c:pt idx="9121">
                  <c:v>22.4399999993996</c:v>
                </c:pt>
                <c:pt idx="9122">
                  <c:v>22.4479999993993</c:v>
                </c:pt>
                <c:pt idx="9123">
                  <c:v>22.455999999399101</c:v>
                </c:pt>
                <c:pt idx="9124">
                  <c:v>22.463999999398897</c:v>
                </c:pt>
                <c:pt idx="9125">
                  <c:v>22.471999999398697</c:v>
                </c:pt>
                <c:pt idx="9126">
                  <c:v>22.479999999398498</c:v>
                </c:pt>
                <c:pt idx="9127">
                  <c:v>22.487999999398298</c:v>
                </c:pt>
                <c:pt idx="9128">
                  <c:v>22.495999999398101</c:v>
                </c:pt>
                <c:pt idx="9129">
                  <c:v>22.503999999397802</c:v>
                </c:pt>
                <c:pt idx="9130">
                  <c:v>22.511999999397602</c:v>
                </c:pt>
                <c:pt idx="9131">
                  <c:v>22.519999999397399</c:v>
                </c:pt>
                <c:pt idx="9132">
                  <c:v>22.527999999397199</c:v>
                </c:pt>
                <c:pt idx="9133">
                  <c:v>22.535999999396999</c:v>
                </c:pt>
                <c:pt idx="9134">
                  <c:v>22.543999999396799</c:v>
                </c:pt>
                <c:pt idx="9135">
                  <c:v>22.5519999993966</c:v>
                </c:pt>
                <c:pt idx="9136">
                  <c:v>22.5599999993963</c:v>
                </c:pt>
                <c:pt idx="9137">
                  <c:v>22.5679999993961</c:v>
                </c:pt>
                <c:pt idx="9138">
                  <c:v>22.575999999395897</c:v>
                </c:pt>
                <c:pt idx="9139">
                  <c:v>22.583999999395697</c:v>
                </c:pt>
                <c:pt idx="9140">
                  <c:v>22.591999999395497</c:v>
                </c:pt>
                <c:pt idx="9141">
                  <c:v>22.599999999395301</c:v>
                </c:pt>
                <c:pt idx="9142">
                  <c:v>22.607999999395101</c:v>
                </c:pt>
                <c:pt idx="9143">
                  <c:v>22.615999999394802</c:v>
                </c:pt>
                <c:pt idx="9144">
                  <c:v>22.623999999394602</c:v>
                </c:pt>
                <c:pt idx="9145">
                  <c:v>22.631999999394399</c:v>
                </c:pt>
                <c:pt idx="9146">
                  <c:v>22.639999999394199</c:v>
                </c:pt>
                <c:pt idx="9147">
                  <c:v>22.647999999393999</c:v>
                </c:pt>
                <c:pt idx="9148">
                  <c:v>22.655999999393799</c:v>
                </c:pt>
                <c:pt idx="9149">
                  <c:v>22.663999999393599</c:v>
                </c:pt>
                <c:pt idx="9150">
                  <c:v>22.6719999993934</c:v>
                </c:pt>
                <c:pt idx="9151">
                  <c:v>22.6799999993931</c:v>
                </c:pt>
                <c:pt idx="9152">
                  <c:v>22.687999999392897</c:v>
                </c:pt>
                <c:pt idx="9153">
                  <c:v>22.695999999392697</c:v>
                </c:pt>
                <c:pt idx="9154">
                  <c:v>22.703999999392497</c:v>
                </c:pt>
                <c:pt idx="9155">
                  <c:v>22.711999999392301</c:v>
                </c:pt>
                <c:pt idx="9156">
                  <c:v>22.719999999392101</c:v>
                </c:pt>
                <c:pt idx="9157">
                  <c:v>22.727999999391901</c:v>
                </c:pt>
                <c:pt idx="9158">
                  <c:v>22.735999999391602</c:v>
                </c:pt>
                <c:pt idx="9159">
                  <c:v>22.743999999391399</c:v>
                </c:pt>
                <c:pt idx="9160">
                  <c:v>22.751999999391199</c:v>
                </c:pt>
                <c:pt idx="9161">
                  <c:v>22.759999999390999</c:v>
                </c:pt>
                <c:pt idx="9162">
                  <c:v>22.767999999390799</c:v>
                </c:pt>
                <c:pt idx="9163">
                  <c:v>22.775999999390599</c:v>
                </c:pt>
                <c:pt idx="9164">
                  <c:v>22.783999999390399</c:v>
                </c:pt>
                <c:pt idx="9165">
                  <c:v>22.7919999993901</c:v>
                </c:pt>
                <c:pt idx="9166">
                  <c:v>22.7999999993899</c:v>
                </c:pt>
                <c:pt idx="9167">
                  <c:v>22.807999999389697</c:v>
                </c:pt>
                <c:pt idx="9168">
                  <c:v>22.815999999389501</c:v>
                </c:pt>
                <c:pt idx="9169">
                  <c:v>22.823999999389301</c:v>
                </c:pt>
                <c:pt idx="9170">
                  <c:v>22.831999999389101</c:v>
                </c:pt>
                <c:pt idx="9171">
                  <c:v>22.839999999388901</c:v>
                </c:pt>
                <c:pt idx="9172">
                  <c:v>22.847999999388602</c:v>
                </c:pt>
                <c:pt idx="9173">
                  <c:v>22.855999999388402</c:v>
                </c:pt>
                <c:pt idx="9174">
                  <c:v>22.863999999388199</c:v>
                </c:pt>
                <c:pt idx="9175">
                  <c:v>22.871999999387999</c:v>
                </c:pt>
                <c:pt idx="9176">
                  <c:v>22.879999999387799</c:v>
                </c:pt>
                <c:pt idx="9177">
                  <c:v>22.887999999387599</c:v>
                </c:pt>
                <c:pt idx="9178">
                  <c:v>22.895999999387399</c:v>
                </c:pt>
                <c:pt idx="9179">
                  <c:v>22.9039999993871</c:v>
                </c:pt>
                <c:pt idx="9180">
                  <c:v>22.9119999993869</c:v>
                </c:pt>
                <c:pt idx="9181">
                  <c:v>22.919999999386697</c:v>
                </c:pt>
                <c:pt idx="9182">
                  <c:v>22.9279999993865</c:v>
                </c:pt>
                <c:pt idx="9183">
                  <c:v>22.935999999386301</c:v>
                </c:pt>
                <c:pt idx="9184">
                  <c:v>22.943999999386101</c:v>
                </c:pt>
                <c:pt idx="9185">
                  <c:v>22.951999999385901</c:v>
                </c:pt>
                <c:pt idx="9186">
                  <c:v>22.959999999385602</c:v>
                </c:pt>
                <c:pt idx="9187">
                  <c:v>22.967999999385402</c:v>
                </c:pt>
                <c:pt idx="9188">
                  <c:v>22.975999999385198</c:v>
                </c:pt>
                <c:pt idx="9189">
                  <c:v>22.983999999384999</c:v>
                </c:pt>
                <c:pt idx="9190">
                  <c:v>22.991999999384799</c:v>
                </c:pt>
                <c:pt idx="9191">
                  <c:v>22.999999999384599</c:v>
                </c:pt>
                <c:pt idx="9192">
                  <c:v>23.007999999384399</c:v>
                </c:pt>
                <c:pt idx="9193">
                  <c:v>23.0159999993841</c:v>
                </c:pt>
                <c:pt idx="9194">
                  <c:v>23.0239999993839</c:v>
                </c:pt>
                <c:pt idx="9195">
                  <c:v>23.0319999993837</c:v>
                </c:pt>
                <c:pt idx="9196">
                  <c:v>23.0399999993835</c:v>
                </c:pt>
                <c:pt idx="9197">
                  <c:v>23.0479999993833</c:v>
                </c:pt>
                <c:pt idx="9198">
                  <c:v>23.055999999383101</c:v>
                </c:pt>
                <c:pt idx="9199">
                  <c:v>23.063999999382901</c:v>
                </c:pt>
                <c:pt idx="9200">
                  <c:v>23.071999999382601</c:v>
                </c:pt>
                <c:pt idx="9201">
                  <c:v>23.079999999382402</c:v>
                </c:pt>
                <c:pt idx="9202">
                  <c:v>23.087999999382198</c:v>
                </c:pt>
                <c:pt idx="9203">
                  <c:v>23.095999999381998</c:v>
                </c:pt>
                <c:pt idx="9204">
                  <c:v>23.103999999381799</c:v>
                </c:pt>
                <c:pt idx="9205">
                  <c:v>23.111999999381599</c:v>
                </c:pt>
                <c:pt idx="9206">
                  <c:v>23.119999999381399</c:v>
                </c:pt>
                <c:pt idx="9207">
                  <c:v>23.127999999381199</c:v>
                </c:pt>
                <c:pt idx="9208">
                  <c:v>23.1359999993809</c:v>
                </c:pt>
                <c:pt idx="9209">
                  <c:v>23.1439999993807</c:v>
                </c:pt>
                <c:pt idx="9210">
                  <c:v>23.1519999993805</c:v>
                </c:pt>
                <c:pt idx="9211">
                  <c:v>23.1599999993803</c:v>
                </c:pt>
                <c:pt idx="9212">
                  <c:v>23.1679999993801</c:v>
                </c:pt>
                <c:pt idx="9213">
                  <c:v>23.175999999379901</c:v>
                </c:pt>
                <c:pt idx="9214">
                  <c:v>23.183999999379701</c:v>
                </c:pt>
                <c:pt idx="9215">
                  <c:v>23.191999999379401</c:v>
                </c:pt>
                <c:pt idx="9216">
                  <c:v>23.199999999379198</c:v>
                </c:pt>
                <c:pt idx="9217">
                  <c:v>23.207999999378998</c:v>
                </c:pt>
                <c:pt idx="9218">
                  <c:v>23.215999999378798</c:v>
                </c:pt>
                <c:pt idx="9219">
                  <c:v>23.223999999378599</c:v>
                </c:pt>
                <c:pt idx="9220">
                  <c:v>23.231999999378399</c:v>
                </c:pt>
                <c:pt idx="9221">
                  <c:v>23.239999999378199</c:v>
                </c:pt>
                <c:pt idx="9222">
                  <c:v>23.247999999377903</c:v>
                </c:pt>
                <c:pt idx="9223">
                  <c:v>23.2559999993777</c:v>
                </c:pt>
                <c:pt idx="9224">
                  <c:v>23.2639999993775</c:v>
                </c:pt>
                <c:pt idx="9225">
                  <c:v>23.2719999993773</c:v>
                </c:pt>
                <c:pt idx="9226">
                  <c:v>23.2799999993771</c:v>
                </c:pt>
                <c:pt idx="9227">
                  <c:v>23.2879999993769</c:v>
                </c:pt>
                <c:pt idx="9228">
                  <c:v>23.295999999376701</c:v>
                </c:pt>
                <c:pt idx="9229">
                  <c:v>23.303999999376401</c:v>
                </c:pt>
                <c:pt idx="9230">
                  <c:v>23.311999999376201</c:v>
                </c:pt>
                <c:pt idx="9231">
                  <c:v>23.319999999375998</c:v>
                </c:pt>
                <c:pt idx="9232">
                  <c:v>23.327999999375798</c:v>
                </c:pt>
                <c:pt idx="9233">
                  <c:v>23.335999999375598</c:v>
                </c:pt>
                <c:pt idx="9234">
                  <c:v>23.343999999375399</c:v>
                </c:pt>
                <c:pt idx="9235">
                  <c:v>23.351999999375199</c:v>
                </c:pt>
                <c:pt idx="9236">
                  <c:v>23.359999999374903</c:v>
                </c:pt>
                <c:pt idx="9237">
                  <c:v>23.367999999374703</c:v>
                </c:pt>
                <c:pt idx="9238">
                  <c:v>23.3759999993745</c:v>
                </c:pt>
                <c:pt idx="9239">
                  <c:v>23.3839999993743</c:v>
                </c:pt>
                <c:pt idx="9240">
                  <c:v>23.3919999993741</c:v>
                </c:pt>
                <c:pt idx="9241">
                  <c:v>23.3999999993739</c:v>
                </c:pt>
                <c:pt idx="9242">
                  <c:v>23.4079999993737</c:v>
                </c:pt>
                <c:pt idx="9243">
                  <c:v>23.415999999373401</c:v>
                </c:pt>
                <c:pt idx="9244">
                  <c:v>23.423999999373201</c:v>
                </c:pt>
                <c:pt idx="9245">
                  <c:v>23.431999999372998</c:v>
                </c:pt>
                <c:pt idx="9246">
                  <c:v>23.439999999372798</c:v>
                </c:pt>
                <c:pt idx="9247">
                  <c:v>23.447999999372598</c:v>
                </c:pt>
                <c:pt idx="9248">
                  <c:v>23.455999999372398</c:v>
                </c:pt>
                <c:pt idx="9249">
                  <c:v>23.463999999372199</c:v>
                </c:pt>
                <c:pt idx="9250">
                  <c:v>23.471999999371903</c:v>
                </c:pt>
                <c:pt idx="9251">
                  <c:v>23.479999999371703</c:v>
                </c:pt>
                <c:pt idx="9252">
                  <c:v>23.4879999993715</c:v>
                </c:pt>
                <c:pt idx="9253">
                  <c:v>23.4959999993713</c:v>
                </c:pt>
                <c:pt idx="9254">
                  <c:v>23.5039999993711</c:v>
                </c:pt>
                <c:pt idx="9255">
                  <c:v>23.5119999993709</c:v>
                </c:pt>
                <c:pt idx="9256">
                  <c:v>23.5199999993707</c:v>
                </c:pt>
                <c:pt idx="9257">
                  <c:v>23.527999999370401</c:v>
                </c:pt>
                <c:pt idx="9258">
                  <c:v>23.535999999370201</c:v>
                </c:pt>
                <c:pt idx="9259">
                  <c:v>23.543999999369998</c:v>
                </c:pt>
                <c:pt idx="9260">
                  <c:v>23.551999999369798</c:v>
                </c:pt>
                <c:pt idx="9261">
                  <c:v>23.559999999369598</c:v>
                </c:pt>
                <c:pt idx="9262">
                  <c:v>23.567999999369398</c:v>
                </c:pt>
                <c:pt idx="9263">
                  <c:v>23.575999999369198</c:v>
                </c:pt>
                <c:pt idx="9264">
                  <c:v>23.583999999368999</c:v>
                </c:pt>
                <c:pt idx="9265">
                  <c:v>23.591999999368703</c:v>
                </c:pt>
                <c:pt idx="9266">
                  <c:v>23.599999999368499</c:v>
                </c:pt>
                <c:pt idx="9267">
                  <c:v>23.6079999993683</c:v>
                </c:pt>
                <c:pt idx="9268">
                  <c:v>23.6159999993681</c:v>
                </c:pt>
                <c:pt idx="9269">
                  <c:v>23.6239999993679</c:v>
                </c:pt>
                <c:pt idx="9270">
                  <c:v>23.6319999993677</c:v>
                </c:pt>
                <c:pt idx="9271">
                  <c:v>23.6399999993675</c:v>
                </c:pt>
                <c:pt idx="9272">
                  <c:v>23.647999999367201</c:v>
                </c:pt>
                <c:pt idx="9273">
                  <c:v>23.655999999366998</c:v>
                </c:pt>
                <c:pt idx="9274">
                  <c:v>23.663999999366798</c:v>
                </c:pt>
                <c:pt idx="9275">
                  <c:v>23.671999999366598</c:v>
                </c:pt>
                <c:pt idx="9276">
                  <c:v>23.679999999366398</c:v>
                </c:pt>
                <c:pt idx="9277">
                  <c:v>23.687999999366198</c:v>
                </c:pt>
                <c:pt idx="9278">
                  <c:v>23.695999999365998</c:v>
                </c:pt>
                <c:pt idx="9279">
                  <c:v>23.703999999365703</c:v>
                </c:pt>
                <c:pt idx="9280">
                  <c:v>23.711999999365499</c:v>
                </c:pt>
                <c:pt idx="9281">
                  <c:v>23.719999999365299</c:v>
                </c:pt>
                <c:pt idx="9282">
                  <c:v>23.7279999993651</c:v>
                </c:pt>
                <c:pt idx="9283">
                  <c:v>23.7359999993649</c:v>
                </c:pt>
                <c:pt idx="9284">
                  <c:v>23.7439999993647</c:v>
                </c:pt>
                <c:pt idx="9285">
                  <c:v>23.7519999993645</c:v>
                </c:pt>
                <c:pt idx="9286">
                  <c:v>23.759999999364201</c:v>
                </c:pt>
                <c:pt idx="9287">
                  <c:v>23.767999999364001</c:v>
                </c:pt>
                <c:pt idx="9288">
                  <c:v>23.775999999363798</c:v>
                </c:pt>
                <c:pt idx="9289">
                  <c:v>23.783999999363598</c:v>
                </c:pt>
                <c:pt idx="9290">
                  <c:v>23.791999999363398</c:v>
                </c:pt>
                <c:pt idx="9291">
                  <c:v>23.799999999363198</c:v>
                </c:pt>
                <c:pt idx="9292">
                  <c:v>23.807999999362998</c:v>
                </c:pt>
                <c:pt idx="9293">
                  <c:v>23.815999999362703</c:v>
                </c:pt>
                <c:pt idx="9294">
                  <c:v>23.823999999362503</c:v>
                </c:pt>
                <c:pt idx="9295">
                  <c:v>23.831999999362299</c:v>
                </c:pt>
                <c:pt idx="9296">
                  <c:v>23.839999999362099</c:v>
                </c:pt>
                <c:pt idx="9297">
                  <c:v>23.8479999993619</c:v>
                </c:pt>
                <c:pt idx="9298">
                  <c:v>23.8559999993617</c:v>
                </c:pt>
                <c:pt idx="9299">
                  <c:v>23.8639999993615</c:v>
                </c:pt>
                <c:pt idx="9300">
                  <c:v>23.871999999361201</c:v>
                </c:pt>
                <c:pt idx="9301">
                  <c:v>23.879999999361001</c:v>
                </c:pt>
                <c:pt idx="9302">
                  <c:v>23.887999999360797</c:v>
                </c:pt>
                <c:pt idx="9303">
                  <c:v>23.895999999360598</c:v>
                </c:pt>
                <c:pt idx="9304">
                  <c:v>23.903999999360398</c:v>
                </c:pt>
                <c:pt idx="9305">
                  <c:v>23.911999999360198</c:v>
                </c:pt>
                <c:pt idx="9306">
                  <c:v>23.919999999359998</c:v>
                </c:pt>
                <c:pt idx="9307">
                  <c:v>23.927999999359702</c:v>
                </c:pt>
                <c:pt idx="9308">
                  <c:v>23.935999999359503</c:v>
                </c:pt>
                <c:pt idx="9309">
                  <c:v>23.943999999359299</c:v>
                </c:pt>
                <c:pt idx="9310">
                  <c:v>23.951999999359099</c:v>
                </c:pt>
                <c:pt idx="9311">
                  <c:v>23.959999999358899</c:v>
                </c:pt>
                <c:pt idx="9312">
                  <c:v>23.9679999993587</c:v>
                </c:pt>
                <c:pt idx="9313">
                  <c:v>23.9759999993585</c:v>
                </c:pt>
                <c:pt idx="9314">
                  <c:v>23.9839999993582</c:v>
                </c:pt>
                <c:pt idx="9315">
                  <c:v>23.991999999358001</c:v>
                </c:pt>
                <c:pt idx="9316">
                  <c:v>23.999999999357797</c:v>
                </c:pt>
                <c:pt idx="9317">
                  <c:v>24.007999999357597</c:v>
                </c:pt>
                <c:pt idx="9318">
                  <c:v>24.015999999357398</c:v>
                </c:pt>
                <c:pt idx="9319">
                  <c:v>24.023999999357198</c:v>
                </c:pt>
                <c:pt idx="9320">
                  <c:v>24.031999999356998</c:v>
                </c:pt>
                <c:pt idx="9321">
                  <c:v>24.039999999356702</c:v>
                </c:pt>
                <c:pt idx="9322">
                  <c:v>24.047999999356502</c:v>
                </c:pt>
                <c:pt idx="9323">
                  <c:v>24.055999999356299</c:v>
                </c:pt>
                <c:pt idx="9324">
                  <c:v>24.063999999356099</c:v>
                </c:pt>
                <c:pt idx="9325">
                  <c:v>24.071999999355899</c:v>
                </c:pt>
                <c:pt idx="9326">
                  <c:v>24.079999999355699</c:v>
                </c:pt>
                <c:pt idx="9327">
                  <c:v>24.0879999993555</c:v>
                </c:pt>
                <c:pt idx="9328">
                  <c:v>24.0959999993552</c:v>
                </c:pt>
                <c:pt idx="9329">
                  <c:v>24.103999999355</c:v>
                </c:pt>
                <c:pt idx="9330">
                  <c:v>24.111999999354797</c:v>
                </c:pt>
                <c:pt idx="9331">
                  <c:v>24.119999999354597</c:v>
                </c:pt>
                <c:pt idx="9332">
                  <c:v>24.127999999354397</c:v>
                </c:pt>
                <c:pt idx="9333">
                  <c:v>24.135999999354198</c:v>
                </c:pt>
                <c:pt idx="9334">
                  <c:v>24.143999999354001</c:v>
                </c:pt>
                <c:pt idx="9335">
                  <c:v>24.151999999353702</c:v>
                </c:pt>
                <c:pt idx="9336">
                  <c:v>24.159999999353502</c:v>
                </c:pt>
                <c:pt idx="9337">
                  <c:v>24.167999999353299</c:v>
                </c:pt>
                <c:pt idx="9338">
                  <c:v>24.175999999353099</c:v>
                </c:pt>
                <c:pt idx="9339">
                  <c:v>24.183999999352899</c:v>
                </c:pt>
                <c:pt idx="9340">
                  <c:v>24.191999999352699</c:v>
                </c:pt>
                <c:pt idx="9341">
                  <c:v>24.199999999352499</c:v>
                </c:pt>
                <c:pt idx="9342">
                  <c:v>24.2079999993523</c:v>
                </c:pt>
                <c:pt idx="9343">
                  <c:v>24.215999999352</c:v>
                </c:pt>
                <c:pt idx="9344">
                  <c:v>24.2239999993518</c:v>
                </c:pt>
                <c:pt idx="9345">
                  <c:v>24.231999999351597</c:v>
                </c:pt>
                <c:pt idx="9346">
                  <c:v>24.239999999351397</c:v>
                </c:pt>
                <c:pt idx="9347">
                  <c:v>24.247999999351201</c:v>
                </c:pt>
                <c:pt idx="9348">
                  <c:v>24.255999999351001</c:v>
                </c:pt>
                <c:pt idx="9349">
                  <c:v>24.263999999350801</c:v>
                </c:pt>
                <c:pt idx="9350">
                  <c:v>24.271999999350502</c:v>
                </c:pt>
                <c:pt idx="9351">
                  <c:v>24.279999999350302</c:v>
                </c:pt>
                <c:pt idx="9352">
                  <c:v>24.287999999350099</c:v>
                </c:pt>
                <c:pt idx="9353">
                  <c:v>24.295999999349899</c:v>
                </c:pt>
                <c:pt idx="9354">
                  <c:v>24.303999999349699</c:v>
                </c:pt>
                <c:pt idx="9355">
                  <c:v>24.311999999349499</c:v>
                </c:pt>
                <c:pt idx="9356">
                  <c:v>24.319999999349299</c:v>
                </c:pt>
                <c:pt idx="9357">
                  <c:v>24.327999999349</c:v>
                </c:pt>
                <c:pt idx="9358">
                  <c:v>24.3359999993488</c:v>
                </c:pt>
                <c:pt idx="9359">
                  <c:v>24.343999999348597</c:v>
                </c:pt>
                <c:pt idx="9360">
                  <c:v>24.351999999348397</c:v>
                </c:pt>
                <c:pt idx="9361">
                  <c:v>24.359999999348201</c:v>
                </c:pt>
                <c:pt idx="9362">
                  <c:v>24.367999999348001</c:v>
                </c:pt>
                <c:pt idx="9363">
                  <c:v>24.375999999347801</c:v>
                </c:pt>
                <c:pt idx="9364">
                  <c:v>24.383999999347502</c:v>
                </c:pt>
                <c:pt idx="9365">
                  <c:v>24.391999999347302</c:v>
                </c:pt>
                <c:pt idx="9366">
                  <c:v>24.399999999347099</c:v>
                </c:pt>
                <c:pt idx="9367">
                  <c:v>24.407999999346899</c:v>
                </c:pt>
                <c:pt idx="9368">
                  <c:v>24.415999999346699</c:v>
                </c:pt>
                <c:pt idx="9369">
                  <c:v>24.423999999346499</c:v>
                </c:pt>
                <c:pt idx="9370">
                  <c:v>24.431999999346299</c:v>
                </c:pt>
                <c:pt idx="9371">
                  <c:v>24.439999999346</c:v>
                </c:pt>
                <c:pt idx="9372">
                  <c:v>24.4479999993458</c:v>
                </c:pt>
                <c:pt idx="9373">
                  <c:v>24.455999999345597</c:v>
                </c:pt>
                <c:pt idx="9374">
                  <c:v>24.4639999993454</c:v>
                </c:pt>
                <c:pt idx="9375">
                  <c:v>24.471999999345201</c:v>
                </c:pt>
                <c:pt idx="9376">
                  <c:v>24.479999999345001</c:v>
                </c:pt>
                <c:pt idx="9377">
                  <c:v>24.487999999344801</c:v>
                </c:pt>
                <c:pt idx="9378">
                  <c:v>24.495999999344502</c:v>
                </c:pt>
                <c:pt idx="9379">
                  <c:v>24.503999999344302</c:v>
                </c:pt>
                <c:pt idx="9380">
                  <c:v>24.511999999344098</c:v>
                </c:pt>
                <c:pt idx="9381">
                  <c:v>24.519999999343899</c:v>
                </c:pt>
                <c:pt idx="9382">
                  <c:v>24.527999999343699</c:v>
                </c:pt>
                <c:pt idx="9383">
                  <c:v>24.535999999343499</c:v>
                </c:pt>
                <c:pt idx="9384">
                  <c:v>24.543999999343299</c:v>
                </c:pt>
                <c:pt idx="9385">
                  <c:v>24.551999999343</c:v>
                </c:pt>
                <c:pt idx="9386">
                  <c:v>24.5599999993428</c:v>
                </c:pt>
                <c:pt idx="9387">
                  <c:v>24.567999999342597</c:v>
                </c:pt>
                <c:pt idx="9388">
                  <c:v>24.5759999993424</c:v>
                </c:pt>
                <c:pt idx="9389">
                  <c:v>24.5839999993422</c:v>
                </c:pt>
                <c:pt idx="9390">
                  <c:v>24.591999999342001</c:v>
                </c:pt>
                <c:pt idx="9391">
                  <c:v>24.599999999341801</c:v>
                </c:pt>
                <c:pt idx="9392">
                  <c:v>24.607999999341502</c:v>
                </c:pt>
                <c:pt idx="9393">
                  <c:v>24.615999999341302</c:v>
                </c:pt>
                <c:pt idx="9394">
                  <c:v>24.623999999341098</c:v>
                </c:pt>
                <c:pt idx="9395">
                  <c:v>24.631999999340898</c:v>
                </c:pt>
                <c:pt idx="9396">
                  <c:v>24.639999999340699</c:v>
                </c:pt>
                <c:pt idx="9397">
                  <c:v>24.647999999340499</c:v>
                </c:pt>
                <c:pt idx="9398">
                  <c:v>24.655999999340299</c:v>
                </c:pt>
                <c:pt idx="9399">
                  <c:v>24.663999999340099</c:v>
                </c:pt>
                <c:pt idx="9400">
                  <c:v>24.6719999993398</c:v>
                </c:pt>
                <c:pt idx="9401">
                  <c:v>24.6799999993396</c:v>
                </c:pt>
                <c:pt idx="9402">
                  <c:v>24.6879999993394</c:v>
                </c:pt>
                <c:pt idx="9403">
                  <c:v>24.6959999993392</c:v>
                </c:pt>
                <c:pt idx="9404">
                  <c:v>24.703999999339</c:v>
                </c:pt>
                <c:pt idx="9405">
                  <c:v>24.711999999338801</c:v>
                </c:pt>
                <c:pt idx="9406">
                  <c:v>24.719999999338601</c:v>
                </c:pt>
                <c:pt idx="9407">
                  <c:v>24.727999999338302</c:v>
                </c:pt>
                <c:pt idx="9408">
                  <c:v>24.735999999338102</c:v>
                </c:pt>
                <c:pt idx="9409">
                  <c:v>24.743999999337898</c:v>
                </c:pt>
                <c:pt idx="9410">
                  <c:v>24.751999999337698</c:v>
                </c:pt>
                <c:pt idx="9411">
                  <c:v>24.759999999337499</c:v>
                </c:pt>
                <c:pt idx="9412">
                  <c:v>24.767999999337299</c:v>
                </c:pt>
                <c:pt idx="9413">
                  <c:v>24.775999999337099</c:v>
                </c:pt>
                <c:pt idx="9414">
                  <c:v>24.7839999993368</c:v>
                </c:pt>
                <c:pt idx="9415">
                  <c:v>24.791999999336603</c:v>
                </c:pt>
                <c:pt idx="9416">
                  <c:v>24.7999999993364</c:v>
                </c:pt>
                <c:pt idx="9417">
                  <c:v>24.8079999993362</c:v>
                </c:pt>
                <c:pt idx="9418">
                  <c:v>24.815999999336</c:v>
                </c:pt>
                <c:pt idx="9419">
                  <c:v>24.8239999993358</c:v>
                </c:pt>
                <c:pt idx="9420">
                  <c:v>24.831999999335601</c:v>
                </c:pt>
                <c:pt idx="9421">
                  <c:v>24.839999999335301</c:v>
                </c:pt>
                <c:pt idx="9422">
                  <c:v>24.847999999335102</c:v>
                </c:pt>
                <c:pt idx="9423">
                  <c:v>24.855999999334898</c:v>
                </c:pt>
                <c:pt idx="9424">
                  <c:v>24.863999999334698</c:v>
                </c:pt>
                <c:pt idx="9425">
                  <c:v>24.871999999334498</c:v>
                </c:pt>
                <c:pt idx="9426">
                  <c:v>24.879999999334299</c:v>
                </c:pt>
                <c:pt idx="9427">
                  <c:v>24.887999999334099</c:v>
                </c:pt>
                <c:pt idx="9428">
                  <c:v>24.895999999333803</c:v>
                </c:pt>
                <c:pt idx="9429">
                  <c:v>24.903999999333603</c:v>
                </c:pt>
                <c:pt idx="9430">
                  <c:v>24.9119999993334</c:v>
                </c:pt>
                <c:pt idx="9431">
                  <c:v>24.9199999993332</c:v>
                </c:pt>
                <c:pt idx="9432">
                  <c:v>24.927999999333</c:v>
                </c:pt>
                <c:pt idx="9433">
                  <c:v>24.9359999993328</c:v>
                </c:pt>
                <c:pt idx="9434">
                  <c:v>24.9439999993326</c:v>
                </c:pt>
                <c:pt idx="9435">
                  <c:v>24.951999999332301</c:v>
                </c:pt>
                <c:pt idx="9436">
                  <c:v>24.959999999332101</c:v>
                </c:pt>
                <c:pt idx="9437">
                  <c:v>24.967999999331898</c:v>
                </c:pt>
                <c:pt idx="9438">
                  <c:v>24.975999999331698</c:v>
                </c:pt>
                <c:pt idx="9439">
                  <c:v>24.983999999331498</c:v>
                </c:pt>
                <c:pt idx="9440">
                  <c:v>24.991999999331298</c:v>
                </c:pt>
                <c:pt idx="9441">
                  <c:v>24.999999999331099</c:v>
                </c:pt>
                <c:pt idx="9442">
                  <c:v>25.007999999330803</c:v>
                </c:pt>
                <c:pt idx="9443">
                  <c:v>25.015999999330603</c:v>
                </c:pt>
                <c:pt idx="9444">
                  <c:v>25.0239999993304</c:v>
                </c:pt>
                <c:pt idx="9445">
                  <c:v>25.0319999993302</c:v>
                </c:pt>
                <c:pt idx="9446">
                  <c:v>25.03999999933</c:v>
                </c:pt>
                <c:pt idx="9447">
                  <c:v>25.0479999993298</c:v>
                </c:pt>
                <c:pt idx="9448">
                  <c:v>25.0559999993296</c:v>
                </c:pt>
                <c:pt idx="9449">
                  <c:v>25.063999999329301</c:v>
                </c:pt>
                <c:pt idx="9450">
                  <c:v>25.071999999329101</c:v>
                </c:pt>
                <c:pt idx="9451">
                  <c:v>25.079999999328898</c:v>
                </c:pt>
                <c:pt idx="9452">
                  <c:v>25.087999999328698</c:v>
                </c:pt>
                <c:pt idx="9453">
                  <c:v>25.095999999328498</c:v>
                </c:pt>
                <c:pt idx="9454">
                  <c:v>25.103999999328298</c:v>
                </c:pt>
                <c:pt idx="9455">
                  <c:v>25.111999999328098</c:v>
                </c:pt>
                <c:pt idx="9456">
                  <c:v>25.119999999327899</c:v>
                </c:pt>
                <c:pt idx="9457">
                  <c:v>25.127999999327603</c:v>
                </c:pt>
                <c:pt idx="9458">
                  <c:v>25.135999999327399</c:v>
                </c:pt>
                <c:pt idx="9459">
                  <c:v>25.1439999993272</c:v>
                </c:pt>
                <c:pt idx="9460">
                  <c:v>25.151999999327</c:v>
                </c:pt>
                <c:pt idx="9461">
                  <c:v>25.1599999993268</c:v>
                </c:pt>
                <c:pt idx="9462">
                  <c:v>25.1679999993266</c:v>
                </c:pt>
                <c:pt idx="9463">
                  <c:v>25.1759999993264</c:v>
                </c:pt>
                <c:pt idx="9464">
                  <c:v>25.183999999326101</c:v>
                </c:pt>
                <c:pt idx="9465">
                  <c:v>25.191999999325901</c:v>
                </c:pt>
                <c:pt idx="9466">
                  <c:v>25.199999999325698</c:v>
                </c:pt>
                <c:pt idx="9467">
                  <c:v>25.207999999325498</c:v>
                </c:pt>
                <c:pt idx="9468">
                  <c:v>25.215999999325298</c:v>
                </c:pt>
                <c:pt idx="9469">
                  <c:v>25.223999999325098</c:v>
                </c:pt>
                <c:pt idx="9470">
                  <c:v>25.231999999324898</c:v>
                </c:pt>
                <c:pt idx="9471">
                  <c:v>25.239999999324603</c:v>
                </c:pt>
                <c:pt idx="9472">
                  <c:v>25.247999999324403</c:v>
                </c:pt>
                <c:pt idx="9473">
                  <c:v>25.255999999324199</c:v>
                </c:pt>
                <c:pt idx="9474">
                  <c:v>25.263999999324</c:v>
                </c:pt>
                <c:pt idx="9475">
                  <c:v>25.2719999993238</c:v>
                </c:pt>
                <c:pt idx="9476">
                  <c:v>25.2799999993236</c:v>
                </c:pt>
                <c:pt idx="9477">
                  <c:v>25.2879999993234</c:v>
                </c:pt>
                <c:pt idx="9478">
                  <c:v>25.295999999323101</c:v>
                </c:pt>
                <c:pt idx="9479">
                  <c:v>25.303999999322901</c:v>
                </c:pt>
                <c:pt idx="9480">
                  <c:v>25.311999999322698</c:v>
                </c:pt>
                <c:pt idx="9481">
                  <c:v>25.319999999322498</c:v>
                </c:pt>
                <c:pt idx="9482">
                  <c:v>25.327999999322298</c:v>
                </c:pt>
                <c:pt idx="9483">
                  <c:v>25.335999999322098</c:v>
                </c:pt>
                <c:pt idx="9484">
                  <c:v>25.343999999321898</c:v>
                </c:pt>
                <c:pt idx="9485">
                  <c:v>25.351999999321603</c:v>
                </c:pt>
                <c:pt idx="9486">
                  <c:v>25.359999999321403</c:v>
                </c:pt>
                <c:pt idx="9487">
                  <c:v>25.367999999321199</c:v>
                </c:pt>
                <c:pt idx="9488">
                  <c:v>25.375999999320999</c:v>
                </c:pt>
                <c:pt idx="9489">
                  <c:v>25.3839999993208</c:v>
                </c:pt>
                <c:pt idx="9490">
                  <c:v>25.3919999993206</c:v>
                </c:pt>
                <c:pt idx="9491">
                  <c:v>25.3999999993204</c:v>
                </c:pt>
                <c:pt idx="9492">
                  <c:v>25.407999999320101</c:v>
                </c:pt>
                <c:pt idx="9493">
                  <c:v>25.415999999319901</c:v>
                </c:pt>
                <c:pt idx="9494">
                  <c:v>25.423999999319697</c:v>
                </c:pt>
                <c:pt idx="9495">
                  <c:v>25.431999999319498</c:v>
                </c:pt>
                <c:pt idx="9496">
                  <c:v>25.439999999319298</c:v>
                </c:pt>
                <c:pt idx="9497">
                  <c:v>25.447999999319098</c:v>
                </c:pt>
                <c:pt idx="9498">
                  <c:v>25.455999999318898</c:v>
                </c:pt>
                <c:pt idx="9499">
                  <c:v>25.463999999318602</c:v>
                </c:pt>
                <c:pt idx="9500">
                  <c:v>25.471999999318403</c:v>
                </c:pt>
                <c:pt idx="9501">
                  <c:v>25.479999999318199</c:v>
                </c:pt>
                <c:pt idx="9502">
                  <c:v>25.487999999317999</c:v>
                </c:pt>
                <c:pt idx="9503">
                  <c:v>25.495999999317799</c:v>
                </c:pt>
                <c:pt idx="9504">
                  <c:v>25.5039999993176</c:v>
                </c:pt>
                <c:pt idx="9505">
                  <c:v>25.5119999993174</c:v>
                </c:pt>
                <c:pt idx="9506">
                  <c:v>25.519999999317101</c:v>
                </c:pt>
                <c:pt idx="9507">
                  <c:v>25.527999999316901</c:v>
                </c:pt>
                <c:pt idx="9508">
                  <c:v>25.535999999316697</c:v>
                </c:pt>
                <c:pt idx="9509">
                  <c:v>25.543999999316497</c:v>
                </c:pt>
                <c:pt idx="9510">
                  <c:v>25.551999999316298</c:v>
                </c:pt>
                <c:pt idx="9511">
                  <c:v>25.559999999316098</c:v>
                </c:pt>
                <c:pt idx="9512">
                  <c:v>25.567999999315898</c:v>
                </c:pt>
                <c:pt idx="9513">
                  <c:v>25.575999999315602</c:v>
                </c:pt>
                <c:pt idx="9514">
                  <c:v>25.583999999315402</c:v>
                </c:pt>
                <c:pt idx="9515">
                  <c:v>25.591999999315199</c:v>
                </c:pt>
                <c:pt idx="9516">
                  <c:v>25.599999999314999</c:v>
                </c:pt>
                <c:pt idx="9517">
                  <c:v>25.607999999314799</c:v>
                </c:pt>
                <c:pt idx="9518">
                  <c:v>25.615999999314599</c:v>
                </c:pt>
                <c:pt idx="9519">
                  <c:v>25.6239999993144</c:v>
                </c:pt>
                <c:pt idx="9520">
                  <c:v>25.6319999993141</c:v>
                </c:pt>
                <c:pt idx="9521">
                  <c:v>25.639999999313901</c:v>
                </c:pt>
                <c:pt idx="9522">
                  <c:v>25.647999999313701</c:v>
                </c:pt>
                <c:pt idx="9523">
                  <c:v>25.655999999313497</c:v>
                </c:pt>
                <c:pt idx="9524">
                  <c:v>25.663999999313297</c:v>
                </c:pt>
                <c:pt idx="9525">
                  <c:v>25.671999999313098</c:v>
                </c:pt>
                <c:pt idx="9526">
                  <c:v>25.679999999312898</c:v>
                </c:pt>
                <c:pt idx="9527">
                  <c:v>25.687999999312602</c:v>
                </c:pt>
                <c:pt idx="9528">
                  <c:v>25.695999999312402</c:v>
                </c:pt>
                <c:pt idx="9529">
                  <c:v>25.703999999312202</c:v>
                </c:pt>
                <c:pt idx="9530">
                  <c:v>25.711999999311999</c:v>
                </c:pt>
                <c:pt idx="9531">
                  <c:v>25.719999999311799</c:v>
                </c:pt>
                <c:pt idx="9532">
                  <c:v>25.727999999311599</c:v>
                </c:pt>
                <c:pt idx="9533">
                  <c:v>25.735999999311399</c:v>
                </c:pt>
                <c:pt idx="9534">
                  <c:v>25.7439999993112</c:v>
                </c:pt>
                <c:pt idx="9535">
                  <c:v>25.7519999993109</c:v>
                </c:pt>
                <c:pt idx="9536">
                  <c:v>25.759999999310701</c:v>
                </c:pt>
                <c:pt idx="9537">
                  <c:v>25.767999999310497</c:v>
                </c:pt>
                <c:pt idx="9538">
                  <c:v>25.775999999310297</c:v>
                </c:pt>
                <c:pt idx="9539">
                  <c:v>25.783999999310097</c:v>
                </c:pt>
                <c:pt idx="9540">
                  <c:v>25.791999999309901</c:v>
                </c:pt>
                <c:pt idx="9541">
                  <c:v>25.799999999309701</c:v>
                </c:pt>
                <c:pt idx="9542">
                  <c:v>25.807999999309402</c:v>
                </c:pt>
                <c:pt idx="9543">
                  <c:v>25.815999999309202</c:v>
                </c:pt>
                <c:pt idx="9544">
                  <c:v>25.823999999308999</c:v>
                </c:pt>
                <c:pt idx="9545">
                  <c:v>25.831999999308799</c:v>
                </c:pt>
                <c:pt idx="9546">
                  <c:v>25.839999999308599</c:v>
                </c:pt>
                <c:pt idx="9547">
                  <c:v>25.847999999308399</c:v>
                </c:pt>
                <c:pt idx="9548">
                  <c:v>25.855999999308199</c:v>
                </c:pt>
                <c:pt idx="9549">
                  <c:v>25.8639999993079</c:v>
                </c:pt>
                <c:pt idx="9550">
                  <c:v>25.8719999993077</c:v>
                </c:pt>
                <c:pt idx="9551">
                  <c:v>25.879999999307497</c:v>
                </c:pt>
                <c:pt idx="9552">
                  <c:v>25.887999999307297</c:v>
                </c:pt>
                <c:pt idx="9553">
                  <c:v>25.895999999307097</c:v>
                </c:pt>
                <c:pt idx="9554">
                  <c:v>25.903999999306901</c:v>
                </c:pt>
                <c:pt idx="9555">
                  <c:v>25.911999999306701</c:v>
                </c:pt>
                <c:pt idx="9556">
                  <c:v>25.919999999306402</c:v>
                </c:pt>
                <c:pt idx="9557">
                  <c:v>25.927999999306202</c:v>
                </c:pt>
                <c:pt idx="9558">
                  <c:v>25.935999999305999</c:v>
                </c:pt>
                <c:pt idx="9559">
                  <c:v>25.943999999305799</c:v>
                </c:pt>
                <c:pt idx="9560">
                  <c:v>25.951999999305599</c:v>
                </c:pt>
                <c:pt idx="9561">
                  <c:v>25.959999999305399</c:v>
                </c:pt>
                <c:pt idx="9562">
                  <c:v>25.967999999305199</c:v>
                </c:pt>
                <c:pt idx="9563">
                  <c:v>25.9759999993049</c:v>
                </c:pt>
                <c:pt idx="9564">
                  <c:v>25.9839999993047</c:v>
                </c:pt>
                <c:pt idx="9565">
                  <c:v>25.991999999304497</c:v>
                </c:pt>
                <c:pt idx="9566">
                  <c:v>25.999999999304297</c:v>
                </c:pt>
                <c:pt idx="9567">
                  <c:v>26.007999999304101</c:v>
                </c:pt>
                <c:pt idx="9568">
                  <c:v>26.015999999303901</c:v>
                </c:pt>
                <c:pt idx="9569">
                  <c:v>26.023999999303701</c:v>
                </c:pt>
                <c:pt idx="9570">
                  <c:v>26.031999999303402</c:v>
                </c:pt>
                <c:pt idx="9571">
                  <c:v>26.039999999303202</c:v>
                </c:pt>
                <c:pt idx="9572">
                  <c:v>26.047999999302998</c:v>
                </c:pt>
                <c:pt idx="9573">
                  <c:v>26.055999999302799</c:v>
                </c:pt>
                <c:pt idx="9574">
                  <c:v>26.063999999302599</c:v>
                </c:pt>
                <c:pt idx="9575">
                  <c:v>26.071999999302399</c:v>
                </c:pt>
                <c:pt idx="9576">
                  <c:v>26.079999999302199</c:v>
                </c:pt>
                <c:pt idx="9577">
                  <c:v>26.0879999993019</c:v>
                </c:pt>
                <c:pt idx="9578">
                  <c:v>26.0959999993017</c:v>
                </c:pt>
                <c:pt idx="9579">
                  <c:v>26.1039999993015</c:v>
                </c:pt>
                <c:pt idx="9580">
                  <c:v>26.111999999301297</c:v>
                </c:pt>
                <c:pt idx="9581">
                  <c:v>26.119999999301101</c:v>
                </c:pt>
                <c:pt idx="9582">
                  <c:v>26.127999999300901</c:v>
                </c:pt>
                <c:pt idx="9583">
                  <c:v>26.135999999300701</c:v>
                </c:pt>
                <c:pt idx="9584">
                  <c:v>26.143999999300402</c:v>
                </c:pt>
                <c:pt idx="9585">
                  <c:v>26.151999999300202</c:v>
                </c:pt>
                <c:pt idx="9586">
                  <c:v>26.159999999300002</c:v>
                </c:pt>
                <c:pt idx="9587">
                  <c:v>26.167999999299798</c:v>
                </c:pt>
                <c:pt idx="9588">
                  <c:v>26.175999999299599</c:v>
                </c:pt>
                <c:pt idx="9589">
                  <c:v>26.183999999299399</c:v>
                </c:pt>
                <c:pt idx="9590">
                  <c:v>26.191999999299199</c:v>
                </c:pt>
                <c:pt idx="9591">
                  <c:v>26.199999999298999</c:v>
                </c:pt>
                <c:pt idx="9592">
                  <c:v>26.2079999992987</c:v>
                </c:pt>
                <c:pt idx="9593">
                  <c:v>26.2159999992985</c:v>
                </c:pt>
                <c:pt idx="9594">
                  <c:v>26.2239999992983</c:v>
                </c:pt>
                <c:pt idx="9595">
                  <c:v>26.2319999992981</c:v>
                </c:pt>
                <c:pt idx="9596">
                  <c:v>26.239999999297901</c:v>
                </c:pt>
                <c:pt idx="9597">
                  <c:v>26.247999999297701</c:v>
                </c:pt>
                <c:pt idx="9598">
                  <c:v>26.255999999297501</c:v>
                </c:pt>
                <c:pt idx="9599">
                  <c:v>26.263999999297202</c:v>
                </c:pt>
                <c:pt idx="9600">
                  <c:v>26.271999999297002</c:v>
                </c:pt>
                <c:pt idx="9601">
                  <c:v>26.279999999296798</c:v>
                </c:pt>
                <c:pt idx="9602">
                  <c:v>26.287999999296598</c:v>
                </c:pt>
                <c:pt idx="9603">
                  <c:v>26.295999999296399</c:v>
                </c:pt>
                <c:pt idx="9604">
                  <c:v>26.303999999296199</c:v>
                </c:pt>
                <c:pt idx="9605">
                  <c:v>26.311999999295999</c:v>
                </c:pt>
                <c:pt idx="9606">
                  <c:v>26.3199999992957</c:v>
                </c:pt>
                <c:pt idx="9607">
                  <c:v>26.3279999992955</c:v>
                </c:pt>
                <c:pt idx="9608">
                  <c:v>26.3359999992953</c:v>
                </c:pt>
                <c:pt idx="9609">
                  <c:v>26.3439999992951</c:v>
                </c:pt>
                <c:pt idx="9610">
                  <c:v>26.3519999992949</c:v>
                </c:pt>
                <c:pt idx="9611">
                  <c:v>26.359999999294701</c:v>
                </c:pt>
                <c:pt idx="9612">
                  <c:v>26.367999999294501</c:v>
                </c:pt>
                <c:pt idx="9613">
                  <c:v>26.375999999294201</c:v>
                </c:pt>
                <c:pt idx="9614">
                  <c:v>26.383999999294002</c:v>
                </c:pt>
                <c:pt idx="9615">
                  <c:v>26.391999999293798</c:v>
                </c:pt>
                <c:pt idx="9616">
                  <c:v>26.399999999293598</c:v>
                </c:pt>
                <c:pt idx="9617">
                  <c:v>26.407999999293398</c:v>
                </c:pt>
                <c:pt idx="9618">
                  <c:v>26.415999999293199</c:v>
                </c:pt>
                <c:pt idx="9619">
                  <c:v>26.423999999292999</c:v>
                </c:pt>
                <c:pt idx="9620">
                  <c:v>26.431999999292699</c:v>
                </c:pt>
                <c:pt idx="9621">
                  <c:v>26.439999999292503</c:v>
                </c:pt>
                <c:pt idx="9622">
                  <c:v>26.4479999992923</c:v>
                </c:pt>
                <c:pt idx="9623">
                  <c:v>26.4559999992921</c:v>
                </c:pt>
                <c:pt idx="9624">
                  <c:v>26.4639999992919</c:v>
                </c:pt>
                <c:pt idx="9625">
                  <c:v>26.4719999992917</c:v>
                </c:pt>
                <c:pt idx="9626">
                  <c:v>26.479999999291501</c:v>
                </c:pt>
                <c:pt idx="9627">
                  <c:v>26.487999999291201</c:v>
                </c:pt>
                <c:pt idx="9628">
                  <c:v>26.495999999291001</c:v>
                </c:pt>
                <c:pt idx="9629">
                  <c:v>26.503999999290798</c:v>
                </c:pt>
                <c:pt idx="9630">
                  <c:v>26.511999999290598</c:v>
                </c:pt>
                <c:pt idx="9631">
                  <c:v>26.519999999290398</c:v>
                </c:pt>
                <c:pt idx="9632">
                  <c:v>26.527999999290198</c:v>
                </c:pt>
                <c:pt idx="9633">
                  <c:v>26.535999999289999</c:v>
                </c:pt>
                <c:pt idx="9634">
                  <c:v>26.543999999289699</c:v>
                </c:pt>
                <c:pt idx="9635">
                  <c:v>26.551999999289503</c:v>
                </c:pt>
                <c:pt idx="9636">
                  <c:v>26.5599999992893</c:v>
                </c:pt>
                <c:pt idx="9637">
                  <c:v>26.5679999992891</c:v>
                </c:pt>
                <c:pt idx="9638">
                  <c:v>26.5759999992889</c:v>
                </c:pt>
                <c:pt idx="9639">
                  <c:v>26.5839999992887</c:v>
                </c:pt>
                <c:pt idx="9640">
                  <c:v>26.5919999992885</c:v>
                </c:pt>
                <c:pt idx="9641">
                  <c:v>26.599999999288201</c:v>
                </c:pt>
                <c:pt idx="9642">
                  <c:v>26.607999999288001</c:v>
                </c:pt>
                <c:pt idx="9643">
                  <c:v>26.615999999287801</c:v>
                </c:pt>
                <c:pt idx="9644">
                  <c:v>26.623999999287598</c:v>
                </c:pt>
                <c:pt idx="9645">
                  <c:v>26.631999999287398</c:v>
                </c:pt>
                <c:pt idx="9646">
                  <c:v>26.639999999287198</c:v>
                </c:pt>
                <c:pt idx="9647">
                  <c:v>26.647999999286998</c:v>
                </c:pt>
                <c:pt idx="9648">
                  <c:v>26.655999999286799</c:v>
                </c:pt>
                <c:pt idx="9649">
                  <c:v>26.663999999286503</c:v>
                </c:pt>
                <c:pt idx="9650">
                  <c:v>26.671999999286303</c:v>
                </c:pt>
                <c:pt idx="9651">
                  <c:v>26.6799999992861</c:v>
                </c:pt>
                <c:pt idx="9652">
                  <c:v>26.6879999992859</c:v>
                </c:pt>
                <c:pt idx="9653">
                  <c:v>26.6959999992857</c:v>
                </c:pt>
                <c:pt idx="9654">
                  <c:v>26.7039999992855</c:v>
                </c:pt>
                <c:pt idx="9655">
                  <c:v>26.7119999992853</c:v>
                </c:pt>
                <c:pt idx="9656">
                  <c:v>26.719999999285001</c:v>
                </c:pt>
                <c:pt idx="9657">
                  <c:v>26.727999999284801</c:v>
                </c:pt>
                <c:pt idx="9658">
                  <c:v>26.735999999284598</c:v>
                </c:pt>
                <c:pt idx="9659">
                  <c:v>26.743999999284398</c:v>
                </c:pt>
                <c:pt idx="9660">
                  <c:v>26.751999999284198</c:v>
                </c:pt>
                <c:pt idx="9661">
                  <c:v>26.759999999283998</c:v>
                </c:pt>
                <c:pt idx="9662">
                  <c:v>26.767999999283798</c:v>
                </c:pt>
                <c:pt idx="9663">
                  <c:v>26.775999999283503</c:v>
                </c:pt>
                <c:pt idx="9664">
                  <c:v>26.783999999283303</c:v>
                </c:pt>
                <c:pt idx="9665">
                  <c:v>26.791999999283099</c:v>
                </c:pt>
                <c:pt idx="9666">
                  <c:v>26.7999999992829</c:v>
                </c:pt>
                <c:pt idx="9667">
                  <c:v>26.8079999992827</c:v>
                </c:pt>
                <c:pt idx="9668">
                  <c:v>26.8159999992825</c:v>
                </c:pt>
                <c:pt idx="9669">
                  <c:v>26.8239999992823</c:v>
                </c:pt>
                <c:pt idx="9670">
                  <c:v>26.831999999282001</c:v>
                </c:pt>
                <c:pt idx="9671">
                  <c:v>26.839999999281801</c:v>
                </c:pt>
                <c:pt idx="9672">
                  <c:v>26.847999999281598</c:v>
                </c:pt>
                <c:pt idx="9673">
                  <c:v>26.855999999281398</c:v>
                </c:pt>
                <c:pt idx="9674">
                  <c:v>26.863999999281198</c:v>
                </c:pt>
                <c:pt idx="9675">
                  <c:v>26.871999999280998</c:v>
                </c:pt>
                <c:pt idx="9676">
                  <c:v>26.879999999280798</c:v>
                </c:pt>
                <c:pt idx="9677">
                  <c:v>26.887999999280503</c:v>
                </c:pt>
                <c:pt idx="9678">
                  <c:v>26.895999999280303</c:v>
                </c:pt>
                <c:pt idx="9679">
                  <c:v>26.903999999280099</c:v>
                </c:pt>
                <c:pt idx="9680">
                  <c:v>26.911999999279899</c:v>
                </c:pt>
                <c:pt idx="9681">
                  <c:v>26.9199999992797</c:v>
                </c:pt>
                <c:pt idx="9682">
                  <c:v>26.9279999992795</c:v>
                </c:pt>
                <c:pt idx="9683">
                  <c:v>26.9359999992793</c:v>
                </c:pt>
                <c:pt idx="9684">
                  <c:v>26.943999999279001</c:v>
                </c:pt>
                <c:pt idx="9685">
                  <c:v>26.951999999278801</c:v>
                </c:pt>
                <c:pt idx="9686">
                  <c:v>26.959999999278597</c:v>
                </c:pt>
                <c:pt idx="9687">
                  <c:v>26.967999999278398</c:v>
                </c:pt>
                <c:pt idx="9688">
                  <c:v>26.975999999278198</c:v>
                </c:pt>
                <c:pt idx="9689">
                  <c:v>26.983999999277998</c:v>
                </c:pt>
                <c:pt idx="9690">
                  <c:v>26.991999999277798</c:v>
                </c:pt>
                <c:pt idx="9691">
                  <c:v>26.999999999277502</c:v>
                </c:pt>
                <c:pt idx="9692">
                  <c:v>27.007999999277303</c:v>
                </c:pt>
                <c:pt idx="9693">
                  <c:v>27.015999999277099</c:v>
                </c:pt>
                <c:pt idx="9694">
                  <c:v>27.023999999276899</c:v>
                </c:pt>
                <c:pt idx="9695">
                  <c:v>27.031999999276699</c:v>
                </c:pt>
                <c:pt idx="9696">
                  <c:v>27.0399999992765</c:v>
                </c:pt>
                <c:pt idx="9697">
                  <c:v>27.0479999992763</c:v>
                </c:pt>
                <c:pt idx="9698">
                  <c:v>27.055999999276001</c:v>
                </c:pt>
                <c:pt idx="9699">
                  <c:v>27.063999999275801</c:v>
                </c:pt>
                <c:pt idx="9700">
                  <c:v>27.071999999275601</c:v>
                </c:pt>
                <c:pt idx="9701">
                  <c:v>27.079999999275397</c:v>
                </c:pt>
                <c:pt idx="9702">
                  <c:v>27.087999999275198</c:v>
                </c:pt>
                <c:pt idx="9703">
                  <c:v>27.095999999274998</c:v>
                </c:pt>
                <c:pt idx="9704">
                  <c:v>27.103999999274798</c:v>
                </c:pt>
                <c:pt idx="9705">
                  <c:v>27.111999999274502</c:v>
                </c:pt>
                <c:pt idx="9706">
                  <c:v>27.119999999274302</c:v>
                </c:pt>
                <c:pt idx="9707">
                  <c:v>27.127999999274103</c:v>
                </c:pt>
                <c:pt idx="9708">
                  <c:v>27.135999999273899</c:v>
                </c:pt>
                <c:pt idx="9709">
                  <c:v>27.143999999273699</c:v>
                </c:pt>
                <c:pt idx="9710">
                  <c:v>27.151999999273499</c:v>
                </c:pt>
                <c:pt idx="9711">
                  <c:v>27.1599999992733</c:v>
                </c:pt>
                <c:pt idx="9712">
                  <c:v>27.167999999273</c:v>
                </c:pt>
                <c:pt idx="9713">
                  <c:v>27.175999999272801</c:v>
                </c:pt>
                <c:pt idx="9714">
                  <c:v>27.183999999272601</c:v>
                </c:pt>
                <c:pt idx="9715">
                  <c:v>27.191999999272397</c:v>
                </c:pt>
                <c:pt idx="9716">
                  <c:v>27.199999999272197</c:v>
                </c:pt>
                <c:pt idx="9717">
                  <c:v>27.207999999271998</c:v>
                </c:pt>
                <c:pt idx="9718">
                  <c:v>27.215999999271798</c:v>
                </c:pt>
                <c:pt idx="9719">
                  <c:v>27.223999999271502</c:v>
                </c:pt>
                <c:pt idx="9720">
                  <c:v>27.231999999271302</c:v>
                </c:pt>
                <c:pt idx="9721">
                  <c:v>27.239999999271102</c:v>
                </c:pt>
                <c:pt idx="9722">
                  <c:v>27.247999999270899</c:v>
                </c:pt>
                <c:pt idx="9723">
                  <c:v>27.255999999270699</c:v>
                </c:pt>
                <c:pt idx="9724">
                  <c:v>27.263999999270499</c:v>
                </c:pt>
                <c:pt idx="9725">
                  <c:v>27.271999999270299</c:v>
                </c:pt>
                <c:pt idx="9726">
                  <c:v>27.2799999992701</c:v>
                </c:pt>
                <c:pt idx="9727">
                  <c:v>27.2879999992698</c:v>
                </c:pt>
                <c:pt idx="9728">
                  <c:v>27.295999999269601</c:v>
                </c:pt>
                <c:pt idx="9729">
                  <c:v>27.303999999269397</c:v>
                </c:pt>
                <c:pt idx="9730">
                  <c:v>27.311999999269197</c:v>
                </c:pt>
                <c:pt idx="9731">
                  <c:v>27.319999999268997</c:v>
                </c:pt>
                <c:pt idx="9732">
                  <c:v>27.327999999268798</c:v>
                </c:pt>
                <c:pt idx="9733">
                  <c:v>27.335999999268601</c:v>
                </c:pt>
                <c:pt idx="9734">
                  <c:v>27.343999999268302</c:v>
                </c:pt>
                <c:pt idx="9735">
                  <c:v>27.351999999268102</c:v>
                </c:pt>
                <c:pt idx="9736">
                  <c:v>27.359999999267899</c:v>
                </c:pt>
                <c:pt idx="9737">
                  <c:v>27.367999999267699</c:v>
                </c:pt>
                <c:pt idx="9738">
                  <c:v>27.375999999267499</c:v>
                </c:pt>
                <c:pt idx="9739">
                  <c:v>27.383999999267299</c:v>
                </c:pt>
                <c:pt idx="9740">
                  <c:v>27.391999999267099</c:v>
                </c:pt>
                <c:pt idx="9741">
                  <c:v>27.3999999992668</c:v>
                </c:pt>
                <c:pt idx="9742">
                  <c:v>27.4079999992666</c:v>
                </c:pt>
                <c:pt idx="9743">
                  <c:v>27.415999999266397</c:v>
                </c:pt>
                <c:pt idx="9744">
                  <c:v>27.423999999266197</c:v>
                </c:pt>
                <c:pt idx="9745">
                  <c:v>27.431999999265997</c:v>
                </c:pt>
                <c:pt idx="9746">
                  <c:v>27.439999999265801</c:v>
                </c:pt>
                <c:pt idx="9747">
                  <c:v>27.447999999265601</c:v>
                </c:pt>
                <c:pt idx="9748">
                  <c:v>27.455999999265302</c:v>
                </c:pt>
                <c:pt idx="9749">
                  <c:v>27.463999999265102</c:v>
                </c:pt>
                <c:pt idx="9750">
                  <c:v>27.471999999264899</c:v>
                </c:pt>
                <c:pt idx="9751">
                  <c:v>27.479999999264699</c:v>
                </c:pt>
                <c:pt idx="9752">
                  <c:v>27.487999999264499</c:v>
                </c:pt>
                <c:pt idx="9753">
                  <c:v>27.495999999264299</c:v>
                </c:pt>
                <c:pt idx="9754">
                  <c:v>27.503999999264099</c:v>
                </c:pt>
                <c:pt idx="9755">
                  <c:v>27.5119999992638</c:v>
                </c:pt>
                <c:pt idx="9756">
                  <c:v>27.5199999992636</c:v>
                </c:pt>
                <c:pt idx="9757">
                  <c:v>27.5279999992634</c:v>
                </c:pt>
                <c:pt idx="9758">
                  <c:v>27.535999999263197</c:v>
                </c:pt>
                <c:pt idx="9759">
                  <c:v>27.543999999262997</c:v>
                </c:pt>
                <c:pt idx="9760">
                  <c:v>27.551999999262801</c:v>
                </c:pt>
                <c:pt idx="9761">
                  <c:v>27.559999999262601</c:v>
                </c:pt>
                <c:pt idx="9762">
                  <c:v>27.567999999262302</c:v>
                </c:pt>
                <c:pt idx="9763">
                  <c:v>27.575999999262102</c:v>
                </c:pt>
                <c:pt idx="9764">
                  <c:v>27.583999999261902</c:v>
                </c:pt>
                <c:pt idx="9765">
                  <c:v>27.591999999261699</c:v>
                </c:pt>
                <c:pt idx="9766">
                  <c:v>27.599999999261499</c:v>
                </c:pt>
                <c:pt idx="9767">
                  <c:v>27.607999999261299</c:v>
                </c:pt>
                <c:pt idx="9768">
                  <c:v>27.615999999261099</c:v>
                </c:pt>
                <c:pt idx="9769">
                  <c:v>27.6239999992608</c:v>
                </c:pt>
                <c:pt idx="9770">
                  <c:v>27.6319999992606</c:v>
                </c:pt>
                <c:pt idx="9771">
                  <c:v>27.6399999992604</c:v>
                </c:pt>
                <c:pt idx="9772">
                  <c:v>27.647999999260197</c:v>
                </c:pt>
                <c:pt idx="9773">
                  <c:v>27.655999999260001</c:v>
                </c:pt>
                <c:pt idx="9774">
                  <c:v>27.663999999259801</c:v>
                </c:pt>
                <c:pt idx="9775">
                  <c:v>27.671999999259601</c:v>
                </c:pt>
                <c:pt idx="9776">
                  <c:v>27.679999999259302</c:v>
                </c:pt>
                <c:pt idx="9777">
                  <c:v>27.687999999259102</c:v>
                </c:pt>
                <c:pt idx="9778">
                  <c:v>27.695999999258902</c:v>
                </c:pt>
                <c:pt idx="9779">
                  <c:v>27.703999999258698</c:v>
                </c:pt>
                <c:pt idx="9780">
                  <c:v>27.711999999258499</c:v>
                </c:pt>
                <c:pt idx="9781">
                  <c:v>27.719999999258299</c:v>
                </c:pt>
                <c:pt idx="9782">
                  <c:v>27.727999999258099</c:v>
                </c:pt>
                <c:pt idx="9783">
                  <c:v>27.735999999257899</c:v>
                </c:pt>
                <c:pt idx="9784">
                  <c:v>27.7439999992576</c:v>
                </c:pt>
                <c:pt idx="9785">
                  <c:v>27.7519999992574</c:v>
                </c:pt>
                <c:pt idx="9786">
                  <c:v>27.759999999257197</c:v>
                </c:pt>
                <c:pt idx="9787">
                  <c:v>27.767999999257</c:v>
                </c:pt>
                <c:pt idx="9788">
                  <c:v>27.775999999256801</c:v>
                </c:pt>
                <c:pt idx="9789">
                  <c:v>27.783999999256601</c:v>
                </c:pt>
                <c:pt idx="9790">
                  <c:v>27.791999999256401</c:v>
                </c:pt>
                <c:pt idx="9791">
                  <c:v>27.799999999256102</c:v>
                </c:pt>
                <c:pt idx="9792">
                  <c:v>27.807999999255902</c:v>
                </c:pt>
                <c:pt idx="9793">
                  <c:v>27.815999999255698</c:v>
                </c:pt>
                <c:pt idx="9794">
                  <c:v>27.823999999255498</c:v>
                </c:pt>
                <c:pt idx="9795">
                  <c:v>27.831999999255299</c:v>
                </c:pt>
                <c:pt idx="9796">
                  <c:v>27.839999999255099</c:v>
                </c:pt>
                <c:pt idx="9797">
                  <c:v>27.847999999254899</c:v>
                </c:pt>
                <c:pt idx="9798">
                  <c:v>27.8559999992546</c:v>
                </c:pt>
                <c:pt idx="9799">
                  <c:v>27.8639999992544</c:v>
                </c:pt>
                <c:pt idx="9800">
                  <c:v>27.8719999992542</c:v>
                </c:pt>
                <c:pt idx="9801">
                  <c:v>27.879999999254</c:v>
                </c:pt>
                <c:pt idx="9802">
                  <c:v>27.8879999992538</c:v>
                </c:pt>
                <c:pt idx="9803">
                  <c:v>27.895999999253601</c:v>
                </c:pt>
                <c:pt idx="9804">
                  <c:v>27.903999999253401</c:v>
                </c:pt>
                <c:pt idx="9805">
                  <c:v>27.911999999253101</c:v>
                </c:pt>
                <c:pt idx="9806">
                  <c:v>27.919999999252902</c:v>
                </c:pt>
                <c:pt idx="9807">
                  <c:v>27.927999999252698</c:v>
                </c:pt>
                <c:pt idx="9808">
                  <c:v>27.935999999252498</c:v>
                </c:pt>
                <c:pt idx="9809">
                  <c:v>27.943999999252298</c:v>
                </c:pt>
                <c:pt idx="9810">
                  <c:v>27.951999999252099</c:v>
                </c:pt>
                <c:pt idx="9811">
                  <c:v>27.959999999251899</c:v>
                </c:pt>
                <c:pt idx="9812">
                  <c:v>27.9679999992516</c:v>
                </c:pt>
                <c:pt idx="9813">
                  <c:v>27.9759999992514</c:v>
                </c:pt>
                <c:pt idx="9814">
                  <c:v>27.9839999992512</c:v>
                </c:pt>
                <c:pt idx="9815">
                  <c:v>27.991999999251</c:v>
                </c:pt>
                <c:pt idx="9816">
                  <c:v>27.9999999992508</c:v>
                </c:pt>
                <c:pt idx="9817">
                  <c:v>28.0079999992506</c:v>
                </c:pt>
                <c:pt idx="9818">
                  <c:v>28.015999999250401</c:v>
                </c:pt>
                <c:pt idx="9819">
                  <c:v>28.023999999250101</c:v>
                </c:pt>
                <c:pt idx="9820">
                  <c:v>28.031999999249901</c:v>
                </c:pt>
                <c:pt idx="9821">
                  <c:v>28.039999999249702</c:v>
                </c:pt>
                <c:pt idx="9822">
                  <c:v>28.047999999249498</c:v>
                </c:pt>
                <c:pt idx="9823">
                  <c:v>28.055999999249298</c:v>
                </c:pt>
                <c:pt idx="9824">
                  <c:v>28.063999999249098</c:v>
                </c:pt>
                <c:pt idx="9825">
                  <c:v>28.071999999248899</c:v>
                </c:pt>
                <c:pt idx="9826">
                  <c:v>28.079999999248599</c:v>
                </c:pt>
                <c:pt idx="9827">
                  <c:v>28.087999999248403</c:v>
                </c:pt>
                <c:pt idx="9828">
                  <c:v>28.095999999248203</c:v>
                </c:pt>
                <c:pt idx="9829">
                  <c:v>28.103999999248</c:v>
                </c:pt>
                <c:pt idx="9830">
                  <c:v>28.1119999992478</c:v>
                </c:pt>
                <c:pt idx="9831">
                  <c:v>28.1199999992476</c:v>
                </c:pt>
                <c:pt idx="9832">
                  <c:v>28.1279999992474</c:v>
                </c:pt>
                <c:pt idx="9833">
                  <c:v>28.135999999247101</c:v>
                </c:pt>
                <c:pt idx="9834">
                  <c:v>28.143999999246901</c:v>
                </c:pt>
                <c:pt idx="9835">
                  <c:v>28.151999999246701</c:v>
                </c:pt>
                <c:pt idx="9836">
                  <c:v>28.159999999246498</c:v>
                </c:pt>
                <c:pt idx="9837">
                  <c:v>28.167999999246298</c:v>
                </c:pt>
                <c:pt idx="9838">
                  <c:v>28.175999999246098</c:v>
                </c:pt>
                <c:pt idx="9839">
                  <c:v>28.183999999245898</c:v>
                </c:pt>
                <c:pt idx="9840">
                  <c:v>28.191999999245699</c:v>
                </c:pt>
                <c:pt idx="9841">
                  <c:v>28.199999999245403</c:v>
                </c:pt>
                <c:pt idx="9842">
                  <c:v>28.207999999245203</c:v>
                </c:pt>
                <c:pt idx="9843">
                  <c:v>28.215999999245</c:v>
                </c:pt>
                <c:pt idx="9844">
                  <c:v>28.2239999992448</c:v>
                </c:pt>
                <c:pt idx="9845">
                  <c:v>28.2319999992446</c:v>
                </c:pt>
                <c:pt idx="9846">
                  <c:v>28.2399999992444</c:v>
                </c:pt>
                <c:pt idx="9847">
                  <c:v>28.2479999992442</c:v>
                </c:pt>
                <c:pt idx="9848">
                  <c:v>28.255999999243901</c:v>
                </c:pt>
                <c:pt idx="9849">
                  <c:v>28.263999999243701</c:v>
                </c:pt>
                <c:pt idx="9850">
                  <c:v>28.271999999243498</c:v>
                </c:pt>
                <c:pt idx="9851">
                  <c:v>28.279999999243298</c:v>
                </c:pt>
                <c:pt idx="9852">
                  <c:v>28.287999999243098</c:v>
                </c:pt>
                <c:pt idx="9853">
                  <c:v>28.295999999242898</c:v>
                </c:pt>
                <c:pt idx="9854">
                  <c:v>28.303999999242698</c:v>
                </c:pt>
                <c:pt idx="9855">
                  <c:v>28.311999999242403</c:v>
                </c:pt>
                <c:pt idx="9856">
                  <c:v>28.319999999242203</c:v>
                </c:pt>
                <c:pt idx="9857">
                  <c:v>28.327999999242</c:v>
                </c:pt>
                <c:pt idx="9858">
                  <c:v>28.3359999992418</c:v>
                </c:pt>
                <c:pt idx="9859">
                  <c:v>28.3439999992416</c:v>
                </c:pt>
                <c:pt idx="9860">
                  <c:v>28.3519999992414</c:v>
                </c:pt>
                <c:pt idx="9861">
                  <c:v>28.3599999992412</c:v>
                </c:pt>
                <c:pt idx="9862">
                  <c:v>28.367999999240901</c:v>
                </c:pt>
                <c:pt idx="9863">
                  <c:v>28.375999999240701</c:v>
                </c:pt>
                <c:pt idx="9864">
                  <c:v>28.383999999240498</c:v>
                </c:pt>
                <c:pt idx="9865">
                  <c:v>28.391999999240298</c:v>
                </c:pt>
                <c:pt idx="9866">
                  <c:v>28.399999999240098</c:v>
                </c:pt>
                <c:pt idx="9867">
                  <c:v>28.407999999239898</c:v>
                </c:pt>
                <c:pt idx="9868">
                  <c:v>28.415999999239698</c:v>
                </c:pt>
                <c:pt idx="9869">
                  <c:v>28.423999999239403</c:v>
                </c:pt>
                <c:pt idx="9870">
                  <c:v>28.431999999239203</c:v>
                </c:pt>
                <c:pt idx="9871">
                  <c:v>28.439999999238999</c:v>
                </c:pt>
                <c:pt idx="9872">
                  <c:v>28.4479999992388</c:v>
                </c:pt>
                <c:pt idx="9873">
                  <c:v>28.4559999992386</c:v>
                </c:pt>
                <c:pt idx="9874">
                  <c:v>28.4639999992384</c:v>
                </c:pt>
                <c:pt idx="9875">
                  <c:v>28.4719999992382</c:v>
                </c:pt>
                <c:pt idx="9876">
                  <c:v>28.479999999237901</c:v>
                </c:pt>
                <c:pt idx="9877">
                  <c:v>28.487999999237701</c:v>
                </c:pt>
                <c:pt idx="9878">
                  <c:v>28.495999999237501</c:v>
                </c:pt>
                <c:pt idx="9879">
                  <c:v>28.503999999237298</c:v>
                </c:pt>
                <c:pt idx="9880">
                  <c:v>28.511999999237098</c:v>
                </c:pt>
                <c:pt idx="9881">
                  <c:v>28.519999999236898</c:v>
                </c:pt>
                <c:pt idx="9882">
                  <c:v>28.527999999236698</c:v>
                </c:pt>
                <c:pt idx="9883">
                  <c:v>28.535999999236402</c:v>
                </c:pt>
                <c:pt idx="9884">
                  <c:v>28.543999999236203</c:v>
                </c:pt>
                <c:pt idx="9885">
                  <c:v>28.551999999236003</c:v>
                </c:pt>
                <c:pt idx="9886">
                  <c:v>28.559999999235799</c:v>
                </c:pt>
                <c:pt idx="9887">
                  <c:v>28.5679999992356</c:v>
                </c:pt>
                <c:pt idx="9888">
                  <c:v>28.5759999992354</c:v>
                </c:pt>
                <c:pt idx="9889">
                  <c:v>28.5839999992352</c:v>
                </c:pt>
                <c:pt idx="9890">
                  <c:v>28.591999999234901</c:v>
                </c:pt>
                <c:pt idx="9891">
                  <c:v>28.599999999234701</c:v>
                </c:pt>
                <c:pt idx="9892">
                  <c:v>28.607999999234501</c:v>
                </c:pt>
                <c:pt idx="9893">
                  <c:v>28.615999999234297</c:v>
                </c:pt>
                <c:pt idx="9894">
                  <c:v>28.623999999234098</c:v>
                </c:pt>
                <c:pt idx="9895">
                  <c:v>28.631999999233898</c:v>
                </c:pt>
                <c:pt idx="9896">
                  <c:v>28.639999999233698</c:v>
                </c:pt>
                <c:pt idx="9897">
                  <c:v>28.647999999233402</c:v>
                </c:pt>
                <c:pt idx="9898">
                  <c:v>28.655999999233202</c:v>
                </c:pt>
                <c:pt idx="9899">
                  <c:v>28.663999999233003</c:v>
                </c:pt>
                <c:pt idx="9900">
                  <c:v>28.671999999232799</c:v>
                </c:pt>
                <c:pt idx="9901">
                  <c:v>28.679999999232599</c:v>
                </c:pt>
                <c:pt idx="9902">
                  <c:v>28.6879999992324</c:v>
                </c:pt>
                <c:pt idx="9903">
                  <c:v>28.6959999992322</c:v>
                </c:pt>
                <c:pt idx="9904">
                  <c:v>28.7039999992319</c:v>
                </c:pt>
                <c:pt idx="9905">
                  <c:v>28.711999999231701</c:v>
                </c:pt>
                <c:pt idx="9906">
                  <c:v>28.719999999231501</c:v>
                </c:pt>
                <c:pt idx="9907">
                  <c:v>28.727999999231297</c:v>
                </c:pt>
                <c:pt idx="9908">
                  <c:v>28.735999999231097</c:v>
                </c:pt>
                <c:pt idx="9909">
                  <c:v>28.743999999230898</c:v>
                </c:pt>
                <c:pt idx="9910">
                  <c:v>28.751999999230698</c:v>
                </c:pt>
                <c:pt idx="9911">
                  <c:v>28.759999999230402</c:v>
                </c:pt>
                <c:pt idx="9912">
                  <c:v>28.767999999230202</c:v>
                </c:pt>
                <c:pt idx="9913">
                  <c:v>28.775999999230002</c:v>
                </c:pt>
                <c:pt idx="9914">
                  <c:v>28.783999999229799</c:v>
                </c:pt>
                <c:pt idx="9915">
                  <c:v>28.791999999229599</c:v>
                </c:pt>
                <c:pt idx="9916">
                  <c:v>28.799999999229399</c:v>
                </c:pt>
                <c:pt idx="9917">
                  <c:v>28.8079999992292</c:v>
                </c:pt>
                <c:pt idx="9918">
                  <c:v>28.815999999229</c:v>
                </c:pt>
                <c:pt idx="9919">
                  <c:v>28.8239999992287</c:v>
                </c:pt>
                <c:pt idx="9920">
                  <c:v>28.831999999228501</c:v>
                </c:pt>
                <c:pt idx="9921">
                  <c:v>28.839999999228297</c:v>
                </c:pt>
                <c:pt idx="9922">
                  <c:v>28.847999999228097</c:v>
                </c:pt>
                <c:pt idx="9923">
                  <c:v>28.855999999227897</c:v>
                </c:pt>
                <c:pt idx="9924">
                  <c:v>28.863999999227698</c:v>
                </c:pt>
                <c:pt idx="9925">
                  <c:v>28.871999999227501</c:v>
                </c:pt>
                <c:pt idx="9926">
                  <c:v>28.879999999227202</c:v>
                </c:pt>
                <c:pt idx="9927">
                  <c:v>28.887999999227002</c:v>
                </c:pt>
                <c:pt idx="9928">
                  <c:v>28.895999999226799</c:v>
                </c:pt>
                <c:pt idx="9929">
                  <c:v>28.903999999226599</c:v>
                </c:pt>
                <c:pt idx="9930">
                  <c:v>28.911999999226399</c:v>
                </c:pt>
                <c:pt idx="9931">
                  <c:v>28.919999999226199</c:v>
                </c:pt>
                <c:pt idx="9932">
                  <c:v>28.927999999226</c:v>
                </c:pt>
                <c:pt idx="9933">
                  <c:v>28.9359999992257</c:v>
                </c:pt>
                <c:pt idx="9934">
                  <c:v>28.9439999992255</c:v>
                </c:pt>
                <c:pt idx="9935">
                  <c:v>28.951999999225301</c:v>
                </c:pt>
                <c:pt idx="9936">
                  <c:v>28.959999999225097</c:v>
                </c:pt>
                <c:pt idx="9937">
                  <c:v>28.967999999224897</c:v>
                </c:pt>
                <c:pt idx="9938">
                  <c:v>28.975999999224697</c:v>
                </c:pt>
                <c:pt idx="9939">
                  <c:v>28.983999999224501</c:v>
                </c:pt>
                <c:pt idx="9940">
                  <c:v>28.991999999224202</c:v>
                </c:pt>
                <c:pt idx="9941">
                  <c:v>28.999999999224002</c:v>
                </c:pt>
                <c:pt idx="9942">
                  <c:v>29.007999999223802</c:v>
                </c:pt>
                <c:pt idx="9943">
                  <c:v>29.015999999223599</c:v>
                </c:pt>
                <c:pt idx="9944">
                  <c:v>29.023999999223399</c:v>
                </c:pt>
                <c:pt idx="9945">
                  <c:v>29.031999999223199</c:v>
                </c:pt>
                <c:pt idx="9946">
                  <c:v>29.039999999222999</c:v>
                </c:pt>
                <c:pt idx="9947">
                  <c:v>29.0479999992227</c:v>
                </c:pt>
                <c:pt idx="9948">
                  <c:v>29.0559999992225</c:v>
                </c:pt>
                <c:pt idx="9949">
                  <c:v>29.0639999992223</c:v>
                </c:pt>
                <c:pt idx="9950">
                  <c:v>29.071999999222097</c:v>
                </c:pt>
                <c:pt idx="9951">
                  <c:v>29.079999999221897</c:v>
                </c:pt>
                <c:pt idx="9952">
                  <c:v>29.087999999221701</c:v>
                </c:pt>
                <c:pt idx="9953">
                  <c:v>29.095999999221501</c:v>
                </c:pt>
                <c:pt idx="9954">
                  <c:v>29.103999999221202</c:v>
                </c:pt>
                <c:pt idx="9955">
                  <c:v>29.111999999221002</c:v>
                </c:pt>
                <c:pt idx="9956">
                  <c:v>29.119999999220802</c:v>
                </c:pt>
                <c:pt idx="9957">
                  <c:v>29.127999999220599</c:v>
                </c:pt>
                <c:pt idx="9958">
                  <c:v>29.135999999220399</c:v>
                </c:pt>
                <c:pt idx="9959">
                  <c:v>29.143999999220199</c:v>
                </c:pt>
                <c:pt idx="9960">
                  <c:v>29.151999999219999</c:v>
                </c:pt>
                <c:pt idx="9961">
                  <c:v>29.1599999992197</c:v>
                </c:pt>
                <c:pt idx="9962">
                  <c:v>29.1679999992195</c:v>
                </c:pt>
                <c:pt idx="9963">
                  <c:v>29.1759999992193</c:v>
                </c:pt>
                <c:pt idx="9964">
                  <c:v>29.183999999219097</c:v>
                </c:pt>
                <c:pt idx="9965">
                  <c:v>29.191999999218897</c:v>
                </c:pt>
                <c:pt idx="9966">
                  <c:v>29.199999999218701</c:v>
                </c:pt>
                <c:pt idx="9967">
                  <c:v>29.207999999218501</c:v>
                </c:pt>
                <c:pt idx="9968">
                  <c:v>29.215999999218202</c:v>
                </c:pt>
                <c:pt idx="9969">
                  <c:v>29.223999999218002</c:v>
                </c:pt>
                <c:pt idx="9970">
                  <c:v>29.231999999217802</c:v>
                </c:pt>
                <c:pt idx="9971">
                  <c:v>29.239999999217599</c:v>
                </c:pt>
                <c:pt idx="9972">
                  <c:v>29.247999999217399</c:v>
                </c:pt>
                <c:pt idx="9973">
                  <c:v>29.255999999217199</c:v>
                </c:pt>
                <c:pt idx="9974">
                  <c:v>29.263999999216999</c:v>
                </c:pt>
                <c:pt idx="9975">
                  <c:v>29.271999999216799</c:v>
                </c:pt>
                <c:pt idx="9976">
                  <c:v>29.2799999992165</c:v>
                </c:pt>
                <c:pt idx="9977">
                  <c:v>29.2879999992163</c:v>
                </c:pt>
                <c:pt idx="9978">
                  <c:v>29.295999999216097</c:v>
                </c:pt>
                <c:pt idx="9979">
                  <c:v>29.3039999992159</c:v>
                </c:pt>
                <c:pt idx="9980">
                  <c:v>29.311999999215701</c:v>
                </c:pt>
                <c:pt idx="9981">
                  <c:v>29.319999999215501</c:v>
                </c:pt>
                <c:pt idx="9982">
                  <c:v>29.327999999215301</c:v>
                </c:pt>
                <c:pt idx="9983">
                  <c:v>29.335999999215002</c:v>
                </c:pt>
                <c:pt idx="9984">
                  <c:v>29.343999999214802</c:v>
                </c:pt>
                <c:pt idx="9985">
                  <c:v>29.351999999214598</c:v>
                </c:pt>
                <c:pt idx="9986">
                  <c:v>29.359999999214399</c:v>
                </c:pt>
                <c:pt idx="9987">
                  <c:v>29.367999999214199</c:v>
                </c:pt>
                <c:pt idx="9988">
                  <c:v>29.375999999213999</c:v>
                </c:pt>
                <c:pt idx="9989">
                  <c:v>29.383999999213799</c:v>
                </c:pt>
                <c:pt idx="9990">
                  <c:v>29.3919999992135</c:v>
                </c:pt>
                <c:pt idx="9991">
                  <c:v>29.3999999992133</c:v>
                </c:pt>
                <c:pt idx="9992">
                  <c:v>29.4079999992131</c:v>
                </c:pt>
                <c:pt idx="9993">
                  <c:v>29.4159999992129</c:v>
                </c:pt>
                <c:pt idx="9994">
                  <c:v>29.4239999992127</c:v>
                </c:pt>
                <c:pt idx="9995">
                  <c:v>29.431999999212501</c:v>
                </c:pt>
                <c:pt idx="9996">
                  <c:v>29.439999999212301</c:v>
                </c:pt>
                <c:pt idx="9997">
                  <c:v>29.447999999212001</c:v>
                </c:pt>
                <c:pt idx="9998">
                  <c:v>29.455999999211802</c:v>
                </c:pt>
                <c:pt idx="9999">
                  <c:v>29.463999999211602</c:v>
                </c:pt>
                <c:pt idx="10000">
                  <c:v>29.471999999211398</c:v>
                </c:pt>
                <c:pt idx="10001">
                  <c:v>29.479999999211199</c:v>
                </c:pt>
                <c:pt idx="10002">
                  <c:v>29.487999999210999</c:v>
                </c:pt>
                <c:pt idx="10003">
                  <c:v>29.495999999210799</c:v>
                </c:pt>
                <c:pt idx="10004">
                  <c:v>29.5039999992105</c:v>
                </c:pt>
                <c:pt idx="10005">
                  <c:v>29.5119999992103</c:v>
                </c:pt>
                <c:pt idx="10006">
                  <c:v>29.519999999210103</c:v>
                </c:pt>
                <c:pt idx="10007">
                  <c:v>29.5279999992099</c:v>
                </c:pt>
                <c:pt idx="10008">
                  <c:v>29.5359999992097</c:v>
                </c:pt>
                <c:pt idx="10009">
                  <c:v>29.5439999992095</c:v>
                </c:pt>
                <c:pt idx="10010">
                  <c:v>29.551999999209301</c:v>
                </c:pt>
                <c:pt idx="10011">
                  <c:v>29.559999999209001</c:v>
                </c:pt>
                <c:pt idx="10012">
                  <c:v>29.567999999208801</c:v>
                </c:pt>
                <c:pt idx="10013">
                  <c:v>29.575999999208602</c:v>
                </c:pt>
                <c:pt idx="10014">
                  <c:v>29.583999999208398</c:v>
                </c:pt>
                <c:pt idx="10015">
                  <c:v>29.591999999208198</c:v>
                </c:pt>
                <c:pt idx="10016">
                  <c:v>29.599999999207999</c:v>
                </c:pt>
                <c:pt idx="10017">
                  <c:v>29.607999999207799</c:v>
                </c:pt>
                <c:pt idx="10018">
                  <c:v>29.615999999207499</c:v>
                </c:pt>
                <c:pt idx="10019">
                  <c:v>29.6239999992073</c:v>
                </c:pt>
                <c:pt idx="10020">
                  <c:v>29.631999999207103</c:v>
                </c:pt>
                <c:pt idx="10021">
                  <c:v>29.6399999992069</c:v>
                </c:pt>
                <c:pt idx="10022">
                  <c:v>29.6479999992067</c:v>
                </c:pt>
                <c:pt idx="10023">
                  <c:v>29.6559999992065</c:v>
                </c:pt>
                <c:pt idx="10024">
                  <c:v>29.6639999992063</c:v>
                </c:pt>
                <c:pt idx="10025">
                  <c:v>29.671999999206001</c:v>
                </c:pt>
                <c:pt idx="10026">
                  <c:v>29.679999999205801</c:v>
                </c:pt>
                <c:pt idx="10027">
                  <c:v>29.687999999205601</c:v>
                </c:pt>
                <c:pt idx="10028">
                  <c:v>29.695999999205398</c:v>
                </c:pt>
                <c:pt idx="10029">
                  <c:v>29.703999999205198</c:v>
                </c:pt>
                <c:pt idx="10030">
                  <c:v>29.711999999204998</c:v>
                </c:pt>
                <c:pt idx="10031">
                  <c:v>29.719999999204799</c:v>
                </c:pt>
                <c:pt idx="10032">
                  <c:v>29.727999999204599</c:v>
                </c:pt>
                <c:pt idx="10033">
                  <c:v>29.735999999204303</c:v>
                </c:pt>
                <c:pt idx="10034">
                  <c:v>29.743999999204103</c:v>
                </c:pt>
                <c:pt idx="10035">
                  <c:v>29.7519999992039</c:v>
                </c:pt>
                <c:pt idx="10036">
                  <c:v>29.7599999992037</c:v>
                </c:pt>
                <c:pt idx="10037">
                  <c:v>29.7679999992035</c:v>
                </c:pt>
                <c:pt idx="10038">
                  <c:v>29.7759999992033</c:v>
                </c:pt>
                <c:pt idx="10039">
                  <c:v>29.7839999992031</c:v>
                </c:pt>
                <c:pt idx="10040">
                  <c:v>29.791999999202801</c:v>
                </c:pt>
                <c:pt idx="10041">
                  <c:v>29.799999999202601</c:v>
                </c:pt>
                <c:pt idx="10042">
                  <c:v>29.807999999202398</c:v>
                </c:pt>
                <c:pt idx="10043">
                  <c:v>29.815999999202198</c:v>
                </c:pt>
                <c:pt idx="10044">
                  <c:v>29.823999999201998</c:v>
                </c:pt>
                <c:pt idx="10045">
                  <c:v>29.831999999201798</c:v>
                </c:pt>
                <c:pt idx="10046">
                  <c:v>29.839999999201599</c:v>
                </c:pt>
                <c:pt idx="10047">
                  <c:v>29.847999999201303</c:v>
                </c:pt>
                <c:pt idx="10048">
                  <c:v>29.855999999201103</c:v>
                </c:pt>
                <c:pt idx="10049">
                  <c:v>29.8639999992009</c:v>
                </c:pt>
                <c:pt idx="10050">
                  <c:v>29.8719999992007</c:v>
                </c:pt>
                <c:pt idx="10051">
                  <c:v>29.8799999992005</c:v>
                </c:pt>
                <c:pt idx="10052">
                  <c:v>29.8879999992003</c:v>
                </c:pt>
                <c:pt idx="10053">
                  <c:v>29.8959999992001</c:v>
                </c:pt>
                <c:pt idx="10054">
                  <c:v>29.903999999199801</c:v>
                </c:pt>
                <c:pt idx="10055">
                  <c:v>29.911999999199601</c:v>
                </c:pt>
                <c:pt idx="10056">
                  <c:v>29.919999999199401</c:v>
                </c:pt>
                <c:pt idx="10057">
                  <c:v>29.927999999199198</c:v>
                </c:pt>
                <c:pt idx="10058">
                  <c:v>29.935999999198998</c:v>
                </c:pt>
                <c:pt idx="10059">
                  <c:v>29.943999999198798</c:v>
                </c:pt>
                <c:pt idx="10060">
                  <c:v>29.951999999198598</c:v>
                </c:pt>
                <c:pt idx="10061">
                  <c:v>29.959999999198303</c:v>
                </c:pt>
                <c:pt idx="10062">
                  <c:v>29.967999999198103</c:v>
                </c:pt>
                <c:pt idx="10063">
                  <c:v>29.975999999197903</c:v>
                </c:pt>
                <c:pt idx="10064">
                  <c:v>29.9839999991977</c:v>
                </c:pt>
                <c:pt idx="10065">
                  <c:v>29.9919999991975</c:v>
                </c:pt>
                <c:pt idx="10066">
                  <c:v>29.9999999991973</c:v>
                </c:pt>
                <c:pt idx="10067">
                  <c:v>30.0079999991971</c:v>
                </c:pt>
                <c:pt idx="10068">
                  <c:v>30.015999999196801</c:v>
                </c:pt>
                <c:pt idx="10069">
                  <c:v>30.023999999196601</c:v>
                </c:pt>
                <c:pt idx="10070">
                  <c:v>30.031999999196401</c:v>
                </c:pt>
                <c:pt idx="10071">
                  <c:v>30.039999999196198</c:v>
                </c:pt>
                <c:pt idx="10072">
                  <c:v>30.047999999195998</c:v>
                </c:pt>
                <c:pt idx="10073">
                  <c:v>30.055999999195798</c:v>
                </c:pt>
                <c:pt idx="10074">
                  <c:v>30.063999999195598</c:v>
                </c:pt>
                <c:pt idx="10075">
                  <c:v>30.071999999195302</c:v>
                </c:pt>
                <c:pt idx="10076">
                  <c:v>30.079999999195103</c:v>
                </c:pt>
                <c:pt idx="10077">
                  <c:v>30.087999999194903</c:v>
                </c:pt>
                <c:pt idx="10078">
                  <c:v>30.095999999194699</c:v>
                </c:pt>
                <c:pt idx="10079">
                  <c:v>30.1039999991945</c:v>
                </c:pt>
                <c:pt idx="10080">
                  <c:v>30.1119999991943</c:v>
                </c:pt>
                <c:pt idx="10081">
                  <c:v>30.1199999991941</c:v>
                </c:pt>
                <c:pt idx="10082">
                  <c:v>30.127999999193801</c:v>
                </c:pt>
                <c:pt idx="10083">
                  <c:v>30.135999999193601</c:v>
                </c:pt>
                <c:pt idx="10084">
                  <c:v>30.143999999193401</c:v>
                </c:pt>
                <c:pt idx="10085">
                  <c:v>30.151999999193198</c:v>
                </c:pt>
                <c:pt idx="10086">
                  <c:v>30.159999999192998</c:v>
                </c:pt>
                <c:pt idx="10087">
                  <c:v>30.167999999192798</c:v>
                </c:pt>
                <c:pt idx="10088">
                  <c:v>30.175999999192598</c:v>
                </c:pt>
                <c:pt idx="10089">
                  <c:v>30.183999999192302</c:v>
                </c:pt>
                <c:pt idx="10090">
                  <c:v>30.191999999192102</c:v>
                </c:pt>
                <c:pt idx="10091">
                  <c:v>30.199999999191903</c:v>
                </c:pt>
                <c:pt idx="10092">
                  <c:v>30.207999999191699</c:v>
                </c:pt>
                <c:pt idx="10093">
                  <c:v>30.215999999191499</c:v>
                </c:pt>
                <c:pt idx="10094">
                  <c:v>30.2239999991913</c:v>
                </c:pt>
                <c:pt idx="10095">
                  <c:v>30.2319999991911</c:v>
                </c:pt>
                <c:pt idx="10096">
                  <c:v>30.2399999991909</c:v>
                </c:pt>
                <c:pt idx="10097">
                  <c:v>30.247999999190601</c:v>
                </c:pt>
                <c:pt idx="10098">
                  <c:v>30.255999999190401</c:v>
                </c:pt>
                <c:pt idx="10099">
                  <c:v>30.263999999190197</c:v>
                </c:pt>
                <c:pt idx="10100">
                  <c:v>30.271999999189998</c:v>
                </c:pt>
                <c:pt idx="10101">
                  <c:v>30.279999999189798</c:v>
                </c:pt>
                <c:pt idx="10102">
                  <c:v>30.287999999189598</c:v>
                </c:pt>
                <c:pt idx="10103">
                  <c:v>30.295999999189398</c:v>
                </c:pt>
                <c:pt idx="10104">
                  <c:v>30.303999999189102</c:v>
                </c:pt>
                <c:pt idx="10105">
                  <c:v>30.311999999188902</c:v>
                </c:pt>
                <c:pt idx="10106">
                  <c:v>30.319999999188699</c:v>
                </c:pt>
                <c:pt idx="10107">
                  <c:v>30.327999999188499</c:v>
                </c:pt>
                <c:pt idx="10108">
                  <c:v>30.335999999188299</c:v>
                </c:pt>
                <c:pt idx="10109">
                  <c:v>30.3439999991881</c:v>
                </c:pt>
                <c:pt idx="10110">
                  <c:v>30.3519999991879</c:v>
                </c:pt>
                <c:pt idx="10111">
                  <c:v>30.3599999991876</c:v>
                </c:pt>
                <c:pt idx="10112">
                  <c:v>30.367999999187401</c:v>
                </c:pt>
                <c:pt idx="10113">
                  <c:v>30.375999999187201</c:v>
                </c:pt>
                <c:pt idx="10114">
                  <c:v>30.383999999186997</c:v>
                </c:pt>
                <c:pt idx="10115">
                  <c:v>30.391999999186798</c:v>
                </c:pt>
                <c:pt idx="10116">
                  <c:v>30.399999999186598</c:v>
                </c:pt>
                <c:pt idx="10117">
                  <c:v>30.407999999186398</c:v>
                </c:pt>
                <c:pt idx="10118">
                  <c:v>30.415999999186102</c:v>
                </c:pt>
                <c:pt idx="10119">
                  <c:v>30.423999999185902</c:v>
                </c:pt>
                <c:pt idx="10120">
                  <c:v>30.431999999185702</c:v>
                </c:pt>
                <c:pt idx="10121">
                  <c:v>30.439999999185499</c:v>
                </c:pt>
                <c:pt idx="10122">
                  <c:v>30.447999999185299</c:v>
                </c:pt>
                <c:pt idx="10123">
                  <c:v>30.455999999185099</c:v>
                </c:pt>
                <c:pt idx="10124">
                  <c:v>30.4639999991849</c:v>
                </c:pt>
                <c:pt idx="10125">
                  <c:v>30.4719999991846</c:v>
                </c:pt>
                <c:pt idx="10126">
                  <c:v>30.4799999991844</c:v>
                </c:pt>
                <c:pt idx="10127">
                  <c:v>30.487999999184201</c:v>
                </c:pt>
                <c:pt idx="10128">
                  <c:v>30.495999999183997</c:v>
                </c:pt>
                <c:pt idx="10129">
                  <c:v>30.503999999183797</c:v>
                </c:pt>
                <c:pt idx="10130">
                  <c:v>30.511999999183598</c:v>
                </c:pt>
                <c:pt idx="10131">
                  <c:v>30.519999999183401</c:v>
                </c:pt>
                <c:pt idx="10132">
                  <c:v>30.527999999183102</c:v>
                </c:pt>
                <c:pt idx="10133">
                  <c:v>30.535999999182902</c:v>
                </c:pt>
                <c:pt idx="10134">
                  <c:v>30.543999999182702</c:v>
                </c:pt>
                <c:pt idx="10135">
                  <c:v>30.551999999182499</c:v>
                </c:pt>
                <c:pt idx="10136">
                  <c:v>30.559999999182299</c:v>
                </c:pt>
                <c:pt idx="10137">
                  <c:v>30.567999999182099</c:v>
                </c:pt>
                <c:pt idx="10138">
                  <c:v>30.575999999181899</c:v>
                </c:pt>
                <c:pt idx="10139">
                  <c:v>30.5839999991816</c:v>
                </c:pt>
                <c:pt idx="10140">
                  <c:v>30.5919999991814</c:v>
                </c:pt>
                <c:pt idx="10141">
                  <c:v>30.5999999991812</c:v>
                </c:pt>
                <c:pt idx="10142">
                  <c:v>30.607999999180997</c:v>
                </c:pt>
                <c:pt idx="10143">
                  <c:v>30.615999999180797</c:v>
                </c:pt>
                <c:pt idx="10144">
                  <c:v>30.623999999180597</c:v>
                </c:pt>
                <c:pt idx="10145">
                  <c:v>30.631999999180401</c:v>
                </c:pt>
                <c:pt idx="10146">
                  <c:v>30.639999999180102</c:v>
                </c:pt>
                <c:pt idx="10147">
                  <c:v>30.647999999179902</c:v>
                </c:pt>
                <c:pt idx="10148">
                  <c:v>30.655999999179702</c:v>
                </c:pt>
                <c:pt idx="10149">
                  <c:v>30.663999999179499</c:v>
                </c:pt>
                <c:pt idx="10150">
                  <c:v>30.671999999179299</c:v>
                </c:pt>
                <c:pt idx="10151">
                  <c:v>30.679999999179099</c:v>
                </c:pt>
                <c:pt idx="10152">
                  <c:v>30.687999999178899</c:v>
                </c:pt>
                <c:pt idx="10153">
                  <c:v>30.6959999991786</c:v>
                </c:pt>
                <c:pt idx="10154">
                  <c:v>30.7039999991784</c:v>
                </c:pt>
                <c:pt idx="10155">
                  <c:v>30.7119999991782</c:v>
                </c:pt>
                <c:pt idx="10156">
                  <c:v>30.719999999177997</c:v>
                </c:pt>
                <c:pt idx="10157">
                  <c:v>30.727999999177797</c:v>
                </c:pt>
                <c:pt idx="10158">
                  <c:v>30.735999999177601</c:v>
                </c:pt>
                <c:pt idx="10159">
                  <c:v>30.743999999177401</c:v>
                </c:pt>
                <c:pt idx="10160">
                  <c:v>30.751999999177102</c:v>
                </c:pt>
                <c:pt idx="10161">
                  <c:v>30.759999999176902</c:v>
                </c:pt>
                <c:pt idx="10162">
                  <c:v>30.767999999176702</c:v>
                </c:pt>
                <c:pt idx="10163">
                  <c:v>30.775999999176499</c:v>
                </c:pt>
                <c:pt idx="10164">
                  <c:v>30.783999999176299</c:v>
                </c:pt>
                <c:pt idx="10165">
                  <c:v>30.791999999176099</c:v>
                </c:pt>
                <c:pt idx="10166">
                  <c:v>30.799999999175899</c:v>
                </c:pt>
                <c:pt idx="10167">
                  <c:v>30.807999999175699</c:v>
                </c:pt>
                <c:pt idx="10168">
                  <c:v>30.8159999991754</c:v>
                </c:pt>
                <c:pt idx="10169">
                  <c:v>30.8239999991752</c:v>
                </c:pt>
                <c:pt idx="10170">
                  <c:v>30.831999999175</c:v>
                </c:pt>
                <c:pt idx="10171">
                  <c:v>30.839999999174797</c:v>
                </c:pt>
                <c:pt idx="10172">
                  <c:v>30.847999999174601</c:v>
                </c:pt>
                <c:pt idx="10173">
                  <c:v>30.855999999174401</c:v>
                </c:pt>
                <c:pt idx="10174">
                  <c:v>30.863999999174201</c:v>
                </c:pt>
                <c:pt idx="10175">
                  <c:v>30.871999999173902</c:v>
                </c:pt>
                <c:pt idx="10176">
                  <c:v>30.879999999173702</c:v>
                </c:pt>
                <c:pt idx="10177">
                  <c:v>30.887999999173502</c:v>
                </c:pt>
                <c:pt idx="10178">
                  <c:v>30.895999999173299</c:v>
                </c:pt>
                <c:pt idx="10179">
                  <c:v>30.903999999173099</c:v>
                </c:pt>
                <c:pt idx="10180">
                  <c:v>30.911999999172899</c:v>
                </c:pt>
                <c:pt idx="10181">
                  <c:v>30.919999999172699</c:v>
                </c:pt>
                <c:pt idx="10182">
                  <c:v>30.9279999991724</c:v>
                </c:pt>
                <c:pt idx="10183">
                  <c:v>30.9359999991722</c:v>
                </c:pt>
                <c:pt idx="10184">
                  <c:v>30.943999999172</c:v>
                </c:pt>
                <c:pt idx="10185">
                  <c:v>30.9519999991718</c:v>
                </c:pt>
                <c:pt idx="10186">
                  <c:v>30.9599999991716</c:v>
                </c:pt>
                <c:pt idx="10187">
                  <c:v>30.967999999171401</c:v>
                </c:pt>
                <c:pt idx="10188">
                  <c:v>30.975999999171201</c:v>
                </c:pt>
                <c:pt idx="10189">
                  <c:v>30.983999999170901</c:v>
                </c:pt>
                <c:pt idx="10190">
                  <c:v>30.991999999170702</c:v>
                </c:pt>
                <c:pt idx="10191">
                  <c:v>30.999999999170502</c:v>
                </c:pt>
                <c:pt idx="10192">
                  <c:v>31.007999999170298</c:v>
                </c:pt>
                <c:pt idx="10193">
                  <c:v>31.015999999170099</c:v>
                </c:pt>
                <c:pt idx="10194">
                  <c:v>31.023999999169899</c:v>
                </c:pt>
                <c:pt idx="10195">
                  <c:v>31.031999999169699</c:v>
                </c:pt>
                <c:pt idx="10196">
                  <c:v>31.0399999991694</c:v>
                </c:pt>
                <c:pt idx="10197">
                  <c:v>31.0479999991692</c:v>
                </c:pt>
                <c:pt idx="10198">
                  <c:v>31.055999999169</c:v>
                </c:pt>
                <c:pt idx="10199">
                  <c:v>31.0639999991688</c:v>
                </c:pt>
                <c:pt idx="10200">
                  <c:v>31.0719999991686</c:v>
                </c:pt>
                <c:pt idx="10201">
                  <c:v>31.0799999991684</c:v>
                </c:pt>
                <c:pt idx="10202">
                  <c:v>31.087999999168201</c:v>
                </c:pt>
                <c:pt idx="10203">
                  <c:v>31.095999999167901</c:v>
                </c:pt>
                <c:pt idx="10204">
                  <c:v>31.103999999167701</c:v>
                </c:pt>
                <c:pt idx="10205">
                  <c:v>31.111999999167502</c:v>
                </c:pt>
                <c:pt idx="10206">
                  <c:v>31.119999999167298</c:v>
                </c:pt>
                <c:pt idx="10207">
                  <c:v>31.127999999167098</c:v>
                </c:pt>
                <c:pt idx="10208">
                  <c:v>31.135999999166899</c:v>
                </c:pt>
                <c:pt idx="10209">
                  <c:v>31.143999999166699</c:v>
                </c:pt>
                <c:pt idx="10210">
                  <c:v>31.151999999166399</c:v>
                </c:pt>
                <c:pt idx="10211">
                  <c:v>31.1599999991662</c:v>
                </c:pt>
                <c:pt idx="10212">
                  <c:v>31.167999999166003</c:v>
                </c:pt>
                <c:pt idx="10213">
                  <c:v>31.1759999991658</c:v>
                </c:pt>
                <c:pt idx="10214">
                  <c:v>31.1839999991656</c:v>
                </c:pt>
                <c:pt idx="10215">
                  <c:v>31.1919999991654</c:v>
                </c:pt>
                <c:pt idx="10216">
                  <c:v>31.1999999991652</c:v>
                </c:pt>
                <c:pt idx="10217">
                  <c:v>31.207999999164901</c:v>
                </c:pt>
                <c:pt idx="10218">
                  <c:v>31.215999999164701</c:v>
                </c:pt>
                <c:pt idx="10219">
                  <c:v>31.223999999164501</c:v>
                </c:pt>
                <c:pt idx="10220">
                  <c:v>31.231999999164298</c:v>
                </c:pt>
                <c:pt idx="10221">
                  <c:v>31.239999999164098</c:v>
                </c:pt>
                <c:pt idx="10222">
                  <c:v>31.247999999163898</c:v>
                </c:pt>
                <c:pt idx="10223">
                  <c:v>31.255999999163702</c:v>
                </c:pt>
                <c:pt idx="10224">
                  <c:v>31.263999999163399</c:v>
                </c:pt>
                <c:pt idx="10225">
                  <c:v>31.271999999163199</c:v>
                </c:pt>
                <c:pt idx="10226">
                  <c:v>31.279999999163</c:v>
                </c:pt>
                <c:pt idx="10227">
                  <c:v>31.2879999991628</c:v>
                </c:pt>
                <c:pt idx="10228">
                  <c:v>31.295999999162596</c:v>
                </c:pt>
                <c:pt idx="10229">
                  <c:v>31.303999999162397</c:v>
                </c:pt>
                <c:pt idx="10230">
                  <c:v>31.311999999162197</c:v>
                </c:pt>
                <c:pt idx="10231">
                  <c:v>31.319999999161901</c:v>
                </c:pt>
                <c:pt idx="10232">
                  <c:v>31.327999999161701</c:v>
                </c:pt>
                <c:pt idx="10233">
                  <c:v>31.335999999161501</c:v>
                </c:pt>
                <c:pt idx="10234">
                  <c:v>31.343999999161301</c:v>
                </c:pt>
                <c:pt idx="10235">
                  <c:v>31.351999999161098</c:v>
                </c:pt>
                <c:pt idx="10236">
                  <c:v>31.359999999160898</c:v>
                </c:pt>
                <c:pt idx="10237">
                  <c:v>31.367999999160698</c:v>
                </c:pt>
                <c:pt idx="10238">
                  <c:v>31.375999999160499</c:v>
                </c:pt>
                <c:pt idx="10239">
                  <c:v>31.383999999160203</c:v>
                </c:pt>
                <c:pt idx="10240">
                  <c:v>31.391999999160003</c:v>
                </c:pt>
                <c:pt idx="10241">
                  <c:v>31.399999999159803</c:v>
                </c:pt>
                <c:pt idx="10242">
                  <c:v>31.4079999991596</c:v>
                </c:pt>
                <c:pt idx="10243">
                  <c:v>31.4159999991594</c:v>
                </c:pt>
                <c:pt idx="10244">
                  <c:v>31.4239999991592</c:v>
                </c:pt>
                <c:pt idx="10245">
                  <c:v>31.431999999159</c:v>
                </c:pt>
                <c:pt idx="10246">
                  <c:v>31.439999999158704</c:v>
                </c:pt>
                <c:pt idx="10247">
                  <c:v>31.447999999158505</c:v>
                </c:pt>
                <c:pt idx="10248">
                  <c:v>31.455999999158305</c:v>
                </c:pt>
                <c:pt idx="10249">
                  <c:v>31.463999999158101</c:v>
                </c:pt>
                <c:pt idx="10250">
                  <c:v>31.471999999157902</c:v>
                </c:pt>
                <c:pt idx="10251">
                  <c:v>31.479999999157702</c:v>
                </c:pt>
                <c:pt idx="10252">
                  <c:v>31.487999999157502</c:v>
                </c:pt>
                <c:pt idx="10253">
                  <c:v>31.495999999157199</c:v>
                </c:pt>
                <c:pt idx="10254">
                  <c:v>31.503999999156999</c:v>
                </c:pt>
                <c:pt idx="10255">
                  <c:v>31.511999999156799</c:v>
                </c:pt>
                <c:pt idx="10256">
                  <c:v>31.519999999156596</c:v>
                </c:pt>
                <c:pt idx="10257">
                  <c:v>31.527999999156396</c:v>
                </c:pt>
                <c:pt idx="10258">
                  <c:v>31.535999999156196</c:v>
                </c:pt>
                <c:pt idx="10259">
                  <c:v>31.543999999155997</c:v>
                </c:pt>
                <c:pt idx="10260">
                  <c:v>31.551999999155701</c:v>
                </c:pt>
                <c:pt idx="10261">
                  <c:v>31.559999999155501</c:v>
                </c:pt>
                <c:pt idx="10262">
                  <c:v>31.567999999155301</c:v>
                </c:pt>
                <c:pt idx="10263">
                  <c:v>31.575999999155098</c:v>
                </c:pt>
                <c:pt idx="10264">
                  <c:v>31.583999999154898</c:v>
                </c:pt>
                <c:pt idx="10265">
                  <c:v>31.591999999154698</c:v>
                </c:pt>
                <c:pt idx="10266">
                  <c:v>31.599999999154498</c:v>
                </c:pt>
                <c:pt idx="10267">
                  <c:v>31.607999999154202</c:v>
                </c:pt>
                <c:pt idx="10268">
                  <c:v>31.615999999154003</c:v>
                </c:pt>
                <c:pt idx="10269">
                  <c:v>31.623999999153803</c:v>
                </c:pt>
                <c:pt idx="10270">
                  <c:v>31.631999999153599</c:v>
                </c:pt>
                <c:pt idx="10271">
                  <c:v>31.6399999991534</c:v>
                </c:pt>
                <c:pt idx="10272">
                  <c:v>31.6479999991532</c:v>
                </c:pt>
                <c:pt idx="10273">
                  <c:v>31.655999999153</c:v>
                </c:pt>
                <c:pt idx="10274">
                  <c:v>31.663999999152704</c:v>
                </c:pt>
                <c:pt idx="10275">
                  <c:v>31.671999999152504</c:v>
                </c:pt>
                <c:pt idx="10276">
                  <c:v>31.679999999152304</c:v>
                </c:pt>
                <c:pt idx="10277">
                  <c:v>31.687999999152101</c:v>
                </c:pt>
                <c:pt idx="10278">
                  <c:v>31.695999999151901</c:v>
                </c:pt>
                <c:pt idx="10279">
                  <c:v>31.703999999151701</c:v>
                </c:pt>
                <c:pt idx="10280">
                  <c:v>31.711999999151502</c:v>
                </c:pt>
                <c:pt idx="10281">
                  <c:v>31.719999999151199</c:v>
                </c:pt>
                <c:pt idx="10282">
                  <c:v>31.727999999150999</c:v>
                </c:pt>
                <c:pt idx="10283">
                  <c:v>31.735999999150799</c:v>
                </c:pt>
                <c:pt idx="10284">
                  <c:v>31.743999999150599</c:v>
                </c:pt>
                <c:pt idx="10285">
                  <c:v>31.751999999150396</c:v>
                </c:pt>
                <c:pt idx="10286">
                  <c:v>31.759999999150196</c:v>
                </c:pt>
                <c:pt idx="10287">
                  <c:v>31.767999999149996</c:v>
                </c:pt>
                <c:pt idx="10288">
                  <c:v>31.7759999991497</c:v>
                </c:pt>
                <c:pt idx="10289">
                  <c:v>31.783999999149501</c:v>
                </c:pt>
                <c:pt idx="10290">
                  <c:v>31.791999999149301</c:v>
                </c:pt>
                <c:pt idx="10291">
                  <c:v>31.799999999149101</c:v>
                </c:pt>
                <c:pt idx="10292">
                  <c:v>31.807999999148898</c:v>
                </c:pt>
                <c:pt idx="10293">
                  <c:v>31.815999999148698</c:v>
                </c:pt>
                <c:pt idx="10294">
                  <c:v>31.823999999148498</c:v>
                </c:pt>
                <c:pt idx="10295">
                  <c:v>31.831999999148202</c:v>
                </c:pt>
                <c:pt idx="10296">
                  <c:v>31.839999999148002</c:v>
                </c:pt>
                <c:pt idx="10297">
                  <c:v>31.847999999147802</c:v>
                </c:pt>
                <c:pt idx="10298">
                  <c:v>31.855999999147603</c:v>
                </c:pt>
                <c:pt idx="10299">
                  <c:v>31.863999999147399</c:v>
                </c:pt>
                <c:pt idx="10300">
                  <c:v>31.871999999147199</c:v>
                </c:pt>
                <c:pt idx="10301">
                  <c:v>31.879999999147</c:v>
                </c:pt>
                <c:pt idx="10302">
                  <c:v>31.8879999991468</c:v>
                </c:pt>
                <c:pt idx="10303">
                  <c:v>31.895999999146504</c:v>
                </c:pt>
                <c:pt idx="10304">
                  <c:v>31.903999999146304</c:v>
                </c:pt>
                <c:pt idx="10305">
                  <c:v>31.911999999146104</c:v>
                </c:pt>
                <c:pt idx="10306">
                  <c:v>31.919999999145901</c:v>
                </c:pt>
                <c:pt idx="10307">
                  <c:v>31.927999999145701</c:v>
                </c:pt>
                <c:pt idx="10308">
                  <c:v>31.935999999145501</c:v>
                </c:pt>
                <c:pt idx="10309">
                  <c:v>31.943999999145301</c:v>
                </c:pt>
                <c:pt idx="10310">
                  <c:v>31.951999999144999</c:v>
                </c:pt>
                <c:pt idx="10311">
                  <c:v>31.959999999144799</c:v>
                </c:pt>
                <c:pt idx="10312">
                  <c:v>31.967999999144599</c:v>
                </c:pt>
                <c:pt idx="10313">
                  <c:v>31.975999999144396</c:v>
                </c:pt>
                <c:pt idx="10314">
                  <c:v>31.983999999144196</c:v>
                </c:pt>
                <c:pt idx="10315">
                  <c:v>31.991999999143996</c:v>
                </c:pt>
                <c:pt idx="10316">
                  <c:v>31.999999999143796</c:v>
                </c:pt>
                <c:pt idx="10317">
                  <c:v>32.0079999991435</c:v>
                </c:pt>
                <c:pt idx="10318">
                  <c:v>32.015999999143297</c:v>
                </c:pt>
                <c:pt idx="10319">
                  <c:v>32.023999999143101</c:v>
                </c:pt>
                <c:pt idx="10320">
                  <c:v>32.031999999142897</c:v>
                </c:pt>
                <c:pt idx="10321">
                  <c:v>32.039999999142701</c:v>
                </c:pt>
                <c:pt idx="10322">
                  <c:v>32.047999999142498</c:v>
                </c:pt>
                <c:pt idx="10323">
                  <c:v>32.055999999142301</c:v>
                </c:pt>
                <c:pt idx="10324">
                  <c:v>32.063999999141998</c:v>
                </c:pt>
                <c:pt idx="10325">
                  <c:v>32.071999999141802</c:v>
                </c:pt>
                <c:pt idx="10326">
                  <c:v>32.079999999141599</c:v>
                </c:pt>
                <c:pt idx="10327">
                  <c:v>32.087999999141402</c:v>
                </c:pt>
                <c:pt idx="10328">
                  <c:v>32.095999999141199</c:v>
                </c:pt>
                <c:pt idx="10329">
                  <c:v>32.103999999141003</c:v>
                </c:pt>
                <c:pt idx="10330">
                  <c:v>32.111999999140799</c:v>
                </c:pt>
                <c:pt idx="10331">
                  <c:v>32.119999999140504</c:v>
                </c:pt>
                <c:pt idx="10332">
                  <c:v>32.1279999991403</c:v>
                </c:pt>
                <c:pt idx="10333">
                  <c:v>32.135999999140104</c:v>
                </c:pt>
                <c:pt idx="10334">
                  <c:v>32.143999999139901</c:v>
                </c:pt>
                <c:pt idx="10335">
                  <c:v>32.151999999139704</c:v>
                </c:pt>
                <c:pt idx="10336">
                  <c:v>32.159999999139501</c:v>
                </c:pt>
                <c:pt idx="10337">
                  <c:v>32.167999999139305</c:v>
                </c:pt>
                <c:pt idx="10338">
                  <c:v>32.175999999138995</c:v>
                </c:pt>
                <c:pt idx="10339">
                  <c:v>32.183999999138798</c:v>
                </c:pt>
                <c:pt idx="10340">
                  <c:v>32.191999999138595</c:v>
                </c:pt>
                <c:pt idx="10341">
                  <c:v>32.199999999138399</c:v>
                </c:pt>
                <c:pt idx="10342">
                  <c:v>32.207999999138195</c:v>
                </c:pt>
                <c:pt idx="10343">
                  <c:v>32.215999999137999</c:v>
                </c:pt>
                <c:pt idx="10344">
                  <c:v>32.223999999137803</c:v>
                </c:pt>
                <c:pt idx="10345">
                  <c:v>32.2319999991375</c:v>
                </c:pt>
                <c:pt idx="10346">
                  <c:v>32.239999999137297</c:v>
                </c:pt>
                <c:pt idx="10347">
                  <c:v>32.2479999991371</c:v>
                </c:pt>
                <c:pt idx="10348">
                  <c:v>32.255999999136897</c:v>
                </c:pt>
                <c:pt idx="10349">
                  <c:v>32.263999999136701</c:v>
                </c:pt>
                <c:pt idx="10350">
                  <c:v>32.271999999136497</c:v>
                </c:pt>
                <c:pt idx="10351">
                  <c:v>32.279999999136301</c:v>
                </c:pt>
                <c:pt idx="10352">
                  <c:v>32.287999999135998</c:v>
                </c:pt>
                <c:pt idx="10353">
                  <c:v>32.295999999135802</c:v>
                </c:pt>
                <c:pt idx="10354">
                  <c:v>32.303999999135598</c:v>
                </c:pt>
                <c:pt idx="10355">
                  <c:v>32.311999999135402</c:v>
                </c:pt>
                <c:pt idx="10356">
                  <c:v>32.319999999135199</c:v>
                </c:pt>
                <c:pt idx="10357">
                  <c:v>32.327999999135002</c:v>
                </c:pt>
                <c:pt idx="10358">
                  <c:v>32.335999999134799</c:v>
                </c:pt>
                <c:pt idx="10359">
                  <c:v>32.343999999134603</c:v>
                </c:pt>
                <c:pt idx="10360">
                  <c:v>32.3519999991343</c:v>
                </c:pt>
                <c:pt idx="10361">
                  <c:v>32.359999999134104</c:v>
                </c:pt>
                <c:pt idx="10362">
                  <c:v>32.3679999991339</c:v>
                </c:pt>
                <c:pt idx="10363">
                  <c:v>32.375999999133704</c:v>
                </c:pt>
                <c:pt idx="10364">
                  <c:v>32.383999999133501</c:v>
                </c:pt>
                <c:pt idx="10365">
                  <c:v>32.391999999133304</c:v>
                </c:pt>
                <c:pt idx="10366">
                  <c:v>32.399999999133101</c:v>
                </c:pt>
                <c:pt idx="10367">
                  <c:v>32.407999999132798</c:v>
                </c:pt>
                <c:pt idx="10368">
                  <c:v>32.415999999132595</c:v>
                </c:pt>
                <c:pt idx="10369">
                  <c:v>32.423999999132398</c:v>
                </c:pt>
                <c:pt idx="10370">
                  <c:v>32.431999999132195</c:v>
                </c:pt>
                <c:pt idx="10371">
                  <c:v>32.439999999132006</c:v>
                </c:pt>
                <c:pt idx="10372">
                  <c:v>32.447999999131802</c:v>
                </c:pt>
                <c:pt idx="10373">
                  <c:v>32.455999999131606</c:v>
                </c:pt>
                <c:pt idx="10374">
                  <c:v>32.463999999131296</c:v>
                </c:pt>
                <c:pt idx="10375">
                  <c:v>32.4719999991311</c:v>
                </c:pt>
                <c:pt idx="10376">
                  <c:v>32.479999999130897</c:v>
                </c:pt>
                <c:pt idx="10377">
                  <c:v>32.4879999991307</c:v>
                </c:pt>
                <c:pt idx="10378">
                  <c:v>32.495999999130497</c:v>
                </c:pt>
                <c:pt idx="10379">
                  <c:v>32.503999999130301</c:v>
                </c:pt>
                <c:pt idx="10380">
                  <c:v>32.511999999130097</c:v>
                </c:pt>
                <c:pt idx="10381">
                  <c:v>32.519999999129801</c:v>
                </c:pt>
                <c:pt idx="10382">
                  <c:v>32.527999999129598</c:v>
                </c:pt>
                <c:pt idx="10383">
                  <c:v>32.535999999129402</c:v>
                </c:pt>
                <c:pt idx="10384">
                  <c:v>32.543999999129198</c:v>
                </c:pt>
                <c:pt idx="10385">
                  <c:v>32.551999999129002</c:v>
                </c:pt>
                <c:pt idx="10386">
                  <c:v>32.559999999128799</c:v>
                </c:pt>
                <c:pt idx="10387">
                  <c:v>32.567999999128602</c:v>
                </c:pt>
                <c:pt idx="10388">
                  <c:v>32.5759999991283</c:v>
                </c:pt>
                <c:pt idx="10389">
                  <c:v>32.583999999128103</c:v>
                </c:pt>
                <c:pt idx="10390">
                  <c:v>32.5919999991279</c:v>
                </c:pt>
                <c:pt idx="10391">
                  <c:v>32.599999999127704</c:v>
                </c:pt>
                <c:pt idx="10392">
                  <c:v>32.6079999991275</c:v>
                </c:pt>
                <c:pt idx="10393">
                  <c:v>32.615999999127304</c:v>
                </c:pt>
                <c:pt idx="10394">
                  <c:v>32.623999999127101</c:v>
                </c:pt>
                <c:pt idx="10395">
                  <c:v>32.631999999126798</c:v>
                </c:pt>
                <c:pt idx="10396">
                  <c:v>32.639999999126594</c:v>
                </c:pt>
                <c:pt idx="10397">
                  <c:v>32.647999999126398</c:v>
                </c:pt>
                <c:pt idx="10398">
                  <c:v>32.655999999126202</c:v>
                </c:pt>
                <c:pt idx="10399">
                  <c:v>32.663999999126005</c:v>
                </c:pt>
                <c:pt idx="10400">
                  <c:v>32.671999999125802</c:v>
                </c:pt>
                <c:pt idx="10401">
                  <c:v>32.679999999125606</c:v>
                </c:pt>
                <c:pt idx="10402">
                  <c:v>32.687999999125296</c:v>
                </c:pt>
                <c:pt idx="10403">
                  <c:v>32.6959999991251</c:v>
                </c:pt>
                <c:pt idx="10404">
                  <c:v>32.703999999124896</c:v>
                </c:pt>
                <c:pt idx="10405">
                  <c:v>32.7119999991247</c:v>
                </c:pt>
                <c:pt idx="10406">
                  <c:v>32.719999999124497</c:v>
                </c:pt>
                <c:pt idx="10407">
                  <c:v>32.7279999991243</c:v>
                </c:pt>
                <c:pt idx="10408">
                  <c:v>32.735999999124097</c:v>
                </c:pt>
                <c:pt idx="10409">
                  <c:v>32.743999999123801</c:v>
                </c:pt>
                <c:pt idx="10410">
                  <c:v>32.751999999123598</c:v>
                </c:pt>
                <c:pt idx="10411">
                  <c:v>32.759999999123401</c:v>
                </c:pt>
                <c:pt idx="10412">
                  <c:v>32.767999999123198</c:v>
                </c:pt>
                <c:pt idx="10413">
                  <c:v>32.775999999123002</c:v>
                </c:pt>
                <c:pt idx="10414">
                  <c:v>32.783999999122798</c:v>
                </c:pt>
                <c:pt idx="10415">
                  <c:v>32.791999999122602</c:v>
                </c:pt>
                <c:pt idx="10416">
                  <c:v>32.799999999122399</c:v>
                </c:pt>
                <c:pt idx="10417">
                  <c:v>32.807999999122103</c:v>
                </c:pt>
                <c:pt idx="10418">
                  <c:v>32.8159999991219</c:v>
                </c:pt>
                <c:pt idx="10419">
                  <c:v>32.823999999121703</c:v>
                </c:pt>
                <c:pt idx="10420">
                  <c:v>32.8319999991215</c:v>
                </c:pt>
                <c:pt idx="10421">
                  <c:v>32.839999999121304</c:v>
                </c:pt>
                <c:pt idx="10422">
                  <c:v>32.8479999991211</c:v>
                </c:pt>
                <c:pt idx="10423">
                  <c:v>32.855999999120904</c:v>
                </c:pt>
                <c:pt idx="10424">
                  <c:v>32.863999999120594</c:v>
                </c:pt>
                <c:pt idx="10425">
                  <c:v>32.871999999120405</c:v>
                </c:pt>
                <c:pt idx="10426">
                  <c:v>32.879999999120201</c:v>
                </c:pt>
                <c:pt idx="10427">
                  <c:v>32.887999999120005</c:v>
                </c:pt>
                <c:pt idx="10428">
                  <c:v>32.895999999119802</c:v>
                </c:pt>
                <c:pt idx="10429">
                  <c:v>32.903999999119605</c:v>
                </c:pt>
                <c:pt idx="10430">
                  <c:v>32.911999999119402</c:v>
                </c:pt>
                <c:pt idx="10431">
                  <c:v>32.919999999119099</c:v>
                </c:pt>
                <c:pt idx="10432">
                  <c:v>32.927999999118896</c:v>
                </c:pt>
                <c:pt idx="10433">
                  <c:v>32.9359999991187</c:v>
                </c:pt>
                <c:pt idx="10434">
                  <c:v>32.943999999118496</c:v>
                </c:pt>
                <c:pt idx="10435">
                  <c:v>32.9519999991183</c:v>
                </c:pt>
                <c:pt idx="10436">
                  <c:v>32.959999999118097</c:v>
                </c:pt>
                <c:pt idx="10437">
                  <c:v>32.9679999991179</c:v>
                </c:pt>
                <c:pt idx="10438">
                  <c:v>32.975999999117597</c:v>
                </c:pt>
                <c:pt idx="10439">
                  <c:v>32.983999999117401</c:v>
                </c:pt>
                <c:pt idx="10440">
                  <c:v>32.991999999117198</c:v>
                </c:pt>
                <c:pt idx="10441">
                  <c:v>32.999999999117001</c:v>
                </c:pt>
                <c:pt idx="10442">
                  <c:v>33.007999999116798</c:v>
                </c:pt>
                <c:pt idx="10443">
                  <c:v>33.015999999116602</c:v>
                </c:pt>
                <c:pt idx="10444">
                  <c:v>33.023999999116398</c:v>
                </c:pt>
                <c:pt idx="10445">
                  <c:v>33.031999999116103</c:v>
                </c:pt>
                <c:pt idx="10446">
                  <c:v>33.039999999115899</c:v>
                </c:pt>
                <c:pt idx="10447">
                  <c:v>33.047999999115703</c:v>
                </c:pt>
                <c:pt idx="10448">
                  <c:v>33.0559999991155</c:v>
                </c:pt>
                <c:pt idx="10449">
                  <c:v>33.063999999115303</c:v>
                </c:pt>
                <c:pt idx="10450">
                  <c:v>33.0719999991151</c:v>
                </c:pt>
                <c:pt idx="10451">
                  <c:v>33.079999999114904</c:v>
                </c:pt>
                <c:pt idx="10452">
                  <c:v>33.087999999114601</c:v>
                </c:pt>
                <c:pt idx="10453">
                  <c:v>33.095999999114404</c:v>
                </c:pt>
                <c:pt idx="10454">
                  <c:v>33.103999999114201</c:v>
                </c:pt>
                <c:pt idx="10455">
                  <c:v>33.111999999114005</c:v>
                </c:pt>
                <c:pt idx="10456">
                  <c:v>33.119999999113801</c:v>
                </c:pt>
                <c:pt idx="10457">
                  <c:v>33.127999999113605</c:v>
                </c:pt>
                <c:pt idx="10458">
                  <c:v>33.135999999113402</c:v>
                </c:pt>
                <c:pt idx="10459">
                  <c:v>33.143999999113099</c:v>
                </c:pt>
                <c:pt idx="10460">
                  <c:v>33.151999999112896</c:v>
                </c:pt>
                <c:pt idx="10461">
                  <c:v>33.159999999112699</c:v>
                </c:pt>
                <c:pt idx="10462">
                  <c:v>33.167999999112496</c:v>
                </c:pt>
                <c:pt idx="10463">
                  <c:v>33.1759999991123</c:v>
                </c:pt>
                <c:pt idx="10464">
                  <c:v>33.183999999112096</c:v>
                </c:pt>
                <c:pt idx="10465">
                  <c:v>33.1919999991119</c:v>
                </c:pt>
                <c:pt idx="10466">
                  <c:v>33.199999999111597</c:v>
                </c:pt>
                <c:pt idx="10467">
                  <c:v>33.207999999111401</c:v>
                </c:pt>
                <c:pt idx="10468">
                  <c:v>33.215999999111197</c:v>
                </c:pt>
                <c:pt idx="10469">
                  <c:v>33.223999999111001</c:v>
                </c:pt>
                <c:pt idx="10470">
                  <c:v>33.231999999110798</c:v>
                </c:pt>
                <c:pt idx="10471">
                  <c:v>33.239999999110601</c:v>
                </c:pt>
                <c:pt idx="10472">
                  <c:v>33.247999999110398</c:v>
                </c:pt>
                <c:pt idx="10473">
                  <c:v>33.255999999110202</c:v>
                </c:pt>
                <c:pt idx="10474">
                  <c:v>33.263999999109899</c:v>
                </c:pt>
                <c:pt idx="10475">
                  <c:v>33.271999999109703</c:v>
                </c:pt>
                <c:pt idx="10476">
                  <c:v>33.279999999109499</c:v>
                </c:pt>
                <c:pt idx="10477">
                  <c:v>33.287999999109303</c:v>
                </c:pt>
                <c:pt idx="10478">
                  <c:v>33.2959999991091</c:v>
                </c:pt>
                <c:pt idx="10479">
                  <c:v>33.303999999108903</c:v>
                </c:pt>
                <c:pt idx="10480">
                  <c:v>33.3119999991087</c:v>
                </c:pt>
                <c:pt idx="10481">
                  <c:v>33.319999999108404</c:v>
                </c:pt>
                <c:pt idx="10482">
                  <c:v>33.327999999108201</c:v>
                </c:pt>
                <c:pt idx="10483">
                  <c:v>33.335999999108004</c:v>
                </c:pt>
                <c:pt idx="10484">
                  <c:v>33.343999999107801</c:v>
                </c:pt>
                <c:pt idx="10485">
                  <c:v>33.351999999107605</c:v>
                </c:pt>
                <c:pt idx="10486">
                  <c:v>33.359999999107401</c:v>
                </c:pt>
                <c:pt idx="10487">
                  <c:v>33.367999999107205</c:v>
                </c:pt>
                <c:pt idx="10488">
                  <c:v>33.375999999106895</c:v>
                </c:pt>
                <c:pt idx="10489">
                  <c:v>33.383999999106699</c:v>
                </c:pt>
                <c:pt idx="10490">
                  <c:v>33.391999999106496</c:v>
                </c:pt>
                <c:pt idx="10491">
                  <c:v>33.399999999106299</c:v>
                </c:pt>
                <c:pt idx="10492">
                  <c:v>33.407999999106096</c:v>
                </c:pt>
                <c:pt idx="10493">
                  <c:v>33.4159999991059</c:v>
                </c:pt>
                <c:pt idx="10494">
                  <c:v>33.423999999105696</c:v>
                </c:pt>
                <c:pt idx="10495">
                  <c:v>33.4319999991054</c:v>
                </c:pt>
                <c:pt idx="10496">
                  <c:v>33.439999999105197</c:v>
                </c:pt>
                <c:pt idx="10497">
                  <c:v>33.447999999105001</c:v>
                </c:pt>
                <c:pt idx="10498">
                  <c:v>33.455999999104797</c:v>
                </c:pt>
                <c:pt idx="10499">
                  <c:v>33.463999999104601</c:v>
                </c:pt>
                <c:pt idx="10500">
                  <c:v>33.471999999104398</c:v>
                </c:pt>
                <c:pt idx="10501">
                  <c:v>33.479999999104201</c:v>
                </c:pt>
                <c:pt idx="10502">
                  <c:v>33.487999999103899</c:v>
                </c:pt>
                <c:pt idx="10503">
                  <c:v>33.495999999103702</c:v>
                </c:pt>
                <c:pt idx="10504">
                  <c:v>33.503999999103499</c:v>
                </c:pt>
                <c:pt idx="10505">
                  <c:v>33.511999999103303</c:v>
                </c:pt>
                <c:pt idx="10506">
                  <c:v>33.519999999103099</c:v>
                </c:pt>
                <c:pt idx="10507">
                  <c:v>33.527999999102903</c:v>
                </c:pt>
                <c:pt idx="10508">
                  <c:v>33.5359999991027</c:v>
                </c:pt>
                <c:pt idx="10509">
                  <c:v>33.543999999102404</c:v>
                </c:pt>
                <c:pt idx="10510">
                  <c:v>33.5519999991022</c:v>
                </c:pt>
                <c:pt idx="10511">
                  <c:v>33.559999999102004</c:v>
                </c:pt>
                <c:pt idx="10512">
                  <c:v>33.567999999101801</c:v>
                </c:pt>
                <c:pt idx="10513">
                  <c:v>33.575999999101604</c:v>
                </c:pt>
                <c:pt idx="10514">
                  <c:v>33.583999999101401</c:v>
                </c:pt>
                <c:pt idx="10515">
                  <c:v>33.591999999101205</c:v>
                </c:pt>
                <c:pt idx="10516">
                  <c:v>33.599999999100895</c:v>
                </c:pt>
                <c:pt idx="10517">
                  <c:v>33.607999999100699</c:v>
                </c:pt>
                <c:pt idx="10518">
                  <c:v>33.615999999100495</c:v>
                </c:pt>
                <c:pt idx="10519">
                  <c:v>33.623999999100299</c:v>
                </c:pt>
                <c:pt idx="10520">
                  <c:v>33.631999999100096</c:v>
                </c:pt>
                <c:pt idx="10521">
                  <c:v>33.639999999099899</c:v>
                </c:pt>
                <c:pt idx="10522">
                  <c:v>33.647999999099696</c:v>
                </c:pt>
                <c:pt idx="10523">
                  <c:v>33.6559999990994</c:v>
                </c:pt>
                <c:pt idx="10524">
                  <c:v>33.663999999099197</c:v>
                </c:pt>
                <c:pt idx="10525">
                  <c:v>33.671999999099</c:v>
                </c:pt>
                <c:pt idx="10526">
                  <c:v>33.679999999098797</c:v>
                </c:pt>
                <c:pt idx="10527">
                  <c:v>33.687999999098601</c:v>
                </c:pt>
                <c:pt idx="10528">
                  <c:v>33.695999999098397</c:v>
                </c:pt>
                <c:pt idx="10529">
                  <c:v>33.703999999098201</c:v>
                </c:pt>
                <c:pt idx="10530">
                  <c:v>33.711999999097898</c:v>
                </c:pt>
                <c:pt idx="10531">
                  <c:v>33.719999999097702</c:v>
                </c:pt>
                <c:pt idx="10532">
                  <c:v>33.727999999097499</c:v>
                </c:pt>
                <c:pt idx="10533">
                  <c:v>33.735999999097302</c:v>
                </c:pt>
                <c:pt idx="10534">
                  <c:v>33.743999999097099</c:v>
                </c:pt>
                <c:pt idx="10535">
                  <c:v>33.751999999096903</c:v>
                </c:pt>
                <c:pt idx="10536">
                  <c:v>33.759999999096699</c:v>
                </c:pt>
                <c:pt idx="10537">
                  <c:v>33.767999999096503</c:v>
                </c:pt>
                <c:pt idx="10538">
                  <c:v>33.7759999990962</c:v>
                </c:pt>
                <c:pt idx="10539">
                  <c:v>33.783999999096004</c:v>
                </c:pt>
                <c:pt idx="10540">
                  <c:v>33.7919999990958</c:v>
                </c:pt>
                <c:pt idx="10541">
                  <c:v>33.799999999095604</c:v>
                </c:pt>
                <c:pt idx="10542">
                  <c:v>33.807999999095401</c:v>
                </c:pt>
                <c:pt idx="10543">
                  <c:v>33.815999999095204</c:v>
                </c:pt>
                <c:pt idx="10544">
                  <c:v>33.823999999095001</c:v>
                </c:pt>
                <c:pt idx="10545">
                  <c:v>33.831999999094698</c:v>
                </c:pt>
                <c:pt idx="10546">
                  <c:v>33.839999999094495</c:v>
                </c:pt>
                <c:pt idx="10547">
                  <c:v>33.847999999094299</c:v>
                </c:pt>
                <c:pt idx="10548">
                  <c:v>33.855999999094095</c:v>
                </c:pt>
                <c:pt idx="10549">
                  <c:v>33.863999999093899</c:v>
                </c:pt>
                <c:pt idx="10550">
                  <c:v>33.871999999093703</c:v>
                </c:pt>
                <c:pt idx="10551">
                  <c:v>33.879999999093506</c:v>
                </c:pt>
                <c:pt idx="10552">
                  <c:v>33.887999999093196</c:v>
                </c:pt>
                <c:pt idx="10553">
                  <c:v>33.895999999093</c:v>
                </c:pt>
                <c:pt idx="10554">
                  <c:v>33.903999999092797</c:v>
                </c:pt>
                <c:pt idx="10555">
                  <c:v>33.9119999990926</c:v>
                </c:pt>
                <c:pt idx="10556">
                  <c:v>33.919999999092397</c:v>
                </c:pt>
                <c:pt idx="10557">
                  <c:v>33.927999999092201</c:v>
                </c:pt>
                <c:pt idx="10558">
                  <c:v>33.935999999091997</c:v>
                </c:pt>
                <c:pt idx="10559">
                  <c:v>33.943999999091702</c:v>
                </c:pt>
                <c:pt idx="10560">
                  <c:v>33.951999999091498</c:v>
                </c:pt>
                <c:pt idx="10561">
                  <c:v>33.959999999091302</c:v>
                </c:pt>
                <c:pt idx="10562">
                  <c:v>33.967999999091099</c:v>
                </c:pt>
                <c:pt idx="10563">
                  <c:v>33.975999999090902</c:v>
                </c:pt>
                <c:pt idx="10564">
                  <c:v>33.983999999090699</c:v>
                </c:pt>
                <c:pt idx="10565">
                  <c:v>33.991999999090503</c:v>
                </c:pt>
                <c:pt idx="10566">
                  <c:v>33.9999999990902</c:v>
                </c:pt>
                <c:pt idx="10567">
                  <c:v>34.007999999090003</c:v>
                </c:pt>
                <c:pt idx="10568">
                  <c:v>34.0159999990898</c:v>
                </c:pt>
                <c:pt idx="10569">
                  <c:v>34.023999999089604</c:v>
                </c:pt>
                <c:pt idx="10570">
                  <c:v>34.0319999990894</c:v>
                </c:pt>
                <c:pt idx="10571">
                  <c:v>34.039999999089204</c:v>
                </c:pt>
                <c:pt idx="10572">
                  <c:v>34.047999999089001</c:v>
                </c:pt>
                <c:pt idx="10573">
                  <c:v>34.055999999088698</c:v>
                </c:pt>
                <c:pt idx="10574">
                  <c:v>34.063999999088495</c:v>
                </c:pt>
                <c:pt idx="10575">
                  <c:v>34.071999999088298</c:v>
                </c:pt>
                <c:pt idx="10576">
                  <c:v>34.079999999088095</c:v>
                </c:pt>
                <c:pt idx="10577">
                  <c:v>34.087999999087906</c:v>
                </c:pt>
                <c:pt idx="10578">
                  <c:v>34.095999999087702</c:v>
                </c:pt>
                <c:pt idx="10579">
                  <c:v>34.103999999087506</c:v>
                </c:pt>
                <c:pt idx="10580">
                  <c:v>34.111999999087196</c:v>
                </c:pt>
                <c:pt idx="10581">
                  <c:v>34.119999999087</c:v>
                </c:pt>
                <c:pt idx="10582">
                  <c:v>34.127999999086796</c:v>
                </c:pt>
                <c:pt idx="10583">
                  <c:v>34.1359999990866</c:v>
                </c:pt>
                <c:pt idx="10584">
                  <c:v>34.143999999086397</c:v>
                </c:pt>
                <c:pt idx="10585">
                  <c:v>34.1519999990862</c:v>
                </c:pt>
                <c:pt idx="10586">
                  <c:v>34.159999999085997</c:v>
                </c:pt>
                <c:pt idx="10587">
                  <c:v>34.167999999085701</c:v>
                </c:pt>
                <c:pt idx="10588">
                  <c:v>34.175999999085498</c:v>
                </c:pt>
                <c:pt idx="10589">
                  <c:v>34.183999999085302</c:v>
                </c:pt>
                <c:pt idx="10590">
                  <c:v>34.191999999085098</c:v>
                </c:pt>
                <c:pt idx="10591">
                  <c:v>34.199999999084902</c:v>
                </c:pt>
                <c:pt idx="10592">
                  <c:v>34.207999999084699</c:v>
                </c:pt>
                <c:pt idx="10593">
                  <c:v>34.215999999084502</c:v>
                </c:pt>
                <c:pt idx="10594">
                  <c:v>34.223999999084299</c:v>
                </c:pt>
                <c:pt idx="10595">
                  <c:v>34.231999999084003</c:v>
                </c:pt>
                <c:pt idx="10596">
                  <c:v>34.2399999990838</c:v>
                </c:pt>
                <c:pt idx="10597">
                  <c:v>34.247999999083603</c:v>
                </c:pt>
                <c:pt idx="10598">
                  <c:v>34.2559999990834</c:v>
                </c:pt>
                <c:pt idx="10599">
                  <c:v>34.263999999083204</c:v>
                </c:pt>
                <c:pt idx="10600">
                  <c:v>34.271999999083</c:v>
                </c:pt>
                <c:pt idx="10601">
                  <c:v>34.279999999082804</c:v>
                </c:pt>
                <c:pt idx="10602">
                  <c:v>34.287999999082494</c:v>
                </c:pt>
                <c:pt idx="10603">
                  <c:v>34.295999999082298</c:v>
                </c:pt>
                <c:pt idx="10604">
                  <c:v>34.303999999082102</c:v>
                </c:pt>
                <c:pt idx="10605">
                  <c:v>34.311999999081905</c:v>
                </c:pt>
                <c:pt idx="10606">
                  <c:v>34.319999999081702</c:v>
                </c:pt>
                <c:pt idx="10607">
                  <c:v>34.327999999081506</c:v>
                </c:pt>
                <c:pt idx="10608">
                  <c:v>34.335999999081302</c:v>
                </c:pt>
                <c:pt idx="10609">
                  <c:v>34.343999999080999</c:v>
                </c:pt>
                <c:pt idx="10610">
                  <c:v>34.351999999080796</c:v>
                </c:pt>
                <c:pt idx="10611">
                  <c:v>34.3599999990806</c:v>
                </c:pt>
                <c:pt idx="10612">
                  <c:v>34.367999999080396</c:v>
                </c:pt>
                <c:pt idx="10613">
                  <c:v>34.3759999990802</c:v>
                </c:pt>
                <c:pt idx="10614">
                  <c:v>34.383999999079997</c:v>
                </c:pt>
                <c:pt idx="10615">
                  <c:v>34.3919999990798</c:v>
                </c:pt>
                <c:pt idx="10616">
                  <c:v>34.399999999079498</c:v>
                </c:pt>
                <c:pt idx="10617">
                  <c:v>34.407999999079301</c:v>
                </c:pt>
                <c:pt idx="10618">
                  <c:v>34.415999999079098</c:v>
                </c:pt>
                <c:pt idx="10619">
                  <c:v>34.423999999078902</c:v>
                </c:pt>
                <c:pt idx="10620">
                  <c:v>34.431999999078698</c:v>
                </c:pt>
                <c:pt idx="10621">
                  <c:v>34.439999999078502</c:v>
                </c:pt>
                <c:pt idx="10622">
                  <c:v>34.447999999078299</c:v>
                </c:pt>
                <c:pt idx="10623">
                  <c:v>34.455999999078003</c:v>
                </c:pt>
                <c:pt idx="10624">
                  <c:v>34.463999999077799</c:v>
                </c:pt>
                <c:pt idx="10625">
                  <c:v>34.471999999077603</c:v>
                </c:pt>
                <c:pt idx="10626">
                  <c:v>34.4799999990774</c:v>
                </c:pt>
                <c:pt idx="10627">
                  <c:v>34.487999999077203</c:v>
                </c:pt>
                <c:pt idx="10628">
                  <c:v>34.495999999077</c:v>
                </c:pt>
                <c:pt idx="10629">
                  <c:v>34.503999999076804</c:v>
                </c:pt>
                <c:pt idx="10630">
                  <c:v>34.511999999076494</c:v>
                </c:pt>
                <c:pt idx="10631">
                  <c:v>34.519999999076305</c:v>
                </c:pt>
                <c:pt idx="10632">
                  <c:v>34.527999999076101</c:v>
                </c:pt>
                <c:pt idx="10633">
                  <c:v>34.535999999075905</c:v>
                </c:pt>
                <c:pt idx="10634">
                  <c:v>34.543999999075702</c:v>
                </c:pt>
                <c:pt idx="10635">
                  <c:v>34.551999999075505</c:v>
                </c:pt>
                <c:pt idx="10636">
                  <c:v>34.559999999075302</c:v>
                </c:pt>
                <c:pt idx="10637">
                  <c:v>34.567999999074999</c:v>
                </c:pt>
                <c:pt idx="10638">
                  <c:v>34.575999999074796</c:v>
                </c:pt>
                <c:pt idx="10639">
                  <c:v>34.583999999074599</c:v>
                </c:pt>
                <c:pt idx="10640">
                  <c:v>34.591999999074396</c:v>
                </c:pt>
                <c:pt idx="10641">
                  <c:v>34.5999999990742</c:v>
                </c:pt>
                <c:pt idx="10642">
                  <c:v>34.607999999073996</c:v>
                </c:pt>
                <c:pt idx="10643">
                  <c:v>34.6159999990738</c:v>
                </c:pt>
                <c:pt idx="10644">
                  <c:v>34.623999999073497</c:v>
                </c:pt>
                <c:pt idx="10645">
                  <c:v>34.631999999073301</c:v>
                </c:pt>
                <c:pt idx="10646">
                  <c:v>34.639999999073098</c:v>
                </c:pt>
                <c:pt idx="10647">
                  <c:v>34.647999999072901</c:v>
                </c:pt>
                <c:pt idx="10648">
                  <c:v>34.655999999072698</c:v>
                </c:pt>
                <c:pt idx="10649">
                  <c:v>34.663999999072502</c:v>
                </c:pt>
                <c:pt idx="10650">
                  <c:v>34.671999999072298</c:v>
                </c:pt>
                <c:pt idx="10651">
                  <c:v>34.679999999072002</c:v>
                </c:pt>
                <c:pt idx="10652">
                  <c:v>34.687999999071799</c:v>
                </c:pt>
                <c:pt idx="10653">
                  <c:v>34.695999999071603</c:v>
                </c:pt>
                <c:pt idx="10654">
                  <c:v>34.703999999071399</c:v>
                </c:pt>
                <c:pt idx="10655">
                  <c:v>34.711999999071203</c:v>
                </c:pt>
                <c:pt idx="10656">
                  <c:v>34.719999999071</c:v>
                </c:pt>
                <c:pt idx="10657">
                  <c:v>34.727999999070803</c:v>
                </c:pt>
                <c:pt idx="10658">
                  <c:v>34.735999999070501</c:v>
                </c:pt>
                <c:pt idx="10659">
                  <c:v>34.743999999070304</c:v>
                </c:pt>
                <c:pt idx="10660">
                  <c:v>34.751999999070101</c:v>
                </c:pt>
                <c:pt idx="10661">
                  <c:v>34.759999999069905</c:v>
                </c:pt>
                <c:pt idx="10662">
                  <c:v>34.767999999069701</c:v>
                </c:pt>
                <c:pt idx="10663">
                  <c:v>34.775999999069505</c:v>
                </c:pt>
                <c:pt idx="10664">
                  <c:v>34.783999999069302</c:v>
                </c:pt>
                <c:pt idx="10665">
                  <c:v>34.791999999068999</c:v>
                </c:pt>
                <c:pt idx="10666">
                  <c:v>34.799999999068795</c:v>
                </c:pt>
                <c:pt idx="10667">
                  <c:v>34.807999999068599</c:v>
                </c:pt>
                <c:pt idx="10668">
                  <c:v>34.815999999068396</c:v>
                </c:pt>
                <c:pt idx="10669">
                  <c:v>34.823999999068199</c:v>
                </c:pt>
                <c:pt idx="10670">
                  <c:v>34.831999999067996</c:v>
                </c:pt>
                <c:pt idx="10671">
                  <c:v>34.8399999990678</c:v>
                </c:pt>
                <c:pt idx="10672">
                  <c:v>34.847999999067497</c:v>
                </c:pt>
                <c:pt idx="10673">
                  <c:v>34.855999999067301</c:v>
                </c:pt>
                <c:pt idx="10674">
                  <c:v>34.863999999067097</c:v>
                </c:pt>
                <c:pt idx="10675">
                  <c:v>34.871999999066901</c:v>
                </c:pt>
                <c:pt idx="10676">
                  <c:v>34.879999999066698</c:v>
                </c:pt>
                <c:pt idx="10677">
                  <c:v>34.887999999066501</c:v>
                </c:pt>
                <c:pt idx="10678">
                  <c:v>34.895999999066298</c:v>
                </c:pt>
                <c:pt idx="10679">
                  <c:v>34.903999999066102</c:v>
                </c:pt>
                <c:pt idx="10680">
                  <c:v>34.911999999065799</c:v>
                </c:pt>
                <c:pt idx="10681">
                  <c:v>34.919999999065602</c:v>
                </c:pt>
                <c:pt idx="10682">
                  <c:v>34.927999999065399</c:v>
                </c:pt>
                <c:pt idx="10683">
                  <c:v>34.935999999065203</c:v>
                </c:pt>
                <c:pt idx="10684">
                  <c:v>34.943999999064999</c:v>
                </c:pt>
                <c:pt idx="10685">
                  <c:v>34.951999999064803</c:v>
                </c:pt>
                <c:pt idx="10686">
                  <c:v>34.9599999990646</c:v>
                </c:pt>
                <c:pt idx="10687">
                  <c:v>34.967999999064304</c:v>
                </c:pt>
                <c:pt idx="10688">
                  <c:v>34.975999999064101</c:v>
                </c:pt>
                <c:pt idx="10689">
                  <c:v>34.983999999063904</c:v>
                </c:pt>
                <c:pt idx="10690">
                  <c:v>34.991999999063701</c:v>
                </c:pt>
                <c:pt idx="10691">
                  <c:v>34.999999999063505</c:v>
                </c:pt>
                <c:pt idx="10692">
                  <c:v>35.007999999063301</c:v>
                </c:pt>
                <c:pt idx="10693">
                  <c:v>35.015999999063105</c:v>
                </c:pt>
                <c:pt idx="10694">
                  <c:v>35.023999999062795</c:v>
                </c:pt>
                <c:pt idx="10695">
                  <c:v>35.031999999062599</c:v>
                </c:pt>
                <c:pt idx="10696">
                  <c:v>35.039999999062395</c:v>
                </c:pt>
                <c:pt idx="10697">
                  <c:v>35.047999999062199</c:v>
                </c:pt>
                <c:pt idx="10698">
                  <c:v>35.055999999061996</c:v>
                </c:pt>
                <c:pt idx="10699">
                  <c:v>35.063999999061799</c:v>
                </c:pt>
                <c:pt idx="10700">
                  <c:v>35.071999999061596</c:v>
                </c:pt>
                <c:pt idx="10701">
                  <c:v>35.0799999990613</c:v>
                </c:pt>
                <c:pt idx="10702">
                  <c:v>35.087999999061097</c:v>
                </c:pt>
                <c:pt idx="10703">
                  <c:v>35.095999999060901</c:v>
                </c:pt>
                <c:pt idx="10704">
                  <c:v>35.103999999060697</c:v>
                </c:pt>
                <c:pt idx="10705">
                  <c:v>35.111999999060501</c:v>
                </c:pt>
                <c:pt idx="10706">
                  <c:v>35.119999999060298</c:v>
                </c:pt>
                <c:pt idx="10707">
                  <c:v>35.127999999060101</c:v>
                </c:pt>
                <c:pt idx="10708">
                  <c:v>35.135999999059798</c:v>
                </c:pt>
                <c:pt idx="10709">
                  <c:v>35.143999999059602</c:v>
                </c:pt>
                <c:pt idx="10710">
                  <c:v>35.151999999059399</c:v>
                </c:pt>
                <c:pt idx="10711">
                  <c:v>35.159999999059202</c:v>
                </c:pt>
                <c:pt idx="10712">
                  <c:v>35.167999999058999</c:v>
                </c:pt>
                <c:pt idx="10713">
                  <c:v>35.175999999058803</c:v>
                </c:pt>
                <c:pt idx="10714">
                  <c:v>35.183999999058599</c:v>
                </c:pt>
                <c:pt idx="10715">
                  <c:v>35.191999999058304</c:v>
                </c:pt>
                <c:pt idx="10716">
                  <c:v>35.1999999990581</c:v>
                </c:pt>
                <c:pt idx="10717">
                  <c:v>35.207999999057904</c:v>
                </c:pt>
                <c:pt idx="10718">
                  <c:v>35.215999999057701</c:v>
                </c:pt>
                <c:pt idx="10719">
                  <c:v>35.223999999057504</c:v>
                </c:pt>
                <c:pt idx="10720">
                  <c:v>35.231999999057301</c:v>
                </c:pt>
                <c:pt idx="10721">
                  <c:v>35.239999999057105</c:v>
                </c:pt>
                <c:pt idx="10722">
                  <c:v>35.247999999056795</c:v>
                </c:pt>
                <c:pt idx="10723">
                  <c:v>35.255999999056598</c:v>
                </c:pt>
                <c:pt idx="10724">
                  <c:v>35.263999999056395</c:v>
                </c:pt>
                <c:pt idx="10725">
                  <c:v>35.271999999056199</c:v>
                </c:pt>
                <c:pt idx="10726">
                  <c:v>35.279999999055995</c:v>
                </c:pt>
                <c:pt idx="10727">
                  <c:v>35.287999999055799</c:v>
                </c:pt>
                <c:pt idx="10728">
                  <c:v>35.295999999055596</c:v>
                </c:pt>
                <c:pt idx="10729">
                  <c:v>35.3039999990553</c:v>
                </c:pt>
                <c:pt idx="10730">
                  <c:v>35.311999999055097</c:v>
                </c:pt>
                <c:pt idx="10731">
                  <c:v>35.3199999990549</c:v>
                </c:pt>
                <c:pt idx="10732">
                  <c:v>35.327999999054697</c:v>
                </c:pt>
                <c:pt idx="10733">
                  <c:v>35.335999999054501</c:v>
                </c:pt>
                <c:pt idx="10734">
                  <c:v>35.343999999054297</c:v>
                </c:pt>
                <c:pt idx="10735">
                  <c:v>35.351999999054101</c:v>
                </c:pt>
                <c:pt idx="10736">
                  <c:v>35.359999999053798</c:v>
                </c:pt>
                <c:pt idx="10737">
                  <c:v>35.367999999053602</c:v>
                </c:pt>
                <c:pt idx="10738">
                  <c:v>35.375999999053398</c:v>
                </c:pt>
                <c:pt idx="10739">
                  <c:v>35.383999999053202</c:v>
                </c:pt>
                <c:pt idx="10740">
                  <c:v>35.391999999052999</c:v>
                </c:pt>
                <c:pt idx="10741">
                  <c:v>35.399999999052802</c:v>
                </c:pt>
                <c:pt idx="10742">
                  <c:v>35.407999999052599</c:v>
                </c:pt>
                <c:pt idx="10743">
                  <c:v>35.415999999052403</c:v>
                </c:pt>
                <c:pt idx="10744">
                  <c:v>35.4239999990521</c:v>
                </c:pt>
                <c:pt idx="10745">
                  <c:v>35.431999999051904</c:v>
                </c:pt>
                <c:pt idx="10746">
                  <c:v>35.4399999990517</c:v>
                </c:pt>
                <c:pt idx="10747">
                  <c:v>35.447999999051504</c:v>
                </c:pt>
                <c:pt idx="10748">
                  <c:v>35.455999999051301</c:v>
                </c:pt>
                <c:pt idx="10749">
                  <c:v>35.463999999051104</c:v>
                </c:pt>
                <c:pt idx="10750">
                  <c:v>35.471999999050901</c:v>
                </c:pt>
                <c:pt idx="10751">
                  <c:v>35.479999999050598</c:v>
                </c:pt>
                <c:pt idx="10752">
                  <c:v>35.487999999050395</c:v>
                </c:pt>
                <c:pt idx="10753">
                  <c:v>35.495999999050198</c:v>
                </c:pt>
                <c:pt idx="10754">
                  <c:v>35.503999999049995</c:v>
                </c:pt>
                <c:pt idx="10755">
                  <c:v>35.511999999049799</c:v>
                </c:pt>
                <c:pt idx="10756">
                  <c:v>35.519999999049595</c:v>
                </c:pt>
                <c:pt idx="10757">
                  <c:v>35.527999999049406</c:v>
                </c:pt>
                <c:pt idx="10758">
                  <c:v>35.535999999049096</c:v>
                </c:pt>
                <c:pt idx="10759">
                  <c:v>35.5439999990489</c:v>
                </c:pt>
                <c:pt idx="10760">
                  <c:v>35.551999999048697</c:v>
                </c:pt>
                <c:pt idx="10761">
                  <c:v>35.5599999990485</c:v>
                </c:pt>
                <c:pt idx="10762">
                  <c:v>35.567999999048297</c:v>
                </c:pt>
                <c:pt idx="10763">
                  <c:v>35.575999999048101</c:v>
                </c:pt>
                <c:pt idx="10764">
                  <c:v>35.583999999047897</c:v>
                </c:pt>
                <c:pt idx="10765">
                  <c:v>35.591999999047601</c:v>
                </c:pt>
                <c:pt idx="10766">
                  <c:v>35.599999999047398</c:v>
                </c:pt>
                <c:pt idx="10767">
                  <c:v>35.607999999047202</c:v>
                </c:pt>
                <c:pt idx="10768">
                  <c:v>35.615999999046998</c:v>
                </c:pt>
                <c:pt idx="10769">
                  <c:v>35.623999999046802</c:v>
                </c:pt>
                <c:pt idx="10770">
                  <c:v>35.631999999046599</c:v>
                </c:pt>
                <c:pt idx="10771">
                  <c:v>35.639999999046402</c:v>
                </c:pt>
                <c:pt idx="10772">
                  <c:v>35.6479999990461</c:v>
                </c:pt>
                <c:pt idx="10773">
                  <c:v>35.655999999045903</c:v>
                </c:pt>
                <c:pt idx="10774">
                  <c:v>35.6639999990457</c:v>
                </c:pt>
                <c:pt idx="10775">
                  <c:v>35.671999999045504</c:v>
                </c:pt>
                <c:pt idx="10776">
                  <c:v>35.6799999990453</c:v>
                </c:pt>
                <c:pt idx="10777">
                  <c:v>35.687999999045104</c:v>
                </c:pt>
                <c:pt idx="10778">
                  <c:v>35.695999999044901</c:v>
                </c:pt>
                <c:pt idx="10779">
                  <c:v>35.703999999044598</c:v>
                </c:pt>
                <c:pt idx="10780">
                  <c:v>35.711999999044394</c:v>
                </c:pt>
                <c:pt idx="10781">
                  <c:v>35.719999999044198</c:v>
                </c:pt>
                <c:pt idx="10782">
                  <c:v>35.727999999043995</c:v>
                </c:pt>
                <c:pt idx="10783">
                  <c:v>35.735999999043798</c:v>
                </c:pt>
                <c:pt idx="10784">
                  <c:v>35.743999999043602</c:v>
                </c:pt>
                <c:pt idx="10785">
                  <c:v>35.751999999043406</c:v>
                </c:pt>
                <c:pt idx="10786">
                  <c:v>35.759999999043096</c:v>
                </c:pt>
                <c:pt idx="10787">
                  <c:v>35.7679999990429</c:v>
                </c:pt>
                <c:pt idx="10788">
                  <c:v>35.775999999042696</c:v>
                </c:pt>
                <c:pt idx="10789">
                  <c:v>35.7839999990425</c:v>
                </c:pt>
                <c:pt idx="10790">
                  <c:v>35.791999999042297</c:v>
                </c:pt>
                <c:pt idx="10791">
                  <c:v>35.7999999990421</c:v>
                </c:pt>
                <c:pt idx="10792">
                  <c:v>35.807999999041897</c:v>
                </c:pt>
                <c:pt idx="10793">
                  <c:v>35.815999999041601</c:v>
                </c:pt>
                <c:pt idx="10794">
                  <c:v>35.823999999041398</c:v>
                </c:pt>
                <c:pt idx="10795">
                  <c:v>35.831999999041201</c:v>
                </c:pt>
                <c:pt idx="10796">
                  <c:v>35.839999999040998</c:v>
                </c:pt>
                <c:pt idx="10797">
                  <c:v>35.847999999040802</c:v>
                </c:pt>
                <c:pt idx="10798">
                  <c:v>35.855999999040598</c:v>
                </c:pt>
                <c:pt idx="10799">
                  <c:v>35.863999999040402</c:v>
                </c:pt>
                <c:pt idx="10800">
                  <c:v>35.871999999040199</c:v>
                </c:pt>
                <c:pt idx="10801">
                  <c:v>35.879999999039903</c:v>
                </c:pt>
                <c:pt idx="10802">
                  <c:v>35.8879999990397</c:v>
                </c:pt>
                <c:pt idx="10803">
                  <c:v>35.895999999039503</c:v>
                </c:pt>
                <c:pt idx="10804">
                  <c:v>35.9039999990393</c:v>
                </c:pt>
                <c:pt idx="10805">
                  <c:v>35.911999999039104</c:v>
                </c:pt>
                <c:pt idx="10806">
                  <c:v>35.9199999990389</c:v>
                </c:pt>
                <c:pt idx="10807">
                  <c:v>35.927999999038704</c:v>
                </c:pt>
                <c:pt idx="10808">
                  <c:v>35.935999999038394</c:v>
                </c:pt>
                <c:pt idx="10809">
                  <c:v>35.943999999038198</c:v>
                </c:pt>
                <c:pt idx="10810">
                  <c:v>35.951999999037994</c:v>
                </c:pt>
                <c:pt idx="10811">
                  <c:v>35.959999999037805</c:v>
                </c:pt>
                <c:pt idx="10812">
                  <c:v>35.967999999037602</c:v>
                </c:pt>
                <c:pt idx="10813">
                  <c:v>35.975999999037406</c:v>
                </c:pt>
                <c:pt idx="10814">
                  <c:v>35.983999999037202</c:v>
                </c:pt>
                <c:pt idx="10815">
                  <c:v>35.991999999036899</c:v>
                </c:pt>
                <c:pt idx="10816">
                  <c:v>35.999999999036696</c:v>
                </c:pt>
                <c:pt idx="10817">
                  <c:v>36.0079999990365</c:v>
                </c:pt>
                <c:pt idx="10818">
                  <c:v>36.015999999036296</c:v>
                </c:pt>
                <c:pt idx="10819">
                  <c:v>36.0239999990361</c:v>
                </c:pt>
                <c:pt idx="10820">
                  <c:v>36.031999999035897</c:v>
                </c:pt>
                <c:pt idx="10821">
                  <c:v>36.0399999990357</c:v>
                </c:pt>
                <c:pt idx="10822">
                  <c:v>36.047999999035397</c:v>
                </c:pt>
                <c:pt idx="10823">
                  <c:v>36.055999999035201</c:v>
                </c:pt>
                <c:pt idx="10824">
                  <c:v>36.063999999034998</c:v>
                </c:pt>
                <c:pt idx="10825">
                  <c:v>36.071999999034801</c:v>
                </c:pt>
                <c:pt idx="10826">
                  <c:v>36.079999999034598</c:v>
                </c:pt>
                <c:pt idx="10827">
                  <c:v>36.087999999034402</c:v>
                </c:pt>
                <c:pt idx="10828">
                  <c:v>36.095999999034198</c:v>
                </c:pt>
                <c:pt idx="10829">
                  <c:v>36.103999999033903</c:v>
                </c:pt>
                <c:pt idx="10830">
                  <c:v>36.111999999033699</c:v>
                </c:pt>
                <c:pt idx="10831">
                  <c:v>36.119999999033503</c:v>
                </c:pt>
                <c:pt idx="10832">
                  <c:v>36.1279999990333</c:v>
                </c:pt>
                <c:pt idx="10833">
                  <c:v>36.135999999033103</c:v>
                </c:pt>
                <c:pt idx="10834">
                  <c:v>36.1439999990329</c:v>
                </c:pt>
                <c:pt idx="10835">
                  <c:v>36.151999999032704</c:v>
                </c:pt>
                <c:pt idx="10836">
                  <c:v>36.159999999032394</c:v>
                </c:pt>
                <c:pt idx="10837">
                  <c:v>36.167999999032197</c:v>
                </c:pt>
                <c:pt idx="10838">
                  <c:v>36.175999999032001</c:v>
                </c:pt>
                <c:pt idx="10839">
                  <c:v>36.183999999031805</c:v>
                </c:pt>
                <c:pt idx="10840">
                  <c:v>36.191999999031601</c:v>
                </c:pt>
                <c:pt idx="10841">
                  <c:v>36.199999999031405</c:v>
                </c:pt>
                <c:pt idx="10842">
                  <c:v>36.207999999031202</c:v>
                </c:pt>
                <c:pt idx="10843">
                  <c:v>36.215999999030899</c:v>
                </c:pt>
                <c:pt idx="10844">
                  <c:v>36.223999999030696</c:v>
                </c:pt>
                <c:pt idx="10845">
                  <c:v>36.231999999030499</c:v>
                </c:pt>
                <c:pt idx="10846">
                  <c:v>36.239999999030296</c:v>
                </c:pt>
                <c:pt idx="10847">
                  <c:v>36.2479999990301</c:v>
                </c:pt>
                <c:pt idx="10848">
                  <c:v>36.255999999029896</c:v>
                </c:pt>
                <c:pt idx="10849">
                  <c:v>36.2639999990297</c:v>
                </c:pt>
                <c:pt idx="10850">
                  <c:v>36.271999999029397</c:v>
                </c:pt>
                <c:pt idx="10851">
                  <c:v>36.279999999029201</c:v>
                </c:pt>
                <c:pt idx="10852">
                  <c:v>36.287999999028997</c:v>
                </c:pt>
                <c:pt idx="10853">
                  <c:v>36.295999999028801</c:v>
                </c:pt>
                <c:pt idx="10854">
                  <c:v>36.303999999028598</c:v>
                </c:pt>
                <c:pt idx="10855">
                  <c:v>36.311999999028401</c:v>
                </c:pt>
                <c:pt idx="10856">
                  <c:v>36.319999999028198</c:v>
                </c:pt>
                <c:pt idx="10857">
                  <c:v>36.327999999028002</c:v>
                </c:pt>
                <c:pt idx="10858">
                  <c:v>36.335999999027699</c:v>
                </c:pt>
                <c:pt idx="10859">
                  <c:v>36.343999999027503</c:v>
                </c:pt>
                <c:pt idx="10860">
                  <c:v>36.351999999027299</c:v>
                </c:pt>
                <c:pt idx="10861">
                  <c:v>36.359999999027103</c:v>
                </c:pt>
                <c:pt idx="10862">
                  <c:v>36.3679999990269</c:v>
                </c:pt>
                <c:pt idx="10863">
                  <c:v>36.375999999026703</c:v>
                </c:pt>
                <c:pt idx="10864">
                  <c:v>36.3839999990265</c:v>
                </c:pt>
                <c:pt idx="10865">
                  <c:v>36.391999999026204</c:v>
                </c:pt>
                <c:pt idx="10866">
                  <c:v>36.399999999026001</c:v>
                </c:pt>
                <c:pt idx="10867">
                  <c:v>36.407999999025805</c:v>
                </c:pt>
                <c:pt idx="10868">
                  <c:v>36.415999999025601</c:v>
                </c:pt>
                <c:pt idx="10869">
                  <c:v>36.423999999025405</c:v>
                </c:pt>
                <c:pt idx="10870">
                  <c:v>36.431999999025201</c:v>
                </c:pt>
                <c:pt idx="10871">
                  <c:v>36.439999999025005</c:v>
                </c:pt>
                <c:pt idx="10872">
                  <c:v>36.447999999024695</c:v>
                </c:pt>
                <c:pt idx="10873">
                  <c:v>36.455999999024499</c:v>
                </c:pt>
                <c:pt idx="10874">
                  <c:v>36.463999999024296</c:v>
                </c:pt>
                <c:pt idx="10875">
                  <c:v>36.471999999024099</c:v>
                </c:pt>
                <c:pt idx="10876">
                  <c:v>36.479999999023896</c:v>
                </c:pt>
                <c:pt idx="10877">
                  <c:v>36.4879999990237</c:v>
                </c:pt>
                <c:pt idx="10878">
                  <c:v>36.495999999023496</c:v>
                </c:pt>
                <c:pt idx="10879">
                  <c:v>36.5039999990232</c:v>
                </c:pt>
                <c:pt idx="10880">
                  <c:v>36.511999999022997</c:v>
                </c:pt>
                <c:pt idx="10881">
                  <c:v>36.519999999022801</c:v>
                </c:pt>
                <c:pt idx="10882">
                  <c:v>36.527999999022597</c:v>
                </c:pt>
                <c:pt idx="10883">
                  <c:v>36.535999999022401</c:v>
                </c:pt>
                <c:pt idx="10884">
                  <c:v>36.543999999022198</c:v>
                </c:pt>
                <c:pt idx="10885">
                  <c:v>36.551999999022001</c:v>
                </c:pt>
                <c:pt idx="10886">
                  <c:v>36.559999999021699</c:v>
                </c:pt>
                <c:pt idx="10887">
                  <c:v>36.567999999021502</c:v>
                </c:pt>
                <c:pt idx="10888">
                  <c:v>36.575999999021299</c:v>
                </c:pt>
                <c:pt idx="10889">
                  <c:v>36.583999999021103</c:v>
                </c:pt>
                <c:pt idx="10890">
                  <c:v>36.591999999020899</c:v>
                </c:pt>
                <c:pt idx="10891">
                  <c:v>36.599999999020703</c:v>
                </c:pt>
                <c:pt idx="10892">
                  <c:v>36.6079999990205</c:v>
                </c:pt>
                <c:pt idx="10893">
                  <c:v>36.615999999020204</c:v>
                </c:pt>
                <c:pt idx="10894">
                  <c:v>36.62399999902</c:v>
                </c:pt>
                <c:pt idx="10895">
                  <c:v>36.631999999019804</c:v>
                </c:pt>
                <c:pt idx="10896">
                  <c:v>36.639999999019601</c:v>
                </c:pt>
                <c:pt idx="10897">
                  <c:v>36.647999999019405</c:v>
                </c:pt>
                <c:pt idx="10898">
                  <c:v>36.655999999019201</c:v>
                </c:pt>
                <c:pt idx="10899">
                  <c:v>36.663999999019005</c:v>
                </c:pt>
                <c:pt idx="10900">
                  <c:v>36.671999999018695</c:v>
                </c:pt>
                <c:pt idx="10901">
                  <c:v>36.679999999018499</c:v>
                </c:pt>
                <c:pt idx="10902">
                  <c:v>36.687999999018295</c:v>
                </c:pt>
                <c:pt idx="10903">
                  <c:v>36.695999999018099</c:v>
                </c:pt>
                <c:pt idx="10904">
                  <c:v>36.703999999017896</c:v>
                </c:pt>
                <c:pt idx="10905">
                  <c:v>36.711999999017699</c:v>
                </c:pt>
                <c:pt idx="10906">
                  <c:v>36.719999999017496</c:v>
                </c:pt>
                <c:pt idx="10907">
                  <c:v>36.7279999990172</c:v>
                </c:pt>
                <c:pt idx="10908">
                  <c:v>36.735999999016997</c:v>
                </c:pt>
                <c:pt idx="10909">
                  <c:v>36.7439999990168</c:v>
                </c:pt>
                <c:pt idx="10910">
                  <c:v>36.751999999016597</c:v>
                </c:pt>
                <c:pt idx="10911">
                  <c:v>36.759999999016401</c:v>
                </c:pt>
                <c:pt idx="10912">
                  <c:v>36.767999999016197</c:v>
                </c:pt>
                <c:pt idx="10913">
                  <c:v>36.775999999016001</c:v>
                </c:pt>
                <c:pt idx="10914">
                  <c:v>36.783999999015698</c:v>
                </c:pt>
                <c:pt idx="10915">
                  <c:v>36.791999999015502</c:v>
                </c:pt>
                <c:pt idx="10916">
                  <c:v>36.799999999015299</c:v>
                </c:pt>
                <c:pt idx="10917">
                  <c:v>36.807999999015102</c:v>
                </c:pt>
                <c:pt idx="10918">
                  <c:v>36.815999999014899</c:v>
                </c:pt>
                <c:pt idx="10919">
                  <c:v>36.823999999014703</c:v>
                </c:pt>
                <c:pt idx="10920">
                  <c:v>36.831999999014499</c:v>
                </c:pt>
                <c:pt idx="10921">
                  <c:v>36.839999999014303</c:v>
                </c:pt>
                <c:pt idx="10922">
                  <c:v>36.847999999014</c:v>
                </c:pt>
                <c:pt idx="10923">
                  <c:v>36.855999999013804</c:v>
                </c:pt>
                <c:pt idx="10924">
                  <c:v>36.8639999990136</c:v>
                </c:pt>
                <c:pt idx="10925">
                  <c:v>36.871999999013404</c:v>
                </c:pt>
                <c:pt idx="10926">
                  <c:v>36.879999999013201</c:v>
                </c:pt>
                <c:pt idx="10927">
                  <c:v>36.887999999013005</c:v>
                </c:pt>
                <c:pt idx="10928">
                  <c:v>36.895999999012801</c:v>
                </c:pt>
                <c:pt idx="10929">
                  <c:v>36.903999999012498</c:v>
                </c:pt>
                <c:pt idx="10930">
                  <c:v>36.911999999012295</c:v>
                </c:pt>
                <c:pt idx="10931">
                  <c:v>36.919999999012099</c:v>
                </c:pt>
                <c:pt idx="10932">
                  <c:v>36.927999999011895</c:v>
                </c:pt>
                <c:pt idx="10933">
                  <c:v>36.935999999011699</c:v>
                </c:pt>
                <c:pt idx="10934">
                  <c:v>36.943999999011496</c:v>
                </c:pt>
                <c:pt idx="10935">
                  <c:v>36.951999999011299</c:v>
                </c:pt>
                <c:pt idx="10936">
                  <c:v>36.959999999010996</c:v>
                </c:pt>
                <c:pt idx="10937">
                  <c:v>36.9679999990108</c:v>
                </c:pt>
                <c:pt idx="10938">
                  <c:v>36.975999999010597</c:v>
                </c:pt>
                <c:pt idx="10939">
                  <c:v>36.9839999990104</c:v>
                </c:pt>
                <c:pt idx="10940">
                  <c:v>36.991999999010197</c:v>
                </c:pt>
                <c:pt idx="10941">
                  <c:v>36.999999999010001</c:v>
                </c:pt>
                <c:pt idx="10942">
                  <c:v>37.007999999009797</c:v>
                </c:pt>
                <c:pt idx="10943">
                  <c:v>37.015999999009502</c:v>
                </c:pt>
                <c:pt idx="10944">
                  <c:v>37.023999999009298</c:v>
                </c:pt>
                <c:pt idx="10945">
                  <c:v>37.031999999009102</c:v>
                </c:pt>
                <c:pt idx="10946">
                  <c:v>37.039999999008899</c:v>
                </c:pt>
                <c:pt idx="10947">
                  <c:v>37.047999999008702</c:v>
                </c:pt>
                <c:pt idx="10948">
                  <c:v>37.055999999008499</c:v>
                </c:pt>
                <c:pt idx="10949">
                  <c:v>37.063999999008303</c:v>
                </c:pt>
                <c:pt idx="10950">
                  <c:v>37.071999999008</c:v>
                </c:pt>
                <c:pt idx="10951">
                  <c:v>37.079999999007804</c:v>
                </c:pt>
                <c:pt idx="10952">
                  <c:v>37.0879999990076</c:v>
                </c:pt>
                <c:pt idx="10953">
                  <c:v>37.095999999007404</c:v>
                </c:pt>
                <c:pt idx="10954">
                  <c:v>37.1039999990072</c:v>
                </c:pt>
                <c:pt idx="10955">
                  <c:v>37.111999999007004</c:v>
                </c:pt>
                <c:pt idx="10956">
                  <c:v>37.119999999006801</c:v>
                </c:pt>
                <c:pt idx="10957">
                  <c:v>37.127999999006498</c:v>
                </c:pt>
                <c:pt idx="10958">
                  <c:v>37.135999999006295</c:v>
                </c:pt>
                <c:pt idx="10959">
                  <c:v>37.143999999006098</c:v>
                </c:pt>
                <c:pt idx="10960">
                  <c:v>37.151999999005895</c:v>
                </c:pt>
                <c:pt idx="10961">
                  <c:v>37.159999999005699</c:v>
                </c:pt>
                <c:pt idx="10962">
                  <c:v>37.167999999005495</c:v>
                </c:pt>
                <c:pt idx="10963">
                  <c:v>37.175999999005306</c:v>
                </c:pt>
                <c:pt idx="10964">
                  <c:v>37.183999999004996</c:v>
                </c:pt>
                <c:pt idx="10965">
                  <c:v>37.1919999990048</c:v>
                </c:pt>
                <c:pt idx="10966">
                  <c:v>37.199999999004596</c:v>
                </c:pt>
                <c:pt idx="10967">
                  <c:v>37.2079999990044</c:v>
                </c:pt>
                <c:pt idx="10968">
                  <c:v>37.215999999004197</c:v>
                </c:pt>
                <c:pt idx="10969">
                  <c:v>37.223999999004</c:v>
                </c:pt>
                <c:pt idx="10970">
                  <c:v>37.231999999003797</c:v>
                </c:pt>
                <c:pt idx="10971">
                  <c:v>37.239999999003501</c:v>
                </c:pt>
                <c:pt idx="10972">
                  <c:v>37.247999999003298</c:v>
                </c:pt>
                <c:pt idx="10973">
                  <c:v>37.255999999003102</c:v>
                </c:pt>
                <c:pt idx="10974">
                  <c:v>37.263999999002898</c:v>
                </c:pt>
                <c:pt idx="10975">
                  <c:v>37.271999999002702</c:v>
                </c:pt>
                <c:pt idx="10976">
                  <c:v>37.279999999002499</c:v>
                </c:pt>
                <c:pt idx="10977">
                  <c:v>37.287999999002302</c:v>
                </c:pt>
                <c:pt idx="10978">
                  <c:v>37.295999999002099</c:v>
                </c:pt>
                <c:pt idx="10979">
                  <c:v>37.303999999001803</c:v>
                </c:pt>
                <c:pt idx="10980">
                  <c:v>37.3119999990016</c:v>
                </c:pt>
                <c:pt idx="10981">
                  <c:v>37.319999999001404</c:v>
                </c:pt>
                <c:pt idx="10982">
                  <c:v>37.3279999990012</c:v>
                </c:pt>
                <c:pt idx="10983">
                  <c:v>37.335999999001004</c:v>
                </c:pt>
                <c:pt idx="10984">
                  <c:v>37.3439999990008</c:v>
                </c:pt>
                <c:pt idx="10985">
                  <c:v>37.351999999000604</c:v>
                </c:pt>
                <c:pt idx="10986">
                  <c:v>37.359999999000294</c:v>
                </c:pt>
                <c:pt idx="10987">
                  <c:v>37.367999999000098</c:v>
                </c:pt>
                <c:pt idx="10988">
                  <c:v>37.375999998999895</c:v>
                </c:pt>
                <c:pt idx="10989">
                  <c:v>37.383999998999698</c:v>
                </c:pt>
                <c:pt idx="10990">
                  <c:v>37.391999998999502</c:v>
                </c:pt>
                <c:pt idx="10991">
                  <c:v>37.399999998999306</c:v>
                </c:pt>
                <c:pt idx="10992">
                  <c:v>37.407999998999102</c:v>
                </c:pt>
                <c:pt idx="10993">
                  <c:v>37.415999998998799</c:v>
                </c:pt>
                <c:pt idx="10994">
                  <c:v>37.423999998998596</c:v>
                </c:pt>
                <c:pt idx="10995">
                  <c:v>37.4319999989984</c:v>
                </c:pt>
                <c:pt idx="10996">
                  <c:v>37.439999998998196</c:v>
                </c:pt>
                <c:pt idx="10997">
                  <c:v>37.447999998998</c:v>
                </c:pt>
                <c:pt idx="10998">
                  <c:v>37.455999998997797</c:v>
                </c:pt>
                <c:pt idx="10999">
                  <c:v>37.4639999989976</c:v>
                </c:pt>
                <c:pt idx="11000">
                  <c:v>37.471999998997298</c:v>
                </c:pt>
                <c:pt idx="11001">
                  <c:v>37.479999998997101</c:v>
                </c:pt>
                <c:pt idx="11002">
                  <c:v>37.487999998996898</c:v>
                </c:pt>
                <c:pt idx="11003">
                  <c:v>37.495999998996702</c:v>
                </c:pt>
                <c:pt idx="11004">
                  <c:v>37.503999998996498</c:v>
                </c:pt>
                <c:pt idx="11005">
                  <c:v>37.511999998996302</c:v>
                </c:pt>
                <c:pt idx="11006">
                  <c:v>37.519999998996099</c:v>
                </c:pt>
                <c:pt idx="11007">
                  <c:v>37.527999998995803</c:v>
                </c:pt>
                <c:pt idx="11008">
                  <c:v>37.535999998995599</c:v>
                </c:pt>
                <c:pt idx="11009">
                  <c:v>37.543999998995403</c:v>
                </c:pt>
                <c:pt idx="11010">
                  <c:v>37.5519999989952</c:v>
                </c:pt>
                <c:pt idx="11011">
                  <c:v>37.559999998995004</c:v>
                </c:pt>
                <c:pt idx="11012">
                  <c:v>37.5679999989948</c:v>
                </c:pt>
                <c:pt idx="11013">
                  <c:v>37.575999998994604</c:v>
                </c:pt>
                <c:pt idx="11014">
                  <c:v>37.583999998994294</c:v>
                </c:pt>
                <c:pt idx="11015">
                  <c:v>37.591999998994098</c:v>
                </c:pt>
                <c:pt idx="11016">
                  <c:v>37.599999998993894</c:v>
                </c:pt>
                <c:pt idx="11017">
                  <c:v>37.607999998993705</c:v>
                </c:pt>
                <c:pt idx="11018">
                  <c:v>37.615999998993502</c:v>
                </c:pt>
                <c:pt idx="11019">
                  <c:v>37.623999998993305</c:v>
                </c:pt>
                <c:pt idx="11020">
                  <c:v>37.631999998993102</c:v>
                </c:pt>
                <c:pt idx="11021">
                  <c:v>37.639999998992799</c:v>
                </c:pt>
                <c:pt idx="11022">
                  <c:v>37.647999998992596</c:v>
                </c:pt>
                <c:pt idx="11023">
                  <c:v>37.655999998992399</c:v>
                </c:pt>
                <c:pt idx="11024">
                  <c:v>37.663999998992196</c:v>
                </c:pt>
                <c:pt idx="11025">
                  <c:v>37.671999998992</c:v>
                </c:pt>
                <c:pt idx="11026">
                  <c:v>37.679999998991796</c:v>
                </c:pt>
                <c:pt idx="11027">
                  <c:v>37.6879999989916</c:v>
                </c:pt>
                <c:pt idx="11028">
                  <c:v>37.695999998991297</c:v>
                </c:pt>
                <c:pt idx="11029">
                  <c:v>37.703999998991101</c:v>
                </c:pt>
                <c:pt idx="11030">
                  <c:v>37.711999998990898</c:v>
                </c:pt>
                <c:pt idx="11031">
                  <c:v>37.719999998990701</c:v>
                </c:pt>
                <c:pt idx="11032">
                  <c:v>37.727999998990498</c:v>
                </c:pt>
                <c:pt idx="11033">
                  <c:v>37.735999998990302</c:v>
                </c:pt>
                <c:pt idx="11034">
                  <c:v>37.743999998990098</c:v>
                </c:pt>
                <c:pt idx="11035">
                  <c:v>37.751999998989803</c:v>
                </c:pt>
                <c:pt idx="11036">
                  <c:v>37.759999998989599</c:v>
                </c:pt>
                <c:pt idx="11037">
                  <c:v>37.767999998989403</c:v>
                </c:pt>
                <c:pt idx="11038">
                  <c:v>37.775999998989199</c:v>
                </c:pt>
                <c:pt idx="11039">
                  <c:v>37.783999998989003</c:v>
                </c:pt>
                <c:pt idx="11040">
                  <c:v>37.7919999989888</c:v>
                </c:pt>
                <c:pt idx="11041">
                  <c:v>37.799999998988604</c:v>
                </c:pt>
                <c:pt idx="11042">
                  <c:v>37.807999998988294</c:v>
                </c:pt>
                <c:pt idx="11043">
                  <c:v>37.815999998988097</c:v>
                </c:pt>
                <c:pt idx="11044">
                  <c:v>37.823999998987901</c:v>
                </c:pt>
                <c:pt idx="11045">
                  <c:v>37.831999998987705</c:v>
                </c:pt>
                <c:pt idx="11046">
                  <c:v>37.839999998987501</c:v>
                </c:pt>
                <c:pt idx="11047">
                  <c:v>37.847999998987305</c:v>
                </c:pt>
                <c:pt idx="11048">
                  <c:v>37.855999998987102</c:v>
                </c:pt>
                <c:pt idx="11049">
                  <c:v>37.863999998986799</c:v>
                </c:pt>
                <c:pt idx="11050">
                  <c:v>37.871999998986595</c:v>
                </c:pt>
                <c:pt idx="11051">
                  <c:v>37.879999998986399</c:v>
                </c:pt>
                <c:pt idx="11052">
                  <c:v>37.887999998986196</c:v>
                </c:pt>
                <c:pt idx="11053">
                  <c:v>37.895999998985999</c:v>
                </c:pt>
                <c:pt idx="11054">
                  <c:v>37.903999998985796</c:v>
                </c:pt>
                <c:pt idx="11055">
                  <c:v>37.9119999989856</c:v>
                </c:pt>
                <c:pt idx="11056">
                  <c:v>37.919999998985297</c:v>
                </c:pt>
                <c:pt idx="11057">
                  <c:v>37.927999998985101</c:v>
                </c:pt>
                <c:pt idx="11058">
                  <c:v>37.935999998984897</c:v>
                </c:pt>
                <c:pt idx="11059">
                  <c:v>37.943999998984701</c:v>
                </c:pt>
                <c:pt idx="11060">
                  <c:v>37.951999998984498</c:v>
                </c:pt>
                <c:pt idx="11061">
                  <c:v>37.959999998984301</c:v>
                </c:pt>
                <c:pt idx="11062">
                  <c:v>37.967999998984098</c:v>
                </c:pt>
                <c:pt idx="11063">
                  <c:v>37.975999998983902</c:v>
                </c:pt>
                <c:pt idx="11064">
                  <c:v>37.983999998983599</c:v>
                </c:pt>
                <c:pt idx="11065">
                  <c:v>37.991999998983403</c:v>
                </c:pt>
                <c:pt idx="11066">
                  <c:v>37.999999998983199</c:v>
                </c:pt>
                <c:pt idx="11067">
                  <c:v>38.007999998983003</c:v>
                </c:pt>
                <c:pt idx="11068">
                  <c:v>38.015999998982799</c:v>
                </c:pt>
                <c:pt idx="11069">
                  <c:v>38.023999998982603</c:v>
                </c:pt>
                <c:pt idx="11070">
                  <c:v>38.0319999989824</c:v>
                </c:pt>
                <c:pt idx="11071">
                  <c:v>38.039999998982104</c:v>
                </c:pt>
                <c:pt idx="11072">
                  <c:v>38.047999998981901</c:v>
                </c:pt>
                <c:pt idx="11073">
                  <c:v>38.055999998981704</c:v>
                </c:pt>
                <c:pt idx="11074">
                  <c:v>38.063999998981501</c:v>
                </c:pt>
                <c:pt idx="11075">
                  <c:v>38.071999998981305</c:v>
                </c:pt>
                <c:pt idx="11076">
                  <c:v>38.079999998981101</c:v>
                </c:pt>
                <c:pt idx="11077">
                  <c:v>38.087999998980905</c:v>
                </c:pt>
                <c:pt idx="11078">
                  <c:v>38.095999998980595</c:v>
                </c:pt>
                <c:pt idx="11079">
                  <c:v>38.103999998980399</c:v>
                </c:pt>
                <c:pt idx="11080">
                  <c:v>38.111999998980195</c:v>
                </c:pt>
                <c:pt idx="11081">
                  <c:v>38.119999998979999</c:v>
                </c:pt>
                <c:pt idx="11082">
                  <c:v>38.127999998979796</c:v>
                </c:pt>
                <c:pt idx="11083">
                  <c:v>38.135999998979599</c:v>
                </c:pt>
                <c:pt idx="11084">
                  <c:v>38.143999998979396</c:v>
                </c:pt>
                <c:pt idx="11085">
                  <c:v>38.1519999989791</c:v>
                </c:pt>
                <c:pt idx="11086">
                  <c:v>38.159999998978897</c:v>
                </c:pt>
                <c:pt idx="11087">
                  <c:v>38.167999998978701</c:v>
                </c:pt>
                <c:pt idx="11088">
                  <c:v>38.175999998978497</c:v>
                </c:pt>
                <c:pt idx="11089">
                  <c:v>38.183999998978301</c:v>
                </c:pt>
                <c:pt idx="11090">
                  <c:v>38.191999998978098</c:v>
                </c:pt>
                <c:pt idx="11091">
                  <c:v>38.199999998977901</c:v>
                </c:pt>
                <c:pt idx="11092">
                  <c:v>38.207999998977598</c:v>
                </c:pt>
                <c:pt idx="11093">
                  <c:v>38.215999998977402</c:v>
                </c:pt>
                <c:pt idx="11094">
                  <c:v>38.223999998977199</c:v>
                </c:pt>
                <c:pt idx="11095">
                  <c:v>38.231999998977003</c:v>
                </c:pt>
                <c:pt idx="11096">
                  <c:v>38.239999998976799</c:v>
                </c:pt>
                <c:pt idx="11097">
                  <c:v>38.247999998976603</c:v>
                </c:pt>
                <c:pt idx="11098">
                  <c:v>38.255999998976399</c:v>
                </c:pt>
                <c:pt idx="11099">
                  <c:v>38.263999998976104</c:v>
                </c:pt>
                <c:pt idx="11100">
                  <c:v>38.2719999989759</c:v>
                </c:pt>
                <c:pt idx="11101">
                  <c:v>38.279999998975704</c:v>
                </c:pt>
                <c:pt idx="11102">
                  <c:v>38.287999998975501</c:v>
                </c:pt>
                <c:pt idx="11103">
                  <c:v>38.295999998975304</c:v>
                </c:pt>
                <c:pt idx="11104">
                  <c:v>38.303999998975101</c:v>
                </c:pt>
                <c:pt idx="11105">
                  <c:v>38.311999998974905</c:v>
                </c:pt>
                <c:pt idx="11106">
                  <c:v>38.319999998974595</c:v>
                </c:pt>
                <c:pt idx="11107">
                  <c:v>38.327999998974398</c:v>
                </c:pt>
                <c:pt idx="11108">
                  <c:v>38.335999998974195</c:v>
                </c:pt>
                <c:pt idx="11109">
                  <c:v>38.343999998973999</c:v>
                </c:pt>
                <c:pt idx="11110">
                  <c:v>38.351999998973795</c:v>
                </c:pt>
                <c:pt idx="11111">
                  <c:v>38.359999998973599</c:v>
                </c:pt>
                <c:pt idx="11112">
                  <c:v>38.367999998973396</c:v>
                </c:pt>
                <c:pt idx="11113">
                  <c:v>38.3759999989731</c:v>
                </c:pt>
                <c:pt idx="11114">
                  <c:v>38.383999998972897</c:v>
                </c:pt>
                <c:pt idx="11115">
                  <c:v>38.3919999989727</c:v>
                </c:pt>
                <c:pt idx="11116">
                  <c:v>38.399999998972497</c:v>
                </c:pt>
                <c:pt idx="11117">
                  <c:v>38.407999998972301</c:v>
                </c:pt>
                <c:pt idx="11118">
                  <c:v>38.415999998972097</c:v>
                </c:pt>
                <c:pt idx="11119">
                  <c:v>38.423999998971901</c:v>
                </c:pt>
                <c:pt idx="11120">
                  <c:v>38.431999998971598</c:v>
                </c:pt>
                <c:pt idx="11121">
                  <c:v>38.439999998971402</c:v>
                </c:pt>
                <c:pt idx="11122">
                  <c:v>38.447999998971198</c:v>
                </c:pt>
                <c:pt idx="11123">
                  <c:v>38.455999998971002</c:v>
                </c:pt>
                <c:pt idx="11124">
                  <c:v>38.463999998970799</c:v>
                </c:pt>
                <c:pt idx="11125">
                  <c:v>38.471999998970603</c:v>
                </c:pt>
                <c:pt idx="11126">
                  <c:v>38.479999998970399</c:v>
                </c:pt>
                <c:pt idx="11127">
                  <c:v>38.487999998970203</c:v>
                </c:pt>
                <c:pt idx="11128">
                  <c:v>38.4959999989699</c:v>
                </c:pt>
                <c:pt idx="11129">
                  <c:v>38.503999998969704</c:v>
                </c:pt>
                <c:pt idx="11130">
                  <c:v>38.5119999989695</c:v>
                </c:pt>
                <c:pt idx="11131">
                  <c:v>38.519999998969304</c:v>
                </c:pt>
                <c:pt idx="11132">
                  <c:v>38.527999998969101</c:v>
                </c:pt>
                <c:pt idx="11133">
                  <c:v>38.535999998968904</c:v>
                </c:pt>
                <c:pt idx="11134">
                  <c:v>38.543999998968701</c:v>
                </c:pt>
                <c:pt idx="11135">
                  <c:v>38.551999998968398</c:v>
                </c:pt>
                <c:pt idx="11136">
                  <c:v>38.559999998968195</c:v>
                </c:pt>
                <c:pt idx="11137">
                  <c:v>38.567999998967998</c:v>
                </c:pt>
                <c:pt idx="11138">
                  <c:v>38.575999998967795</c:v>
                </c:pt>
                <c:pt idx="11139">
                  <c:v>38.583999998967599</c:v>
                </c:pt>
                <c:pt idx="11140">
                  <c:v>38.591999998967395</c:v>
                </c:pt>
                <c:pt idx="11141">
                  <c:v>38.599999998967199</c:v>
                </c:pt>
                <c:pt idx="11142">
                  <c:v>38.607999998966896</c:v>
                </c:pt>
                <c:pt idx="11143">
                  <c:v>38.6159999989667</c:v>
                </c:pt>
                <c:pt idx="11144">
                  <c:v>38.623999998966497</c:v>
                </c:pt>
                <c:pt idx="11145">
                  <c:v>38.6319999989663</c:v>
                </c:pt>
                <c:pt idx="11146">
                  <c:v>38.639999998966097</c:v>
                </c:pt>
                <c:pt idx="11147">
                  <c:v>38.647999998965901</c:v>
                </c:pt>
                <c:pt idx="11148">
                  <c:v>38.655999998965697</c:v>
                </c:pt>
                <c:pt idx="11149">
                  <c:v>38.663999998965402</c:v>
                </c:pt>
                <c:pt idx="11150">
                  <c:v>38.671999998965198</c:v>
                </c:pt>
                <c:pt idx="11151">
                  <c:v>38.679999998965002</c:v>
                </c:pt>
                <c:pt idx="11152">
                  <c:v>38.687999998964798</c:v>
                </c:pt>
                <c:pt idx="11153">
                  <c:v>38.695999998964602</c:v>
                </c:pt>
                <c:pt idx="11154">
                  <c:v>38.703999998964399</c:v>
                </c:pt>
                <c:pt idx="11155">
                  <c:v>38.711999998964203</c:v>
                </c:pt>
                <c:pt idx="11156">
                  <c:v>38.7199999989639</c:v>
                </c:pt>
                <c:pt idx="11157">
                  <c:v>38.727999998963703</c:v>
                </c:pt>
                <c:pt idx="11158">
                  <c:v>38.7359999989635</c:v>
                </c:pt>
                <c:pt idx="11159">
                  <c:v>38.743999998963304</c:v>
                </c:pt>
                <c:pt idx="11160">
                  <c:v>38.7519999989631</c:v>
                </c:pt>
                <c:pt idx="11161">
                  <c:v>38.759999998962904</c:v>
                </c:pt>
                <c:pt idx="11162">
                  <c:v>38.767999998962701</c:v>
                </c:pt>
                <c:pt idx="11163">
                  <c:v>38.775999998962398</c:v>
                </c:pt>
                <c:pt idx="11164">
                  <c:v>38.783999998962194</c:v>
                </c:pt>
                <c:pt idx="11165">
                  <c:v>38.791999998961998</c:v>
                </c:pt>
                <c:pt idx="11166">
                  <c:v>38.799999998961795</c:v>
                </c:pt>
                <c:pt idx="11167">
                  <c:v>38.807999998961598</c:v>
                </c:pt>
                <c:pt idx="11168">
                  <c:v>38.815999998961395</c:v>
                </c:pt>
                <c:pt idx="11169">
                  <c:v>38.823999998961206</c:v>
                </c:pt>
                <c:pt idx="11170">
                  <c:v>38.831999998960896</c:v>
                </c:pt>
                <c:pt idx="11171">
                  <c:v>38.8399999989607</c:v>
                </c:pt>
                <c:pt idx="11172">
                  <c:v>38.847999998960496</c:v>
                </c:pt>
                <c:pt idx="11173">
                  <c:v>38.8559999989603</c:v>
                </c:pt>
                <c:pt idx="11174">
                  <c:v>38.863999998960097</c:v>
                </c:pt>
                <c:pt idx="11175">
                  <c:v>38.8719999989599</c:v>
                </c:pt>
                <c:pt idx="11176">
                  <c:v>38.879999998959697</c:v>
                </c:pt>
                <c:pt idx="11177">
                  <c:v>38.887999998959401</c:v>
                </c:pt>
                <c:pt idx="11178">
                  <c:v>38.895999998959198</c:v>
                </c:pt>
                <c:pt idx="11179">
                  <c:v>38.903999998959002</c:v>
                </c:pt>
                <c:pt idx="11180">
                  <c:v>38.911999998958798</c:v>
                </c:pt>
                <c:pt idx="11181">
                  <c:v>38.919999998958602</c:v>
                </c:pt>
                <c:pt idx="11182">
                  <c:v>38.927999998958398</c:v>
                </c:pt>
                <c:pt idx="11183">
                  <c:v>38.935999998958202</c:v>
                </c:pt>
                <c:pt idx="11184">
                  <c:v>38.943999998957999</c:v>
                </c:pt>
                <c:pt idx="11185">
                  <c:v>38.951999998957703</c:v>
                </c:pt>
                <c:pt idx="11186">
                  <c:v>38.9599999989575</c:v>
                </c:pt>
                <c:pt idx="11187">
                  <c:v>38.967999998957303</c:v>
                </c:pt>
                <c:pt idx="11188">
                  <c:v>38.9759999989571</c:v>
                </c:pt>
                <c:pt idx="11189">
                  <c:v>38.983999998956904</c:v>
                </c:pt>
                <c:pt idx="11190">
                  <c:v>38.9919999989567</c:v>
                </c:pt>
                <c:pt idx="11191">
                  <c:v>38.999999998956504</c:v>
                </c:pt>
                <c:pt idx="11192">
                  <c:v>39.007999998956194</c:v>
                </c:pt>
                <c:pt idx="11193">
                  <c:v>39.015999998955998</c:v>
                </c:pt>
                <c:pt idx="11194">
                  <c:v>39.023999998955794</c:v>
                </c:pt>
                <c:pt idx="11195">
                  <c:v>39.031999998955598</c:v>
                </c:pt>
                <c:pt idx="11196">
                  <c:v>39.039999998955402</c:v>
                </c:pt>
                <c:pt idx="11197">
                  <c:v>39.047999998955206</c:v>
                </c:pt>
                <c:pt idx="11198">
                  <c:v>39.055999998955002</c:v>
                </c:pt>
                <c:pt idx="11199">
                  <c:v>39.063999998954699</c:v>
                </c:pt>
                <c:pt idx="11200">
                  <c:v>39.071999998954496</c:v>
                </c:pt>
                <c:pt idx="11201">
                  <c:v>39.0799999989543</c:v>
                </c:pt>
                <c:pt idx="11202">
                  <c:v>39.087999998954096</c:v>
                </c:pt>
                <c:pt idx="11203">
                  <c:v>39.0959999989539</c:v>
                </c:pt>
                <c:pt idx="11204">
                  <c:v>39.103999998953697</c:v>
                </c:pt>
                <c:pt idx="11205">
                  <c:v>39.1119999989535</c:v>
                </c:pt>
                <c:pt idx="11206">
                  <c:v>39.119999998953197</c:v>
                </c:pt>
                <c:pt idx="11207">
                  <c:v>39.127999998953001</c:v>
                </c:pt>
                <c:pt idx="11208">
                  <c:v>39.135999998952798</c:v>
                </c:pt>
                <c:pt idx="11209">
                  <c:v>39.143999998952602</c:v>
                </c:pt>
                <c:pt idx="11210">
                  <c:v>39.151999998952398</c:v>
                </c:pt>
                <c:pt idx="11211">
                  <c:v>39.159999998952202</c:v>
                </c:pt>
                <c:pt idx="11212">
                  <c:v>39.167999998951998</c:v>
                </c:pt>
                <c:pt idx="11213">
                  <c:v>39.175999998951703</c:v>
                </c:pt>
                <c:pt idx="11214">
                  <c:v>39.183999998951499</c:v>
                </c:pt>
                <c:pt idx="11215">
                  <c:v>39.191999998951303</c:v>
                </c:pt>
                <c:pt idx="11216">
                  <c:v>39.1999999989511</c:v>
                </c:pt>
                <c:pt idx="11217">
                  <c:v>39.207999998950903</c:v>
                </c:pt>
                <c:pt idx="11218">
                  <c:v>39.2159999989507</c:v>
                </c:pt>
                <c:pt idx="11219">
                  <c:v>39.223999998950504</c:v>
                </c:pt>
                <c:pt idx="11220">
                  <c:v>39.231999998950194</c:v>
                </c:pt>
                <c:pt idx="11221">
                  <c:v>39.239999998949997</c:v>
                </c:pt>
                <c:pt idx="11222">
                  <c:v>39.247999998949794</c:v>
                </c:pt>
                <c:pt idx="11223">
                  <c:v>39.255999998949605</c:v>
                </c:pt>
                <c:pt idx="11224">
                  <c:v>39.263999998949402</c:v>
                </c:pt>
                <c:pt idx="11225">
                  <c:v>39.271999998949205</c:v>
                </c:pt>
                <c:pt idx="11226">
                  <c:v>39.279999998949002</c:v>
                </c:pt>
                <c:pt idx="11227">
                  <c:v>39.287999998948699</c:v>
                </c:pt>
                <c:pt idx="11228">
                  <c:v>39.295999998948496</c:v>
                </c:pt>
                <c:pt idx="11229">
                  <c:v>39.303999998948299</c:v>
                </c:pt>
                <c:pt idx="11230">
                  <c:v>39.311999998948096</c:v>
                </c:pt>
                <c:pt idx="11231">
                  <c:v>39.3199999989479</c:v>
                </c:pt>
                <c:pt idx="11232">
                  <c:v>39.327999998947696</c:v>
                </c:pt>
                <c:pt idx="11233">
                  <c:v>39.3359999989475</c:v>
                </c:pt>
                <c:pt idx="11234">
                  <c:v>39.343999998947197</c:v>
                </c:pt>
                <c:pt idx="11235">
                  <c:v>39.351999998947001</c:v>
                </c:pt>
                <c:pt idx="11236">
                  <c:v>39.359999998946797</c:v>
                </c:pt>
                <c:pt idx="11237">
                  <c:v>39.367999998946601</c:v>
                </c:pt>
                <c:pt idx="11238">
                  <c:v>39.375999998946398</c:v>
                </c:pt>
                <c:pt idx="11239">
                  <c:v>39.383999998946202</c:v>
                </c:pt>
                <c:pt idx="11240">
                  <c:v>39.391999998945998</c:v>
                </c:pt>
                <c:pt idx="11241">
                  <c:v>39.399999998945802</c:v>
                </c:pt>
                <c:pt idx="11242">
                  <c:v>39.407999998945499</c:v>
                </c:pt>
                <c:pt idx="11243">
                  <c:v>39.415999998945303</c:v>
                </c:pt>
                <c:pt idx="11244">
                  <c:v>39.423999998945099</c:v>
                </c:pt>
                <c:pt idx="11245">
                  <c:v>39.431999998944903</c:v>
                </c:pt>
                <c:pt idx="11246">
                  <c:v>39.4399999989447</c:v>
                </c:pt>
                <c:pt idx="11247">
                  <c:v>39.447999998944503</c:v>
                </c:pt>
                <c:pt idx="11248">
                  <c:v>39.4559999989443</c:v>
                </c:pt>
                <c:pt idx="11249">
                  <c:v>39.463999998943997</c:v>
                </c:pt>
                <c:pt idx="11250">
                  <c:v>39.471999998943801</c:v>
                </c:pt>
                <c:pt idx="11251">
                  <c:v>39.479999998943605</c:v>
                </c:pt>
                <c:pt idx="11252">
                  <c:v>39.487999998943401</c:v>
                </c:pt>
                <c:pt idx="11253">
                  <c:v>39.495999998943205</c:v>
                </c:pt>
                <c:pt idx="11254">
                  <c:v>39.503999998943002</c:v>
                </c:pt>
                <c:pt idx="11255">
                  <c:v>39.511999998942805</c:v>
                </c:pt>
                <c:pt idx="11256">
                  <c:v>39.519999998942495</c:v>
                </c:pt>
                <c:pt idx="11257">
                  <c:v>39.527999998942299</c:v>
                </c:pt>
                <c:pt idx="11258">
                  <c:v>39.535999998942096</c:v>
                </c:pt>
                <c:pt idx="11259">
                  <c:v>39.543999998941899</c:v>
                </c:pt>
                <c:pt idx="11260">
                  <c:v>39.551999998941696</c:v>
                </c:pt>
                <c:pt idx="11261">
                  <c:v>39.5599999989415</c:v>
                </c:pt>
                <c:pt idx="11262">
                  <c:v>39.567999998941296</c:v>
                </c:pt>
                <c:pt idx="11263">
                  <c:v>39.575999998941001</c:v>
                </c:pt>
                <c:pt idx="11264">
                  <c:v>39.583999998940797</c:v>
                </c:pt>
                <c:pt idx="11265">
                  <c:v>39.591999998940601</c:v>
                </c:pt>
                <c:pt idx="11266">
                  <c:v>39.599999998940397</c:v>
                </c:pt>
                <c:pt idx="11267">
                  <c:v>39.607999998940201</c:v>
                </c:pt>
                <c:pt idx="11268">
                  <c:v>39.615999998939998</c:v>
                </c:pt>
                <c:pt idx="11269">
                  <c:v>39.623999998939802</c:v>
                </c:pt>
                <c:pt idx="11270">
                  <c:v>39.631999998939499</c:v>
                </c:pt>
                <c:pt idx="11271">
                  <c:v>39.639999998939302</c:v>
                </c:pt>
                <c:pt idx="11272">
                  <c:v>39.647999998939099</c:v>
                </c:pt>
                <c:pt idx="11273">
                  <c:v>39.655999998938903</c:v>
                </c:pt>
                <c:pt idx="11274">
                  <c:v>39.663999998938699</c:v>
                </c:pt>
                <c:pt idx="11275">
                  <c:v>39.671999998938503</c:v>
                </c:pt>
                <c:pt idx="11276">
                  <c:v>39.6799999989383</c:v>
                </c:pt>
                <c:pt idx="11277">
                  <c:v>39.687999998938004</c:v>
                </c:pt>
                <c:pt idx="11278">
                  <c:v>39.695999998937801</c:v>
                </c:pt>
                <c:pt idx="11279">
                  <c:v>39.703999998937604</c:v>
                </c:pt>
                <c:pt idx="11280">
                  <c:v>39.711999998937401</c:v>
                </c:pt>
                <c:pt idx="11281">
                  <c:v>39.719999998937205</c:v>
                </c:pt>
                <c:pt idx="11282">
                  <c:v>39.727999998937001</c:v>
                </c:pt>
                <c:pt idx="11283">
                  <c:v>39.735999998936805</c:v>
                </c:pt>
                <c:pt idx="11284">
                  <c:v>39.743999998936495</c:v>
                </c:pt>
                <c:pt idx="11285">
                  <c:v>39.751999998936299</c:v>
                </c:pt>
                <c:pt idx="11286">
                  <c:v>39.759999998936095</c:v>
                </c:pt>
                <c:pt idx="11287">
                  <c:v>39.767999998935899</c:v>
                </c:pt>
                <c:pt idx="11288">
                  <c:v>39.775999998935696</c:v>
                </c:pt>
                <c:pt idx="11289">
                  <c:v>39.783999998935499</c:v>
                </c:pt>
                <c:pt idx="11290">
                  <c:v>39.791999998935296</c:v>
                </c:pt>
                <c:pt idx="11291">
                  <c:v>39.799999998935</c:v>
                </c:pt>
                <c:pt idx="11292">
                  <c:v>39.807999998934797</c:v>
                </c:pt>
                <c:pt idx="11293">
                  <c:v>39.815999998934601</c:v>
                </c:pt>
                <c:pt idx="11294">
                  <c:v>39.823999998934397</c:v>
                </c:pt>
                <c:pt idx="11295">
                  <c:v>39.831999998934201</c:v>
                </c:pt>
                <c:pt idx="11296">
                  <c:v>39.839999998933997</c:v>
                </c:pt>
                <c:pt idx="11297">
                  <c:v>39.847999998933801</c:v>
                </c:pt>
                <c:pt idx="11298">
                  <c:v>39.855999998933598</c:v>
                </c:pt>
                <c:pt idx="11299">
                  <c:v>39.863999998933302</c:v>
                </c:pt>
                <c:pt idx="11300">
                  <c:v>39.871999998933099</c:v>
                </c:pt>
                <c:pt idx="11301">
                  <c:v>39.879999998932902</c:v>
                </c:pt>
                <c:pt idx="11302">
                  <c:v>39.887999998932699</c:v>
                </c:pt>
                <c:pt idx="11303">
                  <c:v>39.895999998932503</c:v>
                </c:pt>
                <c:pt idx="11304">
                  <c:v>39.903999998932299</c:v>
                </c:pt>
                <c:pt idx="11305">
                  <c:v>39.911999998932103</c:v>
                </c:pt>
                <c:pt idx="11306">
                  <c:v>39.9199999989318</c:v>
                </c:pt>
                <c:pt idx="11307">
                  <c:v>39.927999998931604</c:v>
                </c:pt>
                <c:pt idx="11308">
                  <c:v>39.935999998931401</c:v>
                </c:pt>
                <c:pt idx="11309">
                  <c:v>39.943999998931204</c:v>
                </c:pt>
                <c:pt idx="11310">
                  <c:v>39.951999998931001</c:v>
                </c:pt>
                <c:pt idx="11311">
                  <c:v>39.959999998930805</c:v>
                </c:pt>
                <c:pt idx="11312">
                  <c:v>39.967999998930601</c:v>
                </c:pt>
                <c:pt idx="11313">
                  <c:v>39.975999998930298</c:v>
                </c:pt>
                <c:pt idx="11314">
                  <c:v>39.983999998930095</c:v>
                </c:pt>
                <c:pt idx="11315">
                  <c:v>39.991999998929899</c:v>
                </c:pt>
                <c:pt idx="11316">
                  <c:v>39.999999998929695</c:v>
                </c:pt>
                <c:pt idx="11317">
                  <c:v>40.007999998929499</c:v>
                </c:pt>
                <c:pt idx="11318">
                  <c:v>40.015999998929296</c:v>
                </c:pt>
                <c:pt idx="11319">
                  <c:v>40.023999998929099</c:v>
                </c:pt>
                <c:pt idx="11320">
                  <c:v>40.031999998928796</c:v>
                </c:pt>
                <c:pt idx="11321">
                  <c:v>40.0399999989286</c:v>
                </c:pt>
                <c:pt idx="11322">
                  <c:v>40.047999998928397</c:v>
                </c:pt>
                <c:pt idx="11323">
                  <c:v>40.055999998928201</c:v>
                </c:pt>
                <c:pt idx="11324">
                  <c:v>40.063999998927997</c:v>
                </c:pt>
                <c:pt idx="11325">
                  <c:v>40.071999998927801</c:v>
                </c:pt>
                <c:pt idx="11326">
                  <c:v>40.079999998927597</c:v>
                </c:pt>
                <c:pt idx="11327">
                  <c:v>40.087999998927302</c:v>
                </c:pt>
                <c:pt idx="11328">
                  <c:v>40.095999998927098</c:v>
                </c:pt>
                <c:pt idx="11329">
                  <c:v>40.103999998926902</c:v>
                </c:pt>
                <c:pt idx="11330">
                  <c:v>40.111999998926699</c:v>
                </c:pt>
                <c:pt idx="11331">
                  <c:v>40.119999998926502</c:v>
                </c:pt>
                <c:pt idx="11332">
                  <c:v>40.127999998926299</c:v>
                </c:pt>
                <c:pt idx="11333">
                  <c:v>40.135999998926103</c:v>
                </c:pt>
                <c:pt idx="11334">
                  <c:v>40.1439999989258</c:v>
                </c:pt>
                <c:pt idx="11335">
                  <c:v>40.151999998925604</c:v>
                </c:pt>
                <c:pt idx="11336">
                  <c:v>40.1599999989254</c:v>
                </c:pt>
                <c:pt idx="11337">
                  <c:v>40.167999998925204</c:v>
                </c:pt>
                <c:pt idx="11338">
                  <c:v>40.175999998925001</c:v>
                </c:pt>
                <c:pt idx="11339">
                  <c:v>40.183999998924804</c:v>
                </c:pt>
                <c:pt idx="11340">
                  <c:v>40.191999998924601</c:v>
                </c:pt>
                <c:pt idx="11341">
                  <c:v>40.199999998924298</c:v>
                </c:pt>
                <c:pt idx="11342">
                  <c:v>40.207999998924095</c:v>
                </c:pt>
                <c:pt idx="11343">
                  <c:v>40.215999998923898</c:v>
                </c:pt>
                <c:pt idx="11344">
                  <c:v>40.223999998923695</c:v>
                </c:pt>
                <c:pt idx="11345">
                  <c:v>40.231999998923499</c:v>
                </c:pt>
                <c:pt idx="11346">
                  <c:v>40.239999998923295</c:v>
                </c:pt>
                <c:pt idx="11347">
                  <c:v>40.247999998923099</c:v>
                </c:pt>
                <c:pt idx="11348">
                  <c:v>40.255999998922796</c:v>
                </c:pt>
                <c:pt idx="11349">
                  <c:v>40.2639999989226</c:v>
                </c:pt>
                <c:pt idx="11350">
                  <c:v>40.271999998922396</c:v>
                </c:pt>
                <c:pt idx="11351">
                  <c:v>40.2799999989222</c:v>
                </c:pt>
                <c:pt idx="11352">
                  <c:v>40.287999998921997</c:v>
                </c:pt>
                <c:pt idx="11353">
                  <c:v>40.295999998921801</c:v>
                </c:pt>
                <c:pt idx="11354">
                  <c:v>40.303999998921597</c:v>
                </c:pt>
                <c:pt idx="11355">
                  <c:v>40.311999998921301</c:v>
                </c:pt>
                <c:pt idx="11356">
                  <c:v>40.319999998921098</c:v>
                </c:pt>
                <c:pt idx="11357">
                  <c:v>40.327999998920902</c:v>
                </c:pt>
                <c:pt idx="11358">
                  <c:v>40.335999998920698</c:v>
                </c:pt>
                <c:pt idx="11359">
                  <c:v>40.343999998920502</c:v>
                </c:pt>
                <c:pt idx="11360">
                  <c:v>40.351999998920299</c:v>
                </c:pt>
                <c:pt idx="11361">
                  <c:v>40.359999998920102</c:v>
                </c:pt>
                <c:pt idx="11362">
                  <c:v>40.367999998919899</c:v>
                </c:pt>
                <c:pt idx="11363">
                  <c:v>40.375999998919603</c:v>
                </c:pt>
                <c:pt idx="11364">
                  <c:v>40.3839999989194</c:v>
                </c:pt>
                <c:pt idx="11365">
                  <c:v>40.391999998919204</c:v>
                </c:pt>
                <c:pt idx="11366">
                  <c:v>40.399999998919</c:v>
                </c:pt>
                <c:pt idx="11367">
                  <c:v>40.407999998918804</c:v>
                </c:pt>
                <c:pt idx="11368">
                  <c:v>40.415999998918601</c:v>
                </c:pt>
                <c:pt idx="11369">
                  <c:v>40.423999998918404</c:v>
                </c:pt>
                <c:pt idx="11370">
                  <c:v>40.431999998918094</c:v>
                </c:pt>
                <c:pt idx="11371">
                  <c:v>40.439999998917898</c:v>
                </c:pt>
                <c:pt idx="11372">
                  <c:v>40.447999998917695</c:v>
                </c:pt>
                <c:pt idx="11373">
                  <c:v>40.455999998917498</c:v>
                </c:pt>
                <c:pt idx="11374">
                  <c:v>40.463999998917295</c:v>
                </c:pt>
                <c:pt idx="11375">
                  <c:v>40.471999998917106</c:v>
                </c:pt>
                <c:pt idx="11376">
                  <c:v>40.479999998916902</c:v>
                </c:pt>
                <c:pt idx="11377">
                  <c:v>40.4879999989166</c:v>
                </c:pt>
                <c:pt idx="11378">
                  <c:v>40.495999998916396</c:v>
                </c:pt>
                <c:pt idx="11379">
                  <c:v>40.5039999989162</c:v>
                </c:pt>
                <c:pt idx="11380">
                  <c:v>40.511999998915996</c:v>
                </c:pt>
                <c:pt idx="11381">
                  <c:v>40.5199999989158</c:v>
                </c:pt>
                <c:pt idx="11382">
                  <c:v>40.527999998915597</c:v>
                </c:pt>
                <c:pt idx="11383">
                  <c:v>40.535999998915401</c:v>
                </c:pt>
                <c:pt idx="11384">
                  <c:v>40.543999998915098</c:v>
                </c:pt>
                <c:pt idx="11385">
                  <c:v>40.551999998914901</c:v>
                </c:pt>
                <c:pt idx="11386">
                  <c:v>40.559999998914698</c:v>
                </c:pt>
                <c:pt idx="11387">
                  <c:v>40.567999998914502</c:v>
                </c:pt>
                <c:pt idx="11388">
                  <c:v>40.575999998914298</c:v>
                </c:pt>
                <c:pt idx="11389">
                  <c:v>40.583999998914102</c:v>
                </c:pt>
                <c:pt idx="11390">
                  <c:v>40.591999998913899</c:v>
                </c:pt>
                <c:pt idx="11391">
                  <c:v>40.599999998913603</c:v>
                </c:pt>
                <c:pt idx="11392">
                  <c:v>40.6079999989134</c:v>
                </c:pt>
                <c:pt idx="11393">
                  <c:v>40.615999998913203</c:v>
                </c:pt>
                <c:pt idx="11394">
                  <c:v>40.623999998913</c:v>
                </c:pt>
                <c:pt idx="11395">
                  <c:v>40.631999998912804</c:v>
                </c:pt>
                <c:pt idx="11396">
                  <c:v>40.6399999989126</c:v>
                </c:pt>
                <c:pt idx="11397">
                  <c:v>40.647999998912404</c:v>
                </c:pt>
                <c:pt idx="11398">
                  <c:v>40.655999998912094</c:v>
                </c:pt>
                <c:pt idx="11399">
                  <c:v>40.663999998911898</c:v>
                </c:pt>
                <c:pt idx="11400">
                  <c:v>40.671999998911694</c:v>
                </c:pt>
                <c:pt idx="11401">
                  <c:v>40.679999998911498</c:v>
                </c:pt>
                <c:pt idx="11402">
                  <c:v>40.687999998911302</c:v>
                </c:pt>
                <c:pt idx="11403">
                  <c:v>40.695999998911105</c:v>
                </c:pt>
                <c:pt idx="11404">
                  <c:v>40.703999998910902</c:v>
                </c:pt>
                <c:pt idx="11405">
                  <c:v>40.711999998910599</c:v>
                </c:pt>
                <c:pt idx="11406">
                  <c:v>40.719999998910396</c:v>
                </c:pt>
                <c:pt idx="11407">
                  <c:v>40.7279999989102</c:v>
                </c:pt>
                <c:pt idx="11408">
                  <c:v>40.735999998909996</c:v>
                </c:pt>
                <c:pt idx="11409">
                  <c:v>40.7439999989098</c:v>
                </c:pt>
                <c:pt idx="11410">
                  <c:v>40.751999998909596</c:v>
                </c:pt>
                <c:pt idx="11411">
                  <c:v>40.7599999989094</c:v>
                </c:pt>
                <c:pt idx="11412">
                  <c:v>40.767999998909097</c:v>
                </c:pt>
                <c:pt idx="11413">
                  <c:v>40.775999998908901</c:v>
                </c:pt>
                <c:pt idx="11414">
                  <c:v>40.783999998908698</c:v>
                </c:pt>
                <c:pt idx="11415">
                  <c:v>40.791999998908501</c:v>
                </c:pt>
                <c:pt idx="11416">
                  <c:v>40.799999998908298</c:v>
                </c:pt>
                <c:pt idx="11417">
                  <c:v>40.807999998908102</c:v>
                </c:pt>
                <c:pt idx="11418">
                  <c:v>40.815999998907898</c:v>
                </c:pt>
                <c:pt idx="11419">
                  <c:v>40.823999998907702</c:v>
                </c:pt>
                <c:pt idx="11420">
                  <c:v>40.831999998907399</c:v>
                </c:pt>
                <c:pt idx="11421">
                  <c:v>40.839999998907203</c:v>
                </c:pt>
                <c:pt idx="11422">
                  <c:v>40.847999998907</c:v>
                </c:pt>
                <c:pt idx="11423">
                  <c:v>40.855999998906803</c:v>
                </c:pt>
                <c:pt idx="11424">
                  <c:v>40.8639999989066</c:v>
                </c:pt>
                <c:pt idx="11425">
                  <c:v>40.871999998906404</c:v>
                </c:pt>
                <c:pt idx="11426">
                  <c:v>40.8799999989062</c:v>
                </c:pt>
                <c:pt idx="11427">
                  <c:v>40.887999998905897</c:v>
                </c:pt>
                <c:pt idx="11428">
                  <c:v>40.895999998905694</c:v>
                </c:pt>
                <c:pt idx="11429">
                  <c:v>40.903999998905505</c:v>
                </c:pt>
                <c:pt idx="11430">
                  <c:v>40.911999998905301</c:v>
                </c:pt>
                <c:pt idx="11431">
                  <c:v>40.919999998905105</c:v>
                </c:pt>
                <c:pt idx="11432">
                  <c:v>40.927999998904902</c:v>
                </c:pt>
                <c:pt idx="11433">
                  <c:v>40.935999998904705</c:v>
                </c:pt>
                <c:pt idx="11434">
                  <c:v>40.943999998904395</c:v>
                </c:pt>
                <c:pt idx="11435">
                  <c:v>40.951999998904199</c:v>
                </c:pt>
                <c:pt idx="11436">
                  <c:v>40.959999998903996</c:v>
                </c:pt>
                <c:pt idx="11437">
                  <c:v>40.9679999989038</c:v>
                </c:pt>
                <c:pt idx="11438">
                  <c:v>40.975999998903596</c:v>
                </c:pt>
                <c:pt idx="11439">
                  <c:v>40.9839999989034</c:v>
                </c:pt>
                <c:pt idx="11440">
                  <c:v>40.991999998903097</c:v>
                </c:pt>
                <c:pt idx="11441">
                  <c:v>40.999999998902901</c:v>
                </c:pt>
                <c:pt idx="11442">
                  <c:v>41.007999998902697</c:v>
                </c:pt>
                <c:pt idx="11443">
                  <c:v>41.015999998902501</c:v>
                </c:pt>
                <c:pt idx="11444">
                  <c:v>41.023999998902298</c:v>
                </c:pt>
                <c:pt idx="11445">
                  <c:v>41.031999998902101</c:v>
                </c:pt>
                <c:pt idx="11446">
                  <c:v>41.039999998901898</c:v>
                </c:pt>
                <c:pt idx="11447">
                  <c:v>41.047999998901702</c:v>
                </c:pt>
                <c:pt idx="11448">
                  <c:v>41.055999998901399</c:v>
                </c:pt>
                <c:pt idx="11449">
                  <c:v>41.063999998901203</c:v>
                </c:pt>
                <c:pt idx="11450">
                  <c:v>41.071999998900999</c:v>
                </c:pt>
                <c:pt idx="11451">
                  <c:v>41.079999998900803</c:v>
                </c:pt>
                <c:pt idx="11452">
                  <c:v>41.0879999989006</c:v>
                </c:pt>
                <c:pt idx="11453">
                  <c:v>41.095999998900403</c:v>
                </c:pt>
                <c:pt idx="11454">
                  <c:v>41.1039999989002</c:v>
                </c:pt>
                <c:pt idx="11455">
                  <c:v>41.111999998899897</c:v>
                </c:pt>
                <c:pt idx="11456">
                  <c:v>41.119999998899701</c:v>
                </c:pt>
                <c:pt idx="11457">
                  <c:v>41.127999998899504</c:v>
                </c:pt>
                <c:pt idx="11458">
                  <c:v>41.135999998899301</c:v>
                </c:pt>
                <c:pt idx="11459">
                  <c:v>41.143999998899105</c:v>
                </c:pt>
                <c:pt idx="11460">
                  <c:v>41.151999998898901</c:v>
                </c:pt>
                <c:pt idx="11461">
                  <c:v>41.159999998898705</c:v>
                </c:pt>
                <c:pt idx="11462">
                  <c:v>41.167999998898395</c:v>
                </c:pt>
                <c:pt idx="11463">
                  <c:v>41.175999998898199</c:v>
                </c:pt>
                <c:pt idx="11464">
                  <c:v>41.183999998897995</c:v>
                </c:pt>
                <c:pt idx="11465">
                  <c:v>41.191999998897799</c:v>
                </c:pt>
                <c:pt idx="11466">
                  <c:v>41.199999998897596</c:v>
                </c:pt>
                <c:pt idx="11467">
                  <c:v>41.2079999988974</c:v>
                </c:pt>
                <c:pt idx="11468">
                  <c:v>41.215999998897196</c:v>
                </c:pt>
                <c:pt idx="11469">
                  <c:v>41.2239999988969</c:v>
                </c:pt>
                <c:pt idx="11470">
                  <c:v>41.231999998896697</c:v>
                </c:pt>
                <c:pt idx="11471">
                  <c:v>41.239999998896501</c:v>
                </c:pt>
                <c:pt idx="11472">
                  <c:v>41.247999998896297</c:v>
                </c:pt>
                <c:pt idx="11473">
                  <c:v>41.255999998896101</c:v>
                </c:pt>
                <c:pt idx="11474">
                  <c:v>41.263999998895898</c:v>
                </c:pt>
                <c:pt idx="11475">
                  <c:v>41.271999998895701</c:v>
                </c:pt>
                <c:pt idx="11476">
                  <c:v>41.279999998895399</c:v>
                </c:pt>
                <c:pt idx="11477">
                  <c:v>41.287999998895202</c:v>
                </c:pt>
                <c:pt idx="11478">
                  <c:v>41.295999998894999</c:v>
                </c:pt>
                <c:pt idx="11479">
                  <c:v>41.303999998894803</c:v>
                </c:pt>
                <c:pt idx="11480">
                  <c:v>41.311999998894599</c:v>
                </c:pt>
                <c:pt idx="11481">
                  <c:v>41.319999998894403</c:v>
                </c:pt>
                <c:pt idx="11482">
                  <c:v>41.3279999988942</c:v>
                </c:pt>
                <c:pt idx="11483">
                  <c:v>41.335999998893904</c:v>
                </c:pt>
                <c:pt idx="11484">
                  <c:v>41.3439999988937</c:v>
                </c:pt>
                <c:pt idx="11485">
                  <c:v>41.351999998893504</c:v>
                </c:pt>
                <c:pt idx="11486">
                  <c:v>41.359999998893301</c:v>
                </c:pt>
                <c:pt idx="11487">
                  <c:v>41.367999998893104</c:v>
                </c:pt>
                <c:pt idx="11488">
                  <c:v>41.375999998892901</c:v>
                </c:pt>
                <c:pt idx="11489">
                  <c:v>41.383999998892705</c:v>
                </c:pt>
                <c:pt idx="11490">
                  <c:v>41.391999998892395</c:v>
                </c:pt>
                <c:pt idx="11491">
                  <c:v>41.399999998892199</c:v>
                </c:pt>
                <c:pt idx="11492">
                  <c:v>41.407999998891995</c:v>
                </c:pt>
                <c:pt idx="11493">
                  <c:v>41.415999998891799</c:v>
                </c:pt>
                <c:pt idx="11494">
                  <c:v>41.423999998891595</c:v>
                </c:pt>
                <c:pt idx="11495">
                  <c:v>41.431999998891399</c:v>
                </c:pt>
                <c:pt idx="11496">
                  <c:v>41.439999998891196</c:v>
                </c:pt>
                <c:pt idx="11497">
                  <c:v>41.4479999988909</c:v>
                </c:pt>
                <c:pt idx="11498">
                  <c:v>41.455999998890697</c:v>
                </c:pt>
                <c:pt idx="11499">
                  <c:v>41.4639999988905</c:v>
                </c:pt>
                <c:pt idx="11500">
                  <c:v>41.471999998890297</c:v>
                </c:pt>
                <c:pt idx="11501">
                  <c:v>41.479999998890101</c:v>
                </c:pt>
                <c:pt idx="11502">
                  <c:v>41.487999998889897</c:v>
                </c:pt>
                <c:pt idx="11503">
                  <c:v>41.495999998889701</c:v>
                </c:pt>
                <c:pt idx="11504">
                  <c:v>41.503999998889498</c:v>
                </c:pt>
                <c:pt idx="11505">
                  <c:v>41.511999998889202</c:v>
                </c:pt>
                <c:pt idx="11506">
                  <c:v>41.519999998888999</c:v>
                </c:pt>
                <c:pt idx="11507">
                  <c:v>41.527999998888802</c:v>
                </c:pt>
                <c:pt idx="11508">
                  <c:v>41.535999998888599</c:v>
                </c:pt>
                <c:pt idx="11509">
                  <c:v>41.543999998888403</c:v>
                </c:pt>
                <c:pt idx="11510">
                  <c:v>41.551999998888199</c:v>
                </c:pt>
                <c:pt idx="11511">
                  <c:v>41.559999998888003</c:v>
                </c:pt>
                <c:pt idx="11512">
                  <c:v>41.5679999988877</c:v>
                </c:pt>
                <c:pt idx="11513">
                  <c:v>41.575999998887504</c:v>
                </c:pt>
                <c:pt idx="11514">
                  <c:v>41.5839999988873</c:v>
                </c:pt>
                <c:pt idx="11515">
                  <c:v>41.591999998887104</c:v>
                </c:pt>
                <c:pt idx="11516">
                  <c:v>41.599999998886901</c:v>
                </c:pt>
                <c:pt idx="11517">
                  <c:v>41.607999998886704</c:v>
                </c:pt>
                <c:pt idx="11518">
                  <c:v>41.615999998886501</c:v>
                </c:pt>
                <c:pt idx="11519">
                  <c:v>41.623999998886198</c:v>
                </c:pt>
                <c:pt idx="11520">
                  <c:v>41.631999998885995</c:v>
                </c:pt>
                <c:pt idx="11521">
                  <c:v>41.639999998885799</c:v>
                </c:pt>
                <c:pt idx="11522">
                  <c:v>41.647999998885595</c:v>
                </c:pt>
                <c:pt idx="11523">
                  <c:v>41.655999998885399</c:v>
                </c:pt>
                <c:pt idx="11524">
                  <c:v>41.663999998885195</c:v>
                </c:pt>
                <c:pt idx="11525">
                  <c:v>41.671999998884999</c:v>
                </c:pt>
                <c:pt idx="11526">
                  <c:v>41.679999998884696</c:v>
                </c:pt>
                <c:pt idx="11527">
                  <c:v>41.6879999988845</c:v>
                </c:pt>
                <c:pt idx="11528">
                  <c:v>41.695999998884297</c:v>
                </c:pt>
                <c:pt idx="11529">
                  <c:v>41.7039999988841</c:v>
                </c:pt>
                <c:pt idx="11530">
                  <c:v>41.711999998883897</c:v>
                </c:pt>
                <c:pt idx="11531">
                  <c:v>41.719999998883701</c:v>
                </c:pt>
                <c:pt idx="11532">
                  <c:v>41.727999998883497</c:v>
                </c:pt>
                <c:pt idx="11533">
                  <c:v>41.735999998883202</c:v>
                </c:pt>
                <c:pt idx="11534">
                  <c:v>41.743999998882998</c:v>
                </c:pt>
                <c:pt idx="11535">
                  <c:v>41.751999998882802</c:v>
                </c:pt>
                <c:pt idx="11536">
                  <c:v>41.759999998882599</c:v>
                </c:pt>
                <c:pt idx="11537">
                  <c:v>41.767999998882402</c:v>
                </c:pt>
                <c:pt idx="11538">
                  <c:v>41.775999998882199</c:v>
                </c:pt>
                <c:pt idx="11539">
                  <c:v>41.783999998882003</c:v>
                </c:pt>
                <c:pt idx="11540">
                  <c:v>41.7919999988817</c:v>
                </c:pt>
                <c:pt idx="11541">
                  <c:v>41.799999998881503</c:v>
                </c:pt>
                <c:pt idx="11542">
                  <c:v>41.8079999988813</c:v>
                </c:pt>
                <c:pt idx="11543">
                  <c:v>41.815999998881104</c:v>
                </c:pt>
                <c:pt idx="11544">
                  <c:v>41.8239999988809</c:v>
                </c:pt>
                <c:pt idx="11545">
                  <c:v>41.831999998880704</c:v>
                </c:pt>
                <c:pt idx="11546">
                  <c:v>41.839999998880501</c:v>
                </c:pt>
                <c:pt idx="11547">
                  <c:v>41.847999998880198</c:v>
                </c:pt>
                <c:pt idx="11548">
                  <c:v>41.855999998879994</c:v>
                </c:pt>
                <c:pt idx="11549">
                  <c:v>41.863999998879798</c:v>
                </c:pt>
                <c:pt idx="11550">
                  <c:v>41.871999998879595</c:v>
                </c:pt>
                <c:pt idx="11551">
                  <c:v>41.879999998879399</c:v>
                </c:pt>
                <c:pt idx="11552">
                  <c:v>41.887999998879195</c:v>
                </c:pt>
                <c:pt idx="11553">
                  <c:v>41.895999998878999</c:v>
                </c:pt>
                <c:pt idx="11554">
                  <c:v>41.903999998878696</c:v>
                </c:pt>
                <c:pt idx="11555">
                  <c:v>41.9119999988785</c:v>
                </c:pt>
                <c:pt idx="11556">
                  <c:v>41.919999998878296</c:v>
                </c:pt>
                <c:pt idx="11557">
                  <c:v>41.9279999988781</c:v>
                </c:pt>
                <c:pt idx="11558">
                  <c:v>41.935999998877897</c:v>
                </c:pt>
                <c:pt idx="11559">
                  <c:v>41.9439999988777</c:v>
                </c:pt>
                <c:pt idx="11560">
                  <c:v>41.951999998877497</c:v>
                </c:pt>
                <c:pt idx="11561">
                  <c:v>41.959999998877201</c:v>
                </c:pt>
                <c:pt idx="11562">
                  <c:v>41.967999998876998</c:v>
                </c:pt>
                <c:pt idx="11563">
                  <c:v>41.975999998876802</c:v>
                </c:pt>
                <c:pt idx="11564">
                  <c:v>41.983999998876598</c:v>
                </c:pt>
                <c:pt idx="11565">
                  <c:v>41.991999998876402</c:v>
                </c:pt>
                <c:pt idx="11566">
                  <c:v>41.999999998876199</c:v>
                </c:pt>
                <c:pt idx="11567">
                  <c:v>42.007999998876002</c:v>
                </c:pt>
                <c:pt idx="11568">
                  <c:v>42.015999998875799</c:v>
                </c:pt>
                <c:pt idx="11569">
                  <c:v>42.023999998875503</c:v>
                </c:pt>
                <c:pt idx="11570">
                  <c:v>42.0319999988753</c:v>
                </c:pt>
                <c:pt idx="11571">
                  <c:v>42.039999998875103</c:v>
                </c:pt>
                <c:pt idx="11572">
                  <c:v>42.0479999988749</c:v>
                </c:pt>
                <c:pt idx="11573">
                  <c:v>42.055999998874704</c:v>
                </c:pt>
                <c:pt idx="11574">
                  <c:v>42.0639999988745</c:v>
                </c:pt>
                <c:pt idx="11575">
                  <c:v>42.071999998874304</c:v>
                </c:pt>
                <c:pt idx="11576">
                  <c:v>42.079999998873994</c:v>
                </c:pt>
                <c:pt idx="11577">
                  <c:v>42.087999998873798</c:v>
                </c:pt>
                <c:pt idx="11578">
                  <c:v>42.095999998873594</c:v>
                </c:pt>
                <c:pt idx="11579">
                  <c:v>42.103999998873398</c:v>
                </c:pt>
                <c:pt idx="11580">
                  <c:v>42.111999998873195</c:v>
                </c:pt>
                <c:pt idx="11581">
                  <c:v>42.119999998873006</c:v>
                </c:pt>
                <c:pt idx="11582">
                  <c:v>42.127999998872802</c:v>
                </c:pt>
                <c:pt idx="11583">
                  <c:v>42.135999998872499</c:v>
                </c:pt>
                <c:pt idx="11584">
                  <c:v>42.143999998872296</c:v>
                </c:pt>
                <c:pt idx="11585">
                  <c:v>42.1519999988721</c:v>
                </c:pt>
                <c:pt idx="11586">
                  <c:v>42.159999998871896</c:v>
                </c:pt>
                <c:pt idx="11587">
                  <c:v>42.1679999988717</c:v>
                </c:pt>
                <c:pt idx="11588">
                  <c:v>42.175999998871497</c:v>
                </c:pt>
                <c:pt idx="11589">
                  <c:v>42.1839999988713</c:v>
                </c:pt>
                <c:pt idx="11590">
                  <c:v>42.191999998870998</c:v>
                </c:pt>
                <c:pt idx="11591">
                  <c:v>42.199999998870801</c:v>
                </c:pt>
                <c:pt idx="11592">
                  <c:v>42.207999998870598</c:v>
                </c:pt>
                <c:pt idx="11593">
                  <c:v>42.215999998870402</c:v>
                </c:pt>
                <c:pt idx="11594">
                  <c:v>42.223999998870198</c:v>
                </c:pt>
                <c:pt idx="11595">
                  <c:v>42.231999998870002</c:v>
                </c:pt>
                <c:pt idx="11596">
                  <c:v>42.239999998869799</c:v>
                </c:pt>
                <c:pt idx="11597">
                  <c:v>42.247999998869503</c:v>
                </c:pt>
                <c:pt idx="11598">
                  <c:v>42.255999998869299</c:v>
                </c:pt>
                <c:pt idx="11599">
                  <c:v>42.263999998869103</c:v>
                </c:pt>
                <c:pt idx="11600">
                  <c:v>42.2719999988689</c:v>
                </c:pt>
                <c:pt idx="11601">
                  <c:v>42.279999998868703</c:v>
                </c:pt>
                <c:pt idx="11602">
                  <c:v>42.2879999988685</c:v>
                </c:pt>
                <c:pt idx="11603">
                  <c:v>42.295999998868304</c:v>
                </c:pt>
                <c:pt idx="11604">
                  <c:v>42.303999998867994</c:v>
                </c:pt>
                <c:pt idx="11605">
                  <c:v>42.311999998867798</c:v>
                </c:pt>
                <c:pt idx="11606">
                  <c:v>42.319999998867594</c:v>
                </c:pt>
                <c:pt idx="11607">
                  <c:v>42.327999998867398</c:v>
                </c:pt>
                <c:pt idx="11608">
                  <c:v>42.335999998867202</c:v>
                </c:pt>
                <c:pt idx="11609">
                  <c:v>42.343999998867005</c:v>
                </c:pt>
                <c:pt idx="11610">
                  <c:v>42.351999998866802</c:v>
                </c:pt>
                <c:pt idx="11611">
                  <c:v>42.359999998866499</c:v>
                </c:pt>
                <c:pt idx="11612">
                  <c:v>42.367999998866296</c:v>
                </c:pt>
                <c:pt idx="11613">
                  <c:v>42.375999998866099</c:v>
                </c:pt>
                <c:pt idx="11614">
                  <c:v>42.383999998865896</c:v>
                </c:pt>
                <c:pt idx="11615">
                  <c:v>42.3919999988657</c:v>
                </c:pt>
                <c:pt idx="11616">
                  <c:v>42.399999998865496</c:v>
                </c:pt>
                <c:pt idx="11617">
                  <c:v>42.4079999988653</c:v>
                </c:pt>
                <c:pt idx="11618">
                  <c:v>42.415999998864997</c:v>
                </c:pt>
                <c:pt idx="11619">
                  <c:v>42.423999998864801</c:v>
                </c:pt>
                <c:pt idx="11620">
                  <c:v>42.431999998864598</c:v>
                </c:pt>
                <c:pt idx="11621">
                  <c:v>42.439999998864401</c:v>
                </c:pt>
                <c:pt idx="11622">
                  <c:v>42.447999998864198</c:v>
                </c:pt>
                <c:pt idx="11623">
                  <c:v>42.455999998864002</c:v>
                </c:pt>
                <c:pt idx="11624">
                  <c:v>42.463999998863798</c:v>
                </c:pt>
                <c:pt idx="11625">
                  <c:v>42.471999998863602</c:v>
                </c:pt>
                <c:pt idx="11626">
                  <c:v>42.479999998863299</c:v>
                </c:pt>
                <c:pt idx="11627">
                  <c:v>42.487999998863103</c:v>
                </c:pt>
                <c:pt idx="11628">
                  <c:v>42.495999998862899</c:v>
                </c:pt>
                <c:pt idx="11629">
                  <c:v>42.503999998862703</c:v>
                </c:pt>
                <c:pt idx="11630">
                  <c:v>42.5119999988625</c:v>
                </c:pt>
                <c:pt idx="11631">
                  <c:v>42.519999998862303</c:v>
                </c:pt>
                <c:pt idx="11632">
                  <c:v>42.5279999988621</c:v>
                </c:pt>
                <c:pt idx="11633">
                  <c:v>42.535999998861797</c:v>
                </c:pt>
                <c:pt idx="11634">
                  <c:v>42.543999998861594</c:v>
                </c:pt>
                <c:pt idx="11635">
                  <c:v>42.551999998861405</c:v>
                </c:pt>
                <c:pt idx="11636">
                  <c:v>42.559999998861201</c:v>
                </c:pt>
                <c:pt idx="11637">
                  <c:v>42.567999998861005</c:v>
                </c:pt>
                <c:pt idx="11638">
                  <c:v>42.575999998860802</c:v>
                </c:pt>
                <c:pt idx="11639">
                  <c:v>42.583999998860605</c:v>
                </c:pt>
                <c:pt idx="11640">
                  <c:v>42.591999998860295</c:v>
                </c:pt>
                <c:pt idx="11641">
                  <c:v>42.599999998860099</c:v>
                </c:pt>
                <c:pt idx="11642">
                  <c:v>42.607999998859896</c:v>
                </c:pt>
                <c:pt idx="11643">
                  <c:v>42.615999998859699</c:v>
                </c:pt>
                <c:pt idx="11644">
                  <c:v>42.623999998859496</c:v>
                </c:pt>
                <c:pt idx="11645">
                  <c:v>42.6319999988593</c:v>
                </c:pt>
                <c:pt idx="11646">
                  <c:v>42.639999998859096</c:v>
                </c:pt>
                <c:pt idx="11647">
                  <c:v>42.647999998858801</c:v>
                </c:pt>
                <c:pt idx="11648">
                  <c:v>42.655999998858597</c:v>
                </c:pt>
                <c:pt idx="11649">
                  <c:v>42.663999998858401</c:v>
                </c:pt>
                <c:pt idx="11650">
                  <c:v>42.671999998858198</c:v>
                </c:pt>
                <c:pt idx="11651">
                  <c:v>42.679999998858001</c:v>
                </c:pt>
                <c:pt idx="11652">
                  <c:v>42.687999998857798</c:v>
                </c:pt>
                <c:pt idx="11653">
                  <c:v>42.695999998857602</c:v>
                </c:pt>
                <c:pt idx="11654">
                  <c:v>42.703999998857299</c:v>
                </c:pt>
                <c:pt idx="11655">
                  <c:v>42.711999998857102</c:v>
                </c:pt>
                <c:pt idx="11656">
                  <c:v>42.719999998856899</c:v>
                </c:pt>
                <c:pt idx="11657">
                  <c:v>42.727999998856703</c:v>
                </c:pt>
                <c:pt idx="11658">
                  <c:v>42.735999998856499</c:v>
                </c:pt>
                <c:pt idx="11659">
                  <c:v>42.743999998856303</c:v>
                </c:pt>
                <c:pt idx="11660">
                  <c:v>42.7519999988561</c:v>
                </c:pt>
                <c:pt idx="11661">
                  <c:v>42.759999998855797</c:v>
                </c:pt>
                <c:pt idx="11662">
                  <c:v>42.767999998855601</c:v>
                </c:pt>
                <c:pt idx="11663">
                  <c:v>42.775999998855404</c:v>
                </c:pt>
                <c:pt idx="11664">
                  <c:v>42.783999998855201</c:v>
                </c:pt>
                <c:pt idx="11665">
                  <c:v>42.791999998855005</c:v>
                </c:pt>
                <c:pt idx="11666">
                  <c:v>42.799999998854801</c:v>
                </c:pt>
                <c:pt idx="11667">
                  <c:v>42.807999998854605</c:v>
                </c:pt>
                <c:pt idx="11668">
                  <c:v>42.815999998854295</c:v>
                </c:pt>
                <c:pt idx="11669">
                  <c:v>42.823999998854099</c:v>
                </c:pt>
                <c:pt idx="11670">
                  <c:v>42.831999998853895</c:v>
                </c:pt>
                <c:pt idx="11671">
                  <c:v>42.839999998853699</c:v>
                </c:pt>
                <c:pt idx="11672">
                  <c:v>42.847999998853496</c:v>
                </c:pt>
                <c:pt idx="11673">
                  <c:v>42.855999998853299</c:v>
                </c:pt>
                <c:pt idx="11674">
                  <c:v>42.863999998853096</c:v>
                </c:pt>
                <c:pt idx="11675">
                  <c:v>42.8719999988528</c:v>
                </c:pt>
                <c:pt idx="11676">
                  <c:v>42.879999998852597</c:v>
                </c:pt>
                <c:pt idx="11677">
                  <c:v>42.887999998852401</c:v>
                </c:pt>
                <c:pt idx="11678">
                  <c:v>42.895999998852197</c:v>
                </c:pt>
                <c:pt idx="11679">
                  <c:v>42.903999998852001</c:v>
                </c:pt>
                <c:pt idx="11680">
                  <c:v>42.911999998851797</c:v>
                </c:pt>
                <c:pt idx="11681">
                  <c:v>42.919999998851601</c:v>
                </c:pt>
                <c:pt idx="11682">
                  <c:v>42.927999998851398</c:v>
                </c:pt>
                <c:pt idx="11683">
                  <c:v>42.935999998851102</c:v>
                </c:pt>
                <c:pt idx="11684">
                  <c:v>42.943999998850899</c:v>
                </c:pt>
                <c:pt idx="11685">
                  <c:v>42.951999998850702</c:v>
                </c:pt>
                <c:pt idx="11686">
                  <c:v>42.959999998850499</c:v>
                </c:pt>
                <c:pt idx="11687">
                  <c:v>42.967999998850303</c:v>
                </c:pt>
                <c:pt idx="11688">
                  <c:v>42.975999998850099</c:v>
                </c:pt>
                <c:pt idx="11689">
                  <c:v>42.983999998849903</c:v>
                </c:pt>
                <c:pt idx="11690">
                  <c:v>42.9919999988496</c:v>
                </c:pt>
                <c:pt idx="11691">
                  <c:v>42.999999998849404</c:v>
                </c:pt>
                <c:pt idx="11692">
                  <c:v>43.007999998849201</c:v>
                </c:pt>
                <c:pt idx="11693">
                  <c:v>43.015999998849004</c:v>
                </c:pt>
                <c:pt idx="11694">
                  <c:v>43.023999998848801</c:v>
                </c:pt>
                <c:pt idx="11695">
                  <c:v>43.031999998848605</c:v>
                </c:pt>
                <c:pt idx="11696">
                  <c:v>43.039999998848401</c:v>
                </c:pt>
                <c:pt idx="11697">
                  <c:v>43.047999998848098</c:v>
                </c:pt>
                <c:pt idx="11698">
                  <c:v>43.055999998847895</c:v>
                </c:pt>
                <c:pt idx="11699">
                  <c:v>43.063999998847699</c:v>
                </c:pt>
                <c:pt idx="11700">
                  <c:v>43.071999998847495</c:v>
                </c:pt>
                <c:pt idx="11701">
                  <c:v>43.079999998847299</c:v>
                </c:pt>
                <c:pt idx="11702">
                  <c:v>43.087999998847096</c:v>
                </c:pt>
                <c:pt idx="11703">
                  <c:v>43.095999998846899</c:v>
                </c:pt>
                <c:pt idx="11704">
                  <c:v>43.103999998846596</c:v>
                </c:pt>
                <c:pt idx="11705">
                  <c:v>43.1119999988464</c:v>
                </c:pt>
                <c:pt idx="11706">
                  <c:v>43.119999998846197</c:v>
                </c:pt>
                <c:pt idx="11707">
                  <c:v>43.127999998846001</c:v>
                </c:pt>
                <c:pt idx="11708">
                  <c:v>43.135999998845797</c:v>
                </c:pt>
                <c:pt idx="11709">
                  <c:v>43.143999998845601</c:v>
                </c:pt>
                <c:pt idx="11710">
                  <c:v>43.151999998845397</c:v>
                </c:pt>
                <c:pt idx="11711">
                  <c:v>43.159999998845102</c:v>
                </c:pt>
                <c:pt idx="11712">
                  <c:v>43.167999998844898</c:v>
                </c:pt>
                <c:pt idx="11713">
                  <c:v>43.175999998844702</c:v>
                </c:pt>
                <c:pt idx="11714">
                  <c:v>43.183999998844499</c:v>
                </c:pt>
                <c:pt idx="11715">
                  <c:v>43.191999998844302</c:v>
                </c:pt>
                <c:pt idx="11716">
                  <c:v>43.199999998844099</c:v>
                </c:pt>
                <c:pt idx="11717">
                  <c:v>43.207999998843903</c:v>
                </c:pt>
                <c:pt idx="11718">
                  <c:v>43.2159999988436</c:v>
                </c:pt>
                <c:pt idx="11719">
                  <c:v>43.223999998843404</c:v>
                </c:pt>
                <c:pt idx="11720">
                  <c:v>43.2319999988432</c:v>
                </c:pt>
                <c:pt idx="11721">
                  <c:v>43.239999998843004</c:v>
                </c:pt>
                <c:pt idx="11722">
                  <c:v>43.247999998842801</c:v>
                </c:pt>
                <c:pt idx="11723">
                  <c:v>43.255999998842604</c:v>
                </c:pt>
                <c:pt idx="11724">
                  <c:v>43.263999998842401</c:v>
                </c:pt>
                <c:pt idx="11725">
                  <c:v>43.271999998842098</c:v>
                </c:pt>
                <c:pt idx="11726">
                  <c:v>43.279999998841895</c:v>
                </c:pt>
                <c:pt idx="11727">
                  <c:v>43.287999998841698</c:v>
                </c:pt>
                <c:pt idx="11728">
                  <c:v>43.295999998841495</c:v>
                </c:pt>
                <c:pt idx="11729">
                  <c:v>43.303999998841299</c:v>
                </c:pt>
                <c:pt idx="11730">
                  <c:v>43.311999998841095</c:v>
                </c:pt>
                <c:pt idx="11731">
                  <c:v>43.319999998840899</c:v>
                </c:pt>
                <c:pt idx="11732">
                  <c:v>43.327999998840596</c:v>
                </c:pt>
                <c:pt idx="11733">
                  <c:v>43.3359999988404</c:v>
                </c:pt>
                <c:pt idx="11734">
                  <c:v>43.343999998840196</c:v>
                </c:pt>
                <c:pt idx="11735">
                  <c:v>43.35199999884</c:v>
                </c:pt>
                <c:pt idx="11736">
                  <c:v>43.359999998839797</c:v>
                </c:pt>
                <c:pt idx="11737">
                  <c:v>43.367999998839601</c:v>
                </c:pt>
                <c:pt idx="11738">
                  <c:v>43.375999998839397</c:v>
                </c:pt>
                <c:pt idx="11739">
                  <c:v>43.383999998839101</c:v>
                </c:pt>
                <c:pt idx="11740">
                  <c:v>43.391999998838898</c:v>
                </c:pt>
                <c:pt idx="11741">
                  <c:v>43.399999998838702</c:v>
                </c:pt>
                <c:pt idx="11742">
                  <c:v>43.407999998838498</c:v>
                </c:pt>
                <c:pt idx="11743">
                  <c:v>43.415999998838302</c:v>
                </c:pt>
                <c:pt idx="11744">
                  <c:v>43.423999998838099</c:v>
                </c:pt>
                <c:pt idx="11745">
                  <c:v>43.431999998837902</c:v>
                </c:pt>
                <c:pt idx="11746">
                  <c:v>43.439999998837699</c:v>
                </c:pt>
                <c:pt idx="11747">
                  <c:v>43.447999998837403</c:v>
                </c:pt>
                <c:pt idx="11748">
                  <c:v>43.4559999988372</c:v>
                </c:pt>
                <c:pt idx="11749">
                  <c:v>43.463999998837004</c:v>
                </c:pt>
                <c:pt idx="11750">
                  <c:v>43.4719999988368</c:v>
                </c:pt>
                <c:pt idx="11751">
                  <c:v>43.479999998836604</c:v>
                </c:pt>
                <c:pt idx="11752">
                  <c:v>43.487999998836401</c:v>
                </c:pt>
                <c:pt idx="11753">
                  <c:v>43.495999998836204</c:v>
                </c:pt>
                <c:pt idx="11754">
                  <c:v>43.503999998835894</c:v>
                </c:pt>
                <c:pt idx="11755">
                  <c:v>43.511999998835698</c:v>
                </c:pt>
                <c:pt idx="11756">
                  <c:v>43.519999998835495</c:v>
                </c:pt>
                <c:pt idx="11757">
                  <c:v>43.527999998835298</c:v>
                </c:pt>
                <c:pt idx="11758">
                  <c:v>43.535999998835095</c:v>
                </c:pt>
                <c:pt idx="11759">
                  <c:v>43.543999998834899</c:v>
                </c:pt>
                <c:pt idx="11760">
                  <c:v>43.551999998834702</c:v>
                </c:pt>
                <c:pt idx="11761">
                  <c:v>43.5599999988344</c:v>
                </c:pt>
                <c:pt idx="11762">
                  <c:v>43.567999998834196</c:v>
                </c:pt>
                <c:pt idx="11763">
                  <c:v>43.575999998834</c:v>
                </c:pt>
                <c:pt idx="11764">
                  <c:v>43.583999998833796</c:v>
                </c:pt>
                <c:pt idx="11765">
                  <c:v>43.5919999988336</c:v>
                </c:pt>
                <c:pt idx="11766">
                  <c:v>43.599999998833397</c:v>
                </c:pt>
                <c:pt idx="11767">
                  <c:v>43.607999998833201</c:v>
                </c:pt>
                <c:pt idx="11768">
                  <c:v>43.615999998832898</c:v>
                </c:pt>
                <c:pt idx="11769">
                  <c:v>43.623999998832701</c:v>
                </c:pt>
                <c:pt idx="11770">
                  <c:v>43.631999998832498</c:v>
                </c:pt>
                <c:pt idx="11771">
                  <c:v>43.639999998832302</c:v>
                </c:pt>
                <c:pt idx="11772">
                  <c:v>43.647999998832098</c:v>
                </c:pt>
                <c:pt idx="11773">
                  <c:v>43.655999998831902</c:v>
                </c:pt>
                <c:pt idx="11774">
                  <c:v>43.663999998831699</c:v>
                </c:pt>
                <c:pt idx="11775">
                  <c:v>43.671999998831403</c:v>
                </c:pt>
                <c:pt idx="11776">
                  <c:v>43.6799999988312</c:v>
                </c:pt>
                <c:pt idx="11777">
                  <c:v>43.687999998831003</c:v>
                </c:pt>
                <c:pt idx="11778">
                  <c:v>43.6959999988308</c:v>
                </c:pt>
                <c:pt idx="11779">
                  <c:v>43.703999998830604</c:v>
                </c:pt>
                <c:pt idx="11780">
                  <c:v>43.7119999988304</c:v>
                </c:pt>
                <c:pt idx="11781">
                  <c:v>43.719999998830204</c:v>
                </c:pt>
                <c:pt idx="11782">
                  <c:v>43.727999998829894</c:v>
                </c:pt>
                <c:pt idx="11783">
                  <c:v>43.735999998829698</c:v>
                </c:pt>
                <c:pt idx="11784">
                  <c:v>43.743999998829494</c:v>
                </c:pt>
                <c:pt idx="11785">
                  <c:v>43.751999998829298</c:v>
                </c:pt>
                <c:pt idx="11786">
                  <c:v>43.759999998829095</c:v>
                </c:pt>
                <c:pt idx="11787">
                  <c:v>43.767999998828905</c:v>
                </c:pt>
                <c:pt idx="11788">
                  <c:v>43.775999998828702</c:v>
                </c:pt>
                <c:pt idx="11789">
                  <c:v>43.783999998828399</c:v>
                </c:pt>
                <c:pt idx="11790">
                  <c:v>43.791999998828196</c:v>
                </c:pt>
                <c:pt idx="11791">
                  <c:v>43.799999998828</c:v>
                </c:pt>
                <c:pt idx="11792">
                  <c:v>43.807999998827796</c:v>
                </c:pt>
                <c:pt idx="11793">
                  <c:v>43.8159999988276</c:v>
                </c:pt>
                <c:pt idx="11794">
                  <c:v>43.823999998827396</c:v>
                </c:pt>
                <c:pt idx="11795">
                  <c:v>43.8319999988272</c:v>
                </c:pt>
                <c:pt idx="11796">
                  <c:v>43.839999998826897</c:v>
                </c:pt>
                <c:pt idx="11797">
                  <c:v>43.847999998826701</c:v>
                </c:pt>
                <c:pt idx="11798">
                  <c:v>43.855999998826498</c:v>
                </c:pt>
                <c:pt idx="11799">
                  <c:v>43.863999998826301</c:v>
                </c:pt>
                <c:pt idx="11800">
                  <c:v>43.871999998826098</c:v>
                </c:pt>
                <c:pt idx="11801">
                  <c:v>43.879999998825902</c:v>
                </c:pt>
                <c:pt idx="11802">
                  <c:v>43.887999998825698</c:v>
                </c:pt>
                <c:pt idx="11803">
                  <c:v>43.895999998825502</c:v>
                </c:pt>
                <c:pt idx="11804">
                  <c:v>43.903999998825199</c:v>
                </c:pt>
                <c:pt idx="11805">
                  <c:v>43.911999998825003</c:v>
                </c:pt>
                <c:pt idx="11806">
                  <c:v>43.9199999988248</c:v>
                </c:pt>
                <c:pt idx="11807">
                  <c:v>43.927999998824603</c:v>
                </c:pt>
                <c:pt idx="11808">
                  <c:v>43.9359999988244</c:v>
                </c:pt>
                <c:pt idx="11809">
                  <c:v>43.943999998824204</c:v>
                </c:pt>
                <c:pt idx="11810">
                  <c:v>43.951999998824</c:v>
                </c:pt>
                <c:pt idx="11811">
                  <c:v>43.959999998823697</c:v>
                </c:pt>
                <c:pt idx="11812">
                  <c:v>43.967999998823494</c:v>
                </c:pt>
                <c:pt idx="11813">
                  <c:v>43.975999998823298</c:v>
                </c:pt>
                <c:pt idx="11814">
                  <c:v>43.983999998823101</c:v>
                </c:pt>
                <c:pt idx="11815">
                  <c:v>43.991999998822905</c:v>
                </c:pt>
                <c:pt idx="11816">
                  <c:v>43.999999998822702</c:v>
                </c:pt>
                <c:pt idx="11817">
                  <c:v>44.007999998822505</c:v>
                </c:pt>
                <c:pt idx="11818">
                  <c:v>44.015999998822195</c:v>
                </c:pt>
                <c:pt idx="11819">
                  <c:v>44.023999998821999</c:v>
                </c:pt>
                <c:pt idx="11820">
                  <c:v>44.031999998821796</c:v>
                </c:pt>
                <c:pt idx="11821">
                  <c:v>44.0399999988216</c:v>
                </c:pt>
                <c:pt idx="11822">
                  <c:v>44.047999998821396</c:v>
                </c:pt>
                <c:pt idx="11823">
                  <c:v>44.0559999988212</c:v>
                </c:pt>
                <c:pt idx="11824">
                  <c:v>44.063999998820996</c:v>
                </c:pt>
                <c:pt idx="11825">
                  <c:v>44.071999998820701</c:v>
                </c:pt>
                <c:pt idx="11826">
                  <c:v>44.079999998820497</c:v>
                </c:pt>
                <c:pt idx="11827">
                  <c:v>44.087999998820301</c:v>
                </c:pt>
                <c:pt idx="11828">
                  <c:v>44.095999998820098</c:v>
                </c:pt>
                <c:pt idx="11829">
                  <c:v>44.103999998819901</c:v>
                </c:pt>
                <c:pt idx="11830">
                  <c:v>44.111999998819698</c:v>
                </c:pt>
                <c:pt idx="11831">
                  <c:v>44.119999998819502</c:v>
                </c:pt>
                <c:pt idx="11832">
                  <c:v>44.127999998819199</c:v>
                </c:pt>
                <c:pt idx="11833">
                  <c:v>44.135999998819003</c:v>
                </c:pt>
                <c:pt idx="11834">
                  <c:v>44.143999998818799</c:v>
                </c:pt>
                <c:pt idx="11835">
                  <c:v>44.151999998818603</c:v>
                </c:pt>
                <c:pt idx="11836">
                  <c:v>44.1599999988184</c:v>
                </c:pt>
                <c:pt idx="11837">
                  <c:v>44.167999998818203</c:v>
                </c:pt>
                <c:pt idx="11838">
                  <c:v>44.175999998818</c:v>
                </c:pt>
                <c:pt idx="11839">
                  <c:v>44.183999998817697</c:v>
                </c:pt>
                <c:pt idx="11840">
                  <c:v>44.191999998817494</c:v>
                </c:pt>
                <c:pt idx="11841">
                  <c:v>44.199999998817304</c:v>
                </c:pt>
                <c:pt idx="11842">
                  <c:v>44.207999998817101</c:v>
                </c:pt>
                <c:pt idx="11843">
                  <c:v>44.215999998816905</c:v>
                </c:pt>
                <c:pt idx="11844">
                  <c:v>44.223999998816701</c:v>
                </c:pt>
                <c:pt idx="11845">
                  <c:v>44.231999998816505</c:v>
                </c:pt>
                <c:pt idx="11846">
                  <c:v>44.239999998816195</c:v>
                </c:pt>
                <c:pt idx="11847">
                  <c:v>44.247999998815999</c:v>
                </c:pt>
                <c:pt idx="11848">
                  <c:v>44.255999998815795</c:v>
                </c:pt>
                <c:pt idx="11849">
                  <c:v>44.263999998815599</c:v>
                </c:pt>
                <c:pt idx="11850">
                  <c:v>44.271999998815396</c:v>
                </c:pt>
                <c:pt idx="11851">
                  <c:v>44.2799999988152</c:v>
                </c:pt>
                <c:pt idx="11852">
                  <c:v>44.287999998814996</c:v>
                </c:pt>
                <c:pt idx="11853">
                  <c:v>44.2959999988147</c:v>
                </c:pt>
                <c:pt idx="11854">
                  <c:v>44.303999998814497</c:v>
                </c:pt>
                <c:pt idx="11855">
                  <c:v>44.311999998814301</c:v>
                </c:pt>
                <c:pt idx="11856">
                  <c:v>44.319999998814097</c:v>
                </c:pt>
                <c:pt idx="11857">
                  <c:v>44.327999998813901</c:v>
                </c:pt>
                <c:pt idx="11858">
                  <c:v>44.335999998813698</c:v>
                </c:pt>
                <c:pt idx="11859">
                  <c:v>44.343999998813501</c:v>
                </c:pt>
                <c:pt idx="11860">
                  <c:v>44.351999998813199</c:v>
                </c:pt>
                <c:pt idx="11861">
                  <c:v>44.359999998813002</c:v>
                </c:pt>
                <c:pt idx="11862">
                  <c:v>44.367999998812799</c:v>
                </c:pt>
                <c:pt idx="11863">
                  <c:v>44.375999998812603</c:v>
                </c:pt>
                <c:pt idx="11864">
                  <c:v>44.383999998812399</c:v>
                </c:pt>
                <c:pt idx="11865">
                  <c:v>44.391999998812203</c:v>
                </c:pt>
                <c:pt idx="11866">
                  <c:v>44.399999998812</c:v>
                </c:pt>
                <c:pt idx="11867">
                  <c:v>44.407999998811697</c:v>
                </c:pt>
                <c:pt idx="11868">
                  <c:v>44.4159999988115</c:v>
                </c:pt>
                <c:pt idx="11869">
                  <c:v>44.423999998811304</c:v>
                </c:pt>
                <c:pt idx="11870">
                  <c:v>44.431999998811101</c:v>
                </c:pt>
                <c:pt idx="11871">
                  <c:v>44.439999998810904</c:v>
                </c:pt>
                <c:pt idx="11872">
                  <c:v>44.447999998810701</c:v>
                </c:pt>
                <c:pt idx="11873">
                  <c:v>44.455999998810505</c:v>
                </c:pt>
                <c:pt idx="11874">
                  <c:v>44.463999998810195</c:v>
                </c:pt>
                <c:pt idx="11875">
                  <c:v>44.471999998809999</c:v>
                </c:pt>
                <c:pt idx="11876">
                  <c:v>44.479999998809795</c:v>
                </c:pt>
                <c:pt idx="11877">
                  <c:v>44.487999998809599</c:v>
                </c:pt>
                <c:pt idx="11878">
                  <c:v>44.495999998809395</c:v>
                </c:pt>
                <c:pt idx="11879">
                  <c:v>44.503999998809199</c:v>
                </c:pt>
                <c:pt idx="11880">
                  <c:v>44.511999998808996</c:v>
                </c:pt>
                <c:pt idx="11881">
                  <c:v>44.5199999988087</c:v>
                </c:pt>
                <c:pt idx="11882">
                  <c:v>44.527999998808497</c:v>
                </c:pt>
                <c:pt idx="11883">
                  <c:v>44.5359999988083</c:v>
                </c:pt>
                <c:pt idx="11884">
                  <c:v>44.543999998808097</c:v>
                </c:pt>
                <c:pt idx="11885">
                  <c:v>44.551999998807901</c:v>
                </c:pt>
                <c:pt idx="11886">
                  <c:v>44.559999998807697</c:v>
                </c:pt>
                <c:pt idx="11887">
                  <c:v>44.567999998807501</c:v>
                </c:pt>
                <c:pt idx="11888">
                  <c:v>44.575999998807298</c:v>
                </c:pt>
                <c:pt idx="11889">
                  <c:v>44.583999998807002</c:v>
                </c:pt>
                <c:pt idx="11890">
                  <c:v>44.591999998806799</c:v>
                </c:pt>
                <c:pt idx="11891">
                  <c:v>44.599999998806602</c:v>
                </c:pt>
                <c:pt idx="11892">
                  <c:v>44.607999998806399</c:v>
                </c:pt>
                <c:pt idx="11893">
                  <c:v>44.615999998806203</c:v>
                </c:pt>
                <c:pt idx="11894">
                  <c:v>44.623999998805999</c:v>
                </c:pt>
                <c:pt idx="11895">
                  <c:v>44.631999998805803</c:v>
                </c:pt>
                <c:pt idx="11896">
                  <c:v>44.6399999988055</c:v>
                </c:pt>
                <c:pt idx="11897">
                  <c:v>44.647999998805304</c:v>
                </c:pt>
                <c:pt idx="11898">
                  <c:v>44.6559999988051</c:v>
                </c:pt>
                <c:pt idx="11899">
                  <c:v>44.663999998804904</c:v>
                </c:pt>
                <c:pt idx="11900">
                  <c:v>44.671999998804701</c:v>
                </c:pt>
                <c:pt idx="11901">
                  <c:v>44.679999998804504</c:v>
                </c:pt>
                <c:pt idx="11902">
                  <c:v>44.687999998804301</c:v>
                </c:pt>
                <c:pt idx="11903">
                  <c:v>44.695999998803998</c:v>
                </c:pt>
                <c:pt idx="11904">
                  <c:v>44.703999998803795</c:v>
                </c:pt>
                <c:pt idx="11905">
                  <c:v>44.711999998803599</c:v>
                </c:pt>
                <c:pt idx="11906">
                  <c:v>44.719999998803395</c:v>
                </c:pt>
                <c:pt idx="11907">
                  <c:v>44.727999998803199</c:v>
                </c:pt>
                <c:pt idx="11908">
                  <c:v>44.735999998802995</c:v>
                </c:pt>
                <c:pt idx="11909">
                  <c:v>44.743999998802799</c:v>
                </c:pt>
                <c:pt idx="11910">
                  <c:v>44.751999998802496</c:v>
                </c:pt>
                <c:pt idx="11911">
                  <c:v>44.7599999988023</c:v>
                </c:pt>
                <c:pt idx="11912">
                  <c:v>44.767999998802097</c:v>
                </c:pt>
                <c:pt idx="11913">
                  <c:v>44.7759999988019</c:v>
                </c:pt>
                <c:pt idx="11914">
                  <c:v>44.783999998801697</c:v>
                </c:pt>
                <c:pt idx="11915">
                  <c:v>44.791999998801501</c:v>
                </c:pt>
                <c:pt idx="11916">
                  <c:v>44.799999998801297</c:v>
                </c:pt>
                <c:pt idx="11917">
                  <c:v>44.807999998801002</c:v>
                </c:pt>
                <c:pt idx="11918">
                  <c:v>44.815999998800798</c:v>
                </c:pt>
                <c:pt idx="11919">
                  <c:v>44.823999998800602</c:v>
                </c:pt>
                <c:pt idx="11920">
                  <c:v>44.831999998800399</c:v>
                </c:pt>
                <c:pt idx="11921">
                  <c:v>44.839999998800202</c:v>
                </c:pt>
                <c:pt idx="11922">
                  <c:v>44.847999998799999</c:v>
                </c:pt>
                <c:pt idx="11923">
                  <c:v>44.855999998799803</c:v>
                </c:pt>
                <c:pt idx="11924">
                  <c:v>44.8639999987995</c:v>
                </c:pt>
                <c:pt idx="11925">
                  <c:v>44.871999998799303</c:v>
                </c:pt>
                <c:pt idx="11926">
                  <c:v>44.8799999987991</c:v>
                </c:pt>
                <c:pt idx="11927">
                  <c:v>44.887999998798904</c:v>
                </c:pt>
                <c:pt idx="11928">
                  <c:v>44.8959999987987</c:v>
                </c:pt>
                <c:pt idx="11929">
                  <c:v>44.903999998798504</c:v>
                </c:pt>
                <c:pt idx="11930">
                  <c:v>44.911999998798301</c:v>
                </c:pt>
                <c:pt idx="11931">
                  <c:v>44.919999998797998</c:v>
                </c:pt>
                <c:pt idx="11932">
                  <c:v>44.927999998797794</c:v>
                </c:pt>
                <c:pt idx="11933">
                  <c:v>44.935999998797598</c:v>
                </c:pt>
                <c:pt idx="11934">
                  <c:v>44.943999998797395</c:v>
                </c:pt>
                <c:pt idx="11935">
                  <c:v>44.951999998797199</c:v>
                </c:pt>
                <c:pt idx="11936">
                  <c:v>44.959999998796995</c:v>
                </c:pt>
                <c:pt idx="11937">
                  <c:v>44.967999998796799</c:v>
                </c:pt>
                <c:pt idx="11938">
                  <c:v>44.975999998796496</c:v>
                </c:pt>
                <c:pt idx="11939">
                  <c:v>44.9839999987963</c:v>
                </c:pt>
                <c:pt idx="11940">
                  <c:v>44.991999998796096</c:v>
                </c:pt>
                <c:pt idx="11941">
                  <c:v>44.9999999987959</c:v>
                </c:pt>
                <c:pt idx="11942">
                  <c:v>45.007999998795697</c:v>
                </c:pt>
                <c:pt idx="11943">
                  <c:v>45.0159999987955</c:v>
                </c:pt>
                <c:pt idx="11944">
                  <c:v>45.023999998795297</c:v>
                </c:pt>
                <c:pt idx="11945">
                  <c:v>45.031999998795001</c:v>
                </c:pt>
                <c:pt idx="11946">
                  <c:v>45.039999998794798</c:v>
                </c:pt>
                <c:pt idx="11947">
                  <c:v>45.047999998794602</c:v>
                </c:pt>
                <c:pt idx="11948">
                  <c:v>45.055999998794398</c:v>
                </c:pt>
                <c:pt idx="11949">
                  <c:v>45.063999998794202</c:v>
                </c:pt>
                <c:pt idx="11950">
                  <c:v>45.071999998793999</c:v>
                </c:pt>
                <c:pt idx="11951">
                  <c:v>45.079999998793802</c:v>
                </c:pt>
                <c:pt idx="11952">
                  <c:v>45.087999998793599</c:v>
                </c:pt>
                <c:pt idx="11953">
                  <c:v>45.095999998793303</c:v>
                </c:pt>
                <c:pt idx="11954">
                  <c:v>45.1039999987931</c:v>
                </c:pt>
                <c:pt idx="11955">
                  <c:v>45.111999998792903</c:v>
                </c:pt>
                <c:pt idx="11956">
                  <c:v>45.1199999987927</c:v>
                </c:pt>
                <c:pt idx="11957">
                  <c:v>45.127999998792504</c:v>
                </c:pt>
                <c:pt idx="11958">
                  <c:v>45.1359999987923</c:v>
                </c:pt>
                <c:pt idx="11959">
                  <c:v>45.143999998792104</c:v>
                </c:pt>
                <c:pt idx="11960">
                  <c:v>45.151999998791794</c:v>
                </c:pt>
                <c:pt idx="11961">
                  <c:v>45.159999998791598</c:v>
                </c:pt>
                <c:pt idx="11962">
                  <c:v>45.167999998791394</c:v>
                </c:pt>
                <c:pt idx="11963">
                  <c:v>45.175999998791198</c:v>
                </c:pt>
                <c:pt idx="11964">
                  <c:v>45.183999998790995</c:v>
                </c:pt>
                <c:pt idx="11965">
                  <c:v>45.191999998790799</c:v>
                </c:pt>
                <c:pt idx="11966">
                  <c:v>45.199999998790602</c:v>
                </c:pt>
                <c:pt idx="11967">
                  <c:v>45.207999998790299</c:v>
                </c:pt>
                <c:pt idx="11968">
                  <c:v>45.215999998790096</c:v>
                </c:pt>
                <c:pt idx="11969">
                  <c:v>45.2239999987899</c:v>
                </c:pt>
                <c:pt idx="11970">
                  <c:v>45.231999998789696</c:v>
                </c:pt>
                <c:pt idx="11971">
                  <c:v>45.2399999987895</c:v>
                </c:pt>
                <c:pt idx="11972">
                  <c:v>45.247999998789297</c:v>
                </c:pt>
                <c:pt idx="11973">
                  <c:v>45.2559999987891</c:v>
                </c:pt>
                <c:pt idx="11974">
                  <c:v>45.263999998788798</c:v>
                </c:pt>
                <c:pt idx="11975">
                  <c:v>45.271999998788601</c:v>
                </c:pt>
                <c:pt idx="11976">
                  <c:v>45.279999998788398</c:v>
                </c:pt>
                <c:pt idx="11977">
                  <c:v>45.287999998788202</c:v>
                </c:pt>
                <c:pt idx="11978">
                  <c:v>45.295999998787998</c:v>
                </c:pt>
                <c:pt idx="11979">
                  <c:v>45.303999998787802</c:v>
                </c:pt>
                <c:pt idx="11980">
                  <c:v>45.311999998787599</c:v>
                </c:pt>
                <c:pt idx="11981">
                  <c:v>45.319999998787303</c:v>
                </c:pt>
                <c:pt idx="11982">
                  <c:v>45.327999998787099</c:v>
                </c:pt>
                <c:pt idx="11983">
                  <c:v>45.335999998786903</c:v>
                </c:pt>
                <c:pt idx="11984">
                  <c:v>45.3439999987867</c:v>
                </c:pt>
                <c:pt idx="11985">
                  <c:v>45.351999998786503</c:v>
                </c:pt>
                <c:pt idx="11986">
                  <c:v>45.3599999987863</c:v>
                </c:pt>
                <c:pt idx="11987">
                  <c:v>45.367999998786104</c:v>
                </c:pt>
                <c:pt idx="11988">
                  <c:v>45.375999998785794</c:v>
                </c:pt>
                <c:pt idx="11989">
                  <c:v>45.383999998785598</c:v>
                </c:pt>
                <c:pt idx="11990">
                  <c:v>45.391999998785394</c:v>
                </c:pt>
                <c:pt idx="11991">
                  <c:v>45.399999998785198</c:v>
                </c:pt>
                <c:pt idx="11992">
                  <c:v>45.407999998784994</c:v>
                </c:pt>
                <c:pt idx="11993">
                  <c:v>45.415999998784805</c:v>
                </c:pt>
                <c:pt idx="11994">
                  <c:v>45.423999998784602</c:v>
                </c:pt>
                <c:pt idx="11995">
                  <c:v>45.431999998784299</c:v>
                </c:pt>
                <c:pt idx="11996">
                  <c:v>45.439999998784096</c:v>
                </c:pt>
                <c:pt idx="11997">
                  <c:v>45.447999998783899</c:v>
                </c:pt>
                <c:pt idx="11998">
                  <c:v>45.455999998783696</c:v>
                </c:pt>
                <c:pt idx="11999">
                  <c:v>45.4639999987835</c:v>
                </c:pt>
                <c:pt idx="12000">
                  <c:v>45.471999998783296</c:v>
                </c:pt>
                <c:pt idx="12001">
                  <c:v>45.4799999987831</c:v>
                </c:pt>
                <c:pt idx="12002">
                  <c:v>45.487999998782797</c:v>
                </c:pt>
                <c:pt idx="12003">
                  <c:v>45.495999998782601</c:v>
                </c:pt>
                <c:pt idx="12004">
                  <c:v>45.503999998782398</c:v>
                </c:pt>
                <c:pt idx="12005">
                  <c:v>45.511999998782201</c:v>
                </c:pt>
                <c:pt idx="12006">
                  <c:v>45.519999998781998</c:v>
                </c:pt>
                <c:pt idx="12007">
                  <c:v>45.527999998781802</c:v>
                </c:pt>
                <c:pt idx="12008">
                  <c:v>45.535999998781598</c:v>
                </c:pt>
                <c:pt idx="12009">
                  <c:v>45.543999998781402</c:v>
                </c:pt>
                <c:pt idx="12010">
                  <c:v>45.551999998781099</c:v>
                </c:pt>
                <c:pt idx="12011">
                  <c:v>45.559999998780903</c:v>
                </c:pt>
                <c:pt idx="12012">
                  <c:v>45.567999998780699</c:v>
                </c:pt>
                <c:pt idx="12013">
                  <c:v>45.575999998780503</c:v>
                </c:pt>
                <c:pt idx="12014">
                  <c:v>45.5839999987803</c:v>
                </c:pt>
                <c:pt idx="12015">
                  <c:v>45.591999998780103</c:v>
                </c:pt>
                <c:pt idx="12016">
                  <c:v>45.5999999987799</c:v>
                </c:pt>
                <c:pt idx="12017">
                  <c:v>45.607999998779597</c:v>
                </c:pt>
                <c:pt idx="12018">
                  <c:v>45.615999998779394</c:v>
                </c:pt>
                <c:pt idx="12019">
                  <c:v>45.623999998779198</c:v>
                </c:pt>
                <c:pt idx="12020">
                  <c:v>45.631999998779001</c:v>
                </c:pt>
                <c:pt idx="12021">
                  <c:v>45.639999998778805</c:v>
                </c:pt>
                <c:pt idx="12022">
                  <c:v>45.647999998778602</c:v>
                </c:pt>
                <c:pt idx="12023">
                  <c:v>45.655999998778405</c:v>
                </c:pt>
                <c:pt idx="12024">
                  <c:v>45.663999998778095</c:v>
                </c:pt>
                <c:pt idx="12025">
                  <c:v>45.671999998777899</c:v>
                </c:pt>
                <c:pt idx="12026">
                  <c:v>45.679999998777696</c:v>
                </c:pt>
                <c:pt idx="12027">
                  <c:v>45.687999998777499</c:v>
                </c:pt>
                <c:pt idx="12028">
                  <c:v>45.695999998777296</c:v>
                </c:pt>
                <c:pt idx="12029">
                  <c:v>45.7039999987771</c:v>
                </c:pt>
                <c:pt idx="12030">
                  <c:v>45.711999998776896</c:v>
                </c:pt>
                <c:pt idx="12031">
                  <c:v>45.719999998776601</c:v>
                </c:pt>
                <c:pt idx="12032">
                  <c:v>45.727999998776397</c:v>
                </c:pt>
                <c:pt idx="12033">
                  <c:v>45.735999998776201</c:v>
                </c:pt>
                <c:pt idx="12034">
                  <c:v>45.743999998775998</c:v>
                </c:pt>
                <c:pt idx="12035">
                  <c:v>45.751999998775801</c:v>
                </c:pt>
                <c:pt idx="12036">
                  <c:v>45.759999998775598</c:v>
                </c:pt>
                <c:pt idx="12037">
                  <c:v>45.767999998775402</c:v>
                </c:pt>
                <c:pt idx="12038">
                  <c:v>45.775999998775099</c:v>
                </c:pt>
                <c:pt idx="12039">
                  <c:v>45.783999998774902</c:v>
                </c:pt>
                <c:pt idx="12040">
                  <c:v>45.791999998774699</c:v>
                </c:pt>
                <c:pt idx="12041">
                  <c:v>45.799999998774503</c:v>
                </c:pt>
                <c:pt idx="12042">
                  <c:v>45.807999998774299</c:v>
                </c:pt>
                <c:pt idx="12043">
                  <c:v>45.815999998774103</c:v>
                </c:pt>
                <c:pt idx="12044">
                  <c:v>45.8239999987739</c:v>
                </c:pt>
                <c:pt idx="12045">
                  <c:v>45.831999998773597</c:v>
                </c:pt>
                <c:pt idx="12046">
                  <c:v>45.839999998773393</c:v>
                </c:pt>
                <c:pt idx="12047">
                  <c:v>45.847999998773204</c:v>
                </c:pt>
                <c:pt idx="12048">
                  <c:v>45.855999998773001</c:v>
                </c:pt>
                <c:pt idx="12049">
                  <c:v>45.863999998772805</c:v>
                </c:pt>
                <c:pt idx="12050">
                  <c:v>45.871999998772601</c:v>
                </c:pt>
                <c:pt idx="12051">
                  <c:v>45.879999998772405</c:v>
                </c:pt>
                <c:pt idx="12052">
                  <c:v>45.887999998772095</c:v>
                </c:pt>
                <c:pt idx="12053">
                  <c:v>45.895999998771899</c:v>
                </c:pt>
                <c:pt idx="12054">
                  <c:v>45.903999998771695</c:v>
                </c:pt>
                <c:pt idx="12055">
                  <c:v>45.911999998771499</c:v>
                </c:pt>
                <c:pt idx="12056">
                  <c:v>45.919999998771296</c:v>
                </c:pt>
                <c:pt idx="12057">
                  <c:v>45.927999998771099</c:v>
                </c:pt>
                <c:pt idx="12058">
                  <c:v>45.935999998770896</c:v>
                </c:pt>
                <c:pt idx="12059">
                  <c:v>45.9439999987706</c:v>
                </c:pt>
                <c:pt idx="12060">
                  <c:v>45.951999998770397</c:v>
                </c:pt>
                <c:pt idx="12061">
                  <c:v>45.959999998770201</c:v>
                </c:pt>
                <c:pt idx="12062">
                  <c:v>45.967999998769997</c:v>
                </c:pt>
                <c:pt idx="12063">
                  <c:v>45.975999998769801</c:v>
                </c:pt>
                <c:pt idx="12064">
                  <c:v>45.983999998769598</c:v>
                </c:pt>
                <c:pt idx="12065">
                  <c:v>45.991999998769401</c:v>
                </c:pt>
                <c:pt idx="12066">
                  <c:v>45.999999998769198</c:v>
                </c:pt>
                <c:pt idx="12067">
                  <c:v>46.007999998768902</c:v>
                </c:pt>
                <c:pt idx="12068">
                  <c:v>46.015999998768699</c:v>
                </c:pt>
                <c:pt idx="12069">
                  <c:v>46.023999998768502</c:v>
                </c:pt>
                <c:pt idx="12070">
                  <c:v>46.031999998768299</c:v>
                </c:pt>
                <c:pt idx="12071">
                  <c:v>46.039999998768103</c:v>
                </c:pt>
                <c:pt idx="12072">
                  <c:v>46.047999998767899</c:v>
                </c:pt>
                <c:pt idx="12073">
                  <c:v>46.055999998767703</c:v>
                </c:pt>
                <c:pt idx="12074">
                  <c:v>46.0639999987674</c:v>
                </c:pt>
                <c:pt idx="12075">
                  <c:v>46.071999998767204</c:v>
                </c:pt>
                <c:pt idx="12076">
                  <c:v>46.079999998767001</c:v>
                </c:pt>
                <c:pt idx="12077">
                  <c:v>46.087999998766804</c:v>
                </c:pt>
                <c:pt idx="12078">
                  <c:v>46.095999998766601</c:v>
                </c:pt>
                <c:pt idx="12079">
                  <c:v>46.103999998766405</c:v>
                </c:pt>
                <c:pt idx="12080">
                  <c:v>46.111999998766201</c:v>
                </c:pt>
                <c:pt idx="12081">
                  <c:v>46.119999998765898</c:v>
                </c:pt>
                <c:pt idx="12082">
                  <c:v>46.127999998765695</c:v>
                </c:pt>
                <c:pt idx="12083">
                  <c:v>46.135999998765499</c:v>
                </c:pt>
                <c:pt idx="12084">
                  <c:v>46.143999998765295</c:v>
                </c:pt>
                <c:pt idx="12085">
                  <c:v>46.151999998765099</c:v>
                </c:pt>
                <c:pt idx="12086">
                  <c:v>46.159999998764896</c:v>
                </c:pt>
                <c:pt idx="12087">
                  <c:v>46.167999998764699</c:v>
                </c:pt>
                <c:pt idx="12088">
                  <c:v>46.175999998764397</c:v>
                </c:pt>
                <c:pt idx="12089">
                  <c:v>46.1839999987642</c:v>
                </c:pt>
                <c:pt idx="12090">
                  <c:v>46.191999998763997</c:v>
                </c:pt>
                <c:pt idx="12091">
                  <c:v>46.199999998763801</c:v>
                </c:pt>
                <c:pt idx="12092">
                  <c:v>46.207999998763597</c:v>
                </c:pt>
                <c:pt idx="12093">
                  <c:v>46.215999998763401</c:v>
                </c:pt>
                <c:pt idx="12094">
                  <c:v>46.223999998763198</c:v>
                </c:pt>
                <c:pt idx="12095">
                  <c:v>46.231999998762902</c:v>
                </c:pt>
                <c:pt idx="12096">
                  <c:v>46.239999998762698</c:v>
                </c:pt>
                <c:pt idx="12097">
                  <c:v>46.247999998762502</c:v>
                </c:pt>
                <c:pt idx="12098">
                  <c:v>46.255999998762299</c:v>
                </c:pt>
                <c:pt idx="12099">
                  <c:v>46.263999998762102</c:v>
                </c:pt>
                <c:pt idx="12100">
                  <c:v>46.271999998761899</c:v>
                </c:pt>
                <c:pt idx="12101">
                  <c:v>46.279999998761703</c:v>
                </c:pt>
                <c:pt idx="12102">
                  <c:v>46.2879999987614</c:v>
                </c:pt>
                <c:pt idx="12103">
                  <c:v>46.295999998761204</c:v>
                </c:pt>
                <c:pt idx="12104">
                  <c:v>46.303999998761</c:v>
                </c:pt>
                <c:pt idx="12105">
                  <c:v>46.311999998760804</c:v>
                </c:pt>
                <c:pt idx="12106">
                  <c:v>46.319999998760601</c:v>
                </c:pt>
                <c:pt idx="12107">
                  <c:v>46.327999998760404</c:v>
                </c:pt>
                <c:pt idx="12108">
                  <c:v>46.335999998760201</c:v>
                </c:pt>
                <c:pt idx="12109">
                  <c:v>46.343999998759898</c:v>
                </c:pt>
                <c:pt idx="12110">
                  <c:v>46.351999998759695</c:v>
                </c:pt>
                <c:pt idx="12111">
                  <c:v>46.359999998759498</c:v>
                </c:pt>
                <c:pt idx="12112">
                  <c:v>46.367999998759295</c:v>
                </c:pt>
                <c:pt idx="12113">
                  <c:v>46.375999998759099</c:v>
                </c:pt>
                <c:pt idx="12114">
                  <c:v>46.383999998758895</c:v>
                </c:pt>
                <c:pt idx="12115">
                  <c:v>46.391999998758699</c:v>
                </c:pt>
                <c:pt idx="12116">
                  <c:v>46.399999998758396</c:v>
                </c:pt>
                <c:pt idx="12117">
                  <c:v>46.4079999987582</c:v>
                </c:pt>
                <c:pt idx="12118">
                  <c:v>46.415999998757997</c:v>
                </c:pt>
                <c:pt idx="12119">
                  <c:v>46.4239999987578</c:v>
                </c:pt>
                <c:pt idx="12120">
                  <c:v>46.431999998757597</c:v>
                </c:pt>
                <c:pt idx="12121">
                  <c:v>46.439999998757401</c:v>
                </c:pt>
                <c:pt idx="12122">
                  <c:v>46.447999998757197</c:v>
                </c:pt>
                <c:pt idx="12123">
                  <c:v>46.455999998756901</c:v>
                </c:pt>
                <c:pt idx="12124">
                  <c:v>46.463999998756698</c:v>
                </c:pt>
                <c:pt idx="12125">
                  <c:v>46.471999998756502</c:v>
                </c:pt>
                <c:pt idx="12126">
                  <c:v>46.479999998756298</c:v>
                </c:pt>
                <c:pt idx="12127">
                  <c:v>46.487999998756102</c:v>
                </c:pt>
                <c:pt idx="12128">
                  <c:v>46.495999998755899</c:v>
                </c:pt>
                <c:pt idx="12129">
                  <c:v>46.503999998755702</c:v>
                </c:pt>
                <c:pt idx="12130">
                  <c:v>46.511999998755499</c:v>
                </c:pt>
                <c:pt idx="12131">
                  <c:v>46.519999998755203</c:v>
                </c:pt>
                <c:pt idx="12132">
                  <c:v>46.527999998755</c:v>
                </c:pt>
                <c:pt idx="12133">
                  <c:v>46.535999998754804</c:v>
                </c:pt>
                <c:pt idx="12134">
                  <c:v>46.5439999987546</c:v>
                </c:pt>
                <c:pt idx="12135">
                  <c:v>46.551999998754404</c:v>
                </c:pt>
                <c:pt idx="12136">
                  <c:v>46.559999998754201</c:v>
                </c:pt>
                <c:pt idx="12137">
                  <c:v>46.567999998754004</c:v>
                </c:pt>
                <c:pt idx="12138">
                  <c:v>46.575999998753694</c:v>
                </c:pt>
                <c:pt idx="12139">
                  <c:v>46.583999998753498</c:v>
                </c:pt>
                <c:pt idx="12140">
                  <c:v>46.591999998753295</c:v>
                </c:pt>
                <c:pt idx="12141">
                  <c:v>46.599999998753098</c:v>
                </c:pt>
                <c:pt idx="12142">
                  <c:v>46.607999998752895</c:v>
                </c:pt>
                <c:pt idx="12143">
                  <c:v>46.615999998752699</c:v>
                </c:pt>
                <c:pt idx="12144">
                  <c:v>46.623999998752495</c:v>
                </c:pt>
                <c:pt idx="12145">
                  <c:v>46.6319999987522</c:v>
                </c:pt>
                <c:pt idx="12146">
                  <c:v>46.639999998751996</c:v>
                </c:pt>
                <c:pt idx="12147">
                  <c:v>46.6479999987518</c:v>
                </c:pt>
                <c:pt idx="12148">
                  <c:v>46.655999998751597</c:v>
                </c:pt>
                <c:pt idx="12149">
                  <c:v>46.6639999987514</c:v>
                </c:pt>
                <c:pt idx="12150">
                  <c:v>46.671999998751197</c:v>
                </c:pt>
                <c:pt idx="12151">
                  <c:v>46.679999998751001</c:v>
                </c:pt>
                <c:pt idx="12152">
                  <c:v>46.687999998750698</c:v>
                </c:pt>
                <c:pt idx="12153">
                  <c:v>46.695999998750501</c:v>
                </c:pt>
                <c:pt idx="12154">
                  <c:v>46.703999998750298</c:v>
                </c:pt>
                <c:pt idx="12155">
                  <c:v>46.711999998750102</c:v>
                </c:pt>
                <c:pt idx="12156">
                  <c:v>46.719999998749898</c:v>
                </c:pt>
                <c:pt idx="12157">
                  <c:v>46.727999998749702</c:v>
                </c:pt>
                <c:pt idx="12158">
                  <c:v>46.735999998749499</c:v>
                </c:pt>
                <c:pt idx="12159">
                  <c:v>46.743999998749203</c:v>
                </c:pt>
                <c:pt idx="12160">
                  <c:v>46.751999998749</c:v>
                </c:pt>
                <c:pt idx="12161">
                  <c:v>46.759999998748803</c:v>
                </c:pt>
                <c:pt idx="12162">
                  <c:v>46.7679999987486</c:v>
                </c:pt>
                <c:pt idx="12163">
                  <c:v>46.775999998748404</c:v>
                </c:pt>
                <c:pt idx="12164">
                  <c:v>46.7839999987482</c:v>
                </c:pt>
                <c:pt idx="12165">
                  <c:v>46.791999998748004</c:v>
                </c:pt>
                <c:pt idx="12166">
                  <c:v>46.799999998747694</c:v>
                </c:pt>
                <c:pt idx="12167">
                  <c:v>46.807999998747498</c:v>
                </c:pt>
                <c:pt idx="12168">
                  <c:v>46.815999998747294</c:v>
                </c:pt>
                <c:pt idx="12169">
                  <c:v>46.823999998747098</c:v>
                </c:pt>
                <c:pt idx="12170">
                  <c:v>46.831999998746895</c:v>
                </c:pt>
                <c:pt idx="12171">
                  <c:v>46.839999998746698</c:v>
                </c:pt>
                <c:pt idx="12172">
                  <c:v>46.847999998746502</c:v>
                </c:pt>
                <c:pt idx="12173">
                  <c:v>46.855999998746199</c:v>
                </c:pt>
                <c:pt idx="12174">
                  <c:v>46.863999998745996</c:v>
                </c:pt>
                <c:pt idx="12175">
                  <c:v>46.8719999987458</c:v>
                </c:pt>
                <c:pt idx="12176">
                  <c:v>46.879999998745596</c:v>
                </c:pt>
                <c:pt idx="12177">
                  <c:v>46.8879999987454</c:v>
                </c:pt>
                <c:pt idx="12178">
                  <c:v>46.895999998745197</c:v>
                </c:pt>
                <c:pt idx="12179">
                  <c:v>46.903999998745</c:v>
                </c:pt>
                <c:pt idx="12180">
                  <c:v>46.911999998744697</c:v>
                </c:pt>
                <c:pt idx="12181">
                  <c:v>46.919999998744501</c:v>
                </c:pt>
                <c:pt idx="12182">
                  <c:v>46.927999998744298</c:v>
                </c:pt>
                <c:pt idx="12183">
                  <c:v>46.935999998744101</c:v>
                </c:pt>
                <c:pt idx="12184">
                  <c:v>46.943999998743898</c:v>
                </c:pt>
                <c:pt idx="12185">
                  <c:v>46.951999998743702</c:v>
                </c:pt>
                <c:pt idx="12186">
                  <c:v>46.959999998743498</c:v>
                </c:pt>
                <c:pt idx="12187">
                  <c:v>46.967999998743302</c:v>
                </c:pt>
                <c:pt idx="12188">
                  <c:v>46.975999998742999</c:v>
                </c:pt>
                <c:pt idx="12189">
                  <c:v>46.983999998742803</c:v>
                </c:pt>
                <c:pt idx="12190">
                  <c:v>46.9919999987426</c:v>
                </c:pt>
                <c:pt idx="12191">
                  <c:v>46.999999998742403</c:v>
                </c:pt>
                <c:pt idx="12192">
                  <c:v>47.0079999987422</c:v>
                </c:pt>
                <c:pt idx="12193">
                  <c:v>47.015999998742004</c:v>
                </c:pt>
                <c:pt idx="12194">
                  <c:v>47.0239999987418</c:v>
                </c:pt>
                <c:pt idx="12195">
                  <c:v>47.031999998741497</c:v>
                </c:pt>
                <c:pt idx="12196">
                  <c:v>47.039999998741294</c:v>
                </c:pt>
                <c:pt idx="12197">
                  <c:v>47.047999998741098</c:v>
                </c:pt>
                <c:pt idx="12198">
                  <c:v>47.055999998740894</c:v>
                </c:pt>
                <c:pt idx="12199">
                  <c:v>47.063999998740705</c:v>
                </c:pt>
                <c:pt idx="12200">
                  <c:v>47.071999998740502</c:v>
                </c:pt>
                <c:pt idx="12201">
                  <c:v>47.079999998740306</c:v>
                </c:pt>
                <c:pt idx="12202">
                  <c:v>47.087999998739996</c:v>
                </c:pt>
                <c:pt idx="12203">
                  <c:v>47.095999998739799</c:v>
                </c:pt>
                <c:pt idx="12204">
                  <c:v>47.103999998739596</c:v>
                </c:pt>
                <c:pt idx="12205">
                  <c:v>47.1119999987394</c:v>
                </c:pt>
                <c:pt idx="12206">
                  <c:v>47.119999998739196</c:v>
                </c:pt>
                <c:pt idx="12207">
                  <c:v>47.127999998739</c:v>
                </c:pt>
                <c:pt idx="12208">
                  <c:v>47.135999998738797</c:v>
                </c:pt>
                <c:pt idx="12209">
                  <c:v>47.143999998738501</c:v>
                </c:pt>
                <c:pt idx="12210">
                  <c:v>47.151999998738297</c:v>
                </c:pt>
                <c:pt idx="12211">
                  <c:v>47.159999998738101</c:v>
                </c:pt>
                <c:pt idx="12212">
                  <c:v>47.167999998737898</c:v>
                </c:pt>
                <c:pt idx="12213">
                  <c:v>47.175999998737701</c:v>
                </c:pt>
                <c:pt idx="12214">
                  <c:v>47.183999998737498</c:v>
                </c:pt>
                <c:pt idx="12215">
                  <c:v>47.191999998737302</c:v>
                </c:pt>
                <c:pt idx="12216">
                  <c:v>47.199999998736999</c:v>
                </c:pt>
                <c:pt idx="12217">
                  <c:v>47.207999998736803</c:v>
                </c:pt>
                <c:pt idx="12218">
                  <c:v>47.215999998736599</c:v>
                </c:pt>
                <c:pt idx="12219">
                  <c:v>47.223999998736403</c:v>
                </c:pt>
                <c:pt idx="12220">
                  <c:v>47.2319999987362</c:v>
                </c:pt>
                <c:pt idx="12221">
                  <c:v>47.239999998736003</c:v>
                </c:pt>
                <c:pt idx="12222">
                  <c:v>47.2479999987358</c:v>
                </c:pt>
                <c:pt idx="12223">
                  <c:v>47.255999998735497</c:v>
                </c:pt>
                <c:pt idx="12224">
                  <c:v>47.263999998735294</c:v>
                </c:pt>
                <c:pt idx="12225">
                  <c:v>47.271999998735097</c:v>
                </c:pt>
                <c:pt idx="12226">
                  <c:v>47.279999998734901</c:v>
                </c:pt>
                <c:pt idx="12227">
                  <c:v>47.287999998734705</c:v>
                </c:pt>
                <c:pt idx="12228">
                  <c:v>47.295999998734501</c:v>
                </c:pt>
                <c:pt idx="12229">
                  <c:v>47.303999998734305</c:v>
                </c:pt>
                <c:pt idx="12230">
                  <c:v>47.311999998733995</c:v>
                </c:pt>
                <c:pt idx="12231">
                  <c:v>47.319999998733799</c:v>
                </c:pt>
                <c:pt idx="12232">
                  <c:v>47.327999998733596</c:v>
                </c:pt>
                <c:pt idx="12233">
                  <c:v>47.335999998733399</c:v>
                </c:pt>
                <c:pt idx="12234">
                  <c:v>47.343999998733196</c:v>
                </c:pt>
                <c:pt idx="12235">
                  <c:v>47.351999998733</c:v>
                </c:pt>
                <c:pt idx="12236">
                  <c:v>47.359999998732796</c:v>
                </c:pt>
                <c:pt idx="12237">
                  <c:v>47.3679999987325</c:v>
                </c:pt>
                <c:pt idx="12238">
                  <c:v>47.375999998732297</c:v>
                </c:pt>
                <c:pt idx="12239">
                  <c:v>47.383999998732101</c:v>
                </c:pt>
                <c:pt idx="12240">
                  <c:v>47.391999998731897</c:v>
                </c:pt>
                <c:pt idx="12241">
                  <c:v>47.399999998731701</c:v>
                </c:pt>
                <c:pt idx="12242">
                  <c:v>47.407999998731498</c:v>
                </c:pt>
                <c:pt idx="12243">
                  <c:v>47.415999998731301</c:v>
                </c:pt>
                <c:pt idx="12244">
                  <c:v>47.423999998731098</c:v>
                </c:pt>
                <c:pt idx="12245">
                  <c:v>47.431999998730802</c:v>
                </c:pt>
                <c:pt idx="12246">
                  <c:v>47.439999998730599</c:v>
                </c:pt>
                <c:pt idx="12247">
                  <c:v>47.447999998730403</c:v>
                </c:pt>
                <c:pt idx="12248">
                  <c:v>47.455999998730199</c:v>
                </c:pt>
                <c:pt idx="12249">
                  <c:v>47.463999998730003</c:v>
                </c:pt>
                <c:pt idx="12250">
                  <c:v>47.4719999987298</c:v>
                </c:pt>
                <c:pt idx="12251">
                  <c:v>47.479999998729603</c:v>
                </c:pt>
                <c:pt idx="12252">
                  <c:v>47.487999998729293</c:v>
                </c:pt>
                <c:pt idx="12253">
                  <c:v>47.495999998729104</c:v>
                </c:pt>
                <c:pt idx="12254">
                  <c:v>47.503999998728901</c:v>
                </c:pt>
                <c:pt idx="12255">
                  <c:v>47.511999998728704</c:v>
                </c:pt>
                <c:pt idx="12256">
                  <c:v>47.519999998728501</c:v>
                </c:pt>
                <c:pt idx="12257">
                  <c:v>47.527999998728305</c:v>
                </c:pt>
                <c:pt idx="12258">
                  <c:v>47.535999998728002</c:v>
                </c:pt>
                <c:pt idx="12259">
                  <c:v>47.543999998727799</c:v>
                </c:pt>
                <c:pt idx="12260">
                  <c:v>47.551999998727595</c:v>
                </c:pt>
                <c:pt idx="12261">
                  <c:v>47.559999998727399</c:v>
                </c:pt>
                <c:pt idx="12262">
                  <c:v>47.567999998727196</c:v>
                </c:pt>
                <c:pt idx="12263">
                  <c:v>47.575999998726999</c:v>
                </c:pt>
                <c:pt idx="12264">
                  <c:v>47.583999998726796</c:v>
                </c:pt>
                <c:pt idx="12265">
                  <c:v>47.5919999987265</c:v>
                </c:pt>
                <c:pt idx="12266">
                  <c:v>47.599999998726297</c:v>
                </c:pt>
                <c:pt idx="12267">
                  <c:v>47.6079999987261</c:v>
                </c:pt>
                <c:pt idx="12268">
                  <c:v>47.615999998725897</c:v>
                </c:pt>
                <c:pt idx="12269">
                  <c:v>47.623999998725701</c:v>
                </c:pt>
                <c:pt idx="12270">
                  <c:v>47.631999998725497</c:v>
                </c:pt>
                <c:pt idx="12271">
                  <c:v>47.639999998725301</c:v>
                </c:pt>
                <c:pt idx="12272">
                  <c:v>47.647999998725098</c:v>
                </c:pt>
                <c:pt idx="12273">
                  <c:v>47.655999998724802</c:v>
                </c:pt>
                <c:pt idx="12274">
                  <c:v>47.663999998724599</c:v>
                </c:pt>
                <c:pt idx="12275">
                  <c:v>47.671999998724402</c:v>
                </c:pt>
                <c:pt idx="12276">
                  <c:v>47.679999998724199</c:v>
                </c:pt>
                <c:pt idx="12277">
                  <c:v>47.687999998724003</c:v>
                </c:pt>
                <c:pt idx="12278">
                  <c:v>47.695999998723799</c:v>
                </c:pt>
                <c:pt idx="12279">
                  <c:v>47.703999998723603</c:v>
                </c:pt>
                <c:pt idx="12280">
                  <c:v>47.7119999987233</c:v>
                </c:pt>
                <c:pt idx="12281">
                  <c:v>47.719999998723104</c:v>
                </c:pt>
                <c:pt idx="12282">
                  <c:v>47.7279999987229</c:v>
                </c:pt>
                <c:pt idx="12283">
                  <c:v>47.735999998722704</c:v>
                </c:pt>
                <c:pt idx="12284">
                  <c:v>47.743999998722501</c:v>
                </c:pt>
                <c:pt idx="12285">
                  <c:v>47.751999998722304</c:v>
                </c:pt>
                <c:pt idx="12286">
                  <c:v>47.759999998722101</c:v>
                </c:pt>
                <c:pt idx="12287">
                  <c:v>47.767999998721798</c:v>
                </c:pt>
                <c:pt idx="12288">
                  <c:v>47.775999998721595</c:v>
                </c:pt>
                <c:pt idx="12289">
                  <c:v>47.783999998721399</c:v>
                </c:pt>
                <c:pt idx="12290">
                  <c:v>47.791999998721195</c:v>
                </c:pt>
                <c:pt idx="12291">
                  <c:v>47.799999998720999</c:v>
                </c:pt>
                <c:pt idx="12292">
                  <c:v>47.807999998720796</c:v>
                </c:pt>
                <c:pt idx="12293">
                  <c:v>47.815999998720599</c:v>
                </c:pt>
                <c:pt idx="12294">
                  <c:v>47.823999998720296</c:v>
                </c:pt>
                <c:pt idx="12295">
                  <c:v>47.8319999987201</c:v>
                </c:pt>
                <c:pt idx="12296">
                  <c:v>47.839999998719897</c:v>
                </c:pt>
                <c:pt idx="12297">
                  <c:v>47.8479999987197</c:v>
                </c:pt>
                <c:pt idx="12298">
                  <c:v>47.855999998719497</c:v>
                </c:pt>
                <c:pt idx="12299">
                  <c:v>47.863999998719301</c:v>
                </c:pt>
                <c:pt idx="12300">
                  <c:v>47.871999998719097</c:v>
                </c:pt>
                <c:pt idx="12301">
                  <c:v>47.879999998718802</c:v>
                </c:pt>
                <c:pt idx="12302">
                  <c:v>47.887999998718598</c:v>
                </c:pt>
                <c:pt idx="12303">
                  <c:v>47.895999998718402</c:v>
                </c:pt>
                <c:pt idx="12304">
                  <c:v>47.903999998718199</c:v>
                </c:pt>
                <c:pt idx="12305">
                  <c:v>47.911999998718002</c:v>
                </c:pt>
                <c:pt idx="12306">
                  <c:v>47.919999998717799</c:v>
                </c:pt>
                <c:pt idx="12307">
                  <c:v>47.927999998717603</c:v>
                </c:pt>
                <c:pt idx="12308">
                  <c:v>47.9359999987173</c:v>
                </c:pt>
                <c:pt idx="12309">
                  <c:v>47.943999998717103</c:v>
                </c:pt>
                <c:pt idx="12310">
                  <c:v>47.9519999987169</c:v>
                </c:pt>
                <c:pt idx="12311">
                  <c:v>47.959999998716704</c:v>
                </c:pt>
                <c:pt idx="12312">
                  <c:v>47.9679999987165</c:v>
                </c:pt>
                <c:pt idx="12313">
                  <c:v>47.975999998716304</c:v>
                </c:pt>
                <c:pt idx="12314">
                  <c:v>47.983999998716101</c:v>
                </c:pt>
                <c:pt idx="12315">
                  <c:v>47.991999998715798</c:v>
                </c:pt>
                <c:pt idx="12316">
                  <c:v>47.999999998715595</c:v>
                </c:pt>
                <c:pt idx="12317">
                  <c:v>48.007999998715398</c:v>
                </c:pt>
                <c:pt idx="12318">
                  <c:v>48.015999998715195</c:v>
                </c:pt>
                <c:pt idx="12319">
                  <c:v>48.023999998714999</c:v>
                </c:pt>
                <c:pt idx="12320">
                  <c:v>48.031999998714795</c:v>
                </c:pt>
                <c:pt idx="12321">
                  <c:v>48.039999998714599</c:v>
                </c:pt>
                <c:pt idx="12322">
                  <c:v>48.047999998714303</c:v>
                </c:pt>
                <c:pt idx="12323">
                  <c:v>48.0559999987141</c:v>
                </c:pt>
                <c:pt idx="12324">
                  <c:v>48.063999998713896</c:v>
                </c:pt>
                <c:pt idx="12325">
                  <c:v>48.0719999987137</c:v>
                </c:pt>
                <c:pt idx="12326">
                  <c:v>48.079999998713497</c:v>
                </c:pt>
                <c:pt idx="12327">
                  <c:v>48.0879999987133</c:v>
                </c:pt>
                <c:pt idx="12328">
                  <c:v>48.095999998713097</c:v>
                </c:pt>
                <c:pt idx="12329">
                  <c:v>48.103999998712801</c:v>
                </c:pt>
                <c:pt idx="12330">
                  <c:v>48.111999998712598</c:v>
                </c:pt>
                <c:pt idx="12331">
                  <c:v>48.119999998712402</c:v>
                </c:pt>
                <c:pt idx="12332">
                  <c:v>48.127999998712198</c:v>
                </c:pt>
                <c:pt idx="12333">
                  <c:v>48.135999998712002</c:v>
                </c:pt>
                <c:pt idx="12334">
                  <c:v>48.143999998711799</c:v>
                </c:pt>
                <c:pt idx="12335">
                  <c:v>48.151999998711602</c:v>
                </c:pt>
                <c:pt idx="12336">
                  <c:v>48.159999998711399</c:v>
                </c:pt>
                <c:pt idx="12337">
                  <c:v>48.167999998711103</c:v>
                </c:pt>
                <c:pt idx="12338">
                  <c:v>48.1759999987109</c:v>
                </c:pt>
                <c:pt idx="12339">
                  <c:v>48.183999998710703</c:v>
                </c:pt>
                <c:pt idx="12340">
                  <c:v>48.1919999987105</c:v>
                </c:pt>
                <c:pt idx="12341">
                  <c:v>48.199999998710304</c:v>
                </c:pt>
                <c:pt idx="12342">
                  <c:v>48.2079999987101</c:v>
                </c:pt>
                <c:pt idx="12343">
                  <c:v>48.215999998709904</c:v>
                </c:pt>
                <c:pt idx="12344">
                  <c:v>48.223999998709594</c:v>
                </c:pt>
                <c:pt idx="12345">
                  <c:v>48.231999998709398</c:v>
                </c:pt>
                <c:pt idx="12346">
                  <c:v>48.239999998709195</c:v>
                </c:pt>
                <c:pt idx="12347">
                  <c:v>48.247999998708998</c:v>
                </c:pt>
                <c:pt idx="12348">
                  <c:v>48.255999998708795</c:v>
                </c:pt>
                <c:pt idx="12349">
                  <c:v>48.263999998708599</c:v>
                </c:pt>
                <c:pt idx="12350">
                  <c:v>48.271999998708395</c:v>
                </c:pt>
                <c:pt idx="12351">
                  <c:v>48.279999998708099</c:v>
                </c:pt>
                <c:pt idx="12352">
                  <c:v>48.287999998707896</c:v>
                </c:pt>
                <c:pt idx="12353">
                  <c:v>48.2959999987077</c:v>
                </c:pt>
                <c:pt idx="12354">
                  <c:v>48.303999998707496</c:v>
                </c:pt>
                <c:pt idx="12355">
                  <c:v>48.3119999987073</c:v>
                </c:pt>
                <c:pt idx="12356">
                  <c:v>48.319999998707097</c:v>
                </c:pt>
                <c:pt idx="12357">
                  <c:v>48.3279999987069</c:v>
                </c:pt>
                <c:pt idx="12358">
                  <c:v>48.335999998706598</c:v>
                </c:pt>
                <c:pt idx="12359">
                  <c:v>48.343999998706401</c:v>
                </c:pt>
                <c:pt idx="12360">
                  <c:v>48.351999998706198</c:v>
                </c:pt>
                <c:pt idx="12361">
                  <c:v>48.359999998706002</c:v>
                </c:pt>
                <c:pt idx="12362">
                  <c:v>48.367999998705798</c:v>
                </c:pt>
                <c:pt idx="12363">
                  <c:v>48.375999998705602</c:v>
                </c:pt>
                <c:pt idx="12364">
                  <c:v>48.383999998705399</c:v>
                </c:pt>
                <c:pt idx="12365">
                  <c:v>48.391999998705103</c:v>
                </c:pt>
                <c:pt idx="12366">
                  <c:v>48.399999998704899</c:v>
                </c:pt>
                <c:pt idx="12367">
                  <c:v>48.407999998704703</c:v>
                </c:pt>
                <c:pt idx="12368">
                  <c:v>48.4159999987045</c:v>
                </c:pt>
                <c:pt idx="12369">
                  <c:v>48.423999998704303</c:v>
                </c:pt>
                <c:pt idx="12370">
                  <c:v>48.4319999987041</c:v>
                </c:pt>
                <c:pt idx="12371">
                  <c:v>48.439999998703904</c:v>
                </c:pt>
                <c:pt idx="12372">
                  <c:v>48.447999998703601</c:v>
                </c:pt>
                <c:pt idx="12373">
                  <c:v>48.455999998703398</c:v>
                </c:pt>
                <c:pt idx="12374">
                  <c:v>48.463999998703194</c:v>
                </c:pt>
                <c:pt idx="12375">
                  <c:v>48.471999998702998</c:v>
                </c:pt>
                <c:pt idx="12376">
                  <c:v>48.479999998702795</c:v>
                </c:pt>
                <c:pt idx="12377">
                  <c:v>48.487999998702598</c:v>
                </c:pt>
                <c:pt idx="12378">
                  <c:v>48.495999998702402</c:v>
                </c:pt>
                <c:pt idx="12379">
                  <c:v>48.503999998702099</c:v>
                </c:pt>
                <c:pt idx="12380">
                  <c:v>48.511999998701896</c:v>
                </c:pt>
                <c:pt idx="12381">
                  <c:v>48.519999998701699</c:v>
                </c:pt>
                <c:pt idx="12382">
                  <c:v>48.527999998701496</c:v>
                </c:pt>
                <c:pt idx="12383">
                  <c:v>48.5359999987013</c:v>
                </c:pt>
                <c:pt idx="12384">
                  <c:v>48.543999998701096</c:v>
                </c:pt>
                <c:pt idx="12385">
                  <c:v>48.5519999987009</c:v>
                </c:pt>
                <c:pt idx="12386">
                  <c:v>48.559999998700604</c:v>
                </c:pt>
                <c:pt idx="12387">
                  <c:v>48.567999998700401</c:v>
                </c:pt>
                <c:pt idx="12388">
                  <c:v>48.575999998700198</c:v>
                </c:pt>
                <c:pt idx="12389">
                  <c:v>48.583999998700001</c:v>
                </c:pt>
                <c:pt idx="12390">
                  <c:v>48.591999998699798</c:v>
                </c:pt>
                <c:pt idx="12391">
                  <c:v>48.599999998699602</c:v>
                </c:pt>
                <c:pt idx="12392">
                  <c:v>48.607999998699398</c:v>
                </c:pt>
                <c:pt idx="12393">
                  <c:v>48.615999998699202</c:v>
                </c:pt>
                <c:pt idx="12394">
                  <c:v>48.623999998698899</c:v>
                </c:pt>
                <c:pt idx="12395">
                  <c:v>48.631999998698703</c:v>
                </c:pt>
                <c:pt idx="12396">
                  <c:v>48.639999998698499</c:v>
                </c:pt>
                <c:pt idx="12397">
                  <c:v>48.647999998698303</c:v>
                </c:pt>
                <c:pt idx="12398">
                  <c:v>48.6559999986981</c:v>
                </c:pt>
                <c:pt idx="12399">
                  <c:v>48.663999998697903</c:v>
                </c:pt>
                <c:pt idx="12400">
                  <c:v>48.6719999986977</c:v>
                </c:pt>
                <c:pt idx="12401">
                  <c:v>48.679999998697397</c:v>
                </c:pt>
                <c:pt idx="12402">
                  <c:v>48.687999998697194</c:v>
                </c:pt>
                <c:pt idx="12403">
                  <c:v>48.695999998696998</c:v>
                </c:pt>
                <c:pt idx="12404">
                  <c:v>48.703999998696794</c:v>
                </c:pt>
                <c:pt idx="12405">
                  <c:v>48.711999998696605</c:v>
                </c:pt>
                <c:pt idx="12406">
                  <c:v>48.719999998696402</c:v>
                </c:pt>
                <c:pt idx="12407">
                  <c:v>48.727999998696205</c:v>
                </c:pt>
                <c:pt idx="12408">
                  <c:v>48.735999998695895</c:v>
                </c:pt>
                <c:pt idx="12409">
                  <c:v>48.743999998695699</c:v>
                </c:pt>
                <c:pt idx="12410">
                  <c:v>48.751999998695496</c:v>
                </c:pt>
                <c:pt idx="12411">
                  <c:v>48.759999998695299</c:v>
                </c:pt>
                <c:pt idx="12412">
                  <c:v>48.767999998695096</c:v>
                </c:pt>
                <c:pt idx="12413">
                  <c:v>48.7759999986949</c:v>
                </c:pt>
                <c:pt idx="12414">
                  <c:v>48.783999998694696</c:v>
                </c:pt>
                <c:pt idx="12415">
                  <c:v>48.791999998694401</c:v>
                </c:pt>
                <c:pt idx="12416">
                  <c:v>48.799999998694197</c:v>
                </c:pt>
                <c:pt idx="12417">
                  <c:v>48.807999998694001</c:v>
                </c:pt>
                <c:pt idx="12418">
                  <c:v>48.815999998693798</c:v>
                </c:pt>
                <c:pt idx="12419">
                  <c:v>48.823999998693601</c:v>
                </c:pt>
                <c:pt idx="12420">
                  <c:v>48.831999998693398</c:v>
                </c:pt>
                <c:pt idx="12421">
                  <c:v>48.839999998693202</c:v>
                </c:pt>
                <c:pt idx="12422">
                  <c:v>48.847999998692899</c:v>
                </c:pt>
                <c:pt idx="12423">
                  <c:v>48.855999998692702</c:v>
                </c:pt>
                <c:pt idx="12424">
                  <c:v>48.863999998692499</c:v>
                </c:pt>
                <c:pt idx="12425">
                  <c:v>48.871999998692303</c:v>
                </c:pt>
                <c:pt idx="12426">
                  <c:v>48.879999998692099</c:v>
                </c:pt>
                <c:pt idx="12427">
                  <c:v>48.887999998691903</c:v>
                </c:pt>
                <c:pt idx="12428">
                  <c:v>48.8959999986917</c:v>
                </c:pt>
                <c:pt idx="12429">
                  <c:v>48.903999998691397</c:v>
                </c:pt>
                <c:pt idx="12430">
                  <c:v>48.911999998691194</c:v>
                </c:pt>
                <c:pt idx="12431">
                  <c:v>48.919999998690997</c:v>
                </c:pt>
                <c:pt idx="12432">
                  <c:v>48.927999998690801</c:v>
                </c:pt>
                <c:pt idx="12433">
                  <c:v>48.935999998690605</c:v>
                </c:pt>
                <c:pt idx="12434">
                  <c:v>48.943999998690401</c:v>
                </c:pt>
                <c:pt idx="12435">
                  <c:v>48.951999998690205</c:v>
                </c:pt>
                <c:pt idx="12436">
                  <c:v>48.959999998689902</c:v>
                </c:pt>
                <c:pt idx="12437">
                  <c:v>48.967999998689699</c:v>
                </c:pt>
                <c:pt idx="12438">
                  <c:v>48.975999998689495</c:v>
                </c:pt>
                <c:pt idx="12439">
                  <c:v>48.983999998689299</c:v>
                </c:pt>
                <c:pt idx="12440">
                  <c:v>48.991999998689096</c:v>
                </c:pt>
                <c:pt idx="12441">
                  <c:v>48.999999998688899</c:v>
                </c:pt>
                <c:pt idx="12442">
                  <c:v>49.007999998688696</c:v>
                </c:pt>
                <c:pt idx="12443">
                  <c:v>49.0159999986884</c:v>
                </c:pt>
                <c:pt idx="12444">
                  <c:v>49.023999998688197</c:v>
                </c:pt>
                <c:pt idx="12445">
                  <c:v>49.031999998688001</c:v>
                </c:pt>
                <c:pt idx="12446">
                  <c:v>49.039999998687797</c:v>
                </c:pt>
                <c:pt idx="12447">
                  <c:v>49.047999998687601</c:v>
                </c:pt>
                <c:pt idx="12448">
                  <c:v>49.055999998687398</c:v>
                </c:pt>
                <c:pt idx="12449">
                  <c:v>49.063999998687201</c:v>
                </c:pt>
                <c:pt idx="12450">
                  <c:v>49.071999998686998</c:v>
                </c:pt>
                <c:pt idx="12451">
                  <c:v>49.079999998686702</c:v>
                </c:pt>
                <c:pt idx="12452">
                  <c:v>49.087999998686499</c:v>
                </c:pt>
                <c:pt idx="12453">
                  <c:v>49.095999998686302</c:v>
                </c:pt>
                <c:pt idx="12454">
                  <c:v>49.103999998686099</c:v>
                </c:pt>
                <c:pt idx="12455">
                  <c:v>49.111999998685903</c:v>
                </c:pt>
                <c:pt idx="12456">
                  <c:v>49.119999998685699</c:v>
                </c:pt>
                <c:pt idx="12457">
                  <c:v>49.127999998685503</c:v>
                </c:pt>
                <c:pt idx="12458">
                  <c:v>49.135999998685193</c:v>
                </c:pt>
                <c:pt idx="12459">
                  <c:v>49.143999998685004</c:v>
                </c:pt>
                <c:pt idx="12460">
                  <c:v>49.151999998684801</c:v>
                </c:pt>
                <c:pt idx="12461">
                  <c:v>49.159999998684604</c:v>
                </c:pt>
                <c:pt idx="12462">
                  <c:v>49.167999998684401</c:v>
                </c:pt>
                <c:pt idx="12463">
                  <c:v>49.175999998684205</c:v>
                </c:pt>
                <c:pt idx="12464">
                  <c:v>49.183999998684001</c:v>
                </c:pt>
                <c:pt idx="12465">
                  <c:v>49.191999998683698</c:v>
                </c:pt>
                <c:pt idx="12466">
                  <c:v>49.199999998683495</c:v>
                </c:pt>
                <c:pt idx="12467">
                  <c:v>49.207999998683299</c:v>
                </c:pt>
                <c:pt idx="12468">
                  <c:v>49.215999998683095</c:v>
                </c:pt>
                <c:pt idx="12469">
                  <c:v>49.223999998682899</c:v>
                </c:pt>
                <c:pt idx="12470">
                  <c:v>49.231999998682696</c:v>
                </c:pt>
                <c:pt idx="12471">
                  <c:v>49.239999998682499</c:v>
                </c:pt>
                <c:pt idx="12472">
                  <c:v>49.247999998682197</c:v>
                </c:pt>
                <c:pt idx="12473">
                  <c:v>49.255999998682</c:v>
                </c:pt>
                <c:pt idx="12474">
                  <c:v>49.263999998681797</c:v>
                </c:pt>
                <c:pt idx="12475">
                  <c:v>49.271999998681601</c:v>
                </c:pt>
                <c:pt idx="12476">
                  <c:v>49.279999998681397</c:v>
                </c:pt>
                <c:pt idx="12477">
                  <c:v>49.287999998681201</c:v>
                </c:pt>
                <c:pt idx="12478">
                  <c:v>49.295999998680998</c:v>
                </c:pt>
                <c:pt idx="12479">
                  <c:v>49.303999998680702</c:v>
                </c:pt>
                <c:pt idx="12480">
                  <c:v>49.311999998680498</c:v>
                </c:pt>
                <c:pt idx="12481">
                  <c:v>49.319999998680302</c:v>
                </c:pt>
                <c:pt idx="12482">
                  <c:v>49.327999998680099</c:v>
                </c:pt>
                <c:pt idx="12483">
                  <c:v>49.335999998679902</c:v>
                </c:pt>
                <c:pt idx="12484">
                  <c:v>49.343999998679699</c:v>
                </c:pt>
                <c:pt idx="12485">
                  <c:v>49.351999998679503</c:v>
                </c:pt>
                <c:pt idx="12486">
                  <c:v>49.3599999986792</c:v>
                </c:pt>
                <c:pt idx="12487">
                  <c:v>49.367999998679004</c:v>
                </c:pt>
                <c:pt idx="12488">
                  <c:v>49.3759999986788</c:v>
                </c:pt>
                <c:pt idx="12489">
                  <c:v>49.383999998678604</c:v>
                </c:pt>
                <c:pt idx="12490">
                  <c:v>49.391999998678401</c:v>
                </c:pt>
                <c:pt idx="12491">
                  <c:v>49.399999998678204</c:v>
                </c:pt>
                <c:pt idx="12492">
                  <c:v>49.407999998678001</c:v>
                </c:pt>
                <c:pt idx="12493">
                  <c:v>49.415999998677698</c:v>
                </c:pt>
                <c:pt idx="12494">
                  <c:v>49.423999998677495</c:v>
                </c:pt>
                <c:pt idx="12495">
                  <c:v>49.431999998677298</c:v>
                </c:pt>
                <c:pt idx="12496">
                  <c:v>49.439999998677095</c:v>
                </c:pt>
                <c:pt idx="12497">
                  <c:v>49.447999998676899</c:v>
                </c:pt>
                <c:pt idx="12498">
                  <c:v>49.455999998676695</c:v>
                </c:pt>
                <c:pt idx="12499">
                  <c:v>49.463999998676499</c:v>
                </c:pt>
                <c:pt idx="12500">
                  <c:v>49.471999998676203</c:v>
                </c:pt>
                <c:pt idx="12501">
                  <c:v>49.479999998676</c:v>
                </c:pt>
                <c:pt idx="12502">
                  <c:v>49.487999998675797</c:v>
                </c:pt>
                <c:pt idx="12503">
                  <c:v>49.4959999986756</c:v>
                </c:pt>
                <c:pt idx="12504">
                  <c:v>49.503999998675397</c:v>
                </c:pt>
                <c:pt idx="12505">
                  <c:v>49.511999998675201</c:v>
                </c:pt>
                <c:pt idx="12506">
                  <c:v>49.519999998674997</c:v>
                </c:pt>
                <c:pt idx="12507">
                  <c:v>49.527999998674801</c:v>
                </c:pt>
                <c:pt idx="12508">
                  <c:v>49.535999998674498</c:v>
                </c:pt>
                <c:pt idx="12509">
                  <c:v>49.543999998674302</c:v>
                </c:pt>
                <c:pt idx="12510">
                  <c:v>49.551999998674098</c:v>
                </c:pt>
                <c:pt idx="12511">
                  <c:v>49.559999998673902</c:v>
                </c:pt>
                <c:pt idx="12512">
                  <c:v>49.567999998673699</c:v>
                </c:pt>
                <c:pt idx="12513">
                  <c:v>49.575999998673502</c:v>
                </c:pt>
                <c:pt idx="12514">
                  <c:v>49.583999998673299</c:v>
                </c:pt>
                <c:pt idx="12515">
                  <c:v>49.591999998673003</c:v>
                </c:pt>
                <c:pt idx="12516">
                  <c:v>49.5999999986728</c:v>
                </c:pt>
                <c:pt idx="12517">
                  <c:v>49.607999998672604</c:v>
                </c:pt>
                <c:pt idx="12518">
                  <c:v>49.6159999986724</c:v>
                </c:pt>
                <c:pt idx="12519">
                  <c:v>49.623999998672204</c:v>
                </c:pt>
                <c:pt idx="12520">
                  <c:v>49.631999998672001</c:v>
                </c:pt>
                <c:pt idx="12521">
                  <c:v>49.639999998671804</c:v>
                </c:pt>
                <c:pt idx="12522">
                  <c:v>49.647999998671494</c:v>
                </c:pt>
                <c:pt idx="12523">
                  <c:v>49.655999998671298</c:v>
                </c:pt>
                <c:pt idx="12524">
                  <c:v>49.663999998671095</c:v>
                </c:pt>
                <c:pt idx="12525">
                  <c:v>49.671999998670898</c:v>
                </c:pt>
                <c:pt idx="12526">
                  <c:v>49.679999998670695</c:v>
                </c:pt>
                <c:pt idx="12527">
                  <c:v>49.687999998670499</c:v>
                </c:pt>
                <c:pt idx="12528">
                  <c:v>49.695999998670295</c:v>
                </c:pt>
                <c:pt idx="12529">
                  <c:v>49.70399999867</c:v>
                </c:pt>
                <c:pt idx="12530">
                  <c:v>49.711999998669796</c:v>
                </c:pt>
                <c:pt idx="12531">
                  <c:v>49.7199999986696</c:v>
                </c:pt>
                <c:pt idx="12532">
                  <c:v>49.727999998669397</c:v>
                </c:pt>
                <c:pt idx="12533">
                  <c:v>49.7359999986692</c:v>
                </c:pt>
                <c:pt idx="12534">
                  <c:v>49.743999998668997</c:v>
                </c:pt>
                <c:pt idx="12535">
                  <c:v>49.751999998668801</c:v>
                </c:pt>
                <c:pt idx="12536">
                  <c:v>49.759999998668498</c:v>
                </c:pt>
                <c:pt idx="12537">
                  <c:v>49.767999998668301</c:v>
                </c:pt>
                <c:pt idx="12538">
                  <c:v>49.775999998668098</c:v>
                </c:pt>
                <c:pt idx="12539">
                  <c:v>49.783999998667902</c:v>
                </c:pt>
                <c:pt idx="12540">
                  <c:v>49.791999998667698</c:v>
                </c:pt>
                <c:pt idx="12541">
                  <c:v>49.799999998667502</c:v>
                </c:pt>
                <c:pt idx="12542">
                  <c:v>49.807999998667299</c:v>
                </c:pt>
                <c:pt idx="12543">
                  <c:v>49.815999998667003</c:v>
                </c:pt>
                <c:pt idx="12544">
                  <c:v>49.8239999986668</c:v>
                </c:pt>
                <c:pt idx="12545">
                  <c:v>49.831999998666603</c:v>
                </c:pt>
                <c:pt idx="12546">
                  <c:v>49.8399999986664</c:v>
                </c:pt>
                <c:pt idx="12547">
                  <c:v>49.847999998666204</c:v>
                </c:pt>
                <c:pt idx="12548">
                  <c:v>49.855999998666</c:v>
                </c:pt>
                <c:pt idx="12549">
                  <c:v>49.863999998665804</c:v>
                </c:pt>
                <c:pt idx="12550">
                  <c:v>49.871999998665501</c:v>
                </c:pt>
                <c:pt idx="12551">
                  <c:v>49.879999998665298</c:v>
                </c:pt>
                <c:pt idx="12552">
                  <c:v>49.887999998665094</c:v>
                </c:pt>
                <c:pt idx="12553">
                  <c:v>49.895999998664898</c:v>
                </c:pt>
                <c:pt idx="12554">
                  <c:v>49.903999998664695</c:v>
                </c:pt>
                <c:pt idx="12555">
                  <c:v>49.911999998664498</c:v>
                </c:pt>
                <c:pt idx="12556">
                  <c:v>49.919999998664295</c:v>
                </c:pt>
                <c:pt idx="12557">
                  <c:v>49.927999998663999</c:v>
                </c:pt>
                <c:pt idx="12558">
                  <c:v>49.935999998663796</c:v>
                </c:pt>
                <c:pt idx="12559">
                  <c:v>49.9439999986636</c:v>
                </c:pt>
                <c:pt idx="12560">
                  <c:v>49.951999998663396</c:v>
                </c:pt>
                <c:pt idx="12561">
                  <c:v>49.9599999986632</c:v>
                </c:pt>
                <c:pt idx="12562">
                  <c:v>49.967999998662997</c:v>
                </c:pt>
                <c:pt idx="12563">
                  <c:v>49.9759999986628</c:v>
                </c:pt>
                <c:pt idx="12564">
                  <c:v>49.983999998662505</c:v>
                </c:pt>
                <c:pt idx="12565">
                  <c:v>49.991999998662301</c:v>
                </c:pt>
                <c:pt idx="12566">
                  <c:v>49.999999998662098</c:v>
                </c:pt>
                <c:pt idx="12567">
                  <c:v>50.007999998661901</c:v>
                </c:pt>
                <c:pt idx="12568">
                  <c:v>50.015999998661698</c:v>
                </c:pt>
                <c:pt idx="12569">
                  <c:v>50.023999998661502</c:v>
                </c:pt>
                <c:pt idx="12570">
                  <c:v>50.031999998661298</c:v>
                </c:pt>
                <c:pt idx="12571">
                  <c:v>50.039999998661102</c:v>
                </c:pt>
                <c:pt idx="12572">
                  <c:v>50.047999998660799</c:v>
                </c:pt>
                <c:pt idx="12573">
                  <c:v>50.055999998660603</c:v>
                </c:pt>
                <c:pt idx="12574">
                  <c:v>50.0639999986604</c:v>
                </c:pt>
                <c:pt idx="12575">
                  <c:v>50.071999998660203</c:v>
                </c:pt>
                <c:pt idx="12576">
                  <c:v>50.07999999866</c:v>
                </c:pt>
                <c:pt idx="12577">
                  <c:v>50.087999998659804</c:v>
                </c:pt>
                <c:pt idx="12578">
                  <c:v>50.0959999986596</c:v>
                </c:pt>
                <c:pt idx="12579">
                  <c:v>50.103999998659297</c:v>
                </c:pt>
                <c:pt idx="12580">
                  <c:v>50.111999998659094</c:v>
                </c:pt>
                <c:pt idx="12581">
                  <c:v>50.119999998658898</c:v>
                </c:pt>
                <c:pt idx="12582">
                  <c:v>50.127999998658694</c:v>
                </c:pt>
                <c:pt idx="12583">
                  <c:v>50.135999998658498</c:v>
                </c:pt>
                <c:pt idx="12584">
                  <c:v>50.143999998658295</c:v>
                </c:pt>
                <c:pt idx="12585">
                  <c:v>50.151999998658106</c:v>
                </c:pt>
                <c:pt idx="12586">
                  <c:v>50.159999998657796</c:v>
                </c:pt>
                <c:pt idx="12587">
                  <c:v>50.167999998657599</c:v>
                </c:pt>
                <c:pt idx="12588">
                  <c:v>50.175999998657396</c:v>
                </c:pt>
                <c:pt idx="12589">
                  <c:v>50.1839999986572</c:v>
                </c:pt>
                <c:pt idx="12590">
                  <c:v>50.191999998656996</c:v>
                </c:pt>
                <c:pt idx="12591">
                  <c:v>50.1999999986568</c:v>
                </c:pt>
                <c:pt idx="12592">
                  <c:v>50.207999998656597</c:v>
                </c:pt>
                <c:pt idx="12593">
                  <c:v>50.215999998656301</c:v>
                </c:pt>
                <c:pt idx="12594">
                  <c:v>50.223999998656097</c:v>
                </c:pt>
                <c:pt idx="12595">
                  <c:v>50.231999998655901</c:v>
                </c:pt>
                <c:pt idx="12596">
                  <c:v>50.239999998655698</c:v>
                </c:pt>
                <c:pt idx="12597">
                  <c:v>50.247999998655501</c:v>
                </c:pt>
                <c:pt idx="12598">
                  <c:v>50.255999998655298</c:v>
                </c:pt>
                <c:pt idx="12599">
                  <c:v>50.263999998655102</c:v>
                </c:pt>
                <c:pt idx="12600">
                  <c:v>50.271999998654799</c:v>
                </c:pt>
                <c:pt idx="12601">
                  <c:v>50.279999998654603</c:v>
                </c:pt>
                <c:pt idx="12602">
                  <c:v>50.287999998654399</c:v>
                </c:pt>
                <c:pt idx="12603">
                  <c:v>50.295999998654203</c:v>
                </c:pt>
                <c:pt idx="12604">
                  <c:v>50.303999998654</c:v>
                </c:pt>
                <c:pt idx="12605">
                  <c:v>50.311999998653803</c:v>
                </c:pt>
                <c:pt idx="12606">
                  <c:v>50.3199999986536</c:v>
                </c:pt>
                <c:pt idx="12607">
                  <c:v>50.327999998653297</c:v>
                </c:pt>
                <c:pt idx="12608">
                  <c:v>50.335999998653094</c:v>
                </c:pt>
                <c:pt idx="12609">
                  <c:v>50.343999998652897</c:v>
                </c:pt>
                <c:pt idx="12610">
                  <c:v>50.351999998652694</c:v>
                </c:pt>
                <c:pt idx="12611">
                  <c:v>50.359999998652498</c:v>
                </c:pt>
                <c:pt idx="12612">
                  <c:v>50.367999998652301</c:v>
                </c:pt>
                <c:pt idx="12613">
                  <c:v>50.375999998652105</c:v>
                </c:pt>
                <c:pt idx="12614">
                  <c:v>50.383999998651802</c:v>
                </c:pt>
                <c:pt idx="12615">
                  <c:v>50.391999998651599</c:v>
                </c:pt>
                <c:pt idx="12616">
                  <c:v>50.399999998651396</c:v>
                </c:pt>
                <c:pt idx="12617">
                  <c:v>50.407999998651199</c:v>
                </c:pt>
                <c:pt idx="12618">
                  <c:v>50.415999998650996</c:v>
                </c:pt>
                <c:pt idx="12619">
                  <c:v>50.4239999986508</c:v>
                </c:pt>
                <c:pt idx="12620">
                  <c:v>50.431999998650596</c:v>
                </c:pt>
                <c:pt idx="12621">
                  <c:v>50.4399999986503</c:v>
                </c:pt>
                <c:pt idx="12622">
                  <c:v>50.447999998650097</c:v>
                </c:pt>
                <c:pt idx="12623">
                  <c:v>50.455999998649901</c:v>
                </c:pt>
                <c:pt idx="12624">
                  <c:v>50.463999998649697</c:v>
                </c:pt>
                <c:pt idx="12625">
                  <c:v>50.471999998649501</c:v>
                </c:pt>
                <c:pt idx="12626">
                  <c:v>50.479999998649298</c:v>
                </c:pt>
                <c:pt idx="12627">
                  <c:v>50.487999998649101</c:v>
                </c:pt>
                <c:pt idx="12628">
                  <c:v>50.495999998648898</c:v>
                </c:pt>
                <c:pt idx="12629">
                  <c:v>50.503999998648602</c:v>
                </c:pt>
                <c:pt idx="12630">
                  <c:v>50.511999998648399</c:v>
                </c:pt>
                <c:pt idx="12631">
                  <c:v>50.519999998648203</c:v>
                </c:pt>
                <c:pt idx="12632">
                  <c:v>50.527999998647999</c:v>
                </c:pt>
                <c:pt idx="12633">
                  <c:v>50.535999998647803</c:v>
                </c:pt>
                <c:pt idx="12634">
                  <c:v>50.5439999986476</c:v>
                </c:pt>
                <c:pt idx="12635">
                  <c:v>50.551999998647403</c:v>
                </c:pt>
                <c:pt idx="12636">
                  <c:v>50.559999998647093</c:v>
                </c:pt>
                <c:pt idx="12637">
                  <c:v>50.567999998646897</c:v>
                </c:pt>
                <c:pt idx="12638">
                  <c:v>50.575999998646694</c:v>
                </c:pt>
                <c:pt idx="12639">
                  <c:v>50.583999998646505</c:v>
                </c:pt>
                <c:pt idx="12640">
                  <c:v>50.591999998646301</c:v>
                </c:pt>
                <c:pt idx="12641">
                  <c:v>50.599999998646105</c:v>
                </c:pt>
                <c:pt idx="12642">
                  <c:v>50.607999998645901</c:v>
                </c:pt>
                <c:pt idx="12643">
                  <c:v>50.615999998645599</c:v>
                </c:pt>
                <c:pt idx="12644">
                  <c:v>50.623999998645395</c:v>
                </c:pt>
                <c:pt idx="12645">
                  <c:v>50.631999998645199</c:v>
                </c:pt>
                <c:pt idx="12646">
                  <c:v>50.639999998644996</c:v>
                </c:pt>
                <c:pt idx="12647">
                  <c:v>50.647999998644799</c:v>
                </c:pt>
                <c:pt idx="12648">
                  <c:v>50.655999998644596</c:v>
                </c:pt>
                <c:pt idx="12649">
                  <c:v>50.6639999986444</c:v>
                </c:pt>
                <c:pt idx="12650">
                  <c:v>50.671999998644097</c:v>
                </c:pt>
                <c:pt idx="12651">
                  <c:v>50.6799999986439</c:v>
                </c:pt>
                <c:pt idx="12652">
                  <c:v>50.687999998643697</c:v>
                </c:pt>
                <c:pt idx="12653">
                  <c:v>50.695999998643501</c:v>
                </c:pt>
                <c:pt idx="12654">
                  <c:v>50.703999998643297</c:v>
                </c:pt>
                <c:pt idx="12655">
                  <c:v>50.711999998643101</c:v>
                </c:pt>
                <c:pt idx="12656">
                  <c:v>50.719999998642898</c:v>
                </c:pt>
                <c:pt idx="12657">
                  <c:v>50.727999998642602</c:v>
                </c:pt>
                <c:pt idx="12658">
                  <c:v>50.735999998642399</c:v>
                </c:pt>
                <c:pt idx="12659">
                  <c:v>50.743999998642202</c:v>
                </c:pt>
                <c:pt idx="12660">
                  <c:v>50.751999998641999</c:v>
                </c:pt>
                <c:pt idx="12661">
                  <c:v>50.759999998641803</c:v>
                </c:pt>
                <c:pt idx="12662">
                  <c:v>50.767999998641599</c:v>
                </c:pt>
                <c:pt idx="12663">
                  <c:v>50.775999998641403</c:v>
                </c:pt>
                <c:pt idx="12664">
                  <c:v>50.7839999986411</c:v>
                </c:pt>
                <c:pt idx="12665">
                  <c:v>50.791999998640897</c:v>
                </c:pt>
                <c:pt idx="12666">
                  <c:v>50.7999999986407</c:v>
                </c:pt>
                <c:pt idx="12667">
                  <c:v>50.807999998640504</c:v>
                </c:pt>
                <c:pt idx="12668">
                  <c:v>50.815999998640301</c:v>
                </c:pt>
                <c:pt idx="12669">
                  <c:v>50.823999998640105</c:v>
                </c:pt>
                <c:pt idx="12670">
                  <c:v>50.831999998639901</c:v>
                </c:pt>
                <c:pt idx="12671">
                  <c:v>50.839999998639598</c:v>
                </c:pt>
                <c:pt idx="12672">
                  <c:v>50.847999998639395</c:v>
                </c:pt>
                <c:pt idx="12673">
                  <c:v>50.855999998639199</c:v>
                </c:pt>
                <c:pt idx="12674">
                  <c:v>50.863999998638995</c:v>
                </c:pt>
                <c:pt idx="12675">
                  <c:v>50.871999998638799</c:v>
                </c:pt>
                <c:pt idx="12676">
                  <c:v>50.879999998638596</c:v>
                </c:pt>
                <c:pt idx="12677">
                  <c:v>50.887999998638399</c:v>
                </c:pt>
                <c:pt idx="12678">
                  <c:v>50.895999998638104</c:v>
                </c:pt>
                <c:pt idx="12679">
                  <c:v>50.9039999986379</c:v>
                </c:pt>
                <c:pt idx="12680">
                  <c:v>50.911999998637697</c:v>
                </c:pt>
                <c:pt idx="12681">
                  <c:v>50.9199999986375</c:v>
                </c:pt>
                <c:pt idx="12682">
                  <c:v>50.927999998637297</c:v>
                </c:pt>
                <c:pt idx="12683">
                  <c:v>50.935999998637101</c:v>
                </c:pt>
                <c:pt idx="12684">
                  <c:v>50.943999998636897</c:v>
                </c:pt>
                <c:pt idx="12685">
                  <c:v>50.951999998636602</c:v>
                </c:pt>
                <c:pt idx="12686">
                  <c:v>50.959999998636398</c:v>
                </c:pt>
                <c:pt idx="12687">
                  <c:v>50.967999998636202</c:v>
                </c:pt>
                <c:pt idx="12688">
                  <c:v>50.975999998635999</c:v>
                </c:pt>
                <c:pt idx="12689">
                  <c:v>50.983999998635802</c:v>
                </c:pt>
                <c:pt idx="12690">
                  <c:v>50.991999998635599</c:v>
                </c:pt>
                <c:pt idx="12691">
                  <c:v>50.999999998635403</c:v>
                </c:pt>
                <c:pt idx="12692">
                  <c:v>51.0079999986351</c:v>
                </c:pt>
                <c:pt idx="12693">
                  <c:v>51.015999998634904</c:v>
                </c:pt>
                <c:pt idx="12694">
                  <c:v>51.0239999986347</c:v>
                </c:pt>
                <c:pt idx="12695">
                  <c:v>51.031999998634504</c:v>
                </c:pt>
                <c:pt idx="12696">
                  <c:v>51.0399999986343</c:v>
                </c:pt>
                <c:pt idx="12697">
                  <c:v>51.047999998634104</c:v>
                </c:pt>
                <c:pt idx="12698">
                  <c:v>51.055999998633901</c:v>
                </c:pt>
                <c:pt idx="12699">
                  <c:v>51.063999998633598</c:v>
                </c:pt>
                <c:pt idx="12700">
                  <c:v>51.071999998633395</c:v>
                </c:pt>
                <c:pt idx="12701">
                  <c:v>51.079999998633198</c:v>
                </c:pt>
                <c:pt idx="12702">
                  <c:v>51.087999998632995</c:v>
                </c:pt>
                <c:pt idx="12703">
                  <c:v>51.095999998632799</c:v>
                </c:pt>
                <c:pt idx="12704">
                  <c:v>51.103999998632595</c:v>
                </c:pt>
                <c:pt idx="12705">
                  <c:v>51.111999998632399</c:v>
                </c:pt>
                <c:pt idx="12706">
                  <c:v>51.119999998632103</c:v>
                </c:pt>
                <c:pt idx="12707">
                  <c:v>51.1279999986319</c:v>
                </c:pt>
                <c:pt idx="12708">
                  <c:v>51.135999998631696</c:v>
                </c:pt>
                <c:pt idx="12709">
                  <c:v>51.1439999986315</c:v>
                </c:pt>
                <c:pt idx="12710">
                  <c:v>51.151999998631297</c:v>
                </c:pt>
                <c:pt idx="12711">
                  <c:v>51.1599999986311</c:v>
                </c:pt>
                <c:pt idx="12712">
                  <c:v>51.167999998630897</c:v>
                </c:pt>
                <c:pt idx="12713">
                  <c:v>51.175999998630701</c:v>
                </c:pt>
                <c:pt idx="12714">
                  <c:v>51.183999998630398</c:v>
                </c:pt>
                <c:pt idx="12715">
                  <c:v>51.191999998630202</c:v>
                </c:pt>
                <c:pt idx="12716">
                  <c:v>51.199999998629998</c:v>
                </c:pt>
                <c:pt idx="12717">
                  <c:v>51.207999998629802</c:v>
                </c:pt>
                <c:pt idx="12718">
                  <c:v>51.215999998629599</c:v>
                </c:pt>
                <c:pt idx="12719">
                  <c:v>51.223999998629402</c:v>
                </c:pt>
                <c:pt idx="12720">
                  <c:v>51.231999998629199</c:v>
                </c:pt>
                <c:pt idx="12721">
                  <c:v>51.239999998628903</c:v>
                </c:pt>
                <c:pt idx="12722">
                  <c:v>51.2479999986287</c:v>
                </c:pt>
                <c:pt idx="12723">
                  <c:v>51.255999998628504</c:v>
                </c:pt>
                <c:pt idx="12724">
                  <c:v>51.2639999986283</c:v>
                </c:pt>
                <c:pt idx="12725">
                  <c:v>51.271999998628104</c:v>
                </c:pt>
                <c:pt idx="12726">
                  <c:v>51.2799999986279</c:v>
                </c:pt>
                <c:pt idx="12727">
                  <c:v>51.287999998627704</c:v>
                </c:pt>
                <c:pt idx="12728">
                  <c:v>51.295999998627401</c:v>
                </c:pt>
                <c:pt idx="12729">
                  <c:v>51.303999998627198</c:v>
                </c:pt>
                <c:pt idx="12730">
                  <c:v>51.311999998626995</c:v>
                </c:pt>
                <c:pt idx="12731">
                  <c:v>51.319999998626798</c:v>
                </c:pt>
                <c:pt idx="12732">
                  <c:v>51.327999998626595</c:v>
                </c:pt>
                <c:pt idx="12733">
                  <c:v>51.335999998626399</c:v>
                </c:pt>
                <c:pt idx="12734">
                  <c:v>51.343999998626195</c:v>
                </c:pt>
                <c:pt idx="12735">
                  <c:v>51.351999998625899</c:v>
                </c:pt>
                <c:pt idx="12736">
                  <c:v>51.359999998625696</c:v>
                </c:pt>
                <c:pt idx="12737">
                  <c:v>51.3679999986255</c:v>
                </c:pt>
                <c:pt idx="12738">
                  <c:v>51.375999998625296</c:v>
                </c:pt>
                <c:pt idx="12739">
                  <c:v>51.3839999986251</c:v>
                </c:pt>
                <c:pt idx="12740">
                  <c:v>51.391999998624897</c:v>
                </c:pt>
                <c:pt idx="12741">
                  <c:v>51.3999999986247</c:v>
                </c:pt>
                <c:pt idx="12742">
                  <c:v>51.407999998624405</c:v>
                </c:pt>
                <c:pt idx="12743">
                  <c:v>51.415999998624201</c:v>
                </c:pt>
                <c:pt idx="12744">
                  <c:v>51.423999998623998</c:v>
                </c:pt>
                <c:pt idx="12745">
                  <c:v>51.431999998623802</c:v>
                </c:pt>
                <c:pt idx="12746">
                  <c:v>51.439999998623598</c:v>
                </c:pt>
                <c:pt idx="12747">
                  <c:v>51.447999998623402</c:v>
                </c:pt>
                <c:pt idx="12748">
                  <c:v>51.455999998623199</c:v>
                </c:pt>
                <c:pt idx="12749">
                  <c:v>51.463999998622903</c:v>
                </c:pt>
                <c:pt idx="12750">
                  <c:v>51.471999998622699</c:v>
                </c:pt>
                <c:pt idx="12751">
                  <c:v>51.479999998622503</c:v>
                </c:pt>
                <c:pt idx="12752">
                  <c:v>51.4879999986223</c:v>
                </c:pt>
                <c:pt idx="12753">
                  <c:v>51.495999998622104</c:v>
                </c:pt>
                <c:pt idx="12754">
                  <c:v>51.5039999986219</c:v>
                </c:pt>
                <c:pt idx="12755">
                  <c:v>51.511999998621704</c:v>
                </c:pt>
                <c:pt idx="12756">
                  <c:v>51.519999998621401</c:v>
                </c:pt>
                <c:pt idx="12757">
                  <c:v>51.527999998621198</c:v>
                </c:pt>
                <c:pt idx="12758">
                  <c:v>51.535999998620994</c:v>
                </c:pt>
                <c:pt idx="12759">
                  <c:v>51.543999998620798</c:v>
                </c:pt>
                <c:pt idx="12760">
                  <c:v>51.551999998620595</c:v>
                </c:pt>
                <c:pt idx="12761">
                  <c:v>51.559999998620398</c:v>
                </c:pt>
                <c:pt idx="12762">
                  <c:v>51.567999998620195</c:v>
                </c:pt>
                <c:pt idx="12763">
                  <c:v>51.575999998619899</c:v>
                </c:pt>
                <c:pt idx="12764">
                  <c:v>51.583999998619696</c:v>
                </c:pt>
                <c:pt idx="12765">
                  <c:v>51.591999998619499</c:v>
                </c:pt>
                <c:pt idx="12766">
                  <c:v>51.599999998619296</c:v>
                </c:pt>
                <c:pt idx="12767">
                  <c:v>51.6079999986191</c:v>
                </c:pt>
                <c:pt idx="12768">
                  <c:v>51.615999998618896</c:v>
                </c:pt>
                <c:pt idx="12769">
                  <c:v>51.6239999986187</c:v>
                </c:pt>
                <c:pt idx="12770">
                  <c:v>51.631999998618404</c:v>
                </c:pt>
                <c:pt idx="12771">
                  <c:v>51.639999998618201</c:v>
                </c:pt>
                <c:pt idx="12772">
                  <c:v>51.647999998617998</c:v>
                </c:pt>
                <c:pt idx="12773">
                  <c:v>51.655999998617801</c:v>
                </c:pt>
                <c:pt idx="12774">
                  <c:v>51.663999998617598</c:v>
                </c:pt>
                <c:pt idx="12775">
                  <c:v>51.671999998617402</c:v>
                </c:pt>
                <c:pt idx="12776">
                  <c:v>51.679999998617198</c:v>
                </c:pt>
                <c:pt idx="12777">
                  <c:v>51.687999998617002</c:v>
                </c:pt>
                <c:pt idx="12778">
                  <c:v>51.695999998616699</c:v>
                </c:pt>
                <c:pt idx="12779">
                  <c:v>51.703999998616503</c:v>
                </c:pt>
                <c:pt idx="12780">
                  <c:v>51.711999998616299</c:v>
                </c:pt>
                <c:pt idx="12781">
                  <c:v>51.719999998616103</c:v>
                </c:pt>
                <c:pt idx="12782">
                  <c:v>51.7279999986159</c:v>
                </c:pt>
                <c:pt idx="12783">
                  <c:v>51.735999998615704</c:v>
                </c:pt>
                <c:pt idx="12784">
                  <c:v>51.7439999986155</c:v>
                </c:pt>
                <c:pt idx="12785">
                  <c:v>51.751999998615197</c:v>
                </c:pt>
                <c:pt idx="12786">
                  <c:v>51.759999998614994</c:v>
                </c:pt>
                <c:pt idx="12787">
                  <c:v>51.767999998614798</c:v>
                </c:pt>
                <c:pt idx="12788">
                  <c:v>51.775999998614594</c:v>
                </c:pt>
                <c:pt idx="12789">
                  <c:v>51.783999998614398</c:v>
                </c:pt>
                <c:pt idx="12790">
                  <c:v>51.791999998614195</c:v>
                </c:pt>
                <c:pt idx="12791">
                  <c:v>51.799999998614005</c:v>
                </c:pt>
                <c:pt idx="12792">
                  <c:v>51.807999998613703</c:v>
                </c:pt>
                <c:pt idx="12793">
                  <c:v>51.815999998613499</c:v>
                </c:pt>
                <c:pt idx="12794">
                  <c:v>51.823999998613296</c:v>
                </c:pt>
                <c:pt idx="12795">
                  <c:v>51.831999998613099</c:v>
                </c:pt>
                <c:pt idx="12796">
                  <c:v>51.839999998612896</c:v>
                </c:pt>
                <c:pt idx="12797">
                  <c:v>51.8479999986127</c:v>
                </c:pt>
                <c:pt idx="12798">
                  <c:v>51.855999998612496</c:v>
                </c:pt>
                <c:pt idx="12799">
                  <c:v>51.863999998612201</c:v>
                </c:pt>
                <c:pt idx="12800">
                  <c:v>51.871999998611997</c:v>
                </c:pt>
                <c:pt idx="12801">
                  <c:v>51.879999998611801</c:v>
                </c:pt>
                <c:pt idx="12802">
                  <c:v>51.887999998611598</c:v>
                </c:pt>
                <c:pt idx="12803">
                  <c:v>51.895999998611401</c:v>
                </c:pt>
                <c:pt idx="12804">
                  <c:v>51.903999998611198</c:v>
                </c:pt>
                <c:pt idx="12805">
                  <c:v>51.911999998611002</c:v>
                </c:pt>
                <c:pt idx="12806">
                  <c:v>51.919999998610706</c:v>
                </c:pt>
                <c:pt idx="12807">
                  <c:v>51.927999998610503</c:v>
                </c:pt>
                <c:pt idx="12808">
                  <c:v>51.935999998610299</c:v>
                </c:pt>
                <c:pt idx="12809">
                  <c:v>51.943999998610103</c:v>
                </c:pt>
                <c:pt idx="12810">
                  <c:v>51.951999998609899</c:v>
                </c:pt>
                <c:pt idx="12811">
                  <c:v>51.959999998609703</c:v>
                </c:pt>
                <c:pt idx="12812">
                  <c:v>51.9679999986095</c:v>
                </c:pt>
                <c:pt idx="12813">
                  <c:v>51.975999998609197</c:v>
                </c:pt>
                <c:pt idx="12814">
                  <c:v>51.983999998608994</c:v>
                </c:pt>
                <c:pt idx="12815">
                  <c:v>51.991999998608797</c:v>
                </c:pt>
                <c:pt idx="12816">
                  <c:v>51.999999998608594</c:v>
                </c:pt>
                <c:pt idx="12817">
                  <c:v>52.007999998608398</c:v>
                </c:pt>
                <c:pt idx="12818">
                  <c:v>52.015999998608201</c:v>
                </c:pt>
                <c:pt idx="12819">
                  <c:v>52.023999998608005</c:v>
                </c:pt>
                <c:pt idx="12820">
                  <c:v>52.031999998607702</c:v>
                </c:pt>
                <c:pt idx="12821">
                  <c:v>52.039999998607499</c:v>
                </c:pt>
                <c:pt idx="12822">
                  <c:v>52.047999998607295</c:v>
                </c:pt>
                <c:pt idx="12823">
                  <c:v>52.055999998607099</c:v>
                </c:pt>
                <c:pt idx="12824">
                  <c:v>52.063999998606896</c:v>
                </c:pt>
                <c:pt idx="12825">
                  <c:v>52.071999998606699</c:v>
                </c:pt>
                <c:pt idx="12826">
                  <c:v>52.079999998606496</c:v>
                </c:pt>
                <c:pt idx="12827">
                  <c:v>52.0879999986062</c:v>
                </c:pt>
                <c:pt idx="12828">
                  <c:v>52.095999998605997</c:v>
                </c:pt>
                <c:pt idx="12829">
                  <c:v>52.103999998605801</c:v>
                </c:pt>
                <c:pt idx="12830">
                  <c:v>52.111999998605597</c:v>
                </c:pt>
                <c:pt idx="12831">
                  <c:v>52.119999998605401</c:v>
                </c:pt>
                <c:pt idx="12832">
                  <c:v>52.127999998605198</c:v>
                </c:pt>
                <c:pt idx="12833">
                  <c:v>52.135999998605001</c:v>
                </c:pt>
                <c:pt idx="12834">
                  <c:v>52.143999998604798</c:v>
                </c:pt>
                <c:pt idx="12835">
                  <c:v>52.151999998604502</c:v>
                </c:pt>
                <c:pt idx="12836">
                  <c:v>52.159999998604299</c:v>
                </c:pt>
                <c:pt idx="12837">
                  <c:v>52.167999998604103</c:v>
                </c:pt>
                <c:pt idx="12838">
                  <c:v>52.175999998603899</c:v>
                </c:pt>
                <c:pt idx="12839">
                  <c:v>52.183999998603703</c:v>
                </c:pt>
                <c:pt idx="12840">
                  <c:v>52.191999998603499</c:v>
                </c:pt>
                <c:pt idx="12841">
                  <c:v>52.199999998603303</c:v>
                </c:pt>
                <c:pt idx="12842">
                  <c:v>52.207999998603</c:v>
                </c:pt>
                <c:pt idx="12843">
                  <c:v>52.215999998602797</c:v>
                </c:pt>
                <c:pt idx="12844">
                  <c:v>52.223999998602594</c:v>
                </c:pt>
                <c:pt idx="12845">
                  <c:v>52.231999998602404</c:v>
                </c:pt>
                <c:pt idx="12846">
                  <c:v>52.239999998602201</c:v>
                </c:pt>
                <c:pt idx="12847">
                  <c:v>52.247999998602005</c:v>
                </c:pt>
                <c:pt idx="12848">
                  <c:v>52.255999998601801</c:v>
                </c:pt>
                <c:pt idx="12849">
                  <c:v>52.263999998601498</c:v>
                </c:pt>
                <c:pt idx="12850">
                  <c:v>52.271999998601295</c:v>
                </c:pt>
                <c:pt idx="12851">
                  <c:v>52.279999998601099</c:v>
                </c:pt>
                <c:pt idx="12852">
                  <c:v>52.287999998600895</c:v>
                </c:pt>
                <c:pt idx="12853">
                  <c:v>52.295999998600699</c:v>
                </c:pt>
                <c:pt idx="12854">
                  <c:v>52.303999998600496</c:v>
                </c:pt>
                <c:pt idx="12855">
                  <c:v>52.311999998600299</c:v>
                </c:pt>
                <c:pt idx="12856">
                  <c:v>52.319999998600004</c:v>
                </c:pt>
                <c:pt idx="12857">
                  <c:v>52.3279999985998</c:v>
                </c:pt>
                <c:pt idx="12858">
                  <c:v>52.335999998599597</c:v>
                </c:pt>
                <c:pt idx="12859">
                  <c:v>52.343999998599401</c:v>
                </c:pt>
                <c:pt idx="12860">
                  <c:v>52.351999998599197</c:v>
                </c:pt>
                <c:pt idx="12861">
                  <c:v>52.359999998599001</c:v>
                </c:pt>
                <c:pt idx="12862">
                  <c:v>52.367999998598798</c:v>
                </c:pt>
                <c:pt idx="12863">
                  <c:v>52.375999998598502</c:v>
                </c:pt>
                <c:pt idx="12864">
                  <c:v>52.383999998598298</c:v>
                </c:pt>
                <c:pt idx="12865">
                  <c:v>52.391999998598102</c:v>
                </c:pt>
                <c:pt idx="12866">
                  <c:v>52.399999998597899</c:v>
                </c:pt>
                <c:pt idx="12867">
                  <c:v>52.407999998597703</c:v>
                </c:pt>
                <c:pt idx="12868">
                  <c:v>52.415999998597499</c:v>
                </c:pt>
                <c:pt idx="12869">
                  <c:v>52.423999998597303</c:v>
                </c:pt>
                <c:pt idx="12870">
                  <c:v>52.431999998597</c:v>
                </c:pt>
                <c:pt idx="12871">
                  <c:v>52.439999998596797</c:v>
                </c:pt>
                <c:pt idx="12872">
                  <c:v>52.4479999985966</c:v>
                </c:pt>
                <c:pt idx="12873">
                  <c:v>52.455999998596404</c:v>
                </c:pt>
                <c:pt idx="12874">
                  <c:v>52.463999998596201</c:v>
                </c:pt>
                <c:pt idx="12875">
                  <c:v>52.471999998596004</c:v>
                </c:pt>
                <c:pt idx="12876">
                  <c:v>52.479999998595801</c:v>
                </c:pt>
                <c:pt idx="12877">
                  <c:v>52.487999998595498</c:v>
                </c:pt>
                <c:pt idx="12878">
                  <c:v>52.495999998595295</c:v>
                </c:pt>
                <c:pt idx="12879">
                  <c:v>52.503999998595098</c:v>
                </c:pt>
                <c:pt idx="12880">
                  <c:v>52.511999998594895</c:v>
                </c:pt>
                <c:pt idx="12881">
                  <c:v>52.519999998594699</c:v>
                </c:pt>
                <c:pt idx="12882">
                  <c:v>52.527999998594495</c:v>
                </c:pt>
                <c:pt idx="12883">
                  <c:v>52.535999998594299</c:v>
                </c:pt>
                <c:pt idx="12884">
                  <c:v>52.543999998594003</c:v>
                </c:pt>
                <c:pt idx="12885">
                  <c:v>52.5519999985938</c:v>
                </c:pt>
                <c:pt idx="12886">
                  <c:v>52.559999998593597</c:v>
                </c:pt>
                <c:pt idx="12887">
                  <c:v>52.5679999985934</c:v>
                </c:pt>
                <c:pt idx="12888">
                  <c:v>52.575999998593197</c:v>
                </c:pt>
                <c:pt idx="12889">
                  <c:v>52.583999998593001</c:v>
                </c:pt>
                <c:pt idx="12890">
                  <c:v>52.591999998592797</c:v>
                </c:pt>
                <c:pt idx="12891">
                  <c:v>52.599999998592601</c:v>
                </c:pt>
                <c:pt idx="12892">
                  <c:v>52.607999998592298</c:v>
                </c:pt>
                <c:pt idx="12893">
                  <c:v>52.615999998592102</c:v>
                </c:pt>
                <c:pt idx="12894">
                  <c:v>52.623999998591898</c:v>
                </c:pt>
                <c:pt idx="12895">
                  <c:v>52.631999998591702</c:v>
                </c:pt>
                <c:pt idx="12896">
                  <c:v>52.639999998591499</c:v>
                </c:pt>
                <c:pt idx="12897">
                  <c:v>52.647999998591303</c:v>
                </c:pt>
                <c:pt idx="12898">
                  <c:v>52.655999998591099</c:v>
                </c:pt>
                <c:pt idx="12899">
                  <c:v>52.663999998590803</c:v>
                </c:pt>
                <c:pt idx="12900">
                  <c:v>52.6719999985906</c:v>
                </c:pt>
                <c:pt idx="12901">
                  <c:v>52.679999998590404</c:v>
                </c:pt>
                <c:pt idx="12902">
                  <c:v>52.6879999985902</c:v>
                </c:pt>
                <c:pt idx="12903">
                  <c:v>52.695999998590004</c:v>
                </c:pt>
                <c:pt idx="12904">
                  <c:v>52.703999998589801</c:v>
                </c:pt>
                <c:pt idx="12905">
                  <c:v>52.711999998589604</c:v>
                </c:pt>
                <c:pt idx="12906">
                  <c:v>52.719999998589302</c:v>
                </c:pt>
                <c:pt idx="12907">
                  <c:v>52.727999998589098</c:v>
                </c:pt>
                <c:pt idx="12908">
                  <c:v>52.735999998588895</c:v>
                </c:pt>
                <c:pt idx="12909">
                  <c:v>52.743999998588698</c:v>
                </c:pt>
                <c:pt idx="12910">
                  <c:v>52.751999998588495</c:v>
                </c:pt>
                <c:pt idx="12911">
                  <c:v>52.759999998588299</c:v>
                </c:pt>
                <c:pt idx="12912">
                  <c:v>52.767999998588095</c:v>
                </c:pt>
                <c:pt idx="12913">
                  <c:v>52.7759999985878</c:v>
                </c:pt>
                <c:pt idx="12914">
                  <c:v>52.783999998587596</c:v>
                </c:pt>
                <c:pt idx="12915">
                  <c:v>52.7919999985874</c:v>
                </c:pt>
                <c:pt idx="12916">
                  <c:v>52.799999998587197</c:v>
                </c:pt>
                <c:pt idx="12917">
                  <c:v>52.807999998587</c:v>
                </c:pt>
                <c:pt idx="12918">
                  <c:v>52.815999998586797</c:v>
                </c:pt>
                <c:pt idx="12919">
                  <c:v>52.823999998586601</c:v>
                </c:pt>
                <c:pt idx="12920">
                  <c:v>52.831999998586305</c:v>
                </c:pt>
                <c:pt idx="12921">
                  <c:v>52.839999998586102</c:v>
                </c:pt>
                <c:pt idx="12922">
                  <c:v>52.847999998585898</c:v>
                </c:pt>
                <c:pt idx="12923">
                  <c:v>52.855999998585702</c:v>
                </c:pt>
                <c:pt idx="12924">
                  <c:v>52.863999998585498</c:v>
                </c:pt>
                <c:pt idx="12925">
                  <c:v>52.871999998585302</c:v>
                </c:pt>
                <c:pt idx="12926">
                  <c:v>52.879999998585099</c:v>
                </c:pt>
                <c:pt idx="12927">
                  <c:v>52.887999998584803</c:v>
                </c:pt>
                <c:pt idx="12928">
                  <c:v>52.8959999985846</c:v>
                </c:pt>
                <c:pt idx="12929">
                  <c:v>52.903999998584403</c:v>
                </c:pt>
                <c:pt idx="12930">
                  <c:v>52.9119999985842</c:v>
                </c:pt>
                <c:pt idx="12931">
                  <c:v>52.919999998584004</c:v>
                </c:pt>
                <c:pt idx="12932">
                  <c:v>52.9279999985838</c:v>
                </c:pt>
                <c:pt idx="12933">
                  <c:v>52.935999998583604</c:v>
                </c:pt>
                <c:pt idx="12934">
                  <c:v>52.943999998583301</c:v>
                </c:pt>
                <c:pt idx="12935">
                  <c:v>52.951999998583098</c:v>
                </c:pt>
                <c:pt idx="12936">
                  <c:v>52.959999998582894</c:v>
                </c:pt>
                <c:pt idx="12937">
                  <c:v>52.967999998582698</c:v>
                </c:pt>
                <c:pt idx="12938">
                  <c:v>52.975999998582495</c:v>
                </c:pt>
                <c:pt idx="12939">
                  <c:v>52.983999998582298</c:v>
                </c:pt>
                <c:pt idx="12940">
                  <c:v>52.991999998582095</c:v>
                </c:pt>
                <c:pt idx="12941">
                  <c:v>52.999999998581799</c:v>
                </c:pt>
                <c:pt idx="12942">
                  <c:v>53.007999998581596</c:v>
                </c:pt>
                <c:pt idx="12943">
                  <c:v>53.0159999985814</c:v>
                </c:pt>
                <c:pt idx="12944">
                  <c:v>53.023999998581196</c:v>
                </c:pt>
                <c:pt idx="12945">
                  <c:v>53.031999998581</c:v>
                </c:pt>
                <c:pt idx="12946">
                  <c:v>53.039999998580797</c:v>
                </c:pt>
                <c:pt idx="12947">
                  <c:v>53.0479999985806</c:v>
                </c:pt>
                <c:pt idx="12948">
                  <c:v>53.055999998580305</c:v>
                </c:pt>
                <c:pt idx="12949">
                  <c:v>53.063999998580101</c:v>
                </c:pt>
                <c:pt idx="12950">
                  <c:v>53.071999998579898</c:v>
                </c:pt>
                <c:pt idx="12951">
                  <c:v>53.079999998579702</c:v>
                </c:pt>
                <c:pt idx="12952">
                  <c:v>53.087999998579498</c:v>
                </c:pt>
                <c:pt idx="12953">
                  <c:v>53.095999998579302</c:v>
                </c:pt>
                <c:pt idx="12954">
                  <c:v>53.103999998579098</c:v>
                </c:pt>
                <c:pt idx="12955">
                  <c:v>53.111999998578902</c:v>
                </c:pt>
                <c:pt idx="12956">
                  <c:v>53.119999998578599</c:v>
                </c:pt>
                <c:pt idx="12957">
                  <c:v>53.127999998578403</c:v>
                </c:pt>
                <c:pt idx="12958">
                  <c:v>53.1359999985782</c:v>
                </c:pt>
                <c:pt idx="12959">
                  <c:v>53.143999998578003</c:v>
                </c:pt>
                <c:pt idx="12960">
                  <c:v>53.1519999985778</c:v>
                </c:pt>
                <c:pt idx="12961">
                  <c:v>53.159999998577604</c:v>
                </c:pt>
                <c:pt idx="12962">
                  <c:v>53.1679999985774</c:v>
                </c:pt>
                <c:pt idx="12963">
                  <c:v>53.175999998577097</c:v>
                </c:pt>
                <c:pt idx="12964">
                  <c:v>53.183999998576894</c:v>
                </c:pt>
                <c:pt idx="12965">
                  <c:v>53.191999998576698</c:v>
                </c:pt>
                <c:pt idx="12966">
                  <c:v>53.199999998576494</c:v>
                </c:pt>
                <c:pt idx="12967">
                  <c:v>53.207999998576298</c:v>
                </c:pt>
                <c:pt idx="12968">
                  <c:v>53.215999998576095</c:v>
                </c:pt>
                <c:pt idx="12969">
                  <c:v>53.223999998575898</c:v>
                </c:pt>
                <c:pt idx="12970">
                  <c:v>53.231999998575603</c:v>
                </c:pt>
                <c:pt idx="12971">
                  <c:v>53.239999998575399</c:v>
                </c:pt>
                <c:pt idx="12972">
                  <c:v>53.247999998575196</c:v>
                </c:pt>
                <c:pt idx="12973">
                  <c:v>53.255999998575</c:v>
                </c:pt>
                <c:pt idx="12974">
                  <c:v>53.263999998574796</c:v>
                </c:pt>
                <c:pt idx="12975">
                  <c:v>53.2719999985746</c:v>
                </c:pt>
                <c:pt idx="12976">
                  <c:v>53.279999998574397</c:v>
                </c:pt>
                <c:pt idx="12977">
                  <c:v>53.287999998574101</c:v>
                </c:pt>
                <c:pt idx="12978">
                  <c:v>53.295999998573897</c:v>
                </c:pt>
                <c:pt idx="12979">
                  <c:v>53.303999998573701</c:v>
                </c:pt>
                <c:pt idx="12980">
                  <c:v>53.311999998573498</c:v>
                </c:pt>
                <c:pt idx="12981">
                  <c:v>53.319999998573302</c:v>
                </c:pt>
                <c:pt idx="12982">
                  <c:v>53.327999998573098</c:v>
                </c:pt>
                <c:pt idx="12983">
                  <c:v>53.335999998572902</c:v>
                </c:pt>
                <c:pt idx="12984">
                  <c:v>53.343999998572606</c:v>
                </c:pt>
                <c:pt idx="12985">
                  <c:v>53.351999998572403</c:v>
                </c:pt>
                <c:pt idx="12986">
                  <c:v>53.359999998572199</c:v>
                </c:pt>
                <c:pt idx="12987">
                  <c:v>53.367999998572003</c:v>
                </c:pt>
                <c:pt idx="12988">
                  <c:v>53.3759999985718</c:v>
                </c:pt>
                <c:pt idx="12989">
                  <c:v>53.383999998571603</c:v>
                </c:pt>
                <c:pt idx="12990">
                  <c:v>53.3919999985714</c:v>
                </c:pt>
                <c:pt idx="12991">
                  <c:v>53.399999998571097</c:v>
                </c:pt>
                <c:pt idx="12992">
                  <c:v>53.407999998570894</c:v>
                </c:pt>
                <c:pt idx="12993">
                  <c:v>53.415999998570697</c:v>
                </c:pt>
                <c:pt idx="12994">
                  <c:v>53.423999998570494</c:v>
                </c:pt>
                <c:pt idx="12995">
                  <c:v>53.431999998570298</c:v>
                </c:pt>
                <c:pt idx="12996">
                  <c:v>53.439999998570094</c:v>
                </c:pt>
                <c:pt idx="12997">
                  <c:v>53.447999998569905</c:v>
                </c:pt>
                <c:pt idx="12998">
                  <c:v>53.455999998569602</c:v>
                </c:pt>
                <c:pt idx="12999">
                  <c:v>53.463999998569399</c:v>
                </c:pt>
                <c:pt idx="13000">
                  <c:v>53.471999998569196</c:v>
                </c:pt>
                <c:pt idx="13001">
                  <c:v>53.479999998568999</c:v>
                </c:pt>
                <c:pt idx="13002">
                  <c:v>53.487999998568796</c:v>
                </c:pt>
                <c:pt idx="13003">
                  <c:v>53.4959999985686</c:v>
                </c:pt>
                <c:pt idx="13004">
                  <c:v>53.503999998568396</c:v>
                </c:pt>
                <c:pt idx="13005">
                  <c:v>53.511999998568101</c:v>
                </c:pt>
                <c:pt idx="13006">
                  <c:v>53.519999998567897</c:v>
                </c:pt>
                <c:pt idx="13007">
                  <c:v>53.527999998567701</c:v>
                </c:pt>
                <c:pt idx="13008">
                  <c:v>53.535999998567497</c:v>
                </c:pt>
                <c:pt idx="13009">
                  <c:v>53.543999998567301</c:v>
                </c:pt>
                <c:pt idx="13010">
                  <c:v>53.551999998567098</c:v>
                </c:pt>
                <c:pt idx="13011">
                  <c:v>53.559999998566902</c:v>
                </c:pt>
                <c:pt idx="13012">
                  <c:v>53.567999998566698</c:v>
                </c:pt>
                <c:pt idx="13013">
                  <c:v>53.575999998566402</c:v>
                </c:pt>
                <c:pt idx="13014">
                  <c:v>53.583999998566199</c:v>
                </c:pt>
                <c:pt idx="13015">
                  <c:v>53.591999998566003</c:v>
                </c:pt>
                <c:pt idx="13016">
                  <c:v>53.599999998565799</c:v>
                </c:pt>
                <c:pt idx="13017">
                  <c:v>53.607999998565603</c:v>
                </c:pt>
                <c:pt idx="13018">
                  <c:v>53.6159999985654</c:v>
                </c:pt>
                <c:pt idx="13019">
                  <c:v>53.623999998565203</c:v>
                </c:pt>
                <c:pt idx="13020">
                  <c:v>53.631999998564901</c:v>
                </c:pt>
                <c:pt idx="13021">
                  <c:v>53.639999998564697</c:v>
                </c:pt>
                <c:pt idx="13022">
                  <c:v>53.647999998564494</c:v>
                </c:pt>
                <c:pt idx="13023">
                  <c:v>53.655999998564297</c:v>
                </c:pt>
                <c:pt idx="13024">
                  <c:v>53.663999998564101</c:v>
                </c:pt>
                <c:pt idx="13025">
                  <c:v>53.671999998563905</c:v>
                </c:pt>
                <c:pt idx="13026">
                  <c:v>53.679999998563702</c:v>
                </c:pt>
                <c:pt idx="13027">
                  <c:v>53.687999998563399</c:v>
                </c:pt>
                <c:pt idx="13028">
                  <c:v>53.695999998563195</c:v>
                </c:pt>
                <c:pt idx="13029">
                  <c:v>53.703999998562999</c:v>
                </c:pt>
                <c:pt idx="13030">
                  <c:v>53.711999998562796</c:v>
                </c:pt>
                <c:pt idx="13031">
                  <c:v>53.719999998562599</c:v>
                </c:pt>
                <c:pt idx="13032">
                  <c:v>53.727999998562396</c:v>
                </c:pt>
                <c:pt idx="13033">
                  <c:v>53.7359999985622</c:v>
                </c:pt>
                <c:pt idx="13034">
                  <c:v>53.743999998561904</c:v>
                </c:pt>
                <c:pt idx="13035">
                  <c:v>53.751999998561701</c:v>
                </c:pt>
                <c:pt idx="13036">
                  <c:v>53.759999998561497</c:v>
                </c:pt>
                <c:pt idx="13037">
                  <c:v>53.767999998561301</c:v>
                </c:pt>
                <c:pt idx="13038">
                  <c:v>53.775999998561097</c:v>
                </c:pt>
                <c:pt idx="13039">
                  <c:v>53.783999998560901</c:v>
                </c:pt>
                <c:pt idx="13040">
                  <c:v>53.791999998560698</c:v>
                </c:pt>
                <c:pt idx="13041">
                  <c:v>53.799999998560402</c:v>
                </c:pt>
                <c:pt idx="13042">
                  <c:v>53.807999998560199</c:v>
                </c:pt>
                <c:pt idx="13043">
                  <c:v>53.815999998560002</c:v>
                </c:pt>
                <c:pt idx="13044">
                  <c:v>53.823999998559799</c:v>
                </c:pt>
                <c:pt idx="13045">
                  <c:v>53.831999998559603</c:v>
                </c:pt>
                <c:pt idx="13046">
                  <c:v>53.839999998559399</c:v>
                </c:pt>
                <c:pt idx="13047">
                  <c:v>53.847999998559203</c:v>
                </c:pt>
                <c:pt idx="13048">
                  <c:v>53.8559999985589</c:v>
                </c:pt>
                <c:pt idx="13049">
                  <c:v>53.863999998558697</c:v>
                </c:pt>
                <c:pt idx="13050">
                  <c:v>53.871999998558493</c:v>
                </c:pt>
                <c:pt idx="13051">
                  <c:v>53.879999998558304</c:v>
                </c:pt>
                <c:pt idx="13052">
                  <c:v>53.887999998558101</c:v>
                </c:pt>
                <c:pt idx="13053">
                  <c:v>53.895999998557905</c:v>
                </c:pt>
                <c:pt idx="13054">
                  <c:v>53.903999998557701</c:v>
                </c:pt>
                <c:pt idx="13055">
                  <c:v>53.911999998557398</c:v>
                </c:pt>
                <c:pt idx="13056">
                  <c:v>53.919999998557195</c:v>
                </c:pt>
                <c:pt idx="13057">
                  <c:v>53.927999998556999</c:v>
                </c:pt>
                <c:pt idx="13058">
                  <c:v>53.935999998556795</c:v>
                </c:pt>
                <c:pt idx="13059">
                  <c:v>53.943999998556599</c:v>
                </c:pt>
                <c:pt idx="13060">
                  <c:v>53.951999998556396</c:v>
                </c:pt>
                <c:pt idx="13061">
                  <c:v>53.959999998556199</c:v>
                </c:pt>
                <c:pt idx="13062">
                  <c:v>53.967999998555904</c:v>
                </c:pt>
                <c:pt idx="13063">
                  <c:v>53.9759999985557</c:v>
                </c:pt>
                <c:pt idx="13064">
                  <c:v>53.983999998555497</c:v>
                </c:pt>
                <c:pt idx="13065">
                  <c:v>53.991999998555301</c:v>
                </c:pt>
                <c:pt idx="13066">
                  <c:v>53.999999998555097</c:v>
                </c:pt>
                <c:pt idx="13067">
                  <c:v>54.007999998554901</c:v>
                </c:pt>
                <c:pt idx="13068">
                  <c:v>54.015999998554697</c:v>
                </c:pt>
                <c:pt idx="13069">
                  <c:v>54.023999998554501</c:v>
                </c:pt>
                <c:pt idx="13070">
                  <c:v>54.031999998554198</c:v>
                </c:pt>
                <c:pt idx="13071">
                  <c:v>54.039999998554002</c:v>
                </c:pt>
                <c:pt idx="13072">
                  <c:v>54.047999998553799</c:v>
                </c:pt>
                <c:pt idx="13073">
                  <c:v>54.055999998553602</c:v>
                </c:pt>
                <c:pt idx="13074">
                  <c:v>54.063999998553399</c:v>
                </c:pt>
                <c:pt idx="13075">
                  <c:v>54.071999998553203</c:v>
                </c:pt>
                <c:pt idx="13076">
                  <c:v>54.0799999985529</c:v>
                </c:pt>
                <c:pt idx="13077">
                  <c:v>54.087999998552696</c:v>
                </c:pt>
                <c:pt idx="13078">
                  <c:v>54.0959999985525</c:v>
                </c:pt>
                <c:pt idx="13079">
                  <c:v>54.103999998552304</c:v>
                </c:pt>
                <c:pt idx="13080">
                  <c:v>54.111999998552101</c:v>
                </c:pt>
                <c:pt idx="13081">
                  <c:v>54.119999998551904</c:v>
                </c:pt>
                <c:pt idx="13082">
                  <c:v>54.127999998551701</c:v>
                </c:pt>
                <c:pt idx="13083">
                  <c:v>54.135999998551398</c:v>
                </c:pt>
                <c:pt idx="13084">
                  <c:v>54.143999998551202</c:v>
                </c:pt>
                <c:pt idx="13085">
                  <c:v>54.151999998550998</c:v>
                </c:pt>
                <c:pt idx="13086">
                  <c:v>54.159999998550795</c:v>
                </c:pt>
                <c:pt idx="13087">
                  <c:v>54.167999998550599</c:v>
                </c:pt>
                <c:pt idx="13088">
                  <c:v>54.175999998550395</c:v>
                </c:pt>
                <c:pt idx="13089">
                  <c:v>54.183999998550199</c:v>
                </c:pt>
                <c:pt idx="13090">
                  <c:v>54.191999998549903</c:v>
                </c:pt>
                <c:pt idx="13091">
                  <c:v>54.1999999985497</c:v>
                </c:pt>
                <c:pt idx="13092">
                  <c:v>54.207999998549496</c:v>
                </c:pt>
                <c:pt idx="13093">
                  <c:v>54.2159999985493</c:v>
                </c:pt>
                <c:pt idx="13094">
                  <c:v>54.223999998549097</c:v>
                </c:pt>
                <c:pt idx="13095">
                  <c:v>54.231999998548901</c:v>
                </c:pt>
                <c:pt idx="13096">
                  <c:v>54.239999998548697</c:v>
                </c:pt>
                <c:pt idx="13097">
                  <c:v>54.247999998548501</c:v>
                </c:pt>
                <c:pt idx="13098">
                  <c:v>54.255999998548205</c:v>
                </c:pt>
                <c:pt idx="13099">
                  <c:v>54.263999998548002</c:v>
                </c:pt>
                <c:pt idx="13100">
                  <c:v>54.271999998547798</c:v>
                </c:pt>
                <c:pt idx="13101">
                  <c:v>54.279999998547602</c:v>
                </c:pt>
                <c:pt idx="13102">
                  <c:v>54.287999998547399</c:v>
                </c:pt>
                <c:pt idx="13103">
                  <c:v>54.295999998547202</c:v>
                </c:pt>
                <c:pt idx="13104">
                  <c:v>54.303999998546999</c:v>
                </c:pt>
                <c:pt idx="13105">
                  <c:v>54.311999998546703</c:v>
                </c:pt>
                <c:pt idx="13106">
                  <c:v>54.3199999985465</c:v>
                </c:pt>
                <c:pt idx="13107">
                  <c:v>54.327999998546304</c:v>
                </c:pt>
                <c:pt idx="13108">
                  <c:v>54.3359999985461</c:v>
                </c:pt>
                <c:pt idx="13109">
                  <c:v>54.343999998545904</c:v>
                </c:pt>
                <c:pt idx="13110">
                  <c:v>54.351999998545701</c:v>
                </c:pt>
                <c:pt idx="13111">
                  <c:v>54.359999998545504</c:v>
                </c:pt>
                <c:pt idx="13112">
                  <c:v>54.367999998545201</c:v>
                </c:pt>
                <c:pt idx="13113">
                  <c:v>54.375999998544998</c:v>
                </c:pt>
                <c:pt idx="13114">
                  <c:v>54.383999998544795</c:v>
                </c:pt>
                <c:pt idx="13115">
                  <c:v>54.391999998544598</c:v>
                </c:pt>
                <c:pt idx="13116">
                  <c:v>54.399999998544395</c:v>
                </c:pt>
                <c:pt idx="13117">
                  <c:v>54.407999998544199</c:v>
                </c:pt>
                <c:pt idx="13118">
                  <c:v>54.415999998543995</c:v>
                </c:pt>
                <c:pt idx="13119">
                  <c:v>54.4239999985437</c:v>
                </c:pt>
                <c:pt idx="13120">
                  <c:v>54.431999998543496</c:v>
                </c:pt>
                <c:pt idx="13121">
                  <c:v>54.4399999985433</c:v>
                </c:pt>
                <c:pt idx="13122">
                  <c:v>54.447999998543096</c:v>
                </c:pt>
                <c:pt idx="13123">
                  <c:v>54.4559999985429</c:v>
                </c:pt>
                <c:pt idx="13124">
                  <c:v>54.463999998542697</c:v>
                </c:pt>
                <c:pt idx="13125">
                  <c:v>54.471999998542501</c:v>
                </c:pt>
                <c:pt idx="13126">
                  <c:v>54.479999998542205</c:v>
                </c:pt>
                <c:pt idx="13127">
                  <c:v>54.487999998542001</c:v>
                </c:pt>
                <c:pt idx="13128">
                  <c:v>54.495999998541798</c:v>
                </c:pt>
                <c:pt idx="13129">
                  <c:v>54.503999998541602</c:v>
                </c:pt>
                <c:pt idx="13130">
                  <c:v>54.511999998541398</c:v>
                </c:pt>
                <c:pt idx="13131">
                  <c:v>54.519999998541202</c:v>
                </c:pt>
                <c:pt idx="13132">
                  <c:v>54.527999998540999</c:v>
                </c:pt>
                <c:pt idx="13133">
                  <c:v>54.535999998540703</c:v>
                </c:pt>
                <c:pt idx="13134">
                  <c:v>54.5439999985405</c:v>
                </c:pt>
                <c:pt idx="13135">
                  <c:v>54.551999998540303</c:v>
                </c:pt>
                <c:pt idx="13136">
                  <c:v>54.5599999985401</c:v>
                </c:pt>
                <c:pt idx="13137">
                  <c:v>54.567999998539904</c:v>
                </c:pt>
                <c:pt idx="13138">
                  <c:v>54.5759999985397</c:v>
                </c:pt>
                <c:pt idx="13139">
                  <c:v>54.583999998539504</c:v>
                </c:pt>
                <c:pt idx="13140">
                  <c:v>54.591999998539201</c:v>
                </c:pt>
                <c:pt idx="13141">
                  <c:v>54.599999998538998</c:v>
                </c:pt>
                <c:pt idx="13142">
                  <c:v>54.607999998538794</c:v>
                </c:pt>
                <c:pt idx="13143">
                  <c:v>54.615999998538598</c:v>
                </c:pt>
                <c:pt idx="13144">
                  <c:v>54.623999998538395</c:v>
                </c:pt>
                <c:pt idx="13145">
                  <c:v>54.631999998538198</c:v>
                </c:pt>
                <c:pt idx="13146">
                  <c:v>54.639999998537995</c:v>
                </c:pt>
                <c:pt idx="13147">
                  <c:v>54.647999998537699</c:v>
                </c:pt>
                <c:pt idx="13148">
                  <c:v>54.655999998537503</c:v>
                </c:pt>
                <c:pt idx="13149">
                  <c:v>54.6639999985373</c:v>
                </c:pt>
                <c:pt idx="13150">
                  <c:v>54.671999998537096</c:v>
                </c:pt>
                <c:pt idx="13151">
                  <c:v>54.6799999985369</c:v>
                </c:pt>
                <c:pt idx="13152">
                  <c:v>54.687999998536696</c:v>
                </c:pt>
                <c:pt idx="13153">
                  <c:v>54.6959999985365</c:v>
                </c:pt>
                <c:pt idx="13154">
                  <c:v>54.703999998536204</c:v>
                </c:pt>
                <c:pt idx="13155">
                  <c:v>54.711999998536001</c:v>
                </c:pt>
                <c:pt idx="13156">
                  <c:v>54.719999998535798</c:v>
                </c:pt>
                <c:pt idx="13157">
                  <c:v>54.727999998535601</c:v>
                </c:pt>
                <c:pt idx="13158">
                  <c:v>54.735999998535398</c:v>
                </c:pt>
                <c:pt idx="13159">
                  <c:v>54.743999998535202</c:v>
                </c:pt>
                <c:pt idx="13160">
                  <c:v>54.751999998534998</c:v>
                </c:pt>
                <c:pt idx="13161">
                  <c:v>54.759999998534802</c:v>
                </c:pt>
                <c:pt idx="13162">
                  <c:v>54.767999998534506</c:v>
                </c:pt>
                <c:pt idx="13163">
                  <c:v>54.775999998534303</c:v>
                </c:pt>
                <c:pt idx="13164">
                  <c:v>54.7839999985341</c:v>
                </c:pt>
                <c:pt idx="13165">
                  <c:v>54.791999998533903</c:v>
                </c:pt>
                <c:pt idx="13166">
                  <c:v>54.7999999985337</c:v>
                </c:pt>
                <c:pt idx="13167">
                  <c:v>54.807999998533504</c:v>
                </c:pt>
                <c:pt idx="13168">
                  <c:v>54.8159999985333</c:v>
                </c:pt>
                <c:pt idx="13169">
                  <c:v>54.823999998532997</c:v>
                </c:pt>
                <c:pt idx="13170">
                  <c:v>54.831999998532794</c:v>
                </c:pt>
                <c:pt idx="13171">
                  <c:v>54.839999998532598</c:v>
                </c:pt>
                <c:pt idx="13172">
                  <c:v>54.847999998532394</c:v>
                </c:pt>
                <c:pt idx="13173">
                  <c:v>54.855999998532198</c:v>
                </c:pt>
                <c:pt idx="13174">
                  <c:v>54.863999998531995</c:v>
                </c:pt>
                <c:pt idx="13175">
                  <c:v>54.871999998531798</c:v>
                </c:pt>
                <c:pt idx="13176">
                  <c:v>54.879999998531503</c:v>
                </c:pt>
                <c:pt idx="13177">
                  <c:v>54.887999998531299</c:v>
                </c:pt>
                <c:pt idx="13178">
                  <c:v>54.895999998531096</c:v>
                </c:pt>
                <c:pt idx="13179">
                  <c:v>54.9039999985309</c:v>
                </c:pt>
                <c:pt idx="13180">
                  <c:v>54.911999998530696</c:v>
                </c:pt>
                <c:pt idx="13181">
                  <c:v>54.9199999985305</c:v>
                </c:pt>
                <c:pt idx="13182">
                  <c:v>54.927999998530296</c:v>
                </c:pt>
                <c:pt idx="13183">
                  <c:v>54.935999998530001</c:v>
                </c:pt>
                <c:pt idx="13184">
                  <c:v>54.943999998529797</c:v>
                </c:pt>
                <c:pt idx="13185">
                  <c:v>54.951999998529601</c:v>
                </c:pt>
                <c:pt idx="13186">
                  <c:v>54.959999998529398</c:v>
                </c:pt>
                <c:pt idx="13187">
                  <c:v>54.967999998529201</c:v>
                </c:pt>
                <c:pt idx="13188">
                  <c:v>54.975999998528998</c:v>
                </c:pt>
                <c:pt idx="13189">
                  <c:v>54.983999998528802</c:v>
                </c:pt>
                <c:pt idx="13190">
                  <c:v>54.991999998528506</c:v>
                </c:pt>
                <c:pt idx="13191">
                  <c:v>54.999999998528303</c:v>
                </c:pt>
                <c:pt idx="13192">
                  <c:v>55.007999998528099</c:v>
                </c:pt>
                <c:pt idx="13193">
                  <c:v>55.015999998527903</c:v>
                </c:pt>
                <c:pt idx="13194">
                  <c:v>55.0239999985277</c:v>
                </c:pt>
                <c:pt idx="13195">
                  <c:v>55.031999998527503</c:v>
                </c:pt>
                <c:pt idx="13196">
                  <c:v>55.0399999985273</c:v>
                </c:pt>
                <c:pt idx="13197">
                  <c:v>55.047999998526997</c:v>
                </c:pt>
                <c:pt idx="13198">
                  <c:v>55.055999998526801</c:v>
                </c:pt>
                <c:pt idx="13199">
                  <c:v>55.063999998526597</c:v>
                </c:pt>
                <c:pt idx="13200">
                  <c:v>55.071999998526394</c:v>
                </c:pt>
                <c:pt idx="13201">
                  <c:v>55.079999998526198</c:v>
                </c:pt>
                <c:pt idx="13202">
                  <c:v>55.087999998525994</c:v>
                </c:pt>
                <c:pt idx="13203">
                  <c:v>55.095999998525805</c:v>
                </c:pt>
                <c:pt idx="13204">
                  <c:v>55.103999998525502</c:v>
                </c:pt>
                <c:pt idx="13205">
                  <c:v>55.111999998525299</c:v>
                </c:pt>
                <c:pt idx="13206">
                  <c:v>55.119999998525095</c:v>
                </c:pt>
                <c:pt idx="13207">
                  <c:v>55.127999998524899</c:v>
                </c:pt>
                <c:pt idx="13208">
                  <c:v>55.135999998524696</c:v>
                </c:pt>
                <c:pt idx="13209">
                  <c:v>55.1439999985245</c:v>
                </c:pt>
                <c:pt idx="13210">
                  <c:v>55.151999998524296</c:v>
                </c:pt>
                <c:pt idx="13211">
                  <c:v>55.159999998524</c:v>
                </c:pt>
                <c:pt idx="13212">
                  <c:v>55.167999998523804</c:v>
                </c:pt>
                <c:pt idx="13213">
                  <c:v>55.175999998523601</c:v>
                </c:pt>
                <c:pt idx="13214">
                  <c:v>55.183999998523397</c:v>
                </c:pt>
                <c:pt idx="13215">
                  <c:v>55.191999998523201</c:v>
                </c:pt>
                <c:pt idx="13216">
                  <c:v>55.199999998522998</c:v>
                </c:pt>
                <c:pt idx="13217">
                  <c:v>55.207999998522801</c:v>
                </c:pt>
                <c:pt idx="13218">
                  <c:v>55.215999998522598</c:v>
                </c:pt>
                <c:pt idx="13219">
                  <c:v>55.223999998522302</c:v>
                </c:pt>
                <c:pt idx="13220">
                  <c:v>55.231999998522099</c:v>
                </c:pt>
                <c:pt idx="13221">
                  <c:v>55.239999998521903</c:v>
                </c:pt>
                <c:pt idx="13222">
                  <c:v>55.247999998521699</c:v>
                </c:pt>
                <c:pt idx="13223">
                  <c:v>55.255999998521503</c:v>
                </c:pt>
                <c:pt idx="13224">
                  <c:v>55.2639999985213</c:v>
                </c:pt>
                <c:pt idx="13225">
                  <c:v>55.271999998521103</c:v>
                </c:pt>
                <c:pt idx="13226">
                  <c:v>55.2799999985208</c:v>
                </c:pt>
                <c:pt idx="13227">
                  <c:v>55.287999998520597</c:v>
                </c:pt>
                <c:pt idx="13228">
                  <c:v>55.295999998520394</c:v>
                </c:pt>
                <c:pt idx="13229">
                  <c:v>55.303999998520197</c:v>
                </c:pt>
                <c:pt idx="13230">
                  <c:v>55.311999998520001</c:v>
                </c:pt>
                <c:pt idx="13231">
                  <c:v>55.319999998519805</c:v>
                </c:pt>
                <c:pt idx="13232">
                  <c:v>55.327999998519601</c:v>
                </c:pt>
                <c:pt idx="13233">
                  <c:v>55.335999998519299</c:v>
                </c:pt>
                <c:pt idx="13234">
                  <c:v>55.343999998519095</c:v>
                </c:pt>
                <c:pt idx="13235">
                  <c:v>55.351999998518899</c:v>
                </c:pt>
                <c:pt idx="13236">
                  <c:v>55.359999998518695</c:v>
                </c:pt>
                <c:pt idx="13237">
                  <c:v>55.367999998518499</c:v>
                </c:pt>
                <c:pt idx="13238">
                  <c:v>55.375999998518296</c:v>
                </c:pt>
                <c:pt idx="13239">
                  <c:v>55.3839999985181</c:v>
                </c:pt>
                <c:pt idx="13240">
                  <c:v>55.391999998517804</c:v>
                </c:pt>
                <c:pt idx="13241">
                  <c:v>55.3999999985176</c:v>
                </c:pt>
                <c:pt idx="13242">
                  <c:v>55.407999998517397</c:v>
                </c:pt>
                <c:pt idx="13243">
                  <c:v>55.415999998517201</c:v>
                </c:pt>
                <c:pt idx="13244">
                  <c:v>55.423999998516997</c:v>
                </c:pt>
                <c:pt idx="13245">
                  <c:v>55.431999998516801</c:v>
                </c:pt>
                <c:pt idx="13246">
                  <c:v>55.439999998516598</c:v>
                </c:pt>
                <c:pt idx="13247">
                  <c:v>55.447999998516302</c:v>
                </c:pt>
                <c:pt idx="13248">
                  <c:v>55.455999998516099</c:v>
                </c:pt>
                <c:pt idx="13249">
                  <c:v>55.463999998515902</c:v>
                </c:pt>
                <c:pt idx="13250">
                  <c:v>55.471999998515699</c:v>
                </c:pt>
                <c:pt idx="13251">
                  <c:v>55.479999998515503</c:v>
                </c:pt>
                <c:pt idx="13252">
                  <c:v>55.487999998515299</c:v>
                </c:pt>
                <c:pt idx="13253">
                  <c:v>55.495999998515103</c:v>
                </c:pt>
                <c:pt idx="13254">
                  <c:v>55.5039999985148</c:v>
                </c:pt>
                <c:pt idx="13255">
                  <c:v>55.511999998514597</c:v>
                </c:pt>
                <c:pt idx="13256">
                  <c:v>55.519999998514393</c:v>
                </c:pt>
                <c:pt idx="13257">
                  <c:v>55.527999998514204</c:v>
                </c:pt>
                <c:pt idx="13258">
                  <c:v>55.535999998514001</c:v>
                </c:pt>
                <c:pt idx="13259">
                  <c:v>55.543999998513804</c:v>
                </c:pt>
                <c:pt idx="13260">
                  <c:v>55.551999998513601</c:v>
                </c:pt>
                <c:pt idx="13261">
                  <c:v>55.559999998513298</c:v>
                </c:pt>
                <c:pt idx="13262">
                  <c:v>55.567999998513102</c:v>
                </c:pt>
                <c:pt idx="13263">
                  <c:v>55.575999998512899</c:v>
                </c:pt>
                <c:pt idx="13264">
                  <c:v>55.583999998512695</c:v>
                </c:pt>
                <c:pt idx="13265">
                  <c:v>55.591999998512499</c:v>
                </c:pt>
                <c:pt idx="13266">
                  <c:v>55.599999998512295</c:v>
                </c:pt>
                <c:pt idx="13267">
                  <c:v>55.607999998512099</c:v>
                </c:pt>
                <c:pt idx="13268">
                  <c:v>55.615999998511803</c:v>
                </c:pt>
                <c:pt idx="13269">
                  <c:v>55.6239999985116</c:v>
                </c:pt>
                <c:pt idx="13270">
                  <c:v>55.631999998511397</c:v>
                </c:pt>
                <c:pt idx="13271">
                  <c:v>55.6399999985112</c:v>
                </c:pt>
                <c:pt idx="13272">
                  <c:v>55.647999998510997</c:v>
                </c:pt>
                <c:pt idx="13273">
                  <c:v>55.655999998510801</c:v>
                </c:pt>
                <c:pt idx="13274">
                  <c:v>55.663999998510597</c:v>
                </c:pt>
                <c:pt idx="13275">
                  <c:v>55.671999998510401</c:v>
                </c:pt>
                <c:pt idx="13276">
                  <c:v>55.679999998510105</c:v>
                </c:pt>
                <c:pt idx="13277">
                  <c:v>55.687999998509902</c:v>
                </c:pt>
                <c:pt idx="13278">
                  <c:v>55.695999998509699</c:v>
                </c:pt>
                <c:pt idx="13279">
                  <c:v>55.703999998509502</c:v>
                </c:pt>
                <c:pt idx="13280">
                  <c:v>55.711999998509299</c:v>
                </c:pt>
                <c:pt idx="13281">
                  <c:v>55.719999998509103</c:v>
                </c:pt>
                <c:pt idx="13282">
                  <c:v>55.727999998508899</c:v>
                </c:pt>
                <c:pt idx="13283">
                  <c:v>55.735999998508596</c:v>
                </c:pt>
                <c:pt idx="13284">
                  <c:v>55.7439999985084</c:v>
                </c:pt>
                <c:pt idx="13285">
                  <c:v>55.751999998508204</c:v>
                </c:pt>
                <c:pt idx="13286">
                  <c:v>55.759999998508</c:v>
                </c:pt>
                <c:pt idx="13287">
                  <c:v>55.767999998507804</c:v>
                </c:pt>
                <c:pt idx="13288">
                  <c:v>55.775999998507601</c:v>
                </c:pt>
                <c:pt idx="13289">
                  <c:v>55.783999998507404</c:v>
                </c:pt>
                <c:pt idx="13290">
                  <c:v>55.791999998507102</c:v>
                </c:pt>
                <c:pt idx="13291">
                  <c:v>55.799999998506898</c:v>
                </c:pt>
                <c:pt idx="13292">
                  <c:v>55.807999998506695</c:v>
                </c:pt>
                <c:pt idx="13293">
                  <c:v>55.815999998506499</c:v>
                </c:pt>
                <c:pt idx="13294">
                  <c:v>55.823999998506295</c:v>
                </c:pt>
                <c:pt idx="13295">
                  <c:v>55.831999998506099</c:v>
                </c:pt>
                <c:pt idx="13296">
                  <c:v>55.839999998505895</c:v>
                </c:pt>
                <c:pt idx="13297">
                  <c:v>55.8479999985056</c:v>
                </c:pt>
                <c:pt idx="13298">
                  <c:v>55.855999998505396</c:v>
                </c:pt>
                <c:pt idx="13299">
                  <c:v>55.8639999985052</c:v>
                </c:pt>
                <c:pt idx="13300">
                  <c:v>55.871999998504997</c:v>
                </c:pt>
                <c:pt idx="13301">
                  <c:v>55.8799999985048</c:v>
                </c:pt>
                <c:pt idx="13302">
                  <c:v>55.887999998504597</c:v>
                </c:pt>
                <c:pt idx="13303">
                  <c:v>55.895999998504401</c:v>
                </c:pt>
                <c:pt idx="13304">
                  <c:v>55.903999998504105</c:v>
                </c:pt>
                <c:pt idx="13305">
                  <c:v>55.911999998503902</c:v>
                </c:pt>
                <c:pt idx="13306">
                  <c:v>55.919999998503698</c:v>
                </c:pt>
                <c:pt idx="13307">
                  <c:v>55.927999998503502</c:v>
                </c:pt>
                <c:pt idx="13308">
                  <c:v>55.935999998503299</c:v>
                </c:pt>
                <c:pt idx="13309">
                  <c:v>55.943999998503102</c:v>
                </c:pt>
                <c:pt idx="13310">
                  <c:v>55.951999998502899</c:v>
                </c:pt>
                <c:pt idx="13311">
                  <c:v>55.959999998502603</c:v>
                </c:pt>
                <c:pt idx="13312">
                  <c:v>55.9679999985024</c:v>
                </c:pt>
                <c:pt idx="13313">
                  <c:v>55.975999998502203</c:v>
                </c:pt>
                <c:pt idx="13314">
                  <c:v>55.983999998502</c:v>
                </c:pt>
                <c:pt idx="13315">
                  <c:v>55.991999998501804</c:v>
                </c:pt>
                <c:pt idx="13316">
                  <c:v>55.9999999985016</c:v>
                </c:pt>
                <c:pt idx="13317">
                  <c:v>56.007999998501404</c:v>
                </c:pt>
                <c:pt idx="13318">
                  <c:v>56.015999998501101</c:v>
                </c:pt>
                <c:pt idx="13319">
                  <c:v>56.023999998500898</c:v>
                </c:pt>
                <c:pt idx="13320">
                  <c:v>56.031999998500694</c:v>
                </c:pt>
                <c:pt idx="13321">
                  <c:v>56.039999998500498</c:v>
                </c:pt>
                <c:pt idx="13322">
                  <c:v>56.047999998500295</c:v>
                </c:pt>
                <c:pt idx="13323">
                  <c:v>56.055999998500099</c:v>
                </c:pt>
                <c:pt idx="13324">
                  <c:v>56.063999998499895</c:v>
                </c:pt>
                <c:pt idx="13325">
                  <c:v>56.071999998499599</c:v>
                </c:pt>
                <c:pt idx="13326">
                  <c:v>56.079999998499403</c:v>
                </c:pt>
                <c:pt idx="13327">
                  <c:v>56.0879999984992</c:v>
                </c:pt>
                <c:pt idx="13328">
                  <c:v>56.095999998498996</c:v>
                </c:pt>
                <c:pt idx="13329">
                  <c:v>56.1039999984988</c:v>
                </c:pt>
                <c:pt idx="13330">
                  <c:v>56.111999998498597</c:v>
                </c:pt>
                <c:pt idx="13331">
                  <c:v>56.1199999984984</c:v>
                </c:pt>
                <c:pt idx="13332">
                  <c:v>56.127999998498197</c:v>
                </c:pt>
                <c:pt idx="13333">
                  <c:v>56.135999998497901</c:v>
                </c:pt>
                <c:pt idx="13334">
                  <c:v>56.143999998497698</c:v>
                </c:pt>
                <c:pt idx="13335">
                  <c:v>56.151999998497502</c:v>
                </c:pt>
                <c:pt idx="13336">
                  <c:v>56.159999998497298</c:v>
                </c:pt>
                <c:pt idx="13337">
                  <c:v>56.167999998497102</c:v>
                </c:pt>
                <c:pt idx="13338">
                  <c:v>56.175999998496899</c:v>
                </c:pt>
                <c:pt idx="13339">
                  <c:v>56.183999998496702</c:v>
                </c:pt>
                <c:pt idx="13340">
                  <c:v>56.191999998496406</c:v>
                </c:pt>
                <c:pt idx="13341">
                  <c:v>56.199999998496203</c:v>
                </c:pt>
                <c:pt idx="13342">
                  <c:v>56.207999998496</c:v>
                </c:pt>
                <c:pt idx="13343">
                  <c:v>56.215999998495803</c:v>
                </c:pt>
                <c:pt idx="13344">
                  <c:v>56.2239999984956</c:v>
                </c:pt>
                <c:pt idx="13345">
                  <c:v>56.231999998495404</c:v>
                </c:pt>
                <c:pt idx="13346">
                  <c:v>56.2399999984952</c:v>
                </c:pt>
                <c:pt idx="13347">
                  <c:v>56.247999998494898</c:v>
                </c:pt>
                <c:pt idx="13348">
                  <c:v>56.255999998494694</c:v>
                </c:pt>
                <c:pt idx="13349">
                  <c:v>56.263999998494498</c:v>
                </c:pt>
                <c:pt idx="13350">
                  <c:v>56.271999998494294</c:v>
                </c:pt>
                <c:pt idx="13351">
                  <c:v>56.279999998494098</c:v>
                </c:pt>
                <c:pt idx="13352">
                  <c:v>56.287999998493895</c:v>
                </c:pt>
                <c:pt idx="13353">
                  <c:v>56.295999998493699</c:v>
                </c:pt>
                <c:pt idx="13354">
                  <c:v>56.303999998493403</c:v>
                </c:pt>
                <c:pt idx="13355">
                  <c:v>56.311999998493199</c:v>
                </c:pt>
                <c:pt idx="13356">
                  <c:v>56.319999998492996</c:v>
                </c:pt>
                <c:pt idx="13357">
                  <c:v>56.3279999984928</c:v>
                </c:pt>
                <c:pt idx="13358">
                  <c:v>56.335999998492596</c:v>
                </c:pt>
                <c:pt idx="13359">
                  <c:v>56.3439999984924</c:v>
                </c:pt>
                <c:pt idx="13360">
                  <c:v>56.351999998492197</c:v>
                </c:pt>
                <c:pt idx="13361">
                  <c:v>56.359999998491901</c:v>
                </c:pt>
                <c:pt idx="13362">
                  <c:v>56.367999998491698</c:v>
                </c:pt>
                <c:pt idx="13363">
                  <c:v>56.375999998491501</c:v>
                </c:pt>
                <c:pt idx="13364">
                  <c:v>56.383999998491298</c:v>
                </c:pt>
                <c:pt idx="13365">
                  <c:v>56.391999998491102</c:v>
                </c:pt>
                <c:pt idx="13366">
                  <c:v>56.399999998490898</c:v>
                </c:pt>
                <c:pt idx="13367">
                  <c:v>56.407999998490702</c:v>
                </c:pt>
                <c:pt idx="13368">
                  <c:v>56.415999998490406</c:v>
                </c:pt>
                <c:pt idx="13369">
                  <c:v>56.423999998490203</c:v>
                </c:pt>
                <c:pt idx="13370">
                  <c:v>56.431999998489999</c:v>
                </c:pt>
                <c:pt idx="13371">
                  <c:v>56.439999998489803</c:v>
                </c:pt>
                <c:pt idx="13372">
                  <c:v>56.4479999984896</c:v>
                </c:pt>
                <c:pt idx="13373">
                  <c:v>56.455999998489403</c:v>
                </c:pt>
                <c:pt idx="13374">
                  <c:v>56.4639999984892</c:v>
                </c:pt>
                <c:pt idx="13375">
                  <c:v>56.471999998488897</c:v>
                </c:pt>
                <c:pt idx="13376">
                  <c:v>56.479999998488701</c:v>
                </c:pt>
                <c:pt idx="13377">
                  <c:v>56.487999998488498</c:v>
                </c:pt>
                <c:pt idx="13378">
                  <c:v>56.495999998488294</c:v>
                </c:pt>
                <c:pt idx="13379">
                  <c:v>56.503999998488098</c:v>
                </c:pt>
                <c:pt idx="13380">
                  <c:v>56.511999998487894</c:v>
                </c:pt>
                <c:pt idx="13381">
                  <c:v>56.519999998487698</c:v>
                </c:pt>
                <c:pt idx="13382">
                  <c:v>56.527999998487402</c:v>
                </c:pt>
                <c:pt idx="13383">
                  <c:v>56.535999998487199</c:v>
                </c:pt>
                <c:pt idx="13384">
                  <c:v>56.543999998486996</c:v>
                </c:pt>
                <c:pt idx="13385">
                  <c:v>56.551999998486799</c:v>
                </c:pt>
                <c:pt idx="13386">
                  <c:v>56.559999998486596</c:v>
                </c:pt>
                <c:pt idx="13387">
                  <c:v>56.5679999984864</c:v>
                </c:pt>
                <c:pt idx="13388">
                  <c:v>56.575999998486196</c:v>
                </c:pt>
                <c:pt idx="13389">
                  <c:v>56.583999998485901</c:v>
                </c:pt>
                <c:pt idx="13390">
                  <c:v>56.591999998485704</c:v>
                </c:pt>
                <c:pt idx="13391">
                  <c:v>56.599999998485501</c:v>
                </c:pt>
                <c:pt idx="13392">
                  <c:v>56.607999998485298</c:v>
                </c:pt>
                <c:pt idx="13393">
                  <c:v>56.615999998485101</c:v>
                </c:pt>
                <c:pt idx="13394">
                  <c:v>56.623999998484898</c:v>
                </c:pt>
                <c:pt idx="13395">
                  <c:v>56.631999998484702</c:v>
                </c:pt>
                <c:pt idx="13396">
                  <c:v>56.639999998484498</c:v>
                </c:pt>
                <c:pt idx="13397">
                  <c:v>56.647999998484202</c:v>
                </c:pt>
                <c:pt idx="13398">
                  <c:v>56.655999998483999</c:v>
                </c:pt>
                <c:pt idx="13399">
                  <c:v>56.663999998483803</c:v>
                </c:pt>
                <c:pt idx="13400">
                  <c:v>56.671999998483599</c:v>
                </c:pt>
                <c:pt idx="13401">
                  <c:v>56.679999998483403</c:v>
                </c:pt>
                <c:pt idx="13402">
                  <c:v>56.6879999984832</c:v>
                </c:pt>
                <c:pt idx="13403">
                  <c:v>56.695999998483003</c:v>
                </c:pt>
                <c:pt idx="13404">
                  <c:v>56.703999998482701</c:v>
                </c:pt>
                <c:pt idx="13405">
                  <c:v>56.711999998482497</c:v>
                </c:pt>
                <c:pt idx="13406">
                  <c:v>56.719999998482294</c:v>
                </c:pt>
                <c:pt idx="13407">
                  <c:v>56.727999998482098</c:v>
                </c:pt>
                <c:pt idx="13408">
                  <c:v>56.735999998481894</c:v>
                </c:pt>
                <c:pt idx="13409">
                  <c:v>56.743999998481705</c:v>
                </c:pt>
                <c:pt idx="13410">
                  <c:v>56.751999998481502</c:v>
                </c:pt>
                <c:pt idx="13411">
                  <c:v>56.759999998481199</c:v>
                </c:pt>
                <c:pt idx="13412">
                  <c:v>56.767999998480995</c:v>
                </c:pt>
                <c:pt idx="13413">
                  <c:v>56.775999998480799</c:v>
                </c:pt>
                <c:pt idx="13414">
                  <c:v>56.783999998480596</c:v>
                </c:pt>
                <c:pt idx="13415">
                  <c:v>56.791999998480399</c:v>
                </c:pt>
                <c:pt idx="13416">
                  <c:v>56.799999998480196</c:v>
                </c:pt>
                <c:pt idx="13417">
                  <c:v>56.80799999848</c:v>
                </c:pt>
                <c:pt idx="13418">
                  <c:v>56.815999998479704</c:v>
                </c:pt>
                <c:pt idx="13419">
                  <c:v>56.823999998479501</c:v>
                </c:pt>
                <c:pt idx="13420">
                  <c:v>56.831999998479297</c:v>
                </c:pt>
                <c:pt idx="13421">
                  <c:v>56.839999998479101</c:v>
                </c:pt>
                <c:pt idx="13422">
                  <c:v>56.847999998478898</c:v>
                </c:pt>
                <c:pt idx="13423">
                  <c:v>56.855999998478701</c:v>
                </c:pt>
                <c:pt idx="13424">
                  <c:v>56.863999998478498</c:v>
                </c:pt>
                <c:pt idx="13425">
                  <c:v>56.871999998478202</c:v>
                </c:pt>
                <c:pt idx="13426">
                  <c:v>56.879999998477999</c:v>
                </c:pt>
                <c:pt idx="13427">
                  <c:v>56.887999998477802</c:v>
                </c:pt>
                <c:pt idx="13428">
                  <c:v>56.895999998477599</c:v>
                </c:pt>
                <c:pt idx="13429">
                  <c:v>56.903999998477403</c:v>
                </c:pt>
                <c:pt idx="13430">
                  <c:v>56.911999998477199</c:v>
                </c:pt>
                <c:pt idx="13431">
                  <c:v>56.919999998477003</c:v>
                </c:pt>
                <c:pt idx="13432">
                  <c:v>56.9279999984767</c:v>
                </c:pt>
                <c:pt idx="13433">
                  <c:v>56.935999998476497</c:v>
                </c:pt>
                <c:pt idx="13434">
                  <c:v>56.943999998476293</c:v>
                </c:pt>
                <c:pt idx="13435">
                  <c:v>56.951999998476097</c:v>
                </c:pt>
                <c:pt idx="13436">
                  <c:v>56.959999998475901</c:v>
                </c:pt>
                <c:pt idx="13437">
                  <c:v>56.967999998475705</c:v>
                </c:pt>
                <c:pt idx="13438">
                  <c:v>56.975999998475501</c:v>
                </c:pt>
                <c:pt idx="13439">
                  <c:v>56.983999998475198</c:v>
                </c:pt>
                <c:pt idx="13440">
                  <c:v>56.991999998475002</c:v>
                </c:pt>
                <c:pt idx="13441">
                  <c:v>56.999999998474799</c:v>
                </c:pt>
                <c:pt idx="13442">
                  <c:v>57.007999998474595</c:v>
                </c:pt>
                <c:pt idx="13443">
                  <c:v>57.015999998474399</c:v>
                </c:pt>
                <c:pt idx="13444">
                  <c:v>57.023999998474196</c:v>
                </c:pt>
                <c:pt idx="13445">
                  <c:v>57.031999998473999</c:v>
                </c:pt>
                <c:pt idx="13446">
                  <c:v>57.039999998473704</c:v>
                </c:pt>
                <c:pt idx="13447">
                  <c:v>57.0479999984735</c:v>
                </c:pt>
                <c:pt idx="13448">
                  <c:v>57.055999998473297</c:v>
                </c:pt>
                <c:pt idx="13449">
                  <c:v>57.063999998473101</c:v>
                </c:pt>
                <c:pt idx="13450">
                  <c:v>57.071999998472897</c:v>
                </c:pt>
                <c:pt idx="13451">
                  <c:v>57.079999998472701</c:v>
                </c:pt>
                <c:pt idx="13452">
                  <c:v>57.087999998472498</c:v>
                </c:pt>
                <c:pt idx="13453">
                  <c:v>57.095999998472301</c:v>
                </c:pt>
                <c:pt idx="13454">
                  <c:v>57.103999998472005</c:v>
                </c:pt>
                <c:pt idx="13455">
                  <c:v>57.111999998471802</c:v>
                </c:pt>
                <c:pt idx="13456">
                  <c:v>57.119999998471599</c:v>
                </c:pt>
                <c:pt idx="13457">
                  <c:v>57.127999998471402</c:v>
                </c:pt>
                <c:pt idx="13458">
                  <c:v>57.135999998471199</c:v>
                </c:pt>
                <c:pt idx="13459">
                  <c:v>57.143999998471003</c:v>
                </c:pt>
                <c:pt idx="13460">
                  <c:v>57.151999998470799</c:v>
                </c:pt>
                <c:pt idx="13461">
                  <c:v>57.159999998470497</c:v>
                </c:pt>
                <c:pt idx="13462">
                  <c:v>57.167999998470293</c:v>
                </c:pt>
                <c:pt idx="13463">
                  <c:v>57.175999998470104</c:v>
                </c:pt>
                <c:pt idx="13464">
                  <c:v>57.183999998469901</c:v>
                </c:pt>
                <c:pt idx="13465">
                  <c:v>57.191999998469704</c:v>
                </c:pt>
                <c:pt idx="13466">
                  <c:v>57.199999998469501</c:v>
                </c:pt>
                <c:pt idx="13467">
                  <c:v>57.207999998469305</c:v>
                </c:pt>
                <c:pt idx="13468">
                  <c:v>57.215999998469002</c:v>
                </c:pt>
                <c:pt idx="13469">
                  <c:v>57.223999998468798</c:v>
                </c:pt>
                <c:pt idx="13470">
                  <c:v>57.231999998468595</c:v>
                </c:pt>
                <c:pt idx="13471">
                  <c:v>57.239999998468399</c:v>
                </c:pt>
                <c:pt idx="13472">
                  <c:v>57.247999998468195</c:v>
                </c:pt>
                <c:pt idx="13473">
                  <c:v>57.255999998467999</c:v>
                </c:pt>
                <c:pt idx="13474">
                  <c:v>57.263999998467796</c:v>
                </c:pt>
                <c:pt idx="13475">
                  <c:v>57.2719999984675</c:v>
                </c:pt>
                <c:pt idx="13476">
                  <c:v>57.279999998467297</c:v>
                </c:pt>
                <c:pt idx="13477">
                  <c:v>57.2879999984671</c:v>
                </c:pt>
                <c:pt idx="13478">
                  <c:v>57.295999998466897</c:v>
                </c:pt>
                <c:pt idx="13479">
                  <c:v>57.303999998466701</c:v>
                </c:pt>
                <c:pt idx="13480">
                  <c:v>57.311999998466497</c:v>
                </c:pt>
                <c:pt idx="13481">
                  <c:v>57.319999998466301</c:v>
                </c:pt>
                <c:pt idx="13482">
                  <c:v>57.327999998466005</c:v>
                </c:pt>
                <c:pt idx="13483">
                  <c:v>57.335999998465802</c:v>
                </c:pt>
                <c:pt idx="13484">
                  <c:v>57.343999998465598</c:v>
                </c:pt>
                <c:pt idx="13485">
                  <c:v>57.351999998465402</c:v>
                </c:pt>
                <c:pt idx="13486">
                  <c:v>57.359999998465199</c:v>
                </c:pt>
                <c:pt idx="13487">
                  <c:v>57.367999998465002</c:v>
                </c:pt>
                <c:pt idx="13488">
                  <c:v>57.375999998464799</c:v>
                </c:pt>
                <c:pt idx="13489">
                  <c:v>57.383999998464496</c:v>
                </c:pt>
                <c:pt idx="13490">
                  <c:v>57.3919999984643</c:v>
                </c:pt>
                <c:pt idx="13491">
                  <c:v>57.399999998464104</c:v>
                </c:pt>
                <c:pt idx="13492">
                  <c:v>57.4079999984639</c:v>
                </c:pt>
                <c:pt idx="13493">
                  <c:v>57.415999998463704</c:v>
                </c:pt>
                <c:pt idx="13494">
                  <c:v>57.423999998463501</c:v>
                </c:pt>
                <c:pt idx="13495">
                  <c:v>57.431999998463304</c:v>
                </c:pt>
                <c:pt idx="13496">
                  <c:v>57.439999998463001</c:v>
                </c:pt>
                <c:pt idx="13497">
                  <c:v>57.447999998462798</c:v>
                </c:pt>
                <c:pt idx="13498">
                  <c:v>57.455999998462595</c:v>
                </c:pt>
                <c:pt idx="13499">
                  <c:v>57.463999998462398</c:v>
                </c:pt>
                <c:pt idx="13500">
                  <c:v>57.471999998462195</c:v>
                </c:pt>
                <c:pt idx="13501">
                  <c:v>57.479999998461999</c:v>
                </c:pt>
                <c:pt idx="13502">
                  <c:v>57.487999998461795</c:v>
                </c:pt>
                <c:pt idx="13503">
                  <c:v>57.4959999984615</c:v>
                </c:pt>
                <c:pt idx="13504">
                  <c:v>57.503999998461303</c:v>
                </c:pt>
                <c:pt idx="13505">
                  <c:v>57.5119999984611</c:v>
                </c:pt>
                <c:pt idx="13506">
                  <c:v>57.519999998460897</c:v>
                </c:pt>
                <c:pt idx="13507">
                  <c:v>57.5279999984607</c:v>
                </c:pt>
                <c:pt idx="13508">
                  <c:v>57.535999998460497</c:v>
                </c:pt>
                <c:pt idx="13509">
                  <c:v>57.543999998460301</c:v>
                </c:pt>
                <c:pt idx="13510">
                  <c:v>57.551999998460005</c:v>
                </c:pt>
                <c:pt idx="13511">
                  <c:v>57.559999998459801</c:v>
                </c:pt>
                <c:pt idx="13512">
                  <c:v>57.567999998459598</c:v>
                </c:pt>
                <c:pt idx="13513">
                  <c:v>57.575999998459402</c:v>
                </c:pt>
                <c:pt idx="13514">
                  <c:v>57.583999998459198</c:v>
                </c:pt>
                <c:pt idx="13515">
                  <c:v>57.591999998459002</c:v>
                </c:pt>
                <c:pt idx="13516">
                  <c:v>57.599999998458799</c:v>
                </c:pt>
                <c:pt idx="13517">
                  <c:v>57.607999998458503</c:v>
                </c:pt>
                <c:pt idx="13518">
                  <c:v>57.615999998458307</c:v>
                </c:pt>
                <c:pt idx="13519">
                  <c:v>57.623999998458103</c:v>
                </c:pt>
                <c:pt idx="13520">
                  <c:v>57.6319999984579</c:v>
                </c:pt>
                <c:pt idx="13521">
                  <c:v>57.639999998457704</c:v>
                </c:pt>
                <c:pt idx="13522">
                  <c:v>57.6479999984575</c:v>
                </c:pt>
                <c:pt idx="13523">
                  <c:v>57.655999998457304</c:v>
                </c:pt>
                <c:pt idx="13524">
                  <c:v>57.663999998457001</c:v>
                </c:pt>
                <c:pt idx="13525">
                  <c:v>57.671999998456798</c:v>
                </c:pt>
                <c:pt idx="13526">
                  <c:v>57.679999998456594</c:v>
                </c:pt>
                <c:pt idx="13527">
                  <c:v>57.687999998456398</c:v>
                </c:pt>
                <c:pt idx="13528">
                  <c:v>57.695999998456195</c:v>
                </c:pt>
                <c:pt idx="13529">
                  <c:v>57.703999998455998</c:v>
                </c:pt>
                <c:pt idx="13530">
                  <c:v>57.711999998455795</c:v>
                </c:pt>
                <c:pt idx="13531">
                  <c:v>57.719999998455499</c:v>
                </c:pt>
                <c:pt idx="13532">
                  <c:v>57.727999998455303</c:v>
                </c:pt>
                <c:pt idx="13533">
                  <c:v>57.7359999984551</c:v>
                </c:pt>
                <c:pt idx="13534">
                  <c:v>57.743999998454896</c:v>
                </c:pt>
                <c:pt idx="13535">
                  <c:v>57.7519999984547</c:v>
                </c:pt>
                <c:pt idx="13536">
                  <c:v>57.759999998454497</c:v>
                </c:pt>
                <c:pt idx="13537">
                  <c:v>57.7679999984543</c:v>
                </c:pt>
                <c:pt idx="13538">
                  <c:v>57.775999998454097</c:v>
                </c:pt>
                <c:pt idx="13539">
                  <c:v>57.783999998453801</c:v>
                </c:pt>
                <c:pt idx="13540">
                  <c:v>57.791999998453598</c:v>
                </c:pt>
                <c:pt idx="13541">
                  <c:v>57.799999998453401</c:v>
                </c:pt>
                <c:pt idx="13542">
                  <c:v>57.807999998453198</c:v>
                </c:pt>
                <c:pt idx="13543">
                  <c:v>57.815999998453002</c:v>
                </c:pt>
                <c:pt idx="13544">
                  <c:v>57.823999998452798</c:v>
                </c:pt>
                <c:pt idx="13545">
                  <c:v>57.831999998452602</c:v>
                </c:pt>
                <c:pt idx="13546">
                  <c:v>57.839999998452306</c:v>
                </c:pt>
                <c:pt idx="13547">
                  <c:v>57.847999998452103</c:v>
                </c:pt>
                <c:pt idx="13548">
                  <c:v>57.8559999984519</c:v>
                </c:pt>
                <c:pt idx="13549">
                  <c:v>57.863999998451703</c:v>
                </c:pt>
                <c:pt idx="13550">
                  <c:v>57.8719999984515</c:v>
                </c:pt>
                <c:pt idx="13551">
                  <c:v>57.879999998451304</c:v>
                </c:pt>
                <c:pt idx="13552">
                  <c:v>57.8879999984511</c:v>
                </c:pt>
                <c:pt idx="13553">
                  <c:v>57.895999998450797</c:v>
                </c:pt>
                <c:pt idx="13554">
                  <c:v>57.903999998450601</c:v>
                </c:pt>
                <c:pt idx="13555">
                  <c:v>57.911999998450398</c:v>
                </c:pt>
                <c:pt idx="13556">
                  <c:v>57.919999998450194</c:v>
                </c:pt>
                <c:pt idx="13557">
                  <c:v>57.927999998449998</c:v>
                </c:pt>
                <c:pt idx="13558">
                  <c:v>57.935999998449795</c:v>
                </c:pt>
                <c:pt idx="13559">
                  <c:v>57.943999998449598</c:v>
                </c:pt>
                <c:pt idx="13560">
                  <c:v>57.951999998449303</c:v>
                </c:pt>
                <c:pt idx="13561">
                  <c:v>57.959999998449099</c:v>
                </c:pt>
                <c:pt idx="13562">
                  <c:v>57.967999998448896</c:v>
                </c:pt>
                <c:pt idx="13563">
                  <c:v>57.9759999984487</c:v>
                </c:pt>
                <c:pt idx="13564">
                  <c:v>57.983999998448496</c:v>
                </c:pt>
                <c:pt idx="13565">
                  <c:v>57.9919999984483</c:v>
                </c:pt>
                <c:pt idx="13566">
                  <c:v>57.999999998448097</c:v>
                </c:pt>
                <c:pt idx="13567">
                  <c:v>58.007999998447801</c:v>
                </c:pt>
                <c:pt idx="13568">
                  <c:v>58.015999998447604</c:v>
                </c:pt>
                <c:pt idx="13569">
                  <c:v>58.023999998447401</c:v>
                </c:pt>
                <c:pt idx="13570">
                  <c:v>58.031999998447198</c:v>
                </c:pt>
                <c:pt idx="13571">
                  <c:v>58.039999998447001</c:v>
                </c:pt>
                <c:pt idx="13572">
                  <c:v>58.047999998446798</c:v>
                </c:pt>
                <c:pt idx="13573">
                  <c:v>58.055999998446602</c:v>
                </c:pt>
                <c:pt idx="13574">
                  <c:v>58.063999998446306</c:v>
                </c:pt>
                <c:pt idx="13575">
                  <c:v>58.071999998446103</c:v>
                </c:pt>
                <c:pt idx="13576">
                  <c:v>58.079999998445899</c:v>
                </c:pt>
                <c:pt idx="13577">
                  <c:v>58.087999998445703</c:v>
                </c:pt>
                <c:pt idx="13578">
                  <c:v>58.0959999984455</c:v>
                </c:pt>
                <c:pt idx="13579">
                  <c:v>58.103999998445303</c:v>
                </c:pt>
                <c:pt idx="13580">
                  <c:v>58.1119999984451</c:v>
                </c:pt>
                <c:pt idx="13581">
                  <c:v>58.119999998444797</c:v>
                </c:pt>
                <c:pt idx="13582">
                  <c:v>58.127999998444601</c:v>
                </c:pt>
                <c:pt idx="13583">
                  <c:v>58.135999998444397</c:v>
                </c:pt>
                <c:pt idx="13584">
                  <c:v>58.143999998444194</c:v>
                </c:pt>
                <c:pt idx="13585">
                  <c:v>58.151999998443998</c:v>
                </c:pt>
                <c:pt idx="13586">
                  <c:v>58.159999998443794</c:v>
                </c:pt>
                <c:pt idx="13587">
                  <c:v>58.167999998443598</c:v>
                </c:pt>
                <c:pt idx="13588">
                  <c:v>58.175999998443302</c:v>
                </c:pt>
                <c:pt idx="13589">
                  <c:v>58.183999998443099</c:v>
                </c:pt>
                <c:pt idx="13590">
                  <c:v>58.191999998442896</c:v>
                </c:pt>
                <c:pt idx="13591">
                  <c:v>58.199999998442699</c:v>
                </c:pt>
                <c:pt idx="13592">
                  <c:v>58.207999998442496</c:v>
                </c:pt>
                <c:pt idx="13593">
                  <c:v>58.2159999984423</c:v>
                </c:pt>
                <c:pt idx="13594">
                  <c:v>58.223999998442096</c:v>
                </c:pt>
                <c:pt idx="13595">
                  <c:v>58.2319999984418</c:v>
                </c:pt>
                <c:pt idx="13596">
                  <c:v>58.239999998441604</c:v>
                </c:pt>
                <c:pt idx="13597">
                  <c:v>58.247999998441401</c:v>
                </c:pt>
                <c:pt idx="13598">
                  <c:v>58.255999998441197</c:v>
                </c:pt>
                <c:pt idx="13599">
                  <c:v>58.263999998441001</c:v>
                </c:pt>
                <c:pt idx="13600">
                  <c:v>58.271999998440798</c:v>
                </c:pt>
                <c:pt idx="13601">
                  <c:v>58.279999998440601</c:v>
                </c:pt>
                <c:pt idx="13602">
                  <c:v>58.287999998440398</c:v>
                </c:pt>
                <c:pt idx="13603">
                  <c:v>58.295999998440102</c:v>
                </c:pt>
                <c:pt idx="13604">
                  <c:v>58.303999998439899</c:v>
                </c:pt>
                <c:pt idx="13605">
                  <c:v>58.311999998439703</c:v>
                </c:pt>
                <c:pt idx="13606">
                  <c:v>58.319999998439499</c:v>
                </c:pt>
                <c:pt idx="13607">
                  <c:v>58.327999998439303</c:v>
                </c:pt>
                <c:pt idx="13608">
                  <c:v>58.3359999984391</c:v>
                </c:pt>
                <c:pt idx="13609">
                  <c:v>58.343999998438903</c:v>
                </c:pt>
                <c:pt idx="13610">
                  <c:v>58.3519999984386</c:v>
                </c:pt>
                <c:pt idx="13611">
                  <c:v>58.359999998438397</c:v>
                </c:pt>
                <c:pt idx="13612">
                  <c:v>58.367999998438194</c:v>
                </c:pt>
                <c:pt idx="13613">
                  <c:v>58.375999998437997</c:v>
                </c:pt>
                <c:pt idx="13614">
                  <c:v>58.383999998437794</c:v>
                </c:pt>
                <c:pt idx="13615">
                  <c:v>58.391999998437605</c:v>
                </c:pt>
                <c:pt idx="13616">
                  <c:v>58.399999998437401</c:v>
                </c:pt>
                <c:pt idx="13617">
                  <c:v>58.407999998437099</c:v>
                </c:pt>
                <c:pt idx="13618">
                  <c:v>58.415999998436902</c:v>
                </c:pt>
                <c:pt idx="13619">
                  <c:v>58.423999998436699</c:v>
                </c:pt>
                <c:pt idx="13620">
                  <c:v>58.431999998436496</c:v>
                </c:pt>
                <c:pt idx="13621">
                  <c:v>58.439999998436299</c:v>
                </c:pt>
                <c:pt idx="13622">
                  <c:v>58.447999998436096</c:v>
                </c:pt>
                <c:pt idx="13623">
                  <c:v>58.4559999984359</c:v>
                </c:pt>
                <c:pt idx="13624">
                  <c:v>58.463999998435604</c:v>
                </c:pt>
                <c:pt idx="13625">
                  <c:v>58.4719999984354</c:v>
                </c:pt>
                <c:pt idx="13626">
                  <c:v>58.479999998435197</c:v>
                </c:pt>
                <c:pt idx="13627">
                  <c:v>58.487999998435001</c:v>
                </c:pt>
                <c:pt idx="13628">
                  <c:v>58.495999998434797</c:v>
                </c:pt>
                <c:pt idx="13629">
                  <c:v>58.503999998434601</c:v>
                </c:pt>
                <c:pt idx="13630">
                  <c:v>58.511999998434398</c:v>
                </c:pt>
                <c:pt idx="13631">
                  <c:v>58.519999998434102</c:v>
                </c:pt>
                <c:pt idx="13632">
                  <c:v>58.527999998433906</c:v>
                </c:pt>
                <c:pt idx="13633">
                  <c:v>58.535999998433702</c:v>
                </c:pt>
                <c:pt idx="13634">
                  <c:v>58.543999998433499</c:v>
                </c:pt>
                <c:pt idx="13635">
                  <c:v>58.551999998433303</c:v>
                </c:pt>
                <c:pt idx="13636">
                  <c:v>58.559999998433099</c:v>
                </c:pt>
                <c:pt idx="13637">
                  <c:v>58.567999998432903</c:v>
                </c:pt>
                <c:pt idx="13638">
                  <c:v>58.5759999984326</c:v>
                </c:pt>
                <c:pt idx="13639">
                  <c:v>58.583999998432397</c:v>
                </c:pt>
                <c:pt idx="13640">
                  <c:v>58.591999998432193</c:v>
                </c:pt>
                <c:pt idx="13641">
                  <c:v>58.599999998431997</c:v>
                </c:pt>
                <c:pt idx="13642">
                  <c:v>58.607999998431801</c:v>
                </c:pt>
                <c:pt idx="13643">
                  <c:v>58.615999998431604</c:v>
                </c:pt>
                <c:pt idx="13644">
                  <c:v>58.623999998431401</c:v>
                </c:pt>
                <c:pt idx="13645">
                  <c:v>58.631999998431098</c:v>
                </c:pt>
                <c:pt idx="13646">
                  <c:v>58.639999998430902</c:v>
                </c:pt>
                <c:pt idx="13647">
                  <c:v>58.647999998430699</c:v>
                </c:pt>
                <c:pt idx="13648">
                  <c:v>58.655999998430495</c:v>
                </c:pt>
                <c:pt idx="13649">
                  <c:v>58.663999998430299</c:v>
                </c:pt>
                <c:pt idx="13650">
                  <c:v>58.671999998430096</c:v>
                </c:pt>
                <c:pt idx="13651">
                  <c:v>58.679999998429899</c:v>
                </c:pt>
                <c:pt idx="13652">
                  <c:v>58.687999998429603</c:v>
                </c:pt>
                <c:pt idx="13653">
                  <c:v>58.6959999984294</c:v>
                </c:pt>
                <c:pt idx="13654">
                  <c:v>58.703999998429197</c:v>
                </c:pt>
                <c:pt idx="13655">
                  <c:v>58.711999998429</c:v>
                </c:pt>
                <c:pt idx="13656">
                  <c:v>58.719999998428797</c:v>
                </c:pt>
                <c:pt idx="13657">
                  <c:v>58.727999998428601</c:v>
                </c:pt>
                <c:pt idx="13658">
                  <c:v>58.735999998428397</c:v>
                </c:pt>
                <c:pt idx="13659">
                  <c:v>58.743999998428201</c:v>
                </c:pt>
                <c:pt idx="13660">
                  <c:v>58.751999998427905</c:v>
                </c:pt>
                <c:pt idx="13661">
                  <c:v>58.759999998427702</c:v>
                </c:pt>
                <c:pt idx="13662">
                  <c:v>58.767999998427499</c:v>
                </c:pt>
                <c:pt idx="13663">
                  <c:v>58.775999998427302</c:v>
                </c:pt>
                <c:pt idx="13664">
                  <c:v>58.783999998427099</c:v>
                </c:pt>
                <c:pt idx="13665">
                  <c:v>58.791999998426903</c:v>
                </c:pt>
                <c:pt idx="13666">
                  <c:v>58.799999998426699</c:v>
                </c:pt>
                <c:pt idx="13667">
                  <c:v>58.807999998426396</c:v>
                </c:pt>
                <c:pt idx="13668">
                  <c:v>58.8159999984262</c:v>
                </c:pt>
                <c:pt idx="13669">
                  <c:v>58.823999998426004</c:v>
                </c:pt>
                <c:pt idx="13670">
                  <c:v>58.8319999984258</c:v>
                </c:pt>
                <c:pt idx="13671">
                  <c:v>58.839999998425604</c:v>
                </c:pt>
                <c:pt idx="13672">
                  <c:v>58.847999998425401</c:v>
                </c:pt>
                <c:pt idx="13673">
                  <c:v>58.855999998425204</c:v>
                </c:pt>
                <c:pt idx="13674">
                  <c:v>58.863999998424902</c:v>
                </c:pt>
                <c:pt idx="13675">
                  <c:v>58.871999998424698</c:v>
                </c:pt>
                <c:pt idx="13676">
                  <c:v>58.879999998424495</c:v>
                </c:pt>
                <c:pt idx="13677">
                  <c:v>58.887999998424299</c:v>
                </c:pt>
                <c:pt idx="13678">
                  <c:v>58.895999998424095</c:v>
                </c:pt>
                <c:pt idx="13679">
                  <c:v>58.903999998423899</c:v>
                </c:pt>
                <c:pt idx="13680">
                  <c:v>58.911999998423696</c:v>
                </c:pt>
                <c:pt idx="13681">
                  <c:v>58.9199999984234</c:v>
                </c:pt>
                <c:pt idx="13682">
                  <c:v>58.927999998423203</c:v>
                </c:pt>
                <c:pt idx="13683">
                  <c:v>58.935999998423</c:v>
                </c:pt>
                <c:pt idx="13684">
                  <c:v>58.943999998422797</c:v>
                </c:pt>
                <c:pt idx="13685">
                  <c:v>58.9519999984226</c:v>
                </c:pt>
                <c:pt idx="13686">
                  <c:v>58.959999998422397</c:v>
                </c:pt>
                <c:pt idx="13687">
                  <c:v>58.967999998422201</c:v>
                </c:pt>
                <c:pt idx="13688">
                  <c:v>58.975999998421905</c:v>
                </c:pt>
                <c:pt idx="13689">
                  <c:v>58.983999998421702</c:v>
                </c:pt>
                <c:pt idx="13690">
                  <c:v>58.991999998421498</c:v>
                </c:pt>
                <c:pt idx="13691">
                  <c:v>58.999999998421302</c:v>
                </c:pt>
                <c:pt idx="13692">
                  <c:v>59.007999998421099</c:v>
                </c:pt>
                <c:pt idx="13693">
                  <c:v>59.015999998420902</c:v>
                </c:pt>
                <c:pt idx="13694">
                  <c:v>59.023999998420699</c:v>
                </c:pt>
                <c:pt idx="13695">
                  <c:v>59.031999998420396</c:v>
                </c:pt>
                <c:pt idx="13696">
                  <c:v>59.039999998420207</c:v>
                </c:pt>
                <c:pt idx="13697">
                  <c:v>59.047999998420003</c:v>
                </c:pt>
                <c:pt idx="13698">
                  <c:v>59.0559999984198</c:v>
                </c:pt>
                <c:pt idx="13699">
                  <c:v>59.063999998419604</c:v>
                </c:pt>
                <c:pt idx="13700">
                  <c:v>59.0719999984194</c:v>
                </c:pt>
                <c:pt idx="13701">
                  <c:v>59.079999998419204</c:v>
                </c:pt>
                <c:pt idx="13702">
                  <c:v>59.087999998418901</c:v>
                </c:pt>
                <c:pt idx="13703">
                  <c:v>59.095999998418698</c:v>
                </c:pt>
                <c:pt idx="13704">
                  <c:v>59.103999998418494</c:v>
                </c:pt>
                <c:pt idx="13705">
                  <c:v>59.111999998418298</c:v>
                </c:pt>
                <c:pt idx="13706">
                  <c:v>59.119999998418095</c:v>
                </c:pt>
                <c:pt idx="13707">
                  <c:v>59.127999998417899</c:v>
                </c:pt>
                <c:pt idx="13708">
                  <c:v>59.135999998417695</c:v>
                </c:pt>
                <c:pt idx="13709">
                  <c:v>59.143999998417399</c:v>
                </c:pt>
                <c:pt idx="13710">
                  <c:v>59.151999998417203</c:v>
                </c:pt>
                <c:pt idx="13711">
                  <c:v>59.159999998417</c:v>
                </c:pt>
                <c:pt idx="13712">
                  <c:v>59.167999998416796</c:v>
                </c:pt>
                <c:pt idx="13713">
                  <c:v>59.1759999984166</c:v>
                </c:pt>
                <c:pt idx="13714">
                  <c:v>59.183999998416397</c:v>
                </c:pt>
                <c:pt idx="13715">
                  <c:v>59.1919999984162</c:v>
                </c:pt>
                <c:pt idx="13716">
                  <c:v>59.199999998415997</c:v>
                </c:pt>
                <c:pt idx="13717">
                  <c:v>59.207999998415701</c:v>
                </c:pt>
                <c:pt idx="13718">
                  <c:v>59.215999998415498</c:v>
                </c:pt>
                <c:pt idx="13719">
                  <c:v>59.223999998415302</c:v>
                </c:pt>
                <c:pt idx="13720">
                  <c:v>59.231999998415098</c:v>
                </c:pt>
                <c:pt idx="13721">
                  <c:v>59.239999998414902</c:v>
                </c:pt>
                <c:pt idx="13722">
                  <c:v>59.247999998414699</c:v>
                </c:pt>
                <c:pt idx="13723">
                  <c:v>59.255999998414502</c:v>
                </c:pt>
                <c:pt idx="13724">
                  <c:v>59.263999998414207</c:v>
                </c:pt>
                <c:pt idx="13725">
                  <c:v>59.271999998414003</c:v>
                </c:pt>
                <c:pt idx="13726">
                  <c:v>59.2799999984138</c:v>
                </c:pt>
                <c:pt idx="13727">
                  <c:v>59.287999998413603</c:v>
                </c:pt>
                <c:pt idx="13728">
                  <c:v>59.2959999984134</c:v>
                </c:pt>
                <c:pt idx="13729">
                  <c:v>59.303999998413204</c:v>
                </c:pt>
                <c:pt idx="13730">
                  <c:v>59.311999998413</c:v>
                </c:pt>
                <c:pt idx="13731">
                  <c:v>59.319999998412698</c:v>
                </c:pt>
                <c:pt idx="13732">
                  <c:v>59.327999998412501</c:v>
                </c:pt>
                <c:pt idx="13733">
                  <c:v>59.335999998412298</c:v>
                </c:pt>
                <c:pt idx="13734">
                  <c:v>59.343999998412094</c:v>
                </c:pt>
                <c:pt idx="13735">
                  <c:v>59.351999998411898</c:v>
                </c:pt>
                <c:pt idx="13736">
                  <c:v>59.359999998411695</c:v>
                </c:pt>
                <c:pt idx="13737">
                  <c:v>59.367999998411499</c:v>
                </c:pt>
                <c:pt idx="13738">
                  <c:v>59.375999998411203</c:v>
                </c:pt>
                <c:pt idx="13739">
                  <c:v>59.383999998410999</c:v>
                </c:pt>
                <c:pt idx="13740">
                  <c:v>59.391999998410796</c:v>
                </c:pt>
                <c:pt idx="13741">
                  <c:v>59.3999999984106</c:v>
                </c:pt>
                <c:pt idx="13742">
                  <c:v>59.407999998410396</c:v>
                </c:pt>
                <c:pt idx="13743">
                  <c:v>59.4159999984102</c:v>
                </c:pt>
                <c:pt idx="13744">
                  <c:v>59.423999998409997</c:v>
                </c:pt>
                <c:pt idx="13745">
                  <c:v>59.431999998409701</c:v>
                </c:pt>
                <c:pt idx="13746">
                  <c:v>59.439999998409505</c:v>
                </c:pt>
                <c:pt idx="13747">
                  <c:v>59.447999998409301</c:v>
                </c:pt>
                <c:pt idx="13748">
                  <c:v>59.455999998409098</c:v>
                </c:pt>
                <c:pt idx="13749">
                  <c:v>59.463999998408902</c:v>
                </c:pt>
                <c:pt idx="13750">
                  <c:v>59.471999998408698</c:v>
                </c:pt>
                <c:pt idx="13751">
                  <c:v>59.479999998408502</c:v>
                </c:pt>
                <c:pt idx="13752">
                  <c:v>59.487999998408206</c:v>
                </c:pt>
                <c:pt idx="13753">
                  <c:v>59.495999998408003</c:v>
                </c:pt>
                <c:pt idx="13754">
                  <c:v>59.503999998407799</c:v>
                </c:pt>
                <c:pt idx="13755">
                  <c:v>59.511999998407603</c:v>
                </c:pt>
                <c:pt idx="13756">
                  <c:v>59.5199999984074</c:v>
                </c:pt>
                <c:pt idx="13757">
                  <c:v>59.527999998407203</c:v>
                </c:pt>
                <c:pt idx="13758">
                  <c:v>59.535999998407</c:v>
                </c:pt>
                <c:pt idx="13759">
                  <c:v>59.543999998406697</c:v>
                </c:pt>
                <c:pt idx="13760">
                  <c:v>59.551999998406501</c:v>
                </c:pt>
                <c:pt idx="13761">
                  <c:v>59.559999998406298</c:v>
                </c:pt>
                <c:pt idx="13762">
                  <c:v>59.567999998406094</c:v>
                </c:pt>
                <c:pt idx="13763">
                  <c:v>59.575999998405898</c:v>
                </c:pt>
                <c:pt idx="13764">
                  <c:v>59.583999998405694</c:v>
                </c:pt>
                <c:pt idx="13765">
                  <c:v>59.591999998405498</c:v>
                </c:pt>
                <c:pt idx="13766">
                  <c:v>59.599999998405202</c:v>
                </c:pt>
                <c:pt idx="13767">
                  <c:v>59.607999998404999</c:v>
                </c:pt>
                <c:pt idx="13768">
                  <c:v>59.615999998404796</c:v>
                </c:pt>
                <c:pt idx="13769">
                  <c:v>59.623999998404599</c:v>
                </c:pt>
                <c:pt idx="13770">
                  <c:v>59.631999998404396</c:v>
                </c:pt>
                <c:pt idx="13771">
                  <c:v>59.6399999984042</c:v>
                </c:pt>
                <c:pt idx="13772">
                  <c:v>59.647999998403996</c:v>
                </c:pt>
                <c:pt idx="13773">
                  <c:v>59.655999998403701</c:v>
                </c:pt>
                <c:pt idx="13774">
                  <c:v>59.663999998403504</c:v>
                </c:pt>
                <c:pt idx="13775">
                  <c:v>59.671999998403301</c:v>
                </c:pt>
                <c:pt idx="13776">
                  <c:v>59.679999998403098</c:v>
                </c:pt>
                <c:pt idx="13777">
                  <c:v>59.687999998402901</c:v>
                </c:pt>
                <c:pt idx="13778">
                  <c:v>59.695999998402698</c:v>
                </c:pt>
                <c:pt idx="13779">
                  <c:v>59.703999998402502</c:v>
                </c:pt>
                <c:pt idx="13780">
                  <c:v>59.711999998402298</c:v>
                </c:pt>
                <c:pt idx="13781">
                  <c:v>59.719999998402002</c:v>
                </c:pt>
                <c:pt idx="13782">
                  <c:v>59.727999998401799</c:v>
                </c:pt>
                <c:pt idx="13783">
                  <c:v>59.735999998401603</c:v>
                </c:pt>
                <c:pt idx="13784">
                  <c:v>59.743999998401399</c:v>
                </c:pt>
                <c:pt idx="13785">
                  <c:v>59.751999998401203</c:v>
                </c:pt>
                <c:pt idx="13786">
                  <c:v>59.759999998401</c:v>
                </c:pt>
                <c:pt idx="13787">
                  <c:v>59.767999998400803</c:v>
                </c:pt>
                <c:pt idx="13788">
                  <c:v>59.775999998400501</c:v>
                </c:pt>
                <c:pt idx="13789">
                  <c:v>59.783999998400297</c:v>
                </c:pt>
                <c:pt idx="13790">
                  <c:v>59.791999998400094</c:v>
                </c:pt>
                <c:pt idx="13791">
                  <c:v>59.799999998399898</c:v>
                </c:pt>
                <c:pt idx="13792">
                  <c:v>59.807999998399694</c:v>
                </c:pt>
                <c:pt idx="13793">
                  <c:v>59.815999998399498</c:v>
                </c:pt>
                <c:pt idx="13794">
                  <c:v>59.823999998399302</c:v>
                </c:pt>
                <c:pt idx="13795">
                  <c:v>59.831999998398999</c:v>
                </c:pt>
                <c:pt idx="13796">
                  <c:v>59.839999998398802</c:v>
                </c:pt>
                <c:pt idx="13797">
                  <c:v>59.847999998398599</c:v>
                </c:pt>
                <c:pt idx="13798">
                  <c:v>59.855999998398396</c:v>
                </c:pt>
                <c:pt idx="13799">
                  <c:v>59.863999998398199</c:v>
                </c:pt>
                <c:pt idx="13800">
                  <c:v>59.871999998397996</c:v>
                </c:pt>
                <c:pt idx="13801">
                  <c:v>59.8799999983978</c:v>
                </c:pt>
                <c:pt idx="13802">
                  <c:v>59.887999998397504</c:v>
                </c:pt>
                <c:pt idx="13803">
                  <c:v>59.895999998397301</c:v>
                </c:pt>
                <c:pt idx="13804">
                  <c:v>59.903999998397097</c:v>
                </c:pt>
                <c:pt idx="13805">
                  <c:v>59.911999998396901</c:v>
                </c:pt>
                <c:pt idx="13806">
                  <c:v>59.919999998396698</c:v>
                </c:pt>
                <c:pt idx="13807">
                  <c:v>59.927999998396501</c:v>
                </c:pt>
                <c:pt idx="13808">
                  <c:v>59.935999998396298</c:v>
                </c:pt>
                <c:pt idx="13809">
                  <c:v>59.943999998396002</c:v>
                </c:pt>
                <c:pt idx="13810">
                  <c:v>59.951999998395806</c:v>
                </c:pt>
                <c:pt idx="13811">
                  <c:v>59.959999998395602</c:v>
                </c:pt>
                <c:pt idx="13812">
                  <c:v>59.967999998395399</c:v>
                </c:pt>
                <c:pt idx="13813">
                  <c:v>59.975999998395203</c:v>
                </c:pt>
                <c:pt idx="13814">
                  <c:v>59.983999998394999</c:v>
                </c:pt>
                <c:pt idx="13815">
                  <c:v>59.991999998394803</c:v>
                </c:pt>
                <c:pt idx="13816">
                  <c:v>59.9999999983945</c:v>
                </c:pt>
                <c:pt idx="13817">
                  <c:v>60.007999998394297</c:v>
                </c:pt>
                <c:pt idx="13818">
                  <c:v>60.015999998394093</c:v>
                </c:pt>
                <c:pt idx="13819">
                  <c:v>60.023999998393897</c:v>
                </c:pt>
                <c:pt idx="13820">
                  <c:v>60.031999998393694</c:v>
                </c:pt>
                <c:pt idx="13821">
                  <c:v>60.039999998393505</c:v>
                </c:pt>
                <c:pt idx="13822">
                  <c:v>60.047999998393301</c:v>
                </c:pt>
                <c:pt idx="13823">
                  <c:v>60.055999998392998</c:v>
                </c:pt>
                <c:pt idx="13824">
                  <c:v>60.063999998392802</c:v>
                </c:pt>
                <c:pt idx="13825">
                  <c:v>60.071999998392599</c:v>
                </c:pt>
                <c:pt idx="13826">
                  <c:v>60.079999998392395</c:v>
                </c:pt>
                <c:pt idx="13827">
                  <c:v>60.087999998392199</c:v>
                </c:pt>
                <c:pt idx="13828">
                  <c:v>60.095999998391996</c:v>
                </c:pt>
                <c:pt idx="13829">
                  <c:v>60.103999998391799</c:v>
                </c:pt>
                <c:pt idx="13830">
                  <c:v>60.111999998391504</c:v>
                </c:pt>
                <c:pt idx="13831">
                  <c:v>60.1199999983913</c:v>
                </c:pt>
                <c:pt idx="13832">
                  <c:v>60.127999998391097</c:v>
                </c:pt>
                <c:pt idx="13833">
                  <c:v>60.135999998390901</c:v>
                </c:pt>
                <c:pt idx="13834">
                  <c:v>60.143999998390697</c:v>
                </c:pt>
                <c:pt idx="13835">
                  <c:v>60.151999998390501</c:v>
                </c:pt>
                <c:pt idx="13836">
                  <c:v>60.159999998390298</c:v>
                </c:pt>
                <c:pt idx="13837">
                  <c:v>60.167999998390101</c:v>
                </c:pt>
                <c:pt idx="13838">
                  <c:v>60.175999998389806</c:v>
                </c:pt>
                <c:pt idx="13839">
                  <c:v>60.183999998389602</c:v>
                </c:pt>
                <c:pt idx="13840">
                  <c:v>60.191999998389399</c:v>
                </c:pt>
                <c:pt idx="13841">
                  <c:v>60.199999998389202</c:v>
                </c:pt>
                <c:pt idx="13842">
                  <c:v>60.207999998388999</c:v>
                </c:pt>
                <c:pt idx="13843">
                  <c:v>60.215999998388803</c:v>
                </c:pt>
                <c:pt idx="13844">
                  <c:v>60.223999998388599</c:v>
                </c:pt>
                <c:pt idx="13845">
                  <c:v>60.231999998388297</c:v>
                </c:pt>
                <c:pt idx="13846">
                  <c:v>60.2399999983881</c:v>
                </c:pt>
                <c:pt idx="13847">
                  <c:v>60.247999998387897</c:v>
                </c:pt>
                <c:pt idx="13848">
                  <c:v>60.255999998387701</c:v>
                </c:pt>
                <c:pt idx="13849">
                  <c:v>60.263999998387504</c:v>
                </c:pt>
                <c:pt idx="13850">
                  <c:v>60.271999998387301</c:v>
                </c:pt>
                <c:pt idx="13851">
                  <c:v>60.279999998387105</c:v>
                </c:pt>
                <c:pt idx="13852">
                  <c:v>60.287999998386802</c:v>
                </c:pt>
                <c:pt idx="13853">
                  <c:v>60.295999998386598</c:v>
                </c:pt>
                <c:pt idx="13854">
                  <c:v>60.303999998386395</c:v>
                </c:pt>
                <c:pt idx="13855">
                  <c:v>60.311999998386199</c:v>
                </c:pt>
                <c:pt idx="13856">
                  <c:v>60.319999998385995</c:v>
                </c:pt>
                <c:pt idx="13857">
                  <c:v>60.327999998385799</c:v>
                </c:pt>
                <c:pt idx="13858">
                  <c:v>60.335999998385596</c:v>
                </c:pt>
                <c:pt idx="13859">
                  <c:v>60.3439999983853</c:v>
                </c:pt>
                <c:pt idx="13860">
                  <c:v>60.351999998385104</c:v>
                </c:pt>
                <c:pt idx="13861">
                  <c:v>60.3599999983849</c:v>
                </c:pt>
                <c:pt idx="13862">
                  <c:v>60.367999998384697</c:v>
                </c:pt>
                <c:pt idx="13863">
                  <c:v>60.375999998384501</c:v>
                </c:pt>
                <c:pt idx="13864">
                  <c:v>60.383999998384297</c:v>
                </c:pt>
                <c:pt idx="13865">
                  <c:v>60.391999998384101</c:v>
                </c:pt>
                <c:pt idx="13866">
                  <c:v>60.399999998383805</c:v>
                </c:pt>
                <c:pt idx="13867">
                  <c:v>60.407999998383602</c:v>
                </c:pt>
                <c:pt idx="13868">
                  <c:v>60.415999998383398</c:v>
                </c:pt>
                <c:pt idx="13869">
                  <c:v>60.423999998383202</c:v>
                </c:pt>
                <c:pt idx="13870">
                  <c:v>60.431999998382999</c:v>
                </c:pt>
                <c:pt idx="13871">
                  <c:v>60.439999998382802</c:v>
                </c:pt>
                <c:pt idx="13872">
                  <c:v>60.447999998382599</c:v>
                </c:pt>
                <c:pt idx="13873">
                  <c:v>60.455999998382296</c:v>
                </c:pt>
                <c:pt idx="13874">
                  <c:v>60.4639999983821</c:v>
                </c:pt>
                <c:pt idx="13875">
                  <c:v>60.471999998381904</c:v>
                </c:pt>
                <c:pt idx="13876">
                  <c:v>60.4799999983817</c:v>
                </c:pt>
                <c:pt idx="13877">
                  <c:v>60.487999998381504</c:v>
                </c:pt>
                <c:pt idx="13878">
                  <c:v>60.495999998381301</c:v>
                </c:pt>
                <c:pt idx="13879">
                  <c:v>60.503999998381104</c:v>
                </c:pt>
                <c:pt idx="13880">
                  <c:v>60.511999998380801</c:v>
                </c:pt>
                <c:pt idx="13881">
                  <c:v>60.519999998380598</c:v>
                </c:pt>
                <c:pt idx="13882">
                  <c:v>60.527999998380395</c:v>
                </c:pt>
                <c:pt idx="13883">
                  <c:v>60.535999998380198</c:v>
                </c:pt>
                <c:pt idx="13884">
                  <c:v>60.543999998379995</c:v>
                </c:pt>
                <c:pt idx="13885">
                  <c:v>60.551999998379799</c:v>
                </c:pt>
                <c:pt idx="13886">
                  <c:v>60.559999998379595</c:v>
                </c:pt>
                <c:pt idx="13887">
                  <c:v>60.5679999983793</c:v>
                </c:pt>
                <c:pt idx="13888">
                  <c:v>60.575999998379103</c:v>
                </c:pt>
                <c:pt idx="13889">
                  <c:v>60.5839999983789</c:v>
                </c:pt>
                <c:pt idx="13890">
                  <c:v>60.591999998378697</c:v>
                </c:pt>
                <c:pt idx="13891">
                  <c:v>60.5999999983785</c:v>
                </c:pt>
                <c:pt idx="13892">
                  <c:v>60.607999998378297</c:v>
                </c:pt>
                <c:pt idx="13893">
                  <c:v>60.615999998378101</c:v>
                </c:pt>
                <c:pt idx="13894">
                  <c:v>60.623999998377805</c:v>
                </c:pt>
                <c:pt idx="13895">
                  <c:v>60.631999998377601</c:v>
                </c:pt>
                <c:pt idx="13896">
                  <c:v>60.639999998377398</c:v>
                </c:pt>
                <c:pt idx="13897">
                  <c:v>60.647999998377202</c:v>
                </c:pt>
                <c:pt idx="13898">
                  <c:v>60.655999998376998</c:v>
                </c:pt>
                <c:pt idx="13899">
                  <c:v>60.663999998376802</c:v>
                </c:pt>
                <c:pt idx="13900">
                  <c:v>60.671999998376599</c:v>
                </c:pt>
                <c:pt idx="13901">
                  <c:v>60.679999998376296</c:v>
                </c:pt>
                <c:pt idx="13902">
                  <c:v>60.687999998376107</c:v>
                </c:pt>
                <c:pt idx="13903">
                  <c:v>60.695999998375903</c:v>
                </c:pt>
                <c:pt idx="13904">
                  <c:v>60.7039999983757</c:v>
                </c:pt>
                <c:pt idx="13905">
                  <c:v>60.711999998375504</c:v>
                </c:pt>
                <c:pt idx="13906">
                  <c:v>60.7199999983753</c:v>
                </c:pt>
                <c:pt idx="13907">
                  <c:v>60.727999998375104</c:v>
                </c:pt>
                <c:pt idx="13908">
                  <c:v>60.735999998374801</c:v>
                </c:pt>
                <c:pt idx="13909">
                  <c:v>60.743999998374598</c:v>
                </c:pt>
                <c:pt idx="13910">
                  <c:v>60.751999998374401</c:v>
                </c:pt>
                <c:pt idx="13911">
                  <c:v>60.759999998374198</c:v>
                </c:pt>
                <c:pt idx="13912">
                  <c:v>60.767999998373995</c:v>
                </c:pt>
                <c:pt idx="13913">
                  <c:v>60.775999998373798</c:v>
                </c:pt>
                <c:pt idx="13914">
                  <c:v>60.783999998373595</c:v>
                </c:pt>
                <c:pt idx="13915">
                  <c:v>60.791999998373299</c:v>
                </c:pt>
                <c:pt idx="13916">
                  <c:v>60.799999998373103</c:v>
                </c:pt>
                <c:pt idx="13917">
                  <c:v>60.8079999983729</c:v>
                </c:pt>
                <c:pt idx="13918">
                  <c:v>60.815999998372696</c:v>
                </c:pt>
                <c:pt idx="13919">
                  <c:v>60.8239999983725</c:v>
                </c:pt>
                <c:pt idx="13920">
                  <c:v>60.831999998372297</c:v>
                </c:pt>
                <c:pt idx="13921">
                  <c:v>60.8399999983721</c:v>
                </c:pt>
                <c:pt idx="13922">
                  <c:v>60.847999998371897</c:v>
                </c:pt>
                <c:pt idx="13923">
                  <c:v>60.855999998371601</c:v>
                </c:pt>
                <c:pt idx="13924">
                  <c:v>60.863999998371405</c:v>
                </c:pt>
                <c:pt idx="13925">
                  <c:v>60.871999998371201</c:v>
                </c:pt>
                <c:pt idx="13926">
                  <c:v>60.879999998370998</c:v>
                </c:pt>
                <c:pt idx="13927">
                  <c:v>60.887999998370802</c:v>
                </c:pt>
                <c:pt idx="13928">
                  <c:v>60.895999998370598</c:v>
                </c:pt>
                <c:pt idx="13929">
                  <c:v>60.903999998370402</c:v>
                </c:pt>
                <c:pt idx="13930">
                  <c:v>60.911999998370106</c:v>
                </c:pt>
                <c:pt idx="13931">
                  <c:v>60.919999998369903</c:v>
                </c:pt>
                <c:pt idx="13932">
                  <c:v>60.9279999983697</c:v>
                </c:pt>
                <c:pt idx="13933">
                  <c:v>60.935999998369503</c:v>
                </c:pt>
                <c:pt idx="13934">
                  <c:v>60.9439999983693</c:v>
                </c:pt>
                <c:pt idx="13935">
                  <c:v>60.951999998369104</c:v>
                </c:pt>
                <c:pt idx="13936">
                  <c:v>60.9599999983689</c:v>
                </c:pt>
                <c:pt idx="13937">
                  <c:v>60.967999998368597</c:v>
                </c:pt>
                <c:pt idx="13938">
                  <c:v>60.975999998368401</c:v>
                </c:pt>
                <c:pt idx="13939">
                  <c:v>60.983999998368198</c:v>
                </c:pt>
                <c:pt idx="13940">
                  <c:v>60.991999998367994</c:v>
                </c:pt>
                <c:pt idx="13941">
                  <c:v>60.999999998367798</c:v>
                </c:pt>
                <c:pt idx="13942">
                  <c:v>61.007999998367595</c:v>
                </c:pt>
                <c:pt idx="13943">
                  <c:v>61.015999998367398</c:v>
                </c:pt>
                <c:pt idx="13944">
                  <c:v>61.023999998367103</c:v>
                </c:pt>
                <c:pt idx="13945">
                  <c:v>61.031999998366899</c:v>
                </c:pt>
                <c:pt idx="13946">
                  <c:v>61.039999998366696</c:v>
                </c:pt>
                <c:pt idx="13947">
                  <c:v>61.0479999983665</c:v>
                </c:pt>
                <c:pt idx="13948">
                  <c:v>61.055999998366296</c:v>
                </c:pt>
                <c:pt idx="13949">
                  <c:v>61.0639999983661</c:v>
                </c:pt>
                <c:pt idx="13950">
                  <c:v>61.071999998365897</c:v>
                </c:pt>
                <c:pt idx="13951">
                  <c:v>61.079999998365601</c:v>
                </c:pt>
                <c:pt idx="13952">
                  <c:v>61.087999998365405</c:v>
                </c:pt>
                <c:pt idx="13953">
                  <c:v>61.095999998365201</c:v>
                </c:pt>
                <c:pt idx="13954">
                  <c:v>61.103999998364998</c:v>
                </c:pt>
                <c:pt idx="13955">
                  <c:v>61.111999998364801</c:v>
                </c:pt>
                <c:pt idx="13956">
                  <c:v>61.119999998364598</c:v>
                </c:pt>
                <c:pt idx="13957">
                  <c:v>61.127999998364402</c:v>
                </c:pt>
                <c:pt idx="13958">
                  <c:v>61.135999998364106</c:v>
                </c:pt>
                <c:pt idx="13959">
                  <c:v>61.143999998363903</c:v>
                </c:pt>
                <c:pt idx="13960">
                  <c:v>61.151999998363699</c:v>
                </c:pt>
                <c:pt idx="13961">
                  <c:v>61.159999998363503</c:v>
                </c:pt>
                <c:pt idx="13962">
                  <c:v>61.1679999983633</c:v>
                </c:pt>
                <c:pt idx="13963">
                  <c:v>61.175999998363103</c:v>
                </c:pt>
                <c:pt idx="13964">
                  <c:v>61.1839999983629</c:v>
                </c:pt>
                <c:pt idx="13965">
                  <c:v>61.191999998362597</c:v>
                </c:pt>
                <c:pt idx="13966">
                  <c:v>61.199999998362401</c:v>
                </c:pt>
                <c:pt idx="13967">
                  <c:v>61.207999998362197</c:v>
                </c:pt>
                <c:pt idx="13968">
                  <c:v>61.215999998361994</c:v>
                </c:pt>
                <c:pt idx="13969">
                  <c:v>61.223999998361798</c:v>
                </c:pt>
                <c:pt idx="13970">
                  <c:v>61.231999998361594</c:v>
                </c:pt>
                <c:pt idx="13971">
                  <c:v>61.239999998361398</c:v>
                </c:pt>
                <c:pt idx="13972">
                  <c:v>61.247999998361102</c:v>
                </c:pt>
                <c:pt idx="13973">
                  <c:v>61.255999998360899</c:v>
                </c:pt>
                <c:pt idx="13974">
                  <c:v>61.263999998360703</c:v>
                </c:pt>
                <c:pt idx="13975">
                  <c:v>61.271999998360499</c:v>
                </c:pt>
                <c:pt idx="13976">
                  <c:v>61.279999998360296</c:v>
                </c:pt>
                <c:pt idx="13977">
                  <c:v>61.2879999983601</c:v>
                </c:pt>
                <c:pt idx="13978">
                  <c:v>61.295999998359896</c:v>
                </c:pt>
                <c:pt idx="13979">
                  <c:v>61.3039999983596</c:v>
                </c:pt>
                <c:pt idx="13980">
                  <c:v>61.311999998359404</c:v>
                </c:pt>
                <c:pt idx="13981">
                  <c:v>61.319999998359201</c:v>
                </c:pt>
                <c:pt idx="13982">
                  <c:v>61.327999998358997</c:v>
                </c:pt>
                <c:pt idx="13983">
                  <c:v>61.335999998358801</c:v>
                </c:pt>
                <c:pt idx="13984">
                  <c:v>61.343999998358598</c:v>
                </c:pt>
                <c:pt idx="13985">
                  <c:v>61.351999998358401</c:v>
                </c:pt>
                <c:pt idx="13986">
                  <c:v>61.359999998358198</c:v>
                </c:pt>
                <c:pt idx="13987">
                  <c:v>61.367999998357902</c:v>
                </c:pt>
                <c:pt idx="13988">
                  <c:v>61.375999998357706</c:v>
                </c:pt>
                <c:pt idx="13989">
                  <c:v>61.383999998357503</c:v>
                </c:pt>
                <c:pt idx="13990">
                  <c:v>61.391999998357299</c:v>
                </c:pt>
                <c:pt idx="13991">
                  <c:v>61.399999998357103</c:v>
                </c:pt>
                <c:pt idx="13992">
                  <c:v>61.4079999983569</c:v>
                </c:pt>
                <c:pt idx="13993">
                  <c:v>61.415999998356703</c:v>
                </c:pt>
                <c:pt idx="13994">
                  <c:v>61.4239999983564</c:v>
                </c:pt>
                <c:pt idx="13995">
                  <c:v>61.431999998356197</c:v>
                </c:pt>
                <c:pt idx="13996">
                  <c:v>61.439999998355994</c:v>
                </c:pt>
                <c:pt idx="13997">
                  <c:v>61.447999998355797</c:v>
                </c:pt>
                <c:pt idx="13998">
                  <c:v>61.455999998355594</c:v>
                </c:pt>
                <c:pt idx="13999">
                  <c:v>61.463999998355398</c:v>
                </c:pt>
                <c:pt idx="14000">
                  <c:v>61.471999998355201</c:v>
                </c:pt>
                <c:pt idx="14001">
                  <c:v>61.479999998354899</c:v>
                </c:pt>
                <c:pt idx="14002">
                  <c:v>61.487999998354702</c:v>
                </c:pt>
                <c:pt idx="14003">
                  <c:v>61.495999998354499</c:v>
                </c:pt>
                <c:pt idx="14004">
                  <c:v>61.503999998354296</c:v>
                </c:pt>
                <c:pt idx="14005">
                  <c:v>61.511999998354099</c:v>
                </c:pt>
                <c:pt idx="14006">
                  <c:v>61.519999998353896</c:v>
                </c:pt>
                <c:pt idx="14007">
                  <c:v>61.5279999983537</c:v>
                </c:pt>
                <c:pt idx="14008">
                  <c:v>61.535999998353404</c:v>
                </c:pt>
                <c:pt idx="14009">
                  <c:v>61.5439999983532</c:v>
                </c:pt>
                <c:pt idx="14010">
                  <c:v>61.551999998352997</c:v>
                </c:pt>
                <c:pt idx="14011">
                  <c:v>61.559999998352801</c:v>
                </c:pt>
                <c:pt idx="14012">
                  <c:v>61.567999998352597</c:v>
                </c:pt>
                <c:pt idx="14013">
                  <c:v>61.575999998352401</c:v>
                </c:pt>
                <c:pt idx="14014">
                  <c:v>61.583999998352198</c:v>
                </c:pt>
                <c:pt idx="14015">
                  <c:v>61.591999998351902</c:v>
                </c:pt>
                <c:pt idx="14016">
                  <c:v>61.599999998351706</c:v>
                </c:pt>
                <c:pt idx="14017">
                  <c:v>61.607999998351502</c:v>
                </c:pt>
                <c:pt idx="14018">
                  <c:v>61.615999998351299</c:v>
                </c:pt>
                <c:pt idx="14019">
                  <c:v>61.623999998351103</c:v>
                </c:pt>
                <c:pt idx="14020">
                  <c:v>61.631999998350899</c:v>
                </c:pt>
                <c:pt idx="14021">
                  <c:v>61.639999998350703</c:v>
                </c:pt>
                <c:pt idx="14022">
                  <c:v>61.6479999983504</c:v>
                </c:pt>
                <c:pt idx="14023">
                  <c:v>61.655999998350197</c:v>
                </c:pt>
                <c:pt idx="14024">
                  <c:v>61.66399999835</c:v>
                </c:pt>
                <c:pt idx="14025">
                  <c:v>61.671999998349797</c:v>
                </c:pt>
                <c:pt idx="14026">
                  <c:v>61.679999998349594</c:v>
                </c:pt>
                <c:pt idx="14027">
                  <c:v>61.687999998349405</c:v>
                </c:pt>
                <c:pt idx="14028">
                  <c:v>61.695999998349201</c:v>
                </c:pt>
                <c:pt idx="14029">
                  <c:v>61.703999998348898</c:v>
                </c:pt>
                <c:pt idx="14030">
                  <c:v>61.711999998348702</c:v>
                </c:pt>
                <c:pt idx="14031">
                  <c:v>61.719999998348499</c:v>
                </c:pt>
                <c:pt idx="14032">
                  <c:v>61.727999998348295</c:v>
                </c:pt>
                <c:pt idx="14033">
                  <c:v>61.735999998348099</c:v>
                </c:pt>
                <c:pt idx="14034">
                  <c:v>61.743999998347896</c:v>
                </c:pt>
                <c:pt idx="14035">
                  <c:v>61.751999998347699</c:v>
                </c:pt>
                <c:pt idx="14036">
                  <c:v>61.759999998347404</c:v>
                </c:pt>
                <c:pt idx="14037">
                  <c:v>61.7679999983472</c:v>
                </c:pt>
                <c:pt idx="14038">
                  <c:v>61.775999998347004</c:v>
                </c:pt>
                <c:pt idx="14039">
                  <c:v>61.7839999983468</c:v>
                </c:pt>
                <c:pt idx="14040">
                  <c:v>61.791999998346597</c:v>
                </c:pt>
                <c:pt idx="14041">
                  <c:v>61.799999998346401</c:v>
                </c:pt>
                <c:pt idx="14042">
                  <c:v>61.807999998346197</c:v>
                </c:pt>
                <c:pt idx="14043">
                  <c:v>61.815999998346001</c:v>
                </c:pt>
                <c:pt idx="14044">
                  <c:v>61.823999998345705</c:v>
                </c:pt>
                <c:pt idx="14045">
                  <c:v>61.831999998345502</c:v>
                </c:pt>
                <c:pt idx="14046">
                  <c:v>61.839999998345299</c:v>
                </c:pt>
                <c:pt idx="14047">
                  <c:v>61.847999998345102</c:v>
                </c:pt>
                <c:pt idx="14048">
                  <c:v>61.855999998344899</c:v>
                </c:pt>
                <c:pt idx="14049">
                  <c:v>61.863999998344703</c:v>
                </c:pt>
                <c:pt idx="14050">
                  <c:v>61.871999998344499</c:v>
                </c:pt>
                <c:pt idx="14051">
                  <c:v>61.879999998344196</c:v>
                </c:pt>
                <c:pt idx="14052">
                  <c:v>61.887999998344</c:v>
                </c:pt>
                <c:pt idx="14053">
                  <c:v>61.895999998343797</c:v>
                </c:pt>
                <c:pt idx="14054">
                  <c:v>61.9039999983436</c:v>
                </c:pt>
                <c:pt idx="14055">
                  <c:v>61.911999998343404</c:v>
                </c:pt>
                <c:pt idx="14056">
                  <c:v>61.919999998343201</c:v>
                </c:pt>
                <c:pt idx="14057">
                  <c:v>61.927999998343005</c:v>
                </c:pt>
                <c:pt idx="14058">
                  <c:v>61.935999998342702</c:v>
                </c:pt>
                <c:pt idx="14059">
                  <c:v>61.943999998342498</c:v>
                </c:pt>
                <c:pt idx="14060">
                  <c:v>61.951999998342295</c:v>
                </c:pt>
                <c:pt idx="14061">
                  <c:v>61.959999998342099</c:v>
                </c:pt>
                <c:pt idx="14062">
                  <c:v>61.967999998341895</c:v>
                </c:pt>
                <c:pt idx="14063">
                  <c:v>61.975999998341699</c:v>
                </c:pt>
                <c:pt idx="14064">
                  <c:v>61.983999998341496</c:v>
                </c:pt>
                <c:pt idx="14065">
                  <c:v>61.9919999983412</c:v>
                </c:pt>
                <c:pt idx="14066">
                  <c:v>61.999999998341004</c:v>
                </c:pt>
                <c:pt idx="14067">
                  <c:v>62.0079999983408</c:v>
                </c:pt>
                <c:pt idx="14068">
                  <c:v>62.015999998340597</c:v>
                </c:pt>
                <c:pt idx="14069">
                  <c:v>62.0239999983404</c:v>
                </c:pt>
                <c:pt idx="14070">
                  <c:v>62.031999998340197</c:v>
                </c:pt>
                <c:pt idx="14071">
                  <c:v>62.039999998340001</c:v>
                </c:pt>
                <c:pt idx="14072">
                  <c:v>62.047999998339705</c:v>
                </c:pt>
                <c:pt idx="14073">
                  <c:v>62.055999998339502</c:v>
                </c:pt>
                <c:pt idx="14074">
                  <c:v>62.063999998339298</c:v>
                </c:pt>
                <c:pt idx="14075">
                  <c:v>62.071999998339102</c:v>
                </c:pt>
                <c:pt idx="14076">
                  <c:v>62.079999998338899</c:v>
                </c:pt>
                <c:pt idx="14077">
                  <c:v>62.087999998338702</c:v>
                </c:pt>
                <c:pt idx="14078">
                  <c:v>62.095999998338499</c:v>
                </c:pt>
                <c:pt idx="14079">
                  <c:v>62.103999998338196</c:v>
                </c:pt>
                <c:pt idx="14080">
                  <c:v>62.111999998338</c:v>
                </c:pt>
                <c:pt idx="14081">
                  <c:v>62.119999998337804</c:v>
                </c:pt>
                <c:pt idx="14082">
                  <c:v>62.1279999983376</c:v>
                </c:pt>
                <c:pt idx="14083">
                  <c:v>62.135999998337404</c:v>
                </c:pt>
                <c:pt idx="14084">
                  <c:v>62.1439999983372</c:v>
                </c:pt>
                <c:pt idx="14085">
                  <c:v>62.151999998337004</c:v>
                </c:pt>
                <c:pt idx="14086">
                  <c:v>62.159999998336701</c:v>
                </c:pt>
                <c:pt idx="14087">
                  <c:v>62.167999998336498</c:v>
                </c:pt>
                <c:pt idx="14088">
                  <c:v>62.175999998336302</c:v>
                </c:pt>
                <c:pt idx="14089">
                  <c:v>62.183999998336098</c:v>
                </c:pt>
                <c:pt idx="14090">
                  <c:v>62.191999998335895</c:v>
                </c:pt>
                <c:pt idx="14091">
                  <c:v>62.199999998335699</c:v>
                </c:pt>
                <c:pt idx="14092">
                  <c:v>62.207999998335495</c:v>
                </c:pt>
                <c:pt idx="14093">
                  <c:v>62.215999998335199</c:v>
                </c:pt>
                <c:pt idx="14094">
                  <c:v>62.223999998335003</c:v>
                </c:pt>
                <c:pt idx="14095">
                  <c:v>62.2319999983348</c:v>
                </c:pt>
                <c:pt idx="14096">
                  <c:v>62.239999998334596</c:v>
                </c:pt>
                <c:pt idx="14097">
                  <c:v>62.2479999983344</c:v>
                </c:pt>
                <c:pt idx="14098">
                  <c:v>62.255999998334197</c:v>
                </c:pt>
                <c:pt idx="14099">
                  <c:v>62.263999998334</c:v>
                </c:pt>
                <c:pt idx="14100">
                  <c:v>62.271999998333797</c:v>
                </c:pt>
                <c:pt idx="14101">
                  <c:v>62.279999998333501</c:v>
                </c:pt>
                <c:pt idx="14102">
                  <c:v>62.287999998333305</c:v>
                </c:pt>
                <c:pt idx="14103">
                  <c:v>62.295999998333102</c:v>
                </c:pt>
                <c:pt idx="14104">
                  <c:v>62.303999998332898</c:v>
                </c:pt>
                <c:pt idx="14105">
                  <c:v>62.311999998332702</c:v>
                </c:pt>
                <c:pt idx="14106">
                  <c:v>62.319999998332499</c:v>
                </c:pt>
                <c:pt idx="14107">
                  <c:v>62.327999998332302</c:v>
                </c:pt>
                <c:pt idx="14108">
                  <c:v>62.335999998332007</c:v>
                </c:pt>
                <c:pt idx="14109">
                  <c:v>62.343999998331803</c:v>
                </c:pt>
                <c:pt idx="14110">
                  <c:v>62.3519999983316</c:v>
                </c:pt>
                <c:pt idx="14111">
                  <c:v>62.359999998331404</c:v>
                </c:pt>
                <c:pt idx="14112">
                  <c:v>62.3679999983312</c:v>
                </c:pt>
                <c:pt idx="14113">
                  <c:v>62.375999998331004</c:v>
                </c:pt>
                <c:pt idx="14114">
                  <c:v>62.3839999983308</c:v>
                </c:pt>
                <c:pt idx="14115">
                  <c:v>62.391999998330498</c:v>
                </c:pt>
                <c:pt idx="14116">
                  <c:v>62.399999998330301</c:v>
                </c:pt>
                <c:pt idx="14117">
                  <c:v>62.407999998330098</c:v>
                </c:pt>
                <c:pt idx="14118">
                  <c:v>62.415999998329895</c:v>
                </c:pt>
                <c:pt idx="14119">
                  <c:v>62.423999998329698</c:v>
                </c:pt>
                <c:pt idx="14120">
                  <c:v>62.431999998329495</c:v>
                </c:pt>
                <c:pt idx="14121">
                  <c:v>62.439999998329299</c:v>
                </c:pt>
                <c:pt idx="14122">
                  <c:v>62.447999998329003</c:v>
                </c:pt>
                <c:pt idx="14123">
                  <c:v>62.455999998328799</c:v>
                </c:pt>
                <c:pt idx="14124">
                  <c:v>62.463999998328596</c:v>
                </c:pt>
                <c:pt idx="14125">
                  <c:v>62.4719999983284</c:v>
                </c:pt>
                <c:pt idx="14126">
                  <c:v>62.479999998328196</c:v>
                </c:pt>
                <c:pt idx="14127">
                  <c:v>62.487999998328</c:v>
                </c:pt>
                <c:pt idx="14128">
                  <c:v>62.495999998327797</c:v>
                </c:pt>
                <c:pt idx="14129">
                  <c:v>62.503999998327494</c:v>
                </c:pt>
                <c:pt idx="14130">
                  <c:v>62.511999998327298</c:v>
                </c:pt>
                <c:pt idx="14131">
                  <c:v>62.519999998327094</c:v>
                </c:pt>
                <c:pt idx="14132">
                  <c:v>62.527999998326891</c:v>
                </c:pt>
                <c:pt idx="14133">
                  <c:v>62.535999998326695</c:v>
                </c:pt>
                <c:pt idx="14134">
                  <c:v>62.543999998326491</c:v>
                </c:pt>
                <c:pt idx="14135">
                  <c:v>62.551999998326295</c:v>
                </c:pt>
                <c:pt idx="14136">
                  <c:v>62.559999998325999</c:v>
                </c:pt>
                <c:pt idx="14137">
                  <c:v>62.567999998325796</c:v>
                </c:pt>
                <c:pt idx="14138">
                  <c:v>62.575999998325599</c:v>
                </c:pt>
                <c:pt idx="14139">
                  <c:v>62.583999998325396</c:v>
                </c:pt>
                <c:pt idx="14140">
                  <c:v>62.591999998325193</c:v>
                </c:pt>
                <c:pt idx="14141">
                  <c:v>62.599999998324996</c:v>
                </c:pt>
                <c:pt idx="14142">
                  <c:v>62.607999998324793</c:v>
                </c:pt>
                <c:pt idx="14143">
                  <c:v>62.615999998324497</c:v>
                </c:pt>
                <c:pt idx="14144">
                  <c:v>62.623999998324301</c:v>
                </c:pt>
                <c:pt idx="14145">
                  <c:v>62.631999998324098</c:v>
                </c:pt>
                <c:pt idx="14146">
                  <c:v>62.639999998323894</c:v>
                </c:pt>
                <c:pt idx="14147">
                  <c:v>62.647999998323698</c:v>
                </c:pt>
                <c:pt idx="14148">
                  <c:v>62.655999998323495</c:v>
                </c:pt>
                <c:pt idx="14149">
                  <c:v>62.663999998323298</c:v>
                </c:pt>
                <c:pt idx="14150">
                  <c:v>62.671999998323003</c:v>
                </c:pt>
                <c:pt idx="14151">
                  <c:v>62.679999998322799</c:v>
                </c:pt>
                <c:pt idx="14152">
                  <c:v>62.687999998322603</c:v>
                </c:pt>
                <c:pt idx="14153">
                  <c:v>62.695999998322399</c:v>
                </c:pt>
                <c:pt idx="14154">
                  <c:v>62.703999998322196</c:v>
                </c:pt>
                <c:pt idx="14155">
                  <c:v>62.711999998322</c:v>
                </c:pt>
                <c:pt idx="14156">
                  <c:v>62.719999998321796</c:v>
                </c:pt>
                <c:pt idx="14157">
                  <c:v>62.727999998321501</c:v>
                </c:pt>
                <c:pt idx="14158">
                  <c:v>62.735999998321304</c:v>
                </c:pt>
                <c:pt idx="14159">
                  <c:v>62.743999998321101</c:v>
                </c:pt>
                <c:pt idx="14160">
                  <c:v>62.751999998320898</c:v>
                </c:pt>
                <c:pt idx="14161">
                  <c:v>62.759999998320701</c:v>
                </c:pt>
                <c:pt idx="14162">
                  <c:v>62.767999998320498</c:v>
                </c:pt>
                <c:pt idx="14163">
                  <c:v>62.775999998320302</c:v>
                </c:pt>
                <c:pt idx="14164">
                  <c:v>62.783999998320006</c:v>
                </c:pt>
                <c:pt idx="14165">
                  <c:v>62.791999998319803</c:v>
                </c:pt>
                <c:pt idx="14166">
                  <c:v>62.799999998319606</c:v>
                </c:pt>
                <c:pt idx="14167">
                  <c:v>62.807999998319403</c:v>
                </c:pt>
                <c:pt idx="14168">
                  <c:v>62.815999998319199</c:v>
                </c:pt>
                <c:pt idx="14169">
                  <c:v>62.823999998319003</c:v>
                </c:pt>
                <c:pt idx="14170">
                  <c:v>62.8319999983188</c:v>
                </c:pt>
                <c:pt idx="14171">
                  <c:v>62.839999998318504</c:v>
                </c:pt>
                <c:pt idx="14172">
                  <c:v>62.847999998318308</c:v>
                </c:pt>
                <c:pt idx="14173">
                  <c:v>62.855999998318104</c:v>
                </c:pt>
                <c:pt idx="14174">
                  <c:v>62.863999998317901</c:v>
                </c:pt>
                <c:pt idx="14175">
                  <c:v>62.871999998317705</c:v>
                </c:pt>
                <c:pt idx="14176">
                  <c:v>62.879999998317501</c:v>
                </c:pt>
                <c:pt idx="14177">
                  <c:v>62.887999998317305</c:v>
                </c:pt>
                <c:pt idx="14178">
                  <c:v>62.895999998317009</c:v>
                </c:pt>
                <c:pt idx="14179">
                  <c:v>62.903999998316806</c:v>
                </c:pt>
                <c:pt idx="14180">
                  <c:v>62.91199999831661</c:v>
                </c:pt>
                <c:pt idx="14181">
                  <c:v>62.919999998316406</c:v>
                </c:pt>
                <c:pt idx="14182">
                  <c:v>62.927999998316203</c:v>
                </c:pt>
                <c:pt idx="14183">
                  <c:v>62.935999998316007</c:v>
                </c:pt>
                <c:pt idx="14184">
                  <c:v>62.943999998315803</c:v>
                </c:pt>
                <c:pt idx="14185">
                  <c:v>62.951999998315493</c:v>
                </c:pt>
                <c:pt idx="14186">
                  <c:v>62.959999998315297</c:v>
                </c:pt>
                <c:pt idx="14187">
                  <c:v>62.967999998315094</c:v>
                </c:pt>
                <c:pt idx="14188">
                  <c:v>62.975999998314897</c:v>
                </c:pt>
                <c:pt idx="14189">
                  <c:v>62.983999998314694</c:v>
                </c:pt>
                <c:pt idx="14190">
                  <c:v>62.99199999831449</c:v>
                </c:pt>
                <c:pt idx="14191">
                  <c:v>62.999999998314294</c:v>
                </c:pt>
                <c:pt idx="14192">
                  <c:v>63.007999998314091</c:v>
                </c:pt>
                <c:pt idx="14193">
                  <c:v>63.015999998313795</c:v>
                </c:pt>
                <c:pt idx="14194">
                  <c:v>63.023999998313599</c:v>
                </c:pt>
                <c:pt idx="14195">
                  <c:v>63.031999998313395</c:v>
                </c:pt>
                <c:pt idx="14196">
                  <c:v>63.039999998313192</c:v>
                </c:pt>
                <c:pt idx="14197">
                  <c:v>63.047999998312996</c:v>
                </c:pt>
                <c:pt idx="14198">
                  <c:v>63.055999998312792</c:v>
                </c:pt>
                <c:pt idx="14199">
                  <c:v>63.063999998312596</c:v>
                </c:pt>
                <c:pt idx="14200">
                  <c:v>63.0719999983123</c:v>
                </c:pt>
                <c:pt idx="14201">
                  <c:v>63.079999998312097</c:v>
                </c:pt>
                <c:pt idx="14202">
                  <c:v>63.087999998311901</c:v>
                </c:pt>
                <c:pt idx="14203">
                  <c:v>63.095999998311697</c:v>
                </c:pt>
                <c:pt idx="14204">
                  <c:v>63.103999998311494</c:v>
                </c:pt>
                <c:pt idx="14205">
                  <c:v>63.111999998311298</c:v>
                </c:pt>
                <c:pt idx="14206">
                  <c:v>63.119999998311094</c:v>
                </c:pt>
                <c:pt idx="14207">
                  <c:v>63.127999998310798</c:v>
                </c:pt>
                <c:pt idx="14208">
                  <c:v>63.135999998310602</c:v>
                </c:pt>
                <c:pt idx="14209">
                  <c:v>63.143999998310399</c:v>
                </c:pt>
                <c:pt idx="14210">
                  <c:v>63.151999998310195</c:v>
                </c:pt>
                <c:pt idx="14211">
                  <c:v>63.159999998309999</c:v>
                </c:pt>
                <c:pt idx="14212">
                  <c:v>63.167999998309796</c:v>
                </c:pt>
                <c:pt idx="14213">
                  <c:v>63.175999998309599</c:v>
                </c:pt>
                <c:pt idx="14214">
                  <c:v>63.183999998309304</c:v>
                </c:pt>
                <c:pt idx="14215">
                  <c:v>63.1919999983091</c:v>
                </c:pt>
                <c:pt idx="14216">
                  <c:v>63.199999998308904</c:v>
                </c:pt>
                <c:pt idx="14217">
                  <c:v>63.207999998308701</c:v>
                </c:pt>
                <c:pt idx="14218">
                  <c:v>63.215999998308497</c:v>
                </c:pt>
                <c:pt idx="14219">
                  <c:v>63.223999998308301</c:v>
                </c:pt>
                <c:pt idx="14220">
                  <c:v>63.231999998308098</c:v>
                </c:pt>
                <c:pt idx="14221">
                  <c:v>63.239999998307802</c:v>
                </c:pt>
                <c:pt idx="14222">
                  <c:v>63.247999998307606</c:v>
                </c:pt>
                <c:pt idx="14223">
                  <c:v>63.255999998307402</c:v>
                </c:pt>
                <c:pt idx="14224">
                  <c:v>63.263999998307199</c:v>
                </c:pt>
                <c:pt idx="14225">
                  <c:v>63.271999998307002</c:v>
                </c:pt>
                <c:pt idx="14226">
                  <c:v>63.279999998306799</c:v>
                </c:pt>
                <c:pt idx="14227">
                  <c:v>63.287999998306603</c:v>
                </c:pt>
                <c:pt idx="14228">
                  <c:v>63.295999998306307</c:v>
                </c:pt>
                <c:pt idx="14229">
                  <c:v>63.303999998306104</c:v>
                </c:pt>
                <c:pt idx="14230">
                  <c:v>63.311999998305907</c:v>
                </c:pt>
                <c:pt idx="14231">
                  <c:v>63.319999998305704</c:v>
                </c:pt>
                <c:pt idx="14232">
                  <c:v>63.327999998305501</c:v>
                </c:pt>
                <c:pt idx="14233">
                  <c:v>63.335999998305304</c:v>
                </c:pt>
                <c:pt idx="14234">
                  <c:v>63.343999998305101</c:v>
                </c:pt>
                <c:pt idx="14235">
                  <c:v>63.351999998304805</c:v>
                </c:pt>
                <c:pt idx="14236">
                  <c:v>63.359999998304609</c:v>
                </c:pt>
                <c:pt idx="14237">
                  <c:v>63.367999998304406</c:v>
                </c:pt>
                <c:pt idx="14238">
                  <c:v>63.375999998304202</c:v>
                </c:pt>
                <c:pt idx="14239">
                  <c:v>63.383999998304006</c:v>
                </c:pt>
                <c:pt idx="14240">
                  <c:v>63.391999998303802</c:v>
                </c:pt>
                <c:pt idx="14241">
                  <c:v>63.399999998303606</c:v>
                </c:pt>
                <c:pt idx="14242">
                  <c:v>63.407999998303296</c:v>
                </c:pt>
                <c:pt idx="14243">
                  <c:v>63.415999998303093</c:v>
                </c:pt>
                <c:pt idx="14244">
                  <c:v>63.423999998302897</c:v>
                </c:pt>
                <c:pt idx="14245">
                  <c:v>63.431999998302693</c:v>
                </c:pt>
                <c:pt idx="14246">
                  <c:v>63.43999999830249</c:v>
                </c:pt>
                <c:pt idx="14247">
                  <c:v>63.447999998302308</c:v>
                </c:pt>
                <c:pt idx="14248">
                  <c:v>63.455999998302104</c:v>
                </c:pt>
                <c:pt idx="14249">
                  <c:v>63.463999998301908</c:v>
                </c:pt>
                <c:pt idx="14250">
                  <c:v>63.471999998301598</c:v>
                </c:pt>
                <c:pt idx="14251">
                  <c:v>63.479999998301395</c:v>
                </c:pt>
                <c:pt idx="14252">
                  <c:v>63.487999998301198</c:v>
                </c:pt>
                <c:pt idx="14253">
                  <c:v>63.495999998300995</c:v>
                </c:pt>
                <c:pt idx="14254">
                  <c:v>63.503999998300792</c:v>
                </c:pt>
                <c:pt idx="14255">
                  <c:v>63.511999998300595</c:v>
                </c:pt>
                <c:pt idx="14256">
                  <c:v>63.519999998300392</c:v>
                </c:pt>
                <c:pt idx="14257">
                  <c:v>63.527999998300096</c:v>
                </c:pt>
                <c:pt idx="14258">
                  <c:v>63.5359999982999</c:v>
                </c:pt>
                <c:pt idx="14259">
                  <c:v>63.543999998299697</c:v>
                </c:pt>
                <c:pt idx="14260">
                  <c:v>63.551999998299493</c:v>
                </c:pt>
                <c:pt idx="14261">
                  <c:v>63.559999998299297</c:v>
                </c:pt>
                <c:pt idx="14262">
                  <c:v>63.567999998299094</c:v>
                </c:pt>
                <c:pt idx="14263">
                  <c:v>63.575999998298897</c:v>
                </c:pt>
                <c:pt idx="14264">
                  <c:v>63.583999998298601</c:v>
                </c:pt>
                <c:pt idx="14265">
                  <c:v>63.591999998298398</c:v>
                </c:pt>
                <c:pt idx="14266">
                  <c:v>63.599999998298202</c:v>
                </c:pt>
                <c:pt idx="14267">
                  <c:v>63.607999998297998</c:v>
                </c:pt>
                <c:pt idx="14268">
                  <c:v>63.615999998297795</c:v>
                </c:pt>
                <c:pt idx="14269">
                  <c:v>63.623999998297599</c:v>
                </c:pt>
                <c:pt idx="14270">
                  <c:v>63.631999998297395</c:v>
                </c:pt>
                <c:pt idx="14271">
                  <c:v>63.6399999982971</c:v>
                </c:pt>
                <c:pt idx="14272">
                  <c:v>63.647999998296903</c:v>
                </c:pt>
                <c:pt idx="14273">
                  <c:v>63.6559999982967</c:v>
                </c:pt>
                <c:pt idx="14274">
                  <c:v>63.663999998296497</c:v>
                </c:pt>
                <c:pt idx="14275">
                  <c:v>63.6719999982963</c:v>
                </c:pt>
                <c:pt idx="14276">
                  <c:v>63.679999998296097</c:v>
                </c:pt>
                <c:pt idx="14277">
                  <c:v>63.687999998295901</c:v>
                </c:pt>
                <c:pt idx="14278">
                  <c:v>63.695999998295605</c:v>
                </c:pt>
                <c:pt idx="14279">
                  <c:v>63.703999998295401</c:v>
                </c:pt>
                <c:pt idx="14280">
                  <c:v>63.711999998295205</c:v>
                </c:pt>
                <c:pt idx="14281">
                  <c:v>63.719999998295002</c:v>
                </c:pt>
                <c:pt idx="14282">
                  <c:v>63.727999998294798</c:v>
                </c:pt>
                <c:pt idx="14283">
                  <c:v>63.735999998294602</c:v>
                </c:pt>
                <c:pt idx="14284">
                  <c:v>63.743999998294399</c:v>
                </c:pt>
                <c:pt idx="14285">
                  <c:v>63.751999998294103</c:v>
                </c:pt>
                <c:pt idx="14286">
                  <c:v>63.759999998293907</c:v>
                </c:pt>
                <c:pt idx="14287">
                  <c:v>63.767999998293703</c:v>
                </c:pt>
                <c:pt idx="14288">
                  <c:v>63.7759999982935</c:v>
                </c:pt>
                <c:pt idx="14289">
                  <c:v>63.783999998293304</c:v>
                </c:pt>
                <c:pt idx="14290">
                  <c:v>63.7919999982931</c:v>
                </c:pt>
                <c:pt idx="14291">
                  <c:v>63.799999998292904</c:v>
                </c:pt>
                <c:pt idx="14292">
                  <c:v>63.807999998292608</c:v>
                </c:pt>
                <c:pt idx="14293">
                  <c:v>63.815999998292405</c:v>
                </c:pt>
                <c:pt idx="14294">
                  <c:v>63.823999998292209</c:v>
                </c:pt>
                <c:pt idx="14295">
                  <c:v>63.831999998292005</c:v>
                </c:pt>
                <c:pt idx="14296">
                  <c:v>63.839999998291802</c:v>
                </c:pt>
                <c:pt idx="14297">
                  <c:v>63.847999998291606</c:v>
                </c:pt>
                <c:pt idx="14298">
                  <c:v>63.855999998291402</c:v>
                </c:pt>
                <c:pt idx="14299">
                  <c:v>63.863999998291092</c:v>
                </c:pt>
                <c:pt idx="14300">
                  <c:v>63.871999998290896</c:v>
                </c:pt>
                <c:pt idx="14301">
                  <c:v>63.879999998290707</c:v>
                </c:pt>
                <c:pt idx="14302">
                  <c:v>63.887999998290503</c:v>
                </c:pt>
                <c:pt idx="14303">
                  <c:v>63.895999998290307</c:v>
                </c:pt>
                <c:pt idx="14304">
                  <c:v>63.903999998290104</c:v>
                </c:pt>
                <c:pt idx="14305">
                  <c:v>63.911999998289907</c:v>
                </c:pt>
                <c:pt idx="14306">
                  <c:v>63.919999998289704</c:v>
                </c:pt>
                <c:pt idx="14307">
                  <c:v>63.927999998289394</c:v>
                </c:pt>
                <c:pt idx="14308">
                  <c:v>63.935999998289198</c:v>
                </c:pt>
                <c:pt idx="14309">
                  <c:v>63.943999998288994</c:v>
                </c:pt>
                <c:pt idx="14310">
                  <c:v>63.951999998288791</c:v>
                </c:pt>
                <c:pt idx="14311">
                  <c:v>63.959999998288595</c:v>
                </c:pt>
                <c:pt idx="14312">
                  <c:v>63.967999998288391</c:v>
                </c:pt>
                <c:pt idx="14313">
                  <c:v>63.975999998288195</c:v>
                </c:pt>
                <c:pt idx="14314">
                  <c:v>63.983999998287899</c:v>
                </c:pt>
                <c:pt idx="14315">
                  <c:v>63.991999998287696</c:v>
                </c:pt>
                <c:pt idx="14316">
                  <c:v>63.9999999982875</c:v>
                </c:pt>
                <c:pt idx="14317">
                  <c:v>64.007999998287289</c:v>
                </c:pt>
                <c:pt idx="14318">
                  <c:v>64.0159999982871</c:v>
                </c:pt>
                <c:pt idx="14319">
                  <c:v>64.023999998286897</c:v>
                </c:pt>
                <c:pt idx="14320">
                  <c:v>64.031999998286693</c:v>
                </c:pt>
                <c:pt idx="14321">
                  <c:v>64.039999998286405</c:v>
                </c:pt>
                <c:pt idx="14322">
                  <c:v>64.047999998286201</c:v>
                </c:pt>
                <c:pt idx="14323">
                  <c:v>64.055999998285998</c:v>
                </c:pt>
                <c:pt idx="14324">
                  <c:v>64.063999998285794</c:v>
                </c:pt>
                <c:pt idx="14325">
                  <c:v>64.071999998285591</c:v>
                </c:pt>
                <c:pt idx="14326">
                  <c:v>64.079999998285402</c:v>
                </c:pt>
                <c:pt idx="14327">
                  <c:v>64.087999998285198</c:v>
                </c:pt>
                <c:pt idx="14328">
                  <c:v>64.095999998284896</c:v>
                </c:pt>
                <c:pt idx="14329">
                  <c:v>64.103999998284706</c:v>
                </c:pt>
                <c:pt idx="14330">
                  <c:v>64.111999998284503</c:v>
                </c:pt>
                <c:pt idx="14331">
                  <c:v>64.1199999982843</c:v>
                </c:pt>
                <c:pt idx="14332">
                  <c:v>64.127999998284096</c:v>
                </c:pt>
                <c:pt idx="14333">
                  <c:v>64.135999998283893</c:v>
                </c:pt>
                <c:pt idx="14334">
                  <c:v>64.143999998283704</c:v>
                </c:pt>
                <c:pt idx="14335">
                  <c:v>64.151999998283401</c:v>
                </c:pt>
                <c:pt idx="14336">
                  <c:v>64.159999998283197</c:v>
                </c:pt>
                <c:pt idx="14337">
                  <c:v>64.167999998283008</c:v>
                </c:pt>
                <c:pt idx="14338">
                  <c:v>64.175999998282805</c:v>
                </c:pt>
                <c:pt idx="14339">
                  <c:v>64.183999998282601</c:v>
                </c:pt>
                <c:pt idx="14340">
                  <c:v>64.191999998282398</c:v>
                </c:pt>
                <c:pt idx="14341">
                  <c:v>64.199999998282195</c:v>
                </c:pt>
                <c:pt idx="14342">
                  <c:v>64.207999998281906</c:v>
                </c:pt>
                <c:pt idx="14343">
                  <c:v>64.215999998281703</c:v>
                </c:pt>
                <c:pt idx="14344">
                  <c:v>64.223999998281499</c:v>
                </c:pt>
                <c:pt idx="14345">
                  <c:v>64.231999998281296</c:v>
                </c:pt>
                <c:pt idx="14346">
                  <c:v>64.239999998281107</c:v>
                </c:pt>
                <c:pt idx="14347">
                  <c:v>64.247999998280903</c:v>
                </c:pt>
                <c:pt idx="14348">
                  <c:v>64.2559999982807</c:v>
                </c:pt>
                <c:pt idx="14349">
                  <c:v>64.263999998280411</c:v>
                </c:pt>
                <c:pt idx="14350">
                  <c:v>64.271999998280208</c:v>
                </c:pt>
                <c:pt idx="14351">
                  <c:v>64.279999998280005</c:v>
                </c:pt>
                <c:pt idx="14352">
                  <c:v>64.287999998279801</c:v>
                </c:pt>
                <c:pt idx="14353">
                  <c:v>64.295999998279598</c:v>
                </c:pt>
                <c:pt idx="14354">
                  <c:v>64.303999998279409</c:v>
                </c:pt>
                <c:pt idx="14355">
                  <c:v>64.311999998279205</c:v>
                </c:pt>
                <c:pt idx="14356">
                  <c:v>64.319999998278902</c:v>
                </c:pt>
                <c:pt idx="14357">
                  <c:v>64.327999998278713</c:v>
                </c:pt>
                <c:pt idx="14358">
                  <c:v>64.33599999827851</c:v>
                </c:pt>
                <c:pt idx="14359">
                  <c:v>64.343999998278306</c:v>
                </c:pt>
                <c:pt idx="14360">
                  <c:v>64.351999998278103</c:v>
                </c:pt>
                <c:pt idx="14361">
                  <c:v>64.3599999982779</c:v>
                </c:pt>
                <c:pt idx="14362">
                  <c:v>64.36799999827771</c:v>
                </c:pt>
                <c:pt idx="14363">
                  <c:v>64.375999998277507</c:v>
                </c:pt>
                <c:pt idx="14364">
                  <c:v>64.38399999827719</c:v>
                </c:pt>
                <c:pt idx="14365">
                  <c:v>64.391999998277001</c:v>
                </c:pt>
                <c:pt idx="14366">
                  <c:v>64.399999998276797</c:v>
                </c:pt>
                <c:pt idx="14367">
                  <c:v>64.407999998276594</c:v>
                </c:pt>
                <c:pt idx="14368">
                  <c:v>64.415999998276391</c:v>
                </c:pt>
                <c:pt idx="14369">
                  <c:v>64.423999998276187</c:v>
                </c:pt>
                <c:pt idx="14370">
                  <c:v>64.431999998275998</c:v>
                </c:pt>
                <c:pt idx="14371">
                  <c:v>64.439999998275695</c:v>
                </c:pt>
                <c:pt idx="14372">
                  <c:v>64.447999998275492</c:v>
                </c:pt>
                <c:pt idx="14373">
                  <c:v>64.455999998275303</c:v>
                </c:pt>
                <c:pt idx="14374">
                  <c:v>64.463999998275099</c:v>
                </c:pt>
                <c:pt idx="14375">
                  <c:v>64.471999998274896</c:v>
                </c:pt>
                <c:pt idx="14376">
                  <c:v>64.479999998274693</c:v>
                </c:pt>
                <c:pt idx="14377">
                  <c:v>64.487999998274489</c:v>
                </c:pt>
                <c:pt idx="14378">
                  <c:v>64.4959999982742</c:v>
                </c:pt>
                <c:pt idx="14379">
                  <c:v>64.503999998273997</c:v>
                </c:pt>
                <c:pt idx="14380">
                  <c:v>64.511999998273794</c:v>
                </c:pt>
                <c:pt idx="14381">
                  <c:v>64.51999999827359</c:v>
                </c:pt>
                <c:pt idx="14382">
                  <c:v>64.527999998273401</c:v>
                </c:pt>
                <c:pt idx="14383">
                  <c:v>64.535999998273198</c:v>
                </c:pt>
                <c:pt idx="14384">
                  <c:v>64.543999998272994</c:v>
                </c:pt>
                <c:pt idx="14385">
                  <c:v>64.551999998272706</c:v>
                </c:pt>
                <c:pt idx="14386">
                  <c:v>64.559999998272502</c:v>
                </c:pt>
                <c:pt idx="14387">
                  <c:v>64.567999998272299</c:v>
                </c:pt>
                <c:pt idx="14388">
                  <c:v>64.575999998272096</c:v>
                </c:pt>
                <c:pt idx="14389">
                  <c:v>64.583999998271892</c:v>
                </c:pt>
                <c:pt idx="14390">
                  <c:v>64.591999998271703</c:v>
                </c:pt>
                <c:pt idx="14391">
                  <c:v>64.5999999982715</c:v>
                </c:pt>
                <c:pt idx="14392">
                  <c:v>64.607999998271197</c:v>
                </c:pt>
                <c:pt idx="14393">
                  <c:v>64.615999998271008</c:v>
                </c:pt>
                <c:pt idx="14394">
                  <c:v>64.623999998270804</c:v>
                </c:pt>
                <c:pt idx="14395">
                  <c:v>64.631999998270601</c:v>
                </c:pt>
                <c:pt idx="14396">
                  <c:v>64.639999998270397</c:v>
                </c:pt>
                <c:pt idx="14397">
                  <c:v>64.647999998270194</c:v>
                </c:pt>
                <c:pt idx="14398">
                  <c:v>64.655999998270005</c:v>
                </c:pt>
                <c:pt idx="14399">
                  <c:v>64.663999998269702</c:v>
                </c:pt>
                <c:pt idx="14400">
                  <c:v>64.671999998269499</c:v>
                </c:pt>
                <c:pt idx="14401">
                  <c:v>64.679999998269309</c:v>
                </c:pt>
                <c:pt idx="14402">
                  <c:v>64.687999998269106</c:v>
                </c:pt>
                <c:pt idx="14403">
                  <c:v>64.695999998268903</c:v>
                </c:pt>
                <c:pt idx="14404">
                  <c:v>64.703999998268699</c:v>
                </c:pt>
                <c:pt idx="14405">
                  <c:v>64.711999998268496</c:v>
                </c:pt>
                <c:pt idx="14406">
                  <c:v>64.719999998268207</c:v>
                </c:pt>
                <c:pt idx="14407">
                  <c:v>64.727999998268004</c:v>
                </c:pt>
                <c:pt idx="14408">
                  <c:v>64.7359999982678</c:v>
                </c:pt>
                <c:pt idx="14409">
                  <c:v>64.743999998267597</c:v>
                </c:pt>
                <c:pt idx="14410">
                  <c:v>64.751999998267408</c:v>
                </c:pt>
                <c:pt idx="14411">
                  <c:v>64.759999998267205</c:v>
                </c:pt>
                <c:pt idx="14412">
                  <c:v>64.767999998267001</c:v>
                </c:pt>
                <c:pt idx="14413">
                  <c:v>64.775999998266713</c:v>
                </c:pt>
                <c:pt idx="14414">
                  <c:v>64.783999998266509</c:v>
                </c:pt>
                <c:pt idx="14415">
                  <c:v>64.791999998266306</c:v>
                </c:pt>
                <c:pt idx="14416">
                  <c:v>64.799999998266102</c:v>
                </c:pt>
                <c:pt idx="14417">
                  <c:v>64.807999998265899</c:v>
                </c:pt>
                <c:pt idx="14418">
                  <c:v>64.81599999826571</c:v>
                </c:pt>
                <c:pt idx="14419">
                  <c:v>64.823999998265506</c:v>
                </c:pt>
                <c:pt idx="14420">
                  <c:v>64.831999998265189</c:v>
                </c:pt>
                <c:pt idx="14421">
                  <c:v>64.839999998265</c:v>
                </c:pt>
                <c:pt idx="14422">
                  <c:v>64.847999998264797</c:v>
                </c:pt>
                <c:pt idx="14423">
                  <c:v>64.855999998264593</c:v>
                </c:pt>
                <c:pt idx="14424">
                  <c:v>64.86399999826439</c:v>
                </c:pt>
                <c:pt idx="14425">
                  <c:v>64.871999998264187</c:v>
                </c:pt>
                <c:pt idx="14426">
                  <c:v>64.879999998264012</c:v>
                </c:pt>
                <c:pt idx="14427">
                  <c:v>64.887999998263808</c:v>
                </c:pt>
                <c:pt idx="14428">
                  <c:v>64.895999998263491</c:v>
                </c:pt>
                <c:pt idx="14429">
                  <c:v>64.903999998263302</c:v>
                </c:pt>
                <c:pt idx="14430">
                  <c:v>64.911999998263099</c:v>
                </c:pt>
                <c:pt idx="14431">
                  <c:v>64.919999998262895</c:v>
                </c:pt>
                <c:pt idx="14432">
                  <c:v>64.927999998262692</c:v>
                </c:pt>
                <c:pt idx="14433">
                  <c:v>64.935999998262488</c:v>
                </c:pt>
                <c:pt idx="14434">
                  <c:v>64.943999998262299</c:v>
                </c:pt>
                <c:pt idx="14435">
                  <c:v>64.951999998261996</c:v>
                </c:pt>
                <c:pt idx="14436">
                  <c:v>64.959999998261793</c:v>
                </c:pt>
                <c:pt idx="14437">
                  <c:v>64.967999998261604</c:v>
                </c:pt>
                <c:pt idx="14438">
                  <c:v>64.9759999982614</c:v>
                </c:pt>
                <c:pt idx="14439">
                  <c:v>64.983999998261197</c:v>
                </c:pt>
                <c:pt idx="14440">
                  <c:v>64.991999998260994</c:v>
                </c:pt>
                <c:pt idx="14441">
                  <c:v>64.99999999826079</c:v>
                </c:pt>
                <c:pt idx="14442">
                  <c:v>65.007999998260502</c:v>
                </c:pt>
                <c:pt idx="14443">
                  <c:v>65.015999998260298</c:v>
                </c:pt>
                <c:pt idx="14444">
                  <c:v>65.023999998260095</c:v>
                </c:pt>
                <c:pt idx="14445">
                  <c:v>65.031999998259892</c:v>
                </c:pt>
                <c:pt idx="14446">
                  <c:v>65.039999998259702</c:v>
                </c:pt>
                <c:pt idx="14447">
                  <c:v>65.047999998259499</c:v>
                </c:pt>
                <c:pt idx="14448">
                  <c:v>65.055999998259296</c:v>
                </c:pt>
                <c:pt idx="14449">
                  <c:v>65.063999998259007</c:v>
                </c:pt>
                <c:pt idx="14450">
                  <c:v>65.071999998258804</c:v>
                </c:pt>
                <c:pt idx="14451">
                  <c:v>65.0799999982586</c:v>
                </c:pt>
                <c:pt idx="14452">
                  <c:v>65.087999998258397</c:v>
                </c:pt>
                <c:pt idx="14453">
                  <c:v>65.095999998258193</c:v>
                </c:pt>
                <c:pt idx="14454">
                  <c:v>65.103999998258004</c:v>
                </c:pt>
                <c:pt idx="14455">
                  <c:v>65.111999998257801</c:v>
                </c:pt>
                <c:pt idx="14456">
                  <c:v>65.119999998257498</c:v>
                </c:pt>
                <c:pt idx="14457">
                  <c:v>65.127999998257309</c:v>
                </c:pt>
                <c:pt idx="14458">
                  <c:v>65.135999998257105</c:v>
                </c:pt>
                <c:pt idx="14459">
                  <c:v>65.143999998256902</c:v>
                </c:pt>
                <c:pt idx="14460">
                  <c:v>65.151999998256699</c:v>
                </c:pt>
                <c:pt idx="14461">
                  <c:v>65.159999998256495</c:v>
                </c:pt>
                <c:pt idx="14462">
                  <c:v>65.167999998256306</c:v>
                </c:pt>
                <c:pt idx="14463">
                  <c:v>65.175999998256003</c:v>
                </c:pt>
                <c:pt idx="14464">
                  <c:v>65.1839999982558</c:v>
                </c:pt>
                <c:pt idx="14465">
                  <c:v>65.191999998255611</c:v>
                </c:pt>
                <c:pt idx="14466">
                  <c:v>65.199999998255407</c:v>
                </c:pt>
                <c:pt idx="14467">
                  <c:v>65.207999998255204</c:v>
                </c:pt>
                <c:pt idx="14468">
                  <c:v>65.215999998255</c:v>
                </c:pt>
                <c:pt idx="14469">
                  <c:v>65.223999998254797</c:v>
                </c:pt>
                <c:pt idx="14470">
                  <c:v>65.231999998254508</c:v>
                </c:pt>
                <c:pt idx="14471">
                  <c:v>65.239999998254305</c:v>
                </c:pt>
                <c:pt idx="14472">
                  <c:v>65.247999998254102</c:v>
                </c:pt>
                <c:pt idx="14473">
                  <c:v>65.255999998253898</c:v>
                </c:pt>
                <c:pt idx="14474">
                  <c:v>65.263999998253709</c:v>
                </c:pt>
                <c:pt idx="14475">
                  <c:v>65.271999998253506</c:v>
                </c:pt>
                <c:pt idx="14476">
                  <c:v>65.279999998253302</c:v>
                </c:pt>
                <c:pt idx="14477">
                  <c:v>65.287999998252999</c:v>
                </c:pt>
                <c:pt idx="14478">
                  <c:v>65.295999998252796</c:v>
                </c:pt>
                <c:pt idx="14479">
                  <c:v>65.303999998252593</c:v>
                </c:pt>
                <c:pt idx="14480">
                  <c:v>65.311999998252404</c:v>
                </c:pt>
                <c:pt idx="14481">
                  <c:v>65.3199999982522</c:v>
                </c:pt>
                <c:pt idx="14482">
                  <c:v>65.327999998252011</c:v>
                </c:pt>
                <c:pt idx="14483">
                  <c:v>65.335999998251808</c:v>
                </c:pt>
                <c:pt idx="14484">
                  <c:v>65.343999998251604</c:v>
                </c:pt>
                <c:pt idx="14485">
                  <c:v>65.351999998251301</c:v>
                </c:pt>
                <c:pt idx="14486">
                  <c:v>65.359999998251098</c:v>
                </c:pt>
                <c:pt idx="14487">
                  <c:v>65.367999998250895</c:v>
                </c:pt>
                <c:pt idx="14488">
                  <c:v>65.375999998250691</c:v>
                </c:pt>
                <c:pt idx="14489">
                  <c:v>65.383999998250488</c:v>
                </c:pt>
                <c:pt idx="14490">
                  <c:v>65.391999998250299</c:v>
                </c:pt>
                <c:pt idx="14491">
                  <c:v>65.399999998250095</c:v>
                </c:pt>
                <c:pt idx="14492">
                  <c:v>65.407999998249792</c:v>
                </c:pt>
                <c:pt idx="14493">
                  <c:v>65.415999998249603</c:v>
                </c:pt>
                <c:pt idx="14494">
                  <c:v>65.4239999982494</c:v>
                </c:pt>
                <c:pt idx="14495">
                  <c:v>65.431999998249196</c:v>
                </c:pt>
                <c:pt idx="14496">
                  <c:v>65.439999998248993</c:v>
                </c:pt>
                <c:pt idx="14497">
                  <c:v>65.44799999824879</c:v>
                </c:pt>
                <c:pt idx="14498">
                  <c:v>65.4559999982486</c:v>
                </c:pt>
                <c:pt idx="14499">
                  <c:v>65.463999998248298</c:v>
                </c:pt>
                <c:pt idx="14500">
                  <c:v>65.471999998248094</c:v>
                </c:pt>
                <c:pt idx="14501">
                  <c:v>65.479999998247905</c:v>
                </c:pt>
                <c:pt idx="14502">
                  <c:v>65.487999998247702</c:v>
                </c:pt>
                <c:pt idx="14503">
                  <c:v>65.495999998247498</c:v>
                </c:pt>
                <c:pt idx="14504">
                  <c:v>65.503999998247295</c:v>
                </c:pt>
                <c:pt idx="14505">
                  <c:v>65.511999998247092</c:v>
                </c:pt>
                <c:pt idx="14506">
                  <c:v>65.519999998246803</c:v>
                </c:pt>
                <c:pt idx="14507">
                  <c:v>65.527999998246599</c:v>
                </c:pt>
                <c:pt idx="14508">
                  <c:v>65.535999998246396</c:v>
                </c:pt>
                <c:pt idx="14509">
                  <c:v>65.543999998246193</c:v>
                </c:pt>
                <c:pt idx="14510">
                  <c:v>65.551999998246004</c:v>
                </c:pt>
                <c:pt idx="14511">
                  <c:v>65.5599999982458</c:v>
                </c:pt>
                <c:pt idx="14512">
                  <c:v>65.567999998245597</c:v>
                </c:pt>
                <c:pt idx="14513">
                  <c:v>65.575999998245308</c:v>
                </c:pt>
                <c:pt idx="14514">
                  <c:v>65.583999998245105</c:v>
                </c:pt>
                <c:pt idx="14515">
                  <c:v>65.591999998244901</c:v>
                </c:pt>
                <c:pt idx="14516">
                  <c:v>65.599999998244698</c:v>
                </c:pt>
                <c:pt idx="14517">
                  <c:v>65.607999998244495</c:v>
                </c:pt>
                <c:pt idx="14518">
                  <c:v>65.615999998244305</c:v>
                </c:pt>
                <c:pt idx="14519">
                  <c:v>65.623999998244102</c:v>
                </c:pt>
                <c:pt idx="14520">
                  <c:v>65.631999998243799</c:v>
                </c:pt>
                <c:pt idx="14521">
                  <c:v>65.63999999824361</c:v>
                </c:pt>
                <c:pt idx="14522">
                  <c:v>65.647999998243407</c:v>
                </c:pt>
                <c:pt idx="14523">
                  <c:v>65.655999998243203</c:v>
                </c:pt>
                <c:pt idx="14524">
                  <c:v>65.663999998243</c:v>
                </c:pt>
                <c:pt idx="14525">
                  <c:v>65.671999998242796</c:v>
                </c:pt>
                <c:pt idx="14526">
                  <c:v>65.679999998242607</c:v>
                </c:pt>
                <c:pt idx="14527">
                  <c:v>65.687999998242304</c:v>
                </c:pt>
                <c:pt idx="14528">
                  <c:v>65.695999998242101</c:v>
                </c:pt>
                <c:pt idx="14529">
                  <c:v>65.703999998241912</c:v>
                </c:pt>
                <c:pt idx="14530">
                  <c:v>65.711999998241708</c:v>
                </c:pt>
                <c:pt idx="14531">
                  <c:v>65.719999998241505</c:v>
                </c:pt>
                <c:pt idx="14532">
                  <c:v>65.727999998241302</c:v>
                </c:pt>
                <c:pt idx="14533">
                  <c:v>65.735999998241098</c:v>
                </c:pt>
                <c:pt idx="14534">
                  <c:v>65.74399999824081</c:v>
                </c:pt>
                <c:pt idx="14535">
                  <c:v>65.751999998240606</c:v>
                </c:pt>
                <c:pt idx="14536">
                  <c:v>65.759999998240403</c:v>
                </c:pt>
                <c:pt idx="14537">
                  <c:v>65.767999998240199</c:v>
                </c:pt>
                <c:pt idx="14538">
                  <c:v>65.77599999824001</c:v>
                </c:pt>
                <c:pt idx="14539">
                  <c:v>65.783999998239807</c:v>
                </c:pt>
                <c:pt idx="14540">
                  <c:v>65.791999998239604</c:v>
                </c:pt>
                <c:pt idx="14541">
                  <c:v>65.7999999982394</c:v>
                </c:pt>
                <c:pt idx="14542">
                  <c:v>65.807999998239097</c:v>
                </c:pt>
                <c:pt idx="14543">
                  <c:v>65.815999998238894</c:v>
                </c:pt>
                <c:pt idx="14544">
                  <c:v>65.823999998238691</c:v>
                </c:pt>
                <c:pt idx="14545">
                  <c:v>65.831999998238487</c:v>
                </c:pt>
                <c:pt idx="14546">
                  <c:v>65.839999998238298</c:v>
                </c:pt>
                <c:pt idx="14547">
                  <c:v>65.847999998238095</c:v>
                </c:pt>
                <c:pt idx="14548">
                  <c:v>65.855999998237891</c:v>
                </c:pt>
                <c:pt idx="14549">
                  <c:v>65.863999998237603</c:v>
                </c:pt>
                <c:pt idx="14550">
                  <c:v>65.871999998237399</c:v>
                </c:pt>
                <c:pt idx="14551">
                  <c:v>65.879999998237196</c:v>
                </c:pt>
                <c:pt idx="14552">
                  <c:v>65.887999998236992</c:v>
                </c:pt>
                <c:pt idx="14553">
                  <c:v>65.895999998236789</c:v>
                </c:pt>
                <c:pt idx="14554">
                  <c:v>65.9039999982366</c:v>
                </c:pt>
                <c:pt idx="14555">
                  <c:v>65.911999998236396</c:v>
                </c:pt>
                <c:pt idx="14556">
                  <c:v>65.919999998236094</c:v>
                </c:pt>
                <c:pt idx="14557">
                  <c:v>65.927999998235904</c:v>
                </c:pt>
                <c:pt idx="14558">
                  <c:v>65.935999998235701</c:v>
                </c:pt>
                <c:pt idx="14559">
                  <c:v>65.943999998235498</c:v>
                </c:pt>
                <c:pt idx="14560">
                  <c:v>65.951999998235294</c:v>
                </c:pt>
                <c:pt idx="14561">
                  <c:v>65.959999998235091</c:v>
                </c:pt>
                <c:pt idx="14562">
                  <c:v>65.967999998234902</c:v>
                </c:pt>
                <c:pt idx="14563">
                  <c:v>65.975999998234599</c:v>
                </c:pt>
                <c:pt idx="14564">
                  <c:v>65.983999998234395</c:v>
                </c:pt>
                <c:pt idx="14565">
                  <c:v>65.991999998234206</c:v>
                </c:pt>
                <c:pt idx="14566">
                  <c:v>65.999999998234003</c:v>
                </c:pt>
                <c:pt idx="14567">
                  <c:v>66.007999998233799</c:v>
                </c:pt>
                <c:pt idx="14568">
                  <c:v>66.015999998233596</c:v>
                </c:pt>
                <c:pt idx="14569">
                  <c:v>66.023999998233393</c:v>
                </c:pt>
                <c:pt idx="14570">
                  <c:v>66.031999998233104</c:v>
                </c:pt>
                <c:pt idx="14571">
                  <c:v>66.039999998232901</c:v>
                </c:pt>
                <c:pt idx="14572">
                  <c:v>66.047999998232697</c:v>
                </c:pt>
                <c:pt idx="14573">
                  <c:v>66.055999998232494</c:v>
                </c:pt>
                <c:pt idx="14574">
                  <c:v>66.063999998232305</c:v>
                </c:pt>
                <c:pt idx="14575">
                  <c:v>66.071999998232101</c:v>
                </c:pt>
                <c:pt idx="14576">
                  <c:v>66.079999998231898</c:v>
                </c:pt>
                <c:pt idx="14577">
                  <c:v>66.087999998231609</c:v>
                </c:pt>
                <c:pt idx="14578">
                  <c:v>66.095999998231406</c:v>
                </c:pt>
                <c:pt idx="14579">
                  <c:v>66.103999998231203</c:v>
                </c:pt>
                <c:pt idx="14580">
                  <c:v>66.111999998230999</c:v>
                </c:pt>
                <c:pt idx="14581">
                  <c:v>66.119999998230796</c:v>
                </c:pt>
                <c:pt idx="14582">
                  <c:v>66.127999998230607</c:v>
                </c:pt>
                <c:pt idx="14583">
                  <c:v>66.135999998230403</c:v>
                </c:pt>
                <c:pt idx="14584">
                  <c:v>66.1439999982301</c:v>
                </c:pt>
                <c:pt idx="14585">
                  <c:v>66.151999998229911</c:v>
                </c:pt>
                <c:pt idx="14586">
                  <c:v>66.159999998229708</c:v>
                </c:pt>
                <c:pt idx="14587">
                  <c:v>66.167999998229504</c:v>
                </c:pt>
                <c:pt idx="14588">
                  <c:v>66.175999998229301</c:v>
                </c:pt>
                <c:pt idx="14589">
                  <c:v>66.183999998229098</c:v>
                </c:pt>
                <c:pt idx="14590">
                  <c:v>66.191999998228908</c:v>
                </c:pt>
                <c:pt idx="14591">
                  <c:v>66.199999998228606</c:v>
                </c:pt>
                <c:pt idx="14592">
                  <c:v>66.207999998228402</c:v>
                </c:pt>
                <c:pt idx="14593">
                  <c:v>66.215999998228213</c:v>
                </c:pt>
                <c:pt idx="14594">
                  <c:v>66.22399999822801</c:v>
                </c:pt>
                <c:pt idx="14595">
                  <c:v>66.231999998227806</c:v>
                </c:pt>
                <c:pt idx="14596">
                  <c:v>66.239999998227603</c:v>
                </c:pt>
                <c:pt idx="14597">
                  <c:v>66.247999998227399</c:v>
                </c:pt>
                <c:pt idx="14598">
                  <c:v>66.255999998227097</c:v>
                </c:pt>
                <c:pt idx="14599">
                  <c:v>66.263999998226893</c:v>
                </c:pt>
                <c:pt idx="14600">
                  <c:v>66.27199999822669</c:v>
                </c:pt>
                <c:pt idx="14601">
                  <c:v>66.279999998226501</c:v>
                </c:pt>
                <c:pt idx="14602">
                  <c:v>66.287999998226297</c:v>
                </c:pt>
                <c:pt idx="14603">
                  <c:v>66.295999998226094</c:v>
                </c:pt>
                <c:pt idx="14604">
                  <c:v>66.303999998225891</c:v>
                </c:pt>
                <c:pt idx="14605">
                  <c:v>66.311999998225701</c:v>
                </c:pt>
                <c:pt idx="14606">
                  <c:v>66.319999998225398</c:v>
                </c:pt>
                <c:pt idx="14607">
                  <c:v>66.327999998225195</c:v>
                </c:pt>
                <c:pt idx="14608">
                  <c:v>66.335999998224992</c:v>
                </c:pt>
                <c:pt idx="14609">
                  <c:v>66.343999998224788</c:v>
                </c:pt>
                <c:pt idx="14610">
                  <c:v>66.351999998224599</c:v>
                </c:pt>
                <c:pt idx="14611">
                  <c:v>66.359999998224396</c:v>
                </c:pt>
                <c:pt idx="14612">
                  <c:v>66.367999998224192</c:v>
                </c:pt>
                <c:pt idx="14613">
                  <c:v>66.375999998223904</c:v>
                </c:pt>
                <c:pt idx="14614">
                  <c:v>66.3839999982237</c:v>
                </c:pt>
                <c:pt idx="14615">
                  <c:v>66.391999998223497</c:v>
                </c:pt>
                <c:pt idx="14616">
                  <c:v>66.399999998223294</c:v>
                </c:pt>
                <c:pt idx="14617">
                  <c:v>66.40799999822309</c:v>
                </c:pt>
                <c:pt idx="14618">
                  <c:v>66.415999998222901</c:v>
                </c:pt>
                <c:pt idx="14619">
                  <c:v>66.423999998222698</c:v>
                </c:pt>
                <c:pt idx="14620">
                  <c:v>66.431999998222395</c:v>
                </c:pt>
                <c:pt idx="14621">
                  <c:v>66.439999998222206</c:v>
                </c:pt>
                <c:pt idx="14622">
                  <c:v>66.447999998222002</c:v>
                </c:pt>
                <c:pt idx="14623">
                  <c:v>66.455999998221799</c:v>
                </c:pt>
                <c:pt idx="14624">
                  <c:v>66.463999998221595</c:v>
                </c:pt>
                <c:pt idx="14625">
                  <c:v>66.471999998221392</c:v>
                </c:pt>
                <c:pt idx="14626">
                  <c:v>66.479999998221203</c:v>
                </c:pt>
                <c:pt idx="14627">
                  <c:v>66.4879999982209</c:v>
                </c:pt>
                <c:pt idx="14628">
                  <c:v>66.495999998220697</c:v>
                </c:pt>
                <c:pt idx="14629">
                  <c:v>66.503999998220507</c:v>
                </c:pt>
                <c:pt idx="14630">
                  <c:v>66.511999998220304</c:v>
                </c:pt>
                <c:pt idx="14631">
                  <c:v>66.519999998220101</c:v>
                </c:pt>
                <c:pt idx="14632">
                  <c:v>66.527999998219897</c:v>
                </c:pt>
                <c:pt idx="14633">
                  <c:v>66.535999998219694</c:v>
                </c:pt>
                <c:pt idx="14634">
                  <c:v>66.543999998219405</c:v>
                </c:pt>
                <c:pt idx="14635">
                  <c:v>66.551999998219202</c:v>
                </c:pt>
                <c:pt idx="14636">
                  <c:v>66.559999998218998</c:v>
                </c:pt>
                <c:pt idx="14637">
                  <c:v>66.567999998218795</c:v>
                </c:pt>
                <c:pt idx="14638">
                  <c:v>66.575999998218606</c:v>
                </c:pt>
                <c:pt idx="14639">
                  <c:v>66.583999998218403</c:v>
                </c:pt>
                <c:pt idx="14640">
                  <c:v>66.591999998218199</c:v>
                </c:pt>
                <c:pt idx="14641">
                  <c:v>66.599999998217911</c:v>
                </c:pt>
                <c:pt idx="14642">
                  <c:v>66.607999998217707</c:v>
                </c:pt>
                <c:pt idx="14643">
                  <c:v>66.615999998217504</c:v>
                </c:pt>
                <c:pt idx="14644">
                  <c:v>66.6239999982173</c:v>
                </c:pt>
                <c:pt idx="14645">
                  <c:v>66.631999998217097</c:v>
                </c:pt>
                <c:pt idx="14646">
                  <c:v>66.639999998216908</c:v>
                </c:pt>
                <c:pt idx="14647">
                  <c:v>66.647999998216704</c:v>
                </c:pt>
                <c:pt idx="14648">
                  <c:v>66.655999998216402</c:v>
                </c:pt>
                <c:pt idx="14649">
                  <c:v>66.663999998216212</c:v>
                </c:pt>
                <c:pt idx="14650">
                  <c:v>66.671999998216009</c:v>
                </c:pt>
                <c:pt idx="14651">
                  <c:v>66.679999998215806</c:v>
                </c:pt>
                <c:pt idx="14652">
                  <c:v>66.687999998215602</c:v>
                </c:pt>
                <c:pt idx="14653">
                  <c:v>66.695999998215399</c:v>
                </c:pt>
                <c:pt idx="14654">
                  <c:v>66.70399999821521</c:v>
                </c:pt>
                <c:pt idx="14655">
                  <c:v>66.711999998214893</c:v>
                </c:pt>
                <c:pt idx="14656">
                  <c:v>66.719999998214689</c:v>
                </c:pt>
                <c:pt idx="14657">
                  <c:v>66.7279999982145</c:v>
                </c:pt>
                <c:pt idx="14658">
                  <c:v>66.735999998214297</c:v>
                </c:pt>
                <c:pt idx="14659">
                  <c:v>66.743999998214107</c:v>
                </c:pt>
                <c:pt idx="14660">
                  <c:v>66.751999998213904</c:v>
                </c:pt>
                <c:pt idx="14661">
                  <c:v>66.759999998213701</c:v>
                </c:pt>
                <c:pt idx="14662">
                  <c:v>66.767999998213512</c:v>
                </c:pt>
                <c:pt idx="14663">
                  <c:v>66.775999998213194</c:v>
                </c:pt>
                <c:pt idx="14664">
                  <c:v>66.783999998212991</c:v>
                </c:pt>
                <c:pt idx="14665">
                  <c:v>66.791999998212802</c:v>
                </c:pt>
                <c:pt idx="14666">
                  <c:v>66.799999998212598</c:v>
                </c:pt>
                <c:pt idx="14667">
                  <c:v>66.807999998212395</c:v>
                </c:pt>
                <c:pt idx="14668">
                  <c:v>66.815999998212192</c:v>
                </c:pt>
                <c:pt idx="14669">
                  <c:v>66.823999998211988</c:v>
                </c:pt>
                <c:pt idx="14670">
                  <c:v>66.8319999982117</c:v>
                </c:pt>
                <c:pt idx="14671">
                  <c:v>66.839999998211496</c:v>
                </c:pt>
                <c:pt idx="14672">
                  <c:v>66.847999998211293</c:v>
                </c:pt>
                <c:pt idx="14673">
                  <c:v>66.85599999821109</c:v>
                </c:pt>
                <c:pt idx="14674">
                  <c:v>66.8639999982109</c:v>
                </c:pt>
                <c:pt idx="14675">
                  <c:v>66.871999998210697</c:v>
                </c:pt>
                <c:pt idx="14676">
                  <c:v>66.879999998210494</c:v>
                </c:pt>
                <c:pt idx="14677">
                  <c:v>66.887999998210205</c:v>
                </c:pt>
                <c:pt idx="14678">
                  <c:v>66.895999998210002</c:v>
                </c:pt>
                <c:pt idx="14679">
                  <c:v>66.903999998209798</c:v>
                </c:pt>
                <c:pt idx="14680">
                  <c:v>66.911999998209595</c:v>
                </c:pt>
                <c:pt idx="14681">
                  <c:v>66.919999998209391</c:v>
                </c:pt>
                <c:pt idx="14682">
                  <c:v>66.927999998209202</c:v>
                </c:pt>
                <c:pt idx="14683">
                  <c:v>66.935999998208999</c:v>
                </c:pt>
                <c:pt idx="14684">
                  <c:v>66.943999998208696</c:v>
                </c:pt>
                <c:pt idx="14685">
                  <c:v>66.951999998208507</c:v>
                </c:pt>
                <c:pt idx="14686">
                  <c:v>66.959999998208303</c:v>
                </c:pt>
                <c:pt idx="14687">
                  <c:v>66.9679999982081</c:v>
                </c:pt>
                <c:pt idx="14688">
                  <c:v>66.975999998207897</c:v>
                </c:pt>
                <c:pt idx="14689">
                  <c:v>66.983999998207693</c:v>
                </c:pt>
                <c:pt idx="14690">
                  <c:v>66.991999998207504</c:v>
                </c:pt>
                <c:pt idx="14691">
                  <c:v>66.999999998207201</c:v>
                </c:pt>
                <c:pt idx="14692">
                  <c:v>67.007999998206998</c:v>
                </c:pt>
                <c:pt idx="14693">
                  <c:v>67.015999998206809</c:v>
                </c:pt>
                <c:pt idx="14694">
                  <c:v>67.023999998206605</c:v>
                </c:pt>
                <c:pt idx="14695">
                  <c:v>67.031999998206402</c:v>
                </c:pt>
                <c:pt idx="14696">
                  <c:v>67.039999998206198</c:v>
                </c:pt>
                <c:pt idx="14697">
                  <c:v>67.047999998205995</c:v>
                </c:pt>
                <c:pt idx="14698">
                  <c:v>67.055999998205706</c:v>
                </c:pt>
                <c:pt idx="14699">
                  <c:v>67.063999998205503</c:v>
                </c:pt>
                <c:pt idx="14700">
                  <c:v>67.0719999982053</c:v>
                </c:pt>
                <c:pt idx="14701">
                  <c:v>67.079999998205096</c:v>
                </c:pt>
                <c:pt idx="14702">
                  <c:v>67.087999998204907</c:v>
                </c:pt>
                <c:pt idx="14703">
                  <c:v>67.095999998204704</c:v>
                </c:pt>
                <c:pt idx="14704">
                  <c:v>67.1039999982045</c:v>
                </c:pt>
                <c:pt idx="14705">
                  <c:v>67.111999998204212</c:v>
                </c:pt>
                <c:pt idx="14706">
                  <c:v>67.119999998204008</c:v>
                </c:pt>
                <c:pt idx="14707">
                  <c:v>67.127999998203805</c:v>
                </c:pt>
                <c:pt idx="14708">
                  <c:v>67.135999998203602</c:v>
                </c:pt>
                <c:pt idx="14709">
                  <c:v>67.143999998203398</c:v>
                </c:pt>
                <c:pt idx="14710">
                  <c:v>67.151999998203209</c:v>
                </c:pt>
                <c:pt idx="14711">
                  <c:v>67.159999998203006</c:v>
                </c:pt>
                <c:pt idx="14712">
                  <c:v>67.167999998202689</c:v>
                </c:pt>
                <c:pt idx="14713">
                  <c:v>67.175999998202514</c:v>
                </c:pt>
                <c:pt idx="14714">
                  <c:v>67.18399999820231</c:v>
                </c:pt>
                <c:pt idx="14715">
                  <c:v>67.191999998202107</c:v>
                </c:pt>
                <c:pt idx="14716">
                  <c:v>67.199999998201903</c:v>
                </c:pt>
                <c:pt idx="14717">
                  <c:v>67.2079999982017</c:v>
                </c:pt>
                <c:pt idx="14718">
                  <c:v>67.215999998201511</c:v>
                </c:pt>
                <c:pt idx="14719">
                  <c:v>67.223999998201307</c:v>
                </c:pt>
                <c:pt idx="14720">
                  <c:v>67.23199999820099</c:v>
                </c:pt>
                <c:pt idx="14721">
                  <c:v>67.239999998200801</c:v>
                </c:pt>
                <c:pt idx="14722">
                  <c:v>67.247999998200598</c:v>
                </c:pt>
                <c:pt idx="14723">
                  <c:v>67.255999998200394</c:v>
                </c:pt>
                <c:pt idx="14724">
                  <c:v>67.263999998200191</c:v>
                </c:pt>
                <c:pt idx="14725">
                  <c:v>67.271999998199988</c:v>
                </c:pt>
                <c:pt idx="14726">
                  <c:v>67.279999998199798</c:v>
                </c:pt>
                <c:pt idx="14727">
                  <c:v>67.287999998199496</c:v>
                </c:pt>
                <c:pt idx="14728">
                  <c:v>67.295999998199292</c:v>
                </c:pt>
                <c:pt idx="14729">
                  <c:v>67.303999998199103</c:v>
                </c:pt>
                <c:pt idx="14730">
                  <c:v>67.3119999981989</c:v>
                </c:pt>
                <c:pt idx="14731">
                  <c:v>67.319999998198696</c:v>
                </c:pt>
                <c:pt idx="14732">
                  <c:v>67.327999998198493</c:v>
                </c:pt>
                <c:pt idx="14733">
                  <c:v>67.33599999819829</c:v>
                </c:pt>
                <c:pt idx="14734">
                  <c:v>67.343999998198001</c:v>
                </c:pt>
                <c:pt idx="14735">
                  <c:v>67.351999998197797</c:v>
                </c:pt>
                <c:pt idx="14736">
                  <c:v>67.359999998197594</c:v>
                </c:pt>
                <c:pt idx="14737">
                  <c:v>67.367999998197391</c:v>
                </c:pt>
                <c:pt idx="14738">
                  <c:v>67.375999998197202</c:v>
                </c:pt>
                <c:pt idx="14739">
                  <c:v>67.383999998196998</c:v>
                </c:pt>
                <c:pt idx="14740">
                  <c:v>67.391999998196795</c:v>
                </c:pt>
                <c:pt idx="14741">
                  <c:v>67.399999998196506</c:v>
                </c:pt>
                <c:pt idx="14742">
                  <c:v>67.407999998196303</c:v>
                </c:pt>
                <c:pt idx="14743">
                  <c:v>67.415999998196099</c:v>
                </c:pt>
                <c:pt idx="14744">
                  <c:v>67.423999998195896</c:v>
                </c:pt>
                <c:pt idx="14745">
                  <c:v>67.431999998195693</c:v>
                </c:pt>
                <c:pt idx="14746">
                  <c:v>67.439999998195503</c:v>
                </c:pt>
                <c:pt idx="14747">
                  <c:v>67.4479999981953</c:v>
                </c:pt>
                <c:pt idx="14748">
                  <c:v>67.455999998194997</c:v>
                </c:pt>
                <c:pt idx="14749">
                  <c:v>67.463999998194808</c:v>
                </c:pt>
                <c:pt idx="14750">
                  <c:v>67.471999998194605</c:v>
                </c:pt>
                <c:pt idx="14751">
                  <c:v>67.479999998194401</c:v>
                </c:pt>
                <c:pt idx="14752">
                  <c:v>67.487999998194198</c:v>
                </c:pt>
                <c:pt idx="14753">
                  <c:v>67.495999998193994</c:v>
                </c:pt>
                <c:pt idx="14754">
                  <c:v>67.503999998193805</c:v>
                </c:pt>
                <c:pt idx="14755">
                  <c:v>67.511999998193502</c:v>
                </c:pt>
                <c:pt idx="14756">
                  <c:v>67.519999998193299</c:v>
                </c:pt>
                <c:pt idx="14757">
                  <c:v>67.52799999819311</c:v>
                </c:pt>
                <c:pt idx="14758">
                  <c:v>67.535999998192906</c:v>
                </c:pt>
                <c:pt idx="14759">
                  <c:v>67.543999998192703</c:v>
                </c:pt>
                <c:pt idx="14760">
                  <c:v>67.5519999981925</c:v>
                </c:pt>
                <c:pt idx="14761">
                  <c:v>67.559999998192296</c:v>
                </c:pt>
                <c:pt idx="14762">
                  <c:v>67.567999998192008</c:v>
                </c:pt>
                <c:pt idx="14763">
                  <c:v>67.575999998191804</c:v>
                </c:pt>
                <c:pt idx="14764">
                  <c:v>67.583999998191601</c:v>
                </c:pt>
                <c:pt idx="14765">
                  <c:v>67.591999998191397</c:v>
                </c:pt>
                <c:pt idx="14766">
                  <c:v>67.599999998191208</c:v>
                </c:pt>
                <c:pt idx="14767">
                  <c:v>67.607999998191005</c:v>
                </c:pt>
                <c:pt idx="14768">
                  <c:v>67.615999998190802</c:v>
                </c:pt>
                <c:pt idx="14769">
                  <c:v>67.623999998190513</c:v>
                </c:pt>
                <c:pt idx="14770">
                  <c:v>67.631999998190309</c:v>
                </c:pt>
                <c:pt idx="14771">
                  <c:v>67.639999998190106</c:v>
                </c:pt>
                <c:pt idx="14772">
                  <c:v>67.647999998189903</c:v>
                </c:pt>
                <c:pt idx="14773">
                  <c:v>67.655999998189699</c:v>
                </c:pt>
                <c:pt idx="14774">
                  <c:v>67.66399999818951</c:v>
                </c:pt>
                <c:pt idx="14775">
                  <c:v>67.671999998189307</c:v>
                </c:pt>
                <c:pt idx="14776">
                  <c:v>67.67999999818899</c:v>
                </c:pt>
                <c:pt idx="14777">
                  <c:v>67.687999998188801</c:v>
                </c:pt>
                <c:pt idx="14778">
                  <c:v>67.695999998188597</c:v>
                </c:pt>
                <c:pt idx="14779">
                  <c:v>67.703999998188394</c:v>
                </c:pt>
                <c:pt idx="14780">
                  <c:v>67.71199999818819</c:v>
                </c:pt>
                <c:pt idx="14781">
                  <c:v>67.719999998187987</c:v>
                </c:pt>
                <c:pt idx="14782">
                  <c:v>67.727999998187798</c:v>
                </c:pt>
                <c:pt idx="14783">
                  <c:v>67.735999998187594</c:v>
                </c:pt>
                <c:pt idx="14784">
                  <c:v>67.743999998187292</c:v>
                </c:pt>
                <c:pt idx="14785">
                  <c:v>67.751999998187102</c:v>
                </c:pt>
                <c:pt idx="14786">
                  <c:v>67.759999998186899</c:v>
                </c:pt>
                <c:pt idx="14787">
                  <c:v>67.767999998186696</c:v>
                </c:pt>
                <c:pt idx="14788">
                  <c:v>67.775999998186492</c:v>
                </c:pt>
                <c:pt idx="14789">
                  <c:v>67.783999998186289</c:v>
                </c:pt>
                <c:pt idx="14790">
                  <c:v>67.7919999981861</c:v>
                </c:pt>
                <c:pt idx="14791">
                  <c:v>67.799999998185797</c:v>
                </c:pt>
                <c:pt idx="14792">
                  <c:v>67.807999998185593</c:v>
                </c:pt>
                <c:pt idx="14793">
                  <c:v>67.815999998185404</c:v>
                </c:pt>
                <c:pt idx="14794">
                  <c:v>67.823999998185201</c:v>
                </c:pt>
                <c:pt idx="14795">
                  <c:v>67.831999998184997</c:v>
                </c:pt>
                <c:pt idx="14796">
                  <c:v>67.839999998184794</c:v>
                </c:pt>
                <c:pt idx="14797">
                  <c:v>67.847999998184591</c:v>
                </c:pt>
                <c:pt idx="14798">
                  <c:v>67.855999998184302</c:v>
                </c:pt>
                <c:pt idx="14799">
                  <c:v>67.863999998184099</c:v>
                </c:pt>
                <c:pt idx="14800">
                  <c:v>67.871999998183895</c:v>
                </c:pt>
                <c:pt idx="14801">
                  <c:v>67.879999998183692</c:v>
                </c:pt>
                <c:pt idx="14802">
                  <c:v>67.887999998183503</c:v>
                </c:pt>
                <c:pt idx="14803">
                  <c:v>67.895999998183299</c:v>
                </c:pt>
                <c:pt idx="14804">
                  <c:v>67.903999998183096</c:v>
                </c:pt>
                <c:pt idx="14805">
                  <c:v>67.911999998182807</c:v>
                </c:pt>
                <c:pt idx="14806">
                  <c:v>67.919999998182604</c:v>
                </c:pt>
                <c:pt idx="14807">
                  <c:v>67.927999998182401</c:v>
                </c:pt>
                <c:pt idx="14808">
                  <c:v>67.935999998182197</c:v>
                </c:pt>
                <c:pt idx="14809">
                  <c:v>67.943999998181994</c:v>
                </c:pt>
                <c:pt idx="14810">
                  <c:v>67.951999998181805</c:v>
                </c:pt>
                <c:pt idx="14811">
                  <c:v>67.959999998181601</c:v>
                </c:pt>
                <c:pt idx="14812">
                  <c:v>67.967999998181298</c:v>
                </c:pt>
                <c:pt idx="14813">
                  <c:v>67.975999998181109</c:v>
                </c:pt>
                <c:pt idx="14814">
                  <c:v>67.983999998180906</c:v>
                </c:pt>
                <c:pt idx="14815">
                  <c:v>67.991999998180702</c:v>
                </c:pt>
                <c:pt idx="14816">
                  <c:v>67.999999998180499</c:v>
                </c:pt>
                <c:pt idx="14817">
                  <c:v>68.007999998180296</c:v>
                </c:pt>
                <c:pt idx="14818">
                  <c:v>68.015999998180106</c:v>
                </c:pt>
                <c:pt idx="14819">
                  <c:v>68.023999998179804</c:v>
                </c:pt>
                <c:pt idx="14820">
                  <c:v>68.0319999981796</c:v>
                </c:pt>
                <c:pt idx="14821">
                  <c:v>68.039999998179411</c:v>
                </c:pt>
                <c:pt idx="14822">
                  <c:v>68.047999998179208</c:v>
                </c:pt>
                <c:pt idx="14823">
                  <c:v>68.055999998179004</c:v>
                </c:pt>
                <c:pt idx="14824">
                  <c:v>68.063999998178801</c:v>
                </c:pt>
                <c:pt idx="14825">
                  <c:v>68.071999998178597</c:v>
                </c:pt>
                <c:pt idx="14826">
                  <c:v>68.079999998178309</c:v>
                </c:pt>
                <c:pt idx="14827">
                  <c:v>68.087999998178105</c:v>
                </c:pt>
                <c:pt idx="14828">
                  <c:v>68.095999998177902</c:v>
                </c:pt>
                <c:pt idx="14829">
                  <c:v>68.103999998177699</c:v>
                </c:pt>
                <c:pt idx="14830">
                  <c:v>68.111999998177509</c:v>
                </c:pt>
                <c:pt idx="14831">
                  <c:v>68.119999998177306</c:v>
                </c:pt>
                <c:pt idx="14832">
                  <c:v>68.127999998177103</c:v>
                </c:pt>
                <c:pt idx="14833">
                  <c:v>68.1359999981768</c:v>
                </c:pt>
                <c:pt idx="14834">
                  <c:v>68.143999998176596</c:v>
                </c:pt>
                <c:pt idx="14835">
                  <c:v>68.151999998176393</c:v>
                </c:pt>
                <c:pt idx="14836">
                  <c:v>68.15999999817619</c:v>
                </c:pt>
                <c:pt idx="14837">
                  <c:v>68.167999998175986</c:v>
                </c:pt>
                <c:pt idx="14838">
                  <c:v>68.175999998175811</c:v>
                </c:pt>
                <c:pt idx="14839">
                  <c:v>68.183999998175608</c:v>
                </c:pt>
                <c:pt idx="14840">
                  <c:v>68.191999998175405</c:v>
                </c:pt>
                <c:pt idx="14841">
                  <c:v>68.199999998175102</c:v>
                </c:pt>
                <c:pt idx="14842">
                  <c:v>68.207999998174898</c:v>
                </c:pt>
                <c:pt idx="14843">
                  <c:v>68.215999998174695</c:v>
                </c:pt>
                <c:pt idx="14844">
                  <c:v>68.223999998174492</c:v>
                </c:pt>
                <c:pt idx="14845">
                  <c:v>68.231999998174288</c:v>
                </c:pt>
                <c:pt idx="14846">
                  <c:v>68.239999998174099</c:v>
                </c:pt>
                <c:pt idx="14847">
                  <c:v>68.247999998173896</c:v>
                </c:pt>
                <c:pt idx="14848">
                  <c:v>68.255999998173593</c:v>
                </c:pt>
                <c:pt idx="14849">
                  <c:v>68.263999998173404</c:v>
                </c:pt>
                <c:pt idx="14850">
                  <c:v>68.2719999981732</c:v>
                </c:pt>
                <c:pt idx="14851">
                  <c:v>68.279999998172997</c:v>
                </c:pt>
                <c:pt idx="14852">
                  <c:v>68.287999998172793</c:v>
                </c:pt>
                <c:pt idx="14853">
                  <c:v>68.29599999817259</c:v>
                </c:pt>
                <c:pt idx="14854">
                  <c:v>68.303999998172401</c:v>
                </c:pt>
                <c:pt idx="14855">
                  <c:v>68.311999998172098</c:v>
                </c:pt>
                <c:pt idx="14856">
                  <c:v>68.319999998171895</c:v>
                </c:pt>
                <c:pt idx="14857">
                  <c:v>68.327999998171705</c:v>
                </c:pt>
                <c:pt idx="14858">
                  <c:v>68.335999998171502</c:v>
                </c:pt>
                <c:pt idx="14859">
                  <c:v>68.343999998171299</c:v>
                </c:pt>
                <c:pt idx="14860">
                  <c:v>68.351999998171095</c:v>
                </c:pt>
                <c:pt idx="14861">
                  <c:v>68.359999998170892</c:v>
                </c:pt>
                <c:pt idx="14862">
                  <c:v>68.367999998170603</c:v>
                </c:pt>
                <c:pt idx="14863">
                  <c:v>68.3759999981704</c:v>
                </c:pt>
                <c:pt idx="14864">
                  <c:v>68.383999998170196</c:v>
                </c:pt>
                <c:pt idx="14865">
                  <c:v>68.391999998169993</c:v>
                </c:pt>
                <c:pt idx="14866">
                  <c:v>68.399999998169804</c:v>
                </c:pt>
                <c:pt idx="14867">
                  <c:v>68.407999998169601</c:v>
                </c:pt>
                <c:pt idx="14868">
                  <c:v>68.415999998169397</c:v>
                </c:pt>
                <c:pt idx="14869">
                  <c:v>68.423999998169108</c:v>
                </c:pt>
                <c:pt idx="14870">
                  <c:v>68.431999998168905</c:v>
                </c:pt>
                <c:pt idx="14871">
                  <c:v>68.439999998168702</c:v>
                </c:pt>
                <c:pt idx="14872">
                  <c:v>68.447999998168498</c:v>
                </c:pt>
                <c:pt idx="14873">
                  <c:v>68.455999998168295</c:v>
                </c:pt>
                <c:pt idx="14874">
                  <c:v>68.463999998168106</c:v>
                </c:pt>
                <c:pt idx="14875">
                  <c:v>68.471999998167902</c:v>
                </c:pt>
                <c:pt idx="14876">
                  <c:v>68.4799999981676</c:v>
                </c:pt>
                <c:pt idx="14877">
                  <c:v>68.48799999816741</c:v>
                </c:pt>
                <c:pt idx="14878">
                  <c:v>68.495999998167207</c:v>
                </c:pt>
                <c:pt idx="14879">
                  <c:v>68.503999998167004</c:v>
                </c:pt>
                <c:pt idx="14880">
                  <c:v>68.5119999981668</c:v>
                </c:pt>
                <c:pt idx="14881">
                  <c:v>68.519999998166597</c:v>
                </c:pt>
                <c:pt idx="14882">
                  <c:v>68.527999998166408</c:v>
                </c:pt>
                <c:pt idx="14883">
                  <c:v>68.535999998166105</c:v>
                </c:pt>
                <c:pt idx="14884">
                  <c:v>68.543999998165901</c:v>
                </c:pt>
                <c:pt idx="14885">
                  <c:v>68.551999998165712</c:v>
                </c:pt>
                <c:pt idx="14886">
                  <c:v>68.559999998165509</c:v>
                </c:pt>
                <c:pt idx="14887">
                  <c:v>68.567999998165305</c:v>
                </c:pt>
                <c:pt idx="14888">
                  <c:v>68.575999998165102</c:v>
                </c:pt>
                <c:pt idx="14889">
                  <c:v>68.583999998164899</c:v>
                </c:pt>
                <c:pt idx="14890">
                  <c:v>68.591999998164596</c:v>
                </c:pt>
                <c:pt idx="14891">
                  <c:v>68.599999998164392</c:v>
                </c:pt>
                <c:pt idx="14892">
                  <c:v>68.607999998164203</c:v>
                </c:pt>
                <c:pt idx="14893">
                  <c:v>68.615999998164</c:v>
                </c:pt>
                <c:pt idx="14894">
                  <c:v>68.623999998163811</c:v>
                </c:pt>
                <c:pt idx="14895">
                  <c:v>68.631999998163607</c:v>
                </c:pt>
                <c:pt idx="14896">
                  <c:v>68.639999998163404</c:v>
                </c:pt>
                <c:pt idx="14897">
                  <c:v>68.647999998163201</c:v>
                </c:pt>
                <c:pt idx="14898">
                  <c:v>68.655999998162898</c:v>
                </c:pt>
                <c:pt idx="14899">
                  <c:v>68.663999998162694</c:v>
                </c:pt>
                <c:pt idx="14900">
                  <c:v>68.671999998162491</c:v>
                </c:pt>
                <c:pt idx="14901">
                  <c:v>68.679999998162288</c:v>
                </c:pt>
                <c:pt idx="14902">
                  <c:v>68.687999998162098</c:v>
                </c:pt>
                <c:pt idx="14903">
                  <c:v>68.695999998161895</c:v>
                </c:pt>
                <c:pt idx="14904">
                  <c:v>68.703999998161692</c:v>
                </c:pt>
                <c:pt idx="14905">
                  <c:v>68.711999998161403</c:v>
                </c:pt>
                <c:pt idx="14906">
                  <c:v>68.7199999981612</c:v>
                </c:pt>
                <c:pt idx="14907">
                  <c:v>68.727999998160996</c:v>
                </c:pt>
                <c:pt idx="14908">
                  <c:v>68.735999998160793</c:v>
                </c:pt>
                <c:pt idx="14909">
                  <c:v>68.743999998160589</c:v>
                </c:pt>
                <c:pt idx="14910">
                  <c:v>68.7519999981604</c:v>
                </c:pt>
                <c:pt idx="14911">
                  <c:v>68.759999998160197</c:v>
                </c:pt>
                <c:pt idx="14912">
                  <c:v>68.767999998159894</c:v>
                </c:pt>
                <c:pt idx="14913">
                  <c:v>68.775999998159705</c:v>
                </c:pt>
                <c:pt idx="14914">
                  <c:v>68.783999998159501</c:v>
                </c:pt>
                <c:pt idx="14915">
                  <c:v>68.791999998159298</c:v>
                </c:pt>
                <c:pt idx="14916">
                  <c:v>68.799999998159095</c:v>
                </c:pt>
                <c:pt idx="14917">
                  <c:v>68.807999998158891</c:v>
                </c:pt>
                <c:pt idx="14918">
                  <c:v>68.815999998158603</c:v>
                </c:pt>
                <c:pt idx="14919">
                  <c:v>68.823999998158399</c:v>
                </c:pt>
                <c:pt idx="14920">
                  <c:v>68.831999998158196</c:v>
                </c:pt>
                <c:pt idx="14921">
                  <c:v>68.839999998158007</c:v>
                </c:pt>
                <c:pt idx="14922">
                  <c:v>68.847999998157803</c:v>
                </c:pt>
                <c:pt idx="14923">
                  <c:v>68.8559999981576</c:v>
                </c:pt>
                <c:pt idx="14924">
                  <c:v>68.863999998157396</c:v>
                </c:pt>
                <c:pt idx="14925">
                  <c:v>68.871999998157108</c:v>
                </c:pt>
                <c:pt idx="14926">
                  <c:v>68.879999998156904</c:v>
                </c:pt>
                <c:pt idx="14927">
                  <c:v>68.887999998156701</c:v>
                </c:pt>
                <c:pt idx="14928">
                  <c:v>68.895999998156498</c:v>
                </c:pt>
                <c:pt idx="14929">
                  <c:v>68.903999998156294</c:v>
                </c:pt>
                <c:pt idx="14930">
                  <c:v>68.911999998156105</c:v>
                </c:pt>
                <c:pt idx="14931">
                  <c:v>68.919999998155902</c:v>
                </c:pt>
                <c:pt idx="14932">
                  <c:v>68.927999998155599</c:v>
                </c:pt>
                <c:pt idx="14933">
                  <c:v>68.93599999815541</c:v>
                </c:pt>
                <c:pt idx="14934">
                  <c:v>68.943999998155206</c:v>
                </c:pt>
                <c:pt idx="14935">
                  <c:v>68.951999998155003</c:v>
                </c:pt>
                <c:pt idx="14936">
                  <c:v>68.9599999981548</c:v>
                </c:pt>
                <c:pt idx="14937">
                  <c:v>68.967999998154596</c:v>
                </c:pt>
                <c:pt idx="14938">
                  <c:v>68.975999998154407</c:v>
                </c:pt>
                <c:pt idx="14939">
                  <c:v>68.983999998154104</c:v>
                </c:pt>
                <c:pt idx="14940">
                  <c:v>68.991999998153901</c:v>
                </c:pt>
                <c:pt idx="14941">
                  <c:v>68.999999998153712</c:v>
                </c:pt>
                <c:pt idx="14942">
                  <c:v>69.007999998153508</c:v>
                </c:pt>
                <c:pt idx="14943">
                  <c:v>69.015999998153305</c:v>
                </c:pt>
                <c:pt idx="14944">
                  <c:v>69.023999998153101</c:v>
                </c:pt>
                <c:pt idx="14945">
                  <c:v>69.031999998152898</c:v>
                </c:pt>
                <c:pt idx="14946">
                  <c:v>69.039999998152609</c:v>
                </c:pt>
                <c:pt idx="14947">
                  <c:v>69.047999998152406</c:v>
                </c:pt>
                <c:pt idx="14948">
                  <c:v>69.055999998152203</c:v>
                </c:pt>
                <c:pt idx="14949">
                  <c:v>69.063999998152013</c:v>
                </c:pt>
                <c:pt idx="14950">
                  <c:v>69.07199999815181</c:v>
                </c:pt>
                <c:pt idx="14951">
                  <c:v>69.079999998151607</c:v>
                </c:pt>
                <c:pt idx="14952">
                  <c:v>69.087999998151403</c:v>
                </c:pt>
                <c:pt idx="14953">
                  <c:v>69.0959999981512</c:v>
                </c:pt>
                <c:pt idx="14954">
                  <c:v>69.103999998150897</c:v>
                </c:pt>
                <c:pt idx="14955">
                  <c:v>69.111999998150694</c:v>
                </c:pt>
                <c:pt idx="14956">
                  <c:v>69.11999999815049</c:v>
                </c:pt>
                <c:pt idx="14957">
                  <c:v>69.127999998150301</c:v>
                </c:pt>
                <c:pt idx="14958">
                  <c:v>69.135999998150098</c:v>
                </c:pt>
                <c:pt idx="14959">
                  <c:v>69.143999998149894</c:v>
                </c:pt>
                <c:pt idx="14960">
                  <c:v>69.151999998149691</c:v>
                </c:pt>
                <c:pt idx="14961">
                  <c:v>69.159999998149402</c:v>
                </c:pt>
                <c:pt idx="14962">
                  <c:v>69.167999998149199</c:v>
                </c:pt>
                <c:pt idx="14963">
                  <c:v>69.175999998148995</c:v>
                </c:pt>
                <c:pt idx="14964">
                  <c:v>69.183999998148792</c:v>
                </c:pt>
                <c:pt idx="14965">
                  <c:v>69.191999998148589</c:v>
                </c:pt>
                <c:pt idx="14966">
                  <c:v>69.1999999981484</c:v>
                </c:pt>
                <c:pt idx="14967">
                  <c:v>69.207999998148196</c:v>
                </c:pt>
                <c:pt idx="14968">
                  <c:v>69.215999998147893</c:v>
                </c:pt>
                <c:pt idx="14969">
                  <c:v>69.223999998147704</c:v>
                </c:pt>
                <c:pt idx="14970">
                  <c:v>69.231999998147501</c:v>
                </c:pt>
                <c:pt idx="14971">
                  <c:v>69.239999998147297</c:v>
                </c:pt>
                <c:pt idx="14972">
                  <c:v>69.247999998147094</c:v>
                </c:pt>
                <c:pt idx="14973">
                  <c:v>69.255999998146891</c:v>
                </c:pt>
                <c:pt idx="14974">
                  <c:v>69.263999998146701</c:v>
                </c:pt>
                <c:pt idx="14975">
                  <c:v>69.271999998146399</c:v>
                </c:pt>
                <c:pt idx="14976">
                  <c:v>69.279999998146195</c:v>
                </c:pt>
                <c:pt idx="14977">
                  <c:v>69.287999998146006</c:v>
                </c:pt>
                <c:pt idx="14978">
                  <c:v>69.295999998145803</c:v>
                </c:pt>
                <c:pt idx="14979">
                  <c:v>69.303999998145599</c:v>
                </c:pt>
                <c:pt idx="14980">
                  <c:v>69.311999998145396</c:v>
                </c:pt>
                <c:pt idx="14981">
                  <c:v>69.319999998145192</c:v>
                </c:pt>
                <c:pt idx="14982">
                  <c:v>69.327999998144904</c:v>
                </c:pt>
                <c:pt idx="14983">
                  <c:v>69.3359999981447</c:v>
                </c:pt>
                <c:pt idx="14984">
                  <c:v>69.343999998144497</c:v>
                </c:pt>
                <c:pt idx="14985">
                  <c:v>69.351999998144308</c:v>
                </c:pt>
                <c:pt idx="14986">
                  <c:v>69.359999998144104</c:v>
                </c:pt>
                <c:pt idx="14987">
                  <c:v>69.367999998143901</c:v>
                </c:pt>
                <c:pt idx="14988">
                  <c:v>69.375999998143698</c:v>
                </c:pt>
                <c:pt idx="14989">
                  <c:v>69.383999998143409</c:v>
                </c:pt>
                <c:pt idx="14990">
                  <c:v>69.391999998143206</c:v>
                </c:pt>
                <c:pt idx="14991">
                  <c:v>69.399999998143002</c:v>
                </c:pt>
                <c:pt idx="14992">
                  <c:v>69.407999998142799</c:v>
                </c:pt>
                <c:pt idx="14993">
                  <c:v>69.415999998142595</c:v>
                </c:pt>
                <c:pt idx="14994">
                  <c:v>69.423999998142406</c:v>
                </c:pt>
                <c:pt idx="14995">
                  <c:v>69.431999998142203</c:v>
                </c:pt>
                <c:pt idx="14996">
                  <c:v>69.4399999981419</c:v>
                </c:pt>
                <c:pt idx="14997">
                  <c:v>69.447999998141711</c:v>
                </c:pt>
                <c:pt idx="14998">
                  <c:v>69.455999998141507</c:v>
                </c:pt>
                <c:pt idx="14999">
                  <c:v>69.463999998141304</c:v>
                </c:pt>
                <c:pt idx="15000">
                  <c:v>69.471999998141101</c:v>
                </c:pt>
                <c:pt idx="15001">
                  <c:v>69.479999998140897</c:v>
                </c:pt>
                <c:pt idx="15002">
                  <c:v>69.487999998140708</c:v>
                </c:pt>
                <c:pt idx="15003">
                  <c:v>69.495999998140405</c:v>
                </c:pt>
                <c:pt idx="15004">
                  <c:v>69.503999998140202</c:v>
                </c:pt>
                <c:pt idx="15005">
                  <c:v>69.511999998140013</c:v>
                </c:pt>
                <c:pt idx="15006">
                  <c:v>69.519999998139809</c:v>
                </c:pt>
                <c:pt idx="15007">
                  <c:v>69.527999998139606</c:v>
                </c:pt>
                <c:pt idx="15008">
                  <c:v>69.535999998139403</c:v>
                </c:pt>
                <c:pt idx="15009">
                  <c:v>69.543999998139199</c:v>
                </c:pt>
                <c:pt idx="15010">
                  <c:v>69.551999998138896</c:v>
                </c:pt>
                <c:pt idx="15011">
                  <c:v>69.559999998138693</c:v>
                </c:pt>
                <c:pt idx="15012">
                  <c:v>69.56799999813849</c:v>
                </c:pt>
                <c:pt idx="15013">
                  <c:v>69.5759999981383</c:v>
                </c:pt>
                <c:pt idx="15014">
                  <c:v>69.583999998138097</c:v>
                </c:pt>
                <c:pt idx="15015">
                  <c:v>69.591999998137894</c:v>
                </c:pt>
                <c:pt idx="15016">
                  <c:v>69.59999999813769</c:v>
                </c:pt>
                <c:pt idx="15017">
                  <c:v>69.607999998137487</c:v>
                </c:pt>
                <c:pt idx="15018">
                  <c:v>69.615999998137198</c:v>
                </c:pt>
                <c:pt idx="15019">
                  <c:v>69.623999998136995</c:v>
                </c:pt>
                <c:pt idx="15020">
                  <c:v>69.631999998136791</c:v>
                </c:pt>
                <c:pt idx="15021">
                  <c:v>69.639999998136602</c:v>
                </c:pt>
                <c:pt idx="15022">
                  <c:v>69.647999998136399</c:v>
                </c:pt>
                <c:pt idx="15023">
                  <c:v>69.655999998136195</c:v>
                </c:pt>
                <c:pt idx="15024">
                  <c:v>69.663999998135992</c:v>
                </c:pt>
                <c:pt idx="15025">
                  <c:v>69.671999998135703</c:v>
                </c:pt>
                <c:pt idx="15026">
                  <c:v>69.6799999981355</c:v>
                </c:pt>
                <c:pt idx="15027">
                  <c:v>69.687999998135297</c:v>
                </c:pt>
                <c:pt idx="15028">
                  <c:v>69.695999998135093</c:v>
                </c:pt>
                <c:pt idx="15029">
                  <c:v>69.70399999813489</c:v>
                </c:pt>
                <c:pt idx="15030">
                  <c:v>69.711999998134701</c:v>
                </c:pt>
                <c:pt idx="15031">
                  <c:v>69.719999998134497</c:v>
                </c:pt>
                <c:pt idx="15032">
                  <c:v>69.727999998134194</c:v>
                </c:pt>
                <c:pt idx="15033">
                  <c:v>69.735999998134005</c:v>
                </c:pt>
                <c:pt idx="15034">
                  <c:v>69.743999998133802</c:v>
                </c:pt>
                <c:pt idx="15035">
                  <c:v>69.751999998133599</c:v>
                </c:pt>
                <c:pt idx="15036">
                  <c:v>69.759999998133395</c:v>
                </c:pt>
                <c:pt idx="15037">
                  <c:v>69.767999998133192</c:v>
                </c:pt>
                <c:pt idx="15038">
                  <c:v>69.775999998133003</c:v>
                </c:pt>
                <c:pt idx="15039">
                  <c:v>69.7839999981327</c:v>
                </c:pt>
                <c:pt idx="15040">
                  <c:v>69.791999998132496</c:v>
                </c:pt>
                <c:pt idx="15041">
                  <c:v>69.799999998132307</c:v>
                </c:pt>
                <c:pt idx="15042">
                  <c:v>69.807999998132104</c:v>
                </c:pt>
                <c:pt idx="15043">
                  <c:v>69.8159999981319</c:v>
                </c:pt>
                <c:pt idx="15044">
                  <c:v>69.823999998131697</c:v>
                </c:pt>
                <c:pt idx="15045">
                  <c:v>69.831999998131494</c:v>
                </c:pt>
                <c:pt idx="15046">
                  <c:v>69.839999998131205</c:v>
                </c:pt>
                <c:pt idx="15047">
                  <c:v>69.847999998131002</c:v>
                </c:pt>
                <c:pt idx="15048">
                  <c:v>69.855999998130798</c:v>
                </c:pt>
                <c:pt idx="15049">
                  <c:v>69.863999998130609</c:v>
                </c:pt>
                <c:pt idx="15050">
                  <c:v>69.871999998130406</c:v>
                </c:pt>
                <c:pt idx="15051">
                  <c:v>69.879999998130202</c:v>
                </c:pt>
                <c:pt idx="15052">
                  <c:v>69.887999998129999</c:v>
                </c:pt>
                <c:pt idx="15053">
                  <c:v>69.89599999812971</c:v>
                </c:pt>
                <c:pt idx="15054">
                  <c:v>69.903999998129507</c:v>
                </c:pt>
                <c:pt idx="15055">
                  <c:v>69.911999998129303</c:v>
                </c:pt>
                <c:pt idx="15056">
                  <c:v>69.9199999981291</c:v>
                </c:pt>
                <c:pt idx="15057">
                  <c:v>69.927999998128897</c:v>
                </c:pt>
                <c:pt idx="15058">
                  <c:v>69.935999998128707</c:v>
                </c:pt>
                <c:pt idx="15059">
                  <c:v>69.943999998128504</c:v>
                </c:pt>
                <c:pt idx="15060">
                  <c:v>69.951999998128201</c:v>
                </c:pt>
                <c:pt idx="15061">
                  <c:v>69.959999998128012</c:v>
                </c:pt>
                <c:pt idx="15062">
                  <c:v>69.967999998127809</c:v>
                </c:pt>
                <c:pt idx="15063">
                  <c:v>69.975999998127605</c:v>
                </c:pt>
                <c:pt idx="15064">
                  <c:v>69.983999998127402</c:v>
                </c:pt>
                <c:pt idx="15065">
                  <c:v>69.991999998127199</c:v>
                </c:pt>
                <c:pt idx="15066">
                  <c:v>69.999999998127009</c:v>
                </c:pt>
                <c:pt idx="15067">
                  <c:v>70.007999998126692</c:v>
                </c:pt>
                <c:pt idx="15068">
                  <c:v>70.015999998126489</c:v>
                </c:pt>
                <c:pt idx="15069">
                  <c:v>70.0239999981263</c:v>
                </c:pt>
                <c:pt idx="15070">
                  <c:v>70.031999998126096</c:v>
                </c:pt>
                <c:pt idx="15071">
                  <c:v>70.039999998125907</c:v>
                </c:pt>
                <c:pt idx="15072">
                  <c:v>70.047999998125704</c:v>
                </c:pt>
                <c:pt idx="15073">
                  <c:v>70.0559999981255</c:v>
                </c:pt>
                <c:pt idx="15074">
                  <c:v>70.063999998125311</c:v>
                </c:pt>
                <c:pt idx="15075">
                  <c:v>70.071999998124994</c:v>
                </c:pt>
                <c:pt idx="15076">
                  <c:v>70.079999998124791</c:v>
                </c:pt>
                <c:pt idx="15077">
                  <c:v>70.087999998124602</c:v>
                </c:pt>
                <c:pt idx="15078">
                  <c:v>70.095999998124398</c:v>
                </c:pt>
                <c:pt idx="15079">
                  <c:v>70.103999998124195</c:v>
                </c:pt>
                <c:pt idx="15080">
                  <c:v>70.111999998123991</c:v>
                </c:pt>
                <c:pt idx="15081">
                  <c:v>70.119999998123788</c:v>
                </c:pt>
                <c:pt idx="15082">
                  <c:v>70.127999998123499</c:v>
                </c:pt>
                <c:pt idx="15083">
                  <c:v>70.135999998123296</c:v>
                </c:pt>
                <c:pt idx="15084">
                  <c:v>70.143999998123093</c:v>
                </c:pt>
                <c:pt idx="15085">
                  <c:v>70.151999998122903</c:v>
                </c:pt>
                <c:pt idx="15086">
                  <c:v>70.1599999981227</c:v>
                </c:pt>
                <c:pt idx="15087">
                  <c:v>70.167999998122497</c:v>
                </c:pt>
                <c:pt idx="15088">
                  <c:v>70.175999998122293</c:v>
                </c:pt>
                <c:pt idx="15089">
                  <c:v>70.183999998122005</c:v>
                </c:pt>
                <c:pt idx="15090">
                  <c:v>70.191999998121801</c:v>
                </c:pt>
                <c:pt idx="15091">
                  <c:v>70.199999998121598</c:v>
                </c:pt>
                <c:pt idx="15092">
                  <c:v>70.207999998121394</c:v>
                </c:pt>
                <c:pt idx="15093">
                  <c:v>70.215999998121191</c:v>
                </c:pt>
                <c:pt idx="15094">
                  <c:v>70.223999998121002</c:v>
                </c:pt>
                <c:pt idx="15095">
                  <c:v>70.231999998120799</c:v>
                </c:pt>
                <c:pt idx="15096">
                  <c:v>70.239999998120496</c:v>
                </c:pt>
                <c:pt idx="15097">
                  <c:v>70.247999998120306</c:v>
                </c:pt>
                <c:pt idx="15098">
                  <c:v>70.255999998120103</c:v>
                </c:pt>
                <c:pt idx="15099">
                  <c:v>70.2639999981199</c:v>
                </c:pt>
                <c:pt idx="15100">
                  <c:v>70.271999998119696</c:v>
                </c:pt>
                <c:pt idx="15101">
                  <c:v>70.279999998119493</c:v>
                </c:pt>
                <c:pt idx="15102">
                  <c:v>70.287999998119304</c:v>
                </c:pt>
                <c:pt idx="15103">
                  <c:v>70.295999998119001</c:v>
                </c:pt>
                <c:pt idx="15104">
                  <c:v>70.303999998118798</c:v>
                </c:pt>
                <c:pt idx="15105">
                  <c:v>70.311999998118608</c:v>
                </c:pt>
                <c:pt idx="15106">
                  <c:v>70.319999998118405</c:v>
                </c:pt>
                <c:pt idx="15107">
                  <c:v>70.327999998118202</c:v>
                </c:pt>
                <c:pt idx="15108">
                  <c:v>70.335999998117998</c:v>
                </c:pt>
                <c:pt idx="15109">
                  <c:v>70.343999998117795</c:v>
                </c:pt>
                <c:pt idx="15110">
                  <c:v>70.351999998117506</c:v>
                </c:pt>
                <c:pt idx="15111">
                  <c:v>70.359999998117303</c:v>
                </c:pt>
                <c:pt idx="15112">
                  <c:v>70.367999998117099</c:v>
                </c:pt>
                <c:pt idx="15113">
                  <c:v>70.37599999811691</c:v>
                </c:pt>
                <c:pt idx="15114">
                  <c:v>70.383999998116707</c:v>
                </c:pt>
                <c:pt idx="15115">
                  <c:v>70.391999998116503</c:v>
                </c:pt>
                <c:pt idx="15116">
                  <c:v>70.3999999981163</c:v>
                </c:pt>
                <c:pt idx="15117">
                  <c:v>70.407999998116011</c:v>
                </c:pt>
                <c:pt idx="15118">
                  <c:v>70.415999998115808</c:v>
                </c:pt>
                <c:pt idx="15119">
                  <c:v>70.423999998115605</c:v>
                </c:pt>
                <c:pt idx="15120">
                  <c:v>70.431999998115401</c:v>
                </c:pt>
                <c:pt idx="15121">
                  <c:v>70.439999998115198</c:v>
                </c:pt>
                <c:pt idx="15122">
                  <c:v>70.447999998115009</c:v>
                </c:pt>
                <c:pt idx="15123">
                  <c:v>70.455999998114805</c:v>
                </c:pt>
                <c:pt idx="15124">
                  <c:v>70.463999998114488</c:v>
                </c:pt>
                <c:pt idx="15125">
                  <c:v>70.471999998114313</c:v>
                </c:pt>
                <c:pt idx="15126">
                  <c:v>70.47999999811411</c:v>
                </c:pt>
                <c:pt idx="15127">
                  <c:v>70.487999998113906</c:v>
                </c:pt>
                <c:pt idx="15128">
                  <c:v>70.495999998113703</c:v>
                </c:pt>
                <c:pt idx="15129">
                  <c:v>70.5039999981135</c:v>
                </c:pt>
                <c:pt idx="15130">
                  <c:v>70.511999998113311</c:v>
                </c:pt>
                <c:pt idx="15131">
                  <c:v>70.519999998113107</c:v>
                </c:pt>
                <c:pt idx="15132">
                  <c:v>70.52799999811279</c:v>
                </c:pt>
                <c:pt idx="15133">
                  <c:v>70.535999998112601</c:v>
                </c:pt>
                <c:pt idx="15134">
                  <c:v>70.543999998112398</c:v>
                </c:pt>
                <c:pt idx="15135">
                  <c:v>70.551999998112194</c:v>
                </c:pt>
                <c:pt idx="15136">
                  <c:v>70.559999998111991</c:v>
                </c:pt>
                <c:pt idx="15137">
                  <c:v>70.567999998111787</c:v>
                </c:pt>
                <c:pt idx="15138">
                  <c:v>70.575999998111598</c:v>
                </c:pt>
                <c:pt idx="15139">
                  <c:v>70.583999998111295</c:v>
                </c:pt>
                <c:pt idx="15140">
                  <c:v>70.591999998111092</c:v>
                </c:pt>
                <c:pt idx="15141">
                  <c:v>70.599999998110903</c:v>
                </c:pt>
                <c:pt idx="15142">
                  <c:v>70.607999998110699</c:v>
                </c:pt>
                <c:pt idx="15143">
                  <c:v>70.615999998110496</c:v>
                </c:pt>
                <c:pt idx="15144">
                  <c:v>70.623999998110293</c:v>
                </c:pt>
                <c:pt idx="15145">
                  <c:v>70.631999998110089</c:v>
                </c:pt>
                <c:pt idx="15146">
                  <c:v>70.639999998109801</c:v>
                </c:pt>
                <c:pt idx="15147">
                  <c:v>70.647999998109597</c:v>
                </c:pt>
                <c:pt idx="15148">
                  <c:v>70.655999998109394</c:v>
                </c:pt>
                <c:pt idx="15149">
                  <c:v>70.663999998109205</c:v>
                </c:pt>
                <c:pt idx="15150">
                  <c:v>70.671999998109001</c:v>
                </c:pt>
                <c:pt idx="15151">
                  <c:v>70.679999998108798</c:v>
                </c:pt>
                <c:pt idx="15152">
                  <c:v>70.687999998108594</c:v>
                </c:pt>
                <c:pt idx="15153">
                  <c:v>70.695999998108306</c:v>
                </c:pt>
                <c:pt idx="15154">
                  <c:v>70.703999998108102</c:v>
                </c:pt>
                <c:pt idx="15155">
                  <c:v>70.711999998107899</c:v>
                </c:pt>
                <c:pt idx="15156">
                  <c:v>70.719999998107696</c:v>
                </c:pt>
                <c:pt idx="15157">
                  <c:v>70.727999998107492</c:v>
                </c:pt>
                <c:pt idx="15158">
                  <c:v>70.735999998107303</c:v>
                </c:pt>
                <c:pt idx="15159">
                  <c:v>70.7439999981071</c:v>
                </c:pt>
                <c:pt idx="15160">
                  <c:v>70.751999998106797</c:v>
                </c:pt>
                <c:pt idx="15161">
                  <c:v>70.759999998106608</c:v>
                </c:pt>
                <c:pt idx="15162">
                  <c:v>70.767999998106404</c:v>
                </c:pt>
                <c:pt idx="15163">
                  <c:v>70.775999998106201</c:v>
                </c:pt>
                <c:pt idx="15164">
                  <c:v>70.783999998105998</c:v>
                </c:pt>
                <c:pt idx="15165">
                  <c:v>70.791999998105794</c:v>
                </c:pt>
                <c:pt idx="15166">
                  <c:v>70.799999998105605</c:v>
                </c:pt>
                <c:pt idx="15167">
                  <c:v>70.807999998105302</c:v>
                </c:pt>
                <c:pt idx="15168">
                  <c:v>70.815999998105099</c:v>
                </c:pt>
                <c:pt idx="15169">
                  <c:v>70.82399999810491</c:v>
                </c:pt>
                <c:pt idx="15170">
                  <c:v>70.831999998104706</c:v>
                </c:pt>
                <c:pt idx="15171">
                  <c:v>70.839999998104503</c:v>
                </c:pt>
                <c:pt idx="15172">
                  <c:v>70.847999998104299</c:v>
                </c:pt>
                <c:pt idx="15173">
                  <c:v>70.855999998104096</c:v>
                </c:pt>
                <c:pt idx="15174">
                  <c:v>70.863999998103807</c:v>
                </c:pt>
                <c:pt idx="15175">
                  <c:v>70.871999998103604</c:v>
                </c:pt>
                <c:pt idx="15176">
                  <c:v>70.879999998103401</c:v>
                </c:pt>
                <c:pt idx="15177">
                  <c:v>70.887999998103211</c:v>
                </c:pt>
                <c:pt idx="15178">
                  <c:v>70.895999998103008</c:v>
                </c:pt>
                <c:pt idx="15179">
                  <c:v>70.903999998102805</c:v>
                </c:pt>
                <c:pt idx="15180">
                  <c:v>70.911999998102601</c:v>
                </c:pt>
                <c:pt idx="15181">
                  <c:v>70.919999998102313</c:v>
                </c:pt>
                <c:pt idx="15182">
                  <c:v>70.927999998102109</c:v>
                </c:pt>
                <c:pt idx="15183">
                  <c:v>70.935999998101906</c:v>
                </c:pt>
                <c:pt idx="15184">
                  <c:v>70.943999998101702</c:v>
                </c:pt>
                <c:pt idx="15185">
                  <c:v>70.951999998101499</c:v>
                </c:pt>
                <c:pt idx="15186">
                  <c:v>70.95999999810131</c:v>
                </c:pt>
                <c:pt idx="15187">
                  <c:v>70.967999998101106</c:v>
                </c:pt>
                <c:pt idx="15188">
                  <c:v>70.975999998100789</c:v>
                </c:pt>
                <c:pt idx="15189">
                  <c:v>70.9839999981006</c:v>
                </c:pt>
                <c:pt idx="15190">
                  <c:v>70.991999998100397</c:v>
                </c:pt>
                <c:pt idx="15191">
                  <c:v>70.999999998100193</c:v>
                </c:pt>
                <c:pt idx="15192">
                  <c:v>71.00799999809999</c:v>
                </c:pt>
                <c:pt idx="15193">
                  <c:v>71.015999998099787</c:v>
                </c:pt>
                <c:pt idx="15194">
                  <c:v>71.023999998099598</c:v>
                </c:pt>
                <c:pt idx="15195">
                  <c:v>71.031999998099394</c:v>
                </c:pt>
                <c:pt idx="15196">
                  <c:v>71.039999998099091</c:v>
                </c:pt>
                <c:pt idx="15197">
                  <c:v>71.047999998098902</c:v>
                </c:pt>
                <c:pt idx="15198">
                  <c:v>71.055999998098699</c:v>
                </c:pt>
                <c:pt idx="15199">
                  <c:v>71.063999998098495</c:v>
                </c:pt>
                <c:pt idx="15200">
                  <c:v>71.071999998098292</c:v>
                </c:pt>
                <c:pt idx="15201">
                  <c:v>71.079999998098089</c:v>
                </c:pt>
                <c:pt idx="15202">
                  <c:v>71.087999998097899</c:v>
                </c:pt>
                <c:pt idx="15203">
                  <c:v>71.095999998097597</c:v>
                </c:pt>
                <c:pt idx="15204">
                  <c:v>71.103999998097393</c:v>
                </c:pt>
                <c:pt idx="15205">
                  <c:v>71.111999998097204</c:v>
                </c:pt>
                <c:pt idx="15206">
                  <c:v>71.119999998097001</c:v>
                </c:pt>
                <c:pt idx="15207">
                  <c:v>71.127999998096797</c:v>
                </c:pt>
                <c:pt idx="15208">
                  <c:v>71.135999998096594</c:v>
                </c:pt>
                <c:pt idx="15209">
                  <c:v>71.14399999809639</c:v>
                </c:pt>
                <c:pt idx="15210">
                  <c:v>71.151999998096102</c:v>
                </c:pt>
                <c:pt idx="15211">
                  <c:v>71.159999998095898</c:v>
                </c:pt>
                <c:pt idx="15212">
                  <c:v>71.167999998095695</c:v>
                </c:pt>
                <c:pt idx="15213">
                  <c:v>71.175999998095506</c:v>
                </c:pt>
                <c:pt idx="15214">
                  <c:v>71.183999998095302</c:v>
                </c:pt>
                <c:pt idx="15215">
                  <c:v>71.191999998095099</c:v>
                </c:pt>
                <c:pt idx="15216">
                  <c:v>71.199999998094896</c:v>
                </c:pt>
                <c:pt idx="15217">
                  <c:v>71.207999998094607</c:v>
                </c:pt>
                <c:pt idx="15218">
                  <c:v>71.215999998094404</c:v>
                </c:pt>
                <c:pt idx="15219">
                  <c:v>71.2239999980942</c:v>
                </c:pt>
                <c:pt idx="15220">
                  <c:v>71.231999998093997</c:v>
                </c:pt>
                <c:pt idx="15221">
                  <c:v>71.239999998093793</c:v>
                </c:pt>
                <c:pt idx="15222">
                  <c:v>71.247999998093604</c:v>
                </c:pt>
                <c:pt idx="15223">
                  <c:v>71.255999998093401</c:v>
                </c:pt>
                <c:pt idx="15224">
                  <c:v>71.263999998093098</c:v>
                </c:pt>
                <c:pt idx="15225">
                  <c:v>71.271999998092909</c:v>
                </c:pt>
                <c:pt idx="15226">
                  <c:v>71.279999998092705</c:v>
                </c:pt>
                <c:pt idx="15227">
                  <c:v>71.287999998092502</c:v>
                </c:pt>
                <c:pt idx="15228">
                  <c:v>71.295999998092299</c:v>
                </c:pt>
                <c:pt idx="15229">
                  <c:v>71.303999998092095</c:v>
                </c:pt>
                <c:pt idx="15230">
                  <c:v>71.311999998091906</c:v>
                </c:pt>
                <c:pt idx="15231">
                  <c:v>71.319999998091603</c:v>
                </c:pt>
                <c:pt idx="15232">
                  <c:v>71.3279999980914</c:v>
                </c:pt>
                <c:pt idx="15233">
                  <c:v>71.335999998091211</c:v>
                </c:pt>
                <c:pt idx="15234">
                  <c:v>71.343999998091007</c:v>
                </c:pt>
                <c:pt idx="15235">
                  <c:v>71.351999998090804</c:v>
                </c:pt>
                <c:pt idx="15236">
                  <c:v>71.359999998090601</c:v>
                </c:pt>
                <c:pt idx="15237">
                  <c:v>71.367999998090397</c:v>
                </c:pt>
                <c:pt idx="15238">
                  <c:v>71.375999998090109</c:v>
                </c:pt>
                <c:pt idx="15239">
                  <c:v>71.383999998089905</c:v>
                </c:pt>
                <c:pt idx="15240">
                  <c:v>71.391999998089702</c:v>
                </c:pt>
                <c:pt idx="15241">
                  <c:v>71.399999998089513</c:v>
                </c:pt>
                <c:pt idx="15242">
                  <c:v>71.407999998089309</c:v>
                </c:pt>
                <c:pt idx="15243">
                  <c:v>71.415999998089106</c:v>
                </c:pt>
                <c:pt idx="15244">
                  <c:v>71.423999998088902</c:v>
                </c:pt>
                <c:pt idx="15245">
                  <c:v>71.4319999980886</c:v>
                </c:pt>
                <c:pt idx="15246">
                  <c:v>71.439999998088396</c:v>
                </c:pt>
                <c:pt idx="15247">
                  <c:v>71.447999998088193</c:v>
                </c:pt>
                <c:pt idx="15248">
                  <c:v>71.455999998087989</c:v>
                </c:pt>
                <c:pt idx="15249">
                  <c:v>71.4639999980878</c:v>
                </c:pt>
                <c:pt idx="15250">
                  <c:v>71.471999998087597</c:v>
                </c:pt>
                <c:pt idx="15251">
                  <c:v>71.479999998087408</c:v>
                </c:pt>
                <c:pt idx="15252">
                  <c:v>71.487999998087204</c:v>
                </c:pt>
                <c:pt idx="15253">
                  <c:v>71.495999998086901</c:v>
                </c:pt>
                <c:pt idx="15254">
                  <c:v>71.503999998086698</c:v>
                </c:pt>
                <c:pt idx="15255">
                  <c:v>71.511999998086495</c:v>
                </c:pt>
                <c:pt idx="15256">
                  <c:v>71.519999998086291</c:v>
                </c:pt>
                <c:pt idx="15257">
                  <c:v>71.527999998086088</c:v>
                </c:pt>
                <c:pt idx="15258">
                  <c:v>71.535999998085899</c:v>
                </c:pt>
                <c:pt idx="15259">
                  <c:v>71.543999998085695</c:v>
                </c:pt>
                <c:pt idx="15260">
                  <c:v>71.551999998085392</c:v>
                </c:pt>
                <c:pt idx="15261">
                  <c:v>71.559999998085203</c:v>
                </c:pt>
                <c:pt idx="15262">
                  <c:v>71.567999998085</c:v>
                </c:pt>
                <c:pt idx="15263">
                  <c:v>71.575999998084797</c:v>
                </c:pt>
                <c:pt idx="15264">
                  <c:v>71.583999998084593</c:v>
                </c:pt>
                <c:pt idx="15265">
                  <c:v>71.59199999808439</c:v>
                </c:pt>
                <c:pt idx="15266">
                  <c:v>71.599999998084201</c:v>
                </c:pt>
                <c:pt idx="15267">
                  <c:v>71.607999998083898</c:v>
                </c:pt>
                <c:pt idx="15268">
                  <c:v>71.615999998083694</c:v>
                </c:pt>
                <c:pt idx="15269">
                  <c:v>71.623999998083505</c:v>
                </c:pt>
                <c:pt idx="15270">
                  <c:v>71.631999998083302</c:v>
                </c:pt>
                <c:pt idx="15271">
                  <c:v>71.639999998083098</c:v>
                </c:pt>
                <c:pt idx="15272">
                  <c:v>71.647999998082895</c:v>
                </c:pt>
                <c:pt idx="15273">
                  <c:v>71.655999998082692</c:v>
                </c:pt>
                <c:pt idx="15274">
                  <c:v>71.663999998082403</c:v>
                </c:pt>
                <c:pt idx="15275">
                  <c:v>71.6719999980822</c:v>
                </c:pt>
                <c:pt idx="15276">
                  <c:v>71.679999998081996</c:v>
                </c:pt>
                <c:pt idx="15277">
                  <c:v>71.687999998081807</c:v>
                </c:pt>
                <c:pt idx="15278">
                  <c:v>71.695999998081604</c:v>
                </c:pt>
                <c:pt idx="15279">
                  <c:v>71.7039999980814</c:v>
                </c:pt>
                <c:pt idx="15280">
                  <c:v>71.711999998081197</c:v>
                </c:pt>
                <c:pt idx="15281">
                  <c:v>71.719999998080908</c:v>
                </c:pt>
                <c:pt idx="15282">
                  <c:v>71.727999998080705</c:v>
                </c:pt>
                <c:pt idx="15283">
                  <c:v>71.735999998080501</c:v>
                </c:pt>
                <c:pt idx="15284">
                  <c:v>71.743999998080298</c:v>
                </c:pt>
                <c:pt idx="15285">
                  <c:v>71.751999998080095</c:v>
                </c:pt>
                <c:pt idx="15286">
                  <c:v>71.759999998079905</c:v>
                </c:pt>
                <c:pt idx="15287">
                  <c:v>71.767999998079702</c:v>
                </c:pt>
                <c:pt idx="15288">
                  <c:v>71.775999998079399</c:v>
                </c:pt>
                <c:pt idx="15289">
                  <c:v>71.78399999807921</c:v>
                </c:pt>
                <c:pt idx="15290">
                  <c:v>71.791999998079007</c:v>
                </c:pt>
                <c:pt idx="15291">
                  <c:v>71.799999998078803</c:v>
                </c:pt>
                <c:pt idx="15292">
                  <c:v>71.8079999980786</c:v>
                </c:pt>
                <c:pt idx="15293">
                  <c:v>71.815999998078397</c:v>
                </c:pt>
                <c:pt idx="15294">
                  <c:v>71.823999998078207</c:v>
                </c:pt>
                <c:pt idx="15295">
                  <c:v>71.831999998077904</c:v>
                </c:pt>
                <c:pt idx="15296">
                  <c:v>71.839999998077701</c:v>
                </c:pt>
                <c:pt idx="15297">
                  <c:v>71.847999998077512</c:v>
                </c:pt>
                <c:pt idx="15298">
                  <c:v>71.855999998077309</c:v>
                </c:pt>
                <c:pt idx="15299">
                  <c:v>71.863999998077105</c:v>
                </c:pt>
                <c:pt idx="15300">
                  <c:v>71.871999998076902</c:v>
                </c:pt>
                <c:pt idx="15301">
                  <c:v>71.879999998076698</c:v>
                </c:pt>
                <c:pt idx="15302">
                  <c:v>71.887999998076396</c:v>
                </c:pt>
                <c:pt idx="15303">
                  <c:v>71.895999998076192</c:v>
                </c:pt>
                <c:pt idx="15304">
                  <c:v>71.903999998075989</c:v>
                </c:pt>
                <c:pt idx="15305">
                  <c:v>71.911999998075814</c:v>
                </c:pt>
                <c:pt idx="15306">
                  <c:v>71.91999999807561</c:v>
                </c:pt>
                <c:pt idx="15307">
                  <c:v>71.927999998075407</c:v>
                </c:pt>
                <c:pt idx="15308">
                  <c:v>71.935999998075204</c:v>
                </c:pt>
                <c:pt idx="15309">
                  <c:v>71.943999998075</c:v>
                </c:pt>
                <c:pt idx="15310">
                  <c:v>71.951999998074697</c:v>
                </c:pt>
                <c:pt idx="15311">
                  <c:v>71.959999998074494</c:v>
                </c:pt>
                <c:pt idx="15312">
                  <c:v>71.967999998074291</c:v>
                </c:pt>
                <c:pt idx="15313">
                  <c:v>71.975999998074101</c:v>
                </c:pt>
                <c:pt idx="15314">
                  <c:v>71.983999998073898</c:v>
                </c:pt>
                <c:pt idx="15315">
                  <c:v>71.991999998073695</c:v>
                </c:pt>
                <c:pt idx="15316">
                  <c:v>71.999999998073491</c:v>
                </c:pt>
                <c:pt idx="15317">
                  <c:v>72.007999998073203</c:v>
                </c:pt>
                <c:pt idx="15318">
                  <c:v>72.015999998072999</c:v>
                </c:pt>
                <c:pt idx="15319">
                  <c:v>72.023999998072796</c:v>
                </c:pt>
                <c:pt idx="15320">
                  <c:v>72.031999998072592</c:v>
                </c:pt>
                <c:pt idx="15321">
                  <c:v>72.039999998072389</c:v>
                </c:pt>
                <c:pt idx="15322">
                  <c:v>72.0479999980722</c:v>
                </c:pt>
                <c:pt idx="15323">
                  <c:v>72.055999998071997</c:v>
                </c:pt>
                <c:pt idx="15324">
                  <c:v>72.063999998071694</c:v>
                </c:pt>
                <c:pt idx="15325">
                  <c:v>72.071999998071504</c:v>
                </c:pt>
                <c:pt idx="15326">
                  <c:v>72.079999998071301</c:v>
                </c:pt>
                <c:pt idx="15327">
                  <c:v>72.087999998071098</c:v>
                </c:pt>
                <c:pt idx="15328">
                  <c:v>72.095999998070894</c:v>
                </c:pt>
                <c:pt idx="15329">
                  <c:v>72.103999998070691</c:v>
                </c:pt>
                <c:pt idx="15330">
                  <c:v>72.111999998070502</c:v>
                </c:pt>
                <c:pt idx="15331">
                  <c:v>72.119999998070199</c:v>
                </c:pt>
                <c:pt idx="15332">
                  <c:v>72.127999998069996</c:v>
                </c:pt>
                <c:pt idx="15333">
                  <c:v>72.135999998069806</c:v>
                </c:pt>
                <c:pt idx="15334">
                  <c:v>72.143999998069603</c:v>
                </c:pt>
                <c:pt idx="15335">
                  <c:v>72.1519999980694</c:v>
                </c:pt>
                <c:pt idx="15336">
                  <c:v>72.159999998069196</c:v>
                </c:pt>
                <c:pt idx="15337">
                  <c:v>72.167999998068993</c:v>
                </c:pt>
                <c:pt idx="15338">
                  <c:v>72.175999998068704</c:v>
                </c:pt>
                <c:pt idx="15339">
                  <c:v>72.183999998068501</c:v>
                </c:pt>
                <c:pt idx="15340">
                  <c:v>72.191999998068297</c:v>
                </c:pt>
                <c:pt idx="15341">
                  <c:v>72.199999998068108</c:v>
                </c:pt>
                <c:pt idx="15342">
                  <c:v>72.207999998067905</c:v>
                </c:pt>
                <c:pt idx="15343">
                  <c:v>72.215999998067701</c:v>
                </c:pt>
                <c:pt idx="15344">
                  <c:v>72.223999998067498</c:v>
                </c:pt>
                <c:pt idx="15345">
                  <c:v>72.231999998067209</c:v>
                </c:pt>
                <c:pt idx="15346">
                  <c:v>72.239999998067006</c:v>
                </c:pt>
                <c:pt idx="15347">
                  <c:v>72.247999998066803</c:v>
                </c:pt>
                <c:pt idx="15348">
                  <c:v>72.255999998066599</c:v>
                </c:pt>
                <c:pt idx="15349">
                  <c:v>72.263999998066396</c:v>
                </c:pt>
                <c:pt idx="15350">
                  <c:v>72.271999998066207</c:v>
                </c:pt>
                <c:pt idx="15351">
                  <c:v>72.279999998066003</c:v>
                </c:pt>
                <c:pt idx="15352">
                  <c:v>72.2879999980657</c:v>
                </c:pt>
                <c:pt idx="15353">
                  <c:v>72.295999998065511</c:v>
                </c:pt>
                <c:pt idx="15354">
                  <c:v>72.303999998065308</c:v>
                </c:pt>
                <c:pt idx="15355">
                  <c:v>72.311999998065104</c:v>
                </c:pt>
                <c:pt idx="15356">
                  <c:v>72.319999998064901</c:v>
                </c:pt>
                <c:pt idx="15357">
                  <c:v>72.327999998064698</c:v>
                </c:pt>
                <c:pt idx="15358">
                  <c:v>72.335999998064509</c:v>
                </c:pt>
                <c:pt idx="15359">
                  <c:v>72.343999998064206</c:v>
                </c:pt>
                <c:pt idx="15360">
                  <c:v>72.351999998064002</c:v>
                </c:pt>
                <c:pt idx="15361">
                  <c:v>72.359999998063813</c:v>
                </c:pt>
                <c:pt idx="15362">
                  <c:v>72.36799999806361</c:v>
                </c:pt>
                <c:pt idx="15363">
                  <c:v>72.375999998063406</c:v>
                </c:pt>
                <c:pt idx="15364">
                  <c:v>72.383999998063203</c:v>
                </c:pt>
                <c:pt idx="15365">
                  <c:v>72.391999998063</c:v>
                </c:pt>
                <c:pt idx="15366">
                  <c:v>72.39999999806281</c:v>
                </c:pt>
                <c:pt idx="15367">
                  <c:v>72.407999998062493</c:v>
                </c:pt>
                <c:pt idx="15368">
                  <c:v>72.41599999806229</c:v>
                </c:pt>
                <c:pt idx="15369">
                  <c:v>72.423999998062101</c:v>
                </c:pt>
                <c:pt idx="15370">
                  <c:v>72.431999998061897</c:v>
                </c:pt>
                <c:pt idx="15371">
                  <c:v>72.439999998061694</c:v>
                </c:pt>
                <c:pt idx="15372">
                  <c:v>72.447999998061491</c:v>
                </c:pt>
                <c:pt idx="15373">
                  <c:v>72.455999998061287</c:v>
                </c:pt>
                <c:pt idx="15374">
                  <c:v>72.463999998060999</c:v>
                </c:pt>
                <c:pt idx="15375">
                  <c:v>72.471999998060795</c:v>
                </c:pt>
                <c:pt idx="15376">
                  <c:v>72.479999998060592</c:v>
                </c:pt>
                <c:pt idx="15377">
                  <c:v>72.487999998060403</c:v>
                </c:pt>
                <c:pt idx="15378">
                  <c:v>72.495999998060199</c:v>
                </c:pt>
                <c:pt idx="15379">
                  <c:v>72.503999998059996</c:v>
                </c:pt>
                <c:pt idx="15380">
                  <c:v>72.511999998059792</c:v>
                </c:pt>
                <c:pt idx="15381">
                  <c:v>72.519999998059504</c:v>
                </c:pt>
                <c:pt idx="15382">
                  <c:v>72.5279999980593</c:v>
                </c:pt>
                <c:pt idx="15383">
                  <c:v>72.535999998059097</c:v>
                </c:pt>
                <c:pt idx="15384">
                  <c:v>72.543999998058894</c:v>
                </c:pt>
                <c:pt idx="15385">
                  <c:v>72.55199999805869</c:v>
                </c:pt>
                <c:pt idx="15386">
                  <c:v>72.559999998058501</c:v>
                </c:pt>
                <c:pt idx="15387">
                  <c:v>72.567999998058298</c:v>
                </c:pt>
                <c:pt idx="15388">
                  <c:v>72.575999998057995</c:v>
                </c:pt>
                <c:pt idx="15389">
                  <c:v>72.583999998057806</c:v>
                </c:pt>
                <c:pt idx="15390">
                  <c:v>72.591999998057602</c:v>
                </c:pt>
                <c:pt idx="15391">
                  <c:v>72.599999998057399</c:v>
                </c:pt>
                <c:pt idx="15392">
                  <c:v>72.607999998057196</c:v>
                </c:pt>
                <c:pt idx="15393">
                  <c:v>72.615999998056992</c:v>
                </c:pt>
                <c:pt idx="15394">
                  <c:v>72.623999998056803</c:v>
                </c:pt>
                <c:pt idx="15395">
                  <c:v>72.6319999980565</c:v>
                </c:pt>
                <c:pt idx="15396">
                  <c:v>72.639999998056297</c:v>
                </c:pt>
                <c:pt idx="15397">
                  <c:v>72.647999998056108</c:v>
                </c:pt>
                <c:pt idx="15398">
                  <c:v>72.655999998055904</c:v>
                </c:pt>
                <c:pt idx="15399">
                  <c:v>72.663999998055701</c:v>
                </c:pt>
                <c:pt idx="15400">
                  <c:v>72.671999998055497</c:v>
                </c:pt>
                <c:pt idx="15401">
                  <c:v>72.679999998055294</c:v>
                </c:pt>
                <c:pt idx="15402">
                  <c:v>72.687999998055005</c:v>
                </c:pt>
                <c:pt idx="15403">
                  <c:v>72.695999998054802</c:v>
                </c:pt>
                <c:pt idx="15404">
                  <c:v>72.703999998054599</c:v>
                </c:pt>
                <c:pt idx="15405">
                  <c:v>72.711999998054409</c:v>
                </c:pt>
                <c:pt idx="15406">
                  <c:v>72.719999998054206</c:v>
                </c:pt>
                <c:pt idx="15407">
                  <c:v>72.727999998054003</c:v>
                </c:pt>
                <c:pt idx="15408">
                  <c:v>72.735999998053799</c:v>
                </c:pt>
                <c:pt idx="15409">
                  <c:v>72.743999998053511</c:v>
                </c:pt>
                <c:pt idx="15410">
                  <c:v>72.751999998053307</c:v>
                </c:pt>
                <c:pt idx="15411">
                  <c:v>72.759999998053104</c:v>
                </c:pt>
                <c:pt idx="15412">
                  <c:v>72.7679999980529</c:v>
                </c:pt>
                <c:pt idx="15413">
                  <c:v>72.775999998052697</c:v>
                </c:pt>
                <c:pt idx="15414">
                  <c:v>72.783999998052508</c:v>
                </c:pt>
                <c:pt idx="15415">
                  <c:v>72.791999998052304</c:v>
                </c:pt>
                <c:pt idx="15416">
                  <c:v>72.799999998052002</c:v>
                </c:pt>
                <c:pt idx="15417">
                  <c:v>72.807999998051812</c:v>
                </c:pt>
                <c:pt idx="15418">
                  <c:v>72.815999998051609</c:v>
                </c:pt>
                <c:pt idx="15419">
                  <c:v>72.823999998051406</c:v>
                </c:pt>
                <c:pt idx="15420">
                  <c:v>72.831999998051202</c:v>
                </c:pt>
                <c:pt idx="15421">
                  <c:v>72.839999998050999</c:v>
                </c:pt>
                <c:pt idx="15422">
                  <c:v>72.84799999805081</c:v>
                </c:pt>
                <c:pt idx="15423">
                  <c:v>72.855999998050493</c:v>
                </c:pt>
                <c:pt idx="15424">
                  <c:v>72.863999998050289</c:v>
                </c:pt>
                <c:pt idx="15425">
                  <c:v>72.8719999980501</c:v>
                </c:pt>
                <c:pt idx="15426">
                  <c:v>72.879999998049897</c:v>
                </c:pt>
                <c:pt idx="15427">
                  <c:v>72.887999998049693</c:v>
                </c:pt>
                <c:pt idx="15428">
                  <c:v>72.89599999804949</c:v>
                </c:pt>
                <c:pt idx="15429">
                  <c:v>72.903999998049287</c:v>
                </c:pt>
                <c:pt idx="15430">
                  <c:v>72.911999998049112</c:v>
                </c:pt>
                <c:pt idx="15431">
                  <c:v>72.919999998048795</c:v>
                </c:pt>
                <c:pt idx="15432">
                  <c:v>72.927999998048591</c:v>
                </c:pt>
                <c:pt idx="15433">
                  <c:v>72.935999998048402</c:v>
                </c:pt>
                <c:pt idx="15434">
                  <c:v>72.943999998048199</c:v>
                </c:pt>
                <c:pt idx="15435">
                  <c:v>72.951999998047995</c:v>
                </c:pt>
                <c:pt idx="15436">
                  <c:v>72.959999998047792</c:v>
                </c:pt>
                <c:pt idx="15437">
                  <c:v>72.967999998047588</c:v>
                </c:pt>
                <c:pt idx="15438">
                  <c:v>72.9759999980473</c:v>
                </c:pt>
                <c:pt idx="15439">
                  <c:v>72.983999998047096</c:v>
                </c:pt>
                <c:pt idx="15440">
                  <c:v>72.991999998046893</c:v>
                </c:pt>
                <c:pt idx="15441">
                  <c:v>72.999999998046704</c:v>
                </c:pt>
                <c:pt idx="15442">
                  <c:v>73.0079999980465</c:v>
                </c:pt>
                <c:pt idx="15443">
                  <c:v>73.015999998046297</c:v>
                </c:pt>
                <c:pt idx="15444">
                  <c:v>73.023999998046094</c:v>
                </c:pt>
                <c:pt idx="15445">
                  <c:v>73.031999998045805</c:v>
                </c:pt>
                <c:pt idx="15446">
                  <c:v>73.039999998045602</c:v>
                </c:pt>
                <c:pt idx="15447">
                  <c:v>73.047999998045398</c:v>
                </c:pt>
                <c:pt idx="15448">
                  <c:v>73.055999998045195</c:v>
                </c:pt>
                <c:pt idx="15449">
                  <c:v>73.063999998044991</c:v>
                </c:pt>
                <c:pt idx="15450">
                  <c:v>73.071999998044802</c:v>
                </c:pt>
                <c:pt idx="15451">
                  <c:v>73.079999998044599</c:v>
                </c:pt>
                <c:pt idx="15452">
                  <c:v>73.087999998044296</c:v>
                </c:pt>
                <c:pt idx="15453">
                  <c:v>73.095999998044107</c:v>
                </c:pt>
                <c:pt idx="15454">
                  <c:v>73.103999998043903</c:v>
                </c:pt>
                <c:pt idx="15455">
                  <c:v>73.1119999980437</c:v>
                </c:pt>
                <c:pt idx="15456">
                  <c:v>73.119999998043497</c:v>
                </c:pt>
                <c:pt idx="15457">
                  <c:v>73.127999998043293</c:v>
                </c:pt>
                <c:pt idx="15458">
                  <c:v>73.135999998043104</c:v>
                </c:pt>
                <c:pt idx="15459">
                  <c:v>73.143999998042801</c:v>
                </c:pt>
                <c:pt idx="15460">
                  <c:v>73.151999998042598</c:v>
                </c:pt>
                <c:pt idx="15461">
                  <c:v>73.159999998042409</c:v>
                </c:pt>
                <c:pt idx="15462">
                  <c:v>73.167999998042205</c:v>
                </c:pt>
                <c:pt idx="15463">
                  <c:v>73.175999998042002</c:v>
                </c:pt>
                <c:pt idx="15464">
                  <c:v>73.183999998041799</c:v>
                </c:pt>
                <c:pt idx="15465">
                  <c:v>73.191999998041595</c:v>
                </c:pt>
                <c:pt idx="15466">
                  <c:v>73.199999998041307</c:v>
                </c:pt>
                <c:pt idx="15467">
                  <c:v>73.207999998041103</c:v>
                </c:pt>
                <c:pt idx="15468">
                  <c:v>73.2159999980409</c:v>
                </c:pt>
                <c:pt idx="15469">
                  <c:v>73.223999998040711</c:v>
                </c:pt>
                <c:pt idx="15470">
                  <c:v>73.231999998040507</c:v>
                </c:pt>
                <c:pt idx="15471">
                  <c:v>73.239999998040304</c:v>
                </c:pt>
                <c:pt idx="15472">
                  <c:v>73.2479999980401</c:v>
                </c:pt>
                <c:pt idx="15473">
                  <c:v>73.255999998039812</c:v>
                </c:pt>
                <c:pt idx="15474">
                  <c:v>73.263999998039608</c:v>
                </c:pt>
                <c:pt idx="15475">
                  <c:v>73.271999998039405</c:v>
                </c:pt>
                <c:pt idx="15476">
                  <c:v>73.279999998039202</c:v>
                </c:pt>
                <c:pt idx="15477">
                  <c:v>73.287999998038998</c:v>
                </c:pt>
                <c:pt idx="15478">
                  <c:v>73.295999998038809</c:v>
                </c:pt>
                <c:pt idx="15479">
                  <c:v>73.303999998038606</c:v>
                </c:pt>
                <c:pt idx="15480">
                  <c:v>73.311999998038289</c:v>
                </c:pt>
                <c:pt idx="15481">
                  <c:v>73.319999998038099</c:v>
                </c:pt>
                <c:pt idx="15482">
                  <c:v>73.327999998037896</c:v>
                </c:pt>
                <c:pt idx="15483">
                  <c:v>73.335999998037693</c:v>
                </c:pt>
                <c:pt idx="15484">
                  <c:v>73.343999998037503</c:v>
                </c:pt>
                <c:pt idx="15485">
                  <c:v>73.3519999980373</c:v>
                </c:pt>
                <c:pt idx="15486">
                  <c:v>73.359999998037111</c:v>
                </c:pt>
                <c:pt idx="15487">
                  <c:v>73.367999998036908</c:v>
                </c:pt>
                <c:pt idx="15488">
                  <c:v>73.37599999803659</c:v>
                </c:pt>
                <c:pt idx="15489">
                  <c:v>73.383999998036401</c:v>
                </c:pt>
                <c:pt idx="15490">
                  <c:v>73.391999998036198</c:v>
                </c:pt>
                <c:pt idx="15491">
                  <c:v>73.399999998035995</c:v>
                </c:pt>
                <c:pt idx="15492">
                  <c:v>73.407999998035791</c:v>
                </c:pt>
                <c:pt idx="15493">
                  <c:v>73.415999998035588</c:v>
                </c:pt>
                <c:pt idx="15494">
                  <c:v>73.423999998035399</c:v>
                </c:pt>
                <c:pt idx="15495">
                  <c:v>73.431999998035096</c:v>
                </c:pt>
                <c:pt idx="15496">
                  <c:v>73.439999998034892</c:v>
                </c:pt>
                <c:pt idx="15497">
                  <c:v>73.447999998034703</c:v>
                </c:pt>
                <c:pt idx="15498">
                  <c:v>73.4559999980345</c:v>
                </c:pt>
                <c:pt idx="15499">
                  <c:v>73.463999998034296</c:v>
                </c:pt>
                <c:pt idx="15500">
                  <c:v>73.471999998034093</c:v>
                </c:pt>
                <c:pt idx="15501">
                  <c:v>73.47999999803389</c:v>
                </c:pt>
                <c:pt idx="15502">
                  <c:v>73.487999998033601</c:v>
                </c:pt>
                <c:pt idx="15503">
                  <c:v>73.495999998033398</c:v>
                </c:pt>
                <c:pt idx="15504">
                  <c:v>73.503999998033194</c:v>
                </c:pt>
                <c:pt idx="15505">
                  <c:v>73.511999998033005</c:v>
                </c:pt>
                <c:pt idx="15506">
                  <c:v>73.519999998032802</c:v>
                </c:pt>
                <c:pt idx="15507">
                  <c:v>73.527999998032598</c:v>
                </c:pt>
                <c:pt idx="15508">
                  <c:v>73.535999998032395</c:v>
                </c:pt>
                <c:pt idx="15509">
                  <c:v>73.543999998032106</c:v>
                </c:pt>
                <c:pt idx="15510">
                  <c:v>73.551999998031903</c:v>
                </c:pt>
                <c:pt idx="15511">
                  <c:v>73.559999998031699</c:v>
                </c:pt>
                <c:pt idx="15512">
                  <c:v>73.567999998031496</c:v>
                </c:pt>
                <c:pt idx="15513">
                  <c:v>73.575999998031293</c:v>
                </c:pt>
                <c:pt idx="15514">
                  <c:v>73.583999998031103</c:v>
                </c:pt>
                <c:pt idx="15515">
                  <c:v>73.5919999980309</c:v>
                </c:pt>
                <c:pt idx="15516">
                  <c:v>73.599999998030597</c:v>
                </c:pt>
                <c:pt idx="15517">
                  <c:v>73.607999998030408</c:v>
                </c:pt>
                <c:pt idx="15518">
                  <c:v>73.615999998030205</c:v>
                </c:pt>
                <c:pt idx="15519">
                  <c:v>73.623999998030001</c:v>
                </c:pt>
                <c:pt idx="15520">
                  <c:v>73.631999998029798</c:v>
                </c:pt>
                <c:pt idx="15521">
                  <c:v>73.639999998029595</c:v>
                </c:pt>
                <c:pt idx="15522">
                  <c:v>73.647999998029405</c:v>
                </c:pt>
                <c:pt idx="15523">
                  <c:v>73.655999998029102</c:v>
                </c:pt>
                <c:pt idx="15524">
                  <c:v>73.663999998028899</c:v>
                </c:pt>
                <c:pt idx="15525">
                  <c:v>73.67199999802871</c:v>
                </c:pt>
                <c:pt idx="15526">
                  <c:v>73.679999998028507</c:v>
                </c:pt>
                <c:pt idx="15527">
                  <c:v>73.687999998028303</c:v>
                </c:pt>
                <c:pt idx="15528">
                  <c:v>73.6959999980281</c:v>
                </c:pt>
                <c:pt idx="15529">
                  <c:v>73.703999998027896</c:v>
                </c:pt>
                <c:pt idx="15530">
                  <c:v>73.711999998027608</c:v>
                </c:pt>
                <c:pt idx="15531">
                  <c:v>73.719999998027404</c:v>
                </c:pt>
                <c:pt idx="15532">
                  <c:v>73.727999998027201</c:v>
                </c:pt>
                <c:pt idx="15533">
                  <c:v>73.735999998027012</c:v>
                </c:pt>
                <c:pt idx="15534">
                  <c:v>73.743999998026808</c:v>
                </c:pt>
                <c:pt idx="15535">
                  <c:v>73.751999998026605</c:v>
                </c:pt>
                <c:pt idx="15536">
                  <c:v>73.759999998026402</c:v>
                </c:pt>
                <c:pt idx="15537">
                  <c:v>73.767999998026099</c:v>
                </c:pt>
                <c:pt idx="15538">
                  <c:v>73.77599999802591</c:v>
                </c:pt>
                <c:pt idx="15539">
                  <c:v>73.783999998025706</c:v>
                </c:pt>
                <c:pt idx="15540">
                  <c:v>73.791999998025503</c:v>
                </c:pt>
                <c:pt idx="15541">
                  <c:v>73.799999998025299</c:v>
                </c:pt>
                <c:pt idx="15542">
                  <c:v>73.80799999802511</c:v>
                </c:pt>
                <c:pt idx="15543">
                  <c:v>73.815999998024907</c:v>
                </c:pt>
                <c:pt idx="15544">
                  <c:v>73.823999998024703</c:v>
                </c:pt>
                <c:pt idx="15545">
                  <c:v>73.831999998024401</c:v>
                </c:pt>
                <c:pt idx="15546">
                  <c:v>73.839999998024197</c:v>
                </c:pt>
                <c:pt idx="15547">
                  <c:v>73.847999998023994</c:v>
                </c:pt>
                <c:pt idx="15548">
                  <c:v>73.85599999802379</c:v>
                </c:pt>
                <c:pt idx="15549">
                  <c:v>73.863999998023587</c:v>
                </c:pt>
                <c:pt idx="15550">
                  <c:v>73.871999998023398</c:v>
                </c:pt>
                <c:pt idx="15551">
                  <c:v>73.879999998023195</c:v>
                </c:pt>
                <c:pt idx="15552">
                  <c:v>73.887999998022892</c:v>
                </c:pt>
                <c:pt idx="15553">
                  <c:v>73.895999998022702</c:v>
                </c:pt>
                <c:pt idx="15554">
                  <c:v>73.903999998022499</c:v>
                </c:pt>
                <c:pt idx="15555">
                  <c:v>73.911999998022296</c:v>
                </c:pt>
                <c:pt idx="15556">
                  <c:v>73.919999998022092</c:v>
                </c:pt>
                <c:pt idx="15557">
                  <c:v>73.927999998021889</c:v>
                </c:pt>
                <c:pt idx="15558">
                  <c:v>73.9359999980217</c:v>
                </c:pt>
                <c:pt idx="15559">
                  <c:v>73.943999998021397</c:v>
                </c:pt>
                <c:pt idx="15560">
                  <c:v>73.951999998021194</c:v>
                </c:pt>
                <c:pt idx="15561">
                  <c:v>73.959999998021004</c:v>
                </c:pt>
                <c:pt idx="15562">
                  <c:v>73.967999998020801</c:v>
                </c:pt>
                <c:pt idx="15563">
                  <c:v>73.975999998020598</c:v>
                </c:pt>
                <c:pt idx="15564">
                  <c:v>73.983999998020394</c:v>
                </c:pt>
                <c:pt idx="15565">
                  <c:v>73.991999998020191</c:v>
                </c:pt>
                <c:pt idx="15566">
                  <c:v>73.999999998019902</c:v>
                </c:pt>
                <c:pt idx="15567">
                  <c:v>74.007999998019699</c:v>
                </c:pt>
                <c:pt idx="15568">
                  <c:v>74.015999998019495</c:v>
                </c:pt>
                <c:pt idx="15569">
                  <c:v>74.023999998019306</c:v>
                </c:pt>
                <c:pt idx="15570">
                  <c:v>74.031999998019103</c:v>
                </c:pt>
                <c:pt idx="15571">
                  <c:v>74.039999998018899</c:v>
                </c:pt>
                <c:pt idx="15572">
                  <c:v>74.047999998018696</c:v>
                </c:pt>
                <c:pt idx="15573">
                  <c:v>74.055999998018407</c:v>
                </c:pt>
                <c:pt idx="15574">
                  <c:v>74.063999998018204</c:v>
                </c:pt>
                <c:pt idx="15575">
                  <c:v>74.071999998018001</c:v>
                </c:pt>
                <c:pt idx="15576">
                  <c:v>74.079999998017797</c:v>
                </c:pt>
                <c:pt idx="15577">
                  <c:v>74.087999998017594</c:v>
                </c:pt>
                <c:pt idx="15578">
                  <c:v>74.095999998017405</c:v>
                </c:pt>
                <c:pt idx="15579">
                  <c:v>74.103999998017201</c:v>
                </c:pt>
                <c:pt idx="15580">
                  <c:v>74.111999998016898</c:v>
                </c:pt>
                <c:pt idx="15581">
                  <c:v>74.119999998016709</c:v>
                </c:pt>
                <c:pt idx="15582">
                  <c:v>74.127999998016506</c:v>
                </c:pt>
                <c:pt idx="15583">
                  <c:v>74.135999998016302</c:v>
                </c:pt>
                <c:pt idx="15584">
                  <c:v>74.143999998016099</c:v>
                </c:pt>
                <c:pt idx="15585">
                  <c:v>74.151999998015896</c:v>
                </c:pt>
                <c:pt idx="15586">
                  <c:v>74.159999998015707</c:v>
                </c:pt>
                <c:pt idx="15587">
                  <c:v>74.167999998015404</c:v>
                </c:pt>
                <c:pt idx="15588">
                  <c:v>74.1759999980152</c:v>
                </c:pt>
                <c:pt idx="15589">
                  <c:v>74.183999998015011</c:v>
                </c:pt>
                <c:pt idx="15590">
                  <c:v>74.191999998014808</c:v>
                </c:pt>
                <c:pt idx="15591">
                  <c:v>74.199999998014604</c:v>
                </c:pt>
                <c:pt idx="15592">
                  <c:v>74.207999998014401</c:v>
                </c:pt>
                <c:pt idx="15593">
                  <c:v>74.215999998014198</c:v>
                </c:pt>
                <c:pt idx="15594">
                  <c:v>74.223999998013909</c:v>
                </c:pt>
                <c:pt idx="15595">
                  <c:v>74.231999998013706</c:v>
                </c:pt>
                <c:pt idx="15596">
                  <c:v>74.239999998013502</c:v>
                </c:pt>
                <c:pt idx="15597">
                  <c:v>74.247999998013313</c:v>
                </c:pt>
                <c:pt idx="15598">
                  <c:v>74.25599999801311</c:v>
                </c:pt>
                <c:pt idx="15599">
                  <c:v>74.263999998012906</c:v>
                </c:pt>
                <c:pt idx="15600">
                  <c:v>74.271999998012703</c:v>
                </c:pt>
                <c:pt idx="15601">
                  <c:v>74.2799999980124</c:v>
                </c:pt>
                <c:pt idx="15602">
                  <c:v>74.287999998012197</c:v>
                </c:pt>
                <c:pt idx="15603">
                  <c:v>74.295999998011993</c:v>
                </c:pt>
                <c:pt idx="15604">
                  <c:v>74.30399999801179</c:v>
                </c:pt>
                <c:pt idx="15605">
                  <c:v>74.311999998011601</c:v>
                </c:pt>
                <c:pt idx="15606">
                  <c:v>74.319999998011397</c:v>
                </c:pt>
                <c:pt idx="15607">
                  <c:v>74.327999998011194</c:v>
                </c:pt>
                <c:pt idx="15608">
                  <c:v>74.33599999801099</c:v>
                </c:pt>
                <c:pt idx="15609">
                  <c:v>74.343999998010702</c:v>
                </c:pt>
                <c:pt idx="15610">
                  <c:v>74.351999998010498</c:v>
                </c:pt>
                <c:pt idx="15611">
                  <c:v>74.359999998010295</c:v>
                </c:pt>
                <c:pt idx="15612">
                  <c:v>74.367999998010092</c:v>
                </c:pt>
                <c:pt idx="15613">
                  <c:v>74.375999998009888</c:v>
                </c:pt>
                <c:pt idx="15614">
                  <c:v>74.383999998009699</c:v>
                </c:pt>
                <c:pt idx="15615">
                  <c:v>74.391999998009496</c:v>
                </c:pt>
                <c:pt idx="15616">
                  <c:v>74.399999998009193</c:v>
                </c:pt>
                <c:pt idx="15617">
                  <c:v>74.407999998009004</c:v>
                </c:pt>
                <c:pt idx="15618">
                  <c:v>74.4159999980088</c:v>
                </c:pt>
                <c:pt idx="15619">
                  <c:v>74.423999998008597</c:v>
                </c:pt>
                <c:pt idx="15620">
                  <c:v>74.431999998008394</c:v>
                </c:pt>
                <c:pt idx="15621">
                  <c:v>74.43999999800819</c:v>
                </c:pt>
                <c:pt idx="15622">
                  <c:v>74.447999998008001</c:v>
                </c:pt>
                <c:pt idx="15623">
                  <c:v>74.455999998007698</c:v>
                </c:pt>
                <c:pt idx="15624">
                  <c:v>74.463999998007495</c:v>
                </c:pt>
                <c:pt idx="15625">
                  <c:v>74.471999998007306</c:v>
                </c:pt>
                <c:pt idx="15626">
                  <c:v>74.479999998007102</c:v>
                </c:pt>
                <c:pt idx="15627">
                  <c:v>74.487999998006899</c:v>
                </c:pt>
                <c:pt idx="15628">
                  <c:v>74.495999998006695</c:v>
                </c:pt>
                <c:pt idx="15629">
                  <c:v>74.503999998006492</c:v>
                </c:pt>
                <c:pt idx="15630">
                  <c:v>74.511999998006203</c:v>
                </c:pt>
                <c:pt idx="15631">
                  <c:v>74.519999998006</c:v>
                </c:pt>
                <c:pt idx="15632">
                  <c:v>74.527999998005797</c:v>
                </c:pt>
                <c:pt idx="15633">
                  <c:v>74.535999998005607</c:v>
                </c:pt>
                <c:pt idx="15634">
                  <c:v>74.543999998005404</c:v>
                </c:pt>
                <c:pt idx="15635">
                  <c:v>74.551999998005201</c:v>
                </c:pt>
                <c:pt idx="15636">
                  <c:v>74.559999998004997</c:v>
                </c:pt>
                <c:pt idx="15637">
                  <c:v>74.567999998004709</c:v>
                </c:pt>
                <c:pt idx="15638">
                  <c:v>74.575999998004505</c:v>
                </c:pt>
                <c:pt idx="15639">
                  <c:v>74.583999998004302</c:v>
                </c:pt>
                <c:pt idx="15640">
                  <c:v>74.591999998004098</c:v>
                </c:pt>
                <c:pt idx="15641">
                  <c:v>74.599999998003895</c:v>
                </c:pt>
                <c:pt idx="15642">
                  <c:v>74.607999998003706</c:v>
                </c:pt>
                <c:pt idx="15643">
                  <c:v>74.615999998003502</c:v>
                </c:pt>
                <c:pt idx="15644">
                  <c:v>74.6239999980032</c:v>
                </c:pt>
                <c:pt idx="15645">
                  <c:v>74.63199999800301</c:v>
                </c:pt>
                <c:pt idx="15646">
                  <c:v>74.639999998002807</c:v>
                </c:pt>
                <c:pt idx="15647">
                  <c:v>74.647999998002604</c:v>
                </c:pt>
                <c:pt idx="15648">
                  <c:v>74.6559999980024</c:v>
                </c:pt>
                <c:pt idx="15649">
                  <c:v>74.663999998002197</c:v>
                </c:pt>
                <c:pt idx="15650">
                  <c:v>74.671999998002008</c:v>
                </c:pt>
                <c:pt idx="15651">
                  <c:v>74.679999998001705</c:v>
                </c:pt>
                <c:pt idx="15652">
                  <c:v>74.687999998001501</c:v>
                </c:pt>
                <c:pt idx="15653">
                  <c:v>74.695999998001312</c:v>
                </c:pt>
                <c:pt idx="15654">
                  <c:v>74.703999998001109</c:v>
                </c:pt>
                <c:pt idx="15655">
                  <c:v>74.711999998000906</c:v>
                </c:pt>
                <c:pt idx="15656">
                  <c:v>74.719999998000702</c:v>
                </c:pt>
                <c:pt idx="15657">
                  <c:v>74.727999998000499</c:v>
                </c:pt>
                <c:pt idx="15658">
                  <c:v>74.735999998000196</c:v>
                </c:pt>
                <c:pt idx="15659">
                  <c:v>74.743999997999993</c:v>
                </c:pt>
                <c:pt idx="15660">
                  <c:v>74.751999997999789</c:v>
                </c:pt>
                <c:pt idx="15661">
                  <c:v>74.7599999979996</c:v>
                </c:pt>
                <c:pt idx="15662">
                  <c:v>74.767999997999397</c:v>
                </c:pt>
                <c:pt idx="15663">
                  <c:v>74.775999997999207</c:v>
                </c:pt>
                <c:pt idx="15664">
                  <c:v>74.783999997999004</c:v>
                </c:pt>
                <c:pt idx="15665">
                  <c:v>74.791999997998801</c:v>
                </c:pt>
                <c:pt idx="15666">
                  <c:v>74.799999997998498</c:v>
                </c:pt>
                <c:pt idx="15667">
                  <c:v>74.807999997998294</c:v>
                </c:pt>
                <c:pt idx="15668">
                  <c:v>74.815999997998091</c:v>
                </c:pt>
                <c:pt idx="15669">
                  <c:v>74.823999997997902</c:v>
                </c:pt>
                <c:pt idx="15670">
                  <c:v>74.831999997997698</c:v>
                </c:pt>
                <c:pt idx="15671">
                  <c:v>74.839999997997495</c:v>
                </c:pt>
                <c:pt idx="15672">
                  <c:v>74.847999997997292</c:v>
                </c:pt>
                <c:pt idx="15673">
                  <c:v>74.855999997997003</c:v>
                </c:pt>
                <c:pt idx="15674">
                  <c:v>74.8639999979968</c:v>
                </c:pt>
                <c:pt idx="15675">
                  <c:v>74.871999997996596</c:v>
                </c:pt>
                <c:pt idx="15676">
                  <c:v>74.879999997996393</c:v>
                </c:pt>
                <c:pt idx="15677">
                  <c:v>74.887999997996189</c:v>
                </c:pt>
                <c:pt idx="15678">
                  <c:v>74.895999997996</c:v>
                </c:pt>
                <c:pt idx="15679">
                  <c:v>74.903999997995797</c:v>
                </c:pt>
                <c:pt idx="15680">
                  <c:v>74.911999997995494</c:v>
                </c:pt>
                <c:pt idx="15681">
                  <c:v>74.919999997995305</c:v>
                </c:pt>
                <c:pt idx="15682">
                  <c:v>74.927999997995101</c:v>
                </c:pt>
                <c:pt idx="15683">
                  <c:v>74.935999997994898</c:v>
                </c:pt>
                <c:pt idx="15684">
                  <c:v>74.943999997994695</c:v>
                </c:pt>
                <c:pt idx="15685">
                  <c:v>74.951999997994491</c:v>
                </c:pt>
                <c:pt idx="15686">
                  <c:v>74.959999997994302</c:v>
                </c:pt>
                <c:pt idx="15687">
                  <c:v>74.967999997993999</c:v>
                </c:pt>
                <c:pt idx="15688">
                  <c:v>74.975999997993796</c:v>
                </c:pt>
                <c:pt idx="15689">
                  <c:v>74.983999997993607</c:v>
                </c:pt>
                <c:pt idx="15690">
                  <c:v>74.991999997993403</c:v>
                </c:pt>
                <c:pt idx="15691">
                  <c:v>74.9999999979932</c:v>
                </c:pt>
                <c:pt idx="15692">
                  <c:v>75.007999997992997</c:v>
                </c:pt>
                <c:pt idx="15693">
                  <c:v>75.015999997992793</c:v>
                </c:pt>
                <c:pt idx="15694">
                  <c:v>75.023999997992505</c:v>
                </c:pt>
                <c:pt idx="15695">
                  <c:v>75.031999997992301</c:v>
                </c:pt>
                <c:pt idx="15696">
                  <c:v>75.039999997992098</c:v>
                </c:pt>
                <c:pt idx="15697">
                  <c:v>75.047999997991909</c:v>
                </c:pt>
                <c:pt idx="15698">
                  <c:v>75.055999997991705</c:v>
                </c:pt>
                <c:pt idx="15699">
                  <c:v>75.063999997991502</c:v>
                </c:pt>
                <c:pt idx="15700">
                  <c:v>75.071999997991298</c:v>
                </c:pt>
                <c:pt idx="15701">
                  <c:v>75.07999999799101</c:v>
                </c:pt>
                <c:pt idx="15702">
                  <c:v>75.087999997990806</c:v>
                </c:pt>
                <c:pt idx="15703">
                  <c:v>75.095999997990603</c:v>
                </c:pt>
                <c:pt idx="15704">
                  <c:v>75.1039999979904</c:v>
                </c:pt>
                <c:pt idx="15705">
                  <c:v>75.111999997990196</c:v>
                </c:pt>
                <c:pt idx="15706">
                  <c:v>75.119999997990007</c:v>
                </c:pt>
                <c:pt idx="15707">
                  <c:v>75.127999997989804</c:v>
                </c:pt>
                <c:pt idx="15708">
                  <c:v>75.135999997989501</c:v>
                </c:pt>
                <c:pt idx="15709">
                  <c:v>75.143999997989312</c:v>
                </c:pt>
                <c:pt idx="15710">
                  <c:v>75.151999997989108</c:v>
                </c:pt>
                <c:pt idx="15711">
                  <c:v>75.159999997988905</c:v>
                </c:pt>
                <c:pt idx="15712">
                  <c:v>75.167999997988701</c:v>
                </c:pt>
                <c:pt idx="15713">
                  <c:v>75.175999997988498</c:v>
                </c:pt>
                <c:pt idx="15714">
                  <c:v>75.183999997988309</c:v>
                </c:pt>
                <c:pt idx="15715">
                  <c:v>75.191999997987992</c:v>
                </c:pt>
                <c:pt idx="15716">
                  <c:v>75.199999997987788</c:v>
                </c:pt>
                <c:pt idx="15717">
                  <c:v>75.207999997987613</c:v>
                </c:pt>
                <c:pt idx="15718">
                  <c:v>75.21599999798741</c:v>
                </c:pt>
                <c:pt idx="15719">
                  <c:v>75.223999997987207</c:v>
                </c:pt>
                <c:pt idx="15720">
                  <c:v>75.231999997987003</c:v>
                </c:pt>
                <c:pt idx="15721">
                  <c:v>75.2399999979868</c:v>
                </c:pt>
                <c:pt idx="15722">
                  <c:v>75.247999997986611</c:v>
                </c:pt>
                <c:pt idx="15723">
                  <c:v>75.255999997986294</c:v>
                </c:pt>
                <c:pt idx="15724">
                  <c:v>75.26399999798609</c:v>
                </c:pt>
                <c:pt idx="15725">
                  <c:v>75.271999997985901</c:v>
                </c:pt>
                <c:pt idx="15726">
                  <c:v>75.279999997985698</c:v>
                </c:pt>
                <c:pt idx="15727">
                  <c:v>75.287999997985494</c:v>
                </c:pt>
                <c:pt idx="15728">
                  <c:v>75.295999997985291</c:v>
                </c:pt>
                <c:pt idx="15729">
                  <c:v>75.303999997985088</c:v>
                </c:pt>
                <c:pt idx="15730">
                  <c:v>75.311999997984799</c:v>
                </c:pt>
                <c:pt idx="15731">
                  <c:v>75.319999997984596</c:v>
                </c:pt>
                <c:pt idx="15732">
                  <c:v>75.327999997984392</c:v>
                </c:pt>
                <c:pt idx="15733">
                  <c:v>75.335999997984203</c:v>
                </c:pt>
                <c:pt idx="15734">
                  <c:v>75.343999997984</c:v>
                </c:pt>
                <c:pt idx="15735">
                  <c:v>75.351999997983796</c:v>
                </c:pt>
                <c:pt idx="15736">
                  <c:v>75.359999997983593</c:v>
                </c:pt>
                <c:pt idx="15737">
                  <c:v>75.367999997983304</c:v>
                </c:pt>
                <c:pt idx="15738">
                  <c:v>75.375999997983101</c:v>
                </c:pt>
                <c:pt idx="15739">
                  <c:v>75.383999997982897</c:v>
                </c:pt>
                <c:pt idx="15740">
                  <c:v>75.391999997982694</c:v>
                </c:pt>
                <c:pt idx="15741">
                  <c:v>75.399999997982491</c:v>
                </c:pt>
                <c:pt idx="15742">
                  <c:v>75.407999997982301</c:v>
                </c:pt>
                <c:pt idx="15743">
                  <c:v>75.415999997981999</c:v>
                </c:pt>
                <c:pt idx="15744">
                  <c:v>75.423999997981795</c:v>
                </c:pt>
                <c:pt idx="15745">
                  <c:v>75.431999997981606</c:v>
                </c:pt>
                <c:pt idx="15746">
                  <c:v>75.439999997981403</c:v>
                </c:pt>
                <c:pt idx="15747">
                  <c:v>75.447999997981199</c:v>
                </c:pt>
                <c:pt idx="15748">
                  <c:v>75.455999997980996</c:v>
                </c:pt>
                <c:pt idx="15749">
                  <c:v>75.463999997980793</c:v>
                </c:pt>
                <c:pt idx="15750">
                  <c:v>75.471999997980504</c:v>
                </c:pt>
                <c:pt idx="15751">
                  <c:v>75.4799999979803</c:v>
                </c:pt>
                <c:pt idx="15752">
                  <c:v>75.487999997980097</c:v>
                </c:pt>
                <c:pt idx="15753">
                  <c:v>75.495999997979908</c:v>
                </c:pt>
                <c:pt idx="15754">
                  <c:v>75.503999997979705</c:v>
                </c:pt>
                <c:pt idx="15755">
                  <c:v>75.511999997979501</c:v>
                </c:pt>
                <c:pt idx="15756">
                  <c:v>75.519999997979298</c:v>
                </c:pt>
                <c:pt idx="15757">
                  <c:v>75.527999997979009</c:v>
                </c:pt>
                <c:pt idx="15758">
                  <c:v>75.535999997978806</c:v>
                </c:pt>
                <c:pt idx="15759">
                  <c:v>75.543999997978602</c:v>
                </c:pt>
                <c:pt idx="15760">
                  <c:v>75.551999997978399</c:v>
                </c:pt>
                <c:pt idx="15761">
                  <c:v>75.55999999797821</c:v>
                </c:pt>
                <c:pt idx="15762">
                  <c:v>75.567999997978006</c:v>
                </c:pt>
                <c:pt idx="15763">
                  <c:v>75.575999997977803</c:v>
                </c:pt>
                <c:pt idx="15764">
                  <c:v>75.5839999979775</c:v>
                </c:pt>
                <c:pt idx="15765">
                  <c:v>75.591999997977311</c:v>
                </c:pt>
                <c:pt idx="15766">
                  <c:v>75.599999997977108</c:v>
                </c:pt>
                <c:pt idx="15767">
                  <c:v>75.607999997976904</c:v>
                </c:pt>
                <c:pt idx="15768">
                  <c:v>75.615999997976701</c:v>
                </c:pt>
                <c:pt idx="15769">
                  <c:v>75.623999997976497</c:v>
                </c:pt>
                <c:pt idx="15770">
                  <c:v>75.631999997976308</c:v>
                </c:pt>
                <c:pt idx="15771">
                  <c:v>75.639999997976005</c:v>
                </c:pt>
                <c:pt idx="15772">
                  <c:v>75.647999997975802</c:v>
                </c:pt>
                <c:pt idx="15773">
                  <c:v>75.655999997975613</c:v>
                </c:pt>
                <c:pt idx="15774">
                  <c:v>75.663999997975409</c:v>
                </c:pt>
                <c:pt idx="15775">
                  <c:v>75.671999997975206</c:v>
                </c:pt>
                <c:pt idx="15776">
                  <c:v>75.679999997975003</c:v>
                </c:pt>
                <c:pt idx="15777">
                  <c:v>75.687999997974799</c:v>
                </c:pt>
                <c:pt idx="15778">
                  <c:v>75.69599999797461</c:v>
                </c:pt>
                <c:pt idx="15779">
                  <c:v>75.703999997974293</c:v>
                </c:pt>
                <c:pt idx="15780">
                  <c:v>75.71199999797409</c:v>
                </c:pt>
                <c:pt idx="15781">
                  <c:v>75.7199999979739</c:v>
                </c:pt>
                <c:pt idx="15782">
                  <c:v>75.727999997973697</c:v>
                </c:pt>
                <c:pt idx="15783">
                  <c:v>75.735999997973494</c:v>
                </c:pt>
                <c:pt idx="15784">
                  <c:v>75.74399999797329</c:v>
                </c:pt>
                <c:pt idx="15785">
                  <c:v>75.751999997973087</c:v>
                </c:pt>
                <c:pt idx="15786">
                  <c:v>75.759999997972798</c:v>
                </c:pt>
                <c:pt idx="15787">
                  <c:v>75.767999997972595</c:v>
                </c:pt>
                <c:pt idx="15788">
                  <c:v>75.775999997972391</c:v>
                </c:pt>
                <c:pt idx="15789">
                  <c:v>75.783999997972202</c:v>
                </c:pt>
                <c:pt idx="15790">
                  <c:v>75.791999997971999</c:v>
                </c:pt>
                <c:pt idx="15791">
                  <c:v>75.799999997971796</c:v>
                </c:pt>
                <c:pt idx="15792">
                  <c:v>75.807999997971592</c:v>
                </c:pt>
                <c:pt idx="15793">
                  <c:v>75.815999997971304</c:v>
                </c:pt>
                <c:pt idx="15794">
                  <c:v>75.8239999979711</c:v>
                </c:pt>
                <c:pt idx="15795">
                  <c:v>75.831999997970897</c:v>
                </c:pt>
                <c:pt idx="15796">
                  <c:v>75.839999997970693</c:v>
                </c:pt>
                <c:pt idx="15797">
                  <c:v>75.847999997970504</c:v>
                </c:pt>
                <c:pt idx="15798">
                  <c:v>75.855999997970301</c:v>
                </c:pt>
                <c:pt idx="15799">
                  <c:v>75.863999997970097</c:v>
                </c:pt>
                <c:pt idx="15800">
                  <c:v>75.871999997969795</c:v>
                </c:pt>
                <c:pt idx="15801">
                  <c:v>75.879999997969605</c:v>
                </c:pt>
                <c:pt idx="15802">
                  <c:v>75.887999997969402</c:v>
                </c:pt>
                <c:pt idx="15803">
                  <c:v>75.895999997969199</c:v>
                </c:pt>
                <c:pt idx="15804">
                  <c:v>75.903999997968995</c:v>
                </c:pt>
                <c:pt idx="15805">
                  <c:v>75.911999997968792</c:v>
                </c:pt>
                <c:pt idx="15806">
                  <c:v>75.919999997968603</c:v>
                </c:pt>
                <c:pt idx="15807">
                  <c:v>75.9279999979683</c:v>
                </c:pt>
                <c:pt idx="15808">
                  <c:v>75.935999997968096</c:v>
                </c:pt>
                <c:pt idx="15809">
                  <c:v>75.943999997967907</c:v>
                </c:pt>
                <c:pt idx="15810">
                  <c:v>75.951999997967704</c:v>
                </c:pt>
                <c:pt idx="15811">
                  <c:v>75.9599999979675</c:v>
                </c:pt>
                <c:pt idx="15812">
                  <c:v>75.967999997967297</c:v>
                </c:pt>
                <c:pt idx="15813">
                  <c:v>75.975999997967094</c:v>
                </c:pt>
                <c:pt idx="15814">
                  <c:v>75.983999997966805</c:v>
                </c:pt>
                <c:pt idx="15815">
                  <c:v>75.991999997966602</c:v>
                </c:pt>
                <c:pt idx="15816">
                  <c:v>75.999999997966398</c:v>
                </c:pt>
                <c:pt idx="15817">
                  <c:v>76.007999997966209</c:v>
                </c:pt>
                <c:pt idx="15818">
                  <c:v>76.015999997966006</c:v>
                </c:pt>
                <c:pt idx="15819">
                  <c:v>76.023999997965802</c:v>
                </c:pt>
                <c:pt idx="15820">
                  <c:v>76.031999997965599</c:v>
                </c:pt>
                <c:pt idx="15821">
                  <c:v>76.03999999796531</c:v>
                </c:pt>
                <c:pt idx="15822">
                  <c:v>76.047999997965107</c:v>
                </c:pt>
                <c:pt idx="15823">
                  <c:v>76.055999997964904</c:v>
                </c:pt>
                <c:pt idx="15824">
                  <c:v>76.0639999979647</c:v>
                </c:pt>
                <c:pt idx="15825">
                  <c:v>76.071999997964511</c:v>
                </c:pt>
                <c:pt idx="15826">
                  <c:v>76.079999997964308</c:v>
                </c:pt>
                <c:pt idx="15827">
                  <c:v>76.087999997964104</c:v>
                </c:pt>
                <c:pt idx="15828">
                  <c:v>76.095999997963801</c:v>
                </c:pt>
                <c:pt idx="15829">
                  <c:v>76.103999997963612</c:v>
                </c:pt>
                <c:pt idx="15830">
                  <c:v>76.111999997963409</c:v>
                </c:pt>
                <c:pt idx="15831">
                  <c:v>76.119999997963205</c:v>
                </c:pt>
                <c:pt idx="15832">
                  <c:v>76.127999997963002</c:v>
                </c:pt>
                <c:pt idx="15833">
                  <c:v>76.135999997962799</c:v>
                </c:pt>
                <c:pt idx="15834">
                  <c:v>76.143999997962609</c:v>
                </c:pt>
                <c:pt idx="15835">
                  <c:v>76.151999997962292</c:v>
                </c:pt>
                <c:pt idx="15836">
                  <c:v>76.159999997962089</c:v>
                </c:pt>
                <c:pt idx="15837">
                  <c:v>76.1679999979619</c:v>
                </c:pt>
                <c:pt idx="15838">
                  <c:v>76.175999997961696</c:v>
                </c:pt>
                <c:pt idx="15839">
                  <c:v>76.183999997961493</c:v>
                </c:pt>
                <c:pt idx="15840">
                  <c:v>76.19199999796129</c:v>
                </c:pt>
                <c:pt idx="15841">
                  <c:v>76.199999997961086</c:v>
                </c:pt>
                <c:pt idx="15842">
                  <c:v>76.207999997960911</c:v>
                </c:pt>
                <c:pt idx="15843">
                  <c:v>76.215999997960594</c:v>
                </c:pt>
                <c:pt idx="15844">
                  <c:v>76.223999997960391</c:v>
                </c:pt>
                <c:pt idx="15845">
                  <c:v>76.231999997960202</c:v>
                </c:pt>
                <c:pt idx="15846">
                  <c:v>76.239999997959998</c:v>
                </c:pt>
                <c:pt idx="15847">
                  <c:v>76.247999997959795</c:v>
                </c:pt>
                <c:pt idx="15848">
                  <c:v>76.255999997959591</c:v>
                </c:pt>
                <c:pt idx="15849">
                  <c:v>76.263999997959388</c:v>
                </c:pt>
                <c:pt idx="15850">
                  <c:v>76.271999997959099</c:v>
                </c:pt>
                <c:pt idx="15851">
                  <c:v>76.279999997958896</c:v>
                </c:pt>
                <c:pt idx="15852">
                  <c:v>76.287999997958693</c:v>
                </c:pt>
                <c:pt idx="15853">
                  <c:v>76.295999997958504</c:v>
                </c:pt>
                <c:pt idx="15854">
                  <c:v>76.3039999979583</c:v>
                </c:pt>
                <c:pt idx="15855">
                  <c:v>76.311999997958097</c:v>
                </c:pt>
                <c:pt idx="15856">
                  <c:v>76.319999997957893</c:v>
                </c:pt>
                <c:pt idx="15857">
                  <c:v>76.327999997957605</c:v>
                </c:pt>
                <c:pt idx="15858">
                  <c:v>76.335999997957401</c:v>
                </c:pt>
                <c:pt idx="15859">
                  <c:v>76.343999997957198</c:v>
                </c:pt>
                <c:pt idx="15860">
                  <c:v>76.351999997956995</c:v>
                </c:pt>
                <c:pt idx="15861">
                  <c:v>76.359999997956805</c:v>
                </c:pt>
                <c:pt idx="15862">
                  <c:v>76.367999997956602</c:v>
                </c:pt>
                <c:pt idx="15863">
                  <c:v>76.375999997956399</c:v>
                </c:pt>
                <c:pt idx="15864">
                  <c:v>76.383999997956096</c:v>
                </c:pt>
                <c:pt idx="15865">
                  <c:v>76.391999997955907</c:v>
                </c:pt>
                <c:pt idx="15866">
                  <c:v>76.399999997955703</c:v>
                </c:pt>
                <c:pt idx="15867">
                  <c:v>76.4079999979555</c:v>
                </c:pt>
                <c:pt idx="15868">
                  <c:v>76.415999997955296</c:v>
                </c:pt>
                <c:pt idx="15869">
                  <c:v>76.423999997955093</c:v>
                </c:pt>
                <c:pt idx="15870">
                  <c:v>76.431999997954904</c:v>
                </c:pt>
                <c:pt idx="15871">
                  <c:v>76.439999997954601</c:v>
                </c:pt>
                <c:pt idx="15872">
                  <c:v>76.447999997954398</c:v>
                </c:pt>
                <c:pt idx="15873">
                  <c:v>76.455999997954208</c:v>
                </c:pt>
                <c:pt idx="15874">
                  <c:v>76.463999997954005</c:v>
                </c:pt>
                <c:pt idx="15875">
                  <c:v>76.471999997953802</c:v>
                </c:pt>
                <c:pt idx="15876">
                  <c:v>76.479999997953598</c:v>
                </c:pt>
                <c:pt idx="15877">
                  <c:v>76.487999997953395</c:v>
                </c:pt>
                <c:pt idx="15878">
                  <c:v>76.495999997953106</c:v>
                </c:pt>
                <c:pt idx="15879">
                  <c:v>76.503999997952903</c:v>
                </c:pt>
                <c:pt idx="15880">
                  <c:v>76.511999997952699</c:v>
                </c:pt>
                <c:pt idx="15881">
                  <c:v>76.51999999795251</c:v>
                </c:pt>
                <c:pt idx="15882">
                  <c:v>76.527999997952307</c:v>
                </c:pt>
                <c:pt idx="15883">
                  <c:v>76.535999997952104</c:v>
                </c:pt>
                <c:pt idx="15884">
                  <c:v>76.5439999979519</c:v>
                </c:pt>
                <c:pt idx="15885">
                  <c:v>76.551999997951611</c:v>
                </c:pt>
                <c:pt idx="15886">
                  <c:v>76.559999997951408</c:v>
                </c:pt>
                <c:pt idx="15887">
                  <c:v>76.567999997951205</c:v>
                </c:pt>
                <c:pt idx="15888">
                  <c:v>76.575999997951001</c:v>
                </c:pt>
                <c:pt idx="15889">
                  <c:v>76.583999997950812</c:v>
                </c:pt>
                <c:pt idx="15890">
                  <c:v>76.591999997950609</c:v>
                </c:pt>
                <c:pt idx="15891">
                  <c:v>76.599999997950405</c:v>
                </c:pt>
                <c:pt idx="15892">
                  <c:v>76.607999997950088</c:v>
                </c:pt>
                <c:pt idx="15893">
                  <c:v>76.615999997949899</c:v>
                </c:pt>
                <c:pt idx="15894">
                  <c:v>76.623999997949696</c:v>
                </c:pt>
                <c:pt idx="15895">
                  <c:v>76.631999997949492</c:v>
                </c:pt>
                <c:pt idx="15896">
                  <c:v>76.639999997949303</c:v>
                </c:pt>
                <c:pt idx="15897">
                  <c:v>76.6479999979491</c:v>
                </c:pt>
                <c:pt idx="15898">
                  <c:v>76.655999997948911</c:v>
                </c:pt>
                <c:pt idx="15899">
                  <c:v>76.663999997948707</c:v>
                </c:pt>
                <c:pt idx="15900">
                  <c:v>76.67199999794839</c:v>
                </c:pt>
                <c:pt idx="15901">
                  <c:v>76.679999997948201</c:v>
                </c:pt>
                <c:pt idx="15902">
                  <c:v>76.687999997947998</c:v>
                </c:pt>
                <c:pt idx="15903">
                  <c:v>76.695999997947794</c:v>
                </c:pt>
                <c:pt idx="15904">
                  <c:v>76.703999997947591</c:v>
                </c:pt>
                <c:pt idx="15905">
                  <c:v>76.711999997947387</c:v>
                </c:pt>
                <c:pt idx="15906">
                  <c:v>76.719999997947198</c:v>
                </c:pt>
                <c:pt idx="15907">
                  <c:v>76.727999997946895</c:v>
                </c:pt>
                <c:pt idx="15908">
                  <c:v>76.735999997946692</c:v>
                </c:pt>
                <c:pt idx="15909">
                  <c:v>76.743999997946503</c:v>
                </c:pt>
                <c:pt idx="15910">
                  <c:v>76.751999997946299</c:v>
                </c:pt>
                <c:pt idx="15911">
                  <c:v>76.759999997946096</c:v>
                </c:pt>
                <c:pt idx="15912">
                  <c:v>76.767999997945893</c:v>
                </c:pt>
                <c:pt idx="15913">
                  <c:v>76.775999997945689</c:v>
                </c:pt>
                <c:pt idx="15914">
                  <c:v>76.783999997945401</c:v>
                </c:pt>
                <c:pt idx="15915">
                  <c:v>76.791999997945197</c:v>
                </c:pt>
                <c:pt idx="15916">
                  <c:v>76.799999997944994</c:v>
                </c:pt>
                <c:pt idx="15917">
                  <c:v>76.807999997944805</c:v>
                </c:pt>
                <c:pt idx="15918">
                  <c:v>76.815999997944601</c:v>
                </c:pt>
                <c:pt idx="15919">
                  <c:v>76.823999997944398</c:v>
                </c:pt>
                <c:pt idx="15920">
                  <c:v>76.831999997944195</c:v>
                </c:pt>
                <c:pt idx="15921">
                  <c:v>76.839999997943906</c:v>
                </c:pt>
                <c:pt idx="15922">
                  <c:v>76.847999997943703</c:v>
                </c:pt>
                <c:pt idx="15923">
                  <c:v>76.855999997943499</c:v>
                </c:pt>
                <c:pt idx="15924">
                  <c:v>76.863999997943296</c:v>
                </c:pt>
                <c:pt idx="15925">
                  <c:v>76.871999997943107</c:v>
                </c:pt>
                <c:pt idx="15926">
                  <c:v>76.879999997942903</c:v>
                </c:pt>
                <c:pt idx="15927">
                  <c:v>76.8879999979427</c:v>
                </c:pt>
                <c:pt idx="15928">
                  <c:v>76.895999997942397</c:v>
                </c:pt>
                <c:pt idx="15929">
                  <c:v>76.903999997942208</c:v>
                </c:pt>
                <c:pt idx="15930">
                  <c:v>76.911999997942004</c:v>
                </c:pt>
                <c:pt idx="15931">
                  <c:v>76.919999997941801</c:v>
                </c:pt>
                <c:pt idx="15932">
                  <c:v>76.927999997941598</c:v>
                </c:pt>
                <c:pt idx="15933">
                  <c:v>76.935999997941394</c:v>
                </c:pt>
                <c:pt idx="15934">
                  <c:v>76.943999997941205</c:v>
                </c:pt>
                <c:pt idx="15935">
                  <c:v>76.951999997940902</c:v>
                </c:pt>
                <c:pt idx="15936">
                  <c:v>76.959999997940699</c:v>
                </c:pt>
                <c:pt idx="15937">
                  <c:v>76.96799999794051</c:v>
                </c:pt>
                <c:pt idx="15938">
                  <c:v>76.975999997940306</c:v>
                </c:pt>
                <c:pt idx="15939">
                  <c:v>76.983999997940103</c:v>
                </c:pt>
                <c:pt idx="15940">
                  <c:v>76.991999997939899</c:v>
                </c:pt>
                <c:pt idx="15941">
                  <c:v>76.999999997939696</c:v>
                </c:pt>
                <c:pt idx="15942">
                  <c:v>77.007999997939407</c:v>
                </c:pt>
                <c:pt idx="15943">
                  <c:v>77.015999997939204</c:v>
                </c:pt>
                <c:pt idx="15944">
                  <c:v>77.023999997939001</c:v>
                </c:pt>
                <c:pt idx="15945">
                  <c:v>77.031999997938811</c:v>
                </c:pt>
                <c:pt idx="15946">
                  <c:v>77.039999997938608</c:v>
                </c:pt>
                <c:pt idx="15947">
                  <c:v>77.047999997938405</c:v>
                </c:pt>
                <c:pt idx="15948">
                  <c:v>77.055999997938201</c:v>
                </c:pt>
                <c:pt idx="15949">
                  <c:v>77.063999997937898</c:v>
                </c:pt>
                <c:pt idx="15950">
                  <c:v>77.071999997937709</c:v>
                </c:pt>
                <c:pt idx="15951">
                  <c:v>77.079999997937506</c:v>
                </c:pt>
                <c:pt idx="15952">
                  <c:v>77.087999997937303</c:v>
                </c:pt>
                <c:pt idx="15953">
                  <c:v>77.095999997937113</c:v>
                </c:pt>
                <c:pt idx="15954">
                  <c:v>77.10399999793691</c:v>
                </c:pt>
                <c:pt idx="15955">
                  <c:v>77.111999997936707</c:v>
                </c:pt>
                <c:pt idx="15956">
                  <c:v>77.119999997936503</c:v>
                </c:pt>
                <c:pt idx="15957">
                  <c:v>77.1279999979362</c:v>
                </c:pt>
                <c:pt idx="15958">
                  <c:v>77.135999997935997</c:v>
                </c:pt>
                <c:pt idx="15959">
                  <c:v>77.143999997935794</c:v>
                </c:pt>
                <c:pt idx="15960">
                  <c:v>77.15199999793559</c:v>
                </c:pt>
                <c:pt idx="15961">
                  <c:v>77.159999997935401</c:v>
                </c:pt>
                <c:pt idx="15962">
                  <c:v>77.167999997935198</c:v>
                </c:pt>
                <c:pt idx="15963">
                  <c:v>77.175999997934994</c:v>
                </c:pt>
                <c:pt idx="15964">
                  <c:v>77.183999997934691</c:v>
                </c:pt>
                <c:pt idx="15965">
                  <c:v>77.191999997934502</c:v>
                </c:pt>
                <c:pt idx="15966">
                  <c:v>77.199999997934299</c:v>
                </c:pt>
                <c:pt idx="15967">
                  <c:v>77.207999997934095</c:v>
                </c:pt>
                <c:pt idx="15968">
                  <c:v>77.215999997933892</c:v>
                </c:pt>
                <c:pt idx="15969">
                  <c:v>77.223999997933689</c:v>
                </c:pt>
                <c:pt idx="15970">
                  <c:v>77.231999997933499</c:v>
                </c:pt>
                <c:pt idx="15971">
                  <c:v>77.239999997933197</c:v>
                </c:pt>
                <c:pt idx="15972">
                  <c:v>77.247999997932993</c:v>
                </c:pt>
                <c:pt idx="15973">
                  <c:v>77.255999997932804</c:v>
                </c:pt>
                <c:pt idx="15974">
                  <c:v>77.263999997932601</c:v>
                </c:pt>
                <c:pt idx="15975">
                  <c:v>77.271999997932397</c:v>
                </c:pt>
                <c:pt idx="15976">
                  <c:v>77.279999997932194</c:v>
                </c:pt>
                <c:pt idx="15977">
                  <c:v>77.28799999793199</c:v>
                </c:pt>
                <c:pt idx="15978">
                  <c:v>77.295999997931702</c:v>
                </c:pt>
                <c:pt idx="15979">
                  <c:v>77.303999997931498</c:v>
                </c:pt>
                <c:pt idx="15980">
                  <c:v>77.311999997931295</c:v>
                </c:pt>
                <c:pt idx="15981">
                  <c:v>77.319999997931106</c:v>
                </c:pt>
                <c:pt idx="15982">
                  <c:v>77.327999997930903</c:v>
                </c:pt>
                <c:pt idx="15983">
                  <c:v>77.335999997930699</c:v>
                </c:pt>
                <c:pt idx="15984">
                  <c:v>77.343999997930496</c:v>
                </c:pt>
                <c:pt idx="15985">
                  <c:v>77.351999997930207</c:v>
                </c:pt>
                <c:pt idx="15986">
                  <c:v>77.359999997930004</c:v>
                </c:pt>
                <c:pt idx="15987">
                  <c:v>77.3679999979298</c:v>
                </c:pt>
                <c:pt idx="15988">
                  <c:v>77.375999997929597</c:v>
                </c:pt>
                <c:pt idx="15989">
                  <c:v>77.383999997929408</c:v>
                </c:pt>
                <c:pt idx="15990">
                  <c:v>77.391999997929204</c:v>
                </c:pt>
                <c:pt idx="15991">
                  <c:v>77.399999997929001</c:v>
                </c:pt>
                <c:pt idx="15992">
                  <c:v>77.407999997928698</c:v>
                </c:pt>
                <c:pt idx="15993">
                  <c:v>77.415999997928509</c:v>
                </c:pt>
                <c:pt idx="15994">
                  <c:v>77.423999997928306</c:v>
                </c:pt>
                <c:pt idx="15995">
                  <c:v>77.431999997928102</c:v>
                </c:pt>
                <c:pt idx="15996">
                  <c:v>77.439999997927899</c:v>
                </c:pt>
                <c:pt idx="15997">
                  <c:v>77.447999997927695</c:v>
                </c:pt>
                <c:pt idx="15998">
                  <c:v>77.455999997927506</c:v>
                </c:pt>
                <c:pt idx="15999">
                  <c:v>77.463999997927203</c:v>
                </c:pt>
                <c:pt idx="16000">
                  <c:v>77.471999997927</c:v>
                </c:pt>
                <c:pt idx="16001">
                  <c:v>77.479999997926811</c:v>
                </c:pt>
                <c:pt idx="16002">
                  <c:v>77.487999997926607</c:v>
                </c:pt>
                <c:pt idx="16003">
                  <c:v>77.495999997926404</c:v>
                </c:pt>
                <c:pt idx="16004">
                  <c:v>77.503999997926201</c:v>
                </c:pt>
                <c:pt idx="16005">
                  <c:v>77.511999997925997</c:v>
                </c:pt>
                <c:pt idx="16006">
                  <c:v>77.519999997925709</c:v>
                </c:pt>
                <c:pt idx="16007">
                  <c:v>77.527999997925505</c:v>
                </c:pt>
                <c:pt idx="16008">
                  <c:v>77.535999997925302</c:v>
                </c:pt>
                <c:pt idx="16009">
                  <c:v>77.543999997925113</c:v>
                </c:pt>
                <c:pt idx="16010">
                  <c:v>77.551999997924909</c:v>
                </c:pt>
                <c:pt idx="16011">
                  <c:v>77.559999997924706</c:v>
                </c:pt>
                <c:pt idx="16012">
                  <c:v>77.567999997924503</c:v>
                </c:pt>
                <c:pt idx="16013">
                  <c:v>77.5759999979242</c:v>
                </c:pt>
                <c:pt idx="16014">
                  <c:v>77.583999997923996</c:v>
                </c:pt>
                <c:pt idx="16015">
                  <c:v>77.591999997923793</c:v>
                </c:pt>
                <c:pt idx="16016">
                  <c:v>77.599999997923589</c:v>
                </c:pt>
                <c:pt idx="16017">
                  <c:v>77.6079999979234</c:v>
                </c:pt>
                <c:pt idx="16018">
                  <c:v>77.615999997923197</c:v>
                </c:pt>
                <c:pt idx="16019">
                  <c:v>77.623999997922994</c:v>
                </c:pt>
                <c:pt idx="16020">
                  <c:v>77.63199999792279</c:v>
                </c:pt>
                <c:pt idx="16021">
                  <c:v>77.639999997922502</c:v>
                </c:pt>
                <c:pt idx="16022">
                  <c:v>77.647999997922298</c:v>
                </c:pt>
                <c:pt idx="16023">
                  <c:v>77.655999997922095</c:v>
                </c:pt>
                <c:pt idx="16024">
                  <c:v>77.663999997921891</c:v>
                </c:pt>
                <c:pt idx="16025">
                  <c:v>77.671999997921702</c:v>
                </c:pt>
                <c:pt idx="16026">
                  <c:v>77.679999997921499</c:v>
                </c:pt>
                <c:pt idx="16027">
                  <c:v>77.687999997921295</c:v>
                </c:pt>
                <c:pt idx="16028">
                  <c:v>77.695999997920993</c:v>
                </c:pt>
                <c:pt idx="16029">
                  <c:v>77.703999997920803</c:v>
                </c:pt>
                <c:pt idx="16030">
                  <c:v>77.7119999979206</c:v>
                </c:pt>
                <c:pt idx="16031">
                  <c:v>77.719999997920397</c:v>
                </c:pt>
                <c:pt idx="16032">
                  <c:v>77.727999997920193</c:v>
                </c:pt>
                <c:pt idx="16033">
                  <c:v>77.73599999791999</c:v>
                </c:pt>
                <c:pt idx="16034">
                  <c:v>77.743999997919801</c:v>
                </c:pt>
                <c:pt idx="16035">
                  <c:v>77.751999997919498</c:v>
                </c:pt>
                <c:pt idx="16036">
                  <c:v>77.759999997919294</c:v>
                </c:pt>
                <c:pt idx="16037">
                  <c:v>77.767999997919105</c:v>
                </c:pt>
                <c:pt idx="16038">
                  <c:v>77.775999997918902</c:v>
                </c:pt>
                <c:pt idx="16039">
                  <c:v>77.783999997918698</c:v>
                </c:pt>
                <c:pt idx="16040">
                  <c:v>77.791999997918495</c:v>
                </c:pt>
                <c:pt idx="16041">
                  <c:v>77.799999997918292</c:v>
                </c:pt>
                <c:pt idx="16042">
                  <c:v>77.807999997918003</c:v>
                </c:pt>
                <c:pt idx="16043">
                  <c:v>77.8159999979178</c:v>
                </c:pt>
                <c:pt idx="16044">
                  <c:v>77.823999997917596</c:v>
                </c:pt>
                <c:pt idx="16045">
                  <c:v>77.831999997917407</c:v>
                </c:pt>
                <c:pt idx="16046">
                  <c:v>77.839999997917204</c:v>
                </c:pt>
                <c:pt idx="16047">
                  <c:v>77.847999997917</c:v>
                </c:pt>
                <c:pt idx="16048">
                  <c:v>77.855999997916797</c:v>
                </c:pt>
                <c:pt idx="16049">
                  <c:v>77.863999997916508</c:v>
                </c:pt>
                <c:pt idx="16050">
                  <c:v>77.871999997916305</c:v>
                </c:pt>
                <c:pt idx="16051">
                  <c:v>77.879999997916102</c:v>
                </c:pt>
                <c:pt idx="16052">
                  <c:v>77.887999997915898</c:v>
                </c:pt>
                <c:pt idx="16053">
                  <c:v>77.895999997915709</c:v>
                </c:pt>
                <c:pt idx="16054">
                  <c:v>77.903999997915506</c:v>
                </c:pt>
                <c:pt idx="16055">
                  <c:v>77.911999997915302</c:v>
                </c:pt>
                <c:pt idx="16056">
                  <c:v>77.919999997914999</c:v>
                </c:pt>
                <c:pt idx="16057">
                  <c:v>77.92799999791481</c:v>
                </c:pt>
                <c:pt idx="16058">
                  <c:v>77.935999997914607</c:v>
                </c:pt>
                <c:pt idx="16059">
                  <c:v>77.943999997914403</c:v>
                </c:pt>
                <c:pt idx="16060">
                  <c:v>77.9519999979142</c:v>
                </c:pt>
                <c:pt idx="16061">
                  <c:v>77.959999997913997</c:v>
                </c:pt>
                <c:pt idx="16062">
                  <c:v>77.967999997913807</c:v>
                </c:pt>
                <c:pt idx="16063">
                  <c:v>77.975999997913505</c:v>
                </c:pt>
                <c:pt idx="16064">
                  <c:v>77.983999997913301</c:v>
                </c:pt>
                <c:pt idx="16065">
                  <c:v>77.991999997913112</c:v>
                </c:pt>
                <c:pt idx="16066">
                  <c:v>77.999999997912909</c:v>
                </c:pt>
                <c:pt idx="16067">
                  <c:v>78.007999997912705</c:v>
                </c:pt>
                <c:pt idx="16068">
                  <c:v>78.015999997912502</c:v>
                </c:pt>
                <c:pt idx="16069">
                  <c:v>78.023999997912298</c:v>
                </c:pt>
                <c:pt idx="16070">
                  <c:v>78.031999997911996</c:v>
                </c:pt>
                <c:pt idx="16071">
                  <c:v>78.039999997911792</c:v>
                </c:pt>
                <c:pt idx="16072">
                  <c:v>78.047999997911589</c:v>
                </c:pt>
                <c:pt idx="16073">
                  <c:v>78.0559999979114</c:v>
                </c:pt>
                <c:pt idx="16074">
                  <c:v>78.063999997911196</c:v>
                </c:pt>
                <c:pt idx="16075">
                  <c:v>78.071999997911007</c:v>
                </c:pt>
                <c:pt idx="16076">
                  <c:v>78.079999997910804</c:v>
                </c:pt>
                <c:pt idx="16077">
                  <c:v>78.0879999979106</c:v>
                </c:pt>
                <c:pt idx="16078">
                  <c:v>78.095999997910297</c:v>
                </c:pt>
                <c:pt idx="16079">
                  <c:v>78.103999997910094</c:v>
                </c:pt>
                <c:pt idx="16080">
                  <c:v>78.111999997909891</c:v>
                </c:pt>
                <c:pt idx="16081">
                  <c:v>78.119999997909702</c:v>
                </c:pt>
                <c:pt idx="16082">
                  <c:v>78.127999997909498</c:v>
                </c:pt>
                <c:pt idx="16083">
                  <c:v>78.135999997909295</c:v>
                </c:pt>
                <c:pt idx="16084">
                  <c:v>78.143999997909091</c:v>
                </c:pt>
                <c:pt idx="16085">
                  <c:v>78.151999997908803</c:v>
                </c:pt>
                <c:pt idx="16086">
                  <c:v>78.159999997908599</c:v>
                </c:pt>
                <c:pt idx="16087">
                  <c:v>78.167999997908396</c:v>
                </c:pt>
                <c:pt idx="16088">
                  <c:v>78.175999997908193</c:v>
                </c:pt>
                <c:pt idx="16089">
                  <c:v>78.183999997908003</c:v>
                </c:pt>
                <c:pt idx="16090">
                  <c:v>78.1919999979078</c:v>
                </c:pt>
                <c:pt idx="16091">
                  <c:v>78.199999997907597</c:v>
                </c:pt>
                <c:pt idx="16092">
                  <c:v>78.207999997907294</c:v>
                </c:pt>
                <c:pt idx="16093">
                  <c:v>78.215999997907105</c:v>
                </c:pt>
                <c:pt idx="16094">
                  <c:v>78.223999997906901</c:v>
                </c:pt>
                <c:pt idx="16095">
                  <c:v>78.231999997906698</c:v>
                </c:pt>
                <c:pt idx="16096">
                  <c:v>78.239999997906494</c:v>
                </c:pt>
                <c:pt idx="16097">
                  <c:v>78.247999997906291</c:v>
                </c:pt>
                <c:pt idx="16098">
                  <c:v>78.255999997906102</c:v>
                </c:pt>
                <c:pt idx="16099">
                  <c:v>78.263999997905799</c:v>
                </c:pt>
                <c:pt idx="16100">
                  <c:v>78.271999997905596</c:v>
                </c:pt>
                <c:pt idx="16101">
                  <c:v>78.279999997905406</c:v>
                </c:pt>
                <c:pt idx="16102">
                  <c:v>78.287999997905203</c:v>
                </c:pt>
                <c:pt idx="16103">
                  <c:v>78.295999997905</c:v>
                </c:pt>
                <c:pt idx="16104">
                  <c:v>78.303999997904796</c:v>
                </c:pt>
                <c:pt idx="16105">
                  <c:v>78.311999997904593</c:v>
                </c:pt>
                <c:pt idx="16106">
                  <c:v>78.319999997904304</c:v>
                </c:pt>
                <c:pt idx="16107">
                  <c:v>78.327999997904101</c:v>
                </c:pt>
                <c:pt idx="16108">
                  <c:v>78.335999997903897</c:v>
                </c:pt>
                <c:pt idx="16109">
                  <c:v>78.343999997903708</c:v>
                </c:pt>
                <c:pt idx="16110">
                  <c:v>78.351999997903505</c:v>
                </c:pt>
                <c:pt idx="16111">
                  <c:v>78.359999997903302</c:v>
                </c:pt>
                <c:pt idx="16112">
                  <c:v>78.367999997903098</c:v>
                </c:pt>
                <c:pt idx="16113">
                  <c:v>78.375999997902809</c:v>
                </c:pt>
                <c:pt idx="16114">
                  <c:v>78.383999997902606</c:v>
                </c:pt>
                <c:pt idx="16115">
                  <c:v>78.391999997902403</c:v>
                </c:pt>
                <c:pt idx="16116">
                  <c:v>78.399999997902199</c:v>
                </c:pt>
                <c:pt idx="16117">
                  <c:v>78.40799999790201</c:v>
                </c:pt>
                <c:pt idx="16118">
                  <c:v>78.415999997901807</c:v>
                </c:pt>
                <c:pt idx="16119">
                  <c:v>78.423999997901603</c:v>
                </c:pt>
                <c:pt idx="16120">
                  <c:v>78.431999997901301</c:v>
                </c:pt>
                <c:pt idx="16121">
                  <c:v>78.439999997901111</c:v>
                </c:pt>
                <c:pt idx="16122">
                  <c:v>78.447999997900908</c:v>
                </c:pt>
                <c:pt idx="16123">
                  <c:v>78.455999997900705</c:v>
                </c:pt>
                <c:pt idx="16124">
                  <c:v>78.463999997900501</c:v>
                </c:pt>
                <c:pt idx="16125">
                  <c:v>78.471999997900298</c:v>
                </c:pt>
                <c:pt idx="16126">
                  <c:v>78.479999997900109</c:v>
                </c:pt>
                <c:pt idx="16127">
                  <c:v>78.487999997899792</c:v>
                </c:pt>
                <c:pt idx="16128">
                  <c:v>78.495999997899588</c:v>
                </c:pt>
                <c:pt idx="16129">
                  <c:v>78.503999997899413</c:v>
                </c:pt>
                <c:pt idx="16130">
                  <c:v>78.51199999789921</c:v>
                </c:pt>
                <c:pt idx="16131">
                  <c:v>78.519999997899006</c:v>
                </c:pt>
                <c:pt idx="16132">
                  <c:v>78.527999997898803</c:v>
                </c:pt>
                <c:pt idx="16133">
                  <c:v>78.5359999978986</c:v>
                </c:pt>
                <c:pt idx="16134">
                  <c:v>78.54399999789841</c:v>
                </c:pt>
                <c:pt idx="16135">
                  <c:v>78.551999997898093</c:v>
                </c:pt>
                <c:pt idx="16136">
                  <c:v>78.55999999789789</c:v>
                </c:pt>
                <c:pt idx="16137">
                  <c:v>78.567999997897701</c:v>
                </c:pt>
                <c:pt idx="16138">
                  <c:v>78.575999997897497</c:v>
                </c:pt>
                <c:pt idx="16139">
                  <c:v>78.583999997897294</c:v>
                </c:pt>
                <c:pt idx="16140">
                  <c:v>78.591999997897091</c:v>
                </c:pt>
                <c:pt idx="16141">
                  <c:v>78.599999997896887</c:v>
                </c:pt>
                <c:pt idx="16142">
                  <c:v>78.607999997896599</c:v>
                </c:pt>
                <c:pt idx="16143">
                  <c:v>78.615999997896395</c:v>
                </c:pt>
                <c:pt idx="16144">
                  <c:v>78.623999997896192</c:v>
                </c:pt>
                <c:pt idx="16145">
                  <c:v>78.631999997896003</c:v>
                </c:pt>
                <c:pt idx="16146">
                  <c:v>78.639999997895799</c:v>
                </c:pt>
                <c:pt idx="16147">
                  <c:v>78.647999997895596</c:v>
                </c:pt>
                <c:pt idx="16148">
                  <c:v>78.655999997895393</c:v>
                </c:pt>
                <c:pt idx="16149">
                  <c:v>78.663999997895104</c:v>
                </c:pt>
                <c:pt idx="16150">
                  <c:v>78.671999997894901</c:v>
                </c:pt>
                <c:pt idx="16151">
                  <c:v>78.679999997894697</c:v>
                </c:pt>
                <c:pt idx="16152">
                  <c:v>78.687999997894494</c:v>
                </c:pt>
                <c:pt idx="16153">
                  <c:v>78.695999997894305</c:v>
                </c:pt>
                <c:pt idx="16154">
                  <c:v>78.703999997894101</c:v>
                </c:pt>
                <c:pt idx="16155">
                  <c:v>78.711999997893898</c:v>
                </c:pt>
                <c:pt idx="16156">
                  <c:v>78.719999997893595</c:v>
                </c:pt>
                <c:pt idx="16157">
                  <c:v>78.727999997893406</c:v>
                </c:pt>
                <c:pt idx="16158">
                  <c:v>78.735999997893202</c:v>
                </c:pt>
                <c:pt idx="16159">
                  <c:v>78.743999997892999</c:v>
                </c:pt>
                <c:pt idx="16160">
                  <c:v>78.751999997892796</c:v>
                </c:pt>
                <c:pt idx="16161">
                  <c:v>78.759999997892592</c:v>
                </c:pt>
                <c:pt idx="16162">
                  <c:v>78.767999997892403</c:v>
                </c:pt>
                <c:pt idx="16163">
                  <c:v>78.7759999978921</c:v>
                </c:pt>
                <c:pt idx="16164">
                  <c:v>78.783999997891897</c:v>
                </c:pt>
                <c:pt idx="16165">
                  <c:v>78.791999997891708</c:v>
                </c:pt>
                <c:pt idx="16166">
                  <c:v>78.799999997891504</c:v>
                </c:pt>
                <c:pt idx="16167">
                  <c:v>78.807999997891301</c:v>
                </c:pt>
                <c:pt idx="16168">
                  <c:v>78.815999997891097</c:v>
                </c:pt>
                <c:pt idx="16169">
                  <c:v>78.823999997890894</c:v>
                </c:pt>
                <c:pt idx="16170">
                  <c:v>78.831999997890605</c:v>
                </c:pt>
                <c:pt idx="16171">
                  <c:v>78.839999997890402</c:v>
                </c:pt>
                <c:pt idx="16172">
                  <c:v>78.847999997890199</c:v>
                </c:pt>
                <c:pt idx="16173">
                  <c:v>78.855999997890009</c:v>
                </c:pt>
                <c:pt idx="16174">
                  <c:v>78.863999997889806</c:v>
                </c:pt>
                <c:pt idx="16175">
                  <c:v>78.871999997889603</c:v>
                </c:pt>
                <c:pt idx="16176">
                  <c:v>78.879999997889399</c:v>
                </c:pt>
                <c:pt idx="16177">
                  <c:v>78.887999997889111</c:v>
                </c:pt>
                <c:pt idx="16178">
                  <c:v>78.895999997888907</c:v>
                </c:pt>
                <c:pt idx="16179">
                  <c:v>78.903999997888704</c:v>
                </c:pt>
                <c:pt idx="16180">
                  <c:v>78.911999997888501</c:v>
                </c:pt>
                <c:pt idx="16181">
                  <c:v>78.919999997888311</c:v>
                </c:pt>
                <c:pt idx="16182">
                  <c:v>78.927999997888108</c:v>
                </c:pt>
                <c:pt idx="16183">
                  <c:v>78.935999997887905</c:v>
                </c:pt>
                <c:pt idx="16184">
                  <c:v>78.943999997887602</c:v>
                </c:pt>
                <c:pt idx="16185">
                  <c:v>78.951999997887413</c:v>
                </c:pt>
                <c:pt idx="16186">
                  <c:v>78.959999997887209</c:v>
                </c:pt>
                <c:pt idx="16187">
                  <c:v>78.967999997887006</c:v>
                </c:pt>
                <c:pt idx="16188">
                  <c:v>78.975999997886802</c:v>
                </c:pt>
                <c:pt idx="16189">
                  <c:v>78.983999997886599</c:v>
                </c:pt>
                <c:pt idx="16190">
                  <c:v>78.99199999788641</c:v>
                </c:pt>
                <c:pt idx="16191">
                  <c:v>78.999999997886206</c:v>
                </c:pt>
                <c:pt idx="16192">
                  <c:v>79.007999997885889</c:v>
                </c:pt>
                <c:pt idx="16193">
                  <c:v>79.0159999978857</c:v>
                </c:pt>
                <c:pt idx="16194">
                  <c:v>79.023999997885497</c:v>
                </c:pt>
                <c:pt idx="16195">
                  <c:v>79.031999997885293</c:v>
                </c:pt>
                <c:pt idx="16196">
                  <c:v>79.03999999788509</c:v>
                </c:pt>
                <c:pt idx="16197">
                  <c:v>79.047999997884887</c:v>
                </c:pt>
                <c:pt idx="16198">
                  <c:v>79.055999997884697</c:v>
                </c:pt>
                <c:pt idx="16199">
                  <c:v>79.063999997884395</c:v>
                </c:pt>
                <c:pt idx="16200">
                  <c:v>79.071999997884191</c:v>
                </c:pt>
                <c:pt idx="16201">
                  <c:v>79.079999997884002</c:v>
                </c:pt>
                <c:pt idx="16202">
                  <c:v>79.087999997883799</c:v>
                </c:pt>
                <c:pt idx="16203">
                  <c:v>79.095999997883595</c:v>
                </c:pt>
                <c:pt idx="16204">
                  <c:v>79.103999997883392</c:v>
                </c:pt>
                <c:pt idx="16205">
                  <c:v>79.111999997883188</c:v>
                </c:pt>
                <c:pt idx="16206">
                  <c:v>79.1199999978829</c:v>
                </c:pt>
                <c:pt idx="16207">
                  <c:v>79.127999997882696</c:v>
                </c:pt>
                <c:pt idx="16208">
                  <c:v>79.135999997882493</c:v>
                </c:pt>
                <c:pt idx="16209">
                  <c:v>79.143999997882304</c:v>
                </c:pt>
                <c:pt idx="16210">
                  <c:v>79.151999997882101</c:v>
                </c:pt>
                <c:pt idx="16211">
                  <c:v>79.159999997881897</c:v>
                </c:pt>
                <c:pt idx="16212">
                  <c:v>79.167999997881694</c:v>
                </c:pt>
                <c:pt idx="16213">
                  <c:v>79.175999997881405</c:v>
                </c:pt>
                <c:pt idx="16214">
                  <c:v>79.183999997881202</c:v>
                </c:pt>
                <c:pt idx="16215">
                  <c:v>79.191999997880998</c:v>
                </c:pt>
                <c:pt idx="16216">
                  <c:v>79.199999997880795</c:v>
                </c:pt>
                <c:pt idx="16217">
                  <c:v>79.207999997880606</c:v>
                </c:pt>
                <c:pt idx="16218">
                  <c:v>79.215999997880402</c:v>
                </c:pt>
                <c:pt idx="16219">
                  <c:v>79.223999997880199</c:v>
                </c:pt>
                <c:pt idx="16220">
                  <c:v>79.231999997879896</c:v>
                </c:pt>
                <c:pt idx="16221">
                  <c:v>79.239999997879707</c:v>
                </c:pt>
                <c:pt idx="16222">
                  <c:v>79.247999997879504</c:v>
                </c:pt>
                <c:pt idx="16223">
                  <c:v>79.2559999978793</c:v>
                </c:pt>
                <c:pt idx="16224">
                  <c:v>79.263999997879097</c:v>
                </c:pt>
                <c:pt idx="16225">
                  <c:v>79.271999997878893</c:v>
                </c:pt>
                <c:pt idx="16226">
                  <c:v>79.279999997878704</c:v>
                </c:pt>
                <c:pt idx="16227">
                  <c:v>79.287999997878401</c:v>
                </c:pt>
                <c:pt idx="16228">
                  <c:v>79.295999997878198</c:v>
                </c:pt>
                <c:pt idx="16229">
                  <c:v>79.303999997878009</c:v>
                </c:pt>
                <c:pt idx="16230">
                  <c:v>79.311999997877805</c:v>
                </c:pt>
                <c:pt idx="16231">
                  <c:v>79.319999997877602</c:v>
                </c:pt>
                <c:pt idx="16232">
                  <c:v>79.327999997877399</c:v>
                </c:pt>
                <c:pt idx="16233">
                  <c:v>79.335999997877195</c:v>
                </c:pt>
                <c:pt idx="16234">
                  <c:v>79.343999997876907</c:v>
                </c:pt>
                <c:pt idx="16235">
                  <c:v>79.351999997876703</c:v>
                </c:pt>
                <c:pt idx="16236">
                  <c:v>79.3599999978765</c:v>
                </c:pt>
                <c:pt idx="16237">
                  <c:v>79.367999997876311</c:v>
                </c:pt>
                <c:pt idx="16238">
                  <c:v>79.375999997876107</c:v>
                </c:pt>
                <c:pt idx="16239">
                  <c:v>79.383999997875904</c:v>
                </c:pt>
                <c:pt idx="16240">
                  <c:v>79.391999997875701</c:v>
                </c:pt>
                <c:pt idx="16241">
                  <c:v>79.399999997875412</c:v>
                </c:pt>
                <c:pt idx="16242">
                  <c:v>79.407999997875208</c:v>
                </c:pt>
                <c:pt idx="16243">
                  <c:v>79.415999997875005</c:v>
                </c:pt>
                <c:pt idx="16244">
                  <c:v>79.423999997874802</c:v>
                </c:pt>
                <c:pt idx="16245">
                  <c:v>79.431999997874613</c:v>
                </c:pt>
                <c:pt idx="16246">
                  <c:v>79.439999997874409</c:v>
                </c:pt>
                <c:pt idx="16247">
                  <c:v>79.447999997874206</c:v>
                </c:pt>
                <c:pt idx="16248">
                  <c:v>79.455999997873889</c:v>
                </c:pt>
                <c:pt idx="16249">
                  <c:v>79.463999997873699</c:v>
                </c:pt>
                <c:pt idx="16250">
                  <c:v>79.471999997873496</c:v>
                </c:pt>
                <c:pt idx="16251">
                  <c:v>79.479999997873293</c:v>
                </c:pt>
                <c:pt idx="16252">
                  <c:v>79.487999997873089</c:v>
                </c:pt>
                <c:pt idx="16253">
                  <c:v>79.4959999978729</c:v>
                </c:pt>
                <c:pt idx="16254">
                  <c:v>79.503999997872711</c:v>
                </c:pt>
                <c:pt idx="16255">
                  <c:v>79.511999997872508</c:v>
                </c:pt>
                <c:pt idx="16256">
                  <c:v>79.519999997872191</c:v>
                </c:pt>
                <c:pt idx="16257">
                  <c:v>79.527999997872001</c:v>
                </c:pt>
                <c:pt idx="16258">
                  <c:v>79.535999997871798</c:v>
                </c:pt>
                <c:pt idx="16259">
                  <c:v>79.543999997871595</c:v>
                </c:pt>
                <c:pt idx="16260">
                  <c:v>79.551999997871391</c:v>
                </c:pt>
                <c:pt idx="16261">
                  <c:v>79.559999997871188</c:v>
                </c:pt>
                <c:pt idx="16262">
                  <c:v>79.567999997870999</c:v>
                </c:pt>
                <c:pt idx="16263">
                  <c:v>79.575999997870696</c:v>
                </c:pt>
                <c:pt idx="16264">
                  <c:v>79.583999997870492</c:v>
                </c:pt>
                <c:pt idx="16265">
                  <c:v>79.591999997870303</c:v>
                </c:pt>
                <c:pt idx="16266">
                  <c:v>79.5999999978701</c:v>
                </c:pt>
                <c:pt idx="16267">
                  <c:v>79.607999997869896</c:v>
                </c:pt>
                <c:pt idx="16268">
                  <c:v>79.615999997869693</c:v>
                </c:pt>
                <c:pt idx="16269">
                  <c:v>79.62399999786949</c:v>
                </c:pt>
                <c:pt idx="16270">
                  <c:v>79.631999997869201</c:v>
                </c:pt>
                <c:pt idx="16271">
                  <c:v>79.639999997868998</c:v>
                </c:pt>
                <c:pt idx="16272">
                  <c:v>79.647999997868794</c:v>
                </c:pt>
                <c:pt idx="16273">
                  <c:v>79.655999997868605</c:v>
                </c:pt>
                <c:pt idx="16274">
                  <c:v>79.663999997868402</c:v>
                </c:pt>
                <c:pt idx="16275">
                  <c:v>79.671999997868198</c:v>
                </c:pt>
                <c:pt idx="16276">
                  <c:v>79.679999997867995</c:v>
                </c:pt>
                <c:pt idx="16277">
                  <c:v>79.687999997867706</c:v>
                </c:pt>
                <c:pt idx="16278">
                  <c:v>79.695999997867503</c:v>
                </c:pt>
                <c:pt idx="16279">
                  <c:v>79.703999997867299</c:v>
                </c:pt>
                <c:pt idx="16280">
                  <c:v>79.711999997867096</c:v>
                </c:pt>
                <c:pt idx="16281">
                  <c:v>79.719999997866907</c:v>
                </c:pt>
                <c:pt idx="16282">
                  <c:v>79.727999997866704</c:v>
                </c:pt>
                <c:pt idx="16283">
                  <c:v>79.7359999978665</c:v>
                </c:pt>
                <c:pt idx="16284">
                  <c:v>79.743999997866197</c:v>
                </c:pt>
                <c:pt idx="16285">
                  <c:v>79.751999997866008</c:v>
                </c:pt>
                <c:pt idx="16286">
                  <c:v>79.759999997865805</c:v>
                </c:pt>
                <c:pt idx="16287">
                  <c:v>79.767999997865601</c:v>
                </c:pt>
                <c:pt idx="16288">
                  <c:v>79.775999997865398</c:v>
                </c:pt>
                <c:pt idx="16289">
                  <c:v>79.783999997865195</c:v>
                </c:pt>
                <c:pt idx="16290">
                  <c:v>79.791999997865005</c:v>
                </c:pt>
                <c:pt idx="16291">
                  <c:v>79.799999997864703</c:v>
                </c:pt>
                <c:pt idx="16292">
                  <c:v>79.807999997864499</c:v>
                </c:pt>
                <c:pt idx="16293">
                  <c:v>79.81599999786431</c:v>
                </c:pt>
                <c:pt idx="16294">
                  <c:v>79.823999997864107</c:v>
                </c:pt>
                <c:pt idx="16295">
                  <c:v>79.831999997863903</c:v>
                </c:pt>
                <c:pt idx="16296">
                  <c:v>79.8399999978637</c:v>
                </c:pt>
                <c:pt idx="16297">
                  <c:v>79.847999997863496</c:v>
                </c:pt>
                <c:pt idx="16298">
                  <c:v>79.855999997863208</c:v>
                </c:pt>
                <c:pt idx="16299">
                  <c:v>79.863999997863004</c:v>
                </c:pt>
                <c:pt idx="16300">
                  <c:v>79.871999997862801</c:v>
                </c:pt>
                <c:pt idx="16301">
                  <c:v>79.879999997862612</c:v>
                </c:pt>
                <c:pt idx="16302">
                  <c:v>79.887999997862408</c:v>
                </c:pt>
                <c:pt idx="16303">
                  <c:v>79.895999997862205</c:v>
                </c:pt>
                <c:pt idx="16304">
                  <c:v>79.903999997862002</c:v>
                </c:pt>
                <c:pt idx="16305">
                  <c:v>79.911999997861699</c:v>
                </c:pt>
                <c:pt idx="16306">
                  <c:v>79.919999997861495</c:v>
                </c:pt>
                <c:pt idx="16307">
                  <c:v>79.927999997861292</c:v>
                </c:pt>
                <c:pt idx="16308">
                  <c:v>79.935999997861103</c:v>
                </c:pt>
                <c:pt idx="16309">
                  <c:v>79.943999997860914</c:v>
                </c:pt>
                <c:pt idx="16310">
                  <c:v>79.95199999786071</c:v>
                </c:pt>
                <c:pt idx="16311">
                  <c:v>79.959999997860507</c:v>
                </c:pt>
                <c:pt idx="16312">
                  <c:v>79.967999997860304</c:v>
                </c:pt>
                <c:pt idx="16313">
                  <c:v>79.975999997860001</c:v>
                </c:pt>
                <c:pt idx="16314">
                  <c:v>79.983999997859797</c:v>
                </c:pt>
                <c:pt idx="16315">
                  <c:v>79.991999997859594</c:v>
                </c:pt>
                <c:pt idx="16316">
                  <c:v>79.999999997859391</c:v>
                </c:pt>
                <c:pt idx="16317">
                  <c:v>80.007999997859201</c:v>
                </c:pt>
                <c:pt idx="16318">
                  <c:v>80.015999997858998</c:v>
                </c:pt>
                <c:pt idx="16319">
                  <c:v>80.023999997858795</c:v>
                </c:pt>
                <c:pt idx="16320">
                  <c:v>80.031999997858492</c:v>
                </c:pt>
                <c:pt idx="16321">
                  <c:v>80.039999997858303</c:v>
                </c:pt>
                <c:pt idx="16322">
                  <c:v>80.047999997858099</c:v>
                </c:pt>
                <c:pt idx="16323">
                  <c:v>80.055999997857896</c:v>
                </c:pt>
                <c:pt idx="16324">
                  <c:v>80.063999997857692</c:v>
                </c:pt>
                <c:pt idx="16325">
                  <c:v>80.071999997857489</c:v>
                </c:pt>
                <c:pt idx="16326">
                  <c:v>80.0799999978573</c:v>
                </c:pt>
                <c:pt idx="16327">
                  <c:v>80.087999997856997</c:v>
                </c:pt>
                <c:pt idx="16328">
                  <c:v>80.095999997856794</c:v>
                </c:pt>
                <c:pt idx="16329">
                  <c:v>80.103999997856604</c:v>
                </c:pt>
                <c:pt idx="16330">
                  <c:v>80.111999997856401</c:v>
                </c:pt>
                <c:pt idx="16331">
                  <c:v>80.119999997856198</c:v>
                </c:pt>
                <c:pt idx="16332">
                  <c:v>80.127999997855994</c:v>
                </c:pt>
                <c:pt idx="16333">
                  <c:v>80.135999997855791</c:v>
                </c:pt>
                <c:pt idx="16334">
                  <c:v>80.143999997855502</c:v>
                </c:pt>
                <c:pt idx="16335">
                  <c:v>80.151999997855299</c:v>
                </c:pt>
                <c:pt idx="16336">
                  <c:v>80.159999997855095</c:v>
                </c:pt>
                <c:pt idx="16337">
                  <c:v>80.167999997854906</c:v>
                </c:pt>
                <c:pt idx="16338">
                  <c:v>80.175999997854703</c:v>
                </c:pt>
                <c:pt idx="16339">
                  <c:v>80.183999997854499</c:v>
                </c:pt>
                <c:pt idx="16340">
                  <c:v>80.191999997854296</c:v>
                </c:pt>
                <c:pt idx="16341">
                  <c:v>80.199999997854007</c:v>
                </c:pt>
                <c:pt idx="16342">
                  <c:v>80.207999997853804</c:v>
                </c:pt>
                <c:pt idx="16343">
                  <c:v>80.215999997853601</c:v>
                </c:pt>
                <c:pt idx="16344">
                  <c:v>80.223999997853397</c:v>
                </c:pt>
                <c:pt idx="16345">
                  <c:v>80.231999997853208</c:v>
                </c:pt>
                <c:pt idx="16346">
                  <c:v>80.239999997853005</c:v>
                </c:pt>
                <c:pt idx="16347">
                  <c:v>80.247999997852801</c:v>
                </c:pt>
                <c:pt idx="16348">
                  <c:v>80.255999997852498</c:v>
                </c:pt>
                <c:pt idx="16349">
                  <c:v>80.263999997852309</c:v>
                </c:pt>
                <c:pt idx="16350">
                  <c:v>80.271999997852106</c:v>
                </c:pt>
                <c:pt idx="16351">
                  <c:v>80.279999997851903</c:v>
                </c:pt>
                <c:pt idx="16352">
                  <c:v>80.287999997851699</c:v>
                </c:pt>
                <c:pt idx="16353">
                  <c:v>80.295999997851496</c:v>
                </c:pt>
                <c:pt idx="16354">
                  <c:v>80.303999997851307</c:v>
                </c:pt>
                <c:pt idx="16355">
                  <c:v>80.311999997851004</c:v>
                </c:pt>
                <c:pt idx="16356">
                  <c:v>80.3199999978508</c:v>
                </c:pt>
                <c:pt idx="16357">
                  <c:v>80.327999997850611</c:v>
                </c:pt>
                <c:pt idx="16358">
                  <c:v>80.335999997850408</c:v>
                </c:pt>
                <c:pt idx="16359">
                  <c:v>80.343999997850204</c:v>
                </c:pt>
                <c:pt idx="16360">
                  <c:v>80.351999997850001</c:v>
                </c:pt>
                <c:pt idx="16361">
                  <c:v>80.359999997849798</c:v>
                </c:pt>
                <c:pt idx="16362">
                  <c:v>80.367999997849509</c:v>
                </c:pt>
                <c:pt idx="16363">
                  <c:v>80.375999997849306</c:v>
                </c:pt>
                <c:pt idx="16364">
                  <c:v>80.383999997849102</c:v>
                </c:pt>
                <c:pt idx="16365">
                  <c:v>80.391999997848913</c:v>
                </c:pt>
                <c:pt idx="16366">
                  <c:v>80.39999999784871</c:v>
                </c:pt>
                <c:pt idx="16367">
                  <c:v>80.407999997848506</c:v>
                </c:pt>
                <c:pt idx="16368">
                  <c:v>80.415999997848303</c:v>
                </c:pt>
                <c:pt idx="16369">
                  <c:v>80.423999997848099</c:v>
                </c:pt>
                <c:pt idx="16370">
                  <c:v>80.431999997847797</c:v>
                </c:pt>
                <c:pt idx="16371">
                  <c:v>80.439999997847593</c:v>
                </c:pt>
                <c:pt idx="16372">
                  <c:v>80.44799999784739</c:v>
                </c:pt>
                <c:pt idx="16373">
                  <c:v>80.455999997847201</c:v>
                </c:pt>
                <c:pt idx="16374">
                  <c:v>80.463999997846997</c:v>
                </c:pt>
                <c:pt idx="16375">
                  <c:v>80.471999997846794</c:v>
                </c:pt>
                <c:pt idx="16376">
                  <c:v>80.479999997846591</c:v>
                </c:pt>
                <c:pt idx="16377">
                  <c:v>80.487999997846302</c:v>
                </c:pt>
                <c:pt idx="16378">
                  <c:v>80.495999997846098</c:v>
                </c:pt>
                <c:pt idx="16379">
                  <c:v>80.503999997845895</c:v>
                </c:pt>
                <c:pt idx="16380">
                  <c:v>80.511999997845692</c:v>
                </c:pt>
                <c:pt idx="16381">
                  <c:v>80.519999997845503</c:v>
                </c:pt>
                <c:pt idx="16382">
                  <c:v>80.527999997845299</c:v>
                </c:pt>
                <c:pt idx="16383">
                  <c:v>80.535999997845096</c:v>
                </c:pt>
                <c:pt idx="16384">
                  <c:v>80.543999997844793</c:v>
                </c:pt>
                <c:pt idx="16385">
                  <c:v>80.551999997844604</c:v>
                </c:pt>
                <c:pt idx="16386">
                  <c:v>80.5599999978444</c:v>
                </c:pt>
                <c:pt idx="16387">
                  <c:v>80.567999997844197</c:v>
                </c:pt>
                <c:pt idx="16388">
                  <c:v>80.575999997843994</c:v>
                </c:pt>
                <c:pt idx="16389">
                  <c:v>80.58399999784379</c:v>
                </c:pt>
                <c:pt idx="16390">
                  <c:v>80.591999997843601</c:v>
                </c:pt>
                <c:pt idx="16391">
                  <c:v>80.599999997843298</c:v>
                </c:pt>
                <c:pt idx="16392">
                  <c:v>80.607999997843095</c:v>
                </c:pt>
                <c:pt idx="16393">
                  <c:v>80.615999997842906</c:v>
                </c:pt>
                <c:pt idx="16394">
                  <c:v>80.623999997842702</c:v>
                </c:pt>
                <c:pt idx="16395">
                  <c:v>80.631999997842499</c:v>
                </c:pt>
                <c:pt idx="16396">
                  <c:v>80.639999997842295</c:v>
                </c:pt>
                <c:pt idx="16397">
                  <c:v>80.647999997842092</c:v>
                </c:pt>
                <c:pt idx="16398">
                  <c:v>80.655999997841803</c:v>
                </c:pt>
                <c:pt idx="16399">
                  <c:v>80.6639999978416</c:v>
                </c:pt>
                <c:pt idx="16400">
                  <c:v>80.671999997841397</c:v>
                </c:pt>
                <c:pt idx="16401">
                  <c:v>80.679999997841207</c:v>
                </c:pt>
                <c:pt idx="16402">
                  <c:v>80.687999997841004</c:v>
                </c:pt>
                <c:pt idx="16403">
                  <c:v>80.695999997840801</c:v>
                </c:pt>
                <c:pt idx="16404">
                  <c:v>80.703999997840597</c:v>
                </c:pt>
                <c:pt idx="16405">
                  <c:v>80.711999997840309</c:v>
                </c:pt>
                <c:pt idx="16406">
                  <c:v>80.719999997840105</c:v>
                </c:pt>
                <c:pt idx="16407">
                  <c:v>80.727999997839902</c:v>
                </c:pt>
                <c:pt idx="16408">
                  <c:v>80.735999997839698</c:v>
                </c:pt>
                <c:pt idx="16409">
                  <c:v>80.743999997839509</c:v>
                </c:pt>
                <c:pt idx="16410">
                  <c:v>80.751999997839306</c:v>
                </c:pt>
                <c:pt idx="16411">
                  <c:v>80.759999997839103</c:v>
                </c:pt>
                <c:pt idx="16412">
                  <c:v>80.7679999978388</c:v>
                </c:pt>
                <c:pt idx="16413">
                  <c:v>80.775999997838611</c:v>
                </c:pt>
                <c:pt idx="16414">
                  <c:v>80.783999997838407</c:v>
                </c:pt>
                <c:pt idx="16415">
                  <c:v>80.791999997838204</c:v>
                </c:pt>
                <c:pt idx="16416">
                  <c:v>80.799999997838</c:v>
                </c:pt>
                <c:pt idx="16417">
                  <c:v>80.807999997837797</c:v>
                </c:pt>
                <c:pt idx="16418">
                  <c:v>80.815999997837608</c:v>
                </c:pt>
                <c:pt idx="16419">
                  <c:v>80.823999997837305</c:v>
                </c:pt>
                <c:pt idx="16420">
                  <c:v>80.831999997837102</c:v>
                </c:pt>
                <c:pt idx="16421">
                  <c:v>80.839999997836912</c:v>
                </c:pt>
                <c:pt idx="16422">
                  <c:v>80.847999997836709</c:v>
                </c:pt>
                <c:pt idx="16423">
                  <c:v>80.855999997836506</c:v>
                </c:pt>
                <c:pt idx="16424">
                  <c:v>80.863999997836302</c:v>
                </c:pt>
                <c:pt idx="16425">
                  <c:v>80.871999997836099</c:v>
                </c:pt>
                <c:pt idx="16426">
                  <c:v>80.879999997835796</c:v>
                </c:pt>
                <c:pt idx="16427">
                  <c:v>80.887999997835593</c:v>
                </c:pt>
                <c:pt idx="16428">
                  <c:v>80.895999997835389</c:v>
                </c:pt>
                <c:pt idx="16429">
                  <c:v>80.9039999978352</c:v>
                </c:pt>
                <c:pt idx="16430">
                  <c:v>80.911999997834997</c:v>
                </c:pt>
                <c:pt idx="16431">
                  <c:v>80.919999997834793</c:v>
                </c:pt>
                <c:pt idx="16432">
                  <c:v>80.92799999783459</c:v>
                </c:pt>
                <c:pt idx="16433">
                  <c:v>80.935999997834401</c:v>
                </c:pt>
                <c:pt idx="16434">
                  <c:v>80.943999997834098</c:v>
                </c:pt>
                <c:pt idx="16435">
                  <c:v>80.951999997833894</c:v>
                </c:pt>
                <c:pt idx="16436">
                  <c:v>80.959999997833691</c:v>
                </c:pt>
                <c:pt idx="16437">
                  <c:v>80.967999997833502</c:v>
                </c:pt>
                <c:pt idx="16438">
                  <c:v>80.975999997833298</c:v>
                </c:pt>
                <c:pt idx="16439">
                  <c:v>80.983999997833095</c:v>
                </c:pt>
                <c:pt idx="16440">
                  <c:v>80.991999997832892</c:v>
                </c:pt>
                <c:pt idx="16441">
                  <c:v>80.999999997832603</c:v>
                </c:pt>
                <c:pt idx="16442">
                  <c:v>81.0079999978324</c:v>
                </c:pt>
                <c:pt idx="16443">
                  <c:v>81.015999997832196</c:v>
                </c:pt>
                <c:pt idx="16444">
                  <c:v>81.023999997831993</c:v>
                </c:pt>
                <c:pt idx="16445">
                  <c:v>81.031999997831804</c:v>
                </c:pt>
                <c:pt idx="16446">
                  <c:v>81.0399999978316</c:v>
                </c:pt>
                <c:pt idx="16447">
                  <c:v>81.047999997831397</c:v>
                </c:pt>
                <c:pt idx="16448">
                  <c:v>81.055999997831094</c:v>
                </c:pt>
                <c:pt idx="16449">
                  <c:v>81.063999997830905</c:v>
                </c:pt>
                <c:pt idx="16450">
                  <c:v>81.071999997830702</c:v>
                </c:pt>
                <c:pt idx="16451">
                  <c:v>81.079999997830498</c:v>
                </c:pt>
                <c:pt idx="16452">
                  <c:v>81.087999997830295</c:v>
                </c:pt>
                <c:pt idx="16453">
                  <c:v>81.095999997830091</c:v>
                </c:pt>
                <c:pt idx="16454">
                  <c:v>81.103999997829902</c:v>
                </c:pt>
                <c:pt idx="16455">
                  <c:v>81.111999997829599</c:v>
                </c:pt>
                <c:pt idx="16456">
                  <c:v>81.119999997829396</c:v>
                </c:pt>
                <c:pt idx="16457">
                  <c:v>81.127999997829207</c:v>
                </c:pt>
                <c:pt idx="16458">
                  <c:v>81.135999997829003</c:v>
                </c:pt>
                <c:pt idx="16459">
                  <c:v>81.1439999978288</c:v>
                </c:pt>
                <c:pt idx="16460">
                  <c:v>81.151999997828597</c:v>
                </c:pt>
                <c:pt idx="16461">
                  <c:v>81.159999997828393</c:v>
                </c:pt>
                <c:pt idx="16462">
                  <c:v>81.167999997828105</c:v>
                </c:pt>
                <c:pt idx="16463">
                  <c:v>81.175999997827901</c:v>
                </c:pt>
                <c:pt idx="16464">
                  <c:v>81.183999997827698</c:v>
                </c:pt>
                <c:pt idx="16465">
                  <c:v>81.191999997827509</c:v>
                </c:pt>
                <c:pt idx="16466">
                  <c:v>81.199999997827305</c:v>
                </c:pt>
                <c:pt idx="16467">
                  <c:v>81.207999997827102</c:v>
                </c:pt>
                <c:pt idx="16468">
                  <c:v>81.215999997826898</c:v>
                </c:pt>
                <c:pt idx="16469">
                  <c:v>81.22399999782661</c:v>
                </c:pt>
                <c:pt idx="16470">
                  <c:v>81.231999997826406</c:v>
                </c:pt>
                <c:pt idx="16471">
                  <c:v>81.239999997826203</c:v>
                </c:pt>
                <c:pt idx="16472">
                  <c:v>81.247999997826</c:v>
                </c:pt>
                <c:pt idx="16473">
                  <c:v>81.255999997825811</c:v>
                </c:pt>
                <c:pt idx="16474">
                  <c:v>81.263999997825607</c:v>
                </c:pt>
                <c:pt idx="16475">
                  <c:v>81.271999997825404</c:v>
                </c:pt>
                <c:pt idx="16476">
                  <c:v>81.279999997825101</c:v>
                </c:pt>
                <c:pt idx="16477">
                  <c:v>81.287999997824912</c:v>
                </c:pt>
                <c:pt idx="16478">
                  <c:v>81.295999997824708</c:v>
                </c:pt>
                <c:pt idx="16479">
                  <c:v>81.303999997824505</c:v>
                </c:pt>
                <c:pt idx="16480">
                  <c:v>81.311999997824302</c:v>
                </c:pt>
                <c:pt idx="16481">
                  <c:v>81.319999997824098</c:v>
                </c:pt>
                <c:pt idx="16482">
                  <c:v>81.327999997823909</c:v>
                </c:pt>
                <c:pt idx="16483">
                  <c:v>81.335999997823592</c:v>
                </c:pt>
                <c:pt idx="16484">
                  <c:v>81.343999997823389</c:v>
                </c:pt>
                <c:pt idx="16485">
                  <c:v>81.351999997823199</c:v>
                </c:pt>
                <c:pt idx="16486">
                  <c:v>81.359999997822996</c:v>
                </c:pt>
                <c:pt idx="16487">
                  <c:v>81.367999997822807</c:v>
                </c:pt>
                <c:pt idx="16488">
                  <c:v>81.375999997822603</c:v>
                </c:pt>
                <c:pt idx="16489">
                  <c:v>81.3839999978224</c:v>
                </c:pt>
                <c:pt idx="16490">
                  <c:v>81.391999997822211</c:v>
                </c:pt>
                <c:pt idx="16491">
                  <c:v>81.399999997821894</c:v>
                </c:pt>
                <c:pt idx="16492">
                  <c:v>81.40799999782169</c:v>
                </c:pt>
                <c:pt idx="16493">
                  <c:v>81.415999997821501</c:v>
                </c:pt>
                <c:pt idx="16494">
                  <c:v>81.423999997821298</c:v>
                </c:pt>
                <c:pt idx="16495">
                  <c:v>81.431999997821094</c:v>
                </c:pt>
                <c:pt idx="16496">
                  <c:v>81.439999997820891</c:v>
                </c:pt>
                <c:pt idx="16497">
                  <c:v>81.447999997820688</c:v>
                </c:pt>
                <c:pt idx="16498">
                  <c:v>81.455999997820399</c:v>
                </c:pt>
                <c:pt idx="16499">
                  <c:v>81.463999997820196</c:v>
                </c:pt>
                <c:pt idx="16500">
                  <c:v>81.471999997819992</c:v>
                </c:pt>
                <c:pt idx="16501">
                  <c:v>81.479999997819803</c:v>
                </c:pt>
                <c:pt idx="16502">
                  <c:v>81.4879999978196</c:v>
                </c:pt>
                <c:pt idx="16503">
                  <c:v>81.495999997819396</c:v>
                </c:pt>
                <c:pt idx="16504">
                  <c:v>81.503999997819193</c:v>
                </c:pt>
                <c:pt idx="16505">
                  <c:v>81.511999997818904</c:v>
                </c:pt>
                <c:pt idx="16506">
                  <c:v>81.519999997818701</c:v>
                </c:pt>
                <c:pt idx="16507">
                  <c:v>81.527999997818497</c:v>
                </c:pt>
                <c:pt idx="16508">
                  <c:v>81.535999997818294</c:v>
                </c:pt>
                <c:pt idx="16509">
                  <c:v>81.543999997818105</c:v>
                </c:pt>
                <c:pt idx="16510">
                  <c:v>81.551999997817902</c:v>
                </c:pt>
                <c:pt idx="16511">
                  <c:v>81.559999997817698</c:v>
                </c:pt>
                <c:pt idx="16512">
                  <c:v>81.567999997817395</c:v>
                </c:pt>
                <c:pt idx="16513">
                  <c:v>81.575999997817206</c:v>
                </c:pt>
                <c:pt idx="16514">
                  <c:v>81.583999997817003</c:v>
                </c:pt>
                <c:pt idx="16515">
                  <c:v>81.591999997816799</c:v>
                </c:pt>
                <c:pt idx="16516">
                  <c:v>81.599999997816596</c:v>
                </c:pt>
                <c:pt idx="16517">
                  <c:v>81.607999997816393</c:v>
                </c:pt>
                <c:pt idx="16518">
                  <c:v>81.615999997816203</c:v>
                </c:pt>
                <c:pt idx="16519">
                  <c:v>81.623999997815901</c:v>
                </c:pt>
                <c:pt idx="16520">
                  <c:v>81.631999997815697</c:v>
                </c:pt>
                <c:pt idx="16521">
                  <c:v>81.639999997815508</c:v>
                </c:pt>
                <c:pt idx="16522">
                  <c:v>81.647999997815305</c:v>
                </c:pt>
                <c:pt idx="16523">
                  <c:v>81.655999997815101</c:v>
                </c:pt>
                <c:pt idx="16524">
                  <c:v>81.663999997814898</c:v>
                </c:pt>
                <c:pt idx="16525">
                  <c:v>81.671999997814694</c:v>
                </c:pt>
                <c:pt idx="16526">
                  <c:v>81.679999997814406</c:v>
                </c:pt>
                <c:pt idx="16527">
                  <c:v>81.687999997814202</c:v>
                </c:pt>
                <c:pt idx="16528">
                  <c:v>81.695999997813999</c:v>
                </c:pt>
                <c:pt idx="16529">
                  <c:v>81.70399999781381</c:v>
                </c:pt>
                <c:pt idx="16530">
                  <c:v>81.711999997813606</c:v>
                </c:pt>
                <c:pt idx="16531">
                  <c:v>81.719999997813403</c:v>
                </c:pt>
                <c:pt idx="16532">
                  <c:v>81.7279999978132</c:v>
                </c:pt>
                <c:pt idx="16533">
                  <c:v>81.735999997812911</c:v>
                </c:pt>
                <c:pt idx="16534">
                  <c:v>81.743999997812708</c:v>
                </c:pt>
                <c:pt idx="16535">
                  <c:v>81.751999997812504</c:v>
                </c:pt>
                <c:pt idx="16536">
                  <c:v>81.759999997812301</c:v>
                </c:pt>
                <c:pt idx="16537">
                  <c:v>81.767999997812112</c:v>
                </c:pt>
                <c:pt idx="16538">
                  <c:v>81.775999997811908</c:v>
                </c:pt>
                <c:pt idx="16539">
                  <c:v>81.783999997811705</c:v>
                </c:pt>
                <c:pt idx="16540">
                  <c:v>81.791999997811388</c:v>
                </c:pt>
                <c:pt idx="16541">
                  <c:v>81.799999997811213</c:v>
                </c:pt>
                <c:pt idx="16542">
                  <c:v>81.80799999781101</c:v>
                </c:pt>
                <c:pt idx="16543">
                  <c:v>81.815999997810806</c:v>
                </c:pt>
                <c:pt idx="16544">
                  <c:v>81.823999997810603</c:v>
                </c:pt>
                <c:pt idx="16545">
                  <c:v>81.831999997810399</c:v>
                </c:pt>
                <c:pt idx="16546">
                  <c:v>81.83999999781021</c:v>
                </c:pt>
                <c:pt idx="16547">
                  <c:v>81.847999997810007</c:v>
                </c:pt>
                <c:pt idx="16548">
                  <c:v>81.85599999780969</c:v>
                </c:pt>
                <c:pt idx="16549">
                  <c:v>81.863999997809501</c:v>
                </c:pt>
                <c:pt idx="16550">
                  <c:v>81.871999997809297</c:v>
                </c:pt>
                <c:pt idx="16551">
                  <c:v>81.879999997809094</c:v>
                </c:pt>
                <c:pt idx="16552">
                  <c:v>81.88799999780889</c:v>
                </c:pt>
                <c:pt idx="16553">
                  <c:v>81.895999997808687</c:v>
                </c:pt>
                <c:pt idx="16554">
                  <c:v>81.903999997808498</c:v>
                </c:pt>
                <c:pt idx="16555">
                  <c:v>81.911999997808195</c:v>
                </c:pt>
                <c:pt idx="16556">
                  <c:v>81.919999997807992</c:v>
                </c:pt>
                <c:pt idx="16557">
                  <c:v>81.927999997807802</c:v>
                </c:pt>
                <c:pt idx="16558">
                  <c:v>81.935999997807599</c:v>
                </c:pt>
                <c:pt idx="16559">
                  <c:v>81.943999997807396</c:v>
                </c:pt>
                <c:pt idx="16560">
                  <c:v>81.951999997807192</c:v>
                </c:pt>
                <c:pt idx="16561">
                  <c:v>81.959999997806904</c:v>
                </c:pt>
                <c:pt idx="16562">
                  <c:v>81.9679999978067</c:v>
                </c:pt>
                <c:pt idx="16563">
                  <c:v>81.975999997806497</c:v>
                </c:pt>
                <c:pt idx="16564">
                  <c:v>81.983999997806293</c:v>
                </c:pt>
                <c:pt idx="16565">
                  <c:v>81.991999997806104</c:v>
                </c:pt>
                <c:pt idx="16566">
                  <c:v>81.999999997805901</c:v>
                </c:pt>
                <c:pt idx="16567">
                  <c:v>82.007999997805697</c:v>
                </c:pt>
                <c:pt idx="16568">
                  <c:v>82.015999997805395</c:v>
                </c:pt>
                <c:pt idx="16569">
                  <c:v>82.023999997805205</c:v>
                </c:pt>
                <c:pt idx="16570">
                  <c:v>82.031999997805002</c:v>
                </c:pt>
                <c:pt idx="16571">
                  <c:v>82.039999997804799</c:v>
                </c:pt>
                <c:pt idx="16572">
                  <c:v>82.047999997804595</c:v>
                </c:pt>
                <c:pt idx="16573">
                  <c:v>82.055999997804406</c:v>
                </c:pt>
                <c:pt idx="16574">
                  <c:v>82.063999997804203</c:v>
                </c:pt>
                <c:pt idx="16575">
                  <c:v>82.0719999978039</c:v>
                </c:pt>
                <c:pt idx="16576">
                  <c:v>82.079999997803696</c:v>
                </c:pt>
                <c:pt idx="16577">
                  <c:v>82.087999997803507</c:v>
                </c:pt>
                <c:pt idx="16578">
                  <c:v>82.095999997803304</c:v>
                </c:pt>
                <c:pt idx="16579">
                  <c:v>82.103999997803101</c:v>
                </c:pt>
                <c:pt idx="16580">
                  <c:v>82.111999997802897</c:v>
                </c:pt>
                <c:pt idx="16581">
                  <c:v>82.119999997802694</c:v>
                </c:pt>
                <c:pt idx="16582">
                  <c:v>82.127999997802405</c:v>
                </c:pt>
                <c:pt idx="16583">
                  <c:v>82.135999997802202</c:v>
                </c:pt>
                <c:pt idx="16584">
                  <c:v>82.143999997801998</c:v>
                </c:pt>
                <c:pt idx="16585">
                  <c:v>82.151999997801809</c:v>
                </c:pt>
                <c:pt idx="16586">
                  <c:v>82.159999997801606</c:v>
                </c:pt>
                <c:pt idx="16587">
                  <c:v>82.167999997801402</c:v>
                </c:pt>
                <c:pt idx="16588">
                  <c:v>82.175999997801199</c:v>
                </c:pt>
                <c:pt idx="16589">
                  <c:v>82.18399999780091</c:v>
                </c:pt>
                <c:pt idx="16590">
                  <c:v>82.191999997800707</c:v>
                </c:pt>
                <c:pt idx="16591">
                  <c:v>82.199999997800504</c:v>
                </c:pt>
                <c:pt idx="16592">
                  <c:v>82.2079999978003</c:v>
                </c:pt>
                <c:pt idx="16593">
                  <c:v>82.215999997800111</c:v>
                </c:pt>
                <c:pt idx="16594">
                  <c:v>82.223999997799908</c:v>
                </c:pt>
                <c:pt idx="16595">
                  <c:v>82.231999997799704</c:v>
                </c:pt>
                <c:pt idx="16596">
                  <c:v>82.239999997799401</c:v>
                </c:pt>
                <c:pt idx="16597">
                  <c:v>82.247999997799212</c:v>
                </c:pt>
                <c:pt idx="16598">
                  <c:v>82.255999997799009</c:v>
                </c:pt>
                <c:pt idx="16599">
                  <c:v>82.263999997798805</c:v>
                </c:pt>
                <c:pt idx="16600">
                  <c:v>82.271999997798602</c:v>
                </c:pt>
                <c:pt idx="16601">
                  <c:v>82.279999997798413</c:v>
                </c:pt>
                <c:pt idx="16602">
                  <c:v>82.28799999779821</c:v>
                </c:pt>
                <c:pt idx="16603">
                  <c:v>82.295999997798006</c:v>
                </c:pt>
                <c:pt idx="16604">
                  <c:v>82.303999997797689</c:v>
                </c:pt>
                <c:pt idx="16605">
                  <c:v>82.3119999977975</c:v>
                </c:pt>
                <c:pt idx="16606">
                  <c:v>82.319999997797296</c:v>
                </c:pt>
                <c:pt idx="16607">
                  <c:v>82.327999997797093</c:v>
                </c:pt>
                <c:pt idx="16608">
                  <c:v>82.33599999779689</c:v>
                </c:pt>
                <c:pt idx="16609">
                  <c:v>82.343999997796701</c:v>
                </c:pt>
                <c:pt idx="16610">
                  <c:v>82.351999997796497</c:v>
                </c:pt>
                <c:pt idx="16611">
                  <c:v>82.359999997796194</c:v>
                </c:pt>
                <c:pt idx="16612">
                  <c:v>82.367999997795991</c:v>
                </c:pt>
                <c:pt idx="16613">
                  <c:v>82.375999997795802</c:v>
                </c:pt>
                <c:pt idx="16614">
                  <c:v>82.383999997795598</c:v>
                </c:pt>
                <c:pt idx="16615">
                  <c:v>82.391999997795395</c:v>
                </c:pt>
                <c:pt idx="16616">
                  <c:v>82.399999997795192</c:v>
                </c:pt>
                <c:pt idx="16617">
                  <c:v>82.407999997794988</c:v>
                </c:pt>
                <c:pt idx="16618">
                  <c:v>82.4159999977947</c:v>
                </c:pt>
                <c:pt idx="16619">
                  <c:v>82.423999997794496</c:v>
                </c:pt>
                <c:pt idx="16620">
                  <c:v>82.431999997794293</c:v>
                </c:pt>
                <c:pt idx="16621">
                  <c:v>82.439999997794104</c:v>
                </c:pt>
                <c:pt idx="16622">
                  <c:v>82.4479999977939</c:v>
                </c:pt>
                <c:pt idx="16623">
                  <c:v>82.455999997793697</c:v>
                </c:pt>
                <c:pt idx="16624">
                  <c:v>82.463999997793493</c:v>
                </c:pt>
                <c:pt idx="16625">
                  <c:v>82.471999997793205</c:v>
                </c:pt>
                <c:pt idx="16626">
                  <c:v>82.479999997793001</c:v>
                </c:pt>
                <c:pt idx="16627">
                  <c:v>82.487999997792798</c:v>
                </c:pt>
                <c:pt idx="16628">
                  <c:v>82.495999997792595</c:v>
                </c:pt>
                <c:pt idx="16629">
                  <c:v>82.503999997792405</c:v>
                </c:pt>
                <c:pt idx="16630">
                  <c:v>82.511999997792202</c:v>
                </c:pt>
                <c:pt idx="16631">
                  <c:v>82.519999997791999</c:v>
                </c:pt>
                <c:pt idx="16632">
                  <c:v>82.527999997791696</c:v>
                </c:pt>
                <c:pt idx="16633">
                  <c:v>82.535999997791507</c:v>
                </c:pt>
                <c:pt idx="16634">
                  <c:v>82.543999997791303</c:v>
                </c:pt>
                <c:pt idx="16635">
                  <c:v>82.5519999977911</c:v>
                </c:pt>
                <c:pt idx="16636">
                  <c:v>82.559999997790896</c:v>
                </c:pt>
                <c:pt idx="16637">
                  <c:v>82.567999997790707</c:v>
                </c:pt>
                <c:pt idx="16638">
                  <c:v>82.575999997790504</c:v>
                </c:pt>
                <c:pt idx="16639">
                  <c:v>82.583999997790201</c:v>
                </c:pt>
                <c:pt idx="16640">
                  <c:v>82.591999997789998</c:v>
                </c:pt>
                <c:pt idx="16641">
                  <c:v>82.599999997789809</c:v>
                </c:pt>
                <c:pt idx="16642">
                  <c:v>82.607999997789605</c:v>
                </c:pt>
                <c:pt idx="16643">
                  <c:v>82.615999997789402</c:v>
                </c:pt>
                <c:pt idx="16644">
                  <c:v>82.623999997789198</c:v>
                </c:pt>
                <c:pt idx="16645">
                  <c:v>82.631999997788995</c:v>
                </c:pt>
                <c:pt idx="16646">
                  <c:v>82.639999997788706</c:v>
                </c:pt>
                <c:pt idx="16647">
                  <c:v>82.647999997788503</c:v>
                </c:pt>
                <c:pt idx="16648">
                  <c:v>82.6559999977883</c:v>
                </c:pt>
                <c:pt idx="16649">
                  <c:v>82.66399999778811</c:v>
                </c:pt>
                <c:pt idx="16650">
                  <c:v>82.671999997787907</c:v>
                </c:pt>
                <c:pt idx="16651">
                  <c:v>82.679999997787704</c:v>
                </c:pt>
                <c:pt idx="16652">
                  <c:v>82.6879999977875</c:v>
                </c:pt>
                <c:pt idx="16653">
                  <c:v>82.695999997787212</c:v>
                </c:pt>
                <c:pt idx="16654">
                  <c:v>82.703999997787008</c:v>
                </c:pt>
                <c:pt idx="16655">
                  <c:v>82.711999997786805</c:v>
                </c:pt>
                <c:pt idx="16656">
                  <c:v>82.719999997786601</c:v>
                </c:pt>
                <c:pt idx="16657">
                  <c:v>82.727999997786412</c:v>
                </c:pt>
                <c:pt idx="16658">
                  <c:v>82.735999997786209</c:v>
                </c:pt>
                <c:pt idx="16659">
                  <c:v>82.743999997786005</c:v>
                </c:pt>
                <c:pt idx="16660">
                  <c:v>82.751999997785688</c:v>
                </c:pt>
                <c:pt idx="16661">
                  <c:v>82.759999997785499</c:v>
                </c:pt>
                <c:pt idx="16662">
                  <c:v>82.767999997785296</c:v>
                </c:pt>
                <c:pt idx="16663">
                  <c:v>82.775999997785092</c:v>
                </c:pt>
                <c:pt idx="16664">
                  <c:v>82.783999997784889</c:v>
                </c:pt>
                <c:pt idx="16665">
                  <c:v>82.7919999977847</c:v>
                </c:pt>
                <c:pt idx="16666">
                  <c:v>82.799999997784511</c:v>
                </c:pt>
                <c:pt idx="16667">
                  <c:v>82.807999997784307</c:v>
                </c:pt>
                <c:pt idx="16668">
                  <c:v>82.81599999778399</c:v>
                </c:pt>
                <c:pt idx="16669">
                  <c:v>82.823999997783801</c:v>
                </c:pt>
                <c:pt idx="16670">
                  <c:v>82.831999997783598</c:v>
                </c:pt>
                <c:pt idx="16671">
                  <c:v>82.839999997783394</c:v>
                </c:pt>
                <c:pt idx="16672">
                  <c:v>82.847999997783191</c:v>
                </c:pt>
                <c:pt idx="16673">
                  <c:v>82.855999997783002</c:v>
                </c:pt>
                <c:pt idx="16674">
                  <c:v>82.863999997782798</c:v>
                </c:pt>
                <c:pt idx="16675">
                  <c:v>82.871999997782495</c:v>
                </c:pt>
                <c:pt idx="16676">
                  <c:v>82.879999997782292</c:v>
                </c:pt>
                <c:pt idx="16677">
                  <c:v>82.887999997782103</c:v>
                </c:pt>
                <c:pt idx="16678">
                  <c:v>82.8959999977819</c:v>
                </c:pt>
                <c:pt idx="16679">
                  <c:v>82.903999997781696</c:v>
                </c:pt>
                <c:pt idx="16680">
                  <c:v>82.911999997781493</c:v>
                </c:pt>
                <c:pt idx="16681">
                  <c:v>82.919999997781289</c:v>
                </c:pt>
                <c:pt idx="16682">
                  <c:v>82.927999997781001</c:v>
                </c:pt>
                <c:pt idx="16683">
                  <c:v>82.935999997780797</c:v>
                </c:pt>
                <c:pt idx="16684">
                  <c:v>82.943999997780594</c:v>
                </c:pt>
                <c:pt idx="16685">
                  <c:v>82.951999997780405</c:v>
                </c:pt>
                <c:pt idx="16686">
                  <c:v>82.959999997780201</c:v>
                </c:pt>
                <c:pt idx="16687">
                  <c:v>82.967999997779998</c:v>
                </c:pt>
                <c:pt idx="16688">
                  <c:v>82.975999997779795</c:v>
                </c:pt>
                <c:pt idx="16689">
                  <c:v>82.983999997779506</c:v>
                </c:pt>
                <c:pt idx="16690">
                  <c:v>82.991999997779303</c:v>
                </c:pt>
                <c:pt idx="16691">
                  <c:v>82.999999997779099</c:v>
                </c:pt>
                <c:pt idx="16692">
                  <c:v>83.007999997778896</c:v>
                </c:pt>
                <c:pt idx="16693">
                  <c:v>83.015999997778707</c:v>
                </c:pt>
                <c:pt idx="16694">
                  <c:v>83.023999997778503</c:v>
                </c:pt>
                <c:pt idx="16695">
                  <c:v>83.0319999977783</c:v>
                </c:pt>
                <c:pt idx="16696">
                  <c:v>83.039999997777997</c:v>
                </c:pt>
                <c:pt idx="16697">
                  <c:v>83.047999997777808</c:v>
                </c:pt>
                <c:pt idx="16698">
                  <c:v>83.055999997777604</c:v>
                </c:pt>
                <c:pt idx="16699">
                  <c:v>83.063999997777401</c:v>
                </c:pt>
                <c:pt idx="16700">
                  <c:v>83.071999997777198</c:v>
                </c:pt>
                <c:pt idx="16701">
                  <c:v>83.079999997777009</c:v>
                </c:pt>
                <c:pt idx="16702">
                  <c:v>83.087999997776805</c:v>
                </c:pt>
                <c:pt idx="16703">
                  <c:v>83.095999997776502</c:v>
                </c:pt>
                <c:pt idx="16704">
                  <c:v>83.103999997776299</c:v>
                </c:pt>
                <c:pt idx="16705">
                  <c:v>83.11199999777611</c:v>
                </c:pt>
                <c:pt idx="16706">
                  <c:v>83.119999997775906</c:v>
                </c:pt>
                <c:pt idx="16707">
                  <c:v>83.127999997775703</c:v>
                </c:pt>
                <c:pt idx="16708">
                  <c:v>83.1359999977755</c:v>
                </c:pt>
                <c:pt idx="16709">
                  <c:v>83.143999997775296</c:v>
                </c:pt>
                <c:pt idx="16710">
                  <c:v>83.151999997775008</c:v>
                </c:pt>
                <c:pt idx="16711">
                  <c:v>83.159999997774804</c:v>
                </c:pt>
                <c:pt idx="16712">
                  <c:v>83.167999997774601</c:v>
                </c:pt>
                <c:pt idx="16713">
                  <c:v>83.175999997774412</c:v>
                </c:pt>
                <c:pt idx="16714">
                  <c:v>83.183999997774208</c:v>
                </c:pt>
                <c:pt idx="16715">
                  <c:v>83.191999997774005</c:v>
                </c:pt>
                <c:pt idx="16716">
                  <c:v>83.199999997773801</c:v>
                </c:pt>
                <c:pt idx="16717">
                  <c:v>83.207999997773499</c:v>
                </c:pt>
                <c:pt idx="16718">
                  <c:v>83.215999997773295</c:v>
                </c:pt>
                <c:pt idx="16719">
                  <c:v>83.223999997773092</c:v>
                </c:pt>
                <c:pt idx="16720">
                  <c:v>83.231999997772903</c:v>
                </c:pt>
                <c:pt idx="16721">
                  <c:v>83.239999997772713</c:v>
                </c:pt>
                <c:pt idx="16722">
                  <c:v>83.24799999777251</c:v>
                </c:pt>
                <c:pt idx="16723">
                  <c:v>83.255999997772307</c:v>
                </c:pt>
                <c:pt idx="16724">
                  <c:v>83.263999997772103</c:v>
                </c:pt>
                <c:pt idx="16725">
                  <c:v>83.2719999977718</c:v>
                </c:pt>
                <c:pt idx="16726">
                  <c:v>83.279999997771597</c:v>
                </c:pt>
                <c:pt idx="16727">
                  <c:v>83.287999997771394</c:v>
                </c:pt>
                <c:pt idx="16728">
                  <c:v>83.29599999777119</c:v>
                </c:pt>
                <c:pt idx="16729">
                  <c:v>83.303999997771001</c:v>
                </c:pt>
                <c:pt idx="16730">
                  <c:v>83.311999997770798</c:v>
                </c:pt>
                <c:pt idx="16731">
                  <c:v>83.319999997770594</c:v>
                </c:pt>
                <c:pt idx="16732">
                  <c:v>83.327999997770291</c:v>
                </c:pt>
                <c:pt idx="16733">
                  <c:v>83.335999997770102</c:v>
                </c:pt>
                <c:pt idx="16734">
                  <c:v>83.343999997769899</c:v>
                </c:pt>
                <c:pt idx="16735">
                  <c:v>83.351999997769695</c:v>
                </c:pt>
                <c:pt idx="16736">
                  <c:v>83.359999997769492</c:v>
                </c:pt>
                <c:pt idx="16737">
                  <c:v>83.367999997769303</c:v>
                </c:pt>
                <c:pt idx="16738">
                  <c:v>83.3759999977691</c:v>
                </c:pt>
                <c:pt idx="16739">
                  <c:v>83.383999997768797</c:v>
                </c:pt>
                <c:pt idx="16740">
                  <c:v>83.391999997768593</c:v>
                </c:pt>
                <c:pt idx="16741">
                  <c:v>83.399999997768404</c:v>
                </c:pt>
                <c:pt idx="16742">
                  <c:v>83.407999997768201</c:v>
                </c:pt>
                <c:pt idx="16743">
                  <c:v>83.415999997767997</c:v>
                </c:pt>
                <c:pt idx="16744">
                  <c:v>83.423999997767794</c:v>
                </c:pt>
                <c:pt idx="16745">
                  <c:v>83.431999997767591</c:v>
                </c:pt>
                <c:pt idx="16746">
                  <c:v>83.439999997767302</c:v>
                </c:pt>
                <c:pt idx="16747">
                  <c:v>83.447999997767099</c:v>
                </c:pt>
                <c:pt idx="16748">
                  <c:v>83.455999997766895</c:v>
                </c:pt>
                <c:pt idx="16749">
                  <c:v>83.463999997766706</c:v>
                </c:pt>
                <c:pt idx="16750">
                  <c:v>83.471999997766503</c:v>
                </c:pt>
                <c:pt idx="16751">
                  <c:v>83.479999997766299</c:v>
                </c:pt>
                <c:pt idx="16752">
                  <c:v>83.487999997766096</c:v>
                </c:pt>
                <c:pt idx="16753">
                  <c:v>83.495999997765807</c:v>
                </c:pt>
                <c:pt idx="16754">
                  <c:v>83.503999997765604</c:v>
                </c:pt>
                <c:pt idx="16755">
                  <c:v>83.5119999977654</c:v>
                </c:pt>
                <c:pt idx="16756">
                  <c:v>83.519999997765197</c:v>
                </c:pt>
                <c:pt idx="16757">
                  <c:v>83.527999997765008</c:v>
                </c:pt>
                <c:pt idx="16758">
                  <c:v>83.535999997764804</c:v>
                </c:pt>
                <c:pt idx="16759">
                  <c:v>83.543999997764601</c:v>
                </c:pt>
                <c:pt idx="16760">
                  <c:v>83.551999997764298</c:v>
                </c:pt>
                <c:pt idx="16761">
                  <c:v>83.559999997764109</c:v>
                </c:pt>
                <c:pt idx="16762">
                  <c:v>83.567999997763906</c:v>
                </c:pt>
                <c:pt idx="16763">
                  <c:v>83.575999997763702</c:v>
                </c:pt>
                <c:pt idx="16764">
                  <c:v>83.583999997763499</c:v>
                </c:pt>
                <c:pt idx="16765">
                  <c:v>83.59199999776331</c:v>
                </c:pt>
                <c:pt idx="16766">
                  <c:v>83.599999997763106</c:v>
                </c:pt>
                <c:pt idx="16767">
                  <c:v>83.607999997762803</c:v>
                </c:pt>
                <c:pt idx="16768">
                  <c:v>83.6159999977626</c:v>
                </c:pt>
                <c:pt idx="16769">
                  <c:v>83.623999997762411</c:v>
                </c:pt>
                <c:pt idx="16770">
                  <c:v>83.631999997762207</c:v>
                </c:pt>
                <c:pt idx="16771">
                  <c:v>83.639999997762004</c:v>
                </c:pt>
                <c:pt idx="16772">
                  <c:v>83.647999997761801</c:v>
                </c:pt>
                <c:pt idx="16773">
                  <c:v>83.655999997761597</c:v>
                </c:pt>
                <c:pt idx="16774">
                  <c:v>83.663999997761309</c:v>
                </c:pt>
                <c:pt idx="16775">
                  <c:v>83.671999997761105</c:v>
                </c:pt>
                <c:pt idx="16776">
                  <c:v>83.679999997760902</c:v>
                </c:pt>
                <c:pt idx="16777">
                  <c:v>83.687999997760713</c:v>
                </c:pt>
                <c:pt idx="16778">
                  <c:v>83.695999997760509</c:v>
                </c:pt>
                <c:pt idx="16779">
                  <c:v>83.703999997760306</c:v>
                </c:pt>
                <c:pt idx="16780">
                  <c:v>83.711999997760103</c:v>
                </c:pt>
                <c:pt idx="16781">
                  <c:v>83.719999997759899</c:v>
                </c:pt>
                <c:pt idx="16782">
                  <c:v>83.727999997759596</c:v>
                </c:pt>
                <c:pt idx="16783">
                  <c:v>83.735999997759393</c:v>
                </c:pt>
                <c:pt idx="16784">
                  <c:v>83.74399999775919</c:v>
                </c:pt>
                <c:pt idx="16785">
                  <c:v>83.751999997759</c:v>
                </c:pt>
                <c:pt idx="16786">
                  <c:v>83.759999997758797</c:v>
                </c:pt>
                <c:pt idx="16787">
                  <c:v>83.767999997758594</c:v>
                </c:pt>
                <c:pt idx="16788">
                  <c:v>83.77599999775839</c:v>
                </c:pt>
                <c:pt idx="16789">
                  <c:v>83.783999997758102</c:v>
                </c:pt>
                <c:pt idx="16790">
                  <c:v>83.791999997757898</c:v>
                </c:pt>
                <c:pt idx="16791">
                  <c:v>83.799999997757695</c:v>
                </c:pt>
                <c:pt idx="16792">
                  <c:v>83.807999997757491</c:v>
                </c:pt>
                <c:pt idx="16793">
                  <c:v>83.815999997757302</c:v>
                </c:pt>
                <c:pt idx="16794">
                  <c:v>83.823999997757099</c:v>
                </c:pt>
                <c:pt idx="16795">
                  <c:v>83.831999997756895</c:v>
                </c:pt>
                <c:pt idx="16796">
                  <c:v>83.839999997756593</c:v>
                </c:pt>
                <c:pt idx="16797">
                  <c:v>83.847999997756403</c:v>
                </c:pt>
                <c:pt idx="16798">
                  <c:v>83.8559999977562</c:v>
                </c:pt>
                <c:pt idx="16799">
                  <c:v>83.863999997755997</c:v>
                </c:pt>
                <c:pt idx="16800">
                  <c:v>83.871999997755793</c:v>
                </c:pt>
                <c:pt idx="16801">
                  <c:v>83.879999997755604</c:v>
                </c:pt>
                <c:pt idx="16802">
                  <c:v>83.887999997755401</c:v>
                </c:pt>
                <c:pt idx="16803">
                  <c:v>83.895999997755098</c:v>
                </c:pt>
                <c:pt idx="16804">
                  <c:v>83.903999997754894</c:v>
                </c:pt>
                <c:pt idx="16805">
                  <c:v>83.911999997754705</c:v>
                </c:pt>
                <c:pt idx="16806">
                  <c:v>83.919999997754502</c:v>
                </c:pt>
                <c:pt idx="16807">
                  <c:v>83.927999997754299</c:v>
                </c:pt>
                <c:pt idx="16808">
                  <c:v>83.935999997754095</c:v>
                </c:pt>
                <c:pt idx="16809">
                  <c:v>83.943999997753892</c:v>
                </c:pt>
                <c:pt idx="16810">
                  <c:v>83.951999997753603</c:v>
                </c:pt>
                <c:pt idx="16811">
                  <c:v>83.9599999977534</c:v>
                </c:pt>
                <c:pt idx="16812">
                  <c:v>83.967999997753196</c:v>
                </c:pt>
                <c:pt idx="16813">
                  <c:v>83.975999997753007</c:v>
                </c:pt>
                <c:pt idx="16814">
                  <c:v>83.983999997752804</c:v>
                </c:pt>
                <c:pt idx="16815">
                  <c:v>83.9919999977526</c:v>
                </c:pt>
                <c:pt idx="16816">
                  <c:v>83.999999997752397</c:v>
                </c:pt>
                <c:pt idx="16817">
                  <c:v>84.007999997752108</c:v>
                </c:pt>
                <c:pt idx="16818">
                  <c:v>84.015999997751905</c:v>
                </c:pt>
                <c:pt idx="16819">
                  <c:v>84.023999997751702</c:v>
                </c:pt>
                <c:pt idx="16820">
                  <c:v>84.031999997751498</c:v>
                </c:pt>
                <c:pt idx="16821">
                  <c:v>84.039999997751309</c:v>
                </c:pt>
                <c:pt idx="16822">
                  <c:v>84.047999997751106</c:v>
                </c:pt>
                <c:pt idx="16823">
                  <c:v>84.055999997750902</c:v>
                </c:pt>
                <c:pt idx="16824">
                  <c:v>84.063999997750599</c:v>
                </c:pt>
                <c:pt idx="16825">
                  <c:v>84.07199999775041</c:v>
                </c:pt>
                <c:pt idx="16826">
                  <c:v>84.079999997750207</c:v>
                </c:pt>
                <c:pt idx="16827">
                  <c:v>84.087999997750003</c:v>
                </c:pt>
                <c:pt idx="16828">
                  <c:v>84.0959999977498</c:v>
                </c:pt>
                <c:pt idx="16829">
                  <c:v>84.103999997749611</c:v>
                </c:pt>
                <c:pt idx="16830">
                  <c:v>84.111999997749407</c:v>
                </c:pt>
                <c:pt idx="16831">
                  <c:v>84.119999997749105</c:v>
                </c:pt>
                <c:pt idx="16832">
                  <c:v>84.127999997748901</c:v>
                </c:pt>
                <c:pt idx="16833">
                  <c:v>84.135999997748712</c:v>
                </c:pt>
                <c:pt idx="16834">
                  <c:v>84.143999997748509</c:v>
                </c:pt>
                <c:pt idx="16835">
                  <c:v>84.151999997748305</c:v>
                </c:pt>
                <c:pt idx="16836">
                  <c:v>84.159999997748102</c:v>
                </c:pt>
                <c:pt idx="16837">
                  <c:v>84.167999997747899</c:v>
                </c:pt>
                <c:pt idx="16838">
                  <c:v>84.175999997747596</c:v>
                </c:pt>
                <c:pt idx="16839">
                  <c:v>84.183999997747392</c:v>
                </c:pt>
                <c:pt idx="16840">
                  <c:v>84.191999997747189</c:v>
                </c:pt>
                <c:pt idx="16841">
                  <c:v>84.199999997747</c:v>
                </c:pt>
                <c:pt idx="16842">
                  <c:v>84.207999997746796</c:v>
                </c:pt>
                <c:pt idx="16843">
                  <c:v>84.215999997746593</c:v>
                </c:pt>
                <c:pt idx="16844">
                  <c:v>84.22399999774639</c:v>
                </c:pt>
                <c:pt idx="16845">
                  <c:v>84.231999997746186</c:v>
                </c:pt>
                <c:pt idx="16846">
                  <c:v>84.239999997745898</c:v>
                </c:pt>
                <c:pt idx="16847">
                  <c:v>84.247999997745694</c:v>
                </c:pt>
                <c:pt idx="16848">
                  <c:v>84.255999997745491</c:v>
                </c:pt>
                <c:pt idx="16849">
                  <c:v>84.263999997745302</c:v>
                </c:pt>
                <c:pt idx="16850">
                  <c:v>84.271999997745098</c:v>
                </c:pt>
                <c:pt idx="16851">
                  <c:v>84.279999997744895</c:v>
                </c:pt>
                <c:pt idx="16852">
                  <c:v>84.287999997744691</c:v>
                </c:pt>
                <c:pt idx="16853">
                  <c:v>84.295999997744403</c:v>
                </c:pt>
                <c:pt idx="16854">
                  <c:v>84.303999997744199</c:v>
                </c:pt>
                <c:pt idx="16855">
                  <c:v>84.311999997743996</c:v>
                </c:pt>
                <c:pt idx="16856">
                  <c:v>84.319999997743793</c:v>
                </c:pt>
                <c:pt idx="16857">
                  <c:v>84.327999997743603</c:v>
                </c:pt>
                <c:pt idx="16858">
                  <c:v>84.3359999977434</c:v>
                </c:pt>
                <c:pt idx="16859">
                  <c:v>84.343999997743197</c:v>
                </c:pt>
                <c:pt idx="16860">
                  <c:v>84.351999997742894</c:v>
                </c:pt>
                <c:pt idx="16861">
                  <c:v>84.359999997742705</c:v>
                </c:pt>
                <c:pt idx="16862">
                  <c:v>84.367999997742501</c:v>
                </c:pt>
                <c:pt idx="16863">
                  <c:v>84.375999997742298</c:v>
                </c:pt>
                <c:pt idx="16864">
                  <c:v>84.383999997742094</c:v>
                </c:pt>
                <c:pt idx="16865">
                  <c:v>84.391999997741905</c:v>
                </c:pt>
                <c:pt idx="16866">
                  <c:v>84.399999997741702</c:v>
                </c:pt>
                <c:pt idx="16867">
                  <c:v>84.407999997741399</c:v>
                </c:pt>
                <c:pt idx="16868">
                  <c:v>84.415999997741196</c:v>
                </c:pt>
                <c:pt idx="16869">
                  <c:v>84.423999997741006</c:v>
                </c:pt>
                <c:pt idx="16870">
                  <c:v>84.431999997740803</c:v>
                </c:pt>
                <c:pt idx="16871">
                  <c:v>84.4399999977406</c:v>
                </c:pt>
                <c:pt idx="16872">
                  <c:v>84.447999997740396</c:v>
                </c:pt>
                <c:pt idx="16873">
                  <c:v>84.455999997740193</c:v>
                </c:pt>
                <c:pt idx="16874">
                  <c:v>84.463999997739904</c:v>
                </c:pt>
                <c:pt idx="16875">
                  <c:v>84.471999997739701</c:v>
                </c:pt>
                <c:pt idx="16876">
                  <c:v>84.479999997739498</c:v>
                </c:pt>
                <c:pt idx="16877">
                  <c:v>84.487999997739308</c:v>
                </c:pt>
                <c:pt idx="16878">
                  <c:v>84.495999997739105</c:v>
                </c:pt>
                <c:pt idx="16879">
                  <c:v>84.503999997738902</c:v>
                </c:pt>
                <c:pt idx="16880">
                  <c:v>84.511999997738698</c:v>
                </c:pt>
                <c:pt idx="16881">
                  <c:v>84.51999999773841</c:v>
                </c:pt>
                <c:pt idx="16882">
                  <c:v>84.527999997738206</c:v>
                </c:pt>
                <c:pt idx="16883">
                  <c:v>84.535999997738003</c:v>
                </c:pt>
                <c:pt idx="16884">
                  <c:v>84.543999997737799</c:v>
                </c:pt>
                <c:pt idx="16885">
                  <c:v>84.55199999773761</c:v>
                </c:pt>
                <c:pt idx="16886">
                  <c:v>84.559999997737407</c:v>
                </c:pt>
                <c:pt idx="16887">
                  <c:v>84.567999997737203</c:v>
                </c:pt>
                <c:pt idx="16888">
                  <c:v>84.575999997736901</c:v>
                </c:pt>
                <c:pt idx="16889">
                  <c:v>84.583999997736711</c:v>
                </c:pt>
                <c:pt idx="16890">
                  <c:v>84.591999997736508</c:v>
                </c:pt>
                <c:pt idx="16891">
                  <c:v>84.599999997736305</c:v>
                </c:pt>
                <c:pt idx="16892">
                  <c:v>84.607999997736101</c:v>
                </c:pt>
                <c:pt idx="16893">
                  <c:v>84.615999997735912</c:v>
                </c:pt>
                <c:pt idx="16894">
                  <c:v>84.623999997735709</c:v>
                </c:pt>
                <c:pt idx="16895">
                  <c:v>84.631999997735392</c:v>
                </c:pt>
                <c:pt idx="16896">
                  <c:v>84.639999997735188</c:v>
                </c:pt>
                <c:pt idx="16897">
                  <c:v>84.647999997734999</c:v>
                </c:pt>
                <c:pt idx="16898">
                  <c:v>84.655999997734796</c:v>
                </c:pt>
                <c:pt idx="16899">
                  <c:v>84.663999997734606</c:v>
                </c:pt>
                <c:pt idx="16900">
                  <c:v>84.671999997734403</c:v>
                </c:pt>
                <c:pt idx="16901">
                  <c:v>84.6799999977342</c:v>
                </c:pt>
                <c:pt idx="16902">
                  <c:v>84.687999997734011</c:v>
                </c:pt>
                <c:pt idx="16903">
                  <c:v>84.695999997733693</c:v>
                </c:pt>
                <c:pt idx="16904">
                  <c:v>84.70399999773349</c:v>
                </c:pt>
                <c:pt idx="16905">
                  <c:v>84.711999997733301</c:v>
                </c:pt>
                <c:pt idx="16906">
                  <c:v>84.719999997733098</c:v>
                </c:pt>
                <c:pt idx="16907">
                  <c:v>84.727999997732894</c:v>
                </c:pt>
                <c:pt idx="16908">
                  <c:v>84.735999997732691</c:v>
                </c:pt>
                <c:pt idx="16909">
                  <c:v>84.743999997732487</c:v>
                </c:pt>
                <c:pt idx="16910">
                  <c:v>84.751999997732199</c:v>
                </c:pt>
                <c:pt idx="16911">
                  <c:v>84.759999997731995</c:v>
                </c:pt>
                <c:pt idx="16912">
                  <c:v>84.767999997731792</c:v>
                </c:pt>
                <c:pt idx="16913">
                  <c:v>84.775999997731603</c:v>
                </c:pt>
                <c:pt idx="16914">
                  <c:v>84.783999997731399</c:v>
                </c:pt>
                <c:pt idx="16915">
                  <c:v>84.791999997731196</c:v>
                </c:pt>
                <c:pt idx="16916">
                  <c:v>84.799999997730993</c:v>
                </c:pt>
                <c:pt idx="16917">
                  <c:v>84.807999997730704</c:v>
                </c:pt>
                <c:pt idx="16918">
                  <c:v>84.815999997730501</c:v>
                </c:pt>
                <c:pt idx="16919">
                  <c:v>84.823999997730297</c:v>
                </c:pt>
                <c:pt idx="16920">
                  <c:v>84.831999997730094</c:v>
                </c:pt>
                <c:pt idx="16921">
                  <c:v>84.839999997729905</c:v>
                </c:pt>
                <c:pt idx="16922">
                  <c:v>84.847999997729701</c:v>
                </c:pt>
                <c:pt idx="16923">
                  <c:v>84.855999997729498</c:v>
                </c:pt>
                <c:pt idx="16924">
                  <c:v>84.863999997729195</c:v>
                </c:pt>
                <c:pt idx="16925">
                  <c:v>84.871999997729006</c:v>
                </c:pt>
                <c:pt idx="16926">
                  <c:v>84.879999997728802</c:v>
                </c:pt>
                <c:pt idx="16927">
                  <c:v>84.887999997728599</c:v>
                </c:pt>
                <c:pt idx="16928">
                  <c:v>84.895999997728396</c:v>
                </c:pt>
                <c:pt idx="16929">
                  <c:v>84.903999997728206</c:v>
                </c:pt>
                <c:pt idx="16930">
                  <c:v>84.911999997728003</c:v>
                </c:pt>
                <c:pt idx="16931">
                  <c:v>84.9199999977277</c:v>
                </c:pt>
                <c:pt idx="16932">
                  <c:v>84.927999997727497</c:v>
                </c:pt>
                <c:pt idx="16933">
                  <c:v>84.935999997727308</c:v>
                </c:pt>
                <c:pt idx="16934">
                  <c:v>84.943999997727104</c:v>
                </c:pt>
                <c:pt idx="16935">
                  <c:v>84.951999997726901</c:v>
                </c:pt>
                <c:pt idx="16936">
                  <c:v>84.959999997726698</c:v>
                </c:pt>
                <c:pt idx="16937">
                  <c:v>84.967999997726494</c:v>
                </c:pt>
                <c:pt idx="16938">
                  <c:v>84.975999997726205</c:v>
                </c:pt>
                <c:pt idx="16939">
                  <c:v>84.983999997726002</c:v>
                </c:pt>
                <c:pt idx="16940">
                  <c:v>84.991999997725799</c:v>
                </c:pt>
                <c:pt idx="16941">
                  <c:v>84.99999999772561</c:v>
                </c:pt>
                <c:pt idx="16942">
                  <c:v>85.007999997725406</c:v>
                </c:pt>
                <c:pt idx="16943">
                  <c:v>85.015999997725203</c:v>
                </c:pt>
                <c:pt idx="16944">
                  <c:v>85.023999997724999</c:v>
                </c:pt>
                <c:pt idx="16945">
                  <c:v>85.031999997724711</c:v>
                </c:pt>
                <c:pt idx="16946">
                  <c:v>85.039999997724507</c:v>
                </c:pt>
                <c:pt idx="16947">
                  <c:v>85.047999997724304</c:v>
                </c:pt>
                <c:pt idx="16948">
                  <c:v>85.055999997724101</c:v>
                </c:pt>
                <c:pt idx="16949">
                  <c:v>85.063999997723911</c:v>
                </c:pt>
                <c:pt idx="16950">
                  <c:v>85.071999997723708</c:v>
                </c:pt>
                <c:pt idx="16951">
                  <c:v>85.079999997723505</c:v>
                </c:pt>
                <c:pt idx="16952">
                  <c:v>85.087999997723188</c:v>
                </c:pt>
                <c:pt idx="16953">
                  <c:v>85.095999997722998</c:v>
                </c:pt>
                <c:pt idx="16954">
                  <c:v>85.103999997722809</c:v>
                </c:pt>
                <c:pt idx="16955">
                  <c:v>85.111999997722606</c:v>
                </c:pt>
                <c:pt idx="16956">
                  <c:v>85.119999997722402</c:v>
                </c:pt>
                <c:pt idx="16957">
                  <c:v>85.127999997722213</c:v>
                </c:pt>
                <c:pt idx="16958">
                  <c:v>85.13599999772201</c:v>
                </c:pt>
                <c:pt idx="16959">
                  <c:v>85.143999997721806</c:v>
                </c:pt>
                <c:pt idx="16960">
                  <c:v>85.151999997721489</c:v>
                </c:pt>
                <c:pt idx="16961">
                  <c:v>85.1599999977213</c:v>
                </c:pt>
                <c:pt idx="16962">
                  <c:v>85.167999997721097</c:v>
                </c:pt>
                <c:pt idx="16963">
                  <c:v>85.175999997720893</c:v>
                </c:pt>
                <c:pt idx="16964">
                  <c:v>85.18399999772069</c:v>
                </c:pt>
                <c:pt idx="16965">
                  <c:v>85.191999997720501</c:v>
                </c:pt>
                <c:pt idx="16966">
                  <c:v>85.199999997720298</c:v>
                </c:pt>
                <c:pt idx="16967">
                  <c:v>85.207999997719995</c:v>
                </c:pt>
                <c:pt idx="16968">
                  <c:v>85.215999997719791</c:v>
                </c:pt>
                <c:pt idx="16969">
                  <c:v>85.223999997719602</c:v>
                </c:pt>
                <c:pt idx="16970">
                  <c:v>85.231999997719399</c:v>
                </c:pt>
                <c:pt idx="16971">
                  <c:v>85.239999997719195</c:v>
                </c:pt>
                <c:pt idx="16972">
                  <c:v>85.247999997718992</c:v>
                </c:pt>
                <c:pt idx="16973">
                  <c:v>85.255999997718789</c:v>
                </c:pt>
                <c:pt idx="16974">
                  <c:v>85.2639999977185</c:v>
                </c:pt>
                <c:pt idx="16975">
                  <c:v>85.271999997718297</c:v>
                </c:pt>
                <c:pt idx="16976">
                  <c:v>85.279999997718093</c:v>
                </c:pt>
                <c:pt idx="16977">
                  <c:v>85.287999997717904</c:v>
                </c:pt>
                <c:pt idx="16978">
                  <c:v>85.295999997717701</c:v>
                </c:pt>
                <c:pt idx="16979">
                  <c:v>85.303999997717497</c:v>
                </c:pt>
                <c:pt idx="16980">
                  <c:v>85.311999997717294</c:v>
                </c:pt>
                <c:pt idx="16981">
                  <c:v>85.319999997717005</c:v>
                </c:pt>
                <c:pt idx="16982">
                  <c:v>85.327999997716802</c:v>
                </c:pt>
                <c:pt idx="16983">
                  <c:v>85.335999997716598</c:v>
                </c:pt>
                <c:pt idx="16984">
                  <c:v>85.343999997716395</c:v>
                </c:pt>
                <c:pt idx="16985">
                  <c:v>85.351999997716206</c:v>
                </c:pt>
                <c:pt idx="16986">
                  <c:v>85.359999997716002</c:v>
                </c:pt>
                <c:pt idx="16987">
                  <c:v>85.367999997715799</c:v>
                </c:pt>
                <c:pt idx="16988">
                  <c:v>85.375999997715496</c:v>
                </c:pt>
                <c:pt idx="16989">
                  <c:v>85.383999997715307</c:v>
                </c:pt>
                <c:pt idx="16990">
                  <c:v>85.391999997715104</c:v>
                </c:pt>
                <c:pt idx="16991">
                  <c:v>85.3999999977149</c:v>
                </c:pt>
                <c:pt idx="16992">
                  <c:v>85.407999997714697</c:v>
                </c:pt>
                <c:pt idx="16993">
                  <c:v>85.415999997714508</c:v>
                </c:pt>
                <c:pt idx="16994">
                  <c:v>85.423999997714304</c:v>
                </c:pt>
                <c:pt idx="16995">
                  <c:v>85.431999997714001</c:v>
                </c:pt>
                <c:pt idx="16996">
                  <c:v>85.439999997713798</c:v>
                </c:pt>
                <c:pt idx="16997">
                  <c:v>85.447999997713609</c:v>
                </c:pt>
                <c:pt idx="16998">
                  <c:v>85.455999997713405</c:v>
                </c:pt>
                <c:pt idx="16999">
                  <c:v>85.463999997713202</c:v>
                </c:pt>
                <c:pt idx="17000">
                  <c:v>85.471999997712999</c:v>
                </c:pt>
                <c:pt idx="17001">
                  <c:v>85.479999997712795</c:v>
                </c:pt>
                <c:pt idx="17002">
                  <c:v>85.487999997712507</c:v>
                </c:pt>
                <c:pt idx="17003">
                  <c:v>85.495999997712303</c:v>
                </c:pt>
                <c:pt idx="17004">
                  <c:v>85.5039999977121</c:v>
                </c:pt>
                <c:pt idx="17005">
                  <c:v>85.511999997711911</c:v>
                </c:pt>
                <c:pt idx="17006">
                  <c:v>85.519999997711707</c:v>
                </c:pt>
                <c:pt idx="17007">
                  <c:v>85.527999997711504</c:v>
                </c:pt>
                <c:pt idx="17008">
                  <c:v>85.535999997711301</c:v>
                </c:pt>
                <c:pt idx="17009">
                  <c:v>85.543999997711012</c:v>
                </c:pt>
                <c:pt idx="17010">
                  <c:v>85.551999997710809</c:v>
                </c:pt>
                <c:pt idx="17011">
                  <c:v>85.559999997710605</c:v>
                </c:pt>
                <c:pt idx="17012">
                  <c:v>85.567999997710402</c:v>
                </c:pt>
                <c:pt idx="17013">
                  <c:v>85.575999997710213</c:v>
                </c:pt>
                <c:pt idx="17014">
                  <c:v>85.583999997710009</c:v>
                </c:pt>
                <c:pt idx="17015">
                  <c:v>85.591999997709806</c:v>
                </c:pt>
                <c:pt idx="17016">
                  <c:v>85.599999997709489</c:v>
                </c:pt>
                <c:pt idx="17017">
                  <c:v>85.6079999977093</c:v>
                </c:pt>
                <c:pt idx="17018">
                  <c:v>85.615999997709096</c:v>
                </c:pt>
                <c:pt idx="17019">
                  <c:v>85.623999997708893</c:v>
                </c:pt>
                <c:pt idx="17020">
                  <c:v>85.631999997708689</c:v>
                </c:pt>
                <c:pt idx="17021">
                  <c:v>85.6399999977085</c:v>
                </c:pt>
                <c:pt idx="17022">
                  <c:v>85.647999997708297</c:v>
                </c:pt>
                <c:pt idx="17023">
                  <c:v>85.655999997708093</c:v>
                </c:pt>
                <c:pt idx="17024">
                  <c:v>85.663999997707791</c:v>
                </c:pt>
                <c:pt idx="17025">
                  <c:v>85.671999997707601</c:v>
                </c:pt>
                <c:pt idx="17026">
                  <c:v>85.679999997707398</c:v>
                </c:pt>
                <c:pt idx="17027">
                  <c:v>85.687999997707195</c:v>
                </c:pt>
                <c:pt idx="17028">
                  <c:v>85.695999997706991</c:v>
                </c:pt>
                <c:pt idx="17029">
                  <c:v>85.703999997706802</c:v>
                </c:pt>
                <c:pt idx="17030">
                  <c:v>85.711999997706599</c:v>
                </c:pt>
                <c:pt idx="17031">
                  <c:v>85.719999997706296</c:v>
                </c:pt>
                <c:pt idx="17032">
                  <c:v>85.727999997706092</c:v>
                </c:pt>
                <c:pt idx="17033">
                  <c:v>85.735999997705903</c:v>
                </c:pt>
                <c:pt idx="17034">
                  <c:v>85.7439999977057</c:v>
                </c:pt>
                <c:pt idx="17035">
                  <c:v>85.751999997705497</c:v>
                </c:pt>
                <c:pt idx="17036">
                  <c:v>85.759999997705293</c:v>
                </c:pt>
                <c:pt idx="17037">
                  <c:v>85.76799999770509</c:v>
                </c:pt>
                <c:pt idx="17038">
                  <c:v>85.775999997704801</c:v>
                </c:pt>
                <c:pt idx="17039">
                  <c:v>85.783999997704598</c:v>
                </c:pt>
                <c:pt idx="17040">
                  <c:v>85.791999997704394</c:v>
                </c:pt>
                <c:pt idx="17041">
                  <c:v>85.799999997704205</c:v>
                </c:pt>
                <c:pt idx="17042">
                  <c:v>85.807999997704002</c:v>
                </c:pt>
                <c:pt idx="17043">
                  <c:v>85.815999997703798</c:v>
                </c:pt>
                <c:pt idx="17044">
                  <c:v>85.823999997703595</c:v>
                </c:pt>
                <c:pt idx="17045">
                  <c:v>85.831999997703306</c:v>
                </c:pt>
                <c:pt idx="17046">
                  <c:v>85.839999997703103</c:v>
                </c:pt>
                <c:pt idx="17047">
                  <c:v>85.8479999977029</c:v>
                </c:pt>
                <c:pt idx="17048">
                  <c:v>85.855999997702696</c:v>
                </c:pt>
                <c:pt idx="17049">
                  <c:v>85.863999997702507</c:v>
                </c:pt>
                <c:pt idx="17050">
                  <c:v>85.871999997702304</c:v>
                </c:pt>
                <c:pt idx="17051">
                  <c:v>85.8799999977021</c:v>
                </c:pt>
                <c:pt idx="17052">
                  <c:v>85.887999997701797</c:v>
                </c:pt>
                <c:pt idx="17053">
                  <c:v>85.895999997701608</c:v>
                </c:pt>
                <c:pt idx="17054">
                  <c:v>85.903999997701405</c:v>
                </c:pt>
                <c:pt idx="17055">
                  <c:v>85.911999997701201</c:v>
                </c:pt>
                <c:pt idx="17056">
                  <c:v>85.919999997700998</c:v>
                </c:pt>
                <c:pt idx="17057">
                  <c:v>85.927999997700809</c:v>
                </c:pt>
                <c:pt idx="17058">
                  <c:v>85.935999997700605</c:v>
                </c:pt>
                <c:pt idx="17059">
                  <c:v>85.943999997700303</c:v>
                </c:pt>
                <c:pt idx="17060">
                  <c:v>85.951999997700099</c:v>
                </c:pt>
                <c:pt idx="17061">
                  <c:v>85.95999999769991</c:v>
                </c:pt>
                <c:pt idx="17062">
                  <c:v>85.967999997699707</c:v>
                </c:pt>
                <c:pt idx="17063">
                  <c:v>85.975999997699503</c:v>
                </c:pt>
                <c:pt idx="17064">
                  <c:v>85.9839999976993</c:v>
                </c:pt>
                <c:pt idx="17065">
                  <c:v>85.991999997699097</c:v>
                </c:pt>
                <c:pt idx="17066">
                  <c:v>85.999999997698808</c:v>
                </c:pt>
                <c:pt idx="17067">
                  <c:v>86.007999997698604</c:v>
                </c:pt>
                <c:pt idx="17068">
                  <c:v>86.015999997698401</c:v>
                </c:pt>
                <c:pt idx="17069">
                  <c:v>86.023999997698212</c:v>
                </c:pt>
                <c:pt idx="17070">
                  <c:v>86.031999997698009</c:v>
                </c:pt>
                <c:pt idx="17071">
                  <c:v>86.039999997697805</c:v>
                </c:pt>
                <c:pt idx="17072">
                  <c:v>86.047999997697602</c:v>
                </c:pt>
                <c:pt idx="17073">
                  <c:v>86.055999997697299</c:v>
                </c:pt>
                <c:pt idx="17074">
                  <c:v>86.063999997697096</c:v>
                </c:pt>
                <c:pt idx="17075">
                  <c:v>86.071999997696892</c:v>
                </c:pt>
                <c:pt idx="17076">
                  <c:v>86.079999997696689</c:v>
                </c:pt>
                <c:pt idx="17077">
                  <c:v>86.0879999976965</c:v>
                </c:pt>
                <c:pt idx="17078">
                  <c:v>86.095999997696296</c:v>
                </c:pt>
                <c:pt idx="17079">
                  <c:v>86.103999997696107</c:v>
                </c:pt>
                <c:pt idx="17080">
                  <c:v>86.111999997695904</c:v>
                </c:pt>
                <c:pt idx="17081">
                  <c:v>86.119999997695601</c:v>
                </c:pt>
                <c:pt idx="17082">
                  <c:v>86.127999997695397</c:v>
                </c:pt>
                <c:pt idx="17083">
                  <c:v>86.135999997695194</c:v>
                </c:pt>
                <c:pt idx="17084">
                  <c:v>86.143999997694991</c:v>
                </c:pt>
                <c:pt idx="17085">
                  <c:v>86.151999997694801</c:v>
                </c:pt>
                <c:pt idx="17086">
                  <c:v>86.159999997694598</c:v>
                </c:pt>
                <c:pt idx="17087">
                  <c:v>86.167999997694395</c:v>
                </c:pt>
                <c:pt idx="17088">
                  <c:v>86.175999997694092</c:v>
                </c:pt>
                <c:pt idx="17089">
                  <c:v>86.183999997693903</c:v>
                </c:pt>
                <c:pt idx="17090">
                  <c:v>86.191999997693699</c:v>
                </c:pt>
                <c:pt idx="17091">
                  <c:v>86.199999997693496</c:v>
                </c:pt>
                <c:pt idx="17092">
                  <c:v>86.207999997693292</c:v>
                </c:pt>
                <c:pt idx="17093">
                  <c:v>86.215999997693103</c:v>
                </c:pt>
                <c:pt idx="17094">
                  <c:v>86.2239999976929</c:v>
                </c:pt>
                <c:pt idx="17095">
                  <c:v>86.231999997692597</c:v>
                </c:pt>
                <c:pt idx="17096">
                  <c:v>86.239999997692394</c:v>
                </c:pt>
                <c:pt idx="17097">
                  <c:v>86.247999997692204</c:v>
                </c:pt>
                <c:pt idx="17098">
                  <c:v>86.255999997692001</c:v>
                </c:pt>
                <c:pt idx="17099">
                  <c:v>86.263999997691798</c:v>
                </c:pt>
                <c:pt idx="17100">
                  <c:v>86.271999997691594</c:v>
                </c:pt>
                <c:pt idx="17101">
                  <c:v>86.279999997691391</c:v>
                </c:pt>
                <c:pt idx="17102">
                  <c:v>86.287999997691102</c:v>
                </c:pt>
                <c:pt idx="17103">
                  <c:v>86.295999997690899</c:v>
                </c:pt>
                <c:pt idx="17104">
                  <c:v>86.303999997690696</c:v>
                </c:pt>
                <c:pt idx="17105">
                  <c:v>86.311999997690506</c:v>
                </c:pt>
                <c:pt idx="17106">
                  <c:v>86.319999997690303</c:v>
                </c:pt>
                <c:pt idx="17107">
                  <c:v>86.3279999976901</c:v>
                </c:pt>
                <c:pt idx="17108">
                  <c:v>86.335999997689896</c:v>
                </c:pt>
                <c:pt idx="17109">
                  <c:v>86.343999997689608</c:v>
                </c:pt>
                <c:pt idx="17110">
                  <c:v>86.351999997689404</c:v>
                </c:pt>
                <c:pt idx="17111">
                  <c:v>86.359999997689201</c:v>
                </c:pt>
                <c:pt idx="17112">
                  <c:v>86.367999997688997</c:v>
                </c:pt>
                <c:pt idx="17113">
                  <c:v>86.375999997688808</c:v>
                </c:pt>
                <c:pt idx="17114">
                  <c:v>86.383999997688605</c:v>
                </c:pt>
                <c:pt idx="17115">
                  <c:v>86.391999997688401</c:v>
                </c:pt>
                <c:pt idx="17116">
                  <c:v>86.399999997688099</c:v>
                </c:pt>
                <c:pt idx="17117">
                  <c:v>86.407999997687909</c:v>
                </c:pt>
                <c:pt idx="17118">
                  <c:v>86.415999997687706</c:v>
                </c:pt>
                <c:pt idx="17119">
                  <c:v>86.423999997687503</c:v>
                </c:pt>
                <c:pt idx="17120">
                  <c:v>86.431999997687299</c:v>
                </c:pt>
                <c:pt idx="17121">
                  <c:v>86.43999999768711</c:v>
                </c:pt>
                <c:pt idx="17122">
                  <c:v>86.447999997686907</c:v>
                </c:pt>
                <c:pt idx="17123">
                  <c:v>86.455999997686604</c:v>
                </c:pt>
                <c:pt idx="17124">
                  <c:v>86.4639999976864</c:v>
                </c:pt>
                <c:pt idx="17125">
                  <c:v>86.471999997686211</c:v>
                </c:pt>
                <c:pt idx="17126">
                  <c:v>86.479999997686008</c:v>
                </c:pt>
                <c:pt idx="17127">
                  <c:v>86.487999997685804</c:v>
                </c:pt>
                <c:pt idx="17128">
                  <c:v>86.495999997685601</c:v>
                </c:pt>
                <c:pt idx="17129">
                  <c:v>86.503999997685398</c:v>
                </c:pt>
                <c:pt idx="17130">
                  <c:v>86.511999997685095</c:v>
                </c:pt>
                <c:pt idx="17131">
                  <c:v>86.519999997684891</c:v>
                </c:pt>
                <c:pt idx="17132">
                  <c:v>86.527999997684688</c:v>
                </c:pt>
                <c:pt idx="17133">
                  <c:v>86.535999997684513</c:v>
                </c:pt>
                <c:pt idx="17134">
                  <c:v>86.54399999768431</c:v>
                </c:pt>
                <c:pt idx="17135">
                  <c:v>86.551999997684106</c:v>
                </c:pt>
                <c:pt idx="17136">
                  <c:v>86.559999997683903</c:v>
                </c:pt>
                <c:pt idx="17137">
                  <c:v>86.5679999976837</c:v>
                </c:pt>
                <c:pt idx="17138">
                  <c:v>86.575999997683397</c:v>
                </c:pt>
                <c:pt idx="17139">
                  <c:v>86.583999997683193</c:v>
                </c:pt>
                <c:pt idx="17140">
                  <c:v>86.59199999768299</c:v>
                </c:pt>
                <c:pt idx="17141">
                  <c:v>86.599999997682801</c:v>
                </c:pt>
                <c:pt idx="17142">
                  <c:v>86.607999997682597</c:v>
                </c:pt>
                <c:pt idx="17143">
                  <c:v>86.615999997682394</c:v>
                </c:pt>
                <c:pt idx="17144">
                  <c:v>86.623999997682191</c:v>
                </c:pt>
                <c:pt idx="17145">
                  <c:v>86.631999997681902</c:v>
                </c:pt>
                <c:pt idx="17146">
                  <c:v>86.639999997681699</c:v>
                </c:pt>
                <c:pt idx="17147">
                  <c:v>86.647999997681495</c:v>
                </c:pt>
                <c:pt idx="17148">
                  <c:v>86.655999997681292</c:v>
                </c:pt>
                <c:pt idx="17149">
                  <c:v>86.663999997681103</c:v>
                </c:pt>
                <c:pt idx="17150">
                  <c:v>86.671999997680899</c:v>
                </c:pt>
                <c:pt idx="17151">
                  <c:v>86.679999997680696</c:v>
                </c:pt>
                <c:pt idx="17152">
                  <c:v>86.687999997680393</c:v>
                </c:pt>
                <c:pt idx="17153">
                  <c:v>86.695999997680204</c:v>
                </c:pt>
                <c:pt idx="17154">
                  <c:v>86.70399999768</c:v>
                </c:pt>
                <c:pt idx="17155">
                  <c:v>86.711999997679797</c:v>
                </c:pt>
                <c:pt idx="17156">
                  <c:v>86.719999997679594</c:v>
                </c:pt>
                <c:pt idx="17157">
                  <c:v>86.727999997679404</c:v>
                </c:pt>
                <c:pt idx="17158">
                  <c:v>86.735999997679201</c:v>
                </c:pt>
                <c:pt idx="17159">
                  <c:v>86.743999997678898</c:v>
                </c:pt>
                <c:pt idx="17160">
                  <c:v>86.751999997678695</c:v>
                </c:pt>
                <c:pt idx="17161">
                  <c:v>86.759999997678506</c:v>
                </c:pt>
                <c:pt idx="17162">
                  <c:v>86.767999997678302</c:v>
                </c:pt>
                <c:pt idx="17163">
                  <c:v>86.775999997678099</c:v>
                </c:pt>
                <c:pt idx="17164">
                  <c:v>86.783999997677896</c:v>
                </c:pt>
                <c:pt idx="17165">
                  <c:v>86.791999997677692</c:v>
                </c:pt>
                <c:pt idx="17166">
                  <c:v>86.799999997677403</c:v>
                </c:pt>
                <c:pt idx="17167">
                  <c:v>86.8079999976772</c:v>
                </c:pt>
                <c:pt idx="17168">
                  <c:v>86.815999997676997</c:v>
                </c:pt>
                <c:pt idx="17169">
                  <c:v>86.823999997676808</c:v>
                </c:pt>
                <c:pt idx="17170">
                  <c:v>86.831999997676604</c:v>
                </c:pt>
                <c:pt idx="17171">
                  <c:v>86.839999997676401</c:v>
                </c:pt>
                <c:pt idx="17172">
                  <c:v>86.847999997676197</c:v>
                </c:pt>
                <c:pt idx="17173">
                  <c:v>86.855999997675909</c:v>
                </c:pt>
                <c:pt idx="17174">
                  <c:v>86.863999997675705</c:v>
                </c:pt>
                <c:pt idx="17175">
                  <c:v>86.871999997675502</c:v>
                </c:pt>
                <c:pt idx="17176">
                  <c:v>86.879999997675299</c:v>
                </c:pt>
                <c:pt idx="17177">
                  <c:v>86.887999997675109</c:v>
                </c:pt>
                <c:pt idx="17178">
                  <c:v>86.895999997674906</c:v>
                </c:pt>
                <c:pt idx="17179">
                  <c:v>86.903999997674703</c:v>
                </c:pt>
                <c:pt idx="17180">
                  <c:v>86.9119999976744</c:v>
                </c:pt>
                <c:pt idx="17181">
                  <c:v>86.919999997674211</c:v>
                </c:pt>
                <c:pt idx="17182">
                  <c:v>86.927999997674007</c:v>
                </c:pt>
                <c:pt idx="17183">
                  <c:v>86.935999997673804</c:v>
                </c:pt>
                <c:pt idx="17184">
                  <c:v>86.9439999976736</c:v>
                </c:pt>
                <c:pt idx="17185">
                  <c:v>86.951999997673411</c:v>
                </c:pt>
                <c:pt idx="17186">
                  <c:v>86.959999997673208</c:v>
                </c:pt>
                <c:pt idx="17187">
                  <c:v>86.967999997672905</c:v>
                </c:pt>
                <c:pt idx="17188">
                  <c:v>86.975999997672702</c:v>
                </c:pt>
                <c:pt idx="17189">
                  <c:v>86.983999997672512</c:v>
                </c:pt>
                <c:pt idx="17190">
                  <c:v>86.991999997672309</c:v>
                </c:pt>
                <c:pt idx="17191">
                  <c:v>86.999999997672106</c:v>
                </c:pt>
                <c:pt idx="17192">
                  <c:v>87.007999997671902</c:v>
                </c:pt>
                <c:pt idx="17193">
                  <c:v>87.015999997671699</c:v>
                </c:pt>
                <c:pt idx="17194">
                  <c:v>87.02399999767151</c:v>
                </c:pt>
                <c:pt idx="17195">
                  <c:v>87.031999997671193</c:v>
                </c:pt>
                <c:pt idx="17196">
                  <c:v>87.039999997670989</c:v>
                </c:pt>
                <c:pt idx="17197">
                  <c:v>87.0479999976708</c:v>
                </c:pt>
                <c:pt idx="17198">
                  <c:v>87.055999997670597</c:v>
                </c:pt>
                <c:pt idx="17199">
                  <c:v>87.063999997670393</c:v>
                </c:pt>
                <c:pt idx="17200">
                  <c:v>87.07199999767019</c:v>
                </c:pt>
                <c:pt idx="17201">
                  <c:v>87.079999997669987</c:v>
                </c:pt>
                <c:pt idx="17202">
                  <c:v>87.087999997669698</c:v>
                </c:pt>
                <c:pt idx="17203">
                  <c:v>87.095999997669495</c:v>
                </c:pt>
                <c:pt idx="17204">
                  <c:v>87.103999997669291</c:v>
                </c:pt>
                <c:pt idx="17205">
                  <c:v>87.111999997669102</c:v>
                </c:pt>
                <c:pt idx="17206">
                  <c:v>87.119999997668899</c:v>
                </c:pt>
                <c:pt idx="17207">
                  <c:v>87.127999997668695</c:v>
                </c:pt>
                <c:pt idx="17208">
                  <c:v>87.135999997668492</c:v>
                </c:pt>
                <c:pt idx="17209">
                  <c:v>87.143999997668203</c:v>
                </c:pt>
                <c:pt idx="17210">
                  <c:v>87.151999997668</c:v>
                </c:pt>
                <c:pt idx="17211">
                  <c:v>87.159999997667796</c:v>
                </c:pt>
                <c:pt idx="17212">
                  <c:v>87.167999997667593</c:v>
                </c:pt>
                <c:pt idx="17213">
                  <c:v>87.175999997667404</c:v>
                </c:pt>
                <c:pt idx="17214">
                  <c:v>87.1839999976672</c:v>
                </c:pt>
                <c:pt idx="17215">
                  <c:v>87.191999997666997</c:v>
                </c:pt>
                <c:pt idx="17216">
                  <c:v>87.199999997666694</c:v>
                </c:pt>
                <c:pt idx="17217">
                  <c:v>87.207999997666505</c:v>
                </c:pt>
                <c:pt idx="17218">
                  <c:v>87.215999997666302</c:v>
                </c:pt>
                <c:pt idx="17219">
                  <c:v>87.223999997666098</c:v>
                </c:pt>
                <c:pt idx="17220">
                  <c:v>87.231999997665895</c:v>
                </c:pt>
                <c:pt idx="17221">
                  <c:v>87.239999997665706</c:v>
                </c:pt>
                <c:pt idx="17222">
                  <c:v>87.247999997665502</c:v>
                </c:pt>
                <c:pt idx="17223">
                  <c:v>87.255999997665199</c:v>
                </c:pt>
                <c:pt idx="17224">
                  <c:v>87.263999997664996</c:v>
                </c:pt>
                <c:pt idx="17225">
                  <c:v>87.271999997664807</c:v>
                </c:pt>
                <c:pt idx="17226">
                  <c:v>87.279999997664603</c:v>
                </c:pt>
                <c:pt idx="17227">
                  <c:v>87.2879999976644</c:v>
                </c:pt>
                <c:pt idx="17228">
                  <c:v>87.295999997664197</c:v>
                </c:pt>
                <c:pt idx="17229">
                  <c:v>87.303999997663993</c:v>
                </c:pt>
                <c:pt idx="17230">
                  <c:v>87.311999997663705</c:v>
                </c:pt>
                <c:pt idx="17231">
                  <c:v>87.319999997663501</c:v>
                </c:pt>
                <c:pt idx="17232">
                  <c:v>87.327999997663298</c:v>
                </c:pt>
                <c:pt idx="17233">
                  <c:v>87.335999997663109</c:v>
                </c:pt>
                <c:pt idx="17234">
                  <c:v>87.343999997662905</c:v>
                </c:pt>
                <c:pt idx="17235">
                  <c:v>87.351999997662702</c:v>
                </c:pt>
                <c:pt idx="17236">
                  <c:v>87.359999997662499</c:v>
                </c:pt>
                <c:pt idx="17237">
                  <c:v>87.36799999766221</c:v>
                </c:pt>
                <c:pt idx="17238">
                  <c:v>87.375999997662007</c:v>
                </c:pt>
                <c:pt idx="17239">
                  <c:v>87.383999997661803</c:v>
                </c:pt>
                <c:pt idx="17240">
                  <c:v>87.3919999976616</c:v>
                </c:pt>
                <c:pt idx="17241">
                  <c:v>87.399999997661411</c:v>
                </c:pt>
                <c:pt idx="17242">
                  <c:v>87.407999997661207</c:v>
                </c:pt>
                <c:pt idx="17243">
                  <c:v>87.415999997661004</c:v>
                </c:pt>
                <c:pt idx="17244">
                  <c:v>87.423999997660701</c:v>
                </c:pt>
                <c:pt idx="17245">
                  <c:v>87.431999997660512</c:v>
                </c:pt>
                <c:pt idx="17246">
                  <c:v>87.439999997660308</c:v>
                </c:pt>
                <c:pt idx="17247">
                  <c:v>87.447999997660105</c:v>
                </c:pt>
                <c:pt idx="17248">
                  <c:v>87.455999997659902</c:v>
                </c:pt>
                <c:pt idx="17249">
                  <c:v>87.463999997659712</c:v>
                </c:pt>
                <c:pt idx="17250">
                  <c:v>87.471999997659509</c:v>
                </c:pt>
                <c:pt idx="17251">
                  <c:v>87.479999997659192</c:v>
                </c:pt>
                <c:pt idx="17252">
                  <c:v>87.487999997658989</c:v>
                </c:pt>
                <c:pt idx="17253">
                  <c:v>87.495999997658799</c:v>
                </c:pt>
                <c:pt idx="17254">
                  <c:v>87.503999997658596</c:v>
                </c:pt>
                <c:pt idx="17255">
                  <c:v>87.511999997658393</c:v>
                </c:pt>
                <c:pt idx="17256">
                  <c:v>87.519999997658189</c:v>
                </c:pt>
                <c:pt idx="17257">
                  <c:v>87.527999997658</c:v>
                </c:pt>
                <c:pt idx="17258">
                  <c:v>87.535999997657811</c:v>
                </c:pt>
                <c:pt idx="17259">
                  <c:v>87.543999997657494</c:v>
                </c:pt>
                <c:pt idx="17260">
                  <c:v>87.55199999765729</c:v>
                </c:pt>
                <c:pt idx="17261">
                  <c:v>87.559999997657101</c:v>
                </c:pt>
                <c:pt idx="17262">
                  <c:v>87.567999997656898</c:v>
                </c:pt>
                <c:pt idx="17263">
                  <c:v>87.575999997656695</c:v>
                </c:pt>
                <c:pt idx="17264">
                  <c:v>87.583999997656491</c:v>
                </c:pt>
                <c:pt idx="17265">
                  <c:v>87.591999997656288</c:v>
                </c:pt>
                <c:pt idx="17266">
                  <c:v>87.599999997655999</c:v>
                </c:pt>
                <c:pt idx="17267">
                  <c:v>87.607999997655796</c:v>
                </c:pt>
                <c:pt idx="17268">
                  <c:v>87.615999997655592</c:v>
                </c:pt>
                <c:pt idx="17269">
                  <c:v>87.623999997655403</c:v>
                </c:pt>
                <c:pt idx="17270">
                  <c:v>87.6319999976552</c:v>
                </c:pt>
                <c:pt idx="17271">
                  <c:v>87.639999997654996</c:v>
                </c:pt>
                <c:pt idx="17272">
                  <c:v>87.647999997654793</c:v>
                </c:pt>
                <c:pt idx="17273">
                  <c:v>87.655999997654504</c:v>
                </c:pt>
                <c:pt idx="17274">
                  <c:v>87.663999997654301</c:v>
                </c:pt>
                <c:pt idx="17275">
                  <c:v>87.671999997654098</c:v>
                </c:pt>
                <c:pt idx="17276">
                  <c:v>87.679999997653894</c:v>
                </c:pt>
                <c:pt idx="17277">
                  <c:v>87.687999997653705</c:v>
                </c:pt>
                <c:pt idx="17278">
                  <c:v>87.695999997653502</c:v>
                </c:pt>
                <c:pt idx="17279">
                  <c:v>87.703999997653298</c:v>
                </c:pt>
                <c:pt idx="17280">
                  <c:v>87.711999997652995</c:v>
                </c:pt>
                <c:pt idx="17281">
                  <c:v>87.719999997652806</c:v>
                </c:pt>
                <c:pt idx="17282">
                  <c:v>87.727999997652603</c:v>
                </c:pt>
                <c:pt idx="17283">
                  <c:v>87.735999997652399</c:v>
                </c:pt>
                <c:pt idx="17284">
                  <c:v>87.743999997652196</c:v>
                </c:pt>
                <c:pt idx="17285">
                  <c:v>87.751999997652007</c:v>
                </c:pt>
                <c:pt idx="17286">
                  <c:v>87.759999997651803</c:v>
                </c:pt>
                <c:pt idx="17287">
                  <c:v>87.767999997651501</c:v>
                </c:pt>
                <c:pt idx="17288">
                  <c:v>87.775999997651297</c:v>
                </c:pt>
                <c:pt idx="17289">
                  <c:v>87.783999997651108</c:v>
                </c:pt>
                <c:pt idx="17290">
                  <c:v>87.791999997650905</c:v>
                </c:pt>
                <c:pt idx="17291">
                  <c:v>87.799999997650701</c:v>
                </c:pt>
                <c:pt idx="17292">
                  <c:v>87.807999997650498</c:v>
                </c:pt>
                <c:pt idx="17293">
                  <c:v>87.815999997650295</c:v>
                </c:pt>
                <c:pt idx="17294">
                  <c:v>87.823999997650006</c:v>
                </c:pt>
                <c:pt idx="17295">
                  <c:v>87.831999997649802</c:v>
                </c:pt>
                <c:pt idx="17296">
                  <c:v>87.839999997649599</c:v>
                </c:pt>
                <c:pt idx="17297">
                  <c:v>87.84799999764941</c:v>
                </c:pt>
                <c:pt idx="17298">
                  <c:v>87.855999997649207</c:v>
                </c:pt>
                <c:pt idx="17299">
                  <c:v>87.863999997649003</c:v>
                </c:pt>
                <c:pt idx="17300">
                  <c:v>87.8719999976488</c:v>
                </c:pt>
                <c:pt idx="17301">
                  <c:v>87.879999997648511</c:v>
                </c:pt>
                <c:pt idx="17302">
                  <c:v>87.887999997648308</c:v>
                </c:pt>
                <c:pt idx="17303">
                  <c:v>87.895999997648104</c:v>
                </c:pt>
                <c:pt idx="17304">
                  <c:v>87.903999997647901</c:v>
                </c:pt>
                <c:pt idx="17305">
                  <c:v>87.911999997647712</c:v>
                </c:pt>
                <c:pt idx="17306">
                  <c:v>87.919999997647508</c:v>
                </c:pt>
                <c:pt idx="17307">
                  <c:v>87.927999997647305</c:v>
                </c:pt>
                <c:pt idx="17308">
                  <c:v>87.935999997646988</c:v>
                </c:pt>
                <c:pt idx="17309">
                  <c:v>87.943999997646799</c:v>
                </c:pt>
                <c:pt idx="17310">
                  <c:v>87.951999997646595</c:v>
                </c:pt>
                <c:pt idx="17311">
                  <c:v>87.959999997646392</c:v>
                </c:pt>
                <c:pt idx="17312">
                  <c:v>87.967999997646203</c:v>
                </c:pt>
                <c:pt idx="17313">
                  <c:v>87.975999997646014</c:v>
                </c:pt>
                <c:pt idx="17314">
                  <c:v>87.98399999764581</c:v>
                </c:pt>
                <c:pt idx="17315">
                  <c:v>87.991999997645607</c:v>
                </c:pt>
                <c:pt idx="17316">
                  <c:v>87.99999999764529</c:v>
                </c:pt>
                <c:pt idx="17317">
                  <c:v>88.007999997645101</c:v>
                </c:pt>
                <c:pt idx="17318">
                  <c:v>88.015999997644897</c:v>
                </c:pt>
                <c:pt idx="17319">
                  <c:v>88.023999997644694</c:v>
                </c:pt>
                <c:pt idx="17320">
                  <c:v>88.03199999764449</c:v>
                </c:pt>
                <c:pt idx="17321">
                  <c:v>88.039999997644301</c:v>
                </c:pt>
                <c:pt idx="17322">
                  <c:v>88.047999997644098</c:v>
                </c:pt>
                <c:pt idx="17323">
                  <c:v>88.055999997643795</c:v>
                </c:pt>
                <c:pt idx="17324">
                  <c:v>88.063999997643592</c:v>
                </c:pt>
                <c:pt idx="17325">
                  <c:v>88.071999997643402</c:v>
                </c:pt>
                <c:pt idx="17326">
                  <c:v>88.079999997643199</c:v>
                </c:pt>
                <c:pt idx="17327">
                  <c:v>88.087999997642996</c:v>
                </c:pt>
                <c:pt idx="17328">
                  <c:v>88.095999997642792</c:v>
                </c:pt>
                <c:pt idx="17329">
                  <c:v>88.103999997642589</c:v>
                </c:pt>
                <c:pt idx="17330">
                  <c:v>88.1119999976423</c:v>
                </c:pt>
                <c:pt idx="17331">
                  <c:v>88.119999997642097</c:v>
                </c:pt>
                <c:pt idx="17332">
                  <c:v>88.127999997641894</c:v>
                </c:pt>
                <c:pt idx="17333">
                  <c:v>88.135999997641704</c:v>
                </c:pt>
                <c:pt idx="17334">
                  <c:v>88.143999997641501</c:v>
                </c:pt>
                <c:pt idx="17335">
                  <c:v>88.151999997641298</c:v>
                </c:pt>
                <c:pt idx="17336">
                  <c:v>88.159999997641094</c:v>
                </c:pt>
                <c:pt idx="17337">
                  <c:v>88.167999997640806</c:v>
                </c:pt>
                <c:pt idx="17338">
                  <c:v>88.175999997640602</c:v>
                </c:pt>
                <c:pt idx="17339">
                  <c:v>88.183999997640399</c:v>
                </c:pt>
                <c:pt idx="17340">
                  <c:v>88.191999997640195</c:v>
                </c:pt>
                <c:pt idx="17341">
                  <c:v>88.199999997640006</c:v>
                </c:pt>
                <c:pt idx="17342">
                  <c:v>88.207999997639803</c:v>
                </c:pt>
                <c:pt idx="17343">
                  <c:v>88.215999997639599</c:v>
                </c:pt>
                <c:pt idx="17344">
                  <c:v>88.223999997639297</c:v>
                </c:pt>
                <c:pt idx="17345">
                  <c:v>88.231999997639107</c:v>
                </c:pt>
                <c:pt idx="17346">
                  <c:v>88.239999997638904</c:v>
                </c:pt>
                <c:pt idx="17347">
                  <c:v>88.247999997638701</c:v>
                </c:pt>
                <c:pt idx="17348">
                  <c:v>88.255999997638497</c:v>
                </c:pt>
                <c:pt idx="17349">
                  <c:v>88.263999997638308</c:v>
                </c:pt>
                <c:pt idx="17350">
                  <c:v>88.271999997638105</c:v>
                </c:pt>
                <c:pt idx="17351">
                  <c:v>88.279999997637802</c:v>
                </c:pt>
                <c:pt idx="17352">
                  <c:v>88.287999997637598</c:v>
                </c:pt>
                <c:pt idx="17353">
                  <c:v>88.295999997637409</c:v>
                </c:pt>
                <c:pt idx="17354">
                  <c:v>88.303999997637206</c:v>
                </c:pt>
                <c:pt idx="17355">
                  <c:v>88.311999997637002</c:v>
                </c:pt>
                <c:pt idx="17356">
                  <c:v>88.319999997636799</c:v>
                </c:pt>
                <c:pt idx="17357">
                  <c:v>88.327999997636596</c:v>
                </c:pt>
                <c:pt idx="17358">
                  <c:v>88.335999997636307</c:v>
                </c:pt>
                <c:pt idx="17359">
                  <c:v>88.343999997636104</c:v>
                </c:pt>
                <c:pt idx="17360">
                  <c:v>88.3519999976359</c:v>
                </c:pt>
                <c:pt idx="17361">
                  <c:v>88.359999997635711</c:v>
                </c:pt>
                <c:pt idx="17362">
                  <c:v>88.367999997635508</c:v>
                </c:pt>
                <c:pt idx="17363">
                  <c:v>88.375999997635304</c:v>
                </c:pt>
                <c:pt idx="17364">
                  <c:v>88.383999997635101</c:v>
                </c:pt>
                <c:pt idx="17365">
                  <c:v>88.391999997634798</c:v>
                </c:pt>
                <c:pt idx="17366">
                  <c:v>88.399999997634609</c:v>
                </c:pt>
                <c:pt idx="17367">
                  <c:v>88.407999997634406</c:v>
                </c:pt>
                <c:pt idx="17368">
                  <c:v>88.415999997634202</c:v>
                </c:pt>
                <c:pt idx="17369">
                  <c:v>88.423999997634013</c:v>
                </c:pt>
                <c:pt idx="17370">
                  <c:v>88.43199999763381</c:v>
                </c:pt>
                <c:pt idx="17371">
                  <c:v>88.439999997633606</c:v>
                </c:pt>
                <c:pt idx="17372">
                  <c:v>88.447999997633403</c:v>
                </c:pt>
                <c:pt idx="17373">
                  <c:v>88.4559999976331</c:v>
                </c:pt>
                <c:pt idx="17374">
                  <c:v>88.463999997632897</c:v>
                </c:pt>
                <c:pt idx="17375">
                  <c:v>88.471999997632693</c:v>
                </c:pt>
                <c:pt idx="17376">
                  <c:v>88.47999999763249</c:v>
                </c:pt>
                <c:pt idx="17377">
                  <c:v>88.487999997632301</c:v>
                </c:pt>
                <c:pt idx="17378">
                  <c:v>88.495999997632097</c:v>
                </c:pt>
                <c:pt idx="17379">
                  <c:v>88.503999997631794</c:v>
                </c:pt>
                <c:pt idx="17380">
                  <c:v>88.511999997631591</c:v>
                </c:pt>
                <c:pt idx="17381">
                  <c:v>88.519999997631402</c:v>
                </c:pt>
                <c:pt idx="17382">
                  <c:v>88.527999997631198</c:v>
                </c:pt>
                <c:pt idx="17383">
                  <c:v>88.535999997630995</c:v>
                </c:pt>
                <c:pt idx="17384">
                  <c:v>88.543999997630792</c:v>
                </c:pt>
                <c:pt idx="17385">
                  <c:v>88.551999997630602</c:v>
                </c:pt>
                <c:pt idx="17386">
                  <c:v>88.5599999976303</c:v>
                </c:pt>
                <c:pt idx="17387">
                  <c:v>88.567999997630096</c:v>
                </c:pt>
                <c:pt idx="17388">
                  <c:v>88.575999997629893</c:v>
                </c:pt>
                <c:pt idx="17389">
                  <c:v>88.583999997629704</c:v>
                </c:pt>
                <c:pt idx="17390">
                  <c:v>88.5919999976295</c:v>
                </c:pt>
                <c:pt idx="17391">
                  <c:v>88.599999997629297</c:v>
                </c:pt>
                <c:pt idx="17392">
                  <c:v>88.607999997629094</c:v>
                </c:pt>
                <c:pt idx="17393">
                  <c:v>88.615999997628805</c:v>
                </c:pt>
                <c:pt idx="17394">
                  <c:v>88.623999997628601</c:v>
                </c:pt>
                <c:pt idx="17395">
                  <c:v>88.631999997628398</c:v>
                </c:pt>
                <c:pt idx="17396">
                  <c:v>88.639999997628195</c:v>
                </c:pt>
                <c:pt idx="17397">
                  <c:v>88.647999997628006</c:v>
                </c:pt>
                <c:pt idx="17398">
                  <c:v>88.655999997627802</c:v>
                </c:pt>
                <c:pt idx="17399">
                  <c:v>88.663999997627599</c:v>
                </c:pt>
                <c:pt idx="17400">
                  <c:v>88.671999997627296</c:v>
                </c:pt>
                <c:pt idx="17401">
                  <c:v>88.679999997627107</c:v>
                </c:pt>
                <c:pt idx="17402">
                  <c:v>88.687999997626903</c:v>
                </c:pt>
                <c:pt idx="17403">
                  <c:v>88.6959999976267</c:v>
                </c:pt>
                <c:pt idx="17404">
                  <c:v>88.703999997626497</c:v>
                </c:pt>
                <c:pt idx="17405">
                  <c:v>88.711999997626307</c:v>
                </c:pt>
                <c:pt idx="17406">
                  <c:v>88.719999997626104</c:v>
                </c:pt>
                <c:pt idx="17407">
                  <c:v>88.727999997625801</c:v>
                </c:pt>
                <c:pt idx="17408">
                  <c:v>88.735999997625598</c:v>
                </c:pt>
                <c:pt idx="17409">
                  <c:v>88.743999997625409</c:v>
                </c:pt>
                <c:pt idx="17410">
                  <c:v>88.751999997625205</c:v>
                </c:pt>
                <c:pt idx="17411">
                  <c:v>88.759999997625002</c:v>
                </c:pt>
                <c:pt idx="17412">
                  <c:v>88.767999997624798</c:v>
                </c:pt>
                <c:pt idx="17413">
                  <c:v>88.775999997624609</c:v>
                </c:pt>
                <c:pt idx="17414">
                  <c:v>88.783999997624306</c:v>
                </c:pt>
                <c:pt idx="17415">
                  <c:v>88.791999997624103</c:v>
                </c:pt>
                <c:pt idx="17416">
                  <c:v>88.7999999976239</c:v>
                </c:pt>
                <c:pt idx="17417">
                  <c:v>88.80799999762371</c:v>
                </c:pt>
                <c:pt idx="17418">
                  <c:v>88.815999997623507</c:v>
                </c:pt>
                <c:pt idx="17419">
                  <c:v>88.823999997623304</c:v>
                </c:pt>
                <c:pt idx="17420">
                  <c:v>88.8319999976231</c:v>
                </c:pt>
                <c:pt idx="17421">
                  <c:v>88.839999997622812</c:v>
                </c:pt>
                <c:pt idx="17422">
                  <c:v>88.847999997622608</c:v>
                </c:pt>
                <c:pt idx="17423">
                  <c:v>88.855999997622405</c:v>
                </c:pt>
                <c:pt idx="17424">
                  <c:v>88.863999997622201</c:v>
                </c:pt>
                <c:pt idx="17425">
                  <c:v>88.871999997622012</c:v>
                </c:pt>
                <c:pt idx="17426">
                  <c:v>88.879999997621809</c:v>
                </c:pt>
                <c:pt idx="17427">
                  <c:v>88.887999997621606</c:v>
                </c:pt>
                <c:pt idx="17428">
                  <c:v>88.895999997621288</c:v>
                </c:pt>
                <c:pt idx="17429">
                  <c:v>88.903999997621099</c:v>
                </c:pt>
                <c:pt idx="17430">
                  <c:v>88.911999997620896</c:v>
                </c:pt>
                <c:pt idx="17431">
                  <c:v>88.919999997620693</c:v>
                </c:pt>
                <c:pt idx="17432">
                  <c:v>88.927999997620489</c:v>
                </c:pt>
                <c:pt idx="17433">
                  <c:v>88.9359999976203</c:v>
                </c:pt>
                <c:pt idx="17434">
                  <c:v>88.943999997620097</c:v>
                </c:pt>
                <c:pt idx="17435">
                  <c:v>88.951999997619893</c:v>
                </c:pt>
                <c:pt idx="17436">
                  <c:v>88.95999999761959</c:v>
                </c:pt>
                <c:pt idx="17437">
                  <c:v>88.967999997619401</c:v>
                </c:pt>
                <c:pt idx="17438">
                  <c:v>88.975999997619198</c:v>
                </c:pt>
                <c:pt idx="17439">
                  <c:v>88.983999997618994</c:v>
                </c:pt>
                <c:pt idx="17440">
                  <c:v>88.991999997618791</c:v>
                </c:pt>
                <c:pt idx="17441">
                  <c:v>88.999999997618602</c:v>
                </c:pt>
                <c:pt idx="17442">
                  <c:v>89.007999997618398</c:v>
                </c:pt>
                <c:pt idx="17443">
                  <c:v>89.015999997618096</c:v>
                </c:pt>
                <c:pt idx="17444">
                  <c:v>89.023999997617892</c:v>
                </c:pt>
                <c:pt idx="17445">
                  <c:v>89.031999997617703</c:v>
                </c:pt>
                <c:pt idx="17446">
                  <c:v>89.0399999976175</c:v>
                </c:pt>
                <c:pt idx="17447">
                  <c:v>89.047999997617296</c:v>
                </c:pt>
                <c:pt idx="17448">
                  <c:v>89.055999997617093</c:v>
                </c:pt>
                <c:pt idx="17449">
                  <c:v>89.063999997616904</c:v>
                </c:pt>
                <c:pt idx="17450">
                  <c:v>89.071999997616601</c:v>
                </c:pt>
                <c:pt idx="17451">
                  <c:v>89.079999997616397</c:v>
                </c:pt>
                <c:pt idx="17452">
                  <c:v>89.087999997616194</c:v>
                </c:pt>
                <c:pt idx="17453">
                  <c:v>89.095999997616005</c:v>
                </c:pt>
                <c:pt idx="17454">
                  <c:v>89.103999997615801</c:v>
                </c:pt>
                <c:pt idx="17455">
                  <c:v>89.111999997615598</c:v>
                </c:pt>
                <c:pt idx="17456">
                  <c:v>89.119999997615395</c:v>
                </c:pt>
                <c:pt idx="17457">
                  <c:v>89.127999997615106</c:v>
                </c:pt>
                <c:pt idx="17458">
                  <c:v>89.135999997614903</c:v>
                </c:pt>
                <c:pt idx="17459">
                  <c:v>89.143999997614699</c:v>
                </c:pt>
                <c:pt idx="17460">
                  <c:v>89.151999997614496</c:v>
                </c:pt>
                <c:pt idx="17461">
                  <c:v>89.159999997614307</c:v>
                </c:pt>
                <c:pt idx="17462">
                  <c:v>89.167999997614103</c:v>
                </c:pt>
                <c:pt idx="17463">
                  <c:v>89.1759999976139</c:v>
                </c:pt>
                <c:pt idx="17464">
                  <c:v>89.183999997613597</c:v>
                </c:pt>
                <c:pt idx="17465">
                  <c:v>89.191999997613408</c:v>
                </c:pt>
                <c:pt idx="17466">
                  <c:v>89.199999997613205</c:v>
                </c:pt>
                <c:pt idx="17467">
                  <c:v>89.207999997613001</c:v>
                </c:pt>
                <c:pt idx="17468">
                  <c:v>89.215999997612798</c:v>
                </c:pt>
                <c:pt idx="17469">
                  <c:v>89.223999997612609</c:v>
                </c:pt>
                <c:pt idx="17470">
                  <c:v>89.231999997612405</c:v>
                </c:pt>
                <c:pt idx="17471">
                  <c:v>89.239999997612102</c:v>
                </c:pt>
                <c:pt idx="17472">
                  <c:v>89.247999997611899</c:v>
                </c:pt>
                <c:pt idx="17473">
                  <c:v>89.25599999761171</c:v>
                </c:pt>
                <c:pt idx="17474">
                  <c:v>89.263999997611506</c:v>
                </c:pt>
                <c:pt idx="17475">
                  <c:v>89.271999997611303</c:v>
                </c:pt>
                <c:pt idx="17476">
                  <c:v>89.2799999976111</c:v>
                </c:pt>
                <c:pt idx="17477">
                  <c:v>89.28799999761091</c:v>
                </c:pt>
                <c:pt idx="17478">
                  <c:v>89.295999997610608</c:v>
                </c:pt>
                <c:pt idx="17479">
                  <c:v>89.303999997610404</c:v>
                </c:pt>
                <c:pt idx="17480">
                  <c:v>89.311999997610201</c:v>
                </c:pt>
                <c:pt idx="17481">
                  <c:v>89.319999997610012</c:v>
                </c:pt>
                <c:pt idx="17482">
                  <c:v>89.327999997609808</c:v>
                </c:pt>
                <c:pt idx="17483">
                  <c:v>89.335999997609605</c:v>
                </c:pt>
                <c:pt idx="17484">
                  <c:v>89.343999997609401</c:v>
                </c:pt>
                <c:pt idx="17485">
                  <c:v>89.351999997609099</c:v>
                </c:pt>
                <c:pt idx="17486">
                  <c:v>89.359999997608895</c:v>
                </c:pt>
                <c:pt idx="17487">
                  <c:v>89.367999997608692</c:v>
                </c:pt>
                <c:pt idx="17488">
                  <c:v>89.375999997608488</c:v>
                </c:pt>
                <c:pt idx="17489">
                  <c:v>89.383999997608299</c:v>
                </c:pt>
                <c:pt idx="17490">
                  <c:v>89.391999997608096</c:v>
                </c:pt>
                <c:pt idx="17491">
                  <c:v>89.399999997607907</c:v>
                </c:pt>
                <c:pt idx="17492">
                  <c:v>89.407999997607703</c:v>
                </c:pt>
                <c:pt idx="17493">
                  <c:v>89.4159999976074</c:v>
                </c:pt>
                <c:pt idx="17494">
                  <c:v>89.423999997607197</c:v>
                </c:pt>
                <c:pt idx="17495">
                  <c:v>89.431999997606994</c:v>
                </c:pt>
                <c:pt idx="17496">
                  <c:v>89.43999999760679</c:v>
                </c:pt>
                <c:pt idx="17497">
                  <c:v>89.447999997606601</c:v>
                </c:pt>
                <c:pt idx="17498">
                  <c:v>89.455999997606398</c:v>
                </c:pt>
                <c:pt idx="17499">
                  <c:v>89.463999997606194</c:v>
                </c:pt>
                <c:pt idx="17500">
                  <c:v>89.471999997605892</c:v>
                </c:pt>
                <c:pt idx="17501">
                  <c:v>89.479999997605702</c:v>
                </c:pt>
                <c:pt idx="17502">
                  <c:v>89.487999997605499</c:v>
                </c:pt>
                <c:pt idx="17503">
                  <c:v>89.495999997605296</c:v>
                </c:pt>
                <c:pt idx="17504">
                  <c:v>89.503999997605092</c:v>
                </c:pt>
                <c:pt idx="17505">
                  <c:v>89.511999997604903</c:v>
                </c:pt>
                <c:pt idx="17506">
                  <c:v>89.5199999976047</c:v>
                </c:pt>
                <c:pt idx="17507">
                  <c:v>89.527999997604397</c:v>
                </c:pt>
                <c:pt idx="17508">
                  <c:v>89.535999997604193</c:v>
                </c:pt>
                <c:pt idx="17509">
                  <c:v>89.543999997604004</c:v>
                </c:pt>
                <c:pt idx="17510">
                  <c:v>89.551999997603801</c:v>
                </c:pt>
                <c:pt idx="17511">
                  <c:v>89.559999997603597</c:v>
                </c:pt>
                <c:pt idx="17512">
                  <c:v>89.567999997603394</c:v>
                </c:pt>
                <c:pt idx="17513">
                  <c:v>89.575999997603205</c:v>
                </c:pt>
                <c:pt idx="17514">
                  <c:v>89.583999997602902</c:v>
                </c:pt>
                <c:pt idx="17515">
                  <c:v>89.591999997602699</c:v>
                </c:pt>
                <c:pt idx="17516">
                  <c:v>89.599999997602495</c:v>
                </c:pt>
                <c:pt idx="17517">
                  <c:v>89.607999997602306</c:v>
                </c:pt>
                <c:pt idx="17518">
                  <c:v>89.615999997602103</c:v>
                </c:pt>
                <c:pt idx="17519">
                  <c:v>89.623999997601899</c:v>
                </c:pt>
                <c:pt idx="17520">
                  <c:v>89.631999997601696</c:v>
                </c:pt>
                <c:pt idx="17521">
                  <c:v>89.639999997601407</c:v>
                </c:pt>
                <c:pt idx="17522">
                  <c:v>89.647999997601204</c:v>
                </c:pt>
                <c:pt idx="17523">
                  <c:v>89.655999997601</c:v>
                </c:pt>
                <c:pt idx="17524">
                  <c:v>89.663999997600797</c:v>
                </c:pt>
                <c:pt idx="17525">
                  <c:v>89.671999997600608</c:v>
                </c:pt>
                <c:pt idx="17526">
                  <c:v>89.679999997600405</c:v>
                </c:pt>
                <c:pt idx="17527">
                  <c:v>89.687999997600201</c:v>
                </c:pt>
                <c:pt idx="17528">
                  <c:v>89.695999997599898</c:v>
                </c:pt>
                <c:pt idx="17529">
                  <c:v>89.703999997599709</c:v>
                </c:pt>
                <c:pt idx="17530">
                  <c:v>89.711999997599506</c:v>
                </c:pt>
                <c:pt idx="17531">
                  <c:v>89.719999997599302</c:v>
                </c:pt>
                <c:pt idx="17532">
                  <c:v>89.727999997599099</c:v>
                </c:pt>
                <c:pt idx="17533">
                  <c:v>89.73599999759891</c:v>
                </c:pt>
                <c:pt idx="17534">
                  <c:v>89.743999997598706</c:v>
                </c:pt>
                <c:pt idx="17535">
                  <c:v>89.751999997598404</c:v>
                </c:pt>
                <c:pt idx="17536">
                  <c:v>89.7599999975982</c:v>
                </c:pt>
                <c:pt idx="17537">
                  <c:v>89.767999997598011</c:v>
                </c:pt>
                <c:pt idx="17538">
                  <c:v>89.775999997597808</c:v>
                </c:pt>
                <c:pt idx="17539">
                  <c:v>89.783999997597604</c:v>
                </c:pt>
                <c:pt idx="17540">
                  <c:v>89.791999997597401</c:v>
                </c:pt>
                <c:pt idx="17541">
                  <c:v>89.799999997597212</c:v>
                </c:pt>
                <c:pt idx="17542">
                  <c:v>89.807999997596895</c:v>
                </c:pt>
                <c:pt idx="17543">
                  <c:v>89.815999997596691</c:v>
                </c:pt>
                <c:pt idx="17544">
                  <c:v>89.823999997596488</c:v>
                </c:pt>
                <c:pt idx="17545">
                  <c:v>89.831999997596313</c:v>
                </c:pt>
                <c:pt idx="17546">
                  <c:v>89.839999997596109</c:v>
                </c:pt>
                <c:pt idx="17547">
                  <c:v>89.847999997595906</c:v>
                </c:pt>
                <c:pt idx="17548">
                  <c:v>89.855999997595703</c:v>
                </c:pt>
                <c:pt idx="17549">
                  <c:v>89.863999997595499</c:v>
                </c:pt>
                <c:pt idx="17550">
                  <c:v>89.871999997595196</c:v>
                </c:pt>
                <c:pt idx="17551">
                  <c:v>89.879999997594993</c:v>
                </c:pt>
                <c:pt idx="17552">
                  <c:v>89.88799999759479</c:v>
                </c:pt>
                <c:pt idx="17553">
                  <c:v>89.8959999975946</c:v>
                </c:pt>
                <c:pt idx="17554">
                  <c:v>89.903999997594397</c:v>
                </c:pt>
                <c:pt idx="17555">
                  <c:v>89.911999997594194</c:v>
                </c:pt>
                <c:pt idx="17556">
                  <c:v>89.91999999759399</c:v>
                </c:pt>
                <c:pt idx="17557">
                  <c:v>89.927999997593702</c:v>
                </c:pt>
                <c:pt idx="17558">
                  <c:v>89.935999997593498</c:v>
                </c:pt>
                <c:pt idx="17559">
                  <c:v>89.943999997593295</c:v>
                </c:pt>
                <c:pt idx="17560">
                  <c:v>89.951999997593092</c:v>
                </c:pt>
                <c:pt idx="17561">
                  <c:v>89.959999997592902</c:v>
                </c:pt>
                <c:pt idx="17562">
                  <c:v>89.967999997592699</c:v>
                </c:pt>
                <c:pt idx="17563">
                  <c:v>89.975999997592496</c:v>
                </c:pt>
                <c:pt idx="17564">
                  <c:v>89.983999997592193</c:v>
                </c:pt>
                <c:pt idx="17565">
                  <c:v>89.991999997592004</c:v>
                </c:pt>
                <c:pt idx="17566">
                  <c:v>89.9999999975918</c:v>
                </c:pt>
                <c:pt idx="17567">
                  <c:v>90.007999997591597</c:v>
                </c:pt>
                <c:pt idx="17568">
                  <c:v>90.015999997591393</c:v>
                </c:pt>
                <c:pt idx="17569">
                  <c:v>90.023999997591204</c:v>
                </c:pt>
                <c:pt idx="17570">
                  <c:v>90.031999997591001</c:v>
                </c:pt>
                <c:pt idx="17571">
                  <c:v>90.039999997590698</c:v>
                </c:pt>
                <c:pt idx="17572">
                  <c:v>90.047999997590495</c:v>
                </c:pt>
                <c:pt idx="17573">
                  <c:v>90.055999997590305</c:v>
                </c:pt>
                <c:pt idx="17574">
                  <c:v>90.063999997590102</c:v>
                </c:pt>
                <c:pt idx="17575">
                  <c:v>90.071999997589899</c:v>
                </c:pt>
                <c:pt idx="17576">
                  <c:v>90.079999997589695</c:v>
                </c:pt>
                <c:pt idx="17577">
                  <c:v>90.087999997589506</c:v>
                </c:pt>
                <c:pt idx="17578">
                  <c:v>90.095999997589203</c:v>
                </c:pt>
                <c:pt idx="17579">
                  <c:v>90.103999997589</c:v>
                </c:pt>
                <c:pt idx="17580">
                  <c:v>90.111999997588796</c:v>
                </c:pt>
                <c:pt idx="17581">
                  <c:v>90.119999997588607</c:v>
                </c:pt>
                <c:pt idx="17582">
                  <c:v>90.127999997588404</c:v>
                </c:pt>
                <c:pt idx="17583">
                  <c:v>90.1359999975882</c:v>
                </c:pt>
                <c:pt idx="17584">
                  <c:v>90.143999997587997</c:v>
                </c:pt>
                <c:pt idx="17585">
                  <c:v>90.151999997587708</c:v>
                </c:pt>
                <c:pt idx="17586">
                  <c:v>90.159999997587505</c:v>
                </c:pt>
                <c:pt idx="17587">
                  <c:v>90.167999997587302</c:v>
                </c:pt>
                <c:pt idx="17588">
                  <c:v>90.175999997587098</c:v>
                </c:pt>
                <c:pt idx="17589">
                  <c:v>90.183999997586909</c:v>
                </c:pt>
                <c:pt idx="17590">
                  <c:v>90.191999997586706</c:v>
                </c:pt>
                <c:pt idx="17591">
                  <c:v>90.199999997586502</c:v>
                </c:pt>
                <c:pt idx="17592">
                  <c:v>90.207999997586199</c:v>
                </c:pt>
                <c:pt idx="17593">
                  <c:v>90.21599999758601</c:v>
                </c:pt>
                <c:pt idx="17594">
                  <c:v>90.223999997585807</c:v>
                </c:pt>
                <c:pt idx="17595">
                  <c:v>90.231999997585604</c:v>
                </c:pt>
                <c:pt idx="17596">
                  <c:v>90.2399999975854</c:v>
                </c:pt>
                <c:pt idx="17597">
                  <c:v>90.247999997585211</c:v>
                </c:pt>
                <c:pt idx="17598">
                  <c:v>90.255999997585008</c:v>
                </c:pt>
                <c:pt idx="17599">
                  <c:v>90.263999997584705</c:v>
                </c:pt>
                <c:pt idx="17600">
                  <c:v>90.271999997584501</c:v>
                </c:pt>
                <c:pt idx="17601">
                  <c:v>90.279999997584312</c:v>
                </c:pt>
                <c:pt idx="17602">
                  <c:v>90.287999997584109</c:v>
                </c:pt>
                <c:pt idx="17603">
                  <c:v>90.295999997583905</c:v>
                </c:pt>
                <c:pt idx="17604">
                  <c:v>90.303999997583702</c:v>
                </c:pt>
                <c:pt idx="17605">
                  <c:v>90.311999997583513</c:v>
                </c:pt>
                <c:pt idx="17606">
                  <c:v>90.319999997583309</c:v>
                </c:pt>
                <c:pt idx="17607">
                  <c:v>90.327999997582992</c:v>
                </c:pt>
                <c:pt idx="17608">
                  <c:v>90.335999997582789</c:v>
                </c:pt>
                <c:pt idx="17609">
                  <c:v>90.3439999975826</c:v>
                </c:pt>
                <c:pt idx="17610">
                  <c:v>90.351999997582396</c:v>
                </c:pt>
                <c:pt idx="17611">
                  <c:v>90.359999997582193</c:v>
                </c:pt>
                <c:pt idx="17612">
                  <c:v>90.36799999758199</c:v>
                </c:pt>
                <c:pt idx="17613">
                  <c:v>90.3759999975818</c:v>
                </c:pt>
                <c:pt idx="17614">
                  <c:v>90.383999997581498</c:v>
                </c:pt>
                <c:pt idx="17615">
                  <c:v>90.391999997581294</c:v>
                </c:pt>
                <c:pt idx="17616">
                  <c:v>90.399999997581091</c:v>
                </c:pt>
                <c:pt idx="17617">
                  <c:v>90.407999997580902</c:v>
                </c:pt>
                <c:pt idx="17618">
                  <c:v>90.415999997580698</c:v>
                </c:pt>
                <c:pt idx="17619">
                  <c:v>90.423999997580495</c:v>
                </c:pt>
                <c:pt idx="17620">
                  <c:v>90.431999997580292</c:v>
                </c:pt>
                <c:pt idx="17621">
                  <c:v>90.439999997580003</c:v>
                </c:pt>
                <c:pt idx="17622">
                  <c:v>90.447999997579799</c:v>
                </c:pt>
                <c:pt idx="17623">
                  <c:v>90.455999997579596</c:v>
                </c:pt>
                <c:pt idx="17624">
                  <c:v>90.463999997579393</c:v>
                </c:pt>
                <c:pt idx="17625">
                  <c:v>90.471999997579204</c:v>
                </c:pt>
                <c:pt idx="17626">
                  <c:v>90.479999997579</c:v>
                </c:pt>
                <c:pt idx="17627">
                  <c:v>90.487999997578797</c:v>
                </c:pt>
                <c:pt idx="17628">
                  <c:v>90.495999997578494</c:v>
                </c:pt>
                <c:pt idx="17629">
                  <c:v>90.503999997578305</c:v>
                </c:pt>
                <c:pt idx="17630">
                  <c:v>90.511999997578101</c:v>
                </c:pt>
                <c:pt idx="17631">
                  <c:v>90.519999997577898</c:v>
                </c:pt>
                <c:pt idx="17632">
                  <c:v>90.527999997577695</c:v>
                </c:pt>
                <c:pt idx="17633">
                  <c:v>90.535999997577505</c:v>
                </c:pt>
                <c:pt idx="17634">
                  <c:v>90.543999997577302</c:v>
                </c:pt>
                <c:pt idx="17635">
                  <c:v>90.551999997576999</c:v>
                </c:pt>
                <c:pt idx="17636">
                  <c:v>90.559999997576796</c:v>
                </c:pt>
                <c:pt idx="17637">
                  <c:v>90.567999997576607</c:v>
                </c:pt>
                <c:pt idx="17638">
                  <c:v>90.575999997576403</c:v>
                </c:pt>
                <c:pt idx="17639">
                  <c:v>90.5839999975762</c:v>
                </c:pt>
                <c:pt idx="17640">
                  <c:v>90.591999997575996</c:v>
                </c:pt>
                <c:pt idx="17641">
                  <c:v>90.599999997575807</c:v>
                </c:pt>
                <c:pt idx="17642">
                  <c:v>90.607999997575504</c:v>
                </c:pt>
                <c:pt idx="17643">
                  <c:v>90.615999997575301</c:v>
                </c:pt>
                <c:pt idx="17644">
                  <c:v>90.623999997575098</c:v>
                </c:pt>
                <c:pt idx="17645">
                  <c:v>90.631999997574908</c:v>
                </c:pt>
                <c:pt idx="17646">
                  <c:v>90.639999997574705</c:v>
                </c:pt>
                <c:pt idx="17647">
                  <c:v>90.647999997574502</c:v>
                </c:pt>
                <c:pt idx="17648">
                  <c:v>90.655999997574298</c:v>
                </c:pt>
                <c:pt idx="17649">
                  <c:v>90.66399999757401</c:v>
                </c:pt>
                <c:pt idx="17650">
                  <c:v>90.671999997573806</c:v>
                </c:pt>
                <c:pt idx="17651">
                  <c:v>90.679999997573603</c:v>
                </c:pt>
                <c:pt idx="17652">
                  <c:v>90.687999997573399</c:v>
                </c:pt>
                <c:pt idx="17653">
                  <c:v>90.69599999757321</c:v>
                </c:pt>
                <c:pt idx="17654">
                  <c:v>90.703999997573007</c:v>
                </c:pt>
                <c:pt idx="17655">
                  <c:v>90.711999997572804</c:v>
                </c:pt>
                <c:pt idx="17656">
                  <c:v>90.719999997572501</c:v>
                </c:pt>
                <c:pt idx="17657">
                  <c:v>90.727999997572311</c:v>
                </c:pt>
                <c:pt idx="17658">
                  <c:v>90.735999997572108</c:v>
                </c:pt>
                <c:pt idx="17659">
                  <c:v>90.743999997571905</c:v>
                </c:pt>
                <c:pt idx="17660">
                  <c:v>90.751999997571701</c:v>
                </c:pt>
                <c:pt idx="17661">
                  <c:v>90.759999997571512</c:v>
                </c:pt>
                <c:pt idx="17662">
                  <c:v>90.767999997571309</c:v>
                </c:pt>
                <c:pt idx="17663">
                  <c:v>90.775999997570992</c:v>
                </c:pt>
                <c:pt idx="17664">
                  <c:v>90.783999997570788</c:v>
                </c:pt>
                <c:pt idx="17665">
                  <c:v>90.791999997570599</c:v>
                </c:pt>
                <c:pt idx="17666">
                  <c:v>90.799999997570396</c:v>
                </c:pt>
                <c:pt idx="17667">
                  <c:v>90.807999997570192</c:v>
                </c:pt>
                <c:pt idx="17668">
                  <c:v>90.815999997569989</c:v>
                </c:pt>
                <c:pt idx="17669">
                  <c:v>90.8239999975698</c:v>
                </c:pt>
                <c:pt idx="17670">
                  <c:v>90.831999997569611</c:v>
                </c:pt>
                <c:pt idx="17671">
                  <c:v>90.839999997569294</c:v>
                </c:pt>
                <c:pt idx="17672">
                  <c:v>90.84799999756909</c:v>
                </c:pt>
                <c:pt idx="17673">
                  <c:v>90.855999997568901</c:v>
                </c:pt>
                <c:pt idx="17674">
                  <c:v>90.863999997568698</c:v>
                </c:pt>
                <c:pt idx="17675">
                  <c:v>90.871999997568494</c:v>
                </c:pt>
                <c:pt idx="17676">
                  <c:v>90.879999997568291</c:v>
                </c:pt>
                <c:pt idx="17677">
                  <c:v>90.887999997568102</c:v>
                </c:pt>
                <c:pt idx="17678">
                  <c:v>90.895999997567799</c:v>
                </c:pt>
                <c:pt idx="17679">
                  <c:v>90.903999997567595</c:v>
                </c:pt>
                <c:pt idx="17680">
                  <c:v>90.911999997567392</c:v>
                </c:pt>
                <c:pt idx="17681">
                  <c:v>90.919999997567203</c:v>
                </c:pt>
                <c:pt idx="17682">
                  <c:v>90.927999997566999</c:v>
                </c:pt>
                <c:pt idx="17683">
                  <c:v>90.935999997566796</c:v>
                </c:pt>
                <c:pt idx="17684">
                  <c:v>90.943999997566593</c:v>
                </c:pt>
                <c:pt idx="17685">
                  <c:v>90.951999997566304</c:v>
                </c:pt>
                <c:pt idx="17686">
                  <c:v>90.959999997566101</c:v>
                </c:pt>
                <c:pt idx="17687">
                  <c:v>90.967999997565897</c:v>
                </c:pt>
                <c:pt idx="17688">
                  <c:v>90.975999997565694</c:v>
                </c:pt>
                <c:pt idx="17689">
                  <c:v>90.983999997565505</c:v>
                </c:pt>
                <c:pt idx="17690">
                  <c:v>90.991999997565301</c:v>
                </c:pt>
                <c:pt idx="17691">
                  <c:v>90.999999997565098</c:v>
                </c:pt>
                <c:pt idx="17692">
                  <c:v>91.007999997564795</c:v>
                </c:pt>
                <c:pt idx="17693">
                  <c:v>91.015999997564606</c:v>
                </c:pt>
                <c:pt idx="17694">
                  <c:v>91.023999997564403</c:v>
                </c:pt>
                <c:pt idx="17695">
                  <c:v>91.031999997564199</c:v>
                </c:pt>
                <c:pt idx="17696">
                  <c:v>91.039999997563996</c:v>
                </c:pt>
                <c:pt idx="17697">
                  <c:v>91.047999997563807</c:v>
                </c:pt>
                <c:pt idx="17698">
                  <c:v>91.055999997563603</c:v>
                </c:pt>
                <c:pt idx="17699">
                  <c:v>91.0639999975633</c:v>
                </c:pt>
                <c:pt idx="17700">
                  <c:v>91.071999997563097</c:v>
                </c:pt>
                <c:pt idx="17701">
                  <c:v>91.079999997562908</c:v>
                </c:pt>
                <c:pt idx="17702">
                  <c:v>91.087999997562704</c:v>
                </c:pt>
                <c:pt idx="17703">
                  <c:v>91.095999997562501</c:v>
                </c:pt>
                <c:pt idx="17704">
                  <c:v>91.103999997562298</c:v>
                </c:pt>
                <c:pt idx="17705">
                  <c:v>91.111999997562108</c:v>
                </c:pt>
                <c:pt idx="17706">
                  <c:v>91.119999997561806</c:v>
                </c:pt>
                <c:pt idx="17707">
                  <c:v>91.127999997561602</c:v>
                </c:pt>
                <c:pt idx="17708">
                  <c:v>91.135999997561399</c:v>
                </c:pt>
                <c:pt idx="17709">
                  <c:v>91.14399999756121</c:v>
                </c:pt>
                <c:pt idx="17710">
                  <c:v>91.151999997561006</c:v>
                </c:pt>
                <c:pt idx="17711">
                  <c:v>91.159999997560803</c:v>
                </c:pt>
                <c:pt idx="17712">
                  <c:v>91.167999997560599</c:v>
                </c:pt>
                <c:pt idx="17713">
                  <c:v>91.175999997560311</c:v>
                </c:pt>
                <c:pt idx="17714">
                  <c:v>91.183999997560107</c:v>
                </c:pt>
                <c:pt idx="17715">
                  <c:v>91.191999997559904</c:v>
                </c:pt>
                <c:pt idx="17716">
                  <c:v>91.199999997559701</c:v>
                </c:pt>
                <c:pt idx="17717">
                  <c:v>91.207999997559511</c:v>
                </c:pt>
                <c:pt idx="17718">
                  <c:v>91.215999997559308</c:v>
                </c:pt>
                <c:pt idx="17719">
                  <c:v>91.223999997559105</c:v>
                </c:pt>
                <c:pt idx="17720">
                  <c:v>91.231999997558788</c:v>
                </c:pt>
                <c:pt idx="17721">
                  <c:v>91.239999997558598</c:v>
                </c:pt>
                <c:pt idx="17722">
                  <c:v>91.247999997558395</c:v>
                </c:pt>
                <c:pt idx="17723">
                  <c:v>91.255999997558192</c:v>
                </c:pt>
                <c:pt idx="17724">
                  <c:v>91.263999997558003</c:v>
                </c:pt>
                <c:pt idx="17725">
                  <c:v>91.271999997557813</c:v>
                </c:pt>
                <c:pt idx="17726">
                  <c:v>91.27999999755761</c:v>
                </c:pt>
                <c:pt idx="17727">
                  <c:v>91.287999997557407</c:v>
                </c:pt>
                <c:pt idx="17728">
                  <c:v>91.29599999755709</c:v>
                </c:pt>
                <c:pt idx="17729">
                  <c:v>91.3039999975569</c:v>
                </c:pt>
                <c:pt idx="17730">
                  <c:v>91.311999997556697</c:v>
                </c:pt>
                <c:pt idx="17731">
                  <c:v>91.319999997556494</c:v>
                </c:pt>
                <c:pt idx="17732">
                  <c:v>91.32799999755629</c:v>
                </c:pt>
                <c:pt idx="17733">
                  <c:v>91.335999997556101</c:v>
                </c:pt>
                <c:pt idx="17734">
                  <c:v>91.343999997555898</c:v>
                </c:pt>
                <c:pt idx="17735">
                  <c:v>91.351999997555595</c:v>
                </c:pt>
                <c:pt idx="17736">
                  <c:v>91.359999997555391</c:v>
                </c:pt>
                <c:pt idx="17737">
                  <c:v>91.367999997555202</c:v>
                </c:pt>
                <c:pt idx="17738">
                  <c:v>91.375999997554999</c:v>
                </c:pt>
                <c:pt idx="17739">
                  <c:v>91.383999997554795</c:v>
                </c:pt>
                <c:pt idx="17740">
                  <c:v>91.391999997554592</c:v>
                </c:pt>
                <c:pt idx="17741">
                  <c:v>91.399999997554403</c:v>
                </c:pt>
                <c:pt idx="17742">
                  <c:v>91.4079999975541</c:v>
                </c:pt>
                <c:pt idx="17743">
                  <c:v>91.415999997553897</c:v>
                </c:pt>
                <c:pt idx="17744">
                  <c:v>91.423999997553693</c:v>
                </c:pt>
                <c:pt idx="17745">
                  <c:v>91.431999997553504</c:v>
                </c:pt>
                <c:pt idx="17746">
                  <c:v>91.439999997553301</c:v>
                </c:pt>
                <c:pt idx="17747">
                  <c:v>91.447999997553097</c:v>
                </c:pt>
                <c:pt idx="17748">
                  <c:v>91.455999997552894</c:v>
                </c:pt>
                <c:pt idx="17749">
                  <c:v>91.463999997552605</c:v>
                </c:pt>
                <c:pt idx="17750">
                  <c:v>91.471999997552402</c:v>
                </c:pt>
                <c:pt idx="17751">
                  <c:v>91.479999997552198</c:v>
                </c:pt>
                <c:pt idx="17752">
                  <c:v>91.487999997551995</c:v>
                </c:pt>
                <c:pt idx="17753">
                  <c:v>91.495999997551806</c:v>
                </c:pt>
                <c:pt idx="17754">
                  <c:v>91.503999997551603</c:v>
                </c:pt>
                <c:pt idx="17755">
                  <c:v>91.511999997551399</c:v>
                </c:pt>
                <c:pt idx="17756">
                  <c:v>91.519999997551096</c:v>
                </c:pt>
                <c:pt idx="17757">
                  <c:v>91.527999997550907</c:v>
                </c:pt>
                <c:pt idx="17758">
                  <c:v>91.535999997550704</c:v>
                </c:pt>
                <c:pt idx="17759">
                  <c:v>91.5439999975505</c:v>
                </c:pt>
                <c:pt idx="17760">
                  <c:v>91.551999997550297</c:v>
                </c:pt>
                <c:pt idx="17761">
                  <c:v>91.559999997550108</c:v>
                </c:pt>
                <c:pt idx="17762">
                  <c:v>91.567999997549904</c:v>
                </c:pt>
                <c:pt idx="17763">
                  <c:v>91.575999997549602</c:v>
                </c:pt>
                <c:pt idx="17764">
                  <c:v>91.583999997549398</c:v>
                </c:pt>
                <c:pt idx="17765">
                  <c:v>91.591999997549209</c:v>
                </c:pt>
                <c:pt idx="17766">
                  <c:v>91.599999997549006</c:v>
                </c:pt>
                <c:pt idx="17767">
                  <c:v>91.607999997548802</c:v>
                </c:pt>
                <c:pt idx="17768">
                  <c:v>91.615999997548599</c:v>
                </c:pt>
                <c:pt idx="17769">
                  <c:v>91.62399999754841</c:v>
                </c:pt>
                <c:pt idx="17770">
                  <c:v>91.631999997548107</c:v>
                </c:pt>
                <c:pt idx="17771">
                  <c:v>91.639999997547903</c:v>
                </c:pt>
                <c:pt idx="17772">
                  <c:v>91.6479999975477</c:v>
                </c:pt>
                <c:pt idx="17773">
                  <c:v>91.655999997547511</c:v>
                </c:pt>
                <c:pt idx="17774">
                  <c:v>91.663999997547307</c:v>
                </c:pt>
                <c:pt idx="17775">
                  <c:v>91.671999997547104</c:v>
                </c:pt>
                <c:pt idx="17776">
                  <c:v>91.679999997546901</c:v>
                </c:pt>
                <c:pt idx="17777">
                  <c:v>91.687999997546598</c:v>
                </c:pt>
                <c:pt idx="17778">
                  <c:v>91.695999997546409</c:v>
                </c:pt>
                <c:pt idx="17779">
                  <c:v>91.703999997546205</c:v>
                </c:pt>
                <c:pt idx="17780">
                  <c:v>91.711999997546002</c:v>
                </c:pt>
                <c:pt idx="17781">
                  <c:v>91.719999997545813</c:v>
                </c:pt>
                <c:pt idx="17782">
                  <c:v>91.727999997545609</c:v>
                </c:pt>
                <c:pt idx="17783">
                  <c:v>91.735999997545406</c:v>
                </c:pt>
                <c:pt idx="17784">
                  <c:v>91.743999997545203</c:v>
                </c:pt>
                <c:pt idx="17785">
                  <c:v>91.7519999975449</c:v>
                </c:pt>
                <c:pt idx="17786">
                  <c:v>91.759999997544696</c:v>
                </c:pt>
                <c:pt idx="17787">
                  <c:v>91.767999997544493</c:v>
                </c:pt>
                <c:pt idx="17788">
                  <c:v>91.775999997544289</c:v>
                </c:pt>
                <c:pt idx="17789">
                  <c:v>91.7839999975441</c:v>
                </c:pt>
                <c:pt idx="17790">
                  <c:v>91.791999997543897</c:v>
                </c:pt>
                <c:pt idx="17791">
                  <c:v>91.799999997543694</c:v>
                </c:pt>
                <c:pt idx="17792">
                  <c:v>91.807999997543391</c:v>
                </c:pt>
                <c:pt idx="17793">
                  <c:v>91.815999997543202</c:v>
                </c:pt>
                <c:pt idx="17794">
                  <c:v>91.823999997542998</c:v>
                </c:pt>
                <c:pt idx="17795">
                  <c:v>91.831999997542795</c:v>
                </c:pt>
                <c:pt idx="17796">
                  <c:v>91.839999997542591</c:v>
                </c:pt>
                <c:pt idx="17797">
                  <c:v>91.847999997542402</c:v>
                </c:pt>
                <c:pt idx="17798">
                  <c:v>91.855999997542199</c:v>
                </c:pt>
                <c:pt idx="17799">
                  <c:v>91.863999997541896</c:v>
                </c:pt>
                <c:pt idx="17800">
                  <c:v>91.871999997541693</c:v>
                </c:pt>
                <c:pt idx="17801">
                  <c:v>91.879999997541503</c:v>
                </c:pt>
                <c:pt idx="17802">
                  <c:v>91.8879999975413</c:v>
                </c:pt>
                <c:pt idx="17803">
                  <c:v>91.895999997541097</c:v>
                </c:pt>
                <c:pt idx="17804">
                  <c:v>91.903999997540893</c:v>
                </c:pt>
                <c:pt idx="17805">
                  <c:v>91.911999997540704</c:v>
                </c:pt>
                <c:pt idx="17806">
                  <c:v>91.919999997540401</c:v>
                </c:pt>
                <c:pt idx="17807">
                  <c:v>91.927999997540198</c:v>
                </c:pt>
                <c:pt idx="17808">
                  <c:v>91.935999997539994</c:v>
                </c:pt>
                <c:pt idx="17809">
                  <c:v>91.943999997539805</c:v>
                </c:pt>
                <c:pt idx="17810">
                  <c:v>91.951999997539602</c:v>
                </c:pt>
                <c:pt idx="17811">
                  <c:v>91.959999997539398</c:v>
                </c:pt>
                <c:pt idx="17812">
                  <c:v>91.967999997539195</c:v>
                </c:pt>
                <c:pt idx="17813">
                  <c:v>91.975999997538906</c:v>
                </c:pt>
                <c:pt idx="17814">
                  <c:v>91.983999997538703</c:v>
                </c:pt>
                <c:pt idx="17815">
                  <c:v>91.9919999975385</c:v>
                </c:pt>
                <c:pt idx="17816">
                  <c:v>91.999999997538296</c:v>
                </c:pt>
                <c:pt idx="17817">
                  <c:v>92.007999997538107</c:v>
                </c:pt>
                <c:pt idx="17818">
                  <c:v>92.015999997537904</c:v>
                </c:pt>
                <c:pt idx="17819">
                  <c:v>92.0239999975377</c:v>
                </c:pt>
                <c:pt idx="17820">
                  <c:v>92.031999997537397</c:v>
                </c:pt>
                <c:pt idx="17821">
                  <c:v>92.039999997537208</c:v>
                </c:pt>
                <c:pt idx="17822">
                  <c:v>92.047999997537005</c:v>
                </c:pt>
                <c:pt idx="17823">
                  <c:v>92.055999997536802</c:v>
                </c:pt>
                <c:pt idx="17824">
                  <c:v>92.063999997536598</c:v>
                </c:pt>
                <c:pt idx="17825">
                  <c:v>92.071999997536409</c:v>
                </c:pt>
                <c:pt idx="17826">
                  <c:v>92.079999997536206</c:v>
                </c:pt>
                <c:pt idx="17827">
                  <c:v>92.087999997535903</c:v>
                </c:pt>
                <c:pt idx="17828">
                  <c:v>92.095999997535699</c:v>
                </c:pt>
                <c:pt idx="17829">
                  <c:v>92.10399999753551</c:v>
                </c:pt>
                <c:pt idx="17830">
                  <c:v>92.111999997535307</c:v>
                </c:pt>
                <c:pt idx="17831">
                  <c:v>92.119999997535103</c:v>
                </c:pt>
                <c:pt idx="17832">
                  <c:v>92.1279999975349</c:v>
                </c:pt>
                <c:pt idx="17833">
                  <c:v>92.135999997534711</c:v>
                </c:pt>
                <c:pt idx="17834">
                  <c:v>92.143999997534408</c:v>
                </c:pt>
                <c:pt idx="17835">
                  <c:v>92.151999997534205</c:v>
                </c:pt>
                <c:pt idx="17836">
                  <c:v>92.159999997534001</c:v>
                </c:pt>
                <c:pt idx="17837">
                  <c:v>92.167999997533812</c:v>
                </c:pt>
                <c:pt idx="17838">
                  <c:v>92.175999997533609</c:v>
                </c:pt>
                <c:pt idx="17839">
                  <c:v>92.183999997533405</c:v>
                </c:pt>
                <c:pt idx="17840">
                  <c:v>92.191999997533202</c:v>
                </c:pt>
                <c:pt idx="17841">
                  <c:v>92.199999997532899</c:v>
                </c:pt>
                <c:pt idx="17842">
                  <c:v>92.207999997532696</c:v>
                </c:pt>
                <c:pt idx="17843">
                  <c:v>92.215999997532492</c:v>
                </c:pt>
                <c:pt idx="17844">
                  <c:v>92.223999997532289</c:v>
                </c:pt>
                <c:pt idx="17845">
                  <c:v>92.2319999975321</c:v>
                </c:pt>
                <c:pt idx="17846">
                  <c:v>92.239999997531896</c:v>
                </c:pt>
                <c:pt idx="17847">
                  <c:v>92.247999997531693</c:v>
                </c:pt>
                <c:pt idx="17848">
                  <c:v>92.255999997531489</c:v>
                </c:pt>
                <c:pt idx="17849">
                  <c:v>92.263999997531201</c:v>
                </c:pt>
                <c:pt idx="17850">
                  <c:v>92.271999997530997</c:v>
                </c:pt>
                <c:pt idx="17851">
                  <c:v>92.279999997530794</c:v>
                </c:pt>
                <c:pt idx="17852">
                  <c:v>92.287999997530591</c:v>
                </c:pt>
                <c:pt idx="17853">
                  <c:v>92.295999997530402</c:v>
                </c:pt>
                <c:pt idx="17854">
                  <c:v>92.303999997530198</c:v>
                </c:pt>
                <c:pt idx="17855">
                  <c:v>92.311999997529995</c:v>
                </c:pt>
                <c:pt idx="17856">
                  <c:v>92.319999997529692</c:v>
                </c:pt>
                <c:pt idx="17857">
                  <c:v>92.327999997529503</c:v>
                </c:pt>
                <c:pt idx="17858">
                  <c:v>92.335999997529299</c:v>
                </c:pt>
                <c:pt idx="17859">
                  <c:v>92.343999997529096</c:v>
                </c:pt>
                <c:pt idx="17860">
                  <c:v>92.351999997528893</c:v>
                </c:pt>
                <c:pt idx="17861">
                  <c:v>92.359999997528703</c:v>
                </c:pt>
                <c:pt idx="17862">
                  <c:v>92.3679999975285</c:v>
                </c:pt>
                <c:pt idx="17863">
                  <c:v>92.375999997528197</c:v>
                </c:pt>
                <c:pt idx="17864">
                  <c:v>92.383999997527994</c:v>
                </c:pt>
                <c:pt idx="17865">
                  <c:v>92.391999997527805</c:v>
                </c:pt>
                <c:pt idx="17866">
                  <c:v>92.399999997527601</c:v>
                </c:pt>
                <c:pt idx="17867">
                  <c:v>92.407999997527398</c:v>
                </c:pt>
                <c:pt idx="17868">
                  <c:v>92.415999997527194</c:v>
                </c:pt>
                <c:pt idx="17869">
                  <c:v>92.423999997527005</c:v>
                </c:pt>
                <c:pt idx="17870">
                  <c:v>92.431999997526702</c:v>
                </c:pt>
                <c:pt idx="17871">
                  <c:v>92.439999997526499</c:v>
                </c:pt>
                <c:pt idx="17872">
                  <c:v>92.447999997526296</c:v>
                </c:pt>
                <c:pt idx="17873">
                  <c:v>92.455999997526106</c:v>
                </c:pt>
                <c:pt idx="17874">
                  <c:v>92.463999997525903</c:v>
                </c:pt>
                <c:pt idx="17875">
                  <c:v>92.4719999975257</c:v>
                </c:pt>
                <c:pt idx="17876">
                  <c:v>92.479999997525496</c:v>
                </c:pt>
                <c:pt idx="17877">
                  <c:v>92.487999997525208</c:v>
                </c:pt>
                <c:pt idx="17878">
                  <c:v>92.495999997525004</c:v>
                </c:pt>
                <c:pt idx="17879">
                  <c:v>92.503999997524801</c:v>
                </c:pt>
                <c:pt idx="17880">
                  <c:v>92.511999997524597</c:v>
                </c:pt>
                <c:pt idx="17881">
                  <c:v>92.519999997524408</c:v>
                </c:pt>
                <c:pt idx="17882">
                  <c:v>92.527999997524205</c:v>
                </c:pt>
                <c:pt idx="17883">
                  <c:v>92.535999997524002</c:v>
                </c:pt>
                <c:pt idx="17884">
                  <c:v>92.543999997523699</c:v>
                </c:pt>
                <c:pt idx="17885">
                  <c:v>92.551999997523509</c:v>
                </c:pt>
                <c:pt idx="17886">
                  <c:v>92.559999997523306</c:v>
                </c:pt>
                <c:pt idx="17887">
                  <c:v>92.567999997523103</c:v>
                </c:pt>
                <c:pt idx="17888">
                  <c:v>92.575999997522899</c:v>
                </c:pt>
                <c:pt idx="17889">
                  <c:v>92.58399999752271</c:v>
                </c:pt>
                <c:pt idx="17890">
                  <c:v>92.591999997522507</c:v>
                </c:pt>
                <c:pt idx="17891">
                  <c:v>92.599999997522204</c:v>
                </c:pt>
                <c:pt idx="17892">
                  <c:v>92.607999997522001</c:v>
                </c:pt>
                <c:pt idx="17893">
                  <c:v>92.615999997521811</c:v>
                </c:pt>
                <c:pt idx="17894">
                  <c:v>92.623999997521608</c:v>
                </c:pt>
                <c:pt idx="17895">
                  <c:v>92.631999997521405</c:v>
                </c:pt>
                <c:pt idx="17896">
                  <c:v>92.639999997521201</c:v>
                </c:pt>
                <c:pt idx="17897">
                  <c:v>92.647999997521012</c:v>
                </c:pt>
                <c:pt idx="17898">
                  <c:v>92.655999997520695</c:v>
                </c:pt>
                <c:pt idx="17899">
                  <c:v>92.663999997520492</c:v>
                </c:pt>
                <c:pt idx="17900">
                  <c:v>92.671999997520288</c:v>
                </c:pt>
                <c:pt idx="17901">
                  <c:v>92.679999997520099</c:v>
                </c:pt>
                <c:pt idx="17902">
                  <c:v>92.687999997519896</c:v>
                </c:pt>
                <c:pt idx="17903">
                  <c:v>92.695999997519706</c:v>
                </c:pt>
                <c:pt idx="17904">
                  <c:v>92.703999997519503</c:v>
                </c:pt>
                <c:pt idx="17905">
                  <c:v>92.7119999975193</c:v>
                </c:pt>
                <c:pt idx="17906">
                  <c:v>92.719999997518997</c:v>
                </c:pt>
                <c:pt idx="17907">
                  <c:v>92.727999997518793</c:v>
                </c:pt>
                <c:pt idx="17908">
                  <c:v>92.73599999751859</c:v>
                </c:pt>
                <c:pt idx="17909">
                  <c:v>92.743999997518401</c:v>
                </c:pt>
                <c:pt idx="17910">
                  <c:v>92.751999997518197</c:v>
                </c:pt>
                <c:pt idx="17911">
                  <c:v>92.759999997517994</c:v>
                </c:pt>
                <c:pt idx="17912">
                  <c:v>92.767999997517791</c:v>
                </c:pt>
                <c:pt idx="17913">
                  <c:v>92.775999997517502</c:v>
                </c:pt>
                <c:pt idx="17914">
                  <c:v>92.783999997517299</c:v>
                </c:pt>
                <c:pt idx="17915">
                  <c:v>92.791999997517095</c:v>
                </c:pt>
                <c:pt idx="17916">
                  <c:v>92.799999997516892</c:v>
                </c:pt>
                <c:pt idx="17917">
                  <c:v>92.807999997516703</c:v>
                </c:pt>
                <c:pt idx="17918">
                  <c:v>92.815999997516499</c:v>
                </c:pt>
                <c:pt idx="17919">
                  <c:v>92.823999997516296</c:v>
                </c:pt>
                <c:pt idx="17920">
                  <c:v>92.831999997515993</c:v>
                </c:pt>
                <c:pt idx="17921">
                  <c:v>92.839999997515804</c:v>
                </c:pt>
                <c:pt idx="17922">
                  <c:v>92.847999997515601</c:v>
                </c:pt>
                <c:pt idx="17923">
                  <c:v>92.855999997515397</c:v>
                </c:pt>
                <c:pt idx="17924">
                  <c:v>92.863999997515194</c:v>
                </c:pt>
                <c:pt idx="17925">
                  <c:v>92.871999997515005</c:v>
                </c:pt>
                <c:pt idx="17926">
                  <c:v>92.879999997514801</c:v>
                </c:pt>
                <c:pt idx="17927">
                  <c:v>92.887999997514498</c:v>
                </c:pt>
                <c:pt idx="17928">
                  <c:v>92.895999997514295</c:v>
                </c:pt>
                <c:pt idx="17929">
                  <c:v>92.903999997514106</c:v>
                </c:pt>
                <c:pt idx="17930">
                  <c:v>92.911999997513902</c:v>
                </c:pt>
                <c:pt idx="17931">
                  <c:v>92.919999997513699</c:v>
                </c:pt>
                <c:pt idx="17932">
                  <c:v>92.927999997513496</c:v>
                </c:pt>
                <c:pt idx="17933">
                  <c:v>92.935999997513306</c:v>
                </c:pt>
                <c:pt idx="17934">
                  <c:v>92.943999997513004</c:v>
                </c:pt>
                <c:pt idx="17935">
                  <c:v>92.9519999975128</c:v>
                </c:pt>
                <c:pt idx="17936">
                  <c:v>92.959999997512597</c:v>
                </c:pt>
                <c:pt idx="17937">
                  <c:v>92.967999997512408</c:v>
                </c:pt>
                <c:pt idx="17938">
                  <c:v>92.975999997512204</c:v>
                </c:pt>
                <c:pt idx="17939">
                  <c:v>92.983999997512001</c:v>
                </c:pt>
                <c:pt idx="17940">
                  <c:v>92.991999997511797</c:v>
                </c:pt>
                <c:pt idx="17941">
                  <c:v>92.999999997511509</c:v>
                </c:pt>
                <c:pt idx="17942">
                  <c:v>93.007999997511305</c:v>
                </c:pt>
                <c:pt idx="17943">
                  <c:v>93.015999997511102</c:v>
                </c:pt>
                <c:pt idx="17944">
                  <c:v>93.023999997510899</c:v>
                </c:pt>
                <c:pt idx="17945">
                  <c:v>93.031999997510709</c:v>
                </c:pt>
                <c:pt idx="17946">
                  <c:v>93.039999997510506</c:v>
                </c:pt>
                <c:pt idx="17947">
                  <c:v>93.047999997510303</c:v>
                </c:pt>
                <c:pt idx="17948">
                  <c:v>93.05599999751</c:v>
                </c:pt>
                <c:pt idx="17949">
                  <c:v>93.063999997509811</c:v>
                </c:pt>
                <c:pt idx="17950">
                  <c:v>93.071999997509607</c:v>
                </c:pt>
                <c:pt idx="17951">
                  <c:v>93.079999997509404</c:v>
                </c:pt>
                <c:pt idx="17952">
                  <c:v>93.087999997509201</c:v>
                </c:pt>
                <c:pt idx="17953">
                  <c:v>93.095999997509011</c:v>
                </c:pt>
                <c:pt idx="17954">
                  <c:v>93.103999997508808</c:v>
                </c:pt>
                <c:pt idx="17955">
                  <c:v>93.111999997508491</c:v>
                </c:pt>
                <c:pt idx="17956">
                  <c:v>93.119999997508287</c:v>
                </c:pt>
                <c:pt idx="17957">
                  <c:v>93.127999997508113</c:v>
                </c:pt>
                <c:pt idx="17958">
                  <c:v>93.135999997507909</c:v>
                </c:pt>
                <c:pt idx="17959">
                  <c:v>93.143999997507706</c:v>
                </c:pt>
                <c:pt idx="17960">
                  <c:v>93.151999997507502</c:v>
                </c:pt>
                <c:pt idx="17961">
                  <c:v>93.159999997507313</c:v>
                </c:pt>
                <c:pt idx="17962">
                  <c:v>93.16799999750711</c:v>
                </c:pt>
                <c:pt idx="17963">
                  <c:v>93.175999997506793</c:v>
                </c:pt>
                <c:pt idx="17964">
                  <c:v>93.183999997506589</c:v>
                </c:pt>
                <c:pt idx="17965">
                  <c:v>93.1919999975064</c:v>
                </c:pt>
                <c:pt idx="17966">
                  <c:v>93.199999997506197</c:v>
                </c:pt>
                <c:pt idx="17967">
                  <c:v>93.207999997505993</c:v>
                </c:pt>
                <c:pt idx="17968">
                  <c:v>93.21599999750579</c:v>
                </c:pt>
                <c:pt idx="17969">
                  <c:v>93.223999997505601</c:v>
                </c:pt>
                <c:pt idx="17970">
                  <c:v>93.231999997505298</c:v>
                </c:pt>
                <c:pt idx="17971">
                  <c:v>93.239999997505095</c:v>
                </c:pt>
                <c:pt idx="17972">
                  <c:v>93.247999997504891</c:v>
                </c:pt>
                <c:pt idx="17973">
                  <c:v>93.255999997504702</c:v>
                </c:pt>
                <c:pt idx="17974">
                  <c:v>93.263999997504499</c:v>
                </c:pt>
                <c:pt idx="17975">
                  <c:v>93.271999997504295</c:v>
                </c:pt>
                <c:pt idx="17976">
                  <c:v>93.279999997504092</c:v>
                </c:pt>
                <c:pt idx="17977">
                  <c:v>93.287999997503803</c:v>
                </c:pt>
                <c:pt idx="17978">
                  <c:v>93.2959999975036</c:v>
                </c:pt>
                <c:pt idx="17979">
                  <c:v>93.303999997503396</c:v>
                </c:pt>
                <c:pt idx="17980">
                  <c:v>93.311999997503193</c:v>
                </c:pt>
                <c:pt idx="17981">
                  <c:v>93.319999997503004</c:v>
                </c:pt>
                <c:pt idx="17982">
                  <c:v>93.327999997502801</c:v>
                </c:pt>
                <c:pt idx="17983">
                  <c:v>93.335999997502597</c:v>
                </c:pt>
                <c:pt idx="17984">
                  <c:v>93.343999997502294</c:v>
                </c:pt>
                <c:pt idx="17985">
                  <c:v>93.351999997502105</c:v>
                </c:pt>
                <c:pt idx="17986">
                  <c:v>93.359999997501902</c:v>
                </c:pt>
                <c:pt idx="17987">
                  <c:v>93.367999997501698</c:v>
                </c:pt>
                <c:pt idx="17988">
                  <c:v>93.375999997501495</c:v>
                </c:pt>
                <c:pt idx="17989">
                  <c:v>93.383999997501306</c:v>
                </c:pt>
                <c:pt idx="17990">
                  <c:v>93.391999997501102</c:v>
                </c:pt>
                <c:pt idx="17991">
                  <c:v>93.3999999975008</c:v>
                </c:pt>
                <c:pt idx="17992">
                  <c:v>93.407999997500596</c:v>
                </c:pt>
                <c:pt idx="17993">
                  <c:v>93.415999997500407</c:v>
                </c:pt>
                <c:pt idx="17994">
                  <c:v>93.423999997500204</c:v>
                </c:pt>
                <c:pt idx="17995">
                  <c:v>93.4319999975</c:v>
                </c:pt>
                <c:pt idx="17996">
                  <c:v>93.439999997499797</c:v>
                </c:pt>
                <c:pt idx="17997">
                  <c:v>93.447999997499608</c:v>
                </c:pt>
                <c:pt idx="17998">
                  <c:v>93.455999997499305</c:v>
                </c:pt>
                <c:pt idx="17999">
                  <c:v>93.463999997499101</c:v>
                </c:pt>
                <c:pt idx="18000">
                  <c:v>93.471999997498898</c:v>
                </c:pt>
                <c:pt idx="18001">
                  <c:v>93.479999997498709</c:v>
                </c:pt>
                <c:pt idx="18002">
                  <c:v>93.487999997498505</c:v>
                </c:pt>
                <c:pt idx="18003">
                  <c:v>93.495999997498302</c:v>
                </c:pt>
                <c:pt idx="18004">
                  <c:v>93.503999997498099</c:v>
                </c:pt>
                <c:pt idx="18005">
                  <c:v>93.51199999749781</c:v>
                </c:pt>
                <c:pt idx="18006">
                  <c:v>93.519999997497607</c:v>
                </c:pt>
                <c:pt idx="18007">
                  <c:v>93.527999997497403</c:v>
                </c:pt>
                <c:pt idx="18008">
                  <c:v>93.5359999974972</c:v>
                </c:pt>
                <c:pt idx="18009">
                  <c:v>93.543999997497011</c:v>
                </c:pt>
                <c:pt idx="18010">
                  <c:v>93.551999997496807</c:v>
                </c:pt>
                <c:pt idx="18011">
                  <c:v>93.559999997496604</c:v>
                </c:pt>
                <c:pt idx="18012">
                  <c:v>93.567999997496301</c:v>
                </c:pt>
                <c:pt idx="18013">
                  <c:v>93.575999997496112</c:v>
                </c:pt>
                <c:pt idx="18014">
                  <c:v>93.583999997495908</c:v>
                </c:pt>
                <c:pt idx="18015">
                  <c:v>93.591999997495705</c:v>
                </c:pt>
                <c:pt idx="18016">
                  <c:v>93.599999997495502</c:v>
                </c:pt>
                <c:pt idx="18017">
                  <c:v>93.607999997495313</c:v>
                </c:pt>
                <c:pt idx="18018">
                  <c:v>93.615999997495109</c:v>
                </c:pt>
                <c:pt idx="18019">
                  <c:v>93.623999997494906</c:v>
                </c:pt>
                <c:pt idx="18020">
                  <c:v>93.631999997494589</c:v>
                </c:pt>
                <c:pt idx="18021">
                  <c:v>93.6399999974944</c:v>
                </c:pt>
                <c:pt idx="18022">
                  <c:v>93.647999997494196</c:v>
                </c:pt>
                <c:pt idx="18023">
                  <c:v>93.655999997493993</c:v>
                </c:pt>
                <c:pt idx="18024">
                  <c:v>93.663999997493789</c:v>
                </c:pt>
                <c:pt idx="18025">
                  <c:v>93.6719999974936</c:v>
                </c:pt>
                <c:pt idx="18026">
                  <c:v>93.679999997493397</c:v>
                </c:pt>
                <c:pt idx="18027">
                  <c:v>93.687999997493094</c:v>
                </c:pt>
                <c:pt idx="18028">
                  <c:v>93.695999997492891</c:v>
                </c:pt>
                <c:pt idx="18029">
                  <c:v>93.703999997492701</c:v>
                </c:pt>
                <c:pt idx="18030">
                  <c:v>93.711999997492498</c:v>
                </c:pt>
                <c:pt idx="18031">
                  <c:v>93.719999997492295</c:v>
                </c:pt>
                <c:pt idx="18032">
                  <c:v>93.727999997492091</c:v>
                </c:pt>
                <c:pt idx="18033">
                  <c:v>93.735999997491902</c:v>
                </c:pt>
                <c:pt idx="18034">
                  <c:v>93.743999997491599</c:v>
                </c:pt>
                <c:pt idx="18035">
                  <c:v>93.751999997491396</c:v>
                </c:pt>
                <c:pt idx="18036">
                  <c:v>93.759999997491192</c:v>
                </c:pt>
                <c:pt idx="18037">
                  <c:v>93.767999997491003</c:v>
                </c:pt>
                <c:pt idx="18038">
                  <c:v>93.7759999974908</c:v>
                </c:pt>
                <c:pt idx="18039">
                  <c:v>93.783999997490596</c:v>
                </c:pt>
                <c:pt idx="18040">
                  <c:v>93.791999997490393</c:v>
                </c:pt>
                <c:pt idx="18041">
                  <c:v>93.799999997490104</c:v>
                </c:pt>
                <c:pt idx="18042">
                  <c:v>93.807999997489901</c:v>
                </c:pt>
                <c:pt idx="18043">
                  <c:v>93.815999997489698</c:v>
                </c:pt>
                <c:pt idx="18044">
                  <c:v>93.823999997489494</c:v>
                </c:pt>
                <c:pt idx="18045">
                  <c:v>93.831999997489305</c:v>
                </c:pt>
                <c:pt idx="18046">
                  <c:v>93.839999997489102</c:v>
                </c:pt>
                <c:pt idx="18047">
                  <c:v>93.847999997488898</c:v>
                </c:pt>
                <c:pt idx="18048">
                  <c:v>93.855999997488595</c:v>
                </c:pt>
                <c:pt idx="18049">
                  <c:v>93.863999997488406</c:v>
                </c:pt>
                <c:pt idx="18050">
                  <c:v>93.871999997488203</c:v>
                </c:pt>
                <c:pt idx="18051">
                  <c:v>93.879999997488</c:v>
                </c:pt>
                <c:pt idx="18052">
                  <c:v>93.887999997487796</c:v>
                </c:pt>
                <c:pt idx="18053">
                  <c:v>93.895999997487607</c:v>
                </c:pt>
                <c:pt idx="18054">
                  <c:v>93.903999997487404</c:v>
                </c:pt>
                <c:pt idx="18055">
                  <c:v>93.911999997487101</c:v>
                </c:pt>
                <c:pt idx="18056">
                  <c:v>93.919999997486897</c:v>
                </c:pt>
                <c:pt idx="18057">
                  <c:v>93.927999997486708</c:v>
                </c:pt>
                <c:pt idx="18058">
                  <c:v>93.935999997486505</c:v>
                </c:pt>
                <c:pt idx="18059">
                  <c:v>93.943999997486301</c:v>
                </c:pt>
                <c:pt idx="18060">
                  <c:v>93.951999997486098</c:v>
                </c:pt>
                <c:pt idx="18061">
                  <c:v>93.959999997485909</c:v>
                </c:pt>
                <c:pt idx="18062">
                  <c:v>93.967999997485606</c:v>
                </c:pt>
                <c:pt idx="18063">
                  <c:v>93.975999997485403</c:v>
                </c:pt>
                <c:pt idx="18064">
                  <c:v>93.983999997485199</c:v>
                </c:pt>
                <c:pt idx="18065">
                  <c:v>93.99199999748501</c:v>
                </c:pt>
                <c:pt idx="18066">
                  <c:v>93.999999997484807</c:v>
                </c:pt>
                <c:pt idx="18067">
                  <c:v>94.007999997484603</c:v>
                </c:pt>
                <c:pt idx="18068">
                  <c:v>94.0159999974844</c:v>
                </c:pt>
                <c:pt idx="18069">
                  <c:v>94.023999997484111</c:v>
                </c:pt>
                <c:pt idx="18070">
                  <c:v>94.031999997483908</c:v>
                </c:pt>
                <c:pt idx="18071">
                  <c:v>94.039999997483704</c:v>
                </c:pt>
                <c:pt idx="18072">
                  <c:v>94.047999997483501</c:v>
                </c:pt>
                <c:pt idx="18073">
                  <c:v>94.055999997483312</c:v>
                </c:pt>
                <c:pt idx="18074">
                  <c:v>94.063999997483108</c:v>
                </c:pt>
                <c:pt idx="18075">
                  <c:v>94.071999997482905</c:v>
                </c:pt>
                <c:pt idx="18076">
                  <c:v>94.079999997482588</c:v>
                </c:pt>
                <c:pt idx="18077">
                  <c:v>94.087999997482399</c:v>
                </c:pt>
                <c:pt idx="18078">
                  <c:v>94.095999997482195</c:v>
                </c:pt>
                <c:pt idx="18079">
                  <c:v>94.103999997481992</c:v>
                </c:pt>
                <c:pt idx="18080">
                  <c:v>94.111999997481789</c:v>
                </c:pt>
                <c:pt idx="18081">
                  <c:v>94.1199999974816</c:v>
                </c:pt>
                <c:pt idx="18082">
                  <c:v>94.12799999748141</c:v>
                </c:pt>
                <c:pt idx="18083">
                  <c:v>94.135999997481207</c:v>
                </c:pt>
                <c:pt idx="18084">
                  <c:v>94.14399999748089</c:v>
                </c:pt>
                <c:pt idx="18085">
                  <c:v>94.151999997480701</c:v>
                </c:pt>
                <c:pt idx="18086">
                  <c:v>94.159999997480497</c:v>
                </c:pt>
                <c:pt idx="18087">
                  <c:v>94.167999997480294</c:v>
                </c:pt>
                <c:pt idx="18088">
                  <c:v>94.175999997480091</c:v>
                </c:pt>
                <c:pt idx="18089">
                  <c:v>94.183999997479901</c:v>
                </c:pt>
                <c:pt idx="18090">
                  <c:v>94.191999997479698</c:v>
                </c:pt>
                <c:pt idx="18091">
                  <c:v>94.199999997479395</c:v>
                </c:pt>
                <c:pt idx="18092">
                  <c:v>94.207999997479192</c:v>
                </c:pt>
                <c:pt idx="18093">
                  <c:v>94.215999997479003</c:v>
                </c:pt>
                <c:pt idx="18094">
                  <c:v>94.223999997478799</c:v>
                </c:pt>
                <c:pt idx="18095">
                  <c:v>94.231999997478596</c:v>
                </c:pt>
                <c:pt idx="18096">
                  <c:v>94.239999997478392</c:v>
                </c:pt>
                <c:pt idx="18097">
                  <c:v>94.247999997478203</c:v>
                </c:pt>
                <c:pt idx="18098">
                  <c:v>94.2559999974779</c:v>
                </c:pt>
                <c:pt idx="18099">
                  <c:v>94.263999997477697</c:v>
                </c:pt>
                <c:pt idx="18100">
                  <c:v>94.271999997477494</c:v>
                </c:pt>
                <c:pt idx="18101">
                  <c:v>94.279999997477304</c:v>
                </c:pt>
                <c:pt idx="18102">
                  <c:v>94.287999997477101</c:v>
                </c:pt>
                <c:pt idx="18103">
                  <c:v>94.295999997476898</c:v>
                </c:pt>
                <c:pt idx="18104">
                  <c:v>94.303999997476694</c:v>
                </c:pt>
                <c:pt idx="18105">
                  <c:v>94.311999997476406</c:v>
                </c:pt>
                <c:pt idx="18106">
                  <c:v>94.319999997476202</c:v>
                </c:pt>
                <c:pt idx="18107">
                  <c:v>94.327999997475999</c:v>
                </c:pt>
                <c:pt idx="18108">
                  <c:v>94.335999997475795</c:v>
                </c:pt>
                <c:pt idx="18109">
                  <c:v>94.343999997475606</c:v>
                </c:pt>
                <c:pt idx="18110">
                  <c:v>94.351999997475403</c:v>
                </c:pt>
                <c:pt idx="18111">
                  <c:v>94.3599999974752</c:v>
                </c:pt>
                <c:pt idx="18112">
                  <c:v>94.367999997474897</c:v>
                </c:pt>
                <c:pt idx="18113">
                  <c:v>94.375999997474707</c:v>
                </c:pt>
                <c:pt idx="18114">
                  <c:v>94.383999997474504</c:v>
                </c:pt>
                <c:pt idx="18115">
                  <c:v>94.391999997474301</c:v>
                </c:pt>
                <c:pt idx="18116">
                  <c:v>94.399999997474097</c:v>
                </c:pt>
                <c:pt idx="18117">
                  <c:v>94.407999997473908</c:v>
                </c:pt>
                <c:pt idx="18118">
                  <c:v>94.415999997473705</c:v>
                </c:pt>
                <c:pt idx="18119">
                  <c:v>94.423999997473402</c:v>
                </c:pt>
                <c:pt idx="18120">
                  <c:v>94.431999997473199</c:v>
                </c:pt>
                <c:pt idx="18121">
                  <c:v>94.439999997473009</c:v>
                </c:pt>
                <c:pt idx="18122">
                  <c:v>94.447999997472806</c:v>
                </c:pt>
                <c:pt idx="18123">
                  <c:v>94.455999997472603</c:v>
                </c:pt>
                <c:pt idx="18124">
                  <c:v>94.463999997472399</c:v>
                </c:pt>
                <c:pt idx="18125">
                  <c:v>94.47199999747221</c:v>
                </c:pt>
                <c:pt idx="18126">
                  <c:v>94.479999997471907</c:v>
                </c:pt>
                <c:pt idx="18127">
                  <c:v>94.487999997471704</c:v>
                </c:pt>
                <c:pt idx="18128">
                  <c:v>94.4959999974715</c:v>
                </c:pt>
                <c:pt idx="18129">
                  <c:v>94.503999997471311</c:v>
                </c:pt>
                <c:pt idx="18130">
                  <c:v>94.511999997471108</c:v>
                </c:pt>
                <c:pt idx="18131">
                  <c:v>94.519999997470904</c:v>
                </c:pt>
                <c:pt idx="18132">
                  <c:v>94.527999997470701</c:v>
                </c:pt>
                <c:pt idx="18133">
                  <c:v>94.535999997470398</c:v>
                </c:pt>
                <c:pt idx="18134">
                  <c:v>94.543999997470195</c:v>
                </c:pt>
                <c:pt idx="18135">
                  <c:v>94.551999997469991</c:v>
                </c:pt>
                <c:pt idx="18136">
                  <c:v>94.559999997469802</c:v>
                </c:pt>
                <c:pt idx="18137">
                  <c:v>94.567999997469613</c:v>
                </c:pt>
                <c:pt idx="18138">
                  <c:v>94.57599999746941</c:v>
                </c:pt>
                <c:pt idx="18139">
                  <c:v>94.583999997469206</c:v>
                </c:pt>
                <c:pt idx="18140">
                  <c:v>94.591999997469003</c:v>
                </c:pt>
                <c:pt idx="18141">
                  <c:v>94.5999999974687</c:v>
                </c:pt>
                <c:pt idx="18142">
                  <c:v>94.607999997468497</c:v>
                </c:pt>
                <c:pt idx="18143">
                  <c:v>94.615999997468293</c:v>
                </c:pt>
                <c:pt idx="18144">
                  <c:v>94.62399999746809</c:v>
                </c:pt>
                <c:pt idx="18145">
                  <c:v>94.631999997467901</c:v>
                </c:pt>
                <c:pt idx="18146">
                  <c:v>94.639999997467697</c:v>
                </c:pt>
                <c:pt idx="18147">
                  <c:v>94.647999997467494</c:v>
                </c:pt>
                <c:pt idx="18148">
                  <c:v>94.655999997467191</c:v>
                </c:pt>
                <c:pt idx="18149">
                  <c:v>94.663999997467002</c:v>
                </c:pt>
                <c:pt idx="18150">
                  <c:v>94.671999997466799</c:v>
                </c:pt>
                <c:pt idx="18151">
                  <c:v>94.679999997466595</c:v>
                </c:pt>
                <c:pt idx="18152">
                  <c:v>94.687999997466392</c:v>
                </c:pt>
                <c:pt idx="18153">
                  <c:v>94.695999997466203</c:v>
                </c:pt>
                <c:pt idx="18154">
                  <c:v>94.703999997465999</c:v>
                </c:pt>
                <c:pt idx="18155">
                  <c:v>94.711999997465696</c:v>
                </c:pt>
                <c:pt idx="18156">
                  <c:v>94.719999997465493</c:v>
                </c:pt>
                <c:pt idx="18157">
                  <c:v>94.727999997465304</c:v>
                </c:pt>
                <c:pt idx="18158">
                  <c:v>94.7359999974651</c:v>
                </c:pt>
                <c:pt idx="18159">
                  <c:v>94.743999997464897</c:v>
                </c:pt>
                <c:pt idx="18160">
                  <c:v>94.751999997464694</c:v>
                </c:pt>
                <c:pt idx="18161">
                  <c:v>94.759999997464504</c:v>
                </c:pt>
                <c:pt idx="18162">
                  <c:v>94.767999997464202</c:v>
                </c:pt>
                <c:pt idx="18163">
                  <c:v>94.775999997463998</c:v>
                </c:pt>
                <c:pt idx="18164">
                  <c:v>94.783999997463795</c:v>
                </c:pt>
                <c:pt idx="18165">
                  <c:v>94.791999997463606</c:v>
                </c:pt>
                <c:pt idx="18166">
                  <c:v>94.799999997463402</c:v>
                </c:pt>
                <c:pt idx="18167">
                  <c:v>94.807999997463199</c:v>
                </c:pt>
                <c:pt idx="18168">
                  <c:v>94.815999997462995</c:v>
                </c:pt>
                <c:pt idx="18169">
                  <c:v>94.823999997462707</c:v>
                </c:pt>
                <c:pt idx="18170">
                  <c:v>94.831999997462503</c:v>
                </c:pt>
                <c:pt idx="18171">
                  <c:v>94.8399999974623</c:v>
                </c:pt>
                <c:pt idx="18172">
                  <c:v>94.847999997462097</c:v>
                </c:pt>
                <c:pt idx="18173">
                  <c:v>94.855999997461907</c:v>
                </c:pt>
                <c:pt idx="18174">
                  <c:v>94.863999997461704</c:v>
                </c:pt>
                <c:pt idx="18175">
                  <c:v>94.871999997461501</c:v>
                </c:pt>
                <c:pt idx="18176">
                  <c:v>94.879999997461198</c:v>
                </c:pt>
                <c:pt idx="18177">
                  <c:v>94.887999997461009</c:v>
                </c:pt>
                <c:pt idx="18178">
                  <c:v>94.895999997460805</c:v>
                </c:pt>
                <c:pt idx="18179">
                  <c:v>94.903999997460602</c:v>
                </c:pt>
                <c:pt idx="18180">
                  <c:v>94.911999997460399</c:v>
                </c:pt>
                <c:pt idx="18181">
                  <c:v>94.919999997460209</c:v>
                </c:pt>
                <c:pt idx="18182">
                  <c:v>94.927999997460006</c:v>
                </c:pt>
                <c:pt idx="18183">
                  <c:v>94.935999997459703</c:v>
                </c:pt>
                <c:pt idx="18184">
                  <c:v>94.9439999974595</c:v>
                </c:pt>
                <c:pt idx="18185">
                  <c:v>94.951999997459311</c:v>
                </c:pt>
                <c:pt idx="18186">
                  <c:v>94.959999997459107</c:v>
                </c:pt>
                <c:pt idx="18187">
                  <c:v>94.967999997458904</c:v>
                </c:pt>
                <c:pt idx="18188">
                  <c:v>94.9759999974587</c:v>
                </c:pt>
                <c:pt idx="18189">
                  <c:v>94.983999997458511</c:v>
                </c:pt>
                <c:pt idx="18190">
                  <c:v>94.991999997458208</c:v>
                </c:pt>
                <c:pt idx="18191">
                  <c:v>94.999999997458005</c:v>
                </c:pt>
                <c:pt idx="18192">
                  <c:v>95.007999997457802</c:v>
                </c:pt>
                <c:pt idx="18193">
                  <c:v>95.015999997457612</c:v>
                </c:pt>
                <c:pt idx="18194">
                  <c:v>95.023999997457409</c:v>
                </c:pt>
                <c:pt idx="18195">
                  <c:v>95.031999997457206</c:v>
                </c:pt>
                <c:pt idx="18196">
                  <c:v>95.039999997457002</c:v>
                </c:pt>
                <c:pt idx="18197">
                  <c:v>95.047999997456699</c:v>
                </c:pt>
                <c:pt idx="18198">
                  <c:v>95.055999997456496</c:v>
                </c:pt>
                <c:pt idx="18199">
                  <c:v>95.063999997456293</c:v>
                </c:pt>
                <c:pt idx="18200">
                  <c:v>95.071999997456089</c:v>
                </c:pt>
                <c:pt idx="18201">
                  <c:v>95.0799999974559</c:v>
                </c:pt>
                <c:pt idx="18202">
                  <c:v>95.087999997455697</c:v>
                </c:pt>
                <c:pt idx="18203">
                  <c:v>95.095999997455493</c:v>
                </c:pt>
                <c:pt idx="18204">
                  <c:v>95.10399999745519</c:v>
                </c:pt>
                <c:pt idx="18205">
                  <c:v>95.111999997455001</c:v>
                </c:pt>
                <c:pt idx="18206">
                  <c:v>95.119999997454798</c:v>
                </c:pt>
                <c:pt idx="18207">
                  <c:v>95.127999997454594</c:v>
                </c:pt>
                <c:pt idx="18208">
                  <c:v>95.135999997454391</c:v>
                </c:pt>
                <c:pt idx="18209">
                  <c:v>95.143999997454202</c:v>
                </c:pt>
                <c:pt idx="18210">
                  <c:v>95.151999997453999</c:v>
                </c:pt>
                <c:pt idx="18211">
                  <c:v>95.159999997453696</c:v>
                </c:pt>
                <c:pt idx="18212">
                  <c:v>95.167999997453492</c:v>
                </c:pt>
                <c:pt idx="18213">
                  <c:v>95.175999997453303</c:v>
                </c:pt>
                <c:pt idx="18214">
                  <c:v>95.1839999974531</c:v>
                </c:pt>
                <c:pt idx="18215">
                  <c:v>95.191999997452896</c:v>
                </c:pt>
                <c:pt idx="18216">
                  <c:v>95.199999997452693</c:v>
                </c:pt>
                <c:pt idx="18217">
                  <c:v>95.207999997452504</c:v>
                </c:pt>
                <c:pt idx="18218">
                  <c:v>95.215999997452201</c:v>
                </c:pt>
                <c:pt idx="18219">
                  <c:v>95.223999997451998</c:v>
                </c:pt>
                <c:pt idx="18220">
                  <c:v>95.231999997451794</c:v>
                </c:pt>
                <c:pt idx="18221">
                  <c:v>95.239999997451605</c:v>
                </c:pt>
                <c:pt idx="18222">
                  <c:v>95.247999997451402</c:v>
                </c:pt>
                <c:pt idx="18223">
                  <c:v>95.255999997451198</c:v>
                </c:pt>
                <c:pt idx="18224">
                  <c:v>95.263999997450995</c:v>
                </c:pt>
                <c:pt idx="18225">
                  <c:v>95.271999997450706</c:v>
                </c:pt>
                <c:pt idx="18226">
                  <c:v>95.279999997450503</c:v>
                </c:pt>
                <c:pt idx="18227">
                  <c:v>95.287999997450299</c:v>
                </c:pt>
                <c:pt idx="18228">
                  <c:v>95.295999997450096</c:v>
                </c:pt>
                <c:pt idx="18229">
                  <c:v>95.303999997449907</c:v>
                </c:pt>
                <c:pt idx="18230">
                  <c:v>95.311999997449703</c:v>
                </c:pt>
                <c:pt idx="18231">
                  <c:v>95.3199999974495</c:v>
                </c:pt>
                <c:pt idx="18232">
                  <c:v>95.327999997449197</c:v>
                </c:pt>
                <c:pt idx="18233">
                  <c:v>95.335999997449008</c:v>
                </c:pt>
                <c:pt idx="18234">
                  <c:v>95.343999997448805</c:v>
                </c:pt>
                <c:pt idx="18235">
                  <c:v>95.351999997448601</c:v>
                </c:pt>
                <c:pt idx="18236">
                  <c:v>95.359999997448398</c:v>
                </c:pt>
                <c:pt idx="18237">
                  <c:v>95.367999997448209</c:v>
                </c:pt>
                <c:pt idx="18238">
                  <c:v>95.375999997448005</c:v>
                </c:pt>
                <c:pt idx="18239">
                  <c:v>95.383999997447702</c:v>
                </c:pt>
                <c:pt idx="18240">
                  <c:v>95.391999997447499</c:v>
                </c:pt>
                <c:pt idx="18241">
                  <c:v>95.39999999744731</c:v>
                </c:pt>
                <c:pt idx="18242">
                  <c:v>95.407999997447106</c:v>
                </c:pt>
                <c:pt idx="18243">
                  <c:v>95.415999997446903</c:v>
                </c:pt>
                <c:pt idx="18244">
                  <c:v>95.4239999974467</c:v>
                </c:pt>
                <c:pt idx="18245">
                  <c:v>95.431999997446511</c:v>
                </c:pt>
                <c:pt idx="18246">
                  <c:v>95.439999997446208</c:v>
                </c:pt>
                <c:pt idx="18247">
                  <c:v>95.447999997446004</c:v>
                </c:pt>
                <c:pt idx="18248">
                  <c:v>95.455999997445801</c:v>
                </c:pt>
                <c:pt idx="18249">
                  <c:v>95.463999997445612</c:v>
                </c:pt>
                <c:pt idx="18250">
                  <c:v>95.471999997445408</c:v>
                </c:pt>
                <c:pt idx="18251">
                  <c:v>95.479999997445205</c:v>
                </c:pt>
                <c:pt idx="18252">
                  <c:v>95.487999997445002</c:v>
                </c:pt>
                <c:pt idx="18253">
                  <c:v>95.495999997444699</c:v>
                </c:pt>
                <c:pt idx="18254">
                  <c:v>95.503999997444495</c:v>
                </c:pt>
                <c:pt idx="18255">
                  <c:v>95.511999997444292</c:v>
                </c:pt>
                <c:pt idx="18256">
                  <c:v>95.519999997444089</c:v>
                </c:pt>
                <c:pt idx="18257">
                  <c:v>95.527999997443899</c:v>
                </c:pt>
                <c:pt idx="18258">
                  <c:v>95.535999997443696</c:v>
                </c:pt>
                <c:pt idx="18259">
                  <c:v>95.543999997443493</c:v>
                </c:pt>
                <c:pt idx="18260">
                  <c:v>95.551999997443289</c:v>
                </c:pt>
                <c:pt idx="18261">
                  <c:v>95.559999997443001</c:v>
                </c:pt>
                <c:pt idx="18262">
                  <c:v>95.567999997442797</c:v>
                </c:pt>
                <c:pt idx="18263">
                  <c:v>95.575999997442594</c:v>
                </c:pt>
                <c:pt idx="18264">
                  <c:v>95.58399999744239</c:v>
                </c:pt>
                <c:pt idx="18265">
                  <c:v>95.591999997442201</c:v>
                </c:pt>
                <c:pt idx="18266">
                  <c:v>95.599999997441998</c:v>
                </c:pt>
                <c:pt idx="18267">
                  <c:v>95.607999997441794</c:v>
                </c:pt>
                <c:pt idx="18268">
                  <c:v>95.615999997441492</c:v>
                </c:pt>
                <c:pt idx="18269">
                  <c:v>95.623999997441302</c:v>
                </c:pt>
                <c:pt idx="18270">
                  <c:v>95.631999997441099</c:v>
                </c:pt>
                <c:pt idx="18271">
                  <c:v>95.639999997440896</c:v>
                </c:pt>
                <c:pt idx="18272">
                  <c:v>95.647999997440692</c:v>
                </c:pt>
                <c:pt idx="18273">
                  <c:v>95.655999997440503</c:v>
                </c:pt>
                <c:pt idx="18274">
                  <c:v>95.6639999974403</c:v>
                </c:pt>
                <c:pt idx="18275">
                  <c:v>95.671999997439997</c:v>
                </c:pt>
                <c:pt idx="18276">
                  <c:v>95.679999997439793</c:v>
                </c:pt>
                <c:pt idx="18277">
                  <c:v>95.687999997439604</c:v>
                </c:pt>
                <c:pt idx="18278">
                  <c:v>95.695999997439401</c:v>
                </c:pt>
                <c:pt idx="18279">
                  <c:v>95.703999997439198</c:v>
                </c:pt>
                <c:pt idx="18280">
                  <c:v>95.711999997438994</c:v>
                </c:pt>
                <c:pt idx="18281">
                  <c:v>95.719999997438805</c:v>
                </c:pt>
                <c:pt idx="18282">
                  <c:v>95.727999997438502</c:v>
                </c:pt>
                <c:pt idx="18283">
                  <c:v>95.735999997438299</c:v>
                </c:pt>
                <c:pt idx="18284">
                  <c:v>95.743999997438095</c:v>
                </c:pt>
                <c:pt idx="18285">
                  <c:v>95.751999997437906</c:v>
                </c:pt>
                <c:pt idx="18286">
                  <c:v>95.759999997437703</c:v>
                </c:pt>
                <c:pt idx="18287">
                  <c:v>95.767999997437499</c:v>
                </c:pt>
                <c:pt idx="18288">
                  <c:v>95.775999997437296</c:v>
                </c:pt>
                <c:pt idx="18289">
                  <c:v>95.783999997437007</c:v>
                </c:pt>
                <c:pt idx="18290">
                  <c:v>95.791999997436804</c:v>
                </c:pt>
                <c:pt idx="18291">
                  <c:v>95.799999997436601</c:v>
                </c:pt>
                <c:pt idx="18292">
                  <c:v>95.807999997436397</c:v>
                </c:pt>
                <c:pt idx="18293">
                  <c:v>95.815999997436208</c:v>
                </c:pt>
                <c:pt idx="18294">
                  <c:v>95.823999997436005</c:v>
                </c:pt>
                <c:pt idx="18295">
                  <c:v>95.831999997435801</c:v>
                </c:pt>
                <c:pt idx="18296">
                  <c:v>95.839999997435498</c:v>
                </c:pt>
                <c:pt idx="18297">
                  <c:v>95.847999997435309</c:v>
                </c:pt>
                <c:pt idx="18298">
                  <c:v>95.855999997435106</c:v>
                </c:pt>
                <c:pt idx="18299">
                  <c:v>95.863999997434902</c:v>
                </c:pt>
                <c:pt idx="18300">
                  <c:v>95.871999997434699</c:v>
                </c:pt>
                <c:pt idx="18301">
                  <c:v>95.87999999743451</c:v>
                </c:pt>
                <c:pt idx="18302">
                  <c:v>95.887999997434306</c:v>
                </c:pt>
                <c:pt idx="18303">
                  <c:v>95.895999997434004</c:v>
                </c:pt>
                <c:pt idx="18304">
                  <c:v>95.9039999974338</c:v>
                </c:pt>
                <c:pt idx="18305">
                  <c:v>95.911999997433611</c:v>
                </c:pt>
                <c:pt idx="18306">
                  <c:v>95.919999997433408</c:v>
                </c:pt>
                <c:pt idx="18307">
                  <c:v>95.927999997433204</c:v>
                </c:pt>
                <c:pt idx="18308">
                  <c:v>95.935999997433001</c:v>
                </c:pt>
                <c:pt idx="18309">
                  <c:v>95.943999997432812</c:v>
                </c:pt>
                <c:pt idx="18310">
                  <c:v>95.951999997432495</c:v>
                </c:pt>
                <c:pt idx="18311">
                  <c:v>95.959999997432291</c:v>
                </c:pt>
                <c:pt idx="18312">
                  <c:v>95.967999997432088</c:v>
                </c:pt>
                <c:pt idx="18313">
                  <c:v>95.975999997431899</c:v>
                </c:pt>
                <c:pt idx="18314">
                  <c:v>95.983999997431695</c:v>
                </c:pt>
                <c:pt idx="18315">
                  <c:v>95.991999997431506</c:v>
                </c:pt>
                <c:pt idx="18316">
                  <c:v>95.999999997431303</c:v>
                </c:pt>
                <c:pt idx="18317">
                  <c:v>96.007999997431114</c:v>
                </c:pt>
                <c:pt idx="18318">
                  <c:v>96.015999997430796</c:v>
                </c:pt>
                <c:pt idx="18319">
                  <c:v>96.023999997430593</c:v>
                </c:pt>
                <c:pt idx="18320">
                  <c:v>96.03199999743039</c:v>
                </c:pt>
                <c:pt idx="18321">
                  <c:v>96.039999997430201</c:v>
                </c:pt>
                <c:pt idx="18322">
                  <c:v>96.047999997429997</c:v>
                </c:pt>
                <c:pt idx="18323">
                  <c:v>96.055999997429794</c:v>
                </c:pt>
                <c:pt idx="18324">
                  <c:v>96.06399999742959</c:v>
                </c:pt>
                <c:pt idx="18325">
                  <c:v>96.071999997429302</c:v>
                </c:pt>
                <c:pt idx="18326">
                  <c:v>96.079999997429098</c:v>
                </c:pt>
                <c:pt idx="18327">
                  <c:v>96.087999997428895</c:v>
                </c:pt>
                <c:pt idx="18328">
                  <c:v>96.095999997428692</c:v>
                </c:pt>
                <c:pt idx="18329">
                  <c:v>96.103999997428502</c:v>
                </c:pt>
                <c:pt idx="18330">
                  <c:v>96.111999997428299</c:v>
                </c:pt>
                <c:pt idx="18331">
                  <c:v>96.119999997428096</c:v>
                </c:pt>
                <c:pt idx="18332">
                  <c:v>96.127999997427793</c:v>
                </c:pt>
                <c:pt idx="18333">
                  <c:v>96.135999997427604</c:v>
                </c:pt>
                <c:pt idx="18334">
                  <c:v>96.1439999974274</c:v>
                </c:pt>
                <c:pt idx="18335">
                  <c:v>96.151999997427197</c:v>
                </c:pt>
                <c:pt idx="18336">
                  <c:v>96.159999997426993</c:v>
                </c:pt>
                <c:pt idx="18337">
                  <c:v>96.167999997426804</c:v>
                </c:pt>
                <c:pt idx="18338">
                  <c:v>96.175999997426601</c:v>
                </c:pt>
                <c:pt idx="18339">
                  <c:v>96.183999997426298</c:v>
                </c:pt>
                <c:pt idx="18340">
                  <c:v>96.191999997426095</c:v>
                </c:pt>
                <c:pt idx="18341">
                  <c:v>96.199999997425905</c:v>
                </c:pt>
                <c:pt idx="18342">
                  <c:v>96.207999997425702</c:v>
                </c:pt>
                <c:pt idx="18343">
                  <c:v>96.215999997425499</c:v>
                </c:pt>
                <c:pt idx="18344">
                  <c:v>96.223999997425295</c:v>
                </c:pt>
                <c:pt idx="18345">
                  <c:v>96.231999997425106</c:v>
                </c:pt>
                <c:pt idx="18346">
                  <c:v>96.239999997424803</c:v>
                </c:pt>
                <c:pt idx="18347">
                  <c:v>96.2479999974246</c:v>
                </c:pt>
                <c:pt idx="18348">
                  <c:v>96.255999997424396</c:v>
                </c:pt>
                <c:pt idx="18349">
                  <c:v>96.263999997424207</c:v>
                </c:pt>
                <c:pt idx="18350">
                  <c:v>96.271999997424004</c:v>
                </c:pt>
                <c:pt idx="18351">
                  <c:v>96.279999997423801</c:v>
                </c:pt>
                <c:pt idx="18352">
                  <c:v>96.287999997423597</c:v>
                </c:pt>
                <c:pt idx="18353">
                  <c:v>96.295999997423309</c:v>
                </c:pt>
                <c:pt idx="18354">
                  <c:v>96.303999997423105</c:v>
                </c:pt>
                <c:pt idx="18355">
                  <c:v>96.311999997422902</c:v>
                </c:pt>
                <c:pt idx="18356">
                  <c:v>96.319999997422698</c:v>
                </c:pt>
                <c:pt idx="18357">
                  <c:v>96.327999997422509</c:v>
                </c:pt>
                <c:pt idx="18358">
                  <c:v>96.335999997422306</c:v>
                </c:pt>
                <c:pt idx="18359">
                  <c:v>96.343999997422102</c:v>
                </c:pt>
                <c:pt idx="18360">
                  <c:v>96.3519999974218</c:v>
                </c:pt>
                <c:pt idx="18361">
                  <c:v>96.35999999742161</c:v>
                </c:pt>
                <c:pt idx="18362">
                  <c:v>96.367999997421407</c:v>
                </c:pt>
                <c:pt idx="18363">
                  <c:v>96.375999997421204</c:v>
                </c:pt>
                <c:pt idx="18364">
                  <c:v>96.383999997421</c:v>
                </c:pt>
                <c:pt idx="18365">
                  <c:v>96.391999997420811</c:v>
                </c:pt>
                <c:pt idx="18366">
                  <c:v>96.399999997420608</c:v>
                </c:pt>
                <c:pt idx="18367">
                  <c:v>96.407999997420291</c:v>
                </c:pt>
                <c:pt idx="18368">
                  <c:v>96.415999997420087</c:v>
                </c:pt>
                <c:pt idx="18369">
                  <c:v>96.423999997419912</c:v>
                </c:pt>
                <c:pt idx="18370">
                  <c:v>96.431999997419709</c:v>
                </c:pt>
                <c:pt idx="18371">
                  <c:v>96.439999997419505</c:v>
                </c:pt>
                <c:pt idx="18372">
                  <c:v>96.447999997419302</c:v>
                </c:pt>
                <c:pt idx="18373">
                  <c:v>96.455999997419113</c:v>
                </c:pt>
                <c:pt idx="18374">
                  <c:v>96.46399999741891</c:v>
                </c:pt>
                <c:pt idx="18375">
                  <c:v>96.471999997418592</c:v>
                </c:pt>
                <c:pt idx="18376">
                  <c:v>96.479999997418389</c:v>
                </c:pt>
                <c:pt idx="18377">
                  <c:v>96.4879999974182</c:v>
                </c:pt>
                <c:pt idx="18378">
                  <c:v>96.495999997417996</c:v>
                </c:pt>
                <c:pt idx="18379">
                  <c:v>96.503999997417793</c:v>
                </c:pt>
                <c:pt idx="18380">
                  <c:v>96.51199999741759</c:v>
                </c:pt>
                <c:pt idx="18381">
                  <c:v>96.519999997417401</c:v>
                </c:pt>
                <c:pt idx="18382">
                  <c:v>96.527999997417098</c:v>
                </c:pt>
                <c:pt idx="18383">
                  <c:v>96.535999997416894</c:v>
                </c:pt>
                <c:pt idx="18384">
                  <c:v>96.543999997416691</c:v>
                </c:pt>
                <c:pt idx="18385">
                  <c:v>96.551999997416502</c:v>
                </c:pt>
                <c:pt idx="18386">
                  <c:v>96.559999997416298</c:v>
                </c:pt>
                <c:pt idx="18387">
                  <c:v>96.567999997416095</c:v>
                </c:pt>
                <c:pt idx="18388">
                  <c:v>96.575999997415892</c:v>
                </c:pt>
                <c:pt idx="18389">
                  <c:v>96.583999997415603</c:v>
                </c:pt>
                <c:pt idx="18390">
                  <c:v>96.5919999974154</c:v>
                </c:pt>
                <c:pt idx="18391">
                  <c:v>96.599999997415196</c:v>
                </c:pt>
                <c:pt idx="18392">
                  <c:v>96.607999997414993</c:v>
                </c:pt>
                <c:pt idx="18393">
                  <c:v>96.615999997414804</c:v>
                </c:pt>
                <c:pt idx="18394">
                  <c:v>96.6239999974146</c:v>
                </c:pt>
                <c:pt idx="18395">
                  <c:v>96.631999997414397</c:v>
                </c:pt>
                <c:pt idx="18396">
                  <c:v>96.639999997414094</c:v>
                </c:pt>
                <c:pt idx="18397">
                  <c:v>96.647999997413905</c:v>
                </c:pt>
                <c:pt idx="18398">
                  <c:v>96.655999997413701</c:v>
                </c:pt>
                <c:pt idx="18399">
                  <c:v>96.663999997413498</c:v>
                </c:pt>
                <c:pt idx="18400">
                  <c:v>96.671999997413295</c:v>
                </c:pt>
                <c:pt idx="18401">
                  <c:v>96.679999997413105</c:v>
                </c:pt>
                <c:pt idx="18402">
                  <c:v>96.687999997412902</c:v>
                </c:pt>
                <c:pt idx="18403">
                  <c:v>96.695999997412599</c:v>
                </c:pt>
                <c:pt idx="18404">
                  <c:v>96.703999997412396</c:v>
                </c:pt>
                <c:pt idx="18405">
                  <c:v>96.711999997412207</c:v>
                </c:pt>
                <c:pt idx="18406">
                  <c:v>96.719999997412003</c:v>
                </c:pt>
                <c:pt idx="18407">
                  <c:v>96.7279999974118</c:v>
                </c:pt>
                <c:pt idx="18408">
                  <c:v>96.735999997411596</c:v>
                </c:pt>
                <c:pt idx="18409">
                  <c:v>96.743999997411407</c:v>
                </c:pt>
                <c:pt idx="18410">
                  <c:v>96.751999997411104</c:v>
                </c:pt>
                <c:pt idx="18411">
                  <c:v>96.759999997410901</c:v>
                </c:pt>
                <c:pt idx="18412">
                  <c:v>96.767999997410698</c:v>
                </c:pt>
                <c:pt idx="18413">
                  <c:v>96.775999997410509</c:v>
                </c:pt>
                <c:pt idx="18414">
                  <c:v>96.783999997410305</c:v>
                </c:pt>
                <c:pt idx="18415">
                  <c:v>96.791999997410102</c:v>
                </c:pt>
                <c:pt idx="18416">
                  <c:v>96.799999997409898</c:v>
                </c:pt>
                <c:pt idx="18417">
                  <c:v>96.80799999740961</c:v>
                </c:pt>
                <c:pt idx="18418">
                  <c:v>96.815999997409406</c:v>
                </c:pt>
                <c:pt idx="18419">
                  <c:v>96.823999997409203</c:v>
                </c:pt>
                <c:pt idx="18420">
                  <c:v>96.831999997409</c:v>
                </c:pt>
                <c:pt idx="18421">
                  <c:v>96.83999999740881</c:v>
                </c:pt>
                <c:pt idx="18422">
                  <c:v>96.847999997408607</c:v>
                </c:pt>
                <c:pt idx="18423">
                  <c:v>96.855999997408404</c:v>
                </c:pt>
                <c:pt idx="18424">
                  <c:v>96.863999997408101</c:v>
                </c:pt>
                <c:pt idx="18425">
                  <c:v>96.871999997407912</c:v>
                </c:pt>
                <c:pt idx="18426">
                  <c:v>96.879999997407708</c:v>
                </c:pt>
                <c:pt idx="18427">
                  <c:v>96.887999997407505</c:v>
                </c:pt>
                <c:pt idx="18428">
                  <c:v>96.895999997407301</c:v>
                </c:pt>
                <c:pt idx="18429">
                  <c:v>96.903999997407112</c:v>
                </c:pt>
                <c:pt idx="18430">
                  <c:v>96.911999997406909</c:v>
                </c:pt>
                <c:pt idx="18431">
                  <c:v>96.919999997406705</c:v>
                </c:pt>
                <c:pt idx="18432">
                  <c:v>96.927999997406388</c:v>
                </c:pt>
                <c:pt idx="18433">
                  <c:v>96.935999997406199</c:v>
                </c:pt>
                <c:pt idx="18434">
                  <c:v>96.943999997405996</c:v>
                </c:pt>
                <c:pt idx="18435">
                  <c:v>96.951999997405792</c:v>
                </c:pt>
                <c:pt idx="18436">
                  <c:v>96.959999997405589</c:v>
                </c:pt>
                <c:pt idx="18437">
                  <c:v>96.9679999974054</c:v>
                </c:pt>
                <c:pt idx="18438">
                  <c:v>96.975999997405196</c:v>
                </c:pt>
                <c:pt idx="18439">
                  <c:v>96.983999997404894</c:v>
                </c:pt>
                <c:pt idx="18440">
                  <c:v>96.99199999740469</c:v>
                </c:pt>
                <c:pt idx="18441">
                  <c:v>96.999999997404501</c:v>
                </c:pt>
                <c:pt idx="18442">
                  <c:v>97.007999997404298</c:v>
                </c:pt>
                <c:pt idx="18443">
                  <c:v>97.015999997404094</c:v>
                </c:pt>
                <c:pt idx="18444">
                  <c:v>97.023999997403891</c:v>
                </c:pt>
                <c:pt idx="18445">
                  <c:v>97.031999997403702</c:v>
                </c:pt>
                <c:pt idx="18446">
                  <c:v>97.039999997403399</c:v>
                </c:pt>
                <c:pt idx="18447">
                  <c:v>97.047999997403195</c:v>
                </c:pt>
                <c:pt idx="18448">
                  <c:v>97.055999997402992</c:v>
                </c:pt>
                <c:pt idx="18449">
                  <c:v>97.063999997402803</c:v>
                </c:pt>
                <c:pt idx="18450">
                  <c:v>97.0719999974026</c:v>
                </c:pt>
                <c:pt idx="18451">
                  <c:v>97.079999997402396</c:v>
                </c:pt>
                <c:pt idx="18452">
                  <c:v>97.087999997402193</c:v>
                </c:pt>
                <c:pt idx="18453">
                  <c:v>97.095999997401904</c:v>
                </c:pt>
                <c:pt idx="18454">
                  <c:v>97.103999997401701</c:v>
                </c:pt>
                <c:pt idx="18455">
                  <c:v>97.111999997401497</c:v>
                </c:pt>
                <c:pt idx="18456">
                  <c:v>97.119999997401294</c:v>
                </c:pt>
                <c:pt idx="18457">
                  <c:v>97.127999997401105</c:v>
                </c:pt>
                <c:pt idx="18458">
                  <c:v>97.135999997400901</c:v>
                </c:pt>
                <c:pt idx="18459">
                  <c:v>97.143999997400698</c:v>
                </c:pt>
                <c:pt idx="18460">
                  <c:v>97.151999997400395</c:v>
                </c:pt>
                <c:pt idx="18461">
                  <c:v>97.159999997400206</c:v>
                </c:pt>
                <c:pt idx="18462">
                  <c:v>97.167999997400003</c:v>
                </c:pt>
                <c:pt idx="18463">
                  <c:v>97.175999997399799</c:v>
                </c:pt>
                <c:pt idx="18464">
                  <c:v>97.183999997399596</c:v>
                </c:pt>
                <c:pt idx="18465">
                  <c:v>97.191999997399407</c:v>
                </c:pt>
                <c:pt idx="18466">
                  <c:v>97.199999997399203</c:v>
                </c:pt>
                <c:pt idx="18467">
                  <c:v>97.2079999973989</c:v>
                </c:pt>
                <c:pt idx="18468">
                  <c:v>97.215999997398697</c:v>
                </c:pt>
                <c:pt idx="18469">
                  <c:v>97.223999997398508</c:v>
                </c:pt>
                <c:pt idx="18470">
                  <c:v>97.231999997398304</c:v>
                </c:pt>
                <c:pt idx="18471">
                  <c:v>97.239999997398101</c:v>
                </c:pt>
                <c:pt idx="18472">
                  <c:v>97.247999997397898</c:v>
                </c:pt>
                <c:pt idx="18473">
                  <c:v>97.255999997397709</c:v>
                </c:pt>
                <c:pt idx="18474">
                  <c:v>97.263999997397406</c:v>
                </c:pt>
                <c:pt idx="18475">
                  <c:v>97.271999997397202</c:v>
                </c:pt>
                <c:pt idx="18476">
                  <c:v>97.279999997396999</c:v>
                </c:pt>
                <c:pt idx="18477">
                  <c:v>97.28799999739681</c:v>
                </c:pt>
                <c:pt idx="18478">
                  <c:v>97.295999997396606</c:v>
                </c:pt>
                <c:pt idx="18479">
                  <c:v>97.303999997396403</c:v>
                </c:pt>
                <c:pt idx="18480">
                  <c:v>97.3119999973962</c:v>
                </c:pt>
                <c:pt idx="18481">
                  <c:v>97.319999997395911</c:v>
                </c:pt>
                <c:pt idx="18482">
                  <c:v>97.327999997395708</c:v>
                </c:pt>
                <c:pt idx="18483">
                  <c:v>97.335999997395504</c:v>
                </c:pt>
                <c:pt idx="18484">
                  <c:v>97.343999997395301</c:v>
                </c:pt>
                <c:pt idx="18485">
                  <c:v>97.351999997395112</c:v>
                </c:pt>
                <c:pt idx="18486">
                  <c:v>97.359999997394908</c:v>
                </c:pt>
                <c:pt idx="18487">
                  <c:v>97.367999997394705</c:v>
                </c:pt>
                <c:pt idx="18488">
                  <c:v>97.375999997394388</c:v>
                </c:pt>
                <c:pt idx="18489">
                  <c:v>97.383999997394199</c:v>
                </c:pt>
                <c:pt idx="18490">
                  <c:v>97.391999997393995</c:v>
                </c:pt>
                <c:pt idx="18491">
                  <c:v>97.399999997393792</c:v>
                </c:pt>
                <c:pt idx="18492">
                  <c:v>97.407999997393588</c:v>
                </c:pt>
                <c:pt idx="18493">
                  <c:v>97.415999997393399</c:v>
                </c:pt>
                <c:pt idx="18494">
                  <c:v>97.42399999739321</c:v>
                </c:pt>
                <c:pt idx="18495">
                  <c:v>97.431999997393007</c:v>
                </c:pt>
                <c:pt idx="18496">
                  <c:v>97.43999999739269</c:v>
                </c:pt>
                <c:pt idx="18497">
                  <c:v>97.4479999973925</c:v>
                </c:pt>
                <c:pt idx="18498">
                  <c:v>97.455999997392297</c:v>
                </c:pt>
                <c:pt idx="18499">
                  <c:v>97.463999997392094</c:v>
                </c:pt>
                <c:pt idx="18500">
                  <c:v>97.47199999739189</c:v>
                </c:pt>
                <c:pt idx="18501">
                  <c:v>97.479999997391701</c:v>
                </c:pt>
                <c:pt idx="18502">
                  <c:v>97.487999997391498</c:v>
                </c:pt>
                <c:pt idx="18503">
                  <c:v>97.495999997391195</c:v>
                </c:pt>
                <c:pt idx="18504">
                  <c:v>97.503999997390991</c:v>
                </c:pt>
                <c:pt idx="18505">
                  <c:v>97.511999997390802</c:v>
                </c:pt>
                <c:pt idx="18506">
                  <c:v>97.519999997390599</c:v>
                </c:pt>
                <c:pt idx="18507">
                  <c:v>97.527999997390395</c:v>
                </c:pt>
                <c:pt idx="18508">
                  <c:v>97.535999997390192</c:v>
                </c:pt>
                <c:pt idx="18509">
                  <c:v>97.543999997390003</c:v>
                </c:pt>
                <c:pt idx="18510">
                  <c:v>97.5519999973897</c:v>
                </c:pt>
                <c:pt idx="18511">
                  <c:v>97.559999997389497</c:v>
                </c:pt>
                <c:pt idx="18512">
                  <c:v>97.567999997389293</c:v>
                </c:pt>
                <c:pt idx="18513">
                  <c:v>97.575999997389104</c:v>
                </c:pt>
                <c:pt idx="18514">
                  <c:v>97.583999997388901</c:v>
                </c:pt>
                <c:pt idx="18515">
                  <c:v>97.591999997388697</c:v>
                </c:pt>
                <c:pt idx="18516">
                  <c:v>97.599999997388494</c:v>
                </c:pt>
                <c:pt idx="18517">
                  <c:v>97.607999997388205</c:v>
                </c:pt>
                <c:pt idx="18518">
                  <c:v>97.615999997388002</c:v>
                </c:pt>
                <c:pt idx="18519">
                  <c:v>97.623999997387799</c:v>
                </c:pt>
                <c:pt idx="18520">
                  <c:v>97.631999997387595</c:v>
                </c:pt>
                <c:pt idx="18521">
                  <c:v>97.639999997387406</c:v>
                </c:pt>
                <c:pt idx="18522">
                  <c:v>97.647999997387203</c:v>
                </c:pt>
                <c:pt idx="18523">
                  <c:v>97.655999997386999</c:v>
                </c:pt>
                <c:pt idx="18524">
                  <c:v>97.663999997386696</c:v>
                </c:pt>
                <c:pt idx="18525">
                  <c:v>97.671999997386507</c:v>
                </c:pt>
                <c:pt idx="18526">
                  <c:v>97.679999997386304</c:v>
                </c:pt>
                <c:pt idx="18527">
                  <c:v>97.6879999973861</c:v>
                </c:pt>
                <c:pt idx="18528">
                  <c:v>97.695999997385897</c:v>
                </c:pt>
                <c:pt idx="18529">
                  <c:v>97.703999997385708</c:v>
                </c:pt>
                <c:pt idx="18530">
                  <c:v>97.711999997385504</c:v>
                </c:pt>
                <c:pt idx="18531">
                  <c:v>97.719999997385202</c:v>
                </c:pt>
                <c:pt idx="18532">
                  <c:v>97.727999997384998</c:v>
                </c:pt>
                <c:pt idx="18533">
                  <c:v>97.735999997384809</c:v>
                </c:pt>
                <c:pt idx="18534">
                  <c:v>97.743999997384606</c:v>
                </c:pt>
                <c:pt idx="18535">
                  <c:v>97.751999997384402</c:v>
                </c:pt>
                <c:pt idx="18536">
                  <c:v>97.759999997384199</c:v>
                </c:pt>
                <c:pt idx="18537">
                  <c:v>97.76799999738401</c:v>
                </c:pt>
                <c:pt idx="18538">
                  <c:v>97.775999997383707</c:v>
                </c:pt>
                <c:pt idx="18539">
                  <c:v>97.783999997383503</c:v>
                </c:pt>
                <c:pt idx="18540">
                  <c:v>97.7919999973833</c:v>
                </c:pt>
                <c:pt idx="18541">
                  <c:v>97.799999997383111</c:v>
                </c:pt>
                <c:pt idx="18542">
                  <c:v>97.807999997382908</c:v>
                </c:pt>
                <c:pt idx="18543">
                  <c:v>97.815999997382704</c:v>
                </c:pt>
                <c:pt idx="18544">
                  <c:v>97.823999997382501</c:v>
                </c:pt>
                <c:pt idx="18545">
                  <c:v>97.831999997382198</c:v>
                </c:pt>
                <c:pt idx="18546">
                  <c:v>97.839999997381994</c:v>
                </c:pt>
                <c:pt idx="18547">
                  <c:v>97.847999997381791</c:v>
                </c:pt>
                <c:pt idx="18548">
                  <c:v>97.855999997381602</c:v>
                </c:pt>
                <c:pt idx="18549">
                  <c:v>97.863999997381413</c:v>
                </c:pt>
                <c:pt idx="18550">
                  <c:v>97.871999997381209</c:v>
                </c:pt>
                <c:pt idx="18551">
                  <c:v>97.879999997381006</c:v>
                </c:pt>
                <c:pt idx="18552">
                  <c:v>97.887999997380803</c:v>
                </c:pt>
                <c:pt idx="18553">
                  <c:v>97.8959999973805</c:v>
                </c:pt>
                <c:pt idx="18554">
                  <c:v>97.903999997380296</c:v>
                </c:pt>
                <c:pt idx="18555">
                  <c:v>97.911999997380093</c:v>
                </c:pt>
                <c:pt idx="18556">
                  <c:v>97.91999999737989</c:v>
                </c:pt>
                <c:pt idx="18557">
                  <c:v>97.9279999973797</c:v>
                </c:pt>
                <c:pt idx="18558">
                  <c:v>97.935999997379497</c:v>
                </c:pt>
                <c:pt idx="18559">
                  <c:v>97.943999997379294</c:v>
                </c:pt>
                <c:pt idx="18560">
                  <c:v>97.951999997378991</c:v>
                </c:pt>
                <c:pt idx="18561">
                  <c:v>97.959999997378802</c:v>
                </c:pt>
                <c:pt idx="18562">
                  <c:v>97.967999997378598</c:v>
                </c:pt>
                <c:pt idx="18563">
                  <c:v>97.975999997378395</c:v>
                </c:pt>
                <c:pt idx="18564">
                  <c:v>97.983999997378191</c:v>
                </c:pt>
                <c:pt idx="18565">
                  <c:v>97.991999997378002</c:v>
                </c:pt>
                <c:pt idx="18566">
                  <c:v>97.999999997377799</c:v>
                </c:pt>
                <c:pt idx="18567">
                  <c:v>98.007999997377496</c:v>
                </c:pt>
                <c:pt idx="18568">
                  <c:v>98.015999997377293</c:v>
                </c:pt>
                <c:pt idx="18569">
                  <c:v>98.023999997377103</c:v>
                </c:pt>
                <c:pt idx="18570">
                  <c:v>98.0319999973769</c:v>
                </c:pt>
                <c:pt idx="18571">
                  <c:v>98.039999997376697</c:v>
                </c:pt>
                <c:pt idx="18572">
                  <c:v>98.047999997376493</c:v>
                </c:pt>
                <c:pt idx="18573">
                  <c:v>98.055999997376304</c:v>
                </c:pt>
                <c:pt idx="18574">
                  <c:v>98.063999997376001</c:v>
                </c:pt>
                <c:pt idx="18575">
                  <c:v>98.071999997375798</c:v>
                </c:pt>
                <c:pt idx="18576">
                  <c:v>98.079999997375594</c:v>
                </c:pt>
                <c:pt idx="18577">
                  <c:v>98.087999997375405</c:v>
                </c:pt>
                <c:pt idx="18578">
                  <c:v>98.095999997375202</c:v>
                </c:pt>
                <c:pt idx="18579">
                  <c:v>98.103999997374999</c:v>
                </c:pt>
                <c:pt idx="18580">
                  <c:v>98.111999997374795</c:v>
                </c:pt>
                <c:pt idx="18581">
                  <c:v>98.119999997374507</c:v>
                </c:pt>
                <c:pt idx="18582">
                  <c:v>98.127999997374303</c:v>
                </c:pt>
                <c:pt idx="18583">
                  <c:v>98.1359999973741</c:v>
                </c:pt>
                <c:pt idx="18584">
                  <c:v>98.143999997373896</c:v>
                </c:pt>
                <c:pt idx="18585">
                  <c:v>98.151999997373707</c:v>
                </c:pt>
                <c:pt idx="18586">
                  <c:v>98.159999997373504</c:v>
                </c:pt>
                <c:pt idx="18587">
                  <c:v>98.1679999973733</c:v>
                </c:pt>
                <c:pt idx="18588">
                  <c:v>98.175999997372998</c:v>
                </c:pt>
                <c:pt idx="18589">
                  <c:v>98.183999997372808</c:v>
                </c:pt>
                <c:pt idx="18590">
                  <c:v>98.191999997372605</c:v>
                </c:pt>
                <c:pt idx="18591">
                  <c:v>98.199999997372402</c:v>
                </c:pt>
                <c:pt idx="18592">
                  <c:v>98.207999997372198</c:v>
                </c:pt>
                <c:pt idx="18593">
                  <c:v>98.215999997372009</c:v>
                </c:pt>
                <c:pt idx="18594">
                  <c:v>98.223999997371806</c:v>
                </c:pt>
                <c:pt idx="18595">
                  <c:v>98.231999997371503</c:v>
                </c:pt>
                <c:pt idx="18596">
                  <c:v>98.239999997371299</c:v>
                </c:pt>
                <c:pt idx="18597">
                  <c:v>98.24799999737111</c:v>
                </c:pt>
                <c:pt idx="18598">
                  <c:v>98.255999997370907</c:v>
                </c:pt>
                <c:pt idx="18599">
                  <c:v>98.263999997370703</c:v>
                </c:pt>
                <c:pt idx="18600">
                  <c:v>98.2719999973705</c:v>
                </c:pt>
                <c:pt idx="18601">
                  <c:v>98.279999997370311</c:v>
                </c:pt>
                <c:pt idx="18602">
                  <c:v>98.287999997370008</c:v>
                </c:pt>
                <c:pt idx="18603">
                  <c:v>98.295999997369805</c:v>
                </c:pt>
                <c:pt idx="18604">
                  <c:v>98.303999997369601</c:v>
                </c:pt>
                <c:pt idx="18605">
                  <c:v>98.311999997369412</c:v>
                </c:pt>
                <c:pt idx="18606">
                  <c:v>98.319999997369209</c:v>
                </c:pt>
                <c:pt idx="18607">
                  <c:v>98.327999997369005</c:v>
                </c:pt>
                <c:pt idx="18608">
                  <c:v>98.335999997368802</c:v>
                </c:pt>
                <c:pt idx="18609">
                  <c:v>98.343999997368613</c:v>
                </c:pt>
                <c:pt idx="18610">
                  <c:v>98.351999997368296</c:v>
                </c:pt>
                <c:pt idx="18611">
                  <c:v>98.359999997368092</c:v>
                </c:pt>
                <c:pt idx="18612">
                  <c:v>98.367999997367889</c:v>
                </c:pt>
                <c:pt idx="18613">
                  <c:v>98.3759999973677</c:v>
                </c:pt>
                <c:pt idx="18614">
                  <c:v>98.383999997367496</c:v>
                </c:pt>
                <c:pt idx="18615">
                  <c:v>98.391999997367293</c:v>
                </c:pt>
                <c:pt idx="18616">
                  <c:v>98.39999999736709</c:v>
                </c:pt>
                <c:pt idx="18617">
                  <c:v>98.407999997366801</c:v>
                </c:pt>
                <c:pt idx="18618">
                  <c:v>98.415999997366598</c:v>
                </c:pt>
                <c:pt idx="18619">
                  <c:v>98.423999997366394</c:v>
                </c:pt>
                <c:pt idx="18620">
                  <c:v>98.431999997366191</c:v>
                </c:pt>
                <c:pt idx="18621">
                  <c:v>98.439999997366002</c:v>
                </c:pt>
                <c:pt idx="18622">
                  <c:v>98.447999997365798</c:v>
                </c:pt>
                <c:pt idx="18623">
                  <c:v>98.455999997365595</c:v>
                </c:pt>
                <c:pt idx="18624">
                  <c:v>98.463999997365292</c:v>
                </c:pt>
                <c:pt idx="18625">
                  <c:v>98.471999997365103</c:v>
                </c:pt>
                <c:pt idx="18626">
                  <c:v>98.479999997364899</c:v>
                </c:pt>
                <c:pt idx="18627">
                  <c:v>98.487999997364696</c:v>
                </c:pt>
                <c:pt idx="18628">
                  <c:v>98.495999997364493</c:v>
                </c:pt>
                <c:pt idx="18629">
                  <c:v>98.503999997364303</c:v>
                </c:pt>
                <c:pt idx="18630">
                  <c:v>98.5119999973641</c:v>
                </c:pt>
                <c:pt idx="18631">
                  <c:v>98.519999997363797</c:v>
                </c:pt>
                <c:pt idx="18632">
                  <c:v>98.527999997363594</c:v>
                </c:pt>
                <c:pt idx="18633">
                  <c:v>98.535999997363405</c:v>
                </c:pt>
                <c:pt idx="18634">
                  <c:v>98.543999997363201</c:v>
                </c:pt>
                <c:pt idx="18635">
                  <c:v>98.551999997362998</c:v>
                </c:pt>
                <c:pt idx="18636">
                  <c:v>98.559999997362794</c:v>
                </c:pt>
                <c:pt idx="18637">
                  <c:v>98.567999997362605</c:v>
                </c:pt>
                <c:pt idx="18638">
                  <c:v>98.575999997362302</c:v>
                </c:pt>
                <c:pt idx="18639">
                  <c:v>98.583999997362099</c:v>
                </c:pt>
                <c:pt idx="18640">
                  <c:v>98.591999997361896</c:v>
                </c:pt>
                <c:pt idx="18641">
                  <c:v>98.599999997361707</c:v>
                </c:pt>
                <c:pt idx="18642">
                  <c:v>98.607999997361503</c:v>
                </c:pt>
                <c:pt idx="18643">
                  <c:v>98.6159999973613</c:v>
                </c:pt>
                <c:pt idx="18644">
                  <c:v>98.623999997361096</c:v>
                </c:pt>
                <c:pt idx="18645">
                  <c:v>98.631999997360808</c:v>
                </c:pt>
                <c:pt idx="18646">
                  <c:v>98.639999997360604</c:v>
                </c:pt>
                <c:pt idx="18647">
                  <c:v>98.647999997360401</c:v>
                </c:pt>
                <c:pt idx="18648">
                  <c:v>98.655999997360198</c:v>
                </c:pt>
                <c:pt idx="18649">
                  <c:v>98.663999997360008</c:v>
                </c:pt>
                <c:pt idx="18650">
                  <c:v>98.671999997359805</c:v>
                </c:pt>
                <c:pt idx="18651">
                  <c:v>98.679999997359602</c:v>
                </c:pt>
                <c:pt idx="18652">
                  <c:v>98.687999997359299</c:v>
                </c:pt>
                <c:pt idx="18653">
                  <c:v>98.69599999735911</c:v>
                </c:pt>
                <c:pt idx="18654">
                  <c:v>98.703999997358906</c:v>
                </c:pt>
                <c:pt idx="18655">
                  <c:v>98.711999997358703</c:v>
                </c:pt>
                <c:pt idx="18656">
                  <c:v>98.719999997358499</c:v>
                </c:pt>
                <c:pt idx="18657">
                  <c:v>98.72799999735831</c:v>
                </c:pt>
                <c:pt idx="18658">
                  <c:v>98.735999997358107</c:v>
                </c:pt>
                <c:pt idx="18659">
                  <c:v>98.743999997357804</c:v>
                </c:pt>
                <c:pt idx="18660">
                  <c:v>98.751999997357601</c:v>
                </c:pt>
                <c:pt idx="18661">
                  <c:v>98.759999997357411</c:v>
                </c:pt>
                <c:pt idx="18662">
                  <c:v>98.767999997357208</c:v>
                </c:pt>
                <c:pt idx="18663">
                  <c:v>98.775999997357005</c:v>
                </c:pt>
                <c:pt idx="18664">
                  <c:v>98.783999997356801</c:v>
                </c:pt>
                <c:pt idx="18665">
                  <c:v>98.791999997356612</c:v>
                </c:pt>
                <c:pt idx="18666">
                  <c:v>98.799999997356295</c:v>
                </c:pt>
                <c:pt idx="18667">
                  <c:v>98.807999997356092</c:v>
                </c:pt>
                <c:pt idx="18668">
                  <c:v>98.815999997355888</c:v>
                </c:pt>
                <c:pt idx="18669">
                  <c:v>98.823999997355699</c:v>
                </c:pt>
                <c:pt idx="18670">
                  <c:v>98.831999997355496</c:v>
                </c:pt>
                <c:pt idx="18671">
                  <c:v>98.839999997355292</c:v>
                </c:pt>
                <c:pt idx="18672">
                  <c:v>98.847999997355089</c:v>
                </c:pt>
                <c:pt idx="18673">
                  <c:v>98.8559999973549</c:v>
                </c:pt>
                <c:pt idx="18674">
                  <c:v>98.863999997354597</c:v>
                </c:pt>
                <c:pt idx="18675">
                  <c:v>98.871999997354393</c:v>
                </c:pt>
                <c:pt idx="18676">
                  <c:v>98.87999999735419</c:v>
                </c:pt>
                <c:pt idx="18677">
                  <c:v>98.887999997354001</c:v>
                </c:pt>
                <c:pt idx="18678">
                  <c:v>98.895999997353798</c:v>
                </c:pt>
                <c:pt idx="18679">
                  <c:v>98.903999997353594</c:v>
                </c:pt>
                <c:pt idx="18680">
                  <c:v>98.911999997353391</c:v>
                </c:pt>
                <c:pt idx="18681">
                  <c:v>98.919999997353102</c:v>
                </c:pt>
                <c:pt idx="18682">
                  <c:v>98.927999997352899</c:v>
                </c:pt>
                <c:pt idx="18683">
                  <c:v>98.935999997352695</c:v>
                </c:pt>
                <c:pt idx="18684">
                  <c:v>98.943999997352492</c:v>
                </c:pt>
                <c:pt idx="18685">
                  <c:v>98.951999997352303</c:v>
                </c:pt>
                <c:pt idx="18686">
                  <c:v>98.959999997352099</c:v>
                </c:pt>
                <c:pt idx="18687">
                  <c:v>98.967999997351896</c:v>
                </c:pt>
                <c:pt idx="18688">
                  <c:v>98.975999997351593</c:v>
                </c:pt>
                <c:pt idx="18689">
                  <c:v>98.983999997351404</c:v>
                </c:pt>
                <c:pt idx="18690">
                  <c:v>98.991999997351201</c:v>
                </c:pt>
                <c:pt idx="18691">
                  <c:v>98.999999997350997</c:v>
                </c:pt>
                <c:pt idx="18692">
                  <c:v>99.007999997350794</c:v>
                </c:pt>
                <c:pt idx="18693">
                  <c:v>99.015999997350605</c:v>
                </c:pt>
                <c:pt idx="18694">
                  <c:v>99.023999997350401</c:v>
                </c:pt>
                <c:pt idx="18695">
                  <c:v>99.031999997350098</c:v>
                </c:pt>
                <c:pt idx="18696">
                  <c:v>99.039999997349895</c:v>
                </c:pt>
                <c:pt idx="18697">
                  <c:v>99.047999997349706</c:v>
                </c:pt>
                <c:pt idx="18698">
                  <c:v>99.055999997349502</c:v>
                </c:pt>
                <c:pt idx="18699">
                  <c:v>99.063999997349299</c:v>
                </c:pt>
                <c:pt idx="18700">
                  <c:v>99.071999997349096</c:v>
                </c:pt>
                <c:pt idx="18701">
                  <c:v>99.079999997348907</c:v>
                </c:pt>
                <c:pt idx="18702">
                  <c:v>99.087999997348604</c:v>
                </c:pt>
                <c:pt idx="18703">
                  <c:v>99.0959999973484</c:v>
                </c:pt>
                <c:pt idx="18704">
                  <c:v>99.103999997348197</c:v>
                </c:pt>
                <c:pt idx="18705">
                  <c:v>99.111999997348008</c:v>
                </c:pt>
                <c:pt idx="18706">
                  <c:v>99.119999997347804</c:v>
                </c:pt>
                <c:pt idx="18707">
                  <c:v>99.127999997347601</c:v>
                </c:pt>
                <c:pt idx="18708">
                  <c:v>99.135999997347398</c:v>
                </c:pt>
                <c:pt idx="18709">
                  <c:v>99.143999997347109</c:v>
                </c:pt>
                <c:pt idx="18710">
                  <c:v>99.151999997346906</c:v>
                </c:pt>
                <c:pt idx="18711">
                  <c:v>99.159999997346702</c:v>
                </c:pt>
                <c:pt idx="18712">
                  <c:v>99.167999997346499</c:v>
                </c:pt>
                <c:pt idx="18713">
                  <c:v>99.17599999734631</c:v>
                </c:pt>
                <c:pt idx="18714">
                  <c:v>99.183999997346106</c:v>
                </c:pt>
                <c:pt idx="18715">
                  <c:v>99.191999997345903</c:v>
                </c:pt>
                <c:pt idx="18716">
                  <c:v>99.1999999973456</c:v>
                </c:pt>
                <c:pt idx="18717">
                  <c:v>99.207999997345411</c:v>
                </c:pt>
                <c:pt idx="18718">
                  <c:v>99.215999997345207</c:v>
                </c:pt>
                <c:pt idx="18719">
                  <c:v>99.223999997345004</c:v>
                </c:pt>
                <c:pt idx="18720">
                  <c:v>99.231999997344801</c:v>
                </c:pt>
                <c:pt idx="18721">
                  <c:v>99.239999997344611</c:v>
                </c:pt>
                <c:pt idx="18722">
                  <c:v>99.247999997344408</c:v>
                </c:pt>
                <c:pt idx="18723">
                  <c:v>99.255999997344091</c:v>
                </c:pt>
                <c:pt idx="18724">
                  <c:v>99.263999997343888</c:v>
                </c:pt>
                <c:pt idx="18725">
                  <c:v>99.271999997343698</c:v>
                </c:pt>
                <c:pt idx="18726">
                  <c:v>99.279999997343495</c:v>
                </c:pt>
                <c:pt idx="18727">
                  <c:v>99.287999997343292</c:v>
                </c:pt>
                <c:pt idx="18728">
                  <c:v>99.295999997343102</c:v>
                </c:pt>
                <c:pt idx="18729">
                  <c:v>99.303999997342913</c:v>
                </c:pt>
                <c:pt idx="18730">
                  <c:v>99.31199999734271</c:v>
                </c:pt>
                <c:pt idx="18731">
                  <c:v>99.319999997342393</c:v>
                </c:pt>
                <c:pt idx="18732">
                  <c:v>99.327999997342189</c:v>
                </c:pt>
                <c:pt idx="18733">
                  <c:v>99.335999997342</c:v>
                </c:pt>
                <c:pt idx="18734">
                  <c:v>99.343999997341797</c:v>
                </c:pt>
                <c:pt idx="18735">
                  <c:v>99.351999997341593</c:v>
                </c:pt>
                <c:pt idx="18736">
                  <c:v>99.35999999734139</c:v>
                </c:pt>
                <c:pt idx="18737">
                  <c:v>99.367999997341201</c:v>
                </c:pt>
                <c:pt idx="18738">
                  <c:v>99.375999997340898</c:v>
                </c:pt>
                <c:pt idx="18739">
                  <c:v>99.383999997340695</c:v>
                </c:pt>
                <c:pt idx="18740">
                  <c:v>99.391999997340491</c:v>
                </c:pt>
                <c:pt idx="18741">
                  <c:v>99.399999997340302</c:v>
                </c:pt>
                <c:pt idx="18742">
                  <c:v>99.407999997340099</c:v>
                </c:pt>
                <c:pt idx="18743">
                  <c:v>99.415999997339895</c:v>
                </c:pt>
                <c:pt idx="18744">
                  <c:v>99.423999997339692</c:v>
                </c:pt>
                <c:pt idx="18745">
                  <c:v>99.431999997339403</c:v>
                </c:pt>
                <c:pt idx="18746">
                  <c:v>99.4399999973392</c:v>
                </c:pt>
                <c:pt idx="18747">
                  <c:v>99.447999997338997</c:v>
                </c:pt>
                <c:pt idx="18748">
                  <c:v>99.455999997338793</c:v>
                </c:pt>
                <c:pt idx="18749">
                  <c:v>99.463999997338604</c:v>
                </c:pt>
                <c:pt idx="18750">
                  <c:v>99.471999997338401</c:v>
                </c:pt>
                <c:pt idx="18751">
                  <c:v>99.479999997338197</c:v>
                </c:pt>
                <c:pt idx="18752">
                  <c:v>99.487999997337894</c:v>
                </c:pt>
                <c:pt idx="18753">
                  <c:v>99.495999997337705</c:v>
                </c:pt>
                <c:pt idx="18754">
                  <c:v>99.503999997337502</c:v>
                </c:pt>
                <c:pt idx="18755">
                  <c:v>99.511999997337298</c:v>
                </c:pt>
                <c:pt idx="18756">
                  <c:v>99.519999997337095</c:v>
                </c:pt>
                <c:pt idx="18757">
                  <c:v>99.527999997336906</c:v>
                </c:pt>
                <c:pt idx="18758">
                  <c:v>99.535999997336702</c:v>
                </c:pt>
                <c:pt idx="18759">
                  <c:v>99.5439999973364</c:v>
                </c:pt>
                <c:pt idx="18760">
                  <c:v>99.551999997336196</c:v>
                </c:pt>
                <c:pt idx="18761">
                  <c:v>99.559999997336007</c:v>
                </c:pt>
                <c:pt idx="18762">
                  <c:v>99.567999997335804</c:v>
                </c:pt>
                <c:pt idx="18763">
                  <c:v>99.5759999973356</c:v>
                </c:pt>
                <c:pt idx="18764">
                  <c:v>99.583999997335397</c:v>
                </c:pt>
                <c:pt idx="18765">
                  <c:v>99.591999997335208</c:v>
                </c:pt>
                <c:pt idx="18766">
                  <c:v>99.599999997334905</c:v>
                </c:pt>
                <c:pt idx="18767">
                  <c:v>99.607999997334701</c:v>
                </c:pt>
                <c:pt idx="18768">
                  <c:v>99.615999997334498</c:v>
                </c:pt>
                <c:pt idx="18769">
                  <c:v>99.623999997334309</c:v>
                </c:pt>
                <c:pt idx="18770">
                  <c:v>99.631999997334106</c:v>
                </c:pt>
                <c:pt idx="18771">
                  <c:v>99.639999997333902</c:v>
                </c:pt>
                <c:pt idx="18772">
                  <c:v>99.647999997333699</c:v>
                </c:pt>
                <c:pt idx="18773">
                  <c:v>99.65599999733341</c:v>
                </c:pt>
                <c:pt idx="18774">
                  <c:v>99.663999997333207</c:v>
                </c:pt>
                <c:pt idx="18775">
                  <c:v>99.671999997333003</c:v>
                </c:pt>
                <c:pt idx="18776">
                  <c:v>99.6799999973328</c:v>
                </c:pt>
                <c:pt idx="18777">
                  <c:v>99.687999997332611</c:v>
                </c:pt>
                <c:pt idx="18778">
                  <c:v>99.695999997332407</c:v>
                </c:pt>
                <c:pt idx="18779">
                  <c:v>99.703999997332204</c:v>
                </c:pt>
                <c:pt idx="18780">
                  <c:v>99.711999997331887</c:v>
                </c:pt>
                <c:pt idx="18781">
                  <c:v>99.719999997331698</c:v>
                </c:pt>
                <c:pt idx="18782">
                  <c:v>99.727999997331509</c:v>
                </c:pt>
                <c:pt idx="18783">
                  <c:v>99.735999997331305</c:v>
                </c:pt>
                <c:pt idx="18784">
                  <c:v>99.743999997331102</c:v>
                </c:pt>
                <c:pt idx="18785">
                  <c:v>99.751999997330913</c:v>
                </c:pt>
                <c:pt idx="18786">
                  <c:v>99.759999997330709</c:v>
                </c:pt>
                <c:pt idx="18787">
                  <c:v>99.767999997330506</c:v>
                </c:pt>
                <c:pt idx="18788">
                  <c:v>99.775999997330189</c:v>
                </c:pt>
                <c:pt idx="18789">
                  <c:v>99.78399999733</c:v>
                </c:pt>
                <c:pt idx="18790">
                  <c:v>99.791999997329796</c:v>
                </c:pt>
                <c:pt idx="18791">
                  <c:v>99.799999997329593</c:v>
                </c:pt>
                <c:pt idx="18792">
                  <c:v>99.807999997329389</c:v>
                </c:pt>
                <c:pt idx="18793">
                  <c:v>99.8159999973292</c:v>
                </c:pt>
                <c:pt idx="18794">
                  <c:v>99.823999997328997</c:v>
                </c:pt>
                <c:pt idx="18795">
                  <c:v>99.831999997328694</c:v>
                </c:pt>
                <c:pt idx="18796">
                  <c:v>99.839999997328491</c:v>
                </c:pt>
                <c:pt idx="18797">
                  <c:v>99.847999997328301</c:v>
                </c:pt>
                <c:pt idx="18798">
                  <c:v>99.855999997328098</c:v>
                </c:pt>
                <c:pt idx="18799">
                  <c:v>99.863999997327895</c:v>
                </c:pt>
                <c:pt idx="18800">
                  <c:v>99.871999997327691</c:v>
                </c:pt>
                <c:pt idx="18801">
                  <c:v>99.879999997327502</c:v>
                </c:pt>
                <c:pt idx="18802">
                  <c:v>99.887999997327199</c:v>
                </c:pt>
                <c:pt idx="18803">
                  <c:v>99.895999997326996</c:v>
                </c:pt>
                <c:pt idx="18804">
                  <c:v>99.903999997326792</c:v>
                </c:pt>
                <c:pt idx="18805">
                  <c:v>99.911999997326603</c:v>
                </c:pt>
                <c:pt idx="18806">
                  <c:v>99.9199999973264</c:v>
                </c:pt>
                <c:pt idx="18807">
                  <c:v>99.927999997326197</c:v>
                </c:pt>
                <c:pt idx="18808">
                  <c:v>99.935999997325993</c:v>
                </c:pt>
                <c:pt idx="18809">
                  <c:v>99.943999997325704</c:v>
                </c:pt>
                <c:pt idx="18810">
                  <c:v>99.951999997325501</c:v>
                </c:pt>
                <c:pt idx="18811">
                  <c:v>99.959999997325298</c:v>
                </c:pt>
                <c:pt idx="18812">
                  <c:v>99.967999997325094</c:v>
                </c:pt>
                <c:pt idx="18813">
                  <c:v>99.975999997324905</c:v>
                </c:pt>
                <c:pt idx="18814">
                  <c:v>99.983999997324702</c:v>
                </c:pt>
                <c:pt idx="18815">
                  <c:v>99.991999997324498</c:v>
                </c:pt>
                <c:pt idx="18816">
                  <c:v>99.999999997324196</c:v>
                </c:pt>
                <c:pt idx="18817">
                  <c:v>100.00799999732401</c:v>
                </c:pt>
                <c:pt idx="18818">
                  <c:v>100.015999997324</c:v>
                </c:pt>
                <c:pt idx="18819">
                  <c:v>100.023999997324</c:v>
                </c:pt>
                <c:pt idx="18820">
                  <c:v>100.031999997323</c:v>
                </c:pt>
                <c:pt idx="18821">
                  <c:v>100.03999999732301</c:v>
                </c:pt>
                <c:pt idx="18822">
                  <c:v>100.047999997323</c:v>
                </c:pt>
                <c:pt idx="18823">
                  <c:v>100.055999997323</c:v>
                </c:pt>
                <c:pt idx="18824">
                  <c:v>100.06399999732301</c:v>
                </c:pt>
                <c:pt idx="18825">
                  <c:v>100.071999997322</c:v>
                </c:pt>
                <c:pt idx="18826">
                  <c:v>100.07999999732201</c:v>
                </c:pt>
                <c:pt idx="18827">
                  <c:v>100.087999997322</c:v>
                </c:pt>
                <c:pt idx="18828">
                  <c:v>100.095999997322</c:v>
                </c:pt>
                <c:pt idx="18829">
                  <c:v>100.103999997321</c:v>
                </c:pt>
                <c:pt idx="18830">
                  <c:v>100.11199999732099</c:v>
                </c:pt>
                <c:pt idx="18831">
                  <c:v>100.119999997321</c:v>
                </c:pt>
                <c:pt idx="18832">
                  <c:v>100.127999997321</c:v>
                </c:pt>
                <c:pt idx="18833">
                  <c:v>100.13599999732101</c:v>
                </c:pt>
                <c:pt idx="18834">
                  <c:v>100.14399999732001</c:v>
                </c:pt>
                <c:pt idx="18835">
                  <c:v>100.15199999731999</c:v>
                </c:pt>
                <c:pt idx="18836">
                  <c:v>100.15999999732</c:v>
                </c:pt>
                <c:pt idx="18837">
                  <c:v>100.16799999732</c:v>
                </c:pt>
                <c:pt idx="18838">
                  <c:v>100.17599999732001</c:v>
                </c:pt>
                <c:pt idx="18839">
                  <c:v>100.18399999731901</c:v>
                </c:pt>
                <c:pt idx="18840">
                  <c:v>100.191999997319</c:v>
                </c:pt>
                <c:pt idx="18841">
                  <c:v>100.199999997319</c:v>
                </c:pt>
                <c:pt idx="18842">
                  <c:v>100.20799999731899</c:v>
                </c:pt>
                <c:pt idx="18843">
                  <c:v>100.21599999731801</c:v>
                </c:pt>
                <c:pt idx="18844">
                  <c:v>100.223999997318</c:v>
                </c:pt>
                <c:pt idx="18845">
                  <c:v>100.231999997318</c:v>
                </c:pt>
                <c:pt idx="18846">
                  <c:v>100.23999999731801</c:v>
                </c:pt>
                <c:pt idx="18847">
                  <c:v>100.24799999731799</c:v>
                </c:pt>
                <c:pt idx="18848">
                  <c:v>100.25599999731701</c:v>
                </c:pt>
                <c:pt idx="18849">
                  <c:v>100.263999997317</c:v>
                </c:pt>
                <c:pt idx="18850">
                  <c:v>100.271999997317</c:v>
                </c:pt>
                <c:pt idx="18851">
                  <c:v>100.27999999731701</c:v>
                </c:pt>
                <c:pt idx="18852">
                  <c:v>100.287999997317</c:v>
                </c:pt>
                <c:pt idx="18853">
                  <c:v>100.295999997316</c:v>
                </c:pt>
                <c:pt idx="18854">
                  <c:v>100.303999997316</c:v>
                </c:pt>
                <c:pt idx="18855">
                  <c:v>100.31199999731601</c:v>
                </c:pt>
                <c:pt idx="18856">
                  <c:v>100.319999997316</c:v>
                </c:pt>
                <c:pt idx="18857">
                  <c:v>100.32799999731499</c:v>
                </c:pt>
                <c:pt idx="18858">
                  <c:v>100.335999997315</c:v>
                </c:pt>
                <c:pt idx="18859">
                  <c:v>100.343999997315</c:v>
                </c:pt>
                <c:pt idx="18860">
                  <c:v>100.351999997315</c:v>
                </c:pt>
                <c:pt idx="18861">
                  <c:v>100.359999997315</c:v>
                </c:pt>
                <c:pt idx="18862">
                  <c:v>100.367999997314</c:v>
                </c:pt>
                <c:pt idx="18863">
                  <c:v>100.375999997314</c:v>
                </c:pt>
                <c:pt idx="18864">
                  <c:v>100.38399999731399</c:v>
                </c:pt>
                <c:pt idx="18865">
                  <c:v>100.391999997314</c:v>
                </c:pt>
                <c:pt idx="18866">
                  <c:v>100.399999997314</c:v>
                </c:pt>
                <c:pt idx="18867">
                  <c:v>100.407999997313</c:v>
                </c:pt>
                <c:pt idx="18868">
                  <c:v>100.41599999731301</c:v>
                </c:pt>
                <c:pt idx="18869">
                  <c:v>100.42399999731299</c:v>
                </c:pt>
                <c:pt idx="18870">
                  <c:v>100.431999997313</c:v>
                </c:pt>
                <c:pt idx="18871">
                  <c:v>100.439999997312</c:v>
                </c:pt>
                <c:pt idx="18872">
                  <c:v>100.44799999731201</c:v>
                </c:pt>
                <c:pt idx="18873">
                  <c:v>100.45599999731201</c:v>
                </c:pt>
                <c:pt idx="18874">
                  <c:v>100.463999997312</c:v>
                </c:pt>
                <c:pt idx="18875">
                  <c:v>100.471999997312</c:v>
                </c:pt>
                <c:pt idx="18876">
                  <c:v>100.479999997311</c:v>
                </c:pt>
                <c:pt idx="18877">
                  <c:v>100.48799999731101</c:v>
                </c:pt>
                <c:pt idx="18878">
                  <c:v>100.495999997311</c:v>
                </c:pt>
                <c:pt idx="18879">
                  <c:v>100.503999997311</c:v>
                </c:pt>
                <c:pt idx="18880">
                  <c:v>100.51199999731101</c:v>
                </c:pt>
                <c:pt idx="18881">
                  <c:v>100.51999999730999</c:v>
                </c:pt>
                <c:pt idx="18882">
                  <c:v>100.52799999731</c:v>
                </c:pt>
                <c:pt idx="18883">
                  <c:v>100.53599999731</c:v>
                </c:pt>
                <c:pt idx="18884">
                  <c:v>100.54399999731</c:v>
                </c:pt>
                <c:pt idx="18885">
                  <c:v>100.551999997309</c:v>
                </c:pt>
                <c:pt idx="18886">
                  <c:v>100.55999999730899</c:v>
                </c:pt>
                <c:pt idx="18887">
                  <c:v>100.567999997309</c:v>
                </c:pt>
                <c:pt idx="18888">
                  <c:v>100.575999997309</c:v>
                </c:pt>
                <c:pt idx="18889">
                  <c:v>100.58399999730901</c:v>
                </c:pt>
                <c:pt idx="18890">
                  <c:v>100.59199999730801</c:v>
                </c:pt>
                <c:pt idx="18891">
                  <c:v>100.59999999730799</c:v>
                </c:pt>
                <c:pt idx="18892">
                  <c:v>100.607999997308</c:v>
                </c:pt>
                <c:pt idx="18893">
                  <c:v>100.61599999730799</c:v>
                </c:pt>
                <c:pt idx="18894">
                  <c:v>100.623999997308</c:v>
                </c:pt>
                <c:pt idx="18895">
                  <c:v>100.63199999730701</c:v>
                </c:pt>
                <c:pt idx="18896">
                  <c:v>100.639999997307</c:v>
                </c:pt>
                <c:pt idx="18897">
                  <c:v>100.647999997307</c:v>
                </c:pt>
                <c:pt idx="18898">
                  <c:v>100.65599999730699</c:v>
                </c:pt>
                <c:pt idx="18899">
                  <c:v>100.66399999730601</c:v>
                </c:pt>
                <c:pt idx="18900">
                  <c:v>100.671999997306</c:v>
                </c:pt>
                <c:pt idx="18901">
                  <c:v>100.679999997306</c:v>
                </c:pt>
                <c:pt idx="18902">
                  <c:v>100.68799999730601</c:v>
                </c:pt>
                <c:pt idx="18903">
                  <c:v>100.69599999730599</c:v>
                </c:pt>
                <c:pt idx="18904">
                  <c:v>100.703999997305</c:v>
                </c:pt>
                <c:pt idx="18905">
                  <c:v>100.711999997305</c:v>
                </c:pt>
                <c:pt idx="18906">
                  <c:v>100.719999997305</c:v>
                </c:pt>
                <c:pt idx="18907">
                  <c:v>100.72799999730501</c:v>
                </c:pt>
                <c:pt idx="18908">
                  <c:v>100.735999997305</c:v>
                </c:pt>
                <c:pt idx="18909">
                  <c:v>100.743999997304</c:v>
                </c:pt>
                <c:pt idx="18910">
                  <c:v>100.751999997304</c:v>
                </c:pt>
                <c:pt idx="18911">
                  <c:v>100.75999999730401</c:v>
                </c:pt>
                <c:pt idx="18912">
                  <c:v>100.767999997304</c:v>
                </c:pt>
                <c:pt idx="18913">
                  <c:v>100.77599999730299</c:v>
                </c:pt>
                <c:pt idx="18914">
                  <c:v>100.783999997303</c:v>
                </c:pt>
                <c:pt idx="18915">
                  <c:v>100.79199999730299</c:v>
                </c:pt>
                <c:pt idx="18916">
                  <c:v>100.799999997303</c:v>
                </c:pt>
                <c:pt idx="18917">
                  <c:v>100.807999997303</c:v>
                </c:pt>
                <c:pt idx="18918">
                  <c:v>100.815999997302</c:v>
                </c:pt>
                <c:pt idx="18919">
                  <c:v>100.823999997302</c:v>
                </c:pt>
                <c:pt idx="18920">
                  <c:v>100.83199999730199</c:v>
                </c:pt>
                <c:pt idx="18921">
                  <c:v>100.839999997302</c:v>
                </c:pt>
                <c:pt idx="18922">
                  <c:v>100.847999997302</c:v>
                </c:pt>
                <c:pt idx="18923">
                  <c:v>100.855999997301</c:v>
                </c:pt>
                <c:pt idx="18924">
                  <c:v>100.86399999730101</c:v>
                </c:pt>
                <c:pt idx="18925">
                  <c:v>100.87199999730099</c:v>
                </c:pt>
                <c:pt idx="18926">
                  <c:v>100.879999997301</c:v>
                </c:pt>
                <c:pt idx="18927">
                  <c:v>100.8879999973</c:v>
                </c:pt>
                <c:pt idx="18928">
                  <c:v>100.89599999730001</c:v>
                </c:pt>
                <c:pt idx="18929">
                  <c:v>100.90399999730001</c:v>
                </c:pt>
                <c:pt idx="18930">
                  <c:v>100.9119999973</c:v>
                </c:pt>
                <c:pt idx="18931">
                  <c:v>100.9199999973</c:v>
                </c:pt>
                <c:pt idx="18932">
                  <c:v>100.927999997299</c:v>
                </c:pt>
                <c:pt idx="18933">
                  <c:v>100.93599999729901</c:v>
                </c:pt>
                <c:pt idx="18934">
                  <c:v>100.943999997299</c:v>
                </c:pt>
                <c:pt idx="18935">
                  <c:v>100.951999997299</c:v>
                </c:pt>
                <c:pt idx="18936">
                  <c:v>100.95999999729901</c:v>
                </c:pt>
                <c:pt idx="18937">
                  <c:v>100.96799999729799</c:v>
                </c:pt>
                <c:pt idx="18938">
                  <c:v>100.975999997298</c:v>
                </c:pt>
                <c:pt idx="18939">
                  <c:v>100.983999997298</c:v>
                </c:pt>
                <c:pt idx="18940">
                  <c:v>100.991999997298</c:v>
                </c:pt>
                <c:pt idx="18941">
                  <c:v>100.999999997297</c:v>
                </c:pt>
                <c:pt idx="18942">
                  <c:v>101.00799999729699</c:v>
                </c:pt>
                <c:pt idx="18943">
                  <c:v>101.015999997297</c:v>
                </c:pt>
                <c:pt idx="18944">
                  <c:v>101.023999997297</c:v>
                </c:pt>
                <c:pt idx="18945">
                  <c:v>101.03199999729701</c:v>
                </c:pt>
                <c:pt idx="18946">
                  <c:v>101.03999999729601</c:v>
                </c:pt>
                <c:pt idx="18947">
                  <c:v>101.04799999729599</c:v>
                </c:pt>
                <c:pt idx="18948">
                  <c:v>101.055999997296</c:v>
                </c:pt>
                <c:pt idx="18949">
                  <c:v>101.06399999729599</c:v>
                </c:pt>
                <c:pt idx="18950">
                  <c:v>101.071999997296</c:v>
                </c:pt>
                <c:pt idx="18951">
                  <c:v>101.079999997295</c:v>
                </c:pt>
                <c:pt idx="18952">
                  <c:v>101.087999997295</c:v>
                </c:pt>
                <c:pt idx="18953">
                  <c:v>101.095999997295</c:v>
                </c:pt>
                <c:pt idx="18954">
                  <c:v>101.10399999729499</c:v>
                </c:pt>
                <c:pt idx="18955">
                  <c:v>101.11199999729401</c:v>
                </c:pt>
                <c:pt idx="18956">
                  <c:v>101.119999997294</c:v>
                </c:pt>
                <c:pt idx="18957">
                  <c:v>101.127999997294</c:v>
                </c:pt>
                <c:pt idx="18958">
                  <c:v>101.13599999729401</c:v>
                </c:pt>
                <c:pt idx="18959">
                  <c:v>101.14399999729399</c:v>
                </c:pt>
                <c:pt idx="18960">
                  <c:v>101.151999997293</c:v>
                </c:pt>
                <c:pt idx="18961">
                  <c:v>101.159999997293</c:v>
                </c:pt>
                <c:pt idx="18962">
                  <c:v>101.16799999729301</c:v>
                </c:pt>
                <c:pt idx="18963">
                  <c:v>101.175999997293</c:v>
                </c:pt>
                <c:pt idx="18964">
                  <c:v>101.183999997293</c:v>
                </c:pt>
                <c:pt idx="18965">
                  <c:v>101.191999997292</c:v>
                </c:pt>
                <c:pt idx="18966">
                  <c:v>101.199999997292</c:v>
                </c:pt>
                <c:pt idx="18967">
                  <c:v>101.20799999729201</c:v>
                </c:pt>
                <c:pt idx="18968">
                  <c:v>101.215999997292</c:v>
                </c:pt>
                <c:pt idx="18969">
                  <c:v>101.22399999729099</c:v>
                </c:pt>
                <c:pt idx="18970">
                  <c:v>101.231999997291</c:v>
                </c:pt>
                <c:pt idx="18971">
                  <c:v>101.23999999729099</c:v>
                </c:pt>
                <c:pt idx="18972">
                  <c:v>101.247999997291</c:v>
                </c:pt>
                <c:pt idx="18973">
                  <c:v>101.255999997291</c:v>
                </c:pt>
                <c:pt idx="18974">
                  <c:v>101.26399999729</c:v>
                </c:pt>
                <c:pt idx="18975">
                  <c:v>101.27199999729</c:v>
                </c:pt>
                <c:pt idx="18976">
                  <c:v>101.27999999728999</c:v>
                </c:pt>
                <c:pt idx="18977">
                  <c:v>101.28799999729</c:v>
                </c:pt>
                <c:pt idx="18978">
                  <c:v>101.29599999729</c:v>
                </c:pt>
                <c:pt idx="18979">
                  <c:v>101.303999997289</c:v>
                </c:pt>
                <c:pt idx="18980">
                  <c:v>101.31199999728901</c:v>
                </c:pt>
                <c:pt idx="18981">
                  <c:v>101.31999999728899</c:v>
                </c:pt>
                <c:pt idx="18982">
                  <c:v>101.327999997289</c:v>
                </c:pt>
                <c:pt idx="18983">
                  <c:v>101.335999997288</c:v>
                </c:pt>
                <c:pt idx="18984">
                  <c:v>101.34399999728801</c:v>
                </c:pt>
                <c:pt idx="18985">
                  <c:v>101.351999997288</c:v>
                </c:pt>
                <c:pt idx="18986">
                  <c:v>101.359999997288</c:v>
                </c:pt>
                <c:pt idx="18987">
                  <c:v>101.367999997288</c:v>
                </c:pt>
                <c:pt idx="18988">
                  <c:v>101.375999997287</c:v>
                </c:pt>
                <c:pt idx="18989">
                  <c:v>101.38399999728701</c:v>
                </c:pt>
                <c:pt idx="18990">
                  <c:v>101.391999997287</c:v>
                </c:pt>
                <c:pt idx="18991">
                  <c:v>101.399999997287</c:v>
                </c:pt>
                <c:pt idx="18992">
                  <c:v>101.40799999728701</c:v>
                </c:pt>
                <c:pt idx="18993">
                  <c:v>101.41599999728599</c:v>
                </c:pt>
                <c:pt idx="18994">
                  <c:v>101.423999997286</c:v>
                </c:pt>
                <c:pt idx="18995">
                  <c:v>101.431999997286</c:v>
                </c:pt>
                <c:pt idx="18996">
                  <c:v>101.43999999728601</c:v>
                </c:pt>
                <c:pt idx="18997">
                  <c:v>101.447999997286</c:v>
                </c:pt>
                <c:pt idx="18998">
                  <c:v>101.45599999728499</c:v>
                </c:pt>
                <c:pt idx="18999">
                  <c:v>101.463999997285</c:v>
                </c:pt>
                <c:pt idx="19000">
                  <c:v>101.471999997285</c:v>
                </c:pt>
                <c:pt idx="19001">
                  <c:v>101.47999999728501</c:v>
                </c:pt>
                <c:pt idx="19002">
                  <c:v>101.48799999728401</c:v>
                </c:pt>
                <c:pt idx="19003">
                  <c:v>101.49599999728399</c:v>
                </c:pt>
                <c:pt idx="19004">
                  <c:v>101.503999997284</c:v>
                </c:pt>
                <c:pt idx="19005">
                  <c:v>101.51199999728399</c:v>
                </c:pt>
                <c:pt idx="19006">
                  <c:v>101.519999997284</c:v>
                </c:pt>
                <c:pt idx="19007">
                  <c:v>101.527999997283</c:v>
                </c:pt>
                <c:pt idx="19008">
                  <c:v>101.535999997283</c:v>
                </c:pt>
                <c:pt idx="19009">
                  <c:v>101.543999997283</c:v>
                </c:pt>
                <c:pt idx="19010">
                  <c:v>101.55199999728299</c:v>
                </c:pt>
                <c:pt idx="19011">
                  <c:v>101.559999997283</c:v>
                </c:pt>
                <c:pt idx="19012">
                  <c:v>101.567999997282</c:v>
                </c:pt>
                <c:pt idx="19013">
                  <c:v>101.575999997282</c:v>
                </c:pt>
                <c:pt idx="19014">
                  <c:v>101.58399999728201</c:v>
                </c:pt>
                <c:pt idx="19015">
                  <c:v>101.591999997282</c:v>
                </c:pt>
                <c:pt idx="19016">
                  <c:v>101.599999997281</c:v>
                </c:pt>
                <c:pt idx="19017">
                  <c:v>101.607999997281</c:v>
                </c:pt>
                <c:pt idx="19018">
                  <c:v>101.61599999728101</c:v>
                </c:pt>
                <c:pt idx="19019">
                  <c:v>101.623999997281</c:v>
                </c:pt>
                <c:pt idx="19020">
                  <c:v>101.631999997281</c:v>
                </c:pt>
                <c:pt idx="19021">
                  <c:v>101.63999999728</c:v>
                </c:pt>
                <c:pt idx="19022">
                  <c:v>101.64799999728</c:v>
                </c:pt>
                <c:pt idx="19023">
                  <c:v>101.65599999728001</c:v>
                </c:pt>
                <c:pt idx="19024">
                  <c:v>101.66399999728</c:v>
                </c:pt>
                <c:pt idx="19025">
                  <c:v>101.67199999727899</c:v>
                </c:pt>
                <c:pt idx="19026">
                  <c:v>101.679999997279</c:v>
                </c:pt>
                <c:pt idx="19027">
                  <c:v>101.68799999727899</c:v>
                </c:pt>
                <c:pt idx="19028">
                  <c:v>101.695999997279</c:v>
                </c:pt>
                <c:pt idx="19029">
                  <c:v>101.703999997279</c:v>
                </c:pt>
                <c:pt idx="19030">
                  <c:v>101.711999997278</c:v>
                </c:pt>
                <c:pt idx="19031">
                  <c:v>101.71999999727799</c:v>
                </c:pt>
                <c:pt idx="19032">
                  <c:v>101.72799999727799</c:v>
                </c:pt>
                <c:pt idx="19033">
                  <c:v>101.735999997278</c:v>
                </c:pt>
                <c:pt idx="19034">
                  <c:v>101.743999997278</c:v>
                </c:pt>
                <c:pt idx="19035">
                  <c:v>101.75199999727701</c:v>
                </c:pt>
                <c:pt idx="19036">
                  <c:v>101.75999999727701</c:v>
                </c:pt>
                <c:pt idx="19037">
                  <c:v>101.767999997277</c:v>
                </c:pt>
                <c:pt idx="19038">
                  <c:v>101.775999997277</c:v>
                </c:pt>
                <c:pt idx="19039">
                  <c:v>101.783999997276</c:v>
                </c:pt>
                <c:pt idx="19040">
                  <c:v>101.79199999727601</c:v>
                </c:pt>
                <c:pt idx="19041">
                  <c:v>101.799999997276</c:v>
                </c:pt>
                <c:pt idx="19042">
                  <c:v>101.807999997276</c:v>
                </c:pt>
                <c:pt idx="19043">
                  <c:v>101.81599999727601</c:v>
                </c:pt>
                <c:pt idx="19044">
                  <c:v>101.823999997275</c:v>
                </c:pt>
                <c:pt idx="19045">
                  <c:v>101.83199999727501</c:v>
                </c:pt>
                <c:pt idx="19046">
                  <c:v>101.839999997275</c:v>
                </c:pt>
                <c:pt idx="19047">
                  <c:v>101.847999997275</c:v>
                </c:pt>
                <c:pt idx="19048">
                  <c:v>101.85599999727501</c:v>
                </c:pt>
                <c:pt idx="19049">
                  <c:v>101.86399999727399</c:v>
                </c:pt>
                <c:pt idx="19050">
                  <c:v>101.871999997274</c:v>
                </c:pt>
                <c:pt idx="19051">
                  <c:v>101.879999997274</c:v>
                </c:pt>
                <c:pt idx="19052">
                  <c:v>101.88799999727401</c:v>
                </c:pt>
                <c:pt idx="19053">
                  <c:v>101.895999997274</c:v>
                </c:pt>
                <c:pt idx="19054">
                  <c:v>101.90399999727299</c:v>
                </c:pt>
                <c:pt idx="19055">
                  <c:v>101.911999997273</c:v>
                </c:pt>
                <c:pt idx="19056">
                  <c:v>101.919999997273</c:v>
                </c:pt>
                <c:pt idx="19057">
                  <c:v>101.92799999727301</c:v>
                </c:pt>
                <c:pt idx="19058">
                  <c:v>101.93599999727201</c:v>
                </c:pt>
                <c:pt idx="19059">
                  <c:v>101.94399999727199</c:v>
                </c:pt>
                <c:pt idx="19060">
                  <c:v>101.951999997272</c:v>
                </c:pt>
                <c:pt idx="19061">
                  <c:v>101.95999999727199</c:v>
                </c:pt>
                <c:pt idx="19062">
                  <c:v>101.967999997272</c:v>
                </c:pt>
                <c:pt idx="19063">
                  <c:v>101.975999997271</c:v>
                </c:pt>
                <c:pt idx="19064">
                  <c:v>101.983999997271</c:v>
                </c:pt>
                <c:pt idx="19065">
                  <c:v>101.99199999727101</c:v>
                </c:pt>
                <c:pt idx="19066">
                  <c:v>101.99999999727099</c:v>
                </c:pt>
                <c:pt idx="19067">
                  <c:v>102.007999997271</c:v>
                </c:pt>
                <c:pt idx="19068">
                  <c:v>102.01599999727</c:v>
                </c:pt>
                <c:pt idx="19069">
                  <c:v>102.02399999727001</c:v>
                </c:pt>
                <c:pt idx="19070">
                  <c:v>102.03199999727001</c:v>
                </c:pt>
                <c:pt idx="19071">
                  <c:v>102.03999999727</c:v>
                </c:pt>
                <c:pt idx="19072">
                  <c:v>102.047999997269</c:v>
                </c:pt>
                <c:pt idx="19073">
                  <c:v>102.055999997269</c:v>
                </c:pt>
                <c:pt idx="19074">
                  <c:v>102.06399999726901</c:v>
                </c:pt>
                <c:pt idx="19075">
                  <c:v>102.071999997269</c:v>
                </c:pt>
                <c:pt idx="19076">
                  <c:v>102.079999997269</c:v>
                </c:pt>
                <c:pt idx="19077">
                  <c:v>102.087999997268</c:v>
                </c:pt>
                <c:pt idx="19078">
                  <c:v>102.095999997268</c:v>
                </c:pt>
                <c:pt idx="19079">
                  <c:v>102.10399999726801</c:v>
                </c:pt>
                <c:pt idx="19080">
                  <c:v>102.111999997268</c:v>
                </c:pt>
                <c:pt idx="19081">
                  <c:v>102.119999997268</c:v>
                </c:pt>
                <c:pt idx="19082">
                  <c:v>102.127999997267</c:v>
                </c:pt>
                <c:pt idx="19083">
                  <c:v>102.13599999726699</c:v>
                </c:pt>
                <c:pt idx="19084">
                  <c:v>102.143999997267</c:v>
                </c:pt>
                <c:pt idx="19085">
                  <c:v>102.151999997267</c:v>
                </c:pt>
                <c:pt idx="19086">
                  <c:v>102.159999997266</c:v>
                </c:pt>
                <c:pt idx="19087">
                  <c:v>102.16799999726601</c:v>
                </c:pt>
                <c:pt idx="19088">
                  <c:v>102.17599999726599</c:v>
                </c:pt>
                <c:pt idx="19089">
                  <c:v>102.183999997266</c:v>
                </c:pt>
                <c:pt idx="19090">
                  <c:v>102.191999997266</c:v>
                </c:pt>
                <c:pt idx="19091">
                  <c:v>102.19999999726501</c:v>
                </c:pt>
                <c:pt idx="19092">
                  <c:v>102.20799999726501</c:v>
                </c:pt>
                <c:pt idx="19093">
                  <c:v>102.215999997265</c:v>
                </c:pt>
                <c:pt idx="19094">
                  <c:v>102.223999997265</c:v>
                </c:pt>
                <c:pt idx="19095">
                  <c:v>102.23199999726499</c:v>
                </c:pt>
                <c:pt idx="19096">
                  <c:v>102.23999999726401</c:v>
                </c:pt>
                <c:pt idx="19097">
                  <c:v>102.247999997264</c:v>
                </c:pt>
                <c:pt idx="19098">
                  <c:v>102.255999997264</c:v>
                </c:pt>
                <c:pt idx="19099">
                  <c:v>102.26399999726401</c:v>
                </c:pt>
                <c:pt idx="19100">
                  <c:v>102.27199999726299</c:v>
                </c:pt>
                <c:pt idx="19101">
                  <c:v>102.279999997263</c:v>
                </c:pt>
                <c:pt idx="19102">
                  <c:v>102.287999997263</c:v>
                </c:pt>
                <c:pt idx="19103">
                  <c:v>102.29599999726301</c:v>
                </c:pt>
                <c:pt idx="19104">
                  <c:v>102.30399999726301</c:v>
                </c:pt>
                <c:pt idx="19105">
                  <c:v>102.31199999726199</c:v>
                </c:pt>
                <c:pt idx="19106">
                  <c:v>102.319999997262</c:v>
                </c:pt>
                <c:pt idx="19107">
                  <c:v>102.327999997262</c:v>
                </c:pt>
                <c:pt idx="19108">
                  <c:v>102.33599999726201</c:v>
                </c:pt>
                <c:pt idx="19109">
                  <c:v>102.343999997262</c:v>
                </c:pt>
                <c:pt idx="19110">
                  <c:v>102.35199999726099</c:v>
                </c:pt>
                <c:pt idx="19111">
                  <c:v>102.359999997261</c:v>
                </c:pt>
                <c:pt idx="19112">
                  <c:v>102.36799999726099</c:v>
                </c:pt>
                <c:pt idx="19113">
                  <c:v>102.375999997261</c:v>
                </c:pt>
                <c:pt idx="19114">
                  <c:v>102.38399999726001</c:v>
                </c:pt>
                <c:pt idx="19115">
                  <c:v>102.39199999726</c:v>
                </c:pt>
                <c:pt idx="19116">
                  <c:v>102.39999999726</c:v>
                </c:pt>
                <c:pt idx="19117">
                  <c:v>102.40799999725999</c:v>
                </c:pt>
                <c:pt idx="19118">
                  <c:v>102.41599999726</c:v>
                </c:pt>
                <c:pt idx="19119">
                  <c:v>102.423999997259</c:v>
                </c:pt>
                <c:pt idx="19120">
                  <c:v>102.431999997259</c:v>
                </c:pt>
                <c:pt idx="19121">
                  <c:v>102.43999999725901</c:v>
                </c:pt>
                <c:pt idx="19122">
                  <c:v>102.44799999725899</c:v>
                </c:pt>
                <c:pt idx="19123">
                  <c:v>102.455999997259</c:v>
                </c:pt>
                <c:pt idx="19124">
                  <c:v>102.463999997258</c:v>
                </c:pt>
                <c:pt idx="19125">
                  <c:v>102.47199999725801</c:v>
                </c:pt>
                <c:pt idx="19126">
                  <c:v>102.47999999725801</c:v>
                </c:pt>
                <c:pt idx="19127">
                  <c:v>102.487999997258</c:v>
                </c:pt>
                <c:pt idx="19128">
                  <c:v>102.495999997257</c:v>
                </c:pt>
                <c:pt idx="19129">
                  <c:v>102.503999997257</c:v>
                </c:pt>
                <c:pt idx="19130">
                  <c:v>102.51199999725701</c:v>
                </c:pt>
                <c:pt idx="19131">
                  <c:v>102.519999997257</c:v>
                </c:pt>
                <c:pt idx="19132">
                  <c:v>102.527999997257</c:v>
                </c:pt>
                <c:pt idx="19133">
                  <c:v>102.535999997256</c:v>
                </c:pt>
                <c:pt idx="19134">
                  <c:v>102.54399999725599</c:v>
                </c:pt>
                <c:pt idx="19135">
                  <c:v>102.551999997256</c:v>
                </c:pt>
                <c:pt idx="19136">
                  <c:v>102.559999997256</c:v>
                </c:pt>
                <c:pt idx="19137">
                  <c:v>102.56799999725601</c:v>
                </c:pt>
                <c:pt idx="19138">
                  <c:v>102.575999997255</c:v>
                </c:pt>
                <c:pt idx="19139">
                  <c:v>102.58399999725499</c:v>
                </c:pt>
                <c:pt idx="19140">
                  <c:v>102.591999997255</c:v>
                </c:pt>
                <c:pt idx="19141">
                  <c:v>102.599999997255</c:v>
                </c:pt>
                <c:pt idx="19142">
                  <c:v>102.60799999725401</c:v>
                </c:pt>
                <c:pt idx="19143">
                  <c:v>102.61599999725401</c:v>
                </c:pt>
                <c:pt idx="19144">
                  <c:v>102.62399999725399</c:v>
                </c:pt>
                <c:pt idx="19145">
                  <c:v>102.631999997254</c:v>
                </c:pt>
                <c:pt idx="19146">
                  <c:v>102.63999999725399</c:v>
                </c:pt>
                <c:pt idx="19147">
                  <c:v>102.64799999725301</c:v>
                </c:pt>
                <c:pt idx="19148">
                  <c:v>102.65599999725301</c:v>
                </c:pt>
                <c:pt idx="19149">
                  <c:v>102.663999997253</c:v>
                </c:pt>
                <c:pt idx="19150">
                  <c:v>102.671999997253</c:v>
                </c:pt>
                <c:pt idx="19151">
                  <c:v>102.67999999725299</c:v>
                </c:pt>
                <c:pt idx="19152">
                  <c:v>102.68799999725201</c:v>
                </c:pt>
                <c:pt idx="19153">
                  <c:v>102.695999997252</c:v>
                </c:pt>
                <c:pt idx="19154">
                  <c:v>102.703999997252</c:v>
                </c:pt>
                <c:pt idx="19155">
                  <c:v>102.71199999725201</c:v>
                </c:pt>
                <c:pt idx="19156">
                  <c:v>102.71999999725099</c:v>
                </c:pt>
                <c:pt idx="19157">
                  <c:v>102.727999997251</c:v>
                </c:pt>
                <c:pt idx="19158">
                  <c:v>102.735999997251</c:v>
                </c:pt>
                <c:pt idx="19159">
                  <c:v>102.74399999725101</c:v>
                </c:pt>
                <c:pt idx="19160">
                  <c:v>102.751999997251</c:v>
                </c:pt>
                <c:pt idx="19161">
                  <c:v>102.75999999724999</c:v>
                </c:pt>
                <c:pt idx="19162">
                  <c:v>102.76799999725</c:v>
                </c:pt>
                <c:pt idx="19163">
                  <c:v>102.77599999725</c:v>
                </c:pt>
                <c:pt idx="19164">
                  <c:v>102.78399999725001</c:v>
                </c:pt>
                <c:pt idx="19165">
                  <c:v>102.79199999725</c:v>
                </c:pt>
                <c:pt idx="19166">
                  <c:v>102.79999999724899</c:v>
                </c:pt>
                <c:pt idx="19167">
                  <c:v>102.807999997249</c:v>
                </c:pt>
                <c:pt idx="19168">
                  <c:v>102.81599999724899</c:v>
                </c:pt>
                <c:pt idx="19169">
                  <c:v>102.823999997249</c:v>
                </c:pt>
                <c:pt idx="19170">
                  <c:v>102.831999997248</c:v>
                </c:pt>
                <c:pt idx="19171">
                  <c:v>102.839999997248</c:v>
                </c:pt>
                <c:pt idx="19172">
                  <c:v>102.847999997248</c:v>
                </c:pt>
                <c:pt idx="19173">
                  <c:v>102.85599999724799</c:v>
                </c:pt>
                <c:pt idx="19174">
                  <c:v>102.863999997248</c:v>
                </c:pt>
                <c:pt idx="19175">
                  <c:v>102.871999997247</c:v>
                </c:pt>
                <c:pt idx="19176">
                  <c:v>102.879999997247</c:v>
                </c:pt>
                <c:pt idx="19177">
                  <c:v>102.88799999724701</c:v>
                </c:pt>
                <c:pt idx="19178">
                  <c:v>102.89599999724699</c:v>
                </c:pt>
                <c:pt idx="19179">
                  <c:v>102.903999997247</c:v>
                </c:pt>
                <c:pt idx="19180">
                  <c:v>102.911999997246</c:v>
                </c:pt>
                <c:pt idx="19181">
                  <c:v>102.91999999724601</c:v>
                </c:pt>
                <c:pt idx="19182">
                  <c:v>102.927999997246</c:v>
                </c:pt>
                <c:pt idx="19183">
                  <c:v>102.935999997246</c:v>
                </c:pt>
                <c:pt idx="19184">
                  <c:v>102.943999997245</c:v>
                </c:pt>
                <c:pt idx="19185">
                  <c:v>102.951999997245</c:v>
                </c:pt>
                <c:pt idx="19186">
                  <c:v>102.95999999724501</c:v>
                </c:pt>
                <c:pt idx="19187">
                  <c:v>102.967999997245</c:v>
                </c:pt>
                <c:pt idx="19188">
                  <c:v>102.975999997245</c:v>
                </c:pt>
                <c:pt idx="19189">
                  <c:v>102.983999997244</c:v>
                </c:pt>
                <c:pt idx="19190">
                  <c:v>102.99199999724399</c:v>
                </c:pt>
                <c:pt idx="19191">
                  <c:v>102.999999997244</c:v>
                </c:pt>
                <c:pt idx="19192">
                  <c:v>103.007999997244</c:v>
                </c:pt>
                <c:pt idx="19193">
                  <c:v>103.01599999724401</c:v>
                </c:pt>
                <c:pt idx="19194">
                  <c:v>103.023999997243</c:v>
                </c:pt>
                <c:pt idx="19195">
                  <c:v>103.03199999724299</c:v>
                </c:pt>
                <c:pt idx="19196">
                  <c:v>103.039999997243</c:v>
                </c:pt>
                <c:pt idx="19197">
                  <c:v>103.047999997243</c:v>
                </c:pt>
                <c:pt idx="19198">
                  <c:v>103.05599999724201</c:v>
                </c:pt>
                <c:pt idx="19199">
                  <c:v>103.06399999724201</c:v>
                </c:pt>
                <c:pt idx="19200">
                  <c:v>103.07199999724199</c:v>
                </c:pt>
                <c:pt idx="19201">
                  <c:v>103.079999997242</c:v>
                </c:pt>
                <c:pt idx="19202">
                  <c:v>103.08799999724199</c:v>
                </c:pt>
                <c:pt idx="19203">
                  <c:v>103.09599999724101</c:v>
                </c:pt>
                <c:pt idx="19204">
                  <c:v>103.103999997241</c:v>
                </c:pt>
                <c:pt idx="19205">
                  <c:v>103.111999997241</c:v>
                </c:pt>
                <c:pt idx="19206">
                  <c:v>103.119999997241</c:v>
                </c:pt>
                <c:pt idx="19207">
                  <c:v>103.12799999724099</c:v>
                </c:pt>
                <c:pt idx="19208">
                  <c:v>103.13599999724001</c:v>
                </c:pt>
                <c:pt idx="19209">
                  <c:v>103.14399999724</c:v>
                </c:pt>
                <c:pt idx="19210">
                  <c:v>103.15199999724</c:v>
                </c:pt>
                <c:pt idx="19211">
                  <c:v>103.15999999724001</c:v>
                </c:pt>
                <c:pt idx="19212">
                  <c:v>103.16799999723899</c:v>
                </c:pt>
                <c:pt idx="19213">
                  <c:v>103.175999997239</c:v>
                </c:pt>
                <c:pt idx="19214">
                  <c:v>103.183999997239</c:v>
                </c:pt>
                <c:pt idx="19215">
                  <c:v>103.19199999723901</c:v>
                </c:pt>
                <c:pt idx="19216">
                  <c:v>103.199999997239</c:v>
                </c:pt>
                <c:pt idx="19217">
                  <c:v>103.20799999723799</c:v>
                </c:pt>
                <c:pt idx="19218">
                  <c:v>103.215999997238</c:v>
                </c:pt>
                <c:pt idx="19219">
                  <c:v>103.223999997238</c:v>
                </c:pt>
                <c:pt idx="19220">
                  <c:v>103.23199999723801</c:v>
                </c:pt>
                <c:pt idx="19221">
                  <c:v>103.239999997238</c:v>
                </c:pt>
                <c:pt idx="19222">
                  <c:v>103.24799999723699</c:v>
                </c:pt>
                <c:pt idx="19223">
                  <c:v>103.255999997237</c:v>
                </c:pt>
                <c:pt idx="19224">
                  <c:v>103.26399999723699</c:v>
                </c:pt>
                <c:pt idx="19225">
                  <c:v>103.271999997237</c:v>
                </c:pt>
                <c:pt idx="19226">
                  <c:v>103.279999997236</c:v>
                </c:pt>
                <c:pt idx="19227">
                  <c:v>103.287999997236</c:v>
                </c:pt>
                <c:pt idx="19228">
                  <c:v>103.295999997236</c:v>
                </c:pt>
                <c:pt idx="19229">
                  <c:v>103.30399999723599</c:v>
                </c:pt>
                <c:pt idx="19230">
                  <c:v>103.311999997236</c:v>
                </c:pt>
                <c:pt idx="19231">
                  <c:v>103.319999997235</c:v>
                </c:pt>
                <c:pt idx="19232">
                  <c:v>103.32799999723501</c:v>
                </c:pt>
                <c:pt idx="19233">
                  <c:v>103.33599999723501</c:v>
                </c:pt>
                <c:pt idx="19234">
                  <c:v>103.34399999723499</c:v>
                </c:pt>
                <c:pt idx="19235">
                  <c:v>103.351999997235</c:v>
                </c:pt>
                <c:pt idx="19236">
                  <c:v>103.359999997234</c:v>
                </c:pt>
                <c:pt idx="19237">
                  <c:v>103.36799999723401</c:v>
                </c:pt>
                <c:pt idx="19238">
                  <c:v>103.375999997234</c:v>
                </c:pt>
                <c:pt idx="19239">
                  <c:v>103.383999997234</c:v>
                </c:pt>
                <c:pt idx="19240">
                  <c:v>103.391999997233</c:v>
                </c:pt>
                <c:pt idx="19241">
                  <c:v>103.399999997233</c:v>
                </c:pt>
                <c:pt idx="19242">
                  <c:v>103.40799999723301</c:v>
                </c:pt>
                <c:pt idx="19243">
                  <c:v>103.415999997233</c:v>
                </c:pt>
                <c:pt idx="19244">
                  <c:v>103.423999997233</c:v>
                </c:pt>
                <c:pt idx="19245">
                  <c:v>103.431999997232</c:v>
                </c:pt>
                <c:pt idx="19246">
                  <c:v>103.43999999723199</c:v>
                </c:pt>
                <c:pt idx="19247">
                  <c:v>103.447999997232</c:v>
                </c:pt>
                <c:pt idx="19248">
                  <c:v>103.455999997232</c:v>
                </c:pt>
                <c:pt idx="19249">
                  <c:v>103.46399999723201</c:v>
                </c:pt>
                <c:pt idx="19250">
                  <c:v>103.47199999723099</c:v>
                </c:pt>
                <c:pt idx="19251">
                  <c:v>103.47999999723099</c:v>
                </c:pt>
                <c:pt idx="19252">
                  <c:v>103.487999997231</c:v>
                </c:pt>
                <c:pt idx="19253">
                  <c:v>103.495999997231</c:v>
                </c:pt>
                <c:pt idx="19254">
                  <c:v>103.50399999723001</c:v>
                </c:pt>
                <c:pt idx="19255">
                  <c:v>103.51199999723001</c:v>
                </c:pt>
                <c:pt idx="19256">
                  <c:v>103.51999999722999</c:v>
                </c:pt>
                <c:pt idx="19257">
                  <c:v>103.52799999723</c:v>
                </c:pt>
                <c:pt idx="19258">
                  <c:v>103.53599999722999</c:v>
                </c:pt>
                <c:pt idx="19259">
                  <c:v>103.54399999722901</c:v>
                </c:pt>
                <c:pt idx="19260">
                  <c:v>103.551999997229</c:v>
                </c:pt>
                <c:pt idx="19261">
                  <c:v>103.559999997229</c:v>
                </c:pt>
                <c:pt idx="19262">
                  <c:v>103.56799999722899</c:v>
                </c:pt>
                <c:pt idx="19263">
                  <c:v>103.57599999722899</c:v>
                </c:pt>
                <c:pt idx="19264">
                  <c:v>103.58399999722801</c:v>
                </c:pt>
                <c:pt idx="19265">
                  <c:v>103.591999997228</c:v>
                </c:pt>
                <c:pt idx="19266">
                  <c:v>103.59999999722801</c:v>
                </c:pt>
                <c:pt idx="19267">
                  <c:v>103.60799999722801</c:v>
                </c:pt>
                <c:pt idx="19268">
                  <c:v>103.61599999722699</c:v>
                </c:pt>
                <c:pt idx="19269">
                  <c:v>103.623999997227</c:v>
                </c:pt>
                <c:pt idx="19270">
                  <c:v>103.631999997227</c:v>
                </c:pt>
                <c:pt idx="19271">
                  <c:v>103.63999999722701</c:v>
                </c:pt>
                <c:pt idx="19272">
                  <c:v>103.647999997227</c:v>
                </c:pt>
                <c:pt idx="19273">
                  <c:v>103.65599999722599</c:v>
                </c:pt>
                <c:pt idx="19274">
                  <c:v>103.663999997226</c:v>
                </c:pt>
                <c:pt idx="19275">
                  <c:v>103.671999997226</c:v>
                </c:pt>
                <c:pt idx="19276">
                  <c:v>103.67999999722601</c:v>
                </c:pt>
                <c:pt idx="19277">
                  <c:v>103.687999997226</c:v>
                </c:pt>
                <c:pt idx="19278">
                  <c:v>103.69599999722499</c:v>
                </c:pt>
                <c:pt idx="19279">
                  <c:v>103.703999997225</c:v>
                </c:pt>
                <c:pt idx="19280">
                  <c:v>103.71199999722499</c:v>
                </c:pt>
                <c:pt idx="19281">
                  <c:v>103.719999997225</c:v>
                </c:pt>
                <c:pt idx="19282">
                  <c:v>103.727999997224</c:v>
                </c:pt>
                <c:pt idx="19283">
                  <c:v>103.735999997224</c:v>
                </c:pt>
                <c:pt idx="19284">
                  <c:v>103.74399999722399</c:v>
                </c:pt>
                <c:pt idx="19285">
                  <c:v>103.75199999722399</c:v>
                </c:pt>
                <c:pt idx="19286">
                  <c:v>103.759999997224</c:v>
                </c:pt>
                <c:pt idx="19287">
                  <c:v>103.767999997223</c:v>
                </c:pt>
                <c:pt idx="19288">
                  <c:v>103.77599999722301</c:v>
                </c:pt>
                <c:pt idx="19289">
                  <c:v>103.78399999722301</c:v>
                </c:pt>
                <c:pt idx="19290">
                  <c:v>103.791999997223</c:v>
                </c:pt>
                <c:pt idx="19291">
                  <c:v>103.799999997223</c:v>
                </c:pt>
                <c:pt idx="19292">
                  <c:v>103.807999997222</c:v>
                </c:pt>
                <c:pt idx="19293">
                  <c:v>103.81599999722201</c:v>
                </c:pt>
                <c:pt idx="19294">
                  <c:v>103.823999997222</c:v>
                </c:pt>
                <c:pt idx="19295">
                  <c:v>103.831999997222</c:v>
                </c:pt>
                <c:pt idx="19296">
                  <c:v>103.839999997221</c:v>
                </c:pt>
                <c:pt idx="19297">
                  <c:v>103.847999997221</c:v>
                </c:pt>
                <c:pt idx="19298">
                  <c:v>103.85599999722101</c:v>
                </c:pt>
                <c:pt idx="19299">
                  <c:v>103.863999997221</c:v>
                </c:pt>
                <c:pt idx="19300">
                  <c:v>103.87199999722101</c:v>
                </c:pt>
                <c:pt idx="19301">
                  <c:v>103.87999999722</c:v>
                </c:pt>
                <c:pt idx="19302">
                  <c:v>103.88799999721999</c:v>
                </c:pt>
                <c:pt idx="19303">
                  <c:v>103.89599999722</c:v>
                </c:pt>
                <c:pt idx="19304">
                  <c:v>103.90399999722</c:v>
                </c:pt>
                <c:pt idx="19305">
                  <c:v>103.91199999722001</c:v>
                </c:pt>
                <c:pt idx="19306">
                  <c:v>103.91999999721899</c:v>
                </c:pt>
                <c:pt idx="19307">
                  <c:v>103.92799999721899</c:v>
                </c:pt>
                <c:pt idx="19308">
                  <c:v>103.935999997219</c:v>
                </c:pt>
                <c:pt idx="19309">
                  <c:v>103.943999997219</c:v>
                </c:pt>
                <c:pt idx="19310">
                  <c:v>103.95199999721801</c:v>
                </c:pt>
                <c:pt idx="19311">
                  <c:v>103.95999999721801</c:v>
                </c:pt>
                <c:pt idx="19312">
                  <c:v>103.96799999721799</c:v>
                </c:pt>
                <c:pt idx="19313">
                  <c:v>103.975999997218</c:v>
                </c:pt>
                <c:pt idx="19314">
                  <c:v>103.98399999721799</c:v>
                </c:pt>
                <c:pt idx="19315">
                  <c:v>103.99199999721701</c:v>
                </c:pt>
                <c:pt idx="19316">
                  <c:v>103.999999997217</c:v>
                </c:pt>
                <c:pt idx="19317">
                  <c:v>104.007999997217</c:v>
                </c:pt>
                <c:pt idx="19318">
                  <c:v>104.01599999721699</c:v>
                </c:pt>
                <c:pt idx="19319">
                  <c:v>104.02399999721699</c:v>
                </c:pt>
                <c:pt idx="19320">
                  <c:v>104.031999997216</c:v>
                </c:pt>
                <c:pt idx="19321">
                  <c:v>104.039999997216</c:v>
                </c:pt>
                <c:pt idx="19322">
                  <c:v>104.04799999721601</c:v>
                </c:pt>
                <c:pt idx="19323">
                  <c:v>104.05599999721601</c:v>
                </c:pt>
                <c:pt idx="19324">
                  <c:v>104.06399999721499</c:v>
                </c:pt>
                <c:pt idx="19325">
                  <c:v>104.071999997215</c:v>
                </c:pt>
                <c:pt idx="19326">
                  <c:v>104.079999997215</c:v>
                </c:pt>
                <c:pt idx="19327">
                  <c:v>104.08799999721501</c:v>
                </c:pt>
                <c:pt idx="19328">
                  <c:v>104.095999997215</c:v>
                </c:pt>
                <c:pt idx="19329">
                  <c:v>104.10399999721399</c:v>
                </c:pt>
                <c:pt idx="19330">
                  <c:v>104.111999997214</c:v>
                </c:pt>
                <c:pt idx="19331">
                  <c:v>104.11999999721399</c:v>
                </c:pt>
                <c:pt idx="19332">
                  <c:v>104.127999997214</c:v>
                </c:pt>
                <c:pt idx="19333">
                  <c:v>104.135999997214</c:v>
                </c:pt>
                <c:pt idx="19334">
                  <c:v>104.14399999721299</c:v>
                </c:pt>
                <c:pt idx="19335">
                  <c:v>104.151999997213</c:v>
                </c:pt>
                <c:pt idx="19336">
                  <c:v>104.15999999721299</c:v>
                </c:pt>
                <c:pt idx="19337">
                  <c:v>104.167999997213</c:v>
                </c:pt>
                <c:pt idx="19338">
                  <c:v>104.175999997212</c:v>
                </c:pt>
                <c:pt idx="19339">
                  <c:v>104.18399999721201</c:v>
                </c:pt>
                <c:pt idx="19340">
                  <c:v>104.19199999721199</c:v>
                </c:pt>
                <c:pt idx="19341">
                  <c:v>104.19999999721199</c:v>
                </c:pt>
                <c:pt idx="19342">
                  <c:v>104.207999997212</c:v>
                </c:pt>
                <c:pt idx="19343">
                  <c:v>104.215999997211</c:v>
                </c:pt>
                <c:pt idx="19344">
                  <c:v>104.22399999721101</c:v>
                </c:pt>
                <c:pt idx="19345">
                  <c:v>104.23199999721101</c:v>
                </c:pt>
                <c:pt idx="19346">
                  <c:v>104.239999997211</c:v>
                </c:pt>
                <c:pt idx="19347">
                  <c:v>104.247999997211</c:v>
                </c:pt>
                <c:pt idx="19348">
                  <c:v>104.25599999721</c:v>
                </c:pt>
                <c:pt idx="19349">
                  <c:v>104.26399999721001</c:v>
                </c:pt>
                <c:pt idx="19350">
                  <c:v>104.27199999721</c:v>
                </c:pt>
                <c:pt idx="19351">
                  <c:v>104.27999999721</c:v>
                </c:pt>
                <c:pt idx="19352">
                  <c:v>104.28799999721001</c:v>
                </c:pt>
                <c:pt idx="19353">
                  <c:v>104.29599999720899</c:v>
                </c:pt>
                <c:pt idx="19354">
                  <c:v>104.303999997209</c:v>
                </c:pt>
                <c:pt idx="19355">
                  <c:v>104.311999997209</c:v>
                </c:pt>
                <c:pt idx="19356">
                  <c:v>104.31999999720901</c:v>
                </c:pt>
                <c:pt idx="19357">
                  <c:v>104.327999997208</c:v>
                </c:pt>
                <c:pt idx="19358">
                  <c:v>104.33599999720799</c:v>
                </c:pt>
                <c:pt idx="19359">
                  <c:v>104.343999997208</c:v>
                </c:pt>
                <c:pt idx="19360">
                  <c:v>104.351999997208</c:v>
                </c:pt>
                <c:pt idx="19361">
                  <c:v>104.35999999720801</c:v>
                </c:pt>
                <c:pt idx="19362">
                  <c:v>104.36799999720699</c:v>
                </c:pt>
                <c:pt idx="19363">
                  <c:v>104.37599999720699</c:v>
                </c:pt>
                <c:pt idx="19364">
                  <c:v>104.383999997207</c:v>
                </c:pt>
                <c:pt idx="19365">
                  <c:v>104.39199999720699</c:v>
                </c:pt>
                <c:pt idx="19366">
                  <c:v>104.399999997207</c:v>
                </c:pt>
                <c:pt idx="19367">
                  <c:v>104.40799999720601</c:v>
                </c:pt>
                <c:pt idx="19368">
                  <c:v>104.415999997206</c:v>
                </c:pt>
                <c:pt idx="19369">
                  <c:v>104.423999997206</c:v>
                </c:pt>
                <c:pt idx="19370">
                  <c:v>104.43199999720599</c:v>
                </c:pt>
                <c:pt idx="19371">
                  <c:v>104.43999999720501</c:v>
                </c:pt>
                <c:pt idx="19372">
                  <c:v>104.447999997205</c:v>
                </c:pt>
                <c:pt idx="19373">
                  <c:v>104.45599999720501</c:v>
                </c:pt>
                <c:pt idx="19374">
                  <c:v>104.46399999720501</c:v>
                </c:pt>
                <c:pt idx="19375">
                  <c:v>104.47199999720499</c:v>
                </c:pt>
                <c:pt idx="19376">
                  <c:v>104.479999997204</c:v>
                </c:pt>
                <c:pt idx="19377">
                  <c:v>104.487999997204</c:v>
                </c:pt>
                <c:pt idx="19378">
                  <c:v>104.49599999720401</c:v>
                </c:pt>
                <c:pt idx="19379">
                  <c:v>104.50399999720401</c:v>
                </c:pt>
                <c:pt idx="19380">
                  <c:v>104.511999997204</c:v>
                </c:pt>
                <c:pt idx="19381">
                  <c:v>104.519999997203</c:v>
                </c:pt>
                <c:pt idx="19382">
                  <c:v>104.527999997203</c:v>
                </c:pt>
                <c:pt idx="19383">
                  <c:v>104.53599999720301</c:v>
                </c:pt>
                <c:pt idx="19384">
                  <c:v>104.543999997203</c:v>
                </c:pt>
                <c:pt idx="19385">
                  <c:v>104.55199999720199</c:v>
                </c:pt>
                <c:pt idx="19386">
                  <c:v>104.559999997202</c:v>
                </c:pt>
                <c:pt idx="19387">
                  <c:v>104.56799999720199</c:v>
                </c:pt>
                <c:pt idx="19388">
                  <c:v>104.575999997202</c:v>
                </c:pt>
                <c:pt idx="19389">
                  <c:v>104.583999997202</c:v>
                </c:pt>
                <c:pt idx="19390">
                  <c:v>104.591999997201</c:v>
                </c:pt>
                <c:pt idx="19391">
                  <c:v>104.599999997201</c:v>
                </c:pt>
                <c:pt idx="19392">
                  <c:v>104.60799999720099</c:v>
                </c:pt>
                <c:pt idx="19393">
                  <c:v>104.615999997201</c:v>
                </c:pt>
                <c:pt idx="19394">
                  <c:v>104.623999997201</c:v>
                </c:pt>
                <c:pt idx="19395">
                  <c:v>104.63199999720001</c:v>
                </c:pt>
                <c:pt idx="19396">
                  <c:v>104.63999999720001</c:v>
                </c:pt>
                <c:pt idx="19397">
                  <c:v>104.64799999719999</c:v>
                </c:pt>
                <c:pt idx="19398">
                  <c:v>104.6559999972</c:v>
                </c:pt>
                <c:pt idx="19399">
                  <c:v>104.663999997199</c:v>
                </c:pt>
                <c:pt idx="19400">
                  <c:v>104.67199999719901</c:v>
                </c:pt>
                <c:pt idx="19401">
                  <c:v>104.679999997199</c:v>
                </c:pt>
                <c:pt idx="19402">
                  <c:v>104.687999997199</c:v>
                </c:pt>
                <c:pt idx="19403">
                  <c:v>104.695999997199</c:v>
                </c:pt>
                <c:pt idx="19404">
                  <c:v>104.703999997198</c:v>
                </c:pt>
                <c:pt idx="19405">
                  <c:v>104.71199999719801</c:v>
                </c:pt>
                <c:pt idx="19406">
                  <c:v>104.719999997198</c:v>
                </c:pt>
                <c:pt idx="19407">
                  <c:v>104.72799999719801</c:v>
                </c:pt>
                <c:pt idx="19408">
                  <c:v>104.73599999719801</c:v>
                </c:pt>
                <c:pt idx="19409">
                  <c:v>104.74399999719699</c:v>
                </c:pt>
                <c:pt idx="19410">
                  <c:v>104.751999997197</c:v>
                </c:pt>
                <c:pt idx="19411">
                  <c:v>104.759999997197</c:v>
                </c:pt>
                <c:pt idx="19412">
                  <c:v>104.76799999719701</c:v>
                </c:pt>
                <c:pt idx="19413">
                  <c:v>104.775999997196</c:v>
                </c:pt>
                <c:pt idx="19414">
                  <c:v>104.78399999719599</c:v>
                </c:pt>
                <c:pt idx="19415">
                  <c:v>104.791999997196</c:v>
                </c:pt>
                <c:pt idx="19416">
                  <c:v>104.799999997196</c:v>
                </c:pt>
                <c:pt idx="19417">
                  <c:v>104.80799999719601</c:v>
                </c:pt>
                <c:pt idx="19418">
                  <c:v>104.81599999719501</c:v>
                </c:pt>
                <c:pt idx="19419">
                  <c:v>104.82399999719499</c:v>
                </c:pt>
                <c:pt idx="19420">
                  <c:v>104.831999997195</c:v>
                </c:pt>
                <c:pt idx="19421">
                  <c:v>104.83999999719499</c:v>
                </c:pt>
                <c:pt idx="19422">
                  <c:v>104.847999997195</c:v>
                </c:pt>
                <c:pt idx="19423">
                  <c:v>104.855999997194</c:v>
                </c:pt>
                <c:pt idx="19424">
                  <c:v>104.863999997194</c:v>
                </c:pt>
                <c:pt idx="19425">
                  <c:v>104.871999997194</c:v>
                </c:pt>
                <c:pt idx="19426">
                  <c:v>104.87999999719399</c:v>
                </c:pt>
                <c:pt idx="19427">
                  <c:v>104.88799999719301</c:v>
                </c:pt>
                <c:pt idx="19428">
                  <c:v>104.895999997193</c:v>
                </c:pt>
                <c:pt idx="19429">
                  <c:v>104.90399999719301</c:v>
                </c:pt>
                <c:pt idx="19430">
                  <c:v>104.91199999719301</c:v>
                </c:pt>
                <c:pt idx="19431">
                  <c:v>104.91999999719299</c:v>
                </c:pt>
                <c:pt idx="19432">
                  <c:v>104.927999997192</c:v>
                </c:pt>
                <c:pt idx="19433">
                  <c:v>104.935999997192</c:v>
                </c:pt>
                <c:pt idx="19434">
                  <c:v>104.94399999719201</c:v>
                </c:pt>
                <c:pt idx="19435">
                  <c:v>104.951999997192</c:v>
                </c:pt>
                <c:pt idx="19436">
                  <c:v>104.959999997192</c:v>
                </c:pt>
                <c:pt idx="19437">
                  <c:v>104.967999997191</c:v>
                </c:pt>
                <c:pt idx="19438">
                  <c:v>104.975999997191</c:v>
                </c:pt>
                <c:pt idx="19439">
                  <c:v>104.98399999719101</c:v>
                </c:pt>
                <c:pt idx="19440">
                  <c:v>104.991999997191</c:v>
                </c:pt>
                <c:pt idx="19441">
                  <c:v>104.99999999718999</c:v>
                </c:pt>
                <c:pt idx="19442">
                  <c:v>105.00799999719</c:v>
                </c:pt>
                <c:pt idx="19443">
                  <c:v>105.01599999718999</c:v>
                </c:pt>
                <c:pt idx="19444">
                  <c:v>105.02399999719</c:v>
                </c:pt>
                <c:pt idx="19445">
                  <c:v>105.03199999719</c:v>
                </c:pt>
                <c:pt idx="19446">
                  <c:v>105.03999999718901</c:v>
                </c:pt>
                <c:pt idx="19447">
                  <c:v>105.047999997189</c:v>
                </c:pt>
                <c:pt idx="19448">
                  <c:v>105.05599999718899</c:v>
                </c:pt>
                <c:pt idx="19449">
                  <c:v>105.063999997189</c:v>
                </c:pt>
                <c:pt idx="19450">
                  <c:v>105.071999997189</c:v>
                </c:pt>
                <c:pt idx="19451">
                  <c:v>105.07999999718801</c:v>
                </c:pt>
                <c:pt idx="19452">
                  <c:v>105.08799999718801</c:v>
                </c:pt>
                <c:pt idx="19453">
                  <c:v>105.09599999718799</c:v>
                </c:pt>
                <c:pt idx="19454">
                  <c:v>105.103999997188</c:v>
                </c:pt>
                <c:pt idx="19455">
                  <c:v>105.111999997187</c:v>
                </c:pt>
                <c:pt idx="19456">
                  <c:v>105.11999999718701</c:v>
                </c:pt>
                <c:pt idx="19457">
                  <c:v>105.127999997187</c:v>
                </c:pt>
                <c:pt idx="19458">
                  <c:v>105.135999997187</c:v>
                </c:pt>
                <c:pt idx="19459">
                  <c:v>105.143999997187</c:v>
                </c:pt>
                <c:pt idx="19460">
                  <c:v>105.151999997186</c:v>
                </c:pt>
                <c:pt idx="19461">
                  <c:v>105.15999999718601</c:v>
                </c:pt>
                <c:pt idx="19462">
                  <c:v>105.167999997186</c:v>
                </c:pt>
                <c:pt idx="19463">
                  <c:v>105.17599999718601</c:v>
                </c:pt>
                <c:pt idx="19464">
                  <c:v>105.18399999718601</c:v>
                </c:pt>
                <c:pt idx="19465">
                  <c:v>105.19199999718499</c:v>
                </c:pt>
                <c:pt idx="19466">
                  <c:v>105.199999997185</c:v>
                </c:pt>
                <c:pt idx="19467">
                  <c:v>105.207999997185</c:v>
                </c:pt>
                <c:pt idx="19468">
                  <c:v>105.21599999718501</c:v>
                </c:pt>
                <c:pt idx="19469">
                  <c:v>105.22399999718399</c:v>
                </c:pt>
                <c:pt idx="19470">
                  <c:v>105.23199999718399</c:v>
                </c:pt>
                <c:pt idx="19471">
                  <c:v>105.239999997184</c:v>
                </c:pt>
                <c:pt idx="19472">
                  <c:v>105.247999997184</c:v>
                </c:pt>
                <c:pt idx="19473">
                  <c:v>105.25599999718401</c:v>
                </c:pt>
                <c:pt idx="19474">
                  <c:v>105.26399999718301</c:v>
                </c:pt>
                <c:pt idx="19475">
                  <c:v>105.27199999718299</c:v>
                </c:pt>
                <c:pt idx="19476">
                  <c:v>105.279999997183</c:v>
                </c:pt>
                <c:pt idx="19477">
                  <c:v>105.28799999718299</c:v>
                </c:pt>
                <c:pt idx="19478">
                  <c:v>105.295999997183</c:v>
                </c:pt>
                <c:pt idx="19479">
                  <c:v>105.303999997182</c:v>
                </c:pt>
                <c:pt idx="19480">
                  <c:v>105.311999997182</c:v>
                </c:pt>
                <c:pt idx="19481">
                  <c:v>105.31999999718199</c:v>
                </c:pt>
                <c:pt idx="19482">
                  <c:v>105.32799999718199</c:v>
                </c:pt>
                <c:pt idx="19483">
                  <c:v>105.33599999718101</c:v>
                </c:pt>
                <c:pt idx="19484">
                  <c:v>105.343999997181</c:v>
                </c:pt>
                <c:pt idx="19485">
                  <c:v>105.35199999718101</c:v>
                </c:pt>
                <c:pt idx="19486">
                  <c:v>105.35999999718101</c:v>
                </c:pt>
                <c:pt idx="19487">
                  <c:v>105.36799999718099</c:v>
                </c:pt>
                <c:pt idx="19488">
                  <c:v>105.37599999718</c:v>
                </c:pt>
                <c:pt idx="19489">
                  <c:v>105.38399999718</c:v>
                </c:pt>
                <c:pt idx="19490">
                  <c:v>105.39199999718001</c:v>
                </c:pt>
                <c:pt idx="19491">
                  <c:v>105.39999999718</c:v>
                </c:pt>
                <c:pt idx="19492">
                  <c:v>105.40799999718</c:v>
                </c:pt>
                <c:pt idx="19493">
                  <c:v>105.415999997179</c:v>
                </c:pt>
                <c:pt idx="19494">
                  <c:v>105.423999997179</c:v>
                </c:pt>
                <c:pt idx="19495">
                  <c:v>105.43199999717901</c:v>
                </c:pt>
                <c:pt idx="19496">
                  <c:v>105.439999997179</c:v>
                </c:pt>
                <c:pt idx="19497">
                  <c:v>105.44799999717799</c:v>
                </c:pt>
                <c:pt idx="19498">
                  <c:v>105.455999997178</c:v>
                </c:pt>
                <c:pt idx="19499">
                  <c:v>105.46399999717799</c:v>
                </c:pt>
                <c:pt idx="19500">
                  <c:v>105.471999997178</c:v>
                </c:pt>
                <c:pt idx="19501">
                  <c:v>105.479999997178</c:v>
                </c:pt>
                <c:pt idx="19502">
                  <c:v>105.48799999717701</c:v>
                </c:pt>
                <c:pt idx="19503">
                  <c:v>105.49599999717699</c:v>
                </c:pt>
                <c:pt idx="19504">
                  <c:v>105.50399999717699</c:v>
                </c:pt>
                <c:pt idx="19505">
                  <c:v>105.511999997177</c:v>
                </c:pt>
                <c:pt idx="19506">
                  <c:v>105.519999997177</c:v>
                </c:pt>
                <c:pt idx="19507">
                  <c:v>105.52799999717601</c:v>
                </c:pt>
                <c:pt idx="19508">
                  <c:v>105.53599999717601</c:v>
                </c:pt>
                <c:pt idx="19509">
                  <c:v>105.54399999717599</c:v>
                </c:pt>
                <c:pt idx="19510">
                  <c:v>105.551999997176</c:v>
                </c:pt>
                <c:pt idx="19511">
                  <c:v>105.559999997175</c:v>
                </c:pt>
                <c:pt idx="19512">
                  <c:v>105.56799999717501</c:v>
                </c:pt>
                <c:pt idx="19513">
                  <c:v>105.575999997175</c:v>
                </c:pt>
                <c:pt idx="19514">
                  <c:v>105.583999997175</c:v>
                </c:pt>
                <c:pt idx="19515">
                  <c:v>105.59199999717499</c:v>
                </c:pt>
                <c:pt idx="19516">
                  <c:v>105.599999997174</c:v>
                </c:pt>
                <c:pt idx="19517">
                  <c:v>105.60799999717401</c:v>
                </c:pt>
                <c:pt idx="19518">
                  <c:v>105.615999997174</c:v>
                </c:pt>
                <c:pt idx="19519">
                  <c:v>105.62399999717401</c:v>
                </c:pt>
                <c:pt idx="19520">
                  <c:v>105.63199999717401</c:v>
                </c:pt>
                <c:pt idx="19521">
                  <c:v>105.63999999717299</c:v>
                </c:pt>
                <c:pt idx="19522">
                  <c:v>105.647999997173</c:v>
                </c:pt>
                <c:pt idx="19523">
                  <c:v>105.655999997173</c:v>
                </c:pt>
                <c:pt idx="19524">
                  <c:v>105.66399999717301</c:v>
                </c:pt>
                <c:pt idx="19525">
                  <c:v>105.67199999717199</c:v>
                </c:pt>
                <c:pt idx="19526">
                  <c:v>105.67999999717199</c:v>
                </c:pt>
                <c:pt idx="19527">
                  <c:v>105.687999997172</c:v>
                </c:pt>
                <c:pt idx="19528">
                  <c:v>105.695999997172</c:v>
                </c:pt>
                <c:pt idx="19529">
                  <c:v>105.70399999717201</c:v>
                </c:pt>
                <c:pt idx="19530">
                  <c:v>105.71199999717101</c:v>
                </c:pt>
                <c:pt idx="19531">
                  <c:v>105.71999999717099</c:v>
                </c:pt>
                <c:pt idx="19532">
                  <c:v>105.727999997171</c:v>
                </c:pt>
                <c:pt idx="19533">
                  <c:v>105.73599999717099</c:v>
                </c:pt>
                <c:pt idx="19534">
                  <c:v>105.743999997171</c:v>
                </c:pt>
                <c:pt idx="19535">
                  <c:v>105.75199999717</c:v>
                </c:pt>
                <c:pt idx="19536">
                  <c:v>105.75999999717001</c:v>
                </c:pt>
                <c:pt idx="19537">
                  <c:v>105.76799999716999</c:v>
                </c:pt>
                <c:pt idx="19538">
                  <c:v>105.77599999716999</c:v>
                </c:pt>
                <c:pt idx="19539">
                  <c:v>105.783999997169</c:v>
                </c:pt>
                <c:pt idx="19540">
                  <c:v>105.791999997169</c:v>
                </c:pt>
                <c:pt idx="19541">
                  <c:v>105.79999999716901</c:v>
                </c:pt>
                <c:pt idx="19542">
                  <c:v>105.80799999716901</c:v>
                </c:pt>
                <c:pt idx="19543">
                  <c:v>105.81599999716899</c:v>
                </c:pt>
                <c:pt idx="19544">
                  <c:v>105.823999997168</c:v>
                </c:pt>
                <c:pt idx="19545">
                  <c:v>105.831999997168</c:v>
                </c:pt>
                <c:pt idx="19546">
                  <c:v>105.83999999716801</c:v>
                </c:pt>
                <c:pt idx="19547">
                  <c:v>105.847999997168</c:v>
                </c:pt>
                <c:pt idx="19548">
                  <c:v>105.855999997168</c:v>
                </c:pt>
                <c:pt idx="19549">
                  <c:v>105.863999997167</c:v>
                </c:pt>
                <c:pt idx="19550">
                  <c:v>105.87199999716699</c:v>
                </c:pt>
                <c:pt idx="19551">
                  <c:v>105.879999997167</c:v>
                </c:pt>
                <c:pt idx="19552">
                  <c:v>105.887999997167</c:v>
                </c:pt>
                <c:pt idx="19553">
                  <c:v>105.89599999716599</c:v>
                </c:pt>
                <c:pt idx="19554">
                  <c:v>105.903999997166</c:v>
                </c:pt>
                <c:pt idx="19555">
                  <c:v>105.91199999716599</c:v>
                </c:pt>
                <c:pt idx="19556">
                  <c:v>105.919999997166</c:v>
                </c:pt>
                <c:pt idx="19557">
                  <c:v>105.927999997166</c:v>
                </c:pt>
                <c:pt idx="19558">
                  <c:v>105.93599999716501</c:v>
                </c:pt>
                <c:pt idx="19559">
                  <c:v>105.94399999716499</c:v>
                </c:pt>
                <c:pt idx="19560">
                  <c:v>105.95199999716499</c:v>
                </c:pt>
                <c:pt idx="19561">
                  <c:v>105.959999997165</c:v>
                </c:pt>
                <c:pt idx="19562">
                  <c:v>105.96799999716499</c:v>
                </c:pt>
                <c:pt idx="19563">
                  <c:v>105.97599999716401</c:v>
                </c:pt>
                <c:pt idx="19564">
                  <c:v>105.98399999716401</c:v>
                </c:pt>
                <c:pt idx="19565">
                  <c:v>105.99199999716399</c:v>
                </c:pt>
                <c:pt idx="19566">
                  <c:v>105.999999997164</c:v>
                </c:pt>
                <c:pt idx="19567">
                  <c:v>106.007999997163</c:v>
                </c:pt>
                <c:pt idx="19568">
                  <c:v>106.01599999716301</c:v>
                </c:pt>
                <c:pt idx="19569">
                  <c:v>106.023999997163</c:v>
                </c:pt>
                <c:pt idx="19570">
                  <c:v>106.03199999716301</c:v>
                </c:pt>
                <c:pt idx="19571">
                  <c:v>106.03999999716299</c:v>
                </c:pt>
                <c:pt idx="19572">
                  <c:v>106.04799999716199</c:v>
                </c:pt>
                <c:pt idx="19573">
                  <c:v>106.055999997162</c:v>
                </c:pt>
                <c:pt idx="19574">
                  <c:v>106.063999997162</c:v>
                </c:pt>
                <c:pt idx="19575">
                  <c:v>106.07199999716201</c:v>
                </c:pt>
                <c:pt idx="19576">
                  <c:v>106.07999999716201</c:v>
                </c:pt>
                <c:pt idx="19577">
                  <c:v>106.08799999716099</c:v>
                </c:pt>
                <c:pt idx="19578">
                  <c:v>106.095999997161</c:v>
                </c:pt>
                <c:pt idx="19579">
                  <c:v>106.103999997161</c:v>
                </c:pt>
                <c:pt idx="19580">
                  <c:v>106.11199999716101</c:v>
                </c:pt>
                <c:pt idx="19581">
                  <c:v>106.11999999715999</c:v>
                </c:pt>
                <c:pt idx="19582">
                  <c:v>106.12799999715999</c:v>
                </c:pt>
                <c:pt idx="19583">
                  <c:v>106.13599999716</c:v>
                </c:pt>
                <c:pt idx="19584">
                  <c:v>106.14399999715999</c:v>
                </c:pt>
                <c:pt idx="19585">
                  <c:v>106.15199999716</c:v>
                </c:pt>
                <c:pt idx="19586">
                  <c:v>106.15999999715901</c:v>
                </c:pt>
                <c:pt idx="19587">
                  <c:v>106.16799999715899</c:v>
                </c:pt>
                <c:pt idx="19588">
                  <c:v>106.175999997159</c:v>
                </c:pt>
                <c:pt idx="19589">
                  <c:v>106.18399999715899</c:v>
                </c:pt>
                <c:pt idx="19590">
                  <c:v>106.191999997159</c:v>
                </c:pt>
                <c:pt idx="19591">
                  <c:v>106.199999997158</c:v>
                </c:pt>
                <c:pt idx="19592">
                  <c:v>106.20799999715801</c:v>
                </c:pt>
                <c:pt idx="19593">
                  <c:v>106.21599999715799</c:v>
                </c:pt>
                <c:pt idx="19594">
                  <c:v>106.22399999715799</c:v>
                </c:pt>
                <c:pt idx="19595">
                  <c:v>106.231999997157</c:v>
                </c:pt>
                <c:pt idx="19596">
                  <c:v>106.239999997157</c:v>
                </c:pt>
                <c:pt idx="19597">
                  <c:v>106.24799999715701</c:v>
                </c:pt>
                <c:pt idx="19598">
                  <c:v>106.25599999715701</c:v>
                </c:pt>
                <c:pt idx="19599">
                  <c:v>106.263999997157</c:v>
                </c:pt>
                <c:pt idx="19600">
                  <c:v>106.271999997156</c:v>
                </c:pt>
                <c:pt idx="19601">
                  <c:v>106.279999997156</c:v>
                </c:pt>
                <c:pt idx="19602">
                  <c:v>106.28799999715601</c:v>
                </c:pt>
                <c:pt idx="19603">
                  <c:v>106.295999997156</c:v>
                </c:pt>
                <c:pt idx="19604">
                  <c:v>106.30399999715601</c:v>
                </c:pt>
                <c:pt idx="19605">
                  <c:v>106.311999997155</c:v>
                </c:pt>
                <c:pt idx="19606">
                  <c:v>106.31999999715499</c:v>
                </c:pt>
                <c:pt idx="19607">
                  <c:v>106.327999997155</c:v>
                </c:pt>
                <c:pt idx="19608">
                  <c:v>106.335999997155</c:v>
                </c:pt>
                <c:pt idx="19609">
                  <c:v>106.343999997154</c:v>
                </c:pt>
                <c:pt idx="19610">
                  <c:v>106.351999997154</c:v>
                </c:pt>
                <c:pt idx="19611">
                  <c:v>106.35999999715399</c:v>
                </c:pt>
                <c:pt idx="19612">
                  <c:v>106.367999997154</c:v>
                </c:pt>
                <c:pt idx="19613">
                  <c:v>106.375999997154</c:v>
                </c:pt>
                <c:pt idx="19614">
                  <c:v>106.38399999715301</c:v>
                </c:pt>
                <c:pt idx="19615">
                  <c:v>106.39199999715299</c:v>
                </c:pt>
                <c:pt idx="19616">
                  <c:v>106.39999999715299</c:v>
                </c:pt>
                <c:pt idx="19617">
                  <c:v>106.407999997153</c:v>
                </c:pt>
                <c:pt idx="19618">
                  <c:v>106.41599999715299</c:v>
                </c:pt>
                <c:pt idx="19619">
                  <c:v>106.42399999715201</c:v>
                </c:pt>
                <c:pt idx="19620">
                  <c:v>106.431999997152</c:v>
                </c:pt>
                <c:pt idx="19621">
                  <c:v>106.439999997152</c:v>
                </c:pt>
                <c:pt idx="19622">
                  <c:v>106.447999997152</c:v>
                </c:pt>
                <c:pt idx="19623">
                  <c:v>106.455999997151</c:v>
                </c:pt>
                <c:pt idx="19624">
                  <c:v>106.46399999715101</c:v>
                </c:pt>
                <c:pt idx="19625">
                  <c:v>106.471999997151</c:v>
                </c:pt>
                <c:pt idx="19626">
                  <c:v>106.47999999715101</c:v>
                </c:pt>
                <c:pt idx="19627">
                  <c:v>106.48799999715101</c:v>
                </c:pt>
                <c:pt idx="19628">
                  <c:v>106.49599999714999</c:v>
                </c:pt>
                <c:pt idx="19629">
                  <c:v>106.50399999715</c:v>
                </c:pt>
                <c:pt idx="19630">
                  <c:v>106.51199999715</c:v>
                </c:pt>
                <c:pt idx="19631">
                  <c:v>106.51999999715001</c:v>
                </c:pt>
                <c:pt idx="19632">
                  <c:v>106.52799999715</c:v>
                </c:pt>
                <c:pt idx="19633">
                  <c:v>106.53599999714899</c:v>
                </c:pt>
                <c:pt idx="19634">
                  <c:v>106.543999997149</c:v>
                </c:pt>
                <c:pt idx="19635">
                  <c:v>106.551999997149</c:v>
                </c:pt>
                <c:pt idx="19636">
                  <c:v>106.55999999714901</c:v>
                </c:pt>
                <c:pt idx="19637">
                  <c:v>106.56799999714799</c:v>
                </c:pt>
                <c:pt idx="19638">
                  <c:v>106.57599999714799</c:v>
                </c:pt>
                <c:pt idx="19639">
                  <c:v>106.583999997148</c:v>
                </c:pt>
                <c:pt idx="19640">
                  <c:v>106.59199999714799</c:v>
                </c:pt>
                <c:pt idx="19641">
                  <c:v>106.599999997148</c:v>
                </c:pt>
                <c:pt idx="19642">
                  <c:v>106.607999997147</c:v>
                </c:pt>
                <c:pt idx="19643">
                  <c:v>106.615999997147</c:v>
                </c:pt>
                <c:pt idx="19644">
                  <c:v>106.623999997147</c:v>
                </c:pt>
                <c:pt idx="19645">
                  <c:v>106.63199999714699</c:v>
                </c:pt>
                <c:pt idx="19646">
                  <c:v>106.639999997147</c:v>
                </c:pt>
                <c:pt idx="19647">
                  <c:v>106.647999997146</c:v>
                </c:pt>
                <c:pt idx="19648">
                  <c:v>106.65599999714601</c:v>
                </c:pt>
                <c:pt idx="19649">
                  <c:v>106.66399999714601</c:v>
                </c:pt>
                <c:pt idx="19650">
                  <c:v>106.67199999714599</c:v>
                </c:pt>
                <c:pt idx="19651">
                  <c:v>106.679999997146</c:v>
                </c:pt>
                <c:pt idx="19652">
                  <c:v>106.687999997145</c:v>
                </c:pt>
                <c:pt idx="19653">
                  <c:v>106.69599999714501</c:v>
                </c:pt>
                <c:pt idx="19654">
                  <c:v>106.703999997145</c:v>
                </c:pt>
                <c:pt idx="19655">
                  <c:v>106.711999997145</c:v>
                </c:pt>
                <c:pt idx="19656">
                  <c:v>106.719999997144</c:v>
                </c:pt>
                <c:pt idx="19657">
                  <c:v>106.727999997144</c:v>
                </c:pt>
                <c:pt idx="19658">
                  <c:v>106.73599999714401</c:v>
                </c:pt>
                <c:pt idx="19659">
                  <c:v>106.743999997144</c:v>
                </c:pt>
                <c:pt idx="19660">
                  <c:v>106.75199999714401</c:v>
                </c:pt>
                <c:pt idx="19661">
                  <c:v>106.759999997143</c:v>
                </c:pt>
                <c:pt idx="19662">
                  <c:v>106.76799999714299</c:v>
                </c:pt>
                <c:pt idx="19663">
                  <c:v>106.775999997143</c:v>
                </c:pt>
                <c:pt idx="19664">
                  <c:v>106.783999997143</c:v>
                </c:pt>
                <c:pt idx="19665">
                  <c:v>106.79199999714301</c:v>
                </c:pt>
                <c:pt idx="19666">
                  <c:v>106.799999997142</c:v>
                </c:pt>
                <c:pt idx="19667">
                  <c:v>106.80799999714199</c:v>
                </c:pt>
                <c:pt idx="19668">
                  <c:v>106.815999997142</c:v>
                </c:pt>
                <c:pt idx="19669">
                  <c:v>106.823999997142</c:v>
                </c:pt>
                <c:pt idx="19670">
                  <c:v>106.83199999714101</c:v>
                </c:pt>
                <c:pt idx="19671">
                  <c:v>106.83999999714101</c:v>
                </c:pt>
                <c:pt idx="19672">
                  <c:v>106.84799999714099</c:v>
                </c:pt>
                <c:pt idx="19673">
                  <c:v>106.855999997141</c:v>
                </c:pt>
                <c:pt idx="19674">
                  <c:v>106.86399999714099</c:v>
                </c:pt>
                <c:pt idx="19675">
                  <c:v>106.87199999714001</c:v>
                </c:pt>
                <c:pt idx="19676">
                  <c:v>106.87999999714</c:v>
                </c:pt>
                <c:pt idx="19677">
                  <c:v>106.88799999714001</c:v>
                </c:pt>
                <c:pt idx="19678">
                  <c:v>106.89599999714</c:v>
                </c:pt>
                <c:pt idx="19679">
                  <c:v>106.90399999713999</c:v>
                </c:pt>
                <c:pt idx="19680">
                  <c:v>106.91199999713901</c:v>
                </c:pt>
                <c:pt idx="19681">
                  <c:v>106.919999997139</c:v>
                </c:pt>
                <c:pt idx="19682">
                  <c:v>106.92799999713901</c:v>
                </c:pt>
                <c:pt idx="19683">
                  <c:v>106.93599999713901</c:v>
                </c:pt>
                <c:pt idx="19684">
                  <c:v>106.94399999713799</c:v>
                </c:pt>
                <c:pt idx="19685">
                  <c:v>106.951999997138</c:v>
                </c:pt>
                <c:pt idx="19686">
                  <c:v>106.959999997138</c:v>
                </c:pt>
                <c:pt idx="19687">
                  <c:v>106.96799999713801</c:v>
                </c:pt>
                <c:pt idx="19688">
                  <c:v>106.975999997138</c:v>
                </c:pt>
                <c:pt idx="19689">
                  <c:v>106.98399999713699</c:v>
                </c:pt>
                <c:pt idx="19690">
                  <c:v>106.991999997137</c:v>
                </c:pt>
                <c:pt idx="19691">
                  <c:v>106.999999997137</c:v>
                </c:pt>
                <c:pt idx="19692">
                  <c:v>107.00799999713701</c:v>
                </c:pt>
                <c:pt idx="19693">
                  <c:v>107.015999997137</c:v>
                </c:pt>
                <c:pt idx="19694">
                  <c:v>107.02399999713599</c:v>
                </c:pt>
                <c:pt idx="19695">
                  <c:v>107.031999997136</c:v>
                </c:pt>
                <c:pt idx="19696">
                  <c:v>107.03999999713599</c:v>
                </c:pt>
                <c:pt idx="19697">
                  <c:v>107.047999997136</c:v>
                </c:pt>
                <c:pt idx="19698">
                  <c:v>107.055999997135</c:v>
                </c:pt>
                <c:pt idx="19699">
                  <c:v>107.063999997135</c:v>
                </c:pt>
                <c:pt idx="19700">
                  <c:v>107.07199999713499</c:v>
                </c:pt>
                <c:pt idx="19701">
                  <c:v>107.07999999713499</c:v>
                </c:pt>
                <c:pt idx="19702">
                  <c:v>107.087999997135</c:v>
                </c:pt>
                <c:pt idx="19703">
                  <c:v>107.095999997134</c:v>
                </c:pt>
                <c:pt idx="19704">
                  <c:v>107.10399999713401</c:v>
                </c:pt>
                <c:pt idx="19705">
                  <c:v>107.11199999713401</c:v>
                </c:pt>
                <c:pt idx="19706">
                  <c:v>107.11999999713399</c:v>
                </c:pt>
                <c:pt idx="19707">
                  <c:v>107.127999997134</c:v>
                </c:pt>
                <c:pt idx="19708">
                  <c:v>107.135999997133</c:v>
                </c:pt>
                <c:pt idx="19709">
                  <c:v>107.14399999713301</c:v>
                </c:pt>
                <c:pt idx="19710">
                  <c:v>107.151999997133</c:v>
                </c:pt>
                <c:pt idx="19711">
                  <c:v>107.159999997133</c:v>
                </c:pt>
                <c:pt idx="19712">
                  <c:v>107.167999997132</c:v>
                </c:pt>
                <c:pt idx="19713">
                  <c:v>107.175999997132</c:v>
                </c:pt>
                <c:pt idx="19714">
                  <c:v>107.18399999713201</c:v>
                </c:pt>
                <c:pt idx="19715">
                  <c:v>107.191999997132</c:v>
                </c:pt>
                <c:pt idx="19716">
                  <c:v>107.19999999713201</c:v>
                </c:pt>
                <c:pt idx="19717">
                  <c:v>107.207999997131</c:v>
                </c:pt>
                <c:pt idx="19718">
                  <c:v>107.21599999713099</c:v>
                </c:pt>
                <c:pt idx="19719">
                  <c:v>107.223999997131</c:v>
                </c:pt>
                <c:pt idx="19720">
                  <c:v>107.231999997131</c:v>
                </c:pt>
                <c:pt idx="19721">
                  <c:v>107.23999999713101</c:v>
                </c:pt>
                <c:pt idx="19722">
                  <c:v>107.24799999712999</c:v>
                </c:pt>
                <c:pt idx="19723">
                  <c:v>107.25599999712999</c:v>
                </c:pt>
                <c:pt idx="19724">
                  <c:v>107.26399999713</c:v>
                </c:pt>
                <c:pt idx="19725">
                  <c:v>107.27199999713</c:v>
                </c:pt>
                <c:pt idx="19726">
                  <c:v>107.27999999712901</c:v>
                </c:pt>
                <c:pt idx="19727">
                  <c:v>107.28799999712901</c:v>
                </c:pt>
                <c:pt idx="19728">
                  <c:v>107.29599999712899</c:v>
                </c:pt>
                <c:pt idx="19729">
                  <c:v>107.303999997129</c:v>
                </c:pt>
                <c:pt idx="19730">
                  <c:v>107.31199999712899</c:v>
                </c:pt>
                <c:pt idx="19731">
                  <c:v>107.31999999712801</c:v>
                </c:pt>
                <c:pt idx="19732">
                  <c:v>107.327999997128</c:v>
                </c:pt>
                <c:pt idx="19733">
                  <c:v>107.33599999712801</c:v>
                </c:pt>
                <c:pt idx="19734">
                  <c:v>107.34399999712799</c:v>
                </c:pt>
                <c:pt idx="19735">
                  <c:v>107.35199999712799</c:v>
                </c:pt>
                <c:pt idx="19736">
                  <c:v>107.35999999712701</c:v>
                </c:pt>
                <c:pt idx="19737">
                  <c:v>107.367999997127</c:v>
                </c:pt>
                <c:pt idx="19738">
                  <c:v>107.37599999712701</c:v>
                </c:pt>
                <c:pt idx="19739">
                  <c:v>107.38399999712701</c:v>
                </c:pt>
                <c:pt idx="19740">
                  <c:v>107.39199999712599</c:v>
                </c:pt>
                <c:pt idx="19741">
                  <c:v>107.399999997126</c:v>
                </c:pt>
                <c:pt idx="19742">
                  <c:v>107.407999997126</c:v>
                </c:pt>
                <c:pt idx="19743">
                  <c:v>107.41599999712601</c:v>
                </c:pt>
                <c:pt idx="19744">
                  <c:v>107.423999997126</c:v>
                </c:pt>
                <c:pt idx="19745">
                  <c:v>107.43199999712499</c:v>
                </c:pt>
                <c:pt idx="19746">
                  <c:v>107.439999997125</c:v>
                </c:pt>
                <c:pt idx="19747">
                  <c:v>107.447999997125</c:v>
                </c:pt>
                <c:pt idx="19748">
                  <c:v>107.45599999712501</c:v>
                </c:pt>
                <c:pt idx="19749">
                  <c:v>107.463999997125</c:v>
                </c:pt>
                <c:pt idx="19750">
                  <c:v>107.47199999712399</c:v>
                </c:pt>
                <c:pt idx="19751">
                  <c:v>107.479999997124</c:v>
                </c:pt>
                <c:pt idx="19752">
                  <c:v>107.48799999712399</c:v>
                </c:pt>
                <c:pt idx="19753">
                  <c:v>107.495999997124</c:v>
                </c:pt>
                <c:pt idx="19754">
                  <c:v>107.503999997123</c:v>
                </c:pt>
                <c:pt idx="19755">
                  <c:v>107.51199999712301</c:v>
                </c:pt>
                <c:pt idx="19756">
                  <c:v>107.51999999712299</c:v>
                </c:pt>
                <c:pt idx="19757">
                  <c:v>107.52799999712299</c:v>
                </c:pt>
                <c:pt idx="19758">
                  <c:v>107.535999997123</c:v>
                </c:pt>
                <c:pt idx="19759">
                  <c:v>107.543999997122</c:v>
                </c:pt>
                <c:pt idx="19760">
                  <c:v>107.55199999712201</c:v>
                </c:pt>
                <c:pt idx="19761">
                  <c:v>107.55999999712201</c:v>
                </c:pt>
                <c:pt idx="19762">
                  <c:v>107.56799999712199</c:v>
                </c:pt>
                <c:pt idx="19763">
                  <c:v>107.575999997122</c:v>
                </c:pt>
                <c:pt idx="19764">
                  <c:v>107.583999997121</c:v>
                </c:pt>
                <c:pt idx="19765">
                  <c:v>107.59199999712101</c:v>
                </c:pt>
                <c:pt idx="19766">
                  <c:v>107.599999997121</c:v>
                </c:pt>
                <c:pt idx="19767">
                  <c:v>107.60799999712101</c:v>
                </c:pt>
                <c:pt idx="19768">
                  <c:v>107.61599999712</c:v>
                </c:pt>
                <c:pt idx="19769">
                  <c:v>107.62399999711999</c:v>
                </c:pt>
                <c:pt idx="19770">
                  <c:v>107.63199999712</c:v>
                </c:pt>
                <c:pt idx="19771">
                  <c:v>107.63999999712</c:v>
                </c:pt>
                <c:pt idx="19772">
                  <c:v>107.64799999712001</c:v>
                </c:pt>
                <c:pt idx="19773">
                  <c:v>107.655999997119</c:v>
                </c:pt>
                <c:pt idx="19774">
                  <c:v>107.66399999711899</c:v>
                </c:pt>
                <c:pt idx="19775">
                  <c:v>107.671999997119</c:v>
                </c:pt>
                <c:pt idx="19776">
                  <c:v>107.679999997119</c:v>
                </c:pt>
                <c:pt idx="19777">
                  <c:v>107.68799999711901</c:v>
                </c:pt>
                <c:pt idx="19778">
                  <c:v>107.69599999711799</c:v>
                </c:pt>
                <c:pt idx="19779">
                  <c:v>107.70399999711799</c:v>
                </c:pt>
                <c:pt idx="19780">
                  <c:v>107.711999997118</c:v>
                </c:pt>
                <c:pt idx="19781">
                  <c:v>107.71999999711799</c:v>
                </c:pt>
                <c:pt idx="19782">
                  <c:v>107.72799999711701</c:v>
                </c:pt>
                <c:pt idx="19783">
                  <c:v>107.73599999711701</c:v>
                </c:pt>
                <c:pt idx="19784">
                  <c:v>107.74399999711699</c:v>
                </c:pt>
                <c:pt idx="19785">
                  <c:v>107.751999997117</c:v>
                </c:pt>
                <c:pt idx="19786">
                  <c:v>107.75999999711699</c:v>
                </c:pt>
                <c:pt idx="19787">
                  <c:v>107.76799999711601</c:v>
                </c:pt>
                <c:pt idx="19788">
                  <c:v>107.775999997116</c:v>
                </c:pt>
                <c:pt idx="19789">
                  <c:v>107.78399999711601</c:v>
                </c:pt>
                <c:pt idx="19790">
                  <c:v>107.79199999711599</c:v>
                </c:pt>
                <c:pt idx="19791">
                  <c:v>107.79999999711599</c:v>
                </c:pt>
                <c:pt idx="19792">
                  <c:v>107.807999997115</c:v>
                </c:pt>
                <c:pt idx="19793">
                  <c:v>107.815999997115</c:v>
                </c:pt>
                <c:pt idx="19794">
                  <c:v>107.82399999711501</c:v>
                </c:pt>
                <c:pt idx="19795">
                  <c:v>107.83199999711501</c:v>
                </c:pt>
                <c:pt idx="19796">
                  <c:v>107.83999999711399</c:v>
                </c:pt>
                <c:pt idx="19797">
                  <c:v>107.847999997114</c:v>
                </c:pt>
                <c:pt idx="19798">
                  <c:v>107.855999997114</c:v>
                </c:pt>
                <c:pt idx="19799">
                  <c:v>107.86399999711401</c:v>
                </c:pt>
                <c:pt idx="19800">
                  <c:v>107.871999997114</c:v>
                </c:pt>
                <c:pt idx="19801">
                  <c:v>107.87999999711299</c:v>
                </c:pt>
                <c:pt idx="19802">
                  <c:v>107.887999997113</c:v>
                </c:pt>
                <c:pt idx="19803">
                  <c:v>107.89599999711299</c:v>
                </c:pt>
                <c:pt idx="19804">
                  <c:v>107.903999997113</c:v>
                </c:pt>
                <c:pt idx="19805">
                  <c:v>107.911999997113</c:v>
                </c:pt>
                <c:pt idx="19806">
                  <c:v>107.919999997112</c:v>
                </c:pt>
                <c:pt idx="19807">
                  <c:v>107.927999997112</c:v>
                </c:pt>
                <c:pt idx="19808">
                  <c:v>107.93599999711199</c:v>
                </c:pt>
                <c:pt idx="19809">
                  <c:v>107.943999997112</c:v>
                </c:pt>
                <c:pt idx="19810">
                  <c:v>107.951999997111</c:v>
                </c:pt>
                <c:pt idx="19811">
                  <c:v>107.95999999711101</c:v>
                </c:pt>
                <c:pt idx="19812">
                  <c:v>107.96799999711099</c:v>
                </c:pt>
                <c:pt idx="19813">
                  <c:v>107.97599999711099</c:v>
                </c:pt>
                <c:pt idx="19814">
                  <c:v>107.983999997111</c:v>
                </c:pt>
                <c:pt idx="19815">
                  <c:v>107.99199999711</c:v>
                </c:pt>
                <c:pt idx="19816">
                  <c:v>107.99999999711001</c:v>
                </c:pt>
                <c:pt idx="19817">
                  <c:v>108.00799999711001</c:v>
                </c:pt>
                <c:pt idx="19818">
                  <c:v>108.01599999710999</c:v>
                </c:pt>
                <c:pt idx="19819">
                  <c:v>108.02399999711</c:v>
                </c:pt>
                <c:pt idx="19820">
                  <c:v>108.031999997109</c:v>
                </c:pt>
                <c:pt idx="19821">
                  <c:v>108.03999999710901</c:v>
                </c:pt>
                <c:pt idx="19822">
                  <c:v>108.047999997109</c:v>
                </c:pt>
                <c:pt idx="19823">
                  <c:v>108.05599999710901</c:v>
                </c:pt>
                <c:pt idx="19824">
                  <c:v>108.063999997108</c:v>
                </c:pt>
                <c:pt idx="19825">
                  <c:v>108.07199999710799</c:v>
                </c:pt>
                <c:pt idx="19826">
                  <c:v>108.079999997108</c:v>
                </c:pt>
                <c:pt idx="19827">
                  <c:v>108.087999997108</c:v>
                </c:pt>
                <c:pt idx="19828">
                  <c:v>108.09599999710801</c:v>
                </c:pt>
                <c:pt idx="19829">
                  <c:v>108.103999997107</c:v>
                </c:pt>
                <c:pt idx="19830">
                  <c:v>108.11199999710699</c:v>
                </c:pt>
                <c:pt idx="19831">
                  <c:v>108.119999997107</c:v>
                </c:pt>
                <c:pt idx="19832">
                  <c:v>108.127999997107</c:v>
                </c:pt>
                <c:pt idx="19833">
                  <c:v>108.13599999710701</c:v>
                </c:pt>
                <c:pt idx="19834">
                  <c:v>108.14399999710599</c:v>
                </c:pt>
                <c:pt idx="19835">
                  <c:v>108.15199999710599</c:v>
                </c:pt>
                <c:pt idx="19836">
                  <c:v>108.159999997106</c:v>
                </c:pt>
                <c:pt idx="19837">
                  <c:v>108.16799999710599</c:v>
                </c:pt>
                <c:pt idx="19838">
                  <c:v>108.17599999710501</c:v>
                </c:pt>
                <c:pt idx="19839">
                  <c:v>108.183999997105</c:v>
                </c:pt>
                <c:pt idx="19840">
                  <c:v>108.191999997105</c:v>
                </c:pt>
                <c:pt idx="19841">
                  <c:v>108.199999997105</c:v>
                </c:pt>
                <c:pt idx="19842">
                  <c:v>108.20799999710499</c:v>
                </c:pt>
                <c:pt idx="19843">
                  <c:v>108.21599999710401</c:v>
                </c:pt>
                <c:pt idx="19844">
                  <c:v>108.223999997104</c:v>
                </c:pt>
                <c:pt idx="19845">
                  <c:v>108.23199999710401</c:v>
                </c:pt>
                <c:pt idx="19846">
                  <c:v>108.23999999710399</c:v>
                </c:pt>
                <c:pt idx="19847">
                  <c:v>108.24799999710399</c:v>
                </c:pt>
                <c:pt idx="19848">
                  <c:v>108.255999997103</c:v>
                </c:pt>
                <c:pt idx="19849">
                  <c:v>108.263999997103</c:v>
                </c:pt>
                <c:pt idx="19850">
                  <c:v>108.27199999710301</c:v>
                </c:pt>
                <c:pt idx="19851">
                  <c:v>108.279999997103</c:v>
                </c:pt>
                <c:pt idx="19852">
                  <c:v>108.28799999710199</c:v>
                </c:pt>
                <c:pt idx="19853">
                  <c:v>108.295999997102</c:v>
                </c:pt>
                <c:pt idx="19854">
                  <c:v>108.303999997102</c:v>
                </c:pt>
                <c:pt idx="19855">
                  <c:v>108.31199999710201</c:v>
                </c:pt>
                <c:pt idx="19856">
                  <c:v>108.319999997102</c:v>
                </c:pt>
                <c:pt idx="19857">
                  <c:v>108.32799999710099</c:v>
                </c:pt>
                <c:pt idx="19858">
                  <c:v>108.335999997101</c:v>
                </c:pt>
                <c:pt idx="19859">
                  <c:v>108.34399999710099</c:v>
                </c:pt>
                <c:pt idx="19860">
                  <c:v>108.351999997101</c:v>
                </c:pt>
                <c:pt idx="19861">
                  <c:v>108.359999997101</c:v>
                </c:pt>
                <c:pt idx="19862">
                  <c:v>108.3679999971</c:v>
                </c:pt>
                <c:pt idx="19863">
                  <c:v>108.3759999971</c:v>
                </c:pt>
                <c:pt idx="19864">
                  <c:v>108.38399999709999</c:v>
                </c:pt>
                <c:pt idx="19865">
                  <c:v>108.3919999971</c:v>
                </c:pt>
                <c:pt idx="19866">
                  <c:v>108.399999997099</c:v>
                </c:pt>
                <c:pt idx="19867">
                  <c:v>108.40799999709901</c:v>
                </c:pt>
                <c:pt idx="19868">
                  <c:v>108.41599999709899</c:v>
                </c:pt>
                <c:pt idx="19869">
                  <c:v>108.42399999709899</c:v>
                </c:pt>
                <c:pt idx="19870">
                  <c:v>108.431999997099</c:v>
                </c:pt>
                <c:pt idx="19871">
                  <c:v>108.439999997098</c:v>
                </c:pt>
                <c:pt idx="19872">
                  <c:v>108.44799999709801</c:v>
                </c:pt>
                <c:pt idx="19873">
                  <c:v>108.455999997098</c:v>
                </c:pt>
                <c:pt idx="19874">
                  <c:v>108.463999997098</c:v>
                </c:pt>
                <c:pt idx="19875">
                  <c:v>108.471999997098</c:v>
                </c:pt>
                <c:pt idx="19876">
                  <c:v>108.479999997097</c:v>
                </c:pt>
                <c:pt idx="19877">
                  <c:v>108.48799999709701</c:v>
                </c:pt>
                <c:pt idx="19878">
                  <c:v>108.495999997097</c:v>
                </c:pt>
                <c:pt idx="19879">
                  <c:v>108.50399999709701</c:v>
                </c:pt>
                <c:pt idx="19880">
                  <c:v>108.511999997096</c:v>
                </c:pt>
                <c:pt idx="19881">
                  <c:v>108.51999999709599</c:v>
                </c:pt>
                <c:pt idx="19882">
                  <c:v>108.527999997096</c:v>
                </c:pt>
                <c:pt idx="19883">
                  <c:v>108.535999997096</c:v>
                </c:pt>
                <c:pt idx="19884">
                  <c:v>108.54399999709601</c:v>
                </c:pt>
                <c:pt idx="19885">
                  <c:v>108.551999997095</c:v>
                </c:pt>
                <c:pt idx="19886">
                  <c:v>108.55999999709499</c:v>
                </c:pt>
                <c:pt idx="19887">
                  <c:v>108.567999997095</c:v>
                </c:pt>
                <c:pt idx="19888">
                  <c:v>108.575999997095</c:v>
                </c:pt>
                <c:pt idx="19889">
                  <c:v>108.58399999709501</c:v>
                </c:pt>
                <c:pt idx="19890">
                  <c:v>108.59199999709399</c:v>
                </c:pt>
                <c:pt idx="19891">
                  <c:v>108.59999999709399</c:v>
                </c:pt>
                <c:pt idx="19892">
                  <c:v>108.607999997094</c:v>
                </c:pt>
                <c:pt idx="19893">
                  <c:v>108.61599999709399</c:v>
                </c:pt>
                <c:pt idx="19894">
                  <c:v>108.62399999709301</c:v>
                </c:pt>
                <c:pt idx="19895">
                  <c:v>108.631999997093</c:v>
                </c:pt>
                <c:pt idx="19896">
                  <c:v>108.639999997093</c:v>
                </c:pt>
                <c:pt idx="19897">
                  <c:v>108.647999997093</c:v>
                </c:pt>
                <c:pt idx="19898">
                  <c:v>108.65599999709299</c:v>
                </c:pt>
                <c:pt idx="19899">
                  <c:v>108.66399999709201</c:v>
                </c:pt>
                <c:pt idx="19900">
                  <c:v>108.671999997092</c:v>
                </c:pt>
                <c:pt idx="19901">
                  <c:v>108.67999999709201</c:v>
                </c:pt>
                <c:pt idx="19902">
                  <c:v>108.68799999709199</c:v>
                </c:pt>
                <c:pt idx="19903">
                  <c:v>108.69599999709199</c:v>
                </c:pt>
                <c:pt idx="19904">
                  <c:v>108.703999997091</c:v>
                </c:pt>
                <c:pt idx="19905">
                  <c:v>108.711999997091</c:v>
                </c:pt>
                <c:pt idx="19906">
                  <c:v>108.71999999709101</c:v>
                </c:pt>
                <c:pt idx="19907">
                  <c:v>108.727999997091</c:v>
                </c:pt>
                <c:pt idx="19908">
                  <c:v>108.73599999708999</c:v>
                </c:pt>
                <c:pt idx="19909">
                  <c:v>108.74399999709</c:v>
                </c:pt>
                <c:pt idx="19910">
                  <c:v>108.75199999709</c:v>
                </c:pt>
                <c:pt idx="19911">
                  <c:v>108.75999999709001</c:v>
                </c:pt>
                <c:pt idx="19912">
                  <c:v>108.76799999709</c:v>
                </c:pt>
                <c:pt idx="19913">
                  <c:v>108.775999997089</c:v>
                </c:pt>
                <c:pt idx="19914">
                  <c:v>108.783999997089</c:v>
                </c:pt>
                <c:pt idx="19915">
                  <c:v>108.79199999708899</c:v>
                </c:pt>
                <c:pt idx="19916">
                  <c:v>108.799999997089</c:v>
                </c:pt>
                <c:pt idx="19917">
                  <c:v>108.807999997089</c:v>
                </c:pt>
                <c:pt idx="19918">
                  <c:v>108.815999997088</c:v>
                </c:pt>
                <c:pt idx="19919">
                  <c:v>108.82399999708799</c:v>
                </c:pt>
                <c:pt idx="19920">
                  <c:v>108.83199999708799</c:v>
                </c:pt>
                <c:pt idx="19921">
                  <c:v>108.839999997088</c:v>
                </c:pt>
                <c:pt idx="19922">
                  <c:v>108.847999997087</c:v>
                </c:pt>
                <c:pt idx="19923">
                  <c:v>108.85599999708701</c:v>
                </c:pt>
                <c:pt idx="19924">
                  <c:v>108.86399999708699</c:v>
                </c:pt>
                <c:pt idx="19925">
                  <c:v>108.87199999708699</c:v>
                </c:pt>
                <c:pt idx="19926">
                  <c:v>108.879999997087</c:v>
                </c:pt>
                <c:pt idx="19927">
                  <c:v>108.887999997086</c:v>
                </c:pt>
                <c:pt idx="19928">
                  <c:v>108.89599999708601</c:v>
                </c:pt>
                <c:pt idx="19929">
                  <c:v>108.903999997086</c:v>
                </c:pt>
                <c:pt idx="19930">
                  <c:v>108.91199999708601</c:v>
                </c:pt>
                <c:pt idx="19931">
                  <c:v>108.91999999708599</c:v>
                </c:pt>
                <c:pt idx="19932">
                  <c:v>108.927999997085</c:v>
                </c:pt>
                <c:pt idx="19933">
                  <c:v>108.93599999708501</c:v>
                </c:pt>
                <c:pt idx="19934">
                  <c:v>108.943999997085</c:v>
                </c:pt>
                <c:pt idx="19935">
                  <c:v>108.95199999708501</c:v>
                </c:pt>
                <c:pt idx="19936">
                  <c:v>108.959999997084</c:v>
                </c:pt>
                <c:pt idx="19937">
                  <c:v>108.96799999708399</c:v>
                </c:pt>
                <c:pt idx="19938">
                  <c:v>108.975999997084</c:v>
                </c:pt>
                <c:pt idx="19939">
                  <c:v>108.983999997084</c:v>
                </c:pt>
                <c:pt idx="19940">
                  <c:v>108.99199999708401</c:v>
                </c:pt>
                <c:pt idx="19941">
                  <c:v>108.99999999708299</c:v>
                </c:pt>
                <c:pt idx="19942">
                  <c:v>109.00799999708299</c:v>
                </c:pt>
                <c:pt idx="19943">
                  <c:v>109.015999997083</c:v>
                </c:pt>
                <c:pt idx="19944">
                  <c:v>109.023999997083</c:v>
                </c:pt>
                <c:pt idx="19945">
                  <c:v>109.03199999708301</c:v>
                </c:pt>
                <c:pt idx="19946">
                  <c:v>109.03999999708199</c:v>
                </c:pt>
                <c:pt idx="19947">
                  <c:v>109.047999997082</c:v>
                </c:pt>
                <c:pt idx="19948">
                  <c:v>109.055999997082</c:v>
                </c:pt>
                <c:pt idx="19949">
                  <c:v>109.06399999708199</c:v>
                </c:pt>
                <c:pt idx="19950">
                  <c:v>109.07199999708101</c:v>
                </c:pt>
                <c:pt idx="19951">
                  <c:v>109.079999997081</c:v>
                </c:pt>
                <c:pt idx="19952">
                  <c:v>109.087999997081</c:v>
                </c:pt>
                <c:pt idx="19953">
                  <c:v>109.09599999708099</c:v>
                </c:pt>
                <c:pt idx="19954">
                  <c:v>109.10399999708099</c:v>
                </c:pt>
                <c:pt idx="19955">
                  <c:v>109.11199999708001</c:v>
                </c:pt>
                <c:pt idx="19956">
                  <c:v>109.11999999708</c:v>
                </c:pt>
                <c:pt idx="19957">
                  <c:v>109.12799999708001</c:v>
                </c:pt>
                <c:pt idx="19958">
                  <c:v>109.13599999708001</c:v>
                </c:pt>
                <c:pt idx="19959">
                  <c:v>109.14399999707999</c:v>
                </c:pt>
                <c:pt idx="19960">
                  <c:v>109.151999997079</c:v>
                </c:pt>
                <c:pt idx="19961">
                  <c:v>109.159999997079</c:v>
                </c:pt>
                <c:pt idx="19962">
                  <c:v>109.16799999707901</c:v>
                </c:pt>
                <c:pt idx="19963">
                  <c:v>109.175999997079</c:v>
                </c:pt>
                <c:pt idx="19964">
                  <c:v>109.18399999707799</c:v>
                </c:pt>
                <c:pt idx="19965">
                  <c:v>109.191999997078</c:v>
                </c:pt>
                <c:pt idx="19966">
                  <c:v>109.199999997078</c:v>
                </c:pt>
                <c:pt idx="19967">
                  <c:v>109.20799999707801</c:v>
                </c:pt>
                <c:pt idx="19968">
                  <c:v>109.215999997078</c:v>
                </c:pt>
                <c:pt idx="19969">
                  <c:v>109.223999997077</c:v>
                </c:pt>
                <c:pt idx="19970">
                  <c:v>109.231999997077</c:v>
                </c:pt>
                <c:pt idx="19971">
                  <c:v>109.23999999707699</c:v>
                </c:pt>
                <c:pt idx="19972">
                  <c:v>109.247999997077</c:v>
                </c:pt>
                <c:pt idx="19973">
                  <c:v>109.255999997077</c:v>
                </c:pt>
                <c:pt idx="19974">
                  <c:v>109.263999997076</c:v>
                </c:pt>
                <c:pt idx="19975">
                  <c:v>109.27199999707599</c:v>
                </c:pt>
                <c:pt idx="19976">
                  <c:v>109.27999999707599</c:v>
                </c:pt>
                <c:pt idx="19977">
                  <c:v>109.287999997076</c:v>
                </c:pt>
                <c:pt idx="19978">
                  <c:v>109.295999997075</c:v>
                </c:pt>
                <c:pt idx="19979">
                  <c:v>109.30399999707501</c:v>
                </c:pt>
                <c:pt idx="19980">
                  <c:v>109.31199999707501</c:v>
                </c:pt>
                <c:pt idx="19981">
                  <c:v>109.319999997075</c:v>
                </c:pt>
                <c:pt idx="19982">
                  <c:v>109.327999997075</c:v>
                </c:pt>
                <c:pt idx="19983">
                  <c:v>109.335999997074</c:v>
                </c:pt>
                <c:pt idx="19984">
                  <c:v>109.34399999707401</c:v>
                </c:pt>
                <c:pt idx="19985">
                  <c:v>109.351999997074</c:v>
                </c:pt>
                <c:pt idx="19986">
                  <c:v>109.35999999707401</c:v>
                </c:pt>
                <c:pt idx="19987">
                  <c:v>109.36799999707399</c:v>
                </c:pt>
                <c:pt idx="19988">
                  <c:v>109.375999997073</c:v>
                </c:pt>
                <c:pt idx="19989">
                  <c:v>109.383999997073</c:v>
                </c:pt>
                <c:pt idx="19990">
                  <c:v>109.391999997073</c:v>
                </c:pt>
                <c:pt idx="19991">
                  <c:v>109.39999999707301</c:v>
                </c:pt>
                <c:pt idx="19992">
                  <c:v>109.407999997072</c:v>
                </c:pt>
                <c:pt idx="19993">
                  <c:v>109.41599999707199</c:v>
                </c:pt>
                <c:pt idx="19994">
                  <c:v>109.423999997072</c:v>
                </c:pt>
                <c:pt idx="19995">
                  <c:v>109.431999997072</c:v>
                </c:pt>
                <c:pt idx="19996">
                  <c:v>109.43999999707201</c:v>
                </c:pt>
                <c:pt idx="19997">
                  <c:v>109.44799999707099</c:v>
                </c:pt>
                <c:pt idx="19998">
                  <c:v>109.45599999707099</c:v>
                </c:pt>
                <c:pt idx="19999">
                  <c:v>109.463999997071</c:v>
                </c:pt>
                <c:pt idx="20000">
                  <c:v>109.47199999707099</c:v>
                </c:pt>
                <c:pt idx="20001">
                  <c:v>109.479999997071</c:v>
                </c:pt>
                <c:pt idx="20002">
                  <c:v>109.48799999707001</c:v>
                </c:pt>
                <c:pt idx="20003">
                  <c:v>109.49599999707</c:v>
                </c:pt>
                <c:pt idx="20004">
                  <c:v>109.50399999707</c:v>
                </c:pt>
                <c:pt idx="20005">
                  <c:v>109.51199999706999</c:v>
                </c:pt>
                <c:pt idx="20006">
                  <c:v>109.51999999707</c:v>
                </c:pt>
                <c:pt idx="20007">
                  <c:v>109.527999997069</c:v>
                </c:pt>
                <c:pt idx="20008">
                  <c:v>109.53599999706901</c:v>
                </c:pt>
                <c:pt idx="20009">
                  <c:v>109.54399999706899</c:v>
                </c:pt>
                <c:pt idx="20010">
                  <c:v>109.55199999706899</c:v>
                </c:pt>
                <c:pt idx="20011">
                  <c:v>109.559999997068</c:v>
                </c:pt>
                <c:pt idx="20012">
                  <c:v>109.567999997068</c:v>
                </c:pt>
                <c:pt idx="20013">
                  <c:v>109.57599999706801</c:v>
                </c:pt>
                <c:pt idx="20014">
                  <c:v>109.58399999706801</c:v>
                </c:pt>
                <c:pt idx="20015">
                  <c:v>109.59199999706799</c:v>
                </c:pt>
                <c:pt idx="20016">
                  <c:v>109.599999997067</c:v>
                </c:pt>
                <c:pt idx="20017">
                  <c:v>109.607999997067</c:v>
                </c:pt>
                <c:pt idx="20018">
                  <c:v>109.61599999706701</c:v>
                </c:pt>
                <c:pt idx="20019">
                  <c:v>109.623999997067</c:v>
                </c:pt>
                <c:pt idx="20020">
                  <c:v>109.63199999706701</c:v>
                </c:pt>
                <c:pt idx="20021">
                  <c:v>109.639999997066</c:v>
                </c:pt>
                <c:pt idx="20022">
                  <c:v>109.64799999706599</c:v>
                </c:pt>
                <c:pt idx="20023">
                  <c:v>109.655999997066</c:v>
                </c:pt>
                <c:pt idx="20024">
                  <c:v>109.663999997066</c:v>
                </c:pt>
                <c:pt idx="20025">
                  <c:v>109.671999997065</c:v>
                </c:pt>
                <c:pt idx="20026">
                  <c:v>109.679999997065</c:v>
                </c:pt>
                <c:pt idx="20027">
                  <c:v>109.68799999706499</c:v>
                </c:pt>
                <c:pt idx="20028">
                  <c:v>109.695999997065</c:v>
                </c:pt>
                <c:pt idx="20029">
                  <c:v>109.703999997065</c:v>
                </c:pt>
                <c:pt idx="20030">
                  <c:v>109.71199999706401</c:v>
                </c:pt>
                <c:pt idx="20031">
                  <c:v>109.71999999706399</c:v>
                </c:pt>
                <c:pt idx="20032">
                  <c:v>109.72799999706399</c:v>
                </c:pt>
                <c:pt idx="20033">
                  <c:v>109.735999997064</c:v>
                </c:pt>
                <c:pt idx="20034">
                  <c:v>109.74399999706399</c:v>
                </c:pt>
                <c:pt idx="20035">
                  <c:v>109.75199999706301</c:v>
                </c:pt>
                <c:pt idx="20036">
                  <c:v>109.75999999706301</c:v>
                </c:pt>
                <c:pt idx="20037">
                  <c:v>109.767999997063</c:v>
                </c:pt>
                <c:pt idx="20038">
                  <c:v>109.775999997063</c:v>
                </c:pt>
                <c:pt idx="20039">
                  <c:v>109.783999997062</c:v>
                </c:pt>
                <c:pt idx="20040">
                  <c:v>109.79199999706201</c:v>
                </c:pt>
                <c:pt idx="20041">
                  <c:v>109.799999997062</c:v>
                </c:pt>
                <c:pt idx="20042">
                  <c:v>109.80799999706201</c:v>
                </c:pt>
                <c:pt idx="20043">
                  <c:v>109.81599999706199</c:v>
                </c:pt>
                <c:pt idx="20044">
                  <c:v>109.82399999706099</c:v>
                </c:pt>
                <c:pt idx="20045">
                  <c:v>109.831999997061</c:v>
                </c:pt>
                <c:pt idx="20046">
                  <c:v>109.839999997061</c:v>
                </c:pt>
                <c:pt idx="20047">
                  <c:v>109.84799999706101</c:v>
                </c:pt>
                <c:pt idx="20048">
                  <c:v>109.85599999706101</c:v>
                </c:pt>
                <c:pt idx="20049">
                  <c:v>109.86399999705999</c:v>
                </c:pt>
                <c:pt idx="20050">
                  <c:v>109.87199999706</c:v>
                </c:pt>
                <c:pt idx="20051">
                  <c:v>109.87999999706</c:v>
                </c:pt>
                <c:pt idx="20052">
                  <c:v>109.88799999706001</c:v>
                </c:pt>
                <c:pt idx="20053">
                  <c:v>109.89599999705899</c:v>
                </c:pt>
                <c:pt idx="20054">
                  <c:v>109.90399999705899</c:v>
                </c:pt>
                <c:pt idx="20055">
                  <c:v>109.911999997059</c:v>
                </c:pt>
                <c:pt idx="20056">
                  <c:v>109.91999999705899</c:v>
                </c:pt>
                <c:pt idx="20057">
                  <c:v>109.927999997059</c:v>
                </c:pt>
                <c:pt idx="20058">
                  <c:v>109.935999997058</c:v>
                </c:pt>
                <c:pt idx="20059">
                  <c:v>109.943999997058</c:v>
                </c:pt>
                <c:pt idx="20060">
                  <c:v>109.951999997058</c:v>
                </c:pt>
                <c:pt idx="20061">
                  <c:v>109.95999999705799</c:v>
                </c:pt>
                <c:pt idx="20062">
                  <c:v>109.967999997058</c:v>
                </c:pt>
                <c:pt idx="20063">
                  <c:v>109.975999997057</c:v>
                </c:pt>
                <c:pt idx="20064">
                  <c:v>109.98399999705701</c:v>
                </c:pt>
                <c:pt idx="20065">
                  <c:v>109.99199999705699</c:v>
                </c:pt>
                <c:pt idx="20066">
                  <c:v>109.99999999705699</c:v>
                </c:pt>
                <c:pt idx="20067">
                  <c:v>110.007999997056</c:v>
                </c:pt>
                <c:pt idx="20068">
                  <c:v>110.015999997056</c:v>
                </c:pt>
                <c:pt idx="20069">
                  <c:v>110.02399999705601</c:v>
                </c:pt>
                <c:pt idx="20070">
                  <c:v>110.031999997056</c:v>
                </c:pt>
                <c:pt idx="20071">
                  <c:v>110.039999997056</c:v>
                </c:pt>
                <c:pt idx="20072">
                  <c:v>110.047999997055</c:v>
                </c:pt>
                <c:pt idx="20073">
                  <c:v>110.055999997055</c:v>
                </c:pt>
                <c:pt idx="20074">
                  <c:v>110.06399999705501</c:v>
                </c:pt>
                <c:pt idx="20075">
                  <c:v>110.071999997055</c:v>
                </c:pt>
                <c:pt idx="20076">
                  <c:v>110.07999999705501</c:v>
                </c:pt>
                <c:pt idx="20077">
                  <c:v>110.087999997054</c:v>
                </c:pt>
                <c:pt idx="20078">
                  <c:v>110.09599999705399</c:v>
                </c:pt>
                <c:pt idx="20079">
                  <c:v>110.103999997054</c:v>
                </c:pt>
                <c:pt idx="20080">
                  <c:v>110.111999997054</c:v>
                </c:pt>
                <c:pt idx="20081">
                  <c:v>110.119999997053</c:v>
                </c:pt>
                <c:pt idx="20082">
                  <c:v>110.127999997053</c:v>
                </c:pt>
                <c:pt idx="20083">
                  <c:v>110.13599999705299</c:v>
                </c:pt>
                <c:pt idx="20084">
                  <c:v>110.143999997053</c:v>
                </c:pt>
                <c:pt idx="20085">
                  <c:v>110.151999997053</c:v>
                </c:pt>
                <c:pt idx="20086">
                  <c:v>110.15999999705201</c:v>
                </c:pt>
                <c:pt idx="20087">
                  <c:v>110.16799999705199</c:v>
                </c:pt>
                <c:pt idx="20088">
                  <c:v>110.17599999705199</c:v>
                </c:pt>
                <c:pt idx="20089">
                  <c:v>110.183999997052</c:v>
                </c:pt>
                <c:pt idx="20090">
                  <c:v>110.19199999705199</c:v>
                </c:pt>
                <c:pt idx="20091">
                  <c:v>110.19999999705101</c:v>
                </c:pt>
                <c:pt idx="20092">
                  <c:v>110.207999997051</c:v>
                </c:pt>
                <c:pt idx="20093">
                  <c:v>110.215999997051</c:v>
                </c:pt>
                <c:pt idx="20094">
                  <c:v>110.223999997051</c:v>
                </c:pt>
                <c:pt idx="20095">
                  <c:v>110.23199999705</c:v>
                </c:pt>
                <c:pt idx="20096">
                  <c:v>110.23999999705001</c:v>
                </c:pt>
                <c:pt idx="20097">
                  <c:v>110.24799999705</c:v>
                </c:pt>
                <c:pt idx="20098">
                  <c:v>110.25599999705001</c:v>
                </c:pt>
                <c:pt idx="20099">
                  <c:v>110.26399999704999</c:v>
                </c:pt>
                <c:pt idx="20100">
                  <c:v>110.27199999704899</c:v>
                </c:pt>
                <c:pt idx="20101">
                  <c:v>110.279999997049</c:v>
                </c:pt>
                <c:pt idx="20102">
                  <c:v>110.287999997049</c:v>
                </c:pt>
                <c:pt idx="20103">
                  <c:v>110.29599999704901</c:v>
                </c:pt>
                <c:pt idx="20104">
                  <c:v>110.303999997049</c:v>
                </c:pt>
                <c:pt idx="20105">
                  <c:v>110.31199999704799</c:v>
                </c:pt>
                <c:pt idx="20106">
                  <c:v>110.319999997048</c:v>
                </c:pt>
                <c:pt idx="20107">
                  <c:v>110.327999997048</c:v>
                </c:pt>
                <c:pt idx="20108">
                  <c:v>110.33599999704801</c:v>
                </c:pt>
                <c:pt idx="20109">
                  <c:v>110.34399999704699</c:v>
                </c:pt>
                <c:pt idx="20110">
                  <c:v>110.351999997047</c:v>
                </c:pt>
                <c:pt idx="20111">
                  <c:v>110.359999997047</c:v>
                </c:pt>
                <c:pt idx="20112">
                  <c:v>110.36799999704699</c:v>
                </c:pt>
                <c:pt idx="20113">
                  <c:v>110.375999997047</c:v>
                </c:pt>
                <c:pt idx="20114">
                  <c:v>110.383999997046</c:v>
                </c:pt>
                <c:pt idx="20115">
                  <c:v>110.391999997046</c:v>
                </c:pt>
                <c:pt idx="20116">
                  <c:v>110.399999997046</c:v>
                </c:pt>
                <c:pt idx="20117">
                  <c:v>110.40799999704599</c:v>
                </c:pt>
                <c:pt idx="20118">
                  <c:v>110.415999997046</c:v>
                </c:pt>
                <c:pt idx="20119">
                  <c:v>110.423999997045</c:v>
                </c:pt>
                <c:pt idx="20120">
                  <c:v>110.43199999704501</c:v>
                </c:pt>
                <c:pt idx="20121">
                  <c:v>110.43999999704499</c:v>
                </c:pt>
                <c:pt idx="20122">
                  <c:v>110.44799999704499</c:v>
                </c:pt>
                <c:pt idx="20123">
                  <c:v>110.455999997044</c:v>
                </c:pt>
                <c:pt idx="20124">
                  <c:v>110.463999997044</c:v>
                </c:pt>
                <c:pt idx="20125">
                  <c:v>110.47199999704401</c:v>
                </c:pt>
                <c:pt idx="20126">
                  <c:v>110.479999997044</c:v>
                </c:pt>
                <c:pt idx="20127">
                  <c:v>110.487999997044</c:v>
                </c:pt>
                <c:pt idx="20128">
                  <c:v>110.495999997043</c:v>
                </c:pt>
                <c:pt idx="20129">
                  <c:v>110.503999997043</c:v>
                </c:pt>
                <c:pt idx="20130">
                  <c:v>110.51199999704301</c:v>
                </c:pt>
                <c:pt idx="20131">
                  <c:v>110.519999997043</c:v>
                </c:pt>
                <c:pt idx="20132">
                  <c:v>110.52799999704301</c:v>
                </c:pt>
                <c:pt idx="20133">
                  <c:v>110.535999997042</c:v>
                </c:pt>
                <c:pt idx="20134">
                  <c:v>110.54399999704199</c:v>
                </c:pt>
                <c:pt idx="20135">
                  <c:v>110.551999997042</c:v>
                </c:pt>
                <c:pt idx="20136">
                  <c:v>110.559999997042</c:v>
                </c:pt>
                <c:pt idx="20137">
                  <c:v>110.567999997041</c:v>
                </c:pt>
                <c:pt idx="20138">
                  <c:v>110.575999997041</c:v>
                </c:pt>
                <c:pt idx="20139">
                  <c:v>110.58399999704099</c:v>
                </c:pt>
                <c:pt idx="20140">
                  <c:v>110.591999997041</c:v>
                </c:pt>
                <c:pt idx="20141">
                  <c:v>110.599999997041</c:v>
                </c:pt>
                <c:pt idx="20142">
                  <c:v>110.60799999704001</c:v>
                </c:pt>
                <c:pt idx="20143">
                  <c:v>110.61599999703999</c:v>
                </c:pt>
                <c:pt idx="20144">
                  <c:v>110.62399999704</c:v>
                </c:pt>
                <c:pt idx="20145">
                  <c:v>110.63199999704</c:v>
                </c:pt>
                <c:pt idx="20146">
                  <c:v>110.63999999703999</c:v>
                </c:pt>
                <c:pt idx="20147">
                  <c:v>110.64799999703901</c:v>
                </c:pt>
                <c:pt idx="20148">
                  <c:v>110.655999997039</c:v>
                </c:pt>
                <c:pt idx="20149">
                  <c:v>110.663999997039</c:v>
                </c:pt>
                <c:pt idx="20150">
                  <c:v>110.67199999703899</c:v>
                </c:pt>
                <c:pt idx="20151">
                  <c:v>110.679999997038</c:v>
                </c:pt>
                <c:pt idx="20152">
                  <c:v>110.68799999703801</c:v>
                </c:pt>
                <c:pt idx="20153">
                  <c:v>110.695999997038</c:v>
                </c:pt>
                <c:pt idx="20154">
                  <c:v>110.70399999703801</c:v>
                </c:pt>
                <c:pt idx="20155">
                  <c:v>110.71199999703799</c:v>
                </c:pt>
                <c:pt idx="20156">
                  <c:v>110.71999999703699</c:v>
                </c:pt>
                <c:pt idx="20157">
                  <c:v>110.727999997037</c:v>
                </c:pt>
                <c:pt idx="20158">
                  <c:v>110.735999997037</c:v>
                </c:pt>
                <c:pt idx="20159">
                  <c:v>110.74399999703701</c:v>
                </c:pt>
                <c:pt idx="20160">
                  <c:v>110.751999997037</c:v>
                </c:pt>
                <c:pt idx="20161">
                  <c:v>110.75999999703599</c:v>
                </c:pt>
                <c:pt idx="20162">
                  <c:v>110.767999997036</c:v>
                </c:pt>
                <c:pt idx="20163">
                  <c:v>110.775999997036</c:v>
                </c:pt>
                <c:pt idx="20164">
                  <c:v>110.78399999703601</c:v>
                </c:pt>
                <c:pt idx="20165">
                  <c:v>110.79199999703499</c:v>
                </c:pt>
                <c:pt idx="20166">
                  <c:v>110.799999997035</c:v>
                </c:pt>
                <c:pt idx="20167">
                  <c:v>110.807999997035</c:v>
                </c:pt>
                <c:pt idx="20168">
                  <c:v>110.81599999703499</c:v>
                </c:pt>
                <c:pt idx="20169">
                  <c:v>110.823999997035</c:v>
                </c:pt>
                <c:pt idx="20170">
                  <c:v>110.831999997034</c:v>
                </c:pt>
                <c:pt idx="20171">
                  <c:v>110.839999997034</c:v>
                </c:pt>
                <c:pt idx="20172">
                  <c:v>110.84799999703399</c:v>
                </c:pt>
                <c:pt idx="20173">
                  <c:v>110.85599999703399</c:v>
                </c:pt>
                <c:pt idx="20174">
                  <c:v>110.863999997034</c:v>
                </c:pt>
                <c:pt idx="20175">
                  <c:v>110.871999997033</c:v>
                </c:pt>
                <c:pt idx="20176">
                  <c:v>110.87999999703301</c:v>
                </c:pt>
                <c:pt idx="20177">
                  <c:v>110.88799999703299</c:v>
                </c:pt>
                <c:pt idx="20178">
                  <c:v>110.895999997033</c:v>
                </c:pt>
                <c:pt idx="20179">
                  <c:v>110.903999997032</c:v>
                </c:pt>
                <c:pt idx="20180">
                  <c:v>110.911999997032</c:v>
                </c:pt>
                <c:pt idx="20181">
                  <c:v>110.91999999703201</c:v>
                </c:pt>
                <c:pt idx="20182">
                  <c:v>110.927999997032</c:v>
                </c:pt>
                <c:pt idx="20183">
                  <c:v>110.935999997032</c:v>
                </c:pt>
                <c:pt idx="20184">
                  <c:v>110.943999997031</c:v>
                </c:pt>
                <c:pt idx="20185">
                  <c:v>110.951999997031</c:v>
                </c:pt>
                <c:pt idx="20186">
                  <c:v>110.95999999703101</c:v>
                </c:pt>
                <c:pt idx="20187">
                  <c:v>110.967999997031</c:v>
                </c:pt>
                <c:pt idx="20188">
                  <c:v>110.97599999703101</c:v>
                </c:pt>
                <c:pt idx="20189">
                  <c:v>110.98399999703</c:v>
                </c:pt>
                <c:pt idx="20190">
                  <c:v>110.99199999702999</c:v>
                </c:pt>
                <c:pt idx="20191">
                  <c:v>110.99999999703</c:v>
                </c:pt>
                <c:pt idx="20192">
                  <c:v>111.00799999703</c:v>
                </c:pt>
                <c:pt idx="20193">
                  <c:v>111.015999997029</c:v>
                </c:pt>
                <c:pt idx="20194">
                  <c:v>111.02399999702899</c:v>
                </c:pt>
                <c:pt idx="20195">
                  <c:v>111.03199999702899</c:v>
                </c:pt>
                <c:pt idx="20196">
                  <c:v>111.039999997029</c:v>
                </c:pt>
                <c:pt idx="20197">
                  <c:v>111.047999997029</c:v>
                </c:pt>
                <c:pt idx="20198">
                  <c:v>111.05599999702801</c:v>
                </c:pt>
                <c:pt idx="20199">
                  <c:v>111.06399999702799</c:v>
                </c:pt>
                <c:pt idx="20200">
                  <c:v>111.071999997028</c:v>
                </c:pt>
                <c:pt idx="20201">
                  <c:v>111.079999997028</c:v>
                </c:pt>
                <c:pt idx="20202">
                  <c:v>111.08799999702799</c:v>
                </c:pt>
                <c:pt idx="20203">
                  <c:v>111.09599999702701</c:v>
                </c:pt>
                <c:pt idx="20204">
                  <c:v>111.103999997027</c:v>
                </c:pt>
                <c:pt idx="20205">
                  <c:v>111.111999997027</c:v>
                </c:pt>
                <c:pt idx="20206">
                  <c:v>111.11999999702699</c:v>
                </c:pt>
                <c:pt idx="20207">
                  <c:v>111.127999997026</c:v>
                </c:pt>
                <c:pt idx="20208">
                  <c:v>111.135999997026</c:v>
                </c:pt>
                <c:pt idx="20209">
                  <c:v>111.143999997026</c:v>
                </c:pt>
                <c:pt idx="20210">
                  <c:v>111.15199999702601</c:v>
                </c:pt>
                <c:pt idx="20211">
                  <c:v>111.15999999702601</c:v>
                </c:pt>
                <c:pt idx="20212">
                  <c:v>111.16799999702499</c:v>
                </c:pt>
                <c:pt idx="20213">
                  <c:v>111.175999997025</c:v>
                </c:pt>
                <c:pt idx="20214">
                  <c:v>111.183999997025</c:v>
                </c:pt>
                <c:pt idx="20215">
                  <c:v>111.19199999702501</c:v>
                </c:pt>
                <c:pt idx="20216">
                  <c:v>111.199999997025</c:v>
                </c:pt>
                <c:pt idx="20217">
                  <c:v>111.207999997024</c:v>
                </c:pt>
                <c:pt idx="20218">
                  <c:v>111.215999997024</c:v>
                </c:pt>
                <c:pt idx="20219">
                  <c:v>111.22399999702399</c:v>
                </c:pt>
                <c:pt idx="20220">
                  <c:v>111.231999997024</c:v>
                </c:pt>
                <c:pt idx="20221">
                  <c:v>111.23999999702299</c:v>
                </c:pt>
                <c:pt idx="20222">
                  <c:v>111.247999997023</c:v>
                </c:pt>
                <c:pt idx="20223">
                  <c:v>111.255999997023</c:v>
                </c:pt>
                <c:pt idx="20224">
                  <c:v>111.26399999702299</c:v>
                </c:pt>
                <c:pt idx="20225">
                  <c:v>111.271999997023</c:v>
                </c:pt>
                <c:pt idx="20226">
                  <c:v>111.279999997022</c:v>
                </c:pt>
                <c:pt idx="20227">
                  <c:v>111.287999997022</c:v>
                </c:pt>
                <c:pt idx="20228">
                  <c:v>111.29599999702199</c:v>
                </c:pt>
                <c:pt idx="20229">
                  <c:v>111.30399999702199</c:v>
                </c:pt>
                <c:pt idx="20230">
                  <c:v>111.311999997022</c:v>
                </c:pt>
                <c:pt idx="20231">
                  <c:v>111.319999997021</c:v>
                </c:pt>
                <c:pt idx="20232">
                  <c:v>111.32799999702101</c:v>
                </c:pt>
                <c:pt idx="20233">
                  <c:v>111.33599999702101</c:v>
                </c:pt>
                <c:pt idx="20234">
                  <c:v>111.343999997021</c:v>
                </c:pt>
                <c:pt idx="20235">
                  <c:v>111.35199999702</c:v>
                </c:pt>
                <c:pt idx="20236">
                  <c:v>111.35999999702</c:v>
                </c:pt>
                <c:pt idx="20237">
                  <c:v>111.36799999702001</c:v>
                </c:pt>
                <c:pt idx="20238">
                  <c:v>111.37599999702</c:v>
                </c:pt>
                <c:pt idx="20239">
                  <c:v>111.38399999702001</c:v>
                </c:pt>
                <c:pt idx="20240">
                  <c:v>111.391999997019</c:v>
                </c:pt>
                <c:pt idx="20241">
                  <c:v>111.39999999701899</c:v>
                </c:pt>
                <c:pt idx="20242">
                  <c:v>111.407999997019</c:v>
                </c:pt>
                <c:pt idx="20243">
                  <c:v>111.415999997019</c:v>
                </c:pt>
                <c:pt idx="20244">
                  <c:v>111.42399999701901</c:v>
                </c:pt>
                <c:pt idx="20245">
                  <c:v>111.431999997018</c:v>
                </c:pt>
                <c:pt idx="20246">
                  <c:v>111.43999999701799</c:v>
                </c:pt>
                <c:pt idx="20247">
                  <c:v>111.447999997018</c:v>
                </c:pt>
                <c:pt idx="20248">
                  <c:v>111.455999997018</c:v>
                </c:pt>
                <c:pt idx="20249">
                  <c:v>111.463999997017</c:v>
                </c:pt>
                <c:pt idx="20250">
                  <c:v>111.47199999701699</c:v>
                </c:pt>
                <c:pt idx="20251">
                  <c:v>111.479999997017</c:v>
                </c:pt>
                <c:pt idx="20252">
                  <c:v>111.487999997017</c:v>
                </c:pt>
                <c:pt idx="20253">
                  <c:v>111.49599999701699</c:v>
                </c:pt>
                <c:pt idx="20254">
                  <c:v>111.50399999701601</c:v>
                </c:pt>
                <c:pt idx="20255">
                  <c:v>111.51199999701601</c:v>
                </c:pt>
                <c:pt idx="20256">
                  <c:v>111.519999997016</c:v>
                </c:pt>
                <c:pt idx="20257">
                  <c:v>111.527999997016</c:v>
                </c:pt>
                <c:pt idx="20258">
                  <c:v>111.53599999701599</c:v>
                </c:pt>
                <c:pt idx="20259">
                  <c:v>111.54399999701501</c:v>
                </c:pt>
                <c:pt idx="20260">
                  <c:v>111.551999997015</c:v>
                </c:pt>
                <c:pt idx="20261">
                  <c:v>111.55999999701501</c:v>
                </c:pt>
                <c:pt idx="20262">
                  <c:v>111.56799999701499</c:v>
                </c:pt>
                <c:pt idx="20263">
                  <c:v>111.57599999701399</c:v>
                </c:pt>
                <c:pt idx="20264">
                  <c:v>111.583999997014</c:v>
                </c:pt>
                <c:pt idx="20265">
                  <c:v>111.591999997014</c:v>
                </c:pt>
                <c:pt idx="20266">
                  <c:v>111.59999999701401</c:v>
                </c:pt>
                <c:pt idx="20267">
                  <c:v>111.60799999701401</c:v>
                </c:pt>
                <c:pt idx="20268">
                  <c:v>111.61599999701299</c:v>
                </c:pt>
                <c:pt idx="20269">
                  <c:v>111.623999997013</c:v>
                </c:pt>
                <c:pt idx="20270">
                  <c:v>111.631999997013</c:v>
                </c:pt>
                <c:pt idx="20271">
                  <c:v>111.63999999701301</c:v>
                </c:pt>
                <c:pt idx="20272">
                  <c:v>111.647999997013</c:v>
                </c:pt>
                <c:pt idx="20273">
                  <c:v>111.655999997012</c:v>
                </c:pt>
                <c:pt idx="20274">
                  <c:v>111.663999997012</c:v>
                </c:pt>
                <c:pt idx="20275">
                  <c:v>111.67199999701199</c:v>
                </c:pt>
                <c:pt idx="20276">
                  <c:v>111.679999997012</c:v>
                </c:pt>
                <c:pt idx="20277">
                  <c:v>111.68799999701099</c:v>
                </c:pt>
                <c:pt idx="20278">
                  <c:v>111.695999997011</c:v>
                </c:pt>
                <c:pt idx="20279">
                  <c:v>111.703999997011</c:v>
                </c:pt>
                <c:pt idx="20280">
                  <c:v>111.71199999701099</c:v>
                </c:pt>
                <c:pt idx="20281">
                  <c:v>111.719999997011</c:v>
                </c:pt>
                <c:pt idx="20282">
                  <c:v>111.72799999701</c:v>
                </c:pt>
                <c:pt idx="20283">
                  <c:v>111.73599999701</c:v>
                </c:pt>
                <c:pt idx="20284">
                  <c:v>111.74399999700999</c:v>
                </c:pt>
                <c:pt idx="20285">
                  <c:v>111.75199999700999</c:v>
                </c:pt>
                <c:pt idx="20286">
                  <c:v>111.75999999701</c:v>
                </c:pt>
                <c:pt idx="20287">
                  <c:v>111.767999997009</c:v>
                </c:pt>
                <c:pt idx="20288">
                  <c:v>111.77599999700901</c:v>
                </c:pt>
                <c:pt idx="20289">
                  <c:v>111.783999997009</c:v>
                </c:pt>
                <c:pt idx="20290">
                  <c:v>111.791999997009</c:v>
                </c:pt>
                <c:pt idx="20291">
                  <c:v>111.799999997009</c:v>
                </c:pt>
                <c:pt idx="20292">
                  <c:v>111.807999997008</c:v>
                </c:pt>
                <c:pt idx="20293">
                  <c:v>111.81599999700801</c:v>
                </c:pt>
                <c:pt idx="20294">
                  <c:v>111.823999997008</c:v>
                </c:pt>
                <c:pt idx="20295">
                  <c:v>111.83199999700801</c:v>
                </c:pt>
                <c:pt idx="20296">
                  <c:v>111.839999997007</c:v>
                </c:pt>
                <c:pt idx="20297">
                  <c:v>111.84799999700699</c:v>
                </c:pt>
                <c:pt idx="20298">
                  <c:v>111.855999997007</c:v>
                </c:pt>
                <c:pt idx="20299">
                  <c:v>111.863999997007</c:v>
                </c:pt>
                <c:pt idx="20300">
                  <c:v>111.87199999700701</c:v>
                </c:pt>
                <c:pt idx="20301">
                  <c:v>111.879999997006</c:v>
                </c:pt>
                <c:pt idx="20302">
                  <c:v>111.88799999700599</c:v>
                </c:pt>
                <c:pt idx="20303">
                  <c:v>111.895999997006</c:v>
                </c:pt>
                <c:pt idx="20304">
                  <c:v>111.903999997006</c:v>
                </c:pt>
                <c:pt idx="20305">
                  <c:v>111.91199999700601</c:v>
                </c:pt>
                <c:pt idx="20306">
                  <c:v>111.91999999700499</c:v>
                </c:pt>
                <c:pt idx="20307">
                  <c:v>111.927999997005</c:v>
                </c:pt>
                <c:pt idx="20308">
                  <c:v>111.935999997005</c:v>
                </c:pt>
                <c:pt idx="20309">
                  <c:v>111.94399999700499</c:v>
                </c:pt>
                <c:pt idx="20310">
                  <c:v>111.95199999700401</c:v>
                </c:pt>
                <c:pt idx="20311">
                  <c:v>111.959999997004</c:v>
                </c:pt>
                <c:pt idx="20312">
                  <c:v>111.967999997004</c:v>
                </c:pt>
                <c:pt idx="20313">
                  <c:v>111.975999997004</c:v>
                </c:pt>
                <c:pt idx="20314">
                  <c:v>111.98399999700399</c:v>
                </c:pt>
                <c:pt idx="20315">
                  <c:v>111.99199999700301</c:v>
                </c:pt>
                <c:pt idx="20316">
                  <c:v>111.999999997003</c:v>
                </c:pt>
                <c:pt idx="20317">
                  <c:v>112.00799999700301</c:v>
                </c:pt>
                <c:pt idx="20318">
                  <c:v>112.01599999700299</c:v>
                </c:pt>
                <c:pt idx="20319">
                  <c:v>112.02399999700299</c:v>
                </c:pt>
                <c:pt idx="20320">
                  <c:v>112.031999997002</c:v>
                </c:pt>
                <c:pt idx="20321">
                  <c:v>112.039999997002</c:v>
                </c:pt>
                <c:pt idx="20322">
                  <c:v>112.04799999700201</c:v>
                </c:pt>
                <c:pt idx="20323">
                  <c:v>112.055999997002</c:v>
                </c:pt>
                <c:pt idx="20324">
                  <c:v>112.06399999700099</c:v>
                </c:pt>
                <c:pt idx="20325">
                  <c:v>112.071999997001</c:v>
                </c:pt>
                <c:pt idx="20326">
                  <c:v>112.079999997001</c:v>
                </c:pt>
                <c:pt idx="20327">
                  <c:v>112.08799999700101</c:v>
                </c:pt>
                <c:pt idx="20328">
                  <c:v>112.095999997001</c:v>
                </c:pt>
                <c:pt idx="20329">
                  <c:v>112.103999997</c:v>
                </c:pt>
                <c:pt idx="20330">
                  <c:v>112.111999997</c:v>
                </c:pt>
                <c:pt idx="20331">
                  <c:v>112.11999999699999</c:v>
                </c:pt>
                <c:pt idx="20332">
                  <c:v>112.127999997</c:v>
                </c:pt>
                <c:pt idx="20333">
                  <c:v>112.135999997</c:v>
                </c:pt>
                <c:pt idx="20334">
                  <c:v>112.143999996999</c:v>
                </c:pt>
                <c:pt idx="20335">
                  <c:v>112.151999996999</c:v>
                </c:pt>
                <c:pt idx="20336">
                  <c:v>112.15999999699899</c:v>
                </c:pt>
                <c:pt idx="20337">
                  <c:v>112.167999996999</c:v>
                </c:pt>
                <c:pt idx="20338">
                  <c:v>112.175999996998</c:v>
                </c:pt>
                <c:pt idx="20339">
                  <c:v>112.18399999699801</c:v>
                </c:pt>
                <c:pt idx="20340">
                  <c:v>112.19199999699799</c:v>
                </c:pt>
                <c:pt idx="20341">
                  <c:v>112.199999996998</c:v>
                </c:pt>
                <c:pt idx="20342">
                  <c:v>112.207999996998</c:v>
                </c:pt>
                <c:pt idx="20343">
                  <c:v>112.215999996997</c:v>
                </c:pt>
                <c:pt idx="20344">
                  <c:v>112.22399999699701</c:v>
                </c:pt>
                <c:pt idx="20345">
                  <c:v>112.231999996997</c:v>
                </c:pt>
                <c:pt idx="20346">
                  <c:v>112.239999996997</c:v>
                </c:pt>
                <c:pt idx="20347">
                  <c:v>112.247999996997</c:v>
                </c:pt>
                <c:pt idx="20348">
                  <c:v>112.255999996996</c:v>
                </c:pt>
                <c:pt idx="20349">
                  <c:v>112.26399999699601</c:v>
                </c:pt>
                <c:pt idx="20350">
                  <c:v>112.271999996996</c:v>
                </c:pt>
                <c:pt idx="20351">
                  <c:v>112.27999999699601</c:v>
                </c:pt>
                <c:pt idx="20352">
                  <c:v>112.287999996995</c:v>
                </c:pt>
                <c:pt idx="20353">
                  <c:v>112.29599999699499</c:v>
                </c:pt>
                <c:pt idx="20354">
                  <c:v>112.303999996995</c:v>
                </c:pt>
                <c:pt idx="20355">
                  <c:v>112.311999996995</c:v>
                </c:pt>
                <c:pt idx="20356">
                  <c:v>112.31999999699501</c:v>
                </c:pt>
                <c:pt idx="20357">
                  <c:v>112.327999996994</c:v>
                </c:pt>
                <c:pt idx="20358">
                  <c:v>112.33599999699399</c:v>
                </c:pt>
                <c:pt idx="20359">
                  <c:v>112.343999996994</c:v>
                </c:pt>
                <c:pt idx="20360">
                  <c:v>112.351999996994</c:v>
                </c:pt>
                <c:pt idx="20361">
                  <c:v>112.35999999699401</c:v>
                </c:pt>
                <c:pt idx="20362">
                  <c:v>112.36799999699299</c:v>
                </c:pt>
                <c:pt idx="20363">
                  <c:v>112.375999996993</c:v>
                </c:pt>
                <c:pt idx="20364">
                  <c:v>112.383999996993</c:v>
                </c:pt>
                <c:pt idx="20365">
                  <c:v>112.39199999699299</c:v>
                </c:pt>
                <c:pt idx="20366">
                  <c:v>112.39999999699201</c:v>
                </c:pt>
                <c:pt idx="20367">
                  <c:v>112.407999996992</c:v>
                </c:pt>
                <c:pt idx="20368">
                  <c:v>112.415999996992</c:v>
                </c:pt>
                <c:pt idx="20369">
                  <c:v>112.42399999699199</c:v>
                </c:pt>
                <c:pt idx="20370">
                  <c:v>112.43199999699199</c:v>
                </c:pt>
                <c:pt idx="20371">
                  <c:v>112.43999999699101</c:v>
                </c:pt>
                <c:pt idx="20372">
                  <c:v>112.447999996991</c:v>
                </c:pt>
                <c:pt idx="20373">
                  <c:v>112.45599999699101</c:v>
                </c:pt>
                <c:pt idx="20374">
                  <c:v>112.46399999699099</c:v>
                </c:pt>
                <c:pt idx="20375">
                  <c:v>112.471999996991</c:v>
                </c:pt>
                <c:pt idx="20376">
                  <c:v>112.47999999699</c:v>
                </c:pt>
                <c:pt idx="20377">
                  <c:v>112.48799999699</c:v>
                </c:pt>
                <c:pt idx="20378">
                  <c:v>112.49599999699001</c:v>
                </c:pt>
                <c:pt idx="20379">
                  <c:v>112.50399999699</c:v>
                </c:pt>
                <c:pt idx="20380">
                  <c:v>112.511999996989</c:v>
                </c:pt>
                <c:pt idx="20381">
                  <c:v>112.519999996989</c:v>
                </c:pt>
                <c:pt idx="20382">
                  <c:v>112.527999996989</c:v>
                </c:pt>
                <c:pt idx="20383">
                  <c:v>112.53599999698901</c:v>
                </c:pt>
                <c:pt idx="20384">
                  <c:v>112.543999996989</c:v>
                </c:pt>
                <c:pt idx="20385">
                  <c:v>112.551999996988</c:v>
                </c:pt>
                <c:pt idx="20386">
                  <c:v>112.559999996988</c:v>
                </c:pt>
                <c:pt idx="20387">
                  <c:v>112.56799999698799</c:v>
                </c:pt>
                <c:pt idx="20388">
                  <c:v>112.575999996988</c:v>
                </c:pt>
                <c:pt idx="20389">
                  <c:v>112.583999996988</c:v>
                </c:pt>
                <c:pt idx="20390">
                  <c:v>112.591999996987</c:v>
                </c:pt>
                <c:pt idx="20391">
                  <c:v>112.59999999698699</c:v>
                </c:pt>
                <c:pt idx="20392">
                  <c:v>112.60799999698699</c:v>
                </c:pt>
                <c:pt idx="20393">
                  <c:v>112.615999996987</c:v>
                </c:pt>
                <c:pt idx="20394">
                  <c:v>112.623999996986</c:v>
                </c:pt>
                <c:pt idx="20395">
                  <c:v>112.63199999698601</c:v>
                </c:pt>
                <c:pt idx="20396">
                  <c:v>112.63999999698599</c:v>
                </c:pt>
                <c:pt idx="20397">
                  <c:v>112.647999996986</c:v>
                </c:pt>
                <c:pt idx="20398">
                  <c:v>112.655999996986</c:v>
                </c:pt>
                <c:pt idx="20399">
                  <c:v>112.663999996985</c:v>
                </c:pt>
                <c:pt idx="20400">
                  <c:v>112.67199999698501</c:v>
                </c:pt>
                <c:pt idx="20401">
                  <c:v>112.679999996985</c:v>
                </c:pt>
                <c:pt idx="20402">
                  <c:v>112.687999996985</c:v>
                </c:pt>
                <c:pt idx="20403">
                  <c:v>112.69599999698499</c:v>
                </c:pt>
                <c:pt idx="20404">
                  <c:v>112.703999996984</c:v>
                </c:pt>
                <c:pt idx="20405">
                  <c:v>112.71199999698401</c:v>
                </c:pt>
                <c:pt idx="20406">
                  <c:v>112.719999996984</c:v>
                </c:pt>
                <c:pt idx="20407">
                  <c:v>112.72799999698401</c:v>
                </c:pt>
                <c:pt idx="20408">
                  <c:v>112.735999996983</c:v>
                </c:pt>
                <c:pt idx="20409">
                  <c:v>112.74399999698299</c:v>
                </c:pt>
                <c:pt idx="20410">
                  <c:v>112.751999996983</c:v>
                </c:pt>
                <c:pt idx="20411">
                  <c:v>112.759999996983</c:v>
                </c:pt>
                <c:pt idx="20412">
                  <c:v>112.76799999698301</c:v>
                </c:pt>
                <c:pt idx="20413">
                  <c:v>112.77599999698199</c:v>
                </c:pt>
                <c:pt idx="20414">
                  <c:v>112.783999996982</c:v>
                </c:pt>
                <c:pt idx="20415">
                  <c:v>112.791999996982</c:v>
                </c:pt>
                <c:pt idx="20416">
                  <c:v>112.799999996982</c:v>
                </c:pt>
                <c:pt idx="20417">
                  <c:v>112.80799999698201</c:v>
                </c:pt>
                <c:pt idx="20418">
                  <c:v>112.81599999698099</c:v>
                </c:pt>
                <c:pt idx="20419">
                  <c:v>112.823999996981</c:v>
                </c:pt>
                <c:pt idx="20420">
                  <c:v>112.831999996981</c:v>
                </c:pt>
                <c:pt idx="20421">
                  <c:v>112.83999999698099</c:v>
                </c:pt>
                <c:pt idx="20422">
                  <c:v>112.84799999698001</c:v>
                </c:pt>
                <c:pt idx="20423">
                  <c:v>112.85599999698</c:v>
                </c:pt>
                <c:pt idx="20424">
                  <c:v>112.86399999698</c:v>
                </c:pt>
                <c:pt idx="20425">
                  <c:v>112.87199999697999</c:v>
                </c:pt>
                <c:pt idx="20426">
                  <c:v>112.87999999697999</c:v>
                </c:pt>
                <c:pt idx="20427">
                  <c:v>112.887999996979</c:v>
                </c:pt>
                <c:pt idx="20428">
                  <c:v>112.895999996979</c:v>
                </c:pt>
                <c:pt idx="20429">
                  <c:v>112.90399999697901</c:v>
                </c:pt>
                <c:pt idx="20430">
                  <c:v>112.91199999697899</c:v>
                </c:pt>
                <c:pt idx="20431">
                  <c:v>112.919999996979</c:v>
                </c:pt>
                <c:pt idx="20432">
                  <c:v>112.927999996978</c:v>
                </c:pt>
                <c:pt idx="20433">
                  <c:v>112.935999996978</c:v>
                </c:pt>
                <c:pt idx="20434">
                  <c:v>112.94399999697801</c:v>
                </c:pt>
                <c:pt idx="20435">
                  <c:v>112.951999996978</c:v>
                </c:pt>
                <c:pt idx="20436">
                  <c:v>112.959999996977</c:v>
                </c:pt>
                <c:pt idx="20437">
                  <c:v>112.967999996977</c:v>
                </c:pt>
                <c:pt idx="20438">
                  <c:v>112.975999996977</c:v>
                </c:pt>
                <c:pt idx="20439">
                  <c:v>112.983999996977</c:v>
                </c:pt>
                <c:pt idx="20440">
                  <c:v>112.991999996977</c:v>
                </c:pt>
                <c:pt idx="20441">
                  <c:v>112.999999996976</c:v>
                </c:pt>
                <c:pt idx="20442">
                  <c:v>113.007999996976</c:v>
                </c:pt>
                <c:pt idx="20443">
                  <c:v>113.01599999697599</c:v>
                </c:pt>
                <c:pt idx="20444">
                  <c:v>113.023999996976</c:v>
                </c:pt>
                <c:pt idx="20445">
                  <c:v>113.031999996976</c:v>
                </c:pt>
                <c:pt idx="20446">
                  <c:v>113.039999996975</c:v>
                </c:pt>
                <c:pt idx="20447">
                  <c:v>113.04799999697499</c:v>
                </c:pt>
                <c:pt idx="20448">
                  <c:v>113.055999996975</c:v>
                </c:pt>
                <c:pt idx="20449">
                  <c:v>113.063999996975</c:v>
                </c:pt>
                <c:pt idx="20450">
                  <c:v>113.071999996974</c:v>
                </c:pt>
                <c:pt idx="20451">
                  <c:v>113.07999999697401</c:v>
                </c:pt>
                <c:pt idx="20452">
                  <c:v>113.08799999697399</c:v>
                </c:pt>
                <c:pt idx="20453">
                  <c:v>113.095999996974</c:v>
                </c:pt>
                <c:pt idx="20454">
                  <c:v>113.103999996974</c:v>
                </c:pt>
                <c:pt idx="20455">
                  <c:v>113.111999996973</c:v>
                </c:pt>
                <c:pt idx="20456">
                  <c:v>113.11999999697301</c:v>
                </c:pt>
                <c:pt idx="20457">
                  <c:v>113.127999996973</c:v>
                </c:pt>
                <c:pt idx="20458">
                  <c:v>113.135999996973</c:v>
                </c:pt>
                <c:pt idx="20459">
                  <c:v>113.14399999697299</c:v>
                </c:pt>
                <c:pt idx="20460">
                  <c:v>113.15199999697199</c:v>
                </c:pt>
                <c:pt idx="20461">
                  <c:v>113.159999996972</c:v>
                </c:pt>
                <c:pt idx="20462">
                  <c:v>113.167999996972</c:v>
                </c:pt>
                <c:pt idx="20463">
                  <c:v>113.17599999697201</c:v>
                </c:pt>
                <c:pt idx="20464">
                  <c:v>113.183999996971</c:v>
                </c:pt>
                <c:pt idx="20465">
                  <c:v>113.19199999697099</c:v>
                </c:pt>
                <c:pt idx="20466">
                  <c:v>113.199999996971</c:v>
                </c:pt>
                <c:pt idx="20467">
                  <c:v>113.207999996971</c:v>
                </c:pt>
                <c:pt idx="20468">
                  <c:v>113.21599999697101</c:v>
                </c:pt>
                <c:pt idx="20469">
                  <c:v>113.22399999696999</c:v>
                </c:pt>
                <c:pt idx="20470">
                  <c:v>113.23199999697</c:v>
                </c:pt>
                <c:pt idx="20471">
                  <c:v>113.23999999697</c:v>
                </c:pt>
                <c:pt idx="20472">
                  <c:v>113.24799999696999</c:v>
                </c:pt>
                <c:pt idx="20473">
                  <c:v>113.25599999697</c:v>
                </c:pt>
                <c:pt idx="20474">
                  <c:v>113.26399999696899</c:v>
                </c:pt>
                <c:pt idx="20475">
                  <c:v>113.271999996969</c:v>
                </c:pt>
                <c:pt idx="20476">
                  <c:v>113.279999996969</c:v>
                </c:pt>
                <c:pt idx="20477">
                  <c:v>113.28799999696899</c:v>
                </c:pt>
                <c:pt idx="20478">
                  <c:v>113.29599999696801</c:v>
                </c:pt>
                <c:pt idx="20479">
                  <c:v>113.303999996968</c:v>
                </c:pt>
                <c:pt idx="20480">
                  <c:v>113.311999996968</c:v>
                </c:pt>
                <c:pt idx="20481">
                  <c:v>113.31999999696799</c:v>
                </c:pt>
                <c:pt idx="20482">
                  <c:v>113.327999996968</c:v>
                </c:pt>
                <c:pt idx="20483">
                  <c:v>113.335999996967</c:v>
                </c:pt>
                <c:pt idx="20484">
                  <c:v>113.343999996967</c:v>
                </c:pt>
                <c:pt idx="20485">
                  <c:v>113.35199999696701</c:v>
                </c:pt>
                <c:pt idx="20486">
                  <c:v>113.35999999696699</c:v>
                </c:pt>
                <c:pt idx="20487">
                  <c:v>113.367999996967</c:v>
                </c:pt>
                <c:pt idx="20488">
                  <c:v>113.375999996966</c:v>
                </c:pt>
                <c:pt idx="20489">
                  <c:v>113.383999996966</c:v>
                </c:pt>
                <c:pt idx="20490">
                  <c:v>113.39199999696601</c:v>
                </c:pt>
                <c:pt idx="20491">
                  <c:v>113.399999996966</c:v>
                </c:pt>
                <c:pt idx="20492">
                  <c:v>113.407999996965</c:v>
                </c:pt>
                <c:pt idx="20493">
                  <c:v>113.415999996965</c:v>
                </c:pt>
                <c:pt idx="20494">
                  <c:v>113.42399999696499</c:v>
                </c:pt>
                <c:pt idx="20495">
                  <c:v>113.431999996965</c:v>
                </c:pt>
                <c:pt idx="20496">
                  <c:v>113.439999996965</c:v>
                </c:pt>
                <c:pt idx="20497">
                  <c:v>113.447999996964</c:v>
                </c:pt>
                <c:pt idx="20498">
                  <c:v>113.455999996964</c:v>
                </c:pt>
                <c:pt idx="20499">
                  <c:v>113.46399999696399</c:v>
                </c:pt>
                <c:pt idx="20500">
                  <c:v>113.471999996964</c:v>
                </c:pt>
                <c:pt idx="20501">
                  <c:v>113.479999996964</c:v>
                </c:pt>
                <c:pt idx="20502">
                  <c:v>113.487999996963</c:v>
                </c:pt>
                <c:pt idx="20503">
                  <c:v>113.49599999696299</c:v>
                </c:pt>
                <c:pt idx="20504">
                  <c:v>113.503999996963</c:v>
                </c:pt>
                <c:pt idx="20505">
                  <c:v>113.511999996963</c:v>
                </c:pt>
                <c:pt idx="20506">
                  <c:v>113.519999996962</c:v>
                </c:pt>
                <c:pt idx="20507">
                  <c:v>113.52799999696201</c:v>
                </c:pt>
                <c:pt idx="20508">
                  <c:v>113.53599999696199</c:v>
                </c:pt>
                <c:pt idx="20509">
                  <c:v>113.543999996962</c:v>
                </c:pt>
                <c:pt idx="20510">
                  <c:v>113.551999996962</c:v>
                </c:pt>
                <c:pt idx="20511">
                  <c:v>113.559999996961</c:v>
                </c:pt>
                <c:pt idx="20512">
                  <c:v>113.56799999696101</c:v>
                </c:pt>
                <c:pt idx="20513">
                  <c:v>113.575999996961</c:v>
                </c:pt>
                <c:pt idx="20514">
                  <c:v>113.58399999696101</c:v>
                </c:pt>
                <c:pt idx="20515">
                  <c:v>113.59199999696099</c:v>
                </c:pt>
                <c:pt idx="20516">
                  <c:v>113.59999999695999</c:v>
                </c:pt>
                <c:pt idx="20517">
                  <c:v>113.60799999696</c:v>
                </c:pt>
                <c:pt idx="20518">
                  <c:v>113.61599999696</c:v>
                </c:pt>
                <c:pt idx="20519">
                  <c:v>113.62399999696001</c:v>
                </c:pt>
                <c:pt idx="20520">
                  <c:v>113.631999996959</c:v>
                </c:pt>
                <c:pt idx="20521">
                  <c:v>113.63999999695901</c:v>
                </c:pt>
                <c:pt idx="20522">
                  <c:v>113.647999996959</c:v>
                </c:pt>
                <c:pt idx="20523">
                  <c:v>113.655999996959</c:v>
                </c:pt>
                <c:pt idx="20524">
                  <c:v>113.66399999695901</c:v>
                </c:pt>
                <c:pt idx="20525">
                  <c:v>113.67199999695799</c:v>
                </c:pt>
                <c:pt idx="20526">
                  <c:v>113.679999996958</c:v>
                </c:pt>
                <c:pt idx="20527">
                  <c:v>113.687999996958</c:v>
                </c:pt>
                <c:pt idx="20528">
                  <c:v>113.69599999695799</c:v>
                </c:pt>
                <c:pt idx="20529">
                  <c:v>113.703999996958</c:v>
                </c:pt>
                <c:pt idx="20530">
                  <c:v>113.71199999695699</c:v>
                </c:pt>
                <c:pt idx="20531">
                  <c:v>113.719999996957</c:v>
                </c:pt>
                <c:pt idx="20532">
                  <c:v>113.727999996957</c:v>
                </c:pt>
                <c:pt idx="20533">
                  <c:v>113.73599999695699</c:v>
                </c:pt>
                <c:pt idx="20534">
                  <c:v>113.74399999695601</c:v>
                </c:pt>
                <c:pt idx="20535">
                  <c:v>113.751999996956</c:v>
                </c:pt>
                <c:pt idx="20536">
                  <c:v>113.759999996956</c:v>
                </c:pt>
                <c:pt idx="20537">
                  <c:v>113.76799999695599</c:v>
                </c:pt>
                <c:pt idx="20538">
                  <c:v>113.775999996956</c:v>
                </c:pt>
                <c:pt idx="20539">
                  <c:v>113.783999996955</c:v>
                </c:pt>
                <c:pt idx="20540">
                  <c:v>113.791999996955</c:v>
                </c:pt>
                <c:pt idx="20541">
                  <c:v>113.79999999695501</c:v>
                </c:pt>
                <c:pt idx="20542">
                  <c:v>113.807999996955</c:v>
                </c:pt>
                <c:pt idx="20543">
                  <c:v>113.815999996955</c:v>
                </c:pt>
                <c:pt idx="20544">
                  <c:v>113.823999996954</c:v>
                </c:pt>
                <c:pt idx="20545">
                  <c:v>113.831999996954</c:v>
                </c:pt>
                <c:pt idx="20546">
                  <c:v>113.83999999695401</c:v>
                </c:pt>
                <c:pt idx="20547">
                  <c:v>113.847999996954</c:v>
                </c:pt>
                <c:pt idx="20548">
                  <c:v>113.855999996953</c:v>
                </c:pt>
                <c:pt idx="20549">
                  <c:v>113.863999996953</c:v>
                </c:pt>
                <c:pt idx="20550">
                  <c:v>113.87199999695299</c:v>
                </c:pt>
                <c:pt idx="20551">
                  <c:v>113.879999996953</c:v>
                </c:pt>
                <c:pt idx="20552">
                  <c:v>113.887999996953</c:v>
                </c:pt>
                <c:pt idx="20553">
                  <c:v>113.895999996952</c:v>
                </c:pt>
                <c:pt idx="20554">
                  <c:v>113.903999996952</c:v>
                </c:pt>
                <c:pt idx="20555">
                  <c:v>113.91199999695199</c:v>
                </c:pt>
                <c:pt idx="20556">
                  <c:v>113.919999996952</c:v>
                </c:pt>
                <c:pt idx="20557">
                  <c:v>113.927999996952</c:v>
                </c:pt>
                <c:pt idx="20558">
                  <c:v>113.935999996951</c:v>
                </c:pt>
                <c:pt idx="20559">
                  <c:v>113.94399999695099</c:v>
                </c:pt>
                <c:pt idx="20560">
                  <c:v>113.951999996951</c:v>
                </c:pt>
                <c:pt idx="20561">
                  <c:v>113.959999996951</c:v>
                </c:pt>
                <c:pt idx="20562">
                  <c:v>113.96799999695</c:v>
                </c:pt>
                <c:pt idx="20563">
                  <c:v>113.97599999695001</c:v>
                </c:pt>
                <c:pt idx="20564">
                  <c:v>113.98399999695</c:v>
                </c:pt>
                <c:pt idx="20565">
                  <c:v>113.99199999695</c:v>
                </c:pt>
                <c:pt idx="20566">
                  <c:v>113.99999999695</c:v>
                </c:pt>
                <c:pt idx="20567">
                  <c:v>114.007999996949</c:v>
                </c:pt>
                <c:pt idx="20568">
                  <c:v>114.01599999694901</c:v>
                </c:pt>
                <c:pt idx="20569">
                  <c:v>114.023999996949</c:v>
                </c:pt>
                <c:pt idx="20570">
                  <c:v>114.03199999694901</c:v>
                </c:pt>
                <c:pt idx="20571">
                  <c:v>114.03999999694899</c:v>
                </c:pt>
                <c:pt idx="20572">
                  <c:v>114.04799999694799</c:v>
                </c:pt>
                <c:pt idx="20573">
                  <c:v>114.055999996948</c:v>
                </c:pt>
                <c:pt idx="20574">
                  <c:v>114.063999996948</c:v>
                </c:pt>
                <c:pt idx="20575">
                  <c:v>114.07199999694801</c:v>
                </c:pt>
                <c:pt idx="20576">
                  <c:v>114.079999996947</c:v>
                </c:pt>
                <c:pt idx="20577">
                  <c:v>114.087999996947</c:v>
                </c:pt>
                <c:pt idx="20578">
                  <c:v>114.095999996947</c:v>
                </c:pt>
                <c:pt idx="20579">
                  <c:v>114.103999996947</c:v>
                </c:pt>
                <c:pt idx="20580">
                  <c:v>114.11199999694701</c:v>
                </c:pt>
                <c:pt idx="20581">
                  <c:v>114.11999999694599</c:v>
                </c:pt>
                <c:pt idx="20582">
                  <c:v>114.127999996946</c:v>
                </c:pt>
                <c:pt idx="20583">
                  <c:v>114.135999996946</c:v>
                </c:pt>
                <c:pt idx="20584">
                  <c:v>114.14399999694599</c:v>
                </c:pt>
                <c:pt idx="20585">
                  <c:v>114.151999996946</c:v>
                </c:pt>
                <c:pt idx="20586">
                  <c:v>114.159999996945</c:v>
                </c:pt>
                <c:pt idx="20587">
                  <c:v>114.167999996945</c:v>
                </c:pt>
                <c:pt idx="20588">
                  <c:v>114.175999996945</c:v>
                </c:pt>
                <c:pt idx="20589">
                  <c:v>114.18399999694499</c:v>
                </c:pt>
                <c:pt idx="20590">
                  <c:v>114.191999996945</c:v>
                </c:pt>
                <c:pt idx="20591">
                  <c:v>114.199999996944</c:v>
                </c:pt>
                <c:pt idx="20592">
                  <c:v>114.20799999694401</c:v>
                </c:pt>
                <c:pt idx="20593">
                  <c:v>114.21599999694399</c:v>
                </c:pt>
                <c:pt idx="20594">
                  <c:v>114.223999996944</c:v>
                </c:pt>
                <c:pt idx="20595">
                  <c:v>114.231999996943</c:v>
                </c:pt>
                <c:pt idx="20596">
                  <c:v>114.239999996943</c:v>
                </c:pt>
                <c:pt idx="20597">
                  <c:v>114.24799999694301</c:v>
                </c:pt>
                <c:pt idx="20598">
                  <c:v>114.255999996943</c:v>
                </c:pt>
                <c:pt idx="20599">
                  <c:v>114.263999996943</c:v>
                </c:pt>
                <c:pt idx="20600">
                  <c:v>114.271999996942</c:v>
                </c:pt>
                <c:pt idx="20601">
                  <c:v>114.279999996942</c:v>
                </c:pt>
                <c:pt idx="20602">
                  <c:v>114.28799999694201</c:v>
                </c:pt>
                <c:pt idx="20603">
                  <c:v>114.295999996942</c:v>
                </c:pt>
                <c:pt idx="20604">
                  <c:v>114.30399999694201</c:v>
                </c:pt>
                <c:pt idx="20605">
                  <c:v>114.311999996941</c:v>
                </c:pt>
                <c:pt idx="20606">
                  <c:v>114.31999999694099</c:v>
                </c:pt>
                <c:pt idx="20607">
                  <c:v>114.327999996941</c:v>
                </c:pt>
                <c:pt idx="20608">
                  <c:v>114.335999996941</c:v>
                </c:pt>
                <c:pt idx="20609">
                  <c:v>114.34399999694</c:v>
                </c:pt>
                <c:pt idx="20610">
                  <c:v>114.35199999693999</c:v>
                </c:pt>
                <c:pt idx="20611">
                  <c:v>114.35999999694</c:v>
                </c:pt>
                <c:pt idx="20612">
                  <c:v>114.36799999694</c:v>
                </c:pt>
                <c:pt idx="20613">
                  <c:v>114.37599999694</c:v>
                </c:pt>
                <c:pt idx="20614">
                  <c:v>114.38399999693901</c:v>
                </c:pt>
                <c:pt idx="20615">
                  <c:v>114.39199999693899</c:v>
                </c:pt>
                <c:pt idx="20616">
                  <c:v>114.399999996939</c:v>
                </c:pt>
                <c:pt idx="20617">
                  <c:v>114.407999996939</c:v>
                </c:pt>
                <c:pt idx="20618">
                  <c:v>114.41599999693899</c:v>
                </c:pt>
                <c:pt idx="20619">
                  <c:v>114.42399999693801</c:v>
                </c:pt>
                <c:pt idx="20620">
                  <c:v>114.431999996938</c:v>
                </c:pt>
                <c:pt idx="20621">
                  <c:v>114.439999996938</c:v>
                </c:pt>
                <c:pt idx="20622">
                  <c:v>114.44799999693799</c:v>
                </c:pt>
                <c:pt idx="20623">
                  <c:v>114.455999996937</c:v>
                </c:pt>
                <c:pt idx="20624">
                  <c:v>114.46399999693701</c:v>
                </c:pt>
                <c:pt idx="20625">
                  <c:v>114.471999996937</c:v>
                </c:pt>
                <c:pt idx="20626">
                  <c:v>114.47999999693701</c:v>
                </c:pt>
                <c:pt idx="20627">
                  <c:v>114.48799999693699</c:v>
                </c:pt>
                <c:pt idx="20628">
                  <c:v>114.49599999693599</c:v>
                </c:pt>
                <c:pt idx="20629">
                  <c:v>114.503999996936</c:v>
                </c:pt>
                <c:pt idx="20630">
                  <c:v>114.511999996936</c:v>
                </c:pt>
                <c:pt idx="20631">
                  <c:v>114.51999999693601</c:v>
                </c:pt>
                <c:pt idx="20632">
                  <c:v>114.527999996936</c:v>
                </c:pt>
                <c:pt idx="20633">
                  <c:v>114.535999996935</c:v>
                </c:pt>
                <c:pt idx="20634">
                  <c:v>114.543999996935</c:v>
                </c:pt>
                <c:pt idx="20635">
                  <c:v>114.551999996935</c:v>
                </c:pt>
                <c:pt idx="20636">
                  <c:v>114.55999999693501</c:v>
                </c:pt>
                <c:pt idx="20637">
                  <c:v>114.56799999693399</c:v>
                </c:pt>
                <c:pt idx="20638">
                  <c:v>114.575999996934</c:v>
                </c:pt>
                <c:pt idx="20639">
                  <c:v>114.583999996934</c:v>
                </c:pt>
                <c:pt idx="20640">
                  <c:v>114.59199999693399</c:v>
                </c:pt>
                <c:pt idx="20641">
                  <c:v>114.599999996934</c:v>
                </c:pt>
                <c:pt idx="20642">
                  <c:v>114.607999996933</c:v>
                </c:pt>
                <c:pt idx="20643">
                  <c:v>114.615999996933</c:v>
                </c:pt>
                <c:pt idx="20644">
                  <c:v>114.62399999693299</c:v>
                </c:pt>
                <c:pt idx="20645">
                  <c:v>114.631999996933</c:v>
                </c:pt>
                <c:pt idx="20646">
                  <c:v>114.639999996933</c:v>
                </c:pt>
                <c:pt idx="20647">
                  <c:v>114.647999996932</c:v>
                </c:pt>
                <c:pt idx="20648">
                  <c:v>114.65599999693201</c:v>
                </c:pt>
                <c:pt idx="20649">
                  <c:v>114.66399999693199</c:v>
                </c:pt>
                <c:pt idx="20650">
                  <c:v>114.671999996932</c:v>
                </c:pt>
                <c:pt idx="20651">
                  <c:v>114.679999996931</c:v>
                </c:pt>
                <c:pt idx="20652">
                  <c:v>114.687999996931</c:v>
                </c:pt>
                <c:pt idx="20653">
                  <c:v>114.69599999693101</c:v>
                </c:pt>
                <c:pt idx="20654">
                  <c:v>114.703999996931</c:v>
                </c:pt>
                <c:pt idx="20655">
                  <c:v>114.711999996931</c:v>
                </c:pt>
                <c:pt idx="20656">
                  <c:v>114.71999999693</c:v>
                </c:pt>
                <c:pt idx="20657">
                  <c:v>114.72799999693</c:v>
                </c:pt>
                <c:pt idx="20658">
                  <c:v>114.73599999693</c:v>
                </c:pt>
                <c:pt idx="20659">
                  <c:v>114.74399999693</c:v>
                </c:pt>
                <c:pt idx="20660">
                  <c:v>114.75199999693001</c:v>
                </c:pt>
                <c:pt idx="20661">
                  <c:v>114.759999996929</c:v>
                </c:pt>
                <c:pt idx="20662">
                  <c:v>114.76799999692899</c:v>
                </c:pt>
                <c:pt idx="20663">
                  <c:v>114.775999996929</c:v>
                </c:pt>
                <c:pt idx="20664">
                  <c:v>114.783999996929</c:v>
                </c:pt>
                <c:pt idx="20665">
                  <c:v>114.791999996928</c:v>
                </c:pt>
                <c:pt idx="20666">
                  <c:v>114.79999999692799</c:v>
                </c:pt>
                <c:pt idx="20667">
                  <c:v>114.807999996928</c:v>
                </c:pt>
                <c:pt idx="20668">
                  <c:v>114.815999996928</c:v>
                </c:pt>
                <c:pt idx="20669">
                  <c:v>114.82399999692799</c:v>
                </c:pt>
                <c:pt idx="20670">
                  <c:v>114.83199999692701</c:v>
                </c:pt>
                <c:pt idx="20671">
                  <c:v>114.83999999692699</c:v>
                </c:pt>
                <c:pt idx="20672">
                  <c:v>114.847999996927</c:v>
                </c:pt>
                <c:pt idx="20673">
                  <c:v>114.855999996927</c:v>
                </c:pt>
                <c:pt idx="20674">
                  <c:v>114.86399999692699</c:v>
                </c:pt>
                <c:pt idx="20675">
                  <c:v>114.87199999692601</c:v>
                </c:pt>
                <c:pt idx="20676">
                  <c:v>114.879999996926</c:v>
                </c:pt>
                <c:pt idx="20677">
                  <c:v>114.887999996926</c:v>
                </c:pt>
                <c:pt idx="20678">
                  <c:v>114.89599999692599</c:v>
                </c:pt>
                <c:pt idx="20679">
                  <c:v>114.90399999692499</c:v>
                </c:pt>
                <c:pt idx="20680">
                  <c:v>114.911999996925</c:v>
                </c:pt>
                <c:pt idx="20681">
                  <c:v>114.919999996925</c:v>
                </c:pt>
                <c:pt idx="20682">
                  <c:v>114.92799999692501</c:v>
                </c:pt>
                <c:pt idx="20683">
                  <c:v>114.93599999692499</c:v>
                </c:pt>
                <c:pt idx="20684">
                  <c:v>114.94399999692401</c:v>
                </c:pt>
                <c:pt idx="20685">
                  <c:v>114.951999996924</c:v>
                </c:pt>
                <c:pt idx="20686">
                  <c:v>114.959999996924</c:v>
                </c:pt>
                <c:pt idx="20687">
                  <c:v>114.96799999692401</c:v>
                </c:pt>
                <c:pt idx="20688">
                  <c:v>114.975999996924</c:v>
                </c:pt>
                <c:pt idx="20689">
                  <c:v>114.983999996923</c:v>
                </c:pt>
                <c:pt idx="20690">
                  <c:v>114.991999996923</c:v>
                </c:pt>
                <c:pt idx="20691">
                  <c:v>114.99999999692299</c:v>
                </c:pt>
                <c:pt idx="20692">
                  <c:v>115.007999996923</c:v>
                </c:pt>
                <c:pt idx="20693">
                  <c:v>115.01599999692199</c:v>
                </c:pt>
                <c:pt idx="20694">
                  <c:v>115.023999996922</c:v>
                </c:pt>
                <c:pt idx="20695">
                  <c:v>115.031999996922</c:v>
                </c:pt>
                <c:pt idx="20696">
                  <c:v>115.03999999692199</c:v>
                </c:pt>
                <c:pt idx="20697">
                  <c:v>115.047999996922</c:v>
                </c:pt>
                <c:pt idx="20698">
                  <c:v>115.055999996921</c:v>
                </c:pt>
                <c:pt idx="20699">
                  <c:v>115.063999996921</c:v>
                </c:pt>
                <c:pt idx="20700">
                  <c:v>115.07199999692099</c:v>
                </c:pt>
                <c:pt idx="20701">
                  <c:v>115.079999996921</c:v>
                </c:pt>
                <c:pt idx="20702">
                  <c:v>115.087999996921</c:v>
                </c:pt>
                <c:pt idx="20703">
                  <c:v>115.09599999692</c:v>
                </c:pt>
                <c:pt idx="20704">
                  <c:v>115.10399999692001</c:v>
                </c:pt>
                <c:pt idx="20705">
                  <c:v>115.11199999691999</c:v>
                </c:pt>
                <c:pt idx="20706">
                  <c:v>115.11999999692</c:v>
                </c:pt>
                <c:pt idx="20707">
                  <c:v>115.127999996919</c:v>
                </c:pt>
                <c:pt idx="20708">
                  <c:v>115.135999996919</c:v>
                </c:pt>
                <c:pt idx="20709">
                  <c:v>115.14399999691901</c:v>
                </c:pt>
                <c:pt idx="20710">
                  <c:v>115.151999996919</c:v>
                </c:pt>
                <c:pt idx="20711">
                  <c:v>115.159999996919</c:v>
                </c:pt>
                <c:pt idx="20712">
                  <c:v>115.167999996918</c:v>
                </c:pt>
                <c:pt idx="20713">
                  <c:v>115.17599999691799</c:v>
                </c:pt>
                <c:pt idx="20714">
                  <c:v>115.183999996918</c:v>
                </c:pt>
                <c:pt idx="20715">
                  <c:v>115.191999996918</c:v>
                </c:pt>
                <c:pt idx="20716">
                  <c:v>115.19999999691801</c:v>
                </c:pt>
                <c:pt idx="20717">
                  <c:v>115.207999996917</c:v>
                </c:pt>
                <c:pt idx="20718">
                  <c:v>115.21599999691701</c:v>
                </c:pt>
                <c:pt idx="20719">
                  <c:v>115.223999996917</c:v>
                </c:pt>
                <c:pt idx="20720">
                  <c:v>115.231999996917</c:v>
                </c:pt>
                <c:pt idx="20721">
                  <c:v>115.239999996916</c:v>
                </c:pt>
                <c:pt idx="20722">
                  <c:v>115.24799999691599</c:v>
                </c:pt>
                <c:pt idx="20723">
                  <c:v>115.255999996916</c:v>
                </c:pt>
                <c:pt idx="20724">
                  <c:v>115.263999996916</c:v>
                </c:pt>
                <c:pt idx="20725">
                  <c:v>115.27199999691599</c:v>
                </c:pt>
                <c:pt idx="20726">
                  <c:v>115.27999999691501</c:v>
                </c:pt>
                <c:pt idx="20727">
                  <c:v>115.28799999691499</c:v>
                </c:pt>
                <c:pt idx="20728">
                  <c:v>115.295999996915</c:v>
                </c:pt>
                <c:pt idx="20729">
                  <c:v>115.303999996915</c:v>
                </c:pt>
                <c:pt idx="20730">
                  <c:v>115.31199999691499</c:v>
                </c:pt>
                <c:pt idx="20731">
                  <c:v>115.31999999691401</c:v>
                </c:pt>
                <c:pt idx="20732">
                  <c:v>115.327999996914</c:v>
                </c:pt>
                <c:pt idx="20733">
                  <c:v>115.335999996914</c:v>
                </c:pt>
                <c:pt idx="20734">
                  <c:v>115.34399999691399</c:v>
                </c:pt>
                <c:pt idx="20735">
                  <c:v>115.35199999691299</c:v>
                </c:pt>
                <c:pt idx="20736">
                  <c:v>115.359999996913</c:v>
                </c:pt>
                <c:pt idx="20737">
                  <c:v>115.367999996913</c:v>
                </c:pt>
                <c:pt idx="20738">
                  <c:v>115.37599999691301</c:v>
                </c:pt>
                <c:pt idx="20739">
                  <c:v>115.38399999691299</c:v>
                </c:pt>
                <c:pt idx="20740">
                  <c:v>115.39199999691201</c:v>
                </c:pt>
                <c:pt idx="20741">
                  <c:v>115.399999996912</c:v>
                </c:pt>
                <c:pt idx="20742">
                  <c:v>115.407999996912</c:v>
                </c:pt>
                <c:pt idx="20743">
                  <c:v>115.41599999691201</c:v>
                </c:pt>
                <c:pt idx="20744">
                  <c:v>115.423999996912</c:v>
                </c:pt>
                <c:pt idx="20745">
                  <c:v>115.431999996911</c:v>
                </c:pt>
                <c:pt idx="20746">
                  <c:v>115.439999996911</c:v>
                </c:pt>
                <c:pt idx="20747">
                  <c:v>115.44799999691099</c:v>
                </c:pt>
                <c:pt idx="20748">
                  <c:v>115.455999996911</c:v>
                </c:pt>
                <c:pt idx="20749">
                  <c:v>115.46399999690999</c:v>
                </c:pt>
                <c:pt idx="20750">
                  <c:v>115.47199999691</c:v>
                </c:pt>
                <c:pt idx="20751">
                  <c:v>115.47999999691</c:v>
                </c:pt>
                <c:pt idx="20752">
                  <c:v>115.48799999691001</c:v>
                </c:pt>
                <c:pt idx="20753">
                  <c:v>115.49599999691</c:v>
                </c:pt>
                <c:pt idx="20754">
                  <c:v>115.503999996909</c:v>
                </c:pt>
                <c:pt idx="20755">
                  <c:v>115.511999996909</c:v>
                </c:pt>
                <c:pt idx="20756">
                  <c:v>115.51999999690899</c:v>
                </c:pt>
                <c:pt idx="20757">
                  <c:v>115.527999996909</c:v>
                </c:pt>
                <c:pt idx="20758">
                  <c:v>115.535999996909</c:v>
                </c:pt>
                <c:pt idx="20759">
                  <c:v>115.543999996908</c:v>
                </c:pt>
                <c:pt idx="20760">
                  <c:v>115.55199999690801</c:v>
                </c:pt>
                <c:pt idx="20761">
                  <c:v>115.55999999690799</c:v>
                </c:pt>
                <c:pt idx="20762">
                  <c:v>115.567999996908</c:v>
                </c:pt>
                <c:pt idx="20763">
                  <c:v>115.575999996907</c:v>
                </c:pt>
                <c:pt idx="20764">
                  <c:v>115.583999996907</c:v>
                </c:pt>
                <c:pt idx="20765">
                  <c:v>115.59199999690701</c:v>
                </c:pt>
                <c:pt idx="20766">
                  <c:v>115.599999996907</c:v>
                </c:pt>
                <c:pt idx="20767">
                  <c:v>115.607999996907</c:v>
                </c:pt>
                <c:pt idx="20768">
                  <c:v>115.615999996906</c:v>
                </c:pt>
                <c:pt idx="20769">
                  <c:v>115.62399999690599</c:v>
                </c:pt>
                <c:pt idx="20770">
                  <c:v>115.631999996906</c:v>
                </c:pt>
                <c:pt idx="20771">
                  <c:v>115.639999996906</c:v>
                </c:pt>
                <c:pt idx="20772">
                  <c:v>115.64799999690601</c:v>
                </c:pt>
                <c:pt idx="20773">
                  <c:v>115.655999996905</c:v>
                </c:pt>
                <c:pt idx="20774">
                  <c:v>115.66399999690501</c:v>
                </c:pt>
                <c:pt idx="20775">
                  <c:v>115.671999996905</c:v>
                </c:pt>
                <c:pt idx="20776">
                  <c:v>115.679999996905</c:v>
                </c:pt>
                <c:pt idx="20777">
                  <c:v>115.687999996904</c:v>
                </c:pt>
                <c:pt idx="20778">
                  <c:v>115.69599999690399</c:v>
                </c:pt>
                <c:pt idx="20779">
                  <c:v>115.703999996904</c:v>
                </c:pt>
                <c:pt idx="20780">
                  <c:v>115.711999996904</c:v>
                </c:pt>
                <c:pt idx="20781">
                  <c:v>115.71999999690399</c:v>
                </c:pt>
                <c:pt idx="20782">
                  <c:v>115.72799999690301</c:v>
                </c:pt>
                <c:pt idx="20783">
                  <c:v>115.73599999690299</c:v>
                </c:pt>
                <c:pt idx="20784">
                  <c:v>115.743999996903</c:v>
                </c:pt>
                <c:pt idx="20785">
                  <c:v>115.751999996903</c:v>
                </c:pt>
                <c:pt idx="20786">
                  <c:v>115.75999999690301</c:v>
                </c:pt>
                <c:pt idx="20787">
                  <c:v>115.76799999690201</c:v>
                </c:pt>
                <c:pt idx="20788">
                  <c:v>115.775999996902</c:v>
                </c:pt>
                <c:pt idx="20789">
                  <c:v>115.783999996902</c:v>
                </c:pt>
                <c:pt idx="20790">
                  <c:v>115.79199999690199</c:v>
                </c:pt>
                <c:pt idx="20791">
                  <c:v>115.79999999690101</c:v>
                </c:pt>
                <c:pt idx="20792">
                  <c:v>115.807999996901</c:v>
                </c:pt>
                <c:pt idx="20793">
                  <c:v>115.815999996901</c:v>
                </c:pt>
                <c:pt idx="20794">
                  <c:v>115.82399999690101</c:v>
                </c:pt>
                <c:pt idx="20795">
                  <c:v>115.831999996901</c:v>
                </c:pt>
                <c:pt idx="20796">
                  <c:v>115.8399999969</c:v>
                </c:pt>
                <c:pt idx="20797">
                  <c:v>115.8479999969</c:v>
                </c:pt>
                <c:pt idx="20798">
                  <c:v>115.8559999969</c:v>
                </c:pt>
                <c:pt idx="20799">
                  <c:v>115.86399999690001</c:v>
                </c:pt>
                <c:pt idx="20800">
                  <c:v>115.8719999969</c:v>
                </c:pt>
                <c:pt idx="20801">
                  <c:v>115.879999996899</c:v>
                </c:pt>
                <c:pt idx="20802">
                  <c:v>115.887999996899</c:v>
                </c:pt>
                <c:pt idx="20803">
                  <c:v>115.89599999689899</c:v>
                </c:pt>
                <c:pt idx="20804">
                  <c:v>115.903999996899</c:v>
                </c:pt>
                <c:pt idx="20805">
                  <c:v>115.91199999689799</c:v>
                </c:pt>
                <c:pt idx="20806">
                  <c:v>115.919999996898</c:v>
                </c:pt>
                <c:pt idx="20807">
                  <c:v>115.927999996898</c:v>
                </c:pt>
                <c:pt idx="20808">
                  <c:v>115.935999996898</c:v>
                </c:pt>
                <c:pt idx="20809">
                  <c:v>115.943999996898</c:v>
                </c:pt>
                <c:pt idx="20810">
                  <c:v>115.951999996897</c:v>
                </c:pt>
                <c:pt idx="20811">
                  <c:v>115.959999996897</c:v>
                </c:pt>
                <c:pt idx="20812">
                  <c:v>115.96799999689699</c:v>
                </c:pt>
                <c:pt idx="20813">
                  <c:v>115.975999996897</c:v>
                </c:pt>
                <c:pt idx="20814">
                  <c:v>115.983999996897</c:v>
                </c:pt>
                <c:pt idx="20815">
                  <c:v>115.991999996896</c:v>
                </c:pt>
                <c:pt idx="20816">
                  <c:v>115.99999999689601</c:v>
                </c:pt>
                <c:pt idx="20817">
                  <c:v>116.007999996896</c:v>
                </c:pt>
                <c:pt idx="20818">
                  <c:v>116.015999996896</c:v>
                </c:pt>
                <c:pt idx="20819">
                  <c:v>116.023999996895</c:v>
                </c:pt>
                <c:pt idx="20820">
                  <c:v>116.031999996895</c:v>
                </c:pt>
                <c:pt idx="20821">
                  <c:v>116.03999999689501</c:v>
                </c:pt>
                <c:pt idx="20822">
                  <c:v>116.047999996895</c:v>
                </c:pt>
                <c:pt idx="20823">
                  <c:v>116.05599999689501</c:v>
                </c:pt>
                <c:pt idx="20824">
                  <c:v>116.063999996894</c:v>
                </c:pt>
                <c:pt idx="20825">
                  <c:v>116.07199999689401</c:v>
                </c:pt>
                <c:pt idx="20826">
                  <c:v>116.079999996894</c:v>
                </c:pt>
                <c:pt idx="20827">
                  <c:v>116.087999996894</c:v>
                </c:pt>
                <c:pt idx="20828">
                  <c:v>116.09599999689401</c:v>
                </c:pt>
                <c:pt idx="20829">
                  <c:v>116.10399999689299</c:v>
                </c:pt>
                <c:pt idx="20830">
                  <c:v>116.111999996893</c:v>
                </c:pt>
                <c:pt idx="20831">
                  <c:v>116.119999996893</c:v>
                </c:pt>
                <c:pt idx="20832">
                  <c:v>116.127999996893</c:v>
                </c:pt>
                <c:pt idx="20833">
                  <c:v>116.135999996892</c:v>
                </c:pt>
                <c:pt idx="20834">
                  <c:v>116.14399999689199</c:v>
                </c:pt>
                <c:pt idx="20835">
                  <c:v>116.151999996892</c:v>
                </c:pt>
                <c:pt idx="20836">
                  <c:v>116.159999996892</c:v>
                </c:pt>
                <c:pt idx="20837">
                  <c:v>116.16799999689199</c:v>
                </c:pt>
                <c:pt idx="20838">
                  <c:v>116.17599999689101</c:v>
                </c:pt>
                <c:pt idx="20839">
                  <c:v>116.183999996891</c:v>
                </c:pt>
                <c:pt idx="20840">
                  <c:v>116.191999996891</c:v>
                </c:pt>
                <c:pt idx="20841">
                  <c:v>116.19999999689099</c:v>
                </c:pt>
                <c:pt idx="20842">
                  <c:v>116.207999996891</c:v>
                </c:pt>
                <c:pt idx="20843">
                  <c:v>116.21599999689001</c:v>
                </c:pt>
                <c:pt idx="20844">
                  <c:v>116.22399999689</c:v>
                </c:pt>
                <c:pt idx="20845">
                  <c:v>116.23199999689001</c:v>
                </c:pt>
                <c:pt idx="20846">
                  <c:v>116.23999999688999</c:v>
                </c:pt>
                <c:pt idx="20847">
                  <c:v>116.24799999688901</c:v>
                </c:pt>
                <c:pt idx="20848">
                  <c:v>116.255999996889</c:v>
                </c:pt>
                <c:pt idx="20849">
                  <c:v>116.263999996889</c:v>
                </c:pt>
                <c:pt idx="20850">
                  <c:v>116.27199999688901</c:v>
                </c:pt>
                <c:pt idx="20851">
                  <c:v>116.279999996889</c:v>
                </c:pt>
                <c:pt idx="20852">
                  <c:v>116.287999996888</c:v>
                </c:pt>
                <c:pt idx="20853">
                  <c:v>116.295999996888</c:v>
                </c:pt>
                <c:pt idx="20854">
                  <c:v>116.303999996888</c:v>
                </c:pt>
                <c:pt idx="20855">
                  <c:v>116.31199999688801</c:v>
                </c:pt>
                <c:pt idx="20856">
                  <c:v>116.319999996888</c:v>
                </c:pt>
                <c:pt idx="20857">
                  <c:v>116.327999996887</c:v>
                </c:pt>
                <c:pt idx="20858">
                  <c:v>116.335999996887</c:v>
                </c:pt>
                <c:pt idx="20859">
                  <c:v>116.34399999688699</c:v>
                </c:pt>
                <c:pt idx="20860">
                  <c:v>116.351999996887</c:v>
                </c:pt>
                <c:pt idx="20861">
                  <c:v>116.35999999688599</c:v>
                </c:pt>
                <c:pt idx="20862">
                  <c:v>116.367999996886</c:v>
                </c:pt>
                <c:pt idx="20863">
                  <c:v>116.37599999688599</c:v>
                </c:pt>
                <c:pt idx="20864">
                  <c:v>116.383999996886</c:v>
                </c:pt>
                <c:pt idx="20865">
                  <c:v>116.391999996886</c:v>
                </c:pt>
                <c:pt idx="20866">
                  <c:v>116.399999996885</c:v>
                </c:pt>
                <c:pt idx="20867">
                  <c:v>116.407999996885</c:v>
                </c:pt>
                <c:pt idx="20868">
                  <c:v>116.41599999688499</c:v>
                </c:pt>
                <c:pt idx="20869">
                  <c:v>116.423999996885</c:v>
                </c:pt>
                <c:pt idx="20870">
                  <c:v>116.431999996885</c:v>
                </c:pt>
                <c:pt idx="20871">
                  <c:v>116.439999996884</c:v>
                </c:pt>
                <c:pt idx="20872">
                  <c:v>116.44799999688401</c:v>
                </c:pt>
                <c:pt idx="20873">
                  <c:v>116.455999996884</c:v>
                </c:pt>
                <c:pt idx="20874">
                  <c:v>116.463999996884</c:v>
                </c:pt>
                <c:pt idx="20875">
                  <c:v>116.471999996883</c:v>
                </c:pt>
                <c:pt idx="20876">
                  <c:v>116.479999996883</c:v>
                </c:pt>
                <c:pt idx="20877">
                  <c:v>116.487999996883</c:v>
                </c:pt>
                <c:pt idx="20878">
                  <c:v>116.495999996883</c:v>
                </c:pt>
                <c:pt idx="20879">
                  <c:v>116.50399999688301</c:v>
                </c:pt>
                <c:pt idx="20880">
                  <c:v>116.511999996882</c:v>
                </c:pt>
                <c:pt idx="20881">
                  <c:v>116.51999999688201</c:v>
                </c:pt>
                <c:pt idx="20882">
                  <c:v>116.527999996882</c:v>
                </c:pt>
                <c:pt idx="20883">
                  <c:v>116.535999996882</c:v>
                </c:pt>
                <c:pt idx="20884">
                  <c:v>116.54399999688201</c:v>
                </c:pt>
                <c:pt idx="20885">
                  <c:v>116.55199999688099</c:v>
                </c:pt>
                <c:pt idx="20886">
                  <c:v>116.559999996881</c:v>
                </c:pt>
                <c:pt idx="20887">
                  <c:v>116.567999996881</c:v>
                </c:pt>
                <c:pt idx="20888">
                  <c:v>116.575999996881</c:v>
                </c:pt>
                <c:pt idx="20889">
                  <c:v>116.58399999688</c:v>
                </c:pt>
                <c:pt idx="20890">
                  <c:v>116.59199999687999</c:v>
                </c:pt>
                <c:pt idx="20891">
                  <c:v>116.59999999688</c:v>
                </c:pt>
                <c:pt idx="20892">
                  <c:v>116.60799999688</c:v>
                </c:pt>
                <c:pt idx="20893">
                  <c:v>116.61599999687999</c:v>
                </c:pt>
                <c:pt idx="20894">
                  <c:v>116.62399999687901</c:v>
                </c:pt>
                <c:pt idx="20895">
                  <c:v>116.631999996879</c:v>
                </c:pt>
                <c:pt idx="20896">
                  <c:v>116.639999996879</c:v>
                </c:pt>
                <c:pt idx="20897">
                  <c:v>116.64799999687899</c:v>
                </c:pt>
                <c:pt idx="20898">
                  <c:v>116.655999996879</c:v>
                </c:pt>
                <c:pt idx="20899">
                  <c:v>116.663999996878</c:v>
                </c:pt>
                <c:pt idx="20900">
                  <c:v>116.671999996878</c:v>
                </c:pt>
                <c:pt idx="20901">
                  <c:v>116.67999999687801</c:v>
                </c:pt>
                <c:pt idx="20902">
                  <c:v>116.68799999687799</c:v>
                </c:pt>
                <c:pt idx="20903">
                  <c:v>116.69599999687701</c:v>
                </c:pt>
                <c:pt idx="20904">
                  <c:v>116.703999996877</c:v>
                </c:pt>
                <c:pt idx="20905">
                  <c:v>116.711999996877</c:v>
                </c:pt>
                <c:pt idx="20906">
                  <c:v>116.71999999687701</c:v>
                </c:pt>
                <c:pt idx="20907">
                  <c:v>116.727999996877</c:v>
                </c:pt>
                <c:pt idx="20908">
                  <c:v>116.735999996876</c:v>
                </c:pt>
                <c:pt idx="20909">
                  <c:v>116.743999996876</c:v>
                </c:pt>
                <c:pt idx="20910">
                  <c:v>116.75199999687599</c:v>
                </c:pt>
                <c:pt idx="20911">
                  <c:v>116.759999996876</c:v>
                </c:pt>
                <c:pt idx="20912">
                  <c:v>116.767999996876</c:v>
                </c:pt>
                <c:pt idx="20913">
                  <c:v>116.775999996875</c:v>
                </c:pt>
                <c:pt idx="20914">
                  <c:v>116.783999996875</c:v>
                </c:pt>
                <c:pt idx="20915">
                  <c:v>116.79199999687501</c:v>
                </c:pt>
                <c:pt idx="20916">
                  <c:v>116.799999996875</c:v>
                </c:pt>
                <c:pt idx="20917">
                  <c:v>116.807999996874</c:v>
                </c:pt>
                <c:pt idx="20918">
                  <c:v>116.815999996874</c:v>
                </c:pt>
                <c:pt idx="20919">
                  <c:v>116.82399999687399</c:v>
                </c:pt>
                <c:pt idx="20920">
                  <c:v>116.831999996874</c:v>
                </c:pt>
                <c:pt idx="20921">
                  <c:v>116.839999996874</c:v>
                </c:pt>
                <c:pt idx="20922">
                  <c:v>116.847999996873</c:v>
                </c:pt>
                <c:pt idx="20923">
                  <c:v>116.85599999687301</c:v>
                </c:pt>
                <c:pt idx="20924">
                  <c:v>116.86399999687299</c:v>
                </c:pt>
                <c:pt idx="20925">
                  <c:v>116.871999996873</c:v>
                </c:pt>
                <c:pt idx="20926">
                  <c:v>116.879999996873</c:v>
                </c:pt>
                <c:pt idx="20927">
                  <c:v>116.887999996872</c:v>
                </c:pt>
                <c:pt idx="20928">
                  <c:v>116.89599999687201</c:v>
                </c:pt>
                <c:pt idx="20929">
                  <c:v>116.903999996872</c:v>
                </c:pt>
                <c:pt idx="20930">
                  <c:v>116.911999996872</c:v>
                </c:pt>
                <c:pt idx="20931">
                  <c:v>116.919999996871</c:v>
                </c:pt>
                <c:pt idx="20932">
                  <c:v>116.92799999687099</c:v>
                </c:pt>
                <c:pt idx="20933">
                  <c:v>116.935999996871</c:v>
                </c:pt>
                <c:pt idx="20934">
                  <c:v>116.943999996871</c:v>
                </c:pt>
                <c:pt idx="20935">
                  <c:v>116.95199999687101</c:v>
                </c:pt>
                <c:pt idx="20936">
                  <c:v>116.95999999687</c:v>
                </c:pt>
                <c:pt idx="20937">
                  <c:v>116.96799999687001</c:v>
                </c:pt>
                <c:pt idx="20938">
                  <c:v>116.97599999687</c:v>
                </c:pt>
                <c:pt idx="20939">
                  <c:v>116.98399999687</c:v>
                </c:pt>
                <c:pt idx="20940">
                  <c:v>116.99199999687001</c:v>
                </c:pt>
                <c:pt idx="20941">
                  <c:v>116.99999999686899</c:v>
                </c:pt>
                <c:pt idx="20942">
                  <c:v>117.007999996869</c:v>
                </c:pt>
                <c:pt idx="20943">
                  <c:v>117.015999996869</c:v>
                </c:pt>
                <c:pt idx="20944">
                  <c:v>117.02399999686899</c:v>
                </c:pt>
                <c:pt idx="20945">
                  <c:v>117.031999996869</c:v>
                </c:pt>
                <c:pt idx="20946">
                  <c:v>117.03999999686799</c:v>
                </c:pt>
                <c:pt idx="20947">
                  <c:v>117.047999996868</c:v>
                </c:pt>
                <c:pt idx="20948">
                  <c:v>117.055999996868</c:v>
                </c:pt>
                <c:pt idx="20949">
                  <c:v>117.06399999686801</c:v>
                </c:pt>
                <c:pt idx="20950">
                  <c:v>117.07199999686701</c:v>
                </c:pt>
                <c:pt idx="20951">
                  <c:v>117.079999996867</c:v>
                </c:pt>
                <c:pt idx="20952">
                  <c:v>117.087999996867</c:v>
                </c:pt>
                <c:pt idx="20953">
                  <c:v>117.09599999686699</c:v>
                </c:pt>
                <c:pt idx="20954">
                  <c:v>117.103999996867</c:v>
                </c:pt>
                <c:pt idx="20955">
                  <c:v>117.111999996866</c:v>
                </c:pt>
                <c:pt idx="20956">
                  <c:v>117.119999996866</c:v>
                </c:pt>
                <c:pt idx="20957">
                  <c:v>117.12799999686601</c:v>
                </c:pt>
                <c:pt idx="20958">
                  <c:v>117.13599999686599</c:v>
                </c:pt>
                <c:pt idx="20959">
                  <c:v>117.143999996866</c:v>
                </c:pt>
                <c:pt idx="20960">
                  <c:v>117.151999996865</c:v>
                </c:pt>
                <c:pt idx="20961">
                  <c:v>117.159999996865</c:v>
                </c:pt>
                <c:pt idx="20962">
                  <c:v>117.16799999686501</c:v>
                </c:pt>
                <c:pt idx="20963">
                  <c:v>117.175999996865</c:v>
                </c:pt>
                <c:pt idx="20964">
                  <c:v>117.183999996864</c:v>
                </c:pt>
                <c:pt idx="20965">
                  <c:v>117.191999996864</c:v>
                </c:pt>
                <c:pt idx="20966">
                  <c:v>117.19999999686399</c:v>
                </c:pt>
                <c:pt idx="20967">
                  <c:v>117.207999996864</c:v>
                </c:pt>
                <c:pt idx="20968">
                  <c:v>117.215999996864</c:v>
                </c:pt>
                <c:pt idx="20969">
                  <c:v>117.223999996863</c:v>
                </c:pt>
                <c:pt idx="20970">
                  <c:v>117.231999996863</c:v>
                </c:pt>
                <c:pt idx="20971">
                  <c:v>117.23999999686301</c:v>
                </c:pt>
                <c:pt idx="20972">
                  <c:v>117.247999996863</c:v>
                </c:pt>
                <c:pt idx="20973">
                  <c:v>117.255999996863</c:v>
                </c:pt>
                <c:pt idx="20974">
                  <c:v>117.263999996862</c:v>
                </c:pt>
                <c:pt idx="20975">
                  <c:v>117.27199999686199</c:v>
                </c:pt>
                <c:pt idx="20976">
                  <c:v>117.279999996862</c:v>
                </c:pt>
                <c:pt idx="20977">
                  <c:v>117.287999996862</c:v>
                </c:pt>
                <c:pt idx="20978">
                  <c:v>117.295999996861</c:v>
                </c:pt>
                <c:pt idx="20979">
                  <c:v>117.30399999686101</c:v>
                </c:pt>
                <c:pt idx="20980">
                  <c:v>117.31199999686099</c:v>
                </c:pt>
                <c:pt idx="20981">
                  <c:v>117.319999996861</c:v>
                </c:pt>
                <c:pt idx="20982">
                  <c:v>117.327999996861</c:v>
                </c:pt>
                <c:pt idx="20983">
                  <c:v>117.33599999686</c:v>
                </c:pt>
                <c:pt idx="20984">
                  <c:v>117.34399999686001</c:v>
                </c:pt>
                <c:pt idx="20985">
                  <c:v>117.35199999686</c:v>
                </c:pt>
                <c:pt idx="20986">
                  <c:v>117.35999999686</c:v>
                </c:pt>
                <c:pt idx="20987">
                  <c:v>117.36799999685999</c:v>
                </c:pt>
                <c:pt idx="20988">
                  <c:v>117.37599999685901</c:v>
                </c:pt>
                <c:pt idx="20989">
                  <c:v>117.383999996859</c:v>
                </c:pt>
                <c:pt idx="20990">
                  <c:v>117.391999996859</c:v>
                </c:pt>
                <c:pt idx="20991">
                  <c:v>117.39999999685901</c:v>
                </c:pt>
                <c:pt idx="20992">
                  <c:v>117.407999996858</c:v>
                </c:pt>
                <c:pt idx="20993">
                  <c:v>117.41599999685801</c:v>
                </c:pt>
                <c:pt idx="20994">
                  <c:v>117.423999996858</c:v>
                </c:pt>
                <c:pt idx="20995">
                  <c:v>117.431999996858</c:v>
                </c:pt>
                <c:pt idx="20996">
                  <c:v>117.43999999685801</c:v>
                </c:pt>
                <c:pt idx="20997">
                  <c:v>117.44799999685699</c:v>
                </c:pt>
                <c:pt idx="20998">
                  <c:v>117.455999996857</c:v>
                </c:pt>
                <c:pt idx="20999">
                  <c:v>117.463999996857</c:v>
                </c:pt>
                <c:pt idx="21000">
                  <c:v>117.47199999685699</c:v>
                </c:pt>
                <c:pt idx="21001">
                  <c:v>117.479999996857</c:v>
                </c:pt>
                <c:pt idx="21002">
                  <c:v>117.48799999685599</c:v>
                </c:pt>
                <c:pt idx="21003">
                  <c:v>117.495999996856</c:v>
                </c:pt>
                <c:pt idx="21004">
                  <c:v>117.503999996856</c:v>
                </c:pt>
                <c:pt idx="21005">
                  <c:v>117.51199999685601</c:v>
                </c:pt>
                <c:pt idx="21006">
                  <c:v>117.51999999685501</c:v>
                </c:pt>
                <c:pt idx="21007">
                  <c:v>117.527999996855</c:v>
                </c:pt>
                <c:pt idx="21008">
                  <c:v>117.535999996855</c:v>
                </c:pt>
                <c:pt idx="21009">
                  <c:v>117.54399999685499</c:v>
                </c:pt>
                <c:pt idx="21010">
                  <c:v>117.551999996855</c:v>
                </c:pt>
                <c:pt idx="21011">
                  <c:v>117.559999996854</c:v>
                </c:pt>
                <c:pt idx="21012">
                  <c:v>117.567999996854</c:v>
                </c:pt>
                <c:pt idx="21013">
                  <c:v>117.57599999685401</c:v>
                </c:pt>
                <c:pt idx="21014">
                  <c:v>117.58399999685399</c:v>
                </c:pt>
                <c:pt idx="21015">
                  <c:v>117.591999996854</c:v>
                </c:pt>
                <c:pt idx="21016">
                  <c:v>117.599999996853</c:v>
                </c:pt>
                <c:pt idx="21017">
                  <c:v>117.607999996853</c:v>
                </c:pt>
                <c:pt idx="21018">
                  <c:v>117.61599999685301</c:v>
                </c:pt>
                <c:pt idx="21019">
                  <c:v>117.623999996853</c:v>
                </c:pt>
                <c:pt idx="21020">
                  <c:v>117.631999996852</c:v>
                </c:pt>
                <c:pt idx="21021">
                  <c:v>117.639999996852</c:v>
                </c:pt>
                <c:pt idx="21022">
                  <c:v>117.64799999685201</c:v>
                </c:pt>
                <c:pt idx="21023">
                  <c:v>117.655999996852</c:v>
                </c:pt>
                <c:pt idx="21024">
                  <c:v>117.663999996852</c:v>
                </c:pt>
                <c:pt idx="21025">
                  <c:v>117.671999996851</c:v>
                </c:pt>
                <c:pt idx="21026">
                  <c:v>117.679999996851</c:v>
                </c:pt>
                <c:pt idx="21027">
                  <c:v>117.687999996851</c:v>
                </c:pt>
                <c:pt idx="21028">
                  <c:v>117.695999996851</c:v>
                </c:pt>
                <c:pt idx="21029">
                  <c:v>117.703999996851</c:v>
                </c:pt>
                <c:pt idx="21030">
                  <c:v>117.71199999685</c:v>
                </c:pt>
                <c:pt idx="21031">
                  <c:v>117.71999999684999</c:v>
                </c:pt>
                <c:pt idx="21032">
                  <c:v>117.72799999685</c:v>
                </c:pt>
                <c:pt idx="21033">
                  <c:v>117.73599999685</c:v>
                </c:pt>
                <c:pt idx="21034">
                  <c:v>117.743999996849</c:v>
                </c:pt>
                <c:pt idx="21035">
                  <c:v>117.75199999684901</c:v>
                </c:pt>
                <c:pt idx="21036">
                  <c:v>117.75999999684899</c:v>
                </c:pt>
                <c:pt idx="21037">
                  <c:v>117.767999996849</c:v>
                </c:pt>
                <c:pt idx="21038">
                  <c:v>117.775999996849</c:v>
                </c:pt>
                <c:pt idx="21039">
                  <c:v>117.783999996848</c:v>
                </c:pt>
                <c:pt idx="21040">
                  <c:v>117.79199999684801</c:v>
                </c:pt>
                <c:pt idx="21041">
                  <c:v>117.799999996848</c:v>
                </c:pt>
                <c:pt idx="21042">
                  <c:v>117.807999996848</c:v>
                </c:pt>
                <c:pt idx="21043">
                  <c:v>117.81599999684799</c:v>
                </c:pt>
                <c:pt idx="21044">
                  <c:v>117.82399999684701</c:v>
                </c:pt>
                <c:pt idx="21045">
                  <c:v>117.831999996847</c:v>
                </c:pt>
                <c:pt idx="21046">
                  <c:v>117.839999996847</c:v>
                </c:pt>
                <c:pt idx="21047">
                  <c:v>117.84799999684701</c:v>
                </c:pt>
                <c:pt idx="21048">
                  <c:v>117.85599999684599</c:v>
                </c:pt>
                <c:pt idx="21049">
                  <c:v>117.863999996846</c:v>
                </c:pt>
                <c:pt idx="21050">
                  <c:v>117.871999996846</c:v>
                </c:pt>
                <c:pt idx="21051">
                  <c:v>117.879999996846</c:v>
                </c:pt>
                <c:pt idx="21052">
                  <c:v>117.88799999684601</c:v>
                </c:pt>
                <c:pt idx="21053">
                  <c:v>117.89599999684499</c:v>
                </c:pt>
                <c:pt idx="21054">
                  <c:v>117.903999996845</c:v>
                </c:pt>
                <c:pt idx="21055">
                  <c:v>117.911999996845</c:v>
                </c:pt>
                <c:pt idx="21056">
                  <c:v>117.91999999684501</c:v>
                </c:pt>
                <c:pt idx="21057">
                  <c:v>117.927999996845</c:v>
                </c:pt>
                <c:pt idx="21058">
                  <c:v>117.93599999684399</c:v>
                </c:pt>
                <c:pt idx="21059">
                  <c:v>117.943999996844</c:v>
                </c:pt>
                <c:pt idx="21060">
                  <c:v>117.95199999684399</c:v>
                </c:pt>
                <c:pt idx="21061">
                  <c:v>117.959999996844</c:v>
                </c:pt>
                <c:pt idx="21062">
                  <c:v>117.96799999684301</c:v>
                </c:pt>
                <c:pt idx="21063">
                  <c:v>117.975999996843</c:v>
                </c:pt>
                <c:pt idx="21064">
                  <c:v>117.983999996843</c:v>
                </c:pt>
                <c:pt idx="21065">
                  <c:v>117.99199999684299</c:v>
                </c:pt>
                <c:pt idx="21066">
                  <c:v>117.999999996843</c:v>
                </c:pt>
                <c:pt idx="21067">
                  <c:v>118.007999996842</c:v>
                </c:pt>
                <c:pt idx="21068">
                  <c:v>118.015999996842</c:v>
                </c:pt>
                <c:pt idx="21069">
                  <c:v>118.02399999684201</c:v>
                </c:pt>
                <c:pt idx="21070">
                  <c:v>118.03199999684199</c:v>
                </c:pt>
                <c:pt idx="21071">
                  <c:v>118.039999996842</c:v>
                </c:pt>
                <c:pt idx="21072">
                  <c:v>118.047999996841</c:v>
                </c:pt>
                <c:pt idx="21073">
                  <c:v>118.055999996841</c:v>
                </c:pt>
                <c:pt idx="21074">
                  <c:v>118.06399999684101</c:v>
                </c:pt>
                <c:pt idx="21075">
                  <c:v>118.071999996841</c:v>
                </c:pt>
                <c:pt idx="21076">
                  <c:v>118.07999999684</c:v>
                </c:pt>
                <c:pt idx="21077">
                  <c:v>118.08799999684</c:v>
                </c:pt>
                <c:pt idx="21078">
                  <c:v>118.09599999684001</c:v>
                </c:pt>
                <c:pt idx="21079">
                  <c:v>118.10399999684</c:v>
                </c:pt>
                <c:pt idx="21080">
                  <c:v>118.11199999684</c:v>
                </c:pt>
                <c:pt idx="21081">
                  <c:v>118.119999996839</c:v>
                </c:pt>
                <c:pt idx="21082">
                  <c:v>118.12799999683899</c:v>
                </c:pt>
                <c:pt idx="21083">
                  <c:v>118.135999996839</c:v>
                </c:pt>
                <c:pt idx="21084">
                  <c:v>118.143999996839</c:v>
                </c:pt>
                <c:pt idx="21085">
                  <c:v>118.151999996839</c:v>
                </c:pt>
                <c:pt idx="21086">
                  <c:v>118.159999996838</c:v>
                </c:pt>
                <c:pt idx="21087">
                  <c:v>118.16799999683799</c:v>
                </c:pt>
                <c:pt idx="21088">
                  <c:v>118.175999996838</c:v>
                </c:pt>
                <c:pt idx="21089">
                  <c:v>118.183999996838</c:v>
                </c:pt>
                <c:pt idx="21090">
                  <c:v>118.191999996837</c:v>
                </c:pt>
                <c:pt idx="21091">
                  <c:v>118.19999999683701</c:v>
                </c:pt>
                <c:pt idx="21092">
                  <c:v>118.20799999683699</c:v>
                </c:pt>
                <c:pt idx="21093">
                  <c:v>118.215999996837</c:v>
                </c:pt>
                <c:pt idx="21094">
                  <c:v>118.22399999683699</c:v>
                </c:pt>
                <c:pt idx="21095">
                  <c:v>118.23199999683601</c:v>
                </c:pt>
                <c:pt idx="21096">
                  <c:v>118.239999996836</c:v>
                </c:pt>
                <c:pt idx="21097">
                  <c:v>118.247999996836</c:v>
                </c:pt>
                <c:pt idx="21098">
                  <c:v>118.25599999683601</c:v>
                </c:pt>
                <c:pt idx="21099">
                  <c:v>118.26399999683599</c:v>
                </c:pt>
                <c:pt idx="21100">
                  <c:v>118.27199999683501</c:v>
                </c:pt>
                <c:pt idx="21101">
                  <c:v>118.279999996835</c:v>
                </c:pt>
                <c:pt idx="21102">
                  <c:v>118.287999996835</c:v>
                </c:pt>
                <c:pt idx="21103">
                  <c:v>118.29599999683501</c:v>
                </c:pt>
                <c:pt idx="21104">
                  <c:v>118.30399999683399</c:v>
                </c:pt>
                <c:pt idx="21105">
                  <c:v>118.311999996834</c:v>
                </c:pt>
                <c:pt idx="21106">
                  <c:v>118.319999996834</c:v>
                </c:pt>
                <c:pt idx="21107">
                  <c:v>118.327999996834</c:v>
                </c:pt>
                <c:pt idx="21108">
                  <c:v>118.335999996834</c:v>
                </c:pt>
                <c:pt idx="21109">
                  <c:v>118.34399999683299</c:v>
                </c:pt>
                <c:pt idx="21110">
                  <c:v>118.351999996833</c:v>
                </c:pt>
                <c:pt idx="21111">
                  <c:v>118.359999996833</c:v>
                </c:pt>
                <c:pt idx="21112">
                  <c:v>118.36799999683301</c:v>
                </c:pt>
                <c:pt idx="21113">
                  <c:v>118.375999996833</c:v>
                </c:pt>
                <c:pt idx="21114">
                  <c:v>118.38399999683199</c:v>
                </c:pt>
                <c:pt idx="21115">
                  <c:v>118.391999996832</c:v>
                </c:pt>
                <c:pt idx="21116">
                  <c:v>118.39999999683199</c:v>
                </c:pt>
                <c:pt idx="21117">
                  <c:v>118.407999996832</c:v>
                </c:pt>
                <c:pt idx="21118">
                  <c:v>118.415999996831</c:v>
                </c:pt>
                <c:pt idx="21119">
                  <c:v>118.423999996831</c:v>
                </c:pt>
                <c:pt idx="21120">
                  <c:v>118.431999996831</c:v>
                </c:pt>
                <c:pt idx="21121">
                  <c:v>118.43999999683099</c:v>
                </c:pt>
                <c:pt idx="21122">
                  <c:v>118.447999996831</c:v>
                </c:pt>
                <c:pt idx="21123">
                  <c:v>118.45599999683</c:v>
                </c:pt>
                <c:pt idx="21124">
                  <c:v>118.46399999683</c:v>
                </c:pt>
                <c:pt idx="21125">
                  <c:v>118.47199999683001</c:v>
                </c:pt>
                <c:pt idx="21126">
                  <c:v>118.47999999683</c:v>
                </c:pt>
                <c:pt idx="21127">
                  <c:v>118.48799999683</c:v>
                </c:pt>
                <c:pt idx="21128">
                  <c:v>118.495999996829</c:v>
                </c:pt>
                <c:pt idx="21129">
                  <c:v>118.50399999682899</c:v>
                </c:pt>
                <c:pt idx="21130">
                  <c:v>118.511999996829</c:v>
                </c:pt>
                <c:pt idx="21131">
                  <c:v>118.519999996829</c:v>
                </c:pt>
                <c:pt idx="21132">
                  <c:v>118.527999996828</c:v>
                </c:pt>
                <c:pt idx="21133">
                  <c:v>118.535999996828</c:v>
                </c:pt>
                <c:pt idx="21134">
                  <c:v>118.54399999682801</c:v>
                </c:pt>
                <c:pt idx="21135">
                  <c:v>118.551999996828</c:v>
                </c:pt>
                <c:pt idx="21136">
                  <c:v>118.559999996828</c:v>
                </c:pt>
                <c:pt idx="21137">
                  <c:v>118.567999996827</c:v>
                </c:pt>
                <c:pt idx="21138">
                  <c:v>118.57599999682699</c:v>
                </c:pt>
                <c:pt idx="21139">
                  <c:v>118.583999996827</c:v>
                </c:pt>
                <c:pt idx="21140">
                  <c:v>118.591999996827</c:v>
                </c:pt>
                <c:pt idx="21141">
                  <c:v>118.59999999682699</c:v>
                </c:pt>
                <c:pt idx="21142">
                  <c:v>118.607999996826</c:v>
                </c:pt>
                <c:pt idx="21143">
                  <c:v>118.61599999682599</c:v>
                </c:pt>
                <c:pt idx="21144">
                  <c:v>118.623999996826</c:v>
                </c:pt>
                <c:pt idx="21145">
                  <c:v>118.631999996826</c:v>
                </c:pt>
                <c:pt idx="21146">
                  <c:v>118.639999996825</c:v>
                </c:pt>
                <c:pt idx="21147">
                  <c:v>118.64799999682501</c:v>
                </c:pt>
                <c:pt idx="21148">
                  <c:v>118.655999996825</c:v>
                </c:pt>
                <c:pt idx="21149">
                  <c:v>118.663999996825</c:v>
                </c:pt>
                <c:pt idx="21150">
                  <c:v>118.67199999682499</c:v>
                </c:pt>
                <c:pt idx="21151">
                  <c:v>118.67999999682401</c:v>
                </c:pt>
                <c:pt idx="21152">
                  <c:v>118.687999996824</c:v>
                </c:pt>
                <c:pt idx="21153">
                  <c:v>118.695999996824</c:v>
                </c:pt>
                <c:pt idx="21154">
                  <c:v>118.70399999682401</c:v>
                </c:pt>
                <c:pt idx="21155">
                  <c:v>118.71199999682399</c:v>
                </c:pt>
                <c:pt idx="21156">
                  <c:v>118.71999999682301</c:v>
                </c:pt>
                <c:pt idx="21157">
                  <c:v>118.727999996823</c:v>
                </c:pt>
                <c:pt idx="21158">
                  <c:v>118.735999996823</c:v>
                </c:pt>
                <c:pt idx="21159">
                  <c:v>118.74399999682301</c:v>
                </c:pt>
                <c:pt idx="21160">
                  <c:v>118.75199999682199</c:v>
                </c:pt>
                <c:pt idx="21161">
                  <c:v>118.759999996822</c:v>
                </c:pt>
                <c:pt idx="21162">
                  <c:v>118.767999996822</c:v>
                </c:pt>
                <c:pt idx="21163">
                  <c:v>118.77599999682199</c:v>
                </c:pt>
                <c:pt idx="21164">
                  <c:v>118.783999996822</c:v>
                </c:pt>
                <c:pt idx="21165">
                  <c:v>118.79199999682099</c:v>
                </c:pt>
                <c:pt idx="21166">
                  <c:v>118.799999996821</c:v>
                </c:pt>
                <c:pt idx="21167">
                  <c:v>118.807999996821</c:v>
                </c:pt>
                <c:pt idx="21168">
                  <c:v>118.81599999682101</c:v>
                </c:pt>
                <c:pt idx="21169">
                  <c:v>118.823999996821</c:v>
                </c:pt>
                <c:pt idx="21170">
                  <c:v>118.83199999682</c:v>
                </c:pt>
                <c:pt idx="21171">
                  <c:v>118.83999999682</c:v>
                </c:pt>
                <c:pt idx="21172">
                  <c:v>118.84799999681999</c:v>
                </c:pt>
                <c:pt idx="21173">
                  <c:v>118.85599999682</c:v>
                </c:pt>
                <c:pt idx="21174">
                  <c:v>118.863999996819</c:v>
                </c:pt>
                <c:pt idx="21175">
                  <c:v>118.871999996819</c:v>
                </c:pt>
                <c:pt idx="21176">
                  <c:v>118.87999999681901</c:v>
                </c:pt>
                <c:pt idx="21177">
                  <c:v>118.88799999681899</c:v>
                </c:pt>
                <c:pt idx="21178">
                  <c:v>118.895999996819</c:v>
                </c:pt>
                <c:pt idx="21179">
                  <c:v>118.903999996818</c:v>
                </c:pt>
                <c:pt idx="21180">
                  <c:v>118.911999996818</c:v>
                </c:pt>
                <c:pt idx="21181">
                  <c:v>118.91999999681801</c:v>
                </c:pt>
                <c:pt idx="21182">
                  <c:v>118.927999996818</c:v>
                </c:pt>
                <c:pt idx="21183">
                  <c:v>118.935999996818</c:v>
                </c:pt>
                <c:pt idx="21184">
                  <c:v>118.943999996817</c:v>
                </c:pt>
                <c:pt idx="21185">
                  <c:v>118.95199999681701</c:v>
                </c:pt>
                <c:pt idx="21186">
                  <c:v>118.959999996817</c:v>
                </c:pt>
                <c:pt idx="21187">
                  <c:v>118.967999996817</c:v>
                </c:pt>
                <c:pt idx="21188">
                  <c:v>118.975999996816</c:v>
                </c:pt>
                <c:pt idx="21189">
                  <c:v>118.983999996816</c:v>
                </c:pt>
                <c:pt idx="21190">
                  <c:v>118.99199999681601</c:v>
                </c:pt>
                <c:pt idx="21191">
                  <c:v>118.999999996816</c:v>
                </c:pt>
                <c:pt idx="21192">
                  <c:v>119.007999996816</c:v>
                </c:pt>
                <c:pt idx="21193">
                  <c:v>119.015999996815</c:v>
                </c:pt>
                <c:pt idx="21194">
                  <c:v>119.02399999681499</c:v>
                </c:pt>
                <c:pt idx="21195">
                  <c:v>119.031999996815</c:v>
                </c:pt>
                <c:pt idx="21196">
                  <c:v>119.039999996815</c:v>
                </c:pt>
                <c:pt idx="21197">
                  <c:v>119.04799999681499</c:v>
                </c:pt>
                <c:pt idx="21198">
                  <c:v>119.05599999681401</c:v>
                </c:pt>
                <c:pt idx="21199">
                  <c:v>119.06399999681399</c:v>
                </c:pt>
                <c:pt idx="21200">
                  <c:v>119.071999996814</c:v>
                </c:pt>
                <c:pt idx="21201">
                  <c:v>119.079999996814</c:v>
                </c:pt>
                <c:pt idx="21202">
                  <c:v>119.087999996813</c:v>
                </c:pt>
                <c:pt idx="21203">
                  <c:v>119.09599999681301</c:v>
                </c:pt>
                <c:pt idx="21204">
                  <c:v>119.103999996813</c:v>
                </c:pt>
                <c:pt idx="21205">
                  <c:v>119.111999996813</c:v>
                </c:pt>
                <c:pt idx="21206">
                  <c:v>119.11999999681299</c:v>
                </c:pt>
                <c:pt idx="21207">
                  <c:v>119.12799999681201</c:v>
                </c:pt>
                <c:pt idx="21208">
                  <c:v>119.135999996812</c:v>
                </c:pt>
                <c:pt idx="21209">
                  <c:v>119.143999996812</c:v>
                </c:pt>
                <c:pt idx="21210">
                  <c:v>119.15199999681201</c:v>
                </c:pt>
                <c:pt idx="21211">
                  <c:v>119.15999999681199</c:v>
                </c:pt>
                <c:pt idx="21212">
                  <c:v>119.16799999681101</c:v>
                </c:pt>
                <c:pt idx="21213">
                  <c:v>119.175999996811</c:v>
                </c:pt>
                <c:pt idx="21214">
                  <c:v>119.183999996811</c:v>
                </c:pt>
                <c:pt idx="21215">
                  <c:v>119.19199999681101</c:v>
                </c:pt>
                <c:pt idx="21216">
                  <c:v>119.19999999680999</c:v>
                </c:pt>
                <c:pt idx="21217">
                  <c:v>119.20799999681</c:v>
                </c:pt>
                <c:pt idx="21218">
                  <c:v>119.21599999681</c:v>
                </c:pt>
                <c:pt idx="21219">
                  <c:v>119.22399999681001</c:v>
                </c:pt>
                <c:pt idx="21220">
                  <c:v>119.23199999681</c:v>
                </c:pt>
                <c:pt idx="21221">
                  <c:v>119.23999999680899</c:v>
                </c:pt>
                <c:pt idx="21222">
                  <c:v>119.247999996809</c:v>
                </c:pt>
                <c:pt idx="21223">
                  <c:v>119.255999996809</c:v>
                </c:pt>
                <c:pt idx="21224">
                  <c:v>119.26399999680901</c:v>
                </c:pt>
                <c:pt idx="21225">
                  <c:v>119.271999996809</c:v>
                </c:pt>
                <c:pt idx="21226">
                  <c:v>119.279999996808</c:v>
                </c:pt>
                <c:pt idx="21227">
                  <c:v>119.287999996808</c:v>
                </c:pt>
                <c:pt idx="21228">
                  <c:v>119.29599999680799</c:v>
                </c:pt>
                <c:pt idx="21229">
                  <c:v>119.303999996808</c:v>
                </c:pt>
                <c:pt idx="21230">
                  <c:v>119.311999996807</c:v>
                </c:pt>
                <c:pt idx="21231">
                  <c:v>119.319999996807</c:v>
                </c:pt>
                <c:pt idx="21232">
                  <c:v>119.32799999680701</c:v>
                </c:pt>
                <c:pt idx="21233">
                  <c:v>119.33599999680699</c:v>
                </c:pt>
                <c:pt idx="21234">
                  <c:v>119.343999996807</c:v>
                </c:pt>
                <c:pt idx="21235">
                  <c:v>119.351999996806</c:v>
                </c:pt>
                <c:pt idx="21236">
                  <c:v>119.359999996806</c:v>
                </c:pt>
                <c:pt idx="21237">
                  <c:v>119.36799999680601</c:v>
                </c:pt>
                <c:pt idx="21238">
                  <c:v>119.375999996806</c:v>
                </c:pt>
                <c:pt idx="21239">
                  <c:v>119.383999996806</c:v>
                </c:pt>
                <c:pt idx="21240">
                  <c:v>119.391999996805</c:v>
                </c:pt>
                <c:pt idx="21241">
                  <c:v>119.39999999680501</c:v>
                </c:pt>
                <c:pt idx="21242">
                  <c:v>119.407999996805</c:v>
                </c:pt>
                <c:pt idx="21243">
                  <c:v>119.415999996805</c:v>
                </c:pt>
                <c:pt idx="21244">
                  <c:v>119.42399999680501</c:v>
                </c:pt>
                <c:pt idx="21245">
                  <c:v>119.431999996804</c:v>
                </c:pt>
                <c:pt idx="21246">
                  <c:v>119.439999996804</c:v>
                </c:pt>
                <c:pt idx="21247">
                  <c:v>119.447999996804</c:v>
                </c:pt>
                <c:pt idx="21248">
                  <c:v>119.455999996804</c:v>
                </c:pt>
                <c:pt idx="21249">
                  <c:v>119.463999996803</c:v>
                </c:pt>
                <c:pt idx="21250">
                  <c:v>119.47199999680299</c:v>
                </c:pt>
                <c:pt idx="21251">
                  <c:v>119.479999996803</c:v>
                </c:pt>
                <c:pt idx="21252">
                  <c:v>119.487999996803</c:v>
                </c:pt>
                <c:pt idx="21253">
                  <c:v>119.49599999680301</c:v>
                </c:pt>
                <c:pt idx="21254">
                  <c:v>119.50399999680201</c:v>
                </c:pt>
                <c:pt idx="21255">
                  <c:v>119.51199999680199</c:v>
                </c:pt>
                <c:pt idx="21256">
                  <c:v>119.519999996802</c:v>
                </c:pt>
                <c:pt idx="21257">
                  <c:v>119.527999996802</c:v>
                </c:pt>
                <c:pt idx="21258">
                  <c:v>119.535999996802</c:v>
                </c:pt>
                <c:pt idx="21259">
                  <c:v>119.54399999680101</c:v>
                </c:pt>
                <c:pt idx="21260">
                  <c:v>119.551999996801</c:v>
                </c:pt>
                <c:pt idx="21261">
                  <c:v>119.559999996801</c:v>
                </c:pt>
                <c:pt idx="21262">
                  <c:v>119.56799999680099</c:v>
                </c:pt>
                <c:pt idx="21263">
                  <c:v>119.57599999680001</c:v>
                </c:pt>
                <c:pt idx="21264">
                  <c:v>119.5839999968</c:v>
                </c:pt>
                <c:pt idx="21265">
                  <c:v>119.5919999968</c:v>
                </c:pt>
                <c:pt idx="21266">
                  <c:v>119.59999999680001</c:v>
                </c:pt>
                <c:pt idx="21267">
                  <c:v>119.60799999679999</c:v>
                </c:pt>
                <c:pt idx="21268">
                  <c:v>119.615999996799</c:v>
                </c:pt>
                <c:pt idx="21269">
                  <c:v>119.623999996799</c:v>
                </c:pt>
                <c:pt idx="21270">
                  <c:v>119.631999996799</c:v>
                </c:pt>
                <c:pt idx="21271">
                  <c:v>119.63999999679901</c:v>
                </c:pt>
                <c:pt idx="21272">
                  <c:v>119.647999996799</c:v>
                </c:pt>
                <c:pt idx="21273">
                  <c:v>119.655999996798</c:v>
                </c:pt>
                <c:pt idx="21274">
                  <c:v>119.663999996798</c:v>
                </c:pt>
                <c:pt idx="21275">
                  <c:v>119.67199999679801</c:v>
                </c:pt>
                <c:pt idx="21276">
                  <c:v>119.679999996798</c:v>
                </c:pt>
                <c:pt idx="21277">
                  <c:v>119.68799999679699</c:v>
                </c:pt>
                <c:pt idx="21278">
                  <c:v>119.695999996797</c:v>
                </c:pt>
                <c:pt idx="21279">
                  <c:v>119.70399999679699</c:v>
                </c:pt>
                <c:pt idx="21280">
                  <c:v>119.711999996797</c:v>
                </c:pt>
                <c:pt idx="21281">
                  <c:v>119.719999996797</c:v>
                </c:pt>
                <c:pt idx="21282">
                  <c:v>119.727999996796</c:v>
                </c:pt>
                <c:pt idx="21283">
                  <c:v>119.735999996796</c:v>
                </c:pt>
                <c:pt idx="21284">
                  <c:v>119.74399999679599</c:v>
                </c:pt>
                <c:pt idx="21285">
                  <c:v>119.751999996796</c:v>
                </c:pt>
                <c:pt idx="21286">
                  <c:v>119.759999996796</c:v>
                </c:pt>
                <c:pt idx="21287">
                  <c:v>119.767999996795</c:v>
                </c:pt>
                <c:pt idx="21288">
                  <c:v>119.77599999679501</c:v>
                </c:pt>
                <c:pt idx="21289">
                  <c:v>119.78399999679499</c:v>
                </c:pt>
                <c:pt idx="21290">
                  <c:v>119.791999996795</c:v>
                </c:pt>
                <c:pt idx="21291">
                  <c:v>119.799999996794</c:v>
                </c:pt>
                <c:pt idx="21292">
                  <c:v>119.80799999679401</c:v>
                </c:pt>
                <c:pt idx="21293">
                  <c:v>119.81599999679401</c:v>
                </c:pt>
                <c:pt idx="21294">
                  <c:v>119.823999996794</c:v>
                </c:pt>
                <c:pt idx="21295">
                  <c:v>119.831999996794</c:v>
                </c:pt>
                <c:pt idx="21296">
                  <c:v>119.839999996793</c:v>
                </c:pt>
                <c:pt idx="21297">
                  <c:v>119.84799999679301</c:v>
                </c:pt>
                <c:pt idx="21298">
                  <c:v>119.855999996793</c:v>
                </c:pt>
                <c:pt idx="21299">
                  <c:v>119.863999996793</c:v>
                </c:pt>
                <c:pt idx="21300">
                  <c:v>119.87199999679301</c:v>
                </c:pt>
                <c:pt idx="21301">
                  <c:v>119.87999999679199</c:v>
                </c:pt>
                <c:pt idx="21302">
                  <c:v>119.887999996792</c:v>
                </c:pt>
                <c:pt idx="21303">
                  <c:v>119.895999996792</c:v>
                </c:pt>
                <c:pt idx="21304">
                  <c:v>119.903999996792</c:v>
                </c:pt>
                <c:pt idx="21305">
                  <c:v>119.911999996791</c:v>
                </c:pt>
                <c:pt idx="21306">
                  <c:v>119.91999999679099</c:v>
                </c:pt>
                <c:pt idx="21307">
                  <c:v>119.927999996791</c:v>
                </c:pt>
                <c:pt idx="21308">
                  <c:v>119.935999996791</c:v>
                </c:pt>
                <c:pt idx="21309">
                  <c:v>119.94399999679101</c:v>
                </c:pt>
                <c:pt idx="21310">
                  <c:v>119.95199999679001</c:v>
                </c:pt>
                <c:pt idx="21311">
                  <c:v>119.95999999678999</c:v>
                </c:pt>
                <c:pt idx="21312">
                  <c:v>119.96799999679</c:v>
                </c:pt>
                <c:pt idx="21313">
                  <c:v>119.97599999678999</c:v>
                </c:pt>
                <c:pt idx="21314">
                  <c:v>119.98399999679</c:v>
                </c:pt>
                <c:pt idx="21315">
                  <c:v>119.991999996789</c:v>
                </c:pt>
                <c:pt idx="21316">
                  <c:v>119.999999996789</c:v>
                </c:pt>
                <c:pt idx="21317">
                  <c:v>120.007999996789</c:v>
                </c:pt>
                <c:pt idx="21318">
                  <c:v>120.01599999678899</c:v>
                </c:pt>
                <c:pt idx="21319">
                  <c:v>120.02399999678801</c:v>
                </c:pt>
                <c:pt idx="21320">
                  <c:v>120.031999996788</c:v>
                </c:pt>
                <c:pt idx="21321">
                  <c:v>120.039999996788</c:v>
                </c:pt>
                <c:pt idx="21322">
                  <c:v>120.04799999678801</c:v>
                </c:pt>
                <c:pt idx="21323">
                  <c:v>120.05599999678799</c:v>
                </c:pt>
                <c:pt idx="21324">
                  <c:v>120.063999996787</c:v>
                </c:pt>
                <c:pt idx="21325">
                  <c:v>120.071999996787</c:v>
                </c:pt>
                <c:pt idx="21326">
                  <c:v>120.07999999678701</c:v>
                </c:pt>
                <c:pt idx="21327">
                  <c:v>120.087999996787</c:v>
                </c:pt>
                <c:pt idx="21328">
                  <c:v>120.095999996787</c:v>
                </c:pt>
                <c:pt idx="21329">
                  <c:v>120.103999996786</c:v>
                </c:pt>
                <c:pt idx="21330">
                  <c:v>120.111999996786</c:v>
                </c:pt>
                <c:pt idx="21331">
                  <c:v>120.11999999678601</c:v>
                </c:pt>
                <c:pt idx="21332">
                  <c:v>120.127999996786</c:v>
                </c:pt>
                <c:pt idx="21333">
                  <c:v>120.13599999678499</c:v>
                </c:pt>
                <c:pt idx="21334">
                  <c:v>120.143999996785</c:v>
                </c:pt>
                <c:pt idx="21335">
                  <c:v>120.15199999678499</c:v>
                </c:pt>
                <c:pt idx="21336">
                  <c:v>120.159999996785</c:v>
                </c:pt>
                <c:pt idx="21337">
                  <c:v>120.167999996785</c:v>
                </c:pt>
                <c:pt idx="21338">
                  <c:v>120.175999996784</c:v>
                </c:pt>
                <c:pt idx="21339">
                  <c:v>120.183999996784</c:v>
                </c:pt>
                <c:pt idx="21340">
                  <c:v>120.19199999678399</c:v>
                </c:pt>
                <c:pt idx="21341">
                  <c:v>120.199999996784</c:v>
                </c:pt>
                <c:pt idx="21342">
                  <c:v>120.207999996784</c:v>
                </c:pt>
                <c:pt idx="21343">
                  <c:v>120.215999996783</c:v>
                </c:pt>
                <c:pt idx="21344">
                  <c:v>120.22399999678301</c:v>
                </c:pt>
                <c:pt idx="21345">
                  <c:v>120.23199999678299</c:v>
                </c:pt>
                <c:pt idx="21346">
                  <c:v>120.239999996783</c:v>
                </c:pt>
                <c:pt idx="21347">
                  <c:v>120.247999996782</c:v>
                </c:pt>
                <c:pt idx="21348">
                  <c:v>120.25599999678201</c:v>
                </c:pt>
                <c:pt idx="21349">
                  <c:v>120.263999996782</c:v>
                </c:pt>
                <c:pt idx="21350">
                  <c:v>120.271999996782</c:v>
                </c:pt>
                <c:pt idx="21351">
                  <c:v>120.279999996782</c:v>
                </c:pt>
                <c:pt idx="21352">
                  <c:v>120.287999996781</c:v>
                </c:pt>
                <c:pt idx="21353">
                  <c:v>120.29599999678101</c:v>
                </c:pt>
                <c:pt idx="21354">
                  <c:v>120.303999996781</c:v>
                </c:pt>
                <c:pt idx="21355">
                  <c:v>120.311999996781</c:v>
                </c:pt>
                <c:pt idx="21356">
                  <c:v>120.31999999678101</c:v>
                </c:pt>
                <c:pt idx="21357">
                  <c:v>120.32799999677999</c:v>
                </c:pt>
                <c:pt idx="21358">
                  <c:v>120.33599999678</c:v>
                </c:pt>
                <c:pt idx="21359">
                  <c:v>120.34399999678</c:v>
                </c:pt>
                <c:pt idx="21360">
                  <c:v>120.35199999678001</c:v>
                </c:pt>
                <c:pt idx="21361">
                  <c:v>120.359999996779</c:v>
                </c:pt>
                <c:pt idx="21362">
                  <c:v>120.36799999677899</c:v>
                </c:pt>
                <c:pt idx="21363">
                  <c:v>120.375999996779</c:v>
                </c:pt>
                <c:pt idx="21364">
                  <c:v>120.383999996779</c:v>
                </c:pt>
                <c:pt idx="21365">
                  <c:v>120.39199999677901</c:v>
                </c:pt>
                <c:pt idx="21366">
                  <c:v>120.39999999677801</c:v>
                </c:pt>
                <c:pt idx="21367">
                  <c:v>120.40799999677799</c:v>
                </c:pt>
                <c:pt idx="21368">
                  <c:v>120.415999996778</c:v>
                </c:pt>
                <c:pt idx="21369">
                  <c:v>120.42399999677799</c:v>
                </c:pt>
                <c:pt idx="21370">
                  <c:v>120.431999996778</c:v>
                </c:pt>
                <c:pt idx="21371">
                  <c:v>120.439999996777</c:v>
                </c:pt>
                <c:pt idx="21372">
                  <c:v>120.447999996777</c:v>
                </c:pt>
                <c:pt idx="21373">
                  <c:v>120.455999996777</c:v>
                </c:pt>
                <c:pt idx="21374">
                  <c:v>120.46399999677699</c:v>
                </c:pt>
                <c:pt idx="21375">
                  <c:v>120.47199999677601</c:v>
                </c:pt>
                <c:pt idx="21376">
                  <c:v>120.479999996776</c:v>
                </c:pt>
                <c:pt idx="21377">
                  <c:v>120.487999996776</c:v>
                </c:pt>
                <c:pt idx="21378">
                  <c:v>120.49599999677601</c:v>
                </c:pt>
                <c:pt idx="21379">
                  <c:v>120.503999996776</c:v>
                </c:pt>
                <c:pt idx="21380">
                  <c:v>120.511999996775</c:v>
                </c:pt>
                <c:pt idx="21381">
                  <c:v>120.519999996775</c:v>
                </c:pt>
                <c:pt idx="21382">
                  <c:v>120.52799999677501</c:v>
                </c:pt>
                <c:pt idx="21383">
                  <c:v>120.535999996775</c:v>
                </c:pt>
                <c:pt idx="21384">
                  <c:v>120.543999996775</c:v>
                </c:pt>
                <c:pt idx="21385">
                  <c:v>120.551999996774</c:v>
                </c:pt>
                <c:pt idx="21386">
                  <c:v>120.559999996774</c:v>
                </c:pt>
                <c:pt idx="21387">
                  <c:v>120.56799999677401</c:v>
                </c:pt>
                <c:pt idx="21388">
                  <c:v>120.575999996774</c:v>
                </c:pt>
                <c:pt idx="21389">
                  <c:v>120.58399999677299</c:v>
                </c:pt>
                <c:pt idx="21390">
                  <c:v>120.591999996773</c:v>
                </c:pt>
                <c:pt idx="21391">
                  <c:v>120.59999999677299</c:v>
                </c:pt>
                <c:pt idx="21392">
                  <c:v>120.607999996773</c:v>
                </c:pt>
                <c:pt idx="21393">
                  <c:v>120.615999996773</c:v>
                </c:pt>
                <c:pt idx="21394">
                  <c:v>120.623999996772</c:v>
                </c:pt>
                <c:pt idx="21395">
                  <c:v>120.631999996772</c:v>
                </c:pt>
                <c:pt idx="21396">
                  <c:v>120.63999999677199</c:v>
                </c:pt>
                <c:pt idx="21397">
                  <c:v>120.647999996772</c:v>
                </c:pt>
                <c:pt idx="21398">
                  <c:v>120.655999996772</c:v>
                </c:pt>
                <c:pt idx="21399">
                  <c:v>120.663999996771</c:v>
                </c:pt>
                <c:pt idx="21400">
                  <c:v>120.67199999677101</c:v>
                </c:pt>
                <c:pt idx="21401">
                  <c:v>120.679999996771</c:v>
                </c:pt>
                <c:pt idx="21402">
                  <c:v>120.687999996771</c:v>
                </c:pt>
                <c:pt idx="21403">
                  <c:v>120.69599999677</c:v>
                </c:pt>
                <c:pt idx="21404">
                  <c:v>120.70399999677001</c:v>
                </c:pt>
                <c:pt idx="21405">
                  <c:v>120.71199999677</c:v>
                </c:pt>
                <c:pt idx="21406">
                  <c:v>120.71999999677</c:v>
                </c:pt>
                <c:pt idx="21407">
                  <c:v>120.72799999677001</c:v>
                </c:pt>
                <c:pt idx="21408">
                  <c:v>120.735999996769</c:v>
                </c:pt>
                <c:pt idx="21409">
                  <c:v>120.74399999676901</c:v>
                </c:pt>
                <c:pt idx="21410">
                  <c:v>120.751999996769</c:v>
                </c:pt>
                <c:pt idx="21411">
                  <c:v>120.759999996769</c:v>
                </c:pt>
                <c:pt idx="21412">
                  <c:v>120.76799999676901</c:v>
                </c:pt>
                <c:pt idx="21413">
                  <c:v>120.77599999676799</c:v>
                </c:pt>
                <c:pt idx="21414">
                  <c:v>120.783999996768</c:v>
                </c:pt>
                <c:pt idx="21415">
                  <c:v>120.791999996768</c:v>
                </c:pt>
                <c:pt idx="21416">
                  <c:v>120.79999999676801</c:v>
                </c:pt>
                <c:pt idx="21417">
                  <c:v>120.80799999676699</c:v>
                </c:pt>
                <c:pt idx="21418">
                  <c:v>120.81599999676699</c:v>
                </c:pt>
                <c:pt idx="21419">
                  <c:v>120.823999996767</c:v>
                </c:pt>
                <c:pt idx="21420">
                  <c:v>120.831999996767</c:v>
                </c:pt>
                <c:pt idx="21421">
                  <c:v>120.83999999676701</c:v>
                </c:pt>
                <c:pt idx="21422">
                  <c:v>120.84799999676601</c:v>
                </c:pt>
                <c:pt idx="21423">
                  <c:v>120.855999996766</c:v>
                </c:pt>
                <c:pt idx="21424">
                  <c:v>120.863999996766</c:v>
                </c:pt>
                <c:pt idx="21425">
                  <c:v>120.87199999676599</c:v>
                </c:pt>
                <c:pt idx="21426">
                  <c:v>120.879999996766</c:v>
                </c:pt>
                <c:pt idx="21427">
                  <c:v>120.887999996765</c:v>
                </c:pt>
                <c:pt idx="21428">
                  <c:v>120.895999996765</c:v>
                </c:pt>
                <c:pt idx="21429">
                  <c:v>120.90399999676501</c:v>
                </c:pt>
                <c:pt idx="21430">
                  <c:v>120.91199999676499</c:v>
                </c:pt>
                <c:pt idx="21431">
                  <c:v>120.91999999676401</c:v>
                </c:pt>
                <c:pt idx="21432">
                  <c:v>120.927999996764</c:v>
                </c:pt>
                <c:pt idx="21433">
                  <c:v>120.935999996764</c:v>
                </c:pt>
                <c:pt idx="21434">
                  <c:v>120.94399999676401</c:v>
                </c:pt>
                <c:pt idx="21435">
                  <c:v>120.951999996764</c:v>
                </c:pt>
                <c:pt idx="21436">
                  <c:v>120.959999996763</c:v>
                </c:pt>
                <c:pt idx="21437">
                  <c:v>120.967999996763</c:v>
                </c:pt>
                <c:pt idx="21438">
                  <c:v>120.97599999676301</c:v>
                </c:pt>
                <c:pt idx="21439">
                  <c:v>120.983999996763</c:v>
                </c:pt>
                <c:pt idx="21440">
                  <c:v>120.991999996763</c:v>
                </c:pt>
                <c:pt idx="21441">
                  <c:v>120.999999996762</c:v>
                </c:pt>
                <c:pt idx="21442">
                  <c:v>121.007999996762</c:v>
                </c:pt>
                <c:pt idx="21443">
                  <c:v>121.01599999676201</c:v>
                </c:pt>
                <c:pt idx="21444">
                  <c:v>121.023999996762</c:v>
                </c:pt>
                <c:pt idx="21445">
                  <c:v>121.03199999676099</c:v>
                </c:pt>
                <c:pt idx="21446">
                  <c:v>121.039999996761</c:v>
                </c:pt>
                <c:pt idx="21447">
                  <c:v>121.04799999676099</c:v>
                </c:pt>
                <c:pt idx="21448">
                  <c:v>121.055999996761</c:v>
                </c:pt>
                <c:pt idx="21449">
                  <c:v>121.063999996761</c:v>
                </c:pt>
                <c:pt idx="21450">
                  <c:v>121.07199999676</c:v>
                </c:pt>
                <c:pt idx="21451">
                  <c:v>121.07999999675999</c:v>
                </c:pt>
                <c:pt idx="21452">
                  <c:v>121.08799999675999</c:v>
                </c:pt>
                <c:pt idx="21453">
                  <c:v>121.09599999676</c:v>
                </c:pt>
                <c:pt idx="21454">
                  <c:v>121.10399999676</c:v>
                </c:pt>
                <c:pt idx="21455">
                  <c:v>121.11199999675901</c:v>
                </c:pt>
                <c:pt idx="21456">
                  <c:v>121.11999999675901</c:v>
                </c:pt>
                <c:pt idx="21457">
                  <c:v>121.127999996759</c:v>
                </c:pt>
                <c:pt idx="21458">
                  <c:v>121.135999996759</c:v>
                </c:pt>
                <c:pt idx="21459">
                  <c:v>121.143999996758</c:v>
                </c:pt>
                <c:pt idx="21460">
                  <c:v>121.15199999675801</c:v>
                </c:pt>
                <c:pt idx="21461">
                  <c:v>121.159999996758</c:v>
                </c:pt>
                <c:pt idx="21462">
                  <c:v>121.167999996758</c:v>
                </c:pt>
                <c:pt idx="21463">
                  <c:v>121.17599999675801</c:v>
                </c:pt>
                <c:pt idx="21464">
                  <c:v>121.183999996757</c:v>
                </c:pt>
                <c:pt idx="21465">
                  <c:v>121.191999996757</c:v>
                </c:pt>
                <c:pt idx="21466">
                  <c:v>121.199999996757</c:v>
                </c:pt>
                <c:pt idx="21467">
                  <c:v>121.207999996757</c:v>
                </c:pt>
                <c:pt idx="21468">
                  <c:v>121.21599999675701</c:v>
                </c:pt>
                <c:pt idx="21469">
                  <c:v>121.22399999675599</c:v>
                </c:pt>
                <c:pt idx="21470">
                  <c:v>121.231999996756</c:v>
                </c:pt>
                <c:pt idx="21471">
                  <c:v>121.239999996756</c:v>
                </c:pt>
                <c:pt idx="21472">
                  <c:v>121.24799999675601</c:v>
                </c:pt>
                <c:pt idx="21473">
                  <c:v>121.25599999675499</c:v>
                </c:pt>
                <c:pt idx="21474">
                  <c:v>121.26399999675499</c:v>
                </c:pt>
                <c:pt idx="21475">
                  <c:v>121.271999996755</c:v>
                </c:pt>
                <c:pt idx="21476">
                  <c:v>121.279999996755</c:v>
                </c:pt>
                <c:pt idx="21477">
                  <c:v>121.287999996755</c:v>
                </c:pt>
                <c:pt idx="21478">
                  <c:v>121.29599999675401</c:v>
                </c:pt>
                <c:pt idx="21479">
                  <c:v>121.303999996754</c:v>
                </c:pt>
                <c:pt idx="21480">
                  <c:v>121.311999996754</c:v>
                </c:pt>
                <c:pt idx="21481">
                  <c:v>121.31999999675399</c:v>
                </c:pt>
                <c:pt idx="21482">
                  <c:v>121.327999996754</c:v>
                </c:pt>
                <c:pt idx="21483">
                  <c:v>121.335999996753</c:v>
                </c:pt>
                <c:pt idx="21484">
                  <c:v>121.343999996753</c:v>
                </c:pt>
                <c:pt idx="21485">
                  <c:v>121.35199999675301</c:v>
                </c:pt>
                <c:pt idx="21486">
                  <c:v>121.35999999675299</c:v>
                </c:pt>
                <c:pt idx="21487">
                  <c:v>121.367999996752</c:v>
                </c:pt>
                <c:pt idx="21488">
                  <c:v>121.375999996752</c:v>
                </c:pt>
                <c:pt idx="21489">
                  <c:v>121.38399999675201</c:v>
                </c:pt>
                <c:pt idx="21490">
                  <c:v>121.39199999675201</c:v>
                </c:pt>
                <c:pt idx="21491">
                  <c:v>121.399999996752</c:v>
                </c:pt>
                <c:pt idx="21492">
                  <c:v>121.407999996751</c:v>
                </c:pt>
                <c:pt idx="21493">
                  <c:v>121.415999996751</c:v>
                </c:pt>
                <c:pt idx="21494">
                  <c:v>121.42399999675101</c:v>
                </c:pt>
                <c:pt idx="21495">
                  <c:v>121.431999996751</c:v>
                </c:pt>
                <c:pt idx="21496">
                  <c:v>121.439999996751</c:v>
                </c:pt>
                <c:pt idx="21497">
                  <c:v>121.44799999675</c:v>
                </c:pt>
                <c:pt idx="21498">
                  <c:v>121.45599999674999</c:v>
                </c:pt>
                <c:pt idx="21499">
                  <c:v>121.46399999675</c:v>
                </c:pt>
                <c:pt idx="21500">
                  <c:v>121.47199999675</c:v>
                </c:pt>
                <c:pt idx="21501">
                  <c:v>121.479999996749</c:v>
                </c:pt>
                <c:pt idx="21502">
                  <c:v>121.487999996749</c:v>
                </c:pt>
                <c:pt idx="21503">
                  <c:v>121.49599999674899</c:v>
                </c:pt>
                <c:pt idx="21504">
                  <c:v>121.503999996749</c:v>
                </c:pt>
                <c:pt idx="21505">
                  <c:v>121.511999996749</c:v>
                </c:pt>
                <c:pt idx="21506">
                  <c:v>121.519999996748</c:v>
                </c:pt>
                <c:pt idx="21507">
                  <c:v>121.52799999674801</c:v>
                </c:pt>
                <c:pt idx="21508">
                  <c:v>121.53599999674799</c:v>
                </c:pt>
                <c:pt idx="21509">
                  <c:v>121.543999996748</c:v>
                </c:pt>
                <c:pt idx="21510">
                  <c:v>121.55199999674799</c:v>
                </c:pt>
                <c:pt idx="21511">
                  <c:v>121.55999999674701</c:v>
                </c:pt>
                <c:pt idx="21512">
                  <c:v>121.56799999674701</c:v>
                </c:pt>
                <c:pt idx="21513">
                  <c:v>121.575999996747</c:v>
                </c:pt>
                <c:pt idx="21514">
                  <c:v>121.583999996747</c:v>
                </c:pt>
                <c:pt idx="21515">
                  <c:v>121.591999996746</c:v>
                </c:pt>
                <c:pt idx="21516">
                  <c:v>121.59999999674601</c:v>
                </c:pt>
                <c:pt idx="21517">
                  <c:v>121.607999996746</c:v>
                </c:pt>
                <c:pt idx="21518">
                  <c:v>121.615999996746</c:v>
                </c:pt>
                <c:pt idx="21519">
                  <c:v>121.62399999674601</c:v>
                </c:pt>
                <c:pt idx="21520">
                  <c:v>121.63199999674499</c:v>
                </c:pt>
                <c:pt idx="21521">
                  <c:v>121.639999996745</c:v>
                </c:pt>
                <c:pt idx="21522">
                  <c:v>121.647999996745</c:v>
                </c:pt>
                <c:pt idx="21523">
                  <c:v>121.65599999674501</c:v>
                </c:pt>
                <c:pt idx="21524">
                  <c:v>121.66399999674501</c:v>
                </c:pt>
                <c:pt idx="21525">
                  <c:v>121.67199999674399</c:v>
                </c:pt>
                <c:pt idx="21526">
                  <c:v>121.679999996744</c:v>
                </c:pt>
                <c:pt idx="21527">
                  <c:v>121.687999996744</c:v>
                </c:pt>
                <c:pt idx="21528">
                  <c:v>121.69599999674401</c:v>
                </c:pt>
                <c:pt idx="21529">
                  <c:v>121.70399999674301</c:v>
                </c:pt>
                <c:pt idx="21530">
                  <c:v>121.71199999674299</c:v>
                </c:pt>
                <c:pt idx="21531">
                  <c:v>121.719999996743</c:v>
                </c:pt>
                <c:pt idx="21532">
                  <c:v>121.72799999674299</c:v>
                </c:pt>
                <c:pt idx="21533">
                  <c:v>121.735999996743</c:v>
                </c:pt>
                <c:pt idx="21534">
                  <c:v>121.74399999674201</c:v>
                </c:pt>
                <c:pt idx="21535">
                  <c:v>121.751999996742</c:v>
                </c:pt>
                <c:pt idx="21536">
                  <c:v>121.759999996742</c:v>
                </c:pt>
                <c:pt idx="21537">
                  <c:v>121.76799999674199</c:v>
                </c:pt>
                <c:pt idx="21538">
                  <c:v>121.775999996742</c:v>
                </c:pt>
                <c:pt idx="21539">
                  <c:v>121.783999996741</c:v>
                </c:pt>
                <c:pt idx="21540">
                  <c:v>121.791999996741</c:v>
                </c:pt>
                <c:pt idx="21541">
                  <c:v>121.79999999674101</c:v>
                </c:pt>
                <c:pt idx="21542">
                  <c:v>121.80799999674099</c:v>
                </c:pt>
                <c:pt idx="21543">
                  <c:v>121.81599999674</c:v>
                </c:pt>
                <c:pt idx="21544">
                  <c:v>121.82399999674</c:v>
                </c:pt>
                <c:pt idx="21545">
                  <c:v>121.83199999674001</c:v>
                </c:pt>
                <c:pt idx="21546">
                  <c:v>121.83999999674</c:v>
                </c:pt>
                <c:pt idx="21547">
                  <c:v>121.84799999674</c:v>
                </c:pt>
                <c:pt idx="21548">
                  <c:v>121.855999996739</c:v>
                </c:pt>
                <c:pt idx="21549">
                  <c:v>121.863999996739</c:v>
                </c:pt>
                <c:pt idx="21550">
                  <c:v>121.87199999673901</c:v>
                </c:pt>
                <c:pt idx="21551">
                  <c:v>121.879999996739</c:v>
                </c:pt>
                <c:pt idx="21552">
                  <c:v>121.887999996739</c:v>
                </c:pt>
                <c:pt idx="21553">
                  <c:v>121.895999996738</c:v>
                </c:pt>
                <c:pt idx="21554">
                  <c:v>121.90399999673799</c:v>
                </c:pt>
                <c:pt idx="21555">
                  <c:v>121.911999996738</c:v>
                </c:pt>
                <c:pt idx="21556">
                  <c:v>121.919999996738</c:v>
                </c:pt>
                <c:pt idx="21557">
                  <c:v>121.927999996737</c:v>
                </c:pt>
                <c:pt idx="21558">
                  <c:v>121.935999996737</c:v>
                </c:pt>
                <c:pt idx="21559">
                  <c:v>121.94399999673699</c:v>
                </c:pt>
                <c:pt idx="21560">
                  <c:v>121.951999996737</c:v>
                </c:pt>
                <c:pt idx="21561">
                  <c:v>121.959999996737</c:v>
                </c:pt>
                <c:pt idx="21562">
                  <c:v>121.96799999673601</c:v>
                </c:pt>
                <c:pt idx="21563">
                  <c:v>121.97599999673601</c:v>
                </c:pt>
                <c:pt idx="21564">
                  <c:v>121.98399999673599</c:v>
                </c:pt>
                <c:pt idx="21565">
                  <c:v>121.991999996736</c:v>
                </c:pt>
                <c:pt idx="21566">
                  <c:v>121.99999999673599</c:v>
                </c:pt>
                <c:pt idx="21567">
                  <c:v>122.00799999673501</c:v>
                </c:pt>
                <c:pt idx="21568">
                  <c:v>122.015999996735</c:v>
                </c:pt>
                <c:pt idx="21569">
                  <c:v>122.023999996735</c:v>
                </c:pt>
                <c:pt idx="21570">
                  <c:v>122.031999996735</c:v>
                </c:pt>
                <c:pt idx="21571">
                  <c:v>122.039999996734</c:v>
                </c:pt>
                <c:pt idx="21572">
                  <c:v>122.04799999673401</c:v>
                </c:pt>
                <c:pt idx="21573">
                  <c:v>122.055999996734</c:v>
                </c:pt>
                <c:pt idx="21574">
                  <c:v>122.063999996734</c:v>
                </c:pt>
                <c:pt idx="21575">
                  <c:v>122.07199999673401</c:v>
                </c:pt>
                <c:pt idx="21576">
                  <c:v>122.07999999673299</c:v>
                </c:pt>
                <c:pt idx="21577">
                  <c:v>122.087999996733</c:v>
                </c:pt>
                <c:pt idx="21578">
                  <c:v>122.095999996733</c:v>
                </c:pt>
                <c:pt idx="21579">
                  <c:v>122.10399999673301</c:v>
                </c:pt>
                <c:pt idx="21580">
                  <c:v>122.111999996733</c:v>
                </c:pt>
                <c:pt idx="21581">
                  <c:v>122.11999999673199</c:v>
                </c:pt>
                <c:pt idx="21582">
                  <c:v>122.127999996732</c:v>
                </c:pt>
                <c:pt idx="21583">
                  <c:v>122.135999996732</c:v>
                </c:pt>
                <c:pt idx="21584">
                  <c:v>122.14399999673201</c:v>
                </c:pt>
                <c:pt idx="21585">
                  <c:v>122.151999996732</c:v>
                </c:pt>
                <c:pt idx="21586">
                  <c:v>122.15999999673099</c:v>
                </c:pt>
                <c:pt idx="21587">
                  <c:v>122.167999996731</c:v>
                </c:pt>
                <c:pt idx="21588">
                  <c:v>122.17599999673099</c:v>
                </c:pt>
                <c:pt idx="21589">
                  <c:v>122.183999996731</c:v>
                </c:pt>
                <c:pt idx="21590">
                  <c:v>122.19199999673</c:v>
                </c:pt>
                <c:pt idx="21591">
                  <c:v>122.19999999673</c:v>
                </c:pt>
                <c:pt idx="21592">
                  <c:v>122.20799999673</c:v>
                </c:pt>
                <c:pt idx="21593">
                  <c:v>122.21599999672999</c:v>
                </c:pt>
                <c:pt idx="21594">
                  <c:v>122.22399999673</c:v>
                </c:pt>
                <c:pt idx="21595">
                  <c:v>122.231999996729</c:v>
                </c:pt>
                <c:pt idx="21596">
                  <c:v>122.23999999672901</c:v>
                </c:pt>
                <c:pt idx="21597">
                  <c:v>122.24799999672901</c:v>
                </c:pt>
                <c:pt idx="21598">
                  <c:v>122.25599999672899</c:v>
                </c:pt>
                <c:pt idx="21599">
                  <c:v>122.263999996729</c:v>
                </c:pt>
                <c:pt idx="21600">
                  <c:v>122.271999996728</c:v>
                </c:pt>
                <c:pt idx="21601">
                  <c:v>122.27999999672801</c:v>
                </c:pt>
                <c:pt idx="21602">
                  <c:v>122.287999996728</c:v>
                </c:pt>
                <c:pt idx="21603">
                  <c:v>122.295999996728</c:v>
                </c:pt>
                <c:pt idx="21604">
                  <c:v>122.303999996727</c:v>
                </c:pt>
                <c:pt idx="21605">
                  <c:v>122.311999996727</c:v>
                </c:pt>
                <c:pt idx="21606">
                  <c:v>122.31999999672701</c:v>
                </c:pt>
                <c:pt idx="21607">
                  <c:v>122.327999996727</c:v>
                </c:pt>
                <c:pt idx="21608">
                  <c:v>122.335999996727</c:v>
                </c:pt>
                <c:pt idx="21609">
                  <c:v>122.343999996726</c:v>
                </c:pt>
                <c:pt idx="21610">
                  <c:v>122.35199999672599</c:v>
                </c:pt>
                <c:pt idx="21611">
                  <c:v>122.359999996726</c:v>
                </c:pt>
                <c:pt idx="21612">
                  <c:v>122.367999996726</c:v>
                </c:pt>
                <c:pt idx="21613">
                  <c:v>122.37599999672601</c:v>
                </c:pt>
                <c:pt idx="21614">
                  <c:v>122.383999996725</c:v>
                </c:pt>
                <c:pt idx="21615">
                  <c:v>122.39199999672499</c:v>
                </c:pt>
                <c:pt idx="21616">
                  <c:v>122.399999996725</c:v>
                </c:pt>
                <c:pt idx="21617">
                  <c:v>122.407999996725</c:v>
                </c:pt>
                <c:pt idx="21618">
                  <c:v>122.41599999672401</c:v>
                </c:pt>
                <c:pt idx="21619">
                  <c:v>122.42399999672401</c:v>
                </c:pt>
                <c:pt idx="21620">
                  <c:v>122.43199999672399</c:v>
                </c:pt>
                <c:pt idx="21621">
                  <c:v>122.439999996724</c:v>
                </c:pt>
                <c:pt idx="21622">
                  <c:v>122.44799999672399</c:v>
                </c:pt>
                <c:pt idx="21623">
                  <c:v>122.45599999672301</c:v>
                </c:pt>
                <c:pt idx="21624">
                  <c:v>122.463999996723</c:v>
                </c:pt>
                <c:pt idx="21625">
                  <c:v>122.471999996723</c:v>
                </c:pt>
                <c:pt idx="21626">
                  <c:v>122.479999996723</c:v>
                </c:pt>
                <c:pt idx="21627">
                  <c:v>122.48799999672299</c:v>
                </c:pt>
                <c:pt idx="21628">
                  <c:v>122.49599999672201</c:v>
                </c:pt>
                <c:pt idx="21629">
                  <c:v>122.503999996722</c:v>
                </c:pt>
                <c:pt idx="21630">
                  <c:v>122.51199999672201</c:v>
                </c:pt>
                <c:pt idx="21631">
                  <c:v>122.51999999672201</c:v>
                </c:pt>
                <c:pt idx="21632">
                  <c:v>122.52799999672099</c:v>
                </c:pt>
                <c:pt idx="21633">
                  <c:v>122.535999996721</c:v>
                </c:pt>
                <c:pt idx="21634">
                  <c:v>122.543999996721</c:v>
                </c:pt>
                <c:pt idx="21635">
                  <c:v>122.55199999672101</c:v>
                </c:pt>
                <c:pt idx="21636">
                  <c:v>122.559999996721</c:v>
                </c:pt>
                <c:pt idx="21637">
                  <c:v>122.56799999671999</c:v>
                </c:pt>
                <c:pt idx="21638">
                  <c:v>122.57599999672</c:v>
                </c:pt>
                <c:pt idx="21639">
                  <c:v>122.58399999672</c:v>
                </c:pt>
                <c:pt idx="21640">
                  <c:v>122.59199999672001</c:v>
                </c:pt>
                <c:pt idx="21641">
                  <c:v>122.59999999672</c:v>
                </c:pt>
                <c:pt idx="21642">
                  <c:v>122.60799999671899</c:v>
                </c:pt>
                <c:pt idx="21643">
                  <c:v>122.615999996719</c:v>
                </c:pt>
                <c:pt idx="21644">
                  <c:v>122.62399999671899</c:v>
                </c:pt>
                <c:pt idx="21645">
                  <c:v>122.631999996719</c:v>
                </c:pt>
                <c:pt idx="21646">
                  <c:v>122.639999996718</c:v>
                </c:pt>
                <c:pt idx="21647">
                  <c:v>122.647999996718</c:v>
                </c:pt>
                <c:pt idx="21648">
                  <c:v>122.65599999671799</c:v>
                </c:pt>
                <c:pt idx="21649">
                  <c:v>122.66399999671799</c:v>
                </c:pt>
                <c:pt idx="21650">
                  <c:v>122.671999996718</c:v>
                </c:pt>
                <c:pt idx="21651">
                  <c:v>122.679999996717</c:v>
                </c:pt>
                <c:pt idx="21652">
                  <c:v>122.68799999671701</c:v>
                </c:pt>
                <c:pt idx="21653">
                  <c:v>122.69599999671701</c:v>
                </c:pt>
                <c:pt idx="21654">
                  <c:v>122.70399999671699</c:v>
                </c:pt>
                <c:pt idx="21655">
                  <c:v>122.711999996717</c:v>
                </c:pt>
                <c:pt idx="21656">
                  <c:v>122.719999996716</c:v>
                </c:pt>
                <c:pt idx="21657">
                  <c:v>122.72799999671601</c:v>
                </c:pt>
                <c:pt idx="21658">
                  <c:v>122.735999996716</c:v>
                </c:pt>
                <c:pt idx="21659">
                  <c:v>122.743999996716</c:v>
                </c:pt>
                <c:pt idx="21660">
                  <c:v>122.751999996715</c:v>
                </c:pt>
                <c:pt idx="21661">
                  <c:v>122.759999996715</c:v>
                </c:pt>
                <c:pt idx="21662">
                  <c:v>122.76799999671501</c:v>
                </c:pt>
                <c:pt idx="21663">
                  <c:v>122.775999996715</c:v>
                </c:pt>
                <c:pt idx="21664">
                  <c:v>122.783999996715</c:v>
                </c:pt>
                <c:pt idx="21665">
                  <c:v>122.791999996714</c:v>
                </c:pt>
                <c:pt idx="21666">
                  <c:v>122.79999999671399</c:v>
                </c:pt>
                <c:pt idx="21667">
                  <c:v>122.807999996714</c:v>
                </c:pt>
                <c:pt idx="21668">
                  <c:v>122.815999996714</c:v>
                </c:pt>
                <c:pt idx="21669">
                  <c:v>122.82399999671401</c:v>
                </c:pt>
                <c:pt idx="21670">
                  <c:v>122.83199999671299</c:v>
                </c:pt>
                <c:pt idx="21671">
                  <c:v>122.83999999671299</c:v>
                </c:pt>
                <c:pt idx="21672">
                  <c:v>122.847999996713</c:v>
                </c:pt>
                <c:pt idx="21673">
                  <c:v>122.855999996713</c:v>
                </c:pt>
                <c:pt idx="21674">
                  <c:v>122.86399999671201</c:v>
                </c:pt>
                <c:pt idx="21675">
                  <c:v>122.87199999671201</c:v>
                </c:pt>
                <c:pt idx="21676">
                  <c:v>122.87999999671199</c:v>
                </c:pt>
                <c:pt idx="21677">
                  <c:v>122.887999996712</c:v>
                </c:pt>
                <c:pt idx="21678">
                  <c:v>122.89599999671199</c:v>
                </c:pt>
                <c:pt idx="21679">
                  <c:v>122.90399999671101</c:v>
                </c:pt>
                <c:pt idx="21680">
                  <c:v>122.911999996711</c:v>
                </c:pt>
                <c:pt idx="21681">
                  <c:v>122.919999996711</c:v>
                </c:pt>
                <c:pt idx="21682">
                  <c:v>122.92799999671101</c:v>
                </c:pt>
                <c:pt idx="21683">
                  <c:v>122.93599999671099</c:v>
                </c:pt>
                <c:pt idx="21684">
                  <c:v>122.94399999671001</c:v>
                </c:pt>
                <c:pt idx="21685">
                  <c:v>122.95199999671</c:v>
                </c:pt>
                <c:pt idx="21686">
                  <c:v>122.95999999671001</c:v>
                </c:pt>
                <c:pt idx="21687">
                  <c:v>122.96799999671001</c:v>
                </c:pt>
                <c:pt idx="21688">
                  <c:v>122.97599999670899</c:v>
                </c:pt>
                <c:pt idx="21689">
                  <c:v>122.983999996709</c:v>
                </c:pt>
                <c:pt idx="21690">
                  <c:v>122.991999996709</c:v>
                </c:pt>
                <c:pt idx="21691">
                  <c:v>122.99999999670901</c:v>
                </c:pt>
                <c:pt idx="21692">
                  <c:v>123.007999996709</c:v>
                </c:pt>
                <c:pt idx="21693">
                  <c:v>123.01599999670799</c:v>
                </c:pt>
                <c:pt idx="21694">
                  <c:v>123.023999996708</c:v>
                </c:pt>
                <c:pt idx="21695">
                  <c:v>123.031999996708</c:v>
                </c:pt>
                <c:pt idx="21696">
                  <c:v>123.039999996708</c:v>
                </c:pt>
                <c:pt idx="21697">
                  <c:v>123.047999996708</c:v>
                </c:pt>
                <c:pt idx="21698">
                  <c:v>123.05599999670699</c:v>
                </c:pt>
                <c:pt idx="21699">
                  <c:v>123.063999996707</c:v>
                </c:pt>
                <c:pt idx="21700">
                  <c:v>123.07199999670699</c:v>
                </c:pt>
                <c:pt idx="21701">
                  <c:v>123.079999996707</c:v>
                </c:pt>
                <c:pt idx="21702">
                  <c:v>123.087999996706</c:v>
                </c:pt>
                <c:pt idx="21703">
                  <c:v>123.095999996706</c:v>
                </c:pt>
                <c:pt idx="21704">
                  <c:v>123.10399999670599</c:v>
                </c:pt>
                <c:pt idx="21705">
                  <c:v>123.11199999670599</c:v>
                </c:pt>
                <c:pt idx="21706">
                  <c:v>123.119999996706</c:v>
                </c:pt>
                <c:pt idx="21707">
                  <c:v>123.127999996705</c:v>
                </c:pt>
                <c:pt idx="21708">
                  <c:v>123.13599999670501</c:v>
                </c:pt>
                <c:pt idx="21709">
                  <c:v>123.14399999670501</c:v>
                </c:pt>
                <c:pt idx="21710">
                  <c:v>123.151999996705</c:v>
                </c:pt>
                <c:pt idx="21711">
                  <c:v>123.159999996705</c:v>
                </c:pt>
                <c:pt idx="21712">
                  <c:v>123.167999996704</c:v>
                </c:pt>
                <c:pt idx="21713">
                  <c:v>123.17599999670401</c:v>
                </c:pt>
                <c:pt idx="21714">
                  <c:v>123.183999996704</c:v>
                </c:pt>
                <c:pt idx="21715">
                  <c:v>123.191999996704</c:v>
                </c:pt>
                <c:pt idx="21716">
                  <c:v>123.199999996703</c:v>
                </c:pt>
                <c:pt idx="21717">
                  <c:v>123.20799999670299</c:v>
                </c:pt>
                <c:pt idx="21718">
                  <c:v>123.215999996703</c:v>
                </c:pt>
                <c:pt idx="21719">
                  <c:v>123.223999996703</c:v>
                </c:pt>
                <c:pt idx="21720">
                  <c:v>123.23199999670301</c:v>
                </c:pt>
                <c:pt idx="21721">
                  <c:v>123.239999996702</c:v>
                </c:pt>
                <c:pt idx="21722">
                  <c:v>123.24799999670199</c:v>
                </c:pt>
                <c:pt idx="21723">
                  <c:v>123.255999996702</c:v>
                </c:pt>
                <c:pt idx="21724">
                  <c:v>123.263999996702</c:v>
                </c:pt>
                <c:pt idx="21725">
                  <c:v>123.27199999670201</c:v>
                </c:pt>
                <c:pt idx="21726">
                  <c:v>123.27999999670099</c:v>
                </c:pt>
                <c:pt idx="21727">
                  <c:v>123.28799999670099</c:v>
                </c:pt>
                <c:pt idx="21728">
                  <c:v>123.295999996701</c:v>
                </c:pt>
                <c:pt idx="21729">
                  <c:v>123.30399999670099</c:v>
                </c:pt>
                <c:pt idx="21730">
                  <c:v>123.31199999670001</c:v>
                </c:pt>
                <c:pt idx="21731">
                  <c:v>123.31999999670001</c:v>
                </c:pt>
                <c:pt idx="21732">
                  <c:v>123.3279999967</c:v>
                </c:pt>
                <c:pt idx="21733">
                  <c:v>123.3359999967</c:v>
                </c:pt>
                <c:pt idx="21734">
                  <c:v>123.34399999669999</c:v>
                </c:pt>
                <c:pt idx="21735">
                  <c:v>123.35199999669901</c:v>
                </c:pt>
                <c:pt idx="21736">
                  <c:v>123.359999996699</c:v>
                </c:pt>
                <c:pt idx="21737">
                  <c:v>123.367999996699</c:v>
                </c:pt>
                <c:pt idx="21738">
                  <c:v>123.37599999669901</c:v>
                </c:pt>
                <c:pt idx="21739">
                  <c:v>123.38399999669899</c:v>
                </c:pt>
                <c:pt idx="21740">
                  <c:v>123.391999996698</c:v>
                </c:pt>
                <c:pt idx="21741">
                  <c:v>123.399999996698</c:v>
                </c:pt>
                <c:pt idx="21742">
                  <c:v>123.40799999669801</c:v>
                </c:pt>
                <c:pt idx="21743">
                  <c:v>123.41599999669801</c:v>
                </c:pt>
                <c:pt idx="21744">
                  <c:v>123.42399999669699</c:v>
                </c:pt>
                <c:pt idx="21745">
                  <c:v>123.431999996697</c:v>
                </c:pt>
                <c:pt idx="21746">
                  <c:v>123.439999996697</c:v>
                </c:pt>
                <c:pt idx="21747">
                  <c:v>123.44799999669701</c:v>
                </c:pt>
                <c:pt idx="21748">
                  <c:v>123.455999996697</c:v>
                </c:pt>
                <c:pt idx="21749">
                  <c:v>123.46399999669599</c:v>
                </c:pt>
                <c:pt idx="21750">
                  <c:v>123.471999996696</c:v>
                </c:pt>
                <c:pt idx="21751">
                  <c:v>123.47999999669599</c:v>
                </c:pt>
                <c:pt idx="21752">
                  <c:v>123.487999996696</c:v>
                </c:pt>
                <c:pt idx="21753">
                  <c:v>123.495999996696</c:v>
                </c:pt>
                <c:pt idx="21754">
                  <c:v>123.503999996695</c:v>
                </c:pt>
                <c:pt idx="21755">
                  <c:v>123.511999996695</c:v>
                </c:pt>
                <c:pt idx="21756">
                  <c:v>123.51999999669499</c:v>
                </c:pt>
                <c:pt idx="21757">
                  <c:v>123.527999996695</c:v>
                </c:pt>
                <c:pt idx="21758">
                  <c:v>123.535999996694</c:v>
                </c:pt>
                <c:pt idx="21759">
                  <c:v>123.54399999669401</c:v>
                </c:pt>
                <c:pt idx="21760">
                  <c:v>123.55199999669401</c:v>
                </c:pt>
                <c:pt idx="21761">
                  <c:v>123.55999999669399</c:v>
                </c:pt>
                <c:pt idx="21762">
                  <c:v>123.567999996694</c:v>
                </c:pt>
                <c:pt idx="21763">
                  <c:v>123.575999996693</c:v>
                </c:pt>
                <c:pt idx="21764">
                  <c:v>123.58399999669301</c:v>
                </c:pt>
                <c:pt idx="21765">
                  <c:v>123.591999996693</c:v>
                </c:pt>
                <c:pt idx="21766">
                  <c:v>123.599999996693</c:v>
                </c:pt>
                <c:pt idx="21767">
                  <c:v>123.607999996693</c:v>
                </c:pt>
                <c:pt idx="21768">
                  <c:v>123.615999996692</c:v>
                </c:pt>
                <c:pt idx="21769">
                  <c:v>123.62399999669201</c:v>
                </c:pt>
                <c:pt idx="21770">
                  <c:v>123.631999996692</c:v>
                </c:pt>
                <c:pt idx="21771">
                  <c:v>123.639999996692</c:v>
                </c:pt>
                <c:pt idx="21772">
                  <c:v>123.647999996691</c:v>
                </c:pt>
                <c:pt idx="21773">
                  <c:v>123.65599999669099</c:v>
                </c:pt>
                <c:pt idx="21774">
                  <c:v>123.663999996691</c:v>
                </c:pt>
                <c:pt idx="21775">
                  <c:v>123.671999996691</c:v>
                </c:pt>
                <c:pt idx="21776">
                  <c:v>123.67999999669101</c:v>
                </c:pt>
                <c:pt idx="21777">
                  <c:v>123.68799999669</c:v>
                </c:pt>
                <c:pt idx="21778">
                  <c:v>123.69599999668999</c:v>
                </c:pt>
                <c:pt idx="21779">
                  <c:v>123.70399999669</c:v>
                </c:pt>
                <c:pt idx="21780">
                  <c:v>123.71199999669</c:v>
                </c:pt>
                <c:pt idx="21781">
                  <c:v>123.71999999669001</c:v>
                </c:pt>
                <c:pt idx="21782">
                  <c:v>123.72799999668901</c:v>
                </c:pt>
                <c:pt idx="21783">
                  <c:v>123.73599999668899</c:v>
                </c:pt>
                <c:pt idx="21784">
                  <c:v>123.743999996689</c:v>
                </c:pt>
                <c:pt idx="21785">
                  <c:v>123.75199999668899</c:v>
                </c:pt>
                <c:pt idx="21786">
                  <c:v>123.75999999668801</c:v>
                </c:pt>
                <c:pt idx="21787">
                  <c:v>123.767999996688</c:v>
                </c:pt>
                <c:pt idx="21788">
                  <c:v>123.775999996688</c:v>
                </c:pt>
                <c:pt idx="21789">
                  <c:v>123.783999996688</c:v>
                </c:pt>
                <c:pt idx="21790">
                  <c:v>123.79199999668799</c:v>
                </c:pt>
                <c:pt idx="21791">
                  <c:v>123.79999999668701</c:v>
                </c:pt>
                <c:pt idx="21792">
                  <c:v>123.807999996687</c:v>
                </c:pt>
                <c:pt idx="21793">
                  <c:v>123.81599999668701</c:v>
                </c:pt>
                <c:pt idx="21794">
                  <c:v>123.82399999668701</c:v>
                </c:pt>
                <c:pt idx="21795">
                  <c:v>123.83199999668699</c:v>
                </c:pt>
                <c:pt idx="21796">
                  <c:v>123.839999996686</c:v>
                </c:pt>
                <c:pt idx="21797">
                  <c:v>123.847999996686</c:v>
                </c:pt>
                <c:pt idx="21798">
                  <c:v>123.85599999668601</c:v>
                </c:pt>
                <c:pt idx="21799">
                  <c:v>123.863999996686</c:v>
                </c:pt>
                <c:pt idx="21800">
                  <c:v>123.87199999668499</c:v>
                </c:pt>
                <c:pt idx="21801">
                  <c:v>123.879999996685</c:v>
                </c:pt>
                <c:pt idx="21802">
                  <c:v>123.887999996685</c:v>
                </c:pt>
                <c:pt idx="21803">
                  <c:v>123.89599999668501</c:v>
                </c:pt>
                <c:pt idx="21804">
                  <c:v>123.903999996685</c:v>
                </c:pt>
                <c:pt idx="21805">
                  <c:v>123.91199999668399</c:v>
                </c:pt>
                <c:pt idx="21806">
                  <c:v>123.919999996684</c:v>
                </c:pt>
                <c:pt idx="21807">
                  <c:v>123.92799999668399</c:v>
                </c:pt>
                <c:pt idx="21808">
                  <c:v>123.935999996684</c:v>
                </c:pt>
                <c:pt idx="21809">
                  <c:v>123.943999996684</c:v>
                </c:pt>
                <c:pt idx="21810">
                  <c:v>123.951999996683</c:v>
                </c:pt>
                <c:pt idx="21811">
                  <c:v>123.959999996683</c:v>
                </c:pt>
                <c:pt idx="21812">
                  <c:v>123.96799999668299</c:v>
                </c:pt>
                <c:pt idx="21813">
                  <c:v>123.975999996683</c:v>
                </c:pt>
                <c:pt idx="21814">
                  <c:v>123.983999996682</c:v>
                </c:pt>
                <c:pt idx="21815">
                  <c:v>123.99199999668201</c:v>
                </c:pt>
                <c:pt idx="21816">
                  <c:v>123.99999999668201</c:v>
                </c:pt>
                <c:pt idx="21817">
                  <c:v>124.00799999668199</c:v>
                </c:pt>
                <c:pt idx="21818">
                  <c:v>124.015999996682</c:v>
                </c:pt>
                <c:pt idx="21819">
                  <c:v>124.023999996681</c:v>
                </c:pt>
                <c:pt idx="21820">
                  <c:v>124.03199999668101</c:v>
                </c:pt>
                <c:pt idx="21821">
                  <c:v>124.039999996681</c:v>
                </c:pt>
                <c:pt idx="21822">
                  <c:v>124.047999996681</c:v>
                </c:pt>
                <c:pt idx="21823">
                  <c:v>124.055999996681</c:v>
                </c:pt>
                <c:pt idx="21824">
                  <c:v>124.06399999668</c:v>
                </c:pt>
                <c:pt idx="21825">
                  <c:v>124.07199999668001</c:v>
                </c:pt>
                <c:pt idx="21826">
                  <c:v>124.07999999668</c:v>
                </c:pt>
                <c:pt idx="21827">
                  <c:v>124.08799999668001</c:v>
                </c:pt>
                <c:pt idx="21828">
                  <c:v>124.095999996679</c:v>
                </c:pt>
                <c:pt idx="21829">
                  <c:v>124.10399999667899</c:v>
                </c:pt>
                <c:pt idx="21830">
                  <c:v>124.111999996679</c:v>
                </c:pt>
                <c:pt idx="21831">
                  <c:v>124.119999996679</c:v>
                </c:pt>
                <c:pt idx="21832">
                  <c:v>124.12799999667901</c:v>
                </c:pt>
                <c:pt idx="21833">
                  <c:v>124.135999996678</c:v>
                </c:pt>
                <c:pt idx="21834">
                  <c:v>124.14399999667799</c:v>
                </c:pt>
                <c:pt idx="21835">
                  <c:v>124.151999996678</c:v>
                </c:pt>
                <c:pt idx="21836">
                  <c:v>124.159999996678</c:v>
                </c:pt>
                <c:pt idx="21837">
                  <c:v>124.16799999667801</c:v>
                </c:pt>
                <c:pt idx="21838">
                  <c:v>124.17599999667701</c:v>
                </c:pt>
                <c:pt idx="21839">
                  <c:v>124.18399999667699</c:v>
                </c:pt>
                <c:pt idx="21840">
                  <c:v>124.191999996677</c:v>
                </c:pt>
                <c:pt idx="21841">
                  <c:v>124.19999999667699</c:v>
                </c:pt>
                <c:pt idx="21842">
                  <c:v>124.20799999667601</c:v>
                </c:pt>
                <c:pt idx="21843">
                  <c:v>124.215999996676</c:v>
                </c:pt>
                <c:pt idx="21844">
                  <c:v>124.223999996676</c:v>
                </c:pt>
                <c:pt idx="21845">
                  <c:v>124.231999996676</c:v>
                </c:pt>
                <c:pt idx="21846">
                  <c:v>124.23999999667599</c:v>
                </c:pt>
                <c:pt idx="21847">
                  <c:v>124.24799999667501</c:v>
                </c:pt>
                <c:pt idx="21848">
                  <c:v>124.255999996675</c:v>
                </c:pt>
                <c:pt idx="21849">
                  <c:v>124.26399999667501</c:v>
                </c:pt>
                <c:pt idx="21850">
                  <c:v>124.27199999667501</c:v>
                </c:pt>
                <c:pt idx="21851">
                  <c:v>124.27999999667499</c:v>
                </c:pt>
                <c:pt idx="21852">
                  <c:v>124.287999996674</c:v>
                </c:pt>
                <c:pt idx="21853">
                  <c:v>124.295999996674</c:v>
                </c:pt>
                <c:pt idx="21854">
                  <c:v>124.30399999667401</c:v>
                </c:pt>
                <c:pt idx="21855">
                  <c:v>124.311999996674</c:v>
                </c:pt>
                <c:pt idx="21856">
                  <c:v>124.31999999667299</c:v>
                </c:pt>
                <c:pt idx="21857">
                  <c:v>124.327999996673</c:v>
                </c:pt>
                <c:pt idx="21858">
                  <c:v>124.335999996673</c:v>
                </c:pt>
                <c:pt idx="21859">
                  <c:v>124.34399999667301</c:v>
                </c:pt>
                <c:pt idx="21860">
                  <c:v>124.351999996673</c:v>
                </c:pt>
                <c:pt idx="21861">
                  <c:v>124.35999999667199</c:v>
                </c:pt>
                <c:pt idx="21862">
                  <c:v>124.367999996672</c:v>
                </c:pt>
                <c:pt idx="21863">
                  <c:v>124.37599999667199</c:v>
                </c:pt>
                <c:pt idx="21864">
                  <c:v>124.383999996672</c:v>
                </c:pt>
                <c:pt idx="21865">
                  <c:v>124.391999996672</c:v>
                </c:pt>
                <c:pt idx="21866">
                  <c:v>124.39999999667101</c:v>
                </c:pt>
                <c:pt idx="21867">
                  <c:v>124.40799999667099</c:v>
                </c:pt>
                <c:pt idx="21868">
                  <c:v>124.41599999667099</c:v>
                </c:pt>
                <c:pt idx="21869">
                  <c:v>124.423999996671</c:v>
                </c:pt>
                <c:pt idx="21870">
                  <c:v>124.43199999667</c:v>
                </c:pt>
                <c:pt idx="21871">
                  <c:v>124.43999999667001</c:v>
                </c:pt>
                <c:pt idx="21872">
                  <c:v>124.44799999667001</c:v>
                </c:pt>
                <c:pt idx="21873">
                  <c:v>124.45599999666999</c:v>
                </c:pt>
                <c:pt idx="21874">
                  <c:v>124.46399999667</c:v>
                </c:pt>
                <c:pt idx="21875">
                  <c:v>124.471999996669</c:v>
                </c:pt>
                <c:pt idx="21876">
                  <c:v>124.47999999666901</c:v>
                </c:pt>
                <c:pt idx="21877">
                  <c:v>124.487999996669</c:v>
                </c:pt>
                <c:pt idx="21878">
                  <c:v>124.495999996669</c:v>
                </c:pt>
                <c:pt idx="21879">
                  <c:v>124.50399999666899</c:v>
                </c:pt>
                <c:pt idx="21880">
                  <c:v>124.511999996668</c:v>
                </c:pt>
                <c:pt idx="21881">
                  <c:v>124.51999999666801</c:v>
                </c:pt>
                <c:pt idx="21882">
                  <c:v>124.527999996668</c:v>
                </c:pt>
                <c:pt idx="21883">
                  <c:v>124.53599999666801</c:v>
                </c:pt>
                <c:pt idx="21884">
                  <c:v>124.54399999666801</c:v>
                </c:pt>
                <c:pt idx="21885">
                  <c:v>124.55199999666699</c:v>
                </c:pt>
                <c:pt idx="21886">
                  <c:v>124.559999996667</c:v>
                </c:pt>
                <c:pt idx="21887">
                  <c:v>124.567999996667</c:v>
                </c:pt>
                <c:pt idx="21888">
                  <c:v>124.57599999666701</c:v>
                </c:pt>
                <c:pt idx="21889">
                  <c:v>124.58399999666599</c:v>
                </c:pt>
                <c:pt idx="21890">
                  <c:v>124.59199999666599</c:v>
                </c:pt>
                <c:pt idx="21891">
                  <c:v>124.599999996666</c:v>
                </c:pt>
                <c:pt idx="21892">
                  <c:v>124.607999996666</c:v>
                </c:pt>
                <c:pt idx="21893">
                  <c:v>124.61599999666601</c:v>
                </c:pt>
                <c:pt idx="21894">
                  <c:v>124.62399999666501</c:v>
                </c:pt>
                <c:pt idx="21895">
                  <c:v>124.63199999666499</c:v>
                </c:pt>
                <c:pt idx="21896">
                  <c:v>124.639999996665</c:v>
                </c:pt>
                <c:pt idx="21897">
                  <c:v>124.64799999666499</c:v>
                </c:pt>
                <c:pt idx="21898">
                  <c:v>124.655999996665</c:v>
                </c:pt>
                <c:pt idx="21899">
                  <c:v>124.663999996664</c:v>
                </c:pt>
                <c:pt idx="21900">
                  <c:v>124.67199999666401</c:v>
                </c:pt>
                <c:pt idx="21901">
                  <c:v>124.67999999666399</c:v>
                </c:pt>
                <c:pt idx="21902">
                  <c:v>124.68799999666399</c:v>
                </c:pt>
                <c:pt idx="21903">
                  <c:v>124.69599999666301</c:v>
                </c:pt>
                <c:pt idx="21904">
                  <c:v>124.703999996663</c:v>
                </c:pt>
                <c:pt idx="21905">
                  <c:v>124.71199999666301</c:v>
                </c:pt>
                <c:pt idx="21906">
                  <c:v>124.71999999666301</c:v>
                </c:pt>
                <c:pt idx="21907">
                  <c:v>124.72799999666299</c:v>
                </c:pt>
                <c:pt idx="21908">
                  <c:v>124.735999996662</c:v>
                </c:pt>
                <c:pt idx="21909">
                  <c:v>124.743999996662</c:v>
                </c:pt>
                <c:pt idx="21910">
                  <c:v>124.75199999666201</c:v>
                </c:pt>
                <c:pt idx="21911">
                  <c:v>124.759999996662</c:v>
                </c:pt>
                <c:pt idx="21912">
                  <c:v>124.767999996662</c:v>
                </c:pt>
                <c:pt idx="21913">
                  <c:v>124.775999996661</c:v>
                </c:pt>
                <c:pt idx="21914">
                  <c:v>124.783999996661</c:v>
                </c:pt>
                <c:pt idx="21915">
                  <c:v>124.791999996661</c:v>
                </c:pt>
                <c:pt idx="21916">
                  <c:v>124.799999996661</c:v>
                </c:pt>
                <c:pt idx="21917">
                  <c:v>124.80799999665999</c:v>
                </c:pt>
                <c:pt idx="21918">
                  <c:v>124.81599999666</c:v>
                </c:pt>
                <c:pt idx="21919">
                  <c:v>124.82399999665999</c:v>
                </c:pt>
                <c:pt idx="21920">
                  <c:v>124.83199999666</c:v>
                </c:pt>
                <c:pt idx="21921">
                  <c:v>124.83999999666</c:v>
                </c:pt>
                <c:pt idx="21922">
                  <c:v>124.84799999665901</c:v>
                </c:pt>
                <c:pt idx="21923">
                  <c:v>124.85599999665899</c:v>
                </c:pt>
                <c:pt idx="21924">
                  <c:v>124.86399999665899</c:v>
                </c:pt>
                <c:pt idx="21925">
                  <c:v>124.871999996659</c:v>
                </c:pt>
                <c:pt idx="21926">
                  <c:v>124.879999996659</c:v>
                </c:pt>
                <c:pt idx="21927">
                  <c:v>124.88799999665801</c:v>
                </c:pt>
                <c:pt idx="21928">
                  <c:v>124.89599999665801</c:v>
                </c:pt>
                <c:pt idx="21929">
                  <c:v>124.90399999665799</c:v>
                </c:pt>
                <c:pt idx="21930">
                  <c:v>124.911999996658</c:v>
                </c:pt>
                <c:pt idx="21931">
                  <c:v>124.919999996657</c:v>
                </c:pt>
                <c:pt idx="21932">
                  <c:v>124.92799999665701</c:v>
                </c:pt>
                <c:pt idx="21933">
                  <c:v>124.935999996657</c:v>
                </c:pt>
                <c:pt idx="21934">
                  <c:v>124.943999996657</c:v>
                </c:pt>
                <c:pt idx="21935">
                  <c:v>124.95199999665699</c:v>
                </c:pt>
                <c:pt idx="21936">
                  <c:v>124.95999999665599</c:v>
                </c:pt>
                <c:pt idx="21937">
                  <c:v>124.967999996656</c:v>
                </c:pt>
                <c:pt idx="21938">
                  <c:v>124.975999996656</c:v>
                </c:pt>
                <c:pt idx="21939">
                  <c:v>124.98399999665601</c:v>
                </c:pt>
                <c:pt idx="21940">
                  <c:v>124.99199999665601</c:v>
                </c:pt>
                <c:pt idx="21941">
                  <c:v>124.99999999665499</c:v>
                </c:pt>
                <c:pt idx="21942">
                  <c:v>125.00799999665499</c:v>
                </c:pt>
                <c:pt idx="21943">
                  <c:v>125.015999996655</c:v>
                </c:pt>
                <c:pt idx="21944">
                  <c:v>125.02399999665501</c:v>
                </c:pt>
                <c:pt idx="21945">
                  <c:v>125.03199999665398</c:v>
                </c:pt>
                <c:pt idx="21946">
                  <c:v>125.03999999665399</c:v>
                </c:pt>
                <c:pt idx="21947">
                  <c:v>125.047999996654</c:v>
                </c:pt>
                <c:pt idx="21948">
                  <c:v>125.05599999665401</c:v>
                </c:pt>
                <c:pt idx="21949">
                  <c:v>125.06399999665399</c:v>
                </c:pt>
                <c:pt idx="21950">
                  <c:v>125.07199999665301</c:v>
                </c:pt>
                <c:pt idx="21951">
                  <c:v>125.079999996653</c:v>
                </c:pt>
                <c:pt idx="21952">
                  <c:v>125.08799999665298</c:v>
                </c:pt>
                <c:pt idx="21953">
                  <c:v>125.09599999665299</c:v>
                </c:pt>
                <c:pt idx="21954">
                  <c:v>125.103999996653</c:v>
                </c:pt>
                <c:pt idx="21955">
                  <c:v>125.11199999665202</c:v>
                </c:pt>
                <c:pt idx="21956">
                  <c:v>125.119999996652</c:v>
                </c:pt>
                <c:pt idx="21957">
                  <c:v>125.12799999665199</c:v>
                </c:pt>
                <c:pt idx="21958">
                  <c:v>125.135999996652</c:v>
                </c:pt>
                <c:pt idx="21959">
                  <c:v>125.14399999665099</c:v>
                </c:pt>
                <c:pt idx="21960">
                  <c:v>125.151999996651</c:v>
                </c:pt>
                <c:pt idx="21961">
                  <c:v>125.15999999665101</c:v>
                </c:pt>
                <c:pt idx="21962">
                  <c:v>125.16799999665102</c:v>
                </c:pt>
                <c:pt idx="21963">
                  <c:v>125.175999996651</c:v>
                </c:pt>
                <c:pt idx="21964">
                  <c:v>125.18399999665</c:v>
                </c:pt>
                <c:pt idx="21965">
                  <c:v>125.19199999665001</c:v>
                </c:pt>
                <c:pt idx="21966">
                  <c:v>125.19999999664999</c:v>
                </c:pt>
                <c:pt idx="21967">
                  <c:v>125.20799999665</c:v>
                </c:pt>
                <c:pt idx="21968">
                  <c:v>125.21599999665001</c:v>
                </c:pt>
                <c:pt idx="21969">
                  <c:v>125.22399999664898</c:v>
                </c:pt>
                <c:pt idx="21970">
                  <c:v>125.23199999664899</c:v>
                </c:pt>
                <c:pt idx="21971">
                  <c:v>125.239999996649</c:v>
                </c:pt>
                <c:pt idx="21972">
                  <c:v>125.24799999664901</c:v>
                </c:pt>
                <c:pt idx="21973">
                  <c:v>125.25599999664799</c:v>
                </c:pt>
                <c:pt idx="21974">
                  <c:v>125.263999996648</c:v>
                </c:pt>
                <c:pt idx="21975">
                  <c:v>125.27199999664801</c:v>
                </c:pt>
                <c:pt idx="21976">
                  <c:v>125.27999999664799</c:v>
                </c:pt>
                <c:pt idx="21977">
                  <c:v>125.287999996648</c:v>
                </c:pt>
                <c:pt idx="21978">
                  <c:v>125.29599999664701</c:v>
                </c:pt>
                <c:pt idx="21979">
                  <c:v>125.30399999664698</c:v>
                </c:pt>
                <c:pt idx="21980">
                  <c:v>125.31199999664699</c:v>
                </c:pt>
                <c:pt idx="21981">
                  <c:v>125.319999996647</c:v>
                </c:pt>
                <c:pt idx="21982">
                  <c:v>125.32799999664701</c:v>
                </c:pt>
                <c:pt idx="21983">
                  <c:v>125.335999996646</c:v>
                </c:pt>
                <c:pt idx="21984">
                  <c:v>125.34399999664601</c:v>
                </c:pt>
                <c:pt idx="21985">
                  <c:v>125.351999996646</c:v>
                </c:pt>
                <c:pt idx="21986">
                  <c:v>125.35999999664598</c:v>
                </c:pt>
                <c:pt idx="21987">
                  <c:v>125.367999996645</c:v>
                </c:pt>
                <c:pt idx="21988">
                  <c:v>125.37599999664501</c:v>
                </c:pt>
                <c:pt idx="21989">
                  <c:v>125.38399999664502</c:v>
                </c:pt>
                <c:pt idx="21990">
                  <c:v>125.391999996645</c:v>
                </c:pt>
                <c:pt idx="21991">
                  <c:v>125.39999999664501</c:v>
                </c:pt>
                <c:pt idx="21992">
                  <c:v>125.40799999664401</c:v>
                </c:pt>
                <c:pt idx="21993">
                  <c:v>125.41599999664399</c:v>
                </c:pt>
                <c:pt idx="21994">
                  <c:v>125.423999996644</c:v>
                </c:pt>
                <c:pt idx="21995">
                  <c:v>125.43199999664401</c:v>
                </c:pt>
                <c:pt idx="21996">
                  <c:v>125.43999999664402</c:v>
                </c:pt>
                <c:pt idx="21997">
                  <c:v>125.44799999664299</c:v>
                </c:pt>
                <c:pt idx="21998">
                  <c:v>125.455999996643</c:v>
                </c:pt>
                <c:pt idx="21999">
                  <c:v>125.46399999664301</c:v>
                </c:pt>
                <c:pt idx="22000">
                  <c:v>125.47199999664299</c:v>
                </c:pt>
                <c:pt idx="22001">
                  <c:v>125.47999999664199</c:v>
                </c:pt>
                <c:pt idx="22002">
                  <c:v>125.487999996642</c:v>
                </c:pt>
                <c:pt idx="22003">
                  <c:v>125.49599999664198</c:v>
                </c:pt>
                <c:pt idx="22004">
                  <c:v>125.50399999664199</c:v>
                </c:pt>
                <c:pt idx="22005">
                  <c:v>125.511999996642</c:v>
                </c:pt>
                <c:pt idx="22006">
                  <c:v>125.51999999664102</c:v>
                </c:pt>
                <c:pt idx="22007">
                  <c:v>125.527999996641</c:v>
                </c:pt>
                <c:pt idx="22008">
                  <c:v>125.535999996641</c:v>
                </c:pt>
                <c:pt idx="22009">
                  <c:v>125.54399999664101</c:v>
                </c:pt>
                <c:pt idx="22010">
                  <c:v>125.55199999664099</c:v>
                </c:pt>
                <c:pt idx="22011">
                  <c:v>125.55999999664</c:v>
                </c:pt>
                <c:pt idx="22012">
                  <c:v>125.56799999664001</c:v>
                </c:pt>
                <c:pt idx="22013">
                  <c:v>125.57599999663999</c:v>
                </c:pt>
                <c:pt idx="22014">
                  <c:v>125.58399999663999</c:v>
                </c:pt>
                <c:pt idx="22015">
                  <c:v>125.591999996639</c:v>
                </c:pt>
                <c:pt idx="22016">
                  <c:v>125.59999999663901</c:v>
                </c:pt>
                <c:pt idx="22017">
                  <c:v>125.60799999663899</c:v>
                </c:pt>
                <c:pt idx="22018">
                  <c:v>125.615999996639</c:v>
                </c:pt>
                <c:pt idx="22019">
                  <c:v>125.62399999663901</c:v>
                </c:pt>
                <c:pt idx="22020">
                  <c:v>125.63199999663799</c:v>
                </c:pt>
                <c:pt idx="22021">
                  <c:v>125.639999996638</c:v>
                </c:pt>
                <c:pt idx="22022">
                  <c:v>125.64799999663801</c:v>
                </c:pt>
                <c:pt idx="22023">
                  <c:v>125.65599999663802</c:v>
                </c:pt>
                <c:pt idx="22024">
                  <c:v>125.663999996638</c:v>
                </c:pt>
                <c:pt idx="22025">
                  <c:v>125.671999996637</c:v>
                </c:pt>
                <c:pt idx="22026">
                  <c:v>125.67999999663701</c:v>
                </c:pt>
                <c:pt idx="22027">
                  <c:v>125.68799999663699</c:v>
                </c:pt>
                <c:pt idx="22028">
                  <c:v>125.695999996637</c:v>
                </c:pt>
                <c:pt idx="22029">
                  <c:v>125.703999996636</c:v>
                </c:pt>
                <c:pt idx="22030">
                  <c:v>125.71199999663598</c:v>
                </c:pt>
                <c:pt idx="22031">
                  <c:v>125.71999999663599</c:v>
                </c:pt>
                <c:pt idx="22032">
                  <c:v>125.727999996636</c:v>
                </c:pt>
                <c:pt idx="22033">
                  <c:v>125.73599999663601</c:v>
                </c:pt>
                <c:pt idx="22034">
                  <c:v>125.743999996635</c:v>
                </c:pt>
                <c:pt idx="22035">
                  <c:v>125.75199999663499</c:v>
                </c:pt>
                <c:pt idx="22036">
                  <c:v>125.759999996635</c:v>
                </c:pt>
                <c:pt idx="22037">
                  <c:v>125.76799999663498</c:v>
                </c:pt>
                <c:pt idx="22038">
                  <c:v>125.77599999663499</c:v>
                </c:pt>
                <c:pt idx="22039">
                  <c:v>125.78399999663401</c:v>
                </c:pt>
                <c:pt idx="22040">
                  <c:v>125.79199999663402</c:v>
                </c:pt>
                <c:pt idx="22041">
                  <c:v>125.799999996634</c:v>
                </c:pt>
                <c:pt idx="22042">
                  <c:v>125.807999996634</c:v>
                </c:pt>
                <c:pt idx="22043">
                  <c:v>125.81599999663301</c:v>
                </c:pt>
                <c:pt idx="22044">
                  <c:v>125.82399999663299</c:v>
                </c:pt>
                <c:pt idx="22045">
                  <c:v>125.831999996633</c:v>
                </c:pt>
                <c:pt idx="22046">
                  <c:v>125.83999999663301</c:v>
                </c:pt>
                <c:pt idx="22047">
                  <c:v>125.84799999663299</c:v>
                </c:pt>
                <c:pt idx="22048">
                  <c:v>125.85599999663199</c:v>
                </c:pt>
                <c:pt idx="22049">
                  <c:v>125.863999996632</c:v>
                </c:pt>
                <c:pt idx="22050">
                  <c:v>125.87199999663201</c:v>
                </c:pt>
                <c:pt idx="22051">
                  <c:v>125.87999999663199</c:v>
                </c:pt>
                <c:pt idx="22052">
                  <c:v>125.887999996632</c:v>
                </c:pt>
                <c:pt idx="22053">
                  <c:v>125.89599999663101</c:v>
                </c:pt>
                <c:pt idx="22054">
                  <c:v>125.90399999663099</c:v>
                </c:pt>
                <c:pt idx="22055">
                  <c:v>125.911999996631</c:v>
                </c:pt>
                <c:pt idx="22056">
                  <c:v>125.91999999663101</c:v>
                </c:pt>
                <c:pt idx="22057">
                  <c:v>125.92799999663001</c:v>
                </c:pt>
                <c:pt idx="22058">
                  <c:v>125.93599999662999</c:v>
                </c:pt>
                <c:pt idx="22059">
                  <c:v>125.94399999663</c:v>
                </c:pt>
                <c:pt idx="22060">
                  <c:v>125.95199999663001</c:v>
                </c:pt>
                <c:pt idx="22061">
                  <c:v>125.95999999662999</c:v>
                </c:pt>
                <c:pt idx="22062">
                  <c:v>125.967999996629</c:v>
                </c:pt>
                <c:pt idx="22063">
                  <c:v>125.97599999662901</c:v>
                </c:pt>
                <c:pt idx="22064">
                  <c:v>125.98399999662898</c:v>
                </c:pt>
                <c:pt idx="22065">
                  <c:v>125.99199999662899</c:v>
                </c:pt>
                <c:pt idx="22066">
                  <c:v>125.999999996629</c:v>
                </c:pt>
                <c:pt idx="22067">
                  <c:v>126.00799999662802</c:v>
                </c:pt>
                <c:pt idx="22068">
                  <c:v>126.015999996628</c:v>
                </c:pt>
                <c:pt idx="22069">
                  <c:v>126.02399999662801</c:v>
                </c:pt>
                <c:pt idx="22070">
                  <c:v>126.031999996628</c:v>
                </c:pt>
                <c:pt idx="22071">
                  <c:v>126.03999999662699</c:v>
                </c:pt>
                <c:pt idx="22072">
                  <c:v>126.047999996627</c:v>
                </c:pt>
                <c:pt idx="22073">
                  <c:v>126.05599999662701</c:v>
                </c:pt>
                <c:pt idx="22074">
                  <c:v>126.06399999662702</c:v>
                </c:pt>
                <c:pt idx="22075">
                  <c:v>126.071999996627</c:v>
                </c:pt>
                <c:pt idx="22076">
                  <c:v>126.079999996626</c:v>
                </c:pt>
                <c:pt idx="22077">
                  <c:v>126.08799999662601</c:v>
                </c:pt>
                <c:pt idx="22078">
                  <c:v>126.09599999662599</c:v>
                </c:pt>
                <c:pt idx="22079">
                  <c:v>126.103999996626</c:v>
                </c:pt>
                <c:pt idx="22080">
                  <c:v>126.11199999662601</c:v>
                </c:pt>
                <c:pt idx="22081">
                  <c:v>126.11999999662498</c:v>
                </c:pt>
                <c:pt idx="22082">
                  <c:v>126.12799999662499</c:v>
                </c:pt>
                <c:pt idx="22083">
                  <c:v>126.135999996625</c:v>
                </c:pt>
                <c:pt idx="22084">
                  <c:v>126.14399999662501</c:v>
                </c:pt>
                <c:pt idx="22085">
                  <c:v>126.151999996624</c:v>
                </c:pt>
                <c:pt idx="22086">
                  <c:v>126.15999999662399</c:v>
                </c:pt>
                <c:pt idx="22087">
                  <c:v>126.167999996624</c:v>
                </c:pt>
                <c:pt idx="22088">
                  <c:v>126.17599999662399</c:v>
                </c:pt>
                <c:pt idx="22089">
                  <c:v>126.183999996624</c:v>
                </c:pt>
                <c:pt idx="22090">
                  <c:v>126.19199999662301</c:v>
                </c:pt>
                <c:pt idx="22091">
                  <c:v>126.19999999662301</c:v>
                </c:pt>
                <c:pt idx="22092">
                  <c:v>126.20799999662299</c:v>
                </c:pt>
                <c:pt idx="22093">
                  <c:v>126.215999996623</c:v>
                </c:pt>
                <c:pt idx="22094">
                  <c:v>126.22399999662301</c:v>
                </c:pt>
                <c:pt idx="22095">
                  <c:v>126.23199999662199</c:v>
                </c:pt>
                <c:pt idx="22096">
                  <c:v>126.239999996622</c:v>
                </c:pt>
                <c:pt idx="22097">
                  <c:v>126.24799999662201</c:v>
                </c:pt>
                <c:pt idx="22098">
                  <c:v>126.25599999662198</c:v>
                </c:pt>
                <c:pt idx="22099">
                  <c:v>126.263999996621</c:v>
                </c:pt>
                <c:pt idx="22100">
                  <c:v>126.27199999662101</c:v>
                </c:pt>
                <c:pt idx="22101">
                  <c:v>126.27999999662102</c:v>
                </c:pt>
                <c:pt idx="22102">
                  <c:v>126.287999996621</c:v>
                </c:pt>
                <c:pt idx="22103">
                  <c:v>126.29599999662101</c:v>
                </c:pt>
                <c:pt idx="22104">
                  <c:v>126.30399999662001</c:v>
                </c:pt>
                <c:pt idx="22105">
                  <c:v>126.31199999661999</c:v>
                </c:pt>
                <c:pt idx="22106">
                  <c:v>126.31999999662</c:v>
                </c:pt>
                <c:pt idx="22107">
                  <c:v>126.32799999662001</c:v>
                </c:pt>
                <c:pt idx="22108">
                  <c:v>126.33599999662002</c:v>
                </c:pt>
                <c:pt idx="22109">
                  <c:v>126.34399999661899</c:v>
                </c:pt>
                <c:pt idx="22110">
                  <c:v>126.351999996619</c:v>
                </c:pt>
                <c:pt idx="22111">
                  <c:v>126.35999999661901</c:v>
                </c:pt>
                <c:pt idx="22112">
                  <c:v>126.36799999661899</c:v>
                </c:pt>
                <c:pt idx="22113">
                  <c:v>126.37599999661801</c:v>
                </c:pt>
                <c:pt idx="22114">
                  <c:v>126.383999996618</c:v>
                </c:pt>
                <c:pt idx="22115">
                  <c:v>126.39199999661798</c:v>
                </c:pt>
                <c:pt idx="22116">
                  <c:v>126.39999999661799</c:v>
                </c:pt>
                <c:pt idx="22117">
                  <c:v>126.407999996618</c:v>
                </c:pt>
                <c:pt idx="22118">
                  <c:v>126.41599999661702</c:v>
                </c:pt>
                <c:pt idx="22119">
                  <c:v>126.423999996617</c:v>
                </c:pt>
                <c:pt idx="22120">
                  <c:v>126.43199999661699</c:v>
                </c:pt>
                <c:pt idx="22121">
                  <c:v>126.439999996617</c:v>
                </c:pt>
                <c:pt idx="22122">
                  <c:v>126.44799999661699</c:v>
                </c:pt>
                <c:pt idx="22123">
                  <c:v>126.455999996616</c:v>
                </c:pt>
                <c:pt idx="22124">
                  <c:v>126.46399999661601</c:v>
                </c:pt>
                <c:pt idx="22125">
                  <c:v>126.47199999661602</c:v>
                </c:pt>
                <c:pt idx="22126">
                  <c:v>126.47999999661599</c:v>
                </c:pt>
                <c:pt idx="22127">
                  <c:v>126.487999996615</c:v>
                </c:pt>
                <c:pt idx="22128">
                  <c:v>126.49599999661501</c:v>
                </c:pt>
                <c:pt idx="22129">
                  <c:v>126.50399999661499</c:v>
                </c:pt>
                <c:pt idx="22130">
                  <c:v>126.511999996615</c:v>
                </c:pt>
                <c:pt idx="22131">
                  <c:v>126.51999999661501</c:v>
                </c:pt>
                <c:pt idx="22132">
                  <c:v>126.52799999661399</c:v>
                </c:pt>
                <c:pt idx="22133">
                  <c:v>126.535999996614</c:v>
                </c:pt>
                <c:pt idx="22134">
                  <c:v>126.543999996614</c:v>
                </c:pt>
                <c:pt idx="22135">
                  <c:v>126.55199999661401</c:v>
                </c:pt>
                <c:pt idx="22136">
                  <c:v>126.559999996614</c:v>
                </c:pt>
                <c:pt idx="22137">
                  <c:v>126.567999996613</c:v>
                </c:pt>
                <c:pt idx="22138">
                  <c:v>126.57599999661301</c:v>
                </c:pt>
                <c:pt idx="22139">
                  <c:v>126.58399999661299</c:v>
                </c:pt>
                <c:pt idx="22140">
                  <c:v>126.591999996613</c:v>
                </c:pt>
                <c:pt idx="22141">
                  <c:v>126.59999999661201</c:v>
                </c:pt>
                <c:pt idx="22142">
                  <c:v>126.60799999661198</c:v>
                </c:pt>
                <c:pt idx="22143">
                  <c:v>126.61599999661199</c:v>
                </c:pt>
                <c:pt idx="22144">
                  <c:v>126.623999996612</c:v>
                </c:pt>
                <c:pt idx="22145">
                  <c:v>126.63199999661201</c:v>
                </c:pt>
                <c:pt idx="22146">
                  <c:v>126.639999996611</c:v>
                </c:pt>
                <c:pt idx="22147">
                  <c:v>126.64799999661101</c:v>
                </c:pt>
                <c:pt idx="22148">
                  <c:v>126.655999996611</c:v>
                </c:pt>
                <c:pt idx="22149">
                  <c:v>126.66399999661098</c:v>
                </c:pt>
                <c:pt idx="22150">
                  <c:v>126.67199999661099</c:v>
                </c:pt>
                <c:pt idx="22151">
                  <c:v>126.67999999661001</c:v>
                </c:pt>
                <c:pt idx="22152">
                  <c:v>126.68799999661002</c:v>
                </c:pt>
                <c:pt idx="22153">
                  <c:v>126.69599999661</c:v>
                </c:pt>
                <c:pt idx="22154">
                  <c:v>126.70399999660999</c:v>
                </c:pt>
                <c:pt idx="22155">
                  <c:v>126.71199999660901</c:v>
                </c:pt>
                <c:pt idx="22156">
                  <c:v>126.71999999660899</c:v>
                </c:pt>
                <c:pt idx="22157">
                  <c:v>126.727999996609</c:v>
                </c:pt>
                <c:pt idx="22158">
                  <c:v>126.73599999660901</c:v>
                </c:pt>
                <c:pt idx="22159">
                  <c:v>126.74399999660902</c:v>
                </c:pt>
                <c:pt idx="22160">
                  <c:v>126.75199999660799</c:v>
                </c:pt>
                <c:pt idx="22161">
                  <c:v>126.759999996608</c:v>
                </c:pt>
                <c:pt idx="22162">
                  <c:v>126.76799999660801</c:v>
                </c:pt>
                <c:pt idx="22163">
                  <c:v>126.77599999660799</c:v>
                </c:pt>
                <c:pt idx="22164">
                  <c:v>126.783999996608</c:v>
                </c:pt>
                <c:pt idx="22165">
                  <c:v>126.791999996607</c:v>
                </c:pt>
                <c:pt idx="22166">
                  <c:v>126.79999999660699</c:v>
                </c:pt>
                <c:pt idx="22167">
                  <c:v>126.80799999660699</c:v>
                </c:pt>
                <c:pt idx="22168">
                  <c:v>126.815999996607</c:v>
                </c:pt>
                <c:pt idx="22169">
                  <c:v>126.82399999660602</c:v>
                </c:pt>
                <c:pt idx="22170">
                  <c:v>126.83199999660599</c:v>
                </c:pt>
                <c:pt idx="22171">
                  <c:v>126.839999996606</c:v>
                </c:pt>
                <c:pt idx="22172">
                  <c:v>126.84799999660601</c:v>
                </c:pt>
                <c:pt idx="22173">
                  <c:v>126.85599999660599</c:v>
                </c:pt>
                <c:pt idx="22174">
                  <c:v>126.863999996605</c:v>
                </c:pt>
                <c:pt idx="22175">
                  <c:v>126.87199999660501</c:v>
                </c:pt>
                <c:pt idx="22176">
                  <c:v>126.87999999660498</c:v>
                </c:pt>
                <c:pt idx="22177">
                  <c:v>126.88799999660499</c:v>
                </c:pt>
                <c:pt idx="22178">
                  <c:v>126.895999996605</c:v>
                </c:pt>
                <c:pt idx="22179">
                  <c:v>126.90399999660401</c:v>
                </c:pt>
                <c:pt idx="22180">
                  <c:v>126.911999996604</c:v>
                </c:pt>
                <c:pt idx="22181">
                  <c:v>126.91999999660401</c:v>
                </c:pt>
                <c:pt idx="22182">
                  <c:v>126.927999996604</c:v>
                </c:pt>
                <c:pt idx="22183">
                  <c:v>126.93599999660299</c:v>
                </c:pt>
                <c:pt idx="22184">
                  <c:v>126.943999996603</c:v>
                </c:pt>
                <c:pt idx="22185">
                  <c:v>126.95199999660301</c:v>
                </c:pt>
                <c:pt idx="22186">
                  <c:v>126.95999999660302</c:v>
                </c:pt>
                <c:pt idx="22187">
                  <c:v>126.967999996603</c:v>
                </c:pt>
                <c:pt idx="22188">
                  <c:v>126.975999996602</c:v>
                </c:pt>
                <c:pt idx="22189">
                  <c:v>126.98399999660201</c:v>
                </c:pt>
                <c:pt idx="22190">
                  <c:v>126.99199999660199</c:v>
                </c:pt>
                <c:pt idx="22191">
                  <c:v>126.999999996602</c:v>
                </c:pt>
                <c:pt idx="22192">
                  <c:v>127.00799999660201</c:v>
                </c:pt>
                <c:pt idx="22193">
                  <c:v>127.01599999660098</c:v>
                </c:pt>
                <c:pt idx="22194">
                  <c:v>127.02399999660099</c:v>
                </c:pt>
                <c:pt idx="22195">
                  <c:v>127.031999996601</c:v>
                </c:pt>
                <c:pt idx="22196">
                  <c:v>127.03999999660101</c:v>
                </c:pt>
                <c:pt idx="22197">
                  <c:v>127.0479999966</c:v>
                </c:pt>
                <c:pt idx="22198">
                  <c:v>127.05599999659999</c:v>
                </c:pt>
                <c:pt idx="22199">
                  <c:v>127.0639999966</c:v>
                </c:pt>
                <c:pt idx="22200">
                  <c:v>127.07199999659998</c:v>
                </c:pt>
                <c:pt idx="22201">
                  <c:v>127.07999999659999</c:v>
                </c:pt>
                <c:pt idx="22202">
                  <c:v>127.08799999659901</c:v>
                </c:pt>
                <c:pt idx="22203">
                  <c:v>127.09599999659902</c:v>
                </c:pt>
                <c:pt idx="22204">
                  <c:v>127.10399999659899</c:v>
                </c:pt>
                <c:pt idx="22205">
                  <c:v>127.111999996599</c:v>
                </c:pt>
                <c:pt idx="22206">
                  <c:v>127.11999999659901</c:v>
                </c:pt>
                <c:pt idx="22207">
                  <c:v>127.12799999659799</c:v>
                </c:pt>
                <c:pt idx="22208">
                  <c:v>127.135999996598</c:v>
                </c:pt>
                <c:pt idx="22209">
                  <c:v>127.14399999659801</c:v>
                </c:pt>
                <c:pt idx="22210">
                  <c:v>127.15199999659799</c:v>
                </c:pt>
                <c:pt idx="22211">
                  <c:v>127.15999999659699</c:v>
                </c:pt>
                <c:pt idx="22212">
                  <c:v>127.167999996597</c:v>
                </c:pt>
                <c:pt idx="22213">
                  <c:v>127.17599999659701</c:v>
                </c:pt>
                <c:pt idx="22214">
                  <c:v>127.183999996597</c:v>
                </c:pt>
                <c:pt idx="22215">
                  <c:v>127.191999996597</c:v>
                </c:pt>
                <c:pt idx="22216">
                  <c:v>127.19999999659601</c:v>
                </c:pt>
                <c:pt idx="22217">
                  <c:v>127.20799999659599</c:v>
                </c:pt>
                <c:pt idx="22218">
                  <c:v>127.215999996596</c:v>
                </c:pt>
                <c:pt idx="22219">
                  <c:v>127.22399999659601</c:v>
                </c:pt>
                <c:pt idx="22220">
                  <c:v>127.23199999659602</c:v>
                </c:pt>
                <c:pt idx="22221">
                  <c:v>127.23999999659499</c:v>
                </c:pt>
                <c:pt idx="22222">
                  <c:v>127.247999996595</c:v>
                </c:pt>
                <c:pt idx="22223">
                  <c:v>127.25599999659501</c:v>
                </c:pt>
                <c:pt idx="22224">
                  <c:v>127.26399999659499</c:v>
                </c:pt>
                <c:pt idx="22225">
                  <c:v>127.271999996594</c:v>
                </c:pt>
                <c:pt idx="22226">
                  <c:v>127.279999996594</c:v>
                </c:pt>
                <c:pt idx="22227">
                  <c:v>127.28799999659398</c:v>
                </c:pt>
                <c:pt idx="22228">
                  <c:v>127.29599999659399</c:v>
                </c:pt>
                <c:pt idx="22229">
                  <c:v>127.303999996594</c:v>
                </c:pt>
                <c:pt idx="22230">
                  <c:v>127.31199999659302</c:v>
                </c:pt>
                <c:pt idx="22231">
                  <c:v>127.319999996593</c:v>
                </c:pt>
                <c:pt idx="22232">
                  <c:v>127.32799999659299</c:v>
                </c:pt>
                <c:pt idx="22233">
                  <c:v>127.335999996593</c:v>
                </c:pt>
                <c:pt idx="22234">
                  <c:v>127.34399999659298</c:v>
                </c:pt>
                <c:pt idx="22235">
                  <c:v>127.351999996592</c:v>
                </c:pt>
                <c:pt idx="22236">
                  <c:v>127.35999999659201</c:v>
                </c:pt>
                <c:pt idx="22237">
                  <c:v>127.36799999659202</c:v>
                </c:pt>
                <c:pt idx="22238">
                  <c:v>127.37599999659199</c:v>
                </c:pt>
                <c:pt idx="22239">
                  <c:v>127.383999996592</c:v>
                </c:pt>
                <c:pt idx="22240">
                  <c:v>127.39199999659101</c:v>
                </c:pt>
                <c:pt idx="22241">
                  <c:v>127.39999999659099</c:v>
                </c:pt>
                <c:pt idx="22242">
                  <c:v>127.407999996591</c:v>
                </c:pt>
                <c:pt idx="22243">
                  <c:v>127.41599999659101</c:v>
                </c:pt>
                <c:pt idx="22244">
                  <c:v>127.42399999658998</c:v>
                </c:pt>
                <c:pt idx="22245">
                  <c:v>127.43199999658999</c:v>
                </c:pt>
                <c:pt idx="22246">
                  <c:v>127.43999999659</c:v>
                </c:pt>
                <c:pt idx="22247">
                  <c:v>127.44799999659001</c:v>
                </c:pt>
                <c:pt idx="22248">
                  <c:v>127.45599999658999</c:v>
                </c:pt>
                <c:pt idx="22249">
                  <c:v>127.463999996589</c:v>
                </c:pt>
                <c:pt idx="22250">
                  <c:v>127.47199999658901</c:v>
                </c:pt>
                <c:pt idx="22251">
                  <c:v>127.47999999658899</c:v>
                </c:pt>
                <c:pt idx="22252">
                  <c:v>127.487999996589</c:v>
                </c:pt>
                <c:pt idx="22253">
                  <c:v>127.49599999658901</c:v>
                </c:pt>
                <c:pt idx="22254">
                  <c:v>127.50399999658801</c:v>
                </c:pt>
                <c:pt idx="22255">
                  <c:v>127.51199999658799</c:v>
                </c:pt>
                <c:pt idx="22256">
                  <c:v>127.519999996588</c:v>
                </c:pt>
                <c:pt idx="22257">
                  <c:v>127.52799999658801</c:v>
                </c:pt>
                <c:pt idx="22258">
                  <c:v>127.53599999658699</c:v>
                </c:pt>
                <c:pt idx="22259">
                  <c:v>127.543999996587</c:v>
                </c:pt>
                <c:pt idx="22260">
                  <c:v>127.551999996587</c:v>
                </c:pt>
                <c:pt idx="22261">
                  <c:v>127.55999999658698</c:v>
                </c:pt>
                <c:pt idx="22262">
                  <c:v>127.56799999658699</c:v>
                </c:pt>
                <c:pt idx="22263">
                  <c:v>127.57599999658601</c:v>
                </c:pt>
                <c:pt idx="22264">
                  <c:v>127.58399999658602</c:v>
                </c:pt>
                <c:pt idx="22265">
                  <c:v>127.591999996586</c:v>
                </c:pt>
                <c:pt idx="22266">
                  <c:v>127.59999999658601</c:v>
                </c:pt>
                <c:pt idx="22267">
                  <c:v>127.607999996586</c:v>
                </c:pt>
                <c:pt idx="22268">
                  <c:v>127.61599999658499</c:v>
                </c:pt>
                <c:pt idx="22269">
                  <c:v>127.623999996585</c:v>
                </c:pt>
                <c:pt idx="22270">
                  <c:v>127.63199999658501</c:v>
                </c:pt>
                <c:pt idx="22271">
                  <c:v>127.63999999658502</c:v>
                </c:pt>
                <c:pt idx="22272">
                  <c:v>127.64799999658399</c:v>
                </c:pt>
                <c:pt idx="22273">
                  <c:v>127.655999996584</c:v>
                </c:pt>
                <c:pt idx="22274">
                  <c:v>127.66399999658401</c:v>
                </c:pt>
                <c:pt idx="22275">
                  <c:v>127.67199999658399</c:v>
                </c:pt>
                <c:pt idx="22276">
                  <c:v>127.679999996584</c:v>
                </c:pt>
                <c:pt idx="22277">
                  <c:v>127.687999996583</c:v>
                </c:pt>
                <c:pt idx="22278">
                  <c:v>127.69599999658298</c:v>
                </c:pt>
                <c:pt idx="22279">
                  <c:v>127.70399999658299</c:v>
                </c:pt>
                <c:pt idx="22280">
                  <c:v>127.711999996583</c:v>
                </c:pt>
                <c:pt idx="22281">
                  <c:v>127.71999999658301</c:v>
                </c:pt>
                <c:pt idx="22282">
                  <c:v>127.72799999658199</c:v>
                </c:pt>
                <c:pt idx="22283">
                  <c:v>127.735999996582</c:v>
                </c:pt>
                <c:pt idx="22284">
                  <c:v>127.743999996582</c:v>
                </c:pt>
                <c:pt idx="22285">
                  <c:v>127.75199999658199</c:v>
                </c:pt>
                <c:pt idx="22286">
                  <c:v>127.759999996581</c:v>
                </c:pt>
                <c:pt idx="22287">
                  <c:v>127.76799999658101</c:v>
                </c:pt>
                <c:pt idx="22288">
                  <c:v>127.77599999658101</c:v>
                </c:pt>
                <c:pt idx="22289">
                  <c:v>127.78399999658099</c:v>
                </c:pt>
                <c:pt idx="22290">
                  <c:v>127.791999996581</c:v>
                </c:pt>
                <c:pt idx="22291">
                  <c:v>127.79999999658001</c:v>
                </c:pt>
                <c:pt idx="22292">
                  <c:v>127.80799999657999</c:v>
                </c:pt>
                <c:pt idx="22293">
                  <c:v>127.81599999658</c:v>
                </c:pt>
                <c:pt idx="22294">
                  <c:v>127.82399999658</c:v>
                </c:pt>
                <c:pt idx="22295">
                  <c:v>127.83199999657998</c:v>
                </c:pt>
                <c:pt idx="22296">
                  <c:v>127.839999996579</c:v>
                </c:pt>
                <c:pt idx="22297">
                  <c:v>127.84799999657901</c:v>
                </c:pt>
                <c:pt idx="22298">
                  <c:v>127.85599999657902</c:v>
                </c:pt>
                <c:pt idx="22299">
                  <c:v>127.863999996579</c:v>
                </c:pt>
                <c:pt idx="22300">
                  <c:v>127.871999996578</c:v>
                </c:pt>
                <c:pt idx="22301">
                  <c:v>127.87999999657801</c:v>
                </c:pt>
                <c:pt idx="22302">
                  <c:v>127.88799999657799</c:v>
                </c:pt>
                <c:pt idx="22303">
                  <c:v>127.895999996578</c:v>
                </c:pt>
                <c:pt idx="22304">
                  <c:v>127.90399999657801</c:v>
                </c:pt>
                <c:pt idx="22305">
                  <c:v>127.91199999657701</c:v>
                </c:pt>
                <c:pt idx="22306">
                  <c:v>127.91999999657699</c:v>
                </c:pt>
                <c:pt idx="22307">
                  <c:v>127.927999996577</c:v>
                </c:pt>
                <c:pt idx="22308">
                  <c:v>127.93599999657701</c:v>
                </c:pt>
                <c:pt idx="22309">
                  <c:v>127.94399999657699</c:v>
                </c:pt>
                <c:pt idx="22310">
                  <c:v>127.95199999657599</c:v>
                </c:pt>
                <c:pt idx="22311">
                  <c:v>127.959999996576</c:v>
                </c:pt>
                <c:pt idx="22312">
                  <c:v>127.96799999657598</c:v>
                </c:pt>
                <c:pt idx="22313">
                  <c:v>127.97599999657599</c:v>
                </c:pt>
                <c:pt idx="22314">
                  <c:v>127.98399999657501</c:v>
                </c:pt>
                <c:pt idx="22315">
                  <c:v>127.99199999657502</c:v>
                </c:pt>
                <c:pt idx="22316">
                  <c:v>127.999999996575</c:v>
                </c:pt>
                <c:pt idx="22317">
                  <c:v>128.00799999657499</c:v>
                </c:pt>
                <c:pt idx="22318">
                  <c:v>128.015999996575</c:v>
                </c:pt>
                <c:pt idx="22319">
                  <c:v>128.02399999657399</c:v>
                </c:pt>
                <c:pt idx="22320">
                  <c:v>128.031999996574</c:v>
                </c:pt>
                <c:pt idx="22321">
                  <c:v>128.03999999657401</c:v>
                </c:pt>
                <c:pt idx="22322">
                  <c:v>128.04799999657402</c:v>
                </c:pt>
                <c:pt idx="22323">
                  <c:v>128.055999996574</c:v>
                </c:pt>
                <c:pt idx="22324">
                  <c:v>128.06399999657299</c:v>
                </c:pt>
                <c:pt idx="22325">
                  <c:v>128.071999996573</c:v>
                </c:pt>
                <c:pt idx="22326">
                  <c:v>128.07999999657298</c:v>
                </c:pt>
                <c:pt idx="22327">
                  <c:v>128.08799999657299</c:v>
                </c:pt>
                <c:pt idx="22328">
                  <c:v>128.095999996572</c:v>
                </c:pt>
                <c:pt idx="22329">
                  <c:v>128.10399999657199</c:v>
                </c:pt>
                <c:pt idx="22330">
                  <c:v>128.111999996572</c:v>
                </c:pt>
                <c:pt idx="22331">
                  <c:v>128.11999999657201</c:v>
                </c:pt>
                <c:pt idx="22332">
                  <c:v>128.12799999657202</c:v>
                </c:pt>
                <c:pt idx="22333">
                  <c:v>128.135999996571</c:v>
                </c:pt>
                <c:pt idx="22334">
                  <c:v>128.14399999657101</c:v>
                </c:pt>
                <c:pt idx="22335">
                  <c:v>128.15199999657102</c:v>
                </c:pt>
                <c:pt idx="22336">
                  <c:v>128.159999996571</c:v>
                </c:pt>
                <c:pt idx="22337">
                  <c:v>128.16799999657098</c:v>
                </c:pt>
                <c:pt idx="22338">
                  <c:v>128.17599999657</c:v>
                </c:pt>
                <c:pt idx="22339">
                  <c:v>128.18399999657001</c:v>
                </c:pt>
                <c:pt idx="22340">
                  <c:v>128.19199999656999</c:v>
                </c:pt>
                <c:pt idx="22341">
                  <c:v>128.19999999657</c:v>
                </c:pt>
                <c:pt idx="22342">
                  <c:v>128.20799999656901</c:v>
                </c:pt>
                <c:pt idx="22343">
                  <c:v>128.215999996569</c:v>
                </c:pt>
                <c:pt idx="22344">
                  <c:v>128.22399999656901</c:v>
                </c:pt>
                <c:pt idx="22345">
                  <c:v>128.23199999656902</c:v>
                </c:pt>
                <c:pt idx="22346">
                  <c:v>128.239999996569</c:v>
                </c:pt>
                <c:pt idx="22347">
                  <c:v>128.24799999656798</c:v>
                </c:pt>
                <c:pt idx="22348">
                  <c:v>128.25599999656799</c:v>
                </c:pt>
                <c:pt idx="22349">
                  <c:v>128.263999996568</c:v>
                </c:pt>
                <c:pt idx="22350">
                  <c:v>128.27199999656798</c:v>
                </c:pt>
                <c:pt idx="22351">
                  <c:v>128.27999999656799</c:v>
                </c:pt>
                <c:pt idx="22352">
                  <c:v>128.28799999656701</c:v>
                </c:pt>
                <c:pt idx="22353">
                  <c:v>128.29599999656699</c:v>
                </c:pt>
                <c:pt idx="22354">
                  <c:v>128.303999996567</c:v>
                </c:pt>
                <c:pt idx="22355">
                  <c:v>128.31199999656701</c:v>
                </c:pt>
                <c:pt idx="22356">
                  <c:v>128.319999996566</c:v>
                </c:pt>
                <c:pt idx="22357">
                  <c:v>128.32799999656601</c:v>
                </c:pt>
                <c:pt idx="22358">
                  <c:v>128.33599999656602</c:v>
                </c:pt>
                <c:pt idx="22359">
                  <c:v>128.343999996566</c:v>
                </c:pt>
                <c:pt idx="22360">
                  <c:v>128.35199999656598</c:v>
                </c:pt>
                <c:pt idx="22361">
                  <c:v>128.35999999656499</c:v>
                </c:pt>
                <c:pt idx="22362">
                  <c:v>128.367999996565</c:v>
                </c:pt>
                <c:pt idx="22363">
                  <c:v>128.37599999656499</c:v>
                </c:pt>
                <c:pt idx="22364">
                  <c:v>128.383999996565</c:v>
                </c:pt>
                <c:pt idx="22365">
                  <c:v>128.391999996565</c:v>
                </c:pt>
                <c:pt idx="22366">
                  <c:v>128.39999999656402</c:v>
                </c:pt>
                <c:pt idx="22367">
                  <c:v>128.407999996564</c:v>
                </c:pt>
                <c:pt idx="22368">
                  <c:v>128.41599999656401</c:v>
                </c:pt>
                <c:pt idx="22369">
                  <c:v>128.42399999656402</c:v>
                </c:pt>
                <c:pt idx="22370">
                  <c:v>128.43199999656298</c:v>
                </c:pt>
                <c:pt idx="22371">
                  <c:v>128.43999999656299</c:v>
                </c:pt>
                <c:pt idx="22372">
                  <c:v>128.447999996563</c:v>
                </c:pt>
                <c:pt idx="22373">
                  <c:v>128.45599999656298</c:v>
                </c:pt>
                <c:pt idx="22374">
                  <c:v>128.46399999656299</c:v>
                </c:pt>
                <c:pt idx="22375">
                  <c:v>128.471999996562</c:v>
                </c:pt>
                <c:pt idx="22376">
                  <c:v>128.47999999656201</c:v>
                </c:pt>
                <c:pt idx="22377">
                  <c:v>128.487999996562</c:v>
                </c:pt>
                <c:pt idx="22378">
                  <c:v>128.49599999656201</c:v>
                </c:pt>
                <c:pt idx="22379">
                  <c:v>128.50399999656202</c:v>
                </c:pt>
                <c:pt idx="22380">
                  <c:v>128.511999996561</c:v>
                </c:pt>
                <c:pt idx="22381">
                  <c:v>128.51999999656098</c:v>
                </c:pt>
                <c:pt idx="22382">
                  <c:v>128.52799999656099</c:v>
                </c:pt>
                <c:pt idx="22383">
                  <c:v>128.535999996561</c:v>
                </c:pt>
                <c:pt idx="22384">
                  <c:v>128.54399999655999</c:v>
                </c:pt>
                <c:pt idx="22385">
                  <c:v>128.55199999656</c:v>
                </c:pt>
                <c:pt idx="22386">
                  <c:v>128.55999999656001</c:v>
                </c:pt>
                <c:pt idx="22387">
                  <c:v>128.56799999655999</c:v>
                </c:pt>
                <c:pt idx="22388">
                  <c:v>128.57599999656</c:v>
                </c:pt>
                <c:pt idx="22389">
                  <c:v>128.58399999655902</c:v>
                </c:pt>
                <c:pt idx="22390">
                  <c:v>128.591999996559</c:v>
                </c:pt>
                <c:pt idx="22391">
                  <c:v>128.59999999655901</c:v>
                </c:pt>
                <c:pt idx="22392">
                  <c:v>128.60799999655902</c:v>
                </c:pt>
                <c:pt idx="22393">
                  <c:v>128.615999996559</c:v>
                </c:pt>
                <c:pt idx="22394">
                  <c:v>128.62399999655798</c:v>
                </c:pt>
                <c:pt idx="22395">
                  <c:v>128.63199999655799</c:v>
                </c:pt>
                <c:pt idx="22396">
                  <c:v>128.639999996558</c:v>
                </c:pt>
                <c:pt idx="22397">
                  <c:v>128.64799999655799</c:v>
                </c:pt>
                <c:pt idx="22398">
                  <c:v>128.655999996557</c:v>
                </c:pt>
                <c:pt idx="22399">
                  <c:v>128.66399999655701</c:v>
                </c:pt>
                <c:pt idx="22400">
                  <c:v>128.67199999655702</c:v>
                </c:pt>
                <c:pt idx="22401">
                  <c:v>128.679999996557</c:v>
                </c:pt>
                <c:pt idx="22402">
                  <c:v>128.68799999655701</c:v>
                </c:pt>
                <c:pt idx="22403">
                  <c:v>128.695999996556</c:v>
                </c:pt>
                <c:pt idx="22404">
                  <c:v>128.70399999655598</c:v>
                </c:pt>
                <c:pt idx="22405">
                  <c:v>128.71199999655599</c:v>
                </c:pt>
                <c:pt idx="22406">
                  <c:v>128.719999996556</c:v>
                </c:pt>
                <c:pt idx="22407">
                  <c:v>128.72799999655598</c:v>
                </c:pt>
                <c:pt idx="22408">
                  <c:v>128.73599999655499</c:v>
                </c:pt>
                <c:pt idx="22409">
                  <c:v>128.743999996555</c:v>
                </c:pt>
                <c:pt idx="22410">
                  <c:v>128.75199999655501</c:v>
                </c:pt>
                <c:pt idx="22411">
                  <c:v>128.759999996555</c:v>
                </c:pt>
                <c:pt idx="22412">
                  <c:v>128.76799999655401</c:v>
                </c:pt>
                <c:pt idx="22413">
                  <c:v>128.77599999655402</c:v>
                </c:pt>
                <c:pt idx="22414">
                  <c:v>128.783999996554</c:v>
                </c:pt>
                <c:pt idx="22415">
                  <c:v>128.79199999655398</c:v>
                </c:pt>
                <c:pt idx="22416">
                  <c:v>128.79999999655399</c:v>
                </c:pt>
                <c:pt idx="22417">
                  <c:v>128.80799999655301</c:v>
                </c:pt>
                <c:pt idx="22418">
                  <c:v>128.81599999655299</c:v>
                </c:pt>
                <c:pt idx="22419">
                  <c:v>128.823999996553</c:v>
                </c:pt>
                <c:pt idx="22420">
                  <c:v>128.83199999655301</c:v>
                </c:pt>
                <c:pt idx="22421">
                  <c:v>128.83999999655299</c:v>
                </c:pt>
                <c:pt idx="22422">
                  <c:v>128.84799999655201</c:v>
                </c:pt>
                <c:pt idx="22423">
                  <c:v>128.85599999655201</c:v>
                </c:pt>
                <c:pt idx="22424">
                  <c:v>128.863999996552</c:v>
                </c:pt>
                <c:pt idx="22425">
                  <c:v>128.87199999655201</c:v>
                </c:pt>
                <c:pt idx="22426">
                  <c:v>128.87999999655099</c:v>
                </c:pt>
                <c:pt idx="22427">
                  <c:v>128.887999996551</c:v>
                </c:pt>
                <c:pt idx="22428">
                  <c:v>128.89599999655098</c:v>
                </c:pt>
                <c:pt idx="22429">
                  <c:v>128.90399999655099</c:v>
                </c:pt>
                <c:pt idx="22430">
                  <c:v>128.911999996551</c:v>
                </c:pt>
                <c:pt idx="22431">
                  <c:v>128.91999999654999</c:v>
                </c:pt>
                <c:pt idx="22432">
                  <c:v>128.92799999655</c:v>
                </c:pt>
                <c:pt idx="22433">
                  <c:v>128.93599999655001</c:v>
                </c:pt>
                <c:pt idx="22434">
                  <c:v>128.94399999655002</c:v>
                </c:pt>
                <c:pt idx="22435">
                  <c:v>128.95199999655</c:v>
                </c:pt>
                <c:pt idx="22436">
                  <c:v>128.95999999654902</c:v>
                </c:pt>
                <c:pt idx="22437">
                  <c:v>128.967999996549</c:v>
                </c:pt>
                <c:pt idx="22438">
                  <c:v>128.97599999654898</c:v>
                </c:pt>
                <c:pt idx="22439">
                  <c:v>128.98399999654899</c:v>
                </c:pt>
                <c:pt idx="22440">
                  <c:v>128.991999996548</c:v>
                </c:pt>
                <c:pt idx="22441">
                  <c:v>128.99999999654798</c:v>
                </c:pt>
                <c:pt idx="22442">
                  <c:v>129.00799999654799</c:v>
                </c:pt>
                <c:pt idx="22443">
                  <c:v>129.015999996548</c:v>
                </c:pt>
                <c:pt idx="22444">
                  <c:v>129.02399999654801</c:v>
                </c:pt>
                <c:pt idx="22445">
                  <c:v>129.031999996547</c:v>
                </c:pt>
                <c:pt idx="22446">
                  <c:v>129.03999999654701</c:v>
                </c:pt>
                <c:pt idx="22447">
                  <c:v>129.04799999654702</c:v>
                </c:pt>
                <c:pt idx="22448">
                  <c:v>129.055999996547</c:v>
                </c:pt>
                <c:pt idx="22449">
                  <c:v>129.06399999654698</c:v>
                </c:pt>
                <c:pt idx="22450">
                  <c:v>129.071999996546</c:v>
                </c:pt>
                <c:pt idx="22451">
                  <c:v>129.07999999654601</c:v>
                </c:pt>
                <c:pt idx="22452">
                  <c:v>129.08799999654599</c:v>
                </c:pt>
                <c:pt idx="22453">
                  <c:v>129.095999996546</c:v>
                </c:pt>
                <c:pt idx="22454">
                  <c:v>129.10399999654501</c:v>
                </c:pt>
                <c:pt idx="22455">
                  <c:v>129.11199999654499</c:v>
                </c:pt>
                <c:pt idx="22456">
                  <c:v>129.119999996545</c:v>
                </c:pt>
                <c:pt idx="22457">
                  <c:v>129.12799999654501</c:v>
                </c:pt>
                <c:pt idx="22458">
                  <c:v>129.135999996545</c:v>
                </c:pt>
                <c:pt idx="22459">
                  <c:v>129.14399999654398</c:v>
                </c:pt>
                <c:pt idx="22460">
                  <c:v>129.15199999654399</c:v>
                </c:pt>
                <c:pt idx="22461">
                  <c:v>129.159999996544</c:v>
                </c:pt>
                <c:pt idx="22462">
                  <c:v>129.16799999654398</c:v>
                </c:pt>
                <c:pt idx="22463">
                  <c:v>129.17599999654399</c:v>
                </c:pt>
                <c:pt idx="22464">
                  <c:v>129.18399999654301</c:v>
                </c:pt>
                <c:pt idx="22465">
                  <c:v>129.19199999654299</c:v>
                </c:pt>
                <c:pt idx="22466">
                  <c:v>129.199999996543</c:v>
                </c:pt>
                <c:pt idx="22467">
                  <c:v>129.20799999654301</c:v>
                </c:pt>
                <c:pt idx="22468">
                  <c:v>129.21599999654202</c:v>
                </c:pt>
                <c:pt idx="22469">
                  <c:v>129.22399999654201</c:v>
                </c:pt>
                <c:pt idx="22470">
                  <c:v>129.23199999654202</c:v>
                </c:pt>
                <c:pt idx="22471">
                  <c:v>129.239999996542</c:v>
                </c:pt>
                <c:pt idx="22472">
                  <c:v>129.24799999654198</c:v>
                </c:pt>
                <c:pt idx="22473">
                  <c:v>129.25599999654099</c:v>
                </c:pt>
                <c:pt idx="22474">
                  <c:v>129.263999996541</c:v>
                </c:pt>
                <c:pt idx="22475">
                  <c:v>129.27199999654098</c:v>
                </c:pt>
                <c:pt idx="22476">
                  <c:v>129.27999999654099</c:v>
                </c:pt>
                <c:pt idx="22477">
                  <c:v>129.287999996541</c:v>
                </c:pt>
                <c:pt idx="22478">
                  <c:v>129.29599999654002</c:v>
                </c:pt>
                <c:pt idx="22479">
                  <c:v>129.30399999654</c:v>
                </c:pt>
                <c:pt idx="22480">
                  <c:v>129.31199999654001</c:v>
                </c:pt>
                <c:pt idx="22481">
                  <c:v>129.31999999654002</c:v>
                </c:pt>
                <c:pt idx="22482">
                  <c:v>129.32799999653898</c:v>
                </c:pt>
                <c:pt idx="22483">
                  <c:v>129.33599999653899</c:v>
                </c:pt>
                <c:pt idx="22484">
                  <c:v>129.343999996539</c:v>
                </c:pt>
                <c:pt idx="22485">
                  <c:v>129.35199999653901</c:v>
                </c:pt>
                <c:pt idx="22486">
                  <c:v>129.35999999653899</c:v>
                </c:pt>
                <c:pt idx="22487">
                  <c:v>129.367999996538</c:v>
                </c:pt>
                <c:pt idx="22488">
                  <c:v>129.37599999653801</c:v>
                </c:pt>
                <c:pt idx="22489">
                  <c:v>129.38399999653799</c:v>
                </c:pt>
                <c:pt idx="22490">
                  <c:v>129.391999996538</c:v>
                </c:pt>
                <c:pt idx="22491">
                  <c:v>129.39999999653801</c:v>
                </c:pt>
                <c:pt idx="22492">
                  <c:v>129.407999996537</c:v>
                </c:pt>
                <c:pt idx="22493">
                  <c:v>129.41599999653698</c:v>
                </c:pt>
                <c:pt idx="22494">
                  <c:v>129.42399999653699</c:v>
                </c:pt>
                <c:pt idx="22495">
                  <c:v>129.431999996537</c:v>
                </c:pt>
                <c:pt idx="22496">
                  <c:v>129.43999999653599</c:v>
                </c:pt>
                <c:pt idx="22497">
                  <c:v>129.447999996536</c:v>
                </c:pt>
                <c:pt idx="22498">
                  <c:v>129.45599999653601</c:v>
                </c:pt>
                <c:pt idx="22499">
                  <c:v>129.46399999653599</c:v>
                </c:pt>
                <c:pt idx="22500">
                  <c:v>129.471999996536</c:v>
                </c:pt>
                <c:pt idx="22501">
                  <c:v>129.47999999653501</c:v>
                </c:pt>
                <c:pt idx="22502">
                  <c:v>129.48799999653502</c:v>
                </c:pt>
                <c:pt idx="22503">
                  <c:v>129.49599999653501</c:v>
                </c:pt>
                <c:pt idx="22504">
                  <c:v>129.50399999653501</c:v>
                </c:pt>
                <c:pt idx="22505">
                  <c:v>129.511999996535</c:v>
                </c:pt>
                <c:pt idx="22506">
                  <c:v>129.51999999653398</c:v>
                </c:pt>
                <c:pt idx="22507">
                  <c:v>129.52799999653399</c:v>
                </c:pt>
                <c:pt idx="22508">
                  <c:v>129.535999996534</c:v>
                </c:pt>
                <c:pt idx="22509">
                  <c:v>129.54399999653398</c:v>
                </c:pt>
                <c:pt idx="22510">
                  <c:v>129.551999996533</c:v>
                </c:pt>
                <c:pt idx="22511">
                  <c:v>129.55999999653301</c:v>
                </c:pt>
                <c:pt idx="22512">
                  <c:v>129.56799999653302</c:v>
                </c:pt>
                <c:pt idx="22513">
                  <c:v>129.575999996533</c:v>
                </c:pt>
                <c:pt idx="22514">
                  <c:v>129.58399999653301</c:v>
                </c:pt>
                <c:pt idx="22515">
                  <c:v>129.591999996532</c:v>
                </c:pt>
                <c:pt idx="22516">
                  <c:v>129.59999999653198</c:v>
                </c:pt>
                <c:pt idx="22517">
                  <c:v>129.60799999653199</c:v>
                </c:pt>
                <c:pt idx="22518">
                  <c:v>129.615999996532</c:v>
                </c:pt>
                <c:pt idx="22519">
                  <c:v>129.62399999653201</c:v>
                </c:pt>
                <c:pt idx="22520">
                  <c:v>129.63199999653099</c:v>
                </c:pt>
                <c:pt idx="22521">
                  <c:v>129.639999996531</c:v>
                </c:pt>
                <c:pt idx="22522">
                  <c:v>129.64799999653101</c:v>
                </c:pt>
                <c:pt idx="22523">
                  <c:v>129.65599999653099</c:v>
                </c:pt>
                <c:pt idx="22524">
                  <c:v>129.66399999653001</c:v>
                </c:pt>
                <c:pt idx="22525">
                  <c:v>129.67199999653002</c:v>
                </c:pt>
                <c:pt idx="22526">
                  <c:v>129.67999999653</c:v>
                </c:pt>
                <c:pt idx="22527">
                  <c:v>129.68799999652998</c:v>
                </c:pt>
                <c:pt idx="22528">
                  <c:v>129.69599999652999</c:v>
                </c:pt>
                <c:pt idx="22529">
                  <c:v>129.70399999652901</c:v>
                </c:pt>
                <c:pt idx="22530">
                  <c:v>129.71199999652899</c:v>
                </c:pt>
                <c:pt idx="22531">
                  <c:v>129.719999996529</c:v>
                </c:pt>
                <c:pt idx="22532">
                  <c:v>129.72799999652901</c:v>
                </c:pt>
                <c:pt idx="22533">
                  <c:v>129.73599999652899</c:v>
                </c:pt>
                <c:pt idx="22534">
                  <c:v>129.743999996528</c:v>
                </c:pt>
                <c:pt idx="22535">
                  <c:v>129.75199999652801</c:v>
                </c:pt>
                <c:pt idx="22536">
                  <c:v>129.75999999652802</c:v>
                </c:pt>
                <c:pt idx="22537">
                  <c:v>129.767999996528</c:v>
                </c:pt>
                <c:pt idx="22538">
                  <c:v>129.77599999652801</c:v>
                </c:pt>
                <c:pt idx="22539">
                  <c:v>129.783999996527</c:v>
                </c:pt>
                <c:pt idx="22540">
                  <c:v>129.79199999652698</c:v>
                </c:pt>
                <c:pt idx="22541">
                  <c:v>129.79999999652699</c:v>
                </c:pt>
                <c:pt idx="22542">
                  <c:v>129.807999996527</c:v>
                </c:pt>
                <c:pt idx="22543">
                  <c:v>129.81599999652599</c:v>
                </c:pt>
                <c:pt idx="22544">
                  <c:v>129.823999996526</c:v>
                </c:pt>
                <c:pt idx="22545">
                  <c:v>129.83199999652601</c:v>
                </c:pt>
                <c:pt idx="22546">
                  <c:v>129.83999999652602</c:v>
                </c:pt>
                <c:pt idx="22547">
                  <c:v>129.847999996526</c:v>
                </c:pt>
                <c:pt idx="22548">
                  <c:v>129.85599999652501</c:v>
                </c:pt>
                <c:pt idx="22549">
                  <c:v>129.863999996525</c:v>
                </c:pt>
                <c:pt idx="22550">
                  <c:v>129.87199999652498</c:v>
                </c:pt>
                <c:pt idx="22551">
                  <c:v>129.87999999652499</c:v>
                </c:pt>
                <c:pt idx="22552">
                  <c:v>129.887999996525</c:v>
                </c:pt>
                <c:pt idx="22553">
                  <c:v>129.89599999652398</c:v>
                </c:pt>
                <c:pt idx="22554">
                  <c:v>129.90399999652399</c:v>
                </c:pt>
                <c:pt idx="22555">
                  <c:v>129.911999996524</c:v>
                </c:pt>
                <c:pt idx="22556">
                  <c:v>129.91999999652401</c:v>
                </c:pt>
                <c:pt idx="22557">
                  <c:v>129.927999996523</c:v>
                </c:pt>
                <c:pt idx="22558">
                  <c:v>129.93599999652301</c:v>
                </c:pt>
                <c:pt idx="22559">
                  <c:v>129.94399999652302</c:v>
                </c:pt>
                <c:pt idx="22560">
                  <c:v>129.951999996523</c:v>
                </c:pt>
                <c:pt idx="22561">
                  <c:v>129.95999999652301</c:v>
                </c:pt>
                <c:pt idx="22562">
                  <c:v>129.967999996522</c:v>
                </c:pt>
                <c:pt idx="22563">
                  <c:v>129.97599999652201</c:v>
                </c:pt>
                <c:pt idx="22564">
                  <c:v>129.98399999652199</c:v>
                </c:pt>
                <c:pt idx="22565">
                  <c:v>129.991999996522</c:v>
                </c:pt>
                <c:pt idx="22566">
                  <c:v>129.99999999652201</c:v>
                </c:pt>
                <c:pt idx="22567">
                  <c:v>130.00799999652099</c:v>
                </c:pt>
                <c:pt idx="22568">
                  <c:v>130.015999996521</c:v>
                </c:pt>
                <c:pt idx="22569">
                  <c:v>130.02399999652101</c:v>
                </c:pt>
                <c:pt idx="22570">
                  <c:v>130.03199999652102</c:v>
                </c:pt>
                <c:pt idx="22571">
                  <c:v>130.03999999651998</c:v>
                </c:pt>
                <c:pt idx="22572">
                  <c:v>130.04799999651999</c:v>
                </c:pt>
                <c:pt idx="22573">
                  <c:v>130.05599999652</c:v>
                </c:pt>
                <c:pt idx="22574">
                  <c:v>130.06399999651998</c:v>
                </c:pt>
                <c:pt idx="22575">
                  <c:v>130.07199999651999</c:v>
                </c:pt>
                <c:pt idx="22576">
                  <c:v>130.07999999651901</c:v>
                </c:pt>
                <c:pt idx="22577">
                  <c:v>130.08799999651899</c:v>
                </c:pt>
                <c:pt idx="22578">
                  <c:v>130.095999996519</c:v>
                </c:pt>
                <c:pt idx="22579">
                  <c:v>130.10399999651901</c:v>
                </c:pt>
                <c:pt idx="22580">
                  <c:v>130.11199999651902</c:v>
                </c:pt>
                <c:pt idx="22581">
                  <c:v>130.119999996518</c:v>
                </c:pt>
                <c:pt idx="22582">
                  <c:v>130.12799999651801</c:v>
                </c:pt>
                <c:pt idx="22583">
                  <c:v>130.135999996518</c:v>
                </c:pt>
                <c:pt idx="22584">
                  <c:v>130.14399999651798</c:v>
                </c:pt>
                <c:pt idx="22585">
                  <c:v>130.15199999651699</c:v>
                </c:pt>
                <c:pt idx="22586">
                  <c:v>130.159999996517</c:v>
                </c:pt>
                <c:pt idx="22587">
                  <c:v>130.16799999651698</c:v>
                </c:pt>
                <c:pt idx="22588">
                  <c:v>130.17599999651699</c:v>
                </c:pt>
                <c:pt idx="22589">
                  <c:v>130.183999996517</c:v>
                </c:pt>
                <c:pt idx="22590">
                  <c:v>130.19199999651602</c:v>
                </c:pt>
                <c:pt idx="22591">
                  <c:v>130.199999996516</c:v>
                </c:pt>
                <c:pt idx="22592">
                  <c:v>130.20799999651601</c:v>
                </c:pt>
                <c:pt idx="22593">
                  <c:v>130.21599999651602</c:v>
                </c:pt>
                <c:pt idx="22594">
                  <c:v>130.223999996516</c:v>
                </c:pt>
                <c:pt idx="22595">
                  <c:v>130.23199999651499</c:v>
                </c:pt>
                <c:pt idx="22596">
                  <c:v>130.239999996515</c:v>
                </c:pt>
                <c:pt idx="22597">
                  <c:v>130.24799999651501</c:v>
                </c:pt>
                <c:pt idx="22598">
                  <c:v>130.25599999651499</c:v>
                </c:pt>
                <c:pt idx="22599">
                  <c:v>130.263999996514</c:v>
                </c:pt>
                <c:pt idx="22600">
                  <c:v>130.27199999651401</c:v>
                </c:pt>
                <c:pt idx="22601">
                  <c:v>130.27999999651399</c:v>
                </c:pt>
                <c:pt idx="22602">
                  <c:v>130.287999996514</c:v>
                </c:pt>
                <c:pt idx="22603">
                  <c:v>130.29599999651401</c:v>
                </c:pt>
                <c:pt idx="22604">
                  <c:v>130.303999996513</c:v>
                </c:pt>
                <c:pt idx="22605">
                  <c:v>130.31199999651301</c:v>
                </c:pt>
                <c:pt idx="22606">
                  <c:v>130.31999999651299</c:v>
                </c:pt>
                <c:pt idx="22607">
                  <c:v>130.327999996513</c:v>
                </c:pt>
                <c:pt idx="22608">
                  <c:v>130.33599999651298</c:v>
                </c:pt>
                <c:pt idx="22609">
                  <c:v>130.343999996512</c:v>
                </c:pt>
                <c:pt idx="22610">
                  <c:v>130.35199999651201</c:v>
                </c:pt>
                <c:pt idx="22611">
                  <c:v>130.35999999651199</c:v>
                </c:pt>
                <c:pt idx="22612">
                  <c:v>130.367999996512</c:v>
                </c:pt>
                <c:pt idx="22613">
                  <c:v>130.37599999651101</c:v>
                </c:pt>
                <c:pt idx="22614">
                  <c:v>130.38399999651102</c:v>
                </c:pt>
                <c:pt idx="22615">
                  <c:v>130.391999996511</c:v>
                </c:pt>
                <c:pt idx="22616">
                  <c:v>130.39999999651101</c:v>
                </c:pt>
                <c:pt idx="22617">
                  <c:v>130.40799999651102</c:v>
                </c:pt>
                <c:pt idx="22618">
                  <c:v>130.41599999650998</c:v>
                </c:pt>
                <c:pt idx="22619">
                  <c:v>130.42399999650999</c:v>
                </c:pt>
                <c:pt idx="22620">
                  <c:v>130.43199999651</c:v>
                </c:pt>
                <c:pt idx="22621">
                  <c:v>130.43999999650998</c:v>
                </c:pt>
                <c:pt idx="22622">
                  <c:v>130.44799999650999</c:v>
                </c:pt>
                <c:pt idx="22623">
                  <c:v>130.45599999650901</c:v>
                </c:pt>
                <c:pt idx="22624">
                  <c:v>130.46399999650902</c:v>
                </c:pt>
                <c:pt idx="22625">
                  <c:v>130.471999996509</c:v>
                </c:pt>
                <c:pt idx="22626">
                  <c:v>130.47999999650901</c:v>
                </c:pt>
                <c:pt idx="22627">
                  <c:v>130.48799999650799</c:v>
                </c:pt>
                <c:pt idx="22628">
                  <c:v>130.49599999650798</c:v>
                </c:pt>
                <c:pt idx="22629">
                  <c:v>130.50399999650799</c:v>
                </c:pt>
                <c:pt idx="22630">
                  <c:v>130.511999996508</c:v>
                </c:pt>
                <c:pt idx="22631">
                  <c:v>130.51999999650801</c:v>
                </c:pt>
                <c:pt idx="22632">
                  <c:v>130.52799999650699</c:v>
                </c:pt>
                <c:pt idx="22633">
                  <c:v>130.535999996507</c:v>
                </c:pt>
                <c:pt idx="22634">
                  <c:v>130.54399999650701</c:v>
                </c:pt>
                <c:pt idx="22635">
                  <c:v>130.55199999650699</c:v>
                </c:pt>
                <c:pt idx="22636">
                  <c:v>130.559999996507</c:v>
                </c:pt>
                <c:pt idx="22637">
                  <c:v>130.56799999650602</c:v>
                </c:pt>
                <c:pt idx="22638">
                  <c:v>130.575999996506</c:v>
                </c:pt>
                <c:pt idx="22639">
                  <c:v>130.58399999650601</c:v>
                </c:pt>
                <c:pt idx="22640">
                  <c:v>130.59199999650599</c:v>
                </c:pt>
                <c:pt idx="22641">
                  <c:v>130.59999999650501</c:v>
                </c:pt>
                <c:pt idx="22642">
                  <c:v>130.60799999650499</c:v>
                </c:pt>
                <c:pt idx="22643">
                  <c:v>130.615999996505</c:v>
                </c:pt>
                <c:pt idx="22644">
                  <c:v>130.62399999650501</c:v>
                </c:pt>
                <c:pt idx="22645">
                  <c:v>130.63199999650499</c:v>
                </c:pt>
                <c:pt idx="22646">
                  <c:v>130.639999996504</c:v>
                </c:pt>
                <c:pt idx="22647">
                  <c:v>130.64799999650401</c:v>
                </c:pt>
                <c:pt idx="22648">
                  <c:v>130.65599999650402</c:v>
                </c:pt>
                <c:pt idx="22649">
                  <c:v>130.663999996504</c:v>
                </c:pt>
                <c:pt idx="22650">
                  <c:v>130.67199999650401</c:v>
                </c:pt>
                <c:pt idx="22651">
                  <c:v>130.679999996503</c:v>
                </c:pt>
                <c:pt idx="22652">
                  <c:v>130.68799999650298</c:v>
                </c:pt>
                <c:pt idx="22653">
                  <c:v>130.69599999650299</c:v>
                </c:pt>
                <c:pt idx="22654">
                  <c:v>130.703999996503</c:v>
                </c:pt>
                <c:pt idx="22655">
                  <c:v>130.71199999650199</c:v>
                </c:pt>
                <c:pt idx="22656">
                  <c:v>130.719999996502</c:v>
                </c:pt>
                <c:pt idx="22657">
                  <c:v>130.72799999650201</c:v>
                </c:pt>
                <c:pt idx="22658">
                  <c:v>130.73599999650202</c:v>
                </c:pt>
                <c:pt idx="22659">
                  <c:v>130.743999996502</c:v>
                </c:pt>
                <c:pt idx="22660">
                  <c:v>130.75199999650101</c:v>
                </c:pt>
                <c:pt idx="22661">
                  <c:v>130.75999999650099</c:v>
                </c:pt>
                <c:pt idx="22662">
                  <c:v>130.76799999650098</c:v>
                </c:pt>
                <c:pt idx="22663">
                  <c:v>130.77599999650099</c:v>
                </c:pt>
                <c:pt idx="22664">
                  <c:v>130.783999996501</c:v>
                </c:pt>
                <c:pt idx="22665">
                  <c:v>130.79199999650001</c:v>
                </c:pt>
                <c:pt idx="22666">
                  <c:v>130.79999999649999</c:v>
                </c:pt>
                <c:pt idx="22667">
                  <c:v>130.8079999965</c:v>
                </c:pt>
                <c:pt idx="22668">
                  <c:v>130.81599999650001</c:v>
                </c:pt>
                <c:pt idx="22669">
                  <c:v>130.823999996499</c:v>
                </c:pt>
                <c:pt idx="22670">
                  <c:v>130.83199999649901</c:v>
                </c:pt>
                <c:pt idx="22671">
                  <c:v>130.83999999649902</c:v>
                </c:pt>
                <c:pt idx="22672">
                  <c:v>130.847999996499</c:v>
                </c:pt>
                <c:pt idx="22673">
                  <c:v>130.85599999649901</c:v>
                </c:pt>
                <c:pt idx="22674">
                  <c:v>130.86399999649799</c:v>
                </c:pt>
                <c:pt idx="22675">
                  <c:v>130.871999996498</c:v>
                </c:pt>
                <c:pt idx="22676">
                  <c:v>130.87999999649799</c:v>
                </c:pt>
                <c:pt idx="22677">
                  <c:v>130.887999996498</c:v>
                </c:pt>
                <c:pt idx="22678">
                  <c:v>130.89599999649801</c:v>
                </c:pt>
                <c:pt idx="22679">
                  <c:v>130.90399999649699</c:v>
                </c:pt>
                <c:pt idx="22680">
                  <c:v>130.911999996497</c:v>
                </c:pt>
                <c:pt idx="22681">
                  <c:v>130.91999999649701</c:v>
                </c:pt>
                <c:pt idx="22682">
                  <c:v>130.92799999649702</c:v>
                </c:pt>
                <c:pt idx="22683">
                  <c:v>130.93599999649601</c:v>
                </c:pt>
                <c:pt idx="22684">
                  <c:v>130.94399999649599</c:v>
                </c:pt>
                <c:pt idx="22685">
                  <c:v>130.951999996496</c:v>
                </c:pt>
                <c:pt idx="22686">
                  <c:v>130.95999999649598</c:v>
                </c:pt>
                <c:pt idx="22687">
                  <c:v>130.96799999649599</c:v>
                </c:pt>
                <c:pt idx="22688">
                  <c:v>130.97599999649501</c:v>
                </c:pt>
                <c:pt idx="22689">
                  <c:v>130.98399999649499</c:v>
                </c:pt>
                <c:pt idx="22690">
                  <c:v>130.991999996495</c:v>
                </c:pt>
                <c:pt idx="22691">
                  <c:v>130.99999999649501</c:v>
                </c:pt>
                <c:pt idx="22692">
                  <c:v>131.00799999649502</c:v>
                </c:pt>
                <c:pt idx="22693">
                  <c:v>131.015999996494</c:v>
                </c:pt>
                <c:pt idx="22694">
                  <c:v>131.02399999649401</c:v>
                </c:pt>
                <c:pt idx="22695">
                  <c:v>131.03199999649402</c:v>
                </c:pt>
                <c:pt idx="22696">
                  <c:v>131.03999999649398</c:v>
                </c:pt>
                <c:pt idx="22697">
                  <c:v>131.04799999649299</c:v>
                </c:pt>
                <c:pt idx="22698">
                  <c:v>131.055999996493</c:v>
                </c:pt>
                <c:pt idx="22699">
                  <c:v>131.06399999649301</c:v>
                </c:pt>
                <c:pt idx="22700">
                  <c:v>131.07199999649299</c:v>
                </c:pt>
                <c:pt idx="22701">
                  <c:v>131.079999996493</c:v>
                </c:pt>
                <c:pt idx="22702">
                  <c:v>131.08799999649202</c:v>
                </c:pt>
                <c:pt idx="22703">
                  <c:v>131.095999996492</c:v>
                </c:pt>
                <c:pt idx="22704">
                  <c:v>131.10399999649201</c:v>
                </c:pt>
                <c:pt idx="22705">
                  <c:v>131.11199999649202</c:v>
                </c:pt>
                <c:pt idx="22706">
                  <c:v>131.119999996492</c:v>
                </c:pt>
                <c:pt idx="22707">
                  <c:v>131.12799999649098</c:v>
                </c:pt>
                <c:pt idx="22708">
                  <c:v>131.13599999649099</c:v>
                </c:pt>
                <c:pt idx="22709">
                  <c:v>131.143999996491</c:v>
                </c:pt>
                <c:pt idx="22710">
                  <c:v>131.15199999649099</c:v>
                </c:pt>
                <c:pt idx="22711">
                  <c:v>131.15999999649</c:v>
                </c:pt>
                <c:pt idx="22712">
                  <c:v>131.16799999649001</c:v>
                </c:pt>
                <c:pt idx="22713">
                  <c:v>131.17599999648999</c:v>
                </c:pt>
                <c:pt idx="22714">
                  <c:v>131.18399999649</c:v>
                </c:pt>
                <c:pt idx="22715">
                  <c:v>131.19199999649001</c:v>
                </c:pt>
                <c:pt idx="22716">
                  <c:v>131.199999996489</c:v>
                </c:pt>
                <c:pt idx="22717">
                  <c:v>131.20799999648901</c:v>
                </c:pt>
                <c:pt idx="22718">
                  <c:v>131.21599999648899</c:v>
                </c:pt>
                <c:pt idx="22719">
                  <c:v>131.223999996489</c:v>
                </c:pt>
                <c:pt idx="22720">
                  <c:v>131.23199999648898</c:v>
                </c:pt>
                <c:pt idx="22721">
                  <c:v>131.239999996488</c:v>
                </c:pt>
                <c:pt idx="22722">
                  <c:v>131.24799999648801</c:v>
                </c:pt>
                <c:pt idx="22723">
                  <c:v>131.25599999648799</c:v>
                </c:pt>
                <c:pt idx="22724">
                  <c:v>131.263999996488</c:v>
                </c:pt>
                <c:pt idx="22725">
                  <c:v>131.27199999648701</c:v>
                </c:pt>
                <c:pt idx="22726">
                  <c:v>131.27999999648702</c:v>
                </c:pt>
                <c:pt idx="22727">
                  <c:v>131.287999996487</c:v>
                </c:pt>
                <c:pt idx="22728">
                  <c:v>131.29599999648701</c:v>
                </c:pt>
                <c:pt idx="22729">
                  <c:v>131.30399999648702</c:v>
                </c:pt>
                <c:pt idx="22730">
                  <c:v>131.31199999648598</c:v>
                </c:pt>
                <c:pt idx="22731">
                  <c:v>131.31999999648599</c:v>
                </c:pt>
                <c:pt idx="22732">
                  <c:v>131.327999996486</c:v>
                </c:pt>
                <c:pt idx="22733">
                  <c:v>131.33599999648601</c:v>
                </c:pt>
                <c:pt idx="22734">
                  <c:v>131.34399999648599</c:v>
                </c:pt>
                <c:pt idx="22735">
                  <c:v>131.35199999648501</c:v>
                </c:pt>
                <c:pt idx="22736">
                  <c:v>131.35999999648502</c:v>
                </c:pt>
                <c:pt idx="22737">
                  <c:v>131.367999996485</c:v>
                </c:pt>
                <c:pt idx="22738">
                  <c:v>131.37599999648501</c:v>
                </c:pt>
                <c:pt idx="22739">
                  <c:v>131.38399999648402</c:v>
                </c:pt>
                <c:pt idx="22740">
                  <c:v>131.39199999648397</c:v>
                </c:pt>
                <c:pt idx="22741">
                  <c:v>131.39999999648398</c:v>
                </c:pt>
                <c:pt idx="22742">
                  <c:v>131.40799999648399</c:v>
                </c:pt>
                <c:pt idx="22743">
                  <c:v>131.415999996484</c:v>
                </c:pt>
                <c:pt idx="22744">
                  <c:v>131.42399999648299</c:v>
                </c:pt>
                <c:pt idx="22745">
                  <c:v>131.431999996483</c:v>
                </c:pt>
                <c:pt idx="22746">
                  <c:v>131.43999999648301</c:v>
                </c:pt>
                <c:pt idx="22747">
                  <c:v>131.44799999648299</c:v>
                </c:pt>
                <c:pt idx="22748">
                  <c:v>131.455999996483</c:v>
                </c:pt>
                <c:pt idx="22749">
                  <c:v>131.46399999648202</c:v>
                </c:pt>
                <c:pt idx="22750">
                  <c:v>131.471999996482</c:v>
                </c:pt>
                <c:pt idx="22751">
                  <c:v>131.47999999648201</c:v>
                </c:pt>
                <c:pt idx="22752">
                  <c:v>131.48799999648199</c:v>
                </c:pt>
                <c:pt idx="22753">
                  <c:v>131.495999996481</c:v>
                </c:pt>
                <c:pt idx="22754">
                  <c:v>131.50399999648099</c:v>
                </c:pt>
                <c:pt idx="22755">
                  <c:v>131.51199999648099</c:v>
                </c:pt>
                <c:pt idx="22756">
                  <c:v>131.519999996481</c:v>
                </c:pt>
                <c:pt idx="22757">
                  <c:v>131.52799999648099</c:v>
                </c:pt>
                <c:pt idx="22758">
                  <c:v>131.53599999648</c:v>
                </c:pt>
                <c:pt idx="22759">
                  <c:v>131.54399999648001</c:v>
                </c:pt>
                <c:pt idx="22760">
                  <c:v>131.55199999648002</c:v>
                </c:pt>
                <c:pt idx="22761">
                  <c:v>131.55999999648</c:v>
                </c:pt>
                <c:pt idx="22762">
                  <c:v>131.56799999648001</c:v>
                </c:pt>
                <c:pt idx="22763">
                  <c:v>131.575999996479</c:v>
                </c:pt>
                <c:pt idx="22764">
                  <c:v>131.58399999647898</c:v>
                </c:pt>
                <c:pt idx="22765">
                  <c:v>131.59199999647899</c:v>
                </c:pt>
                <c:pt idx="22766">
                  <c:v>131.599999996479</c:v>
                </c:pt>
                <c:pt idx="22767">
                  <c:v>131.60799999647799</c:v>
                </c:pt>
                <c:pt idx="22768">
                  <c:v>131.615999996478</c:v>
                </c:pt>
                <c:pt idx="22769">
                  <c:v>131.62399999647801</c:v>
                </c:pt>
                <c:pt idx="22770">
                  <c:v>131.63199999647802</c:v>
                </c:pt>
                <c:pt idx="22771">
                  <c:v>131.639999996478</c:v>
                </c:pt>
                <c:pt idx="22772">
                  <c:v>131.64799999647701</c:v>
                </c:pt>
                <c:pt idx="22773">
                  <c:v>131.65599999647702</c:v>
                </c:pt>
                <c:pt idx="22774">
                  <c:v>131.66399999647697</c:v>
                </c:pt>
                <c:pt idx="22775">
                  <c:v>131.67199999647698</c:v>
                </c:pt>
                <c:pt idx="22776">
                  <c:v>131.67999999647699</c:v>
                </c:pt>
                <c:pt idx="22777">
                  <c:v>131.68799999647601</c:v>
                </c:pt>
                <c:pt idx="22778">
                  <c:v>131.69599999647599</c:v>
                </c:pt>
                <c:pt idx="22779">
                  <c:v>131.703999996476</c:v>
                </c:pt>
                <c:pt idx="22780">
                  <c:v>131.71199999647601</c:v>
                </c:pt>
                <c:pt idx="22781">
                  <c:v>131.719999996475</c:v>
                </c:pt>
                <c:pt idx="22782">
                  <c:v>131.72799999647501</c:v>
                </c:pt>
                <c:pt idx="22783">
                  <c:v>131.73599999647502</c:v>
                </c:pt>
                <c:pt idx="22784">
                  <c:v>131.743999996475</c:v>
                </c:pt>
                <c:pt idx="22785">
                  <c:v>131.75199999647501</c:v>
                </c:pt>
                <c:pt idx="22786">
                  <c:v>131.75999999647399</c:v>
                </c:pt>
                <c:pt idx="22787">
                  <c:v>131.767999996474</c:v>
                </c:pt>
                <c:pt idx="22788">
                  <c:v>131.77599999647398</c:v>
                </c:pt>
                <c:pt idx="22789">
                  <c:v>131.78399999647399</c:v>
                </c:pt>
                <c:pt idx="22790">
                  <c:v>131.791999996474</c:v>
                </c:pt>
                <c:pt idx="22791">
                  <c:v>131.79999999647299</c:v>
                </c:pt>
                <c:pt idx="22792">
                  <c:v>131.807999996473</c:v>
                </c:pt>
                <c:pt idx="22793">
                  <c:v>131.81599999647301</c:v>
                </c:pt>
                <c:pt idx="22794">
                  <c:v>131.82399999647302</c:v>
                </c:pt>
                <c:pt idx="22795">
                  <c:v>131.83199999647201</c:v>
                </c:pt>
                <c:pt idx="22796">
                  <c:v>131.83999999647199</c:v>
                </c:pt>
                <c:pt idx="22797">
                  <c:v>131.847999996472</c:v>
                </c:pt>
                <c:pt idx="22798">
                  <c:v>131.85599999647198</c:v>
                </c:pt>
                <c:pt idx="22799">
                  <c:v>131.86399999647199</c:v>
                </c:pt>
                <c:pt idx="22800">
                  <c:v>131.871999996471</c:v>
                </c:pt>
                <c:pt idx="22801">
                  <c:v>131.87999999647099</c:v>
                </c:pt>
                <c:pt idx="22802">
                  <c:v>131.887999996471</c:v>
                </c:pt>
                <c:pt idx="22803">
                  <c:v>131.89599999647101</c:v>
                </c:pt>
                <c:pt idx="22804">
                  <c:v>131.90399999647101</c:v>
                </c:pt>
                <c:pt idx="22805">
                  <c:v>131.91199999647</c:v>
                </c:pt>
                <c:pt idx="22806">
                  <c:v>131.91999999647001</c:v>
                </c:pt>
                <c:pt idx="22807">
                  <c:v>131.92799999647002</c:v>
                </c:pt>
                <c:pt idx="22808">
                  <c:v>131.93599999647</c:v>
                </c:pt>
                <c:pt idx="22809">
                  <c:v>131.94399999646899</c:v>
                </c:pt>
                <c:pt idx="22810">
                  <c:v>131.951999996469</c:v>
                </c:pt>
                <c:pt idx="22811">
                  <c:v>131.95999999646901</c:v>
                </c:pt>
                <c:pt idx="22812">
                  <c:v>131.96799999646899</c:v>
                </c:pt>
                <c:pt idx="22813">
                  <c:v>131.975999996469</c:v>
                </c:pt>
                <c:pt idx="22814">
                  <c:v>131.98399999646801</c:v>
                </c:pt>
                <c:pt idx="22815">
                  <c:v>131.991999996468</c:v>
                </c:pt>
                <c:pt idx="22816">
                  <c:v>131.99999999646801</c:v>
                </c:pt>
                <c:pt idx="22817">
                  <c:v>132.00799999646802</c:v>
                </c:pt>
                <c:pt idx="22818">
                  <c:v>132.015999996468</c:v>
                </c:pt>
                <c:pt idx="22819">
                  <c:v>132.02399999646698</c:v>
                </c:pt>
                <c:pt idx="22820">
                  <c:v>132.03199999646699</c:v>
                </c:pt>
                <c:pt idx="22821">
                  <c:v>132.039999996467</c:v>
                </c:pt>
                <c:pt idx="22822">
                  <c:v>132.04799999646698</c:v>
                </c:pt>
                <c:pt idx="22823">
                  <c:v>132.055999996466</c:v>
                </c:pt>
                <c:pt idx="22824">
                  <c:v>132.06399999646601</c:v>
                </c:pt>
                <c:pt idx="22825">
                  <c:v>132.07199999646599</c:v>
                </c:pt>
                <c:pt idx="22826">
                  <c:v>132.079999996466</c:v>
                </c:pt>
                <c:pt idx="22827">
                  <c:v>132.08799999646601</c:v>
                </c:pt>
                <c:pt idx="22828">
                  <c:v>132.09599999646503</c:v>
                </c:pt>
                <c:pt idx="22829">
                  <c:v>132.10399999646501</c:v>
                </c:pt>
                <c:pt idx="22830">
                  <c:v>132.11199999646499</c:v>
                </c:pt>
                <c:pt idx="22831">
                  <c:v>132.119999996465</c:v>
                </c:pt>
                <c:pt idx="22832">
                  <c:v>132.12799999646498</c:v>
                </c:pt>
                <c:pt idx="22833">
                  <c:v>132.13599999646399</c:v>
                </c:pt>
                <c:pt idx="22834">
                  <c:v>132.143999996464</c:v>
                </c:pt>
                <c:pt idx="22835">
                  <c:v>132.15199999646399</c:v>
                </c:pt>
                <c:pt idx="22836">
                  <c:v>132.15999999646399</c:v>
                </c:pt>
                <c:pt idx="22837">
                  <c:v>132.167999996464</c:v>
                </c:pt>
                <c:pt idx="22838">
                  <c:v>132.17599999646302</c:v>
                </c:pt>
                <c:pt idx="22839">
                  <c:v>132.183999996463</c:v>
                </c:pt>
                <c:pt idx="22840">
                  <c:v>132.19199999646301</c:v>
                </c:pt>
                <c:pt idx="22841">
                  <c:v>132.19999999646302</c:v>
                </c:pt>
                <c:pt idx="22842">
                  <c:v>132.20799999646198</c:v>
                </c:pt>
                <c:pt idx="22843">
                  <c:v>132.21599999646199</c:v>
                </c:pt>
                <c:pt idx="22844">
                  <c:v>132.223999996462</c:v>
                </c:pt>
                <c:pt idx="22845">
                  <c:v>132.23199999646201</c:v>
                </c:pt>
                <c:pt idx="22846">
                  <c:v>132.23999999646199</c:v>
                </c:pt>
                <c:pt idx="22847">
                  <c:v>132.247999996461</c:v>
                </c:pt>
                <c:pt idx="22848">
                  <c:v>132.25599999646101</c:v>
                </c:pt>
                <c:pt idx="22849">
                  <c:v>132.263999996461</c:v>
                </c:pt>
                <c:pt idx="22850">
                  <c:v>132.27199999646101</c:v>
                </c:pt>
                <c:pt idx="22851">
                  <c:v>132.27999999646102</c:v>
                </c:pt>
                <c:pt idx="22852">
                  <c:v>132.28799999645997</c:v>
                </c:pt>
                <c:pt idx="22853">
                  <c:v>132.29599999645998</c:v>
                </c:pt>
                <c:pt idx="22854">
                  <c:v>132.30399999645999</c:v>
                </c:pt>
                <c:pt idx="22855">
                  <c:v>132.31199999646</c:v>
                </c:pt>
                <c:pt idx="22856">
                  <c:v>132.31999999645899</c:v>
                </c:pt>
                <c:pt idx="22857">
                  <c:v>132.327999996459</c:v>
                </c:pt>
                <c:pt idx="22858">
                  <c:v>132.33599999645901</c:v>
                </c:pt>
                <c:pt idx="22859">
                  <c:v>132.34399999645899</c:v>
                </c:pt>
                <c:pt idx="22860">
                  <c:v>132.351999996459</c:v>
                </c:pt>
                <c:pt idx="22861">
                  <c:v>132.35999999645801</c:v>
                </c:pt>
                <c:pt idx="22862">
                  <c:v>132.36799999645802</c:v>
                </c:pt>
                <c:pt idx="22863">
                  <c:v>132.37599999645801</c:v>
                </c:pt>
                <c:pt idx="22864">
                  <c:v>132.38399999645799</c:v>
                </c:pt>
                <c:pt idx="22865">
                  <c:v>132.391999996458</c:v>
                </c:pt>
                <c:pt idx="22866">
                  <c:v>132.39999999645698</c:v>
                </c:pt>
                <c:pt idx="22867">
                  <c:v>132.40799999645699</c:v>
                </c:pt>
                <c:pt idx="22868">
                  <c:v>132.415999996457</c:v>
                </c:pt>
                <c:pt idx="22869">
                  <c:v>132.42399999645698</c:v>
                </c:pt>
                <c:pt idx="22870">
                  <c:v>132.431999996456</c:v>
                </c:pt>
                <c:pt idx="22871">
                  <c:v>132.43999999645601</c:v>
                </c:pt>
                <c:pt idx="22872">
                  <c:v>132.44799999645602</c:v>
                </c:pt>
                <c:pt idx="22873">
                  <c:v>132.455999996456</c:v>
                </c:pt>
                <c:pt idx="22874">
                  <c:v>132.46399999645601</c:v>
                </c:pt>
                <c:pt idx="22875">
                  <c:v>132.471999996455</c:v>
                </c:pt>
                <c:pt idx="22876">
                  <c:v>132.47999999645498</c:v>
                </c:pt>
                <c:pt idx="22877">
                  <c:v>132.48799999645499</c:v>
                </c:pt>
                <c:pt idx="22878">
                  <c:v>132.495999996455</c:v>
                </c:pt>
                <c:pt idx="22879">
                  <c:v>132.50399999645501</c:v>
                </c:pt>
                <c:pt idx="22880">
                  <c:v>132.51199999645399</c:v>
                </c:pt>
                <c:pt idx="22881">
                  <c:v>132.519999996454</c:v>
                </c:pt>
                <c:pt idx="22882">
                  <c:v>132.52799999645401</c:v>
                </c:pt>
                <c:pt idx="22883">
                  <c:v>132.535999996454</c:v>
                </c:pt>
                <c:pt idx="22884">
                  <c:v>132.54399999645301</c:v>
                </c:pt>
                <c:pt idx="22885">
                  <c:v>132.55199999645302</c:v>
                </c:pt>
                <c:pt idx="22886">
                  <c:v>132.559999996453</c:v>
                </c:pt>
                <c:pt idx="22887">
                  <c:v>132.56799999645298</c:v>
                </c:pt>
                <c:pt idx="22888">
                  <c:v>132.57599999645299</c:v>
                </c:pt>
                <c:pt idx="22889">
                  <c:v>132.58399999645201</c:v>
                </c:pt>
                <c:pt idx="22890">
                  <c:v>132.59199999645199</c:v>
                </c:pt>
                <c:pt idx="22891">
                  <c:v>132.599999996452</c:v>
                </c:pt>
                <c:pt idx="22892">
                  <c:v>132.60799999645201</c:v>
                </c:pt>
                <c:pt idx="22893">
                  <c:v>132.61599999645199</c:v>
                </c:pt>
                <c:pt idx="22894">
                  <c:v>132.623999996451</c:v>
                </c:pt>
                <c:pt idx="22895">
                  <c:v>132.63199999645101</c:v>
                </c:pt>
                <c:pt idx="22896">
                  <c:v>132.63999999645102</c:v>
                </c:pt>
                <c:pt idx="22897">
                  <c:v>132.64799999645101</c:v>
                </c:pt>
                <c:pt idx="22898">
                  <c:v>132.65599999644999</c:v>
                </c:pt>
                <c:pt idx="22899">
                  <c:v>132.66399999645</c:v>
                </c:pt>
                <c:pt idx="22900">
                  <c:v>132.67199999644998</c:v>
                </c:pt>
                <c:pt idx="22901">
                  <c:v>132.67999999644999</c:v>
                </c:pt>
                <c:pt idx="22902">
                  <c:v>132.68799999645</c:v>
                </c:pt>
                <c:pt idx="22903">
                  <c:v>132.69599999644899</c:v>
                </c:pt>
                <c:pt idx="22904">
                  <c:v>132.703999996449</c:v>
                </c:pt>
                <c:pt idx="22905">
                  <c:v>132.71199999644901</c:v>
                </c:pt>
                <c:pt idx="22906">
                  <c:v>132.71999999644902</c:v>
                </c:pt>
                <c:pt idx="22907">
                  <c:v>132.727999996449</c:v>
                </c:pt>
                <c:pt idx="22908">
                  <c:v>132.73599999644799</c:v>
                </c:pt>
                <c:pt idx="22909">
                  <c:v>132.743999996448</c:v>
                </c:pt>
                <c:pt idx="22910">
                  <c:v>132.75199999644798</c:v>
                </c:pt>
                <c:pt idx="22911">
                  <c:v>132.75999999644799</c:v>
                </c:pt>
                <c:pt idx="22912">
                  <c:v>132.767999996447</c:v>
                </c:pt>
                <c:pt idx="22913">
                  <c:v>132.77599999644698</c:v>
                </c:pt>
                <c:pt idx="22914">
                  <c:v>132.78399999644699</c:v>
                </c:pt>
                <c:pt idx="22915">
                  <c:v>132.791999996447</c:v>
                </c:pt>
                <c:pt idx="22916">
                  <c:v>132.79999999644701</c:v>
                </c:pt>
                <c:pt idx="22917">
                  <c:v>132.807999996446</c:v>
                </c:pt>
                <c:pt idx="22918">
                  <c:v>132.81599999644601</c:v>
                </c:pt>
                <c:pt idx="22919">
                  <c:v>132.82399999644602</c:v>
                </c:pt>
                <c:pt idx="22920">
                  <c:v>132.831999996446</c:v>
                </c:pt>
                <c:pt idx="22921">
                  <c:v>132.83999999644598</c:v>
                </c:pt>
                <c:pt idx="22922">
                  <c:v>132.847999996445</c:v>
                </c:pt>
                <c:pt idx="22923">
                  <c:v>132.85599999644501</c:v>
                </c:pt>
                <c:pt idx="22924">
                  <c:v>132.86399999644499</c:v>
                </c:pt>
                <c:pt idx="22925">
                  <c:v>132.871999996445</c:v>
                </c:pt>
                <c:pt idx="22926">
                  <c:v>132.87999999644401</c:v>
                </c:pt>
                <c:pt idx="22927">
                  <c:v>132.88799999644399</c:v>
                </c:pt>
                <c:pt idx="22928">
                  <c:v>132.895999996444</c:v>
                </c:pt>
                <c:pt idx="22929">
                  <c:v>132.90399999644401</c:v>
                </c:pt>
                <c:pt idx="22930">
                  <c:v>132.91199999644402</c:v>
                </c:pt>
                <c:pt idx="22931">
                  <c:v>132.91999999644298</c:v>
                </c:pt>
                <c:pt idx="22932">
                  <c:v>132.92799999644299</c:v>
                </c:pt>
                <c:pt idx="22933">
                  <c:v>132.935999996443</c:v>
                </c:pt>
                <c:pt idx="22934">
                  <c:v>132.94399999644298</c:v>
                </c:pt>
                <c:pt idx="22935">
                  <c:v>132.95199999644299</c:v>
                </c:pt>
                <c:pt idx="22936">
                  <c:v>132.95999999644201</c:v>
                </c:pt>
                <c:pt idx="22937">
                  <c:v>132.96799999644199</c:v>
                </c:pt>
                <c:pt idx="22938">
                  <c:v>132.975999996442</c:v>
                </c:pt>
                <c:pt idx="22939">
                  <c:v>132.98399999644201</c:v>
                </c:pt>
                <c:pt idx="22940">
                  <c:v>132.99199999644102</c:v>
                </c:pt>
                <c:pt idx="22941">
                  <c:v>132.99999999644101</c:v>
                </c:pt>
                <c:pt idx="22942">
                  <c:v>133.00799999644101</c:v>
                </c:pt>
                <c:pt idx="22943">
                  <c:v>133.015999996441</c:v>
                </c:pt>
                <c:pt idx="22944">
                  <c:v>133.02399999644098</c:v>
                </c:pt>
                <c:pt idx="22945">
                  <c:v>133.03199999643999</c:v>
                </c:pt>
                <c:pt idx="22946">
                  <c:v>133.03999999644</c:v>
                </c:pt>
                <c:pt idx="22947">
                  <c:v>133.04799999643998</c:v>
                </c:pt>
                <c:pt idx="22948">
                  <c:v>133.05599999643999</c:v>
                </c:pt>
                <c:pt idx="22949">
                  <c:v>133.06399999644</c:v>
                </c:pt>
                <c:pt idx="22950">
                  <c:v>133.07199999643902</c:v>
                </c:pt>
                <c:pt idx="22951">
                  <c:v>133.079999996439</c:v>
                </c:pt>
                <c:pt idx="22952">
                  <c:v>133.08799999643901</c:v>
                </c:pt>
                <c:pt idx="22953">
                  <c:v>133.09599999643902</c:v>
                </c:pt>
                <c:pt idx="22954">
                  <c:v>133.10399999643798</c:v>
                </c:pt>
                <c:pt idx="22955">
                  <c:v>133.11199999643799</c:v>
                </c:pt>
                <c:pt idx="22956">
                  <c:v>133.119999996438</c:v>
                </c:pt>
                <c:pt idx="22957">
                  <c:v>133.12799999643801</c:v>
                </c:pt>
                <c:pt idx="22958">
                  <c:v>133.13599999643799</c:v>
                </c:pt>
                <c:pt idx="22959">
                  <c:v>133.143999996437</c:v>
                </c:pt>
                <c:pt idx="22960">
                  <c:v>133.15199999643701</c:v>
                </c:pt>
                <c:pt idx="22961">
                  <c:v>133.15999999643699</c:v>
                </c:pt>
                <c:pt idx="22962">
                  <c:v>133.167999996437</c:v>
                </c:pt>
                <c:pt idx="22963">
                  <c:v>133.17599999643701</c:v>
                </c:pt>
                <c:pt idx="22964">
                  <c:v>133.183999996436</c:v>
                </c:pt>
                <c:pt idx="22965">
                  <c:v>133.19199999643598</c:v>
                </c:pt>
                <c:pt idx="22966">
                  <c:v>133.19999999643599</c:v>
                </c:pt>
                <c:pt idx="22967">
                  <c:v>133.207999996436</c:v>
                </c:pt>
                <c:pt idx="22968">
                  <c:v>133.21599999643499</c:v>
                </c:pt>
                <c:pt idx="22969">
                  <c:v>133.223999996435</c:v>
                </c:pt>
                <c:pt idx="22970">
                  <c:v>133.23199999643501</c:v>
                </c:pt>
                <c:pt idx="22971">
                  <c:v>133.23999999643499</c:v>
                </c:pt>
                <c:pt idx="22972">
                  <c:v>133.247999996435</c:v>
                </c:pt>
                <c:pt idx="22973">
                  <c:v>133.25599999643401</c:v>
                </c:pt>
                <c:pt idx="22974">
                  <c:v>133.26399999643402</c:v>
                </c:pt>
                <c:pt idx="22975">
                  <c:v>133.271999996434</c:v>
                </c:pt>
                <c:pt idx="22976">
                  <c:v>133.27999999643401</c:v>
                </c:pt>
                <c:pt idx="22977">
                  <c:v>133.287999996434</c:v>
                </c:pt>
                <c:pt idx="22978">
                  <c:v>133.29599999643298</c:v>
                </c:pt>
                <c:pt idx="22979">
                  <c:v>133.30399999643299</c:v>
                </c:pt>
                <c:pt idx="22980">
                  <c:v>133.311999996433</c:v>
                </c:pt>
                <c:pt idx="22981">
                  <c:v>133.31999999643298</c:v>
                </c:pt>
                <c:pt idx="22982">
                  <c:v>133.327999996432</c:v>
                </c:pt>
                <c:pt idx="22983">
                  <c:v>133.33599999643201</c:v>
                </c:pt>
                <c:pt idx="22984">
                  <c:v>133.34399999643202</c:v>
                </c:pt>
                <c:pt idx="22985">
                  <c:v>133.351999996432</c:v>
                </c:pt>
                <c:pt idx="22986">
                  <c:v>133.35999999643201</c:v>
                </c:pt>
                <c:pt idx="22987">
                  <c:v>133.367999996431</c:v>
                </c:pt>
                <c:pt idx="22988">
                  <c:v>133.37599999643098</c:v>
                </c:pt>
                <c:pt idx="22989">
                  <c:v>133.38399999643099</c:v>
                </c:pt>
                <c:pt idx="22990">
                  <c:v>133.391999996431</c:v>
                </c:pt>
                <c:pt idx="22991">
                  <c:v>133.39999999643101</c:v>
                </c:pt>
                <c:pt idx="22992">
                  <c:v>133.40799999642999</c:v>
                </c:pt>
                <c:pt idx="22993">
                  <c:v>133.41599999643</c:v>
                </c:pt>
                <c:pt idx="22994">
                  <c:v>133.42399999643001</c:v>
                </c:pt>
                <c:pt idx="22995">
                  <c:v>133.43199999642999</c:v>
                </c:pt>
                <c:pt idx="22996">
                  <c:v>133.43999999642901</c:v>
                </c:pt>
                <c:pt idx="22997">
                  <c:v>133.44799999642902</c:v>
                </c:pt>
                <c:pt idx="22998">
                  <c:v>133.455999996429</c:v>
                </c:pt>
                <c:pt idx="22999">
                  <c:v>133.46399999642898</c:v>
                </c:pt>
                <c:pt idx="23000">
                  <c:v>133.47199999642899</c:v>
                </c:pt>
                <c:pt idx="23001">
                  <c:v>133.47999999642801</c:v>
                </c:pt>
                <c:pt idx="23002">
                  <c:v>133.48799999642799</c:v>
                </c:pt>
                <c:pt idx="23003">
                  <c:v>133.495999996428</c:v>
                </c:pt>
                <c:pt idx="23004">
                  <c:v>133.50399999642801</c:v>
                </c:pt>
                <c:pt idx="23005">
                  <c:v>133.51199999642799</c:v>
                </c:pt>
                <c:pt idx="23006">
                  <c:v>133.519999996427</c:v>
                </c:pt>
                <c:pt idx="23007">
                  <c:v>133.52799999642701</c:v>
                </c:pt>
                <c:pt idx="23008">
                  <c:v>133.53599999642702</c:v>
                </c:pt>
                <c:pt idx="23009">
                  <c:v>133.543999996427</c:v>
                </c:pt>
                <c:pt idx="23010">
                  <c:v>133.55199999642599</c:v>
                </c:pt>
                <c:pt idx="23011">
                  <c:v>133.559999996426</c:v>
                </c:pt>
                <c:pt idx="23012">
                  <c:v>133.56799999642598</c:v>
                </c:pt>
                <c:pt idx="23013">
                  <c:v>133.57599999642599</c:v>
                </c:pt>
                <c:pt idx="23014">
                  <c:v>133.583999996426</c:v>
                </c:pt>
                <c:pt idx="23015">
                  <c:v>133.59199999642499</c:v>
                </c:pt>
                <c:pt idx="23016">
                  <c:v>133.599999996425</c:v>
                </c:pt>
                <c:pt idx="23017">
                  <c:v>133.60799999642501</c:v>
                </c:pt>
                <c:pt idx="23018">
                  <c:v>133.61599999642502</c:v>
                </c:pt>
                <c:pt idx="23019">
                  <c:v>133.623999996425</c:v>
                </c:pt>
                <c:pt idx="23020">
                  <c:v>133.63199999642401</c:v>
                </c:pt>
                <c:pt idx="23021">
                  <c:v>133.639999996424</c:v>
                </c:pt>
                <c:pt idx="23022">
                  <c:v>133.64799999642398</c:v>
                </c:pt>
                <c:pt idx="23023">
                  <c:v>133.65599999642399</c:v>
                </c:pt>
                <c:pt idx="23024">
                  <c:v>133.663999996423</c:v>
                </c:pt>
                <c:pt idx="23025">
                  <c:v>133.67199999642301</c:v>
                </c:pt>
                <c:pt idx="23026">
                  <c:v>133.67999999642299</c:v>
                </c:pt>
                <c:pt idx="23027">
                  <c:v>133.687999996423</c:v>
                </c:pt>
                <c:pt idx="23028">
                  <c:v>133.69599999642301</c:v>
                </c:pt>
                <c:pt idx="23029">
                  <c:v>133.703999996422</c:v>
                </c:pt>
                <c:pt idx="23030">
                  <c:v>133.71199999642201</c:v>
                </c:pt>
                <c:pt idx="23031">
                  <c:v>133.71999999642202</c:v>
                </c:pt>
                <c:pt idx="23032">
                  <c:v>133.727999996422</c:v>
                </c:pt>
                <c:pt idx="23033">
                  <c:v>133.73599999642198</c:v>
                </c:pt>
                <c:pt idx="23034">
                  <c:v>133.743999996421</c:v>
                </c:pt>
                <c:pt idx="23035">
                  <c:v>133.75199999642101</c:v>
                </c:pt>
                <c:pt idx="23036">
                  <c:v>133.75999999642099</c:v>
                </c:pt>
                <c:pt idx="23037">
                  <c:v>133.767999996421</c:v>
                </c:pt>
                <c:pt idx="23038">
                  <c:v>133.77599999642001</c:v>
                </c:pt>
                <c:pt idx="23039">
                  <c:v>133.78399999641999</c:v>
                </c:pt>
                <c:pt idx="23040">
                  <c:v>133.79199999642</c:v>
                </c:pt>
                <c:pt idx="23041">
                  <c:v>133.79999999642001</c:v>
                </c:pt>
                <c:pt idx="23042">
                  <c:v>133.80799999642002</c:v>
                </c:pt>
                <c:pt idx="23043">
                  <c:v>133.81599999641898</c:v>
                </c:pt>
                <c:pt idx="23044">
                  <c:v>133.82399999641899</c:v>
                </c:pt>
                <c:pt idx="23045">
                  <c:v>133.831999996419</c:v>
                </c:pt>
                <c:pt idx="23046">
                  <c:v>133.83999999641898</c:v>
                </c:pt>
                <c:pt idx="23047">
                  <c:v>133.84799999641899</c:v>
                </c:pt>
                <c:pt idx="23048">
                  <c:v>133.85599999641801</c:v>
                </c:pt>
                <c:pt idx="23049">
                  <c:v>133.86399999641799</c:v>
                </c:pt>
                <c:pt idx="23050">
                  <c:v>133.871999996418</c:v>
                </c:pt>
                <c:pt idx="23051">
                  <c:v>133.87999999641801</c:v>
                </c:pt>
                <c:pt idx="23052">
                  <c:v>133.88799999641702</c:v>
                </c:pt>
                <c:pt idx="23053">
                  <c:v>133.895999996417</c:v>
                </c:pt>
                <c:pt idx="23054">
                  <c:v>133.90399999641701</c:v>
                </c:pt>
                <c:pt idx="23055">
                  <c:v>133.91199999641699</c:v>
                </c:pt>
                <c:pt idx="23056">
                  <c:v>133.91999999641698</c:v>
                </c:pt>
                <c:pt idx="23057">
                  <c:v>133.92799999641599</c:v>
                </c:pt>
                <c:pt idx="23058">
                  <c:v>133.935999996416</c:v>
                </c:pt>
                <c:pt idx="23059">
                  <c:v>133.94399999641601</c:v>
                </c:pt>
                <c:pt idx="23060">
                  <c:v>133.95199999641599</c:v>
                </c:pt>
                <c:pt idx="23061">
                  <c:v>133.959999996416</c:v>
                </c:pt>
                <c:pt idx="23062">
                  <c:v>133.96799999641502</c:v>
                </c:pt>
                <c:pt idx="23063">
                  <c:v>133.975999996415</c:v>
                </c:pt>
                <c:pt idx="23064">
                  <c:v>133.98399999641501</c:v>
                </c:pt>
                <c:pt idx="23065">
                  <c:v>133.99199999641502</c:v>
                </c:pt>
                <c:pt idx="23066">
                  <c:v>133.99999999641398</c:v>
                </c:pt>
                <c:pt idx="23067">
                  <c:v>134.00799999641399</c:v>
                </c:pt>
                <c:pt idx="23068">
                  <c:v>134.015999996414</c:v>
                </c:pt>
                <c:pt idx="23069">
                  <c:v>134.02399999641401</c:v>
                </c:pt>
                <c:pt idx="23070">
                  <c:v>134.03199999641399</c:v>
                </c:pt>
                <c:pt idx="23071">
                  <c:v>134.039999996413</c:v>
                </c:pt>
                <c:pt idx="23072">
                  <c:v>134.04799999641301</c:v>
                </c:pt>
                <c:pt idx="23073">
                  <c:v>134.05599999641299</c:v>
                </c:pt>
                <c:pt idx="23074">
                  <c:v>134.063999996413</c:v>
                </c:pt>
                <c:pt idx="23075">
                  <c:v>134.07199999641301</c:v>
                </c:pt>
                <c:pt idx="23076">
                  <c:v>134.07999999641203</c:v>
                </c:pt>
                <c:pt idx="23077">
                  <c:v>134.08799999641198</c:v>
                </c:pt>
                <c:pt idx="23078">
                  <c:v>134.09599999641199</c:v>
                </c:pt>
                <c:pt idx="23079">
                  <c:v>134.103999996412</c:v>
                </c:pt>
                <c:pt idx="23080">
                  <c:v>134.11199999641099</c:v>
                </c:pt>
                <c:pt idx="23081">
                  <c:v>134.119999996411</c:v>
                </c:pt>
                <c:pt idx="23082">
                  <c:v>134.12799999641101</c:v>
                </c:pt>
                <c:pt idx="23083">
                  <c:v>134.13599999641099</c:v>
                </c:pt>
                <c:pt idx="23084">
                  <c:v>134.143999996411</c:v>
                </c:pt>
                <c:pt idx="23085">
                  <c:v>134.15199999641001</c:v>
                </c:pt>
                <c:pt idx="23086">
                  <c:v>134.15999999641002</c:v>
                </c:pt>
                <c:pt idx="23087">
                  <c:v>134.16799999641</c:v>
                </c:pt>
                <c:pt idx="23088">
                  <c:v>134.17599999641001</c:v>
                </c:pt>
                <c:pt idx="23089">
                  <c:v>134.18399999640999</c:v>
                </c:pt>
                <c:pt idx="23090">
                  <c:v>134.19199999640898</c:v>
                </c:pt>
                <c:pt idx="23091">
                  <c:v>134.19999999640899</c:v>
                </c:pt>
                <c:pt idx="23092">
                  <c:v>134.207999996409</c:v>
                </c:pt>
                <c:pt idx="23093">
                  <c:v>134.21599999640901</c:v>
                </c:pt>
                <c:pt idx="23094">
                  <c:v>134.223999996408</c:v>
                </c:pt>
                <c:pt idx="23095">
                  <c:v>134.23199999640801</c:v>
                </c:pt>
                <c:pt idx="23096">
                  <c:v>134.23999999640802</c:v>
                </c:pt>
                <c:pt idx="23097">
                  <c:v>134.247999996408</c:v>
                </c:pt>
                <c:pt idx="23098">
                  <c:v>134.25599999640801</c:v>
                </c:pt>
                <c:pt idx="23099">
                  <c:v>134.26399999640699</c:v>
                </c:pt>
                <c:pt idx="23100">
                  <c:v>134.27199999640698</c:v>
                </c:pt>
                <c:pt idx="23101">
                  <c:v>134.27999999640699</c:v>
                </c:pt>
                <c:pt idx="23102">
                  <c:v>134.287999996407</c:v>
                </c:pt>
                <c:pt idx="23103">
                  <c:v>134.29599999640701</c:v>
                </c:pt>
                <c:pt idx="23104">
                  <c:v>134.30399999640599</c:v>
                </c:pt>
                <c:pt idx="23105">
                  <c:v>134.311999996406</c:v>
                </c:pt>
                <c:pt idx="23106">
                  <c:v>134.31999999640601</c:v>
                </c:pt>
                <c:pt idx="23107">
                  <c:v>134.32799999640599</c:v>
                </c:pt>
                <c:pt idx="23108">
                  <c:v>134.33599999640501</c:v>
                </c:pt>
                <c:pt idx="23109">
                  <c:v>134.34399999640502</c:v>
                </c:pt>
                <c:pt idx="23110">
                  <c:v>134.35199999640503</c:v>
                </c:pt>
                <c:pt idx="23111">
                  <c:v>134.35999999640498</c:v>
                </c:pt>
                <c:pt idx="23112">
                  <c:v>134.36799999640499</c:v>
                </c:pt>
                <c:pt idx="23113">
                  <c:v>134.375999996404</c:v>
                </c:pt>
                <c:pt idx="23114">
                  <c:v>134.38399999640399</c:v>
                </c:pt>
                <c:pt idx="23115">
                  <c:v>134.391999996404</c:v>
                </c:pt>
                <c:pt idx="23116">
                  <c:v>134.39999999640401</c:v>
                </c:pt>
                <c:pt idx="23117">
                  <c:v>134.40799999640399</c:v>
                </c:pt>
                <c:pt idx="23118">
                  <c:v>134.415999996403</c:v>
                </c:pt>
                <c:pt idx="23119">
                  <c:v>134.42399999640301</c:v>
                </c:pt>
                <c:pt idx="23120">
                  <c:v>134.43199999640302</c:v>
                </c:pt>
                <c:pt idx="23121">
                  <c:v>134.439999996403</c:v>
                </c:pt>
                <c:pt idx="23122">
                  <c:v>134.44799999640301</c:v>
                </c:pt>
                <c:pt idx="23123">
                  <c:v>134.455999996402</c:v>
                </c:pt>
                <c:pt idx="23124">
                  <c:v>134.46399999640198</c:v>
                </c:pt>
                <c:pt idx="23125">
                  <c:v>134.47199999640199</c:v>
                </c:pt>
                <c:pt idx="23126">
                  <c:v>134.479999996402</c:v>
                </c:pt>
                <c:pt idx="23127">
                  <c:v>134.48799999640099</c:v>
                </c:pt>
                <c:pt idx="23128">
                  <c:v>134.495999996401</c:v>
                </c:pt>
                <c:pt idx="23129">
                  <c:v>134.50399999640101</c:v>
                </c:pt>
                <c:pt idx="23130">
                  <c:v>134.51199999640102</c:v>
                </c:pt>
                <c:pt idx="23131">
                  <c:v>134.519999996401</c:v>
                </c:pt>
                <c:pt idx="23132">
                  <c:v>134.52799999640001</c:v>
                </c:pt>
                <c:pt idx="23133">
                  <c:v>134.53599999639999</c:v>
                </c:pt>
                <c:pt idx="23134">
                  <c:v>134.54399999639998</c:v>
                </c:pt>
                <c:pt idx="23135">
                  <c:v>134.55199999639999</c:v>
                </c:pt>
                <c:pt idx="23136">
                  <c:v>134.55999999639999</c:v>
                </c:pt>
                <c:pt idx="23137">
                  <c:v>134.56799999639901</c:v>
                </c:pt>
                <c:pt idx="23138">
                  <c:v>134.57599999639899</c:v>
                </c:pt>
                <c:pt idx="23139">
                  <c:v>134.583999996399</c:v>
                </c:pt>
                <c:pt idx="23140">
                  <c:v>134.59199999639901</c:v>
                </c:pt>
                <c:pt idx="23141">
                  <c:v>134.599999996398</c:v>
                </c:pt>
                <c:pt idx="23142">
                  <c:v>134.60799999639801</c:v>
                </c:pt>
                <c:pt idx="23143">
                  <c:v>134.61599999639802</c:v>
                </c:pt>
                <c:pt idx="23144">
                  <c:v>134.62399999639803</c:v>
                </c:pt>
                <c:pt idx="23145">
                  <c:v>134.63199999639801</c:v>
                </c:pt>
                <c:pt idx="23146">
                  <c:v>134.63999999639699</c:v>
                </c:pt>
                <c:pt idx="23147">
                  <c:v>134.647999996397</c:v>
                </c:pt>
                <c:pt idx="23148">
                  <c:v>134.65599999639699</c:v>
                </c:pt>
                <c:pt idx="23149">
                  <c:v>134.663999996397</c:v>
                </c:pt>
                <c:pt idx="23150">
                  <c:v>134.67199999639701</c:v>
                </c:pt>
                <c:pt idx="23151">
                  <c:v>134.67999999639599</c:v>
                </c:pt>
                <c:pt idx="23152">
                  <c:v>134.687999996396</c:v>
                </c:pt>
                <c:pt idx="23153">
                  <c:v>134.69599999639601</c:v>
                </c:pt>
                <c:pt idx="23154">
                  <c:v>134.70399999639602</c:v>
                </c:pt>
                <c:pt idx="23155">
                  <c:v>134.71199999639498</c:v>
                </c:pt>
                <c:pt idx="23156">
                  <c:v>134.71999999639499</c:v>
                </c:pt>
                <c:pt idx="23157">
                  <c:v>134.727999996395</c:v>
                </c:pt>
                <c:pt idx="23158">
                  <c:v>134.73599999639498</c:v>
                </c:pt>
                <c:pt idx="23159">
                  <c:v>134.74399999639499</c:v>
                </c:pt>
                <c:pt idx="23160">
                  <c:v>134.75199999639401</c:v>
                </c:pt>
                <c:pt idx="23161">
                  <c:v>134.75999999639399</c:v>
                </c:pt>
                <c:pt idx="23162">
                  <c:v>134.767999996394</c:v>
                </c:pt>
                <c:pt idx="23163">
                  <c:v>134.77599999639401</c:v>
                </c:pt>
                <c:pt idx="23164">
                  <c:v>134.78399999639402</c:v>
                </c:pt>
                <c:pt idx="23165">
                  <c:v>134.791999996393</c:v>
                </c:pt>
                <c:pt idx="23166">
                  <c:v>134.79999999639301</c:v>
                </c:pt>
                <c:pt idx="23167">
                  <c:v>134.80799999639299</c:v>
                </c:pt>
                <c:pt idx="23168">
                  <c:v>134.81599999639297</c:v>
                </c:pt>
                <c:pt idx="23169">
                  <c:v>134.82399999639199</c:v>
                </c:pt>
                <c:pt idx="23170">
                  <c:v>134.831999996392</c:v>
                </c:pt>
                <c:pt idx="23171">
                  <c:v>134.83999999639201</c:v>
                </c:pt>
                <c:pt idx="23172">
                  <c:v>134.84799999639199</c:v>
                </c:pt>
                <c:pt idx="23173">
                  <c:v>134.855999996392</c:v>
                </c:pt>
                <c:pt idx="23174">
                  <c:v>134.86399999639102</c:v>
                </c:pt>
                <c:pt idx="23175">
                  <c:v>134.871999996391</c:v>
                </c:pt>
                <c:pt idx="23176">
                  <c:v>134.87999999639101</c:v>
                </c:pt>
                <c:pt idx="23177">
                  <c:v>134.88799999639102</c:v>
                </c:pt>
                <c:pt idx="23178">
                  <c:v>134.895999996391</c:v>
                </c:pt>
                <c:pt idx="23179">
                  <c:v>134.90399999638998</c:v>
                </c:pt>
                <c:pt idx="23180">
                  <c:v>134.91199999638999</c:v>
                </c:pt>
                <c:pt idx="23181">
                  <c:v>134.91999999639</c:v>
                </c:pt>
                <c:pt idx="23182">
                  <c:v>134.92799999638999</c:v>
                </c:pt>
                <c:pt idx="23183">
                  <c:v>134.935999996389</c:v>
                </c:pt>
                <c:pt idx="23184">
                  <c:v>134.94399999638901</c:v>
                </c:pt>
                <c:pt idx="23185">
                  <c:v>134.95199999638899</c:v>
                </c:pt>
                <c:pt idx="23186">
                  <c:v>134.959999996389</c:v>
                </c:pt>
                <c:pt idx="23187">
                  <c:v>134.96799999638901</c:v>
                </c:pt>
                <c:pt idx="23188">
                  <c:v>134.97599999638803</c:v>
                </c:pt>
                <c:pt idx="23189">
                  <c:v>134.98399999638798</c:v>
                </c:pt>
                <c:pt idx="23190">
                  <c:v>134.99199999638799</c:v>
                </c:pt>
                <c:pt idx="23191">
                  <c:v>134.999999996388</c:v>
                </c:pt>
                <c:pt idx="23192">
                  <c:v>135.00799999638798</c:v>
                </c:pt>
                <c:pt idx="23193">
                  <c:v>135.015999996387</c:v>
                </c:pt>
                <c:pt idx="23194">
                  <c:v>135.023999996387</c:v>
                </c:pt>
                <c:pt idx="23195">
                  <c:v>135.03199999638699</c:v>
                </c:pt>
                <c:pt idx="23196">
                  <c:v>135.039999996387</c:v>
                </c:pt>
                <c:pt idx="23197">
                  <c:v>135.04799999638601</c:v>
                </c:pt>
                <c:pt idx="23198">
                  <c:v>135.05599999638602</c:v>
                </c:pt>
                <c:pt idx="23199">
                  <c:v>135.063999996386</c:v>
                </c:pt>
                <c:pt idx="23200">
                  <c:v>135.07199999638601</c:v>
                </c:pt>
                <c:pt idx="23201">
                  <c:v>135.07999999638602</c:v>
                </c:pt>
                <c:pt idx="23202">
                  <c:v>135.08799999638498</c:v>
                </c:pt>
                <c:pt idx="23203">
                  <c:v>135.09599999638499</c:v>
                </c:pt>
                <c:pt idx="23204">
                  <c:v>135.103999996385</c:v>
                </c:pt>
                <c:pt idx="23205">
                  <c:v>135.11199999638501</c:v>
                </c:pt>
                <c:pt idx="23206">
                  <c:v>135.11999999638499</c:v>
                </c:pt>
                <c:pt idx="23207">
                  <c:v>135.12799999638401</c:v>
                </c:pt>
                <c:pt idx="23208">
                  <c:v>135.13599999638402</c:v>
                </c:pt>
                <c:pt idx="23209">
                  <c:v>135.143999996384</c:v>
                </c:pt>
                <c:pt idx="23210">
                  <c:v>135.15199999638401</c:v>
                </c:pt>
                <c:pt idx="23211">
                  <c:v>135.15999999638299</c:v>
                </c:pt>
                <c:pt idx="23212">
                  <c:v>135.16799999638297</c:v>
                </c:pt>
                <c:pt idx="23213">
                  <c:v>135.17599999638298</c:v>
                </c:pt>
                <c:pt idx="23214">
                  <c:v>135.18399999638299</c:v>
                </c:pt>
                <c:pt idx="23215">
                  <c:v>135.191999996383</c:v>
                </c:pt>
                <c:pt idx="23216">
                  <c:v>135.19999999638199</c:v>
                </c:pt>
                <c:pt idx="23217">
                  <c:v>135.207999996382</c:v>
                </c:pt>
                <c:pt idx="23218">
                  <c:v>135.21599999638201</c:v>
                </c:pt>
                <c:pt idx="23219">
                  <c:v>135.22399999638199</c:v>
                </c:pt>
                <c:pt idx="23220">
                  <c:v>135.231999996382</c:v>
                </c:pt>
                <c:pt idx="23221">
                  <c:v>135.23999999638102</c:v>
                </c:pt>
                <c:pt idx="23222">
                  <c:v>135.24799999638103</c:v>
                </c:pt>
                <c:pt idx="23223">
                  <c:v>135.25599999638101</c:v>
                </c:pt>
                <c:pt idx="23224">
                  <c:v>135.26399999638099</c:v>
                </c:pt>
                <c:pt idx="23225">
                  <c:v>135.27199999638</c:v>
                </c:pt>
                <c:pt idx="23226">
                  <c:v>135.27999999637998</c:v>
                </c:pt>
                <c:pt idx="23227">
                  <c:v>135.28799999637999</c:v>
                </c:pt>
                <c:pt idx="23228">
                  <c:v>135.29599999638</c:v>
                </c:pt>
                <c:pt idx="23229">
                  <c:v>135.30399999637999</c:v>
                </c:pt>
                <c:pt idx="23230">
                  <c:v>135.311999996379</c:v>
                </c:pt>
                <c:pt idx="23231">
                  <c:v>135.31999999637901</c:v>
                </c:pt>
                <c:pt idx="23232">
                  <c:v>135.32799999637902</c:v>
                </c:pt>
                <c:pt idx="23233">
                  <c:v>135.335999996379</c:v>
                </c:pt>
                <c:pt idx="23234">
                  <c:v>135.34399999637901</c:v>
                </c:pt>
                <c:pt idx="23235">
                  <c:v>135.351999996378</c:v>
                </c:pt>
                <c:pt idx="23236">
                  <c:v>135.35999999637798</c:v>
                </c:pt>
                <c:pt idx="23237">
                  <c:v>135.36799999637799</c:v>
                </c:pt>
                <c:pt idx="23238">
                  <c:v>135.375999996378</c:v>
                </c:pt>
                <c:pt idx="23239">
                  <c:v>135.38399999637701</c:v>
                </c:pt>
                <c:pt idx="23240">
                  <c:v>135.391999996377</c:v>
                </c:pt>
                <c:pt idx="23241">
                  <c:v>135.39999999637701</c:v>
                </c:pt>
                <c:pt idx="23242">
                  <c:v>135.40799999637701</c:v>
                </c:pt>
                <c:pt idx="23243">
                  <c:v>135.415999996377</c:v>
                </c:pt>
                <c:pt idx="23244">
                  <c:v>135.42399999637601</c:v>
                </c:pt>
                <c:pt idx="23245">
                  <c:v>135.43199999637602</c:v>
                </c:pt>
                <c:pt idx="23246">
                  <c:v>135.43999999637597</c:v>
                </c:pt>
                <c:pt idx="23247">
                  <c:v>135.44799999637598</c:v>
                </c:pt>
                <c:pt idx="23248">
                  <c:v>135.45599999637599</c:v>
                </c:pt>
                <c:pt idx="23249">
                  <c:v>135.46399999637501</c:v>
                </c:pt>
                <c:pt idx="23250">
                  <c:v>135.47199999637499</c:v>
                </c:pt>
                <c:pt idx="23251">
                  <c:v>135.479999996375</c:v>
                </c:pt>
                <c:pt idx="23252">
                  <c:v>135.48799999637501</c:v>
                </c:pt>
                <c:pt idx="23253">
                  <c:v>135.495999996374</c:v>
                </c:pt>
                <c:pt idx="23254">
                  <c:v>135.50399999637401</c:v>
                </c:pt>
                <c:pt idx="23255">
                  <c:v>135.51199999637402</c:v>
                </c:pt>
                <c:pt idx="23256">
                  <c:v>135.51999999637403</c:v>
                </c:pt>
                <c:pt idx="23257">
                  <c:v>135.52799999637401</c:v>
                </c:pt>
                <c:pt idx="23258">
                  <c:v>135.53599999637299</c:v>
                </c:pt>
                <c:pt idx="23259">
                  <c:v>135.543999996373</c:v>
                </c:pt>
                <c:pt idx="23260">
                  <c:v>135.55199999637298</c:v>
                </c:pt>
                <c:pt idx="23261">
                  <c:v>135.55999999637299</c:v>
                </c:pt>
                <c:pt idx="23262">
                  <c:v>135.567999996373</c:v>
                </c:pt>
                <c:pt idx="23263">
                  <c:v>135.57599999637199</c:v>
                </c:pt>
                <c:pt idx="23264">
                  <c:v>135.583999996372</c:v>
                </c:pt>
                <c:pt idx="23265">
                  <c:v>135.59199999637201</c:v>
                </c:pt>
                <c:pt idx="23266">
                  <c:v>135.59999999637202</c:v>
                </c:pt>
                <c:pt idx="23267">
                  <c:v>135.60799999637101</c:v>
                </c:pt>
                <c:pt idx="23268">
                  <c:v>135.61599999637099</c:v>
                </c:pt>
                <c:pt idx="23269">
                  <c:v>135.623999996371</c:v>
                </c:pt>
                <c:pt idx="23270">
                  <c:v>135.63199999637098</c:v>
                </c:pt>
                <c:pt idx="23271">
                  <c:v>135.63999999637099</c:v>
                </c:pt>
                <c:pt idx="23272">
                  <c:v>135.64799999637</c:v>
                </c:pt>
                <c:pt idx="23273">
                  <c:v>135.65599999637001</c:v>
                </c:pt>
                <c:pt idx="23274">
                  <c:v>135.66399999636999</c:v>
                </c:pt>
                <c:pt idx="23275">
                  <c:v>135.67199999637</c:v>
                </c:pt>
                <c:pt idx="23276">
                  <c:v>135.67999999637001</c:v>
                </c:pt>
                <c:pt idx="23277">
                  <c:v>135.687999996369</c:v>
                </c:pt>
                <c:pt idx="23278">
                  <c:v>135.69599999636901</c:v>
                </c:pt>
                <c:pt idx="23279">
                  <c:v>135.70399999636902</c:v>
                </c:pt>
                <c:pt idx="23280">
                  <c:v>135.71199999636897</c:v>
                </c:pt>
                <c:pt idx="23281">
                  <c:v>135.71999999636799</c:v>
                </c:pt>
                <c:pt idx="23282">
                  <c:v>135.727999996368</c:v>
                </c:pt>
                <c:pt idx="23283">
                  <c:v>135.73599999636801</c:v>
                </c:pt>
                <c:pt idx="23284">
                  <c:v>135.74399999636799</c:v>
                </c:pt>
                <c:pt idx="23285">
                  <c:v>135.751999996368</c:v>
                </c:pt>
                <c:pt idx="23286">
                  <c:v>135.75999999636701</c:v>
                </c:pt>
                <c:pt idx="23287">
                  <c:v>135.767999996367</c:v>
                </c:pt>
                <c:pt idx="23288">
                  <c:v>135.77599999636701</c:v>
                </c:pt>
                <c:pt idx="23289">
                  <c:v>135.78399999636702</c:v>
                </c:pt>
                <c:pt idx="23290">
                  <c:v>135.79199999636703</c:v>
                </c:pt>
                <c:pt idx="23291">
                  <c:v>135.79999999636598</c:v>
                </c:pt>
                <c:pt idx="23292">
                  <c:v>135.80799999636599</c:v>
                </c:pt>
                <c:pt idx="23293">
                  <c:v>135.815999996366</c:v>
                </c:pt>
                <c:pt idx="23294">
                  <c:v>135.82399999636598</c:v>
                </c:pt>
                <c:pt idx="23295">
                  <c:v>135.831999996365</c:v>
                </c:pt>
                <c:pt idx="23296">
                  <c:v>135.83999999636501</c:v>
                </c:pt>
                <c:pt idx="23297">
                  <c:v>135.84799999636499</c:v>
                </c:pt>
                <c:pt idx="23298">
                  <c:v>135.855999996365</c:v>
                </c:pt>
                <c:pt idx="23299">
                  <c:v>135.86399999636501</c:v>
                </c:pt>
                <c:pt idx="23300">
                  <c:v>135.87199999636402</c:v>
                </c:pt>
                <c:pt idx="23301">
                  <c:v>135.87999999636401</c:v>
                </c:pt>
                <c:pt idx="23302">
                  <c:v>135.88799999636399</c:v>
                </c:pt>
                <c:pt idx="23303">
                  <c:v>135.895999996364</c:v>
                </c:pt>
                <c:pt idx="23304">
                  <c:v>135.90399999636398</c:v>
                </c:pt>
                <c:pt idx="23305">
                  <c:v>135.91199999636299</c:v>
                </c:pt>
                <c:pt idx="23306">
                  <c:v>135.919999996363</c:v>
                </c:pt>
                <c:pt idx="23307">
                  <c:v>135.92799999636301</c:v>
                </c:pt>
                <c:pt idx="23308">
                  <c:v>135.93599999636299</c:v>
                </c:pt>
                <c:pt idx="23309">
                  <c:v>135.94399999636201</c:v>
                </c:pt>
                <c:pt idx="23310">
                  <c:v>135.95199999636202</c:v>
                </c:pt>
                <c:pt idx="23311">
                  <c:v>135.959999996362</c:v>
                </c:pt>
                <c:pt idx="23312">
                  <c:v>135.96799999636201</c:v>
                </c:pt>
                <c:pt idx="23313">
                  <c:v>135.97599999636202</c:v>
                </c:pt>
                <c:pt idx="23314">
                  <c:v>135.98399999636098</c:v>
                </c:pt>
                <c:pt idx="23315">
                  <c:v>135.99199999636099</c:v>
                </c:pt>
                <c:pt idx="23316">
                  <c:v>135.999999996361</c:v>
                </c:pt>
                <c:pt idx="23317">
                  <c:v>136.00799999636101</c:v>
                </c:pt>
                <c:pt idx="23318">
                  <c:v>136.01599999636099</c:v>
                </c:pt>
                <c:pt idx="23319">
                  <c:v>136.02399999636</c:v>
                </c:pt>
                <c:pt idx="23320">
                  <c:v>136.03199999636001</c:v>
                </c:pt>
                <c:pt idx="23321">
                  <c:v>136.03999999636</c:v>
                </c:pt>
                <c:pt idx="23322">
                  <c:v>136.04799999636001</c:v>
                </c:pt>
                <c:pt idx="23323">
                  <c:v>136.05599999635902</c:v>
                </c:pt>
                <c:pt idx="23324">
                  <c:v>136.06399999635897</c:v>
                </c:pt>
                <c:pt idx="23325">
                  <c:v>136.07199999635898</c:v>
                </c:pt>
                <c:pt idx="23326">
                  <c:v>136.07999999635899</c:v>
                </c:pt>
                <c:pt idx="23327">
                  <c:v>136.087999996359</c:v>
                </c:pt>
                <c:pt idx="23328">
                  <c:v>136.09599999635799</c:v>
                </c:pt>
                <c:pt idx="23329">
                  <c:v>136.103999996358</c:v>
                </c:pt>
                <c:pt idx="23330">
                  <c:v>136.11199999635801</c:v>
                </c:pt>
                <c:pt idx="23331">
                  <c:v>136.11999999635799</c:v>
                </c:pt>
                <c:pt idx="23332">
                  <c:v>136.127999996358</c:v>
                </c:pt>
                <c:pt idx="23333">
                  <c:v>136.13599999635701</c:v>
                </c:pt>
                <c:pt idx="23334">
                  <c:v>136.14399999635702</c:v>
                </c:pt>
                <c:pt idx="23335">
                  <c:v>136.15199999635701</c:v>
                </c:pt>
                <c:pt idx="23336">
                  <c:v>136.15999999635699</c:v>
                </c:pt>
                <c:pt idx="23337">
                  <c:v>136.167999996356</c:v>
                </c:pt>
                <c:pt idx="23338">
                  <c:v>136.17599999635598</c:v>
                </c:pt>
                <c:pt idx="23339">
                  <c:v>136.18399999635599</c:v>
                </c:pt>
                <c:pt idx="23340">
                  <c:v>136.191999996356</c:v>
                </c:pt>
                <c:pt idx="23341">
                  <c:v>136.19999999635601</c:v>
                </c:pt>
                <c:pt idx="23342">
                  <c:v>136.207999996355</c:v>
                </c:pt>
                <c:pt idx="23343">
                  <c:v>136.21599999635501</c:v>
                </c:pt>
                <c:pt idx="23344">
                  <c:v>136.22399999635502</c:v>
                </c:pt>
                <c:pt idx="23345">
                  <c:v>136.231999996355</c:v>
                </c:pt>
                <c:pt idx="23346">
                  <c:v>136.23999999635501</c:v>
                </c:pt>
                <c:pt idx="23347">
                  <c:v>136.247999996354</c:v>
                </c:pt>
                <c:pt idx="23348">
                  <c:v>136.25599999635398</c:v>
                </c:pt>
                <c:pt idx="23349">
                  <c:v>136.26399999635399</c:v>
                </c:pt>
                <c:pt idx="23350">
                  <c:v>136.271999996354</c:v>
                </c:pt>
                <c:pt idx="23351">
                  <c:v>136.27999999635301</c:v>
                </c:pt>
                <c:pt idx="23352">
                  <c:v>136.28799999635299</c:v>
                </c:pt>
                <c:pt idx="23353">
                  <c:v>136.295999996353</c:v>
                </c:pt>
                <c:pt idx="23354">
                  <c:v>136.30399999635301</c:v>
                </c:pt>
                <c:pt idx="23355">
                  <c:v>136.31199999635299</c:v>
                </c:pt>
                <c:pt idx="23356">
                  <c:v>136.31999999635201</c:v>
                </c:pt>
                <c:pt idx="23357">
                  <c:v>136.32799999635202</c:v>
                </c:pt>
                <c:pt idx="23358">
                  <c:v>136.33599999635197</c:v>
                </c:pt>
                <c:pt idx="23359">
                  <c:v>136.34399999635198</c:v>
                </c:pt>
                <c:pt idx="23360">
                  <c:v>136.35199999635199</c:v>
                </c:pt>
                <c:pt idx="23361">
                  <c:v>136.35999999635101</c:v>
                </c:pt>
                <c:pt idx="23362">
                  <c:v>136.36799999635099</c:v>
                </c:pt>
                <c:pt idx="23363">
                  <c:v>136.375999996351</c:v>
                </c:pt>
                <c:pt idx="23364">
                  <c:v>136.38399999635101</c:v>
                </c:pt>
                <c:pt idx="23365">
                  <c:v>136.39199999634999</c:v>
                </c:pt>
                <c:pt idx="23366">
                  <c:v>136.39999999635</c:v>
                </c:pt>
                <c:pt idx="23367">
                  <c:v>136.40799999635001</c:v>
                </c:pt>
                <c:pt idx="23368">
                  <c:v>136.41599999635002</c:v>
                </c:pt>
                <c:pt idx="23369">
                  <c:v>136.42399999635001</c:v>
                </c:pt>
                <c:pt idx="23370">
                  <c:v>136.43199999634899</c:v>
                </c:pt>
                <c:pt idx="23371">
                  <c:v>136.439999996349</c:v>
                </c:pt>
                <c:pt idx="23372">
                  <c:v>136.44799999634898</c:v>
                </c:pt>
                <c:pt idx="23373">
                  <c:v>136.45599999634899</c:v>
                </c:pt>
                <c:pt idx="23374">
                  <c:v>136.463999996349</c:v>
                </c:pt>
                <c:pt idx="23375">
                  <c:v>136.47199999634799</c:v>
                </c:pt>
                <c:pt idx="23376">
                  <c:v>136.479999996348</c:v>
                </c:pt>
                <c:pt idx="23377">
                  <c:v>136.48799999634801</c:v>
                </c:pt>
                <c:pt idx="23378">
                  <c:v>136.49599999634802</c:v>
                </c:pt>
                <c:pt idx="23379">
                  <c:v>136.50399999634701</c:v>
                </c:pt>
                <c:pt idx="23380">
                  <c:v>136.51199999634699</c:v>
                </c:pt>
                <c:pt idx="23381">
                  <c:v>136.519999996347</c:v>
                </c:pt>
                <c:pt idx="23382">
                  <c:v>136.52799999634698</c:v>
                </c:pt>
                <c:pt idx="23383">
                  <c:v>136.53599999634699</c:v>
                </c:pt>
                <c:pt idx="23384">
                  <c:v>136.543999996346</c:v>
                </c:pt>
                <c:pt idx="23385">
                  <c:v>136.55199999634601</c:v>
                </c:pt>
                <c:pt idx="23386">
                  <c:v>136.55999999634599</c:v>
                </c:pt>
                <c:pt idx="23387">
                  <c:v>136.567999996346</c:v>
                </c:pt>
                <c:pt idx="23388">
                  <c:v>136.57599999634601</c:v>
                </c:pt>
                <c:pt idx="23389">
                  <c:v>136.583999996345</c:v>
                </c:pt>
                <c:pt idx="23390">
                  <c:v>136.59199999634501</c:v>
                </c:pt>
                <c:pt idx="23391">
                  <c:v>136.59999999634502</c:v>
                </c:pt>
                <c:pt idx="23392">
                  <c:v>136.60799999634497</c:v>
                </c:pt>
                <c:pt idx="23393">
                  <c:v>136.61599999634399</c:v>
                </c:pt>
                <c:pt idx="23394">
                  <c:v>136.623999996344</c:v>
                </c:pt>
                <c:pt idx="23395">
                  <c:v>136.63199999634401</c:v>
                </c:pt>
                <c:pt idx="23396">
                  <c:v>136.63999999634399</c:v>
                </c:pt>
                <c:pt idx="23397">
                  <c:v>136.647999996344</c:v>
                </c:pt>
                <c:pt idx="23398">
                  <c:v>136.65599999634301</c:v>
                </c:pt>
                <c:pt idx="23399">
                  <c:v>136.66399999634299</c:v>
                </c:pt>
                <c:pt idx="23400">
                  <c:v>136.671999996343</c:v>
                </c:pt>
                <c:pt idx="23401">
                  <c:v>136.67999999634301</c:v>
                </c:pt>
                <c:pt idx="23402">
                  <c:v>136.68799999634302</c:v>
                </c:pt>
                <c:pt idx="23403">
                  <c:v>136.69599999634198</c:v>
                </c:pt>
                <c:pt idx="23404">
                  <c:v>136.70399999634199</c:v>
                </c:pt>
                <c:pt idx="23405">
                  <c:v>136.711999996342</c:v>
                </c:pt>
                <c:pt idx="23406">
                  <c:v>136.71999999634198</c:v>
                </c:pt>
                <c:pt idx="23407">
                  <c:v>136.727999996341</c:v>
                </c:pt>
                <c:pt idx="23408">
                  <c:v>136.73599999634101</c:v>
                </c:pt>
                <c:pt idx="23409">
                  <c:v>136.74399999634099</c:v>
                </c:pt>
                <c:pt idx="23410">
                  <c:v>136.751999996341</c:v>
                </c:pt>
                <c:pt idx="23411">
                  <c:v>136.75999999634101</c:v>
                </c:pt>
                <c:pt idx="23412">
                  <c:v>136.76799999634002</c:v>
                </c:pt>
                <c:pt idx="23413">
                  <c:v>136.77599999634</c:v>
                </c:pt>
                <c:pt idx="23414">
                  <c:v>136.78399999633999</c:v>
                </c:pt>
                <c:pt idx="23415">
                  <c:v>136.79199999634</c:v>
                </c:pt>
                <c:pt idx="23416">
                  <c:v>136.79999999633998</c:v>
                </c:pt>
                <c:pt idx="23417">
                  <c:v>136.80799999633899</c:v>
                </c:pt>
                <c:pt idx="23418">
                  <c:v>136.815999996339</c:v>
                </c:pt>
                <c:pt idx="23419">
                  <c:v>136.82399999633901</c:v>
                </c:pt>
                <c:pt idx="23420">
                  <c:v>136.83199999633899</c:v>
                </c:pt>
                <c:pt idx="23421">
                  <c:v>136.839999996339</c:v>
                </c:pt>
                <c:pt idx="23422">
                  <c:v>136.84799999633802</c:v>
                </c:pt>
                <c:pt idx="23423">
                  <c:v>136.855999996338</c:v>
                </c:pt>
                <c:pt idx="23424">
                  <c:v>136.86399999633801</c:v>
                </c:pt>
                <c:pt idx="23425">
                  <c:v>136.87199999633802</c:v>
                </c:pt>
                <c:pt idx="23426">
                  <c:v>136.87999999633698</c:v>
                </c:pt>
                <c:pt idx="23427">
                  <c:v>136.88799999633699</c:v>
                </c:pt>
                <c:pt idx="23428">
                  <c:v>136.895999996337</c:v>
                </c:pt>
                <c:pt idx="23429">
                  <c:v>136.90399999633701</c:v>
                </c:pt>
                <c:pt idx="23430">
                  <c:v>136.91199999633699</c:v>
                </c:pt>
                <c:pt idx="23431">
                  <c:v>136.919999996336</c:v>
                </c:pt>
                <c:pt idx="23432">
                  <c:v>136.92799999633601</c:v>
                </c:pt>
                <c:pt idx="23433">
                  <c:v>136.93599999633599</c:v>
                </c:pt>
                <c:pt idx="23434">
                  <c:v>136.943999996336</c:v>
                </c:pt>
                <c:pt idx="23435">
                  <c:v>136.95199999633601</c:v>
                </c:pt>
                <c:pt idx="23436">
                  <c:v>136.959999996335</c:v>
                </c:pt>
                <c:pt idx="23437">
                  <c:v>136.96799999633498</c:v>
                </c:pt>
                <c:pt idx="23438">
                  <c:v>136.97599999633499</c:v>
                </c:pt>
                <c:pt idx="23439">
                  <c:v>136.983999996335</c:v>
                </c:pt>
                <c:pt idx="23440">
                  <c:v>136.99199999633399</c:v>
                </c:pt>
                <c:pt idx="23441">
                  <c:v>136.999999996334</c:v>
                </c:pt>
                <c:pt idx="23442">
                  <c:v>137.00799999633401</c:v>
                </c:pt>
                <c:pt idx="23443">
                  <c:v>137.01599999633399</c:v>
                </c:pt>
                <c:pt idx="23444">
                  <c:v>137.023999996334</c:v>
                </c:pt>
                <c:pt idx="23445">
                  <c:v>137.03199999633301</c:v>
                </c:pt>
                <c:pt idx="23446">
                  <c:v>137.03999999633302</c:v>
                </c:pt>
                <c:pt idx="23447">
                  <c:v>137.047999996333</c:v>
                </c:pt>
                <c:pt idx="23448">
                  <c:v>137.05599999633301</c:v>
                </c:pt>
                <c:pt idx="23449">
                  <c:v>137.063999996333</c:v>
                </c:pt>
                <c:pt idx="23450">
                  <c:v>137.07199999633198</c:v>
                </c:pt>
                <c:pt idx="23451">
                  <c:v>137.07999999633199</c:v>
                </c:pt>
                <c:pt idx="23452">
                  <c:v>137.087999996332</c:v>
                </c:pt>
                <c:pt idx="23453">
                  <c:v>137.09599999633201</c:v>
                </c:pt>
                <c:pt idx="23454">
                  <c:v>137.103999996331</c:v>
                </c:pt>
                <c:pt idx="23455">
                  <c:v>137.11199999633101</c:v>
                </c:pt>
                <c:pt idx="23456">
                  <c:v>137.11999999633102</c:v>
                </c:pt>
                <c:pt idx="23457">
                  <c:v>137.127999996331</c:v>
                </c:pt>
                <c:pt idx="23458">
                  <c:v>137.13599999633101</c:v>
                </c:pt>
                <c:pt idx="23459">
                  <c:v>137.14399999633</c:v>
                </c:pt>
                <c:pt idx="23460">
                  <c:v>137.15199999632998</c:v>
                </c:pt>
                <c:pt idx="23461">
                  <c:v>137.15999999632999</c:v>
                </c:pt>
                <c:pt idx="23462">
                  <c:v>137.16799999633</c:v>
                </c:pt>
                <c:pt idx="23463">
                  <c:v>137.17599999633001</c:v>
                </c:pt>
                <c:pt idx="23464">
                  <c:v>137.18399999632899</c:v>
                </c:pt>
                <c:pt idx="23465">
                  <c:v>137.191999996329</c:v>
                </c:pt>
                <c:pt idx="23466">
                  <c:v>137.19999999632901</c:v>
                </c:pt>
                <c:pt idx="23467">
                  <c:v>137.20799999632899</c:v>
                </c:pt>
                <c:pt idx="23468">
                  <c:v>137.21599999632801</c:v>
                </c:pt>
                <c:pt idx="23469">
                  <c:v>137.22399999632802</c:v>
                </c:pt>
                <c:pt idx="23470">
                  <c:v>137.231999996328</c:v>
                </c:pt>
                <c:pt idx="23471">
                  <c:v>137.23999999632798</c:v>
                </c:pt>
                <c:pt idx="23472">
                  <c:v>137.24799999632799</c:v>
                </c:pt>
                <c:pt idx="23473">
                  <c:v>137.25599999632701</c:v>
                </c:pt>
                <c:pt idx="23474">
                  <c:v>137.26399999632699</c:v>
                </c:pt>
                <c:pt idx="23475">
                  <c:v>137.271999996327</c:v>
                </c:pt>
                <c:pt idx="23476">
                  <c:v>137.27999999632701</c:v>
                </c:pt>
                <c:pt idx="23477">
                  <c:v>137.28799999632699</c:v>
                </c:pt>
                <c:pt idx="23478">
                  <c:v>137.295999996326</c:v>
                </c:pt>
                <c:pt idx="23479">
                  <c:v>137.30399999632601</c:v>
                </c:pt>
                <c:pt idx="23480">
                  <c:v>137.31199999632602</c:v>
                </c:pt>
                <c:pt idx="23481">
                  <c:v>137.319999996326</c:v>
                </c:pt>
                <c:pt idx="23482">
                  <c:v>137.32799999632499</c:v>
                </c:pt>
                <c:pt idx="23483">
                  <c:v>137.335999996325</c:v>
                </c:pt>
                <c:pt idx="23484">
                  <c:v>137.34399999632498</c:v>
                </c:pt>
                <c:pt idx="23485">
                  <c:v>137.35199999632499</c:v>
                </c:pt>
                <c:pt idx="23486">
                  <c:v>137.359999996325</c:v>
                </c:pt>
                <c:pt idx="23487">
                  <c:v>137.36799999632399</c:v>
                </c:pt>
                <c:pt idx="23488">
                  <c:v>137.375999996324</c:v>
                </c:pt>
                <c:pt idx="23489">
                  <c:v>137.38399999632401</c:v>
                </c:pt>
                <c:pt idx="23490">
                  <c:v>137.39199999632402</c:v>
                </c:pt>
                <c:pt idx="23491">
                  <c:v>137.399999996324</c:v>
                </c:pt>
                <c:pt idx="23492">
                  <c:v>137.40799999632299</c:v>
                </c:pt>
                <c:pt idx="23493">
                  <c:v>137.415999996323</c:v>
                </c:pt>
                <c:pt idx="23494">
                  <c:v>137.42399999632298</c:v>
                </c:pt>
                <c:pt idx="23495">
                  <c:v>137.43199999632299</c:v>
                </c:pt>
                <c:pt idx="23496">
                  <c:v>137.439999996322</c:v>
                </c:pt>
                <c:pt idx="23497">
                  <c:v>137.44799999632201</c:v>
                </c:pt>
                <c:pt idx="23498">
                  <c:v>137.45599999632199</c:v>
                </c:pt>
                <c:pt idx="23499">
                  <c:v>137.463999996322</c:v>
                </c:pt>
                <c:pt idx="23500">
                  <c:v>137.47199999632201</c:v>
                </c:pt>
                <c:pt idx="23501">
                  <c:v>137.479999996321</c:v>
                </c:pt>
                <c:pt idx="23502">
                  <c:v>137.48799999632101</c:v>
                </c:pt>
                <c:pt idx="23503">
                  <c:v>137.49599999632102</c:v>
                </c:pt>
                <c:pt idx="23504">
                  <c:v>137.503999996321</c:v>
                </c:pt>
                <c:pt idx="23505">
                  <c:v>137.51199999632098</c:v>
                </c:pt>
                <c:pt idx="23506">
                  <c:v>137.51999999632</c:v>
                </c:pt>
                <c:pt idx="23507">
                  <c:v>137.52799999632001</c:v>
                </c:pt>
                <c:pt idx="23508">
                  <c:v>137.53599999631999</c:v>
                </c:pt>
                <c:pt idx="23509">
                  <c:v>137.54399999632</c:v>
                </c:pt>
                <c:pt idx="23510">
                  <c:v>137.55199999631901</c:v>
                </c:pt>
                <c:pt idx="23511">
                  <c:v>137.55999999631899</c:v>
                </c:pt>
                <c:pt idx="23512">
                  <c:v>137.567999996319</c:v>
                </c:pt>
                <c:pt idx="23513">
                  <c:v>137.57599999631901</c:v>
                </c:pt>
                <c:pt idx="23514">
                  <c:v>137.58399999631902</c:v>
                </c:pt>
                <c:pt idx="23515">
                  <c:v>137.59199999631798</c:v>
                </c:pt>
                <c:pt idx="23516">
                  <c:v>137.59999999631799</c:v>
                </c:pt>
                <c:pt idx="23517">
                  <c:v>137.607999996318</c:v>
                </c:pt>
                <c:pt idx="23518">
                  <c:v>137.61599999631798</c:v>
                </c:pt>
                <c:pt idx="23519">
                  <c:v>137.62399999631799</c:v>
                </c:pt>
                <c:pt idx="23520">
                  <c:v>137.63199999631701</c:v>
                </c:pt>
                <c:pt idx="23521">
                  <c:v>137.63999999631699</c:v>
                </c:pt>
                <c:pt idx="23522">
                  <c:v>137.647999996317</c:v>
                </c:pt>
                <c:pt idx="23523">
                  <c:v>137.65599999631701</c:v>
                </c:pt>
                <c:pt idx="23524">
                  <c:v>137.66399999631602</c:v>
                </c:pt>
                <c:pt idx="23525">
                  <c:v>137.671999996316</c:v>
                </c:pt>
                <c:pt idx="23526">
                  <c:v>137.67999999631601</c:v>
                </c:pt>
                <c:pt idx="23527">
                  <c:v>137.68799999631599</c:v>
                </c:pt>
                <c:pt idx="23528">
                  <c:v>137.69599999631598</c:v>
                </c:pt>
                <c:pt idx="23529">
                  <c:v>137.70399999631499</c:v>
                </c:pt>
                <c:pt idx="23530">
                  <c:v>137.711999996315</c:v>
                </c:pt>
                <c:pt idx="23531">
                  <c:v>137.71999999631501</c:v>
                </c:pt>
                <c:pt idx="23532">
                  <c:v>137.72799999631499</c:v>
                </c:pt>
                <c:pt idx="23533">
                  <c:v>137.735999996315</c:v>
                </c:pt>
                <c:pt idx="23534">
                  <c:v>137.74399999631402</c:v>
                </c:pt>
                <c:pt idx="23535">
                  <c:v>137.751999996314</c:v>
                </c:pt>
                <c:pt idx="23536">
                  <c:v>137.75999999631401</c:v>
                </c:pt>
                <c:pt idx="23537">
                  <c:v>137.76799999631402</c:v>
                </c:pt>
                <c:pt idx="23538">
                  <c:v>137.77599999631298</c:v>
                </c:pt>
                <c:pt idx="23539">
                  <c:v>137.78399999631299</c:v>
                </c:pt>
                <c:pt idx="23540">
                  <c:v>137.791999996313</c:v>
                </c:pt>
                <c:pt idx="23541">
                  <c:v>137.79999999631301</c:v>
                </c:pt>
                <c:pt idx="23542">
                  <c:v>137.80799999631299</c:v>
                </c:pt>
                <c:pt idx="23543">
                  <c:v>137.815999996312</c:v>
                </c:pt>
                <c:pt idx="23544">
                  <c:v>137.82399999631201</c:v>
                </c:pt>
                <c:pt idx="23545">
                  <c:v>137.83199999631199</c:v>
                </c:pt>
                <c:pt idx="23546">
                  <c:v>137.839999996312</c:v>
                </c:pt>
                <c:pt idx="23547">
                  <c:v>137.84799999631201</c:v>
                </c:pt>
                <c:pt idx="23548">
                  <c:v>137.855999996311</c:v>
                </c:pt>
                <c:pt idx="23549">
                  <c:v>137.86399999631098</c:v>
                </c:pt>
                <c:pt idx="23550">
                  <c:v>137.87199999631099</c:v>
                </c:pt>
                <c:pt idx="23551">
                  <c:v>137.879999996311</c:v>
                </c:pt>
                <c:pt idx="23552">
                  <c:v>137.88799999630999</c:v>
                </c:pt>
                <c:pt idx="23553">
                  <c:v>137.89599999631</c:v>
                </c:pt>
                <c:pt idx="23554">
                  <c:v>137.90399999631001</c:v>
                </c:pt>
                <c:pt idx="23555">
                  <c:v>137.91199999630999</c:v>
                </c:pt>
                <c:pt idx="23556">
                  <c:v>137.91999999631</c:v>
                </c:pt>
                <c:pt idx="23557">
                  <c:v>137.92799999630901</c:v>
                </c:pt>
                <c:pt idx="23558">
                  <c:v>137.93599999630902</c:v>
                </c:pt>
                <c:pt idx="23559">
                  <c:v>137.943999996309</c:v>
                </c:pt>
                <c:pt idx="23560">
                  <c:v>137.95199999630901</c:v>
                </c:pt>
                <c:pt idx="23561">
                  <c:v>137.95999999630899</c:v>
                </c:pt>
                <c:pt idx="23562">
                  <c:v>137.96799999630798</c:v>
                </c:pt>
                <c:pt idx="23563">
                  <c:v>137.97599999630799</c:v>
                </c:pt>
                <c:pt idx="23564">
                  <c:v>137.983999996308</c:v>
                </c:pt>
                <c:pt idx="23565">
                  <c:v>137.99199999630801</c:v>
                </c:pt>
                <c:pt idx="23566">
                  <c:v>137.999999996307</c:v>
                </c:pt>
                <c:pt idx="23567">
                  <c:v>138.00799999630701</c:v>
                </c:pt>
                <c:pt idx="23568">
                  <c:v>138.01599999630702</c:v>
                </c:pt>
                <c:pt idx="23569">
                  <c:v>138.023999996307</c:v>
                </c:pt>
                <c:pt idx="23570">
                  <c:v>138.03199999630701</c:v>
                </c:pt>
                <c:pt idx="23571">
                  <c:v>138.03999999630599</c:v>
                </c:pt>
                <c:pt idx="23572">
                  <c:v>138.04799999630598</c:v>
                </c:pt>
                <c:pt idx="23573">
                  <c:v>138.05599999630599</c:v>
                </c:pt>
                <c:pt idx="23574">
                  <c:v>138.06399999630599</c:v>
                </c:pt>
                <c:pt idx="23575">
                  <c:v>138.071999996306</c:v>
                </c:pt>
                <c:pt idx="23576">
                  <c:v>138.07999999630499</c:v>
                </c:pt>
                <c:pt idx="23577">
                  <c:v>138.087999996305</c:v>
                </c:pt>
                <c:pt idx="23578">
                  <c:v>138.09599999630501</c:v>
                </c:pt>
                <c:pt idx="23579">
                  <c:v>138.10399999630499</c:v>
                </c:pt>
                <c:pt idx="23580">
                  <c:v>138.11199999630401</c:v>
                </c:pt>
                <c:pt idx="23581">
                  <c:v>138.11999999630402</c:v>
                </c:pt>
                <c:pt idx="23582">
                  <c:v>138.12799999630403</c:v>
                </c:pt>
                <c:pt idx="23583">
                  <c:v>138.13599999630398</c:v>
                </c:pt>
                <c:pt idx="23584">
                  <c:v>138.14399999630399</c:v>
                </c:pt>
                <c:pt idx="23585">
                  <c:v>138.151999996303</c:v>
                </c:pt>
                <c:pt idx="23586">
                  <c:v>138.15999999630299</c:v>
                </c:pt>
                <c:pt idx="23587">
                  <c:v>138.167999996303</c:v>
                </c:pt>
                <c:pt idx="23588">
                  <c:v>138.17599999630301</c:v>
                </c:pt>
                <c:pt idx="23589">
                  <c:v>138.18399999630299</c:v>
                </c:pt>
                <c:pt idx="23590">
                  <c:v>138.191999996302</c:v>
                </c:pt>
                <c:pt idx="23591">
                  <c:v>138.19999999630201</c:v>
                </c:pt>
                <c:pt idx="23592">
                  <c:v>138.20799999630202</c:v>
                </c:pt>
                <c:pt idx="23593">
                  <c:v>138.215999996302</c:v>
                </c:pt>
                <c:pt idx="23594">
                  <c:v>138.22399999630099</c:v>
                </c:pt>
                <c:pt idx="23595">
                  <c:v>138.231999996301</c:v>
                </c:pt>
                <c:pt idx="23596">
                  <c:v>138.23999999630098</c:v>
                </c:pt>
                <c:pt idx="23597">
                  <c:v>138.24799999630099</c:v>
                </c:pt>
                <c:pt idx="23598">
                  <c:v>138.255999996301</c:v>
                </c:pt>
                <c:pt idx="23599">
                  <c:v>138.26399999630002</c:v>
                </c:pt>
                <c:pt idx="23600">
                  <c:v>138.2719999963</c:v>
                </c:pt>
                <c:pt idx="23601">
                  <c:v>138.27999999630001</c:v>
                </c:pt>
                <c:pt idx="23602">
                  <c:v>138.28799999630002</c:v>
                </c:pt>
                <c:pt idx="23603">
                  <c:v>138.2959999963</c:v>
                </c:pt>
                <c:pt idx="23604">
                  <c:v>138.30399999629901</c:v>
                </c:pt>
                <c:pt idx="23605">
                  <c:v>138.31199999629899</c:v>
                </c:pt>
                <c:pt idx="23606">
                  <c:v>138.31999999629898</c:v>
                </c:pt>
                <c:pt idx="23607">
                  <c:v>138.32799999629898</c:v>
                </c:pt>
                <c:pt idx="23608">
                  <c:v>138.335999996298</c:v>
                </c:pt>
                <c:pt idx="23609">
                  <c:v>138.34399999629801</c:v>
                </c:pt>
                <c:pt idx="23610">
                  <c:v>138.35199999629799</c:v>
                </c:pt>
                <c:pt idx="23611">
                  <c:v>138.359999996298</c:v>
                </c:pt>
                <c:pt idx="23612">
                  <c:v>138.36799999629801</c:v>
                </c:pt>
                <c:pt idx="23613">
                  <c:v>138.375999996297</c:v>
                </c:pt>
                <c:pt idx="23614">
                  <c:v>138.38399999629701</c:v>
                </c:pt>
                <c:pt idx="23615">
                  <c:v>138.39199999629702</c:v>
                </c:pt>
                <c:pt idx="23616">
                  <c:v>138.39999999629703</c:v>
                </c:pt>
                <c:pt idx="23617">
                  <c:v>138.40799999629698</c:v>
                </c:pt>
                <c:pt idx="23618">
                  <c:v>138.41599999629599</c:v>
                </c:pt>
                <c:pt idx="23619">
                  <c:v>138.423999996296</c:v>
                </c:pt>
                <c:pt idx="23620">
                  <c:v>138.43199999629599</c:v>
                </c:pt>
                <c:pt idx="23621">
                  <c:v>138.439999996296</c:v>
                </c:pt>
                <c:pt idx="23622">
                  <c:v>138.44799999629501</c:v>
                </c:pt>
                <c:pt idx="23623">
                  <c:v>138.45599999629499</c:v>
                </c:pt>
                <c:pt idx="23624">
                  <c:v>138.463999996295</c:v>
                </c:pt>
                <c:pt idx="23625">
                  <c:v>138.47199999629501</c:v>
                </c:pt>
                <c:pt idx="23626">
                  <c:v>138.47999999629502</c:v>
                </c:pt>
                <c:pt idx="23627">
                  <c:v>138.48799999629398</c:v>
                </c:pt>
                <c:pt idx="23628">
                  <c:v>138.49599999629399</c:v>
                </c:pt>
                <c:pt idx="23629">
                  <c:v>138.503999996294</c:v>
                </c:pt>
                <c:pt idx="23630">
                  <c:v>138.51199999629398</c:v>
                </c:pt>
                <c:pt idx="23631">
                  <c:v>138.51999999629399</c:v>
                </c:pt>
                <c:pt idx="23632">
                  <c:v>138.527999996293</c:v>
                </c:pt>
                <c:pt idx="23633">
                  <c:v>138.53599999629301</c:v>
                </c:pt>
                <c:pt idx="23634">
                  <c:v>138.543999996293</c:v>
                </c:pt>
                <c:pt idx="23635">
                  <c:v>138.55199999629301</c:v>
                </c:pt>
                <c:pt idx="23636">
                  <c:v>138.55999999629202</c:v>
                </c:pt>
                <c:pt idx="23637">
                  <c:v>138.567999996292</c:v>
                </c:pt>
                <c:pt idx="23638">
                  <c:v>138.57599999629201</c:v>
                </c:pt>
                <c:pt idx="23639">
                  <c:v>138.58399999629199</c:v>
                </c:pt>
                <c:pt idx="23640">
                  <c:v>138.59199999629197</c:v>
                </c:pt>
                <c:pt idx="23641">
                  <c:v>138.59999999629099</c:v>
                </c:pt>
                <c:pt idx="23642">
                  <c:v>138.607999996291</c:v>
                </c:pt>
                <c:pt idx="23643">
                  <c:v>138.61599999629101</c:v>
                </c:pt>
                <c:pt idx="23644">
                  <c:v>138.62399999629099</c:v>
                </c:pt>
                <c:pt idx="23645">
                  <c:v>138.631999996291</c:v>
                </c:pt>
                <c:pt idx="23646">
                  <c:v>138.63999999629002</c:v>
                </c:pt>
                <c:pt idx="23647">
                  <c:v>138.64799999629</c:v>
                </c:pt>
                <c:pt idx="23648">
                  <c:v>138.65599999629001</c:v>
                </c:pt>
                <c:pt idx="23649">
                  <c:v>138.66399999629002</c:v>
                </c:pt>
                <c:pt idx="23650">
                  <c:v>138.671999996289</c:v>
                </c:pt>
                <c:pt idx="23651">
                  <c:v>138.67999999628898</c:v>
                </c:pt>
                <c:pt idx="23652">
                  <c:v>138.68799999628899</c:v>
                </c:pt>
                <c:pt idx="23653">
                  <c:v>138.695999996289</c:v>
                </c:pt>
                <c:pt idx="23654">
                  <c:v>138.70399999628899</c:v>
                </c:pt>
                <c:pt idx="23655">
                  <c:v>138.711999996288</c:v>
                </c:pt>
                <c:pt idx="23656">
                  <c:v>138.71999999628801</c:v>
                </c:pt>
                <c:pt idx="23657">
                  <c:v>138.72799999628799</c:v>
                </c:pt>
                <c:pt idx="23658">
                  <c:v>138.735999996288</c:v>
                </c:pt>
                <c:pt idx="23659">
                  <c:v>138.74399999628801</c:v>
                </c:pt>
                <c:pt idx="23660">
                  <c:v>138.75199999628703</c:v>
                </c:pt>
                <c:pt idx="23661">
                  <c:v>138.75999999628698</c:v>
                </c:pt>
                <c:pt idx="23662">
                  <c:v>138.76799999628699</c:v>
                </c:pt>
                <c:pt idx="23663">
                  <c:v>138.775999996287</c:v>
                </c:pt>
                <c:pt idx="23664">
                  <c:v>138.78399999628598</c:v>
                </c:pt>
                <c:pt idx="23665">
                  <c:v>138.79199999628599</c:v>
                </c:pt>
                <c:pt idx="23666">
                  <c:v>138.799999996286</c:v>
                </c:pt>
                <c:pt idx="23667">
                  <c:v>138.80799999628601</c:v>
                </c:pt>
                <c:pt idx="23668">
                  <c:v>138.815999996286</c:v>
                </c:pt>
                <c:pt idx="23669">
                  <c:v>138.82399999628501</c:v>
                </c:pt>
                <c:pt idx="23670">
                  <c:v>138.83199999628502</c:v>
                </c:pt>
                <c:pt idx="23671">
                  <c:v>138.839999996285</c:v>
                </c:pt>
                <c:pt idx="23672">
                  <c:v>138.84799999628501</c:v>
                </c:pt>
                <c:pt idx="23673">
                  <c:v>138.85599999628499</c:v>
                </c:pt>
                <c:pt idx="23674">
                  <c:v>138.86399999628398</c:v>
                </c:pt>
                <c:pt idx="23675">
                  <c:v>138.87199999628399</c:v>
                </c:pt>
                <c:pt idx="23676">
                  <c:v>138.879999996284</c:v>
                </c:pt>
                <c:pt idx="23677">
                  <c:v>138.88799999628401</c:v>
                </c:pt>
                <c:pt idx="23678">
                  <c:v>138.895999996283</c:v>
                </c:pt>
                <c:pt idx="23679">
                  <c:v>138.90399999628301</c:v>
                </c:pt>
                <c:pt idx="23680">
                  <c:v>138.91199999628301</c:v>
                </c:pt>
                <c:pt idx="23681">
                  <c:v>138.919999996283</c:v>
                </c:pt>
                <c:pt idx="23682">
                  <c:v>138.92799999628301</c:v>
                </c:pt>
                <c:pt idx="23683">
                  <c:v>138.93599999628199</c:v>
                </c:pt>
                <c:pt idx="23684">
                  <c:v>138.943999996282</c:v>
                </c:pt>
                <c:pt idx="23685">
                  <c:v>138.95199999628198</c:v>
                </c:pt>
                <c:pt idx="23686">
                  <c:v>138.95999999628199</c:v>
                </c:pt>
                <c:pt idx="23687">
                  <c:v>138.967999996282</c:v>
                </c:pt>
                <c:pt idx="23688">
                  <c:v>138.97599999628099</c:v>
                </c:pt>
                <c:pt idx="23689">
                  <c:v>138.983999996281</c:v>
                </c:pt>
                <c:pt idx="23690">
                  <c:v>138.99199999628101</c:v>
                </c:pt>
                <c:pt idx="23691">
                  <c:v>138.99999999628099</c:v>
                </c:pt>
                <c:pt idx="23692">
                  <c:v>139.00799999628001</c:v>
                </c:pt>
                <c:pt idx="23693">
                  <c:v>139.01599999628002</c:v>
                </c:pt>
                <c:pt idx="23694">
                  <c:v>139.02399999628003</c:v>
                </c:pt>
                <c:pt idx="23695">
                  <c:v>139.03199999627998</c:v>
                </c:pt>
                <c:pt idx="23696">
                  <c:v>139.03999999627999</c:v>
                </c:pt>
                <c:pt idx="23697">
                  <c:v>139.047999996279</c:v>
                </c:pt>
                <c:pt idx="23698">
                  <c:v>139.05599999627898</c:v>
                </c:pt>
                <c:pt idx="23699">
                  <c:v>139.06399999627899</c:v>
                </c:pt>
                <c:pt idx="23700">
                  <c:v>139.071999996279</c:v>
                </c:pt>
                <c:pt idx="23701">
                  <c:v>139.07999999627901</c:v>
                </c:pt>
                <c:pt idx="23702">
                  <c:v>139.087999996278</c:v>
                </c:pt>
                <c:pt idx="23703">
                  <c:v>139.09599999627801</c:v>
                </c:pt>
                <c:pt idx="23704">
                  <c:v>139.10399999627802</c:v>
                </c:pt>
                <c:pt idx="23705">
                  <c:v>139.111999996278</c:v>
                </c:pt>
                <c:pt idx="23706">
                  <c:v>139.11999999627699</c:v>
                </c:pt>
                <c:pt idx="23707">
                  <c:v>139.127999996277</c:v>
                </c:pt>
                <c:pt idx="23708">
                  <c:v>139.13599999627698</c:v>
                </c:pt>
                <c:pt idx="23709">
                  <c:v>139.14399999627699</c:v>
                </c:pt>
                <c:pt idx="23710">
                  <c:v>139.151999996277</c:v>
                </c:pt>
                <c:pt idx="23711">
                  <c:v>139.15999999627601</c:v>
                </c:pt>
                <c:pt idx="23712">
                  <c:v>139.167999996276</c:v>
                </c:pt>
                <c:pt idx="23713">
                  <c:v>139.175999996276</c:v>
                </c:pt>
                <c:pt idx="23714">
                  <c:v>139.18399999627601</c:v>
                </c:pt>
                <c:pt idx="23715">
                  <c:v>139.191999996276</c:v>
                </c:pt>
                <c:pt idx="23716">
                  <c:v>139.19999999627501</c:v>
                </c:pt>
                <c:pt idx="23717">
                  <c:v>139.20799999627499</c:v>
                </c:pt>
                <c:pt idx="23718">
                  <c:v>139.21599999627497</c:v>
                </c:pt>
                <c:pt idx="23719">
                  <c:v>139.22399999627498</c:v>
                </c:pt>
                <c:pt idx="23720">
                  <c:v>139.231999996274</c:v>
                </c:pt>
                <c:pt idx="23721">
                  <c:v>139.23999999627401</c:v>
                </c:pt>
                <c:pt idx="23722">
                  <c:v>139.24799999627399</c:v>
                </c:pt>
                <c:pt idx="23723">
                  <c:v>139.255999996274</c:v>
                </c:pt>
                <c:pt idx="23724">
                  <c:v>139.26399999627401</c:v>
                </c:pt>
                <c:pt idx="23725">
                  <c:v>139.271999996273</c:v>
                </c:pt>
                <c:pt idx="23726">
                  <c:v>139.27999999627301</c:v>
                </c:pt>
                <c:pt idx="23727">
                  <c:v>139.28799999627302</c:v>
                </c:pt>
                <c:pt idx="23728">
                  <c:v>139.29599999627303</c:v>
                </c:pt>
                <c:pt idx="23729">
                  <c:v>139.30399999627301</c:v>
                </c:pt>
                <c:pt idx="23730">
                  <c:v>139.31199999627199</c:v>
                </c:pt>
                <c:pt idx="23731">
                  <c:v>139.319999996272</c:v>
                </c:pt>
                <c:pt idx="23732">
                  <c:v>139.32799999627198</c:v>
                </c:pt>
                <c:pt idx="23733">
                  <c:v>139.33599999627199</c:v>
                </c:pt>
                <c:pt idx="23734">
                  <c:v>139.34399999627101</c:v>
                </c:pt>
                <c:pt idx="23735">
                  <c:v>139.35199999627099</c:v>
                </c:pt>
                <c:pt idx="23736">
                  <c:v>139.359999996271</c:v>
                </c:pt>
                <c:pt idx="23737">
                  <c:v>139.36799999627101</c:v>
                </c:pt>
                <c:pt idx="23738">
                  <c:v>139.37599999627102</c:v>
                </c:pt>
                <c:pt idx="23739">
                  <c:v>139.38399999626998</c:v>
                </c:pt>
                <c:pt idx="23740">
                  <c:v>139.39199999626999</c:v>
                </c:pt>
                <c:pt idx="23741">
                  <c:v>139.39999999627</c:v>
                </c:pt>
                <c:pt idx="23742">
                  <c:v>139.40799999626998</c:v>
                </c:pt>
                <c:pt idx="23743">
                  <c:v>139.41599999626999</c:v>
                </c:pt>
                <c:pt idx="23744">
                  <c:v>139.423999996269</c:v>
                </c:pt>
                <c:pt idx="23745">
                  <c:v>139.43199999626901</c:v>
                </c:pt>
                <c:pt idx="23746">
                  <c:v>139.43999999626899</c:v>
                </c:pt>
                <c:pt idx="23747">
                  <c:v>139.447999996269</c:v>
                </c:pt>
                <c:pt idx="23748">
                  <c:v>139.45599999626802</c:v>
                </c:pt>
                <c:pt idx="23749">
                  <c:v>139.463999996268</c:v>
                </c:pt>
                <c:pt idx="23750">
                  <c:v>139.47199999626801</c:v>
                </c:pt>
                <c:pt idx="23751">
                  <c:v>139.47999999626799</c:v>
                </c:pt>
                <c:pt idx="23752">
                  <c:v>139.48799999626797</c:v>
                </c:pt>
                <c:pt idx="23753">
                  <c:v>139.49599999626699</c:v>
                </c:pt>
                <c:pt idx="23754">
                  <c:v>139.503999996267</c:v>
                </c:pt>
                <c:pt idx="23755">
                  <c:v>139.51199999626701</c:v>
                </c:pt>
                <c:pt idx="23756">
                  <c:v>139.51999999626699</c:v>
                </c:pt>
                <c:pt idx="23757">
                  <c:v>139.527999996267</c:v>
                </c:pt>
                <c:pt idx="23758">
                  <c:v>139.53599999626601</c:v>
                </c:pt>
                <c:pt idx="23759">
                  <c:v>139.543999996266</c:v>
                </c:pt>
                <c:pt idx="23760">
                  <c:v>139.55199999626601</c:v>
                </c:pt>
                <c:pt idx="23761">
                  <c:v>139.55999999626601</c:v>
                </c:pt>
                <c:pt idx="23762">
                  <c:v>139.567999996265</c:v>
                </c:pt>
                <c:pt idx="23763">
                  <c:v>139.57599999626498</c:v>
                </c:pt>
                <c:pt idx="23764">
                  <c:v>139.58399999626499</c:v>
                </c:pt>
                <c:pt idx="23765">
                  <c:v>139.591999996265</c:v>
                </c:pt>
                <c:pt idx="23766">
                  <c:v>139.59999999626498</c:v>
                </c:pt>
                <c:pt idx="23767">
                  <c:v>139.607999996264</c:v>
                </c:pt>
                <c:pt idx="23768">
                  <c:v>139.61599999626401</c:v>
                </c:pt>
                <c:pt idx="23769">
                  <c:v>139.62399999626399</c:v>
                </c:pt>
                <c:pt idx="23770">
                  <c:v>139.631999996264</c:v>
                </c:pt>
                <c:pt idx="23771">
                  <c:v>139.63999999626401</c:v>
                </c:pt>
                <c:pt idx="23772">
                  <c:v>139.64799999626302</c:v>
                </c:pt>
                <c:pt idx="23773">
                  <c:v>139.65599999626301</c:v>
                </c:pt>
                <c:pt idx="23774">
                  <c:v>139.66399999626299</c:v>
                </c:pt>
                <c:pt idx="23775">
                  <c:v>139.671999996263</c:v>
                </c:pt>
                <c:pt idx="23776">
                  <c:v>139.67999999626198</c:v>
                </c:pt>
                <c:pt idx="23777">
                  <c:v>139.68799999626199</c:v>
                </c:pt>
                <c:pt idx="23778">
                  <c:v>139.695999996262</c:v>
                </c:pt>
                <c:pt idx="23779">
                  <c:v>139.70399999626201</c:v>
                </c:pt>
                <c:pt idx="23780">
                  <c:v>139.71199999626199</c:v>
                </c:pt>
                <c:pt idx="23781">
                  <c:v>139.71999999626101</c:v>
                </c:pt>
                <c:pt idx="23782">
                  <c:v>139.72799999626102</c:v>
                </c:pt>
                <c:pt idx="23783">
                  <c:v>139.735999996261</c:v>
                </c:pt>
                <c:pt idx="23784">
                  <c:v>139.74399999626101</c:v>
                </c:pt>
                <c:pt idx="23785">
                  <c:v>139.75199999626102</c:v>
                </c:pt>
                <c:pt idx="23786">
                  <c:v>139.75999999625998</c:v>
                </c:pt>
                <c:pt idx="23787">
                  <c:v>139.76799999625999</c:v>
                </c:pt>
                <c:pt idx="23788">
                  <c:v>139.77599999626</c:v>
                </c:pt>
                <c:pt idx="23789">
                  <c:v>139.78399999626001</c:v>
                </c:pt>
                <c:pt idx="23790">
                  <c:v>139.79199999625899</c:v>
                </c:pt>
                <c:pt idx="23791">
                  <c:v>139.799999996259</c:v>
                </c:pt>
                <c:pt idx="23792">
                  <c:v>139.80799999625901</c:v>
                </c:pt>
                <c:pt idx="23793">
                  <c:v>139.81599999625899</c:v>
                </c:pt>
                <c:pt idx="23794">
                  <c:v>139.823999996259</c:v>
                </c:pt>
                <c:pt idx="23795">
                  <c:v>139.83199999625799</c:v>
                </c:pt>
                <c:pt idx="23796">
                  <c:v>139.839999996258</c:v>
                </c:pt>
                <c:pt idx="23797">
                  <c:v>139.84799999625798</c:v>
                </c:pt>
                <c:pt idx="23798">
                  <c:v>139.85599999625799</c:v>
                </c:pt>
                <c:pt idx="23799">
                  <c:v>139.863999996258</c:v>
                </c:pt>
                <c:pt idx="23800">
                  <c:v>139.87199999625699</c:v>
                </c:pt>
                <c:pt idx="23801">
                  <c:v>139.879999996257</c:v>
                </c:pt>
                <c:pt idx="23802">
                  <c:v>139.88799999625701</c:v>
                </c:pt>
                <c:pt idx="23803">
                  <c:v>139.89599999625699</c:v>
                </c:pt>
                <c:pt idx="23804">
                  <c:v>139.903999996256</c:v>
                </c:pt>
                <c:pt idx="23805">
                  <c:v>139.91199999625601</c:v>
                </c:pt>
                <c:pt idx="23806">
                  <c:v>139.91999999625602</c:v>
                </c:pt>
                <c:pt idx="23807">
                  <c:v>139.92799999625601</c:v>
                </c:pt>
                <c:pt idx="23808">
                  <c:v>139.93599999625599</c:v>
                </c:pt>
                <c:pt idx="23809">
                  <c:v>139.943999996255</c:v>
                </c:pt>
                <c:pt idx="23810">
                  <c:v>139.95199999625498</c:v>
                </c:pt>
                <c:pt idx="23811">
                  <c:v>139.95999999625499</c:v>
                </c:pt>
                <c:pt idx="23812">
                  <c:v>139.967999996255</c:v>
                </c:pt>
                <c:pt idx="23813">
                  <c:v>139.97599999625501</c:v>
                </c:pt>
                <c:pt idx="23814">
                  <c:v>139.983999996254</c:v>
                </c:pt>
                <c:pt idx="23815">
                  <c:v>139.99199999625401</c:v>
                </c:pt>
                <c:pt idx="23816">
                  <c:v>139.99999999625402</c:v>
                </c:pt>
                <c:pt idx="23817">
                  <c:v>140.007999996254</c:v>
                </c:pt>
                <c:pt idx="23818">
                  <c:v>140.01599999625299</c:v>
                </c:pt>
                <c:pt idx="23819">
                  <c:v>140.023999996253</c:v>
                </c:pt>
                <c:pt idx="23820">
                  <c:v>140.03199999625298</c:v>
                </c:pt>
                <c:pt idx="23821">
                  <c:v>140.03999999625299</c:v>
                </c:pt>
                <c:pt idx="23822">
                  <c:v>140.047999996253</c:v>
                </c:pt>
                <c:pt idx="23823">
                  <c:v>140.05599999625201</c:v>
                </c:pt>
                <c:pt idx="23824">
                  <c:v>140.06399999625199</c:v>
                </c:pt>
                <c:pt idx="23825">
                  <c:v>140.071999996252</c:v>
                </c:pt>
                <c:pt idx="23826">
                  <c:v>140.07999999625201</c:v>
                </c:pt>
                <c:pt idx="23827">
                  <c:v>140.08799999625199</c:v>
                </c:pt>
                <c:pt idx="23828">
                  <c:v>140.09599999625101</c:v>
                </c:pt>
                <c:pt idx="23829">
                  <c:v>140.10399999625099</c:v>
                </c:pt>
                <c:pt idx="23830">
                  <c:v>140.111999996251</c:v>
                </c:pt>
                <c:pt idx="23831">
                  <c:v>140.11999999625098</c:v>
                </c:pt>
                <c:pt idx="23832">
                  <c:v>140.12799999625099</c:v>
                </c:pt>
                <c:pt idx="23833">
                  <c:v>140.13599999625001</c:v>
                </c:pt>
                <c:pt idx="23834">
                  <c:v>140.14399999624999</c:v>
                </c:pt>
                <c:pt idx="23835">
                  <c:v>140.15199999625</c:v>
                </c:pt>
                <c:pt idx="23836">
                  <c:v>140.15999999625001</c:v>
                </c:pt>
                <c:pt idx="23837">
                  <c:v>140.16799999624899</c:v>
                </c:pt>
                <c:pt idx="23838">
                  <c:v>140.175999996249</c:v>
                </c:pt>
                <c:pt idx="23839">
                  <c:v>140.18399999624901</c:v>
                </c:pt>
                <c:pt idx="23840">
                  <c:v>140.19199999624902</c:v>
                </c:pt>
                <c:pt idx="23841">
                  <c:v>140.19999999624901</c:v>
                </c:pt>
                <c:pt idx="23842">
                  <c:v>140.20799999624799</c:v>
                </c:pt>
                <c:pt idx="23843">
                  <c:v>140.215999996248</c:v>
                </c:pt>
                <c:pt idx="23844">
                  <c:v>140.22399999624798</c:v>
                </c:pt>
                <c:pt idx="23845">
                  <c:v>140.23199999624799</c:v>
                </c:pt>
                <c:pt idx="23846">
                  <c:v>140.239999996248</c:v>
                </c:pt>
                <c:pt idx="23847">
                  <c:v>140.24799999624702</c:v>
                </c:pt>
                <c:pt idx="23848">
                  <c:v>140.255999996247</c:v>
                </c:pt>
                <c:pt idx="23849">
                  <c:v>140.26399999624701</c:v>
                </c:pt>
                <c:pt idx="23850">
                  <c:v>140.27199999624702</c:v>
                </c:pt>
                <c:pt idx="23851">
                  <c:v>140.279999996246</c:v>
                </c:pt>
                <c:pt idx="23852">
                  <c:v>140.28799999624599</c:v>
                </c:pt>
                <c:pt idx="23853">
                  <c:v>140.295999996246</c:v>
                </c:pt>
                <c:pt idx="23854">
                  <c:v>140.30399999624598</c:v>
                </c:pt>
                <c:pt idx="23855">
                  <c:v>140.31199999624599</c:v>
                </c:pt>
                <c:pt idx="23856">
                  <c:v>140.319999996245</c:v>
                </c:pt>
                <c:pt idx="23857">
                  <c:v>140.32799999624501</c:v>
                </c:pt>
                <c:pt idx="23858">
                  <c:v>140.33599999624499</c:v>
                </c:pt>
                <c:pt idx="23859">
                  <c:v>140.343999996245</c:v>
                </c:pt>
                <c:pt idx="23860">
                  <c:v>140.35199999624501</c:v>
                </c:pt>
                <c:pt idx="23861">
                  <c:v>140.359999996244</c:v>
                </c:pt>
                <c:pt idx="23862">
                  <c:v>140.36799999624401</c:v>
                </c:pt>
                <c:pt idx="23863">
                  <c:v>140.37599999624402</c:v>
                </c:pt>
                <c:pt idx="23864">
                  <c:v>140.383999996244</c:v>
                </c:pt>
                <c:pt idx="23865">
                  <c:v>140.39199999624299</c:v>
                </c:pt>
                <c:pt idx="23866">
                  <c:v>140.399999996243</c:v>
                </c:pt>
                <c:pt idx="23867">
                  <c:v>140.40799999624301</c:v>
                </c:pt>
                <c:pt idx="23868">
                  <c:v>140.41599999624299</c:v>
                </c:pt>
                <c:pt idx="23869">
                  <c:v>140.423999996243</c:v>
                </c:pt>
                <c:pt idx="23870">
                  <c:v>140.43199999624201</c:v>
                </c:pt>
                <c:pt idx="23871">
                  <c:v>140.43999999624199</c:v>
                </c:pt>
                <c:pt idx="23872">
                  <c:v>140.447999996242</c:v>
                </c:pt>
                <c:pt idx="23873">
                  <c:v>140.45599999624201</c:v>
                </c:pt>
                <c:pt idx="23874">
                  <c:v>140.46399999624202</c:v>
                </c:pt>
                <c:pt idx="23875">
                  <c:v>140.47199999624098</c:v>
                </c:pt>
                <c:pt idx="23876">
                  <c:v>140.47999999624099</c:v>
                </c:pt>
                <c:pt idx="23877">
                  <c:v>140.487999996241</c:v>
                </c:pt>
                <c:pt idx="23878">
                  <c:v>140.49599999624098</c:v>
                </c:pt>
                <c:pt idx="23879">
                  <c:v>140.50399999624</c:v>
                </c:pt>
                <c:pt idx="23880">
                  <c:v>140.51199999624001</c:v>
                </c:pt>
                <c:pt idx="23881">
                  <c:v>140.51999999624002</c:v>
                </c:pt>
                <c:pt idx="23882">
                  <c:v>140.52799999624</c:v>
                </c:pt>
                <c:pt idx="23883">
                  <c:v>140.53599999624001</c:v>
                </c:pt>
                <c:pt idx="23884">
                  <c:v>140.54399999623902</c:v>
                </c:pt>
                <c:pt idx="23885">
                  <c:v>140.551999996239</c:v>
                </c:pt>
                <c:pt idx="23886">
                  <c:v>140.55999999623899</c:v>
                </c:pt>
                <c:pt idx="23887">
                  <c:v>140.567999996239</c:v>
                </c:pt>
                <c:pt idx="23888">
                  <c:v>140.57599999623898</c:v>
                </c:pt>
                <c:pt idx="23889">
                  <c:v>140.58399999623799</c:v>
                </c:pt>
                <c:pt idx="23890">
                  <c:v>140.591999996238</c:v>
                </c:pt>
                <c:pt idx="23891">
                  <c:v>140.59999999623801</c:v>
                </c:pt>
                <c:pt idx="23892">
                  <c:v>140.60799999623799</c:v>
                </c:pt>
                <c:pt idx="23893">
                  <c:v>140.61599999623701</c:v>
                </c:pt>
                <c:pt idx="23894">
                  <c:v>140.62399999623702</c:v>
                </c:pt>
                <c:pt idx="23895">
                  <c:v>140.631999996237</c:v>
                </c:pt>
                <c:pt idx="23896">
                  <c:v>140.63999999623701</c:v>
                </c:pt>
                <c:pt idx="23897">
                  <c:v>140.64799999623702</c:v>
                </c:pt>
                <c:pt idx="23898">
                  <c:v>140.65599999623598</c:v>
                </c:pt>
                <c:pt idx="23899">
                  <c:v>140.66399999623599</c:v>
                </c:pt>
                <c:pt idx="23900">
                  <c:v>140.671999996236</c:v>
                </c:pt>
                <c:pt idx="23901">
                  <c:v>140.67999999623601</c:v>
                </c:pt>
                <c:pt idx="23902">
                  <c:v>140.68799999623599</c:v>
                </c:pt>
                <c:pt idx="23903">
                  <c:v>140.695999996235</c:v>
                </c:pt>
                <c:pt idx="23904">
                  <c:v>140.70399999623501</c:v>
                </c:pt>
                <c:pt idx="23905">
                  <c:v>140.71199999623499</c:v>
                </c:pt>
                <c:pt idx="23906">
                  <c:v>140.719999996235</c:v>
                </c:pt>
                <c:pt idx="23907">
                  <c:v>140.72799999623402</c:v>
                </c:pt>
                <c:pt idx="23908">
                  <c:v>140.735999996234</c:v>
                </c:pt>
                <c:pt idx="23909">
                  <c:v>140.74399999623398</c:v>
                </c:pt>
                <c:pt idx="23910">
                  <c:v>140.75199999623399</c:v>
                </c:pt>
                <c:pt idx="23911">
                  <c:v>140.759999996234</c:v>
                </c:pt>
                <c:pt idx="23912">
                  <c:v>140.76799999623299</c:v>
                </c:pt>
                <c:pt idx="23913">
                  <c:v>140.775999996233</c:v>
                </c:pt>
                <c:pt idx="23914">
                  <c:v>140.78399999623301</c:v>
                </c:pt>
                <c:pt idx="23915">
                  <c:v>140.79199999623302</c:v>
                </c:pt>
                <c:pt idx="23916">
                  <c:v>140.799999996233</c:v>
                </c:pt>
                <c:pt idx="23917">
                  <c:v>140.80799999623201</c:v>
                </c:pt>
                <c:pt idx="23918">
                  <c:v>140.81599999623202</c:v>
                </c:pt>
                <c:pt idx="23919">
                  <c:v>140.823999996232</c:v>
                </c:pt>
                <c:pt idx="23920">
                  <c:v>140.83199999623199</c:v>
                </c:pt>
                <c:pt idx="23921">
                  <c:v>140.839999996231</c:v>
                </c:pt>
                <c:pt idx="23922">
                  <c:v>140.84799999623098</c:v>
                </c:pt>
                <c:pt idx="23923">
                  <c:v>140.85599999623099</c:v>
                </c:pt>
                <c:pt idx="23924">
                  <c:v>140.863999996231</c:v>
                </c:pt>
                <c:pt idx="23925">
                  <c:v>140.87199999623101</c:v>
                </c:pt>
                <c:pt idx="23926">
                  <c:v>140.87999999623</c:v>
                </c:pt>
                <c:pt idx="23927">
                  <c:v>140.88799999623001</c:v>
                </c:pt>
                <c:pt idx="23928">
                  <c:v>140.89599999623002</c:v>
                </c:pt>
                <c:pt idx="23929">
                  <c:v>140.90399999623</c:v>
                </c:pt>
                <c:pt idx="23930">
                  <c:v>140.91199999623001</c:v>
                </c:pt>
                <c:pt idx="23931">
                  <c:v>140.919999996229</c:v>
                </c:pt>
                <c:pt idx="23932">
                  <c:v>140.92799999622898</c:v>
                </c:pt>
                <c:pt idx="23933">
                  <c:v>140.93599999622899</c:v>
                </c:pt>
                <c:pt idx="23934">
                  <c:v>140.943999996229</c:v>
                </c:pt>
                <c:pt idx="23935">
                  <c:v>140.95199999622801</c:v>
                </c:pt>
                <c:pt idx="23936">
                  <c:v>140.95999999622799</c:v>
                </c:pt>
                <c:pt idx="23937">
                  <c:v>140.967999996228</c:v>
                </c:pt>
                <c:pt idx="23938">
                  <c:v>140.97599999622801</c:v>
                </c:pt>
                <c:pt idx="23939">
                  <c:v>140.98399999622799</c:v>
                </c:pt>
                <c:pt idx="23940">
                  <c:v>140.99199999622701</c:v>
                </c:pt>
                <c:pt idx="23941">
                  <c:v>140.99999999622702</c:v>
                </c:pt>
                <c:pt idx="23942">
                  <c:v>141.007999996227</c:v>
                </c:pt>
                <c:pt idx="23943">
                  <c:v>141.01599999622698</c:v>
                </c:pt>
                <c:pt idx="23944">
                  <c:v>141.02399999622699</c:v>
                </c:pt>
                <c:pt idx="23945">
                  <c:v>141.03199999622601</c:v>
                </c:pt>
                <c:pt idx="23946">
                  <c:v>141.03999999622599</c:v>
                </c:pt>
                <c:pt idx="23947">
                  <c:v>141.047999996226</c:v>
                </c:pt>
                <c:pt idx="23948">
                  <c:v>141.05599999622601</c:v>
                </c:pt>
                <c:pt idx="23949">
                  <c:v>141.06399999622499</c:v>
                </c:pt>
                <c:pt idx="23950">
                  <c:v>141.071999996225</c:v>
                </c:pt>
                <c:pt idx="23951">
                  <c:v>141.07999999622501</c:v>
                </c:pt>
                <c:pt idx="23952">
                  <c:v>141.08799999622502</c:v>
                </c:pt>
                <c:pt idx="23953">
                  <c:v>141.095999996225</c:v>
                </c:pt>
                <c:pt idx="23954">
                  <c:v>141.10399999622399</c:v>
                </c:pt>
                <c:pt idx="23955">
                  <c:v>141.111999996224</c:v>
                </c:pt>
                <c:pt idx="23956">
                  <c:v>141.11999999622398</c:v>
                </c:pt>
                <c:pt idx="23957">
                  <c:v>141.12799999622399</c:v>
                </c:pt>
                <c:pt idx="23958">
                  <c:v>141.135999996224</c:v>
                </c:pt>
                <c:pt idx="23959">
                  <c:v>141.14399999622302</c:v>
                </c:pt>
                <c:pt idx="23960">
                  <c:v>141.151999996223</c:v>
                </c:pt>
                <c:pt idx="23961">
                  <c:v>141.15999999622301</c:v>
                </c:pt>
                <c:pt idx="23962">
                  <c:v>141.16799999622302</c:v>
                </c:pt>
                <c:pt idx="23963">
                  <c:v>141.175999996222</c:v>
                </c:pt>
                <c:pt idx="23964">
                  <c:v>141.18399999622198</c:v>
                </c:pt>
                <c:pt idx="23965">
                  <c:v>141.19199999622199</c:v>
                </c:pt>
                <c:pt idx="23966">
                  <c:v>141.19999999622198</c:v>
                </c:pt>
                <c:pt idx="23967">
                  <c:v>141.20799999622199</c:v>
                </c:pt>
                <c:pt idx="23968">
                  <c:v>141.215999996221</c:v>
                </c:pt>
                <c:pt idx="23969">
                  <c:v>141.22399999622101</c:v>
                </c:pt>
                <c:pt idx="23970">
                  <c:v>141.23199999622099</c:v>
                </c:pt>
                <c:pt idx="23971">
                  <c:v>141.239999996221</c:v>
                </c:pt>
                <c:pt idx="23972">
                  <c:v>141.24799999622101</c:v>
                </c:pt>
                <c:pt idx="23973">
                  <c:v>141.25599999622</c:v>
                </c:pt>
                <c:pt idx="23974">
                  <c:v>141.26399999622001</c:v>
                </c:pt>
                <c:pt idx="23975">
                  <c:v>141.27199999622002</c:v>
                </c:pt>
                <c:pt idx="23976">
                  <c:v>141.27999999622</c:v>
                </c:pt>
                <c:pt idx="23977">
                  <c:v>141.28799999621899</c:v>
                </c:pt>
                <c:pt idx="23978">
                  <c:v>141.295999996219</c:v>
                </c:pt>
                <c:pt idx="23979">
                  <c:v>141.30399999621901</c:v>
                </c:pt>
                <c:pt idx="23980">
                  <c:v>141.31199999621899</c:v>
                </c:pt>
                <c:pt idx="23981">
                  <c:v>141.319999996219</c:v>
                </c:pt>
                <c:pt idx="23982">
                  <c:v>141.32799999621801</c:v>
                </c:pt>
                <c:pt idx="23983">
                  <c:v>141.33599999621799</c:v>
                </c:pt>
                <c:pt idx="23984">
                  <c:v>141.343999996218</c:v>
                </c:pt>
                <c:pt idx="23985">
                  <c:v>141.35199999621801</c:v>
                </c:pt>
                <c:pt idx="23986">
                  <c:v>141.35999999621802</c:v>
                </c:pt>
                <c:pt idx="23987">
                  <c:v>141.36799999621698</c:v>
                </c:pt>
                <c:pt idx="23988">
                  <c:v>141.37599999621699</c:v>
                </c:pt>
                <c:pt idx="23989">
                  <c:v>141.383999996217</c:v>
                </c:pt>
                <c:pt idx="23990">
                  <c:v>141.39199999621698</c:v>
                </c:pt>
                <c:pt idx="23991">
                  <c:v>141.399999996216</c:v>
                </c:pt>
                <c:pt idx="23992">
                  <c:v>141.40799999621601</c:v>
                </c:pt>
                <c:pt idx="23993">
                  <c:v>141.41599999621602</c:v>
                </c:pt>
                <c:pt idx="23994">
                  <c:v>141.423999996216</c:v>
                </c:pt>
                <c:pt idx="23995">
                  <c:v>141.43199999621601</c:v>
                </c:pt>
                <c:pt idx="23996">
                  <c:v>141.43999999621502</c:v>
                </c:pt>
                <c:pt idx="23997">
                  <c:v>141.447999996215</c:v>
                </c:pt>
                <c:pt idx="23998">
                  <c:v>141.45599999621498</c:v>
                </c:pt>
                <c:pt idx="23999">
                  <c:v>141.46399999621499</c:v>
                </c:pt>
                <c:pt idx="24000">
                  <c:v>141.47199999621498</c:v>
                </c:pt>
                <c:pt idx="24001">
                  <c:v>141.47999999621399</c:v>
                </c:pt>
                <c:pt idx="24002">
                  <c:v>141.487999996214</c:v>
                </c:pt>
                <c:pt idx="24003">
                  <c:v>141.49599999621401</c:v>
                </c:pt>
                <c:pt idx="24004">
                  <c:v>141.50399999621399</c:v>
                </c:pt>
                <c:pt idx="24005">
                  <c:v>141.51199999621301</c:v>
                </c:pt>
                <c:pt idx="24006">
                  <c:v>141.51999999621302</c:v>
                </c:pt>
                <c:pt idx="24007">
                  <c:v>141.527999996213</c:v>
                </c:pt>
                <c:pt idx="24008">
                  <c:v>141.53599999621301</c:v>
                </c:pt>
                <c:pt idx="24009">
                  <c:v>141.54399999621302</c:v>
                </c:pt>
                <c:pt idx="24010">
                  <c:v>141.551999996212</c:v>
                </c:pt>
                <c:pt idx="24011">
                  <c:v>141.55999999621199</c:v>
                </c:pt>
                <c:pt idx="24012">
                  <c:v>141.567999996212</c:v>
                </c:pt>
                <c:pt idx="24013">
                  <c:v>141.575999996212</c:v>
                </c:pt>
                <c:pt idx="24014">
                  <c:v>141.58399999621199</c:v>
                </c:pt>
                <c:pt idx="24015">
                  <c:v>141.591999996211</c:v>
                </c:pt>
                <c:pt idx="24016">
                  <c:v>141.59999999621101</c:v>
                </c:pt>
                <c:pt idx="24017">
                  <c:v>141.60799999621099</c:v>
                </c:pt>
                <c:pt idx="24018">
                  <c:v>141.615999996211</c:v>
                </c:pt>
                <c:pt idx="24019">
                  <c:v>141.62399999621002</c:v>
                </c:pt>
                <c:pt idx="24020">
                  <c:v>141.63199999621</c:v>
                </c:pt>
                <c:pt idx="24021">
                  <c:v>141.63999999620998</c:v>
                </c:pt>
                <c:pt idx="24022">
                  <c:v>141.64799999620999</c:v>
                </c:pt>
                <c:pt idx="24023">
                  <c:v>141.65599999621</c:v>
                </c:pt>
                <c:pt idx="24024">
                  <c:v>141.66399999620899</c:v>
                </c:pt>
                <c:pt idx="24025">
                  <c:v>141.671999996209</c:v>
                </c:pt>
                <c:pt idx="24026">
                  <c:v>141.67999999620901</c:v>
                </c:pt>
                <c:pt idx="24027">
                  <c:v>141.68799999620902</c:v>
                </c:pt>
                <c:pt idx="24028">
                  <c:v>141.695999996209</c:v>
                </c:pt>
                <c:pt idx="24029">
                  <c:v>141.70399999620801</c:v>
                </c:pt>
                <c:pt idx="24030">
                  <c:v>141.71199999620802</c:v>
                </c:pt>
                <c:pt idx="24031">
                  <c:v>141.719999996208</c:v>
                </c:pt>
                <c:pt idx="24032">
                  <c:v>141.72799999620798</c:v>
                </c:pt>
                <c:pt idx="24033">
                  <c:v>141.735999996207</c:v>
                </c:pt>
                <c:pt idx="24034">
                  <c:v>141.74399999620698</c:v>
                </c:pt>
                <c:pt idx="24035">
                  <c:v>141.75199999620699</c:v>
                </c:pt>
                <c:pt idx="24036">
                  <c:v>141.759999996207</c:v>
                </c:pt>
                <c:pt idx="24037">
                  <c:v>141.76799999620701</c:v>
                </c:pt>
                <c:pt idx="24038">
                  <c:v>141.775999996206</c:v>
                </c:pt>
                <c:pt idx="24039">
                  <c:v>141.78399999620601</c:v>
                </c:pt>
                <c:pt idx="24040">
                  <c:v>141.79199999620602</c:v>
                </c:pt>
                <c:pt idx="24041">
                  <c:v>141.799999996206</c:v>
                </c:pt>
                <c:pt idx="24042">
                  <c:v>141.80799999620601</c:v>
                </c:pt>
                <c:pt idx="24043">
                  <c:v>141.81599999620499</c:v>
                </c:pt>
                <c:pt idx="24044">
                  <c:v>141.823999996205</c:v>
                </c:pt>
                <c:pt idx="24045">
                  <c:v>141.83199999620498</c:v>
                </c:pt>
                <c:pt idx="24046">
                  <c:v>141.83999999620499</c:v>
                </c:pt>
                <c:pt idx="24047">
                  <c:v>141.84799999620401</c:v>
                </c:pt>
                <c:pt idx="24048">
                  <c:v>141.85599999620399</c:v>
                </c:pt>
                <c:pt idx="24049">
                  <c:v>141.863999996204</c:v>
                </c:pt>
                <c:pt idx="24050">
                  <c:v>141.87199999620401</c:v>
                </c:pt>
                <c:pt idx="24051">
                  <c:v>141.87999999620399</c:v>
                </c:pt>
                <c:pt idx="24052">
                  <c:v>141.88799999620301</c:v>
                </c:pt>
                <c:pt idx="24053">
                  <c:v>141.89599999620302</c:v>
                </c:pt>
                <c:pt idx="24054">
                  <c:v>141.903999996203</c:v>
                </c:pt>
                <c:pt idx="24055">
                  <c:v>141.91199999620298</c:v>
                </c:pt>
                <c:pt idx="24056">
                  <c:v>141.91999999620299</c:v>
                </c:pt>
                <c:pt idx="24057">
                  <c:v>141.927999996202</c:v>
                </c:pt>
                <c:pt idx="24058">
                  <c:v>141.93599999620199</c:v>
                </c:pt>
                <c:pt idx="24059">
                  <c:v>141.943999996202</c:v>
                </c:pt>
                <c:pt idx="24060">
                  <c:v>141.95199999620201</c:v>
                </c:pt>
                <c:pt idx="24061">
                  <c:v>141.95999999620099</c:v>
                </c:pt>
                <c:pt idx="24062">
                  <c:v>141.967999996201</c:v>
                </c:pt>
                <c:pt idx="24063">
                  <c:v>141.97599999620101</c:v>
                </c:pt>
                <c:pt idx="24064">
                  <c:v>141.98399999620102</c:v>
                </c:pt>
                <c:pt idx="24065">
                  <c:v>141.991999996201</c:v>
                </c:pt>
                <c:pt idx="24066">
                  <c:v>141.99999999619999</c:v>
                </c:pt>
                <c:pt idx="24067">
                  <c:v>142.0079999962</c:v>
                </c:pt>
                <c:pt idx="24068">
                  <c:v>142.01599999619998</c:v>
                </c:pt>
                <c:pt idx="24069">
                  <c:v>142.02399999619999</c:v>
                </c:pt>
                <c:pt idx="24070">
                  <c:v>142.0319999962</c:v>
                </c:pt>
                <c:pt idx="24071">
                  <c:v>142.03999999619901</c:v>
                </c:pt>
                <c:pt idx="24072">
                  <c:v>142.047999996199</c:v>
                </c:pt>
                <c:pt idx="24073">
                  <c:v>142.05599999619901</c:v>
                </c:pt>
                <c:pt idx="24074">
                  <c:v>142.06399999619902</c:v>
                </c:pt>
                <c:pt idx="24075">
                  <c:v>142.071999996198</c:v>
                </c:pt>
                <c:pt idx="24076">
                  <c:v>142.07999999619798</c:v>
                </c:pt>
                <c:pt idx="24077">
                  <c:v>142.08799999619799</c:v>
                </c:pt>
                <c:pt idx="24078">
                  <c:v>142.095999996198</c:v>
                </c:pt>
                <c:pt idx="24079">
                  <c:v>142.10399999619798</c:v>
                </c:pt>
                <c:pt idx="24080">
                  <c:v>142.111999996197</c:v>
                </c:pt>
                <c:pt idx="24081">
                  <c:v>142.11999999619701</c:v>
                </c:pt>
                <c:pt idx="24082">
                  <c:v>142.12799999619699</c:v>
                </c:pt>
                <c:pt idx="24083">
                  <c:v>142.135999996197</c:v>
                </c:pt>
                <c:pt idx="24084">
                  <c:v>142.14399999619701</c:v>
                </c:pt>
                <c:pt idx="24085">
                  <c:v>142.151999996196</c:v>
                </c:pt>
                <c:pt idx="24086">
                  <c:v>142.15999999619601</c:v>
                </c:pt>
                <c:pt idx="24087">
                  <c:v>142.16799999619602</c:v>
                </c:pt>
                <c:pt idx="24088">
                  <c:v>142.17599999619603</c:v>
                </c:pt>
                <c:pt idx="24089">
                  <c:v>142.18399999619498</c:v>
                </c:pt>
                <c:pt idx="24090">
                  <c:v>142.19199999619499</c:v>
                </c:pt>
                <c:pt idx="24091">
                  <c:v>142.199999996195</c:v>
                </c:pt>
                <c:pt idx="24092">
                  <c:v>142.20799999619499</c:v>
                </c:pt>
                <c:pt idx="24093">
                  <c:v>142.21599999619499</c:v>
                </c:pt>
                <c:pt idx="24094">
                  <c:v>142.22399999619401</c:v>
                </c:pt>
                <c:pt idx="24095">
                  <c:v>142.23199999619399</c:v>
                </c:pt>
                <c:pt idx="24096">
                  <c:v>142.239999996194</c:v>
                </c:pt>
                <c:pt idx="24097">
                  <c:v>142.24799999619401</c:v>
                </c:pt>
                <c:pt idx="24098">
                  <c:v>142.25599999619402</c:v>
                </c:pt>
                <c:pt idx="24099">
                  <c:v>142.26399999619298</c:v>
                </c:pt>
                <c:pt idx="24100">
                  <c:v>142.27199999619299</c:v>
                </c:pt>
                <c:pt idx="24101">
                  <c:v>142.279999996193</c:v>
                </c:pt>
                <c:pt idx="24102">
                  <c:v>142.28799999619298</c:v>
                </c:pt>
                <c:pt idx="24103">
                  <c:v>142.29599999619199</c:v>
                </c:pt>
                <c:pt idx="24104">
                  <c:v>142.303999996192</c:v>
                </c:pt>
                <c:pt idx="24105">
                  <c:v>142.31199999619201</c:v>
                </c:pt>
                <c:pt idx="24106">
                  <c:v>142.319999996192</c:v>
                </c:pt>
                <c:pt idx="24107">
                  <c:v>142.32799999619201</c:v>
                </c:pt>
                <c:pt idx="24108">
                  <c:v>142.33599999619102</c:v>
                </c:pt>
                <c:pt idx="24109">
                  <c:v>142.343999996191</c:v>
                </c:pt>
                <c:pt idx="24110">
                  <c:v>142.35199999619101</c:v>
                </c:pt>
                <c:pt idx="24111">
                  <c:v>142.35999999619099</c:v>
                </c:pt>
                <c:pt idx="24112">
                  <c:v>142.367999996191</c:v>
                </c:pt>
                <c:pt idx="24113">
                  <c:v>142.37599999618999</c:v>
                </c:pt>
                <c:pt idx="24114">
                  <c:v>142.38399999619</c:v>
                </c:pt>
                <c:pt idx="24115">
                  <c:v>142.39199999619001</c:v>
                </c:pt>
                <c:pt idx="24116">
                  <c:v>142.39999999618999</c:v>
                </c:pt>
                <c:pt idx="24117">
                  <c:v>142.40799999618901</c:v>
                </c:pt>
                <c:pt idx="24118">
                  <c:v>142.41599999618902</c:v>
                </c:pt>
                <c:pt idx="24119">
                  <c:v>142.423999996189</c:v>
                </c:pt>
                <c:pt idx="24120">
                  <c:v>142.43199999618901</c:v>
                </c:pt>
                <c:pt idx="24121">
                  <c:v>142.43999999618902</c:v>
                </c:pt>
                <c:pt idx="24122">
                  <c:v>142.447999996188</c:v>
                </c:pt>
                <c:pt idx="24123">
                  <c:v>142.45599999618798</c:v>
                </c:pt>
                <c:pt idx="24124">
                  <c:v>142.46399999618799</c:v>
                </c:pt>
                <c:pt idx="24125">
                  <c:v>142.471999996188</c:v>
                </c:pt>
                <c:pt idx="24126">
                  <c:v>142.47999999618798</c:v>
                </c:pt>
                <c:pt idx="24127">
                  <c:v>142.487999996187</c:v>
                </c:pt>
                <c:pt idx="24128">
                  <c:v>142.49599999618701</c:v>
                </c:pt>
                <c:pt idx="24129">
                  <c:v>142.50399999618699</c:v>
                </c:pt>
                <c:pt idx="24130">
                  <c:v>142.511999996187</c:v>
                </c:pt>
                <c:pt idx="24131">
                  <c:v>142.51999999618701</c:v>
                </c:pt>
                <c:pt idx="24132">
                  <c:v>142.527999996186</c:v>
                </c:pt>
                <c:pt idx="24133">
                  <c:v>142.53599999618598</c:v>
                </c:pt>
                <c:pt idx="24134">
                  <c:v>142.54399999618599</c:v>
                </c:pt>
                <c:pt idx="24135">
                  <c:v>142.551999996186</c:v>
                </c:pt>
                <c:pt idx="24136">
                  <c:v>142.55999999618498</c:v>
                </c:pt>
                <c:pt idx="24137">
                  <c:v>142.56799999618499</c:v>
                </c:pt>
                <c:pt idx="24138">
                  <c:v>142.575999996185</c:v>
                </c:pt>
                <c:pt idx="24139">
                  <c:v>142.58399999618501</c:v>
                </c:pt>
                <c:pt idx="24140">
                  <c:v>142.591999996185</c:v>
                </c:pt>
                <c:pt idx="24141">
                  <c:v>142.59999999618401</c:v>
                </c:pt>
                <c:pt idx="24142">
                  <c:v>142.60799999618402</c:v>
                </c:pt>
                <c:pt idx="24143">
                  <c:v>142.615999996184</c:v>
                </c:pt>
                <c:pt idx="24144">
                  <c:v>142.62399999618401</c:v>
                </c:pt>
                <c:pt idx="24145">
                  <c:v>142.63199999618399</c:v>
                </c:pt>
                <c:pt idx="24146">
                  <c:v>142.63999999618298</c:v>
                </c:pt>
                <c:pt idx="24147">
                  <c:v>142.64799999618299</c:v>
                </c:pt>
                <c:pt idx="24148">
                  <c:v>142.655999996183</c:v>
                </c:pt>
                <c:pt idx="24149">
                  <c:v>142.66399999618301</c:v>
                </c:pt>
                <c:pt idx="24150">
                  <c:v>142.671999996182</c:v>
                </c:pt>
                <c:pt idx="24151">
                  <c:v>142.679999996182</c:v>
                </c:pt>
                <c:pt idx="24152">
                  <c:v>142.68799999618201</c:v>
                </c:pt>
                <c:pt idx="24153">
                  <c:v>142.695999996182</c:v>
                </c:pt>
                <c:pt idx="24154">
                  <c:v>142.70399999618201</c:v>
                </c:pt>
                <c:pt idx="24155">
                  <c:v>142.71199999618099</c:v>
                </c:pt>
                <c:pt idx="24156">
                  <c:v>142.719999996181</c:v>
                </c:pt>
                <c:pt idx="24157">
                  <c:v>142.72799999618098</c:v>
                </c:pt>
                <c:pt idx="24158">
                  <c:v>142.73599999618099</c:v>
                </c:pt>
                <c:pt idx="24159">
                  <c:v>142.743999996181</c:v>
                </c:pt>
                <c:pt idx="24160">
                  <c:v>142.75199999617999</c:v>
                </c:pt>
                <c:pt idx="24161">
                  <c:v>142.75999999618</c:v>
                </c:pt>
                <c:pt idx="24162">
                  <c:v>142.76799999618001</c:v>
                </c:pt>
                <c:pt idx="24163">
                  <c:v>142.77599999617999</c:v>
                </c:pt>
                <c:pt idx="24164">
                  <c:v>142.78399999617901</c:v>
                </c:pt>
                <c:pt idx="24165">
                  <c:v>142.79199999617902</c:v>
                </c:pt>
                <c:pt idx="24166">
                  <c:v>142.79999999617903</c:v>
                </c:pt>
                <c:pt idx="24167">
                  <c:v>142.80799999617898</c:v>
                </c:pt>
                <c:pt idx="24168">
                  <c:v>142.81599999617899</c:v>
                </c:pt>
                <c:pt idx="24169">
                  <c:v>142.823999996178</c:v>
                </c:pt>
                <c:pt idx="24170">
                  <c:v>142.83199999617798</c:v>
                </c:pt>
                <c:pt idx="24171">
                  <c:v>142.83999999617799</c:v>
                </c:pt>
                <c:pt idx="24172">
                  <c:v>142.847999996178</c:v>
                </c:pt>
                <c:pt idx="24173">
                  <c:v>142.85599999617801</c:v>
                </c:pt>
                <c:pt idx="24174">
                  <c:v>142.863999996177</c:v>
                </c:pt>
                <c:pt idx="24175">
                  <c:v>142.87199999617701</c:v>
                </c:pt>
                <c:pt idx="24176">
                  <c:v>142.87999999617702</c:v>
                </c:pt>
                <c:pt idx="24177">
                  <c:v>142.887999996177</c:v>
                </c:pt>
                <c:pt idx="24178">
                  <c:v>142.89599999617599</c:v>
                </c:pt>
                <c:pt idx="24179">
                  <c:v>142.903999996176</c:v>
                </c:pt>
                <c:pt idx="24180">
                  <c:v>142.91199999617598</c:v>
                </c:pt>
                <c:pt idx="24181">
                  <c:v>142.91999999617599</c:v>
                </c:pt>
                <c:pt idx="24182">
                  <c:v>142.927999996176</c:v>
                </c:pt>
                <c:pt idx="24183">
                  <c:v>142.93599999617501</c:v>
                </c:pt>
                <c:pt idx="24184">
                  <c:v>142.94399999617499</c:v>
                </c:pt>
                <c:pt idx="24185">
                  <c:v>142.951999996175</c:v>
                </c:pt>
                <c:pt idx="24186">
                  <c:v>142.95999999617501</c:v>
                </c:pt>
                <c:pt idx="24187">
                  <c:v>142.967999996175</c:v>
                </c:pt>
                <c:pt idx="24188">
                  <c:v>142.97599999617401</c:v>
                </c:pt>
                <c:pt idx="24189">
                  <c:v>142.98399999617399</c:v>
                </c:pt>
                <c:pt idx="24190">
                  <c:v>142.991999996174</c:v>
                </c:pt>
                <c:pt idx="24191">
                  <c:v>142.99999999617398</c:v>
                </c:pt>
                <c:pt idx="24192">
                  <c:v>143.007999996173</c:v>
                </c:pt>
                <c:pt idx="24193">
                  <c:v>143.01599999617301</c:v>
                </c:pt>
                <c:pt idx="24194">
                  <c:v>143.02399999617299</c:v>
                </c:pt>
                <c:pt idx="24195">
                  <c:v>143.031999996173</c:v>
                </c:pt>
                <c:pt idx="24196">
                  <c:v>143.03999999617301</c:v>
                </c:pt>
                <c:pt idx="24197">
                  <c:v>143.047999996172</c:v>
                </c:pt>
                <c:pt idx="24198">
                  <c:v>143.05599999617201</c:v>
                </c:pt>
                <c:pt idx="24199">
                  <c:v>143.06399999617202</c:v>
                </c:pt>
                <c:pt idx="24200">
                  <c:v>143.07199999617202</c:v>
                </c:pt>
                <c:pt idx="24201">
                  <c:v>143.07999999617198</c:v>
                </c:pt>
                <c:pt idx="24202">
                  <c:v>143.08799999617099</c:v>
                </c:pt>
                <c:pt idx="24203">
                  <c:v>143.095999996171</c:v>
                </c:pt>
                <c:pt idx="24204">
                  <c:v>143.10399999617098</c:v>
                </c:pt>
                <c:pt idx="24205">
                  <c:v>143.11199999617099</c:v>
                </c:pt>
                <c:pt idx="24206">
                  <c:v>143.11999999617001</c:v>
                </c:pt>
                <c:pt idx="24207">
                  <c:v>143.12799999617002</c:v>
                </c:pt>
                <c:pt idx="24208">
                  <c:v>143.13599999617</c:v>
                </c:pt>
                <c:pt idx="24209">
                  <c:v>143.14399999617001</c:v>
                </c:pt>
                <c:pt idx="24210">
                  <c:v>143.15199999617002</c:v>
                </c:pt>
                <c:pt idx="24211">
                  <c:v>143.15999999616898</c:v>
                </c:pt>
                <c:pt idx="24212">
                  <c:v>143.16799999616899</c:v>
                </c:pt>
                <c:pt idx="24213">
                  <c:v>143.175999996169</c:v>
                </c:pt>
                <c:pt idx="24214">
                  <c:v>143.18399999616898</c:v>
                </c:pt>
                <c:pt idx="24215">
                  <c:v>143.19199999616899</c:v>
                </c:pt>
                <c:pt idx="24216">
                  <c:v>143.199999996168</c:v>
                </c:pt>
                <c:pt idx="24217">
                  <c:v>143.20799999616801</c:v>
                </c:pt>
                <c:pt idx="24218">
                  <c:v>143.21599999616799</c:v>
                </c:pt>
                <c:pt idx="24219">
                  <c:v>143.223999996168</c:v>
                </c:pt>
                <c:pt idx="24220">
                  <c:v>143.23199999616702</c:v>
                </c:pt>
                <c:pt idx="24221">
                  <c:v>143.239999996167</c:v>
                </c:pt>
                <c:pt idx="24222">
                  <c:v>143.24799999616701</c:v>
                </c:pt>
                <c:pt idx="24223">
                  <c:v>143.25599999616699</c:v>
                </c:pt>
                <c:pt idx="24224">
                  <c:v>143.263999996167</c:v>
                </c:pt>
                <c:pt idx="24225">
                  <c:v>143.27199999616599</c:v>
                </c:pt>
                <c:pt idx="24226">
                  <c:v>143.279999996166</c:v>
                </c:pt>
                <c:pt idx="24227">
                  <c:v>143.28799999616601</c:v>
                </c:pt>
                <c:pt idx="24228">
                  <c:v>143.29599999616599</c:v>
                </c:pt>
                <c:pt idx="24229">
                  <c:v>143.303999996166</c:v>
                </c:pt>
                <c:pt idx="24230">
                  <c:v>143.31199999616501</c:v>
                </c:pt>
                <c:pt idx="24231">
                  <c:v>143.319999996165</c:v>
                </c:pt>
                <c:pt idx="24232">
                  <c:v>143.327999996165</c:v>
                </c:pt>
                <c:pt idx="24233">
                  <c:v>143.33599999616501</c:v>
                </c:pt>
                <c:pt idx="24234">
                  <c:v>143.343999996164</c:v>
                </c:pt>
                <c:pt idx="24235">
                  <c:v>143.35199999616398</c:v>
                </c:pt>
                <c:pt idx="24236">
                  <c:v>143.35999999616399</c:v>
                </c:pt>
                <c:pt idx="24237">
                  <c:v>143.367999996164</c:v>
                </c:pt>
                <c:pt idx="24238">
                  <c:v>143.37599999616398</c:v>
                </c:pt>
                <c:pt idx="24239">
                  <c:v>143.383999996163</c:v>
                </c:pt>
                <c:pt idx="24240">
                  <c:v>143.39199999616301</c:v>
                </c:pt>
                <c:pt idx="24241">
                  <c:v>143.39999999616302</c:v>
                </c:pt>
                <c:pt idx="24242">
                  <c:v>143.407999996163</c:v>
                </c:pt>
                <c:pt idx="24243">
                  <c:v>143.41599999616301</c:v>
                </c:pt>
                <c:pt idx="24244">
                  <c:v>143.42399999616202</c:v>
                </c:pt>
                <c:pt idx="24245">
                  <c:v>143.43199999616198</c:v>
                </c:pt>
                <c:pt idx="24246">
                  <c:v>143.43999999616199</c:v>
                </c:pt>
                <c:pt idx="24247">
                  <c:v>143.447999996162</c:v>
                </c:pt>
                <c:pt idx="24248">
                  <c:v>143.45599999616098</c:v>
                </c:pt>
                <c:pt idx="24249">
                  <c:v>143.46399999616099</c:v>
                </c:pt>
                <c:pt idx="24250">
                  <c:v>143.471999996161</c:v>
                </c:pt>
                <c:pt idx="24251">
                  <c:v>143.47999999616101</c:v>
                </c:pt>
                <c:pt idx="24252">
                  <c:v>143.48799999616099</c:v>
                </c:pt>
                <c:pt idx="24253">
                  <c:v>143.49599999616001</c:v>
                </c:pt>
                <c:pt idx="24254">
                  <c:v>143.50399999616002</c:v>
                </c:pt>
                <c:pt idx="24255">
                  <c:v>143.51199999616</c:v>
                </c:pt>
                <c:pt idx="24256">
                  <c:v>143.51999999616001</c:v>
                </c:pt>
                <c:pt idx="24257">
                  <c:v>143.52799999615999</c:v>
                </c:pt>
                <c:pt idx="24258">
                  <c:v>143.53599999615901</c:v>
                </c:pt>
                <c:pt idx="24259">
                  <c:v>143.54399999615899</c:v>
                </c:pt>
                <c:pt idx="24260">
                  <c:v>143.551999996159</c:v>
                </c:pt>
                <c:pt idx="24261">
                  <c:v>143.55999999615901</c:v>
                </c:pt>
                <c:pt idx="24262">
                  <c:v>143.56799999615799</c:v>
                </c:pt>
                <c:pt idx="24263">
                  <c:v>143.575999996158</c:v>
                </c:pt>
                <c:pt idx="24264">
                  <c:v>143.58399999615801</c:v>
                </c:pt>
                <c:pt idx="24265">
                  <c:v>143.59199999615799</c:v>
                </c:pt>
                <c:pt idx="24266">
                  <c:v>143.599999996158</c:v>
                </c:pt>
                <c:pt idx="24267">
                  <c:v>143.60799999615699</c:v>
                </c:pt>
                <c:pt idx="24268">
                  <c:v>143.615999996157</c:v>
                </c:pt>
                <c:pt idx="24269">
                  <c:v>143.62399999615698</c:v>
                </c:pt>
                <c:pt idx="24270">
                  <c:v>143.63199999615699</c:v>
                </c:pt>
                <c:pt idx="24271">
                  <c:v>143.639999996157</c:v>
                </c:pt>
                <c:pt idx="24272">
                  <c:v>143.64799999615599</c:v>
                </c:pt>
                <c:pt idx="24273">
                  <c:v>143.655999996156</c:v>
                </c:pt>
                <c:pt idx="24274">
                  <c:v>143.66399999615601</c:v>
                </c:pt>
                <c:pt idx="24275">
                  <c:v>143.67199999615602</c:v>
                </c:pt>
                <c:pt idx="24276">
                  <c:v>143.679999996155</c:v>
                </c:pt>
                <c:pt idx="24277">
                  <c:v>143.68799999615501</c:v>
                </c:pt>
                <c:pt idx="24278">
                  <c:v>143.69599999615502</c:v>
                </c:pt>
                <c:pt idx="24279">
                  <c:v>143.70399999615498</c:v>
                </c:pt>
                <c:pt idx="24280">
                  <c:v>143.71199999615499</c:v>
                </c:pt>
                <c:pt idx="24281">
                  <c:v>143.719999996154</c:v>
                </c:pt>
                <c:pt idx="24282">
                  <c:v>143.72799999615398</c:v>
                </c:pt>
                <c:pt idx="24283">
                  <c:v>143.73599999615399</c:v>
                </c:pt>
                <c:pt idx="24284">
                  <c:v>143.743999996154</c:v>
                </c:pt>
                <c:pt idx="24285">
                  <c:v>143.75199999615401</c:v>
                </c:pt>
                <c:pt idx="24286">
                  <c:v>143.759999996153</c:v>
                </c:pt>
                <c:pt idx="24287">
                  <c:v>143.76799999615301</c:v>
                </c:pt>
                <c:pt idx="24288">
                  <c:v>143.77599999615302</c:v>
                </c:pt>
                <c:pt idx="24289">
                  <c:v>143.783999996153</c:v>
                </c:pt>
                <c:pt idx="24290">
                  <c:v>143.79199999615199</c:v>
                </c:pt>
                <c:pt idx="24291">
                  <c:v>143.799999996152</c:v>
                </c:pt>
                <c:pt idx="24292">
                  <c:v>143.80799999615198</c:v>
                </c:pt>
                <c:pt idx="24293">
                  <c:v>143.81599999615199</c:v>
                </c:pt>
                <c:pt idx="24294">
                  <c:v>143.823999996152</c:v>
                </c:pt>
                <c:pt idx="24295">
                  <c:v>143.83199999615101</c:v>
                </c:pt>
                <c:pt idx="24296">
                  <c:v>143.83999999615099</c:v>
                </c:pt>
                <c:pt idx="24297">
                  <c:v>143.847999996151</c:v>
                </c:pt>
                <c:pt idx="24298">
                  <c:v>143.85599999615101</c:v>
                </c:pt>
                <c:pt idx="24299">
                  <c:v>143.86399999615099</c:v>
                </c:pt>
                <c:pt idx="24300">
                  <c:v>143.87199999615001</c:v>
                </c:pt>
                <c:pt idx="24301">
                  <c:v>143.87999999614999</c:v>
                </c:pt>
                <c:pt idx="24302">
                  <c:v>143.88799999615</c:v>
                </c:pt>
                <c:pt idx="24303">
                  <c:v>143.89599999614998</c:v>
                </c:pt>
                <c:pt idx="24304">
                  <c:v>143.903999996149</c:v>
                </c:pt>
                <c:pt idx="24305">
                  <c:v>143.91199999614901</c:v>
                </c:pt>
                <c:pt idx="24306">
                  <c:v>143.91999999614899</c:v>
                </c:pt>
                <c:pt idx="24307">
                  <c:v>143.927999996149</c:v>
                </c:pt>
                <c:pt idx="24308">
                  <c:v>143.93599999614901</c:v>
                </c:pt>
                <c:pt idx="24309">
                  <c:v>143.94399999614799</c:v>
                </c:pt>
                <c:pt idx="24310">
                  <c:v>143.951999996148</c:v>
                </c:pt>
                <c:pt idx="24311">
                  <c:v>143.95999999614801</c:v>
                </c:pt>
                <c:pt idx="24312">
                  <c:v>143.96799999614802</c:v>
                </c:pt>
                <c:pt idx="24313">
                  <c:v>143.975999996148</c:v>
                </c:pt>
                <c:pt idx="24314">
                  <c:v>143.98399999614699</c:v>
                </c:pt>
                <c:pt idx="24315">
                  <c:v>143.991999996147</c:v>
                </c:pt>
                <c:pt idx="24316">
                  <c:v>143.99999999614698</c:v>
                </c:pt>
                <c:pt idx="24317">
                  <c:v>144.00799999614699</c:v>
                </c:pt>
                <c:pt idx="24318">
                  <c:v>144.01599999614601</c:v>
                </c:pt>
                <c:pt idx="24319">
                  <c:v>144.02399999614602</c:v>
                </c:pt>
                <c:pt idx="24320">
                  <c:v>144.031999996146</c:v>
                </c:pt>
                <c:pt idx="24321">
                  <c:v>144.03999999614601</c:v>
                </c:pt>
                <c:pt idx="24322">
                  <c:v>144.04799999614602</c:v>
                </c:pt>
                <c:pt idx="24323">
                  <c:v>144.05599999614498</c:v>
                </c:pt>
                <c:pt idx="24324">
                  <c:v>144.06399999614499</c:v>
                </c:pt>
                <c:pt idx="24325">
                  <c:v>144.071999996145</c:v>
                </c:pt>
                <c:pt idx="24326">
                  <c:v>144.07999999614498</c:v>
                </c:pt>
                <c:pt idx="24327">
                  <c:v>144.08799999614499</c:v>
                </c:pt>
                <c:pt idx="24328">
                  <c:v>144.095999996144</c:v>
                </c:pt>
                <c:pt idx="24329">
                  <c:v>144.10399999614401</c:v>
                </c:pt>
                <c:pt idx="24330">
                  <c:v>144.11199999614399</c:v>
                </c:pt>
                <c:pt idx="24331">
                  <c:v>144.119999996144</c:v>
                </c:pt>
                <c:pt idx="24332">
                  <c:v>144.12799999614302</c:v>
                </c:pt>
                <c:pt idx="24333">
                  <c:v>144.135999996143</c:v>
                </c:pt>
                <c:pt idx="24334">
                  <c:v>144.14399999614301</c:v>
                </c:pt>
                <c:pt idx="24335">
                  <c:v>144.15199999614299</c:v>
                </c:pt>
                <c:pt idx="24336">
                  <c:v>144.159999996143</c:v>
                </c:pt>
                <c:pt idx="24337">
                  <c:v>144.16799999614199</c:v>
                </c:pt>
                <c:pt idx="24338">
                  <c:v>144.175999996142</c:v>
                </c:pt>
                <c:pt idx="24339">
                  <c:v>144.18399999614201</c:v>
                </c:pt>
                <c:pt idx="24340">
                  <c:v>144.19199999614199</c:v>
                </c:pt>
                <c:pt idx="24341">
                  <c:v>144.199999996142</c:v>
                </c:pt>
                <c:pt idx="24342">
                  <c:v>144.20799999614101</c:v>
                </c:pt>
                <c:pt idx="24343">
                  <c:v>144.21599999614099</c:v>
                </c:pt>
                <c:pt idx="24344">
                  <c:v>144.223999996141</c:v>
                </c:pt>
                <c:pt idx="24345">
                  <c:v>144.23199999614101</c:v>
                </c:pt>
                <c:pt idx="24346">
                  <c:v>144.23999999614</c:v>
                </c:pt>
                <c:pt idx="24347">
                  <c:v>144.24799999613998</c:v>
                </c:pt>
                <c:pt idx="24348">
                  <c:v>144.25599999613999</c:v>
                </c:pt>
                <c:pt idx="24349">
                  <c:v>144.26399999614</c:v>
                </c:pt>
                <c:pt idx="24350">
                  <c:v>144.27199999613998</c:v>
                </c:pt>
                <c:pt idx="24351">
                  <c:v>144.279999996139</c:v>
                </c:pt>
                <c:pt idx="24352">
                  <c:v>144.28799999613901</c:v>
                </c:pt>
                <c:pt idx="24353">
                  <c:v>144.29599999613902</c:v>
                </c:pt>
                <c:pt idx="24354">
                  <c:v>144.303999996139</c:v>
                </c:pt>
                <c:pt idx="24355">
                  <c:v>144.31199999613901</c:v>
                </c:pt>
                <c:pt idx="24356">
                  <c:v>144.31999999613802</c:v>
                </c:pt>
                <c:pt idx="24357">
                  <c:v>144.32799999613798</c:v>
                </c:pt>
                <c:pt idx="24358">
                  <c:v>144.33599999613799</c:v>
                </c:pt>
                <c:pt idx="24359">
                  <c:v>144.343999996138</c:v>
                </c:pt>
                <c:pt idx="24360">
                  <c:v>144.35199999613698</c:v>
                </c:pt>
                <c:pt idx="24361">
                  <c:v>144.35999999613699</c:v>
                </c:pt>
                <c:pt idx="24362">
                  <c:v>144.367999996137</c:v>
                </c:pt>
                <c:pt idx="24363">
                  <c:v>144.37599999613701</c:v>
                </c:pt>
                <c:pt idx="24364">
                  <c:v>144.38399999613699</c:v>
                </c:pt>
                <c:pt idx="24365">
                  <c:v>144.39199999613601</c:v>
                </c:pt>
                <c:pt idx="24366">
                  <c:v>144.39999999613602</c:v>
                </c:pt>
                <c:pt idx="24367">
                  <c:v>144.407999996136</c:v>
                </c:pt>
                <c:pt idx="24368">
                  <c:v>144.41599999613601</c:v>
                </c:pt>
                <c:pt idx="24369">
                  <c:v>144.42399999613602</c:v>
                </c:pt>
                <c:pt idx="24370">
                  <c:v>144.431999996135</c:v>
                </c:pt>
                <c:pt idx="24371">
                  <c:v>144.43999999613499</c:v>
                </c:pt>
                <c:pt idx="24372">
                  <c:v>144.447999996135</c:v>
                </c:pt>
                <c:pt idx="24373">
                  <c:v>144.45599999613501</c:v>
                </c:pt>
                <c:pt idx="24374">
                  <c:v>144.46399999613399</c:v>
                </c:pt>
                <c:pt idx="24375">
                  <c:v>144.471999996134</c:v>
                </c:pt>
                <c:pt idx="24376">
                  <c:v>144.47999999613401</c:v>
                </c:pt>
                <c:pt idx="24377">
                  <c:v>144.48799999613399</c:v>
                </c:pt>
                <c:pt idx="24378">
                  <c:v>144.495999996134</c:v>
                </c:pt>
                <c:pt idx="24379">
                  <c:v>144.50399999613299</c:v>
                </c:pt>
                <c:pt idx="24380">
                  <c:v>144.511999996133</c:v>
                </c:pt>
                <c:pt idx="24381">
                  <c:v>144.51999999613298</c:v>
                </c:pt>
                <c:pt idx="24382">
                  <c:v>144.52799999613299</c:v>
                </c:pt>
                <c:pt idx="24383">
                  <c:v>144.535999996133</c:v>
                </c:pt>
                <c:pt idx="24384">
                  <c:v>144.54399999613199</c:v>
                </c:pt>
                <c:pt idx="24385">
                  <c:v>144.551999996132</c:v>
                </c:pt>
                <c:pt idx="24386">
                  <c:v>144.55999999613201</c:v>
                </c:pt>
                <c:pt idx="24387">
                  <c:v>144.56799999613202</c:v>
                </c:pt>
                <c:pt idx="24388">
                  <c:v>144.575999996131</c:v>
                </c:pt>
                <c:pt idx="24389">
                  <c:v>144.58399999613101</c:v>
                </c:pt>
                <c:pt idx="24390">
                  <c:v>144.59199999613102</c:v>
                </c:pt>
                <c:pt idx="24391">
                  <c:v>144.599999996131</c:v>
                </c:pt>
                <c:pt idx="24392">
                  <c:v>144.60799999613099</c:v>
                </c:pt>
                <c:pt idx="24393">
                  <c:v>144.61599999613</c:v>
                </c:pt>
                <c:pt idx="24394">
                  <c:v>144.62399999612998</c:v>
                </c:pt>
                <c:pt idx="24395">
                  <c:v>144.63199999612999</c:v>
                </c:pt>
                <c:pt idx="24396">
                  <c:v>144.63999999613</c:v>
                </c:pt>
                <c:pt idx="24397">
                  <c:v>144.64799999613001</c:v>
                </c:pt>
                <c:pt idx="24398">
                  <c:v>144.655999996129</c:v>
                </c:pt>
                <c:pt idx="24399">
                  <c:v>144.66399999612901</c:v>
                </c:pt>
                <c:pt idx="24400">
                  <c:v>144.67199999612902</c:v>
                </c:pt>
                <c:pt idx="24401">
                  <c:v>144.679999996129</c:v>
                </c:pt>
                <c:pt idx="24402">
                  <c:v>144.68799999612799</c:v>
                </c:pt>
                <c:pt idx="24403">
                  <c:v>144.69599999612799</c:v>
                </c:pt>
                <c:pt idx="24404">
                  <c:v>144.703999996128</c:v>
                </c:pt>
                <c:pt idx="24405">
                  <c:v>144.71199999612799</c:v>
                </c:pt>
                <c:pt idx="24406">
                  <c:v>144.719999996128</c:v>
                </c:pt>
                <c:pt idx="24407">
                  <c:v>144.72799999612701</c:v>
                </c:pt>
                <c:pt idx="24408">
                  <c:v>144.73599999612699</c:v>
                </c:pt>
                <c:pt idx="24409">
                  <c:v>144.743999996127</c:v>
                </c:pt>
                <c:pt idx="24410">
                  <c:v>144.75199999612701</c:v>
                </c:pt>
                <c:pt idx="24411">
                  <c:v>144.75999999612699</c:v>
                </c:pt>
                <c:pt idx="24412">
                  <c:v>144.76799999612601</c:v>
                </c:pt>
                <c:pt idx="24413">
                  <c:v>144.77599999612602</c:v>
                </c:pt>
                <c:pt idx="24414">
                  <c:v>144.783999996126</c:v>
                </c:pt>
                <c:pt idx="24415">
                  <c:v>144.79199999612598</c:v>
                </c:pt>
                <c:pt idx="24416">
                  <c:v>144.79999999612599</c:v>
                </c:pt>
                <c:pt idx="24417">
                  <c:v>144.80799999612501</c:v>
                </c:pt>
                <c:pt idx="24418">
                  <c:v>144.81599999612499</c:v>
                </c:pt>
                <c:pt idx="24419">
                  <c:v>144.823999996125</c:v>
                </c:pt>
                <c:pt idx="24420">
                  <c:v>144.83199999612501</c:v>
                </c:pt>
                <c:pt idx="24421">
                  <c:v>144.83999999612402</c:v>
                </c:pt>
                <c:pt idx="24422">
                  <c:v>144.847999996124</c:v>
                </c:pt>
                <c:pt idx="24423">
                  <c:v>144.85599999612401</c:v>
                </c:pt>
                <c:pt idx="24424">
                  <c:v>144.86399999612402</c:v>
                </c:pt>
                <c:pt idx="24425">
                  <c:v>144.871999996124</c:v>
                </c:pt>
                <c:pt idx="24426">
                  <c:v>144.87999999612299</c:v>
                </c:pt>
                <c:pt idx="24427">
                  <c:v>144.887999996123</c:v>
                </c:pt>
                <c:pt idx="24428">
                  <c:v>144.89599999612298</c:v>
                </c:pt>
                <c:pt idx="24429">
                  <c:v>144.90399999612299</c:v>
                </c:pt>
                <c:pt idx="24430">
                  <c:v>144.911999996123</c:v>
                </c:pt>
                <c:pt idx="24431">
                  <c:v>144.91999999612202</c:v>
                </c:pt>
                <c:pt idx="24432">
                  <c:v>144.927999996122</c:v>
                </c:pt>
                <c:pt idx="24433">
                  <c:v>144.93599999612201</c:v>
                </c:pt>
                <c:pt idx="24434">
                  <c:v>144.94399999612202</c:v>
                </c:pt>
                <c:pt idx="24435">
                  <c:v>144.951999996121</c:v>
                </c:pt>
                <c:pt idx="24436">
                  <c:v>144.95999999612098</c:v>
                </c:pt>
                <c:pt idx="24437">
                  <c:v>144.96799999612099</c:v>
                </c:pt>
                <c:pt idx="24438">
                  <c:v>144.975999996121</c:v>
                </c:pt>
                <c:pt idx="24439">
                  <c:v>144.98399999612099</c:v>
                </c:pt>
                <c:pt idx="24440">
                  <c:v>144.99199999612</c:v>
                </c:pt>
                <c:pt idx="24441">
                  <c:v>144.99999999612001</c:v>
                </c:pt>
                <c:pt idx="24442">
                  <c:v>145.00799999611999</c:v>
                </c:pt>
                <c:pt idx="24443">
                  <c:v>145.01599999612</c:v>
                </c:pt>
                <c:pt idx="24444">
                  <c:v>145.02399999612001</c:v>
                </c:pt>
                <c:pt idx="24445">
                  <c:v>145.031999996119</c:v>
                </c:pt>
                <c:pt idx="24446">
                  <c:v>145.03999999611901</c:v>
                </c:pt>
                <c:pt idx="24447">
                  <c:v>145.04799999611902</c:v>
                </c:pt>
                <c:pt idx="24448">
                  <c:v>145.055999996119</c:v>
                </c:pt>
                <c:pt idx="24449">
                  <c:v>145.06399999611799</c:v>
                </c:pt>
                <c:pt idx="24450">
                  <c:v>145.071999996118</c:v>
                </c:pt>
                <c:pt idx="24451">
                  <c:v>145.079999996118</c:v>
                </c:pt>
                <c:pt idx="24452">
                  <c:v>145.08799999611799</c:v>
                </c:pt>
                <c:pt idx="24453">
                  <c:v>145.095999996118</c:v>
                </c:pt>
                <c:pt idx="24454">
                  <c:v>145.10399999611701</c:v>
                </c:pt>
                <c:pt idx="24455">
                  <c:v>145.11199999611702</c:v>
                </c:pt>
                <c:pt idx="24456">
                  <c:v>145.119999996117</c:v>
                </c:pt>
                <c:pt idx="24457">
                  <c:v>145.12799999611701</c:v>
                </c:pt>
                <c:pt idx="24458">
                  <c:v>145.13599999611702</c:v>
                </c:pt>
                <c:pt idx="24459">
                  <c:v>145.14399999611598</c:v>
                </c:pt>
                <c:pt idx="24460">
                  <c:v>145.15199999611599</c:v>
                </c:pt>
                <c:pt idx="24461">
                  <c:v>145.159999996116</c:v>
                </c:pt>
                <c:pt idx="24462">
                  <c:v>145.16799999611598</c:v>
                </c:pt>
                <c:pt idx="24463">
                  <c:v>145.175999996115</c:v>
                </c:pt>
                <c:pt idx="24464">
                  <c:v>145.18399999611501</c:v>
                </c:pt>
                <c:pt idx="24465">
                  <c:v>145.19199999611502</c:v>
                </c:pt>
                <c:pt idx="24466">
                  <c:v>145.199999996115</c:v>
                </c:pt>
                <c:pt idx="24467">
                  <c:v>145.20799999611501</c:v>
                </c:pt>
                <c:pt idx="24468">
                  <c:v>145.21599999611402</c:v>
                </c:pt>
                <c:pt idx="24469">
                  <c:v>145.223999996114</c:v>
                </c:pt>
                <c:pt idx="24470">
                  <c:v>145.23199999611398</c:v>
                </c:pt>
                <c:pt idx="24471">
                  <c:v>145.23999999611399</c:v>
                </c:pt>
                <c:pt idx="24472">
                  <c:v>145.247999996114</c:v>
                </c:pt>
                <c:pt idx="24473">
                  <c:v>145.25599999611299</c:v>
                </c:pt>
                <c:pt idx="24474">
                  <c:v>145.263999996113</c:v>
                </c:pt>
                <c:pt idx="24475">
                  <c:v>145.27199999611301</c:v>
                </c:pt>
                <c:pt idx="24476">
                  <c:v>145.27999999611299</c:v>
                </c:pt>
                <c:pt idx="24477">
                  <c:v>145.28799999611201</c:v>
                </c:pt>
                <c:pt idx="24478">
                  <c:v>145.29599999611202</c:v>
                </c:pt>
                <c:pt idx="24479">
                  <c:v>145.303999996112</c:v>
                </c:pt>
                <c:pt idx="24480">
                  <c:v>145.31199999611201</c:v>
                </c:pt>
                <c:pt idx="24481">
                  <c:v>145.31999999611202</c:v>
                </c:pt>
                <c:pt idx="24482">
                  <c:v>145.327999996111</c:v>
                </c:pt>
                <c:pt idx="24483">
                  <c:v>145.33599999611098</c:v>
                </c:pt>
                <c:pt idx="24484">
                  <c:v>145.34399999611099</c:v>
                </c:pt>
                <c:pt idx="24485">
                  <c:v>145.351999996111</c:v>
                </c:pt>
                <c:pt idx="24486">
                  <c:v>145.35999999611099</c:v>
                </c:pt>
                <c:pt idx="24487">
                  <c:v>145.36799999611</c:v>
                </c:pt>
                <c:pt idx="24488">
                  <c:v>145.37599999611001</c:v>
                </c:pt>
                <c:pt idx="24489">
                  <c:v>145.38399999611002</c:v>
                </c:pt>
                <c:pt idx="24490">
                  <c:v>145.39199999611</c:v>
                </c:pt>
                <c:pt idx="24491">
                  <c:v>145.39999999610902</c:v>
                </c:pt>
                <c:pt idx="24492">
                  <c:v>145.407999996109</c:v>
                </c:pt>
                <c:pt idx="24493">
                  <c:v>145.41599999610898</c:v>
                </c:pt>
                <c:pt idx="24494">
                  <c:v>145.42399999610899</c:v>
                </c:pt>
                <c:pt idx="24495">
                  <c:v>145.431999996109</c:v>
                </c:pt>
                <c:pt idx="24496">
                  <c:v>145.43999999610799</c:v>
                </c:pt>
                <c:pt idx="24497">
                  <c:v>145.447999996108</c:v>
                </c:pt>
                <c:pt idx="24498">
                  <c:v>145.45599999610801</c:v>
                </c:pt>
                <c:pt idx="24499">
                  <c:v>145.46399999610802</c:v>
                </c:pt>
                <c:pt idx="24500">
                  <c:v>145.471999996108</c:v>
                </c:pt>
                <c:pt idx="24501">
                  <c:v>145.47999999610701</c:v>
                </c:pt>
                <c:pt idx="24502">
                  <c:v>145.48799999610702</c:v>
                </c:pt>
                <c:pt idx="24503">
                  <c:v>145.495999996107</c:v>
                </c:pt>
                <c:pt idx="24504">
                  <c:v>145.50399999610698</c:v>
                </c:pt>
                <c:pt idx="24505">
                  <c:v>145.511999996106</c:v>
                </c:pt>
                <c:pt idx="24506">
                  <c:v>145.51999999610598</c:v>
                </c:pt>
                <c:pt idx="24507">
                  <c:v>145.52799999610599</c:v>
                </c:pt>
                <c:pt idx="24508">
                  <c:v>145.535999996106</c:v>
                </c:pt>
                <c:pt idx="24509">
                  <c:v>145.54399999610601</c:v>
                </c:pt>
                <c:pt idx="24510">
                  <c:v>145.551999996105</c:v>
                </c:pt>
                <c:pt idx="24511">
                  <c:v>145.55999999610501</c:v>
                </c:pt>
                <c:pt idx="24512">
                  <c:v>145.56799999610502</c:v>
                </c:pt>
                <c:pt idx="24513">
                  <c:v>145.575999996105</c:v>
                </c:pt>
                <c:pt idx="24514">
                  <c:v>145.58399999610501</c:v>
                </c:pt>
                <c:pt idx="24515">
                  <c:v>145.59199999610399</c:v>
                </c:pt>
                <c:pt idx="24516">
                  <c:v>145.599999996104</c:v>
                </c:pt>
                <c:pt idx="24517">
                  <c:v>145.60799999610398</c:v>
                </c:pt>
                <c:pt idx="24518">
                  <c:v>145.61599999610399</c:v>
                </c:pt>
                <c:pt idx="24519">
                  <c:v>145.62399999610301</c:v>
                </c:pt>
                <c:pt idx="24520">
                  <c:v>145.63199999610299</c:v>
                </c:pt>
                <c:pt idx="24521">
                  <c:v>145.639999996103</c:v>
                </c:pt>
                <c:pt idx="24522">
                  <c:v>145.64799999610301</c:v>
                </c:pt>
                <c:pt idx="24523">
                  <c:v>145.65599999610302</c:v>
                </c:pt>
                <c:pt idx="24524">
                  <c:v>145.66399999610201</c:v>
                </c:pt>
                <c:pt idx="24525">
                  <c:v>145.67199999610202</c:v>
                </c:pt>
                <c:pt idx="24526">
                  <c:v>145.679999996102</c:v>
                </c:pt>
                <c:pt idx="24527">
                  <c:v>145.68799999610198</c:v>
                </c:pt>
                <c:pt idx="24528">
                  <c:v>145.69599999610199</c:v>
                </c:pt>
                <c:pt idx="24529">
                  <c:v>145.703999996101</c:v>
                </c:pt>
                <c:pt idx="24530">
                  <c:v>145.71199999610099</c:v>
                </c:pt>
                <c:pt idx="24531">
                  <c:v>145.719999996101</c:v>
                </c:pt>
                <c:pt idx="24532">
                  <c:v>145.727999996101</c:v>
                </c:pt>
                <c:pt idx="24533">
                  <c:v>145.73599999610002</c:v>
                </c:pt>
                <c:pt idx="24534">
                  <c:v>145.7439999961</c:v>
                </c:pt>
                <c:pt idx="24535">
                  <c:v>145.75199999610001</c:v>
                </c:pt>
                <c:pt idx="24536">
                  <c:v>145.75999999610002</c:v>
                </c:pt>
                <c:pt idx="24537">
                  <c:v>145.7679999961</c:v>
                </c:pt>
                <c:pt idx="24538">
                  <c:v>145.77599999609899</c:v>
                </c:pt>
                <c:pt idx="24539">
                  <c:v>145.783999996099</c:v>
                </c:pt>
                <c:pt idx="24540">
                  <c:v>145.79199999609898</c:v>
                </c:pt>
                <c:pt idx="24541">
                  <c:v>145.79999999609899</c:v>
                </c:pt>
                <c:pt idx="24542">
                  <c:v>145.807999996099</c:v>
                </c:pt>
                <c:pt idx="24543">
                  <c:v>145.81599999609801</c:v>
                </c:pt>
                <c:pt idx="24544">
                  <c:v>145.823999996098</c:v>
                </c:pt>
                <c:pt idx="24545">
                  <c:v>145.83199999609801</c:v>
                </c:pt>
                <c:pt idx="24546">
                  <c:v>145.83999999609802</c:v>
                </c:pt>
                <c:pt idx="24547">
                  <c:v>145.847999996097</c:v>
                </c:pt>
                <c:pt idx="24548">
                  <c:v>145.85599999609698</c:v>
                </c:pt>
                <c:pt idx="24549">
                  <c:v>145.86399999609699</c:v>
                </c:pt>
                <c:pt idx="24550">
                  <c:v>145.871999996097</c:v>
                </c:pt>
                <c:pt idx="24551">
                  <c:v>145.87999999609698</c:v>
                </c:pt>
                <c:pt idx="24552">
                  <c:v>145.887999996096</c:v>
                </c:pt>
                <c:pt idx="24553">
                  <c:v>145.89599999609601</c:v>
                </c:pt>
                <c:pt idx="24554">
                  <c:v>145.90399999609599</c:v>
                </c:pt>
                <c:pt idx="24555">
                  <c:v>145.911999996096</c:v>
                </c:pt>
                <c:pt idx="24556">
                  <c:v>145.91999999609601</c:v>
                </c:pt>
                <c:pt idx="24557">
                  <c:v>145.927999996095</c:v>
                </c:pt>
                <c:pt idx="24558">
                  <c:v>145.93599999609501</c:v>
                </c:pt>
                <c:pt idx="24559">
                  <c:v>145.94399999609502</c:v>
                </c:pt>
                <c:pt idx="24560">
                  <c:v>145.951999996095</c:v>
                </c:pt>
                <c:pt idx="24561">
                  <c:v>145.95999999609398</c:v>
                </c:pt>
                <c:pt idx="24562">
                  <c:v>145.96799999609399</c:v>
                </c:pt>
                <c:pt idx="24563">
                  <c:v>145.975999996094</c:v>
                </c:pt>
                <c:pt idx="24564">
                  <c:v>145.98399999609398</c:v>
                </c:pt>
                <c:pt idx="24565">
                  <c:v>145.99199999609399</c:v>
                </c:pt>
                <c:pt idx="24566">
                  <c:v>145.99999999609301</c:v>
                </c:pt>
                <c:pt idx="24567">
                  <c:v>146.00799999609302</c:v>
                </c:pt>
                <c:pt idx="24568">
                  <c:v>146.015999996093</c:v>
                </c:pt>
                <c:pt idx="24569">
                  <c:v>146.02399999609301</c:v>
                </c:pt>
                <c:pt idx="24570">
                  <c:v>146.03199999609302</c:v>
                </c:pt>
                <c:pt idx="24571">
                  <c:v>146.03999999609198</c:v>
                </c:pt>
                <c:pt idx="24572">
                  <c:v>146.04799999609199</c:v>
                </c:pt>
                <c:pt idx="24573">
                  <c:v>146.055999996092</c:v>
                </c:pt>
                <c:pt idx="24574">
                  <c:v>146.06399999609198</c:v>
                </c:pt>
                <c:pt idx="24575">
                  <c:v>146.07199999609099</c:v>
                </c:pt>
                <c:pt idx="24576">
                  <c:v>146.079999996091</c:v>
                </c:pt>
                <c:pt idx="24577">
                  <c:v>146.08799999609101</c:v>
                </c:pt>
                <c:pt idx="24578">
                  <c:v>146.095999996091</c:v>
                </c:pt>
                <c:pt idx="24579">
                  <c:v>146.10399999609101</c:v>
                </c:pt>
                <c:pt idx="24580">
                  <c:v>146.11199999609002</c:v>
                </c:pt>
                <c:pt idx="24581">
                  <c:v>146.11999999609</c:v>
                </c:pt>
                <c:pt idx="24582">
                  <c:v>146.12799999608998</c:v>
                </c:pt>
                <c:pt idx="24583">
                  <c:v>146.13599999608999</c:v>
                </c:pt>
                <c:pt idx="24584">
                  <c:v>146.14399999609</c:v>
                </c:pt>
                <c:pt idx="24585">
                  <c:v>146.15199999608899</c:v>
                </c:pt>
                <c:pt idx="24586">
                  <c:v>146.159999996089</c:v>
                </c:pt>
                <c:pt idx="24587">
                  <c:v>146.16799999608901</c:v>
                </c:pt>
                <c:pt idx="24588">
                  <c:v>146.17599999608899</c:v>
                </c:pt>
                <c:pt idx="24589">
                  <c:v>146.183999996088</c:v>
                </c:pt>
                <c:pt idx="24590">
                  <c:v>146.19199999608801</c:v>
                </c:pt>
                <c:pt idx="24591">
                  <c:v>146.199999996088</c:v>
                </c:pt>
                <c:pt idx="24592">
                  <c:v>146.20799999608801</c:v>
                </c:pt>
                <c:pt idx="24593">
                  <c:v>146.21599999608802</c:v>
                </c:pt>
                <c:pt idx="24594">
                  <c:v>146.223999996087</c:v>
                </c:pt>
                <c:pt idx="24595">
                  <c:v>146.23199999608698</c:v>
                </c:pt>
                <c:pt idx="24596">
                  <c:v>146.23999999608699</c:v>
                </c:pt>
                <c:pt idx="24597">
                  <c:v>146.247999996087</c:v>
                </c:pt>
                <c:pt idx="24598">
                  <c:v>146.25599999608698</c:v>
                </c:pt>
                <c:pt idx="24599">
                  <c:v>146.263999996086</c:v>
                </c:pt>
                <c:pt idx="24600">
                  <c:v>146.27199999608601</c:v>
                </c:pt>
                <c:pt idx="24601">
                  <c:v>146.27999999608602</c:v>
                </c:pt>
                <c:pt idx="24602">
                  <c:v>146.287999996086</c:v>
                </c:pt>
                <c:pt idx="24603">
                  <c:v>146.29599999608502</c:v>
                </c:pt>
                <c:pt idx="24604">
                  <c:v>146.303999996085</c:v>
                </c:pt>
                <c:pt idx="24605">
                  <c:v>146.31199999608498</c:v>
                </c:pt>
                <c:pt idx="24606">
                  <c:v>146.31999999608499</c:v>
                </c:pt>
                <c:pt idx="24607">
                  <c:v>146.327999996085</c:v>
                </c:pt>
                <c:pt idx="24608">
                  <c:v>146.33599999608398</c:v>
                </c:pt>
                <c:pt idx="24609">
                  <c:v>146.34399999608399</c:v>
                </c:pt>
                <c:pt idx="24610">
                  <c:v>146.351999996084</c:v>
                </c:pt>
                <c:pt idx="24611">
                  <c:v>146.35999999608401</c:v>
                </c:pt>
                <c:pt idx="24612">
                  <c:v>146.367999996084</c:v>
                </c:pt>
                <c:pt idx="24613">
                  <c:v>146.37599999608301</c:v>
                </c:pt>
                <c:pt idx="24614">
                  <c:v>146.38399999608302</c:v>
                </c:pt>
                <c:pt idx="24615">
                  <c:v>146.391999996083</c:v>
                </c:pt>
                <c:pt idx="24616">
                  <c:v>146.39999999608301</c:v>
                </c:pt>
                <c:pt idx="24617">
                  <c:v>146.407999996082</c:v>
                </c:pt>
                <c:pt idx="24618">
                  <c:v>146.41599999608201</c:v>
                </c:pt>
                <c:pt idx="24619">
                  <c:v>146.42399999608199</c:v>
                </c:pt>
                <c:pt idx="24620">
                  <c:v>146.431999996082</c:v>
                </c:pt>
                <c:pt idx="24621">
                  <c:v>146.43999999608201</c:v>
                </c:pt>
                <c:pt idx="24622">
                  <c:v>146.44799999608099</c:v>
                </c:pt>
                <c:pt idx="24623">
                  <c:v>146.455999996081</c:v>
                </c:pt>
                <c:pt idx="24624">
                  <c:v>146.46399999608101</c:v>
                </c:pt>
                <c:pt idx="24625">
                  <c:v>146.471999996081</c:v>
                </c:pt>
                <c:pt idx="24626">
                  <c:v>146.47999999608101</c:v>
                </c:pt>
                <c:pt idx="24627">
                  <c:v>146.48799999607999</c:v>
                </c:pt>
                <c:pt idx="24628">
                  <c:v>146.49599999608</c:v>
                </c:pt>
                <c:pt idx="24629">
                  <c:v>146.50399999607998</c:v>
                </c:pt>
                <c:pt idx="24630">
                  <c:v>146.51199999607999</c:v>
                </c:pt>
                <c:pt idx="24631">
                  <c:v>146.51999999607901</c:v>
                </c:pt>
                <c:pt idx="24632">
                  <c:v>146.52799999607899</c:v>
                </c:pt>
                <c:pt idx="24633">
                  <c:v>146.535999996079</c:v>
                </c:pt>
                <c:pt idx="24634">
                  <c:v>146.54399999607901</c:v>
                </c:pt>
                <c:pt idx="24635">
                  <c:v>146.55199999607902</c:v>
                </c:pt>
                <c:pt idx="24636">
                  <c:v>146.55999999607801</c:v>
                </c:pt>
                <c:pt idx="24637">
                  <c:v>146.56799999607802</c:v>
                </c:pt>
                <c:pt idx="24638">
                  <c:v>146.575999996078</c:v>
                </c:pt>
                <c:pt idx="24639">
                  <c:v>146.58399999607798</c:v>
                </c:pt>
                <c:pt idx="24640">
                  <c:v>146.59199999607799</c:v>
                </c:pt>
                <c:pt idx="24641">
                  <c:v>146.599999996077</c:v>
                </c:pt>
                <c:pt idx="24642">
                  <c:v>146.60799999607698</c:v>
                </c:pt>
                <c:pt idx="24643">
                  <c:v>146.61599999607699</c:v>
                </c:pt>
                <c:pt idx="24644">
                  <c:v>146.623999996077</c:v>
                </c:pt>
                <c:pt idx="24645">
                  <c:v>146.63199999607602</c:v>
                </c:pt>
                <c:pt idx="24646">
                  <c:v>146.639999996076</c:v>
                </c:pt>
                <c:pt idx="24647">
                  <c:v>146.64799999607601</c:v>
                </c:pt>
                <c:pt idx="24648">
                  <c:v>146.65599999607602</c:v>
                </c:pt>
                <c:pt idx="24649">
                  <c:v>146.663999996076</c:v>
                </c:pt>
                <c:pt idx="24650">
                  <c:v>146.67199999607499</c:v>
                </c:pt>
                <c:pt idx="24651">
                  <c:v>146.679999996075</c:v>
                </c:pt>
                <c:pt idx="24652">
                  <c:v>146.68799999607501</c:v>
                </c:pt>
                <c:pt idx="24653">
                  <c:v>146.69599999607499</c:v>
                </c:pt>
                <c:pt idx="24654">
                  <c:v>146.703999996075</c:v>
                </c:pt>
                <c:pt idx="24655">
                  <c:v>146.71199999607401</c:v>
                </c:pt>
                <c:pt idx="24656">
                  <c:v>146.71999999607399</c:v>
                </c:pt>
                <c:pt idx="24657">
                  <c:v>146.727999996074</c:v>
                </c:pt>
                <c:pt idx="24658">
                  <c:v>146.73599999607401</c:v>
                </c:pt>
                <c:pt idx="24659">
                  <c:v>146.743999996073</c:v>
                </c:pt>
                <c:pt idx="24660">
                  <c:v>146.75199999607298</c:v>
                </c:pt>
                <c:pt idx="24661">
                  <c:v>146.75999999607299</c:v>
                </c:pt>
                <c:pt idx="24662">
                  <c:v>146.767999996073</c:v>
                </c:pt>
                <c:pt idx="24663">
                  <c:v>146.77599999607298</c:v>
                </c:pt>
                <c:pt idx="24664">
                  <c:v>146.783999996072</c:v>
                </c:pt>
                <c:pt idx="24665">
                  <c:v>146.79199999607201</c:v>
                </c:pt>
                <c:pt idx="24666">
                  <c:v>146.79999999607199</c:v>
                </c:pt>
                <c:pt idx="24667">
                  <c:v>146.807999996072</c:v>
                </c:pt>
                <c:pt idx="24668">
                  <c:v>146.81599999607201</c:v>
                </c:pt>
                <c:pt idx="24669">
                  <c:v>146.823999996071</c:v>
                </c:pt>
                <c:pt idx="24670">
                  <c:v>146.831999996071</c:v>
                </c:pt>
                <c:pt idx="24671">
                  <c:v>146.83999999607101</c:v>
                </c:pt>
                <c:pt idx="24672">
                  <c:v>146.847999996071</c:v>
                </c:pt>
                <c:pt idx="24673">
                  <c:v>146.85599999606998</c:v>
                </c:pt>
                <c:pt idx="24674">
                  <c:v>146.86399999606999</c:v>
                </c:pt>
                <c:pt idx="24675">
                  <c:v>146.87199999607</c:v>
                </c:pt>
                <c:pt idx="24676">
                  <c:v>146.87999999606998</c:v>
                </c:pt>
                <c:pt idx="24677">
                  <c:v>146.88799999606999</c:v>
                </c:pt>
                <c:pt idx="24678">
                  <c:v>146.89599999606901</c:v>
                </c:pt>
                <c:pt idx="24679">
                  <c:v>146.90399999606902</c:v>
                </c:pt>
                <c:pt idx="24680">
                  <c:v>146.911999996069</c:v>
                </c:pt>
                <c:pt idx="24681">
                  <c:v>146.91999999606901</c:v>
                </c:pt>
                <c:pt idx="24682">
                  <c:v>146.92799999606902</c:v>
                </c:pt>
                <c:pt idx="24683">
                  <c:v>146.93599999606798</c:v>
                </c:pt>
                <c:pt idx="24684">
                  <c:v>146.94399999606799</c:v>
                </c:pt>
                <c:pt idx="24685">
                  <c:v>146.951999996068</c:v>
                </c:pt>
                <c:pt idx="24686">
                  <c:v>146.95999999606801</c:v>
                </c:pt>
                <c:pt idx="24687">
                  <c:v>146.96799999606699</c:v>
                </c:pt>
                <c:pt idx="24688">
                  <c:v>146.975999996067</c:v>
                </c:pt>
                <c:pt idx="24689">
                  <c:v>146.98399999606701</c:v>
                </c:pt>
                <c:pt idx="24690">
                  <c:v>146.99199999606699</c:v>
                </c:pt>
                <c:pt idx="24691">
                  <c:v>146.999999996067</c:v>
                </c:pt>
                <c:pt idx="24692">
                  <c:v>147.00799999606602</c:v>
                </c:pt>
                <c:pt idx="24693">
                  <c:v>147.015999996066</c:v>
                </c:pt>
                <c:pt idx="24694">
                  <c:v>147.02399999606601</c:v>
                </c:pt>
                <c:pt idx="24695">
                  <c:v>147.03199999606599</c:v>
                </c:pt>
                <c:pt idx="24696">
                  <c:v>147.039999996066</c:v>
                </c:pt>
                <c:pt idx="24697">
                  <c:v>147.04799999606499</c:v>
                </c:pt>
                <c:pt idx="24698">
                  <c:v>147.055999996065</c:v>
                </c:pt>
                <c:pt idx="24699">
                  <c:v>147.06399999606501</c:v>
                </c:pt>
                <c:pt idx="24700">
                  <c:v>147.07199999606499</c:v>
                </c:pt>
                <c:pt idx="24701">
                  <c:v>147.079999996064</c:v>
                </c:pt>
                <c:pt idx="24702">
                  <c:v>147.08799999606401</c:v>
                </c:pt>
                <c:pt idx="24703">
                  <c:v>147.09599999606399</c:v>
                </c:pt>
                <c:pt idx="24704">
                  <c:v>147.103999996064</c:v>
                </c:pt>
                <c:pt idx="24705">
                  <c:v>147.11199999606401</c:v>
                </c:pt>
                <c:pt idx="24706">
                  <c:v>147.119999996063</c:v>
                </c:pt>
                <c:pt idx="24707">
                  <c:v>147.12799999606298</c:v>
                </c:pt>
                <c:pt idx="24708">
                  <c:v>147.13599999606299</c:v>
                </c:pt>
                <c:pt idx="24709">
                  <c:v>147.143999996063</c:v>
                </c:pt>
                <c:pt idx="24710">
                  <c:v>147.15199999606298</c:v>
                </c:pt>
                <c:pt idx="24711">
                  <c:v>147.159999996062</c:v>
                </c:pt>
                <c:pt idx="24712">
                  <c:v>147.16799999606201</c:v>
                </c:pt>
                <c:pt idx="24713">
                  <c:v>147.17599999606202</c:v>
                </c:pt>
                <c:pt idx="24714">
                  <c:v>147.183999996062</c:v>
                </c:pt>
                <c:pt idx="24715">
                  <c:v>147.19199999606201</c:v>
                </c:pt>
                <c:pt idx="24716">
                  <c:v>147.199999996061</c:v>
                </c:pt>
                <c:pt idx="24717">
                  <c:v>147.20799999606098</c:v>
                </c:pt>
                <c:pt idx="24718">
                  <c:v>147.21599999606099</c:v>
                </c:pt>
                <c:pt idx="24719">
                  <c:v>147.223999996061</c:v>
                </c:pt>
                <c:pt idx="24720">
                  <c:v>147.23199999605998</c:v>
                </c:pt>
                <c:pt idx="24721">
                  <c:v>147.23999999605999</c:v>
                </c:pt>
                <c:pt idx="24722">
                  <c:v>147.24799999606</c:v>
                </c:pt>
                <c:pt idx="24723">
                  <c:v>147.25599999606001</c:v>
                </c:pt>
                <c:pt idx="24724">
                  <c:v>147.26399999605999</c:v>
                </c:pt>
                <c:pt idx="24725">
                  <c:v>147.27199999605901</c:v>
                </c:pt>
                <c:pt idx="24726">
                  <c:v>147.27999999605902</c:v>
                </c:pt>
                <c:pt idx="24727">
                  <c:v>147.287999996059</c:v>
                </c:pt>
                <c:pt idx="24728">
                  <c:v>147.29599999605901</c:v>
                </c:pt>
                <c:pt idx="24729">
                  <c:v>147.30399999605899</c:v>
                </c:pt>
                <c:pt idx="24730">
                  <c:v>147.31199999605801</c:v>
                </c:pt>
                <c:pt idx="24731">
                  <c:v>147.31999999605799</c:v>
                </c:pt>
                <c:pt idx="24732">
                  <c:v>147.327999996058</c:v>
                </c:pt>
                <c:pt idx="24733">
                  <c:v>147.33599999605801</c:v>
                </c:pt>
                <c:pt idx="24734">
                  <c:v>147.34399999605699</c:v>
                </c:pt>
                <c:pt idx="24735">
                  <c:v>147.351999996057</c:v>
                </c:pt>
                <c:pt idx="24736">
                  <c:v>147.35999999605701</c:v>
                </c:pt>
                <c:pt idx="24737">
                  <c:v>147.36799999605699</c:v>
                </c:pt>
                <c:pt idx="24738">
                  <c:v>147.375999996057</c:v>
                </c:pt>
                <c:pt idx="24739">
                  <c:v>147.38399999605599</c:v>
                </c:pt>
                <c:pt idx="24740">
                  <c:v>147.391999996056</c:v>
                </c:pt>
                <c:pt idx="24741">
                  <c:v>147.39999999605598</c:v>
                </c:pt>
                <c:pt idx="24742">
                  <c:v>147.40799999605599</c:v>
                </c:pt>
                <c:pt idx="24743">
                  <c:v>147.415999996056</c:v>
                </c:pt>
                <c:pt idx="24744">
                  <c:v>147.42399999605499</c:v>
                </c:pt>
                <c:pt idx="24745">
                  <c:v>147.431999996055</c:v>
                </c:pt>
                <c:pt idx="24746">
                  <c:v>147.43999999605501</c:v>
                </c:pt>
                <c:pt idx="24747">
                  <c:v>147.44799999605502</c:v>
                </c:pt>
                <c:pt idx="24748">
                  <c:v>147.455999996054</c:v>
                </c:pt>
                <c:pt idx="24749">
                  <c:v>147.46399999605401</c:v>
                </c:pt>
                <c:pt idx="24750">
                  <c:v>147.47199999605402</c:v>
                </c:pt>
                <c:pt idx="24751">
                  <c:v>147.47999999605398</c:v>
                </c:pt>
                <c:pt idx="24752">
                  <c:v>147.48799999605399</c:v>
                </c:pt>
                <c:pt idx="24753">
                  <c:v>147.495999996053</c:v>
                </c:pt>
                <c:pt idx="24754">
                  <c:v>147.50399999605298</c:v>
                </c:pt>
                <c:pt idx="24755">
                  <c:v>147.51199999605299</c:v>
                </c:pt>
                <c:pt idx="24756">
                  <c:v>147.519999996053</c:v>
                </c:pt>
                <c:pt idx="24757">
                  <c:v>147.52799999605301</c:v>
                </c:pt>
                <c:pt idx="24758">
                  <c:v>147.535999996052</c:v>
                </c:pt>
                <c:pt idx="24759">
                  <c:v>147.54399999605201</c:v>
                </c:pt>
                <c:pt idx="24760">
                  <c:v>147.55199999605202</c:v>
                </c:pt>
                <c:pt idx="24761">
                  <c:v>147.559999996052</c:v>
                </c:pt>
                <c:pt idx="24762">
                  <c:v>147.56799999605099</c:v>
                </c:pt>
                <c:pt idx="24763">
                  <c:v>147.575999996051</c:v>
                </c:pt>
                <c:pt idx="24764">
                  <c:v>147.58399999605101</c:v>
                </c:pt>
                <c:pt idx="24765">
                  <c:v>147.59199999605099</c:v>
                </c:pt>
                <c:pt idx="24766">
                  <c:v>147.599999996051</c:v>
                </c:pt>
                <c:pt idx="24767">
                  <c:v>147.60799999605001</c:v>
                </c:pt>
                <c:pt idx="24768">
                  <c:v>147.61599999604999</c:v>
                </c:pt>
                <c:pt idx="24769">
                  <c:v>147.62399999605</c:v>
                </c:pt>
                <c:pt idx="24770">
                  <c:v>147.63199999605001</c:v>
                </c:pt>
                <c:pt idx="24771">
                  <c:v>147.63999999604999</c:v>
                </c:pt>
                <c:pt idx="24772">
                  <c:v>147.64799999604901</c:v>
                </c:pt>
                <c:pt idx="24773">
                  <c:v>147.65599999604899</c:v>
                </c:pt>
                <c:pt idx="24774">
                  <c:v>147.663999996049</c:v>
                </c:pt>
                <c:pt idx="24775">
                  <c:v>147.67199999604898</c:v>
                </c:pt>
                <c:pt idx="24776">
                  <c:v>147.679999996048</c:v>
                </c:pt>
                <c:pt idx="24777">
                  <c:v>147.68799999604801</c:v>
                </c:pt>
                <c:pt idx="24778">
                  <c:v>147.69599999604799</c:v>
                </c:pt>
                <c:pt idx="24779">
                  <c:v>147.703999996048</c:v>
                </c:pt>
                <c:pt idx="24780">
                  <c:v>147.71199999604801</c:v>
                </c:pt>
                <c:pt idx="24781">
                  <c:v>147.71999999604702</c:v>
                </c:pt>
                <c:pt idx="24782">
                  <c:v>147.727999996047</c:v>
                </c:pt>
                <c:pt idx="24783">
                  <c:v>147.73599999604701</c:v>
                </c:pt>
                <c:pt idx="24784">
                  <c:v>147.74399999604702</c:v>
                </c:pt>
                <c:pt idx="24785">
                  <c:v>147.75199999604698</c:v>
                </c:pt>
                <c:pt idx="24786">
                  <c:v>147.75999999604599</c:v>
                </c:pt>
                <c:pt idx="24787">
                  <c:v>147.767999996046</c:v>
                </c:pt>
                <c:pt idx="24788">
                  <c:v>147.77599999604598</c:v>
                </c:pt>
                <c:pt idx="24789">
                  <c:v>147.78399999604599</c:v>
                </c:pt>
                <c:pt idx="24790">
                  <c:v>147.79199999604501</c:v>
                </c:pt>
                <c:pt idx="24791">
                  <c:v>147.79999999604502</c:v>
                </c:pt>
                <c:pt idx="24792">
                  <c:v>147.807999996045</c:v>
                </c:pt>
                <c:pt idx="24793">
                  <c:v>147.81599999604501</c:v>
                </c:pt>
                <c:pt idx="24794">
                  <c:v>147.82399999604502</c:v>
                </c:pt>
                <c:pt idx="24795">
                  <c:v>147.83199999604398</c:v>
                </c:pt>
                <c:pt idx="24796">
                  <c:v>147.83999999604399</c:v>
                </c:pt>
                <c:pt idx="24797">
                  <c:v>147.847999996044</c:v>
                </c:pt>
                <c:pt idx="24798">
                  <c:v>147.85599999604401</c:v>
                </c:pt>
                <c:pt idx="24799">
                  <c:v>147.86399999604399</c:v>
                </c:pt>
                <c:pt idx="24800">
                  <c:v>147.871999996043</c:v>
                </c:pt>
                <c:pt idx="24801">
                  <c:v>147.87999999604301</c:v>
                </c:pt>
                <c:pt idx="24802">
                  <c:v>147.88799999604299</c:v>
                </c:pt>
                <c:pt idx="24803">
                  <c:v>147.895999996043</c:v>
                </c:pt>
                <c:pt idx="24804">
                  <c:v>147.90399999604202</c:v>
                </c:pt>
                <c:pt idx="24805">
                  <c:v>147.911999996042</c:v>
                </c:pt>
                <c:pt idx="24806">
                  <c:v>147.91999999604201</c:v>
                </c:pt>
                <c:pt idx="24807">
                  <c:v>147.92799999604199</c:v>
                </c:pt>
                <c:pt idx="24808">
                  <c:v>147.935999996042</c:v>
                </c:pt>
                <c:pt idx="24809">
                  <c:v>147.94399999604099</c:v>
                </c:pt>
                <c:pt idx="24810">
                  <c:v>147.951999996041</c:v>
                </c:pt>
                <c:pt idx="24811">
                  <c:v>147.95999999604101</c:v>
                </c:pt>
                <c:pt idx="24812">
                  <c:v>147.96799999604099</c:v>
                </c:pt>
                <c:pt idx="24813">
                  <c:v>147.975999996041</c:v>
                </c:pt>
                <c:pt idx="24814">
                  <c:v>147.98399999604001</c:v>
                </c:pt>
                <c:pt idx="24815">
                  <c:v>147.99199999604002</c:v>
                </c:pt>
                <c:pt idx="24816">
                  <c:v>147.99999999604</c:v>
                </c:pt>
                <c:pt idx="24817">
                  <c:v>148.00799999604001</c:v>
                </c:pt>
                <c:pt idx="24818">
                  <c:v>148.015999996039</c:v>
                </c:pt>
                <c:pt idx="24819">
                  <c:v>148.02399999603898</c:v>
                </c:pt>
                <c:pt idx="24820">
                  <c:v>148.03199999603899</c:v>
                </c:pt>
                <c:pt idx="24821">
                  <c:v>148.039999996039</c:v>
                </c:pt>
                <c:pt idx="24822">
                  <c:v>148.04799999603898</c:v>
                </c:pt>
                <c:pt idx="24823">
                  <c:v>148.055999996038</c:v>
                </c:pt>
                <c:pt idx="24824">
                  <c:v>148.06399999603801</c:v>
                </c:pt>
                <c:pt idx="24825">
                  <c:v>148.07199999603802</c:v>
                </c:pt>
                <c:pt idx="24826">
                  <c:v>148.079999996038</c:v>
                </c:pt>
                <c:pt idx="24827">
                  <c:v>148.08799999603801</c:v>
                </c:pt>
                <c:pt idx="24828">
                  <c:v>148.09599999603702</c:v>
                </c:pt>
                <c:pt idx="24829">
                  <c:v>148.10399999603698</c:v>
                </c:pt>
                <c:pt idx="24830">
                  <c:v>148.11199999603699</c:v>
                </c:pt>
                <c:pt idx="24831">
                  <c:v>148.119999996037</c:v>
                </c:pt>
                <c:pt idx="24832">
                  <c:v>148.12799999603601</c:v>
                </c:pt>
                <c:pt idx="24833">
                  <c:v>148.13599999603599</c:v>
                </c:pt>
                <c:pt idx="24834">
                  <c:v>148.143999996036</c:v>
                </c:pt>
                <c:pt idx="24835">
                  <c:v>148.15199999603601</c:v>
                </c:pt>
                <c:pt idx="24836">
                  <c:v>148.15999999603599</c:v>
                </c:pt>
                <c:pt idx="24837">
                  <c:v>148.16799999603501</c:v>
                </c:pt>
                <c:pt idx="24838">
                  <c:v>148.17599999603502</c:v>
                </c:pt>
                <c:pt idx="24839">
                  <c:v>148.183999996035</c:v>
                </c:pt>
                <c:pt idx="24840">
                  <c:v>148.19199999603501</c:v>
                </c:pt>
                <c:pt idx="24841">
                  <c:v>148.19999999603499</c:v>
                </c:pt>
                <c:pt idx="24842">
                  <c:v>148.207999996034</c:v>
                </c:pt>
                <c:pt idx="24843">
                  <c:v>148.21599999603399</c:v>
                </c:pt>
                <c:pt idx="24844">
                  <c:v>148.223999996034</c:v>
                </c:pt>
                <c:pt idx="24845">
                  <c:v>148.23199999603401</c:v>
                </c:pt>
                <c:pt idx="24846">
                  <c:v>148.23999999603299</c:v>
                </c:pt>
                <c:pt idx="24847">
                  <c:v>148.247999996033</c:v>
                </c:pt>
                <c:pt idx="24848">
                  <c:v>148.25599999603301</c:v>
                </c:pt>
                <c:pt idx="24849">
                  <c:v>148.26399999603302</c:v>
                </c:pt>
                <c:pt idx="24850">
                  <c:v>148.271999996033</c:v>
                </c:pt>
                <c:pt idx="24851">
                  <c:v>148.27999999603199</c:v>
                </c:pt>
                <c:pt idx="24852">
                  <c:v>148.287999996032</c:v>
                </c:pt>
                <c:pt idx="24853">
                  <c:v>148.29599999603198</c:v>
                </c:pt>
                <c:pt idx="24854">
                  <c:v>148.30399999603199</c:v>
                </c:pt>
                <c:pt idx="24855">
                  <c:v>148.311999996032</c:v>
                </c:pt>
                <c:pt idx="24856">
                  <c:v>148.31999999603099</c:v>
                </c:pt>
                <c:pt idx="24857">
                  <c:v>148.327999996031</c:v>
                </c:pt>
                <c:pt idx="24858">
                  <c:v>148.33599999603101</c:v>
                </c:pt>
                <c:pt idx="24859">
                  <c:v>148.34399999603102</c:v>
                </c:pt>
                <c:pt idx="24860">
                  <c:v>148.35199999603</c:v>
                </c:pt>
                <c:pt idx="24861">
                  <c:v>148.35999999603001</c:v>
                </c:pt>
                <c:pt idx="24862">
                  <c:v>148.36799999603002</c:v>
                </c:pt>
                <c:pt idx="24863">
                  <c:v>148.37599999602998</c:v>
                </c:pt>
                <c:pt idx="24864">
                  <c:v>148.38399999602998</c:v>
                </c:pt>
                <c:pt idx="24865">
                  <c:v>148.391999996029</c:v>
                </c:pt>
                <c:pt idx="24866">
                  <c:v>148.39999999602898</c:v>
                </c:pt>
                <c:pt idx="24867">
                  <c:v>148.40799999602899</c:v>
                </c:pt>
                <c:pt idx="24868">
                  <c:v>148.415999996029</c:v>
                </c:pt>
                <c:pt idx="24869">
                  <c:v>148.42399999602901</c:v>
                </c:pt>
                <c:pt idx="24870">
                  <c:v>148.431999996028</c:v>
                </c:pt>
                <c:pt idx="24871">
                  <c:v>148.43999999602801</c:v>
                </c:pt>
                <c:pt idx="24872">
                  <c:v>148.44799999602802</c:v>
                </c:pt>
                <c:pt idx="24873">
                  <c:v>148.455999996028</c:v>
                </c:pt>
                <c:pt idx="24874">
                  <c:v>148.46399999602698</c:v>
                </c:pt>
                <c:pt idx="24875">
                  <c:v>148.47199999602699</c:v>
                </c:pt>
                <c:pt idx="24876">
                  <c:v>148.479999996027</c:v>
                </c:pt>
                <c:pt idx="24877">
                  <c:v>148.48799999602699</c:v>
                </c:pt>
                <c:pt idx="24878">
                  <c:v>148.495999996027</c:v>
                </c:pt>
                <c:pt idx="24879">
                  <c:v>148.50399999602601</c:v>
                </c:pt>
                <c:pt idx="24880">
                  <c:v>148.51199999602599</c:v>
                </c:pt>
                <c:pt idx="24881">
                  <c:v>148.519999996026</c:v>
                </c:pt>
                <c:pt idx="24882">
                  <c:v>148.52799999602601</c:v>
                </c:pt>
                <c:pt idx="24883">
                  <c:v>148.53599999602602</c:v>
                </c:pt>
                <c:pt idx="24884">
                  <c:v>148.54399999602501</c:v>
                </c:pt>
                <c:pt idx="24885">
                  <c:v>148.55199999602499</c:v>
                </c:pt>
                <c:pt idx="24886">
                  <c:v>148.559999996025</c:v>
                </c:pt>
                <c:pt idx="24887">
                  <c:v>148.56799999602498</c:v>
                </c:pt>
                <c:pt idx="24888">
                  <c:v>148.575999996024</c:v>
                </c:pt>
                <c:pt idx="24889">
                  <c:v>148.583999996024</c:v>
                </c:pt>
                <c:pt idx="24890">
                  <c:v>148.59199999602399</c:v>
                </c:pt>
                <c:pt idx="24891">
                  <c:v>148.599999996024</c:v>
                </c:pt>
                <c:pt idx="24892">
                  <c:v>148.60799999602401</c:v>
                </c:pt>
                <c:pt idx="24893">
                  <c:v>148.61599999602302</c:v>
                </c:pt>
                <c:pt idx="24894">
                  <c:v>148.623999996023</c:v>
                </c:pt>
                <c:pt idx="24895">
                  <c:v>148.63199999602301</c:v>
                </c:pt>
                <c:pt idx="24896">
                  <c:v>148.63999999602302</c:v>
                </c:pt>
                <c:pt idx="24897">
                  <c:v>148.647999996023</c:v>
                </c:pt>
                <c:pt idx="24898">
                  <c:v>148.65599999602199</c:v>
                </c:pt>
                <c:pt idx="24899">
                  <c:v>148.663999996022</c:v>
                </c:pt>
                <c:pt idx="24900">
                  <c:v>148.67199999602198</c:v>
                </c:pt>
                <c:pt idx="24901">
                  <c:v>148.67999999602199</c:v>
                </c:pt>
                <c:pt idx="24902">
                  <c:v>148.68799999602101</c:v>
                </c:pt>
                <c:pt idx="24903">
                  <c:v>148.69599999602102</c:v>
                </c:pt>
                <c:pt idx="24904">
                  <c:v>148.703999996021</c:v>
                </c:pt>
                <c:pt idx="24905">
                  <c:v>148.71199999602101</c:v>
                </c:pt>
                <c:pt idx="24906">
                  <c:v>148.71999999602102</c:v>
                </c:pt>
                <c:pt idx="24907">
                  <c:v>148.72799999601997</c:v>
                </c:pt>
                <c:pt idx="24908">
                  <c:v>148.73599999601998</c:v>
                </c:pt>
                <c:pt idx="24909">
                  <c:v>148.74399999601999</c:v>
                </c:pt>
                <c:pt idx="24910">
                  <c:v>148.75199999602</c:v>
                </c:pt>
                <c:pt idx="24911">
                  <c:v>148.75999999601999</c:v>
                </c:pt>
                <c:pt idx="24912">
                  <c:v>148.767999996019</c:v>
                </c:pt>
                <c:pt idx="24913">
                  <c:v>148.77599999601901</c:v>
                </c:pt>
                <c:pt idx="24914">
                  <c:v>148.78399999601899</c:v>
                </c:pt>
                <c:pt idx="24915">
                  <c:v>148.791999996019</c:v>
                </c:pt>
                <c:pt idx="24916">
                  <c:v>148.79999999601802</c:v>
                </c:pt>
                <c:pt idx="24917">
                  <c:v>148.807999996018</c:v>
                </c:pt>
                <c:pt idx="24918">
                  <c:v>148.81599999601801</c:v>
                </c:pt>
                <c:pt idx="24919">
                  <c:v>148.82399999601799</c:v>
                </c:pt>
                <c:pt idx="24920">
                  <c:v>148.831999996018</c:v>
                </c:pt>
                <c:pt idx="24921">
                  <c:v>148.83999999601699</c:v>
                </c:pt>
                <c:pt idx="24922">
                  <c:v>148.84799999601699</c:v>
                </c:pt>
                <c:pt idx="24923">
                  <c:v>148.855999996017</c:v>
                </c:pt>
                <c:pt idx="24924">
                  <c:v>148.86399999601699</c:v>
                </c:pt>
                <c:pt idx="24925">
                  <c:v>148.871999996017</c:v>
                </c:pt>
                <c:pt idx="24926">
                  <c:v>148.87999999601601</c:v>
                </c:pt>
                <c:pt idx="24927">
                  <c:v>148.88799999601602</c:v>
                </c:pt>
                <c:pt idx="24928">
                  <c:v>148.895999996016</c:v>
                </c:pt>
                <c:pt idx="24929">
                  <c:v>148.90399999601601</c:v>
                </c:pt>
                <c:pt idx="24930">
                  <c:v>148.911999996015</c:v>
                </c:pt>
                <c:pt idx="24931">
                  <c:v>148.91999999601498</c:v>
                </c:pt>
                <c:pt idx="24932">
                  <c:v>148.92799999601499</c:v>
                </c:pt>
                <c:pt idx="24933">
                  <c:v>148.935999996015</c:v>
                </c:pt>
                <c:pt idx="24934">
                  <c:v>148.94399999601498</c:v>
                </c:pt>
                <c:pt idx="24935">
                  <c:v>148.951999996014</c:v>
                </c:pt>
                <c:pt idx="24936">
                  <c:v>148.95999999601401</c:v>
                </c:pt>
                <c:pt idx="24937">
                  <c:v>148.96799999601402</c:v>
                </c:pt>
                <c:pt idx="24938">
                  <c:v>148.975999996014</c:v>
                </c:pt>
                <c:pt idx="24939">
                  <c:v>148.98399999601401</c:v>
                </c:pt>
                <c:pt idx="24940">
                  <c:v>148.99199999601302</c:v>
                </c:pt>
                <c:pt idx="24941">
                  <c:v>148.999999996013</c:v>
                </c:pt>
                <c:pt idx="24942">
                  <c:v>149.00799999601298</c:v>
                </c:pt>
                <c:pt idx="24943">
                  <c:v>149.01599999601299</c:v>
                </c:pt>
                <c:pt idx="24944">
                  <c:v>149.02399999601201</c:v>
                </c:pt>
                <c:pt idx="24945">
                  <c:v>149.03199999601199</c:v>
                </c:pt>
                <c:pt idx="24946">
                  <c:v>149.039999996012</c:v>
                </c:pt>
                <c:pt idx="24947">
                  <c:v>149.04799999601201</c:v>
                </c:pt>
                <c:pt idx="24948">
                  <c:v>149.05599999601199</c:v>
                </c:pt>
                <c:pt idx="24949">
                  <c:v>149.06399999601101</c:v>
                </c:pt>
                <c:pt idx="24950">
                  <c:v>149.07199999601102</c:v>
                </c:pt>
                <c:pt idx="24951">
                  <c:v>149.079999996011</c:v>
                </c:pt>
                <c:pt idx="24952">
                  <c:v>149.08799999601101</c:v>
                </c:pt>
                <c:pt idx="24953">
                  <c:v>149.09599999601102</c:v>
                </c:pt>
                <c:pt idx="24954">
                  <c:v>149.10399999601</c:v>
                </c:pt>
                <c:pt idx="24955">
                  <c:v>149.11199999600998</c:v>
                </c:pt>
                <c:pt idx="24956">
                  <c:v>149.11999999600999</c:v>
                </c:pt>
                <c:pt idx="24957">
                  <c:v>149.12799999601</c:v>
                </c:pt>
                <c:pt idx="24958">
                  <c:v>149.13599999600899</c:v>
                </c:pt>
                <c:pt idx="24959">
                  <c:v>149.143999996009</c:v>
                </c:pt>
                <c:pt idx="24960">
                  <c:v>149.15199999600901</c:v>
                </c:pt>
                <c:pt idx="24961">
                  <c:v>149.15999999600902</c:v>
                </c:pt>
                <c:pt idx="24962">
                  <c:v>149.167999996009</c:v>
                </c:pt>
                <c:pt idx="24963">
                  <c:v>149.17599999600799</c:v>
                </c:pt>
                <c:pt idx="24964">
                  <c:v>149.183999996008</c:v>
                </c:pt>
                <c:pt idx="24965">
                  <c:v>149.19199999600798</c:v>
                </c:pt>
                <c:pt idx="24966">
                  <c:v>149.19999999600799</c:v>
                </c:pt>
                <c:pt idx="24967">
                  <c:v>149.207999996008</c:v>
                </c:pt>
                <c:pt idx="24968">
                  <c:v>149.21599999600699</c:v>
                </c:pt>
                <c:pt idx="24969">
                  <c:v>149.223999996007</c:v>
                </c:pt>
                <c:pt idx="24970">
                  <c:v>149.231999996007</c:v>
                </c:pt>
                <c:pt idx="24971">
                  <c:v>149.23999999600701</c:v>
                </c:pt>
                <c:pt idx="24972">
                  <c:v>149.247999996006</c:v>
                </c:pt>
                <c:pt idx="24973">
                  <c:v>149.25599999600601</c:v>
                </c:pt>
                <c:pt idx="24974">
                  <c:v>149.26399999600602</c:v>
                </c:pt>
                <c:pt idx="24975">
                  <c:v>149.271999996006</c:v>
                </c:pt>
                <c:pt idx="24976">
                  <c:v>149.27999999600598</c:v>
                </c:pt>
                <c:pt idx="24977">
                  <c:v>149.287999996005</c:v>
                </c:pt>
                <c:pt idx="24978">
                  <c:v>149.29599999600501</c:v>
                </c:pt>
                <c:pt idx="24979">
                  <c:v>149.30399999600499</c:v>
                </c:pt>
                <c:pt idx="24980">
                  <c:v>149.311999996005</c:v>
                </c:pt>
                <c:pt idx="24981">
                  <c:v>149.31999999600501</c:v>
                </c:pt>
                <c:pt idx="24982">
                  <c:v>149.327999996004</c:v>
                </c:pt>
                <c:pt idx="24983">
                  <c:v>149.33599999600401</c:v>
                </c:pt>
                <c:pt idx="24984">
                  <c:v>149.34399999600402</c:v>
                </c:pt>
                <c:pt idx="24985">
                  <c:v>149.351999996004</c:v>
                </c:pt>
                <c:pt idx="24986">
                  <c:v>149.35999999600298</c:v>
                </c:pt>
                <c:pt idx="24987">
                  <c:v>149.36799999600299</c:v>
                </c:pt>
                <c:pt idx="24988">
                  <c:v>149.375999996003</c:v>
                </c:pt>
                <c:pt idx="24989">
                  <c:v>149.38399999600298</c:v>
                </c:pt>
                <c:pt idx="24990">
                  <c:v>149.39199999600299</c:v>
                </c:pt>
                <c:pt idx="24991">
                  <c:v>149.39999999600201</c:v>
                </c:pt>
                <c:pt idx="24992">
                  <c:v>149.40799999600199</c:v>
                </c:pt>
                <c:pt idx="24993">
                  <c:v>149.415999996002</c:v>
                </c:pt>
                <c:pt idx="24994">
                  <c:v>149.42399999600201</c:v>
                </c:pt>
                <c:pt idx="24995">
                  <c:v>149.43199999600202</c:v>
                </c:pt>
                <c:pt idx="24996">
                  <c:v>149.43999999600101</c:v>
                </c:pt>
                <c:pt idx="24997">
                  <c:v>149.44799999600099</c:v>
                </c:pt>
                <c:pt idx="24998">
                  <c:v>149.455999996001</c:v>
                </c:pt>
                <c:pt idx="24999">
                  <c:v>149.46399999600098</c:v>
                </c:pt>
                <c:pt idx="25000">
                  <c:v>149.47199999599999</c:v>
                </c:pt>
                <c:pt idx="25001">
                  <c:v>149.479999996</c:v>
                </c:pt>
                <c:pt idx="25002">
                  <c:v>149.48799999599999</c:v>
                </c:pt>
                <c:pt idx="25003">
                  <c:v>149.49599999599999</c:v>
                </c:pt>
                <c:pt idx="25004">
                  <c:v>149.503999996</c:v>
                </c:pt>
                <c:pt idx="25005">
                  <c:v>149.51199999599902</c:v>
                </c:pt>
                <c:pt idx="25006">
                  <c:v>149.519999995999</c:v>
                </c:pt>
                <c:pt idx="25007">
                  <c:v>149.52799999599901</c:v>
                </c:pt>
                <c:pt idx="25008">
                  <c:v>149.53599999599902</c:v>
                </c:pt>
                <c:pt idx="25009">
                  <c:v>149.543999995999</c:v>
                </c:pt>
                <c:pt idx="25010">
                  <c:v>149.55199999599799</c:v>
                </c:pt>
                <c:pt idx="25011">
                  <c:v>149.559999995998</c:v>
                </c:pt>
                <c:pt idx="25012">
                  <c:v>149.56799999599801</c:v>
                </c:pt>
                <c:pt idx="25013">
                  <c:v>149.57599999599799</c:v>
                </c:pt>
                <c:pt idx="25014">
                  <c:v>149.583999995998</c:v>
                </c:pt>
                <c:pt idx="25015">
                  <c:v>149.59199999599701</c:v>
                </c:pt>
                <c:pt idx="25016">
                  <c:v>149.599999995997</c:v>
                </c:pt>
                <c:pt idx="25017">
                  <c:v>149.60799999599701</c:v>
                </c:pt>
                <c:pt idx="25018">
                  <c:v>149.61599999599702</c:v>
                </c:pt>
                <c:pt idx="25019">
                  <c:v>149.623999995996</c:v>
                </c:pt>
                <c:pt idx="25020">
                  <c:v>149.63199999599598</c:v>
                </c:pt>
                <c:pt idx="25021">
                  <c:v>149.63999999599599</c:v>
                </c:pt>
                <c:pt idx="25022">
                  <c:v>149.647999995996</c:v>
                </c:pt>
                <c:pt idx="25023">
                  <c:v>149.65599999599598</c:v>
                </c:pt>
                <c:pt idx="25024">
                  <c:v>149.663999995995</c:v>
                </c:pt>
                <c:pt idx="25025">
                  <c:v>149.67199999599501</c:v>
                </c:pt>
                <c:pt idx="25026">
                  <c:v>149.67999999599499</c:v>
                </c:pt>
                <c:pt idx="25027">
                  <c:v>149.687999995995</c:v>
                </c:pt>
                <c:pt idx="25028">
                  <c:v>149.69599999599501</c:v>
                </c:pt>
                <c:pt idx="25029">
                  <c:v>149.70399999599402</c:v>
                </c:pt>
                <c:pt idx="25030">
                  <c:v>149.71199999599401</c:v>
                </c:pt>
                <c:pt idx="25031">
                  <c:v>149.71999999599402</c:v>
                </c:pt>
                <c:pt idx="25032">
                  <c:v>149.727999995994</c:v>
                </c:pt>
                <c:pt idx="25033">
                  <c:v>149.73599999599298</c:v>
                </c:pt>
                <c:pt idx="25034">
                  <c:v>149.74399999599299</c:v>
                </c:pt>
                <c:pt idx="25035">
                  <c:v>149.751999995993</c:v>
                </c:pt>
                <c:pt idx="25036">
                  <c:v>149.75999999599298</c:v>
                </c:pt>
                <c:pt idx="25037">
                  <c:v>149.76799999599299</c:v>
                </c:pt>
                <c:pt idx="25038">
                  <c:v>149.77599999599201</c:v>
                </c:pt>
                <c:pt idx="25039">
                  <c:v>149.78399999599202</c:v>
                </c:pt>
                <c:pt idx="25040">
                  <c:v>149.791999995992</c:v>
                </c:pt>
                <c:pt idx="25041">
                  <c:v>149.79999999599201</c:v>
                </c:pt>
                <c:pt idx="25042">
                  <c:v>149.80799999599202</c:v>
                </c:pt>
                <c:pt idx="25043">
                  <c:v>149.81599999599098</c:v>
                </c:pt>
                <c:pt idx="25044">
                  <c:v>149.82399999599099</c:v>
                </c:pt>
                <c:pt idx="25045">
                  <c:v>149.831999995991</c:v>
                </c:pt>
                <c:pt idx="25046">
                  <c:v>149.83999999599101</c:v>
                </c:pt>
                <c:pt idx="25047">
                  <c:v>149.84799999598999</c:v>
                </c:pt>
                <c:pt idx="25048">
                  <c:v>149.85599999599</c:v>
                </c:pt>
                <c:pt idx="25049">
                  <c:v>149.86399999599001</c:v>
                </c:pt>
                <c:pt idx="25050">
                  <c:v>149.87199999599</c:v>
                </c:pt>
                <c:pt idx="25051">
                  <c:v>149.87999999599</c:v>
                </c:pt>
                <c:pt idx="25052">
                  <c:v>149.88799999598902</c:v>
                </c:pt>
                <c:pt idx="25053">
                  <c:v>149.895999995989</c:v>
                </c:pt>
                <c:pt idx="25054">
                  <c:v>149.90399999598898</c:v>
                </c:pt>
                <c:pt idx="25055">
                  <c:v>149.91199999598899</c:v>
                </c:pt>
                <c:pt idx="25056">
                  <c:v>149.919999995989</c:v>
                </c:pt>
                <c:pt idx="25057">
                  <c:v>149.92799999598799</c:v>
                </c:pt>
                <c:pt idx="25058">
                  <c:v>149.935999995988</c:v>
                </c:pt>
                <c:pt idx="25059">
                  <c:v>149.94399999598801</c:v>
                </c:pt>
                <c:pt idx="25060">
                  <c:v>149.95199999598799</c:v>
                </c:pt>
                <c:pt idx="25061">
                  <c:v>149.959999995987</c:v>
                </c:pt>
                <c:pt idx="25062">
                  <c:v>149.96799999598701</c:v>
                </c:pt>
                <c:pt idx="25063">
                  <c:v>149.97599999598702</c:v>
                </c:pt>
                <c:pt idx="25064">
                  <c:v>149.98399999598701</c:v>
                </c:pt>
                <c:pt idx="25065">
                  <c:v>149.99199999598702</c:v>
                </c:pt>
                <c:pt idx="25066">
                  <c:v>149.999999995986</c:v>
                </c:pt>
                <c:pt idx="25067">
                  <c:v>150.00799999598598</c:v>
                </c:pt>
                <c:pt idx="25068">
                  <c:v>150.01599999598599</c:v>
                </c:pt>
                <c:pt idx="25069">
                  <c:v>150.023999995986</c:v>
                </c:pt>
                <c:pt idx="25070">
                  <c:v>150.03199999598598</c:v>
                </c:pt>
                <c:pt idx="25071">
                  <c:v>150.039999995985</c:v>
                </c:pt>
                <c:pt idx="25072">
                  <c:v>150.04799999598501</c:v>
                </c:pt>
                <c:pt idx="25073">
                  <c:v>150.05599999598502</c:v>
                </c:pt>
                <c:pt idx="25074">
                  <c:v>150.063999995985</c:v>
                </c:pt>
                <c:pt idx="25075">
                  <c:v>150.07199999598402</c:v>
                </c:pt>
                <c:pt idx="25076">
                  <c:v>150.079999995984</c:v>
                </c:pt>
                <c:pt idx="25077">
                  <c:v>150.08799999598398</c:v>
                </c:pt>
                <c:pt idx="25078">
                  <c:v>150.09599999598399</c:v>
                </c:pt>
                <c:pt idx="25079">
                  <c:v>150.103999995984</c:v>
                </c:pt>
                <c:pt idx="25080">
                  <c:v>150.11199999598298</c:v>
                </c:pt>
                <c:pt idx="25081">
                  <c:v>150.11999999598299</c:v>
                </c:pt>
                <c:pt idx="25082">
                  <c:v>150.127999995983</c:v>
                </c:pt>
                <c:pt idx="25083">
                  <c:v>150.13599999598301</c:v>
                </c:pt>
                <c:pt idx="25084">
                  <c:v>150.14399999598299</c:v>
                </c:pt>
                <c:pt idx="25085">
                  <c:v>150.15199999598201</c:v>
                </c:pt>
                <c:pt idx="25086">
                  <c:v>150.15999999598202</c:v>
                </c:pt>
                <c:pt idx="25087">
                  <c:v>150.167999995982</c:v>
                </c:pt>
                <c:pt idx="25088">
                  <c:v>150.17599999598198</c:v>
                </c:pt>
                <c:pt idx="25089">
                  <c:v>150.183999995981</c:v>
                </c:pt>
                <c:pt idx="25090">
                  <c:v>150.19199999598101</c:v>
                </c:pt>
                <c:pt idx="25091">
                  <c:v>150.19999999598099</c:v>
                </c:pt>
                <c:pt idx="25092">
                  <c:v>150.207999995981</c:v>
                </c:pt>
                <c:pt idx="25093">
                  <c:v>150.21599999598101</c:v>
                </c:pt>
                <c:pt idx="25094">
                  <c:v>150.22399999597999</c:v>
                </c:pt>
                <c:pt idx="25095">
                  <c:v>150.23199999598</c:v>
                </c:pt>
                <c:pt idx="25096">
                  <c:v>150.23999999598001</c:v>
                </c:pt>
                <c:pt idx="25097">
                  <c:v>150.24799999598</c:v>
                </c:pt>
                <c:pt idx="25098">
                  <c:v>150.25599999598001</c:v>
                </c:pt>
                <c:pt idx="25099">
                  <c:v>150.26399999597899</c:v>
                </c:pt>
                <c:pt idx="25100">
                  <c:v>150.271999995979</c:v>
                </c:pt>
                <c:pt idx="25101">
                  <c:v>150.27999999597898</c:v>
                </c:pt>
                <c:pt idx="25102">
                  <c:v>150.28799999597899</c:v>
                </c:pt>
                <c:pt idx="25103">
                  <c:v>150.29599999597801</c:v>
                </c:pt>
                <c:pt idx="25104">
                  <c:v>150.30399999597799</c:v>
                </c:pt>
                <c:pt idx="25105">
                  <c:v>150.311999995978</c:v>
                </c:pt>
                <c:pt idx="25106">
                  <c:v>150.31999999597801</c:v>
                </c:pt>
                <c:pt idx="25107">
                  <c:v>150.32799999597802</c:v>
                </c:pt>
                <c:pt idx="25108">
                  <c:v>150.33599999597701</c:v>
                </c:pt>
                <c:pt idx="25109">
                  <c:v>150.34399999597701</c:v>
                </c:pt>
                <c:pt idx="25110">
                  <c:v>150.351999995977</c:v>
                </c:pt>
                <c:pt idx="25111">
                  <c:v>150.35999999597698</c:v>
                </c:pt>
                <c:pt idx="25112">
                  <c:v>150.36799999597699</c:v>
                </c:pt>
                <c:pt idx="25113">
                  <c:v>150.375999995976</c:v>
                </c:pt>
                <c:pt idx="25114">
                  <c:v>150.38399999597598</c:v>
                </c:pt>
                <c:pt idx="25115">
                  <c:v>150.39199999597599</c:v>
                </c:pt>
                <c:pt idx="25116">
                  <c:v>150.399999995976</c:v>
                </c:pt>
                <c:pt idx="25117">
                  <c:v>150.40799999597502</c:v>
                </c:pt>
                <c:pt idx="25118">
                  <c:v>150.415999995975</c:v>
                </c:pt>
                <c:pt idx="25119">
                  <c:v>150.42399999597501</c:v>
                </c:pt>
                <c:pt idx="25120">
                  <c:v>150.43199999597502</c:v>
                </c:pt>
                <c:pt idx="25121">
                  <c:v>150.439999995975</c:v>
                </c:pt>
                <c:pt idx="25122">
                  <c:v>150.44799999597399</c:v>
                </c:pt>
                <c:pt idx="25123">
                  <c:v>150.455999995974</c:v>
                </c:pt>
                <c:pt idx="25124">
                  <c:v>150.46399999597401</c:v>
                </c:pt>
                <c:pt idx="25125">
                  <c:v>150.47199999597399</c:v>
                </c:pt>
                <c:pt idx="25126">
                  <c:v>150.479999995974</c:v>
                </c:pt>
                <c:pt idx="25127">
                  <c:v>150.48799999597301</c:v>
                </c:pt>
                <c:pt idx="25128">
                  <c:v>150.49599999597299</c:v>
                </c:pt>
                <c:pt idx="25129">
                  <c:v>150.503999995973</c:v>
                </c:pt>
                <c:pt idx="25130">
                  <c:v>150.51199999597301</c:v>
                </c:pt>
                <c:pt idx="25131">
                  <c:v>150.519999995972</c:v>
                </c:pt>
                <c:pt idx="25132">
                  <c:v>150.52799999597198</c:v>
                </c:pt>
                <c:pt idx="25133">
                  <c:v>150.53599999597199</c:v>
                </c:pt>
                <c:pt idx="25134">
                  <c:v>150.543999995972</c:v>
                </c:pt>
                <c:pt idx="25135">
                  <c:v>150.55199999597198</c:v>
                </c:pt>
                <c:pt idx="25136">
                  <c:v>150.559999995971</c:v>
                </c:pt>
                <c:pt idx="25137">
                  <c:v>150.56799999597101</c:v>
                </c:pt>
                <c:pt idx="25138">
                  <c:v>150.57599999597099</c:v>
                </c:pt>
                <c:pt idx="25139">
                  <c:v>150.583999995971</c:v>
                </c:pt>
                <c:pt idx="25140">
                  <c:v>150.59199999597101</c:v>
                </c:pt>
                <c:pt idx="25141">
                  <c:v>150.59999999597002</c:v>
                </c:pt>
                <c:pt idx="25142">
                  <c:v>150.60799999597</c:v>
                </c:pt>
                <c:pt idx="25143">
                  <c:v>150.61599999597001</c:v>
                </c:pt>
                <c:pt idx="25144">
                  <c:v>150.62399999597</c:v>
                </c:pt>
                <c:pt idx="25145">
                  <c:v>150.63199999596898</c:v>
                </c:pt>
                <c:pt idx="25146">
                  <c:v>150.63999999596899</c:v>
                </c:pt>
                <c:pt idx="25147">
                  <c:v>150.647999995969</c:v>
                </c:pt>
                <c:pt idx="25148">
                  <c:v>150.65599999596898</c:v>
                </c:pt>
                <c:pt idx="25149">
                  <c:v>150.66399999596899</c:v>
                </c:pt>
                <c:pt idx="25150">
                  <c:v>150.67199999596801</c:v>
                </c:pt>
                <c:pt idx="25151">
                  <c:v>150.67999999596802</c:v>
                </c:pt>
                <c:pt idx="25152">
                  <c:v>150.687999995968</c:v>
                </c:pt>
                <c:pt idx="25153">
                  <c:v>150.69599999596801</c:v>
                </c:pt>
                <c:pt idx="25154">
                  <c:v>150.70399999596802</c:v>
                </c:pt>
                <c:pt idx="25155">
                  <c:v>150.71199999596698</c:v>
                </c:pt>
                <c:pt idx="25156">
                  <c:v>150.71999999596699</c:v>
                </c:pt>
                <c:pt idx="25157">
                  <c:v>150.727999995967</c:v>
                </c:pt>
                <c:pt idx="25158">
                  <c:v>150.73599999596701</c:v>
                </c:pt>
                <c:pt idx="25159">
                  <c:v>150.74399999596599</c:v>
                </c:pt>
                <c:pt idx="25160">
                  <c:v>150.751999995966</c:v>
                </c:pt>
                <c:pt idx="25161">
                  <c:v>150.75999999596601</c:v>
                </c:pt>
                <c:pt idx="25162">
                  <c:v>150.76799999596599</c:v>
                </c:pt>
                <c:pt idx="25163">
                  <c:v>150.775999995966</c:v>
                </c:pt>
                <c:pt idx="25164">
                  <c:v>150.78399999596502</c:v>
                </c:pt>
                <c:pt idx="25165">
                  <c:v>150.791999995965</c:v>
                </c:pt>
                <c:pt idx="25166">
                  <c:v>150.79999999596498</c:v>
                </c:pt>
                <c:pt idx="25167">
                  <c:v>150.80799999596499</c:v>
                </c:pt>
                <c:pt idx="25168">
                  <c:v>150.815999995965</c:v>
                </c:pt>
                <c:pt idx="25169">
                  <c:v>150.82399999596399</c:v>
                </c:pt>
                <c:pt idx="25170">
                  <c:v>150.831999995964</c:v>
                </c:pt>
                <c:pt idx="25171">
                  <c:v>150.83999999596401</c:v>
                </c:pt>
                <c:pt idx="25172">
                  <c:v>150.84799999596399</c:v>
                </c:pt>
                <c:pt idx="25173">
                  <c:v>150.855999995963</c:v>
                </c:pt>
                <c:pt idx="25174">
                  <c:v>150.86399999596301</c:v>
                </c:pt>
                <c:pt idx="25175">
                  <c:v>150.87199999596302</c:v>
                </c:pt>
                <c:pt idx="25176">
                  <c:v>150.879999995963</c:v>
                </c:pt>
                <c:pt idx="25177">
                  <c:v>150.88799999596301</c:v>
                </c:pt>
                <c:pt idx="25178">
                  <c:v>150.895999995962</c:v>
                </c:pt>
                <c:pt idx="25179">
                  <c:v>150.90399999596198</c:v>
                </c:pt>
                <c:pt idx="25180">
                  <c:v>150.91199999596199</c:v>
                </c:pt>
                <c:pt idx="25181">
                  <c:v>150.919999995962</c:v>
                </c:pt>
                <c:pt idx="25182">
                  <c:v>150.92799999596198</c:v>
                </c:pt>
                <c:pt idx="25183">
                  <c:v>150.935999995961</c:v>
                </c:pt>
                <c:pt idx="25184">
                  <c:v>150.94399999596101</c:v>
                </c:pt>
                <c:pt idx="25185">
                  <c:v>150.95199999596102</c:v>
                </c:pt>
                <c:pt idx="25186">
                  <c:v>150.959999995961</c:v>
                </c:pt>
                <c:pt idx="25187">
                  <c:v>150.96799999596001</c:v>
                </c:pt>
                <c:pt idx="25188">
                  <c:v>150.97599999596</c:v>
                </c:pt>
                <c:pt idx="25189">
                  <c:v>150.98399999595998</c:v>
                </c:pt>
                <c:pt idx="25190">
                  <c:v>150.99199999595999</c:v>
                </c:pt>
                <c:pt idx="25191">
                  <c:v>150.99999999596</c:v>
                </c:pt>
                <c:pt idx="25192">
                  <c:v>151.00799999595901</c:v>
                </c:pt>
                <c:pt idx="25193">
                  <c:v>151.01599999595899</c:v>
                </c:pt>
                <c:pt idx="25194">
                  <c:v>151.023999995959</c:v>
                </c:pt>
                <c:pt idx="25195">
                  <c:v>151.03199999595901</c:v>
                </c:pt>
                <c:pt idx="25196">
                  <c:v>151.03999999595899</c:v>
                </c:pt>
                <c:pt idx="25197">
                  <c:v>151.04799999595801</c:v>
                </c:pt>
                <c:pt idx="25198">
                  <c:v>151.05599999595802</c:v>
                </c:pt>
                <c:pt idx="25199">
                  <c:v>151.063999995958</c:v>
                </c:pt>
                <c:pt idx="25200">
                  <c:v>151.07199999595798</c:v>
                </c:pt>
                <c:pt idx="25201">
                  <c:v>151.079999995957</c:v>
                </c:pt>
                <c:pt idx="25202">
                  <c:v>151.08799999595701</c:v>
                </c:pt>
                <c:pt idx="25203">
                  <c:v>151.09599999595699</c:v>
                </c:pt>
                <c:pt idx="25204">
                  <c:v>151.103999995957</c:v>
                </c:pt>
                <c:pt idx="25205">
                  <c:v>151.11199999595701</c:v>
                </c:pt>
                <c:pt idx="25206">
                  <c:v>151.11999999595599</c:v>
                </c:pt>
                <c:pt idx="25207">
                  <c:v>151.127999995956</c:v>
                </c:pt>
                <c:pt idx="25208">
                  <c:v>151.13599999595601</c:v>
                </c:pt>
                <c:pt idx="25209">
                  <c:v>151.14399999595602</c:v>
                </c:pt>
                <c:pt idx="25210">
                  <c:v>151.151999995956</c:v>
                </c:pt>
                <c:pt idx="25211">
                  <c:v>151.15999999595499</c:v>
                </c:pt>
                <c:pt idx="25212">
                  <c:v>151.167999995955</c:v>
                </c:pt>
                <c:pt idx="25213">
                  <c:v>151.17599999595498</c:v>
                </c:pt>
                <c:pt idx="25214">
                  <c:v>151.18399999595499</c:v>
                </c:pt>
                <c:pt idx="25215">
                  <c:v>151.19199999595401</c:v>
                </c:pt>
                <c:pt idx="25216">
                  <c:v>151.19999999595399</c:v>
                </c:pt>
                <c:pt idx="25217">
                  <c:v>151.207999995954</c:v>
                </c:pt>
                <c:pt idx="25218">
                  <c:v>151.21599999595401</c:v>
                </c:pt>
                <c:pt idx="25219">
                  <c:v>151.22399999595402</c:v>
                </c:pt>
                <c:pt idx="25220">
                  <c:v>151.231999995953</c:v>
                </c:pt>
                <c:pt idx="25221">
                  <c:v>151.23999999595301</c:v>
                </c:pt>
                <c:pt idx="25222">
                  <c:v>151.24799999595299</c:v>
                </c:pt>
                <c:pt idx="25223">
                  <c:v>151.25599999595298</c:v>
                </c:pt>
                <c:pt idx="25224">
                  <c:v>151.26399999595299</c:v>
                </c:pt>
                <c:pt idx="25225">
                  <c:v>151.271999995952</c:v>
                </c:pt>
                <c:pt idx="25226">
                  <c:v>151.27999999595201</c:v>
                </c:pt>
                <c:pt idx="25227">
                  <c:v>151.28799999595199</c:v>
                </c:pt>
                <c:pt idx="25228">
                  <c:v>151.295999995952</c:v>
                </c:pt>
                <c:pt idx="25229">
                  <c:v>151.30399999595102</c:v>
                </c:pt>
                <c:pt idx="25230">
                  <c:v>151.311999995951</c:v>
                </c:pt>
                <c:pt idx="25231">
                  <c:v>151.31999999595101</c:v>
                </c:pt>
                <c:pt idx="25232">
                  <c:v>151.32799999595102</c:v>
                </c:pt>
                <c:pt idx="25233">
                  <c:v>151.335999995951</c:v>
                </c:pt>
                <c:pt idx="25234">
                  <c:v>151.34399999594999</c:v>
                </c:pt>
                <c:pt idx="25235">
                  <c:v>151.35199999595</c:v>
                </c:pt>
                <c:pt idx="25236">
                  <c:v>151.35999999595001</c:v>
                </c:pt>
                <c:pt idx="25237">
                  <c:v>151.36799999594999</c:v>
                </c:pt>
                <c:pt idx="25238">
                  <c:v>151.37599999595</c:v>
                </c:pt>
                <c:pt idx="25239">
                  <c:v>151.38399999594901</c:v>
                </c:pt>
                <c:pt idx="25240">
                  <c:v>151.39199999594899</c:v>
                </c:pt>
                <c:pt idx="25241">
                  <c:v>151.399999995949</c:v>
                </c:pt>
                <c:pt idx="25242">
                  <c:v>151.40799999594901</c:v>
                </c:pt>
                <c:pt idx="25243">
                  <c:v>151.415999995948</c:v>
                </c:pt>
                <c:pt idx="25244">
                  <c:v>151.42399999594798</c:v>
                </c:pt>
                <c:pt idx="25245">
                  <c:v>151.43199999594799</c:v>
                </c:pt>
                <c:pt idx="25246">
                  <c:v>151.439999995948</c:v>
                </c:pt>
                <c:pt idx="25247">
                  <c:v>151.44799999594798</c:v>
                </c:pt>
                <c:pt idx="25248">
                  <c:v>151.455999995947</c:v>
                </c:pt>
                <c:pt idx="25249">
                  <c:v>151.46399999594701</c:v>
                </c:pt>
                <c:pt idx="25250">
                  <c:v>151.47199999594699</c:v>
                </c:pt>
                <c:pt idx="25251">
                  <c:v>151.479999995947</c:v>
                </c:pt>
                <c:pt idx="25252">
                  <c:v>151.48799999594701</c:v>
                </c:pt>
                <c:pt idx="25253">
                  <c:v>151.49599999594602</c:v>
                </c:pt>
                <c:pt idx="25254">
                  <c:v>151.503999995946</c:v>
                </c:pt>
                <c:pt idx="25255">
                  <c:v>151.51199999594601</c:v>
                </c:pt>
                <c:pt idx="25256">
                  <c:v>151.51999999594602</c:v>
                </c:pt>
                <c:pt idx="25257">
                  <c:v>151.52799999594498</c:v>
                </c:pt>
                <c:pt idx="25258">
                  <c:v>151.53599999594499</c:v>
                </c:pt>
                <c:pt idx="25259">
                  <c:v>151.543999995945</c:v>
                </c:pt>
                <c:pt idx="25260">
                  <c:v>151.55199999594501</c:v>
                </c:pt>
                <c:pt idx="25261">
                  <c:v>151.55999999594499</c:v>
                </c:pt>
                <c:pt idx="25262">
                  <c:v>151.56799999594401</c:v>
                </c:pt>
                <c:pt idx="25263">
                  <c:v>151.57599999594402</c:v>
                </c:pt>
                <c:pt idx="25264">
                  <c:v>151.583999995944</c:v>
                </c:pt>
                <c:pt idx="25265">
                  <c:v>151.59199999594401</c:v>
                </c:pt>
                <c:pt idx="25266">
                  <c:v>151.59999999594402</c:v>
                </c:pt>
                <c:pt idx="25267">
                  <c:v>151.60799999594298</c:v>
                </c:pt>
                <c:pt idx="25268">
                  <c:v>151.61599999594299</c:v>
                </c:pt>
                <c:pt idx="25269">
                  <c:v>151.623999995943</c:v>
                </c:pt>
                <c:pt idx="25270">
                  <c:v>151.631999995943</c:v>
                </c:pt>
                <c:pt idx="25271">
                  <c:v>151.63999999594199</c:v>
                </c:pt>
                <c:pt idx="25272">
                  <c:v>151.647999995942</c:v>
                </c:pt>
                <c:pt idx="25273">
                  <c:v>151.65599999594201</c:v>
                </c:pt>
                <c:pt idx="25274">
                  <c:v>151.66399999594199</c:v>
                </c:pt>
                <c:pt idx="25275">
                  <c:v>151.671999995942</c:v>
                </c:pt>
                <c:pt idx="25276">
                  <c:v>151.67999999594102</c:v>
                </c:pt>
                <c:pt idx="25277">
                  <c:v>151.687999995941</c:v>
                </c:pt>
                <c:pt idx="25278">
                  <c:v>151.69599999594101</c:v>
                </c:pt>
                <c:pt idx="25279">
                  <c:v>151.70399999594099</c:v>
                </c:pt>
                <c:pt idx="25280">
                  <c:v>151.711999995941</c:v>
                </c:pt>
                <c:pt idx="25281">
                  <c:v>151.71999999593999</c:v>
                </c:pt>
                <c:pt idx="25282">
                  <c:v>151.72799999594</c:v>
                </c:pt>
                <c:pt idx="25283">
                  <c:v>151.73599999594001</c:v>
                </c:pt>
                <c:pt idx="25284">
                  <c:v>151.74399999593999</c:v>
                </c:pt>
                <c:pt idx="25285">
                  <c:v>151.751999995939</c:v>
                </c:pt>
                <c:pt idx="25286">
                  <c:v>151.75999999593901</c:v>
                </c:pt>
                <c:pt idx="25287">
                  <c:v>151.76799999593902</c:v>
                </c:pt>
                <c:pt idx="25288">
                  <c:v>151.775999995939</c:v>
                </c:pt>
                <c:pt idx="25289">
                  <c:v>151.78399999593901</c:v>
                </c:pt>
                <c:pt idx="25290">
                  <c:v>151.791999995938</c:v>
                </c:pt>
                <c:pt idx="25291">
                  <c:v>151.79999999593798</c:v>
                </c:pt>
                <c:pt idx="25292">
                  <c:v>151.80799999593799</c:v>
                </c:pt>
                <c:pt idx="25293">
                  <c:v>151.815999995938</c:v>
                </c:pt>
                <c:pt idx="25294">
                  <c:v>151.82399999593801</c:v>
                </c:pt>
                <c:pt idx="25295">
                  <c:v>151.831999995937</c:v>
                </c:pt>
                <c:pt idx="25296">
                  <c:v>151.83999999593701</c:v>
                </c:pt>
                <c:pt idx="25297">
                  <c:v>151.84799999593702</c:v>
                </c:pt>
                <c:pt idx="25298">
                  <c:v>151.855999995937</c:v>
                </c:pt>
                <c:pt idx="25299">
                  <c:v>151.86399999593601</c:v>
                </c:pt>
                <c:pt idx="25300">
                  <c:v>151.87199999593599</c:v>
                </c:pt>
                <c:pt idx="25301">
                  <c:v>151.87999999593598</c:v>
                </c:pt>
                <c:pt idx="25302">
                  <c:v>151.88799999593598</c:v>
                </c:pt>
                <c:pt idx="25303">
                  <c:v>151.89599999593599</c:v>
                </c:pt>
                <c:pt idx="25304">
                  <c:v>151.90399999593501</c:v>
                </c:pt>
                <c:pt idx="25305">
                  <c:v>151.91199999593499</c:v>
                </c:pt>
                <c:pt idx="25306">
                  <c:v>151.919999995935</c:v>
                </c:pt>
                <c:pt idx="25307">
                  <c:v>151.92799999593501</c:v>
                </c:pt>
                <c:pt idx="25308">
                  <c:v>151.93599999593499</c:v>
                </c:pt>
                <c:pt idx="25309">
                  <c:v>151.94399999593401</c:v>
                </c:pt>
                <c:pt idx="25310">
                  <c:v>151.95199999593402</c:v>
                </c:pt>
                <c:pt idx="25311">
                  <c:v>151.959999995934</c:v>
                </c:pt>
                <c:pt idx="25312">
                  <c:v>151.96799999593401</c:v>
                </c:pt>
                <c:pt idx="25313">
                  <c:v>151.97599999593299</c:v>
                </c:pt>
                <c:pt idx="25314">
                  <c:v>151.983999995933</c:v>
                </c:pt>
                <c:pt idx="25315">
                  <c:v>151.99199999593299</c:v>
                </c:pt>
                <c:pt idx="25316">
                  <c:v>151.999999995933</c:v>
                </c:pt>
                <c:pt idx="25317">
                  <c:v>152.00799999593301</c:v>
                </c:pt>
                <c:pt idx="25318">
                  <c:v>152.01599999593199</c:v>
                </c:pt>
                <c:pt idx="25319">
                  <c:v>152.023999995932</c:v>
                </c:pt>
                <c:pt idx="25320">
                  <c:v>152.03199999593201</c:v>
                </c:pt>
                <c:pt idx="25321">
                  <c:v>152.03999999593202</c:v>
                </c:pt>
                <c:pt idx="25322">
                  <c:v>152.047999995932</c:v>
                </c:pt>
                <c:pt idx="25323">
                  <c:v>152.05599999593099</c:v>
                </c:pt>
                <c:pt idx="25324">
                  <c:v>152.063999995931</c:v>
                </c:pt>
                <c:pt idx="25325">
                  <c:v>152.07199999593098</c:v>
                </c:pt>
                <c:pt idx="25326">
                  <c:v>152.07999999593099</c:v>
                </c:pt>
                <c:pt idx="25327">
                  <c:v>152.08799999593001</c:v>
                </c:pt>
                <c:pt idx="25328">
                  <c:v>152.09599999592999</c:v>
                </c:pt>
                <c:pt idx="25329">
                  <c:v>152.10399999593</c:v>
                </c:pt>
                <c:pt idx="25330">
                  <c:v>152.11199999593001</c:v>
                </c:pt>
                <c:pt idx="25331">
                  <c:v>152.11999999593002</c:v>
                </c:pt>
                <c:pt idx="25332">
                  <c:v>152.127999995929</c:v>
                </c:pt>
                <c:pt idx="25333">
                  <c:v>152.13599999592901</c:v>
                </c:pt>
                <c:pt idx="25334">
                  <c:v>152.14399999592902</c:v>
                </c:pt>
                <c:pt idx="25335">
                  <c:v>152.15199999592897</c:v>
                </c:pt>
                <c:pt idx="25336">
                  <c:v>152.15999999592898</c:v>
                </c:pt>
                <c:pt idx="25337">
                  <c:v>152.167999995928</c:v>
                </c:pt>
                <c:pt idx="25338">
                  <c:v>152.17599999592801</c:v>
                </c:pt>
                <c:pt idx="25339">
                  <c:v>152.18399999592799</c:v>
                </c:pt>
                <c:pt idx="25340">
                  <c:v>152.191999995928</c:v>
                </c:pt>
                <c:pt idx="25341">
                  <c:v>152.19999999592702</c:v>
                </c:pt>
                <c:pt idx="25342">
                  <c:v>152.207999995927</c:v>
                </c:pt>
                <c:pt idx="25343">
                  <c:v>152.21599999592701</c:v>
                </c:pt>
                <c:pt idx="25344">
                  <c:v>152.22399999592702</c:v>
                </c:pt>
                <c:pt idx="25345">
                  <c:v>152.231999995927</c:v>
                </c:pt>
                <c:pt idx="25346">
                  <c:v>152.23999999592598</c:v>
                </c:pt>
                <c:pt idx="25347">
                  <c:v>152.24799999592599</c:v>
                </c:pt>
                <c:pt idx="25348">
                  <c:v>152.255999995926</c:v>
                </c:pt>
                <c:pt idx="25349">
                  <c:v>152.26399999592599</c:v>
                </c:pt>
                <c:pt idx="25350">
                  <c:v>152.271999995926</c:v>
                </c:pt>
                <c:pt idx="25351">
                  <c:v>152.27999999592501</c:v>
                </c:pt>
                <c:pt idx="25352">
                  <c:v>152.28799999592499</c:v>
                </c:pt>
                <c:pt idx="25353">
                  <c:v>152.295999995925</c:v>
                </c:pt>
                <c:pt idx="25354">
                  <c:v>152.30399999592501</c:v>
                </c:pt>
                <c:pt idx="25355">
                  <c:v>152.31199999592403</c:v>
                </c:pt>
                <c:pt idx="25356">
                  <c:v>152.31999999592401</c:v>
                </c:pt>
                <c:pt idx="25357">
                  <c:v>152.32799999592399</c:v>
                </c:pt>
                <c:pt idx="25358">
                  <c:v>152.335999995924</c:v>
                </c:pt>
                <c:pt idx="25359">
                  <c:v>152.34399999592398</c:v>
                </c:pt>
                <c:pt idx="25360">
                  <c:v>152.35199999592299</c:v>
                </c:pt>
                <c:pt idx="25361">
                  <c:v>152.359999995923</c:v>
                </c:pt>
                <c:pt idx="25362">
                  <c:v>152.36799999592299</c:v>
                </c:pt>
                <c:pt idx="25363">
                  <c:v>152.375999995923</c:v>
                </c:pt>
                <c:pt idx="25364">
                  <c:v>152.38399999592301</c:v>
                </c:pt>
                <c:pt idx="25365">
                  <c:v>152.39199999592202</c:v>
                </c:pt>
                <c:pt idx="25366">
                  <c:v>152.399999995922</c:v>
                </c:pt>
                <c:pt idx="25367">
                  <c:v>152.40799999592201</c:v>
                </c:pt>
                <c:pt idx="25368">
                  <c:v>152.41599999592202</c:v>
                </c:pt>
                <c:pt idx="25369">
                  <c:v>152.42399999592098</c:v>
                </c:pt>
                <c:pt idx="25370">
                  <c:v>152.43199999592099</c:v>
                </c:pt>
                <c:pt idx="25371">
                  <c:v>152.439999995921</c:v>
                </c:pt>
                <c:pt idx="25372">
                  <c:v>152.44799999592101</c:v>
                </c:pt>
                <c:pt idx="25373">
                  <c:v>152.45599999592099</c:v>
                </c:pt>
                <c:pt idx="25374">
                  <c:v>152.46399999592001</c:v>
                </c:pt>
                <c:pt idx="25375">
                  <c:v>152.47199999592002</c:v>
                </c:pt>
                <c:pt idx="25376">
                  <c:v>152.47999999592</c:v>
                </c:pt>
                <c:pt idx="25377">
                  <c:v>152.48799999592001</c:v>
                </c:pt>
                <c:pt idx="25378">
                  <c:v>152.49599999592002</c:v>
                </c:pt>
                <c:pt idx="25379">
                  <c:v>152.50399999591897</c:v>
                </c:pt>
                <c:pt idx="25380">
                  <c:v>152.51199999591898</c:v>
                </c:pt>
                <c:pt idx="25381">
                  <c:v>152.51999999591899</c:v>
                </c:pt>
                <c:pt idx="25382">
                  <c:v>152.527999995919</c:v>
                </c:pt>
                <c:pt idx="25383">
                  <c:v>152.53599999591799</c:v>
                </c:pt>
                <c:pt idx="25384">
                  <c:v>152.543999995918</c:v>
                </c:pt>
                <c:pt idx="25385">
                  <c:v>152.55199999591801</c:v>
                </c:pt>
                <c:pt idx="25386">
                  <c:v>152.55999999591799</c:v>
                </c:pt>
                <c:pt idx="25387">
                  <c:v>152.567999995918</c:v>
                </c:pt>
                <c:pt idx="25388">
                  <c:v>152.57599999591702</c:v>
                </c:pt>
                <c:pt idx="25389">
                  <c:v>152.58399999591703</c:v>
                </c:pt>
                <c:pt idx="25390">
                  <c:v>152.59199999591701</c:v>
                </c:pt>
                <c:pt idx="25391">
                  <c:v>152.59999999591699</c:v>
                </c:pt>
                <c:pt idx="25392">
                  <c:v>152.607999995917</c:v>
                </c:pt>
                <c:pt idx="25393">
                  <c:v>152.61599999591598</c:v>
                </c:pt>
                <c:pt idx="25394">
                  <c:v>152.62399999591599</c:v>
                </c:pt>
                <c:pt idx="25395">
                  <c:v>152.631999995916</c:v>
                </c:pt>
                <c:pt idx="25396">
                  <c:v>152.63999999591599</c:v>
                </c:pt>
                <c:pt idx="25397">
                  <c:v>152.647999995915</c:v>
                </c:pt>
                <c:pt idx="25398">
                  <c:v>152.65599999591501</c:v>
                </c:pt>
                <c:pt idx="25399">
                  <c:v>152.66399999591502</c:v>
                </c:pt>
                <c:pt idx="25400">
                  <c:v>152.671999995915</c:v>
                </c:pt>
                <c:pt idx="25401">
                  <c:v>152.67999999591501</c:v>
                </c:pt>
                <c:pt idx="25402">
                  <c:v>152.687999995914</c:v>
                </c:pt>
                <c:pt idx="25403">
                  <c:v>152.69599999591398</c:v>
                </c:pt>
                <c:pt idx="25404">
                  <c:v>152.70399999591399</c:v>
                </c:pt>
                <c:pt idx="25405">
                  <c:v>152.711999995914</c:v>
                </c:pt>
                <c:pt idx="25406">
                  <c:v>152.71999999591401</c:v>
                </c:pt>
                <c:pt idx="25407">
                  <c:v>152.727999995913</c:v>
                </c:pt>
                <c:pt idx="25408">
                  <c:v>152.73599999591301</c:v>
                </c:pt>
                <c:pt idx="25409">
                  <c:v>152.74399999591301</c:v>
                </c:pt>
                <c:pt idx="25410">
                  <c:v>152.751999995913</c:v>
                </c:pt>
                <c:pt idx="25411">
                  <c:v>152.75999999591201</c:v>
                </c:pt>
                <c:pt idx="25412">
                  <c:v>152.76799999591202</c:v>
                </c:pt>
                <c:pt idx="25413">
                  <c:v>152.77599999591197</c:v>
                </c:pt>
                <c:pt idx="25414">
                  <c:v>152.78399999591198</c:v>
                </c:pt>
                <c:pt idx="25415">
                  <c:v>152.79199999591199</c:v>
                </c:pt>
                <c:pt idx="25416">
                  <c:v>152.79999999591101</c:v>
                </c:pt>
                <c:pt idx="25417">
                  <c:v>152.80799999591099</c:v>
                </c:pt>
                <c:pt idx="25418">
                  <c:v>152.815999995911</c:v>
                </c:pt>
                <c:pt idx="25419">
                  <c:v>152.82399999591101</c:v>
                </c:pt>
                <c:pt idx="25420">
                  <c:v>152.83199999591099</c:v>
                </c:pt>
                <c:pt idx="25421">
                  <c:v>152.83999999591001</c:v>
                </c:pt>
                <c:pt idx="25422">
                  <c:v>152.84799999591002</c:v>
                </c:pt>
                <c:pt idx="25423">
                  <c:v>152.85599999591003</c:v>
                </c:pt>
                <c:pt idx="25424">
                  <c:v>152.86399999591001</c:v>
                </c:pt>
                <c:pt idx="25425">
                  <c:v>152.87199999590999</c:v>
                </c:pt>
                <c:pt idx="25426">
                  <c:v>152.879999995909</c:v>
                </c:pt>
                <c:pt idx="25427">
                  <c:v>152.88799999590898</c:v>
                </c:pt>
                <c:pt idx="25428">
                  <c:v>152.89599999590899</c:v>
                </c:pt>
                <c:pt idx="25429">
                  <c:v>152.903999995909</c:v>
                </c:pt>
                <c:pt idx="25430">
                  <c:v>152.91199999590799</c:v>
                </c:pt>
                <c:pt idx="25431">
                  <c:v>152.919999995908</c:v>
                </c:pt>
                <c:pt idx="25432">
                  <c:v>152.92799999590801</c:v>
                </c:pt>
                <c:pt idx="25433">
                  <c:v>152.93599999590802</c:v>
                </c:pt>
                <c:pt idx="25434">
                  <c:v>152.943999995908</c:v>
                </c:pt>
                <c:pt idx="25435">
                  <c:v>152.95199999590699</c:v>
                </c:pt>
                <c:pt idx="25436">
                  <c:v>152.959999995907</c:v>
                </c:pt>
                <c:pt idx="25437">
                  <c:v>152.96799999590698</c:v>
                </c:pt>
                <c:pt idx="25438">
                  <c:v>152.97599999590699</c:v>
                </c:pt>
                <c:pt idx="25439">
                  <c:v>152.983999995907</c:v>
                </c:pt>
                <c:pt idx="25440">
                  <c:v>152.99199999590599</c:v>
                </c:pt>
                <c:pt idx="25441">
                  <c:v>152.99999999590599</c:v>
                </c:pt>
                <c:pt idx="25442">
                  <c:v>153.007999995906</c:v>
                </c:pt>
                <c:pt idx="25443">
                  <c:v>153.01599999590601</c:v>
                </c:pt>
                <c:pt idx="25444">
                  <c:v>153.023999995905</c:v>
                </c:pt>
                <c:pt idx="25445">
                  <c:v>153.03199999590501</c:v>
                </c:pt>
                <c:pt idx="25446">
                  <c:v>153.03999999590502</c:v>
                </c:pt>
                <c:pt idx="25447">
                  <c:v>153.04799999590497</c:v>
                </c:pt>
                <c:pt idx="25448">
                  <c:v>153.05599999590498</c:v>
                </c:pt>
                <c:pt idx="25449">
                  <c:v>153.063999995904</c:v>
                </c:pt>
                <c:pt idx="25450">
                  <c:v>153.07199999590401</c:v>
                </c:pt>
                <c:pt idx="25451">
                  <c:v>153.07999999590399</c:v>
                </c:pt>
                <c:pt idx="25452">
                  <c:v>153.087999995904</c:v>
                </c:pt>
                <c:pt idx="25453">
                  <c:v>153.09599999590401</c:v>
                </c:pt>
                <c:pt idx="25454">
                  <c:v>153.103999995903</c:v>
                </c:pt>
                <c:pt idx="25455">
                  <c:v>153.11199999590301</c:v>
                </c:pt>
                <c:pt idx="25456">
                  <c:v>153.11999999590302</c:v>
                </c:pt>
                <c:pt idx="25457">
                  <c:v>153.12799999590302</c:v>
                </c:pt>
                <c:pt idx="25458">
                  <c:v>153.13599999590198</c:v>
                </c:pt>
                <c:pt idx="25459">
                  <c:v>153.14399999590199</c:v>
                </c:pt>
                <c:pt idx="25460">
                  <c:v>153.151999995902</c:v>
                </c:pt>
                <c:pt idx="25461">
                  <c:v>153.15999999590198</c:v>
                </c:pt>
                <c:pt idx="25462">
                  <c:v>153.16799999590199</c:v>
                </c:pt>
                <c:pt idx="25463">
                  <c:v>153.17599999590101</c:v>
                </c:pt>
                <c:pt idx="25464">
                  <c:v>153.18399999590099</c:v>
                </c:pt>
                <c:pt idx="25465">
                  <c:v>153.191999995901</c:v>
                </c:pt>
                <c:pt idx="25466">
                  <c:v>153.19999999590101</c:v>
                </c:pt>
                <c:pt idx="25467">
                  <c:v>153.20799999590102</c:v>
                </c:pt>
                <c:pt idx="25468">
                  <c:v>153.21599999590001</c:v>
                </c:pt>
                <c:pt idx="25469">
                  <c:v>153.22399999589999</c:v>
                </c:pt>
                <c:pt idx="25470">
                  <c:v>153.2319999959</c:v>
                </c:pt>
                <c:pt idx="25471">
                  <c:v>153.23999999589998</c:v>
                </c:pt>
                <c:pt idx="25472">
                  <c:v>153.24799999589899</c:v>
                </c:pt>
                <c:pt idx="25473">
                  <c:v>153.255999995899</c:v>
                </c:pt>
                <c:pt idx="25474">
                  <c:v>153.26399999589898</c:v>
                </c:pt>
                <c:pt idx="25475">
                  <c:v>153.27199999589899</c:v>
                </c:pt>
                <c:pt idx="25476">
                  <c:v>153.279999995899</c:v>
                </c:pt>
                <c:pt idx="25477">
                  <c:v>153.28799999589802</c:v>
                </c:pt>
                <c:pt idx="25478">
                  <c:v>153.295999995898</c:v>
                </c:pt>
                <c:pt idx="25479">
                  <c:v>153.30399999589801</c:v>
                </c:pt>
                <c:pt idx="25480">
                  <c:v>153.31199999589802</c:v>
                </c:pt>
                <c:pt idx="25481">
                  <c:v>153.319999995898</c:v>
                </c:pt>
                <c:pt idx="25482">
                  <c:v>153.32799999589699</c:v>
                </c:pt>
                <c:pt idx="25483">
                  <c:v>153.335999995897</c:v>
                </c:pt>
                <c:pt idx="25484">
                  <c:v>153.34399999589701</c:v>
                </c:pt>
                <c:pt idx="25485">
                  <c:v>153.35199999589699</c:v>
                </c:pt>
                <c:pt idx="25486">
                  <c:v>153.359999995896</c:v>
                </c:pt>
                <c:pt idx="25487">
                  <c:v>153.36799999589601</c:v>
                </c:pt>
                <c:pt idx="25488">
                  <c:v>153.375999995896</c:v>
                </c:pt>
                <c:pt idx="25489">
                  <c:v>153.383999995896</c:v>
                </c:pt>
                <c:pt idx="25490">
                  <c:v>153.39199999589601</c:v>
                </c:pt>
                <c:pt idx="25491">
                  <c:v>153.39999999589497</c:v>
                </c:pt>
                <c:pt idx="25492">
                  <c:v>153.40799999589498</c:v>
                </c:pt>
                <c:pt idx="25493">
                  <c:v>153.41599999589499</c:v>
                </c:pt>
                <c:pt idx="25494">
                  <c:v>153.423999995895</c:v>
                </c:pt>
                <c:pt idx="25495">
                  <c:v>153.43199999589498</c:v>
                </c:pt>
                <c:pt idx="25496">
                  <c:v>153.439999995894</c:v>
                </c:pt>
                <c:pt idx="25497">
                  <c:v>153.44799999589401</c:v>
                </c:pt>
                <c:pt idx="25498">
                  <c:v>153.45599999589399</c:v>
                </c:pt>
                <c:pt idx="25499">
                  <c:v>153.463999995894</c:v>
                </c:pt>
                <c:pt idx="25500">
                  <c:v>153.47199999589301</c:v>
                </c:pt>
                <c:pt idx="25501">
                  <c:v>153.47999999589302</c:v>
                </c:pt>
                <c:pt idx="25502">
                  <c:v>153.48799999589301</c:v>
                </c:pt>
                <c:pt idx="25503">
                  <c:v>153.49599999589299</c:v>
                </c:pt>
                <c:pt idx="25504">
                  <c:v>153.503999995893</c:v>
                </c:pt>
                <c:pt idx="25505">
                  <c:v>153.51199999589198</c:v>
                </c:pt>
                <c:pt idx="25506">
                  <c:v>153.51999999589199</c:v>
                </c:pt>
                <c:pt idx="25507">
                  <c:v>153.527999995892</c:v>
                </c:pt>
                <c:pt idx="25508">
                  <c:v>153.53599999589198</c:v>
                </c:pt>
                <c:pt idx="25509">
                  <c:v>153.54399999589199</c:v>
                </c:pt>
                <c:pt idx="25510">
                  <c:v>153.55199999589101</c:v>
                </c:pt>
                <c:pt idx="25511">
                  <c:v>153.55999999589102</c:v>
                </c:pt>
                <c:pt idx="25512">
                  <c:v>153.567999995891</c:v>
                </c:pt>
                <c:pt idx="25513">
                  <c:v>153.57599999589101</c:v>
                </c:pt>
                <c:pt idx="25514">
                  <c:v>153.58399999589</c:v>
                </c:pt>
                <c:pt idx="25515">
                  <c:v>153.59199999588998</c:v>
                </c:pt>
                <c:pt idx="25516">
                  <c:v>153.59999999588999</c:v>
                </c:pt>
                <c:pt idx="25517">
                  <c:v>153.60799999589</c:v>
                </c:pt>
                <c:pt idx="25518">
                  <c:v>153.61599999589001</c:v>
                </c:pt>
                <c:pt idx="25519">
                  <c:v>153.62399999588899</c:v>
                </c:pt>
                <c:pt idx="25520">
                  <c:v>153.631999995889</c:v>
                </c:pt>
                <c:pt idx="25521">
                  <c:v>153.63999999588901</c:v>
                </c:pt>
                <c:pt idx="25522">
                  <c:v>153.64799999588899</c:v>
                </c:pt>
                <c:pt idx="25523">
                  <c:v>153.655999995889</c:v>
                </c:pt>
                <c:pt idx="25524">
                  <c:v>153.66399999588802</c:v>
                </c:pt>
                <c:pt idx="25525">
                  <c:v>153.67199999588797</c:v>
                </c:pt>
                <c:pt idx="25526">
                  <c:v>153.67999999588798</c:v>
                </c:pt>
                <c:pt idx="25527">
                  <c:v>153.68799999588799</c:v>
                </c:pt>
                <c:pt idx="25528">
                  <c:v>153.69599999588701</c:v>
                </c:pt>
                <c:pt idx="25529">
                  <c:v>153.70399999588699</c:v>
                </c:pt>
                <c:pt idx="25530">
                  <c:v>153.711999995887</c:v>
                </c:pt>
                <c:pt idx="25531">
                  <c:v>153.71999999588701</c:v>
                </c:pt>
                <c:pt idx="25532">
                  <c:v>153.72799999588699</c:v>
                </c:pt>
                <c:pt idx="25533">
                  <c:v>153.735999995886</c:v>
                </c:pt>
                <c:pt idx="25534">
                  <c:v>153.74399999588601</c:v>
                </c:pt>
                <c:pt idx="25535">
                  <c:v>153.75199999588602</c:v>
                </c:pt>
                <c:pt idx="25536">
                  <c:v>153.75999999588601</c:v>
                </c:pt>
                <c:pt idx="25537">
                  <c:v>153.76799999588602</c:v>
                </c:pt>
                <c:pt idx="25538">
                  <c:v>153.775999995885</c:v>
                </c:pt>
                <c:pt idx="25539">
                  <c:v>153.78399999588498</c:v>
                </c:pt>
                <c:pt idx="25540">
                  <c:v>153.79199999588499</c:v>
                </c:pt>
                <c:pt idx="25541">
                  <c:v>153.799999995885</c:v>
                </c:pt>
                <c:pt idx="25542">
                  <c:v>153.80799999588399</c:v>
                </c:pt>
                <c:pt idx="25543">
                  <c:v>153.815999995884</c:v>
                </c:pt>
                <c:pt idx="25544">
                  <c:v>153.82399999588401</c:v>
                </c:pt>
                <c:pt idx="25545">
                  <c:v>153.83199999588402</c:v>
                </c:pt>
                <c:pt idx="25546">
                  <c:v>153.839999995884</c:v>
                </c:pt>
                <c:pt idx="25547">
                  <c:v>153.84799999588299</c:v>
                </c:pt>
                <c:pt idx="25548">
                  <c:v>153.855999995883</c:v>
                </c:pt>
                <c:pt idx="25549">
                  <c:v>153.86399999588298</c:v>
                </c:pt>
                <c:pt idx="25550">
                  <c:v>153.87199999588299</c:v>
                </c:pt>
                <c:pt idx="25551">
                  <c:v>153.879999995883</c:v>
                </c:pt>
                <c:pt idx="25552">
                  <c:v>153.88799999588201</c:v>
                </c:pt>
                <c:pt idx="25553">
                  <c:v>153.89599999588199</c:v>
                </c:pt>
                <c:pt idx="25554">
                  <c:v>153.903999995882</c:v>
                </c:pt>
                <c:pt idx="25555">
                  <c:v>153.91199999588201</c:v>
                </c:pt>
                <c:pt idx="25556">
                  <c:v>153.919999995881</c:v>
                </c:pt>
                <c:pt idx="25557">
                  <c:v>153.92799999588101</c:v>
                </c:pt>
                <c:pt idx="25558">
                  <c:v>153.93599999588102</c:v>
                </c:pt>
                <c:pt idx="25559">
                  <c:v>153.943999995881</c:v>
                </c:pt>
                <c:pt idx="25560">
                  <c:v>153.95199999588098</c:v>
                </c:pt>
                <c:pt idx="25561">
                  <c:v>153.95999999588</c:v>
                </c:pt>
                <c:pt idx="25562">
                  <c:v>153.96799999588001</c:v>
                </c:pt>
                <c:pt idx="25563">
                  <c:v>153.97599999587999</c:v>
                </c:pt>
                <c:pt idx="25564">
                  <c:v>153.98399999588</c:v>
                </c:pt>
                <c:pt idx="25565">
                  <c:v>153.99199999588001</c:v>
                </c:pt>
                <c:pt idx="25566">
                  <c:v>153.99999999587899</c:v>
                </c:pt>
                <c:pt idx="25567">
                  <c:v>154.007999995879</c:v>
                </c:pt>
                <c:pt idx="25568">
                  <c:v>154.01599999587901</c:v>
                </c:pt>
                <c:pt idx="25569">
                  <c:v>154.02399999587902</c:v>
                </c:pt>
                <c:pt idx="25570">
                  <c:v>154.03199999587798</c:v>
                </c:pt>
                <c:pt idx="25571">
                  <c:v>154.03999999587799</c:v>
                </c:pt>
                <c:pt idx="25572">
                  <c:v>154.047999995878</c:v>
                </c:pt>
                <c:pt idx="25573">
                  <c:v>154.05599999587798</c:v>
                </c:pt>
                <c:pt idx="25574">
                  <c:v>154.06399999587799</c:v>
                </c:pt>
                <c:pt idx="25575">
                  <c:v>154.07199999587701</c:v>
                </c:pt>
                <c:pt idx="25576">
                  <c:v>154.07999999587699</c:v>
                </c:pt>
                <c:pt idx="25577">
                  <c:v>154.087999995877</c:v>
                </c:pt>
                <c:pt idx="25578">
                  <c:v>154.09599999587701</c:v>
                </c:pt>
                <c:pt idx="25579">
                  <c:v>154.10399999587702</c:v>
                </c:pt>
                <c:pt idx="25580">
                  <c:v>154.111999995876</c:v>
                </c:pt>
                <c:pt idx="25581">
                  <c:v>154.11999999587601</c:v>
                </c:pt>
                <c:pt idx="25582">
                  <c:v>154.127999995876</c:v>
                </c:pt>
                <c:pt idx="25583">
                  <c:v>154.13599999587598</c:v>
                </c:pt>
                <c:pt idx="25584">
                  <c:v>154.14399999587499</c:v>
                </c:pt>
                <c:pt idx="25585">
                  <c:v>154.151999995875</c:v>
                </c:pt>
                <c:pt idx="25586">
                  <c:v>154.15999999587501</c:v>
                </c:pt>
                <c:pt idx="25587">
                  <c:v>154.16799999587499</c:v>
                </c:pt>
                <c:pt idx="25588">
                  <c:v>154.175999995875</c:v>
                </c:pt>
                <c:pt idx="25589">
                  <c:v>154.18399999587402</c:v>
                </c:pt>
                <c:pt idx="25590">
                  <c:v>154.191999995874</c:v>
                </c:pt>
                <c:pt idx="25591">
                  <c:v>154.19999999587401</c:v>
                </c:pt>
                <c:pt idx="25592">
                  <c:v>154.20799999587402</c:v>
                </c:pt>
                <c:pt idx="25593">
                  <c:v>154.215999995874</c:v>
                </c:pt>
                <c:pt idx="25594">
                  <c:v>154.22399999587299</c:v>
                </c:pt>
                <c:pt idx="25595">
                  <c:v>154.231999995873</c:v>
                </c:pt>
                <c:pt idx="25596">
                  <c:v>154.23999999587301</c:v>
                </c:pt>
                <c:pt idx="25597">
                  <c:v>154.24799999587299</c:v>
                </c:pt>
                <c:pt idx="25598">
                  <c:v>154.255999995872</c:v>
                </c:pt>
                <c:pt idx="25599">
                  <c:v>154.26399999587201</c:v>
                </c:pt>
                <c:pt idx="25600">
                  <c:v>154.27199999587199</c:v>
                </c:pt>
                <c:pt idx="25601">
                  <c:v>154.279999995872</c:v>
                </c:pt>
                <c:pt idx="25602">
                  <c:v>154.28799999587201</c:v>
                </c:pt>
                <c:pt idx="25603">
                  <c:v>154.295999995871</c:v>
                </c:pt>
                <c:pt idx="25604">
                  <c:v>154.30399999587098</c:v>
                </c:pt>
                <c:pt idx="25605">
                  <c:v>154.31199999587099</c:v>
                </c:pt>
                <c:pt idx="25606">
                  <c:v>154.319999995871</c:v>
                </c:pt>
                <c:pt idx="25607">
                  <c:v>154.32799999587098</c:v>
                </c:pt>
                <c:pt idx="25608">
                  <c:v>154.33599999587</c:v>
                </c:pt>
                <c:pt idx="25609">
                  <c:v>154.34399999587001</c:v>
                </c:pt>
                <c:pt idx="25610">
                  <c:v>154.35199999586999</c:v>
                </c:pt>
                <c:pt idx="25611">
                  <c:v>154.35999999587</c:v>
                </c:pt>
                <c:pt idx="25612">
                  <c:v>154.36799999586901</c:v>
                </c:pt>
                <c:pt idx="25613">
                  <c:v>154.37599999586902</c:v>
                </c:pt>
                <c:pt idx="25614">
                  <c:v>154.383999995869</c:v>
                </c:pt>
                <c:pt idx="25615">
                  <c:v>154.39199999586901</c:v>
                </c:pt>
                <c:pt idx="25616">
                  <c:v>154.399999995869</c:v>
                </c:pt>
                <c:pt idx="25617">
                  <c:v>154.40799999586798</c:v>
                </c:pt>
                <c:pt idx="25618">
                  <c:v>154.41599999586799</c:v>
                </c:pt>
                <c:pt idx="25619">
                  <c:v>154.423999995868</c:v>
                </c:pt>
                <c:pt idx="25620">
                  <c:v>154.43199999586801</c:v>
                </c:pt>
                <c:pt idx="25621">
                  <c:v>154.43999999586799</c:v>
                </c:pt>
                <c:pt idx="25622">
                  <c:v>154.44799999586701</c:v>
                </c:pt>
                <c:pt idx="25623">
                  <c:v>154.45599999586702</c:v>
                </c:pt>
                <c:pt idx="25624">
                  <c:v>154.463999995867</c:v>
                </c:pt>
                <c:pt idx="25625">
                  <c:v>154.47199999586701</c:v>
                </c:pt>
                <c:pt idx="25626">
                  <c:v>154.479999995866</c:v>
                </c:pt>
                <c:pt idx="25627">
                  <c:v>154.48799999586598</c:v>
                </c:pt>
                <c:pt idx="25628">
                  <c:v>154.49599999586599</c:v>
                </c:pt>
                <c:pt idx="25629">
                  <c:v>154.503999995866</c:v>
                </c:pt>
                <c:pt idx="25630">
                  <c:v>154.51199999586601</c:v>
                </c:pt>
                <c:pt idx="25631">
                  <c:v>154.51999999586499</c:v>
                </c:pt>
                <c:pt idx="25632">
                  <c:v>154.527999995865</c:v>
                </c:pt>
                <c:pt idx="25633">
                  <c:v>154.53599999586501</c:v>
                </c:pt>
                <c:pt idx="25634">
                  <c:v>154.54399999586499</c:v>
                </c:pt>
                <c:pt idx="25635">
                  <c:v>154.551999995865</c:v>
                </c:pt>
                <c:pt idx="25636">
                  <c:v>154.55999999586402</c:v>
                </c:pt>
                <c:pt idx="25637">
                  <c:v>154.567999995864</c:v>
                </c:pt>
                <c:pt idx="25638">
                  <c:v>154.57599999586398</c:v>
                </c:pt>
                <c:pt idx="25639">
                  <c:v>154.58399999586399</c:v>
                </c:pt>
                <c:pt idx="25640">
                  <c:v>154.59199999586301</c:v>
                </c:pt>
                <c:pt idx="25641">
                  <c:v>154.59999999586299</c:v>
                </c:pt>
                <c:pt idx="25642">
                  <c:v>154.607999995863</c:v>
                </c:pt>
                <c:pt idx="25643">
                  <c:v>154.61599999586301</c:v>
                </c:pt>
                <c:pt idx="25644">
                  <c:v>154.62399999586299</c:v>
                </c:pt>
                <c:pt idx="25645">
                  <c:v>154.631999995862</c:v>
                </c:pt>
                <c:pt idx="25646">
                  <c:v>154.63999999586201</c:v>
                </c:pt>
                <c:pt idx="25647">
                  <c:v>154.64799999586202</c:v>
                </c:pt>
                <c:pt idx="25648">
                  <c:v>154.655999995862</c:v>
                </c:pt>
                <c:pt idx="25649">
                  <c:v>154.66399999586201</c:v>
                </c:pt>
                <c:pt idx="25650">
                  <c:v>154.671999995861</c:v>
                </c:pt>
                <c:pt idx="25651">
                  <c:v>154.67999999586098</c:v>
                </c:pt>
                <c:pt idx="25652">
                  <c:v>154.68799999586099</c:v>
                </c:pt>
                <c:pt idx="25653">
                  <c:v>154.695999995861</c:v>
                </c:pt>
                <c:pt idx="25654">
                  <c:v>154.70399999585999</c:v>
                </c:pt>
                <c:pt idx="25655">
                  <c:v>154.71199999586</c:v>
                </c:pt>
                <c:pt idx="25656">
                  <c:v>154.71999999586001</c:v>
                </c:pt>
                <c:pt idx="25657">
                  <c:v>154.72799999586002</c:v>
                </c:pt>
                <c:pt idx="25658">
                  <c:v>154.73599999586</c:v>
                </c:pt>
                <c:pt idx="25659">
                  <c:v>154.74399999585901</c:v>
                </c:pt>
                <c:pt idx="25660">
                  <c:v>154.75199999585899</c:v>
                </c:pt>
                <c:pt idx="25661">
                  <c:v>154.75999999585898</c:v>
                </c:pt>
                <c:pt idx="25662">
                  <c:v>154.76799999585899</c:v>
                </c:pt>
                <c:pt idx="25663">
                  <c:v>154.775999995859</c:v>
                </c:pt>
                <c:pt idx="25664">
                  <c:v>154.78399999585801</c:v>
                </c:pt>
                <c:pt idx="25665">
                  <c:v>154.79199999585799</c:v>
                </c:pt>
                <c:pt idx="25666">
                  <c:v>154.799999995858</c:v>
                </c:pt>
                <c:pt idx="25667">
                  <c:v>154.80799999585801</c:v>
                </c:pt>
                <c:pt idx="25668">
                  <c:v>154.815999995857</c:v>
                </c:pt>
                <c:pt idx="25669">
                  <c:v>154.82399999585701</c:v>
                </c:pt>
                <c:pt idx="25670">
                  <c:v>154.83199999585702</c:v>
                </c:pt>
                <c:pt idx="25671">
                  <c:v>154.839999995857</c:v>
                </c:pt>
                <c:pt idx="25672">
                  <c:v>154.84799999585698</c:v>
                </c:pt>
                <c:pt idx="25673">
                  <c:v>154.855999995856</c:v>
                </c:pt>
                <c:pt idx="25674">
                  <c:v>154.86399999585601</c:v>
                </c:pt>
                <c:pt idx="25675">
                  <c:v>154.87199999585599</c:v>
                </c:pt>
                <c:pt idx="25676">
                  <c:v>154.879999995856</c:v>
                </c:pt>
                <c:pt idx="25677">
                  <c:v>154.88799999585601</c:v>
                </c:pt>
                <c:pt idx="25678">
                  <c:v>154.89599999585499</c:v>
                </c:pt>
                <c:pt idx="25679">
                  <c:v>154.903999995855</c:v>
                </c:pt>
                <c:pt idx="25680">
                  <c:v>154.91199999585501</c:v>
                </c:pt>
                <c:pt idx="25681">
                  <c:v>154.91999999585502</c:v>
                </c:pt>
                <c:pt idx="25682">
                  <c:v>154.92799999585398</c:v>
                </c:pt>
                <c:pt idx="25683">
                  <c:v>154.93599999585399</c:v>
                </c:pt>
                <c:pt idx="25684">
                  <c:v>154.943999995854</c:v>
                </c:pt>
                <c:pt idx="25685">
                  <c:v>154.95199999585398</c:v>
                </c:pt>
                <c:pt idx="25686">
                  <c:v>154.95999999585399</c:v>
                </c:pt>
                <c:pt idx="25687">
                  <c:v>154.96799999585301</c:v>
                </c:pt>
                <c:pt idx="25688">
                  <c:v>154.97599999585299</c:v>
                </c:pt>
                <c:pt idx="25689">
                  <c:v>154.983999995853</c:v>
                </c:pt>
                <c:pt idx="25690">
                  <c:v>154.99199999585301</c:v>
                </c:pt>
                <c:pt idx="25691">
                  <c:v>154.99999999585302</c:v>
                </c:pt>
                <c:pt idx="25692">
                  <c:v>155.007999995852</c:v>
                </c:pt>
                <c:pt idx="25693">
                  <c:v>155.01599999585201</c:v>
                </c:pt>
                <c:pt idx="25694">
                  <c:v>155.02399999585199</c:v>
                </c:pt>
                <c:pt idx="25695">
                  <c:v>155.03199999585198</c:v>
                </c:pt>
                <c:pt idx="25696">
                  <c:v>155.03999999585099</c:v>
                </c:pt>
                <c:pt idx="25697">
                  <c:v>155.047999995851</c:v>
                </c:pt>
                <c:pt idx="25698">
                  <c:v>155.05599999585101</c:v>
                </c:pt>
                <c:pt idx="25699">
                  <c:v>155.06399999585099</c:v>
                </c:pt>
                <c:pt idx="25700">
                  <c:v>155.071999995851</c:v>
                </c:pt>
                <c:pt idx="25701">
                  <c:v>155.07999999585002</c:v>
                </c:pt>
                <c:pt idx="25702">
                  <c:v>155.08799999585</c:v>
                </c:pt>
                <c:pt idx="25703">
                  <c:v>155.09599999585001</c:v>
                </c:pt>
                <c:pt idx="25704">
                  <c:v>155.10399999585002</c:v>
                </c:pt>
                <c:pt idx="25705">
                  <c:v>155.11199999585</c:v>
                </c:pt>
                <c:pt idx="25706">
                  <c:v>155.11999999584899</c:v>
                </c:pt>
                <c:pt idx="25707">
                  <c:v>155.127999995849</c:v>
                </c:pt>
                <c:pt idx="25708">
                  <c:v>155.13599999584901</c:v>
                </c:pt>
                <c:pt idx="25709">
                  <c:v>155.14399999584899</c:v>
                </c:pt>
                <c:pt idx="25710">
                  <c:v>155.151999995848</c:v>
                </c:pt>
                <c:pt idx="25711">
                  <c:v>155.15999999584801</c:v>
                </c:pt>
                <c:pt idx="25712">
                  <c:v>155.16799999584799</c:v>
                </c:pt>
                <c:pt idx="25713">
                  <c:v>155.175999995848</c:v>
                </c:pt>
                <c:pt idx="25714">
                  <c:v>155.18399999584801</c:v>
                </c:pt>
                <c:pt idx="25715">
                  <c:v>155.19199999584703</c:v>
                </c:pt>
                <c:pt idx="25716">
                  <c:v>155.19999999584698</c:v>
                </c:pt>
                <c:pt idx="25717">
                  <c:v>155.20799999584699</c:v>
                </c:pt>
                <c:pt idx="25718">
                  <c:v>155.215999995847</c:v>
                </c:pt>
                <c:pt idx="25719">
                  <c:v>155.22399999584698</c:v>
                </c:pt>
                <c:pt idx="25720">
                  <c:v>155.231999995846</c:v>
                </c:pt>
                <c:pt idx="25721">
                  <c:v>155.23999999584601</c:v>
                </c:pt>
                <c:pt idx="25722">
                  <c:v>155.24799999584599</c:v>
                </c:pt>
                <c:pt idx="25723">
                  <c:v>155.255999995846</c:v>
                </c:pt>
                <c:pt idx="25724">
                  <c:v>155.26399999584601</c:v>
                </c:pt>
                <c:pt idx="25725">
                  <c:v>155.27199999584502</c:v>
                </c:pt>
                <c:pt idx="25726">
                  <c:v>155.279999995845</c:v>
                </c:pt>
                <c:pt idx="25727">
                  <c:v>155.28799999584501</c:v>
                </c:pt>
                <c:pt idx="25728">
                  <c:v>155.29599999584499</c:v>
                </c:pt>
                <c:pt idx="25729">
                  <c:v>155.30399999584398</c:v>
                </c:pt>
                <c:pt idx="25730">
                  <c:v>155.31199999584399</c:v>
                </c:pt>
                <c:pt idx="25731">
                  <c:v>155.319999995844</c:v>
                </c:pt>
                <c:pt idx="25732">
                  <c:v>155.32799999584401</c:v>
                </c:pt>
                <c:pt idx="25733">
                  <c:v>155.33599999584399</c:v>
                </c:pt>
                <c:pt idx="25734">
                  <c:v>155.34399999584301</c:v>
                </c:pt>
                <c:pt idx="25735">
                  <c:v>155.35199999584302</c:v>
                </c:pt>
                <c:pt idx="25736">
                  <c:v>155.359999995843</c:v>
                </c:pt>
                <c:pt idx="25737">
                  <c:v>155.36799999584301</c:v>
                </c:pt>
                <c:pt idx="25738">
                  <c:v>155.37599999584302</c:v>
                </c:pt>
                <c:pt idx="25739">
                  <c:v>155.38399999584198</c:v>
                </c:pt>
                <c:pt idx="25740">
                  <c:v>155.39199999584199</c:v>
                </c:pt>
                <c:pt idx="25741">
                  <c:v>155.39999999584199</c:v>
                </c:pt>
                <c:pt idx="25742">
                  <c:v>155.407999995842</c:v>
                </c:pt>
                <c:pt idx="25743">
                  <c:v>155.41599999584099</c:v>
                </c:pt>
                <c:pt idx="25744">
                  <c:v>155.423999995841</c:v>
                </c:pt>
                <c:pt idx="25745">
                  <c:v>155.43199999584101</c:v>
                </c:pt>
                <c:pt idx="25746">
                  <c:v>155.43999999584099</c:v>
                </c:pt>
                <c:pt idx="25747">
                  <c:v>155.447999995841</c:v>
                </c:pt>
                <c:pt idx="25748">
                  <c:v>155.45599999584002</c:v>
                </c:pt>
                <c:pt idx="25749">
                  <c:v>155.46399999584003</c:v>
                </c:pt>
                <c:pt idx="25750">
                  <c:v>155.47199999583998</c:v>
                </c:pt>
                <c:pt idx="25751">
                  <c:v>155.47999999583999</c:v>
                </c:pt>
                <c:pt idx="25752">
                  <c:v>155.48799999584</c:v>
                </c:pt>
                <c:pt idx="25753">
                  <c:v>155.49599999583899</c:v>
                </c:pt>
                <c:pt idx="25754">
                  <c:v>155.503999995839</c:v>
                </c:pt>
                <c:pt idx="25755">
                  <c:v>155.51199999583901</c:v>
                </c:pt>
                <c:pt idx="25756">
                  <c:v>155.51999999583899</c:v>
                </c:pt>
                <c:pt idx="25757">
                  <c:v>155.527999995838</c:v>
                </c:pt>
                <c:pt idx="25758">
                  <c:v>155.53599999583801</c:v>
                </c:pt>
                <c:pt idx="25759">
                  <c:v>155.54399999583802</c:v>
                </c:pt>
                <c:pt idx="25760">
                  <c:v>155.551999995838</c:v>
                </c:pt>
                <c:pt idx="25761">
                  <c:v>155.55999999583801</c:v>
                </c:pt>
                <c:pt idx="25762">
                  <c:v>155.567999995837</c:v>
                </c:pt>
                <c:pt idx="25763">
                  <c:v>155.57599999583698</c:v>
                </c:pt>
                <c:pt idx="25764">
                  <c:v>155.58399999583699</c:v>
                </c:pt>
                <c:pt idx="25765">
                  <c:v>155.591999995837</c:v>
                </c:pt>
                <c:pt idx="25766">
                  <c:v>155.59999999583701</c:v>
                </c:pt>
                <c:pt idx="25767">
                  <c:v>155.607999995836</c:v>
                </c:pt>
                <c:pt idx="25768">
                  <c:v>155.61599999583601</c:v>
                </c:pt>
                <c:pt idx="25769">
                  <c:v>155.62399999583602</c:v>
                </c:pt>
                <c:pt idx="25770">
                  <c:v>155.631999995836</c:v>
                </c:pt>
                <c:pt idx="25771">
                  <c:v>155.63999999583501</c:v>
                </c:pt>
                <c:pt idx="25772">
                  <c:v>155.64799999583499</c:v>
                </c:pt>
                <c:pt idx="25773">
                  <c:v>155.65599999583497</c:v>
                </c:pt>
                <c:pt idx="25774">
                  <c:v>155.66399999583498</c:v>
                </c:pt>
                <c:pt idx="25775">
                  <c:v>155.67199999583499</c:v>
                </c:pt>
                <c:pt idx="25776">
                  <c:v>155.67999999583401</c:v>
                </c:pt>
                <c:pt idx="25777">
                  <c:v>155.68799999583399</c:v>
                </c:pt>
                <c:pt idx="25778">
                  <c:v>155.695999995834</c:v>
                </c:pt>
                <c:pt idx="25779">
                  <c:v>155.70399999583401</c:v>
                </c:pt>
                <c:pt idx="25780">
                  <c:v>155.71199999583399</c:v>
                </c:pt>
                <c:pt idx="25781">
                  <c:v>155.71999999583301</c:v>
                </c:pt>
                <c:pt idx="25782">
                  <c:v>155.72799999583302</c:v>
                </c:pt>
                <c:pt idx="25783">
                  <c:v>155.73599999583303</c:v>
                </c:pt>
                <c:pt idx="25784">
                  <c:v>155.74399999583301</c:v>
                </c:pt>
                <c:pt idx="25785">
                  <c:v>155.75199999583199</c:v>
                </c:pt>
                <c:pt idx="25786">
                  <c:v>155.759999995832</c:v>
                </c:pt>
                <c:pt idx="25787">
                  <c:v>155.76799999583199</c:v>
                </c:pt>
                <c:pt idx="25788">
                  <c:v>155.775999995832</c:v>
                </c:pt>
                <c:pt idx="25789">
                  <c:v>155.783999995832</c:v>
                </c:pt>
                <c:pt idx="25790">
                  <c:v>155.79199999583099</c:v>
                </c:pt>
                <c:pt idx="25791">
                  <c:v>155.799999995831</c:v>
                </c:pt>
                <c:pt idx="25792">
                  <c:v>155.80799999583101</c:v>
                </c:pt>
                <c:pt idx="25793">
                  <c:v>155.81599999583102</c:v>
                </c:pt>
                <c:pt idx="25794">
                  <c:v>155.823999995831</c:v>
                </c:pt>
                <c:pt idx="25795">
                  <c:v>155.83199999582999</c:v>
                </c:pt>
                <c:pt idx="25796">
                  <c:v>155.83999999583</c:v>
                </c:pt>
                <c:pt idx="25797">
                  <c:v>155.84799999582998</c:v>
                </c:pt>
                <c:pt idx="25798">
                  <c:v>155.85599999582999</c:v>
                </c:pt>
                <c:pt idx="25799">
                  <c:v>155.863999995829</c:v>
                </c:pt>
                <c:pt idx="25800">
                  <c:v>155.87199999582901</c:v>
                </c:pt>
                <c:pt idx="25801">
                  <c:v>155.879999995829</c:v>
                </c:pt>
                <c:pt idx="25802">
                  <c:v>155.88799999582901</c:v>
                </c:pt>
                <c:pt idx="25803">
                  <c:v>155.89599999582902</c:v>
                </c:pt>
                <c:pt idx="25804">
                  <c:v>155.903999995828</c:v>
                </c:pt>
                <c:pt idx="25805">
                  <c:v>155.91199999582801</c:v>
                </c:pt>
                <c:pt idx="25806">
                  <c:v>155.91999999582799</c:v>
                </c:pt>
                <c:pt idx="25807">
                  <c:v>155.92799999582797</c:v>
                </c:pt>
                <c:pt idx="25808">
                  <c:v>155.93599999582798</c:v>
                </c:pt>
                <c:pt idx="25809">
                  <c:v>155.943999995827</c:v>
                </c:pt>
                <c:pt idx="25810">
                  <c:v>155.95199999582701</c:v>
                </c:pt>
                <c:pt idx="25811">
                  <c:v>155.95999999582699</c:v>
                </c:pt>
                <c:pt idx="25812">
                  <c:v>155.967999995827</c:v>
                </c:pt>
                <c:pt idx="25813">
                  <c:v>155.97599999582602</c:v>
                </c:pt>
                <c:pt idx="25814">
                  <c:v>155.983999995826</c:v>
                </c:pt>
                <c:pt idx="25815">
                  <c:v>155.99199999582601</c:v>
                </c:pt>
                <c:pt idx="25816">
                  <c:v>155.99999999582602</c:v>
                </c:pt>
                <c:pt idx="25817">
                  <c:v>156.00799999582603</c:v>
                </c:pt>
                <c:pt idx="25818">
                  <c:v>156.01599999582498</c:v>
                </c:pt>
                <c:pt idx="25819">
                  <c:v>156.02399999582499</c:v>
                </c:pt>
                <c:pt idx="25820">
                  <c:v>156.031999995825</c:v>
                </c:pt>
                <c:pt idx="25821">
                  <c:v>156.03999999582499</c:v>
                </c:pt>
                <c:pt idx="25822">
                  <c:v>156.04799999582499</c:v>
                </c:pt>
                <c:pt idx="25823">
                  <c:v>156.05599999582401</c:v>
                </c:pt>
                <c:pt idx="25824">
                  <c:v>156.06399999582399</c:v>
                </c:pt>
                <c:pt idx="25825">
                  <c:v>156.071999995824</c:v>
                </c:pt>
                <c:pt idx="25826">
                  <c:v>156.07999999582401</c:v>
                </c:pt>
                <c:pt idx="25827">
                  <c:v>156.08799999582303</c:v>
                </c:pt>
                <c:pt idx="25828">
                  <c:v>156.09599999582298</c:v>
                </c:pt>
                <c:pt idx="25829">
                  <c:v>156.10399999582299</c:v>
                </c:pt>
                <c:pt idx="25830">
                  <c:v>156.111999995823</c:v>
                </c:pt>
                <c:pt idx="25831">
                  <c:v>156.11999999582298</c:v>
                </c:pt>
                <c:pt idx="25832">
                  <c:v>156.12799999582199</c:v>
                </c:pt>
                <c:pt idx="25833">
                  <c:v>156.135999995822</c:v>
                </c:pt>
                <c:pt idx="25834">
                  <c:v>156.14399999582201</c:v>
                </c:pt>
                <c:pt idx="25835">
                  <c:v>156.151999995822</c:v>
                </c:pt>
                <c:pt idx="25836">
                  <c:v>156.15999999582201</c:v>
                </c:pt>
                <c:pt idx="25837">
                  <c:v>156.16799999582102</c:v>
                </c:pt>
                <c:pt idx="25838">
                  <c:v>156.175999995821</c:v>
                </c:pt>
                <c:pt idx="25839">
                  <c:v>156.18399999582101</c:v>
                </c:pt>
                <c:pt idx="25840">
                  <c:v>156.19199999582099</c:v>
                </c:pt>
                <c:pt idx="25841">
                  <c:v>156.19999999581998</c:v>
                </c:pt>
                <c:pt idx="25842">
                  <c:v>156.20799999581999</c:v>
                </c:pt>
                <c:pt idx="25843">
                  <c:v>156.21599999582</c:v>
                </c:pt>
                <c:pt idx="25844">
                  <c:v>156.22399999582001</c:v>
                </c:pt>
                <c:pt idx="25845">
                  <c:v>156.23199999581999</c:v>
                </c:pt>
                <c:pt idx="25846">
                  <c:v>156.23999999581901</c:v>
                </c:pt>
                <c:pt idx="25847">
                  <c:v>156.24799999581901</c:v>
                </c:pt>
                <c:pt idx="25848">
                  <c:v>156.255999995819</c:v>
                </c:pt>
                <c:pt idx="25849">
                  <c:v>156.26399999581901</c:v>
                </c:pt>
                <c:pt idx="25850">
                  <c:v>156.27199999581902</c:v>
                </c:pt>
                <c:pt idx="25851">
                  <c:v>156.27999999581797</c:v>
                </c:pt>
                <c:pt idx="25852">
                  <c:v>156.28799999581798</c:v>
                </c:pt>
                <c:pt idx="25853">
                  <c:v>156.29599999581799</c:v>
                </c:pt>
                <c:pt idx="25854">
                  <c:v>156.303999995818</c:v>
                </c:pt>
                <c:pt idx="25855">
                  <c:v>156.31199999581699</c:v>
                </c:pt>
                <c:pt idx="25856">
                  <c:v>156.319999995817</c:v>
                </c:pt>
                <c:pt idx="25857">
                  <c:v>156.32799999581701</c:v>
                </c:pt>
                <c:pt idx="25858">
                  <c:v>156.33599999581699</c:v>
                </c:pt>
                <c:pt idx="25859">
                  <c:v>156.343999995817</c:v>
                </c:pt>
                <c:pt idx="25860">
                  <c:v>156.35199999581602</c:v>
                </c:pt>
                <c:pt idx="25861">
                  <c:v>156.35999999581603</c:v>
                </c:pt>
                <c:pt idx="25862">
                  <c:v>156.36799999581601</c:v>
                </c:pt>
                <c:pt idx="25863">
                  <c:v>156.37599999581599</c:v>
                </c:pt>
                <c:pt idx="25864">
                  <c:v>156.383999995816</c:v>
                </c:pt>
                <c:pt idx="25865">
                  <c:v>156.39199999581498</c:v>
                </c:pt>
                <c:pt idx="25866">
                  <c:v>156.39999999581499</c:v>
                </c:pt>
                <c:pt idx="25867">
                  <c:v>156.407999995815</c:v>
                </c:pt>
                <c:pt idx="25868">
                  <c:v>156.41599999581501</c:v>
                </c:pt>
                <c:pt idx="25869">
                  <c:v>156.423999995814</c:v>
                </c:pt>
                <c:pt idx="25870">
                  <c:v>156.43199999581401</c:v>
                </c:pt>
                <c:pt idx="25871">
                  <c:v>156.43999999581402</c:v>
                </c:pt>
                <c:pt idx="25872">
                  <c:v>156.447999995814</c:v>
                </c:pt>
                <c:pt idx="25873">
                  <c:v>156.45599999581401</c:v>
                </c:pt>
                <c:pt idx="25874">
                  <c:v>156.463999995813</c:v>
                </c:pt>
                <c:pt idx="25875">
                  <c:v>156.47199999581298</c:v>
                </c:pt>
                <c:pt idx="25876">
                  <c:v>156.47999999581299</c:v>
                </c:pt>
                <c:pt idx="25877">
                  <c:v>156.487999995813</c:v>
                </c:pt>
                <c:pt idx="25878">
                  <c:v>156.49599999581301</c:v>
                </c:pt>
                <c:pt idx="25879">
                  <c:v>156.50399999581199</c:v>
                </c:pt>
                <c:pt idx="25880">
                  <c:v>156.511999995812</c:v>
                </c:pt>
                <c:pt idx="25881">
                  <c:v>156.51999999581201</c:v>
                </c:pt>
                <c:pt idx="25882">
                  <c:v>156.527999995812</c:v>
                </c:pt>
                <c:pt idx="25883">
                  <c:v>156.53599999581101</c:v>
                </c:pt>
                <c:pt idx="25884">
                  <c:v>156.54399999581099</c:v>
                </c:pt>
                <c:pt idx="25885">
                  <c:v>156.55199999581097</c:v>
                </c:pt>
                <c:pt idx="25886">
                  <c:v>156.55999999581098</c:v>
                </c:pt>
                <c:pt idx="25887">
                  <c:v>156.56799999581099</c:v>
                </c:pt>
                <c:pt idx="25888">
                  <c:v>156.57599999581001</c:v>
                </c:pt>
                <c:pt idx="25889">
                  <c:v>156.58399999580999</c:v>
                </c:pt>
                <c:pt idx="25890">
                  <c:v>156.59199999581</c:v>
                </c:pt>
                <c:pt idx="25891">
                  <c:v>156.59999999581001</c:v>
                </c:pt>
                <c:pt idx="25892">
                  <c:v>156.60799999580999</c:v>
                </c:pt>
                <c:pt idx="25893">
                  <c:v>156.61599999580901</c:v>
                </c:pt>
                <c:pt idx="25894">
                  <c:v>156.62399999580902</c:v>
                </c:pt>
                <c:pt idx="25895">
                  <c:v>156.63199999580902</c:v>
                </c:pt>
                <c:pt idx="25896">
                  <c:v>156.63999999580901</c:v>
                </c:pt>
                <c:pt idx="25897">
                  <c:v>156.64799999580799</c:v>
                </c:pt>
                <c:pt idx="25898">
                  <c:v>156.655999995808</c:v>
                </c:pt>
                <c:pt idx="25899">
                  <c:v>156.66399999580798</c:v>
                </c:pt>
                <c:pt idx="25900">
                  <c:v>156.67199999580799</c:v>
                </c:pt>
                <c:pt idx="25901">
                  <c:v>156.679999995808</c:v>
                </c:pt>
                <c:pt idx="25902">
                  <c:v>156.68799999580699</c:v>
                </c:pt>
                <c:pt idx="25903">
                  <c:v>156.695999995807</c:v>
                </c:pt>
                <c:pt idx="25904">
                  <c:v>156.70399999580701</c:v>
                </c:pt>
                <c:pt idx="25905">
                  <c:v>156.71199999580702</c:v>
                </c:pt>
                <c:pt idx="25906">
                  <c:v>156.719999995807</c:v>
                </c:pt>
                <c:pt idx="25907">
                  <c:v>156.72799999580599</c:v>
                </c:pt>
                <c:pt idx="25908">
                  <c:v>156.735999995806</c:v>
                </c:pt>
                <c:pt idx="25909">
                  <c:v>156.74399999580598</c:v>
                </c:pt>
                <c:pt idx="25910">
                  <c:v>156.75199999580599</c:v>
                </c:pt>
                <c:pt idx="25911">
                  <c:v>156.759999995805</c:v>
                </c:pt>
                <c:pt idx="25912">
                  <c:v>156.76799999580501</c:v>
                </c:pt>
                <c:pt idx="25913">
                  <c:v>156.77599999580499</c:v>
                </c:pt>
                <c:pt idx="25914">
                  <c:v>156.783999995805</c:v>
                </c:pt>
                <c:pt idx="25915">
                  <c:v>156.79199999580501</c:v>
                </c:pt>
                <c:pt idx="25916">
                  <c:v>156.799999995804</c:v>
                </c:pt>
                <c:pt idx="25917">
                  <c:v>156.80799999580401</c:v>
                </c:pt>
                <c:pt idx="25918">
                  <c:v>156.81599999580402</c:v>
                </c:pt>
                <c:pt idx="25919">
                  <c:v>156.82399999580397</c:v>
                </c:pt>
                <c:pt idx="25920">
                  <c:v>156.83199999580398</c:v>
                </c:pt>
                <c:pt idx="25921">
                  <c:v>156.839999995803</c:v>
                </c:pt>
                <c:pt idx="25922">
                  <c:v>156.84799999580301</c:v>
                </c:pt>
                <c:pt idx="25923">
                  <c:v>156.85599999580299</c:v>
                </c:pt>
                <c:pt idx="25924">
                  <c:v>156.863999995803</c:v>
                </c:pt>
                <c:pt idx="25925">
                  <c:v>156.87199999580201</c:v>
                </c:pt>
                <c:pt idx="25926">
                  <c:v>156.879999995802</c:v>
                </c:pt>
                <c:pt idx="25927">
                  <c:v>156.88799999580201</c:v>
                </c:pt>
                <c:pt idx="25928">
                  <c:v>156.89599999580201</c:v>
                </c:pt>
                <c:pt idx="25929">
                  <c:v>156.90399999580202</c:v>
                </c:pt>
                <c:pt idx="25930">
                  <c:v>156.91199999580098</c:v>
                </c:pt>
                <c:pt idx="25931">
                  <c:v>156.91999999580099</c:v>
                </c:pt>
                <c:pt idx="25932">
                  <c:v>156.927999995801</c:v>
                </c:pt>
                <c:pt idx="25933">
                  <c:v>156.93599999580098</c:v>
                </c:pt>
                <c:pt idx="25934">
                  <c:v>156.94399999580099</c:v>
                </c:pt>
                <c:pt idx="25935">
                  <c:v>156.95199999580001</c:v>
                </c:pt>
                <c:pt idx="25936">
                  <c:v>156.95999999579999</c:v>
                </c:pt>
                <c:pt idx="25937">
                  <c:v>156.9679999958</c:v>
                </c:pt>
                <c:pt idx="25938">
                  <c:v>156.97599999580001</c:v>
                </c:pt>
                <c:pt idx="25939">
                  <c:v>156.98399999579902</c:v>
                </c:pt>
                <c:pt idx="25940">
                  <c:v>156.99199999579901</c:v>
                </c:pt>
                <c:pt idx="25941">
                  <c:v>156.99999999579899</c:v>
                </c:pt>
                <c:pt idx="25942">
                  <c:v>157.007999995799</c:v>
                </c:pt>
                <c:pt idx="25943">
                  <c:v>157.01599999579898</c:v>
                </c:pt>
                <c:pt idx="25944">
                  <c:v>157.02399999579799</c:v>
                </c:pt>
                <c:pt idx="25945">
                  <c:v>157.031999995798</c:v>
                </c:pt>
                <c:pt idx="25946">
                  <c:v>157.03999999579801</c:v>
                </c:pt>
                <c:pt idx="25947">
                  <c:v>157.04799999579799</c:v>
                </c:pt>
                <c:pt idx="25948">
                  <c:v>157.055999995798</c:v>
                </c:pt>
                <c:pt idx="25949">
                  <c:v>157.06399999579702</c:v>
                </c:pt>
                <c:pt idx="25950">
                  <c:v>157.071999995797</c:v>
                </c:pt>
                <c:pt idx="25951">
                  <c:v>157.07999999579701</c:v>
                </c:pt>
                <c:pt idx="25952">
                  <c:v>157.08799999579702</c:v>
                </c:pt>
                <c:pt idx="25953">
                  <c:v>157.09599999579598</c:v>
                </c:pt>
                <c:pt idx="25954">
                  <c:v>157.10399999579599</c:v>
                </c:pt>
                <c:pt idx="25955">
                  <c:v>157.111999995796</c:v>
                </c:pt>
                <c:pt idx="25956">
                  <c:v>157.11999999579601</c:v>
                </c:pt>
                <c:pt idx="25957">
                  <c:v>157.12799999579599</c:v>
                </c:pt>
                <c:pt idx="25958">
                  <c:v>157.135999995795</c:v>
                </c:pt>
                <c:pt idx="25959">
                  <c:v>157.14399999579501</c:v>
                </c:pt>
                <c:pt idx="25960">
                  <c:v>157.15199999579499</c:v>
                </c:pt>
                <c:pt idx="25961">
                  <c:v>157.159999995795</c:v>
                </c:pt>
                <c:pt idx="25962">
                  <c:v>157.16799999579501</c:v>
                </c:pt>
                <c:pt idx="25963">
                  <c:v>157.175999995794</c:v>
                </c:pt>
                <c:pt idx="25964">
                  <c:v>157.18399999579398</c:v>
                </c:pt>
                <c:pt idx="25965">
                  <c:v>157.19199999579399</c:v>
                </c:pt>
                <c:pt idx="25966">
                  <c:v>157.199999995794</c:v>
                </c:pt>
                <c:pt idx="25967">
                  <c:v>157.20799999579299</c:v>
                </c:pt>
                <c:pt idx="25968">
                  <c:v>157.215999995793</c:v>
                </c:pt>
                <c:pt idx="25969">
                  <c:v>157.22399999579301</c:v>
                </c:pt>
                <c:pt idx="25970">
                  <c:v>157.23199999579299</c:v>
                </c:pt>
                <c:pt idx="25971">
                  <c:v>157.239999995793</c:v>
                </c:pt>
                <c:pt idx="25972">
                  <c:v>157.24799999579201</c:v>
                </c:pt>
                <c:pt idx="25973">
                  <c:v>157.25599999579202</c:v>
                </c:pt>
                <c:pt idx="25974">
                  <c:v>157.26399999579201</c:v>
                </c:pt>
                <c:pt idx="25975">
                  <c:v>157.27199999579199</c:v>
                </c:pt>
                <c:pt idx="25976">
                  <c:v>157.279999995792</c:v>
                </c:pt>
                <c:pt idx="25977">
                  <c:v>157.28799999579098</c:v>
                </c:pt>
                <c:pt idx="25978">
                  <c:v>157.29599999579099</c:v>
                </c:pt>
                <c:pt idx="25979">
                  <c:v>157.303999995791</c:v>
                </c:pt>
                <c:pt idx="25980">
                  <c:v>157.31199999579101</c:v>
                </c:pt>
                <c:pt idx="25981">
                  <c:v>157.31999999579</c:v>
                </c:pt>
                <c:pt idx="25982">
                  <c:v>157.32799999579001</c:v>
                </c:pt>
                <c:pt idx="25983">
                  <c:v>157.33599999579002</c:v>
                </c:pt>
                <c:pt idx="25984">
                  <c:v>157.34399999579</c:v>
                </c:pt>
                <c:pt idx="25985">
                  <c:v>157.35199999579001</c:v>
                </c:pt>
                <c:pt idx="25986">
                  <c:v>157.359999995789</c:v>
                </c:pt>
                <c:pt idx="25987">
                  <c:v>157.36799999578898</c:v>
                </c:pt>
                <c:pt idx="25988">
                  <c:v>157.37599999578899</c:v>
                </c:pt>
                <c:pt idx="25989">
                  <c:v>157.383999995789</c:v>
                </c:pt>
                <c:pt idx="25990">
                  <c:v>157.39199999578901</c:v>
                </c:pt>
                <c:pt idx="25991">
                  <c:v>157.39999999578799</c:v>
                </c:pt>
                <c:pt idx="25992">
                  <c:v>157.407999995788</c:v>
                </c:pt>
                <c:pt idx="25993">
                  <c:v>157.41599999578801</c:v>
                </c:pt>
                <c:pt idx="25994">
                  <c:v>157.42399999578799</c:v>
                </c:pt>
                <c:pt idx="25995">
                  <c:v>157.43199999578701</c:v>
                </c:pt>
                <c:pt idx="25996">
                  <c:v>157.43999999578702</c:v>
                </c:pt>
                <c:pt idx="25997">
                  <c:v>157.447999995787</c:v>
                </c:pt>
                <c:pt idx="25998">
                  <c:v>157.45599999578698</c:v>
                </c:pt>
                <c:pt idx="25999">
                  <c:v>157.46399999578699</c:v>
                </c:pt>
                <c:pt idx="26000">
                  <c:v>157.47199999578601</c:v>
                </c:pt>
                <c:pt idx="26001">
                  <c:v>157.47999999578599</c:v>
                </c:pt>
                <c:pt idx="26002">
                  <c:v>157.487999995786</c:v>
                </c:pt>
                <c:pt idx="26003">
                  <c:v>157.49599999578601</c:v>
                </c:pt>
                <c:pt idx="26004">
                  <c:v>157.50399999578599</c:v>
                </c:pt>
                <c:pt idx="26005">
                  <c:v>157.511999995785</c:v>
                </c:pt>
                <c:pt idx="26006">
                  <c:v>157.51999999578501</c:v>
                </c:pt>
                <c:pt idx="26007">
                  <c:v>157.52799999578502</c:v>
                </c:pt>
                <c:pt idx="26008">
                  <c:v>157.53599999578501</c:v>
                </c:pt>
                <c:pt idx="26009">
                  <c:v>157.54399999578499</c:v>
                </c:pt>
                <c:pt idx="26010">
                  <c:v>157.551999995784</c:v>
                </c:pt>
                <c:pt idx="26011">
                  <c:v>157.55999999578398</c:v>
                </c:pt>
                <c:pt idx="26012">
                  <c:v>157.56799999578399</c:v>
                </c:pt>
                <c:pt idx="26013">
                  <c:v>157.575999995784</c:v>
                </c:pt>
                <c:pt idx="26014">
                  <c:v>157.58399999578299</c:v>
                </c:pt>
                <c:pt idx="26015">
                  <c:v>157.591999995783</c:v>
                </c:pt>
                <c:pt idx="26016">
                  <c:v>157.59999999578301</c:v>
                </c:pt>
                <c:pt idx="26017">
                  <c:v>157.60799999578302</c:v>
                </c:pt>
                <c:pt idx="26018">
                  <c:v>157.615999995783</c:v>
                </c:pt>
                <c:pt idx="26019">
                  <c:v>157.62399999578199</c:v>
                </c:pt>
                <c:pt idx="26020">
                  <c:v>157.631999995782</c:v>
                </c:pt>
                <c:pt idx="26021">
                  <c:v>157.63999999578198</c:v>
                </c:pt>
                <c:pt idx="26022">
                  <c:v>157.64799999578199</c:v>
                </c:pt>
                <c:pt idx="26023">
                  <c:v>157.655999995782</c:v>
                </c:pt>
                <c:pt idx="26024">
                  <c:v>157.66399999578101</c:v>
                </c:pt>
                <c:pt idx="26025">
                  <c:v>157.67199999578099</c:v>
                </c:pt>
                <c:pt idx="26026">
                  <c:v>157.679999995781</c:v>
                </c:pt>
                <c:pt idx="26027">
                  <c:v>157.68799999578101</c:v>
                </c:pt>
                <c:pt idx="26028">
                  <c:v>157.69599999578</c:v>
                </c:pt>
                <c:pt idx="26029">
                  <c:v>157.70399999578001</c:v>
                </c:pt>
                <c:pt idx="26030">
                  <c:v>157.71199999578002</c:v>
                </c:pt>
                <c:pt idx="26031">
                  <c:v>157.71999999578</c:v>
                </c:pt>
                <c:pt idx="26032">
                  <c:v>157.72799999577998</c:v>
                </c:pt>
                <c:pt idx="26033">
                  <c:v>157.735999995779</c:v>
                </c:pt>
                <c:pt idx="26034">
                  <c:v>157.74399999577901</c:v>
                </c:pt>
                <c:pt idx="26035">
                  <c:v>157.75199999577899</c:v>
                </c:pt>
                <c:pt idx="26036">
                  <c:v>157.759999995779</c:v>
                </c:pt>
                <c:pt idx="26037">
                  <c:v>157.76799999577901</c:v>
                </c:pt>
                <c:pt idx="26038">
                  <c:v>157.77599999577799</c:v>
                </c:pt>
                <c:pt idx="26039">
                  <c:v>157.783999995778</c:v>
                </c:pt>
                <c:pt idx="26040">
                  <c:v>157.79199999577801</c:v>
                </c:pt>
                <c:pt idx="26041">
                  <c:v>157.79999999577802</c:v>
                </c:pt>
                <c:pt idx="26042">
                  <c:v>157.80799999577698</c:v>
                </c:pt>
                <c:pt idx="26043">
                  <c:v>157.81599999577699</c:v>
                </c:pt>
                <c:pt idx="26044">
                  <c:v>157.823999995777</c:v>
                </c:pt>
                <c:pt idx="26045">
                  <c:v>157.83199999577698</c:v>
                </c:pt>
                <c:pt idx="26046">
                  <c:v>157.83999999577699</c:v>
                </c:pt>
                <c:pt idx="26047">
                  <c:v>157.84799999577601</c:v>
                </c:pt>
                <c:pt idx="26048">
                  <c:v>157.85599999577599</c:v>
                </c:pt>
                <c:pt idx="26049">
                  <c:v>157.863999995776</c:v>
                </c:pt>
                <c:pt idx="26050">
                  <c:v>157.87199999577601</c:v>
                </c:pt>
                <c:pt idx="26051">
                  <c:v>157.87999999577602</c:v>
                </c:pt>
                <c:pt idx="26052">
                  <c:v>157.887999995775</c:v>
                </c:pt>
                <c:pt idx="26053">
                  <c:v>157.89599999577499</c:v>
                </c:pt>
                <c:pt idx="26054">
                  <c:v>157.903999995775</c:v>
                </c:pt>
                <c:pt idx="26055">
                  <c:v>157.91199999577498</c:v>
                </c:pt>
                <c:pt idx="26056">
                  <c:v>157.91999999577399</c:v>
                </c:pt>
                <c:pt idx="26057">
                  <c:v>157.927999995774</c:v>
                </c:pt>
                <c:pt idx="26058">
                  <c:v>157.93599999577401</c:v>
                </c:pt>
                <c:pt idx="26059">
                  <c:v>157.94399999577399</c:v>
                </c:pt>
                <c:pt idx="26060">
                  <c:v>157.951999995774</c:v>
                </c:pt>
                <c:pt idx="26061">
                  <c:v>157.95999999577302</c:v>
                </c:pt>
                <c:pt idx="26062">
                  <c:v>157.967999995773</c:v>
                </c:pt>
                <c:pt idx="26063">
                  <c:v>157.97599999577301</c:v>
                </c:pt>
                <c:pt idx="26064">
                  <c:v>157.98399999577302</c:v>
                </c:pt>
                <c:pt idx="26065">
                  <c:v>157.991999995773</c:v>
                </c:pt>
                <c:pt idx="26066">
                  <c:v>157.99999999577199</c:v>
                </c:pt>
                <c:pt idx="26067">
                  <c:v>158.007999995772</c:v>
                </c:pt>
                <c:pt idx="26068">
                  <c:v>158.01599999577201</c:v>
                </c:pt>
                <c:pt idx="26069">
                  <c:v>158.02399999577199</c:v>
                </c:pt>
                <c:pt idx="26070">
                  <c:v>158.031999995771</c:v>
                </c:pt>
                <c:pt idx="26071">
                  <c:v>158.03999999577101</c:v>
                </c:pt>
                <c:pt idx="26072">
                  <c:v>158.04799999577099</c:v>
                </c:pt>
                <c:pt idx="26073">
                  <c:v>158.055999995771</c:v>
                </c:pt>
                <c:pt idx="26074">
                  <c:v>158.06399999577101</c:v>
                </c:pt>
                <c:pt idx="26075">
                  <c:v>158.07199999577</c:v>
                </c:pt>
                <c:pt idx="26076">
                  <c:v>158.07999999576998</c:v>
                </c:pt>
                <c:pt idx="26077">
                  <c:v>158.08799999576999</c:v>
                </c:pt>
                <c:pt idx="26078">
                  <c:v>158.09599999577</c:v>
                </c:pt>
                <c:pt idx="26079">
                  <c:v>158.10399999576998</c:v>
                </c:pt>
                <c:pt idx="26080">
                  <c:v>158.111999995769</c:v>
                </c:pt>
                <c:pt idx="26081">
                  <c:v>158.11999999576901</c:v>
                </c:pt>
                <c:pt idx="26082">
                  <c:v>158.12799999576899</c:v>
                </c:pt>
                <c:pt idx="26083">
                  <c:v>158.135999995769</c:v>
                </c:pt>
                <c:pt idx="26084">
                  <c:v>158.14399999576801</c:v>
                </c:pt>
                <c:pt idx="26085">
                  <c:v>158.15199999576802</c:v>
                </c:pt>
                <c:pt idx="26086">
                  <c:v>158.159999995768</c:v>
                </c:pt>
                <c:pt idx="26087">
                  <c:v>158.16799999576799</c:v>
                </c:pt>
                <c:pt idx="26088">
                  <c:v>158.175999995768</c:v>
                </c:pt>
                <c:pt idx="26089">
                  <c:v>158.18399999576698</c:v>
                </c:pt>
                <c:pt idx="26090">
                  <c:v>158.19199999576699</c:v>
                </c:pt>
                <c:pt idx="26091">
                  <c:v>158.199999995767</c:v>
                </c:pt>
                <c:pt idx="26092">
                  <c:v>158.20799999576701</c:v>
                </c:pt>
                <c:pt idx="26093">
                  <c:v>158.21599999576699</c:v>
                </c:pt>
                <c:pt idx="26094">
                  <c:v>158.22399999576601</c:v>
                </c:pt>
                <c:pt idx="26095">
                  <c:v>158.23199999576602</c:v>
                </c:pt>
                <c:pt idx="26096">
                  <c:v>158.239999995766</c:v>
                </c:pt>
                <c:pt idx="26097">
                  <c:v>158.24799999576601</c:v>
                </c:pt>
                <c:pt idx="26098">
                  <c:v>158.25599999576499</c:v>
                </c:pt>
                <c:pt idx="26099">
                  <c:v>158.26399999576498</c:v>
                </c:pt>
                <c:pt idx="26100">
                  <c:v>158.27199999576499</c:v>
                </c:pt>
                <c:pt idx="26101">
                  <c:v>158.279999995765</c:v>
                </c:pt>
                <c:pt idx="26102">
                  <c:v>158.28799999576501</c:v>
                </c:pt>
                <c:pt idx="26103">
                  <c:v>158.29599999576399</c:v>
                </c:pt>
                <c:pt idx="26104">
                  <c:v>158.303999995764</c:v>
                </c:pt>
                <c:pt idx="26105">
                  <c:v>158.31199999576401</c:v>
                </c:pt>
                <c:pt idx="26106">
                  <c:v>158.31999999576399</c:v>
                </c:pt>
                <c:pt idx="26107">
                  <c:v>158.327999995764</c:v>
                </c:pt>
                <c:pt idx="26108">
                  <c:v>158.33599999576302</c:v>
                </c:pt>
                <c:pt idx="26109">
                  <c:v>158.343999995763</c:v>
                </c:pt>
                <c:pt idx="26110">
                  <c:v>158.35199999576298</c:v>
                </c:pt>
                <c:pt idx="26111">
                  <c:v>158.35999999576299</c:v>
                </c:pt>
                <c:pt idx="26112">
                  <c:v>158.36799999576201</c:v>
                </c:pt>
                <c:pt idx="26113">
                  <c:v>158.37599999576199</c:v>
                </c:pt>
                <c:pt idx="26114">
                  <c:v>158.383999995762</c:v>
                </c:pt>
                <c:pt idx="26115">
                  <c:v>158.39199999576201</c:v>
                </c:pt>
                <c:pt idx="26116">
                  <c:v>158.39999999576199</c:v>
                </c:pt>
                <c:pt idx="26117">
                  <c:v>158.407999995761</c:v>
                </c:pt>
                <c:pt idx="26118">
                  <c:v>158.41599999576101</c:v>
                </c:pt>
                <c:pt idx="26119">
                  <c:v>158.42399999576102</c:v>
                </c:pt>
                <c:pt idx="26120">
                  <c:v>158.431999995761</c:v>
                </c:pt>
                <c:pt idx="26121">
                  <c:v>158.43999999576101</c:v>
                </c:pt>
                <c:pt idx="26122">
                  <c:v>158.44799999576</c:v>
                </c:pt>
                <c:pt idx="26123">
                  <c:v>158.45599999575998</c:v>
                </c:pt>
                <c:pt idx="26124">
                  <c:v>158.46399999575999</c:v>
                </c:pt>
                <c:pt idx="26125">
                  <c:v>158.47199999576</c:v>
                </c:pt>
                <c:pt idx="26126">
                  <c:v>158.47999999575902</c:v>
                </c:pt>
                <c:pt idx="26127">
                  <c:v>158.487999995759</c:v>
                </c:pt>
                <c:pt idx="26128">
                  <c:v>158.49599999575901</c:v>
                </c:pt>
                <c:pt idx="26129">
                  <c:v>158.50399999575902</c:v>
                </c:pt>
                <c:pt idx="26130">
                  <c:v>158.511999995759</c:v>
                </c:pt>
                <c:pt idx="26131">
                  <c:v>158.51999999575798</c:v>
                </c:pt>
                <c:pt idx="26132">
                  <c:v>158.52799999575799</c:v>
                </c:pt>
                <c:pt idx="26133">
                  <c:v>158.53599999575798</c:v>
                </c:pt>
                <c:pt idx="26134">
                  <c:v>158.54399999575799</c:v>
                </c:pt>
                <c:pt idx="26135">
                  <c:v>158.551999995758</c:v>
                </c:pt>
                <c:pt idx="26136">
                  <c:v>158.55999999575701</c:v>
                </c:pt>
                <c:pt idx="26137">
                  <c:v>158.56799999575699</c:v>
                </c:pt>
                <c:pt idx="26138">
                  <c:v>158.575999995757</c:v>
                </c:pt>
                <c:pt idx="26139">
                  <c:v>158.58399999575701</c:v>
                </c:pt>
                <c:pt idx="26140">
                  <c:v>158.591999995756</c:v>
                </c:pt>
                <c:pt idx="26141">
                  <c:v>158.59999999575601</c:v>
                </c:pt>
                <c:pt idx="26142">
                  <c:v>158.60799999575602</c:v>
                </c:pt>
                <c:pt idx="26143">
                  <c:v>158.615999995756</c:v>
                </c:pt>
                <c:pt idx="26144">
                  <c:v>158.62399999575598</c:v>
                </c:pt>
                <c:pt idx="26145">
                  <c:v>158.631999995755</c:v>
                </c:pt>
                <c:pt idx="26146">
                  <c:v>158.63999999575501</c:v>
                </c:pt>
                <c:pt idx="26147">
                  <c:v>158.64799999575499</c:v>
                </c:pt>
                <c:pt idx="26148">
                  <c:v>158.655999995755</c:v>
                </c:pt>
                <c:pt idx="26149">
                  <c:v>158.66399999575501</c:v>
                </c:pt>
                <c:pt idx="26150">
                  <c:v>158.67199999575399</c:v>
                </c:pt>
                <c:pt idx="26151">
                  <c:v>158.679999995754</c:v>
                </c:pt>
                <c:pt idx="26152">
                  <c:v>158.68799999575401</c:v>
                </c:pt>
                <c:pt idx="26153">
                  <c:v>158.69599999575402</c:v>
                </c:pt>
                <c:pt idx="26154">
                  <c:v>158.70399999575298</c:v>
                </c:pt>
                <c:pt idx="26155">
                  <c:v>158.71199999575299</c:v>
                </c:pt>
                <c:pt idx="26156">
                  <c:v>158.719999995753</c:v>
                </c:pt>
                <c:pt idx="26157">
                  <c:v>158.72799999575298</c:v>
                </c:pt>
                <c:pt idx="26158">
                  <c:v>158.73599999575299</c:v>
                </c:pt>
                <c:pt idx="26159">
                  <c:v>158.74399999575201</c:v>
                </c:pt>
                <c:pt idx="26160">
                  <c:v>158.75199999575202</c:v>
                </c:pt>
                <c:pt idx="26161">
                  <c:v>158.759999995752</c:v>
                </c:pt>
                <c:pt idx="26162">
                  <c:v>158.76799999575201</c:v>
                </c:pt>
                <c:pt idx="26163">
                  <c:v>158.77599999575202</c:v>
                </c:pt>
                <c:pt idx="26164">
                  <c:v>158.783999995751</c:v>
                </c:pt>
                <c:pt idx="26165">
                  <c:v>158.79199999575098</c:v>
                </c:pt>
                <c:pt idx="26166">
                  <c:v>158.79999999575099</c:v>
                </c:pt>
                <c:pt idx="26167">
                  <c:v>158.80799999575098</c:v>
                </c:pt>
                <c:pt idx="26168">
                  <c:v>158.81599999574999</c:v>
                </c:pt>
                <c:pt idx="26169">
                  <c:v>158.82399999575</c:v>
                </c:pt>
                <c:pt idx="26170">
                  <c:v>158.83199999575001</c:v>
                </c:pt>
                <c:pt idx="26171">
                  <c:v>158.83999999574999</c:v>
                </c:pt>
                <c:pt idx="26172">
                  <c:v>158.84799999575</c:v>
                </c:pt>
                <c:pt idx="26173">
                  <c:v>158.85599999574902</c:v>
                </c:pt>
                <c:pt idx="26174">
                  <c:v>158.863999995749</c:v>
                </c:pt>
                <c:pt idx="26175">
                  <c:v>158.87199999574901</c:v>
                </c:pt>
                <c:pt idx="26176">
                  <c:v>158.87999999574902</c:v>
                </c:pt>
                <c:pt idx="26177">
                  <c:v>158.88799999574903</c:v>
                </c:pt>
                <c:pt idx="26178">
                  <c:v>158.89599999574799</c:v>
                </c:pt>
                <c:pt idx="26179">
                  <c:v>158.90399999574799</c:v>
                </c:pt>
                <c:pt idx="26180">
                  <c:v>158.911999995748</c:v>
                </c:pt>
                <c:pt idx="26181">
                  <c:v>158.91999999574799</c:v>
                </c:pt>
                <c:pt idx="26182">
                  <c:v>158.927999995747</c:v>
                </c:pt>
                <c:pt idx="26183">
                  <c:v>158.93599999574701</c:v>
                </c:pt>
                <c:pt idx="26184">
                  <c:v>158.94399999574699</c:v>
                </c:pt>
                <c:pt idx="26185">
                  <c:v>158.951999995747</c:v>
                </c:pt>
                <c:pt idx="26186">
                  <c:v>158.95999999574701</c:v>
                </c:pt>
                <c:pt idx="26187">
                  <c:v>158.967999995746</c:v>
                </c:pt>
                <c:pt idx="26188">
                  <c:v>158.97599999574598</c:v>
                </c:pt>
                <c:pt idx="26189">
                  <c:v>158.98399999574599</c:v>
                </c:pt>
                <c:pt idx="26190">
                  <c:v>158.991999995746</c:v>
                </c:pt>
                <c:pt idx="26191">
                  <c:v>158.99999999574598</c:v>
                </c:pt>
                <c:pt idx="26192">
                  <c:v>159.007999995745</c:v>
                </c:pt>
                <c:pt idx="26193">
                  <c:v>159.01599999574501</c:v>
                </c:pt>
                <c:pt idx="26194">
                  <c:v>159.02399999574502</c:v>
                </c:pt>
                <c:pt idx="26195">
                  <c:v>159.031999995745</c:v>
                </c:pt>
                <c:pt idx="26196">
                  <c:v>159.03999999574401</c:v>
                </c:pt>
                <c:pt idx="26197">
                  <c:v>159.04799999574402</c:v>
                </c:pt>
                <c:pt idx="26198">
                  <c:v>159.055999995744</c:v>
                </c:pt>
                <c:pt idx="26199">
                  <c:v>159.06399999574401</c:v>
                </c:pt>
                <c:pt idx="26200">
                  <c:v>159.07199999574399</c:v>
                </c:pt>
                <c:pt idx="26201">
                  <c:v>159.07999999574298</c:v>
                </c:pt>
                <c:pt idx="26202">
                  <c:v>159.08799999574299</c:v>
                </c:pt>
                <c:pt idx="26203">
                  <c:v>159.095999995743</c:v>
                </c:pt>
                <c:pt idx="26204">
                  <c:v>159.10399999574301</c:v>
                </c:pt>
                <c:pt idx="26205">
                  <c:v>159.11199999574299</c:v>
                </c:pt>
                <c:pt idx="26206">
                  <c:v>159.11999999574201</c:v>
                </c:pt>
                <c:pt idx="26207">
                  <c:v>159.12799999574202</c:v>
                </c:pt>
                <c:pt idx="26208">
                  <c:v>159.135999995742</c:v>
                </c:pt>
                <c:pt idx="26209">
                  <c:v>159.14399999574201</c:v>
                </c:pt>
                <c:pt idx="26210">
                  <c:v>159.15199999574099</c:v>
                </c:pt>
                <c:pt idx="26211">
                  <c:v>159.159999995741</c:v>
                </c:pt>
                <c:pt idx="26212">
                  <c:v>159.16799999574098</c:v>
                </c:pt>
                <c:pt idx="26213">
                  <c:v>159.17599999574099</c:v>
                </c:pt>
                <c:pt idx="26214">
                  <c:v>159.183999995741</c:v>
                </c:pt>
                <c:pt idx="26215">
                  <c:v>159.19199999573999</c:v>
                </c:pt>
                <c:pt idx="26216">
                  <c:v>159.19999999574</c:v>
                </c:pt>
                <c:pt idx="26217">
                  <c:v>159.20799999574001</c:v>
                </c:pt>
                <c:pt idx="26218">
                  <c:v>159.21599999573999</c:v>
                </c:pt>
                <c:pt idx="26219">
                  <c:v>159.22399999574</c:v>
                </c:pt>
                <c:pt idx="26220">
                  <c:v>159.23199999573902</c:v>
                </c:pt>
                <c:pt idx="26221">
                  <c:v>159.23999999573903</c:v>
                </c:pt>
                <c:pt idx="26222">
                  <c:v>159.24799999573898</c:v>
                </c:pt>
                <c:pt idx="26223">
                  <c:v>159.25599999573899</c:v>
                </c:pt>
                <c:pt idx="26224">
                  <c:v>159.263999995738</c:v>
                </c:pt>
                <c:pt idx="26225">
                  <c:v>159.27199999573799</c:v>
                </c:pt>
                <c:pt idx="26226">
                  <c:v>159.279999995738</c:v>
                </c:pt>
                <c:pt idx="26227">
                  <c:v>159.28799999573801</c:v>
                </c:pt>
                <c:pt idx="26228">
                  <c:v>159.29599999573801</c:v>
                </c:pt>
                <c:pt idx="26229">
                  <c:v>159.303999995737</c:v>
                </c:pt>
                <c:pt idx="26230">
                  <c:v>159.31199999573701</c:v>
                </c:pt>
                <c:pt idx="26231">
                  <c:v>159.31999999573702</c:v>
                </c:pt>
                <c:pt idx="26232">
                  <c:v>159.327999995737</c:v>
                </c:pt>
                <c:pt idx="26233">
                  <c:v>159.33599999573701</c:v>
                </c:pt>
                <c:pt idx="26234">
                  <c:v>159.343999995736</c:v>
                </c:pt>
                <c:pt idx="26235">
                  <c:v>159.35199999573598</c:v>
                </c:pt>
                <c:pt idx="26236">
                  <c:v>159.35999999573599</c:v>
                </c:pt>
                <c:pt idx="26237">
                  <c:v>159.367999995736</c:v>
                </c:pt>
                <c:pt idx="26238">
                  <c:v>159.37599999573501</c:v>
                </c:pt>
                <c:pt idx="26239">
                  <c:v>159.383999995735</c:v>
                </c:pt>
                <c:pt idx="26240">
                  <c:v>159.39199999573501</c:v>
                </c:pt>
                <c:pt idx="26241">
                  <c:v>159.39999999573502</c:v>
                </c:pt>
                <c:pt idx="26242">
                  <c:v>159.407999995735</c:v>
                </c:pt>
                <c:pt idx="26243">
                  <c:v>159.41599999573401</c:v>
                </c:pt>
                <c:pt idx="26244">
                  <c:v>159.42399999573399</c:v>
                </c:pt>
                <c:pt idx="26245">
                  <c:v>159.43199999573397</c:v>
                </c:pt>
                <c:pt idx="26246">
                  <c:v>159.43999999573398</c:v>
                </c:pt>
                <c:pt idx="26247">
                  <c:v>159.44799999573399</c:v>
                </c:pt>
                <c:pt idx="26248">
                  <c:v>159.45599999573301</c:v>
                </c:pt>
                <c:pt idx="26249">
                  <c:v>159.46399999573299</c:v>
                </c:pt>
                <c:pt idx="26250">
                  <c:v>159.471999995733</c:v>
                </c:pt>
                <c:pt idx="26251">
                  <c:v>159.47999999573301</c:v>
                </c:pt>
                <c:pt idx="26252">
                  <c:v>159.487999995732</c:v>
                </c:pt>
                <c:pt idx="26253">
                  <c:v>159.49599999573201</c:v>
                </c:pt>
                <c:pt idx="26254">
                  <c:v>159.50399999573202</c:v>
                </c:pt>
                <c:pt idx="26255">
                  <c:v>159.51199999573203</c:v>
                </c:pt>
                <c:pt idx="26256">
                  <c:v>159.51999999573198</c:v>
                </c:pt>
                <c:pt idx="26257">
                  <c:v>159.52799999573099</c:v>
                </c:pt>
                <c:pt idx="26258">
                  <c:v>159.535999995731</c:v>
                </c:pt>
                <c:pt idx="26259">
                  <c:v>159.54399999573099</c:v>
                </c:pt>
                <c:pt idx="26260">
                  <c:v>159.55199999573099</c:v>
                </c:pt>
                <c:pt idx="26261">
                  <c:v>159.559999995731</c:v>
                </c:pt>
                <c:pt idx="26262">
                  <c:v>159.56799999572999</c:v>
                </c:pt>
                <c:pt idx="26263">
                  <c:v>159.57599999573</c:v>
                </c:pt>
                <c:pt idx="26264">
                  <c:v>159.58399999573001</c:v>
                </c:pt>
                <c:pt idx="26265">
                  <c:v>159.59199999573002</c:v>
                </c:pt>
                <c:pt idx="26266">
                  <c:v>159.59999999572898</c:v>
                </c:pt>
                <c:pt idx="26267">
                  <c:v>159.60799999572899</c:v>
                </c:pt>
                <c:pt idx="26268">
                  <c:v>159.615999995729</c:v>
                </c:pt>
                <c:pt idx="26269">
                  <c:v>159.62399999572898</c:v>
                </c:pt>
                <c:pt idx="26270">
                  <c:v>159.63199999572899</c:v>
                </c:pt>
                <c:pt idx="26271">
                  <c:v>159.639999995728</c:v>
                </c:pt>
                <c:pt idx="26272">
                  <c:v>159.64799999572801</c:v>
                </c:pt>
                <c:pt idx="26273">
                  <c:v>159.655999995728</c:v>
                </c:pt>
                <c:pt idx="26274">
                  <c:v>159.66399999572801</c:v>
                </c:pt>
                <c:pt idx="26275">
                  <c:v>159.67199999572802</c:v>
                </c:pt>
                <c:pt idx="26276">
                  <c:v>159.679999995727</c:v>
                </c:pt>
                <c:pt idx="26277">
                  <c:v>159.68799999572701</c:v>
                </c:pt>
                <c:pt idx="26278">
                  <c:v>159.69599999572699</c:v>
                </c:pt>
                <c:pt idx="26279">
                  <c:v>159.70399999572697</c:v>
                </c:pt>
                <c:pt idx="26280">
                  <c:v>159.71199999572599</c:v>
                </c:pt>
                <c:pt idx="26281">
                  <c:v>159.719999995726</c:v>
                </c:pt>
                <c:pt idx="26282">
                  <c:v>159.72799999572601</c:v>
                </c:pt>
                <c:pt idx="26283">
                  <c:v>159.73599999572599</c:v>
                </c:pt>
                <c:pt idx="26284">
                  <c:v>159.743999995726</c:v>
                </c:pt>
                <c:pt idx="26285">
                  <c:v>159.75199999572501</c:v>
                </c:pt>
                <c:pt idx="26286">
                  <c:v>159.759999995725</c:v>
                </c:pt>
                <c:pt idx="26287">
                  <c:v>159.76799999572501</c:v>
                </c:pt>
                <c:pt idx="26288">
                  <c:v>159.77599999572502</c:v>
                </c:pt>
                <c:pt idx="26289">
                  <c:v>159.78399999572503</c:v>
                </c:pt>
                <c:pt idx="26290">
                  <c:v>159.79199999572398</c:v>
                </c:pt>
                <c:pt idx="26291">
                  <c:v>159.79999999572399</c:v>
                </c:pt>
                <c:pt idx="26292">
                  <c:v>159.807999995724</c:v>
                </c:pt>
                <c:pt idx="26293">
                  <c:v>159.81599999572398</c:v>
                </c:pt>
                <c:pt idx="26294">
                  <c:v>159.823999995723</c:v>
                </c:pt>
                <c:pt idx="26295">
                  <c:v>159.83199999572301</c:v>
                </c:pt>
                <c:pt idx="26296">
                  <c:v>159.83999999572299</c:v>
                </c:pt>
                <c:pt idx="26297">
                  <c:v>159.847999995723</c:v>
                </c:pt>
                <c:pt idx="26298">
                  <c:v>159.85599999572301</c:v>
                </c:pt>
                <c:pt idx="26299">
                  <c:v>159.86399999572203</c:v>
                </c:pt>
                <c:pt idx="26300">
                  <c:v>159.87199999572198</c:v>
                </c:pt>
                <c:pt idx="26301">
                  <c:v>159.87999999572199</c:v>
                </c:pt>
                <c:pt idx="26302">
                  <c:v>159.887999995722</c:v>
                </c:pt>
                <c:pt idx="26303">
                  <c:v>159.89599999572198</c:v>
                </c:pt>
                <c:pt idx="26304">
                  <c:v>159.90399999572099</c:v>
                </c:pt>
                <c:pt idx="26305">
                  <c:v>159.911999995721</c:v>
                </c:pt>
                <c:pt idx="26306">
                  <c:v>159.91999999572101</c:v>
                </c:pt>
                <c:pt idx="26307">
                  <c:v>159.927999995721</c:v>
                </c:pt>
                <c:pt idx="26308">
                  <c:v>159.93599999572101</c:v>
                </c:pt>
                <c:pt idx="26309">
                  <c:v>159.94399999572002</c:v>
                </c:pt>
                <c:pt idx="26310">
                  <c:v>159.95199999572</c:v>
                </c:pt>
                <c:pt idx="26311">
                  <c:v>159.95999999572001</c:v>
                </c:pt>
                <c:pt idx="26312">
                  <c:v>159.96799999571999</c:v>
                </c:pt>
                <c:pt idx="26313">
                  <c:v>159.97599999571898</c:v>
                </c:pt>
                <c:pt idx="26314">
                  <c:v>159.98399999571899</c:v>
                </c:pt>
                <c:pt idx="26315">
                  <c:v>159.991999995719</c:v>
                </c:pt>
                <c:pt idx="26316">
                  <c:v>159.99999999571901</c:v>
                </c:pt>
                <c:pt idx="26317">
                  <c:v>160.00799999571899</c:v>
                </c:pt>
                <c:pt idx="26318">
                  <c:v>160.015999995718</c:v>
                </c:pt>
                <c:pt idx="26319">
                  <c:v>160.02399999571801</c:v>
                </c:pt>
                <c:pt idx="26320">
                  <c:v>160.031999995718</c:v>
                </c:pt>
                <c:pt idx="26321">
                  <c:v>160.03999999571801</c:v>
                </c:pt>
                <c:pt idx="26322">
                  <c:v>160.04799999571802</c:v>
                </c:pt>
                <c:pt idx="26323">
                  <c:v>160.055999995717</c:v>
                </c:pt>
                <c:pt idx="26324">
                  <c:v>160.06399999571698</c:v>
                </c:pt>
                <c:pt idx="26325">
                  <c:v>160.07199999571699</c:v>
                </c:pt>
                <c:pt idx="26326">
                  <c:v>160.079999995717</c:v>
                </c:pt>
                <c:pt idx="26327">
                  <c:v>160.08799999571599</c:v>
                </c:pt>
                <c:pt idx="26328">
                  <c:v>160.095999995716</c:v>
                </c:pt>
                <c:pt idx="26329">
                  <c:v>160.10399999571601</c:v>
                </c:pt>
                <c:pt idx="26330">
                  <c:v>160.11199999571599</c:v>
                </c:pt>
                <c:pt idx="26331">
                  <c:v>160.119999995716</c:v>
                </c:pt>
                <c:pt idx="26332">
                  <c:v>160.12799999571502</c:v>
                </c:pt>
                <c:pt idx="26333">
                  <c:v>160.13599999571503</c:v>
                </c:pt>
                <c:pt idx="26334">
                  <c:v>160.14399999571498</c:v>
                </c:pt>
                <c:pt idx="26335">
                  <c:v>160.15199999571499</c:v>
                </c:pt>
                <c:pt idx="26336">
                  <c:v>160.159999995715</c:v>
                </c:pt>
                <c:pt idx="26337">
                  <c:v>160.16799999571398</c:v>
                </c:pt>
                <c:pt idx="26338">
                  <c:v>160.17599999571399</c:v>
                </c:pt>
                <c:pt idx="26339">
                  <c:v>160.183999995714</c:v>
                </c:pt>
                <c:pt idx="26340">
                  <c:v>160.19199999571401</c:v>
                </c:pt>
                <c:pt idx="26341">
                  <c:v>160.199999995713</c:v>
                </c:pt>
                <c:pt idx="26342">
                  <c:v>160.20799999571301</c:v>
                </c:pt>
                <c:pt idx="26343">
                  <c:v>160.21599999571302</c:v>
                </c:pt>
                <c:pt idx="26344">
                  <c:v>160.223999995713</c:v>
                </c:pt>
                <c:pt idx="26345">
                  <c:v>160.23199999571301</c:v>
                </c:pt>
                <c:pt idx="26346">
                  <c:v>160.239999995712</c:v>
                </c:pt>
                <c:pt idx="26347">
                  <c:v>160.24799999571198</c:v>
                </c:pt>
                <c:pt idx="26348">
                  <c:v>160.25599999571199</c:v>
                </c:pt>
                <c:pt idx="26349">
                  <c:v>160.263999995712</c:v>
                </c:pt>
                <c:pt idx="26350">
                  <c:v>160.27199999571201</c:v>
                </c:pt>
                <c:pt idx="26351">
                  <c:v>160.27999999571099</c:v>
                </c:pt>
                <c:pt idx="26352">
                  <c:v>160.287999995711</c:v>
                </c:pt>
                <c:pt idx="26353">
                  <c:v>160.29599999571101</c:v>
                </c:pt>
                <c:pt idx="26354">
                  <c:v>160.303999995711</c:v>
                </c:pt>
                <c:pt idx="26355">
                  <c:v>160.31199999571001</c:v>
                </c:pt>
                <c:pt idx="26356">
                  <c:v>160.31999999570999</c:v>
                </c:pt>
                <c:pt idx="26357">
                  <c:v>160.32799999571</c:v>
                </c:pt>
                <c:pt idx="26358">
                  <c:v>160.33599999570998</c:v>
                </c:pt>
                <c:pt idx="26359">
                  <c:v>160.34399999570999</c:v>
                </c:pt>
                <c:pt idx="26360">
                  <c:v>160.35199999570901</c:v>
                </c:pt>
                <c:pt idx="26361">
                  <c:v>160.35999999570899</c:v>
                </c:pt>
                <c:pt idx="26362">
                  <c:v>160.367999995709</c:v>
                </c:pt>
                <c:pt idx="26363">
                  <c:v>160.37599999570901</c:v>
                </c:pt>
                <c:pt idx="26364">
                  <c:v>160.38399999570899</c:v>
                </c:pt>
                <c:pt idx="26365">
                  <c:v>160.39199999570801</c:v>
                </c:pt>
                <c:pt idx="26366">
                  <c:v>160.39999999570801</c:v>
                </c:pt>
                <c:pt idx="26367">
                  <c:v>160.40799999570802</c:v>
                </c:pt>
                <c:pt idx="26368">
                  <c:v>160.41599999570798</c:v>
                </c:pt>
                <c:pt idx="26369">
                  <c:v>160.42399999570699</c:v>
                </c:pt>
                <c:pt idx="26370">
                  <c:v>160.431999995707</c:v>
                </c:pt>
                <c:pt idx="26371">
                  <c:v>160.43999999570698</c:v>
                </c:pt>
                <c:pt idx="26372">
                  <c:v>160.44799999570699</c:v>
                </c:pt>
                <c:pt idx="26373">
                  <c:v>160.455999995707</c:v>
                </c:pt>
                <c:pt idx="26374">
                  <c:v>160.46399999570602</c:v>
                </c:pt>
                <c:pt idx="26375">
                  <c:v>160.471999995706</c:v>
                </c:pt>
                <c:pt idx="26376">
                  <c:v>160.47999999570601</c:v>
                </c:pt>
                <c:pt idx="26377">
                  <c:v>160.48799999570602</c:v>
                </c:pt>
                <c:pt idx="26378">
                  <c:v>160.495999995706</c:v>
                </c:pt>
                <c:pt idx="26379">
                  <c:v>160.50399999570499</c:v>
                </c:pt>
                <c:pt idx="26380">
                  <c:v>160.511999995705</c:v>
                </c:pt>
                <c:pt idx="26381">
                  <c:v>160.51999999570498</c:v>
                </c:pt>
                <c:pt idx="26382">
                  <c:v>160.52799999570499</c:v>
                </c:pt>
                <c:pt idx="26383">
                  <c:v>160.535999995704</c:v>
                </c:pt>
                <c:pt idx="26384">
                  <c:v>160.54399999570401</c:v>
                </c:pt>
                <c:pt idx="26385">
                  <c:v>160.55199999570399</c:v>
                </c:pt>
                <c:pt idx="26386">
                  <c:v>160.559999995704</c:v>
                </c:pt>
                <c:pt idx="26387">
                  <c:v>160.56799999570401</c:v>
                </c:pt>
                <c:pt idx="26388">
                  <c:v>160.575999995703</c:v>
                </c:pt>
                <c:pt idx="26389">
                  <c:v>160.58399999570301</c:v>
                </c:pt>
                <c:pt idx="26390">
                  <c:v>160.59199999570299</c:v>
                </c:pt>
                <c:pt idx="26391">
                  <c:v>160.599999995703</c:v>
                </c:pt>
                <c:pt idx="26392">
                  <c:v>160.60799999570298</c:v>
                </c:pt>
                <c:pt idx="26393">
                  <c:v>160.615999995702</c:v>
                </c:pt>
                <c:pt idx="26394">
                  <c:v>160.62399999570201</c:v>
                </c:pt>
                <c:pt idx="26395">
                  <c:v>160.63199999570199</c:v>
                </c:pt>
                <c:pt idx="26396">
                  <c:v>160.639999995702</c:v>
                </c:pt>
                <c:pt idx="26397">
                  <c:v>160.64799999570101</c:v>
                </c:pt>
                <c:pt idx="26398">
                  <c:v>160.65599999570099</c:v>
                </c:pt>
                <c:pt idx="26399">
                  <c:v>160.663999995701</c:v>
                </c:pt>
                <c:pt idx="26400">
                  <c:v>160.67199999570101</c:v>
                </c:pt>
                <c:pt idx="26401">
                  <c:v>160.67999999570102</c:v>
                </c:pt>
                <c:pt idx="26402">
                  <c:v>160.68799999569998</c:v>
                </c:pt>
                <c:pt idx="26403">
                  <c:v>160.69599999569999</c:v>
                </c:pt>
                <c:pt idx="26404">
                  <c:v>160.7039999957</c:v>
                </c:pt>
                <c:pt idx="26405">
                  <c:v>160.71199999569998</c:v>
                </c:pt>
                <c:pt idx="26406">
                  <c:v>160.71999999569999</c:v>
                </c:pt>
                <c:pt idx="26407">
                  <c:v>160.72799999569901</c:v>
                </c:pt>
                <c:pt idx="26408">
                  <c:v>160.73599999569902</c:v>
                </c:pt>
                <c:pt idx="26409">
                  <c:v>160.743999995699</c:v>
                </c:pt>
                <c:pt idx="26410">
                  <c:v>160.75199999569901</c:v>
                </c:pt>
                <c:pt idx="26411">
                  <c:v>160.75999999569802</c:v>
                </c:pt>
                <c:pt idx="26412">
                  <c:v>160.76799999569798</c:v>
                </c:pt>
                <c:pt idx="26413">
                  <c:v>160.77599999569799</c:v>
                </c:pt>
                <c:pt idx="26414">
                  <c:v>160.783999995698</c:v>
                </c:pt>
                <c:pt idx="26415">
                  <c:v>160.79199999569798</c:v>
                </c:pt>
                <c:pt idx="26416">
                  <c:v>160.79999999569699</c:v>
                </c:pt>
                <c:pt idx="26417">
                  <c:v>160.807999995697</c:v>
                </c:pt>
                <c:pt idx="26418">
                  <c:v>160.81599999569701</c:v>
                </c:pt>
                <c:pt idx="26419">
                  <c:v>160.82399999569699</c:v>
                </c:pt>
                <c:pt idx="26420">
                  <c:v>160.831999995697</c:v>
                </c:pt>
                <c:pt idx="26421">
                  <c:v>160.83999999569602</c:v>
                </c:pt>
                <c:pt idx="26422">
                  <c:v>160.847999995696</c:v>
                </c:pt>
                <c:pt idx="26423">
                  <c:v>160.85599999569601</c:v>
                </c:pt>
                <c:pt idx="26424">
                  <c:v>160.86399999569602</c:v>
                </c:pt>
                <c:pt idx="26425">
                  <c:v>160.87199999569498</c:v>
                </c:pt>
                <c:pt idx="26426">
                  <c:v>160.87999999569499</c:v>
                </c:pt>
                <c:pt idx="26427">
                  <c:v>160.887999995695</c:v>
                </c:pt>
                <c:pt idx="26428">
                  <c:v>160.89599999569501</c:v>
                </c:pt>
                <c:pt idx="26429">
                  <c:v>160.90399999569499</c:v>
                </c:pt>
                <c:pt idx="26430">
                  <c:v>160.911999995694</c:v>
                </c:pt>
                <c:pt idx="26431">
                  <c:v>160.91999999569401</c:v>
                </c:pt>
                <c:pt idx="26432">
                  <c:v>160.92799999569399</c:v>
                </c:pt>
                <c:pt idx="26433">
                  <c:v>160.935999995694</c:v>
                </c:pt>
                <c:pt idx="26434">
                  <c:v>160.94399999569401</c:v>
                </c:pt>
                <c:pt idx="26435">
                  <c:v>160.951999995693</c:v>
                </c:pt>
                <c:pt idx="26436">
                  <c:v>160.95999999569298</c:v>
                </c:pt>
                <c:pt idx="26437">
                  <c:v>160.96799999569299</c:v>
                </c:pt>
                <c:pt idx="26438">
                  <c:v>160.975999995693</c:v>
                </c:pt>
                <c:pt idx="26439">
                  <c:v>160.98399999569199</c:v>
                </c:pt>
                <c:pt idx="26440">
                  <c:v>160.991999995692</c:v>
                </c:pt>
                <c:pt idx="26441">
                  <c:v>160.99999999569201</c:v>
                </c:pt>
                <c:pt idx="26442">
                  <c:v>161.00799999569202</c:v>
                </c:pt>
                <c:pt idx="26443">
                  <c:v>161.015999995692</c:v>
                </c:pt>
                <c:pt idx="26444">
                  <c:v>161.02399999569101</c:v>
                </c:pt>
                <c:pt idx="26445">
                  <c:v>161.03199999569102</c:v>
                </c:pt>
                <c:pt idx="26446">
                  <c:v>161.03999999569101</c:v>
                </c:pt>
                <c:pt idx="26447">
                  <c:v>161.04799999569099</c:v>
                </c:pt>
                <c:pt idx="26448">
                  <c:v>161.055999995691</c:v>
                </c:pt>
                <c:pt idx="26449">
                  <c:v>161.06399999568998</c:v>
                </c:pt>
                <c:pt idx="26450">
                  <c:v>161.07199999568999</c:v>
                </c:pt>
                <c:pt idx="26451">
                  <c:v>161.07999999569</c:v>
                </c:pt>
                <c:pt idx="26452">
                  <c:v>161.08799999569001</c:v>
                </c:pt>
                <c:pt idx="26453">
                  <c:v>161.095999995689</c:v>
                </c:pt>
                <c:pt idx="26454">
                  <c:v>161.10399999568901</c:v>
                </c:pt>
                <c:pt idx="26455">
                  <c:v>161.11199999568902</c:v>
                </c:pt>
                <c:pt idx="26456">
                  <c:v>161.119999995689</c:v>
                </c:pt>
                <c:pt idx="26457">
                  <c:v>161.12799999568901</c:v>
                </c:pt>
                <c:pt idx="26458">
                  <c:v>161.135999995688</c:v>
                </c:pt>
                <c:pt idx="26459">
                  <c:v>161.14399999568798</c:v>
                </c:pt>
                <c:pt idx="26460">
                  <c:v>161.15199999568799</c:v>
                </c:pt>
                <c:pt idx="26461">
                  <c:v>161.159999995688</c:v>
                </c:pt>
                <c:pt idx="26462">
                  <c:v>161.16799999568801</c:v>
                </c:pt>
                <c:pt idx="26463">
                  <c:v>161.17599999568699</c:v>
                </c:pt>
                <c:pt idx="26464">
                  <c:v>161.183999995687</c:v>
                </c:pt>
                <c:pt idx="26465">
                  <c:v>161.19199999568701</c:v>
                </c:pt>
                <c:pt idx="26466">
                  <c:v>161.19999999568699</c:v>
                </c:pt>
                <c:pt idx="26467">
                  <c:v>161.20799999568601</c:v>
                </c:pt>
                <c:pt idx="26468">
                  <c:v>161.21599999568599</c:v>
                </c:pt>
                <c:pt idx="26469">
                  <c:v>161.223999995686</c:v>
                </c:pt>
                <c:pt idx="26470">
                  <c:v>161.23199999568598</c:v>
                </c:pt>
                <c:pt idx="26471">
                  <c:v>161.23999999568599</c:v>
                </c:pt>
                <c:pt idx="26472">
                  <c:v>161.24799999568501</c:v>
                </c:pt>
                <c:pt idx="26473">
                  <c:v>161.25599999568499</c:v>
                </c:pt>
                <c:pt idx="26474">
                  <c:v>161.263999995685</c:v>
                </c:pt>
                <c:pt idx="26475">
                  <c:v>161.27199999568501</c:v>
                </c:pt>
                <c:pt idx="26476">
                  <c:v>161.27999999568499</c:v>
                </c:pt>
                <c:pt idx="26477">
                  <c:v>161.287999995684</c:v>
                </c:pt>
                <c:pt idx="26478">
                  <c:v>161.29599999568401</c:v>
                </c:pt>
                <c:pt idx="26479">
                  <c:v>161.30399999568402</c:v>
                </c:pt>
                <c:pt idx="26480">
                  <c:v>161.311999995684</c:v>
                </c:pt>
                <c:pt idx="26481">
                  <c:v>161.31999999568299</c:v>
                </c:pt>
                <c:pt idx="26482">
                  <c:v>161.327999995683</c:v>
                </c:pt>
                <c:pt idx="26483">
                  <c:v>161.33599999568298</c:v>
                </c:pt>
                <c:pt idx="26484">
                  <c:v>161.34399999568299</c:v>
                </c:pt>
                <c:pt idx="26485">
                  <c:v>161.351999995683</c:v>
                </c:pt>
                <c:pt idx="26486">
                  <c:v>161.35999999568202</c:v>
                </c:pt>
                <c:pt idx="26487">
                  <c:v>161.367999995682</c:v>
                </c:pt>
                <c:pt idx="26488">
                  <c:v>161.37599999568201</c:v>
                </c:pt>
                <c:pt idx="26489">
                  <c:v>161.38399999568202</c:v>
                </c:pt>
                <c:pt idx="26490">
                  <c:v>161.391999995682</c:v>
                </c:pt>
                <c:pt idx="26491">
                  <c:v>161.39999999568099</c:v>
                </c:pt>
                <c:pt idx="26492">
                  <c:v>161.407999995681</c:v>
                </c:pt>
                <c:pt idx="26493">
                  <c:v>161.41599999568098</c:v>
                </c:pt>
                <c:pt idx="26494">
                  <c:v>161.42399999568099</c:v>
                </c:pt>
                <c:pt idx="26495">
                  <c:v>161.43199999568</c:v>
                </c:pt>
                <c:pt idx="26496">
                  <c:v>161.43999999568001</c:v>
                </c:pt>
                <c:pt idx="26497">
                  <c:v>161.44799999567999</c:v>
                </c:pt>
                <c:pt idx="26498">
                  <c:v>161.45599999568</c:v>
                </c:pt>
                <c:pt idx="26499">
                  <c:v>161.46399999568001</c:v>
                </c:pt>
                <c:pt idx="26500">
                  <c:v>161.471999995679</c:v>
                </c:pt>
                <c:pt idx="26501">
                  <c:v>161.47999999567901</c:v>
                </c:pt>
                <c:pt idx="26502">
                  <c:v>161.48799999567902</c:v>
                </c:pt>
                <c:pt idx="26503">
                  <c:v>161.495999995679</c:v>
                </c:pt>
                <c:pt idx="26504">
                  <c:v>161.50399999567898</c:v>
                </c:pt>
                <c:pt idx="26505">
                  <c:v>161.511999995678</c:v>
                </c:pt>
                <c:pt idx="26506">
                  <c:v>161.51999999567801</c:v>
                </c:pt>
                <c:pt idx="26507">
                  <c:v>161.52799999567799</c:v>
                </c:pt>
                <c:pt idx="26508">
                  <c:v>161.535999995678</c:v>
                </c:pt>
                <c:pt idx="26509">
                  <c:v>161.54399999567701</c:v>
                </c:pt>
                <c:pt idx="26510">
                  <c:v>161.55199999567699</c:v>
                </c:pt>
                <c:pt idx="26511">
                  <c:v>161.559999995677</c:v>
                </c:pt>
                <c:pt idx="26512">
                  <c:v>161.56799999567701</c:v>
                </c:pt>
                <c:pt idx="26513">
                  <c:v>161.57599999567702</c:v>
                </c:pt>
                <c:pt idx="26514">
                  <c:v>161.58399999567598</c:v>
                </c:pt>
                <c:pt idx="26515">
                  <c:v>161.59199999567599</c:v>
                </c:pt>
                <c:pt idx="26516">
                  <c:v>161.599999995676</c:v>
                </c:pt>
                <c:pt idx="26517">
                  <c:v>161.60799999567598</c:v>
                </c:pt>
                <c:pt idx="26518">
                  <c:v>161.61599999567599</c:v>
                </c:pt>
                <c:pt idx="26519">
                  <c:v>161.62399999567501</c:v>
                </c:pt>
                <c:pt idx="26520">
                  <c:v>161.63199999567502</c:v>
                </c:pt>
                <c:pt idx="26521">
                  <c:v>161.639999995675</c:v>
                </c:pt>
                <c:pt idx="26522">
                  <c:v>161.64799999567501</c:v>
                </c:pt>
                <c:pt idx="26523">
                  <c:v>161.65599999567402</c:v>
                </c:pt>
                <c:pt idx="26524">
                  <c:v>161.663999995674</c:v>
                </c:pt>
                <c:pt idx="26525">
                  <c:v>161.67199999567399</c:v>
                </c:pt>
                <c:pt idx="26526">
                  <c:v>161.679999995674</c:v>
                </c:pt>
                <c:pt idx="26527">
                  <c:v>161.68799999567398</c:v>
                </c:pt>
                <c:pt idx="26528">
                  <c:v>161.69599999567299</c:v>
                </c:pt>
                <c:pt idx="26529">
                  <c:v>161.703999995673</c:v>
                </c:pt>
                <c:pt idx="26530">
                  <c:v>161.71199999567301</c:v>
                </c:pt>
                <c:pt idx="26531">
                  <c:v>161.71999999567299</c:v>
                </c:pt>
                <c:pt idx="26532">
                  <c:v>161.727999995673</c:v>
                </c:pt>
                <c:pt idx="26533">
                  <c:v>161.73599999567202</c:v>
                </c:pt>
                <c:pt idx="26534">
                  <c:v>161.743999995672</c:v>
                </c:pt>
                <c:pt idx="26535">
                  <c:v>161.75199999567201</c:v>
                </c:pt>
                <c:pt idx="26536">
                  <c:v>161.75999999567202</c:v>
                </c:pt>
                <c:pt idx="26537">
                  <c:v>161.767999995671</c:v>
                </c:pt>
                <c:pt idx="26538">
                  <c:v>161.77599999567099</c:v>
                </c:pt>
                <c:pt idx="26539">
                  <c:v>161.783999995671</c:v>
                </c:pt>
                <c:pt idx="26540">
                  <c:v>161.79199999567101</c:v>
                </c:pt>
                <c:pt idx="26541">
                  <c:v>161.79999999567099</c:v>
                </c:pt>
                <c:pt idx="26542">
                  <c:v>161.80799999567</c:v>
                </c:pt>
                <c:pt idx="26543">
                  <c:v>161.81599999567001</c:v>
                </c:pt>
                <c:pt idx="26544">
                  <c:v>161.82399999566999</c:v>
                </c:pt>
                <c:pt idx="26545">
                  <c:v>161.83199999567</c:v>
                </c:pt>
                <c:pt idx="26546">
                  <c:v>161.83999999567001</c:v>
                </c:pt>
                <c:pt idx="26547">
                  <c:v>161.847999995669</c:v>
                </c:pt>
                <c:pt idx="26548">
                  <c:v>161.85599999566898</c:v>
                </c:pt>
                <c:pt idx="26549">
                  <c:v>161.86399999566899</c:v>
                </c:pt>
                <c:pt idx="26550">
                  <c:v>161.871999995669</c:v>
                </c:pt>
                <c:pt idx="26551">
                  <c:v>161.87999999566799</c:v>
                </c:pt>
                <c:pt idx="26552">
                  <c:v>161.887999995668</c:v>
                </c:pt>
                <c:pt idx="26553">
                  <c:v>161.89599999566801</c:v>
                </c:pt>
                <c:pt idx="26554">
                  <c:v>161.90399999566802</c:v>
                </c:pt>
                <c:pt idx="26555">
                  <c:v>161.911999995668</c:v>
                </c:pt>
                <c:pt idx="26556">
                  <c:v>161.91999999566701</c:v>
                </c:pt>
                <c:pt idx="26557">
                  <c:v>161.92799999566702</c:v>
                </c:pt>
                <c:pt idx="26558">
                  <c:v>161.935999995667</c:v>
                </c:pt>
                <c:pt idx="26559">
                  <c:v>161.94399999566699</c:v>
                </c:pt>
                <c:pt idx="26560">
                  <c:v>161.95199999566699</c:v>
                </c:pt>
                <c:pt idx="26561">
                  <c:v>161.95999999566598</c:v>
                </c:pt>
                <c:pt idx="26562">
                  <c:v>161.96799999566599</c:v>
                </c:pt>
                <c:pt idx="26563">
                  <c:v>161.975999995666</c:v>
                </c:pt>
                <c:pt idx="26564">
                  <c:v>161.98399999566601</c:v>
                </c:pt>
                <c:pt idx="26565">
                  <c:v>161.991999995665</c:v>
                </c:pt>
                <c:pt idx="26566">
                  <c:v>161.99999999566501</c:v>
                </c:pt>
                <c:pt idx="26567">
                  <c:v>162.00799999566502</c:v>
                </c:pt>
                <c:pt idx="26568">
                  <c:v>162.015999995665</c:v>
                </c:pt>
                <c:pt idx="26569">
                  <c:v>162.02399999566501</c:v>
                </c:pt>
                <c:pt idx="26570">
                  <c:v>162.03199999566399</c:v>
                </c:pt>
                <c:pt idx="26571">
                  <c:v>162.039999995664</c:v>
                </c:pt>
                <c:pt idx="26572">
                  <c:v>162.04799999566399</c:v>
                </c:pt>
                <c:pt idx="26573">
                  <c:v>162.055999995664</c:v>
                </c:pt>
                <c:pt idx="26574">
                  <c:v>162.06399999566401</c:v>
                </c:pt>
                <c:pt idx="26575">
                  <c:v>162.07199999566299</c:v>
                </c:pt>
                <c:pt idx="26576">
                  <c:v>162.079999995663</c:v>
                </c:pt>
                <c:pt idx="26577">
                  <c:v>162.08799999566301</c:v>
                </c:pt>
                <c:pt idx="26578">
                  <c:v>162.09599999566299</c:v>
                </c:pt>
                <c:pt idx="26579">
                  <c:v>162.10399999566201</c:v>
                </c:pt>
                <c:pt idx="26580">
                  <c:v>162.11199999566202</c:v>
                </c:pt>
                <c:pt idx="26581">
                  <c:v>162.119999995662</c:v>
                </c:pt>
                <c:pt idx="26582">
                  <c:v>162.12799999566198</c:v>
                </c:pt>
                <c:pt idx="26583">
                  <c:v>162.13599999566199</c:v>
                </c:pt>
                <c:pt idx="26584">
                  <c:v>162.14399999566101</c:v>
                </c:pt>
                <c:pt idx="26585">
                  <c:v>162.15199999566099</c:v>
                </c:pt>
                <c:pt idx="26586">
                  <c:v>162.159999995661</c:v>
                </c:pt>
                <c:pt idx="26587">
                  <c:v>162.16799999566101</c:v>
                </c:pt>
                <c:pt idx="26588">
                  <c:v>162.17599999566102</c:v>
                </c:pt>
                <c:pt idx="26589">
                  <c:v>162.18399999566</c:v>
                </c:pt>
                <c:pt idx="26590">
                  <c:v>162.19199999566001</c:v>
                </c:pt>
                <c:pt idx="26591">
                  <c:v>162.19999999566002</c:v>
                </c:pt>
                <c:pt idx="26592">
                  <c:v>162.20799999566</c:v>
                </c:pt>
                <c:pt idx="26593">
                  <c:v>162.21599999565899</c:v>
                </c:pt>
                <c:pt idx="26594">
                  <c:v>162.223999995659</c:v>
                </c:pt>
                <c:pt idx="26595">
                  <c:v>162.23199999565898</c:v>
                </c:pt>
                <c:pt idx="26596">
                  <c:v>162.23999999565899</c:v>
                </c:pt>
                <c:pt idx="26597">
                  <c:v>162.247999995659</c:v>
                </c:pt>
                <c:pt idx="26598">
                  <c:v>162.25599999565802</c:v>
                </c:pt>
                <c:pt idx="26599">
                  <c:v>162.263999995658</c:v>
                </c:pt>
                <c:pt idx="26600">
                  <c:v>162.27199999565801</c:v>
                </c:pt>
                <c:pt idx="26601">
                  <c:v>162.27999999565802</c:v>
                </c:pt>
                <c:pt idx="26602">
                  <c:v>162.287999995658</c:v>
                </c:pt>
                <c:pt idx="26603">
                  <c:v>162.29599999565698</c:v>
                </c:pt>
                <c:pt idx="26604">
                  <c:v>162.30399999565699</c:v>
                </c:pt>
                <c:pt idx="26605">
                  <c:v>162.311999995657</c:v>
                </c:pt>
                <c:pt idx="26606">
                  <c:v>162.31999999565699</c:v>
                </c:pt>
                <c:pt idx="26607">
                  <c:v>162.327999995657</c:v>
                </c:pt>
                <c:pt idx="26608">
                  <c:v>162.33599999565601</c:v>
                </c:pt>
                <c:pt idx="26609">
                  <c:v>162.34399999565599</c:v>
                </c:pt>
                <c:pt idx="26610">
                  <c:v>162.351999995656</c:v>
                </c:pt>
                <c:pt idx="26611">
                  <c:v>162.35999999565601</c:v>
                </c:pt>
                <c:pt idx="26612">
                  <c:v>162.367999995655</c:v>
                </c:pt>
                <c:pt idx="26613">
                  <c:v>162.37599999565501</c:v>
                </c:pt>
                <c:pt idx="26614">
                  <c:v>162.38399999565502</c:v>
                </c:pt>
                <c:pt idx="26615">
                  <c:v>162.391999995655</c:v>
                </c:pt>
                <c:pt idx="26616">
                  <c:v>162.39999999565498</c:v>
                </c:pt>
                <c:pt idx="26617">
                  <c:v>162.407999995654</c:v>
                </c:pt>
                <c:pt idx="26618">
                  <c:v>162.415999995654</c:v>
                </c:pt>
                <c:pt idx="26619">
                  <c:v>162.42399999565399</c:v>
                </c:pt>
                <c:pt idx="26620">
                  <c:v>162.431999995654</c:v>
                </c:pt>
                <c:pt idx="26621">
                  <c:v>162.43999999565401</c:v>
                </c:pt>
                <c:pt idx="26622">
                  <c:v>162.44799999565299</c:v>
                </c:pt>
                <c:pt idx="26623">
                  <c:v>162.455999995653</c:v>
                </c:pt>
                <c:pt idx="26624">
                  <c:v>162.46399999565301</c:v>
                </c:pt>
                <c:pt idx="26625">
                  <c:v>162.47199999565302</c:v>
                </c:pt>
                <c:pt idx="26626">
                  <c:v>162.47999999565198</c:v>
                </c:pt>
                <c:pt idx="26627">
                  <c:v>162.48799999565199</c:v>
                </c:pt>
                <c:pt idx="26628">
                  <c:v>162.495999995652</c:v>
                </c:pt>
                <c:pt idx="26629">
                  <c:v>162.50399999565198</c:v>
                </c:pt>
                <c:pt idx="26630">
                  <c:v>162.51199999565199</c:v>
                </c:pt>
                <c:pt idx="26631">
                  <c:v>162.51999999565101</c:v>
                </c:pt>
                <c:pt idx="26632">
                  <c:v>162.52799999565102</c:v>
                </c:pt>
                <c:pt idx="26633">
                  <c:v>162.535999995651</c:v>
                </c:pt>
                <c:pt idx="26634">
                  <c:v>162.54399999565101</c:v>
                </c:pt>
                <c:pt idx="26635">
                  <c:v>162.55199999565102</c:v>
                </c:pt>
                <c:pt idx="26636">
                  <c:v>162.55999999565</c:v>
                </c:pt>
                <c:pt idx="26637">
                  <c:v>162.56799999564998</c:v>
                </c:pt>
                <c:pt idx="26638">
                  <c:v>162.57599999564999</c:v>
                </c:pt>
                <c:pt idx="26639">
                  <c:v>162.58399999565</c:v>
                </c:pt>
                <c:pt idx="26640">
                  <c:v>162.59199999564899</c:v>
                </c:pt>
                <c:pt idx="26641">
                  <c:v>162.599999995649</c:v>
                </c:pt>
                <c:pt idx="26642">
                  <c:v>162.60799999564901</c:v>
                </c:pt>
                <c:pt idx="26643">
                  <c:v>162.61599999564899</c:v>
                </c:pt>
                <c:pt idx="26644">
                  <c:v>162.623999995649</c:v>
                </c:pt>
                <c:pt idx="26645">
                  <c:v>162.63199999564802</c:v>
                </c:pt>
                <c:pt idx="26646">
                  <c:v>162.639999995648</c:v>
                </c:pt>
                <c:pt idx="26647">
                  <c:v>162.64799999564801</c:v>
                </c:pt>
                <c:pt idx="26648">
                  <c:v>162.65599999564802</c:v>
                </c:pt>
                <c:pt idx="26649">
                  <c:v>162.663999995648</c:v>
                </c:pt>
                <c:pt idx="26650">
                  <c:v>162.67199999564698</c:v>
                </c:pt>
                <c:pt idx="26651">
                  <c:v>162.67999999564699</c:v>
                </c:pt>
                <c:pt idx="26652">
                  <c:v>162.687999995647</c:v>
                </c:pt>
                <c:pt idx="26653">
                  <c:v>162.69599999564699</c:v>
                </c:pt>
                <c:pt idx="26654">
                  <c:v>162.703999995646</c:v>
                </c:pt>
                <c:pt idx="26655">
                  <c:v>162.71199999564601</c:v>
                </c:pt>
                <c:pt idx="26656">
                  <c:v>162.71999999564599</c:v>
                </c:pt>
                <c:pt idx="26657">
                  <c:v>162.727999995646</c:v>
                </c:pt>
                <c:pt idx="26658">
                  <c:v>162.73599999564601</c:v>
                </c:pt>
                <c:pt idx="26659">
                  <c:v>162.743999995645</c:v>
                </c:pt>
                <c:pt idx="26660">
                  <c:v>162.75199999564498</c:v>
                </c:pt>
                <c:pt idx="26661">
                  <c:v>162.75999999564499</c:v>
                </c:pt>
                <c:pt idx="26662">
                  <c:v>162.767999995645</c:v>
                </c:pt>
                <c:pt idx="26663">
                  <c:v>162.77599999564498</c:v>
                </c:pt>
                <c:pt idx="26664">
                  <c:v>162.783999995644</c:v>
                </c:pt>
                <c:pt idx="26665">
                  <c:v>162.79199999564401</c:v>
                </c:pt>
                <c:pt idx="26666">
                  <c:v>162.79999999564401</c:v>
                </c:pt>
                <c:pt idx="26667">
                  <c:v>162.807999995644</c:v>
                </c:pt>
                <c:pt idx="26668">
                  <c:v>162.81599999564301</c:v>
                </c:pt>
                <c:pt idx="26669">
                  <c:v>162.82399999564302</c:v>
                </c:pt>
                <c:pt idx="26670">
                  <c:v>162.831999995643</c:v>
                </c:pt>
                <c:pt idx="26671">
                  <c:v>162.83999999564298</c:v>
                </c:pt>
                <c:pt idx="26672">
                  <c:v>162.84799999564299</c:v>
                </c:pt>
                <c:pt idx="26673">
                  <c:v>162.85599999564198</c:v>
                </c:pt>
                <c:pt idx="26674">
                  <c:v>162.86399999564199</c:v>
                </c:pt>
                <c:pt idx="26675">
                  <c:v>162.871999995642</c:v>
                </c:pt>
                <c:pt idx="26676">
                  <c:v>162.87999999564201</c:v>
                </c:pt>
                <c:pt idx="26677">
                  <c:v>162.88799999564199</c:v>
                </c:pt>
                <c:pt idx="26678">
                  <c:v>162.89599999564101</c:v>
                </c:pt>
                <c:pt idx="26679">
                  <c:v>162.90399999564102</c:v>
                </c:pt>
                <c:pt idx="26680">
                  <c:v>162.911999995641</c:v>
                </c:pt>
                <c:pt idx="26681">
                  <c:v>162.91999999564101</c:v>
                </c:pt>
                <c:pt idx="26682">
                  <c:v>162.92799999563999</c:v>
                </c:pt>
                <c:pt idx="26683">
                  <c:v>162.93599999564</c:v>
                </c:pt>
                <c:pt idx="26684">
                  <c:v>162.94399999563998</c:v>
                </c:pt>
                <c:pt idx="26685">
                  <c:v>162.95199999563999</c:v>
                </c:pt>
                <c:pt idx="26686">
                  <c:v>162.95999999564</c:v>
                </c:pt>
                <c:pt idx="26687">
                  <c:v>162.96799999563899</c:v>
                </c:pt>
                <c:pt idx="26688">
                  <c:v>162.975999995639</c:v>
                </c:pt>
                <c:pt idx="26689">
                  <c:v>162.98399999563901</c:v>
                </c:pt>
                <c:pt idx="26690">
                  <c:v>162.99199999563899</c:v>
                </c:pt>
                <c:pt idx="26691">
                  <c:v>162.999999995639</c:v>
                </c:pt>
                <c:pt idx="26692">
                  <c:v>163.00799999563802</c:v>
                </c:pt>
                <c:pt idx="26693">
                  <c:v>163.015999995638</c:v>
                </c:pt>
                <c:pt idx="26694">
                  <c:v>163.02399999563798</c:v>
                </c:pt>
                <c:pt idx="26695">
                  <c:v>163.03199999563799</c:v>
                </c:pt>
                <c:pt idx="26696">
                  <c:v>163.039999995637</c:v>
                </c:pt>
                <c:pt idx="26697">
                  <c:v>163.04799999563699</c:v>
                </c:pt>
                <c:pt idx="26698">
                  <c:v>163.05599999563699</c:v>
                </c:pt>
                <c:pt idx="26699">
                  <c:v>163.063999995637</c:v>
                </c:pt>
                <c:pt idx="26700">
                  <c:v>163.07199999563701</c:v>
                </c:pt>
                <c:pt idx="26701">
                  <c:v>163.079999995636</c:v>
                </c:pt>
                <c:pt idx="26702">
                  <c:v>163.08799999563601</c:v>
                </c:pt>
                <c:pt idx="26703">
                  <c:v>163.09599999563602</c:v>
                </c:pt>
                <c:pt idx="26704">
                  <c:v>163.103999995636</c:v>
                </c:pt>
                <c:pt idx="26705">
                  <c:v>163.11199999563601</c:v>
                </c:pt>
                <c:pt idx="26706">
                  <c:v>163.119999995635</c:v>
                </c:pt>
                <c:pt idx="26707">
                  <c:v>163.12799999563498</c:v>
                </c:pt>
                <c:pt idx="26708">
                  <c:v>163.13599999563499</c:v>
                </c:pt>
                <c:pt idx="26709">
                  <c:v>163.143999995635</c:v>
                </c:pt>
                <c:pt idx="26710">
                  <c:v>163.15199999563401</c:v>
                </c:pt>
                <c:pt idx="26711">
                  <c:v>163.159999995634</c:v>
                </c:pt>
                <c:pt idx="26712">
                  <c:v>163.16799999563401</c:v>
                </c:pt>
                <c:pt idx="26713">
                  <c:v>163.17599999563402</c:v>
                </c:pt>
                <c:pt idx="26714">
                  <c:v>163.183999995634</c:v>
                </c:pt>
                <c:pt idx="26715">
                  <c:v>163.19199999563298</c:v>
                </c:pt>
                <c:pt idx="26716">
                  <c:v>163.19999999563299</c:v>
                </c:pt>
                <c:pt idx="26717">
                  <c:v>163.207999995633</c:v>
                </c:pt>
                <c:pt idx="26718">
                  <c:v>163.21599999563298</c:v>
                </c:pt>
                <c:pt idx="26719">
                  <c:v>163.22399999563299</c:v>
                </c:pt>
                <c:pt idx="26720">
                  <c:v>163.23199999563201</c:v>
                </c:pt>
                <c:pt idx="26721">
                  <c:v>163.23999999563199</c:v>
                </c:pt>
                <c:pt idx="26722">
                  <c:v>163.247999995632</c:v>
                </c:pt>
                <c:pt idx="26723">
                  <c:v>163.25599999563201</c:v>
                </c:pt>
                <c:pt idx="26724">
                  <c:v>163.263999995631</c:v>
                </c:pt>
                <c:pt idx="26725">
                  <c:v>163.27199999563101</c:v>
                </c:pt>
                <c:pt idx="26726">
                  <c:v>163.27999999563102</c:v>
                </c:pt>
                <c:pt idx="26727">
                  <c:v>163.287999995631</c:v>
                </c:pt>
                <c:pt idx="26728">
                  <c:v>163.29599999563098</c:v>
                </c:pt>
                <c:pt idx="26729">
                  <c:v>163.30399999562999</c:v>
                </c:pt>
                <c:pt idx="26730">
                  <c:v>163.31199999563</c:v>
                </c:pt>
                <c:pt idx="26731">
                  <c:v>163.31999999562998</c:v>
                </c:pt>
                <c:pt idx="26732">
                  <c:v>163.32799999562999</c:v>
                </c:pt>
                <c:pt idx="26733">
                  <c:v>163.33599999563</c:v>
                </c:pt>
                <c:pt idx="26734">
                  <c:v>163.34399999562902</c:v>
                </c:pt>
                <c:pt idx="26735">
                  <c:v>163.351999995629</c:v>
                </c:pt>
                <c:pt idx="26736">
                  <c:v>163.35999999562901</c:v>
                </c:pt>
                <c:pt idx="26737">
                  <c:v>163.36799999562902</c:v>
                </c:pt>
                <c:pt idx="26738">
                  <c:v>163.37599999562798</c:v>
                </c:pt>
                <c:pt idx="26739">
                  <c:v>163.38399999562799</c:v>
                </c:pt>
                <c:pt idx="26740">
                  <c:v>163.391999995628</c:v>
                </c:pt>
                <c:pt idx="26741">
                  <c:v>163.39999999562798</c:v>
                </c:pt>
                <c:pt idx="26742">
                  <c:v>163.40799999562799</c:v>
                </c:pt>
                <c:pt idx="26743">
                  <c:v>163.415999995627</c:v>
                </c:pt>
                <c:pt idx="26744">
                  <c:v>163.42399999562701</c:v>
                </c:pt>
                <c:pt idx="26745">
                  <c:v>163.431999995627</c:v>
                </c:pt>
                <c:pt idx="26746">
                  <c:v>163.43999999562701</c:v>
                </c:pt>
                <c:pt idx="26747">
                  <c:v>163.44799999562701</c:v>
                </c:pt>
                <c:pt idx="26748">
                  <c:v>163.455999995626</c:v>
                </c:pt>
                <c:pt idx="26749">
                  <c:v>163.46399999562601</c:v>
                </c:pt>
                <c:pt idx="26750">
                  <c:v>163.47199999562599</c:v>
                </c:pt>
                <c:pt idx="26751">
                  <c:v>163.479999995626</c:v>
                </c:pt>
                <c:pt idx="26752">
                  <c:v>163.48799999562499</c:v>
                </c:pt>
                <c:pt idx="26753">
                  <c:v>163.495999995625</c:v>
                </c:pt>
                <c:pt idx="26754">
                  <c:v>163.50399999562501</c:v>
                </c:pt>
                <c:pt idx="26755">
                  <c:v>163.51199999562499</c:v>
                </c:pt>
                <c:pt idx="26756">
                  <c:v>163.519999995625</c:v>
                </c:pt>
                <c:pt idx="26757">
                  <c:v>163.52799999562401</c:v>
                </c:pt>
                <c:pt idx="26758">
                  <c:v>163.535999995624</c:v>
                </c:pt>
                <c:pt idx="26759">
                  <c:v>163.54399999562401</c:v>
                </c:pt>
                <c:pt idx="26760">
                  <c:v>163.55199999562402</c:v>
                </c:pt>
                <c:pt idx="26761">
                  <c:v>163.55999999562403</c:v>
                </c:pt>
                <c:pt idx="26762">
                  <c:v>163.56799999562298</c:v>
                </c:pt>
                <c:pt idx="26763">
                  <c:v>163.57599999562299</c:v>
                </c:pt>
                <c:pt idx="26764">
                  <c:v>163.583999995623</c:v>
                </c:pt>
                <c:pt idx="26765">
                  <c:v>163.59199999562298</c:v>
                </c:pt>
                <c:pt idx="26766">
                  <c:v>163.599999995622</c:v>
                </c:pt>
                <c:pt idx="26767">
                  <c:v>163.60799999562201</c:v>
                </c:pt>
                <c:pt idx="26768">
                  <c:v>163.61599999562202</c:v>
                </c:pt>
                <c:pt idx="26769">
                  <c:v>163.623999995622</c:v>
                </c:pt>
                <c:pt idx="26770">
                  <c:v>163.63199999562201</c:v>
                </c:pt>
                <c:pt idx="26771">
                  <c:v>163.639999995621</c:v>
                </c:pt>
                <c:pt idx="26772">
                  <c:v>163.64799999562098</c:v>
                </c:pt>
                <c:pt idx="26773">
                  <c:v>163.65599999562099</c:v>
                </c:pt>
                <c:pt idx="26774">
                  <c:v>163.663999995621</c:v>
                </c:pt>
                <c:pt idx="26775">
                  <c:v>163.67199999562098</c:v>
                </c:pt>
                <c:pt idx="26776">
                  <c:v>163.67999999561999</c:v>
                </c:pt>
                <c:pt idx="26777">
                  <c:v>163.68799999562</c:v>
                </c:pt>
                <c:pt idx="26778">
                  <c:v>163.69599999562001</c:v>
                </c:pt>
                <c:pt idx="26779">
                  <c:v>163.70399999561999</c:v>
                </c:pt>
                <c:pt idx="26780">
                  <c:v>163.71199999561901</c:v>
                </c:pt>
                <c:pt idx="26781">
                  <c:v>163.71999999561902</c:v>
                </c:pt>
                <c:pt idx="26782">
                  <c:v>163.727999995619</c:v>
                </c:pt>
                <c:pt idx="26783">
                  <c:v>163.73599999561901</c:v>
                </c:pt>
                <c:pt idx="26784">
                  <c:v>163.74399999561899</c:v>
                </c:pt>
                <c:pt idx="26785">
                  <c:v>163.75199999561798</c:v>
                </c:pt>
                <c:pt idx="26786">
                  <c:v>163.75999999561799</c:v>
                </c:pt>
                <c:pt idx="26787">
                  <c:v>163.767999995618</c:v>
                </c:pt>
                <c:pt idx="26788">
                  <c:v>163.77599999561801</c:v>
                </c:pt>
                <c:pt idx="26789">
                  <c:v>163.78399999561799</c:v>
                </c:pt>
                <c:pt idx="26790">
                  <c:v>163.791999995617</c:v>
                </c:pt>
                <c:pt idx="26791">
                  <c:v>163.79999999561701</c:v>
                </c:pt>
                <c:pt idx="26792">
                  <c:v>163.807999995617</c:v>
                </c:pt>
                <c:pt idx="26793">
                  <c:v>163.81599999561701</c:v>
                </c:pt>
                <c:pt idx="26794">
                  <c:v>163.82399999561599</c:v>
                </c:pt>
                <c:pt idx="26795">
                  <c:v>163.831999995616</c:v>
                </c:pt>
                <c:pt idx="26796">
                  <c:v>163.83999999561598</c:v>
                </c:pt>
                <c:pt idx="26797">
                  <c:v>163.84799999561599</c:v>
                </c:pt>
                <c:pt idx="26798">
                  <c:v>163.855999995616</c:v>
                </c:pt>
                <c:pt idx="26799">
                  <c:v>163.86399999561499</c:v>
                </c:pt>
                <c:pt idx="26800">
                  <c:v>163.871999995615</c:v>
                </c:pt>
                <c:pt idx="26801">
                  <c:v>163.87999999561501</c:v>
                </c:pt>
                <c:pt idx="26802">
                  <c:v>163.88799999561502</c:v>
                </c:pt>
                <c:pt idx="26803">
                  <c:v>163.895999995615</c:v>
                </c:pt>
                <c:pt idx="26804">
                  <c:v>163.90399999561402</c:v>
                </c:pt>
                <c:pt idx="26805">
                  <c:v>163.911999995614</c:v>
                </c:pt>
                <c:pt idx="26806">
                  <c:v>163.91999999561398</c:v>
                </c:pt>
                <c:pt idx="26807">
                  <c:v>163.92799999561399</c:v>
                </c:pt>
                <c:pt idx="26808">
                  <c:v>163.935999995613</c:v>
                </c:pt>
                <c:pt idx="26809">
                  <c:v>163.94399999561298</c:v>
                </c:pt>
                <c:pt idx="26810">
                  <c:v>163.95199999561299</c:v>
                </c:pt>
                <c:pt idx="26811">
                  <c:v>163.959999995613</c:v>
                </c:pt>
                <c:pt idx="26812">
                  <c:v>163.96799999561301</c:v>
                </c:pt>
                <c:pt idx="26813">
                  <c:v>163.975999995612</c:v>
                </c:pt>
                <c:pt idx="26814">
                  <c:v>163.98399999561201</c:v>
                </c:pt>
                <c:pt idx="26815">
                  <c:v>163.99199999561202</c:v>
                </c:pt>
                <c:pt idx="26816">
                  <c:v>163.999999995612</c:v>
                </c:pt>
                <c:pt idx="26817">
                  <c:v>164.00799999561201</c:v>
                </c:pt>
                <c:pt idx="26818">
                  <c:v>164.015999995611</c:v>
                </c:pt>
                <c:pt idx="26819">
                  <c:v>164.02399999561098</c:v>
                </c:pt>
                <c:pt idx="26820">
                  <c:v>164.03199999561099</c:v>
                </c:pt>
                <c:pt idx="26821">
                  <c:v>164.039999995611</c:v>
                </c:pt>
                <c:pt idx="26822">
                  <c:v>164.04799999561001</c:v>
                </c:pt>
                <c:pt idx="26823">
                  <c:v>164.05599999560999</c:v>
                </c:pt>
                <c:pt idx="26824">
                  <c:v>164.06399999561</c:v>
                </c:pt>
                <c:pt idx="26825">
                  <c:v>164.07199999561001</c:v>
                </c:pt>
                <c:pt idx="26826">
                  <c:v>164.07999999561</c:v>
                </c:pt>
                <c:pt idx="26827">
                  <c:v>164.08799999560901</c:v>
                </c:pt>
                <c:pt idx="26828">
                  <c:v>164.09599999560899</c:v>
                </c:pt>
                <c:pt idx="26829">
                  <c:v>164.103999995609</c:v>
                </c:pt>
                <c:pt idx="26830">
                  <c:v>164.11199999560898</c:v>
                </c:pt>
                <c:pt idx="26831">
                  <c:v>164.11999999560899</c:v>
                </c:pt>
                <c:pt idx="26832">
                  <c:v>164.12799999560801</c:v>
                </c:pt>
                <c:pt idx="26833">
                  <c:v>164.13599999560799</c:v>
                </c:pt>
                <c:pt idx="26834">
                  <c:v>164.143999995608</c:v>
                </c:pt>
                <c:pt idx="26835">
                  <c:v>164.15199999560801</c:v>
                </c:pt>
                <c:pt idx="26836">
                  <c:v>164.159999995607</c:v>
                </c:pt>
                <c:pt idx="26837">
                  <c:v>164.167999995607</c:v>
                </c:pt>
                <c:pt idx="26838">
                  <c:v>164.17599999560701</c:v>
                </c:pt>
                <c:pt idx="26839">
                  <c:v>164.18399999560702</c:v>
                </c:pt>
                <c:pt idx="26840">
                  <c:v>164.19199999560698</c:v>
                </c:pt>
                <c:pt idx="26841">
                  <c:v>164.19999999560599</c:v>
                </c:pt>
                <c:pt idx="26842">
                  <c:v>164.207999995606</c:v>
                </c:pt>
                <c:pt idx="26843">
                  <c:v>164.21599999560598</c:v>
                </c:pt>
                <c:pt idx="26844">
                  <c:v>164.22399999560599</c:v>
                </c:pt>
                <c:pt idx="26845">
                  <c:v>164.231999995606</c:v>
                </c:pt>
                <c:pt idx="26846">
                  <c:v>164.23999999560502</c:v>
                </c:pt>
                <c:pt idx="26847">
                  <c:v>164.247999995605</c:v>
                </c:pt>
                <c:pt idx="26848">
                  <c:v>164.25599999560501</c:v>
                </c:pt>
                <c:pt idx="26849">
                  <c:v>164.26399999560502</c:v>
                </c:pt>
                <c:pt idx="26850">
                  <c:v>164.27199999560398</c:v>
                </c:pt>
                <c:pt idx="26851">
                  <c:v>164.27999999560399</c:v>
                </c:pt>
                <c:pt idx="26852">
                  <c:v>164.287999995604</c:v>
                </c:pt>
                <c:pt idx="26853">
                  <c:v>164.29599999560398</c:v>
                </c:pt>
                <c:pt idx="26854">
                  <c:v>164.30399999560399</c:v>
                </c:pt>
                <c:pt idx="26855">
                  <c:v>164.311999995603</c:v>
                </c:pt>
                <c:pt idx="26856">
                  <c:v>164.31999999560301</c:v>
                </c:pt>
                <c:pt idx="26857">
                  <c:v>164.32799999560299</c:v>
                </c:pt>
                <c:pt idx="26858">
                  <c:v>164.335999995603</c:v>
                </c:pt>
                <c:pt idx="26859">
                  <c:v>164.34399999560301</c:v>
                </c:pt>
                <c:pt idx="26860">
                  <c:v>164.351999995602</c:v>
                </c:pt>
                <c:pt idx="26861">
                  <c:v>164.35999999560201</c:v>
                </c:pt>
                <c:pt idx="26862">
                  <c:v>164.36799999560199</c:v>
                </c:pt>
                <c:pt idx="26863">
                  <c:v>164.375999995602</c:v>
                </c:pt>
                <c:pt idx="26864">
                  <c:v>164.38399999560099</c:v>
                </c:pt>
                <c:pt idx="26865">
                  <c:v>164.391999995601</c:v>
                </c:pt>
                <c:pt idx="26866">
                  <c:v>164.39999999560101</c:v>
                </c:pt>
                <c:pt idx="26867">
                  <c:v>164.40799999560099</c:v>
                </c:pt>
                <c:pt idx="26868">
                  <c:v>164.415999995601</c:v>
                </c:pt>
                <c:pt idx="26869">
                  <c:v>164.42399999560001</c:v>
                </c:pt>
                <c:pt idx="26870">
                  <c:v>164.43199999559999</c:v>
                </c:pt>
                <c:pt idx="26871">
                  <c:v>164.4399999956</c:v>
                </c:pt>
                <c:pt idx="26872">
                  <c:v>164.44799999560001</c:v>
                </c:pt>
                <c:pt idx="26873">
                  <c:v>164.45599999560002</c:v>
                </c:pt>
                <c:pt idx="26874">
                  <c:v>164.46399999559898</c:v>
                </c:pt>
                <c:pt idx="26875">
                  <c:v>164.47199999559899</c:v>
                </c:pt>
                <c:pt idx="26876">
                  <c:v>164.479999995599</c:v>
                </c:pt>
                <c:pt idx="26877">
                  <c:v>164.48799999559898</c:v>
                </c:pt>
                <c:pt idx="26878">
                  <c:v>164.495999995598</c:v>
                </c:pt>
                <c:pt idx="26879">
                  <c:v>164.50399999559801</c:v>
                </c:pt>
                <c:pt idx="26880">
                  <c:v>164.51199999559802</c:v>
                </c:pt>
                <c:pt idx="26881">
                  <c:v>164.519999995598</c:v>
                </c:pt>
                <c:pt idx="26882">
                  <c:v>164.52799999559801</c:v>
                </c:pt>
                <c:pt idx="26883">
                  <c:v>164.53599999559702</c:v>
                </c:pt>
                <c:pt idx="26884">
                  <c:v>164.54399999559698</c:v>
                </c:pt>
                <c:pt idx="26885">
                  <c:v>164.55199999559699</c:v>
                </c:pt>
                <c:pt idx="26886">
                  <c:v>164.559999995597</c:v>
                </c:pt>
                <c:pt idx="26887">
                  <c:v>164.56799999559698</c:v>
                </c:pt>
                <c:pt idx="26888">
                  <c:v>164.57599999559599</c:v>
                </c:pt>
                <c:pt idx="26889">
                  <c:v>164.583999995596</c:v>
                </c:pt>
                <c:pt idx="26890">
                  <c:v>164.59199999559601</c:v>
                </c:pt>
                <c:pt idx="26891">
                  <c:v>164.59999999559599</c:v>
                </c:pt>
                <c:pt idx="26892">
                  <c:v>164.60799999559501</c:v>
                </c:pt>
                <c:pt idx="26893">
                  <c:v>164.61599999559502</c:v>
                </c:pt>
                <c:pt idx="26894">
                  <c:v>164.623999995595</c:v>
                </c:pt>
                <c:pt idx="26895">
                  <c:v>164.63199999559501</c:v>
                </c:pt>
                <c:pt idx="26896">
                  <c:v>164.63999999559499</c:v>
                </c:pt>
                <c:pt idx="26897">
                  <c:v>164.64799999559401</c:v>
                </c:pt>
                <c:pt idx="26898">
                  <c:v>164.65599999559399</c:v>
                </c:pt>
                <c:pt idx="26899">
                  <c:v>164.663999995594</c:v>
                </c:pt>
                <c:pt idx="26900">
                  <c:v>164.67199999559401</c:v>
                </c:pt>
                <c:pt idx="26901">
                  <c:v>164.67999999559399</c:v>
                </c:pt>
                <c:pt idx="26902">
                  <c:v>164.687999995593</c:v>
                </c:pt>
                <c:pt idx="26903">
                  <c:v>164.69599999559301</c:v>
                </c:pt>
                <c:pt idx="26904">
                  <c:v>164.70399999559299</c:v>
                </c:pt>
                <c:pt idx="26905">
                  <c:v>164.711999995593</c:v>
                </c:pt>
                <c:pt idx="26906">
                  <c:v>164.71999999559199</c:v>
                </c:pt>
                <c:pt idx="26907">
                  <c:v>164.727999995592</c:v>
                </c:pt>
                <c:pt idx="26908">
                  <c:v>164.73599999559198</c:v>
                </c:pt>
                <c:pt idx="26909">
                  <c:v>164.74399999559199</c:v>
                </c:pt>
                <c:pt idx="26910">
                  <c:v>164.751999995592</c:v>
                </c:pt>
                <c:pt idx="26911">
                  <c:v>164.75999999559099</c:v>
                </c:pt>
                <c:pt idx="26912">
                  <c:v>164.767999995591</c:v>
                </c:pt>
                <c:pt idx="26913">
                  <c:v>164.77599999559101</c:v>
                </c:pt>
                <c:pt idx="26914">
                  <c:v>164.78399999559102</c:v>
                </c:pt>
                <c:pt idx="26915">
                  <c:v>164.791999995591</c:v>
                </c:pt>
                <c:pt idx="26916">
                  <c:v>164.79999999559001</c:v>
                </c:pt>
                <c:pt idx="26917">
                  <c:v>164.80799999559002</c:v>
                </c:pt>
                <c:pt idx="26918">
                  <c:v>164.81599999558998</c:v>
                </c:pt>
                <c:pt idx="26919">
                  <c:v>164.82399999558999</c:v>
                </c:pt>
                <c:pt idx="26920">
                  <c:v>164.831999995589</c:v>
                </c:pt>
                <c:pt idx="26921">
                  <c:v>164.83999999558898</c:v>
                </c:pt>
                <c:pt idx="26922">
                  <c:v>164.84799999558899</c:v>
                </c:pt>
                <c:pt idx="26923">
                  <c:v>164.855999995589</c:v>
                </c:pt>
                <c:pt idx="26924">
                  <c:v>164.86399999558901</c:v>
                </c:pt>
                <c:pt idx="26925">
                  <c:v>164.871999995588</c:v>
                </c:pt>
                <c:pt idx="26926">
                  <c:v>164.87999999558801</c:v>
                </c:pt>
                <c:pt idx="26927">
                  <c:v>164.88799999558802</c:v>
                </c:pt>
                <c:pt idx="26928">
                  <c:v>164.895999995588</c:v>
                </c:pt>
                <c:pt idx="26929">
                  <c:v>164.90399999558801</c:v>
                </c:pt>
                <c:pt idx="26930">
                  <c:v>164.911999995587</c:v>
                </c:pt>
                <c:pt idx="26931">
                  <c:v>164.91999999558701</c:v>
                </c:pt>
                <c:pt idx="26932">
                  <c:v>164.92799999558699</c:v>
                </c:pt>
                <c:pt idx="26933">
                  <c:v>164.935999995587</c:v>
                </c:pt>
                <c:pt idx="26934">
                  <c:v>164.94399999558601</c:v>
                </c:pt>
                <c:pt idx="26935">
                  <c:v>164.95199999558599</c:v>
                </c:pt>
                <c:pt idx="26936">
                  <c:v>164.959999995586</c:v>
                </c:pt>
                <c:pt idx="26937">
                  <c:v>164.96799999558601</c:v>
                </c:pt>
                <c:pt idx="26938">
                  <c:v>164.97599999558599</c:v>
                </c:pt>
                <c:pt idx="26939">
                  <c:v>164.98399999558501</c:v>
                </c:pt>
                <c:pt idx="26940">
                  <c:v>164.99199999558499</c:v>
                </c:pt>
                <c:pt idx="26941">
                  <c:v>164.999999995585</c:v>
                </c:pt>
                <c:pt idx="26942">
                  <c:v>165.00799999558498</c:v>
                </c:pt>
                <c:pt idx="26943">
                  <c:v>165.01599999558499</c:v>
                </c:pt>
                <c:pt idx="26944">
                  <c:v>165.02399999558401</c:v>
                </c:pt>
                <c:pt idx="26945">
                  <c:v>165.03199999558399</c:v>
                </c:pt>
                <c:pt idx="26946">
                  <c:v>165.039999995584</c:v>
                </c:pt>
                <c:pt idx="26947">
                  <c:v>165.04799999558401</c:v>
                </c:pt>
                <c:pt idx="26948">
                  <c:v>165.05599999558302</c:v>
                </c:pt>
                <c:pt idx="26949">
                  <c:v>165.063999995583</c:v>
                </c:pt>
                <c:pt idx="26950">
                  <c:v>165.07199999558301</c:v>
                </c:pt>
                <c:pt idx="26951">
                  <c:v>165.07999999558302</c:v>
                </c:pt>
                <c:pt idx="26952">
                  <c:v>165.087999995583</c:v>
                </c:pt>
                <c:pt idx="26953">
                  <c:v>165.09599999558199</c:v>
                </c:pt>
                <c:pt idx="26954">
                  <c:v>165.103999995582</c:v>
                </c:pt>
                <c:pt idx="26955">
                  <c:v>165.11199999558198</c:v>
                </c:pt>
                <c:pt idx="26956">
                  <c:v>165.11999999558199</c:v>
                </c:pt>
                <c:pt idx="26957">
                  <c:v>165.127999995582</c:v>
                </c:pt>
                <c:pt idx="26958">
                  <c:v>165.13599999558102</c:v>
                </c:pt>
                <c:pt idx="26959">
                  <c:v>165.143999995581</c:v>
                </c:pt>
                <c:pt idx="26960">
                  <c:v>165.15199999558101</c:v>
                </c:pt>
                <c:pt idx="26961">
                  <c:v>165.15999999558102</c:v>
                </c:pt>
                <c:pt idx="26962">
                  <c:v>165.16799999557998</c:v>
                </c:pt>
                <c:pt idx="26963">
                  <c:v>165.17599999557999</c:v>
                </c:pt>
                <c:pt idx="26964">
                  <c:v>165.18399999558</c:v>
                </c:pt>
                <c:pt idx="26965">
                  <c:v>165.19199999558001</c:v>
                </c:pt>
                <c:pt idx="26966">
                  <c:v>165.19999999557999</c:v>
                </c:pt>
                <c:pt idx="26967">
                  <c:v>165.207999995579</c:v>
                </c:pt>
                <c:pt idx="26968">
                  <c:v>165.21599999557901</c:v>
                </c:pt>
                <c:pt idx="26969">
                  <c:v>165.22399999557899</c:v>
                </c:pt>
                <c:pt idx="26970">
                  <c:v>165.231999995579</c:v>
                </c:pt>
                <c:pt idx="26971">
                  <c:v>165.23999999557901</c:v>
                </c:pt>
                <c:pt idx="26972">
                  <c:v>165.247999995578</c:v>
                </c:pt>
                <c:pt idx="26973">
                  <c:v>165.25599999557801</c:v>
                </c:pt>
                <c:pt idx="26974">
                  <c:v>165.26399999557799</c:v>
                </c:pt>
                <c:pt idx="26975">
                  <c:v>165.271999995578</c:v>
                </c:pt>
                <c:pt idx="26976">
                  <c:v>165.27999999557699</c:v>
                </c:pt>
                <c:pt idx="26977">
                  <c:v>165.287999995577</c:v>
                </c:pt>
                <c:pt idx="26978">
                  <c:v>165.29599999557701</c:v>
                </c:pt>
                <c:pt idx="26979">
                  <c:v>165.30399999557699</c:v>
                </c:pt>
                <c:pt idx="26980">
                  <c:v>165.311999995577</c:v>
                </c:pt>
                <c:pt idx="26981">
                  <c:v>165.31999999557601</c:v>
                </c:pt>
                <c:pt idx="26982">
                  <c:v>165.32799999557602</c:v>
                </c:pt>
                <c:pt idx="26983">
                  <c:v>165.335999995576</c:v>
                </c:pt>
                <c:pt idx="26984">
                  <c:v>165.34399999557601</c:v>
                </c:pt>
                <c:pt idx="26985">
                  <c:v>165.35199999557602</c:v>
                </c:pt>
                <c:pt idx="26986">
                  <c:v>165.35999999557498</c:v>
                </c:pt>
                <c:pt idx="26987">
                  <c:v>165.36799999557499</c:v>
                </c:pt>
                <c:pt idx="26988">
                  <c:v>165.375999995575</c:v>
                </c:pt>
                <c:pt idx="26989">
                  <c:v>165.38399999557498</c:v>
                </c:pt>
                <c:pt idx="26990">
                  <c:v>165.391999995574</c:v>
                </c:pt>
                <c:pt idx="26991">
                  <c:v>165.39999999557401</c:v>
                </c:pt>
                <c:pt idx="26992">
                  <c:v>165.40799999557402</c:v>
                </c:pt>
                <c:pt idx="26993">
                  <c:v>165.415999995574</c:v>
                </c:pt>
                <c:pt idx="26994">
                  <c:v>165.42399999557401</c:v>
                </c:pt>
                <c:pt idx="26995">
                  <c:v>165.43199999557302</c:v>
                </c:pt>
                <c:pt idx="26996">
                  <c:v>165.43999999557298</c:v>
                </c:pt>
                <c:pt idx="26997">
                  <c:v>165.44799999557299</c:v>
                </c:pt>
                <c:pt idx="26998">
                  <c:v>165.45599999557299</c:v>
                </c:pt>
                <c:pt idx="26999">
                  <c:v>165.463999995573</c:v>
                </c:pt>
                <c:pt idx="27000">
                  <c:v>165.47199999557199</c:v>
                </c:pt>
                <c:pt idx="27001">
                  <c:v>165.479999995572</c:v>
                </c:pt>
                <c:pt idx="27002">
                  <c:v>165.48799999557201</c:v>
                </c:pt>
                <c:pt idx="27003">
                  <c:v>165.49599999557199</c:v>
                </c:pt>
                <c:pt idx="27004">
                  <c:v>165.50399999557101</c:v>
                </c:pt>
                <c:pt idx="27005">
                  <c:v>165.51199999557102</c:v>
                </c:pt>
                <c:pt idx="27006">
                  <c:v>165.519999995571</c:v>
                </c:pt>
                <c:pt idx="27007">
                  <c:v>165.52799999557101</c:v>
                </c:pt>
                <c:pt idx="27008">
                  <c:v>165.53599999557099</c:v>
                </c:pt>
                <c:pt idx="27009">
                  <c:v>165.54399999557</c:v>
                </c:pt>
                <c:pt idx="27010">
                  <c:v>165.55199999556999</c:v>
                </c:pt>
                <c:pt idx="27011">
                  <c:v>165.55999999557</c:v>
                </c:pt>
                <c:pt idx="27012">
                  <c:v>165.56799999557001</c:v>
                </c:pt>
                <c:pt idx="27013">
                  <c:v>165.57599999556999</c:v>
                </c:pt>
                <c:pt idx="27014">
                  <c:v>165.583999995569</c:v>
                </c:pt>
                <c:pt idx="27015">
                  <c:v>165.59199999556901</c:v>
                </c:pt>
                <c:pt idx="27016">
                  <c:v>165.59999999556902</c:v>
                </c:pt>
                <c:pt idx="27017">
                  <c:v>165.607999995569</c:v>
                </c:pt>
                <c:pt idx="27018">
                  <c:v>165.61599999556901</c:v>
                </c:pt>
                <c:pt idx="27019">
                  <c:v>165.623999995568</c:v>
                </c:pt>
                <c:pt idx="27020">
                  <c:v>165.63199999556798</c:v>
                </c:pt>
                <c:pt idx="27021">
                  <c:v>165.63999999556799</c:v>
                </c:pt>
                <c:pt idx="27022">
                  <c:v>165.647999995568</c:v>
                </c:pt>
                <c:pt idx="27023">
                  <c:v>165.65599999556699</c:v>
                </c:pt>
                <c:pt idx="27024">
                  <c:v>165.663999995567</c:v>
                </c:pt>
                <c:pt idx="27025">
                  <c:v>165.67199999556701</c:v>
                </c:pt>
                <c:pt idx="27026">
                  <c:v>165.67999999556702</c:v>
                </c:pt>
                <c:pt idx="27027">
                  <c:v>165.687999995567</c:v>
                </c:pt>
                <c:pt idx="27028">
                  <c:v>165.69599999556601</c:v>
                </c:pt>
                <c:pt idx="27029">
                  <c:v>165.70399999556602</c:v>
                </c:pt>
                <c:pt idx="27030">
                  <c:v>165.711999995566</c:v>
                </c:pt>
                <c:pt idx="27031">
                  <c:v>165.71999999556598</c:v>
                </c:pt>
                <c:pt idx="27032">
                  <c:v>165.72799999556599</c:v>
                </c:pt>
                <c:pt idx="27033">
                  <c:v>165.73599999556498</c:v>
                </c:pt>
                <c:pt idx="27034">
                  <c:v>165.74399999556499</c:v>
                </c:pt>
                <c:pt idx="27035">
                  <c:v>165.751999995565</c:v>
                </c:pt>
                <c:pt idx="27036">
                  <c:v>165.75999999556501</c:v>
                </c:pt>
                <c:pt idx="27037">
                  <c:v>165.767999995564</c:v>
                </c:pt>
                <c:pt idx="27038">
                  <c:v>165.77599999556401</c:v>
                </c:pt>
                <c:pt idx="27039">
                  <c:v>165.78399999556402</c:v>
                </c:pt>
                <c:pt idx="27040">
                  <c:v>165.791999995564</c:v>
                </c:pt>
                <c:pt idx="27041">
                  <c:v>165.79999999556401</c:v>
                </c:pt>
                <c:pt idx="27042">
                  <c:v>165.80799999556299</c:v>
                </c:pt>
                <c:pt idx="27043">
                  <c:v>165.815999995563</c:v>
                </c:pt>
                <c:pt idx="27044">
                  <c:v>165.82399999556299</c:v>
                </c:pt>
                <c:pt idx="27045">
                  <c:v>165.831999995563</c:v>
                </c:pt>
                <c:pt idx="27046">
                  <c:v>165.83999999556301</c:v>
                </c:pt>
                <c:pt idx="27047">
                  <c:v>165.84799999556199</c:v>
                </c:pt>
                <c:pt idx="27048">
                  <c:v>165.855999995562</c:v>
                </c:pt>
                <c:pt idx="27049">
                  <c:v>165.86399999556201</c:v>
                </c:pt>
                <c:pt idx="27050">
                  <c:v>165.87199999556199</c:v>
                </c:pt>
                <c:pt idx="27051">
                  <c:v>165.87999999556101</c:v>
                </c:pt>
                <c:pt idx="27052">
                  <c:v>165.88799999556099</c:v>
                </c:pt>
                <c:pt idx="27053">
                  <c:v>165.895999995561</c:v>
                </c:pt>
                <c:pt idx="27054">
                  <c:v>165.90399999556098</c:v>
                </c:pt>
                <c:pt idx="27055">
                  <c:v>165.91199999556099</c:v>
                </c:pt>
                <c:pt idx="27056">
                  <c:v>165.91999999556</c:v>
                </c:pt>
                <c:pt idx="27057">
                  <c:v>165.92799999555999</c:v>
                </c:pt>
                <c:pt idx="27058">
                  <c:v>165.93599999556</c:v>
                </c:pt>
                <c:pt idx="27059">
                  <c:v>165.94399999556001</c:v>
                </c:pt>
                <c:pt idx="27060">
                  <c:v>165.95199999556002</c:v>
                </c:pt>
                <c:pt idx="27061">
                  <c:v>165.959999995559</c:v>
                </c:pt>
                <c:pt idx="27062">
                  <c:v>165.96799999555901</c:v>
                </c:pt>
                <c:pt idx="27063">
                  <c:v>165.97599999555902</c:v>
                </c:pt>
                <c:pt idx="27064">
                  <c:v>165.983999995559</c:v>
                </c:pt>
                <c:pt idx="27065">
                  <c:v>165.99199999555799</c:v>
                </c:pt>
                <c:pt idx="27066">
                  <c:v>165.999999995558</c:v>
                </c:pt>
                <c:pt idx="27067">
                  <c:v>166.00799999555798</c:v>
                </c:pt>
                <c:pt idx="27068">
                  <c:v>166.01599999555799</c:v>
                </c:pt>
                <c:pt idx="27069">
                  <c:v>166.023999995558</c:v>
                </c:pt>
                <c:pt idx="27070">
                  <c:v>166.03199999555702</c:v>
                </c:pt>
                <c:pt idx="27071">
                  <c:v>166.039999995557</c:v>
                </c:pt>
                <c:pt idx="27072">
                  <c:v>166.04799999555701</c:v>
                </c:pt>
                <c:pt idx="27073">
                  <c:v>166.05599999555702</c:v>
                </c:pt>
                <c:pt idx="27074">
                  <c:v>166.063999995557</c:v>
                </c:pt>
                <c:pt idx="27075">
                  <c:v>166.07199999555598</c:v>
                </c:pt>
                <c:pt idx="27076">
                  <c:v>166.07999999555599</c:v>
                </c:pt>
                <c:pt idx="27077">
                  <c:v>166.087999995556</c:v>
                </c:pt>
                <c:pt idx="27078">
                  <c:v>166.09599999555599</c:v>
                </c:pt>
                <c:pt idx="27079">
                  <c:v>166.103999995555</c:v>
                </c:pt>
                <c:pt idx="27080">
                  <c:v>166.11199999555501</c:v>
                </c:pt>
                <c:pt idx="27081">
                  <c:v>166.11999999555499</c:v>
                </c:pt>
                <c:pt idx="27082">
                  <c:v>166.127999995555</c:v>
                </c:pt>
                <c:pt idx="27083">
                  <c:v>166.13599999555501</c:v>
                </c:pt>
                <c:pt idx="27084">
                  <c:v>166.143999995554</c:v>
                </c:pt>
                <c:pt idx="27085">
                  <c:v>166.15199999555401</c:v>
                </c:pt>
                <c:pt idx="27086">
                  <c:v>166.15999999555402</c:v>
                </c:pt>
                <c:pt idx="27087">
                  <c:v>166.167999995554</c:v>
                </c:pt>
                <c:pt idx="27088">
                  <c:v>166.17599999555398</c:v>
                </c:pt>
                <c:pt idx="27089">
                  <c:v>166.18399999555299</c:v>
                </c:pt>
                <c:pt idx="27090">
                  <c:v>166.191999995553</c:v>
                </c:pt>
                <c:pt idx="27091">
                  <c:v>166.19999999555299</c:v>
                </c:pt>
                <c:pt idx="27092">
                  <c:v>166.207999995553</c:v>
                </c:pt>
                <c:pt idx="27093">
                  <c:v>166.21599999555201</c:v>
                </c:pt>
                <c:pt idx="27094">
                  <c:v>166.22399999555202</c:v>
                </c:pt>
                <c:pt idx="27095">
                  <c:v>166.231999995552</c:v>
                </c:pt>
                <c:pt idx="27096">
                  <c:v>166.23999999555201</c:v>
                </c:pt>
                <c:pt idx="27097">
                  <c:v>166.24799999555202</c:v>
                </c:pt>
                <c:pt idx="27098">
                  <c:v>166.25599999555098</c:v>
                </c:pt>
                <c:pt idx="27099">
                  <c:v>166.26399999555099</c:v>
                </c:pt>
                <c:pt idx="27100">
                  <c:v>166.271999995551</c:v>
                </c:pt>
                <c:pt idx="27101">
                  <c:v>166.27999999555098</c:v>
                </c:pt>
                <c:pt idx="27102">
                  <c:v>166.28799999555099</c:v>
                </c:pt>
                <c:pt idx="27103">
                  <c:v>166.29599999555001</c:v>
                </c:pt>
                <c:pt idx="27104">
                  <c:v>166.30399999555002</c:v>
                </c:pt>
                <c:pt idx="27105">
                  <c:v>166.31199999555</c:v>
                </c:pt>
                <c:pt idx="27106">
                  <c:v>166.31999999555001</c:v>
                </c:pt>
                <c:pt idx="27107">
                  <c:v>166.32799999554902</c:v>
                </c:pt>
                <c:pt idx="27108">
                  <c:v>166.335999995549</c:v>
                </c:pt>
                <c:pt idx="27109">
                  <c:v>166.34399999554898</c:v>
                </c:pt>
                <c:pt idx="27110">
                  <c:v>166.35199999554899</c:v>
                </c:pt>
                <c:pt idx="27111">
                  <c:v>166.359999995549</c:v>
                </c:pt>
                <c:pt idx="27112">
                  <c:v>166.36799999554799</c:v>
                </c:pt>
                <c:pt idx="27113">
                  <c:v>166.375999995548</c:v>
                </c:pt>
                <c:pt idx="27114">
                  <c:v>166.38399999554801</c:v>
                </c:pt>
                <c:pt idx="27115">
                  <c:v>166.39199999554799</c:v>
                </c:pt>
                <c:pt idx="27116">
                  <c:v>166.399999995548</c:v>
                </c:pt>
                <c:pt idx="27117">
                  <c:v>166.40799999554702</c:v>
                </c:pt>
                <c:pt idx="27118">
                  <c:v>166.415999995547</c:v>
                </c:pt>
                <c:pt idx="27119">
                  <c:v>166.42399999554701</c:v>
                </c:pt>
                <c:pt idx="27120">
                  <c:v>166.43199999554702</c:v>
                </c:pt>
                <c:pt idx="27121">
                  <c:v>166.439999995546</c:v>
                </c:pt>
                <c:pt idx="27122">
                  <c:v>166.44799999554598</c:v>
                </c:pt>
                <c:pt idx="27123">
                  <c:v>166.45599999554599</c:v>
                </c:pt>
                <c:pt idx="27124">
                  <c:v>166.463999995546</c:v>
                </c:pt>
                <c:pt idx="27125">
                  <c:v>166.47199999554599</c:v>
                </c:pt>
                <c:pt idx="27126">
                  <c:v>166.479999995545</c:v>
                </c:pt>
                <c:pt idx="27127">
                  <c:v>166.48799999554501</c:v>
                </c:pt>
                <c:pt idx="27128">
                  <c:v>166.49599999554502</c:v>
                </c:pt>
                <c:pt idx="27129">
                  <c:v>166.503999995545</c:v>
                </c:pt>
                <c:pt idx="27130">
                  <c:v>166.51199999554501</c:v>
                </c:pt>
                <c:pt idx="27131">
                  <c:v>166.519999995544</c:v>
                </c:pt>
                <c:pt idx="27132">
                  <c:v>166.52799999554398</c:v>
                </c:pt>
                <c:pt idx="27133">
                  <c:v>166.53599999554399</c:v>
                </c:pt>
                <c:pt idx="27134">
                  <c:v>166.543999995544</c:v>
                </c:pt>
                <c:pt idx="27135">
                  <c:v>166.55199999554299</c:v>
                </c:pt>
                <c:pt idx="27136">
                  <c:v>166.559999995543</c:v>
                </c:pt>
                <c:pt idx="27137">
                  <c:v>166.567999995543</c:v>
                </c:pt>
                <c:pt idx="27138">
                  <c:v>166.57599999554301</c:v>
                </c:pt>
                <c:pt idx="27139">
                  <c:v>166.583999995543</c:v>
                </c:pt>
                <c:pt idx="27140">
                  <c:v>166.59199999554201</c:v>
                </c:pt>
                <c:pt idx="27141">
                  <c:v>166.59999999554202</c:v>
                </c:pt>
                <c:pt idx="27142">
                  <c:v>166.607999995542</c:v>
                </c:pt>
                <c:pt idx="27143">
                  <c:v>166.61599999554198</c:v>
                </c:pt>
                <c:pt idx="27144">
                  <c:v>166.62399999554199</c:v>
                </c:pt>
                <c:pt idx="27145">
                  <c:v>166.63199999554101</c:v>
                </c:pt>
                <c:pt idx="27146">
                  <c:v>166.63999999554099</c:v>
                </c:pt>
                <c:pt idx="27147">
                  <c:v>166.647999995541</c:v>
                </c:pt>
                <c:pt idx="27148">
                  <c:v>166.65599999554101</c:v>
                </c:pt>
                <c:pt idx="27149">
                  <c:v>166.66399999554</c:v>
                </c:pt>
                <c:pt idx="27150">
                  <c:v>166.67199999554001</c:v>
                </c:pt>
                <c:pt idx="27151">
                  <c:v>166.67999999554002</c:v>
                </c:pt>
                <c:pt idx="27152">
                  <c:v>166.68799999554</c:v>
                </c:pt>
                <c:pt idx="27153">
                  <c:v>166.69599999554001</c:v>
                </c:pt>
                <c:pt idx="27154">
                  <c:v>166.70399999553899</c:v>
                </c:pt>
                <c:pt idx="27155">
                  <c:v>166.711999995539</c:v>
                </c:pt>
                <c:pt idx="27156">
                  <c:v>166.71999999553898</c:v>
                </c:pt>
                <c:pt idx="27157">
                  <c:v>166.72799999553899</c:v>
                </c:pt>
                <c:pt idx="27158">
                  <c:v>166.735999995539</c:v>
                </c:pt>
                <c:pt idx="27159">
                  <c:v>166.74399999553799</c:v>
                </c:pt>
                <c:pt idx="27160">
                  <c:v>166.751999995538</c:v>
                </c:pt>
                <c:pt idx="27161">
                  <c:v>166.75999999553801</c:v>
                </c:pt>
                <c:pt idx="27162">
                  <c:v>166.76799999553802</c:v>
                </c:pt>
                <c:pt idx="27163">
                  <c:v>166.77599999553701</c:v>
                </c:pt>
                <c:pt idx="27164">
                  <c:v>166.78399999553702</c:v>
                </c:pt>
                <c:pt idx="27165">
                  <c:v>166.791999995537</c:v>
                </c:pt>
                <c:pt idx="27166">
                  <c:v>166.79999999553698</c:v>
                </c:pt>
                <c:pt idx="27167">
                  <c:v>166.80799999553699</c:v>
                </c:pt>
                <c:pt idx="27168">
                  <c:v>166.815999995536</c:v>
                </c:pt>
                <c:pt idx="27169">
                  <c:v>166.82399999553598</c:v>
                </c:pt>
                <c:pt idx="27170">
                  <c:v>166.83199999553599</c:v>
                </c:pt>
                <c:pt idx="27171">
                  <c:v>166.839999995536</c:v>
                </c:pt>
                <c:pt idx="27172">
                  <c:v>166.84799999553601</c:v>
                </c:pt>
                <c:pt idx="27173">
                  <c:v>166.855999995535</c:v>
                </c:pt>
                <c:pt idx="27174">
                  <c:v>166.86399999553501</c:v>
                </c:pt>
                <c:pt idx="27175">
                  <c:v>166.87199999553502</c:v>
                </c:pt>
                <c:pt idx="27176">
                  <c:v>166.879999995535</c:v>
                </c:pt>
                <c:pt idx="27177">
                  <c:v>166.88799999553399</c:v>
                </c:pt>
                <c:pt idx="27178">
                  <c:v>166.895999995534</c:v>
                </c:pt>
                <c:pt idx="27179">
                  <c:v>166.90399999553401</c:v>
                </c:pt>
                <c:pt idx="27180">
                  <c:v>166.91199999553399</c:v>
                </c:pt>
                <c:pt idx="27181">
                  <c:v>166.919999995534</c:v>
                </c:pt>
                <c:pt idx="27182">
                  <c:v>166.92799999553301</c:v>
                </c:pt>
                <c:pt idx="27183">
                  <c:v>166.935999995533</c:v>
                </c:pt>
                <c:pt idx="27184">
                  <c:v>166.94399999553301</c:v>
                </c:pt>
                <c:pt idx="27185">
                  <c:v>166.95199999553301</c:v>
                </c:pt>
                <c:pt idx="27186">
                  <c:v>166.959999995533</c:v>
                </c:pt>
                <c:pt idx="27187">
                  <c:v>166.96799999553198</c:v>
                </c:pt>
                <c:pt idx="27188">
                  <c:v>166.97599999553199</c:v>
                </c:pt>
                <c:pt idx="27189">
                  <c:v>166.983999995532</c:v>
                </c:pt>
                <c:pt idx="27190">
                  <c:v>166.99199999553198</c:v>
                </c:pt>
                <c:pt idx="27191">
                  <c:v>166.999999995531</c:v>
                </c:pt>
                <c:pt idx="27192">
                  <c:v>167.00799999553101</c:v>
                </c:pt>
                <c:pt idx="27193">
                  <c:v>167.01599999553099</c:v>
                </c:pt>
                <c:pt idx="27194">
                  <c:v>167.023999995531</c:v>
                </c:pt>
                <c:pt idx="27195">
                  <c:v>167.03199999553101</c:v>
                </c:pt>
                <c:pt idx="27196">
                  <c:v>167.03999999553</c:v>
                </c:pt>
                <c:pt idx="27197">
                  <c:v>167.04799999553001</c:v>
                </c:pt>
                <c:pt idx="27198">
                  <c:v>167.05599999553002</c:v>
                </c:pt>
                <c:pt idx="27199">
                  <c:v>167.06399999553</c:v>
                </c:pt>
                <c:pt idx="27200">
                  <c:v>167.07199999552998</c:v>
                </c:pt>
                <c:pt idx="27201">
                  <c:v>167.07999999552899</c:v>
                </c:pt>
                <c:pt idx="27202">
                  <c:v>167.087999995529</c:v>
                </c:pt>
                <c:pt idx="27203">
                  <c:v>167.09599999552898</c:v>
                </c:pt>
                <c:pt idx="27204">
                  <c:v>167.10399999552899</c:v>
                </c:pt>
                <c:pt idx="27205">
                  <c:v>167.11199999552801</c:v>
                </c:pt>
                <c:pt idx="27206">
                  <c:v>167.11999999552802</c:v>
                </c:pt>
                <c:pt idx="27207">
                  <c:v>167.127999995528</c:v>
                </c:pt>
                <c:pt idx="27208">
                  <c:v>167.13599999552801</c:v>
                </c:pt>
                <c:pt idx="27209">
                  <c:v>167.14399999552802</c:v>
                </c:pt>
                <c:pt idx="27210">
                  <c:v>167.15199999552698</c:v>
                </c:pt>
                <c:pt idx="27211">
                  <c:v>167.15999999552699</c:v>
                </c:pt>
                <c:pt idx="27212">
                  <c:v>167.167999995527</c:v>
                </c:pt>
                <c:pt idx="27213">
                  <c:v>167.17599999552701</c:v>
                </c:pt>
                <c:pt idx="27214">
                  <c:v>167.18399999552699</c:v>
                </c:pt>
                <c:pt idx="27215">
                  <c:v>167.191999995526</c:v>
                </c:pt>
                <c:pt idx="27216">
                  <c:v>167.19999999552601</c:v>
                </c:pt>
                <c:pt idx="27217">
                  <c:v>167.207999995526</c:v>
                </c:pt>
                <c:pt idx="27218">
                  <c:v>167.215999995526</c:v>
                </c:pt>
                <c:pt idx="27219">
                  <c:v>167.22399999552502</c:v>
                </c:pt>
                <c:pt idx="27220">
                  <c:v>167.231999995525</c:v>
                </c:pt>
                <c:pt idx="27221">
                  <c:v>167.23999999552498</c:v>
                </c:pt>
                <c:pt idx="27222">
                  <c:v>167.24799999552499</c:v>
                </c:pt>
                <c:pt idx="27223">
                  <c:v>167.255999995525</c:v>
                </c:pt>
                <c:pt idx="27224">
                  <c:v>167.26399999552399</c:v>
                </c:pt>
                <c:pt idx="27225">
                  <c:v>167.271999995524</c:v>
                </c:pt>
                <c:pt idx="27226">
                  <c:v>167.27999999552401</c:v>
                </c:pt>
                <c:pt idx="27227">
                  <c:v>167.28799999552399</c:v>
                </c:pt>
                <c:pt idx="27228">
                  <c:v>167.295999995524</c:v>
                </c:pt>
                <c:pt idx="27229">
                  <c:v>167.30399999552301</c:v>
                </c:pt>
                <c:pt idx="27230">
                  <c:v>167.311999995523</c:v>
                </c:pt>
                <c:pt idx="27231">
                  <c:v>167.31999999552301</c:v>
                </c:pt>
                <c:pt idx="27232">
                  <c:v>167.32799999552302</c:v>
                </c:pt>
                <c:pt idx="27233">
                  <c:v>167.335999995522</c:v>
                </c:pt>
                <c:pt idx="27234">
                  <c:v>167.34399999552198</c:v>
                </c:pt>
                <c:pt idx="27235">
                  <c:v>167.35199999552199</c:v>
                </c:pt>
                <c:pt idx="27236">
                  <c:v>167.359999995522</c:v>
                </c:pt>
                <c:pt idx="27237">
                  <c:v>167.36799999552198</c:v>
                </c:pt>
                <c:pt idx="27238">
                  <c:v>167.375999995521</c:v>
                </c:pt>
                <c:pt idx="27239">
                  <c:v>167.38399999552101</c:v>
                </c:pt>
                <c:pt idx="27240">
                  <c:v>167.39199999552102</c:v>
                </c:pt>
                <c:pt idx="27241">
                  <c:v>167.399999995521</c:v>
                </c:pt>
                <c:pt idx="27242">
                  <c:v>167.40799999552101</c:v>
                </c:pt>
                <c:pt idx="27243">
                  <c:v>167.41599999552</c:v>
                </c:pt>
                <c:pt idx="27244">
                  <c:v>167.42399999551998</c:v>
                </c:pt>
                <c:pt idx="27245">
                  <c:v>167.43199999551999</c:v>
                </c:pt>
                <c:pt idx="27246">
                  <c:v>167.43999999552</c:v>
                </c:pt>
                <c:pt idx="27247">
                  <c:v>167.44799999551898</c:v>
                </c:pt>
                <c:pt idx="27248">
                  <c:v>167.45599999551899</c:v>
                </c:pt>
                <c:pt idx="27249">
                  <c:v>167.463999995519</c:v>
                </c:pt>
                <c:pt idx="27250">
                  <c:v>167.47199999551901</c:v>
                </c:pt>
                <c:pt idx="27251">
                  <c:v>167.47999999551899</c:v>
                </c:pt>
                <c:pt idx="27252">
                  <c:v>167.48799999551801</c:v>
                </c:pt>
                <c:pt idx="27253">
                  <c:v>167.49599999551802</c:v>
                </c:pt>
                <c:pt idx="27254">
                  <c:v>167.503999995518</c:v>
                </c:pt>
                <c:pt idx="27255">
                  <c:v>167.51199999551798</c:v>
                </c:pt>
                <c:pt idx="27256">
                  <c:v>167.51999999551799</c:v>
                </c:pt>
                <c:pt idx="27257">
                  <c:v>167.52799999551701</c:v>
                </c:pt>
                <c:pt idx="27258">
                  <c:v>167.53599999551699</c:v>
                </c:pt>
                <c:pt idx="27259">
                  <c:v>167.543999995517</c:v>
                </c:pt>
                <c:pt idx="27260">
                  <c:v>167.55199999551701</c:v>
                </c:pt>
                <c:pt idx="27261">
                  <c:v>167.55999999551599</c:v>
                </c:pt>
                <c:pt idx="27262">
                  <c:v>167.567999995516</c:v>
                </c:pt>
                <c:pt idx="27263">
                  <c:v>167.57599999551601</c:v>
                </c:pt>
                <c:pt idx="27264">
                  <c:v>167.583999995516</c:v>
                </c:pt>
                <c:pt idx="27265">
                  <c:v>167.59199999551601</c:v>
                </c:pt>
                <c:pt idx="27266">
                  <c:v>167.59999999551499</c:v>
                </c:pt>
                <c:pt idx="27267">
                  <c:v>167.607999995515</c:v>
                </c:pt>
                <c:pt idx="27268">
                  <c:v>167.61599999551498</c:v>
                </c:pt>
                <c:pt idx="27269">
                  <c:v>167.62399999551499</c:v>
                </c:pt>
                <c:pt idx="27270">
                  <c:v>167.631999995515</c:v>
                </c:pt>
                <c:pt idx="27271">
                  <c:v>167.63999999551399</c:v>
                </c:pt>
                <c:pt idx="27272">
                  <c:v>167.647999995514</c:v>
                </c:pt>
                <c:pt idx="27273">
                  <c:v>167.65599999551401</c:v>
                </c:pt>
                <c:pt idx="27274">
                  <c:v>167.66399999551402</c:v>
                </c:pt>
                <c:pt idx="27275">
                  <c:v>167.671999995513</c:v>
                </c:pt>
                <c:pt idx="27276">
                  <c:v>167.67999999551301</c:v>
                </c:pt>
                <c:pt idx="27277">
                  <c:v>167.687999995513</c:v>
                </c:pt>
                <c:pt idx="27278">
                  <c:v>167.69599999551298</c:v>
                </c:pt>
                <c:pt idx="27279">
                  <c:v>167.70399999551299</c:v>
                </c:pt>
                <c:pt idx="27280">
                  <c:v>167.711999995512</c:v>
                </c:pt>
                <c:pt idx="27281">
                  <c:v>167.71999999551198</c:v>
                </c:pt>
                <c:pt idx="27282">
                  <c:v>167.72799999551199</c:v>
                </c:pt>
                <c:pt idx="27283">
                  <c:v>167.735999995512</c:v>
                </c:pt>
                <c:pt idx="27284">
                  <c:v>167.74399999551201</c:v>
                </c:pt>
                <c:pt idx="27285">
                  <c:v>167.751999995511</c:v>
                </c:pt>
                <c:pt idx="27286">
                  <c:v>167.75999999551101</c:v>
                </c:pt>
                <c:pt idx="27287">
                  <c:v>167.76799999551102</c:v>
                </c:pt>
                <c:pt idx="27288">
                  <c:v>167.775999995511</c:v>
                </c:pt>
                <c:pt idx="27289">
                  <c:v>167.78399999550999</c:v>
                </c:pt>
                <c:pt idx="27290">
                  <c:v>167.79199999551</c:v>
                </c:pt>
                <c:pt idx="27291">
                  <c:v>167.79999999551001</c:v>
                </c:pt>
                <c:pt idx="27292">
                  <c:v>167.80799999550999</c:v>
                </c:pt>
                <c:pt idx="27293">
                  <c:v>167.81599999551</c:v>
                </c:pt>
                <c:pt idx="27294">
                  <c:v>167.82399999550901</c:v>
                </c:pt>
                <c:pt idx="27295">
                  <c:v>167.83199999550899</c:v>
                </c:pt>
                <c:pt idx="27296">
                  <c:v>167.839999995509</c:v>
                </c:pt>
                <c:pt idx="27297">
                  <c:v>167.84799999550901</c:v>
                </c:pt>
                <c:pt idx="27298">
                  <c:v>167.85599999550899</c:v>
                </c:pt>
                <c:pt idx="27299">
                  <c:v>167.86399999550798</c:v>
                </c:pt>
                <c:pt idx="27300">
                  <c:v>167.87199999550799</c:v>
                </c:pt>
                <c:pt idx="27301">
                  <c:v>167.879999995508</c:v>
                </c:pt>
                <c:pt idx="27302">
                  <c:v>167.88799999550798</c:v>
                </c:pt>
                <c:pt idx="27303">
                  <c:v>167.895999995507</c:v>
                </c:pt>
                <c:pt idx="27304">
                  <c:v>167.90399999550701</c:v>
                </c:pt>
                <c:pt idx="27305">
                  <c:v>167.91199999550699</c:v>
                </c:pt>
                <c:pt idx="27306">
                  <c:v>167.919999995507</c:v>
                </c:pt>
                <c:pt idx="27307">
                  <c:v>167.92799999550701</c:v>
                </c:pt>
                <c:pt idx="27308">
                  <c:v>167.93599999550602</c:v>
                </c:pt>
                <c:pt idx="27309">
                  <c:v>167.943999995506</c:v>
                </c:pt>
                <c:pt idx="27310">
                  <c:v>167.95199999550601</c:v>
                </c:pt>
                <c:pt idx="27311">
                  <c:v>167.959999995506</c:v>
                </c:pt>
                <c:pt idx="27312">
                  <c:v>167.96799999550598</c:v>
                </c:pt>
                <c:pt idx="27313">
                  <c:v>167.97599999550499</c:v>
                </c:pt>
                <c:pt idx="27314">
                  <c:v>167.983999995505</c:v>
                </c:pt>
                <c:pt idx="27315">
                  <c:v>167.99199999550498</c:v>
                </c:pt>
                <c:pt idx="27316">
                  <c:v>167.99999999550499</c:v>
                </c:pt>
                <c:pt idx="27317">
                  <c:v>168.007999995505</c:v>
                </c:pt>
                <c:pt idx="27318">
                  <c:v>168.01599999550402</c:v>
                </c:pt>
                <c:pt idx="27319">
                  <c:v>168.023999995504</c:v>
                </c:pt>
                <c:pt idx="27320">
                  <c:v>168.03199999550401</c:v>
                </c:pt>
                <c:pt idx="27321">
                  <c:v>168.03999999550402</c:v>
                </c:pt>
                <c:pt idx="27322">
                  <c:v>168.04799999550298</c:v>
                </c:pt>
                <c:pt idx="27323">
                  <c:v>168.05599999550299</c:v>
                </c:pt>
                <c:pt idx="27324">
                  <c:v>168.063999995503</c:v>
                </c:pt>
                <c:pt idx="27325">
                  <c:v>168.07199999550301</c:v>
                </c:pt>
                <c:pt idx="27326">
                  <c:v>168.07999999550299</c:v>
                </c:pt>
                <c:pt idx="27327">
                  <c:v>168.087999995502</c:v>
                </c:pt>
                <c:pt idx="27328">
                  <c:v>168.09599999550201</c:v>
                </c:pt>
                <c:pt idx="27329">
                  <c:v>168.10399999550199</c:v>
                </c:pt>
                <c:pt idx="27330">
                  <c:v>168.111999995502</c:v>
                </c:pt>
                <c:pt idx="27331">
                  <c:v>168.11999999550201</c:v>
                </c:pt>
                <c:pt idx="27332">
                  <c:v>168.127999995501</c:v>
                </c:pt>
                <c:pt idx="27333">
                  <c:v>168.13599999550098</c:v>
                </c:pt>
                <c:pt idx="27334">
                  <c:v>168.14399999550099</c:v>
                </c:pt>
                <c:pt idx="27335">
                  <c:v>168.151999995501</c:v>
                </c:pt>
                <c:pt idx="27336">
                  <c:v>168.15999999549999</c:v>
                </c:pt>
                <c:pt idx="27337">
                  <c:v>168.1679999955</c:v>
                </c:pt>
                <c:pt idx="27338">
                  <c:v>168.17599999550001</c:v>
                </c:pt>
                <c:pt idx="27339">
                  <c:v>168.18399999549999</c:v>
                </c:pt>
                <c:pt idx="27340">
                  <c:v>168.1919999955</c:v>
                </c:pt>
                <c:pt idx="27341">
                  <c:v>168.19999999549901</c:v>
                </c:pt>
                <c:pt idx="27342">
                  <c:v>168.20799999549902</c:v>
                </c:pt>
                <c:pt idx="27343">
                  <c:v>168.215999995499</c:v>
                </c:pt>
                <c:pt idx="27344">
                  <c:v>168.22399999549901</c:v>
                </c:pt>
                <c:pt idx="27345">
                  <c:v>168.23199999549902</c:v>
                </c:pt>
                <c:pt idx="27346">
                  <c:v>168.23999999549798</c:v>
                </c:pt>
                <c:pt idx="27347">
                  <c:v>168.24799999549799</c:v>
                </c:pt>
                <c:pt idx="27348">
                  <c:v>168.255999995498</c:v>
                </c:pt>
                <c:pt idx="27349">
                  <c:v>168.26399999549798</c:v>
                </c:pt>
                <c:pt idx="27350">
                  <c:v>168.271999995497</c:v>
                </c:pt>
                <c:pt idx="27351">
                  <c:v>168.27999999549701</c:v>
                </c:pt>
                <c:pt idx="27352">
                  <c:v>168.28799999549702</c:v>
                </c:pt>
                <c:pt idx="27353">
                  <c:v>168.295999995497</c:v>
                </c:pt>
                <c:pt idx="27354">
                  <c:v>168.30399999549701</c:v>
                </c:pt>
                <c:pt idx="27355">
                  <c:v>168.311999995496</c:v>
                </c:pt>
                <c:pt idx="27356">
                  <c:v>168.31999999549598</c:v>
                </c:pt>
                <c:pt idx="27357">
                  <c:v>168.32799999549599</c:v>
                </c:pt>
                <c:pt idx="27358">
                  <c:v>168.335999995496</c:v>
                </c:pt>
                <c:pt idx="27359">
                  <c:v>168.34399999549601</c:v>
                </c:pt>
                <c:pt idx="27360">
                  <c:v>168.35199999549499</c:v>
                </c:pt>
                <c:pt idx="27361">
                  <c:v>168.359999995495</c:v>
                </c:pt>
                <c:pt idx="27362">
                  <c:v>168.36799999549501</c:v>
                </c:pt>
                <c:pt idx="27363">
                  <c:v>168.37599999549499</c:v>
                </c:pt>
                <c:pt idx="27364">
                  <c:v>168.38399999549401</c:v>
                </c:pt>
                <c:pt idx="27365">
                  <c:v>168.39199999549402</c:v>
                </c:pt>
                <c:pt idx="27366">
                  <c:v>168.399999995494</c:v>
                </c:pt>
                <c:pt idx="27367">
                  <c:v>168.40799999549401</c:v>
                </c:pt>
                <c:pt idx="27368">
                  <c:v>168.41599999549399</c:v>
                </c:pt>
                <c:pt idx="27369">
                  <c:v>168.42399999549301</c:v>
                </c:pt>
                <c:pt idx="27370">
                  <c:v>168.43199999549299</c:v>
                </c:pt>
                <c:pt idx="27371">
                  <c:v>168.439999995493</c:v>
                </c:pt>
                <c:pt idx="27372">
                  <c:v>168.44799999549301</c:v>
                </c:pt>
                <c:pt idx="27373">
                  <c:v>168.45599999549299</c:v>
                </c:pt>
                <c:pt idx="27374">
                  <c:v>168.463999995492</c:v>
                </c:pt>
                <c:pt idx="27375">
                  <c:v>168.47199999549201</c:v>
                </c:pt>
                <c:pt idx="27376">
                  <c:v>168.47999999549202</c:v>
                </c:pt>
                <c:pt idx="27377">
                  <c:v>168.487999995492</c:v>
                </c:pt>
                <c:pt idx="27378">
                  <c:v>168.49599999549099</c:v>
                </c:pt>
                <c:pt idx="27379">
                  <c:v>168.503999995491</c:v>
                </c:pt>
                <c:pt idx="27380">
                  <c:v>168.51199999549098</c:v>
                </c:pt>
                <c:pt idx="27381">
                  <c:v>168.51999999549099</c:v>
                </c:pt>
                <c:pt idx="27382">
                  <c:v>168.527999995491</c:v>
                </c:pt>
                <c:pt idx="27383">
                  <c:v>168.53599999548999</c:v>
                </c:pt>
                <c:pt idx="27384">
                  <c:v>168.54399999549</c:v>
                </c:pt>
                <c:pt idx="27385">
                  <c:v>168.55199999549001</c:v>
                </c:pt>
                <c:pt idx="27386">
                  <c:v>168.55999999549002</c:v>
                </c:pt>
                <c:pt idx="27387">
                  <c:v>168.56799999549</c:v>
                </c:pt>
                <c:pt idx="27388">
                  <c:v>168.57599999548901</c:v>
                </c:pt>
                <c:pt idx="27389">
                  <c:v>168.58399999548902</c:v>
                </c:pt>
                <c:pt idx="27390">
                  <c:v>168.59199999548898</c:v>
                </c:pt>
                <c:pt idx="27391">
                  <c:v>168.59999999548899</c:v>
                </c:pt>
                <c:pt idx="27392">
                  <c:v>168.607999995488</c:v>
                </c:pt>
                <c:pt idx="27393">
                  <c:v>168.61599999548798</c:v>
                </c:pt>
                <c:pt idx="27394">
                  <c:v>168.62399999548799</c:v>
                </c:pt>
                <c:pt idx="27395">
                  <c:v>168.631999995488</c:v>
                </c:pt>
                <c:pt idx="27396">
                  <c:v>168.63999999548801</c:v>
                </c:pt>
                <c:pt idx="27397">
                  <c:v>168.647999995487</c:v>
                </c:pt>
                <c:pt idx="27398">
                  <c:v>168.65599999548701</c:v>
                </c:pt>
                <c:pt idx="27399">
                  <c:v>168.66399999548702</c:v>
                </c:pt>
                <c:pt idx="27400">
                  <c:v>168.671999995487</c:v>
                </c:pt>
                <c:pt idx="27401">
                  <c:v>168.67999999548701</c:v>
                </c:pt>
                <c:pt idx="27402">
                  <c:v>168.687999995486</c:v>
                </c:pt>
                <c:pt idx="27403">
                  <c:v>168.69599999548601</c:v>
                </c:pt>
                <c:pt idx="27404">
                  <c:v>168.70399999548599</c:v>
                </c:pt>
                <c:pt idx="27405">
                  <c:v>168.711999995486</c:v>
                </c:pt>
                <c:pt idx="27406">
                  <c:v>168.71999999548501</c:v>
                </c:pt>
                <c:pt idx="27407">
                  <c:v>168.72799999548499</c:v>
                </c:pt>
                <c:pt idx="27408">
                  <c:v>168.735999995485</c:v>
                </c:pt>
                <c:pt idx="27409">
                  <c:v>168.74399999548501</c:v>
                </c:pt>
                <c:pt idx="27410">
                  <c:v>168.75199999548502</c:v>
                </c:pt>
                <c:pt idx="27411">
                  <c:v>168.75999999548401</c:v>
                </c:pt>
                <c:pt idx="27412">
                  <c:v>168.76799999548399</c:v>
                </c:pt>
                <c:pt idx="27413">
                  <c:v>168.775999995484</c:v>
                </c:pt>
                <c:pt idx="27414">
                  <c:v>168.78399999548398</c:v>
                </c:pt>
                <c:pt idx="27415">
                  <c:v>168.79199999548399</c:v>
                </c:pt>
                <c:pt idx="27416">
                  <c:v>168.79999999548301</c:v>
                </c:pt>
                <c:pt idx="27417">
                  <c:v>168.80799999548299</c:v>
                </c:pt>
                <c:pt idx="27418">
                  <c:v>168.815999995483</c:v>
                </c:pt>
                <c:pt idx="27419">
                  <c:v>168.82399999548301</c:v>
                </c:pt>
                <c:pt idx="27420">
                  <c:v>168.83199999548202</c:v>
                </c:pt>
                <c:pt idx="27421">
                  <c:v>168.839999995482</c:v>
                </c:pt>
                <c:pt idx="27422">
                  <c:v>168.84799999548201</c:v>
                </c:pt>
                <c:pt idx="27423">
                  <c:v>168.85599999548202</c:v>
                </c:pt>
                <c:pt idx="27424">
                  <c:v>168.86399999548198</c:v>
                </c:pt>
                <c:pt idx="27425">
                  <c:v>168.87199999548099</c:v>
                </c:pt>
                <c:pt idx="27426">
                  <c:v>168.879999995481</c:v>
                </c:pt>
                <c:pt idx="27427">
                  <c:v>168.88799999548098</c:v>
                </c:pt>
                <c:pt idx="27428">
                  <c:v>168.89599999548099</c:v>
                </c:pt>
                <c:pt idx="27429">
                  <c:v>168.903999995481</c:v>
                </c:pt>
                <c:pt idx="27430">
                  <c:v>168.91199999548002</c:v>
                </c:pt>
                <c:pt idx="27431">
                  <c:v>168.91999999548</c:v>
                </c:pt>
                <c:pt idx="27432">
                  <c:v>168.92799999548001</c:v>
                </c:pt>
                <c:pt idx="27433">
                  <c:v>168.93599999548002</c:v>
                </c:pt>
                <c:pt idx="27434">
                  <c:v>168.94399999547898</c:v>
                </c:pt>
                <c:pt idx="27435">
                  <c:v>168.95199999547899</c:v>
                </c:pt>
                <c:pt idx="27436">
                  <c:v>168.959999995479</c:v>
                </c:pt>
                <c:pt idx="27437">
                  <c:v>168.967999995479</c:v>
                </c:pt>
                <c:pt idx="27438">
                  <c:v>168.97599999547899</c:v>
                </c:pt>
                <c:pt idx="27439">
                  <c:v>168.983999995478</c:v>
                </c:pt>
                <c:pt idx="27440">
                  <c:v>168.99199999547801</c:v>
                </c:pt>
                <c:pt idx="27441">
                  <c:v>168.99999999547799</c:v>
                </c:pt>
                <c:pt idx="27442">
                  <c:v>169.007999995478</c:v>
                </c:pt>
                <c:pt idx="27443">
                  <c:v>169.01599999547801</c:v>
                </c:pt>
                <c:pt idx="27444">
                  <c:v>169.023999995477</c:v>
                </c:pt>
                <c:pt idx="27445">
                  <c:v>169.03199999547701</c:v>
                </c:pt>
                <c:pt idx="27446">
                  <c:v>169.03999999547699</c:v>
                </c:pt>
                <c:pt idx="27447">
                  <c:v>169.047999995477</c:v>
                </c:pt>
                <c:pt idx="27448">
                  <c:v>169.05599999547599</c:v>
                </c:pt>
                <c:pt idx="27449">
                  <c:v>169.063999995476</c:v>
                </c:pt>
                <c:pt idx="27450">
                  <c:v>169.07199999547601</c:v>
                </c:pt>
                <c:pt idx="27451">
                  <c:v>169.07999999547599</c:v>
                </c:pt>
                <c:pt idx="27452">
                  <c:v>169.087999995476</c:v>
                </c:pt>
                <c:pt idx="27453">
                  <c:v>169.09599999547501</c:v>
                </c:pt>
                <c:pt idx="27454">
                  <c:v>169.10399999547502</c:v>
                </c:pt>
                <c:pt idx="27455">
                  <c:v>169.111999995475</c:v>
                </c:pt>
                <c:pt idx="27456">
                  <c:v>169.11999999547501</c:v>
                </c:pt>
                <c:pt idx="27457">
                  <c:v>169.12799999547502</c:v>
                </c:pt>
                <c:pt idx="27458">
                  <c:v>169.13599999547398</c:v>
                </c:pt>
                <c:pt idx="27459">
                  <c:v>169.14399999547399</c:v>
                </c:pt>
                <c:pt idx="27460">
                  <c:v>169.151999995474</c:v>
                </c:pt>
                <c:pt idx="27461">
                  <c:v>169.15999999547398</c:v>
                </c:pt>
                <c:pt idx="27462">
                  <c:v>169.167999995473</c:v>
                </c:pt>
                <c:pt idx="27463">
                  <c:v>169.17599999547301</c:v>
                </c:pt>
                <c:pt idx="27464">
                  <c:v>169.18399999547302</c:v>
                </c:pt>
                <c:pt idx="27465">
                  <c:v>169.191999995473</c:v>
                </c:pt>
                <c:pt idx="27466">
                  <c:v>169.19999999547301</c:v>
                </c:pt>
                <c:pt idx="27467">
                  <c:v>169.20799999547202</c:v>
                </c:pt>
                <c:pt idx="27468">
                  <c:v>169.21599999547198</c:v>
                </c:pt>
                <c:pt idx="27469">
                  <c:v>169.22399999547198</c:v>
                </c:pt>
                <c:pt idx="27470">
                  <c:v>169.23199999547199</c:v>
                </c:pt>
                <c:pt idx="27471">
                  <c:v>169.239999995472</c:v>
                </c:pt>
                <c:pt idx="27472">
                  <c:v>169.24799999547099</c:v>
                </c:pt>
                <c:pt idx="27473">
                  <c:v>169.255999995471</c:v>
                </c:pt>
                <c:pt idx="27474">
                  <c:v>169.26399999547101</c:v>
                </c:pt>
                <c:pt idx="27475">
                  <c:v>169.27199999547099</c:v>
                </c:pt>
                <c:pt idx="27476">
                  <c:v>169.27999999547001</c:v>
                </c:pt>
                <c:pt idx="27477">
                  <c:v>169.28799999547002</c:v>
                </c:pt>
                <c:pt idx="27478">
                  <c:v>169.29599999547</c:v>
                </c:pt>
                <c:pt idx="27479">
                  <c:v>169.30399999547001</c:v>
                </c:pt>
                <c:pt idx="27480">
                  <c:v>169.31199999546999</c:v>
                </c:pt>
                <c:pt idx="27481">
                  <c:v>169.319999995469</c:v>
                </c:pt>
                <c:pt idx="27482">
                  <c:v>169.32799999546899</c:v>
                </c:pt>
                <c:pt idx="27483">
                  <c:v>169.335999995469</c:v>
                </c:pt>
                <c:pt idx="27484">
                  <c:v>169.34399999546901</c:v>
                </c:pt>
                <c:pt idx="27485">
                  <c:v>169.35199999546899</c:v>
                </c:pt>
                <c:pt idx="27486">
                  <c:v>169.359999995468</c:v>
                </c:pt>
                <c:pt idx="27487">
                  <c:v>169.36799999546801</c:v>
                </c:pt>
                <c:pt idx="27488">
                  <c:v>169.37599999546802</c:v>
                </c:pt>
                <c:pt idx="27489">
                  <c:v>169.383999995468</c:v>
                </c:pt>
                <c:pt idx="27490">
                  <c:v>169.39199999546699</c:v>
                </c:pt>
                <c:pt idx="27491">
                  <c:v>169.399999995467</c:v>
                </c:pt>
                <c:pt idx="27492">
                  <c:v>169.40799999546698</c:v>
                </c:pt>
                <c:pt idx="27493">
                  <c:v>169.41599999546699</c:v>
                </c:pt>
                <c:pt idx="27494">
                  <c:v>169.423999995467</c:v>
                </c:pt>
                <c:pt idx="27495">
                  <c:v>169.43199999546599</c:v>
                </c:pt>
                <c:pt idx="27496">
                  <c:v>169.439999995466</c:v>
                </c:pt>
                <c:pt idx="27497">
                  <c:v>169.44799999546601</c:v>
                </c:pt>
                <c:pt idx="27498">
                  <c:v>169.45599999546602</c:v>
                </c:pt>
                <c:pt idx="27499">
                  <c:v>169.463999995466</c:v>
                </c:pt>
                <c:pt idx="27500">
                  <c:v>169.47199999546501</c:v>
                </c:pt>
                <c:pt idx="27501">
                  <c:v>169.47999999546502</c:v>
                </c:pt>
                <c:pt idx="27502">
                  <c:v>169.48799999546497</c:v>
                </c:pt>
                <c:pt idx="27503">
                  <c:v>169.49599999546498</c:v>
                </c:pt>
                <c:pt idx="27504">
                  <c:v>169.503999995464</c:v>
                </c:pt>
                <c:pt idx="27505">
                  <c:v>169.51199999546401</c:v>
                </c:pt>
                <c:pt idx="27506">
                  <c:v>169.51999999546399</c:v>
                </c:pt>
                <c:pt idx="27507">
                  <c:v>169.527999995464</c:v>
                </c:pt>
                <c:pt idx="27508">
                  <c:v>169.53599999546401</c:v>
                </c:pt>
                <c:pt idx="27509">
                  <c:v>169.543999995463</c:v>
                </c:pt>
                <c:pt idx="27510">
                  <c:v>169.55199999546301</c:v>
                </c:pt>
                <c:pt idx="27511">
                  <c:v>169.55999999546302</c:v>
                </c:pt>
                <c:pt idx="27512">
                  <c:v>169.567999995463</c:v>
                </c:pt>
                <c:pt idx="27513">
                  <c:v>169.57599999546301</c:v>
                </c:pt>
                <c:pt idx="27514">
                  <c:v>169.58399999546199</c:v>
                </c:pt>
                <c:pt idx="27515">
                  <c:v>169.591999995462</c:v>
                </c:pt>
                <c:pt idx="27516">
                  <c:v>169.59999999546199</c:v>
                </c:pt>
                <c:pt idx="27517">
                  <c:v>169.607999995462</c:v>
                </c:pt>
                <c:pt idx="27518">
                  <c:v>169.61599999546101</c:v>
                </c:pt>
                <c:pt idx="27519">
                  <c:v>169.62399999546099</c:v>
                </c:pt>
                <c:pt idx="27520">
                  <c:v>169.631999995461</c:v>
                </c:pt>
                <c:pt idx="27521">
                  <c:v>169.63999999546101</c:v>
                </c:pt>
                <c:pt idx="27522">
                  <c:v>169.64799999546102</c:v>
                </c:pt>
                <c:pt idx="27523">
                  <c:v>169.65599999546001</c:v>
                </c:pt>
                <c:pt idx="27524">
                  <c:v>169.66399999545999</c:v>
                </c:pt>
                <c:pt idx="27525">
                  <c:v>169.67199999546</c:v>
                </c:pt>
                <c:pt idx="27526">
                  <c:v>169.67999999545998</c:v>
                </c:pt>
                <c:pt idx="27527">
                  <c:v>169.68799999545999</c:v>
                </c:pt>
                <c:pt idx="27528">
                  <c:v>169.695999995459</c:v>
                </c:pt>
                <c:pt idx="27529">
                  <c:v>169.70399999545899</c:v>
                </c:pt>
                <c:pt idx="27530">
                  <c:v>169.711999995459</c:v>
                </c:pt>
                <c:pt idx="27531">
                  <c:v>169.71999999545901</c:v>
                </c:pt>
                <c:pt idx="27532">
                  <c:v>169.72799999545802</c:v>
                </c:pt>
                <c:pt idx="27533">
                  <c:v>169.735999995458</c:v>
                </c:pt>
                <c:pt idx="27534">
                  <c:v>169.74399999545801</c:v>
                </c:pt>
                <c:pt idx="27535">
                  <c:v>169.75199999545802</c:v>
                </c:pt>
                <c:pt idx="27536">
                  <c:v>169.75999999545797</c:v>
                </c:pt>
                <c:pt idx="27537">
                  <c:v>169.76799999545699</c:v>
                </c:pt>
                <c:pt idx="27538">
                  <c:v>169.775999995457</c:v>
                </c:pt>
                <c:pt idx="27539">
                  <c:v>169.78399999545701</c:v>
                </c:pt>
                <c:pt idx="27540">
                  <c:v>169.79199999545699</c:v>
                </c:pt>
                <c:pt idx="27541">
                  <c:v>169.799999995457</c:v>
                </c:pt>
                <c:pt idx="27542">
                  <c:v>169.80799999545602</c:v>
                </c:pt>
                <c:pt idx="27543">
                  <c:v>169.815999995456</c:v>
                </c:pt>
                <c:pt idx="27544">
                  <c:v>169.82399999545601</c:v>
                </c:pt>
                <c:pt idx="27545">
                  <c:v>169.83199999545602</c:v>
                </c:pt>
                <c:pt idx="27546">
                  <c:v>169.83999999545497</c:v>
                </c:pt>
                <c:pt idx="27547">
                  <c:v>169.84799999545498</c:v>
                </c:pt>
                <c:pt idx="27548">
                  <c:v>169.85599999545499</c:v>
                </c:pt>
                <c:pt idx="27549">
                  <c:v>169.863999995455</c:v>
                </c:pt>
                <c:pt idx="27550">
                  <c:v>169.87199999545498</c:v>
                </c:pt>
                <c:pt idx="27551">
                  <c:v>169.879999995454</c:v>
                </c:pt>
                <c:pt idx="27552">
                  <c:v>169.88799999545401</c:v>
                </c:pt>
                <c:pt idx="27553">
                  <c:v>169.89599999545399</c:v>
                </c:pt>
                <c:pt idx="27554">
                  <c:v>169.903999995454</c:v>
                </c:pt>
                <c:pt idx="27555">
                  <c:v>169.91199999545401</c:v>
                </c:pt>
                <c:pt idx="27556">
                  <c:v>169.91999999545303</c:v>
                </c:pt>
                <c:pt idx="27557">
                  <c:v>169.92799999545301</c:v>
                </c:pt>
                <c:pt idx="27558">
                  <c:v>169.93599999545299</c:v>
                </c:pt>
                <c:pt idx="27559">
                  <c:v>169.943999995453</c:v>
                </c:pt>
                <c:pt idx="27560">
                  <c:v>169.95199999545198</c:v>
                </c:pt>
                <c:pt idx="27561">
                  <c:v>169.95999999545199</c:v>
                </c:pt>
                <c:pt idx="27562">
                  <c:v>169.967999995452</c:v>
                </c:pt>
                <c:pt idx="27563">
                  <c:v>169.97599999545199</c:v>
                </c:pt>
                <c:pt idx="27564">
                  <c:v>169.983999995452</c:v>
                </c:pt>
                <c:pt idx="27565">
                  <c:v>169.99199999545101</c:v>
                </c:pt>
                <c:pt idx="27566">
                  <c:v>169.99999999545102</c:v>
                </c:pt>
                <c:pt idx="27567">
                  <c:v>170.007999995451</c:v>
                </c:pt>
                <c:pt idx="27568">
                  <c:v>170.01599999545101</c:v>
                </c:pt>
                <c:pt idx="27569">
                  <c:v>170.02399999545102</c:v>
                </c:pt>
                <c:pt idx="27570">
                  <c:v>170.03199999544998</c:v>
                </c:pt>
                <c:pt idx="27571">
                  <c:v>170.03999999544999</c:v>
                </c:pt>
                <c:pt idx="27572">
                  <c:v>170.04799999545</c:v>
                </c:pt>
                <c:pt idx="27573">
                  <c:v>170.05599999545001</c:v>
                </c:pt>
                <c:pt idx="27574">
                  <c:v>170.063999995449</c:v>
                </c:pt>
                <c:pt idx="27575">
                  <c:v>170.071999995449</c:v>
                </c:pt>
                <c:pt idx="27576">
                  <c:v>170.07999999544901</c:v>
                </c:pt>
                <c:pt idx="27577">
                  <c:v>170.087999995449</c:v>
                </c:pt>
                <c:pt idx="27578">
                  <c:v>170.09599999544901</c:v>
                </c:pt>
                <c:pt idx="27579">
                  <c:v>170.10399999544802</c:v>
                </c:pt>
                <c:pt idx="27580">
                  <c:v>170.11199999544797</c:v>
                </c:pt>
                <c:pt idx="27581">
                  <c:v>170.11999999544798</c:v>
                </c:pt>
                <c:pt idx="27582">
                  <c:v>170.12799999544799</c:v>
                </c:pt>
                <c:pt idx="27583">
                  <c:v>170.135999995448</c:v>
                </c:pt>
                <c:pt idx="27584">
                  <c:v>170.14399999544699</c:v>
                </c:pt>
                <c:pt idx="27585">
                  <c:v>170.151999995447</c:v>
                </c:pt>
                <c:pt idx="27586">
                  <c:v>170.15999999544701</c:v>
                </c:pt>
                <c:pt idx="27587">
                  <c:v>170.16799999544699</c:v>
                </c:pt>
                <c:pt idx="27588">
                  <c:v>170.17599999544601</c:v>
                </c:pt>
                <c:pt idx="27589">
                  <c:v>170.18399999544602</c:v>
                </c:pt>
                <c:pt idx="27590">
                  <c:v>170.191999995446</c:v>
                </c:pt>
                <c:pt idx="27591">
                  <c:v>170.19999999544601</c:v>
                </c:pt>
                <c:pt idx="27592">
                  <c:v>170.20799999544602</c:v>
                </c:pt>
                <c:pt idx="27593">
                  <c:v>170.215999995445</c:v>
                </c:pt>
                <c:pt idx="27594">
                  <c:v>170.22399999544498</c:v>
                </c:pt>
                <c:pt idx="27595">
                  <c:v>170.23199999544499</c:v>
                </c:pt>
                <c:pt idx="27596">
                  <c:v>170.239999995445</c:v>
                </c:pt>
                <c:pt idx="27597">
                  <c:v>170.24799999544499</c:v>
                </c:pt>
                <c:pt idx="27598">
                  <c:v>170.255999995444</c:v>
                </c:pt>
                <c:pt idx="27599">
                  <c:v>170.26399999544401</c:v>
                </c:pt>
                <c:pt idx="27600">
                  <c:v>170.27199999544402</c:v>
                </c:pt>
                <c:pt idx="27601">
                  <c:v>170.279999995444</c:v>
                </c:pt>
                <c:pt idx="27602">
                  <c:v>170.28799999544401</c:v>
                </c:pt>
                <c:pt idx="27603">
                  <c:v>170.295999995443</c:v>
                </c:pt>
                <c:pt idx="27604">
                  <c:v>170.30399999544298</c:v>
                </c:pt>
                <c:pt idx="27605">
                  <c:v>170.31199999544299</c:v>
                </c:pt>
                <c:pt idx="27606">
                  <c:v>170.319999995443</c:v>
                </c:pt>
                <c:pt idx="27607">
                  <c:v>170.32799999544198</c:v>
                </c:pt>
                <c:pt idx="27608">
                  <c:v>170.33599999544199</c:v>
                </c:pt>
                <c:pt idx="27609">
                  <c:v>170.343999995442</c:v>
                </c:pt>
                <c:pt idx="27610">
                  <c:v>170.35199999544201</c:v>
                </c:pt>
                <c:pt idx="27611">
                  <c:v>170.359999995442</c:v>
                </c:pt>
                <c:pt idx="27612">
                  <c:v>170.36799999544101</c:v>
                </c:pt>
                <c:pt idx="27613">
                  <c:v>170.37599999544102</c:v>
                </c:pt>
                <c:pt idx="27614">
                  <c:v>170.383999995441</c:v>
                </c:pt>
                <c:pt idx="27615">
                  <c:v>170.39199999544098</c:v>
                </c:pt>
                <c:pt idx="27616">
                  <c:v>170.39999999544099</c:v>
                </c:pt>
                <c:pt idx="27617">
                  <c:v>170.40799999544001</c:v>
                </c:pt>
                <c:pt idx="27618">
                  <c:v>170.41599999543999</c:v>
                </c:pt>
                <c:pt idx="27619">
                  <c:v>170.42399999544</c:v>
                </c:pt>
                <c:pt idx="27620">
                  <c:v>170.43199999544001</c:v>
                </c:pt>
                <c:pt idx="27621">
                  <c:v>170.439999995439</c:v>
                </c:pt>
                <c:pt idx="27622">
                  <c:v>170.44799999543901</c:v>
                </c:pt>
                <c:pt idx="27623">
                  <c:v>170.45599999543902</c:v>
                </c:pt>
                <c:pt idx="27624">
                  <c:v>170.463999995439</c:v>
                </c:pt>
                <c:pt idx="27625">
                  <c:v>170.47199999543901</c:v>
                </c:pt>
                <c:pt idx="27626">
                  <c:v>170.47999999543799</c:v>
                </c:pt>
                <c:pt idx="27627">
                  <c:v>170.487999995438</c:v>
                </c:pt>
                <c:pt idx="27628">
                  <c:v>170.49599999543798</c:v>
                </c:pt>
                <c:pt idx="27629">
                  <c:v>170.50399999543799</c:v>
                </c:pt>
                <c:pt idx="27630">
                  <c:v>170.511999995438</c:v>
                </c:pt>
                <c:pt idx="27631">
                  <c:v>170.51999999543699</c:v>
                </c:pt>
                <c:pt idx="27632">
                  <c:v>170.527999995437</c:v>
                </c:pt>
                <c:pt idx="27633">
                  <c:v>170.53599999543701</c:v>
                </c:pt>
                <c:pt idx="27634">
                  <c:v>170.54399999543702</c:v>
                </c:pt>
                <c:pt idx="27635">
                  <c:v>170.55199999543601</c:v>
                </c:pt>
                <c:pt idx="27636">
                  <c:v>170.55999999543599</c:v>
                </c:pt>
                <c:pt idx="27637">
                  <c:v>170.567999995436</c:v>
                </c:pt>
                <c:pt idx="27638">
                  <c:v>170.57599999543598</c:v>
                </c:pt>
                <c:pt idx="27639">
                  <c:v>170.58399999543599</c:v>
                </c:pt>
                <c:pt idx="27640">
                  <c:v>170.591999995435</c:v>
                </c:pt>
                <c:pt idx="27641">
                  <c:v>170.59999999543498</c:v>
                </c:pt>
                <c:pt idx="27642">
                  <c:v>170.60799999543499</c:v>
                </c:pt>
                <c:pt idx="27643">
                  <c:v>170.615999995435</c:v>
                </c:pt>
                <c:pt idx="27644">
                  <c:v>170.62399999543501</c:v>
                </c:pt>
                <c:pt idx="27645">
                  <c:v>170.631999995434</c:v>
                </c:pt>
                <c:pt idx="27646">
                  <c:v>170.63999999543401</c:v>
                </c:pt>
                <c:pt idx="27647">
                  <c:v>170.64799999543402</c:v>
                </c:pt>
                <c:pt idx="27648">
                  <c:v>170.655999995434</c:v>
                </c:pt>
                <c:pt idx="27649">
                  <c:v>170.66399999543299</c:v>
                </c:pt>
                <c:pt idx="27650">
                  <c:v>170.671999995433</c:v>
                </c:pt>
                <c:pt idx="27651">
                  <c:v>170.67999999543301</c:v>
                </c:pt>
                <c:pt idx="27652">
                  <c:v>170.68799999543299</c:v>
                </c:pt>
                <c:pt idx="27653">
                  <c:v>170.695999995433</c:v>
                </c:pt>
                <c:pt idx="27654">
                  <c:v>170.70399999543201</c:v>
                </c:pt>
                <c:pt idx="27655">
                  <c:v>170.711999995432</c:v>
                </c:pt>
                <c:pt idx="27656">
                  <c:v>170.719999995432</c:v>
                </c:pt>
                <c:pt idx="27657">
                  <c:v>170.72799999543201</c:v>
                </c:pt>
                <c:pt idx="27658">
                  <c:v>170.735999995432</c:v>
                </c:pt>
                <c:pt idx="27659">
                  <c:v>170.74399999543098</c:v>
                </c:pt>
                <c:pt idx="27660">
                  <c:v>170.75199999543099</c:v>
                </c:pt>
                <c:pt idx="27661">
                  <c:v>170.759999995431</c:v>
                </c:pt>
                <c:pt idx="27662">
                  <c:v>170.76799999543098</c:v>
                </c:pt>
                <c:pt idx="27663">
                  <c:v>170.77599999543</c:v>
                </c:pt>
                <c:pt idx="27664">
                  <c:v>170.78399999543001</c:v>
                </c:pt>
                <c:pt idx="27665">
                  <c:v>170.79199999542999</c:v>
                </c:pt>
                <c:pt idx="27666">
                  <c:v>170.79999999543</c:v>
                </c:pt>
                <c:pt idx="27667">
                  <c:v>170.80799999543001</c:v>
                </c:pt>
                <c:pt idx="27668">
                  <c:v>170.81599999542902</c:v>
                </c:pt>
                <c:pt idx="27669">
                  <c:v>170.82399999542901</c:v>
                </c:pt>
                <c:pt idx="27670">
                  <c:v>170.83199999542902</c:v>
                </c:pt>
                <c:pt idx="27671">
                  <c:v>170.839999995429</c:v>
                </c:pt>
                <c:pt idx="27672">
                  <c:v>170.84799999542898</c:v>
                </c:pt>
                <c:pt idx="27673">
                  <c:v>170.85599999542799</c:v>
                </c:pt>
                <c:pt idx="27674">
                  <c:v>170.863999995428</c:v>
                </c:pt>
                <c:pt idx="27675">
                  <c:v>170.87199999542798</c:v>
                </c:pt>
                <c:pt idx="27676">
                  <c:v>170.87999999542799</c:v>
                </c:pt>
                <c:pt idx="27677">
                  <c:v>170.88799999542701</c:v>
                </c:pt>
                <c:pt idx="27678">
                  <c:v>170.89599999542702</c:v>
                </c:pt>
                <c:pt idx="27679">
                  <c:v>170.903999995427</c:v>
                </c:pt>
                <c:pt idx="27680">
                  <c:v>170.91199999542701</c:v>
                </c:pt>
                <c:pt idx="27681">
                  <c:v>170.91999999542702</c:v>
                </c:pt>
                <c:pt idx="27682">
                  <c:v>170.92799999542598</c:v>
                </c:pt>
                <c:pt idx="27683">
                  <c:v>170.93599999542599</c:v>
                </c:pt>
                <c:pt idx="27684">
                  <c:v>170.943999995426</c:v>
                </c:pt>
                <c:pt idx="27685">
                  <c:v>170.95199999542601</c:v>
                </c:pt>
                <c:pt idx="27686">
                  <c:v>170.95999999542599</c:v>
                </c:pt>
                <c:pt idx="27687">
                  <c:v>170.967999995425</c:v>
                </c:pt>
                <c:pt idx="27688">
                  <c:v>170.97599999542501</c:v>
                </c:pt>
                <c:pt idx="27689">
                  <c:v>170.98399999542499</c:v>
                </c:pt>
                <c:pt idx="27690">
                  <c:v>170.991999995425</c:v>
                </c:pt>
                <c:pt idx="27691">
                  <c:v>170.99999999542402</c:v>
                </c:pt>
                <c:pt idx="27692">
                  <c:v>171.007999995424</c:v>
                </c:pt>
                <c:pt idx="27693">
                  <c:v>171.01599999542398</c:v>
                </c:pt>
                <c:pt idx="27694">
                  <c:v>171.02399999542399</c:v>
                </c:pt>
                <c:pt idx="27695">
                  <c:v>171.031999995424</c:v>
                </c:pt>
                <c:pt idx="27696">
                  <c:v>171.03999999542299</c:v>
                </c:pt>
                <c:pt idx="27697">
                  <c:v>171.047999995423</c:v>
                </c:pt>
                <c:pt idx="27698">
                  <c:v>171.05599999542301</c:v>
                </c:pt>
                <c:pt idx="27699">
                  <c:v>171.06399999542299</c:v>
                </c:pt>
                <c:pt idx="27700">
                  <c:v>171.071999995423</c:v>
                </c:pt>
                <c:pt idx="27701">
                  <c:v>171.07999999542201</c:v>
                </c:pt>
                <c:pt idx="27702">
                  <c:v>171.08799999542202</c:v>
                </c:pt>
                <c:pt idx="27703">
                  <c:v>171.09599999542201</c:v>
                </c:pt>
                <c:pt idx="27704">
                  <c:v>171.10399999542201</c:v>
                </c:pt>
                <c:pt idx="27705">
                  <c:v>171.111999995421</c:v>
                </c:pt>
                <c:pt idx="27706">
                  <c:v>171.11999999542098</c:v>
                </c:pt>
                <c:pt idx="27707">
                  <c:v>171.12799999542099</c:v>
                </c:pt>
                <c:pt idx="27708">
                  <c:v>171.135999995421</c:v>
                </c:pt>
                <c:pt idx="27709">
                  <c:v>171.14399999542098</c:v>
                </c:pt>
                <c:pt idx="27710">
                  <c:v>171.15199999542</c:v>
                </c:pt>
                <c:pt idx="27711">
                  <c:v>171.15999999542001</c:v>
                </c:pt>
                <c:pt idx="27712">
                  <c:v>171.16799999542002</c:v>
                </c:pt>
                <c:pt idx="27713">
                  <c:v>171.17599999542</c:v>
                </c:pt>
                <c:pt idx="27714">
                  <c:v>171.18399999542001</c:v>
                </c:pt>
                <c:pt idx="27715">
                  <c:v>171.191999995419</c:v>
                </c:pt>
                <c:pt idx="27716">
                  <c:v>171.19999999541898</c:v>
                </c:pt>
                <c:pt idx="27717">
                  <c:v>171.20799999541899</c:v>
                </c:pt>
                <c:pt idx="27718">
                  <c:v>171.215999995419</c:v>
                </c:pt>
                <c:pt idx="27719">
                  <c:v>171.22399999541801</c:v>
                </c:pt>
                <c:pt idx="27720">
                  <c:v>171.23199999541799</c:v>
                </c:pt>
                <c:pt idx="27721">
                  <c:v>171.239999995418</c:v>
                </c:pt>
                <c:pt idx="27722">
                  <c:v>171.24799999541801</c:v>
                </c:pt>
                <c:pt idx="27723">
                  <c:v>171.25599999541799</c:v>
                </c:pt>
                <c:pt idx="27724">
                  <c:v>171.26399999541701</c:v>
                </c:pt>
                <c:pt idx="27725">
                  <c:v>171.27199999541702</c:v>
                </c:pt>
                <c:pt idx="27726">
                  <c:v>171.279999995417</c:v>
                </c:pt>
                <c:pt idx="27727">
                  <c:v>171.28799999541698</c:v>
                </c:pt>
                <c:pt idx="27728">
                  <c:v>171.29599999541699</c:v>
                </c:pt>
                <c:pt idx="27729">
                  <c:v>171.30399999541601</c:v>
                </c:pt>
                <c:pt idx="27730">
                  <c:v>171.31199999541599</c:v>
                </c:pt>
                <c:pt idx="27731">
                  <c:v>171.319999995416</c:v>
                </c:pt>
                <c:pt idx="27732">
                  <c:v>171.32799999541601</c:v>
                </c:pt>
                <c:pt idx="27733">
                  <c:v>171.33599999541499</c:v>
                </c:pt>
                <c:pt idx="27734">
                  <c:v>171.343999995415</c:v>
                </c:pt>
                <c:pt idx="27735">
                  <c:v>171.35199999541501</c:v>
                </c:pt>
                <c:pt idx="27736">
                  <c:v>171.35999999541502</c:v>
                </c:pt>
                <c:pt idx="27737">
                  <c:v>171.367999995415</c:v>
                </c:pt>
                <c:pt idx="27738">
                  <c:v>171.37599999541399</c:v>
                </c:pt>
                <c:pt idx="27739">
                  <c:v>171.383999995414</c:v>
                </c:pt>
                <c:pt idx="27740">
                  <c:v>171.39199999541398</c:v>
                </c:pt>
                <c:pt idx="27741">
                  <c:v>171.39999999541399</c:v>
                </c:pt>
                <c:pt idx="27742">
                  <c:v>171.407999995414</c:v>
                </c:pt>
                <c:pt idx="27743">
                  <c:v>171.41599999541299</c:v>
                </c:pt>
                <c:pt idx="27744">
                  <c:v>171.423999995413</c:v>
                </c:pt>
                <c:pt idx="27745">
                  <c:v>171.43199999541301</c:v>
                </c:pt>
                <c:pt idx="27746">
                  <c:v>171.43999999541302</c:v>
                </c:pt>
                <c:pt idx="27747">
                  <c:v>171.447999995412</c:v>
                </c:pt>
                <c:pt idx="27748">
                  <c:v>171.45599999541201</c:v>
                </c:pt>
                <c:pt idx="27749">
                  <c:v>171.463999995412</c:v>
                </c:pt>
                <c:pt idx="27750">
                  <c:v>171.47199999541198</c:v>
                </c:pt>
                <c:pt idx="27751">
                  <c:v>171.47999999541199</c:v>
                </c:pt>
                <c:pt idx="27752">
                  <c:v>171.487999995411</c:v>
                </c:pt>
                <c:pt idx="27753">
                  <c:v>171.49599999541101</c:v>
                </c:pt>
                <c:pt idx="27754">
                  <c:v>171.50399999541099</c:v>
                </c:pt>
                <c:pt idx="27755">
                  <c:v>171.511999995411</c:v>
                </c:pt>
                <c:pt idx="27756">
                  <c:v>171.51999999541101</c:v>
                </c:pt>
                <c:pt idx="27757">
                  <c:v>171.52799999541</c:v>
                </c:pt>
                <c:pt idx="27758">
                  <c:v>171.53599999541001</c:v>
                </c:pt>
                <c:pt idx="27759">
                  <c:v>171.54399999541002</c:v>
                </c:pt>
                <c:pt idx="27760">
                  <c:v>171.55199999541</c:v>
                </c:pt>
                <c:pt idx="27761">
                  <c:v>171.55999999540899</c:v>
                </c:pt>
                <c:pt idx="27762">
                  <c:v>171.567999995409</c:v>
                </c:pt>
                <c:pt idx="27763">
                  <c:v>171.57599999540901</c:v>
                </c:pt>
                <c:pt idx="27764">
                  <c:v>171.58399999540899</c:v>
                </c:pt>
                <c:pt idx="27765">
                  <c:v>171.591999995409</c:v>
                </c:pt>
                <c:pt idx="27766">
                  <c:v>171.59999999540801</c:v>
                </c:pt>
                <c:pt idx="27767">
                  <c:v>171.60799999540799</c:v>
                </c:pt>
                <c:pt idx="27768">
                  <c:v>171.615999995408</c:v>
                </c:pt>
                <c:pt idx="27769">
                  <c:v>171.62399999540801</c:v>
                </c:pt>
                <c:pt idx="27770">
                  <c:v>171.63199999540802</c:v>
                </c:pt>
                <c:pt idx="27771">
                  <c:v>171.63999999540698</c:v>
                </c:pt>
                <c:pt idx="27772">
                  <c:v>171.64799999540699</c:v>
                </c:pt>
                <c:pt idx="27773">
                  <c:v>171.655999995407</c:v>
                </c:pt>
                <c:pt idx="27774">
                  <c:v>171.66399999540698</c:v>
                </c:pt>
                <c:pt idx="27775">
                  <c:v>171.671999995406</c:v>
                </c:pt>
                <c:pt idx="27776">
                  <c:v>171.67999999540601</c:v>
                </c:pt>
                <c:pt idx="27777">
                  <c:v>171.68799999540599</c:v>
                </c:pt>
                <c:pt idx="27778">
                  <c:v>171.695999995406</c:v>
                </c:pt>
                <c:pt idx="27779">
                  <c:v>171.70399999540601</c:v>
                </c:pt>
                <c:pt idx="27780">
                  <c:v>171.71199999540502</c:v>
                </c:pt>
                <c:pt idx="27781">
                  <c:v>171.719999995405</c:v>
                </c:pt>
                <c:pt idx="27782">
                  <c:v>171.72799999540501</c:v>
                </c:pt>
                <c:pt idx="27783">
                  <c:v>171.735999995405</c:v>
                </c:pt>
                <c:pt idx="27784">
                  <c:v>171.74399999540498</c:v>
                </c:pt>
                <c:pt idx="27785">
                  <c:v>171.75199999540399</c:v>
                </c:pt>
                <c:pt idx="27786">
                  <c:v>171.759999995404</c:v>
                </c:pt>
                <c:pt idx="27787">
                  <c:v>171.76799999540401</c:v>
                </c:pt>
                <c:pt idx="27788">
                  <c:v>171.77599999540399</c:v>
                </c:pt>
                <c:pt idx="27789">
                  <c:v>171.78399999540301</c:v>
                </c:pt>
                <c:pt idx="27790">
                  <c:v>171.79199999540302</c:v>
                </c:pt>
                <c:pt idx="27791">
                  <c:v>171.799999995403</c:v>
                </c:pt>
                <c:pt idx="27792">
                  <c:v>171.80799999540301</c:v>
                </c:pt>
                <c:pt idx="27793">
                  <c:v>171.81599999540302</c:v>
                </c:pt>
                <c:pt idx="27794">
                  <c:v>171.82399999540198</c:v>
                </c:pt>
                <c:pt idx="27795">
                  <c:v>171.83199999540199</c:v>
                </c:pt>
                <c:pt idx="27796">
                  <c:v>171.839999995402</c:v>
                </c:pt>
                <c:pt idx="27797">
                  <c:v>171.84799999540201</c:v>
                </c:pt>
                <c:pt idx="27798">
                  <c:v>171.85599999540199</c:v>
                </c:pt>
                <c:pt idx="27799">
                  <c:v>171.863999995401</c:v>
                </c:pt>
                <c:pt idx="27800">
                  <c:v>171.87199999540101</c:v>
                </c:pt>
                <c:pt idx="27801">
                  <c:v>171.87999999540099</c:v>
                </c:pt>
                <c:pt idx="27802">
                  <c:v>171.887999995401</c:v>
                </c:pt>
                <c:pt idx="27803">
                  <c:v>171.89599999540002</c:v>
                </c:pt>
                <c:pt idx="27804">
                  <c:v>171.9039999954</c:v>
                </c:pt>
                <c:pt idx="27805">
                  <c:v>171.91199999539998</c:v>
                </c:pt>
                <c:pt idx="27806">
                  <c:v>171.91999999539999</c:v>
                </c:pt>
                <c:pt idx="27807">
                  <c:v>171.9279999954</c:v>
                </c:pt>
                <c:pt idx="27808">
                  <c:v>171.93599999539899</c:v>
                </c:pt>
                <c:pt idx="27809">
                  <c:v>171.943999995399</c:v>
                </c:pt>
                <c:pt idx="27810">
                  <c:v>171.95199999539901</c:v>
                </c:pt>
                <c:pt idx="27811">
                  <c:v>171.95999999539899</c:v>
                </c:pt>
                <c:pt idx="27812">
                  <c:v>171.967999995399</c:v>
                </c:pt>
                <c:pt idx="27813">
                  <c:v>171.97599999539801</c:v>
                </c:pt>
                <c:pt idx="27814">
                  <c:v>171.98399999539802</c:v>
                </c:pt>
                <c:pt idx="27815">
                  <c:v>171.991999995398</c:v>
                </c:pt>
                <c:pt idx="27816">
                  <c:v>171.99999999539801</c:v>
                </c:pt>
                <c:pt idx="27817">
                  <c:v>172.007999995397</c:v>
                </c:pt>
                <c:pt idx="27818">
                  <c:v>172.01599999539698</c:v>
                </c:pt>
                <c:pt idx="27819">
                  <c:v>172.02399999539699</c:v>
                </c:pt>
                <c:pt idx="27820">
                  <c:v>172.031999995397</c:v>
                </c:pt>
                <c:pt idx="27821">
                  <c:v>172.03999999539701</c:v>
                </c:pt>
                <c:pt idx="27822">
                  <c:v>172.047999995396</c:v>
                </c:pt>
                <c:pt idx="27823">
                  <c:v>172.05599999539601</c:v>
                </c:pt>
                <c:pt idx="27824">
                  <c:v>172.06399999539602</c:v>
                </c:pt>
                <c:pt idx="27825">
                  <c:v>172.071999995396</c:v>
                </c:pt>
                <c:pt idx="27826">
                  <c:v>172.07999999539601</c:v>
                </c:pt>
                <c:pt idx="27827">
                  <c:v>172.08799999539499</c:v>
                </c:pt>
                <c:pt idx="27828">
                  <c:v>172.09599999539498</c:v>
                </c:pt>
                <c:pt idx="27829">
                  <c:v>172.10399999539499</c:v>
                </c:pt>
                <c:pt idx="27830">
                  <c:v>172.111999995395</c:v>
                </c:pt>
                <c:pt idx="27831">
                  <c:v>172.11999999539401</c:v>
                </c:pt>
                <c:pt idx="27832">
                  <c:v>172.12799999539399</c:v>
                </c:pt>
                <c:pt idx="27833">
                  <c:v>172.135999995394</c:v>
                </c:pt>
                <c:pt idx="27834">
                  <c:v>172.14399999539401</c:v>
                </c:pt>
                <c:pt idx="27835">
                  <c:v>172.15199999539399</c:v>
                </c:pt>
                <c:pt idx="27836">
                  <c:v>172.15999999539301</c:v>
                </c:pt>
                <c:pt idx="27837">
                  <c:v>172.16799999539302</c:v>
                </c:pt>
                <c:pt idx="27838">
                  <c:v>172.175999995393</c:v>
                </c:pt>
                <c:pt idx="27839">
                  <c:v>172.18399999539298</c:v>
                </c:pt>
                <c:pt idx="27840">
                  <c:v>172.19199999539299</c:v>
                </c:pt>
                <c:pt idx="27841">
                  <c:v>172.19999999539201</c:v>
                </c:pt>
                <c:pt idx="27842">
                  <c:v>172.20799999539199</c:v>
                </c:pt>
                <c:pt idx="27843">
                  <c:v>172.215999995392</c:v>
                </c:pt>
                <c:pt idx="27844">
                  <c:v>172.22399999539201</c:v>
                </c:pt>
                <c:pt idx="27845">
                  <c:v>172.23199999539099</c:v>
                </c:pt>
                <c:pt idx="27846">
                  <c:v>172.239999995391</c:v>
                </c:pt>
                <c:pt idx="27847">
                  <c:v>172.24799999539101</c:v>
                </c:pt>
                <c:pt idx="27848">
                  <c:v>172.25599999539102</c:v>
                </c:pt>
                <c:pt idx="27849">
                  <c:v>172.263999995391</c:v>
                </c:pt>
                <c:pt idx="27850">
                  <c:v>172.27199999538999</c:v>
                </c:pt>
                <c:pt idx="27851">
                  <c:v>172.27999999539</c:v>
                </c:pt>
                <c:pt idx="27852">
                  <c:v>172.28799999538998</c:v>
                </c:pt>
                <c:pt idx="27853">
                  <c:v>172.29599999538999</c:v>
                </c:pt>
                <c:pt idx="27854">
                  <c:v>172.30399999539</c:v>
                </c:pt>
                <c:pt idx="27855">
                  <c:v>172.31199999538899</c:v>
                </c:pt>
                <c:pt idx="27856">
                  <c:v>172.319999995389</c:v>
                </c:pt>
                <c:pt idx="27857">
                  <c:v>172.32799999538901</c:v>
                </c:pt>
                <c:pt idx="27858">
                  <c:v>172.33599999538902</c:v>
                </c:pt>
                <c:pt idx="27859">
                  <c:v>172.343999995388</c:v>
                </c:pt>
                <c:pt idx="27860">
                  <c:v>172.35199999538801</c:v>
                </c:pt>
                <c:pt idx="27861">
                  <c:v>172.35999999538799</c:v>
                </c:pt>
                <c:pt idx="27862">
                  <c:v>172.36799999538798</c:v>
                </c:pt>
                <c:pt idx="27863">
                  <c:v>172.37599999538799</c:v>
                </c:pt>
                <c:pt idx="27864">
                  <c:v>172.383999995387</c:v>
                </c:pt>
                <c:pt idx="27865">
                  <c:v>172.39199999538701</c:v>
                </c:pt>
                <c:pt idx="27866">
                  <c:v>172.39999999538699</c:v>
                </c:pt>
                <c:pt idx="27867">
                  <c:v>172.407999995387</c:v>
                </c:pt>
                <c:pt idx="27868">
                  <c:v>172.41599999538701</c:v>
                </c:pt>
                <c:pt idx="27869">
                  <c:v>172.423999995386</c:v>
                </c:pt>
                <c:pt idx="27870">
                  <c:v>172.43199999538601</c:v>
                </c:pt>
                <c:pt idx="27871">
                  <c:v>172.43999999538602</c:v>
                </c:pt>
                <c:pt idx="27872">
                  <c:v>172.447999995386</c:v>
                </c:pt>
                <c:pt idx="27873">
                  <c:v>172.45599999538499</c:v>
                </c:pt>
                <c:pt idx="27874">
                  <c:v>172.463999995385</c:v>
                </c:pt>
                <c:pt idx="27875">
                  <c:v>172.471999995385</c:v>
                </c:pt>
                <c:pt idx="27876">
                  <c:v>172.47999999538499</c:v>
                </c:pt>
                <c:pt idx="27877">
                  <c:v>172.487999995385</c:v>
                </c:pt>
                <c:pt idx="27878">
                  <c:v>172.49599999538401</c:v>
                </c:pt>
                <c:pt idx="27879">
                  <c:v>172.50399999538399</c:v>
                </c:pt>
                <c:pt idx="27880">
                  <c:v>172.511999995384</c:v>
                </c:pt>
                <c:pt idx="27881">
                  <c:v>172.51999999538401</c:v>
                </c:pt>
                <c:pt idx="27882">
                  <c:v>172.52799999538402</c:v>
                </c:pt>
                <c:pt idx="27883">
                  <c:v>172.53599999538298</c:v>
                </c:pt>
                <c:pt idx="27884">
                  <c:v>172.54399999538299</c:v>
                </c:pt>
                <c:pt idx="27885">
                  <c:v>172.551999995383</c:v>
                </c:pt>
                <c:pt idx="27886">
                  <c:v>172.55999999538298</c:v>
                </c:pt>
                <c:pt idx="27887">
                  <c:v>172.567999995382</c:v>
                </c:pt>
                <c:pt idx="27888">
                  <c:v>172.57599999538201</c:v>
                </c:pt>
                <c:pt idx="27889">
                  <c:v>172.58399999538199</c:v>
                </c:pt>
                <c:pt idx="27890">
                  <c:v>172.591999995382</c:v>
                </c:pt>
                <c:pt idx="27891">
                  <c:v>172.59999999538201</c:v>
                </c:pt>
                <c:pt idx="27892">
                  <c:v>172.60799999538102</c:v>
                </c:pt>
                <c:pt idx="27893">
                  <c:v>172.615999995381</c:v>
                </c:pt>
                <c:pt idx="27894">
                  <c:v>172.62399999538101</c:v>
                </c:pt>
                <c:pt idx="27895">
                  <c:v>172.63199999538099</c:v>
                </c:pt>
                <c:pt idx="27896">
                  <c:v>172.63999999538098</c:v>
                </c:pt>
                <c:pt idx="27897">
                  <c:v>172.64799999537999</c:v>
                </c:pt>
                <c:pt idx="27898">
                  <c:v>172.65599999538</c:v>
                </c:pt>
                <c:pt idx="27899">
                  <c:v>172.66399999538001</c:v>
                </c:pt>
                <c:pt idx="27900">
                  <c:v>172.67199999537999</c:v>
                </c:pt>
                <c:pt idx="27901">
                  <c:v>172.67999999538</c:v>
                </c:pt>
                <c:pt idx="27902">
                  <c:v>172.68799999537902</c:v>
                </c:pt>
                <c:pt idx="27903">
                  <c:v>172.695999995379</c:v>
                </c:pt>
                <c:pt idx="27904">
                  <c:v>172.70399999537901</c:v>
                </c:pt>
                <c:pt idx="27905">
                  <c:v>172.71199999537902</c:v>
                </c:pt>
                <c:pt idx="27906">
                  <c:v>172.71999999537798</c:v>
                </c:pt>
                <c:pt idx="27907">
                  <c:v>172.72799999537798</c:v>
                </c:pt>
                <c:pt idx="27908">
                  <c:v>172.73599999537799</c:v>
                </c:pt>
                <c:pt idx="27909">
                  <c:v>172.743999995378</c:v>
                </c:pt>
                <c:pt idx="27910">
                  <c:v>172.75199999537799</c:v>
                </c:pt>
                <c:pt idx="27911">
                  <c:v>172.759999995377</c:v>
                </c:pt>
                <c:pt idx="27912">
                  <c:v>172.76799999537701</c:v>
                </c:pt>
                <c:pt idx="27913">
                  <c:v>172.77599999537699</c:v>
                </c:pt>
                <c:pt idx="27914">
                  <c:v>172.783999995377</c:v>
                </c:pt>
                <c:pt idx="27915">
                  <c:v>172.79199999537701</c:v>
                </c:pt>
                <c:pt idx="27916">
                  <c:v>172.79999999537603</c:v>
                </c:pt>
                <c:pt idx="27917">
                  <c:v>172.80799999537601</c:v>
                </c:pt>
                <c:pt idx="27918">
                  <c:v>172.81599999537599</c:v>
                </c:pt>
                <c:pt idx="27919">
                  <c:v>172.823999995376</c:v>
                </c:pt>
                <c:pt idx="27920">
                  <c:v>172.83199999537499</c:v>
                </c:pt>
                <c:pt idx="27921">
                  <c:v>172.839999995375</c:v>
                </c:pt>
                <c:pt idx="27922">
                  <c:v>172.84799999537501</c:v>
                </c:pt>
                <c:pt idx="27923">
                  <c:v>172.85599999537499</c:v>
                </c:pt>
                <c:pt idx="27924">
                  <c:v>172.863999995375</c:v>
                </c:pt>
                <c:pt idx="27925">
                  <c:v>172.87199999537401</c:v>
                </c:pt>
                <c:pt idx="27926">
                  <c:v>172.87999999537402</c:v>
                </c:pt>
                <c:pt idx="27927">
                  <c:v>172.887999995374</c:v>
                </c:pt>
                <c:pt idx="27928">
                  <c:v>172.89599999537401</c:v>
                </c:pt>
                <c:pt idx="27929">
                  <c:v>172.90399999537402</c:v>
                </c:pt>
                <c:pt idx="27930">
                  <c:v>172.91199999537298</c:v>
                </c:pt>
                <c:pt idx="27931">
                  <c:v>172.91999999537299</c:v>
                </c:pt>
                <c:pt idx="27932">
                  <c:v>172.927999995373</c:v>
                </c:pt>
                <c:pt idx="27933">
                  <c:v>172.93599999537301</c:v>
                </c:pt>
                <c:pt idx="27934">
                  <c:v>172.943999995372</c:v>
                </c:pt>
                <c:pt idx="27935">
                  <c:v>172.95199999537201</c:v>
                </c:pt>
                <c:pt idx="27936">
                  <c:v>172.95999999537202</c:v>
                </c:pt>
                <c:pt idx="27937">
                  <c:v>172.967999995372</c:v>
                </c:pt>
                <c:pt idx="27938">
                  <c:v>172.97599999537201</c:v>
                </c:pt>
                <c:pt idx="27939">
                  <c:v>172.98399999537099</c:v>
                </c:pt>
                <c:pt idx="27940">
                  <c:v>172.99199999537097</c:v>
                </c:pt>
                <c:pt idx="27941">
                  <c:v>172.99999999537098</c:v>
                </c:pt>
                <c:pt idx="27942">
                  <c:v>173.00799999537099</c:v>
                </c:pt>
                <c:pt idx="27943">
                  <c:v>173.015999995371</c:v>
                </c:pt>
                <c:pt idx="27944">
                  <c:v>173.02399999536999</c:v>
                </c:pt>
                <c:pt idx="27945">
                  <c:v>173.03199999537</c:v>
                </c:pt>
                <c:pt idx="27946">
                  <c:v>173.03999999537001</c:v>
                </c:pt>
                <c:pt idx="27947">
                  <c:v>173.04799999536999</c:v>
                </c:pt>
                <c:pt idx="27948">
                  <c:v>173.05599999536901</c:v>
                </c:pt>
                <c:pt idx="27949">
                  <c:v>173.06399999536902</c:v>
                </c:pt>
                <c:pt idx="27950">
                  <c:v>173.07199999536903</c:v>
                </c:pt>
                <c:pt idx="27951">
                  <c:v>173.07999999536901</c:v>
                </c:pt>
                <c:pt idx="27952">
                  <c:v>173.08799999536899</c:v>
                </c:pt>
                <c:pt idx="27953">
                  <c:v>173.095999995368</c:v>
                </c:pt>
                <c:pt idx="27954">
                  <c:v>173.10399999536799</c:v>
                </c:pt>
                <c:pt idx="27955">
                  <c:v>173.111999995368</c:v>
                </c:pt>
                <c:pt idx="27956">
                  <c:v>173.119999995368</c:v>
                </c:pt>
                <c:pt idx="27957">
                  <c:v>173.12799999536799</c:v>
                </c:pt>
                <c:pt idx="27958">
                  <c:v>173.135999995367</c:v>
                </c:pt>
                <c:pt idx="27959">
                  <c:v>173.14399999536701</c:v>
                </c:pt>
                <c:pt idx="27960">
                  <c:v>173.15199999536702</c:v>
                </c:pt>
                <c:pt idx="27961">
                  <c:v>173.159999995367</c:v>
                </c:pt>
                <c:pt idx="27962">
                  <c:v>173.16799999536599</c:v>
                </c:pt>
                <c:pt idx="27963">
                  <c:v>173.175999995366</c:v>
                </c:pt>
                <c:pt idx="27964">
                  <c:v>173.18399999536598</c:v>
                </c:pt>
                <c:pt idx="27965">
                  <c:v>173.19199999536599</c:v>
                </c:pt>
                <c:pt idx="27966">
                  <c:v>173.199999995366</c:v>
                </c:pt>
                <c:pt idx="27967">
                  <c:v>173.20799999536499</c:v>
                </c:pt>
                <c:pt idx="27968">
                  <c:v>173.215999995365</c:v>
                </c:pt>
                <c:pt idx="27969">
                  <c:v>173.22399999536501</c:v>
                </c:pt>
                <c:pt idx="27970">
                  <c:v>173.23199999536502</c:v>
                </c:pt>
                <c:pt idx="27971">
                  <c:v>173.239999995365</c:v>
                </c:pt>
                <c:pt idx="27972">
                  <c:v>173.24799999536401</c:v>
                </c:pt>
                <c:pt idx="27973">
                  <c:v>173.25599999536399</c:v>
                </c:pt>
                <c:pt idx="27974">
                  <c:v>173.26399999536397</c:v>
                </c:pt>
                <c:pt idx="27975">
                  <c:v>173.27199999536398</c:v>
                </c:pt>
                <c:pt idx="27976">
                  <c:v>173.279999995363</c:v>
                </c:pt>
                <c:pt idx="27977">
                  <c:v>173.28799999536301</c:v>
                </c:pt>
                <c:pt idx="27978">
                  <c:v>173.29599999536299</c:v>
                </c:pt>
                <c:pt idx="27979">
                  <c:v>173.303999995363</c:v>
                </c:pt>
                <c:pt idx="27980">
                  <c:v>173.31199999536301</c:v>
                </c:pt>
                <c:pt idx="27981">
                  <c:v>173.319999995362</c:v>
                </c:pt>
                <c:pt idx="27982">
                  <c:v>173.32799999536201</c:v>
                </c:pt>
                <c:pt idx="27983">
                  <c:v>173.33599999536202</c:v>
                </c:pt>
                <c:pt idx="27984">
                  <c:v>173.34399999536203</c:v>
                </c:pt>
                <c:pt idx="27985">
                  <c:v>173.35199999536201</c:v>
                </c:pt>
                <c:pt idx="27986">
                  <c:v>173.35999999536099</c:v>
                </c:pt>
                <c:pt idx="27987">
                  <c:v>173.367999995361</c:v>
                </c:pt>
                <c:pt idx="27988">
                  <c:v>173.37599999536098</c:v>
                </c:pt>
                <c:pt idx="27989">
                  <c:v>173.38399999536099</c:v>
                </c:pt>
                <c:pt idx="27990">
                  <c:v>173.39199999536001</c:v>
                </c:pt>
                <c:pt idx="27991">
                  <c:v>173.39999999535999</c:v>
                </c:pt>
                <c:pt idx="27992">
                  <c:v>173.40799999536</c:v>
                </c:pt>
                <c:pt idx="27993">
                  <c:v>173.41599999536001</c:v>
                </c:pt>
                <c:pt idx="27994">
                  <c:v>173.42399999536002</c:v>
                </c:pt>
                <c:pt idx="27995">
                  <c:v>173.43199999535901</c:v>
                </c:pt>
                <c:pt idx="27996">
                  <c:v>173.43999999535899</c:v>
                </c:pt>
                <c:pt idx="27997">
                  <c:v>173.447999995359</c:v>
                </c:pt>
                <c:pt idx="27998">
                  <c:v>173.45599999535898</c:v>
                </c:pt>
                <c:pt idx="27999">
                  <c:v>173.46399999535899</c:v>
                </c:pt>
                <c:pt idx="28000">
                  <c:v>173.471999995358</c:v>
                </c:pt>
                <c:pt idx="28001">
                  <c:v>173.47999999535799</c:v>
                </c:pt>
                <c:pt idx="28002">
                  <c:v>173.487999995358</c:v>
                </c:pt>
                <c:pt idx="28003">
                  <c:v>173.49599999535801</c:v>
                </c:pt>
                <c:pt idx="28004">
                  <c:v>173.50399999535702</c:v>
                </c:pt>
                <c:pt idx="28005">
                  <c:v>173.511999995357</c:v>
                </c:pt>
                <c:pt idx="28006">
                  <c:v>173.51999999535701</c:v>
                </c:pt>
                <c:pt idx="28007">
                  <c:v>173.52799999535702</c:v>
                </c:pt>
                <c:pt idx="28008">
                  <c:v>173.53599999535697</c:v>
                </c:pt>
                <c:pt idx="28009">
                  <c:v>173.54399999535599</c:v>
                </c:pt>
                <c:pt idx="28010">
                  <c:v>173.551999995356</c:v>
                </c:pt>
                <c:pt idx="28011">
                  <c:v>173.55999999535601</c:v>
                </c:pt>
                <c:pt idx="28012">
                  <c:v>173.56799999535599</c:v>
                </c:pt>
                <c:pt idx="28013">
                  <c:v>173.575999995356</c:v>
                </c:pt>
                <c:pt idx="28014">
                  <c:v>173.58399999535501</c:v>
                </c:pt>
                <c:pt idx="28015">
                  <c:v>173.591999995355</c:v>
                </c:pt>
                <c:pt idx="28016">
                  <c:v>173.59999999535501</c:v>
                </c:pt>
                <c:pt idx="28017">
                  <c:v>173.60799999535502</c:v>
                </c:pt>
                <c:pt idx="28018">
                  <c:v>173.61599999535397</c:v>
                </c:pt>
                <c:pt idx="28019">
                  <c:v>173.62399999535398</c:v>
                </c:pt>
                <c:pt idx="28020">
                  <c:v>173.63199999535399</c:v>
                </c:pt>
                <c:pt idx="28021">
                  <c:v>173.639999995354</c:v>
                </c:pt>
                <c:pt idx="28022">
                  <c:v>173.64799999535398</c:v>
                </c:pt>
                <c:pt idx="28023">
                  <c:v>173.655999995353</c:v>
                </c:pt>
                <c:pt idx="28024">
                  <c:v>173.66399999535301</c:v>
                </c:pt>
                <c:pt idx="28025">
                  <c:v>173.67199999535299</c:v>
                </c:pt>
                <c:pt idx="28026">
                  <c:v>173.679999995353</c:v>
                </c:pt>
                <c:pt idx="28027">
                  <c:v>173.68799999535301</c:v>
                </c:pt>
                <c:pt idx="28028">
                  <c:v>173.69599999535203</c:v>
                </c:pt>
                <c:pt idx="28029">
                  <c:v>173.70399999535201</c:v>
                </c:pt>
                <c:pt idx="28030">
                  <c:v>173.71199999535199</c:v>
                </c:pt>
                <c:pt idx="28031">
                  <c:v>173.719999995352</c:v>
                </c:pt>
                <c:pt idx="28032">
                  <c:v>173.72799999535098</c:v>
                </c:pt>
                <c:pt idx="28033">
                  <c:v>173.73599999535099</c:v>
                </c:pt>
                <c:pt idx="28034">
                  <c:v>173.743999995351</c:v>
                </c:pt>
                <c:pt idx="28035">
                  <c:v>173.75199999535099</c:v>
                </c:pt>
                <c:pt idx="28036">
                  <c:v>173.759999995351</c:v>
                </c:pt>
                <c:pt idx="28037">
                  <c:v>173.76799999535001</c:v>
                </c:pt>
                <c:pt idx="28038">
                  <c:v>173.77599999535002</c:v>
                </c:pt>
                <c:pt idx="28039">
                  <c:v>173.78399999535</c:v>
                </c:pt>
                <c:pt idx="28040">
                  <c:v>173.79199999535001</c:v>
                </c:pt>
                <c:pt idx="28041">
                  <c:v>173.79999999535002</c:v>
                </c:pt>
                <c:pt idx="28042">
                  <c:v>173.80799999534898</c:v>
                </c:pt>
                <c:pt idx="28043">
                  <c:v>173.81599999534899</c:v>
                </c:pt>
                <c:pt idx="28044">
                  <c:v>173.823999995349</c:v>
                </c:pt>
                <c:pt idx="28045">
                  <c:v>173.83199999534901</c:v>
                </c:pt>
                <c:pt idx="28046">
                  <c:v>173.83999999534799</c:v>
                </c:pt>
                <c:pt idx="28047">
                  <c:v>173.847999995348</c:v>
                </c:pt>
                <c:pt idx="28048">
                  <c:v>173.85599999534801</c:v>
                </c:pt>
                <c:pt idx="28049">
                  <c:v>173.863999995348</c:v>
                </c:pt>
                <c:pt idx="28050">
                  <c:v>173.87199999534801</c:v>
                </c:pt>
                <c:pt idx="28051">
                  <c:v>173.87999999534702</c:v>
                </c:pt>
                <c:pt idx="28052">
                  <c:v>173.88799999534697</c:v>
                </c:pt>
                <c:pt idx="28053">
                  <c:v>173.89599999534698</c:v>
                </c:pt>
                <c:pt idx="28054">
                  <c:v>173.90399999534699</c:v>
                </c:pt>
                <c:pt idx="28055">
                  <c:v>173.911999995347</c:v>
                </c:pt>
                <c:pt idx="28056">
                  <c:v>173.91999999534599</c:v>
                </c:pt>
                <c:pt idx="28057">
                  <c:v>173.927999995346</c:v>
                </c:pt>
                <c:pt idx="28058">
                  <c:v>173.93599999534601</c:v>
                </c:pt>
                <c:pt idx="28059">
                  <c:v>173.94399999534599</c:v>
                </c:pt>
                <c:pt idx="28060">
                  <c:v>173.95199999534501</c:v>
                </c:pt>
                <c:pt idx="28061">
                  <c:v>173.95999999534502</c:v>
                </c:pt>
                <c:pt idx="28062">
                  <c:v>173.96799999534502</c:v>
                </c:pt>
                <c:pt idx="28063">
                  <c:v>173.97599999534501</c:v>
                </c:pt>
                <c:pt idx="28064">
                  <c:v>173.98399999534499</c:v>
                </c:pt>
                <c:pt idx="28065">
                  <c:v>173.991999995344</c:v>
                </c:pt>
                <c:pt idx="28066">
                  <c:v>173.99999999534398</c:v>
                </c:pt>
                <c:pt idx="28067">
                  <c:v>174.00799999534399</c:v>
                </c:pt>
                <c:pt idx="28068">
                  <c:v>174.015999995344</c:v>
                </c:pt>
                <c:pt idx="28069">
                  <c:v>174.02399999534398</c:v>
                </c:pt>
                <c:pt idx="28070">
                  <c:v>174.031999995343</c:v>
                </c:pt>
                <c:pt idx="28071">
                  <c:v>174.03999999534301</c:v>
                </c:pt>
                <c:pt idx="28072">
                  <c:v>174.04799999534302</c:v>
                </c:pt>
                <c:pt idx="28073">
                  <c:v>174.055999995343</c:v>
                </c:pt>
                <c:pt idx="28074">
                  <c:v>174.06399999534199</c:v>
                </c:pt>
                <c:pt idx="28075">
                  <c:v>174.071999995342</c:v>
                </c:pt>
                <c:pt idx="28076">
                  <c:v>174.07999999534198</c:v>
                </c:pt>
                <c:pt idx="28077">
                  <c:v>174.08799999534199</c:v>
                </c:pt>
                <c:pt idx="28078">
                  <c:v>174.095999995342</c:v>
                </c:pt>
                <c:pt idx="28079">
                  <c:v>174.10399999534101</c:v>
                </c:pt>
                <c:pt idx="28080">
                  <c:v>174.11199999534099</c:v>
                </c:pt>
                <c:pt idx="28081">
                  <c:v>174.119999995341</c:v>
                </c:pt>
                <c:pt idx="28082">
                  <c:v>174.12799999534101</c:v>
                </c:pt>
                <c:pt idx="28083">
                  <c:v>174.135999995341</c:v>
                </c:pt>
                <c:pt idx="28084">
                  <c:v>174.14399999534001</c:v>
                </c:pt>
                <c:pt idx="28085">
                  <c:v>174.15199999534002</c:v>
                </c:pt>
                <c:pt idx="28086">
                  <c:v>174.15999999533997</c:v>
                </c:pt>
                <c:pt idx="28087">
                  <c:v>174.16799999533998</c:v>
                </c:pt>
                <c:pt idx="28088">
                  <c:v>174.175999995339</c:v>
                </c:pt>
                <c:pt idx="28089">
                  <c:v>174.18399999533901</c:v>
                </c:pt>
                <c:pt idx="28090">
                  <c:v>174.19199999533899</c:v>
                </c:pt>
                <c:pt idx="28091">
                  <c:v>174.199999995339</c:v>
                </c:pt>
                <c:pt idx="28092">
                  <c:v>174.20799999533901</c:v>
                </c:pt>
                <c:pt idx="28093">
                  <c:v>174.215999995338</c:v>
                </c:pt>
                <c:pt idx="28094">
                  <c:v>174.223999995338</c:v>
                </c:pt>
                <c:pt idx="28095">
                  <c:v>174.23199999533801</c:v>
                </c:pt>
                <c:pt idx="28096">
                  <c:v>174.23999999533802</c:v>
                </c:pt>
                <c:pt idx="28097">
                  <c:v>174.24799999533801</c:v>
                </c:pt>
                <c:pt idx="28098">
                  <c:v>174.25599999533699</c:v>
                </c:pt>
                <c:pt idx="28099">
                  <c:v>174.263999995337</c:v>
                </c:pt>
                <c:pt idx="28100">
                  <c:v>174.27199999533698</c:v>
                </c:pt>
                <c:pt idx="28101">
                  <c:v>174.27999999533699</c:v>
                </c:pt>
                <c:pt idx="28102">
                  <c:v>174.28799999533601</c:v>
                </c:pt>
                <c:pt idx="28103">
                  <c:v>174.29599999533599</c:v>
                </c:pt>
                <c:pt idx="28104">
                  <c:v>174.303999995336</c:v>
                </c:pt>
                <c:pt idx="28105">
                  <c:v>174.31199999533601</c:v>
                </c:pt>
                <c:pt idx="28106">
                  <c:v>174.31999999533602</c:v>
                </c:pt>
                <c:pt idx="28107">
                  <c:v>174.32799999533501</c:v>
                </c:pt>
                <c:pt idx="28108">
                  <c:v>174.33599999533499</c:v>
                </c:pt>
                <c:pt idx="28109">
                  <c:v>174.343999995335</c:v>
                </c:pt>
                <c:pt idx="28110">
                  <c:v>174.35199999533498</c:v>
                </c:pt>
                <c:pt idx="28111">
                  <c:v>174.35999999533499</c:v>
                </c:pt>
                <c:pt idx="28112">
                  <c:v>174.367999995334</c:v>
                </c:pt>
                <c:pt idx="28113">
                  <c:v>174.37599999533401</c:v>
                </c:pt>
                <c:pt idx="28114">
                  <c:v>174.38399999533399</c:v>
                </c:pt>
                <c:pt idx="28115">
                  <c:v>174.391999995334</c:v>
                </c:pt>
                <c:pt idx="28116">
                  <c:v>174.39999999533302</c:v>
                </c:pt>
                <c:pt idx="28117">
                  <c:v>174.407999995333</c:v>
                </c:pt>
                <c:pt idx="28118">
                  <c:v>174.41599999533301</c:v>
                </c:pt>
                <c:pt idx="28119">
                  <c:v>174.42399999533302</c:v>
                </c:pt>
                <c:pt idx="28120">
                  <c:v>174.431999995333</c:v>
                </c:pt>
                <c:pt idx="28121">
                  <c:v>174.43999999533199</c:v>
                </c:pt>
                <c:pt idx="28122">
                  <c:v>174.447999995332</c:v>
                </c:pt>
                <c:pt idx="28123">
                  <c:v>174.45599999533201</c:v>
                </c:pt>
                <c:pt idx="28124">
                  <c:v>174.46399999533199</c:v>
                </c:pt>
                <c:pt idx="28125">
                  <c:v>174.471999995332</c:v>
                </c:pt>
                <c:pt idx="28126">
                  <c:v>174.47999999533101</c:v>
                </c:pt>
                <c:pt idx="28127">
                  <c:v>174.48799999533099</c:v>
                </c:pt>
                <c:pt idx="28128">
                  <c:v>174.495999995331</c:v>
                </c:pt>
                <c:pt idx="28129">
                  <c:v>174.50399999533101</c:v>
                </c:pt>
                <c:pt idx="28130">
                  <c:v>174.51199999533</c:v>
                </c:pt>
                <c:pt idx="28131">
                  <c:v>174.51999999532998</c:v>
                </c:pt>
                <c:pt idx="28132">
                  <c:v>174.52799999532999</c:v>
                </c:pt>
                <c:pt idx="28133">
                  <c:v>174.53599999533</c:v>
                </c:pt>
                <c:pt idx="28134">
                  <c:v>174.54399999532998</c:v>
                </c:pt>
                <c:pt idx="28135">
                  <c:v>174.551999995329</c:v>
                </c:pt>
                <c:pt idx="28136">
                  <c:v>174.55999999532901</c:v>
                </c:pt>
                <c:pt idx="28137">
                  <c:v>174.56799999532899</c:v>
                </c:pt>
                <c:pt idx="28138">
                  <c:v>174.575999995329</c:v>
                </c:pt>
                <c:pt idx="28139">
                  <c:v>174.58399999532901</c:v>
                </c:pt>
                <c:pt idx="28140">
                  <c:v>174.59199999532802</c:v>
                </c:pt>
                <c:pt idx="28141">
                  <c:v>174.59999999532801</c:v>
                </c:pt>
                <c:pt idx="28142">
                  <c:v>174.60799999532799</c:v>
                </c:pt>
                <c:pt idx="28143">
                  <c:v>174.615999995328</c:v>
                </c:pt>
                <c:pt idx="28144">
                  <c:v>174.62399999532698</c:v>
                </c:pt>
                <c:pt idx="28145">
                  <c:v>174.63199999532699</c:v>
                </c:pt>
                <c:pt idx="28146">
                  <c:v>174.639999995327</c:v>
                </c:pt>
                <c:pt idx="28147">
                  <c:v>174.64799999532701</c:v>
                </c:pt>
                <c:pt idx="28148">
                  <c:v>174.65599999532699</c:v>
                </c:pt>
                <c:pt idx="28149">
                  <c:v>174.66399999532601</c:v>
                </c:pt>
                <c:pt idx="28150">
                  <c:v>174.67199999532602</c:v>
                </c:pt>
                <c:pt idx="28151">
                  <c:v>174.679999995326</c:v>
                </c:pt>
                <c:pt idx="28152">
                  <c:v>174.68799999532601</c:v>
                </c:pt>
                <c:pt idx="28153">
                  <c:v>174.69599999532602</c:v>
                </c:pt>
                <c:pt idx="28154">
                  <c:v>174.70399999532498</c:v>
                </c:pt>
                <c:pt idx="28155">
                  <c:v>174.71199999532499</c:v>
                </c:pt>
                <c:pt idx="28156">
                  <c:v>174.719999995325</c:v>
                </c:pt>
                <c:pt idx="28157">
                  <c:v>174.72799999532501</c:v>
                </c:pt>
                <c:pt idx="28158">
                  <c:v>174.73599999532399</c:v>
                </c:pt>
                <c:pt idx="28159">
                  <c:v>174.743999995324</c:v>
                </c:pt>
                <c:pt idx="28160">
                  <c:v>174.75199999532401</c:v>
                </c:pt>
                <c:pt idx="28161">
                  <c:v>174.75999999532399</c:v>
                </c:pt>
                <c:pt idx="28162">
                  <c:v>174.767999995324</c:v>
                </c:pt>
                <c:pt idx="28163">
                  <c:v>174.77599999532302</c:v>
                </c:pt>
                <c:pt idx="28164">
                  <c:v>174.78399999532297</c:v>
                </c:pt>
                <c:pt idx="28165">
                  <c:v>174.79199999532298</c:v>
                </c:pt>
                <c:pt idx="28166">
                  <c:v>174.79999999532299</c:v>
                </c:pt>
                <c:pt idx="28167">
                  <c:v>174.807999995323</c:v>
                </c:pt>
                <c:pt idx="28168">
                  <c:v>174.81599999532199</c:v>
                </c:pt>
                <c:pt idx="28169">
                  <c:v>174.823999995322</c:v>
                </c:pt>
                <c:pt idx="28170">
                  <c:v>174.83199999532201</c:v>
                </c:pt>
                <c:pt idx="28171">
                  <c:v>174.83999999532199</c:v>
                </c:pt>
                <c:pt idx="28172">
                  <c:v>174.847999995321</c:v>
                </c:pt>
                <c:pt idx="28173">
                  <c:v>174.85599999532101</c:v>
                </c:pt>
                <c:pt idx="28174">
                  <c:v>174.86399999532102</c:v>
                </c:pt>
                <c:pt idx="28175">
                  <c:v>174.871999995321</c:v>
                </c:pt>
                <c:pt idx="28176">
                  <c:v>174.87999999532099</c:v>
                </c:pt>
                <c:pt idx="28177">
                  <c:v>174.88799999532</c:v>
                </c:pt>
                <c:pt idx="28178">
                  <c:v>174.89599999531998</c:v>
                </c:pt>
                <c:pt idx="28179">
                  <c:v>174.90399999531999</c:v>
                </c:pt>
                <c:pt idx="28180">
                  <c:v>174.91199999532</c:v>
                </c:pt>
                <c:pt idx="28181">
                  <c:v>174.91999999532001</c:v>
                </c:pt>
                <c:pt idx="28182">
                  <c:v>174.927999995319</c:v>
                </c:pt>
                <c:pt idx="28183">
                  <c:v>174.93599999531901</c:v>
                </c:pt>
                <c:pt idx="28184">
                  <c:v>174.94399999531902</c:v>
                </c:pt>
                <c:pt idx="28185">
                  <c:v>174.951999995319</c:v>
                </c:pt>
                <c:pt idx="28186">
                  <c:v>174.95999999531799</c:v>
                </c:pt>
                <c:pt idx="28187">
                  <c:v>174.967999995318</c:v>
                </c:pt>
                <c:pt idx="28188">
                  <c:v>174.97599999531798</c:v>
                </c:pt>
                <c:pt idx="28189">
                  <c:v>174.98399999531799</c:v>
                </c:pt>
                <c:pt idx="28190">
                  <c:v>174.991999995318</c:v>
                </c:pt>
                <c:pt idx="28191">
                  <c:v>174.99999999531701</c:v>
                </c:pt>
                <c:pt idx="28192">
                  <c:v>175.00799999531699</c:v>
                </c:pt>
                <c:pt idx="28193">
                  <c:v>175.015999995317</c:v>
                </c:pt>
                <c:pt idx="28194">
                  <c:v>175.02399999531701</c:v>
                </c:pt>
                <c:pt idx="28195">
                  <c:v>175.03199999531699</c:v>
                </c:pt>
                <c:pt idx="28196">
                  <c:v>175.03999999531601</c:v>
                </c:pt>
                <c:pt idx="28197">
                  <c:v>175.04799999531602</c:v>
                </c:pt>
                <c:pt idx="28198">
                  <c:v>175.055999995316</c:v>
                </c:pt>
                <c:pt idx="28199">
                  <c:v>175.06399999531598</c:v>
                </c:pt>
                <c:pt idx="28200">
                  <c:v>175.07199999531599</c:v>
                </c:pt>
                <c:pt idx="28201">
                  <c:v>175.07999999531501</c:v>
                </c:pt>
                <c:pt idx="28202">
                  <c:v>175.08799999531499</c:v>
                </c:pt>
                <c:pt idx="28203">
                  <c:v>175.095999995315</c:v>
                </c:pt>
                <c:pt idx="28204">
                  <c:v>175.10399999531501</c:v>
                </c:pt>
                <c:pt idx="28205">
                  <c:v>175.11199999531399</c:v>
                </c:pt>
                <c:pt idx="28206">
                  <c:v>175.119999995314</c:v>
                </c:pt>
                <c:pt idx="28207">
                  <c:v>175.12799999531401</c:v>
                </c:pt>
                <c:pt idx="28208">
                  <c:v>175.13599999531402</c:v>
                </c:pt>
                <c:pt idx="28209">
                  <c:v>175.143999995314</c:v>
                </c:pt>
                <c:pt idx="28210">
                  <c:v>175.15199999531299</c:v>
                </c:pt>
                <c:pt idx="28211">
                  <c:v>175.159999995313</c:v>
                </c:pt>
                <c:pt idx="28212">
                  <c:v>175.16799999531298</c:v>
                </c:pt>
                <c:pt idx="28213">
                  <c:v>175.17599999531299</c:v>
                </c:pt>
                <c:pt idx="28214">
                  <c:v>175.183999995313</c:v>
                </c:pt>
                <c:pt idx="28215">
                  <c:v>175.19199999531199</c:v>
                </c:pt>
                <c:pt idx="28216">
                  <c:v>175.199999995312</c:v>
                </c:pt>
                <c:pt idx="28217">
                  <c:v>175.20799999531201</c:v>
                </c:pt>
                <c:pt idx="28218">
                  <c:v>175.21599999531202</c:v>
                </c:pt>
                <c:pt idx="28219">
                  <c:v>175.223999995311</c:v>
                </c:pt>
                <c:pt idx="28220">
                  <c:v>175.23199999531099</c:v>
                </c:pt>
                <c:pt idx="28221">
                  <c:v>175.239999995311</c:v>
                </c:pt>
                <c:pt idx="28222">
                  <c:v>175.24799999531098</c:v>
                </c:pt>
                <c:pt idx="28223">
                  <c:v>175.25599999531099</c:v>
                </c:pt>
                <c:pt idx="28224">
                  <c:v>175.26399999531</c:v>
                </c:pt>
                <c:pt idx="28225">
                  <c:v>175.27199999531001</c:v>
                </c:pt>
                <c:pt idx="28226">
                  <c:v>175.27999999530999</c:v>
                </c:pt>
                <c:pt idx="28227">
                  <c:v>175.28799999531</c:v>
                </c:pt>
                <c:pt idx="28228">
                  <c:v>175.29599999531001</c:v>
                </c:pt>
                <c:pt idx="28229">
                  <c:v>175.303999995309</c:v>
                </c:pt>
                <c:pt idx="28230">
                  <c:v>175.31199999530901</c:v>
                </c:pt>
                <c:pt idx="28231">
                  <c:v>175.31999999530902</c:v>
                </c:pt>
                <c:pt idx="28232">
                  <c:v>175.327999995309</c:v>
                </c:pt>
                <c:pt idx="28233">
                  <c:v>175.33599999530799</c:v>
                </c:pt>
                <c:pt idx="28234">
                  <c:v>175.343999995308</c:v>
                </c:pt>
                <c:pt idx="28235">
                  <c:v>175.35199999530801</c:v>
                </c:pt>
                <c:pt idx="28236">
                  <c:v>175.35999999530799</c:v>
                </c:pt>
                <c:pt idx="28237">
                  <c:v>175.367999995308</c:v>
                </c:pt>
                <c:pt idx="28238">
                  <c:v>175.37599999530701</c:v>
                </c:pt>
                <c:pt idx="28239">
                  <c:v>175.38399999530699</c:v>
                </c:pt>
                <c:pt idx="28240">
                  <c:v>175.391999995307</c:v>
                </c:pt>
                <c:pt idx="28241">
                  <c:v>175.39999999530701</c:v>
                </c:pt>
                <c:pt idx="28242">
                  <c:v>175.40799999530702</c:v>
                </c:pt>
                <c:pt idx="28243">
                  <c:v>175.41599999530598</c:v>
                </c:pt>
                <c:pt idx="28244">
                  <c:v>175.42399999530599</c:v>
                </c:pt>
                <c:pt idx="28245">
                  <c:v>175.431999995306</c:v>
                </c:pt>
                <c:pt idx="28246">
                  <c:v>175.43999999530598</c:v>
                </c:pt>
                <c:pt idx="28247">
                  <c:v>175.447999995305</c:v>
                </c:pt>
                <c:pt idx="28248">
                  <c:v>175.45599999530501</c:v>
                </c:pt>
                <c:pt idx="28249">
                  <c:v>175.46399999530499</c:v>
                </c:pt>
                <c:pt idx="28250">
                  <c:v>175.471999995305</c:v>
                </c:pt>
                <c:pt idx="28251">
                  <c:v>175.47999999530501</c:v>
                </c:pt>
                <c:pt idx="28252">
                  <c:v>175.48799999530402</c:v>
                </c:pt>
                <c:pt idx="28253">
                  <c:v>175.495999995304</c:v>
                </c:pt>
                <c:pt idx="28254">
                  <c:v>175.50399999530401</c:v>
                </c:pt>
                <c:pt idx="28255">
                  <c:v>175.511999995304</c:v>
                </c:pt>
                <c:pt idx="28256">
                  <c:v>175.51999999530398</c:v>
                </c:pt>
                <c:pt idx="28257">
                  <c:v>175.52799999530299</c:v>
                </c:pt>
                <c:pt idx="28258">
                  <c:v>175.535999995303</c:v>
                </c:pt>
                <c:pt idx="28259">
                  <c:v>175.54399999530301</c:v>
                </c:pt>
                <c:pt idx="28260">
                  <c:v>175.55199999530299</c:v>
                </c:pt>
                <c:pt idx="28261">
                  <c:v>175.55999999530201</c:v>
                </c:pt>
                <c:pt idx="28262">
                  <c:v>175.56799999530202</c:v>
                </c:pt>
                <c:pt idx="28263">
                  <c:v>175.575999995302</c:v>
                </c:pt>
                <c:pt idx="28264">
                  <c:v>175.58399999530201</c:v>
                </c:pt>
                <c:pt idx="28265">
                  <c:v>175.59199999530202</c:v>
                </c:pt>
                <c:pt idx="28266">
                  <c:v>175.59999999530098</c:v>
                </c:pt>
                <c:pt idx="28267">
                  <c:v>175.60799999530099</c:v>
                </c:pt>
                <c:pt idx="28268">
                  <c:v>175.615999995301</c:v>
                </c:pt>
                <c:pt idx="28269">
                  <c:v>175.62399999530101</c:v>
                </c:pt>
                <c:pt idx="28270">
                  <c:v>175.63199999530099</c:v>
                </c:pt>
                <c:pt idx="28271">
                  <c:v>175.6399999953</c:v>
                </c:pt>
                <c:pt idx="28272">
                  <c:v>175.64799999530001</c:v>
                </c:pt>
                <c:pt idx="28273">
                  <c:v>175.65599999529999</c:v>
                </c:pt>
                <c:pt idx="28274">
                  <c:v>175.6639999953</c:v>
                </c:pt>
                <c:pt idx="28275">
                  <c:v>175.67199999529902</c:v>
                </c:pt>
                <c:pt idx="28276">
                  <c:v>175.679999995299</c:v>
                </c:pt>
                <c:pt idx="28277">
                  <c:v>175.68799999529898</c:v>
                </c:pt>
                <c:pt idx="28278">
                  <c:v>175.69599999529899</c:v>
                </c:pt>
                <c:pt idx="28279">
                  <c:v>175.703999995299</c:v>
                </c:pt>
                <c:pt idx="28280">
                  <c:v>175.71199999529799</c:v>
                </c:pt>
                <c:pt idx="28281">
                  <c:v>175.719999995298</c:v>
                </c:pt>
                <c:pt idx="28282">
                  <c:v>175.72799999529801</c:v>
                </c:pt>
                <c:pt idx="28283">
                  <c:v>175.73599999529799</c:v>
                </c:pt>
                <c:pt idx="28284">
                  <c:v>175.743999995298</c:v>
                </c:pt>
                <c:pt idx="28285">
                  <c:v>175.75199999529701</c:v>
                </c:pt>
                <c:pt idx="28286">
                  <c:v>175.75999999529702</c:v>
                </c:pt>
                <c:pt idx="28287">
                  <c:v>175.767999995297</c:v>
                </c:pt>
                <c:pt idx="28288">
                  <c:v>175.77599999529701</c:v>
                </c:pt>
                <c:pt idx="28289">
                  <c:v>175.783999995296</c:v>
                </c:pt>
                <c:pt idx="28290">
                  <c:v>175.79199999529598</c:v>
                </c:pt>
                <c:pt idx="28291">
                  <c:v>175.79999999529599</c:v>
                </c:pt>
                <c:pt idx="28292">
                  <c:v>175.807999995296</c:v>
                </c:pt>
                <c:pt idx="28293">
                  <c:v>175.81599999529601</c:v>
                </c:pt>
                <c:pt idx="28294">
                  <c:v>175.823999995295</c:v>
                </c:pt>
                <c:pt idx="28295">
                  <c:v>175.83199999529501</c:v>
                </c:pt>
                <c:pt idx="28296">
                  <c:v>175.83999999529502</c:v>
                </c:pt>
                <c:pt idx="28297">
                  <c:v>175.847999995295</c:v>
                </c:pt>
                <c:pt idx="28298">
                  <c:v>175.85599999529501</c:v>
                </c:pt>
                <c:pt idx="28299">
                  <c:v>175.86399999529399</c:v>
                </c:pt>
                <c:pt idx="28300">
                  <c:v>175.87199999529398</c:v>
                </c:pt>
                <c:pt idx="28301">
                  <c:v>175.87999999529399</c:v>
                </c:pt>
                <c:pt idx="28302">
                  <c:v>175.887999995294</c:v>
                </c:pt>
                <c:pt idx="28303">
                  <c:v>175.89599999529301</c:v>
                </c:pt>
                <c:pt idx="28304">
                  <c:v>175.90399999529299</c:v>
                </c:pt>
                <c:pt idx="28305">
                  <c:v>175.911999995293</c:v>
                </c:pt>
                <c:pt idx="28306">
                  <c:v>175.91999999529301</c:v>
                </c:pt>
                <c:pt idx="28307">
                  <c:v>175.92799999529299</c:v>
                </c:pt>
                <c:pt idx="28308">
                  <c:v>175.93599999529201</c:v>
                </c:pt>
                <c:pt idx="28309">
                  <c:v>175.94399999529202</c:v>
                </c:pt>
                <c:pt idx="28310">
                  <c:v>175.95199999529203</c:v>
                </c:pt>
                <c:pt idx="28311">
                  <c:v>175.95999999529198</c:v>
                </c:pt>
                <c:pt idx="28312">
                  <c:v>175.96799999529199</c:v>
                </c:pt>
                <c:pt idx="28313">
                  <c:v>175.97599999529101</c:v>
                </c:pt>
                <c:pt idx="28314">
                  <c:v>175.98399999529099</c:v>
                </c:pt>
                <c:pt idx="28315">
                  <c:v>175.991999995291</c:v>
                </c:pt>
                <c:pt idx="28316">
                  <c:v>175.99999999529101</c:v>
                </c:pt>
                <c:pt idx="28317">
                  <c:v>176.00799999528999</c:v>
                </c:pt>
                <c:pt idx="28318">
                  <c:v>176.01599999529</c:v>
                </c:pt>
                <c:pt idx="28319">
                  <c:v>176.02399999529001</c:v>
                </c:pt>
                <c:pt idx="28320">
                  <c:v>176.03199999529002</c:v>
                </c:pt>
                <c:pt idx="28321">
                  <c:v>176.03999999529</c:v>
                </c:pt>
                <c:pt idx="28322">
                  <c:v>176.04799999528899</c:v>
                </c:pt>
                <c:pt idx="28323">
                  <c:v>176.055999995289</c:v>
                </c:pt>
                <c:pt idx="28324">
                  <c:v>176.06399999528898</c:v>
                </c:pt>
                <c:pt idx="28325">
                  <c:v>176.07199999528899</c:v>
                </c:pt>
                <c:pt idx="28326">
                  <c:v>176.079999995289</c:v>
                </c:pt>
                <c:pt idx="28327">
                  <c:v>176.08799999528802</c:v>
                </c:pt>
                <c:pt idx="28328">
                  <c:v>176.095999995288</c:v>
                </c:pt>
                <c:pt idx="28329">
                  <c:v>176.10399999528801</c:v>
                </c:pt>
                <c:pt idx="28330">
                  <c:v>176.11199999528802</c:v>
                </c:pt>
                <c:pt idx="28331">
                  <c:v>176.119999995287</c:v>
                </c:pt>
                <c:pt idx="28332">
                  <c:v>176.12799999528701</c:v>
                </c:pt>
                <c:pt idx="28333">
                  <c:v>176.13599999528699</c:v>
                </c:pt>
                <c:pt idx="28334">
                  <c:v>176.14399999528698</c:v>
                </c:pt>
                <c:pt idx="28335">
                  <c:v>176.15199999528699</c:v>
                </c:pt>
                <c:pt idx="28336">
                  <c:v>176.159999995286</c:v>
                </c:pt>
                <c:pt idx="28337">
                  <c:v>176.16799999528601</c:v>
                </c:pt>
                <c:pt idx="28338">
                  <c:v>176.17599999528599</c:v>
                </c:pt>
                <c:pt idx="28339">
                  <c:v>176.183999995286</c:v>
                </c:pt>
                <c:pt idx="28340">
                  <c:v>176.19199999528601</c:v>
                </c:pt>
                <c:pt idx="28341">
                  <c:v>176.199999995285</c:v>
                </c:pt>
                <c:pt idx="28342">
                  <c:v>176.20799999528501</c:v>
                </c:pt>
                <c:pt idx="28343">
                  <c:v>176.21599999528502</c:v>
                </c:pt>
                <c:pt idx="28344">
                  <c:v>176.22399999528503</c:v>
                </c:pt>
                <c:pt idx="28345">
                  <c:v>176.23199999528399</c:v>
                </c:pt>
                <c:pt idx="28346">
                  <c:v>176.23999999528399</c:v>
                </c:pt>
                <c:pt idx="28347">
                  <c:v>176.247999995284</c:v>
                </c:pt>
                <c:pt idx="28348">
                  <c:v>176.25599999528399</c:v>
                </c:pt>
                <c:pt idx="28349">
                  <c:v>176.263999995284</c:v>
                </c:pt>
                <c:pt idx="28350">
                  <c:v>176.27199999528301</c:v>
                </c:pt>
                <c:pt idx="28351">
                  <c:v>176.27999999528299</c:v>
                </c:pt>
                <c:pt idx="28352">
                  <c:v>176.287999995283</c:v>
                </c:pt>
                <c:pt idx="28353">
                  <c:v>176.29599999528301</c:v>
                </c:pt>
                <c:pt idx="28354">
                  <c:v>176.30399999528302</c:v>
                </c:pt>
                <c:pt idx="28355">
                  <c:v>176.31199999528198</c:v>
                </c:pt>
                <c:pt idx="28356">
                  <c:v>176.31999999528199</c:v>
                </c:pt>
                <c:pt idx="28357">
                  <c:v>176.327999995282</c:v>
                </c:pt>
                <c:pt idx="28358">
                  <c:v>176.33599999528198</c:v>
                </c:pt>
                <c:pt idx="28359">
                  <c:v>176.343999995281</c:v>
                </c:pt>
                <c:pt idx="28360">
                  <c:v>176.35199999528101</c:v>
                </c:pt>
                <c:pt idx="28361">
                  <c:v>176.35999999528102</c:v>
                </c:pt>
                <c:pt idx="28362">
                  <c:v>176.367999995281</c:v>
                </c:pt>
                <c:pt idx="28363">
                  <c:v>176.37599999528101</c:v>
                </c:pt>
                <c:pt idx="28364">
                  <c:v>176.38399999528002</c:v>
                </c:pt>
                <c:pt idx="28365">
                  <c:v>176.39199999528</c:v>
                </c:pt>
                <c:pt idx="28366">
                  <c:v>176.39999999528001</c:v>
                </c:pt>
                <c:pt idx="28367">
                  <c:v>176.40799999527999</c:v>
                </c:pt>
                <c:pt idx="28368">
                  <c:v>176.41599999527998</c:v>
                </c:pt>
                <c:pt idx="28369">
                  <c:v>176.42399999527899</c:v>
                </c:pt>
                <c:pt idx="28370">
                  <c:v>176.431999995279</c:v>
                </c:pt>
                <c:pt idx="28371">
                  <c:v>176.43999999527901</c:v>
                </c:pt>
                <c:pt idx="28372">
                  <c:v>176.44799999527899</c:v>
                </c:pt>
                <c:pt idx="28373">
                  <c:v>176.45599999527801</c:v>
                </c:pt>
                <c:pt idx="28374">
                  <c:v>176.46399999527802</c:v>
                </c:pt>
                <c:pt idx="28375">
                  <c:v>176.471999995278</c:v>
                </c:pt>
                <c:pt idx="28376">
                  <c:v>176.47999999527801</c:v>
                </c:pt>
                <c:pt idx="28377">
                  <c:v>176.48799999527802</c:v>
                </c:pt>
                <c:pt idx="28378">
                  <c:v>176.49599999527697</c:v>
                </c:pt>
                <c:pt idx="28379">
                  <c:v>176.50399999527698</c:v>
                </c:pt>
                <c:pt idx="28380">
                  <c:v>176.51199999527699</c:v>
                </c:pt>
                <c:pt idx="28381">
                  <c:v>176.519999995277</c:v>
                </c:pt>
                <c:pt idx="28382">
                  <c:v>176.52799999527699</c:v>
                </c:pt>
                <c:pt idx="28383">
                  <c:v>176.535999995276</c:v>
                </c:pt>
                <c:pt idx="28384">
                  <c:v>176.54399999527601</c:v>
                </c:pt>
                <c:pt idx="28385">
                  <c:v>176.55199999527599</c:v>
                </c:pt>
                <c:pt idx="28386">
                  <c:v>176.559999995276</c:v>
                </c:pt>
                <c:pt idx="28387">
                  <c:v>176.56799999527502</c:v>
                </c:pt>
                <c:pt idx="28388">
                  <c:v>176.57599999527503</c:v>
                </c:pt>
                <c:pt idx="28389">
                  <c:v>176.58399999527498</c:v>
                </c:pt>
                <c:pt idx="28390">
                  <c:v>176.59199999527499</c:v>
                </c:pt>
                <c:pt idx="28391">
                  <c:v>176.599999995275</c:v>
                </c:pt>
                <c:pt idx="28392">
                  <c:v>176.60799999527399</c:v>
                </c:pt>
                <c:pt idx="28393">
                  <c:v>176.615999995274</c:v>
                </c:pt>
                <c:pt idx="28394">
                  <c:v>176.623999995274</c:v>
                </c:pt>
                <c:pt idx="28395">
                  <c:v>176.63199999527401</c:v>
                </c:pt>
                <c:pt idx="28396">
                  <c:v>176.639999995274</c:v>
                </c:pt>
                <c:pt idx="28397">
                  <c:v>176.64799999527301</c:v>
                </c:pt>
                <c:pt idx="28398">
                  <c:v>176.65599999527302</c:v>
                </c:pt>
                <c:pt idx="28399">
                  <c:v>176.663999995273</c:v>
                </c:pt>
                <c:pt idx="28400">
                  <c:v>176.67199999527301</c:v>
                </c:pt>
                <c:pt idx="28401">
                  <c:v>176.679999995272</c:v>
                </c:pt>
                <c:pt idx="28402">
                  <c:v>176.68799999527198</c:v>
                </c:pt>
                <c:pt idx="28403">
                  <c:v>176.69599999527199</c:v>
                </c:pt>
                <c:pt idx="28404">
                  <c:v>176.703999995272</c:v>
                </c:pt>
                <c:pt idx="28405">
                  <c:v>176.71199999527201</c:v>
                </c:pt>
                <c:pt idx="28406">
                  <c:v>176.719999995271</c:v>
                </c:pt>
                <c:pt idx="28407">
                  <c:v>176.72799999527101</c:v>
                </c:pt>
                <c:pt idx="28408">
                  <c:v>176.73599999527102</c:v>
                </c:pt>
                <c:pt idx="28409">
                  <c:v>176.743999995271</c:v>
                </c:pt>
                <c:pt idx="28410">
                  <c:v>176.75199999527101</c:v>
                </c:pt>
                <c:pt idx="28411">
                  <c:v>176.75999999526999</c:v>
                </c:pt>
                <c:pt idx="28412">
                  <c:v>176.76799999526997</c:v>
                </c:pt>
                <c:pt idx="28413">
                  <c:v>176.77599999526998</c:v>
                </c:pt>
                <c:pt idx="28414">
                  <c:v>176.78399999526999</c:v>
                </c:pt>
                <c:pt idx="28415">
                  <c:v>176.79199999526901</c:v>
                </c:pt>
                <c:pt idx="28416">
                  <c:v>176.79999999526899</c:v>
                </c:pt>
                <c:pt idx="28417">
                  <c:v>176.807999995269</c:v>
                </c:pt>
                <c:pt idx="28418">
                  <c:v>176.81599999526901</c:v>
                </c:pt>
                <c:pt idx="28419">
                  <c:v>176.82399999526899</c:v>
                </c:pt>
                <c:pt idx="28420">
                  <c:v>176.83199999526801</c:v>
                </c:pt>
                <c:pt idx="28421">
                  <c:v>176.83999999526802</c:v>
                </c:pt>
                <c:pt idx="28422">
                  <c:v>176.84799999526803</c:v>
                </c:pt>
                <c:pt idx="28423">
                  <c:v>176.85599999526798</c:v>
                </c:pt>
                <c:pt idx="28424">
                  <c:v>176.86399999526799</c:v>
                </c:pt>
                <c:pt idx="28425">
                  <c:v>176.871999995267</c:v>
                </c:pt>
                <c:pt idx="28426">
                  <c:v>176.87999999526699</c:v>
                </c:pt>
                <c:pt idx="28427">
                  <c:v>176.88799999526699</c:v>
                </c:pt>
                <c:pt idx="28428">
                  <c:v>176.895999995267</c:v>
                </c:pt>
                <c:pt idx="28429">
                  <c:v>176.90399999526599</c:v>
                </c:pt>
                <c:pt idx="28430">
                  <c:v>176.911999995266</c:v>
                </c:pt>
                <c:pt idx="28431">
                  <c:v>176.91999999526601</c:v>
                </c:pt>
                <c:pt idx="28432">
                  <c:v>176.92799999526602</c:v>
                </c:pt>
                <c:pt idx="28433">
                  <c:v>176.935999995266</c:v>
                </c:pt>
                <c:pt idx="28434">
                  <c:v>176.94399999526499</c:v>
                </c:pt>
                <c:pt idx="28435">
                  <c:v>176.951999995265</c:v>
                </c:pt>
                <c:pt idx="28436">
                  <c:v>176.95999999526498</c:v>
                </c:pt>
                <c:pt idx="28437">
                  <c:v>176.96799999526499</c:v>
                </c:pt>
                <c:pt idx="28438">
                  <c:v>176.975999995265</c:v>
                </c:pt>
                <c:pt idx="28439">
                  <c:v>176.98399999526401</c:v>
                </c:pt>
                <c:pt idx="28440">
                  <c:v>176.991999995264</c:v>
                </c:pt>
                <c:pt idx="28441">
                  <c:v>176.99999999526401</c:v>
                </c:pt>
                <c:pt idx="28442">
                  <c:v>177.00799999526402</c:v>
                </c:pt>
                <c:pt idx="28443">
                  <c:v>177.015999995263</c:v>
                </c:pt>
                <c:pt idx="28444">
                  <c:v>177.02399999526301</c:v>
                </c:pt>
                <c:pt idx="28445">
                  <c:v>177.03199999526299</c:v>
                </c:pt>
                <c:pt idx="28446">
                  <c:v>177.03999999526297</c:v>
                </c:pt>
                <c:pt idx="28447">
                  <c:v>177.04799999526298</c:v>
                </c:pt>
                <c:pt idx="28448">
                  <c:v>177.055999995262</c:v>
                </c:pt>
                <c:pt idx="28449">
                  <c:v>177.06399999526201</c:v>
                </c:pt>
                <c:pt idx="28450">
                  <c:v>177.07199999526199</c:v>
                </c:pt>
                <c:pt idx="28451">
                  <c:v>177.079999995262</c:v>
                </c:pt>
                <c:pt idx="28452">
                  <c:v>177.08799999526201</c:v>
                </c:pt>
                <c:pt idx="28453">
                  <c:v>177.095999995261</c:v>
                </c:pt>
                <c:pt idx="28454">
                  <c:v>177.10399999526101</c:v>
                </c:pt>
                <c:pt idx="28455">
                  <c:v>177.11199999526102</c:v>
                </c:pt>
                <c:pt idx="28456">
                  <c:v>177.11999999526103</c:v>
                </c:pt>
                <c:pt idx="28457">
                  <c:v>177.12799999525998</c:v>
                </c:pt>
                <c:pt idx="28458">
                  <c:v>177.13599999525999</c:v>
                </c:pt>
                <c:pt idx="28459">
                  <c:v>177.14399999526</c:v>
                </c:pt>
                <c:pt idx="28460">
                  <c:v>177.15199999525998</c:v>
                </c:pt>
                <c:pt idx="28461">
                  <c:v>177.15999999525999</c:v>
                </c:pt>
                <c:pt idx="28462">
                  <c:v>177.16799999525901</c:v>
                </c:pt>
                <c:pt idx="28463">
                  <c:v>177.17599999525899</c:v>
                </c:pt>
                <c:pt idx="28464">
                  <c:v>177.183999995259</c:v>
                </c:pt>
                <c:pt idx="28465">
                  <c:v>177.19199999525901</c:v>
                </c:pt>
                <c:pt idx="28466">
                  <c:v>177.19999999525902</c:v>
                </c:pt>
                <c:pt idx="28467">
                  <c:v>177.20799999525798</c:v>
                </c:pt>
                <c:pt idx="28468">
                  <c:v>177.21599999525799</c:v>
                </c:pt>
                <c:pt idx="28469">
                  <c:v>177.223999995258</c:v>
                </c:pt>
                <c:pt idx="28470">
                  <c:v>177.23199999525798</c:v>
                </c:pt>
                <c:pt idx="28471">
                  <c:v>177.23999999525699</c:v>
                </c:pt>
                <c:pt idx="28472">
                  <c:v>177.247999995257</c:v>
                </c:pt>
                <c:pt idx="28473">
                  <c:v>177.25599999525701</c:v>
                </c:pt>
                <c:pt idx="28474">
                  <c:v>177.263999995257</c:v>
                </c:pt>
                <c:pt idx="28475">
                  <c:v>177.271999995257</c:v>
                </c:pt>
                <c:pt idx="28476">
                  <c:v>177.27999999525602</c:v>
                </c:pt>
                <c:pt idx="28477">
                  <c:v>177.287999995256</c:v>
                </c:pt>
                <c:pt idx="28478">
                  <c:v>177.29599999525601</c:v>
                </c:pt>
                <c:pt idx="28479">
                  <c:v>177.30399999525599</c:v>
                </c:pt>
                <c:pt idx="28480">
                  <c:v>177.31199999525597</c:v>
                </c:pt>
                <c:pt idx="28481">
                  <c:v>177.31999999525499</c:v>
                </c:pt>
                <c:pt idx="28482">
                  <c:v>177.327999995255</c:v>
                </c:pt>
                <c:pt idx="28483">
                  <c:v>177.33599999525501</c:v>
                </c:pt>
                <c:pt idx="28484">
                  <c:v>177.34399999525499</c:v>
                </c:pt>
                <c:pt idx="28485">
                  <c:v>177.351999995254</c:v>
                </c:pt>
                <c:pt idx="28486">
                  <c:v>177.35999999525401</c:v>
                </c:pt>
                <c:pt idx="28487">
                  <c:v>177.367999995254</c:v>
                </c:pt>
                <c:pt idx="28488">
                  <c:v>177.37599999525401</c:v>
                </c:pt>
                <c:pt idx="28489">
                  <c:v>177.38399999525402</c:v>
                </c:pt>
                <c:pt idx="28490">
                  <c:v>177.391999995253</c:v>
                </c:pt>
                <c:pt idx="28491">
                  <c:v>177.39999999525298</c:v>
                </c:pt>
                <c:pt idx="28492">
                  <c:v>177.40799999525299</c:v>
                </c:pt>
                <c:pt idx="28493">
                  <c:v>177.415999995253</c:v>
                </c:pt>
                <c:pt idx="28494">
                  <c:v>177.42399999525298</c:v>
                </c:pt>
                <c:pt idx="28495">
                  <c:v>177.431999995252</c:v>
                </c:pt>
                <c:pt idx="28496">
                  <c:v>177.43999999525201</c:v>
                </c:pt>
                <c:pt idx="28497">
                  <c:v>177.44799999525199</c:v>
                </c:pt>
                <c:pt idx="28498">
                  <c:v>177.455999995252</c:v>
                </c:pt>
                <c:pt idx="28499">
                  <c:v>177.46399999525102</c:v>
                </c:pt>
                <c:pt idx="28500">
                  <c:v>177.47199999525102</c:v>
                </c:pt>
                <c:pt idx="28501">
                  <c:v>177.47999999525098</c:v>
                </c:pt>
                <c:pt idx="28502">
                  <c:v>177.48799999525099</c:v>
                </c:pt>
                <c:pt idx="28503">
                  <c:v>177.495999995251</c:v>
                </c:pt>
                <c:pt idx="28504">
                  <c:v>177.50399999524998</c:v>
                </c:pt>
                <c:pt idx="28505">
                  <c:v>177.51199999524999</c:v>
                </c:pt>
                <c:pt idx="28506">
                  <c:v>177.51999999525</c:v>
                </c:pt>
                <c:pt idx="28507">
                  <c:v>177.52799999525001</c:v>
                </c:pt>
                <c:pt idx="28508">
                  <c:v>177.53599999524999</c:v>
                </c:pt>
                <c:pt idx="28509">
                  <c:v>177.54399999524901</c:v>
                </c:pt>
                <c:pt idx="28510">
                  <c:v>177.55199999524902</c:v>
                </c:pt>
                <c:pt idx="28511">
                  <c:v>177.559999995249</c:v>
                </c:pt>
                <c:pt idx="28512">
                  <c:v>177.56799999524901</c:v>
                </c:pt>
                <c:pt idx="28513">
                  <c:v>177.575999995248</c:v>
                </c:pt>
                <c:pt idx="28514">
                  <c:v>177.58399999524798</c:v>
                </c:pt>
                <c:pt idx="28515">
                  <c:v>177.59199999524799</c:v>
                </c:pt>
                <c:pt idx="28516">
                  <c:v>177.599999995248</c:v>
                </c:pt>
                <c:pt idx="28517">
                  <c:v>177.60799999524801</c:v>
                </c:pt>
                <c:pt idx="28518">
                  <c:v>177.61599999524699</c:v>
                </c:pt>
                <c:pt idx="28519">
                  <c:v>177.623999995247</c:v>
                </c:pt>
                <c:pt idx="28520">
                  <c:v>177.63199999524701</c:v>
                </c:pt>
                <c:pt idx="28521">
                  <c:v>177.639999995247</c:v>
                </c:pt>
                <c:pt idx="28522">
                  <c:v>177.64799999524701</c:v>
                </c:pt>
                <c:pt idx="28523">
                  <c:v>177.65599999524599</c:v>
                </c:pt>
                <c:pt idx="28524">
                  <c:v>177.663999995246</c:v>
                </c:pt>
                <c:pt idx="28525">
                  <c:v>177.67199999524598</c:v>
                </c:pt>
                <c:pt idx="28526">
                  <c:v>177.67999999524599</c:v>
                </c:pt>
                <c:pt idx="28527">
                  <c:v>177.68799999524501</c:v>
                </c:pt>
                <c:pt idx="28528">
                  <c:v>177.69599999524499</c:v>
                </c:pt>
                <c:pt idx="28529">
                  <c:v>177.703999995245</c:v>
                </c:pt>
                <c:pt idx="28530">
                  <c:v>177.71199999524501</c:v>
                </c:pt>
                <c:pt idx="28531">
                  <c:v>177.71999999524499</c:v>
                </c:pt>
                <c:pt idx="28532">
                  <c:v>177.72799999524401</c:v>
                </c:pt>
                <c:pt idx="28533">
                  <c:v>177.73599999524401</c:v>
                </c:pt>
                <c:pt idx="28534">
                  <c:v>177.74399999524402</c:v>
                </c:pt>
                <c:pt idx="28535">
                  <c:v>177.75199999524401</c:v>
                </c:pt>
                <c:pt idx="28536">
                  <c:v>177.75999999524399</c:v>
                </c:pt>
                <c:pt idx="28537">
                  <c:v>177.767999995243</c:v>
                </c:pt>
                <c:pt idx="28538">
                  <c:v>177.77599999524298</c:v>
                </c:pt>
                <c:pt idx="28539">
                  <c:v>177.78399999524299</c:v>
                </c:pt>
                <c:pt idx="28540">
                  <c:v>177.791999995243</c:v>
                </c:pt>
                <c:pt idx="28541">
                  <c:v>177.79999999524199</c:v>
                </c:pt>
                <c:pt idx="28542">
                  <c:v>177.807999995242</c:v>
                </c:pt>
                <c:pt idx="28543">
                  <c:v>177.81599999524201</c:v>
                </c:pt>
                <c:pt idx="28544">
                  <c:v>177.82399999524202</c:v>
                </c:pt>
                <c:pt idx="28545">
                  <c:v>177.831999995242</c:v>
                </c:pt>
                <c:pt idx="28546">
                  <c:v>177.83999999524099</c:v>
                </c:pt>
                <c:pt idx="28547">
                  <c:v>177.847999995241</c:v>
                </c:pt>
                <c:pt idx="28548">
                  <c:v>177.85599999524098</c:v>
                </c:pt>
                <c:pt idx="28549">
                  <c:v>177.86399999524099</c:v>
                </c:pt>
                <c:pt idx="28550">
                  <c:v>177.871999995241</c:v>
                </c:pt>
                <c:pt idx="28551">
                  <c:v>177.87999999524001</c:v>
                </c:pt>
                <c:pt idx="28552">
                  <c:v>177.88799999523999</c:v>
                </c:pt>
                <c:pt idx="28553">
                  <c:v>177.89599999524</c:v>
                </c:pt>
                <c:pt idx="28554">
                  <c:v>177.90399999524001</c:v>
                </c:pt>
                <c:pt idx="28555">
                  <c:v>177.911999995239</c:v>
                </c:pt>
                <c:pt idx="28556">
                  <c:v>177.91999999523901</c:v>
                </c:pt>
                <c:pt idx="28557">
                  <c:v>177.92799999523902</c:v>
                </c:pt>
                <c:pt idx="28558">
                  <c:v>177.935999995239</c:v>
                </c:pt>
                <c:pt idx="28559">
                  <c:v>177.94399999523898</c:v>
                </c:pt>
                <c:pt idx="28560">
                  <c:v>177.951999995238</c:v>
                </c:pt>
                <c:pt idx="28561">
                  <c:v>177.95999999523801</c:v>
                </c:pt>
                <c:pt idx="28562">
                  <c:v>177.96799999523799</c:v>
                </c:pt>
                <c:pt idx="28563">
                  <c:v>177.975999995238</c:v>
                </c:pt>
                <c:pt idx="28564">
                  <c:v>177.98399999523801</c:v>
                </c:pt>
                <c:pt idx="28565">
                  <c:v>177.99199999523699</c:v>
                </c:pt>
                <c:pt idx="28566">
                  <c:v>177.999999995237</c:v>
                </c:pt>
                <c:pt idx="28567">
                  <c:v>178.00799999523701</c:v>
                </c:pt>
                <c:pt idx="28568">
                  <c:v>178.01599999523702</c:v>
                </c:pt>
                <c:pt idx="28569">
                  <c:v>178.02399999523598</c:v>
                </c:pt>
                <c:pt idx="28570">
                  <c:v>178.03199999523599</c:v>
                </c:pt>
                <c:pt idx="28571">
                  <c:v>178.039999995236</c:v>
                </c:pt>
                <c:pt idx="28572">
                  <c:v>178.04799999523598</c:v>
                </c:pt>
                <c:pt idx="28573">
                  <c:v>178.05599999523599</c:v>
                </c:pt>
                <c:pt idx="28574">
                  <c:v>178.06399999523501</c:v>
                </c:pt>
                <c:pt idx="28575">
                  <c:v>178.07199999523499</c:v>
                </c:pt>
                <c:pt idx="28576">
                  <c:v>178.079999995235</c:v>
                </c:pt>
                <c:pt idx="28577">
                  <c:v>178.08799999523501</c:v>
                </c:pt>
                <c:pt idx="28578">
                  <c:v>178.09599999523502</c:v>
                </c:pt>
                <c:pt idx="28579">
                  <c:v>178.10399999523401</c:v>
                </c:pt>
                <c:pt idx="28580">
                  <c:v>178.11199999523399</c:v>
                </c:pt>
                <c:pt idx="28581">
                  <c:v>178.119999995234</c:v>
                </c:pt>
                <c:pt idx="28582">
                  <c:v>178.12799999523398</c:v>
                </c:pt>
                <c:pt idx="28583">
                  <c:v>178.13599999523299</c:v>
                </c:pt>
                <c:pt idx="28584">
                  <c:v>178.143999995233</c:v>
                </c:pt>
                <c:pt idx="28585">
                  <c:v>178.15199999523301</c:v>
                </c:pt>
                <c:pt idx="28586">
                  <c:v>178.15999999523299</c:v>
                </c:pt>
                <c:pt idx="28587">
                  <c:v>178.167999995233</c:v>
                </c:pt>
                <c:pt idx="28588">
                  <c:v>178.17599999523202</c:v>
                </c:pt>
                <c:pt idx="28589">
                  <c:v>178.183999995232</c:v>
                </c:pt>
                <c:pt idx="28590">
                  <c:v>178.19199999523201</c:v>
                </c:pt>
                <c:pt idx="28591">
                  <c:v>178.19999999523202</c:v>
                </c:pt>
                <c:pt idx="28592">
                  <c:v>178.207999995232</c:v>
                </c:pt>
                <c:pt idx="28593">
                  <c:v>178.21599999523099</c:v>
                </c:pt>
                <c:pt idx="28594">
                  <c:v>178.223999995231</c:v>
                </c:pt>
                <c:pt idx="28595">
                  <c:v>178.23199999523101</c:v>
                </c:pt>
                <c:pt idx="28596">
                  <c:v>178.23999999523099</c:v>
                </c:pt>
                <c:pt idx="28597">
                  <c:v>178.24799999523</c:v>
                </c:pt>
                <c:pt idx="28598">
                  <c:v>178.25599999523001</c:v>
                </c:pt>
                <c:pt idx="28599">
                  <c:v>178.26399999522999</c:v>
                </c:pt>
                <c:pt idx="28600">
                  <c:v>178.27199999523</c:v>
                </c:pt>
                <c:pt idx="28601">
                  <c:v>178.27999999523001</c:v>
                </c:pt>
                <c:pt idx="28602">
                  <c:v>178.287999995229</c:v>
                </c:pt>
                <c:pt idx="28603">
                  <c:v>178.29599999522898</c:v>
                </c:pt>
                <c:pt idx="28604">
                  <c:v>178.30399999522899</c:v>
                </c:pt>
                <c:pt idx="28605">
                  <c:v>178.311999995229</c:v>
                </c:pt>
                <c:pt idx="28606">
                  <c:v>178.31999999522898</c:v>
                </c:pt>
                <c:pt idx="28607">
                  <c:v>178.327999995228</c:v>
                </c:pt>
                <c:pt idx="28608">
                  <c:v>178.33599999522801</c:v>
                </c:pt>
                <c:pt idx="28609">
                  <c:v>178.34399999522799</c:v>
                </c:pt>
                <c:pt idx="28610">
                  <c:v>178.351999995228</c:v>
                </c:pt>
                <c:pt idx="28611">
                  <c:v>178.35999999522801</c:v>
                </c:pt>
                <c:pt idx="28612">
                  <c:v>178.36799999522702</c:v>
                </c:pt>
                <c:pt idx="28613">
                  <c:v>178.37599999522701</c:v>
                </c:pt>
                <c:pt idx="28614">
                  <c:v>178.38399999522699</c:v>
                </c:pt>
                <c:pt idx="28615">
                  <c:v>178.391999995227</c:v>
                </c:pt>
                <c:pt idx="28616">
                  <c:v>178.39999999522598</c:v>
                </c:pt>
                <c:pt idx="28617">
                  <c:v>178.40799999522599</c:v>
                </c:pt>
                <c:pt idx="28618">
                  <c:v>178.415999995226</c:v>
                </c:pt>
                <c:pt idx="28619">
                  <c:v>178.42399999522601</c:v>
                </c:pt>
                <c:pt idx="28620">
                  <c:v>178.43199999522599</c:v>
                </c:pt>
                <c:pt idx="28621">
                  <c:v>178.43999999522501</c:v>
                </c:pt>
                <c:pt idx="28622">
                  <c:v>178.44799999522502</c:v>
                </c:pt>
                <c:pt idx="28623">
                  <c:v>178.455999995225</c:v>
                </c:pt>
                <c:pt idx="28624">
                  <c:v>178.46399999522501</c:v>
                </c:pt>
                <c:pt idx="28625">
                  <c:v>178.47199999522502</c:v>
                </c:pt>
                <c:pt idx="28626">
                  <c:v>178.47999999522398</c:v>
                </c:pt>
                <c:pt idx="28627">
                  <c:v>178.48799999522399</c:v>
                </c:pt>
                <c:pt idx="28628">
                  <c:v>178.495999995224</c:v>
                </c:pt>
                <c:pt idx="28629">
                  <c:v>178.50399999522401</c:v>
                </c:pt>
                <c:pt idx="28630">
                  <c:v>178.51199999522299</c:v>
                </c:pt>
                <c:pt idx="28631">
                  <c:v>178.519999995223</c:v>
                </c:pt>
                <c:pt idx="28632">
                  <c:v>178.52799999522301</c:v>
                </c:pt>
                <c:pt idx="28633">
                  <c:v>178.53599999522299</c:v>
                </c:pt>
                <c:pt idx="28634">
                  <c:v>178.543999995223</c:v>
                </c:pt>
                <c:pt idx="28635">
                  <c:v>178.55199999522202</c:v>
                </c:pt>
                <c:pt idx="28636">
                  <c:v>178.559999995222</c:v>
                </c:pt>
                <c:pt idx="28637">
                  <c:v>178.56799999522198</c:v>
                </c:pt>
                <c:pt idx="28638">
                  <c:v>178.57599999522199</c:v>
                </c:pt>
                <c:pt idx="28639">
                  <c:v>178.583999995222</c:v>
                </c:pt>
                <c:pt idx="28640">
                  <c:v>178.59199999522099</c:v>
                </c:pt>
                <c:pt idx="28641">
                  <c:v>178.599999995221</c:v>
                </c:pt>
                <c:pt idx="28642">
                  <c:v>178.60799999522101</c:v>
                </c:pt>
                <c:pt idx="28643">
                  <c:v>178.61599999522099</c:v>
                </c:pt>
                <c:pt idx="28644">
                  <c:v>178.62399999522</c:v>
                </c:pt>
                <c:pt idx="28645">
                  <c:v>178.63199999522001</c:v>
                </c:pt>
                <c:pt idx="28646">
                  <c:v>178.63999999522002</c:v>
                </c:pt>
                <c:pt idx="28647">
                  <c:v>178.64799999522</c:v>
                </c:pt>
                <c:pt idx="28648">
                  <c:v>178.65599999521999</c:v>
                </c:pt>
                <c:pt idx="28649">
                  <c:v>178.663999995219</c:v>
                </c:pt>
                <c:pt idx="28650">
                  <c:v>178.67199999521898</c:v>
                </c:pt>
                <c:pt idx="28651">
                  <c:v>178.67999999521899</c:v>
                </c:pt>
                <c:pt idx="28652">
                  <c:v>178.687999995219</c:v>
                </c:pt>
                <c:pt idx="28653">
                  <c:v>178.69599999521901</c:v>
                </c:pt>
                <c:pt idx="28654">
                  <c:v>178.703999995218</c:v>
                </c:pt>
                <c:pt idx="28655">
                  <c:v>178.71199999521801</c:v>
                </c:pt>
                <c:pt idx="28656">
                  <c:v>178.71999999521802</c:v>
                </c:pt>
                <c:pt idx="28657">
                  <c:v>178.727999995218</c:v>
                </c:pt>
                <c:pt idx="28658">
                  <c:v>178.73599999521699</c:v>
                </c:pt>
                <c:pt idx="28659">
                  <c:v>178.743999995217</c:v>
                </c:pt>
                <c:pt idx="28660">
                  <c:v>178.75199999521698</c:v>
                </c:pt>
                <c:pt idx="28661">
                  <c:v>178.75999999521699</c:v>
                </c:pt>
                <c:pt idx="28662">
                  <c:v>178.767999995217</c:v>
                </c:pt>
                <c:pt idx="28663">
                  <c:v>178.77599999521601</c:v>
                </c:pt>
                <c:pt idx="28664">
                  <c:v>178.78399999521599</c:v>
                </c:pt>
                <c:pt idx="28665">
                  <c:v>178.791999995216</c:v>
                </c:pt>
                <c:pt idx="28666">
                  <c:v>178.79999999521601</c:v>
                </c:pt>
                <c:pt idx="28667">
                  <c:v>178.80799999521599</c:v>
                </c:pt>
                <c:pt idx="28668">
                  <c:v>178.81599999521501</c:v>
                </c:pt>
                <c:pt idx="28669">
                  <c:v>178.82399999521502</c:v>
                </c:pt>
                <c:pt idx="28670">
                  <c:v>178.831999995215</c:v>
                </c:pt>
                <c:pt idx="28671">
                  <c:v>178.83999999521498</c:v>
                </c:pt>
                <c:pt idx="28672">
                  <c:v>178.847999995214</c:v>
                </c:pt>
                <c:pt idx="28673">
                  <c:v>178.85599999521401</c:v>
                </c:pt>
                <c:pt idx="28674">
                  <c:v>178.86399999521399</c:v>
                </c:pt>
                <c:pt idx="28675">
                  <c:v>178.871999995214</c:v>
                </c:pt>
                <c:pt idx="28676">
                  <c:v>178.87999999521401</c:v>
                </c:pt>
                <c:pt idx="28677">
                  <c:v>178.88799999521299</c:v>
                </c:pt>
                <c:pt idx="28678">
                  <c:v>178.895999995213</c:v>
                </c:pt>
                <c:pt idx="28679">
                  <c:v>178.90399999521301</c:v>
                </c:pt>
                <c:pt idx="28680">
                  <c:v>178.91199999521302</c:v>
                </c:pt>
                <c:pt idx="28681">
                  <c:v>178.919999995213</c:v>
                </c:pt>
                <c:pt idx="28682">
                  <c:v>178.92799999521199</c:v>
                </c:pt>
                <c:pt idx="28683">
                  <c:v>178.935999995212</c:v>
                </c:pt>
                <c:pt idx="28684">
                  <c:v>178.94399999521198</c:v>
                </c:pt>
                <c:pt idx="28685">
                  <c:v>178.95199999521199</c:v>
                </c:pt>
                <c:pt idx="28686">
                  <c:v>178.95999999521101</c:v>
                </c:pt>
                <c:pt idx="28687">
                  <c:v>178.96799999521102</c:v>
                </c:pt>
                <c:pt idx="28688">
                  <c:v>178.975999995211</c:v>
                </c:pt>
                <c:pt idx="28689">
                  <c:v>178.98399999521101</c:v>
                </c:pt>
                <c:pt idx="28690">
                  <c:v>178.99199999521102</c:v>
                </c:pt>
                <c:pt idx="28691">
                  <c:v>178.99999999521</c:v>
                </c:pt>
                <c:pt idx="28692">
                  <c:v>179.00799999520999</c:v>
                </c:pt>
                <c:pt idx="28693">
                  <c:v>179.01599999521</c:v>
                </c:pt>
                <c:pt idx="28694">
                  <c:v>179.02399999520998</c:v>
                </c:pt>
                <c:pt idx="28695">
                  <c:v>179.03199999520999</c:v>
                </c:pt>
                <c:pt idx="28696">
                  <c:v>179.039999995209</c:v>
                </c:pt>
                <c:pt idx="28697">
                  <c:v>179.04799999520901</c:v>
                </c:pt>
                <c:pt idx="28698">
                  <c:v>179.05599999520899</c:v>
                </c:pt>
                <c:pt idx="28699">
                  <c:v>179.063999995209</c:v>
                </c:pt>
                <c:pt idx="28700">
                  <c:v>179.07199999520802</c:v>
                </c:pt>
                <c:pt idx="28701">
                  <c:v>179.079999995208</c:v>
                </c:pt>
                <c:pt idx="28702">
                  <c:v>179.08799999520801</c:v>
                </c:pt>
                <c:pt idx="28703">
                  <c:v>179.09599999520802</c:v>
                </c:pt>
                <c:pt idx="28704">
                  <c:v>179.103999995208</c:v>
                </c:pt>
                <c:pt idx="28705">
                  <c:v>179.11199999520699</c:v>
                </c:pt>
                <c:pt idx="28706">
                  <c:v>179.119999995207</c:v>
                </c:pt>
                <c:pt idx="28707">
                  <c:v>179.12799999520701</c:v>
                </c:pt>
                <c:pt idx="28708">
                  <c:v>179.13599999520699</c:v>
                </c:pt>
                <c:pt idx="28709">
                  <c:v>179.143999995207</c:v>
                </c:pt>
                <c:pt idx="28710">
                  <c:v>179.15199999520601</c:v>
                </c:pt>
                <c:pt idx="28711">
                  <c:v>179.15999999520599</c:v>
                </c:pt>
                <c:pt idx="28712">
                  <c:v>179.167999995206</c:v>
                </c:pt>
                <c:pt idx="28713">
                  <c:v>179.17599999520601</c:v>
                </c:pt>
                <c:pt idx="28714">
                  <c:v>179.183999995205</c:v>
                </c:pt>
                <c:pt idx="28715">
                  <c:v>179.19199999520498</c:v>
                </c:pt>
                <c:pt idx="28716">
                  <c:v>179.19999999520499</c:v>
                </c:pt>
                <c:pt idx="28717">
                  <c:v>179.207999995205</c:v>
                </c:pt>
                <c:pt idx="28718">
                  <c:v>179.21599999520498</c:v>
                </c:pt>
                <c:pt idx="28719">
                  <c:v>179.223999995204</c:v>
                </c:pt>
                <c:pt idx="28720">
                  <c:v>179.23199999520401</c:v>
                </c:pt>
                <c:pt idx="28721">
                  <c:v>179.23999999520402</c:v>
                </c:pt>
                <c:pt idx="28722">
                  <c:v>179.247999995204</c:v>
                </c:pt>
                <c:pt idx="28723">
                  <c:v>179.25599999520401</c:v>
                </c:pt>
                <c:pt idx="28724">
                  <c:v>179.26399999520302</c:v>
                </c:pt>
                <c:pt idx="28725">
                  <c:v>179.271999995203</c:v>
                </c:pt>
                <c:pt idx="28726">
                  <c:v>179.27999999520299</c:v>
                </c:pt>
                <c:pt idx="28727">
                  <c:v>179.28799999520299</c:v>
                </c:pt>
                <c:pt idx="28728">
                  <c:v>179.29599999520198</c:v>
                </c:pt>
                <c:pt idx="28729">
                  <c:v>179.30399999520199</c:v>
                </c:pt>
                <c:pt idx="28730">
                  <c:v>179.311999995202</c:v>
                </c:pt>
                <c:pt idx="28731">
                  <c:v>179.31999999520201</c:v>
                </c:pt>
                <c:pt idx="28732">
                  <c:v>179.32799999520199</c:v>
                </c:pt>
                <c:pt idx="28733">
                  <c:v>179.33599999520101</c:v>
                </c:pt>
                <c:pt idx="28734">
                  <c:v>179.34399999520102</c:v>
                </c:pt>
                <c:pt idx="28735">
                  <c:v>179.351999995201</c:v>
                </c:pt>
                <c:pt idx="28736">
                  <c:v>179.35999999520101</c:v>
                </c:pt>
                <c:pt idx="28737">
                  <c:v>179.36799999520102</c:v>
                </c:pt>
                <c:pt idx="28738">
                  <c:v>179.37599999519998</c:v>
                </c:pt>
                <c:pt idx="28739">
                  <c:v>179.38399999519999</c:v>
                </c:pt>
                <c:pt idx="28740">
                  <c:v>179.3919999952</c:v>
                </c:pt>
                <c:pt idx="28741">
                  <c:v>179.39999999520001</c:v>
                </c:pt>
                <c:pt idx="28742">
                  <c:v>179.40799999519899</c:v>
                </c:pt>
                <c:pt idx="28743">
                  <c:v>179.415999995199</c:v>
                </c:pt>
                <c:pt idx="28744">
                  <c:v>179.42399999519901</c:v>
                </c:pt>
                <c:pt idx="28745">
                  <c:v>179.43199999519899</c:v>
                </c:pt>
                <c:pt idx="28746">
                  <c:v>179.439999995199</c:v>
                </c:pt>
                <c:pt idx="28747">
                  <c:v>179.44799999519802</c:v>
                </c:pt>
                <c:pt idx="28748">
                  <c:v>179.455999995198</c:v>
                </c:pt>
                <c:pt idx="28749">
                  <c:v>179.46399999519798</c:v>
                </c:pt>
                <c:pt idx="28750">
                  <c:v>179.47199999519799</c:v>
                </c:pt>
                <c:pt idx="28751">
                  <c:v>179.479999995198</c:v>
                </c:pt>
                <c:pt idx="28752">
                  <c:v>179.48799999519699</c:v>
                </c:pt>
                <c:pt idx="28753">
                  <c:v>179.495999995197</c:v>
                </c:pt>
                <c:pt idx="28754">
                  <c:v>179.50399999519701</c:v>
                </c:pt>
                <c:pt idx="28755">
                  <c:v>179.51199999519702</c:v>
                </c:pt>
                <c:pt idx="28756">
                  <c:v>179.519999995196</c:v>
                </c:pt>
                <c:pt idx="28757">
                  <c:v>179.52799999519601</c:v>
                </c:pt>
                <c:pt idx="28758">
                  <c:v>179.53599999519602</c:v>
                </c:pt>
                <c:pt idx="28759">
                  <c:v>179.543999995196</c:v>
                </c:pt>
                <c:pt idx="28760">
                  <c:v>179.55199999519601</c:v>
                </c:pt>
                <c:pt idx="28761">
                  <c:v>179.559999995195</c:v>
                </c:pt>
                <c:pt idx="28762">
                  <c:v>179.56799999519498</c:v>
                </c:pt>
                <c:pt idx="28763">
                  <c:v>179.57599999519499</c:v>
                </c:pt>
                <c:pt idx="28764">
                  <c:v>179.583999995195</c:v>
                </c:pt>
                <c:pt idx="28765">
                  <c:v>179.59199999519501</c:v>
                </c:pt>
                <c:pt idx="28766">
                  <c:v>179.599999995194</c:v>
                </c:pt>
                <c:pt idx="28767">
                  <c:v>179.60799999519401</c:v>
                </c:pt>
                <c:pt idx="28768">
                  <c:v>179.61599999519402</c:v>
                </c:pt>
                <c:pt idx="28769">
                  <c:v>179.623999995194</c:v>
                </c:pt>
                <c:pt idx="28770">
                  <c:v>179.63199999519298</c:v>
                </c:pt>
                <c:pt idx="28771">
                  <c:v>179.63999999519299</c:v>
                </c:pt>
                <c:pt idx="28772">
                  <c:v>179.64799999519298</c:v>
                </c:pt>
                <c:pt idx="28773">
                  <c:v>179.65599999519299</c:v>
                </c:pt>
                <c:pt idx="28774">
                  <c:v>179.663999995193</c:v>
                </c:pt>
                <c:pt idx="28775">
                  <c:v>179.67199999519201</c:v>
                </c:pt>
                <c:pt idx="28776">
                  <c:v>179.67999999519199</c:v>
                </c:pt>
                <c:pt idx="28777">
                  <c:v>179.687999995192</c:v>
                </c:pt>
                <c:pt idx="28778">
                  <c:v>179.69599999519201</c:v>
                </c:pt>
                <c:pt idx="28779">
                  <c:v>179.70399999519199</c:v>
                </c:pt>
                <c:pt idx="28780">
                  <c:v>179.71199999519101</c:v>
                </c:pt>
                <c:pt idx="28781">
                  <c:v>179.71999999519102</c:v>
                </c:pt>
                <c:pt idx="28782">
                  <c:v>179.727999995191</c:v>
                </c:pt>
                <c:pt idx="28783">
                  <c:v>179.73599999519098</c:v>
                </c:pt>
                <c:pt idx="28784">
                  <c:v>179.74399999518999</c:v>
                </c:pt>
                <c:pt idx="28785">
                  <c:v>179.75199999519</c:v>
                </c:pt>
                <c:pt idx="28786">
                  <c:v>179.75999999518999</c:v>
                </c:pt>
                <c:pt idx="28787">
                  <c:v>179.76799999519</c:v>
                </c:pt>
                <c:pt idx="28788">
                  <c:v>179.77599999519001</c:v>
                </c:pt>
                <c:pt idx="28789">
                  <c:v>179.78399999518899</c:v>
                </c:pt>
                <c:pt idx="28790">
                  <c:v>179.791999995189</c:v>
                </c:pt>
                <c:pt idx="28791">
                  <c:v>179.79999999518901</c:v>
                </c:pt>
                <c:pt idx="28792">
                  <c:v>179.80799999518902</c:v>
                </c:pt>
                <c:pt idx="28793">
                  <c:v>179.815999995189</c:v>
                </c:pt>
                <c:pt idx="28794">
                  <c:v>179.82399999518799</c:v>
                </c:pt>
                <c:pt idx="28795">
                  <c:v>179.831999995188</c:v>
                </c:pt>
                <c:pt idx="28796">
                  <c:v>179.83999999518798</c:v>
                </c:pt>
                <c:pt idx="28797">
                  <c:v>179.84799999518799</c:v>
                </c:pt>
                <c:pt idx="28798">
                  <c:v>179.85599999518701</c:v>
                </c:pt>
                <c:pt idx="28799">
                  <c:v>179.86399999518702</c:v>
                </c:pt>
                <c:pt idx="28800">
                  <c:v>179.871999995187</c:v>
                </c:pt>
                <c:pt idx="28801">
                  <c:v>179.87999999518701</c:v>
                </c:pt>
                <c:pt idx="28802">
                  <c:v>179.88799999518702</c:v>
                </c:pt>
                <c:pt idx="28803">
                  <c:v>179.895999995186</c:v>
                </c:pt>
                <c:pt idx="28804">
                  <c:v>179.90399999518598</c:v>
                </c:pt>
                <c:pt idx="28805">
                  <c:v>179.91199999518599</c:v>
                </c:pt>
                <c:pt idx="28806">
                  <c:v>179.91999999518598</c:v>
                </c:pt>
                <c:pt idx="28807">
                  <c:v>179.92799999518598</c:v>
                </c:pt>
                <c:pt idx="28808">
                  <c:v>179.935999995185</c:v>
                </c:pt>
                <c:pt idx="28809">
                  <c:v>179.94399999518501</c:v>
                </c:pt>
                <c:pt idx="28810">
                  <c:v>179.95199999518499</c:v>
                </c:pt>
                <c:pt idx="28811">
                  <c:v>179.959999995185</c:v>
                </c:pt>
                <c:pt idx="28812">
                  <c:v>179.96799999518402</c:v>
                </c:pt>
                <c:pt idx="28813">
                  <c:v>179.975999995184</c:v>
                </c:pt>
                <c:pt idx="28814">
                  <c:v>179.98399999518401</c:v>
                </c:pt>
                <c:pt idx="28815">
                  <c:v>179.99199999518402</c:v>
                </c:pt>
                <c:pt idx="28816">
                  <c:v>179.999999995184</c:v>
                </c:pt>
                <c:pt idx="28817">
                  <c:v>180.00799999518298</c:v>
                </c:pt>
                <c:pt idx="28818">
                  <c:v>180.01599999518299</c:v>
                </c:pt>
                <c:pt idx="28819">
                  <c:v>180.023999995183</c:v>
                </c:pt>
                <c:pt idx="28820">
                  <c:v>180.03199999518299</c:v>
                </c:pt>
                <c:pt idx="28821">
                  <c:v>180.039999995183</c:v>
                </c:pt>
                <c:pt idx="28822">
                  <c:v>180.04799999518201</c:v>
                </c:pt>
                <c:pt idx="28823">
                  <c:v>180.05599999518199</c:v>
                </c:pt>
                <c:pt idx="28824">
                  <c:v>180.063999995182</c:v>
                </c:pt>
                <c:pt idx="28825">
                  <c:v>180.07199999518201</c:v>
                </c:pt>
                <c:pt idx="28826">
                  <c:v>180.079999995181</c:v>
                </c:pt>
                <c:pt idx="28827">
                  <c:v>180.08799999518098</c:v>
                </c:pt>
                <c:pt idx="28828">
                  <c:v>180.09599999518099</c:v>
                </c:pt>
                <c:pt idx="28829">
                  <c:v>180.103999995181</c:v>
                </c:pt>
                <c:pt idx="28830">
                  <c:v>180.11199999518098</c:v>
                </c:pt>
                <c:pt idx="28831">
                  <c:v>180.11999999518</c:v>
                </c:pt>
                <c:pt idx="28832">
                  <c:v>180.12799999518001</c:v>
                </c:pt>
                <c:pt idx="28833">
                  <c:v>180.13599999518001</c:v>
                </c:pt>
                <c:pt idx="28834">
                  <c:v>180.14399999518</c:v>
                </c:pt>
                <c:pt idx="28835">
                  <c:v>180.15199999518001</c:v>
                </c:pt>
                <c:pt idx="28836">
                  <c:v>180.15999999517902</c:v>
                </c:pt>
                <c:pt idx="28837">
                  <c:v>180.167999995179</c:v>
                </c:pt>
                <c:pt idx="28838">
                  <c:v>180.17599999517901</c:v>
                </c:pt>
                <c:pt idx="28839">
                  <c:v>180.18399999517899</c:v>
                </c:pt>
                <c:pt idx="28840">
                  <c:v>180.19199999517798</c:v>
                </c:pt>
                <c:pt idx="28841">
                  <c:v>180.19999999517799</c:v>
                </c:pt>
                <c:pt idx="28842">
                  <c:v>180.207999995178</c:v>
                </c:pt>
                <c:pt idx="28843">
                  <c:v>180.21599999517801</c:v>
                </c:pt>
                <c:pt idx="28844">
                  <c:v>180.22399999517799</c:v>
                </c:pt>
                <c:pt idx="28845">
                  <c:v>180.23199999517701</c:v>
                </c:pt>
                <c:pt idx="28846">
                  <c:v>180.23999999517702</c:v>
                </c:pt>
                <c:pt idx="28847">
                  <c:v>180.247999995177</c:v>
                </c:pt>
                <c:pt idx="28848">
                  <c:v>180.25599999517701</c:v>
                </c:pt>
                <c:pt idx="28849">
                  <c:v>180.26399999517702</c:v>
                </c:pt>
                <c:pt idx="28850">
                  <c:v>180.271999995176</c:v>
                </c:pt>
                <c:pt idx="28851">
                  <c:v>180.27999999517598</c:v>
                </c:pt>
                <c:pt idx="28852">
                  <c:v>180.28799999517599</c:v>
                </c:pt>
                <c:pt idx="28853">
                  <c:v>180.295999995176</c:v>
                </c:pt>
                <c:pt idx="28854">
                  <c:v>180.30399999517499</c:v>
                </c:pt>
                <c:pt idx="28855">
                  <c:v>180.311999995175</c:v>
                </c:pt>
                <c:pt idx="28856">
                  <c:v>180.31999999517501</c:v>
                </c:pt>
                <c:pt idx="28857">
                  <c:v>180.32799999517499</c:v>
                </c:pt>
                <c:pt idx="28858">
                  <c:v>180.335999995175</c:v>
                </c:pt>
                <c:pt idx="28859">
                  <c:v>180.34399999517402</c:v>
                </c:pt>
                <c:pt idx="28860">
                  <c:v>180.351999995174</c:v>
                </c:pt>
                <c:pt idx="28861">
                  <c:v>180.35999999517398</c:v>
                </c:pt>
                <c:pt idx="28862">
                  <c:v>180.36799999517399</c:v>
                </c:pt>
                <c:pt idx="28863">
                  <c:v>180.375999995174</c:v>
                </c:pt>
                <c:pt idx="28864">
                  <c:v>180.38399999517299</c:v>
                </c:pt>
                <c:pt idx="28865">
                  <c:v>180.39199999517299</c:v>
                </c:pt>
                <c:pt idx="28866">
                  <c:v>180.399999995173</c:v>
                </c:pt>
                <c:pt idx="28867">
                  <c:v>180.40799999517301</c:v>
                </c:pt>
                <c:pt idx="28868">
                  <c:v>180.415999995172</c:v>
                </c:pt>
                <c:pt idx="28869">
                  <c:v>180.42399999517201</c:v>
                </c:pt>
                <c:pt idx="28870">
                  <c:v>180.43199999517202</c:v>
                </c:pt>
                <c:pt idx="28871">
                  <c:v>180.439999995172</c:v>
                </c:pt>
                <c:pt idx="28872">
                  <c:v>180.44799999517201</c:v>
                </c:pt>
                <c:pt idx="28873">
                  <c:v>180.455999995171</c:v>
                </c:pt>
                <c:pt idx="28874">
                  <c:v>180.46399999517098</c:v>
                </c:pt>
                <c:pt idx="28875">
                  <c:v>180.47199999517099</c:v>
                </c:pt>
                <c:pt idx="28876">
                  <c:v>180.479999995171</c:v>
                </c:pt>
                <c:pt idx="28877">
                  <c:v>180.48799999517101</c:v>
                </c:pt>
                <c:pt idx="28878">
                  <c:v>180.49599999517</c:v>
                </c:pt>
                <c:pt idx="28879">
                  <c:v>180.50399999517001</c:v>
                </c:pt>
                <c:pt idx="28880">
                  <c:v>180.51199999517002</c:v>
                </c:pt>
                <c:pt idx="28881">
                  <c:v>180.51999999517</c:v>
                </c:pt>
                <c:pt idx="28882">
                  <c:v>180.52799999516901</c:v>
                </c:pt>
                <c:pt idx="28883">
                  <c:v>180.53599999516899</c:v>
                </c:pt>
                <c:pt idx="28884">
                  <c:v>180.543999995169</c:v>
                </c:pt>
                <c:pt idx="28885">
                  <c:v>180.55199999516898</c:v>
                </c:pt>
                <c:pt idx="28886">
                  <c:v>180.55999999516899</c:v>
                </c:pt>
                <c:pt idx="28887">
                  <c:v>180.56799999516801</c:v>
                </c:pt>
                <c:pt idx="28888">
                  <c:v>180.57599999516799</c:v>
                </c:pt>
                <c:pt idx="28889">
                  <c:v>180.583999995168</c:v>
                </c:pt>
                <c:pt idx="28890">
                  <c:v>180.59199999516801</c:v>
                </c:pt>
                <c:pt idx="28891">
                  <c:v>180.59999999516799</c:v>
                </c:pt>
                <c:pt idx="28892">
                  <c:v>180.60799999516701</c:v>
                </c:pt>
                <c:pt idx="28893">
                  <c:v>180.61599999516702</c:v>
                </c:pt>
                <c:pt idx="28894">
                  <c:v>180.62399999516703</c:v>
                </c:pt>
                <c:pt idx="28895">
                  <c:v>180.63199999516698</c:v>
                </c:pt>
                <c:pt idx="28896">
                  <c:v>180.63999999516699</c:v>
                </c:pt>
                <c:pt idx="28897">
                  <c:v>180.647999995166</c:v>
                </c:pt>
                <c:pt idx="28898">
                  <c:v>180.65599999516598</c:v>
                </c:pt>
                <c:pt idx="28899">
                  <c:v>180.66399999516599</c:v>
                </c:pt>
                <c:pt idx="28900">
                  <c:v>180.671999995166</c:v>
                </c:pt>
                <c:pt idx="28901">
                  <c:v>180.67999999516502</c:v>
                </c:pt>
                <c:pt idx="28902">
                  <c:v>180.687999995165</c:v>
                </c:pt>
                <c:pt idx="28903">
                  <c:v>180.69599999516501</c:v>
                </c:pt>
                <c:pt idx="28904">
                  <c:v>180.70399999516502</c:v>
                </c:pt>
                <c:pt idx="28905">
                  <c:v>180.711999995165</c:v>
                </c:pt>
                <c:pt idx="28906">
                  <c:v>180.71999999516399</c:v>
                </c:pt>
                <c:pt idx="28907">
                  <c:v>180.727999995164</c:v>
                </c:pt>
                <c:pt idx="28908">
                  <c:v>180.73599999516398</c:v>
                </c:pt>
                <c:pt idx="28909">
                  <c:v>180.74399999516399</c:v>
                </c:pt>
                <c:pt idx="28910">
                  <c:v>180.751999995164</c:v>
                </c:pt>
                <c:pt idx="28911">
                  <c:v>180.75999999516301</c:v>
                </c:pt>
                <c:pt idx="28912">
                  <c:v>180.767999995163</c:v>
                </c:pt>
                <c:pt idx="28913">
                  <c:v>180.775999995163</c:v>
                </c:pt>
                <c:pt idx="28914">
                  <c:v>180.78399999516301</c:v>
                </c:pt>
                <c:pt idx="28915">
                  <c:v>180.791999995162</c:v>
                </c:pt>
                <c:pt idx="28916">
                  <c:v>180.79999999516201</c:v>
                </c:pt>
                <c:pt idx="28917">
                  <c:v>180.80799999516199</c:v>
                </c:pt>
                <c:pt idx="28918">
                  <c:v>180.815999995162</c:v>
                </c:pt>
                <c:pt idx="28919">
                  <c:v>180.82399999516198</c:v>
                </c:pt>
                <c:pt idx="28920">
                  <c:v>180.831999995161</c:v>
                </c:pt>
                <c:pt idx="28921">
                  <c:v>180.83999999516101</c:v>
                </c:pt>
                <c:pt idx="28922">
                  <c:v>180.84799999516099</c:v>
                </c:pt>
                <c:pt idx="28923">
                  <c:v>180.855999995161</c:v>
                </c:pt>
                <c:pt idx="28924">
                  <c:v>180.86399999516101</c:v>
                </c:pt>
                <c:pt idx="28925">
                  <c:v>180.87199999516</c:v>
                </c:pt>
                <c:pt idx="28926">
                  <c:v>180.87999999516001</c:v>
                </c:pt>
                <c:pt idx="28927">
                  <c:v>180.88799999516002</c:v>
                </c:pt>
                <c:pt idx="28928">
                  <c:v>180.89599999516003</c:v>
                </c:pt>
                <c:pt idx="28929">
                  <c:v>180.90399999515898</c:v>
                </c:pt>
                <c:pt idx="28930">
                  <c:v>180.91199999515899</c:v>
                </c:pt>
                <c:pt idx="28931">
                  <c:v>180.919999995159</c:v>
                </c:pt>
                <c:pt idx="28932">
                  <c:v>180.92799999515898</c:v>
                </c:pt>
                <c:pt idx="28933">
                  <c:v>180.93599999515899</c:v>
                </c:pt>
                <c:pt idx="28934">
                  <c:v>180.94399999515801</c:v>
                </c:pt>
                <c:pt idx="28935">
                  <c:v>180.95199999515802</c:v>
                </c:pt>
                <c:pt idx="28936">
                  <c:v>180.959999995158</c:v>
                </c:pt>
                <c:pt idx="28937">
                  <c:v>180.96799999515801</c:v>
                </c:pt>
                <c:pt idx="28938">
                  <c:v>180.97599999515802</c:v>
                </c:pt>
                <c:pt idx="28939">
                  <c:v>180.98399999515698</c:v>
                </c:pt>
                <c:pt idx="28940">
                  <c:v>180.99199999515699</c:v>
                </c:pt>
                <c:pt idx="28941">
                  <c:v>180.999999995157</c:v>
                </c:pt>
                <c:pt idx="28942">
                  <c:v>181.00799999515698</c:v>
                </c:pt>
                <c:pt idx="28943">
                  <c:v>181.01599999515599</c:v>
                </c:pt>
                <c:pt idx="28944">
                  <c:v>181.023999995156</c:v>
                </c:pt>
                <c:pt idx="28945">
                  <c:v>181.03199999515601</c:v>
                </c:pt>
                <c:pt idx="28946">
                  <c:v>181.03999999515599</c:v>
                </c:pt>
                <c:pt idx="28947">
                  <c:v>181.047999995156</c:v>
                </c:pt>
                <c:pt idx="28948">
                  <c:v>181.05599999515502</c:v>
                </c:pt>
                <c:pt idx="28949">
                  <c:v>181.063999995155</c:v>
                </c:pt>
                <c:pt idx="28950">
                  <c:v>181.07199999515501</c:v>
                </c:pt>
                <c:pt idx="28951">
                  <c:v>181.07999999515499</c:v>
                </c:pt>
                <c:pt idx="28952">
                  <c:v>181.087999995155</c:v>
                </c:pt>
                <c:pt idx="28953">
                  <c:v>181.09599999515399</c:v>
                </c:pt>
                <c:pt idx="28954">
                  <c:v>181.103999995154</c:v>
                </c:pt>
                <c:pt idx="28955">
                  <c:v>181.11199999515401</c:v>
                </c:pt>
                <c:pt idx="28956">
                  <c:v>181.11999999515399</c:v>
                </c:pt>
                <c:pt idx="28957">
                  <c:v>181.127999995153</c:v>
                </c:pt>
                <c:pt idx="28958">
                  <c:v>181.13599999515301</c:v>
                </c:pt>
                <c:pt idx="28959">
                  <c:v>181.143999995153</c:v>
                </c:pt>
                <c:pt idx="28960">
                  <c:v>181.15199999515301</c:v>
                </c:pt>
                <c:pt idx="28961">
                  <c:v>181.15999999515302</c:v>
                </c:pt>
                <c:pt idx="28962">
                  <c:v>181.167999995152</c:v>
                </c:pt>
                <c:pt idx="28963">
                  <c:v>181.17599999515198</c:v>
                </c:pt>
                <c:pt idx="28964">
                  <c:v>181.18399999515199</c:v>
                </c:pt>
                <c:pt idx="28965">
                  <c:v>181.191999995152</c:v>
                </c:pt>
                <c:pt idx="28966">
                  <c:v>181.19999999515198</c:v>
                </c:pt>
                <c:pt idx="28967">
                  <c:v>181.207999995151</c:v>
                </c:pt>
                <c:pt idx="28968">
                  <c:v>181.21599999515101</c:v>
                </c:pt>
                <c:pt idx="28969">
                  <c:v>181.22399999515099</c:v>
                </c:pt>
                <c:pt idx="28970">
                  <c:v>181.231999995151</c:v>
                </c:pt>
                <c:pt idx="28971">
                  <c:v>181.23999999515001</c:v>
                </c:pt>
                <c:pt idx="28972">
                  <c:v>181.24799999515002</c:v>
                </c:pt>
                <c:pt idx="28973">
                  <c:v>181.25599999514998</c:v>
                </c:pt>
                <c:pt idx="28974">
                  <c:v>181.26399999514999</c:v>
                </c:pt>
                <c:pt idx="28975">
                  <c:v>181.27199999515</c:v>
                </c:pt>
                <c:pt idx="28976">
                  <c:v>181.27999999514898</c:v>
                </c:pt>
                <c:pt idx="28977">
                  <c:v>181.28799999514899</c:v>
                </c:pt>
                <c:pt idx="28978">
                  <c:v>181.295999995149</c:v>
                </c:pt>
                <c:pt idx="28979">
                  <c:v>181.30399999514901</c:v>
                </c:pt>
                <c:pt idx="28980">
                  <c:v>181.31199999514899</c:v>
                </c:pt>
                <c:pt idx="28981">
                  <c:v>181.31999999514801</c:v>
                </c:pt>
                <c:pt idx="28982">
                  <c:v>181.32799999514802</c:v>
                </c:pt>
                <c:pt idx="28983">
                  <c:v>181.335999995148</c:v>
                </c:pt>
                <c:pt idx="28984">
                  <c:v>181.34399999514801</c:v>
                </c:pt>
                <c:pt idx="28985">
                  <c:v>181.351999995147</c:v>
                </c:pt>
                <c:pt idx="28986">
                  <c:v>181.35999999514698</c:v>
                </c:pt>
                <c:pt idx="28987">
                  <c:v>181.36799999514699</c:v>
                </c:pt>
                <c:pt idx="28988">
                  <c:v>181.375999995147</c:v>
                </c:pt>
                <c:pt idx="28989">
                  <c:v>181.38399999514701</c:v>
                </c:pt>
                <c:pt idx="28990">
                  <c:v>181.39199999514599</c:v>
                </c:pt>
                <c:pt idx="28991">
                  <c:v>181.399999995146</c:v>
                </c:pt>
                <c:pt idx="28992">
                  <c:v>181.40799999514601</c:v>
                </c:pt>
                <c:pt idx="28993">
                  <c:v>181.415999995146</c:v>
                </c:pt>
                <c:pt idx="28994">
                  <c:v>181.423999995146</c:v>
                </c:pt>
                <c:pt idx="28995">
                  <c:v>181.43199999514499</c:v>
                </c:pt>
                <c:pt idx="28996">
                  <c:v>181.439999995145</c:v>
                </c:pt>
                <c:pt idx="28997">
                  <c:v>181.44799999514498</c:v>
                </c:pt>
                <c:pt idx="28998">
                  <c:v>181.45599999514499</c:v>
                </c:pt>
                <c:pt idx="28999">
                  <c:v>181.46399999514401</c:v>
                </c:pt>
                <c:pt idx="29000">
                  <c:v>181.47199999514399</c:v>
                </c:pt>
                <c:pt idx="29001">
                  <c:v>181.479999995144</c:v>
                </c:pt>
                <c:pt idx="29002">
                  <c:v>181.48799999514401</c:v>
                </c:pt>
                <c:pt idx="29003">
                  <c:v>181.49599999514399</c:v>
                </c:pt>
                <c:pt idx="29004">
                  <c:v>181.503999995143</c:v>
                </c:pt>
                <c:pt idx="29005">
                  <c:v>181.51199999514301</c:v>
                </c:pt>
                <c:pt idx="29006">
                  <c:v>181.51999999514302</c:v>
                </c:pt>
                <c:pt idx="29007">
                  <c:v>181.52799999514298</c:v>
                </c:pt>
                <c:pt idx="29008">
                  <c:v>181.53599999514299</c:v>
                </c:pt>
                <c:pt idx="29009">
                  <c:v>181.543999995142</c:v>
                </c:pt>
                <c:pt idx="29010">
                  <c:v>181.55199999514198</c:v>
                </c:pt>
                <c:pt idx="29011">
                  <c:v>181.55999999514199</c:v>
                </c:pt>
                <c:pt idx="29012">
                  <c:v>181.567999995142</c:v>
                </c:pt>
                <c:pt idx="29013">
                  <c:v>181.57599999514102</c:v>
                </c:pt>
                <c:pt idx="29014">
                  <c:v>181.583999995141</c:v>
                </c:pt>
                <c:pt idx="29015">
                  <c:v>181.59199999514101</c:v>
                </c:pt>
                <c:pt idx="29016">
                  <c:v>181.59999999514102</c:v>
                </c:pt>
                <c:pt idx="29017">
                  <c:v>181.607999995141</c:v>
                </c:pt>
                <c:pt idx="29018">
                  <c:v>181.61599999513999</c:v>
                </c:pt>
                <c:pt idx="29019">
                  <c:v>181.62399999514</c:v>
                </c:pt>
                <c:pt idx="29020">
                  <c:v>181.63199999513998</c:v>
                </c:pt>
                <c:pt idx="29021">
                  <c:v>181.63999999513999</c:v>
                </c:pt>
                <c:pt idx="29022">
                  <c:v>181.64799999514</c:v>
                </c:pt>
                <c:pt idx="29023">
                  <c:v>181.65599999513901</c:v>
                </c:pt>
                <c:pt idx="29024">
                  <c:v>181.66399999513899</c:v>
                </c:pt>
                <c:pt idx="29025">
                  <c:v>181.671999995139</c:v>
                </c:pt>
                <c:pt idx="29026">
                  <c:v>181.67999999513901</c:v>
                </c:pt>
                <c:pt idx="29027">
                  <c:v>181.687999995138</c:v>
                </c:pt>
                <c:pt idx="29028">
                  <c:v>181.69599999513801</c:v>
                </c:pt>
                <c:pt idx="29029">
                  <c:v>181.70399999513799</c:v>
                </c:pt>
                <c:pt idx="29030">
                  <c:v>181.711999995138</c:v>
                </c:pt>
                <c:pt idx="29031">
                  <c:v>181.71999999513798</c:v>
                </c:pt>
                <c:pt idx="29032">
                  <c:v>181.727999995137</c:v>
                </c:pt>
                <c:pt idx="29033">
                  <c:v>181.73599999513701</c:v>
                </c:pt>
                <c:pt idx="29034">
                  <c:v>181.74399999513699</c:v>
                </c:pt>
                <c:pt idx="29035">
                  <c:v>181.751999995137</c:v>
                </c:pt>
                <c:pt idx="29036">
                  <c:v>181.75999999513701</c:v>
                </c:pt>
                <c:pt idx="29037">
                  <c:v>181.76799999513599</c:v>
                </c:pt>
                <c:pt idx="29038">
                  <c:v>181.775999995136</c:v>
                </c:pt>
                <c:pt idx="29039">
                  <c:v>181.78399999513601</c:v>
                </c:pt>
                <c:pt idx="29040">
                  <c:v>181.79199999513602</c:v>
                </c:pt>
                <c:pt idx="29041">
                  <c:v>181.79999999513498</c:v>
                </c:pt>
                <c:pt idx="29042">
                  <c:v>181.80799999513499</c:v>
                </c:pt>
                <c:pt idx="29043">
                  <c:v>181.815999995135</c:v>
                </c:pt>
                <c:pt idx="29044">
                  <c:v>181.82399999513498</c:v>
                </c:pt>
                <c:pt idx="29045">
                  <c:v>181.83199999513499</c:v>
                </c:pt>
                <c:pt idx="29046">
                  <c:v>181.83999999513401</c:v>
                </c:pt>
                <c:pt idx="29047">
                  <c:v>181.84799999513402</c:v>
                </c:pt>
                <c:pt idx="29048">
                  <c:v>181.855999995134</c:v>
                </c:pt>
                <c:pt idx="29049">
                  <c:v>181.86399999513401</c:v>
                </c:pt>
                <c:pt idx="29050">
                  <c:v>181.87199999513402</c:v>
                </c:pt>
                <c:pt idx="29051">
                  <c:v>181.87999999513298</c:v>
                </c:pt>
                <c:pt idx="29052">
                  <c:v>181.88799999513299</c:v>
                </c:pt>
                <c:pt idx="29053">
                  <c:v>181.895999995133</c:v>
                </c:pt>
                <c:pt idx="29054">
                  <c:v>181.90399999513298</c:v>
                </c:pt>
                <c:pt idx="29055">
                  <c:v>181.91199999513199</c:v>
                </c:pt>
                <c:pt idx="29056">
                  <c:v>181.919999995132</c:v>
                </c:pt>
                <c:pt idx="29057">
                  <c:v>181.92799999513201</c:v>
                </c:pt>
                <c:pt idx="29058">
                  <c:v>181.93599999513199</c:v>
                </c:pt>
                <c:pt idx="29059">
                  <c:v>181.943999995132</c:v>
                </c:pt>
                <c:pt idx="29060">
                  <c:v>181.95199999513102</c:v>
                </c:pt>
                <c:pt idx="29061">
                  <c:v>181.959999995131</c:v>
                </c:pt>
                <c:pt idx="29062">
                  <c:v>181.96799999513101</c:v>
                </c:pt>
                <c:pt idx="29063">
                  <c:v>181.97599999513099</c:v>
                </c:pt>
                <c:pt idx="29064">
                  <c:v>181.983999995131</c:v>
                </c:pt>
                <c:pt idx="29065">
                  <c:v>181.99199999512999</c:v>
                </c:pt>
                <c:pt idx="29066">
                  <c:v>181.99999999513</c:v>
                </c:pt>
                <c:pt idx="29067">
                  <c:v>182.00799999513001</c:v>
                </c:pt>
                <c:pt idx="29068">
                  <c:v>182.01599999512999</c:v>
                </c:pt>
                <c:pt idx="29069">
                  <c:v>182.023999995129</c:v>
                </c:pt>
                <c:pt idx="29070">
                  <c:v>182.03199999512901</c:v>
                </c:pt>
                <c:pt idx="29071">
                  <c:v>182.03999999512899</c:v>
                </c:pt>
                <c:pt idx="29072">
                  <c:v>182.047999995129</c:v>
                </c:pt>
                <c:pt idx="29073">
                  <c:v>182.05599999512901</c:v>
                </c:pt>
                <c:pt idx="29074">
                  <c:v>182.063999995128</c:v>
                </c:pt>
                <c:pt idx="29075">
                  <c:v>182.07199999512798</c:v>
                </c:pt>
                <c:pt idx="29076">
                  <c:v>182.07999999512799</c:v>
                </c:pt>
                <c:pt idx="29077">
                  <c:v>182.087999995128</c:v>
                </c:pt>
                <c:pt idx="29078">
                  <c:v>182.09599999512798</c:v>
                </c:pt>
                <c:pt idx="29079">
                  <c:v>182.103999995127</c:v>
                </c:pt>
                <c:pt idx="29080">
                  <c:v>182.11199999512701</c:v>
                </c:pt>
                <c:pt idx="29081">
                  <c:v>182.11999999512702</c:v>
                </c:pt>
                <c:pt idx="29082">
                  <c:v>182.127999995127</c:v>
                </c:pt>
                <c:pt idx="29083">
                  <c:v>182.13599999512601</c:v>
                </c:pt>
                <c:pt idx="29084">
                  <c:v>182.14399999512602</c:v>
                </c:pt>
                <c:pt idx="29085">
                  <c:v>182.151999995126</c:v>
                </c:pt>
                <c:pt idx="29086">
                  <c:v>182.15999999512599</c:v>
                </c:pt>
                <c:pt idx="29087">
                  <c:v>182.167999995126</c:v>
                </c:pt>
                <c:pt idx="29088">
                  <c:v>182.17599999512498</c:v>
                </c:pt>
                <c:pt idx="29089">
                  <c:v>182.18399999512499</c:v>
                </c:pt>
                <c:pt idx="29090">
                  <c:v>182.191999995125</c:v>
                </c:pt>
                <c:pt idx="29091">
                  <c:v>182.19999999512501</c:v>
                </c:pt>
                <c:pt idx="29092">
                  <c:v>182.20799999512499</c:v>
                </c:pt>
                <c:pt idx="29093">
                  <c:v>182.21599999512401</c:v>
                </c:pt>
                <c:pt idx="29094">
                  <c:v>182.22399999512402</c:v>
                </c:pt>
                <c:pt idx="29095">
                  <c:v>182.231999995124</c:v>
                </c:pt>
                <c:pt idx="29096">
                  <c:v>182.23999999512401</c:v>
                </c:pt>
                <c:pt idx="29097">
                  <c:v>182.247999995123</c:v>
                </c:pt>
                <c:pt idx="29098">
                  <c:v>182.25599999512301</c:v>
                </c:pt>
                <c:pt idx="29099">
                  <c:v>182.26399999512299</c:v>
                </c:pt>
                <c:pt idx="29100">
                  <c:v>182.271999995123</c:v>
                </c:pt>
                <c:pt idx="29101">
                  <c:v>182.27999999512301</c:v>
                </c:pt>
                <c:pt idx="29102">
                  <c:v>182.28799999512199</c:v>
                </c:pt>
                <c:pt idx="29103">
                  <c:v>182.295999995122</c:v>
                </c:pt>
                <c:pt idx="29104">
                  <c:v>182.30399999512201</c:v>
                </c:pt>
                <c:pt idx="29105">
                  <c:v>182.31199999512199</c:v>
                </c:pt>
                <c:pt idx="29106">
                  <c:v>182.319999995122</c:v>
                </c:pt>
                <c:pt idx="29107">
                  <c:v>182.32799999512099</c:v>
                </c:pt>
                <c:pt idx="29108">
                  <c:v>182.335999995121</c:v>
                </c:pt>
                <c:pt idx="29109">
                  <c:v>182.34399999512098</c:v>
                </c:pt>
                <c:pt idx="29110">
                  <c:v>182.35199999512099</c:v>
                </c:pt>
                <c:pt idx="29111">
                  <c:v>182.35999999512001</c:v>
                </c:pt>
                <c:pt idx="29112">
                  <c:v>182.36799999511999</c:v>
                </c:pt>
                <c:pt idx="29113">
                  <c:v>182.37599999512</c:v>
                </c:pt>
                <c:pt idx="29114">
                  <c:v>182.38399999512001</c:v>
                </c:pt>
                <c:pt idx="29115">
                  <c:v>182.39199999512002</c:v>
                </c:pt>
                <c:pt idx="29116">
                  <c:v>182.399999995119</c:v>
                </c:pt>
                <c:pt idx="29117">
                  <c:v>182.40799999511901</c:v>
                </c:pt>
                <c:pt idx="29118">
                  <c:v>182.41599999511902</c:v>
                </c:pt>
                <c:pt idx="29119">
                  <c:v>182.423999995119</c:v>
                </c:pt>
                <c:pt idx="29120">
                  <c:v>182.43199999511899</c:v>
                </c:pt>
                <c:pt idx="29121">
                  <c:v>182.439999995118</c:v>
                </c:pt>
                <c:pt idx="29122">
                  <c:v>182.44799999511798</c:v>
                </c:pt>
                <c:pt idx="29123">
                  <c:v>182.45599999511799</c:v>
                </c:pt>
                <c:pt idx="29124">
                  <c:v>182.463999995118</c:v>
                </c:pt>
                <c:pt idx="29125">
                  <c:v>182.47199999511702</c:v>
                </c:pt>
                <c:pt idx="29126">
                  <c:v>182.479999995117</c:v>
                </c:pt>
                <c:pt idx="29127">
                  <c:v>182.48799999511701</c:v>
                </c:pt>
                <c:pt idx="29128">
                  <c:v>182.49599999511702</c:v>
                </c:pt>
                <c:pt idx="29129">
                  <c:v>182.503999995117</c:v>
                </c:pt>
                <c:pt idx="29130">
                  <c:v>182.51199999511599</c:v>
                </c:pt>
                <c:pt idx="29131">
                  <c:v>182.519999995116</c:v>
                </c:pt>
                <c:pt idx="29132">
                  <c:v>182.52799999511601</c:v>
                </c:pt>
                <c:pt idx="29133">
                  <c:v>182.53599999511599</c:v>
                </c:pt>
                <c:pt idx="29134">
                  <c:v>182.543999995116</c:v>
                </c:pt>
                <c:pt idx="29135">
                  <c:v>182.55199999511501</c:v>
                </c:pt>
                <c:pt idx="29136">
                  <c:v>182.55999999511499</c:v>
                </c:pt>
                <c:pt idx="29137">
                  <c:v>182.567999995115</c:v>
                </c:pt>
                <c:pt idx="29138">
                  <c:v>182.57599999511501</c:v>
                </c:pt>
                <c:pt idx="29139">
                  <c:v>182.583999995114</c:v>
                </c:pt>
                <c:pt idx="29140">
                  <c:v>182.59199999511401</c:v>
                </c:pt>
                <c:pt idx="29141">
                  <c:v>182.59999999511399</c:v>
                </c:pt>
                <c:pt idx="29142">
                  <c:v>182.607999995114</c:v>
                </c:pt>
                <c:pt idx="29143">
                  <c:v>182.61599999511398</c:v>
                </c:pt>
                <c:pt idx="29144">
                  <c:v>182.623999995113</c:v>
                </c:pt>
                <c:pt idx="29145">
                  <c:v>182.63199999511301</c:v>
                </c:pt>
                <c:pt idx="29146">
                  <c:v>182.63999999511299</c:v>
                </c:pt>
                <c:pt idx="29147">
                  <c:v>182.647999995113</c:v>
                </c:pt>
                <c:pt idx="29148">
                  <c:v>182.65599999511301</c:v>
                </c:pt>
                <c:pt idx="29149">
                  <c:v>182.66399999511199</c:v>
                </c:pt>
                <c:pt idx="29150">
                  <c:v>182.671999995112</c:v>
                </c:pt>
                <c:pt idx="29151">
                  <c:v>182.67999999511201</c:v>
                </c:pt>
                <c:pt idx="29152">
                  <c:v>182.68799999511202</c:v>
                </c:pt>
                <c:pt idx="29153">
                  <c:v>182.69599999511098</c:v>
                </c:pt>
                <c:pt idx="29154">
                  <c:v>182.70399999511099</c:v>
                </c:pt>
                <c:pt idx="29155">
                  <c:v>182.711999995111</c:v>
                </c:pt>
                <c:pt idx="29156">
                  <c:v>182.71999999511098</c:v>
                </c:pt>
                <c:pt idx="29157">
                  <c:v>182.72799999511099</c:v>
                </c:pt>
                <c:pt idx="29158">
                  <c:v>182.73599999511001</c:v>
                </c:pt>
                <c:pt idx="29159">
                  <c:v>182.74399999511002</c:v>
                </c:pt>
                <c:pt idx="29160">
                  <c:v>182.75199999511</c:v>
                </c:pt>
                <c:pt idx="29161">
                  <c:v>182.75999999511001</c:v>
                </c:pt>
                <c:pt idx="29162">
                  <c:v>182.76799999511002</c:v>
                </c:pt>
                <c:pt idx="29163">
                  <c:v>182.775999995109</c:v>
                </c:pt>
                <c:pt idx="29164">
                  <c:v>182.78399999510899</c:v>
                </c:pt>
                <c:pt idx="29165">
                  <c:v>182.79199999510899</c:v>
                </c:pt>
                <c:pt idx="29166">
                  <c:v>182.799999995109</c:v>
                </c:pt>
                <c:pt idx="29167">
                  <c:v>182.80799999510799</c:v>
                </c:pt>
                <c:pt idx="29168">
                  <c:v>182.815999995108</c:v>
                </c:pt>
                <c:pt idx="29169">
                  <c:v>182.82399999510801</c:v>
                </c:pt>
                <c:pt idx="29170">
                  <c:v>182.83199999510799</c:v>
                </c:pt>
                <c:pt idx="29171">
                  <c:v>182.839999995108</c:v>
                </c:pt>
                <c:pt idx="29172">
                  <c:v>182.84799999510702</c:v>
                </c:pt>
                <c:pt idx="29173">
                  <c:v>182.855999995107</c:v>
                </c:pt>
                <c:pt idx="29174">
                  <c:v>182.86399999510701</c:v>
                </c:pt>
                <c:pt idx="29175">
                  <c:v>182.87199999510702</c:v>
                </c:pt>
                <c:pt idx="29176">
                  <c:v>182.879999995107</c:v>
                </c:pt>
                <c:pt idx="29177">
                  <c:v>182.88799999510599</c:v>
                </c:pt>
                <c:pt idx="29178">
                  <c:v>182.895999995106</c:v>
                </c:pt>
                <c:pt idx="29179">
                  <c:v>182.90399999510601</c:v>
                </c:pt>
                <c:pt idx="29180">
                  <c:v>182.91199999510599</c:v>
                </c:pt>
                <c:pt idx="29181">
                  <c:v>182.919999995105</c:v>
                </c:pt>
                <c:pt idx="29182">
                  <c:v>182.92799999510501</c:v>
                </c:pt>
                <c:pt idx="29183">
                  <c:v>182.93599999510499</c:v>
                </c:pt>
                <c:pt idx="29184">
                  <c:v>182.943999995105</c:v>
                </c:pt>
                <c:pt idx="29185">
                  <c:v>182.95199999510501</c:v>
                </c:pt>
                <c:pt idx="29186">
                  <c:v>182.959999995104</c:v>
                </c:pt>
                <c:pt idx="29187">
                  <c:v>182.96799999510398</c:v>
                </c:pt>
                <c:pt idx="29188">
                  <c:v>182.97599999510399</c:v>
                </c:pt>
                <c:pt idx="29189">
                  <c:v>182.983999995104</c:v>
                </c:pt>
                <c:pt idx="29190">
                  <c:v>182.99199999510398</c:v>
                </c:pt>
                <c:pt idx="29191">
                  <c:v>182.999999995103</c:v>
                </c:pt>
                <c:pt idx="29192">
                  <c:v>183.00799999510301</c:v>
                </c:pt>
                <c:pt idx="29193">
                  <c:v>183.01599999510302</c:v>
                </c:pt>
                <c:pt idx="29194">
                  <c:v>183.023999995103</c:v>
                </c:pt>
                <c:pt idx="29195">
                  <c:v>183.03199999510301</c:v>
                </c:pt>
                <c:pt idx="29196">
                  <c:v>183.03999999510202</c:v>
                </c:pt>
                <c:pt idx="29197">
                  <c:v>183.047999995102</c:v>
                </c:pt>
                <c:pt idx="29198">
                  <c:v>183.05599999510198</c:v>
                </c:pt>
                <c:pt idx="29199">
                  <c:v>183.06399999510199</c:v>
                </c:pt>
                <c:pt idx="29200">
                  <c:v>183.07199999510098</c:v>
                </c:pt>
                <c:pt idx="29201">
                  <c:v>183.07999999510099</c:v>
                </c:pt>
                <c:pt idx="29202">
                  <c:v>183.087999995101</c:v>
                </c:pt>
                <c:pt idx="29203">
                  <c:v>183.09599999510101</c:v>
                </c:pt>
                <c:pt idx="29204">
                  <c:v>183.10399999510099</c:v>
                </c:pt>
                <c:pt idx="29205">
                  <c:v>183.11199999510001</c:v>
                </c:pt>
                <c:pt idx="29206">
                  <c:v>183.11999999510002</c:v>
                </c:pt>
                <c:pt idx="29207">
                  <c:v>183.1279999951</c:v>
                </c:pt>
                <c:pt idx="29208">
                  <c:v>183.13599999510001</c:v>
                </c:pt>
                <c:pt idx="29209">
                  <c:v>183.14399999510002</c:v>
                </c:pt>
                <c:pt idx="29210">
                  <c:v>183.151999995099</c:v>
                </c:pt>
                <c:pt idx="29211">
                  <c:v>183.15999999509899</c:v>
                </c:pt>
                <c:pt idx="29212">
                  <c:v>183.167999995099</c:v>
                </c:pt>
                <c:pt idx="29213">
                  <c:v>183.175999995099</c:v>
                </c:pt>
                <c:pt idx="29214">
                  <c:v>183.18399999509799</c:v>
                </c:pt>
                <c:pt idx="29215">
                  <c:v>183.191999995098</c:v>
                </c:pt>
                <c:pt idx="29216">
                  <c:v>183.19999999509801</c:v>
                </c:pt>
                <c:pt idx="29217">
                  <c:v>183.20799999509799</c:v>
                </c:pt>
                <c:pt idx="29218">
                  <c:v>183.215999995098</c:v>
                </c:pt>
                <c:pt idx="29219">
                  <c:v>183.22399999509702</c:v>
                </c:pt>
                <c:pt idx="29220">
                  <c:v>183.231999995097</c:v>
                </c:pt>
                <c:pt idx="29221">
                  <c:v>183.23999999509698</c:v>
                </c:pt>
                <c:pt idx="29222">
                  <c:v>183.24799999509699</c:v>
                </c:pt>
                <c:pt idx="29223">
                  <c:v>183.255999995097</c:v>
                </c:pt>
                <c:pt idx="29224">
                  <c:v>183.26399999509599</c:v>
                </c:pt>
                <c:pt idx="29225">
                  <c:v>183.271999995096</c:v>
                </c:pt>
                <c:pt idx="29226">
                  <c:v>183.27999999509601</c:v>
                </c:pt>
                <c:pt idx="29227">
                  <c:v>183.28799999509602</c:v>
                </c:pt>
                <c:pt idx="29228">
                  <c:v>183.295999995095</c:v>
                </c:pt>
                <c:pt idx="29229">
                  <c:v>183.30399999509501</c:v>
                </c:pt>
                <c:pt idx="29230">
                  <c:v>183.31199999509502</c:v>
                </c:pt>
                <c:pt idx="29231">
                  <c:v>183.319999995095</c:v>
                </c:pt>
                <c:pt idx="29232">
                  <c:v>183.32799999509498</c:v>
                </c:pt>
                <c:pt idx="29233">
                  <c:v>183.335999995094</c:v>
                </c:pt>
                <c:pt idx="29234">
                  <c:v>183.34399999509398</c:v>
                </c:pt>
                <c:pt idx="29235">
                  <c:v>183.35199999509399</c:v>
                </c:pt>
                <c:pt idx="29236">
                  <c:v>183.359999995094</c:v>
                </c:pt>
                <c:pt idx="29237">
                  <c:v>183.36799999509401</c:v>
                </c:pt>
                <c:pt idx="29238">
                  <c:v>183.375999995093</c:v>
                </c:pt>
                <c:pt idx="29239">
                  <c:v>183.38399999509301</c:v>
                </c:pt>
                <c:pt idx="29240">
                  <c:v>183.39199999509302</c:v>
                </c:pt>
                <c:pt idx="29241">
                  <c:v>183.399999995093</c:v>
                </c:pt>
                <c:pt idx="29242">
                  <c:v>183.40799999509198</c:v>
                </c:pt>
                <c:pt idx="29243">
                  <c:v>183.41599999509199</c:v>
                </c:pt>
                <c:pt idx="29244">
                  <c:v>183.423999995092</c:v>
                </c:pt>
                <c:pt idx="29245">
                  <c:v>183.43199999509199</c:v>
                </c:pt>
                <c:pt idx="29246">
                  <c:v>183.43999999509199</c:v>
                </c:pt>
                <c:pt idx="29247">
                  <c:v>183.44799999509101</c:v>
                </c:pt>
                <c:pt idx="29248">
                  <c:v>183.45599999509099</c:v>
                </c:pt>
                <c:pt idx="29249">
                  <c:v>183.463999995091</c:v>
                </c:pt>
                <c:pt idx="29250">
                  <c:v>183.47199999509101</c:v>
                </c:pt>
                <c:pt idx="29251">
                  <c:v>183.47999999509099</c:v>
                </c:pt>
                <c:pt idx="29252">
                  <c:v>183.48799999509001</c:v>
                </c:pt>
                <c:pt idx="29253">
                  <c:v>183.49599999509002</c:v>
                </c:pt>
                <c:pt idx="29254">
                  <c:v>183.50399999509</c:v>
                </c:pt>
                <c:pt idx="29255">
                  <c:v>183.51199999508998</c:v>
                </c:pt>
                <c:pt idx="29256">
                  <c:v>183.51999999508899</c:v>
                </c:pt>
                <c:pt idx="29257">
                  <c:v>183.527999995089</c:v>
                </c:pt>
                <c:pt idx="29258">
                  <c:v>183.53599999508899</c:v>
                </c:pt>
                <c:pt idx="29259">
                  <c:v>183.543999995089</c:v>
                </c:pt>
                <c:pt idx="29260">
                  <c:v>183.55199999508901</c:v>
                </c:pt>
                <c:pt idx="29261">
                  <c:v>183.55999999508802</c:v>
                </c:pt>
                <c:pt idx="29262">
                  <c:v>183.567999995088</c:v>
                </c:pt>
                <c:pt idx="29263">
                  <c:v>183.57599999508801</c:v>
                </c:pt>
                <c:pt idx="29264">
                  <c:v>183.58399999508802</c:v>
                </c:pt>
                <c:pt idx="29265">
                  <c:v>183.591999995088</c:v>
                </c:pt>
                <c:pt idx="29266">
                  <c:v>183.59999999508699</c:v>
                </c:pt>
                <c:pt idx="29267">
                  <c:v>183.607999995087</c:v>
                </c:pt>
                <c:pt idx="29268">
                  <c:v>183.61599999508698</c:v>
                </c:pt>
                <c:pt idx="29269">
                  <c:v>183.62399999508699</c:v>
                </c:pt>
                <c:pt idx="29270">
                  <c:v>183.63199999508601</c:v>
                </c:pt>
                <c:pt idx="29271">
                  <c:v>183.63999999508601</c:v>
                </c:pt>
                <c:pt idx="29272">
                  <c:v>183.647999995086</c:v>
                </c:pt>
                <c:pt idx="29273">
                  <c:v>183.65599999508601</c:v>
                </c:pt>
                <c:pt idx="29274">
                  <c:v>183.66399999508602</c:v>
                </c:pt>
                <c:pt idx="29275">
                  <c:v>183.671999995085</c:v>
                </c:pt>
                <c:pt idx="29276">
                  <c:v>183.67999999508498</c:v>
                </c:pt>
                <c:pt idx="29277">
                  <c:v>183.68799999508499</c:v>
                </c:pt>
                <c:pt idx="29278">
                  <c:v>183.695999995085</c:v>
                </c:pt>
                <c:pt idx="29279">
                  <c:v>183.70399999508498</c:v>
                </c:pt>
                <c:pt idx="29280">
                  <c:v>183.711999995084</c:v>
                </c:pt>
                <c:pt idx="29281">
                  <c:v>183.71999999508401</c:v>
                </c:pt>
                <c:pt idx="29282">
                  <c:v>183.72799999508399</c:v>
                </c:pt>
                <c:pt idx="29283">
                  <c:v>183.735999995084</c:v>
                </c:pt>
                <c:pt idx="29284">
                  <c:v>183.74399999508302</c:v>
                </c:pt>
                <c:pt idx="29285">
                  <c:v>183.751999995083</c:v>
                </c:pt>
                <c:pt idx="29286">
                  <c:v>183.75999999508301</c:v>
                </c:pt>
                <c:pt idx="29287">
                  <c:v>183.76799999508302</c:v>
                </c:pt>
                <c:pt idx="29288">
                  <c:v>183.775999995083</c:v>
                </c:pt>
                <c:pt idx="29289">
                  <c:v>183.78399999508198</c:v>
                </c:pt>
                <c:pt idx="29290">
                  <c:v>183.79199999508199</c:v>
                </c:pt>
                <c:pt idx="29291">
                  <c:v>183.799999995082</c:v>
                </c:pt>
                <c:pt idx="29292">
                  <c:v>183.80799999508199</c:v>
                </c:pt>
                <c:pt idx="29293">
                  <c:v>183.815999995082</c:v>
                </c:pt>
                <c:pt idx="29294">
                  <c:v>183.82399999508101</c:v>
                </c:pt>
                <c:pt idx="29295">
                  <c:v>183.83199999508102</c:v>
                </c:pt>
                <c:pt idx="29296">
                  <c:v>183.839999995081</c:v>
                </c:pt>
                <c:pt idx="29297">
                  <c:v>183.84799999508101</c:v>
                </c:pt>
                <c:pt idx="29298">
                  <c:v>183.85599999508</c:v>
                </c:pt>
                <c:pt idx="29299">
                  <c:v>183.86399999507998</c:v>
                </c:pt>
                <c:pt idx="29300">
                  <c:v>183.87199999507999</c:v>
                </c:pt>
                <c:pt idx="29301">
                  <c:v>183.87999999508</c:v>
                </c:pt>
                <c:pt idx="29302">
                  <c:v>183.88799999507998</c:v>
                </c:pt>
                <c:pt idx="29303">
                  <c:v>183.89599999507899</c:v>
                </c:pt>
                <c:pt idx="29304">
                  <c:v>183.903999995079</c:v>
                </c:pt>
                <c:pt idx="29305">
                  <c:v>183.91199999507901</c:v>
                </c:pt>
                <c:pt idx="29306">
                  <c:v>183.919999995079</c:v>
                </c:pt>
                <c:pt idx="29307">
                  <c:v>183.92799999507901</c:v>
                </c:pt>
                <c:pt idx="29308">
                  <c:v>183.93599999507802</c:v>
                </c:pt>
                <c:pt idx="29309">
                  <c:v>183.943999995078</c:v>
                </c:pt>
                <c:pt idx="29310">
                  <c:v>183.95199999507798</c:v>
                </c:pt>
                <c:pt idx="29311">
                  <c:v>183.95999999507799</c:v>
                </c:pt>
                <c:pt idx="29312">
                  <c:v>183.96799999507698</c:v>
                </c:pt>
                <c:pt idx="29313">
                  <c:v>183.97599999507699</c:v>
                </c:pt>
                <c:pt idx="29314">
                  <c:v>183.983999995077</c:v>
                </c:pt>
                <c:pt idx="29315">
                  <c:v>183.99199999507701</c:v>
                </c:pt>
                <c:pt idx="29316">
                  <c:v>183.99999999507699</c:v>
                </c:pt>
                <c:pt idx="29317">
                  <c:v>184.00799999507601</c:v>
                </c:pt>
                <c:pt idx="29318">
                  <c:v>184.01599999507602</c:v>
                </c:pt>
                <c:pt idx="29319">
                  <c:v>184.023999995076</c:v>
                </c:pt>
                <c:pt idx="29320">
                  <c:v>184.03199999507601</c:v>
                </c:pt>
                <c:pt idx="29321">
                  <c:v>184.03999999507602</c:v>
                </c:pt>
                <c:pt idx="29322">
                  <c:v>184.047999995075</c:v>
                </c:pt>
                <c:pt idx="29323">
                  <c:v>184.05599999507498</c:v>
                </c:pt>
                <c:pt idx="29324">
                  <c:v>184.06399999507499</c:v>
                </c:pt>
                <c:pt idx="29325">
                  <c:v>184.071999995075</c:v>
                </c:pt>
                <c:pt idx="29326">
                  <c:v>184.07999999507399</c:v>
                </c:pt>
                <c:pt idx="29327">
                  <c:v>184.087999995074</c:v>
                </c:pt>
                <c:pt idx="29328">
                  <c:v>184.09599999507401</c:v>
                </c:pt>
                <c:pt idx="29329">
                  <c:v>184.10399999507402</c:v>
                </c:pt>
                <c:pt idx="29330">
                  <c:v>184.111999995074</c:v>
                </c:pt>
                <c:pt idx="29331">
                  <c:v>184.11999999507302</c:v>
                </c:pt>
                <c:pt idx="29332">
                  <c:v>184.127999995073</c:v>
                </c:pt>
                <c:pt idx="29333">
                  <c:v>184.13599999507298</c:v>
                </c:pt>
                <c:pt idx="29334">
                  <c:v>184.14399999507299</c:v>
                </c:pt>
                <c:pt idx="29335">
                  <c:v>184.151999995073</c:v>
                </c:pt>
                <c:pt idx="29336">
                  <c:v>184.15999999507198</c:v>
                </c:pt>
                <c:pt idx="29337">
                  <c:v>184.16799999507199</c:v>
                </c:pt>
                <c:pt idx="29338">
                  <c:v>184.175999995072</c:v>
                </c:pt>
                <c:pt idx="29339">
                  <c:v>184.18399999507201</c:v>
                </c:pt>
                <c:pt idx="29340">
                  <c:v>184.191999995071</c:v>
                </c:pt>
                <c:pt idx="29341">
                  <c:v>184.19999999507101</c:v>
                </c:pt>
                <c:pt idx="29342">
                  <c:v>184.20799999507102</c:v>
                </c:pt>
                <c:pt idx="29343">
                  <c:v>184.215999995071</c:v>
                </c:pt>
                <c:pt idx="29344">
                  <c:v>184.22399999507098</c:v>
                </c:pt>
                <c:pt idx="29345">
                  <c:v>184.23199999507</c:v>
                </c:pt>
                <c:pt idx="29346">
                  <c:v>184.23999999506998</c:v>
                </c:pt>
                <c:pt idx="29347">
                  <c:v>184.24799999506999</c:v>
                </c:pt>
                <c:pt idx="29348">
                  <c:v>184.25599999507</c:v>
                </c:pt>
                <c:pt idx="29349">
                  <c:v>184.26399999507001</c:v>
                </c:pt>
                <c:pt idx="29350">
                  <c:v>184.271999995069</c:v>
                </c:pt>
                <c:pt idx="29351">
                  <c:v>184.27999999506901</c:v>
                </c:pt>
                <c:pt idx="29352">
                  <c:v>184.28799999506901</c:v>
                </c:pt>
                <c:pt idx="29353">
                  <c:v>184.295999995069</c:v>
                </c:pt>
                <c:pt idx="29354">
                  <c:v>184.30399999506798</c:v>
                </c:pt>
                <c:pt idx="29355">
                  <c:v>184.31199999506799</c:v>
                </c:pt>
                <c:pt idx="29356">
                  <c:v>184.319999995068</c:v>
                </c:pt>
                <c:pt idx="29357">
                  <c:v>184.32799999506798</c:v>
                </c:pt>
                <c:pt idx="29358">
                  <c:v>184.33599999506799</c:v>
                </c:pt>
                <c:pt idx="29359">
                  <c:v>184.34399999506701</c:v>
                </c:pt>
                <c:pt idx="29360">
                  <c:v>184.35199999506699</c:v>
                </c:pt>
                <c:pt idx="29361">
                  <c:v>184.359999995067</c:v>
                </c:pt>
                <c:pt idx="29362">
                  <c:v>184.36799999506701</c:v>
                </c:pt>
                <c:pt idx="29363">
                  <c:v>184.37599999506702</c:v>
                </c:pt>
                <c:pt idx="29364">
                  <c:v>184.38399999506601</c:v>
                </c:pt>
                <c:pt idx="29365">
                  <c:v>184.39199999506602</c:v>
                </c:pt>
                <c:pt idx="29366">
                  <c:v>184.399999995066</c:v>
                </c:pt>
                <c:pt idx="29367">
                  <c:v>184.40799999506598</c:v>
                </c:pt>
                <c:pt idx="29368">
                  <c:v>184.41599999506499</c:v>
                </c:pt>
                <c:pt idx="29369">
                  <c:v>184.423999995065</c:v>
                </c:pt>
                <c:pt idx="29370">
                  <c:v>184.43199999506498</c:v>
                </c:pt>
                <c:pt idx="29371">
                  <c:v>184.43999999506499</c:v>
                </c:pt>
                <c:pt idx="29372">
                  <c:v>184.447999995065</c:v>
                </c:pt>
                <c:pt idx="29373">
                  <c:v>184.45599999506402</c:v>
                </c:pt>
                <c:pt idx="29374">
                  <c:v>184.463999995064</c:v>
                </c:pt>
                <c:pt idx="29375">
                  <c:v>184.47199999506401</c:v>
                </c:pt>
                <c:pt idx="29376">
                  <c:v>184.47999999506402</c:v>
                </c:pt>
                <c:pt idx="29377">
                  <c:v>184.487999995064</c:v>
                </c:pt>
                <c:pt idx="29378">
                  <c:v>184.49599999506299</c:v>
                </c:pt>
                <c:pt idx="29379">
                  <c:v>184.503999995063</c:v>
                </c:pt>
                <c:pt idx="29380">
                  <c:v>184.51199999506298</c:v>
                </c:pt>
                <c:pt idx="29381">
                  <c:v>184.51999999506299</c:v>
                </c:pt>
                <c:pt idx="29382">
                  <c:v>184.527999995062</c:v>
                </c:pt>
                <c:pt idx="29383">
                  <c:v>184.53599999506201</c:v>
                </c:pt>
                <c:pt idx="29384">
                  <c:v>184.54399999506199</c:v>
                </c:pt>
                <c:pt idx="29385">
                  <c:v>184.551999995062</c:v>
                </c:pt>
                <c:pt idx="29386">
                  <c:v>184.55999999506201</c:v>
                </c:pt>
                <c:pt idx="29387">
                  <c:v>184.567999995061</c:v>
                </c:pt>
                <c:pt idx="29388">
                  <c:v>184.57599999506098</c:v>
                </c:pt>
                <c:pt idx="29389">
                  <c:v>184.58399999506099</c:v>
                </c:pt>
                <c:pt idx="29390">
                  <c:v>184.591999995061</c:v>
                </c:pt>
                <c:pt idx="29391">
                  <c:v>184.59999999506098</c:v>
                </c:pt>
                <c:pt idx="29392">
                  <c:v>184.60799999506</c:v>
                </c:pt>
                <c:pt idx="29393">
                  <c:v>184.61599999506001</c:v>
                </c:pt>
                <c:pt idx="29394">
                  <c:v>184.62399999505999</c:v>
                </c:pt>
                <c:pt idx="29395">
                  <c:v>184.63199999506</c:v>
                </c:pt>
                <c:pt idx="29396">
                  <c:v>184.63999999505901</c:v>
                </c:pt>
                <c:pt idx="29397">
                  <c:v>184.647999995059</c:v>
                </c:pt>
                <c:pt idx="29398">
                  <c:v>184.65599999505901</c:v>
                </c:pt>
                <c:pt idx="29399">
                  <c:v>184.66399999505902</c:v>
                </c:pt>
                <c:pt idx="29400">
                  <c:v>184.67199999505902</c:v>
                </c:pt>
                <c:pt idx="29401">
                  <c:v>184.67999999505798</c:v>
                </c:pt>
                <c:pt idx="29402">
                  <c:v>184.68799999505799</c:v>
                </c:pt>
                <c:pt idx="29403">
                  <c:v>184.695999995058</c:v>
                </c:pt>
                <c:pt idx="29404">
                  <c:v>184.70399999505798</c:v>
                </c:pt>
                <c:pt idx="29405">
                  <c:v>184.71199999505799</c:v>
                </c:pt>
                <c:pt idx="29406">
                  <c:v>184.71999999505701</c:v>
                </c:pt>
                <c:pt idx="29407">
                  <c:v>184.72799999505702</c:v>
                </c:pt>
                <c:pt idx="29408">
                  <c:v>184.735999995057</c:v>
                </c:pt>
                <c:pt idx="29409">
                  <c:v>184.74399999505701</c:v>
                </c:pt>
                <c:pt idx="29410">
                  <c:v>184.751999995056</c:v>
                </c:pt>
                <c:pt idx="29411">
                  <c:v>184.75999999505598</c:v>
                </c:pt>
                <c:pt idx="29412">
                  <c:v>184.76799999505599</c:v>
                </c:pt>
                <c:pt idx="29413">
                  <c:v>184.775999995056</c:v>
                </c:pt>
                <c:pt idx="29414">
                  <c:v>184.78399999505598</c:v>
                </c:pt>
                <c:pt idx="29415">
                  <c:v>184.79199999505499</c:v>
                </c:pt>
                <c:pt idx="29416">
                  <c:v>184.799999995055</c:v>
                </c:pt>
                <c:pt idx="29417">
                  <c:v>184.80799999505501</c:v>
                </c:pt>
                <c:pt idx="29418">
                  <c:v>184.81599999505499</c:v>
                </c:pt>
                <c:pt idx="29419">
                  <c:v>184.823999995055</c:v>
                </c:pt>
                <c:pt idx="29420">
                  <c:v>184.83199999505402</c:v>
                </c:pt>
                <c:pt idx="29421">
                  <c:v>184.839999995054</c:v>
                </c:pt>
                <c:pt idx="29422">
                  <c:v>184.84799999505401</c:v>
                </c:pt>
                <c:pt idx="29423">
                  <c:v>184.85599999505399</c:v>
                </c:pt>
                <c:pt idx="29424">
                  <c:v>184.86399999505301</c:v>
                </c:pt>
                <c:pt idx="29425">
                  <c:v>184.87199999505299</c:v>
                </c:pt>
                <c:pt idx="29426">
                  <c:v>184.879999995053</c:v>
                </c:pt>
                <c:pt idx="29427">
                  <c:v>184.88799999505301</c:v>
                </c:pt>
                <c:pt idx="29428">
                  <c:v>184.89599999505299</c:v>
                </c:pt>
                <c:pt idx="29429">
                  <c:v>184.903999995052</c:v>
                </c:pt>
                <c:pt idx="29430">
                  <c:v>184.91199999505201</c:v>
                </c:pt>
                <c:pt idx="29431">
                  <c:v>184.919999995052</c:v>
                </c:pt>
                <c:pt idx="29432">
                  <c:v>184.92799999505201</c:v>
                </c:pt>
                <c:pt idx="29433">
                  <c:v>184.93599999505201</c:v>
                </c:pt>
                <c:pt idx="29434">
                  <c:v>184.943999995051</c:v>
                </c:pt>
                <c:pt idx="29435">
                  <c:v>184.95199999505098</c:v>
                </c:pt>
                <c:pt idx="29436">
                  <c:v>184.95999999505099</c:v>
                </c:pt>
                <c:pt idx="29437">
                  <c:v>184.967999995051</c:v>
                </c:pt>
                <c:pt idx="29438">
                  <c:v>184.97599999504999</c:v>
                </c:pt>
                <c:pt idx="29439">
                  <c:v>184.98399999505</c:v>
                </c:pt>
                <c:pt idx="29440">
                  <c:v>184.99199999505001</c:v>
                </c:pt>
                <c:pt idx="29441">
                  <c:v>184.99999999505002</c:v>
                </c:pt>
                <c:pt idx="29442">
                  <c:v>185.00799999505</c:v>
                </c:pt>
                <c:pt idx="29443">
                  <c:v>185.01599999504901</c:v>
                </c:pt>
                <c:pt idx="29444">
                  <c:v>185.023999995049</c:v>
                </c:pt>
                <c:pt idx="29445">
                  <c:v>185.03199999504898</c:v>
                </c:pt>
                <c:pt idx="29446">
                  <c:v>185.03999999504899</c:v>
                </c:pt>
                <c:pt idx="29447">
                  <c:v>185.047999995049</c:v>
                </c:pt>
                <c:pt idx="29448">
                  <c:v>185.05599999504798</c:v>
                </c:pt>
                <c:pt idx="29449">
                  <c:v>185.06399999504799</c:v>
                </c:pt>
                <c:pt idx="29450">
                  <c:v>185.071999995048</c:v>
                </c:pt>
                <c:pt idx="29451">
                  <c:v>185.07999999504801</c:v>
                </c:pt>
                <c:pt idx="29452">
                  <c:v>185.087999995047</c:v>
                </c:pt>
                <c:pt idx="29453">
                  <c:v>185.09599999504701</c:v>
                </c:pt>
                <c:pt idx="29454">
                  <c:v>185.10399999504702</c:v>
                </c:pt>
                <c:pt idx="29455">
                  <c:v>185.111999995047</c:v>
                </c:pt>
                <c:pt idx="29456">
                  <c:v>185.11999999504701</c:v>
                </c:pt>
                <c:pt idx="29457">
                  <c:v>185.127999995046</c:v>
                </c:pt>
                <c:pt idx="29458">
                  <c:v>185.13599999504601</c:v>
                </c:pt>
                <c:pt idx="29459">
                  <c:v>185.14399999504599</c:v>
                </c:pt>
                <c:pt idx="29460">
                  <c:v>185.151999995046</c:v>
                </c:pt>
                <c:pt idx="29461">
                  <c:v>185.15999999504601</c:v>
                </c:pt>
                <c:pt idx="29462">
                  <c:v>185.16799999504499</c:v>
                </c:pt>
                <c:pt idx="29463">
                  <c:v>185.175999995045</c:v>
                </c:pt>
                <c:pt idx="29464">
                  <c:v>185.18399999504501</c:v>
                </c:pt>
                <c:pt idx="29465">
                  <c:v>185.19199999504499</c:v>
                </c:pt>
                <c:pt idx="29466">
                  <c:v>185.19999999504398</c:v>
                </c:pt>
                <c:pt idx="29467">
                  <c:v>185.20799999504399</c:v>
                </c:pt>
                <c:pt idx="29468">
                  <c:v>185.215999995044</c:v>
                </c:pt>
                <c:pt idx="29469">
                  <c:v>185.22399999504398</c:v>
                </c:pt>
                <c:pt idx="29470">
                  <c:v>185.23199999504399</c:v>
                </c:pt>
                <c:pt idx="29471">
                  <c:v>185.23999999504301</c:v>
                </c:pt>
                <c:pt idx="29472">
                  <c:v>185.24799999504299</c:v>
                </c:pt>
                <c:pt idx="29473">
                  <c:v>185.255999995043</c:v>
                </c:pt>
                <c:pt idx="29474">
                  <c:v>185.26399999504301</c:v>
                </c:pt>
                <c:pt idx="29475">
                  <c:v>185.27199999504302</c:v>
                </c:pt>
                <c:pt idx="29476">
                  <c:v>185.279999995042</c:v>
                </c:pt>
                <c:pt idx="29477">
                  <c:v>185.28799999504201</c:v>
                </c:pt>
                <c:pt idx="29478">
                  <c:v>185.29599999504202</c:v>
                </c:pt>
                <c:pt idx="29479">
                  <c:v>185.30399999504198</c:v>
                </c:pt>
                <c:pt idx="29480">
                  <c:v>185.31199999504099</c:v>
                </c:pt>
                <c:pt idx="29481">
                  <c:v>185.319999995041</c:v>
                </c:pt>
                <c:pt idx="29482">
                  <c:v>185.32799999504098</c:v>
                </c:pt>
                <c:pt idx="29483">
                  <c:v>185.33599999504099</c:v>
                </c:pt>
                <c:pt idx="29484">
                  <c:v>185.343999995041</c:v>
                </c:pt>
                <c:pt idx="29485">
                  <c:v>185.35199999504002</c:v>
                </c:pt>
                <c:pt idx="29486">
                  <c:v>185.35999999504</c:v>
                </c:pt>
                <c:pt idx="29487">
                  <c:v>185.36799999504001</c:v>
                </c:pt>
                <c:pt idx="29488">
                  <c:v>185.37599999504002</c:v>
                </c:pt>
                <c:pt idx="29489">
                  <c:v>185.38399999504</c:v>
                </c:pt>
                <c:pt idx="29490">
                  <c:v>185.39199999503899</c:v>
                </c:pt>
                <c:pt idx="29491">
                  <c:v>185.399999995039</c:v>
                </c:pt>
                <c:pt idx="29492">
                  <c:v>185.40799999503901</c:v>
                </c:pt>
                <c:pt idx="29493">
                  <c:v>185.41599999503899</c:v>
                </c:pt>
                <c:pt idx="29494">
                  <c:v>185.423999995039</c:v>
                </c:pt>
                <c:pt idx="29495">
                  <c:v>185.43199999503801</c:v>
                </c:pt>
                <c:pt idx="29496">
                  <c:v>185.43999999503799</c:v>
                </c:pt>
                <c:pt idx="29497">
                  <c:v>185.447999995038</c:v>
                </c:pt>
                <c:pt idx="29498">
                  <c:v>185.45599999503801</c:v>
                </c:pt>
                <c:pt idx="29499">
                  <c:v>185.463999995037</c:v>
                </c:pt>
                <c:pt idx="29500">
                  <c:v>185.47199999503701</c:v>
                </c:pt>
                <c:pt idx="29501">
                  <c:v>185.47999999503699</c:v>
                </c:pt>
                <c:pt idx="29502">
                  <c:v>185.487999995037</c:v>
                </c:pt>
                <c:pt idx="29503">
                  <c:v>185.49599999503698</c:v>
                </c:pt>
                <c:pt idx="29504">
                  <c:v>185.503999995036</c:v>
                </c:pt>
                <c:pt idx="29505">
                  <c:v>185.51199999503601</c:v>
                </c:pt>
                <c:pt idx="29506">
                  <c:v>185.51999999503599</c:v>
                </c:pt>
                <c:pt idx="29507">
                  <c:v>185.527999995036</c:v>
                </c:pt>
                <c:pt idx="29508">
                  <c:v>185.53599999503601</c:v>
                </c:pt>
                <c:pt idx="29509">
                  <c:v>185.54399999503502</c:v>
                </c:pt>
                <c:pt idx="29510">
                  <c:v>185.551999995035</c:v>
                </c:pt>
                <c:pt idx="29511">
                  <c:v>185.55999999503501</c:v>
                </c:pt>
                <c:pt idx="29512">
                  <c:v>185.56799999503502</c:v>
                </c:pt>
                <c:pt idx="29513">
                  <c:v>185.57599999503398</c:v>
                </c:pt>
                <c:pt idx="29514">
                  <c:v>185.58399999503399</c:v>
                </c:pt>
                <c:pt idx="29515">
                  <c:v>185.591999995034</c:v>
                </c:pt>
                <c:pt idx="29516">
                  <c:v>185.59999999503398</c:v>
                </c:pt>
                <c:pt idx="29517">
                  <c:v>185.60799999503399</c:v>
                </c:pt>
                <c:pt idx="29518">
                  <c:v>185.61599999503301</c:v>
                </c:pt>
                <c:pt idx="29519">
                  <c:v>185.62399999503302</c:v>
                </c:pt>
                <c:pt idx="29520">
                  <c:v>185.631999995033</c:v>
                </c:pt>
                <c:pt idx="29521">
                  <c:v>185.63999999503301</c:v>
                </c:pt>
                <c:pt idx="29522">
                  <c:v>185.64799999503302</c:v>
                </c:pt>
                <c:pt idx="29523">
                  <c:v>185.65599999503198</c:v>
                </c:pt>
                <c:pt idx="29524">
                  <c:v>185.66399999503199</c:v>
                </c:pt>
                <c:pt idx="29525">
                  <c:v>185.671999995032</c:v>
                </c:pt>
                <c:pt idx="29526">
                  <c:v>185.67999999503201</c:v>
                </c:pt>
                <c:pt idx="29527">
                  <c:v>185.68799999503099</c:v>
                </c:pt>
                <c:pt idx="29528">
                  <c:v>185.695999995031</c:v>
                </c:pt>
                <c:pt idx="29529">
                  <c:v>185.70399999503101</c:v>
                </c:pt>
                <c:pt idx="29530">
                  <c:v>185.71199999503099</c:v>
                </c:pt>
                <c:pt idx="29531">
                  <c:v>185.719999995031</c:v>
                </c:pt>
                <c:pt idx="29532">
                  <c:v>185.72799999503002</c:v>
                </c:pt>
                <c:pt idx="29533">
                  <c:v>185.73599999503</c:v>
                </c:pt>
                <c:pt idx="29534">
                  <c:v>185.74399999503001</c:v>
                </c:pt>
                <c:pt idx="29535">
                  <c:v>185.75199999502999</c:v>
                </c:pt>
                <c:pt idx="29536">
                  <c:v>185.75999999503</c:v>
                </c:pt>
                <c:pt idx="29537">
                  <c:v>185.76799999502899</c:v>
                </c:pt>
                <c:pt idx="29538">
                  <c:v>185.775999995029</c:v>
                </c:pt>
                <c:pt idx="29539">
                  <c:v>185.78399999502901</c:v>
                </c:pt>
                <c:pt idx="29540">
                  <c:v>185.79199999502899</c:v>
                </c:pt>
                <c:pt idx="29541">
                  <c:v>185.799999995028</c:v>
                </c:pt>
                <c:pt idx="29542">
                  <c:v>185.80799999502801</c:v>
                </c:pt>
                <c:pt idx="29543">
                  <c:v>185.81599999502799</c:v>
                </c:pt>
                <c:pt idx="29544">
                  <c:v>185.823999995028</c:v>
                </c:pt>
                <c:pt idx="29545">
                  <c:v>185.83199999502801</c:v>
                </c:pt>
                <c:pt idx="29546">
                  <c:v>185.839999995027</c:v>
                </c:pt>
                <c:pt idx="29547">
                  <c:v>185.84799999502698</c:v>
                </c:pt>
                <c:pt idx="29548">
                  <c:v>185.85599999502699</c:v>
                </c:pt>
                <c:pt idx="29549">
                  <c:v>185.863999995027</c:v>
                </c:pt>
                <c:pt idx="29550">
                  <c:v>185.87199999502698</c:v>
                </c:pt>
                <c:pt idx="29551">
                  <c:v>185.879999995026</c:v>
                </c:pt>
                <c:pt idx="29552">
                  <c:v>185.88799999502601</c:v>
                </c:pt>
                <c:pt idx="29553">
                  <c:v>185.89599999502602</c:v>
                </c:pt>
                <c:pt idx="29554">
                  <c:v>185.903999995026</c:v>
                </c:pt>
                <c:pt idx="29555">
                  <c:v>185.91199999502501</c:v>
                </c:pt>
                <c:pt idx="29556">
                  <c:v>185.91999999502502</c:v>
                </c:pt>
                <c:pt idx="29557">
                  <c:v>185.92799999502498</c:v>
                </c:pt>
                <c:pt idx="29558">
                  <c:v>185.93599999502499</c:v>
                </c:pt>
                <c:pt idx="29559">
                  <c:v>185.943999995025</c:v>
                </c:pt>
                <c:pt idx="29560">
                  <c:v>185.95199999502398</c:v>
                </c:pt>
                <c:pt idx="29561">
                  <c:v>185.95999999502399</c:v>
                </c:pt>
                <c:pt idx="29562">
                  <c:v>185.967999995024</c:v>
                </c:pt>
                <c:pt idx="29563">
                  <c:v>185.97599999502401</c:v>
                </c:pt>
                <c:pt idx="29564">
                  <c:v>185.98399999502399</c:v>
                </c:pt>
                <c:pt idx="29565">
                  <c:v>185.99199999502301</c:v>
                </c:pt>
                <c:pt idx="29566">
                  <c:v>185.99999999502302</c:v>
                </c:pt>
                <c:pt idx="29567">
                  <c:v>186.007999995023</c:v>
                </c:pt>
                <c:pt idx="29568">
                  <c:v>186.01599999502301</c:v>
                </c:pt>
                <c:pt idx="29569">
                  <c:v>186.023999995022</c:v>
                </c:pt>
                <c:pt idx="29570">
                  <c:v>186.03199999502201</c:v>
                </c:pt>
                <c:pt idx="29571">
                  <c:v>186.03999999502199</c:v>
                </c:pt>
                <c:pt idx="29572">
                  <c:v>186.047999995022</c:v>
                </c:pt>
                <c:pt idx="29573">
                  <c:v>186.05599999502201</c:v>
                </c:pt>
                <c:pt idx="29574">
                  <c:v>186.06399999502099</c:v>
                </c:pt>
                <c:pt idx="29575">
                  <c:v>186.071999995021</c:v>
                </c:pt>
                <c:pt idx="29576">
                  <c:v>186.07999999502101</c:v>
                </c:pt>
                <c:pt idx="29577">
                  <c:v>186.08799999502099</c:v>
                </c:pt>
                <c:pt idx="29578">
                  <c:v>186.095999995021</c:v>
                </c:pt>
                <c:pt idx="29579">
                  <c:v>186.10399999501999</c:v>
                </c:pt>
                <c:pt idx="29580">
                  <c:v>186.11199999502</c:v>
                </c:pt>
                <c:pt idx="29581">
                  <c:v>186.11999999501998</c:v>
                </c:pt>
                <c:pt idx="29582">
                  <c:v>186.12799999501999</c:v>
                </c:pt>
                <c:pt idx="29583">
                  <c:v>186.13599999501901</c:v>
                </c:pt>
                <c:pt idx="29584">
                  <c:v>186.14399999501899</c:v>
                </c:pt>
                <c:pt idx="29585">
                  <c:v>186.151999995019</c:v>
                </c:pt>
                <c:pt idx="29586">
                  <c:v>186.15999999501901</c:v>
                </c:pt>
                <c:pt idx="29587">
                  <c:v>186.16799999501902</c:v>
                </c:pt>
                <c:pt idx="29588">
                  <c:v>186.175999995018</c:v>
                </c:pt>
                <c:pt idx="29589">
                  <c:v>186.18399999501801</c:v>
                </c:pt>
                <c:pt idx="29590">
                  <c:v>186.19199999501802</c:v>
                </c:pt>
                <c:pt idx="29591">
                  <c:v>186.19999999501798</c:v>
                </c:pt>
                <c:pt idx="29592">
                  <c:v>186.20799999501799</c:v>
                </c:pt>
                <c:pt idx="29593">
                  <c:v>186.215999995017</c:v>
                </c:pt>
                <c:pt idx="29594">
                  <c:v>186.22399999501698</c:v>
                </c:pt>
                <c:pt idx="29595">
                  <c:v>186.23199999501699</c:v>
                </c:pt>
                <c:pt idx="29596">
                  <c:v>186.239999995017</c:v>
                </c:pt>
                <c:pt idx="29597">
                  <c:v>186.24799999501602</c:v>
                </c:pt>
                <c:pt idx="29598">
                  <c:v>186.255999995016</c:v>
                </c:pt>
                <c:pt idx="29599">
                  <c:v>186.26399999501601</c:v>
                </c:pt>
                <c:pt idx="29600">
                  <c:v>186.27199999501602</c:v>
                </c:pt>
                <c:pt idx="29601">
                  <c:v>186.279999995016</c:v>
                </c:pt>
                <c:pt idx="29602">
                  <c:v>186.28799999501499</c:v>
                </c:pt>
                <c:pt idx="29603">
                  <c:v>186.29599999501499</c:v>
                </c:pt>
                <c:pt idx="29604">
                  <c:v>186.303999995015</c:v>
                </c:pt>
                <c:pt idx="29605">
                  <c:v>186.31199999501499</c:v>
                </c:pt>
                <c:pt idx="29606">
                  <c:v>186.319999995015</c:v>
                </c:pt>
                <c:pt idx="29607">
                  <c:v>186.32799999501401</c:v>
                </c:pt>
                <c:pt idx="29608">
                  <c:v>186.33599999501399</c:v>
                </c:pt>
                <c:pt idx="29609">
                  <c:v>186.343999995014</c:v>
                </c:pt>
                <c:pt idx="29610">
                  <c:v>186.35199999501401</c:v>
                </c:pt>
                <c:pt idx="29611">
                  <c:v>186.359999995013</c:v>
                </c:pt>
                <c:pt idx="29612">
                  <c:v>186.36799999501301</c:v>
                </c:pt>
                <c:pt idx="29613">
                  <c:v>186.37599999501299</c:v>
                </c:pt>
                <c:pt idx="29614">
                  <c:v>186.383999995013</c:v>
                </c:pt>
                <c:pt idx="29615">
                  <c:v>186.39199999501298</c:v>
                </c:pt>
                <c:pt idx="29616">
                  <c:v>186.399999995012</c:v>
                </c:pt>
                <c:pt idx="29617">
                  <c:v>186.40799999501201</c:v>
                </c:pt>
                <c:pt idx="29618">
                  <c:v>186.41599999501199</c:v>
                </c:pt>
                <c:pt idx="29619">
                  <c:v>186.423999995012</c:v>
                </c:pt>
                <c:pt idx="29620">
                  <c:v>186.43199999501201</c:v>
                </c:pt>
                <c:pt idx="29621">
                  <c:v>186.43999999501102</c:v>
                </c:pt>
                <c:pt idx="29622">
                  <c:v>186.447999995011</c:v>
                </c:pt>
                <c:pt idx="29623">
                  <c:v>186.45599999501101</c:v>
                </c:pt>
                <c:pt idx="29624">
                  <c:v>186.46399999501102</c:v>
                </c:pt>
                <c:pt idx="29625">
                  <c:v>186.47199999500998</c:v>
                </c:pt>
                <c:pt idx="29626">
                  <c:v>186.47999999500999</c:v>
                </c:pt>
                <c:pt idx="29627">
                  <c:v>186.48799999501</c:v>
                </c:pt>
                <c:pt idx="29628">
                  <c:v>186.49599999500998</c:v>
                </c:pt>
                <c:pt idx="29629">
                  <c:v>186.50399999500999</c:v>
                </c:pt>
                <c:pt idx="29630">
                  <c:v>186.51199999500901</c:v>
                </c:pt>
                <c:pt idx="29631">
                  <c:v>186.51999999500902</c:v>
                </c:pt>
                <c:pt idx="29632">
                  <c:v>186.527999995009</c:v>
                </c:pt>
                <c:pt idx="29633">
                  <c:v>186.53599999500901</c:v>
                </c:pt>
                <c:pt idx="29634">
                  <c:v>186.54399999500902</c:v>
                </c:pt>
                <c:pt idx="29635">
                  <c:v>186.55199999500798</c:v>
                </c:pt>
                <c:pt idx="29636">
                  <c:v>186.55999999500798</c:v>
                </c:pt>
                <c:pt idx="29637">
                  <c:v>186.56799999500799</c:v>
                </c:pt>
                <c:pt idx="29638">
                  <c:v>186.575999995008</c:v>
                </c:pt>
                <c:pt idx="29639">
                  <c:v>186.58399999500699</c:v>
                </c:pt>
                <c:pt idx="29640">
                  <c:v>186.591999995007</c:v>
                </c:pt>
                <c:pt idx="29641">
                  <c:v>186.59999999500701</c:v>
                </c:pt>
                <c:pt idx="29642">
                  <c:v>186.60799999500699</c:v>
                </c:pt>
                <c:pt idx="29643">
                  <c:v>186.615999995007</c:v>
                </c:pt>
                <c:pt idx="29644">
                  <c:v>186.62399999500602</c:v>
                </c:pt>
                <c:pt idx="29645">
                  <c:v>186.631999995006</c:v>
                </c:pt>
                <c:pt idx="29646">
                  <c:v>186.63999999500601</c:v>
                </c:pt>
                <c:pt idx="29647">
                  <c:v>186.64799999500599</c:v>
                </c:pt>
                <c:pt idx="29648">
                  <c:v>186.655999995006</c:v>
                </c:pt>
                <c:pt idx="29649">
                  <c:v>186.66399999500499</c:v>
                </c:pt>
                <c:pt idx="29650">
                  <c:v>186.671999995005</c:v>
                </c:pt>
                <c:pt idx="29651">
                  <c:v>186.67999999500501</c:v>
                </c:pt>
                <c:pt idx="29652">
                  <c:v>186.68799999500499</c:v>
                </c:pt>
                <c:pt idx="29653">
                  <c:v>186.695999995004</c:v>
                </c:pt>
                <c:pt idx="29654">
                  <c:v>186.70399999500401</c:v>
                </c:pt>
                <c:pt idx="29655">
                  <c:v>186.71199999500402</c:v>
                </c:pt>
                <c:pt idx="29656">
                  <c:v>186.719999995004</c:v>
                </c:pt>
                <c:pt idx="29657">
                  <c:v>186.72799999500401</c:v>
                </c:pt>
                <c:pt idx="29658">
                  <c:v>186.735999995003</c:v>
                </c:pt>
                <c:pt idx="29659">
                  <c:v>186.74399999500298</c:v>
                </c:pt>
                <c:pt idx="29660">
                  <c:v>186.75199999500299</c:v>
                </c:pt>
                <c:pt idx="29661">
                  <c:v>186.759999995003</c:v>
                </c:pt>
                <c:pt idx="29662">
                  <c:v>186.76799999500298</c:v>
                </c:pt>
                <c:pt idx="29663">
                  <c:v>186.775999995002</c:v>
                </c:pt>
                <c:pt idx="29664">
                  <c:v>186.78399999500201</c:v>
                </c:pt>
                <c:pt idx="29665">
                  <c:v>186.79199999500202</c:v>
                </c:pt>
                <c:pt idx="29666">
                  <c:v>186.799999995002</c:v>
                </c:pt>
                <c:pt idx="29667">
                  <c:v>186.80799999500101</c:v>
                </c:pt>
                <c:pt idx="29668">
                  <c:v>186.81599999500102</c:v>
                </c:pt>
                <c:pt idx="29669">
                  <c:v>186.82399999500097</c:v>
                </c:pt>
                <c:pt idx="29670">
                  <c:v>186.83199999500098</c:v>
                </c:pt>
                <c:pt idx="29671">
                  <c:v>186.83999999500099</c:v>
                </c:pt>
                <c:pt idx="29672">
                  <c:v>186.84799999500001</c:v>
                </c:pt>
                <c:pt idx="29673">
                  <c:v>186.85599999499999</c:v>
                </c:pt>
                <c:pt idx="29674">
                  <c:v>186.863999995</c:v>
                </c:pt>
                <c:pt idx="29675">
                  <c:v>186.87199999500001</c:v>
                </c:pt>
                <c:pt idx="29676">
                  <c:v>186.87999999499999</c:v>
                </c:pt>
                <c:pt idx="29677">
                  <c:v>186.88799999499901</c:v>
                </c:pt>
                <c:pt idx="29678">
                  <c:v>186.89599999499902</c:v>
                </c:pt>
                <c:pt idx="29679">
                  <c:v>186.903999994999</c:v>
                </c:pt>
                <c:pt idx="29680">
                  <c:v>186.91199999499901</c:v>
                </c:pt>
                <c:pt idx="29681">
                  <c:v>186.91999999499799</c:v>
                </c:pt>
                <c:pt idx="29682">
                  <c:v>186.927999994998</c:v>
                </c:pt>
                <c:pt idx="29683">
                  <c:v>186.93599999499799</c:v>
                </c:pt>
                <c:pt idx="29684">
                  <c:v>186.94399999499799</c:v>
                </c:pt>
                <c:pt idx="29685">
                  <c:v>186.951999994998</c:v>
                </c:pt>
                <c:pt idx="29686">
                  <c:v>186.95999999499699</c:v>
                </c:pt>
                <c:pt idx="29687">
                  <c:v>186.967999994997</c:v>
                </c:pt>
                <c:pt idx="29688">
                  <c:v>186.97599999499701</c:v>
                </c:pt>
                <c:pt idx="29689">
                  <c:v>186.98399999499702</c:v>
                </c:pt>
                <c:pt idx="29690">
                  <c:v>186.991999994997</c:v>
                </c:pt>
                <c:pt idx="29691">
                  <c:v>186.99999999499599</c:v>
                </c:pt>
                <c:pt idx="29692">
                  <c:v>187.007999994996</c:v>
                </c:pt>
                <c:pt idx="29693">
                  <c:v>187.01599999499598</c:v>
                </c:pt>
                <c:pt idx="29694">
                  <c:v>187.02399999499599</c:v>
                </c:pt>
                <c:pt idx="29695">
                  <c:v>187.031999994995</c:v>
                </c:pt>
                <c:pt idx="29696">
                  <c:v>187.03999999499499</c:v>
                </c:pt>
                <c:pt idx="29697">
                  <c:v>187.047999994995</c:v>
                </c:pt>
                <c:pt idx="29698">
                  <c:v>187.05599999499501</c:v>
                </c:pt>
                <c:pt idx="29699">
                  <c:v>187.06399999499502</c:v>
                </c:pt>
                <c:pt idx="29700">
                  <c:v>187.071999994994</c:v>
                </c:pt>
                <c:pt idx="29701">
                  <c:v>187.07999999499401</c:v>
                </c:pt>
                <c:pt idx="29702">
                  <c:v>187.08799999499402</c:v>
                </c:pt>
                <c:pt idx="29703">
                  <c:v>187.095999994994</c:v>
                </c:pt>
                <c:pt idx="29704">
                  <c:v>187.10399999499398</c:v>
                </c:pt>
                <c:pt idx="29705">
                  <c:v>187.111999994993</c:v>
                </c:pt>
                <c:pt idx="29706">
                  <c:v>187.11999999499301</c:v>
                </c:pt>
                <c:pt idx="29707">
                  <c:v>187.12799999499299</c:v>
                </c:pt>
                <c:pt idx="29708">
                  <c:v>187.135999994993</c:v>
                </c:pt>
                <c:pt idx="29709">
                  <c:v>187.14399999499201</c:v>
                </c:pt>
                <c:pt idx="29710">
                  <c:v>187.151999994992</c:v>
                </c:pt>
                <c:pt idx="29711">
                  <c:v>187.15999999499201</c:v>
                </c:pt>
                <c:pt idx="29712">
                  <c:v>187.16799999499202</c:v>
                </c:pt>
                <c:pt idx="29713">
                  <c:v>187.175999994992</c:v>
                </c:pt>
                <c:pt idx="29714">
                  <c:v>187.18399999499098</c:v>
                </c:pt>
                <c:pt idx="29715">
                  <c:v>187.19199999499099</c:v>
                </c:pt>
                <c:pt idx="29716">
                  <c:v>187.199999994991</c:v>
                </c:pt>
                <c:pt idx="29717">
                  <c:v>187.20799999499098</c:v>
                </c:pt>
                <c:pt idx="29718">
                  <c:v>187.21599999499099</c:v>
                </c:pt>
                <c:pt idx="29719">
                  <c:v>187.22399999499001</c:v>
                </c:pt>
                <c:pt idx="29720">
                  <c:v>187.23199999498999</c:v>
                </c:pt>
                <c:pt idx="29721">
                  <c:v>187.23999999499</c:v>
                </c:pt>
                <c:pt idx="29722">
                  <c:v>187.24799999499001</c:v>
                </c:pt>
                <c:pt idx="29723">
                  <c:v>187.255999994989</c:v>
                </c:pt>
                <c:pt idx="29724">
                  <c:v>187.26399999498901</c:v>
                </c:pt>
                <c:pt idx="29725">
                  <c:v>187.27199999498902</c:v>
                </c:pt>
                <c:pt idx="29726">
                  <c:v>187.279999994989</c:v>
                </c:pt>
                <c:pt idx="29727">
                  <c:v>187.28799999498898</c:v>
                </c:pt>
                <c:pt idx="29728">
                  <c:v>187.29599999498799</c:v>
                </c:pt>
                <c:pt idx="29729">
                  <c:v>187.303999994988</c:v>
                </c:pt>
                <c:pt idx="29730">
                  <c:v>187.31199999498799</c:v>
                </c:pt>
                <c:pt idx="29731">
                  <c:v>187.319999994988</c:v>
                </c:pt>
                <c:pt idx="29732">
                  <c:v>187.32799999498801</c:v>
                </c:pt>
                <c:pt idx="29733">
                  <c:v>187.33599999498702</c:v>
                </c:pt>
                <c:pt idx="29734">
                  <c:v>187.343999994987</c:v>
                </c:pt>
                <c:pt idx="29735">
                  <c:v>187.35199999498701</c:v>
                </c:pt>
                <c:pt idx="29736">
                  <c:v>187.35999999498702</c:v>
                </c:pt>
                <c:pt idx="29737">
                  <c:v>187.36799999498598</c:v>
                </c:pt>
                <c:pt idx="29738">
                  <c:v>187.37599999498599</c:v>
                </c:pt>
                <c:pt idx="29739">
                  <c:v>187.383999994986</c:v>
                </c:pt>
                <c:pt idx="29740">
                  <c:v>187.39199999498601</c:v>
                </c:pt>
                <c:pt idx="29741">
                  <c:v>187.39999999498599</c:v>
                </c:pt>
                <c:pt idx="29742">
                  <c:v>187.407999994985</c:v>
                </c:pt>
                <c:pt idx="29743">
                  <c:v>187.41599999498501</c:v>
                </c:pt>
                <c:pt idx="29744">
                  <c:v>187.423999994985</c:v>
                </c:pt>
                <c:pt idx="29745">
                  <c:v>187.43199999498501</c:v>
                </c:pt>
                <c:pt idx="29746">
                  <c:v>187.43999999498502</c:v>
                </c:pt>
                <c:pt idx="29747">
                  <c:v>187.447999994984</c:v>
                </c:pt>
                <c:pt idx="29748">
                  <c:v>187.45599999498398</c:v>
                </c:pt>
                <c:pt idx="29749">
                  <c:v>187.46399999498399</c:v>
                </c:pt>
                <c:pt idx="29750">
                  <c:v>187.471999994984</c:v>
                </c:pt>
                <c:pt idx="29751">
                  <c:v>187.47999999498299</c:v>
                </c:pt>
                <c:pt idx="29752">
                  <c:v>187.487999994983</c:v>
                </c:pt>
                <c:pt idx="29753">
                  <c:v>187.49599999498301</c:v>
                </c:pt>
                <c:pt idx="29754">
                  <c:v>187.50399999498299</c:v>
                </c:pt>
                <c:pt idx="29755">
                  <c:v>187.511999994983</c:v>
                </c:pt>
                <c:pt idx="29756">
                  <c:v>187.51999999498202</c:v>
                </c:pt>
                <c:pt idx="29757">
                  <c:v>187.527999994982</c:v>
                </c:pt>
                <c:pt idx="29758">
                  <c:v>187.53599999498201</c:v>
                </c:pt>
                <c:pt idx="29759">
                  <c:v>187.54399999498202</c:v>
                </c:pt>
                <c:pt idx="29760">
                  <c:v>187.551999994982</c:v>
                </c:pt>
                <c:pt idx="29761">
                  <c:v>187.55999999498098</c:v>
                </c:pt>
                <c:pt idx="29762">
                  <c:v>187.56799999498099</c:v>
                </c:pt>
                <c:pt idx="29763">
                  <c:v>187.575999994981</c:v>
                </c:pt>
                <c:pt idx="29764">
                  <c:v>187.58399999498099</c:v>
                </c:pt>
                <c:pt idx="29765">
                  <c:v>187.59199999498</c:v>
                </c:pt>
                <c:pt idx="29766">
                  <c:v>187.59999999498001</c:v>
                </c:pt>
                <c:pt idx="29767">
                  <c:v>187.60799999498002</c:v>
                </c:pt>
                <c:pt idx="29768">
                  <c:v>187.61599999498</c:v>
                </c:pt>
                <c:pt idx="29769">
                  <c:v>187.62399999498001</c:v>
                </c:pt>
                <c:pt idx="29770">
                  <c:v>187.631999994979</c:v>
                </c:pt>
                <c:pt idx="29771">
                  <c:v>187.63999999497898</c:v>
                </c:pt>
                <c:pt idx="29772">
                  <c:v>187.64799999497899</c:v>
                </c:pt>
                <c:pt idx="29773">
                  <c:v>187.655999994979</c:v>
                </c:pt>
                <c:pt idx="29774">
                  <c:v>187.66399999497901</c:v>
                </c:pt>
                <c:pt idx="29775">
                  <c:v>187.67199999497799</c:v>
                </c:pt>
                <c:pt idx="29776">
                  <c:v>187.679999994978</c:v>
                </c:pt>
                <c:pt idx="29777">
                  <c:v>187.68799999497801</c:v>
                </c:pt>
                <c:pt idx="29778">
                  <c:v>187.695999994978</c:v>
                </c:pt>
                <c:pt idx="29779">
                  <c:v>187.70399999497701</c:v>
                </c:pt>
                <c:pt idx="29780">
                  <c:v>187.71199999497702</c:v>
                </c:pt>
                <c:pt idx="29781">
                  <c:v>187.719999994977</c:v>
                </c:pt>
                <c:pt idx="29782">
                  <c:v>187.72799999497698</c:v>
                </c:pt>
                <c:pt idx="29783">
                  <c:v>187.73599999497699</c:v>
                </c:pt>
                <c:pt idx="29784">
                  <c:v>187.74399999497601</c:v>
                </c:pt>
                <c:pt idx="29785">
                  <c:v>187.75199999497599</c:v>
                </c:pt>
                <c:pt idx="29786">
                  <c:v>187.759999994976</c:v>
                </c:pt>
                <c:pt idx="29787">
                  <c:v>187.76799999497601</c:v>
                </c:pt>
                <c:pt idx="29788">
                  <c:v>187.77599999497599</c:v>
                </c:pt>
                <c:pt idx="29789">
                  <c:v>187.78399999497501</c:v>
                </c:pt>
                <c:pt idx="29790">
                  <c:v>187.79199999497501</c:v>
                </c:pt>
                <c:pt idx="29791">
                  <c:v>187.799999994975</c:v>
                </c:pt>
                <c:pt idx="29792">
                  <c:v>187.80799999497501</c:v>
                </c:pt>
                <c:pt idx="29793">
                  <c:v>187.81599999497502</c:v>
                </c:pt>
                <c:pt idx="29794">
                  <c:v>187.823999994974</c:v>
                </c:pt>
                <c:pt idx="29795">
                  <c:v>187.83199999497398</c:v>
                </c:pt>
                <c:pt idx="29796">
                  <c:v>187.83999999497399</c:v>
                </c:pt>
                <c:pt idx="29797">
                  <c:v>187.847999994974</c:v>
                </c:pt>
                <c:pt idx="29798">
                  <c:v>187.85599999497299</c:v>
                </c:pt>
                <c:pt idx="29799">
                  <c:v>187.863999994973</c:v>
                </c:pt>
                <c:pt idx="29800">
                  <c:v>187.87199999497301</c:v>
                </c:pt>
                <c:pt idx="29801">
                  <c:v>187.87999999497302</c:v>
                </c:pt>
                <c:pt idx="29802">
                  <c:v>187.887999994973</c:v>
                </c:pt>
                <c:pt idx="29803">
                  <c:v>187.89599999497202</c:v>
                </c:pt>
                <c:pt idx="29804">
                  <c:v>187.903999994972</c:v>
                </c:pt>
                <c:pt idx="29805">
                  <c:v>187.91199999497198</c:v>
                </c:pt>
                <c:pt idx="29806">
                  <c:v>187.91999999497199</c:v>
                </c:pt>
                <c:pt idx="29807">
                  <c:v>187.927999994972</c:v>
                </c:pt>
                <c:pt idx="29808">
                  <c:v>187.93599999497098</c:v>
                </c:pt>
                <c:pt idx="29809">
                  <c:v>187.94399999497099</c:v>
                </c:pt>
                <c:pt idx="29810">
                  <c:v>187.951999994971</c:v>
                </c:pt>
                <c:pt idx="29811">
                  <c:v>187.95999999497101</c:v>
                </c:pt>
                <c:pt idx="29812">
                  <c:v>187.96799999497</c:v>
                </c:pt>
                <c:pt idx="29813">
                  <c:v>187.97599999497001</c:v>
                </c:pt>
                <c:pt idx="29814">
                  <c:v>187.98399999497002</c:v>
                </c:pt>
                <c:pt idx="29815">
                  <c:v>187.99199999497</c:v>
                </c:pt>
                <c:pt idx="29816">
                  <c:v>187.99999999496998</c:v>
                </c:pt>
                <c:pt idx="29817">
                  <c:v>188.007999994969</c:v>
                </c:pt>
                <c:pt idx="29818">
                  <c:v>188.01599999496901</c:v>
                </c:pt>
                <c:pt idx="29819">
                  <c:v>188.02399999496899</c:v>
                </c:pt>
                <c:pt idx="29820">
                  <c:v>188.031999994969</c:v>
                </c:pt>
                <c:pt idx="29821">
                  <c:v>188.03999999496901</c:v>
                </c:pt>
                <c:pt idx="29822">
                  <c:v>188.047999994968</c:v>
                </c:pt>
                <c:pt idx="29823">
                  <c:v>188.055999994968</c:v>
                </c:pt>
                <c:pt idx="29824">
                  <c:v>188.06399999496801</c:v>
                </c:pt>
                <c:pt idx="29825">
                  <c:v>188.071999994968</c:v>
                </c:pt>
                <c:pt idx="29826">
                  <c:v>188.07999999496698</c:v>
                </c:pt>
                <c:pt idx="29827">
                  <c:v>188.08799999496699</c:v>
                </c:pt>
                <c:pt idx="29828">
                  <c:v>188.095999994967</c:v>
                </c:pt>
                <c:pt idx="29829">
                  <c:v>188.10399999496698</c:v>
                </c:pt>
                <c:pt idx="29830">
                  <c:v>188.11199999496699</c:v>
                </c:pt>
                <c:pt idx="29831">
                  <c:v>188.11999999496601</c:v>
                </c:pt>
                <c:pt idx="29832">
                  <c:v>188.12799999496599</c:v>
                </c:pt>
                <c:pt idx="29833">
                  <c:v>188.135999994966</c:v>
                </c:pt>
                <c:pt idx="29834">
                  <c:v>188.14399999496601</c:v>
                </c:pt>
                <c:pt idx="29835">
                  <c:v>188.15199999496602</c:v>
                </c:pt>
                <c:pt idx="29836">
                  <c:v>188.15999999496501</c:v>
                </c:pt>
                <c:pt idx="29837">
                  <c:v>188.16799999496502</c:v>
                </c:pt>
                <c:pt idx="29838">
                  <c:v>188.175999994965</c:v>
                </c:pt>
                <c:pt idx="29839">
                  <c:v>188.18399999496498</c:v>
                </c:pt>
                <c:pt idx="29840">
                  <c:v>188.19199999496399</c:v>
                </c:pt>
                <c:pt idx="29841">
                  <c:v>188.199999994964</c:v>
                </c:pt>
                <c:pt idx="29842">
                  <c:v>188.20799999496398</c:v>
                </c:pt>
                <c:pt idx="29843">
                  <c:v>188.21599999496399</c:v>
                </c:pt>
                <c:pt idx="29844">
                  <c:v>188.223999994964</c:v>
                </c:pt>
                <c:pt idx="29845">
                  <c:v>188.23199999496302</c:v>
                </c:pt>
                <c:pt idx="29846">
                  <c:v>188.239999994963</c:v>
                </c:pt>
                <c:pt idx="29847">
                  <c:v>188.24799999496301</c:v>
                </c:pt>
                <c:pt idx="29848">
                  <c:v>188.25599999496302</c:v>
                </c:pt>
                <c:pt idx="29849">
                  <c:v>188.263999994963</c:v>
                </c:pt>
                <c:pt idx="29850">
                  <c:v>188.27199999496199</c:v>
                </c:pt>
                <c:pt idx="29851">
                  <c:v>188.279999994962</c:v>
                </c:pt>
                <c:pt idx="29852">
                  <c:v>188.28799999496201</c:v>
                </c:pt>
                <c:pt idx="29853">
                  <c:v>188.29599999496199</c:v>
                </c:pt>
                <c:pt idx="29854">
                  <c:v>188.303999994961</c:v>
                </c:pt>
                <c:pt idx="29855">
                  <c:v>188.31199999496101</c:v>
                </c:pt>
                <c:pt idx="29856">
                  <c:v>188.31999999496099</c:v>
                </c:pt>
                <c:pt idx="29857">
                  <c:v>188.327999994961</c:v>
                </c:pt>
                <c:pt idx="29858">
                  <c:v>188.33599999496101</c:v>
                </c:pt>
                <c:pt idx="29859">
                  <c:v>188.34399999496</c:v>
                </c:pt>
                <c:pt idx="29860">
                  <c:v>188.35199999495998</c:v>
                </c:pt>
                <c:pt idx="29861">
                  <c:v>188.35999999495999</c:v>
                </c:pt>
                <c:pt idx="29862">
                  <c:v>188.36799999496</c:v>
                </c:pt>
                <c:pt idx="29863">
                  <c:v>188.37599999495998</c:v>
                </c:pt>
                <c:pt idx="29864">
                  <c:v>188.383999994959</c:v>
                </c:pt>
                <c:pt idx="29865">
                  <c:v>188.39199999495901</c:v>
                </c:pt>
                <c:pt idx="29866">
                  <c:v>188.39999999495899</c:v>
                </c:pt>
                <c:pt idx="29867">
                  <c:v>188.407999994959</c:v>
                </c:pt>
                <c:pt idx="29868">
                  <c:v>188.41599999495801</c:v>
                </c:pt>
                <c:pt idx="29869">
                  <c:v>188.42399999495802</c:v>
                </c:pt>
                <c:pt idx="29870">
                  <c:v>188.43199999495801</c:v>
                </c:pt>
                <c:pt idx="29871">
                  <c:v>188.43999999495801</c:v>
                </c:pt>
                <c:pt idx="29872">
                  <c:v>188.447999994958</c:v>
                </c:pt>
                <c:pt idx="29873">
                  <c:v>188.45599999495698</c:v>
                </c:pt>
                <c:pt idx="29874">
                  <c:v>188.46399999495699</c:v>
                </c:pt>
                <c:pt idx="29875">
                  <c:v>188.471999994957</c:v>
                </c:pt>
                <c:pt idx="29876">
                  <c:v>188.47999999495698</c:v>
                </c:pt>
                <c:pt idx="29877">
                  <c:v>188.48799999495699</c:v>
                </c:pt>
                <c:pt idx="29878">
                  <c:v>188.49599999495601</c:v>
                </c:pt>
                <c:pt idx="29879">
                  <c:v>188.50399999495602</c:v>
                </c:pt>
                <c:pt idx="29880">
                  <c:v>188.511999994956</c:v>
                </c:pt>
                <c:pt idx="29881">
                  <c:v>188.51999999495601</c:v>
                </c:pt>
                <c:pt idx="29882">
                  <c:v>188.527999994955</c:v>
                </c:pt>
                <c:pt idx="29883">
                  <c:v>188.53599999495498</c:v>
                </c:pt>
                <c:pt idx="29884">
                  <c:v>188.54399999495499</c:v>
                </c:pt>
                <c:pt idx="29885">
                  <c:v>188.551999994955</c:v>
                </c:pt>
                <c:pt idx="29886">
                  <c:v>188.55999999495501</c:v>
                </c:pt>
                <c:pt idx="29887">
                  <c:v>188.56799999495399</c:v>
                </c:pt>
                <c:pt idx="29888">
                  <c:v>188.575999994954</c:v>
                </c:pt>
                <c:pt idx="29889">
                  <c:v>188.58399999495401</c:v>
                </c:pt>
                <c:pt idx="29890">
                  <c:v>188.59199999495399</c:v>
                </c:pt>
                <c:pt idx="29891">
                  <c:v>188.599999994954</c:v>
                </c:pt>
                <c:pt idx="29892">
                  <c:v>188.60799999495302</c:v>
                </c:pt>
                <c:pt idx="29893">
                  <c:v>188.615999994953</c:v>
                </c:pt>
                <c:pt idx="29894">
                  <c:v>188.62399999495298</c:v>
                </c:pt>
                <c:pt idx="29895">
                  <c:v>188.63199999495299</c:v>
                </c:pt>
                <c:pt idx="29896">
                  <c:v>188.63999999495201</c:v>
                </c:pt>
                <c:pt idx="29897">
                  <c:v>188.64799999495199</c:v>
                </c:pt>
                <c:pt idx="29898">
                  <c:v>188.655999994952</c:v>
                </c:pt>
                <c:pt idx="29899">
                  <c:v>188.66399999495201</c:v>
                </c:pt>
                <c:pt idx="29900">
                  <c:v>188.67199999495199</c:v>
                </c:pt>
                <c:pt idx="29901">
                  <c:v>188.679999994951</c:v>
                </c:pt>
                <c:pt idx="29902">
                  <c:v>188.68799999495101</c:v>
                </c:pt>
                <c:pt idx="29903">
                  <c:v>188.69599999495102</c:v>
                </c:pt>
                <c:pt idx="29904">
                  <c:v>188.703999994951</c:v>
                </c:pt>
                <c:pt idx="29905">
                  <c:v>188.71199999495101</c:v>
                </c:pt>
                <c:pt idx="29906">
                  <c:v>188.71999999495</c:v>
                </c:pt>
                <c:pt idx="29907">
                  <c:v>188.72799999494998</c:v>
                </c:pt>
                <c:pt idx="29908">
                  <c:v>188.73599999494999</c:v>
                </c:pt>
                <c:pt idx="29909">
                  <c:v>188.74399999495</c:v>
                </c:pt>
                <c:pt idx="29910">
                  <c:v>188.75199999494899</c:v>
                </c:pt>
                <c:pt idx="29911">
                  <c:v>188.759999994949</c:v>
                </c:pt>
                <c:pt idx="29912">
                  <c:v>188.76799999494901</c:v>
                </c:pt>
                <c:pt idx="29913">
                  <c:v>188.77599999494902</c:v>
                </c:pt>
                <c:pt idx="29914">
                  <c:v>188.783999994949</c:v>
                </c:pt>
                <c:pt idx="29915">
                  <c:v>188.79199999494801</c:v>
                </c:pt>
                <c:pt idx="29916">
                  <c:v>188.799999994948</c:v>
                </c:pt>
                <c:pt idx="29917">
                  <c:v>188.80799999494798</c:v>
                </c:pt>
                <c:pt idx="29918">
                  <c:v>188.81599999494799</c:v>
                </c:pt>
                <c:pt idx="29919">
                  <c:v>188.823999994948</c:v>
                </c:pt>
                <c:pt idx="29920">
                  <c:v>188.83199999494698</c:v>
                </c:pt>
                <c:pt idx="29921">
                  <c:v>188.83999999494699</c:v>
                </c:pt>
                <c:pt idx="29922">
                  <c:v>188.847999994947</c:v>
                </c:pt>
                <c:pt idx="29923">
                  <c:v>188.85599999494701</c:v>
                </c:pt>
                <c:pt idx="29924">
                  <c:v>188.863999994946</c:v>
                </c:pt>
                <c:pt idx="29925">
                  <c:v>188.87199999494601</c:v>
                </c:pt>
                <c:pt idx="29926">
                  <c:v>188.87999999494602</c:v>
                </c:pt>
                <c:pt idx="29927">
                  <c:v>188.887999994946</c:v>
                </c:pt>
                <c:pt idx="29928">
                  <c:v>188.89599999494601</c:v>
                </c:pt>
                <c:pt idx="29929">
                  <c:v>188.903999994945</c:v>
                </c:pt>
                <c:pt idx="29930">
                  <c:v>188.91199999494501</c:v>
                </c:pt>
                <c:pt idx="29931">
                  <c:v>188.91999999494499</c:v>
                </c:pt>
                <c:pt idx="29932">
                  <c:v>188.927999994945</c:v>
                </c:pt>
                <c:pt idx="29933">
                  <c:v>188.93599999494501</c:v>
                </c:pt>
                <c:pt idx="29934">
                  <c:v>188.94399999494399</c:v>
                </c:pt>
                <c:pt idx="29935">
                  <c:v>188.951999994944</c:v>
                </c:pt>
                <c:pt idx="29936">
                  <c:v>188.95999999494401</c:v>
                </c:pt>
                <c:pt idx="29937">
                  <c:v>188.96799999494402</c:v>
                </c:pt>
                <c:pt idx="29938">
                  <c:v>188.97599999494298</c:v>
                </c:pt>
                <c:pt idx="29939">
                  <c:v>188.98399999494299</c:v>
                </c:pt>
                <c:pt idx="29940">
                  <c:v>188.991999994943</c:v>
                </c:pt>
                <c:pt idx="29941">
                  <c:v>188.99999999494298</c:v>
                </c:pt>
                <c:pt idx="29942">
                  <c:v>189.00799999494299</c:v>
                </c:pt>
                <c:pt idx="29943">
                  <c:v>189.01599999494201</c:v>
                </c:pt>
                <c:pt idx="29944">
                  <c:v>189.02399999494199</c:v>
                </c:pt>
                <c:pt idx="29945">
                  <c:v>189.031999994942</c:v>
                </c:pt>
                <c:pt idx="29946">
                  <c:v>189.03999999494201</c:v>
                </c:pt>
                <c:pt idx="29947">
                  <c:v>189.04799999494202</c:v>
                </c:pt>
                <c:pt idx="29948">
                  <c:v>189.055999994941</c:v>
                </c:pt>
                <c:pt idx="29949">
                  <c:v>189.06399999494101</c:v>
                </c:pt>
                <c:pt idx="29950">
                  <c:v>189.071999994941</c:v>
                </c:pt>
                <c:pt idx="29951">
                  <c:v>189.07999999494098</c:v>
                </c:pt>
                <c:pt idx="29952">
                  <c:v>189.08799999493999</c:v>
                </c:pt>
                <c:pt idx="29953">
                  <c:v>189.09599999494</c:v>
                </c:pt>
                <c:pt idx="29954">
                  <c:v>189.10399999493998</c:v>
                </c:pt>
                <c:pt idx="29955">
                  <c:v>189.11199999493999</c:v>
                </c:pt>
                <c:pt idx="29956">
                  <c:v>189.11999999494</c:v>
                </c:pt>
                <c:pt idx="29957">
                  <c:v>189.12799999493902</c:v>
                </c:pt>
                <c:pt idx="29958">
                  <c:v>189.135999994939</c:v>
                </c:pt>
                <c:pt idx="29959">
                  <c:v>189.14399999493901</c:v>
                </c:pt>
                <c:pt idx="29960">
                  <c:v>189.15199999493902</c:v>
                </c:pt>
                <c:pt idx="29961">
                  <c:v>189.159999994939</c:v>
                </c:pt>
                <c:pt idx="29962">
                  <c:v>189.16799999493799</c:v>
                </c:pt>
                <c:pt idx="29963">
                  <c:v>189.175999994938</c:v>
                </c:pt>
                <c:pt idx="29964">
                  <c:v>189.18399999493801</c:v>
                </c:pt>
                <c:pt idx="29965">
                  <c:v>189.19199999493799</c:v>
                </c:pt>
                <c:pt idx="29966">
                  <c:v>189.199999994937</c:v>
                </c:pt>
                <c:pt idx="29967">
                  <c:v>189.20799999493701</c:v>
                </c:pt>
                <c:pt idx="29968">
                  <c:v>189.21599999493699</c:v>
                </c:pt>
                <c:pt idx="29969">
                  <c:v>189.223999994937</c:v>
                </c:pt>
                <c:pt idx="29970">
                  <c:v>189.23199999493701</c:v>
                </c:pt>
                <c:pt idx="29971">
                  <c:v>189.239999994936</c:v>
                </c:pt>
                <c:pt idx="29972">
                  <c:v>189.24799999493598</c:v>
                </c:pt>
                <c:pt idx="29973">
                  <c:v>189.25599999493599</c:v>
                </c:pt>
                <c:pt idx="29974">
                  <c:v>189.263999994936</c:v>
                </c:pt>
                <c:pt idx="29975">
                  <c:v>189.27199999493598</c:v>
                </c:pt>
                <c:pt idx="29976">
                  <c:v>189.279999994935</c:v>
                </c:pt>
                <c:pt idx="29977">
                  <c:v>189.28799999493501</c:v>
                </c:pt>
                <c:pt idx="29978">
                  <c:v>189.29599999493499</c:v>
                </c:pt>
                <c:pt idx="29979">
                  <c:v>189.303999994935</c:v>
                </c:pt>
                <c:pt idx="29980">
                  <c:v>189.31199999493401</c:v>
                </c:pt>
                <c:pt idx="29981">
                  <c:v>189.31999999493402</c:v>
                </c:pt>
                <c:pt idx="29982">
                  <c:v>189.327999994934</c:v>
                </c:pt>
                <c:pt idx="29983">
                  <c:v>189.33599999493401</c:v>
                </c:pt>
                <c:pt idx="29984">
                  <c:v>189.34399999493399</c:v>
                </c:pt>
                <c:pt idx="29985">
                  <c:v>189.35199999493298</c:v>
                </c:pt>
                <c:pt idx="29986">
                  <c:v>189.35999999493299</c:v>
                </c:pt>
                <c:pt idx="29987">
                  <c:v>189.367999994933</c:v>
                </c:pt>
                <c:pt idx="29988">
                  <c:v>189.37599999493298</c:v>
                </c:pt>
                <c:pt idx="29989">
                  <c:v>189.38399999493299</c:v>
                </c:pt>
                <c:pt idx="29990">
                  <c:v>189.39199999493201</c:v>
                </c:pt>
                <c:pt idx="29991">
                  <c:v>189.39999999493202</c:v>
                </c:pt>
                <c:pt idx="29992">
                  <c:v>189.407999994932</c:v>
                </c:pt>
                <c:pt idx="29993">
                  <c:v>189.41599999493201</c:v>
                </c:pt>
                <c:pt idx="29994">
                  <c:v>189.42399999493099</c:v>
                </c:pt>
                <c:pt idx="29995">
                  <c:v>189.43199999493098</c:v>
                </c:pt>
                <c:pt idx="29996">
                  <c:v>189.43999999493099</c:v>
                </c:pt>
                <c:pt idx="29997">
                  <c:v>189.447999994931</c:v>
                </c:pt>
                <c:pt idx="29998">
                  <c:v>189.45599999493101</c:v>
                </c:pt>
                <c:pt idx="29999">
                  <c:v>189.46399999492999</c:v>
                </c:pt>
                <c:pt idx="30000">
                  <c:v>189.47199999493</c:v>
                </c:pt>
                <c:pt idx="30001">
                  <c:v>189.47999999493001</c:v>
                </c:pt>
                <c:pt idx="30002">
                  <c:v>189.48799999492999</c:v>
                </c:pt>
                <c:pt idx="30003">
                  <c:v>189.49599999493</c:v>
                </c:pt>
                <c:pt idx="30004">
                  <c:v>189.50399999492902</c:v>
                </c:pt>
                <c:pt idx="30005">
                  <c:v>189.511999994929</c:v>
                </c:pt>
                <c:pt idx="30006">
                  <c:v>189.51999999492901</c:v>
                </c:pt>
                <c:pt idx="30007">
                  <c:v>189.52799999492899</c:v>
                </c:pt>
                <c:pt idx="30008">
                  <c:v>189.53599999492801</c:v>
                </c:pt>
                <c:pt idx="30009">
                  <c:v>189.54399999492799</c:v>
                </c:pt>
                <c:pt idx="30010">
                  <c:v>189.551999994928</c:v>
                </c:pt>
                <c:pt idx="30011">
                  <c:v>189.55999999492801</c:v>
                </c:pt>
                <c:pt idx="30012">
                  <c:v>189.56799999492799</c:v>
                </c:pt>
                <c:pt idx="30013">
                  <c:v>189.575999994927</c:v>
                </c:pt>
                <c:pt idx="30014">
                  <c:v>189.58399999492701</c:v>
                </c:pt>
                <c:pt idx="30015">
                  <c:v>189.59199999492702</c:v>
                </c:pt>
                <c:pt idx="30016">
                  <c:v>189.599999994927</c:v>
                </c:pt>
                <c:pt idx="30017">
                  <c:v>189.60799999492701</c:v>
                </c:pt>
                <c:pt idx="30018">
                  <c:v>189.615999994926</c:v>
                </c:pt>
                <c:pt idx="30019">
                  <c:v>189.62399999492598</c:v>
                </c:pt>
                <c:pt idx="30020">
                  <c:v>189.63199999492599</c:v>
                </c:pt>
                <c:pt idx="30021">
                  <c:v>189.639999994926</c:v>
                </c:pt>
                <c:pt idx="30022">
                  <c:v>189.64799999492499</c:v>
                </c:pt>
                <c:pt idx="30023">
                  <c:v>189.655999994925</c:v>
                </c:pt>
                <c:pt idx="30024">
                  <c:v>189.66399999492501</c:v>
                </c:pt>
                <c:pt idx="30025">
                  <c:v>189.67199999492502</c:v>
                </c:pt>
                <c:pt idx="30026">
                  <c:v>189.679999994925</c:v>
                </c:pt>
                <c:pt idx="30027">
                  <c:v>189.68799999492401</c:v>
                </c:pt>
                <c:pt idx="30028">
                  <c:v>189.69599999492399</c:v>
                </c:pt>
                <c:pt idx="30029">
                  <c:v>189.70399999492398</c:v>
                </c:pt>
                <c:pt idx="30030">
                  <c:v>189.71199999492399</c:v>
                </c:pt>
                <c:pt idx="30031">
                  <c:v>189.719999994924</c:v>
                </c:pt>
                <c:pt idx="30032">
                  <c:v>189.72799999492301</c:v>
                </c:pt>
                <c:pt idx="30033">
                  <c:v>189.73599999492299</c:v>
                </c:pt>
                <c:pt idx="30034">
                  <c:v>189.743999994923</c:v>
                </c:pt>
                <c:pt idx="30035">
                  <c:v>189.75199999492301</c:v>
                </c:pt>
                <c:pt idx="30036">
                  <c:v>189.759999994922</c:v>
                </c:pt>
                <c:pt idx="30037">
                  <c:v>189.76799999492201</c:v>
                </c:pt>
                <c:pt idx="30038">
                  <c:v>189.77599999492202</c:v>
                </c:pt>
                <c:pt idx="30039">
                  <c:v>189.783999994922</c:v>
                </c:pt>
                <c:pt idx="30040">
                  <c:v>189.79199999492201</c:v>
                </c:pt>
                <c:pt idx="30041">
                  <c:v>189.799999994921</c:v>
                </c:pt>
                <c:pt idx="30042">
                  <c:v>189.807999994921</c:v>
                </c:pt>
                <c:pt idx="30043">
                  <c:v>189.81599999492099</c:v>
                </c:pt>
                <c:pt idx="30044">
                  <c:v>189.823999994921</c:v>
                </c:pt>
                <c:pt idx="30045">
                  <c:v>189.83199999492101</c:v>
                </c:pt>
                <c:pt idx="30046">
                  <c:v>189.83999999491999</c:v>
                </c:pt>
                <c:pt idx="30047">
                  <c:v>189.84799999492</c:v>
                </c:pt>
                <c:pt idx="30048">
                  <c:v>189.85599999492001</c:v>
                </c:pt>
                <c:pt idx="30049">
                  <c:v>189.86399999492002</c:v>
                </c:pt>
                <c:pt idx="30050">
                  <c:v>189.87199999491901</c:v>
                </c:pt>
                <c:pt idx="30051">
                  <c:v>189.87999999491899</c:v>
                </c:pt>
                <c:pt idx="30052">
                  <c:v>189.887999994919</c:v>
                </c:pt>
                <c:pt idx="30053">
                  <c:v>189.89599999491898</c:v>
                </c:pt>
                <c:pt idx="30054">
                  <c:v>189.90399999491899</c:v>
                </c:pt>
                <c:pt idx="30055">
                  <c:v>189.91199999491801</c:v>
                </c:pt>
                <c:pt idx="30056">
                  <c:v>189.91999999491799</c:v>
                </c:pt>
                <c:pt idx="30057">
                  <c:v>189.927999994918</c:v>
                </c:pt>
                <c:pt idx="30058">
                  <c:v>189.93599999491801</c:v>
                </c:pt>
                <c:pt idx="30059">
                  <c:v>189.94399999491802</c:v>
                </c:pt>
                <c:pt idx="30060">
                  <c:v>189.951999994917</c:v>
                </c:pt>
                <c:pt idx="30061">
                  <c:v>189.95999999491701</c:v>
                </c:pt>
                <c:pt idx="30062">
                  <c:v>189.96799999491702</c:v>
                </c:pt>
                <c:pt idx="30063">
                  <c:v>189.97599999491698</c:v>
                </c:pt>
                <c:pt idx="30064">
                  <c:v>189.98399999491599</c:v>
                </c:pt>
                <c:pt idx="30065">
                  <c:v>189.991999994916</c:v>
                </c:pt>
                <c:pt idx="30066">
                  <c:v>189.99999999491601</c:v>
                </c:pt>
                <c:pt idx="30067">
                  <c:v>190.00799999491599</c:v>
                </c:pt>
                <c:pt idx="30068">
                  <c:v>190.015999994916</c:v>
                </c:pt>
                <c:pt idx="30069">
                  <c:v>190.02399999491502</c:v>
                </c:pt>
                <c:pt idx="30070">
                  <c:v>190.031999994915</c:v>
                </c:pt>
                <c:pt idx="30071">
                  <c:v>190.03999999491501</c:v>
                </c:pt>
                <c:pt idx="30072">
                  <c:v>190.04799999491502</c:v>
                </c:pt>
                <c:pt idx="30073">
                  <c:v>190.055999994915</c:v>
                </c:pt>
                <c:pt idx="30074">
                  <c:v>190.06399999491398</c:v>
                </c:pt>
                <c:pt idx="30075">
                  <c:v>190.07199999491399</c:v>
                </c:pt>
                <c:pt idx="30076">
                  <c:v>190.079999994914</c:v>
                </c:pt>
                <c:pt idx="30077">
                  <c:v>190.08799999491399</c:v>
                </c:pt>
                <c:pt idx="30078">
                  <c:v>190.095999994913</c:v>
                </c:pt>
                <c:pt idx="30079">
                  <c:v>190.10399999491301</c:v>
                </c:pt>
                <c:pt idx="30080">
                  <c:v>190.11199999491299</c:v>
                </c:pt>
                <c:pt idx="30081">
                  <c:v>190.119999994913</c:v>
                </c:pt>
                <c:pt idx="30082">
                  <c:v>190.12799999491301</c:v>
                </c:pt>
                <c:pt idx="30083">
                  <c:v>190.13599999491203</c:v>
                </c:pt>
                <c:pt idx="30084">
                  <c:v>190.14399999491201</c:v>
                </c:pt>
                <c:pt idx="30085">
                  <c:v>190.15199999491199</c:v>
                </c:pt>
                <c:pt idx="30086">
                  <c:v>190.159999994912</c:v>
                </c:pt>
                <c:pt idx="30087">
                  <c:v>190.16799999491198</c:v>
                </c:pt>
                <c:pt idx="30088">
                  <c:v>190.175999994911</c:v>
                </c:pt>
                <c:pt idx="30089">
                  <c:v>190.18399999491101</c:v>
                </c:pt>
                <c:pt idx="30090">
                  <c:v>190.19199999491099</c:v>
                </c:pt>
                <c:pt idx="30091">
                  <c:v>190.199999994911</c:v>
                </c:pt>
                <c:pt idx="30092">
                  <c:v>190.20799999491001</c:v>
                </c:pt>
                <c:pt idx="30093">
                  <c:v>190.21599999491002</c:v>
                </c:pt>
                <c:pt idx="30094">
                  <c:v>190.22399999491</c:v>
                </c:pt>
                <c:pt idx="30095">
                  <c:v>190.23199999491001</c:v>
                </c:pt>
                <c:pt idx="30096">
                  <c:v>190.23999999491002</c:v>
                </c:pt>
                <c:pt idx="30097">
                  <c:v>190.24799999490898</c:v>
                </c:pt>
                <c:pt idx="30098">
                  <c:v>190.25599999490899</c:v>
                </c:pt>
                <c:pt idx="30099">
                  <c:v>190.263999994909</c:v>
                </c:pt>
                <c:pt idx="30100">
                  <c:v>190.27199999490901</c:v>
                </c:pt>
                <c:pt idx="30101">
                  <c:v>190.27999999490899</c:v>
                </c:pt>
                <c:pt idx="30102">
                  <c:v>190.28799999490801</c:v>
                </c:pt>
                <c:pt idx="30103">
                  <c:v>190.29599999490802</c:v>
                </c:pt>
                <c:pt idx="30104">
                  <c:v>190.303999994908</c:v>
                </c:pt>
                <c:pt idx="30105">
                  <c:v>190.31199999490801</c:v>
                </c:pt>
                <c:pt idx="30106">
                  <c:v>190.31999999490699</c:v>
                </c:pt>
                <c:pt idx="30107">
                  <c:v>190.32799999490697</c:v>
                </c:pt>
                <c:pt idx="30108">
                  <c:v>190.33599999490698</c:v>
                </c:pt>
                <c:pt idx="30109">
                  <c:v>190.34399999490699</c:v>
                </c:pt>
                <c:pt idx="30110">
                  <c:v>190.351999994907</c:v>
                </c:pt>
                <c:pt idx="30111">
                  <c:v>190.35999999490599</c:v>
                </c:pt>
                <c:pt idx="30112">
                  <c:v>190.367999994906</c:v>
                </c:pt>
                <c:pt idx="30113">
                  <c:v>190.37599999490601</c:v>
                </c:pt>
                <c:pt idx="30114">
                  <c:v>190.38399999490599</c:v>
                </c:pt>
                <c:pt idx="30115">
                  <c:v>190.391999994906</c:v>
                </c:pt>
                <c:pt idx="30116">
                  <c:v>190.39999999490502</c:v>
                </c:pt>
                <c:pt idx="30117">
                  <c:v>190.407999994905</c:v>
                </c:pt>
                <c:pt idx="30118">
                  <c:v>190.41599999490501</c:v>
                </c:pt>
                <c:pt idx="30119">
                  <c:v>190.42399999490499</c:v>
                </c:pt>
                <c:pt idx="30120">
                  <c:v>190.431999994904</c:v>
                </c:pt>
                <c:pt idx="30121">
                  <c:v>190.43999999490399</c:v>
                </c:pt>
                <c:pt idx="30122">
                  <c:v>190.447999994904</c:v>
                </c:pt>
                <c:pt idx="30123">
                  <c:v>190.455999994904</c:v>
                </c:pt>
                <c:pt idx="30124">
                  <c:v>190.46399999490399</c:v>
                </c:pt>
                <c:pt idx="30125">
                  <c:v>190.471999994903</c:v>
                </c:pt>
                <c:pt idx="30126">
                  <c:v>190.47999999490301</c:v>
                </c:pt>
                <c:pt idx="30127">
                  <c:v>190.48799999490302</c:v>
                </c:pt>
                <c:pt idx="30128">
                  <c:v>190.495999994903</c:v>
                </c:pt>
                <c:pt idx="30129">
                  <c:v>190.50399999490301</c:v>
                </c:pt>
                <c:pt idx="30130">
                  <c:v>190.511999994902</c:v>
                </c:pt>
                <c:pt idx="30131">
                  <c:v>190.51999999490198</c:v>
                </c:pt>
                <c:pt idx="30132">
                  <c:v>190.52799999490199</c:v>
                </c:pt>
                <c:pt idx="30133">
                  <c:v>190.535999994902</c:v>
                </c:pt>
                <c:pt idx="30134">
                  <c:v>190.54399999490099</c:v>
                </c:pt>
                <c:pt idx="30135">
                  <c:v>190.551999994901</c:v>
                </c:pt>
                <c:pt idx="30136">
                  <c:v>190.55999999490101</c:v>
                </c:pt>
                <c:pt idx="30137">
                  <c:v>190.56799999490102</c:v>
                </c:pt>
                <c:pt idx="30138">
                  <c:v>190.575999994901</c:v>
                </c:pt>
                <c:pt idx="30139">
                  <c:v>190.58399999490001</c:v>
                </c:pt>
                <c:pt idx="30140">
                  <c:v>190.59199999490002</c:v>
                </c:pt>
                <c:pt idx="30141">
                  <c:v>190.59999999489997</c:v>
                </c:pt>
                <c:pt idx="30142">
                  <c:v>190.60799999489998</c:v>
                </c:pt>
                <c:pt idx="30143">
                  <c:v>190.61599999489999</c:v>
                </c:pt>
                <c:pt idx="30144">
                  <c:v>190.62399999489901</c:v>
                </c:pt>
                <c:pt idx="30145">
                  <c:v>190.63199999489899</c:v>
                </c:pt>
                <c:pt idx="30146">
                  <c:v>190.639999994899</c:v>
                </c:pt>
                <c:pt idx="30147">
                  <c:v>190.64799999489901</c:v>
                </c:pt>
                <c:pt idx="30148">
                  <c:v>190.655999994898</c:v>
                </c:pt>
                <c:pt idx="30149">
                  <c:v>190.66399999489801</c:v>
                </c:pt>
                <c:pt idx="30150">
                  <c:v>190.67199999489802</c:v>
                </c:pt>
                <c:pt idx="30151">
                  <c:v>190.679999994898</c:v>
                </c:pt>
                <c:pt idx="30152">
                  <c:v>190.68799999489801</c:v>
                </c:pt>
                <c:pt idx="30153">
                  <c:v>190.69599999489699</c:v>
                </c:pt>
                <c:pt idx="30154">
                  <c:v>190.703999994897</c:v>
                </c:pt>
                <c:pt idx="30155">
                  <c:v>190.71199999489698</c:v>
                </c:pt>
                <c:pt idx="30156">
                  <c:v>190.71999999489699</c:v>
                </c:pt>
                <c:pt idx="30157">
                  <c:v>190.727999994897</c:v>
                </c:pt>
                <c:pt idx="30158">
                  <c:v>190.73599999489599</c:v>
                </c:pt>
                <c:pt idx="30159">
                  <c:v>190.743999994896</c:v>
                </c:pt>
                <c:pt idx="30160">
                  <c:v>190.75199999489601</c:v>
                </c:pt>
                <c:pt idx="30161">
                  <c:v>190.75999999489602</c:v>
                </c:pt>
                <c:pt idx="30162">
                  <c:v>190.76799999489501</c:v>
                </c:pt>
                <c:pt idx="30163">
                  <c:v>190.77599999489499</c:v>
                </c:pt>
                <c:pt idx="30164">
                  <c:v>190.783999994895</c:v>
                </c:pt>
                <c:pt idx="30165">
                  <c:v>190.79199999489498</c:v>
                </c:pt>
                <c:pt idx="30166">
                  <c:v>190.79999999489499</c:v>
                </c:pt>
                <c:pt idx="30167">
                  <c:v>190.807999994894</c:v>
                </c:pt>
                <c:pt idx="30168">
                  <c:v>190.81599999489399</c:v>
                </c:pt>
                <c:pt idx="30169">
                  <c:v>190.823999994894</c:v>
                </c:pt>
                <c:pt idx="30170">
                  <c:v>190.83199999489401</c:v>
                </c:pt>
                <c:pt idx="30171">
                  <c:v>190.83999999489401</c:v>
                </c:pt>
                <c:pt idx="30172">
                  <c:v>190.847999994893</c:v>
                </c:pt>
                <c:pt idx="30173">
                  <c:v>190.85599999489301</c:v>
                </c:pt>
                <c:pt idx="30174">
                  <c:v>190.86399999489302</c:v>
                </c:pt>
                <c:pt idx="30175">
                  <c:v>190.87199999489297</c:v>
                </c:pt>
                <c:pt idx="30176">
                  <c:v>190.87999999489199</c:v>
                </c:pt>
                <c:pt idx="30177">
                  <c:v>190.887999994892</c:v>
                </c:pt>
                <c:pt idx="30178">
                  <c:v>190.89599999489201</c:v>
                </c:pt>
                <c:pt idx="30179">
                  <c:v>190.90399999489199</c:v>
                </c:pt>
                <c:pt idx="30180">
                  <c:v>190.911999994892</c:v>
                </c:pt>
                <c:pt idx="30181">
                  <c:v>190.91999999489101</c:v>
                </c:pt>
                <c:pt idx="30182">
                  <c:v>190.927999994891</c:v>
                </c:pt>
                <c:pt idx="30183">
                  <c:v>190.93599999489101</c:v>
                </c:pt>
                <c:pt idx="30184">
                  <c:v>190.94399999489102</c:v>
                </c:pt>
                <c:pt idx="30185">
                  <c:v>190.951999994891</c:v>
                </c:pt>
                <c:pt idx="30186">
                  <c:v>190.95999999488998</c:v>
                </c:pt>
                <c:pt idx="30187">
                  <c:v>190.96799999488999</c:v>
                </c:pt>
                <c:pt idx="30188">
                  <c:v>190.97599999489</c:v>
                </c:pt>
                <c:pt idx="30189">
                  <c:v>190.98399999488998</c:v>
                </c:pt>
                <c:pt idx="30190">
                  <c:v>190.991999994889</c:v>
                </c:pt>
                <c:pt idx="30191">
                  <c:v>190.99999999488901</c:v>
                </c:pt>
                <c:pt idx="30192">
                  <c:v>191.00799999488899</c:v>
                </c:pt>
                <c:pt idx="30193">
                  <c:v>191.015999994889</c:v>
                </c:pt>
                <c:pt idx="30194">
                  <c:v>191.02399999488901</c:v>
                </c:pt>
                <c:pt idx="30195">
                  <c:v>191.03199999488803</c:v>
                </c:pt>
                <c:pt idx="30196">
                  <c:v>191.03999999488801</c:v>
                </c:pt>
                <c:pt idx="30197">
                  <c:v>191.04799999488799</c:v>
                </c:pt>
                <c:pt idx="30198">
                  <c:v>191.055999994888</c:v>
                </c:pt>
                <c:pt idx="30199">
                  <c:v>191.06399999488798</c:v>
                </c:pt>
                <c:pt idx="30200">
                  <c:v>191.07199999488699</c:v>
                </c:pt>
                <c:pt idx="30201">
                  <c:v>191.079999994887</c:v>
                </c:pt>
                <c:pt idx="30202">
                  <c:v>191.08799999488699</c:v>
                </c:pt>
                <c:pt idx="30203">
                  <c:v>191.09599999488699</c:v>
                </c:pt>
                <c:pt idx="30204">
                  <c:v>191.103999994887</c:v>
                </c:pt>
                <c:pt idx="30205">
                  <c:v>191.11199999488602</c:v>
                </c:pt>
                <c:pt idx="30206">
                  <c:v>191.119999994886</c:v>
                </c:pt>
                <c:pt idx="30207">
                  <c:v>191.12799999488601</c:v>
                </c:pt>
                <c:pt idx="30208">
                  <c:v>191.13599999488602</c:v>
                </c:pt>
                <c:pt idx="30209">
                  <c:v>191.14399999488498</c:v>
                </c:pt>
                <c:pt idx="30210">
                  <c:v>191.15199999488499</c:v>
                </c:pt>
                <c:pt idx="30211">
                  <c:v>191.159999994885</c:v>
                </c:pt>
                <c:pt idx="30212">
                  <c:v>191.16799999488501</c:v>
                </c:pt>
                <c:pt idx="30213">
                  <c:v>191.17599999488499</c:v>
                </c:pt>
                <c:pt idx="30214">
                  <c:v>191.183999994884</c:v>
                </c:pt>
                <c:pt idx="30215">
                  <c:v>191.19199999488401</c:v>
                </c:pt>
                <c:pt idx="30216">
                  <c:v>191.199999994884</c:v>
                </c:pt>
                <c:pt idx="30217">
                  <c:v>191.20799999488401</c:v>
                </c:pt>
                <c:pt idx="30218">
                  <c:v>191.21599999488402</c:v>
                </c:pt>
                <c:pt idx="30219">
                  <c:v>191.22399999488297</c:v>
                </c:pt>
                <c:pt idx="30220">
                  <c:v>191.23199999488298</c:v>
                </c:pt>
                <c:pt idx="30221">
                  <c:v>191.23999999488299</c:v>
                </c:pt>
                <c:pt idx="30222">
                  <c:v>191.247999994883</c:v>
                </c:pt>
                <c:pt idx="30223">
                  <c:v>191.25599999488199</c:v>
                </c:pt>
                <c:pt idx="30224">
                  <c:v>191.263999994882</c:v>
                </c:pt>
                <c:pt idx="30225">
                  <c:v>191.27199999488201</c:v>
                </c:pt>
                <c:pt idx="30226">
                  <c:v>191.27999999488199</c:v>
                </c:pt>
                <c:pt idx="30227">
                  <c:v>191.287999994882</c:v>
                </c:pt>
                <c:pt idx="30228">
                  <c:v>191.29599999488102</c:v>
                </c:pt>
                <c:pt idx="30229">
                  <c:v>191.30399999488102</c:v>
                </c:pt>
                <c:pt idx="30230">
                  <c:v>191.31199999488101</c:v>
                </c:pt>
                <c:pt idx="30231">
                  <c:v>191.31999999488099</c:v>
                </c:pt>
                <c:pt idx="30232">
                  <c:v>191.327999994881</c:v>
                </c:pt>
                <c:pt idx="30233">
                  <c:v>191.33599999487998</c:v>
                </c:pt>
                <c:pt idx="30234">
                  <c:v>191.34399999487999</c:v>
                </c:pt>
                <c:pt idx="30235">
                  <c:v>191.35199999488</c:v>
                </c:pt>
                <c:pt idx="30236">
                  <c:v>191.35999999487998</c:v>
                </c:pt>
                <c:pt idx="30237">
                  <c:v>191.367999994879</c:v>
                </c:pt>
                <c:pt idx="30238">
                  <c:v>191.37599999487901</c:v>
                </c:pt>
                <c:pt idx="30239">
                  <c:v>191.38399999487902</c:v>
                </c:pt>
                <c:pt idx="30240">
                  <c:v>191.391999994879</c:v>
                </c:pt>
                <c:pt idx="30241">
                  <c:v>191.39999999487901</c:v>
                </c:pt>
                <c:pt idx="30242">
                  <c:v>191.407999994878</c:v>
                </c:pt>
                <c:pt idx="30243">
                  <c:v>191.41599999487798</c:v>
                </c:pt>
                <c:pt idx="30244">
                  <c:v>191.42399999487799</c:v>
                </c:pt>
                <c:pt idx="30245">
                  <c:v>191.431999994878</c:v>
                </c:pt>
                <c:pt idx="30246">
                  <c:v>191.43999999487801</c:v>
                </c:pt>
                <c:pt idx="30247">
                  <c:v>191.44799999487699</c:v>
                </c:pt>
                <c:pt idx="30248">
                  <c:v>191.455999994877</c:v>
                </c:pt>
                <c:pt idx="30249">
                  <c:v>191.46399999487701</c:v>
                </c:pt>
                <c:pt idx="30250">
                  <c:v>191.471999994877</c:v>
                </c:pt>
                <c:pt idx="30251">
                  <c:v>191.47999999487601</c:v>
                </c:pt>
                <c:pt idx="30252">
                  <c:v>191.48799999487602</c:v>
                </c:pt>
                <c:pt idx="30253">
                  <c:v>191.495999994876</c:v>
                </c:pt>
                <c:pt idx="30254">
                  <c:v>191.50399999487598</c:v>
                </c:pt>
                <c:pt idx="30255">
                  <c:v>191.51199999487599</c:v>
                </c:pt>
                <c:pt idx="30256">
                  <c:v>191.51999999487501</c:v>
                </c:pt>
                <c:pt idx="30257">
                  <c:v>191.52799999487499</c:v>
                </c:pt>
                <c:pt idx="30258">
                  <c:v>191.535999994875</c:v>
                </c:pt>
                <c:pt idx="30259">
                  <c:v>191.54399999487501</c:v>
                </c:pt>
                <c:pt idx="30260">
                  <c:v>191.55199999487499</c:v>
                </c:pt>
                <c:pt idx="30261">
                  <c:v>191.559999994874</c:v>
                </c:pt>
                <c:pt idx="30262">
                  <c:v>191.56799999487401</c:v>
                </c:pt>
                <c:pt idx="30263">
                  <c:v>191.57599999487402</c:v>
                </c:pt>
                <c:pt idx="30264">
                  <c:v>191.58399999487401</c:v>
                </c:pt>
                <c:pt idx="30265">
                  <c:v>191.59199999487299</c:v>
                </c:pt>
                <c:pt idx="30266">
                  <c:v>191.599999994873</c:v>
                </c:pt>
                <c:pt idx="30267">
                  <c:v>191.60799999487298</c:v>
                </c:pt>
                <c:pt idx="30268">
                  <c:v>191.61599999487299</c:v>
                </c:pt>
                <c:pt idx="30269">
                  <c:v>191.623999994873</c:v>
                </c:pt>
                <c:pt idx="30270">
                  <c:v>191.63199999487199</c:v>
                </c:pt>
                <c:pt idx="30271">
                  <c:v>191.639999994872</c:v>
                </c:pt>
                <c:pt idx="30272">
                  <c:v>191.64799999487201</c:v>
                </c:pt>
                <c:pt idx="30273">
                  <c:v>191.65599999487202</c:v>
                </c:pt>
                <c:pt idx="30274">
                  <c:v>191.663999994872</c:v>
                </c:pt>
                <c:pt idx="30275">
                  <c:v>191.67199999487099</c:v>
                </c:pt>
                <c:pt idx="30276">
                  <c:v>191.679999994871</c:v>
                </c:pt>
                <c:pt idx="30277">
                  <c:v>191.68799999487098</c:v>
                </c:pt>
                <c:pt idx="30278">
                  <c:v>191.69599999487099</c:v>
                </c:pt>
                <c:pt idx="30279">
                  <c:v>191.70399999487</c:v>
                </c:pt>
                <c:pt idx="30280">
                  <c:v>191.71199999487001</c:v>
                </c:pt>
                <c:pt idx="30281">
                  <c:v>191.71999999486999</c:v>
                </c:pt>
                <c:pt idx="30282">
                  <c:v>191.72799999487</c:v>
                </c:pt>
                <c:pt idx="30283">
                  <c:v>191.73599999487001</c:v>
                </c:pt>
                <c:pt idx="30284">
                  <c:v>191.743999994869</c:v>
                </c:pt>
                <c:pt idx="30285">
                  <c:v>191.75199999486901</c:v>
                </c:pt>
                <c:pt idx="30286">
                  <c:v>191.75999999486902</c:v>
                </c:pt>
                <c:pt idx="30287">
                  <c:v>191.767999994869</c:v>
                </c:pt>
                <c:pt idx="30288">
                  <c:v>191.77599999486898</c:v>
                </c:pt>
                <c:pt idx="30289">
                  <c:v>191.783999994868</c:v>
                </c:pt>
                <c:pt idx="30290">
                  <c:v>191.79199999486801</c:v>
                </c:pt>
                <c:pt idx="30291">
                  <c:v>191.79999999486799</c:v>
                </c:pt>
                <c:pt idx="30292">
                  <c:v>191.807999994868</c:v>
                </c:pt>
                <c:pt idx="30293">
                  <c:v>191.81599999486701</c:v>
                </c:pt>
                <c:pt idx="30294">
                  <c:v>191.82399999486699</c:v>
                </c:pt>
                <c:pt idx="30295">
                  <c:v>191.831999994867</c:v>
                </c:pt>
                <c:pt idx="30296">
                  <c:v>191.83999999486701</c:v>
                </c:pt>
                <c:pt idx="30297">
                  <c:v>191.84799999486702</c:v>
                </c:pt>
                <c:pt idx="30298">
                  <c:v>191.85599999486598</c:v>
                </c:pt>
                <c:pt idx="30299">
                  <c:v>191.86399999486599</c:v>
                </c:pt>
                <c:pt idx="30300">
                  <c:v>191.871999994866</c:v>
                </c:pt>
                <c:pt idx="30301">
                  <c:v>191.87999999486598</c:v>
                </c:pt>
                <c:pt idx="30302">
                  <c:v>191.88799999486599</c:v>
                </c:pt>
                <c:pt idx="30303">
                  <c:v>191.89599999486501</c:v>
                </c:pt>
                <c:pt idx="30304">
                  <c:v>191.90399999486499</c:v>
                </c:pt>
                <c:pt idx="30305">
                  <c:v>191.911999994865</c:v>
                </c:pt>
                <c:pt idx="30306">
                  <c:v>191.91999999486501</c:v>
                </c:pt>
                <c:pt idx="30307">
                  <c:v>191.92799999486402</c:v>
                </c:pt>
                <c:pt idx="30308">
                  <c:v>191.93599999486401</c:v>
                </c:pt>
                <c:pt idx="30309">
                  <c:v>191.94399999486399</c:v>
                </c:pt>
                <c:pt idx="30310">
                  <c:v>191.951999994864</c:v>
                </c:pt>
                <c:pt idx="30311">
                  <c:v>191.95999999486398</c:v>
                </c:pt>
                <c:pt idx="30312">
                  <c:v>191.96799999486299</c:v>
                </c:pt>
                <c:pt idx="30313">
                  <c:v>191.975999994863</c:v>
                </c:pt>
                <c:pt idx="30314">
                  <c:v>191.98399999486301</c:v>
                </c:pt>
                <c:pt idx="30315">
                  <c:v>191.99199999486299</c:v>
                </c:pt>
                <c:pt idx="30316">
                  <c:v>191.999999994863</c:v>
                </c:pt>
                <c:pt idx="30317">
                  <c:v>192.00799999486202</c:v>
                </c:pt>
                <c:pt idx="30318">
                  <c:v>192.015999994862</c:v>
                </c:pt>
                <c:pt idx="30319">
                  <c:v>192.02399999486201</c:v>
                </c:pt>
                <c:pt idx="30320">
                  <c:v>192.03199999486202</c:v>
                </c:pt>
                <c:pt idx="30321">
                  <c:v>192.03999999486098</c:v>
                </c:pt>
                <c:pt idx="30322">
                  <c:v>192.04799999486099</c:v>
                </c:pt>
                <c:pt idx="30323">
                  <c:v>192.055999994861</c:v>
                </c:pt>
                <c:pt idx="30324">
                  <c:v>192.06399999486101</c:v>
                </c:pt>
                <c:pt idx="30325">
                  <c:v>192.07199999486099</c:v>
                </c:pt>
                <c:pt idx="30326">
                  <c:v>192.07999999486</c:v>
                </c:pt>
                <c:pt idx="30327">
                  <c:v>192.08799999486001</c:v>
                </c:pt>
                <c:pt idx="30328">
                  <c:v>192.09599999485999</c:v>
                </c:pt>
                <c:pt idx="30329">
                  <c:v>192.10399999486</c:v>
                </c:pt>
                <c:pt idx="30330">
                  <c:v>192.11199999486001</c:v>
                </c:pt>
                <c:pt idx="30331">
                  <c:v>192.119999994859</c:v>
                </c:pt>
                <c:pt idx="30332">
                  <c:v>192.12799999485898</c:v>
                </c:pt>
                <c:pt idx="30333">
                  <c:v>192.13599999485899</c:v>
                </c:pt>
                <c:pt idx="30334">
                  <c:v>192.143999994859</c:v>
                </c:pt>
                <c:pt idx="30335">
                  <c:v>192.15199999485799</c:v>
                </c:pt>
                <c:pt idx="30336">
                  <c:v>192.159999994858</c:v>
                </c:pt>
                <c:pt idx="30337">
                  <c:v>192.16799999485801</c:v>
                </c:pt>
                <c:pt idx="30338">
                  <c:v>192.17599999485799</c:v>
                </c:pt>
                <c:pt idx="30339">
                  <c:v>192.183999994858</c:v>
                </c:pt>
                <c:pt idx="30340">
                  <c:v>192.19199999485701</c:v>
                </c:pt>
                <c:pt idx="30341">
                  <c:v>192.19999999485702</c:v>
                </c:pt>
                <c:pt idx="30342">
                  <c:v>192.207999994857</c:v>
                </c:pt>
                <c:pt idx="30343">
                  <c:v>192.21599999485701</c:v>
                </c:pt>
                <c:pt idx="30344">
                  <c:v>192.223999994857</c:v>
                </c:pt>
                <c:pt idx="30345">
                  <c:v>192.23199999485598</c:v>
                </c:pt>
                <c:pt idx="30346">
                  <c:v>192.23999999485599</c:v>
                </c:pt>
                <c:pt idx="30347">
                  <c:v>192.247999994856</c:v>
                </c:pt>
                <c:pt idx="30348">
                  <c:v>192.25599999485598</c:v>
                </c:pt>
                <c:pt idx="30349">
                  <c:v>192.263999994855</c:v>
                </c:pt>
                <c:pt idx="30350">
                  <c:v>192.27199999485501</c:v>
                </c:pt>
                <c:pt idx="30351">
                  <c:v>192.27999999485502</c:v>
                </c:pt>
                <c:pt idx="30352">
                  <c:v>192.287999994855</c:v>
                </c:pt>
                <c:pt idx="30353">
                  <c:v>192.29599999485501</c:v>
                </c:pt>
                <c:pt idx="30354">
                  <c:v>192.303999994854</c:v>
                </c:pt>
                <c:pt idx="30355">
                  <c:v>192.31199999485398</c:v>
                </c:pt>
                <c:pt idx="30356">
                  <c:v>192.31999999485399</c:v>
                </c:pt>
                <c:pt idx="30357">
                  <c:v>192.327999994854</c:v>
                </c:pt>
                <c:pt idx="30358">
                  <c:v>192.33599999485401</c:v>
                </c:pt>
                <c:pt idx="30359">
                  <c:v>192.34399999485299</c:v>
                </c:pt>
                <c:pt idx="30360">
                  <c:v>192.351999994853</c:v>
                </c:pt>
                <c:pt idx="30361">
                  <c:v>192.35999999485301</c:v>
                </c:pt>
                <c:pt idx="30362">
                  <c:v>192.36799999485299</c:v>
                </c:pt>
                <c:pt idx="30363">
                  <c:v>192.37599999485201</c:v>
                </c:pt>
                <c:pt idx="30364">
                  <c:v>192.38399999485202</c:v>
                </c:pt>
                <c:pt idx="30365">
                  <c:v>192.391999994852</c:v>
                </c:pt>
                <c:pt idx="30366">
                  <c:v>192.39999999485198</c:v>
                </c:pt>
                <c:pt idx="30367">
                  <c:v>192.40799999485199</c:v>
                </c:pt>
                <c:pt idx="30368">
                  <c:v>192.41599999485101</c:v>
                </c:pt>
                <c:pt idx="30369">
                  <c:v>192.42399999485099</c:v>
                </c:pt>
                <c:pt idx="30370">
                  <c:v>192.431999994851</c:v>
                </c:pt>
                <c:pt idx="30371">
                  <c:v>192.43999999485101</c:v>
                </c:pt>
                <c:pt idx="30372">
                  <c:v>192.44799999485099</c:v>
                </c:pt>
                <c:pt idx="30373">
                  <c:v>192.45599999485</c:v>
                </c:pt>
                <c:pt idx="30374">
                  <c:v>192.46399999485001</c:v>
                </c:pt>
                <c:pt idx="30375">
                  <c:v>192.47199999485002</c:v>
                </c:pt>
                <c:pt idx="30376">
                  <c:v>192.47999999485</c:v>
                </c:pt>
                <c:pt idx="30377">
                  <c:v>192.48799999484899</c:v>
                </c:pt>
                <c:pt idx="30378">
                  <c:v>192.495999994849</c:v>
                </c:pt>
                <c:pt idx="30379">
                  <c:v>192.50399999484898</c:v>
                </c:pt>
                <c:pt idx="30380">
                  <c:v>192.51199999484899</c:v>
                </c:pt>
                <c:pt idx="30381">
                  <c:v>192.519999994849</c:v>
                </c:pt>
                <c:pt idx="30382">
                  <c:v>192.52799999484799</c:v>
                </c:pt>
                <c:pt idx="30383">
                  <c:v>192.535999994848</c:v>
                </c:pt>
                <c:pt idx="30384">
                  <c:v>192.54399999484801</c:v>
                </c:pt>
                <c:pt idx="30385">
                  <c:v>192.55199999484802</c:v>
                </c:pt>
                <c:pt idx="30386">
                  <c:v>192.559999994848</c:v>
                </c:pt>
                <c:pt idx="30387">
                  <c:v>192.56799999484701</c:v>
                </c:pt>
                <c:pt idx="30388">
                  <c:v>192.575999994847</c:v>
                </c:pt>
                <c:pt idx="30389">
                  <c:v>192.58399999484698</c:v>
                </c:pt>
                <c:pt idx="30390">
                  <c:v>192.59199999484699</c:v>
                </c:pt>
                <c:pt idx="30391">
                  <c:v>192.599999994846</c:v>
                </c:pt>
                <c:pt idx="30392">
                  <c:v>192.60799999484601</c:v>
                </c:pt>
                <c:pt idx="30393">
                  <c:v>192.61599999484599</c:v>
                </c:pt>
                <c:pt idx="30394">
                  <c:v>192.623999994846</c:v>
                </c:pt>
                <c:pt idx="30395">
                  <c:v>192.63199999484601</c:v>
                </c:pt>
                <c:pt idx="30396">
                  <c:v>192.639999994845</c:v>
                </c:pt>
                <c:pt idx="30397">
                  <c:v>192.64799999484501</c:v>
                </c:pt>
                <c:pt idx="30398">
                  <c:v>192.65599999484502</c:v>
                </c:pt>
                <c:pt idx="30399">
                  <c:v>192.663999994845</c:v>
                </c:pt>
                <c:pt idx="30400">
                  <c:v>192.67199999484498</c:v>
                </c:pt>
                <c:pt idx="30401">
                  <c:v>192.679999994844</c:v>
                </c:pt>
                <c:pt idx="30402">
                  <c:v>192.68799999484401</c:v>
                </c:pt>
                <c:pt idx="30403">
                  <c:v>192.69599999484399</c:v>
                </c:pt>
                <c:pt idx="30404">
                  <c:v>192.703999994844</c:v>
                </c:pt>
                <c:pt idx="30405">
                  <c:v>192.71199999484301</c:v>
                </c:pt>
                <c:pt idx="30406">
                  <c:v>192.71999999484299</c:v>
                </c:pt>
                <c:pt idx="30407">
                  <c:v>192.727999994843</c:v>
                </c:pt>
                <c:pt idx="30408">
                  <c:v>192.73599999484301</c:v>
                </c:pt>
                <c:pt idx="30409">
                  <c:v>192.74399999484302</c:v>
                </c:pt>
                <c:pt idx="30410">
                  <c:v>192.75199999484198</c:v>
                </c:pt>
                <c:pt idx="30411">
                  <c:v>192.75999999484199</c:v>
                </c:pt>
                <c:pt idx="30412">
                  <c:v>192.767999994842</c:v>
                </c:pt>
                <c:pt idx="30413">
                  <c:v>192.77599999484198</c:v>
                </c:pt>
                <c:pt idx="30414">
                  <c:v>192.78399999484199</c:v>
                </c:pt>
                <c:pt idx="30415">
                  <c:v>192.79199999484101</c:v>
                </c:pt>
                <c:pt idx="30416">
                  <c:v>192.79999999484099</c:v>
                </c:pt>
                <c:pt idx="30417">
                  <c:v>192.807999994841</c:v>
                </c:pt>
                <c:pt idx="30418">
                  <c:v>192.81599999484101</c:v>
                </c:pt>
                <c:pt idx="30419">
                  <c:v>192.82399999484002</c:v>
                </c:pt>
                <c:pt idx="30420">
                  <c:v>192.83199999484</c:v>
                </c:pt>
                <c:pt idx="30421">
                  <c:v>192.83999999484001</c:v>
                </c:pt>
                <c:pt idx="30422">
                  <c:v>192.84799999483999</c:v>
                </c:pt>
                <c:pt idx="30423">
                  <c:v>192.85599999483998</c:v>
                </c:pt>
                <c:pt idx="30424">
                  <c:v>192.86399999483899</c:v>
                </c:pt>
                <c:pt idx="30425">
                  <c:v>192.871999994839</c:v>
                </c:pt>
                <c:pt idx="30426">
                  <c:v>192.87999999483901</c:v>
                </c:pt>
                <c:pt idx="30427">
                  <c:v>192.88799999483899</c:v>
                </c:pt>
                <c:pt idx="30428">
                  <c:v>192.895999994839</c:v>
                </c:pt>
                <c:pt idx="30429">
                  <c:v>192.90399999483802</c:v>
                </c:pt>
                <c:pt idx="30430">
                  <c:v>192.911999994838</c:v>
                </c:pt>
                <c:pt idx="30431">
                  <c:v>192.91999999483801</c:v>
                </c:pt>
                <c:pt idx="30432">
                  <c:v>192.92799999483802</c:v>
                </c:pt>
                <c:pt idx="30433">
                  <c:v>192.93599999483698</c:v>
                </c:pt>
                <c:pt idx="30434">
                  <c:v>192.94399999483699</c:v>
                </c:pt>
                <c:pt idx="30435">
                  <c:v>192.951999994837</c:v>
                </c:pt>
                <c:pt idx="30436">
                  <c:v>192.95999999483701</c:v>
                </c:pt>
                <c:pt idx="30437">
                  <c:v>192.96799999483699</c:v>
                </c:pt>
                <c:pt idx="30438">
                  <c:v>192.975999994836</c:v>
                </c:pt>
                <c:pt idx="30439">
                  <c:v>192.98399999483601</c:v>
                </c:pt>
                <c:pt idx="30440">
                  <c:v>192.99199999483599</c:v>
                </c:pt>
                <c:pt idx="30441">
                  <c:v>192.999999994836</c:v>
                </c:pt>
                <c:pt idx="30442">
                  <c:v>193.00799999483601</c:v>
                </c:pt>
                <c:pt idx="30443">
                  <c:v>193.01599999483503</c:v>
                </c:pt>
                <c:pt idx="30444">
                  <c:v>193.02399999483498</c:v>
                </c:pt>
                <c:pt idx="30445">
                  <c:v>193.03199999483499</c:v>
                </c:pt>
                <c:pt idx="30446">
                  <c:v>193.039999994835</c:v>
                </c:pt>
                <c:pt idx="30447">
                  <c:v>193.04799999483399</c:v>
                </c:pt>
                <c:pt idx="30448">
                  <c:v>193.055999994834</c:v>
                </c:pt>
                <c:pt idx="30449">
                  <c:v>193.06399999483401</c:v>
                </c:pt>
                <c:pt idx="30450">
                  <c:v>193.07199999483399</c:v>
                </c:pt>
                <c:pt idx="30451">
                  <c:v>193.079999994834</c:v>
                </c:pt>
                <c:pt idx="30452">
                  <c:v>193.08799999483301</c:v>
                </c:pt>
                <c:pt idx="30453">
                  <c:v>193.09599999483302</c:v>
                </c:pt>
                <c:pt idx="30454">
                  <c:v>193.103999994833</c:v>
                </c:pt>
                <c:pt idx="30455">
                  <c:v>193.11199999483301</c:v>
                </c:pt>
                <c:pt idx="30456">
                  <c:v>193.11999999483299</c:v>
                </c:pt>
                <c:pt idx="30457">
                  <c:v>193.12799999483198</c:v>
                </c:pt>
                <c:pt idx="30458">
                  <c:v>193.13599999483199</c:v>
                </c:pt>
                <c:pt idx="30459">
                  <c:v>193.143999994832</c:v>
                </c:pt>
                <c:pt idx="30460">
                  <c:v>193.15199999483201</c:v>
                </c:pt>
                <c:pt idx="30461">
                  <c:v>193.159999994831</c:v>
                </c:pt>
                <c:pt idx="30462">
                  <c:v>193.16799999483101</c:v>
                </c:pt>
                <c:pt idx="30463">
                  <c:v>193.17599999483102</c:v>
                </c:pt>
                <c:pt idx="30464">
                  <c:v>193.183999994831</c:v>
                </c:pt>
                <c:pt idx="30465">
                  <c:v>193.19199999483101</c:v>
                </c:pt>
                <c:pt idx="30466">
                  <c:v>193.19999999482999</c:v>
                </c:pt>
                <c:pt idx="30467">
                  <c:v>193.20799999482998</c:v>
                </c:pt>
                <c:pt idx="30468">
                  <c:v>193.21599999482999</c:v>
                </c:pt>
                <c:pt idx="30469">
                  <c:v>193.22399999483</c:v>
                </c:pt>
                <c:pt idx="30470">
                  <c:v>193.23199999483001</c:v>
                </c:pt>
                <c:pt idx="30471">
                  <c:v>193.23999999482899</c:v>
                </c:pt>
                <c:pt idx="30472">
                  <c:v>193.247999994829</c:v>
                </c:pt>
                <c:pt idx="30473">
                  <c:v>193.25599999482901</c:v>
                </c:pt>
                <c:pt idx="30474">
                  <c:v>193.26399999482899</c:v>
                </c:pt>
                <c:pt idx="30475">
                  <c:v>193.27199999482801</c:v>
                </c:pt>
                <c:pt idx="30476">
                  <c:v>193.27999999482802</c:v>
                </c:pt>
                <c:pt idx="30477">
                  <c:v>193.28799999482803</c:v>
                </c:pt>
                <c:pt idx="30478">
                  <c:v>193.29599999482798</c:v>
                </c:pt>
                <c:pt idx="30479">
                  <c:v>193.30399999482799</c:v>
                </c:pt>
                <c:pt idx="30480">
                  <c:v>193.311999994827</c:v>
                </c:pt>
                <c:pt idx="30481">
                  <c:v>193.31999999482699</c:v>
                </c:pt>
                <c:pt idx="30482">
                  <c:v>193.327999994827</c:v>
                </c:pt>
                <c:pt idx="30483">
                  <c:v>193.33599999482701</c:v>
                </c:pt>
                <c:pt idx="30484">
                  <c:v>193.34399999482699</c:v>
                </c:pt>
                <c:pt idx="30485">
                  <c:v>193.351999994826</c:v>
                </c:pt>
                <c:pt idx="30486">
                  <c:v>193.35999999482601</c:v>
                </c:pt>
                <c:pt idx="30487">
                  <c:v>193.36799999482602</c:v>
                </c:pt>
                <c:pt idx="30488">
                  <c:v>193.375999994826</c:v>
                </c:pt>
                <c:pt idx="30489">
                  <c:v>193.38399999482601</c:v>
                </c:pt>
                <c:pt idx="30490">
                  <c:v>193.391999994825</c:v>
                </c:pt>
                <c:pt idx="30491">
                  <c:v>193.39999999482498</c:v>
                </c:pt>
                <c:pt idx="30492">
                  <c:v>193.40799999482499</c:v>
                </c:pt>
                <c:pt idx="30493">
                  <c:v>193.415999994825</c:v>
                </c:pt>
                <c:pt idx="30494">
                  <c:v>193.42399999482399</c:v>
                </c:pt>
                <c:pt idx="30495">
                  <c:v>193.431999994824</c:v>
                </c:pt>
                <c:pt idx="30496">
                  <c:v>193.43999999482401</c:v>
                </c:pt>
                <c:pt idx="30497">
                  <c:v>193.44799999482402</c:v>
                </c:pt>
                <c:pt idx="30498">
                  <c:v>193.455999994824</c:v>
                </c:pt>
                <c:pt idx="30499">
                  <c:v>193.46399999482301</c:v>
                </c:pt>
                <c:pt idx="30500">
                  <c:v>193.47199999482299</c:v>
                </c:pt>
                <c:pt idx="30501">
                  <c:v>193.47999999482298</c:v>
                </c:pt>
                <c:pt idx="30502">
                  <c:v>193.48799999482299</c:v>
                </c:pt>
                <c:pt idx="30503">
                  <c:v>193.49599999482299</c:v>
                </c:pt>
                <c:pt idx="30504">
                  <c:v>193.50399999482201</c:v>
                </c:pt>
                <c:pt idx="30505">
                  <c:v>193.51199999482199</c:v>
                </c:pt>
                <c:pt idx="30506">
                  <c:v>193.519999994822</c:v>
                </c:pt>
                <c:pt idx="30507">
                  <c:v>193.52799999482201</c:v>
                </c:pt>
                <c:pt idx="30508">
                  <c:v>193.535999994821</c:v>
                </c:pt>
                <c:pt idx="30509">
                  <c:v>193.54399999482101</c:v>
                </c:pt>
                <c:pt idx="30510">
                  <c:v>193.55199999482102</c:v>
                </c:pt>
                <c:pt idx="30511">
                  <c:v>193.55999999482103</c:v>
                </c:pt>
                <c:pt idx="30512">
                  <c:v>193.56799999482098</c:v>
                </c:pt>
                <c:pt idx="30513">
                  <c:v>193.57599999481999</c:v>
                </c:pt>
                <c:pt idx="30514">
                  <c:v>193.58399999482</c:v>
                </c:pt>
                <c:pt idx="30515">
                  <c:v>193.59199999481999</c:v>
                </c:pt>
                <c:pt idx="30516">
                  <c:v>193.59999999482</c:v>
                </c:pt>
                <c:pt idx="30517">
                  <c:v>193.60799999482001</c:v>
                </c:pt>
                <c:pt idx="30518">
                  <c:v>193.61599999481899</c:v>
                </c:pt>
                <c:pt idx="30519">
                  <c:v>193.623999994819</c:v>
                </c:pt>
                <c:pt idx="30520">
                  <c:v>193.63199999481901</c:v>
                </c:pt>
                <c:pt idx="30521">
                  <c:v>193.63999999481902</c:v>
                </c:pt>
                <c:pt idx="30522">
                  <c:v>193.64799999481798</c:v>
                </c:pt>
                <c:pt idx="30523">
                  <c:v>193.65599999481799</c:v>
                </c:pt>
                <c:pt idx="30524">
                  <c:v>193.663999994818</c:v>
                </c:pt>
                <c:pt idx="30525">
                  <c:v>193.67199999481798</c:v>
                </c:pt>
                <c:pt idx="30526">
                  <c:v>193.67999999481799</c:v>
                </c:pt>
                <c:pt idx="30527">
                  <c:v>193.68799999481701</c:v>
                </c:pt>
                <c:pt idx="30528">
                  <c:v>193.69599999481699</c:v>
                </c:pt>
                <c:pt idx="30529">
                  <c:v>193.703999994817</c:v>
                </c:pt>
                <c:pt idx="30530">
                  <c:v>193.71199999481701</c:v>
                </c:pt>
                <c:pt idx="30531">
                  <c:v>193.71999999481702</c:v>
                </c:pt>
                <c:pt idx="30532">
                  <c:v>193.727999994816</c:v>
                </c:pt>
                <c:pt idx="30533">
                  <c:v>193.73599999481601</c:v>
                </c:pt>
                <c:pt idx="30534">
                  <c:v>193.74399999481599</c:v>
                </c:pt>
                <c:pt idx="30535">
                  <c:v>193.75199999481598</c:v>
                </c:pt>
                <c:pt idx="30536">
                  <c:v>193.75999999481499</c:v>
                </c:pt>
                <c:pt idx="30537">
                  <c:v>193.767999994815</c:v>
                </c:pt>
                <c:pt idx="30538">
                  <c:v>193.77599999481501</c:v>
                </c:pt>
                <c:pt idx="30539">
                  <c:v>193.78399999481499</c:v>
                </c:pt>
                <c:pt idx="30540">
                  <c:v>193.791999994815</c:v>
                </c:pt>
                <c:pt idx="30541">
                  <c:v>193.79999999481402</c:v>
                </c:pt>
                <c:pt idx="30542">
                  <c:v>193.807999994814</c:v>
                </c:pt>
                <c:pt idx="30543">
                  <c:v>193.81599999481401</c:v>
                </c:pt>
                <c:pt idx="30544">
                  <c:v>193.82399999481402</c:v>
                </c:pt>
                <c:pt idx="30545">
                  <c:v>193.83199999481403</c:v>
                </c:pt>
                <c:pt idx="30546">
                  <c:v>193.83999999481298</c:v>
                </c:pt>
                <c:pt idx="30547">
                  <c:v>193.84799999481299</c:v>
                </c:pt>
                <c:pt idx="30548">
                  <c:v>193.855999994813</c:v>
                </c:pt>
                <c:pt idx="30549">
                  <c:v>193.86399999481299</c:v>
                </c:pt>
                <c:pt idx="30550">
                  <c:v>193.871999994812</c:v>
                </c:pt>
                <c:pt idx="30551">
                  <c:v>193.87999999481201</c:v>
                </c:pt>
                <c:pt idx="30552">
                  <c:v>193.88799999481199</c:v>
                </c:pt>
                <c:pt idx="30553">
                  <c:v>193.895999994812</c:v>
                </c:pt>
                <c:pt idx="30554">
                  <c:v>193.90399999481201</c:v>
                </c:pt>
                <c:pt idx="30555">
                  <c:v>193.91199999481103</c:v>
                </c:pt>
                <c:pt idx="30556">
                  <c:v>193.91999999481098</c:v>
                </c:pt>
                <c:pt idx="30557">
                  <c:v>193.92799999481099</c:v>
                </c:pt>
                <c:pt idx="30558">
                  <c:v>193.935999994811</c:v>
                </c:pt>
                <c:pt idx="30559">
                  <c:v>193.94399999481098</c:v>
                </c:pt>
                <c:pt idx="30560">
                  <c:v>193.95199999481</c:v>
                </c:pt>
                <c:pt idx="30561">
                  <c:v>193.95999999481</c:v>
                </c:pt>
                <c:pt idx="30562">
                  <c:v>193.96799999480999</c:v>
                </c:pt>
                <c:pt idx="30563">
                  <c:v>193.97599999481</c:v>
                </c:pt>
                <c:pt idx="30564">
                  <c:v>193.98399999480901</c:v>
                </c:pt>
                <c:pt idx="30565">
                  <c:v>193.99199999480902</c:v>
                </c:pt>
                <c:pt idx="30566">
                  <c:v>193.999999994809</c:v>
                </c:pt>
                <c:pt idx="30567">
                  <c:v>194.00799999480901</c:v>
                </c:pt>
                <c:pt idx="30568">
                  <c:v>194.01599999480902</c:v>
                </c:pt>
                <c:pt idx="30569">
                  <c:v>194.02399999480798</c:v>
                </c:pt>
                <c:pt idx="30570">
                  <c:v>194.03199999480799</c:v>
                </c:pt>
                <c:pt idx="30571">
                  <c:v>194.039999994808</c:v>
                </c:pt>
                <c:pt idx="30572">
                  <c:v>194.04799999480801</c:v>
                </c:pt>
                <c:pt idx="30573">
                  <c:v>194.05599999480799</c:v>
                </c:pt>
                <c:pt idx="30574">
                  <c:v>194.06399999480701</c:v>
                </c:pt>
                <c:pt idx="30575">
                  <c:v>194.07199999480702</c:v>
                </c:pt>
                <c:pt idx="30576">
                  <c:v>194.079999994807</c:v>
                </c:pt>
                <c:pt idx="30577">
                  <c:v>194.08799999480701</c:v>
                </c:pt>
                <c:pt idx="30578">
                  <c:v>194.09599999480599</c:v>
                </c:pt>
                <c:pt idx="30579">
                  <c:v>194.10399999480597</c:v>
                </c:pt>
                <c:pt idx="30580">
                  <c:v>194.11199999480598</c:v>
                </c:pt>
                <c:pt idx="30581">
                  <c:v>194.11999999480599</c:v>
                </c:pt>
                <c:pt idx="30582">
                  <c:v>194.127999994806</c:v>
                </c:pt>
                <c:pt idx="30583">
                  <c:v>194.13599999480499</c:v>
                </c:pt>
                <c:pt idx="30584">
                  <c:v>194.143999994805</c:v>
                </c:pt>
                <c:pt idx="30585">
                  <c:v>194.15199999480501</c:v>
                </c:pt>
                <c:pt idx="30586">
                  <c:v>194.15999999480499</c:v>
                </c:pt>
                <c:pt idx="30587">
                  <c:v>194.167999994805</c:v>
                </c:pt>
                <c:pt idx="30588">
                  <c:v>194.17599999480402</c:v>
                </c:pt>
                <c:pt idx="30589">
                  <c:v>194.18399999480403</c:v>
                </c:pt>
                <c:pt idx="30590">
                  <c:v>194.19199999480401</c:v>
                </c:pt>
                <c:pt idx="30591">
                  <c:v>194.19999999480399</c:v>
                </c:pt>
                <c:pt idx="30592">
                  <c:v>194.207999994803</c:v>
                </c:pt>
                <c:pt idx="30593">
                  <c:v>194.21599999480298</c:v>
                </c:pt>
                <c:pt idx="30594">
                  <c:v>194.22399999480299</c:v>
                </c:pt>
                <c:pt idx="30595">
                  <c:v>194.231999994803</c:v>
                </c:pt>
                <c:pt idx="30596">
                  <c:v>194.23999999480299</c:v>
                </c:pt>
                <c:pt idx="30597">
                  <c:v>194.247999994802</c:v>
                </c:pt>
                <c:pt idx="30598">
                  <c:v>194.25599999480201</c:v>
                </c:pt>
                <c:pt idx="30599">
                  <c:v>194.26399999480202</c:v>
                </c:pt>
                <c:pt idx="30600">
                  <c:v>194.271999994802</c:v>
                </c:pt>
                <c:pt idx="30601">
                  <c:v>194.27999999480201</c:v>
                </c:pt>
                <c:pt idx="30602">
                  <c:v>194.287999994801</c:v>
                </c:pt>
                <c:pt idx="30603">
                  <c:v>194.29599999480098</c:v>
                </c:pt>
                <c:pt idx="30604">
                  <c:v>194.30399999480099</c:v>
                </c:pt>
                <c:pt idx="30605">
                  <c:v>194.311999994801</c:v>
                </c:pt>
                <c:pt idx="30606">
                  <c:v>194.31999999480001</c:v>
                </c:pt>
                <c:pt idx="30607">
                  <c:v>194.3279999948</c:v>
                </c:pt>
                <c:pt idx="30608">
                  <c:v>194.33599999480001</c:v>
                </c:pt>
                <c:pt idx="30609">
                  <c:v>194.34399999480001</c:v>
                </c:pt>
                <c:pt idx="30610">
                  <c:v>194.3519999948</c:v>
                </c:pt>
                <c:pt idx="30611">
                  <c:v>194.35999999479901</c:v>
                </c:pt>
                <c:pt idx="30612">
                  <c:v>194.36799999479899</c:v>
                </c:pt>
                <c:pt idx="30613">
                  <c:v>194.37599999479897</c:v>
                </c:pt>
                <c:pt idx="30614">
                  <c:v>194.38399999479898</c:v>
                </c:pt>
                <c:pt idx="30615">
                  <c:v>194.39199999479899</c:v>
                </c:pt>
                <c:pt idx="30616">
                  <c:v>194.39999999479801</c:v>
                </c:pt>
                <c:pt idx="30617">
                  <c:v>194.40799999479799</c:v>
                </c:pt>
                <c:pt idx="30618">
                  <c:v>194.415999994798</c:v>
                </c:pt>
                <c:pt idx="30619">
                  <c:v>194.42399999479801</c:v>
                </c:pt>
                <c:pt idx="30620">
                  <c:v>194.431999994797</c:v>
                </c:pt>
                <c:pt idx="30621">
                  <c:v>194.43999999479701</c:v>
                </c:pt>
                <c:pt idx="30622">
                  <c:v>194.44799999479702</c:v>
                </c:pt>
                <c:pt idx="30623">
                  <c:v>194.45599999479703</c:v>
                </c:pt>
                <c:pt idx="30624">
                  <c:v>194.46399999479701</c:v>
                </c:pt>
                <c:pt idx="30625">
                  <c:v>194.47199999479599</c:v>
                </c:pt>
                <c:pt idx="30626">
                  <c:v>194.479999994796</c:v>
                </c:pt>
                <c:pt idx="30627">
                  <c:v>194.48799999479598</c:v>
                </c:pt>
                <c:pt idx="30628">
                  <c:v>194.49599999479599</c:v>
                </c:pt>
                <c:pt idx="30629">
                  <c:v>194.503999994796</c:v>
                </c:pt>
                <c:pt idx="30630">
                  <c:v>194.51199999479499</c:v>
                </c:pt>
                <c:pt idx="30631">
                  <c:v>194.519999994795</c:v>
                </c:pt>
                <c:pt idx="30632">
                  <c:v>194.52799999479501</c:v>
                </c:pt>
                <c:pt idx="30633">
                  <c:v>194.53599999479502</c:v>
                </c:pt>
                <c:pt idx="30634">
                  <c:v>194.54399999479398</c:v>
                </c:pt>
                <c:pt idx="30635">
                  <c:v>194.55199999479399</c:v>
                </c:pt>
                <c:pt idx="30636">
                  <c:v>194.559999994794</c:v>
                </c:pt>
                <c:pt idx="30637">
                  <c:v>194.56799999479398</c:v>
                </c:pt>
                <c:pt idx="30638">
                  <c:v>194.57599999479399</c:v>
                </c:pt>
                <c:pt idx="30639">
                  <c:v>194.583999994793</c:v>
                </c:pt>
                <c:pt idx="30640">
                  <c:v>194.59199999479301</c:v>
                </c:pt>
                <c:pt idx="30641">
                  <c:v>194.599999994793</c:v>
                </c:pt>
                <c:pt idx="30642">
                  <c:v>194.607999994793</c:v>
                </c:pt>
                <c:pt idx="30643">
                  <c:v>194.61599999479301</c:v>
                </c:pt>
                <c:pt idx="30644">
                  <c:v>194.623999994792</c:v>
                </c:pt>
                <c:pt idx="30645">
                  <c:v>194.63199999479201</c:v>
                </c:pt>
                <c:pt idx="30646">
                  <c:v>194.63999999479202</c:v>
                </c:pt>
                <c:pt idx="30647">
                  <c:v>194.64799999479197</c:v>
                </c:pt>
                <c:pt idx="30648">
                  <c:v>194.65599999479099</c:v>
                </c:pt>
                <c:pt idx="30649">
                  <c:v>194.663999994791</c:v>
                </c:pt>
                <c:pt idx="30650">
                  <c:v>194.67199999479101</c:v>
                </c:pt>
                <c:pt idx="30651">
                  <c:v>194.67999999479099</c:v>
                </c:pt>
                <c:pt idx="30652">
                  <c:v>194.687999994791</c:v>
                </c:pt>
                <c:pt idx="30653">
                  <c:v>194.69599999479001</c:v>
                </c:pt>
                <c:pt idx="30654">
                  <c:v>194.70399999479</c:v>
                </c:pt>
                <c:pt idx="30655">
                  <c:v>194.71199999479001</c:v>
                </c:pt>
                <c:pt idx="30656">
                  <c:v>194.71999999479002</c:v>
                </c:pt>
                <c:pt idx="30657">
                  <c:v>194.72799999479003</c:v>
                </c:pt>
                <c:pt idx="30658">
                  <c:v>194.73599999478898</c:v>
                </c:pt>
                <c:pt idx="30659">
                  <c:v>194.74399999478899</c:v>
                </c:pt>
                <c:pt idx="30660">
                  <c:v>194.751999994789</c:v>
                </c:pt>
                <c:pt idx="30661">
                  <c:v>194.75999999478898</c:v>
                </c:pt>
                <c:pt idx="30662">
                  <c:v>194.767999994788</c:v>
                </c:pt>
                <c:pt idx="30663">
                  <c:v>194.77599999478801</c:v>
                </c:pt>
                <c:pt idx="30664">
                  <c:v>194.78399999478799</c:v>
                </c:pt>
                <c:pt idx="30665">
                  <c:v>194.791999994788</c:v>
                </c:pt>
                <c:pt idx="30666">
                  <c:v>194.79999999478801</c:v>
                </c:pt>
                <c:pt idx="30667">
                  <c:v>194.80799999478702</c:v>
                </c:pt>
                <c:pt idx="30668">
                  <c:v>194.81599999478701</c:v>
                </c:pt>
                <c:pt idx="30669">
                  <c:v>194.82399999478699</c:v>
                </c:pt>
                <c:pt idx="30670">
                  <c:v>194.831999994787</c:v>
                </c:pt>
                <c:pt idx="30671">
                  <c:v>194.83999999478698</c:v>
                </c:pt>
                <c:pt idx="30672">
                  <c:v>194.84799999478599</c:v>
                </c:pt>
                <c:pt idx="30673">
                  <c:v>194.855999994786</c:v>
                </c:pt>
                <c:pt idx="30674">
                  <c:v>194.86399999478601</c:v>
                </c:pt>
                <c:pt idx="30675">
                  <c:v>194.87199999478599</c:v>
                </c:pt>
                <c:pt idx="30676">
                  <c:v>194.87999999478501</c:v>
                </c:pt>
                <c:pt idx="30677">
                  <c:v>194.88799999478502</c:v>
                </c:pt>
                <c:pt idx="30678">
                  <c:v>194.895999994785</c:v>
                </c:pt>
                <c:pt idx="30679">
                  <c:v>194.90399999478501</c:v>
                </c:pt>
                <c:pt idx="30680">
                  <c:v>194.91199999478502</c:v>
                </c:pt>
                <c:pt idx="30681">
                  <c:v>194.91999999478398</c:v>
                </c:pt>
                <c:pt idx="30682">
                  <c:v>194.92799999478399</c:v>
                </c:pt>
                <c:pt idx="30683">
                  <c:v>194.935999994784</c:v>
                </c:pt>
                <c:pt idx="30684">
                  <c:v>194.94399999478401</c:v>
                </c:pt>
                <c:pt idx="30685">
                  <c:v>194.95199999478399</c:v>
                </c:pt>
                <c:pt idx="30686">
                  <c:v>194.959999994783</c:v>
                </c:pt>
                <c:pt idx="30687">
                  <c:v>194.96799999478301</c:v>
                </c:pt>
                <c:pt idx="30688">
                  <c:v>194.975999994783</c:v>
                </c:pt>
                <c:pt idx="30689">
                  <c:v>194.98399999478301</c:v>
                </c:pt>
                <c:pt idx="30690">
                  <c:v>194.99199999478202</c:v>
                </c:pt>
                <c:pt idx="30691">
                  <c:v>194.99999999478197</c:v>
                </c:pt>
                <c:pt idx="30692">
                  <c:v>195.00799999478198</c:v>
                </c:pt>
                <c:pt idx="30693">
                  <c:v>195.01599999478199</c:v>
                </c:pt>
                <c:pt idx="30694">
                  <c:v>195.023999994782</c:v>
                </c:pt>
                <c:pt idx="30695">
                  <c:v>195.03199999478099</c:v>
                </c:pt>
                <c:pt idx="30696">
                  <c:v>195.039999994781</c:v>
                </c:pt>
                <c:pt idx="30697">
                  <c:v>195.04799999478101</c:v>
                </c:pt>
                <c:pt idx="30698">
                  <c:v>195.05599999478099</c:v>
                </c:pt>
                <c:pt idx="30699">
                  <c:v>195.063999994781</c:v>
                </c:pt>
                <c:pt idx="30700">
                  <c:v>195.07199999478001</c:v>
                </c:pt>
                <c:pt idx="30701">
                  <c:v>195.07999999478002</c:v>
                </c:pt>
                <c:pt idx="30702">
                  <c:v>195.08799999478001</c:v>
                </c:pt>
                <c:pt idx="30703">
                  <c:v>195.09599999477999</c:v>
                </c:pt>
                <c:pt idx="30704">
                  <c:v>195.103999994779</c:v>
                </c:pt>
                <c:pt idx="30705">
                  <c:v>195.11199999477898</c:v>
                </c:pt>
                <c:pt idx="30706">
                  <c:v>195.11999999477899</c:v>
                </c:pt>
                <c:pt idx="30707">
                  <c:v>195.127999994779</c:v>
                </c:pt>
                <c:pt idx="30708">
                  <c:v>195.13599999477901</c:v>
                </c:pt>
                <c:pt idx="30709">
                  <c:v>195.143999994778</c:v>
                </c:pt>
                <c:pt idx="30710">
                  <c:v>195.15199999477801</c:v>
                </c:pt>
                <c:pt idx="30711">
                  <c:v>195.15999999477802</c:v>
                </c:pt>
                <c:pt idx="30712">
                  <c:v>195.167999994778</c:v>
                </c:pt>
                <c:pt idx="30713">
                  <c:v>195.17599999477801</c:v>
                </c:pt>
                <c:pt idx="30714">
                  <c:v>195.183999994777</c:v>
                </c:pt>
                <c:pt idx="30715">
                  <c:v>195.19199999477698</c:v>
                </c:pt>
                <c:pt idx="30716">
                  <c:v>195.19999999477699</c:v>
                </c:pt>
                <c:pt idx="30717">
                  <c:v>195.207999994777</c:v>
                </c:pt>
                <c:pt idx="30718">
                  <c:v>195.21599999477601</c:v>
                </c:pt>
                <c:pt idx="30719">
                  <c:v>195.22399999477599</c:v>
                </c:pt>
                <c:pt idx="30720">
                  <c:v>195.231999994776</c:v>
                </c:pt>
                <c:pt idx="30721">
                  <c:v>195.23999999477601</c:v>
                </c:pt>
                <c:pt idx="30722">
                  <c:v>195.24799999477599</c:v>
                </c:pt>
                <c:pt idx="30723">
                  <c:v>195.25599999477501</c:v>
                </c:pt>
                <c:pt idx="30724">
                  <c:v>195.26399999477502</c:v>
                </c:pt>
                <c:pt idx="30725">
                  <c:v>195.27199999477497</c:v>
                </c:pt>
                <c:pt idx="30726">
                  <c:v>195.27999999477498</c:v>
                </c:pt>
                <c:pt idx="30727">
                  <c:v>195.28799999477499</c:v>
                </c:pt>
                <c:pt idx="30728">
                  <c:v>195.29599999477401</c:v>
                </c:pt>
                <c:pt idx="30729">
                  <c:v>195.30399999477399</c:v>
                </c:pt>
                <c:pt idx="30730">
                  <c:v>195.311999994774</c:v>
                </c:pt>
                <c:pt idx="30731">
                  <c:v>195.31999999477401</c:v>
                </c:pt>
                <c:pt idx="30732">
                  <c:v>195.32799999477299</c:v>
                </c:pt>
                <c:pt idx="30733">
                  <c:v>195.335999994773</c:v>
                </c:pt>
                <c:pt idx="30734">
                  <c:v>195.34399999477301</c:v>
                </c:pt>
                <c:pt idx="30735">
                  <c:v>195.35199999477302</c:v>
                </c:pt>
                <c:pt idx="30736">
                  <c:v>195.35999999477301</c:v>
                </c:pt>
                <c:pt idx="30737">
                  <c:v>195.36799999477199</c:v>
                </c:pt>
                <c:pt idx="30738">
                  <c:v>195.375999994772</c:v>
                </c:pt>
                <c:pt idx="30739">
                  <c:v>195.38399999477198</c:v>
                </c:pt>
                <c:pt idx="30740">
                  <c:v>195.39199999477199</c:v>
                </c:pt>
                <c:pt idx="30741">
                  <c:v>195.399999994772</c:v>
                </c:pt>
                <c:pt idx="30742">
                  <c:v>195.40799999477099</c:v>
                </c:pt>
                <c:pt idx="30743">
                  <c:v>195.415999994771</c:v>
                </c:pt>
                <c:pt idx="30744">
                  <c:v>195.42399999477101</c:v>
                </c:pt>
                <c:pt idx="30745">
                  <c:v>195.43199999477102</c:v>
                </c:pt>
                <c:pt idx="30746">
                  <c:v>195.43999999477001</c:v>
                </c:pt>
                <c:pt idx="30747">
                  <c:v>195.44799999476999</c:v>
                </c:pt>
                <c:pt idx="30748">
                  <c:v>195.45599999477</c:v>
                </c:pt>
                <c:pt idx="30749">
                  <c:v>195.46399999476998</c:v>
                </c:pt>
                <c:pt idx="30750">
                  <c:v>195.47199999476999</c:v>
                </c:pt>
                <c:pt idx="30751">
                  <c:v>195.479999994769</c:v>
                </c:pt>
                <c:pt idx="30752">
                  <c:v>195.48799999476901</c:v>
                </c:pt>
                <c:pt idx="30753">
                  <c:v>195.49599999476899</c:v>
                </c:pt>
                <c:pt idx="30754">
                  <c:v>195.503999994769</c:v>
                </c:pt>
                <c:pt idx="30755">
                  <c:v>195.51199999476901</c:v>
                </c:pt>
                <c:pt idx="30756">
                  <c:v>195.519999994768</c:v>
                </c:pt>
                <c:pt idx="30757">
                  <c:v>195.52799999476801</c:v>
                </c:pt>
                <c:pt idx="30758">
                  <c:v>195.53599999476802</c:v>
                </c:pt>
                <c:pt idx="30759">
                  <c:v>195.54399999476797</c:v>
                </c:pt>
                <c:pt idx="30760">
                  <c:v>195.55199999476699</c:v>
                </c:pt>
                <c:pt idx="30761">
                  <c:v>195.559999994767</c:v>
                </c:pt>
                <c:pt idx="30762">
                  <c:v>195.56799999476701</c:v>
                </c:pt>
                <c:pt idx="30763">
                  <c:v>195.57599999476699</c:v>
                </c:pt>
                <c:pt idx="30764">
                  <c:v>195.583999994767</c:v>
                </c:pt>
                <c:pt idx="30765">
                  <c:v>195.59199999476601</c:v>
                </c:pt>
                <c:pt idx="30766">
                  <c:v>195.59999999476599</c:v>
                </c:pt>
                <c:pt idx="30767">
                  <c:v>195.607999994766</c:v>
                </c:pt>
                <c:pt idx="30768">
                  <c:v>195.61599999476601</c:v>
                </c:pt>
                <c:pt idx="30769">
                  <c:v>195.62399999476602</c:v>
                </c:pt>
                <c:pt idx="30770">
                  <c:v>195.63199999476498</c:v>
                </c:pt>
                <c:pt idx="30771">
                  <c:v>195.63999999476499</c:v>
                </c:pt>
                <c:pt idx="30772">
                  <c:v>195.647999994765</c:v>
                </c:pt>
                <c:pt idx="30773">
                  <c:v>195.65599999476498</c:v>
                </c:pt>
                <c:pt idx="30774">
                  <c:v>195.663999994764</c:v>
                </c:pt>
                <c:pt idx="30775">
                  <c:v>195.67199999476401</c:v>
                </c:pt>
                <c:pt idx="30776">
                  <c:v>195.67999999476399</c:v>
                </c:pt>
                <c:pt idx="30777">
                  <c:v>195.687999994764</c:v>
                </c:pt>
                <c:pt idx="30778">
                  <c:v>195.69599999476401</c:v>
                </c:pt>
                <c:pt idx="30779">
                  <c:v>195.70399999476302</c:v>
                </c:pt>
                <c:pt idx="30780">
                  <c:v>195.711999994763</c:v>
                </c:pt>
                <c:pt idx="30781">
                  <c:v>195.71999999476299</c:v>
                </c:pt>
                <c:pt idx="30782">
                  <c:v>195.727999994763</c:v>
                </c:pt>
                <c:pt idx="30783">
                  <c:v>195.73599999476298</c:v>
                </c:pt>
                <c:pt idx="30784">
                  <c:v>195.74399999476199</c:v>
                </c:pt>
                <c:pt idx="30785">
                  <c:v>195.751999994762</c:v>
                </c:pt>
                <c:pt idx="30786">
                  <c:v>195.75999999476201</c:v>
                </c:pt>
                <c:pt idx="30787">
                  <c:v>195.76799999476199</c:v>
                </c:pt>
                <c:pt idx="30788">
                  <c:v>195.775999994762</c:v>
                </c:pt>
                <c:pt idx="30789">
                  <c:v>195.78399999476102</c:v>
                </c:pt>
                <c:pt idx="30790">
                  <c:v>195.791999994761</c:v>
                </c:pt>
                <c:pt idx="30791">
                  <c:v>195.79999999476101</c:v>
                </c:pt>
                <c:pt idx="30792">
                  <c:v>195.80799999476102</c:v>
                </c:pt>
                <c:pt idx="30793">
                  <c:v>195.81599999475998</c:v>
                </c:pt>
                <c:pt idx="30794">
                  <c:v>195.82399999475999</c:v>
                </c:pt>
                <c:pt idx="30795">
                  <c:v>195.83199999476</c:v>
                </c:pt>
                <c:pt idx="30796">
                  <c:v>195.83999999476001</c:v>
                </c:pt>
                <c:pt idx="30797">
                  <c:v>195.84799999475999</c:v>
                </c:pt>
                <c:pt idx="30798">
                  <c:v>195.855999994759</c:v>
                </c:pt>
                <c:pt idx="30799">
                  <c:v>195.86399999475901</c:v>
                </c:pt>
                <c:pt idx="30800">
                  <c:v>195.87199999475899</c:v>
                </c:pt>
                <c:pt idx="30801">
                  <c:v>195.879999994759</c:v>
                </c:pt>
                <c:pt idx="30802">
                  <c:v>195.88799999475901</c:v>
                </c:pt>
                <c:pt idx="30803">
                  <c:v>195.895999994758</c:v>
                </c:pt>
                <c:pt idx="30804">
                  <c:v>195.90399999475798</c:v>
                </c:pt>
                <c:pt idx="30805">
                  <c:v>195.91199999475799</c:v>
                </c:pt>
                <c:pt idx="30806">
                  <c:v>195.919999994758</c:v>
                </c:pt>
                <c:pt idx="30807">
                  <c:v>195.92799999475699</c:v>
                </c:pt>
                <c:pt idx="30808">
                  <c:v>195.935999994757</c:v>
                </c:pt>
                <c:pt idx="30809">
                  <c:v>195.94399999475701</c:v>
                </c:pt>
                <c:pt idx="30810">
                  <c:v>195.95199999475699</c:v>
                </c:pt>
                <c:pt idx="30811">
                  <c:v>195.959999994757</c:v>
                </c:pt>
                <c:pt idx="30812">
                  <c:v>195.96799999475601</c:v>
                </c:pt>
                <c:pt idx="30813">
                  <c:v>195.97599999475602</c:v>
                </c:pt>
                <c:pt idx="30814">
                  <c:v>195.983999994756</c:v>
                </c:pt>
                <c:pt idx="30815">
                  <c:v>195.99199999475599</c:v>
                </c:pt>
                <c:pt idx="30816">
                  <c:v>195.999999994756</c:v>
                </c:pt>
                <c:pt idx="30817">
                  <c:v>196.00799999475498</c:v>
                </c:pt>
                <c:pt idx="30818">
                  <c:v>196.01599999475499</c:v>
                </c:pt>
                <c:pt idx="30819">
                  <c:v>196.023999994755</c:v>
                </c:pt>
                <c:pt idx="30820">
                  <c:v>196.03199999475501</c:v>
                </c:pt>
                <c:pt idx="30821">
                  <c:v>196.039999994754</c:v>
                </c:pt>
                <c:pt idx="30822">
                  <c:v>196.04799999475401</c:v>
                </c:pt>
                <c:pt idx="30823">
                  <c:v>196.05599999475402</c:v>
                </c:pt>
                <c:pt idx="30824">
                  <c:v>196.063999994754</c:v>
                </c:pt>
                <c:pt idx="30825">
                  <c:v>196.07199999475401</c:v>
                </c:pt>
                <c:pt idx="30826">
                  <c:v>196.079999994753</c:v>
                </c:pt>
                <c:pt idx="30827">
                  <c:v>196.08799999475298</c:v>
                </c:pt>
                <c:pt idx="30828">
                  <c:v>196.09599999475299</c:v>
                </c:pt>
                <c:pt idx="30829">
                  <c:v>196.103999994753</c:v>
                </c:pt>
                <c:pt idx="30830">
                  <c:v>196.11199999475301</c:v>
                </c:pt>
                <c:pt idx="30831">
                  <c:v>196.11999999475199</c:v>
                </c:pt>
                <c:pt idx="30832">
                  <c:v>196.127999994752</c:v>
                </c:pt>
                <c:pt idx="30833">
                  <c:v>196.13599999475201</c:v>
                </c:pt>
                <c:pt idx="30834">
                  <c:v>196.14399999475199</c:v>
                </c:pt>
                <c:pt idx="30835">
                  <c:v>196.15199999475101</c:v>
                </c:pt>
                <c:pt idx="30836">
                  <c:v>196.15999999475102</c:v>
                </c:pt>
                <c:pt idx="30837">
                  <c:v>196.167999994751</c:v>
                </c:pt>
                <c:pt idx="30838">
                  <c:v>196.17599999475098</c:v>
                </c:pt>
                <c:pt idx="30839">
                  <c:v>196.18399999475099</c:v>
                </c:pt>
                <c:pt idx="30840">
                  <c:v>196.19199999475001</c:v>
                </c:pt>
                <c:pt idx="30841">
                  <c:v>196.19999999474999</c:v>
                </c:pt>
                <c:pt idx="30842">
                  <c:v>196.20799999475</c:v>
                </c:pt>
                <c:pt idx="30843">
                  <c:v>196.21599999475001</c:v>
                </c:pt>
                <c:pt idx="30844">
                  <c:v>196.22399999474999</c:v>
                </c:pt>
                <c:pt idx="30845">
                  <c:v>196.231999994749</c:v>
                </c:pt>
                <c:pt idx="30846">
                  <c:v>196.23999999474901</c:v>
                </c:pt>
                <c:pt idx="30847">
                  <c:v>196.24799999474902</c:v>
                </c:pt>
                <c:pt idx="30848">
                  <c:v>196.255999994749</c:v>
                </c:pt>
                <c:pt idx="30849">
                  <c:v>196.26399999474799</c:v>
                </c:pt>
                <c:pt idx="30850">
                  <c:v>196.271999994748</c:v>
                </c:pt>
                <c:pt idx="30851">
                  <c:v>196.27999999474798</c:v>
                </c:pt>
                <c:pt idx="30852">
                  <c:v>196.28799999474799</c:v>
                </c:pt>
                <c:pt idx="30853">
                  <c:v>196.295999994748</c:v>
                </c:pt>
                <c:pt idx="30854">
                  <c:v>196.30399999474702</c:v>
                </c:pt>
                <c:pt idx="30855">
                  <c:v>196.311999994747</c:v>
                </c:pt>
                <c:pt idx="30856">
                  <c:v>196.31999999474701</c:v>
                </c:pt>
                <c:pt idx="30857">
                  <c:v>196.32799999474702</c:v>
                </c:pt>
                <c:pt idx="30858">
                  <c:v>196.335999994747</c:v>
                </c:pt>
                <c:pt idx="30859">
                  <c:v>196.34399999474599</c:v>
                </c:pt>
                <c:pt idx="30860">
                  <c:v>196.351999994746</c:v>
                </c:pt>
                <c:pt idx="30861">
                  <c:v>196.35999999474598</c:v>
                </c:pt>
                <c:pt idx="30862">
                  <c:v>196.36799999474599</c:v>
                </c:pt>
                <c:pt idx="30863">
                  <c:v>196.375999994745</c:v>
                </c:pt>
                <c:pt idx="30864">
                  <c:v>196.38399999474501</c:v>
                </c:pt>
                <c:pt idx="30865">
                  <c:v>196.39199999474499</c:v>
                </c:pt>
                <c:pt idx="30866">
                  <c:v>196.399999994745</c:v>
                </c:pt>
                <c:pt idx="30867">
                  <c:v>196.40799999474501</c:v>
                </c:pt>
                <c:pt idx="30868">
                  <c:v>196.415999994744</c:v>
                </c:pt>
                <c:pt idx="30869">
                  <c:v>196.42399999474401</c:v>
                </c:pt>
                <c:pt idx="30870">
                  <c:v>196.43199999474402</c:v>
                </c:pt>
                <c:pt idx="30871">
                  <c:v>196.439999994744</c:v>
                </c:pt>
                <c:pt idx="30872">
                  <c:v>196.44799999474398</c:v>
                </c:pt>
                <c:pt idx="30873">
                  <c:v>196.455999994743</c:v>
                </c:pt>
                <c:pt idx="30874">
                  <c:v>196.46399999474301</c:v>
                </c:pt>
                <c:pt idx="30875">
                  <c:v>196.47199999474299</c:v>
                </c:pt>
                <c:pt idx="30876">
                  <c:v>196.479999994743</c:v>
                </c:pt>
                <c:pt idx="30877">
                  <c:v>196.48799999474201</c:v>
                </c:pt>
                <c:pt idx="30878">
                  <c:v>196.49599999474199</c:v>
                </c:pt>
                <c:pt idx="30879">
                  <c:v>196.503999994742</c:v>
                </c:pt>
                <c:pt idx="30880">
                  <c:v>196.51199999474201</c:v>
                </c:pt>
                <c:pt idx="30881">
                  <c:v>196.51999999474202</c:v>
                </c:pt>
                <c:pt idx="30882">
                  <c:v>196.52799999474098</c:v>
                </c:pt>
                <c:pt idx="30883">
                  <c:v>196.53599999474099</c:v>
                </c:pt>
                <c:pt idx="30884">
                  <c:v>196.543999994741</c:v>
                </c:pt>
                <c:pt idx="30885">
                  <c:v>196.55199999474098</c:v>
                </c:pt>
                <c:pt idx="30886">
                  <c:v>196.55999999474099</c:v>
                </c:pt>
                <c:pt idx="30887">
                  <c:v>196.56799999474001</c:v>
                </c:pt>
                <c:pt idx="30888">
                  <c:v>196.57599999474002</c:v>
                </c:pt>
                <c:pt idx="30889">
                  <c:v>196.58399999474</c:v>
                </c:pt>
                <c:pt idx="30890">
                  <c:v>196.59199999474001</c:v>
                </c:pt>
                <c:pt idx="30891">
                  <c:v>196.59999999473902</c:v>
                </c:pt>
                <c:pt idx="30892">
                  <c:v>196.607999994739</c:v>
                </c:pt>
                <c:pt idx="30893">
                  <c:v>196.61599999473901</c:v>
                </c:pt>
                <c:pt idx="30894">
                  <c:v>196.62399999473899</c:v>
                </c:pt>
                <c:pt idx="30895">
                  <c:v>196.63199999473898</c:v>
                </c:pt>
                <c:pt idx="30896">
                  <c:v>196.63999999473799</c:v>
                </c:pt>
                <c:pt idx="30897">
                  <c:v>196.647999994738</c:v>
                </c:pt>
                <c:pt idx="30898">
                  <c:v>196.65599999473801</c:v>
                </c:pt>
                <c:pt idx="30899">
                  <c:v>196.66399999473799</c:v>
                </c:pt>
                <c:pt idx="30900">
                  <c:v>196.671999994738</c:v>
                </c:pt>
                <c:pt idx="30901">
                  <c:v>196.67999999473702</c:v>
                </c:pt>
                <c:pt idx="30902">
                  <c:v>196.687999994737</c:v>
                </c:pt>
                <c:pt idx="30903">
                  <c:v>196.69599999473701</c:v>
                </c:pt>
                <c:pt idx="30904">
                  <c:v>196.70399999473702</c:v>
                </c:pt>
                <c:pt idx="30905">
                  <c:v>196.71199999473598</c:v>
                </c:pt>
                <c:pt idx="30906">
                  <c:v>196.71999999473599</c:v>
                </c:pt>
                <c:pt idx="30907">
                  <c:v>196.727999994736</c:v>
                </c:pt>
                <c:pt idx="30908">
                  <c:v>196.73599999473601</c:v>
                </c:pt>
                <c:pt idx="30909">
                  <c:v>196.74399999473599</c:v>
                </c:pt>
                <c:pt idx="30910">
                  <c:v>196.751999994735</c:v>
                </c:pt>
                <c:pt idx="30911">
                  <c:v>196.75999999473501</c:v>
                </c:pt>
                <c:pt idx="30912">
                  <c:v>196.76799999473499</c:v>
                </c:pt>
                <c:pt idx="30913">
                  <c:v>196.775999994735</c:v>
                </c:pt>
                <c:pt idx="30914">
                  <c:v>196.78399999473501</c:v>
                </c:pt>
                <c:pt idx="30915">
                  <c:v>196.791999994734</c:v>
                </c:pt>
                <c:pt idx="30916">
                  <c:v>196.79999999473398</c:v>
                </c:pt>
                <c:pt idx="30917">
                  <c:v>196.80799999473399</c:v>
                </c:pt>
              </c:numCache>
            </c:numRef>
          </c:xVal>
          <c:yVal>
            <c:numRef>
              <c:f>'1296-10%'!$E$4:$E$30921</c:f>
              <c:numCache>
                <c:formatCode>General</c:formatCode>
                <c:ptCount val="30918"/>
                <c:pt idx="0">
                  <c:v>-0.27682088999999999</c:v>
                </c:pt>
                <c:pt idx="1">
                  <c:v>-0.27682088999999999</c:v>
                </c:pt>
                <c:pt idx="2">
                  <c:v>-0.27682088999999999</c:v>
                </c:pt>
                <c:pt idx="3">
                  <c:v>-0.27989668000000001</c:v>
                </c:pt>
                <c:pt idx="4">
                  <c:v>-0.27682088999999999</c:v>
                </c:pt>
                <c:pt idx="5">
                  <c:v>-0.27682088999999999</c:v>
                </c:pt>
                <c:pt idx="6">
                  <c:v>-0.27682088999999999</c:v>
                </c:pt>
                <c:pt idx="7">
                  <c:v>-0.27989668000000001</c:v>
                </c:pt>
                <c:pt idx="8">
                  <c:v>-0.27989668000000001</c:v>
                </c:pt>
                <c:pt idx="9">
                  <c:v>-0.27989668000000001</c:v>
                </c:pt>
                <c:pt idx="10">
                  <c:v>-0.27989668000000001</c:v>
                </c:pt>
                <c:pt idx="11">
                  <c:v>-0.27989668000000001</c:v>
                </c:pt>
                <c:pt idx="12">
                  <c:v>-0.28297246999999998</c:v>
                </c:pt>
                <c:pt idx="13">
                  <c:v>-0.28604825</c:v>
                </c:pt>
                <c:pt idx="14">
                  <c:v>-0.28604825</c:v>
                </c:pt>
                <c:pt idx="15">
                  <c:v>-0.28912403999999997</c:v>
                </c:pt>
                <c:pt idx="16">
                  <c:v>-0.28912403999999997</c:v>
                </c:pt>
                <c:pt idx="17">
                  <c:v>-0.28912403999999997</c:v>
                </c:pt>
                <c:pt idx="18">
                  <c:v>-0.28912403999999997</c:v>
                </c:pt>
                <c:pt idx="19">
                  <c:v>-0.28912403999999997</c:v>
                </c:pt>
                <c:pt idx="20">
                  <c:v>-0.28912403999999997</c:v>
                </c:pt>
                <c:pt idx="21">
                  <c:v>-0.28912403999999997</c:v>
                </c:pt>
                <c:pt idx="22">
                  <c:v>-0.28912403999999997</c:v>
                </c:pt>
                <c:pt idx="23">
                  <c:v>-0.28912403999999997</c:v>
                </c:pt>
                <c:pt idx="24">
                  <c:v>-0.28912403999999997</c:v>
                </c:pt>
                <c:pt idx="25">
                  <c:v>-0.28912403999999997</c:v>
                </c:pt>
                <c:pt idx="26">
                  <c:v>-0.28912403999999997</c:v>
                </c:pt>
                <c:pt idx="27">
                  <c:v>-0.28912403999999997</c:v>
                </c:pt>
                <c:pt idx="28">
                  <c:v>-0.28912403999999997</c:v>
                </c:pt>
                <c:pt idx="29">
                  <c:v>-0.28604825</c:v>
                </c:pt>
                <c:pt idx="30">
                  <c:v>-0.28604825</c:v>
                </c:pt>
                <c:pt idx="31">
                  <c:v>-0.28912403999999997</c:v>
                </c:pt>
                <c:pt idx="32">
                  <c:v>-0.29219982999999999</c:v>
                </c:pt>
                <c:pt idx="33">
                  <c:v>-0.28912403999999997</c:v>
                </c:pt>
                <c:pt idx="34">
                  <c:v>-0.28912403999999997</c:v>
                </c:pt>
                <c:pt idx="35">
                  <c:v>-0.29219982999999999</c:v>
                </c:pt>
                <c:pt idx="36">
                  <c:v>-0.29527560999999997</c:v>
                </c:pt>
                <c:pt idx="37">
                  <c:v>-0.29527560999999997</c:v>
                </c:pt>
                <c:pt idx="38">
                  <c:v>-0.29527560999999997</c:v>
                </c:pt>
                <c:pt idx="39">
                  <c:v>-0.29527560999999997</c:v>
                </c:pt>
                <c:pt idx="40">
                  <c:v>-0.29527560999999997</c:v>
                </c:pt>
                <c:pt idx="41">
                  <c:v>-0.29527560999999997</c:v>
                </c:pt>
                <c:pt idx="42">
                  <c:v>-0.29527560999999997</c:v>
                </c:pt>
                <c:pt idx="43">
                  <c:v>-0.29527560999999997</c:v>
                </c:pt>
                <c:pt idx="44">
                  <c:v>-0.29527560999999997</c:v>
                </c:pt>
                <c:pt idx="45">
                  <c:v>-0.29527560999999997</c:v>
                </c:pt>
                <c:pt idx="46">
                  <c:v>-0.29527560999999997</c:v>
                </c:pt>
                <c:pt idx="47">
                  <c:v>-0.29527560999999997</c:v>
                </c:pt>
                <c:pt idx="48">
                  <c:v>-0.29527560999999997</c:v>
                </c:pt>
                <c:pt idx="49">
                  <c:v>-0.29527560999999997</c:v>
                </c:pt>
                <c:pt idx="50">
                  <c:v>-0.29527560999999997</c:v>
                </c:pt>
                <c:pt idx="51">
                  <c:v>-0.29835139999999999</c:v>
                </c:pt>
                <c:pt idx="52">
                  <c:v>-0.29835139999999999</c:v>
                </c:pt>
                <c:pt idx="53">
                  <c:v>-0.29835139999999999</c:v>
                </c:pt>
                <c:pt idx="54">
                  <c:v>-0.29835139999999999</c:v>
                </c:pt>
                <c:pt idx="55">
                  <c:v>-0.29835139999999999</c:v>
                </c:pt>
                <c:pt idx="56">
                  <c:v>-0.29835139999999999</c:v>
                </c:pt>
                <c:pt idx="57">
                  <c:v>-0.29835139999999999</c:v>
                </c:pt>
                <c:pt idx="58">
                  <c:v>-0.30142718999999996</c:v>
                </c:pt>
                <c:pt idx="59">
                  <c:v>-0.30450297999999998</c:v>
                </c:pt>
                <c:pt idx="60">
                  <c:v>-0.30450297999999998</c:v>
                </c:pt>
                <c:pt idx="61">
                  <c:v>-0.30450297999999998</c:v>
                </c:pt>
                <c:pt idx="62">
                  <c:v>-0.30450297999999998</c:v>
                </c:pt>
                <c:pt idx="63">
                  <c:v>-0.30142718999999996</c:v>
                </c:pt>
                <c:pt idx="64">
                  <c:v>-0.30142718999999996</c:v>
                </c:pt>
                <c:pt idx="65">
                  <c:v>-0.30142718999999996</c:v>
                </c:pt>
                <c:pt idx="66">
                  <c:v>-0.30142718999999996</c:v>
                </c:pt>
                <c:pt idx="67">
                  <c:v>-0.30142718999999996</c:v>
                </c:pt>
                <c:pt idx="68">
                  <c:v>-0.30142718999999996</c:v>
                </c:pt>
                <c:pt idx="69">
                  <c:v>-0.30142718999999996</c:v>
                </c:pt>
                <c:pt idx="70">
                  <c:v>-0.30142718999999996</c:v>
                </c:pt>
                <c:pt idx="71">
                  <c:v>-0.30450297999999998</c:v>
                </c:pt>
                <c:pt idx="72">
                  <c:v>-0.30757876000000001</c:v>
                </c:pt>
                <c:pt idx="73">
                  <c:v>-0.31065454999999997</c:v>
                </c:pt>
                <c:pt idx="74">
                  <c:v>-0.31065454999999997</c:v>
                </c:pt>
                <c:pt idx="75">
                  <c:v>-0.31065454999999997</c:v>
                </c:pt>
                <c:pt idx="76">
                  <c:v>-0.31065454999999997</c:v>
                </c:pt>
                <c:pt idx="77">
                  <c:v>-0.31373034</c:v>
                </c:pt>
                <c:pt idx="78">
                  <c:v>-0.31373034</c:v>
                </c:pt>
                <c:pt idx="79">
                  <c:v>-0.31373034</c:v>
                </c:pt>
                <c:pt idx="80">
                  <c:v>-0.31373034</c:v>
                </c:pt>
                <c:pt idx="81">
                  <c:v>-0.31373034</c:v>
                </c:pt>
                <c:pt idx="82">
                  <c:v>-0.31373034</c:v>
                </c:pt>
                <c:pt idx="83">
                  <c:v>-0.31373034</c:v>
                </c:pt>
                <c:pt idx="84">
                  <c:v>-0.31680612999999996</c:v>
                </c:pt>
                <c:pt idx="85">
                  <c:v>-0.31680612999999996</c:v>
                </c:pt>
                <c:pt idx="86">
                  <c:v>-0.31680612999999996</c:v>
                </c:pt>
                <c:pt idx="87">
                  <c:v>-0.31680612999999996</c:v>
                </c:pt>
                <c:pt idx="88">
                  <c:v>-0.31680612999999996</c:v>
                </c:pt>
                <c:pt idx="89">
                  <c:v>-0.31373034</c:v>
                </c:pt>
                <c:pt idx="90">
                  <c:v>-0.31373034</c:v>
                </c:pt>
                <c:pt idx="91">
                  <c:v>-0.31373034</c:v>
                </c:pt>
                <c:pt idx="92">
                  <c:v>-0.31680612999999996</c:v>
                </c:pt>
                <c:pt idx="93">
                  <c:v>-0.31680612999999996</c:v>
                </c:pt>
                <c:pt idx="94">
                  <c:v>-0.31680612999999996</c:v>
                </c:pt>
                <c:pt idx="95">
                  <c:v>-0.31680612999999996</c:v>
                </c:pt>
                <c:pt idx="96">
                  <c:v>-0.31680612999999996</c:v>
                </c:pt>
                <c:pt idx="97">
                  <c:v>-0.31680612999999996</c:v>
                </c:pt>
                <c:pt idx="98">
                  <c:v>-0.31680612999999996</c:v>
                </c:pt>
                <c:pt idx="99">
                  <c:v>-0.31988190999999999</c:v>
                </c:pt>
                <c:pt idx="100">
                  <c:v>-0.31988190999999999</c:v>
                </c:pt>
                <c:pt idx="101">
                  <c:v>-0.31988190999999999</c:v>
                </c:pt>
                <c:pt idx="102">
                  <c:v>-0.31988190999999999</c:v>
                </c:pt>
                <c:pt idx="103">
                  <c:v>-0.31988190999999999</c:v>
                </c:pt>
                <c:pt idx="104">
                  <c:v>-0.31988190999999999</c:v>
                </c:pt>
                <c:pt idx="105">
                  <c:v>-0.31988190999999999</c:v>
                </c:pt>
                <c:pt idx="106">
                  <c:v>-0.31988190999999999</c:v>
                </c:pt>
                <c:pt idx="107">
                  <c:v>-0.31988190999999999</c:v>
                </c:pt>
                <c:pt idx="108">
                  <c:v>-0.31988190999999999</c:v>
                </c:pt>
                <c:pt idx="109">
                  <c:v>-0.31988190999999999</c:v>
                </c:pt>
                <c:pt idx="110">
                  <c:v>-0.31988190999999999</c:v>
                </c:pt>
                <c:pt idx="111">
                  <c:v>-0.32295769999999996</c:v>
                </c:pt>
                <c:pt idx="112">
                  <c:v>-0.32295769999999996</c:v>
                </c:pt>
                <c:pt idx="113">
                  <c:v>-0.32295769999999996</c:v>
                </c:pt>
                <c:pt idx="114">
                  <c:v>-0.32295769999999996</c:v>
                </c:pt>
                <c:pt idx="115">
                  <c:v>-0.32295769999999996</c:v>
                </c:pt>
                <c:pt idx="116">
                  <c:v>-0.32295769999999996</c:v>
                </c:pt>
                <c:pt idx="117">
                  <c:v>-0.32295769999999996</c:v>
                </c:pt>
                <c:pt idx="118">
                  <c:v>-0.32603348999999998</c:v>
                </c:pt>
                <c:pt idx="119">
                  <c:v>-0.32603348999999998</c:v>
                </c:pt>
                <c:pt idx="120">
                  <c:v>-0.32603348999999998</c:v>
                </c:pt>
                <c:pt idx="121">
                  <c:v>-0.32910928</c:v>
                </c:pt>
                <c:pt idx="122">
                  <c:v>-0.32910928</c:v>
                </c:pt>
                <c:pt idx="123">
                  <c:v>-0.32910928</c:v>
                </c:pt>
                <c:pt idx="124">
                  <c:v>-0.32910928</c:v>
                </c:pt>
                <c:pt idx="125">
                  <c:v>-0.32910928</c:v>
                </c:pt>
                <c:pt idx="126">
                  <c:v>-0.32910928</c:v>
                </c:pt>
                <c:pt idx="127">
                  <c:v>-0.32910928</c:v>
                </c:pt>
                <c:pt idx="128">
                  <c:v>-0.32910928</c:v>
                </c:pt>
                <c:pt idx="129">
                  <c:v>-0.32910928</c:v>
                </c:pt>
                <c:pt idx="130">
                  <c:v>-0.32910928</c:v>
                </c:pt>
                <c:pt idx="131">
                  <c:v>-0.32910928</c:v>
                </c:pt>
                <c:pt idx="132">
                  <c:v>-0.32910928</c:v>
                </c:pt>
                <c:pt idx="133">
                  <c:v>-0.32910928</c:v>
                </c:pt>
                <c:pt idx="134">
                  <c:v>-0.32910928</c:v>
                </c:pt>
                <c:pt idx="135">
                  <c:v>-0.32910928</c:v>
                </c:pt>
                <c:pt idx="136">
                  <c:v>-0.32910928</c:v>
                </c:pt>
                <c:pt idx="137">
                  <c:v>-0.32910928</c:v>
                </c:pt>
                <c:pt idx="138">
                  <c:v>-0.32910928</c:v>
                </c:pt>
                <c:pt idx="139">
                  <c:v>-0.32910928</c:v>
                </c:pt>
                <c:pt idx="140">
                  <c:v>-0.32910928</c:v>
                </c:pt>
                <c:pt idx="141">
                  <c:v>-0.33218505999999998</c:v>
                </c:pt>
                <c:pt idx="142">
                  <c:v>-0.33218505999999998</c:v>
                </c:pt>
                <c:pt idx="143">
                  <c:v>-0.33218505999999998</c:v>
                </c:pt>
                <c:pt idx="144">
                  <c:v>-0.33218505999999998</c:v>
                </c:pt>
                <c:pt idx="145">
                  <c:v>-0.33218505999999998</c:v>
                </c:pt>
                <c:pt idx="146">
                  <c:v>-0.33526085</c:v>
                </c:pt>
                <c:pt idx="147">
                  <c:v>-0.33526085</c:v>
                </c:pt>
                <c:pt idx="148">
                  <c:v>-0.33526085</c:v>
                </c:pt>
                <c:pt idx="149">
                  <c:v>-0.33526085</c:v>
                </c:pt>
                <c:pt idx="150">
                  <c:v>-0.33526085</c:v>
                </c:pt>
                <c:pt idx="151">
                  <c:v>-0.33833663999999997</c:v>
                </c:pt>
                <c:pt idx="152">
                  <c:v>-0.33526085</c:v>
                </c:pt>
                <c:pt idx="153">
                  <c:v>-0.33526085</c:v>
                </c:pt>
                <c:pt idx="154">
                  <c:v>-0.33526085</c:v>
                </c:pt>
                <c:pt idx="155">
                  <c:v>-0.33526085</c:v>
                </c:pt>
                <c:pt idx="156">
                  <c:v>-0.33526085</c:v>
                </c:pt>
                <c:pt idx="157">
                  <c:v>-0.33526085</c:v>
                </c:pt>
                <c:pt idx="158">
                  <c:v>-0.33526085</c:v>
                </c:pt>
                <c:pt idx="159">
                  <c:v>-0.33526085</c:v>
                </c:pt>
                <c:pt idx="160">
                  <c:v>-0.33526085</c:v>
                </c:pt>
                <c:pt idx="161">
                  <c:v>-0.33526085</c:v>
                </c:pt>
                <c:pt idx="162">
                  <c:v>-0.33526085</c:v>
                </c:pt>
                <c:pt idx="163">
                  <c:v>-0.33526085</c:v>
                </c:pt>
                <c:pt idx="164">
                  <c:v>-0.33526085</c:v>
                </c:pt>
                <c:pt idx="165">
                  <c:v>-0.33833663999999997</c:v>
                </c:pt>
                <c:pt idx="166">
                  <c:v>-0.33833663999999997</c:v>
                </c:pt>
                <c:pt idx="167">
                  <c:v>-0.33833663999999997</c:v>
                </c:pt>
                <c:pt idx="168">
                  <c:v>-0.33833663999999997</c:v>
                </c:pt>
                <c:pt idx="169">
                  <c:v>-0.33833663999999997</c:v>
                </c:pt>
                <c:pt idx="170">
                  <c:v>-0.33833663999999997</c:v>
                </c:pt>
                <c:pt idx="171">
                  <c:v>-0.33833663999999997</c:v>
                </c:pt>
                <c:pt idx="172">
                  <c:v>-0.33833663999999997</c:v>
                </c:pt>
                <c:pt idx="173">
                  <c:v>-0.33833663999999997</c:v>
                </c:pt>
                <c:pt idx="174">
                  <c:v>-0.33833663999999997</c:v>
                </c:pt>
                <c:pt idx="175">
                  <c:v>-0.33833663999999997</c:v>
                </c:pt>
                <c:pt idx="176">
                  <c:v>-0.33833663999999997</c:v>
                </c:pt>
                <c:pt idx="177">
                  <c:v>-0.33833663999999997</c:v>
                </c:pt>
                <c:pt idx="178">
                  <c:v>-0.33833663999999997</c:v>
                </c:pt>
                <c:pt idx="179">
                  <c:v>-0.33833663999999997</c:v>
                </c:pt>
                <c:pt idx="180">
                  <c:v>-0.33833663999999997</c:v>
                </c:pt>
                <c:pt idx="181">
                  <c:v>-0.33833663999999997</c:v>
                </c:pt>
                <c:pt idx="182">
                  <c:v>-0.33833663999999997</c:v>
                </c:pt>
                <c:pt idx="183">
                  <c:v>-0.33833663999999997</c:v>
                </c:pt>
                <c:pt idx="184">
                  <c:v>-0.33833663999999997</c:v>
                </c:pt>
                <c:pt idx="185">
                  <c:v>-0.33833663999999997</c:v>
                </c:pt>
                <c:pt idx="186">
                  <c:v>-0.33833663999999997</c:v>
                </c:pt>
                <c:pt idx="187">
                  <c:v>-0.33833663999999997</c:v>
                </c:pt>
                <c:pt idx="188">
                  <c:v>-0.33833663999999997</c:v>
                </c:pt>
                <c:pt idx="189">
                  <c:v>-0.33833663999999997</c:v>
                </c:pt>
                <c:pt idx="190">
                  <c:v>-0.33833663999999997</c:v>
                </c:pt>
                <c:pt idx="191">
                  <c:v>-0.33833663999999997</c:v>
                </c:pt>
                <c:pt idx="192">
                  <c:v>-0.33833663999999997</c:v>
                </c:pt>
                <c:pt idx="193">
                  <c:v>-0.33833663999999997</c:v>
                </c:pt>
                <c:pt idx="194">
                  <c:v>-0.33833663999999997</c:v>
                </c:pt>
                <c:pt idx="195">
                  <c:v>-0.34141241999999999</c:v>
                </c:pt>
                <c:pt idx="196">
                  <c:v>-0.34141241999999999</c:v>
                </c:pt>
                <c:pt idx="197">
                  <c:v>-0.34141241999999999</c:v>
                </c:pt>
                <c:pt idx="198">
                  <c:v>-0.34141241999999999</c:v>
                </c:pt>
                <c:pt idx="199">
                  <c:v>-0.34141241999999999</c:v>
                </c:pt>
                <c:pt idx="200">
                  <c:v>-0.34141241999999999</c:v>
                </c:pt>
                <c:pt idx="201">
                  <c:v>-0.34141241999999999</c:v>
                </c:pt>
                <c:pt idx="202">
                  <c:v>-0.34141241999999999</c:v>
                </c:pt>
                <c:pt idx="203">
                  <c:v>-0.34141241999999999</c:v>
                </c:pt>
                <c:pt idx="204">
                  <c:v>-0.34141241999999999</c:v>
                </c:pt>
                <c:pt idx="205">
                  <c:v>-0.34448820999999996</c:v>
                </c:pt>
                <c:pt idx="206">
                  <c:v>-0.34448820999999996</c:v>
                </c:pt>
                <c:pt idx="207">
                  <c:v>-0.34141241999999999</c:v>
                </c:pt>
                <c:pt idx="208">
                  <c:v>-0.34141241999999999</c:v>
                </c:pt>
                <c:pt idx="209">
                  <c:v>-0.34141241999999999</c:v>
                </c:pt>
                <c:pt idx="210">
                  <c:v>-0.34141241999999999</c:v>
                </c:pt>
                <c:pt idx="211">
                  <c:v>-0.34141241999999999</c:v>
                </c:pt>
                <c:pt idx="212">
                  <c:v>-0.34448820999999996</c:v>
                </c:pt>
                <c:pt idx="213">
                  <c:v>-0.34756399999999998</c:v>
                </c:pt>
                <c:pt idx="214">
                  <c:v>-0.34756399999999998</c:v>
                </c:pt>
                <c:pt idx="215">
                  <c:v>-0.34756399999999998</c:v>
                </c:pt>
                <c:pt idx="216">
                  <c:v>-0.34448820999999996</c:v>
                </c:pt>
                <c:pt idx="217">
                  <c:v>-0.34448820999999996</c:v>
                </c:pt>
                <c:pt idx="218">
                  <c:v>-0.34756399999999998</c:v>
                </c:pt>
                <c:pt idx="219">
                  <c:v>-0.34756399999999998</c:v>
                </c:pt>
                <c:pt idx="220">
                  <c:v>-0.34756399999999998</c:v>
                </c:pt>
                <c:pt idx="221">
                  <c:v>-0.34756399999999998</c:v>
                </c:pt>
                <c:pt idx="222">
                  <c:v>-0.35063979000000001</c:v>
                </c:pt>
                <c:pt idx="223">
                  <c:v>-0.35371557999999997</c:v>
                </c:pt>
                <c:pt idx="224">
                  <c:v>-0.35371557999999997</c:v>
                </c:pt>
                <c:pt idx="225">
                  <c:v>-0.35063979000000001</c:v>
                </c:pt>
                <c:pt idx="226">
                  <c:v>-0.35063979000000001</c:v>
                </c:pt>
                <c:pt idx="227">
                  <c:v>-0.35063979000000001</c:v>
                </c:pt>
                <c:pt idx="228">
                  <c:v>-0.35063979000000001</c:v>
                </c:pt>
                <c:pt idx="229">
                  <c:v>-0.35063979000000001</c:v>
                </c:pt>
                <c:pt idx="230">
                  <c:v>-0.35063979000000001</c:v>
                </c:pt>
                <c:pt idx="231">
                  <c:v>-0.35063979000000001</c:v>
                </c:pt>
                <c:pt idx="232">
                  <c:v>-0.35063979000000001</c:v>
                </c:pt>
                <c:pt idx="233">
                  <c:v>-0.35063979000000001</c:v>
                </c:pt>
                <c:pt idx="234">
                  <c:v>-0.35063979000000001</c:v>
                </c:pt>
                <c:pt idx="235">
                  <c:v>-0.35063979000000001</c:v>
                </c:pt>
                <c:pt idx="236">
                  <c:v>-0.35371557999999997</c:v>
                </c:pt>
                <c:pt idx="237">
                  <c:v>-0.35371557999999997</c:v>
                </c:pt>
                <c:pt idx="238">
                  <c:v>-0.35063979000000001</c:v>
                </c:pt>
                <c:pt idx="239">
                  <c:v>-0.35063979000000001</c:v>
                </c:pt>
                <c:pt idx="240">
                  <c:v>-0.35063979000000001</c:v>
                </c:pt>
                <c:pt idx="241">
                  <c:v>-0.35063979000000001</c:v>
                </c:pt>
                <c:pt idx="242">
                  <c:v>-0.35063979000000001</c:v>
                </c:pt>
                <c:pt idx="243">
                  <c:v>-0.35063979000000001</c:v>
                </c:pt>
                <c:pt idx="244">
                  <c:v>-0.35063979000000001</c:v>
                </c:pt>
                <c:pt idx="245">
                  <c:v>-0.35063979000000001</c:v>
                </c:pt>
                <c:pt idx="246">
                  <c:v>-0.35063979000000001</c:v>
                </c:pt>
                <c:pt idx="247">
                  <c:v>-0.35063979000000001</c:v>
                </c:pt>
                <c:pt idx="248">
                  <c:v>-0.35371557999999997</c:v>
                </c:pt>
                <c:pt idx="249">
                  <c:v>-0.35371557999999997</c:v>
                </c:pt>
                <c:pt idx="250">
                  <c:v>-0.35063979000000001</c:v>
                </c:pt>
                <c:pt idx="251">
                  <c:v>-0.35063979000000001</c:v>
                </c:pt>
                <c:pt idx="252">
                  <c:v>-0.35371557999999997</c:v>
                </c:pt>
                <c:pt idx="253">
                  <c:v>-0.35371557999999997</c:v>
                </c:pt>
                <c:pt idx="254">
                  <c:v>-0.35063979000000001</c:v>
                </c:pt>
                <c:pt idx="255">
                  <c:v>-0.35063979000000001</c:v>
                </c:pt>
                <c:pt idx="256">
                  <c:v>-0.35063979000000001</c:v>
                </c:pt>
                <c:pt idx="257">
                  <c:v>-0.35063979000000001</c:v>
                </c:pt>
                <c:pt idx="258">
                  <c:v>-0.35063979000000001</c:v>
                </c:pt>
                <c:pt idx="259">
                  <c:v>-0.35063979000000001</c:v>
                </c:pt>
                <c:pt idx="260">
                  <c:v>-0.35371557999999997</c:v>
                </c:pt>
                <c:pt idx="261">
                  <c:v>-0.35063979000000001</c:v>
                </c:pt>
                <c:pt idx="262">
                  <c:v>-0.35371557999999997</c:v>
                </c:pt>
                <c:pt idx="263">
                  <c:v>-0.35063979000000001</c:v>
                </c:pt>
                <c:pt idx="264">
                  <c:v>-0.35063979000000001</c:v>
                </c:pt>
                <c:pt idx="265">
                  <c:v>-0.35063979000000001</c:v>
                </c:pt>
                <c:pt idx="266">
                  <c:v>-0.35063979000000001</c:v>
                </c:pt>
                <c:pt idx="267">
                  <c:v>-0.35063979000000001</c:v>
                </c:pt>
                <c:pt idx="268">
                  <c:v>-0.34756399999999998</c:v>
                </c:pt>
                <c:pt idx="269">
                  <c:v>-0.34756399999999998</c:v>
                </c:pt>
                <c:pt idx="270">
                  <c:v>-0.34756399999999998</c:v>
                </c:pt>
                <c:pt idx="271">
                  <c:v>-0.34448820999999996</c:v>
                </c:pt>
                <c:pt idx="272">
                  <c:v>-0.34448820999999996</c:v>
                </c:pt>
                <c:pt idx="273">
                  <c:v>-0.34141241999999999</c:v>
                </c:pt>
                <c:pt idx="274">
                  <c:v>-0.34141241999999999</c:v>
                </c:pt>
                <c:pt idx="275">
                  <c:v>-0.34141241999999999</c:v>
                </c:pt>
                <c:pt idx="276">
                  <c:v>-0.34141241999999999</c:v>
                </c:pt>
                <c:pt idx="277">
                  <c:v>-0.34141241999999999</c:v>
                </c:pt>
                <c:pt idx="278">
                  <c:v>-0.34141241999999999</c:v>
                </c:pt>
                <c:pt idx="279">
                  <c:v>-0.34141241999999999</c:v>
                </c:pt>
                <c:pt idx="280">
                  <c:v>-0.34141241999999999</c:v>
                </c:pt>
                <c:pt idx="281">
                  <c:v>-0.34141241999999999</c:v>
                </c:pt>
                <c:pt idx="282">
                  <c:v>-0.34141241999999999</c:v>
                </c:pt>
                <c:pt idx="283">
                  <c:v>-0.34141241999999999</c:v>
                </c:pt>
                <c:pt idx="284">
                  <c:v>-0.34141241999999999</c:v>
                </c:pt>
                <c:pt idx="285">
                  <c:v>-0.34448820999999996</c:v>
                </c:pt>
                <c:pt idx="286">
                  <c:v>-0.34448820999999996</c:v>
                </c:pt>
                <c:pt idx="287">
                  <c:v>-0.34448820999999996</c:v>
                </c:pt>
                <c:pt idx="288">
                  <c:v>-0.34448820999999996</c:v>
                </c:pt>
                <c:pt idx="289">
                  <c:v>-0.34448820999999996</c:v>
                </c:pt>
                <c:pt idx="290">
                  <c:v>-0.34448820999999996</c:v>
                </c:pt>
                <c:pt idx="291">
                  <c:v>-0.34141241999999999</c:v>
                </c:pt>
                <c:pt idx="292">
                  <c:v>-0.34448820999999996</c:v>
                </c:pt>
                <c:pt idx="293">
                  <c:v>-0.34448820999999996</c:v>
                </c:pt>
                <c:pt idx="294">
                  <c:v>-0.34448820999999996</c:v>
                </c:pt>
                <c:pt idx="295">
                  <c:v>-0.34448820999999996</c:v>
                </c:pt>
                <c:pt idx="296">
                  <c:v>-0.34448820999999996</c:v>
                </c:pt>
                <c:pt idx="297">
                  <c:v>-0.34448820999999996</c:v>
                </c:pt>
                <c:pt idx="298">
                  <c:v>-0.34448820999999996</c:v>
                </c:pt>
                <c:pt idx="299">
                  <c:v>-0.34141241999999999</c:v>
                </c:pt>
                <c:pt idx="300">
                  <c:v>-0.34141241999999999</c:v>
                </c:pt>
                <c:pt idx="301">
                  <c:v>-0.34141241999999999</c:v>
                </c:pt>
                <c:pt idx="302">
                  <c:v>-0.34141241999999999</c:v>
                </c:pt>
                <c:pt idx="303">
                  <c:v>-0.34141241999999999</c:v>
                </c:pt>
                <c:pt idx="304">
                  <c:v>-0.34141241999999999</c:v>
                </c:pt>
                <c:pt idx="305">
                  <c:v>-0.34141241999999999</c:v>
                </c:pt>
                <c:pt idx="306">
                  <c:v>-0.34141241999999999</c:v>
                </c:pt>
                <c:pt idx="307">
                  <c:v>-0.34141241999999999</c:v>
                </c:pt>
                <c:pt idx="308">
                  <c:v>-0.34141241999999999</c:v>
                </c:pt>
                <c:pt idx="309">
                  <c:v>-0.34141241999999999</c:v>
                </c:pt>
                <c:pt idx="310">
                  <c:v>-0.34141241999999999</c:v>
                </c:pt>
                <c:pt idx="311">
                  <c:v>-0.34141241999999999</c:v>
                </c:pt>
                <c:pt idx="312">
                  <c:v>-0.34141241999999999</c:v>
                </c:pt>
                <c:pt idx="313">
                  <c:v>-0.34141241999999999</c:v>
                </c:pt>
                <c:pt idx="314">
                  <c:v>-0.34141241999999999</c:v>
                </c:pt>
                <c:pt idx="315">
                  <c:v>-0.34141241999999999</c:v>
                </c:pt>
                <c:pt idx="316">
                  <c:v>-0.34141241999999999</c:v>
                </c:pt>
                <c:pt idx="317">
                  <c:v>-0.34141241999999999</c:v>
                </c:pt>
                <c:pt idx="318">
                  <c:v>-0.34141241999999999</c:v>
                </c:pt>
                <c:pt idx="319">
                  <c:v>-0.34448820999999996</c:v>
                </c:pt>
                <c:pt idx="320">
                  <c:v>-0.34448820999999996</c:v>
                </c:pt>
                <c:pt idx="321">
                  <c:v>-0.34448820999999996</c:v>
                </c:pt>
                <c:pt idx="322">
                  <c:v>-0.34448820999999996</c:v>
                </c:pt>
                <c:pt idx="323">
                  <c:v>-0.34448820999999996</c:v>
                </c:pt>
                <c:pt idx="324">
                  <c:v>-0.34448820999999996</c:v>
                </c:pt>
                <c:pt idx="325">
                  <c:v>-0.34448820999999996</c:v>
                </c:pt>
                <c:pt idx="326">
                  <c:v>-0.34448820999999996</c:v>
                </c:pt>
                <c:pt idx="327">
                  <c:v>-0.34448820999999996</c:v>
                </c:pt>
                <c:pt idx="328">
                  <c:v>-0.34448820999999996</c:v>
                </c:pt>
                <c:pt idx="329">
                  <c:v>-0.34448820999999996</c:v>
                </c:pt>
                <c:pt idx="330">
                  <c:v>-0.34448820999999996</c:v>
                </c:pt>
                <c:pt idx="331">
                  <c:v>-0.34448820999999996</c:v>
                </c:pt>
                <c:pt idx="332">
                  <c:v>-0.34448820999999996</c:v>
                </c:pt>
                <c:pt idx="333">
                  <c:v>-0.34448820999999996</c:v>
                </c:pt>
                <c:pt idx="334">
                  <c:v>-0.34448820999999996</c:v>
                </c:pt>
                <c:pt idx="335">
                  <c:v>-0.34448820999999996</c:v>
                </c:pt>
                <c:pt idx="336">
                  <c:v>-0.34448820999999996</c:v>
                </c:pt>
                <c:pt idx="337">
                  <c:v>-0.34448820999999996</c:v>
                </c:pt>
                <c:pt idx="338">
                  <c:v>-0.34756399999999998</c:v>
                </c:pt>
                <c:pt idx="339">
                  <c:v>-0.34756399999999998</c:v>
                </c:pt>
                <c:pt idx="340">
                  <c:v>-0.34756399999999998</c:v>
                </c:pt>
                <c:pt idx="341">
                  <c:v>-0.34448820999999996</c:v>
                </c:pt>
                <c:pt idx="342">
                  <c:v>-0.34448820999999996</c:v>
                </c:pt>
                <c:pt idx="343">
                  <c:v>-0.34448820999999996</c:v>
                </c:pt>
                <c:pt idx="344">
                  <c:v>-0.34448820999999996</c:v>
                </c:pt>
                <c:pt idx="345">
                  <c:v>-0.34756399999999998</c:v>
                </c:pt>
                <c:pt idx="346">
                  <c:v>-0.34756399999999998</c:v>
                </c:pt>
                <c:pt idx="347">
                  <c:v>-0.34756399999999998</c:v>
                </c:pt>
                <c:pt idx="348">
                  <c:v>-0.34448820999999996</c:v>
                </c:pt>
                <c:pt idx="349">
                  <c:v>-0.34448820999999996</c:v>
                </c:pt>
                <c:pt idx="350">
                  <c:v>-0.34448820999999996</c:v>
                </c:pt>
                <c:pt idx="351">
                  <c:v>-0.34448820999999996</c:v>
                </c:pt>
                <c:pt idx="352">
                  <c:v>-0.34448820999999996</c:v>
                </c:pt>
                <c:pt idx="353">
                  <c:v>-0.34448820999999996</c:v>
                </c:pt>
                <c:pt idx="354">
                  <c:v>-0.34448820999999996</c:v>
                </c:pt>
                <c:pt idx="355">
                  <c:v>-0.34448820999999996</c:v>
                </c:pt>
                <c:pt idx="356">
                  <c:v>-0.34448820999999996</c:v>
                </c:pt>
                <c:pt idx="357">
                  <c:v>-0.34448820999999996</c:v>
                </c:pt>
                <c:pt idx="358">
                  <c:v>-0.34448820999999996</c:v>
                </c:pt>
                <c:pt idx="359">
                  <c:v>-0.34448820999999996</c:v>
                </c:pt>
                <c:pt idx="360">
                  <c:v>-0.34756399999999998</c:v>
                </c:pt>
                <c:pt idx="361">
                  <c:v>-0.34756399999999998</c:v>
                </c:pt>
                <c:pt idx="362">
                  <c:v>-0.34756399999999998</c:v>
                </c:pt>
                <c:pt idx="363">
                  <c:v>-0.34756399999999998</c:v>
                </c:pt>
                <c:pt idx="364">
                  <c:v>-0.34756399999999998</c:v>
                </c:pt>
                <c:pt idx="365">
                  <c:v>-0.34756399999999998</c:v>
                </c:pt>
                <c:pt idx="366">
                  <c:v>-0.34756399999999998</c:v>
                </c:pt>
                <c:pt idx="367">
                  <c:v>-0.34756399999999998</c:v>
                </c:pt>
                <c:pt idx="368">
                  <c:v>-0.34756399999999998</c:v>
                </c:pt>
                <c:pt idx="369">
                  <c:v>-0.34756399999999998</c:v>
                </c:pt>
                <c:pt idx="370">
                  <c:v>-0.34756399999999998</c:v>
                </c:pt>
                <c:pt idx="371">
                  <c:v>-0.34756399999999998</c:v>
                </c:pt>
                <c:pt idx="372">
                  <c:v>-0.34756399999999998</c:v>
                </c:pt>
                <c:pt idx="373">
                  <c:v>-0.34756399999999998</c:v>
                </c:pt>
                <c:pt idx="374">
                  <c:v>-0.34756399999999998</c:v>
                </c:pt>
                <c:pt idx="375">
                  <c:v>-0.34756399999999998</c:v>
                </c:pt>
                <c:pt idx="376">
                  <c:v>-0.34756399999999998</c:v>
                </c:pt>
                <c:pt idx="377">
                  <c:v>-0.34756399999999998</c:v>
                </c:pt>
                <c:pt idx="378">
                  <c:v>-0.34756399999999998</c:v>
                </c:pt>
                <c:pt idx="379">
                  <c:v>-0.34756399999999998</c:v>
                </c:pt>
                <c:pt idx="380">
                  <c:v>-0.34756399999999998</c:v>
                </c:pt>
                <c:pt idx="381">
                  <c:v>-0.34756399999999998</c:v>
                </c:pt>
                <c:pt idx="382">
                  <c:v>-0.34756399999999998</c:v>
                </c:pt>
                <c:pt idx="383">
                  <c:v>-0.34756399999999998</c:v>
                </c:pt>
                <c:pt idx="384">
                  <c:v>-0.34756399999999998</c:v>
                </c:pt>
                <c:pt idx="385">
                  <c:v>-0.34756399999999998</c:v>
                </c:pt>
                <c:pt idx="386">
                  <c:v>-0.34756399999999998</c:v>
                </c:pt>
                <c:pt idx="387">
                  <c:v>-0.34756399999999998</c:v>
                </c:pt>
                <c:pt idx="388">
                  <c:v>-0.34756399999999998</c:v>
                </c:pt>
                <c:pt idx="389">
                  <c:v>-0.34756399999999998</c:v>
                </c:pt>
                <c:pt idx="390">
                  <c:v>-0.34756399999999998</c:v>
                </c:pt>
                <c:pt idx="391">
                  <c:v>-0.34756399999999998</c:v>
                </c:pt>
                <c:pt idx="392">
                  <c:v>-0.34756399999999998</c:v>
                </c:pt>
                <c:pt idx="393">
                  <c:v>-0.34756399999999998</c:v>
                </c:pt>
                <c:pt idx="394">
                  <c:v>-0.34756399999999998</c:v>
                </c:pt>
                <c:pt idx="395">
                  <c:v>-0.34756399999999998</c:v>
                </c:pt>
                <c:pt idx="396">
                  <c:v>-0.34756399999999998</c:v>
                </c:pt>
                <c:pt idx="397">
                  <c:v>-0.34756399999999998</c:v>
                </c:pt>
                <c:pt idx="398">
                  <c:v>-0.34756399999999998</c:v>
                </c:pt>
                <c:pt idx="399">
                  <c:v>-0.34756399999999998</c:v>
                </c:pt>
                <c:pt idx="400">
                  <c:v>-0.34756399999999998</c:v>
                </c:pt>
                <c:pt idx="401">
                  <c:v>-0.34756399999999998</c:v>
                </c:pt>
                <c:pt idx="402">
                  <c:v>-0.34756399999999998</c:v>
                </c:pt>
                <c:pt idx="403">
                  <c:v>-0.34756399999999998</c:v>
                </c:pt>
                <c:pt idx="404">
                  <c:v>-0.34756399999999998</c:v>
                </c:pt>
                <c:pt idx="405">
                  <c:v>-0.34756399999999998</c:v>
                </c:pt>
                <c:pt idx="406">
                  <c:v>-0.34756399999999998</c:v>
                </c:pt>
                <c:pt idx="407">
                  <c:v>-0.34756399999999998</c:v>
                </c:pt>
                <c:pt idx="408">
                  <c:v>-0.34756399999999998</c:v>
                </c:pt>
                <c:pt idx="409">
                  <c:v>-0.34756399999999998</c:v>
                </c:pt>
                <c:pt idx="410">
                  <c:v>-0.34756399999999998</c:v>
                </c:pt>
                <c:pt idx="411">
                  <c:v>-0.34756399999999998</c:v>
                </c:pt>
                <c:pt idx="412">
                  <c:v>-0.34756399999999998</c:v>
                </c:pt>
                <c:pt idx="413">
                  <c:v>-0.34756399999999998</c:v>
                </c:pt>
                <c:pt idx="414">
                  <c:v>-0.34756399999999998</c:v>
                </c:pt>
                <c:pt idx="415">
                  <c:v>-0.34756399999999998</c:v>
                </c:pt>
                <c:pt idx="416">
                  <c:v>-0.34756399999999998</c:v>
                </c:pt>
                <c:pt idx="417">
                  <c:v>-0.34756399999999998</c:v>
                </c:pt>
                <c:pt idx="418">
                  <c:v>-0.34756399999999998</c:v>
                </c:pt>
                <c:pt idx="419">
                  <c:v>-0.34756399999999998</c:v>
                </c:pt>
                <c:pt idx="420">
                  <c:v>-0.34756399999999998</c:v>
                </c:pt>
                <c:pt idx="421">
                  <c:v>-0.34756399999999998</c:v>
                </c:pt>
                <c:pt idx="422">
                  <c:v>-0.34756399999999998</c:v>
                </c:pt>
                <c:pt idx="423">
                  <c:v>-0.34756399999999998</c:v>
                </c:pt>
                <c:pt idx="424">
                  <c:v>-0.34756399999999998</c:v>
                </c:pt>
                <c:pt idx="425">
                  <c:v>-0.34756399999999998</c:v>
                </c:pt>
                <c:pt idx="426">
                  <c:v>-0.34756399999999998</c:v>
                </c:pt>
                <c:pt idx="427">
                  <c:v>-0.34756399999999998</c:v>
                </c:pt>
                <c:pt idx="428">
                  <c:v>-0.34756399999999998</c:v>
                </c:pt>
                <c:pt idx="429">
                  <c:v>-0.34756399999999998</c:v>
                </c:pt>
                <c:pt idx="430">
                  <c:v>-0.34756399999999998</c:v>
                </c:pt>
                <c:pt idx="431">
                  <c:v>-0.34756399999999998</c:v>
                </c:pt>
                <c:pt idx="432">
                  <c:v>-0.34756399999999998</c:v>
                </c:pt>
                <c:pt idx="433">
                  <c:v>-0.34756399999999998</c:v>
                </c:pt>
                <c:pt idx="434">
                  <c:v>-0.34756399999999998</c:v>
                </c:pt>
                <c:pt idx="435">
                  <c:v>-0.34756399999999998</c:v>
                </c:pt>
                <c:pt idx="436">
                  <c:v>-0.34756399999999998</c:v>
                </c:pt>
                <c:pt idx="437">
                  <c:v>-0.35063979000000001</c:v>
                </c:pt>
                <c:pt idx="438">
                  <c:v>-0.35063979000000001</c:v>
                </c:pt>
                <c:pt idx="439">
                  <c:v>-0.35063979000000001</c:v>
                </c:pt>
                <c:pt idx="440">
                  <c:v>-0.35063979000000001</c:v>
                </c:pt>
                <c:pt idx="441">
                  <c:v>-0.35063979000000001</c:v>
                </c:pt>
                <c:pt idx="442">
                  <c:v>-0.35063979000000001</c:v>
                </c:pt>
                <c:pt idx="443">
                  <c:v>-0.35063979000000001</c:v>
                </c:pt>
                <c:pt idx="444">
                  <c:v>-0.35063979000000001</c:v>
                </c:pt>
                <c:pt idx="445">
                  <c:v>-0.35063979000000001</c:v>
                </c:pt>
                <c:pt idx="446">
                  <c:v>-0.35063979000000001</c:v>
                </c:pt>
                <c:pt idx="447">
                  <c:v>-0.35063979000000001</c:v>
                </c:pt>
                <c:pt idx="448">
                  <c:v>-0.35063979000000001</c:v>
                </c:pt>
                <c:pt idx="449">
                  <c:v>-0.35063979000000001</c:v>
                </c:pt>
                <c:pt idx="450">
                  <c:v>-0.35063979000000001</c:v>
                </c:pt>
                <c:pt idx="451">
                  <c:v>-0.35063979000000001</c:v>
                </c:pt>
                <c:pt idx="452">
                  <c:v>-0.35063979000000001</c:v>
                </c:pt>
                <c:pt idx="453">
                  <c:v>-0.35063979000000001</c:v>
                </c:pt>
                <c:pt idx="454">
                  <c:v>-0.35063979000000001</c:v>
                </c:pt>
                <c:pt idx="455">
                  <c:v>-0.35063979000000001</c:v>
                </c:pt>
                <c:pt idx="456">
                  <c:v>-0.35063979000000001</c:v>
                </c:pt>
                <c:pt idx="457">
                  <c:v>-0.35063979000000001</c:v>
                </c:pt>
                <c:pt idx="458">
                  <c:v>-0.35063979000000001</c:v>
                </c:pt>
                <c:pt idx="459">
                  <c:v>-0.35063979000000001</c:v>
                </c:pt>
                <c:pt idx="460">
                  <c:v>-0.35063979000000001</c:v>
                </c:pt>
                <c:pt idx="461">
                  <c:v>-0.34756399999999998</c:v>
                </c:pt>
                <c:pt idx="462">
                  <c:v>-0.34756399999999998</c:v>
                </c:pt>
                <c:pt idx="463">
                  <c:v>-0.35063979000000001</c:v>
                </c:pt>
                <c:pt idx="464">
                  <c:v>-0.35063979000000001</c:v>
                </c:pt>
                <c:pt idx="465">
                  <c:v>-0.35063979000000001</c:v>
                </c:pt>
                <c:pt idx="466">
                  <c:v>-0.35063979000000001</c:v>
                </c:pt>
                <c:pt idx="467">
                  <c:v>-0.35063979000000001</c:v>
                </c:pt>
                <c:pt idx="468">
                  <c:v>-0.35063979000000001</c:v>
                </c:pt>
                <c:pt idx="469">
                  <c:v>-0.34756399999999998</c:v>
                </c:pt>
                <c:pt idx="470">
                  <c:v>-0.34756399999999998</c:v>
                </c:pt>
                <c:pt idx="471">
                  <c:v>-0.34756399999999998</c:v>
                </c:pt>
                <c:pt idx="472">
                  <c:v>-0.34756399999999998</c:v>
                </c:pt>
                <c:pt idx="473">
                  <c:v>-0.34756399999999998</c:v>
                </c:pt>
                <c:pt idx="474">
                  <c:v>-0.34756399999999998</c:v>
                </c:pt>
                <c:pt idx="475">
                  <c:v>-0.34756399999999998</c:v>
                </c:pt>
                <c:pt idx="476">
                  <c:v>-0.34756399999999998</c:v>
                </c:pt>
                <c:pt idx="477">
                  <c:v>-0.34756399999999998</c:v>
                </c:pt>
                <c:pt idx="478">
                  <c:v>-0.34756399999999998</c:v>
                </c:pt>
                <c:pt idx="479">
                  <c:v>-0.34756399999999998</c:v>
                </c:pt>
                <c:pt idx="480">
                  <c:v>-0.34756399999999998</c:v>
                </c:pt>
                <c:pt idx="481">
                  <c:v>-0.34756399999999998</c:v>
                </c:pt>
                <c:pt idx="482">
                  <c:v>-0.34756399999999998</c:v>
                </c:pt>
                <c:pt idx="483">
                  <c:v>-0.34756399999999998</c:v>
                </c:pt>
                <c:pt idx="484">
                  <c:v>-0.34756399999999998</c:v>
                </c:pt>
                <c:pt idx="485">
                  <c:v>-0.34756399999999998</c:v>
                </c:pt>
                <c:pt idx="486">
                  <c:v>-0.35063979000000001</c:v>
                </c:pt>
                <c:pt idx="487">
                  <c:v>-0.35063979000000001</c:v>
                </c:pt>
                <c:pt idx="488">
                  <c:v>-0.35063979000000001</c:v>
                </c:pt>
                <c:pt idx="489">
                  <c:v>-0.35063979000000001</c:v>
                </c:pt>
                <c:pt idx="490">
                  <c:v>-0.35063979000000001</c:v>
                </c:pt>
                <c:pt idx="491">
                  <c:v>-0.35063979000000001</c:v>
                </c:pt>
                <c:pt idx="492">
                  <c:v>-0.35063979000000001</c:v>
                </c:pt>
                <c:pt idx="493">
                  <c:v>-0.35371557999999997</c:v>
                </c:pt>
                <c:pt idx="494">
                  <c:v>-0.35679136</c:v>
                </c:pt>
                <c:pt idx="495">
                  <c:v>-0.35371557999999997</c:v>
                </c:pt>
                <c:pt idx="496">
                  <c:v>-0.35679136</c:v>
                </c:pt>
                <c:pt idx="497">
                  <c:v>-0.35679136</c:v>
                </c:pt>
                <c:pt idx="498">
                  <c:v>-0.35679136</c:v>
                </c:pt>
                <c:pt idx="499">
                  <c:v>-0.35371557999999997</c:v>
                </c:pt>
                <c:pt idx="500">
                  <c:v>-0.35063979000000001</c:v>
                </c:pt>
                <c:pt idx="501">
                  <c:v>-0.35679136</c:v>
                </c:pt>
                <c:pt idx="502">
                  <c:v>-0.35679136</c:v>
                </c:pt>
                <c:pt idx="503">
                  <c:v>-0.35063979000000001</c:v>
                </c:pt>
                <c:pt idx="504">
                  <c:v>-0.35063979000000001</c:v>
                </c:pt>
                <c:pt idx="505">
                  <c:v>-0.35679136</c:v>
                </c:pt>
                <c:pt idx="506">
                  <c:v>-0.35986714999999997</c:v>
                </c:pt>
                <c:pt idx="507">
                  <c:v>-0.35679136</c:v>
                </c:pt>
                <c:pt idx="508">
                  <c:v>-0.35371557999999997</c:v>
                </c:pt>
                <c:pt idx="509">
                  <c:v>-0.35371557999999997</c:v>
                </c:pt>
                <c:pt idx="510">
                  <c:v>-0.35986714999999997</c:v>
                </c:pt>
                <c:pt idx="511">
                  <c:v>-0.35679136</c:v>
                </c:pt>
                <c:pt idx="512">
                  <c:v>-0.35371557999999997</c:v>
                </c:pt>
                <c:pt idx="513">
                  <c:v>-0.35371557999999997</c:v>
                </c:pt>
                <c:pt idx="514">
                  <c:v>-0.35371557999999997</c:v>
                </c:pt>
                <c:pt idx="515">
                  <c:v>-0.35371557999999997</c:v>
                </c:pt>
                <c:pt idx="516">
                  <c:v>-0.35063979000000001</c:v>
                </c:pt>
                <c:pt idx="517">
                  <c:v>-0.35371557999999997</c:v>
                </c:pt>
                <c:pt idx="518">
                  <c:v>-0.35063979000000001</c:v>
                </c:pt>
                <c:pt idx="519">
                  <c:v>-0.35063979000000001</c:v>
                </c:pt>
                <c:pt idx="520">
                  <c:v>-0.35063979000000001</c:v>
                </c:pt>
                <c:pt idx="521">
                  <c:v>-0.34756399999999998</c:v>
                </c:pt>
                <c:pt idx="522">
                  <c:v>-0.35063979000000001</c:v>
                </c:pt>
                <c:pt idx="523">
                  <c:v>-0.35063979000000001</c:v>
                </c:pt>
                <c:pt idx="524">
                  <c:v>-0.35063979000000001</c:v>
                </c:pt>
                <c:pt idx="525">
                  <c:v>-0.35063979000000001</c:v>
                </c:pt>
                <c:pt idx="526">
                  <c:v>-0.35371557999999997</c:v>
                </c:pt>
                <c:pt idx="527">
                  <c:v>-0.35371557999999997</c:v>
                </c:pt>
                <c:pt idx="528">
                  <c:v>-0.35371557999999997</c:v>
                </c:pt>
                <c:pt idx="529">
                  <c:v>-0.35371557999999997</c:v>
                </c:pt>
                <c:pt idx="530">
                  <c:v>-0.35371557999999997</c:v>
                </c:pt>
                <c:pt idx="531">
                  <c:v>-0.35679136</c:v>
                </c:pt>
                <c:pt idx="532">
                  <c:v>-0.35679136</c:v>
                </c:pt>
                <c:pt idx="533">
                  <c:v>-0.35679136</c:v>
                </c:pt>
                <c:pt idx="534">
                  <c:v>-0.35679136</c:v>
                </c:pt>
                <c:pt idx="535">
                  <c:v>-0.35679136</c:v>
                </c:pt>
                <c:pt idx="536">
                  <c:v>-0.35679136</c:v>
                </c:pt>
                <c:pt idx="537">
                  <c:v>-0.35679136</c:v>
                </c:pt>
                <c:pt idx="538">
                  <c:v>-0.35679136</c:v>
                </c:pt>
                <c:pt idx="539">
                  <c:v>-0.35986714999999997</c:v>
                </c:pt>
                <c:pt idx="540">
                  <c:v>-0.35986714999999997</c:v>
                </c:pt>
                <c:pt idx="541">
                  <c:v>-0.35679136</c:v>
                </c:pt>
                <c:pt idx="542">
                  <c:v>-0.35679136</c:v>
                </c:pt>
                <c:pt idx="543">
                  <c:v>-0.35679136</c:v>
                </c:pt>
                <c:pt idx="544">
                  <c:v>-0.35986714999999997</c:v>
                </c:pt>
                <c:pt idx="545">
                  <c:v>-0.35986714999999997</c:v>
                </c:pt>
                <c:pt idx="546">
                  <c:v>-0.35986714999999997</c:v>
                </c:pt>
                <c:pt idx="547">
                  <c:v>-0.36294293999999999</c:v>
                </c:pt>
                <c:pt idx="548">
                  <c:v>-0.35986714999999997</c:v>
                </c:pt>
                <c:pt idx="549">
                  <c:v>-0.35679136</c:v>
                </c:pt>
                <c:pt idx="550">
                  <c:v>-0.35679136</c:v>
                </c:pt>
                <c:pt idx="551">
                  <c:v>-0.35679136</c:v>
                </c:pt>
                <c:pt idx="552">
                  <c:v>-0.35986714999999997</c:v>
                </c:pt>
                <c:pt idx="553">
                  <c:v>-0.35986714999999997</c:v>
                </c:pt>
                <c:pt idx="554">
                  <c:v>-0.35986714999999997</c:v>
                </c:pt>
                <c:pt idx="555">
                  <c:v>-0.36294293999999999</c:v>
                </c:pt>
                <c:pt idx="556">
                  <c:v>-0.36294293999999999</c:v>
                </c:pt>
                <c:pt idx="557">
                  <c:v>-0.36294293999999999</c:v>
                </c:pt>
                <c:pt idx="558">
                  <c:v>-0.36294293999999999</c:v>
                </c:pt>
                <c:pt idx="559">
                  <c:v>-0.36294293999999999</c:v>
                </c:pt>
                <c:pt idx="560">
                  <c:v>-0.36294293999999999</c:v>
                </c:pt>
                <c:pt idx="561">
                  <c:v>-0.36294293999999999</c:v>
                </c:pt>
                <c:pt idx="562">
                  <c:v>-0.36294293999999999</c:v>
                </c:pt>
                <c:pt idx="563">
                  <c:v>-0.36294293999999999</c:v>
                </c:pt>
                <c:pt idx="564">
                  <c:v>-0.36294293999999999</c:v>
                </c:pt>
                <c:pt idx="565">
                  <c:v>-0.36294293999999999</c:v>
                </c:pt>
                <c:pt idx="566">
                  <c:v>-0.36294293999999999</c:v>
                </c:pt>
                <c:pt idx="567">
                  <c:v>-0.36294293999999999</c:v>
                </c:pt>
                <c:pt idx="568">
                  <c:v>-0.36294293999999999</c:v>
                </c:pt>
                <c:pt idx="569">
                  <c:v>-0.36294293999999999</c:v>
                </c:pt>
                <c:pt idx="570">
                  <c:v>-0.36294293999999999</c:v>
                </c:pt>
                <c:pt idx="571">
                  <c:v>-0.36294293999999999</c:v>
                </c:pt>
                <c:pt idx="572">
                  <c:v>-0.36294293999999999</c:v>
                </c:pt>
                <c:pt idx="573">
                  <c:v>-0.36294293999999999</c:v>
                </c:pt>
                <c:pt idx="574">
                  <c:v>-0.36294293999999999</c:v>
                </c:pt>
                <c:pt idx="575">
                  <c:v>-0.36294293999999999</c:v>
                </c:pt>
                <c:pt idx="576">
                  <c:v>-0.36294293999999999</c:v>
                </c:pt>
                <c:pt idx="577">
                  <c:v>-0.36294293999999999</c:v>
                </c:pt>
                <c:pt idx="578">
                  <c:v>-0.36294293999999999</c:v>
                </c:pt>
                <c:pt idx="579">
                  <c:v>-0.36294293999999999</c:v>
                </c:pt>
                <c:pt idx="580">
                  <c:v>-0.36294293999999999</c:v>
                </c:pt>
                <c:pt idx="581">
                  <c:v>-0.36601871999999996</c:v>
                </c:pt>
                <c:pt idx="582">
                  <c:v>-0.36601871999999996</c:v>
                </c:pt>
                <c:pt idx="583">
                  <c:v>-0.36601871999999996</c:v>
                </c:pt>
                <c:pt idx="584">
                  <c:v>-0.36601871999999996</c:v>
                </c:pt>
                <c:pt idx="585">
                  <c:v>-0.36601871999999996</c:v>
                </c:pt>
                <c:pt idx="586">
                  <c:v>-0.36601871999999996</c:v>
                </c:pt>
                <c:pt idx="587">
                  <c:v>-0.36601871999999996</c:v>
                </c:pt>
                <c:pt idx="588">
                  <c:v>-0.36601871999999996</c:v>
                </c:pt>
                <c:pt idx="589">
                  <c:v>-0.36601871999999996</c:v>
                </c:pt>
                <c:pt idx="590">
                  <c:v>-0.36601871999999996</c:v>
                </c:pt>
                <c:pt idx="591">
                  <c:v>-0.36601871999999996</c:v>
                </c:pt>
                <c:pt idx="592">
                  <c:v>-0.36601871999999996</c:v>
                </c:pt>
                <c:pt idx="593">
                  <c:v>-0.36601871999999996</c:v>
                </c:pt>
                <c:pt idx="594">
                  <c:v>-0.36294293999999999</c:v>
                </c:pt>
                <c:pt idx="595">
                  <c:v>-0.36294293999999999</c:v>
                </c:pt>
                <c:pt idx="596">
                  <c:v>-0.36294293999999999</c:v>
                </c:pt>
                <c:pt idx="597">
                  <c:v>-0.36601871999999996</c:v>
                </c:pt>
                <c:pt idx="598">
                  <c:v>-0.36601871999999996</c:v>
                </c:pt>
                <c:pt idx="599">
                  <c:v>-0.36601871999999996</c:v>
                </c:pt>
                <c:pt idx="600">
                  <c:v>-0.36601871999999996</c:v>
                </c:pt>
                <c:pt idx="601">
                  <c:v>-0.36601871999999996</c:v>
                </c:pt>
                <c:pt idx="602">
                  <c:v>-0.36601871999999996</c:v>
                </c:pt>
                <c:pt idx="603">
                  <c:v>-0.36601871999999996</c:v>
                </c:pt>
                <c:pt idx="604">
                  <c:v>-0.36601871999999996</c:v>
                </c:pt>
                <c:pt idx="605">
                  <c:v>-0.36601871999999996</c:v>
                </c:pt>
                <c:pt idx="606">
                  <c:v>-0.36601871999999996</c:v>
                </c:pt>
                <c:pt idx="607">
                  <c:v>-0.36601871999999996</c:v>
                </c:pt>
                <c:pt idx="608">
                  <c:v>-0.36601871999999996</c:v>
                </c:pt>
                <c:pt idx="609">
                  <c:v>-0.36601871999999996</c:v>
                </c:pt>
                <c:pt idx="610">
                  <c:v>-0.36601871999999996</c:v>
                </c:pt>
                <c:pt idx="611">
                  <c:v>-0.36601871999999996</c:v>
                </c:pt>
                <c:pt idx="612">
                  <c:v>-0.36601871999999996</c:v>
                </c:pt>
                <c:pt idx="613">
                  <c:v>-0.36601871999999996</c:v>
                </c:pt>
                <c:pt idx="614">
                  <c:v>-0.36601871999999996</c:v>
                </c:pt>
                <c:pt idx="615">
                  <c:v>-0.36601871999999996</c:v>
                </c:pt>
                <c:pt idx="616">
                  <c:v>-0.36294293999999999</c:v>
                </c:pt>
                <c:pt idx="617">
                  <c:v>-0.36294293999999999</c:v>
                </c:pt>
                <c:pt idx="618">
                  <c:v>-0.36294293999999999</c:v>
                </c:pt>
                <c:pt idx="619">
                  <c:v>-0.36294293999999999</c:v>
                </c:pt>
                <c:pt idx="620">
                  <c:v>-0.36294293999999999</c:v>
                </c:pt>
                <c:pt idx="621">
                  <c:v>-0.36294293999999999</c:v>
                </c:pt>
                <c:pt idx="622">
                  <c:v>-0.36294293999999999</c:v>
                </c:pt>
                <c:pt idx="623">
                  <c:v>-0.36294293999999999</c:v>
                </c:pt>
                <c:pt idx="624">
                  <c:v>-0.36294293999999999</c:v>
                </c:pt>
                <c:pt idx="625">
                  <c:v>-0.36294293999999999</c:v>
                </c:pt>
                <c:pt idx="626">
                  <c:v>-0.36294293999999999</c:v>
                </c:pt>
                <c:pt idx="627">
                  <c:v>-0.36294293999999999</c:v>
                </c:pt>
                <c:pt idx="628">
                  <c:v>-0.36294293999999999</c:v>
                </c:pt>
                <c:pt idx="629">
                  <c:v>-0.36294293999999999</c:v>
                </c:pt>
                <c:pt idx="630">
                  <c:v>-0.36294293999999999</c:v>
                </c:pt>
                <c:pt idx="631">
                  <c:v>-0.36294293999999999</c:v>
                </c:pt>
                <c:pt idx="632">
                  <c:v>-0.36294293999999999</c:v>
                </c:pt>
                <c:pt idx="633">
                  <c:v>-0.36294293999999999</c:v>
                </c:pt>
                <c:pt idx="634">
                  <c:v>-0.36294293999999999</c:v>
                </c:pt>
                <c:pt idx="635">
                  <c:v>-0.36294293999999999</c:v>
                </c:pt>
                <c:pt idx="636">
                  <c:v>-0.36294293999999999</c:v>
                </c:pt>
                <c:pt idx="637">
                  <c:v>-0.36294293999999999</c:v>
                </c:pt>
                <c:pt idx="638">
                  <c:v>-0.36294293999999999</c:v>
                </c:pt>
                <c:pt idx="639">
                  <c:v>-0.36294293999999999</c:v>
                </c:pt>
                <c:pt idx="640">
                  <c:v>-0.36294293999999999</c:v>
                </c:pt>
                <c:pt idx="641">
                  <c:v>-0.36294293999999999</c:v>
                </c:pt>
                <c:pt idx="642">
                  <c:v>-0.36294293999999999</c:v>
                </c:pt>
                <c:pt idx="643">
                  <c:v>-0.36294293999999999</c:v>
                </c:pt>
                <c:pt idx="644">
                  <c:v>-0.36294293999999999</c:v>
                </c:pt>
                <c:pt idx="645">
                  <c:v>-0.36294293999999999</c:v>
                </c:pt>
                <c:pt idx="646">
                  <c:v>-0.36294293999999999</c:v>
                </c:pt>
                <c:pt idx="647">
                  <c:v>-0.36294293999999999</c:v>
                </c:pt>
                <c:pt idx="648">
                  <c:v>-0.36294293999999999</c:v>
                </c:pt>
                <c:pt idx="649">
                  <c:v>-0.36294293999999999</c:v>
                </c:pt>
                <c:pt idx="650">
                  <c:v>-0.36294293999999999</c:v>
                </c:pt>
                <c:pt idx="651">
                  <c:v>-0.35986714999999997</c:v>
                </c:pt>
                <c:pt idx="652">
                  <c:v>-0.35986714999999997</c:v>
                </c:pt>
                <c:pt idx="653">
                  <c:v>-0.35986714999999997</c:v>
                </c:pt>
                <c:pt idx="654">
                  <c:v>-0.35986714999999997</c:v>
                </c:pt>
                <c:pt idx="655">
                  <c:v>-0.35986714999999997</c:v>
                </c:pt>
                <c:pt idx="656">
                  <c:v>-0.35986714999999997</c:v>
                </c:pt>
                <c:pt idx="657">
                  <c:v>-0.35986714999999997</c:v>
                </c:pt>
                <c:pt idx="658">
                  <c:v>-0.35986714999999997</c:v>
                </c:pt>
                <c:pt idx="659">
                  <c:v>-0.35986714999999997</c:v>
                </c:pt>
                <c:pt idx="660">
                  <c:v>-0.35986714999999997</c:v>
                </c:pt>
                <c:pt idx="661">
                  <c:v>-0.36294293999999999</c:v>
                </c:pt>
                <c:pt idx="662">
                  <c:v>-0.36294293999999999</c:v>
                </c:pt>
                <c:pt idx="663">
                  <c:v>-0.36294293999999999</c:v>
                </c:pt>
                <c:pt idx="664">
                  <c:v>-0.35986714999999997</c:v>
                </c:pt>
                <c:pt idx="665">
                  <c:v>-0.35986714999999997</c:v>
                </c:pt>
                <c:pt idx="666">
                  <c:v>-0.35986714999999997</c:v>
                </c:pt>
                <c:pt idx="667">
                  <c:v>-0.35986714999999997</c:v>
                </c:pt>
                <c:pt idx="668">
                  <c:v>-0.35986714999999997</c:v>
                </c:pt>
                <c:pt idx="669">
                  <c:v>-0.35986714999999997</c:v>
                </c:pt>
                <c:pt idx="670">
                  <c:v>-0.35986714999999997</c:v>
                </c:pt>
                <c:pt idx="671">
                  <c:v>-0.35679136</c:v>
                </c:pt>
                <c:pt idx="672">
                  <c:v>-0.35679136</c:v>
                </c:pt>
                <c:pt idx="673">
                  <c:v>-0.35679136</c:v>
                </c:pt>
                <c:pt idx="674">
                  <c:v>-0.35679136</c:v>
                </c:pt>
                <c:pt idx="675">
                  <c:v>-0.35679136</c:v>
                </c:pt>
                <c:pt idx="676">
                  <c:v>-0.35679136</c:v>
                </c:pt>
                <c:pt idx="677">
                  <c:v>-0.35679136</c:v>
                </c:pt>
                <c:pt idx="678">
                  <c:v>-0.35679136</c:v>
                </c:pt>
                <c:pt idx="679">
                  <c:v>-0.35679136</c:v>
                </c:pt>
                <c:pt idx="680">
                  <c:v>-0.35679136</c:v>
                </c:pt>
                <c:pt idx="681">
                  <c:v>-0.35679136</c:v>
                </c:pt>
                <c:pt idx="682">
                  <c:v>-0.35679136</c:v>
                </c:pt>
                <c:pt idx="683">
                  <c:v>-0.35679136</c:v>
                </c:pt>
                <c:pt idx="684">
                  <c:v>-0.35679136</c:v>
                </c:pt>
                <c:pt idx="685">
                  <c:v>-0.35679136</c:v>
                </c:pt>
                <c:pt idx="686">
                  <c:v>-0.35679136</c:v>
                </c:pt>
                <c:pt idx="687">
                  <c:v>-0.35679136</c:v>
                </c:pt>
                <c:pt idx="688">
                  <c:v>-0.35679136</c:v>
                </c:pt>
                <c:pt idx="689">
                  <c:v>-0.35679136</c:v>
                </c:pt>
                <c:pt idx="690">
                  <c:v>-0.35679136</c:v>
                </c:pt>
                <c:pt idx="691">
                  <c:v>-0.35679136</c:v>
                </c:pt>
                <c:pt idx="692">
                  <c:v>-0.35679136</c:v>
                </c:pt>
                <c:pt idx="693">
                  <c:v>-0.35371557999999997</c:v>
                </c:pt>
                <c:pt idx="694">
                  <c:v>-0.35371557999999997</c:v>
                </c:pt>
                <c:pt idx="695">
                  <c:v>-0.35371557999999997</c:v>
                </c:pt>
                <c:pt idx="696">
                  <c:v>-0.35371557999999997</c:v>
                </c:pt>
                <c:pt idx="697">
                  <c:v>-0.35371557999999997</c:v>
                </c:pt>
                <c:pt idx="698">
                  <c:v>-0.35371557999999997</c:v>
                </c:pt>
                <c:pt idx="699">
                  <c:v>-0.35371557999999997</c:v>
                </c:pt>
                <c:pt idx="700">
                  <c:v>-0.35371557999999997</c:v>
                </c:pt>
                <c:pt idx="701">
                  <c:v>-0.35371557999999997</c:v>
                </c:pt>
                <c:pt idx="702">
                  <c:v>-0.35371557999999997</c:v>
                </c:pt>
                <c:pt idx="703">
                  <c:v>-0.35371557999999997</c:v>
                </c:pt>
                <c:pt idx="704">
                  <c:v>-0.35063979000000001</c:v>
                </c:pt>
                <c:pt idx="705">
                  <c:v>-0.35063979000000001</c:v>
                </c:pt>
                <c:pt idx="706">
                  <c:v>-0.35371557999999997</c:v>
                </c:pt>
                <c:pt idx="707">
                  <c:v>-0.35371557999999997</c:v>
                </c:pt>
                <c:pt idx="708">
                  <c:v>-0.35371557999999997</c:v>
                </c:pt>
                <c:pt idx="709">
                  <c:v>-0.35371557999999997</c:v>
                </c:pt>
                <c:pt idx="710">
                  <c:v>-0.35371557999999997</c:v>
                </c:pt>
                <c:pt idx="711">
                  <c:v>-0.35371557999999997</c:v>
                </c:pt>
                <c:pt idx="712">
                  <c:v>-0.35371557999999997</c:v>
                </c:pt>
                <c:pt idx="713">
                  <c:v>-0.35371557999999997</c:v>
                </c:pt>
                <c:pt idx="714">
                  <c:v>-0.35371557999999997</c:v>
                </c:pt>
                <c:pt idx="715">
                  <c:v>-0.35371557999999997</c:v>
                </c:pt>
                <c:pt idx="716">
                  <c:v>-0.35371557999999997</c:v>
                </c:pt>
                <c:pt idx="717">
                  <c:v>-0.35371557999999997</c:v>
                </c:pt>
                <c:pt idx="718">
                  <c:v>-0.35679136</c:v>
                </c:pt>
                <c:pt idx="719">
                  <c:v>-0.35679136</c:v>
                </c:pt>
                <c:pt idx="720">
                  <c:v>-0.35679136</c:v>
                </c:pt>
                <c:pt idx="721">
                  <c:v>-0.35679136</c:v>
                </c:pt>
                <c:pt idx="722">
                  <c:v>-0.35679136</c:v>
                </c:pt>
                <c:pt idx="723">
                  <c:v>-0.35679136</c:v>
                </c:pt>
                <c:pt idx="724">
                  <c:v>-0.35679136</c:v>
                </c:pt>
                <c:pt idx="725">
                  <c:v>-0.35679136</c:v>
                </c:pt>
                <c:pt idx="726">
                  <c:v>-0.35679136</c:v>
                </c:pt>
                <c:pt idx="727">
                  <c:v>-0.35679136</c:v>
                </c:pt>
                <c:pt idx="728">
                  <c:v>-0.35679136</c:v>
                </c:pt>
                <c:pt idx="729">
                  <c:v>-0.35679136</c:v>
                </c:pt>
                <c:pt idx="730">
                  <c:v>-0.35986714999999997</c:v>
                </c:pt>
                <c:pt idx="731">
                  <c:v>-0.35986714999999997</c:v>
                </c:pt>
                <c:pt idx="732">
                  <c:v>-0.35986714999999997</c:v>
                </c:pt>
                <c:pt idx="733">
                  <c:v>-0.35986714999999997</c:v>
                </c:pt>
                <c:pt idx="734">
                  <c:v>-0.35986714999999997</c:v>
                </c:pt>
                <c:pt idx="735">
                  <c:v>-0.35986714999999997</c:v>
                </c:pt>
                <c:pt idx="736">
                  <c:v>-0.35986714999999997</c:v>
                </c:pt>
                <c:pt idx="737">
                  <c:v>-0.35986714999999997</c:v>
                </c:pt>
                <c:pt idx="738">
                  <c:v>-0.35986714999999997</c:v>
                </c:pt>
                <c:pt idx="739">
                  <c:v>-0.35986714999999997</c:v>
                </c:pt>
                <c:pt idx="740">
                  <c:v>-0.35986714999999997</c:v>
                </c:pt>
                <c:pt idx="741">
                  <c:v>-0.35986714999999997</c:v>
                </c:pt>
                <c:pt idx="742">
                  <c:v>-0.35679136</c:v>
                </c:pt>
                <c:pt idx="743">
                  <c:v>-0.35679136</c:v>
                </c:pt>
                <c:pt idx="744">
                  <c:v>-0.35679136</c:v>
                </c:pt>
                <c:pt idx="745">
                  <c:v>-0.35679136</c:v>
                </c:pt>
                <c:pt idx="746">
                  <c:v>-0.35679136</c:v>
                </c:pt>
                <c:pt idx="747">
                  <c:v>-0.35679136</c:v>
                </c:pt>
                <c:pt idx="748">
                  <c:v>-0.35679136</c:v>
                </c:pt>
                <c:pt idx="749">
                  <c:v>-0.35371557999999997</c:v>
                </c:pt>
                <c:pt idx="750">
                  <c:v>-0.35679136</c:v>
                </c:pt>
                <c:pt idx="751">
                  <c:v>-0.35986714999999997</c:v>
                </c:pt>
                <c:pt idx="752">
                  <c:v>-0.35679136</c:v>
                </c:pt>
                <c:pt idx="753">
                  <c:v>-0.35679136</c:v>
                </c:pt>
                <c:pt idx="754">
                  <c:v>-0.35679136</c:v>
                </c:pt>
                <c:pt idx="755">
                  <c:v>-0.35986714999999997</c:v>
                </c:pt>
                <c:pt idx="756">
                  <c:v>-0.36294293999999999</c:v>
                </c:pt>
                <c:pt idx="757">
                  <c:v>-0.35679136</c:v>
                </c:pt>
                <c:pt idx="758">
                  <c:v>-0.35679136</c:v>
                </c:pt>
                <c:pt idx="759">
                  <c:v>-0.36294293999999999</c:v>
                </c:pt>
                <c:pt idx="760">
                  <c:v>-0.36294293999999999</c:v>
                </c:pt>
                <c:pt idx="761">
                  <c:v>-0.35679136</c:v>
                </c:pt>
                <c:pt idx="762">
                  <c:v>-0.35371557999999997</c:v>
                </c:pt>
                <c:pt idx="763">
                  <c:v>-0.35679136</c:v>
                </c:pt>
                <c:pt idx="764">
                  <c:v>-0.35986714999999997</c:v>
                </c:pt>
                <c:pt idx="765">
                  <c:v>-0.35986714999999997</c:v>
                </c:pt>
                <c:pt idx="766">
                  <c:v>-0.35371557999999997</c:v>
                </c:pt>
                <c:pt idx="767">
                  <c:v>-0.35679136</c:v>
                </c:pt>
                <c:pt idx="768">
                  <c:v>-0.35986714999999997</c:v>
                </c:pt>
                <c:pt idx="769">
                  <c:v>-0.35986714999999997</c:v>
                </c:pt>
                <c:pt idx="770">
                  <c:v>-0.35986714999999997</c:v>
                </c:pt>
                <c:pt idx="771">
                  <c:v>-0.35986714999999997</c:v>
                </c:pt>
                <c:pt idx="772">
                  <c:v>-0.36294293999999999</c:v>
                </c:pt>
                <c:pt idx="773">
                  <c:v>-0.36294293999999999</c:v>
                </c:pt>
                <c:pt idx="774">
                  <c:v>-0.36294293999999999</c:v>
                </c:pt>
                <c:pt idx="775">
                  <c:v>-0.36601871999999996</c:v>
                </c:pt>
                <c:pt idx="776">
                  <c:v>-0.36601871999999996</c:v>
                </c:pt>
                <c:pt idx="777">
                  <c:v>-0.36909450999999999</c:v>
                </c:pt>
                <c:pt idx="778">
                  <c:v>-0.36601871999999996</c:v>
                </c:pt>
                <c:pt idx="779">
                  <c:v>-0.36601871999999996</c:v>
                </c:pt>
                <c:pt idx="780">
                  <c:v>-0.36601871999999996</c:v>
                </c:pt>
                <c:pt idx="781">
                  <c:v>-0.36601871999999996</c:v>
                </c:pt>
                <c:pt idx="782">
                  <c:v>-0.36294293999999999</c:v>
                </c:pt>
                <c:pt idx="783">
                  <c:v>-0.36294293999999999</c:v>
                </c:pt>
                <c:pt idx="784">
                  <c:v>-0.36294293999999999</c:v>
                </c:pt>
                <c:pt idx="785">
                  <c:v>-0.36601871999999996</c:v>
                </c:pt>
                <c:pt idx="786">
                  <c:v>-0.36601871999999996</c:v>
                </c:pt>
                <c:pt idx="787">
                  <c:v>-0.36294293999999999</c:v>
                </c:pt>
                <c:pt idx="788">
                  <c:v>-0.36294293999999999</c:v>
                </c:pt>
                <c:pt idx="789">
                  <c:v>-0.36294293999999999</c:v>
                </c:pt>
                <c:pt idx="790">
                  <c:v>-0.36294293999999999</c:v>
                </c:pt>
                <c:pt idx="791">
                  <c:v>-0.36294293999999999</c:v>
                </c:pt>
                <c:pt idx="792">
                  <c:v>-0.36294293999999999</c:v>
                </c:pt>
                <c:pt idx="793">
                  <c:v>-0.36294293999999999</c:v>
                </c:pt>
                <c:pt idx="794">
                  <c:v>-0.36294293999999999</c:v>
                </c:pt>
                <c:pt idx="795">
                  <c:v>-0.35986714999999997</c:v>
                </c:pt>
                <c:pt idx="796">
                  <c:v>-0.35986714999999997</c:v>
                </c:pt>
                <c:pt idx="797">
                  <c:v>-0.35986714999999997</c:v>
                </c:pt>
                <c:pt idx="798">
                  <c:v>-0.35986714999999997</c:v>
                </c:pt>
                <c:pt idx="799">
                  <c:v>-0.35986714999999997</c:v>
                </c:pt>
                <c:pt idx="800">
                  <c:v>-0.35679136</c:v>
                </c:pt>
                <c:pt idx="801">
                  <c:v>-0.35679136</c:v>
                </c:pt>
                <c:pt idx="802">
                  <c:v>-0.35679136</c:v>
                </c:pt>
                <c:pt idx="803">
                  <c:v>-0.35679136</c:v>
                </c:pt>
                <c:pt idx="804">
                  <c:v>-0.35679136</c:v>
                </c:pt>
                <c:pt idx="805">
                  <c:v>-0.35986714999999997</c:v>
                </c:pt>
                <c:pt idx="806">
                  <c:v>-0.35986714999999997</c:v>
                </c:pt>
                <c:pt idx="807">
                  <c:v>-0.35986714999999997</c:v>
                </c:pt>
                <c:pt idx="808">
                  <c:v>-0.35371557999999997</c:v>
                </c:pt>
                <c:pt idx="809">
                  <c:v>-0.35679136</c:v>
                </c:pt>
                <c:pt idx="810">
                  <c:v>-0.35986714999999997</c:v>
                </c:pt>
                <c:pt idx="811">
                  <c:v>-0.35986714999999997</c:v>
                </c:pt>
                <c:pt idx="812">
                  <c:v>-0.35986714999999997</c:v>
                </c:pt>
                <c:pt idx="813">
                  <c:v>-0.35986714999999997</c:v>
                </c:pt>
                <c:pt idx="814">
                  <c:v>-0.36294293999999999</c:v>
                </c:pt>
                <c:pt idx="815">
                  <c:v>-0.36294293999999999</c:v>
                </c:pt>
                <c:pt idx="816">
                  <c:v>-0.36294293999999999</c:v>
                </c:pt>
                <c:pt idx="817">
                  <c:v>-0.36601871999999996</c:v>
                </c:pt>
                <c:pt idx="818">
                  <c:v>-0.36601871999999996</c:v>
                </c:pt>
                <c:pt idx="819">
                  <c:v>-0.36601871999999996</c:v>
                </c:pt>
                <c:pt idx="820">
                  <c:v>-0.36601871999999996</c:v>
                </c:pt>
                <c:pt idx="821">
                  <c:v>-0.36601871999999996</c:v>
                </c:pt>
                <c:pt idx="822">
                  <c:v>-0.36601871999999996</c:v>
                </c:pt>
                <c:pt idx="823">
                  <c:v>-0.36601871999999996</c:v>
                </c:pt>
                <c:pt idx="824">
                  <c:v>-0.36601871999999996</c:v>
                </c:pt>
                <c:pt idx="825">
                  <c:v>-0.36601871999999996</c:v>
                </c:pt>
                <c:pt idx="826">
                  <c:v>-0.36294293999999999</c:v>
                </c:pt>
                <c:pt idx="827">
                  <c:v>-0.36294293999999999</c:v>
                </c:pt>
                <c:pt idx="828">
                  <c:v>-0.36294293999999999</c:v>
                </c:pt>
                <c:pt idx="829">
                  <c:v>-0.36601871999999996</c:v>
                </c:pt>
                <c:pt idx="830">
                  <c:v>-0.36601871999999996</c:v>
                </c:pt>
                <c:pt idx="831">
                  <c:v>-0.36601871999999996</c:v>
                </c:pt>
                <c:pt idx="832">
                  <c:v>-0.36601871999999996</c:v>
                </c:pt>
                <c:pt idx="833">
                  <c:v>-0.36601871999999996</c:v>
                </c:pt>
                <c:pt idx="834">
                  <c:v>-0.36601871999999996</c:v>
                </c:pt>
                <c:pt idx="835">
                  <c:v>-0.36601871999999996</c:v>
                </c:pt>
                <c:pt idx="836">
                  <c:v>-0.36601871999999996</c:v>
                </c:pt>
                <c:pt idx="837">
                  <c:v>-0.36601871999999996</c:v>
                </c:pt>
                <c:pt idx="838">
                  <c:v>-0.36601871999999996</c:v>
                </c:pt>
                <c:pt idx="839">
                  <c:v>-0.36294293999999999</c:v>
                </c:pt>
                <c:pt idx="840">
                  <c:v>-0.36294293999999999</c:v>
                </c:pt>
                <c:pt idx="841">
                  <c:v>-0.36294293999999999</c:v>
                </c:pt>
                <c:pt idx="842">
                  <c:v>-0.36294293999999999</c:v>
                </c:pt>
                <c:pt idx="843">
                  <c:v>-0.36294293999999999</c:v>
                </c:pt>
                <c:pt idx="844">
                  <c:v>-0.36294293999999999</c:v>
                </c:pt>
                <c:pt idx="845">
                  <c:v>-0.36294293999999999</c:v>
                </c:pt>
                <c:pt idx="846">
                  <c:v>-0.36294293999999999</c:v>
                </c:pt>
                <c:pt idx="847">
                  <c:v>-0.36294293999999999</c:v>
                </c:pt>
                <c:pt idx="848">
                  <c:v>-0.36294293999999999</c:v>
                </c:pt>
                <c:pt idx="849">
                  <c:v>-0.36294293999999999</c:v>
                </c:pt>
                <c:pt idx="850">
                  <c:v>-0.36294293999999999</c:v>
                </c:pt>
                <c:pt idx="851">
                  <c:v>-0.36294293999999999</c:v>
                </c:pt>
                <c:pt idx="852">
                  <c:v>-0.36294293999999999</c:v>
                </c:pt>
                <c:pt idx="853">
                  <c:v>-0.36294293999999999</c:v>
                </c:pt>
                <c:pt idx="854">
                  <c:v>-0.36294293999999999</c:v>
                </c:pt>
                <c:pt idx="855">
                  <c:v>-0.36601871999999996</c:v>
                </c:pt>
                <c:pt idx="856">
                  <c:v>-0.36601871999999996</c:v>
                </c:pt>
                <c:pt idx="857">
                  <c:v>-0.36601871999999996</c:v>
                </c:pt>
                <c:pt idx="858">
                  <c:v>-0.36601871999999996</c:v>
                </c:pt>
                <c:pt idx="859">
                  <c:v>-0.36601871999999996</c:v>
                </c:pt>
                <c:pt idx="860">
                  <c:v>-0.36601871999999996</c:v>
                </c:pt>
                <c:pt idx="861">
                  <c:v>-0.36601871999999996</c:v>
                </c:pt>
                <c:pt idx="862">
                  <c:v>-0.36601871999999996</c:v>
                </c:pt>
                <c:pt idx="863">
                  <c:v>-0.36601871999999996</c:v>
                </c:pt>
                <c:pt idx="864">
                  <c:v>-0.36601871999999996</c:v>
                </c:pt>
                <c:pt idx="865">
                  <c:v>-0.36601871999999996</c:v>
                </c:pt>
                <c:pt idx="866">
                  <c:v>-0.36909450999999999</c:v>
                </c:pt>
                <c:pt idx="867">
                  <c:v>-0.36909450999999999</c:v>
                </c:pt>
                <c:pt idx="868">
                  <c:v>-0.36909450999999999</c:v>
                </c:pt>
                <c:pt idx="869">
                  <c:v>-0.36909450999999999</c:v>
                </c:pt>
                <c:pt idx="870">
                  <c:v>-0.36909450999999999</c:v>
                </c:pt>
                <c:pt idx="871">
                  <c:v>-0.36909450999999999</c:v>
                </c:pt>
                <c:pt idx="872">
                  <c:v>-0.36909450999999999</c:v>
                </c:pt>
                <c:pt idx="873">
                  <c:v>-0.36909450999999999</c:v>
                </c:pt>
                <c:pt idx="874">
                  <c:v>-0.36909450999999999</c:v>
                </c:pt>
                <c:pt idx="875">
                  <c:v>-0.36909450999999999</c:v>
                </c:pt>
                <c:pt idx="876">
                  <c:v>-0.36909450999999999</c:v>
                </c:pt>
                <c:pt idx="877">
                  <c:v>-0.36909450999999999</c:v>
                </c:pt>
                <c:pt idx="878">
                  <c:v>-0.36909450999999999</c:v>
                </c:pt>
                <c:pt idx="879">
                  <c:v>-0.36909450999999999</c:v>
                </c:pt>
                <c:pt idx="880">
                  <c:v>-0.36909450999999999</c:v>
                </c:pt>
                <c:pt idx="881">
                  <c:v>-0.36909450999999999</c:v>
                </c:pt>
                <c:pt idx="882">
                  <c:v>-0.36909450999999999</c:v>
                </c:pt>
                <c:pt idx="883">
                  <c:v>-0.36909450999999999</c:v>
                </c:pt>
                <c:pt idx="884">
                  <c:v>-0.36909450999999999</c:v>
                </c:pt>
                <c:pt idx="885">
                  <c:v>-0.36909450999999999</c:v>
                </c:pt>
                <c:pt idx="886">
                  <c:v>-0.36909450999999999</c:v>
                </c:pt>
                <c:pt idx="887">
                  <c:v>-0.36909450999999999</c:v>
                </c:pt>
                <c:pt idx="888">
                  <c:v>-0.36909450999999999</c:v>
                </c:pt>
                <c:pt idx="889">
                  <c:v>-0.36909450999999999</c:v>
                </c:pt>
                <c:pt idx="890">
                  <c:v>-0.36909450999999999</c:v>
                </c:pt>
                <c:pt idx="891">
                  <c:v>-0.36601871999999996</c:v>
                </c:pt>
                <c:pt idx="892">
                  <c:v>-0.36601871999999996</c:v>
                </c:pt>
                <c:pt idx="893">
                  <c:v>-0.36601871999999996</c:v>
                </c:pt>
                <c:pt idx="894">
                  <c:v>-0.36601871999999996</c:v>
                </c:pt>
                <c:pt idx="895">
                  <c:v>-0.36601871999999996</c:v>
                </c:pt>
                <c:pt idx="896">
                  <c:v>-0.36601871999999996</c:v>
                </c:pt>
                <c:pt idx="897">
                  <c:v>-0.36601871999999996</c:v>
                </c:pt>
                <c:pt idx="898">
                  <c:v>-0.36601871999999996</c:v>
                </c:pt>
                <c:pt idx="899">
                  <c:v>-0.36601871999999996</c:v>
                </c:pt>
                <c:pt idx="900">
                  <c:v>-0.36601871999999996</c:v>
                </c:pt>
                <c:pt idx="901">
                  <c:v>-0.36601871999999996</c:v>
                </c:pt>
                <c:pt idx="902">
                  <c:v>-0.36601871999999996</c:v>
                </c:pt>
                <c:pt idx="903">
                  <c:v>-0.36601871999999996</c:v>
                </c:pt>
                <c:pt idx="904">
                  <c:v>-0.36909450999999999</c:v>
                </c:pt>
                <c:pt idx="905">
                  <c:v>-0.36909450999999999</c:v>
                </c:pt>
                <c:pt idx="906">
                  <c:v>-0.36909450999999999</c:v>
                </c:pt>
                <c:pt idx="907">
                  <c:v>-0.37217030000000001</c:v>
                </c:pt>
                <c:pt idx="908">
                  <c:v>-0.37217030000000001</c:v>
                </c:pt>
                <c:pt idx="909">
                  <c:v>-0.37217030000000001</c:v>
                </c:pt>
                <c:pt idx="910">
                  <c:v>-0.37217030000000001</c:v>
                </c:pt>
                <c:pt idx="911">
                  <c:v>-0.37217030000000001</c:v>
                </c:pt>
                <c:pt idx="912">
                  <c:v>-0.37217030000000001</c:v>
                </c:pt>
                <c:pt idx="913">
                  <c:v>-0.37217030000000001</c:v>
                </c:pt>
                <c:pt idx="914">
                  <c:v>-0.37217030000000001</c:v>
                </c:pt>
                <c:pt idx="915">
                  <c:v>-0.37217030000000001</c:v>
                </c:pt>
                <c:pt idx="916">
                  <c:v>-0.37217030000000001</c:v>
                </c:pt>
                <c:pt idx="917">
                  <c:v>-0.36909450999999999</c:v>
                </c:pt>
                <c:pt idx="918">
                  <c:v>-0.36909450999999999</c:v>
                </c:pt>
                <c:pt idx="919">
                  <c:v>-0.36909450999999999</c:v>
                </c:pt>
                <c:pt idx="920">
                  <c:v>-0.37217030000000001</c:v>
                </c:pt>
                <c:pt idx="921">
                  <c:v>-0.37217030000000001</c:v>
                </c:pt>
                <c:pt idx="922">
                  <c:v>-0.37217030000000001</c:v>
                </c:pt>
                <c:pt idx="923">
                  <c:v>-0.37217030000000001</c:v>
                </c:pt>
                <c:pt idx="924">
                  <c:v>-0.37217030000000001</c:v>
                </c:pt>
                <c:pt idx="925">
                  <c:v>-0.37217030000000001</c:v>
                </c:pt>
                <c:pt idx="926">
                  <c:v>-0.37217030000000001</c:v>
                </c:pt>
                <c:pt idx="927">
                  <c:v>-0.37524608999999998</c:v>
                </c:pt>
                <c:pt idx="928">
                  <c:v>-0.37524608999999998</c:v>
                </c:pt>
                <c:pt idx="929">
                  <c:v>-0.37524608999999998</c:v>
                </c:pt>
                <c:pt idx="930">
                  <c:v>-0.37524608999999998</c:v>
                </c:pt>
                <c:pt idx="931">
                  <c:v>-0.37524608999999998</c:v>
                </c:pt>
                <c:pt idx="932">
                  <c:v>-0.37524608999999998</c:v>
                </c:pt>
                <c:pt idx="933">
                  <c:v>-0.37524608999999998</c:v>
                </c:pt>
                <c:pt idx="934">
                  <c:v>-0.37524608999999998</c:v>
                </c:pt>
                <c:pt idx="935">
                  <c:v>-0.37524608999999998</c:v>
                </c:pt>
                <c:pt idx="936">
                  <c:v>-0.37524608999999998</c:v>
                </c:pt>
                <c:pt idx="937">
                  <c:v>-0.37524608999999998</c:v>
                </c:pt>
                <c:pt idx="938">
                  <c:v>-0.37524608999999998</c:v>
                </c:pt>
                <c:pt idx="939">
                  <c:v>-0.37524608999999998</c:v>
                </c:pt>
                <c:pt idx="940">
                  <c:v>-0.37524608999999998</c:v>
                </c:pt>
                <c:pt idx="941">
                  <c:v>-0.37524608999999998</c:v>
                </c:pt>
                <c:pt idx="942">
                  <c:v>-0.37524608999999998</c:v>
                </c:pt>
                <c:pt idx="943">
                  <c:v>-0.37832187</c:v>
                </c:pt>
                <c:pt idx="944">
                  <c:v>-0.37832187</c:v>
                </c:pt>
                <c:pt idx="945">
                  <c:v>-0.37832187</c:v>
                </c:pt>
                <c:pt idx="946">
                  <c:v>-0.37832187</c:v>
                </c:pt>
                <c:pt idx="947">
                  <c:v>-0.37832187</c:v>
                </c:pt>
                <c:pt idx="948">
                  <c:v>-0.37832187</c:v>
                </c:pt>
                <c:pt idx="949">
                  <c:v>-0.37832187</c:v>
                </c:pt>
                <c:pt idx="950">
                  <c:v>-0.37832187</c:v>
                </c:pt>
                <c:pt idx="951">
                  <c:v>-0.37832187</c:v>
                </c:pt>
                <c:pt idx="952">
                  <c:v>-0.37832187</c:v>
                </c:pt>
                <c:pt idx="953">
                  <c:v>-0.37832187</c:v>
                </c:pt>
                <c:pt idx="954">
                  <c:v>-0.38139765999999997</c:v>
                </c:pt>
                <c:pt idx="955">
                  <c:v>-0.38139765999999997</c:v>
                </c:pt>
                <c:pt idx="956">
                  <c:v>-0.38139765999999997</c:v>
                </c:pt>
                <c:pt idx="957">
                  <c:v>-0.38139765999999997</c:v>
                </c:pt>
                <c:pt idx="958">
                  <c:v>-0.38447344999999999</c:v>
                </c:pt>
                <c:pt idx="959">
                  <c:v>-0.38447344999999999</c:v>
                </c:pt>
                <c:pt idx="960">
                  <c:v>-0.38754923999999996</c:v>
                </c:pt>
                <c:pt idx="961">
                  <c:v>-0.38754923999999996</c:v>
                </c:pt>
                <c:pt idx="962">
                  <c:v>-0.38447344999999999</c:v>
                </c:pt>
                <c:pt idx="963">
                  <c:v>-0.38447344999999999</c:v>
                </c:pt>
                <c:pt idx="964">
                  <c:v>-0.38447344999999999</c:v>
                </c:pt>
                <c:pt idx="965">
                  <c:v>-0.38447344999999999</c:v>
                </c:pt>
                <c:pt idx="966">
                  <c:v>-0.38447344999999999</c:v>
                </c:pt>
                <c:pt idx="967">
                  <c:v>-0.38447344999999999</c:v>
                </c:pt>
                <c:pt idx="968">
                  <c:v>-0.38447344999999999</c:v>
                </c:pt>
                <c:pt idx="969">
                  <c:v>-0.38447344999999999</c:v>
                </c:pt>
                <c:pt idx="970">
                  <c:v>-0.38447344999999999</c:v>
                </c:pt>
                <c:pt idx="971">
                  <c:v>-0.38447344999999999</c:v>
                </c:pt>
                <c:pt idx="972">
                  <c:v>-0.38447344999999999</c:v>
                </c:pt>
                <c:pt idx="973">
                  <c:v>-0.38447344999999999</c:v>
                </c:pt>
                <c:pt idx="974">
                  <c:v>-0.38139765999999997</c:v>
                </c:pt>
                <c:pt idx="975">
                  <c:v>-0.38139765999999997</c:v>
                </c:pt>
                <c:pt idx="976">
                  <c:v>-0.38139765999999997</c:v>
                </c:pt>
                <c:pt idx="977">
                  <c:v>-0.38139765999999997</c:v>
                </c:pt>
                <c:pt idx="978">
                  <c:v>-0.38139765999999997</c:v>
                </c:pt>
                <c:pt idx="979">
                  <c:v>-0.38139765999999997</c:v>
                </c:pt>
                <c:pt idx="980">
                  <c:v>-0.38139765999999997</c:v>
                </c:pt>
                <c:pt idx="981">
                  <c:v>-0.38139765999999997</c:v>
                </c:pt>
                <c:pt idx="982">
                  <c:v>-0.38139765999999997</c:v>
                </c:pt>
                <c:pt idx="983">
                  <c:v>-0.38139765999999997</c:v>
                </c:pt>
                <c:pt idx="984">
                  <c:v>-0.38139765999999997</c:v>
                </c:pt>
                <c:pt idx="985">
                  <c:v>-0.38139765999999997</c:v>
                </c:pt>
                <c:pt idx="986">
                  <c:v>-0.37832187</c:v>
                </c:pt>
                <c:pt idx="987">
                  <c:v>-0.37832187</c:v>
                </c:pt>
                <c:pt idx="988">
                  <c:v>-0.37832187</c:v>
                </c:pt>
                <c:pt idx="989">
                  <c:v>-0.37832187</c:v>
                </c:pt>
                <c:pt idx="990">
                  <c:v>-0.37832187</c:v>
                </c:pt>
                <c:pt idx="991">
                  <c:v>-0.37832187</c:v>
                </c:pt>
                <c:pt idx="992">
                  <c:v>-0.37832187</c:v>
                </c:pt>
                <c:pt idx="993">
                  <c:v>-0.37832187</c:v>
                </c:pt>
                <c:pt idx="994">
                  <c:v>-0.37832187</c:v>
                </c:pt>
                <c:pt idx="995">
                  <c:v>-0.37832187</c:v>
                </c:pt>
                <c:pt idx="996">
                  <c:v>-0.37832187</c:v>
                </c:pt>
                <c:pt idx="997">
                  <c:v>-0.37832187</c:v>
                </c:pt>
                <c:pt idx="998">
                  <c:v>-0.37832187</c:v>
                </c:pt>
                <c:pt idx="999">
                  <c:v>-0.37832187</c:v>
                </c:pt>
                <c:pt idx="1000">
                  <c:v>-0.38139765999999997</c:v>
                </c:pt>
                <c:pt idx="1001">
                  <c:v>-0.38139765999999997</c:v>
                </c:pt>
                <c:pt idx="1002">
                  <c:v>-0.38139765999999997</c:v>
                </c:pt>
                <c:pt idx="1003">
                  <c:v>-0.38139765999999997</c:v>
                </c:pt>
                <c:pt idx="1004">
                  <c:v>-0.38447344999999999</c:v>
                </c:pt>
                <c:pt idx="1005">
                  <c:v>-0.38447344999999999</c:v>
                </c:pt>
                <c:pt idx="1006">
                  <c:v>-0.38139765999999997</c:v>
                </c:pt>
                <c:pt idx="1007">
                  <c:v>-0.38139765999999997</c:v>
                </c:pt>
                <c:pt idx="1008">
                  <c:v>-0.38139765999999997</c:v>
                </c:pt>
                <c:pt idx="1009">
                  <c:v>-0.38139765999999997</c:v>
                </c:pt>
                <c:pt idx="1010">
                  <c:v>-0.38447344999999999</c:v>
                </c:pt>
                <c:pt idx="1011">
                  <c:v>-0.38447344999999999</c:v>
                </c:pt>
                <c:pt idx="1012">
                  <c:v>-0.38447344999999999</c:v>
                </c:pt>
                <c:pt idx="1013">
                  <c:v>-0.38447344999999999</c:v>
                </c:pt>
                <c:pt idx="1014">
                  <c:v>-0.38754923999999996</c:v>
                </c:pt>
                <c:pt idx="1015">
                  <c:v>-0.38754923999999996</c:v>
                </c:pt>
                <c:pt idx="1016">
                  <c:v>-0.38754923999999996</c:v>
                </c:pt>
                <c:pt idx="1017">
                  <c:v>-0.38754923999999996</c:v>
                </c:pt>
                <c:pt idx="1018">
                  <c:v>-0.38754923999999996</c:v>
                </c:pt>
                <c:pt idx="1019">
                  <c:v>-0.38754923999999996</c:v>
                </c:pt>
                <c:pt idx="1020">
                  <c:v>-0.38754923999999996</c:v>
                </c:pt>
                <c:pt idx="1021">
                  <c:v>-0.38754923999999996</c:v>
                </c:pt>
                <c:pt idx="1022">
                  <c:v>-0.38754923999999996</c:v>
                </c:pt>
                <c:pt idx="1023">
                  <c:v>-0.38754923999999996</c:v>
                </c:pt>
                <c:pt idx="1024">
                  <c:v>-0.38754923999999996</c:v>
                </c:pt>
                <c:pt idx="1025">
                  <c:v>-0.38754923999999996</c:v>
                </c:pt>
                <c:pt idx="1026">
                  <c:v>-0.38754923999999996</c:v>
                </c:pt>
                <c:pt idx="1027">
                  <c:v>-0.38447344999999999</c:v>
                </c:pt>
                <c:pt idx="1028">
                  <c:v>-0.38447344999999999</c:v>
                </c:pt>
                <c:pt idx="1029">
                  <c:v>-0.38447344999999999</c:v>
                </c:pt>
                <c:pt idx="1030">
                  <c:v>-0.38754923999999996</c:v>
                </c:pt>
                <c:pt idx="1031">
                  <c:v>-0.38447344999999999</c:v>
                </c:pt>
                <c:pt idx="1032">
                  <c:v>-0.38447344999999999</c:v>
                </c:pt>
                <c:pt idx="1033">
                  <c:v>-0.38447344999999999</c:v>
                </c:pt>
                <c:pt idx="1034">
                  <c:v>-0.38447344999999999</c:v>
                </c:pt>
                <c:pt idx="1035">
                  <c:v>-0.38447344999999999</c:v>
                </c:pt>
                <c:pt idx="1036">
                  <c:v>-0.38447344999999999</c:v>
                </c:pt>
                <c:pt idx="1037">
                  <c:v>-0.38447344999999999</c:v>
                </c:pt>
                <c:pt idx="1038">
                  <c:v>-0.38447344999999999</c:v>
                </c:pt>
                <c:pt idx="1039">
                  <c:v>-0.38447344999999999</c:v>
                </c:pt>
                <c:pt idx="1040">
                  <c:v>-0.38447344999999999</c:v>
                </c:pt>
                <c:pt idx="1041">
                  <c:v>-0.38447344999999999</c:v>
                </c:pt>
                <c:pt idx="1042">
                  <c:v>-0.38447344999999999</c:v>
                </c:pt>
                <c:pt idx="1043">
                  <c:v>-0.38447344999999999</c:v>
                </c:pt>
                <c:pt idx="1044">
                  <c:v>-0.38447344999999999</c:v>
                </c:pt>
                <c:pt idx="1045">
                  <c:v>-0.38447344999999999</c:v>
                </c:pt>
                <c:pt idx="1046">
                  <c:v>-0.38447344999999999</c:v>
                </c:pt>
                <c:pt idx="1047">
                  <c:v>-0.38447344999999999</c:v>
                </c:pt>
                <c:pt idx="1048">
                  <c:v>-0.38754923999999996</c:v>
                </c:pt>
                <c:pt idx="1049">
                  <c:v>-0.38754923999999996</c:v>
                </c:pt>
                <c:pt idx="1050">
                  <c:v>-0.39062501999999999</c:v>
                </c:pt>
                <c:pt idx="1051">
                  <c:v>-0.39062501999999999</c:v>
                </c:pt>
                <c:pt idx="1052">
                  <c:v>-0.39062501999999999</c:v>
                </c:pt>
                <c:pt idx="1053">
                  <c:v>-0.39062501999999999</c:v>
                </c:pt>
                <c:pt idx="1054">
                  <c:v>-0.39062501999999999</c:v>
                </c:pt>
                <c:pt idx="1055">
                  <c:v>-0.39062501999999999</c:v>
                </c:pt>
                <c:pt idx="1056">
                  <c:v>-0.39062501999999999</c:v>
                </c:pt>
                <c:pt idx="1057">
                  <c:v>-0.39062501999999999</c:v>
                </c:pt>
                <c:pt idx="1058">
                  <c:v>-0.39062501999999999</c:v>
                </c:pt>
                <c:pt idx="1059">
                  <c:v>-0.39062501999999999</c:v>
                </c:pt>
                <c:pt idx="1060">
                  <c:v>-0.39370081000000001</c:v>
                </c:pt>
                <c:pt idx="1061">
                  <c:v>-0.39370081000000001</c:v>
                </c:pt>
                <c:pt idx="1062">
                  <c:v>-0.39370081000000001</c:v>
                </c:pt>
                <c:pt idx="1063">
                  <c:v>-0.39370081000000001</c:v>
                </c:pt>
                <c:pt idx="1064">
                  <c:v>-0.39677659999999998</c:v>
                </c:pt>
                <c:pt idx="1065">
                  <c:v>-0.39370081000000001</c:v>
                </c:pt>
                <c:pt idx="1066">
                  <c:v>-0.39062501999999999</c:v>
                </c:pt>
                <c:pt idx="1067">
                  <c:v>-0.39062501999999999</c:v>
                </c:pt>
                <c:pt idx="1068">
                  <c:v>-0.39062501999999999</c:v>
                </c:pt>
                <c:pt idx="1069">
                  <c:v>-0.39062501999999999</c:v>
                </c:pt>
                <c:pt idx="1070">
                  <c:v>-0.38754923999999996</c:v>
                </c:pt>
                <c:pt idx="1071">
                  <c:v>-0.39062501999999999</c:v>
                </c:pt>
                <c:pt idx="1072">
                  <c:v>-0.39062501999999999</c:v>
                </c:pt>
                <c:pt idx="1073">
                  <c:v>-0.38754923999999996</c:v>
                </c:pt>
                <c:pt idx="1074">
                  <c:v>-0.38754923999999996</c:v>
                </c:pt>
                <c:pt idx="1075">
                  <c:v>-0.38754923999999996</c:v>
                </c:pt>
                <c:pt idx="1076">
                  <c:v>-0.38754923999999996</c:v>
                </c:pt>
                <c:pt idx="1077">
                  <c:v>-0.38447344999999999</c:v>
                </c:pt>
                <c:pt idx="1078">
                  <c:v>-0.38447344999999999</c:v>
                </c:pt>
                <c:pt idx="1079">
                  <c:v>-0.38447344999999999</c:v>
                </c:pt>
                <c:pt idx="1080">
                  <c:v>-0.38447344999999999</c:v>
                </c:pt>
                <c:pt idx="1081">
                  <c:v>-0.38447344999999999</c:v>
                </c:pt>
                <c:pt idx="1082">
                  <c:v>-0.38754923999999996</c:v>
                </c:pt>
                <c:pt idx="1083">
                  <c:v>-0.38754923999999996</c:v>
                </c:pt>
                <c:pt idx="1084">
                  <c:v>-0.38754923999999996</c:v>
                </c:pt>
                <c:pt idx="1085">
                  <c:v>-0.38447344999999999</c:v>
                </c:pt>
                <c:pt idx="1086">
                  <c:v>-0.38447344999999999</c:v>
                </c:pt>
                <c:pt idx="1087">
                  <c:v>-0.38447344999999999</c:v>
                </c:pt>
                <c:pt idx="1088">
                  <c:v>-0.38447344999999999</c:v>
                </c:pt>
                <c:pt idx="1089">
                  <c:v>-0.38447344999999999</c:v>
                </c:pt>
                <c:pt idx="1090">
                  <c:v>-0.38447344999999999</c:v>
                </c:pt>
                <c:pt idx="1091">
                  <c:v>-0.38447344999999999</c:v>
                </c:pt>
                <c:pt idx="1092">
                  <c:v>-0.38447344999999999</c:v>
                </c:pt>
                <c:pt idx="1093">
                  <c:v>-0.38139765999999997</c:v>
                </c:pt>
                <c:pt idx="1094">
                  <c:v>-0.38139765999999997</c:v>
                </c:pt>
                <c:pt idx="1095">
                  <c:v>-0.38754923999999996</c:v>
                </c:pt>
                <c:pt idx="1096">
                  <c:v>-0.38754923999999996</c:v>
                </c:pt>
                <c:pt idx="1097">
                  <c:v>-0.38754923999999996</c:v>
                </c:pt>
                <c:pt idx="1098">
                  <c:v>-0.39062501999999999</c:v>
                </c:pt>
                <c:pt idx="1099">
                  <c:v>-0.39062501999999999</c:v>
                </c:pt>
                <c:pt idx="1100">
                  <c:v>-0.39062501999999999</c:v>
                </c:pt>
                <c:pt idx="1101">
                  <c:v>-0.39062501999999999</c:v>
                </c:pt>
                <c:pt idx="1102">
                  <c:v>-0.39062501999999999</c:v>
                </c:pt>
                <c:pt idx="1103">
                  <c:v>-0.39062501999999999</c:v>
                </c:pt>
                <c:pt idx="1104">
                  <c:v>-0.39062501999999999</c:v>
                </c:pt>
                <c:pt idx="1105">
                  <c:v>-0.39062501999999999</c:v>
                </c:pt>
                <c:pt idx="1106">
                  <c:v>-0.39370081000000001</c:v>
                </c:pt>
                <c:pt idx="1107">
                  <c:v>-0.39370081000000001</c:v>
                </c:pt>
                <c:pt idx="1108">
                  <c:v>-0.39370081000000001</c:v>
                </c:pt>
                <c:pt idx="1109">
                  <c:v>-0.39370081000000001</c:v>
                </c:pt>
                <c:pt idx="1110">
                  <c:v>-0.39370081000000001</c:v>
                </c:pt>
                <c:pt idx="1111">
                  <c:v>-0.38754923999999996</c:v>
                </c:pt>
                <c:pt idx="1112">
                  <c:v>-0.38754923999999996</c:v>
                </c:pt>
                <c:pt idx="1113">
                  <c:v>-0.38754923999999996</c:v>
                </c:pt>
                <c:pt idx="1114">
                  <c:v>-0.38754923999999996</c:v>
                </c:pt>
                <c:pt idx="1115">
                  <c:v>-0.38754923999999996</c:v>
                </c:pt>
                <c:pt idx="1116">
                  <c:v>-0.38754923999999996</c:v>
                </c:pt>
                <c:pt idx="1117">
                  <c:v>-0.38754923999999996</c:v>
                </c:pt>
                <c:pt idx="1118">
                  <c:v>-0.38754923999999996</c:v>
                </c:pt>
                <c:pt idx="1119">
                  <c:v>-0.38754923999999996</c:v>
                </c:pt>
                <c:pt idx="1120">
                  <c:v>-0.38754923999999996</c:v>
                </c:pt>
                <c:pt idx="1121">
                  <c:v>-0.38754923999999996</c:v>
                </c:pt>
                <c:pt idx="1122">
                  <c:v>-0.38447344999999999</c:v>
                </c:pt>
                <c:pt idx="1123">
                  <c:v>-0.38447344999999999</c:v>
                </c:pt>
                <c:pt idx="1124">
                  <c:v>-0.38447344999999999</c:v>
                </c:pt>
                <c:pt idx="1125">
                  <c:v>-0.38447344999999999</c:v>
                </c:pt>
                <c:pt idx="1126">
                  <c:v>-0.38447344999999999</c:v>
                </c:pt>
                <c:pt idx="1127">
                  <c:v>-0.38447344999999999</c:v>
                </c:pt>
                <c:pt idx="1128">
                  <c:v>-0.38447344999999999</c:v>
                </c:pt>
                <c:pt idx="1129">
                  <c:v>-0.38754923999999996</c:v>
                </c:pt>
                <c:pt idx="1130">
                  <c:v>-0.38754923999999996</c:v>
                </c:pt>
                <c:pt idx="1131">
                  <c:v>-0.38754923999999996</c:v>
                </c:pt>
                <c:pt idx="1132">
                  <c:v>-0.38754923999999996</c:v>
                </c:pt>
                <c:pt idx="1133">
                  <c:v>-0.38754923999999996</c:v>
                </c:pt>
                <c:pt idx="1134">
                  <c:v>-0.38754923999999996</c:v>
                </c:pt>
                <c:pt idx="1135">
                  <c:v>-0.38754923999999996</c:v>
                </c:pt>
                <c:pt idx="1136">
                  <c:v>-0.38754923999999996</c:v>
                </c:pt>
                <c:pt idx="1137">
                  <c:v>-0.39062501999999999</c:v>
                </c:pt>
                <c:pt idx="1138">
                  <c:v>-0.39062501999999999</c:v>
                </c:pt>
                <c:pt idx="1139">
                  <c:v>-0.39062501999999999</c:v>
                </c:pt>
                <c:pt idx="1140">
                  <c:v>-0.39062501999999999</c:v>
                </c:pt>
                <c:pt idx="1141">
                  <c:v>-0.39062501999999999</c:v>
                </c:pt>
                <c:pt idx="1142">
                  <c:v>-0.39370081000000001</c:v>
                </c:pt>
                <c:pt idx="1143">
                  <c:v>-0.39370081000000001</c:v>
                </c:pt>
                <c:pt idx="1144">
                  <c:v>-0.39370081000000001</c:v>
                </c:pt>
                <c:pt idx="1145">
                  <c:v>-0.39370081000000001</c:v>
                </c:pt>
                <c:pt idx="1146">
                  <c:v>-0.39370081000000001</c:v>
                </c:pt>
                <c:pt idx="1147">
                  <c:v>-0.39677659999999998</c:v>
                </c:pt>
                <c:pt idx="1148">
                  <c:v>-0.39677659999999998</c:v>
                </c:pt>
                <c:pt idx="1149">
                  <c:v>-0.39677659999999998</c:v>
                </c:pt>
                <c:pt idx="1150">
                  <c:v>-0.39677659999999998</c:v>
                </c:pt>
                <c:pt idx="1151">
                  <c:v>-0.39677659999999998</c:v>
                </c:pt>
                <c:pt idx="1152">
                  <c:v>-0.39677659999999998</c:v>
                </c:pt>
                <c:pt idx="1153">
                  <c:v>-0.39677659999999998</c:v>
                </c:pt>
                <c:pt idx="1154">
                  <c:v>-0.39985239</c:v>
                </c:pt>
                <c:pt idx="1155">
                  <c:v>-0.40292816999999997</c:v>
                </c:pt>
                <c:pt idx="1156">
                  <c:v>-0.40600396</c:v>
                </c:pt>
                <c:pt idx="1157">
                  <c:v>-0.40600396</c:v>
                </c:pt>
                <c:pt idx="1158">
                  <c:v>-0.40600396</c:v>
                </c:pt>
                <c:pt idx="1159">
                  <c:v>-0.40600396</c:v>
                </c:pt>
                <c:pt idx="1160">
                  <c:v>-0.40292816999999997</c:v>
                </c:pt>
                <c:pt idx="1161">
                  <c:v>-0.40292816999999997</c:v>
                </c:pt>
                <c:pt idx="1162">
                  <c:v>-0.40292816999999997</c:v>
                </c:pt>
                <c:pt idx="1163">
                  <c:v>-0.40292816999999997</c:v>
                </c:pt>
                <c:pt idx="1164">
                  <c:v>-0.40292816999999997</c:v>
                </c:pt>
                <c:pt idx="1165">
                  <c:v>-0.40292816999999997</c:v>
                </c:pt>
                <c:pt idx="1166">
                  <c:v>-0.40600396</c:v>
                </c:pt>
                <c:pt idx="1167">
                  <c:v>-0.40600396</c:v>
                </c:pt>
                <c:pt idx="1168">
                  <c:v>-0.40907974999999996</c:v>
                </c:pt>
                <c:pt idx="1169">
                  <c:v>-0.40907974999999996</c:v>
                </c:pt>
                <c:pt idx="1170">
                  <c:v>-0.40907974999999996</c:v>
                </c:pt>
                <c:pt idx="1171">
                  <c:v>-0.40907974999999996</c:v>
                </c:pt>
                <c:pt idx="1172">
                  <c:v>-0.40907974999999996</c:v>
                </c:pt>
                <c:pt idx="1173">
                  <c:v>-0.40907974999999996</c:v>
                </c:pt>
                <c:pt idx="1174">
                  <c:v>-0.40907974999999996</c:v>
                </c:pt>
                <c:pt idx="1175">
                  <c:v>-0.40907974999999996</c:v>
                </c:pt>
                <c:pt idx="1176">
                  <c:v>-0.40907974999999996</c:v>
                </c:pt>
                <c:pt idx="1177">
                  <c:v>-0.40907974999999996</c:v>
                </c:pt>
                <c:pt idx="1178">
                  <c:v>-0.40907974999999996</c:v>
                </c:pt>
                <c:pt idx="1179">
                  <c:v>-0.40907974999999996</c:v>
                </c:pt>
                <c:pt idx="1180">
                  <c:v>-0.40907974999999996</c:v>
                </c:pt>
                <c:pt idx="1181">
                  <c:v>-0.40907974999999996</c:v>
                </c:pt>
                <c:pt idx="1182">
                  <c:v>-0.40907974999999996</c:v>
                </c:pt>
                <c:pt idx="1183">
                  <c:v>-0.40907974999999996</c:v>
                </c:pt>
                <c:pt idx="1184">
                  <c:v>-0.40907974999999996</c:v>
                </c:pt>
                <c:pt idx="1185">
                  <c:v>-0.40907974999999996</c:v>
                </c:pt>
                <c:pt idx="1186">
                  <c:v>-0.40907974999999996</c:v>
                </c:pt>
                <c:pt idx="1187">
                  <c:v>-0.40907974999999996</c:v>
                </c:pt>
                <c:pt idx="1188">
                  <c:v>-0.40907974999999996</c:v>
                </c:pt>
                <c:pt idx="1189">
                  <c:v>-0.40907974999999996</c:v>
                </c:pt>
                <c:pt idx="1190">
                  <c:v>-0.40907974999999996</c:v>
                </c:pt>
                <c:pt idx="1191">
                  <c:v>-0.40907974999999996</c:v>
                </c:pt>
                <c:pt idx="1192">
                  <c:v>-0.40907974999999996</c:v>
                </c:pt>
                <c:pt idx="1193">
                  <c:v>-0.40907974999999996</c:v>
                </c:pt>
                <c:pt idx="1194">
                  <c:v>-0.40907974999999996</c:v>
                </c:pt>
                <c:pt idx="1195">
                  <c:v>-0.40600396</c:v>
                </c:pt>
                <c:pt idx="1196">
                  <c:v>-0.40600396</c:v>
                </c:pt>
                <c:pt idx="1197">
                  <c:v>-0.40600396</c:v>
                </c:pt>
                <c:pt idx="1198">
                  <c:v>-0.40600396</c:v>
                </c:pt>
                <c:pt idx="1199">
                  <c:v>-0.40292816999999997</c:v>
                </c:pt>
                <c:pt idx="1200">
                  <c:v>-0.40600396</c:v>
                </c:pt>
                <c:pt idx="1201">
                  <c:v>-0.40600396</c:v>
                </c:pt>
                <c:pt idx="1202">
                  <c:v>-0.40600396</c:v>
                </c:pt>
                <c:pt idx="1203">
                  <c:v>-0.40600396</c:v>
                </c:pt>
                <c:pt idx="1204">
                  <c:v>-0.40600396</c:v>
                </c:pt>
                <c:pt idx="1205">
                  <c:v>-0.40600396</c:v>
                </c:pt>
                <c:pt idx="1206">
                  <c:v>-0.40600396</c:v>
                </c:pt>
                <c:pt idx="1207">
                  <c:v>-0.40600396</c:v>
                </c:pt>
                <c:pt idx="1208">
                  <c:v>-0.40907974999999996</c:v>
                </c:pt>
                <c:pt idx="1209">
                  <c:v>-0.40907974999999996</c:v>
                </c:pt>
                <c:pt idx="1210">
                  <c:v>-0.40600396</c:v>
                </c:pt>
                <c:pt idx="1211">
                  <c:v>-0.40600396</c:v>
                </c:pt>
                <c:pt idx="1212">
                  <c:v>-0.40600396</c:v>
                </c:pt>
                <c:pt idx="1213">
                  <c:v>-0.40600396</c:v>
                </c:pt>
                <c:pt idx="1214">
                  <c:v>-0.40292816999999997</c:v>
                </c:pt>
                <c:pt idx="1215">
                  <c:v>-0.40292816999999997</c:v>
                </c:pt>
                <c:pt idx="1216">
                  <c:v>-0.40600396</c:v>
                </c:pt>
                <c:pt idx="1217">
                  <c:v>-0.40600396</c:v>
                </c:pt>
                <c:pt idx="1218">
                  <c:v>-0.40600396</c:v>
                </c:pt>
                <c:pt idx="1219">
                  <c:v>-0.40600396</c:v>
                </c:pt>
                <c:pt idx="1220">
                  <c:v>-0.40600396</c:v>
                </c:pt>
                <c:pt idx="1221">
                  <c:v>-0.40600396</c:v>
                </c:pt>
                <c:pt idx="1222">
                  <c:v>-0.40600396</c:v>
                </c:pt>
                <c:pt idx="1223">
                  <c:v>-0.40600396</c:v>
                </c:pt>
                <c:pt idx="1224">
                  <c:v>-0.40600396</c:v>
                </c:pt>
                <c:pt idx="1225">
                  <c:v>-0.40600396</c:v>
                </c:pt>
                <c:pt idx="1226">
                  <c:v>-0.40600396</c:v>
                </c:pt>
                <c:pt idx="1227">
                  <c:v>-0.40600396</c:v>
                </c:pt>
                <c:pt idx="1228">
                  <c:v>-0.40600396</c:v>
                </c:pt>
                <c:pt idx="1229">
                  <c:v>-0.40600396</c:v>
                </c:pt>
                <c:pt idx="1230">
                  <c:v>-0.40600396</c:v>
                </c:pt>
                <c:pt idx="1231">
                  <c:v>-0.40600396</c:v>
                </c:pt>
                <c:pt idx="1232">
                  <c:v>-0.40600396</c:v>
                </c:pt>
                <c:pt idx="1233">
                  <c:v>-0.40600396</c:v>
                </c:pt>
                <c:pt idx="1234">
                  <c:v>-0.40600396</c:v>
                </c:pt>
                <c:pt idx="1235">
                  <c:v>-0.40600396</c:v>
                </c:pt>
                <c:pt idx="1236">
                  <c:v>-0.40600396</c:v>
                </c:pt>
                <c:pt idx="1237">
                  <c:v>-0.40600396</c:v>
                </c:pt>
                <c:pt idx="1238">
                  <c:v>-0.40600396</c:v>
                </c:pt>
                <c:pt idx="1239">
                  <c:v>-0.40600396</c:v>
                </c:pt>
                <c:pt idx="1240">
                  <c:v>-0.40292816999999997</c:v>
                </c:pt>
                <c:pt idx="1241">
                  <c:v>-0.39985239</c:v>
                </c:pt>
                <c:pt idx="1242">
                  <c:v>-0.40292816999999997</c:v>
                </c:pt>
                <c:pt idx="1243">
                  <c:v>-0.40292816999999997</c:v>
                </c:pt>
                <c:pt idx="1244">
                  <c:v>-0.40292816999999997</c:v>
                </c:pt>
                <c:pt idx="1245">
                  <c:v>-0.39985239</c:v>
                </c:pt>
                <c:pt idx="1246">
                  <c:v>-0.39985239</c:v>
                </c:pt>
                <c:pt idx="1247">
                  <c:v>-0.40292816999999997</c:v>
                </c:pt>
                <c:pt idx="1248">
                  <c:v>-0.40292816999999997</c:v>
                </c:pt>
                <c:pt idx="1249">
                  <c:v>-0.40292816999999997</c:v>
                </c:pt>
                <c:pt idx="1250">
                  <c:v>-0.40292816999999997</c:v>
                </c:pt>
                <c:pt idx="1251">
                  <c:v>-0.40600396</c:v>
                </c:pt>
                <c:pt idx="1252">
                  <c:v>-0.40600396</c:v>
                </c:pt>
                <c:pt idx="1253">
                  <c:v>-0.40600396</c:v>
                </c:pt>
                <c:pt idx="1254">
                  <c:v>-0.40600396</c:v>
                </c:pt>
                <c:pt idx="1255">
                  <c:v>-0.40600396</c:v>
                </c:pt>
                <c:pt idx="1256">
                  <c:v>-0.40292816999999997</c:v>
                </c:pt>
                <c:pt idx="1257">
                  <c:v>-0.40292816999999997</c:v>
                </c:pt>
                <c:pt idx="1258">
                  <c:v>-0.40292816999999997</c:v>
                </c:pt>
                <c:pt idx="1259">
                  <c:v>-0.40292816999999997</c:v>
                </c:pt>
                <c:pt idx="1260">
                  <c:v>-0.39985239</c:v>
                </c:pt>
                <c:pt idx="1261">
                  <c:v>-0.39985239</c:v>
                </c:pt>
                <c:pt idx="1262">
                  <c:v>-0.39985239</c:v>
                </c:pt>
                <c:pt idx="1263">
                  <c:v>-0.39985239</c:v>
                </c:pt>
                <c:pt idx="1264">
                  <c:v>-0.39985239</c:v>
                </c:pt>
                <c:pt idx="1265">
                  <c:v>-0.39985239</c:v>
                </c:pt>
                <c:pt idx="1266">
                  <c:v>-0.39677659999999998</c:v>
                </c:pt>
                <c:pt idx="1267">
                  <c:v>-0.39677659999999998</c:v>
                </c:pt>
                <c:pt idx="1268">
                  <c:v>-0.39677659999999998</c:v>
                </c:pt>
                <c:pt idx="1269">
                  <c:v>-0.39985239</c:v>
                </c:pt>
                <c:pt idx="1270">
                  <c:v>-0.39677659999999998</c:v>
                </c:pt>
                <c:pt idx="1271">
                  <c:v>-0.39677659999999998</c:v>
                </c:pt>
                <c:pt idx="1272">
                  <c:v>-0.39677659999999998</c:v>
                </c:pt>
                <c:pt idx="1273">
                  <c:v>-0.39985239</c:v>
                </c:pt>
                <c:pt idx="1274">
                  <c:v>-0.39985239</c:v>
                </c:pt>
                <c:pt idx="1275">
                  <c:v>-0.39985239</c:v>
                </c:pt>
                <c:pt idx="1276">
                  <c:v>-0.39985239</c:v>
                </c:pt>
                <c:pt idx="1277">
                  <c:v>-0.39985239</c:v>
                </c:pt>
                <c:pt idx="1278">
                  <c:v>-0.39985239</c:v>
                </c:pt>
                <c:pt idx="1279">
                  <c:v>-0.39985239</c:v>
                </c:pt>
                <c:pt idx="1280">
                  <c:v>-0.40292816999999997</c:v>
                </c:pt>
                <c:pt idx="1281">
                  <c:v>-0.40292816999999997</c:v>
                </c:pt>
                <c:pt idx="1282">
                  <c:v>-0.40292816999999997</c:v>
                </c:pt>
                <c:pt idx="1283">
                  <c:v>-0.40600396</c:v>
                </c:pt>
                <c:pt idx="1284">
                  <c:v>-0.40600396</c:v>
                </c:pt>
                <c:pt idx="1285">
                  <c:v>-0.40600396</c:v>
                </c:pt>
                <c:pt idx="1286">
                  <c:v>-0.40292816999999997</c:v>
                </c:pt>
                <c:pt idx="1287">
                  <c:v>-0.40600396</c:v>
                </c:pt>
                <c:pt idx="1288">
                  <c:v>-0.40600396</c:v>
                </c:pt>
                <c:pt idx="1289">
                  <c:v>-0.40600396</c:v>
                </c:pt>
                <c:pt idx="1290">
                  <c:v>-0.40600396</c:v>
                </c:pt>
                <c:pt idx="1291">
                  <c:v>-0.40600396</c:v>
                </c:pt>
                <c:pt idx="1292">
                  <c:v>-0.40600396</c:v>
                </c:pt>
                <c:pt idx="1293">
                  <c:v>-0.40600396</c:v>
                </c:pt>
                <c:pt idx="1294">
                  <c:v>-0.40600396</c:v>
                </c:pt>
                <c:pt idx="1295">
                  <c:v>-0.40600396</c:v>
                </c:pt>
                <c:pt idx="1296">
                  <c:v>-0.40600396</c:v>
                </c:pt>
                <c:pt idx="1297">
                  <c:v>-0.40600396</c:v>
                </c:pt>
                <c:pt idx="1298">
                  <c:v>-0.40600396</c:v>
                </c:pt>
                <c:pt idx="1299">
                  <c:v>-0.40600396</c:v>
                </c:pt>
                <c:pt idx="1300">
                  <c:v>-0.40600396</c:v>
                </c:pt>
                <c:pt idx="1301">
                  <c:v>-0.40600396</c:v>
                </c:pt>
                <c:pt idx="1302">
                  <c:v>-0.40600396</c:v>
                </c:pt>
                <c:pt idx="1303">
                  <c:v>-0.40600396</c:v>
                </c:pt>
                <c:pt idx="1304">
                  <c:v>-0.40600396</c:v>
                </c:pt>
                <c:pt idx="1305">
                  <c:v>-0.40600396</c:v>
                </c:pt>
                <c:pt idx="1306">
                  <c:v>-0.40292816999999997</c:v>
                </c:pt>
                <c:pt idx="1307">
                  <c:v>-0.40292816999999997</c:v>
                </c:pt>
                <c:pt idx="1308">
                  <c:v>-0.40292816999999997</c:v>
                </c:pt>
                <c:pt idx="1309">
                  <c:v>-0.40292816999999997</c:v>
                </c:pt>
                <c:pt idx="1310">
                  <c:v>-0.40292816999999997</c:v>
                </c:pt>
                <c:pt idx="1311">
                  <c:v>-0.40292816999999997</c:v>
                </c:pt>
                <c:pt idx="1312">
                  <c:v>-0.40292816999999997</c:v>
                </c:pt>
                <c:pt idx="1313">
                  <c:v>-0.40292816999999997</c:v>
                </c:pt>
                <c:pt idx="1314">
                  <c:v>-0.40292816999999997</c:v>
                </c:pt>
                <c:pt idx="1315">
                  <c:v>-0.40292816999999997</c:v>
                </c:pt>
                <c:pt idx="1316">
                  <c:v>-0.39985239</c:v>
                </c:pt>
                <c:pt idx="1317">
                  <c:v>-0.39985239</c:v>
                </c:pt>
                <c:pt idx="1318">
                  <c:v>-0.39985239</c:v>
                </c:pt>
                <c:pt idx="1319">
                  <c:v>-0.39985239</c:v>
                </c:pt>
                <c:pt idx="1320">
                  <c:v>-0.39985239</c:v>
                </c:pt>
                <c:pt idx="1321">
                  <c:v>-0.39985239</c:v>
                </c:pt>
                <c:pt idx="1322">
                  <c:v>-0.39985239</c:v>
                </c:pt>
                <c:pt idx="1323">
                  <c:v>-0.39985239</c:v>
                </c:pt>
                <c:pt idx="1324">
                  <c:v>-0.39985239</c:v>
                </c:pt>
                <c:pt idx="1325">
                  <c:v>-0.39985239</c:v>
                </c:pt>
                <c:pt idx="1326">
                  <c:v>-0.39985239</c:v>
                </c:pt>
                <c:pt idx="1327">
                  <c:v>-0.39677659999999998</c:v>
                </c:pt>
                <c:pt idx="1328">
                  <c:v>-0.39677659999999998</c:v>
                </c:pt>
                <c:pt idx="1329">
                  <c:v>-0.39677659999999998</c:v>
                </c:pt>
                <c:pt idx="1330">
                  <c:v>-0.39985239</c:v>
                </c:pt>
                <c:pt idx="1331">
                  <c:v>-0.39985239</c:v>
                </c:pt>
                <c:pt idx="1332">
                  <c:v>-0.39985239</c:v>
                </c:pt>
                <c:pt idx="1333">
                  <c:v>-0.40292816999999997</c:v>
                </c:pt>
                <c:pt idx="1334">
                  <c:v>-0.40292816999999997</c:v>
                </c:pt>
                <c:pt idx="1335">
                  <c:v>-0.40292816999999997</c:v>
                </c:pt>
                <c:pt idx="1336">
                  <c:v>-0.40292816999999997</c:v>
                </c:pt>
                <c:pt idx="1337">
                  <c:v>-0.40292816999999997</c:v>
                </c:pt>
                <c:pt idx="1338">
                  <c:v>-0.40292816999999997</c:v>
                </c:pt>
                <c:pt idx="1339">
                  <c:v>-0.40292816999999997</c:v>
                </c:pt>
                <c:pt idx="1340">
                  <c:v>-0.40292816999999997</c:v>
                </c:pt>
                <c:pt idx="1341">
                  <c:v>-0.40292816999999997</c:v>
                </c:pt>
                <c:pt idx="1342">
                  <c:v>-0.40292816999999997</c:v>
                </c:pt>
                <c:pt idx="1343">
                  <c:v>-0.40292816999999997</c:v>
                </c:pt>
                <c:pt idx="1344">
                  <c:v>-0.40292816999999997</c:v>
                </c:pt>
                <c:pt idx="1345">
                  <c:v>-0.40292816999999997</c:v>
                </c:pt>
                <c:pt idx="1346">
                  <c:v>-0.40292816999999997</c:v>
                </c:pt>
                <c:pt idx="1347">
                  <c:v>-0.40292816999999997</c:v>
                </c:pt>
                <c:pt idx="1348">
                  <c:v>-0.40292816999999997</c:v>
                </c:pt>
                <c:pt idx="1349">
                  <c:v>-0.40292816999999997</c:v>
                </c:pt>
                <c:pt idx="1350">
                  <c:v>-0.40292816999999997</c:v>
                </c:pt>
                <c:pt idx="1351">
                  <c:v>-0.39985239</c:v>
                </c:pt>
                <c:pt idx="1352">
                  <c:v>-0.39985239</c:v>
                </c:pt>
                <c:pt idx="1353">
                  <c:v>-0.39985239</c:v>
                </c:pt>
                <c:pt idx="1354">
                  <c:v>-0.39677659999999998</c:v>
                </c:pt>
                <c:pt idx="1355">
                  <c:v>-0.39677659999999998</c:v>
                </c:pt>
                <c:pt idx="1356">
                  <c:v>-0.39677659999999998</c:v>
                </c:pt>
                <c:pt idx="1357">
                  <c:v>-0.39677659999999998</c:v>
                </c:pt>
                <c:pt idx="1358">
                  <c:v>-0.39677659999999998</c:v>
                </c:pt>
                <c:pt idx="1359">
                  <c:v>-0.39677659999999998</c:v>
                </c:pt>
                <c:pt idx="1360">
                  <c:v>-0.39677659999999998</c:v>
                </c:pt>
                <c:pt idx="1361">
                  <c:v>-0.39985239</c:v>
                </c:pt>
                <c:pt idx="1362">
                  <c:v>-0.39677659999999998</c:v>
                </c:pt>
                <c:pt idx="1363">
                  <c:v>-0.39677659999999998</c:v>
                </c:pt>
                <c:pt idx="1364">
                  <c:v>-0.39677659999999998</c:v>
                </c:pt>
                <c:pt idx="1365">
                  <c:v>-0.39677659999999998</c:v>
                </c:pt>
                <c:pt idx="1366">
                  <c:v>-0.39677659999999998</c:v>
                </c:pt>
                <c:pt idx="1367">
                  <c:v>-0.39985239</c:v>
                </c:pt>
                <c:pt idx="1368">
                  <c:v>-0.39985239</c:v>
                </c:pt>
                <c:pt idx="1369">
                  <c:v>-0.39985239</c:v>
                </c:pt>
                <c:pt idx="1370">
                  <c:v>-0.39985239</c:v>
                </c:pt>
                <c:pt idx="1371">
                  <c:v>-0.39985239</c:v>
                </c:pt>
                <c:pt idx="1372">
                  <c:v>-0.39985239</c:v>
                </c:pt>
                <c:pt idx="1373">
                  <c:v>-0.39985239</c:v>
                </c:pt>
                <c:pt idx="1374">
                  <c:v>-0.39985239</c:v>
                </c:pt>
                <c:pt idx="1375">
                  <c:v>-0.39985239</c:v>
                </c:pt>
                <c:pt idx="1376">
                  <c:v>-0.40292816999999997</c:v>
                </c:pt>
                <c:pt idx="1377">
                  <c:v>-0.40292816999999997</c:v>
                </c:pt>
                <c:pt idx="1378">
                  <c:v>-0.40292816999999997</c:v>
                </c:pt>
                <c:pt idx="1379">
                  <c:v>-0.40292816999999997</c:v>
                </c:pt>
                <c:pt idx="1380">
                  <c:v>-0.40600396</c:v>
                </c:pt>
                <c:pt idx="1381">
                  <c:v>-0.40600396</c:v>
                </c:pt>
                <c:pt idx="1382">
                  <c:v>-0.40600396</c:v>
                </c:pt>
                <c:pt idx="1383">
                  <c:v>-0.40907974999999996</c:v>
                </c:pt>
                <c:pt idx="1384">
                  <c:v>-0.40907974999999996</c:v>
                </c:pt>
                <c:pt idx="1385">
                  <c:v>-0.40600396</c:v>
                </c:pt>
                <c:pt idx="1386">
                  <c:v>-0.40600396</c:v>
                </c:pt>
                <c:pt idx="1387">
                  <c:v>-0.40600396</c:v>
                </c:pt>
                <c:pt idx="1388">
                  <c:v>-0.40600396</c:v>
                </c:pt>
                <c:pt idx="1389">
                  <c:v>-0.40600396</c:v>
                </c:pt>
                <c:pt idx="1390">
                  <c:v>-0.40600396</c:v>
                </c:pt>
                <c:pt idx="1391">
                  <c:v>-0.40600396</c:v>
                </c:pt>
                <c:pt idx="1392">
                  <c:v>-0.40600396</c:v>
                </c:pt>
                <c:pt idx="1393">
                  <c:v>-0.40292816999999997</c:v>
                </c:pt>
                <c:pt idx="1394">
                  <c:v>-0.40292816999999997</c:v>
                </c:pt>
                <c:pt idx="1395">
                  <c:v>-0.40292816999999997</c:v>
                </c:pt>
                <c:pt idx="1396">
                  <c:v>-0.40292816999999997</c:v>
                </c:pt>
                <c:pt idx="1397">
                  <c:v>-0.40292816999999997</c:v>
                </c:pt>
                <c:pt idx="1398">
                  <c:v>-0.39985239</c:v>
                </c:pt>
                <c:pt idx="1399">
                  <c:v>-0.39985239</c:v>
                </c:pt>
                <c:pt idx="1400">
                  <c:v>-0.39985239</c:v>
                </c:pt>
                <c:pt idx="1401">
                  <c:v>-0.39985239</c:v>
                </c:pt>
                <c:pt idx="1402">
                  <c:v>-0.39985239</c:v>
                </c:pt>
                <c:pt idx="1403">
                  <c:v>-0.39985239</c:v>
                </c:pt>
                <c:pt idx="1404">
                  <c:v>-0.39985239</c:v>
                </c:pt>
                <c:pt idx="1405">
                  <c:v>-0.39985239</c:v>
                </c:pt>
                <c:pt idx="1406">
                  <c:v>-0.40292816999999997</c:v>
                </c:pt>
                <c:pt idx="1407">
                  <c:v>-0.40292816999999997</c:v>
                </c:pt>
                <c:pt idx="1408">
                  <c:v>-0.40292816999999997</c:v>
                </c:pt>
                <c:pt idx="1409">
                  <c:v>-0.40292816999999997</c:v>
                </c:pt>
                <c:pt idx="1410">
                  <c:v>-0.39985239</c:v>
                </c:pt>
                <c:pt idx="1411">
                  <c:v>-0.39677659999999998</c:v>
                </c:pt>
                <c:pt idx="1412">
                  <c:v>-0.39370081000000001</c:v>
                </c:pt>
                <c:pt idx="1413">
                  <c:v>-0.39370081000000001</c:v>
                </c:pt>
                <c:pt idx="1414">
                  <c:v>-0.39370081000000001</c:v>
                </c:pt>
                <c:pt idx="1415">
                  <c:v>-0.39370081000000001</c:v>
                </c:pt>
                <c:pt idx="1416">
                  <c:v>-0.39370081000000001</c:v>
                </c:pt>
                <c:pt idx="1417">
                  <c:v>-0.39370081000000001</c:v>
                </c:pt>
                <c:pt idx="1418">
                  <c:v>-0.39677659999999998</c:v>
                </c:pt>
                <c:pt idx="1419">
                  <c:v>-0.39677659999999998</c:v>
                </c:pt>
                <c:pt idx="1420">
                  <c:v>-0.39677659999999998</c:v>
                </c:pt>
                <c:pt idx="1421">
                  <c:v>-0.39677659999999998</c:v>
                </c:pt>
                <c:pt idx="1422">
                  <c:v>-0.39677659999999998</c:v>
                </c:pt>
                <c:pt idx="1423">
                  <c:v>-0.39677659999999998</c:v>
                </c:pt>
                <c:pt idx="1424">
                  <c:v>-0.39370081000000001</c:v>
                </c:pt>
                <c:pt idx="1425">
                  <c:v>-0.39370081000000001</c:v>
                </c:pt>
                <c:pt idx="1426">
                  <c:v>-0.39370081000000001</c:v>
                </c:pt>
                <c:pt idx="1427">
                  <c:v>-0.39370081000000001</c:v>
                </c:pt>
                <c:pt idx="1428">
                  <c:v>-0.39370081000000001</c:v>
                </c:pt>
                <c:pt idx="1429">
                  <c:v>-0.39370081000000001</c:v>
                </c:pt>
                <c:pt idx="1430">
                  <c:v>-0.39370081000000001</c:v>
                </c:pt>
                <c:pt idx="1431">
                  <c:v>-0.39370081000000001</c:v>
                </c:pt>
                <c:pt idx="1432">
                  <c:v>-0.39370081000000001</c:v>
                </c:pt>
                <c:pt idx="1433">
                  <c:v>-0.39370081000000001</c:v>
                </c:pt>
                <c:pt idx="1434">
                  <c:v>-0.39370081000000001</c:v>
                </c:pt>
                <c:pt idx="1435">
                  <c:v>-0.39370081000000001</c:v>
                </c:pt>
                <c:pt idx="1436">
                  <c:v>-0.39370081000000001</c:v>
                </c:pt>
                <c:pt idx="1437">
                  <c:v>-0.39370081000000001</c:v>
                </c:pt>
                <c:pt idx="1438">
                  <c:v>-0.39677659999999998</c:v>
                </c:pt>
                <c:pt idx="1439">
                  <c:v>-0.39677659999999998</c:v>
                </c:pt>
                <c:pt idx="1440">
                  <c:v>-0.39677659999999998</c:v>
                </c:pt>
                <c:pt idx="1441">
                  <c:v>-0.39677659999999998</c:v>
                </c:pt>
                <c:pt idx="1442">
                  <c:v>-0.39677659999999998</c:v>
                </c:pt>
                <c:pt idx="1443">
                  <c:v>-0.39677659999999998</c:v>
                </c:pt>
                <c:pt idx="1444">
                  <c:v>-0.39677659999999998</c:v>
                </c:pt>
                <c:pt idx="1445">
                  <c:v>-0.39677659999999998</c:v>
                </c:pt>
                <c:pt idx="1446">
                  <c:v>-0.39677659999999998</c:v>
                </c:pt>
                <c:pt idx="1447">
                  <c:v>-0.39677659999999998</c:v>
                </c:pt>
                <c:pt idx="1448">
                  <c:v>-0.39677659999999998</c:v>
                </c:pt>
                <c:pt idx="1449">
                  <c:v>-0.39370081000000001</c:v>
                </c:pt>
                <c:pt idx="1450">
                  <c:v>-0.39370081000000001</c:v>
                </c:pt>
                <c:pt idx="1451">
                  <c:v>-0.39677659999999998</c:v>
                </c:pt>
                <c:pt idx="1452">
                  <c:v>-0.39677659999999998</c:v>
                </c:pt>
                <c:pt idx="1453">
                  <c:v>-0.39677659999999998</c:v>
                </c:pt>
                <c:pt idx="1454">
                  <c:v>-0.39677659999999998</c:v>
                </c:pt>
                <c:pt idx="1455">
                  <c:v>-0.39985239</c:v>
                </c:pt>
                <c:pt idx="1456">
                  <c:v>-0.39677659999999998</c:v>
                </c:pt>
                <c:pt idx="1457">
                  <c:v>-0.39677659999999998</c:v>
                </c:pt>
                <c:pt idx="1458">
                  <c:v>-0.39985239</c:v>
                </c:pt>
                <c:pt idx="1459">
                  <c:v>-0.39985239</c:v>
                </c:pt>
                <c:pt idx="1460">
                  <c:v>-0.39677659999999998</c:v>
                </c:pt>
                <c:pt idx="1461">
                  <c:v>-0.39677659999999998</c:v>
                </c:pt>
                <c:pt idx="1462">
                  <c:v>-0.39677659999999998</c:v>
                </c:pt>
                <c:pt idx="1463">
                  <c:v>-0.39677659999999998</c:v>
                </c:pt>
                <c:pt idx="1464">
                  <c:v>-0.39370081000000001</c:v>
                </c:pt>
                <c:pt idx="1465">
                  <c:v>-0.39370081000000001</c:v>
                </c:pt>
                <c:pt idx="1466">
                  <c:v>-0.39677659999999998</c:v>
                </c:pt>
                <c:pt idx="1467">
                  <c:v>-0.39677659999999998</c:v>
                </c:pt>
                <c:pt idx="1468">
                  <c:v>-0.39677659999999998</c:v>
                </c:pt>
                <c:pt idx="1469">
                  <c:v>-0.39677659999999998</c:v>
                </c:pt>
                <c:pt idx="1470">
                  <c:v>-0.39677659999999998</c:v>
                </c:pt>
                <c:pt idx="1471">
                  <c:v>-0.39677659999999998</c:v>
                </c:pt>
                <c:pt idx="1472">
                  <c:v>-0.39370081000000001</c:v>
                </c:pt>
                <c:pt idx="1473">
                  <c:v>-0.39370081000000001</c:v>
                </c:pt>
                <c:pt idx="1474">
                  <c:v>-0.39370081000000001</c:v>
                </c:pt>
                <c:pt idx="1475">
                  <c:v>-0.39677659999999998</c:v>
                </c:pt>
                <c:pt idx="1476">
                  <c:v>-0.39677659999999998</c:v>
                </c:pt>
                <c:pt idx="1477">
                  <c:v>-0.39677659999999998</c:v>
                </c:pt>
                <c:pt idx="1478">
                  <c:v>-0.39677659999999998</c:v>
                </c:pt>
                <c:pt idx="1479">
                  <c:v>-0.39677659999999998</c:v>
                </c:pt>
                <c:pt idx="1480">
                  <c:v>-0.39677659999999998</c:v>
                </c:pt>
                <c:pt idx="1481">
                  <c:v>-0.39677659999999998</c:v>
                </c:pt>
                <c:pt idx="1482">
                  <c:v>-0.39985239</c:v>
                </c:pt>
                <c:pt idx="1483">
                  <c:v>-0.39985239</c:v>
                </c:pt>
                <c:pt idx="1484">
                  <c:v>-0.39985239</c:v>
                </c:pt>
                <c:pt idx="1485">
                  <c:v>-0.39985239</c:v>
                </c:pt>
                <c:pt idx="1486">
                  <c:v>-0.40292816999999997</c:v>
                </c:pt>
                <c:pt idx="1487">
                  <c:v>-0.40292816999999997</c:v>
                </c:pt>
                <c:pt idx="1488">
                  <c:v>-0.40292816999999997</c:v>
                </c:pt>
                <c:pt idx="1489">
                  <c:v>-0.40292816999999997</c:v>
                </c:pt>
                <c:pt idx="1490">
                  <c:v>-0.40292816999999997</c:v>
                </c:pt>
                <c:pt idx="1491">
                  <c:v>-0.40292816999999997</c:v>
                </c:pt>
                <c:pt idx="1492">
                  <c:v>-0.40292816999999997</c:v>
                </c:pt>
                <c:pt idx="1493">
                  <c:v>-0.40292816999999997</c:v>
                </c:pt>
                <c:pt idx="1494">
                  <c:v>-0.40292816999999997</c:v>
                </c:pt>
                <c:pt idx="1495">
                  <c:v>-0.40292816999999997</c:v>
                </c:pt>
                <c:pt idx="1496">
                  <c:v>-0.40600396</c:v>
                </c:pt>
                <c:pt idx="1497">
                  <c:v>-0.40907974999999996</c:v>
                </c:pt>
                <c:pt idx="1498">
                  <c:v>-0.40600396</c:v>
                </c:pt>
                <c:pt idx="1499">
                  <c:v>-0.40600396</c:v>
                </c:pt>
                <c:pt idx="1500">
                  <c:v>-0.40600396</c:v>
                </c:pt>
                <c:pt idx="1501">
                  <c:v>-0.40907974999999996</c:v>
                </c:pt>
                <c:pt idx="1502">
                  <c:v>-0.40907974999999996</c:v>
                </c:pt>
                <c:pt idx="1503">
                  <c:v>-0.40600396</c:v>
                </c:pt>
                <c:pt idx="1504">
                  <c:v>-0.40600396</c:v>
                </c:pt>
                <c:pt idx="1505">
                  <c:v>-0.40600396</c:v>
                </c:pt>
                <c:pt idx="1506">
                  <c:v>-0.40600396</c:v>
                </c:pt>
                <c:pt idx="1507">
                  <c:v>-0.40292816999999997</c:v>
                </c:pt>
                <c:pt idx="1508">
                  <c:v>-0.40292816999999997</c:v>
                </c:pt>
                <c:pt idx="1509">
                  <c:v>-0.40292816999999997</c:v>
                </c:pt>
                <c:pt idx="1510">
                  <c:v>-0.40292816999999997</c:v>
                </c:pt>
                <c:pt idx="1511">
                  <c:v>-0.40292816999999997</c:v>
                </c:pt>
                <c:pt idx="1512">
                  <c:v>-0.40600396</c:v>
                </c:pt>
                <c:pt idx="1513">
                  <c:v>-0.40600396</c:v>
                </c:pt>
                <c:pt idx="1514">
                  <c:v>-0.40600396</c:v>
                </c:pt>
                <c:pt idx="1515">
                  <c:v>-0.40600396</c:v>
                </c:pt>
                <c:pt idx="1516">
                  <c:v>-0.40600396</c:v>
                </c:pt>
                <c:pt idx="1517">
                  <c:v>-0.40600396</c:v>
                </c:pt>
                <c:pt idx="1518">
                  <c:v>-0.40600396</c:v>
                </c:pt>
                <c:pt idx="1519">
                  <c:v>-0.40600396</c:v>
                </c:pt>
                <c:pt idx="1520">
                  <c:v>-0.40600396</c:v>
                </c:pt>
                <c:pt idx="1521">
                  <c:v>-0.40600396</c:v>
                </c:pt>
                <c:pt idx="1522">
                  <c:v>-0.40600396</c:v>
                </c:pt>
                <c:pt idx="1523">
                  <c:v>-0.40600396</c:v>
                </c:pt>
                <c:pt idx="1524">
                  <c:v>-0.40600396</c:v>
                </c:pt>
                <c:pt idx="1525">
                  <c:v>-0.40292816999999997</c:v>
                </c:pt>
                <c:pt idx="1526">
                  <c:v>-0.40292816999999997</c:v>
                </c:pt>
                <c:pt idx="1527">
                  <c:v>-0.40292816999999997</c:v>
                </c:pt>
                <c:pt idx="1528">
                  <c:v>-0.40292816999999997</c:v>
                </c:pt>
                <c:pt idx="1529">
                  <c:v>-0.39985239</c:v>
                </c:pt>
                <c:pt idx="1530">
                  <c:v>-0.39985239</c:v>
                </c:pt>
                <c:pt idx="1531">
                  <c:v>-0.39985239</c:v>
                </c:pt>
                <c:pt idx="1532">
                  <c:v>-0.39985239</c:v>
                </c:pt>
                <c:pt idx="1533">
                  <c:v>-0.39985239</c:v>
                </c:pt>
                <c:pt idx="1534">
                  <c:v>-0.39985239</c:v>
                </c:pt>
                <c:pt idx="1535">
                  <c:v>-0.39985239</c:v>
                </c:pt>
                <c:pt idx="1536">
                  <c:v>-0.39677659999999998</c:v>
                </c:pt>
                <c:pt idx="1537">
                  <c:v>-0.39677659999999998</c:v>
                </c:pt>
                <c:pt idx="1538">
                  <c:v>-0.39677659999999998</c:v>
                </c:pt>
                <c:pt idx="1539">
                  <c:v>-0.39677659999999998</c:v>
                </c:pt>
                <c:pt idx="1540">
                  <c:v>-0.39677659999999998</c:v>
                </c:pt>
                <c:pt idx="1541">
                  <c:v>-0.39677659999999998</c:v>
                </c:pt>
                <c:pt idx="1542">
                  <c:v>-0.39677659999999998</c:v>
                </c:pt>
                <c:pt idx="1543">
                  <c:v>-0.39370081000000001</c:v>
                </c:pt>
                <c:pt idx="1544">
                  <c:v>-0.39370081000000001</c:v>
                </c:pt>
                <c:pt idx="1545">
                  <c:v>-0.39370081000000001</c:v>
                </c:pt>
                <c:pt idx="1546">
                  <c:v>-0.39370081000000001</c:v>
                </c:pt>
                <c:pt idx="1547">
                  <c:v>-0.39370081000000001</c:v>
                </c:pt>
                <c:pt idx="1548">
                  <c:v>-0.39370081000000001</c:v>
                </c:pt>
                <c:pt idx="1549">
                  <c:v>-0.39370081000000001</c:v>
                </c:pt>
                <c:pt idx="1550">
                  <c:v>-0.39370081000000001</c:v>
                </c:pt>
                <c:pt idx="1551">
                  <c:v>-0.39370081000000001</c:v>
                </c:pt>
                <c:pt idx="1552">
                  <c:v>-0.39370081000000001</c:v>
                </c:pt>
                <c:pt idx="1553">
                  <c:v>-0.39370081000000001</c:v>
                </c:pt>
                <c:pt idx="1554">
                  <c:v>-0.39370081000000001</c:v>
                </c:pt>
                <c:pt idx="1555">
                  <c:v>-0.39370081000000001</c:v>
                </c:pt>
                <c:pt idx="1556">
                  <c:v>-0.39370081000000001</c:v>
                </c:pt>
                <c:pt idx="1557">
                  <c:v>-0.39062501999999999</c:v>
                </c:pt>
                <c:pt idx="1558">
                  <c:v>-0.39062501999999999</c:v>
                </c:pt>
                <c:pt idx="1559">
                  <c:v>-0.39062501999999999</c:v>
                </c:pt>
                <c:pt idx="1560">
                  <c:v>-0.38754923999999996</c:v>
                </c:pt>
                <c:pt idx="1561">
                  <c:v>-0.38754923999999996</c:v>
                </c:pt>
                <c:pt idx="1562">
                  <c:v>-0.38754923999999996</c:v>
                </c:pt>
                <c:pt idx="1563">
                  <c:v>-0.38754923999999996</c:v>
                </c:pt>
                <c:pt idx="1564">
                  <c:v>-0.38754923999999996</c:v>
                </c:pt>
                <c:pt idx="1565">
                  <c:v>-0.38754923999999996</c:v>
                </c:pt>
                <c:pt idx="1566">
                  <c:v>-0.38754923999999996</c:v>
                </c:pt>
                <c:pt idx="1567">
                  <c:v>-0.38754923999999996</c:v>
                </c:pt>
                <c:pt idx="1568">
                  <c:v>-0.38447344999999999</c:v>
                </c:pt>
                <c:pt idx="1569">
                  <c:v>-0.38447344999999999</c:v>
                </c:pt>
                <c:pt idx="1570">
                  <c:v>-0.38447344999999999</c:v>
                </c:pt>
                <c:pt idx="1571">
                  <c:v>-0.38447344999999999</c:v>
                </c:pt>
                <c:pt idx="1572">
                  <c:v>-0.38447344999999999</c:v>
                </c:pt>
                <c:pt idx="1573">
                  <c:v>-0.38447344999999999</c:v>
                </c:pt>
                <c:pt idx="1574">
                  <c:v>-0.38447344999999999</c:v>
                </c:pt>
                <c:pt idx="1575">
                  <c:v>-0.38447344999999999</c:v>
                </c:pt>
                <c:pt idx="1576">
                  <c:v>-0.38447344999999999</c:v>
                </c:pt>
                <c:pt idx="1577">
                  <c:v>-0.38447344999999999</c:v>
                </c:pt>
                <c:pt idx="1578">
                  <c:v>-0.38447344999999999</c:v>
                </c:pt>
                <c:pt idx="1579">
                  <c:v>-0.38447344999999999</c:v>
                </c:pt>
                <c:pt idx="1580">
                  <c:v>-0.38447344999999999</c:v>
                </c:pt>
                <c:pt idx="1581">
                  <c:v>-0.38447344999999999</c:v>
                </c:pt>
                <c:pt idx="1582">
                  <c:v>-0.38447344999999999</c:v>
                </c:pt>
                <c:pt idx="1583">
                  <c:v>-0.38447344999999999</c:v>
                </c:pt>
                <c:pt idx="1584">
                  <c:v>-0.38447344999999999</c:v>
                </c:pt>
                <c:pt idx="1585">
                  <c:v>-0.38447344999999999</c:v>
                </c:pt>
                <c:pt idx="1586">
                  <c:v>-0.38139765999999997</c:v>
                </c:pt>
                <c:pt idx="1587">
                  <c:v>-0.38139765999999997</c:v>
                </c:pt>
                <c:pt idx="1588">
                  <c:v>-0.38139765999999997</c:v>
                </c:pt>
                <c:pt idx="1589">
                  <c:v>-0.38139765999999997</c:v>
                </c:pt>
                <c:pt idx="1590">
                  <c:v>-0.38139765999999997</c:v>
                </c:pt>
                <c:pt idx="1591">
                  <c:v>-0.38139765999999997</c:v>
                </c:pt>
                <c:pt idx="1592">
                  <c:v>-0.38139765999999997</c:v>
                </c:pt>
                <c:pt idx="1593">
                  <c:v>-0.37832187</c:v>
                </c:pt>
                <c:pt idx="1594">
                  <c:v>-0.37832187</c:v>
                </c:pt>
                <c:pt idx="1595">
                  <c:v>-0.37832187</c:v>
                </c:pt>
                <c:pt idx="1596">
                  <c:v>-0.37832187</c:v>
                </c:pt>
                <c:pt idx="1597">
                  <c:v>-0.37832187</c:v>
                </c:pt>
                <c:pt idx="1598">
                  <c:v>-0.37832187</c:v>
                </c:pt>
                <c:pt idx="1599">
                  <c:v>-0.37832187</c:v>
                </c:pt>
                <c:pt idx="1600">
                  <c:v>-0.37832187</c:v>
                </c:pt>
                <c:pt idx="1601">
                  <c:v>-0.37832187</c:v>
                </c:pt>
                <c:pt idx="1602">
                  <c:v>-0.37832187</c:v>
                </c:pt>
                <c:pt idx="1603">
                  <c:v>-0.37832187</c:v>
                </c:pt>
                <c:pt idx="1604">
                  <c:v>-0.37832187</c:v>
                </c:pt>
                <c:pt idx="1605">
                  <c:v>-0.37832187</c:v>
                </c:pt>
                <c:pt idx="1606">
                  <c:v>-0.37832187</c:v>
                </c:pt>
                <c:pt idx="1607">
                  <c:v>-0.37832187</c:v>
                </c:pt>
                <c:pt idx="1608">
                  <c:v>-0.37832187</c:v>
                </c:pt>
                <c:pt idx="1609">
                  <c:v>-0.37832187</c:v>
                </c:pt>
                <c:pt idx="1610">
                  <c:v>-0.37832187</c:v>
                </c:pt>
                <c:pt idx="1611">
                  <c:v>-0.37832187</c:v>
                </c:pt>
                <c:pt idx="1612">
                  <c:v>-0.37832187</c:v>
                </c:pt>
                <c:pt idx="1613">
                  <c:v>-0.37832187</c:v>
                </c:pt>
                <c:pt idx="1614">
                  <c:v>-0.37832187</c:v>
                </c:pt>
                <c:pt idx="1615">
                  <c:v>-0.37832187</c:v>
                </c:pt>
                <c:pt idx="1616">
                  <c:v>-0.37832187</c:v>
                </c:pt>
                <c:pt idx="1617">
                  <c:v>-0.37524608999999998</c:v>
                </c:pt>
                <c:pt idx="1618">
                  <c:v>-0.37524608999999998</c:v>
                </c:pt>
                <c:pt idx="1619">
                  <c:v>-0.37524608999999998</c:v>
                </c:pt>
                <c:pt idx="1620">
                  <c:v>-0.37524608999999998</c:v>
                </c:pt>
                <c:pt idx="1621">
                  <c:v>-0.37524608999999998</c:v>
                </c:pt>
                <c:pt idx="1622">
                  <c:v>-0.37524608999999998</c:v>
                </c:pt>
                <c:pt idx="1623">
                  <c:v>-0.37524608999999998</c:v>
                </c:pt>
                <c:pt idx="1624">
                  <c:v>-0.37524608999999998</c:v>
                </c:pt>
                <c:pt idx="1625">
                  <c:v>-0.37524608999999998</c:v>
                </c:pt>
                <c:pt idx="1626">
                  <c:v>-0.37524608999999998</c:v>
                </c:pt>
                <c:pt idx="1627">
                  <c:v>-0.37524608999999998</c:v>
                </c:pt>
                <c:pt idx="1628">
                  <c:v>-0.37524608999999998</c:v>
                </c:pt>
                <c:pt idx="1629">
                  <c:v>-0.37524608999999998</c:v>
                </c:pt>
                <c:pt idx="1630">
                  <c:v>-0.37524608999999998</c:v>
                </c:pt>
                <c:pt idx="1631">
                  <c:v>-0.37524608999999998</c:v>
                </c:pt>
                <c:pt idx="1632">
                  <c:v>-0.37217030000000001</c:v>
                </c:pt>
                <c:pt idx="1633">
                  <c:v>-0.37217030000000001</c:v>
                </c:pt>
                <c:pt idx="1634">
                  <c:v>-0.37217030000000001</c:v>
                </c:pt>
                <c:pt idx="1635">
                  <c:v>-0.37217030000000001</c:v>
                </c:pt>
                <c:pt idx="1636">
                  <c:v>-0.36909450999999999</c:v>
                </c:pt>
                <c:pt idx="1637">
                  <c:v>-0.36909450999999999</c:v>
                </c:pt>
                <c:pt idx="1638">
                  <c:v>-0.36909450999999999</c:v>
                </c:pt>
                <c:pt idx="1639">
                  <c:v>-0.36601871999999996</c:v>
                </c:pt>
                <c:pt idx="1640">
                  <c:v>-0.36601871999999996</c:v>
                </c:pt>
                <c:pt idx="1641">
                  <c:v>-0.36601871999999996</c:v>
                </c:pt>
                <c:pt idx="1642">
                  <c:v>-0.36601871999999996</c:v>
                </c:pt>
                <c:pt idx="1643">
                  <c:v>-0.36601871999999996</c:v>
                </c:pt>
                <c:pt idx="1644">
                  <c:v>-0.36601871999999996</c:v>
                </c:pt>
                <c:pt idx="1645">
                  <c:v>-0.36601871999999996</c:v>
                </c:pt>
                <c:pt idx="1646">
                  <c:v>-0.36601871999999996</c:v>
                </c:pt>
                <c:pt idx="1647">
                  <c:v>-0.36601871999999996</c:v>
                </c:pt>
                <c:pt idx="1648">
                  <c:v>-0.36601871999999996</c:v>
                </c:pt>
                <c:pt idx="1649">
                  <c:v>-0.36601871999999996</c:v>
                </c:pt>
                <c:pt idx="1650">
                  <c:v>-0.36601871999999996</c:v>
                </c:pt>
                <c:pt idx="1651">
                  <c:v>-0.36601871999999996</c:v>
                </c:pt>
                <c:pt idx="1652">
                  <c:v>-0.36601871999999996</c:v>
                </c:pt>
                <c:pt idx="1653">
                  <c:v>-0.36601871999999996</c:v>
                </c:pt>
                <c:pt idx="1654">
                  <c:v>-0.36601871999999996</c:v>
                </c:pt>
                <c:pt idx="1655">
                  <c:v>-0.36601871999999996</c:v>
                </c:pt>
                <c:pt idx="1656">
                  <c:v>-0.36601871999999996</c:v>
                </c:pt>
                <c:pt idx="1657">
                  <c:v>-0.36601871999999996</c:v>
                </c:pt>
                <c:pt idx="1658">
                  <c:v>-0.36601871999999996</c:v>
                </c:pt>
                <c:pt idx="1659">
                  <c:v>-0.36601871999999996</c:v>
                </c:pt>
                <c:pt idx="1660">
                  <c:v>-0.36601871999999996</c:v>
                </c:pt>
                <c:pt idx="1661">
                  <c:v>-0.36601871999999996</c:v>
                </c:pt>
                <c:pt idx="1662">
                  <c:v>-0.36294293999999999</c:v>
                </c:pt>
                <c:pt idx="1663">
                  <c:v>-0.36294293999999999</c:v>
                </c:pt>
                <c:pt idx="1664">
                  <c:v>-0.36294293999999999</c:v>
                </c:pt>
                <c:pt idx="1665">
                  <c:v>-0.36294293999999999</c:v>
                </c:pt>
                <c:pt idx="1666">
                  <c:v>-0.36294293999999999</c:v>
                </c:pt>
                <c:pt idx="1667">
                  <c:v>-0.36294293999999999</c:v>
                </c:pt>
                <c:pt idx="1668">
                  <c:v>-0.36294293999999999</c:v>
                </c:pt>
                <c:pt idx="1669">
                  <c:v>-0.36294293999999999</c:v>
                </c:pt>
                <c:pt idx="1670">
                  <c:v>-0.36294293999999999</c:v>
                </c:pt>
                <c:pt idx="1671">
                  <c:v>-0.36294293999999999</c:v>
                </c:pt>
                <c:pt idx="1672">
                  <c:v>-0.36294293999999999</c:v>
                </c:pt>
                <c:pt idx="1673">
                  <c:v>-0.36294293999999999</c:v>
                </c:pt>
                <c:pt idx="1674">
                  <c:v>-0.35986714999999997</c:v>
                </c:pt>
                <c:pt idx="1675">
                  <c:v>-0.36294293999999999</c:v>
                </c:pt>
                <c:pt idx="1676">
                  <c:v>-0.36294293999999999</c:v>
                </c:pt>
                <c:pt idx="1677">
                  <c:v>-0.36294293999999999</c:v>
                </c:pt>
                <c:pt idx="1678">
                  <c:v>-0.35986714999999997</c:v>
                </c:pt>
                <c:pt idx="1679">
                  <c:v>-0.35986714999999997</c:v>
                </c:pt>
                <c:pt idx="1680">
                  <c:v>-0.35986714999999997</c:v>
                </c:pt>
                <c:pt idx="1681">
                  <c:v>-0.35986714999999997</c:v>
                </c:pt>
                <c:pt idx="1682">
                  <c:v>-0.35986714999999997</c:v>
                </c:pt>
                <c:pt idx="1683">
                  <c:v>-0.35986714999999997</c:v>
                </c:pt>
                <c:pt idx="1684">
                  <c:v>-0.35986714999999997</c:v>
                </c:pt>
                <c:pt idx="1685">
                  <c:v>-0.35986714999999997</c:v>
                </c:pt>
                <c:pt idx="1686">
                  <c:v>-0.35986714999999997</c:v>
                </c:pt>
                <c:pt idx="1687">
                  <c:v>-0.35986714999999997</c:v>
                </c:pt>
                <c:pt idx="1688">
                  <c:v>-0.35986714999999997</c:v>
                </c:pt>
                <c:pt idx="1689">
                  <c:v>-0.35986714999999997</c:v>
                </c:pt>
                <c:pt idx="1690">
                  <c:v>-0.35986714999999997</c:v>
                </c:pt>
                <c:pt idx="1691">
                  <c:v>-0.35986714999999997</c:v>
                </c:pt>
                <c:pt idx="1692">
                  <c:v>-0.35986714999999997</c:v>
                </c:pt>
                <c:pt idx="1693">
                  <c:v>-0.35986714999999997</c:v>
                </c:pt>
                <c:pt idx="1694">
                  <c:v>-0.35679136</c:v>
                </c:pt>
                <c:pt idx="1695">
                  <c:v>-0.35679136</c:v>
                </c:pt>
                <c:pt idx="1696">
                  <c:v>-0.35679136</c:v>
                </c:pt>
                <c:pt idx="1697">
                  <c:v>-0.35679136</c:v>
                </c:pt>
                <c:pt idx="1698">
                  <c:v>-0.35986714999999997</c:v>
                </c:pt>
                <c:pt idx="1699">
                  <c:v>-0.35986714999999997</c:v>
                </c:pt>
                <c:pt idx="1700">
                  <c:v>-0.35986714999999997</c:v>
                </c:pt>
                <c:pt idx="1701">
                  <c:v>-0.35986714999999997</c:v>
                </c:pt>
                <c:pt idx="1702">
                  <c:v>-0.35986714999999997</c:v>
                </c:pt>
                <c:pt idx="1703">
                  <c:v>-0.35986714999999997</c:v>
                </c:pt>
                <c:pt idx="1704">
                  <c:v>-0.35986714999999997</c:v>
                </c:pt>
                <c:pt idx="1705">
                  <c:v>-0.36294293999999999</c:v>
                </c:pt>
                <c:pt idx="1706">
                  <c:v>-0.36294293999999999</c:v>
                </c:pt>
                <c:pt idx="1707">
                  <c:v>-0.36294293999999999</c:v>
                </c:pt>
                <c:pt idx="1708">
                  <c:v>-0.36294293999999999</c:v>
                </c:pt>
                <c:pt idx="1709">
                  <c:v>-0.36294293999999999</c:v>
                </c:pt>
                <c:pt idx="1710">
                  <c:v>-0.36601871999999996</c:v>
                </c:pt>
                <c:pt idx="1711">
                  <c:v>-0.36294293999999999</c:v>
                </c:pt>
                <c:pt idx="1712">
                  <c:v>-0.36294293999999999</c:v>
                </c:pt>
                <c:pt idx="1713">
                  <c:v>-0.36294293999999999</c:v>
                </c:pt>
                <c:pt idx="1714">
                  <c:v>-0.35986714999999997</c:v>
                </c:pt>
                <c:pt idx="1715">
                  <c:v>-0.35986714999999997</c:v>
                </c:pt>
                <c:pt idx="1716">
                  <c:v>-0.36294293999999999</c:v>
                </c:pt>
                <c:pt idx="1717">
                  <c:v>-0.36294293999999999</c:v>
                </c:pt>
                <c:pt idx="1718">
                  <c:v>-0.36294293999999999</c:v>
                </c:pt>
                <c:pt idx="1719">
                  <c:v>-0.36294293999999999</c:v>
                </c:pt>
                <c:pt idx="1720">
                  <c:v>-0.36294293999999999</c:v>
                </c:pt>
                <c:pt idx="1721">
                  <c:v>-0.36294293999999999</c:v>
                </c:pt>
                <c:pt idx="1722">
                  <c:v>-0.35986714999999997</c:v>
                </c:pt>
                <c:pt idx="1723">
                  <c:v>-0.35986714999999997</c:v>
                </c:pt>
                <c:pt idx="1724">
                  <c:v>-0.35986714999999997</c:v>
                </c:pt>
                <c:pt idx="1725">
                  <c:v>-0.36294293999999999</c:v>
                </c:pt>
                <c:pt idx="1726">
                  <c:v>-0.35986714999999997</c:v>
                </c:pt>
                <c:pt idx="1727">
                  <c:v>-0.35986714999999997</c:v>
                </c:pt>
                <c:pt idx="1728">
                  <c:v>-0.35986714999999997</c:v>
                </c:pt>
                <c:pt idx="1729">
                  <c:v>-0.35986714999999997</c:v>
                </c:pt>
                <c:pt idx="1730">
                  <c:v>-0.35986714999999997</c:v>
                </c:pt>
                <c:pt idx="1731">
                  <c:v>-0.35371557999999997</c:v>
                </c:pt>
                <c:pt idx="1732">
                  <c:v>-0.35371557999999997</c:v>
                </c:pt>
                <c:pt idx="1733">
                  <c:v>-0.35371557999999997</c:v>
                </c:pt>
                <c:pt idx="1734">
                  <c:v>-0.35371557999999997</c:v>
                </c:pt>
                <c:pt idx="1735">
                  <c:v>-0.35371557999999997</c:v>
                </c:pt>
                <c:pt idx="1736">
                  <c:v>-0.35371557999999997</c:v>
                </c:pt>
                <c:pt idx="1737">
                  <c:v>-0.35679136</c:v>
                </c:pt>
                <c:pt idx="1738">
                  <c:v>-0.35371557999999997</c:v>
                </c:pt>
                <c:pt idx="1739">
                  <c:v>-0.35063979000000001</c:v>
                </c:pt>
                <c:pt idx="1740">
                  <c:v>-0.35371557999999997</c:v>
                </c:pt>
                <c:pt idx="1741">
                  <c:v>-0.35371557999999997</c:v>
                </c:pt>
                <c:pt idx="1742">
                  <c:v>-0.35063979000000001</c:v>
                </c:pt>
                <c:pt idx="1743">
                  <c:v>-0.35063979000000001</c:v>
                </c:pt>
                <c:pt idx="1744">
                  <c:v>-0.35063979000000001</c:v>
                </c:pt>
                <c:pt idx="1745">
                  <c:v>-0.35063979000000001</c:v>
                </c:pt>
                <c:pt idx="1746">
                  <c:v>-0.35063979000000001</c:v>
                </c:pt>
                <c:pt idx="1747">
                  <c:v>-0.34756399999999998</c:v>
                </c:pt>
                <c:pt idx="1748">
                  <c:v>-0.34756399999999998</c:v>
                </c:pt>
                <c:pt idx="1749">
                  <c:v>-0.34756399999999998</c:v>
                </c:pt>
                <c:pt idx="1750">
                  <c:v>-0.35063979000000001</c:v>
                </c:pt>
                <c:pt idx="1751">
                  <c:v>-0.35063979000000001</c:v>
                </c:pt>
                <c:pt idx="1752">
                  <c:v>-0.35063979000000001</c:v>
                </c:pt>
                <c:pt idx="1753">
                  <c:v>-0.35063979000000001</c:v>
                </c:pt>
                <c:pt idx="1754">
                  <c:v>-0.35063979000000001</c:v>
                </c:pt>
                <c:pt idx="1755">
                  <c:v>-0.35371557999999997</c:v>
                </c:pt>
                <c:pt idx="1756">
                  <c:v>-0.35063979000000001</c:v>
                </c:pt>
                <c:pt idx="1757">
                  <c:v>-0.35063979000000001</c:v>
                </c:pt>
                <c:pt idx="1758">
                  <c:v>-0.35063979000000001</c:v>
                </c:pt>
                <c:pt idx="1759">
                  <c:v>-0.35063979000000001</c:v>
                </c:pt>
                <c:pt idx="1760">
                  <c:v>-0.35063979000000001</c:v>
                </c:pt>
                <c:pt idx="1761">
                  <c:v>-0.35063979000000001</c:v>
                </c:pt>
                <c:pt idx="1762">
                  <c:v>-0.35063979000000001</c:v>
                </c:pt>
                <c:pt idx="1763">
                  <c:v>-0.35063979000000001</c:v>
                </c:pt>
                <c:pt idx="1764">
                  <c:v>-0.35063979000000001</c:v>
                </c:pt>
                <c:pt idx="1765">
                  <c:v>-0.35371557999999997</c:v>
                </c:pt>
                <c:pt idx="1766">
                  <c:v>-0.35679136</c:v>
                </c:pt>
                <c:pt idx="1767">
                  <c:v>-0.35986714999999997</c:v>
                </c:pt>
                <c:pt idx="1768">
                  <c:v>-0.35986714999999997</c:v>
                </c:pt>
                <c:pt idx="1769">
                  <c:v>-0.35986714999999997</c:v>
                </c:pt>
                <c:pt idx="1770">
                  <c:v>-0.35986714999999997</c:v>
                </c:pt>
                <c:pt idx="1771">
                  <c:v>-0.35986714999999997</c:v>
                </c:pt>
                <c:pt idx="1772">
                  <c:v>-0.36294293999999999</c:v>
                </c:pt>
                <c:pt idx="1773">
                  <c:v>-0.36294293999999999</c:v>
                </c:pt>
                <c:pt idx="1774">
                  <c:v>-0.36294293999999999</c:v>
                </c:pt>
                <c:pt idx="1775">
                  <c:v>-0.36294293999999999</c:v>
                </c:pt>
                <c:pt idx="1776">
                  <c:v>-0.35986714999999997</c:v>
                </c:pt>
                <c:pt idx="1777">
                  <c:v>-0.35986714999999997</c:v>
                </c:pt>
                <c:pt idx="1778">
                  <c:v>-0.36294293999999999</c:v>
                </c:pt>
                <c:pt idx="1779">
                  <c:v>-0.36294293999999999</c:v>
                </c:pt>
                <c:pt idx="1780">
                  <c:v>-0.36294293999999999</c:v>
                </c:pt>
                <c:pt idx="1781">
                  <c:v>-0.36294293999999999</c:v>
                </c:pt>
                <c:pt idx="1782">
                  <c:v>-0.36601871999999996</c:v>
                </c:pt>
                <c:pt idx="1783">
                  <c:v>-0.36601871999999996</c:v>
                </c:pt>
                <c:pt idx="1784">
                  <c:v>-0.36601871999999996</c:v>
                </c:pt>
                <c:pt idx="1785">
                  <c:v>-0.36601871999999996</c:v>
                </c:pt>
                <c:pt idx="1786">
                  <c:v>-0.36601871999999996</c:v>
                </c:pt>
                <c:pt idx="1787">
                  <c:v>-0.36601871999999996</c:v>
                </c:pt>
                <c:pt idx="1788">
                  <c:v>-0.36601871999999996</c:v>
                </c:pt>
                <c:pt idx="1789">
                  <c:v>-0.36601871999999996</c:v>
                </c:pt>
                <c:pt idx="1790">
                  <c:v>-0.36601871999999996</c:v>
                </c:pt>
                <c:pt idx="1791">
                  <c:v>-0.36601871999999996</c:v>
                </c:pt>
                <c:pt idx="1792">
                  <c:v>-0.36601871999999996</c:v>
                </c:pt>
                <c:pt idx="1793">
                  <c:v>-0.36601871999999996</c:v>
                </c:pt>
                <c:pt idx="1794">
                  <c:v>-0.36601871999999996</c:v>
                </c:pt>
                <c:pt idx="1795">
                  <c:v>-0.36601871999999996</c:v>
                </c:pt>
                <c:pt idx="1796">
                  <c:v>-0.36601871999999996</c:v>
                </c:pt>
                <c:pt idx="1797">
                  <c:v>-0.36601871999999996</c:v>
                </c:pt>
                <c:pt idx="1798">
                  <c:v>-0.36601871999999996</c:v>
                </c:pt>
                <c:pt idx="1799">
                  <c:v>-0.36601871999999996</c:v>
                </c:pt>
                <c:pt idx="1800">
                  <c:v>-0.36601871999999996</c:v>
                </c:pt>
                <c:pt idx="1801">
                  <c:v>-0.36601871999999996</c:v>
                </c:pt>
                <c:pt idx="1802">
                  <c:v>-0.36601871999999996</c:v>
                </c:pt>
                <c:pt idx="1803">
                  <c:v>-0.36601871999999996</c:v>
                </c:pt>
                <c:pt idx="1804">
                  <c:v>-0.36601871999999996</c:v>
                </c:pt>
                <c:pt idx="1805">
                  <c:v>-0.36601871999999996</c:v>
                </c:pt>
                <c:pt idx="1806">
                  <c:v>-0.36601871999999996</c:v>
                </c:pt>
                <c:pt idx="1807">
                  <c:v>-0.36601871999999996</c:v>
                </c:pt>
                <c:pt idx="1808">
                  <c:v>-0.36601871999999996</c:v>
                </c:pt>
                <c:pt idx="1809">
                  <c:v>-0.36601871999999996</c:v>
                </c:pt>
                <c:pt idx="1810">
                  <c:v>-0.36601871999999996</c:v>
                </c:pt>
                <c:pt idx="1811">
                  <c:v>-0.36601871999999996</c:v>
                </c:pt>
                <c:pt idx="1812">
                  <c:v>-0.36909450999999999</c:v>
                </c:pt>
                <c:pt idx="1813">
                  <c:v>-0.36909450999999999</c:v>
                </c:pt>
                <c:pt idx="1814">
                  <c:v>-0.36601871999999996</c:v>
                </c:pt>
                <c:pt idx="1815">
                  <c:v>-0.36601871999999996</c:v>
                </c:pt>
                <c:pt idx="1816">
                  <c:v>-0.36909450999999999</c:v>
                </c:pt>
                <c:pt idx="1817">
                  <c:v>-0.36909450999999999</c:v>
                </c:pt>
                <c:pt idx="1818">
                  <c:v>-0.36909450999999999</c:v>
                </c:pt>
                <c:pt idx="1819">
                  <c:v>-0.36909450999999999</c:v>
                </c:pt>
                <c:pt idx="1820">
                  <c:v>-0.37217030000000001</c:v>
                </c:pt>
                <c:pt idx="1821">
                  <c:v>-0.37524608999999998</c:v>
                </c:pt>
                <c:pt idx="1822">
                  <c:v>-0.37524608999999998</c:v>
                </c:pt>
                <c:pt idx="1823">
                  <c:v>-0.37217030000000001</c:v>
                </c:pt>
                <c:pt idx="1824">
                  <c:v>-0.37524608999999998</c:v>
                </c:pt>
                <c:pt idx="1825">
                  <c:v>-0.37832187</c:v>
                </c:pt>
                <c:pt idx="1826">
                  <c:v>-0.37832187</c:v>
                </c:pt>
                <c:pt idx="1827">
                  <c:v>-0.37832187</c:v>
                </c:pt>
                <c:pt idx="1828">
                  <c:v>-0.37832187</c:v>
                </c:pt>
                <c:pt idx="1829">
                  <c:v>-0.38139765999999997</c:v>
                </c:pt>
                <c:pt idx="1830">
                  <c:v>-0.38139765999999997</c:v>
                </c:pt>
                <c:pt idx="1831">
                  <c:v>-0.38139765999999997</c:v>
                </c:pt>
                <c:pt idx="1832">
                  <c:v>-0.38139765999999997</c:v>
                </c:pt>
                <c:pt idx="1833">
                  <c:v>-0.38447344999999999</c:v>
                </c:pt>
                <c:pt idx="1834">
                  <c:v>-0.38447344999999999</c:v>
                </c:pt>
                <c:pt idx="1835">
                  <c:v>-0.38447344999999999</c:v>
                </c:pt>
                <c:pt idx="1836">
                  <c:v>-0.38447344999999999</c:v>
                </c:pt>
                <c:pt idx="1837">
                  <c:v>-0.38447344999999999</c:v>
                </c:pt>
                <c:pt idx="1838">
                  <c:v>-0.38447344999999999</c:v>
                </c:pt>
                <c:pt idx="1839">
                  <c:v>-0.38447344999999999</c:v>
                </c:pt>
                <c:pt idx="1840">
                  <c:v>-0.38447344999999999</c:v>
                </c:pt>
                <c:pt idx="1841">
                  <c:v>-0.38447344999999999</c:v>
                </c:pt>
                <c:pt idx="1842">
                  <c:v>-0.38447344999999999</c:v>
                </c:pt>
                <c:pt idx="1843">
                  <c:v>-0.38447344999999999</c:v>
                </c:pt>
                <c:pt idx="1844">
                  <c:v>-0.38447344999999999</c:v>
                </c:pt>
                <c:pt idx="1845">
                  <c:v>-0.38447344999999999</c:v>
                </c:pt>
                <c:pt idx="1846">
                  <c:v>-0.38754923999999996</c:v>
                </c:pt>
                <c:pt idx="1847">
                  <c:v>-0.38754923999999996</c:v>
                </c:pt>
                <c:pt idx="1848">
                  <c:v>-0.38754923999999996</c:v>
                </c:pt>
                <c:pt idx="1849">
                  <c:v>-0.39062501999999999</c:v>
                </c:pt>
                <c:pt idx="1850">
                  <c:v>-0.39062501999999999</c:v>
                </c:pt>
                <c:pt idx="1851">
                  <c:v>-0.39062501999999999</c:v>
                </c:pt>
                <c:pt idx="1852">
                  <c:v>-0.39062501999999999</c:v>
                </c:pt>
                <c:pt idx="1853">
                  <c:v>-0.39062501999999999</c:v>
                </c:pt>
                <c:pt idx="1854">
                  <c:v>-0.39062501999999999</c:v>
                </c:pt>
                <c:pt idx="1855">
                  <c:v>-0.39062501999999999</c:v>
                </c:pt>
                <c:pt idx="1856">
                  <c:v>-0.39062501999999999</c:v>
                </c:pt>
                <c:pt idx="1857">
                  <c:v>-0.39062501999999999</c:v>
                </c:pt>
                <c:pt idx="1858">
                  <c:v>-0.39062501999999999</c:v>
                </c:pt>
                <c:pt idx="1859">
                  <c:v>-0.39062501999999999</c:v>
                </c:pt>
                <c:pt idx="1860">
                  <c:v>-0.39062501999999999</c:v>
                </c:pt>
                <c:pt idx="1861">
                  <c:v>-0.39062501999999999</c:v>
                </c:pt>
                <c:pt idx="1862">
                  <c:v>-0.39062501999999999</c:v>
                </c:pt>
                <c:pt idx="1863">
                  <c:v>-0.39062501999999999</c:v>
                </c:pt>
                <c:pt idx="1864">
                  <c:v>-0.39062501999999999</c:v>
                </c:pt>
                <c:pt idx="1865">
                  <c:v>-0.39062501999999999</c:v>
                </c:pt>
                <c:pt idx="1866">
                  <c:v>-0.39062501999999999</c:v>
                </c:pt>
                <c:pt idx="1867">
                  <c:v>-0.39062501999999999</c:v>
                </c:pt>
                <c:pt idx="1868">
                  <c:v>-0.39062501999999999</c:v>
                </c:pt>
                <c:pt idx="1869">
                  <c:v>-0.39062501999999999</c:v>
                </c:pt>
                <c:pt idx="1870">
                  <c:v>-0.39062501999999999</c:v>
                </c:pt>
                <c:pt idx="1871">
                  <c:v>-0.39062501999999999</c:v>
                </c:pt>
                <c:pt idx="1872">
                  <c:v>-0.39062501999999999</c:v>
                </c:pt>
                <c:pt idx="1873">
                  <c:v>-0.39370081000000001</c:v>
                </c:pt>
                <c:pt idx="1874">
                  <c:v>-0.39677659999999998</c:v>
                </c:pt>
                <c:pt idx="1875">
                  <c:v>-0.39677659999999998</c:v>
                </c:pt>
                <c:pt idx="1876">
                  <c:v>-0.39677659999999998</c:v>
                </c:pt>
                <c:pt idx="1877">
                  <c:v>-0.39677659999999998</c:v>
                </c:pt>
                <c:pt idx="1878">
                  <c:v>-0.39677659999999998</c:v>
                </c:pt>
                <c:pt idx="1879">
                  <c:v>-0.39677659999999998</c:v>
                </c:pt>
                <c:pt idx="1880">
                  <c:v>-0.39677659999999998</c:v>
                </c:pt>
                <c:pt idx="1881">
                  <c:v>-0.39677659999999998</c:v>
                </c:pt>
                <c:pt idx="1882">
                  <c:v>-0.39677659999999998</c:v>
                </c:pt>
                <c:pt idx="1883">
                  <c:v>-0.39677659999999998</c:v>
                </c:pt>
                <c:pt idx="1884">
                  <c:v>-0.39677659999999998</c:v>
                </c:pt>
                <c:pt idx="1885">
                  <c:v>-0.39985239</c:v>
                </c:pt>
                <c:pt idx="1886">
                  <c:v>-0.39985239</c:v>
                </c:pt>
                <c:pt idx="1887">
                  <c:v>-0.39985239</c:v>
                </c:pt>
                <c:pt idx="1888">
                  <c:v>-0.39985239</c:v>
                </c:pt>
                <c:pt idx="1889">
                  <c:v>-0.39985239</c:v>
                </c:pt>
                <c:pt idx="1890">
                  <c:v>-0.39985239</c:v>
                </c:pt>
                <c:pt idx="1891">
                  <c:v>-0.39985239</c:v>
                </c:pt>
                <c:pt idx="1892">
                  <c:v>-0.39985239</c:v>
                </c:pt>
                <c:pt idx="1893">
                  <c:v>-0.39985239</c:v>
                </c:pt>
                <c:pt idx="1894">
                  <c:v>-0.39985239</c:v>
                </c:pt>
                <c:pt idx="1895">
                  <c:v>-0.39985239</c:v>
                </c:pt>
                <c:pt idx="1896">
                  <c:v>-0.39985239</c:v>
                </c:pt>
                <c:pt idx="1897">
                  <c:v>-0.39985239</c:v>
                </c:pt>
                <c:pt idx="1898">
                  <c:v>-0.39985239</c:v>
                </c:pt>
                <c:pt idx="1899">
                  <c:v>-0.39985239</c:v>
                </c:pt>
                <c:pt idx="1900">
                  <c:v>-0.39985239</c:v>
                </c:pt>
                <c:pt idx="1901">
                  <c:v>-0.39985239</c:v>
                </c:pt>
                <c:pt idx="1902">
                  <c:v>-0.39985239</c:v>
                </c:pt>
                <c:pt idx="1903">
                  <c:v>-0.39985239</c:v>
                </c:pt>
                <c:pt idx="1904">
                  <c:v>-0.39985239</c:v>
                </c:pt>
                <c:pt idx="1905">
                  <c:v>-0.39985239</c:v>
                </c:pt>
                <c:pt idx="1906">
                  <c:v>-0.39985239</c:v>
                </c:pt>
                <c:pt idx="1907">
                  <c:v>-0.39985239</c:v>
                </c:pt>
                <c:pt idx="1908">
                  <c:v>-0.39985239</c:v>
                </c:pt>
                <c:pt idx="1909">
                  <c:v>-0.39985239</c:v>
                </c:pt>
                <c:pt idx="1910">
                  <c:v>-0.39985239</c:v>
                </c:pt>
                <c:pt idx="1911">
                  <c:v>-0.39985239</c:v>
                </c:pt>
                <c:pt idx="1912">
                  <c:v>-0.40292816999999997</c:v>
                </c:pt>
                <c:pt idx="1913">
                  <c:v>-0.40292816999999997</c:v>
                </c:pt>
                <c:pt idx="1914">
                  <c:v>-0.40292816999999997</c:v>
                </c:pt>
                <c:pt idx="1915">
                  <c:v>-0.40292816999999997</c:v>
                </c:pt>
                <c:pt idx="1916">
                  <c:v>-0.40292816999999997</c:v>
                </c:pt>
                <c:pt idx="1917">
                  <c:v>-0.40292816999999997</c:v>
                </c:pt>
                <c:pt idx="1918">
                  <c:v>-0.40292816999999997</c:v>
                </c:pt>
                <c:pt idx="1919">
                  <c:v>-0.40292816999999997</c:v>
                </c:pt>
                <c:pt idx="1920">
                  <c:v>-0.40292816999999997</c:v>
                </c:pt>
                <c:pt idx="1921">
                  <c:v>-0.40292816999999997</c:v>
                </c:pt>
                <c:pt idx="1922">
                  <c:v>-0.40292816999999997</c:v>
                </c:pt>
                <c:pt idx="1923">
                  <c:v>-0.40292816999999997</c:v>
                </c:pt>
                <c:pt idx="1924">
                  <c:v>-0.40292816999999997</c:v>
                </c:pt>
                <c:pt idx="1925">
                  <c:v>-0.40292816999999997</c:v>
                </c:pt>
                <c:pt idx="1926">
                  <c:v>-0.40292816999999997</c:v>
                </c:pt>
                <c:pt idx="1927">
                  <c:v>-0.40292816999999997</c:v>
                </c:pt>
                <c:pt idx="1928">
                  <c:v>-0.40600396</c:v>
                </c:pt>
                <c:pt idx="1929">
                  <c:v>-0.40600396</c:v>
                </c:pt>
                <c:pt idx="1930">
                  <c:v>-0.40600396</c:v>
                </c:pt>
                <c:pt idx="1931">
                  <c:v>-0.40292816999999997</c:v>
                </c:pt>
                <c:pt idx="1932">
                  <c:v>-0.40292816999999997</c:v>
                </c:pt>
                <c:pt idx="1933">
                  <c:v>-0.40292816999999997</c:v>
                </c:pt>
                <c:pt idx="1934">
                  <c:v>-0.40292816999999997</c:v>
                </c:pt>
                <c:pt idx="1935">
                  <c:v>-0.40292816999999997</c:v>
                </c:pt>
                <c:pt idx="1936">
                  <c:v>-0.40600396</c:v>
                </c:pt>
                <c:pt idx="1937">
                  <c:v>-0.40600396</c:v>
                </c:pt>
                <c:pt idx="1938">
                  <c:v>-0.40600396</c:v>
                </c:pt>
                <c:pt idx="1939">
                  <c:v>-0.40600396</c:v>
                </c:pt>
                <c:pt idx="1940">
                  <c:v>-0.40600396</c:v>
                </c:pt>
                <c:pt idx="1941">
                  <c:v>-0.40600396</c:v>
                </c:pt>
                <c:pt idx="1942">
                  <c:v>-0.40600396</c:v>
                </c:pt>
                <c:pt idx="1943">
                  <c:v>-0.40292816999999997</c:v>
                </c:pt>
                <c:pt idx="1944">
                  <c:v>-0.40600396</c:v>
                </c:pt>
                <c:pt idx="1945">
                  <c:v>-0.41523131999999996</c:v>
                </c:pt>
                <c:pt idx="1946">
                  <c:v>-0.41523131999999996</c:v>
                </c:pt>
                <c:pt idx="1947">
                  <c:v>-0.41215552999999999</c:v>
                </c:pt>
                <c:pt idx="1948">
                  <c:v>-0.40600396</c:v>
                </c:pt>
                <c:pt idx="1949">
                  <c:v>-0.40907974999999996</c:v>
                </c:pt>
                <c:pt idx="1950">
                  <c:v>-0.4213829</c:v>
                </c:pt>
                <c:pt idx="1951">
                  <c:v>-0.42753447</c:v>
                </c:pt>
                <c:pt idx="1952">
                  <c:v>-0.42445868999999997</c:v>
                </c:pt>
                <c:pt idx="1953">
                  <c:v>-0.41830710999999998</c:v>
                </c:pt>
                <c:pt idx="1954">
                  <c:v>-0.40907974999999996</c:v>
                </c:pt>
                <c:pt idx="1955">
                  <c:v>-0.39677659999999998</c:v>
                </c:pt>
                <c:pt idx="1956">
                  <c:v>-0.37524608999999998</c:v>
                </c:pt>
                <c:pt idx="1957">
                  <c:v>-0.35063979000000001</c:v>
                </c:pt>
                <c:pt idx="1958">
                  <c:v>-0.34756399999999998</c:v>
                </c:pt>
                <c:pt idx="1959">
                  <c:v>-0.35986714999999997</c:v>
                </c:pt>
                <c:pt idx="1960">
                  <c:v>-0.37217030000000001</c:v>
                </c:pt>
                <c:pt idx="1961">
                  <c:v>-0.38139765999999997</c:v>
                </c:pt>
                <c:pt idx="1962">
                  <c:v>-0.39985239</c:v>
                </c:pt>
                <c:pt idx="1963">
                  <c:v>-0.4213829</c:v>
                </c:pt>
                <c:pt idx="1964">
                  <c:v>-0.44291340999999995</c:v>
                </c:pt>
                <c:pt idx="1965">
                  <c:v>-0.45521659999999997</c:v>
                </c:pt>
                <c:pt idx="1966">
                  <c:v>-0.45521659999999997</c:v>
                </c:pt>
                <c:pt idx="1967">
                  <c:v>-0.45829229999999999</c:v>
                </c:pt>
                <c:pt idx="1968">
                  <c:v>-0.45214080000000001</c:v>
                </c:pt>
                <c:pt idx="1969">
                  <c:v>-0.43368603999999999</c:v>
                </c:pt>
                <c:pt idx="1970">
                  <c:v>-0.40292816999999997</c:v>
                </c:pt>
                <c:pt idx="1971">
                  <c:v>-0.36909450999999999</c:v>
                </c:pt>
                <c:pt idx="1972">
                  <c:v>-0.34756399999999998</c:v>
                </c:pt>
                <c:pt idx="1973">
                  <c:v>-0.34756399999999998</c:v>
                </c:pt>
                <c:pt idx="1974">
                  <c:v>-0.35063979000000001</c:v>
                </c:pt>
                <c:pt idx="1975">
                  <c:v>-0.36909450999999999</c:v>
                </c:pt>
                <c:pt idx="1976">
                  <c:v>-0.39370081000000001</c:v>
                </c:pt>
                <c:pt idx="1977">
                  <c:v>-0.42445868999999997</c:v>
                </c:pt>
                <c:pt idx="1978">
                  <c:v>-0.45521659999999997</c:v>
                </c:pt>
                <c:pt idx="1979">
                  <c:v>-0.47674709999999998</c:v>
                </c:pt>
                <c:pt idx="1980">
                  <c:v>-0.48597439999999997</c:v>
                </c:pt>
                <c:pt idx="1981">
                  <c:v>-0.4798229</c:v>
                </c:pt>
                <c:pt idx="1982">
                  <c:v>-0.47367130000000002</c:v>
                </c:pt>
                <c:pt idx="1983">
                  <c:v>-0.45521659999999997</c:v>
                </c:pt>
                <c:pt idx="1984">
                  <c:v>-0.43061025999999997</c:v>
                </c:pt>
                <c:pt idx="1985">
                  <c:v>-0.40600396</c:v>
                </c:pt>
                <c:pt idx="1986">
                  <c:v>-0.38754923999999996</c:v>
                </c:pt>
                <c:pt idx="1987">
                  <c:v>-0.38139765999999997</c:v>
                </c:pt>
                <c:pt idx="1988">
                  <c:v>-0.37524608999999998</c:v>
                </c:pt>
                <c:pt idx="1989">
                  <c:v>-0.37832187</c:v>
                </c:pt>
                <c:pt idx="1990">
                  <c:v>-0.39370081000000001</c:v>
                </c:pt>
                <c:pt idx="1991">
                  <c:v>-0.41830710999999998</c:v>
                </c:pt>
                <c:pt idx="1992">
                  <c:v>-0.44291340999999995</c:v>
                </c:pt>
                <c:pt idx="1993">
                  <c:v>-0.44906499999999999</c:v>
                </c:pt>
                <c:pt idx="1994">
                  <c:v>-0.4613681</c:v>
                </c:pt>
                <c:pt idx="1995">
                  <c:v>-0.4705955</c:v>
                </c:pt>
                <c:pt idx="1996">
                  <c:v>-0.4613681</c:v>
                </c:pt>
                <c:pt idx="1997">
                  <c:v>-0.44598918999999998</c:v>
                </c:pt>
                <c:pt idx="1998">
                  <c:v>-0.42753447</c:v>
                </c:pt>
                <c:pt idx="1999">
                  <c:v>-0.41830710999999998</c:v>
                </c:pt>
                <c:pt idx="2000">
                  <c:v>-0.40907974999999996</c:v>
                </c:pt>
                <c:pt idx="2001">
                  <c:v>-0.39370081000000001</c:v>
                </c:pt>
                <c:pt idx="2002">
                  <c:v>-0.39062501999999999</c:v>
                </c:pt>
                <c:pt idx="2003">
                  <c:v>-0.40907974999999996</c:v>
                </c:pt>
                <c:pt idx="2004">
                  <c:v>-0.42753447</c:v>
                </c:pt>
                <c:pt idx="2005">
                  <c:v>-0.43983761999999998</c:v>
                </c:pt>
                <c:pt idx="2006">
                  <c:v>-0.44906499999999999</c:v>
                </c:pt>
                <c:pt idx="2007">
                  <c:v>-0.45829229999999999</c:v>
                </c:pt>
                <c:pt idx="2008">
                  <c:v>-0.46444389999999997</c:v>
                </c:pt>
                <c:pt idx="2009">
                  <c:v>-0.45521659999999997</c:v>
                </c:pt>
                <c:pt idx="2010">
                  <c:v>-0.43983761999999998</c:v>
                </c:pt>
                <c:pt idx="2011">
                  <c:v>-0.42445868999999997</c:v>
                </c:pt>
                <c:pt idx="2012">
                  <c:v>-0.4213829</c:v>
                </c:pt>
                <c:pt idx="2013">
                  <c:v>-0.41215552999999999</c:v>
                </c:pt>
                <c:pt idx="2014">
                  <c:v>-0.40600396</c:v>
                </c:pt>
                <c:pt idx="2015">
                  <c:v>-0.40600396</c:v>
                </c:pt>
                <c:pt idx="2016">
                  <c:v>-0.41215552999999999</c:v>
                </c:pt>
                <c:pt idx="2017">
                  <c:v>-0.42445868999999997</c:v>
                </c:pt>
                <c:pt idx="2018">
                  <c:v>-0.43368603999999999</c:v>
                </c:pt>
                <c:pt idx="2019">
                  <c:v>-0.44291340999999995</c:v>
                </c:pt>
                <c:pt idx="2020">
                  <c:v>-0.45521659999999997</c:v>
                </c:pt>
                <c:pt idx="2021">
                  <c:v>-0.4613681</c:v>
                </c:pt>
                <c:pt idx="2022">
                  <c:v>-0.4613681</c:v>
                </c:pt>
                <c:pt idx="2023">
                  <c:v>-0.45214080000000001</c:v>
                </c:pt>
                <c:pt idx="2024">
                  <c:v>-0.44598918999999998</c:v>
                </c:pt>
                <c:pt idx="2025">
                  <c:v>-0.43983761999999998</c:v>
                </c:pt>
                <c:pt idx="2026">
                  <c:v>-0.42753447</c:v>
                </c:pt>
                <c:pt idx="2027">
                  <c:v>-0.41523131999999996</c:v>
                </c:pt>
                <c:pt idx="2028">
                  <c:v>-0.40907974999999996</c:v>
                </c:pt>
                <c:pt idx="2029">
                  <c:v>-0.41215552999999999</c:v>
                </c:pt>
                <c:pt idx="2030">
                  <c:v>-0.41523131999999996</c:v>
                </c:pt>
                <c:pt idx="2031">
                  <c:v>-0.41523131999999996</c:v>
                </c:pt>
                <c:pt idx="2032">
                  <c:v>-0.4213829</c:v>
                </c:pt>
                <c:pt idx="2033">
                  <c:v>-0.43061025999999997</c:v>
                </c:pt>
                <c:pt idx="2034">
                  <c:v>-0.43368603999999999</c:v>
                </c:pt>
                <c:pt idx="2035">
                  <c:v>-0.43676183999999996</c:v>
                </c:pt>
                <c:pt idx="2036">
                  <c:v>-0.43676183999999996</c:v>
                </c:pt>
                <c:pt idx="2037">
                  <c:v>-0.43983761999999998</c:v>
                </c:pt>
                <c:pt idx="2038">
                  <c:v>-0.43676183999999996</c:v>
                </c:pt>
                <c:pt idx="2039">
                  <c:v>-0.43368603999999999</c:v>
                </c:pt>
                <c:pt idx="2040">
                  <c:v>-0.43061025999999997</c:v>
                </c:pt>
                <c:pt idx="2041">
                  <c:v>-0.42753447</c:v>
                </c:pt>
                <c:pt idx="2042">
                  <c:v>-0.42445868999999997</c:v>
                </c:pt>
                <c:pt idx="2043">
                  <c:v>-0.4213829</c:v>
                </c:pt>
                <c:pt idx="2044">
                  <c:v>-0.4213829</c:v>
                </c:pt>
                <c:pt idx="2045">
                  <c:v>-0.4213829</c:v>
                </c:pt>
                <c:pt idx="2046">
                  <c:v>-0.42445868999999997</c:v>
                </c:pt>
                <c:pt idx="2047">
                  <c:v>-0.42753447</c:v>
                </c:pt>
                <c:pt idx="2048">
                  <c:v>-0.43061025999999997</c:v>
                </c:pt>
                <c:pt idx="2049">
                  <c:v>-0.43368603999999999</c:v>
                </c:pt>
                <c:pt idx="2050">
                  <c:v>-0.43368603999999999</c:v>
                </c:pt>
                <c:pt idx="2051">
                  <c:v>-0.43368603999999999</c:v>
                </c:pt>
                <c:pt idx="2052">
                  <c:v>-0.43061025999999997</c:v>
                </c:pt>
                <c:pt idx="2053">
                  <c:v>-0.42753447</c:v>
                </c:pt>
                <c:pt idx="2054">
                  <c:v>-0.42753447</c:v>
                </c:pt>
                <c:pt idx="2055">
                  <c:v>-0.42753447</c:v>
                </c:pt>
                <c:pt idx="2056">
                  <c:v>-0.42753447</c:v>
                </c:pt>
                <c:pt idx="2057">
                  <c:v>-0.42753447</c:v>
                </c:pt>
                <c:pt idx="2058">
                  <c:v>-0.42753447</c:v>
                </c:pt>
                <c:pt idx="2059">
                  <c:v>-0.43061025999999997</c:v>
                </c:pt>
                <c:pt idx="2060">
                  <c:v>-0.43061025999999997</c:v>
                </c:pt>
                <c:pt idx="2061">
                  <c:v>-0.43061025999999997</c:v>
                </c:pt>
                <c:pt idx="2062">
                  <c:v>-0.43368603999999999</c:v>
                </c:pt>
                <c:pt idx="2063">
                  <c:v>-0.43676183999999996</c:v>
                </c:pt>
                <c:pt idx="2064">
                  <c:v>-0.43676183999999996</c:v>
                </c:pt>
                <c:pt idx="2065">
                  <c:v>-0.43676183999999996</c:v>
                </c:pt>
                <c:pt idx="2066">
                  <c:v>-0.43676183999999996</c:v>
                </c:pt>
                <c:pt idx="2067">
                  <c:v>-0.43676183999999996</c:v>
                </c:pt>
                <c:pt idx="2068">
                  <c:v>-0.43368603999999999</c:v>
                </c:pt>
                <c:pt idx="2069">
                  <c:v>-0.43368603999999999</c:v>
                </c:pt>
                <c:pt idx="2070">
                  <c:v>-0.43676183999999996</c:v>
                </c:pt>
                <c:pt idx="2071">
                  <c:v>-0.43676183999999996</c:v>
                </c:pt>
                <c:pt idx="2072">
                  <c:v>-0.43368603999999999</c:v>
                </c:pt>
                <c:pt idx="2073">
                  <c:v>-0.43368603999999999</c:v>
                </c:pt>
                <c:pt idx="2074">
                  <c:v>-0.43368603999999999</c:v>
                </c:pt>
                <c:pt idx="2075">
                  <c:v>-0.43676183999999996</c:v>
                </c:pt>
                <c:pt idx="2076">
                  <c:v>-0.43676183999999996</c:v>
                </c:pt>
                <c:pt idx="2077">
                  <c:v>-0.43676183999999996</c:v>
                </c:pt>
                <c:pt idx="2078">
                  <c:v>-0.43983761999999998</c:v>
                </c:pt>
                <c:pt idx="2079">
                  <c:v>-0.44291340999999995</c:v>
                </c:pt>
                <c:pt idx="2080">
                  <c:v>-0.44291340999999995</c:v>
                </c:pt>
                <c:pt idx="2081">
                  <c:v>-0.43983761999999998</c:v>
                </c:pt>
                <c:pt idx="2082">
                  <c:v>-0.43983761999999998</c:v>
                </c:pt>
                <c:pt idx="2083">
                  <c:v>-0.43676183999999996</c:v>
                </c:pt>
                <c:pt idx="2084">
                  <c:v>-0.43676183999999996</c:v>
                </c:pt>
                <c:pt idx="2085">
                  <c:v>-0.43368603999999999</c:v>
                </c:pt>
                <c:pt idx="2086">
                  <c:v>-0.43368603999999999</c:v>
                </c:pt>
                <c:pt idx="2087">
                  <c:v>-0.43368603999999999</c:v>
                </c:pt>
                <c:pt idx="2088">
                  <c:v>-0.43368603999999999</c:v>
                </c:pt>
                <c:pt idx="2089">
                  <c:v>-0.43061025999999997</c:v>
                </c:pt>
                <c:pt idx="2090">
                  <c:v>-0.43368603999999999</c:v>
                </c:pt>
                <c:pt idx="2091">
                  <c:v>-0.43368603999999999</c:v>
                </c:pt>
                <c:pt idx="2092">
                  <c:v>-0.43368603999999999</c:v>
                </c:pt>
                <c:pt idx="2093">
                  <c:v>-0.43676183999999996</c:v>
                </c:pt>
                <c:pt idx="2094">
                  <c:v>-0.43983761999999998</c:v>
                </c:pt>
                <c:pt idx="2095">
                  <c:v>-0.44291340999999995</c:v>
                </c:pt>
                <c:pt idx="2096">
                  <c:v>-0.44291340999999995</c:v>
                </c:pt>
                <c:pt idx="2097">
                  <c:v>-0.44291340999999995</c:v>
                </c:pt>
                <c:pt idx="2098">
                  <c:v>-0.44291340999999995</c:v>
                </c:pt>
                <c:pt idx="2099">
                  <c:v>-0.44291340999999995</c:v>
                </c:pt>
                <c:pt idx="2100">
                  <c:v>-0.44291340999999995</c:v>
                </c:pt>
                <c:pt idx="2101">
                  <c:v>-0.43983761999999998</c:v>
                </c:pt>
                <c:pt idx="2102">
                  <c:v>-0.43676183999999996</c:v>
                </c:pt>
                <c:pt idx="2103">
                  <c:v>-0.43676183999999996</c:v>
                </c:pt>
                <c:pt idx="2104">
                  <c:v>-0.43983761999999998</c:v>
                </c:pt>
                <c:pt idx="2105">
                  <c:v>-0.43983761999999998</c:v>
                </c:pt>
                <c:pt idx="2106">
                  <c:v>-0.43983761999999998</c:v>
                </c:pt>
                <c:pt idx="2107">
                  <c:v>-0.43983761999999998</c:v>
                </c:pt>
                <c:pt idx="2108">
                  <c:v>-0.43983761999999998</c:v>
                </c:pt>
                <c:pt idx="2109">
                  <c:v>-0.44291340999999995</c:v>
                </c:pt>
                <c:pt idx="2110">
                  <c:v>-0.44291340999999995</c:v>
                </c:pt>
                <c:pt idx="2111">
                  <c:v>-0.44598918999999998</c:v>
                </c:pt>
                <c:pt idx="2112">
                  <c:v>-0.44598918999999998</c:v>
                </c:pt>
                <c:pt idx="2113">
                  <c:v>-0.44598918999999998</c:v>
                </c:pt>
                <c:pt idx="2114">
                  <c:v>-0.44598918999999998</c:v>
                </c:pt>
                <c:pt idx="2115">
                  <c:v>-0.44598918999999998</c:v>
                </c:pt>
                <c:pt idx="2116">
                  <c:v>-0.44598918999999998</c:v>
                </c:pt>
                <c:pt idx="2117">
                  <c:v>-0.44598918999999998</c:v>
                </c:pt>
                <c:pt idx="2118">
                  <c:v>-0.44598918999999998</c:v>
                </c:pt>
                <c:pt idx="2119">
                  <c:v>-0.44598918999999998</c:v>
                </c:pt>
                <c:pt idx="2120">
                  <c:v>-0.44598918999999998</c:v>
                </c:pt>
                <c:pt idx="2121">
                  <c:v>-0.44598918999999998</c:v>
                </c:pt>
                <c:pt idx="2122">
                  <c:v>-0.44598918999999998</c:v>
                </c:pt>
                <c:pt idx="2123">
                  <c:v>-0.44598918999999998</c:v>
                </c:pt>
                <c:pt idx="2124">
                  <c:v>-0.44598918999999998</c:v>
                </c:pt>
                <c:pt idx="2125">
                  <c:v>-0.44598918999999998</c:v>
                </c:pt>
                <c:pt idx="2126">
                  <c:v>-0.44598918999999998</c:v>
                </c:pt>
                <c:pt idx="2127">
                  <c:v>-0.44906499999999999</c:v>
                </c:pt>
                <c:pt idx="2128">
                  <c:v>-0.44906499999999999</c:v>
                </c:pt>
                <c:pt idx="2129">
                  <c:v>-0.44598918999999998</c:v>
                </c:pt>
                <c:pt idx="2130">
                  <c:v>-0.44291340999999995</c:v>
                </c:pt>
                <c:pt idx="2131">
                  <c:v>-0.44291340999999995</c:v>
                </c:pt>
                <c:pt idx="2132">
                  <c:v>-0.44291340999999995</c:v>
                </c:pt>
                <c:pt idx="2133">
                  <c:v>-0.44291340999999995</c:v>
                </c:pt>
                <c:pt idx="2134">
                  <c:v>-0.44291340999999995</c:v>
                </c:pt>
                <c:pt idx="2135">
                  <c:v>-0.44291340999999995</c:v>
                </c:pt>
                <c:pt idx="2136">
                  <c:v>-0.44291340999999995</c:v>
                </c:pt>
                <c:pt idx="2137">
                  <c:v>-0.44291340999999995</c:v>
                </c:pt>
                <c:pt idx="2138">
                  <c:v>-0.44291340999999995</c:v>
                </c:pt>
                <c:pt idx="2139">
                  <c:v>-0.44291340999999995</c:v>
                </c:pt>
                <c:pt idx="2140">
                  <c:v>-0.44291340999999995</c:v>
                </c:pt>
                <c:pt idx="2141">
                  <c:v>-0.43983761999999998</c:v>
                </c:pt>
                <c:pt idx="2142">
                  <c:v>-0.43983761999999998</c:v>
                </c:pt>
                <c:pt idx="2143">
                  <c:v>-0.43983761999999998</c:v>
                </c:pt>
                <c:pt idx="2144">
                  <c:v>-0.43983761999999998</c:v>
                </c:pt>
                <c:pt idx="2145">
                  <c:v>-0.43676183999999996</c:v>
                </c:pt>
                <c:pt idx="2146">
                  <c:v>-0.43676183999999996</c:v>
                </c:pt>
                <c:pt idx="2147">
                  <c:v>-0.43676183999999996</c:v>
                </c:pt>
                <c:pt idx="2148">
                  <c:v>-0.43676183999999996</c:v>
                </c:pt>
                <c:pt idx="2149">
                  <c:v>-0.43676183999999996</c:v>
                </c:pt>
                <c:pt idx="2150">
                  <c:v>-0.43676183999999996</c:v>
                </c:pt>
                <c:pt idx="2151">
                  <c:v>-0.43983761999999998</c:v>
                </c:pt>
                <c:pt idx="2152">
                  <c:v>-0.43983761999999998</c:v>
                </c:pt>
                <c:pt idx="2153">
                  <c:v>-0.43983761999999998</c:v>
                </c:pt>
                <c:pt idx="2154">
                  <c:v>-0.44291340999999995</c:v>
                </c:pt>
                <c:pt idx="2155">
                  <c:v>-0.44291340999999995</c:v>
                </c:pt>
                <c:pt idx="2156">
                  <c:v>-0.44291340999999995</c:v>
                </c:pt>
                <c:pt idx="2157">
                  <c:v>-0.44291340999999995</c:v>
                </c:pt>
                <c:pt idx="2158">
                  <c:v>-0.44291340999999995</c:v>
                </c:pt>
                <c:pt idx="2159">
                  <c:v>-0.44291340999999995</c:v>
                </c:pt>
                <c:pt idx="2160">
                  <c:v>-0.44291340999999995</c:v>
                </c:pt>
                <c:pt idx="2161">
                  <c:v>-0.44291340999999995</c:v>
                </c:pt>
                <c:pt idx="2162">
                  <c:v>-0.44291340999999995</c:v>
                </c:pt>
                <c:pt idx="2163">
                  <c:v>-0.44291340999999995</c:v>
                </c:pt>
                <c:pt idx="2164">
                  <c:v>-0.44291340999999995</c:v>
                </c:pt>
                <c:pt idx="2165">
                  <c:v>-0.44291340999999995</c:v>
                </c:pt>
                <c:pt idx="2166">
                  <c:v>-0.44291340999999995</c:v>
                </c:pt>
                <c:pt idx="2167">
                  <c:v>-0.44291340999999995</c:v>
                </c:pt>
                <c:pt idx="2168">
                  <c:v>-0.43983761999999998</c:v>
                </c:pt>
                <c:pt idx="2169">
                  <c:v>-0.43983761999999998</c:v>
                </c:pt>
                <c:pt idx="2170">
                  <c:v>-0.43983761999999998</c:v>
                </c:pt>
                <c:pt idx="2171">
                  <c:v>-0.43983761999999998</c:v>
                </c:pt>
                <c:pt idx="2172">
                  <c:v>-0.43983761999999998</c:v>
                </c:pt>
                <c:pt idx="2173">
                  <c:v>-0.43983761999999998</c:v>
                </c:pt>
                <c:pt idx="2174">
                  <c:v>-0.43983761999999998</c:v>
                </c:pt>
                <c:pt idx="2175">
                  <c:v>-0.43983761999999998</c:v>
                </c:pt>
                <c:pt idx="2176">
                  <c:v>-0.43983761999999998</c:v>
                </c:pt>
                <c:pt idx="2177">
                  <c:v>-0.43983761999999998</c:v>
                </c:pt>
                <c:pt idx="2178">
                  <c:v>-0.43983761999999998</c:v>
                </c:pt>
                <c:pt idx="2179">
                  <c:v>-0.43983761999999998</c:v>
                </c:pt>
                <c:pt idx="2180">
                  <c:v>-0.43983761999999998</c:v>
                </c:pt>
                <c:pt idx="2181">
                  <c:v>-0.43983761999999998</c:v>
                </c:pt>
                <c:pt idx="2182">
                  <c:v>-0.43983761999999998</c:v>
                </c:pt>
                <c:pt idx="2183">
                  <c:v>-0.43983761999999998</c:v>
                </c:pt>
                <c:pt idx="2184">
                  <c:v>-0.43676183999999996</c:v>
                </c:pt>
                <c:pt idx="2185">
                  <c:v>-0.43676183999999996</c:v>
                </c:pt>
                <c:pt idx="2186">
                  <c:v>-0.43676183999999996</c:v>
                </c:pt>
                <c:pt idx="2187">
                  <c:v>-0.43676183999999996</c:v>
                </c:pt>
                <c:pt idx="2188">
                  <c:v>-0.43676183999999996</c:v>
                </c:pt>
                <c:pt idx="2189">
                  <c:v>-0.43676183999999996</c:v>
                </c:pt>
                <c:pt idx="2190">
                  <c:v>-0.43676183999999996</c:v>
                </c:pt>
                <c:pt idx="2191">
                  <c:v>-0.43676183999999996</c:v>
                </c:pt>
                <c:pt idx="2192">
                  <c:v>-0.43676183999999996</c:v>
                </c:pt>
                <c:pt idx="2193">
                  <c:v>-0.43676183999999996</c:v>
                </c:pt>
                <c:pt idx="2194">
                  <c:v>-0.43676183999999996</c:v>
                </c:pt>
                <c:pt idx="2195">
                  <c:v>-0.43676183999999996</c:v>
                </c:pt>
                <c:pt idx="2196">
                  <c:v>-0.43676183999999996</c:v>
                </c:pt>
                <c:pt idx="2197">
                  <c:v>-0.43676183999999996</c:v>
                </c:pt>
                <c:pt idx="2198">
                  <c:v>-0.43676183999999996</c:v>
                </c:pt>
                <c:pt idx="2199">
                  <c:v>-0.43983761999999998</c:v>
                </c:pt>
                <c:pt idx="2200">
                  <c:v>-0.43676183999999996</c:v>
                </c:pt>
                <c:pt idx="2201">
                  <c:v>-0.42445868999999997</c:v>
                </c:pt>
                <c:pt idx="2202">
                  <c:v>-0.42445868999999997</c:v>
                </c:pt>
                <c:pt idx="2203">
                  <c:v>-0.42753447</c:v>
                </c:pt>
                <c:pt idx="2204">
                  <c:v>-0.43676183999999996</c:v>
                </c:pt>
                <c:pt idx="2205">
                  <c:v>-0.43368603999999999</c:v>
                </c:pt>
                <c:pt idx="2206">
                  <c:v>-0.4213829</c:v>
                </c:pt>
                <c:pt idx="2207">
                  <c:v>-0.41523131999999996</c:v>
                </c:pt>
                <c:pt idx="2208">
                  <c:v>-0.4213829</c:v>
                </c:pt>
                <c:pt idx="2209">
                  <c:v>-0.42753447</c:v>
                </c:pt>
                <c:pt idx="2210">
                  <c:v>-0.43368603999999999</c:v>
                </c:pt>
                <c:pt idx="2211">
                  <c:v>-0.44598918999999998</c:v>
                </c:pt>
                <c:pt idx="2212">
                  <c:v>-0.46751969999999998</c:v>
                </c:pt>
                <c:pt idx="2213">
                  <c:v>-0.48905019999999999</c:v>
                </c:pt>
                <c:pt idx="2214">
                  <c:v>-0.49520180000000003</c:v>
                </c:pt>
                <c:pt idx="2215">
                  <c:v>-0.48289859999999996</c:v>
                </c:pt>
                <c:pt idx="2216">
                  <c:v>-0.4705955</c:v>
                </c:pt>
                <c:pt idx="2217">
                  <c:v>-0.4613681</c:v>
                </c:pt>
                <c:pt idx="2218">
                  <c:v>-0.44291340999999995</c:v>
                </c:pt>
                <c:pt idx="2219">
                  <c:v>-0.4213829</c:v>
                </c:pt>
                <c:pt idx="2220">
                  <c:v>-0.39985239</c:v>
                </c:pt>
                <c:pt idx="2221">
                  <c:v>-0.38754923999999996</c:v>
                </c:pt>
                <c:pt idx="2222">
                  <c:v>-0.38447344999999999</c:v>
                </c:pt>
                <c:pt idx="2223">
                  <c:v>-0.38139765999999997</c:v>
                </c:pt>
                <c:pt idx="2224">
                  <c:v>-0.38754923999999996</c:v>
                </c:pt>
                <c:pt idx="2225">
                  <c:v>-0.40292816999999997</c:v>
                </c:pt>
                <c:pt idx="2226">
                  <c:v>-0.43368603999999999</c:v>
                </c:pt>
                <c:pt idx="2227">
                  <c:v>-0.46751969999999998</c:v>
                </c:pt>
                <c:pt idx="2228">
                  <c:v>-0.48597439999999997</c:v>
                </c:pt>
                <c:pt idx="2229">
                  <c:v>-0.48905019999999999</c:v>
                </c:pt>
                <c:pt idx="2230">
                  <c:v>-0.48289859999999996</c:v>
                </c:pt>
                <c:pt idx="2231">
                  <c:v>-0.46751969999999998</c:v>
                </c:pt>
                <c:pt idx="2232">
                  <c:v>-0.44291340999999995</c:v>
                </c:pt>
                <c:pt idx="2233">
                  <c:v>-0.41215552999999999</c:v>
                </c:pt>
                <c:pt idx="2234">
                  <c:v>-0.38447344999999999</c:v>
                </c:pt>
                <c:pt idx="2235">
                  <c:v>-0.36294293999999999</c:v>
                </c:pt>
                <c:pt idx="2236">
                  <c:v>-0.35063979000000001</c:v>
                </c:pt>
                <c:pt idx="2237">
                  <c:v>-0.35371557999999997</c:v>
                </c:pt>
                <c:pt idx="2238">
                  <c:v>-0.36601871999999996</c:v>
                </c:pt>
                <c:pt idx="2239">
                  <c:v>-0.38447344999999999</c:v>
                </c:pt>
                <c:pt idx="2240">
                  <c:v>-0.40907974999999996</c:v>
                </c:pt>
                <c:pt idx="2241">
                  <c:v>-0.43368603999999999</c:v>
                </c:pt>
                <c:pt idx="2242">
                  <c:v>-0.45214080000000001</c:v>
                </c:pt>
                <c:pt idx="2243">
                  <c:v>-0.4613681</c:v>
                </c:pt>
                <c:pt idx="2244">
                  <c:v>-0.46751969999999998</c:v>
                </c:pt>
                <c:pt idx="2245">
                  <c:v>-0.46444389999999997</c:v>
                </c:pt>
                <c:pt idx="2246">
                  <c:v>-0.44906499999999999</c:v>
                </c:pt>
                <c:pt idx="2247">
                  <c:v>-0.42445868999999997</c:v>
                </c:pt>
                <c:pt idx="2248">
                  <c:v>-0.39985239</c:v>
                </c:pt>
                <c:pt idx="2249">
                  <c:v>-0.39062501999999999</c:v>
                </c:pt>
                <c:pt idx="2250">
                  <c:v>-0.37832187</c:v>
                </c:pt>
                <c:pt idx="2251">
                  <c:v>-0.37217030000000001</c:v>
                </c:pt>
                <c:pt idx="2252">
                  <c:v>-0.37832187</c:v>
                </c:pt>
                <c:pt idx="2253">
                  <c:v>-0.39370081000000001</c:v>
                </c:pt>
                <c:pt idx="2254">
                  <c:v>-0.41215552999999999</c:v>
                </c:pt>
                <c:pt idx="2255">
                  <c:v>-0.4213829</c:v>
                </c:pt>
                <c:pt idx="2256">
                  <c:v>-0.43061025999999997</c:v>
                </c:pt>
                <c:pt idx="2257">
                  <c:v>-0.44906499999999999</c:v>
                </c:pt>
                <c:pt idx="2258">
                  <c:v>-0.45214080000000001</c:v>
                </c:pt>
                <c:pt idx="2259">
                  <c:v>-0.43676183999999996</c:v>
                </c:pt>
                <c:pt idx="2260">
                  <c:v>-0.4213829</c:v>
                </c:pt>
                <c:pt idx="2261">
                  <c:v>-0.40907974999999996</c:v>
                </c:pt>
                <c:pt idx="2262">
                  <c:v>-0.39677659999999998</c:v>
                </c:pt>
                <c:pt idx="2263">
                  <c:v>-0.38754923999999996</c:v>
                </c:pt>
                <c:pt idx="2264">
                  <c:v>-0.38139765999999997</c:v>
                </c:pt>
                <c:pt idx="2265">
                  <c:v>-0.39062501999999999</c:v>
                </c:pt>
                <c:pt idx="2266">
                  <c:v>-0.40600396</c:v>
                </c:pt>
                <c:pt idx="2267">
                  <c:v>-0.41830710999999998</c:v>
                </c:pt>
                <c:pt idx="2268">
                  <c:v>-0.42753447</c:v>
                </c:pt>
                <c:pt idx="2269">
                  <c:v>-0.43676183999999996</c:v>
                </c:pt>
                <c:pt idx="2270">
                  <c:v>-0.44291340999999995</c:v>
                </c:pt>
                <c:pt idx="2271">
                  <c:v>-0.43983761999999998</c:v>
                </c:pt>
                <c:pt idx="2272">
                  <c:v>-0.43368603999999999</c:v>
                </c:pt>
                <c:pt idx="2273">
                  <c:v>-0.4213829</c:v>
                </c:pt>
                <c:pt idx="2274">
                  <c:v>-0.41215552999999999</c:v>
                </c:pt>
                <c:pt idx="2275">
                  <c:v>-0.40292816999999997</c:v>
                </c:pt>
                <c:pt idx="2276">
                  <c:v>-0.39062501999999999</c:v>
                </c:pt>
                <c:pt idx="2277">
                  <c:v>-0.38139765999999997</c:v>
                </c:pt>
                <c:pt idx="2278">
                  <c:v>-0.37832187</c:v>
                </c:pt>
                <c:pt idx="2279">
                  <c:v>-0.38447344999999999</c:v>
                </c:pt>
                <c:pt idx="2280">
                  <c:v>-0.38754923999999996</c:v>
                </c:pt>
                <c:pt idx="2281">
                  <c:v>-0.39370081000000001</c:v>
                </c:pt>
                <c:pt idx="2282">
                  <c:v>-0.40600396</c:v>
                </c:pt>
                <c:pt idx="2283">
                  <c:v>-0.41830710999999998</c:v>
                </c:pt>
                <c:pt idx="2284">
                  <c:v>-0.4213829</c:v>
                </c:pt>
                <c:pt idx="2285">
                  <c:v>-0.41830710999999998</c:v>
                </c:pt>
                <c:pt idx="2286">
                  <c:v>-0.41523131999999996</c:v>
                </c:pt>
                <c:pt idx="2287">
                  <c:v>-0.41523131999999996</c:v>
                </c:pt>
                <c:pt idx="2288">
                  <c:v>-0.41215552999999999</c:v>
                </c:pt>
                <c:pt idx="2289">
                  <c:v>-0.40292816999999997</c:v>
                </c:pt>
                <c:pt idx="2290">
                  <c:v>-0.39677659999999998</c:v>
                </c:pt>
                <c:pt idx="2291">
                  <c:v>-0.39370081000000001</c:v>
                </c:pt>
                <c:pt idx="2292">
                  <c:v>-0.39370081000000001</c:v>
                </c:pt>
                <c:pt idx="2293">
                  <c:v>-0.39062501999999999</c:v>
                </c:pt>
                <c:pt idx="2294">
                  <c:v>-0.39062501999999999</c:v>
                </c:pt>
                <c:pt idx="2295">
                  <c:v>-0.39370081000000001</c:v>
                </c:pt>
                <c:pt idx="2296">
                  <c:v>-0.39677659999999998</c:v>
                </c:pt>
                <c:pt idx="2297">
                  <c:v>-0.39677659999999998</c:v>
                </c:pt>
                <c:pt idx="2298">
                  <c:v>-0.40292816999999997</c:v>
                </c:pt>
                <c:pt idx="2299">
                  <c:v>-0.40600396</c:v>
                </c:pt>
                <c:pt idx="2300">
                  <c:v>-0.40600396</c:v>
                </c:pt>
                <c:pt idx="2301">
                  <c:v>-0.40600396</c:v>
                </c:pt>
                <c:pt idx="2302">
                  <c:v>-0.40292816999999997</c:v>
                </c:pt>
                <c:pt idx="2303">
                  <c:v>-0.39985239</c:v>
                </c:pt>
                <c:pt idx="2304">
                  <c:v>-0.39677659999999998</c:v>
                </c:pt>
                <c:pt idx="2305">
                  <c:v>-0.39370081000000001</c:v>
                </c:pt>
                <c:pt idx="2306">
                  <c:v>-0.39370081000000001</c:v>
                </c:pt>
                <c:pt idx="2307">
                  <c:v>-0.39370081000000001</c:v>
                </c:pt>
                <c:pt idx="2308">
                  <c:v>-0.39677659999999998</c:v>
                </c:pt>
                <c:pt idx="2309">
                  <c:v>-0.39985239</c:v>
                </c:pt>
                <c:pt idx="2310">
                  <c:v>-0.39985239</c:v>
                </c:pt>
                <c:pt idx="2311">
                  <c:v>-0.39985239</c:v>
                </c:pt>
                <c:pt idx="2312">
                  <c:v>-0.39985239</c:v>
                </c:pt>
                <c:pt idx="2313">
                  <c:v>-0.39985239</c:v>
                </c:pt>
                <c:pt idx="2314">
                  <c:v>-0.40292816999999997</c:v>
                </c:pt>
                <c:pt idx="2315">
                  <c:v>-0.39985239</c:v>
                </c:pt>
                <c:pt idx="2316">
                  <c:v>-0.39985239</c:v>
                </c:pt>
                <c:pt idx="2317">
                  <c:v>-0.39985239</c:v>
                </c:pt>
                <c:pt idx="2318">
                  <c:v>-0.39677659999999998</c:v>
                </c:pt>
                <c:pt idx="2319">
                  <c:v>-0.39677659999999998</c:v>
                </c:pt>
                <c:pt idx="2320">
                  <c:v>-0.39677659999999998</c:v>
                </c:pt>
                <c:pt idx="2321">
                  <c:v>-0.39677659999999998</c:v>
                </c:pt>
                <c:pt idx="2322">
                  <c:v>-0.39677659999999998</c:v>
                </c:pt>
                <c:pt idx="2323">
                  <c:v>-0.39677659999999998</c:v>
                </c:pt>
                <c:pt idx="2324">
                  <c:v>-0.39677659999999998</c:v>
                </c:pt>
                <c:pt idx="2325">
                  <c:v>-0.39985239</c:v>
                </c:pt>
                <c:pt idx="2326">
                  <c:v>-0.39985239</c:v>
                </c:pt>
                <c:pt idx="2327">
                  <c:v>-0.39985239</c:v>
                </c:pt>
                <c:pt idx="2328">
                  <c:v>-0.39985239</c:v>
                </c:pt>
                <c:pt idx="2329">
                  <c:v>-0.40292816999999997</c:v>
                </c:pt>
                <c:pt idx="2330">
                  <c:v>-0.40292816999999997</c:v>
                </c:pt>
                <c:pt idx="2331">
                  <c:v>-0.39985239</c:v>
                </c:pt>
                <c:pt idx="2332">
                  <c:v>-0.39677659999999998</c:v>
                </c:pt>
                <c:pt idx="2333">
                  <c:v>-0.39370081000000001</c:v>
                </c:pt>
                <c:pt idx="2334">
                  <c:v>-0.39062501999999999</c:v>
                </c:pt>
                <c:pt idx="2335">
                  <c:v>-0.38754923999999996</c:v>
                </c:pt>
                <c:pt idx="2336">
                  <c:v>-0.38754923999999996</c:v>
                </c:pt>
                <c:pt idx="2337">
                  <c:v>-0.39062501999999999</c:v>
                </c:pt>
                <c:pt idx="2338">
                  <c:v>-0.39062501999999999</c:v>
                </c:pt>
                <c:pt idx="2339">
                  <c:v>-0.39370081000000001</c:v>
                </c:pt>
                <c:pt idx="2340">
                  <c:v>-0.39370081000000001</c:v>
                </c:pt>
                <c:pt idx="2341">
                  <c:v>-0.39677659999999998</c:v>
                </c:pt>
                <c:pt idx="2342">
                  <c:v>-0.39985239</c:v>
                </c:pt>
                <c:pt idx="2343">
                  <c:v>-0.39985239</c:v>
                </c:pt>
                <c:pt idx="2344">
                  <c:v>-0.39677659999999998</c:v>
                </c:pt>
                <c:pt idx="2345">
                  <c:v>-0.39985239</c:v>
                </c:pt>
                <c:pt idx="2346">
                  <c:v>-0.39677659999999998</c:v>
                </c:pt>
                <c:pt idx="2347">
                  <c:v>-0.39677659999999998</c:v>
                </c:pt>
                <c:pt idx="2348">
                  <c:v>-0.39677659999999998</c:v>
                </c:pt>
                <c:pt idx="2349">
                  <c:v>-0.39370081000000001</c:v>
                </c:pt>
                <c:pt idx="2350">
                  <c:v>-0.39062501999999999</c:v>
                </c:pt>
                <c:pt idx="2351">
                  <c:v>-0.39062501999999999</c:v>
                </c:pt>
                <c:pt idx="2352">
                  <c:v>-0.39062501999999999</c:v>
                </c:pt>
                <c:pt idx="2353">
                  <c:v>-0.39062501999999999</c:v>
                </c:pt>
                <c:pt idx="2354">
                  <c:v>-0.39062501999999999</c:v>
                </c:pt>
                <c:pt idx="2355">
                  <c:v>-0.39062501999999999</c:v>
                </c:pt>
                <c:pt idx="2356">
                  <c:v>-0.38754923999999996</c:v>
                </c:pt>
                <c:pt idx="2357">
                  <c:v>-0.39062501999999999</c:v>
                </c:pt>
                <c:pt idx="2358">
                  <c:v>-0.39370081000000001</c:v>
                </c:pt>
                <c:pt idx="2359">
                  <c:v>-0.39985239</c:v>
                </c:pt>
                <c:pt idx="2360">
                  <c:v>-0.39062501999999999</c:v>
                </c:pt>
                <c:pt idx="2361">
                  <c:v>-0.38139765999999997</c:v>
                </c:pt>
                <c:pt idx="2362">
                  <c:v>-0.39062501999999999</c:v>
                </c:pt>
                <c:pt idx="2363">
                  <c:v>-0.40292816999999997</c:v>
                </c:pt>
                <c:pt idx="2364">
                  <c:v>-0.40292816999999997</c:v>
                </c:pt>
                <c:pt idx="2365">
                  <c:v>-0.39985239</c:v>
                </c:pt>
                <c:pt idx="2366">
                  <c:v>-0.40907974999999996</c:v>
                </c:pt>
                <c:pt idx="2367">
                  <c:v>-0.41215552999999999</c:v>
                </c:pt>
                <c:pt idx="2368">
                  <c:v>-0.40600396</c:v>
                </c:pt>
                <c:pt idx="2369">
                  <c:v>-0.39677659999999998</c:v>
                </c:pt>
                <c:pt idx="2370">
                  <c:v>-0.38754923999999996</c:v>
                </c:pt>
                <c:pt idx="2371">
                  <c:v>-0.38754923999999996</c:v>
                </c:pt>
                <c:pt idx="2372">
                  <c:v>-0.39062501999999999</c:v>
                </c:pt>
                <c:pt idx="2373">
                  <c:v>-0.38139765999999997</c:v>
                </c:pt>
                <c:pt idx="2374">
                  <c:v>-0.37832187</c:v>
                </c:pt>
                <c:pt idx="2375">
                  <c:v>-0.38447344999999999</c:v>
                </c:pt>
                <c:pt idx="2376">
                  <c:v>-0.39062501999999999</c:v>
                </c:pt>
                <c:pt idx="2377">
                  <c:v>-0.39370081000000001</c:v>
                </c:pt>
                <c:pt idx="2378">
                  <c:v>-0.39677659999999998</c:v>
                </c:pt>
                <c:pt idx="2379">
                  <c:v>-0.40600396</c:v>
                </c:pt>
                <c:pt idx="2380">
                  <c:v>-0.41523131999999996</c:v>
                </c:pt>
                <c:pt idx="2381">
                  <c:v>-0.4213829</c:v>
                </c:pt>
                <c:pt idx="2382">
                  <c:v>-0.4213829</c:v>
                </c:pt>
                <c:pt idx="2383">
                  <c:v>-0.40907974999999996</c:v>
                </c:pt>
                <c:pt idx="2384">
                  <c:v>-0.39677659999999998</c:v>
                </c:pt>
                <c:pt idx="2385">
                  <c:v>-0.39062501999999999</c:v>
                </c:pt>
                <c:pt idx="2386">
                  <c:v>-0.38754923999999996</c:v>
                </c:pt>
                <c:pt idx="2387">
                  <c:v>-0.38447344999999999</c:v>
                </c:pt>
                <c:pt idx="2388">
                  <c:v>-0.38447344999999999</c:v>
                </c:pt>
                <c:pt idx="2389">
                  <c:v>-0.38754923999999996</c:v>
                </c:pt>
                <c:pt idx="2390">
                  <c:v>-0.39677659999999998</c:v>
                </c:pt>
                <c:pt idx="2391">
                  <c:v>-0.40907974999999996</c:v>
                </c:pt>
                <c:pt idx="2392">
                  <c:v>-0.41830710999999998</c:v>
                </c:pt>
                <c:pt idx="2393">
                  <c:v>-0.42445868999999997</c:v>
                </c:pt>
                <c:pt idx="2394">
                  <c:v>-0.43061025999999997</c:v>
                </c:pt>
                <c:pt idx="2395">
                  <c:v>-0.43368603999999999</c:v>
                </c:pt>
                <c:pt idx="2396">
                  <c:v>-0.43368603999999999</c:v>
                </c:pt>
                <c:pt idx="2397">
                  <c:v>-0.43061025999999997</c:v>
                </c:pt>
                <c:pt idx="2398">
                  <c:v>-0.42445868999999997</c:v>
                </c:pt>
                <c:pt idx="2399">
                  <c:v>-0.41830710999999998</c:v>
                </c:pt>
                <c:pt idx="2400">
                  <c:v>-0.41523131999999996</c:v>
                </c:pt>
                <c:pt idx="2401">
                  <c:v>-0.41215552999999999</c:v>
                </c:pt>
                <c:pt idx="2402">
                  <c:v>-0.40907974999999996</c:v>
                </c:pt>
                <c:pt idx="2403">
                  <c:v>-0.40907974999999996</c:v>
                </c:pt>
                <c:pt idx="2404">
                  <c:v>-0.41523131999999996</c:v>
                </c:pt>
                <c:pt idx="2405">
                  <c:v>-0.4213829</c:v>
                </c:pt>
                <c:pt idx="2406">
                  <c:v>-0.42445868999999997</c:v>
                </c:pt>
                <c:pt idx="2407">
                  <c:v>-0.42445868999999997</c:v>
                </c:pt>
                <c:pt idx="2408">
                  <c:v>-0.42445868999999997</c:v>
                </c:pt>
                <c:pt idx="2409">
                  <c:v>-0.42753447</c:v>
                </c:pt>
                <c:pt idx="2410">
                  <c:v>-0.42445868999999997</c:v>
                </c:pt>
                <c:pt idx="2411">
                  <c:v>-0.4213829</c:v>
                </c:pt>
                <c:pt idx="2412">
                  <c:v>-0.4213829</c:v>
                </c:pt>
                <c:pt idx="2413">
                  <c:v>-0.4213829</c:v>
                </c:pt>
                <c:pt idx="2414">
                  <c:v>-0.41523131999999996</c:v>
                </c:pt>
                <c:pt idx="2415">
                  <c:v>-0.41215552999999999</c:v>
                </c:pt>
                <c:pt idx="2416">
                  <c:v>-0.41215552999999999</c:v>
                </c:pt>
                <c:pt idx="2417">
                  <c:v>-0.41523131999999996</c:v>
                </c:pt>
                <c:pt idx="2418">
                  <c:v>-0.4213829</c:v>
                </c:pt>
                <c:pt idx="2419">
                  <c:v>-0.42445868999999997</c:v>
                </c:pt>
                <c:pt idx="2420">
                  <c:v>-0.42753447</c:v>
                </c:pt>
                <c:pt idx="2421">
                  <c:v>-0.42753447</c:v>
                </c:pt>
                <c:pt idx="2422">
                  <c:v>-0.42445868999999997</c:v>
                </c:pt>
                <c:pt idx="2423">
                  <c:v>-0.4213829</c:v>
                </c:pt>
                <c:pt idx="2424">
                  <c:v>-0.4213829</c:v>
                </c:pt>
                <c:pt idx="2425">
                  <c:v>-0.41830710999999998</c:v>
                </c:pt>
                <c:pt idx="2426">
                  <c:v>-0.41523131999999996</c:v>
                </c:pt>
                <c:pt idx="2427">
                  <c:v>-0.41523131999999996</c:v>
                </c:pt>
                <c:pt idx="2428">
                  <c:v>-0.41523131999999996</c:v>
                </c:pt>
                <c:pt idx="2429">
                  <c:v>-0.41523131999999996</c:v>
                </c:pt>
                <c:pt idx="2430">
                  <c:v>-0.41523131999999996</c:v>
                </c:pt>
                <c:pt idx="2431">
                  <c:v>-0.41523131999999996</c:v>
                </c:pt>
                <c:pt idx="2432">
                  <c:v>-0.41830710999999998</c:v>
                </c:pt>
                <c:pt idx="2433">
                  <c:v>-0.4213829</c:v>
                </c:pt>
                <c:pt idx="2434">
                  <c:v>-0.42445868999999997</c:v>
                </c:pt>
                <c:pt idx="2435">
                  <c:v>-0.42445868999999997</c:v>
                </c:pt>
                <c:pt idx="2436">
                  <c:v>-0.42445868999999997</c:v>
                </c:pt>
                <c:pt idx="2437">
                  <c:v>-0.42445868999999997</c:v>
                </c:pt>
                <c:pt idx="2438">
                  <c:v>-0.42445868999999997</c:v>
                </c:pt>
                <c:pt idx="2439">
                  <c:v>-0.42445868999999997</c:v>
                </c:pt>
                <c:pt idx="2440">
                  <c:v>-0.42445868999999997</c:v>
                </c:pt>
                <c:pt idx="2441">
                  <c:v>-0.42445868999999997</c:v>
                </c:pt>
                <c:pt idx="2442">
                  <c:v>-0.42445868999999997</c:v>
                </c:pt>
                <c:pt idx="2443">
                  <c:v>-0.42445868999999997</c:v>
                </c:pt>
                <c:pt idx="2444">
                  <c:v>-0.42445868999999997</c:v>
                </c:pt>
                <c:pt idx="2445">
                  <c:v>-0.42445868999999997</c:v>
                </c:pt>
                <c:pt idx="2446">
                  <c:v>-0.42445868999999997</c:v>
                </c:pt>
                <c:pt idx="2447">
                  <c:v>-0.42753447</c:v>
                </c:pt>
                <c:pt idx="2448">
                  <c:v>-0.42445868999999997</c:v>
                </c:pt>
                <c:pt idx="2449">
                  <c:v>-0.42445868999999997</c:v>
                </c:pt>
                <c:pt idx="2450">
                  <c:v>-0.42753447</c:v>
                </c:pt>
                <c:pt idx="2451">
                  <c:v>-0.43061025999999997</c:v>
                </c:pt>
                <c:pt idx="2452">
                  <c:v>-0.43061025999999997</c:v>
                </c:pt>
                <c:pt idx="2453">
                  <c:v>-0.43061025999999997</c:v>
                </c:pt>
                <c:pt idx="2454">
                  <c:v>-0.43061025999999997</c:v>
                </c:pt>
                <c:pt idx="2455">
                  <c:v>-0.43061025999999997</c:v>
                </c:pt>
                <c:pt idx="2456">
                  <c:v>-0.43061025999999997</c:v>
                </c:pt>
                <c:pt idx="2457">
                  <c:v>-0.43368603999999999</c:v>
                </c:pt>
                <c:pt idx="2458">
                  <c:v>-0.43368603999999999</c:v>
                </c:pt>
                <c:pt idx="2459">
                  <c:v>-0.43061025999999997</c:v>
                </c:pt>
                <c:pt idx="2460">
                  <c:v>-0.42753447</c:v>
                </c:pt>
                <c:pt idx="2461">
                  <c:v>-0.43061025999999997</c:v>
                </c:pt>
                <c:pt idx="2462">
                  <c:v>-0.43061025999999997</c:v>
                </c:pt>
                <c:pt idx="2463">
                  <c:v>-0.43061025999999997</c:v>
                </c:pt>
                <c:pt idx="2464">
                  <c:v>-0.42753447</c:v>
                </c:pt>
                <c:pt idx="2465">
                  <c:v>-0.43061025999999997</c:v>
                </c:pt>
                <c:pt idx="2466">
                  <c:v>-0.43061025999999997</c:v>
                </c:pt>
                <c:pt idx="2467">
                  <c:v>-0.42753447</c:v>
                </c:pt>
                <c:pt idx="2468">
                  <c:v>-0.42753447</c:v>
                </c:pt>
                <c:pt idx="2469">
                  <c:v>-0.42753447</c:v>
                </c:pt>
                <c:pt idx="2470">
                  <c:v>-0.42753447</c:v>
                </c:pt>
                <c:pt idx="2471">
                  <c:v>-0.42753447</c:v>
                </c:pt>
                <c:pt idx="2472">
                  <c:v>-0.42753447</c:v>
                </c:pt>
                <c:pt idx="2473">
                  <c:v>-0.42753447</c:v>
                </c:pt>
                <c:pt idx="2474">
                  <c:v>-0.42753447</c:v>
                </c:pt>
                <c:pt idx="2475">
                  <c:v>-0.42753447</c:v>
                </c:pt>
                <c:pt idx="2476">
                  <c:v>-0.42753447</c:v>
                </c:pt>
                <c:pt idx="2477">
                  <c:v>-0.42753447</c:v>
                </c:pt>
                <c:pt idx="2478">
                  <c:v>-0.42753447</c:v>
                </c:pt>
                <c:pt idx="2479">
                  <c:v>-0.43061025999999997</c:v>
                </c:pt>
                <c:pt idx="2480">
                  <c:v>-0.43061025999999997</c:v>
                </c:pt>
                <c:pt idx="2481">
                  <c:v>-0.43368603999999999</c:v>
                </c:pt>
                <c:pt idx="2482">
                  <c:v>-0.43368603999999999</c:v>
                </c:pt>
                <c:pt idx="2483">
                  <c:v>-0.43676183999999996</c:v>
                </c:pt>
                <c:pt idx="2484">
                  <c:v>-0.43983761999999998</c:v>
                </c:pt>
                <c:pt idx="2485">
                  <c:v>-0.43676183999999996</c:v>
                </c:pt>
                <c:pt idx="2486">
                  <c:v>-0.43368603999999999</c:v>
                </c:pt>
                <c:pt idx="2487">
                  <c:v>-0.43368603999999999</c:v>
                </c:pt>
                <c:pt idx="2488">
                  <c:v>-0.43368603999999999</c:v>
                </c:pt>
                <c:pt idx="2489">
                  <c:v>-0.43368603999999999</c:v>
                </c:pt>
                <c:pt idx="2490">
                  <c:v>-0.43061025999999997</c:v>
                </c:pt>
                <c:pt idx="2491">
                  <c:v>-0.43061025999999997</c:v>
                </c:pt>
                <c:pt idx="2492">
                  <c:v>-0.43061025999999997</c:v>
                </c:pt>
                <c:pt idx="2493">
                  <c:v>-0.43061025999999997</c:v>
                </c:pt>
                <c:pt idx="2494">
                  <c:v>-0.43061025999999997</c:v>
                </c:pt>
                <c:pt idx="2495">
                  <c:v>-0.43061025999999997</c:v>
                </c:pt>
                <c:pt idx="2496">
                  <c:v>-0.43061025999999997</c:v>
                </c:pt>
                <c:pt idx="2497">
                  <c:v>-0.43061025999999997</c:v>
                </c:pt>
                <c:pt idx="2498">
                  <c:v>-0.42753447</c:v>
                </c:pt>
                <c:pt idx="2499">
                  <c:v>-0.42753447</c:v>
                </c:pt>
                <c:pt idx="2500">
                  <c:v>-0.43061025999999997</c:v>
                </c:pt>
                <c:pt idx="2501">
                  <c:v>-0.43061025999999997</c:v>
                </c:pt>
                <c:pt idx="2502">
                  <c:v>-0.43061025999999997</c:v>
                </c:pt>
                <c:pt idx="2503">
                  <c:v>-0.43061025999999997</c:v>
                </c:pt>
                <c:pt idx="2504">
                  <c:v>-0.43061025999999997</c:v>
                </c:pt>
                <c:pt idx="2505">
                  <c:v>-0.43061025999999997</c:v>
                </c:pt>
                <c:pt idx="2506">
                  <c:v>-0.43061025999999997</c:v>
                </c:pt>
                <c:pt idx="2507">
                  <c:v>-0.43368603999999999</c:v>
                </c:pt>
                <c:pt idx="2508">
                  <c:v>-0.43676183999999996</c:v>
                </c:pt>
                <c:pt idx="2509">
                  <c:v>-0.43983761999999998</c:v>
                </c:pt>
                <c:pt idx="2510">
                  <c:v>-0.43983761999999998</c:v>
                </c:pt>
                <c:pt idx="2511">
                  <c:v>-0.43983761999999998</c:v>
                </c:pt>
                <c:pt idx="2512">
                  <c:v>-0.43983761999999998</c:v>
                </c:pt>
                <c:pt idx="2513">
                  <c:v>-0.43676183999999996</c:v>
                </c:pt>
                <c:pt idx="2514">
                  <c:v>-0.43676183999999996</c:v>
                </c:pt>
                <c:pt idx="2515">
                  <c:v>-0.43676183999999996</c:v>
                </c:pt>
                <c:pt idx="2516">
                  <c:v>-0.43368603999999999</c:v>
                </c:pt>
                <c:pt idx="2517">
                  <c:v>-0.43061025999999997</c:v>
                </c:pt>
                <c:pt idx="2518">
                  <c:v>-0.43061025999999997</c:v>
                </c:pt>
                <c:pt idx="2519">
                  <c:v>-0.43061025999999997</c:v>
                </c:pt>
                <c:pt idx="2520">
                  <c:v>-0.43061025999999997</c:v>
                </c:pt>
                <c:pt idx="2521">
                  <c:v>-0.43061025999999997</c:v>
                </c:pt>
                <c:pt idx="2522">
                  <c:v>-0.43061025999999997</c:v>
                </c:pt>
                <c:pt idx="2523">
                  <c:v>-0.43061025999999997</c:v>
                </c:pt>
                <c:pt idx="2524">
                  <c:v>-0.42753447</c:v>
                </c:pt>
                <c:pt idx="2525">
                  <c:v>-0.43061025999999997</c:v>
                </c:pt>
                <c:pt idx="2526">
                  <c:v>-0.43368603999999999</c:v>
                </c:pt>
                <c:pt idx="2527">
                  <c:v>-0.43676183999999996</c:v>
                </c:pt>
                <c:pt idx="2528">
                  <c:v>-0.43676183999999996</c:v>
                </c:pt>
                <c:pt idx="2529">
                  <c:v>-0.43676183999999996</c:v>
                </c:pt>
                <c:pt idx="2530">
                  <c:v>-0.43676183999999996</c:v>
                </c:pt>
                <c:pt idx="2531">
                  <c:v>-0.43676183999999996</c:v>
                </c:pt>
                <c:pt idx="2532">
                  <c:v>-0.43676183999999996</c:v>
                </c:pt>
                <c:pt idx="2533">
                  <c:v>-0.43676183999999996</c:v>
                </c:pt>
                <c:pt idx="2534">
                  <c:v>-0.43676183999999996</c:v>
                </c:pt>
                <c:pt idx="2535">
                  <c:v>-0.43676183999999996</c:v>
                </c:pt>
                <c:pt idx="2536">
                  <c:v>-0.43676183999999996</c:v>
                </c:pt>
                <c:pt idx="2537">
                  <c:v>-0.43676183999999996</c:v>
                </c:pt>
                <c:pt idx="2538">
                  <c:v>-0.43676183999999996</c:v>
                </c:pt>
                <c:pt idx="2539">
                  <c:v>-0.43676183999999996</c:v>
                </c:pt>
                <c:pt idx="2540">
                  <c:v>-0.43676183999999996</c:v>
                </c:pt>
                <c:pt idx="2541">
                  <c:v>-0.43676183999999996</c:v>
                </c:pt>
                <c:pt idx="2542">
                  <c:v>-0.43676183999999996</c:v>
                </c:pt>
                <c:pt idx="2543">
                  <c:v>-0.43676183999999996</c:v>
                </c:pt>
                <c:pt idx="2544">
                  <c:v>-0.43676183999999996</c:v>
                </c:pt>
                <c:pt idx="2545">
                  <c:v>-0.43676183999999996</c:v>
                </c:pt>
                <c:pt idx="2546">
                  <c:v>-0.43676183999999996</c:v>
                </c:pt>
                <c:pt idx="2547">
                  <c:v>-0.43676183999999996</c:v>
                </c:pt>
                <c:pt idx="2548">
                  <c:v>-0.43676183999999996</c:v>
                </c:pt>
                <c:pt idx="2549">
                  <c:v>-0.43676183999999996</c:v>
                </c:pt>
                <c:pt idx="2550">
                  <c:v>-0.43983761999999998</c:v>
                </c:pt>
                <c:pt idx="2551">
                  <c:v>-0.43983761999999998</c:v>
                </c:pt>
                <c:pt idx="2552">
                  <c:v>-0.43983761999999998</c:v>
                </c:pt>
                <c:pt idx="2553">
                  <c:v>-0.44291340999999995</c:v>
                </c:pt>
                <c:pt idx="2554">
                  <c:v>-0.44291340999999995</c:v>
                </c:pt>
                <c:pt idx="2555">
                  <c:v>-0.44291340999999995</c:v>
                </c:pt>
                <c:pt idx="2556">
                  <c:v>-0.44598918999999998</c:v>
                </c:pt>
                <c:pt idx="2557">
                  <c:v>-0.44598918999999998</c:v>
                </c:pt>
                <c:pt idx="2558">
                  <c:v>-0.44598918999999998</c:v>
                </c:pt>
                <c:pt idx="2559">
                  <c:v>-0.44598918999999998</c:v>
                </c:pt>
                <c:pt idx="2560">
                  <c:v>-0.44598918999999998</c:v>
                </c:pt>
                <c:pt idx="2561">
                  <c:v>-0.44598918999999998</c:v>
                </c:pt>
                <c:pt idx="2562">
                  <c:v>-0.44598918999999998</c:v>
                </c:pt>
                <c:pt idx="2563">
                  <c:v>-0.44598918999999998</c:v>
                </c:pt>
                <c:pt idx="2564">
                  <c:v>-0.44906499999999999</c:v>
                </c:pt>
                <c:pt idx="2565">
                  <c:v>-0.44906499999999999</c:v>
                </c:pt>
                <c:pt idx="2566">
                  <c:v>-0.44906499999999999</c:v>
                </c:pt>
                <c:pt idx="2567">
                  <c:v>-0.44906499999999999</c:v>
                </c:pt>
                <c:pt idx="2568">
                  <c:v>-0.44906499999999999</c:v>
                </c:pt>
                <c:pt idx="2569">
                  <c:v>-0.44906499999999999</c:v>
                </c:pt>
                <c:pt idx="2570">
                  <c:v>-0.44598918999999998</c:v>
                </c:pt>
                <c:pt idx="2571">
                  <c:v>-0.44598918999999998</c:v>
                </c:pt>
                <c:pt idx="2572">
                  <c:v>-0.44906499999999999</c:v>
                </c:pt>
                <c:pt idx="2573">
                  <c:v>-0.44906499999999999</c:v>
                </c:pt>
                <c:pt idx="2574">
                  <c:v>-0.44906499999999999</c:v>
                </c:pt>
                <c:pt idx="2575">
                  <c:v>-0.44598918999999998</c:v>
                </c:pt>
                <c:pt idx="2576">
                  <c:v>-0.44598918999999998</c:v>
                </c:pt>
                <c:pt idx="2577">
                  <c:v>-0.44598918999999998</c:v>
                </c:pt>
                <c:pt idx="2578">
                  <c:v>-0.44598918999999998</c:v>
                </c:pt>
                <c:pt idx="2579">
                  <c:v>-0.44598918999999998</c:v>
                </c:pt>
                <c:pt idx="2580">
                  <c:v>-0.44906499999999999</c:v>
                </c:pt>
                <c:pt idx="2581">
                  <c:v>-0.44906499999999999</c:v>
                </c:pt>
                <c:pt idx="2582">
                  <c:v>-0.44906499999999999</c:v>
                </c:pt>
                <c:pt idx="2583">
                  <c:v>-0.44906499999999999</c:v>
                </c:pt>
                <c:pt idx="2584">
                  <c:v>-0.44906499999999999</c:v>
                </c:pt>
                <c:pt idx="2585">
                  <c:v>-0.44598918999999998</c:v>
                </c:pt>
                <c:pt idx="2586">
                  <c:v>-0.44598918999999998</c:v>
                </c:pt>
                <c:pt idx="2587">
                  <c:v>-0.44598918999999998</c:v>
                </c:pt>
                <c:pt idx="2588">
                  <c:v>-0.44598918999999998</c:v>
                </c:pt>
                <c:pt idx="2589">
                  <c:v>-0.44598918999999998</c:v>
                </c:pt>
                <c:pt idx="2590">
                  <c:v>-0.44598918999999998</c:v>
                </c:pt>
                <c:pt idx="2591">
                  <c:v>-0.44906499999999999</c:v>
                </c:pt>
                <c:pt idx="2592">
                  <c:v>-0.44906499999999999</c:v>
                </c:pt>
                <c:pt idx="2593">
                  <c:v>-0.44598918999999998</c:v>
                </c:pt>
                <c:pt idx="2594">
                  <c:v>-0.44598918999999998</c:v>
                </c:pt>
                <c:pt idx="2595">
                  <c:v>-0.44598918999999998</c:v>
                </c:pt>
                <c:pt idx="2596">
                  <c:v>-0.44598918999999998</c:v>
                </c:pt>
                <c:pt idx="2597">
                  <c:v>-0.44291340999999995</c:v>
                </c:pt>
                <c:pt idx="2598">
                  <c:v>-0.43983761999999998</c:v>
                </c:pt>
                <c:pt idx="2599">
                  <c:v>-0.43983761999999998</c:v>
                </c:pt>
                <c:pt idx="2600">
                  <c:v>-0.44291340999999995</c:v>
                </c:pt>
                <c:pt idx="2601">
                  <c:v>-0.43983761999999998</c:v>
                </c:pt>
                <c:pt idx="2602">
                  <c:v>-0.43983761999999998</c:v>
                </c:pt>
                <c:pt idx="2603">
                  <c:v>-0.43983761999999998</c:v>
                </c:pt>
                <c:pt idx="2604">
                  <c:v>-0.43676183999999996</c:v>
                </c:pt>
                <c:pt idx="2605">
                  <c:v>-0.43676183999999996</c:v>
                </c:pt>
                <c:pt idx="2606">
                  <c:v>-0.43676183999999996</c:v>
                </c:pt>
                <c:pt idx="2607">
                  <c:v>-0.43368603999999999</c:v>
                </c:pt>
                <c:pt idx="2608">
                  <c:v>-0.43368603999999999</c:v>
                </c:pt>
                <c:pt idx="2609">
                  <c:v>-0.43676183999999996</c:v>
                </c:pt>
                <c:pt idx="2610">
                  <c:v>-0.43983761999999998</c:v>
                </c:pt>
                <c:pt idx="2611">
                  <c:v>-0.43983761999999998</c:v>
                </c:pt>
                <c:pt idx="2612">
                  <c:v>-0.43983761999999998</c:v>
                </c:pt>
                <c:pt idx="2613">
                  <c:v>-0.43983761999999998</c:v>
                </c:pt>
                <c:pt idx="2614">
                  <c:v>-0.43983761999999998</c:v>
                </c:pt>
                <c:pt idx="2615">
                  <c:v>-0.43368603999999999</c:v>
                </c:pt>
                <c:pt idx="2616">
                  <c:v>-0.43676183999999996</c:v>
                </c:pt>
                <c:pt idx="2617">
                  <c:v>-0.44598918999999998</c:v>
                </c:pt>
                <c:pt idx="2618">
                  <c:v>-0.43676183999999996</c:v>
                </c:pt>
                <c:pt idx="2619">
                  <c:v>-0.42445868999999997</c:v>
                </c:pt>
                <c:pt idx="2620">
                  <c:v>-0.42445868999999997</c:v>
                </c:pt>
                <c:pt idx="2621">
                  <c:v>-0.42445868999999997</c:v>
                </c:pt>
                <c:pt idx="2622">
                  <c:v>-0.41523131999999996</c:v>
                </c:pt>
                <c:pt idx="2623">
                  <c:v>-0.40907974999999996</c:v>
                </c:pt>
                <c:pt idx="2624">
                  <c:v>-0.41523131999999996</c:v>
                </c:pt>
                <c:pt idx="2625">
                  <c:v>-0.42445868999999997</c:v>
                </c:pt>
                <c:pt idx="2626">
                  <c:v>-0.43368603999999999</c:v>
                </c:pt>
                <c:pt idx="2627">
                  <c:v>-0.43368603999999999</c:v>
                </c:pt>
                <c:pt idx="2628">
                  <c:v>-0.43061025999999997</c:v>
                </c:pt>
                <c:pt idx="2629">
                  <c:v>-0.43983761999999998</c:v>
                </c:pt>
                <c:pt idx="2630">
                  <c:v>-0.43983761999999998</c:v>
                </c:pt>
                <c:pt idx="2631">
                  <c:v>-0.43368603999999999</c:v>
                </c:pt>
                <c:pt idx="2632">
                  <c:v>-0.42753447</c:v>
                </c:pt>
                <c:pt idx="2633">
                  <c:v>-0.42445868999999997</c:v>
                </c:pt>
                <c:pt idx="2634">
                  <c:v>-0.4213829</c:v>
                </c:pt>
                <c:pt idx="2635">
                  <c:v>-0.41215552999999999</c:v>
                </c:pt>
                <c:pt idx="2636">
                  <c:v>-0.40292816999999997</c:v>
                </c:pt>
                <c:pt idx="2637">
                  <c:v>-0.39677659999999998</c:v>
                </c:pt>
                <c:pt idx="2638">
                  <c:v>-0.39677659999999998</c:v>
                </c:pt>
                <c:pt idx="2639">
                  <c:v>-0.40600396</c:v>
                </c:pt>
                <c:pt idx="2640">
                  <c:v>-0.41830710999999998</c:v>
                </c:pt>
                <c:pt idx="2641">
                  <c:v>-0.42445868999999997</c:v>
                </c:pt>
                <c:pt idx="2642">
                  <c:v>-0.42753447</c:v>
                </c:pt>
                <c:pt idx="2643">
                  <c:v>-0.43061025999999997</c:v>
                </c:pt>
                <c:pt idx="2644">
                  <c:v>-0.42753447</c:v>
                </c:pt>
                <c:pt idx="2645">
                  <c:v>-0.42445868999999997</c:v>
                </c:pt>
                <c:pt idx="2646">
                  <c:v>-0.41523131999999996</c:v>
                </c:pt>
                <c:pt idx="2647">
                  <c:v>-0.40292816999999997</c:v>
                </c:pt>
                <c:pt idx="2648">
                  <c:v>-0.39370081000000001</c:v>
                </c:pt>
                <c:pt idx="2649">
                  <c:v>-0.38754923999999996</c:v>
                </c:pt>
                <c:pt idx="2650">
                  <c:v>-0.38139765999999997</c:v>
                </c:pt>
                <c:pt idx="2651">
                  <c:v>-0.37832187</c:v>
                </c:pt>
                <c:pt idx="2652">
                  <c:v>-0.38139765999999997</c:v>
                </c:pt>
                <c:pt idx="2653">
                  <c:v>-0.38754923999999996</c:v>
                </c:pt>
                <c:pt idx="2654">
                  <c:v>-0.39062501999999999</c:v>
                </c:pt>
                <c:pt idx="2655">
                  <c:v>-0.39677659999999998</c:v>
                </c:pt>
                <c:pt idx="2656">
                  <c:v>-0.39985239</c:v>
                </c:pt>
                <c:pt idx="2657">
                  <c:v>-0.40600396</c:v>
                </c:pt>
                <c:pt idx="2658">
                  <c:v>-0.40907974999999996</c:v>
                </c:pt>
                <c:pt idx="2659">
                  <c:v>-0.40907974999999996</c:v>
                </c:pt>
                <c:pt idx="2660">
                  <c:v>-0.40600396</c:v>
                </c:pt>
                <c:pt idx="2661">
                  <c:v>-0.39985239</c:v>
                </c:pt>
                <c:pt idx="2662">
                  <c:v>-0.39370081000000001</c:v>
                </c:pt>
                <c:pt idx="2663">
                  <c:v>-0.39062501999999999</c:v>
                </c:pt>
                <c:pt idx="2664">
                  <c:v>-0.39062501999999999</c:v>
                </c:pt>
                <c:pt idx="2665">
                  <c:v>-0.38754923999999996</c:v>
                </c:pt>
                <c:pt idx="2666">
                  <c:v>-0.38754923999999996</c:v>
                </c:pt>
                <c:pt idx="2667">
                  <c:v>-0.39062501999999999</c:v>
                </c:pt>
                <c:pt idx="2668">
                  <c:v>-0.39062501999999999</c:v>
                </c:pt>
                <c:pt idx="2669">
                  <c:v>-0.39062501999999999</c:v>
                </c:pt>
                <c:pt idx="2670">
                  <c:v>-0.39677659999999998</c:v>
                </c:pt>
                <c:pt idx="2671">
                  <c:v>-0.39985239</c:v>
                </c:pt>
                <c:pt idx="2672">
                  <c:v>-0.39985239</c:v>
                </c:pt>
                <c:pt idx="2673">
                  <c:v>-0.39677659999999998</c:v>
                </c:pt>
                <c:pt idx="2674">
                  <c:v>-0.39062501999999999</c:v>
                </c:pt>
                <c:pt idx="2675">
                  <c:v>-0.38754923999999996</c:v>
                </c:pt>
                <c:pt idx="2676">
                  <c:v>-0.38447344999999999</c:v>
                </c:pt>
                <c:pt idx="2677">
                  <c:v>-0.38447344999999999</c:v>
                </c:pt>
                <c:pt idx="2678">
                  <c:v>-0.38754923999999996</c:v>
                </c:pt>
                <c:pt idx="2679">
                  <c:v>-0.39062501999999999</c:v>
                </c:pt>
                <c:pt idx="2680">
                  <c:v>-0.39062501999999999</c:v>
                </c:pt>
                <c:pt idx="2681">
                  <c:v>-0.39370081000000001</c:v>
                </c:pt>
                <c:pt idx="2682">
                  <c:v>-0.39677659999999998</c:v>
                </c:pt>
                <c:pt idx="2683">
                  <c:v>-0.39677659999999998</c:v>
                </c:pt>
                <c:pt idx="2684">
                  <c:v>-0.39677659999999998</c:v>
                </c:pt>
                <c:pt idx="2685">
                  <c:v>-0.39677659999999998</c:v>
                </c:pt>
                <c:pt idx="2686">
                  <c:v>-0.39677659999999998</c:v>
                </c:pt>
                <c:pt idx="2687">
                  <c:v>-0.39677659999999998</c:v>
                </c:pt>
                <c:pt idx="2688">
                  <c:v>-0.39370081000000001</c:v>
                </c:pt>
                <c:pt idx="2689">
                  <c:v>-0.38754923999999996</c:v>
                </c:pt>
                <c:pt idx="2690">
                  <c:v>-0.38447344999999999</c:v>
                </c:pt>
                <c:pt idx="2691">
                  <c:v>-0.38447344999999999</c:v>
                </c:pt>
                <c:pt idx="2692">
                  <c:v>-0.38447344999999999</c:v>
                </c:pt>
                <c:pt idx="2693">
                  <c:v>-0.38447344999999999</c:v>
                </c:pt>
                <c:pt idx="2694">
                  <c:v>-0.38447344999999999</c:v>
                </c:pt>
                <c:pt idx="2695">
                  <c:v>-0.38447344999999999</c:v>
                </c:pt>
                <c:pt idx="2696">
                  <c:v>-0.38447344999999999</c:v>
                </c:pt>
                <c:pt idx="2697">
                  <c:v>-0.38447344999999999</c:v>
                </c:pt>
                <c:pt idx="2698">
                  <c:v>-0.38447344999999999</c:v>
                </c:pt>
                <c:pt idx="2699">
                  <c:v>-0.38447344999999999</c:v>
                </c:pt>
                <c:pt idx="2700">
                  <c:v>-0.38754923999999996</c:v>
                </c:pt>
                <c:pt idx="2701">
                  <c:v>-0.38447344999999999</c:v>
                </c:pt>
                <c:pt idx="2702">
                  <c:v>-0.38754923999999996</c:v>
                </c:pt>
                <c:pt idx="2703">
                  <c:v>-0.38447344999999999</c:v>
                </c:pt>
                <c:pt idx="2704">
                  <c:v>-0.38754923999999996</c:v>
                </c:pt>
                <c:pt idx="2705">
                  <c:v>-0.38754923999999996</c:v>
                </c:pt>
                <c:pt idx="2706">
                  <c:v>-0.38139765999999997</c:v>
                </c:pt>
                <c:pt idx="2707">
                  <c:v>-0.37832187</c:v>
                </c:pt>
                <c:pt idx="2708">
                  <c:v>-0.37832187</c:v>
                </c:pt>
                <c:pt idx="2709">
                  <c:v>-0.37832187</c:v>
                </c:pt>
                <c:pt idx="2710">
                  <c:v>-0.37832187</c:v>
                </c:pt>
                <c:pt idx="2711">
                  <c:v>-0.37832187</c:v>
                </c:pt>
                <c:pt idx="2712">
                  <c:v>-0.37832187</c:v>
                </c:pt>
                <c:pt idx="2713">
                  <c:v>-0.37832187</c:v>
                </c:pt>
                <c:pt idx="2714">
                  <c:v>-0.37832187</c:v>
                </c:pt>
                <c:pt idx="2715">
                  <c:v>-0.38139765999999997</c:v>
                </c:pt>
                <c:pt idx="2716">
                  <c:v>-0.38447344999999999</c:v>
                </c:pt>
                <c:pt idx="2717">
                  <c:v>-0.38447344999999999</c:v>
                </c:pt>
                <c:pt idx="2718">
                  <c:v>-0.38447344999999999</c:v>
                </c:pt>
                <c:pt idx="2719">
                  <c:v>-0.38447344999999999</c:v>
                </c:pt>
                <c:pt idx="2720">
                  <c:v>-0.38447344999999999</c:v>
                </c:pt>
                <c:pt idx="2721">
                  <c:v>-0.38447344999999999</c:v>
                </c:pt>
                <c:pt idx="2722">
                  <c:v>-0.38447344999999999</c:v>
                </c:pt>
                <c:pt idx="2723">
                  <c:v>-0.38754923999999996</c:v>
                </c:pt>
                <c:pt idx="2724">
                  <c:v>-0.38754923999999996</c:v>
                </c:pt>
                <c:pt idx="2725">
                  <c:v>-0.38754923999999996</c:v>
                </c:pt>
                <c:pt idx="2726">
                  <c:v>-0.38754923999999996</c:v>
                </c:pt>
                <c:pt idx="2727">
                  <c:v>-0.38447344999999999</c:v>
                </c:pt>
                <c:pt idx="2728">
                  <c:v>-0.38447344999999999</c:v>
                </c:pt>
                <c:pt idx="2729">
                  <c:v>-0.38447344999999999</c:v>
                </c:pt>
                <c:pt idx="2730">
                  <c:v>-0.38447344999999999</c:v>
                </c:pt>
                <c:pt idx="2731">
                  <c:v>-0.38447344999999999</c:v>
                </c:pt>
                <c:pt idx="2732">
                  <c:v>-0.38447344999999999</c:v>
                </c:pt>
                <c:pt idx="2733">
                  <c:v>-0.38447344999999999</c:v>
                </c:pt>
                <c:pt idx="2734">
                  <c:v>-0.38447344999999999</c:v>
                </c:pt>
                <c:pt idx="2735">
                  <c:v>-0.38447344999999999</c:v>
                </c:pt>
                <c:pt idx="2736">
                  <c:v>-0.38447344999999999</c:v>
                </c:pt>
                <c:pt idx="2737">
                  <c:v>-0.38447344999999999</c:v>
                </c:pt>
                <c:pt idx="2738">
                  <c:v>-0.38447344999999999</c:v>
                </c:pt>
                <c:pt idx="2739">
                  <c:v>-0.38447344999999999</c:v>
                </c:pt>
                <c:pt idx="2740">
                  <c:v>-0.38139765999999997</c:v>
                </c:pt>
                <c:pt idx="2741">
                  <c:v>-0.38447344999999999</c:v>
                </c:pt>
                <c:pt idx="2742">
                  <c:v>-0.38754923999999996</c:v>
                </c:pt>
                <c:pt idx="2743">
                  <c:v>-0.38754923999999996</c:v>
                </c:pt>
                <c:pt idx="2744">
                  <c:v>-0.38754923999999996</c:v>
                </c:pt>
                <c:pt idx="2745">
                  <c:v>-0.38754923999999996</c:v>
                </c:pt>
                <c:pt idx="2746">
                  <c:v>-0.38754923999999996</c:v>
                </c:pt>
                <c:pt idx="2747">
                  <c:v>-0.38754923999999996</c:v>
                </c:pt>
                <c:pt idx="2748">
                  <c:v>-0.39062501999999999</c:v>
                </c:pt>
                <c:pt idx="2749">
                  <c:v>-0.39062501999999999</c:v>
                </c:pt>
                <c:pt idx="2750">
                  <c:v>-0.39062501999999999</c:v>
                </c:pt>
                <c:pt idx="2751">
                  <c:v>-0.39062501999999999</c:v>
                </c:pt>
                <c:pt idx="2752">
                  <c:v>-0.39062501999999999</c:v>
                </c:pt>
                <c:pt idx="2753">
                  <c:v>-0.39062501999999999</c:v>
                </c:pt>
                <c:pt idx="2754">
                  <c:v>-0.39370081000000001</c:v>
                </c:pt>
                <c:pt idx="2755">
                  <c:v>-0.39370081000000001</c:v>
                </c:pt>
                <c:pt idx="2756">
                  <c:v>-0.39062501999999999</c:v>
                </c:pt>
                <c:pt idx="2757">
                  <c:v>-0.39062501999999999</c:v>
                </c:pt>
                <c:pt idx="2758">
                  <c:v>-0.39062501999999999</c:v>
                </c:pt>
                <c:pt idx="2759">
                  <c:v>-0.39062501999999999</c:v>
                </c:pt>
                <c:pt idx="2760">
                  <c:v>-0.39062501999999999</c:v>
                </c:pt>
                <c:pt idx="2761">
                  <c:v>-0.39062501999999999</c:v>
                </c:pt>
                <c:pt idx="2762">
                  <c:v>-0.39370081000000001</c:v>
                </c:pt>
                <c:pt idx="2763">
                  <c:v>-0.39062501999999999</c:v>
                </c:pt>
                <c:pt idx="2764">
                  <c:v>-0.38754923999999996</c:v>
                </c:pt>
                <c:pt idx="2765">
                  <c:v>-0.38447344999999999</c:v>
                </c:pt>
                <c:pt idx="2766">
                  <c:v>-0.38754923999999996</c:v>
                </c:pt>
                <c:pt idx="2767">
                  <c:v>-0.38754923999999996</c:v>
                </c:pt>
                <c:pt idx="2768">
                  <c:v>-0.38754923999999996</c:v>
                </c:pt>
                <c:pt idx="2769">
                  <c:v>-0.38754923999999996</c:v>
                </c:pt>
                <c:pt idx="2770">
                  <c:v>-0.38754923999999996</c:v>
                </c:pt>
                <c:pt idx="2771">
                  <c:v>-0.38754923999999996</c:v>
                </c:pt>
                <c:pt idx="2772">
                  <c:v>-0.38754923999999996</c:v>
                </c:pt>
                <c:pt idx="2773">
                  <c:v>-0.39062501999999999</c:v>
                </c:pt>
                <c:pt idx="2774">
                  <c:v>-0.39062501999999999</c:v>
                </c:pt>
                <c:pt idx="2775">
                  <c:v>-0.39062501999999999</c:v>
                </c:pt>
                <c:pt idx="2776">
                  <c:v>-0.39062501999999999</c:v>
                </c:pt>
                <c:pt idx="2777">
                  <c:v>-0.39062501999999999</c:v>
                </c:pt>
                <c:pt idx="2778">
                  <c:v>-0.39062501999999999</c:v>
                </c:pt>
                <c:pt idx="2779">
                  <c:v>-0.38754923999999996</c:v>
                </c:pt>
                <c:pt idx="2780">
                  <c:v>-0.38754923999999996</c:v>
                </c:pt>
                <c:pt idx="2781">
                  <c:v>-0.38447344999999999</c:v>
                </c:pt>
                <c:pt idx="2782">
                  <c:v>-0.38139765999999997</c:v>
                </c:pt>
                <c:pt idx="2783">
                  <c:v>-0.38139765999999997</c:v>
                </c:pt>
                <c:pt idx="2784">
                  <c:v>-0.38139765999999997</c:v>
                </c:pt>
                <c:pt idx="2785">
                  <c:v>-0.38139765999999997</c:v>
                </c:pt>
                <c:pt idx="2786">
                  <c:v>-0.38139765999999997</c:v>
                </c:pt>
                <c:pt idx="2787">
                  <c:v>-0.38139765999999997</c:v>
                </c:pt>
                <c:pt idx="2788">
                  <c:v>-0.38139765999999997</c:v>
                </c:pt>
                <c:pt idx="2789">
                  <c:v>-0.38139765999999997</c:v>
                </c:pt>
                <c:pt idx="2790">
                  <c:v>-0.38139765999999997</c:v>
                </c:pt>
                <c:pt idx="2791">
                  <c:v>-0.38139765999999997</c:v>
                </c:pt>
                <c:pt idx="2792">
                  <c:v>-0.38139765999999997</c:v>
                </c:pt>
                <c:pt idx="2793">
                  <c:v>-0.38139765999999997</c:v>
                </c:pt>
                <c:pt idx="2794">
                  <c:v>-0.38139765999999997</c:v>
                </c:pt>
                <c:pt idx="2795">
                  <c:v>-0.38139765999999997</c:v>
                </c:pt>
                <c:pt idx="2796">
                  <c:v>-0.38139765999999997</c:v>
                </c:pt>
                <c:pt idx="2797">
                  <c:v>-0.38139765999999997</c:v>
                </c:pt>
                <c:pt idx="2798">
                  <c:v>-0.38139765999999997</c:v>
                </c:pt>
                <c:pt idx="2799">
                  <c:v>-0.38139765999999997</c:v>
                </c:pt>
                <c:pt idx="2800">
                  <c:v>-0.38139765999999997</c:v>
                </c:pt>
                <c:pt idx="2801">
                  <c:v>-0.38139765999999997</c:v>
                </c:pt>
                <c:pt idx="2802">
                  <c:v>-0.38139765999999997</c:v>
                </c:pt>
                <c:pt idx="2803">
                  <c:v>-0.38139765999999997</c:v>
                </c:pt>
                <c:pt idx="2804">
                  <c:v>-0.38139765999999997</c:v>
                </c:pt>
                <c:pt idx="2805">
                  <c:v>-0.38139765999999997</c:v>
                </c:pt>
                <c:pt idx="2806">
                  <c:v>-0.37832187</c:v>
                </c:pt>
                <c:pt idx="2807">
                  <c:v>-0.37832187</c:v>
                </c:pt>
                <c:pt idx="2808">
                  <c:v>-0.37832187</c:v>
                </c:pt>
                <c:pt idx="2809">
                  <c:v>-0.37832187</c:v>
                </c:pt>
                <c:pt idx="2810">
                  <c:v>-0.37524608999999998</c:v>
                </c:pt>
                <c:pt idx="2811">
                  <c:v>-0.37524608999999998</c:v>
                </c:pt>
                <c:pt idx="2812">
                  <c:v>-0.37217030000000001</c:v>
                </c:pt>
                <c:pt idx="2813">
                  <c:v>-0.37217030000000001</c:v>
                </c:pt>
                <c:pt idx="2814">
                  <c:v>-0.37217030000000001</c:v>
                </c:pt>
                <c:pt idx="2815">
                  <c:v>-0.37217030000000001</c:v>
                </c:pt>
                <c:pt idx="2816">
                  <c:v>-0.37217030000000001</c:v>
                </c:pt>
                <c:pt idx="2817">
                  <c:v>-0.37217030000000001</c:v>
                </c:pt>
                <c:pt idx="2818">
                  <c:v>-0.37217030000000001</c:v>
                </c:pt>
                <c:pt idx="2819">
                  <c:v>-0.37217030000000001</c:v>
                </c:pt>
                <c:pt idx="2820">
                  <c:v>-0.36909450999999999</c:v>
                </c:pt>
                <c:pt idx="2821">
                  <c:v>-0.36909450999999999</c:v>
                </c:pt>
                <c:pt idx="2822">
                  <c:v>-0.36909450999999999</c:v>
                </c:pt>
                <c:pt idx="2823">
                  <c:v>-0.36909450999999999</c:v>
                </c:pt>
                <c:pt idx="2824">
                  <c:v>-0.37217030000000001</c:v>
                </c:pt>
                <c:pt idx="2825">
                  <c:v>-0.36909450999999999</c:v>
                </c:pt>
                <c:pt idx="2826">
                  <c:v>-0.36909450999999999</c:v>
                </c:pt>
                <c:pt idx="2827">
                  <c:v>-0.36909450999999999</c:v>
                </c:pt>
                <c:pt idx="2828">
                  <c:v>-0.36601871999999996</c:v>
                </c:pt>
                <c:pt idx="2829">
                  <c:v>-0.36601871999999996</c:v>
                </c:pt>
                <c:pt idx="2830">
                  <c:v>-0.36909450999999999</c:v>
                </c:pt>
                <c:pt idx="2831">
                  <c:v>-0.36909450999999999</c:v>
                </c:pt>
                <c:pt idx="2832">
                  <c:v>-0.36909450999999999</c:v>
                </c:pt>
                <c:pt idx="2833">
                  <c:v>-0.36909450999999999</c:v>
                </c:pt>
                <c:pt idx="2834">
                  <c:v>-0.36909450999999999</c:v>
                </c:pt>
                <c:pt idx="2835">
                  <c:v>-0.36909450999999999</c:v>
                </c:pt>
                <c:pt idx="2836">
                  <c:v>-0.36601871999999996</c:v>
                </c:pt>
                <c:pt idx="2837">
                  <c:v>-0.36601871999999996</c:v>
                </c:pt>
                <c:pt idx="2838">
                  <c:v>-0.36601871999999996</c:v>
                </c:pt>
                <c:pt idx="2839">
                  <c:v>-0.36601871999999996</c:v>
                </c:pt>
                <c:pt idx="2840">
                  <c:v>-0.36601871999999996</c:v>
                </c:pt>
                <c:pt idx="2841">
                  <c:v>-0.36601871999999996</c:v>
                </c:pt>
                <c:pt idx="2842">
                  <c:v>-0.36601871999999996</c:v>
                </c:pt>
                <c:pt idx="2843">
                  <c:v>-0.36601871999999996</c:v>
                </c:pt>
                <c:pt idx="2844">
                  <c:v>-0.36601871999999996</c:v>
                </c:pt>
                <c:pt idx="2845">
                  <c:v>-0.36601871999999996</c:v>
                </c:pt>
                <c:pt idx="2846">
                  <c:v>-0.36601871999999996</c:v>
                </c:pt>
                <c:pt idx="2847">
                  <c:v>-0.36601871999999996</c:v>
                </c:pt>
                <c:pt idx="2848">
                  <c:v>-0.36601871999999996</c:v>
                </c:pt>
                <c:pt idx="2849">
                  <c:v>-0.36909450999999999</c:v>
                </c:pt>
                <c:pt idx="2850">
                  <c:v>-0.36601871999999996</c:v>
                </c:pt>
                <c:pt idx="2851">
                  <c:v>-0.36601871999999996</c:v>
                </c:pt>
                <c:pt idx="2852">
                  <c:v>-0.36601871999999996</c:v>
                </c:pt>
                <c:pt idx="2853">
                  <c:v>-0.36601871999999996</c:v>
                </c:pt>
                <c:pt idx="2854">
                  <c:v>-0.36601871999999996</c:v>
                </c:pt>
                <c:pt idx="2855">
                  <c:v>-0.36601871999999996</c:v>
                </c:pt>
                <c:pt idx="2856">
                  <c:v>-0.36601871999999996</c:v>
                </c:pt>
                <c:pt idx="2857">
                  <c:v>-0.36601871999999996</c:v>
                </c:pt>
                <c:pt idx="2858">
                  <c:v>-0.36601871999999996</c:v>
                </c:pt>
                <c:pt idx="2859">
                  <c:v>-0.36294293999999999</c:v>
                </c:pt>
                <c:pt idx="2860">
                  <c:v>-0.36601871999999996</c:v>
                </c:pt>
                <c:pt idx="2861">
                  <c:v>-0.36601871999999996</c:v>
                </c:pt>
                <c:pt idx="2862">
                  <c:v>-0.36601871999999996</c:v>
                </c:pt>
                <c:pt idx="2863">
                  <c:v>-0.36601871999999996</c:v>
                </c:pt>
                <c:pt idx="2864">
                  <c:v>-0.36601871999999996</c:v>
                </c:pt>
                <c:pt idx="2865">
                  <c:v>-0.36294293999999999</c:v>
                </c:pt>
                <c:pt idx="2866">
                  <c:v>-0.35986714999999997</c:v>
                </c:pt>
                <c:pt idx="2867">
                  <c:v>-0.35986714999999997</c:v>
                </c:pt>
                <c:pt idx="2868">
                  <c:v>-0.36294293999999999</c:v>
                </c:pt>
                <c:pt idx="2869">
                  <c:v>-0.36294293999999999</c:v>
                </c:pt>
                <c:pt idx="2870">
                  <c:v>-0.35986714999999997</c:v>
                </c:pt>
                <c:pt idx="2871">
                  <c:v>-0.35986714999999997</c:v>
                </c:pt>
                <c:pt idx="2872">
                  <c:v>-0.36294293999999999</c:v>
                </c:pt>
                <c:pt idx="2873">
                  <c:v>-0.36294293999999999</c:v>
                </c:pt>
                <c:pt idx="2874">
                  <c:v>-0.36294293999999999</c:v>
                </c:pt>
                <c:pt idx="2875">
                  <c:v>-0.36294293999999999</c:v>
                </c:pt>
                <c:pt idx="2876">
                  <c:v>-0.36294293999999999</c:v>
                </c:pt>
                <c:pt idx="2877">
                  <c:v>-0.36294293999999999</c:v>
                </c:pt>
                <c:pt idx="2878">
                  <c:v>-0.36294293999999999</c:v>
                </c:pt>
                <c:pt idx="2879">
                  <c:v>-0.36294293999999999</c:v>
                </c:pt>
                <c:pt idx="2880">
                  <c:v>-0.36294293999999999</c:v>
                </c:pt>
                <c:pt idx="2881">
                  <c:v>-0.36294293999999999</c:v>
                </c:pt>
                <c:pt idx="2882">
                  <c:v>-0.36294293999999999</c:v>
                </c:pt>
                <c:pt idx="2883">
                  <c:v>-0.36294293999999999</c:v>
                </c:pt>
                <c:pt idx="2884">
                  <c:v>-0.36294293999999999</c:v>
                </c:pt>
                <c:pt idx="2885">
                  <c:v>-0.36294293999999999</c:v>
                </c:pt>
                <c:pt idx="2886">
                  <c:v>-0.36601871999999996</c:v>
                </c:pt>
                <c:pt idx="2887">
                  <c:v>-0.36601871999999996</c:v>
                </c:pt>
                <c:pt idx="2888">
                  <c:v>-0.36601871999999996</c:v>
                </c:pt>
                <c:pt idx="2889">
                  <c:v>-0.36601871999999996</c:v>
                </c:pt>
                <c:pt idx="2890">
                  <c:v>-0.36601871999999996</c:v>
                </c:pt>
                <c:pt idx="2891">
                  <c:v>-0.36601871999999996</c:v>
                </c:pt>
                <c:pt idx="2892">
                  <c:v>-0.36601871999999996</c:v>
                </c:pt>
                <c:pt idx="2893">
                  <c:v>-0.36601871999999996</c:v>
                </c:pt>
                <c:pt idx="2894">
                  <c:v>-0.36601871999999996</c:v>
                </c:pt>
                <c:pt idx="2895">
                  <c:v>-0.36601871999999996</c:v>
                </c:pt>
                <c:pt idx="2896">
                  <c:v>-0.36601871999999996</c:v>
                </c:pt>
                <c:pt idx="2897">
                  <c:v>-0.36601871999999996</c:v>
                </c:pt>
                <c:pt idx="2898">
                  <c:v>-0.36601871999999996</c:v>
                </c:pt>
                <c:pt idx="2899">
                  <c:v>-0.36909450999999999</c:v>
                </c:pt>
                <c:pt idx="2900">
                  <c:v>-0.37217030000000001</c:v>
                </c:pt>
                <c:pt idx="2901">
                  <c:v>-0.37217030000000001</c:v>
                </c:pt>
                <c:pt idx="2902">
                  <c:v>-0.37217030000000001</c:v>
                </c:pt>
                <c:pt idx="2903">
                  <c:v>-0.37217030000000001</c:v>
                </c:pt>
                <c:pt idx="2904">
                  <c:v>-0.37217030000000001</c:v>
                </c:pt>
                <c:pt idx="2905">
                  <c:v>-0.37217030000000001</c:v>
                </c:pt>
                <c:pt idx="2906">
                  <c:v>-0.37217030000000001</c:v>
                </c:pt>
                <c:pt idx="2907">
                  <c:v>-0.37217030000000001</c:v>
                </c:pt>
                <c:pt idx="2908">
                  <c:v>-0.36909450999999999</c:v>
                </c:pt>
                <c:pt idx="2909">
                  <c:v>-0.36601871999999996</c:v>
                </c:pt>
                <c:pt idx="2910">
                  <c:v>-0.36909450999999999</c:v>
                </c:pt>
                <c:pt idx="2911">
                  <c:v>-0.36909450999999999</c:v>
                </c:pt>
                <c:pt idx="2912">
                  <c:v>-0.36909450999999999</c:v>
                </c:pt>
                <c:pt idx="2913">
                  <c:v>-0.36909450999999999</c:v>
                </c:pt>
                <c:pt idx="2914">
                  <c:v>-0.36909450999999999</c:v>
                </c:pt>
                <c:pt idx="2915">
                  <c:v>-0.36909450999999999</c:v>
                </c:pt>
                <c:pt idx="2916">
                  <c:v>-0.36601871999999996</c:v>
                </c:pt>
                <c:pt idx="2917">
                  <c:v>-0.36601871999999996</c:v>
                </c:pt>
                <c:pt idx="2918">
                  <c:v>-0.37217030000000001</c:v>
                </c:pt>
                <c:pt idx="2919">
                  <c:v>-0.37217030000000001</c:v>
                </c:pt>
                <c:pt idx="2920">
                  <c:v>-0.37217030000000001</c:v>
                </c:pt>
                <c:pt idx="2921">
                  <c:v>-0.37217030000000001</c:v>
                </c:pt>
                <c:pt idx="2922">
                  <c:v>-0.37524608999999998</c:v>
                </c:pt>
                <c:pt idx="2923">
                  <c:v>-0.37524608999999998</c:v>
                </c:pt>
                <c:pt idx="2924">
                  <c:v>-0.37524608999999998</c:v>
                </c:pt>
                <c:pt idx="2925">
                  <c:v>-0.37524608999999998</c:v>
                </c:pt>
                <c:pt idx="2926">
                  <c:v>-0.37524608999999998</c:v>
                </c:pt>
                <c:pt idx="2927">
                  <c:v>-0.37524608999999998</c:v>
                </c:pt>
                <c:pt idx="2928">
                  <c:v>-0.37524608999999998</c:v>
                </c:pt>
                <c:pt idx="2929">
                  <c:v>-0.37524608999999998</c:v>
                </c:pt>
                <c:pt idx="2930">
                  <c:v>-0.37524608999999998</c:v>
                </c:pt>
                <c:pt idx="2931">
                  <c:v>-0.37524608999999998</c:v>
                </c:pt>
                <c:pt idx="2932">
                  <c:v>-0.37524608999999998</c:v>
                </c:pt>
                <c:pt idx="2933">
                  <c:v>-0.37524608999999998</c:v>
                </c:pt>
                <c:pt idx="2934">
                  <c:v>-0.37524608999999998</c:v>
                </c:pt>
                <c:pt idx="2935">
                  <c:v>-0.37524608999999998</c:v>
                </c:pt>
                <c:pt idx="2936">
                  <c:v>-0.37524608999999998</c:v>
                </c:pt>
                <c:pt idx="2937">
                  <c:v>-0.37524608999999998</c:v>
                </c:pt>
                <c:pt idx="2938">
                  <c:v>-0.37524608999999998</c:v>
                </c:pt>
                <c:pt idx="2939">
                  <c:v>-0.37524608999999998</c:v>
                </c:pt>
                <c:pt idx="2940">
                  <c:v>-0.37524608999999998</c:v>
                </c:pt>
                <c:pt idx="2941">
                  <c:v>-0.37524608999999998</c:v>
                </c:pt>
                <c:pt idx="2942">
                  <c:v>-0.37524608999999998</c:v>
                </c:pt>
                <c:pt idx="2943">
                  <c:v>-0.37524608999999998</c:v>
                </c:pt>
                <c:pt idx="2944">
                  <c:v>-0.37524608999999998</c:v>
                </c:pt>
                <c:pt idx="2945">
                  <c:v>-0.37832187</c:v>
                </c:pt>
                <c:pt idx="2946">
                  <c:v>-0.37832187</c:v>
                </c:pt>
                <c:pt idx="2947">
                  <c:v>-0.37832187</c:v>
                </c:pt>
                <c:pt idx="2948">
                  <c:v>-0.37832187</c:v>
                </c:pt>
                <c:pt idx="2949">
                  <c:v>-0.37832187</c:v>
                </c:pt>
                <c:pt idx="2950">
                  <c:v>-0.37832187</c:v>
                </c:pt>
                <c:pt idx="2951">
                  <c:v>-0.37832187</c:v>
                </c:pt>
                <c:pt idx="2952">
                  <c:v>-0.37832187</c:v>
                </c:pt>
                <c:pt idx="2953">
                  <c:v>-0.37832187</c:v>
                </c:pt>
                <c:pt idx="2954">
                  <c:v>-0.37832187</c:v>
                </c:pt>
                <c:pt idx="2955">
                  <c:v>-0.37832187</c:v>
                </c:pt>
                <c:pt idx="2956">
                  <c:v>-0.37524608999999998</c:v>
                </c:pt>
                <c:pt idx="2957">
                  <c:v>-0.37832187</c:v>
                </c:pt>
                <c:pt idx="2958">
                  <c:v>-0.37524608999999998</c:v>
                </c:pt>
                <c:pt idx="2959">
                  <c:v>-0.37524608999999998</c:v>
                </c:pt>
                <c:pt idx="2960">
                  <c:v>-0.37217030000000001</c:v>
                </c:pt>
                <c:pt idx="2961">
                  <c:v>-0.37217030000000001</c:v>
                </c:pt>
                <c:pt idx="2962">
                  <c:v>-0.37524608999999998</c:v>
                </c:pt>
                <c:pt idx="2963">
                  <c:v>-0.37524608999999998</c:v>
                </c:pt>
                <c:pt idx="2964">
                  <c:v>-0.37524608999999998</c:v>
                </c:pt>
                <c:pt idx="2965">
                  <c:v>-0.37524608999999998</c:v>
                </c:pt>
                <c:pt idx="2966">
                  <c:v>-0.37524608999999998</c:v>
                </c:pt>
                <c:pt idx="2967">
                  <c:v>-0.37524608999999998</c:v>
                </c:pt>
                <c:pt idx="2968">
                  <c:v>-0.37524608999999998</c:v>
                </c:pt>
                <c:pt idx="2969">
                  <c:v>-0.37524608999999998</c:v>
                </c:pt>
                <c:pt idx="2970">
                  <c:v>-0.37524608999999998</c:v>
                </c:pt>
                <c:pt idx="2971">
                  <c:v>-0.37524608999999998</c:v>
                </c:pt>
                <c:pt idx="2972">
                  <c:v>-0.37217030000000001</c:v>
                </c:pt>
                <c:pt idx="2973">
                  <c:v>-0.36909450999999999</c:v>
                </c:pt>
                <c:pt idx="2974">
                  <c:v>-0.36909450999999999</c:v>
                </c:pt>
                <c:pt idx="2975">
                  <c:v>-0.36909450999999999</c:v>
                </c:pt>
                <c:pt idx="2976">
                  <c:v>-0.36909450999999999</c:v>
                </c:pt>
                <c:pt idx="2977">
                  <c:v>-0.36601871999999996</c:v>
                </c:pt>
                <c:pt idx="2978">
                  <c:v>-0.36601871999999996</c:v>
                </c:pt>
                <c:pt idx="2979">
                  <c:v>-0.36601871999999996</c:v>
                </c:pt>
                <c:pt idx="2980">
                  <c:v>-0.36601871999999996</c:v>
                </c:pt>
                <c:pt idx="2981">
                  <c:v>-0.36601871999999996</c:v>
                </c:pt>
                <c:pt idx="2982">
                  <c:v>-0.36601871999999996</c:v>
                </c:pt>
                <c:pt idx="2983">
                  <c:v>-0.36909450999999999</c:v>
                </c:pt>
                <c:pt idx="2984">
                  <c:v>-0.36909450999999999</c:v>
                </c:pt>
                <c:pt idx="2985">
                  <c:v>-0.36909450999999999</c:v>
                </c:pt>
                <c:pt idx="2986">
                  <c:v>-0.36909450999999999</c:v>
                </c:pt>
                <c:pt idx="2987">
                  <c:v>-0.36909450999999999</c:v>
                </c:pt>
                <c:pt idx="2988">
                  <c:v>-0.36909450999999999</c:v>
                </c:pt>
                <c:pt idx="2989">
                  <c:v>-0.36909450999999999</c:v>
                </c:pt>
                <c:pt idx="2990">
                  <c:v>-0.36909450999999999</c:v>
                </c:pt>
                <c:pt idx="2991">
                  <c:v>-0.36601871999999996</c:v>
                </c:pt>
                <c:pt idx="2992">
                  <c:v>-0.36601871999999996</c:v>
                </c:pt>
                <c:pt idx="2993">
                  <c:v>-0.36601871999999996</c:v>
                </c:pt>
                <c:pt idx="2994">
                  <c:v>-0.36601871999999996</c:v>
                </c:pt>
                <c:pt idx="2995">
                  <c:v>-0.36294293999999999</c:v>
                </c:pt>
                <c:pt idx="2996">
                  <c:v>-0.36294293999999999</c:v>
                </c:pt>
                <c:pt idx="2997">
                  <c:v>-0.36294293999999999</c:v>
                </c:pt>
                <c:pt idx="2998">
                  <c:v>-0.36601871999999996</c:v>
                </c:pt>
                <c:pt idx="2999">
                  <c:v>-0.36601871999999996</c:v>
                </c:pt>
                <c:pt idx="3000">
                  <c:v>-0.36601871999999996</c:v>
                </c:pt>
                <c:pt idx="3001">
                  <c:v>-0.36909450999999999</c:v>
                </c:pt>
                <c:pt idx="3002">
                  <c:v>-0.36909450999999999</c:v>
                </c:pt>
                <c:pt idx="3003">
                  <c:v>-0.36909450999999999</c:v>
                </c:pt>
                <c:pt idx="3004">
                  <c:v>-0.36601871999999996</c:v>
                </c:pt>
                <c:pt idx="3005">
                  <c:v>-0.36601871999999996</c:v>
                </c:pt>
                <c:pt idx="3006">
                  <c:v>-0.36909450999999999</c:v>
                </c:pt>
                <c:pt idx="3007">
                  <c:v>-0.36909450999999999</c:v>
                </c:pt>
                <c:pt idx="3008">
                  <c:v>-0.36909450999999999</c:v>
                </c:pt>
                <c:pt idx="3009">
                  <c:v>-0.36909450999999999</c:v>
                </c:pt>
                <c:pt idx="3010">
                  <c:v>-0.36909450999999999</c:v>
                </c:pt>
                <c:pt idx="3011">
                  <c:v>-0.36909450999999999</c:v>
                </c:pt>
                <c:pt idx="3012">
                  <c:v>-0.36909450999999999</c:v>
                </c:pt>
                <c:pt idx="3013">
                  <c:v>-0.36909450999999999</c:v>
                </c:pt>
                <c:pt idx="3014">
                  <c:v>-0.36909450999999999</c:v>
                </c:pt>
                <c:pt idx="3015">
                  <c:v>-0.36909450999999999</c:v>
                </c:pt>
                <c:pt idx="3016">
                  <c:v>-0.36909450999999999</c:v>
                </c:pt>
                <c:pt idx="3017">
                  <c:v>-0.36909450999999999</c:v>
                </c:pt>
                <c:pt idx="3018">
                  <c:v>-0.36601871999999996</c:v>
                </c:pt>
                <c:pt idx="3019">
                  <c:v>-0.36601871999999996</c:v>
                </c:pt>
                <c:pt idx="3020">
                  <c:v>-0.36601871999999996</c:v>
                </c:pt>
                <c:pt idx="3021">
                  <c:v>-0.36909450999999999</c:v>
                </c:pt>
                <c:pt idx="3022">
                  <c:v>-0.36601871999999996</c:v>
                </c:pt>
                <c:pt idx="3023">
                  <c:v>-0.36601871999999996</c:v>
                </c:pt>
                <c:pt idx="3024">
                  <c:v>-0.36601871999999996</c:v>
                </c:pt>
                <c:pt idx="3025">
                  <c:v>-0.36601871999999996</c:v>
                </c:pt>
                <c:pt idx="3026">
                  <c:v>-0.36601871999999996</c:v>
                </c:pt>
                <c:pt idx="3027">
                  <c:v>-0.36601871999999996</c:v>
                </c:pt>
                <c:pt idx="3028">
                  <c:v>-0.36601871999999996</c:v>
                </c:pt>
                <c:pt idx="3029">
                  <c:v>-0.36601871999999996</c:v>
                </c:pt>
                <c:pt idx="3030">
                  <c:v>-0.36601871999999996</c:v>
                </c:pt>
                <c:pt idx="3031">
                  <c:v>-0.36601871999999996</c:v>
                </c:pt>
                <c:pt idx="3032">
                  <c:v>-0.36909450999999999</c:v>
                </c:pt>
                <c:pt idx="3033">
                  <c:v>-0.36909450999999999</c:v>
                </c:pt>
                <c:pt idx="3034">
                  <c:v>-0.36909450999999999</c:v>
                </c:pt>
                <c:pt idx="3035">
                  <c:v>-0.37217030000000001</c:v>
                </c:pt>
                <c:pt idx="3036">
                  <c:v>-0.37217030000000001</c:v>
                </c:pt>
                <c:pt idx="3037">
                  <c:v>-0.37217030000000001</c:v>
                </c:pt>
                <c:pt idx="3038">
                  <c:v>-0.37524608999999998</c:v>
                </c:pt>
                <c:pt idx="3039">
                  <c:v>-0.37524608999999998</c:v>
                </c:pt>
                <c:pt idx="3040">
                  <c:v>-0.37524608999999998</c:v>
                </c:pt>
                <c:pt idx="3041">
                  <c:v>-0.37524608999999998</c:v>
                </c:pt>
                <c:pt idx="3042">
                  <c:v>-0.37524608999999998</c:v>
                </c:pt>
                <c:pt idx="3043">
                  <c:v>-0.37524608999999998</c:v>
                </c:pt>
                <c:pt idx="3044">
                  <c:v>-0.37832187</c:v>
                </c:pt>
                <c:pt idx="3045">
                  <c:v>-0.37832187</c:v>
                </c:pt>
                <c:pt idx="3046">
                  <c:v>-0.37832187</c:v>
                </c:pt>
                <c:pt idx="3047">
                  <c:v>-0.37832187</c:v>
                </c:pt>
                <c:pt idx="3048">
                  <c:v>-0.37832187</c:v>
                </c:pt>
                <c:pt idx="3049">
                  <c:v>-0.38139765999999997</c:v>
                </c:pt>
                <c:pt idx="3050">
                  <c:v>-0.38139765999999997</c:v>
                </c:pt>
                <c:pt idx="3051">
                  <c:v>-0.38139765999999997</c:v>
                </c:pt>
                <c:pt idx="3052">
                  <c:v>-0.38139765999999997</c:v>
                </c:pt>
                <c:pt idx="3053">
                  <c:v>-0.38139765999999997</c:v>
                </c:pt>
                <c:pt idx="3054">
                  <c:v>-0.38139765999999997</c:v>
                </c:pt>
                <c:pt idx="3055">
                  <c:v>-0.38139765999999997</c:v>
                </c:pt>
                <c:pt idx="3056">
                  <c:v>-0.38139765999999997</c:v>
                </c:pt>
                <c:pt idx="3057">
                  <c:v>-0.38139765999999997</c:v>
                </c:pt>
                <c:pt idx="3058">
                  <c:v>-0.38139765999999997</c:v>
                </c:pt>
                <c:pt idx="3059">
                  <c:v>-0.38139765999999997</c:v>
                </c:pt>
                <c:pt idx="3060">
                  <c:v>-0.38139765999999997</c:v>
                </c:pt>
                <c:pt idx="3061">
                  <c:v>-0.38139765999999997</c:v>
                </c:pt>
                <c:pt idx="3062">
                  <c:v>-0.38139765999999997</c:v>
                </c:pt>
                <c:pt idx="3063">
                  <c:v>-0.38139765999999997</c:v>
                </c:pt>
                <c:pt idx="3064">
                  <c:v>-0.38139765999999997</c:v>
                </c:pt>
                <c:pt idx="3065">
                  <c:v>-0.38139765999999997</c:v>
                </c:pt>
                <c:pt idx="3066">
                  <c:v>-0.38139765999999997</c:v>
                </c:pt>
                <c:pt idx="3067">
                  <c:v>-0.38139765999999997</c:v>
                </c:pt>
                <c:pt idx="3068">
                  <c:v>-0.38139765999999997</c:v>
                </c:pt>
                <c:pt idx="3069">
                  <c:v>-0.38139765999999997</c:v>
                </c:pt>
                <c:pt idx="3070">
                  <c:v>-0.38139765999999997</c:v>
                </c:pt>
                <c:pt idx="3071">
                  <c:v>-0.38139765999999997</c:v>
                </c:pt>
                <c:pt idx="3072">
                  <c:v>-0.38139765999999997</c:v>
                </c:pt>
                <c:pt idx="3073">
                  <c:v>-0.38139765999999997</c:v>
                </c:pt>
                <c:pt idx="3074">
                  <c:v>-0.38139765999999997</c:v>
                </c:pt>
                <c:pt idx="3075">
                  <c:v>-0.38139765999999997</c:v>
                </c:pt>
                <c:pt idx="3076">
                  <c:v>-0.38139765999999997</c:v>
                </c:pt>
                <c:pt idx="3077">
                  <c:v>-0.38139765999999997</c:v>
                </c:pt>
                <c:pt idx="3078">
                  <c:v>-0.38139765999999997</c:v>
                </c:pt>
                <c:pt idx="3079">
                  <c:v>-0.38139765999999997</c:v>
                </c:pt>
                <c:pt idx="3080">
                  <c:v>-0.37832187</c:v>
                </c:pt>
                <c:pt idx="3081">
                  <c:v>-0.38139765999999997</c:v>
                </c:pt>
                <c:pt idx="3082">
                  <c:v>-0.38139765999999997</c:v>
                </c:pt>
                <c:pt idx="3083">
                  <c:v>-0.38139765999999997</c:v>
                </c:pt>
                <c:pt idx="3084">
                  <c:v>-0.38139765999999997</c:v>
                </c:pt>
                <c:pt idx="3085">
                  <c:v>-0.38139765999999997</c:v>
                </c:pt>
                <c:pt idx="3086">
                  <c:v>-0.37832187</c:v>
                </c:pt>
                <c:pt idx="3087">
                  <c:v>-0.37832187</c:v>
                </c:pt>
                <c:pt idx="3088">
                  <c:v>-0.38139765999999997</c:v>
                </c:pt>
                <c:pt idx="3089">
                  <c:v>-0.38139765999999997</c:v>
                </c:pt>
                <c:pt idx="3090">
                  <c:v>-0.38139765999999997</c:v>
                </c:pt>
                <c:pt idx="3091">
                  <c:v>-0.38139765999999997</c:v>
                </c:pt>
                <c:pt idx="3092">
                  <c:v>-0.38139765999999997</c:v>
                </c:pt>
                <c:pt idx="3093">
                  <c:v>-0.38447344999999999</c:v>
                </c:pt>
                <c:pt idx="3094">
                  <c:v>-0.38447344999999999</c:v>
                </c:pt>
                <c:pt idx="3095">
                  <c:v>-0.38447344999999999</c:v>
                </c:pt>
                <c:pt idx="3096">
                  <c:v>-0.38447344999999999</c:v>
                </c:pt>
                <c:pt idx="3097">
                  <c:v>-0.38447344999999999</c:v>
                </c:pt>
                <c:pt idx="3098">
                  <c:v>-0.38447344999999999</c:v>
                </c:pt>
                <c:pt idx="3099">
                  <c:v>-0.38447344999999999</c:v>
                </c:pt>
                <c:pt idx="3100">
                  <c:v>-0.38754923999999996</c:v>
                </c:pt>
                <c:pt idx="3101">
                  <c:v>-0.38754923999999996</c:v>
                </c:pt>
                <c:pt idx="3102">
                  <c:v>-0.38754923999999996</c:v>
                </c:pt>
                <c:pt idx="3103">
                  <c:v>-0.38754923999999996</c:v>
                </c:pt>
                <c:pt idx="3104">
                  <c:v>-0.38754923999999996</c:v>
                </c:pt>
                <c:pt idx="3105">
                  <c:v>-0.38447344999999999</c:v>
                </c:pt>
                <c:pt idx="3106">
                  <c:v>-0.38754923999999996</c:v>
                </c:pt>
                <c:pt idx="3107">
                  <c:v>-0.38754923999999996</c:v>
                </c:pt>
                <c:pt idx="3108">
                  <c:v>-0.38754923999999996</c:v>
                </c:pt>
                <c:pt idx="3109">
                  <c:v>-0.38754923999999996</c:v>
                </c:pt>
                <c:pt idx="3110">
                  <c:v>-0.38754923999999996</c:v>
                </c:pt>
                <c:pt idx="3111">
                  <c:v>-0.38754923999999996</c:v>
                </c:pt>
                <c:pt idx="3112">
                  <c:v>-0.38754923999999996</c:v>
                </c:pt>
                <c:pt idx="3113">
                  <c:v>-0.38754923999999996</c:v>
                </c:pt>
                <c:pt idx="3114">
                  <c:v>-0.38754923999999996</c:v>
                </c:pt>
                <c:pt idx="3115">
                  <c:v>-0.39062501999999999</c:v>
                </c:pt>
                <c:pt idx="3116">
                  <c:v>-0.39062501999999999</c:v>
                </c:pt>
                <c:pt idx="3117">
                  <c:v>-0.39062501999999999</c:v>
                </c:pt>
                <c:pt idx="3118">
                  <c:v>-0.39370081000000001</c:v>
                </c:pt>
                <c:pt idx="3119">
                  <c:v>-0.39370081000000001</c:v>
                </c:pt>
                <c:pt idx="3120">
                  <c:v>-0.39370081000000001</c:v>
                </c:pt>
                <c:pt idx="3121">
                  <c:v>-0.39062501999999999</c:v>
                </c:pt>
                <c:pt idx="3122">
                  <c:v>-0.39062501999999999</c:v>
                </c:pt>
                <c:pt idx="3123">
                  <c:v>-0.39370081000000001</c:v>
                </c:pt>
                <c:pt idx="3124">
                  <c:v>-0.39370081000000001</c:v>
                </c:pt>
                <c:pt idx="3125">
                  <c:v>-0.39370081000000001</c:v>
                </c:pt>
                <c:pt idx="3126">
                  <c:v>-0.39370081000000001</c:v>
                </c:pt>
                <c:pt idx="3127">
                  <c:v>-0.39370081000000001</c:v>
                </c:pt>
                <c:pt idx="3128">
                  <c:v>-0.39370081000000001</c:v>
                </c:pt>
                <c:pt idx="3129">
                  <c:v>-0.39370081000000001</c:v>
                </c:pt>
                <c:pt idx="3130">
                  <c:v>-0.39370081000000001</c:v>
                </c:pt>
                <c:pt idx="3131">
                  <c:v>-0.39370081000000001</c:v>
                </c:pt>
                <c:pt idx="3132">
                  <c:v>-0.39370081000000001</c:v>
                </c:pt>
                <c:pt idx="3133">
                  <c:v>-0.39370081000000001</c:v>
                </c:pt>
                <c:pt idx="3134">
                  <c:v>-0.39677659999999998</c:v>
                </c:pt>
                <c:pt idx="3135">
                  <c:v>-0.39677659999999998</c:v>
                </c:pt>
                <c:pt idx="3136">
                  <c:v>-0.39985239</c:v>
                </c:pt>
                <c:pt idx="3137">
                  <c:v>-0.40292816999999997</c:v>
                </c:pt>
                <c:pt idx="3138">
                  <c:v>-0.40600396</c:v>
                </c:pt>
                <c:pt idx="3139">
                  <c:v>-0.40600396</c:v>
                </c:pt>
                <c:pt idx="3140">
                  <c:v>-0.40600396</c:v>
                </c:pt>
                <c:pt idx="3141">
                  <c:v>-0.40600396</c:v>
                </c:pt>
                <c:pt idx="3142">
                  <c:v>-0.40600396</c:v>
                </c:pt>
                <c:pt idx="3143">
                  <c:v>-0.40600396</c:v>
                </c:pt>
                <c:pt idx="3144">
                  <c:v>-0.40600396</c:v>
                </c:pt>
                <c:pt idx="3145">
                  <c:v>-0.40600396</c:v>
                </c:pt>
                <c:pt idx="3146">
                  <c:v>-0.40600396</c:v>
                </c:pt>
                <c:pt idx="3147">
                  <c:v>-0.40600396</c:v>
                </c:pt>
                <c:pt idx="3148">
                  <c:v>-0.40600396</c:v>
                </c:pt>
                <c:pt idx="3149">
                  <c:v>-0.40600396</c:v>
                </c:pt>
                <c:pt idx="3150">
                  <c:v>-0.40600396</c:v>
                </c:pt>
                <c:pt idx="3151">
                  <c:v>-0.40600396</c:v>
                </c:pt>
                <c:pt idx="3152">
                  <c:v>-0.40600396</c:v>
                </c:pt>
                <c:pt idx="3153">
                  <c:v>-0.40600396</c:v>
                </c:pt>
                <c:pt idx="3154">
                  <c:v>-0.40600396</c:v>
                </c:pt>
                <c:pt idx="3155">
                  <c:v>-0.40292816999999997</c:v>
                </c:pt>
                <c:pt idx="3156">
                  <c:v>-0.40292816999999997</c:v>
                </c:pt>
                <c:pt idx="3157">
                  <c:v>-0.40292816999999997</c:v>
                </c:pt>
                <c:pt idx="3158">
                  <c:v>-0.40292816999999997</c:v>
                </c:pt>
                <c:pt idx="3159">
                  <c:v>-0.40292816999999997</c:v>
                </c:pt>
                <c:pt idx="3160">
                  <c:v>-0.40292816999999997</c:v>
                </c:pt>
                <c:pt idx="3161">
                  <c:v>-0.40292816999999997</c:v>
                </c:pt>
                <c:pt idx="3162">
                  <c:v>-0.40292816999999997</c:v>
                </c:pt>
                <c:pt idx="3163">
                  <c:v>-0.40292816999999997</c:v>
                </c:pt>
                <c:pt idx="3164">
                  <c:v>-0.40292816999999997</c:v>
                </c:pt>
                <c:pt idx="3165">
                  <c:v>-0.40292816999999997</c:v>
                </c:pt>
                <c:pt idx="3166">
                  <c:v>-0.40292816999999997</c:v>
                </c:pt>
                <c:pt idx="3167">
                  <c:v>-0.40292816999999997</c:v>
                </c:pt>
                <c:pt idx="3168">
                  <c:v>-0.40292816999999997</c:v>
                </c:pt>
                <c:pt idx="3169">
                  <c:v>-0.40292816999999997</c:v>
                </c:pt>
                <c:pt idx="3170">
                  <c:v>-0.40600396</c:v>
                </c:pt>
                <c:pt idx="3171">
                  <c:v>-0.40600396</c:v>
                </c:pt>
                <c:pt idx="3172">
                  <c:v>-0.40600396</c:v>
                </c:pt>
                <c:pt idx="3173">
                  <c:v>-0.40600396</c:v>
                </c:pt>
                <c:pt idx="3174">
                  <c:v>-0.40292816999999997</c:v>
                </c:pt>
                <c:pt idx="3175">
                  <c:v>-0.40292816999999997</c:v>
                </c:pt>
                <c:pt idx="3176">
                  <c:v>-0.40292816999999997</c:v>
                </c:pt>
                <c:pt idx="3177">
                  <c:v>-0.40292816999999997</c:v>
                </c:pt>
                <c:pt idx="3178">
                  <c:v>-0.39985239</c:v>
                </c:pt>
                <c:pt idx="3179">
                  <c:v>-0.39985239</c:v>
                </c:pt>
                <c:pt idx="3180">
                  <c:v>-0.39985239</c:v>
                </c:pt>
                <c:pt idx="3181">
                  <c:v>-0.39985239</c:v>
                </c:pt>
                <c:pt idx="3182">
                  <c:v>-0.39985239</c:v>
                </c:pt>
                <c:pt idx="3183">
                  <c:v>-0.39985239</c:v>
                </c:pt>
                <c:pt idx="3184">
                  <c:v>-0.40292816999999997</c:v>
                </c:pt>
                <c:pt idx="3185">
                  <c:v>-0.40292816999999997</c:v>
                </c:pt>
                <c:pt idx="3186">
                  <c:v>-0.40292816999999997</c:v>
                </c:pt>
                <c:pt idx="3187">
                  <c:v>-0.40292816999999997</c:v>
                </c:pt>
                <c:pt idx="3188">
                  <c:v>-0.40292816999999997</c:v>
                </c:pt>
                <c:pt idx="3189">
                  <c:v>-0.40292816999999997</c:v>
                </c:pt>
                <c:pt idx="3190">
                  <c:v>-0.40292816999999997</c:v>
                </c:pt>
                <c:pt idx="3191">
                  <c:v>-0.40292816999999997</c:v>
                </c:pt>
                <c:pt idx="3192">
                  <c:v>-0.40600396</c:v>
                </c:pt>
                <c:pt idx="3193">
                  <c:v>-0.40600396</c:v>
                </c:pt>
                <c:pt idx="3194">
                  <c:v>-0.40600396</c:v>
                </c:pt>
                <c:pt idx="3195">
                  <c:v>-0.40600396</c:v>
                </c:pt>
                <c:pt idx="3196">
                  <c:v>-0.40600396</c:v>
                </c:pt>
                <c:pt idx="3197">
                  <c:v>-0.40600396</c:v>
                </c:pt>
                <c:pt idx="3198">
                  <c:v>-0.40600396</c:v>
                </c:pt>
                <c:pt idx="3199">
                  <c:v>-0.40600396</c:v>
                </c:pt>
                <c:pt idx="3200">
                  <c:v>-0.40600396</c:v>
                </c:pt>
                <c:pt idx="3201">
                  <c:v>-0.40600396</c:v>
                </c:pt>
                <c:pt idx="3202">
                  <c:v>-0.40600396</c:v>
                </c:pt>
                <c:pt idx="3203">
                  <c:v>-0.40600396</c:v>
                </c:pt>
                <c:pt idx="3204">
                  <c:v>-0.40600396</c:v>
                </c:pt>
                <c:pt idx="3205">
                  <c:v>-0.40600396</c:v>
                </c:pt>
                <c:pt idx="3206">
                  <c:v>-0.40600396</c:v>
                </c:pt>
                <c:pt idx="3207">
                  <c:v>-0.40907974999999996</c:v>
                </c:pt>
                <c:pt idx="3208">
                  <c:v>-0.40907974999999996</c:v>
                </c:pt>
                <c:pt idx="3209">
                  <c:v>-0.40907974999999996</c:v>
                </c:pt>
                <c:pt idx="3210">
                  <c:v>-0.41215552999999999</c:v>
                </c:pt>
                <c:pt idx="3211">
                  <c:v>-0.41215552999999999</c:v>
                </c:pt>
                <c:pt idx="3212">
                  <c:v>-0.41215552999999999</c:v>
                </c:pt>
                <c:pt idx="3213">
                  <c:v>-0.41215552999999999</c:v>
                </c:pt>
                <c:pt idx="3214">
                  <c:v>-0.41215552999999999</c:v>
                </c:pt>
                <c:pt idx="3215">
                  <c:v>-0.41215552999999999</c:v>
                </c:pt>
                <c:pt idx="3216">
                  <c:v>-0.41215552999999999</c:v>
                </c:pt>
                <c:pt idx="3217">
                  <c:v>-0.41215552999999999</c:v>
                </c:pt>
                <c:pt idx="3218">
                  <c:v>-0.41215552999999999</c:v>
                </c:pt>
                <c:pt idx="3219">
                  <c:v>-0.41215552999999999</c:v>
                </c:pt>
                <c:pt idx="3220">
                  <c:v>-0.41215552999999999</c:v>
                </c:pt>
                <c:pt idx="3221">
                  <c:v>-0.41215552999999999</c:v>
                </c:pt>
                <c:pt idx="3222">
                  <c:v>-0.41215552999999999</c:v>
                </c:pt>
                <c:pt idx="3223">
                  <c:v>-0.41215552999999999</c:v>
                </c:pt>
                <c:pt idx="3224">
                  <c:v>-0.41523131999999996</c:v>
                </c:pt>
                <c:pt idx="3225">
                  <c:v>-0.41523131999999996</c:v>
                </c:pt>
                <c:pt idx="3226">
                  <c:v>-0.41523131999999996</c:v>
                </c:pt>
                <c:pt idx="3227">
                  <c:v>-0.41523131999999996</c:v>
                </c:pt>
                <c:pt idx="3228">
                  <c:v>-0.41523131999999996</c:v>
                </c:pt>
                <c:pt idx="3229">
                  <c:v>-0.41830710999999998</c:v>
                </c:pt>
                <c:pt idx="3230">
                  <c:v>-0.41830710999999998</c:v>
                </c:pt>
                <c:pt idx="3231">
                  <c:v>-0.41830710999999998</c:v>
                </c:pt>
                <c:pt idx="3232">
                  <c:v>-0.41830710999999998</c:v>
                </c:pt>
                <c:pt idx="3233">
                  <c:v>-0.41830710999999998</c:v>
                </c:pt>
                <c:pt idx="3234">
                  <c:v>-0.41830710999999998</c:v>
                </c:pt>
                <c:pt idx="3235">
                  <c:v>-0.41830710999999998</c:v>
                </c:pt>
                <c:pt idx="3236">
                  <c:v>-0.4213829</c:v>
                </c:pt>
                <c:pt idx="3237">
                  <c:v>-0.4213829</c:v>
                </c:pt>
                <c:pt idx="3238">
                  <c:v>-0.4213829</c:v>
                </c:pt>
                <c:pt idx="3239">
                  <c:v>-0.4213829</c:v>
                </c:pt>
                <c:pt idx="3240">
                  <c:v>-0.42445868999999997</c:v>
                </c:pt>
                <c:pt idx="3241">
                  <c:v>-0.42445868999999997</c:v>
                </c:pt>
                <c:pt idx="3242">
                  <c:v>-0.42445868999999997</c:v>
                </c:pt>
                <c:pt idx="3243">
                  <c:v>-0.42445868999999997</c:v>
                </c:pt>
                <c:pt idx="3244">
                  <c:v>-0.42753447</c:v>
                </c:pt>
                <c:pt idx="3245">
                  <c:v>-0.42753447</c:v>
                </c:pt>
                <c:pt idx="3246">
                  <c:v>-0.42753447</c:v>
                </c:pt>
                <c:pt idx="3247">
                  <c:v>-0.42753447</c:v>
                </c:pt>
                <c:pt idx="3248">
                  <c:v>-0.42753447</c:v>
                </c:pt>
                <c:pt idx="3249">
                  <c:v>-0.42753447</c:v>
                </c:pt>
                <c:pt idx="3250">
                  <c:v>-0.42753447</c:v>
                </c:pt>
                <c:pt idx="3251">
                  <c:v>-0.42753447</c:v>
                </c:pt>
                <c:pt idx="3252">
                  <c:v>-0.42753447</c:v>
                </c:pt>
                <c:pt idx="3253">
                  <c:v>-0.42753447</c:v>
                </c:pt>
                <c:pt idx="3254">
                  <c:v>-0.42445868999999997</c:v>
                </c:pt>
                <c:pt idx="3255">
                  <c:v>-0.42445868999999997</c:v>
                </c:pt>
                <c:pt idx="3256">
                  <c:v>-0.42445868999999997</c:v>
                </c:pt>
                <c:pt idx="3257">
                  <c:v>-0.4213829</c:v>
                </c:pt>
                <c:pt idx="3258">
                  <c:v>-0.4213829</c:v>
                </c:pt>
                <c:pt idx="3259">
                  <c:v>-0.4213829</c:v>
                </c:pt>
                <c:pt idx="3260">
                  <c:v>-0.4213829</c:v>
                </c:pt>
                <c:pt idx="3261">
                  <c:v>-0.4213829</c:v>
                </c:pt>
                <c:pt idx="3262">
                  <c:v>-0.41830710999999998</c:v>
                </c:pt>
                <c:pt idx="3263">
                  <c:v>-0.41830710999999998</c:v>
                </c:pt>
                <c:pt idx="3264">
                  <c:v>-0.41830710999999998</c:v>
                </c:pt>
                <c:pt idx="3265">
                  <c:v>-0.41830710999999998</c:v>
                </c:pt>
                <c:pt idx="3266">
                  <c:v>-0.41830710999999998</c:v>
                </c:pt>
                <c:pt idx="3267">
                  <c:v>-0.4213829</c:v>
                </c:pt>
                <c:pt idx="3268">
                  <c:v>-0.4213829</c:v>
                </c:pt>
                <c:pt idx="3269">
                  <c:v>-0.4213829</c:v>
                </c:pt>
                <c:pt idx="3270">
                  <c:v>-0.4213829</c:v>
                </c:pt>
                <c:pt idx="3271">
                  <c:v>-0.42445868999999997</c:v>
                </c:pt>
                <c:pt idx="3272">
                  <c:v>-0.42753447</c:v>
                </c:pt>
                <c:pt idx="3273">
                  <c:v>-0.42753447</c:v>
                </c:pt>
                <c:pt idx="3274">
                  <c:v>-0.43061025999999997</c:v>
                </c:pt>
                <c:pt idx="3275">
                  <c:v>-0.43061025999999997</c:v>
                </c:pt>
                <c:pt idx="3276">
                  <c:v>-0.43061025999999997</c:v>
                </c:pt>
                <c:pt idx="3277">
                  <c:v>-0.42753447</c:v>
                </c:pt>
                <c:pt idx="3278">
                  <c:v>-0.42753447</c:v>
                </c:pt>
                <c:pt idx="3279">
                  <c:v>-0.43061025999999997</c:v>
                </c:pt>
                <c:pt idx="3280">
                  <c:v>-0.43061025999999997</c:v>
                </c:pt>
                <c:pt idx="3281">
                  <c:v>-0.43061025999999997</c:v>
                </c:pt>
                <c:pt idx="3282">
                  <c:v>-0.43368603999999999</c:v>
                </c:pt>
                <c:pt idx="3283">
                  <c:v>-0.43368603999999999</c:v>
                </c:pt>
                <c:pt idx="3284">
                  <c:v>-0.43368603999999999</c:v>
                </c:pt>
                <c:pt idx="3285">
                  <c:v>-0.43368603999999999</c:v>
                </c:pt>
                <c:pt idx="3286">
                  <c:v>-0.43368603999999999</c:v>
                </c:pt>
                <c:pt idx="3287">
                  <c:v>-0.43368603999999999</c:v>
                </c:pt>
                <c:pt idx="3288">
                  <c:v>-0.43061025999999997</c:v>
                </c:pt>
                <c:pt idx="3289">
                  <c:v>-0.43061025999999997</c:v>
                </c:pt>
                <c:pt idx="3290">
                  <c:v>-0.43368603999999999</c:v>
                </c:pt>
                <c:pt idx="3291">
                  <c:v>-0.43368603999999999</c:v>
                </c:pt>
                <c:pt idx="3292">
                  <c:v>-0.43368603999999999</c:v>
                </c:pt>
                <c:pt idx="3293">
                  <c:v>-0.43368603999999999</c:v>
                </c:pt>
                <c:pt idx="3294">
                  <c:v>-0.43368603999999999</c:v>
                </c:pt>
                <c:pt idx="3295">
                  <c:v>-0.43368603999999999</c:v>
                </c:pt>
                <c:pt idx="3296">
                  <c:v>-0.43368603999999999</c:v>
                </c:pt>
                <c:pt idx="3297">
                  <c:v>-0.43368603999999999</c:v>
                </c:pt>
                <c:pt idx="3298">
                  <c:v>-0.43368603999999999</c:v>
                </c:pt>
                <c:pt idx="3299">
                  <c:v>-0.43368603999999999</c:v>
                </c:pt>
                <c:pt idx="3300">
                  <c:v>-0.43061025999999997</c:v>
                </c:pt>
                <c:pt idx="3301">
                  <c:v>-0.43061025999999997</c:v>
                </c:pt>
                <c:pt idx="3302">
                  <c:v>-0.43061025999999997</c:v>
                </c:pt>
                <c:pt idx="3303">
                  <c:v>-0.43061025999999997</c:v>
                </c:pt>
                <c:pt idx="3304">
                  <c:v>-0.43061025999999997</c:v>
                </c:pt>
                <c:pt idx="3305">
                  <c:v>-0.42753447</c:v>
                </c:pt>
                <c:pt idx="3306">
                  <c:v>-0.42753447</c:v>
                </c:pt>
                <c:pt idx="3307">
                  <c:v>-0.42753447</c:v>
                </c:pt>
                <c:pt idx="3308">
                  <c:v>-0.42753447</c:v>
                </c:pt>
                <c:pt idx="3309">
                  <c:v>-0.42753447</c:v>
                </c:pt>
                <c:pt idx="3310">
                  <c:v>-0.42753447</c:v>
                </c:pt>
                <c:pt idx="3311">
                  <c:v>-0.42753447</c:v>
                </c:pt>
                <c:pt idx="3312">
                  <c:v>-0.42753447</c:v>
                </c:pt>
                <c:pt idx="3313">
                  <c:v>-0.42753447</c:v>
                </c:pt>
                <c:pt idx="3314">
                  <c:v>-0.42753447</c:v>
                </c:pt>
                <c:pt idx="3315">
                  <c:v>-0.42445868999999997</c:v>
                </c:pt>
                <c:pt idx="3316">
                  <c:v>-0.42445868999999997</c:v>
                </c:pt>
                <c:pt idx="3317">
                  <c:v>-0.42445868999999997</c:v>
                </c:pt>
                <c:pt idx="3318">
                  <c:v>-0.42445868999999997</c:v>
                </c:pt>
                <c:pt idx="3319">
                  <c:v>-0.42445868999999997</c:v>
                </c:pt>
                <c:pt idx="3320">
                  <c:v>-0.42753447</c:v>
                </c:pt>
                <c:pt idx="3321">
                  <c:v>-0.42753447</c:v>
                </c:pt>
                <c:pt idx="3322">
                  <c:v>-0.42753447</c:v>
                </c:pt>
                <c:pt idx="3323">
                  <c:v>-0.42753447</c:v>
                </c:pt>
                <c:pt idx="3324">
                  <c:v>-0.42753447</c:v>
                </c:pt>
                <c:pt idx="3325">
                  <c:v>-0.42753447</c:v>
                </c:pt>
                <c:pt idx="3326">
                  <c:v>-0.42753447</c:v>
                </c:pt>
                <c:pt idx="3327">
                  <c:v>-0.42753447</c:v>
                </c:pt>
                <c:pt idx="3328">
                  <c:v>-0.43061025999999997</c:v>
                </c:pt>
                <c:pt idx="3329">
                  <c:v>-0.43061025999999997</c:v>
                </c:pt>
                <c:pt idx="3330">
                  <c:v>-0.43061025999999997</c:v>
                </c:pt>
                <c:pt idx="3331">
                  <c:v>-0.43061025999999997</c:v>
                </c:pt>
                <c:pt idx="3332">
                  <c:v>-0.43368603999999999</c:v>
                </c:pt>
                <c:pt idx="3333">
                  <c:v>-0.43676183999999996</c:v>
                </c:pt>
                <c:pt idx="3334">
                  <c:v>-0.43368603999999999</c:v>
                </c:pt>
                <c:pt idx="3335">
                  <c:v>-0.43061025999999997</c:v>
                </c:pt>
                <c:pt idx="3336">
                  <c:v>-0.43061025999999997</c:v>
                </c:pt>
                <c:pt idx="3337">
                  <c:v>-0.43983761999999998</c:v>
                </c:pt>
                <c:pt idx="3338">
                  <c:v>-0.44598918999999998</c:v>
                </c:pt>
                <c:pt idx="3339">
                  <c:v>-0.44598918999999998</c:v>
                </c:pt>
                <c:pt idx="3340">
                  <c:v>-0.44291340999999995</c:v>
                </c:pt>
                <c:pt idx="3341">
                  <c:v>-0.43983761999999998</c:v>
                </c:pt>
                <c:pt idx="3342">
                  <c:v>-0.43676183999999996</c:v>
                </c:pt>
                <c:pt idx="3343">
                  <c:v>-0.43676183999999996</c:v>
                </c:pt>
                <c:pt idx="3344">
                  <c:v>-0.43368603999999999</c:v>
                </c:pt>
                <c:pt idx="3345">
                  <c:v>-0.43368603999999999</c:v>
                </c:pt>
                <c:pt idx="3346">
                  <c:v>-0.43061025999999997</c:v>
                </c:pt>
                <c:pt idx="3347">
                  <c:v>-0.4213829</c:v>
                </c:pt>
                <c:pt idx="3348">
                  <c:v>-0.4213829</c:v>
                </c:pt>
                <c:pt idx="3349">
                  <c:v>-0.42445868999999997</c:v>
                </c:pt>
                <c:pt idx="3350">
                  <c:v>-0.43676183999999996</c:v>
                </c:pt>
                <c:pt idx="3351">
                  <c:v>-0.44291340999999995</c:v>
                </c:pt>
                <c:pt idx="3352">
                  <c:v>-0.44291340999999995</c:v>
                </c:pt>
                <c:pt idx="3353">
                  <c:v>-0.44906499999999999</c:v>
                </c:pt>
                <c:pt idx="3354">
                  <c:v>-0.45829229999999999</c:v>
                </c:pt>
                <c:pt idx="3355">
                  <c:v>-0.46444389999999997</c:v>
                </c:pt>
                <c:pt idx="3356">
                  <c:v>-0.4613681</c:v>
                </c:pt>
                <c:pt idx="3357">
                  <c:v>-0.45521659999999997</c:v>
                </c:pt>
                <c:pt idx="3358">
                  <c:v>-0.44906499999999999</c:v>
                </c:pt>
                <c:pt idx="3359">
                  <c:v>-0.43983761999999998</c:v>
                </c:pt>
                <c:pt idx="3360">
                  <c:v>-0.43368603999999999</c:v>
                </c:pt>
                <c:pt idx="3361">
                  <c:v>-0.42753447</c:v>
                </c:pt>
                <c:pt idx="3362">
                  <c:v>-0.42445868999999997</c:v>
                </c:pt>
                <c:pt idx="3363">
                  <c:v>-0.4213829</c:v>
                </c:pt>
                <c:pt idx="3364">
                  <c:v>-0.4213829</c:v>
                </c:pt>
                <c:pt idx="3365">
                  <c:v>-0.43368603999999999</c:v>
                </c:pt>
                <c:pt idx="3366">
                  <c:v>-0.44598918999999998</c:v>
                </c:pt>
                <c:pt idx="3367">
                  <c:v>-0.45521659999999997</c:v>
                </c:pt>
                <c:pt idx="3368">
                  <c:v>-0.4613681</c:v>
                </c:pt>
                <c:pt idx="3369">
                  <c:v>-0.46751969999999998</c:v>
                </c:pt>
                <c:pt idx="3370">
                  <c:v>-0.47367130000000002</c:v>
                </c:pt>
                <c:pt idx="3371">
                  <c:v>-0.47367130000000002</c:v>
                </c:pt>
                <c:pt idx="3372">
                  <c:v>-0.46751969999999998</c:v>
                </c:pt>
                <c:pt idx="3373">
                  <c:v>-0.45829229999999999</c:v>
                </c:pt>
                <c:pt idx="3374">
                  <c:v>-0.44598918999999998</c:v>
                </c:pt>
                <c:pt idx="3375">
                  <c:v>-0.43983761999999998</c:v>
                </c:pt>
                <c:pt idx="3376">
                  <c:v>-0.43368603999999999</c:v>
                </c:pt>
                <c:pt idx="3377">
                  <c:v>-0.43676183999999996</c:v>
                </c:pt>
                <c:pt idx="3378">
                  <c:v>-0.43983761999999998</c:v>
                </c:pt>
                <c:pt idx="3379">
                  <c:v>-0.44291340999999995</c:v>
                </c:pt>
                <c:pt idx="3380">
                  <c:v>-0.44598918999999998</c:v>
                </c:pt>
                <c:pt idx="3381">
                  <c:v>-0.45214080000000001</c:v>
                </c:pt>
                <c:pt idx="3382">
                  <c:v>-0.45829229999999999</c:v>
                </c:pt>
                <c:pt idx="3383">
                  <c:v>-0.46444389999999997</c:v>
                </c:pt>
                <c:pt idx="3384">
                  <c:v>-0.46751969999999998</c:v>
                </c:pt>
                <c:pt idx="3385">
                  <c:v>-0.46751969999999998</c:v>
                </c:pt>
                <c:pt idx="3386">
                  <c:v>-0.46444389999999997</c:v>
                </c:pt>
                <c:pt idx="3387">
                  <c:v>-0.4613681</c:v>
                </c:pt>
                <c:pt idx="3388">
                  <c:v>-0.45829229999999999</c:v>
                </c:pt>
                <c:pt idx="3389">
                  <c:v>-0.45521659999999997</c:v>
                </c:pt>
                <c:pt idx="3390">
                  <c:v>-0.44906499999999999</c:v>
                </c:pt>
                <c:pt idx="3391">
                  <c:v>-0.44906499999999999</c:v>
                </c:pt>
                <c:pt idx="3392">
                  <c:v>-0.44598918999999998</c:v>
                </c:pt>
                <c:pt idx="3393">
                  <c:v>-0.44291340999999995</c:v>
                </c:pt>
                <c:pt idx="3394">
                  <c:v>-0.44598918999999998</c:v>
                </c:pt>
                <c:pt idx="3395">
                  <c:v>-0.45214080000000001</c:v>
                </c:pt>
                <c:pt idx="3396">
                  <c:v>-0.45829229999999999</c:v>
                </c:pt>
                <c:pt idx="3397">
                  <c:v>-0.4613681</c:v>
                </c:pt>
                <c:pt idx="3398">
                  <c:v>-0.4613681</c:v>
                </c:pt>
                <c:pt idx="3399">
                  <c:v>-0.4613681</c:v>
                </c:pt>
                <c:pt idx="3400">
                  <c:v>-0.4613681</c:v>
                </c:pt>
                <c:pt idx="3401">
                  <c:v>-0.45829229999999999</c:v>
                </c:pt>
                <c:pt idx="3402">
                  <c:v>-0.45521659999999997</c:v>
                </c:pt>
                <c:pt idx="3403">
                  <c:v>-0.45214080000000001</c:v>
                </c:pt>
                <c:pt idx="3404">
                  <c:v>-0.45214080000000001</c:v>
                </c:pt>
                <c:pt idx="3405">
                  <c:v>-0.44906499999999999</c:v>
                </c:pt>
                <c:pt idx="3406">
                  <c:v>-0.44906499999999999</c:v>
                </c:pt>
                <c:pt idx="3407">
                  <c:v>-0.45214080000000001</c:v>
                </c:pt>
                <c:pt idx="3408">
                  <c:v>-0.45521659999999997</c:v>
                </c:pt>
                <c:pt idx="3409">
                  <c:v>-0.45829229999999999</c:v>
                </c:pt>
                <c:pt idx="3410">
                  <c:v>-0.4613681</c:v>
                </c:pt>
                <c:pt idx="3411">
                  <c:v>-0.46444389999999997</c:v>
                </c:pt>
                <c:pt idx="3412">
                  <c:v>-0.4705955</c:v>
                </c:pt>
                <c:pt idx="3413">
                  <c:v>-0.47367130000000002</c:v>
                </c:pt>
                <c:pt idx="3414">
                  <c:v>-0.47674709999999998</c:v>
                </c:pt>
                <c:pt idx="3415">
                  <c:v>-0.47674709999999998</c:v>
                </c:pt>
                <c:pt idx="3416">
                  <c:v>-0.4798229</c:v>
                </c:pt>
                <c:pt idx="3417">
                  <c:v>-0.4798229</c:v>
                </c:pt>
                <c:pt idx="3418">
                  <c:v>-0.47674709999999998</c:v>
                </c:pt>
                <c:pt idx="3419">
                  <c:v>-0.47367130000000002</c:v>
                </c:pt>
                <c:pt idx="3420">
                  <c:v>-0.47367130000000002</c:v>
                </c:pt>
                <c:pt idx="3421">
                  <c:v>-0.47367130000000002</c:v>
                </c:pt>
                <c:pt idx="3422">
                  <c:v>-0.47367130000000002</c:v>
                </c:pt>
                <c:pt idx="3423">
                  <c:v>-0.47367130000000002</c:v>
                </c:pt>
                <c:pt idx="3424">
                  <c:v>-0.47367130000000002</c:v>
                </c:pt>
                <c:pt idx="3425">
                  <c:v>-0.47367130000000002</c:v>
                </c:pt>
                <c:pt idx="3426">
                  <c:v>-0.47367130000000002</c:v>
                </c:pt>
                <c:pt idx="3427">
                  <c:v>-0.47674709999999998</c:v>
                </c:pt>
                <c:pt idx="3428">
                  <c:v>-0.4798229</c:v>
                </c:pt>
                <c:pt idx="3429">
                  <c:v>-0.48289859999999996</c:v>
                </c:pt>
                <c:pt idx="3430">
                  <c:v>-0.48597439999999997</c:v>
                </c:pt>
                <c:pt idx="3431">
                  <c:v>-0.48905019999999999</c:v>
                </c:pt>
                <c:pt idx="3432">
                  <c:v>-0.48905019999999999</c:v>
                </c:pt>
                <c:pt idx="3433">
                  <c:v>-0.48905019999999999</c:v>
                </c:pt>
                <c:pt idx="3434">
                  <c:v>-0.48905019999999999</c:v>
                </c:pt>
                <c:pt idx="3435">
                  <c:v>-0.48905019999999999</c:v>
                </c:pt>
                <c:pt idx="3436">
                  <c:v>-0.48597439999999997</c:v>
                </c:pt>
                <c:pt idx="3437">
                  <c:v>-0.48597439999999997</c:v>
                </c:pt>
                <c:pt idx="3438">
                  <c:v>-0.48597439999999997</c:v>
                </c:pt>
                <c:pt idx="3439">
                  <c:v>-0.48597439999999997</c:v>
                </c:pt>
                <c:pt idx="3440">
                  <c:v>-0.48289859999999996</c:v>
                </c:pt>
                <c:pt idx="3441">
                  <c:v>-0.48289859999999996</c:v>
                </c:pt>
                <c:pt idx="3442">
                  <c:v>-0.48597439999999997</c:v>
                </c:pt>
                <c:pt idx="3443">
                  <c:v>-0.48597439999999997</c:v>
                </c:pt>
                <c:pt idx="3444">
                  <c:v>-0.48905019999999999</c:v>
                </c:pt>
                <c:pt idx="3445">
                  <c:v>-0.48905019999999999</c:v>
                </c:pt>
                <c:pt idx="3446">
                  <c:v>-0.49212599999999995</c:v>
                </c:pt>
                <c:pt idx="3447">
                  <c:v>-0.49212599999999995</c:v>
                </c:pt>
                <c:pt idx="3448">
                  <c:v>-0.48905019999999999</c:v>
                </c:pt>
                <c:pt idx="3449">
                  <c:v>-0.48905019999999999</c:v>
                </c:pt>
                <c:pt idx="3450">
                  <c:v>-0.48905019999999999</c:v>
                </c:pt>
                <c:pt idx="3451">
                  <c:v>-0.48905019999999999</c:v>
                </c:pt>
                <c:pt idx="3452">
                  <c:v>-0.48905019999999999</c:v>
                </c:pt>
                <c:pt idx="3453">
                  <c:v>-0.48905019999999999</c:v>
                </c:pt>
                <c:pt idx="3454">
                  <c:v>-0.48905019999999999</c:v>
                </c:pt>
                <c:pt idx="3455">
                  <c:v>-0.48905019999999999</c:v>
                </c:pt>
                <c:pt idx="3456">
                  <c:v>-0.48905019999999999</c:v>
                </c:pt>
                <c:pt idx="3457">
                  <c:v>-0.48905019999999999</c:v>
                </c:pt>
                <c:pt idx="3458">
                  <c:v>-0.48905019999999999</c:v>
                </c:pt>
                <c:pt idx="3459">
                  <c:v>-0.49212599999999995</c:v>
                </c:pt>
                <c:pt idx="3460">
                  <c:v>-0.49520180000000003</c:v>
                </c:pt>
                <c:pt idx="3461">
                  <c:v>-0.49520180000000003</c:v>
                </c:pt>
                <c:pt idx="3462">
                  <c:v>-0.49827759999999999</c:v>
                </c:pt>
                <c:pt idx="3463">
                  <c:v>-0.49520180000000003</c:v>
                </c:pt>
                <c:pt idx="3464">
                  <c:v>-0.49520180000000003</c:v>
                </c:pt>
                <c:pt idx="3465">
                  <c:v>-0.49520180000000003</c:v>
                </c:pt>
                <c:pt idx="3466">
                  <c:v>-0.49212599999999995</c:v>
                </c:pt>
                <c:pt idx="3467">
                  <c:v>-0.48905019999999999</c:v>
                </c:pt>
                <c:pt idx="3468">
                  <c:v>-0.48905019999999999</c:v>
                </c:pt>
                <c:pt idx="3469">
                  <c:v>-0.48905019999999999</c:v>
                </c:pt>
                <c:pt idx="3470">
                  <c:v>-0.48905019999999999</c:v>
                </c:pt>
                <c:pt idx="3471">
                  <c:v>-0.48597439999999997</c:v>
                </c:pt>
                <c:pt idx="3472">
                  <c:v>-0.48905019999999999</c:v>
                </c:pt>
                <c:pt idx="3473">
                  <c:v>-0.49212599999999995</c:v>
                </c:pt>
                <c:pt idx="3474">
                  <c:v>-0.49212599999999995</c:v>
                </c:pt>
                <c:pt idx="3475">
                  <c:v>-0.49212599999999995</c:v>
                </c:pt>
                <c:pt idx="3476">
                  <c:v>-0.49520180000000003</c:v>
                </c:pt>
                <c:pt idx="3477">
                  <c:v>-0.49827759999999999</c:v>
                </c:pt>
                <c:pt idx="3478">
                  <c:v>-0.49827759999999999</c:v>
                </c:pt>
                <c:pt idx="3479">
                  <c:v>-0.49827759999999999</c:v>
                </c:pt>
                <c:pt idx="3480">
                  <c:v>-0.49827759999999999</c:v>
                </c:pt>
                <c:pt idx="3481">
                  <c:v>-0.50135339999999995</c:v>
                </c:pt>
                <c:pt idx="3482">
                  <c:v>-0.49827759999999999</c:v>
                </c:pt>
                <c:pt idx="3483">
                  <c:v>-0.49520180000000003</c:v>
                </c:pt>
                <c:pt idx="3484">
                  <c:v>-0.49827759999999999</c:v>
                </c:pt>
                <c:pt idx="3485">
                  <c:v>-0.49827759999999999</c:v>
                </c:pt>
                <c:pt idx="3486">
                  <c:v>-0.49827759999999999</c:v>
                </c:pt>
                <c:pt idx="3487">
                  <c:v>-0.49520180000000003</c:v>
                </c:pt>
                <c:pt idx="3488">
                  <c:v>-0.49520180000000003</c:v>
                </c:pt>
                <c:pt idx="3489">
                  <c:v>-0.49520180000000003</c:v>
                </c:pt>
                <c:pt idx="3490">
                  <c:v>-0.49520180000000003</c:v>
                </c:pt>
                <c:pt idx="3491">
                  <c:v>-0.49827759999999999</c:v>
                </c:pt>
                <c:pt idx="3492">
                  <c:v>-0.49827759999999999</c:v>
                </c:pt>
                <c:pt idx="3493">
                  <c:v>-0.49520180000000003</c:v>
                </c:pt>
                <c:pt idx="3494">
                  <c:v>-0.49827759999999999</c:v>
                </c:pt>
                <c:pt idx="3495">
                  <c:v>-0.49827759999999999</c:v>
                </c:pt>
                <c:pt idx="3496">
                  <c:v>-0.49520180000000003</c:v>
                </c:pt>
                <c:pt idx="3497">
                  <c:v>-0.49212599999999995</c:v>
                </c:pt>
                <c:pt idx="3498">
                  <c:v>-0.48905019999999999</c:v>
                </c:pt>
                <c:pt idx="3499">
                  <c:v>-0.49212599999999995</c:v>
                </c:pt>
                <c:pt idx="3500">
                  <c:v>-0.49520180000000003</c:v>
                </c:pt>
                <c:pt idx="3501">
                  <c:v>-0.49212599999999995</c:v>
                </c:pt>
                <c:pt idx="3502">
                  <c:v>-0.48905019999999999</c:v>
                </c:pt>
                <c:pt idx="3503">
                  <c:v>-0.49520180000000003</c:v>
                </c:pt>
                <c:pt idx="3504">
                  <c:v>-0.49827759999999999</c:v>
                </c:pt>
                <c:pt idx="3505">
                  <c:v>-0.49827759999999999</c:v>
                </c:pt>
                <c:pt idx="3506">
                  <c:v>-0.49520180000000003</c:v>
                </c:pt>
                <c:pt idx="3507">
                  <c:v>-0.49520180000000003</c:v>
                </c:pt>
                <c:pt idx="3508">
                  <c:v>-0.49827759999999999</c:v>
                </c:pt>
                <c:pt idx="3509">
                  <c:v>-0.50135339999999995</c:v>
                </c:pt>
                <c:pt idx="3510">
                  <c:v>-0.49827759999999999</c:v>
                </c:pt>
                <c:pt idx="3511">
                  <c:v>-0.49520180000000003</c:v>
                </c:pt>
                <c:pt idx="3512">
                  <c:v>-0.49827759999999999</c:v>
                </c:pt>
                <c:pt idx="3513">
                  <c:v>-0.49827759999999999</c:v>
                </c:pt>
                <c:pt idx="3514">
                  <c:v>-0.49827759999999999</c:v>
                </c:pt>
                <c:pt idx="3515">
                  <c:v>-0.49827759999999999</c:v>
                </c:pt>
                <c:pt idx="3516">
                  <c:v>-0.49827759999999999</c:v>
                </c:pt>
                <c:pt idx="3517">
                  <c:v>-0.50135339999999995</c:v>
                </c:pt>
                <c:pt idx="3518">
                  <c:v>-0.50135339999999995</c:v>
                </c:pt>
                <c:pt idx="3519">
                  <c:v>-0.49827759999999999</c:v>
                </c:pt>
                <c:pt idx="3520">
                  <c:v>-0.49827759999999999</c:v>
                </c:pt>
                <c:pt idx="3521">
                  <c:v>-0.50135339999999995</c:v>
                </c:pt>
                <c:pt idx="3522">
                  <c:v>-0.50135339999999995</c:v>
                </c:pt>
                <c:pt idx="3523">
                  <c:v>-0.49827759999999999</c:v>
                </c:pt>
                <c:pt idx="3524">
                  <c:v>-0.49827759999999999</c:v>
                </c:pt>
                <c:pt idx="3525">
                  <c:v>-0.50135339999999995</c:v>
                </c:pt>
                <c:pt idx="3526">
                  <c:v>-0.50442920000000002</c:v>
                </c:pt>
                <c:pt idx="3527">
                  <c:v>-0.50135339999999995</c:v>
                </c:pt>
                <c:pt idx="3528">
                  <c:v>-0.50135339999999995</c:v>
                </c:pt>
                <c:pt idx="3529">
                  <c:v>-0.50442920000000002</c:v>
                </c:pt>
                <c:pt idx="3530">
                  <c:v>-0.50442920000000002</c:v>
                </c:pt>
                <c:pt idx="3531">
                  <c:v>-0.50442920000000002</c:v>
                </c:pt>
                <c:pt idx="3532">
                  <c:v>-0.50442920000000002</c:v>
                </c:pt>
                <c:pt idx="3533">
                  <c:v>-0.50442920000000002</c:v>
                </c:pt>
                <c:pt idx="3534">
                  <c:v>-0.50442920000000002</c:v>
                </c:pt>
                <c:pt idx="3535">
                  <c:v>-0.50135339999999995</c:v>
                </c:pt>
                <c:pt idx="3536">
                  <c:v>-0.49827759999999999</c:v>
                </c:pt>
                <c:pt idx="3537">
                  <c:v>-0.50135339999999995</c:v>
                </c:pt>
                <c:pt idx="3538">
                  <c:v>-0.50135339999999995</c:v>
                </c:pt>
                <c:pt idx="3539">
                  <c:v>-0.50135339999999995</c:v>
                </c:pt>
                <c:pt idx="3540">
                  <c:v>-0.50135339999999995</c:v>
                </c:pt>
                <c:pt idx="3541">
                  <c:v>-0.50135339999999995</c:v>
                </c:pt>
                <c:pt idx="3542">
                  <c:v>-0.50442920000000002</c:v>
                </c:pt>
                <c:pt idx="3543">
                  <c:v>-0.50442920000000002</c:v>
                </c:pt>
                <c:pt idx="3544">
                  <c:v>-0.50442920000000002</c:v>
                </c:pt>
                <c:pt idx="3545">
                  <c:v>-0.50750490000000004</c:v>
                </c:pt>
                <c:pt idx="3546">
                  <c:v>-0.50442920000000002</c:v>
                </c:pt>
                <c:pt idx="3547">
                  <c:v>-0.50750490000000004</c:v>
                </c:pt>
                <c:pt idx="3548">
                  <c:v>-0.5105807</c:v>
                </c:pt>
                <c:pt idx="3549">
                  <c:v>-0.5105807</c:v>
                </c:pt>
                <c:pt idx="3550">
                  <c:v>-0.50750490000000004</c:v>
                </c:pt>
                <c:pt idx="3551">
                  <c:v>-0.50750490000000004</c:v>
                </c:pt>
                <c:pt idx="3552">
                  <c:v>-0.5105807</c:v>
                </c:pt>
                <c:pt idx="3553">
                  <c:v>-0.5105807</c:v>
                </c:pt>
                <c:pt idx="3554">
                  <c:v>-0.5105807</c:v>
                </c:pt>
                <c:pt idx="3555">
                  <c:v>-0.51365649999999996</c:v>
                </c:pt>
                <c:pt idx="3556">
                  <c:v>-0.51673229999999992</c:v>
                </c:pt>
                <c:pt idx="3557">
                  <c:v>-0.51673229999999992</c:v>
                </c:pt>
                <c:pt idx="3558">
                  <c:v>-0.51673229999999992</c:v>
                </c:pt>
                <c:pt idx="3559">
                  <c:v>-0.5198081</c:v>
                </c:pt>
                <c:pt idx="3560">
                  <c:v>-0.52288389999999996</c:v>
                </c:pt>
                <c:pt idx="3561">
                  <c:v>-0.52288389999999996</c:v>
                </c:pt>
                <c:pt idx="3562">
                  <c:v>-0.52288389999999996</c:v>
                </c:pt>
                <c:pt idx="3563">
                  <c:v>-0.52595970000000003</c:v>
                </c:pt>
                <c:pt idx="3564">
                  <c:v>-0.52903549999999999</c:v>
                </c:pt>
                <c:pt idx="3565">
                  <c:v>-0.52903549999999999</c:v>
                </c:pt>
                <c:pt idx="3566">
                  <c:v>-0.52903549999999999</c:v>
                </c:pt>
                <c:pt idx="3567">
                  <c:v>-0.52903549999999999</c:v>
                </c:pt>
                <c:pt idx="3568">
                  <c:v>-0.52903549999999999</c:v>
                </c:pt>
                <c:pt idx="3569">
                  <c:v>-0.52903549999999999</c:v>
                </c:pt>
                <c:pt idx="3570">
                  <c:v>-0.53211120000000001</c:v>
                </c:pt>
                <c:pt idx="3571">
                  <c:v>-0.53518699999999997</c:v>
                </c:pt>
                <c:pt idx="3572">
                  <c:v>-0.53211120000000001</c:v>
                </c:pt>
                <c:pt idx="3573">
                  <c:v>-0.53211120000000001</c:v>
                </c:pt>
                <c:pt idx="3574">
                  <c:v>-0.53211120000000001</c:v>
                </c:pt>
                <c:pt idx="3575">
                  <c:v>-0.53211120000000001</c:v>
                </c:pt>
                <c:pt idx="3576">
                  <c:v>-0.52903549999999999</c:v>
                </c:pt>
                <c:pt idx="3577">
                  <c:v>-0.52903549999999999</c:v>
                </c:pt>
                <c:pt idx="3578">
                  <c:v>-0.53211120000000001</c:v>
                </c:pt>
                <c:pt idx="3579">
                  <c:v>-0.53211120000000001</c:v>
                </c:pt>
                <c:pt idx="3580">
                  <c:v>-0.53211120000000001</c:v>
                </c:pt>
                <c:pt idx="3581">
                  <c:v>-0.53211120000000001</c:v>
                </c:pt>
                <c:pt idx="3582">
                  <c:v>-0.53211120000000001</c:v>
                </c:pt>
                <c:pt idx="3583">
                  <c:v>-0.53211120000000001</c:v>
                </c:pt>
                <c:pt idx="3584">
                  <c:v>-0.52903549999999999</c:v>
                </c:pt>
                <c:pt idx="3585">
                  <c:v>-0.52903549999999999</c:v>
                </c:pt>
                <c:pt idx="3586">
                  <c:v>-0.52903549999999999</c:v>
                </c:pt>
                <c:pt idx="3587">
                  <c:v>-0.53211120000000001</c:v>
                </c:pt>
                <c:pt idx="3588">
                  <c:v>-0.53211120000000001</c:v>
                </c:pt>
                <c:pt idx="3589">
                  <c:v>-0.52903549999999999</c:v>
                </c:pt>
                <c:pt idx="3590">
                  <c:v>-0.53518699999999997</c:v>
                </c:pt>
                <c:pt idx="3591">
                  <c:v>-0.53826280000000004</c:v>
                </c:pt>
                <c:pt idx="3592">
                  <c:v>-0.53518699999999997</c:v>
                </c:pt>
                <c:pt idx="3593">
                  <c:v>-0.52595970000000003</c:v>
                </c:pt>
                <c:pt idx="3594">
                  <c:v>-0.5198081</c:v>
                </c:pt>
                <c:pt idx="3595">
                  <c:v>-0.5198081</c:v>
                </c:pt>
                <c:pt idx="3596">
                  <c:v>-0.52288389999999996</c:v>
                </c:pt>
                <c:pt idx="3597">
                  <c:v>-0.52595970000000003</c:v>
                </c:pt>
                <c:pt idx="3598">
                  <c:v>-0.52903549999999999</c:v>
                </c:pt>
                <c:pt idx="3599">
                  <c:v>-0.53211120000000001</c:v>
                </c:pt>
                <c:pt idx="3600">
                  <c:v>-0.53518699999999997</c:v>
                </c:pt>
                <c:pt idx="3601">
                  <c:v>-0.53518699999999997</c:v>
                </c:pt>
                <c:pt idx="3602">
                  <c:v>-0.53826280000000004</c:v>
                </c:pt>
                <c:pt idx="3603">
                  <c:v>-0.550566</c:v>
                </c:pt>
                <c:pt idx="3604">
                  <c:v>-0.550566</c:v>
                </c:pt>
                <c:pt idx="3605">
                  <c:v>-0.54441439999999997</c:v>
                </c:pt>
                <c:pt idx="3606">
                  <c:v>-0.53211120000000001</c:v>
                </c:pt>
                <c:pt idx="3607">
                  <c:v>-0.52595970000000003</c:v>
                </c:pt>
                <c:pt idx="3608">
                  <c:v>-0.52595970000000003</c:v>
                </c:pt>
                <c:pt idx="3609">
                  <c:v>-0.5198081</c:v>
                </c:pt>
                <c:pt idx="3610">
                  <c:v>-0.5105807</c:v>
                </c:pt>
                <c:pt idx="3611">
                  <c:v>-0.50442920000000002</c:v>
                </c:pt>
                <c:pt idx="3612">
                  <c:v>-0.50442920000000002</c:v>
                </c:pt>
                <c:pt idx="3613">
                  <c:v>-0.5105807</c:v>
                </c:pt>
                <c:pt idx="3614">
                  <c:v>-0.51673229999999992</c:v>
                </c:pt>
                <c:pt idx="3615">
                  <c:v>-0.52595970000000003</c:v>
                </c:pt>
                <c:pt idx="3616">
                  <c:v>-0.53211120000000001</c:v>
                </c:pt>
                <c:pt idx="3617">
                  <c:v>-0.53826280000000004</c:v>
                </c:pt>
                <c:pt idx="3618">
                  <c:v>-0.5413386</c:v>
                </c:pt>
                <c:pt idx="3619">
                  <c:v>-0.54441439999999997</c:v>
                </c:pt>
                <c:pt idx="3620">
                  <c:v>-0.54441439999999997</c:v>
                </c:pt>
                <c:pt idx="3621">
                  <c:v>-0.53211120000000001</c:v>
                </c:pt>
                <c:pt idx="3622">
                  <c:v>-0.5198081</c:v>
                </c:pt>
                <c:pt idx="3623">
                  <c:v>-0.5105807</c:v>
                </c:pt>
                <c:pt idx="3624">
                  <c:v>-0.50442920000000002</c:v>
                </c:pt>
                <c:pt idx="3625">
                  <c:v>-0.49827759999999999</c:v>
                </c:pt>
                <c:pt idx="3626">
                  <c:v>-0.49212599999999995</c:v>
                </c:pt>
                <c:pt idx="3627">
                  <c:v>-0.49212599999999995</c:v>
                </c:pt>
                <c:pt idx="3628">
                  <c:v>-0.50135339999999995</c:v>
                </c:pt>
                <c:pt idx="3629">
                  <c:v>-0.5105807</c:v>
                </c:pt>
                <c:pt idx="3630">
                  <c:v>-0.5198081</c:v>
                </c:pt>
                <c:pt idx="3631">
                  <c:v>-0.52595970000000003</c:v>
                </c:pt>
                <c:pt idx="3632">
                  <c:v>-0.53211120000000001</c:v>
                </c:pt>
                <c:pt idx="3633">
                  <c:v>-0.53211120000000001</c:v>
                </c:pt>
                <c:pt idx="3634">
                  <c:v>-0.52903549999999999</c:v>
                </c:pt>
                <c:pt idx="3635">
                  <c:v>-0.52288389999999996</c:v>
                </c:pt>
                <c:pt idx="3636">
                  <c:v>-0.5198081</c:v>
                </c:pt>
                <c:pt idx="3637">
                  <c:v>-0.51365649999999996</c:v>
                </c:pt>
                <c:pt idx="3638">
                  <c:v>-0.50750490000000004</c:v>
                </c:pt>
                <c:pt idx="3639">
                  <c:v>-0.50135339999999995</c:v>
                </c:pt>
                <c:pt idx="3640">
                  <c:v>-0.49827759999999999</c:v>
                </c:pt>
                <c:pt idx="3641">
                  <c:v>-0.49827759999999999</c:v>
                </c:pt>
                <c:pt idx="3642">
                  <c:v>-0.50135339999999995</c:v>
                </c:pt>
                <c:pt idx="3643">
                  <c:v>-0.50442920000000002</c:v>
                </c:pt>
                <c:pt idx="3644">
                  <c:v>-0.50750490000000004</c:v>
                </c:pt>
                <c:pt idx="3645">
                  <c:v>-0.5105807</c:v>
                </c:pt>
                <c:pt idx="3646">
                  <c:v>-0.51365649999999996</c:v>
                </c:pt>
                <c:pt idx="3647">
                  <c:v>-0.51365649999999996</c:v>
                </c:pt>
                <c:pt idx="3648">
                  <c:v>-0.51365649999999996</c:v>
                </c:pt>
                <c:pt idx="3649">
                  <c:v>-0.51365649999999996</c:v>
                </c:pt>
                <c:pt idx="3650">
                  <c:v>-0.50750490000000004</c:v>
                </c:pt>
                <c:pt idx="3651">
                  <c:v>-0.50135339999999995</c:v>
                </c:pt>
                <c:pt idx="3652">
                  <c:v>-0.49520180000000003</c:v>
                </c:pt>
                <c:pt idx="3653">
                  <c:v>-0.49520180000000003</c:v>
                </c:pt>
                <c:pt idx="3654">
                  <c:v>-0.49520180000000003</c:v>
                </c:pt>
                <c:pt idx="3655">
                  <c:v>-0.49520180000000003</c:v>
                </c:pt>
                <c:pt idx="3656">
                  <c:v>-0.49520180000000003</c:v>
                </c:pt>
                <c:pt idx="3657">
                  <c:v>-0.49827759999999999</c:v>
                </c:pt>
                <c:pt idx="3658">
                  <c:v>-0.50135339999999995</c:v>
                </c:pt>
                <c:pt idx="3659">
                  <c:v>-0.50442920000000002</c:v>
                </c:pt>
                <c:pt idx="3660">
                  <c:v>-0.50442920000000002</c:v>
                </c:pt>
                <c:pt idx="3661">
                  <c:v>-0.50750490000000004</c:v>
                </c:pt>
                <c:pt idx="3662">
                  <c:v>-0.5105807</c:v>
                </c:pt>
                <c:pt idx="3663">
                  <c:v>-0.50750490000000004</c:v>
                </c:pt>
                <c:pt idx="3664">
                  <c:v>-0.50442920000000002</c:v>
                </c:pt>
                <c:pt idx="3665">
                  <c:v>-0.50135339999999995</c:v>
                </c:pt>
                <c:pt idx="3666">
                  <c:v>-0.50135339999999995</c:v>
                </c:pt>
                <c:pt idx="3667">
                  <c:v>-0.50135339999999995</c:v>
                </c:pt>
                <c:pt idx="3668">
                  <c:v>-0.49520180000000003</c:v>
                </c:pt>
                <c:pt idx="3669">
                  <c:v>-0.49212599999999995</c:v>
                </c:pt>
                <c:pt idx="3670">
                  <c:v>-0.48905019999999999</c:v>
                </c:pt>
                <c:pt idx="3671">
                  <c:v>-0.48905019999999999</c:v>
                </c:pt>
                <c:pt idx="3672">
                  <c:v>-0.48597439999999997</c:v>
                </c:pt>
                <c:pt idx="3673">
                  <c:v>-0.48597439999999997</c:v>
                </c:pt>
                <c:pt idx="3674">
                  <c:v>-0.48905019999999999</c:v>
                </c:pt>
                <c:pt idx="3675">
                  <c:v>-0.49212599999999995</c:v>
                </c:pt>
                <c:pt idx="3676">
                  <c:v>-0.49212599999999995</c:v>
                </c:pt>
                <c:pt idx="3677">
                  <c:v>-0.49520180000000003</c:v>
                </c:pt>
                <c:pt idx="3678">
                  <c:v>-0.49827759999999999</c:v>
                </c:pt>
                <c:pt idx="3679">
                  <c:v>-0.49827759999999999</c:v>
                </c:pt>
                <c:pt idx="3680">
                  <c:v>-0.49827759999999999</c:v>
                </c:pt>
                <c:pt idx="3681">
                  <c:v>-0.49827759999999999</c:v>
                </c:pt>
                <c:pt idx="3682">
                  <c:v>-0.49520180000000003</c:v>
                </c:pt>
                <c:pt idx="3683">
                  <c:v>-0.49212599999999995</c:v>
                </c:pt>
                <c:pt idx="3684">
                  <c:v>-0.49212599999999995</c:v>
                </c:pt>
                <c:pt idx="3685">
                  <c:v>-0.49212599999999995</c:v>
                </c:pt>
                <c:pt idx="3686">
                  <c:v>-0.48905019999999999</c:v>
                </c:pt>
                <c:pt idx="3687">
                  <c:v>-0.48597439999999997</c:v>
                </c:pt>
                <c:pt idx="3688">
                  <c:v>-0.48597439999999997</c:v>
                </c:pt>
                <c:pt idx="3689">
                  <c:v>-0.48905019999999999</c:v>
                </c:pt>
                <c:pt idx="3690">
                  <c:v>-0.49212599999999995</c:v>
                </c:pt>
                <c:pt idx="3691">
                  <c:v>-0.49212599999999995</c:v>
                </c:pt>
                <c:pt idx="3692">
                  <c:v>-0.49520180000000003</c:v>
                </c:pt>
                <c:pt idx="3693">
                  <c:v>-0.49520180000000003</c:v>
                </c:pt>
                <c:pt idx="3694">
                  <c:v>-0.49827759999999999</c:v>
                </c:pt>
                <c:pt idx="3695">
                  <c:v>-0.49827759999999999</c:v>
                </c:pt>
                <c:pt idx="3696">
                  <c:v>-0.50135339999999995</c:v>
                </c:pt>
                <c:pt idx="3697">
                  <c:v>-0.50442920000000002</c:v>
                </c:pt>
                <c:pt idx="3698">
                  <c:v>-0.50135339999999995</c:v>
                </c:pt>
                <c:pt idx="3699">
                  <c:v>-0.50135339999999995</c:v>
                </c:pt>
                <c:pt idx="3700">
                  <c:v>-0.49827759999999999</c:v>
                </c:pt>
                <c:pt idx="3701">
                  <c:v>-0.49827759999999999</c:v>
                </c:pt>
                <c:pt idx="3702">
                  <c:v>-0.49520180000000003</c:v>
                </c:pt>
                <c:pt idx="3703">
                  <c:v>-0.49520180000000003</c:v>
                </c:pt>
                <c:pt idx="3704">
                  <c:v>-0.49520180000000003</c:v>
                </c:pt>
                <c:pt idx="3705">
                  <c:v>-0.49827759999999999</c:v>
                </c:pt>
                <c:pt idx="3706">
                  <c:v>-0.49827759999999999</c:v>
                </c:pt>
                <c:pt idx="3707">
                  <c:v>-0.49827759999999999</c:v>
                </c:pt>
                <c:pt idx="3708">
                  <c:v>-0.50135339999999995</c:v>
                </c:pt>
                <c:pt idx="3709">
                  <c:v>-0.50135339999999995</c:v>
                </c:pt>
                <c:pt idx="3710">
                  <c:v>-0.50135339999999995</c:v>
                </c:pt>
                <c:pt idx="3711">
                  <c:v>-0.50442920000000002</c:v>
                </c:pt>
                <c:pt idx="3712">
                  <c:v>-0.50442920000000002</c:v>
                </c:pt>
                <c:pt idx="3713">
                  <c:v>-0.50442920000000002</c:v>
                </c:pt>
                <c:pt idx="3714">
                  <c:v>-0.50442920000000002</c:v>
                </c:pt>
                <c:pt idx="3715">
                  <c:v>-0.50442920000000002</c:v>
                </c:pt>
                <c:pt idx="3716">
                  <c:v>-0.50135339999999995</c:v>
                </c:pt>
                <c:pt idx="3717">
                  <c:v>-0.50135339999999995</c:v>
                </c:pt>
                <c:pt idx="3718">
                  <c:v>-0.49827759999999999</c:v>
                </c:pt>
                <c:pt idx="3719">
                  <c:v>-0.49827759999999999</c:v>
                </c:pt>
                <c:pt idx="3720">
                  <c:v>-0.50135339999999995</c:v>
                </c:pt>
                <c:pt idx="3721">
                  <c:v>-0.50135339999999995</c:v>
                </c:pt>
                <c:pt idx="3722">
                  <c:v>-0.50135339999999995</c:v>
                </c:pt>
                <c:pt idx="3723">
                  <c:v>-0.50442920000000002</c:v>
                </c:pt>
                <c:pt idx="3724">
                  <c:v>-0.50750490000000004</c:v>
                </c:pt>
                <c:pt idx="3725">
                  <c:v>-0.50750490000000004</c:v>
                </c:pt>
                <c:pt idx="3726">
                  <c:v>-0.50750490000000004</c:v>
                </c:pt>
                <c:pt idx="3727">
                  <c:v>-0.5105807</c:v>
                </c:pt>
                <c:pt idx="3728">
                  <c:v>-0.50750490000000004</c:v>
                </c:pt>
                <c:pt idx="3729">
                  <c:v>-0.50442920000000002</c:v>
                </c:pt>
                <c:pt idx="3730">
                  <c:v>-0.50442920000000002</c:v>
                </c:pt>
                <c:pt idx="3731">
                  <c:v>-0.50442920000000002</c:v>
                </c:pt>
                <c:pt idx="3732">
                  <c:v>-0.50135339999999995</c:v>
                </c:pt>
                <c:pt idx="3733">
                  <c:v>-0.49827759999999999</c:v>
                </c:pt>
                <c:pt idx="3734">
                  <c:v>-0.49827759999999999</c:v>
                </c:pt>
                <c:pt idx="3735">
                  <c:v>-0.50135339999999995</c:v>
                </c:pt>
                <c:pt idx="3736">
                  <c:v>-0.49827759999999999</c:v>
                </c:pt>
                <c:pt idx="3737">
                  <c:v>-0.49212599999999995</c:v>
                </c:pt>
                <c:pt idx="3738">
                  <c:v>-0.49520180000000003</c:v>
                </c:pt>
                <c:pt idx="3739">
                  <c:v>-0.49827759999999999</c:v>
                </c:pt>
                <c:pt idx="3740">
                  <c:v>-0.49520180000000003</c:v>
                </c:pt>
                <c:pt idx="3741">
                  <c:v>-0.49212599999999995</c:v>
                </c:pt>
                <c:pt idx="3742">
                  <c:v>-0.49212599999999995</c:v>
                </c:pt>
                <c:pt idx="3743">
                  <c:v>-0.49827759999999999</c:v>
                </c:pt>
                <c:pt idx="3744">
                  <c:v>-0.49827759999999999</c:v>
                </c:pt>
                <c:pt idx="3745">
                  <c:v>-0.49827759999999999</c:v>
                </c:pt>
                <c:pt idx="3746">
                  <c:v>-0.50135339999999995</c:v>
                </c:pt>
                <c:pt idx="3747">
                  <c:v>-0.49827759999999999</c:v>
                </c:pt>
                <c:pt idx="3748">
                  <c:v>-0.49520180000000003</c:v>
                </c:pt>
                <c:pt idx="3749">
                  <c:v>-0.49827759999999999</c:v>
                </c:pt>
                <c:pt idx="3750">
                  <c:v>-0.49520180000000003</c:v>
                </c:pt>
                <c:pt idx="3751">
                  <c:v>-0.49520180000000003</c:v>
                </c:pt>
                <c:pt idx="3752">
                  <c:v>-0.49520180000000003</c:v>
                </c:pt>
                <c:pt idx="3753">
                  <c:v>-0.49827759999999999</c:v>
                </c:pt>
                <c:pt idx="3754">
                  <c:v>-0.50135339999999995</c:v>
                </c:pt>
                <c:pt idx="3755">
                  <c:v>-0.50135339999999995</c:v>
                </c:pt>
                <c:pt idx="3756">
                  <c:v>-0.49827759999999999</c:v>
                </c:pt>
                <c:pt idx="3757">
                  <c:v>-0.50135339999999995</c:v>
                </c:pt>
                <c:pt idx="3758">
                  <c:v>-0.50750490000000004</c:v>
                </c:pt>
                <c:pt idx="3759">
                  <c:v>-0.50135339999999995</c:v>
                </c:pt>
                <c:pt idx="3760">
                  <c:v>-0.49827759999999999</c:v>
                </c:pt>
                <c:pt idx="3761">
                  <c:v>-0.49827759999999999</c:v>
                </c:pt>
                <c:pt idx="3762">
                  <c:v>-0.50135339999999995</c:v>
                </c:pt>
                <c:pt idx="3763">
                  <c:v>-0.50135339999999995</c:v>
                </c:pt>
                <c:pt idx="3764">
                  <c:v>-0.49827759999999999</c:v>
                </c:pt>
                <c:pt idx="3765">
                  <c:v>-0.49520180000000003</c:v>
                </c:pt>
                <c:pt idx="3766">
                  <c:v>-0.49827759999999999</c:v>
                </c:pt>
                <c:pt idx="3767">
                  <c:v>-0.50135339999999995</c:v>
                </c:pt>
                <c:pt idx="3768">
                  <c:v>-0.49827759999999999</c:v>
                </c:pt>
                <c:pt idx="3769">
                  <c:v>-0.49827759999999999</c:v>
                </c:pt>
                <c:pt idx="3770">
                  <c:v>-0.50135339999999995</c:v>
                </c:pt>
                <c:pt idx="3771">
                  <c:v>-0.50135339999999995</c:v>
                </c:pt>
                <c:pt idx="3772">
                  <c:v>-0.50135339999999995</c:v>
                </c:pt>
                <c:pt idx="3773">
                  <c:v>-0.50135339999999995</c:v>
                </c:pt>
                <c:pt idx="3774">
                  <c:v>-0.50135339999999995</c:v>
                </c:pt>
                <c:pt idx="3775">
                  <c:v>-0.50442920000000002</c:v>
                </c:pt>
                <c:pt idx="3776">
                  <c:v>-0.50442920000000002</c:v>
                </c:pt>
                <c:pt idx="3777">
                  <c:v>-0.50135339999999995</c:v>
                </c:pt>
                <c:pt idx="3778">
                  <c:v>-0.50135339999999995</c:v>
                </c:pt>
                <c:pt idx="3779">
                  <c:v>-0.50135339999999995</c:v>
                </c:pt>
                <c:pt idx="3780">
                  <c:v>-0.50135339999999995</c:v>
                </c:pt>
                <c:pt idx="3781">
                  <c:v>-0.49827759999999999</c:v>
                </c:pt>
                <c:pt idx="3782">
                  <c:v>-0.49520180000000003</c:v>
                </c:pt>
                <c:pt idx="3783">
                  <c:v>-0.49520180000000003</c:v>
                </c:pt>
                <c:pt idx="3784">
                  <c:v>-0.49212599999999995</c:v>
                </c:pt>
                <c:pt idx="3785">
                  <c:v>-0.48905019999999999</c:v>
                </c:pt>
                <c:pt idx="3786">
                  <c:v>-0.48597439999999997</c:v>
                </c:pt>
                <c:pt idx="3787">
                  <c:v>-0.48597439999999997</c:v>
                </c:pt>
                <c:pt idx="3788">
                  <c:v>-0.48597439999999997</c:v>
                </c:pt>
                <c:pt idx="3789">
                  <c:v>-0.48597439999999997</c:v>
                </c:pt>
                <c:pt idx="3790">
                  <c:v>-0.48597439999999997</c:v>
                </c:pt>
                <c:pt idx="3791">
                  <c:v>-0.48597439999999997</c:v>
                </c:pt>
                <c:pt idx="3792">
                  <c:v>-0.48905019999999999</c:v>
                </c:pt>
                <c:pt idx="3793">
                  <c:v>-0.48597439999999997</c:v>
                </c:pt>
                <c:pt idx="3794">
                  <c:v>-0.48289859999999996</c:v>
                </c:pt>
                <c:pt idx="3795">
                  <c:v>-0.48289859999999996</c:v>
                </c:pt>
                <c:pt idx="3796">
                  <c:v>-0.48289859999999996</c:v>
                </c:pt>
                <c:pt idx="3797">
                  <c:v>-0.48597439999999997</c:v>
                </c:pt>
                <c:pt idx="3798">
                  <c:v>-0.48597439999999997</c:v>
                </c:pt>
                <c:pt idx="3799">
                  <c:v>-0.48597439999999997</c:v>
                </c:pt>
                <c:pt idx="3800">
                  <c:v>-0.48905019999999999</c:v>
                </c:pt>
                <c:pt idx="3801">
                  <c:v>-0.48597439999999997</c:v>
                </c:pt>
                <c:pt idx="3802">
                  <c:v>-0.48597439999999997</c:v>
                </c:pt>
                <c:pt idx="3803">
                  <c:v>-0.48289859999999996</c:v>
                </c:pt>
                <c:pt idx="3804">
                  <c:v>-0.4798229</c:v>
                </c:pt>
                <c:pt idx="3805">
                  <c:v>-0.4798229</c:v>
                </c:pt>
                <c:pt idx="3806">
                  <c:v>-0.4798229</c:v>
                </c:pt>
                <c:pt idx="3807">
                  <c:v>-0.4798229</c:v>
                </c:pt>
                <c:pt idx="3808">
                  <c:v>-0.47674709999999998</c:v>
                </c:pt>
                <c:pt idx="3809">
                  <c:v>-0.47674709999999998</c:v>
                </c:pt>
                <c:pt idx="3810">
                  <c:v>-0.47674709999999998</c:v>
                </c:pt>
                <c:pt idx="3811">
                  <c:v>-0.47367130000000002</c:v>
                </c:pt>
                <c:pt idx="3812">
                  <c:v>-0.4705955</c:v>
                </c:pt>
                <c:pt idx="3813">
                  <c:v>-0.4705955</c:v>
                </c:pt>
                <c:pt idx="3814">
                  <c:v>-0.4705955</c:v>
                </c:pt>
                <c:pt idx="3815">
                  <c:v>-0.46751969999999998</c:v>
                </c:pt>
                <c:pt idx="3816">
                  <c:v>-0.46444389999999997</c:v>
                </c:pt>
                <c:pt idx="3817">
                  <c:v>-0.46444389999999997</c:v>
                </c:pt>
                <c:pt idx="3818">
                  <c:v>-0.46444389999999997</c:v>
                </c:pt>
                <c:pt idx="3819">
                  <c:v>-0.46444389999999997</c:v>
                </c:pt>
                <c:pt idx="3820">
                  <c:v>-0.4613681</c:v>
                </c:pt>
                <c:pt idx="3821">
                  <c:v>-0.4613681</c:v>
                </c:pt>
                <c:pt idx="3822">
                  <c:v>-0.4613681</c:v>
                </c:pt>
                <c:pt idx="3823">
                  <c:v>-0.4613681</c:v>
                </c:pt>
                <c:pt idx="3824">
                  <c:v>-0.4613681</c:v>
                </c:pt>
                <c:pt idx="3825">
                  <c:v>-0.4613681</c:v>
                </c:pt>
                <c:pt idx="3826">
                  <c:v>-0.45829229999999999</c:v>
                </c:pt>
                <c:pt idx="3827">
                  <c:v>-0.45829229999999999</c:v>
                </c:pt>
                <c:pt idx="3828">
                  <c:v>-0.4613681</c:v>
                </c:pt>
                <c:pt idx="3829">
                  <c:v>-0.4613681</c:v>
                </c:pt>
                <c:pt idx="3830">
                  <c:v>-0.4613681</c:v>
                </c:pt>
                <c:pt idx="3831">
                  <c:v>-0.4613681</c:v>
                </c:pt>
                <c:pt idx="3832">
                  <c:v>-0.4613681</c:v>
                </c:pt>
                <c:pt idx="3833">
                  <c:v>-0.4613681</c:v>
                </c:pt>
                <c:pt idx="3834">
                  <c:v>-0.4613681</c:v>
                </c:pt>
                <c:pt idx="3835">
                  <c:v>-0.4613681</c:v>
                </c:pt>
                <c:pt idx="3836">
                  <c:v>-0.4613681</c:v>
                </c:pt>
                <c:pt idx="3837">
                  <c:v>-0.4613681</c:v>
                </c:pt>
                <c:pt idx="3838">
                  <c:v>-0.4613681</c:v>
                </c:pt>
                <c:pt idx="3839">
                  <c:v>-0.4613681</c:v>
                </c:pt>
                <c:pt idx="3840">
                  <c:v>-0.4613681</c:v>
                </c:pt>
                <c:pt idx="3841">
                  <c:v>-0.4613681</c:v>
                </c:pt>
                <c:pt idx="3842">
                  <c:v>-0.4613681</c:v>
                </c:pt>
                <c:pt idx="3843">
                  <c:v>-0.45829229999999999</c:v>
                </c:pt>
                <c:pt idx="3844">
                  <c:v>-0.45521659999999997</c:v>
                </c:pt>
                <c:pt idx="3845">
                  <c:v>-0.45521659999999997</c:v>
                </c:pt>
                <c:pt idx="3846">
                  <c:v>-0.45214080000000001</c:v>
                </c:pt>
                <c:pt idx="3847">
                  <c:v>-0.45214080000000001</c:v>
                </c:pt>
                <c:pt idx="3848">
                  <c:v>-0.45521659999999997</c:v>
                </c:pt>
                <c:pt idx="3849">
                  <c:v>-0.45521659999999997</c:v>
                </c:pt>
                <c:pt idx="3850">
                  <c:v>-0.45521659999999997</c:v>
                </c:pt>
                <c:pt idx="3851">
                  <c:v>-0.45521659999999997</c:v>
                </c:pt>
                <c:pt idx="3852">
                  <c:v>-0.45521659999999997</c:v>
                </c:pt>
                <c:pt idx="3853">
                  <c:v>-0.45521659999999997</c:v>
                </c:pt>
                <c:pt idx="3854">
                  <c:v>-0.45521659999999997</c:v>
                </c:pt>
                <c:pt idx="3855">
                  <c:v>-0.45214080000000001</c:v>
                </c:pt>
                <c:pt idx="3856">
                  <c:v>-0.44906499999999999</c:v>
                </c:pt>
                <c:pt idx="3857">
                  <c:v>-0.44906499999999999</c:v>
                </c:pt>
                <c:pt idx="3858">
                  <c:v>-0.44906499999999999</c:v>
                </c:pt>
                <c:pt idx="3859">
                  <c:v>-0.44598918999999998</c:v>
                </c:pt>
                <c:pt idx="3860">
                  <c:v>-0.44598918999999998</c:v>
                </c:pt>
                <c:pt idx="3861">
                  <c:v>-0.44598918999999998</c:v>
                </c:pt>
                <c:pt idx="3862">
                  <c:v>-0.44598918999999998</c:v>
                </c:pt>
                <c:pt idx="3863">
                  <c:v>-0.44598918999999998</c:v>
                </c:pt>
                <c:pt idx="3864">
                  <c:v>-0.44906499999999999</c:v>
                </c:pt>
                <c:pt idx="3865">
                  <c:v>-0.45214080000000001</c:v>
                </c:pt>
                <c:pt idx="3866">
                  <c:v>-0.45214080000000001</c:v>
                </c:pt>
                <c:pt idx="3867">
                  <c:v>-0.45214080000000001</c:v>
                </c:pt>
                <c:pt idx="3868">
                  <c:v>-0.45214080000000001</c:v>
                </c:pt>
                <c:pt idx="3869">
                  <c:v>-0.45214080000000001</c:v>
                </c:pt>
                <c:pt idx="3870">
                  <c:v>-0.45214080000000001</c:v>
                </c:pt>
                <c:pt idx="3871">
                  <c:v>-0.45214080000000001</c:v>
                </c:pt>
                <c:pt idx="3872">
                  <c:v>-0.45521659999999997</c:v>
                </c:pt>
                <c:pt idx="3873">
                  <c:v>-0.45521659999999997</c:v>
                </c:pt>
                <c:pt idx="3874">
                  <c:v>-0.45521659999999997</c:v>
                </c:pt>
                <c:pt idx="3875">
                  <c:v>-0.45521659999999997</c:v>
                </c:pt>
                <c:pt idx="3876">
                  <c:v>-0.45521659999999997</c:v>
                </c:pt>
                <c:pt idx="3877">
                  <c:v>-0.45829229999999999</c:v>
                </c:pt>
                <c:pt idx="3878">
                  <c:v>-0.4613681</c:v>
                </c:pt>
                <c:pt idx="3879">
                  <c:v>-0.4613681</c:v>
                </c:pt>
                <c:pt idx="3880">
                  <c:v>-0.46444389999999997</c:v>
                </c:pt>
                <c:pt idx="3881">
                  <c:v>-0.46444389999999997</c:v>
                </c:pt>
                <c:pt idx="3882">
                  <c:v>-0.46444389999999997</c:v>
                </c:pt>
                <c:pt idx="3883">
                  <c:v>-0.46444389999999997</c:v>
                </c:pt>
                <c:pt idx="3884">
                  <c:v>-0.4613681</c:v>
                </c:pt>
                <c:pt idx="3885">
                  <c:v>-0.4613681</c:v>
                </c:pt>
                <c:pt idx="3886">
                  <c:v>-0.4613681</c:v>
                </c:pt>
                <c:pt idx="3887">
                  <c:v>-0.4613681</c:v>
                </c:pt>
                <c:pt idx="3888">
                  <c:v>-0.4613681</c:v>
                </c:pt>
                <c:pt idx="3889">
                  <c:v>-0.4613681</c:v>
                </c:pt>
                <c:pt idx="3890">
                  <c:v>-0.46444389999999997</c:v>
                </c:pt>
                <c:pt idx="3891">
                  <c:v>-0.46444389999999997</c:v>
                </c:pt>
                <c:pt idx="3892">
                  <c:v>-0.46444389999999997</c:v>
                </c:pt>
                <c:pt idx="3893">
                  <c:v>-0.46444389999999997</c:v>
                </c:pt>
                <c:pt idx="3894">
                  <c:v>-0.46444389999999997</c:v>
                </c:pt>
                <c:pt idx="3895">
                  <c:v>-0.46751969999999998</c:v>
                </c:pt>
                <c:pt idx="3896">
                  <c:v>-0.46751969999999998</c:v>
                </c:pt>
                <c:pt idx="3897">
                  <c:v>-0.46751969999999998</c:v>
                </c:pt>
                <c:pt idx="3898">
                  <c:v>-0.46751969999999998</c:v>
                </c:pt>
                <c:pt idx="3899">
                  <c:v>-0.46751969999999998</c:v>
                </c:pt>
                <c:pt idx="3900">
                  <c:v>-0.46751969999999998</c:v>
                </c:pt>
                <c:pt idx="3901">
                  <c:v>-0.46751969999999998</c:v>
                </c:pt>
                <c:pt idx="3902">
                  <c:v>-0.46751969999999998</c:v>
                </c:pt>
                <c:pt idx="3903">
                  <c:v>-0.46751969999999998</c:v>
                </c:pt>
                <c:pt idx="3904">
                  <c:v>-0.46751969999999998</c:v>
                </c:pt>
                <c:pt idx="3905">
                  <c:v>-0.46751969999999998</c:v>
                </c:pt>
                <c:pt idx="3906">
                  <c:v>-0.46751969999999998</c:v>
                </c:pt>
                <c:pt idx="3907">
                  <c:v>-0.46751969999999998</c:v>
                </c:pt>
                <c:pt idx="3908">
                  <c:v>-0.46751969999999998</c:v>
                </c:pt>
                <c:pt idx="3909">
                  <c:v>-0.46444389999999997</c:v>
                </c:pt>
                <c:pt idx="3910">
                  <c:v>-0.46444389999999997</c:v>
                </c:pt>
                <c:pt idx="3911">
                  <c:v>-0.46444389999999997</c:v>
                </c:pt>
                <c:pt idx="3912">
                  <c:v>-0.46444389999999997</c:v>
                </c:pt>
                <c:pt idx="3913">
                  <c:v>-0.46444389999999997</c:v>
                </c:pt>
                <c:pt idx="3914">
                  <c:v>-0.46444389999999997</c:v>
                </c:pt>
                <c:pt idx="3915">
                  <c:v>-0.46444389999999997</c:v>
                </c:pt>
                <c:pt idx="3916">
                  <c:v>-0.46751969999999998</c:v>
                </c:pt>
                <c:pt idx="3917">
                  <c:v>-0.46751969999999998</c:v>
                </c:pt>
                <c:pt idx="3918">
                  <c:v>-0.46444389999999997</c:v>
                </c:pt>
                <c:pt idx="3919">
                  <c:v>-0.46444389999999997</c:v>
                </c:pt>
                <c:pt idx="3920">
                  <c:v>-0.46444389999999997</c:v>
                </c:pt>
                <c:pt idx="3921">
                  <c:v>-0.46444389999999997</c:v>
                </c:pt>
                <c:pt idx="3922">
                  <c:v>-0.4613681</c:v>
                </c:pt>
                <c:pt idx="3923">
                  <c:v>-0.4613681</c:v>
                </c:pt>
                <c:pt idx="3924">
                  <c:v>-0.4613681</c:v>
                </c:pt>
                <c:pt idx="3925">
                  <c:v>-0.46444389999999997</c:v>
                </c:pt>
                <c:pt idx="3926">
                  <c:v>-0.46444389999999997</c:v>
                </c:pt>
                <c:pt idx="3927">
                  <c:v>-0.46444389999999997</c:v>
                </c:pt>
                <c:pt idx="3928">
                  <c:v>-0.46444389999999997</c:v>
                </c:pt>
                <c:pt idx="3929">
                  <c:v>-0.46444389999999997</c:v>
                </c:pt>
                <c:pt idx="3930">
                  <c:v>-0.46444389999999997</c:v>
                </c:pt>
                <c:pt idx="3931">
                  <c:v>-0.46444389999999997</c:v>
                </c:pt>
                <c:pt idx="3932">
                  <c:v>-0.46751969999999998</c:v>
                </c:pt>
                <c:pt idx="3933">
                  <c:v>-0.46444389999999997</c:v>
                </c:pt>
                <c:pt idx="3934">
                  <c:v>-0.4613681</c:v>
                </c:pt>
                <c:pt idx="3935">
                  <c:v>-0.4613681</c:v>
                </c:pt>
                <c:pt idx="3936">
                  <c:v>-0.4613681</c:v>
                </c:pt>
                <c:pt idx="3937">
                  <c:v>-0.4613681</c:v>
                </c:pt>
                <c:pt idx="3938">
                  <c:v>-0.4613681</c:v>
                </c:pt>
                <c:pt idx="3939">
                  <c:v>-0.4613681</c:v>
                </c:pt>
                <c:pt idx="3940">
                  <c:v>-0.45829229999999999</c:v>
                </c:pt>
                <c:pt idx="3941">
                  <c:v>-0.45521659999999997</c:v>
                </c:pt>
                <c:pt idx="3942">
                  <c:v>-0.45521659999999997</c:v>
                </c:pt>
                <c:pt idx="3943">
                  <c:v>-0.45521659999999997</c:v>
                </c:pt>
                <c:pt idx="3944">
                  <c:v>-0.45521659999999997</c:v>
                </c:pt>
                <c:pt idx="3945">
                  <c:v>-0.45214080000000001</c:v>
                </c:pt>
                <c:pt idx="3946">
                  <c:v>-0.44906499999999999</c:v>
                </c:pt>
                <c:pt idx="3947">
                  <c:v>-0.44906499999999999</c:v>
                </c:pt>
                <c:pt idx="3948">
                  <c:v>-0.44906499999999999</c:v>
                </c:pt>
                <c:pt idx="3949">
                  <c:v>-0.44906499999999999</c:v>
                </c:pt>
                <c:pt idx="3950">
                  <c:v>-0.44598918999999998</c:v>
                </c:pt>
                <c:pt idx="3951">
                  <c:v>-0.44598918999999998</c:v>
                </c:pt>
                <c:pt idx="3952">
                  <c:v>-0.44598918999999998</c:v>
                </c:pt>
                <c:pt idx="3953">
                  <c:v>-0.44291340999999995</c:v>
                </c:pt>
                <c:pt idx="3954">
                  <c:v>-0.44598918999999998</c:v>
                </c:pt>
                <c:pt idx="3955">
                  <c:v>-0.44598918999999998</c:v>
                </c:pt>
                <c:pt idx="3956">
                  <c:v>-0.44598918999999998</c:v>
                </c:pt>
                <c:pt idx="3957">
                  <c:v>-0.44598918999999998</c:v>
                </c:pt>
                <c:pt idx="3958">
                  <c:v>-0.44598918999999998</c:v>
                </c:pt>
                <c:pt idx="3959">
                  <c:v>-0.44598918999999998</c:v>
                </c:pt>
                <c:pt idx="3960">
                  <c:v>-0.44598918999999998</c:v>
                </c:pt>
                <c:pt idx="3961">
                  <c:v>-0.44291340999999995</c:v>
                </c:pt>
                <c:pt idx="3962">
                  <c:v>-0.44291340999999995</c:v>
                </c:pt>
                <c:pt idx="3963">
                  <c:v>-0.44291340999999995</c:v>
                </c:pt>
                <c:pt idx="3964">
                  <c:v>-0.43983761999999998</c:v>
                </c:pt>
                <c:pt idx="3965">
                  <c:v>-0.43983761999999998</c:v>
                </c:pt>
                <c:pt idx="3966">
                  <c:v>-0.43983761999999998</c:v>
                </c:pt>
                <c:pt idx="3967">
                  <c:v>-0.43676183999999996</c:v>
                </c:pt>
                <c:pt idx="3968">
                  <c:v>-0.43676183999999996</c:v>
                </c:pt>
                <c:pt idx="3969">
                  <c:v>-0.43676183999999996</c:v>
                </c:pt>
                <c:pt idx="3970">
                  <c:v>-0.43676183999999996</c:v>
                </c:pt>
                <c:pt idx="3971">
                  <c:v>-0.43368603999999999</c:v>
                </c:pt>
                <c:pt idx="3972">
                  <c:v>-0.43368603999999999</c:v>
                </c:pt>
                <c:pt idx="3973">
                  <c:v>-0.43368603999999999</c:v>
                </c:pt>
                <c:pt idx="3974">
                  <c:v>-0.43368603999999999</c:v>
                </c:pt>
                <c:pt idx="3975">
                  <c:v>-0.43368603999999999</c:v>
                </c:pt>
                <c:pt idx="3976">
                  <c:v>-0.43061025999999997</c:v>
                </c:pt>
                <c:pt idx="3977">
                  <c:v>-0.43061025999999997</c:v>
                </c:pt>
                <c:pt idx="3978">
                  <c:v>-0.43061025999999997</c:v>
                </c:pt>
                <c:pt idx="3979">
                  <c:v>-0.43061025999999997</c:v>
                </c:pt>
                <c:pt idx="3980">
                  <c:v>-0.42753447</c:v>
                </c:pt>
                <c:pt idx="3981">
                  <c:v>-0.42753447</c:v>
                </c:pt>
                <c:pt idx="3982">
                  <c:v>-0.42753447</c:v>
                </c:pt>
                <c:pt idx="3983">
                  <c:v>-0.42753447</c:v>
                </c:pt>
                <c:pt idx="3984">
                  <c:v>-0.42753447</c:v>
                </c:pt>
                <c:pt idx="3985">
                  <c:v>-0.42753447</c:v>
                </c:pt>
                <c:pt idx="3986">
                  <c:v>-0.43061025999999997</c:v>
                </c:pt>
                <c:pt idx="3987">
                  <c:v>-0.43061025999999997</c:v>
                </c:pt>
                <c:pt idx="3988">
                  <c:v>-0.43061025999999997</c:v>
                </c:pt>
                <c:pt idx="3989">
                  <c:v>-0.43061025999999997</c:v>
                </c:pt>
                <c:pt idx="3990">
                  <c:v>-0.43368603999999999</c:v>
                </c:pt>
                <c:pt idx="3991">
                  <c:v>-0.43061025999999997</c:v>
                </c:pt>
                <c:pt idx="3992">
                  <c:v>-0.43061025999999997</c:v>
                </c:pt>
                <c:pt idx="3993">
                  <c:v>-0.43368603999999999</c:v>
                </c:pt>
                <c:pt idx="3994">
                  <c:v>-0.43676183999999996</c:v>
                </c:pt>
                <c:pt idx="3995">
                  <c:v>-0.43676183999999996</c:v>
                </c:pt>
                <c:pt idx="3996">
                  <c:v>-0.43983761999999998</c:v>
                </c:pt>
                <c:pt idx="3997">
                  <c:v>-0.43983761999999998</c:v>
                </c:pt>
                <c:pt idx="3998">
                  <c:v>-0.43983761999999998</c:v>
                </c:pt>
                <c:pt idx="3999">
                  <c:v>-0.43676183999999996</c:v>
                </c:pt>
                <c:pt idx="4000">
                  <c:v>-0.43983761999999998</c:v>
                </c:pt>
                <c:pt idx="4001">
                  <c:v>-0.43983761999999998</c:v>
                </c:pt>
                <c:pt idx="4002">
                  <c:v>-0.43676183999999996</c:v>
                </c:pt>
                <c:pt idx="4003">
                  <c:v>-0.43676183999999996</c:v>
                </c:pt>
                <c:pt idx="4004">
                  <c:v>-0.43676183999999996</c:v>
                </c:pt>
                <c:pt idx="4005">
                  <c:v>-0.43676183999999996</c:v>
                </c:pt>
                <c:pt idx="4006">
                  <c:v>-0.43676183999999996</c:v>
                </c:pt>
                <c:pt idx="4007">
                  <c:v>-0.43676183999999996</c:v>
                </c:pt>
                <c:pt idx="4008">
                  <c:v>-0.43676183999999996</c:v>
                </c:pt>
                <c:pt idx="4009">
                  <c:v>-0.43676183999999996</c:v>
                </c:pt>
                <c:pt idx="4010">
                  <c:v>-0.43676183999999996</c:v>
                </c:pt>
                <c:pt idx="4011">
                  <c:v>-0.43368603999999999</c:v>
                </c:pt>
                <c:pt idx="4012">
                  <c:v>-0.43061025999999997</c:v>
                </c:pt>
                <c:pt idx="4013">
                  <c:v>-0.43061025999999997</c:v>
                </c:pt>
                <c:pt idx="4014">
                  <c:v>-0.42753447</c:v>
                </c:pt>
                <c:pt idx="4015">
                  <c:v>-0.42753447</c:v>
                </c:pt>
                <c:pt idx="4016">
                  <c:v>-0.42753447</c:v>
                </c:pt>
                <c:pt idx="4017">
                  <c:v>-0.42753447</c:v>
                </c:pt>
                <c:pt idx="4018">
                  <c:v>-0.42753447</c:v>
                </c:pt>
                <c:pt idx="4019">
                  <c:v>-0.42753447</c:v>
                </c:pt>
                <c:pt idx="4020">
                  <c:v>-0.42753447</c:v>
                </c:pt>
                <c:pt idx="4021">
                  <c:v>-0.42753447</c:v>
                </c:pt>
                <c:pt idx="4022">
                  <c:v>-0.42753447</c:v>
                </c:pt>
                <c:pt idx="4023">
                  <c:v>-0.42753447</c:v>
                </c:pt>
                <c:pt idx="4024">
                  <c:v>-0.42753447</c:v>
                </c:pt>
                <c:pt idx="4025">
                  <c:v>-0.42753447</c:v>
                </c:pt>
                <c:pt idx="4026">
                  <c:v>-0.42445868999999997</c:v>
                </c:pt>
                <c:pt idx="4027">
                  <c:v>-0.42445868999999997</c:v>
                </c:pt>
                <c:pt idx="4028">
                  <c:v>-0.42445868999999997</c:v>
                </c:pt>
                <c:pt idx="4029">
                  <c:v>-0.4213829</c:v>
                </c:pt>
                <c:pt idx="4030">
                  <c:v>-0.4213829</c:v>
                </c:pt>
                <c:pt idx="4031">
                  <c:v>-0.4213829</c:v>
                </c:pt>
                <c:pt idx="4032">
                  <c:v>-0.4213829</c:v>
                </c:pt>
                <c:pt idx="4033">
                  <c:v>-0.4213829</c:v>
                </c:pt>
                <c:pt idx="4034">
                  <c:v>-0.4213829</c:v>
                </c:pt>
                <c:pt idx="4035">
                  <c:v>-0.42445868999999997</c:v>
                </c:pt>
                <c:pt idx="4036">
                  <c:v>-0.42753447</c:v>
                </c:pt>
                <c:pt idx="4037">
                  <c:v>-0.42753447</c:v>
                </c:pt>
                <c:pt idx="4038">
                  <c:v>-0.42753447</c:v>
                </c:pt>
                <c:pt idx="4039">
                  <c:v>-0.42753447</c:v>
                </c:pt>
                <c:pt idx="4040">
                  <c:v>-0.42753447</c:v>
                </c:pt>
                <c:pt idx="4041">
                  <c:v>-0.42753447</c:v>
                </c:pt>
                <c:pt idx="4042">
                  <c:v>-0.42753447</c:v>
                </c:pt>
                <c:pt idx="4043">
                  <c:v>-0.42753447</c:v>
                </c:pt>
                <c:pt idx="4044">
                  <c:v>-0.42753447</c:v>
                </c:pt>
                <c:pt idx="4045">
                  <c:v>-0.42753447</c:v>
                </c:pt>
                <c:pt idx="4046">
                  <c:v>-0.42753447</c:v>
                </c:pt>
                <c:pt idx="4047">
                  <c:v>-0.42753447</c:v>
                </c:pt>
                <c:pt idx="4048">
                  <c:v>-0.42753447</c:v>
                </c:pt>
                <c:pt idx="4049">
                  <c:v>-0.42753447</c:v>
                </c:pt>
                <c:pt idx="4050">
                  <c:v>-0.43061025999999997</c:v>
                </c:pt>
                <c:pt idx="4051">
                  <c:v>-0.43061025999999997</c:v>
                </c:pt>
                <c:pt idx="4052">
                  <c:v>-0.43061025999999997</c:v>
                </c:pt>
                <c:pt idx="4053">
                  <c:v>-0.42753447</c:v>
                </c:pt>
                <c:pt idx="4054">
                  <c:v>-0.42445868999999997</c:v>
                </c:pt>
                <c:pt idx="4055">
                  <c:v>-0.42445868999999997</c:v>
                </c:pt>
                <c:pt idx="4056">
                  <c:v>-0.4213829</c:v>
                </c:pt>
                <c:pt idx="4057">
                  <c:v>-0.4213829</c:v>
                </c:pt>
                <c:pt idx="4058">
                  <c:v>-0.42445868999999997</c:v>
                </c:pt>
                <c:pt idx="4059">
                  <c:v>-0.42445868999999997</c:v>
                </c:pt>
                <c:pt idx="4060">
                  <c:v>-0.42445868999999997</c:v>
                </c:pt>
                <c:pt idx="4061">
                  <c:v>-0.42445868999999997</c:v>
                </c:pt>
                <c:pt idx="4062">
                  <c:v>-0.42445868999999997</c:v>
                </c:pt>
                <c:pt idx="4063">
                  <c:v>-0.42445868999999997</c:v>
                </c:pt>
                <c:pt idx="4064">
                  <c:v>-0.42445868999999997</c:v>
                </c:pt>
                <c:pt idx="4065">
                  <c:v>-0.42445868999999997</c:v>
                </c:pt>
                <c:pt idx="4066">
                  <c:v>-0.42753447</c:v>
                </c:pt>
                <c:pt idx="4067">
                  <c:v>-0.42753447</c:v>
                </c:pt>
                <c:pt idx="4068">
                  <c:v>-0.42753447</c:v>
                </c:pt>
                <c:pt idx="4069">
                  <c:v>-0.42753447</c:v>
                </c:pt>
                <c:pt idx="4070">
                  <c:v>-0.42753447</c:v>
                </c:pt>
                <c:pt idx="4071">
                  <c:v>-0.42753447</c:v>
                </c:pt>
                <c:pt idx="4072">
                  <c:v>-0.42753447</c:v>
                </c:pt>
                <c:pt idx="4073">
                  <c:v>-0.43061025999999997</c:v>
                </c:pt>
                <c:pt idx="4074">
                  <c:v>-0.43061025999999997</c:v>
                </c:pt>
                <c:pt idx="4075">
                  <c:v>-0.42753447</c:v>
                </c:pt>
                <c:pt idx="4076">
                  <c:v>-0.43061025999999997</c:v>
                </c:pt>
                <c:pt idx="4077">
                  <c:v>-0.43368603999999999</c:v>
                </c:pt>
                <c:pt idx="4078">
                  <c:v>-0.43368603999999999</c:v>
                </c:pt>
                <c:pt idx="4079">
                  <c:v>-0.43368603999999999</c:v>
                </c:pt>
                <c:pt idx="4080">
                  <c:v>-0.43676183999999996</c:v>
                </c:pt>
                <c:pt idx="4081">
                  <c:v>-0.43676183999999996</c:v>
                </c:pt>
                <c:pt idx="4082">
                  <c:v>-0.43676183999999996</c:v>
                </c:pt>
                <c:pt idx="4083">
                  <c:v>-0.43676183999999996</c:v>
                </c:pt>
                <c:pt idx="4084">
                  <c:v>-0.43983761999999998</c:v>
                </c:pt>
                <c:pt idx="4085">
                  <c:v>-0.43983761999999998</c:v>
                </c:pt>
                <c:pt idx="4086">
                  <c:v>-0.43983761999999998</c:v>
                </c:pt>
                <c:pt idx="4087">
                  <c:v>-0.43983761999999998</c:v>
                </c:pt>
                <c:pt idx="4088">
                  <c:v>-0.43983761999999998</c:v>
                </c:pt>
                <c:pt idx="4089">
                  <c:v>-0.43983761999999998</c:v>
                </c:pt>
                <c:pt idx="4090">
                  <c:v>-0.43676183999999996</c:v>
                </c:pt>
                <c:pt idx="4091">
                  <c:v>-0.43676183999999996</c:v>
                </c:pt>
                <c:pt idx="4092">
                  <c:v>-0.43983761999999998</c:v>
                </c:pt>
                <c:pt idx="4093">
                  <c:v>-0.43983761999999998</c:v>
                </c:pt>
                <c:pt idx="4094">
                  <c:v>-0.43983761999999998</c:v>
                </c:pt>
                <c:pt idx="4095">
                  <c:v>-0.43983761999999998</c:v>
                </c:pt>
                <c:pt idx="4096">
                  <c:v>-0.43983761999999998</c:v>
                </c:pt>
                <c:pt idx="4097">
                  <c:v>-0.43983761999999998</c:v>
                </c:pt>
                <c:pt idx="4098">
                  <c:v>-0.43983761999999998</c:v>
                </c:pt>
                <c:pt idx="4099">
                  <c:v>-0.44291340999999995</c:v>
                </c:pt>
                <c:pt idx="4100">
                  <c:v>-0.44598918999999998</c:v>
                </c:pt>
                <c:pt idx="4101">
                  <c:v>-0.44598918999999998</c:v>
                </c:pt>
                <c:pt idx="4102">
                  <c:v>-0.44598918999999998</c:v>
                </c:pt>
                <c:pt idx="4103">
                  <c:v>-0.44598918999999998</c:v>
                </c:pt>
                <c:pt idx="4104">
                  <c:v>-0.44598918999999998</c:v>
                </c:pt>
                <c:pt idx="4105">
                  <c:v>-0.44598918999999998</c:v>
                </c:pt>
                <c:pt idx="4106">
                  <c:v>-0.44598918999999998</c:v>
                </c:pt>
                <c:pt idx="4107">
                  <c:v>-0.44598918999999998</c:v>
                </c:pt>
                <c:pt idx="4108">
                  <c:v>-0.44598918999999998</c:v>
                </c:pt>
                <c:pt idx="4109">
                  <c:v>-0.44598918999999998</c:v>
                </c:pt>
                <c:pt idx="4110">
                  <c:v>-0.44598918999999998</c:v>
                </c:pt>
                <c:pt idx="4111">
                  <c:v>-0.44598918999999998</c:v>
                </c:pt>
                <c:pt idx="4112">
                  <c:v>-0.44598918999999998</c:v>
                </c:pt>
                <c:pt idx="4113">
                  <c:v>-0.44906499999999999</c:v>
                </c:pt>
                <c:pt idx="4114">
                  <c:v>-0.44906499999999999</c:v>
                </c:pt>
                <c:pt idx="4115">
                  <c:v>-0.45214080000000001</c:v>
                </c:pt>
                <c:pt idx="4116">
                  <c:v>-0.45214080000000001</c:v>
                </c:pt>
                <c:pt idx="4117">
                  <c:v>-0.45214080000000001</c:v>
                </c:pt>
                <c:pt idx="4118">
                  <c:v>-0.45214080000000001</c:v>
                </c:pt>
                <c:pt idx="4119">
                  <c:v>-0.45214080000000001</c:v>
                </c:pt>
                <c:pt idx="4120">
                  <c:v>-0.44906499999999999</c:v>
                </c:pt>
                <c:pt idx="4121">
                  <c:v>-0.44598918999999998</c:v>
                </c:pt>
                <c:pt idx="4122">
                  <c:v>-0.44598918999999998</c:v>
                </c:pt>
                <c:pt idx="4123">
                  <c:v>-0.44598918999999998</c:v>
                </c:pt>
                <c:pt idx="4124">
                  <c:v>-0.44598918999999998</c:v>
                </c:pt>
                <c:pt idx="4125">
                  <c:v>-0.44598918999999998</c:v>
                </c:pt>
                <c:pt idx="4126">
                  <c:v>-0.44598918999999998</c:v>
                </c:pt>
                <c:pt idx="4127">
                  <c:v>-0.44906499999999999</c:v>
                </c:pt>
                <c:pt idx="4128">
                  <c:v>-0.44598918999999998</c:v>
                </c:pt>
                <c:pt idx="4129">
                  <c:v>-0.44598918999999998</c:v>
                </c:pt>
                <c:pt idx="4130">
                  <c:v>-0.44906499999999999</c:v>
                </c:pt>
                <c:pt idx="4131">
                  <c:v>-0.44906499999999999</c:v>
                </c:pt>
                <c:pt idx="4132">
                  <c:v>-0.44906499999999999</c:v>
                </c:pt>
                <c:pt idx="4133">
                  <c:v>-0.44598918999999998</c:v>
                </c:pt>
                <c:pt idx="4134">
                  <c:v>-0.44291340999999995</c:v>
                </c:pt>
                <c:pt idx="4135">
                  <c:v>-0.44291340999999995</c:v>
                </c:pt>
                <c:pt idx="4136">
                  <c:v>-0.43983761999999998</c:v>
                </c:pt>
                <c:pt idx="4137">
                  <c:v>-0.43983761999999998</c:v>
                </c:pt>
                <c:pt idx="4138">
                  <c:v>-0.44291340999999995</c:v>
                </c:pt>
                <c:pt idx="4139">
                  <c:v>-0.44291340999999995</c:v>
                </c:pt>
                <c:pt idx="4140">
                  <c:v>-0.44291340999999995</c:v>
                </c:pt>
                <c:pt idx="4141">
                  <c:v>-0.44291340999999995</c:v>
                </c:pt>
                <c:pt idx="4142">
                  <c:v>-0.44291340999999995</c:v>
                </c:pt>
                <c:pt idx="4143">
                  <c:v>-0.44291340999999995</c:v>
                </c:pt>
                <c:pt idx="4144">
                  <c:v>-0.44291340999999995</c:v>
                </c:pt>
                <c:pt idx="4145">
                  <c:v>-0.44291340999999995</c:v>
                </c:pt>
                <c:pt idx="4146">
                  <c:v>-0.43983761999999998</c:v>
                </c:pt>
                <c:pt idx="4147">
                  <c:v>-0.43983761999999998</c:v>
                </c:pt>
                <c:pt idx="4148">
                  <c:v>-0.43983761999999998</c:v>
                </c:pt>
                <c:pt idx="4149">
                  <c:v>-0.43983761999999998</c:v>
                </c:pt>
                <c:pt idx="4150">
                  <c:v>-0.43983761999999998</c:v>
                </c:pt>
                <c:pt idx="4151">
                  <c:v>-0.43676183999999996</c:v>
                </c:pt>
                <c:pt idx="4152">
                  <c:v>-0.43676183999999996</c:v>
                </c:pt>
                <c:pt idx="4153">
                  <c:v>-0.43676183999999996</c:v>
                </c:pt>
                <c:pt idx="4154">
                  <c:v>-0.43676183999999996</c:v>
                </c:pt>
                <c:pt idx="4155">
                  <c:v>-0.43676183999999996</c:v>
                </c:pt>
                <c:pt idx="4156">
                  <c:v>-0.43676183999999996</c:v>
                </c:pt>
                <c:pt idx="4157">
                  <c:v>-0.43676183999999996</c:v>
                </c:pt>
                <c:pt idx="4158">
                  <c:v>-0.43676183999999996</c:v>
                </c:pt>
                <c:pt idx="4159">
                  <c:v>-0.43676183999999996</c:v>
                </c:pt>
                <c:pt idx="4160">
                  <c:v>-0.43676183999999996</c:v>
                </c:pt>
                <c:pt idx="4161">
                  <c:v>-0.43676183999999996</c:v>
                </c:pt>
                <c:pt idx="4162">
                  <c:v>-0.43676183999999996</c:v>
                </c:pt>
                <c:pt idx="4163">
                  <c:v>-0.43676183999999996</c:v>
                </c:pt>
                <c:pt idx="4164">
                  <c:v>-0.43676183999999996</c:v>
                </c:pt>
                <c:pt idx="4165">
                  <c:v>-0.43983761999999998</c:v>
                </c:pt>
                <c:pt idx="4166">
                  <c:v>-0.43676183999999996</c:v>
                </c:pt>
                <c:pt idx="4167">
                  <c:v>-0.43983761999999998</c:v>
                </c:pt>
                <c:pt idx="4168">
                  <c:v>-0.43983761999999998</c:v>
                </c:pt>
                <c:pt idx="4169">
                  <c:v>-0.44291340999999995</c:v>
                </c:pt>
                <c:pt idx="4170">
                  <c:v>-0.44291340999999995</c:v>
                </c:pt>
                <c:pt idx="4171">
                  <c:v>-0.44291340999999995</c:v>
                </c:pt>
                <c:pt idx="4172">
                  <c:v>-0.44291340999999995</c:v>
                </c:pt>
                <c:pt idx="4173">
                  <c:v>-0.44291340999999995</c:v>
                </c:pt>
                <c:pt idx="4174">
                  <c:v>-0.44291340999999995</c:v>
                </c:pt>
                <c:pt idx="4175">
                  <c:v>-0.44291340999999995</c:v>
                </c:pt>
                <c:pt idx="4176">
                  <c:v>-0.44291340999999995</c:v>
                </c:pt>
                <c:pt idx="4177">
                  <c:v>-0.44291340999999995</c:v>
                </c:pt>
                <c:pt idx="4178">
                  <c:v>-0.44598918999999998</c:v>
                </c:pt>
                <c:pt idx="4179">
                  <c:v>-0.44291340999999995</c:v>
                </c:pt>
                <c:pt idx="4180">
                  <c:v>-0.44291340999999995</c:v>
                </c:pt>
                <c:pt idx="4181">
                  <c:v>-0.43983761999999998</c:v>
                </c:pt>
                <c:pt idx="4182">
                  <c:v>-0.44291340999999995</c:v>
                </c:pt>
                <c:pt idx="4183">
                  <c:v>-0.44291340999999995</c:v>
                </c:pt>
                <c:pt idx="4184">
                  <c:v>-0.44291340999999995</c:v>
                </c:pt>
                <c:pt idx="4185">
                  <c:v>-0.44291340999999995</c:v>
                </c:pt>
                <c:pt idx="4186">
                  <c:v>-0.44598918999999998</c:v>
                </c:pt>
                <c:pt idx="4187">
                  <c:v>-0.44906499999999999</c:v>
                </c:pt>
                <c:pt idx="4188">
                  <c:v>-0.44598918999999998</c:v>
                </c:pt>
                <c:pt idx="4189">
                  <c:v>-0.44598918999999998</c:v>
                </c:pt>
                <c:pt idx="4190">
                  <c:v>-0.44598918999999998</c:v>
                </c:pt>
                <c:pt idx="4191">
                  <c:v>-0.44598918999999998</c:v>
                </c:pt>
                <c:pt idx="4192">
                  <c:v>-0.44598918999999998</c:v>
                </c:pt>
                <c:pt idx="4193">
                  <c:v>-0.44598918999999998</c:v>
                </c:pt>
                <c:pt idx="4194">
                  <c:v>-0.44906499999999999</c:v>
                </c:pt>
                <c:pt idx="4195">
                  <c:v>-0.45214080000000001</c:v>
                </c:pt>
                <c:pt idx="4196">
                  <c:v>-0.45214080000000001</c:v>
                </c:pt>
                <c:pt idx="4197">
                  <c:v>-0.45214080000000001</c:v>
                </c:pt>
                <c:pt idx="4198">
                  <c:v>-0.45521659999999997</c:v>
                </c:pt>
                <c:pt idx="4199">
                  <c:v>-0.45521659999999997</c:v>
                </c:pt>
                <c:pt idx="4200">
                  <c:v>-0.45521659999999997</c:v>
                </c:pt>
                <c:pt idx="4201">
                  <c:v>-0.45521659999999997</c:v>
                </c:pt>
                <c:pt idx="4202">
                  <c:v>-0.45521659999999997</c:v>
                </c:pt>
                <c:pt idx="4203">
                  <c:v>-0.45521659999999997</c:v>
                </c:pt>
                <c:pt idx="4204">
                  <c:v>-0.45829229999999999</c:v>
                </c:pt>
                <c:pt idx="4205">
                  <c:v>-0.45829229999999999</c:v>
                </c:pt>
                <c:pt idx="4206">
                  <c:v>-0.4613681</c:v>
                </c:pt>
                <c:pt idx="4207">
                  <c:v>-0.46444389999999997</c:v>
                </c:pt>
                <c:pt idx="4208">
                  <c:v>-0.4613681</c:v>
                </c:pt>
                <c:pt idx="4209">
                  <c:v>-0.46444389999999997</c:v>
                </c:pt>
                <c:pt idx="4210">
                  <c:v>-0.46444389999999997</c:v>
                </c:pt>
                <c:pt idx="4211">
                  <c:v>-0.46444389999999997</c:v>
                </c:pt>
                <c:pt idx="4212">
                  <c:v>-0.46444389999999997</c:v>
                </c:pt>
                <c:pt idx="4213">
                  <c:v>-0.46444389999999997</c:v>
                </c:pt>
                <c:pt idx="4214">
                  <c:v>-0.46751969999999998</c:v>
                </c:pt>
                <c:pt idx="4215">
                  <c:v>-0.46751969999999998</c:v>
                </c:pt>
                <c:pt idx="4216">
                  <c:v>-0.46751969999999998</c:v>
                </c:pt>
                <c:pt idx="4217">
                  <c:v>-0.46751969999999998</c:v>
                </c:pt>
                <c:pt idx="4218">
                  <c:v>-0.46751969999999998</c:v>
                </c:pt>
                <c:pt idx="4219">
                  <c:v>-0.46751969999999998</c:v>
                </c:pt>
                <c:pt idx="4220">
                  <c:v>-0.46751969999999998</c:v>
                </c:pt>
                <c:pt idx="4221">
                  <c:v>-0.46751969999999998</c:v>
                </c:pt>
                <c:pt idx="4222">
                  <c:v>-0.46751969999999998</c:v>
                </c:pt>
                <c:pt idx="4223">
                  <c:v>-0.46751969999999998</c:v>
                </c:pt>
                <c:pt idx="4224">
                  <c:v>-0.46751969999999998</c:v>
                </c:pt>
                <c:pt idx="4225">
                  <c:v>-0.46751969999999998</c:v>
                </c:pt>
                <c:pt idx="4226">
                  <c:v>-0.46751969999999998</c:v>
                </c:pt>
                <c:pt idx="4227">
                  <c:v>-0.46751969999999998</c:v>
                </c:pt>
                <c:pt idx="4228">
                  <c:v>-0.46751969999999998</c:v>
                </c:pt>
                <c:pt idx="4229">
                  <c:v>-0.46751969999999998</c:v>
                </c:pt>
                <c:pt idx="4230">
                  <c:v>-0.46751969999999998</c:v>
                </c:pt>
                <c:pt idx="4231">
                  <c:v>-0.46751969999999998</c:v>
                </c:pt>
                <c:pt idx="4232">
                  <c:v>-0.4705955</c:v>
                </c:pt>
                <c:pt idx="4233">
                  <c:v>-0.47367130000000002</c:v>
                </c:pt>
                <c:pt idx="4234">
                  <c:v>-0.47367130000000002</c:v>
                </c:pt>
                <c:pt idx="4235">
                  <c:v>-0.47367130000000002</c:v>
                </c:pt>
                <c:pt idx="4236">
                  <c:v>-0.47367130000000002</c:v>
                </c:pt>
                <c:pt idx="4237">
                  <c:v>-0.47367130000000002</c:v>
                </c:pt>
                <c:pt idx="4238">
                  <c:v>-0.47367130000000002</c:v>
                </c:pt>
                <c:pt idx="4239">
                  <c:v>-0.47367130000000002</c:v>
                </c:pt>
                <c:pt idx="4240">
                  <c:v>-0.47367130000000002</c:v>
                </c:pt>
                <c:pt idx="4241">
                  <c:v>-0.47367130000000002</c:v>
                </c:pt>
                <c:pt idx="4242">
                  <c:v>-0.4705955</c:v>
                </c:pt>
                <c:pt idx="4243">
                  <c:v>-0.4705955</c:v>
                </c:pt>
                <c:pt idx="4244">
                  <c:v>-0.4705955</c:v>
                </c:pt>
                <c:pt idx="4245">
                  <c:v>-0.4705955</c:v>
                </c:pt>
                <c:pt idx="4246">
                  <c:v>-0.46751969999999998</c:v>
                </c:pt>
                <c:pt idx="4247">
                  <c:v>-0.46751969999999998</c:v>
                </c:pt>
                <c:pt idx="4248">
                  <c:v>-0.4705955</c:v>
                </c:pt>
                <c:pt idx="4249">
                  <c:v>-0.4705955</c:v>
                </c:pt>
                <c:pt idx="4250">
                  <c:v>-0.4705955</c:v>
                </c:pt>
                <c:pt idx="4251">
                  <c:v>-0.4705955</c:v>
                </c:pt>
                <c:pt idx="4252">
                  <c:v>-0.46751969999999998</c:v>
                </c:pt>
                <c:pt idx="4253">
                  <c:v>-0.46751969999999998</c:v>
                </c:pt>
                <c:pt idx="4254">
                  <c:v>-0.46751969999999998</c:v>
                </c:pt>
                <c:pt idx="4255">
                  <c:v>-0.46751969999999998</c:v>
                </c:pt>
                <c:pt idx="4256">
                  <c:v>-0.46444389999999997</c:v>
                </c:pt>
                <c:pt idx="4257">
                  <c:v>-0.46444389999999997</c:v>
                </c:pt>
                <c:pt idx="4258">
                  <c:v>-0.46444389999999997</c:v>
                </c:pt>
                <c:pt idx="4259">
                  <c:v>-0.46444389999999997</c:v>
                </c:pt>
                <c:pt idx="4260">
                  <c:v>-0.46751969999999998</c:v>
                </c:pt>
                <c:pt idx="4261">
                  <c:v>-0.4705955</c:v>
                </c:pt>
                <c:pt idx="4262">
                  <c:v>-0.4705955</c:v>
                </c:pt>
                <c:pt idx="4263">
                  <c:v>-0.4705955</c:v>
                </c:pt>
                <c:pt idx="4264">
                  <c:v>-0.4705955</c:v>
                </c:pt>
                <c:pt idx="4265">
                  <c:v>-0.4705955</c:v>
                </c:pt>
                <c:pt idx="4266">
                  <c:v>-0.4705955</c:v>
                </c:pt>
                <c:pt idx="4267">
                  <c:v>-0.47367130000000002</c:v>
                </c:pt>
                <c:pt idx="4268">
                  <c:v>-0.47367130000000002</c:v>
                </c:pt>
                <c:pt idx="4269">
                  <c:v>-0.47674709999999998</c:v>
                </c:pt>
                <c:pt idx="4270">
                  <c:v>-0.47674709999999998</c:v>
                </c:pt>
                <c:pt idx="4271">
                  <c:v>-0.47674709999999998</c:v>
                </c:pt>
                <c:pt idx="4272">
                  <c:v>-0.47674709999999998</c:v>
                </c:pt>
                <c:pt idx="4273">
                  <c:v>-0.4798229</c:v>
                </c:pt>
                <c:pt idx="4274">
                  <c:v>-0.48289859999999996</c:v>
                </c:pt>
                <c:pt idx="4275">
                  <c:v>-0.48597439999999997</c:v>
                </c:pt>
                <c:pt idx="4276">
                  <c:v>-0.48597439999999997</c:v>
                </c:pt>
                <c:pt idx="4277">
                  <c:v>-0.48597439999999997</c:v>
                </c:pt>
                <c:pt idx="4278">
                  <c:v>-0.48597439999999997</c:v>
                </c:pt>
                <c:pt idx="4279">
                  <c:v>-0.48905019999999999</c:v>
                </c:pt>
                <c:pt idx="4280">
                  <c:v>-0.48905019999999999</c:v>
                </c:pt>
                <c:pt idx="4281">
                  <c:v>-0.49212599999999995</c:v>
                </c:pt>
                <c:pt idx="4282">
                  <c:v>-0.49212599999999995</c:v>
                </c:pt>
                <c:pt idx="4283">
                  <c:v>-0.49212599999999995</c:v>
                </c:pt>
                <c:pt idx="4284">
                  <c:v>-0.49212599999999995</c:v>
                </c:pt>
                <c:pt idx="4285">
                  <c:v>-0.49212599999999995</c:v>
                </c:pt>
                <c:pt idx="4286">
                  <c:v>-0.49520180000000003</c:v>
                </c:pt>
                <c:pt idx="4287">
                  <c:v>-0.49520180000000003</c:v>
                </c:pt>
                <c:pt idx="4288">
                  <c:v>-0.49520180000000003</c:v>
                </c:pt>
                <c:pt idx="4289">
                  <c:v>-0.49520180000000003</c:v>
                </c:pt>
                <c:pt idx="4290">
                  <c:v>-0.49520180000000003</c:v>
                </c:pt>
                <c:pt idx="4291">
                  <c:v>-0.49212599999999995</c:v>
                </c:pt>
                <c:pt idx="4292">
                  <c:v>-0.48905019999999999</c:v>
                </c:pt>
                <c:pt idx="4293">
                  <c:v>-0.49212599999999995</c:v>
                </c:pt>
                <c:pt idx="4294">
                  <c:v>-0.49212599999999995</c:v>
                </c:pt>
                <c:pt idx="4295">
                  <c:v>-0.49212599999999995</c:v>
                </c:pt>
                <c:pt idx="4296">
                  <c:v>-0.49212599999999995</c:v>
                </c:pt>
                <c:pt idx="4297">
                  <c:v>-0.49212599999999995</c:v>
                </c:pt>
                <c:pt idx="4298">
                  <c:v>-0.49212599999999995</c:v>
                </c:pt>
                <c:pt idx="4299">
                  <c:v>-0.49212599999999995</c:v>
                </c:pt>
                <c:pt idx="4300">
                  <c:v>-0.49212599999999995</c:v>
                </c:pt>
                <c:pt idx="4301">
                  <c:v>-0.49212599999999995</c:v>
                </c:pt>
                <c:pt idx="4302">
                  <c:v>-0.49212599999999995</c:v>
                </c:pt>
                <c:pt idx="4303">
                  <c:v>-0.49212599999999995</c:v>
                </c:pt>
                <c:pt idx="4304">
                  <c:v>-0.49212599999999995</c:v>
                </c:pt>
                <c:pt idx="4305">
                  <c:v>-0.49212599999999995</c:v>
                </c:pt>
                <c:pt idx="4306">
                  <c:v>-0.48905019999999999</c:v>
                </c:pt>
                <c:pt idx="4307">
                  <c:v>-0.49212599999999995</c:v>
                </c:pt>
                <c:pt idx="4308">
                  <c:v>-0.49212599999999995</c:v>
                </c:pt>
                <c:pt idx="4309">
                  <c:v>-0.49212599999999995</c:v>
                </c:pt>
                <c:pt idx="4310">
                  <c:v>-0.49212599999999995</c:v>
                </c:pt>
                <c:pt idx="4311">
                  <c:v>-0.49212599999999995</c:v>
                </c:pt>
                <c:pt idx="4312">
                  <c:v>-0.49212599999999995</c:v>
                </c:pt>
                <c:pt idx="4313">
                  <c:v>-0.49212599999999995</c:v>
                </c:pt>
                <c:pt idx="4314">
                  <c:v>-0.49212599999999995</c:v>
                </c:pt>
                <c:pt idx="4315">
                  <c:v>-0.49212599999999995</c:v>
                </c:pt>
                <c:pt idx="4316">
                  <c:v>-0.49212599999999995</c:v>
                </c:pt>
                <c:pt idx="4317">
                  <c:v>-0.49212599999999995</c:v>
                </c:pt>
                <c:pt idx="4318">
                  <c:v>-0.49212599999999995</c:v>
                </c:pt>
                <c:pt idx="4319">
                  <c:v>-0.49212599999999995</c:v>
                </c:pt>
                <c:pt idx="4320">
                  <c:v>-0.49520180000000003</c:v>
                </c:pt>
                <c:pt idx="4321">
                  <c:v>-0.49520180000000003</c:v>
                </c:pt>
                <c:pt idx="4322">
                  <c:v>-0.49212599999999995</c:v>
                </c:pt>
                <c:pt idx="4323">
                  <c:v>-0.49520180000000003</c:v>
                </c:pt>
                <c:pt idx="4324">
                  <c:v>-0.49827759999999999</c:v>
                </c:pt>
                <c:pt idx="4325">
                  <c:v>-0.49827759999999999</c:v>
                </c:pt>
                <c:pt idx="4326">
                  <c:v>-0.50135339999999995</c:v>
                </c:pt>
                <c:pt idx="4327">
                  <c:v>-0.50442920000000002</c:v>
                </c:pt>
                <c:pt idx="4328">
                  <c:v>-0.50442920000000002</c:v>
                </c:pt>
                <c:pt idx="4329">
                  <c:v>-0.50135339999999995</c:v>
                </c:pt>
                <c:pt idx="4330">
                  <c:v>-0.50135339999999995</c:v>
                </c:pt>
                <c:pt idx="4331">
                  <c:v>-0.50135339999999995</c:v>
                </c:pt>
                <c:pt idx="4332">
                  <c:v>-0.49827759999999999</c:v>
                </c:pt>
                <c:pt idx="4333">
                  <c:v>-0.49520180000000003</c:v>
                </c:pt>
                <c:pt idx="4334">
                  <c:v>-0.49520180000000003</c:v>
                </c:pt>
                <c:pt idx="4335">
                  <c:v>-0.49520180000000003</c:v>
                </c:pt>
                <c:pt idx="4336">
                  <c:v>-0.49212599999999995</c:v>
                </c:pt>
                <c:pt idx="4337">
                  <c:v>-0.49212599999999995</c:v>
                </c:pt>
                <c:pt idx="4338">
                  <c:v>-0.49212599999999995</c:v>
                </c:pt>
                <c:pt idx="4339">
                  <c:v>-0.49212599999999995</c:v>
                </c:pt>
                <c:pt idx="4340">
                  <c:v>-0.48905019999999999</c:v>
                </c:pt>
                <c:pt idx="4341">
                  <c:v>-0.48905019999999999</c:v>
                </c:pt>
                <c:pt idx="4342">
                  <c:v>-0.49212599999999995</c:v>
                </c:pt>
                <c:pt idx="4343">
                  <c:v>-0.49520180000000003</c:v>
                </c:pt>
                <c:pt idx="4344">
                  <c:v>-0.49520180000000003</c:v>
                </c:pt>
                <c:pt idx="4345">
                  <c:v>-0.49520180000000003</c:v>
                </c:pt>
                <c:pt idx="4346">
                  <c:v>-0.49827759999999999</c:v>
                </c:pt>
                <c:pt idx="4347">
                  <c:v>-0.50135339999999995</c:v>
                </c:pt>
                <c:pt idx="4348">
                  <c:v>-0.50135339999999995</c:v>
                </c:pt>
                <c:pt idx="4349">
                  <c:v>-0.50135339999999995</c:v>
                </c:pt>
                <c:pt idx="4350">
                  <c:v>-0.50442920000000002</c:v>
                </c:pt>
                <c:pt idx="4351">
                  <c:v>-0.50442920000000002</c:v>
                </c:pt>
                <c:pt idx="4352">
                  <c:v>-0.50442920000000002</c:v>
                </c:pt>
                <c:pt idx="4353">
                  <c:v>-0.50442920000000002</c:v>
                </c:pt>
                <c:pt idx="4354">
                  <c:v>-0.50442920000000002</c:v>
                </c:pt>
                <c:pt idx="4355">
                  <c:v>-0.50135339999999995</c:v>
                </c:pt>
                <c:pt idx="4356">
                  <c:v>-0.49827759999999999</c:v>
                </c:pt>
                <c:pt idx="4357">
                  <c:v>-0.49827759999999999</c:v>
                </c:pt>
                <c:pt idx="4358">
                  <c:v>-0.49827759999999999</c:v>
                </c:pt>
                <c:pt idx="4359">
                  <c:v>-0.49827759999999999</c:v>
                </c:pt>
                <c:pt idx="4360">
                  <c:v>-0.49827759999999999</c:v>
                </c:pt>
                <c:pt idx="4361">
                  <c:v>-0.49827759999999999</c:v>
                </c:pt>
                <c:pt idx="4362">
                  <c:v>-0.49827759999999999</c:v>
                </c:pt>
                <c:pt idx="4363">
                  <c:v>-0.49827759999999999</c:v>
                </c:pt>
                <c:pt idx="4364">
                  <c:v>-0.49827759999999999</c:v>
                </c:pt>
                <c:pt idx="4365">
                  <c:v>-0.49827759999999999</c:v>
                </c:pt>
                <c:pt idx="4366">
                  <c:v>-0.50135339999999995</c:v>
                </c:pt>
                <c:pt idx="4367">
                  <c:v>-0.50135339999999995</c:v>
                </c:pt>
                <c:pt idx="4368">
                  <c:v>-0.50135339999999995</c:v>
                </c:pt>
                <c:pt idx="4369">
                  <c:v>-0.49827759999999999</c:v>
                </c:pt>
                <c:pt idx="4370">
                  <c:v>-0.49827759999999999</c:v>
                </c:pt>
                <c:pt idx="4371">
                  <c:v>-0.49520180000000003</c:v>
                </c:pt>
                <c:pt idx="4372">
                  <c:v>-0.49520180000000003</c:v>
                </c:pt>
                <c:pt idx="4373">
                  <c:v>-0.49520180000000003</c:v>
                </c:pt>
                <c:pt idx="4374">
                  <c:v>-0.49827759999999999</c:v>
                </c:pt>
                <c:pt idx="4375">
                  <c:v>-0.49827759999999999</c:v>
                </c:pt>
                <c:pt idx="4376">
                  <c:v>-0.49827759999999999</c:v>
                </c:pt>
                <c:pt idx="4377">
                  <c:v>-0.49827759999999999</c:v>
                </c:pt>
                <c:pt idx="4378">
                  <c:v>-0.50135339999999995</c:v>
                </c:pt>
                <c:pt idx="4379">
                  <c:v>-0.50135339999999995</c:v>
                </c:pt>
                <c:pt idx="4380">
                  <c:v>-0.50442920000000002</c:v>
                </c:pt>
                <c:pt idx="4381">
                  <c:v>-0.50750490000000004</c:v>
                </c:pt>
                <c:pt idx="4382">
                  <c:v>-0.50750490000000004</c:v>
                </c:pt>
                <c:pt idx="4383">
                  <c:v>-0.50442920000000002</c:v>
                </c:pt>
                <c:pt idx="4384">
                  <c:v>-0.50442920000000002</c:v>
                </c:pt>
                <c:pt idx="4385">
                  <c:v>-0.50442920000000002</c:v>
                </c:pt>
                <c:pt idx="4386">
                  <c:v>-0.50442920000000002</c:v>
                </c:pt>
                <c:pt idx="4387">
                  <c:v>-0.50442920000000002</c:v>
                </c:pt>
                <c:pt idx="4388">
                  <c:v>-0.50750490000000004</c:v>
                </c:pt>
                <c:pt idx="4389">
                  <c:v>-0.50750490000000004</c:v>
                </c:pt>
                <c:pt idx="4390">
                  <c:v>-0.5105807</c:v>
                </c:pt>
                <c:pt idx="4391">
                  <c:v>-0.5105807</c:v>
                </c:pt>
                <c:pt idx="4392">
                  <c:v>-0.5105807</c:v>
                </c:pt>
                <c:pt idx="4393">
                  <c:v>-0.51365649999999996</c:v>
                </c:pt>
                <c:pt idx="4394">
                  <c:v>-0.5105807</c:v>
                </c:pt>
                <c:pt idx="4395">
                  <c:v>-0.5105807</c:v>
                </c:pt>
                <c:pt idx="4396">
                  <c:v>-0.5105807</c:v>
                </c:pt>
                <c:pt idx="4397">
                  <c:v>-0.5105807</c:v>
                </c:pt>
                <c:pt idx="4398">
                  <c:v>-0.51365649999999996</c:v>
                </c:pt>
                <c:pt idx="4399">
                  <c:v>-0.51365649999999996</c:v>
                </c:pt>
                <c:pt idx="4400">
                  <c:v>-0.51365649999999996</c:v>
                </c:pt>
                <c:pt idx="4401">
                  <c:v>-0.51365649999999996</c:v>
                </c:pt>
                <c:pt idx="4402">
                  <c:v>-0.51365649999999996</c:v>
                </c:pt>
                <c:pt idx="4403">
                  <c:v>-0.51673229999999992</c:v>
                </c:pt>
                <c:pt idx="4404">
                  <c:v>-0.5198081</c:v>
                </c:pt>
                <c:pt idx="4405">
                  <c:v>-0.5198081</c:v>
                </c:pt>
                <c:pt idx="4406">
                  <c:v>-0.5198081</c:v>
                </c:pt>
                <c:pt idx="4407">
                  <c:v>-0.5198081</c:v>
                </c:pt>
                <c:pt idx="4408">
                  <c:v>-0.5198081</c:v>
                </c:pt>
                <c:pt idx="4409">
                  <c:v>-0.5198081</c:v>
                </c:pt>
                <c:pt idx="4410">
                  <c:v>-0.5198081</c:v>
                </c:pt>
                <c:pt idx="4411">
                  <c:v>-0.5198081</c:v>
                </c:pt>
                <c:pt idx="4412">
                  <c:v>-0.5198081</c:v>
                </c:pt>
                <c:pt idx="4413">
                  <c:v>-0.5198081</c:v>
                </c:pt>
                <c:pt idx="4414">
                  <c:v>-0.52288389999999996</c:v>
                </c:pt>
                <c:pt idx="4415">
                  <c:v>-0.52288389999999996</c:v>
                </c:pt>
                <c:pt idx="4416">
                  <c:v>-0.52595970000000003</c:v>
                </c:pt>
                <c:pt idx="4417">
                  <c:v>-0.52595970000000003</c:v>
                </c:pt>
                <c:pt idx="4418">
                  <c:v>-0.52595970000000003</c:v>
                </c:pt>
                <c:pt idx="4419">
                  <c:v>-0.52595970000000003</c:v>
                </c:pt>
                <c:pt idx="4420">
                  <c:v>-0.52595970000000003</c:v>
                </c:pt>
                <c:pt idx="4421">
                  <c:v>-0.52288389999999996</c:v>
                </c:pt>
                <c:pt idx="4422">
                  <c:v>-0.52595970000000003</c:v>
                </c:pt>
                <c:pt idx="4423">
                  <c:v>-0.52288389999999996</c:v>
                </c:pt>
                <c:pt idx="4424">
                  <c:v>-0.52288389999999996</c:v>
                </c:pt>
                <c:pt idx="4425">
                  <c:v>-0.5198081</c:v>
                </c:pt>
                <c:pt idx="4426">
                  <c:v>-0.5198081</c:v>
                </c:pt>
                <c:pt idx="4427">
                  <c:v>-0.5198081</c:v>
                </c:pt>
                <c:pt idx="4428">
                  <c:v>-0.51673229999999992</c:v>
                </c:pt>
                <c:pt idx="4429">
                  <c:v>-0.51673229999999992</c:v>
                </c:pt>
                <c:pt idx="4430">
                  <c:v>-0.5198081</c:v>
                </c:pt>
                <c:pt idx="4431">
                  <c:v>-0.5198081</c:v>
                </c:pt>
                <c:pt idx="4432">
                  <c:v>-0.5198081</c:v>
                </c:pt>
                <c:pt idx="4433">
                  <c:v>-0.5198081</c:v>
                </c:pt>
                <c:pt idx="4434">
                  <c:v>-0.5198081</c:v>
                </c:pt>
                <c:pt idx="4435">
                  <c:v>-0.5198081</c:v>
                </c:pt>
                <c:pt idx="4436">
                  <c:v>-0.5198081</c:v>
                </c:pt>
                <c:pt idx="4437">
                  <c:v>-0.5198081</c:v>
                </c:pt>
                <c:pt idx="4438">
                  <c:v>-0.51673229999999992</c:v>
                </c:pt>
                <c:pt idx="4439">
                  <c:v>-0.51673229999999992</c:v>
                </c:pt>
                <c:pt idx="4440">
                  <c:v>-0.51673229999999992</c:v>
                </c:pt>
                <c:pt idx="4441">
                  <c:v>-0.51673229999999992</c:v>
                </c:pt>
                <c:pt idx="4442">
                  <c:v>-0.51365649999999996</c:v>
                </c:pt>
                <c:pt idx="4443">
                  <c:v>-0.5105807</c:v>
                </c:pt>
                <c:pt idx="4444">
                  <c:v>-0.5105807</c:v>
                </c:pt>
                <c:pt idx="4445">
                  <c:v>-0.5105807</c:v>
                </c:pt>
                <c:pt idx="4446">
                  <c:v>-0.5105807</c:v>
                </c:pt>
                <c:pt idx="4447">
                  <c:v>-0.5105807</c:v>
                </c:pt>
                <c:pt idx="4448">
                  <c:v>-0.5105807</c:v>
                </c:pt>
                <c:pt idx="4449">
                  <c:v>-0.51365649999999996</c:v>
                </c:pt>
                <c:pt idx="4450">
                  <c:v>-0.51365649999999996</c:v>
                </c:pt>
                <c:pt idx="4451">
                  <c:v>-0.5105807</c:v>
                </c:pt>
                <c:pt idx="4452">
                  <c:v>-0.5105807</c:v>
                </c:pt>
                <c:pt idx="4453">
                  <c:v>-0.5105807</c:v>
                </c:pt>
                <c:pt idx="4454">
                  <c:v>-0.50750490000000004</c:v>
                </c:pt>
                <c:pt idx="4455">
                  <c:v>-0.50750490000000004</c:v>
                </c:pt>
                <c:pt idx="4456">
                  <c:v>-0.50750490000000004</c:v>
                </c:pt>
                <c:pt idx="4457">
                  <c:v>-0.50750490000000004</c:v>
                </c:pt>
                <c:pt idx="4458">
                  <c:v>-0.50750490000000004</c:v>
                </c:pt>
                <c:pt idx="4459">
                  <c:v>-0.5105807</c:v>
                </c:pt>
                <c:pt idx="4460">
                  <c:v>-0.50750490000000004</c:v>
                </c:pt>
                <c:pt idx="4461">
                  <c:v>-0.5105807</c:v>
                </c:pt>
                <c:pt idx="4462">
                  <c:v>-0.50750490000000004</c:v>
                </c:pt>
                <c:pt idx="4463">
                  <c:v>-0.50442920000000002</c:v>
                </c:pt>
                <c:pt idx="4464">
                  <c:v>-0.50442920000000002</c:v>
                </c:pt>
                <c:pt idx="4465">
                  <c:v>-0.50135339999999995</c:v>
                </c:pt>
                <c:pt idx="4466">
                  <c:v>-0.49827759999999999</c:v>
                </c:pt>
                <c:pt idx="4467">
                  <c:v>-0.49827759999999999</c:v>
                </c:pt>
                <c:pt idx="4468">
                  <c:v>-0.49827759999999999</c:v>
                </c:pt>
                <c:pt idx="4469">
                  <c:v>-0.49827759999999999</c:v>
                </c:pt>
                <c:pt idx="4470">
                  <c:v>-0.49520180000000003</c:v>
                </c:pt>
                <c:pt idx="4471">
                  <c:v>-0.49520180000000003</c:v>
                </c:pt>
                <c:pt idx="4472">
                  <c:v>-0.49520180000000003</c:v>
                </c:pt>
                <c:pt idx="4473">
                  <c:v>-0.49520180000000003</c:v>
                </c:pt>
                <c:pt idx="4474">
                  <c:v>-0.49827759999999999</c:v>
                </c:pt>
                <c:pt idx="4475">
                  <c:v>-0.49827759999999999</c:v>
                </c:pt>
                <c:pt idx="4476">
                  <c:v>-0.49827759999999999</c:v>
                </c:pt>
                <c:pt idx="4477">
                  <c:v>-0.49827759999999999</c:v>
                </c:pt>
                <c:pt idx="4478">
                  <c:v>-0.49827759999999999</c:v>
                </c:pt>
                <c:pt idx="4479">
                  <c:v>-0.49827759999999999</c:v>
                </c:pt>
                <c:pt idx="4480">
                  <c:v>-0.50135339999999995</c:v>
                </c:pt>
                <c:pt idx="4481">
                  <c:v>-0.50135339999999995</c:v>
                </c:pt>
                <c:pt idx="4482">
                  <c:v>-0.50135339999999995</c:v>
                </c:pt>
                <c:pt idx="4483">
                  <c:v>-0.50442920000000002</c:v>
                </c:pt>
                <c:pt idx="4484">
                  <c:v>-0.50442920000000002</c:v>
                </c:pt>
                <c:pt idx="4485">
                  <c:v>-0.50442920000000002</c:v>
                </c:pt>
                <c:pt idx="4486">
                  <c:v>-0.50442920000000002</c:v>
                </c:pt>
                <c:pt idx="4487">
                  <c:v>-0.50750490000000004</c:v>
                </c:pt>
                <c:pt idx="4488">
                  <c:v>-0.50750490000000004</c:v>
                </c:pt>
                <c:pt idx="4489">
                  <c:v>-0.50442920000000002</c:v>
                </c:pt>
                <c:pt idx="4490">
                  <c:v>-0.50442920000000002</c:v>
                </c:pt>
                <c:pt idx="4491">
                  <c:v>-0.50750490000000004</c:v>
                </c:pt>
                <c:pt idx="4492">
                  <c:v>-0.50750490000000004</c:v>
                </c:pt>
                <c:pt idx="4493">
                  <c:v>-0.50750490000000004</c:v>
                </c:pt>
                <c:pt idx="4494">
                  <c:v>-0.50750490000000004</c:v>
                </c:pt>
                <c:pt idx="4495">
                  <c:v>-0.50750490000000004</c:v>
                </c:pt>
                <c:pt idx="4496">
                  <c:v>-0.5105807</c:v>
                </c:pt>
                <c:pt idx="4497">
                  <c:v>-0.5105807</c:v>
                </c:pt>
                <c:pt idx="4498">
                  <c:v>-0.5105807</c:v>
                </c:pt>
                <c:pt idx="4499">
                  <c:v>-0.5105807</c:v>
                </c:pt>
                <c:pt idx="4500">
                  <c:v>-0.50750490000000004</c:v>
                </c:pt>
                <c:pt idx="4501">
                  <c:v>-0.50750490000000004</c:v>
                </c:pt>
                <c:pt idx="4502">
                  <c:v>-0.50750490000000004</c:v>
                </c:pt>
                <c:pt idx="4503">
                  <c:v>-0.50750490000000004</c:v>
                </c:pt>
                <c:pt idx="4504">
                  <c:v>-0.50750490000000004</c:v>
                </c:pt>
                <c:pt idx="4505">
                  <c:v>-0.50750490000000004</c:v>
                </c:pt>
                <c:pt idx="4506">
                  <c:v>-0.50442920000000002</c:v>
                </c:pt>
                <c:pt idx="4507">
                  <c:v>-0.50442920000000002</c:v>
                </c:pt>
                <c:pt idx="4508">
                  <c:v>-0.50442920000000002</c:v>
                </c:pt>
                <c:pt idx="4509">
                  <c:v>-0.50442920000000002</c:v>
                </c:pt>
                <c:pt idx="4510">
                  <c:v>-0.50442920000000002</c:v>
                </c:pt>
                <c:pt idx="4511">
                  <c:v>-0.50442920000000002</c:v>
                </c:pt>
                <c:pt idx="4512">
                  <c:v>-0.50750490000000004</c:v>
                </c:pt>
                <c:pt idx="4513">
                  <c:v>-0.50750490000000004</c:v>
                </c:pt>
                <c:pt idx="4514">
                  <c:v>-0.5105807</c:v>
                </c:pt>
                <c:pt idx="4515">
                  <c:v>-0.5105807</c:v>
                </c:pt>
                <c:pt idx="4516">
                  <c:v>-0.50750490000000004</c:v>
                </c:pt>
                <c:pt idx="4517">
                  <c:v>-0.50442920000000002</c:v>
                </c:pt>
                <c:pt idx="4518">
                  <c:v>-0.50442920000000002</c:v>
                </c:pt>
                <c:pt idx="4519">
                  <c:v>-0.50442920000000002</c:v>
                </c:pt>
                <c:pt idx="4520">
                  <c:v>-0.50442920000000002</c:v>
                </c:pt>
                <c:pt idx="4521">
                  <c:v>-0.50442920000000002</c:v>
                </c:pt>
                <c:pt idx="4522">
                  <c:v>-0.50442920000000002</c:v>
                </c:pt>
                <c:pt idx="4523">
                  <c:v>-0.50135339999999995</c:v>
                </c:pt>
                <c:pt idx="4524">
                  <c:v>-0.50135339999999995</c:v>
                </c:pt>
                <c:pt idx="4525">
                  <c:v>-0.49827759999999999</c:v>
                </c:pt>
                <c:pt idx="4526">
                  <c:v>-0.49827759999999999</c:v>
                </c:pt>
                <c:pt idx="4527">
                  <c:v>-0.49827759999999999</c:v>
                </c:pt>
                <c:pt idx="4528">
                  <c:v>-0.49827759999999999</c:v>
                </c:pt>
                <c:pt idx="4529">
                  <c:v>-0.49827759999999999</c:v>
                </c:pt>
                <c:pt idx="4530">
                  <c:v>-0.49520180000000003</c:v>
                </c:pt>
                <c:pt idx="4531">
                  <c:v>-0.49212599999999995</c:v>
                </c:pt>
                <c:pt idx="4532">
                  <c:v>-0.49212599999999995</c:v>
                </c:pt>
                <c:pt idx="4533">
                  <c:v>-0.49520180000000003</c:v>
                </c:pt>
                <c:pt idx="4534">
                  <c:v>-0.49520180000000003</c:v>
                </c:pt>
                <c:pt idx="4535">
                  <c:v>-0.49212599999999995</c:v>
                </c:pt>
                <c:pt idx="4536">
                  <c:v>-0.49520180000000003</c:v>
                </c:pt>
                <c:pt idx="4537">
                  <c:v>-0.49212599999999995</c:v>
                </c:pt>
                <c:pt idx="4538">
                  <c:v>-0.49212599999999995</c:v>
                </c:pt>
                <c:pt idx="4539">
                  <c:v>-0.49212599999999995</c:v>
                </c:pt>
                <c:pt idx="4540">
                  <c:v>-0.49212599999999995</c:v>
                </c:pt>
                <c:pt idx="4541">
                  <c:v>-0.49212599999999995</c:v>
                </c:pt>
                <c:pt idx="4542">
                  <c:v>-0.48905019999999999</c:v>
                </c:pt>
                <c:pt idx="4543">
                  <c:v>-0.48905019999999999</c:v>
                </c:pt>
                <c:pt idx="4544">
                  <c:v>-0.48905019999999999</c:v>
                </c:pt>
                <c:pt idx="4545">
                  <c:v>-0.48905019999999999</c:v>
                </c:pt>
                <c:pt idx="4546">
                  <c:v>-0.48905019999999999</c:v>
                </c:pt>
                <c:pt idx="4547">
                  <c:v>-0.48905019999999999</c:v>
                </c:pt>
                <c:pt idx="4548">
                  <c:v>-0.48905019999999999</c:v>
                </c:pt>
                <c:pt idx="4549">
                  <c:v>-0.48597439999999997</c:v>
                </c:pt>
                <c:pt idx="4550">
                  <c:v>-0.48597439999999997</c:v>
                </c:pt>
                <c:pt idx="4551">
                  <c:v>-0.48905019999999999</c:v>
                </c:pt>
                <c:pt idx="4552">
                  <c:v>-0.48905019999999999</c:v>
                </c:pt>
                <c:pt idx="4553">
                  <c:v>-0.48905019999999999</c:v>
                </c:pt>
                <c:pt idx="4554">
                  <c:v>-0.48905019999999999</c:v>
                </c:pt>
                <c:pt idx="4555">
                  <c:v>-0.48905019999999999</c:v>
                </c:pt>
                <c:pt idx="4556">
                  <c:v>-0.48905019999999999</c:v>
                </c:pt>
                <c:pt idx="4557">
                  <c:v>-0.48905019999999999</c:v>
                </c:pt>
                <c:pt idx="4558">
                  <c:v>-0.48905019999999999</c:v>
                </c:pt>
                <c:pt idx="4559">
                  <c:v>-0.48905019999999999</c:v>
                </c:pt>
                <c:pt idx="4560">
                  <c:v>-0.49212599999999995</c:v>
                </c:pt>
                <c:pt idx="4561">
                  <c:v>-0.49212599999999995</c:v>
                </c:pt>
                <c:pt idx="4562">
                  <c:v>-0.49520180000000003</c:v>
                </c:pt>
                <c:pt idx="4563">
                  <c:v>-0.49212599999999995</c:v>
                </c:pt>
                <c:pt idx="4564">
                  <c:v>-0.49212599999999995</c:v>
                </c:pt>
                <c:pt idx="4565">
                  <c:v>-0.49212599999999995</c:v>
                </c:pt>
                <c:pt idx="4566">
                  <c:v>-0.49212599999999995</c:v>
                </c:pt>
                <c:pt idx="4567">
                  <c:v>-0.49212599999999995</c:v>
                </c:pt>
                <c:pt idx="4568">
                  <c:v>-0.49212599999999995</c:v>
                </c:pt>
                <c:pt idx="4569">
                  <c:v>-0.49212599999999995</c:v>
                </c:pt>
                <c:pt idx="4570">
                  <c:v>-0.48905019999999999</c:v>
                </c:pt>
                <c:pt idx="4571">
                  <c:v>-0.48905019999999999</c:v>
                </c:pt>
                <c:pt idx="4572">
                  <c:v>-0.48905019999999999</c:v>
                </c:pt>
                <c:pt idx="4573">
                  <c:v>-0.48905019999999999</c:v>
                </c:pt>
                <c:pt idx="4574">
                  <c:v>-0.48905019999999999</c:v>
                </c:pt>
                <c:pt idx="4575">
                  <c:v>-0.48905019999999999</c:v>
                </c:pt>
                <c:pt idx="4576">
                  <c:v>-0.48597439999999997</c:v>
                </c:pt>
                <c:pt idx="4577">
                  <c:v>-0.48597439999999997</c:v>
                </c:pt>
                <c:pt idx="4578">
                  <c:v>-0.48597439999999997</c:v>
                </c:pt>
                <c:pt idx="4579">
                  <c:v>-0.48597439999999997</c:v>
                </c:pt>
                <c:pt idx="4580">
                  <c:v>-0.48289859999999996</c:v>
                </c:pt>
                <c:pt idx="4581">
                  <c:v>-0.48289859999999996</c:v>
                </c:pt>
                <c:pt idx="4582">
                  <c:v>-0.4798229</c:v>
                </c:pt>
                <c:pt idx="4583">
                  <c:v>-0.47674709999999998</c:v>
                </c:pt>
                <c:pt idx="4584">
                  <c:v>-0.47674709999999998</c:v>
                </c:pt>
                <c:pt idx="4585">
                  <c:v>-0.47674709999999998</c:v>
                </c:pt>
                <c:pt idx="4586">
                  <c:v>-0.47674709999999998</c:v>
                </c:pt>
                <c:pt idx="4587">
                  <c:v>-0.47674709999999998</c:v>
                </c:pt>
                <c:pt idx="4588">
                  <c:v>-0.47674709999999998</c:v>
                </c:pt>
                <c:pt idx="4589">
                  <c:v>-0.47674709999999998</c:v>
                </c:pt>
                <c:pt idx="4590">
                  <c:v>-0.47674709999999998</c:v>
                </c:pt>
                <c:pt idx="4591">
                  <c:v>-0.47674709999999998</c:v>
                </c:pt>
                <c:pt idx="4592">
                  <c:v>-0.47674709999999998</c:v>
                </c:pt>
                <c:pt idx="4593">
                  <c:v>-0.47674709999999998</c:v>
                </c:pt>
                <c:pt idx="4594">
                  <c:v>-0.47674709999999998</c:v>
                </c:pt>
                <c:pt idx="4595">
                  <c:v>-0.47674709999999998</c:v>
                </c:pt>
                <c:pt idx="4596">
                  <c:v>-0.47674709999999998</c:v>
                </c:pt>
                <c:pt idx="4597">
                  <c:v>-0.47674709999999998</c:v>
                </c:pt>
                <c:pt idx="4598">
                  <c:v>-0.47367130000000002</c:v>
                </c:pt>
                <c:pt idx="4599">
                  <c:v>-0.4705955</c:v>
                </c:pt>
                <c:pt idx="4600">
                  <c:v>-0.4705955</c:v>
                </c:pt>
                <c:pt idx="4601">
                  <c:v>-0.47367130000000002</c:v>
                </c:pt>
                <c:pt idx="4602">
                  <c:v>-0.47367130000000002</c:v>
                </c:pt>
                <c:pt idx="4603">
                  <c:v>-0.4705955</c:v>
                </c:pt>
                <c:pt idx="4604">
                  <c:v>-0.46751969999999998</c:v>
                </c:pt>
                <c:pt idx="4605">
                  <c:v>-0.46751969999999998</c:v>
                </c:pt>
                <c:pt idx="4606">
                  <c:v>-0.46444389999999997</c:v>
                </c:pt>
                <c:pt idx="4607">
                  <c:v>-0.46444389999999997</c:v>
                </c:pt>
                <c:pt idx="4608">
                  <c:v>-0.46444389999999997</c:v>
                </c:pt>
                <c:pt idx="4609">
                  <c:v>-0.46444389999999997</c:v>
                </c:pt>
                <c:pt idx="4610">
                  <c:v>-0.46444389999999997</c:v>
                </c:pt>
                <c:pt idx="4611">
                  <c:v>-0.46444389999999997</c:v>
                </c:pt>
                <c:pt idx="4612">
                  <c:v>-0.46444389999999997</c:v>
                </c:pt>
                <c:pt idx="4613">
                  <c:v>-0.46444389999999997</c:v>
                </c:pt>
                <c:pt idx="4614">
                  <c:v>-0.46444389999999997</c:v>
                </c:pt>
                <c:pt idx="4615">
                  <c:v>-0.46444389999999997</c:v>
                </c:pt>
                <c:pt idx="4616">
                  <c:v>-0.46444389999999997</c:v>
                </c:pt>
                <c:pt idx="4617">
                  <c:v>-0.46444389999999997</c:v>
                </c:pt>
                <c:pt idx="4618">
                  <c:v>-0.46444389999999997</c:v>
                </c:pt>
                <c:pt idx="4619">
                  <c:v>-0.46444389999999997</c:v>
                </c:pt>
                <c:pt idx="4620">
                  <c:v>-0.46751969999999998</c:v>
                </c:pt>
                <c:pt idx="4621">
                  <c:v>-0.46751969999999998</c:v>
                </c:pt>
                <c:pt idx="4622">
                  <c:v>-0.46444389999999997</c:v>
                </c:pt>
                <c:pt idx="4623">
                  <c:v>-0.46444389999999997</c:v>
                </c:pt>
                <c:pt idx="4624">
                  <c:v>-0.46751969999999998</c:v>
                </c:pt>
                <c:pt idx="4625">
                  <c:v>-0.46751969999999998</c:v>
                </c:pt>
                <c:pt idx="4626">
                  <c:v>-0.4705955</c:v>
                </c:pt>
                <c:pt idx="4627">
                  <c:v>-0.47367130000000002</c:v>
                </c:pt>
                <c:pt idx="4628">
                  <c:v>-0.47367130000000002</c:v>
                </c:pt>
                <c:pt idx="4629">
                  <c:v>-0.47367130000000002</c:v>
                </c:pt>
                <c:pt idx="4630">
                  <c:v>-0.4705955</c:v>
                </c:pt>
                <c:pt idx="4631">
                  <c:v>-0.4705955</c:v>
                </c:pt>
                <c:pt idx="4632">
                  <c:v>-0.4705955</c:v>
                </c:pt>
                <c:pt idx="4633">
                  <c:v>-0.4705955</c:v>
                </c:pt>
                <c:pt idx="4634">
                  <c:v>-0.46751969999999998</c:v>
                </c:pt>
                <c:pt idx="4635">
                  <c:v>-0.4705955</c:v>
                </c:pt>
                <c:pt idx="4636">
                  <c:v>-0.46751969999999998</c:v>
                </c:pt>
                <c:pt idx="4637">
                  <c:v>-0.46444389999999997</c:v>
                </c:pt>
                <c:pt idx="4638">
                  <c:v>-0.46444389999999997</c:v>
                </c:pt>
                <c:pt idx="4639">
                  <c:v>-0.46444389999999997</c:v>
                </c:pt>
                <c:pt idx="4640">
                  <c:v>-0.46444389999999997</c:v>
                </c:pt>
                <c:pt idx="4641">
                  <c:v>-0.46444389999999997</c:v>
                </c:pt>
                <c:pt idx="4642">
                  <c:v>-0.4613681</c:v>
                </c:pt>
                <c:pt idx="4643">
                  <c:v>-0.4613681</c:v>
                </c:pt>
                <c:pt idx="4644">
                  <c:v>-0.45829229999999999</c:v>
                </c:pt>
                <c:pt idx="4645">
                  <c:v>-0.45829229999999999</c:v>
                </c:pt>
                <c:pt idx="4646">
                  <c:v>-0.45521659999999997</c:v>
                </c:pt>
                <c:pt idx="4647">
                  <c:v>-0.45829229999999999</c:v>
                </c:pt>
                <c:pt idx="4648">
                  <c:v>-0.45829229999999999</c:v>
                </c:pt>
                <c:pt idx="4649">
                  <c:v>-0.45521659999999997</c:v>
                </c:pt>
                <c:pt idx="4650">
                  <c:v>-0.45521659999999997</c:v>
                </c:pt>
                <c:pt idx="4651">
                  <c:v>-0.45521659999999997</c:v>
                </c:pt>
                <c:pt idx="4652">
                  <c:v>-0.45521659999999997</c:v>
                </c:pt>
                <c:pt idx="4653">
                  <c:v>-0.45521659999999997</c:v>
                </c:pt>
                <c:pt idx="4654">
                  <c:v>-0.45214080000000001</c:v>
                </c:pt>
                <c:pt idx="4655">
                  <c:v>-0.45521659999999997</c:v>
                </c:pt>
                <c:pt idx="4656">
                  <c:v>-0.45521659999999997</c:v>
                </c:pt>
                <c:pt idx="4657">
                  <c:v>-0.45214080000000001</c:v>
                </c:pt>
                <c:pt idx="4658">
                  <c:v>-0.45214080000000001</c:v>
                </c:pt>
                <c:pt idx="4659">
                  <c:v>-0.44906499999999999</c:v>
                </c:pt>
                <c:pt idx="4660">
                  <c:v>-0.44598918999999998</c:v>
                </c:pt>
                <c:pt idx="4661">
                  <c:v>-0.44598918999999998</c:v>
                </c:pt>
                <c:pt idx="4662">
                  <c:v>-0.44598918999999998</c:v>
                </c:pt>
                <c:pt idx="4663">
                  <c:v>-0.44598918999999998</c:v>
                </c:pt>
                <c:pt idx="4664">
                  <c:v>-0.44598918999999998</c:v>
                </c:pt>
                <c:pt idx="4665">
                  <c:v>-0.44598918999999998</c:v>
                </c:pt>
                <c:pt idx="4666">
                  <c:v>-0.44598918999999998</c:v>
                </c:pt>
                <c:pt idx="4667">
                  <c:v>-0.44598918999999998</c:v>
                </c:pt>
                <c:pt idx="4668">
                  <c:v>-0.44598918999999998</c:v>
                </c:pt>
                <c:pt idx="4669">
                  <c:v>-0.44598918999999998</c:v>
                </c:pt>
                <c:pt idx="4670">
                  <c:v>-0.44291340999999995</c:v>
                </c:pt>
                <c:pt idx="4671">
                  <c:v>-0.44291340999999995</c:v>
                </c:pt>
                <c:pt idx="4672">
                  <c:v>-0.43983761999999998</c:v>
                </c:pt>
                <c:pt idx="4673">
                  <c:v>-0.43983761999999998</c:v>
                </c:pt>
                <c:pt idx="4674">
                  <c:v>-0.44291340999999995</c:v>
                </c:pt>
                <c:pt idx="4675">
                  <c:v>-0.44291340999999995</c:v>
                </c:pt>
                <c:pt idx="4676">
                  <c:v>-0.44291340999999995</c:v>
                </c:pt>
                <c:pt idx="4677">
                  <c:v>-0.44291340999999995</c:v>
                </c:pt>
                <c:pt idx="4678">
                  <c:v>-0.44291340999999995</c:v>
                </c:pt>
                <c:pt idx="4679">
                  <c:v>-0.44291340999999995</c:v>
                </c:pt>
                <c:pt idx="4680">
                  <c:v>-0.44291340999999995</c:v>
                </c:pt>
                <c:pt idx="4681">
                  <c:v>-0.44291340999999995</c:v>
                </c:pt>
                <c:pt idx="4682">
                  <c:v>-0.44291340999999995</c:v>
                </c:pt>
                <c:pt idx="4683">
                  <c:v>-0.44291340999999995</c:v>
                </c:pt>
                <c:pt idx="4684">
                  <c:v>-0.44291340999999995</c:v>
                </c:pt>
                <c:pt idx="4685">
                  <c:v>-0.44291340999999995</c:v>
                </c:pt>
                <c:pt idx="4686">
                  <c:v>-0.43983761999999998</c:v>
                </c:pt>
                <c:pt idx="4687">
                  <c:v>-0.43676183999999996</c:v>
                </c:pt>
                <c:pt idx="4688">
                  <c:v>-0.43983761999999998</c:v>
                </c:pt>
                <c:pt idx="4689">
                  <c:v>-0.44291340999999995</c:v>
                </c:pt>
                <c:pt idx="4690">
                  <c:v>-0.43983761999999998</c:v>
                </c:pt>
                <c:pt idx="4691">
                  <c:v>-0.43983761999999998</c:v>
                </c:pt>
                <c:pt idx="4692">
                  <c:v>-0.43983761999999998</c:v>
                </c:pt>
                <c:pt idx="4693">
                  <c:v>-0.43983761999999998</c:v>
                </c:pt>
                <c:pt idx="4694">
                  <c:v>-0.43983761999999998</c:v>
                </c:pt>
                <c:pt idx="4695">
                  <c:v>-0.43983761999999998</c:v>
                </c:pt>
                <c:pt idx="4696">
                  <c:v>-0.44291340999999995</c:v>
                </c:pt>
                <c:pt idx="4697">
                  <c:v>-0.44291340999999995</c:v>
                </c:pt>
                <c:pt idx="4698">
                  <c:v>-0.44291340999999995</c:v>
                </c:pt>
                <c:pt idx="4699">
                  <c:v>-0.44291340999999995</c:v>
                </c:pt>
                <c:pt idx="4700">
                  <c:v>-0.44291340999999995</c:v>
                </c:pt>
                <c:pt idx="4701">
                  <c:v>-0.44291340999999995</c:v>
                </c:pt>
                <c:pt idx="4702">
                  <c:v>-0.44291340999999995</c:v>
                </c:pt>
                <c:pt idx="4703">
                  <c:v>-0.44291340999999995</c:v>
                </c:pt>
                <c:pt idx="4704">
                  <c:v>-0.44291340999999995</c:v>
                </c:pt>
                <c:pt idx="4705">
                  <c:v>-0.43983761999999998</c:v>
                </c:pt>
                <c:pt idx="4706">
                  <c:v>-0.43676183999999996</c:v>
                </c:pt>
                <c:pt idx="4707">
                  <c:v>-0.43983761999999998</c:v>
                </c:pt>
                <c:pt idx="4708">
                  <c:v>-0.44291340999999995</c:v>
                </c:pt>
                <c:pt idx="4709">
                  <c:v>-0.44291340999999995</c:v>
                </c:pt>
                <c:pt idx="4710">
                  <c:v>-0.44291340999999995</c:v>
                </c:pt>
                <c:pt idx="4711">
                  <c:v>-0.44291340999999995</c:v>
                </c:pt>
                <c:pt idx="4712">
                  <c:v>-0.44598918999999998</c:v>
                </c:pt>
                <c:pt idx="4713">
                  <c:v>-0.44598918999999998</c:v>
                </c:pt>
                <c:pt idx="4714">
                  <c:v>-0.44598918999999998</c:v>
                </c:pt>
                <c:pt idx="4715">
                  <c:v>-0.44598918999999998</c:v>
                </c:pt>
                <c:pt idx="4716">
                  <c:v>-0.44598918999999998</c:v>
                </c:pt>
                <c:pt idx="4717">
                  <c:v>-0.44291340999999995</c:v>
                </c:pt>
                <c:pt idx="4718">
                  <c:v>-0.44291340999999995</c:v>
                </c:pt>
                <c:pt idx="4719">
                  <c:v>-0.44291340999999995</c:v>
                </c:pt>
                <c:pt idx="4720">
                  <c:v>-0.44291340999999995</c:v>
                </c:pt>
                <c:pt idx="4721">
                  <c:v>-0.44291340999999995</c:v>
                </c:pt>
                <c:pt idx="4722">
                  <c:v>-0.44291340999999995</c:v>
                </c:pt>
                <c:pt idx="4723">
                  <c:v>-0.44291340999999995</c:v>
                </c:pt>
                <c:pt idx="4724">
                  <c:v>-0.44291340999999995</c:v>
                </c:pt>
                <c:pt idx="4725">
                  <c:v>-0.44598918999999998</c:v>
                </c:pt>
                <c:pt idx="4726">
                  <c:v>-0.44598918999999998</c:v>
                </c:pt>
                <c:pt idx="4727">
                  <c:v>-0.44598918999999998</c:v>
                </c:pt>
                <c:pt idx="4728">
                  <c:v>-0.44598918999999998</c:v>
                </c:pt>
                <c:pt idx="4729">
                  <c:v>-0.44598918999999998</c:v>
                </c:pt>
                <c:pt idx="4730">
                  <c:v>-0.44291340999999995</c:v>
                </c:pt>
                <c:pt idx="4731">
                  <c:v>-0.44291340999999995</c:v>
                </c:pt>
                <c:pt idx="4732">
                  <c:v>-0.44291340999999995</c:v>
                </c:pt>
                <c:pt idx="4733">
                  <c:v>-0.44291340999999995</c:v>
                </c:pt>
                <c:pt idx="4734">
                  <c:v>-0.44291340999999995</c:v>
                </c:pt>
                <c:pt idx="4735">
                  <c:v>-0.44291340999999995</c:v>
                </c:pt>
                <c:pt idx="4736">
                  <c:v>-0.43983761999999998</c:v>
                </c:pt>
                <c:pt idx="4737">
                  <c:v>-0.44291340999999995</c:v>
                </c:pt>
                <c:pt idx="4738">
                  <c:v>-0.44291340999999995</c:v>
                </c:pt>
                <c:pt idx="4739">
                  <c:v>-0.43983761999999998</c:v>
                </c:pt>
                <c:pt idx="4740">
                  <c:v>-0.43983761999999998</c:v>
                </c:pt>
                <c:pt idx="4741">
                  <c:v>-0.43983761999999998</c:v>
                </c:pt>
                <c:pt idx="4742">
                  <c:v>-0.43983761999999998</c:v>
                </c:pt>
                <c:pt idx="4743">
                  <c:v>-0.43676183999999996</c:v>
                </c:pt>
                <c:pt idx="4744">
                  <c:v>-0.43368603999999999</c:v>
                </c:pt>
                <c:pt idx="4745">
                  <c:v>-0.43368603999999999</c:v>
                </c:pt>
                <c:pt idx="4746">
                  <c:v>-0.43368603999999999</c:v>
                </c:pt>
                <c:pt idx="4747">
                  <c:v>-0.43061025999999997</c:v>
                </c:pt>
                <c:pt idx="4748">
                  <c:v>-0.43061025999999997</c:v>
                </c:pt>
                <c:pt idx="4749">
                  <c:v>-0.43061025999999997</c:v>
                </c:pt>
                <c:pt idx="4750">
                  <c:v>-0.43061025999999997</c:v>
                </c:pt>
                <c:pt idx="4751">
                  <c:v>-0.43061025999999997</c:v>
                </c:pt>
                <c:pt idx="4752">
                  <c:v>-0.42753447</c:v>
                </c:pt>
                <c:pt idx="4753">
                  <c:v>-0.42753447</c:v>
                </c:pt>
                <c:pt idx="4754">
                  <c:v>-0.42753447</c:v>
                </c:pt>
                <c:pt idx="4755">
                  <c:v>-0.42445868999999997</c:v>
                </c:pt>
                <c:pt idx="4756">
                  <c:v>-0.42753447</c:v>
                </c:pt>
                <c:pt idx="4757">
                  <c:v>-0.43061025999999997</c:v>
                </c:pt>
                <c:pt idx="4758">
                  <c:v>-0.43061025999999997</c:v>
                </c:pt>
                <c:pt idx="4759">
                  <c:v>-0.43061025999999997</c:v>
                </c:pt>
                <c:pt idx="4760">
                  <c:v>-0.42753447</c:v>
                </c:pt>
                <c:pt idx="4761">
                  <c:v>-0.42753447</c:v>
                </c:pt>
                <c:pt idx="4762">
                  <c:v>-0.42753447</c:v>
                </c:pt>
                <c:pt idx="4763">
                  <c:v>-0.42753447</c:v>
                </c:pt>
                <c:pt idx="4764">
                  <c:v>-0.43061025999999997</c:v>
                </c:pt>
                <c:pt idx="4765">
                  <c:v>-0.43061025999999997</c:v>
                </c:pt>
                <c:pt idx="4766">
                  <c:v>-0.43061025999999997</c:v>
                </c:pt>
                <c:pt idx="4767">
                  <c:v>-0.43061025999999997</c:v>
                </c:pt>
                <c:pt idx="4768">
                  <c:v>-0.42753447</c:v>
                </c:pt>
                <c:pt idx="4769">
                  <c:v>-0.43061025999999997</c:v>
                </c:pt>
                <c:pt idx="4770">
                  <c:v>-0.42753447</c:v>
                </c:pt>
                <c:pt idx="4771">
                  <c:v>-0.42753447</c:v>
                </c:pt>
                <c:pt idx="4772">
                  <c:v>-0.42753447</c:v>
                </c:pt>
                <c:pt idx="4773">
                  <c:v>-0.42753447</c:v>
                </c:pt>
                <c:pt idx="4774">
                  <c:v>-0.43061025999999997</c:v>
                </c:pt>
                <c:pt idx="4775">
                  <c:v>-0.43061025999999997</c:v>
                </c:pt>
                <c:pt idx="4776">
                  <c:v>-0.43061025999999997</c:v>
                </c:pt>
                <c:pt idx="4777">
                  <c:v>-0.43061025999999997</c:v>
                </c:pt>
                <c:pt idx="4778">
                  <c:v>-0.43061025999999997</c:v>
                </c:pt>
                <c:pt idx="4779">
                  <c:v>-0.43061025999999997</c:v>
                </c:pt>
                <c:pt idx="4780">
                  <c:v>-0.43061025999999997</c:v>
                </c:pt>
                <c:pt idx="4781">
                  <c:v>-0.43061025999999997</c:v>
                </c:pt>
                <c:pt idx="4782">
                  <c:v>-0.43061025999999997</c:v>
                </c:pt>
                <c:pt idx="4783">
                  <c:v>-0.43061025999999997</c:v>
                </c:pt>
                <c:pt idx="4784">
                  <c:v>-0.43061025999999997</c:v>
                </c:pt>
                <c:pt idx="4785">
                  <c:v>-0.42753447</c:v>
                </c:pt>
                <c:pt idx="4786">
                  <c:v>-0.43061025999999997</c:v>
                </c:pt>
                <c:pt idx="4787">
                  <c:v>-0.43368603999999999</c:v>
                </c:pt>
                <c:pt idx="4788">
                  <c:v>-0.43368603999999999</c:v>
                </c:pt>
                <c:pt idx="4789">
                  <c:v>-0.43061025999999997</c:v>
                </c:pt>
                <c:pt idx="4790">
                  <c:v>-0.43061025999999997</c:v>
                </c:pt>
                <c:pt idx="4791">
                  <c:v>-0.43061025999999997</c:v>
                </c:pt>
                <c:pt idx="4792">
                  <c:v>-0.42753447</c:v>
                </c:pt>
                <c:pt idx="4793">
                  <c:v>-0.42753447</c:v>
                </c:pt>
                <c:pt idx="4794">
                  <c:v>-0.42753447</c:v>
                </c:pt>
                <c:pt idx="4795">
                  <c:v>-0.43061025999999997</c:v>
                </c:pt>
                <c:pt idx="4796">
                  <c:v>-0.43061025999999997</c:v>
                </c:pt>
                <c:pt idx="4797">
                  <c:v>-0.43368603999999999</c:v>
                </c:pt>
                <c:pt idx="4798">
                  <c:v>-0.43368603999999999</c:v>
                </c:pt>
                <c:pt idx="4799">
                  <c:v>-0.43368603999999999</c:v>
                </c:pt>
                <c:pt idx="4800">
                  <c:v>-0.43368603999999999</c:v>
                </c:pt>
                <c:pt idx="4801">
                  <c:v>-0.43368603999999999</c:v>
                </c:pt>
                <c:pt idx="4802">
                  <c:v>-0.43676183999999996</c:v>
                </c:pt>
                <c:pt idx="4803">
                  <c:v>-0.43676183999999996</c:v>
                </c:pt>
                <c:pt idx="4804">
                  <c:v>-0.43676183999999996</c:v>
                </c:pt>
                <c:pt idx="4805">
                  <c:v>-0.43676183999999996</c:v>
                </c:pt>
                <c:pt idx="4806">
                  <c:v>-0.43676183999999996</c:v>
                </c:pt>
                <c:pt idx="4807">
                  <c:v>-0.43368603999999999</c:v>
                </c:pt>
                <c:pt idx="4808">
                  <c:v>-0.43368603999999999</c:v>
                </c:pt>
                <c:pt idx="4809">
                  <c:v>-0.43368603999999999</c:v>
                </c:pt>
                <c:pt idx="4810">
                  <c:v>-0.43368603999999999</c:v>
                </c:pt>
                <c:pt idx="4811">
                  <c:v>-0.43368603999999999</c:v>
                </c:pt>
                <c:pt idx="4812">
                  <c:v>-0.43368603999999999</c:v>
                </c:pt>
                <c:pt idx="4813">
                  <c:v>-0.43676183999999996</c:v>
                </c:pt>
                <c:pt idx="4814">
                  <c:v>-0.43676183999999996</c:v>
                </c:pt>
                <c:pt idx="4815">
                  <c:v>-0.43676183999999996</c:v>
                </c:pt>
                <c:pt idx="4816">
                  <c:v>-0.43368603999999999</c:v>
                </c:pt>
                <c:pt idx="4817">
                  <c:v>-0.43676183999999996</c:v>
                </c:pt>
                <c:pt idx="4818">
                  <c:v>-0.43676183999999996</c:v>
                </c:pt>
                <c:pt idx="4819">
                  <c:v>-0.43676183999999996</c:v>
                </c:pt>
                <c:pt idx="4820">
                  <c:v>-0.43676183999999996</c:v>
                </c:pt>
                <c:pt idx="4821">
                  <c:v>-0.43983761999999998</c:v>
                </c:pt>
                <c:pt idx="4822">
                  <c:v>-0.43983761999999998</c:v>
                </c:pt>
                <c:pt idx="4823">
                  <c:v>-0.43983761999999998</c:v>
                </c:pt>
                <c:pt idx="4824">
                  <c:v>-0.43983761999999998</c:v>
                </c:pt>
                <c:pt idx="4825">
                  <c:v>-0.43983761999999998</c:v>
                </c:pt>
                <c:pt idx="4826">
                  <c:v>-0.43983761999999998</c:v>
                </c:pt>
                <c:pt idx="4827">
                  <c:v>-0.43983761999999998</c:v>
                </c:pt>
                <c:pt idx="4828">
                  <c:v>-0.44291340999999995</c:v>
                </c:pt>
                <c:pt idx="4829">
                  <c:v>-0.44291340999999995</c:v>
                </c:pt>
                <c:pt idx="4830">
                  <c:v>-0.44291340999999995</c:v>
                </c:pt>
                <c:pt idx="4831">
                  <c:v>-0.44291340999999995</c:v>
                </c:pt>
                <c:pt idx="4832">
                  <c:v>-0.44291340999999995</c:v>
                </c:pt>
                <c:pt idx="4833">
                  <c:v>-0.44291340999999995</c:v>
                </c:pt>
                <c:pt idx="4834">
                  <c:v>-0.44291340999999995</c:v>
                </c:pt>
                <c:pt idx="4835">
                  <c:v>-0.43983761999999998</c:v>
                </c:pt>
                <c:pt idx="4836">
                  <c:v>-0.44291340999999995</c:v>
                </c:pt>
                <c:pt idx="4837">
                  <c:v>-0.44291340999999995</c:v>
                </c:pt>
                <c:pt idx="4838">
                  <c:v>-0.44598918999999998</c:v>
                </c:pt>
                <c:pt idx="4839">
                  <c:v>-0.44598918999999998</c:v>
                </c:pt>
                <c:pt idx="4840">
                  <c:v>-0.44598918999999998</c:v>
                </c:pt>
                <c:pt idx="4841">
                  <c:v>-0.44598918999999998</c:v>
                </c:pt>
                <c:pt idx="4842">
                  <c:v>-0.44598918999999998</c:v>
                </c:pt>
                <c:pt idx="4843">
                  <c:v>-0.44906499999999999</c:v>
                </c:pt>
                <c:pt idx="4844">
                  <c:v>-0.44906499999999999</c:v>
                </c:pt>
                <c:pt idx="4845">
                  <c:v>-0.44906499999999999</c:v>
                </c:pt>
                <c:pt idx="4846">
                  <c:v>-0.44906499999999999</c:v>
                </c:pt>
                <c:pt idx="4847">
                  <c:v>-0.45214080000000001</c:v>
                </c:pt>
                <c:pt idx="4848">
                  <c:v>-0.45521659999999997</c:v>
                </c:pt>
                <c:pt idx="4849">
                  <c:v>-0.45521659999999997</c:v>
                </c:pt>
                <c:pt idx="4850">
                  <c:v>-0.45521659999999997</c:v>
                </c:pt>
                <c:pt idx="4851">
                  <c:v>-0.45521659999999997</c:v>
                </c:pt>
                <c:pt idx="4852">
                  <c:v>-0.45521659999999997</c:v>
                </c:pt>
                <c:pt idx="4853">
                  <c:v>-0.45521659999999997</c:v>
                </c:pt>
                <c:pt idx="4854">
                  <c:v>-0.45521659999999997</c:v>
                </c:pt>
                <c:pt idx="4855">
                  <c:v>-0.45521659999999997</c:v>
                </c:pt>
                <c:pt idx="4856">
                  <c:v>-0.45521659999999997</c:v>
                </c:pt>
                <c:pt idx="4857">
                  <c:v>-0.45214080000000001</c:v>
                </c:pt>
                <c:pt idx="4858">
                  <c:v>-0.45214080000000001</c:v>
                </c:pt>
                <c:pt idx="4859">
                  <c:v>-0.45521659999999997</c:v>
                </c:pt>
                <c:pt idx="4860">
                  <c:v>-0.45829229999999999</c:v>
                </c:pt>
                <c:pt idx="4861">
                  <c:v>-0.45829229999999999</c:v>
                </c:pt>
                <c:pt idx="4862">
                  <c:v>-0.45829229999999999</c:v>
                </c:pt>
                <c:pt idx="4863">
                  <c:v>-0.45829229999999999</c:v>
                </c:pt>
                <c:pt idx="4864">
                  <c:v>-0.4613681</c:v>
                </c:pt>
                <c:pt idx="4865">
                  <c:v>-0.46444389999999997</c:v>
                </c:pt>
                <c:pt idx="4866">
                  <c:v>-0.46444389999999997</c:v>
                </c:pt>
                <c:pt idx="4867">
                  <c:v>-0.46444389999999997</c:v>
                </c:pt>
                <c:pt idx="4868">
                  <c:v>-0.46444389999999997</c:v>
                </c:pt>
                <c:pt idx="4869">
                  <c:v>-0.46444389999999997</c:v>
                </c:pt>
                <c:pt idx="4870">
                  <c:v>-0.46444389999999997</c:v>
                </c:pt>
                <c:pt idx="4871">
                  <c:v>-0.46751969999999998</c:v>
                </c:pt>
                <c:pt idx="4872">
                  <c:v>-0.4705955</c:v>
                </c:pt>
                <c:pt idx="4873">
                  <c:v>-0.4705955</c:v>
                </c:pt>
                <c:pt idx="4874">
                  <c:v>-0.4705955</c:v>
                </c:pt>
                <c:pt idx="4875">
                  <c:v>-0.47367130000000002</c:v>
                </c:pt>
                <c:pt idx="4876">
                  <c:v>-0.4705955</c:v>
                </c:pt>
                <c:pt idx="4877">
                  <c:v>-0.4705955</c:v>
                </c:pt>
                <c:pt idx="4878">
                  <c:v>-0.4705955</c:v>
                </c:pt>
                <c:pt idx="4879">
                  <c:v>-0.4705955</c:v>
                </c:pt>
                <c:pt idx="4880">
                  <c:v>-0.46751969999999998</c:v>
                </c:pt>
                <c:pt idx="4881">
                  <c:v>-0.46751969999999998</c:v>
                </c:pt>
                <c:pt idx="4882">
                  <c:v>-0.46444389999999997</c:v>
                </c:pt>
                <c:pt idx="4883">
                  <c:v>-0.4613681</c:v>
                </c:pt>
                <c:pt idx="4884">
                  <c:v>-0.4613681</c:v>
                </c:pt>
                <c:pt idx="4885">
                  <c:v>-0.4613681</c:v>
                </c:pt>
                <c:pt idx="4886">
                  <c:v>-0.46444389999999997</c:v>
                </c:pt>
                <c:pt idx="4887">
                  <c:v>-0.46444389999999997</c:v>
                </c:pt>
                <c:pt idx="4888">
                  <c:v>-0.46444389999999997</c:v>
                </c:pt>
                <c:pt idx="4889">
                  <c:v>-0.46444389999999997</c:v>
                </c:pt>
                <c:pt idx="4890">
                  <c:v>-0.46444389999999997</c:v>
                </c:pt>
                <c:pt idx="4891">
                  <c:v>-0.4613681</c:v>
                </c:pt>
                <c:pt idx="4892">
                  <c:v>-0.4613681</c:v>
                </c:pt>
                <c:pt idx="4893">
                  <c:v>-0.4613681</c:v>
                </c:pt>
                <c:pt idx="4894">
                  <c:v>-0.46444389999999997</c:v>
                </c:pt>
                <c:pt idx="4895">
                  <c:v>-0.46444389999999997</c:v>
                </c:pt>
                <c:pt idx="4896">
                  <c:v>-0.46444389999999997</c:v>
                </c:pt>
                <c:pt idx="4897">
                  <c:v>-0.46444389999999997</c:v>
                </c:pt>
                <c:pt idx="4898">
                  <c:v>-0.46444389999999997</c:v>
                </c:pt>
                <c:pt idx="4899">
                  <c:v>-0.46444389999999997</c:v>
                </c:pt>
                <c:pt idx="4900">
                  <c:v>-0.46444389999999997</c:v>
                </c:pt>
                <c:pt idx="4901">
                  <c:v>-0.46751969999999998</c:v>
                </c:pt>
                <c:pt idx="4902">
                  <c:v>-0.46751969999999998</c:v>
                </c:pt>
                <c:pt idx="4903">
                  <c:v>-0.46444389999999997</c:v>
                </c:pt>
                <c:pt idx="4904">
                  <c:v>-0.46444389999999997</c:v>
                </c:pt>
                <c:pt idx="4905">
                  <c:v>-0.46751969999999998</c:v>
                </c:pt>
                <c:pt idx="4906">
                  <c:v>-0.46751969999999998</c:v>
                </c:pt>
                <c:pt idx="4907">
                  <c:v>-0.46751969999999998</c:v>
                </c:pt>
                <c:pt idx="4908">
                  <c:v>-0.46751969999999998</c:v>
                </c:pt>
                <c:pt idx="4909">
                  <c:v>-0.46751969999999998</c:v>
                </c:pt>
                <c:pt idx="4910">
                  <c:v>-0.46751969999999998</c:v>
                </c:pt>
                <c:pt idx="4911">
                  <c:v>-0.46444389999999997</c:v>
                </c:pt>
                <c:pt idx="4912">
                  <c:v>-0.46444389999999997</c:v>
                </c:pt>
                <c:pt idx="4913">
                  <c:v>-0.46751969999999998</c:v>
                </c:pt>
                <c:pt idx="4914">
                  <c:v>-0.46751969999999998</c:v>
                </c:pt>
                <c:pt idx="4915">
                  <c:v>-0.46751969999999998</c:v>
                </c:pt>
                <c:pt idx="4916">
                  <c:v>-0.4705955</c:v>
                </c:pt>
                <c:pt idx="4917">
                  <c:v>-0.4705955</c:v>
                </c:pt>
                <c:pt idx="4918">
                  <c:v>-0.4705955</c:v>
                </c:pt>
                <c:pt idx="4919">
                  <c:v>-0.4705955</c:v>
                </c:pt>
                <c:pt idx="4920">
                  <c:v>-0.47367130000000002</c:v>
                </c:pt>
                <c:pt idx="4921">
                  <c:v>-0.47367130000000002</c:v>
                </c:pt>
                <c:pt idx="4922">
                  <c:v>-0.47367130000000002</c:v>
                </c:pt>
                <c:pt idx="4923">
                  <c:v>-0.47674709999999998</c:v>
                </c:pt>
                <c:pt idx="4924">
                  <c:v>-0.47674709999999998</c:v>
                </c:pt>
                <c:pt idx="4925">
                  <c:v>-0.47674709999999998</c:v>
                </c:pt>
                <c:pt idx="4926">
                  <c:v>-0.47674709999999998</c:v>
                </c:pt>
                <c:pt idx="4927">
                  <c:v>-0.47674709999999998</c:v>
                </c:pt>
                <c:pt idx="4928">
                  <c:v>-0.47674709999999998</c:v>
                </c:pt>
                <c:pt idx="4929">
                  <c:v>-0.47674709999999998</c:v>
                </c:pt>
                <c:pt idx="4930">
                  <c:v>-0.47367130000000002</c:v>
                </c:pt>
                <c:pt idx="4931">
                  <c:v>-0.47674709999999998</c:v>
                </c:pt>
                <c:pt idx="4932">
                  <c:v>-0.47674709999999998</c:v>
                </c:pt>
                <c:pt idx="4933">
                  <c:v>-0.47674709999999998</c:v>
                </c:pt>
                <c:pt idx="4934">
                  <c:v>-0.47674709999999998</c:v>
                </c:pt>
                <c:pt idx="4935">
                  <c:v>-0.47674709999999998</c:v>
                </c:pt>
                <c:pt idx="4936">
                  <c:v>-0.47674709999999998</c:v>
                </c:pt>
                <c:pt idx="4937">
                  <c:v>-0.47674709999999998</c:v>
                </c:pt>
                <c:pt idx="4938">
                  <c:v>-0.47674709999999998</c:v>
                </c:pt>
                <c:pt idx="4939">
                  <c:v>-0.47674709999999998</c:v>
                </c:pt>
                <c:pt idx="4940">
                  <c:v>-0.47674709999999998</c:v>
                </c:pt>
                <c:pt idx="4941">
                  <c:v>-0.47674709999999998</c:v>
                </c:pt>
                <c:pt idx="4942">
                  <c:v>-0.47674709999999998</c:v>
                </c:pt>
                <c:pt idx="4943">
                  <c:v>-0.48289859999999996</c:v>
                </c:pt>
                <c:pt idx="4944">
                  <c:v>-0.4798229</c:v>
                </c:pt>
                <c:pt idx="4945">
                  <c:v>-0.47674709999999998</c:v>
                </c:pt>
                <c:pt idx="4946">
                  <c:v>-0.47674709999999998</c:v>
                </c:pt>
                <c:pt idx="4947">
                  <c:v>-0.4798229</c:v>
                </c:pt>
                <c:pt idx="4948">
                  <c:v>-0.4798229</c:v>
                </c:pt>
                <c:pt idx="4949">
                  <c:v>-0.4798229</c:v>
                </c:pt>
                <c:pt idx="4950">
                  <c:v>-0.4798229</c:v>
                </c:pt>
                <c:pt idx="4951">
                  <c:v>-0.4798229</c:v>
                </c:pt>
                <c:pt idx="4952">
                  <c:v>-0.47674709999999998</c:v>
                </c:pt>
                <c:pt idx="4953">
                  <c:v>-0.47674709999999998</c:v>
                </c:pt>
                <c:pt idx="4954">
                  <c:v>-0.47674709999999998</c:v>
                </c:pt>
                <c:pt idx="4955">
                  <c:v>-0.47674709999999998</c:v>
                </c:pt>
                <c:pt idx="4956">
                  <c:v>-0.47674709999999998</c:v>
                </c:pt>
                <c:pt idx="4957">
                  <c:v>-0.47674709999999998</c:v>
                </c:pt>
                <c:pt idx="4958">
                  <c:v>-0.47674709999999998</c:v>
                </c:pt>
                <c:pt idx="4959">
                  <c:v>-0.47674709999999998</c:v>
                </c:pt>
                <c:pt idx="4960">
                  <c:v>-0.47674709999999998</c:v>
                </c:pt>
                <c:pt idx="4961">
                  <c:v>-0.47674709999999998</c:v>
                </c:pt>
                <c:pt idx="4962">
                  <c:v>-0.47674709999999998</c:v>
                </c:pt>
                <c:pt idx="4963">
                  <c:v>-0.47367130000000002</c:v>
                </c:pt>
                <c:pt idx="4964">
                  <c:v>-0.4705955</c:v>
                </c:pt>
                <c:pt idx="4965">
                  <c:v>-0.4705955</c:v>
                </c:pt>
                <c:pt idx="4966">
                  <c:v>-0.4705955</c:v>
                </c:pt>
                <c:pt idx="4967">
                  <c:v>-0.47367130000000002</c:v>
                </c:pt>
                <c:pt idx="4968">
                  <c:v>-0.4705955</c:v>
                </c:pt>
                <c:pt idx="4969">
                  <c:v>-0.4705955</c:v>
                </c:pt>
                <c:pt idx="4970">
                  <c:v>-0.4705955</c:v>
                </c:pt>
                <c:pt idx="4971">
                  <c:v>-0.46751969999999998</c:v>
                </c:pt>
                <c:pt idx="4972">
                  <c:v>-0.46751969999999998</c:v>
                </c:pt>
                <c:pt idx="4973">
                  <c:v>-0.46751969999999998</c:v>
                </c:pt>
                <c:pt idx="4974">
                  <c:v>-0.46751969999999998</c:v>
                </c:pt>
                <c:pt idx="4975">
                  <c:v>-0.46751969999999998</c:v>
                </c:pt>
                <c:pt idx="4976">
                  <c:v>-0.46751969999999998</c:v>
                </c:pt>
                <c:pt idx="4977">
                  <c:v>-0.46751969999999998</c:v>
                </c:pt>
                <c:pt idx="4978">
                  <c:v>-0.4705955</c:v>
                </c:pt>
                <c:pt idx="4979">
                  <c:v>-0.4705955</c:v>
                </c:pt>
                <c:pt idx="4980">
                  <c:v>-0.4705955</c:v>
                </c:pt>
                <c:pt idx="4981">
                  <c:v>-0.46751969999999998</c:v>
                </c:pt>
                <c:pt idx="4982">
                  <c:v>-0.46751969999999998</c:v>
                </c:pt>
                <c:pt idx="4983">
                  <c:v>-0.46751969999999998</c:v>
                </c:pt>
                <c:pt idx="4984">
                  <c:v>-0.4705955</c:v>
                </c:pt>
                <c:pt idx="4985">
                  <c:v>-0.4705955</c:v>
                </c:pt>
                <c:pt idx="4986">
                  <c:v>-0.47367130000000002</c:v>
                </c:pt>
                <c:pt idx="4987">
                  <c:v>-0.47367130000000002</c:v>
                </c:pt>
                <c:pt idx="4988">
                  <c:v>-0.47367130000000002</c:v>
                </c:pt>
                <c:pt idx="4989">
                  <c:v>-0.47674709999999998</c:v>
                </c:pt>
                <c:pt idx="4990">
                  <c:v>-0.4798229</c:v>
                </c:pt>
                <c:pt idx="4991">
                  <c:v>-0.47367130000000002</c:v>
                </c:pt>
                <c:pt idx="4992">
                  <c:v>-0.4798229</c:v>
                </c:pt>
                <c:pt idx="4993">
                  <c:v>-0.4798229</c:v>
                </c:pt>
                <c:pt idx="4994">
                  <c:v>-0.4798229</c:v>
                </c:pt>
                <c:pt idx="4995">
                  <c:v>-0.47674709999999998</c:v>
                </c:pt>
                <c:pt idx="4996">
                  <c:v>-0.47367130000000002</c:v>
                </c:pt>
                <c:pt idx="4997">
                  <c:v>-0.48289859999999996</c:v>
                </c:pt>
                <c:pt idx="4998">
                  <c:v>-0.48597439999999997</c:v>
                </c:pt>
                <c:pt idx="4999">
                  <c:v>-0.4798229</c:v>
                </c:pt>
                <c:pt idx="5000">
                  <c:v>-0.4798229</c:v>
                </c:pt>
                <c:pt idx="5001">
                  <c:v>-0.48597439999999997</c:v>
                </c:pt>
                <c:pt idx="5002">
                  <c:v>-0.48905019999999999</c:v>
                </c:pt>
                <c:pt idx="5003">
                  <c:v>-0.48289859999999996</c:v>
                </c:pt>
                <c:pt idx="5004">
                  <c:v>-0.48289859999999996</c:v>
                </c:pt>
                <c:pt idx="5005">
                  <c:v>-0.48289859999999996</c:v>
                </c:pt>
                <c:pt idx="5006">
                  <c:v>-0.48905019999999999</c:v>
                </c:pt>
                <c:pt idx="5007">
                  <c:v>-0.48905019999999999</c:v>
                </c:pt>
                <c:pt idx="5008">
                  <c:v>-0.48597439999999997</c:v>
                </c:pt>
                <c:pt idx="5009">
                  <c:v>-0.48597439999999997</c:v>
                </c:pt>
                <c:pt idx="5010">
                  <c:v>-0.49212599999999995</c:v>
                </c:pt>
                <c:pt idx="5011">
                  <c:v>-0.49827759999999999</c:v>
                </c:pt>
                <c:pt idx="5012">
                  <c:v>-0.49827759999999999</c:v>
                </c:pt>
                <c:pt idx="5013">
                  <c:v>-0.49520180000000003</c:v>
                </c:pt>
                <c:pt idx="5014">
                  <c:v>-0.49827759999999999</c:v>
                </c:pt>
                <c:pt idx="5015">
                  <c:v>-0.50135339999999995</c:v>
                </c:pt>
                <c:pt idx="5016">
                  <c:v>-0.50135339999999995</c:v>
                </c:pt>
                <c:pt idx="5017">
                  <c:v>-0.49827759999999999</c:v>
                </c:pt>
                <c:pt idx="5018">
                  <c:v>-0.50135339999999995</c:v>
                </c:pt>
                <c:pt idx="5019">
                  <c:v>-0.50442920000000002</c:v>
                </c:pt>
                <c:pt idx="5020">
                  <c:v>-0.50135339999999995</c:v>
                </c:pt>
                <c:pt idx="5021">
                  <c:v>-0.49827759999999999</c:v>
                </c:pt>
                <c:pt idx="5022">
                  <c:v>-0.49827759999999999</c:v>
                </c:pt>
                <c:pt idx="5023">
                  <c:v>-0.50135339999999995</c:v>
                </c:pt>
                <c:pt idx="5024">
                  <c:v>-0.50135339999999995</c:v>
                </c:pt>
                <c:pt idx="5025">
                  <c:v>-0.49520180000000003</c:v>
                </c:pt>
                <c:pt idx="5026">
                  <c:v>-0.49520180000000003</c:v>
                </c:pt>
                <c:pt idx="5027">
                  <c:v>-0.49827759999999999</c:v>
                </c:pt>
                <c:pt idx="5028">
                  <c:v>-0.50135339999999995</c:v>
                </c:pt>
                <c:pt idx="5029">
                  <c:v>-0.50135339999999995</c:v>
                </c:pt>
                <c:pt idx="5030">
                  <c:v>-0.49827759999999999</c:v>
                </c:pt>
                <c:pt idx="5031">
                  <c:v>-0.49827759999999999</c:v>
                </c:pt>
                <c:pt idx="5032">
                  <c:v>-0.50135339999999995</c:v>
                </c:pt>
                <c:pt idx="5033">
                  <c:v>-0.50135339999999995</c:v>
                </c:pt>
                <c:pt idx="5034">
                  <c:v>-0.50135339999999995</c:v>
                </c:pt>
                <c:pt idx="5035">
                  <c:v>-0.50442920000000002</c:v>
                </c:pt>
                <c:pt idx="5036">
                  <c:v>-0.50750490000000004</c:v>
                </c:pt>
                <c:pt idx="5037">
                  <c:v>-0.50750490000000004</c:v>
                </c:pt>
                <c:pt idx="5038">
                  <c:v>-0.50750490000000004</c:v>
                </c:pt>
                <c:pt idx="5039">
                  <c:v>-0.50750490000000004</c:v>
                </c:pt>
                <c:pt idx="5040">
                  <c:v>-0.5105807</c:v>
                </c:pt>
                <c:pt idx="5041">
                  <c:v>-0.5105807</c:v>
                </c:pt>
                <c:pt idx="5042">
                  <c:v>-0.50750490000000004</c:v>
                </c:pt>
                <c:pt idx="5043">
                  <c:v>-0.50442920000000002</c:v>
                </c:pt>
                <c:pt idx="5044">
                  <c:v>-0.50750490000000004</c:v>
                </c:pt>
                <c:pt idx="5045">
                  <c:v>-0.5105807</c:v>
                </c:pt>
                <c:pt idx="5046">
                  <c:v>-0.5105807</c:v>
                </c:pt>
                <c:pt idx="5047">
                  <c:v>-0.5105807</c:v>
                </c:pt>
                <c:pt idx="5048">
                  <c:v>-0.5105807</c:v>
                </c:pt>
                <c:pt idx="5049">
                  <c:v>-0.5105807</c:v>
                </c:pt>
                <c:pt idx="5050">
                  <c:v>-0.5105807</c:v>
                </c:pt>
                <c:pt idx="5051">
                  <c:v>-0.50750490000000004</c:v>
                </c:pt>
                <c:pt idx="5052">
                  <c:v>-0.5105807</c:v>
                </c:pt>
                <c:pt idx="5053">
                  <c:v>-0.5105807</c:v>
                </c:pt>
                <c:pt idx="5054">
                  <c:v>-0.5105807</c:v>
                </c:pt>
                <c:pt idx="5055">
                  <c:v>-0.5105807</c:v>
                </c:pt>
                <c:pt idx="5056">
                  <c:v>-0.51365649999999996</c:v>
                </c:pt>
                <c:pt idx="5057">
                  <c:v>-0.51673229999999992</c:v>
                </c:pt>
                <c:pt idx="5058">
                  <c:v>-0.51365649999999996</c:v>
                </c:pt>
                <c:pt idx="5059">
                  <c:v>-0.51365649999999996</c:v>
                </c:pt>
                <c:pt idx="5060">
                  <c:v>-0.51365649999999996</c:v>
                </c:pt>
                <c:pt idx="5061">
                  <c:v>-0.51365649999999996</c:v>
                </c:pt>
                <c:pt idx="5062">
                  <c:v>-0.51365649999999996</c:v>
                </c:pt>
                <c:pt idx="5063">
                  <c:v>-0.51365649999999996</c:v>
                </c:pt>
                <c:pt idx="5064">
                  <c:v>-0.51673229999999992</c:v>
                </c:pt>
                <c:pt idx="5065">
                  <c:v>-0.5198081</c:v>
                </c:pt>
                <c:pt idx="5066">
                  <c:v>-0.5198081</c:v>
                </c:pt>
                <c:pt idx="5067">
                  <c:v>-0.5198081</c:v>
                </c:pt>
                <c:pt idx="5068">
                  <c:v>-0.5198081</c:v>
                </c:pt>
                <c:pt idx="5069">
                  <c:v>-0.5198081</c:v>
                </c:pt>
                <c:pt idx="5070">
                  <c:v>-0.5198081</c:v>
                </c:pt>
                <c:pt idx="5071">
                  <c:v>-0.5198081</c:v>
                </c:pt>
                <c:pt idx="5072">
                  <c:v>-0.5198081</c:v>
                </c:pt>
                <c:pt idx="5073">
                  <c:v>-0.51673229999999992</c:v>
                </c:pt>
                <c:pt idx="5074">
                  <c:v>-0.51365649999999996</c:v>
                </c:pt>
                <c:pt idx="5075">
                  <c:v>-0.51365649999999996</c:v>
                </c:pt>
                <c:pt idx="5076">
                  <c:v>-0.51365649999999996</c:v>
                </c:pt>
                <c:pt idx="5077">
                  <c:v>-0.5105807</c:v>
                </c:pt>
                <c:pt idx="5078">
                  <c:v>-0.5105807</c:v>
                </c:pt>
                <c:pt idx="5079">
                  <c:v>-0.5105807</c:v>
                </c:pt>
                <c:pt idx="5080">
                  <c:v>-0.5105807</c:v>
                </c:pt>
                <c:pt idx="5081">
                  <c:v>-0.5105807</c:v>
                </c:pt>
                <c:pt idx="5082">
                  <c:v>-0.5105807</c:v>
                </c:pt>
                <c:pt idx="5083">
                  <c:v>-0.5105807</c:v>
                </c:pt>
                <c:pt idx="5084">
                  <c:v>-0.50750490000000004</c:v>
                </c:pt>
                <c:pt idx="5085">
                  <c:v>-0.50750490000000004</c:v>
                </c:pt>
                <c:pt idx="5086">
                  <c:v>-0.50750490000000004</c:v>
                </c:pt>
                <c:pt idx="5087">
                  <c:v>-0.5105807</c:v>
                </c:pt>
                <c:pt idx="5088">
                  <c:v>-0.5105807</c:v>
                </c:pt>
                <c:pt idx="5089">
                  <c:v>-0.5105807</c:v>
                </c:pt>
                <c:pt idx="5090">
                  <c:v>-0.5105807</c:v>
                </c:pt>
                <c:pt idx="5091">
                  <c:v>-0.5105807</c:v>
                </c:pt>
                <c:pt idx="5092">
                  <c:v>-0.50750490000000004</c:v>
                </c:pt>
                <c:pt idx="5093">
                  <c:v>-0.50750490000000004</c:v>
                </c:pt>
                <c:pt idx="5094">
                  <c:v>-0.50442920000000002</c:v>
                </c:pt>
                <c:pt idx="5095">
                  <c:v>-0.50442920000000002</c:v>
                </c:pt>
                <c:pt idx="5096">
                  <c:v>-0.50442920000000002</c:v>
                </c:pt>
                <c:pt idx="5097">
                  <c:v>-0.50442920000000002</c:v>
                </c:pt>
                <c:pt idx="5098">
                  <c:v>-0.50442920000000002</c:v>
                </c:pt>
                <c:pt idx="5099">
                  <c:v>-0.50135339999999995</c:v>
                </c:pt>
                <c:pt idx="5100">
                  <c:v>-0.50442920000000002</c:v>
                </c:pt>
                <c:pt idx="5101">
                  <c:v>-0.50442920000000002</c:v>
                </c:pt>
                <c:pt idx="5102">
                  <c:v>-0.50442920000000002</c:v>
                </c:pt>
                <c:pt idx="5103">
                  <c:v>-0.50135339999999995</c:v>
                </c:pt>
                <c:pt idx="5104">
                  <c:v>-0.49827759999999999</c:v>
                </c:pt>
                <c:pt idx="5105">
                  <c:v>-0.49827759999999999</c:v>
                </c:pt>
                <c:pt idx="5106">
                  <c:v>-0.49827759999999999</c:v>
                </c:pt>
                <c:pt idx="5107">
                  <c:v>-0.50135339999999995</c:v>
                </c:pt>
                <c:pt idx="5108">
                  <c:v>-0.50135339999999995</c:v>
                </c:pt>
                <c:pt idx="5109">
                  <c:v>-0.50135339999999995</c:v>
                </c:pt>
                <c:pt idx="5110">
                  <c:v>-0.50442920000000002</c:v>
                </c:pt>
                <c:pt idx="5111">
                  <c:v>-0.50442920000000002</c:v>
                </c:pt>
                <c:pt idx="5112">
                  <c:v>-0.50442920000000002</c:v>
                </c:pt>
                <c:pt idx="5113">
                  <c:v>-0.50442920000000002</c:v>
                </c:pt>
                <c:pt idx="5114">
                  <c:v>-0.50135339999999995</c:v>
                </c:pt>
                <c:pt idx="5115">
                  <c:v>-0.49827759999999999</c:v>
                </c:pt>
                <c:pt idx="5116">
                  <c:v>-0.49520180000000003</c:v>
                </c:pt>
                <c:pt idx="5117">
                  <c:v>-0.49520180000000003</c:v>
                </c:pt>
                <c:pt idx="5118">
                  <c:v>-0.49827759999999999</c:v>
                </c:pt>
                <c:pt idx="5119">
                  <c:v>-0.49827759999999999</c:v>
                </c:pt>
                <c:pt idx="5120">
                  <c:v>-0.49520180000000003</c:v>
                </c:pt>
                <c:pt idx="5121">
                  <c:v>-0.49212599999999995</c:v>
                </c:pt>
                <c:pt idx="5122">
                  <c:v>-0.49212599999999995</c:v>
                </c:pt>
                <c:pt idx="5123">
                  <c:v>-0.49212599999999995</c:v>
                </c:pt>
                <c:pt idx="5124">
                  <c:v>-0.49212599999999995</c:v>
                </c:pt>
                <c:pt idx="5125">
                  <c:v>-0.49212599999999995</c:v>
                </c:pt>
                <c:pt idx="5126">
                  <c:v>-0.49212599999999995</c:v>
                </c:pt>
                <c:pt idx="5127">
                  <c:v>-0.48905019999999999</c:v>
                </c:pt>
                <c:pt idx="5128">
                  <c:v>-0.48597439999999997</c:v>
                </c:pt>
                <c:pt idx="5129">
                  <c:v>-0.48597439999999997</c:v>
                </c:pt>
                <c:pt idx="5130">
                  <c:v>-0.48597439999999997</c:v>
                </c:pt>
                <c:pt idx="5131">
                  <c:v>-0.48289859999999996</c:v>
                </c:pt>
                <c:pt idx="5132">
                  <c:v>-0.48289859999999996</c:v>
                </c:pt>
                <c:pt idx="5133">
                  <c:v>-0.48289859999999996</c:v>
                </c:pt>
                <c:pt idx="5134">
                  <c:v>-0.48289859999999996</c:v>
                </c:pt>
                <c:pt idx="5135">
                  <c:v>-0.48289859999999996</c:v>
                </c:pt>
                <c:pt idx="5136">
                  <c:v>-0.48597439999999997</c:v>
                </c:pt>
                <c:pt idx="5137">
                  <c:v>-0.48597439999999997</c:v>
                </c:pt>
                <c:pt idx="5138">
                  <c:v>-0.48597439999999997</c:v>
                </c:pt>
                <c:pt idx="5139">
                  <c:v>-0.48597439999999997</c:v>
                </c:pt>
                <c:pt idx="5140">
                  <c:v>-0.48597439999999997</c:v>
                </c:pt>
                <c:pt idx="5141">
                  <c:v>-0.48597439999999997</c:v>
                </c:pt>
                <c:pt idx="5142">
                  <c:v>-0.48289859999999996</c:v>
                </c:pt>
                <c:pt idx="5143">
                  <c:v>-0.48289859999999996</c:v>
                </c:pt>
                <c:pt idx="5144">
                  <c:v>-0.48289859999999996</c:v>
                </c:pt>
                <c:pt idx="5145">
                  <c:v>-0.48289859999999996</c:v>
                </c:pt>
                <c:pt idx="5146">
                  <c:v>-0.48289859999999996</c:v>
                </c:pt>
                <c:pt idx="5147">
                  <c:v>-0.48289859999999996</c:v>
                </c:pt>
                <c:pt idx="5148">
                  <c:v>-0.48289859999999996</c:v>
                </c:pt>
                <c:pt idx="5149">
                  <c:v>-0.48289859999999996</c:v>
                </c:pt>
                <c:pt idx="5150">
                  <c:v>-0.4798229</c:v>
                </c:pt>
                <c:pt idx="5151">
                  <c:v>-0.4798229</c:v>
                </c:pt>
                <c:pt idx="5152">
                  <c:v>-0.4798229</c:v>
                </c:pt>
                <c:pt idx="5153">
                  <c:v>-0.4798229</c:v>
                </c:pt>
                <c:pt idx="5154">
                  <c:v>-0.4798229</c:v>
                </c:pt>
                <c:pt idx="5155">
                  <c:v>-0.4798229</c:v>
                </c:pt>
                <c:pt idx="5156">
                  <c:v>-0.4798229</c:v>
                </c:pt>
                <c:pt idx="5157">
                  <c:v>-0.47674709999999998</c:v>
                </c:pt>
                <c:pt idx="5158">
                  <c:v>-0.47674709999999998</c:v>
                </c:pt>
                <c:pt idx="5159">
                  <c:v>-0.4798229</c:v>
                </c:pt>
                <c:pt idx="5160">
                  <c:v>-0.4798229</c:v>
                </c:pt>
                <c:pt idx="5161">
                  <c:v>-0.47674709999999998</c:v>
                </c:pt>
                <c:pt idx="5162">
                  <c:v>-0.47674709999999998</c:v>
                </c:pt>
                <c:pt idx="5163">
                  <c:v>-0.47674709999999998</c:v>
                </c:pt>
                <c:pt idx="5164">
                  <c:v>-0.47674709999999998</c:v>
                </c:pt>
                <c:pt idx="5165">
                  <c:v>-0.47674709999999998</c:v>
                </c:pt>
                <c:pt idx="5166">
                  <c:v>-0.47674709999999998</c:v>
                </c:pt>
                <c:pt idx="5167">
                  <c:v>-0.47674709999999998</c:v>
                </c:pt>
                <c:pt idx="5168">
                  <c:v>-0.47674709999999998</c:v>
                </c:pt>
                <c:pt idx="5169">
                  <c:v>-0.47674709999999998</c:v>
                </c:pt>
                <c:pt idx="5170">
                  <c:v>-0.47674709999999998</c:v>
                </c:pt>
                <c:pt idx="5171">
                  <c:v>-0.47674709999999998</c:v>
                </c:pt>
                <c:pt idx="5172">
                  <c:v>-0.47367130000000002</c:v>
                </c:pt>
                <c:pt idx="5173">
                  <c:v>-0.47367130000000002</c:v>
                </c:pt>
                <c:pt idx="5174">
                  <c:v>-0.47367130000000002</c:v>
                </c:pt>
                <c:pt idx="5175">
                  <c:v>-0.47367130000000002</c:v>
                </c:pt>
                <c:pt idx="5176">
                  <c:v>-0.4705955</c:v>
                </c:pt>
                <c:pt idx="5177">
                  <c:v>-0.4705955</c:v>
                </c:pt>
                <c:pt idx="5178">
                  <c:v>-0.4705955</c:v>
                </c:pt>
                <c:pt idx="5179">
                  <c:v>-0.4705955</c:v>
                </c:pt>
                <c:pt idx="5180">
                  <c:v>-0.4705955</c:v>
                </c:pt>
                <c:pt idx="5181">
                  <c:v>-0.4705955</c:v>
                </c:pt>
                <c:pt idx="5182">
                  <c:v>-0.4705955</c:v>
                </c:pt>
                <c:pt idx="5183">
                  <c:v>-0.4705955</c:v>
                </c:pt>
                <c:pt idx="5184">
                  <c:v>-0.4705955</c:v>
                </c:pt>
                <c:pt idx="5185">
                  <c:v>-0.4705955</c:v>
                </c:pt>
                <c:pt idx="5186">
                  <c:v>-0.47367130000000002</c:v>
                </c:pt>
                <c:pt idx="5187">
                  <c:v>-0.47367130000000002</c:v>
                </c:pt>
                <c:pt idx="5188">
                  <c:v>-0.47367130000000002</c:v>
                </c:pt>
                <c:pt idx="5189">
                  <c:v>-0.47367130000000002</c:v>
                </c:pt>
                <c:pt idx="5190">
                  <c:v>-0.47367130000000002</c:v>
                </c:pt>
                <c:pt idx="5191">
                  <c:v>-0.47367130000000002</c:v>
                </c:pt>
                <c:pt idx="5192">
                  <c:v>-0.47367130000000002</c:v>
                </c:pt>
                <c:pt idx="5193">
                  <c:v>-0.47367130000000002</c:v>
                </c:pt>
                <c:pt idx="5194">
                  <c:v>-0.47367130000000002</c:v>
                </c:pt>
                <c:pt idx="5195">
                  <c:v>-0.47367130000000002</c:v>
                </c:pt>
                <c:pt idx="5196">
                  <c:v>-0.47367130000000002</c:v>
                </c:pt>
                <c:pt idx="5197">
                  <c:v>-0.47367130000000002</c:v>
                </c:pt>
                <c:pt idx="5198">
                  <c:v>-0.47367130000000002</c:v>
                </c:pt>
                <c:pt idx="5199">
                  <c:v>-0.4705955</c:v>
                </c:pt>
                <c:pt idx="5200">
                  <c:v>-0.4705955</c:v>
                </c:pt>
                <c:pt idx="5201">
                  <c:v>-0.4705955</c:v>
                </c:pt>
                <c:pt idx="5202">
                  <c:v>-0.4705955</c:v>
                </c:pt>
                <c:pt idx="5203">
                  <c:v>-0.46751969999999998</c:v>
                </c:pt>
                <c:pt idx="5204">
                  <c:v>-0.46751969999999998</c:v>
                </c:pt>
                <c:pt idx="5205">
                  <c:v>-0.46751969999999998</c:v>
                </c:pt>
                <c:pt idx="5206">
                  <c:v>-0.46751969999999998</c:v>
                </c:pt>
                <c:pt idx="5207">
                  <c:v>-0.46751969999999998</c:v>
                </c:pt>
                <c:pt idx="5208">
                  <c:v>-0.46751969999999998</c:v>
                </c:pt>
                <c:pt idx="5209">
                  <c:v>-0.46751969999999998</c:v>
                </c:pt>
                <c:pt idx="5210">
                  <c:v>-0.4705955</c:v>
                </c:pt>
                <c:pt idx="5211">
                  <c:v>-0.4705955</c:v>
                </c:pt>
                <c:pt idx="5212">
                  <c:v>-0.47367130000000002</c:v>
                </c:pt>
                <c:pt idx="5213">
                  <c:v>-0.47674709999999998</c:v>
                </c:pt>
                <c:pt idx="5214">
                  <c:v>-0.47674709999999998</c:v>
                </c:pt>
                <c:pt idx="5215">
                  <c:v>-0.47674709999999998</c:v>
                </c:pt>
                <c:pt idx="5216">
                  <c:v>-0.4798229</c:v>
                </c:pt>
                <c:pt idx="5217">
                  <c:v>-0.4798229</c:v>
                </c:pt>
                <c:pt idx="5218">
                  <c:v>-0.4798229</c:v>
                </c:pt>
                <c:pt idx="5219">
                  <c:v>-0.4798229</c:v>
                </c:pt>
                <c:pt idx="5220">
                  <c:v>-0.48289859999999996</c:v>
                </c:pt>
                <c:pt idx="5221">
                  <c:v>-0.48289859999999996</c:v>
                </c:pt>
                <c:pt idx="5222">
                  <c:v>-0.4798229</c:v>
                </c:pt>
                <c:pt idx="5223">
                  <c:v>-0.47674709999999998</c:v>
                </c:pt>
                <c:pt idx="5224">
                  <c:v>-0.4798229</c:v>
                </c:pt>
                <c:pt idx="5225">
                  <c:v>-0.4798229</c:v>
                </c:pt>
                <c:pt idx="5226">
                  <c:v>-0.47674709999999998</c:v>
                </c:pt>
                <c:pt idx="5227">
                  <c:v>-0.4798229</c:v>
                </c:pt>
                <c:pt idx="5228">
                  <c:v>-0.48289859999999996</c:v>
                </c:pt>
                <c:pt idx="5229">
                  <c:v>-0.48289859999999996</c:v>
                </c:pt>
                <c:pt idx="5230">
                  <c:v>-0.4798229</c:v>
                </c:pt>
                <c:pt idx="5231">
                  <c:v>-0.4798229</c:v>
                </c:pt>
                <c:pt idx="5232">
                  <c:v>-0.4798229</c:v>
                </c:pt>
                <c:pt idx="5233">
                  <c:v>-0.4798229</c:v>
                </c:pt>
                <c:pt idx="5234">
                  <c:v>-0.47674709999999998</c:v>
                </c:pt>
                <c:pt idx="5235">
                  <c:v>-0.47674709999999998</c:v>
                </c:pt>
                <c:pt idx="5236">
                  <c:v>-0.4798229</c:v>
                </c:pt>
                <c:pt idx="5237">
                  <c:v>-0.48289859999999996</c:v>
                </c:pt>
                <c:pt idx="5238">
                  <c:v>-0.48289859999999996</c:v>
                </c:pt>
                <c:pt idx="5239">
                  <c:v>-0.48289859999999996</c:v>
                </c:pt>
                <c:pt idx="5240">
                  <c:v>-0.48289859999999996</c:v>
                </c:pt>
                <c:pt idx="5241">
                  <c:v>-0.48289859999999996</c:v>
                </c:pt>
                <c:pt idx="5242">
                  <c:v>-0.4798229</c:v>
                </c:pt>
                <c:pt idx="5243">
                  <c:v>-0.4798229</c:v>
                </c:pt>
                <c:pt idx="5244">
                  <c:v>-0.4798229</c:v>
                </c:pt>
                <c:pt idx="5245">
                  <c:v>-0.47674709999999998</c:v>
                </c:pt>
                <c:pt idx="5246">
                  <c:v>-0.47367130000000002</c:v>
                </c:pt>
                <c:pt idx="5247">
                  <c:v>-0.4798229</c:v>
                </c:pt>
                <c:pt idx="5248">
                  <c:v>-0.47674709999999998</c:v>
                </c:pt>
                <c:pt idx="5249">
                  <c:v>-0.47367130000000002</c:v>
                </c:pt>
                <c:pt idx="5250">
                  <c:v>-0.47367130000000002</c:v>
                </c:pt>
                <c:pt idx="5251">
                  <c:v>-0.4798229</c:v>
                </c:pt>
                <c:pt idx="5252">
                  <c:v>-0.48289859999999996</c:v>
                </c:pt>
                <c:pt idx="5253">
                  <c:v>-0.47674709999999998</c:v>
                </c:pt>
                <c:pt idx="5254">
                  <c:v>-0.47674709999999998</c:v>
                </c:pt>
                <c:pt idx="5255">
                  <c:v>-0.48289859999999996</c:v>
                </c:pt>
                <c:pt idx="5256">
                  <c:v>-0.48289859999999996</c:v>
                </c:pt>
                <c:pt idx="5257">
                  <c:v>-0.47674709999999998</c:v>
                </c:pt>
                <c:pt idx="5258">
                  <c:v>-0.47674709999999998</c:v>
                </c:pt>
                <c:pt idx="5259">
                  <c:v>-0.48289859999999996</c:v>
                </c:pt>
                <c:pt idx="5260">
                  <c:v>-0.48289859999999996</c:v>
                </c:pt>
                <c:pt idx="5261">
                  <c:v>-0.48289859999999996</c:v>
                </c:pt>
                <c:pt idx="5262">
                  <c:v>-0.47674709999999998</c:v>
                </c:pt>
                <c:pt idx="5263">
                  <c:v>-0.47674709999999998</c:v>
                </c:pt>
                <c:pt idx="5264">
                  <c:v>-0.48289859999999996</c:v>
                </c:pt>
                <c:pt idx="5265">
                  <c:v>-0.48597439999999997</c:v>
                </c:pt>
                <c:pt idx="5266">
                  <c:v>-0.4798229</c:v>
                </c:pt>
                <c:pt idx="5267">
                  <c:v>-0.47674709999999998</c:v>
                </c:pt>
                <c:pt idx="5268">
                  <c:v>-0.47674709999999998</c:v>
                </c:pt>
                <c:pt idx="5269">
                  <c:v>-0.4798229</c:v>
                </c:pt>
                <c:pt idx="5270">
                  <c:v>-0.4798229</c:v>
                </c:pt>
                <c:pt idx="5271">
                  <c:v>-0.47674709999999998</c:v>
                </c:pt>
                <c:pt idx="5272">
                  <c:v>-0.47674709999999998</c:v>
                </c:pt>
                <c:pt idx="5273">
                  <c:v>-0.4798229</c:v>
                </c:pt>
                <c:pt idx="5274">
                  <c:v>-0.47674709999999998</c:v>
                </c:pt>
                <c:pt idx="5275">
                  <c:v>-0.47367130000000002</c:v>
                </c:pt>
                <c:pt idx="5276">
                  <c:v>-0.47367130000000002</c:v>
                </c:pt>
                <c:pt idx="5277">
                  <c:v>-0.47674709999999998</c:v>
                </c:pt>
                <c:pt idx="5278">
                  <c:v>-0.47674709999999998</c:v>
                </c:pt>
                <c:pt idx="5279">
                  <c:v>-0.47367130000000002</c:v>
                </c:pt>
                <c:pt idx="5280">
                  <c:v>-0.47367130000000002</c:v>
                </c:pt>
                <c:pt idx="5281">
                  <c:v>-0.47674709999999998</c:v>
                </c:pt>
                <c:pt idx="5282">
                  <c:v>-0.4798229</c:v>
                </c:pt>
                <c:pt idx="5283">
                  <c:v>-0.47674709999999998</c:v>
                </c:pt>
                <c:pt idx="5284">
                  <c:v>-0.47674709999999998</c:v>
                </c:pt>
                <c:pt idx="5285">
                  <c:v>-0.47674709999999998</c:v>
                </c:pt>
                <c:pt idx="5286">
                  <c:v>-0.47674709999999998</c:v>
                </c:pt>
                <c:pt idx="5287">
                  <c:v>-0.47674709999999998</c:v>
                </c:pt>
                <c:pt idx="5288">
                  <c:v>-0.47674709999999998</c:v>
                </c:pt>
                <c:pt idx="5289">
                  <c:v>-0.47674709999999998</c:v>
                </c:pt>
                <c:pt idx="5290">
                  <c:v>-0.47674709999999998</c:v>
                </c:pt>
                <c:pt idx="5291">
                  <c:v>-0.47367130000000002</c:v>
                </c:pt>
                <c:pt idx="5292">
                  <c:v>-0.4705955</c:v>
                </c:pt>
                <c:pt idx="5293">
                  <c:v>-0.4705955</c:v>
                </c:pt>
                <c:pt idx="5294">
                  <c:v>-0.4705955</c:v>
                </c:pt>
                <c:pt idx="5295">
                  <c:v>-0.4705955</c:v>
                </c:pt>
                <c:pt idx="5296">
                  <c:v>-0.4705955</c:v>
                </c:pt>
                <c:pt idx="5297">
                  <c:v>-0.4705955</c:v>
                </c:pt>
                <c:pt idx="5298">
                  <c:v>-0.47367130000000002</c:v>
                </c:pt>
                <c:pt idx="5299">
                  <c:v>-0.47367130000000002</c:v>
                </c:pt>
                <c:pt idx="5300">
                  <c:v>-0.47367130000000002</c:v>
                </c:pt>
                <c:pt idx="5301">
                  <c:v>-0.4705955</c:v>
                </c:pt>
                <c:pt idx="5302">
                  <c:v>-0.4705955</c:v>
                </c:pt>
                <c:pt idx="5303">
                  <c:v>-0.4705955</c:v>
                </c:pt>
                <c:pt idx="5304">
                  <c:v>-0.4705955</c:v>
                </c:pt>
                <c:pt idx="5305">
                  <c:v>-0.4705955</c:v>
                </c:pt>
                <c:pt idx="5306">
                  <c:v>-0.47367130000000002</c:v>
                </c:pt>
                <c:pt idx="5307">
                  <c:v>-0.47674709999999998</c:v>
                </c:pt>
                <c:pt idx="5308">
                  <c:v>-0.47367130000000002</c:v>
                </c:pt>
                <c:pt idx="5309">
                  <c:v>-0.4705955</c:v>
                </c:pt>
                <c:pt idx="5310">
                  <c:v>-0.47367130000000002</c:v>
                </c:pt>
                <c:pt idx="5311">
                  <c:v>-0.47674709999999998</c:v>
                </c:pt>
                <c:pt idx="5312">
                  <c:v>-0.47674709999999998</c:v>
                </c:pt>
                <c:pt idx="5313">
                  <c:v>-0.47367130000000002</c:v>
                </c:pt>
                <c:pt idx="5314">
                  <c:v>-0.47367130000000002</c:v>
                </c:pt>
                <c:pt idx="5315">
                  <c:v>-0.47367130000000002</c:v>
                </c:pt>
                <c:pt idx="5316">
                  <c:v>-0.47367130000000002</c:v>
                </c:pt>
                <c:pt idx="5317">
                  <c:v>-0.47367130000000002</c:v>
                </c:pt>
                <c:pt idx="5318">
                  <c:v>-0.47674709999999998</c:v>
                </c:pt>
                <c:pt idx="5319">
                  <c:v>-0.47674709999999998</c:v>
                </c:pt>
                <c:pt idx="5320">
                  <c:v>-0.47367130000000002</c:v>
                </c:pt>
                <c:pt idx="5321">
                  <c:v>-0.46751969999999998</c:v>
                </c:pt>
                <c:pt idx="5322">
                  <c:v>-0.46751969999999998</c:v>
                </c:pt>
                <c:pt idx="5323">
                  <c:v>-0.46751969999999998</c:v>
                </c:pt>
                <c:pt idx="5324">
                  <c:v>-0.46751969999999998</c:v>
                </c:pt>
                <c:pt idx="5325">
                  <c:v>-0.46444389999999997</c:v>
                </c:pt>
                <c:pt idx="5326">
                  <c:v>-0.46444389999999997</c:v>
                </c:pt>
                <c:pt idx="5327">
                  <c:v>-0.46444389999999997</c:v>
                </c:pt>
                <c:pt idx="5328">
                  <c:v>-0.46751969999999998</c:v>
                </c:pt>
                <c:pt idx="5329">
                  <c:v>-0.46751969999999998</c:v>
                </c:pt>
                <c:pt idx="5330">
                  <c:v>-0.46751969999999998</c:v>
                </c:pt>
                <c:pt idx="5331">
                  <c:v>-0.46751969999999998</c:v>
                </c:pt>
                <c:pt idx="5332">
                  <c:v>-0.46751969999999998</c:v>
                </c:pt>
                <c:pt idx="5333">
                  <c:v>-0.46751969999999998</c:v>
                </c:pt>
                <c:pt idx="5334">
                  <c:v>-0.4705955</c:v>
                </c:pt>
                <c:pt idx="5335">
                  <c:v>-0.4705955</c:v>
                </c:pt>
                <c:pt idx="5336">
                  <c:v>-0.4705955</c:v>
                </c:pt>
                <c:pt idx="5337">
                  <c:v>-0.4705955</c:v>
                </c:pt>
                <c:pt idx="5338">
                  <c:v>-0.4705955</c:v>
                </c:pt>
                <c:pt idx="5339">
                  <c:v>-0.4705955</c:v>
                </c:pt>
                <c:pt idx="5340">
                  <c:v>-0.4705955</c:v>
                </c:pt>
                <c:pt idx="5341">
                  <c:v>-0.4705955</c:v>
                </c:pt>
                <c:pt idx="5342">
                  <c:v>-0.4705955</c:v>
                </c:pt>
                <c:pt idx="5343">
                  <c:v>-0.46751969999999998</c:v>
                </c:pt>
                <c:pt idx="5344">
                  <c:v>-0.46751969999999998</c:v>
                </c:pt>
                <c:pt idx="5345">
                  <c:v>-0.46751969999999998</c:v>
                </c:pt>
                <c:pt idx="5346">
                  <c:v>-0.46751969999999998</c:v>
                </c:pt>
                <c:pt idx="5347">
                  <c:v>-0.46751969999999998</c:v>
                </c:pt>
                <c:pt idx="5348">
                  <c:v>-0.46751969999999998</c:v>
                </c:pt>
                <c:pt idx="5349">
                  <c:v>-0.46751969999999998</c:v>
                </c:pt>
                <c:pt idx="5350">
                  <c:v>-0.4705955</c:v>
                </c:pt>
                <c:pt idx="5351">
                  <c:v>-0.4705955</c:v>
                </c:pt>
                <c:pt idx="5352">
                  <c:v>-0.47367130000000002</c:v>
                </c:pt>
                <c:pt idx="5353">
                  <c:v>-0.47367130000000002</c:v>
                </c:pt>
                <c:pt idx="5354">
                  <c:v>-0.47674709999999998</c:v>
                </c:pt>
                <c:pt idx="5355">
                  <c:v>-0.47674709999999998</c:v>
                </c:pt>
                <c:pt idx="5356">
                  <c:v>-0.47367130000000002</c:v>
                </c:pt>
                <c:pt idx="5357">
                  <c:v>-0.47367130000000002</c:v>
                </c:pt>
                <c:pt idx="5358">
                  <c:v>-0.47367130000000002</c:v>
                </c:pt>
                <c:pt idx="5359">
                  <c:v>-0.47674709999999998</c:v>
                </c:pt>
                <c:pt idx="5360">
                  <c:v>-0.47674709999999998</c:v>
                </c:pt>
                <c:pt idx="5361">
                  <c:v>-0.47674709999999998</c:v>
                </c:pt>
                <c:pt idx="5362">
                  <c:v>-0.4798229</c:v>
                </c:pt>
                <c:pt idx="5363">
                  <c:v>-0.47674709999999998</c:v>
                </c:pt>
                <c:pt idx="5364">
                  <c:v>-0.47674709999999998</c:v>
                </c:pt>
                <c:pt idx="5365">
                  <c:v>-0.47674709999999998</c:v>
                </c:pt>
                <c:pt idx="5366">
                  <c:v>-0.47367130000000002</c:v>
                </c:pt>
                <c:pt idx="5367">
                  <c:v>-0.47367130000000002</c:v>
                </c:pt>
                <c:pt idx="5368">
                  <c:v>-0.47367130000000002</c:v>
                </c:pt>
                <c:pt idx="5369">
                  <c:v>-0.47367130000000002</c:v>
                </c:pt>
                <c:pt idx="5370">
                  <c:v>-0.47367130000000002</c:v>
                </c:pt>
                <c:pt idx="5371">
                  <c:v>-0.47367130000000002</c:v>
                </c:pt>
                <c:pt idx="5372">
                  <c:v>-0.47367130000000002</c:v>
                </c:pt>
                <c:pt idx="5373">
                  <c:v>-0.47367130000000002</c:v>
                </c:pt>
                <c:pt idx="5374">
                  <c:v>-0.4705955</c:v>
                </c:pt>
                <c:pt idx="5375">
                  <c:v>-0.4705955</c:v>
                </c:pt>
                <c:pt idx="5376">
                  <c:v>-0.4705955</c:v>
                </c:pt>
                <c:pt idx="5377">
                  <c:v>-0.4705955</c:v>
                </c:pt>
                <c:pt idx="5378">
                  <c:v>-0.4705955</c:v>
                </c:pt>
                <c:pt idx="5379">
                  <c:v>-0.4705955</c:v>
                </c:pt>
                <c:pt idx="5380">
                  <c:v>-0.4705955</c:v>
                </c:pt>
                <c:pt idx="5381">
                  <c:v>-0.4705955</c:v>
                </c:pt>
                <c:pt idx="5382">
                  <c:v>-0.46751969999999998</c:v>
                </c:pt>
                <c:pt idx="5383">
                  <c:v>-0.4705955</c:v>
                </c:pt>
                <c:pt idx="5384">
                  <c:v>-0.47367130000000002</c:v>
                </c:pt>
                <c:pt idx="5385">
                  <c:v>-0.47367130000000002</c:v>
                </c:pt>
                <c:pt idx="5386">
                  <c:v>-0.47367130000000002</c:v>
                </c:pt>
                <c:pt idx="5387">
                  <c:v>-0.47367130000000002</c:v>
                </c:pt>
                <c:pt idx="5388">
                  <c:v>-0.47674709999999998</c:v>
                </c:pt>
                <c:pt idx="5389">
                  <c:v>-0.47674709999999998</c:v>
                </c:pt>
                <c:pt idx="5390">
                  <c:v>-0.47674709999999998</c:v>
                </c:pt>
                <c:pt idx="5391">
                  <c:v>-0.47674709999999998</c:v>
                </c:pt>
                <c:pt idx="5392">
                  <c:v>-0.47367130000000002</c:v>
                </c:pt>
                <c:pt idx="5393">
                  <c:v>-0.47674709999999998</c:v>
                </c:pt>
                <c:pt idx="5394">
                  <c:v>-0.47674709999999998</c:v>
                </c:pt>
                <c:pt idx="5395">
                  <c:v>-0.4798229</c:v>
                </c:pt>
                <c:pt idx="5396">
                  <c:v>-0.4798229</c:v>
                </c:pt>
                <c:pt idx="5397">
                  <c:v>-0.4798229</c:v>
                </c:pt>
                <c:pt idx="5398">
                  <c:v>-0.48289859999999996</c:v>
                </c:pt>
                <c:pt idx="5399">
                  <c:v>-0.48289859999999996</c:v>
                </c:pt>
                <c:pt idx="5400">
                  <c:v>-0.48289859999999996</c:v>
                </c:pt>
                <c:pt idx="5401">
                  <c:v>-0.48289859999999996</c:v>
                </c:pt>
                <c:pt idx="5402">
                  <c:v>-0.48289859999999996</c:v>
                </c:pt>
                <c:pt idx="5403">
                  <c:v>-0.48289859999999996</c:v>
                </c:pt>
                <c:pt idx="5404">
                  <c:v>-0.48289859999999996</c:v>
                </c:pt>
                <c:pt idx="5405">
                  <c:v>-0.48597439999999997</c:v>
                </c:pt>
                <c:pt idx="5406">
                  <c:v>-0.48905019999999999</c:v>
                </c:pt>
                <c:pt idx="5407">
                  <c:v>-0.48905019999999999</c:v>
                </c:pt>
                <c:pt idx="5408">
                  <c:v>-0.49212599999999995</c:v>
                </c:pt>
                <c:pt idx="5409">
                  <c:v>-0.49212599999999995</c:v>
                </c:pt>
                <c:pt idx="5410">
                  <c:v>-0.49212599999999995</c:v>
                </c:pt>
                <c:pt idx="5411">
                  <c:v>-0.49212599999999995</c:v>
                </c:pt>
                <c:pt idx="5412">
                  <c:v>-0.49212599999999995</c:v>
                </c:pt>
                <c:pt idx="5413">
                  <c:v>-0.49212599999999995</c:v>
                </c:pt>
                <c:pt idx="5414">
                  <c:v>-0.49212599999999995</c:v>
                </c:pt>
                <c:pt idx="5415">
                  <c:v>-0.48597439999999997</c:v>
                </c:pt>
                <c:pt idx="5416">
                  <c:v>-0.48905019999999999</c:v>
                </c:pt>
                <c:pt idx="5417">
                  <c:v>-0.49212599999999995</c:v>
                </c:pt>
                <c:pt idx="5418">
                  <c:v>-0.49212599999999995</c:v>
                </c:pt>
                <c:pt idx="5419">
                  <c:v>-0.49212599999999995</c:v>
                </c:pt>
                <c:pt idx="5420">
                  <c:v>-0.49520180000000003</c:v>
                </c:pt>
                <c:pt idx="5421">
                  <c:v>-0.49520180000000003</c:v>
                </c:pt>
                <c:pt idx="5422">
                  <c:v>-0.49520180000000003</c:v>
                </c:pt>
                <c:pt idx="5423">
                  <c:v>-0.49520180000000003</c:v>
                </c:pt>
                <c:pt idx="5424">
                  <c:v>-0.49520180000000003</c:v>
                </c:pt>
                <c:pt idx="5425">
                  <c:v>-0.49520180000000003</c:v>
                </c:pt>
                <c:pt idx="5426">
                  <c:v>-0.49520180000000003</c:v>
                </c:pt>
                <c:pt idx="5427">
                  <c:v>-0.49520180000000003</c:v>
                </c:pt>
                <c:pt idx="5428">
                  <c:v>-0.49520180000000003</c:v>
                </c:pt>
                <c:pt idx="5429">
                  <c:v>-0.49827759999999999</c:v>
                </c:pt>
                <c:pt idx="5430">
                  <c:v>-0.49827759999999999</c:v>
                </c:pt>
                <c:pt idx="5431">
                  <c:v>-0.49827759999999999</c:v>
                </c:pt>
                <c:pt idx="5432">
                  <c:v>-0.50135339999999995</c:v>
                </c:pt>
                <c:pt idx="5433">
                  <c:v>-0.50135339999999995</c:v>
                </c:pt>
                <c:pt idx="5434">
                  <c:v>-0.50135339999999995</c:v>
                </c:pt>
                <c:pt idx="5435">
                  <c:v>-0.49520180000000003</c:v>
                </c:pt>
                <c:pt idx="5436">
                  <c:v>-0.49827759999999999</c:v>
                </c:pt>
                <c:pt idx="5437">
                  <c:v>-0.49827759999999999</c:v>
                </c:pt>
                <c:pt idx="5438">
                  <c:v>-0.49520180000000003</c:v>
                </c:pt>
                <c:pt idx="5439">
                  <c:v>-0.49212599999999995</c:v>
                </c:pt>
                <c:pt idx="5440">
                  <c:v>-0.49520180000000003</c:v>
                </c:pt>
                <c:pt idx="5441">
                  <c:v>-0.49827759999999999</c:v>
                </c:pt>
                <c:pt idx="5442">
                  <c:v>-0.49520180000000003</c:v>
                </c:pt>
                <c:pt idx="5443">
                  <c:v>-0.49212599999999995</c:v>
                </c:pt>
                <c:pt idx="5444">
                  <c:v>-0.49520180000000003</c:v>
                </c:pt>
                <c:pt idx="5445">
                  <c:v>-0.49827759999999999</c:v>
                </c:pt>
                <c:pt idx="5446">
                  <c:v>-0.50135339999999995</c:v>
                </c:pt>
                <c:pt idx="5447">
                  <c:v>-0.50135339999999995</c:v>
                </c:pt>
                <c:pt idx="5448">
                  <c:v>-0.50135339999999995</c:v>
                </c:pt>
                <c:pt idx="5449">
                  <c:v>-0.50135339999999995</c:v>
                </c:pt>
                <c:pt idx="5450">
                  <c:v>-0.50135339999999995</c:v>
                </c:pt>
                <c:pt idx="5451">
                  <c:v>-0.50135339999999995</c:v>
                </c:pt>
                <c:pt idx="5452">
                  <c:v>-0.50135339999999995</c:v>
                </c:pt>
                <c:pt idx="5453">
                  <c:v>-0.50135339999999995</c:v>
                </c:pt>
                <c:pt idx="5454">
                  <c:v>-0.50442920000000002</c:v>
                </c:pt>
                <c:pt idx="5455">
                  <c:v>-0.50750490000000004</c:v>
                </c:pt>
                <c:pt idx="5456">
                  <c:v>-0.5105807</c:v>
                </c:pt>
                <c:pt idx="5457">
                  <c:v>-0.51365649999999996</c:v>
                </c:pt>
                <c:pt idx="5458">
                  <c:v>-0.51365649999999996</c:v>
                </c:pt>
                <c:pt idx="5459">
                  <c:v>-0.51365649999999996</c:v>
                </c:pt>
                <c:pt idx="5460">
                  <c:v>-0.5105807</c:v>
                </c:pt>
                <c:pt idx="5461">
                  <c:v>-0.50750490000000004</c:v>
                </c:pt>
                <c:pt idx="5462">
                  <c:v>-0.50442920000000002</c:v>
                </c:pt>
                <c:pt idx="5463">
                  <c:v>-0.50135339999999995</c:v>
                </c:pt>
                <c:pt idx="5464">
                  <c:v>-0.49827759999999999</c:v>
                </c:pt>
                <c:pt idx="5465">
                  <c:v>-0.49827759999999999</c:v>
                </c:pt>
                <c:pt idx="5466">
                  <c:v>-0.49520180000000003</c:v>
                </c:pt>
                <c:pt idx="5467">
                  <c:v>-0.49827759999999999</c:v>
                </c:pt>
                <c:pt idx="5468">
                  <c:v>-0.49827759999999999</c:v>
                </c:pt>
                <c:pt idx="5469">
                  <c:v>-0.49827759999999999</c:v>
                </c:pt>
                <c:pt idx="5470">
                  <c:v>-0.50135339999999995</c:v>
                </c:pt>
                <c:pt idx="5471">
                  <c:v>-0.50135339999999995</c:v>
                </c:pt>
                <c:pt idx="5472">
                  <c:v>-0.50135339999999995</c:v>
                </c:pt>
                <c:pt idx="5473">
                  <c:v>-0.49827759999999999</c:v>
                </c:pt>
                <c:pt idx="5474">
                  <c:v>-0.49827759999999999</c:v>
                </c:pt>
                <c:pt idx="5475">
                  <c:v>-0.49827759999999999</c:v>
                </c:pt>
                <c:pt idx="5476">
                  <c:v>-0.49212599999999995</c:v>
                </c:pt>
                <c:pt idx="5477">
                  <c:v>-0.48597439999999997</c:v>
                </c:pt>
                <c:pt idx="5478">
                  <c:v>-0.48289859999999996</c:v>
                </c:pt>
                <c:pt idx="5479">
                  <c:v>-0.47674709999999998</c:v>
                </c:pt>
                <c:pt idx="5480">
                  <c:v>-0.47367130000000002</c:v>
                </c:pt>
                <c:pt idx="5481">
                  <c:v>-0.48289859999999996</c:v>
                </c:pt>
                <c:pt idx="5482">
                  <c:v>-0.49827759999999999</c:v>
                </c:pt>
                <c:pt idx="5483">
                  <c:v>-0.50442920000000002</c:v>
                </c:pt>
                <c:pt idx="5484">
                  <c:v>-0.5105807</c:v>
                </c:pt>
                <c:pt idx="5485">
                  <c:v>-0.51673229999999992</c:v>
                </c:pt>
                <c:pt idx="5486">
                  <c:v>-0.52595970000000003</c:v>
                </c:pt>
                <c:pt idx="5487">
                  <c:v>-0.52903549999999999</c:v>
                </c:pt>
                <c:pt idx="5488">
                  <c:v>-0.52903549999999999</c:v>
                </c:pt>
                <c:pt idx="5489">
                  <c:v>-0.52595970000000003</c:v>
                </c:pt>
                <c:pt idx="5490">
                  <c:v>-0.51673229999999992</c:v>
                </c:pt>
                <c:pt idx="5491">
                  <c:v>-0.50750490000000004</c:v>
                </c:pt>
                <c:pt idx="5492">
                  <c:v>-0.49827759999999999</c:v>
                </c:pt>
                <c:pt idx="5493">
                  <c:v>-0.49520180000000003</c:v>
                </c:pt>
                <c:pt idx="5494">
                  <c:v>-0.49520180000000003</c:v>
                </c:pt>
                <c:pt idx="5495">
                  <c:v>-0.49212599999999995</c:v>
                </c:pt>
                <c:pt idx="5496">
                  <c:v>-0.48289859999999996</c:v>
                </c:pt>
                <c:pt idx="5497">
                  <c:v>-0.47674709999999998</c:v>
                </c:pt>
                <c:pt idx="5498">
                  <c:v>-0.4798229</c:v>
                </c:pt>
                <c:pt idx="5499">
                  <c:v>-0.48597439999999997</c:v>
                </c:pt>
                <c:pt idx="5500">
                  <c:v>-0.49520180000000003</c:v>
                </c:pt>
                <c:pt idx="5501">
                  <c:v>-0.50750490000000004</c:v>
                </c:pt>
                <c:pt idx="5502">
                  <c:v>-0.51673229999999992</c:v>
                </c:pt>
                <c:pt idx="5503">
                  <c:v>-0.52288389999999996</c:v>
                </c:pt>
                <c:pt idx="5504">
                  <c:v>-0.52288389999999996</c:v>
                </c:pt>
                <c:pt idx="5505">
                  <c:v>-0.52288389999999996</c:v>
                </c:pt>
                <c:pt idx="5506">
                  <c:v>-0.5198081</c:v>
                </c:pt>
                <c:pt idx="5507">
                  <c:v>-0.51365649999999996</c:v>
                </c:pt>
                <c:pt idx="5508">
                  <c:v>-0.51365649999999996</c:v>
                </c:pt>
                <c:pt idx="5509">
                  <c:v>-0.5105807</c:v>
                </c:pt>
                <c:pt idx="5510">
                  <c:v>-0.5105807</c:v>
                </c:pt>
                <c:pt idx="5511">
                  <c:v>-0.51365649999999996</c:v>
                </c:pt>
                <c:pt idx="5512">
                  <c:v>-0.5105807</c:v>
                </c:pt>
                <c:pt idx="5513">
                  <c:v>-0.50442920000000002</c:v>
                </c:pt>
                <c:pt idx="5514">
                  <c:v>-0.49520180000000003</c:v>
                </c:pt>
                <c:pt idx="5515">
                  <c:v>-0.49212599999999995</c:v>
                </c:pt>
                <c:pt idx="5516">
                  <c:v>-0.49212599999999995</c:v>
                </c:pt>
                <c:pt idx="5517">
                  <c:v>-0.49520180000000003</c:v>
                </c:pt>
                <c:pt idx="5518">
                  <c:v>-0.49827759999999999</c:v>
                </c:pt>
                <c:pt idx="5519">
                  <c:v>-0.50135339999999995</c:v>
                </c:pt>
                <c:pt idx="5520">
                  <c:v>-0.49827759999999999</c:v>
                </c:pt>
                <c:pt idx="5521">
                  <c:v>-0.49212599999999995</c:v>
                </c:pt>
                <c:pt idx="5522">
                  <c:v>-0.48905019999999999</c:v>
                </c:pt>
                <c:pt idx="5523">
                  <c:v>-0.48905019999999999</c:v>
                </c:pt>
                <c:pt idx="5524">
                  <c:v>-0.49212599999999995</c:v>
                </c:pt>
                <c:pt idx="5525">
                  <c:v>-0.49212599999999995</c:v>
                </c:pt>
                <c:pt idx="5526">
                  <c:v>-0.48905019999999999</c:v>
                </c:pt>
                <c:pt idx="5527">
                  <c:v>-0.48905019999999999</c:v>
                </c:pt>
                <c:pt idx="5528">
                  <c:v>-0.49212599999999995</c:v>
                </c:pt>
                <c:pt idx="5529">
                  <c:v>-0.49520180000000003</c:v>
                </c:pt>
                <c:pt idx="5530">
                  <c:v>-0.50135339999999995</c:v>
                </c:pt>
                <c:pt idx="5531">
                  <c:v>-0.50442920000000002</c:v>
                </c:pt>
                <c:pt idx="5532">
                  <c:v>-0.50750490000000004</c:v>
                </c:pt>
                <c:pt idx="5533">
                  <c:v>-0.50442920000000002</c:v>
                </c:pt>
                <c:pt idx="5534">
                  <c:v>-0.50135339999999995</c:v>
                </c:pt>
                <c:pt idx="5535">
                  <c:v>-0.49827759999999999</c:v>
                </c:pt>
                <c:pt idx="5536">
                  <c:v>-0.49520180000000003</c:v>
                </c:pt>
                <c:pt idx="5537">
                  <c:v>-0.49520180000000003</c:v>
                </c:pt>
                <c:pt idx="5538">
                  <c:v>-0.48905019999999999</c:v>
                </c:pt>
                <c:pt idx="5539">
                  <c:v>-0.48597439999999997</c:v>
                </c:pt>
                <c:pt idx="5540">
                  <c:v>-0.47674709999999998</c:v>
                </c:pt>
                <c:pt idx="5541">
                  <c:v>-0.47367130000000002</c:v>
                </c:pt>
                <c:pt idx="5542">
                  <c:v>-0.47367130000000002</c:v>
                </c:pt>
                <c:pt idx="5543">
                  <c:v>-0.47674709999999998</c:v>
                </c:pt>
                <c:pt idx="5544">
                  <c:v>-0.4798229</c:v>
                </c:pt>
                <c:pt idx="5545">
                  <c:v>-0.48597439999999997</c:v>
                </c:pt>
                <c:pt idx="5546">
                  <c:v>-0.49520180000000003</c:v>
                </c:pt>
                <c:pt idx="5547">
                  <c:v>-0.50135339999999995</c:v>
                </c:pt>
                <c:pt idx="5548">
                  <c:v>-0.50442920000000002</c:v>
                </c:pt>
                <c:pt idx="5549">
                  <c:v>-0.50442920000000002</c:v>
                </c:pt>
                <c:pt idx="5550">
                  <c:v>-0.50442920000000002</c:v>
                </c:pt>
                <c:pt idx="5551">
                  <c:v>-0.50750490000000004</c:v>
                </c:pt>
                <c:pt idx="5552">
                  <c:v>-0.50750490000000004</c:v>
                </c:pt>
                <c:pt idx="5553">
                  <c:v>-0.50750490000000004</c:v>
                </c:pt>
                <c:pt idx="5554">
                  <c:v>-0.50750490000000004</c:v>
                </c:pt>
                <c:pt idx="5555">
                  <c:v>-0.50750490000000004</c:v>
                </c:pt>
                <c:pt idx="5556">
                  <c:v>-0.50442920000000002</c:v>
                </c:pt>
                <c:pt idx="5557">
                  <c:v>-0.50442920000000002</c:v>
                </c:pt>
                <c:pt idx="5558">
                  <c:v>-0.50442920000000002</c:v>
                </c:pt>
                <c:pt idx="5559">
                  <c:v>-0.50442920000000002</c:v>
                </c:pt>
                <c:pt idx="5560">
                  <c:v>-0.50135339999999995</c:v>
                </c:pt>
                <c:pt idx="5561">
                  <c:v>-0.50135339999999995</c:v>
                </c:pt>
                <c:pt idx="5562">
                  <c:v>-0.49827759999999999</c:v>
                </c:pt>
                <c:pt idx="5563">
                  <c:v>-0.49520180000000003</c:v>
                </c:pt>
                <c:pt idx="5564">
                  <c:v>-0.49520180000000003</c:v>
                </c:pt>
                <c:pt idx="5565">
                  <c:v>-0.49520180000000003</c:v>
                </c:pt>
                <c:pt idx="5566">
                  <c:v>-0.49212599999999995</c:v>
                </c:pt>
                <c:pt idx="5567">
                  <c:v>-0.48905019999999999</c:v>
                </c:pt>
                <c:pt idx="5568">
                  <c:v>-0.48597439999999997</c:v>
                </c:pt>
                <c:pt idx="5569">
                  <c:v>-0.48597439999999997</c:v>
                </c:pt>
                <c:pt idx="5570">
                  <c:v>-0.48905019999999999</c:v>
                </c:pt>
                <c:pt idx="5571">
                  <c:v>-0.49212599999999995</c:v>
                </c:pt>
                <c:pt idx="5572">
                  <c:v>-0.49520180000000003</c:v>
                </c:pt>
                <c:pt idx="5573">
                  <c:v>-0.50135339999999995</c:v>
                </c:pt>
                <c:pt idx="5574">
                  <c:v>-0.50135339999999995</c:v>
                </c:pt>
                <c:pt idx="5575">
                  <c:v>-0.50442920000000002</c:v>
                </c:pt>
                <c:pt idx="5576">
                  <c:v>-0.50442920000000002</c:v>
                </c:pt>
                <c:pt idx="5577">
                  <c:v>-0.50750490000000004</c:v>
                </c:pt>
                <c:pt idx="5578">
                  <c:v>-0.50750490000000004</c:v>
                </c:pt>
                <c:pt idx="5579">
                  <c:v>-0.50750490000000004</c:v>
                </c:pt>
                <c:pt idx="5580">
                  <c:v>-0.50442920000000002</c:v>
                </c:pt>
                <c:pt idx="5581">
                  <c:v>-0.50442920000000002</c:v>
                </c:pt>
                <c:pt idx="5582">
                  <c:v>-0.50135339999999995</c:v>
                </c:pt>
                <c:pt idx="5583">
                  <c:v>-0.49827759999999999</c:v>
                </c:pt>
                <c:pt idx="5584">
                  <c:v>-0.49212599999999995</c:v>
                </c:pt>
                <c:pt idx="5585">
                  <c:v>-0.49212599999999995</c:v>
                </c:pt>
                <c:pt idx="5586">
                  <c:v>-0.49212599999999995</c:v>
                </c:pt>
                <c:pt idx="5587">
                  <c:v>-0.49212599999999995</c:v>
                </c:pt>
                <c:pt idx="5588">
                  <c:v>-0.49520180000000003</c:v>
                </c:pt>
                <c:pt idx="5589">
                  <c:v>-0.49827759999999999</c:v>
                </c:pt>
                <c:pt idx="5590">
                  <c:v>-0.49827759999999999</c:v>
                </c:pt>
                <c:pt idx="5591">
                  <c:v>-0.49827759999999999</c:v>
                </c:pt>
                <c:pt idx="5592">
                  <c:v>-0.49827759999999999</c:v>
                </c:pt>
                <c:pt idx="5593">
                  <c:v>-0.50135339999999995</c:v>
                </c:pt>
                <c:pt idx="5594">
                  <c:v>-0.50135339999999995</c:v>
                </c:pt>
                <c:pt idx="5595">
                  <c:v>-0.50135339999999995</c:v>
                </c:pt>
                <c:pt idx="5596">
                  <c:v>-0.50135339999999995</c:v>
                </c:pt>
                <c:pt idx="5597">
                  <c:v>-0.50135339999999995</c:v>
                </c:pt>
                <c:pt idx="5598">
                  <c:v>-0.50135339999999995</c:v>
                </c:pt>
                <c:pt idx="5599">
                  <c:v>-0.50135339999999995</c:v>
                </c:pt>
                <c:pt idx="5600">
                  <c:v>-0.50135339999999995</c:v>
                </c:pt>
                <c:pt idx="5601">
                  <c:v>-0.50135339999999995</c:v>
                </c:pt>
                <c:pt idx="5602">
                  <c:v>-0.50135339999999995</c:v>
                </c:pt>
                <c:pt idx="5603">
                  <c:v>-0.50135339999999995</c:v>
                </c:pt>
                <c:pt idx="5604">
                  <c:v>-0.49827759999999999</c:v>
                </c:pt>
                <c:pt idx="5605">
                  <c:v>-0.49827759999999999</c:v>
                </c:pt>
                <c:pt idx="5606">
                  <c:v>-0.49520180000000003</c:v>
                </c:pt>
                <c:pt idx="5607">
                  <c:v>-0.49520180000000003</c:v>
                </c:pt>
                <c:pt idx="5608">
                  <c:v>-0.48905019999999999</c:v>
                </c:pt>
                <c:pt idx="5609">
                  <c:v>-0.48905019999999999</c:v>
                </c:pt>
                <c:pt idx="5610">
                  <c:v>-0.48597439999999997</c:v>
                </c:pt>
                <c:pt idx="5611">
                  <c:v>-0.48597439999999997</c:v>
                </c:pt>
                <c:pt idx="5612">
                  <c:v>-0.48597439999999997</c:v>
                </c:pt>
                <c:pt idx="5613">
                  <c:v>-0.48597439999999997</c:v>
                </c:pt>
                <c:pt idx="5614">
                  <c:v>-0.48905019999999999</c:v>
                </c:pt>
                <c:pt idx="5615">
                  <c:v>-0.49212599999999995</c:v>
                </c:pt>
                <c:pt idx="5616">
                  <c:v>-0.49520180000000003</c:v>
                </c:pt>
                <c:pt idx="5617">
                  <c:v>-0.49520180000000003</c:v>
                </c:pt>
                <c:pt idx="5618">
                  <c:v>-0.49212599999999995</c:v>
                </c:pt>
                <c:pt idx="5619">
                  <c:v>-0.49520180000000003</c:v>
                </c:pt>
                <c:pt idx="5620">
                  <c:v>-0.49520180000000003</c:v>
                </c:pt>
                <c:pt idx="5621">
                  <c:v>-0.49827759999999999</c:v>
                </c:pt>
                <c:pt idx="5622">
                  <c:v>-0.50135339999999995</c:v>
                </c:pt>
                <c:pt idx="5623">
                  <c:v>-0.50442920000000002</c:v>
                </c:pt>
                <c:pt idx="5624">
                  <c:v>-0.50442920000000002</c:v>
                </c:pt>
                <c:pt idx="5625">
                  <c:v>-0.50135339999999995</c:v>
                </c:pt>
                <c:pt idx="5626">
                  <c:v>-0.50135339999999995</c:v>
                </c:pt>
                <c:pt idx="5627">
                  <c:v>-0.50135339999999995</c:v>
                </c:pt>
                <c:pt idx="5628">
                  <c:v>-0.50135339999999995</c:v>
                </c:pt>
                <c:pt idx="5629">
                  <c:v>-0.50135339999999995</c:v>
                </c:pt>
                <c:pt idx="5630">
                  <c:v>-0.50442920000000002</c:v>
                </c:pt>
                <c:pt idx="5631">
                  <c:v>-0.50442920000000002</c:v>
                </c:pt>
                <c:pt idx="5632">
                  <c:v>-0.50442920000000002</c:v>
                </c:pt>
                <c:pt idx="5633">
                  <c:v>-0.50442920000000002</c:v>
                </c:pt>
                <c:pt idx="5634">
                  <c:v>-0.50750490000000004</c:v>
                </c:pt>
                <c:pt idx="5635">
                  <c:v>-0.50750490000000004</c:v>
                </c:pt>
                <c:pt idx="5636">
                  <c:v>-0.50442920000000002</c:v>
                </c:pt>
                <c:pt idx="5637">
                  <c:v>-0.50442920000000002</c:v>
                </c:pt>
                <c:pt idx="5638">
                  <c:v>-0.50750490000000004</c:v>
                </c:pt>
                <c:pt idx="5639">
                  <c:v>-0.50442920000000002</c:v>
                </c:pt>
                <c:pt idx="5640">
                  <c:v>-0.49827759999999999</c:v>
                </c:pt>
                <c:pt idx="5641">
                  <c:v>-0.50135339999999995</c:v>
                </c:pt>
                <c:pt idx="5642">
                  <c:v>-0.50442920000000002</c:v>
                </c:pt>
                <c:pt idx="5643">
                  <c:v>-0.50442920000000002</c:v>
                </c:pt>
                <c:pt idx="5644">
                  <c:v>-0.50135339999999995</c:v>
                </c:pt>
                <c:pt idx="5645">
                  <c:v>-0.50135339999999995</c:v>
                </c:pt>
                <c:pt idx="5646">
                  <c:v>-0.50442920000000002</c:v>
                </c:pt>
                <c:pt idx="5647">
                  <c:v>-0.50442920000000002</c:v>
                </c:pt>
                <c:pt idx="5648">
                  <c:v>-0.50442920000000002</c:v>
                </c:pt>
                <c:pt idx="5649">
                  <c:v>-0.50135339999999995</c:v>
                </c:pt>
                <c:pt idx="5650">
                  <c:v>-0.49827759999999999</c:v>
                </c:pt>
                <c:pt idx="5651">
                  <c:v>-0.49212599999999995</c:v>
                </c:pt>
                <c:pt idx="5652">
                  <c:v>-0.49212599999999995</c:v>
                </c:pt>
                <c:pt idx="5653">
                  <c:v>-0.48905019999999999</c:v>
                </c:pt>
                <c:pt idx="5654">
                  <c:v>-0.48597439999999997</c:v>
                </c:pt>
                <c:pt idx="5655">
                  <c:v>-0.48597439999999997</c:v>
                </c:pt>
                <c:pt idx="5656">
                  <c:v>-0.48597439999999997</c:v>
                </c:pt>
                <c:pt idx="5657">
                  <c:v>-0.48597439999999997</c:v>
                </c:pt>
                <c:pt idx="5658">
                  <c:v>-0.48597439999999997</c:v>
                </c:pt>
                <c:pt idx="5659">
                  <c:v>-0.48905019999999999</c:v>
                </c:pt>
                <c:pt idx="5660">
                  <c:v>-0.49212599999999995</c:v>
                </c:pt>
                <c:pt idx="5661">
                  <c:v>-0.49212599999999995</c:v>
                </c:pt>
                <c:pt idx="5662">
                  <c:v>-0.48905019999999999</c:v>
                </c:pt>
                <c:pt idx="5663">
                  <c:v>-0.48905019999999999</c:v>
                </c:pt>
                <c:pt idx="5664">
                  <c:v>-0.48597439999999997</c:v>
                </c:pt>
                <c:pt idx="5665">
                  <c:v>-0.48905019999999999</c:v>
                </c:pt>
                <c:pt idx="5666">
                  <c:v>-0.48905019999999999</c:v>
                </c:pt>
                <c:pt idx="5667">
                  <c:v>-0.48905019999999999</c:v>
                </c:pt>
                <c:pt idx="5668">
                  <c:v>-0.48905019999999999</c:v>
                </c:pt>
                <c:pt idx="5669">
                  <c:v>-0.49212599999999995</c:v>
                </c:pt>
                <c:pt idx="5670">
                  <c:v>-0.49520180000000003</c:v>
                </c:pt>
                <c:pt idx="5671">
                  <c:v>-0.49827759999999999</c:v>
                </c:pt>
                <c:pt idx="5672">
                  <c:v>-0.49520180000000003</c:v>
                </c:pt>
                <c:pt idx="5673">
                  <c:v>-0.49212599999999995</c:v>
                </c:pt>
                <c:pt idx="5674">
                  <c:v>-0.49212599999999995</c:v>
                </c:pt>
                <c:pt idx="5675">
                  <c:v>-0.48905019999999999</c:v>
                </c:pt>
                <c:pt idx="5676">
                  <c:v>-0.48597439999999997</c:v>
                </c:pt>
                <c:pt idx="5677">
                  <c:v>-0.48597439999999997</c:v>
                </c:pt>
                <c:pt idx="5678">
                  <c:v>-0.48597439999999997</c:v>
                </c:pt>
                <c:pt idx="5679">
                  <c:v>-0.48597439999999997</c:v>
                </c:pt>
                <c:pt idx="5680">
                  <c:v>-0.48597439999999997</c:v>
                </c:pt>
                <c:pt idx="5681">
                  <c:v>-0.48597439999999997</c:v>
                </c:pt>
                <c:pt idx="5682">
                  <c:v>-0.48597439999999997</c:v>
                </c:pt>
                <c:pt idx="5683">
                  <c:v>-0.48597439999999997</c:v>
                </c:pt>
                <c:pt idx="5684">
                  <c:v>-0.48597439999999997</c:v>
                </c:pt>
                <c:pt idx="5685">
                  <c:v>-0.48289859999999996</c:v>
                </c:pt>
                <c:pt idx="5686">
                  <c:v>-0.48289859999999996</c:v>
                </c:pt>
                <c:pt idx="5687">
                  <c:v>-0.48597439999999997</c:v>
                </c:pt>
                <c:pt idx="5688">
                  <c:v>-0.48597439999999997</c:v>
                </c:pt>
                <c:pt idx="5689">
                  <c:v>-0.48597439999999997</c:v>
                </c:pt>
                <c:pt idx="5690">
                  <c:v>-0.48597439999999997</c:v>
                </c:pt>
                <c:pt idx="5691">
                  <c:v>-0.48905019999999999</c:v>
                </c:pt>
                <c:pt idx="5692">
                  <c:v>-0.48597439999999997</c:v>
                </c:pt>
                <c:pt idx="5693">
                  <c:v>-0.48597439999999997</c:v>
                </c:pt>
                <c:pt idx="5694">
                  <c:v>-0.48905019999999999</c:v>
                </c:pt>
                <c:pt idx="5695">
                  <c:v>-0.49212599999999995</c:v>
                </c:pt>
                <c:pt idx="5696">
                  <c:v>-0.48905019999999999</c:v>
                </c:pt>
                <c:pt idx="5697">
                  <c:v>-0.48597439999999997</c:v>
                </c:pt>
                <c:pt idx="5698">
                  <c:v>-0.48597439999999997</c:v>
                </c:pt>
                <c:pt idx="5699">
                  <c:v>-0.48597439999999997</c:v>
                </c:pt>
                <c:pt idx="5700">
                  <c:v>-0.48289859999999996</c:v>
                </c:pt>
                <c:pt idx="5701">
                  <c:v>-0.4798229</c:v>
                </c:pt>
                <c:pt idx="5702">
                  <c:v>-0.47674709999999998</c:v>
                </c:pt>
                <c:pt idx="5703">
                  <c:v>-0.47674709999999998</c:v>
                </c:pt>
                <c:pt idx="5704">
                  <c:v>-0.4798229</c:v>
                </c:pt>
                <c:pt idx="5705">
                  <c:v>-0.4798229</c:v>
                </c:pt>
                <c:pt idx="5706">
                  <c:v>-0.4798229</c:v>
                </c:pt>
                <c:pt idx="5707">
                  <c:v>-0.4798229</c:v>
                </c:pt>
                <c:pt idx="5708">
                  <c:v>-0.4798229</c:v>
                </c:pt>
                <c:pt idx="5709">
                  <c:v>-0.4798229</c:v>
                </c:pt>
                <c:pt idx="5710">
                  <c:v>-0.47674709999999998</c:v>
                </c:pt>
                <c:pt idx="5711">
                  <c:v>-0.47367130000000002</c:v>
                </c:pt>
                <c:pt idx="5712">
                  <c:v>-0.4705955</c:v>
                </c:pt>
                <c:pt idx="5713">
                  <c:v>-0.46751969999999998</c:v>
                </c:pt>
                <c:pt idx="5714">
                  <c:v>-0.46751969999999998</c:v>
                </c:pt>
                <c:pt idx="5715">
                  <c:v>-0.46751969999999998</c:v>
                </c:pt>
                <c:pt idx="5716">
                  <c:v>-0.4705955</c:v>
                </c:pt>
                <c:pt idx="5717">
                  <c:v>-0.47367130000000002</c:v>
                </c:pt>
                <c:pt idx="5718">
                  <c:v>-0.47674709999999998</c:v>
                </c:pt>
                <c:pt idx="5719">
                  <c:v>-0.4798229</c:v>
                </c:pt>
                <c:pt idx="5720">
                  <c:v>-0.48289859999999996</c:v>
                </c:pt>
                <c:pt idx="5721">
                  <c:v>-0.48289859999999996</c:v>
                </c:pt>
                <c:pt idx="5722">
                  <c:v>-0.48289859999999996</c:v>
                </c:pt>
                <c:pt idx="5723">
                  <c:v>-0.4798229</c:v>
                </c:pt>
                <c:pt idx="5724">
                  <c:v>-0.47674709999999998</c:v>
                </c:pt>
                <c:pt idx="5725">
                  <c:v>-0.47367130000000002</c:v>
                </c:pt>
                <c:pt idx="5726">
                  <c:v>-0.4705955</c:v>
                </c:pt>
                <c:pt idx="5727">
                  <c:v>-0.4705955</c:v>
                </c:pt>
                <c:pt idx="5728">
                  <c:v>-0.46751969999999998</c:v>
                </c:pt>
                <c:pt idx="5729">
                  <c:v>-0.4705955</c:v>
                </c:pt>
                <c:pt idx="5730">
                  <c:v>-0.4705955</c:v>
                </c:pt>
                <c:pt idx="5731">
                  <c:v>-0.4705955</c:v>
                </c:pt>
                <c:pt idx="5732">
                  <c:v>-0.47367130000000002</c:v>
                </c:pt>
                <c:pt idx="5733">
                  <c:v>-0.48289859999999996</c:v>
                </c:pt>
                <c:pt idx="5734">
                  <c:v>-0.48905019999999999</c:v>
                </c:pt>
                <c:pt idx="5735">
                  <c:v>-0.49520180000000003</c:v>
                </c:pt>
                <c:pt idx="5736">
                  <c:v>-0.49520180000000003</c:v>
                </c:pt>
                <c:pt idx="5737">
                  <c:v>-0.48905019999999999</c:v>
                </c:pt>
                <c:pt idx="5738">
                  <c:v>-0.47674709999999998</c:v>
                </c:pt>
                <c:pt idx="5739">
                  <c:v>-0.46751969999999998</c:v>
                </c:pt>
                <c:pt idx="5740">
                  <c:v>-0.45829229999999999</c:v>
                </c:pt>
                <c:pt idx="5741">
                  <c:v>-0.45521659999999997</c:v>
                </c:pt>
                <c:pt idx="5742">
                  <c:v>-0.44906499999999999</c:v>
                </c:pt>
                <c:pt idx="5743">
                  <c:v>-0.44598918999999998</c:v>
                </c:pt>
                <c:pt idx="5744">
                  <c:v>-0.44906499999999999</c:v>
                </c:pt>
                <c:pt idx="5745">
                  <c:v>-0.45214080000000001</c:v>
                </c:pt>
                <c:pt idx="5746">
                  <c:v>-0.4613681</c:v>
                </c:pt>
                <c:pt idx="5747">
                  <c:v>-0.4705955</c:v>
                </c:pt>
                <c:pt idx="5748">
                  <c:v>-0.47674709999999998</c:v>
                </c:pt>
                <c:pt idx="5749">
                  <c:v>-0.4798229</c:v>
                </c:pt>
                <c:pt idx="5750">
                  <c:v>-0.4798229</c:v>
                </c:pt>
                <c:pt idx="5751">
                  <c:v>-0.48289859999999996</c:v>
                </c:pt>
                <c:pt idx="5752">
                  <c:v>-0.48905019999999999</c:v>
                </c:pt>
                <c:pt idx="5753">
                  <c:v>-0.49520180000000003</c:v>
                </c:pt>
                <c:pt idx="5754">
                  <c:v>-0.49212599999999995</c:v>
                </c:pt>
                <c:pt idx="5755">
                  <c:v>-0.48597439999999997</c:v>
                </c:pt>
                <c:pt idx="5756">
                  <c:v>-0.4798229</c:v>
                </c:pt>
                <c:pt idx="5757">
                  <c:v>-0.46751969999999998</c:v>
                </c:pt>
                <c:pt idx="5758">
                  <c:v>-0.45829229999999999</c:v>
                </c:pt>
                <c:pt idx="5759">
                  <c:v>-0.45214080000000001</c:v>
                </c:pt>
                <c:pt idx="5760">
                  <c:v>-0.44906499999999999</c:v>
                </c:pt>
                <c:pt idx="5761">
                  <c:v>-0.44906499999999999</c:v>
                </c:pt>
                <c:pt idx="5762">
                  <c:v>-0.45214080000000001</c:v>
                </c:pt>
                <c:pt idx="5763">
                  <c:v>-0.45521659999999997</c:v>
                </c:pt>
                <c:pt idx="5764">
                  <c:v>-0.45521659999999997</c:v>
                </c:pt>
                <c:pt idx="5765">
                  <c:v>-0.45521659999999997</c:v>
                </c:pt>
                <c:pt idx="5766">
                  <c:v>-0.45214080000000001</c:v>
                </c:pt>
                <c:pt idx="5767">
                  <c:v>-0.44906499999999999</c:v>
                </c:pt>
                <c:pt idx="5768">
                  <c:v>-0.45214080000000001</c:v>
                </c:pt>
                <c:pt idx="5769">
                  <c:v>-0.45829229999999999</c:v>
                </c:pt>
                <c:pt idx="5770">
                  <c:v>-0.46444389999999997</c:v>
                </c:pt>
                <c:pt idx="5771">
                  <c:v>-0.46751969999999998</c:v>
                </c:pt>
                <c:pt idx="5772">
                  <c:v>-0.46751969999999998</c:v>
                </c:pt>
                <c:pt idx="5773">
                  <c:v>-0.46444389999999997</c:v>
                </c:pt>
                <c:pt idx="5774">
                  <c:v>-0.4613681</c:v>
                </c:pt>
                <c:pt idx="5775">
                  <c:v>-0.45829229999999999</c:v>
                </c:pt>
                <c:pt idx="5776">
                  <c:v>-0.45829229999999999</c:v>
                </c:pt>
                <c:pt idx="5777">
                  <c:v>-0.4613681</c:v>
                </c:pt>
                <c:pt idx="5778">
                  <c:v>-0.46444389999999997</c:v>
                </c:pt>
                <c:pt idx="5779">
                  <c:v>-0.46444389999999997</c:v>
                </c:pt>
                <c:pt idx="5780">
                  <c:v>-0.4613681</c:v>
                </c:pt>
                <c:pt idx="5781">
                  <c:v>-0.45829229999999999</c:v>
                </c:pt>
                <c:pt idx="5782">
                  <c:v>-0.45829229999999999</c:v>
                </c:pt>
                <c:pt idx="5783">
                  <c:v>-0.45829229999999999</c:v>
                </c:pt>
                <c:pt idx="5784">
                  <c:v>-0.45521659999999997</c:v>
                </c:pt>
                <c:pt idx="5785">
                  <c:v>-0.45214080000000001</c:v>
                </c:pt>
                <c:pt idx="5786">
                  <c:v>-0.44598918999999998</c:v>
                </c:pt>
                <c:pt idx="5787">
                  <c:v>-0.44291340999999995</c:v>
                </c:pt>
                <c:pt idx="5788">
                  <c:v>-0.43983761999999998</c:v>
                </c:pt>
                <c:pt idx="5789">
                  <c:v>-0.44291340999999995</c:v>
                </c:pt>
                <c:pt idx="5790">
                  <c:v>-0.44906499999999999</c:v>
                </c:pt>
                <c:pt idx="5791">
                  <c:v>-0.45521659999999997</c:v>
                </c:pt>
                <c:pt idx="5792">
                  <c:v>-0.45829229999999999</c:v>
                </c:pt>
                <c:pt idx="5793">
                  <c:v>-0.45829229999999999</c:v>
                </c:pt>
                <c:pt idx="5794">
                  <c:v>-0.4613681</c:v>
                </c:pt>
                <c:pt idx="5795">
                  <c:v>-0.46444389999999997</c:v>
                </c:pt>
                <c:pt idx="5796">
                  <c:v>-0.4705955</c:v>
                </c:pt>
                <c:pt idx="5797">
                  <c:v>-0.47367130000000002</c:v>
                </c:pt>
                <c:pt idx="5798">
                  <c:v>-0.47367130000000002</c:v>
                </c:pt>
                <c:pt idx="5799">
                  <c:v>-0.4705955</c:v>
                </c:pt>
                <c:pt idx="5800">
                  <c:v>-0.46444389999999997</c:v>
                </c:pt>
                <c:pt idx="5801">
                  <c:v>-0.45829229999999999</c:v>
                </c:pt>
                <c:pt idx="5802">
                  <c:v>-0.44906499999999999</c:v>
                </c:pt>
                <c:pt idx="5803">
                  <c:v>-0.44291340999999995</c:v>
                </c:pt>
                <c:pt idx="5804">
                  <c:v>-0.43983761999999998</c:v>
                </c:pt>
                <c:pt idx="5805">
                  <c:v>-0.43983761999999998</c:v>
                </c:pt>
                <c:pt idx="5806">
                  <c:v>-0.43983761999999998</c:v>
                </c:pt>
                <c:pt idx="5807">
                  <c:v>-0.43676183999999996</c:v>
                </c:pt>
                <c:pt idx="5808">
                  <c:v>-0.43368603999999999</c:v>
                </c:pt>
                <c:pt idx="5809">
                  <c:v>-0.43368603999999999</c:v>
                </c:pt>
                <c:pt idx="5810">
                  <c:v>-0.43061025999999997</c:v>
                </c:pt>
                <c:pt idx="5811">
                  <c:v>-0.43061025999999997</c:v>
                </c:pt>
                <c:pt idx="5812">
                  <c:v>-0.43061025999999997</c:v>
                </c:pt>
                <c:pt idx="5813">
                  <c:v>-0.43061025999999997</c:v>
                </c:pt>
                <c:pt idx="5814">
                  <c:v>-0.43061025999999997</c:v>
                </c:pt>
                <c:pt idx="5815">
                  <c:v>-0.43061025999999997</c:v>
                </c:pt>
                <c:pt idx="5816">
                  <c:v>-0.43368603999999999</c:v>
                </c:pt>
                <c:pt idx="5817">
                  <c:v>-0.43368603999999999</c:v>
                </c:pt>
                <c:pt idx="5818">
                  <c:v>-0.43368603999999999</c:v>
                </c:pt>
                <c:pt idx="5819">
                  <c:v>-0.43368603999999999</c:v>
                </c:pt>
                <c:pt idx="5820">
                  <c:v>-0.43368603999999999</c:v>
                </c:pt>
                <c:pt idx="5821">
                  <c:v>-0.43368603999999999</c:v>
                </c:pt>
                <c:pt idx="5822">
                  <c:v>-0.43368603999999999</c:v>
                </c:pt>
                <c:pt idx="5823">
                  <c:v>-0.43368603999999999</c:v>
                </c:pt>
                <c:pt idx="5824">
                  <c:v>-0.43676183999999996</c:v>
                </c:pt>
                <c:pt idx="5825">
                  <c:v>-0.43983761999999998</c:v>
                </c:pt>
                <c:pt idx="5826">
                  <c:v>-0.43676183999999996</c:v>
                </c:pt>
                <c:pt idx="5827">
                  <c:v>-0.43368603999999999</c:v>
                </c:pt>
                <c:pt idx="5828">
                  <c:v>-0.43368603999999999</c:v>
                </c:pt>
                <c:pt idx="5829">
                  <c:v>-0.42753447</c:v>
                </c:pt>
                <c:pt idx="5830">
                  <c:v>-0.42445868999999997</c:v>
                </c:pt>
                <c:pt idx="5831">
                  <c:v>-0.4213829</c:v>
                </c:pt>
                <c:pt idx="5832">
                  <c:v>-0.4213829</c:v>
                </c:pt>
                <c:pt idx="5833">
                  <c:v>-0.4213829</c:v>
                </c:pt>
                <c:pt idx="5834">
                  <c:v>-0.4213829</c:v>
                </c:pt>
                <c:pt idx="5835">
                  <c:v>-0.4213829</c:v>
                </c:pt>
                <c:pt idx="5836">
                  <c:v>-0.42445868999999997</c:v>
                </c:pt>
                <c:pt idx="5837">
                  <c:v>-0.42445868999999997</c:v>
                </c:pt>
                <c:pt idx="5838">
                  <c:v>-0.43061025999999997</c:v>
                </c:pt>
                <c:pt idx="5839">
                  <c:v>-0.43368603999999999</c:v>
                </c:pt>
                <c:pt idx="5840">
                  <c:v>-0.43676183999999996</c:v>
                </c:pt>
                <c:pt idx="5841">
                  <c:v>-0.43676183999999996</c:v>
                </c:pt>
                <c:pt idx="5842">
                  <c:v>-0.43676183999999996</c:v>
                </c:pt>
                <c:pt idx="5843">
                  <c:v>-0.43983761999999998</c:v>
                </c:pt>
                <c:pt idx="5844">
                  <c:v>-0.43676183999999996</c:v>
                </c:pt>
                <c:pt idx="5845">
                  <c:v>-0.43368603999999999</c:v>
                </c:pt>
                <c:pt idx="5846">
                  <c:v>-0.43368603999999999</c:v>
                </c:pt>
                <c:pt idx="5847">
                  <c:v>-0.43368603999999999</c:v>
                </c:pt>
                <c:pt idx="5848">
                  <c:v>-0.43368603999999999</c:v>
                </c:pt>
                <c:pt idx="5849">
                  <c:v>-0.43061025999999997</c:v>
                </c:pt>
                <c:pt idx="5850">
                  <c:v>-0.43061025999999997</c:v>
                </c:pt>
                <c:pt idx="5851">
                  <c:v>-0.43061025999999997</c:v>
                </c:pt>
                <c:pt idx="5852">
                  <c:v>-0.43061025999999997</c:v>
                </c:pt>
                <c:pt idx="5853">
                  <c:v>-0.43368603999999999</c:v>
                </c:pt>
                <c:pt idx="5854">
                  <c:v>-0.43676183999999996</c:v>
                </c:pt>
                <c:pt idx="5855">
                  <c:v>-0.43983761999999998</c:v>
                </c:pt>
                <c:pt idx="5856">
                  <c:v>-0.43983761999999998</c:v>
                </c:pt>
                <c:pt idx="5857">
                  <c:v>-0.43983761999999998</c:v>
                </c:pt>
                <c:pt idx="5858">
                  <c:v>-0.44291340999999995</c:v>
                </c:pt>
                <c:pt idx="5859">
                  <c:v>-0.44291340999999995</c:v>
                </c:pt>
                <c:pt idx="5860">
                  <c:v>-0.44598918999999998</c:v>
                </c:pt>
                <c:pt idx="5861">
                  <c:v>-0.44291340999999995</c:v>
                </c:pt>
                <c:pt idx="5862">
                  <c:v>-0.44291340999999995</c:v>
                </c:pt>
                <c:pt idx="5863">
                  <c:v>-0.44291340999999995</c:v>
                </c:pt>
                <c:pt idx="5864">
                  <c:v>-0.44598918999999998</c:v>
                </c:pt>
                <c:pt idx="5865">
                  <c:v>-0.44598918999999998</c:v>
                </c:pt>
                <c:pt idx="5866">
                  <c:v>-0.44598918999999998</c:v>
                </c:pt>
                <c:pt idx="5867">
                  <c:v>-0.44906499999999999</c:v>
                </c:pt>
                <c:pt idx="5868">
                  <c:v>-0.44906499999999999</c:v>
                </c:pt>
                <c:pt idx="5869">
                  <c:v>-0.44906499999999999</c:v>
                </c:pt>
                <c:pt idx="5870">
                  <c:v>-0.44598918999999998</c:v>
                </c:pt>
                <c:pt idx="5871">
                  <c:v>-0.43983761999999998</c:v>
                </c:pt>
                <c:pt idx="5872">
                  <c:v>-0.43676183999999996</c:v>
                </c:pt>
                <c:pt idx="5873">
                  <c:v>-0.43676183999999996</c:v>
                </c:pt>
                <c:pt idx="5874">
                  <c:v>-0.43676183999999996</c:v>
                </c:pt>
                <c:pt idx="5875">
                  <c:v>-0.43368603999999999</c:v>
                </c:pt>
                <c:pt idx="5876">
                  <c:v>-0.43368603999999999</c:v>
                </c:pt>
                <c:pt idx="5877">
                  <c:v>-0.43061025999999997</c:v>
                </c:pt>
                <c:pt idx="5878">
                  <c:v>-0.42753447</c:v>
                </c:pt>
                <c:pt idx="5879">
                  <c:v>-0.42445868999999997</c:v>
                </c:pt>
                <c:pt idx="5880">
                  <c:v>-0.42445868999999997</c:v>
                </c:pt>
                <c:pt idx="5881">
                  <c:v>-0.42753447</c:v>
                </c:pt>
                <c:pt idx="5882">
                  <c:v>-0.43061025999999997</c:v>
                </c:pt>
                <c:pt idx="5883">
                  <c:v>-0.43061025999999997</c:v>
                </c:pt>
                <c:pt idx="5884">
                  <c:v>-0.43061025999999997</c:v>
                </c:pt>
                <c:pt idx="5885">
                  <c:v>-0.43061025999999997</c:v>
                </c:pt>
                <c:pt idx="5886">
                  <c:v>-0.42753447</c:v>
                </c:pt>
                <c:pt idx="5887">
                  <c:v>-0.42753447</c:v>
                </c:pt>
                <c:pt idx="5888">
                  <c:v>-0.42753447</c:v>
                </c:pt>
                <c:pt idx="5889">
                  <c:v>-0.42753447</c:v>
                </c:pt>
                <c:pt idx="5890">
                  <c:v>-0.42445868999999997</c:v>
                </c:pt>
                <c:pt idx="5891">
                  <c:v>-0.42445868999999997</c:v>
                </c:pt>
                <c:pt idx="5892">
                  <c:v>-0.42753447</c:v>
                </c:pt>
                <c:pt idx="5893">
                  <c:v>-0.42753447</c:v>
                </c:pt>
                <c:pt idx="5894">
                  <c:v>-0.42753447</c:v>
                </c:pt>
                <c:pt idx="5895">
                  <c:v>-0.42753447</c:v>
                </c:pt>
                <c:pt idx="5896">
                  <c:v>-0.43061025999999997</c:v>
                </c:pt>
                <c:pt idx="5897">
                  <c:v>-0.42753447</c:v>
                </c:pt>
                <c:pt idx="5898">
                  <c:v>-0.42445868999999997</c:v>
                </c:pt>
                <c:pt idx="5899">
                  <c:v>-0.42445868999999997</c:v>
                </c:pt>
                <c:pt idx="5900">
                  <c:v>-0.42445868999999997</c:v>
                </c:pt>
                <c:pt idx="5901">
                  <c:v>-0.42753447</c:v>
                </c:pt>
                <c:pt idx="5902">
                  <c:v>-0.42445868999999997</c:v>
                </c:pt>
                <c:pt idx="5903">
                  <c:v>-0.42445868999999997</c:v>
                </c:pt>
                <c:pt idx="5904">
                  <c:v>-0.42445868999999997</c:v>
                </c:pt>
                <c:pt idx="5905">
                  <c:v>-0.42445868999999997</c:v>
                </c:pt>
                <c:pt idx="5906">
                  <c:v>-0.42753447</c:v>
                </c:pt>
                <c:pt idx="5907">
                  <c:v>-0.43061025999999997</c:v>
                </c:pt>
                <c:pt idx="5908">
                  <c:v>-0.43061025999999997</c:v>
                </c:pt>
                <c:pt idx="5909">
                  <c:v>-0.43368603999999999</c:v>
                </c:pt>
                <c:pt idx="5910">
                  <c:v>-0.43368603999999999</c:v>
                </c:pt>
                <c:pt idx="5911">
                  <c:v>-0.43368603999999999</c:v>
                </c:pt>
                <c:pt idx="5912">
                  <c:v>-0.43368603999999999</c:v>
                </c:pt>
                <c:pt idx="5913">
                  <c:v>-0.43368603999999999</c:v>
                </c:pt>
                <c:pt idx="5914">
                  <c:v>-0.43368603999999999</c:v>
                </c:pt>
                <c:pt idx="5915">
                  <c:v>-0.43061025999999997</c:v>
                </c:pt>
                <c:pt idx="5916">
                  <c:v>-0.42753447</c:v>
                </c:pt>
                <c:pt idx="5917">
                  <c:v>-0.42445868999999997</c:v>
                </c:pt>
                <c:pt idx="5918">
                  <c:v>-0.42445868999999997</c:v>
                </c:pt>
                <c:pt idx="5919">
                  <c:v>-0.42445868999999997</c:v>
                </c:pt>
                <c:pt idx="5920">
                  <c:v>-0.42445868999999997</c:v>
                </c:pt>
                <c:pt idx="5921">
                  <c:v>-0.4213829</c:v>
                </c:pt>
                <c:pt idx="5922">
                  <c:v>-0.4213829</c:v>
                </c:pt>
                <c:pt idx="5923">
                  <c:v>-0.4213829</c:v>
                </c:pt>
                <c:pt idx="5924">
                  <c:v>-0.4213829</c:v>
                </c:pt>
                <c:pt idx="5925">
                  <c:v>-0.41830710999999998</c:v>
                </c:pt>
                <c:pt idx="5926">
                  <c:v>-0.41523131999999996</c:v>
                </c:pt>
                <c:pt idx="5927">
                  <c:v>-0.41830710999999998</c:v>
                </c:pt>
                <c:pt idx="5928">
                  <c:v>-0.41830710999999998</c:v>
                </c:pt>
                <c:pt idx="5929">
                  <c:v>-0.41830710999999998</c:v>
                </c:pt>
                <c:pt idx="5930">
                  <c:v>-0.41830710999999998</c:v>
                </c:pt>
                <c:pt idx="5931">
                  <c:v>-0.4213829</c:v>
                </c:pt>
                <c:pt idx="5932">
                  <c:v>-0.4213829</c:v>
                </c:pt>
                <c:pt idx="5933">
                  <c:v>-0.4213829</c:v>
                </c:pt>
                <c:pt idx="5934">
                  <c:v>-0.4213829</c:v>
                </c:pt>
                <c:pt idx="5935">
                  <c:v>-0.4213829</c:v>
                </c:pt>
                <c:pt idx="5936">
                  <c:v>-0.4213829</c:v>
                </c:pt>
                <c:pt idx="5937">
                  <c:v>-0.4213829</c:v>
                </c:pt>
                <c:pt idx="5938">
                  <c:v>-0.4213829</c:v>
                </c:pt>
                <c:pt idx="5939">
                  <c:v>-0.4213829</c:v>
                </c:pt>
                <c:pt idx="5940">
                  <c:v>-0.4213829</c:v>
                </c:pt>
                <c:pt idx="5941">
                  <c:v>-0.4213829</c:v>
                </c:pt>
                <c:pt idx="5942">
                  <c:v>-0.42445868999999997</c:v>
                </c:pt>
                <c:pt idx="5943">
                  <c:v>-0.4213829</c:v>
                </c:pt>
                <c:pt idx="5944">
                  <c:v>-0.41830710999999998</c:v>
                </c:pt>
                <c:pt idx="5945">
                  <c:v>-0.41830710999999998</c:v>
                </c:pt>
                <c:pt idx="5946">
                  <c:v>-0.4213829</c:v>
                </c:pt>
                <c:pt idx="5947">
                  <c:v>-0.4213829</c:v>
                </c:pt>
                <c:pt idx="5948">
                  <c:v>-0.4213829</c:v>
                </c:pt>
                <c:pt idx="5949">
                  <c:v>-0.4213829</c:v>
                </c:pt>
                <c:pt idx="5950">
                  <c:v>-0.4213829</c:v>
                </c:pt>
                <c:pt idx="5951">
                  <c:v>-0.4213829</c:v>
                </c:pt>
                <c:pt idx="5952">
                  <c:v>-0.4213829</c:v>
                </c:pt>
                <c:pt idx="5953">
                  <c:v>-0.4213829</c:v>
                </c:pt>
                <c:pt idx="5954">
                  <c:v>-0.42445868999999997</c:v>
                </c:pt>
                <c:pt idx="5955">
                  <c:v>-0.42445868999999997</c:v>
                </c:pt>
                <c:pt idx="5956">
                  <c:v>-0.42753447</c:v>
                </c:pt>
                <c:pt idx="5957">
                  <c:v>-0.43061025999999997</c:v>
                </c:pt>
                <c:pt idx="5958">
                  <c:v>-0.43368603999999999</c:v>
                </c:pt>
                <c:pt idx="5959">
                  <c:v>-0.43676183999999996</c:v>
                </c:pt>
                <c:pt idx="5960">
                  <c:v>-0.43983761999999998</c:v>
                </c:pt>
                <c:pt idx="5961">
                  <c:v>-0.44598918999999998</c:v>
                </c:pt>
                <c:pt idx="5962">
                  <c:v>-0.45521659999999997</c:v>
                </c:pt>
                <c:pt idx="5963">
                  <c:v>-0.46751969999999998</c:v>
                </c:pt>
                <c:pt idx="5964">
                  <c:v>-0.4798229</c:v>
                </c:pt>
                <c:pt idx="5965">
                  <c:v>-0.49520180000000003</c:v>
                </c:pt>
                <c:pt idx="5966">
                  <c:v>-0.5105807</c:v>
                </c:pt>
                <c:pt idx="5967">
                  <c:v>-0.52595970000000003</c:v>
                </c:pt>
                <c:pt idx="5968">
                  <c:v>-0.54441439999999997</c:v>
                </c:pt>
                <c:pt idx="5969">
                  <c:v>-0.56286910000000001</c:v>
                </c:pt>
                <c:pt idx="5970">
                  <c:v>-0.58439960000000002</c:v>
                </c:pt>
                <c:pt idx="5971">
                  <c:v>-0.60900589999999999</c:v>
                </c:pt>
                <c:pt idx="5972">
                  <c:v>-0.63668799999999992</c:v>
                </c:pt>
                <c:pt idx="5973">
                  <c:v>-0.66437009999999996</c:v>
                </c:pt>
                <c:pt idx="5974">
                  <c:v>-0.69512799999999997</c:v>
                </c:pt>
                <c:pt idx="5975">
                  <c:v>-0.72588589999999997</c:v>
                </c:pt>
                <c:pt idx="5976">
                  <c:v>-0.76279530000000006</c:v>
                </c:pt>
                <c:pt idx="5977">
                  <c:v>-0.79970469999999994</c:v>
                </c:pt>
                <c:pt idx="5978">
                  <c:v>-0.83661419999999997</c:v>
                </c:pt>
                <c:pt idx="5979">
                  <c:v>-0.87352370000000001</c:v>
                </c:pt>
                <c:pt idx="5980">
                  <c:v>-0.91350889999999996</c:v>
                </c:pt>
                <c:pt idx="5981">
                  <c:v>-0.95656989999999997</c:v>
                </c:pt>
                <c:pt idx="5982">
                  <c:v>-0.99347929999999995</c:v>
                </c:pt>
                <c:pt idx="5983">
                  <c:v>-1.0334645999999998</c:v>
                </c:pt>
                <c:pt idx="5984">
                  <c:v>-1.0734499</c:v>
                </c:pt>
                <c:pt idx="5985">
                  <c:v>-1.1103592999999998</c:v>
                </c:pt>
                <c:pt idx="5986">
                  <c:v>-1.1472687000000001</c:v>
                </c:pt>
                <c:pt idx="5987">
                  <c:v>-1.1841781999999998</c:v>
                </c:pt>
                <c:pt idx="5988">
                  <c:v>-1.2180118</c:v>
                </c:pt>
                <c:pt idx="5989">
                  <c:v>-1.2487697</c:v>
                </c:pt>
                <c:pt idx="5990">
                  <c:v>-1.2795276</c:v>
                </c:pt>
                <c:pt idx="5991">
                  <c:v>-1.3102855</c:v>
                </c:pt>
                <c:pt idx="5992">
                  <c:v>-1.3410432999999999</c:v>
                </c:pt>
                <c:pt idx="5993">
                  <c:v>-1.36565</c:v>
                </c:pt>
                <c:pt idx="5994">
                  <c:v>-1.3902559999999999</c:v>
                </c:pt>
                <c:pt idx="5995">
                  <c:v>-1.4148620000000001</c:v>
                </c:pt>
                <c:pt idx="5996">
                  <c:v>-1.436393</c:v>
                </c:pt>
                <c:pt idx="5997">
                  <c:v>-1.454847</c:v>
                </c:pt>
                <c:pt idx="5998">
                  <c:v>-1.4733019999999999</c:v>
                </c:pt>
                <c:pt idx="5999">
                  <c:v>-1.491757</c:v>
                </c:pt>
                <c:pt idx="6000">
                  <c:v>-1.5102119999999999</c:v>
                </c:pt>
                <c:pt idx="6001">
                  <c:v>-1.5255909999999999</c:v>
                </c:pt>
                <c:pt idx="6002">
                  <c:v>-1.54097</c:v>
                </c:pt>
                <c:pt idx="6003">
                  <c:v>-1.5563480000000001</c:v>
                </c:pt>
                <c:pt idx="6004">
                  <c:v>-1.5686519999999999</c:v>
                </c:pt>
                <c:pt idx="6005">
                  <c:v>-1.577879</c:v>
                </c:pt>
                <c:pt idx="6006">
                  <c:v>-1.590182</c:v>
                </c:pt>
                <c:pt idx="6007">
                  <c:v>-1.5994090000000001</c:v>
                </c:pt>
                <c:pt idx="6008">
                  <c:v>-1.6086370000000001</c:v>
                </c:pt>
                <c:pt idx="6009">
                  <c:v>-1.617864</c:v>
                </c:pt>
                <c:pt idx="6010">
                  <c:v>-1.627092</c:v>
                </c:pt>
                <c:pt idx="6011">
                  <c:v>-1.6363190000000001</c:v>
                </c:pt>
                <c:pt idx="6012">
                  <c:v>-1.6424699999999999</c:v>
                </c:pt>
                <c:pt idx="6013">
                  <c:v>-1.6516979999999999</c:v>
                </c:pt>
                <c:pt idx="6014">
                  <c:v>-1.660925</c:v>
                </c:pt>
                <c:pt idx="6015">
                  <c:v>-1.670153</c:v>
                </c:pt>
                <c:pt idx="6016">
                  <c:v>-1.6793800000000001</c:v>
                </c:pt>
                <c:pt idx="6017">
                  <c:v>-1.688607</c:v>
                </c:pt>
                <c:pt idx="6018">
                  <c:v>-1.6947589999999999</c:v>
                </c:pt>
                <c:pt idx="6019">
                  <c:v>-1.703986</c:v>
                </c:pt>
                <c:pt idx="6020">
                  <c:v>-1.7101379999999999</c:v>
                </c:pt>
                <c:pt idx="6021">
                  <c:v>-1.716289</c:v>
                </c:pt>
                <c:pt idx="6022">
                  <c:v>-1.7224409999999999</c:v>
                </c:pt>
                <c:pt idx="6023">
                  <c:v>-1.725517</c:v>
                </c:pt>
                <c:pt idx="6024">
                  <c:v>-1.728593</c:v>
                </c:pt>
                <c:pt idx="6025">
                  <c:v>-1.7347440000000001</c:v>
                </c:pt>
                <c:pt idx="6026">
                  <c:v>-1.740896</c:v>
                </c:pt>
                <c:pt idx="6027">
                  <c:v>-1.747047</c:v>
                </c:pt>
                <c:pt idx="6028">
                  <c:v>-1.753199</c:v>
                </c:pt>
                <c:pt idx="6029">
                  <c:v>-1.75935</c:v>
                </c:pt>
                <c:pt idx="6030">
                  <c:v>-1.762426</c:v>
                </c:pt>
                <c:pt idx="6031">
                  <c:v>-1.762426</c:v>
                </c:pt>
                <c:pt idx="6032">
                  <c:v>-1.762426</c:v>
                </c:pt>
                <c:pt idx="6033">
                  <c:v>-1.762426</c:v>
                </c:pt>
                <c:pt idx="6034">
                  <c:v>-1.7655019999999999</c:v>
                </c:pt>
                <c:pt idx="6035">
                  <c:v>-1.762426</c:v>
                </c:pt>
                <c:pt idx="6036">
                  <c:v>-1.75935</c:v>
                </c:pt>
                <c:pt idx="6037">
                  <c:v>-1.75935</c:v>
                </c:pt>
                <c:pt idx="6038">
                  <c:v>-1.762426</c:v>
                </c:pt>
                <c:pt idx="6039">
                  <c:v>-1.762426</c:v>
                </c:pt>
                <c:pt idx="6040">
                  <c:v>-1.75935</c:v>
                </c:pt>
                <c:pt idx="6041">
                  <c:v>-1.756275</c:v>
                </c:pt>
                <c:pt idx="6042">
                  <c:v>-1.756275</c:v>
                </c:pt>
                <c:pt idx="6043">
                  <c:v>-1.753199</c:v>
                </c:pt>
                <c:pt idx="6044">
                  <c:v>-1.7501229999999999</c:v>
                </c:pt>
                <c:pt idx="6045">
                  <c:v>-1.7439709999999999</c:v>
                </c:pt>
                <c:pt idx="6046">
                  <c:v>-1.7347440000000001</c:v>
                </c:pt>
                <c:pt idx="6047">
                  <c:v>-1.725517</c:v>
                </c:pt>
                <c:pt idx="6048">
                  <c:v>-1.7224409999999999</c:v>
                </c:pt>
                <c:pt idx="6049">
                  <c:v>-1.719365</c:v>
                </c:pt>
                <c:pt idx="6050">
                  <c:v>-1.716289</c:v>
                </c:pt>
                <c:pt idx="6051">
                  <c:v>-1.713214</c:v>
                </c:pt>
                <c:pt idx="6052">
                  <c:v>-1.7101379999999999</c:v>
                </c:pt>
                <c:pt idx="6053">
                  <c:v>-1.703986</c:v>
                </c:pt>
                <c:pt idx="6054">
                  <c:v>-1.7009099999999999</c:v>
                </c:pt>
                <c:pt idx="6055">
                  <c:v>-1.697835</c:v>
                </c:pt>
                <c:pt idx="6056">
                  <c:v>-1.6947589999999999</c:v>
                </c:pt>
                <c:pt idx="6057">
                  <c:v>-1.691683</c:v>
                </c:pt>
                <c:pt idx="6058">
                  <c:v>-1.691683</c:v>
                </c:pt>
                <c:pt idx="6059">
                  <c:v>-1.688607</c:v>
                </c:pt>
                <c:pt idx="6060">
                  <c:v>-1.682456</c:v>
                </c:pt>
                <c:pt idx="6061">
                  <c:v>-1.6793800000000001</c:v>
                </c:pt>
                <c:pt idx="6062">
                  <c:v>-1.676304</c:v>
                </c:pt>
                <c:pt idx="6063">
                  <c:v>-1.676304</c:v>
                </c:pt>
                <c:pt idx="6064">
                  <c:v>-1.6732279999999999</c:v>
                </c:pt>
                <c:pt idx="6065">
                  <c:v>-1.6732279999999999</c:v>
                </c:pt>
                <c:pt idx="6066">
                  <c:v>-1.6732279999999999</c:v>
                </c:pt>
                <c:pt idx="6067">
                  <c:v>-1.670153</c:v>
                </c:pt>
                <c:pt idx="6068">
                  <c:v>-1.670153</c:v>
                </c:pt>
                <c:pt idx="6069">
                  <c:v>-1.6670769999999999</c:v>
                </c:pt>
                <c:pt idx="6070">
                  <c:v>-1.6640010000000001</c:v>
                </c:pt>
                <c:pt idx="6071">
                  <c:v>-1.660925</c:v>
                </c:pt>
                <c:pt idx="6072">
                  <c:v>-1.6578489999999999</c:v>
                </c:pt>
                <c:pt idx="6073">
                  <c:v>-1.654774</c:v>
                </c:pt>
                <c:pt idx="6074">
                  <c:v>-1.654774</c:v>
                </c:pt>
                <c:pt idx="6075">
                  <c:v>-1.6516979999999999</c:v>
                </c:pt>
                <c:pt idx="6076">
                  <c:v>-1.648622</c:v>
                </c:pt>
                <c:pt idx="6077">
                  <c:v>-1.645546</c:v>
                </c:pt>
                <c:pt idx="6078">
                  <c:v>-1.645546</c:v>
                </c:pt>
                <c:pt idx="6079">
                  <c:v>-1.6424699999999999</c:v>
                </c:pt>
                <c:pt idx="6080">
                  <c:v>-1.6363190000000001</c:v>
                </c:pt>
                <c:pt idx="6081">
                  <c:v>-1.633243</c:v>
                </c:pt>
                <c:pt idx="6082">
                  <c:v>-1.6301669999999999</c:v>
                </c:pt>
                <c:pt idx="6083">
                  <c:v>-1.6301669999999999</c:v>
                </c:pt>
                <c:pt idx="6084">
                  <c:v>-1.6240159999999999</c:v>
                </c:pt>
                <c:pt idx="6085">
                  <c:v>-1.617864</c:v>
                </c:pt>
                <c:pt idx="6086">
                  <c:v>-1.6147879999999999</c:v>
                </c:pt>
                <c:pt idx="6087">
                  <c:v>-1.611713</c:v>
                </c:pt>
                <c:pt idx="6088">
                  <c:v>-1.6086370000000001</c:v>
                </c:pt>
                <c:pt idx="6089">
                  <c:v>-1.605561</c:v>
                </c:pt>
                <c:pt idx="6090">
                  <c:v>-1.605561</c:v>
                </c:pt>
                <c:pt idx="6091">
                  <c:v>-1.605561</c:v>
                </c:pt>
                <c:pt idx="6092">
                  <c:v>-1.6024849999999999</c:v>
                </c:pt>
                <c:pt idx="6093">
                  <c:v>-1.5994090000000001</c:v>
                </c:pt>
                <c:pt idx="6094">
                  <c:v>-1.5932580000000001</c:v>
                </c:pt>
                <c:pt idx="6095">
                  <c:v>-1.590182</c:v>
                </c:pt>
                <c:pt idx="6096">
                  <c:v>-1.5871059999999999</c:v>
                </c:pt>
                <c:pt idx="6097">
                  <c:v>-1.584031</c:v>
                </c:pt>
                <c:pt idx="6098">
                  <c:v>-1.5809549999999999</c:v>
                </c:pt>
                <c:pt idx="6099">
                  <c:v>-1.574803</c:v>
                </c:pt>
                <c:pt idx="6100">
                  <c:v>-1.5717269999999999</c:v>
                </c:pt>
                <c:pt idx="6101">
                  <c:v>-1.5717269999999999</c:v>
                </c:pt>
                <c:pt idx="6102">
                  <c:v>-1.5655760000000001</c:v>
                </c:pt>
                <c:pt idx="6103">
                  <c:v>-1.5625</c:v>
                </c:pt>
                <c:pt idx="6104">
                  <c:v>-1.5625</c:v>
                </c:pt>
                <c:pt idx="6105">
                  <c:v>-1.5594239999999999</c:v>
                </c:pt>
                <c:pt idx="6106">
                  <c:v>-1.5563480000000001</c:v>
                </c:pt>
                <c:pt idx="6107">
                  <c:v>-1.5532729999999999</c:v>
                </c:pt>
                <c:pt idx="6108">
                  <c:v>-1.550197</c:v>
                </c:pt>
                <c:pt idx="6109">
                  <c:v>-1.5440449999999999</c:v>
                </c:pt>
                <c:pt idx="6110">
                  <c:v>-1.54097</c:v>
                </c:pt>
                <c:pt idx="6111">
                  <c:v>-1.534818</c:v>
                </c:pt>
                <c:pt idx="6112">
                  <c:v>-1.5317419999999999</c:v>
                </c:pt>
                <c:pt idx="6113">
                  <c:v>-1.5317419999999999</c:v>
                </c:pt>
                <c:pt idx="6114">
                  <c:v>-1.5255909999999999</c:v>
                </c:pt>
                <c:pt idx="6115">
                  <c:v>-1.5225150000000001</c:v>
                </c:pt>
                <c:pt idx="6116">
                  <c:v>-1.5225150000000001</c:v>
                </c:pt>
                <c:pt idx="6117">
                  <c:v>-1.5255909999999999</c:v>
                </c:pt>
                <c:pt idx="6118">
                  <c:v>-1.5255909999999999</c:v>
                </c:pt>
                <c:pt idx="6119">
                  <c:v>-1.5225150000000001</c:v>
                </c:pt>
                <c:pt idx="6120">
                  <c:v>-1.5225150000000001</c:v>
                </c:pt>
                <c:pt idx="6121">
                  <c:v>-1.519439</c:v>
                </c:pt>
                <c:pt idx="6122">
                  <c:v>-1.519439</c:v>
                </c:pt>
                <c:pt idx="6123">
                  <c:v>-1.513287</c:v>
                </c:pt>
                <c:pt idx="6124">
                  <c:v>-1.513287</c:v>
                </c:pt>
                <c:pt idx="6125">
                  <c:v>-1.5102119999999999</c:v>
                </c:pt>
                <c:pt idx="6126">
                  <c:v>-1.507136</c:v>
                </c:pt>
                <c:pt idx="6127">
                  <c:v>-1.507136</c:v>
                </c:pt>
                <c:pt idx="6128">
                  <c:v>-1.50406</c:v>
                </c:pt>
                <c:pt idx="6129">
                  <c:v>-1.50406</c:v>
                </c:pt>
                <c:pt idx="6130">
                  <c:v>-1.50406</c:v>
                </c:pt>
                <c:pt idx="6131">
                  <c:v>-1.50406</c:v>
                </c:pt>
                <c:pt idx="6132">
                  <c:v>-1.50406</c:v>
                </c:pt>
                <c:pt idx="6133">
                  <c:v>-1.50406</c:v>
                </c:pt>
                <c:pt idx="6134">
                  <c:v>-1.50406</c:v>
                </c:pt>
                <c:pt idx="6135">
                  <c:v>-1.50406</c:v>
                </c:pt>
                <c:pt idx="6136">
                  <c:v>-1.50406</c:v>
                </c:pt>
                <c:pt idx="6137">
                  <c:v>-1.5009839999999999</c:v>
                </c:pt>
                <c:pt idx="6138">
                  <c:v>-1.497908</c:v>
                </c:pt>
                <c:pt idx="6139">
                  <c:v>-1.497908</c:v>
                </c:pt>
                <c:pt idx="6140">
                  <c:v>-1.497908</c:v>
                </c:pt>
                <c:pt idx="6141">
                  <c:v>-1.497908</c:v>
                </c:pt>
                <c:pt idx="6142">
                  <c:v>-1.497908</c:v>
                </c:pt>
                <c:pt idx="6143">
                  <c:v>-1.497908</c:v>
                </c:pt>
                <c:pt idx="6144">
                  <c:v>-1.4948330000000001</c:v>
                </c:pt>
                <c:pt idx="6145">
                  <c:v>-1.491757</c:v>
                </c:pt>
                <c:pt idx="6146">
                  <c:v>-1.491757</c:v>
                </c:pt>
                <c:pt idx="6147">
                  <c:v>-1.4886809999999999</c:v>
                </c:pt>
                <c:pt idx="6148">
                  <c:v>-1.4886809999999999</c:v>
                </c:pt>
                <c:pt idx="6149">
                  <c:v>-1.4856050000000001</c:v>
                </c:pt>
                <c:pt idx="6150">
                  <c:v>-1.4825299999999999</c:v>
                </c:pt>
                <c:pt idx="6151">
                  <c:v>-1.4825299999999999</c:v>
                </c:pt>
                <c:pt idx="6152">
                  <c:v>-1.4825299999999999</c:v>
                </c:pt>
                <c:pt idx="6153">
                  <c:v>-1.479454</c:v>
                </c:pt>
                <c:pt idx="6154">
                  <c:v>-1.476378</c:v>
                </c:pt>
                <c:pt idx="6155">
                  <c:v>-1.476378</c:v>
                </c:pt>
                <c:pt idx="6156">
                  <c:v>-1.4733019999999999</c:v>
                </c:pt>
                <c:pt idx="6157">
                  <c:v>-1.4671510000000001</c:v>
                </c:pt>
                <c:pt idx="6158">
                  <c:v>-1.464075</c:v>
                </c:pt>
                <c:pt idx="6159">
                  <c:v>-1.4609989999999999</c:v>
                </c:pt>
                <c:pt idx="6160">
                  <c:v>-1.4579230000000001</c:v>
                </c:pt>
                <c:pt idx="6161">
                  <c:v>-1.454847</c:v>
                </c:pt>
                <c:pt idx="6162">
                  <c:v>-1.4517720000000001</c:v>
                </c:pt>
                <c:pt idx="6163">
                  <c:v>-1.4517720000000001</c:v>
                </c:pt>
                <c:pt idx="6164">
                  <c:v>-1.4517720000000001</c:v>
                </c:pt>
                <c:pt idx="6165">
                  <c:v>-1.448696</c:v>
                </c:pt>
                <c:pt idx="6166">
                  <c:v>-1.448696</c:v>
                </c:pt>
                <c:pt idx="6167">
                  <c:v>-1.448696</c:v>
                </c:pt>
                <c:pt idx="6168">
                  <c:v>-1.448696</c:v>
                </c:pt>
                <c:pt idx="6169">
                  <c:v>-1.448696</c:v>
                </c:pt>
                <c:pt idx="6170">
                  <c:v>-1.448696</c:v>
                </c:pt>
                <c:pt idx="6171">
                  <c:v>-1.4456199999999999</c:v>
                </c:pt>
                <c:pt idx="6172">
                  <c:v>-1.442544</c:v>
                </c:pt>
                <c:pt idx="6173">
                  <c:v>-1.442544</c:v>
                </c:pt>
                <c:pt idx="6174">
                  <c:v>-1.442544</c:v>
                </c:pt>
                <c:pt idx="6175">
                  <c:v>-1.442544</c:v>
                </c:pt>
                <c:pt idx="6176">
                  <c:v>-1.442544</c:v>
                </c:pt>
                <c:pt idx="6177">
                  <c:v>-1.442544</c:v>
                </c:pt>
                <c:pt idx="6178">
                  <c:v>-1.442544</c:v>
                </c:pt>
                <c:pt idx="6179">
                  <c:v>-1.4394689999999999</c:v>
                </c:pt>
                <c:pt idx="6180">
                  <c:v>-1.4394689999999999</c:v>
                </c:pt>
                <c:pt idx="6181">
                  <c:v>-1.436393</c:v>
                </c:pt>
                <c:pt idx="6182">
                  <c:v>-1.4302409999999999</c:v>
                </c:pt>
                <c:pt idx="6183">
                  <c:v>-1.4240900000000001</c:v>
                </c:pt>
                <c:pt idx="6184">
                  <c:v>-1.421014</c:v>
                </c:pt>
                <c:pt idx="6185">
                  <c:v>-1.4179379999999999</c:v>
                </c:pt>
                <c:pt idx="6186">
                  <c:v>-1.4179379999999999</c:v>
                </c:pt>
                <c:pt idx="6187">
                  <c:v>-1.4148620000000001</c:v>
                </c:pt>
                <c:pt idx="6188">
                  <c:v>-1.411786</c:v>
                </c:pt>
                <c:pt idx="6189">
                  <c:v>-1.411786</c:v>
                </c:pt>
                <c:pt idx="6190">
                  <c:v>-1.411786</c:v>
                </c:pt>
                <c:pt idx="6191">
                  <c:v>-1.411786</c:v>
                </c:pt>
                <c:pt idx="6192">
                  <c:v>-1.411786</c:v>
                </c:pt>
                <c:pt idx="6193">
                  <c:v>-1.411786</c:v>
                </c:pt>
                <c:pt idx="6194">
                  <c:v>-1.408711</c:v>
                </c:pt>
                <c:pt idx="6195">
                  <c:v>-1.405635</c:v>
                </c:pt>
                <c:pt idx="6196">
                  <c:v>-1.4025589999999999</c:v>
                </c:pt>
                <c:pt idx="6197">
                  <c:v>-1.399483</c:v>
                </c:pt>
                <c:pt idx="6198">
                  <c:v>-1.3964080000000001</c:v>
                </c:pt>
                <c:pt idx="6199">
                  <c:v>-1.393332</c:v>
                </c:pt>
                <c:pt idx="6200">
                  <c:v>-1.3902559999999999</c:v>
                </c:pt>
                <c:pt idx="6201">
                  <c:v>-1.3871800000000001</c:v>
                </c:pt>
                <c:pt idx="6202">
                  <c:v>-1.384104</c:v>
                </c:pt>
                <c:pt idx="6203">
                  <c:v>-1.384104</c:v>
                </c:pt>
                <c:pt idx="6204">
                  <c:v>-1.384104</c:v>
                </c:pt>
                <c:pt idx="6205">
                  <c:v>-1.384104</c:v>
                </c:pt>
                <c:pt idx="6206">
                  <c:v>-1.3810290000000001</c:v>
                </c:pt>
                <c:pt idx="6207">
                  <c:v>-1.377953</c:v>
                </c:pt>
                <c:pt idx="6208">
                  <c:v>-1.3748769999999999</c:v>
                </c:pt>
                <c:pt idx="6209">
                  <c:v>-1.3748769999999999</c:v>
                </c:pt>
                <c:pt idx="6210">
                  <c:v>-1.371801</c:v>
                </c:pt>
                <c:pt idx="6211">
                  <c:v>-1.368725</c:v>
                </c:pt>
                <c:pt idx="6212">
                  <c:v>-1.362574</c:v>
                </c:pt>
                <c:pt idx="6213">
                  <c:v>-1.3594979999999999</c:v>
                </c:pt>
                <c:pt idx="6214">
                  <c:v>-1.356422</c:v>
                </c:pt>
                <c:pt idx="6215">
                  <c:v>-1.350271</c:v>
                </c:pt>
                <c:pt idx="6216">
                  <c:v>-1.3441190999999999</c:v>
                </c:pt>
                <c:pt idx="6217">
                  <c:v>-1.3379676</c:v>
                </c:pt>
                <c:pt idx="6218">
                  <c:v>-1.3256644</c:v>
                </c:pt>
                <c:pt idx="6219">
                  <c:v>-1.3102855</c:v>
                </c:pt>
                <c:pt idx="6220">
                  <c:v>-1.2979823000000001</c:v>
                </c:pt>
                <c:pt idx="6221">
                  <c:v>-1.2826032999999999</c:v>
                </c:pt>
                <c:pt idx="6222">
                  <c:v>-1.2672243999999999</c:v>
                </c:pt>
                <c:pt idx="6223">
                  <c:v>-1.2518454999999999</c:v>
                </c:pt>
                <c:pt idx="6224">
                  <c:v>-1.230315</c:v>
                </c:pt>
                <c:pt idx="6225">
                  <c:v>-1.2087845000000002</c:v>
                </c:pt>
                <c:pt idx="6226">
                  <c:v>-1.1841781999999998</c:v>
                </c:pt>
                <c:pt idx="6227">
                  <c:v>-1.1595717999999999</c:v>
                </c:pt>
                <c:pt idx="6228">
                  <c:v>-1.1318897999999999</c:v>
                </c:pt>
                <c:pt idx="6229">
                  <c:v>-1.1011318999999999</c:v>
                </c:pt>
                <c:pt idx="6230">
                  <c:v>-1.0703739999999999</c:v>
                </c:pt>
                <c:pt idx="6231">
                  <c:v>-1.0396162</c:v>
                </c:pt>
                <c:pt idx="6232">
                  <c:v>-0.99963089999999999</c:v>
                </c:pt>
                <c:pt idx="6233">
                  <c:v>-0.95964559999999999</c:v>
                </c:pt>
                <c:pt idx="6234">
                  <c:v>-0.92273620000000001</c:v>
                </c:pt>
                <c:pt idx="6235">
                  <c:v>-0.88582680000000003</c:v>
                </c:pt>
                <c:pt idx="6236">
                  <c:v>-0.84584149999999991</c:v>
                </c:pt>
                <c:pt idx="6237">
                  <c:v>-0.80278050000000001</c:v>
                </c:pt>
                <c:pt idx="6238">
                  <c:v>-0.76587110000000003</c:v>
                </c:pt>
                <c:pt idx="6239">
                  <c:v>-0.72280999999999995</c:v>
                </c:pt>
                <c:pt idx="6240">
                  <c:v>-0.68282480000000001</c:v>
                </c:pt>
                <c:pt idx="6241">
                  <c:v>-0.64591540000000003</c:v>
                </c:pt>
                <c:pt idx="6242">
                  <c:v>-0.60900589999999999</c:v>
                </c:pt>
                <c:pt idx="6243">
                  <c:v>-0.57209650000000001</c:v>
                </c:pt>
                <c:pt idx="6244">
                  <c:v>-0.53518699999999997</c:v>
                </c:pt>
                <c:pt idx="6245">
                  <c:v>-0.49827759999999999</c:v>
                </c:pt>
                <c:pt idx="6246">
                  <c:v>-0.46751969999999998</c:v>
                </c:pt>
                <c:pt idx="6247">
                  <c:v>-0.43676183999999996</c:v>
                </c:pt>
                <c:pt idx="6248">
                  <c:v>-0.40292816999999997</c:v>
                </c:pt>
                <c:pt idx="6249">
                  <c:v>-0.37524608999999998</c:v>
                </c:pt>
                <c:pt idx="6250">
                  <c:v>-0.35063979000000001</c:v>
                </c:pt>
                <c:pt idx="6251">
                  <c:v>-0.32910928</c:v>
                </c:pt>
                <c:pt idx="6252">
                  <c:v>-0.30757876000000001</c:v>
                </c:pt>
                <c:pt idx="6253">
                  <c:v>-0.28604825</c:v>
                </c:pt>
                <c:pt idx="6254">
                  <c:v>-0.26451774</c:v>
                </c:pt>
                <c:pt idx="6255">
                  <c:v>-0.24606299999999998</c:v>
                </c:pt>
                <c:pt idx="6256">
                  <c:v>-0.22760829999999999</c:v>
                </c:pt>
                <c:pt idx="6257">
                  <c:v>-0.21222939999999998</c:v>
                </c:pt>
                <c:pt idx="6258">
                  <c:v>-0.19685039999999998</c:v>
                </c:pt>
                <c:pt idx="6259">
                  <c:v>-0.17839569999999999</c:v>
                </c:pt>
                <c:pt idx="6260">
                  <c:v>-0.16609249999999998</c:v>
                </c:pt>
                <c:pt idx="6261">
                  <c:v>-0.15378939999999999</c:v>
                </c:pt>
                <c:pt idx="6262">
                  <c:v>-0.14148619999999998</c:v>
                </c:pt>
                <c:pt idx="6263">
                  <c:v>-0.13225889999999998</c:v>
                </c:pt>
                <c:pt idx="6264">
                  <c:v>-0.11995569999999997</c:v>
                </c:pt>
                <c:pt idx="6265">
                  <c:v>-0.11072839999999998</c:v>
                </c:pt>
                <c:pt idx="6266">
                  <c:v>-0.10150099999999998</c:v>
                </c:pt>
                <c:pt idx="6267">
                  <c:v>-8.9197899999999997E-2</c:v>
                </c:pt>
                <c:pt idx="6268">
                  <c:v>-7.99705E-2</c:v>
                </c:pt>
                <c:pt idx="6269">
                  <c:v>-7.0743200000000006E-2</c:v>
                </c:pt>
                <c:pt idx="6270">
                  <c:v>-6.1515800000000009E-2</c:v>
                </c:pt>
                <c:pt idx="6271">
                  <c:v>-5.2288399999999957E-2</c:v>
                </c:pt>
                <c:pt idx="6272">
                  <c:v>-4.306099999999996E-2</c:v>
                </c:pt>
                <c:pt idx="6273">
                  <c:v>-3.0757900000000005E-2</c:v>
                </c:pt>
                <c:pt idx="6274">
                  <c:v>-2.460629999999997E-2</c:v>
                </c:pt>
                <c:pt idx="6275">
                  <c:v>-1.5378999999999976E-2</c:v>
                </c:pt>
                <c:pt idx="6276">
                  <c:v>-9.2273999999999967E-3</c:v>
                </c:pt>
                <c:pt idx="6277">
                  <c:v>-3.0757999999999619E-3</c:v>
                </c:pt>
                <c:pt idx="6278">
                  <c:v>3.0758000000000174E-3</c:v>
                </c:pt>
                <c:pt idx="6279">
                  <c:v>6.1516000000000348E-3</c:v>
                </c:pt>
                <c:pt idx="6280">
                  <c:v>9.2272999999999938E-3</c:v>
                </c:pt>
                <c:pt idx="6281">
                  <c:v>1.8454699999999991E-2</c:v>
                </c:pt>
                <c:pt idx="6282">
                  <c:v>2.768200000000004E-2</c:v>
                </c:pt>
                <c:pt idx="6283">
                  <c:v>3.6909400000000037E-2</c:v>
                </c:pt>
                <c:pt idx="6284">
                  <c:v>4.3061000000000016E-2</c:v>
                </c:pt>
                <c:pt idx="6285">
                  <c:v>4.9212599999999995E-2</c:v>
                </c:pt>
                <c:pt idx="6286">
                  <c:v>5.228830000000001E-2</c:v>
                </c:pt>
                <c:pt idx="6287">
                  <c:v>5.228830000000001E-2</c:v>
                </c:pt>
                <c:pt idx="6288">
                  <c:v>4.9212599999999995E-2</c:v>
                </c:pt>
                <c:pt idx="6289">
                  <c:v>4.9212599999999995E-2</c:v>
                </c:pt>
                <c:pt idx="6290">
                  <c:v>5.5364100000000027E-2</c:v>
                </c:pt>
                <c:pt idx="6291">
                  <c:v>5.228830000000001E-2</c:v>
                </c:pt>
                <c:pt idx="6292">
                  <c:v>4.9212599999999995E-2</c:v>
                </c:pt>
                <c:pt idx="6293">
                  <c:v>4.9212599999999995E-2</c:v>
                </c:pt>
                <c:pt idx="6294">
                  <c:v>5.5364100000000027E-2</c:v>
                </c:pt>
                <c:pt idx="6295">
                  <c:v>5.8439899999999989E-2</c:v>
                </c:pt>
                <c:pt idx="6296">
                  <c:v>5.5364100000000027E-2</c:v>
                </c:pt>
                <c:pt idx="6297">
                  <c:v>5.228830000000001E-2</c:v>
                </c:pt>
                <c:pt idx="6298">
                  <c:v>5.228830000000001E-2</c:v>
                </c:pt>
                <c:pt idx="6299">
                  <c:v>5.228830000000001E-2</c:v>
                </c:pt>
                <c:pt idx="6300">
                  <c:v>4.9212599999999995E-2</c:v>
                </c:pt>
                <c:pt idx="6301">
                  <c:v>4.3061000000000016E-2</c:v>
                </c:pt>
                <c:pt idx="6302">
                  <c:v>3.6909400000000037E-2</c:v>
                </c:pt>
                <c:pt idx="6303">
                  <c:v>3.0757900000000005E-2</c:v>
                </c:pt>
                <c:pt idx="6304">
                  <c:v>2.768200000000004E-2</c:v>
                </c:pt>
                <c:pt idx="6305">
                  <c:v>2.4606300000000025E-2</c:v>
                </c:pt>
                <c:pt idx="6306">
                  <c:v>2.1530500000000008E-2</c:v>
                </c:pt>
                <c:pt idx="6307">
                  <c:v>2.1530500000000008E-2</c:v>
                </c:pt>
                <c:pt idx="6308">
                  <c:v>2.1530500000000008E-2</c:v>
                </c:pt>
                <c:pt idx="6309">
                  <c:v>1.8454699999999991E-2</c:v>
                </c:pt>
                <c:pt idx="6310">
                  <c:v>1.5378900000000029E-2</c:v>
                </c:pt>
                <c:pt idx="6311">
                  <c:v>1.2303100000000011E-2</c:v>
                </c:pt>
                <c:pt idx="6312">
                  <c:v>9.2272999999999938E-3</c:v>
                </c:pt>
                <c:pt idx="6313">
                  <c:v>9.2272999999999938E-3</c:v>
                </c:pt>
                <c:pt idx="6314">
                  <c:v>9.2272999999999938E-3</c:v>
                </c:pt>
                <c:pt idx="6315">
                  <c:v>6.1516000000000348E-3</c:v>
                </c:pt>
                <c:pt idx="6316">
                  <c:v>0</c:v>
                </c:pt>
                <c:pt idx="6317">
                  <c:v>-3.0757999999999619E-3</c:v>
                </c:pt>
                <c:pt idx="6318">
                  <c:v>-6.1515999999999793E-3</c:v>
                </c:pt>
                <c:pt idx="6319">
                  <c:v>-3.0757999999999619E-3</c:v>
                </c:pt>
                <c:pt idx="6320">
                  <c:v>-3.0757999999999619E-3</c:v>
                </c:pt>
                <c:pt idx="6321">
                  <c:v>-3.0757999999999619E-3</c:v>
                </c:pt>
                <c:pt idx="6322">
                  <c:v>-3.0757999999999619E-3</c:v>
                </c:pt>
                <c:pt idx="6323">
                  <c:v>-6.1515999999999793E-3</c:v>
                </c:pt>
                <c:pt idx="6324">
                  <c:v>-6.1515999999999793E-3</c:v>
                </c:pt>
                <c:pt idx="6325">
                  <c:v>-9.2273999999999967E-3</c:v>
                </c:pt>
                <c:pt idx="6326">
                  <c:v>-1.2303199999999959E-2</c:v>
                </c:pt>
                <c:pt idx="6327">
                  <c:v>-1.2303199999999959E-2</c:v>
                </c:pt>
                <c:pt idx="6328">
                  <c:v>-1.2303199999999959E-2</c:v>
                </c:pt>
                <c:pt idx="6329">
                  <c:v>-1.5378999999999976E-2</c:v>
                </c:pt>
                <c:pt idx="6330">
                  <c:v>-1.5378999999999976E-2</c:v>
                </c:pt>
                <c:pt idx="6331">
                  <c:v>-1.5378999999999976E-2</c:v>
                </c:pt>
                <c:pt idx="6332">
                  <c:v>-1.5378999999999976E-2</c:v>
                </c:pt>
                <c:pt idx="6333">
                  <c:v>-1.8454699999999991E-2</c:v>
                </c:pt>
                <c:pt idx="6334">
                  <c:v>-1.5378999999999976E-2</c:v>
                </c:pt>
                <c:pt idx="6335">
                  <c:v>-1.8454699999999991E-2</c:v>
                </c:pt>
                <c:pt idx="6336">
                  <c:v>-2.460629999999997E-2</c:v>
                </c:pt>
                <c:pt idx="6337">
                  <c:v>-2.460629999999997E-2</c:v>
                </c:pt>
                <c:pt idx="6338">
                  <c:v>-2.7682099999999987E-2</c:v>
                </c:pt>
                <c:pt idx="6339">
                  <c:v>-2.7682099999999987E-2</c:v>
                </c:pt>
                <c:pt idx="6340">
                  <c:v>-3.0757900000000005E-2</c:v>
                </c:pt>
                <c:pt idx="6341">
                  <c:v>-3.6909499999999984E-2</c:v>
                </c:pt>
                <c:pt idx="6342">
                  <c:v>-3.9985300000000001E-2</c:v>
                </c:pt>
                <c:pt idx="6343">
                  <c:v>-4.306099999999996E-2</c:v>
                </c:pt>
                <c:pt idx="6344">
                  <c:v>-4.6136799999999978E-2</c:v>
                </c:pt>
                <c:pt idx="6345">
                  <c:v>-4.9212599999999995E-2</c:v>
                </c:pt>
                <c:pt idx="6346">
                  <c:v>-4.9212599999999995E-2</c:v>
                </c:pt>
                <c:pt idx="6347">
                  <c:v>-4.9212599999999995E-2</c:v>
                </c:pt>
                <c:pt idx="6348">
                  <c:v>-5.2288399999999957E-2</c:v>
                </c:pt>
                <c:pt idx="6349">
                  <c:v>-5.5364199999999975E-2</c:v>
                </c:pt>
                <c:pt idx="6350">
                  <c:v>-5.8439999999999992E-2</c:v>
                </c:pt>
                <c:pt idx="6351">
                  <c:v>-5.8439999999999992E-2</c:v>
                </c:pt>
                <c:pt idx="6352">
                  <c:v>-6.1515800000000009E-2</c:v>
                </c:pt>
                <c:pt idx="6353">
                  <c:v>-6.4591599999999971E-2</c:v>
                </c:pt>
                <c:pt idx="6354">
                  <c:v>-6.7667399999999989E-2</c:v>
                </c:pt>
                <c:pt idx="6355">
                  <c:v>-7.0743200000000006E-2</c:v>
                </c:pt>
                <c:pt idx="6356">
                  <c:v>-7.3818899999999965E-2</c:v>
                </c:pt>
                <c:pt idx="6357">
                  <c:v>-7.3818899999999965E-2</c:v>
                </c:pt>
                <c:pt idx="6358">
                  <c:v>-7.6894699999999983E-2</c:v>
                </c:pt>
                <c:pt idx="6359">
                  <c:v>-7.99705E-2</c:v>
                </c:pt>
                <c:pt idx="6360">
                  <c:v>-7.99705E-2</c:v>
                </c:pt>
                <c:pt idx="6361">
                  <c:v>-8.3046299999999962E-2</c:v>
                </c:pt>
                <c:pt idx="6362">
                  <c:v>-8.6122099999999979E-2</c:v>
                </c:pt>
                <c:pt idx="6363">
                  <c:v>-8.9197899999999997E-2</c:v>
                </c:pt>
                <c:pt idx="6364">
                  <c:v>-8.9197899999999997E-2</c:v>
                </c:pt>
                <c:pt idx="6365">
                  <c:v>-9.2273600000000011E-2</c:v>
                </c:pt>
                <c:pt idx="6366">
                  <c:v>-8.9197899999999997E-2</c:v>
                </c:pt>
                <c:pt idx="6367">
                  <c:v>-9.2273600000000011E-2</c:v>
                </c:pt>
                <c:pt idx="6368">
                  <c:v>-9.5349399999999973E-2</c:v>
                </c:pt>
                <c:pt idx="6369">
                  <c:v>-9.2273600000000011E-2</c:v>
                </c:pt>
                <c:pt idx="6370">
                  <c:v>-9.5349399999999973E-2</c:v>
                </c:pt>
                <c:pt idx="6371">
                  <c:v>-9.842519999999999E-2</c:v>
                </c:pt>
                <c:pt idx="6372">
                  <c:v>-9.842519999999999E-2</c:v>
                </c:pt>
                <c:pt idx="6373">
                  <c:v>-9.5349399999999973E-2</c:v>
                </c:pt>
                <c:pt idx="6374">
                  <c:v>-9.5349399999999973E-2</c:v>
                </c:pt>
                <c:pt idx="6375">
                  <c:v>-9.842519999999999E-2</c:v>
                </c:pt>
                <c:pt idx="6376">
                  <c:v>-9.5349399999999973E-2</c:v>
                </c:pt>
                <c:pt idx="6377">
                  <c:v>-9.842519999999999E-2</c:v>
                </c:pt>
                <c:pt idx="6378">
                  <c:v>-9.842519999999999E-2</c:v>
                </c:pt>
                <c:pt idx="6379">
                  <c:v>-0.10150099999999998</c:v>
                </c:pt>
                <c:pt idx="6380">
                  <c:v>-9.842519999999999E-2</c:v>
                </c:pt>
                <c:pt idx="6381">
                  <c:v>-9.842519999999999E-2</c:v>
                </c:pt>
                <c:pt idx="6382">
                  <c:v>-0.10150099999999998</c:v>
                </c:pt>
                <c:pt idx="6383">
                  <c:v>-0.10150099999999998</c:v>
                </c:pt>
                <c:pt idx="6384">
                  <c:v>-0.1045768</c:v>
                </c:pt>
                <c:pt idx="6385">
                  <c:v>-0.10150099999999998</c:v>
                </c:pt>
                <c:pt idx="6386">
                  <c:v>-0.10150099999999998</c:v>
                </c:pt>
                <c:pt idx="6387">
                  <c:v>-0.10150099999999998</c:v>
                </c:pt>
                <c:pt idx="6388">
                  <c:v>-9.842519999999999E-2</c:v>
                </c:pt>
                <c:pt idx="6389">
                  <c:v>-9.5349399999999973E-2</c:v>
                </c:pt>
                <c:pt idx="6390">
                  <c:v>-9.5349399999999973E-2</c:v>
                </c:pt>
                <c:pt idx="6391">
                  <c:v>-9.2273600000000011E-2</c:v>
                </c:pt>
                <c:pt idx="6392">
                  <c:v>-9.2273600000000011E-2</c:v>
                </c:pt>
                <c:pt idx="6393">
                  <c:v>-9.5349399999999973E-2</c:v>
                </c:pt>
                <c:pt idx="6394">
                  <c:v>-9.5349399999999973E-2</c:v>
                </c:pt>
                <c:pt idx="6395">
                  <c:v>-9.5349399999999973E-2</c:v>
                </c:pt>
                <c:pt idx="6396">
                  <c:v>-9.5349399999999973E-2</c:v>
                </c:pt>
                <c:pt idx="6397">
                  <c:v>-9.5349399999999973E-2</c:v>
                </c:pt>
                <c:pt idx="6398">
                  <c:v>-9.5349399999999973E-2</c:v>
                </c:pt>
                <c:pt idx="6399">
                  <c:v>-9.5349399999999973E-2</c:v>
                </c:pt>
                <c:pt idx="6400">
                  <c:v>-9.842519999999999E-2</c:v>
                </c:pt>
                <c:pt idx="6401">
                  <c:v>-9.842519999999999E-2</c:v>
                </c:pt>
                <c:pt idx="6402">
                  <c:v>-9.842519999999999E-2</c:v>
                </c:pt>
                <c:pt idx="6403">
                  <c:v>-9.842519999999999E-2</c:v>
                </c:pt>
                <c:pt idx="6404">
                  <c:v>-9.842519999999999E-2</c:v>
                </c:pt>
                <c:pt idx="6405">
                  <c:v>-0.10150099999999998</c:v>
                </c:pt>
                <c:pt idx="6406">
                  <c:v>-0.1045768</c:v>
                </c:pt>
                <c:pt idx="6407">
                  <c:v>-0.1045768</c:v>
                </c:pt>
                <c:pt idx="6408">
                  <c:v>-0.1045768</c:v>
                </c:pt>
                <c:pt idx="6409">
                  <c:v>-0.10765259999999999</c:v>
                </c:pt>
                <c:pt idx="6410">
                  <c:v>-0.10765259999999999</c:v>
                </c:pt>
                <c:pt idx="6411">
                  <c:v>-0.1045768</c:v>
                </c:pt>
                <c:pt idx="6412">
                  <c:v>-0.10765259999999999</c:v>
                </c:pt>
                <c:pt idx="6413">
                  <c:v>-0.11072839999999998</c:v>
                </c:pt>
                <c:pt idx="6414">
                  <c:v>-0.11380419999999999</c:v>
                </c:pt>
                <c:pt idx="6415">
                  <c:v>-0.11380419999999999</c:v>
                </c:pt>
                <c:pt idx="6416">
                  <c:v>-0.11380419999999999</c:v>
                </c:pt>
                <c:pt idx="6417">
                  <c:v>-0.11687989999999998</c:v>
                </c:pt>
                <c:pt idx="6418">
                  <c:v>-0.11995569999999997</c:v>
                </c:pt>
                <c:pt idx="6419">
                  <c:v>-0.11687989999999998</c:v>
                </c:pt>
                <c:pt idx="6420">
                  <c:v>-0.11687989999999998</c:v>
                </c:pt>
                <c:pt idx="6421">
                  <c:v>-0.11995569999999997</c:v>
                </c:pt>
                <c:pt idx="6422">
                  <c:v>-0.11995569999999997</c:v>
                </c:pt>
                <c:pt idx="6423">
                  <c:v>-0.11995569999999997</c:v>
                </c:pt>
                <c:pt idx="6424">
                  <c:v>-0.11995569999999997</c:v>
                </c:pt>
                <c:pt idx="6425">
                  <c:v>-0.11995569999999997</c:v>
                </c:pt>
                <c:pt idx="6426">
                  <c:v>-0.11995569999999997</c:v>
                </c:pt>
                <c:pt idx="6427">
                  <c:v>-0.12303149999999999</c:v>
                </c:pt>
                <c:pt idx="6428">
                  <c:v>-0.12610729999999998</c:v>
                </c:pt>
                <c:pt idx="6429">
                  <c:v>-0.12610729999999998</c:v>
                </c:pt>
                <c:pt idx="6430">
                  <c:v>-0.12610729999999998</c:v>
                </c:pt>
                <c:pt idx="6431">
                  <c:v>-0.12610729999999998</c:v>
                </c:pt>
                <c:pt idx="6432">
                  <c:v>-0.12610729999999998</c:v>
                </c:pt>
                <c:pt idx="6433">
                  <c:v>-0.12610729999999998</c:v>
                </c:pt>
                <c:pt idx="6434">
                  <c:v>-0.12610729999999998</c:v>
                </c:pt>
                <c:pt idx="6435">
                  <c:v>-0.1291831</c:v>
                </c:pt>
                <c:pt idx="6436">
                  <c:v>-0.1291831</c:v>
                </c:pt>
                <c:pt idx="6437">
                  <c:v>-0.13225889999999998</c:v>
                </c:pt>
                <c:pt idx="6438">
                  <c:v>-0.13225889999999998</c:v>
                </c:pt>
                <c:pt idx="6439">
                  <c:v>-0.13533469999999997</c:v>
                </c:pt>
                <c:pt idx="6440">
                  <c:v>-0.13841049999999999</c:v>
                </c:pt>
                <c:pt idx="6441">
                  <c:v>-0.14148619999999998</c:v>
                </c:pt>
                <c:pt idx="6442">
                  <c:v>-0.14148619999999998</c:v>
                </c:pt>
                <c:pt idx="6443">
                  <c:v>-0.144562</c:v>
                </c:pt>
                <c:pt idx="6444">
                  <c:v>-0.14763779999999999</c:v>
                </c:pt>
                <c:pt idx="6445">
                  <c:v>-0.144562</c:v>
                </c:pt>
                <c:pt idx="6446">
                  <c:v>-0.144562</c:v>
                </c:pt>
                <c:pt idx="6447">
                  <c:v>-0.144562</c:v>
                </c:pt>
                <c:pt idx="6448">
                  <c:v>-0.144562</c:v>
                </c:pt>
                <c:pt idx="6449">
                  <c:v>-0.144562</c:v>
                </c:pt>
                <c:pt idx="6450">
                  <c:v>-0.14763779999999999</c:v>
                </c:pt>
                <c:pt idx="6451">
                  <c:v>-0.15071359999999998</c:v>
                </c:pt>
                <c:pt idx="6452">
                  <c:v>-0.15378939999999999</c:v>
                </c:pt>
                <c:pt idx="6453">
                  <c:v>-0.15378939999999999</c:v>
                </c:pt>
                <c:pt idx="6454">
                  <c:v>-0.15378939999999999</c:v>
                </c:pt>
                <c:pt idx="6455">
                  <c:v>-0.15686519999999998</c:v>
                </c:pt>
                <c:pt idx="6456">
                  <c:v>-0.15994099999999997</c:v>
                </c:pt>
                <c:pt idx="6457">
                  <c:v>-0.15994099999999997</c:v>
                </c:pt>
                <c:pt idx="6458">
                  <c:v>-0.15686519999999998</c:v>
                </c:pt>
                <c:pt idx="6459">
                  <c:v>-0.15378939999999999</c:v>
                </c:pt>
                <c:pt idx="6460">
                  <c:v>-0.15378939999999999</c:v>
                </c:pt>
                <c:pt idx="6461">
                  <c:v>-0.15378939999999999</c:v>
                </c:pt>
                <c:pt idx="6462">
                  <c:v>-0.15686519999999998</c:v>
                </c:pt>
                <c:pt idx="6463">
                  <c:v>-0.15994099999999997</c:v>
                </c:pt>
                <c:pt idx="6464">
                  <c:v>-0.16301679999999999</c:v>
                </c:pt>
                <c:pt idx="6465">
                  <c:v>-0.15994099999999997</c:v>
                </c:pt>
                <c:pt idx="6466">
                  <c:v>-0.15994099999999997</c:v>
                </c:pt>
                <c:pt idx="6467">
                  <c:v>-0.16301679999999999</c:v>
                </c:pt>
                <c:pt idx="6468">
                  <c:v>-0.16301679999999999</c:v>
                </c:pt>
                <c:pt idx="6469">
                  <c:v>-0.15994099999999997</c:v>
                </c:pt>
                <c:pt idx="6470">
                  <c:v>-0.15994099999999997</c:v>
                </c:pt>
                <c:pt idx="6471">
                  <c:v>-0.16301679999999999</c:v>
                </c:pt>
                <c:pt idx="6472">
                  <c:v>-0.16301679999999999</c:v>
                </c:pt>
                <c:pt idx="6473">
                  <c:v>-0.15994099999999997</c:v>
                </c:pt>
                <c:pt idx="6474">
                  <c:v>-0.16301679999999999</c:v>
                </c:pt>
                <c:pt idx="6475">
                  <c:v>-0.16609249999999998</c:v>
                </c:pt>
                <c:pt idx="6476">
                  <c:v>-0.16609249999999998</c:v>
                </c:pt>
                <c:pt idx="6477">
                  <c:v>-0.16609249999999998</c:v>
                </c:pt>
                <c:pt idx="6478">
                  <c:v>-0.16301679999999999</c:v>
                </c:pt>
                <c:pt idx="6479">
                  <c:v>-0.16301679999999999</c:v>
                </c:pt>
                <c:pt idx="6480">
                  <c:v>-0.16609249999999998</c:v>
                </c:pt>
                <c:pt idx="6481">
                  <c:v>-0.16916829999999999</c:v>
                </c:pt>
                <c:pt idx="6482">
                  <c:v>-0.17224409999999998</c:v>
                </c:pt>
                <c:pt idx="6483">
                  <c:v>-0.17224409999999998</c:v>
                </c:pt>
                <c:pt idx="6484">
                  <c:v>-0.17224409999999998</c:v>
                </c:pt>
                <c:pt idx="6485">
                  <c:v>-0.17531989999999997</c:v>
                </c:pt>
                <c:pt idx="6486">
                  <c:v>-0.17531989999999997</c:v>
                </c:pt>
                <c:pt idx="6487">
                  <c:v>-0.17224409999999998</c:v>
                </c:pt>
                <c:pt idx="6488">
                  <c:v>-0.17531989999999997</c:v>
                </c:pt>
                <c:pt idx="6489">
                  <c:v>-0.18147149999999998</c:v>
                </c:pt>
                <c:pt idx="6490">
                  <c:v>-0.17839569999999999</c:v>
                </c:pt>
                <c:pt idx="6491">
                  <c:v>-0.17531989999999997</c:v>
                </c:pt>
                <c:pt idx="6492">
                  <c:v>-0.17839569999999999</c:v>
                </c:pt>
                <c:pt idx="6493">
                  <c:v>-0.17839569999999999</c:v>
                </c:pt>
                <c:pt idx="6494">
                  <c:v>-0.17531989999999997</c:v>
                </c:pt>
                <c:pt idx="6495">
                  <c:v>-0.17531989999999997</c:v>
                </c:pt>
                <c:pt idx="6496">
                  <c:v>-0.17531989999999997</c:v>
                </c:pt>
                <c:pt idx="6497">
                  <c:v>-0.18147149999999998</c:v>
                </c:pt>
                <c:pt idx="6498">
                  <c:v>-0.17839569999999999</c:v>
                </c:pt>
                <c:pt idx="6499">
                  <c:v>-0.17224409999999998</c:v>
                </c:pt>
                <c:pt idx="6500">
                  <c:v>-0.17531989999999997</c:v>
                </c:pt>
                <c:pt idx="6501">
                  <c:v>-0.18147149999999998</c:v>
                </c:pt>
                <c:pt idx="6502">
                  <c:v>-0.17839569999999999</c:v>
                </c:pt>
                <c:pt idx="6503">
                  <c:v>-0.17224409999999998</c:v>
                </c:pt>
                <c:pt idx="6504">
                  <c:v>-0.17531989999999997</c:v>
                </c:pt>
                <c:pt idx="6505">
                  <c:v>-0.17531989999999997</c:v>
                </c:pt>
                <c:pt idx="6506">
                  <c:v>-0.17839569999999999</c:v>
                </c:pt>
                <c:pt idx="6507">
                  <c:v>-0.17531989999999997</c:v>
                </c:pt>
                <c:pt idx="6508">
                  <c:v>-0.17224409999999998</c:v>
                </c:pt>
                <c:pt idx="6509">
                  <c:v>-0.17531989999999997</c:v>
                </c:pt>
                <c:pt idx="6510">
                  <c:v>-0.17531989999999997</c:v>
                </c:pt>
                <c:pt idx="6511">
                  <c:v>-0.17531989999999997</c:v>
                </c:pt>
                <c:pt idx="6512">
                  <c:v>-0.17224409999999998</c:v>
                </c:pt>
                <c:pt idx="6513">
                  <c:v>-0.16916829999999999</c:v>
                </c:pt>
                <c:pt idx="6514">
                  <c:v>-0.16916829999999999</c:v>
                </c:pt>
                <c:pt idx="6515">
                  <c:v>-0.17224409999999998</c:v>
                </c:pt>
                <c:pt idx="6516">
                  <c:v>-0.16916829999999999</c:v>
                </c:pt>
                <c:pt idx="6517">
                  <c:v>-0.16609249999999998</c:v>
                </c:pt>
                <c:pt idx="6518">
                  <c:v>-0.16916829999999999</c:v>
                </c:pt>
                <c:pt idx="6519">
                  <c:v>-0.16609249999999998</c:v>
                </c:pt>
                <c:pt idx="6520">
                  <c:v>-0.16916829999999999</c:v>
                </c:pt>
                <c:pt idx="6521">
                  <c:v>-0.16609249999999998</c:v>
                </c:pt>
                <c:pt idx="6522">
                  <c:v>-0.16609249999999998</c:v>
                </c:pt>
                <c:pt idx="6523">
                  <c:v>-0.17224409999999998</c:v>
                </c:pt>
                <c:pt idx="6524">
                  <c:v>-0.16916829999999999</c:v>
                </c:pt>
                <c:pt idx="6525">
                  <c:v>-0.16916829999999999</c:v>
                </c:pt>
                <c:pt idx="6526">
                  <c:v>-0.16916829999999999</c:v>
                </c:pt>
                <c:pt idx="6527">
                  <c:v>-0.16916829999999999</c:v>
                </c:pt>
                <c:pt idx="6528">
                  <c:v>-0.16916829999999999</c:v>
                </c:pt>
                <c:pt idx="6529">
                  <c:v>-0.16916829999999999</c:v>
                </c:pt>
                <c:pt idx="6530">
                  <c:v>-0.16916829999999999</c:v>
                </c:pt>
                <c:pt idx="6531">
                  <c:v>-0.16916829999999999</c:v>
                </c:pt>
                <c:pt idx="6532">
                  <c:v>-0.16916829999999999</c:v>
                </c:pt>
                <c:pt idx="6533">
                  <c:v>-0.16609249999999998</c:v>
                </c:pt>
                <c:pt idx="6534">
                  <c:v>-0.16609249999999998</c:v>
                </c:pt>
                <c:pt idx="6535">
                  <c:v>-0.16609249999999998</c:v>
                </c:pt>
                <c:pt idx="6536">
                  <c:v>-0.16609249999999998</c:v>
                </c:pt>
                <c:pt idx="6537">
                  <c:v>-0.16609249999999998</c:v>
                </c:pt>
                <c:pt idx="6538">
                  <c:v>-0.16916829999999999</c:v>
                </c:pt>
                <c:pt idx="6539">
                  <c:v>-0.17224409999999998</c:v>
                </c:pt>
                <c:pt idx="6540">
                  <c:v>-0.17224409999999998</c:v>
                </c:pt>
                <c:pt idx="6541">
                  <c:v>-0.17224409999999998</c:v>
                </c:pt>
                <c:pt idx="6542">
                  <c:v>-0.17224409999999998</c:v>
                </c:pt>
                <c:pt idx="6543">
                  <c:v>-0.17224409999999998</c:v>
                </c:pt>
                <c:pt idx="6544">
                  <c:v>-0.16916829999999999</c:v>
                </c:pt>
                <c:pt idx="6545">
                  <c:v>-0.16916829999999999</c:v>
                </c:pt>
                <c:pt idx="6546">
                  <c:v>-0.17224409999999998</c:v>
                </c:pt>
                <c:pt idx="6547">
                  <c:v>-0.17224409999999998</c:v>
                </c:pt>
                <c:pt idx="6548">
                  <c:v>-0.17224409999999998</c:v>
                </c:pt>
                <c:pt idx="6549">
                  <c:v>-0.17224409999999998</c:v>
                </c:pt>
                <c:pt idx="6550">
                  <c:v>-0.17531989999999997</c:v>
                </c:pt>
                <c:pt idx="6551">
                  <c:v>-0.17839569999999999</c:v>
                </c:pt>
                <c:pt idx="6552">
                  <c:v>-0.17839569999999999</c:v>
                </c:pt>
                <c:pt idx="6553">
                  <c:v>-0.17839569999999999</c:v>
                </c:pt>
                <c:pt idx="6554">
                  <c:v>-0.17839569999999999</c:v>
                </c:pt>
                <c:pt idx="6555">
                  <c:v>-0.18147149999999998</c:v>
                </c:pt>
                <c:pt idx="6556">
                  <c:v>-0.18147149999999998</c:v>
                </c:pt>
                <c:pt idx="6557">
                  <c:v>-0.18147149999999998</c:v>
                </c:pt>
                <c:pt idx="6558">
                  <c:v>-0.17839569999999999</c:v>
                </c:pt>
                <c:pt idx="6559">
                  <c:v>-0.17531989999999997</c:v>
                </c:pt>
                <c:pt idx="6560">
                  <c:v>-0.17224409999999998</c:v>
                </c:pt>
                <c:pt idx="6561">
                  <c:v>-0.17224409999999998</c:v>
                </c:pt>
                <c:pt idx="6562">
                  <c:v>-0.16916829999999999</c:v>
                </c:pt>
                <c:pt idx="6563">
                  <c:v>-0.16916829999999999</c:v>
                </c:pt>
                <c:pt idx="6564">
                  <c:v>-0.17224409999999998</c:v>
                </c:pt>
                <c:pt idx="6565">
                  <c:v>-0.17531989999999997</c:v>
                </c:pt>
                <c:pt idx="6566">
                  <c:v>-0.17531989999999997</c:v>
                </c:pt>
                <c:pt idx="6567">
                  <c:v>-0.17224409999999998</c:v>
                </c:pt>
                <c:pt idx="6568">
                  <c:v>-0.17224409999999998</c:v>
                </c:pt>
                <c:pt idx="6569">
                  <c:v>-0.17531989999999997</c:v>
                </c:pt>
                <c:pt idx="6570">
                  <c:v>-0.17531989999999997</c:v>
                </c:pt>
                <c:pt idx="6571">
                  <c:v>-0.17531989999999997</c:v>
                </c:pt>
                <c:pt idx="6572">
                  <c:v>-0.17224409999999998</c:v>
                </c:pt>
                <c:pt idx="6573">
                  <c:v>-0.17224409999999998</c:v>
                </c:pt>
                <c:pt idx="6574">
                  <c:v>-0.17224409999999998</c:v>
                </c:pt>
                <c:pt idx="6575">
                  <c:v>-0.17224409999999998</c:v>
                </c:pt>
                <c:pt idx="6576">
                  <c:v>-0.17531989999999997</c:v>
                </c:pt>
                <c:pt idx="6577">
                  <c:v>-0.17531989999999997</c:v>
                </c:pt>
                <c:pt idx="6578">
                  <c:v>-0.17224409999999998</c:v>
                </c:pt>
                <c:pt idx="6579">
                  <c:v>-0.16916829999999999</c:v>
                </c:pt>
                <c:pt idx="6580">
                  <c:v>-0.16916829999999999</c:v>
                </c:pt>
                <c:pt idx="6581">
                  <c:v>-0.16916829999999999</c:v>
                </c:pt>
                <c:pt idx="6582">
                  <c:v>-0.16609249999999998</c:v>
                </c:pt>
                <c:pt idx="6583">
                  <c:v>-0.16609249999999998</c:v>
                </c:pt>
                <c:pt idx="6584">
                  <c:v>-0.16916829999999999</c:v>
                </c:pt>
                <c:pt idx="6585">
                  <c:v>-0.16916829999999999</c:v>
                </c:pt>
                <c:pt idx="6586">
                  <c:v>-0.16916829999999999</c:v>
                </c:pt>
                <c:pt idx="6587">
                  <c:v>-0.16916829999999999</c:v>
                </c:pt>
                <c:pt idx="6588">
                  <c:v>-0.16916829999999999</c:v>
                </c:pt>
                <c:pt idx="6589">
                  <c:v>-0.16916829999999999</c:v>
                </c:pt>
                <c:pt idx="6590">
                  <c:v>-0.16916829999999999</c:v>
                </c:pt>
                <c:pt idx="6591">
                  <c:v>-0.16916829999999999</c:v>
                </c:pt>
                <c:pt idx="6592">
                  <c:v>-0.16609249999999998</c:v>
                </c:pt>
                <c:pt idx="6593">
                  <c:v>-0.16609249999999998</c:v>
                </c:pt>
                <c:pt idx="6594">
                  <c:v>-0.16609249999999998</c:v>
                </c:pt>
                <c:pt idx="6595">
                  <c:v>-0.16609249999999998</c:v>
                </c:pt>
                <c:pt idx="6596">
                  <c:v>-0.16301679999999999</c:v>
                </c:pt>
                <c:pt idx="6597">
                  <c:v>-0.16301679999999999</c:v>
                </c:pt>
                <c:pt idx="6598">
                  <c:v>-0.16301679999999999</c:v>
                </c:pt>
                <c:pt idx="6599">
                  <c:v>-0.15994099999999997</c:v>
                </c:pt>
                <c:pt idx="6600">
                  <c:v>-0.15994099999999997</c:v>
                </c:pt>
                <c:pt idx="6601">
                  <c:v>-0.15994099999999997</c:v>
                </c:pt>
                <c:pt idx="6602">
                  <c:v>-0.15686519999999998</c:v>
                </c:pt>
                <c:pt idx="6603">
                  <c:v>-0.15686519999999998</c:v>
                </c:pt>
                <c:pt idx="6604">
                  <c:v>-0.15686519999999998</c:v>
                </c:pt>
                <c:pt idx="6605">
                  <c:v>-0.15378939999999999</c:v>
                </c:pt>
                <c:pt idx="6606">
                  <c:v>-0.15378939999999999</c:v>
                </c:pt>
                <c:pt idx="6607">
                  <c:v>-0.15686519999999998</c:v>
                </c:pt>
                <c:pt idx="6608">
                  <c:v>-0.15686519999999998</c:v>
                </c:pt>
                <c:pt idx="6609">
                  <c:v>-0.15686519999999998</c:v>
                </c:pt>
                <c:pt idx="6610">
                  <c:v>-0.15686519999999998</c:v>
                </c:pt>
                <c:pt idx="6611">
                  <c:v>-0.15686519999999998</c:v>
                </c:pt>
                <c:pt idx="6612">
                  <c:v>-0.15686519999999998</c:v>
                </c:pt>
                <c:pt idx="6613">
                  <c:v>-0.15378939999999999</c:v>
                </c:pt>
                <c:pt idx="6614">
                  <c:v>-0.15378939999999999</c:v>
                </c:pt>
                <c:pt idx="6615">
                  <c:v>-0.15378939999999999</c:v>
                </c:pt>
                <c:pt idx="6616">
                  <c:v>-0.15071359999999998</c:v>
                </c:pt>
                <c:pt idx="6617">
                  <c:v>-0.15071359999999998</c:v>
                </c:pt>
                <c:pt idx="6618">
                  <c:v>-0.15071359999999998</c:v>
                </c:pt>
                <c:pt idx="6619">
                  <c:v>-0.15071359999999998</c:v>
                </c:pt>
                <c:pt idx="6620">
                  <c:v>-0.15378939999999999</c:v>
                </c:pt>
                <c:pt idx="6621">
                  <c:v>-0.15378939999999999</c:v>
                </c:pt>
                <c:pt idx="6622">
                  <c:v>-0.15686519999999998</c:v>
                </c:pt>
                <c:pt idx="6623">
                  <c:v>-0.15378939999999999</c:v>
                </c:pt>
                <c:pt idx="6624">
                  <c:v>-0.15378939999999999</c:v>
                </c:pt>
                <c:pt idx="6625">
                  <c:v>-0.15686519999999998</c:v>
                </c:pt>
                <c:pt idx="6626">
                  <c:v>-0.15686519999999998</c:v>
                </c:pt>
                <c:pt idx="6627">
                  <c:v>-0.15686519999999998</c:v>
                </c:pt>
                <c:pt idx="6628">
                  <c:v>-0.15686519999999998</c:v>
                </c:pt>
                <c:pt idx="6629">
                  <c:v>-0.15994099999999997</c:v>
                </c:pt>
                <c:pt idx="6630">
                  <c:v>-0.15994099999999997</c:v>
                </c:pt>
                <c:pt idx="6631">
                  <c:v>-0.15686519999999998</c:v>
                </c:pt>
                <c:pt idx="6632">
                  <c:v>-0.15994099999999997</c:v>
                </c:pt>
                <c:pt idx="6633">
                  <c:v>-0.15994099999999997</c:v>
                </c:pt>
                <c:pt idx="6634">
                  <c:v>-0.15994099999999997</c:v>
                </c:pt>
                <c:pt idx="6635">
                  <c:v>-0.15994099999999997</c:v>
                </c:pt>
                <c:pt idx="6636">
                  <c:v>-0.16301679999999999</c:v>
                </c:pt>
                <c:pt idx="6637">
                  <c:v>-0.16609249999999998</c:v>
                </c:pt>
                <c:pt idx="6638">
                  <c:v>-0.16301679999999999</c:v>
                </c:pt>
                <c:pt idx="6639">
                  <c:v>-0.16301679999999999</c:v>
                </c:pt>
                <c:pt idx="6640">
                  <c:v>-0.16301679999999999</c:v>
                </c:pt>
                <c:pt idx="6641">
                  <c:v>-0.16609249999999998</c:v>
                </c:pt>
                <c:pt idx="6642">
                  <c:v>-0.16609249999999998</c:v>
                </c:pt>
                <c:pt idx="6643">
                  <c:v>-0.16301679999999999</c:v>
                </c:pt>
                <c:pt idx="6644">
                  <c:v>-0.16609249999999998</c:v>
                </c:pt>
                <c:pt idx="6645">
                  <c:v>-0.16916829999999999</c:v>
                </c:pt>
                <c:pt idx="6646">
                  <c:v>-0.16916829999999999</c:v>
                </c:pt>
                <c:pt idx="6647">
                  <c:v>-0.17224409999999998</c:v>
                </c:pt>
                <c:pt idx="6648">
                  <c:v>-0.17224409999999998</c:v>
                </c:pt>
                <c:pt idx="6649">
                  <c:v>-0.16916829999999999</c:v>
                </c:pt>
                <c:pt idx="6650">
                  <c:v>-0.16916829999999999</c:v>
                </c:pt>
                <c:pt idx="6651">
                  <c:v>-0.16609249999999998</c:v>
                </c:pt>
                <c:pt idx="6652">
                  <c:v>-0.16301679999999999</c:v>
                </c:pt>
                <c:pt idx="6653">
                  <c:v>-0.16301679999999999</c:v>
                </c:pt>
                <c:pt idx="6654">
                  <c:v>-0.15994099999999997</c:v>
                </c:pt>
                <c:pt idx="6655">
                  <c:v>-0.15994099999999997</c:v>
                </c:pt>
                <c:pt idx="6656">
                  <c:v>-0.15994099999999997</c:v>
                </c:pt>
                <c:pt idx="6657">
                  <c:v>-0.16301679999999999</c:v>
                </c:pt>
                <c:pt idx="6658">
                  <c:v>-0.16301679999999999</c:v>
                </c:pt>
                <c:pt idx="6659">
                  <c:v>-0.16609249999999998</c:v>
                </c:pt>
                <c:pt idx="6660">
                  <c:v>-0.16609249999999998</c:v>
                </c:pt>
                <c:pt idx="6661">
                  <c:v>-0.16609249999999998</c:v>
                </c:pt>
                <c:pt idx="6662">
                  <c:v>-0.16301679999999999</c:v>
                </c:pt>
                <c:pt idx="6663">
                  <c:v>-0.16301679999999999</c:v>
                </c:pt>
                <c:pt idx="6664">
                  <c:v>-0.16301679999999999</c:v>
                </c:pt>
                <c:pt idx="6665">
                  <c:v>-0.16301679999999999</c:v>
                </c:pt>
                <c:pt idx="6666">
                  <c:v>-0.16301679999999999</c:v>
                </c:pt>
                <c:pt idx="6667">
                  <c:v>-0.16609249999999998</c:v>
                </c:pt>
                <c:pt idx="6668">
                  <c:v>-0.16609249999999998</c:v>
                </c:pt>
                <c:pt idx="6669">
                  <c:v>-0.16609249999999998</c:v>
                </c:pt>
                <c:pt idx="6670">
                  <c:v>-0.16609249999999998</c:v>
                </c:pt>
                <c:pt idx="6671">
                  <c:v>-0.16916829999999999</c:v>
                </c:pt>
                <c:pt idx="6672">
                  <c:v>-0.17224409999999998</c:v>
                </c:pt>
                <c:pt idx="6673">
                  <c:v>-0.16916829999999999</c:v>
                </c:pt>
                <c:pt idx="6674">
                  <c:v>-0.16916829999999999</c:v>
                </c:pt>
                <c:pt idx="6675">
                  <c:v>-0.17224409999999998</c:v>
                </c:pt>
                <c:pt idx="6676">
                  <c:v>-0.17224409999999998</c:v>
                </c:pt>
                <c:pt idx="6677">
                  <c:v>-0.17224409999999998</c:v>
                </c:pt>
                <c:pt idx="6678">
                  <c:v>-0.17224409999999998</c:v>
                </c:pt>
                <c:pt idx="6679">
                  <c:v>-0.17224409999999998</c:v>
                </c:pt>
                <c:pt idx="6680">
                  <c:v>-0.17224409999999998</c:v>
                </c:pt>
                <c:pt idx="6681">
                  <c:v>-0.16916829999999999</c:v>
                </c:pt>
                <c:pt idx="6682">
                  <c:v>-0.16916829999999999</c:v>
                </c:pt>
                <c:pt idx="6683">
                  <c:v>-0.16916829999999999</c:v>
                </c:pt>
                <c:pt idx="6684">
                  <c:v>-0.16916829999999999</c:v>
                </c:pt>
                <c:pt idx="6685">
                  <c:v>-0.16916829999999999</c:v>
                </c:pt>
                <c:pt idx="6686">
                  <c:v>-0.16916829999999999</c:v>
                </c:pt>
                <c:pt idx="6687">
                  <c:v>-0.16916829999999999</c:v>
                </c:pt>
                <c:pt idx="6688">
                  <c:v>-0.16609249999999998</c:v>
                </c:pt>
                <c:pt idx="6689">
                  <c:v>-0.16609249999999998</c:v>
                </c:pt>
                <c:pt idx="6690">
                  <c:v>-0.16609249999999998</c:v>
                </c:pt>
                <c:pt idx="6691">
                  <c:v>-0.16609249999999998</c:v>
                </c:pt>
                <c:pt idx="6692">
                  <c:v>-0.16609249999999998</c:v>
                </c:pt>
                <c:pt idx="6693">
                  <c:v>-0.16609249999999998</c:v>
                </c:pt>
                <c:pt idx="6694">
                  <c:v>-0.16916829999999999</c:v>
                </c:pt>
                <c:pt idx="6695">
                  <c:v>-0.16916829999999999</c:v>
                </c:pt>
                <c:pt idx="6696">
                  <c:v>-0.16609249999999998</c:v>
                </c:pt>
                <c:pt idx="6697">
                  <c:v>-0.16609249999999998</c:v>
                </c:pt>
                <c:pt idx="6698">
                  <c:v>-0.16301679999999999</c:v>
                </c:pt>
                <c:pt idx="6699">
                  <c:v>-0.15994099999999997</c:v>
                </c:pt>
                <c:pt idx="6700">
                  <c:v>-0.15994099999999997</c:v>
                </c:pt>
                <c:pt idx="6701">
                  <c:v>-0.16301679999999999</c:v>
                </c:pt>
                <c:pt idx="6702">
                  <c:v>-0.16301679999999999</c:v>
                </c:pt>
                <c:pt idx="6703">
                  <c:v>-0.15994099999999997</c:v>
                </c:pt>
                <c:pt idx="6704">
                  <c:v>-0.15994099999999997</c:v>
                </c:pt>
                <c:pt idx="6705">
                  <c:v>-0.15994099999999997</c:v>
                </c:pt>
                <c:pt idx="6706">
                  <c:v>-0.15686519999999998</c:v>
                </c:pt>
                <c:pt idx="6707">
                  <c:v>-0.15686519999999998</c:v>
                </c:pt>
                <c:pt idx="6708">
                  <c:v>-0.15686519999999998</c:v>
                </c:pt>
                <c:pt idx="6709">
                  <c:v>-0.15994099999999997</c:v>
                </c:pt>
                <c:pt idx="6710">
                  <c:v>-0.15994099999999997</c:v>
                </c:pt>
                <c:pt idx="6711">
                  <c:v>-0.15994099999999997</c:v>
                </c:pt>
                <c:pt idx="6712">
                  <c:v>-0.15994099999999997</c:v>
                </c:pt>
                <c:pt idx="6713">
                  <c:v>-0.16301679999999999</c:v>
                </c:pt>
                <c:pt idx="6714">
                  <c:v>-0.16609249999999998</c:v>
                </c:pt>
                <c:pt idx="6715">
                  <c:v>-0.16916829999999999</c:v>
                </c:pt>
                <c:pt idx="6716">
                  <c:v>-0.16609249999999998</c:v>
                </c:pt>
                <c:pt idx="6717">
                  <c:v>-0.16609249999999998</c:v>
                </c:pt>
                <c:pt idx="6718">
                  <c:v>-0.16609249999999998</c:v>
                </c:pt>
                <c:pt idx="6719">
                  <c:v>-0.16609249999999998</c:v>
                </c:pt>
                <c:pt idx="6720">
                  <c:v>-0.16609249999999998</c:v>
                </c:pt>
                <c:pt idx="6721">
                  <c:v>-0.16916829999999999</c:v>
                </c:pt>
                <c:pt idx="6722">
                  <c:v>-0.16916829999999999</c:v>
                </c:pt>
                <c:pt idx="6723">
                  <c:v>-0.16609249999999998</c:v>
                </c:pt>
                <c:pt idx="6724">
                  <c:v>-0.16916829999999999</c:v>
                </c:pt>
                <c:pt idx="6725">
                  <c:v>-0.17224409999999998</c:v>
                </c:pt>
                <c:pt idx="6726">
                  <c:v>-0.17224409999999998</c:v>
                </c:pt>
                <c:pt idx="6727">
                  <c:v>-0.16916829999999999</c:v>
                </c:pt>
                <c:pt idx="6728">
                  <c:v>-0.16916829999999999</c:v>
                </c:pt>
                <c:pt idx="6729">
                  <c:v>-0.17224409999999998</c:v>
                </c:pt>
                <c:pt idx="6730">
                  <c:v>-0.17224409999999998</c:v>
                </c:pt>
                <c:pt idx="6731">
                  <c:v>-0.17224409999999998</c:v>
                </c:pt>
                <c:pt idx="6732">
                  <c:v>-0.17224409999999998</c:v>
                </c:pt>
                <c:pt idx="6733">
                  <c:v>-0.17224409999999998</c:v>
                </c:pt>
                <c:pt idx="6734">
                  <c:v>-0.17531989999999997</c:v>
                </c:pt>
                <c:pt idx="6735">
                  <c:v>-0.17531989999999997</c:v>
                </c:pt>
                <c:pt idx="6736">
                  <c:v>-0.17531989999999997</c:v>
                </c:pt>
                <c:pt idx="6737">
                  <c:v>-0.17531989999999997</c:v>
                </c:pt>
                <c:pt idx="6738">
                  <c:v>-0.17224409999999998</c:v>
                </c:pt>
                <c:pt idx="6739">
                  <c:v>-0.17224409999999998</c:v>
                </c:pt>
                <c:pt idx="6740">
                  <c:v>-0.17224409999999998</c:v>
                </c:pt>
                <c:pt idx="6741">
                  <c:v>-0.17224409999999998</c:v>
                </c:pt>
                <c:pt idx="6742">
                  <c:v>-0.17224409999999998</c:v>
                </c:pt>
                <c:pt idx="6743">
                  <c:v>-0.17531989999999997</c:v>
                </c:pt>
                <c:pt idx="6744">
                  <c:v>-0.17531989999999997</c:v>
                </c:pt>
                <c:pt idx="6745">
                  <c:v>-0.17224409999999998</c:v>
                </c:pt>
                <c:pt idx="6746">
                  <c:v>-0.17531989999999997</c:v>
                </c:pt>
                <c:pt idx="6747">
                  <c:v>-0.17839569999999999</c:v>
                </c:pt>
                <c:pt idx="6748">
                  <c:v>-0.17531989999999997</c:v>
                </c:pt>
                <c:pt idx="6749">
                  <c:v>-0.17531989999999997</c:v>
                </c:pt>
                <c:pt idx="6750">
                  <c:v>-0.17839569999999999</c:v>
                </c:pt>
                <c:pt idx="6751">
                  <c:v>-0.18147149999999998</c:v>
                </c:pt>
                <c:pt idx="6752">
                  <c:v>-0.18147149999999998</c:v>
                </c:pt>
                <c:pt idx="6753">
                  <c:v>-0.17224409999999998</c:v>
                </c:pt>
                <c:pt idx="6754">
                  <c:v>-0.17531989999999997</c:v>
                </c:pt>
                <c:pt idx="6755">
                  <c:v>-0.18147149999999998</c:v>
                </c:pt>
                <c:pt idx="6756">
                  <c:v>-0.18147149999999998</c:v>
                </c:pt>
                <c:pt idx="6757">
                  <c:v>-0.17839569999999999</c:v>
                </c:pt>
                <c:pt idx="6758">
                  <c:v>-0.18147149999999998</c:v>
                </c:pt>
                <c:pt idx="6759">
                  <c:v>-0.18762309999999999</c:v>
                </c:pt>
                <c:pt idx="6760">
                  <c:v>-0.18762309999999999</c:v>
                </c:pt>
                <c:pt idx="6761">
                  <c:v>-0.1845473</c:v>
                </c:pt>
                <c:pt idx="6762">
                  <c:v>-0.17839569999999999</c:v>
                </c:pt>
                <c:pt idx="6763">
                  <c:v>-0.18147149999999998</c:v>
                </c:pt>
                <c:pt idx="6764">
                  <c:v>-0.18147149999999998</c:v>
                </c:pt>
                <c:pt idx="6765">
                  <c:v>-0.17531989999999997</c:v>
                </c:pt>
                <c:pt idx="6766">
                  <c:v>-0.17531989999999997</c:v>
                </c:pt>
                <c:pt idx="6767">
                  <c:v>-0.17531989999999997</c:v>
                </c:pt>
                <c:pt idx="6768">
                  <c:v>-0.17531989999999997</c:v>
                </c:pt>
                <c:pt idx="6769">
                  <c:v>-0.17839569999999999</c:v>
                </c:pt>
                <c:pt idx="6770">
                  <c:v>-0.17839569999999999</c:v>
                </c:pt>
                <c:pt idx="6771">
                  <c:v>-0.17531989999999997</c:v>
                </c:pt>
                <c:pt idx="6772">
                  <c:v>-0.17531989999999997</c:v>
                </c:pt>
                <c:pt idx="6773">
                  <c:v>-0.17531989999999997</c:v>
                </c:pt>
                <c:pt idx="6774">
                  <c:v>-0.17224409999999998</c:v>
                </c:pt>
                <c:pt idx="6775">
                  <c:v>-0.17224409999999998</c:v>
                </c:pt>
                <c:pt idx="6776">
                  <c:v>-0.17224409999999998</c:v>
                </c:pt>
                <c:pt idx="6777">
                  <c:v>-0.17531989999999997</c:v>
                </c:pt>
                <c:pt idx="6778">
                  <c:v>-0.17531989999999997</c:v>
                </c:pt>
                <c:pt idx="6779">
                  <c:v>-0.16916829999999999</c:v>
                </c:pt>
                <c:pt idx="6780">
                  <c:v>-0.17224409999999998</c:v>
                </c:pt>
                <c:pt idx="6781">
                  <c:v>-0.17224409999999998</c:v>
                </c:pt>
                <c:pt idx="6782">
                  <c:v>-0.16916829999999999</c:v>
                </c:pt>
                <c:pt idx="6783">
                  <c:v>-0.16916829999999999</c:v>
                </c:pt>
                <c:pt idx="6784">
                  <c:v>-0.16916829999999999</c:v>
                </c:pt>
                <c:pt idx="6785">
                  <c:v>-0.17224409999999998</c:v>
                </c:pt>
                <c:pt idx="6786">
                  <c:v>-0.17224409999999998</c:v>
                </c:pt>
                <c:pt idx="6787">
                  <c:v>-0.16916829999999999</c:v>
                </c:pt>
                <c:pt idx="6788">
                  <c:v>-0.16916829999999999</c:v>
                </c:pt>
                <c:pt idx="6789">
                  <c:v>-0.16916829999999999</c:v>
                </c:pt>
                <c:pt idx="6790">
                  <c:v>-0.16916829999999999</c:v>
                </c:pt>
                <c:pt idx="6791">
                  <c:v>-0.16916829999999999</c:v>
                </c:pt>
                <c:pt idx="6792">
                  <c:v>-0.16609249999999998</c:v>
                </c:pt>
                <c:pt idx="6793">
                  <c:v>-0.16916829999999999</c:v>
                </c:pt>
                <c:pt idx="6794">
                  <c:v>-0.16916829999999999</c:v>
                </c:pt>
                <c:pt idx="6795">
                  <c:v>-0.16916829999999999</c:v>
                </c:pt>
                <c:pt idx="6796">
                  <c:v>-0.16916829999999999</c:v>
                </c:pt>
                <c:pt idx="6797">
                  <c:v>-0.16916829999999999</c:v>
                </c:pt>
                <c:pt idx="6798">
                  <c:v>-0.16916829999999999</c:v>
                </c:pt>
                <c:pt idx="6799">
                  <c:v>-0.16609249999999998</c:v>
                </c:pt>
                <c:pt idx="6800">
                  <c:v>-0.16609249999999998</c:v>
                </c:pt>
                <c:pt idx="6801">
                  <c:v>-0.16609249999999998</c:v>
                </c:pt>
                <c:pt idx="6802">
                  <c:v>-0.16301679999999999</c:v>
                </c:pt>
                <c:pt idx="6803">
                  <c:v>-0.16301679999999999</c:v>
                </c:pt>
                <c:pt idx="6804">
                  <c:v>-0.16301679999999999</c:v>
                </c:pt>
                <c:pt idx="6805">
                  <c:v>-0.16301679999999999</c:v>
                </c:pt>
                <c:pt idx="6806">
                  <c:v>-0.15994099999999997</c:v>
                </c:pt>
                <c:pt idx="6807">
                  <c:v>-0.15686519999999998</c:v>
                </c:pt>
                <c:pt idx="6808">
                  <c:v>-0.15686519999999998</c:v>
                </c:pt>
                <c:pt idx="6809">
                  <c:v>-0.15378939999999999</c:v>
                </c:pt>
                <c:pt idx="6810">
                  <c:v>-0.15071359999999998</c:v>
                </c:pt>
                <c:pt idx="6811">
                  <c:v>-0.15071359999999998</c:v>
                </c:pt>
                <c:pt idx="6812">
                  <c:v>-0.15071359999999998</c:v>
                </c:pt>
                <c:pt idx="6813">
                  <c:v>-0.15071359999999998</c:v>
                </c:pt>
                <c:pt idx="6814">
                  <c:v>-0.15378939999999999</c:v>
                </c:pt>
                <c:pt idx="6815">
                  <c:v>-0.15378939999999999</c:v>
                </c:pt>
                <c:pt idx="6816">
                  <c:v>-0.15686519999999998</c:v>
                </c:pt>
                <c:pt idx="6817">
                  <c:v>-0.15686519999999998</c:v>
                </c:pt>
                <c:pt idx="6818">
                  <c:v>-0.15686519999999998</c:v>
                </c:pt>
                <c:pt idx="6819">
                  <c:v>-0.15686519999999998</c:v>
                </c:pt>
                <c:pt idx="6820">
                  <c:v>-0.15686519999999998</c:v>
                </c:pt>
                <c:pt idx="6821">
                  <c:v>-0.15686519999999998</c:v>
                </c:pt>
                <c:pt idx="6822">
                  <c:v>-0.15686519999999998</c:v>
                </c:pt>
                <c:pt idx="6823">
                  <c:v>-0.15686519999999998</c:v>
                </c:pt>
                <c:pt idx="6824">
                  <c:v>-0.15686519999999998</c:v>
                </c:pt>
                <c:pt idx="6825">
                  <c:v>-0.15686519999999998</c:v>
                </c:pt>
                <c:pt idx="6826">
                  <c:v>-0.15378939999999999</c:v>
                </c:pt>
                <c:pt idx="6827">
                  <c:v>-0.15378939999999999</c:v>
                </c:pt>
                <c:pt idx="6828">
                  <c:v>-0.15686519999999998</c:v>
                </c:pt>
                <c:pt idx="6829">
                  <c:v>-0.15378939999999999</c:v>
                </c:pt>
                <c:pt idx="6830">
                  <c:v>-0.15378939999999999</c:v>
                </c:pt>
                <c:pt idx="6831">
                  <c:v>-0.15686519999999998</c:v>
                </c:pt>
                <c:pt idx="6832">
                  <c:v>-0.15686519999999998</c:v>
                </c:pt>
                <c:pt idx="6833">
                  <c:v>-0.15686519999999998</c:v>
                </c:pt>
                <c:pt idx="6834">
                  <c:v>-0.15994099999999997</c:v>
                </c:pt>
                <c:pt idx="6835">
                  <c:v>-0.16301679999999999</c:v>
                </c:pt>
                <c:pt idx="6836">
                  <c:v>-0.15994099999999997</c:v>
                </c:pt>
                <c:pt idx="6837">
                  <c:v>-0.15994099999999997</c:v>
                </c:pt>
                <c:pt idx="6838">
                  <c:v>-0.16301679999999999</c:v>
                </c:pt>
                <c:pt idx="6839">
                  <c:v>-0.16609249999999998</c:v>
                </c:pt>
                <c:pt idx="6840">
                  <c:v>-0.16609249999999998</c:v>
                </c:pt>
                <c:pt idx="6841">
                  <c:v>-0.16609249999999998</c:v>
                </c:pt>
                <c:pt idx="6842">
                  <c:v>-0.16609249999999998</c:v>
                </c:pt>
                <c:pt idx="6843">
                  <c:v>-0.16916829999999999</c:v>
                </c:pt>
                <c:pt idx="6844">
                  <c:v>-0.17224409999999998</c:v>
                </c:pt>
                <c:pt idx="6845">
                  <c:v>-0.17224409999999998</c:v>
                </c:pt>
                <c:pt idx="6846">
                  <c:v>-0.17531989999999997</c:v>
                </c:pt>
                <c:pt idx="6847">
                  <c:v>-0.17531989999999997</c:v>
                </c:pt>
                <c:pt idx="6848">
                  <c:v>-0.17531989999999997</c:v>
                </c:pt>
                <c:pt idx="6849">
                  <c:v>-0.17531989999999997</c:v>
                </c:pt>
                <c:pt idx="6850">
                  <c:v>-0.17531989999999997</c:v>
                </c:pt>
                <c:pt idx="6851">
                  <c:v>-0.17531989999999997</c:v>
                </c:pt>
                <c:pt idx="6852">
                  <c:v>-0.17839569999999999</c:v>
                </c:pt>
                <c:pt idx="6853">
                  <c:v>-0.17839569999999999</c:v>
                </c:pt>
                <c:pt idx="6854">
                  <c:v>-0.17839569999999999</c:v>
                </c:pt>
                <c:pt idx="6855">
                  <c:v>-0.18147149999999998</c:v>
                </c:pt>
                <c:pt idx="6856">
                  <c:v>-0.17839569999999999</c:v>
                </c:pt>
                <c:pt idx="6857">
                  <c:v>-0.17839569999999999</c:v>
                </c:pt>
                <c:pt idx="6858">
                  <c:v>-0.18147149999999998</c:v>
                </c:pt>
                <c:pt idx="6859">
                  <c:v>-0.18147149999999998</c:v>
                </c:pt>
                <c:pt idx="6860">
                  <c:v>-0.18147149999999998</c:v>
                </c:pt>
                <c:pt idx="6861">
                  <c:v>-0.18147149999999998</c:v>
                </c:pt>
                <c:pt idx="6862">
                  <c:v>-0.18147149999999998</c:v>
                </c:pt>
                <c:pt idx="6863">
                  <c:v>-0.17839569999999999</c:v>
                </c:pt>
                <c:pt idx="6864">
                  <c:v>-0.17839569999999999</c:v>
                </c:pt>
                <c:pt idx="6865">
                  <c:v>-0.17839569999999999</c:v>
                </c:pt>
                <c:pt idx="6866">
                  <c:v>-0.17531989999999997</c:v>
                </c:pt>
                <c:pt idx="6867">
                  <c:v>-0.17531989999999997</c:v>
                </c:pt>
                <c:pt idx="6868">
                  <c:v>-0.17224409999999998</c:v>
                </c:pt>
                <c:pt idx="6869">
                  <c:v>-0.17531989999999997</c:v>
                </c:pt>
                <c:pt idx="6870">
                  <c:v>-0.17531989999999997</c:v>
                </c:pt>
                <c:pt idx="6871">
                  <c:v>-0.17224409999999998</c:v>
                </c:pt>
                <c:pt idx="6872">
                  <c:v>-0.17531989999999997</c:v>
                </c:pt>
                <c:pt idx="6873">
                  <c:v>-0.17531989999999997</c:v>
                </c:pt>
                <c:pt idx="6874">
                  <c:v>-0.17531989999999997</c:v>
                </c:pt>
                <c:pt idx="6875">
                  <c:v>-0.17531989999999997</c:v>
                </c:pt>
                <c:pt idx="6876">
                  <c:v>-0.17531989999999997</c:v>
                </c:pt>
                <c:pt idx="6877">
                  <c:v>-0.17531989999999997</c:v>
                </c:pt>
                <c:pt idx="6878">
                  <c:v>-0.17531989999999997</c:v>
                </c:pt>
                <c:pt idx="6879">
                  <c:v>-0.17839569999999999</c:v>
                </c:pt>
                <c:pt idx="6880">
                  <c:v>-0.17839569999999999</c:v>
                </c:pt>
                <c:pt idx="6881">
                  <c:v>-0.17839569999999999</c:v>
                </c:pt>
                <c:pt idx="6882">
                  <c:v>-0.17531989999999997</c:v>
                </c:pt>
                <c:pt idx="6883">
                  <c:v>-0.17224409999999998</c:v>
                </c:pt>
                <c:pt idx="6884">
                  <c:v>-0.17224409999999998</c:v>
                </c:pt>
                <c:pt idx="6885">
                  <c:v>-0.17224409999999998</c:v>
                </c:pt>
                <c:pt idx="6886">
                  <c:v>-0.17224409999999998</c:v>
                </c:pt>
                <c:pt idx="6887">
                  <c:v>-0.17531989999999997</c:v>
                </c:pt>
                <c:pt idx="6888">
                  <c:v>-0.17531989999999997</c:v>
                </c:pt>
                <c:pt idx="6889">
                  <c:v>-0.17531989999999997</c:v>
                </c:pt>
                <c:pt idx="6890">
                  <c:v>-0.17531989999999997</c:v>
                </c:pt>
                <c:pt idx="6891">
                  <c:v>-0.17224409999999998</c:v>
                </c:pt>
                <c:pt idx="6892">
                  <c:v>-0.17224409999999998</c:v>
                </c:pt>
                <c:pt idx="6893">
                  <c:v>-0.17224409999999998</c:v>
                </c:pt>
                <c:pt idx="6894">
                  <c:v>-0.17531989999999997</c:v>
                </c:pt>
                <c:pt idx="6895">
                  <c:v>-0.17531989999999997</c:v>
                </c:pt>
                <c:pt idx="6896">
                  <c:v>-0.17531989999999997</c:v>
                </c:pt>
                <c:pt idx="6897">
                  <c:v>-0.17531989999999997</c:v>
                </c:pt>
                <c:pt idx="6898">
                  <c:v>-0.17531989999999997</c:v>
                </c:pt>
                <c:pt idx="6899">
                  <c:v>-0.17839569999999999</c:v>
                </c:pt>
                <c:pt idx="6900">
                  <c:v>-0.17839569999999999</c:v>
                </c:pt>
                <c:pt idx="6901">
                  <c:v>-0.17531989999999997</c:v>
                </c:pt>
                <c:pt idx="6902">
                  <c:v>-0.17531989999999997</c:v>
                </c:pt>
                <c:pt idx="6903">
                  <c:v>-0.17531989999999997</c:v>
                </c:pt>
                <c:pt idx="6904">
                  <c:v>-0.17531989999999997</c:v>
                </c:pt>
                <c:pt idx="6905">
                  <c:v>-0.17531989999999997</c:v>
                </c:pt>
                <c:pt idx="6906">
                  <c:v>-0.17531989999999997</c:v>
                </c:pt>
                <c:pt idx="6907">
                  <c:v>-0.17839569999999999</c:v>
                </c:pt>
                <c:pt idx="6908">
                  <c:v>-0.18147149999999998</c:v>
                </c:pt>
                <c:pt idx="6909">
                  <c:v>-0.17839569999999999</c:v>
                </c:pt>
                <c:pt idx="6910">
                  <c:v>-0.17839569999999999</c:v>
                </c:pt>
                <c:pt idx="6911">
                  <c:v>-0.17839569999999999</c:v>
                </c:pt>
                <c:pt idx="6912">
                  <c:v>-0.17839569999999999</c:v>
                </c:pt>
                <c:pt idx="6913">
                  <c:v>-0.17531989999999997</c:v>
                </c:pt>
                <c:pt idx="6914">
                  <c:v>-0.17531989999999997</c:v>
                </c:pt>
                <c:pt idx="6915">
                  <c:v>-0.17531989999999997</c:v>
                </c:pt>
                <c:pt idx="6916">
                  <c:v>-0.17224409999999998</c:v>
                </c:pt>
                <c:pt idx="6917">
                  <c:v>-0.17224409999999998</c:v>
                </c:pt>
                <c:pt idx="6918">
                  <c:v>-0.17531989999999997</c:v>
                </c:pt>
                <c:pt idx="6919">
                  <c:v>-0.17531989999999997</c:v>
                </c:pt>
                <c:pt idx="6920">
                  <c:v>-0.17531989999999997</c:v>
                </c:pt>
                <c:pt idx="6921">
                  <c:v>-0.17224409999999998</c:v>
                </c:pt>
                <c:pt idx="6922">
                  <c:v>-0.17531989999999997</c:v>
                </c:pt>
                <c:pt idx="6923">
                  <c:v>-0.17531989999999997</c:v>
                </c:pt>
                <c:pt idx="6924">
                  <c:v>-0.17531989999999997</c:v>
                </c:pt>
                <c:pt idx="6925">
                  <c:v>-0.17531989999999997</c:v>
                </c:pt>
                <c:pt idx="6926">
                  <c:v>-0.17531989999999997</c:v>
                </c:pt>
                <c:pt idx="6927">
                  <c:v>-0.17531989999999997</c:v>
                </c:pt>
                <c:pt idx="6928">
                  <c:v>-0.17531989999999997</c:v>
                </c:pt>
                <c:pt idx="6929">
                  <c:v>-0.17839569999999999</c:v>
                </c:pt>
                <c:pt idx="6930">
                  <c:v>-0.17839569999999999</c:v>
                </c:pt>
                <c:pt idx="6931">
                  <c:v>-0.17531989999999997</c:v>
                </c:pt>
                <c:pt idx="6932">
                  <c:v>-0.17531989999999997</c:v>
                </c:pt>
                <c:pt idx="6933">
                  <c:v>-0.17531989999999997</c:v>
                </c:pt>
                <c:pt idx="6934">
                  <c:v>-0.17531989999999997</c:v>
                </c:pt>
                <c:pt idx="6935">
                  <c:v>-0.17224409999999998</c:v>
                </c:pt>
                <c:pt idx="6936">
                  <c:v>-0.17224409999999998</c:v>
                </c:pt>
                <c:pt idx="6937">
                  <c:v>-0.17531989999999997</c:v>
                </c:pt>
                <c:pt idx="6938">
                  <c:v>-0.17531989999999997</c:v>
                </c:pt>
                <c:pt idx="6939">
                  <c:v>-0.17531989999999997</c:v>
                </c:pt>
                <c:pt idx="6940">
                  <c:v>-0.17531989999999997</c:v>
                </c:pt>
                <c:pt idx="6941">
                  <c:v>-0.17531989999999997</c:v>
                </c:pt>
                <c:pt idx="6942">
                  <c:v>-0.17531989999999997</c:v>
                </c:pt>
                <c:pt idx="6943">
                  <c:v>-0.17224409999999998</c:v>
                </c:pt>
                <c:pt idx="6944">
                  <c:v>-0.17531989999999997</c:v>
                </c:pt>
                <c:pt idx="6945">
                  <c:v>-0.17531989999999997</c:v>
                </c:pt>
                <c:pt idx="6946">
                  <c:v>-0.17224409999999998</c:v>
                </c:pt>
                <c:pt idx="6947">
                  <c:v>-0.17224409999999998</c:v>
                </c:pt>
                <c:pt idx="6948">
                  <c:v>-0.17224409999999998</c:v>
                </c:pt>
                <c:pt idx="6949">
                  <c:v>-0.17531989999999997</c:v>
                </c:pt>
                <c:pt idx="6950">
                  <c:v>-0.17531989999999997</c:v>
                </c:pt>
                <c:pt idx="6951">
                  <c:v>-0.17224409999999998</c:v>
                </c:pt>
                <c:pt idx="6952">
                  <c:v>-0.17531989999999997</c:v>
                </c:pt>
                <c:pt idx="6953">
                  <c:v>-0.17531989999999997</c:v>
                </c:pt>
                <c:pt idx="6954">
                  <c:v>-0.17839569999999999</c:v>
                </c:pt>
                <c:pt idx="6955">
                  <c:v>-0.18147149999999998</c:v>
                </c:pt>
                <c:pt idx="6956">
                  <c:v>-0.18147149999999998</c:v>
                </c:pt>
                <c:pt idx="6957">
                  <c:v>-0.18147149999999998</c:v>
                </c:pt>
                <c:pt idx="6958">
                  <c:v>-0.18147149999999998</c:v>
                </c:pt>
                <c:pt idx="6959">
                  <c:v>-0.1845473</c:v>
                </c:pt>
                <c:pt idx="6960">
                  <c:v>-0.1845473</c:v>
                </c:pt>
                <c:pt idx="6961">
                  <c:v>-0.1845473</c:v>
                </c:pt>
                <c:pt idx="6962">
                  <c:v>-0.18762309999999999</c:v>
                </c:pt>
                <c:pt idx="6963">
                  <c:v>-0.18762309999999999</c:v>
                </c:pt>
                <c:pt idx="6964">
                  <c:v>-0.18762309999999999</c:v>
                </c:pt>
                <c:pt idx="6965">
                  <c:v>-0.1845473</c:v>
                </c:pt>
                <c:pt idx="6966">
                  <c:v>-0.1845473</c:v>
                </c:pt>
                <c:pt idx="6967">
                  <c:v>-0.18762309999999999</c:v>
                </c:pt>
                <c:pt idx="6968">
                  <c:v>-0.18762309999999999</c:v>
                </c:pt>
                <c:pt idx="6969">
                  <c:v>-0.1845473</c:v>
                </c:pt>
                <c:pt idx="6970">
                  <c:v>-0.1845473</c:v>
                </c:pt>
                <c:pt idx="6971">
                  <c:v>-0.1845473</c:v>
                </c:pt>
                <c:pt idx="6972">
                  <c:v>-0.18762309999999999</c:v>
                </c:pt>
                <c:pt idx="6973">
                  <c:v>-0.1845473</c:v>
                </c:pt>
                <c:pt idx="6974">
                  <c:v>-0.1845473</c:v>
                </c:pt>
                <c:pt idx="6975">
                  <c:v>-0.1845473</c:v>
                </c:pt>
                <c:pt idx="6976">
                  <c:v>-0.18147149999999998</c:v>
                </c:pt>
                <c:pt idx="6977">
                  <c:v>-0.17839569999999999</c:v>
                </c:pt>
                <c:pt idx="6978">
                  <c:v>-0.17531989999999997</c:v>
                </c:pt>
                <c:pt idx="6979">
                  <c:v>-0.17839569999999999</c:v>
                </c:pt>
                <c:pt idx="6980">
                  <c:v>-0.17839569999999999</c:v>
                </c:pt>
                <c:pt idx="6981">
                  <c:v>-0.17531989999999997</c:v>
                </c:pt>
                <c:pt idx="6982">
                  <c:v>-0.17531989999999997</c:v>
                </c:pt>
                <c:pt idx="6983">
                  <c:v>-0.17839569999999999</c:v>
                </c:pt>
                <c:pt idx="6984">
                  <c:v>-0.17839569999999999</c:v>
                </c:pt>
                <c:pt idx="6985">
                  <c:v>-0.17839569999999999</c:v>
                </c:pt>
                <c:pt idx="6986">
                  <c:v>-0.17839569999999999</c:v>
                </c:pt>
                <c:pt idx="6987">
                  <c:v>-0.17839569999999999</c:v>
                </c:pt>
                <c:pt idx="6988">
                  <c:v>-0.17839569999999999</c:v>
                </c:pt>
                <c:pt idx="6989">
                  <c:v>-0.17839569999999999</c:v>
                </c:pt>
                <c:pt idx="6990">
                  <c:v>-0.17531989999999997</c:v>
                </c:pt>
                <c:pt idx="6991">
                  <c:v>-0.17531989999999997</c:v>
                </c:pt>
                <c:pt idx="6992">
                  <c:v>-0.17531989999999997</c:v>
                </c:pt>
                <c:pt idx="6993">
                  <c:v>-0.17224409999999998</c:v>
                </c:pt>
                <c:pt idx="6994">
                  <c:v>-0.17531989999999997</c:v>
                </c:pt>
                <c:pt idx="6995">
                  <c:v>-0.17531989999999997</c:v>
                </c:pt>
                <c:pt idx="6996">
                  <c:v>-0.17531989999999997</c:v>
                </c:pt>
                <c:pt idx="6997">
                  <c:v>-0.17531989999999997</c:v>
                </c:pt>
                <c:pt idx="6998">
                  <c:v>-0.17531989999999997</c:v>
                </c:pt>
                <c:pt idx="6999">
                  <c:v>-0.17531989999999997</c:v>
                </c:pt>
                <c:pt idx="7000">
                  <c:v>-0.17531989999999997</c:v>
                </c:pt>
                <c:pt idx="7001">
                  <c:v>-0.17224409999999998</c:v>
                </c:pt>
                <c:pt idx="7002">
                  <c:v>-0.17224409999999998</c:v>
                </c:pt>
                <c:pt idx="7003">
                  <c:v>-0.17224409999999998</c:v>
                </c:pt>
                <c:pt idx="7004">
                  <c:v>-0.16916829999999999</c:v>
                </c:pt>
                <c:pt idx="7005">
                  <c:v>-0.16916829999999999</c:v>
                </c:pt>
                <c:pt idx="7006">
                  <c:v>-0.16916829999999999</c:v>
                </c:pt>
                <c:pt idx="7007">
                  <c:v>-0.16916829999999999</c:v>
                </c:pt>
                <c:pt idx="7008">
                  <c:v>-0.16916829999999999</c:v>
                </c:pt>
                <c:pt idx="7009">
                  <c:v>-0.17224409999999998</c:v>
                </c:pt>
                <c:pt idx="7010">
                  <c:v>-0.17224409999999998</c:v>
                </c:pt>
                <c:pt idx="7011">
                  <c:v>-0.17224409999999998</c:v>
                </c:pt>
                <c:pt idx="7012">
                  <c:v>-0.17224409999999998</c:v>
                </c:pt>
                <c:pt idx="7013">
                  <c:v>-0.16916829999999999</c:v>
                </c:pt>
                <c:pt idx="7014">
                  <c:v>-0.16916829999999999</c:v>
                </c:pt>
                <c:pt idx="7015">
                  <c:v>-0.16916829999999999</c:v>
                </c:pt>
                <c:pt idx="7016">
                  <c:v>-0.16916829999999999</c:v>
                </c:pt>
                <c:pt idx="7017">
                  <c:v>-0.17224409999999998</c:v>
                </c:pt>
                <c:pt idx="7018">
                  <c:v>-0.17224409999999998</c:v>
                </c:pt>
                <c:pt idx="7019">
                  <c:v>-0.17224409999999998</c:v>
                </c:pt>
                <c:pt idx="7020">
                  <c:v>-0.17531989999999997</c:v>
                </c:pt>
                <c:pt idx="7021">
                  <c:v>-0.17839569999999999</c:v>
                </c:pt>
                <c:pt idx="7022">
                  <c:v>-0.17839569999999999</c:v>
                </c:pt>
                <c:pt idx="7023">
                  <c:v>-0.17839569999999999</c:v>
                </c:pt>
                <c:pt idx="7024">
                  <c:v>-0.18147149999999998</c:v>
                </c:pt>
                <c:pt idx="7025">
                  <c:v>-0.18147149999999998</c:v>
                </c:pt>
                <c:pt idx="7026">
                  <c:v>-0.18147149999999998</c:v>
                </c:pt>
                <c:pt idx="7027">
                  <c:v>-0.1845473</c:v>
                </c:pt>
                <c:pt idx="7028">
                  <c:v>-0.18762309999999999</c:v>
                </c:pt>
                <c:pt idx="7029">
                  <c:v>-0.19069879999999997</c:v>
                </c:pt>
                <c:pt idx="7030">
                  <c:v>-0.19069879999999997</c:v>
                </c:pt>
                <c:pt idx="7031">
                  <c:v>-0.19377459999999999</c:v>
                </c:pt>
                <c:pt idx="7032">
                  <c:v>-0.19377459999999999</c:v>
                </c:pt>
                <c:pt idx="7033">
                  <c:v>-0.19685039999999998</c:v>
                </c:pt>
                <c:pt idx="7034">
                  <c:v>-0.19685039999999998</c:v>
                </c:pt>
                <c:pt idx="7035">
                  <c:v>-0.19992619999999997</c:v>
                </c:pt>
                <c:pt idx="7036">
                  <c:v>-0.19992619999999997</c:v>
                </c:pt>
                <c:pt idx="7037">
                  <c:v>-0.19992619999999997</c:v>
                </c:pt>
                <c:pt idx="7038">
                  <c:v>-0.20300199999999999</c:v>
                </c:pt>
                <c:pt idx="7039">
                  <c:v>-0.20300199999999999</c:v>
                </c:pt>
                <c:pt idx="7040">
                  <c:v>-0.20300199999999999</c:v>
                </c:pt>
                <c:pt idx="7041">
                  <c:v>-0.20300199999999999</c:v>
                </c:pt>
                <c:pt idx="7042">
                  <c:v>-0.20300199999999999</c:v>
                </c:pt>
                <c:pt idx="7043">
                  <c:v>-0.20607779999999998</c:v>
                </c:pt>
                <c:pt idx="7044">
                  <c:v>-0.20607779999999998</c:v>
                </c:pt>
                <c:pt idx="7045">
                  <c:v>-0.2091536</c:v>
                </c:pt>
                <c:pt idx="7046">
                  <c:v>-0.2091536</c:v>
                </c:pt>
                <c:pt idx="7047">
                  <c:v>-0.2091536</c:v>
                </c:pt>
                <c:pt idx="7048">
                  <c:v>-0.21222939999999998</c:v>
                </c:pt>
                <c:pt idx="7049">
                  <c:v>-0.21222939999999998</c:v>
                </c:pt>
                <c:pt idx="7050">
                  <c:v>-0.21222939999999998</c:v>
                </c:pt>
                <c:pt idx="7051">
                  <c:v>-0.21222939999999998</c:v>
                </c:pt>
                <c:pt idx="7052">
                  <c:v>-0.21222939999999998</c:v>
                </c:pt>
                <c:pt idx="7053">
                  <c:v>-0.21222939999999998</c:v>
                </c:pt>
                <c:pt idx="7054">
                  <c:v>-0.2091536</c:v>
                </c:pt>
                <c:pt idx="7055">
                  <c:v>-0.21222939999999998</c:v>
                </c:pt>
                <c:pt idx="7056">
                  <c:v>-0.21222939999999998</c:v>
                </c:pt>
                <c:pt idx="7057">
                  <c:v>-0.21222939999999998</c:v>
                </c:pt>
                <c:pt idx="7058">
                  <c:v>-0.21530509999999997</c:v>
                </c:pt>
                <c:pt idx="7059">
                  <c:v>-0.21530509999999997</c:v>
                </c:pt>
                <c:pt idx="7060">
                  <c:v>-0.21530509999999997</c:v>
                </c:pt>
                <c:pt idx="7061">
                  <c:v>-0.21530509999999997</c:v>
                </c:pt>
                <c:pt idx="7062">
                  <c:v>-0.21838089999999999</c:v>
                </c:pt>
                <c:pt idx="7063">
                  <c:v>-0.22145669999999998</c:v>
                </c:pt>
                <c:pt idx="7064">
                  <c:v>-0.21838089999999999</c:v>
                </c:pt>
                <c:pt idx="7065">
                  <c:v>-0.22145669999999998</c:v>
                </c:pt>
                <c:pt idx="7066">
                  <c:v>-0.22453249999999997</c:v>
                </c:pt>
                <c:pt idx="7067">
                  <c:v>-0.22453249999999997</c:v>
                </c:pt>
                <c:pt idx="7068">
                  <c:v>-0.22453249999999997</c:v>
                </c:pt>
                <c:pt idx="7069">
                  <c:v>-0.22453249999999997</c:v>
                </c:pt>
                <c:pt idx="7070">
                  <c:v>-0.22453249999999997</c:v>
                </c:pt>
                <c:pt idx="7071">
                  <c:v>-0.22453249999999997</c:v>
                </c:pt>
                <c:pt idx="7072">
                  <c:v>-0.22453249999999997</c:v>
                </c:pt>
                <c:pt idx="7073">
                  <c:v>-0.22453249999999997</c:v>
                </c:pt>
                <c:pt idx="7074">
                  <c:v>-0.22760829999999999</c:v>
                </c:pt>
                <c:pt idx="7075">
                  <c:v>-0.2306841</c:v>
                </c:pt>
                <c:pt idx="7076">
                  <c:v>-0.2306841</c:v>
                </c:pt>
                <c:pt idx="7077">
                  <c:v>-0.2306841</c:v>
                </c:pt>
                <c:pt idx="7078">
                  <c:v>-0.2306841</c:v>
                </c:pt>
                <c:pt idx="7079">
                  <c:v>-0.23375989999999996</c:v>
                </c:pt>
                <c:pt idx="7080">
                  <c:v>-0.2306841</c:v>
                </c:pt>
                <c:pt idx="7081">
                  <c:v>-0.2306841</c:v>
                </c:pt>
                <c:pt idx="7082">
                  <c:v>-0.2306841</c:v>
                </c:pt>
                <c:pt idx="7083">
                  <c:v>-0.2306841</c:v>
                </c:pt>
                <c:pt idx="7084">
                  <c:v>-0.2306841</c:v>
                </c:pt>
                <c:pt idx="7085">
                  <c:v>-0.23375989999999996</c:v>
                </c:pt>
                <c:pt idx="7086">
                  <c:v>-0.23375989999999996</c:v>
                </c:pt>
                <c:pt idx="7087">
                  <c:v>-0.23375989999999996</c:v>
                </c:pt>
                <c:pt idx="7088">
                  <c:v>-0.2306841</c:v>
                </c:pt>
                <c:pt idx="7089">
                  <c:v>-0.2306841</c:v>
                </c:pt>
                <c:pt idx="7090">
                  <c:v>-0.2306841</c:v>
                </c:pt>
                <c:pt idx="7091">
                  <c:v>-0.2306841</c:v>
                </c:pt>
                <c:pt idx="7092">
                  <c:v>-0.2306841</c:v>
                </c:pt>
                <c:pt idx="7093">
                  <c:v>-0.2306841</c:v>
                </c:pt>
                <c:pt idx="7094">
                  <c:v>-0.2306841</c:v>
                </c:pt>
                <c:pt idx="7095">
                  <c:v>-0.22760829999999999</c:v>
                </c:pt>
                <c:pt idx="7096">
                  <c:v>-0.22760829999999999</c:v>
                </c:pt>
                <c:pt idx="7097">
                  <c:v>-0.22760829999999999</c:v>
                </c:pt>
                <c:pt idx="7098">
                  <c:v>-0.22760829999999999</c:v>
                </c:pt>
                <c:pt idx="7099">
                  <c:v>-0.22760829999999999</c:v>
                </c:pt>
                <c:pt idx="7100">
                  <c:v>-0.22760829999999999</c:v>
                </c:pt>
                <c:pt idx="7101">
                  <c:v>-0.22760829999999999</c:v>
                </c:pt>
                <c:pt idx="7102">
                  <c:v>-0.2306841</c:v>
                </c:pt>
                <c:pt idx="7103">
                  <c:v>-0.2306841</c:v>
                </c:pt>
                <c:pt idx="7104">
                  <c:v>-0.2306841</c:v>
                </c:pt>
                <c:pt idx="7105">
                  <c:v>-0.22760829999999999</c:v>
                </c:pt>
                <c:pt idx="7106">
                  <c:v>-0.22760829999999999</c:v>
                </c:pt>
                <c:pt idx="7107">
                  <c:v>-0.22760829999999999</c:v>
                </c:pt>
                <c:pt idx="7108">
                  <c:v>-0.22760829999999999</c:v>
                </c:pt>
                <c:pt idx="7109">
                  <c:v>-0.22453249999999997</c:v>
                </c:pt>
                <c:pt idx="7110">
                  <c:v>-0.22453249999999997</c:v>
                </c:pt>
                <c:pt idx="7111">
                  <c:v>-0.22453249999999997</c:v>
                </c:pt>
                <c:pt idx="7112">
                  <c:v>-0.22760829999999999</c:v>
                </c:pt>
                <c:pt idx="7113">
                  <c:v>-0.22453249999999997</c:v>
                </c:pt>
                <c:pt idx="7114">
                  <c:v>-0.22453249999999997</c:v>
                </c:pt>
                <c:pt idx="7115">
                  <c:v>-0.22453249999999997</c:v>
                </c:pt>
                <c:pt idx="7116">
                  <c:v>-0.22453249999999997</c:v>
                </c:pt>
                <c:pt idx="7117">
                  <c:v>-0.22760829999999999</c:v>
                </c:pt>
                <c:pt idx="7118">
                  <c:v>-0.22453249999999997</c:v>
                </c:pt>
                <c:pt idx="7119">
                  <c:v>-0.22760829999999999</c:v>
                </c:pt>
                <c:pt idx="7120">
                  <c:v>-0.22760829999999999</c:v>
                </c:pt>
                <c:pt idx="7121">
                  <c:v>-0.22760829999999999</c:v>
                </c:pt>
                <c:pt idx="7122">
                  <c:v>-0.2306841</c:v>
                </c:pt>
                <c:pt idx="7123">
                  <c:v>-0.2306841</c:v>
                </c:pt>
                <c:pt idx="7124">
                  <c:v>-0.23375989999999996</c:v>
                </c:pt>
                <c:pt idx="7125">
                  <c:v>-0.2306841</c:v>
                </c:pt>
                <c:pt idx="7126">
                  <c:v>-0.2306841</c:v>
                </c:pt>
                <c:pt idx="7127">
                  <c:v>-0.23375989999999996</c:v>
                </c:pt>
                <c:pt idx="7128">
                  <c:v>-0.23375989999999996</c:v>
                </c:pt>
                <c:pt idx="7129">
                  <c:v>-0.23375989999999996</c:v>
                </c:pt>
                <c:pt idx="7130">
                  <c:v>-0.23375989999999996</c:v>
                </c:pt>
                <c:pt idx="7131">
                  <c:v>-0.23375989999999996</c:v>
                </c:pt>
                <c:pt idx="7132">
                  <c:v>-0.23375989999999996</c:v>
                </c:pt>
                <c:pt idx="7133">
                  <c:v>-0.2306841</c:v>
                </c:pt>
                <c:pt idx="7134">
                  <c:v>-0.2306841</c:v>
                </c:pt>
                <c:pt idx="7135">
                  <c:v>-0.2306841</c:v>
                </c:pt>
                <c:pt idx="7136">
                  <c:v>-0.2306841</c:v>
                </c:pt>
                <c:pt idx="7137">
                  <c:v>-0.2306841</c:v>
                </c:pt>
                <c:pt idx="7138">
                  <c:v>-0.23375989999999996</c:v>
                </c:pt>
                <c:pt idx="7139">
                  <c:v>-0.23683569999999998</c:v>
                </c:pt>
                <c:pt idx="7140">
                  <c:v>-0.23683569999999998</c:v>
                </c:pt>
                <c:pt idx="7141">
                  <c:v>-0.23375989999999996</c:v>
                </c:pt>
                <c:pt idx="7142">
                  <c:v>-0.23375989999999996</c:v>
                </c:pt>
                <c:pt idx="7143">
                  <c:v>-0.23375989999999996</c:v>
                </c:pt>
                <c:pt idx="7144">
                  <c:v>-0.23375989999999996</c:v>
                </c:pt>
                <c:pt idx="7145">
                  <c:v>-0.23375989999999996</c:v>
                </c:pt>
                <c:pt idx="7146">
                  <c:v>-0.2306841</c:v>
                </c:pt>
                <c:pt idx="7147">
                  <c:v>-0.23375989999999996</c:v>
                </c:pt>
                <c:pt idx="7148">
                  <c:v>-0.23375989999999996</c:v>
                </c:pt>
                <c:pt idx="7149">
                  <c:v>-0.23375989999999996</c:v>
                </c:pt>
                <c:pt idx="7150">
                  <c:v>-0.23375989999999996</c:v>
                </c:pt>
                <c:pt idx="7151">
                  <c:v>-0.23375989999999996</c:v>
                </c:pt>
                <c:pt idx="7152">
                  <c:v>-0.2306841</c:v>
                </c:pt>
                <c:pt idx="7153">
                  <c:v>-0.2306841</c:v>
                </c:pt>
                <c:pt idx="7154">
                  <c:v>-0.2306841</c:v>
                </c:pt>
                <c:pt idx="7155">
                  <c:v>-0.2306841</c:v>
                </c:pt>
                <c:pt idx="7156">
                  <c:v>-0.22760829999999999</c:v>
                </c:pt>
                <c:pt idx="7157">
                  <c:v>-0.2306841</c:v>
                </c:pt>
                <c:pt idx="7158">
                  <c:v>-0.2306841</c:v>
                </c:pt>
                <c:pt idx="7159">
                  <c:v>-0.2306841</c:v>
                </c:pt>
                <c:pt idx="7160">
                  <c:v>-0.22760829999999999</c:v>
                </c:pt>
                <c:pt idx="7161">
                  <c:v>-0.2306841</c:v>
                </c:pt>
                <c:pt idx="7162">
                  <c:v>-0.2306841</c:v>
                </c:pt>
                <c:pt idx="7163">
                  <c:v>-0.2306841</c:v>
                </c:pt>
                <c:pt idx="7164">
                  <c:v>-0.2306841</c:v>
                </c:pt>
                <c:pt idx="7165">
                  <c:v>-0.23375989999999996</c:v>
                </c:pt>
                <c:pt idx="7166">
                  <c:v>-0.23683569999999998</c:v>
                </c:pt>
                <c:pt idx="7167">
                  <c:v>-0.23375989999999996</c:v>
                </c:pt>
                <c:pt idx="7168">
                  <c:v>-0.23375989999999996</c:v>
                </c:pt>
                <c:pt idx="7169">
                  <c:v>-0.23683569999999998</c:v>
                </c:pt>
                <c:pt idx="7170">
                  <c:v>-0.23683569999999998</c:v>
                </c:pt>
                <c:pt idx="7171">
                  <c:v>-0.23683569999999998</c:v>
                </c:pt>
                <c:pt idx="7172">
                  <c:v>-0.2399114</c:v>
                </c:pt>
                <c:pt idx="7173">
                  <c:v>-0.2399114</c:v>
                </c:pt>
                <c:pt idx="7174">
                  <c:v>-0.2399114</c:v>
                </c:pt>
                <c:pt idx="7175">
                  <c:v>-0.2399114</c:v>
                </c:pt>
                <c:pt idx="7176">
                  <c:v>-0.2399114</c:v>
                </c:pt>
                <c:pt idx="7177">
                  <c:v>-0.24298719999999999</c:v>
                </c:pt>
                <c:pt idx="7178">
                  <c:v>-0.24298719999999999</c:v>
                </c:pt>
                <c:pt idx="7179">
                  <c:v>-0.24298719999999999</c:v>
                </c:pt>
                <c:pt idx="7180">
                  <c:v>-0.24298719999999999</c:v>
                </c:pt>
                <c:pt idx="7181">
                  <c:v>-0.24298719999999999</c:v>
                </c:pt>
                <c:pt idx="7182">
                  <c:v>-0.24298719999999999</c:v>
                </c:pt>
                <c:pt idx="7183">
                  <c:v>-0.24298719999999999</c:v>
                </c:pt>
                <c:pt idx="7184">
                  <c:v>-0.24298719999999999</c:v>
                </c:pt>
                <c:pt idx="7185">
                  <c:v>-0.24298719999999999</c:v>
                </c:pt>
                <c:pt idx="7186">
                  <c:v>-0.24298719999999999</c:v>
                </c:pt>
                <c:pt idx="7187">
                  <c:v>-0.24606299999999998</c:v>
                </c:pt>
                <c:pt idx="7188">
                  <c:v>-0.24606299999999998</c:v>
                </c:pt>
                <c:pt idx="7189">
                  <c:v>-0.24606299999999998</c:v>
                </c:pt>
                <c:pt idx="7190">
                  <c:v>-0.24606299999999998</c:v>
                </c:pt>
                <c:pt idx="7191">
                  <c:v>-0.24913880999999999</c:v>
                </c:pt>
                <c:pt idx="7192">
                  <c:v>-0.24913880999999999</c:v>
                </c:pt>
                <c:pt idx="7193">
                  <c:v>-0.24913880999999999</c:v>
                </c:pt>
                <c:pt idx="7194">
                  <c:v>-0.24913880999999999</c:v>
                </c:pt>
                <c:pt idx="7195">
                  <c:v>-0.24913880999999999</c:v>
                </c:pt>
                <c:pt idx="7196">
                  <c:v>-0.24913880999999999</c:v>
                </c:pt>
                <c:pt idx="7197">
                  <c:v>-0.24913880999999999</c:v>
                </c:pt>
                <c:pt idx="7198">
                  <c:v>-0.24913880999999999</c:v>
                </c:pt>
                <c:pt idx="7199">
                  <c:v>-0.25221459000000002</c:v>
                </c:pt>
                <c:pt idx="7200">
                  <c:v>-0.25221459000000002</c:v>
                </c:pt>
                <c:pt idx="7201">
                  <c:v>-0.25221459000000002</c:v>
                </c:pt>
                <c:pt idx="7202">
                  <c:v>-0.25529037999999998</c:v>
                </c:pt>
                <c:pt idx="7203">
                  <c:v>-0.25529037999999998</c:v>
                </c:pt>
                <c:pt idx="7204">
                  <c:v>-0.25529037999999998</c:v>
                </c:pt>
                <c:pt idx="7205">
                  <c:v>-0.25221459000000002</c:v>
                </c:pt>
                <c:pt idx="7206">
                  <c:v>-0.25221459000000002</c:v>
                </c:pt>
                <c:pt idx="7207">
                  <c:v>-0.25529037999999998</c:v>
                </c:pt>
                <c:pt idx="7208">
                  <c:v>-0.25529037999999998</c:v>
                </c:pt>
                <c:pt idx="7209">
                  <c:v>-0.25529037999999998</c:v>
                </c:pt>
                <c:pt idx="7210">
                  <c:v>-0.25529037999999998</c:v>
                </c:pt>
                <c:pt idx="7211">
                  <c:v>-0.25529037999999998</c:v>
                </c:pt>
                <c:pt idx="7212">
                  <c:v>-0.25529037999999998</c:v>
                </c:pt>
                <c:pt idx="7213">
                  <c:v>-0.25221459000000002</c:v>
                </c:pt>
                <c:pt idx="7214">
                  <c:v>-0.25221459000000002</c:v>
                </c:pt>
                <c:pt idx="7215">
                  <c:v>-0.25221459000000002</c:v>
                </c:pt>
                <c:pt idx="7216">
                  <c:v>-0.25221459000000002</c:v>
                </c:pt>
                <c:pt idx="7217">
                  <c:v>-0.25221459000000002</c:v>
                </c:pt>
                <c:pt idx="7218">
                  <c:v>-0.25221459000000002</c:v>
                </c:pt>
                <c:pt idx="7219">
                  <c:v>-0.24913880999999999</c:v>
                </c:pt>
                <c:pt idx="7220">
                  <c:v>-0.24913880999999999</c:v>
                </c:pt>
                <c:pt idx="7221">
                  <c:v>-0.25221459000000002</c:v>
                </c:pt>
                <c:pt idx="7222">
                  <c:v>-0.25221459000000002</c:v>
                </c:pt>
                <c:pt idx="7223">
                  <c:v>-0.24913880999999999</c:v>
                </c:pt>
                <c:pt idx="7224">
                  <c:v>-0.24913880999999999</c:v>
                </c:pt>
                <c:pt idx="7225">
                  <c:v>-0.25221459000000002</c:v>
                </c:pt>
                <c:pt idx="7226">
                  <c:v>-0.25221459000000002</c:v>
                </c:pt>
                <c:pt idx="7227">
                  <c:v>-0.24913880999999999</c:v>
                </c:pt>
                <c:pt idx="7228">
                  <c:v>-0.24913880999999999</c:v>
                </c:pt>
                <c:pt idx="7229">
                  <c:v>-0.25221459000000002</c:v>
                </c:pt>
                <c:pt idx="7230">
                  <c:v>-0.25221459000000002</c:v>
                </c:pt>
                <c:pt idx="7231">
                  <c:v>-0.25221459000000002</c:v>
                </c:pt>
                <c:pt idx="7232">
                  <c:v>-0.25221459000000002</c:v>
                </c:pt>
                <c:pt idx="7233">
                  <c:v>-0.25529037999999998</c:v>
                </c:pt>
                <c:pt idx="7234">
                  <c:v>-0.25529037999999998</c:v>
                </c:pt>
                <c:pt idx="7235">
                  <c:v>-0.25529037999999998</c:v>
                </c:pt>
                <c:pt idx="7236">
                  <c:v>-0.25529037999999998</c:v>
                </c:pt>
                <c:pt idx="7237">
                  <c:v>-0.25836616000000001</c:v>
                </c:pt>
                <c:pt idx="7238">
                  <c:v>-0.25836616000000001</c:v>
                </c:pt>
                <c:pt idx="7239">
                  <c:v>-0.25836616000000001</c:v>
                </c:pt>
                <c:pt idx="7240">
                  <c:v>-0.25836616000000001</c:v>
                </c:pt>
                <c:pt idx="7241">
                  <c:v>-0.25529037999999998</c:v>
                </c:pt>
                <c:pt idx="7242">
                  <c:v>-0.25529037999999998</c:v>
                </c:pt>
                <c:pt idx="7243">
                  <c:v>-0.25529037999999998</c:v>
                </c:pt>
                <c:pt idx="7244">
                  <c:v>-0.25529037999999998</c:v>
                </c:pt>
                <c:pt idx="7245">
                  <c:v>-0.25221459000000002</c:v>
                </c:pt>
                <c:pt idx="7246">
                  <c:v>-0.25529037999999998</c:v>
                </c:pt>
                <c:pt idx="7247">
                  <c:v>-0.25529037999999998</c:v>
                </c:pt>
                <c:pt idx="7248">
                  <c:v>-0.25529037999999998</c:v>
                </c:pt>
                <c:pt idx="7249">
                  <c:v>-0.25836616000000001</c:v>
                </c:pt>
                <c:pt idx="7250">
                  <c:v>-0.25836616000000001</c:v>
                </c:pt>
                <c:pt idx="7251">
                  <c:v>-0.25836616000000001</c:v>
                </c:pt>
                <c:pt idx="7252">
                  <c:v>-0.25836616000000001</c:v>
                </c:pt>
                <c:pt idx="7253">
                  <c:v>-0.25836616000000001</c:v>
                </c:pt>
                <c:pt idx="7254">
                  <c:v>-0.25836616000000001</c:v>
                </c:pt>
                <c:pt idx="7255">
                  <c:v>-0.25836616000000001</c:v>
                </c:pt>
                <c:pt idx="7256">
                  <c:v>-0.25836616000000001</c:v>
                </c:pt>
                <c:pt idx="7257">
                  <c:v>-0.25836616000000001</c:v>
                </c:pt>
                <c:pt idx="7258">
                  <c:v>-0.25836616000000001</c:v>
                </c:pt>
                <c:pt idx="7259">
                  <c:v>-0.25836616000000001</c:v>
                </c:pt>
                <c:pt idx="7260">
                  <c:v>-0.26144195999999997</c:v>
                </c:pt>
                <c:pt idx="7261">
                  <c:v>-0.26144195999999997</c:v>
                </c:pt>
                <c:pt idx="7262">
                  <c:v>-0.25836616000000001</c:v>
                </c:pt>
                <c:pt idx="7263">
                  <c:v>-0.25836616000000001</c:v>
                </c:pt>
                <c:pt idx="7264">
                  <c:v>-0.25836616000000001</c:v>
                </c:pt>
                <c:pt idx="7265">
                  <c:v>-0.25836616000000001</c:v>
                </c:pt>
                <c:pt idx="7266">
                  <c:v>-0.25836616000000001</c:v>
                </c:pt>
                <c:pt idx="7267">
                  <c:v>-0.25529037999999998</c:v>
                </c:pt>
                <c:pt idx="7268">
                  <c:v>-0.25529037999999998</c:v>
                </c:pt>
                <c:pt idx="7269">
                  <c:v>-0.25529037999999998</c:v>
                </c:pt>
                <c:pt idx="7270">
                  <c:v>-0.25221459000000002</c:v>
                </c:pt>
                <c:pt idx="7271">
                  <c:v>-0.25221459000000002</c:v>
                </c:pt>
                <c:pt idx="7272">
                  <c:v>-0.25221459000000002</c:v>
                </c:pt>
                <c:pt idx="7273">
                  <c:v>-0.25221459000000002</c:v>
                </c:pt>
                <c:pt idx="7274">
                  <c:v>-0.25221459000000002</c:v>
                </c:pt>
                <c:pt idx="7275">
                  <c:v>-0.24913880999999999</c:v>
                </c:pt>
                <c:pt idx="7276">
                  <c:v>-0.24913880999999999</c:v>
                </c:pt>
                <c:pt idx="7277">
                  <c:v>-0.24606299999999998</c:v>
                </c:pt>
                <c:pt idx="7278">
                  <c:v>-0.24606299999999998</c:v>
                </c:pt>
                <c:pt idx="7279">
                  <c:v>-0.24298719999999999</c:v>
                </c:pt>
                <c:pt idx="7280">
                  <c:v>-0.24298719999999999</c:v>
                </c:pt>
                <c:pt idx="7281">
                  <c:v>-0.2399114</c:v>
                </c:pt>
                <c:pt idx="7282">
                  <c:v>-0.2399114</c:v>
                </c:pt>
                <c:pt idx="7283">
                  <c:v>-0.2399114</c:v>
                </c:pt>
                <c:pt idx="7284">
                  <c:v>-0.2399114</c:v>
                </c:pt>
                <c:pt idx="7285">
                  <c:v>-0.2399114</c:v>
                </c:pt>
                <c:pt idx="7286">
                  <c:v>-0.23683569999999998</c:v>
                </c:pt>
                <c:pt idx="7287">
                  <c:v>-0.23375989999999996</c:v>
                </c:pt>
                <c:pt idx="7288">
                  <c:v>-0.2306841</c:v>
                </c:pt>
                <c:pt idx="7289">
                  <c:v>-0.22760829999999999</c:v>
                </c:pt>
                <c:pt idx="7290">
                  <c:v>-0.22760829999999999</c:v>
                </c:pt>
                <c:pt idx="7291">
                  <c:v>-0.22760829999999999</c:v>
                </c:pt>
                <c:pt idx="7292">
                  <c:v>-0.22453249999999997</c:v>
                </c:pt>
                <c:pt idx="7293">
                  <c:v>-0.22145669999999998</c:v>
                </c:pt>
                <c:pt idx="7294">
                  <c:v>-0.22145669999999998</c:v>
                </c:pt>
                <c:pt idx="7295">
                  <c:v>-0.22145669999999998</c:v>
                </c:pt>
                <c:pt idx="7296">
                  <c:v>-0.21838089999999999</c:v>
                </c:pt>
                <c:pt idx="7297">
                  <c:v>-0.21838089999999999</c:v>
                </c:pt>
                <c:pt idx="7298">
                  <c:v>-0.21838089999999999</c:v>
                </c:pt>
                <c:pt idx="7299">
                  <c:v>-0.21530509999999997</c:v>
                </c:pt>
                <c:pt idx="7300">
                  <c:v>-0.21530509999999997</c:v>
                </c:pt>
                <c:pt idx="7301">
                  <c:v>-0.21530509999999997</c:v>
                </c:pt>
                <c:pt idx="7302">
                  <c:v>-0.21530509999999997</c:v>
                </c:pt>
                <c:pt idx="7303">
                  <c:v>-0.21530509999999997</c:v>
                </c:pt>
                <c:pt idx="7304">
                  <c:v>-0.21530509999999997</c:v>
                </c:pt>
                <c:pt idx="7305">
                  <c:v>-0.21530509999999997</c:v>
                </c:pt>
                <c:pt idx="7306">
                  <c:v>-0.21530509999999997</c:v>
                </c:pt>
                <c:pt idx="7307">
                  <c:v>-0.21530509999999997</c:v>
                </c:pt>
                <c:pt idx="7308">
                  <c:v>-0.21222939999999998</c:v>
                </c:pt>
                <c:pt idx="7309">
                  <c:v>-0.2091536</c:v>
                </c:pt>
                <c:pt idx="7310">
                  <c:v>-0.21222939999999998</c:v>
                </c:pt>
                <c:pt idx="7311">
                  <c:v>-0.21222939999999998</c:v>
                </c:pt>
                <c:pt idx="7312">
                  <c:v>-0.21222939999999998</c:v>
                </c:pt>
                <c:pt idx="7313">
                  <c:v>-0.21222939999999998</c:v>
                </c:pt>
                <c:pt idx="7314">
                  <c:v>-0.21222939999999998</c:v>
                </c:pt>
                <c:pt idx="7315">
                  <c:v>-0.21222939999999998</c:v>
                </c:pt>
                <c:pt idx="7316">
                  <c:v>-0.21222939999999998</c:v>
                </c:pt>
                <c:pt idx="7317">
                  <c:v>-0.21222939999999998</c:v>
                </c:pt>
                <c:pt idx="7318">
                  <c:v>-0.21222939999999998</c:v>
                </c:pt>
                <c:pt idx="7319">
                  <c:v>-0.21222939999999998</c:v>
                </c:pt>
                <c:pt idx="7320">
                  <c:v>-0.21530509999999997</c:v>
                </c:pt>
                <c:pt idx="7321">
                  <c:v>-0.21530509999999997</c:v>
                </c:pt>
                <c:pt idx="7322">
                  <c:v>-0.21530509999999997</c:v>
                </c:pt>
                <c:pt idx="7323">
                  <c:v>-0.21222939999999998</c:v>
                </c:pt>
                <c:pt idx="7324">
                  <c:v>-0.21222939999999998</c:v>
                </c:pt>
                <c:pt idx="7325">
                  <c:v>-0.21222939999999998</c:v>
                </c:pt>
                <c:pt idx="7326">
                  <c:v>-0.21222939999999998</c:v>
                </c:pt>
                <c:pt idx="7327">
                  <c:v>-0.21530509999999997</c:v>
                </c:pt>
                <c:pt idx="7328">
                  <c:v>-0.21530509999999997</c:v>
                </c:pt>
                <c:pt idx="7329">
                  <c:v>-0.21530509999999997</c:v>
                </c:pt>
                <c:pt idx="7330">
                  <c:v>-0.21222939999999998</c:v>
                </c:pt>
                <c:pt idx="7331">
                  <c:v>-0.21222939999999998</c:v>
                </c:pt>
                <c:pt idx="7332">
                  <c:v>-0.21222939999999998</c:v>
                </c:pt>
                <c:pt idx="7333">
                  <c:v>-0.21222939999999998</c:v>
                </c:pt>
                <c:pt idx="7334">
                  <c:v>-0.21222939999999998</c:v>
                </c:pt>
                <c:pt idx="7335">
                  <c:v>-0.2091536</c:v>
                </c:pt>
                <c:pt idx="7336">
                  <c:v>-0.21222939999999998</c:v>
                </c:pt>
                <c:pt idx="7337">
                  <c:v>-0.21222939999999998</c:v>
                </c:pt>
                <c:pt idx="7338">
                  <c:v>-0.21530509999999997</c:v>
                </c:pt>
                <c:pt idx="7339">
                  <c:v>-0.21530509999999997</c:v>
                </c:pt>
                <c:pt idx="7340">
                  <c:v>-0.21530509999999997</c:v>
                </c:pt>
                <c:pt idx="7341">
                  <c:v>-0.21530509999999997</c:v>
                </c:pt>
                <c:pt idx="7342">
                  <c:v>-0.21530509999999997</c:v>
                </c:pt>
                <c:pt idx="7343">
                  <c:v>-0.21530509999999997</c:v>
                </c:pt>
                <c:pt idx="7344">
                  <c:v>-0.21838089999999999</c:v>
                </c:pt>
                <c:pt idx="7345">
                  <c:v>-0.21838089999999999</c:v>
                </c:pt>
                <c:pt idx="7346">
                  <c:v>-0.21838089999999999</c:v>
                </c:pt>
                <c:pt idx="7347">
                  <c:v>-0.21838089999999999</c:v>
                </c:pt>
                <c:pt idx="7348">
                  <c:v>-0.22145669999999998</c:v>
                </c:pt>
                <c:pt idx="7349">
                  <c:v>-0.21838089999999999</c:v>
                </c:pt>
                <c:pt idx="7350">
                  <c:v>-0.21838089999999999</c:v>
                </c:pt>
                <c:pt idx="7351">
                  <c:v>-0.22145669999999998</c:v>
                </c:pt>
                <c:pt idx="7352">
                  <c:v>-0.22145669999999998</c:v>
                </c:pt>
                <c:pt idx="7353">
                  <c:v>-0.22145669999999998</c:v>
                </c:pt>
                <c:pt idx="7354">
                  <c:v>-0.22145669999999998</c:v>
                </c:pt>
                <c:pt idx="7355">
                  <c:v>-0.22145669999999998</c:v>
                </c:pt>
                <c:pt idx="7356">
                  <c:v>-0.22145669999999998</c:v>
                </c:pt>
                <c:pt idx="7357">
                  <c:v>-0.22145669999999998</c:v>
                </c:pt>
                <c:pt idx="7358">
                  <c:v>-0.21838089999999999</c:v>
                </c:pt>
                <c:pt idx="7359">
                  <c:v>-0.21838089999999999</c:v>
                </c:pt>
                <c:pt idx="7360">
                  <c:v>-0.21838089999999999</c:v>
                </c:pt>
                <c:pt idx="7361">
                  <c:v>-0.21838089999999999</c:v>
                </c:pt>
                <c:pt idx="7362">
                  <c:v>-0.21838089999999999</c:v>
                </c:pt>
                <c:pt idx="7363">
                  <c:v>-0.21838089999999999</c:v>
                </c:pt>
                <c:pt idx="7364">
                  <c:v>-0.21838089999999999</c:v>
                </c:pt>
                <c:pt idx="7365">
                  <c:v>-0.21838089999999999</c:v>
                </c:pt>
                <c:pt idx="7366">
                  <c:v>-0.21838089999999999</c:v>
                </c:pt>
                <c:pt idx="7367">
                  <c:v>-0.21838089999999999</c:v>
                </c:pt>
                <c:pt idx="7368">
                  <c:v>-0.21838089999999999</c:v>
                </c:pt>
                <c:pt idx="7369">
                  <c:v>-0.21838089999999999</c:v>
                </c:pt>
                <c:pt idx="7370">
                  <c:v>-0.21838089999999999</c:v>
                </c:pt>
                <c:pt idx="7371">
                  <c:v>-0.21838089999999999</c:v>
                </c:pt>
                <c:pt idx="7372">
                  <c:v>-0.21530509999999997</c:v>
                </c:pt>
                <c:pt idx="7373">
                  <c:v>-0.21530509999999997</c:v>
                </c:pt>
                <c:pt idx="7374">
                  <c:v>-0.21838089999999999</c:v>
                </c:pt>
                <c:pt idx="7375">
                  <c:v>-0.21838089999999999</c:v>
                </c:pt>
                <c:pt idx="7376">
                  <c:v>-0.21530509999999997</c:v>
                </c:pt>
                <c:pt idx="7377">
                  <c:v>-0.21530509999999997</c:v>
                </c:pt>
                <c:pt idx="7378">
                  <c:v>-0.21530509999999997</c:v>
                </c:pt>
                <c:pt idx="7379">
                  <c:v>-0.21530509999999997</c:v>
                </c:pt>
                <c:pt idx="7380">
                  <c:v>-0.21530509999999997</c:v>
                </c:pt>
                <c:pt idx="7381">
                  <c:v>-0.21838089999999999</c:v>
                </c:pt>
                <c:pt idx="7382">
                  <c:v>-0.21838089999999999</c:v>
                </c:pt>
                <c:pt idx="7383">
                  <c:v>-0.21838089999999999</c:v>
                </c:pt>
                <c:pt idx="7384">
                  <c:v>-0.21838089999999999</c:v>
                </c:pt>
                <c:pt idx="7385">
                  <c:v>-0.21838089999999999</c:v>
                </c:pt>
                <c:pt idx="7386">
                  <c:v>-0.21838089999999999</c:v>
                </c:pt>
                <c:pt idx="7387">
                  <c:v>-0.21838089999999999</c:v>
                </c:pt>
                <c:pt idx="7388">
                  <c:v>-0.21838089999999999</c:v>
                </c:pt>
                <c:pt idx="7389">
                  <c:v>-0.22145669999999998</c:v>
                </c:pt>
                <c:pt idx="7390">
                  <c:v>-0.22145669999999998</c:v>
                </c:pt>
                <c:pt idx="7391">
                  <c:v>-0.22145669999999998</c:v>
                </c:pt>
                <c:pt idx="7392">
                  <c:v>-0.22145669999999998</c:v>
                </c:pt>
                <c:pt idx="7393">
                  <c:v>-0.22145669999999998</c:v>
                </c:pt>
                <c:pt idx="7394">
                  <c:v>-0.22145669999999998</c:v>
                </c:pt>
                <c:pt idx="7395">
                  <c:v>-0.22145669999999998</c:v>
                </c:pt>
                <c:pt idx="7396">
                  <c:v>-0.21838089999999999</c:v>
                </c:pt>
                <c:pt idx="7397">
                  <c:v>-0.22145669999999998</c:v>
                </c:pt>
                <c:pt idx="7398">
                  <c:v>-0.22145669999999998</c:v>
                </c:pt>
                <c:pt idx="7399">
                  <c:v>-0.22145669999999998</c:v>
                </c:pt>
                <c:pt idx="7400">
                  <c:v>-0.22145669999999998</c:v>
                </c:pt>
                <c:pt idx="7401">
                  <c:v>-0.22145669999999998</c:v>
                </c:pt>
                <c:pt idx="7402">
                  <c:v>-0.22453249999999997</c:v>
                </c:pt>
                <c:pt idx="7403">
                  <c:v>-0.22145669999999998</c:v>
                </c:pt>
                <c:pt idx="7404">
                  <c:v>-0.22145669999999998</c:v>
                </c:pt>
                <c:pt idx="7405">
                  <c:v>-0.22145669999999998</c:v>
                </c:pt>
                <c:pt idx="7406">
                  <c:v>-0.22145669999999998</c:v>
                </c:pt>
                <c:pt idx="7407">
                  <c:v>-0.21838089999999999</c:v>
                </c:pt>
                <c:pt idx="7408">
                  <c:v>-0.22145669999999998</c:v>
                </c:pt>
                <c:pt idx="7409">
                  <c:v>-0.21838089999999999</c:v>
                </c:pt>
                <c:pt idx="7410">
                  <c:v>-0.21530509999999997</c:v>
                </c:pt>
                <c:pt idx="7411">
                  <c:v>-0.21530509999999997</c:v>
                </c:pt>
                <c:pt idx="7412">
                  <c:v>-0.21838089999999999</c:v>
                </c:pt>
                <c:pt idx="7413">
                  <c:v>-0.21838089999999999</c:v>
                </c:pt>
                <c:pt idx="7414">
                  <c:v>-0.21838089999999999</c:v>
                </c:pt>
                <c:pt idx="7415">
                  <c:v>-0.21838089999999999</c:v>
                </c:pt>
                <c:pt idx="7416">
                  <c:v>-0.22145669999999998</c:v>
                </c:pt>
                <c:pt idx="7417">
                  <c:v>-0.22145669999999998</c:v>
                </c:pt>
                <c:pt idx="7418">
                  <c:v>-0.22145669999999998</c:v>
                </c:pt>
                <c:pt idx="7419">
                  <c:v>-0.22145669999999998</c:v>
                </c:pt>
                <c:pt idx="7420">
                  <c:v>-0.22145669999999998</c:v>
                </c:pt>
                <c:pt idx="7421">
                  <c:v>-0.21838089999999999</c:v>
                </c:pt>
                <c:pt idx="7422">
                  <c:v>-0.21530509999999997</c:v>
                </c:pt>
                <c:pt idx="7423">
                  <c:v>-0.21838089999999999</c:v>
                </c:pt>
                <c:pt idx="7424">
                  <c:v>-0.21838089999999999</c:v>
                </c:pt>
                <c:pt idx="7425">
                  <c:v>-0.21838089999999999</c:v>
                </c:pt>
                <c:pt idx="7426">
                  <c:v>-0.21838089999999999</c:v>
                </c:pt>
                <c:pt idx="7427">
                  <c:v>-0.21530509999999997</c:v>
                </c:pt>
                <c:pt idx="7428">
                  <c:v>-0.21530509999999997</c:v>
                </c:pt>
                <c:pt idx="7429">
                  <c:v>-0.21530509999999997</c:v>
                </c:pt>
                <c:pt idx="7430">
                  <c:v>-0.21530509999999997</c:v>
                </c:pt>
                <c:pt idx="7431">
                  <c:v>-0.21530509999999997</c:v>
                </c:pt>
                <c:pt idx="7432">
                  <c:v>-0.21530509999999997</c:v>
                </c:pt>
                <c:pt idx="7433">
                  <c:v>-0.21530509999999997</c:v>
                </c:pt>
                <c:pt idx="7434">
                  <c:v>-0.21530509999999997</c:v>
                </c:pt>
                <c:pt idx="7435">
                  <c:v>-0.21530509999999997</c:v>
                </c:pt>
                <c:pt idx="7436">
                  <c:v>-0.21222939999999998</c:v>
                </c:pt>
                <c:pt idx="7437">
                  <c:v>-0.21222939999999998</c:v>
                </c:pt>
                <c:pt idx="7438">
                  <c:v>-0.21222939999999998</c:v>
                </c:pt>
                <c:pt idx="7439">
                  <c:v>-0.21222939999999998</c:v>
                </c:pt>
                <c:pt idx="7440">
                  <c:v>-0.21222939999999998</c:v>
                </c:pt>
                <c:pt idx="7441">
                  <c:v>-0.2091536</c:v>
                </c:pt>
                <c:pt idx="7442">
                  <c:v>-0.2091536</c:v>
                </c:pt>
                <c:pt idx="7443">
                  <c:v>-0.2091536</c:v>
                </c:pt>
                <c:pt idx="7444">
                  <c:v>-0.2091536</c:v>
                </c:pt>
                <c:pt idx="7445">
                  <c:v>-0.20607779999999998</c:v>
                </c:pt>
                <c:pt idx="7446">
                  <c:v>-0.20607779999999998</c:v>
                </c:pt>
                <c:pt idx="7447">
                  <c:v>-0.20300199999999999</c:v>
                </c:pt>
                <c:pt idx="7448">
                  <c:v>-0.20300199999999999</c:v>
                </c:pt>
                <c:pt idx="7449">
                  <c:v>-0.19992619999999997</c:v>
                </c:pt>
                <c:pt idx="7450">
                  <c:v>-0.19992619999999997</c:v>
                </c:pt>
                <c:pt idx="7451">
                  <c:v>-0.19992619999999997</c:v>
                </c:pt>
                <c:pt idx="7452">
                  <c:v>-0.19992619999999997</c:v>
                </c:pt>
                <c:pt idx="7453">
                  <c:v>-0.19992619999999997</c:v>
                </c:pt>
                <c:pt idx="7454">
                  <c:v>-0.19992619999999997</c:v>
                </c:pt>
                <c:pt idx="7455">
                  <c:v>-0.19992619999999997</c:v>
                </c:pt>
                <c:pt idx="7456">
                  <c:v>-0.19992619999999997</c:v>
                </c:pt>
                <c:pt idx="7457">
                  <c:v>-0.19992619999999997</c:v>
                </c:pt>
                <c:pt idx="7458">
                  <c:v>-0.19992619999999997</c:v>
                </c:pt>
                <c:pt idx="7459">
                  <c:v>-0.19992619999999997</c:v>
                </c:pt>
                <c:pt idx="7460">
                  <c:v>-0.19992619999999997</c:v>
                </c:pt>
                <c:pt idx="7461">
                  <c:v>-0.19992619999999997</c:v>
                </c:pt>
                <c:pt idx="7462">
                  <c:v>-0.19992619999999997</c:v>
                </c:pt>
                <c:pt idx="7463">
                  <c:v>-0.19992619999999997</c:v>
                </c:pt>
                <c:pt idx="7464">
                  <c:v>-0.19992619999999997</c:v>
                </c:pt>
                <c:pt idx="7465">
                  <c:v>-0.19992619999999997</c:v>
                </c:pt>
                <c:pt idx="7466">
                  <c:v>-0.19992619999999997</c:v>
                </c:pt>
                <c:pt idx="7467">
                  <c:v>-0.19685039999999998</c:v>
                </c:pt>
                <c:pt idx="7468">
                  <c:v>-0.19685039999999998</c:v>
                </c:pt>
                <c:pt idx="7469">
                  <c:v>-0.19992619999999997</c:v>
                </c:pt>
                <c:pt idx="7470">
                  <c:v>-0.19685039999999998</c:v>
                </c:pt>
                <c:pt idx="7471">
                  <c:v>-0.19377459999999999</c:v>
                </c:pt>
                <c:pt idx="7472">
                  <c:v>-0.19377459999999999</c:v>
                </c:pt>
                <c:pt idx="7473">
                  <c:v>-0.19377459999999999</c:v>
                </c:pt>
                <c:pt idx="7474">
                  <c:v>-0.19377459999999999</c:v>
                </c:pt>
                <c:pt idx="7475">
                  <c:v>-0.19685039999999998</c:v>
                </c:pt>
                <c:pt idx="7476">
                  <c:v>-0.19377459999999999</c:v>
                </c:pt>
                <c:pt idx="7477">
                  <c:v>-0.19377459999999999</c:v>
                </c:pt>
                <c:pt idx="7478">
                  <c:v>-0.19377459999999999</c:v>
                </c:pt>
                <c:pt idx="7479">
                  <c:v>-0.19069879999999997</c:v>
                </c:pt>
                <c:pt idx="7480">
                  <c:v>-0.19069879999999997</c:v>
                </c:pt>
                <c:pt idx="7481">
                  <c:v>-0.19069879999999997</c:v>
                </c:pt>
                <c:pt idx="7482">
                  <c:v>-0.18762309999999999</c:v>
                </c:pt>
                <c:pt idx="7483">
                  <c:v>-0.18762309999999999</c:v>
                </c:pt>
                <c:pt idx="7484">
                  <c:v>-0.18762309999999999</c:v>
                </c:pt>
                <c:pt idx="7485">
                  <c:v>-0.18762309999999999</c:v>
                </c:pt>
                <c:pt idx="7486">
                  <c:v>-0.18762309999999999</c:v>
                </c:pt>
                <c:pt idx="7487">
                  <c:v>-0.18762309999999999</c:v>
                </c:pt>
                <c:pt idx="7488">
                  <c:v>-0.19069879999999997</c:v>
                </c:pt>
                <c:pt idx="7489">
                  <c:v>-0.19069879999999997</c:v>
                </c:pt>
                <c:pt idx="7490">
                  <c:v>-0.19069879999999997</c:v>
                </c:pt>
                <c:pt idx="7491">
                  <c:v>-0.19069879999999997</c:v>
                </c:pt>
                <c:pt idx="7492">
                  <c:v>-0.18762309999999999</c:v>
                </c:pt>
                <c:pt idx="7493">
                  <c:v>-0.18762309999999999</c:v>
                </c:pt>
                <c:pt idx="7494">
                  <c:v>-0.1845473</c:v>
                </c:pt>
                <c:pt idx="7495">
                  <c:v>-0.18147149999999998</c:v>
                </c:pt>
                <c:pt idx="7496">
                  <c:v>-0.17839569999999999</c:v>
                </c:pt>
                <c:pt idx="7497">
                  <c:v>-0.17839569999999999</c:v>
                </c:pt>
                <c:pt idx="7498">
                  <c:v>-0.17839569999999999</c:v>
                </c:pt>
                <c:pt idx="7499">
                  <c:v>-0.17531989999999997</c:v>
                </c:pt>
                <c:pt idx="7500">
                  <c:v>-0.17224409999999998</c:v>
                </c:pt>
                <c:pt idx="7501">
                  <c:v>-0.17531989999999997</c:v>
                </c:pt>
                <c:pt idx="7502">
                  <c:v>-0.17531989999999997</c:v>
                </c:pt>
                <c:pt idx="7503">
                  <c:v>-0.17531989999999997</c:v>
                </c:pt>
                <c:pt idx="7504">
                  <c:v>-0.17224409999999998</c:v>
                </c:pt>
                <c:pt idx="7505">
                  <c:v>-0.17224409999999998</c:v>
                </c:pt>
                <c:pt idx="7506">
                  <c:v>-0.17224409999999998</c:v>
                </c:pt>
                <c:pt idx="7507">
                  <c:v>-0.17224409999999998</c:v>
                </c:pt>
                <c:pt idx="7508">
                  <c:v>-0.16916829999999999</c:v>
                </c:pt>
                <c:pt idx="7509">
                  <c:v>-0.16609249999999998</c:v>
                </c:pt>
                <c:pt idx="7510">
                  <c:v>-0.16609249999999998</c:v>
                </c:pt>
                <c:pt idx="7511">
                  <c:v>-0.16609249999999998</c:v>
                </c:pt>
                <c:pt idx="7512">
                  <c:v>-0.16609249999999998</c:v>
                </c:pt>
                <c:pt idx="7513">
                  <c:v>-0.16609249999999998</c:v>
                </c:pt>
                <c:pt idx="7514">
                  <c:v>-0.16609249999999998</c:v>
                </c:pt>
                <c:pt idx="7515">
                  <c:v>-0.16609249999999998</c:v>
                </c:pt>
                <c:pt idx="7516">
                  <c:v>-0.16301679999999999</c:v>
                </c:pt>
                <c:pt idx="7517">
                  <c:v>-0.16301679999999999</c:v>
                </c:pt>
                <c:pt idx="7518">
                  <c:v>-0.16301679999999999</c:v>
                </c:pt>
                <c:pt idx="7519">
                  <c:v>-0.15994099999999997</c:v>
                </c:pt>
                <c:pt idx="7520">
                  <c:v>-0.15686519999999998</c:v>
                </c:pt>
                <c:pt idx="7521">
                  <c:v>-0.15378939999999999</c:v>
                </c:pt>
                <c:pt idx="7522">
                  <c:v>-0.15378939999999999</c:v>
                </c:pt>
                <c:pt idx="7523">
                  <c:v>-0.15378939999999999</c:v>
                </c:pt>
                <c:pt idx="7524">
                  <c:v>-0.15071359999999998</c:v>
                </c:pt>
                <c:pt idx="7525">
                  <c:v>-0.15378939999999999</c:v>
                </c:pt>
                <c:pt idx="7526">
                  <c:v>-0.15378939999999999</c:v>
                </c:pt>
                <c:pt idx="7527">
                  <c:v>-0.15378939999999999</c:v>
                </c:pt>
                <c:pt idx="7528">
                  <c:v>-0.15378939999999999</c:v>
                </c:pt>
                <c:pt idx="7529">
                  <c:v>-0.15378939999999999</c:v>
                </c:pt>
                <c:pt idx="7530">
                  <c:v>-0.15686519999999998</c:v>
                </c:pt>
                <c:pt idx="7531">
                  <c:v>-0.15994099999999997</c:v>
                </c:pt>
                <c:pt idx="7532">
                  <c:v>-0.15994099999999997</c:v>
                </c:pt>
                <c:pt idx="7533">
                  <c:v>-0.15994099999999997</c:v>
                </c:pt>
                <c:pt idx="7534">
                  <c:v>-0.15994099999999997</c:v>
                </c:pt>
                <c:pt idx="7535">
                  <c:v>-0.16301679999999999</c:v>
                </c:pt>
                <c:pt idx="7536">
                  <c:v>-0.16301679999999999</c:v>
                </c:pt>
                <c:pt idx="7537">
                  <c:v>-0.16609249999999998</c:v>
                </c:pt>
                <c:pt idx="7538">
                  <c:v>-0.16301679999999999</c:v>
                </c:pt>
                <c:pt idx="7539">
                  <c:v>-0.16301679999999999</c:v>
                </c:pt>
                <c:pt idx="7540">
                  <c:v>-0.15994099999999997</c:v>
                </c:pt>
                <c:pt idx="7541">
                  <c:v>-0.15994099999999997</c:v>
                </c:pt>
                <c:pt idx="7542">
                  <c:v>-0.16301679999999999</c:v>
                </c:pt>
                <c:pt idx="7543">
                  <c:v>-0.16301679999999999</c:v>
                </c:pt>
                <c:pt idx="7544">
                  <c:v>-0.16301679999999999</c:v>
                </c:pt>
                <c:pt idx="7545">
                  <c:v>-0.16301679999999999</c:v>
                </c:pt>
                <c:pt idx="7546">
                  <c:v>-0.16301679999999999</c:v>
                </c:pt>
                <c:pt idx="7547">
                  <c:v>-0.15994099999999997</c:v>
                </c:pt>
                <c:pt idx="7548">
                  <c:v>-0.16301679999999999</c:v>
                </c:pt>
                <c:pt idx="7549">
                  <c:v>-0.16609249999999998</c:v>
                </c:pt>
                <c:pt idx="7550">
                  <c:v>-0.16609249999999998</c:v>
                </c:pt>
                <c:pt idx="7551">
                  <c:v>-0.16301679999999999</c:v>
                </c:pt>
                <c:pt idx="7552">
                  <c:v>-0.16301679999999999</c:v>
                </c:pt>
                <c:pt idx="7553">
                  <c:v>-0.15994099999999997</c:v>
                </c:pt>
                <c:pt idx="7554">
                  <c:v>-0.15686519999999998</c:v>
                </c:pt>
                <c:pt idx="7555">
                  <c:v>-0.15686519999999998</c:v>
                </c:pt>
                <c:pt idx="7556">
                  <c:v>-0.15378939999999999</c:v>
                </c:pt>
                <c:pt idx="7557">
                  <c:v>-0.15071359999999998</c:v>
                </c:pt>
                <c:pt idx="7558">
                  <c:v>-0.15071359999999998</c:v>
                </c:pt>
                <c:pt idx="7559">
                  <c:v>-0.15071359999999998</c:v>
                </c:pt>
                <c:pt idx="7560">
                  <c:v>-0.15071359999999998</c:v>
                </c:pt>
                <c:pt idx="7561">
                  <c:v>-0.15071359999999998</c:v>
                </c:pt>
                <c:pt idx="7562">
                  <c:v>-0.15071359999999998</c:v>
                </c:pt>
                <c:pt idx="7563">
                  <c:v>-0.14763779999999999</c:v>
                </c:pt>
                <c:pt idx="7564">
                  <c:v>-0.15071359999999998</c:v>
                </c:pt>
                <c:pt idx="7565">
                  <c:v>-0.15071359999999998</c:v>
                </c:pt>
                <c:pt idx="7566">
                  <c:v>-0.15071359999999998</c:v>
                </c:pt>
                <c:pt idx="7567">
                  <c:v>-0.15071359999999998</c:v>
                </c:pt>
                <c:pt idx="7568">
                  <c:v>-0.15071359999999998</c:v>
                </c:pt>
                <c:pt idx="7569">
                  <c:v>-0.15071359999999998</c:v>
                </c:pt>
                <c:pt idx="7570">
                  <c:v>-0.15071359999999998</c:v>
                </c:pt>
                <c:pt idx="7571">
                  <c:v>-0.15071359999999998</c:v>
                </c:pt>
                <c:pt idx="7572">
                  <c:v>-0.15071359999999998</c:v>
                </c:pt>
                <c:pt idx="7573">
                  <c:v>-0.15071359999999998</c:v>
                </c:pt>
                <c:pt idx="7574">
                  <c:v>-0.15071359999999998</c:v>
                </c:pt>
                <c:pt idx="7575">
                  <c:v>-0.15071359999999998</c:v>
                </c:pt>
                <c:pt idx="7576">
                  <c:v>-0.14763779999999999</c:v>
                </c:pt>
                <c:pt idx="7577">
                  <c:v>-0.144562</c:v>
                </c:pt>
                <c:pt idx="7578">
                  <c:v>-0.14148619999999998</c:v>
                </c:pt>
                <c:pt idx="7579">
                  <c:v>-0.144562</c:v>
                </c:pt>
                <c:pt idx="7580">
                  <c:v>-0.14148619999999998</c:v>
                </c:pt>
                <c:pt idx="7581">
                  <c:v>-0.13841049999999999</c:v>
                </c:pt>
                <c:pt idx="7582">
                  <c:v>-0.13841049999999999</c:v>
                </c:pt>
                <c:pt idx="7583">
                  <c:v>-0.13841049999999999</c:v>
                </c:pt>
                <c:pt idx="7584">
                  <c:v>-0.13841049999999999</c:v>
                </c:pt>
                <c:pt idx="7585">
                  <c:v>-0.13841049999999999</c:v>
                </c:pt>
                <c:pt idx="7586">
                  <c:v>-0.13841049999999999</c:v>
                </c:pt>
                <c:pt idx="7587">
                  <c:v>-0.13841049999999999</c:v>
                </c:pt>
                <c:pt idx="7588">
                  <c:v>-0.13533469999999997</c:v>
                </c:pt>
                <c:pt idx="7589">
                  <c:v>-0.13225889999999998</c:v>
                </c:pt>
                <c:pt idx="7590">
                  <c:v>-0.13225889999999998</c:v>
                </c:pt>
                <c:pt idx="7591">
                  <c:v>-0.13225889999999998</c:v>
                </c:pt>
                <c:pt idx="7592">
                  <c:v>-0.13225889999999998</c:v>
                </c:pt>
                <c:pt idx="7593">
                  <c:v>-0.1291831</c:v>
                </c:pt>
                <c:pt idx="7594">
                  <c:v>-0.1291831</c:v>
                </c:pt>
                <c:pt idx="7595">
                  <c:v>-0.1291831</c:v>
                </c:pt>
                <c:pt idx="7596">
                  <c:v>-0.1291831</c:v>
                </c:pt>
                <c:pt idx="7597">
                  <c:v>-0.12610729999999998</c:v>
                </c:pt>
                <c:pt idx="7598">
                  <c:v>-0.12303149999999999</c:v>
                </c:pt>
                <c:pt idx="7599">
                  <c:v>-0.12303149999999999</c:v>
                </c:pt>
                <c:pt idx="7600">
                  <c:v>-0.11995569999999997</c:v>
                </c:pt>
                <c:pt idx="7601">
                  <c:v>-0.11995569999999997</c:v>
                </c:pt>
                <c:pt idx="7602">
                  <c:v>-0.11995569999999997</c:v>
                </c:pt>
                <c:pt idx="7603">
                  <c:v>-0.11687989999999998</c:v>
                </c:pt>
                <c:pt idx="7604">
                  <c:v>-0.11380419999999999</c:v>
                </c:pt>
                <c:pt idx="7605">
                  <c:v>-0.11687989999999998</c:v>
                </c:pt>
                <c:pt idx="7606">
                  <c:v>-0.11687989999999998</c:v>
                </c:pt>
                <c:pt idx="7607">
                  <c:v>-0.11687989999999998</c:v>
                </c:pt>
                <c:pt idx="7608">
                  <c:v>-0.11687989999999998</c:v>
                </c:pt>
                <c:pt idx="7609">
                  <c:v>-0.11380419999999999</c:v>
                </c:pt>
                <c:pt idx="7610">
                  <c:v>-0.11380419999999999</c:v>
                </c:pt>
                <c:pt idx="7611">
                  <c:v>-0.11072839999999998</c:v>
                </c:pt>
                <c:pt idx="7612">
                  <c:v>-0.10765259999999999</c:v>
                </c:pt>
                <c:pt idx="7613">
                  <c:v>-0.10765259999999999</c:v>
                </c:pt>
                <c:pt idx="7614">
                  <c:v>-0.10765259999999999</c:v>
                </c:pt>
                <c:pt idx="7615">
                  <c:v>-0.1045768</c:v>
                </c:pt>
                <c:pt idx="7616">
                  <c:v>-0.1045768</c:v>
                </c:pt>
                <c:pt idx="7617">
                  <c:v>-0.10765259999999999</c:v>
                </c:pt>
                <c:pt idx="7618">
                  <c:v>-0.10765259999999999</c:v>
                </c:pt>
                <c:pt idx="7619">
                  <c:v>-0.10765259999999999</c:v>
                </c:pt>
                <c:pt idx="7620">
                  <c:v>-0.10765259999999999</c:v>
                </c:pt>
                <c:pt idx="7621">
                  <c:v>-0.11072839999999998</c:v>
                </c:pt>
                <c:pt idx="7622">
                  <c:v>-0.10765259999999999</c:v>
                </c:pt>
                <c:pt idx="7623">
                  <c:v>-0.1045768</c:v>
                </c:pt>
                <c:pt idx="7624">
                  <c:v>-0.1045768</c:v>
                </c:pt>
                <c:pt idx="7625">
                  <c:v>-0.10765259999999999</c:v>
                </c:pt>
                <c:pt idx="7626">
                  <c:v>-0.1045768</c:v>
                </c:pt>
                <c:pt idx="7627">
                  <c:v>-0.1045768</c:v>
                </c:pt>
                <c:pt idx="7628">
                  <c:v>-0.10765259999999999</c:v>
                </c:pt>
                <c:pt idx="7629">
                  <c:v>-0.10765259999999999</c:v>
                </c:pt>
                <c:pt idx="7630">
                  <c:v>-0.10765259999999999</c:v>
                </c:pt>
                <c:pt idx="7631">
                  <c:v>-0.1045768</c:v>
                </c:pt>
                <c:pt idx="7632">
                  <c:v>-0.1045768</c:v>
                </c:pt>
                <c:pt idx="7633">
                  <c:v>-0.10150099999999998</c:v>
                </c:pt>
                <c:pt idx="7634">
                  <c:v>-9.842519999999999E-2</c:v>
                </c:pt>
                <c:pt idx="7635">
                  <c:v>-9.842519999999999E-2</c:v>
                </c:pt>
                <c:pt idx="7636">
                  <c:v>-9.5349399999999973E-2</c:v>
                </c:pt>
                <c:pt idx="7637">
                  <c:v>-9.5349399999999973E-2</c:v>
                </c:pt>
                <c:pt idx="7638">
                  <c:v>-9.2273600000000011E-2</c:v>
                </c:pt>
                <c:pt idx="7639">
                  <c:v>-8.9197899999999997E-2</c:v>
                </c:pt>
                <c:pt idx="7640">
                  <c:v>-8.9197899999999997E-2</c:v>
                </c:pt>
                <c:pt idx="7641">
                  <c:v>-8.9197899999999997E-2</c:v>
                </c:pt>
                <c:pt idx="7642">
                  <c:v>-8.6122099999999979E-2</c:v>
                </c:pt>
                <c:pt idx="7643">
                  <c:v>-8.3046299999999962E-2</c:v>
                </c:pt>
                <c:pt idx="7644">
                  <c:v>-8.3046299999999962E-2</c:v>
                </c:pt>
                <c:pt idx="7645">
                  <c:v>-8.3046299999999962E-2</c:v>
                </c:pt>
                <c:pt idx="7646">
                  <c:v>-8.3046299999999962E-2</c:v>
                </c:pt>
                <c:pt idx="7647">
                  <c:v>-8.3046299999999962E-2</c:v>
                </c:pt>
                <c:pt idx="7648">
                  <c:v>-7.99705E-2</c:v>
                </c:pt>
                <c:pt idx="7649">
                  <c:v>-7.99705E-2</c:v>
                </c:pt>
                <c:pt idx="7650">
                  <c:v>-7.99705E-2</c:v>
                </c:pt>
                <c:pt idx="7651">
                  <c:v>-7.99705E-2</c:v>
                </c:pt>
                <c:pt idx="7652">
                  <c:v>-8.3046299999999962E-2</c:v>
                </c:pt>
                <c:pt idx="7653">
                  <c:v>-7.99705E-2</c:v>
                </c:pt>
                <c:pt idx="7654">
                  <c:v>-7.6894699999999983E-2</c:v>
                </c:pt>
                <c:pt idx="7655">
                  <c:v>-7.6894699999999983E-2</c:v>
                </c:pt>
                <c:pt idx="7656">
                  <c:v>-7.6894699999999983E-2</c:v>
                </c:pt>
                <c:pt idx="7657">
                  <c:v>-7.6894699999999983E-2</c:v>
                </c:pt>
                <c:pt idx="7658">
                  <c:v>-7.6894699999999983E-2</c:v>
                </c:pt>
                <c:pt idx="7659">
                  <c:v>-7.6894699999999983E-2</c:v>
                </c:pt>
                <c:pt idx="7660">
                  <c:v>-7.6894699999999983E-2</c:v>
                </c:pt>
                <c:pt idx="7661">
                  <c:v>-7.6894699999999983E-2</c:v>
                </c:pt>
                <c:pt idx="7662">
                  <c:v>-7.3818899999999965E-2</c:v>
                </c:pt>
                <c:pt idx="7663">
                  <c:v>-7.6894699999999983E-2</c:v>
                </c:pt>
                <c:pt idx="7664">
                  <c:v>-7.6894699999999983E-2</c:v>
                </c:pt>
                <c:pt idx="7665">
                  <c:v>-7.6894699999999983E-2</c:v>
                </c:pt>
                <c:pt idx="7666">
                  <c:v>-7.99705E-2</c:v>
                </c:pt>
                <c:pt idx="7667">
                  <c:v>-7.99705E-2</c:v>
                </c:pt>
                <c:pt idx="7668">
                  <c:v>-7.99705E-2</c:v>
                </c:pt>
                <c:pt idx="7669">
                  <c:v>-7.99705E-2</c:v>
                </c:pt>
                <c:pt idx="7670">
                  <c:v>-7.99705E-2</c:v>
                </c:pt>
                <c:pt idx="7671">
                  <c:v>-7.99705E-2</c:v>
                </c:pt>
                <c:pt idx="7672">
                  <c:v>-7.99705E-2</c:v>
                </c:pt>
                <c:pt idx="7673">
                  <c:v>-7.99705E-2</c:v>
                </c:pt>
                <c:pt idx="7674">
                  <c:v>-7.6894699999999983E-2</c:v>
                </c:pt>
                <c:pt idx="7675">
                  <c:v>-7.3818899999999965E-2</c:v>
                </c:pt>
                <c:pt idx="7676">
                  <c:v>-7.3818899999999965E-2</c:v>
                </c:pt>
                <c:pt idx="7677">
                  <c:v>-7.6894699999999983E-2</c:v>
                </c:pt>
                <c:pt idx="7678">
                  <c:v>-7.99705E-2</c:v>
                </c:pt>
                <c:pt idx="7679">
                  <c:v>-7.6894699999999983E-2</c:v>
                </c:pt>
                <c:pt idx="7680">
                  <c:v>-7.3818899999999965E-2</c:v>
                </c:pt>
                <c:pt idx="7681">
                  <c:v>-7.0743200000000006E-2</c:v>
                </c:pt>
                <c:pt idx="7682">
                  <c:v>-7.0743200000000006E-2</c:v>
                </c:pt>
                <c:pt idx="7683">
                  <c:v>-7.3818899999999965E-2</c:v>
                </c:pt>
                <c:pt idx="7684">
                  <c:v>-7.0743200000000006E-2</c:v>
                </c:pt>
                <c:pt idx="7685">
                  <c:v>-6.7667399999999989E-2</c:v>
                </c:pt>
                <c:pt idx="7686">
                  <c:v>-6.7667399999999989E-2</c:v>
                </c:pt>
                <c:pt idx="7687">
                  <c:v>-6.4591599999999971E-2</c:v>
                </c:pt>
                <c:pt idx="7688">
                  <c:v>-6.1515800000000009E-2</c:v>
                </c:pt>
                <c:pt idx="7689">
                  <c:v>-5.8439999999999992E-2</c:v>
                </c:pt>
                <c:pt idx="7690">
                  <c:v>-5.8439999999999992E-2</c:v>
                </c:pt>
                <c:pt idx="7691">
                  <c:v>-5.5364199999999975E-2</c:v>
                </c:pt>
                <c:pt idx="7692">
                  <c:v>-5.5364199999999975E-2</c:v>
                </c:pt>
                <c:pt idx="7693">
                  <c:v>-5.5364199999999975E-2</c:v>
                </c:pt>
                <c:pt idx="7694">
                  <c:v>-5.5364199999999975E-2</c:v>
                </c:pt>
                <c:pt idx="7695">
                  <c:v>-5.5364199999999975E-2</c:v>
                </c:pt>
                <c:pt idx="7696">
                  <c:v>-5.2288399999999957E-2</c:v>
                </c:pt>
                <c:pt idx="7697">
                  <c:v>-5.2288399999999957E-2</c:v>
                </c:pt>
                <c:pt idx="7698">
                  <c:v>-5.2288399999999957E-2</c:v>
                </c:pt>
                <c:pt idx="7699">
                  <c:v>-5.2288399999999957E-2</c:v>
                </c:pt>
                <c:pt idx="7700">
                  <c:v>-4.9212599999999995E-2</c:v>
                </c:pt>
                <c:pt idx="7701">
                  <c:v>-4.9212599999999995E-2</c:v>
                </c:pt>
                <c:pt idx="7702">
                  <c:v>-4.6136799999999978E-2</c:v>
                </c:pt>
                <c:pt idx="7703">
                  <c:v>-4.6136799999999978E-2</c:v>
                </c:pt>
                <c:pt idx="7704">
                  <c:v>-4.6136799999999978E-2</c:v>
                </c:pt>
                <c:pt idx="7705">
                  <c:v>-4.6136799999999978E-2</c:v>
                </c:pt>
                <c:pt idx="7706">
                  <c:v>-4.306099999999996E-2</c:v>
                </c:pt>
                <c:pt idx="7707">
                  <c:v>-3.9985300000000001E-2</c:v>
                </c:pt>
                <c:pt idx="7708">
                  <c:v>-3.9985300000000001E-2</c:v>
                </c:pt>
                <c:pt idx="7709">
                  <c:v>-3.9985300000000001E-2</c:v>
                </c:pt>
                <c:pt idx="7710">
                  <c:v>-3.6909499999999984E-2</c:v>
                </c:pt>
                <c:pt idx="7711">
                  <c:v>-3.3833699999999967E-2</c:v>
                </c:pt>
                <c:pt idx="7712">
                  <c:v>-3.3833699999999967E-2</c:v>
                </c:pt>
                <c:pt idx="7713">
                  <c:v>-3.3833699999999967E-2</c:v>
                </c:pt>
                <c:pt idx="7714">
                  <c:v>-3.3833699999999967E-2</c:v>
                </c:pt>
                <c:pt idx="7715">
                  <c:v>-3.0757900000000005E-2</c:v>
                </c:pt>
                <c:pt idx="7716">
                  <c:v>-2.7682099999999987E-2</c:v>
                </c:pt>
                <c:pt idx="7717">
                  <c:v>-2.7682099999999987E-2</c:v>
                </c:pt>
                <c:pt idx="7718">
                  <c:v>-2.7682099999999987E-2</c:v>
                </c:pt>
                <c:pt idx="7719">
                  <c:v>-2.460629999999997E-2</c:v>
                </c:pt>
                <c:pt idx="7720">
                  <c:v>-2.460629999999997E-2</c:v>
                </c:pt>
                <c:pt idx="7721">
                  <c:v>-2.1530600000000011E-2</c:v>
                </c:pt>
                <c:pt idx="7722">
                  <c:v>-2.1530600000000011E-2</c:v>
                </c:pt>
                <c:pt idx="7723">
                  <c:v>-2.1530600000000011E-2</c:v>
                </c:pt>
                <c:pt idx="7724">
                  <c:v>-2.1530600000000011E-2</c:v>
                </c:pt>
                <c:pt idx="7725">
                  <c:v>-2.1530600000000011E-2</c:v>
                </c:pt>
                <c:pt idx="7726">
                  <c:v>-2.460629999999997E-2</c:v>
                </c:pt>
                <c:pt idx="7727">
                  <c:v>-2.460629999999997E-2</c:v>
                </c:pt>
                <c:pt idx="7728">
                  <c:v>-2.460629999999997E-2</c:v>
                </c:pt>
                <c:pt idx="7729">
                  <c:v>-2.460629999999997E-2</c:v>
                </c:pt>
                <c:pt idx="7730">
                  <c:v>-2.460629999999997E-2</c:v>
                </c:pt>
                <c:pt idx="7731">
                  <c:v>-2.460629999999997E-2</c:v>
                </c:pt>
                <c:pt idx="7732">
                  <c:v>-2.460629999999997E-2</c:v>
                </c:pt>
                <c:pt idx="7733">
                  <c:v>-2.460629999999997E-2</c:v>
                </c:pt>
                <c:pt idx="7734">
                  <c:v>-2.460629999999997E-2</c:v>
                </c:pt>
                <c:pt idx="7735">
                  <c:v>-2.7682099999999987E-2</c:v>
                </c:pt>
                <c:pt idx="7736">
                  <c:v>-2.7682099999999987E-2</c:v>
                </c:pt>
                <c:pt idx="7737">
                  <c:v>-2.7682099999999987E-2</c:v>
                </c:pt>
                <c:pt idx="7738">
                  <c:v>-2.7682099999999987E-2</c:v>
                </c:pt>
                <c:pt idx="7739">
                  <c:v>-3.0757900000000005E-2</c:v>
                </c:pt>
                <c:pt idx="7740">
                  <c:v>-2.7682099999999987E-2</c:v>
                </c:pt>
                <c:pt idx="7741">
                  <c:v>-2.7682099999999987E-2</c:v>
                </c:pt>
                <c:pt idx="7742">
                  <c:v>-2.7682099999999987E-2</c:v>
                </c:pt>
                <c:pt idx="7743">
                  <c:v>-2.7682099999999987E-2</c:v>
                </c:pt>
                <c:pt idx="7744">
                  <c:v>-2.7682099999999987E-2</c:v>
                </c:pt>
                <c:pt idx="7745">
                  <c:v>-2.7682099999999987E-2</c:v>
                </c:pt>
                <c:pt idx="7746">
                  <c:v>-3.0757900000000005E-2</c:v>
                </c:pt>
                <c:pt idx="7747">
                  <c:v>-2.7682099999999987E-2</c:v>
                </c:pt>
                <c:pt idx="7748">
                  <c:v>-2.7682099999999987E-2</c:v>
                </c:pt>
                <c:pt idx="7749">
                  <c:v>-2.7682099999999987E-2</c:v>
                </c:pt>
                <c:pt idx="7750">
                  <c:v>-2.7682099999999987E-2</c:v>
                </c:pt>
                <c:pt idx="7751">
                  <c:v>-2.7682099999999987E-2</c:v>
                </c:pt>
                <c:pt idx="7752">
                  <c:v>-2.7682099999999987E-2</c:v>
                </c:pt>
                <c:pt idx="7753">
                  <c:v>-2.7682099999999987E-2</c:v>
                </c:pt>
                <c:pt idx="7754">
                  <c:v>-2.7682099999999987E-2</c:v>
                </c:pt>
                <c:pt idx="7755">
                  <c:v>-3.0757900000000005E-2</c:v>
                </c:pt>
                <c:pt idx="7756">
                  <c:v>-3.0757900000000005E-2</c:v>
                </c:pt>
                <c:pt idx="7757">
                  <c:v>-2.7682099999999987E-2</c:v>
                </c:pt>
                <c:pt idx="7758">
                  <c:v>-2.7682099999999987E-2</c:v>
                </c:pt>
                <c:pt idx="7759">
                  <c:v>-2.7682099999999987E-2</c:v>
                </c:pt>
                <c:pt idx="7760">
                  <c:v>-2.7682099999999987E-2</c:v>
                </c:pt>
                <c:pt idx="7761">
                  <c:v>-2.7682099999999987E-2</c:v>
                </c:pt>
                <c:pt idx="7762">
                  <c:v>-2.7682099999999987E-2</c:v>
                </c:pt>
                <c:pt idx="7763">
                  <c:v>-2.7682099999999987E-2</c:v>
                </c:pt>
                <c:pt idx="7764">
                  <c:v>-2.7682099999999987E-2</c:v>
                </c:pt>
                <c:pt idx="7765">
                  <c:v>-3.0757900000000005E-2</c:v>
                </c:pt>
                <c:pt idx="7766">
                  <c:v>-3.0757900000000005E-2</c:v>
                </c:pt>
                <c:pt idx="7767">
                  <c:v>-2.7682099999999987E-2</c:v>
                </c:pt>
                <c:pt idx="7768">
                  <c:v>-2.7682099999999987E-2</c:v>
                </c:pt>
                <c:pt idx="7769">
                  <c:v>-3.0757900000000005E-2</c:v>
                </c:pt>
                <c:pt idx="7770">
                  <c:v>-2.7682099999999987E-2</c:v>
                </c:pt>
                <c:pt idx="7771">
                  <c:v>-2.460629999999997E-2</c:v>
                </c:pt>
                <c:pt idx="7772">
                  <c:v>-2.7682099999999987E-2</c:v>
                </c:pt>
                <c:pt idx="7773">
                  <c:v>-2.7682099999999987E-2</c:v>
                </c:pt>
                <c:pt idx="7774">
                  <c:v>-2.7682099999999987E-2</c:v>
                </c:pt>
                <c:pt idx="7775">
                  <c:v>-2.7682099999999987E-2</c:v>
                </c:pt>
                <c:pt idx="7776">
                  <c:v>-2.7682099999999987E-2</c:v>
                </c:pt>
                <c:pt idx="7777">
                  <c:v>-3.0757900000000005E-2</c:v>
                </c:pt>
                <c:pt idx="7778">
                  <c:v>-2.7682099999999987E-2</c:v>
                </c:pt>
                <c:pt idx="7779">
                  <c:v>-2.7682099999999987E-2</c:v>
                </c:pt>
                <c:pt idx="7780">
                  <c:v>-3.0757900000000005E-2</c:v>
                </c:pt>
                <c:pt idx="7781">
                  <c:v>-3.0757900000000005E-2</c:v>
                </c:pt>
                <c:pt idx="7782">
                  <c:v>-3.0757900000000005E-2</c:v>
                </c:pt>
                <c:pt idx="7783">
                  <c:v>-3.0757900000000005E-2</c:v>
                </c:pt>
                <c:pt idx="7784">
                  <c:v>-2.7682099999999987E-2</c:v>
                </c:pt>
                <c:pt idx="7785">
                  <c:v>-2.7682099999999987E-2</c:v>
                </c:pt>
                <c:pt idx="7786">
                  <c:v>-2.7682099999999987E-2</c:v>
                </c:pt>
                <c:pt idx="7787">
                  <c:v>-2.460629999999997E-2</c:v>
                </c:pt>
                <c:pt idx="7788">
                  <c:v>-2.460629999999997E-2</c:v>
                </c:pt>
                <c:pt idx="7789">
                  <c:v>-2.460629999999997E-2</c:v>
                </c:pt>
                <c:pt idx="7790">
                  <c:v>-2.460629999999997E-2</c:v>
                </c:pt>
                <c:pt idx="7791">
                  <c:v>-2.460629999999997E-2</c:v>
                </c:pt>
                <c:pt idx="7792">
                  <c:v>-2.460629999999997E-2</c:v>
                </c:pt>
                <c:pt idx="7793">
                  <c:v>-2.1530600000000011E-2</c:v>
                </c:pt>
                <c:pt idx="7794">
                  <c:v>-2.1530600000000011E-2</c:v>
                </c:pt>
                <c:pt idx="7795">
                  <c:v>-2.1530600000000011E-2</c:v>
                </c:pt>
                <c:pt idx="7796">
                  <c:v>-2.1530600000000011E-2</c:v>
                </c:pt>
                <c:pt idx="7797">
                  <c:v>-1.8454699999999991E-2</c:v>
                </c:pt>
                <c:pt idx="7798">
                  <c:v>-1.5378999999999976E-2</c:v>
                </c:pt>
                <c:pt idx="7799">
                  <c:v>-1.8454699999999991E-2</c:v>
                </c:pt>
                <c:pt idx="7800">
                  <c:v>-2.1530600000000011E-2</c:v>
                </c:pt>
                <c:pt idx="7801">
                  <c:v>-1.8454699999999991E-2</c:v>
                </c:pt>
                <c:pt idx="7802">
                  <c:v>-1.5378999999999976E-2</c:v>
                </c:pt>
                <c:pt idx="7803">
                  <c:v>-1.5378999999999976E-2</c:v>
                </c:pt>
                <c:pt idx="7804">
                  <c:v>-1.5378999999999976E-2</c:v>
                </c:pt>
                <c:pt idx="7805">
                  <c:v>-1.5378999999999976E-2</c:v>
                </c:pt>
                <c:pt idx="7806">
                  <c:v>-1.2303199999999959E-2</c:v>
                </c:pt>
                <c:pt idx="7807">
                  <c:v>-1.5378999999999976E-2</c:v>
                </c:pt>
                <c:pt idx="7808">
                  <c:v>-1.8454699999999991E-2</c:v>
                </c:pt>
                <c:pt idx="7809">
                  <c:v>-1.8454699999999991E-2</c:v>
                </c:pt>
                <c:pt idx="7810">
                  <c:v>-1.8454699999999991E-2</c:v>
                </c:pt>
                <c:pt idx="7811">
                  <c:v>-2.1530600000000011E-2</c:v>
                </c:pt>
                <c:pt idx="7812">
                  <c:v>-2.460629999999997E-2</c:v>
                </c:pt>
                <c:pt idx="7813">
                  <c:v>-2.460629999999997E-2</c:v>
                </c:pt>
                <c:pt idx="7814">
                  <c:v>-2.1530600000000011E-2</c:v>
                </c:pt>
                <c:pt idx="7815">
                  <c:v>-2.1530600000000011E-2</c:v>
                </c:pt>
                <c:pt idx="7816">
                  <c:v>-2.1530600000000011E-2</c:v>
                </c:pt>
                <c:pt idx="7817">
                  <c:v>-1.8454699999999991E-2</c:v>
                </c:pt>
                <c:pt idx="7818">
                  <c:v>-1.5378999999999976E-2</c:v>
                </c:pt>
                <c:pt idx="7819">
                  <c:v>-1.8454699999999991E-2</c:v>
                </c:pt>
                <c:pt idx="7820">
                  <c:v>-1.8454699999999991E-2</c:v>
                </c:pt>
                <c:pt idx="7821">
                  <c:v>-1.8454699999999991E-2</c:v>
                </c:pt>
                <c:pt idx="7822">
                  <c:v>-1.8454699999999991E-2</c:v>
                </c:pt>
                <c:pt idx="7823">
                  <c:v>-1.5378999999999976E-2</c:v>
                </c:pt>
                <c:pt idx="7824">
                  <c:v>-1.2303199999999959E-2</c:v>
                </c:pt>
                <c:pt idx="7825">
                  <c:v>-9.2273999999999967E-3</c:v>
                </c:pt>
                <c:pt idx="7826">
                  <c:v>-9.2273999999999967E-3</c:v>
                </c:pt>
                <c:pt idx="7827">
                  <c:v>-6.1515999999999793E-3</c:v>
                </c:pt>
                <c:pt idx="7828">
                  <c:v>-3.0757999999999619E-3</c:v>
                </c:pt>
                <c:pt idx="7829">
                  <c:v>-3.0757999999999619E-3</c:v>
                </c:pt>
                <c:pt idx="7830">
                  <c:v>0</c:v>
                </c:pt>
                <c:pt idx="7831">
                  <c:v>3.0758000000000174E-3</c:v>
                </c:pt>
                <c:pt idx="7832">
                  <c:v>3.0758000000000174E-3</c:v>
                </c:pt>
                <c:pt idx="7833">
                  <c:v>0</c:v>
                </c:pt>
                <c:pt idx="7834">
                  <c:v>-3.0757999999999619E-3</c:v>
                </c:pt>
                <c:pt idx="7835">
                  <c:v>0</c:v>
                </c:pt>
                <c:pt idx="7836">
                  <c:v>0</c:v>
                </c:pt>
                <c:pt idx="7837">
                  <c:v>0</c:v>
                </c:pt>
                <c:pt idx="7838">
                  <c:v>0</c:v>
                </c:pt>
                <c:pt idx="7839">
                  <c:v>0</c:v>
                </c:pt>
                <c:pt idx="7840">
                  <c:v>3.0758000000000174E-3</c:v>
                </c:pt>
                <c:pt idx="7841">
                  <c:v>3.0758000000000174E-3</c:v>
                </c:pt>
                <c:pt idx="7842">
                  <c:v>3.0758000000000174E-3</c:v>
                </c:pt>
                <c:pt idx="7843">
                  <c:v>6.1516000000000348E-3</c:v>
                </c:pt>
                <c:pt idx="7844">
                  <c:v>6.1516000000000348E-3</c:v>
                </c:pt>
                <c:pt idx="7845">
                  <c:v>6.1516000000000348E-3</c:v>
                </c:pt>
                <c:pt idx="7846">
                  <c:v>6.1516000000000348E-3</c:v>
                </c:pt>
                <c:pt idx="7847">
                  <c:v>6.1516000000000348E-3</c:v>
                </c:pt>
                <c:pt idx="7848">
                  <c:v>9.2272999999999938E-3</c:v>
                </c:pt>
                <c:pt idx="7849">
                  <c:v>9.2272999999999938E-3</c:v>
                </c:pt>
                <c:pt idx="7850">
                  <c:v>1.2303100000000011E-2</c:v>
                </c:pt>
                <c:pt idx="7851">
                  <c:v>1.2303100000000011E-2</c:v>
                </c:pt>
                <c:pt idx="7852">
                  <c:v>1.5378900000000029E-2</c:v>
                </c:pt>
                <c:pt idx="7853">
                  <c:v>1.2303100000000011E-2</c:v>
                </c:pt>
                <c:pt idx="7854">
                  <c:v>9.2272999999999938E-3</c:v>
                </c:pt>
                <c:pt idx="7855">
                  <c:v>1.2303100000000011E-2</c:v>
                </c:pt>
                <c:pt idx="7856">
                  <c:v>9.2272999999999938E-3</c:v>
                </c:pt>
                <c:pt idx="7857">
                  <c:v>1.2303100000000011E-2</c:v>
                </c:pt>
                <c:pt idx="7858">
                  <c:v>1.2303100000000011E-2</c:v>
                </c:pt>
                <c:pt idx="7859">
                  <c:v>1.2303100000000011E-2</c:v>
                </c:pt>
                <c:pt idx="7860">
                  <c:v>1.2303100000000011E-2</c:v>
                </c:pt>
                <c:pt idx="7861">
                  <c:v>1.5378900000000029E-2</c:v>
                </c:pt>
                <c:pt idx="7862">
                  <c:v>1.8454699999999991E-2</c:v>
                </c:pt>
                <c:pt idx="7863">
                  <c:v>2.1530500000000008E-2</c:v>
                </c:pt>
                <c:pt idx="7864">
                  <c:v>2.4606300000000025E-2</c:v>
                </c:pt>
                <c:pt idx="7865">
                  <c:v>2.1530500000000008E-2</c:v>
                </c:pt>
                <c:pt idx="7866">
                  <c:v>2.1530500000000008E-2</c:v>
                </c:pt>
                <c:pt idx="7867">
                  <c:v>2.1530500000000008E-2</c:v>
                </c:pt>
                <c:pt idx="7868">
                  <c:v>1.8454699999999991E-2</c:v>
                </c:pt>
                <c:pt idx="7869">
                  <c:v>1.8454699999999991E-2</c:v>
                </c:pt>
                <c:pt idx="7870">
                  <c:v>1.8454699999999991E-2</c:v>
                </c:pt>
                <c:pt idx="7871">
                  <c:v>1.5378900000000029E-2</c:v>
                </c:pt>
                <c:pt idx="7872">
                  <c:v>1.5378900000000029E-2</c:v>
                </c:pt>
                <c:pt idx="7873">
                  <c:v>1.8454699999999991E-2</c:v>
                </c:pt>
                <c:pt idx="7874">
                  <c:v>2.1530500000000008E-2</c:v>
                </c:pt>
                <c:pt idx="7875">
                  <c:v>2.1530500000000008E-2</c:v>
                </c:pt>
                <c:pt idx="7876">
                  <c:v>2.4606300000000025E-2</c:v>
                </c:pt>
                <c:pt idx="7877">
                  <c:v>2.768200000000004E-2</c:v>
                </c:pt>
                <c:pt idx="7878">
                  <c:v>2.768200000000004E-2</c:v>
                </c:pt>
                <c:pt idx="7879">
                  <c:v>2.768200000000004E-2</c:v>
                </c:pt>
                <c:pt idx="7880">
                  <c:v>2.768200000000004E-2</c:v>
                </c:pt>
                <c:pt idx="7881">
                  <c:v>3.0757900000000005E-2</c:v>
                </c:pt>
                <c:pt idx="7882">
                  <c:v>3.0757900000000005E-2</c:v>
                </c:pt>
                <c:pt idx="7883">
                  <c:v>3.3833600000000019E-2</c:v>
                </c:pt>
                <c:pt idx="7884">
                  <c:v>3.3833600000000019E-2</c:v>
                </c:pt>
                <c:pt idx="7885">
                  <c:v>3.6909400000000037E-2</c:v>
                </c:pt>
                <c:pt idx="7886">
                  <c:v>3.9985199999999999E-2</c:v>
                </c:pt>
                <c:pt idx="7887">
                  <c:v>3.9985199999999999E-2</c:v>
                </c:pt>
                <c:pt idx="7888">
                  <c:v>3.6909400000000037E-2</c:v>
                </c:pt>
                <c:pt idx="7889">
                  <c:v>3.6909400000000037E-2</c:v>
                </c:pt>
                <c:pt idx="7890">
                  <c:v>3.6909400000000037E-2</c:v>
                </c:pt>
                <c:pt idx="7891">
                  <c:v>3.9985199999999999E-2</c:v>
                </c:pt>
                <c:pt idx="7892">
                  <c:v>3.6909400000000037E-2</c:v>
                </c:pt>
                <c:pt idx="7893">
                  <c:v>3.9985199999999999E-2</c:v>
                </c:pt>
                <c:pt idx="7894">
                  <c:v>3.6909400000000037E-2</c:v>
                </c:pt>
                <c:pt idx="7895">
                  <c:v>3.3833600000000019E-2</c:v>
                </c:pt>
                <c:pt idx="7896">
                  <c:v>3.6909400000000037E-2</c:v>
                </c:pt>
                <c:pt idx="7897">
                  <c:v>3.9985199999999999E-2</c:v>
                </c:pt>
                <c:pt idx="7898">
                  <c:v>3.9985199999999999E-2</c:v>
                </c:pt>
                <c:pt idx="7899">
                  <c:v>3.9985199999999999E-2</c:v>
                </c:pt>
                <c:pt idx="7900">
                  <c:v>4.3061000000000016E-2</c:v>
                </c:pt>
                <c:pt idx="7901">
                  <c:v>4.6136800000000033E-2</c:v>
                </c:pt>
                <c:pt idx="7902">
                  <c:v>4.6136800000000033E-2</c:v>
                </c:pt>
                <c:pt idx="7903">
                  <c:v>4.6136800000000033E-2</c:v>
                </c:pt>
                <c:pt idx="7904">
                  <c:v>4.3061000000000016E-2</c:v>
                </c:pt>
                <c:pt idx="7905">
                  <c:v>4.6136800000000033E-2</c:v>
                </c:pt>
                <c:pt idx="7906">
                  <c:v>4.6136800000000033E-2</c:v>
                </c:pt>
                <c:pt idx="7907">
                  <c:v>4.9212599999999995E-2</c:v>
                </c:pt>
                <c:pt idx="7908">
                  <c:v>5.228830000000001E-2</c:v>
                </c:pt>
                <c:pt idx="7909">
                  <c:v>4.9212599999999995E-2</c:v>
                </c:pt>
                <c:pt idx="7910">
                  <c:v>4.6136800000000033E-2</c:v>
                </c:pt>
                <c:pt idx="7911">
                  <c:v>4.6136800000000033E-2</c:v>
                </c:pt>
                <c:pt idx="7912">
                  <c:v>4.9212599999999995E-2</c:v>
                </c:pt>
                <c:pt idx="7913">
                  <c:v>5.228830000000001E-2</c:v>
                </c:pt>
                <c:pt idx="7914">
                  <c:v>5.5364100000000027E-2</c:v>
                </c:pt>
                <c:pt idx="7915">
                  <c:v>5.228830000000001E-2</c:v>
                </c:pt>
                <c:pt idx="7916">
                  <c:v>5.228830000000001E-2</c:v>
                </c:pt>
                <c:pt idx="7917">
                  <c:v>5.228830000000001E-2</c:v>
                </c:pt>
                <c:pt idx="7918">
                  <c:v>5.228830000000001E-2</c:v>
                </c:pt>
                <c:pt idx="7919">
                  <c:v>5.5364100000000027E-2</c:v>
                </c:pt>
                <c:pt idx="7920">
                  <c:v>5.5364100000000027E-2</c:v>
                </c:pt>
                <c:pt idx="7921">
                  <c:v>5.228830000000001E-2</c:v>
                </c:pt>
                <c:pt idx="7922">
                  <c:v>5.228830000000001E-2</c:v>
                </c:pt>
                <c:pt idx="7923">
                  <c:v>5.5364100000000027E-2</c:v>
                </c:pt>
                <c:pt idx="7924">
                  <c:v>5.8439899999999989E-2</c:v>
                </c:pt>
                <c:pt idx="7925">
                  <c:v>5.8439899999999989E-2</c:v>
                </c:pt>
                <c:pt idx="7926">
                  <c:v>5.8439899999999989E-2</c:v>
                </c:pt>
                <c:pt idx="7927">
                  <c:v>6.4591500000000024E-2</c:v>
                </c:pt>
                <c:pt idx="7928">
                  <c:v>6.7667300000000041E-2</c:v>
                </c:pt>
                <c:pt idx="7929">
                  <c:v>6.7667300000000041E-2</c:v>
                </c:pt>
                <c:pt idx="7930">
                  <c:v>6.4591500000000024E-2</c:v>
                </c:pt>
                <c:pt idx="7931">
                  <c:v>6.7667300000000041E-2</c:v>
                </c:pt>
                <c:pt idx="7932">
                  <c:v>7.0743100000000003E-2</c:v>
                </c:pt>
                <c:pt idx="7933">
                  <c:v>7.0743100000000003E-2</c:v>
                </c:pt>
                <c:pt idx="7934">
                  <c:v>7.0743100000000003E-2</c:v>
                </c:pt>
                <c:pt idx="7935">
                  <c:v>6.7667300000000041E-2</c:v>
                </c:pt>
                <c:pt idx="7936">
                  <c:v>6.7667300000000041E-2</c:v>
                </c:pt>
                <c:pt idx="7937">
                  <c:v>6.7667300000000041E-2</c:v>
                </c:pt>
                <c:pt idx="7938">
                  <c:v>6.7667300000000041E-2</c:v>
                </c:pt>
                <c:pt idx="7939">
                  <c:v>7.0743100000000003E-2</c:v>
                </c:pt>
                <c:pt idx="7940">
                  <c:v>6.7667300000000041E-2</c:v>
                </c:pt>
                <c:pt idx="7941">
                  <c:v>6.7667300000000041E-2</c:v>
                </c:pt>
                <c:pt idx="7942">
                  <c:v>7.0743100000000003E-2</c:v>
                </c:pt>
                <c:pt idx="7943">
                  <c:v>7.0743100000000003E-2</c:v>
                </c:pt>
                <c:pt idx="7944">
                  <c:v>6.7667300000000041E-2</c:v>
                </c:pt>
                <c:pt idx="7945">
                  <c:v>6.4591500000000024E-2</c:v>
                </c:pt>
                <c:pt idx="7946">
                  <c:v>6.4591500000000024E-2</c:v>
                </c:pt>
                <c:pt idx="7947">
                  <c:v>6.4591500000000024E-2</c:v>
                </c:pt>
                <c:pt idx="7948">
                  <c:v>6.1515700000000006E-2</c:v>
                </c:pt>
                <c:pt idx="7949">
                  <c:v>6.1515700000000006E-2</c:v>
                </c:pt>
                <c:pt idx="7950">
                  <c:v>6.1515700000000006E-2</c:v>
                </c:pt>
                <c:pt idx="7951">
                  <c:v>6.4591500000000024E-2</c:v>
                </c:pt>
                <c:pt idx="7952">
                  <c:v>6.4591500000000024E-2</c:v>
                </c:pt>
                <c:pt idx="7953">
                  <c:v>6.4591500000000024E-2</c:v>
                </c:pt>
                <c:pt idx="7954">
                  <c:v>6.7667300000000041E-2</c:v>
                </c:pt>
                <c:pt idx="7955">
                  <c:v>7.0743100000000003E-2</c:v>
                </c:pt>
                <c:pt idx="7956">
                  <c:v>7.0743100000000003E-2</c:v>
                </c:pt>
                <c:pt idx="7957">
                  <c:v>7.0743100000000003E-2</c:v>
                </c:pt>
                <c:pt idx="7958">
                  <c:v>7.0743100000000003E-2</c:v>
                </c:pt>
                <c:pt idx="7959">
                  <c:v>6.7667300000000041E-2</c:v>
                </c:pt>
                <c:pt idx="7960">
                  <c:v>7.0743100000000003E-2</c:v>
                </c:pt>
                <c:pt idx="7961">
                  <c:v>7.0743100000000003E-2</c:v>
                </c:pt>
                <c:pt idx="7962">
                  <c:v>6.7667300000000041E-2</c:v>
                </c:pt>
                <c:pt idx="7963">
                  <c:v>6.7667300000000041E-2</c:v>
                </c:pt>
                <c:pt idx="7964">
                  <c:v>6.7667300000000041E-2</c:v>
                </c:pt>
                <c:pt idx="7965">
                  <c:v>7.0743100000000003E-2</c:v>
                </c:pt>
                <c:pt idx="7966">
                  <c:v>6.7667300000000041E-2</c:v>
                </c:pt>
                <c:pt idx="7967">
                  <c:v>6.7667300000000041E-2</c:v>
                </c:pt>
                <c:pt idx="7968">
                  <c:v>7.0743100000000003E-2</c:v>
                </c:pt>
                <c:pt idx="7969">
                  <c:v>7.3818900000000021E-2</c:v>
                </c:pt>
                <c:pt idx="7970">
                  <c:v>7.3818900000000021E-2</c:v>
                </c:pt>
                <c:pt idx="7971">
                  <c:v>7.0743100000000003E-2</c:v>
                </c:pt>
                <c:pt idx="7972">
                  <c:v>7.0743100000000003E-2</c:v>
                </c:pt>
                <c:pt idx="7973">
                  <c:v>7.3818900000000021E-2</c:v>
                </c:pt>
                <c:pt idx="7974">
                  <c:v>7.6894700000000038E-2</c:v>
                </c:pt>
                <c:pt idx="7975">
                  <c:v>7.3818900000000021E-2</c:v>
                </c:pt>
                <c:pt idx="7976">
                  <c:v>7.6894700000000038E-2</c:v>
                </c:pt>
                <c:pt idx="7977">
                  <c:v>7.6894700000000038E-2</c:v>
                </c:pt>
                <c:pt idx="7978">
                  <c:v>7.6894700000000038E-2</c:v>
                </c:pt>
                <c:pt idx="7979">
                  <c:v>7.6894700000000038E-2</c:v>
                </c:pt>
                <c:pt idx="7980">
                  <c:v>7.99705E-2</c:v>
                </c:pt>
                <c:pt idx="7981">
                  <c:v>8.3046200000000014E-2</c:v>
                </c:pt>
                <c:pt idx="7982">
                  <c:v>8.3046200000000014E-2</c:v>
                </c:pt>
                <c:pt idx="7983">
                  <c:v>8.3046200000000014E-2</c:v>
                </c:pt>
                <c:pt idx="7984">
                  <c:v>8.6122000000000032E-2</c:v>
                </c:pt>
                <c:pt idx="7985">
                  <c:v>8.6122000000000032E-2</c:v>
                </c:pt>
                <c:pt idx="7986">
                  <c:v>8.6122000000000032E-2</c:v>
                </c:pt>
                <c:pt idx="7987">
                  <c:v>8.6122000000000032E-2</c:v>
                </c:pt>
                <c:pt idx="7988">
                  <c:v>9.2273600000000011E-2</c:v>
                </c:pt>
                <c:pt idx="7989">
                  <c:v>8.9197799999999994E-2</c:v>
                </c:pt>
                <c:pt idx="7990">
                  <c:v>8.9197799999999994E-2</c:v>
                </c:pt>
                <c:pt idx="7991">
                  <c:v>9.2273600000000011E-2</c:v>
                </c:pt>
                <c:pt idx="7992">
                  <c:v>9.842519999999999E-2</c:v>
                </c:pt>
                <c:pt idx="7993">
                  <c:v>0.10150090000000001</c:v>
                </c:pt>
                <c:pt idx="7994">
                  <c:v>9.2273600000000011E-2</c:v>
                </c:pt>
                <c:pt idx="7995">
                  <c:v>8.9197799999999994E-2</c:v>
                </c:pt>
                <c:pt idx="7996">
                  <c:v>9.5349400000000029E-2</c:v>
                </c:pt>
                <c:pt idx="7997">
                  <c:v>0.10150090000000001</c:v>
                </c:pt>
                <c:pt idx="7998">
                  <c:v>9.5349400000000029E-2</c:v>
                </c:pt>
                <c:pt idx="7999">
                  <c:v>9.2273600000000011E-2</c:v>
                </c:pt>
                <c:pt idx="8000">
                  <c:v>9.842519999999999E-2</c:v>
                </c:pt>
                <c:pt idx="8001">
                  <c:v>0.10150090000000001</c:v>
                </c:pt>
                <c:pt idx="8002">
                  <c:v>0.10150090000000001</c:v>
                </c:pt>
                <c:pt idx="8003">
                  <c:v>9.5349400000000029E-2</c:v>
                </c:pt>
                <c:pt idx="8004">
                  <c:v>9.5349400000000029E-2</c:v>
                </c:pt>
                <c:pt idx="8005">
                  <c:v>0.10457670000000002</c:v>
                </c:pt>
                <c:pt idx="8006">
                  <c:v>0.10457670000000002</c:v>
                </c:pt>
                <c:pt idx="8007">
                  <c:v>0.10150090000000001</c:v>
                </c:pt>
                <c:pt idx="8008">
                  <c:v>0.10150090000000001</c:v>
                </c:pt>
                <c:pt idx="8009">
                  <c:v>0.10150090000000001</c:v>
                </c:pt>
                <c:pt idx="8010">
                  <c:v>0.10457670000000002</c:v>
                </c:pt>
                <c:pt idx="8011">
                  <c:v>0.10765250000000004</c:v>
                </c:pt>
                <c:pt idx="8012">
                  <c:v>0.10457670000000002</c:v>
                </c:pt>
                <c:pt idx="8013">
                  <c:v>0.10457670000000002</c:v>
                </c:pt>
                <c:pt idx="8014">
                  <c:v>0.10765250000000004</c:v>
                </c:pt>
                <c:pt idx="8015">
                  <c:v>0.10765250000000004</c:v>
                </c:pt>
                <c:pt idx="8016">
                  <c:v>0.10457670000000002</c:v>
                </c:pt>
                <c:pt idx="8017">
                  <c:v>0.10765250000000004</c:v>
                </c:pt>
                <c:pt idx="8018">
                  <c:v>0.1107283</c:v>
                </c:pt>
                <c:pt idx="8019">
                  <c:v>0.1107283</c:v>
                </c:pt>
                <c:pt idx="8020">
                  <c:v>0.10765250000000004</c:v>
                </c:pt>
                <c:pt idx="8021">
                  <c:v>0.1107283</c:v>
                </c:pt>
                <c:pt idx="8022">
                  <c:v>0.11380410000000002</c:v>
                </c:pt>
                <c:pt idx="8023">
                  <c:v>0.11380410000000002</c:v>
                </c:pt>
                <c:pt idx="8024">
                  <c:v>0.11380410000000002</c:v>
                </c:pt>
                <c:pt idx="8025">
                  <c:v>0.11687990000000004</c:v>
                </c:pt>
                <c:pt idx="8026">
                  <c:v>0.11687990000000004</c:v>
                </c:pt>
                <c:pt idx="8027">
                  <c:v>0.11687990000000004</c:v>
                </c:pt>
                <c:pt idx="8028">
                  <c:v>0.11687990000000004</c:v>
                </c:pt>
                <c:pt idx="8029">
                  <c:v>0.11687990000000004</c:v>
                </c:pt>
                <c:pt idx="8030">
                  <c:v>0.11687990000000004</c:v>
                </c:pt>
                <c:pt idx="8031">
                  <c:v>0.11687990000000004</c:v>
                </c:pt>
                <c:pt idx="8032">
                  <c:v>0.11380410000000002</c:v>
                </c:pt>
                <c:pt idx="8033">
                  <c:v>0.11687990000000004</c:v>
                </c:pt>
                <c:pt idx="8034">
                  <c:v>0.11687990000000004</c:v>
                </c:pt>
                <c:pt idx="8035">
                  <c:v>0.11687990000000004</c:v>
                </c:pt>
                <c:pt idx="8036">
                  <c:v>0.11687990000000004</c:v>
                </c:pt>
                <c:pt idx="8037">
                  <c:v>0.11687990000000004</c:v>
                </c:pt>
                <c:pt idx="8038">
                  <c:v>0.11687990000000004</c:v>
                </c:pt>
                <c:pt idx="8039">
                  <c:v>0.1199557</c:v>
                </c:pt>
                <c:pt idx="8040">
                  <c:v>0.1199557</c:v>
                </c:pt>
                <c:pt idx="8041">
                  <c:v>0.1199557</c:v>
                </c:pt>
                <c:pt idx="8042">
                  <c:v>0.12303140000000001</c:v>
                </c:pt>
                <c:pt idx="8043">
                  <c:v>0.12303140000000001</c:v>
                </c:pt>
                <c:pt idx="8044">
                  <c:v>0.12610730000000003</c:v>
                </c:pt>
                <c:pt idx="8045">
                  <c:v>0.12610730000000003</c:v>
                </c:pt>
                <c:pt idx="8046">
                  <c:v>0.12610730000000003</c:v>
                </c:pt>
                <c:pt idx="8047">
                  <c:v>0.1291831</c:v>
                </c:pt>
                <c:pt idx="8048">
                  <c:v>0.13225880000000001</c:v>
                </c:pt>
                <c:pt idx="8049">
                  <c:v>0.13225880000000001</c:v>
                </c:pt>
                <c:pt idx="8050">
                  <c:v>0.1291831</c:v>
                </c:pt>
                <c:pt idx="8051">
                  <c:v>0.13225880000000001</c:v>
                </c:pt>
                <c:pt idx="8052">
                  <c:v>0.13225880000000001</c:v>
                </c:pt>
                <c:pt idx="8053">
                  <c:v>0.13225880000000001</c:v>
                </c:pt>
                <c:pt idx="8054">
                  <c:v>0.1291831</c:v>
                </c:pt>
                <c:pt idx="8055">
                  <c:v>0.13225880000000001</c:v>
                </c:pt>
                <c:pt idx="8056">
                  <c:v>0.13533460000000003</c:v>
                </c:pt>
                <c:pt idx="8057">
                  <c:v>0.13533460000000003</c:v>
                </c:pt>
                <c:pt idx="8058">
                  <c:v>0.13225880000000001</c:v>
                </c:pt>
                <c:pt idx="8059">
                  <c:v>0.13225880000000001</c:v>
                </c:pt>
                <c:pt idx="8060">
                  <c:v>0.13533460000000003</c:v>
                </c:pt>
                <c:pt idx="8061">
                  <c:v>0.13841039999999999</c:v>
                </c:pt>
                <c:pt idx="8062">
                  <c:v>0.13533460000000003</c:v>
                </c:pt>
                <c:pt idx="8063">
                  <c:v>0.13841039999999999</c:v>
                </c:pt>
                <c:pt idx="8064">
                  <c:v>0.14148620000000001</c:v>
                </c:pt>
                <c:pt idx="8065">
                  <c:v>0.14148620000000001</c:v>
                </c:pt>
                <c:pt idx="8066">
                  <c:v>0.13841039999999999</c:v>
                </c:pt>
                <c:pt idx="8067">
                  <c:v>0.14148620000000001</c:v>
                </c:pt>
                <c:pt idx="8068">
                  <c:v>0.14456200000000002</c:v>
                </c:pt>
                <c:pt idx="8069">
                  <c:v>0.14456200000000002</c:v>
                </c:pt>
                <c:pt idx="8070">
                  <c:v>0.14148620000000001</c:v>
                </c:pt>
                <c:pt idx="8071">
                  <c:v>0.14456200000000002</c:v>
                </c:pt>
                <c:pt idx="8072">
                  <c:v>0.14763780000000004</c:v>
                </c:pt>
                <c:pt idx="8073">
                  <c:v>0.14456200000000002</c:v>
                </c:pt>
                <c:pt idx="8074">
                  <c:v>0.14456200000000002</c:v>
                </c:pt>
                <c:pt idx="8075">
                  <c:v>0.14763780000000004</c:v>
                </c:pt>
                <c:pt idx="8076">
                  <c:v>0.14763780000000004</c:v>
                </c:pt>
                <c:pt idx="8077">
                  <c:v>0.14763780000000004</c:v>
                </c:pt>
                <c:pt idx="8078">
                  <c:v>0.1507135</c:v>
                </c:pt>
                <c:pt idx="8079">
                  <c:v>0.1507135</c:v>
                </c:pt>
                <c:pt idx="8080">
                  <c:v>0.1507135</c:v>
                </c:pt>
                <c:pt idx="8081">
                  <c:v>0.1507135</c:v>
                </c:pt>
                <c:pt idx="8082">
                  <c:v>0.1507135</c:v>
                </c:pt>
                <c:pt idx="8083">
                  <c:v>0.1507135</c:v>
                </c:pt>
                <c:pt idx="8084">
                  <c:v>0.1507135</c:v>
                </c:pt>
                <c:pt idx="8085">
                  <c:v>0.15378930000000002</c:v>
                </c:pt>
                <c:pt idx="8086">
                  <c:v>0.15378930000000002</c:v>
                </c:pt>
                <c:pt idx="8087">
                  <c:v>0.15378930000000002</c:v>
                </c:pt>
                <c:pt idx="8088">
                  <c:v>0.15378930000000002</c:v>
                </c:pt>
                <c:pt idx="8089">
                  <c:v>0.15378930000000002</c:v>
                </c:pt>
                <c:pt idx="8090">
                  <c:v>0.15686509999999998</c:v>
                </c:pt>
                <c:pt idx="8091">
                  <c:v>0.15686509999999998</c:v>
                </c:pt>
                <c:pt idx="8092">
                  <c:v>0.15686509999999998</c:v>
                </c:pt>
                <c:pt idx="8093">
                  <c:v>0.15686509999999998</c:v>
                </c:pt>
                <c:pt idx="8094">
                  <c:v>0.15994090000000005</c:v>
                </c:pt>
                <c:pt idx="8095">
                  <c:v>0.16301670000000001</c:v>
                </c:pt>
                <c:pt idx="8096">
                  <c:v>0.15994090000000005</c:v>
                </c:pt>
                <c:pt idx="8097">
                  <c:v>0.16301670000000001</c:v>
                </c:pt>
                <c:pt idx="8098">
                  <c:v>0.16301670000000001</c:v>
                </c:pt>
                <c:pt idx="8099">
                  <c:v>0.16301670000000001</c:v>
                </c:pt>
                <c:pt idx="8100">
                  <c:v>0.16301670000000001</c:v>
                </c:pt>
                <c:pt idx="8101">
                  <c:v>0.16301670000000001</c:v>
                </c:pt>
                <c:pt idx="8102">
                  <c:v>0.16301670000000001</c:v>
                </c:pt>
                <c:pt idx="8103">
                  <c:v>0.16301670000000001</c:v>
                </c:pt>
                <c:pt idx="8104">
                  <c:v>0.15994090000000005</c:v>
                </c:pt>
                <c:pt idx="8105">
                  <c:v>0.15994090000000005</c:v>
                </c:pt>
                <c:pt idx="8106">
                  <c:v>0.15686509999999998</c:v>
                </c:pt>
                <c:pt idx="8107">
                  <c:v>0.15994090000000005</c:v>
                </c:pt>
                <c:pt idx="8108">
                  <c:v>0.15686509999999998</c:v>
                </c:pt>
                <c:pt idx="8109">
                  <c:v>0.15994090000000005</c:v>
                </c:pt>
                <c:pt idx="8110">
                  <c:v>0.16301670000000001</c:v>
                </c:pt>
                <c:pt idx="8111">
                  <c:v>0.16301670000000001</c:v>
                </c:pt>
                <c:pt idx="8112">
                  <c:v>0.16609249999999998</c:v>
                </c:pt>
                <c:pt idx="8113">
                  <c:v>0.16609249999999998</c:v>
                </c:pt>
                <c:pt idx="8114">
                  <c:v>0.16609249999999998</c:v>
                </c:pt>
                <c:pt idx="8115">
                  <c:v>0.16609249999999998</c:v>
                </c:pt>
                <c:pt idx="8116">
                  <c:v>0.16609249999999998</c:v>
                </c:pt>
                <c:pt idx="8117">
                  <c:v>0.16609249999999998</c:v>
                </c:pt>
                <c:pt idx="8118">
                  <c:v>0.16609249999999998</c:v>
                </c:pt>
                <c:pt idx="8119">
                  <c:v>0.16609249999999998</c:v>
                </c:pt>
                <c:pt idx="8120">
                  <c:v>0.16301670000000001</c:v>
                </c:pt>
                <c:pt idx="8121">
                  <c:v>0.16609249999999998</c:v>
                </c:pt>
                <c:pt idx="8122">
                  <c:v>0.16916830000000005</c:v>
                </c:pt>
                <c:pt idx="8123">
                  <c:v>0.16916830000000005</c:v>
                </c:pt>
                <c:pt idx="8124">
                  <c:v>0.17224410000000001</c:v>
                </c:pt>
                <c:pt idx="8125">
                  <c:v>0.17531980000000003</c:v>
                </c:pt>
                <c:pt idx="8126">
                  <c:v>0.17839570000000005</c:v>
                </c:pt>
                <c:pt idx="8127">
                  <c:v>0.18147140000000006</c:v>
                </c:pt>
                <c:pt idx="8128">
                  <c:v>0.18454720000000002</c:v>
                </c:pt>
                <c:pt idx="8129">
                  <c:v>0.18454720000000002</c:v>
                </c:pt>
                <c:pt idx="8130">
                  <c:v>0.18147140000000006</c:v>
                </c:pt>
                <c:pt idx="8131">
                  <c:v>0.18454720000000002</c:v>
                </c:pt>
                <c:pt idx="8132">
                  <c:v>0.18454720000000002</c:v>
                </c:pt>
                <c:pt idx="8133">
                  <c:v>0.18454720000000002</c:v>
                </c:pt>
                <c:pt idx="8134">
                  <c:v>0.18454720000000002</c:v>
                </c:pt>
                <c:pt idx="8135">
                  <c:v>0.18454720000000002</c:v>
                </c:pt>
                <c:pt idx="8136">
                  <c:v>0.18762299999999998</c:v>
                </c:pt>
                <c:pt idx="8137">
                  <c:v>0.18454720000000002</c:v>
                </c:pt>
                <c:pt idx="8138">
                  <c:v>0.18147140000000006</c:v>
                </c:pt>
                <c:pt idx="8139">
                  <c:v>0.17839570000000005</c:v>
                </c:pt>
                <c:pt idx="8140">
                  <c:v>0.18147140000000006</c:v>
                </c:pt>
                <c:pt idx="8141">
                  <c:v>0.18147140000000006</c:v>
                </c:pt>
                <c:pt idx="8142">
                  <c:v>0.17839570000000005</c:v>
                </c:pt>
                <c:pt idx="8143">
                  <c:v>0.17839570000000005</c:v>
                </c:pt>
                <c:pt idx="8144">
                  <c:v>0.18147140000000006</c:v>
                </c:pt>
                <c:pt idx="8145">
                  <c:v>0.17839570000000005</c:v>
                </c:pt>
                <c:pt idx="8146">
                  <c:v>0.17839570000000005</c:v>
                </c:pt>
                <c:pt idx="8147">
                  <c:v>0.17839570000000005</c:v>
                </c:pt>
                <c:pt idx="8148">
                  <c:v>0.18147140000000006</c:v>
                </c:pt>
                <c:pt idx="8149">
                  <c:v>0.18147140000000006</c:v>
                </c:pt>
                <c:pt idx="8150">
                  <c:v>0.18147140000000006</c:v>
                </c:pt>
                <c:pt idx="8151">
                  <c:v>0.18454720000000002</c:v>
                </c:pt>
                <c:pt idx="8152">
                  <c:v>0.18454720000000002</c:v>
                </c:pt>
                <c:pt idx="8153">
                  <c:v>0.18454720000000002</c:v>
                </c:pt>
                <c:pt idx="8154">
                  <c:v>0.18454720000000002</c:v>
                </c:pt>
                <c:pt idx="8155">
                  <c:v>0.18454720000000002</c:v>
                </c:pt>
                <c:pt idx="8156">
                  <c:v>0.18147140000000006</c:v>
                </c:pt>
                <c:pt idx="8157">
                  <c:v>0.17839570000000005</c:v>
                </c:pt>
                <c:pt idx="8158">
                  <c:v>0.18147140000000006</c:v>
                </c:pt>
                <c:pt idx="8159">
                  <c:v>0.18454720000000002</c:v>
                </c:pt>
                <c:pt idx="8160">
                  <c:v>0.18762299999999998</c:v>
                </c:pt>
                <c:pt idx="8161">
                  <c:v>0.18454720000000002</c:v>
                </c:pt>
                <c:pt idx="8162">
                  <c:v>0.18454720000000002</c:v>
                </c:pt>
                <c:pt idx="8163">
                  <c:v>0.18454720000000002</c:v>
                </c:pt>
                <c:pt idx="8164">
                  <c:v>0.18454720000000002</c:v>
                </c:pt>
                <c:pt idx="8165">
                  <c:v>0.18762299999999998</c:v>
                </c:pt>
                <c:pt idx="8166">
                  <c:v>0.19069880000000006</c:v>
                </c:pt>
                <c:pt idx="8167">
                  <c:v>0.19377460000000002</c:v>
                </c:pt>
                <c:pt idx="8168">
                  <c:v>0.19377460000000002</c:v>
                </c:pt>
                <c:pt idx="8169">
                  <c:v>0.19377460000000002</c:v>
                </c:pt>
                <c:pt idx="8170">
                  <c:v>0.19377460000000002</c:v>
                </c:pt>
                <c:pt idx="8171">
                  <c:v>0.19685039999999998</c:v>
                </c:pt>
                <c:pt idx="8172">
                  <c:v>0.1999261</c:v>
                </c:pt>
                <c:pt idx="8173">
                  <c:v>0.20300200000000002</c:v>
                </c:pt>
                <c:pt idx="8174">
                  <c:v>0.20300200000000002</c:v>
                </c:pt>
                <c:pt idx="8175">
                  <c:v>0.20300200000000002</c:v>
                </c:pt>
                <c:pt idx="8176">
                  <c:v>0.20607770000000003</c:v>
                </c:pt>
                <c:pt idx="8177">
                  <c:v>0.20915349999999999</c:v>
                </c:pt>
                <c:pt idx="8178">
                  <c:v>0.20915349999999999</c:v>
                </c:pt>
                <c:pt idx="8179">
                  <c:v>0.20607770000000003</c:v>
                </c:pt>
                <c:pt idx="8180">
                  <c:v>0.20607770000000003</c:v>
                </c:pt>
                <c:pt idx="8181">
                  <c:v>0.20915349999999999</c:v>
                </c:pt>
                <c:pt idx="8182">
                  <c:v>0.21222930000000007</c:v>
                </c:pt>
                <c:pt idx="8183">
                  <c:v>0.20915349999999999</c:v>
                </c:pt>
                <c:pt idx="8184">
                  <c:v>0.20915349999999999</c:v>
                </c:pt>
                <c:pt idx="8185">
                  <c:v>0.20915349999999999</c:v>
                </c:pt>
                <c:pt idx="8186">
                  <c:v>0.21222930000000007</c:v>
                </c:pt>
                <c:pt idx="8187">
                  <c:v>0.20915349999999999</c:v>
                </c:pt>
                <c:pt idx="8188">
                  <c:v>0.20915349999999999</c:v>
                </c:pt>
                <c:pt idx="8189">
                  <c:v>0.21222930000000007</c:v>
                </c:pt>
                <c:pt idx="8190">
                  <c:v>0.21222930000000007</c:v>
                </c:pt>
                <c:pt idx="8191">
                  <c:v>0.21530510000000003</c:v>
                </c:pt>
                <c:pt idx="8192">
                  <c:v>0.21530510000000003</c:v>
                </c:pt>
                <c:pt idx="8193">
                  <c:v>0.21530510000000003</c:v>
                </c:pt>
                <c:pt idx="8194">
                  <c:v>0.21530510000000003</c:v>
                </c:pt>
                <c:pt idx="8195">
                  <c:v>0.21222930000000007</c:v>
                </c:pt>
                <c:pt idx="8196">
                  <c:v>0.21530510000000003</c:v>
                </c:pt>
                <c:pt idx="8197">
                  <c:v>0.21530510000000003</c:v>
                </c:pt>
                <c:pt idx="8198">
                  <c:v>0.21222930000000007</c:v>
                </c:pt>
                <c:pt idx="8199">
                  <c:v>0.21222930000000007</c:v>
                </c:pt>
                <c:pt idx="8200">
                  <c:v>0.21530510000000003</c:v>
                </c:pt>
                <c:pt idx="8201">
                  <c:v>0.21838089999999999</c:v>
                </c:pt>
                <c:pt idx="8202">
                  <c:v>0.22145670000000006</c:v>
                </c:pt>
                <c:pt idx="8203">
                  <c:v>0.22145670000000006</c:v>
                </c:pt>
                <c:pt idx="8204">
                  <c:v>0.22453250000000002</c:v>
                </c:pt>
                <c:pt idx="8205">
                  <c:v>0.22760820000000004</c:v>
                </c:pt>
                <c:pt idx="8206">
                  <c:v>0.22760820000000004</c:v>
                </c:pt>
                <c:pt idx="8207">
                  <c:v>0.22760820000000004</c:v>
                </c:pt>
                <c:pt idx="8208">
                  <c:v>0.22760820000000004</c:v>
                </c:pt>
                <c:pt idx="8209">
                  <c:v>0.22760820000000004</c:v>
                </c:pt>
                <c:pt idx="8210">
                  <c:v>0.22760820000000004</c:v>
                </c:pt>
                <c:pt idx="8211">
                  <c:v>0.22760820000000004</c:v>
                </c:pt>
                <c:pt idx="8212">
                  <c:v>0.22453250000000002</c:v>
                </c:pt>
                <c:pt idx="8213">
                  <c:v>0.22453250000000002</c:v>
                </c:pt>
                <c:pt idx="8214">
                  <c:v>0.22453250000000002</c:v>
                </c:pt>
                <c:pt idx="8215">
                  <c:v>0.22760820000000004</c:v>
                </c:pt>
                <c:pt idx="8216">
                  <c:v>0.22760820000000004</c:v>
                </c:pt>
                <c:pt idx="8217">
                  <c:v>0.22760820000000004</c:v>
                </c:pt>
                <c:pt idx="8218">
                  <c:v>0.23068410000000006</c:v>
                </c:pt>
                <c:pt idx="8219">
                  <c:v>0.23068410000000006</c:v>
                </c:pt>
                <c:pt idx="8220">
                  <c:v>0.23375979999999996</c:v>
                </c:pt>
                <c:pt idx="8221">
                  <c:v>0.23375979999999996</c:v>
                </c:pt>
                <c:pt idx="8222">
                  <c:v>0.23375979999999996</c:v>
                </c:pt>
                <c:pt idx="8223">
                  <c:v>0.23375979999999996</c:v>
                </c:pt>
                <c:pt idx="8224">
                  <c:v>0.23068410000000006</c:v>
                </c:pt>
                <c:pt idx="8225">
                  <c:v>0.22760820000000004</c:v>
                </c:pt>
                <c:pt idx="8226">
                  <c:v>0.23068410000000006</c:v>
                </c:pt>
                <c:pt idx="8227">
                  <c:v>0.23375979999999996</c:v>
                </c:pt>
                <c:pt idx="8228">
                  <c:v>0.23375979999999996</c:v>
                </c:pt>
                <c:pt idx="8229">
                  <c:v>0.23068410000000006</c:v>
                </c:pt>
                <c:pt idx="8230">
                  <c:v>0.22760820000000004</c:v>
                </c:pt>
                <c:pt idx="8231">
                  <c:v>0.23068410000000006</c:v>
                </c:pt>
                <c:pt idx="8232">
                  <c:v>0.22760820000000004</c:v>
                </c:pt>
                <c:pt idx="8233">
                  <c:v>0.22760820000000004</c:v>
                </c:pt>
                <c:pt idx="8234">
                  <c:v>0.22760820000000004</c:v>
                </c:pt>
                <c:pt idx="8235">
                  <c:v>0.22760820000000004</c:v>
                </c:pt>
                <c:pt idx="8236">
                  <c:v>0.22760820000000004</c:v>
                </c:pt>
                <c:pt idx="8237">
                  <c:v>0.22760820000000004</c:v>
                </c:pt>
                <c:pt idx="8238">
                  <c:v>0.23068410000000006</c:v>
                </c:pt>
                <c:pt idx="8239">
                  <c:v>0.23068410000000006</c:v>
                </c:pt>
                <c:pt idx="8240">
                  <c:v>0.23068410000000006</c:v>
                </c:pt>
                <c:pt idx="8241">
                  <c:v>0.23068410000000006</c:v>
                </c:pt>
                <c:pt idx="8242">
                  <c:v>0.23375979999999996</c:v>
                </c:pt>
                <c:pt idx="8243">
                  <c:v>0.23683560000000003</c:v>
                </c:pt>
                <c:pt idx="8244">
                  <c:v>0.23068410000000006</c:v>
                </c:pt>
                <c:pt idx="8245">
                  <c:v>0.23683560000000003</c:v>
                </c:pt>
                <c:pt idx="8246">
                  <c:v>0.2399114</c:v>
                </c:pt>
                <c:pt idx="8247">
                  <c:v>0.2399114</c:v>
                </c:pt>
                <c:pt idx="8248">
                  <c:v>0.23683560000000003</c:v>
                </c:pt>
                <c:pt idx="8249">
                  <c:v>0.23683560000000003</c:v>
                </c:pt>
                <c:pt idx="8250">
                  <c:v>0.24606300000000003</c:v>
                </c:pt>
                <c:pt idx="8251">
                  <c:v>0.25221450000000001</c:v>
                </c:pt>
                <c:pt idx="8252">
                  <c:v>0.24606300000000003</c:v>
                </c:pt>
                <c:pt idx="8253">
                  <c:v>0.24298720000000007</c:v>
                </c:pt>
                <c:pt idx="8254">
                  <c:v>0.25221450000000001</c:v>
                </c:pt>
                <c:pt idx="8255">
                  <c:v>0.25836610000000004</c:v>
                </c:pt>
                <c:pt idx="8256">
                  <c:v>0.25529029999999997</c:v>
                </c:pt>
                <c:pt idx="8257">
                  <c:v>0.25529029999999997</c:v>
                </c:pt>
                <c:pt idx="8258">
                  <c:v>0.25836610000000004</c:v>
                </c:pt>
                <c:pt idx="8259">
                  <c:v>0.2614419</c:v>
                </c:pt>
                <c:pt idx="8260">
                  <c:v>0.25836610000000004</c:v>
                </c:pt>
                <c:pt idx="8261">
                  <c:v>0.25221450000000001</c:v>
                </c:pt>
                <c:pt idx="8262">
                  <c:v>0.25221450000000001</c:v>
                </c:pt>
                <c:pt idx="8263">
                  <c:v>0.25529029999999997</c:v>
                </c:pt>
                <c:pt idx="8264">
                  <c:v>0.25221450000000001</c:v>
                </c:pt>
                <c:pt idx="8265">
                  <c:v>0.24913879999999999</c:v>
                </c:pt>
                <c:pt idx="8266">
                  <c:v>0.24913879999999999</c:v>
                </c:pt>
                <c:pt idx="8267">
                  <c:v>0.24606300000000003</c:v>
                </c:pt>
                <c:pt idx="8268">
                  <c:v>0.24913879999999999</c:v>
                </c:pt>
                <c:pt idx="8269">
                  <c:v>0.24913879999999999</c:v>
                </c:pt>
                <c:pt idx="8270">
                  <c:v>0.24913879999999999</c:v>
                </c:pt>
                <c:pt idx="8271">
                  <c:v>0.25221450000000001</c:v>
                </c:pt>
                <c:pt idx="8272">
                  <c:v>0.25529029999999997</c:v>
                </c:pt>
                <c:pt idx="8273">
                  <c:v>0.25221450000000001</c:v>
                </c:pt>
                <c:pt idx="8274">
                  <c:v>0.24913879999999999</c:v>
                </c:pt>
                <c:pt idx="8275">
                  <c:v>0.24913879999999999</c:v>
                </c:pt>
                <c:pt idx="8276">
                  <c:v>0.24913879999999999</c:v>
                </c:pt>
                <c:pt idx="8277">
                  <c:v>0.24606300000000003</c:v>
                </c:pt>
                <c:pt idx="8278">
                  <c:v>0.24606300000000003</c:v>
                </c:pt>
                <c:pt idx="8279">
                  <c:v>0.24606300000000003</c:v>
                </c:pt>
                <c:pt idx="8280">
                  <c:v>0.24606300000000003</c:v>
                </c:pt>
                <c:pt idx="8281">
                  <c:v>0.24606300000000003</c:v>
                </c:pt>
                <c:pt idx="8282">
                  <c:v>0.24606300000000003</c:v>
                </c:pt>
                <c:pt idx="8283">
                  <c:v>0.24606300000000003</c:v>
                </c:pt>
                <c:pt idx="8284">
                  <c:v>0.24913879999999999</c:v>
                </c:pt>
                <c:pt idx="8285">
                  <c:v>0.25221450000000001</c:v>
                </c:pt>
                <c:pt idx="8286">
                  <c:v>0.25221450000000001</c:v>
                </c:pt>
                <c:pt idx="8287">
                  <c:v>0.25221450000000001</c:v>
                </c:pt>
                <c:pt idx="8288">
                  <c:v>0.25529029999999997</c:v>
                </c:pt>
                <c:pt idx="8289">
                  <c:v>0.25529029999999997</c:v>
                </c:pt>
                <c:pt idx="8290">
                  <c:v>0.25529029999999997</c:v>
                </c:pt>
                <c:pt idx="8291">
                  <c:v>0.25529029999999997</c:v>
                </c:pt>
                <c:pt idx="8292">
                  <c:v>0.25836610000000004</c:v>
                </c:pt>
                <c:pt idx="8293">
                  <c:v>0.2614419</c:v>
                </c:pt>
                <c:pt idx="8294">
                  <c:v>0.2614419</c:v>
                </c:pt>
                <c:pt idx="8295">
                  <c:v>0.2614419</c:v>
                </c:pt>
                <c:pt idx="8296">
                  <c:v>0.2614419</c:v>
                </c:pt>
                <c:pt idx="8297">
                  <c:v>0.26451760000000002</c:v>
                </c:pt>
                <c:pt idx="8298">
                  <c:v>0.2614419</c:v>
                </c:pt>
                <c:pt idx="8299">
                  <c:v>0.2614419</c:v>
                </c:pt>
                <c:pt idx="8300">
                  <c:v>0.2614419</c:v>
                </c:pt>
                <c:pt idx="8301">
                  <c:v>0.2614419</c:v>
                </c:pt>
                <c:pt idx="8302">
                  <c:v>0.26451760000000002</c:v>
                </c:pt>
                <c:pt idx="8303">
                  <c:v>0.26451760000000002</c:v>
                </c:pt>
                <c:pt idx="8304">
                  <c:v>0.26451760000000002</c:v>
                </c:pt>
                <c:pt idx="8305">
                  <c:v>0.26451760000000002</c:v>
                </c:pt>
                <c:pt idx="8306">
                  <c:v>0.26759350000000004</c:v>
                </c:pt>
                <c:pt idx="8307">
                  <c:v>0.26759350000000004</c:v>
                </c:pt>
                <c:pt idx="8308">
                  <c:v>0.26759350000000004</c:v>
                </c:pt>
                <c:pt idx="8309">
                  <c:v>0.26759350000000004</c:v>
                </c:pt>
                <c:pt idx="8310">
                  <c:v>0.2706693</c:v>
                </c:pt>
                <c:pt idx="8311">
                  <c:v>0.2706693</c:v>
                </c:pt>
                <c:pt idx="8312">
                  <c:v>0.2706693</c:v>
                </c:pt>
                <c:pt idx="8313">
                  <c:v>0.2706693</c:v>
                </c:pt>
                <c:pt idx="8314">
                  <c:v>0.27374500000000002</c:v>
                </c:pt>
                <c:pt idx="8315">
                  <c:v>0.27374500000000002</c:v>
                </c:pt>
                <c:pt idx="8316">
                  <c:v>0.27374500000000002</c:v>
                </c:pt>
                <c:pt idx="8317">
                  <c:v>0.27374500000000002</c:v>
                </c:pt>
                <c:pt idx="8318">
                  <c:v>0.27682079999999998</c:v>
                </c:pt>
                <c:pt idx="8319">
                  <c:v>0.27682079999999998</c:v>
                </c:pt>
                <c:pt idx="8320">
                  <c:v>0.27682079999999998</c:v>
                </c:pt>
                <c:pt idx="8321">
                  <c:v>0.27682079999999998</c:v>
                </c:pt>
                <c:pt idx="8322">
                  <c:v>0.2798967</c:v>
                </c:pt>
                <c:pt idx="8323">
                  <c:v>0.2798967</c:v>
                </c:pt>
                <c:pt idx="8324">
                  <c:v>0.27682079999999998</c:v>
                </c:pt>
                <c:pt idx="8325">
                  <c:v>0.27682079999999998</c:v>
                </c:pt>
                <c:pt idx="8326">
                  <c:v>0.2798967</c:v>
                </c:pt>
                <c:pt idx="8327">
                  <c:v>0.2798967</c:v>
                </c:pt>
                <c:pt idx="8328">
                  <c:v>0.2798967</c:v>
                </c:pt>
                <c:pt idx="8329">
                  <c:v>0.28297240000000001</c:v>
                </c:pt>
                <c:pt idx="8330">
                  <c:v>0.28297240000000001</c:v>
                </c:pt>
                <c:pt idx="8331">
                  <c:v>0.28297240000000001</c:v>
                </c:pt>
                <c:pt idx="8332">
                  <c:v>0.28604819999999997</c:v>
                </c:pt>
                <c:pt idx="8333">
                  <c:v>0.28604819999999997</c:v>
                </c:pt>
                <c:pt idx="8334">
                  <c:v>0.28604819999999997</c:v>
                </c:pt>
                <c:pt idx="8335">
                  <c:v>0.28604819999999997</c:v>
                </c:pt>
                <c:pt idx="8336">
                  <c:v>0.28297240000000001</c:v>
                </c:pt>
                <c:pt idx="8337">
                  <c:v>0.28297240000000001</c:v>
                </c:pt>
                <c:pt idx="8338">
                  <c:v>0.28604819999999997</c:v>
                </c:pt>
                <c:pt idx="8339">
                  <c:v>0.28604819999999997</c:v>
                </c:pt>
                <c:pt idx="8340">
                  <c:v>0.28604819999999997</c:v>
                </c:pt>
                <c:pt idx="8341">
                  <c:v>0.28604819999999997</c:v>
                </c:pt>
                <c:pt idx="8342">
                  <c:v>0.28604819999999997</c:v>
                </c:pt>
                <c:pt idx="8343">
                  <c:v>0.28604819999999997</c:v>
                </c:pt>
                <c:pt idx="8344">
                  <c:v>0.28604819999999997</c:v>
                </c:pt>
                <c:pt idx="8345">
                  <c:v>0.28912400000000005</c:v>
                </c:pt>
                <c:pt idx="8346">
                  <c:v>0.28912400000000005</c:v>
                </c:pt>
                <c:pt idx="8347">
                  <c:v>0.28912400000000005</c:v>
                </c:pt>
                <c:pt idx="8348">
                  <c:v>0.28604819999999997</c:v>
                </c:pt>
                <c:pt idx="8349">
                  <c:v>0.28604819999999997</c:v>
                </c:pt>
                <c:pt idx="8350">
                  <c:v>0.28604819999999997</c:v>
                </c:pt>
                <c:pt idx="8351">
                  <c:v>0.28604819999999997</c:v>
                </c:pt>
                <c:pt idx="8352">
                  <c:v>0.28912400000000005</c:v>
                </c:pt>
                <c:pt idx="8353">
                  <c:v>0.28912400000000005</c:v>
                </c:pt>
                <c:pt idx="8354">
                  <c:v>0.28604819999999997</c:v>
                </c:pt>
                <c:pt idx="8355">
                  <c:v>0.28604819999999997</c:v>
                </c:pt>
                <c:pt idx="8356">
                  <c:v>0.28604819999999997</c:v>
                </c:pt>
                <c:pt idx="8357">
                  <c:v>0.28604819999999997</c:v>
                </c:pt>
                <c:pt idx="8358">
                  <c:v>0.28912400000000005</c:v>
                </c:pt>
                <c:pt idx="8359">
                  <c:v>0.28912400000000005</c:v>
                </c:pt>
                <c:pt idx="8360">
                  <c:v>0.29219980000000001</c:v>
                </c:pt>
                <c:pt idx="8361">
                  <c:v>0.29219980000000001</c:v>
                </c:pt>
                <c:pt idx="8362">
                  <c:v>0.29527559999999997</c:v>
                </c:pt>
                <c:pt idx="8363">
                  <c:v>0.29527559999999997</c:v>
                </c:pt>
                <c:pt idx="8364">
                  <c:v>0.29835129999999999</c:v>
                </c:pt>
                <c:pt idx="8365">
                  <c:v>0.29835129999999999</c:v>
                </c:pt>
                <c:pt idx="8366">
                  <c:v>0.29835129999999999</c:v>
                </c:pt>
                <c:pt idx="8367">
                  <c:v>0.29835129999999999</c:v>
                </c:pt>
                <c:pt idx="8368">
                  <c:v>0.29835129999999999</c:v>
                </c:pt>
                <c:pt idx="8369">
                  <c:v>0.29835129999999999</c:v>
                </c:pt>
                <c:pt idx="8370">
                  <c:v>0.30142720000000001</c:v>
                </c:pt>
                <c:pt idx="8371">
                  <c:v>0.30142720000000001</c:v>
                </c:pt>
                <c:pt idx="8372">
                  <c:v>0.30142720000000001</c:v>
                </c:pt>
                <c:pt idx="8373">
                  <c:v>0.30142720000000001</c:v>
                </c:pt>
                <c:pt idx="8374">
                  <c:v>0.30142720000000001</c:v>
                </c:pt>
                <c:pt idx="8375">
                  <c:v>0.30142720000000001</c:v>
                </c:pt>
                <c:pt idx="8376">
                  <c:v>0.30450290000000002</c:v>
                </c:pt>
                <c:pt idx="8377">
                  <c:v>0.30450290000000002</c:v>
                </c:pt>
                <c:pt idx="8378">
                  <c:v>0.30450290000000002</c:v>
                </c:pt>
                <c:pt idx="8379">
                  <c:v>0.30450290000000002</c:v>
                </c:pt>
                <c:pt idx="8380">
                  <c:v>0.30450290000000002</c:v>
                </c:pt>
                <c:pt idx="8381">
                  <c:v>0.30450290000000002</c:v>
                </c:pt>
                <c:pt idx="8382">
                  <c:v>0.30450290000000002</c:v>
                </c:pt>
                <c:pt idx="8383">
                  <c:v>0.30450290000000002</c:v>
                </c:pt>
                <c:pt idx="8384">
                  <c:v>0.30450290000000002</c:v>
                </c:pt>
                <c:pt idx="8385">
                  <c:v>0.30142720000000001</c:v>
                </c:pt>
                <c:pt idx="8386">
                  <c:v>0.30450290000000002</c:v>
                </c:pt>
                <c:pt idx="8387">
                  <c:v>0.30450290000000002</c:v>
                </c:pt>
                <c:pt idx="8388">
                  <c:v>0.30450290000000002</c:v>
                </c:pt>
                <c:pt idx="8389">
                  <c:v>0.30450290000000002</c:v>
                </c:pt>
                <c:pt idx="8390">
                  <c:v>0.30450290000000002</c:v>
                </c:pt>
                <c:pt idx="8391">
                  <c:v>0.30450290000000002</c:v>
                </c:pt>
                <c:pt idx="8392">
                  <c:v>0.30450290000000002</c:v>
                </c:pt>
                <c:pt idx="8393">
                  <c:v>0.30757869999999998</c:v>
                </c:pt>
                <c:pt idx="8394">
                  <c:v>0.30757869999999998</c:v>
                </c:pt>
                <c:pt idx="8395">
                  <c:v>0.31065450000000006</c:v>
                </c:pt>
                <c:pt idx="8396">
                  <c:v>0.31065450000000006</c:v>
                </c:pt>
                <c:pt idx="8397">
                  <c:v>0.31065450000000006</c:v>
                </c:pt>
                <c:pt idx="8398">
                  <c:v>0.31373030000000002</c:v>
                </c:pt>
                <c:pt idx="8399">
                  <c:v>0.31373030000000002</c:v>
                </c:pt>
                <c:pt idx="8400">
                  <c:v>0.31065450000000006</c:v>
                </c:pt>
                <c:pt idx="8401">
                  <c:v>0.31065450000000006</c:v>
                </c:pt>
                <c:pt idx="8402">
                  <c:v>0.31065450000000006</c:v>
                </c:pt>
                <c:pt idx="8403">
                  <c:v>0.31065450000000006</c:v>
                </c:pt>
                <c:pt idx="8404">
                  <c:v>0.30757869999999998</c:v>
                </c:pt>
                <c:pt idx="8405">
                  <c:v>0.30757869999999998</c:v>
                </c:pt>
                <c:pt idx="8406">
                  <c:v>0.31065450000000006</c:v>
                </c:pt>
                <c:pt idx="8407">
                  <c:v>0.31065450000000006</c:v>
                </c:pt>
                <c:pt idx="8408">
                  <c:v>0.31065450000000006</c:v>
                </c:pt>
                <c:pt idx="8409">
                  <c:v>0.31065450000000006</c:v>
                </c:pt>
                <c:pt idx="8410">
                  <c:v>0.30757869999999998</c:v>
                </c:pt>
                <c:pt idx="8411">
                  <c:v>0.30757869999999998</c:v>
                </c:pt>
                <c:pt idx="8412">
                  <c:v>0.31065450000000006</c:v>
                </c:pt>
                <c:pt idx="8413">
                  <c:v>0.31373030000000002</c:v>
                </c:pt>
                <c:pt idx="8414">
                  <c:v>0.31373030000000002</c:v>
                </c:pt>
                <c:pt idx="8415">
                  <c:v>0.31373030000000002</c:v>
                </c:pt>
                <c:pt idx="8416">
                  <c:v>0.31373030000000002</c:v>
                </c:pt>
                <c:pt idx="8417">
                  <c:v>0.31680609999999998</c:v>
                </c:pt>
                <c:pt idx="8418">
                  <c:v>0.31680609999999998</c:v>
                </c:pt>
                <c:pt idx="8419">
                  <c:v>0.31680609999999998</c:v>
                </c:pt>
                <c:pt idx="8420">
                  <c:v>0.31680609999999998</c:v>
                </c:pt>
                <c:pt idx="8421">
                  <c:v>0.31680609999999998</c:v>
                </c:pt>
                <c:pt idx="8422">
                  <c:v>0.31680609999999998</c:v>
                </c:pt>
                <c:pt idx="8423">
                  <c:v>0.31680609999999998</c:v>
                </c:pt>
                <c:pt idx="8424">
                  <c:v>0.31680609999999998</c:v>
                </c:pt>
                <c:pt idx="8425">
                  <c:v>0.31680609999999998</c:v>
                </c:pt>
                <c:pt idx="8426">
                  <c:v>0.31680609999999998</c:v>
                </c:pt>
                <c:pt idx="8427">
                  <c:v>0.31373030000000002</c:v>
                </c:pt>
                <c:pt idx="8428">
                  <c:v>0.31373030000000002</c:v>
                </c:pt>
                <c:pt idx="8429">
                  <c:v>0.31373030000000002</c:v>
                </c:pt>
                <c:pt idx="8430">
                  <c:v>0.31373030000000002</c:v>
                </c:pt>
                <c:pt idx="8431">
                  <c:v>0.31373030000000002</c:v>
                </c:pt>
                <c:pt idx="8432">
                  <c:v>0.31373030000000002</c:v>
                </c:pt>
                <c:pt idx="8433">
                  <c:v>0.31373030000000002</c:v>
                </c:pt>
                <c:pt idx="8434">
                  <c:v>0.31680609999999998</c:v>
                </c:pt>
                <c:pt idx="8435">
                  <c:v>0.31988190000000005</c:v>
                </c:pt>
                <c:pt idx="8436">
                  <c:v>0.31680609999999998</c:v>
                </c:pt>
                <c:pt idx="8437">
                  <c:v>0.31680609999999998</c:v>
                </c:pt>
                <c:pt idx="8438">
                  <c:v>0.31988190000000005</c:v>
                </c:pt>
                <c:pt idx="8439">
                  <c:v>0.31988190000000005</c:v>
                </c:pt>
                <c:pt idx="8440">
                  <c:v>0.31680609999999998</c:v>
                </c:pt>
                <c:pt idx="8441">
                  <c:v>0.31680609999999998</c:v>
                </c:pt>
                <c:pt idx="8442">
                  <c:v>0.31680609999999998</c:v>
                </c:pt>
                <c:pt idx="8443">
                  <c:v>0.31988190000000005</c:v>
                </c:pt>
                <c:pt idx="8444">
                  <c:v>0.31988190000000005</c:v>
                </c:pt>
                <c:pt idx="8445">
                  <c:v>0.31680609999999998</c:v>
                </c:pt>
                <c:pt idx="8446">
                  <c:v>0.31680609999999998</c:v>
                </c:pt>
                <c:pt idx="8447">
                  <c:v>0.31680609999999998</c:v>
                </c:pt>
                <c:pt idx="8448">
                  <c:v>0.31680609999999998</c:v>
                </c:pt>
                <c:pt idx="8449">
                  <c:v>0.31373030000000002</c:v>
                </c:pt>
                <c:pt idx="8450">
                  <c:v>0.31680609999999998</c:v>
                </c:pt>
                <c:pt idx="8451">
                  <c:v>0.31988190000000005</c:v>
                </c:pt>
                <c:pt idx="8452">
                  <c:v>0.31988190000000005</c:v>
                </c:pt>
                <c:pt idx="8453">
                  <c:v>0.31988190000000005</c:v>
                </c:pt>
                <c:pt idx="8454">
                  <c:v>0.32295760000000007</c:v>
                </c:pt>
                <c:pt idx="8455">
                  <c:v>0.32295760000000007</c:v>
                </c:pt>
                <c:pt idx="8456">
                  <c:v>0.32295760000000007</c:v>
                </c:pt>
                <c:pt idx="8457">
                  <c:v>0.32295760000000007</c:v>
                </c:pt>
                <c:pt idx="8458">
                  <c:v>0.32295760000000007</c:v>
                </c:pt>
                <c:pt idx="8459">
                  <c:v>0.32295760000000007</c:v>
                </c:pt>
                <c:pt idx="8460">
                  <c:v>0.32295760000000007</c:v>
                </c:pt>
                <c:pt idx="8461">
                  <c:v>0.32295760000000007</c:v>
                </c:pt>
                <c:pt idx="8462">
                  <c:v>0.32295760000000007</c:v>
                </c:pt>
                <c:pt idx="8463">
                  <c:v>0.32295760000000007</c:v>
                </c:pt>
                <c:pt idx="8464">
                  <c:v>0.32295760000000007</c:v>
                </c:pt>
                <c:pt idx="8465">
                  <c:v>0.32295760000000007</c:v>
                </c:pt>
                <c:pt idx="8466">
                  <c:v>0.32295760000000007</c:v>
                </c:pt>
                <c:pt idx="8467">
                  <c:v>0.32295760000000007</c:v>
                </c:pt>
                <c:pt idx="8468">
                  <c:v>0.32603349999999998</c:v>
                </c:pt>
                <c:pt idx="8469">
                  <c:v>0.32603349999999998</c:v>
                </c:pt>
                <c:pt idx="8470">
                  <c:v>0.32603349999999998</c:v>
                </c:pt>
                <c:pt idx="8471">
                  <c:v>0.32603349999999998</c:v>
                </c:pt>
                <c:pt idx="8472">
                  <c:v>0.32603349999999998</c:v>
                </c:pt>
                <c:pt idx="8473">
                  <c:v>0.32295760000000007</c:v>
                </c:pt>
                <c:pt idx="8474">
                  <c:v>0.31988190000000005</c:v>
                </c:pt>
                <c:pt idx="8475">
                  <c:v>0.31988190000000005</c:v>
                </c:pt>
                <c:pt idx="8476">
                  <c:v>0.31988190000000005</c:v>
                </c:pt>
                <c:pt idx="8477">
                  <c:v>0.32295760000000007</c:v>
                </c:pt>
                <c:pt idx="8478">
                  <c:v>0.32603349999999998</c:v>
                </c:pt>
                <c:pt idx="8479">
                  <c:v>0.32295760000000007</c:v>
                </c:pt>
                <c:pt idx="8480">
                  <c:v>0.32603349999999998</c:v>
                </c:pt>
                <c:pt idx="8481">
                  <c:v>0.32910919999999999</c:v>
                </c:pt>
                <c:pt idx="8482">
                  <c:v>0.32910919999999999</c:v>
                </c:pt>
                <c:pt idx="8483">
                  <c:v>0.32910919999999999</c:v>
                </c:pt>
                <c:pt idx="8484">
                  <c:v>0.32910919999999999</c:v>
                </c:pt>
                <c:pt idx="8485">
                  <c:v>0.33218500000000006</c:v>
                </c:pt>
                <c:pt idx="8486">
                  <c:v>0.33526080000000003</c:v>
                </c:pt>
                <c:pt idx="8487">
                  <c:v>0.33526080000000003</c:v>
                </c:pt>
                <c:pt idx="8488">
                  <c:v>0.33833659999999999</c:v>
                </c:pt>
                <c:pt idx="8489">
                  <c:v>0.33833659999999999</c:v>
                </c:pt>
                <c:pt idx="8490">
                  <c:v>0.33833659999999999</c:v>
                </c:pt>
                <c:pt idx="8491">
                  <c:v>0.33833659999999999</c:v>
                </c:pt>
                <c:pt idx="8492">
                  <c:v>0.33833659999999999</c:v>
                </c:pt>
                <c:pt idx="8493">
                  <c:v>0.3414123</c:v>
                </c:pt>
                <c:pt idx="8494">
                  <c:v>0.3414123</c:v>
                </c:pt>
                <c:pt idx="8495">
                  <c:v>0.3414123</c:v>
                </c:pt>
                <c:pt idx="8496">
                  <c:v>0.3414123</c:v>
                </c:pt>
                <c:pt idx="8497">
                  <c:v>0.34756399999999998</c:v>
                </c:pt>
                <c:pt idx="8498">
                  <c:v>0.34756399999999998</c:v>
                </c:pt>
                <c:pt idx="8499">
                  <c:v>0.34756399999999998</c:v>
                </c:pt>
                <c:pt idx="8500">
                  <c:v>0.34756399999999998</c:v>
                </c:pt>
                <c:pt idx="8501">
                  <c:v>0.34756399999999998</c:v>
                </c:pt>
                <c:pt idx="8502">
                  <c:v>0.34756399999999998</c:v>
                </c:pt>
                <c:pt idx="8503">
                  <c:v>0.34448820000000002</c:v>
                </c:pt>
                <c:pt idx="8504">
                  <c:v>0.3414123</c:v>
                </c:pt>
                <c:pt idx="8505">
                  <c:v>0.3414123</c:v>
                </c:pt>
                <c:pt idx="8506">
                  <c:v>0.33833659999999999</c:v>
                </c:pt>
                <c:pt idx="8507">
                  <c:v>0.33833659999999999</c:v>
                </c:pt>
                <c:pt idx="8508">
                  <c:v>0.33833659999999999</c:v>
                </c:pt>
                <c:pt idx="8509">
                  <c:v>0.33833659999999999</c:v>
                </c:pt>
                <c:pt idx="8510">
                  <c:v>0.33833659999999999</c:v>
                </c:pt>
                <c:pt idx="8511">
                  <c:v>0.3414123</c:v>
                </c:pt>
                <c:pt idx="8512">
                  <c:v>0.3414123</c:v>
                </c:pt>
                <c:pt idx="8513">
                  <c:v>0.3414123</c:v>
                </c:pt>
                <c:pt idx="8514">
                  <c:v>0.3414123</c:v>
                </c:pt>
                <c:pt idx="8515">
                  <c:v>0.34448820000000002</c:v>
                </c:pt>
                <c:pt idx="8516">
                  <c:v>0.34756399999999998</c:v>
                </c:pt>
                <c:pt idx="8517">
                  <c:v>0.34448820000000002</c:v>
                </c:pt>
                <c:pt idx="8518">
                  <c:v>0.3414123</c:v>
                </c:pt>
                <c:pt idx="8519">
                  <c:v>0.3414123</c:v>
                </c:pt>
                <c:pt idx="8520">
                  <c:v>0.34448820000000002</c:v>
                </c:pt>
                <c:pt idx="8521">
                  <c:v>0.34756399999999998</c:v>
                </c:pt>
                <c:pt idx="8522">
                  <c:v>0.34756399999999998</c:v>
                </c:pt>
                <c:pt idx="8523">
                  <c:v>0.3506397</c:v>
                </c:pt>
                <c:pt idx="8524">
                  <c:v>0.3506397</c:v>
                </c:pt>
                <c:pt idx="8525">
                  <c:v>0.3506397</c:v>
                </c:pt>
                <c:pt idx="8526">
                  <c:v>0.3506397</c:v>
                </c:pt>
                <c:pt idx="8527">
                  <c:v>0.3506397</c:v>
                </c:pt>
                <c:pt idx="8528">
                  <c:v>0.3506397</c:v>
                </c:pt>
                <c:pt idx="8529">
                  <c:v>0.3506397</c:v>
                </c:pt>
                <c:pt idx="8530">
                  <c:v>0.35371549999999996</c:v>
                </c:pt>
                <c:pt idx="8531">
                  <c:v>0.35679130000000003</c:v>
                </c:pt>
                <c:pt idx="8532">
                  <c:v>0.3598671</c:v>
                </c:pt>
                <c:pt idx="8533">
                  <c:v>0.36294290000000007</c:v>
                </c:pt>
                <c:pt idx="8534">
                  <c:v>0.36294290000000007</c:v>
                </c:pt>
                <c:pt idx="8535">
                  <c:v>0.36294290000000007</c:v>
                </c:pt>
                <c:pt idx="8536">
                  <c:v>0.36601870000000003</c:v>
                </c:pt>
                <c:pt idx="8537">
                  <c:v>0.36601870000000003</c:v>
                </c:pt>
                <c:pt idx="8538">
                  <c:v>0.36601870000000003</c:v>
                </c:pt>
                <c:pt idx="8539">
                  <c:v>0.36601870000000003</c:v>
                </c:pt>
                <c:pt idx="8540">
                  <c:v>0.36601870000000003</c:v>
                </c:pt>
                <c:pt idx="8541">
                  <c:v>0.36294290000000007</c:v>
                </c:pt>
                <c:pt idx="8542">
                  <c:v>0.36294290000000007</c:v>
                </c:pt>
                <c:pt idx="8543">
                  <c:v>0.36294290000000007</c:v>
                </c:pt>
                <c:pt idx="8544">
                  <c:v>0.3598671</c:v>
                </c:pt>
                <c:pt idx="8545">
                  <c:v>0.3598671</c:v>
                </c:pt>
                <c:pt idx="8546">
                  <c:v>0.3598671</c:v>
                </c:pt>
                <c:pt idx="8547">
                  <c:v>0.3598671</c:v>
                </c:pt>
                <c:pt idx="8548">
                  <c:v>0.3598671</c:v>
                </c:pt>
                <c:pt idx="8549">
                  <c:v>0.3598671</c:v>
                </c:pt>
                <c:pt idx="8550">
                  <c:v>0.3598671</c:v>
                </c:pt>
                <c:pt idx="8551">
                  <c:v>0.3598671</c:v>
                </c:pt>
                <c:pt idx="8552">
                  <c:v>0.3598671</c:v>
                </c:pt>
                <c:pt idx="8553">
                  <c:v>0.3598671</c:v>
                </c:pt>
                <c:pt idx="8554">
                  <c:v>0.3598671</c:v>
                </c:pt>
                <c:pt idx="8555">
                  <c:v>0.35679130000000003</c:v>
                </c:pt>
                <c:pt idx="8556">
                  <c:v>0.35371549999999996</c:v>
                </c:pt>
                <c:pt idx="8557">
                  <c:v>0.35371549999999996</c:v>
                </c:pt>
                <c:pt idx="8558">
                  <c:v>0.35371549999999996</c:v>
                </c:pt>
                <c:pt idx="8559">
                  <c:v>0.35371549999999996</c:v>
                </c:pt>
                <c:pt idx="8560">
                  <c:v>0.35371549999999996</c:v>
                </c:pt>
                <c:pt idx="8561">
                  <c:v>0.35679130000000003</c:v>
                </c:pt>
                <c:pt idx="8562">
                  <c:v>0.35679130000000003</c:v>
                </c:pt>
                <c:pt idx="8563">
                  <c:v>0.35679130000000003</c:v>
                </c:pt>
                <c:pt idx="8564">
                  <c:v>0.35679130000000003</c:v>
                </c:pt>
                <c:pt idx="8565">
                  <c:v>0.35679130000000003</c:v>
                </c:pt>
                <c:pt idx="8566">
                  <c:v>0.35679130000000003</c:v>
                </c:pt>
                <c:pt idx="8567">
                  <c:v>0.35371549999999996</c:v>
                </c:pt>
                <c:pt idx="8568">
                  <c:v>0.3506397</c:v>
                </c:pt>
                <c:pt idx="8569">
                  <c:v>0.35371549999999996</c:v>
                </c:pt>
                <c:pt idx="8570">
                  <c:v>0.35679130000000003</c:v>
                </c:pt>
                <c:pt idx="8571">
                  <c:v>0.35679130000000003</c:v>
                </c:pt>
                <c:pt idx="8572">
                  <c:v>0.35371549999999996</c:v>
                </c:pt>
                <c:pt idx="8573">
                  <c:v>0.35679130000000003</c:v>
                </c:pt>
                <c:pt idx="8574">
                  <c:v>0.35679130000000003</c:v>
                </c:pt>
                <c:pt idx="8575">
                  <c:v>0.35679130000000003</c:v>
                </c:pt>
                <c:pt idx="8576">
                  <c:v>0.35679130000000003</c:v>
                </c:pt>
                <c:pt idx="8577">
                  <c:v>0.35679130000000003</c:v>
                </c:pt>
                <c:pt idx="8578">
                  <c:v>0.35679130000000003</c:v>
                </c:pt>
                <c:pt idx="8579">
                  <c:v>0.35679130000000003</c:v>
                </c:pt>
                <c:pt idx="8580">
                  <c:v>0.35679130000000003</c:v>
                </c:pt>
                <c:pt idx="8581">
                  <c:v>0.35679130000000003</c:v>
                </c:pt>
                <c:pt idx="8582">
                  <c:v>0.35679130000000003</c:v>
                </c:pt>
                <c:pt idx="8583">
                  <c:v>0.35679130000000003</c:v>
                </c:pt>
                <c:pt idx="8584">
                  <c:v>0.35679130000000003</c:v>
                </c:pt>
                <c:pt idx="8585">
                  <c:v>0.35679130000000003</c:v>
                </c:pt>
                <c:pt idx="8586">
                  <c:v>0.35679130000000003</c:v>
                </c:pt>
                <c:pt idx="8587">
                  <c:v>0.35679130000000003</c:v>
                </c:pt>
                <c:pt idx="8588">
                  <c:v>0.35679130000000003</c:v>
                </c:pt>
                <c:pt idx="8589">
                  <c:v>0.35679130000000003</c:v>
                </c:pt>
                <c:pt idx="8590">
                  <c:v>0.35679130000000003</c:v>
                </c:pt>
                <c:pt idx="8591">
                  <c:v>0.35679130000000003</c:v>
                </c:pt>
                <c:pt idx="8592">
                  <c:v>0.3598671</c:v>
                </c:pt>
                <c:pt idx="8593">
                  <c:v>0.3598671</c:v>
                </c:pt>
                <c:pt idx="8594">
                  <c:v>0.35679130000000003</c:v>
                </c:pt>
                <c:pt idx="8595">
                  <c:v>0.35679130000000003</c:v>
                </c:pt>
                <c:pt idx="8596">
                  <c:v>0.35679130000000003</c:v>
                </c:pt>
                <c:pt idx="8597">
                  <c:v>0.35679130000000003</c:v>
                </c:pt>
                <c:pt idx="8598">
                  <c:v>0.35679130000000003</c:v>
                </c:pt>
                <c:pt idx="8599">
                  <c:v>0.35679130000000003</c:v>
                </c:pt>
                <c:pt idx="8600">
                  <c:v>0.35679130000000003</c:v>
                </c:pt>
                <c:pt idx="8601">
                  <c:v>0.35679130000000003</c:v>
                </c:pt>
                <c:pt idx="8602">
                  <c:v>0.35679130000000003</c:v>
                </c:pt>
                <c:pt idx="8603">
                  <c:v>0.35679130000000003</c:v>
                </c:pt>
                <c:pt idx="8604">
                  <c:v>0.36294290000000007</c:v>
                </c:pt>
                <c:pt idx="8605">
                  <c:v>0.36294290000000007</c:v>
                </c:pt>
                <c:pt idx="8606">
                  <c:v>0.36294290000000007</c:v>
                </c:pt>
                <c:pt idx="8607">
                  <c:v>0.36601870000000003</c:v>
                </c:pt>
                <c:pt idx="8608">
                  <c:v>0.36601870000000003</c:v>
                </c:pt>
                <c:pt idx="8609">
                  <c:v>0.36601870000000003</c:v>
                </c:pt>
                <c:pt idx="8610">
                  <c:v>0.36909449999999999</c:v>
                </c:pt>
                <c:pt idx="8611">
                  <c:v>0.37217030000000006</c:v>
                </c:pt>
                <c:pt idx="8612">
                  <c:v>0.37524599999999997</c:v>
                </c:pt>
                <c:pt idx="8613">
                  <c:v>0.37524599999999997</c:v>
                </c:pt>
                <c:pt idx="8614">
                  <c:v>0.37524599999999997</c:v>
                </c:pt>
                <c:pt idx="8615">
                  <c:v>0.37524599999999997</c:v>
                </c:pt>
                <c:pt idx="8616">
                  <c:v>0.37524599999999997</c:v>
                </c:pt>
                <c:pt idx="8617">
                  <c:v>0.37524599999999997</c:v>
                </c:pt>
                <c:pt idx="8618">
                  <c:v>0.37524599999999997</c:v>
                </c:pt>
                <c:pt idx="8619">
                  <c:v>0.37524599999999997</c:v>
                </c:pt>
                <c:pt idx="8620">
                  <c:v>0.37524599999999997</c:v>
                </c:pt>
                <c:pt idx="8621">
                  <c:v>0.37524599999999997</c:v>
                </c:pt>
                <c:pt idx="8622">
                  <c:v>0.37524599999999997</c:v>
                </c:pt>
                <c:pt idx="8623">
                  <c:v>0.37217030000000006</c:v>
                </c:pt>
                <c:pt idx="8624">
                  <c:v>0.37217030000000006</c:v>
                </c:pt>
                <c:pt idx="8625">
                  <c:v>0.37217030000000006</c:v>
                </c:pt>
                <c:pt idx="8626">
                  <c:v>0.37524599999999997</c:v>
                </c:pt>
                <c:pt idx="8627">
                  <c:v>0.37524599999999997</c:v>
                </c:pt>
                <c:pt idx="8628">
                  <c:v>0.37524599999999997</c:v>
                </c:pt>
                <c:pt idx="8629">
                  <c:v>0.37524599999999997</c:v>
                </c:pt>
                <c:pt idx="8630">
                  <c:v>0.37524599999999997</c:v>
                </c:pt>
                <c:pt idx="8631">
                  <c:v>0.37524599999999997</c:v>
                </c:pt>
                <c:pt idx="8632">
                  <c:v>0.37524599999999997</c:v>
                </c:pt>
                <c:pt idx="8633">
                  <c:v>0.37524599999999997</c:v>
                </c:pt>
                <c:pt idx="8634">
                  <c:v>0.37832189999999999</c:v>
                </c:pt>
                <c:pt idx="8635">
                  <c:v>0.37832189999999999</c:v>
                </c:pt>
                <c:pt idx="8636">
                  <c:v>0.37832189999999999</c:v>
                </c:pt>
                <c:pt idx="8637">
                  <c:v>0.37832189999999999</c:v>
                </c:pt>
                <c:pt idx="8638">
                  <c:v>0.3813976</c:v>
                </c:pt>
                <c:pt idx="8639">
                  <c:v>0.3813976</c:v>
                </c:pt>
                <c:pt idx="8640">
                  <c:v>0.3813976</c:v>
                </c:pt>
                <c:pt idx="8641">
                  <c:v>0.38447339999999997</c:v>
                </c:pt>
                <c:pt idx="8642">
                  <c:v>0.38447339999999997</c:v>
                </c:pt>
                <c:pt idx="8643">
                  <c:v>0.38447339999999997</c:v>
                </c:pt>
                <c:pt idx="8644">
                  <c:v>0.38447339999999997</c:v>
                </c:pt>
                <c:pt idx="8645">
                  <c:v>0.38447339999999997</c:v>
                </c:pt>
                <c:pt idx="8646">
                  <c:v>0.38447339999999997</c:v>
                </c:pt>
                <c:pt idx="8647">
                  <c:v>0.38447339999999997</c:v>
                </c:pt>
                <c:pt idx="8648">
                  <c:v>0.38447339999999997</c:v>
                </c:pt>
                <c:pt idx="8649">
                  <c:v>0.38447339999999997</c:v>
                </c:pt>
                <c:pt idx="8650">
                  <c:v>0.38754909999999998</c:v>
                </c:pt>
                <c:pt idx="8651">
                  <c:v>0.38754909999999998</c:v>
                </c:pt>
                <c:pt idx="8652">
                  <c:v>0.38754909999999998</c:v>
                </c:pt>
                <c:pt idx="8653">
                  <c:v>0.38754909999999998</c:v>
                </c:pt>
                <c:pt idx="8654">
                  <c:v>0.38754909999999998</c:v>
                </c:pt>
                <c:pt idx="8655">
                  <c:v>0.38754909999999998</c:v>
                </c:pt>
                <c:pt idx="8656">
                  <c:v>0.390625</c:v>
                </c:pt>
                <c:pt idx="8657">
                  <c:v>0.39370079999999996</c:v>
                </c:pt>
                <c:pt idx="8658">
                  <c:v>0.39370079999999996</c:v>
                </c:pt>
                <c:pt idx="8659">
                  <c:v>0.39370079999999996</c:v>
                </c:pt>
                <c:pt idx="8660">
                  <c:v>0.39677649999999998</c:v>
                </c:pt>
                <c:pt idx="8661">
                  <c:v>0.39677649999999998</c:v>
                </c:pt>
                <c:pt idx="8662">
                  <c:v>0.39677649999999998</c:v>
                </c:pt>
                <c:pt idx="8663">
                  <c:v>0.39677649999999998</c:v>
                </c:pt>
                <c:pt idx="8664">
                  <c:v>0.39677649999999998</c:v>
                </c:pt>
                <c:pt idx="8665">
                  <c:v>0.39677649999999998</c:v>
                </c:pt>
                <c:pt idx="8666">
                  <c:v>0.39985230000000005</c:v>
                </c:pt>
                <c:pt idx="8667">
                  <c:v>0.40292810000000001</c:v>
                </c:pt>
                <c:pt idx="8668">
                  <c:v>0.40292810000000001</c:v>
                </c:pt>
                <c:pt idx="8669">
                  <c:v>0.40292810000000001</c:v>
                </c:pt>
                <c:pt idx="8670">
                  <c:v>0.40292810000000001</c:v>
                </c:pt>
                <c:pt idx="8671">
                  <c:v>0.40600389999999997</c:v>
                </c:pt>
                <c:pt idx="8672">
                  <c:v>0.40600389999999997</c:v>
                </c:pt>
                <c:pt idx="8673">
                  <c:v>0.40600389999999997</c:v>
                </c:pt>
                <c:pt idx="8674">
                  <c:v>0.40907970000000005</c:v>
                </c:pt>
                <c:pt idx="8675">
                  <c:v>0.40907970000000005</c:v>
                </c:pt>
                <c:pt idx="8676">
                  <c:v>0.40907970000000005</c:v>
                </c:pt>
                <c:pt idx="8677">
                  <c:v>0.40907970000000005</c:v>
                </c:pt>
                <c:pt idx="8678">
                  <c:v>0.40907970000000005</c:v>
                </c:pt>
                <c:pt idx="8679">
                  <c:v>0.40907970000000005</c:v>
                </c:pt>
                <c:pt idx="8680">
                  <c:v>0.40907970000000005</c:v>
                </c:pt>
                <c:pt idx="8681">
                  <c:v>0.40907970000000005</c:v>
                </c:pt>
                <c:pt idx="8682">
                  <c:v>0.40907970000000005</c:v>
                </c:pt>
                <c:pt idx="8683">
                  <c:v>0.41215550000000001</c:v>
                </c:pt>
                <c:pt idx="8684">
                  <c:v>0.41215550000000001</c:v>
                </c:pt>
                <c:pt idx="8685">
                  <c:v>0.41215550000000001</c:v>
                </c:pt>
                <c:pt idx="8686">
                  <c:v>0.41215550000000001</c:v>
                </c:pt>
                <c:pt idx="8687">
                  <c:v>0.41215550000000001</c:v>
                </c:pt>
                <c:pt idx="8688">
                  <c:v>0.41215550000000001</c:v>
                </c:pt>
                <c:pt idx="8689">
                  <c:v>0.41215550000000001</c:v>
                </c:pt>
                <c:pt idx="8690">
                  <c:v>0.41215550000000001</c:v>
                </c:pt>
                <c:pt idx="8691">
                  <c:v>0.41215550000000001</c:v>
                </c:pt>
                <c:pt idx="8692">
                  <c:v>0.41523129999999997</c:v>
                </c:pt>
                <c:pt idx="8693">
                  <c:v>0.41523129999999997</c:v>
                </c:pt>
                <c:pt idx="8694">
                  <c:v>0.41215550000000001</c:v>
                </c:pt>
                <c:pt idx="8695">
                  <c:v>0.41215550000000001</c:v>
                </c:pt>
                <c:pt idx="8696">
                  <c:v>0.41523129999999997</c:v>
                </c:pt>
                <c:pt idx="8697">
                  <c:v>0.41830710000000004</c:v>
                </c:pt>
                <c:pt idx="8698">
                  <c:v>0.41830710000000004</c:v>
                </c:pt>
                <c:pt idx="8699">
                  <c:v>0.41523129999999997</c:v>
                </c:pt>
                <c:pt idx="8700">
                  <c:v>0.41523129999999997</c:v>
                </c:pt>
                <c:pt idx="8701">
                  <c:v>0.41830710000000004</c:v>
                </c:pt>
                <c:pt idx="8702">
                  <c:v>0.42138280000000006</c:v>
                </c:pt>
                <c:pt idx="8703">
                  <c:v>0.42138280000000006</c:v>
                </c:pt>
                <c:pt idx="8704">
                  <c:v>0.42138280000000006</c:v>
                </c:pt>
                <c:pt idx="8705">
                  <c:v>0.42445869999999997</c:v>
                </c:pt>
                <c:pt idx="8706">
                  <c:v>0.42445869999999997</c:v>
                </c:pt>
                <c:pt idx="8707">
                  <c:v>0.42445869999999997</c:v>
                </c:pt>
                <c:pt idx="8708">
                  <c:v>0.42445869999999997</c:v>
                </c:pt>
                <c:pt idx="8709">
                  <c:v>0.42753439999999998</c:v>
                </c:pt>
                <c:pt idx="8710">
                  <c:v>0.42753439999999998</c:v>
                </c:pt>
                <c:pt idx="8711">
                  <c:v>0.42753439999999998</c:v>
                </c:pt>
                <c:pt idx="8712">
                  <c:v>0.42753439999999998</c:v>
                </c:pt>
                <c:pt idx="8713">
                  <c:v>0.42753439999999998</c:v>
                </c:pt>
                <c:pt idx="8714">
                  <c:v>0.42753439999999998</c:v>
                </c:pt>
                <c:pt idx="8715">
                  <c:v>0.42445869999999997</c:v>
                </c:pt>
                <c:pt idx="8716">
                  <c:v>0.42753439999999998</c:v>
                </c:pt>
                <c:pt idx="8717">
                  <c:v>0.42753439999999998</c:v>
                </c:pt>
                <c:pt idx="8718">
                  <c:v>0.43061020000000005</c:v>
                </c:pt>
                <c:pt idx="8719">
                  <c:v>0.43061020000000005</c:v>
                </c:pt>
                <c:pt idx="8720">
                  <c:v>0.43061020000000005</c:v>
                </c:pt>
                <c:pt idx="8721">
                  <c:v>0.43061020000000005</c:v>
                </c:pt>
                <c:pt idx="8722">
                  <c:v>0.43061020000000005</c:v>
                </c:pt>
                <c:pt idx="8723">
                  <c:v>0.42753439999999998</c:v>
                </c:pt>
                <c:pt idx="8724">
                  <c:v>0.42753439999999998</c:v>
                </c:pt>
                <c:pt idx="8725">
                  <c:v>0.42753439999999998</c:v>
                </c:pt>
                <c:pt idx="8726">
                  <c:v>0.42753439999999998</c:v>
                </c:pt>
                <c:pt idx="8727">
                  <c:v>0.42445869999999997</c:v>
                </c:pt>
                <c:pt idx="8728">
                  <c:v>0.42445869999999997</c:v>
                </c:pt>
                <c:pt idx="8729">
                  <c:v>0.43061020000000005</c:v>
                </c:pt>
                <c:pt idx="8730">
                  <c:v>0.43368600000000002</c:v>
                </c:pt>
                <c:pt idx="8731">
                  <c:v>0.43368600000000002</c:v>
                </c:pt>
                <c:pt idx="8732">
                  <c:v>0.43368600000000002</c:v>
                </c:pt>
                <c:pt idx="8733">
                  <c:v>0.43368600000000002</c:v>
                </c:pt>
                <c:pt idx="8734">
                  <c:v>0.43368600000000002</c:v>
                </c:pt>
                <c:pt idx="8735">
                  <c:v>0.43676179999999998</c:v>
                </c:pt>
                <c:pt idx="8736">
                  <c:v>0.43676179999999998</c:v>
                </c:pt>
                <c:pt idx="8737">
                  <c:v>0.43676179999999998</c:v>
                </c:pt>
                <c:pt idx="8738">
                  <c:v>0.43676179999999998</c:v>
                </c:pt>
                <c:pt idx="8739">
                  <c:v>0.43676179999999998</c:v>
                </c:pt>
                <c:pt idx="8740">
                  <c:v>0.43676179999999998</c:v>
                </c:pt>
                <c:pt idx="8741">
                  <c:v>0.43676179999999998</c:v>
                </c:pt>
                <c:pt idx="8742">
                  <c:v>0.43676179999999998</c:v>
                </c:pt>
                <c:pt idx="8743">
                  <c:v>0.43676179999999998</c:v>
                </c:pt>
                <c:pt idx="8744">
                  <c:v>0.43676179999999998</c:v>
                </c:pt>
                <c:pt idx="8745">
                  <c:v>0.43676179999999998</c:v>
                </c:pt>
                <c:pt idx="8746">
                  <c:v>0.44598910000000003</c:v>
                </c:pt>
                <c:pt idx="8747">
                  <c:v>0.44906500000000005</c:v>
                </c:pt>
                <c:pt idx="8748">
                  <c:v>0.44906500000000005</c:v>
                </c:pt>
                <c:pt idx="8749">
                  <c:v>0.44598910000000003</c:v>
                </c:pt>
                <c:pt idx="8750">
                  <c:v>0.44598910000000003</c:v>
                </c:pt>
                <c:pt idx="8751">
                  <c:v>0.44598910000000003</c:v>
                </c:pt>
                <c:pt idx="8752">
                  <c:v>0.44598910000000003</c:v>
                </c:pt>
                <c:pt idx="8753">
                  <c:v>0.44291340000000001</c:v>
                </c:pt>
                <c:pt idx="8754">
                  <c:v>0.44291340000000001</c:v>
                </c:pt>
                <c:pt idx="8755">
                  <c:v>0.44291340000000001</c:v>
                </c:pt>
                <c:pt idx="8756">
                  <c:v>0.44291340000000001</c:v>
                </c:pt>
                <c:pt idx="8757">
                  <c:v>0.44291340000000001</c:v>
                </c:pt>
                <c:pt idx="8758">
                  <c:v>0.44291340000000001</c:v>
                </c:pt>
                <c:pt idx="8759">
                  <c:v>0.44906500000000005</c:v>
                </c:pt>
                <c:pt idx="8760">
                  <c:v>0.45214070000000006</c:v>
                </c:pt>
                <c:pt idx="8761">
                  <c:v>0.45214070000000006</c:v>
                </c:pt>
                <c:pt idx="8762">
                  <c:v>0.45521650000000002</c:v>
                </c:pt>
                <c:pt idx="8763">
                  <c:v>0.45521650000000002</c:v>
                </c:pt>
                <c:pt idx="8764">
                  <c:v>0.45521650000000002</c:v>
                </c:pt>
                <c:pt idx="8765">
                  <c:v>0.45521650000000002</c:v>
                </c:pt>
                <c:pt idx="8766">
                  <c:v>0.45521650000000002</c:v>
                </c:pt>
                <c:pt idx="8767">
                  <c:v>0.45214070000000006</c:v>
                </c:pt>
                <c:pt idx="8768">
                  <c:v>0.45214070000000006</c:v>
                </c:pt>
                <c:pt idx="8769">
                  <c:v>0.45214070000000006</c:v>
                </c:pt>
                <c:pt idx="8770">
                  <c:v>0.45214070000000006</c:v>
                </c:pt>
                <c:pt idx="8771">
                  <c:v>0.45214070000000006</c:v>
                </c:pt>
                <c:pt idx="8772">
                  <c:v>0.45214070000000006</c:v>
                </c:pt>
                <c:pt idx="8773">
                  <c:v>0.45521650000000002</c:v>
                </c:pt>
                <c:pt idx="8774">
                  <c:v>0.45829229999999999</c:v>
                </c:pt>
                <c:pt idx="8775">
                  <c:v>0.45829229999999999</c:v>
                </c:pt>
                <c:pt idx="8776">
                  <c:v>0.45829229999999999</c:v>
                </c:pt>
                <c:pt idx="8777">
                  <c:v>0.45829229999999999</c:v>
                </c:pt>
                <c:pt idx="8778">
                  <c:v>0.46136810000000006</c:v>
                </c:pt>
                <c:pt idx="8779">
                  <c:v>0.46136810000000006</c:v>
                </c:pt>
                <c:pt idx="8780">
                  <c:v>0.46136810000000006</c:v>
                </c:pt>
                <c:pt idx="8781">
                  <c:v>0.46136810000000006</c:v>
                </c:pt>
                <c:pt idx="8782">
                  <c:v>0.46136810000000006</c:v>
                </c:pt>
                <c:pt idx="8783">
                  <c:v>0.46136810000000006</c:v>
                </c:pt>
                <c:pt idx="8784">
                  <c:v>0.46136810000000006</c:v>
                </c:pt>
                <c:pt idx="8785">
                  <c:v>0.46444379999999996</c:v>
                </c:pt>
                <c:pt idx="8786">
                  <c:v>0.46444379999999996</c:v>
                </c:pt>
                <c:pt idx="8787">
                  <c:v>0.46444379999999996</c:v>
                </c:pt>
                <c:pt idx="8788">
                  <c:v>0.46444379999999996</c:v>
                </c:pt>
                <c:pt idx="8789">
                  <c:v>0.46444379999999996</c:v>
                </c:pt>
                <c:pt idx="8790">
                  <c:v>0.46444379999999996</c:v>
                </c:pt>
                <c:pt idx="8791">
                  <c:v>0.46751969999999998</c:v>
                </c:pt>
                <c:pt idx="8792">
                  <c:v>0.46751969999999998</c:v>
                </c:pt>
                <c:pt idx="8793">
                  <c:v>0.46751969999999998</c:v>
                </c:pt>
                <c:pt idx="8794">
                  <c:v>0.46751969999999998</c:v>
                </c:pt>
                <c:pt idx="8795">
                  <c:v>0.46751969999999998</c:v>
                </c:pt>
                <c:pt idx="8796">
                  <c:v>0.46751969999999998</c:v>
                </c:pt>
                <c:pt idx="8797">
                  <c:v>0.47059550000000006</c:v>
                </c:pt>
                <c:pt idx="8798">
                  <c:v>0.47059550000000006</c:v>
                </c:pt>
                <c:pt idx="8799">
                  <c:v>0.47059550000000006</c:v>
                </c:pt>
                <c:pt idx="8800">
                  <c:v>0.47674709999999998</c:v>
                </c:pt>
                <c:pt idx="8801">
                  <c:v>0.47982279999999999</c:v>
                </c:pt>
                <c:pt idx="8802">
                  <c:v>0.47982279999999999</c:v>
                </c:pt>
                <c:pt idx="8803">
                  <c:v>0.47982279999999999</c:v>
                </c:pt>
                <c:pt idx="8804">
                  <c:v>0.47982279999999999</c:v>
                </c:pt>
                <c:pt idx="8805">
                  <c:v>0.47982279999999999</c:v>
                </c:pt>
                <c:pt idx="8806">
                  <c:v>0.47982279999999999</c:v>
                </c:pt>
                <c:pt idx="8807">
                  <c:v>0.47982279999999999</c:v>
                </c:pt>
                <c:pt idx="8808">
                  <c:v>0.47982279999999999</c:v>
                </c:pt>
                <c:pt idx="8809">
                  <c:v>0.47982279999999999</c:v>
                </c:pt>
                <c:pt idx="8810">
                  <c:v>0.48289860000000007</c:v>
                </c:pt>
                <c:pt idx="8811">
                  <c:v>0.48905019999999999</c:v>
                </c:pt>
                <c:pt idx="8812">
                  <c:v>0.49212600000000006</c:v>
                </c:pt>
                <c:pt idx="8813">
                  <c:v>0.49520169999999997</c:v>
                </c:pt>
                <c:pt idx="8814">
                  <c:v>0.49520169999999997</c:v>
                </c:pt>
                <c:pt idx="8815">
                  <c:v>0.49520169999999997</c:v>
                </c:pt>
                <c:pt idx="8816">
                  <c:v>0.49520169999999997</c:v>
                </c:pt>
                <c:pt idx="8817">
                  <c:v>0.49212600000000006</c:v>
                </c:pt>
                <c:pt idx="8818">
                  <c:v>0.49212600000000006</c:v>
                </c:pt>
                <c:pt idx="8819">
                  <c:v>0.49212600000000006</c:v>
                </c:pt>
                <c:pt idx="8820">
                  <c:v>0.49212600000000006</c:v>
                </c:pt>
                <c:pt idx="8821">
                  <c:v>0.49212600000000006</c:v>
                </c:pt>
                <c:pt idx="8822">
                  <c:v>0.49212600000000006</c:v>
                </c:pt>
                <c:pt idx="8823">
                  <c:v>0.49520169999999997</c:v>
                </c:pt>
                <c:pt idx="8824">
                  <c:v>0.49827750000000004</c:v>
                </c:pt>
                <c:pt idx="8825">
                  <c:v>0.49520169999999997</c:v>
                </c:pt>
                <c:pt idx="8826">
                  <c:v>0.49212600000000006</c:v>
                </c:pt>
                <c:pt idx="8827">
                  <c:v>0.49212600000000006</c:v>
                </c:pt>
                <c:pt idx="8828">
                  <c:v>0.49520169999999997</c:v>
                </c:pt>
                <c:pt idx="8829">
                  <c:v>0.49212600000000006</c:v>
                </c:pt>
                <c:pt idx="8830">
                  <c:v>0.49212600000000006</c:v>
                </c:pt>
                <c:pt idx="8831">
                  <c:v>0.49212600000000006</c:v>
                </c:pt>
                <c:pt idx="8832">
                  <c:v>0.49212600000000006</c:v>
                </c:pt>
                <c:pt idx="8833">
                  <c:v>0.49212600000000006</c:v>
                </c:pt>
                <c:pt idx="8834">
                  <c:v>0.49212600000000006</c:v>
                </c:pt>
                <c:pt idx="8835">
                  <c:v>0.49212600000000006</c:v>
                </c:pt>
                <c:pt idx="8836">
                  <c:v>0.49520169999999997</c:v>
                </c:pt>
                <c:pt idx="8837">
                  <c:v>0.49827750000000004</c:v>
                </c:pt>
                <c:pt idx="8838">
                  <c:v>0.49827750000000004</c:v>
                </c:pt>
                <c:pt idx="8839">
                  <c:v>0.5013533</c:v>
                </c:pt>
                <c:pt idx="8840">
                  <c:v>0.5013533</c:v>
                </c:pt>
                <c:pt idx="8841">
                  <c:v>0.5013533</c:v>
                </c:pt>
                <c:pt idx="8842">
                  <c:v>0.5013533</c:v>
                </c:pt>
                <c:pt idx="8843">
                  <c:v>0.5013533</c:v>
                </c:pt>
                <c:pt idx="8844">
                  <c:v>0.5013533</c:v>
                </c:pt>
                <c:pt idx="8845">
                  <c:v>0.5013533</c:v>
                </c:pt>
                <c:pt idx="8846">
                  <c:v>0.5013533</c:v>
                </c:pt>
                <c:pt idx="8847">
                  <c:v>0.50442909999999996</c:v>
                </c:pt>
                <c:pt idx="8848">
                  <c:v>0.50442909999999996</c:v>
                </c:pt>
                <c:pt idx="8849">
                  <c:v>0.50442909999999996</c:v>
                </c:pt>
                <c:pt idx="8850">
                  <c:v>0.50750490000000004</c:v>
                </c:pt>
                <c:pt idx="8851">
                  <c:v>0.50750490000000004</c:v>
                </c:pt>
                <c:pt idx="8852">
                  <c:v>0.50750490000000004</c:v>
                </c:pt>
                <c:pt idx="8853">
                  <c:v>0.50750490000000004</c:v>
                </c:pt>
                <c:pt idx="8854">
                  <c:v>0.50750490000000004</c:v>
                </c:pt>
                <c:pt idx="8855">
                  <c:v>0.51058060000000005</c:v>
                </c:pt>
                <c:pt idx="8856">
                  <c:v>0.51058060000000005</c:v>
                </c:pt>
                <c:pt idx="8857">
                  <c:v>0.51058060000000005</c:v>
                </c:pt>
                <c:pt idx="8858">
                  <c:v>0.51058060000000005</c:v>
                </c:pt>
                <c:pt idx="8859">
                  <c:v>0.51058060000000005</c:v>
                </c:pt>
                <c:pt idx="8860">
                  <c:v>0.50750490000000004</c:v>
                </c:pt>
                <c:pt idx="8861">
                  <c:v>0.51058060000000005</c:v>
                </c:pt>
                <c:pt idx="8862">
                  <c:v>0.51058060000000005</c:v>
                </c:pt>
                <c:pt idx="8863">
                  <c:v>0.50750490000000004</c:v>
                </c:pt>
                <c:pt idx="8864">
                  <c:v>0.50750490000000004</c:v>
                </c:pt>
                <c:pt idx="8865">
                  <c:v>0.51058060000000005</c:v>
                </c:pt>
                <c:pt idx="8866">
                  <c:v>0.51058060000000005</c:v>
                </c:pt>
                <c:pt idx="8867">
                  <c:v>0.50750490000000004</c:v>
                </c:pt>
                <c:pt idx="8868">
                  <c:v>0.50442909999999996</c:v>
                </c:pt>
                <c:pt idx="8869">
                  <c:v>0.50442909999999996</c:v>
                </c:pt>
                <c:pt idx="8870">
                  <c:v>0.50442909999999996</c:v>
                </c:pt>
                <c:pt idx="8871">
                  <c:v>0.50442909999999996</c:v>
                </c:pt>
                <c:pt idx="8872">
                  <c:v>0.50750490000000004</c:v>
                </c:pt>
                <c:pt idx="8873">
                  <c:v>0.51058060000000005</c:v>
                </c:pt>
                <c:pt idx="8874">
                  <c:v>0.51058060000000005</c:v>
                </c:pt>
                <c:pt idx="8875">
                  <c:v>0.51058060000000005</c:v>
                </c:pt>
                <c:pt idx="8876">
                  <c:v>0.51058060000000005</c:v>
                </c:pt>
                <c:pt idx="8877">
                  <c:v>0.51058060000000005</c:v>
                </c:pt>
                <c:pt idx="8878">
                  <c:v>0.51058060000000005</c:v>
                </c:pt>
                <c:pt idx="8879">
                  <c:v>0.51365650000000007</c:v>
                </c:pt>
                <c:pt idx="8880">
                  <c:v>0.51365650000000007</c:v>
                </c:pt>
                <c:pt idx="8881">
                  <c:v>0.51673230000000003</c:v>
                </c:pt>
                <c:pt idx="8882">
                  <c:v>0.51365650000000007</c:v>
                </c:pt>
                <c:pt idx="8883">
                  <c:v>0.51365650000000007</c:v>
                </c:pt>
                <c:pt idx="8884">
                  <c:v>0.51365650000000007</c:v>
                </c:pt>
                <c:pt idx="8885">
                  <c:v>0.51365650000000007</c:v>
                </c:pt>
                <c:pt idx="8886">
                  <c:v>0.51365650000000007</c:v>
                </c:pt>
                <c:pt idx="8887">
                  <c:v>0.51365650000000007</c:v>
                </c:pt>
                <c:pt idx="8888">
                  <c:v>0.51365650000000007</c:v>
                </c:pt>
                <c:pt idx="8889">
                  <c:v>0.51365650000000007</c:v>
                </c:pt>
                <c:pt idx="8890">
                  <c:v>0.51058060000000005</c:v>
                </c:pt>
                <c:pt idx="8891">
                  <c:v>0.51058060000000005</c:v>
                </c:pt>
                <c:pt idx="8892">
                  <c:v>0.51058060000000005</c:v>
                </c:pt>
                <c:pt idx="8893">
                  <c:v>0.51058060000000005</c:v>
                </c:pt>
                <c:pt idx="8894">
                  <c:v>0.50750490000000004</c:v>
                </c:pt>
                <c:pt idx="8895">
                  <c:v>0.50750490000000004</c:v>
                </c:pt>
                <c:pt idx="8896">
                  <c:v>0.50750490000000004</c:v>
                </c:pt>
                <c:pt idx="8897">
                  <c:v>0.50750490000000004</c:v>
                </c:pt>
                <c:pt idx="8898">
                  <c:v>0.50750490000000004</c:v>
                </c:pt>
                <c:pt idx="8899">
                  <c:v>0.51058060000000005</c:v>
                </c:pt>
                <c:pt idx="8900">
                  <c:v>0.51058060000000005</c:v>
                </c:pt>
                <c:pt idx="8901">
                  <c:v>0.51365650000000007</c:v>
                </c:pt>
                <c:pt idx="8902">
                  <c:v>0.51365650000000007</c:v>
                </c:pt>
                <c:pt idx="8903">
                  <c:v>0.51365650000000007</c:v>
                </c:pt>
                <c:pt idx="8904">
                  <c:v>0.51365650000000007</c:v>
                </c:pt>
                <c:pt idx="8905">
                  <c:v>0.51673230000000003</c:v>
                </c:pt>
                <c:pt idx="8906">
                  <c:v>0.51673230000000003</c:v>
                </c:pt>
                <c:pt idx="8907">
                  <c:v>0.51673230000000003</c:v>
                </c:pt>
                <c:pt idx="8908">
                  <c:v>0.51673230000000003</c:v>
                </c:pt>
                <c:pt idx="8909">
                  <c:v>0.51673230000000003</c:v>
                </c:pt>
                <c:pt idx="8910">
                  <c:v>0.51673230000000003</c:v>
                </c:pt>
                <c:pt idx="8911">
                  <c:v>0.51673230000000003</c:v>
                </c:pt>
                <c:pt idx="8912">
                  <c:v>0.51673230000000003</c:v>
                </c:pt>
                <c:pt idx="8913">
                  <c:v>0.51673230000000003</c:v>
                </c:pt>
                <c:pt idx="8914">
                  <c:v>0.51673230000000003</c:v>
                </c:pt>
                <c:pt idx="8915">
                  <c:v>0.51673230000000003</c:v>
                </c:pt>
                <c:pt idx="8916">
                  <c:v>0.51673230000000003</c:v>
                </c:pt>
                <c:pt idx="8917">
                  <c:v>0.51980800000000005</c:v>
                </c:pt>
                <c:pt idx="8918">
                  <c:v>0.52288380000000001</c:v>
                </c:pt>
                <c:pt idx="8919">
                  <c:v>0.52288380000000001</c:v>
                </c:pt>
                <c:pt idx="8920">
                  <c:v>0.52288380000000001</c:v>
                </c:pt>
                <c:pt idx="8921">
                  <c:v>0.52288380000000001</c:v>
                </c:pt>
                <c:pt idx="8922">
                  <c:v>0.52288380000000001</c:v>
                </c:pt>
                <c:pt idx="8923">
                  <c:v>0.51980800000000005</c:v>
                </c:pt>
                <c:pt idx="8924">
                  <c:v>0.51980800000000005</c:v>
                </c:pt>
                <c:pt idx="8925">
                  <c:v>0.51980800000000005</c:v>
                </c:pt>
                <c:pt idx="8926">
                  <c:v>0.51980800000000005</c:v>
                </c:pt>
                <c:pt idx="8927">
                  <c:v>0.51673230000000003</c:v>
                </c:pt>
                <c:pt idx="8928">
                  <c:v>0.51673230000000003</c:v>
                </c:pt>
                <c:pt idx="8929">
                  <c:v>0.51673230000000003</c:v>
                </c:pt>
                <c:pt idx="8930">
                  <c:v>0.51673230000000003</c:v>
                </c:pt>
                <c:pt idx="8931">
                  <c:v>0.51980800000000005</c:v>
                </c:pt>
                <c:pt idx="8932">
                  <c:v>0.51980800000000005</c:v>
                </c:pt>
                <c:pt idx="8933">
                  <c:v>0.51980800000000005</c:v>
                </c:pt>
                <c:pt idx="8934">
                  <c:v>0.51980800000000005</c:v>
                </c:pt>
                <c:pt idx="8935">
                  <c:v>0.51980800000000005</c:v>
                </c:pt>
                <c:pt idx="8936">
                  <c:v>0.51980800000000005</c:v>
                </c:pt>
                <c:pt idx="8937">
                  <c:v>0.51980800000000005</c:v>
                </c:pt>
                <c:pt idx="8938">
                  <c:v>0.51980800000000005</c:v>
                </c:pt>
                <c:pt idx="8939">
                  <c:v>0.51980800000000005</c:v>
                </c:pt>
                <c:pt idx="8940">
                  <c:v>0.51980800000000005</c:v>
                </c:pt>
                <c:pt idx="8941">
                  <c:v>0.51980800000000005</c:v>
                </c:pt>
                <c:pt idx="8942">
                  <c:v>0.51980800000000005</c:v>
                </c:pt>
                <c:pt idx="8943">
                  <c:v>0.51980800000000005</c:v>
                </c:pt>
                <c:pt idx="8944">
                  <c:v>0.51980800000000005</c:v>
                </c:pt>
                <c:pt idx="8945">
                  <c:v>0.51980800000000005</c:v>
                </c:pt>
                <c:pt idx="8946">
                  <c:v>0.51980800000000005</c:v>
                </c:pt>
                <c:pt idx="8947">
                  <c:v>0.51980800000000005</c:v>
                </c:pt>
                <c:pt idx="8948">
                  <c:v>0.51980800000000005</c:v>
                </c:pt>
                <c:pt idx="8949">
                  <c:v>0.51980800000000005</c:v>
                </c:pt>
                <c:pt idx="8950">
                  <c:v>0.51980800000000005</c:v>
                </c:pt>
                <c:pt idx="8951">
                  <c:v>0.51980800000000005</c:v>
                </c:pt>
                <c:pt idx="8952">
                  <c:v>0.51980800000000005</c:v>
                </c:pt>
                <c:pt idx="8953">
                  <c:v>0.52288380000000001</c:v>
                </c:pt>
                <c:pt idx="8954">
                  <c:v>0.52288380000000001</c:v>
                </c:pt>
                <c:pt idx="8955">
                  <c:v>0.52288380000000001</c:v>
                </c:pt>
                <c:pt idx="8956">
                  <c:v>0.52288380000000001</c:v>
                </c:pt>
                <c:pt idx="8957">
                  <c:v>0.52288380000000001</c:v>
                </c:pt>
                <c:pt idx="8958">
                  <c:v>0.52288380000000001</c:v>
                </c:pt>
                <c:pt idx="8959">
                  <c:v>0.52288380000000001</c:v>
                </c:pt>
                <c:pt idx="8960">
                  <c:v>0.52595970000000003</c:v>
                </c:pt>
                <c:pt idx="8961">
                  <c:v>0.52903540000000004</c:v>
                </c:pt>
                <c:pt idx="8962">
                  <c:v>0.52903540000000004</c:v>
                </c:pt>
                <c:pt idx="8963">
                  <c:v>0.52903540000000004</c:v>
                </c:pt>
                <c:pt idx="8964">
                  <c:v>0.52903540000000004</c:v>
                </c:pt>
                <c:pt idx="8965">
                  <c:v>0.52595970000000003</c:v>
                </c:pt>
                <c:pt idx="8966">
                  <c:v>0.52595970000000003</c:v>
                </c:pt>
                <c:pt idx="8967">
                  <c:v>0.52595970000000003</c:v>
                </c:pt>
                <c:pt idx="8968">
                  <c:v>0.52595970000000003</c:v>
                </c:pt>
                <c:pt idx="8969">
                  <c:v>0.52595970000000003</c:v>
                </c:pt>
                <c:pt idx="8970">
                  <c:v>0.52595970000000003</c:v>
                </c:pt>
                <c:pt idx="8971">
                  <c:v>0.52903540000000004</c:v>
                </c:pt>
                <c:pt idx="8972">
                  <c:v>0.52903540000000004</c:v>
                </c:pt>
                <c:pt idx="8973">
                  <c:v>0.53211120000000001</c:v>
                </c:pt>
                <c:pt idx="8974">
                  <c:v>0.53211120000000001</c:v>
                </c:pt>
                <c:pt idx="8975">
                  <c:v>0.53211120000000001</c:v>
                </c:pt>
                <c:pt idx="8976">
                  <c:v>0.53211120000000001</c:v>
                </c:pt>
                <c:pt idx="8977">
                  <c:v>0.53211120000000001</c:v>
                </c:pt>
                <c:pt idx="8978">
                  <c:v>0.53211120000000001</c:v>
                </c:pt>
                <c:pt idx="8979">
                  <c:v>0.53518699999999997</c:v>
                </c:pt>
                <c:pt idx="8980">
                  <c:v>0.53518699999999997</c:v>
                </c:pt>
                <c:pt idx="8981">
                  <c:v>0.53518699999999997</c:v>
                </c:pt>
                <c:pt idx="8982">
                  <c:v>0.53518699999999997</c:v>
                </c:pt>
                <c:pt idx="8983">
                  <c:v>0.5413386</c:v>
                </c:pt>
                <c:pt idx="8984">
                  <c:v>0.5413386</c:v>
                </c:pt>
                <c:pt idx="8985">
                  <c:v>0.53826280000000004</c:v>
                </c:pt>
                <c:pt idx="8986">
                  <c:v>0.53826280000000004</c:v>
                </c:pt>
                <c:pt idx="8987">
                  <c:v>0.53826280000000004</c:v>
                </c:pt>
                <c:pt idx="8988">
                  <c:v>0.53826280000000004</c:v>
                </c:pt>
                <c:pt idx="8989">
                  <c:v>0.53211120000000001</c:v>
                </c:pt>
                <c:pt idx="8990">
                  <c:v>0.53518699999999997</c:v>
                </c:pt>
                <c:pt idx="8991">
                  <c:v>0.53826280000000004</c:v>
                </c:pt>
                <c:pt idx="8992">
                  <c:v>0.53826280000000004</c:v>
                </c:pt>
                <c:pt idx="8993">
                  <c:v>0.53826280000000004</c:v>
                </c:pt>
                <c:pt idx="8994">
                  <c:v>0.53826280000000004</c:v>
                </c:pt>
                <c:pt idx="8995">
                  <c:v>0.53826280000000004</c:v>
                </c:pt>
                <c:pt idx="8996">
                  <c:v>0.53826280000000004</c:v>
                </c:pt>
                <c:pt idx="8997">
                  <c:v>0.53826280000000004</c:v>
                </c:pt>
                <c:pt idx="8998">
                  <c:v>0.5413386</c:v>
                </c:pt>
                <c:pt idx="8999">
                  <c:v>0.5413386</c:v>
                </c:pt>
                <c:pt idx="9000">
                  <c:v>0.53826280000000004</c:v>
                </c:pt>
                <c:pt idx="9001">
                  <c:v>0.53826280000000004</c:v>
                </c:pt>
                <c:pt idx="9002">
                  <c:v>0.53518699999999997</c:v>
                </c:pt>
                <c:pt idx="9003">
                  <c:v>0.53211120000000001</c:v>
                </c:pt>
                <c:pt idx="9004">
                  <c:v>0.53211120000000001</c:v>
                </c:pt>
                <c:pt idx="9005">
                  <c:v>0.53518699999999997</c:v>
                </c:pt>
                <c:pt idx="9006">
                  <c:v>0.53518699999999997</c:v>
                </c:pt>
                <c:pt idx="9007">
                  <c:v>0.53518699999999997</c:v>
                </c:pt>
                <c:pt idx="9008">
                  <c:v>0.53518699999999997</c:v>
                </c:pt>
                <c:pt idx="9009">
                  <c:v>0.53518699999999997</c:v>
                </c:pt>
                <c:pt idx="9010">
                  <c:v>0.53518699999999997</c:v>
                </c:pt>
                <c:pt idx="9011">
                  <c:v>0.53518699999999997</c:v>
                </c:pt>
                <c:pt idx="9012">
                  <c:v>0.53518699999999997</c:v>
                </c:pt>
                <c:pt idx="9013">
                  <c:v>0.53518699999999997</c:v>
                </c:pt>
                <c:pt idx="9014">
                  <c:v>0.53518699999999997</c:v>
                </c:pt>
                <c:pt idx="9015">
                  <c:v>0.53211120000000001</c:v>
                </c:pt>
                <c:pt idx="9016">
                  <c:v>0.53518699999999997</c:v>
                </c:pt>
                <c:pt idx="9017">
                  <c:v>0.53518699999999997</c:v>
                </c:pt>
                <c:pt idx="9018">
                  <c:v>0.53826280000000004</c:v>
                </c:pt>
                <c:pt idx="9019">
                  <c:v>0.53826280000000004</c:v>
                </c:pt>
                <c:pt idx="9020">
                  <c:v>0.5413386</c:v>
                </c:pt>
                <c:pt idx="9021">
                  <c:v>0.5413386</c:v>
                </c:pt>
                <c:pt idx="9022">
                  <c:v>0.5413386</c:v>
                </c:pt>
                <c:pt idx="9023">
                  <c:v>0.5413386</c:v>
                </c:pt>
                <c:pt idx="9024">
                  <c:v>0.5413386</c:v>
                </c:pt>
                <c:pt idx="9025">
                  <c:v>0.5413386</c:v>
                </c:pt>
                <c:pt idx="9026">
                  <c:v>0.5413386</c:v>
                </c:pt>
                <c:pt idx="9027">
                  <c:v>0.5413386</c:v>
                </c:pt>
                <c:pt idx="9028">
                  <c:v>0.5413386</c:v>
                </c:pt>
                <c:pt idx="9029">
                  <c:v>0.54441430000000002</c:v>
                </c:pt>
                <c:pt idx="9030">
                  <c:v>0.54441430000000002</c:v>
                </c:pt>
                <c:pt idx="9031">
                  <c:v>0.54441430000000002</c:v>
                </c:pt>
                <c:pt idx="9032">
                  <c:v>0.54441430000000002</c:v>
                </c:pt>
                <c:pt idx="9033">
                  <c:v>0.54441430000000002</c:v>
                </c:pt>
                <c:pt idx="9034">
                  <c:v>0.5413386</c:v>
                </c:pt>
                <c:pt idx="9035">
                  <c:v>0.5413386</c:v>
                </c:pt>
                <c:pt idx="9036">
                  <c:v>0.5413386</c:v>
                </c:pt>
                <c:pt idx="9037">
                  <c:v>0.5413386</c:v>
                </c:pt>
                <c:pt idx="9038">
                  <c:v>0.5413386</c:v>
                </c:pt>
                <c:pt idx="9039">
                  <c:v>0.5413386</c:v>
                </c:pt>
                <c:pt idx="9040">
                  <c:v>0.5413386</c:v>
                </c:pt>
                <c:pt idx="9041">
                  <c:v>0.5413386</c:v>
                </c:pt>
                <c:pt idx="9042">
                  <c:v>0.5413386</c:v>
                </c:pt>
                <c:pt idx="9043">
                  <c:v>0.54441430000000002</c:v>
                </c:pt>
                <c:pt idx="9044">
                  <c:v>0.54441430000000002</c:v>
                </c:pt>
                <c:pt idx="9045">
                  <c:v>0.54441430000000002</c:v>
                </c:pt>
                <c:pt idx="9046">
                  <c:v>0.54441430000000002</c:v>
                </c:pt>
                <c:pt idx="9047">
                  <c:v>0.54441430000000002</c:v>
                </c:pt>
                <c:pt idx="9048">
                  <c:v>0.54441430000000002</c:v>
                </c:pt>
                <c:pt idx="9049">
                  <c:v>0.54441430000000002</c:v>
                </c:pt>
                <c:pt idx="9050">
                  <c:v>0.54441430000000002</c:v>
                </c:pt>
                <c:pt idx="9051">
                  <c:v>0.54441430000000002</c:v>
                </c:pt>
                <c:pt idx="9052">
                  <c:v>0.54441430000000002</c:v>
                </c:pt>
                <c:pt idx="9053">
                  <c:v>0.54441430000000002</c:v>
                </c:pt>
                <c:pt idx="9054">
                  <c:v>0.54441430000000002</c:v>
                </c:pt>
                <c:pt idx="9055">
                  <c:v>0.54749020000000004</c:v>
                </c:pt>
                <c:pt idx="9056">
                  <c:v>0.54749020000000004</c:v>
                </c:pt>
                <c:pt idx="9057">
                  <c:v>0.54441430000000002</c:v>
                </c:pt>
                <c:pt idx="9058">
                  <c:v>0.54441430000000002</c:v>
                </c:pt>
                <c:pt idx="9059">
                  <c:v>0.54749020000000004</c:v>
                </c:pt>
                <c:pt idx="9060">
                  <c:v>0.54749020000000004</c:v>
                </c:pt>
                <c:pt idx="9061">
                  <c:v>0.54749020000000004</c:v>
                </c:pt>
                <c:pt idx="9062">
                  <c:v>0.54749020000000004</c:v>
                </c:pt>
                <c:pt idx="9063">
                  <c:v>0.54749020000000004</c:v>
                </c:pt>
                <c:pt idx="9064">
                  <c:v>0.55056590000000005</c:v>
                </c:pt>
                <c:pt idx="9065">
                  <c:v>0.55056590000000005</c:v>
                </c:pt>
                <c:pt idx="9066">
                  <c:v>0.55056590000000005</c:v>
                </c:pt>
                <c:pt idx="9067">
                  <c:v>0.55056590000000005</c:v>
                </c:pt>
                <c:pt idx="9068">
                  <c:v>0.55056590000000005</c:v>
                </c:pt>
                <c:pt idx="9069">
                  <c:v>0.54749020000000004</c:v>
                </c:pt>
                <c:pt idx="9070">
                  <c:v>0.54749020000000004</c:v>
                </c:pt>
                <c:pt idx="9071">
                  <c:v>0.54749020000000004</c:v>
                </c:pt>
                <c:pt idx="9072">
                  <c:v>0.55056590000000005</c:v>
                </c:pt>
                <c:pt idx="9073">
                  <c:v>0.55056590000000005</c:v>
                </c:pt>
                <c:pt idx="9074">
                  <c:v>0.55364170000000001</c:v>
                </c:pt>
                <c:pt idx="9075">
                  <c:v>0.55671749999999998</c:v>
                </c:pt>
                <c:pt idx="9076">
                  <c:v>0.55671749999999998</c:v>
                </c:pt>
                <c:pt idx="9077">
                  <c:v>0.55979330000000005</c:v>
                </c:pt>
                <c:pt idx="9078">
                  <c:v>0.55979330000000005</c:v>
                </c:pt>
                <c:pt idx="9079">
                  <c:v>0.55979330000000005</c:v>
                </c:pt>
                <c:pt idx="9080">
                  <c:v>0.55979330000000005</c:v>
                </c:pt>
                <c:pt idx="9081">
                  <c:v>0.55979330000000005</c:v>
                </c:pt>
                <c:pt idx="9082">
                  <c:v>0.55979330000000005</c:v>
                </c:pt>
                <c:pt idx="9083">
                  <c:v>0.55979330000000005</c:v>
                </c:pt>
                <c:pt idx="9084">
                  <c:v>0.55979330000000005</c:v>
                </c:pt>
                <c:pt idx="9085">
                  <c:v>0.55979330000000005</c:v>
                </c:pt>
                <c:pt idx="9086">
                  <c:v>0.55979330000000005</c:v>
                </c:pt>
                <c:pt idx="9087">
                  <c:v>0.55979330000000005</c:v>
                </c:pt>
                <c:pt idx="9088">
                  <c:v>0.55979330000000005</c:v>
                </c:pt>
                <c:pt idx="9089">
                  <c:v>0.55979330000000005</c:v>
                </c:pt>
                <c:pt idx="9090">
                  <c:v>0.56286910000000001</c:v>
                </c:pt>
                <c:pt idx="9091">
                  <c:v>0.56594489999999997</c:v>
                </c:pt>
                <c:pt idx="9092">
                  <c:v>0.56594489999999997</c:v>
                </c:pt>
                <c:pt idx="9093">
                  <c:v>0.56594489999999997</c:v>
                </c:pt>
                <c:pt idx="9094">
                  <c:v>0.56594489999999997</c:v>
                </c:pt>
                <c:pt idx="9095">
                  <c:v>0.56286910000000001</c:v>
                </c:pt>
                <c:pt idx="9096">
                  <c:v>0.56286910000000001</c:v>
                </c:pt>
                <c:pt idx="9097">
                  <c:v>0.56286910000000001</c:v>
                </c:pt>
                <c:pt idx="9098">
                  <c:v>0.56286910000000001</c:v>
                </c:pt>
                <c:pt idx="9099">
                  <c:v>0.56286910000000001</c:v>
                </c:pt>
                <c:pt idx="9100">
                  <c:v>0.56286910000000001</c:v>
                </c:pt>
                <c:pt idx="9101">
                  <c:v>0.56286910000000001</c:v>
                </c:pt>
                <c:pt idx="9102">
                  <c:v>0.56286910000000001</c:v>
                </c:pt>
                <c:pt idx="9103">
                  <c:v>0.55979330000000005</c:v>
                </c:pt>
                <c:pt idx="9104">
                  <c:v>0.56286910000000001</c:v>
                </c:pt>
                <c:pt idx="9105">
                  <c:v>0.56286910000000001</c:v>
                </c:pt>
                <c:pt idx="9106">
                  <c:v>0.56286910000000001</c:v>
                </c:pt>
                <c:pt idx="9107">
                  <c:v>0.56286910000000001</c:v>
                </c:pt>
                <c:pt idx="9108">
                  <c:v>0.56286910000000001</c:v>
                </c:pt>
                <c:pt idx="9109">
                  <c:v>0.56594489999999997</c:v>
                </c:pt>
                <c:pt idx="9110">
                  <c:v>0.56594489999999997</c:v>
                </c:pt>
                <c:pt idx="9111">
                  <c:v>0.56594489999999997</c:v>
                </c:pt>
                <c:pt idx="9112">
                  <c:v>0.56594489999999997</c:v>
                </c:pt>
                <c:pt idx="9113">
                  <c:v>0.56594489999999997</c:v>
                </c:pt>
                <c:pt idx="9114">
                  <c:v>0.56594489999999997</c:v>
                </c:pt>
                <c:pt idx="9115">
                  <c:v>0.56902059999999999</c:v>
                </c:pt>
                <c:pt idx="9116">
                  <c:v>0.57209640000000006</c:v>
                </c:pt>
                <c:pt idx="9117">
                  <c:v>0.56902059999999999</c:v>
                </c:pt>
                <c:pt idx="9118">
                  <c:v>0.56902059999999999</c:v>
                </c:pt>
                <c:pt idx="9119">
                  <c:v>0.56902059999999999</c:v>
                </c:pt>
                <c:pt idx="9120">
                  <c:v>0.56902059999999999</c:v>
                </c:pt>
                <c:pt idx="9121">
                  <c:v>0.56902059999999999</c:v>
                </c:pt>
                <c:pt idx="9122">
                  <c:v>0.56902059999999999</c:v>
                </c:pt>
                <c:pt idx="9123">
                  <c:v>0.56902059999999999</c:v>
                </c:pt>
                <c:pt idx="9124">
                  <c:v>0.56902059999999999</c:v>
                </c:pt>
                <c:pt idx="9125">
                  <c:v>0.56902059999999999</c:v>
                </c:pt>
                <c:pt idx="9126">
                  <c:v>0.56902059999999999</c:v>
                </c:pt>
                <c:pt idx="9127">
                  <c:v>0.56902059999999999</c:v>
                </c:pt>
                <c:pt idx="9128">
                  <c:v>0.56902059999999999</c:v>
                </c:pt>
                <c:pt idx="9129">
                  <c:v>0.56902059999999999</c:v>
                </c:pt>
                <c:pt idx="9130">
                  <c:v>0.56902059999999999</c:v>
                </c:pt>
                <c:pt idx="9131">
                  <c:v>0.56902059999999999</c:v>
                </c:pt>
                <c:pt idx="9132">
                  <c:v>0.57209640000000006</c:v>
                </c:pt>
                <c:pt idx="9133">
                  <c:v>0.57209640000000006</c:v>
                </c:pt>
                <c:pt idx="9134">
                  <c:v>0.57517220000000002</c:v>
                </c:pt>
                <c:pt idx="9135">
                  <c:v>0.57824799999999998</c:v>
                </c:pt>
                <c:pt idx="9136">
                  <c:v>0.57824799999999998</c:v>
                </c:pt>
                <c:pt idx="9137">
                  <c:v>0.57517220000000002</c:v>
                </c:pt>
                <c:pt idx="9138">
                  <c:v>0.57517220000000002</c:v>
                </c:pt>
                <c:pt idx="9139">
                  <c:v>0.57517220000000002</c:v>
                </c:pt>
                <c:pt idx="9140">
                  <c:v>0.57517220000000002</c:v>
                </c:pt>
                <c:pt idx="9141">
                  <c:v>0.57517220000000002</c:v>
                </c:pt>
                <c:pt idx="9142">
                  <c:v>0.57824799999999998</c:v>
                </c:pt>
                <c:pt idx="9143">
                  <c:v>0.57824799999999998</c:v>
                </c:pt>
                <c:pt idx="9144">
                  <c:v>0.57824799999999998</c:v>
                </c:pt>
                <c:pt idx="9145">
                  <c:v>0.58132380000000006</c:v>
                </c:pt>
                <c:pt idx="9146">
                  <c:v>0.58439960000000002</c:v>
                </c:pt>
                <c:pt idx="9147">
                  <c:v>0.58747530000000003</c:v>
                </c:pt>
                <c:pt idx="9148">
                  <c:v>0.58747530000000003</c:v>
                </c:pt>
                <c:pt idx="9149">
                  <c:v>0.59055120000000005</c:v>
                </c:pt>
                <c:pt idx="9150">
                  <c:v>0.59055120000000005</c:v>
                </c:pt>
                <c:pt idx="9151">
                  <c:v>0.59055120000000005</c:v>
                </c:pt>
                <c:pt idx="9152">
                  <c:v>0.59055120000000005</c:v>
                </c:pt>
                <c:pt idx="9153">
                  <c:v>0.59055120000000005</c:v>
                </c:pt>
                <c:pt idx="9154">
                  <c:v>0.59055120000000005</c:v>
                </c:pt>
                <c:pt idx="9155">
                  <c:v>0.59055120000000005</c:v>
                </c:pt>
                <c:pt idx="9156">
                  <c:v>0.59055120000000005</c:v>
                </c:pt>
                <c:pt idx="9157">
                  <c:v>0.58747530000000003</c:v>
                </c:pt>
                <c:pt idx="9158">
                  <c:v>0.58747530000000003</c:v>
                </c:pt>
                <c:pt idx="9159">
                  <c:v>0.58747530000000003</c:v>
                </c:pt>
                <c:pt idx="9160">
                  <c:v>0.59055120000000005</c:v>
                </c:pt>
                <c:pt idx="9161">
                  <c:v>0.58747530000000003</c:v>
                </c:pt>
                <c:pt idx="9162">
                  <c:v>0.58747530000000003</c:v>
                </c:pt>
                <c:pt idx="9163">
                  <c:v>0.59055120000000005</c:v>
                </c:pt>
                <c:pt idx="9164">
                  <c:v>0.59055120000000005</c:v>
                </c:pt>
                <c:pt idx="9165">
                  <c:v>0.59362690000000007</c:v>
                </c:pt>
                <c:pt idx="9166">
                  <c:v>0.59362690000000007</c:v>
                </c:pt>
                <c:pt idx="9167">
                  <c:v>0.59362690000000007</c:v>
                </c:pt>
                <c:pt idx="9168">
                  <c:v>0.59362690000000007</c:v>
                </c:pt>
                <c:pt idx="9169">
                  <c:v>0.59670270000000003</c:v>
                </c:pt>
                <c:pt idx="9170">
                  <c:v>0.59670270000000003</c:v>
                </c:pt>
                <c:pt idx="9171">
                  <c:v>0.59977849999999999</c:v>
                </c:pt>
                <c:pt idx="9172">
                  <c:v>0.59977849999999999</c:v>
                </c:pt>
                <c:pt idx="9173">
                  <c:v>0.59977849999999999</c:v>
                </c:pt>
                <c:pt idx="9174">
                  <c:v>0.59670270000000003</c:v>
                </c:pt>
                <c:pt idx="9175">
                  <c:v>0.59670270000000003</c:v>
                </c:pt>
                <c:pt idx="9176">
                  <c:v>0.59977849999999999</c:v>
                </c:pt>
                <c:pt idx="9177">
                  <c:v>0.59977849999999999</c:v>
                </c:pt>
                <c:pt idx="9178">
                  <c:v>0.59977849999999999</c:v>
                </c:pt>
                <c:pt idx="9179">
                  <c:v>0.59977849999999999</c:v>
                </c:pt>
                <c:pt idx="9180">
                  <c:v>0.59977849999999999</c:v>
                </c:pt>
                <c:pt idx="9181">
                  <c:v>0.60285430000000007</c:v>
                </c:pt>
                <c:pt idx="9182">
                  <c:v>0.60285430000000007</c:v>
                </c:pt>
                <c:pt idx="9183">
                  <c:v>0.60285430000000007</c:v>
                </c:pt>
                <c:pt idx="9184">
                  <c:v>0.60285430000000007</c:v>
                </c:pt>
                <c:pt idx="9185">
                  <c:v>0.60285430000000007</c:v>
                </c:pt>
                <c:pt idx="9186">
                  <c:v>0.60285430000000007</c:v>
                </c:pt>
                <c:pt idx="9187">
                  <c:v>0.59977849999999999</c:v>
                </c:pt>
                <c:pt idx="9188">
                  <c:v>0.60285430000000007</c:v>
                </c:pt>
                <c:pt idx="9189">
                  <c:v>0.60285430000000007</c:v>
                </c:pt>
                <c:pt idx="9190">
                  <c:v>0.60285430000000007</c:v>
                </c:pt>
                <c:pt idx="9191">
                  <c:v>0.60285430000000007</c:v>
                </c:pt>
                <c:pt idx="9192">
                  <c:v>0.60285430000000007</c:v>
                </c:pt>
                <c:pt idx="9193">
                  <c:v>0.60593010000000003</c:v>
                </c:pt>
                <c:pt idx="9194">
                  <c:v>0.60593010000000003</c:v>
                </c:pt>
                <c:pt idx="9195">
                  <c:v>0.60593010000000003</c:v>
                </c:pt>
                <c:pt idx="9196">
                  <c:v>0.60593010000000003</c:v>
                </c:pt>
                <c:pt idx="9197">
                  <c:v>0.60900589999999999</c:v>
                </c:pt>
                <c:pt idx="9198">
                  <c:v>0.60900589999999999</c:v>
                </c:pt>
                <c:pt idx="9199">
                  <c:v>0.60900589999999999</c:v>
                </c:pt>
                <c:pt idx="9200">
                  <c:v>0.61208170000000006</c:v>
                </c:pt>
                <c:pt idx="9201">
                  <c:v>0.61515750000000002</c:v>
                </c:pt>
                <c:pt idx="9202">
                  <c:v>0.61515750000000002</c:v>
                </c:pt>
                <c:pt idx="9203">
                  <c:v>0.61515750000000002</c:v>
                </c:pt>
                <c:pt idx="9204">
                  <c:v>0.61823320000000004</c:v>
                </c:pt>
                <c:pt idx="9205">
                  <c:v>0.61823320000000004</c:v>
                </c:pt>
                <c:pt idx="9206">
                  <c:v>0.61823320000000004</c:v>
                </c:pt>
                <c:pt idx="9207">
                  <c:v>0.621309</c:v>
                </c:pt>
                <c:pt idx="9208">
                  <c:v>0.62438490000000002</c:v>
                </c:pt>
                <c:pt idx="9209">
                  <c:v>0.621309</c:v>
                </c:pt>
                <c:pt idx="9210">
                  <c:v>0.621309</c:v>
                </c:pt>
                <c:pt idx="9211">
                  <c:v>0.62438490000000002</c:v>
                </c:pt>
                <c:pt idx="9212">
                  <c:v>0.62438490000000002</c:v>
                </c:pt>
                <c:pt idx="9213">
                  <c:v>0.62746060000000003</c:v>
                </c:pt>
                <c:pt idx="9214">
                  <c:v>0.62746060000000003</c:v>
                </c:pt>
                <c:pt idx="9215">
                  <c:v>0.62746060000000003</c:v>
                </c:pt>
                <c:pt idx="9216">
                  <c:v>0.62438490000000002</c:v>
                </c:pt>
                <c:pt idx="9217">
                  <c:v>0.621309</c:v>
                </c:pt>
                <c:pt idx="9218">
                  <c:v>0.621309</c:v>
                </c:pt>
                <c:pt idx="9219">
                  <c:v>0.621309</c:v>
                </c:pt>
                <c:pt idx="9220">
                  <c:v>0.621309</c:v>
                </c:pt>
                <c:pt idx="9221">
                  <c:v>0.621309</c:v>
                </c:pt>
                <c:pt idx="9222">
                  <c:v>0.621309</c:v>
                </c:pt>
                <c:pt idx="9223">
                  <c:v>0.62438490000000002</c:v>
                </c:pt>
                <c:pt idx="9224">
                  <c:v>0.62438490000000002</c:v>
                </c:pt>
                <c:pt idx="9225">
                  <c:v>0.62746060000000003</c:v>
                </c:pt>
                <c:pt idx="9226">
                  <c:v>0.62746060000000003</c:v>
                </c:pt>
                <c:pt idx="9227">
                  <c:v>0.62746060000000003</c:v>
                </c:pt>
                <c:pt idx="9228">
                  <c:v>0.62438490000000002</c:v>
                </c:pt>
                <c:pt idx="9229">
                  <c:v>0.621309</c:v>
                </c:pt>
                <c:pt idx="9230">
                  <c:v>0.621309</c:v>
                </c:pt>
                <c:pt idx="9231">
                  <c:v>0.621309</c:v>
                </c:pt>
                <c:pt idx="9232">
                  <c:v>0.62438490000000002</c:v>
                </c:pt>
                <c:pt idx="9233">
                  <c:v>0.62438490000000002</c:v>
                </c:pt>
                <c:pt idx="9234">
                  <c:v>0.62746060000000003</c:v>
                </c:pt>
                <c:pt idx="9235">
                  <c:v>0.62746060000000003</c:v>
                </c:pt>
                <c:pt idx="9236">
                  <c:v>0.62746060000000003</c:v>
                </c:pt>
                <c:pt idx="9237">
                  <c:v>0.62746060000000003</c:v>
                </c:pt>
                <c:pt idx="9238">
                  <c:v>0.6305364</c:v>
                </c:pt>
                <c:pt idx="9239">
                  <c:v>0.62746060000000003</c:v>
                </c:pt>
                <c:pt idx="9240">
                  <c:v>0.62746060000000003</c:v>
                </c:pt>
                <c:pt idx="9241">
                  <c:v>0.6305364</c:v>
                </c:pt>
                <c:pt idx="9242">
                  <c:v>0.63361210000000001</c:v>
                </c:pt>
                <c:pt idx="9243">
                  <c:v>0.63668800000000003</c:v>
                </c:pt>
                <c:pt idx="9244">
                  <c:v>0.63668800000000003</c:v>
                </c:pt>
                <c:pt idx="9245">
                  <c:v>0.64283960000000007</c:v>
                </c:pt>
                <c:pt idx="9246">
                  <c:v>0.63976379999999999</c:v>
                </c:pt>
                <c:pt idx="9247">
                  <c:v>0.63668800000000003</c:v>
                </c:pt>
                <c:pt idx="9248">
                  <c:v>0.63668800000000003</c:v>
                </c:pt>
                <c:pt idx="9249">
                  <c:v>0.63668800000000003</c:v>
                </c:pt>
                <c:pt idx="9250">
                  <c:v>0.63976379999999999</c:v>
                </c:pt>
                <c:pt idx="9251">
                  <c:v>0.64283960000000007</c:v>
                </c:pt>
                <c:pt idx="9252">
                  <c:v>0.64283960000000007</c:v>
                </c:pt>
                <c:pt idx="9253">
                  <c:v>0.64591529999999997</c:v>
                </c:pt>
                <c:pt idx="9254">
                  <c:v>0.64283960000000007</c:v>
                </c:pt>
                <c:pt idx="9255">
                  <c:v>0.64591529999999997</c:v>
                </c:pt>
                <c:pt idx="9256">
                  <c:v>0.64899110000000004</c:v>
                </c:pt>
                <c:pt idx="9257">
                  <c:v>0.64899110000000004</c:v>
                </c:pt>
                <c:pt idx="9258">
                  <c:v>0.64899110000000004</c:v>
                </c:pt>
                <c:pt idx="9259">
                  <c:v>0.6520669</c:v>
                </c:pt>
                <c:pt idx="9260">
                  <c:v>0.65514300000000003</c:v>
                </c:pt>
                <c:pt idx="9261">
                  <c:v>0.65514300000000003</c:v>
                </c:pt>
                <c:pt idx="9262">
                  <c:v>0.65514300000000003</c:v>
                </c:pt>
                <c:pt idx="9263">
                  <c:v>0.65514300000000003</c:v>
                </c:pt>
                <c:pt idx="9264">
                  <c:v>0.65821799999999997</c:v>
                </c:pt>
                <c:pt idx="9265">
                  <c:v>0.65821799999999997</c:v>
                </c:pt>
                <c:pt idx="9266">
                  <c:v>0.65821799999999997</c:v>
                </c:pt>
                <c:pt idx="9267">
                  <c:v>0.65821799999999997</c:v>
                </c:pt>
                <c:pt idx="9268">
                  <c:v>0.66129400000000005</c:v>
                </c:pt>
                <c:pt idx="9269">
                  <c:v>0.66129400000000005</c:v>
                </c:pt>
                <c:pt idx="9270">
                  <c:v>0.66129400000000005</c:v>
                </c:pt>
                <c:pt idx="9271">
                  <c:v>0.66129400000000005</c:v>
                </c:pt>
                <c:pt idx="9272">
                  <c:v>0.66129400000000005</c:v>
                </c:pt>
                <c:pt idx="9273">
                  <c:v>0.66129400000000005</c:v>
                </c:pt>
                <c:pt idx="9274">
                  <c:v>0.65821799999999997</c:v>
                </c:pt>
                <c:pt idx="9275">
                  <c:v>0.65821799999999997</c:v>
                </c:pt>
                <c:pt idx="9276">
                  <c:v>0.65821799999999997</c:v>
                </c:pt>
                <c:pt idx="9277">
                  <c:v>0.65821799999999997</c:v>
                </c:pt>
                <c:pt idx="9278">
                  <c:v>0.65821799999999997</c:v>
                </c:pt>
                <c:pt idx="9279">
                  <c:v>0.65821799999999997</c:v>
                </c:pt>
                <c:pt idx="9280">
                  <c:v>0.65821799999999997</c:v>
                </c:pt>
                <c:pt idx="9281">
                  <c:v>0.66129400000000005</c:v>
                </c:pt>
                <c:pt idx="9282">
                  <c:v>0.66129400000000005</c:v>
                </c:pt>
                <c:pt idx="9283">
                  <c:v>0.66129400000000005</c:v>
                </c:pt>
                <c:pt idx="9284">
                  <c:v>0.66436999999999991</c:v>
                </c:pt>
                <c:pt idx="9285">
                  <c:v>0.66436999999999991</c:v>
                </c:pt>
                <c:pt idx="9286">
                  <c:v>0.66436999999999991</c:v>
                </c:pt>
                <c:pt idx="9287">
                  <c:v>0.66436999999999991</c:v>
                </c:pt>
                <c:pt idx="9288">
                  <c:v>0.66744599999999998</c:v>
                </c:pt>
                <c:pt idx="9289">
                  <c:v>0.67052200000000006</c:v>
                </c:pt>
                <c:pt idx="9290">
                  <c:v>0.673597</c:v>
                </c:pt>
                <c:pt idx="9291">
                  <c:v>0.673597</c:v>
                </c:pt>
                <c:pt idx="9292">
                  <c:v>0.673597</c:v>
                </c:pt>
                <c:pt idx="9293">
                  <c:v>0.673597</c:v>
                </c:pt>
                <c:pt idx="9294">
                  <c:v>0.67667300000000008</c:v>
                </c:pt>
                <c:pt idx="9295">
                  <c:v>0.67974899999999994</c:v>
                </c:pt>
                <c:pt idx="9296">
                  <c:v>0.68282500000000002</c:v>
                </c:pt>
                <c:pt idx="9297">
                  <c:v>0.68282500000000002</c:v>
                </c:pt>
                <c:pt idx="9298">
                  <c:v>0.68282500000000002</c:v>
                </c:pt>
                <c:pt idx="9299">
                  <c:v>0.67974899999999994</c:v>
                </c:pt>
                <c:pt idx="9300">
                  <c:v>0.67974899999999994</c:v>
                </c:pt>
                <c:pt idx="9301">
                  <c:v>0.68282500000000002</c:v>
                </c:pt>
                <c:pt idx="9302">
                  <c:v>0.68282500000000002</c:v>
                </c:pt>
                <c:pt idx="9303">
                  <c:v>0.68282500000000002</c:v>
                </c:pt>
                <c:pt idx="9304">
                  <c:v>0.68282500000000002</c:v>
                </c:pt>
                <c:pt idx="9305">
                  <c:v>0.68282500000000002</c:v>
                </c:pt>
                <c:pt idx="9306">
                  <c:v>0.68282500000000002</c:v>
                </c:pt>
                <c:pt idx="9307">
                  <c:v>0.68590100000000009</c:v>
                </c:pt>
                <c:pt idx="9308">
                  <c:v>0.68897600000000003</c:v>
                </c:pt>
                <c:pt idx="9309">
                  <c:v>0.68897600000000003</c:v>
                </c:pt>
                <c:pt idx="9310">
                  <c:v>0.69205200000000011</c:v>
                </c:pt>
                <c:pt idx="9311">
                  <c:v>0.69205200000000011</c:v>
                </c:pt>
                <c:pt idx="9312">
                  <c:v>0.68897600000000003</c:v>
                </c:pt>
                <c:pt idx="9313">
                  <c:v>0.69205200000000011</c:v>
                </c:pt>
                <c:pt idx="9314">
                  <c:v>0.69205200000000011</c:v>
                </c:pt>
                <c:pt idx="9315">
                  <c:v>0.69205200000000011</c:v>
                </c:pt>
                <c:pt idx="9316">
                  <c:v>0.69205200000000011</c:v>
                </c:pt>
                <c:pt idx="9317">
                  <c:v>0.69512799999999997</c:v>
                </c:pt>
                <c:pt idx="9318">
                  <c:v>0.69820400000000005</c:v>
                </c:pt>
                <c:pt idx="9319">
                  <c:v>0.70128000000000013</c:v>
                </c:pt>
                <c:pt idx="9320">
                  <c:v>0.69820400000000005</c:v>
                </c:pt>
                <c:pt idx="9321">
                  <c:v>0.69820400000000005</c:v>
                </c:pt>
                <c:pt idx="9322">
                  <c:v>0.70128000000000013</c:v>
                </c:pt>
                <c:pt idx="9323">
                  <c:v>0.69820400000000005</c:v>
                </c:pt>
                <c:pt idx="9324">
                  <c:v>0.69820400000000005</c:v>
                </c:pt>
                <c:pt idx="9325">
                  <c:v>0.69820400000000005</c:v>
                </c:pt>
                <c:pt idx="9326">
                  <c:v>0.70128000000000013</c:v>
                </c:pt>
                <c:pt idx="9327">
                  <c:v>0.70128000000000013</c:v>
                </c:pt>
                <c:pt idx="9328">
                  <c:v>0.69820400000000005</c:v>
                </c:pt>
                <c:pt idx="9329">
                  <c:v>0.70128000000000013</c:v>
                </c:pt>
                <c:pt idx="9330">
                  <c:v>0.69820400000000005</c:v>
                </c:pt>
                <c:pt idx="9331">
                  <c:v>0.69512799999999997</c:v>
                </c:pt>
                <c:pt idx="9332">
                  <c:v>0.69512799999999997</c:v>
                </c:pt>
                <c:pt idx="9333">
                  <c:v>0.69512799999999997</c:v>
                </c:pt>
                <c:pt idx="9334">
                  <c:v>0.69512799999999997</c:v>
                </c:pt>
                <c:pt idx="9335">
                  <c:v>0.69512799999999997</c:v>
                </c:pt>
                <c:pt idx="9336">
                  <c:v>0.69820400000000005</c:v>
                </c:pt>
                <c:pt idx="9337">
                  <c:v>0.69820400000000005</c:v>
                </c:pt>
                <c:pt idx="9338">
                  <c:v>0.69820400000000005</c:v>
                </c:pt>
                <c:pt idx="9339">
                  <c:v>0.69820400000000005</c:v>
                </c:pt>
                <c:pt idx="9340">
                  <c:v>0.70128000000000013</c:v>
                </c:pt>
                <c:pt idx="9341">
                  <c:v>0.70435500000000006</c:v>
                </c:pt>
                <c:pt idx="9342">
                  <c:v>0.70435500000000006</c:v>
                </c:pt>
                <c:pt idx="9343">
                  <c:v>0.70435500000000006</c:v>
                </c:pt>
                <c:pt idx="9344">
                  <c:v>0.70743099999999992</c:v>
                </c:pt>
                <c:pt idx="9345">
                  <c:v>0.710507</c:v>
                </c:pt>
                <c:pt idx="9346">
                  <c:v>0.70743099999999992</c:v>
                </c:pt>
                <c:pt idx="9347">
                  <c:v>0.70435500000000006</c:v>
                </c:pt>
                <c:pt idx="9348">
                  <c:v>0.70743099999999992</c:v>
                </c:pt>
                <c:pt idx="9349">
                  <c:v>0.70435500000000006</c:v>
                </c:pt>
                <c:pt idx="9350">
                  <c:v>0.70435500000000006</c:v>
                </c:pt>
                <c:pt idx="9351">
                  <c:v>0.70743099999999992</c:v>
                </c:pt>
                <c:pt idx="9352">
                  <c:v>0.710507</c:v>
                </c:pt>
                <c:pt idx="9353">
                  <c:v>0.71358300000000008</c:v>
                </c:pt>
                <c:pt idx="9354">
                  <c:v>0.71358300000000008</c:v>
                </c:pt>
                <c:pt idx="9355">
                  <c:v>0.71358300000000008</c:v>
                </c:pt>
                <c:pt idx="9356">
                  <c:v>0.71358300000000008</c:v>
                </c:pt>
                <c:pt idx="9357">
                  <c:v>0.71665800000000002</c:v>
                </c:pt>
                <c:pt idx="9358">
                  <c:v>0.7197340000000001</c:v>
                </c:pt>
                <c:pt idx="9359">
                  <c:v>0.72280999999999995</c:v>
                </c:pt>
                <c:pt idx="9360">
                  <c:v>0.7197340000000001</c:v>
                </c:pt>
                <c:pt idx="9361">
                  <c:v>0.72280999999999995</c:v>
                </c:pt>
                <c:pt idx="9362">
                  <c:v>0.72588600000000003</c:v>
                </c:pt>
                <c:pt idx="9363">
                  <c:v>0.72896200000000011</c:v>
                </c:pt>
                <c:pt idx="9364">
                  <c:v>0.73203700000000005</c:v>
                </c:pt>
                <c:pt idx="9365">
                  <c:v>0.73203700000000005</c:v>
                </c:pt>
                <c:pt idx="9366">
                  <c:v>0.73203700000000005</c:v>
                </c:pt>
                <c:pt idx="9367">
                  <c:v>0.73203700000000005</c:v>
                </c:pt>
                <c:pt idx="9368">
                  <c:v>0.73203700000000005</c:v>
                </c:pt>
                <c:pt idx="9369">
                  <c:v>0.73203700000000005</c:v>
                </c:pt>
                <c:pt idx="9370">
                  <c:v>0.73511299999999991</c:v>
                </c:pt>
                <c:pt idx="9371">
                  <c:v>0.73511299999999991</c:v>
                </c:pt>
                <c:pt idx="9372">
                  <c:v>0.73511299999999991</c:v>
                </c:pt>
                <c:pt idx="9373">
                  <c:v>0.73511299999999991</c:v>
                </c:pt>
                <c:pt idx="9374">
                  <c:v>0.73818899999999998</c:v>
                </c:pt>
                <c:pt idx="9375">
                  <c:v>0.74126500000000006</c:v>
                </c:pt>
                <c:pt idx="9376">
                  <c:v>0.74126500000000006</c:v>
                </c:pt>
                <c:pt idx="9377">
                  <c:v>0.73818899999999998</c:v>
                </c:pt>
                <c:pt idx="9378">
                  <c:v>0.74126500000000006</c:v>
                </c:pt>
                <c:pt idx="9379">
                  <c:v>0.74434099999999992</c:v>
                </c:pt>
                <c:pt idx="9380">
                  <c:v>0.74434099999999992</c:v>
                </c:pt>
                <c:pt idx="9381">
                  <c:v>0.74741600000000008</c:v>
                </c:pt>
                <c:pt idx="9382">
                  <c:v>0.75049199999999994</c:v>
                </c:pt>
                <c:pt idx="9383">
                  <c:v>0.75356800000000002</c:v>
                </c:pt>
                <c:pt idx="9384">
                  <c:v>0.75356800000000002</c:v>
                </c:pt>
                <c:pt idx="9385">
                  <c:v>0.75356800000000002</c:v>
                </c:pt>
                <c:pt idx="9386">
                  <c:v>0.75664400000000009</c:v>
                </c:pt>
                <c:pt idx="9387">
                  <c:v>0.75664400000000009</c:v>
                </c:pt>
                <c:pt idx="9388">
                  <c:v>0.75664400000000009</c:v>
                </c:pt>
                <c:pt idx="9389">
                  <c:v>0.75971900000000003</c:v>
                </c:pt>
                <c:pt idx="9390">
                  <c:v>0.75971900000000003</c:v>
                </c:pt>
                <c:pt idx="9391">
                  <c:v>0.75664400000000009</c:v>
                </c:pt>
                <c:pt idx="9392">
                  <c:v>0.75664400000000009</c:v>
                </c:pt>
                <c:pt idx="9393">
                  <c:v>0.75971900000000003</c:v>
                </c:pt>
                <c:pt idx="9394">
                  <c:v>0.76279500000000011</c:v>
                </c:pt>
                <c:pt idx="9395">
                  <c:v>0.76279500000000011</c:v>
                </c:pt>
                <c:pt idx="9396">
                  <c:v>0.76279500000000011</c:v>
                </c:pt>
                <c:pt idx="9397">
                  <c:v>0.76587099999999997</c:v>
                </c:pt>
                <c:pt idx="9398">
                  <c:v>0.76279500000000011</c:v>
                </c:pt>
                <c:pt idx="9399">
                  <c:v>0.76587099999999997</c:v>
                </c:pt>
                <c:pt idx="9400">
                  <c:v>0.76587099999999997</c:v>
                </c:pt>
                <c:pt idx="9401">
                  <c:v>0.76587099999999997</c:v>
                </c:pt>
                <c:pt idx="9402">
                  <c:v>0.76587099999999997</c:v>
                </c:pt>
                <c:pt idx="9403">
                  <c:v>0.76279500000000011</c:v>
                </c:pt>
                <c:pt idx="9404">
                  <c:v>0.76279500000000011</c:v>
                </c:pt>
                <c:pt idx="9405">
                  <c:v>0.76279500000000011</c:v>
                </c:pt>
                <c:pt idx="9406">
                  <c:v>0.76587099999999997</c:v>
                </c:pt>
                <c:pt idx="9407">
                  <c:v>0.76894700000000005</c:v>
                </c:pt>
                <c:pt idx="9408">
                  <c:v>0.76894700000000005</c:v>
                </c:pt>
                <c:pt idx="9409">
                  <c:v>0.77202300000000013</c:v>
                </c:pt>
                <c:pt idx="9410">
                  <c:v>0.77509800000000006</c:v>
                </c:pt>
                <c:pt idx="9411">
                  <c:v>0.77202300000000013</c:v>
                </c:pt>
                <c:pt idx="9412">
                  <c:v>0.77202300000000013</c:v>
                </c:pt>
                <c:pt idx="9413">
                  <c:v>0.77509800000000006</c:v>
                </c:pt>
                <c:pt idx="9414">
                  <c:v>0.77509800000000006</c:v>
                </c:pt>
                <c:pt idx="9415">
                  <c:v>0.77509800000000006</c:v>
                </c:pt>
                <c:pt idx="9416">
                  <c:v>0.77509800000000006</c:v>
                </c:pt>
                <c:pt idx="9417">
                  <c:v>0.77817399999999992</c:v>
                </c:pt>
                <c:pt idx="9418">
                  <c:v>0.78125</c:v>
                </c:pt>
                <c:pt idx="9419">
                  <c:v>0.78125</c:v>
                </c:pt>
                <c:pt idx="9420">
                  <c:v>0.78432600000000008</c:v>
                </c:pt>
                <c:pt idx="9421">
                  <c:v>0.78432600000000008</c:v>
                </c:pt>
                <c:pt idx="9422">
                  <c:v>0.78432600000000008</c:v>
                </c:pt>
                <c:pt idx="9423">
                  <c:v>0.78740199999999994</c:v>
                </c:pt>
                <c:pt idx="9424">
                  <c:v>0.7904770000000001</c:v>
                </c:pt>
                <c:pt idx="9425">
                  <c:v>0.7904770000000001</c:v>
                </c:pt>
                <c:pt idx="9426">
                  <c:v>0.7904770000000001</c:v>
                </c:pt>
                <c:pt idx="9427">
                  <c:v>0.7904770000000001</c:v>
                </c:pt>
                <c:pt idx="9428">
                  <c:v>0.79355299999999995</c:v>
                </c:pt>
                <c:pt idx="9429">
                  <c:v>0.79355299999999995</c:v>
                </c:pt>
                <c:pt idx="9430">
                  <c:v>0.79662900000000003</c:v>
                </c:pt>
                <c:pt idx="9431">
                  <c:v>0.79662900000000003</c:v>
                </c:pt>
                <c:pt idx="9432">
                  <c:v>0.79662900000000003</c:v>
                </c:pt>
                <c:pt idx="9433">
                  <c:v>0.79662900000000003</c:v>
                </c:pt>
                <c:pt idx="9434">
                  <c:v>0.79970500000000011</c:v>
                </c:pt>
                <c:pt idx="9435">
                  <c:v>0.80278000000000005</c:v>
                </c:pt>
                <c:pt idx="9436">
                  <c:v>0.80278000000000005</c:v>
                </c:pt>
                <c:pt idx="9437">
                  <c:v>0.79970500000000011</c:v>
                </c:pt>
                <c:pt idx="9438">
                  <c:v>0.80278000000000005</c:v>
                </c:pt>
                <c:pt idx="9439">
                  <c:v>0.80585599999999991</c:v>
                </c:pt>
                <c:pt idx="9440">
                  <c:v>0.80585599999999991</c:v>
                </c:pt>
                <c:pt idx="9441">
                  <c:v>0.80585599999999991</c:v>
                </c:pt>
                <c:pt idx="9442">
                  <c:v>0.80893199999999998</c:v>
                </c:pt>
                <c:pt idx="9443">
                  <c:v>0.81200800000000006</c:v>
                </c:pt>
                <c:pt idx="9444">
                  <c:v>0.81200800000000006</c:v>
                </c:pt>
                <c:pt idx="9445">
                  <c:v>0.81508399999999992</c:v>
                </c:pt>
                <c:pt idx="9446">
                  <c:v>0.81508399999999992</c:v>
                </c:pt>
                <c:pt idx="9447">
                  <c:v>0.81815900000000008</c:v>
                </c:pt>
                <c:pt idx="9448">
                  <c:v>0.82123499999999994</c:v>
                </c:pt>
                <c:pt idx="9449">
                  <c:v>0.81815900000000008</c:v>
                </c:pt>
                <c:pt idx="9450">
                  <c:v>0.81815900000000008</c:v>
                </c:pt>
                <c:pt idx="9451">
                  <c:v>0.82123499999999994</c:v>
                </c:pt>
                <c:pt idx="9452">
                  <c:v>0.82431100000000002</c:v>
                </c:pt>
                <c:pt idx="9453">
                  <c:v>0.82431100000000002</c:v>
                </c:pt>
                <c:pt idx="9454">
                  <c:v>0.82431100000000002</c:v>
                </c:pt>
                <c:pt idx="9455">
                  <c:v>0.82431100000000002</c:v>
                </c:pt>
                <c:pt idx="9456">
                  <c:v>0.82431100000000002</c:v>
                </c:pt>
                <c:pt idx="9457">
                  <c:v>0.82431100000000002</c:v>
                </c:pt>
                <c:pt idx="9458">
                  <c:v>0.82738700000000009</c:v>
                </c:pt>
                <c:pt idx="9459">
                  <c:v>0.83046299999999995</c:v>
                </c:pt>
                <c:pt idx="9460">
                  <c:v>0.83046299999999995</c:v>
                </c:pt>
                <c:pt idx="9461">
                  <c:v>0.83353800000000011</c:v>
                </c:pt>
                <c:pt idx="9462">
                  <c:v>0.83661399999999997</c:v>
                </c:pt>
                <c:pt idx="9463">
                  <c:v>0.83353800000000011</c:v>
                </c:pt>
                <c:pt idx="9464">
                  <c:v>0.83046299999999995</c:v>
                </c:pt>
                <c:pt idx="9465">
                  <c:v>0.83353800000000011</c:v>
                </c:pt>
                <c:pt idx="9466">
                  <c:v>0.83661399999999997</c:v>
                </c:pt>
                <c:pt idx="9467">
                  <c:v>0.83661399999999997</c:v>
                </c:pt>
                <c:pt idx="9468">
                  <c:v>0.83661399999999997</c:v>
                </c:pt>
                <c:pt idx="9469">
                  <c:v>0.83661399999999997</c:v>
                </c:pt>
                <c:pt idx="9470">
                  <c:v>0.83661399999999997</c:v>
                </c:pt>
                <c:pt idx="9471">
                  <c:v>0.83969000000000005</c:v>
                </c:pt>
                <c:pt idx="9472">
                  <c:v>0.84276600000000013</c:v>
                </c:pt>
                <c:pt idx="9473">
                  <c:v>0.84584199999999998</c:v>
                </c:pt>
                <c:pt idx="9474">
                  <c:v>0.84891699999999992</c:v>
                </c:pt>
                <c:pt idx="9475">
                  <c:v>0.851993</c:v>
                </c:pt>
                <c:pt idx="9476">
                  <c:v>0.85506900000000008</c:v>
                </c:pt>
                <c:pt idx="9477">
                  <c:v>0.85814499999999994</c:v>
                </c:pt>
                <c:pt idx="9478">
                  <c:v>0.8612200000000001</c:v>
                </c:pt>
                <c:pt idx="9479">
                  <c:v>0.85814499999999994</c:v>
                </c:pt>
                <c:pt idx="9480">
                  <c:v>0.8612200000000001</c:v>
                </c:pt>
                <c:pt idx="9481">
                  <c:v>0.8612200000000001</c:v>
                </c:pt>
                <c:pt idx="9482">
                  <c:v>0.8612200000000001</c:v>
                </c:pt>
                <c:pt idx="9483">
                  <c:v>0.86429599999999995</c:v>
                </c:pt>
                <c:pt idx="9484">
                  <c:v>0.86737200000000003</c:v>
                </c:pt>
                <c:pt idx="9485">
                  <c:v>0.87044800000000011</c:v>
                </c:pt>
                <c:pt idx="9486">
                  <c:v>0.87044800000000011</c:v>
                </c:pt>
                <c:pt idx="9487">
                  <c:v>0.87352399999999997</c:v>
                </c:pt>
                <c:pt idx="9488">
                  <c:v>0.87659899999999991</c:v>
                </c:pt>
                <c:pt idx="9489">
                  <c:v>0.87352399999999997</c:v>
                </c:pt>
                <c:pt idx="9490">
                  <c:v>0.87044800000000011</c:v>
                </c:pt>
                <c:pt idx="9491">
                  <c:v>0.87352399999999997</c:v>
                </c:pt>
                <c:pt idx="9492">
                  <c:v>0.87659899999999991</c:v>
                </c:pt>
                <c:pt idx="9493">
                  <c:v>0.87967499999999998</c:v>
                </c:pt>
                <c:pt idx="9494">
                  <c:v>0.87352399999999997</c:v>
                </c:pt>
                <c:pt idx="9495">
                  <c:v>0.87659899999999991</c:v>
                </c:pt>
                <c:pt idx="9496">
                  <c:v>0.88275100000000006</c:v>
                </c:pt>
                <c:pt idx="9497">
                  <c:v>0.88275100000000006</c:v>
                </c:pt>
                <c:pt idx="9498">
                  <c:v>0.87659899999999991</c:v>
                </c:pt>
                <c:pt idx="9499">
                  <c:v>0.87659899999999991</c:v>
                </c:pt>
                <c:pt idx="9500">
                  <c:v>0.88275100000000006</c:v>
                </c:pt>
                <c:pt idx="9501">
                  <c:v>0.88275100000000006</c:v>
                </c:pt>
                <c:pt idx="9502">
                  <c:v>0.88275100000000006</c:v>
                </c:pt>
                <c:pt idx="9503">
                  <c:v>0.87967499999999998</c:v>
                </c:pt>
                <c:pt idx="9504">
                  <c:v>0.88275100000000006</c:v>
                </c:pt>
                <c:pt idx="9505">
                  <c:v>0.88582699999999992</c:v>
                </c:pt>
                <c:pt idx="9506">
                  <c:v>0.88275100000000006</c:v>
                </c:pt>
                <c:pt idx="9507">
                  <c:v>0.88275100000000006</c:v>
                </c:pt>
                <c:pt idx="9508">
                  <c:v>0.88582699999999992</c:v>
                </c:pt>
                <c:pt idx="9509">
                  <c:v>0.888903</c:v>
                </c:pt>
                <c:pt idx="9510">
                  <c:v>0.89197799999999994</c:v>
                </c:pt>
                <c:pt idx="9511">
                  <c:v>0.888903</c:v>
                </c:pt>
                <c:pt idx="9512">
                  <c:v>0.89197799999999994</c:v>
                </c:pt>
                <c:pt idx="9513">
                  <c:v>0.89505400000000002</c:v>
                </c:pt>
                <c:pt idx="9514">
                  <c:v>0.89813000000000009</c:v>
                </c:pt>
                <c:pt idx="9515">
                  <c:v>0.89505400000000002</c:v>
                </c:pt>
                <c:pt idx="9516">
                  <c:v>0.89197799999999994</c:v>
                </c:pt>
                <c:pt idx="9517">
                  <c:v>0.89197799999999994</c:v>
                </c:pt>
                <c:pt idx="9518">
                  <c:v>0.89505400000000002</c:v>
                </c:pt>
                <c:pt idx="9519">
                  <c:v>0.89813000000000009</c:v>
                </c:pt>
                <c:pt idx="9520">
                  <c:v>0.89505400000000002</c:v>
                </c:pt>
                <c:pt idx="9521">
                  <c:v>0.89813000000000009</c:v>
                </c:pt>
                <c:pt idx="9522">
                  <c:v>0.90120599999999995</c:v>
                </c:pt>
                <c:pt idx="9523">
                  <c:v>0.90428100000000011</c:v>
                </c:pt>
                <c:pt idx="9524">
                  <c:v>0.90120599999999995</c:v>
                </c:pt>
                <c:pt idx="9525">
                  <c:v>0.90428100000000011</c:v>
                </c:pt>
                <c:pt idx="9526">
                  <c:v>0.90735699999999997</c:v>
                </c:pt>
                <c:pt idx="9527">
                  <c:v>0.91043300000000005</c:v>
                </c:pt>
                <c:pt idx="9528">
                  <c:v>0.90735699999999997</c:v>
                </c:pt>
                <c:pt idx="9529">
                  <c:v>0.91043300000000005</c:v>
                </c:pt>
                <c:pt idx="9530">
                  <c:v>0.91350900000000013</c:v>
                </c:pt>
                <c:pt idx="9531">
                  <c:v>0.91658499999999998</c:v>
                </c:pt>
                <c:pt idx="9532">
                  <c:v>0.91350900000000013</c:v>
                </c:pt>
                <c:pt idx="9533">
                  <c:v>0.91658499999999998</c:v>
                </c:pt>
                <c:pt idx="9534">
                  <c:v>0.91965999999999992</c:v>
                </c:pt>
                <c:pt idx="9535">
                  <c:v>0.922736</c:v>
                </c:pt>
                <c:pt idx="9536">
                  <c:v>0.922736</c:v>
                </c:pt>
                <c:pt idx="9537">
                  <c:v>0.922736</c:v>
                </c:pt>
                <c:pt idx="9538">
                  <c:v>0.92888799999999994</c:v>
                </c:pt>
                <c:pt idx="9539">
                  <c:v>0.93196400000000001</c:v>
                </c:pt>
                <c:pt idx="9540">
                  <c:v>0.93196400000000001</c:v>
                </c:pt>
                <c:pt idx="9541">
                  <c:v>0.93196400000000001</c:v>
                </c:pt>
                <c:pt idx="9542">
                  <c:v>0.93503899999999995</c:v>
                </c:pt>
                <c:pt idx="9543">
                  <c:v>0.93811500000000003</c:v>
                </c:pt>
                <c:pt idx="9544">
                  <c:v>0.93811500000000003</c:v>
                </c:pt>
                <c:pt idx="9545">
                  <c:v>0.93503899999999995</c:v>
                </c:pt>
                <c:pt idx="9546">
                  <c:v>0.93503899999999995</c:v>
                </c:pt>
                <c:pt idx="9547">
                  <c:v>0.93811500000000003</c:v>
                </c:pt>
                <c:pt idx="9548">
                  <c:v>0.94119100000000011</c:v>
                </c:pt>
                <c:pt idx="9549">
                  <c:v>0.94426699999999997</c:v>
                </c:pt>
                <c:pt idx="9550">
                  <c:v>0.94426699999999997</c:v>
                </c:pt>
                <c:pt idx="9551">
                  <c:v>0.94119100000000011</c:v>
                </c:pt>
                <c:pt idx="9552">
                  <c:v>0.94119100000000011</c:v>
                </c:pt>
                <c:pt idx="9553">
                  <c:v>0.94426699999999997</c:v>
                </c:pt>
                <c:pt idx="9554">
                  <c:v>0.94734199999999991</c:v>
                </c:pt>
                <c:pt idx="9555">
                  <c:v>0.95041799999999999</c:v>
                </c:pt>
                <c:pt idx="9556">
                  <c:v>0.95349400000000006</c:v>
                </c:pt>
                <c:pt idx="9557">
                  <c:v>0.95349400000000006</c:v>
                </c:pt>
                <c:pt idx="9558">
                  <c:v>0.95656999999999992</c:v>
                </c:pt>
                <c:pt idx="9559">
                  <c:v>0.95656999999999992</c:v>
                </c:pt>
                <c:pt idx="9560">
                  <c:v>0.959646</c:v>
                </c:pt>
                <c:pt idx="9561">
                  <c:v>0.96272099999999994</c:v>
                </c:pt>
                <c:pt idx="9562">
                  <c:v>0.96272099999999994</c:v>
                </c:pt>
                <c:pt idx="9563">
                  <c:v>0.96272099999999994</c:v>
                </c:pt>
                <c:pt idx="9564">
                  <c:v>0.959646</c:v>
                </c:pt>
                <c:pt idx="9565">
                  <c:v>0.96272099999999994</c:v>
                </c:pt>
                <c:pt idx="9566">
                  <c:v>0.96272099999999994</c:v>
                </c:pt>
                <c:pt idx="9567">
                  <c:v>0.959646</c:v>
                </c:pt>
                <c:pt idx="9568">
                  <c:v>0.96272099999999994</c:v>
                </c:pt>
                <c:pt idx="9569">
                  <c:v>0.96272099999999994</c:v>
                </c:pt>
                <c:pt idx="9570">
                  <c:v>0.96579700000000002</c:v>
                </c:pt>
                <c:pt idx="9571">
                  <c:v>0.96272099999999994</c:v>
                </c:pt>
                <c:pt idx="9572">
                  <c:v>0.96579700000000002</c:v>
                </c:pt>
                <c:pt idx="9573">
                  <c:v>0.96579700000000002</c:v>
                </c:pt>
                <c:pt idx="9574">
                  <c:v>0.96579700000000002</c:v>
                </c:pt>
                <c:pt idx="9575">
                  <c:v>0.96579700000000002</c:v>
                </c:pt>
                <c:pt idx="9576">
                  <c:v>0.96579700000000002</c:v>
                </c:pt>
                <c:pt idx="9577">
                  <c:v>0.9688730000000001</c:v>
                </c:pt>
                <c:pt idx="9578">
                  <c:v>0.9688730000000001</c:v>
                </c:pt>
                <c:pt idx="9579">
                  <c:v>0.97194899999999995</c:v>
                </c:pt>
                <c:pt idx="9580">
                  <c:v>0.97502500000000003</c:v>
                </c:pt>
                <c:pt idx="9581">
                  <c:v>0.97809999999999997</c:v>
                </c:pt>
                <c:pt idx="9582">
                  <c:v>0.97809999999999997</c:v>
                </c:pt>
                <c:pt idx="9583">
                  <c:v>0.98117600000000005</c:v>
                </c:pt>
                <c:pt idx="9584">
                  <c:v>0.98425200000000013</c:v>
                </c:pt>
                <c:pt idx="9585">
                  <c:v>0.98425200000000013</c:v>
                </c:pt>
                <c:pt idx="9586">
                  <c:v>0.98732799999999998</c:v>
                </c:pt>
                <c:pt idx="9587">
                  <c:v>0.99040400000000006</c:v>
                </c:pt>
                <c:pt idx="9588">
                  <c:v>0.993479</c:v>
                </c:pt>
                <c:pt idx="9589">
                  <c:v>0.99040400000000006</c:v>
                </c:pt>
                <c:pt idx="9590">
                  <c:v>0.99040400000000006</c:v>
                </c:pt>
                <c:pt idx="9591">
                  <c:v>0.993479</c:v>
                </c:pt>
                <c:pt idx="9592">
                  <c:v>0.993479</c:v>
                </c:pt>
                <c:pt idx="9593">
                  <c:v>0.993479</c:v>
                </c:pt>
                <c:pt idx="9594">
                  <c:v>0.99655500000000008</c:v>
                </c:pt>
                <c:pt idx="9595">
                  <c:v>1.002707</c:v>
                </c:pt>
                <c:pt idx="9596">
                  <c:v>1.002707</c:v>
                </c:pt>
                <c:pt idx="9597">
                  <c:v>1.002707</c:v>
                </c:pt>
                <c:pt idx="9598">
                  <c:v>1.005782</c:v>
                </c:pt>
                <c:pt idx="9599">
                  <c:v>1.008858</c:v>
                </c:pt>
                <c:pt idx="9600">
                  <c:v>1.008858</c:v>
                </c:pt>
                <c:pt idx="9601">
                  <c:v>1.008858</c:v>
                </c:pt>
                <c:pt idx="9602">
                  <c:v>1.0119340000000001</c:v>
                </c:pt>
                <c:pt idx="9603">
                  <c:v>1.01501</c:v>
                </c:pt>
                <c:pt idx="9604">
                  <c:v>1.01501</c:v>
                </c:pt>
                <c:pt idx="9605">
                  <c:v>1.018086</c:v>
                </c:pt>
                <c:pt idx="9606">
                  <c:v>1.018086</c:v>
                </c:pt>
                <c:pt idx="9607">
                  <c:v>1.018086</c:v>
                </c:pt>
                <c:pt idx="9608">
                  <c:v>1.018086</c:v>
                </c:pt>
                <c:pt idx="9609">
                  <c:v>1.021161</c:v>
                </c:pt>
                <c:pt idx="9610">
                  <c:v>1.0242370000000001</c:v>
                </c:pt>
                <c:pt idx="9611">
                  <c:v>1.0273129999999999</c:v>
                </c:pt>
                <c:pt idx="9612">
                  <c:v>1.0273129999999999</c:v>
                </c:pt>
                <c:pt idx="9613">
                  <c:v>1.0273129999999999</c:v>
                </c:pt>
                <c:pt idx="9614">
                  <c:v>1.0273129999999999</c:v>
                </c:pt>
                <c:pt idx="9615">
                  <c:v>1.0273129999999999</c:v>
                </c:pt>
                <c:pt idx="9616">
                  <c:v>1.030389</c:v>
                </c:pt>
                <c:pt idx="9617">
                  <c:v>1.0273129999999999</c:v>
                </c:pt>
                <c:pt idx="9618">
                  <c:v>1.0273129999999999</c:v>
                </c:pt>
                <c:pt idx="9619">
                  <c:v>1.0242370000000001</c:v>
                </c:pt>
                <c:pt idx="9620">
                  <c:v>1.0242370000000001</c:v>
                </c:pt>
                <c:pt idx="9621">
                  <c:v>1.0242370000000001</c:v>
                </c:pt>
                <c:pt idx="9622">
                  <c:v>1.0273129999999999</c:v>
                </c:pt>
                <c:pt idx="9623">
                  <c:v>1.0273129999999999</c:v>
                </c:pt>
                <c:pt idx="9624">
                  <c:v>1.0273129999999999</c:v>
                </c:pt>
                <c:pt idx="9625">
                  <c:v>1.030389</c:v>
                </c:pt>
                <c:pt idx="9626">
                  <c:v>1.030389</c:v>
                </c:pt>
                <c:pt idx="9627">
                  <c:v>1.030389</c:v>
                </c:pt>
                <c:pt idx="9628">
                  <c:v>1.030389</c:v>
                </c:pt>
                <c:pt idx="9629">
                  <c:v>1.03654</c:v>
                </c:pt>
                <c:pt idx="9630">
                  <c:v>1.03654</c:v>
                </c:pt>
                <c:pt idx="9631">
                  <c:v>1.03654</c:v>
                </c:pt>
                <c:pt idx="9632">
                  <c:v>1.0396160000000001</c:v>
                </c:pt>
                <c:pt idx="9633">
                  <c:v>1.042692</c:v>
                </c:pt>
                <c:pt idx="9634">
                  <c:v>1.042692</c:v>
                </c:pt>
                <c:pt idx="9635">
                  <c:v>1.042692</c:v>
                </c:pt>
                <c:pt idx="9636">
                  <c:v>1.045768</c:v>
                </c:pt>
                <c:pt idx="9637">
                  <c:v>1.045768</c:v>
                </c:pt>
                <c:pt idx="9638">
                  <c:v>1.045768</c:v>
                </c:pt>
                <c:pt idx="9639">
                  <c:v>1.045768</c:v>
                </c:pt>
                <c:pt idx="9640">
                  <c:v>1.045768</c:v>
                </c:pt>
                <c:pt idx="9641">
                  <c:v>1.045768</c:v>
                </c:pt>
                <c:pt idx="9642">
                  <c:v>1.045768</c:v>
                </c:pt>
                <c:pt idx="9643">
                  <c:v>1.048843</c:v>
                </c:pt>
                <c:pt idx="9644">
                  <c:v>1.048843</c:v>
                </c:pt>
                <c:pt idx="9645">
                  <c:v>1.048843</c:v>
                </c:pt>
                <c:pt idx="9646">
                  <c:v>1.048843</c:v>
                </c:pt>
                <c:pt idx="9647">
                  <c:v>1.051919</c:v>
                </c:pt>
                <c:pt idx="9648">
                  <c:v>1.0549949999999999</c:v>
                </c:pt>
                <c:pt idx="9649">
                  <c:v>1.0549949999999999</c:v>
                </c:pt>
                <c:pt idx="9650">
                  <c:v>1.0549949999999999</c:v>
                </c:pt>
                <c:pt idx="9651">
                  <c:v>1.058071</c:v>
                </c:pt>
                <c:pt idx="9652">
                  <c:v>1.0611470000000001</c:v>
                </c:pt>
                <c:pt idx="9653">
                  <c:v>1.0611470000000001</c:v>
                </c:pt>
                <c:pt idx="9654">
                  <c:v>1.064222</c:v>
                </c:pt>
                <c:pt idx="9655">
                  <c:v>1.064222</c:v>
                </c:pt>
                <c:pt idx="9656">
                  <c:v>1.0672980000000001</c:v>
                </c:pt>
                <c:pt idx="9657">
                  <c:v>1.064222</c:v>
                </c:pt>
                <c:pt idx="9658">
                  <c:v>1.0611470000000001</c:v>
                </c:pt>
                <c:pt idx="9659">
                  <c:v>1.064222</c:v>
                </c:pt>
                <c:pt idx="9660">
                  <c:v>1.0672980000000001</c:v>
                </c:pt>
                <c:pt idx="9661">
                  <c:v>1.0672980000000001</c:v>
                </c:pt>
                <c:pt idx="9662">
                  <c:v>1.0672980000000001</c:v>
                </c:pt>
                <c:pt idx="9663">
                  <c:v>1.0672980000000001</c:v>
                </c:pt>
                <c:pt idx="9664">
                  <c:v>1.0703739999999999</c:v>
                </c:pt>
                <c:pt idx="9665">
                  <c:v>1.0703739999999999</c:v>
                </c:pt>
                <c:pt idx="9666">
                  <c:v>1.0703739999999999</c:v>
                </c:pt>
                <c:pt idx="9667">
                  <c:v>1.07345</c:v>
                </c:pt>
                <c:pt idx="9668">
                  <c:v>1.07345</c:v>
                </c:pt>
                <c:pt idx="9669">
                  <c:v>1.07345</c:v>
                </c:pt>
                <c:pt idx="9670">
                  <c:v>1.0765260000000001</c:v>
                </c:pt>
                <c:pt idx="9671">
                  <c:v>1.079601</c:v>
                </c:pt>
                <c:pt idx="9672">
                  <c:v>1.079601</c:v>
                </c:pt>
                <c:pt idx="9673">
                  <c:v>1.079601</c:v>
                </c:pt>
                <c:pt idx="9674">
                  <c:v>1.079601</c:v>
                </c:pt>
                <c:pt idx="9675">
                  <c:v>1.079601</c:v>
                </c:pt>
                <c:pt idx="9676">
                  <c:v>1.079601</c:v>
                </c:pt>
                <c:pt idx="9677">
                  <c:v>1.079601</c:v>
                </c:pt>
                <c:pt idx="9678">
                  <c:v>1.0826770000000001</c:v>
                </c:pt>
                <c:pt idx="9679">
                  <c:v>1.0826770000000001</c:v>
                </c:pt>
                <c:pt idx="9680">
                  <c:v>1.0826770000000001</c:v>
                </c:pt>
                <c:pt idx="9681">
                  <c:v>1.0826770000000001</c:v>
                </c:pt>
                <c:pt idx="9682">
                  <c:v>1.085753</c:v>
                </c:pt>
                <c:pt idx="9683">
                  <c:v>1.085753</c:v>
                </c:pt>
                <c:pt idx="9684">
                  <c:v>1.085753</c:v>
                </c:pt>
                <c:pt idx="9685">
                  <c:v>1.085753</c:v>
                </c:pt>
                <c:pt idx="9686">
                  <c:v>1.085753</c:v>
                </c:pt>
                <c:pt idx="9687">
                  <c:v>1.088829</c:v>
                </c:pt>
                <c:pt idx="9688">
                  <c:v>1.088829</c:v>
                </c:pt>
                <c:pt idx="9689">
                  <c:v>1.0919050000000001</c:v>
                </c:pt>
                <c:pt idx="9690">
                  <c:v>1.0919050000000001</c:v>
                </c:pt>
                <c:pt idx="9691">
                  <c:v>1.0919050000000001</c:v>
                </c:pt>
                <c:pt idx="9692">
                  <c:v>1.0949800000000001</c:v>
                </c:pt>
                <c:pt idx="9693">
                  <c:v>1.0980559999999999</c:v>
                </c:pt>
                <c:pt idx="9694">
                  <c:v>1.0980559999999999</c:v>
                </c:pt>
                <c:pt idx="9695">
                  <c:v>1.0980559999999999</c:v>
                </c:pt>
                <c:pt idx="9696">
                  <c:v>1.101132</c:v>
                </c:pt>
                <c:pt idx="9697">
                  <c:v>1.1042080000000001</c:v>
                </c:pt>
                <c:pt idx="9698">
                  <c:v>1.1042080000000001</c:v>
                </c:pt>
                <c:pt idx="9699">
                  <c:v>1.1042080000000001</c:v>
                </c:pt>
                <c:pt idx="9700">
                  <c:v>1.1042080000000001</c:v>
                </c:pt>
                <c:pt idx="9701">
                  <c:v>1.1042080000000001</c:v>
                </c:pt>
                <c:pt idx="9702">
                  <c:v>1.107283</c:v>
                </c:pt>
                <c:pt idx="9703">
                  <c:v>1.107283</c:v>
                </c:pt>
                <c:pt idx="9704">
                  <c:v>1.107283</c:v>
                </c:pt>
                <c:pt idx="9705">
                  <c:v>1.1103590000000001</c:v>
                </c:pt>
                <c:pt idx="9706">
                  <c:v>1.113435</c:v>
                </c:pt>
                <c:pt idx="9707">
                  <c:v>1.113435</c:v>
                </c:pt>
                <c:pt idx="9708">
                  <c:v>1.113435</c:v>
                </c:pt>
                <c:pt idx="9709">
                  <c:v>1.113435</c:v>
                </c:pt>
                <c:pt idx="9710">
                  <c:v>1.116511</c:v>
                </c:pt>
                <c:pt idx="9711">
                  <c:v>1.1195870000000001</c:v>
                </c:pt>
                <c:pt idx="9712">
                  <c:v>1.1195870000000001</c:v>
                </c:pt>
                <c:pt idx="9713">
                  <c:v>1.1195870000000001</c:v>
                </c:pt>
                <c:pt idx="9714">
                  <c:v>1.1195870000000001</c:v>
                </c:pt>
                <c:pt idx="9715">
                  <c:v>1.1195870000000001</c:v>
                </c:pt>
                <c:pt idx="9716">
                  <c:v>1.1195870000000001</c:v>
                </c:pt>
                <c:pt idx="9717">
                  <c:v>1.1195870000000001</c:v>
                </c:pt>
                <c:pt idx="9718">
                  <c:v>1.1195870000000001</c:v>
                </c:pt>
                <c:pt idx="9719">
                  <c:v>1.122662</c:v>
                </c:pt>
                <c:pt idx="9720">
                  <c:v>1.1257379999999999</c:v>
                </c:pt>
                <c:pt idx="9721">
                  <c:v>1.1257379999999999</c:v>
                </c:pt>
                <c:pt idx="9722">
                  <c:v>1.1257379999999999</c:v>
                </c:pt>
                <c:pt idx="9723">
                  <c:v>1.1257379999999999</c:v>
                </c:pt>
                <c:pt idx="9724">
                  <c:v>1.128814</c:v>
                </c:pt>
                <c:pt idx="9725">
                  <c:v>1.128814</c:v>
                </c:pt>
                <c:pt idx="9726">
                  <c:v>1.1318900000000001</c:v>
                </c:pt>
                <c:pt idx="9727">
                  <c:v>1.1318900000000001</c:v>
                </c:pt>
                <c:pt idx="9728">
                  <c:v>1.1318900000000001</c:v>
                </c:pt>
                <c:pt idx="9729">
                  <c:v>1.1318900000000001</c:v>
                </c:pt>
                <c:pt idx="9730">
                  <c:v>1.1318900000000001</c:v>
                </c:pt>
                <c:pt idx="9731">
                  <c:v>1.1318900000000001</c:v>
                </c:pt>
                <c:pt idx="9732">
                  <c:v>1.1318900000000001</c:v>
                </c:pt>
                <c:pt idx="9733">
                  <c:v>1.1318900000000001</c:v>
                </c:pt>
                <c:pt idx="9734">
                  <c:v>1.128814</c:v>
                </c:pt>
                <c:pt idx="9735">
                  <c:v>1.1318900000000001</c:v>
                </c:pt>
                <c:pt idx="9736">
                  <c:v>1.1318900000000001</c:v>
                </c:pt>
                <c:pt idx="9737">
                  <c:v>1.1318900000000001</c:v>
                </c:pt>
                <c:pt idx="9738">
                  <c:v>1.1349659999999999</c:v>
                </c:pt>
                <c:pt idx="9739">
                  <c:v>1.1349659999999999</c:v>
                </c:pt>
                <c:pt idx="9740">
                  <c:v>1.1349659999999999</c:v>
                </c:pt>
                <c:pt idx="9741">
                  <c:v>1.1349659999999999</c:v>
                </c:pt>
                <c:pt idx="9742">
                  <c:v>1.1380410000000001</c:v>
                </c:pt>
                <c:pt idx="9743">
                  <c:v>1.1380410000000001</c:v>
                </c:pt>
                <c:pt idx="9744">
                  <c:v>1.1349659999999999</c:v>
                </c:pt>
                <c:pt idx="9745">
                  <c:v>1.1411169999999999</c:v>
                </c:pt>
                <c:pt idx="9746">
                  <c:v>1.144193</c:v>
                </c:pt>
                <c:pt idx="9747">
                  <c:v>1.144193</c:v>
                </c:pt>
                <c:pt idx="9748">
                  <c:v>1.144193</c:v>
                </c:pt>
                <c:pt idx="9749">
                  <c:v>1.144193</c:v>
                </c:pt>
                <c:pt idx="9750">
                  <c:v>1.150344</c:v>
                </c:pt>
                <c:pt idx="9751">
                  <c:v>1.150344</c:v>
                </c:pt>
                <c:pt idx="9752">
                  <c:v>1.1472690000000001</c:v>
                </c:pt>
                <c:pt idx="9753">
                  <c:v>1.1472690000000001</c:v>
                </c:pt>
                <c:pt idx="9754">
                  <c:v>1.1534200000000001</c:v>
                </c:pt>
                <c:pt idx="9755">
                  <c:v>1.156496</c:v>
                </c:pt>
                <c:pt idx="9756">
                  <c:v>1.1534200000000001</c:v>
                </c:pt>
                <c:pt idx="9757">
                  <c:v>1.1534200000000001</c:v>
                </c:pt>
                <c:pt idx="9758">
                  <c:v>1.156496</c:v>
                </c:pt>
                <c:pt idx="9759">
                  <c:v>1.1626480000000001</c:v>
                </c:pt>
                <c:pt idx="9760">
                  <c:v>1.1626480000000001</c:v>
                </c:pt>
                <c:pt idx="9761">
                  <c:v>1.1626480000000001</c:v>
                </c:pt>
                <c:pt idx="9762">
                  <c:v>1.1657230000000001</c:v>
                </c:pt>
                <c:pt idx="9763">
                  <c:v>1.1657230000000001</c:v>
                </c:pt>
                <c:pt idx="9764">
                  <c:v>1.1657230000000001</c:v>
                </c:pt>
                <c:pt idx="9765">
                  <c:v>1.1626480000000001</c:v>
                </c:pt>
                <c:pt idx="9766">
                  <c:v>1.1626480000000001</c:v>
                </c:pt>
                <c:pt idx="9767">
                  <c:v>1.1657230000000001</c:v>
                </c:pt>
                <c:pt idx="9768">
                  <c:v>1.1657230000000001</c:v>
                </c:pt>
                <c:pt idx="9769">
                  <c:v>1.1657230000000001</c:v>
                </c:pt>
                <c:pt idx="9770">
                  <c:v>1.1657230000000001</c:v>
                </c:pt>
                <c:pt idx="9771">
                  <c:v>1.1687989999999999</c:v>
                </c:pt>
                <c:pt idx="9772">
                  <c:v>1.171875</c:v>
                </c:pt>
                <c:pt idx="9773">
                  <c:v>1.171875</c:v>
                </c:pt>
                <c:pt idx="9774">
                  <c:v>1.171875</c:v>
                </c:pt>
                <c:pt idx="9775">
                  <c:v>1.171875</c:v>
                </c:pt>
                <c:pt idx="9776">
                  <c:v>1.1749510000000001</c:v>
                </c:pt>
                <c:pt idx="9777">
                  <c:v>1.1749510000000001</c:v>
                </c:pt>
                <c:pt idx="9778">
                  <c:v>1.1749510000000001</c:v>
                </c:pt>
                <c:pt idx="9779">
                  <c:v>1.1749510000000001</c:v>
                </c:pt>
                <c:pt idx="9780">
                  <c:v>1.1749510000000001</c:v>
                </c:pt>
                <c:pt idx="9781">
                  <c:v>1.1749510000000001</c:v>
                </c:pt>
                <c:pt idx="9782">
                  <c:v>1.1749510000000001</c:v>
                </c:pt>
                <c:pt idx="9783">
                  <c:v>1.171875</c:v>
                </c:pt>
                <c:pt idx="9784">
                  <c:v>1.1749510000000001</c:v>
                </c:pt>
                <c:pt idx="9785">
                  <c:v>1.1749510000000001</c:v>
                </c:pt>
                <c:pt idx="9786">
                  <c:v>1.1749510000000001</c:v>
                </c:pt>
                <c:pt idx="9787">
                  <c:v>1.1749510000000001</c:v>
                </c:pt>
                <c:pt idx="9788">
                  <c:v>1.1780269999999999</c:v>
                </c:pt>
                <c:pt idx="9789">
                  <c:v>1.1780269999999999</c:v>
                </c:pt>
                <c:pt idx="9790">
                  <c:v>1.1780269999999999</c:v>
                </c:pt>
                <c:pt idx="9791">
                  <c:v>1.1780269999999999</c:v>
                </c:pt>
                <c:pt idx="9792">
                  <c:v>1.1811020000000001</c:v>
                </c:pt>
                <c:pt idx="9793">
                  <c:v>1.1811020000000001</c:v>
                </c:pt>
                <c:pt idx="9794">
                  <c:v>1.1780269999999999</c:v>
                </c:pt>
                <c:pt idx="9795">
                  <c:v>1.1780269999999999</c:v>
                </c:pt>
                <c:pt idx="9796">
                  <c:v>1.1780269999999999</c:v>
                </c:pt>
                <c:pt idx="9797">
                  <c:v>1.1780269999999999</c:v>
                </c:pt>
                <c:pt idx="9798">
                  <c:v>1.1780269999999999</c:v>
                </c:pt>
                <c:pt idx="9799">
                  <c:v>1.1780269999999999</c:v>
                </c:pt>
                <c:pt idx="9800">
                  <c:v>1.1780269999999999</c:v>
                </c:pt>
                <c:pt idx="9801">
                  <c:v>1.1811020000000001</c:v>
                </c:pt>
                <c:pt idx="9802">
                  <c:v>1.1811020000000001</c:v>
                </c:pt>
                <c:pt idx="9803">
                  <c:v>1.1811020000000001</c:v>
                </c:pt>
                <c:pt idx="9804">
                  <c:v>1.1811020000000001</c:v>
                </c:pt>
                <c:pt idx="9805">
                  <c:v>1.1811020000000001</c:v>
                </c:pt>
                <c:pt idx="9806">
                  <c:v>1.1811020000000001</c:v>
                </c:pt>
                <c:pt idx="9807">
                  <c:v>1.184178</c:v>
                </c:pt>
                <c:pt idx="9808">
                  <c:v>1.184178</c:v>
                </c:pt>
                <c:pt idx="9809">
                  <c:v>1.184178</c:v>
                </c:pt>
                <c:pt idx="9810">
                  <c:v>1.184178</c:v>
                </c:pt>
                <c:pt idx="9811">
                  <c:v>1.184178</c:v>
                </c:pt>
                <c:pt idx="9812">
                  <c:v>1.184178</c:v>
                </c:pt>
                <c:pt idx="9813">
                  <c:v>1.184178</c:v>
                </c:pt>
                <c:pt idx="9814">
                  <c:v>1.184178</c:v>
                </c:pt>
                <c:pt idx="9815">
                  <c:v>1.184178</c:v>
                </c:pt>
                <c:pt idx="9816">
                  <c:v>1.184178</c:v>
                </c:pt>
                <c:pt idx="9817">
                  <c:v>1.184178</c:v>
                </c:pt>
                <c:pt idx="9818">
                  <c:v>1.187254</c:v>
                </c:pt>
                <c:pt idx="9819">
                  <c:v>1.187254</c:v>
                </c:pt>
                <c:pt idx="9820">
                  <c:v>1.1903300000000001</c:v>
                </c:pt>
                <c:pt idx="9821">
                  <c:v>1.1903300000000001</c:v>
                </c:pt>
                <c:pt idx="9822">
                  <c:v>1.1903300000000001</c:v>
                </c:pt>
                <c:pt idx="9823">
                  <c:v>1.193405</c:v>
                </c:pt>
                <c:pt idx="9824">
                  <c:v>1.193405</c:v>
                </c:pt>
                <c:pt idx="9825">
                  <c:v>1.193405</c:v>
                </c:pt>
                <c:pt idx="9826">
                  <c:v>1.193405</c:v>
                </c:pt>
                <c:pt idx="9827">
                  <c:v>1.1964809999999999</c:v>
                </c:pt>
                <c:pt idx="9828">
                  <c:v>1.1964809999999999</c:v>
                </c:pt>
                <c:pt idx="9829">
                  <c:v>1.1964809999999999</c:v>
                </c:pt>
                <c:pt idx="9830">
                  <c:v>1.1964809999999999</c:v>
                </c:pt>
                <c:pt idx="9831">
                  <c:v>1.1964809999999999</c:v>
                </c:pt>
                <c:pt idx="9832">
                  <c:v>1.199557</c:v>
                </c:pt>
                <c:pt idx="9833">
                  <c:v>1.199557</c:v>
                </c:pt>
                <c:pt idx="9834">
                  <c:v>1.199557</c:v>
                </c:pt>
                <c:pt idx="9835">
                  <c:v>1.2026330000000001</c:v>
                </c:pt>
                <c:pt idx="9836">
                  <c:v>1.2026330000000001</c:v>
                </c:pt>
                <c:pt idx="9837">
                  <c:v>1.2026330000000001</c:v>
                </c:pt>
                <c:pt idx="9838">
                  <c:v>1.2026330000000001</c:v>
                </c:pt>
                <c:pt idx="9839">
                  <c:v>1.2026330000000001</c:v>
                </c:pt>
                <c:pt idx="9840">
                  <c:v>1.2026330000000001</c:v>
                </c:pt>
                <c:pt idx="9841">
                  <c:v>1.2026330000000001</c:v>
                </c:pt>
                <c:pt idx="9842">
                  <c:v>1.2026330000000001</c:v>
                </c:pt>
                <c:pt idx="9843">
                  <c:v>1.2026330000000001</c:v>
                </c:pt>
                <c:pt idx="9844">
                  <c:v>1.2026330000000001</c:v>
                </c:pt>
                <c:pt idx="9845">
                  <c:v>1.2057089999999999</c:v>
                </c:pt>
                <c:pt idx="9846">
                  <c:v>1.2087840000000001</c:v>
                </c:pt>
                <c:pt idx="9847">
                  <c:v>1.2087840000000001</c:v>
                </c:pt>
                <c:pt idx="9848">
                  <c:v>1.2087840000000001</c:v>
                </c:pt>
                <c:pt idx="9849">
                  <c:v>1.2118599999999999</c:v>
                </c:pt>
                <c:pt idx="9850">
                  <c:v>1.2118599999999999</c:v>
                </c:pt>
                <c:pt idx="9851">
                  <c:v>1.2087840000000001</c:v>
                </c:pt>
                <c:pt idx="9852">
                  <c:v>1.2087840000000001</c:v>
                </c:pt>
                <c:pt idx="9853">
                  <c:v>1.2087840000000001</c:v>
                </c:pt>
                <c:pt idx="9854">
                  <c:v>1.2087840000000001</c:v>
                </c:pt>
                <c:pt idx="9855">
                  <c:v>1.2087840000000001</c:v>
                </c:pt>
                <c:pt idx="9856">
                  <c:v>1.2087840000000001</c:v>
                </c:pt>
                <c:pt idx="9857">
                  <c:v>1.2118599999999999</c:v>
                </c:pt>
                <c:pt idx="9858">
                  <c:v>1.2118599999999999</c:v>
                </c:pt>
                <c:pt idx="9859">
                  <c:v>1.2118599999999999</c:v>
                </c:pt>
                <c:pt idx="9860">
                  <c:v>1.2118599999999999</c:v>
                </c:pt>
                <c:pt idx="9861">
                  <c:v>1.2118599999999999</c:v>
                </c:pt>
                <c:pt idx="9862">
                  <c:v>1.2180120000000001</c:v>
                </c:pt>
                <c:pt idx="9863">
                  <c:v>1.2180120000000001</c:v>
                </c:pt>
                <c:pt idx="9864">
                  <c:v>1.2180120000000001</c:v>
                </c:pt>
                <c:pt idx="9865">
                  <c:v>1.2118599999999999</c:v>
                </c:pt>
                <c:pt idx="9866">
                  <c:v>1.2118599999999999</c:v>
                </c:pt>
                <c:pt idx="9867">
                  <c:v>1.2118599999999999</c:v>
                </c:pt>
                <c:pt idx="9868">
                  <c:v>1.214936</c:v>
                </c:pt>
                <c:pt idx="9869">
                  <c:v>1.214936</c:v>
                </c:pt>
                <c:pt idx="9870">
                  <c:v>1.214936</c:v>
                </c:pt>
                <c:pt idx="9871">
                  <c:v>1.214936</c:v>
                </c:pt>
                <c:pt idx="9872">
                  <c:v>1.214936</c:v>
                </c:pt>
                <c:pt idx="9873">
                  <c:v>1.221088</c:v>
                </c:pt>
                <c:pt idx="9874">
                  <c:v>1.221088</c:v>
                </c:pt>
                <c:pt idx="9875">
                  <c:v>1.2241630000000001</c:v>
                </c:pt>
                <c:pt idx="9876">
                  <c:v>1.2241630000000001</c:v>
                </c:pt>
                <c:pt idx="9877">
                  <c:v>1.2241630000000001</c:v>
                </c:pt>
                <c:pt idx="9878">
                  <c:v>1.2241630000000001</c:v>
                </c:pt>
                <c:pt idx="9879">
                  <c:v>1.2241630000000001</c:v>
                </c:pt>
                <c:pt idx="9880">
                  <c:v>1.227239</c:v>
                </c:pt>
                <c:pt idx="9881">
                  <c:v>1.227239</c:v>
                </c:pt>
                <c:pt idx="9882">
                  <c:v>1.227239</c:v>
                </c:pt>
                <c:pt idx="9883">
                  <c:v>1.227239</c:v>
                </c:pt>
                <c:pt idx="9884">
                  <c:v>1.227239</c:v>
                </c:pt>
                <c:pt idx="9885">
                  <c:v>1.2241630000000001</c:v>
                </c:pt>
                <c:pt idx="9886">
                  <c:v>1.2241630000000001</c:v>
                </c:pt>
                <c:pt idx="9887">
                  <c:v>1.2241630000000001</c:v>
                </c:pt>
                <c:pt idx="9888">
                  <c:v>1.227239</c:v>
                </c:pt>
                <c:pt idx="9889">
                  <c:v>1.227239</c:v>
                </c:pt>
                <c:pt idx="9890">
                  <c:v>1.227239</c:v>
                </c:pt>
                <c:pt idx="9891">
                  <c:v>1.227239</c:v>
                </c:pt>
                <c:pt idx="9892">
                  <c:v>1.227239</c:v>
                </c:pt>
                <c:pt idx="9893">
                  <c:v>1.227239</c:v>
                </c:pt>
                <c:pt idx="9894">
                  <c:v>1.227239</c:v>
                </c:pt>
                <c:pt idx="9895">
                  <c:v>1.227239</c:v>
                </c:pt>
                <c:pt idx="9896">
                  <c:v>1.227239</c:v>
                </c:pt>
                <c:pt idx="9897">
                  <c:v>1.227239</c:v>
                </c:pt>
                <c:pt idx="9898">
                  <c:v>1.227239</c:v>
                </c:pt>
                <c:pt idx="9899">
                  <c:v>1.227239</c:v>
                </c:pt>
                <c:pt idx="9900">
                  <c:v>1.227239</c:v>
                </c:pt>
                <c:pt idx="9901">
                  <c:v>1.227239</c:v>
                </c:pt>
                <c:pt idx="9902">
                  <c:v>1.227239</c:v>
                </c:pt>
                <c:pt idx="9903">
                  <c:v>1.230315</c:v>
                </c:pt>
                <c:pt idx="9904">
                  <c:v>1.230315</c:v>
                </c:pt>
                <c:pt idx="9905">
                  <c:v>1.230315</c:v>
                </c:pt>
                <c:pt idx="9906">
                  <c:v>1.230315</c:v>
                </c:pt>
                <c:pt idx="9907">
                  <c:v>1.230315</c:v>
                </c:pt>
                <c:pt idx="9908">
                  <c:v>1.2333910000000001</c:v>
                </c:pt>
                <c:pt idx="9909">
                  <c:v>1.2333910000000001</c:v>
                </c:pt>
                <c:pt idx="9910">
                  <c:v>1.2333910000000001</c:v>
                </c:pt>
                <c:pt idx="9911">
                  <c:v>1.2333910000000001</c:v>
                </c:pt>
                <c:pt idx="9912">
                  <c:v>1.2333910000000001</c:v>
                </c:pt>
                <c:pt idx="9913">
                  <c:v>1.236467</c:v>
                </c:pt>
                <c:pt idx="9914">
                  <c:v>1.2395419999999999</c:v>
                </c:pt>
                <c:pt idx="9915">
                  <c:v>1.2395419999999999</c:v>
                </c:pt>
                <c:pt idx="9916">
                  <c:v>1.2395419999999999</c:v>
                </c:pt>
                <c:pt idx="9917">
                  <c:v>1.2395419999999999</c:v>
                </c:pt>
                <c:pt idx="9918">
                  <c:v>1.2395419999999999</c:v>
                </c:pt>
                <c:pt idx="9919">
                  <c:v>1.2395419999999999</c:v>
                </c:pt>
                <c:pt idx="9920">
                  <c:v>1.2395419999999999</c:v>
                </c:pt>
                <c:pt idx="9921">
                  <c:v>1.242618</c:v>
                </c:pt>
                <c:pt idx="9922">
                  <c:v>1.242618</c:v>
                </c:pt>
                <c:pt idx="9923">
                  <c:v>1.242618</c:v>
                </c:pt>
                <c:pt idx="9924">
                  <c:v>1.2456940000000001</c:v>
                </c:pt>
                <c:pt idx="9925">
                  <c:v>1.2487699999999999</c:v>
                </c:pt>
                <c:pt idx="9926">
                  <c:v>1.2487699999999999</c:v>
                </c:pt>
                <c:pt idx="9927">
                  <c:v>1.2487699999999999</c:v>
                </c:pt>
                <c:pt idx="9928">
                  <c:v>1.2487699999999999</c:v>
                </c:pt>
                <c:pt idx="9929">
                  <c:v>1.2518450000000001</c:v>
                </c:pt>
                <c:pt idx="9930">
                  <c:v>1.254921</c:v>
                </c:pt>
                <c:pt idx="9931">
                  <c:v>1.254921</c:v>
                </c:pt>
                <c:pt idx="9932">
                  <c:v>1.254921</c:v>
                </c:pt>
                <c:pt idx="9933">
                  <c:v>1.254921</c:v>
                </c:pt>
                <c:pt idx="9934">
                  <c:v>1.254921</c:v>
                </c:pt>
                <c:pt idx="9935">
                  <c:v>1.254921</c:v>
                </c:pt>
                <c:pt idx="9936">
                  <c:v>1.254921</c:v>
                </c:pt>
                <c:pt idx="9937">
                  <c:v>1.254921</c:v>
                </c:pt>
                <c:pt idx="9938">
                  <c:v>1.257997</c:v>
                </c:pt>
                <c:pt idx="9939">
                  <c:v>1.257997</c:v>
                </c:pt>
                <c:pt idx="9940">
                  <c:v>1.257997</c:v>
                </c:pt>
                <c:pt idx="9941">
                  <c:v>1.2610730000000001</c:v>
                </c:pt>
                <c:pt idx="9942">
                  <c:v>1.264149</c:v>
                </c:pt>
                <c:pt idx="9943">
                  <c:v>1.264149</c:v>
                </c:pt>
                <c:pt idx="9944">
                  <c:v>1.264149</c:v>
                </c:pt>
                <c:pt idx="9945">
                  <c:v>1.264149</c:v>
                </c:pt>
                <c:pt idx="9946">
                  <c:v>1.264149</c:v>
                </c:pt>
                <c:pt idx="9947">
                  <c:v>1.264149</c:v>
                </c:pt>
                <c:pt idx="9948">
                  <c:v>1.2672239999999999</c:v>
                </c:pt>
                <c:pt idx="9949">
                  <c:v>1.2703</c:v>
                </c:pt>
                <c:pt idx="9950">
                  <c:v>1.2703</c:v>
                </c:pt>
                <c:pt idx="9951">
                  <c:v>1.2733760000000001</c:v>
                </c:pt>
                <c:pt idx="9952">
                  <c:v>1.2764519999999999</c:v>
                </c:pt>
                <c:pt idx="9953">
                  <c:v>1.2764519999999999</c:v>
                </c:pt>
                <c:pt idx="9954">
                  <c:v>1.2764519999999999</c:v>
                </c:pt>
                <c:pt idx="9955">
                  <c:v>1.2764519999999999</c:v>
                </c:pt>
                <c:pt idx="9956">
                  <c:v>1.279528</c:v>
                </c:pt>
                <c:pt idx="9957">
                  <c:v>1.279528</c:v>
                </c:pt>
                <c:pt idx="9958">
                  <c:v>1.279528</c:v>
                </c:pt>
                <c:pt idx="9959">
                  <c:v>1.2826029999999999</c:v>
                </c:pt>
                <c:pt idx="9960">
                  <c:v>1.2826029999999999</c:v>
                </c:pt>
                <c:pt idx="9961">
                  <c:v>1.2826029999999999</c:v>
                </c:pt>
                <c:pt idx="9962">
                  <c:v>1.2826029999999999</c:v>
                </c:pt>
                <c:pt idx="9963">
                  <c:v>1.285679</c:v>
                </c:pt>
                <c:pt idx="9964">
                  <c:v>1.2887550000000001</c:v>
                </c:pt>
                <c:pt idx="9965">
                  <c:v>1.2887550000000001</c:v>
                </c:pt>
                <c:pt idx="9966">
                  <c:v>1.2887550000000001</c:v>
                </c:pt>
                <c:pt idx="9967">
                  <c:v>1.291831</c:v>
                </c:pt>
                <c:pt idx="9968">
                  <c:v>1.2949060000000001</c:v>
                </c:pt>
                <c:pt idx="9969">
                  <c:v>1.2949060000000001</c:v>
                </c:pt>
                <c:pt idx="9970">
                  <c:v>1.2949060000000001</c:v>
                </c:pt>
                <c:pt idx="9971">
                  <c:v>1.297982</c:v>
                </c:pt>
                <c:pt idx="9972">
                  <c:v>1.297982</c:v>
                </c:pt>
                <c:pt idx="9973">
                  <c:v>1.297982</c:v>
                </c:pt>
                <c:pt idx="9974">
                  <c:v>1.297982</c:v>
                </c:pt>
                <c:pt idx="9975">
                  <c:v>1.297982</c:v>
                </c:pt>
                <c:pt idx="9976">
                  <c:v>1.297982</c:v>
                </c:pt>
                <c:pt idx="9977">
                  <c:v>1.301058</c:v>
                </c:pt>
                <c:pt idx="9978">
                  <c:v>1.301058</c:v>
                </c:pt>
                <c:pt idx="9979">
                  <c:v>1.301058</c:v>
                </c:pt>
                <c:pt idx="9980">
                  <c:v>1.3041340000000001</c:v>
                </c:pt>
                <c:pt idx="9981">
                  <c:v>1.30721</c:v>
                </c:pt>
                <c:pt idx="9982">
                  <c:v>1.30721</c:v>
                </c:pt>
                <c:pt idx="9983">
                  <c:v>1.30721</c:v>
                </c:pt>
                <c:pt idx="9984">
                  <c:v>1.30721</c:v>
                </c:pt>
                <c:pt idx="9985">
                  <c:v>1.30721</c:v>
                </c:pt>
                <c:pt idx="9986">
                  <c:v>1.30721</c:v>
                </c:pt>
                <c:pt idx="9987">
                  <c:v>1.30721</c:v>
                </c:pt>
                <c:pt idx="9988">
                  <c:v>1.3102849999999999</c:v>
                </c:pt>
                <c:pt idx="9989">
                  <c:v>1.3102849999999999</c:v>
                </c:pt>
                <c:pt idx="9990">
                  <c:v>1.3164370000000001</c:v>
                </c:pt>
                <c:pt idx="9991">
                  <c:v>1.3164370000000001</c:v>
                </c:pt>
                <c:pt idx="9992">
                  <c:v>1.3164370000000001</c:v>
                </c:pt>
                <c:pt idx="9993">
                  <c:v>1.3164370000000001</c:v>
                </c:pt>
                <c:pt idx="9994">
                  <c:v>1.3164370000000001</c:v>
                </c:pt>
                <c:pt idx="9995">
                  <c:v>1.3164370000000001</c:v>
                </c:pt>
                <c:pt idx="9996">
                  <c:v>1.3164370000000001</c:v>
                </c:pt>
                <c:pt idx="9997">
                  <c:v>1.3195129999999999</c:v>
                </c:pt>
                <c:pt idx="9998">
                  <c:v>1.3195129999999999</c:v>
                </c:pt>
                <c:pt idx="9999">
                  <c:v>1.3195129999999999</c:v>
                </c:pt>
                <c:pt idx="10000">
                  <c:v>1.3195129999999999</c:v>
                </c:pt>
                <c:pt idx="10001">
                  <c:v>1.322589</c:v>
                </c:pt>
                <c:pt idx="10002">
                  <c:v>1.325664</c:v>
                </c:pt>
                <c:pt idx="10003">
                  <c:v>1.325664</c:v>
                </c:pt>
                <c:pt idx="10004">
                  <c:v>1.32874</c:v>
                </c:pt>
                <c:pt idx="10005">
                  <c:v>1.32874</c:v>
                </c:pt>
                <c:pt idx="10006">
                  <c:v>1.32874</c:v>
                </c:pt>
                <c:pt idx="10007">
                  <c:v>1.32874</c:v>
                </c:pt>
                <c:pt idx="10008">
                  <c:v>1.32874</c:v>
                </c:pt>
                <c:pt idx="10009">
                  <c:v>1.3318160000000001</c:v>
                </c:pt>
                <c:pt idx="10010">
                  <c:v>1.3318160000000001</c:v>
                </c:pt>
                <c:pt idx="10011">
                  <c:v>1.32874</c:v>
                </c:pt>
                <c:pt idx="10012">
                  <c:v>1.32874</c:v>
                </c:pt>
                <c:pt idx="10013">
                  <c:v>1.3318160000000001</c:v>
                </c:pt>
                <c:pt idx="10014">
                  <c:v>1.334892</c:v>
                </c:pt>
                <c:pt idx="10015">
                  <c:v>1.3379669999999999</c:v>
                </c:pt>
                <c:pt idx="10016">
                  <c:v>1.3379669999999999</c:v>
                </c:pt>
                <c:pt idx="10017">
                  <c:v>1.3379669999999999</c:v>
                </c:pt>
                <c:pt idx="10018">
                  <c:v>1.3379669999999999</c:v>
                </c:pt>
                <c:pt idx="10019">
                  <c:v>1.3379669999999999</c:v>
                </c:pt>
                <c:pt idx="10020">
                  <c:v>1.341043</c:v>
                </c:pt>
                <c:pt idx="10021">
                  <c:v>1.3441190000000001</c:v>
                </c:pt>
                <c:pt idx="10022">
                  <c:v>1.3441190000000001</c:v>
                </c:pt>
                <c:pt idx="10023">
                  <c:v>1.3441190000000001</c:v>
                </c:pt>
                <c:pt idx="10024">
                  <c:v>1.3441190000000001</c:v>
                </c:pt>
                <c:pt idx="10025">
                  <c:v>1.350271</c:v>
                </c:pt>
                <c:pt idx="10026">
                  <c:v>1.350271</c:v>
                </c:pt>
                <c:pt idx="10027">
                  <c:v>1.350271</c:v>
                </c:pt>
                <c:pt idx="10028">
                  <c:v>1.350271</c:v>
                </c:pt>
                <c:pt idx="10029">
                  <c:v>1.3533459999999999</c:v>
                </c:pt>
                <c:pt idx="10030">
                  <c:v>1.3533459999999999</c:v>
                </c:pt>
                <c:pt idx="10031">
                  <c:v>1.3533459999999999</c:v>
                </c:pt>
                <c:pt idx="10032">
                  <c:v>1.3533459999999999</c:v>
                </c:pt>
                <c:pt idx="10033">
                  <c:v>1.3533459999999999</c:v>
                </c:pt>
                <c:pt idx="10034">
                  <c:v>1.356422</c:v>
                </c:pt>
                <c:pt idx="10035">
                  <c:v>1.356422</c:v>
                </c:pt>
                <c:pt idx="10036">
                  <c:v>1.3594980000000001</c:v>
                </c:pt>
                <c:pt idx="10037">
                  <c:v>1.3594980000000001</c:v>
                </c:pt>
                <c:pt idx="10038">
                  <c:v>1.362574</c:v>
                </c:pt>
                <c:pt idx="10039">
                  <c:v>1.368725</c:v>
                </c:pt>
                <c:pt idx="10040">
                  <c:v>1.368725</c:v>
                </c:pt>
                <c:pt idx="10041">
                  <c:v>1.36565</c:v>
                </c:pt>
                <c:pt idx="10042">
                  <c:v>1.36565</c:v>
                </c:pt>
                <c:pt idx="10043">
                  <c:v>1.368725</c:v>
                </c:pt>
                <c:pt idx="10044">
                  <c:v>1.371801</c:v>
                </c:pt>
                <c:pt idx="10045">
                  <c:v>1.371801</c:v>
                </c:pt>
                <c:pt idx="10046">
                  <c:v>1.371801</c:v>
                </c:pt>
                <c:pt idx="10047">
                  <c:v>1.3748770000000001</c:v>
                </c:pt>
                <c:pt idx="10048">
                  <c:v>1.377953</c:v>
                </c:pt>
                <c:pt idx="10049">
                  <c:v>1.377953</c:v>
                </c:pt>
                <c:pt idx="10050">
                  <c:v>1.377953</c:v>
                </c:pt>
                <c:pt idx="10051">
                  <c:v>1.377953</c:v>
                </c:pt>
                <c:pt idx="10052">
                  <c:v>1.3810290000000001</c:v>
                </c:pt>
                <c:pt idx="10053">
                  <c:v>1.384104</c:v>
                </c:pt>
                <c:pt idx="10054">
                  <c:v>1.384104</c:v>
                </c:pt>
                <c:pt idx="10055">
                  <c:v>1.3871800000000001</c:v>
                </c:pt>
                <c:pt idx="10056">
                  <c:v>1.3871800000000001</c:v>
                </c:pt>
                <c:pt idx="10057">
                  <c:v>1.3871800000000001</c:v>
                </c:pt>
                <c:pt idx="10058">
                  <c:v>1.3871800000000001</c:v>
                </c:pt>
                <c:pt idx="10059">
                  <c:v>1.3871800000000001</c:v>
                </c:pt>
                <c:pt idx="10060">
                  <c:v>1.3871800000000001</c:v>
                </c:pt>
                <c:pt idx="10061">
                  <c:v>1.3871800000000001</c:v>
                </c:pt>
                <c:pt idx="10062">
                  <c:v>1.3871800000000001</c:v>
                </c:pt>
                <c:pt idx="10063">
                  <c:v>1.3902559999999999</c:v>
                </c:pt>
                <c:pt idx="10064">
                  <c:v>1.3902559999999999</c:v>
                </c:pt>
                <c:pt idx="10065">
                  <c:v>1.3902559999999999</c:v>
                </c:pt>
                <c:pt idx="10066">
                  <c:v>1.3902559999999999</c:v>
                </c:pt>
                <c:pt idx="10067">
                  <c:v>1.393332</c:v>
                </c:pt>
                <c:pt idx="10068">
                  <c:v>1.393332</c:v>
                </c:pt>
                <c:pt idx="10069">
                  <c:v>1.393332</c:v>
                </c:pt>
                <c:pt idx="10070">
                  <c:v>1.396407</c:v>
                </c:pt>
                <c:pt idx="10071">
                  <c:v>1.399483</c:v>
                </c:pt>
                <c:pt idx="10072">
                  <c:v>1.399483</c:v>
                </c:pt>
                <c:pt idx="10073">
                  <c:v>1.399483</c:v>
                </c:pt>
                <c:pt idx="10074">
                  <c:v>1.399483</c:v>
                </c:pt>
                <c:pt idx="10075">
                  <c:v>1.4025590000000001</c:v>
                </c:pt>
                <c:pt idx="10076">
                  <c:v>1.4025590000000001</c:v>
                </c:pt>
                <c:pt idx="10077">
                  <c:v>1.4025590000000001</c:v>
                </c:pt>
                <c:pt idx="10078">
                  <c:v>1.405635</c:v>
                </c:pt>
                <c:pt idx="10079">
                  <c:v>1.405635</c:v>
                </c:pt>
                <c:pt idx="10080">
                  <c:v>1.405635</c:v>
                </c:pt>
                <c:pt idx="10081">
                  <c:v>1.405635</c:v>
                </c:pt>
                <c:pt idx="10082">
                  <c:v>1.408711</c:v>
                </c:pt>
                <c:pt idx="10083">
                  <c:v>1.408711</c:v>
                </c:pt>
                <c:pt idx="10084">
                  <c:v>1.408711</c:v>
                </c:pt>
                <c:pt idx="10085">
                  <c:v>1.408711</c:v>
                </c:pt>
                <c:pt idx="10086">
                  <c:v>1.411786</c:v>
                </c:pt>
                <c:pt idx="10087">
                  <c:v>1.411786</c:v>
                </c:pt>
                <c:pt idx="10088">
                  <c:v>1.4148620000000001</c:v>
                </c:pt>
                <c:pt idx="10089">
                  <c:v>1.4148620000000001</c:v>
                </c:pt>
                <c:pt idx="10090">
                  <c:v>1.4148620000000001</c:v>
                </c:pt>
                <c:pt idx="10091">
                  <c:v>1.411786</c:v>
                </c:pt>
                <c:pt idx="10092">
                  <c:v>1.4148620000000001</c:v>
                </c:pt>
                <c:pt idx="10093">
                  <c:v>1.4148620000000001</c:v>
                </c:pt>
                <c:pt idx="10094">
                  <c:v>1.4179379999999999</c:v>
                </c:pt>
                <c:pt idx="10095">
                  <c:v>1.4179379999999999</c:v>
                </c:pt>
                <c:pt idx="10096">
                  <c:v>1.421014</c:v>
                </c:pt>
                <c:pt idx="10097">
                  <c:v>1.4240900000000001</c:v>
                </c:pt>
                <c:pt idx="10098">
                  <c:v>1.4240900000000001</c:v>
                </c:pt>
                <c:pt idx="10099">
                  <c:v>1.4240900000000001</c:v>
                </c:pt>
                <c:pt idx="10100">
                  <c:v>1.4240900000000001</c:v>
                </c:pt>
                <c:pt idx="10101">
                  <c:v>1.4240900000000001</c:v>
                </c:pt>
                <c:pt idx="10102">
                  <c:v>1.4240900000000001</c:v>
                </c:pt>
                <c:pt idx="10103">
                  <c:v>1.427165</c:v>
                </c:pt>
                <c:pt idx="10104">
                  <c:v>1.427165</c:v>
                </c:pt>
                <c:pt idx="10105">
                  <c:v>1.4302410000000001</c:v>
                </c:pt>
                <c:pt idx="10106">
                  <c:v>1.4302410000000001</c:v>
                </c:pt>
                <c:pt idx="10107">
                  <c:v>1.4302410000000001</c:v>
                </c:pt>
                <c:pt idx="10108">
                  <c:v>1.433317</c:v>
                </c:pt>
                <c:pt idx="10109">
                  <c:v>1.433317</c:v>
                </c:pt>
                <c:pt idx="10110">
                  <c:v>1.433317</c:v>
                </c:pt>
                <c:pt idx="10111">
                  <c:v>1.433317</c:v>
                </c:pt>
                <c:pt idx="10112">
                  <c:v>1.433317</c:v>
                </c:pt>
                <c:pt idx="10113">
                  <c:v>1.433317</c:v>
                </c:pt>
                <c:pt idx="10114">
                  <c:v>1.433317</c:v>
                </c:pt>
                <c:pt idx="10115">
                  <c:v>1.433317</c:v>
                </c:pt>
                <c:pt idx="10116">
                  <c:v>1.433317</c:v>
                </c:pt>
                <c:pt idx="10117">
                  <c:v>1.436393</c:v>
                </c:pt>
                <c:pt idx="10118">
                  <c:v>1.436393</c:v>
                </c:pt>
                <c:pt idx="10119">
                  <c:v>1.436393</c:v>
                </c:pt>
                <c:pt idx="10120">
                  <c:v>1.439468</c:v>
                </c:pt>
                <c:pt idx="10121">
                  <c:v>1.442544</c:v>
                </c:pt>
                <c:pt idx="10122">
                  <c:v>1.442544</c:v>
                </c:pt>
                <c:pt idx="10123">
                  <c:v>1.4456199999999999</c:v>
                </c:pt>
                <c:pt idx="10124">
                  <c:v>1.448696</c:v>
                </c:pt>
                <c:pt idx="10125">
                  <c:v>1.448696</c:v>
                </c:pt>
                <c:pt idx="10126">
                  <c:v>1.448696</c:v>
                </c:pt>
                <c:pt idx="10127">
                  <c:v>1.4517720000000001</c:v>
                </c:pt>
                <c:pt idx="10128">
                  <c:v>1.4517720000000001</c:v>
                </c:pt>
                <c:pt idx="10129">
                  <c:v>1.454847</c:v>
                </c:pt>
                <c:pt idx="10130">
                  <c:v>1.454847</c:v>
                </c:pt>
                <c:pt idx="10131">
                  <c:v>1.4579230000000001</c:v>
                </c:pt>
                <c:pt idx="10132">
                  <c:v>1.4609989999999999</c:v>
                </c:pt>
                <c:pt idx="10133">
                  <c:v>1.4609989999999999</c:v>
                </c:pt>
                <c:pt idx="10134">
                  <c:v>1.4609989999999999</c:v>
                </c:pt>
                <c:pt idx="10135">
                  <c:v>1.4609989999999999</c:v>
                </c:pt>
                <c:pt idx="10136">
                  <c:v>1.4609989999999999</c:v>
                </c:pt>
                <c:pt idx="10137">
                  <c:v>1.464075</c:v>
                </c:pt>
                <c:pt idx="10138">
                  <c:v>1.464075</c:v>
                </c:pt>
                <c:pt idx="10139">
                  <c:v>1.4671510000000001</c:v>
                </c:pt>
                <c:pt idx="10140">
                  <c:v>1.4671510000000001</c:v>
                </c:pt>
                <c:pt idx="10141">
                  <c:v>1.4671510000000001</c:v>
                </c:pt>
                <c:pt idx="10142">
                  <c:v>1.470226</c:v>
                </c:pt>
                <c:pt idx="10143">
                  <c:v>1.4733020000000001</c:v>
                </c:pt>
                <c:pt idx="10144">
                  <c:v>1.470226</c:v>
                </c:pt>
                <c:pt idx="10145">
                  <c:v>1.470226</c:v>
                </c:pt>
                <c:pt idx="10146">
                  <c:v>1.4733020000000001</c:v>
                </c:pt>
                <c:pt idx="10147">
                  <c:v>1.476378</c:v>
                </c:pt>
                <c:pt idx="10148">
                  <c:v>1.476378</c:v>
                </c:pt>
                <c:pt idx="10149">
                  <c:v>1.479454</c:v>
                </c:pt>
                <c:pt idx="10150">
                  <c:v>1.479454</c:v>
                </c:pt>
                <c:pt idx="10151">
                  <c:v>1.479454</c:v>
                </c:pt>
                <c:pt idx="10152">
                  <c:v>1.479454</c:v>
                </c:pt>
                <c:pt idx="10153">
                  <c:v>1.4825300000000001</c:v>
                </c:pt>
                <c:pt idx="10154">
                  <c:v>1.4825300000000001</c:v>
                </c:pt>
                <c:pt idx="10155">
                  <c:v>1.4825300000000001</c:v>
                </c:pt>
                <c:pt idx="10156">
                  <c:v>1.4825300000000001</c:v>
                </c:pt>
                <c:pt idx="10157">
                  <c:v>1.4825300000000001</c:v>
                </c:pt>
                <c:pt idx="10158">
                  <c:v>1.4856050000000001</c:v>
                </c:pt>
                <c:pt idx="10159">
                  <c:v>1.4825300000000001</c:v>
                </c:pt>
                <c:pt idx="10160">
                  <c:v>1.4825300000000001</c:v>
                </c:pt>
                <c:pt idx="10161">
                  <c:v>1.4825300000000001</c:v>
                </c:pt>
                <c:pt idx="10162">
                  <c:v>1.4825300000000001</c:v>
                </c:pt>
                <c:pt idx="10163">
                  <c:v>1.4825300000000001</c:v>
                </c:pt>
                <c:pt idx="10164">
                  <c:v>1.479454</c:v>
                </c:pt>
                <c:pt idx="10165">
                  <c:v>1.479454</c:v>
                </c:pt>
                <c:pt idx="10166">
                  <c:v>1.479454</c:v>
                </c:pt>
                <c:pt idx="10167">
                  <c:v>1.4825300000000001</c:v>
                </c:pt>
                <c:pt idx="10168">
                  <c:v>1.4825300000000001</c:v>
                </c:pt>
                <c:pt idx="10169">
                  <c:v>1.4825300000000001</c:v>
                </c:pt>
                <c:pt idx="10170">
                  <c:v>1.4825300000000001</c:v>
                </c:pt>
                <c:pt idx="10171">
                  <c:v>1.4856050000000001</c:v>
                </c:pt>
                <c:pt idx="10172">
                  <c:v>1.4886809999999999</c:v>
                </c:pt>
                <c:pt idx="10173">
                  <c:v>1.4886809999999999</c:v>
                </c:pt>
                <c:pt idx="10174">
                  <c:v>1.4886809999999999</c:v>
                </c:pt>
                <c:pt idx="10175">
                  <c:v>1.4886809999999999</c:v>
                </c:pt>
                <c:pt idx="10176">
                  <c:v>1.491757</c:v>
                </c:pt>
                <c:pt idx="10177">
                  <c:v>1.491757</c:v>
                </c:pt>
                <c:pt idx="10178">
                  <c:v>1.491757</c:v>
                </c:pt>
                <c:pt idx="10179">
                  <c:v>1.491757</c:v>
                </c:pt>
                <c:pt idx="10180">
                  <c:v>1.4948330000000001</c:v>
                </c:pt>
                <c:pt idx="10181">
                  <c:v>1.4948330000000001</c:v>
                </c:pt>
                <c:pt idx="10182">
                  <c:v>1.4948330000000001</c:v>
                </c:pt>
                <c:pt idx="10183">
                  <c:v>1.4948330000000001</c:v>
                </c:pt>
                <c:pt idx="10184">
                  <c:v>1.497908</c:v>
                </c:pt>
                <c:pt idx="10185">
                  <c:v>1.497908</c:v>
                </c:pt>
                <c:pt idx="10186">
                  <c:v>1.4948330000000001</c:v>
                </c:pt>
                <c:pt idx="10187">
                  <c:v>1.4948330000000001</c:v>
                </c:pt>
                <c:pt idx="10188">
                  <c:v>1.497908</c:v>
                </c:pt>
                <c:pt idx="10189">
                  <c:v>1.5009840000000001</c:v>
                </c:pt>
                <c:pt idx="10190">
                  <c:v>1.5009840000000001</c:v>
                </c:pt>
                <c:pt idx="10191">
                  <c:v>1.50406</c:v>
                </c:pt>
                <c:pt idx="10192">
                  <c:v>1.507136</c:v>
                </c:pt>
                <c:pt idx="10193">
                  <c:v>1.5102120000000001</c:v>
                </c:pt>
                <c:pt idx="10194">
                  <c:v>1.507136</c:v>
                </c:pt>
                <c:pt idx="10195">
                  <c:v>1.5102120000000001</c:v>
                </c:pt>
                <c:pt idx="10196">
                  <c:v>1.513287</c:v>
                </c:pt>
                <c:pt idx="10197">
                  <c:v>1.5102120000000001</c:v>
                </c:pt>
                <c:pt idx="10198">
                  <c:v>1.507136</c:v>
                </c:pt>
                <c:pt idx="10199">
                  <c:v>1.507136</c:v>
                </c:pt>
                <c:pt idx="10200">
                  <c:v>1.5102120000000001</c:v>
                </c:pt>
                <c:pt idx="10201">
                  <c:v>1.5102120000000001</c:v>
                </c:pt>
                <c:pt idx="10202">
                  <c:v>1.5102120000000001</c:v>
                </c:pt>
                <c:pt idx="10203">
                  <c:v>1.513287</c:v>
                </c:pt>
                <c:pt idx="10204">
                  <c:v>1.513287</c:v>
                </c:pt>
                <c:pt idx="10205">
                  <c:v>1.5102120000000001</c:v>
                </c:pt>
                <c:pt idx="10206">
                  <c:v>1.5102120000000001</c:v>
                </c:pt>
                <c:pt idx="10207">
                  <c:v>1.507136</c:v>
                </c:pt>
                <c:pt idx="10208">
                  <c:v>1.50406</c:v>
                </c:pt>
                <c:pt idx="10209">
                  <c:v>1.507136</c:v>
                </c:pt>
                <c:pt idx="10210">
                  <c:v>1.5102120000000001</c:v>
                </c:pt>
                <c:pt idx="10211">
                  <c:v>1.513287</c:v>
                </c:pt>
                <c:pt idx="10212">
                  <c:v>1.5102120000000001</c:v>
                </c:pt>
                <c:pt idx="10213">
                  <c:v>1.513287</c:v>
                </c:pt>
                <c:pt idx="10214">
                  <c:v>1.513287</c:v>
                </c:pt>
                <c:pt idx="10215">
                  <c:v>1.5102120000000001</c:v>
                </c:pt>
                <c:pt idx="10216">
                  <c:v>1.5102120000000001</c:v>
                </c:pt>
                <c:pt idx="10217">
                  <c:v>1.513287</c:v>
                </c:pt>
                <c:pt idx="10218">
                  <c:v>1.513287</c:v>
                </c:pt>
                <c:pt idx="10219">
                  <c:v>1.513287</c:v>
                </c:pt>
                <c:pt idx="10220">
                  <c:v>1.5102120000000001</c:v>
                </c:pt>
                <c:pt idx="10221">
                  <c:v>1.5102120000000001</c:v>
                </c:pt>
                <c:pt idx="10222">
                  <c:v>1.513287</c:v>
                </c:pt>
                <c:pt idx="10223">
                  <c:v>1.513287</c:v>
                </c:pt>
                <c:pt idx="10224">
                  <c:v>1.5102120000000001</c:v>
                </c:pt>
                <c:pt idx="10225">
                  <c:v>1.5102120000000001</c:v>
                </c:pt>
                <c:pt idx="10226">
                  <c:v>1.5102120000000001</c:v>
                </c:pt>
                <c:pt idx="10227">
                  <c:v>1.5102120000000001</c:v>
                </c:pt>
                <c:pt idx="10228">
                  <c:v>1.513287</c:v>
                </c:pt>
                <c:pt idx="10229">
                  <c:v>1.5163629999999999</c:v>
                </c:pt>
                <c:pt idx="10230">
                  <c:v>1.5163629999999999</c:v>
                </c:pt>
                <c:pt idx="10231">
                  <c:v>1.5163629999999999</c:v>
                </c:pt>
                <c:pt idx="10232">
                  <c:v>1.519439</c:v>
                </c:pt>
                <c:pt idx="10233">
                  <c:v>1.5163629999999999</c:v>
                </c:pt>
                <c:pt idx="10234">
                  <c:v>1.519439</c:v>
                </c:pt>
                <c:pt idx="10235">
                  <c:v>1.519439</c:v>
                </c:pt>
                <c:pt idx="10236">
                  <c:v>1.519439</c:v>
                </c:pt>
                <c:pt idx="10237">
                  <c:v>1.519439</c:v>
                </c:pt>
                <c:pt idx="10238">
                  <c:v>1.519439</c:v>
                </c:pt>
                <c:pt idx="10239">
                  <c:v>1.519439</c:v>
                </c:pt>
                <c:pt idx="10240">
                  <c:v>1.519439</c:v>
                </c:pt>
                <c:pt idx="10241">
                  <c:v>1.519439</c:v>
                </c:pt>
                <c:pt idx="10242">
                  <c:v>1.519439</c:v>
                </c:pt>
                <c:pt idx="10243">
                  <c:v>1.519439</c:v>
                </c:pt>
                <c:pt idx="10244">
                  <c:v>1.5163629999999999</c:v>
                </c:pt>
                <c:pt idx="10245">
                  <c:v>1.519439</c:v>
                </c:pt>
                <c:pt idx="10246">
                  <c:v>1.519439</c:v>
                </c:pt>
                <c:pt idx="10247">
                  <c:v>1.519439</c:v>
                </c:pt>
                <c:pt idx="10248">
                  <c:v>1.519439</c:v>
                </c:pt>
                <c:pt idx="10249">
                  <c:v>1.5225150000000001</c:v>
                </c:pt>
                <c:pt idx="10250">
                  <c:v>1.5225150000000001</c:v>
                </c:pt>
                <c:pt idx="10251">
                  <c:v>1.5225150000000001</c:v>
                </c:pt>
                <c:pt idx="10252">
                  <c:v>1.5225150000000001</c:v>
                </c:pt>
                <c:pt idx="10253">
                  <c:v>1.519439</c:v>
                </c:pt>
                <c:pt idx="10254">
                  <c:v>1.519439</c:v>
                </c:pt>
                <c:pt idx="10255">
                  <c:v>1.5225150000000001</c:v>
                </c:pt>
                <c:pt idx="10256">
                  <c:v>1.5255909999999999</c:v>
                </c:pt>
                <c:pt idx="10257">
                  <c:v>1.5255909999999999</c:v>
                </c:pt>
                <c:pt idx="10258">
                  <c:v>1.5255909999999999</c:v>
                </c:pt>
                <c:pt idx="10259">
                  <c:v>1.5286660000000001</c:v>
                </c:pt>
                <c:pt idx="10260">
                  <c:v>1.5255909999999999</c:v>
                </c:pt>
                <c:pt idx="10261">
                  <c:v>1.5286660000000001</c:v>
                </c:pt>
                <c:pt idx="10262">
                  <c:v>1.5286660000000001</c:v>
                </c:pt>
                <c:pt idx="10263">
                  <c:v>1.5317419999999999</c:v>
                </c:pt>
                <c:pt idx="10264">
                  <c:v>1.5317419999999999</c:v>
                </c:pt>
                <c:pt idx="10265">
                  <c:v>1.5317419999999999</c:v>
                </c:pt>
                <c:pt idx="10266">
                  <c:v>1.534818</c:v>
                </c:pt>
                <c:pt idx="10267">
                  <c:v>1.534818</c:v>
                </c:pt>
                <c:pt idx="10268">
                  <c:v>1.5378940000000001</c:v>
                </c:pt>
                <c:pt idx="10269">
                  <c:v>1.534818</c:v>
                </c:pt>
                <c:pt idx="10270">
                  <c:v>1.5317419999999999</c:v>
                </c:pt>
                <c:pt idx="10271">
                  <c:v>1.5317419999999999</c:v>
                </c:pt>
                <c:pt idx="10272">
                  <c:v>1.5317419999999999</c:v>
                </c:pt>
                <c:pt idx="10273">
                  <c:v>1.534818</c:v>
                </c:pt>
                <c:pt idx="10274">
                  <c:v>1.5378940000000001</c:v>
                </c:pt>
                <c:pt idx="10275">
                  <c:v>1.540969</c:v>
                </c:pt>
                <c:pt idx="10276">
                  <c:v>1.5378940000000001</c:v>
                </c:pt>
                <c:pt idx="10277">
                  <c:v>1.5378940000000001</c:v>
                </c:pt>
                <c:pt idx="10278">
                  <c:v>1.5378940000000001</c:v>
                </c:pt>
                <c:pt idx="10279">
                  <c:v>1.540969</c:v>
                </c:pt>
                <c:pt idx="10280">
                  <c:v>1.540969</c:v>
                </c:pt>
                <c:pt idx="10281">
                  <c:v>1.534818</c:v>
                </c:pt>
                <c:pt idx="10282">
                  <c:v>1.534818</c:v>
                </c:pt>
                <c:pt idx="10283">
                  <c:v>1.5378940000000001</c:v>
                </c:pt>
                <c:pt idx="10284">
                  <c:v>1.540969</c:v>
                </c:pt>
                <c:pt idx="10285">
                  <c:v>1.5378940000000001</c:v>
                </c:pt>
                <c:pt idx="10286">
                  <c:v>1.540969</c:v>
                </c:pt>
                <c:pt idx="10287">
                  <c:v>1.540969</c:v>
                </c:pt>
                <c:pt idx="10288">
                  <c:v>1.540969</c:v>
                </c:pt>
                <c:pt idx="10289">
                  <c:v>1.540969</c:v>
                </c:pt>
                <c:pt idx="10290">
                  <c:v>1.540969</c:v>
                </c:pt>
                <c:pt idx="10291">
                  <c:v>1.540969</c:v>
                </c:pt>
                <c:pt idx="10292">
                  <c:v>1.540969</c:v>
                </c:pt>
                <c:pt idx="10293">
                  <c:v>1.540969</c:v>
                </c:pt>
                <c:pt idx="10294">
                  <c:v>1.5378940000000001</c:v>
                </c:pt>
                <c:pt idx="10295">
                  <c:v>1.534818</c:v>
                </c:pt>
                <c:pt idx="10296">
                  <c:v>1.534818</c:v>
                </c:pt>
                <c:pt idx="10297">
                  <c:v>1.5378940000000001</c:v>
                </c:pt>
                <c:pt idx="10298">
                  <c:v>1.540969</c:v>
                </c:pt>
                <c:pt idx="10299">
                  <c:v>1.5378940000000001</c:v>
                </c:pt>
                <c:pt idx="10300">
                  <c:v>1.534818</c:v>
                </c:pt>
                <c:pt idx="10301">
                  <c:v>1.5378940000000001</c:v>
                </c:pt>
                <c:pt idx="10302">
                  <c:v>1.540969</c:v>
                </c:pt>
                <c:pt idx="10303">
                  <c:v>1.540969</c:v>
                </c:pt>
                <c:pt idx="10304">
                  <c:v>1.540969</c:v>
                </c:pt>
                <c:pt idx="10305">
                  <c:v>1.5440450000000001</c:v>
                </c:pt>
                <c:pt idx="10306">
                  <c:v>1.547121</c:v>
                </c:pt>
                <c:pt idx="10307">
                  <c:v>1.550197</c:v>
                </c:pt>
                <c:pt idx="10308">
                  <c:v>1.550197</c:v>
                </c:pt>
                <c:pt idx="10309">
                  <c:v>1.547121</c:v>
                </c:pt>
                <c:pt idx="10310">
                  <c:v>1.547121</c:v>
                </c:pt>
                <c:pt idx="10311">
                  <c:v>1.5440450000000001</c:v>
                </c:pt>
                <c:pt idx="10312">
                  <c:v>1.5440450000000001</c:v>
                </c:pt>
                <c:pt idx="10313">
                  <c:v>1.547121</c:v>
                </c:pt>
                <c:pt idx="10314">
                  <c:v>1.550197</c:v>
                </c:pt>
                <c:pt idx="10315">
                  <c:v>1.550197</c:v>
                </c:pt>
                <c:pt idx="10316">
                  <c:v>1.5532730000000001</c:v>
                </c:pt>
                <c:pt idx="10317">
                  <c:v>1.5532730000000001</c:v>
                </c:pt>
                <c:pt idx="10318">
                  <c:v>1.5563480000000001</c:v>
                </c:pt>
                <c:pt idx="10319">
                  <c:v>1.5563480000000001</c:v>
                </c:pt>
                <c:pt idx="10320">
                  <c:v>1.5563480000000001</c:v>
                </c:pt>
                <c:pt idx="10321">
                  <c:v>1.5563480000000001</c:v>
                </c:pt>
                <c:pt idx="10322">
                  <c:v>1.5563480000000001</c:v>
                </c:pt>
                <c:pt idx="10323">
                  <c:v>1.5532730000000001</c:v>
                </c:pt>
                <c:pt idx="10324">
                  <c:v>1.5532730000000001</c:v>
                </c:pt>
                <c:pt idx="10325">
                  <c:v>1.5532730000000001</c:v>
                </c:pt>
                <c:pt idx="10326">
                  <c:v>1.550197</c:v>
                </c:pt>
                <c:pt idx="10327">
                  <c:v>1.550197</c:v>
                </c:pt>
                <c:pt idx="10328">
                  <c:v>1.5532730000000001</c:v>
                </c:pt>
                <c:pt idx="10329">
                  <c:v>1.5532730000000001</c:v>
                </c:pt>
                <c:pt idx="10330">
                  <c:v>1.5532730000000001</c:v>
                </c:pt>
                <c:pt idx="10331">
                  <c:v>1.550197</c:v>
                </c:pt>
                <c:pt idx="10332">
                  <c:v>1.5532730000000001</c:v>
                </c:pt>
                <c:pt idx="10333">
                  <c:v>1.5563480000000001</c:v>
                </c:pt>
                <c:pt idx="10334">
                  <c:v>1.5532730000000001</c:v>
                </c:pt>
                <c:pt idx="10335">
                  <c:v>1.5563480000000001</c:v>
                </c:pt>
                <c:pt idx="10336">
                  <c:v>1.5594239999999999</c:v>
                </c:pt>
                <c:pt idx="10337">
                  <c:v>1.5625</c:v>
                </c:pt>
                <c:pt idx="10338">
                  <c:v>1.5594239999999999</c:v>
                </c:pt>
                <c:pt idx="10339">
                  <c:v>1.5594239999999999</c:v>
                </c:pt>
                <c:pt idx="10340">
                  <c:v>1.5625</c:v>
                </c:pt>
                <c:pt idx="10341">
                  <c:v>1.5625</c:v>
                </c:pt>
                <c:pt idx="10342">
                  <c:v>1.5594239999999999</c:v>
                </c:pt>
                <c:pt idx="10343">
                  <c:v>1.5625</c:v>
                </c:pt>
                <c:pt idx="10344">
                  <c:v>1.5625</c:v>
                </c:pt>
                <c:pt idx="10345">
                  <c:v>1.5655760000000001</c:v>
                </c:pt>
                <c:pt idx="10346">
                  <c:v>1.5655760000000001</c:v>
                </c:pt>
                <c:pt idx="10347">
                  <c:v>1.5686519999999999</c:v>
                </c:pt>
                <c:pt idx="10348">
                  <c:v>1.5686519999999999</c:v>
                </c:pt>
                <c:pt idx="10349">
                  <c:v>1.5686519999999999</c:v>
                </c:pt>
                <c:pt idx="10350">
                  <c:v>1.5686519999999999</c:v>
                </c:pt>
                <c:pt idx="10351">
                  <c:v>1.5686519999999999</c:v>
                </c:pt>
                <c:pt idx="10352">
                  <c:v>1.5655760000000001</c:v>
                </c:pt>
                <c:pt idx="10353">
                  <c:v>1.5625</c:v>
                </c:pt>
                <c:pt idx="10354">
                  <c:v>1.5655760000000001</c:v>
                </c:pt>
                <c:pt idx="10355">
                  <c:v>1.5686519999999999</c:v>
                </c:pt>
                <c:pt idx="10356">
                  <c:v>1.5717270000000001</c:v>
                </c:pt>
                <c:pt idx="10357">
                  <c:v>1.5717270000000001</c:v>
                </c:pt>
                <c:pt idx="10358">
                  <c:v>1.574803</c:v>
                </c:pt>
                <c:pt idx="10359">
                  <c:v>1.574803</c:v>
                </c:pt>
                <c:pt idx="10360">
                  <c:v>1.577879</c:v>
                </c:pt>
                <c:pt idx="10361">
                  <c:v>1.574803</c:v>
                </c:pt>
                <c:pt idx="10362">
                  <c:v>1.574803</c:v>
                </c:pt>
                <c:pt idx="10363">
                  <c:v>1.577879</c:v>
                </c:pt>
                <c:pt idx="10364">
                  <c:v>1.574803</c:v>
                </c:pt>
                <c:pt idx="10365">
                  <c:v>1.574803</c:v>
                </c:pt>
                <c:pt idx="10366">
                  <c:v>1.577879</c:v>
                </c:pt>
                <c:pt idx="10367">
                  <c:v>1.5809550000000001</c:v>
                </c:pt>
                <c:pt idx="10368">
                  <c:v>1.5809550000000001</c:v>
                </c:pt>
                <c:pt idx="10369">
                  <c:v>1.5809550000000001</c:v>
                </c:pt>
                <c:pt idx="10370">
                  <c:v>1.5809550000000001</c:v>
                </c:pt>
                <c:pt idx="10371">
                  <c:v>1.58403</c:v>
                </c:pt>
                <c:pt idx="10372">
                  <c:v>1.58403</c:v>
                </c:pt>
                <c:pt idx="10373">
                  <c:v>1.58403</c:v>
                </c:pt>
                <c:pt idx="10374">
                  <c:v>1.5871059999999999</c:v>
                </c:pt>
                <c:pt idx="10375">
                  <c:v>1.590182</c:v>
                </c:pt>
                <c:pt idx="10376">
                  <c:v>1.5871059999999999</c:v>
                </c:pt>
                <c:pt idx="10377">
                  <c:v>1.5871059999999999</c:v>
                </c:pt>
                <c:pt idx="10378">
                  <c:v>1.590182</c:v>
                </c:pt>
                <c:pt idx="10379">
                  <c:v>1.590182</c:v>
                </c:pt>
                <c:pt idx="10380">
                  <c:v>1.5871059999999999</c:v>
                </c:pt>
                <c:pt idx="10381">
                  <c:v>1.590182</c:v>
                </c:pt>
                <c:pt idx="10382">
                  <c:v>1.5932580000000001</c:v>
                </c:pt>
                <c:pt idx="10383">
                  <c:v>1.590182</c:v>
                </c:pt>
                <c:pt idx="10384">
                  <c:v>1.590182</c:v>
                </c:pt>
                <c:pt idx="10385">
                  <c:v>1.5871059999999999</c:v>
                </c:pt>
                <c:pt idx="10386">
                  <c:v>1.590182</c:v>
                </c:pt>
                <c:pt idx="10387">
                  <c:v>1.5871059999999999</c:v>
                </c:pt>
                <c:pt idx="10388">
                  <c:v>1.5871059999999999</c:v>
                </c:pt>
                <c:pt idx="10389">
                  <c:v>1.590182</c:v>
                </c:pt>
                <c:pt idx="10390">
                  <c:v>1.5932580000000001</c:v>
                </c:pt>
                <c:pt idx="10391">
                  <c:v>1.5932580000000001</c:v>
                </c:pt>
                <c:pt idx="10392">
                  <c:v>1.5932580000000001</c:v>
                </c:pt>
                <c:pt idx="10393">
                  <c:v>1.5932580000000001</c:v>
                </c:pt>
                <c:pt idx="10394">
                  <c:v>1.5963339999999999</c:v>
                </c:pt>
                <c:pt idx="10395">
                  <c:v>1.5932580000000001</c:v>
                </c:pt>
                <c:pt idx="10396">
                  <c:v>1.5963339999999999</c:v>
                </c:pt>
                <c:pt idx="10397">
                  <c:v>1.6024849999999999</c:v>
                </c:pt>
                <c:pt idx="10398">
                  <c:v>1.5994090000000001</c:v>
                </c:pt>
                <c:pt idx="10399">
                  <c:v>1.5963339999999999</c:v>
                </c:pt>
                <c:pt idx="10400">
                  <c:v>1.5994090000000001</c:v>
                </c:pt>
                <c:pt idx="10401">
                  <c:v>1.6024849999999999</c:v>
                </c:pt>
                <c:pt idx="10402">
                  <c:v>1.5994090000000001</c:v>
                </c:pt>
                <c:pt idx="10403">
                  <c:v>1.5994090000000001</c:v>
                </c:pt>
                <c:pt idx="10404">
                  <c:v>1.6024849999999999</c:v>
                </c:pt>
                <c:pt idx="10405">
                  <c:v>1.6024849999999999</c:v>
                </c:pt>
                <c:pt idx="10406">
                  <c:v>1.605561</c:v>
                </c:pt>
                <c:pt idx="10407">
                  <c:v>1.6086370000000001</c:v>
                </c:pt>
                <c:pt idx="10408">
                  <c:v>1.611713</c:v>
                </c:pt>
                <c:pt idx="10409">
                  <c:v>1.611713</c:v>
                </c:pt>
                <c:pt idx="10410">
                  <c:v>1.611713</c:v>
                </c:pt>
                <c:pt idx="10411">
                  <c:v>1.6147880000000001</c:v>
                </c:pt>
                <c:pt idx="10412">
                  <c:v>1.617864</c:v>
                </c:pt>
                <c:pt idx="10413">
                  <c:v>1.617864</c:v>
                </c:pt>
                <c:pt idx="10414">
                  <c:v>1.617864</c:v>
                </c:pt>
                <c:pt idx="10415">
                  <c:v>1.62094</c:v>
                </c:pt>
                <c:pt idx="10416">
                  <c:v>1.6240160000000001</c:v>
                </c:pt>
                <c:pt idx="10417">
                  <c:v>1.627092</c:v>
                </c:pt>
                <c:pt idx="10418">
                  <c:v>1.627092</c:v>
                </c:pt>
                <c:pt idx="10419">
                  <c:v>1.627092</c:v>
                </c:pt>
                <c:pt idx="10420">
                  <c:v>1.633243</c:v>
                </c:pt>
                <c:pt idx="10421">
                  <c:v>1.6363190000000001</c:v>
                </c:pt>
                <c:pt idx="10422">
                  <c:v>1.6363190000000001</c:v>
                </c:pt>
                <c:pt idx="10423">
                  <c:v>1.6363190000000001</c:v>
                </c:pt>
                <c:pt idx="10424">
                  <c:v>1.6393949999999999</c:v>
                </c:pt>
                <c:pt idx="10425">
                  <c:v>1.6424700000000001</c:v>
                </c:pt>
                <c:pt idx="10426">
                  <c:v>1.645546</c:v>
                </c:pt>
                <c:pt idx="10427">
                  <c:v>1.6424700000000001</c:v>
                </c:pt>
                <c:pt idx="10428">
                  <c:v>1.6424700000000001</c:v>
                </c:pt>
                <c:pt idx="10429">
                  <c:v>1.6424700000000001</c:v>
                </c:pt>
                <c:pt idx="10430">
                  <c:v>1.645546</c:v>
                </c:pt>
                <c:pt idx="10431">
                  <c:v>1.648622</c:v>
                </c:pt>
                <c:pt idx="10432">
                  <c:v>1.648622</c:v>
                </c:pt>
                <c:pt idx="10433">
                  <c:v>1.648622</c:v>
                </c:pt>
                <c:pt idx="10434">
                  <c:v>1.648622</c:v>
                </c:pt>
                <c:pt idx="10435">
                  <c:v>1.6516980000000001</c:v>
                </c:pt>
                <c:pt idx="10436">
                  <c:v>1.6516980000000001</c:v>
                </c:pt>
                <c:pt idx="10437">
                  <c:v>1.6516980000000001</c:v>
                </c:pt>
                <c:pt idx="10438">
                  <c:v>1.6547729999999998</c:v>
                </c:pt>
                <c:pt idx="10439">
                  <c:v>1.6578489999999999</c:v>
                </c:pt>
                <c:pt idx="10440">
                  <c:v>1.6547729999999998</c:v>
                </c:pt>
                <c:pt idx="10441">
                  <c:v>1.6547729999999998</c:v>
                </c:pt>
                <c:pt idx="10442">
                  <c:v>1.6578489999999999</c:v>
                </c:pt>
                <c:pt idx="10443">
                  <c:v>1.6578489999999999</c:v>
                </c:pt>
                <c:pt idx="10444">
                  <c:v>1.6547729999999998</c:v>
                </c:pt>
                <c:pt idx="10445">
                  <c:v>1.6516980000000001</c:v>
                </c:pt>
                <c:pt idx="10446">
                  <c:v>1.6547729999999998</c:v>
                </c:pt>
                <c:pt idx="10447">
                  <c:v>1.6547729999999998</c:v>
                </c:pt>
                <c:pt idx="10448">
                  <c:v>1.6547729999999998</c:v>
                </c:pt>
                <c:pt idx="10449">
                  <c:v>1.6547729999999998</c:v>
                </c:pt>
                <c:pt idx="10450">
                  <c:v>1.6547729999999998</c:v>
                </c:pt>
                <c:pt idx="10451">
                  <c:v>1.6547729999999998</c:v>
                </c:pt>
                <c:pt idx="10452">
                  <c:v>1.6578489999999999</c:v>
                </c:pt>
                <c:pt idx="10453">
                  <c:v>1.6578489999999999</c:v>
                </c:pt>
                <c:pt idx="10454">
                  <c:v>1.6578489999999999</c:v>
                </c:pt>
                <c:pt idx="10455">
                  <c:v>1.660925</c:v>
                </c:pt>
                <c:pt idx="10456">
                  <c:v>1.660925</c:v>
                </c:pt>
                <c:pt idx="10457">
                  <c:v>1.660925</c:v>
                </c:pt>
                <c:pt idx="10458">
                  <c:v>1.660925</c:v>
                </c:pt>
                <c:pt idx="10459">
                  <c:v>1.660925</c:v>
                </c:pt>
                <c:pt idx="10460">
                  <c:v>1.660925</c:v>
                </c:pt>
                <c:pt idx="10461">
                  <c:v>1.6640010000000001</c:v>
                </c:pt>
                <c:pt idx="10462">
                  <c:v>1.6640010000000001</c:v>
                </c:pt>
                <c:pt idx="10463">
                  <c:v>1.6640010000000001</c:v>
                </c:pt>
                <c:pt idx="10464">
                  <c:v>1.6670770000000001</c:v>
                </c:pt>
                <c:pt idx="10465">
                  <c:v>1.6670770000000001</c:v>
                </c:pt>
                <c:pt idx="10466">
                  <c:v>1.6640010000000001</c:v>
                </c:pt>
                <c:pt idx="10467">
                  <c:v>1.6640010000000001</c:v>
                </c:pt>
                <c:pt idx="10468">
                  <c:v>1.6670770000000001</c:v>
                </c:pt>
                <c:pt idx="10469">
                  <c:v>1.6670770000000001</c:v>
                </c:pt>
                <c:pt idx="10470">
                  <c:v>1.6670770000000001</c:v>
                </c:pt>
                <c:pt idx="10471">
                  <c:v>1.6670770000000001</c:v>
                </c:pt>
                <c:pt idx="10472">
                  <c:v>1.6701520000000001</c:v>
                </c:pt>
                <c:pt idx="10473">
                  <c:v>1.6701520000000001</c:v>
                </c:pt>
                <c:pt idx="10474">
                  <c:v>1.6732280000000002</c:v>
                </c:pt>
                <c:pt idx="10475">
                  <c:v>1.6701520000000001</c:v>
                </c:pt>
                <c:pt idx="10476">
                  <c:v>1.6732280000000002</c:v>
                </c:pt>
                <c:pt idx="10477">
                  <c:v>1.6763039999999998</c:v>
                </c:pt>
                <c:pt idx="10478">
                  <c:v>1.6763039999999998</c:v>
                </c:pt>
                <c:pt idx="10479">
                  <c:v>1.6732280000000002</c:v>
                </c:pt>
                <c:pt idx="10480">
                  <c:v>1.6763039999999998</c:v>
                </c:pt>
                <c:pt idx="10481">
                  <c:v>1.6793799999999999</c:v>
                </c:pt>
                <c:pt idx="10482">
                  <c:v>1.6793799999999999</c:v>
                </c:pt>
                <c:pt idx="10483">
                  <c:v>1.6793799999999999</c:v>
                </c:pt>
                <c:pt idx="10484">
                  <c:v>1.6793799999999999</c:v>
                </c:pt>
                <c:pt idx="10485">
                  <c:v>1.6793799999999999</c:v>
                </c:pt>
                <c:pt idx="10486">
                  <c:v>1.682456</c:v>
                </c:pt>
                <c:pt idx="10487">
                  <c:v>1.685532</c:v>
                </c:pt>
                <c:pt idx="10488">
                  <c:v>1.685532</c:v>
                </c:pt>
                <c:pt idx="10489">
                  <c:v>1.688607</c:v>
                </c:pt>
                <c:pt idx="10490">
                  <c:v>1.688607</c:v>
                </c:pt>
                <c:pt idx="10491">
                  <c:v>1.691683</c:v>
                </c:pt>
                <c:pt idx="10492">
                  <c:v>1.691683</c:v>
                </c:pt>
                <c:pt idx="10493">
                  <c:v>1.691683</c:v>
                </c:pt>
                <c:pt idx="10494">
                  <c:v>1.691683</c:v>
                </c:pt>
                <c:pt idx="10495">
                  <c:v>1.6947590000000001</c:v>
                </c:pt>
                <c:pt idx="10496">
                  <c:v>1.6947590000000001</c:v>
                </c:pt>
                <c:pt idx="10497">
                  <c:v>1.6978340000000001</c:v>
                </c:pt>
                <c:pt idx="10498">
                  <c:v>1.7009109999999998</c:v>
                </c:pt>
                <c:pt idx="10499">
                  <c:v>1.7039860000000002</c:v>
                </c:pt>
                <c:pt idx="10500">
                  <c:v>1.7070619999999999</c:v>
                </c:pt>
                <c:pt idx="10501">
                  <c:v>1.7070619999999999</c:v>
                </c:pt>
                <c:pt idx="10502">
                  <c:v>1.7070619999999999</c:v>
                </c:pt>
                <c:pt idx="10503">
                  <c:v>1.7101379999999999</c:v>
                </c:pt>
                <c:pt idx="10504">
                  <c:v>1.7101379999999999</c:v>
                </c:pt>
                <c:pt idx="10505">
                  <c:v>1.7101379999999999</c:v>
                </c:pt>
                <c:pt idx="10506">
                  <c:v>1.7132129999999999</c:v>
                </c:pt>
                <c:pt idx="10507">
                  <c:v>1.7162900000000001</c:v>
                </c:pt>
                <c:pt idx="10508">
                  <c:v>1.719365</c:v>
                </c:pt>
                <c:pt idx="10509">
                  <c:v>1.7224410000000001</c:v>
                </c:pt>
                <c:pt idx="10510">
                  <c:v>1.7255170000000002</c:v>
                </c:pt>
                <c:pt idx="10511">
                  <c:v>1.7255170000000002</c:v>
                </c:pt>
                <c:pt idx="10512">
                  <c:v>1.7255170000000002</c:v>
                </c:pt>
                <c:pt idx="10513">
                  <c:v>1.7255170000000002</c:v>
                </c:pt>
                <c:pt idx="10514">
                  <c:v>1.7255170000000002</c:v>
                </c:pt>
                <c:pt idx="10515">
                  <c:v>1.7255170000000002</c:v>
                </c:pt>
                <c:pt idx="10516">
                  <c:v>1.7285920000000001</c:v>
                </c:pt>
                <c:pt idx="10517">
                  <c:v>1.7255170000000002</c:v>
                </c:pt>
                <c:pt idx="10518">
                  <c:v>1.7285920000000001</c:v>
                </c:pt>
                <c:pt idx="10519">
                  <c:v>1.7285920000000001</c:v>
                </c:pt>
                <c:pt idx="10520">
                  <c:v>1.7316680000000002</c:v>
                </c:pt>
                <c:pt idx="10521">
                  <c:v>1.7316680000000002</c:v>
                </c:pt>
                <c:pt idx="10522">
                  <c:v>1.7316680000000002</c:v>
                </c:pt>
                <c:pt idx="10523">
                  <c:v>1.7316680000000002</c:v>
                </c:pt>
                <c:pt idx="10524">
                  <c:v>1.7316680000000002</c:v>
                </c:pt>
                <c:pt idx="10525">
                  <c:v>1.7347439999999998</c:v>
                </c:pt>
                <c:pt idx="10526">
                  <c:v>1.7378199999999999</c:v>
                </c:pt>
                <c:pt idx="10527">
                  <c:v>1.7378199999999999</c:v>
                </c:pt>
                <c:pt idx="10528">
                  <c:v>1.7378199999999999</c:v>
                </c:pt>
                <c:pt idx="10529">
                  <c:v>1.7378199999999999</c:v>
                </c:pt>
                <c:pt idx="10530">
                  <c:v>1.7378199999999999</c:v>
                </c:pt>
                <c:pt idx="10531">
                  <c:v>1.7347439999999998</c:v>
                </c:pt>
                <c:pt idx="10532">
                  <c:v>1.7347439999999998</c:v>
                </c:pt>
                <c:pt idx="10533">
                  <c:v>1.7347439999999998</c:v>
                </c:pt>
                <c:pt idx="10534">
                  <c:v>1.7378199999999999</c:v>
                </c:pt>
                <c:pt idx="10535">
                  <c:v>1.7378199999999999</c:v>
                </c:pt>
                <c:pt idx="10536">
                  <c:v>1.740896</c:v>
                </c:pt>
                <c:pt idx="10537">
                  <c:v>1.7439709999999999</c:v>
                </c:pt>
                <c:pt idx="10538">
                  <c:v>1.747047</c:v>
                </c:pt>
                <c:pt idx="10539">
                  <c:v>1.747047</c:v>
                </c:pt>
                <c:pt idx="10540">
                  <c:v>1.747047</c:v>
                </c:pt>
                <c:pt idx="10541">
                  <c:v>1.7501230000000001</c:v>
                </c:pt>
                <c:pt idx="10542">
                  <c:v>1.7501230000000001</c:v>
                </c:pt>
                <c:pt idx="10543">
                  <c:v>1.7531990000000002</c:v>
                </c:pt>
                <c:pt idx="10544">
                  <c:v>1.7562749999999998</c:v>
                </c:pt>
                <c:pt idx="10545">
                  <c:v>1.7593500000000002</c:v>
                </c:pt>
                <c:pt idx="10546">
                  <c:v>1.7593500000000002</c:v>
                </c:pt>
                <c:pt idx="10547">
                  <c:v>1.7624259999999998</c:v>
                </c:pt>
                <c:pt idx="10548">
                  <c:v>1.7655019999999999</c:v>
                </c:pt>
                <c:pt idx="10549">
                  <c:v>1.768578</c:v>
                </c:pt>
                <c:pt idx="10550">
                  <c:v>1.7716540000000001</c:v>
                </c:pt>
                <c:pt idx="10551">
                  <c:v>1.774729</c:v>
                </c:pt>
                <c:pt idx="10552">
                  <c:v>1.7778050000000001</c:v>
                </c:pt>
                <c:pt idx="10553">
                  <c:v>1.7808810000000002</c:v>
                </c:pt>
                <c:pt idx="10554">
                  <c:v>1.7778050000000001</c:v>
                </c:pt>
                <c:pt idx="10555">
                  <c:v>1.7808810000000002</c:v>
                </c:pt>
                <c:pt idx="10556">
                  <c:v>1.7839570000000002</c:v>
                </c:pt>
                <c:pt idx="10557">
                  <c:v>1.7839570000000002</c:v>
                </c:pt>
                <c:pt idx="10558">
                  <c:v>1.7839570000000002</c:v>
                </c:pt>
                <c:pt idx="10559">
                  <c:v>1.7839570000000002</c:v>
                </c:pt>
                <c:pt idx="10560">
                  <c:v>1.7808810000000002</c:v>
                </c:pt>
                <c:pt idx="10561">
                  <c:v>1.7778050000000001</c:v>
                </c:pt>
                <c:pt idx="10562">
                  <c:v>1.7778050000000001</c:v>
                </c:pt>
                <c:pt idx="10563">
                  <c:v>1.7778050000000001</c:v>
                </c:pt>
                <c:pt idx="10564">
                  <c:v>1.7778050000000001</c:v>
                </c:pt>
                <c:pt idx="10565">
                  <c:v>1.7778050000000001</c:v>
                </c:pt>
                <c:pt idx="10566">
                  <c:v>1.7808810000000002</c:v>
                </c:pt>
                <c:pt idx="10567">
                  <c:v>1.7870320000000002</c:v>
                </c:pt>
                <c:pt idx="10568">
                  <c:v>1.7901079999999998</c:v>
                </c:pt>
                <c:pt idx="10569">
                  <c:v>1.7901079999999998</c:v>
                </c:pt>
                <c:pt idx="10570">
                  <c:v>1.7901079999999998</c:v>
                </c:pt>
                <c:pt idx="10571">
                  <c:v>1.7901079999999998</c:v>
                </c:pt>
                <c:pt idx="10572">
                  <c:v>1.7870320000000002</c:v>
                </c:pt>
                <c:pt idx="10573">
                  <c:v>1.7901079999999998</c:v>
                </c:pt>
                <c:pt idx="10574">
                  <c:v>1.7901079999999998</c:v>
                </c:pt>
                <c:pt idx="10575">
                  <c:v>1.7901079999999998</c:v>
                </c:pt>
                <c:pt idx="10576">
                  <c:v>1.7931839999999999</c:v>
                </c:pt>
                <c:pt idx="10577">
                  <c:v>1.79626</c:v>
                </c:pt>
                <c:pt idx="10578">
                  <c:v>1.799336</c:v>
                </c:pt>
                <c:pt idx="10579">
                  <c:v>1.802411</c:v>
                </c:pt>
                <c:pt idx="10580">
                  <c:v>1.8054870000000001</c:v>
                </c:pt>
                <c:pt idx="10581">
                  <c:v>1.8085630000000001</c:v>
                </c:pt>
                <c:pt idx="10582">
                  <c:v>1.8116390000000002</c:v>
                </c:pt>
                <c:pt idx="10583">
                  <c:v>1.8116390000000002</c:v>
                </c:pt>
                <c:pt idx="10584">
                  <c:v>1.8085630000000001</c:v>
                </c:pt>
                <c:pt idx="10585">
                  <c:v>1.8085630000000001</c:v>
                </c:pt>
                <c:pt idx="10586">
                  <c:v>1.8116390000000002</c:v>
                </c:pt>
                <c:pt idx="10587">
                  <c:v>1.8147149999999999</c:v>
                </c:pt>
                <c:pt idx="10588">
                  <c:v>1.8147149999999999</c:v>
                </c:pt>
                <c:pt idx="10589">
                  <c:v>1.8147149999999999</c:v>
                </c:pt>
                <c:pt idx="10590">
                  <c:v>1.8177899999999998</c:v>
                </c:pt>
                <c:pt idx="10591">
                  <c:v>1.8177899999999998</c:v>
                </c:pt>
                <c:pt idx="10592">
                  <c:v>1.8147149999999999</c:v>
                </c:pt>
                <c:pt idx="10593">
                  <c:v>1.8147149999999999</c:v>
                </c:pt>
                <c:pt idx="10594">
                  <c:v>1.8177899999999998</c:v>
                </c:pt>
                <c:pt idx="10595">
                  <c:v>1.8208659999999999</c:v>
                </c:pt>
                <c:pt idx="10596">
                  <c:v>1.8177899999999998</c:v>
                </c:pt>
                <c:pt idx="10597">
                  <c:v>1.8208659999999999</c:v>
                </c:pt>
                <c:pt idx="10598">
                  <c:v>1.823942</c:v>
                </c:pt>
                <c:pt idx="10599">
                  <c:v>1.823942</c:v>
                </c:pt>
                <c:pt idx="10600">
                  <c:v>1.823942</c:v>
                </c:pt>
                <c:pt idx="10601">
                  <c:v>1.823942</c:v>
                </c:pt>
                <c:pt idx="10602">
                  <c:v>1.827018</c:v>
                </c:pt>
                <c:pt idx="10603">
                  <c:v>1.827018</c:v>
                </c:pt>
                <c:pt idx="10604">
                  <c:v>1.827018</c:v>
                </c:pt>
                <c:pt idx="10605">
                  <c:v>1.8300940000000001</c:v>
                </c:pt>
                <c:pt idx="10606">
                  <c:v>1.8300940000000001</c:v>
                </c:pt>
                <c:pt idx="10607">
                  <c:v>1.833169</c:v>
                </c:pt>
                <c:pt idx="10608">
                  <c:v>1.8362450000000001</c:v>
                </c:pt>
                <c:pt idx="10609">
                  <c:v>1.8393210000000002</c:v>
                </c:pt>
                <c:pt idx="10610">
                  <c:v>1.8362450000000001</c:v>
                </c:pt>
                <c:pt idx="10611">
                  <c:v>1.8362450000000001</c:v>
                </c:pt>
                <c:pt idx="10612">
                  <c:v>1.8362450000000001</c:v>
                </c:pt>
                <c:pt idx="10613">
                  <c:v>1.8393210000000002</c:v>
                </c:pt>
                <c:pt idx="10614">
                  <c:v>1.8393210000000002</c:v>
                </c:pt>
                <c:pt idx="10615">
                  <c:v>1.8393210000000002</c:v>
                </c:pt>
                <c:pt idx="10616">
                  <c:v>1.8393210000000002</c:v>
                </c:pt>
                <c:pt idx="10617">
                  <c:v>1.8423960000000001</c:v>
                </c:pt>
                <c:pt idx="10618">
                  <c:v>1.8454729999999999</c:v>
                </c:pt>
                <c:pt idx="10619">
                  <c:v>1.8454729999999999</c:v>
                </c:pt>
                <c:pt idx="10620">
                  <c:v>1.8485479999999999</c:v>
                </c:pt>
                <c:pt idx="10621">
                  <c:v>1.8516239999999999</c:v>
                </c:pt>
                <c:pt idx="10622">
                  <c:v>1.8485479999999999</c:v>
                </c:pt>
                <c:pt idx="10623">
                  <c:v>1.8485479999999999</c:v>
                </c:pt>
                <c:pt idx="10624">
                  <c:v>1.8516239999999999</c:v>
                </c:pt>
                <c:pt idx="10625">
                  <c:v>1.8516239999999999</c:v>
                </c:pt>
                <c:pt idx="10626">
                  <c:v>1.8547</c:v>
                </c:pt>
                <c:pt idx="10627">
                  <c:v>1.8547</c:v>
                </c:pt>
                <c:pt idx="10628">
                  <c:v>1.857775</c:v>
                </c:pt>
                <c:pt idx="10629">
                  <c:v>1.857775</c:v>
                </c:pt>
                <c:pt idx="10630">
                  <c:v>1.8547</c:v>
                </c:pt>
                <c:pt idx="10631">
                  <c:v>1.8547</c:v>
                </c:pt>
                <c:pt idx="10632">
                  <c:v>1.857775</c:v>
                </c:pt>
                <c:pt idx="10633">
                  <c:v>1.857775</c:v>
                </c:pt>
                <c:pt idx="10634">
                  <c:v>1.857775</c:v>
                </c:pt>
                <c:pt idx="10635">
                  <c:v>1.857775</c:v>
                </c:pt>
                <c:pt idx="10636">
                  <c:v>1.8608520000000002</c:v>
                </c:pt>
                <c:pt idx="10637">
                  <c:v>1.8608520000000002</c:v>
                </c:pt>
                <c:pt idx="10638">
                  <c:v>1.8608520000000002</c:v>
                </c:pt>
                <c:pt idx="10639">
                  <c:v>1.8639270000000001</c:v>
                </c:pt>
                <c:pt idx="10640">
                  <c:v>1.8670030000000002</c:v>
                </c:pt>
                <c:pt idx="10641">
                  <c:v>1.8700789999999998</c:v>
                </c:pt>
                <c:pt idx="10642">
                  <c:v>1.8700789999999998</c:v>
                </c:pt>
                <c:pt idx="10643">
                  <c:v>1.8731540000000002</c:v>
                </c:pt>
                <c:pt idx="10644">
                  <c:v>1.8731540000000002</c:v>
                </c:pt>
                <c:pt idx="10645">
                  <c:v>1.8731540000000002</c:v>
                </c:pt>
                <c:pt idx="10646">
                  <c:v>1.8731540000000002</c:v>
                </c:pt>
                <c:pt idx="10647">
                  <c:v>1.8762299999999998</c:v>
                </c:pt>
                <c:pt idx="10648">
                  <c:v>1.8793059999999999</c:v>
                </c:pt>
                <c:pt idx="10649">
                  <c:v>1.8793059999999999</c:v>
                </c:pt>
                <c:pt idx="10650">
                  <c:v>1.8793059999999999</c:v>
                </c:pt>
                <c:pt idx="10651">
                  <c:v>1.882382</c:v>
                </c:pt>
                <c:pt idx="10652">
                  <c:v>1.882382</c:v>
                </c:pt>
                <c:pt idx="10653">
                  <c:v>1.8793059999999999</c:v>
                </c:pt>
                <c:pt idx="10654">
                  <c:v>1.882382</c:v>
                </c:pt>
                <c:pt idx="10655">
                  <c:v>1.8854580000000001</c:v>
                </c:pt>
                <c:pt idx="10656">
                  <c:v>1.8854580000000001</c:v>
                </c:pt>
                <c:pt idx="10657">
                  <c:v>1.8854580000000001</c:v>
                </c:pt>
                <c:pt idx="10658">
                  <c:v>1.888533</c:v>
                </c:pt>
                <c:pt idx="10659">
                  <c:v>1.888533</c:v>
                </c:pt>
                <c:pt idx="10660">
                  <c:v>1.8854580000000001</c:v>
                </c:pt>
                <c:pt idx="10661">
                  <c:v>1.8854580000000001</c:v>
                </c:pt>
                <c:pt idx="10662">
                  <c:v>1.8854580000000001</c:v>
                </c:pt>
                <c:pt idx="10663">
                  <c:v>1.8854580000000001</c:v>
                </c:pt>
                <c:pt idx="10664">
                  <c:v>1.8854580000000001</c:v>
                </c:pt>
                <c:pt idx="10665">
                  <c:v>1.8854580000000001</c:v>
                </c:pt>
                <c:pt idx="10666">
                  <c:v>1.888533</c:v>
                </c:pt>
                <c:pt idx="10667">
                  <c:v>1.888533</c:v>
                </c:pt>
                <c:pt idx="10668">
                  <c:v>1.888533</c:v>
                </c:pt>
                <c:pt idx="10669">
                  <c:v>1.8916090000000001</c:v>
                </c:pt>
                <c:pt idx="10670">
                  <c:v>1.8916090000000001</c:v>
                </c:pt>
                <c:pt idx="10671">
                  <c:v>1.8916090000000001</c:v>
                </c:pt>
                <c:pt idx="10672">
                  <c:v>1.8916090000000001</c:v>
                </c:pt>
                <c:pt idx="10673">
                  <c:v>1.8916090000000001</c:v>
                </c:pt>
                <c:pt idx="10674">
                  <c:v>1.8946850000000002</c:v>
                </c:pt>
                <c:pt idx="10675">
                  <c:v>1.8977609999999998</c:v>
                </c:pt>
                <c:pt idx="10676">
                  <c:v>1.8977609999999998</c:v>
                </c:pt>
                <c:pt idx="10677">
                  <c:v>1.8977609999999998</c:v>
                </c:pt>
                <c:pt idx="10678">
                  <c:v>1.9008369999999999</c:v>
                </c:pt>
                <c:pt idx="10679">
                  <c:v>1.9008369999999999</c:v>
                </c:pt>
                <c:pt idx="10680">
                  <c:v>1.9008369999999999</c:v>
                </c:pt>
                <c:pt idx="10681">
                  <c:v>1.9008369999999999</c:v>
                </c:pt>
                <c:pt idx="10682">
                  <c:v>1.9008369999999999</c:v>
                </c:pt>
                <c:pt idx="10683">
                  <c:v>1.9039119999999998</c:v>
                </c:pt>
                <c:pt idx="10684">
                  <c:v>1.9039119999999998</c:v>
                </c:pt>
                <c:pt idx="10685">
                  <c:v>1.9069879999999999</c:v>
                </c:pt>
                <c:pt idx="10686">
                  <c:v>1.9069879999999999</c:v>
                </c:pt>
                <c:pt idx="10687">
                  <c:v>1.9069879999999999</c:v>
                </c:pt>
                <c:pt idx="10688">
                  <c:v>1.9069879999999999</c:v>
                </c:pt>
                <c:pt idx="10689">
                  <c:v>1.9069879999999999</c:v>
                </c:pt>
                <c:pt idx="10690">
                  <c:v>1.910064</c:v>
                </c:pt>
                <c:pt idx="10691">
                  <c:v>1.910064</c:v>
                </c:pt>
                <c:pt idx="10692">
                  <c:v>1.910064</c:v>
                </c:pt>
                <c:pt idx="10693">
                  <c:v>1.910064</c:v>
                </c:pt>
                <c:pt idx="10694">
                  <c:v>1.910064</c:v>
                </c:pt>
                <c:pt idx="10695">
                  <c:v>1.910064</c:v>
                </c:pt>
                <c:pt idx="10696">
                  <c:v>1.9131400000000001</c:v>
                </c:pt>
                <c:pt idx="10697">
                  <c:v>1.9131400000000001</c:v>
                </c:pt>
                <c:pt idx="10698">
                  <c:v>1.9131400000000001</c:v>
                </c:pt>
                <c:pt idx="10699">
                  <c:v>1.916215</c:v>
                </c:pt>
                <c:pt idx="10700">
                  <c:v>1.9192910000000001</c:v>
                </c:pt>
                <c:pt idx="10701">
                  <c:v>1.9223670000000002</c:v>
                </c:pt>
                <c:pt idx="10702">
                  <c:v>1.9223670000000002</c:v>
                </c:pt>
                <c:pt idx="10703">
                  <c:v>1.9223670000000002</c:v>
                </c:pt>
                <c:pt idx="10704">
                  <c:v>1.9223670000000002</c:v>
                </c:pt>
                <c:pt idx="10705">
                  <c:v>1.9223670000000002</c:v>
                </c:pt>
                <c:pt idx="10706">
                  <c:v>1.9254430000000002</c:v>
                </c:pt>
                <c:pt idx="10707">
                  <c:v>1.9254430000000002</c:v>
                </c:pt>
                <c:pt idx="10708">
                  <c:v>1.9223670000000002</c:v>
                </c:pt>
                <c:pt idx="10709">
                  <c:v>1.9254430000000002</c:v>
                </c:pt>
                <c:pt idx="10710">
                  <c:v>1.9254430000000002</c:v>
                </c:pt>
                <c:pt idx="10711">
                  <c:v>1.9254430000000002</c:v>
                </c:pt>
                <c:pt idx="10712">
                  <c:v>1.9254430000000002</c:v>
                </c:pt>
                <c:pt idx="10713">
                  <c:v>1.9285189999999999</c:v>
                </c:pt>
                <c:pt idx="10714">
                  <c:v>1.9315939999999998</c:v>
                </c:pt>
                <c:pt idx="10715">
                  <c:v>1.9315939999999998</c:v>
                </c:pt>
                <c:pt idx="10716">
                  <c:v>1.9315939999999998</c:v>
                </c:pt>
                <c:pt idx="10717">
                  <c:v>1.9315939999999998</c:v>
                </c:pt>
                <c:pt idx="10718">
                  <c:v>1.9315939999999998</c:v>
                </c:pt>
                <c:pt idx="10719">
                  <c:v>1.9346699999999999</c:v>
                </c:pt>
                <c:pt idx="10720">
                  <c:v>1.9346699999999999</c:v>
                </c:pt>
                <c:pt idx="10721">
                  <c:v>1.9346699999999999</c:v>
                </c:pt>
                <c:pt idx="10722">
                  <c:v>1.937746</c:v>
                </c:pt>
                <c:pt idx="10723">
                  <c:v>1.937746</c:v>
                </c:pt>
                <c:pt idx="10724">
                  <c:v>1.937746</c:v>
                </c:pt>
                <c:pt idx="10725">
                  <c:v>1.937746</c:v>
                </c:pt>
                <c:pt idx="10726">
                  <c:v>1.940822</c:v>
                </c:pt>
                <c:pt idx="10727">
                  <c:v>1.9438980000000001</c:v>
                </c:pt>
                <c:pt idx="10728">
                  <c:v>1.9438980000000001</c:v>
                </c:pt>
                <c:pt idx="10729">
                  <c:v>1.9438980000000001</c:v>
                </c:pt>
                <c:pt idx="10730">
                  <c:v>1.9438980000000001</c:v>
                </c:pt>
                <c:pt idx="10731">
                  <c:v>1.9469730000000001</c:v>
                </c:pt>
                <c:pt idx="10732">
                  <c:v>1.9469730000000001</c:v>
                </c:pt>
                <c:pt idx="10733">
                  <c:v>1.9469730000000001</c:v>
                </c:pt>
                <c:pt idx="10734">
                  <c:v>1.9469730000000001</c:v>
                </c:pt>
                <c:pt idx="10735">
                  <c:v>1.9500490000000001</c:v>
                </c:pt>
                <c:pt idx="10736">
                  <c:v>1.9500490000000001</c:v>
                </c:pt>
                <c:pt idx="10737">
                  <c:v>1.9500490000000001</c:v>
                </c:pt>
                <c:pt idx="10738">
                  <c:v>1.9531250000000002</c:v>
                </c:pt>
                <c:pt idx="10739">
                  <c:v>1.9531250000000002</c:v>
                </c:pt>
                <c:pt idx="10740">
                  <c:v>1.9531250000000002</c:v>
                </c:pt>
                <c:pt idx="10741">
                  <c:v>1.9531250000000002</c:v>
                </c:pt>
                <c:pt idx="10742">
                  <c:v>1.9531250000000002</c:v>
                </c:pt>
                <c:pt idx="10743">
                  <c:v>1.9531250000000002</c:v>
                </c:pt>
                <c:pt idx="10744">
                  <c:v>1.9531250000000002</c:v>
                </c:pt>
                <c:pt idx="10745">
                  <c:v>1.9531250000000002</c:v>
                </c:pt>
                <c:pt idx="10746">
                  <c:v>1.9531250000000002</c:v>
                </c:pt>
                <c:pt idx="10747">
                  <c:v>1.9531250000000002</c:v>
                </c:pt>
                <c:pt idx="10748">
                  <c:v>1.9531250000000002</c:v>
                </c:pt>
                <c:pt idx="10749">
                  <c:v>1.9531250000000002</c:v>
                </c:pt>
                <c:pt idx="10750">
                  <c:v>1.9562009999999999</c:v>
                </c:pt>
                <c:pt idx="10751">
                  <c:v>1.9562009999999999</c:v>
                </c:pt>
                <c:pt idx="10752">
                  <c:v>1.9592769999999999</c:v>
                </c:pt>
                <c:pt idx="10753">
                  <c:v>1.9592769999999999</c:v>
                </c:pt>
                <c:pt idx="10754">
                  <c:v>1.9592769999999999</c:v>
                </c:pt>
                <c:pt idx="10755">
                  <c:v>1.9592769999999999</c:v>
                </c:pt>
                <c:pt idx="10756">
                  <c:v>1.9592769999999999</c:v>
                </c:pt>
                <c:pt idx="10757">
                  <c:v>1.9592769999999999</c:v>
                </c:pt>
                <c:pt idx="10758">
                  <c:v>1.9592769999999999</c:v>
                </c:pt>
                <c:pt idx="10759">
                  <c:v>1.9562009999999999</c:v>
                </c:pt>
                <c:pt idx="10760">
                  <c:v>1.9592769999999999</c:v>
                </c:pt>
                <c:pt idx="10761">
                  <c:v>1.9592769999999999</c:v>
                </c:pt>
                <c:pt idx="10762">
                  <c:v>1.9592769999999999</c:v>
                </c:pt>
                <c:pt idx="10763">
                  <c:v>1.9592769999999999</c:v>
                </c:pt>
                <c:pt idx="10764">
                  <c:v>1.9592769999999999</c:v>
                </c:pt>
                <c:pt idx="10765">
                  <c:v>1.9592769999999999</c:v>
                </c:pt>
                <c:pt idx="10766">
                  <c:v>1.9592769999999999</c:v>
                </c:pt>
                <c:pt idx="10767">
                  <c:v>1.9592769999999999</c:v>
                </c:pt>
                <c:pt idx="10768">
                  <c:v>1.9592769999999999</c:v>
                </c:pt>
                <c:pt idx="10769">
                  <c:v>1.9592769999999999</c:v>
                </c:pt>
                <c:pt idx="10770">
                  <c:v>1.9592769999999999</c:v>
                </c:pt>
                <c:pt idx="10771">
                  <c:v>1.9592769999999999</c:v>
                </c:pt>
                <c:pt idx="10772">
                  <c:v>1.9592769999999999</c:v>
                </c:pt>
                <c:pt idx="10773">
                  <c:v>1.9623519999999999</c:v>
                </c:pt>
                <c:pt idx="10774">
                  <c:v>1.9623519999999999</c:v>
                </c:pt>
                <c:pt idx="10775">
                  <c:v>1.9623519999999999</c:v>
                </c:pt>
                <c:pt idx="10776">
                  <c:v>1.9623519999999999</c:v>
                </c:pt>
                <c:pt idx="10777">
                  <c:v>1.9623519999999999</c:v>
                </c:pt>
                <c:pt idx="10778">
                  <c:v>1.9623519999999999</c:v>
                </c:pt>
                <c:pt idx="10779">
                  <c:v>1.965428</c:v>
                </c:pt>
                <c:pt idx="10780">
                  <c:v>1.9623519999999999</c:v>
                </c:pt>
                <c:pt idx="10781">
                  <c:v>1.9623519999999999</c:v>
                </c:pt>
                <c:pt idx="10782">
                  <c:v>1.9623519999999999</c:v>
                </c:pt>
                <c:pt idx="10783">
                  <c:v>1.9623519999999999</c:v>
                </c:pt>
                <c:pt idx="10784">
                  <c:v>1.965428</c:v>
                </c:pt>
                <c:pt idx="10785">
                  <c:v>1.965428</c:v>
                </c:pt>
                <c:pt idx="10786">
                  <c:v>1.965428</c:v>
                </c:pt>
                <c:pt idx="10787">
                  <c:v>1.968504</c:v>
                </c:pt>
                <c:pt idx="10788">
                  <c:v>1.9715800000000001</c:v>
                </c:pt>
                <c:pt idx="10789">
                  <c:v>1.9715800000000001</c:v>
                </c:pt>
                <c:pt idx="10790">
                  <c:v>1.9715800000000001</c:v>
                </c:pt>
                <c:pt idx="10791">
                  <c:v>1.9715800000000001</c:v>
                </c:pt>
                <c:pt idx="10792">
                  <c:v>1.9746560000000002</c:v>
                </c:pt>
                <c:pt idx="10793">
                  <c:v>1.9746560000000002</c:v>
                </c:pt>
                <c:pt idx="10794">
                  <c:v>1.9746560000000002</c:v>
                </c:pt>
                <c:pt idx="10795">
                  <c:v>1.9746560000000002</c:v>
                </c:pt>
                <c:pt idx="10796">
                  <c:v>1.9777310000000001</c:v>
                </c:pt>
                <c:pt idx="10797">
                  <c:v>1.9777310000000001</c:v>
                </c:pt>
                <c:pt idx="10798">
                  <c:v>1.9777310000000001</c:v>
                </c:pt>
                <c:pt idx="10799">
                  <c:v>1.9777310000000001</c:v>
                </c:pt>
                <c:pt idx="10800">
                  <c:v>1.9777310000000001</c:v>
                </c:pt>
                <c:pt idx="10801">
                  <c:v>1.9777310000000001</c:v>
                </c:pt>
                <c:pt idx="10802">
                  <c:v>1.9777310000000001</c:v>
                </c:pt>
                <c:pt idx="10803">
                  <c:v>1.9777310000000001</c:v>
                </c:pt>
                <c:pt idx="10804">
                  <c:v>1.9777310000000001</c:v>
                </c:pt>
                <c:pt idx="10805">
                  <c:v>1.9777310000000001</c:v>
                </c:pt>
                <c:pt idx="10806">
                  <c:v>1.9777310000000001</c:v>
                </c:pt>
                <c:pt idx="10807">
                  <c:v>1.9777310000000001</c:v>
                </c:pt>
                <c:pt idx="10808">
                  <c:v>1.9777310000000001</c:v>
                </c:pt>
                <c:pt idx="10809">
                  <c:v>1.9777310000000001</c:v>
                </c:pt>
                <c:pt idx="10810">
                  <c:v>1.9808070000000002</c:v>
                </c:pt>
                <c:pt idx="10811">
                  <c:v>1.9808070000000002</c:v>
                </c:pt>
                <c:pt idx="10812">
                  <c:v>1.9808070000000002</c:v>
                </c:pt>
                <c:pt idx="10813">
                  <c:v>1.9808070000000002</c:v>
                </c:pt>
                <c:pt idx="10814">
                  <c:v>1.9838829999999998</c:v>
                </c:pt>
                <c:pt idx="10815">
                  <c:v>1.9869580000000002</c:v>
                </c:pt>
                <c:pt idx="10816">
                  <c:v>1.990035</c:v>
                </c:pt>
                <c:pt idx="10817">
                  <c:v>1.9931099999999999</c:v>
                </c:pt>
                <c:pt idx="10818">
                  <c:v>1.9931099999999999</c:v>
                </c:pt>
                <c:pt idx="10819">
                  <c:v>1.9931099999999999</c:v>
                </c:pt>
                <c:pt idx="10820">
                  <c:v>1.9931099999999999</c:v>
                </c:pt>
                <c:pt idx="10821">
                  <c:v>1.996186</c:v>
                </c:pt>
                <c:pt idx="10822">
                  <c:v>1.9992620000000001</c:v>
                </c:pt>
                <c:pt idx="10823">
                  <c:v>1.996186</c:v>
                </c:pt>
                <c:pt idx="10824">
                  <c:v>1.996186</c:v>
                </c:pt>
                <c:pt idx="10825">
                  <c:v>1.996186</c:v>
                </c:pt>
                <c:pt idx="10826">
                  <c:v>1.996186</c:v>
                </c:pt>
                <c:pt idx="10827">
                  <c:v>1.9992620000000001</c:v>
                </c:pt>
                <c:pt idx="10828">
                  <c:v>2.0023369999999998</c:v>
                </c:pt>
                <c:pt idx="10829">
                  <c:v>2.0023369999999998</c:v>
                </c:pt>
                <c:pt idx="10830">
                  <c:v>2.0023369999999998</c:v>
                </c:pt>
                <c:pt idx="10831">
                  <c:v>2.0023369999999998</c:v>
                </c:pt>
                <c:pt idx="10832">
                  <c:v>2.0023369999999998</c:v>
                </c:pt>
                <c:pt idx="10833">
                  <c:v>2.0023369999999998</c:v>
                </c:pt>
                <c:pt idx="10834">
                  <c:v>2.0023369999999998</c:v>
                </c:pt>
                <c:pt idx="10835">
                  <c:v>2.0023369999999998</c:v>
                </c:pt>
                <c:pt idx="10836">
                  <c:v>2.0023369999999998</c:v>
                </c:pt>
                <c:pt idx="10837">
                  <c:v>2.0023369999999998</c:v>
                </c:pt>
                <c:pt idx="10838">
                  <c:v>2.0023369999999998</c:v>
                </c:pt>
                <c:pt idx="10839">
                  <c:v>2.0023369999999998</c:v>
                </c:pt>
                <c:pt idx="10840">
                  <c:v>2.005414</c:v>
                </c:pt>
                <c:pt idx="10841">
                  <c:v>2.008489</c:v>
                </c:pt>
                <c:pt idx="10842">
                  <c:v>2.008489</c:v>
                </c:pt>
                <c:pt idx="10843">
                  <c:v>2.008489</c:v>
                </c:pt>
                <c:pt idx="10844">
                  <c:v>2.008489</c:v>
                </c:pt>
                <c:pt idx="10845">
                  <c:v>2.008489</c:v>
                </c:pt>
                <c:pt idx="10846">
                  <c:v>2.008489</c:v>
                </c:pt>
                <c:pt idx="10847">
                  <c:v>2.008489</c:v>
                </c:pt>
                <c:pt idx="10848">
                  <c:v>2.011565</c:v>
                </c:pt>
                <c:pt idx="10849">
                  <c:v>2.011565</c:v>
                </c:pt>
                <c:pt idx="10850">
                  <c:v>2.008489</c:v>
                </c:pt>
                <c:pt idx="10851">
                  <c:v>2.008489</c:v>
                </c:pt>
                <c:pt idx="10852">
                  <c:v>2.011565</c:v>
                </c:pt>
                <c:pt idx="10853">
                  <c:v>2.011565</c:v>
                </c:pt>
                <c:pt idx="10854">
                  <c:v>2.011565</c:v>
                </c:pt>
                <c:pt idx="10855">
                  <c:v>2.011565</c:v>
                </c:pt>
                <c:pt idx="10856">
                  <c:v>2.011565</c:v>
                </c:pt>
                <c:pt idx="10857">
                  <c:v>2.011565</c:v>
                </c:pt>
                <c:pt idx="10858">
                  <c:v>2.011565</c:v>
                </c:pt>
                <c:pt idx="10859">
                  <c:v>2.011565</c:v>
                </c:pt>
                <c:pt idx="10860">
                  <c:v>2.011565</c:v>
                </c:pt>
                <c:pt idx="10861">
                  <c:v>2.011565</c:v>
                </c:pt>
                <c:pt idx="10862">
                  <c:v>2.011565</c:v>
                </c:pt>
                <c:pt idx="10863">
                  <c:v>2.011565</c:v>
                </c:pt>
                <c:pt idx="10864">
                  <c:v>2.011565</c:v>
                </c:pt>
                <c:pt idx="10865">
                  <c:v>2.011565</c:v>
                </c:pt>
                <c:pt idx="10866">
                  <c:v>2.0146410000000001</c:v>
                </c:pt>
                <c:pt idx="10867">
                  <c:v>2.0146410000000001</c:v>
                </c:pt>
                <c:pt idx="10868">
                  <c:v>2.0146410000000001</c:v>
                </c:pt>
                <c:pt idx="10869">
                  <c:v>2.0146410000000001</c:v>
                </c:pt>
                <c:pt idx="10870">
                  <c:v>2.0146410000000001</c:v>
                </c:pt>
                <c:pt idx="10871">
                  <c:v>2.0177160000000001</c:v>
                </c:pt>
                <c:pt idx="10872">
                  <c:v>2.0177160000000001</c:v>
                </c:pt>
                <c:pt idx="10873">
                  <c:v>2.0177160000000001</c:v>
                </c:pt>
                <c:pt idx="10874">
                  <c:v>2.0177160000000001</c:v>
                </c:pt>
                <c:pt idx="10875">
                  <c:v>2.0177160000000001</c:v>
                </c:pt>
                <c:pt idx="10876">
                  <c:v>2.0177160000000001</c:v>
                </c:pt>
                <c:pt idx="10877">
                  <c:v>2.0177160000000001</c:v>
                </c:pt>
                <c:pt idx="10878">
                  <c:v>2.0207920000000001</c:v>
                </c:pt>
                <c:pt idx="10879">
                  <c:v>2.0207920000000001</c:v>
                </c:pt>
                <c:pt idx="10880">
                  <c:v>2.0207920000000001</c:v>
                </c:pt>
                <c:pt idx="10881">
                  <c:v>2.0207920000000001</c:v>
                </c:pt>
                <c:pt idx="10882">
                  <c:v>2.0207920000000001</c:v>
                </c:pt>
                <c:pt idx="10883">
                  <c:v>2.0207920000000001</c:v>
                </c:pt>
                <c:pt idx="10884">
                  <c:v>2.0207920000000001</c:v>
                </c:pt>
                <c:pt idx="10885">
                  <c:v>2.0207920000000001</c:v>
                </c:pt>
                <c:pt idx="10886">
                  <c:v>2.0238680000000002</c:v>
                </c:pt>
                <c:pt idx="10887">
                  <c:v>2.0238680000000002</c:v>
                </c:pt>
                <c:pt idx="10888">
                  <c:v>2.0238680000000002</c:v>
                </c:pt>
                <c:pt idx="10889">
                  <c:v>2.0238680000000002</c:v>
                </c:pt>
                <c:pt idx="10890">
                  <c:v>2.0238680000000002</c:v>
                </c:pt>
                <c:pt idx="10891">
                  <c:v>2.0238680000000002</c:v>
                </c:pt>
                <c:pt idx="10892">
                  <c:v>2.0238680000000002</c:v>
                </c:pt>
                <c:pt idx="10893">
                  <c:v>2.0238680000000002</c:v>
                </c:pt>
                <c:pt idx="10894">
                  <c:v>2.0238680000000002</c:v>
                </c:pt>
                <c:pt idx="10895">
                  <c:v>2.0238680000000002</c:v>
                </c:pt>
                <c:pt idx="10896">
                  <c:v>2.0238680000000002</c:v>
                </c:pt>
                <c:pt idx="10897">
                  <c:v>2.0238680000000002</c:v>
                </c:pt>
                <c:pt idx="10898">
                  <c:v>2.0269440000000003</c:v>
                </c:pt>
                <c:pt idx="10899">
                  <c:v>2.0269440000000003</c:v>
                </c:pt>
                <c:pt idx="10900">
                  <c:v>2.0269440000000003</c:v>
                </c:pt>
                <c:pt idx="10901">
                  <c:v>2.0269440000000003</c:v>
                </c:pt>
                <c:pt idx="10902">
                  <c:v>2.0269440000000003</c:v>
                </c:pt>
                <c:pt idx="10903">
                  <c:v>2.0269440000000003</c:v>
                </c:pt>
                <c:pt idx="10904">
                  <c:v>2.0269440000000003</c:v>
                </c:pt>
                <c:pt idx="10905">
                  <c:v>2.0269440000000003</c:v>
                </c:pt>
                <c:pt idx="10906">
                  <c:v>2.0269440000000003</c:v>
                </c:pt>
                <c:pt idx="10907">
                  <c:v>2.0269440000000003</c:v>
                </c:pt>
                <c:pt idx="10908">
                  <c:v>2.0269440000000003</c:v>
                </c:pt>
                <c:pt idx="10909">
                  <c:v>2.0269440000000003</c:v>
                </c:pt>
                <c:pt idx="10910">
                  <c:v>2.0269440000000003</c:v>
                </c:pt>
                <c:pt idx="10911">
                  <c:v>2.0269440000000003</c:v>
                </c:pt>
                <c:pt idx="10912">
                  <c:v>2.0269440000000003</c:v>
                </c:pt>
                <c:pt idx="10913">
                  <c:v>2.0269440000000003</c:v>
                </c:pt>
                <c:pt idx="10914">
                  <c:v>2.0269440000000003</c:v>
                </c:pt>
                <c:pt idx="10915">
                  <c:v>2.0269440000000003</c:v>
                </c:pt>
                <c:pt idx="10916">
                  <c:v>2.0300200000000004</c:v>
                </c:pt>
                <c:pt idx="10917">
                  <c:v>2.0330950000000003</c:v>
                </c:pt>
                <c:pt idx="10918">
                  <c:v>2.0330950000000003</c:v>
                </c:pt>
                <c:pt idx="10919">
                  <c:v>2.0330950000000003</c:v>
                </c:pt>
                <c:pt idx="10920">
                  <c:v>2.0330950000000003</c:v>
                </c:pt>
                <c:pt idx="10921">
                  <c:v>2.0361710000000004</c:v>
                </c:pt>
                <c:pt idx="10922">
                  <c:v>2.0423229999999997</c:v>
                </c:pt>
                <c:pt idx="10923">
                  <c:v>2.0423229999999997</c:v>
                </c:pt>
                <c:pt idx="10924">
                  <c:v>2.0423229999999997</c:v>
                </c:pt>
                <c:pt idx="10925">
                  <c:v>2.0453979999999996</c:v>
                </c:pt>
                <c:pt idx="10926">
                  <c:v>2.0484739999999997</c:v>
                </c:pt>
                <c:pt idx="10927">
                  <c:v>2.0484739999999997</c:v>
                </c:pt>
                <c:pt idx="10928">
                  <c:v>2.0484739999999997</c:v>
                </c:pt>
                <c:pt idx="10929">
                  <c:v>2.0484739999999997</c:v>
                </c:pt>
                <c:pt idx="10930">
                  <c:v>2.0484739999999997</c:v>
                </c:pt>
                <c:pt idx="10931">
                  <c:v>2.0484739999999997</c:v>
                </c:pt>
                <c:pt idx="10932">
                  <c:v>2.0484739999999997</c:v>
                </c:pt>
                <c:pt idx="10933">
                  <c:v>2.0484739999999997</c:v>
                </c:pt>
                <c:pt idx="10934">
                  <c:v>2.0484739999999997</c:v>
                </c:pt>
                <c:pt idx="10935">
                  <c:v>2.0484739999999997</c:v>
                </c:pt>
                <c:pt idx="10936">
                  <c:v>2.0484739999999997</c:v>
                </c:pt>
                <c:pt idx="10937">
                  <c:v>2.0484739999999997</c:v>
                </c:pt>
                <c:pt idx="10938">
                  <c:v>2.0484739999999997</c:v>
                </c:pt>
                <c:pt idx="10939">
                  <c:v>2.0484739999999997</c:v>
                </c:pt>
                <c:pt idx="10940">
                  <c:v>2.0515499999999998</c:v>
                </c:pt>
                <c:pt idx="10941">
                  <c:v>2.0515499999999998</c:v>
                </c:pt>
                <c:pt idx="10942">
                  <c:v>2.0515499999999998</c:v>
                </c:pt>
                <c:pt idx="10943">
                  <c:v>2.0515499999999998</c:v>
                </c:pt>
                <c:pt idx="10944">
                  <c:v>2.0515499999999998</c:v>
                </c:pt>
                <c:pt idx="10945">
                  <c:v>2.0546259999999998</c:v>
                </c:pt>
                <c:pt idx="10946">
                  <c:v>2.0577019999999999</c:v>
                </c:pt>
                <c:pt idx="10947">
                  <c:v>2.0577019999999999</c:v>
                </c:pt>
                <c:pt idx="10948">
                  <c:v>2.0577019999999999</c:v>
                </c:pt>
                <c:pt idx="10949">
                  <c:v>2.0577019999999999</c:v>
                </c:pt>
                <c:pt idx="10950">
                  <c:v>2.0577019999999999</c:v>
                </c:pt>
                <c:pt idx="10951">
                  <c:v>2.0577019999999999</c:v>
                </c:pt>
                <c:pt idx="10952">
                  <c:v>2.0577019999999999</c:v>
                </c:pt>
                <c:pt idx="10953">
                  <c:v>2.0577019999999999</c:v>
                </c:pt>
                <c:pt idx="10954">
                  <c:v>2.0577019999999999</c:v>
                </c:pt>
                <c:pt idx="10955">
                  <c:v>2.0607769999999999</c:v>
                </c:pt>
                <c:pt idx="10956">
                  <c:v>2.0607769999999999</c:v>
                </c:pt>
                <c:pt idx="10957">
                  <c:v>2.0607769999999999</c:v>
                </c:pt>
                <c:pt idx="10958">
                  <c:v>2.0607769999999999</c:v>
                </c:pt>
                <c:pt idx="10959">
                  <c:v>2.0607769999999999</c:v>
                </c:pt>
                <c:pt idx="10960">
                  <c:v>2.0607769999999999</c:v>
                </c:pt>
                <c:pt idx="10961">
                  <c:v>2.0607769999999999</c:v>
                </c:pt>
                <c:pt idx="10962">
                  <c:v>2.0607769999999999</c:v>
                </c:pt>
                <c:pt idx="10963">
                  <c:v>2.0638529999999999</c:v>
                </c:pt>
                <c:pt idx="10964">
                  <c:v>2.0638529999999999</c:v>
                </c:pt>
                <c:pt idx="10965">
                  <c:v>2.0638529999999999</c:v>
                </c:pt>
                <c:pt idx="10966">
                  <c:v>2.066929</c:v>
                </c:pt>
                <c:pt idx="10967">
                  <c:v>2.066929</c:v>
                </c:pt>
                <c:pt idx="10968">
                  <c:v>2.066929</c:v>
                </c:pt>
                <c:pt idx="10969">
                  <c:v>2.0700050000000001</c:v>
                </c:pt>
                <c:pt idx="10970">
                  <c:v>2.0700050000000001</c:v>
                </c:pt>
                <c:pt idx="10971">
                  <c:v>2.0700050000000001</c:v>
                </c:pt>
                <c:pt idx="10972">
                  <c:v>2.066929</c:v>
                </c:pt>
                <c:pt idx="10973">
                  <c:v>2.0700050000000001</c:v>
                </c:pt>
                <c:pt idx="10974">
                  <c:v>2.0761560000000001</c:v>
                </c:pt>
                <c:pt idx="10975">
                  <c:v>2.0792320000000002</c:v>
                </c:pt>
                <c:pt idx="10976">
                  <c:v>2.0792320000000002</c:v>
                </c:pt>
                <c:pt idx="10977">
                  <c:v>2.0792320000000002</c:v>
                </c:pt>
                <c:pt idx="10978">
                  <c:v>2.0792320000000002</c:v>
                </c:pt>
                <c:pt idx="10979">
                  <c:v>2.0792320000000002</c:v>
                </c:pt>
                <c:pt idx="10980">
                  <c:v>2.0792320000000002</c:v>
                </c:pt>
                <c:pt idx="10981">
                  <c:v>2.0823080000000003</c:v>
                </c:pt>
                <c:pt idx="10982">
                  <c:v>2.0853840000000003</c:v>
                </c:pt>
                <c:pt idx="10983">
                  <c:v>2.0823080000000003</c:v>
                </c:pt>
                <c:pt idx="10984">
                  <c:v>2.0853840000000003</c:v>
                </c:pt>
                <c:pt idx="10985">
                  <c:v>2.0915350000000004</c:v>
                </c:pt>
                <c:pt idx="10986">
                  <c:v>2.0884600000000004</c:v>
                </c:pt>
                <c:pt idx="10987">
                  <c:v>2.0884600000000004</c:v>
                </c:pt>
                <c:pt idx="10988">
                  <c:v>2.0884600000000004</c:v>
                </c:pt>
                <c:pt idx="10989">
                  <c:v>2.0915350000000004</c:v>
                </c:pt>
                <c:pt idx="10990">
                  <c:v>2.0946110000000004</c:v>
                </c:pt>
                <c:pt idx="10991">
                  <c:v>2.0884600000000004</c:v>
                </c:pt>
                <c:pt idx="10992">
                  <c:v>2.0884600000000004</c:v>
                </c:pt>
                <c:pt idx="10993">
                  <c:v>2.0946110000000004</c:v>
                </c:pt>
                <c:pt idx="10994">
                  <c:v>2.0946110000000004</c:v>
                </c:pt>
                <c:pt idx="10995">
                  <c:v>2.0884600000000004</c:v>
                </c:pt>
                <c:pt idx="10996">
                  <c:v>2.0884600000000004</c:v>
                </c:pt>
                <c:pt idx="10997">
                  <c:v>2.0946110000000004</c:v>
                </c:pt>
                <c:pt idx="10998">
                  <c:v>2.0976869999999996</c:v>
                </c:pt>
                <c:pt idx="10999">
                  <c:v>2.0976869999999996</c:v>
                </c:pt>
                <c:pt idx="11000">
                  <c:v>2.0915350000000004</c:v>
                </c:pt>
                <c:pt idx="11001">
                  <c:v>2.0946110000000004</c:v>
                </c:pt>
                <c:pt idx="11002">
                  <c:v>2.1007629999999997</c:v>
                </c:pt>
                <c:pt idx="11003">
                  <c:v>2.0976869999999996</c:v>
                </c:pt>
                <c:pt idx="11004">
                  <c:v>2.0976869999999996</c:v>
                </c:pt>
                <c:pt idx="11005">
                  <c:v>2.0976869999999996</c:v>
                </c:pt>
                <c:pt idx="11006">
                  <c:v>2.1007629999999997</c:v>
                </c:pt>
                <c:pt idx="11007">
                  <c:v>2.1007629999999997</c:v>
                </c:pt>
                <c:pt idx="11008">
                  <c:v>2.1007629999999997</c:v>
                </c:pt>
                <c:pt idx="11009">
                  <c:v>2.1007629999999997</c:v>
                </c:pt>
                <c:pt idx="11010">
                  <c:v>2.1038389999999998</c:v>
                </c:pt>
                <c:pt idx="11011">
                  <c:v>2.1069139999999997</c:v>
                </c:pt>
                <c:pt idx="11012">
                  <c:v>2.1038389999999998</c:v>
                </c:pt>
                <c:pt idx="11013">
                  <c:v>2.1038389999999998</c:v>
                </c:pt>
                <c:pt idx="11014">
                  <c:v>2.1069139999999997</c:v>
                </c:pt>
                <c:pt idx="11015">
                  <c:v>2.1130659999999999</c:v>
                </c:pt>
                <c:pt idx="11016">
                  <c:v>2.1130659999999999</c:v>
                </c:pt>
                <c:pt idx="11017">
                  <c:v>2.1130659999999999</c:v>
                </c:pt>
                <c:pt idx="11018">
                  <c:v>2.116142</c:v>
                </c:pt>
                <c:pt idx="11019">
                  <c:v>2.119218</c:v>
                </c:pt>
                <c:pt idx="11020">
                  <c:v>2.119218</c:v>
                </c:pt>
                <c:pt idx="11021">
                  <c:v>2.116142</c:v>
                </c:pt>
                <c:pt idx="11022">
                  <c:v>2.119218</c:v>
                </c:pt>
                <c:pt idx="11023">
                  <c:v>2.122293</c:v>
                </c:pt>
                <c:pt idx="11024">
                  <c:v>2.122293</c:v>
                </c:pt>
                <c:pt idx="11025">
                  <c:v>2.122293</c:v>
                </c:pt>
                <c:pt idx="11026">
                  <c:v>2.119218</c:v>
                </c:pt>
                <c:pt idx="11027">
                  <c:v>2.122293</c:v>
                </c:pt>
                <c:pt idx="11028">
                  <c:v>2.122293</c:v>
                </c:pt>
                <c:pt idx="11029">
                  <c:v>2.119218</c:v>
                </c:pt>
                <c:pt idx="11030">
                  <c:v>2.119218</c:v>
                </c:pt>
                <c:pt idx="11031">
                  <c:v>2.122293</c:v>
                </c:pt>
                <c:pt idx="11032">
                  <c:v>2.1253690000000001</c:v>
                </c:pt>
                <c:pt idx="11033">
                  <c:v>2.1253690000000001</c:v>
                </c:pt>
                <c:pt idx="11034">
                  <c:v>2.1253690000000001</c:v>
                </c:pt>
                <c:pt idx="11035">
                  <c:v>2.1284450000000001</c:v>
                </c:pt>
                <c:pt idx="11036">
                  <c:v>2.1315200000000001</c:v>
                </c:pt>
                <c:pt idx="11037">
                  <c:v>2.1315200000000001</c:v>
                </c:pt>
                <c:pt idx="11038">
                  <c:v>2.1315200000000001</c:v>
                </c:pt>
                <c:pt idx="11039">
                  <c:v>2.1345970000000003</c:v>
                </c:pt>
                <c:pt idx="11040">
                  <c:v>2.1345970000000003</c:v>
                </c:pt>
                <c:pt idx="11041">
                  <c:v>2.1345970000000003</c:v>
                </c:pt>
                <c:pt idx="11042">
                  <c:v>2.1345970000000003</c:v>
                </c:pt>
                <c:pt idx="11043">
                  <c:v>2.1345970000000003</c:v>
                </c:pt>
                <c:pt idx="11044">
                  <c:v>2.1376720000000002</c:v>
                </c:pt>
                <c:pt idx="11045">
                  <c:v>2.1407480000000003</c:v>
                </c:pt>
                <c:pt idx="11046">
                  <c:v>2.1407480000000003</c:v>
                </c:pt>
                <c:pt idx="11047">
                  <c:v>2.1407480000000003</c:v>
                </c:pt>
                <c:pt idx="11048">
                  <c:v>2.1407480000000003</c:v>
                </c:pt>
                <c:pt idx="11049">
                  <c:v>2.1407480000000003</c:v>
                </c:pt>
                <c:pt idx="11050">
                  <c:v>2.1407480000000003</c:v>
                </c:pt>
                <c:pt idx="11051">
                  <c:v>2.1438240000000004</c:v>
                </c:pt>
                <c:pt idx="11052">
                  <c:v>2.1407480000000003</c:v>
                </c:pt>
                <c:pt idx="11053">
                  <c:v>2.1407480000000003</c:v>
                </c:pt>
                <c:pt idx="11054">
                  <c:v>2.1407480000000003</c:v>
                </c:pt>
                <c:pt idx="11055">
                  <c:v>2.1407480000000003</c:v>
                </c:pt>
                <c:pt idx="11056">
                  <c:v>2.1438240000000004</c:v>
                </c:pt>
                <c:pt idx="11057">
                  <c:v>2.1438240000000004</c:v>
                </c:pt>
                <c:pt idx="11058">
                  <c:v>2.1438240000000004</c:v>
                </c:pt>
                <c:pt idx="11059">
                  <c:v>2.1438240000000004</c:v>
                </c:pt>
                <c:pt idx="11060">
                  <c:v>2.1438240000000004</c:v>
                </c:pt>
                <c:pt idx="11061">
                  <c:v>2.1468990000000003</c:v>
                </c:pt>
                <c:pt idx="11062">
                  <c:v>2.1468990000000003</c:v>
                </c:pt>
                <c:pt idx="11063">
                  <c:v>2.1468990000000003</c:v>
                </c:pt>
                <c:pt idx="11064">
                  <c:v>2.1468990000000003</c:v>
                </c:pt>
                <c:pt idx="11065">
                  <c:v>2.1499750000000004</c:v>
                </c:pt>
                <c:pt idx="11066">
                  <c:v>2.1499750000000004</c:v>
                </c:pt>
                <c:pt idx="11067">
                  <c:v>2.1499750000000004</c:v>
                </c:pt>
                <c:pt idx="11068">
                  <c:v>2.1499750000000004</c:v>
                </c:pt>
                <c:pt idx="11069">
                  <c:v>2.1530509999999996</c:v>
                </c:pt>
                <c:pt idx="11070">
                  <c:v>2.1530509999999996</c:v>
                </c:pt>
                <c:pt idx="11071">
                  <c:v>2.1499750000000004</c:v>
                </c:pt>
                <c:pt idx="11072">
                  <c:v>2.1499750000000004</c:v>
                </c:pt>
                <c:pt idx="11073">
                  <c:v>2.1530509999999996</c:v>
                </c:pt>
                <c:pt idx="11074">
                  <c:v>2.1530509999999996</c:v>
                </c:pt>
                <c:pt idx="11075">
                  <c:v>2.1530509999999996</c:v>
                </c:pt>
                <c:pt idx="11076">
                  <c:v>2.1530509999999996</c:v>
                </c:pt>
                <c:pt idx="11077">
                  <c:v>2.1530509999999996</c:v>
                </c:pt>
                <c:pt idx="11078">
                  <c:v>2.1499750000000004</c:v>
                </c:pt>
                <c:pt idx="11079">
                  <c:v>2.1499750000000004</c:v>
                </c:pt>
                <c:pt idx="11080">
                  <c:v>2.1499750000000004</c:v>
                </c:pt>
                <c:pt idx="11081">
                  <c:v>2.1499750000000004</c:v>
                </c:pt>
                <c:pt idx="11082">
                  <c:v>2.1499750000000004</c:v>
                </c:pt>
                <c:pt idx="11083">
                  <c:v>2.1499750000000004</c:v>
                </c:pt>
                <c:pt idx="11084">
                  <c:v>2.1499750000000004</c:v>
                </c:pt>
                <c:pt idx="11085">
                  <c:v>2.1499750000000004</c:v>
                </c:pt>
                <c:pt idx="11086">
                  <c:v>2.1499750000000004</c:v>
                </c:pt>
                <c:pt idx="11087">
                  <c:v>2.1499750000000004</c:v>
                </c:pt>
                <c:pt idx="11088">
                  <c:v>2.1499750000000004</c:v>
                </c:pt>
                <c:pt idx="11089">
                  <c:v>2.1499750000000004</c:v>
                </c:pt>
                <c:pt idx="11090">
                  <c:v>2.1499750000000004</c:v>
                </c:pt>
                <c:pt idx="11091">
                  <c:v>2.1499750000000004</c:v>
                </c:pt>
                <c:pt idx="11092">
                  <c:v>2.1530509999999996</c:v>
                </c:pt>
                <c:pt idx="11093">
                  <c:v>2.1530509999999996</c:v>
                </c:pt>
                <c:pt idx="11094">
                  <c:v>2.1530509999999996</c:v>
                </c:pt>
                <c:pt idx="11095">
                  <c:v>2.1530509999999996</c:v>
                </c:pt>
                <c:pt idx="11096">
                  <c:v>2.1530509999999996</c:v>
                </c:pt>
                <c:pt idx="11097">
                  <c:v>2.1530509999999996</c:v>
                </c:pt>
                <c:pt idx="11098">
                  <c:v>2.1530509999999996</c:v>
                </c:pt>
                <c:pt idx="11099">
                  <c:v>2.1561269999999997</c:v>
                </c:pt>
                <c:pt idx="11100">
                  <c:v>2.1592029999999998</c:v>
                </c:pt>
                <c:pt idx="11101">
                  <c:v>2.1592029999999998</c:v>
                </c:pt>
                <c:pt idx="11102">
                  <c:v>2.1592029999999998</c:v>
                </c:pt>
                <c:pt idx="11103">
                  <c:v>2.1622789999999998</c:v>
                </c:pt>
                <c:pt idx="11104">
                  <c:v>2.1622789999999998</c:v>
                </c:pt>
                <c:pt idx="11105">
                  <c:v>2.1622789999999998</c:v>
                </c:pt>
                <c:pt idx="11106">
                  <c:v>2.1653539999999998</c:v>
                </c:pt>
                <c:pt idx="11107">
                  <c:v>2.1684299999999999</c:v>
                </c:pt>
                <c:pt idx="11108">
                  <c:v>2.1715059999999999</c:v>
                </c:pt>
                <c:pt idx="11109">
                  <c:v>2.1715059999999999</c:v>
                </c:pt>
                <c:pt idx="11110">
                  <c:v>2.1715059999999999</c:v>
                </c:pt>
                <c:pt idx="11111">
                  <c:v>2.1715059999999999</c:v>
                </c:pt>
                <c:pt idx="11112">
                  <c:v>2.1715059999999999</c:v>
                </c:pt>
                <c:pt idx="11113">
                  <c:v>2.1715059999999999</c:v>
                </c:pt>
                <c:pt idx="11114">
                  <c:v>2.1715059999999999</c:v>
                </c:pt>
                <c:pt idx="11115">
                  <c:v>2.1715059999999999</c:v>
                </c:pt>
                <c:pt idx="11116">
                  <c:v>2.1715059999999999</c:v>
                </c:pt>
                <c:pt idx="11117">
                  <c:v>2.174582</c:v>
                </c:pt>
                <c:pt idx="11118">
                  <c:v>2.174582</c:v>
                </c:pt>
                <c:pt idx="11119">
                  <c:v>2.174582</c:v>
                </c:pt>
                <c:pt idx="11120">
                  <c:v>2.174582</c:v>
                </c:pt>
                <c:pt idx="11121">
                  <c:v>2.1776580000000001</c:v>
                </c:pt>
                <c:pt idx="11122">
                  <c:v>2.180733</c:v>
                </c:pt>
                <c:pt idx="11123">
                  <c:v>2.180733</c:v>
                </c:pt>
                <c:pt idx="11124">
                  <c:v>2.180733</c:v>
                </c:pt>
                <c:pt idx="11125">
                  <c:v>2.1838090000000001</c:v>
                </c:pt>
                <c:pt idx="11126">
                  <c:v>2.1838090000000001</c:v>
                </c:pt>
                <c:pt idx="11127">
                  <c:v>2.180733</c:v>
                </c:pt>
                <c:pt idx="11128">
                  <c:v>2.180733</c:v>
                </c:pt>
                <c:pt idx="11129">
                  <c:v>2.180733</c:v>
                </c:pt>
                <c:pt idx="11130">
                  <c:v>2.180733</c:v>
                </c:pt>
                <c:pt idx="11131">
                  <c:v>2.1838090000000001</c:v>
                </c:pt>
                <c:pt idx="11132">
                  <c:v>2.1838090000000001</c:v>
                </c:pt>
                <c:pt idx="11133">
                  <c:v>2.1868850000000002</c:v>
                </c:pt>
                <c:pt idx="11134">
                  <c:v>2.1868850000000002</c:v>
                </c:pt>
                <c:pt idx="11135">
                  <c:v>2.1868850000000002</c:v>
                </c:pt>
                <c:pt idx="11136">
                  <c:v>2.1868850000000002</c:v>
                </c:pt>
                <c:pt idx="11137">
                  <c:v>2.1868850000000002</c:v>
                </c:pt>
                <c:pt idx="11138">
                  <c:v>2.1868850000000002</c:v>
                </c:pt>
                <c:pt idx="11139">
                  <c:v>2.1868850000000002</c:v>
                </c:pt>
                <c:pt idx="11140">
                  <c:v>2.1868850000000002</c:v>
                </c:pt>
                <c:pt idx="11141">
                  <c:v>2.1868850000000002</c:v>
                </c:pt>
                <c:pt idx="11142">
                  <c:v>2.1868850000000002</c:v>
                </c:pt>
                <c:pt idx="11143">
                  <c:v>2.1868850000000002</c:v>
                </c:pt>
                <c:pt idx="11144">
                  <c:v>2.1868850000000002</c:v>
                </c:pt>
                <c:pt idx="11145">
                  <c:v>2.1899600000000001</c:v>
                </c:pt>
                <c:pt idx="11146">
                  <c:v>2.1930370000000003</c:v>
                </c:pt>
                <c:pt idx="11147">
                  <c:v>2.1930370000000003</c:v>
                </c:pt>
                <c:pt idx="11148">
                  <c:v>2.1930370000000003</c:v>
                </c:pt>
                <c:pt idx="11149">
                  <c:v>2.1961120000000003</c:v>
                </c:pt>
                <c:pt idx="11150">
                  <c:v>2.1961120000000003</c:v>
                </c:pt>
                <c:pt idx="11151">
                  <c:v>2.1961120000000003</c:v>
                </c:pt>
                <c:pt idx="11152">
                  <c:v>2.1961120000000003</c:v>
                </c:pt>
                <c:pt idx="11153">
                  <c:v>2.1961120000000003</c:v>
                </c:pt>
                <c:pt idx="11154">
                  <c:v>2.1961120000000003</c:v>
                </c:pt>
                <c:pt idx="11155">
                  <c:v>2.1991880000000004</c:v>
                </c:pt>
                <c:pt idx="11156">
                  <c:v>2.1991880000000004</c:v>
                </c:pt>
                <c:pt idx="11157">
                  <c:v>2.2022640000000004</c:v>
                </c:pt>
                <c:pt idx="11158">
                  <c:v>2.2022640000000004</c:v>
                </c:pt>
                <c:pt idx="11159">
                  <c:v>2.2053390000000004</c:v>
                </c:pt>
                <c:pt idx="11160">
                  <c:v>2.2053390000000004</c:v>
                </c:pt>
                <c:pt idx="11161">
                  <c:v>2.2084149999999996</c:v>
                </c:pt>
                <c:pt idx="11162">
                  <c:v>2.2084149999999996</c:v>
                </c:pt>
                <c:pt idx="11163">
                  <c:v>2.2114909999999997</c:v>
                </c:pt>
                <c:pt idx="11164">
                  <c:v>2.2145669999999997</c:v>
                </c:pt>
                <c:pt idx="11165">
                  <c:v>2.2176429999999998</c:v>
                </c:pt>
                <c:pt idx="11166">
                  <c:v>2.2176429999999998</c:v>
                </c:pt>
                <c:pt idx="11167">
                  <c:v>2.2207179999999997</c:v>
                </c:pt>
                <c:pt idx="11168">
                  <c:v>2.2237939999999998</c:v>
                </c:pt>
                <c:pt idx="11169">
                  <c:v>2.2237939999999998</c:v>
                </c:pt>
                <c:pt idx="11170">
                  <c:v>2.2268699999999999</c:v>
                </c:pt>
                <c:pt idx="11171">
                  <c:v>2.2268699999999999</c:v>
                </c:pt>
                <c:pt idx="11172">
                  <c:v>2.229946</c:v>
                </c:pt>
                <c:pt idx="11173">
                  <c:v>2.2268699999999999</c:v>
                </c:pt>
                <c:pt idx="11174">
                  <c:v>2.2268699999999999</c:v>
                </c:pt>
                <c:pt idx="11175">
                  <c:v>2.229946</c:v>
                </c:pt>
                <c:pt idx="11176">
                  <c:v>2.2330220000000001</c:v>
                </c:pt>
                <c:pt idx="11177">
                  <c:v>2.229946</c:v>
                </c:pt>
                <c:pt idx="11178">
                  <c:v>2.229946</c:v>
                </c:pt>
                <c:pt idx="11179">
                  <c:v>2.229946</c:v>
                </c:pt>
                <c:pt idx="11180">
                  <c:v>2.229946</c:v>
                </c:pt>
                <c:pt idx="11181">
                  <c:v>2.2268699999999999</c:v>
                </c:pt>
                <c:pt idx="11182">
                  <c:v>2.2237939999999998</c:v>
                </c:pt>
                <c:pt idx="11183">
                  <c:v>2.2237939999999998</c:v>
                </c:pt>
                <c:pt idx="11184">
                  <c:v>2.2237939999999998</c:v>
                </c:pt>
                <c:pt idx="11185">
                  <c:v>2.2237939999999998</c:v>
                </c:pt>
                <c:pt idx="11186">
                  <c:v>2.2237939999999998</c:v>
                </c:pt>
                <c:pt idx="11187">
                  <c:v>2.2268699999999999</c:v>
                </c:pt>
                <c:pt idx="11188">
                  <c:v>2.2268699999999999</c:v>
                </c:pt>
                <c:pt idx="11189">
                  <c:v>2.229946</c:v>
                </c:pt>
                <c:pt idx="11190">
                  <c:v>2.2330220000000001</c:v>
                </c:pt>
                <c:pt idx="11191">
                  <c:v>2.236097</c:v>
                </c:pt>
                <c:pt idx="11192">
                  <c:v>2.2391730000000001</c:v>
                </c:pt>
                <c:pt idx="11193">
                  <c:v>2.2391730000000001</c:v>
                </c:pt>
                <c:pt idx="11194">
                  <c:v>2.2391730000000001</c:v>
                </c:pt>
                <c:pt idx="11195">
                  <c:v>2.2391730000000001</c:v>
                </c:pt>
                <c:pt idx="11196">
                  <c:v>2.236097</c:v>
                </c:pt>
                <c:pt idx="11197">
                  <c:v>2.236097</c:v>
                </c:pt>
                <c:pt idx="11198">
                  <c:v>2.2391730000000001</c:v>
                </c:pt>
                <c:pt idx="11199">
                  <c:v>2.2391730000000001</c:v>
                </c:pt>
                <c:pt idx="11200">
                  <c:v>2.2391730000000001</c:v>
                </c:pt>
                <c:pt idx="11201">
                  <c:v>2.2391730000000001</c:v>
                </c:pt>
                <c:pt idx="11202">
                  <c:v>2.236097</c:v>
                </c:pt>
                <c:pt idx="11203">
                  <c:v>2.2391730000000001</c:v>
                </c:pt>
                <c:pt idx="11204">
                  <c:v>2.2391730000000001</c:v>
                </c:pt>
                <c:pt idx="11205">
                  <c:v>2.2391730000000001</c:v>
                </c:pt>
                <c:pt idx="11206">
                  <c:v>2.2391730000000001</c:v>
                </c:pt>
                <c:pt idx="11207">
                  <c:v>2.2391730000000001</c:v>
                </c:pt>
                <c:pt idx="11208">
                  <c:v>2.2422490000000002</c:v>
                </c:pt>
                <c:pt idx="11209">
                  <c:v>2.2453250000000002</c:v>
                </c:pt>
                <c:pt idx="11210">
                  <c:v>2.2484010000000003</c:v>
                </c:pt>
                <c:pt idx="11211">
                  <c:v>2.2453250000000002</c:v>
                </c:pt>
                <c:pt idx="11212">
                  <c:v>2.2453250000000002</c:v>
                </c:pt>
                <c:pt idx="11213">
                  <c:v>2.2484010000000003</c:v>
                </c:pt>
                <c:pt idx="11214">
                  <c:v>2.2514760000000003</c:v>
                </c:pt>
                <c:pt idx="11215">
                  <c:v>2.2545520000000003</c:v>
                </c:pt>
                <c:pt idx="11216">
                  <c:v>2.2545520000000003</c:v>
                </c:pt>
                <c:pt idx="11217">
                  <c:v>2.2545520000000003</c:v>
                </c:pt>
                <c:pt idx="11218">
                  <c:v>2.2545520000000003</c:v>
                </c:pt>
                <c:pt idx="11219">
                  <c:v>2.2514760000000003</c:v>
                </c:pt>
                <c:pt idx="11220">
                  <c:v>2.2514760000000003</c:v>
                </c:pt>
                <c:pt idx="11221">
                  <c:v>2.2545520000000003</c:v>
                </c:pt>
                <c:pt idx="11222">
                  <c:v>2.2576280000000004</c:v>
                </c:pt>
                <c:pt idx="11223">
                  <c:v>2.2607039999999996</c:v>
                </c:pt>
                <c:pt idx="11224">
                  <c:v>2.2637799999999997</c:v>
                </c:pt>
                <c:pt idx="11225">
                  <c:v>2.2637799999999997</c:v>
                </c:pt>
                <c:pt idx="11226">
                  <c:v>2.2637799999999997</c:v>
                </c:pt>
                <c:pt idx="11227">
                  <c:v>2.2637799999999997</c:v>
                </c:pt>
                <c:pt idx="11228">
                  <c:v>2.2668549999999996</c:v>
                </c:pt>
                <c:pt idx="11229">
                  <c:v>2.2668549999999996</c:v>
                </c:pt>
                <c:pt idx="11230">
                  <c:v>2.2637799999999997</c:v>
                </c:pt>
                <c:pt idx="11231">
                  <c:v>2.2607039999999996</c:v>
                </c:pt>
                <c:pt idx="11232">
                  <c:v>2.2607039999999996</c:v>
                </c:pt>
                <c:pt idx="11233">
                  <c:v>2.2637799999999997</c:v>
                </c:pt>
                <c:pt idx="11234">
                  <c:v>2.2668549999999996</c:v>
                </c:pt>
                <c:pt idx="11235">
                  <c:v>2.2699309999999997</c:v>
                </c:pt>
                <c:pt idx="11236">
                  <c:v>2.2699309999999997</c:v>
                </c:pt>
                <c:pt idx="11237">
                  <c:v>2.2699309999999997</c:v>
                </c:pt>
                <c:pt idx="11238">
                  <c:v>2.2668549999999996</c:v>
                </c:pt>
                <c:pt idx="11239">
                  <c:v>2.2699309999999997</c:v>
                </c:pt>
                <c:pt idx="11240">
                  <c:v>2.2668549999999996</c:v>
                </c:pt>
                <c:pt idx="11241">
                  <c:v>2.2607039999999996</c:v>
                </c:pt>
                <c:pt idx="11242">
                  <c:v>2.2637799999999997</c:v>
                </c:pt>
                <c:pt idx="11243">
                  <c:v>2.2668549999999996</c:v>
                </c:pt>
                <c:pt idx="11244">
                  <c:v>2.2668549999999996</c:v>
                </c:pt>
                <c:pt idx="11245">
                  <c:v>2.2668549999999996</c:v>
                </c:pt>
                <c:pt idx="11246">
                  <c:v>2.2668549999999996</c:v>
                </c:pt>
                <c:pt idx="11247">
                  <c:v>2.2760829999999999</c:v>
                </c:pt>
                <c:pt idx="11248">
                  <c:v>2.2791579999999998</c:v>
                </c:pt>
                <c:pt idx="11249">
                  <c:v>2.2760829999999999</c:v>
                </c:pt>
                <c:pt idx="11250">
                  <c:v>2.2760829999999999</c:v>
                </c:pt>
                <c:pt idx="11251">
                  <c:v>2.28531</c:v>
                </c:pt>
                <c:pt idx="11252">
                  <c:v>2.28531</c:v>
                </c:pt>
                <c:pt idx="11253">
                  <c:v>2.2822339999999999</c:v>
                </c:pt>
                <c:pt idx="11254">
                  <c:v>2.2791579999999998</c:v>
                </c:pt>
                <c:pt idx="11255">
                  <c:v>2.2791579999999998</c:v>
                </c:pt>
                <c:pt idx="11256">
                  <c:v>2.288386</c:v>
                </c:pt>
                <c:pt idx="11257">
                  <c:v>2.28531</c:v>
                </c:pt>
                <c:pt idx="11258">
                  <c:v>2.2822339999999999</c:v>
                </c:pt>
                <c:pt idx="11259">
                  <c:v>2.288386</c:v>
                </c:pt>
                <c:pt idx="11260">
                  <c:v>2.2914620000000001</c:v>
                </c:pt>
                <c:pt idx="11261">
                  <c:v>2.2914620000000001</c:v>
                </c:pt>
                <c:pt idx="11262">
                  <c:v>2.2914620000000001</c:v>
                </c:pt>
                <c:pt idx="11263">
                  <c:v>2.294537</c:v>
                </c:pt>
                <c:pt idx="11264">
                  <c:v>2.2976130000000001</c:v>
                </c:pt>
                <c:pt idx="11265">
                  <c:v>2.3006890000000002</c:v>
                </c:pt>
                <c:pt idx="11266">
                  <c:v>2.2976130000000001</c:v>
                </c:pt>
                <c:pt idx="11267">
                  <c:v>2.2976130000000001</c:v>
                </c:pt>
                <c:pt idx="11268">
                  <c:v>2.3037650000000003</c:v>
                </c:pt>
                <c:pt idx="11269">
                  <c:v>2.3037650000000003</c:v>
                </c:pt>
                <c:pt idx="11270">
                  <c:v>2.3037650000000003</c:v>
                </c:pt>
                <c:pt idx="11271">
                  <c:v>2.3037650000000003</c:v>
                </c:pt>
                <c:pt idx="11272">
                  <c:v>2.3037650000000003</c:v>
                </c:pt>
                <c:pt idx="11273">
                  <c:v>2.3037650000000003</c:v>
                </c:pt>
                <c:pt idx="11274">
                  <c:v>2.3006890000000002</c:v>
                </c:pt>
                <c:pt idx="11275">
                  <c:v>2.3006890000000002</c:v>
                </c:pt>
                <c:pt idx="11276">
                  <c:v>2.3006890000000002</c:v>
                </c:pt>
                <c:pt idx="11277">
                  <c:v>2.3068410000000004</c:v>
                </c:pt>
                <c:pt idx="11278">
                  <c:v>2.3037650000000003</c:v>
                </c:pt>
                <c:pt idx="11279">
                  <c:v>2.3037650000000003</c:v>
                </c:pt>
                <c:pt idx="11280">
                  <c:v>2.3068410000000004</c:v>
                </c:pt>
                <c:pt idx="11281">
                  <c:v>2.3099160000000003</c:v>
                </c:pt>
                <c:pt idx="11282">
                  <c:v>2.3160680000000005</c:v>
                </c:pt>
                <c:pt idx="11283">
                  <c:v>2.3160680000000005</c:v>
                </c:pt>
                <c:pt idx="11284">
                  <c:v>2.3160680000000005</c:v>
                </c:pt>
                <c:pt idx="11285">
                  <c:v>2.3222199999999997</c:v>
                </c:pt>
                <c:pt idx="11286">
                  <c:v>2.3222199999999997</c:v>
                </c:pt>
                <c:pt idx="11287">
                  <c:v>2.3222199999999997</c:v>
                </c:pt>
                <c:pt idx="11288">
                  <c:v>2.3222199999999997</c:v>
                </c:pt>
                <c:pt idx="11289">
                  <c:v>2.3252949999999997</c:v>
                </c:pt>
                <c:pt idx="11290">
                  <c:v>2.3283709999999997</c:v>
                </c:pt>
                <c:pt idx="11291">
                  <c:v>2.3283709999999997</c:v>
                </c:pt>
                <c:pt idx="11292">
                  <c:v>2.3314469999999998</c:v>
                </c:pt>
                <c:pt idx="11293">
                  <c:v>2.3345219999999998</c:v>
                </c:pt>
                <c:pt idx="11294">
                  <c:v>2.337599</c:v>
                </c:pt>
                <c:pt idx="11295">
                  <c:v>2.3345219999999998</c:v>
                </c:pt>
                <c:pt idx="11296">
                  <c:v>2.3345219999999998</c:v>
                </c:pt>
                <c:pt idx="11297">
                  <c:v>2.337599</c:v>
                </c:pt>
                <c:pt idx="11298">
                  <c:v>2.337599</c:v>
                </c:pt>
                <c:pt idx="11299">
                  <c:v>2.337599</c:v>
                </c:pt>
                <c:pt idx="11300">
                  <c:v>2.3345219999999998</c:v>
                </c:pt>
                <c:pt idx="11301">
                  <c:v>2.3345219999999998</c:v>
                </c:pt>
                <c:pt idx="11302">
                  <c:v>2.3345219999999998</c:v>
                </c:pt>
                <c:pt idx="11303">
                  <c:v>2.3345219999999998</c:v>
                </c:pt>
                <c:pt idx="11304">
                  <c:v>2.3345219999999998</c:v>
                </c:pt>
                <c:pt idx="11305">
                  <c:v>2.337599</c:v>
                </c:pt>
                <c:pt idx="11306">
                  <c:v>2.3406739999999999</c:v>
                </c:pt>
                <c:pt idx="11307">
                  <c:v>2.337599</c:v>
                </c:pt>
                <c:pt idx="11308">
                  <c:v>2.3406739999999999</c:v>
                </c:pt>
                <c:pt idx="11309">
                  <c:v>2.34375</c:v>
                </c:pt>
                <c:pt idx="11310">
                  <c:v>2.34375</c:v>
                </c:pt>
                <c:pt idx="11311">
                  <c:v>2.34375</c:v>
                </c:pt>
                <c:pt idx="11312">
                  <c:v>2.34375</c:v>
                </c:pt>
                <c:pt idx="11313">
                  <c:v>2.3468260000000001</c:v>
                </c:pt>
                <c:pt idx="11314">
                  <c:v>2.3468260000000001</c:v>
                </c:pt>
                <c:pt idx="11315">
                  <c:v>2.349901</c:v>
                </c:pt>
                <c:pt idx="11316">
                  <c:v>2.3529770000000001</c:v>
                </c:pt>
                <c:pt idx="11317">
                  <c:v>2.349901</c:v>
                </c:pt>
                <c:pt idx="11318">
                  <c:v>2.3529770000000001</c:v>
                </c:pt>
                <c:pt idx="11319">
                  <c:v>2.3529770000000001</c:v>
                </c:pt>
                <c:pt idx="11320">
                  <c:v>2.3560530000000002</c:v>
                </c:pt>
                <c:pt idx="11321">
                  <c:v>2.3560530000000002</c:v>
                </c:pt>
                <c:pt idx="11322">
                  <c:v>2.3591290000000003</c:v>
                </c:pt>
                <c:pt idx="11323">
                  <c:v>2.3591290000000003</c:v>
                </c:pt>
                <c:pt idx="11324">
                  <c:v>2.3622050000000003</c:v>
                </c:pt>
                <c:pt idx="11325">
                  <c:v>2.3622050000000003</c:v>
                </c:pt>
                <c:pt idx="11326">
                  <c:v>2.3591290000000003</c:v>
                </c:pt>
                <c:pt idx="11327">
                  <c:v>2.3622050000000003</c:v>
                </c:pt>
                <c:pt idx="11328">
                  <c:v>2.3652800000000003</c:v>
                </c:pt>
                <c:pt idx="11329">
                  <c:v>2.3622050000000003</c:v>
                </c:pt>
                <c:pt idx="11330">
                  <c:v>2.3652800000000003</c:v>
                </c:pt>
                <c:pt idx="11331">
                  <c:v>2.3683560000000003</c:v>
                </c:pt>
                <c:pt idx="11332">
                  <c:v>2.3714320000000004</c:v>
                </c:pt>
                <c:pt idx="11333">
                  <c:v>2.3745079999999996</c:v>
                </c:pt>
                <c:pt idx="11334">
                  <c:v>2.3775839999999997</c:v>
                </c:pt>
                <c:pt idx="11335">
                  <c:v>2.3806589999999996</c:v>
                </c:pt>
                <c:pt idx="11336">
                  <c:v>2.3806589999999996</c:v>
                </c:pt>
                <c:pt idx="11337">
                  <c:v>2.3806589999999996</c:v>
                </c:pt>
                <c:pt idx="11338">
                  <c:v>2.3837349999999997</c:v>
                </c:pt>
                <c:pt idx="11339">
                  <c:v>2.3868109999999998</c:v>
                </c:pt>
                <c:pt idx="11340">
                  <c:v>2.3868109999999998</c:v>
                </c:pt>
                <c:pt idx="11341">
                  <c:v>2.3898869999999999</c:v>
                </c:pt>
                <c:pt idx="11342">
                  <c:v>2.3898869999999999</c:v>
                </c:pt>
                <c:pt idx="11343">
                  <c:v>2.392963</c:v>
                </c:pt>
                <c:pt idx="11344">
                  <c:v>2.3960379999999999</c:v>
                </c:pt>
                <c:pt idx="11345">
                  <c:v>2.399114</c:v>
                </c:pt>
                <c:pt idx="11346">
                  <c:v>2.399114</c:v>
                </c:pt>
                <c:pt idx="11347">
                  <c:v>2.40219</c:v>
                </c:pt>
                <c:pt idx="11348">
                  <c:v>2.399114</c:v>
                </c:pt>
                <c:pt idx="11349">
                  <c:v>2.40219</c:v>
                </c:pt>
                <c:pt idx="11350">
                  <c:v>2.4052660000000001</c:v>
                </c:pt>
                <c:pt idx="11351">
                  <c:v>2.4083410000000001</c:v>
                </c:pt>
                <c:pt idx="11352">
                  <c:v>2.4114170000000001</c:v>
                </c:pt>
                <c:pt idx="11353">
                  <c:v>2.4144930000000002</c:v>
                </c:pt>
                <c:pt idx="11354">
                  <c:v>2.4175690000000003</c:v>
                </c:pt>
                <c:pt idx="11355">
                  <c:v>2.4175690000000003</c:v>
                </c:pt>
                <c:pt idx="11356">
                  <c:v>2.4144930000000002</c:v>
                </c:pt>
                <c:pt idx="11357">
                  <c:v>2.4175690000000003</c:v>
                </c:pt>
                <c:pt idx="11358">
                  <c:v>2.4206450000000004</c:v>
                </c:pt>
                <c:pt idx="11359">
                  <c:v>2.4206450000000004</c:v>
                </c:pt>
                <c:pt idx="11360">
                  <c:v>2.4237200000000003</c:v>
                </c:pt>
                <c:pt idx="11361">
                  <c:v>2.4267960000000004</c:v>
                </c:pt>
                <c:pt idx="11362">
                  <c:v>2.4267960000000004</c:v>
                </c:pt>
                <c:pt idx="11363">
                  <c:v>2.4267960000000004</c:v>
                </c:pt>
                <c:pt idx="11364">
                  <c:v>2.4267960000000004</c:v>
                </c:pt>
                <c:pt idx="11365">
                  <c:v>2.4298719999999996</c:v>
                </c:pt>
                <c:pt idx="11366">
                  <c:v>2.4298719999999996</c:v>
                </c:pt>
                <c:pt idx="11367">
                  <c:v>2.4298719999999996</c:v>
                </c:pt>
                <c:pt idx="11368">
                  <c:v>2.4329479999999997</c:v>
                </c:pt>
                <c:pt idx="11369">
                  <c:v>2.4390989999999997</c:v>
                </c:pt>
                <c:pt idx="11370">
                  <c:v>2.4390989999999997</c:v>
                </c:pt>
                <c:pt idx="11371">
                  <c:v>2.4390989999999997</c:v>
                </c:pt>
                <c:pt idx="11372">
                  <c:v>2.4421749999999998</c:v>
                </c:pt>
                <c:pt idx="11373">
                  <c:v>2.4421749999999998</c:v>
                </c:pt>
                <c:pt idx="11374">
                  <c:v>2.4421749999999998</c:v>
                </c:pt>
                <c:pt idx="11375">
                  <c:v>2.4421749999999998</c:v>
                </c:pt>
                <c:pt idx="11376">
                  <c:v>2.4452509999999998</c:v>
                </c:pt>
                <c:pt idx="11377">
                  <c:v>2.4452509999999998</c:v>
                </c:pt>
                <c:pt idx="11378">
                  <c:v>2.4452509999999998</c:v>
                </c:pt>
                <c:pt idx="11379">
                  <c:v>2.4483269999999999</c:v>
                </c:pt>
                <c:pt idx="11380">
                  <c:v>2.451403</c:v>
                </c:pt>
                <c:pt idx="11381">
                  <c:v>2.451403</c:v>
                </c:pt>
                <c:pt idx="11382">
                  <c:v>2.451403</c:v>
                </c:pt>
                <c:pt idx="11383">
                  <c:v>2.4544779999999999</c:v>
                </c:pt>
                <c:pt idx="11384">
                  <c:v>2.4544779999999999</c:v>
                </c:pt>
                <c:pt idx="11385">
                  <c:v>2.457554</c:v>
                </c:pt>
                <c:pt idx="11386">
                  <c:v>2.4606300000000001</c:v>
                </c:pt>
                <c:pt idx="11387">
                  <c:v>2.4606300000000001</c:v>
                </c:pt>
                <c:pt idx="11388">
                  <c:v>2.4606300000000001</c:v>
                </c:pt>
                <c:pt idx="11389">
                  <c:v>2.4606300000000001</c:v>
                </c:pt>
                <c:pt idx="11390">
                  <c:v>2.4606300000000001</c:v>
                </c:pt>
                <c:pt idx="11391">
                  <c:v>2.4637060000000002</c:v>
                </c:pt>
                <c:pt idx="11392">
                  <c:v>2.4667820000000003</c:v>
                </c:pt>
                <c:pt idx="11393">
                  <c:v>2.4698570000000002</c:v>
                </c:pt>
                <c:pt idx="11394">
                  <c:v>2.4698570000000002</c:v>
                </c:pt>
                <c:pt idx="11395">
                  <c:v>2.4698570000000002</c:v>
                </c:pt>
                <c:pt idx="11396">
                  <c:v>2.4729330000000003</c:v>
                </c:pt>
                <c:pt idx="11397">
                  <c:v>2.4760090000000003</c:v>
                </c:pt>
                <c:pt idx="11398">
                  <c:v>2.4760090000000003</c:v>
                </c:pt>
                <c:pt idx="11399">
                  <c:v>2.4790840000000003</c:v>
                </c:pt>
                <c:pt idx="11400">
                  <c:v>2.4821609999999996</c:v>
                </c:pt>
                <c:pt idx="11401">
                  <c:v>2.4821609999999996</c:v>
                </c:pt>
                <c:pt idx="11402">
                  <c:v>2.4821609999999996</c:v>
                </c:pt>
                <c:pt idx="11403">
                  <c:v>2.4852360000000004</c:v>
                </c:pt>
                <c:pt idx="11404">
                  <c:v>2.4852360000000004</c:v>
                </c:pt>
                <c:pt idx="11405">
                  <c:v>2.4852360000000004</c:v>
                </c:pt>
                <c:pt idx="11406">
                  <c:v>2.4883119999999996</c:v>
                </c:pt>
                <c:pt idx="11407">
                  <c:v>2.4913879999999997</c:v>
                </c:pt>
                <c:pt idx="11408">
                  <c:v>2.4944629999999997</c:v>
                </c:pt>
                <c:pt idx="11409">
                  <c:v>2.4975399999999999</c:v>
                </c:pt>
                <c:pt idx="11410">
                  <c:v>2.4975399999999999</c:v>
                </c:pt>
                <c:pt idx="11411">
                  <c:v>2.4975399999999999</c:v>
                </c:pt>
                <c:pt idx="11412">
                  <c:v>2.5006149999999998</c:v>
                </c:pt>
                <c:pt idx="11413">
                  <c:v>2.5006149999999998</c:v>
                </c:pt>
                <c:pt idx="11414">
                  <c:v>2.5036909999999999</c:v>
                </c:pt>
                <c:pt idx="11415">
                  <c:v>2.5036909999999999</c:v>
                </c:pt>
                <c:pt idx="11416">
                  <c:v>2.506767</c:v>
                </c:pt>
                <c:pt idx="11417">
                  <c:v>2.506767</c:v>
                </c:pt>
                <c:pt idx="11418">
                  <c:v>2.5098419999999999</c:v>
                </c:pt>
                <c:pt idx="11419">
                  <c:v>2.5098419999999999</c:v>
                </c:pt>
                <c:pt idx="11420">
                  <c:v>2.5098419999999999</c:v>
                </c:pt>
                <c:pt idx="11421">
                  <c:v>2.5098419999999999</c:v>
                </c:pt>
                <c:pt idx="11422">
                  <c:v>2.512918</c:v>
                </c:pt>
                <c:pt idx="11423">
                  <c:v>2.512918</c:v>
                </c:pt>
                <c:pt idx="11424">
                  <c:v>2.5098419999999999</c:v>
                </c:pt>
                <c:pt idx="11425">
                  <c:v>2.512918</c:v>
                </c:pt>
                <c:pt idx="11426">
                  <c:v>2.512918</c:v>
                </c:pt>
                <c:pt idx="11427">
                  <c:v>2.5159940000000001</c:v>
                </c:pt>
                <c:pt idx="11428">
                  <c:v>2.5159940000000001</c:v>
                </c:pt>
                <c:pt idx="11429">
                  <c:v>2.5159940000000001</c:v>
                </c:pt>
                <c:pt idx="11430">
                  <c:v>2.5190700000000001</c:v>
                </c:pt>
                <c:pt idx="11431">
                  <c:v>2.5190700000000001</c:v>
                </c:pt>
                <c:pt idx="11432">
                  <c:v>2.5159940000000001</c:v>
                </c:pt>
                <c:pt idx="11433">
                  <c:v>2.5159940000000001</c:v>
                </c:pt>
                <c:pt idx="11434">
                  <c:v>2.5159940000000001</c:v>
                </c:pt>
                <c:pt idx="11435">
                  <c:v>2.5159940000000001</c:v>
                </c:pt>
                <c:pt idx="11436">
                  <c:v>2.5159940000000001</c:v>
                </c:pt>
                <c:pt idx="11437">
                  <c:v>2.5190700000000001</c:v>
                </c:pt>
                <c:pt idx="11438">
                  <c:v>2.5221460000000002</c:v>
                </c:pt>
                <c:pt idx="11439">
                  <c:v>2.5252210000000002</c:v>
                </c:pt>
                <c:pt idx="11440">
                  <c:v>2.5282970000000002</c:v>
                </c:pt>
                <c:pt idx="11441">
                  <c:v>2.5313730000000003</c:v>
                </c:pt>
                <c:pt idx="11442">
                  <c:v>2.5344490000000004</c:v>
                </c:pt>
                <c:pt idx="11443">
                  <c:v>2.5344490000000004</c:v>
                </c:pt>
                <c:pt idx="11444">
                  <c:v>2.5344490000000004</c:v>
                </c:pt>
                <c:pt idx="11445">
                  <c:v>2.5344490000000004</c:v>
                </c:pt>
                <c:pt idx="11446">
                  <c:v>2.5344490000000004</c:v>
                </c:pt>
                <c:pt idx="11447">
                  <c:v>2.5344490000000004</c:v>
                </c:pt>
                <c:pt idx="11448">
                  <c:v>2.5344490000000004</c:v>
                </c:pt>
                <c:pt idx="11449">
                  <c:v>2.5375240000000003</c:v>
                </c:pt>
                <c:pt idx="11450">
                  <c:v>2.5406000000000004</c:v>
                </c:pt>
                <c:pt idx="11451">
                  <c:v>2.5436759999999996</c:v>
                </c:pt>
                <c:pt idx="11452">
                  <c:v>2.5467519999999997</c:v>
                </c:pt>
                <c:pt idx="11453">
                  <c:v>2.5498279999999998</c:v>
                </c:pt>
                <c:pt idx="11454">
                  <c:v>2.5498279999999998</c:v>
                </c:pt>
                <c:pt idx="11455">
                  <c:v>2.5529029999999997</c:v>
                </c:pt>
                <c:pt idx="11456">
                  <c:v>2.5529029999999997</c:v>
                </c:pt>
                <c:pt idx="11457">
                  <c:v>2.5529029999999997</c:v>
                </c:pt>
                <c:pt idx="11458">
                  <c:v>2.5529029999999997</c:v>
                </c:pt>
                <c:pt idx="11459">
                  <c:v>2.5529029999999997</c:v>
                </c:pt>
                <c:pt idx="11460">
                  <c:v>2.5559789999999998</c:v>
                </c:pt>
                <c:pt idx="11461">
                  <c:v>2.5590549999999999</c:v>
                </c:pt>
                <c:pt idx="11462">
                  <c:v>2.5621309999999999</c:v>
                </c:pt>
                <c:pt idx="11463">
                  <c:v>2.5621309999999999</c:v>
                </c:pt>
                <c:pt idx="11464">
                  <c:v>2.5621309999999999</c:v>
                </c:pt>
                <c:pt idx="11465">
                  <c:v>2.5621309999999999</c:v>
                </c:pt>
                <c:pt idx="11466">
                  <c:v>2.5621309999999999</c:v>
                </c:pt>
                <c:pt idx="11467">
                  <c:v>2.565207</c:v>
                </c:pt>
                <c:pt idx="11468">
                  <c:v>2.568282</c:v>
                </c:pt>
                <c:pt idx="11469">
                  <c:v>2.568282</c:v>
                </c:pt>
                <c:pt idx="11470">
                  <c:v>2.568282</c:v>
                </c:pt>
                <c:pt idx="11471">
                  <c:v>2.568282</c:v>
                </c:pt>
                <c:pt idx="11472">
                  <c:v>2.571358</c:v>
                </c:pt>
                <c:pt idx="11473">
                  <c:v>2.5744340000000001</c:v>
                </c:pt>
                <c:pt idx="11474">
                  <c:v>2.5775100000000002</c:v>
                </c:pt>
                <c:pt idx="11475">
                  <c:v>2.5805860000000003</c:v>
                </c:pt>
                <c:pt idx="11476">
                  <c:v>2.5805860000000003</c:v>
                </c:pt>
                <c:pt idx="11477">
                  <c:v>2.5805860000000003</c:v>
                </c:pt>
                <c:pt idx="11478">
                  <c:v>2.5805860000000003</c:v>
                </c:pt>
                <c:pt idx="11479">
                  <c:v>2.5805860000000003</c:v>
                </c:pt>
                <c:pt idx="11480">
                  <c:v>2.5805860000000003</c:v>
                </c:pt>
                <c:pt idx="11481">
                  <c:v>2.5805860000000003</c:v>
                </c:pt>
                <c:pt idx="11482">
                  <c:v>2.5836610000000002</c:v>
                </c:pt>
                <c:pt idx="11483">
                  <c:v>2.5867370000000003</c:v>
                </c:pt>
                <c:pt idx="11484">
                  <c:v>2.5867370000000003</c:v>
                </c:pt>
                <c:pt idx="11485">
                  <c:v>2.5836610000000002</c:v>
                </c:pt>
                <c:pt idx="11486">
                  <c:v>2.5867370000000003</c:v>
                </c:pt>
                <c:pt idx="11487">
                  <c:v>2.5898130000000004</c:v>
                </c:pt>
                <c:pt idx="11488">
                  <c:v>2.5898130000000004</c:v>
                </c:pt>
                <c:pt idx="11489">
                  <c:v>2.5898130000000004</c:v>
                </c:pt>
                <c:pt idx="11490">
                  <c:v>2.5867370000000003</c:v>
                </c:pt>
                <c:pt idx="11491">
                  <c:v>2.5867370000000003</c:v>
                </c:pt>
                <c:pt idx="11492">
                  <c:v>2.5898130000000004</c:v>
                </c:pt>
                <c:pt idx="11493">
                  <c:v>2.5898130000000004</c:v>
                </c:pt>
                <c:pt idx="11494">
                  <c:v>2.5928890000000004</c:v>
                </c:pt>
                <c:pt idx="11495">
                  <c:v>2.5959649999999996</c:v>
                </c:pt>
                <c:pt idx="11496">
                  <c:v>2.5990399999999996</c:v>
                </c:pt>
                <c:pt idx="11497">
                  <c:v>2.5990399999999996</c:v>
                </c:pt>
                <c:pt idx="11498">
                  <c:v>2.6021159999999997</c:v>
                </c:pt>
                <c:pt idx="11499">
                  <c:v>2.6021159999999997</c:v>
                </c:pt>
                <c:pt idx="11500">
                  <c:v>2.6051919999999997</c:v>
                </c:pt>
                <c:pt idx="11501">
                  <c:v>2.6021159999999997</c:v>
                </c:pt>
                <c:pt idx="11502">
                  <c:v>2.6021159999999997</c:v>
                </c:pt>
                <c:pt idx="11503">
                  <c:v>2.6021159999999997</c:v>
                </c:pt>
                <c:pt idx="11504">
                  <c:v>2.6021159999999997</c:v>
                </c:pt>
                <c:pt idx="11505">
                  <c:v>2.6021159999999997</c:v>
                </c:pt>
                <c:pt idx="11506">
                  <c:v>2.6051919999999997</c:v>
                </c:pt>
                <c:pt idx="11507">
                  <c:v>2.6051919999999997</c:v>
                </c:pt>
                <c:pt idx="11508">
                  <c:v>2.6082679999999998</c:v>
                </c:pt>
                <c:pt idx="11509">
                  <c:v>2.6051919999999997</c:v>
                </c:pt>
                <c:pt idx="11510">
                  <c:v>2.6051919999999997</c:v>
                </c:pt>
                <c:pt idx="11511">
                  <c:v>2.6082679999999998</c:v>
                </c:pt>
                <c:pt idx="11512">
                  <c:v>2.6051919999999997</c:v>
                </c:pt>
                <c:pt idx="11513">
                  <c:v>2.6082679999999998</c:v>
                </c:pt>
                <c:pt idx="11514">
                  <c:v>2.6082679999999998</c:v>
                </c:pt>
                <c:pt idx="11515">
                  <c:v>2.6082679999999998</c:v>
                </c:pt>
                <c:pt idx="11516">
                  <c:v>2.6082679999999998</c:v>
                </c:pt>
                <c:pt idx="11517">
                  <c:v>2.6113439999999999</c:v>
                </c:pt>
                <c:pt idx="11518">
                  <c:v>2.6113439999999999</c:v>
                </c:pt>
                <c:pt idx="11519">
                  <c:v>2.6113439999999999</c:v>
                </c:pt>
                <c:pt idx="11520">
                  <c:v>2.6113439999999999</c:v>
                </c:pt>
                <c:pt idx="11521">
                  <c:v>2.6113439999999999</c:v>
                </c:pt>
                <c:pt idx="11522">
                  <c:v>2.6113439999999999</c:v>
                </c:pt>
                <c:pt idx="11523">
                  <c:v>2.6082679999999998</c:v>
                </c:pt>
                <c:pt idx="11524">
                  <c:v>2.6051919999999997</c:v>
                </c:pt>
                <c:pt idx="11525">
                  <c:v>2.6082679999999998</c:v>
                </c:pt>
                <c:pt idx="11526">
                  <c:v>2.6082679999999998</c:v>
                </c:pt>
                <c:pt idx="11527">
                  <c:v>2.6082679999999998</c:v>
                </c:pt>
                <c:pt idx="11528">
                  <c:v>2.6113439999999999</c:v>
                </c:pt>
                <c:pt idx="11529">
                  <c:v>2.6144189999999998</c:v>
                </c:pt>
                <c:pt idx="11530">
                  <c:v>2.6174949999999999</c:v>
                </c:pt>
                <c:pt idx="11531">
                  <c:v>2.6174949999999999</c:v>
                </c:pt>
                <c:pt idx="11532">
                  <c:v>2.620571</c:v>
                </c:pt>
                <c:pt idx="11533">
                  <c:v>2.620571</c:v>
                </c:pt>
                <c:pt idx="11534">
                  <c:v>2.6236459999999999</c:v>
                </c:pt>
                <c:pt idx="11535">
                  <c:v>2.6236459999999999</c:v>
                </c:pt>
                <c:pt idx="11536">
                  <c:v>2.620571</c:v>
                </c:pt>
                <c:pt idx="11537">
                  <c:v>2.620571</c:v>
                </c:pt>
                <c:pt idx="11538">
                  <c:v>2.620571</c:v>
                </c:pt>
                <c:pt idx="11539">
                  <c:v>2.620571</c:v>
                </c:pt>
                <c:pt idx="11540">
                  <c:v>2.6236459999999999</c:v>
                </c:pt>
                <c:pt idx="11541">
                  <c:v>2.6267230000000001</c:v>
                </c:pt>
                <c:pt idx="11542">
                  <c:v>2.6328740000000002</c:v>
                </c:pt>
                <c:pt idx="11543">
                  <c:v>2.6359500000000002</c:v>
                </c:pt>
                <c:pt idx="11544">
                  <c:v>2.6359500000000002</c:v>
                </c:pt>
                <c:pt idx="11545">
                  <c:v>2.6359500000000002</c:v>
                </c:pt>
                <c:pt idx="11546">
                  <c:v>2.6359500000000002</c:v>
                </c:pt>
                <c:pt idx="11547">
                  <c:v>2.6359500000000002</c:v>
                </c:pt>
                <c:pt idx="11548">
                  <c:v>2.6328740000000002</c:v>
                </c:pt>
                <c:pt idx="11549">
                  <c:v>2.6297980000000001</c:v>
                </c:pt>
                <c:pt idx="11550">
                  <c:v>2.6297980000000001</c:v>
                </c:pt>
                <c:pt idx="11551">
                  <c:v>2.6328740000000002</c:v>
                </c:pt>
                <c:pt idx="11552">
                  <c:v>2.6359500000000002</c:v>
                </c:pt>
                <c:pt idx="11553">
                  <c:v>2.6359500000000002</c:v>
                </c:pt>
                <c:pt idx="11554">
                  <c:v>2.6390250000000002</c:v>
                </c:pt>
                <c:pt idx="11555">
                  <c:v>2.6451770000000003</c:v>
                </c:pt>
                <c:pt idx="11556">
                  <c:v>2.6482530000000004</c:v>
                </c:pt>
                <c:pt idx="11557">
                  <c:v>2.6482530000000004</c:v>
                </c:pt>
                <c:pt idx="11558">
                  <c:v>2.6513289999999996</c:v>
                </c:pt>
                <c:pt idx="11559">
                  <c:v>2.6513289999999996</c:v>
                </c:pt>
                <c:pt idx="11560">
                  <c:v>2.6482530000000004</c:v>
                </c:pt>
                <c:pt idx="11561">
                  <c:v>2.6451770000000003</c:v>
                </c:pt>
                <c:pt idx="11562">
                  <c:v>2.6421010000000003</c:v>
                </c:pt>
                <c:pt idx="11563">
                  <c:v>2.6451770000000003</c:v>
                </c:pt>
                <c:pt idx="11564">
                  <c:v>2.6451770000000003</c:v>
                </c:pt>
                <c:pt idx="11565">
                  <c:v>2.6451770000000003</c:v>
                </c:pt>
                <c:pt idx="11566">
                  <c:v>2.6482530000000004</c:v>
                </c:pt>
                <c:pt idx="11567">
                  <c:v>2.6544040000000004</c:v>
                </c:pt>
                <c:pt idx="11568">
                  <c:v>2.6544040000000004</c:v>
                </c:pt>
                <c:pt idx="11569">
                  <c:v>2.6544040000000004</c:v>
                </c:pt>
                <c:pt idx="11570">
                  <c:v>2.6574799999999996</c:v>
                </c:pt>
                <c:pt idx="11571">
                  <c:v>2.6574799999999996</c:v>
                </c:pt>
                <c:pt idx="11572">
                  <c:v>2.6574799999999996</c:v>
                </c:pt>
                <c:pt idx="11573">
                  <c:v>2.6605559999999997</c:v>
                </c:pt>
                <c:pt idx="11574">
                  <c:v>2.6605559999999997</c:v>
                </c:pt>
                <c:pt idx="11575">
                  <c:v>2.6636319999999998</c:v>
                </c:pt>
                <c:pt idx="11576">
                  <c:v>2.6636319999999998</c:v>
                </c:pt>
                <c:pt idx="11577">
                  <c:v>2.6636319999999998</c:v>
                </c:pt>
                <c:pt idx="11578">
                  <c:v>2.6667069999999997</c:v>
                </c:pt>
                <c:pt idx="11579">
                  <c:v>2.6728589999999999</c:v>
                </c:pt>
                <c:pt idx="11580">
                  <c:v>2.6728589999999999</c:v>
                </c:pt>
                <c:pt idx="11581">
                  <c:v>2.675935</c:v>
                </c:pt>
                <c:pt idx="11582">
                  <c:v>2.679011</c:v>
                </c:pt>
                <c:pt idx="11583">
                  <c:v>2.679011</c:v>
                </c:pt>
                <c:pt idx="11584">
                  <c:v>2.675935</c:v>
                </c:pt>
                <c:pt idx="11585">
                  <c:v>2.675935</c:v>
                </c:pt>
                <c:pt idx="11586">
                  <c:v>2.6728589999999999</c:v>
                </c:pt>
                <c:pt idx="11587">
                  <c:v>2.6728589999999999</c:v>
                </c:pt>
                <c:pt idx="11588">
                  <c:v>2.6728589999999999</c:v>
                </c:pt>
                <c:pt idx="11589">
                  <c:v>2.6728589999999999</c:v>
                </c:pt>
                <c:pt idx="11590">
                  <c:v>2.6728589999999999</c:v>
                </c:pt>
                <c:pt idx="11591">
                  <c:v>2.675935</c:v>
                </c:pt>
                <c:pt idx="11592">
                  <c:v>2.682086</c:v>
                </c:pt>
                <c:pt idx="11593">
                  <c:v>2.6851630000000002</c:v>
                </c:pt>
                <c:pt idx="11594">
                  <c:v>2.6851630000000002</c:v>
                </c:pt>
                <c:pt idx="11595">
                  <c:v>2.6851630000000002</c:v>
                </c:pt>
                <c:pt idx="11596">
                  <c:v>2.6882380000000001</c:v>
                </c:pt>
                <c:pt idx="11597">
                  <c:v>2.6851630000000002</c:v>
                </c:pt>
                <c:pt idx="11598">
                  <c:v>2.6851630000000002</c:v>
                </c:pt>
                <c:pt idx="11599">
                  <c:v>2.682086</c:v>
                </c:pt>
                <c:pt idx="11600">
                  <c:v>2.682086</c:v>
                </c:pt>
                <c:pt idx="11601">
                  <c:v>2.6851630000000002</c:v>
                </c:pt>
                <c:pt idx="11602">
                  <c:v>2.6882380000000001</c:v>
                </c:pt>
                <c:pt idx="11603">
                  <c:v>2.6882380000000001</c:v>
                </c:pt>
                <c:pt idx="11604">
                  <c:v>2.6913140000000002</c:v>
                </c:pt>
                <c:pt idx="11605">
                  <c:v>2.6943900000000003</c:v>
                </c:pt>
                <c:pt idx="11606">
                  <c:v>2.6974650000000002</c:v>
                </c:pt>
                <c:pt idx="11607">
                  <c:v>2.7005410000000003</c:v>
                </c:pt>
                <c:pt idx="11608">
                  <c:v>2.7005410000000003</c:v>
                </c:pt>
                <c:pt idx="11609">
                  <c:v>2.7005410000000003</c:v>
                </c:pt>
                <c:pt idx="11610">
                  <c:v>2.7005410000000003</c:v>
                </c:pt>
                <c:pt idx="11611">
                  <c:v>2.7005410000000003</c:v>
                </c:pt>
                <c:pt idx="11612">
                  <c:v>2.7036170000000004</c:v>
                </c:pt>
                <c:pt idx="11613">
                  <c:v>2.7036170000000004</c:v>
                </c:pt>
                <c:pt idx="11614">
                  <c:v>2.7036170000000004</c:v>
                </c:pt>
                <c:pt idx="11615">
                  <c:v>2.7036170000000004</c:v>
                </c:pt>
                <c:pt idx="11616">
                  <c:v>2.7036170000000004</c:v>
                </c:pt>
                <c:pt idx="11617">
                  <c:v>2.7036170000000004</c:v>
                </c:pt>
                <c:pt idx="11618">
                  <c:v>2.7066930000000005</c:v>
                </c:pt>
                <c:pt idx="11619">
                  <c:v>2.7097689999999997</c:v>
                </c:pt>
                <c:pt idx="11620">
                  <c:v>2.7128439999999996</c:v>
                </c:pt>
                <c:pt idx="11621">
                  <c:v>2.7128439999999996</c:v>
                </c:pt>
                <c:pt idx="11622">
                  <c:v>2.7159199999999997</c:v>
                </c:pt>
                <c:pt idx="11623">
                  <c:v>2.7189959999999997</c:v>
                </c:pt>
                <c:pt idx="11624">
                  <c:v>2.7189959999999997</c:v>
                </c:pt>
                <c:pt idx="11625">
                  <c:v>2.7159199999999997</c:v>
                </c:pt>
                <c:pt idx="11626">
                  <c:v>2.7189959999999997</c:v>
                </c:pt>
                <c:pt idx="11627">
                  <c:v>2.7220719999999998</c:v>
                </c:pt>
                <c:pt idx="11628">
                  <c:v>2.7220719999999998</c:v>
                </c:pt>
                <c:pt idx="11629">
                  <c:v>2.7220719999999998</c:v>
                </c:pt>
                <c:pt idx="11630">
                  <c:v>2.7251479999999999</c:v>
                </c:pt>
                <c:pt idx="11631">
                  <c:v>2.7312989999999999</c:v>
                </c:pt>
                <c:pt idx="11632">
                  <c:v>2.734375</c:v>
                </c:pt>
                <c:pt idx="11633">
                  <c:v>2.734375</c:v>
                </c:pt>
                <c:pt idx="11634">
                  <c:v>2.734375</c:v>
                </c:pt>
                <c:pt idx="11635">
                  <c:v>2.734375</c:v>
                </c:pt>
                <c:pt idx="11636">
                  <c:v>2.734375</c:v>
                </c:pt>
                <c:pt idx="11637">
                  <c:v>2.734375</c:v>
                </c:pt>
                <c:pt idx="11638">
                  <c:v>2.7374510000000001</c:v>
                </c:pt>
                <c:pt idx="11639">
                  <c:v>2.7374510000000001</c:v>
                </c:pt>
                <c:pt idx="11640">
                  <c:v>2.7405270000000002</c:v>
                </c:pt>
                <c:pt idx="11641">
                  <c:v>2.7405270000000002</c:v>
                </c:pt>
                <c:pt idx="11642">
                  <c:v>2.7405270000000002</c:v>
                </c:pt>
                <c:pt idx="11643">
                  <c:v>2.7436020000000001</c:v>
                </c:pt>
                <c:pt idx="11644">
                  <c:v>2.7466780000000002</c:v>
                </c:pt>
                <c:pt idx="11645">
                  <c:v>2.7466780000000002</c:v>
                </c:pt>
                <c:pt idx="11646">
                  <c:v>2.7497540000000003</c:v>
                </c:pt>
                <c:pt idx="11647">
                  <c:v>2.7497540000000003</c:v>
                </c:pt>
                <c:pt idx="11648">
                  <c:v>2.7497540000000003</c:v>
                </c:pt>
                <c:pt idx="11649">
                  <c:v>2.7497540000000003</c:v>
                </c:pt>
                <c:pt idx="11650">
                  <c:v>2.7528300000000003</c:v>
                </c:pt>
                <c:pt idx="11651">
                  <c:v>2.7620570000000004</c:v>
                </c:pt>
                <c:pt idx="11652">
                  <c:v>2.7620570000000004</c:v>
                </c:pt>
                <c:pt idx="11653">
                  <c:v>2.7620570000000004</c:v>
                </c:pt>
                <c:pt idx="11654">
                  <c:v>2.7651329999999996</c:v>
                </c:pt>
                <c:pt idx="11655">
                  <c:v>2.7651329999999996</c:v>
                </c:pt>
                <c:pt idx="11656">
                  <c:v>2.7682089999999997</c:v>
                </c:pt>
                <c:pt idx="11657">
                  <c:v>2.7682089999999997</c:v>
                </c:pt>
                <c:pt idx="11658">
                  <c:v>2.7682089999999997</c:v>
                </c:pt>
                <c:pt idx="11659">
                  <c:v>2.7682089999999997</c:v>
                </c:pt>
                <c:pt idx="11660">
                  <c:v>2.7712839999999996</c:v>
                </c:pt>
                <c:pt idx="11661">
                  <c:v>2.7712839999999996</c:v>
                </c:pt>
                <c:pt idx="11662">
                  <c:v>2.7712839999999996</c:v>
                </c:pt>
                <c:pt idx="11663">
                  <c:v>2.7712839999999996</c:v>
                </c:pt>
                <c:pt idx="11664">
                  <c:v>2.7712839999999996</c:v>
                </c:pt>
                <c:pt idx="11665">
                  <c:v>2.7712839999999996</c:v>
                </c:pt>
                <c:pt idx="11666">
                  <c:v>2.7712839999999996</c:v>
                </c:pt>
                <c:pt idx="11667">
                  <c:v>2.7712839999999996</c:v>
                </c:pt>
                <c:pt idx="11668">
                  <c:v>2.7712839999999996</c:v>
                </c:pt>
                <c:pt idx="11669">
                  <c:v>2.7712839999999996</c:v>
                </c:pt>
                <c:pt idx="11670">
                  <c:v>2.7743599999999997</c:v>
                </c:pt>
                <c:pt idx="11671">
                  <c:v>2.7743599999999997</c:v>
                </c:pt>
                <c:pt idx="11672">
                  <c:v>2.7743599999999997</c:v>
                </c:pt>
                <c:pt idx="11673">
                  <c:v>2.7743599999999997</c:v>
                </c:pt>
                <c:pt idx="11674">
                  <c:v>2.7743599999999997</c:v>
                </c:pt>
                <c:pt idx="11675">
                  <c:v>2.7743599999999997</c:v>
                </c:pt>
                <c:pt idx="11676">
                  <c:v>2.7743599999999997</c:v>
                </c:pt>
                <c:pt idx="11677">
                  <c:v>2.7774359999999998</c:v>
                </c:pt>
                <c:pt idx="11678">
                  <c:v>2.7774359999999998</c:v>
                </c:pt>
                <c:pt idx="11679">
                  <c:v>2.7774359999999998</c:v>
                </c:pt>
                <c:pt idx="11680">
                  <c:v>2.7805119999999999</c:v>
                </c:pt>
                <c:pt idx="11681">
                  <c:v>2.783588</c:v>
                </c:pt>
                <c:pt idx="11682">
                  <c:v>2.783588</c:v>
                </c:pt>
                <c:pt idx="11683">
                  <c:v>2.783588</c:v>
                </c:pt>
                <c:pt idx="11684">
                  <c:v>2.783588</c:v>
                </c:pt>
                <c:pt idx="11685">
                  <c:v>2.7866629999999999</c:v>
                </c:pt>
                <c:pt idx="11686">
                  <c:v>2.7866629999999999</c:v>
                </c:pt>
                <c:pt idx="11687">
                  <c:v>2.7866629999999999</c:v>
                </c:pt>
                <c:pt idx="11688">
                  <c:v>2.789739</c:v>
                </c:pt>
                <c:pt idx="11689">
                  <c:v>2.792815</c:v>
                </c:pt>
                <c:pt idx="11690">
                  <c:v>2.792815</c:v>
                </c:pt>
                <c:pt idx="11691">
                  <c:v>2.7989670000000002</c:v>
                </c:pt>
                <c:pt idx="11692">
                  <c:v>2.8020420000000001</c:v>
                </c:pt>
                <c:pt idx="11693">
                  <c:v>2.8020420000000001</c:v>
                </c:pt>
                <c:pt idx="11694">
                  <c:v>2.8020420000000001</c:v>
                </c:pt>
                <c:pt idx="11695">
                  <c:v>2.8020420000000001</c:v>
                </c:pt>
                <c:pt idx="11696">
                  <c:v>2.8051180000000002</c:v>
                </c:pt>
                <c:pt idx="11697">
                  <c:v>2.8051180000000002</c:v>
                </c:pt>
                <c:pt idx="11698">
                  <c:v>2.8051180000000002</c:v>
                </c:pt>
                <c:pt idx="11699">
                  <c:v>2.8051180000000002</c:v>
                </c:pt>
                <c:pt idx="11700">
                  <c:v>2.8112700000000004</c:v>
                </c:pt>
                <c:pt idx="11701">
                  <c:v>2.8112700000000004</c:v>
                </c:pt>
                <c:pt idx="11702">
                  <c:v>2.8112700000000004</c:v>
                </c:pt>
                <c:pt idx="11703">
                  <c:v>2.8112700000000004</c:v>
                </c:pt>
                <c:pt idx="11704">
                  <c:v>2.8112700000000004</c:v>
                </c:pt>
                <c:pt idx="11705">
                  <c:v>2.8112700000000004</c:v>
                </c:pt>
                <c:pt idx="11706">
                  <c:v>2.8143460000000005</c:v>
                </c:pt>
                <c:pt idx="11707">
                  <c:v>2.8143460000000005</c:v>
                </c:pt>
                <c:pt idx="11708">
                  <c:v>2.8143460000000005</c:v>
                </c:pt>
                <c:pt idx="11709">
                  <c:v>2.8143460000000005</c:v>
                </c:pt>
                <c:pt idx="11710">
                  <c:v>2.8143460000000005</c:v>
                </c:pt>
                <c:pt idx="11711">
                  <c:v>2.8174210000000004</c:v>
                </c:pt>
                <c:pt idx="11712">
                  <c:v>2.8204969999999996</c:v>
                </c:pt>
                <c:pt idx="11713">
                  <c:v>2.8204969999999996</c:v>
                </c:pt>
                <c:pt idx="11714">
                  <c:v>2.8235729999999997</c:v>
                </c:pt>
                <c:pt idx="11715">
                  <c:v>2.8266479999999996</c:v>
                </c:pt>
                <c:pt idx="11716">
                  <c:v>2.8266479999999996</c:v>
                </c:pt>
                <c:pt idx="11717">
                  <c:v>2.8266479999999996</c:v>
                </c:pt>
                <c:pt idx="11718">
                  <c:v>2.8297249999999998</c:v>
                </c:pt>
                <c:pt idx="11719">
                  <c:v>2.8327999999999998</c:v>
                </c:pt>
                <c:pt idx="11720">
                  <c:v>2.8327999999999998</c:v>
                </c:pt>
                <c:pt idx="11721">
                  <c:v>2.8327999999999998</c:v>
                </c:pt>
                <c:pt idx="11722">
                  <c:v>2.8327999999999998</c:v>
                </c:pt>
                <c:pt idx="11723">
                  <c:v>2.8358759999999998</c:v>
                </c:pt>
                <c:pt idx="11724">
                  <c:v>2.8358759999999998</c:v>
                </c:pt>
                <c:pt idx="11725">
                  <c:v>2.8358759999999998</c:v>
                </c:pt>
                <c:pt idx="11726">
                  <c:v>2.8358759999999998</c:v>
                </c:pt>
                <c:pt idx="11727">
                  <c:v>2.8389519999999999</c:v>
                </c:pt>
                <c:pt idx="11728">
                  <c:v>2.8389519999999999</c:v>
                </c:pt>
                <c:pt idx="11729">
                  <c:v>2.8389519999999999</c:v>
                </c:pt>
                <c:pt idx="11730">
                  <c:v>2.8389519999999999</c:v>
                </c:pt>
                <c:pt idx="11731">
                  <c:v>2.8420269999999999</c:v>
                </c:pt>
                <c:pt idx="11732">
                  <c:v>2.848179</c:v>
                </c:pt>
                <c:pt idx="11733">
                  <c:v>2.848179</c:v>
                </c:pt>
                <c:pt idx="11734">
                  <c:v>2.848179</c:v>
                </c:pt>
                <c:pt idx="11735">
                  <c:v>2.848179</c:v>
                </c:pt>
                <c:pt idx="11736">
                  <c:v>2.848179</c:v>
                </c:pt>
                <c:pt idx="11737">
                  <c:v>2.848179</c:v>
                </c:pt>
                <c:pt idx="11738">
                  <c:v>2.8512550000000001</c:v>
                </c:pt>
                <c:pt idx="11739">
                  <c:v>2.8543310000000002</c:v>
                </c:pt>
                <c:pt idx="11740">
                  <c:v>2.8574060000000001</c:v>
                </c:pt>
                <c:pt idx="11741">
                  <c:v>2.8604820000000002</c:v>
                </c:pt>
                <c:pt idx="11742">
                  <c:v>2.8604820000000002</c:v>
                </c:pt>
                <c:pt idx="11743">
                  <c:v>2.8604820000000002</c:v>
                </c:pt>
                <c:pt idx="11744">
                  <c:v>2.8666340000000003</c:v>
                </c:pt>
                <c:pt idx="11745">
                  <c:v>2.8697100000000004</c:v>
                </c:pt>
                <c:pt idx="11746">
                  <c:v>2.8727850000000004</c:v>
                </c:pt>
                <c:pt idx="11747">
                  <c:v>2.8727850000000004</c:v>
                </c:pt>
                <c:pt idx="11748">
                  <c:v>2.8758610000000004</c:v>
                </c:pt>
                <c:pt idx="11749">
                  <c:v>2.8758610000000004</c:v>
                </c:pt>
                <c:pt idx="11750">
                  <c:v>2.8758610000000004</c:v>
                </c:pt>
                <c:pt idx="11751">
                  <c:v>2.8758610000000004</c:v>
                </c:pt>
                <c:pt idx="11752">
                  <c:v>2.8789369999999996</c:v>
                </c:pt>
                <c:pt idx="11753">
                  <c:v>2.8850889999999998</c:v>
                </c:pt>
                <c:pt idx="11754">
                  <c:v>2.8850889999999998</c:v>
                </c:pt>
                <c:pt idx="11755">
                  <c:v>2.8850889999999998</c:v>
                </c:pt>
                <c:pt idx="11756">
                  <c:v>2.8881639999999997</c:v>
                </c:pt>
                <c:pt idx="11757">
                  <c:v>2.8943159999999999</c:v>
                </c:pt>
                <c:pt idx="11758">
                  <c:v>2.8943159999999999</c:v>
                </c:pt>
                <c:pt idx="11759">
                  <c:v>2.8943159999999999</c:v>
                </c:pt>
                <c:pt idx="11760">
                  <c:v>2.897392</c:v>
                </c:pt>
                <c:pt idx="11761">
                  <c:v>2.897392</c:v>
                </c:pt>
                <c:pt idx="11762">
                  <c:v>2.897392</c:v>
                </c:pt>
                <c:pt idx="11763">
                  <c:v>2.897392</c:v>
                </c:pt>
                <c:pt idx="11764">
                  <c:v>2.9004669999999999</c:v>
                </c:pt>
                <c:pt idx="11765">
                  <c:v>2.9066190000000001</c:v>
                </c:pt>
                <c:pt idx="11766">
                  <c:v>2.9096950000000001</c:v>
                </c:pt>
                <c:pt idx="11767">
                  <c:v>2.9096950000000001</c:v>
                </c:pt>
                <c:pt idx="11768">
                  <c:v>2.9158460000000002</c:v>
                </c:pt>
                <c:pt idx="11769">
                  <c:v>2.9158460000000002</c:v>
                </c:pt>
                <c:pt idx="11770">
                  <c:v>2.9189220000000002</c:v>
                </c:pt>
                <c:pt idx="11771">
                  <c:v>2.9219980000000003</c:v>
                </c:pt>
                <c:pt idx="11772">
                  <c:v>2.9219980000000003</c:v>
                </c:pt>
                <c:pt idx="11773">
                  <c:v>2.9219980000000003</c:v>
                </c:pt>
                <c:pt idx="11774">
                  <c:v>2.9219980000000003</c:v>
                </c:pt>
                <c:pt idx="11775">
                  <c:v>2.9219980000000003</c:v>
                </c:pt>
                <c:pt idx="11776">
                  <c:v>2.9219980000000003</c:v>
                </c:pt>
                <c:pt idx="11777">
                  <c:v>2.9250740000000004</c:v>
                </c:pt>
                <c:pt idx="11778">
                  <c:v>2.9281499999999996</c:v>
                </c:pt>
                <c:pt idx="11779">
                  <c:v>2.9312250000000004</c:v>
                </c:pt>
                <c:pt idx="11780">
                  <c:v>2.9343009999999996</c:v>
                </c:pt>
                <c:pt idx="11781">
                  <c:v>2.9343009999999996</c:v>
                </c:pt>
                <c:pt idx="11782">
                  <c:v>2.9343009999999996</c:v>
                </c:pt>
                <c:pt idx="11783">
                  <c:v>2.9373769999999997</c:v>
                </c:pt>
                <c:pt idx="11784">
                  <c:v>2.9373769999999997</c:v>
                </c:pt>
                <c:pt idx="11785">
                  <c:v>2.9373769999999997</c:v>
                </c:pt>
                <c:pt idx="11786">
                  <c:v>2.9373769999999997</c:v>
                </c:pt>
                <c:pt idx="11787">
                  <c:v>2.9404529999999998</c:v>
                </c:pt>
                <c:pt idx="11788">
                  <c:v>2.9404529999999998</c:v>
                </c:pt>
                <c:pt idx="11789">
                  <c:v>2.9404529999999998</c:v>
                </c:pt>
                <c:pt idx="11790">
                  <c:v>2.9404529999999998</c:v>
                </c:pt>
                <c:pt idx="11791">
                  <c:v>2.9404529999999998</c:v>
                </c:pt>
                <c:pt idx="11792">
                  <c:v>2.9466039999999998</c:v>
                </c:pt>
                <c:pt idx="11793">
                  <c:v>2.9496799999999999</c:v>
                </c:pt>
                <c:pt idx="11794">
                  <c:v>2.9527559999999999</c:v>
                </c:pt>
                <c:pt idx="11795">
                  <c:v>2.955832</c:v>
                </c:pt>
                <c:pt idx="11796">
                  <c:v>2.955832</c:v>
                </c:pt>
                <c:pt idx="11797">
                  <c:v>2.955832</c:v>
                </c:pt>
                <c:pt idx="11798">
                  <c:v>2.9527559999999999</c:v>
                </c:pt>
                <c:pt idx="11799">
                  <c:v>2.9496799999999999</c:v>
                </c:pt>
                <c:pt idx="11800">
                  <c:v>2.9496799999999999</c:v>
                </c:pt>
                <c:pt idx="11801">
                  <c:v>2.9527559999999999</c:v>
                </c:pt>
                <c:pt idx="11802">
                  <c:v>2.955832</c:v>
                </c:pt>
                <c:pt idx="11803">
                  <c:v>2.9589080000000001</c:v>
                </c:pt>
                <c:pt idx="11804">
                  <c:v>2.9650590000000001</c:v>
                </c:pt>
                <c:pt idx="11805">
                  <c:v>2.9712100000000001</c:v>
                </c:pt>
                <c:pt idx="11806">
                  <c:v>2.9742870000000003</c:v>
                </c:pt>
                <c:pt idx="11807">
                  <c:v>2.9773620000000003</c:v>
                </c:pt>
                <c:pt idx="11808">
                  <c:v>2.9773620000000003</c:v>
                </c:pt>
                <c:pt idx="11809">
                  <c:v>2.9804380000000004</c:v>
                </c:pt>
                <c:pt idx="11810">
                  <c:v>2.9804380000000004</c:v>
                </c:pt>
                <c:pt idx="11811">
                  <c:v>2.9773620000000003</c:v>
                </c:pt>
                <c:pt idx="11812">
                  <c:v>2.9773620000000003</c:v>
                </c:pt>
                <c:pt idx="11813">
                  <c:v>2.9773620000000003</c:v>
                </c:pt>
                <c:pt idx="11814">
                  <c:v>2.9773620000000003</c:v>
                </c:pt>
                <c:pt idx="11815">
                  <c:v>2.9804380000000004</c:v>
                </c:pt>
                <c:pt idx="11816">
                  <c:v>2.9835140000000004</c:v>
                </c:pt>
                <c:pt idx="11817">
                  <c:v>2.9896649999999996</c:v>
                </c:pt>
                <c:pt idx="11818">
                  <c:v>2.9958169999999997</c:v>
                </c:pt>
                <c:pt idx="11819">
                  <c:v>2.9958169999999997</c:v>
                </c:pt>
                <c:pt idx="11820">
                  <c:v>2.9958169999999997</c:v>
                </c:pt>
                <c:pt idx="11821">
                  <c:v>2.9988929999999998</c:v>
                </c:pt>
                <c:pt idx="11822">
                  <c:v>3.0019679999999997</c:v>
                </c:pt>
                <c:pt idx="11823">
                  <c:v>2.9988929999999998</c:v>
                </c:pt>
                <c:pt idx="11824">
                  <c:v>2.9988929999999998</c:v>
                </c:pt>
                <c:pt idx="11825">
                  <c:v>3.0019679999999997</c:v>
                </c:pt>
                <c:pt idx="11826">
                  <c:v>3.0050439999999998</c:v>
                </c:pt>
                <c:pt idx="11827">
                  <c:v>3.0050439999999998</c:v>
                </c:pt>
                <c:pt idx="11828">
                  <c:v>3.0050439999999998</c:v>
                </c:pt>
                <c:pt idx="11829">
                  <c:v>3.0050439999999998</c:v>
                </c:pt>
                <c:pt idx="11830">
                  <c:v>3.0081199999999999</c:v>
                </c:pt>
                <c:pt idx="11831">
                  <c:v>3.0081199999999999</c:v>
                </c:pt>
                <c:pt idx="11832">
                  <c:v>3.011196</c:v>
                </c:pt>
                <c:pt idx="11833">
                  <c:v>3.0142720000000001</c:v>
                </c:pt>
                <c:pt idx="11834">
                  <c:v>3.011196</c:v>
                </c:pt>
                <c:pt idx="11835">
                  <c:v>3.011196</c:v>
                </c:pt>
                <c:pt idx="11836">
                  <c:v>3.0142720000000001</c:v>
                </c:pt>
                <c:pt idx="11837">
                  <c:v>3.011196</c:v>
                </c:pt>
                <c:pt idx="11838">
                  <c:v>3.011196</c:v>
                </c:pt>
                <c:pt idx="11839">
                  <c:v>3.0142720000000001</c:v>
                </c:pt>
                <c:pt idx="11840">
                  <c:v>3.0204230000000001</c:v>
                </c:pt>
                <c:pt idx="11841">
                  <c:v>3.0234990000000002</c:v>
                </c:pt>
                <c:pt idx="11842">
                  <c:v>3.0265750000000002</c:v>
                </c:pt>
                <c:pt idx="11843">
                  <c:v>3.0296500000000002</c:v>
                </c:pt>
                <c:pt idx="11844">
                  <c:v>3.0296500000000002</c:v>
                </c:pt>
                <c:pt idx="11845">
                  <c:v>3.0327260000000003</c:v>
                </c:pt>
                <c:pt idx="11846">
                  <c:v>3.0327260000000003</c:v>
                </c:pt>
                <c:pt idx="11847">
                  <c:v>3.0327260000000003</c:v>
                </c:pt>
                <c:pt idx="11848">
                  <c:v>3.0327260000000003</c:v>
                </c:pt>
                <c:pt idx="11849">
                  <c:v>3.0327260000000003</c:v>
                </c:pt>
                <c:pt idx="11850">
                  <c:v>3.0358020000000003</c:v>
                </c:pt>
                <c:pt idx="11851">
                  <c:v>3.0358020000000003</c:v>
                </c:pt>
                <c:pt idx="11852">
                  <c:v>3.0358020000000003</c:v>
                </c:pt>
                <c:pt idx="11853">
                  <c:v>3.0419539999999996</c:v>
                </c:pt>
                <c:pt idx="11854">
                  <c:v>3.0450290000000004</c:v>
                </c:pt>
                <c:pt idx="11855">
                  <c:v>3.0511809999999997</c:v>
                </c:pt>
                <c:pt idx="11856">
                  <c:v>3.0511809999999997</c:v>
                </c:pt>
                <c:pt idx="11857">
                  <c:v>3.0511809999999997</c:v>
                </c:pt>
                <c:pt idx="11858">
                  <c:v>3.0511809999999997</c:v>
                </c:pt>
                <c:pt idx="11859">
                  <c:v>3.0542569999999998</c:v>
                </c:pt>
                <c:pt idx="11860">
                  <c:v>3.0573329999999999</c:v>
                </c:pt>
                <c:pt idx="11861">
                  <c:v>3.0542569999999998</c:v>
                </c:pt>
                <c:pt idx="11862">
                  <c:v>3.0511809999999997</c:v>
                </c:pt>
                <c:pt idx="11863">
                  <c:v>3.0481049999999996</c:v>
                </c:pt>
                <c:pt idx="11864">
                  <c:v>3.0511809999999997</c:v>
                </c:pt>
                <c:pt idx="11865">
                  <c:v>3.0511809999999997</c:v>
                </c:pt>
                <c:pt idx="11866">
                  <c:v>3.0511809999999997</c:v>
                </c:pt>
                <c:pt idx="11867">
                  <c:v>3.0542569999999998</c:v>
                </c:pt>
                <c:pt idx="11868">
                  <c:v>3.0542569999999998</c:v>
                </c:pt>
                <c:pt idx="11869">
                  <c:v>3.0573329999999999</c:v>
                </c:pt>
                <c:pt idx="11870">
                  <c:v>3.0604079999999998</c:v>
                </c:pt>
                <c:pt idx="11871">
                  <c:v>3.0634839999999999</c:v>
                </c:pt>
                <c:pt idx="11872">
                  <c:v>3.0634839999999999</c:v>
                </c:pt>
                <c:pt idx="11873">
                  <c:v>3.0634839999999999</c:v>
                </c:pt>
                <c:pt idx="11874">
                  <c:v>3.0634839999999999</c:v>
                </c:pt>
                <c:pt idx="11875">
                  <c:v>3.0634839999999999</c:v>
                </c:pt>
                <c:pt idx="11876">
                  <c:v>3.0604079999999998</c:v>
                </c:pt>
                <c:pt idx="11877">
                  <c:v>3.0634839999999999</c:v>
                </c:pt>
                <c:pt idx="11878">
                  <c:v>3.06656</c:v>
                </c:pt>
                <c:pt idx="11879">
                  <c:v>3.069636</c:v>
                </c:pt>
                <c:pt idx="11880">
                  <c:v>3.0727120000000001</c:v>
                </c:pt>
                <c:pt idx="11881">
                  <c:v>3.075787</c:v>
                </c:pt>
                <c:pt idx="11882">
                  <c:v>3.0788630000000001</c:v>
                </c:pt>
                <c:pt idx="11883">
                  <c:v>3.0819390000000002</c:v>
                </c:pt>
                <c:pt idx="11884">
                  <c:v>3.0850150000000003</c:v>
                </c:pt>
                <c:pt idx="11885">
                  <c:v>3.0880910000000004</c:v>
                </c:pt>
                <c:pt idx="11886">
                  <c:v>3.0880910000000004</c:v>
                </c:pt>
                <c:pt idx="11887">
                  <c:v>3.0880910000000004</c:v>
                </c:pt>
                <c:pt idx="11888">
                  <c:v>3.0880910000000004</c:v>
                </c:pt>
                <c:pt idx="11889">
                  <c:v>3.0911660000000003</c:v>
                </c:pt>
                <c:pt idx="11890">
                  <c:v>3.0911660000000003</c:v>
                </c:pt>
                <c:pt idx="11891">
                  <c:v>3.0942420000000004</c:v>
                </c:pt>
                <c:pt idx="11892">
                  <c:v>3.0942420000000004</c:v>
                </c:pt>
                <c:pt idx="11893">
                  <c:v>3.0942420000000004</c:v>
                </c:pt>
                <c:pt idx="11894">
                  <c:v>3.0973180000000005</c:v>
                </c:pt>
                <c:pt idx="11895">
                  <c:v>3.1003939999999997</c:v>
                </c:pt>
                <c:pt idx="11896">
                  <c:v>3.1003939999999997</c:v>
                </c:pt>
                <c:pt idx="11897">
                  <c:v>3.1034699999999997</c:v>
                </c:pt>
                <c:pt idx="11898">
                  <c:v>3.1065449999999997</c:v>
                </c:pt>
                <c:pt idx="11899">
                  <c:v>3.1065449999999997</c:v>
                </c:pt>
                <c:pt idx="11900">
                  <c:v>3.1065449999999997</c:v>
                </c:pt>
                <c:pt idx="11901">
                  <c:v>3.1096209999999997</c:v>
                </c:pt>
                <c:pt idx="11902">
                  <c:v>3.1126969999999998</c:v>
                </c:pt>
                <c:pt idx="11903">
                  <c:v>3.1157719999999998</c:v>
                </c:pt>
                <c:pt idx="11904">
                  <c:v>3.1157719999999998</c:v>
                </c:pt>
                <c:pt idx="11905">
                  <c:v>3.118849</c:v>
                </c:pt>
                <c:pt idx="11906">
                  <c:v>3.118849</c:v>
                </c:pt>
                <c:pt idx="11907">
                  <c:v>3.118849</c:v>
                </c:pt>
                <c:pt idx="11908">
                  <c:v>3.1219239999999999</c:v>
                </c:pt>
                <c:pt idx="11909">
                  <c:v>3.125</c:v>
                </c:pt>
                <c:pt idx="11910">
                  <c:v>3.1280760000000001</c:v>
                </c:pt>
                <c:pt idx="11911">
                  <c:v>3.1280760000000001</c:v>
                </c:pt>
                <c:pt idx="11912">
                  <c:v>3.1280760000000001</c:v>
                </c:pt>
                <c:pt idx="11913">
                  <c:v>3.131151</c:v>
                </c:pt>
                <c:pt idx="11914">
                  <c:v>3.131151</c:v>
                </c:pt>
                <c:pt idx="11915">
                  <c:v>3.1342270000000001</c:v>
                </c:pt>
                <c:pt idx="11916">
                  <c:v>3.1373030000000002</c:v>
                </c:pt>
                <c:pt idx="11917">
                  <c:v>3.1373030000000002</c:v>
                </c:pt>
                <c:pt idx="11918">
                  <c:v>3.1373030000000002</c:v>
                </c:pt>
                <c:pt idx="11919">
                  <c:v>3.1373030000000002</c:v>
                </c:pt>
                <c:pt idx="11920">
                  <c:v>3.1403790000000003</c:v>
                </c:pt>
                <c:pt idx="11921">
                  <c:v>3.1434550000000003</c:v>
                </c:pt>
                <c:pt idx="11922">
                  <c:v>3.1434550000000003</c:v>
                </c:pt>
                <c:pt idx="11923">
                  <c:v>3.1465310000000004</c:v>
                </c:pt>
                <c:pt idx="11924">
                  <c:v>3.1496060000000003</c:v>
                </c:pt>
                <c:pt idx="11925">
                  <c:v>3.1526820000000004</c:v>
                </c:pt>
                <c:pt idx="11926">
                  <c:v>3.1496060000000003</c:v>
                </c:pt>
                <c:pt idx="11927">
                  <c:v>3.1526820000000004</c:v>
                </c:pt>
                <c:pt idx="11928">
                  <c:v>3.1526820000000004</c:v>
                </c:pt>
                <c:pt idx="11929">
                  <c:v>3.1557579999999996</c:v>
                </c:pt>
                <c:pt idx="11930">
                  <c:v>3.1588330000000004</c:v>
                </c:pt>
                <c:pt idx="11931">
                  <c:v>3.1619099999999998</c:v>
                </c:pt>
                <c:pt idx="11932">
                  <c:v>3.1619099999999998</c:v>
                </c:pt>
                <c:pt idx="11933">
                  <c:v>3.1588330000000004</c:v>
                </c:pt>
                <c:pt idx="11934">
                  <c:v>3.1619099999999998</c:v>
                </c:pt>
                <c:pt idx="11935">
                  <c:v>3.1649849999999997</c:v>
                </c:pt>
                <c:pt idx="11936">
                  <c:v>3.1680609999999998</c:v>
                </c:pt>
                <c:pt idx="11937">
                  <c:v>3.1649849999999997</c:v>
                </c:pt>
                <c:pt idx="11938">
                  <c:v>3.1680609999999998</c:v>
                </c:pt>
                <c:pt idx="11939">
                  <c:v>3.1711369999999999</c:v>
                </c:pt>
                <c:pt idx="11940">
                  <c:v>3.1742119999999998</c:v>
                </c:pt>
                <c:pt idx="11941">
                  <c:v>3.1742119999999998</c:v>
                </c:pt>
                <c:pt idx="11942">
                  <c:v>3.177289</c:v>
                </c:pt>
                <c:pt idx="11943">
                  <c:v>3.180364</c:v>
                </c:pt>
                <c:pt idx="11944">
                  <c:v>3.18344</c:v>
                </c:pt>
                <c:pt idx="11945">
                  <c:v>3.18344</c:v>
                </c:pt>
                <c:pt idx="11946">
                  <c:v>3.1865160000000001</c:v>
                </c:pt>
                <c:pt idx="11947">
                  <c:v>3.1865160000000001</c:v>
                </c:pt>
                <c:pt idx="11948">
                  <c:v>3.1895910000000001</c:v>
                </c:pt>
                <c:pt idx="11949">
                  <c:v>3.1895910000000001</c:v>
                </c:pt>
                <c:pt idx="11950">
                  <c:v>3.1926670000000001</c:v>
                </c:pt>
                <c:pt idx="11951">
                  <c:v>3.1957430000000002</c:v>
                </c:pt>
                <c:pt idx="11952">
                  <c:v>3.1926670000000001</c:v>
                </c:pt>
                <c:pt idx="11953">
                  <c:v>3.1926670000000001</c:v>
                </c:pt>
                <c:pt idx="11954">
                  <c:v>3.1957430000000002</c:v>
                </c:pt>
                <c:pt idx="11955">
                  <c:v>3.1988190000000003</c:v>
                </c:pt>
                <c:pt idx="11956">
                  <c:v>3.1988190000000003</c:v>
                </c:pt>
                <c:pt idx="11957">
                  <c:v>3.1988190000000003</c:v>
                </c:pt>
                <c:pt idx="11958">
                  <c:v>3.2018950000000004</c:v>
                </c:pt>
                <c:pt idx="11959">
                  <c:v>3.2049700000000003</c:v>
                </c:pt>
                <c:pt idx="11960">
                  <c:v>3.2080460000000004</c:v>
                </c:pt>
                <c:pt idx="11961">
                  <c:v>3.2141979999999997</c:v>
                </c:pt>
                <c:pt idx="11962">
                  <c:v>3.2080460000000004</c:v>
                </c:pt>
                <c:pt idx="11963">
                  <c:v>3.2141979999999997</c:v>
                </c:pt>
                <c:pt idx="11964">
                  <c:v>3.2141979999999997</c:v>
                </c:pt>
                <c:pt idx="11965">
                  <c:v>3.2141979999999997</c:v>
                </c:pt>
                <c:pt idx="11966">
                  <c:v>3.2172739999999997</c:v>
                </c:pt>
                <c:pt idx="11967">
                  <c:v>3.2172739999999997</c:v>
                </c:pt>
                <c:pt idx="11968">
                  <c:v>3.2203489999999997</c:v>
                </c:pt>
                <c:pt idx="11969">
                  <c:v>3.2203489999999997</c:v>
                </c:pt>
                <c:pt idx="11970">
                  <c:v>3.2234249999999998</c:v>
                </c:pt>
                <c:pt idx="11971">
                  <c:v>3.2234249999999998</c:v>
                </c:pt>
                <c:pt idx="11972">
                  <c:v>3.2234249999999998</c:v>
                </c:pt>
                <c:pt idx="11973">
                  <c:v>3.2265009999999998</c:v>
                </c:pt>
                <c:pt idx="11974">
                  <c:v>3.2265009999999998</c:v>
                </c:pt>
                <c:pt idx="11975">
                  <c:v>3.2295769999999999</c:v>
                </c:pt>
                <c:pt idx="11976">
                  <c:v>3.2295769999999999</c:v>
                </c:pt>
                <c:pt idx="11977">
                  <c:v>3.2357279999999999</c:v>
                </c:pt>
                <c:pt idx="11978">
                  <c:v>3.238804</c:v>
                </c:pt>
                <c:pt idx="11979">
                  <c:v>3.238804</c:v>
                </c:pt>
                <c:pt idx="11980">
                  <c:v>3.2418800000000001</c:v>
                </c:pt>
                <c:pt idx="11981">
                  <c:v>3.2449560000000002</c:v>
                </c:pt>
                <c:pt idx="11982">
                  <c:v>3.2480320000000003</c:v>
                </c:pt>
                <c:pt idx="11983">
                  <c:v>3.2449560000000002</c:v>
                </c:pt>
                <c:pt idx="11984">
                  <c:v>3.2480320000000003</c:v>
                </c:pt>
                <c:pt idx="11985">
                  <c:v>3.2511070000000002</c:v>
                </c:pt>
                <c:pt idx="11986">
                  <c:v>3.2541830000000003</c:v>
                </c:pt>
                <c:pt idx="11987">
                  <c:v>3.2541830000000003</c:v>
                </c:pt>
                <c:pt idx="11988">
                  <c:v>3.2511070000000002</c:v>
                </c:pt>
                <c:pt idx="11989">
                  <c:v>3.2541830000000003</c:v>
                </c:pt>
                <c:pt idx="11990">
                  <c:v>3.2572590000000003</c:v>
                </c:pt>
                <c:pt idx="11991">
                  <c:v>3.2572590000000003</c:v>
                </c:pt>
                <c:pt idx="11992">
                  <c:v>3.2603350000000004</c:v>
                </c:pt>
                <c:pt idx="11993">
                  <c:v>3.2634100000000004</c:v>
                </c:pt>
                <c:pt idx="11994">
                  <c:v>3.2634100000000004</c:v>
                </c:pt>
                <c:pt idx="11995">
                  <c:v>3.2634100000000004</c:v>
                </c:pt>
                <c:pt idx="11996">
                  <c:v>3.2664860000000004</c:v>
                </c:pt>
                <c:pt idx="11997">
                  <c:v>3.2695619999999996</c:v>
                </c:pt>
                <c:pt idx="11998">
                  <c:v>3.2726379999999997</c:v>
                </c:pt>
                <c:pt idx="11999">
                  <c:v>3.2757139999999998</c:v>
                </c:pt>
                <c:pt idx="12000">
                  <c:v>3.2757139999999998</c:v>
                </c:pt>
                <c:pt idx="12001">
                  <c:v>3.2757139999999998</c:v>
                </c:pt>
                <c:pt idx="12002">
                  <c:v>3.2787889999999997</c:v>
                </c:pt>
                <c:pt idx="12003">
                  <c:v>3.2849409999999999</c:v>
                </c:pt>
                <c:pt idx="12004">
                  <c:v>3.2818649999999998</c:v>
                </c:pt>
                <c:pt idx="12005">
                  <c:v>3.2849409999999999</c:v>
                </c:pt>
                <c:pt idx="12006">
                  <c:v>3.288017</c:v>
                </c:pt>
                <c:pt idx="12007">
                  <c:v>3.291093</c:v>
                </c:pt>
                <c:pt idx="12008">
                  <c:v>3.291093</c:v>
                </c:pt>
                <c:pt idx="12009">
                  <c:v>3.288017</c:v>
                </c:pt>
                <c:pt idx="12010">
                  <c:v>3.291093</c:v>
                </c:pt>
                <c:pt idx="12011">
                  <c:v>3.294168</c:v>
                </c:pt>
                <c:pt idx="12012">
                  <c:v>3.294168</c:v>
                </c:pt>
                <c:pt idx="12013">
                  <c:v>3.291093</c:v>
                </c:pt>
                <c:pt idx="12014">
                  <c:v>3.294168</c:v>
                </c:pt>
                <c:pt idx="12015">
                  <c:v>3.2972440000000001</c:v>
                </c:pt>
                <c:pt idx="12016">
                  <c:v>3.2972440000000001</c:v>
                </c:pt>
                <c:pt idx="12017">
                  <c:v>3.2972440000000001</c:v>
                </c:pt>
                <c:pt idx="12018">
                  <c:v>3.3003200000000001</c:v>
                </c:pt>
                <c:pt idx="12019">
                  <c:v>3.3033950000000001</c:v>
                </c:pt>
                <c:pt idx="12020">
                  <c:v>3.3003200000000001</c:v>
                </c:pt>
                <c:pt idx="12021">
                  <c:v>3.2972440000000001</c:v>
                </c:pt>
                <c:pt idx="12022">
                  <c:v>3.2972440000000001</c:v>
                </c:pt>
                <c:pt idx="12023">
                  <c:v>3.3003200000000001</c:v>
                </c:pt>
                <c:pt idx="12024">
                  <c:v>3.3003200000000001</c:v>
                </c:pt>
                <c:pt idx="12025">
                  <c:v>3.3003200000000001</c:v>
                </c:pt>
                <c:pt idx="12026">
                  <c:v>3.3003200000000001</c:v>
                </c:pt>
                <c:pt idx="12027">
                  <c:v>3.3003200000000001</c:v>
                </c:pt>
                <c:pt idx="12028">
                  <c:v>3.3033950000000001</c:v>
                </c:pt>
                <c:pt idx="12029">
                  <c:v>3.3064720000000003</c:v>
                </c:pt>
                <c:pt idx="12030">
                  <c:v>3.3095470000000002</c:v>
                </c:pt>
                <c:pt idx="12031">
                  <c:v>3.3126230000000003</c:v>
                </c:pt>
                <c:pt idx="12032">
                  <c:v>3.3156990000000004</c:v>
                </c:pt>
                <c:pt idx="12033">
                  <c:v>3.3156990000000004</c:v>
                </c:pt>
                <c:pt idx="12034">
                  <c:v>3.3187740000000003</c:v>
                </c:pt>
                <c:pt idx="12035">
                  <c:v>3.3218509999999997</c:v>
                </c:pt>
                <c:pt idx="12036">
                  <c:v>3.3218509999999997</c:v>
                </c:pt>
                <c:pt idx="12037">
                  <c:v>3.3249259999999996</c:v>
                </c:pt>
                <c:pt idx="12038">
                  <c:v>3.3280019999999997</c:v>
                </c:pt>
                <c:pt idx="12039">
                  <c:v>3.3280019999999997</c:v>
                </c:pt>
                <c:pt idx="12040">
                  <c:v>3.3280019999999997</c:v>
                </c:pt>
                <c:pt idx="12041">
                  <c:v>3.3310779999999998</c:v>
                </c:pt>
                <c:pt idx="12042">
                  <c:v>3.3341529999999997</c:v>
                </c:pt>
                <c:pt idx="12043">
                  <c:v>3.3341529999999997</c:v>
                </c:pt>
                <c:pt idx="12044">
                  <c:v>3.3372289999999998</c:v>
                </c:pt>
                <c:pt idx="12045">
                  <c:v>3.3403049999999999</c:v>
                </c:pt>
                <c:pt idx="12046">
                  <c:v>3.3433809999999999</c:v>
                </c:pt>
                <c:pt idx="12047">
                  <c:v>3.3433809999999999</c:v>
                </c:pt>
                <c:pt idx="12048">
                  <c:v>3.3433809999999999</c:v>
                </c:pt>
                <c:pt idx="12049">
                  <c:v>3.3433809999999999</c:v>
                </c:pt>
                <c:pt idx="12050">
                  <c:v>3.3433809999999999</c:v>
                </c:pt>
                <c:pt idx="12051">
                  <c:v>3.3433809999999999</c:v>
                </c:pt>
                <c:pt idx="12052">
                  <c:v>3.346457</c:v>
                </c:pt>
                <c:pt idx="12053">
                  <c:v>3.346457</c:v>
                </c:pt>
                <c:pt idx="12054">
                  <c:v>3.346457</c:v>
                </c:pt>
                <c:pt idx="12055">
                  <c:v>3.349532</c:v>
                </c:pt>
                <c:pt idx="12056">
                  <c:v>3.349532</c:v>
                </c:pt>
                <c:pt idx="12057">
                  <c:v>3.349532</c:v>
                </c:pt>
                <c:pt idx="12058">
                  <c:v>3.349532</c:v>
                </c:pt>
                <c:pt idx="12059">
                  <c:v>3.349532</c:v>
                </c:pt>
                <c:pt idx="12060">
                  <c:v>3.349532</c:v>
                </c:pt>
                <c:pt idx="12061">
                  <c:v>3.349532</c:v>
                </c:pt>
                <c:pt idx="12062">
                  <c:v>3.346457</c:v>
                </c:pt>
                <c:pt idx="12063">
                  <c:v>3.346457</c:v>
                </c:pt>
                <c:pt idx="12064">
                  <c:v>3.349532</c:v>
                </c:pt>
                <c:pt idx="12065">
                  <c:v>3.349532</c:v>
                </c:pt>
                <c:pt idx="12066">
                  <c:v>3.349532</c:v>
                </c:pt>
                <c:pt idx="12067">
                  <c:v>3.352608</c:v>
                </c:pt>
                <c:pt idx="12068">
                  <c:v>3.3556840000000001</c:v>
                </c:pt>
                <c:pt idx="12069">
                  <c:v>3.3587600000000002</c:v>
                </c:pt>
                <c:pt idx="12070">
                  <c:v>3.3618360000000003</c:v>
                </c:pt>
                <c:pt idx="12071">
                  <c:v>3.3649110000000002</c:v>
                </c:pt>
                <c:pt idx="12072">
                  <c:v>3.3679870000000003</c:v>
                </c:pt>
                <c:pt idx="12073">
                  <c:v>3.3679870000000003</c:v>
                </c:pt>
                <c:pt idx="12074">
                  <c:v>3.3649110000000002</c:v>
                </c:pt>
                <c:pt idx="12075">
                  <c:v>3.3679870000000003</c:v>
                </c:pt>
                <c:pt idx="12076">
                  <c:v>3.3710630000000004</c:v>
                </c:pt>
                <c:pt idx="12077">
                  <c:v>3.3710630000000004</c:v>
                </c:pt>
                <c:pt idx="12078">
                  <c:v>3.3710630000000004</c:v>
                </c:pt>
                <c:pt idx="12079">
                  <c:v>3.3741390000000004</c:v>
                </c:pt>
                <c:pt idx="12080">
                  <c:v>3.3772149999999996</c:v>
                </c:pt>
                <c:pt idx="12081">
                  <c:v>3.3772149999999996</c:v>
                </c:pt>
                <c:pt idx="12082">
                  <c:v>3.3772149999999996</c:v>
                </c:pt>
                <c:pt idx="12083">
                  <c:v>3.3802899999999996</c:v>
                </c:pt>
                <c:pt idx="12084">
                  <c:v>3.3833659999999997</c:v>
                </c:pt>
                <c:pt idx="12085">
                  <c:v>3.3833659999999997</c:v>
                </c:pt>
                <c:pt idx="12086">
                  <c:v>3.3833659999999997</c:v>
                </c:pt>
                <c:pt idx="12087">
                  <c:v>3.3864419999999997</c:v>
                </c:pt>
                <c:pt idx="12088">
                  <c:v>3.3864419999999997</c:v>
                </c:pt>
                <c:pt idx="12089">
                  <c:v>3.3864419999999997</c:v>
                </c:pt>
                <c:pt idx="12090">
                  <c:v>3.3895179999999998</c:v>
                </c:pt>
                <c:pt idx="12091">
                  <c:v>3.3895179999999998</c:v>
                </c:pt>
                <c:pt idx="12092">
                  <c:v>3.3895179999999998</c:v>
                </c:pt>
                <c:pt idx="12093">
                  <c:v>3.3925929999999997</c:v>
                </c:pt>
                <c:pt idx="12094">
                  <c:v>3.3956689999999998</c:v>
                </c:pt>
                <c:pt idx="12095">
                  <c:v>3.3956689999999998</c:v>
                </c:pt>
                <c:pt idx="12096">
                  <c:v>3.3956689999999998</c:v>
                </c:pt>
                <c:pt idx="12097">
                  <c:v>3.3987449999999999</c:v>
                </c:pt>
                <c:pt idx="12098">
                  <c:v>3.401821</c:v>
                </c:pt>
                <c:pt idx="12099">
                  <c:v>3.401821</c:v>
                </c:pt>
                <c:pt idx="12100">
                  <c:v>3.4048970000000001</c:v>
                </c:pt>
                <c:pt idx="12101">
                  <c:v>3.4048970000000001</c:v>
                </c:pt>
                <c:pt idx="12102">
                  <c:v>3.407972</c:v>
                </c:pt>
                <c:pt idx="12103">
                  <c:v>3.407972</c:v>
                </c:pt>
                <c:pt idx="12104">
                  <c:v>3.407972</c:v>
                </c:pt>
                <c:pt idx="12105">
                  <c:v>3.4110480000000001</c:v>
                </c:pt>
                <c:pt idx="12106">
                  <c:v>3.4110480000000001</c:v>
                </c:pt>
                <c:pt idx="12107">
                  <c:v>3.4141240000000002</c:v>
                </c:pt>
                <c:pt idx="12108">
                  <c:v>3.4172000000000002</c:v>
                </c:pt>
                <c:pt idx="12109">
                  <c:v>3.4172000000000002</c:v>
                </c:pt>
                <c:pt idx="12110">
                  <c:v>3.4202760000000003</c:v>
                </c:pt>
                <c:pt idx="12111">
                  <c:v>3.4202760000000003</c:v>
                </c:pt>
                <c:pt idx="12112">
                  <c:v>3.4233510000000003</c:v>
                </c:pt>
                <c:pt idx="12113">
                  <c:v>3.4233510000000003</c:v>
                </c:pt>
                <c:pt idx="12114">
                  <c:v>3.4264270000000003</c:v>
                </c:pt>
                <c:pt idx="12115">
                  <c:v>3.4264270000000003</c:v>
                </c:pt>
                <c:pt idx="12116">
                  <c:v>3.4264270000000003</c:v>
                </c:pt>
                <c:pt idx="12117">
                  <c:v>3.4295030000000004</c:v>
                </c:pt>
                <c:pt idx="12118">
                  <c:v>3.4325789999999996</c:v>
                </c:pt>
                <c:pt idx="12119">
                  <c:v>3.4356549999999997</c:v>
                </c:pt>
                <c:pt idx="12120">
                  <c:v>3.4356549999999997</c:v>
                </c:pt>
                <c:pt idx="12121">
                  <c:v>3.4387299999999996</c:v>
                </c:pt>
                <c:pt idx="12122">
                  <c:v>3.4418059999999997</c:v>
                </c:pt>
                <c:pt idx="12123">
                  <c:v>3.4418059999999997</c:v>
                </c:pt>
                <c:pt idx="12124">
                  <c:v>3.4448819999999998</c:v>
                </c:pt>
                <c:pt idx="12125">
                  <c:v>3.4448819999999998</c:v>
                </c:pt>
                <c:pt idx="12126">
                  <c:v>3.4448819999999998</c:v>
                </c:pt>
                <c:pt idx="12127">
                  <c:v>3.4448819999999998</c:v>
                </c:pt>
                <c:pt idx="12128">
                  <c:v>3.4479569999999997</c:v>
                </c:pt>
                <c:pt idx="12129">
                  <c:v>3.4510339999999999</c:v>
                </c:pt>
                <c:pt idx="12130">
                  <c:v>3.4541089999999999</c:v>
                </c:pt>
                <c:pt idx="12131">
                  <c:v>3.4541089999999999</c:v>
                </c:pt>
                <c:pt idx="12132">
                  <c:v>3.457185</c:v>
                </c:pt>
                <c:pt idx="12133">
                  <c:v>3.457185</c:v>
                </c:pt>
                <c:pt idx="12134">
                  <c:v>3.457185</c:v>
                </c:pt>
                <c:pt idx="12135">
                  <c:v>3.457185</c:v>
                </c:pt>
                <c:pt idx="12136">
                  <c:v>3.457185</c:v>
                </c:pt>
                <c:pt idx="12137">
                  <c:v>3.457185</c:v>
                </c:pt>
                <c:pt idx="12138">
                  <c:v>3.457185</c:v>
                </c:pt>
                <c:pt idx="12139">
                  <c:v>3.457185</c:v>
                </c:pt>
                <c:pt idx="12140">
                  <c:v>3.457185</c:v>
                </c:pt>
                <c:pt idx="12141">
                  <c:v>3.457185</c:v>
                </c:pt>
                <c:pt idx="12142">
                  <c:v>3.460261</c:v>
                </c:pt>
                <c:pt idx="12143">
                  <c:v>3.460261</c:v>
                </c:pt>
                <c:pt idx="12144">
                  <c:v>3.460261</c:v>
                </c:pt>
                <c:pt idx="12145">
                  <c:v>3.460261</c:v>
                </c:pt>
                <c:pt idx="12146">
                  <c:v>3.463336</c:v>
                </c:pt>
                <c:pt idx="12147">
                  <c:v>3.463336</c:v>
                </c:pt>
                <c:pt idx="12148">
                  <c:v>3.4664130000000002</c:v>
                </c:pt>
                <c:pt idx="12149">
                  <c:v>3.4664130000000002</c:v>
                </c:pt>
                <c:pt idx="12150">
                  <c:v>3.4664130000000002</c:v>
                </c:pt>
                <c:pt idx="12151">
                  <c:v>3.4664130000000002</c:v>
                </c:pt>
                <c:pt idx="12152">
                  <c:v>3.4694880000000001</c:v>
                </c:pt>
                <c:pt idx="12153">
                  <c:v>3.4694880000000001</c:v>
                </c:pt>
                <c:pt idx="12154">
                  <c:v>3.4694880000000001</c:v>
                </c:pt>
                <c:pt idx="12155">
                  <c:v>3.4694880000000001</c:v>
                </c:pt>
                <c:pt idx="12156">
                  <c:v>3.4725640000000002</c:v>
                </c:pt>
                <c:pt idx="12157">
                  <c:v>3.4725640000000002</c:v>
                </c:pt>
                <c:pt idx="12158">
                  <c:v>3.4725640000000002</c:v>
                </c:pt>
                <c:pt idx="12159">
                  <c:v>3.4725640000000002</c:v>
                </c:pt>
                <c:pt idx="12160">
                  <c:v>3.4756400000000003</c:v>
                </c:pt>
                <c:pt idx="12161">
                  <c:v>3.4756400000000003</c:v>
                </c:pt>
                <c:pt idx="12162">
                  <c:v>3.4756400000000003</c:v>
                </c:pt>
                <c:pt idx="12163">
                  <c:v>3.4787150000000002</c:v>
                </c:pt>
                <c:pt idx="12164">
                  <c:v>3.4787150000000002</c:v>
                </c:pt>
                <c:pt idx="12165">
                  <c:v>3.4787150000000002</c:v>
                </c:pt>
                <c:pt idx="12166">
                  <c:v>3.4787150000000002</c:v>
                </c:pt>
                <c:pt idx="12167">
                  <c:v>3.4817910000000003</c:v>
                </c:pt>
                <c:pt idx="12168">
                  <c:v>3.4817910000000003</c:v>
                </c:pt>
                <c:pt idx="12169">
                  <c:v>3.4817910000000003</c:v>
                </c:pt>
                <c:pt idx="12170">
                  <c:v>3.4848670000000004</c:v>
                </c:pt>
                <c:pt idx="12171">
                  <c:v>3.4848670000000004</c:v>
                </c:pt>
                <c:pt idx="12172">
                  <c:v>3.4848670000000004</c:v>
                </c:pt>
                <c:pt idx="12173">
                  <c:v>3.4879430000000005</c:v>
                </c:pt>
                <c:pt idx="12174">
                  <c:v>3.4910189999999997</c:v>
                </c:pt>
                <c:pt idx="12175">
                  <c:v>3.4940939999999996</c:v>
                </c:pt>
                <c:pt idx="12176">
                  <c:v>3.4940939999999996</c:v>
                </c:pt>
                <c:pt idx="12177">
                  <c:v>3.4940939999999996</c:v>
                </c:pt>
                <c:pt idx="12178">
                  <c:v>3.4971699999999997</c:v>
                </c:pt>
                <c:pt idx="12179">
                  <c:v>3.4971699999999997</c:v>
                </c:pt>
                <c:pt idx="12180">
                  <c:v>3.4971699999999997</c:v>
                </c:pt>
                <c:pt idx="12181">
                  <c:v>3.4971699999999997</c:v>
                </c:pt>
                <c:pt idx="12182">
                  <c:v>3.5002459999999997</c:v>
                </c:pt>
                <c:pt idx="12183">
                  <c:v>3.5002459999999997</c:v>
                </c:pt>
                <c:pt idx="12184">
                  <c:v>3.5033219999999998</c:v>
                </c:pt>
                <c:pt idx="12185">
                  <c:v>3.5033219999999998</c:v>
                </c:pt>
                <c:pt idx="12186">
                  <c:v>3.5033219999999998</c:v>
                </c:pt>
                <c:pt idx="12187">
                  <c:v>3.5002459999999997</c:v>
                </c:pt>
                <c:pt idx="12188">
                  <c:v>3.5033219999999998</c:v>
                </c:pt>
                <c:pt idx="12189">
                  <c:v>3.5063979999999999</c:v>
                </c:pt>
                <c:pt idx="12190">
                  <c:v>3.5063979999999999</c:v>
                </c:pt>
                <c:pt idx="12191">
                  <c:v>3.5063979999999999</c:v>
                </c:pt>
                <c:pt idx="12192">
                  <c:v>3.5063979999999999</c:v>
                </c:pt>
                <c:pt idx="12193">
                  <c:v>3.5094729999999998</c:v>
                </c:pt>
                <c:pt idx="12194">
                  <c:v>3.5125489999999999</c:v>
                </c:pt>
                <c:pt idx="12195">
                  <c:v>3.5125489999999999</c:v>
                </c:pt>
                <c:pt idx="12196">
                  <c:v>3.5094729999999998</c:v>
                </c:pt>
                <c:pt idx="12197">
                  <c:v>3.5125489999999999</c:v>
                </c:pt>
                <c:pt idx="12198">
                  <c:v>3.515625</c:v>
                </c:pt>
                <c:pt idx="12199">
                  <c:v>3.5187010000000001</c:v>
                </c:pt>
                <c:pt idx="12200">
                  <c:v>3.5187010000000001</c:v>
                </c:pt>
                <c:pt idx="12201">
                  <c:v>3.521776</c:v>
                </c:pt>
                <c:pt idx="12202">
                  <c:v>3.521776</c:v>
                </c:pt>
                <c:pt idx="12203">
                  <c:v>3.521776</c:v>
                </c:pt>
                <c:pt idx="12204">
                  <c:v>3.521776</c:v>
                </c:pt>
                <c:pt idx="12205">
                  <c:v>3.5248520000000001</c:v>
                </c:pt>
                <c:pt idx="12206">
                  <c:v>3.5279280000000002</c:v>
                </c:pt>
                <c:pt idx="12207">
                  <c:v>3.5279280000000002</c:v>
                </c:pt>
                <c:pt idx="12208">
                  <c:v>3.5310040000000003</c:v>
                </c:pt>
                <c:pt idx="12209">
                  <c:v>3.5340800000000003</c:v>
                </c:pt>
                <c:pt idx="12210">
                  <c:v>3.5340800000000003</c:v>
                </c:pt>
                <c:pt idx="12211">
                  <c:v>3.5340800000000003</c:v>
                </c:pt>
                <c:pt idx="12212">
                  <c:v>3.5340800000000003</c:v>
                </c:pt>
                <c:pt idx="12213">
                  <c:v>3.5371550000000003</c:v>
                </c:pt>
                <c:pt idx="12214">
                  <c:v>3.5340800000000003</c:v>
                </c:pt>
                <c:pt idx="12215">
                  <c:v>3.5371550000000003</c:v>
                </c:pt>
                <c:pt idx="12216">
                  <c:v>3.5371550000000003</c:v>
                </c:pt>
                <c:pt idx="12217">
                  <c:v>3.5371550000000003</c:v>
                </c:pt>
                <c:pt idx="12218">
                  <c:v>3.5371550000000003</c:v>
                </c:pt>
                <c:pt idx="12219">
                  <c:v>3.5371550000000003</c:v>
                </c:pt>
                <c:pt idx="12220">
                  <c:v>3.5402310000000003</c:v>
                </c:pt>
                <c:pt idx="12221">
                  <c:v>3.5433070000000004</c:v>
                </c:pt>
                <c:pt idx="12222">
                  <c:v>3.5433070000000004</c:v>
                </c:pt>
                <c:pt idx="12223">
                  <c:v>3.5433070000000004</c:v>
                </c:pt>
                <c:pt idx="12224">
                  <c:v>3.5433070000000004</c:v>
                </c:pt>
                <c:pt idx="12225">
                  <c:v>3.5463829999999996</c:v>
                </c:pt>
                <c:pt idx="12226">
                  <c:v>3.5463829999999996</c:v>
                </c:pt>
                <c:pt idx="12227">
                  <c:v>3.5463829999999996</c:v>
                </c:pt>
                <c:pt idx="12228">
                  <c:v>3.5494589999999997</c:v>
                </c:pt>
                <c:pt idx="12229">
                  <c:v>3.5494589999999997</c:v>
                </c:pt>
                <c:pt idx="12230">
                  <c:v>3.5494589999999997</c:v>
                </c:pt>
                <c:pt idx="12231">
                  <c:v>3.5494589999999997</c:v>
                </c:pt>
                <c:pt idx="12232">
                  <c:v>3.5525339999999996</c:v>
                </c:pt>
                <c:pt idx="12233">
                  <c:v>3.5494589999999997</c:v>
                </c:pt>
                <c:pt idx="12234">
                  <c:v>3.5494589999999997</c:v>
                </c:pt>
                <c:pt idx="12235">
                  <c:v>3.5494589999999997</c:v>
                </c:pt>
                <c:pt idx="12236">
                  <c:v>3.5494589999999997</c:v>
                </c:pt>
                <c:pt idx="12237">
                  <c:v>3.5494589999999997</c:v>
                </c:pt>
                <c:pt idx="12238">
                  <c:v>3.5494589999999997</c:v>
                </c:pt>
                <c:pt idx="12239">
                  <c:v>3.5525339999999996</c:v>
                </c:pt>
                <c:pt idx="12240">
                  <c:v>3.5525339999999996</c:v>
                </c:pt>
                <c:pt idx="12241">
                  <c:v>3.5525339999999996</c:v>
                </c:pt>
                <c:pt idx="12242">
                  <c:v>3.5556099999999997</c:v>
                </c:pt>
                <c:pt idx="12243">
                  <c:v>3.5556099999999997</c:v>
                </c:pt>
                <c:pt idx="12244">
                  <c:v>3.5586859999999998</c:v>
                </c:pt>
                <c:pt idx="12245">
                  <c:v>3.5586859999999998</c:v>
                </c:pt>
                <c:pt idx="12246">
                  <c:v>3.5586859999999998</c:v>
                </c:pt>
                <c:pt idx="12247">
                  <c:v>3.5617619999999999</c:v>
                </c:pt>
                <c:pt idx="12248">
                  <c:v>3.5586859999999998</c:v>
                </c:pt>
                <c:pt idx="12249">
                  <c:v>3.5586859999999998</c:v>
                </c:pt>
                <c:pt idx="12250">
                  <c:v>3.5586859999999998</c:v>
                </c:pt>
                <c:pt idx="12251">
                  <c:v>3.5586859999999998</c:v>
                </c:pt>
                <c:pt idx="12252">
                  <c:v>3.5586859999999998</c:v>
                </c:pt>
                <c:pt idx="12253">
                  <c:v>3.5586859999999998</c:v>
                </c:pt>
                <c:pt idx="12254">
                  <c:v>3.5586859999999998</c:v>
                </c:pt>
                <c:pt idx="12255">
                  <c:v>3.5586859999999998</c:v>
                </c:pt>
                <c:pt idx="12256">
                  <c:v>3.5586859999999998</c:v>
                </c:pt>
                <c:pt idx="12257">
                  <c:v>3.5586859999999998</c:v>
                </c:pt>
                <c:pt idx="12258">
                  <c:v>3.5586859999999998</c:v>
                </c:pt>
                <c:pt idx="12259">
                  <c:v>3.5586859999999998</c:v>
                </c:pt>
                <c:pt idx="12260">
                  <c:v>3.5617619999999999</c:v>
                </c:pt>
                <c:pt idx="12261">
                  <c:v>3.5617619999999999</c:v>
                </c:pt>
                <c:pt idx="12262">
                  <c:v>3.5617619999999999</c:v>
                </c:pt>
                <c:pt idx="12263">
                  <c:v>3.5648369999999998</c:v>
                </c:pt>
                <c:pt idx="12264">
                  <c:v>3.5648369999999998</c:v>
                </c:pt>
                <c:pt idx="12265">
                  <c:v>3.570989</c:v>
                </c:pt>
                <c:pt idx="12266">
                  <c:v>3.574065</c:v>
                </c:pt>
                <c:pt idx="12267">
                  <c:v>3.574065</c:v>
                </c:pt>
                <c:pt idx="12268">
                  <c:v>3.574065</c:v>
                </c:pt>
                <c:pt idx="12269">
                  <c:v>3.5771410000000001</c:v>
                </c:pt>
                <c:pt idx="12270">
                  <c:v>3.5771410000000001</c:v>
                </c:pt>
                <c:pt idx="12271">
                  <c:v>3.5771410000000001</c:v>
                </c:pt>
                <c:pt idx="12272">
                  <c:v>3.5771410000000001</c:v>
                </c:pt>
                <c:pt idx="12273">
                  <c:v>3.5832920000000001</c:v>
                </c:pt>
                <c:pt idx="12274">
                  <c:v>3.5832920000000001</c:v>
                </c:pt>
                <c:pt idx="12275">
                  <c:v>3.5832920000000001</c:v>
                </c:pt>
                <c:pt idx="12276">
                  <c:v>3.5863680000000002</c:v>
                </c:pt>
                <c:pt idx="12277">
                  <c:v>3.5894440000000003</c:v>
                </c:pt>
                <c:pt idx="12278">
                  <c:v>3.5955950000000003</c:v>
                </c:pt>
                <c:pt idx="12279">
                  <c:v>3.5955950000000003</c:v>
                </c:pt>
                <c:pt idx="12280">
                  <c:v>3.5955950000000003</c:v>
                </c:pt>
                <c:pt idx="12281">
                  <c:v>3.6017469999999996</c:v>
                </c:pt>
                <c:pt idx="12282">
                  <c:v>3.6017469999999996</c:v>
                </c:pt>
                <c:pt idx="12283">
                  <c:v>3.6048229999999997</c:v>
                </c:pt>
                <c:pt idx="12284">
                  <c:v>3.6048229999999997</c:v>
                </c:pt>
                <c:pt idx="12285">
                  <c:v>3.6078979999999996</c:v>
                </c:pt>
                <c:pt idx="12286">
                  <c:v>3.6078979999999996</c:v>
                </c:pt>
                <c:pt idx="12287">
                  <c:v>3.6078979999999996</c:v>
                </c:pt>
                <c:pt idx="12288">
                  <c:v>3.6078979999999996</c:v>
                </c:pt>
                <c:pt idx="12289">
                  <c:v>3.6078979999999996</c:v>
                </c:pt>
                <c:pt idx="12290">
                  <c:v>3.6048229999999997</c:v>
                </c:pt>
                <c:pt idx="12291">
                  <c:v>3.6048229999999997</c:v>
                </c:pt>
                <c:pt idx="12292">
                  <c:v>3.6078979999999996</c:v>
                </c:pt>
                <c:pt idx="12293">
                  <c:v>3.6078979999999996</c:v>
                </c:pt>
                <c:pt idx="12294">
                  <c:v>3.6078979999999996</c:v>
                </c:pt>
                <c:pt idx="12295">
                  <c:v>3.6078979999999996</c:v>
                </c:pt>
                <c:pt idx="12296">
                  <c:v>3.6109739999999997</c:v>
                </c:pt>
                <c:pt idx="12297">
                  <c:v>3.6109739999999997</c:v>
                </c:pt>
                <c:pt idx="12298">
                  <c:v>3.6109739999999997</c:v>
                </c:pt>
                <c:pt idx="12299">
                  <c:v>3.6109739999999997</c:v>
                </c:pt>
                <c:pt idx="12300">
                  <c:v>3.6140499999999998</c:v>
                </c:pt>
                <c:pt idx="12301">
                  <c:v>3.6171259999999998</c:v>
                </c:pt>
                <c:pt idx="12302">
                  <c:v>3.6171259999999998</c:v>
                </c:pt>
                <c:pt idx="12303">
                  <c:v>3.6202019999999999</c:v>
                </c:pt>
                <c:pt idx="12304">
                  <c:v>3.6202019999999999</c:v>
                </c:pt>
                <c:pt idx="12305">
                  <c:v>3.6202019999999999</c:v>
                </c:pt>
                <c:pt idx="12306">
                  <c:v>3.6202019999999999</c:v>
                </c:pt>
                <c:pt idx="12307">
                  <c:v>3.6202019999999999</c:v>
                </c:pt>
                <c:pt idx="12308">
                  <c:v>3.6202019999999999</c:v>
                </c:pt>
                <c:pt idx="12309">
                  <c:v>3.6202019999999999</c:v>
                </c:pt>
                <c:pt idx="12310">
                  <c:v>3.6232769999999999</c:v>
                </c:pt>
                <c:pt idx="12311">
                  <c:v>3.6232769999999999</c:v>
                </c:pt>
                <c:pt idx="12312">
                  <c:v>3.6263529999999999</c:v>
                </c:pt>
                <c:pt idx="12313">
                  <c:v>3.629429</c:v>
                </c:pt>
                <c:pt idx="12314">
                  <c:v>3.629429</c:v>
                </c:pt>
                <c:pt idx="12315">
                  <c:v>3.629429</c:v>
                </c:pt>
                <c:pt idx="12316">
                  <c:v>3.629429</c:v>
                </c:pt>
                <c:pt idx="12317">
                  <c:v>3.629429</c:v>
                </c:pt>
                <c:pt idx="12318">
                  <c:v>3.6355810000000002</c:v>
                </c:pt>
                <c:pt idx="12319">
                  <c:v>3.6355810000000002</c:v>
                </c:pt>
                <c:pt idx="12320">
                  <c:v>3.6355810000000002</c:v>
                </c:pt>
                <c:pt idx="12321">
                  <c:v>3.6355810000000002</c:v>
                </c:pt>
                <c:pt idx="12322">
                  <c:v>3.6448080000000003</c:v>
                </c:pt>
                <c:pt idx="12323">
                  <c:v>3.6448080000000003</c:v>
                </c:pt>
                <c:pt idx="12324">
                  <c:v>3.6448080000000003</c:v>
                </c:pt>
                <c:pt idx="12325">
                  <c:v>3.6448080000000003</c:v>
                </c:pt>
                <c:pt idx="12326">
                  <c:v>3.6448080000000003</c:v>
                </c:pt>
                <c:pt idx="12327">
                  <c:v>3.6448080000000003</c:v>
                </c:pt>
                <c:pt idx="12328">
                  <c:v>3.6448080000000003</c:v>
                </c:pt>
                <c:pt idx="12329">
                  <c:v>3.6448080000000003</c:v>
                </c:pt>
                <c:pt idx="12330">
                  <c:v>3.6478840000000003</c:v>
                </c:pt>
                <c:pt idx="12331">
                  <c:v>3.6509590000000003</c:v>
                </c:pt>
                <c:pt idx="12332">
                  <c:v>3.6509590000000003</c:v>
                </c:pt>
                <c:pt idx="12333">
                  <c:v>3.6509590000000003</c:v>
                </c:pt>
                <c:pt idx="12334">
                  <c:v>3.6509590000000003</c:v>
                </c:pt>
                <c:pt idx="12335">
                  <c:v>3.6509590000000003</c:v>
                </c:pt>
                <c:pt idx="12336">
                  <c:v>3.6509590000000003</c:v>
                </c:pt>
                <c:pt idx="12337">
                  <c:v>3.6509590000000003</c:v>
                </c:pt>
                <c:pt idx="12338">
                  <c:v>3.6509590000000003</c:v>
                </c:pt>
                <c:pt idx="12339">
                  <c:v>3.6540349999999995</c:v>
                </c:pt>
                <c:pt idx="12340">
                  <c:v>3.6540349999999995</c:v>
                </c:pt>
                <c:pt idx="12341">
                  <c:v>3.6571109999999996</c:v>
                </c:pt>
                <c:pt idx="12342">
                  <c:v>3.6571109999999996</c:v>
                </c:pt>
                <c:pt idx="12343">
                  <c:v>3.6571109999999996</c:v>
                </c:pt>
                <c:pt idx="12344">
                  <c:v>3.6571109999999996</c:v>
                </c:pt>
                <c:pt idx="12345">
                  <c:v>3.6571109999999996</c:v>
                </c:pt>
                <c:pt idx="12346">
                  <c:v>3.6571109999999996</c:v>
                </c:pt>
                <c:pt idx="12347">
                  <c:v>3.6571109999999996</c:v>
                </c:pt>
                <c:pt idx="12348">
                  <c:v>3.6571109999999996</c:v>
                </c:pt>
                <c:pt idx="12349">
                  <c:v>3.6571109999999996</c:v>
                </c:pt>
                <c:pt idx="12350">
                  <c:v>3.6571109999999996</c:v>
                </c:pt>
                <c:pt idx="12351">
                  <c:v>3.6571109999999996</c:v>
                </c:pt>
                <c:pt idx="12352">
                  <c:v>3.6571109999999996</c:v>
                </c:pt>
                <c:pt idx="12353">
                  <c:v>3.6571109999999996</c:v>
                </c:pt>
                <c:pt idx="12354">
                  <c:v>3.6571109999999996</c:v>
                </c:pt>
                <c:pt idx="12355">
                  <c:v>3.6571109999999996</c:v>
                </c:pt>
                <c:pt idx="12356">
                  <c:v>3.6571109999999996</c:v>
                </c:pt>
                <c:pt idx="12357">
                  <c:v>3.6601869999999996</c:v>
                </c:pt>
                <c:pt idx="12358">
                  <c:v>3.6601869999999996</c:v>
                </c:pt>
                <c:pt idx="12359">
                  <c:v>3.6601869999999996</c:v>
                </c:pt>
                <c:pt idx="12360">
                  <c:v>3.6601869999999996</c:v>
                </c:pt>
                <c:pt idx="12361">
                  <c:v>3.6632629999999997</c:v>
                </c:pt>
                <c:pt idx="12362">
                  <c:v>3.6632629999999997</c:v>
                </c:pt>
                <c:pt idx="12363">
                  <c:v>3.6632629999999997</c:v>
                </c:pt>
                <c:pt idx="12364">
                  <c:v>3.6632629999999997</c:v>
                </c:pt>
                <c:pt idx="12365">
                  <c:v>3.6663389999999998</c:v>
                </c:pt>
                <c:pt idx="12366">
                  <c:v>3.6663389999999998</c:v>
                </c:pt>
                <c:pt idx="12367">
                  <c:v>3.6663389999999998</c:v>
                </c:pt>
                <c:pt idx="12368">
                  <c:v>3.6663389999999998</c:v>
                </c:pt>
                <c:pt idx="12369">
                  <c:v>3.6663389999999998</c:v>
                </c:pt>
                <c:pt idx="12370">
                  <c:v>3.6663389999999998</c:v>
                </c:pt>
                <c:pt idx="12371">
                  <c:v>3.6663389999999998</c:v>
                </c:pt>
                <c:pt idx="12372">
                  <c:v>3.6663389999999998</c:v>
                </c:pt>
                <c:pt idx="12373">
                  <c:v>3.6663389999999998</c:v>
                </c:pt>
                <c:pt idx="12374">
                  <c:v>3.6694139999999997</c:v>
                </c:pt>
                <c:pt idx="12375">
                  <c:v>3.6694139999999997</c:v>
                </c:pt>
                <c:pt idx="12376">
                  <c:v>3.6694139999999997</c:v>
                </c:pt>
                <c:pt idx="12377">
                  <c:v>3.6724899999999998</c:v>
                </c:pt>
                <c:pt idx="12378">
                  <c:v>3.6724899999999998</c:v>
                </c:pt>
                <c:pt idx="12379">
                  <c:v>3.6724899999999998</c:v>
                </c:pt>
                <c:pt idx="12380">
                  <c:v>3.6724899999999998</c:v>
                </c:pt>
                <c:pt idx="12381">
                  <c:v>3.6724899999999998</c:v>
                </c:pt>
                <c:pt idx="12382">
                  <c:v>3.6724899999999998</c:v>
                </c:pt>
                <c:pt idx="12383">
                  <c:v>3.6755659999999999</c:v>
                </c:pt>
                <c:pt idx="12384">
                  <c:v>3.6755659999999999</c:v>
                </c:pt>
                <c:pt idx="12385">
                  <c:v>3.6755659999999999</c:v>
                </c:pt>
                <c:pt idx="12386">
                  <c:v>3.6755659999999999</c:v>
                </c:pt>
                <c:pt idx="12387">
                  <c:v>3.6755659999999999</c:v>
                </c:pt>
                <c:pt idx="12388">
                  <c:v>3.6755659999999999</c:v>
                </c:pt>
                <c:pt idx="12389">
                  <c:v>3.678642</c:v>
                </c:pt>
                <c:pt idx="12390">
                  <c:v>3.678642</c:v>
                </c:pt>
                <c:pt idx="12391">
                  <c:v>3.681718</c:v>
                </c:pt>
                <c:pt idx="12392">
                  <c:v>3.681718</c:v>
                </c:pt>
                <c:pt idx="12393">
                  <c:v>3.681718</c:v>
                </c:pt>
                <c:pt idx="12394">
                  <c:v>3.681718</c:v>
                </c:pt>
                <c:pt idx="12395">
                  <c:v>3.681718</c:v>
                </c:pt>
                <c:pt idx="12396">
                  <c:v>3.681718</c:v>
                </c:pt>
                <c:pt idx="12397">
                  <c:v>3.681718</c:v>
                </c:pt>
                <c:pt idx="12398">
                  <c:v>3.681718</c:v>
                </c:pt>
                <c:pt idx="12399">
                  <c:v>3.681718</c:v>
                </c:pt>
                <c:pt idx="12400">
                  <c:v>3.681718</c:v>
                </c:pt>
                <c:pt idx="12401">
                  <c:v>3.681718</c:v>
                </c:pt>
                <c:pt idx="12402">
                  <c:v>3.681718</c:v>
                </c:pt>
                <c:pt idx="12403">
                  <c:v>3.684793</c:v>
                </c:pt>
                <c:pt idx="12404">
                  <c:v>3.684793</c:v>
                </c:pt>
                <c:pt idx="12405">
                  <c:v>3.6878690000000001</c:v>
                </c:pt>
                <c:pt idx="12406">
                  <c:v>3.6878690000000001</c:v>
                </c:pt>
                <c:pt idx="12407">
                  <c:v>3.6878690000000001</c:v>
                </c:pt>
                <c:pt idx="12408">
                  <c:v>3.6878690000000001</c:v>
                </c:pt>
                <c:pt idx="12409">
                  <c:v>3.6878690000000001</c:v>
                </c:pt>
                <c:pt idx="12410">
                  <c:v>3.6878690000000001</c:v>
                </c:pt>
                <c:pt idx="12411">
                  <c:v>3.6878690000000001</c:v>
                </c:pt>
                <c:pt idx="12412">
                  <c:v>3.6909450000000001</c:v>
                </c:pt>
                <c:pt idx="12413">
                  <c:v>3.6909450000000001</c:v>
                </c:pt>
                <c:pt idx="12414">
                  <c:v>3.6909450000000001</c:v>
                </c:pt>
                <c:pt idx="12415">
                  <c:v>3.6909450000000001</c:v>
                </c:pt>
                <c:pt idx="12416">
                  <c:v>3.6909450000000001</c:v>
                </c:pt>
                <c:pt idx="12417">
                  <c:v>3.6909450000000001</c:v>
                </c:pt>
                <c:pt idx="12418">
                  <c:v>3.6940200000000001</c:v>
                </c:pt>
                <c:pt idx="12419">
                  <c:v>3.6909450000000001</c:v>
                </c:pt>
                <c:pt idx="12420">
                  <c:v>3.6909450000000001</c:v>
                </c:pt>
                <c:pt idx="12421">
                  <c:v>3.6940200000000001</c:v>
                </c:pt>
                <c:pt idx="12422">
                  <c:v>3.6940200000000001</c:v>
                </c:pt>
                <c:pt idx="12423">
                  <c:v>3.6940200000000001</c:v>
                </c:pt>
                <c:pt idx="12424">
                  <c:v>3.6940200000000001</c:v>
                </c:pt>
                <c:pt idx="12425">
                  <c:v>3.6940200000000001</c:v>
                </c:pt>
                <c:pt idx="12426">
                  <c:v>3.6970969999999994</c:v>
                </c:pt>
                <c:pt idx="12427">
                  <c:v>3.6970969999999994</c:v>
                </c:pt>
                <c:pt idx="12428">
                  <c:v>3.6970969999999994</c:v>
                </c:pt>
                <c:pt idx="12429">
                  <c:v>3.7001719999999994</c:v>
                </c:pt>
                <c:pt idx="12430">
                  <c:v>3.7032479999999994</c:v>
                </c:pt>
                <c:pt idx="12431">
                  <c:v>3.7032479999999994</c:v>
                </c:pt>
                <c:pt idx="12432">
                  <c:v>3.7032479999999994</c:v>
                </c:pt>
                <c:pt idx="12433">
                  <c:v>3.7063239999999995</c:v>
                </c:pt>
                <c:pt idx="12434">
                  <c:v>3.7093989999999994</c:v>
                </c:pt>
                <c:pt idx="12435">
                  <c:v>3.7124759999999997</c:v>
                </c:pt>
                <c:pt idx="12436">
                  <c:v>3.7124759999999997</c:v>
                </c:pt>
                <c:pt idx="12437">
                  <c:v>3.7124759999999997</c:v>
                </c:pt>
                <c:pt idx="12438">
                  <c:v>3.7124759999999997</c:v>
                </c:pt>
                <c:pt idx="12439">
                  <c:v>3.7124759999999997</c:v>
                </c:pt>
                <c:pt idx="12440">
                  <c:v>3.7124759999999997</c:v>
                </c:pt>
                <c:pt idx="12441">
                  <c:v>3.7124759999999997</c:v>
                </c:pt>
                <c:pt idx="12442">
                  <c:v>3.7124759999999997</c:v>
                </c:pt>
                <c:pt idx="12443">
                  <c:v>3.7155509999999996</c:v>
                </c:pt>
                <c:pt idx="12444">
                  <c:v>3.7155509999999996</c:v>
                </c:pt>
                <c:pt idx="12445">
                  <c:v>3.7186269999999997</c:v>
                </c:pt>
                <c:pt idx="12446">
                  <c:v>3.7186269999999997</c:v>
                </c:pt>
                <c:pt idx="12447">
                  <c:v>3.7186269999999997</c:v>
                </c:pt>
                <c:pt idx="12448">
                  <c:v>3.7186269999999997</c:v>
                </c:pt>
                <c:pt idx="12449">
                  <c:v>3.7186269999999997</c:v>
                </c:pt>
                <c:pt idx="12450">
                  <c:v>3.7155509999999996</c:v>
                </c:pt>
                <c:pt idx="12451">
                  <c:v>3.7186269999999997</c:v>
                </c:pt>
                <c:pt idx="12452">
                  <c:v>3.7217029999999998</c:v>
                </c:pt>
                <c:pt idx="12453">
                  <c:v>3.7217029999999998</c:v>
                </c:pt>
                <c:pt idx="12454">
                  <c:v>3.7186269999999997</c:v>
                </c:pt>
                <c:pt idx="12455">
                  <c:v>3.7155509999999996</c:v>
                </c:pt>
                <c:pt idx="12456">
                  <c:v>3.7155509999999996</c:v>
                </c:pt>
                <c:pt idx="12457">
                  <c:v>3.7155509999999996</c:v>
                </c:pt>
                <c:pt idx="12458">
                  <c:v>3.7155509999999996</c:v>
                </c:pt>
                <c:pt idx="12459">
                  <c:v>3.7186269999999997</c:v>
                </c:pt>
                <c:pt idx="12460">
                  <c:v>3.7186269999999997</c:v>
                </c:pt>
                <c:pt idx="12461">
                  <c:v>3.7186269999999997</c:v>
                </c:pt>
                <c:pt idx="12462">
                  <c:v>3.7155509999999996</c:v>
                </c:pt>
                <c:pt idx="12463">
                  <c:v>3.7155509999999996</c:v>
                </c:pt>
                <c:pt idx="12464">
                  <c:v>3.7155509999999996</c:v>
                </c:pt>
                <c:pt idx="12465">
                  <c:v>3.7155509999999996</c:v>
                </c:pt>
                <c:pt idx="12466">
                  <c:v>3.7155509999999996</c:v>
                </c:pt>
                <c:pt idx="12467">
                  <c:v>3.7155509999999996</c:v>
                </c:pt>
                <c:pt idx="12468">
                  <c:v>3.7186269999999997</c:v>
                </c:pt>
                <c:pt idx="12469">
                  <c:v>3.7186269999999997</c:v>
                </c:pt>
                <c:pt idx="12470">
                  <c:v>3.7217029999999998</c:v>
                </c:pt>
                <c:pt idx="12471">
                  <c:v>3.7186269999999997</c:v>
                </c:pt>
                <c:pt idx="12472">
                  <c:v>3.7186269999999997</c:v>
                </c:pt>
                <c:pt idx="12473">
                  <c:v>3.7186269999999997</c:v>
                </c:pt>
                <c:pt idx="12474">
                  <c:v>3.7217029999999998</c:v>
                </c:pt>
                <c:pt idx="12475">
                  <c:v>3.7217029999999998</c:v>
                </c:pt>
                <c:pt idx="12476">
                  <c:v>3.7217029999999998</c:v>
                </c:pt>
                <c:pt idx="12477">
                  <c:v>3.7217029999999998</c:v>
                </c:pt>
                <c:pt idx="12478">
                  <c:v>3.7217029999999998</c:v>
                </c:pt>
                <c:pt idx="12479">
                  <c:v>3.7217029999999998</c:v>
                </c:pt>
                <c:pt idx="12480">
                  <c:v>3.7247779999999997</c:v>
                </c:pt>
                <c:pt idx="12481">
                  <c:v>3.7217029999999998</c:v>
                </c:pt>
                <c:pt idx="12482">
                  <c:v>3.7217029999999998</c:v>
                </c:pt>
                <c:pt idx="12483">
                  <c:v>3.7278539999999998</c:v>
                </c:pt>
                <c:pt idx="12484">
                  <c:v>3.7247779999999997</c:v>
                </c:pt>
                <c:pt idx="12485">
                  <c:v>3.7247779999999997</c:v>
                </c:pt>
                <c:pt idx="12486">
                  <c:v>3.7247779999999997</c:v>
                </c:pt>
                <c:pt idx="12487">
                  <c:v>3.7278539999999998</c:v>
                </c:pt>
                <c:pt idx="12488">
                  <c:v>3.7309299999999999</c:v>
                </c:pt>
                <c:pt idx="12489">
                  <c:v>3.7278539999999998</c:v>
                </c:pt>
                <c:pt idx="12490">
                  <c:v>3.7278539999999998</c:v>
                </c:pt>
                <c:pt idx="12491">
                  <c:v>3.7309299999999999</c:v>
                </c:pt>
                <c:pt idx="12492">
                  <c:v>3.7340059999999999</c:v>
                </c:pt>
                <c:pt idx="12493">
                  <c:v>3.7309299999999999</c:v>
                </c:pt>
                <c:pt idx="12494">
                  <c:v>3.7278539999999998</c:v>
                </c:pt>
                <c:pt idx="12495">
                  <c:v>3.7309299999999999</c:v>
                </c:pt>
                <c:pt idx="12496">
                  <c:v>3.7340059999999999</c:v>
                </c:pt>
                <c:pt idx="12497">
                  <c:v>3.7340059999999999</c:v>
                </c:pt>
                <c:pt idx="12498">
                  <c:v>3.7278539999999998</c:v>
                </c:pt>
                <c:pt idx="12499">
                  <c:v>3.7278539999999998</c:v>
                </c:pt>
                <c:pt idx="12500">
                  <c:v>3.7309299999999999</c:v>
                </c:pt>
                <c:pt idx="12501">
                  <c:v>3.7309299999999999</c:v>
                </c:pt>
                <c:pt idx="12502">
                  <c:v>3.7278539999999998</c:v>
                </c:pt>
                <c:pt idx="12503">
                  <c:v>3.7278539999999998</c:v>
                </c:pt>
                <c:pt idx="12504">
                  <c:v>3.7340059999999999</c:v>
                </c:pt>
                <c:pt idx="12505">
                  <c:v>3.737082</c:v>
                </c:pt>
                <c:pt idx="12506">
                  <c:v>3.737082</c:v>
                </c:pt>
                <c:pt idx="12507">
                  <c:v>3.737082</c:v>
                </c:pt>
                <c:pt idx="12508">
                  <c:v>3.737082</c:v>
                </c:pt>
                <c:pt idx="12509">
                  <c:v>3.740157</c:v>
                </c:pt>
                <c:pt idx="12510">
                  <c:v>3.740157</c:v>
                </c:pt>
                <c:pt idx="12511">
                  <c:v>3.740157</c:v>
                </c:pt>
                <c:pt idx="12512">
                  <c:v>3.740157</c:v>
                </c:pt>
                <c:pt idx="12513">
                  <c:v>3.743233</c:v>
                </c:pt>
                <c:pt idx="12514">
                  <c:v>3.743233</c:v>
                </c:pt>
                <c:pt idx="12515">
                  <c:v>3.737082</c:v>
                </c:pt>
                <c:pt idx="12516">
                  <c:v>3.740157</c:v>
                </c:pt>
                <c:pt idx="12517">
                  <c:v>3.743233</c:v>
                </c:pt>
                <c:pt idx="12518">
                  <c:v>3.743233</c:v>
                </c:pt>
                <c:pt idx="12519">
                  <c:v>3.740157</c:v>
                </c:pt>
                <c:pt idx="12520">
                  <c:v>3.740157</c:v>
                </c:pt>
                <c:pt idx="12521">
                  <c:v>3.740157</c:v>
                </c:pt>
                <c:pt idx="12522">
                  <c:v>3.740157</c:v>
                </c:pt>
                <c:pt idx="12523">
                  <c:v>3.740157</c:v>
                </c:pt>
                <c:pt idx="12524">
                  <c:v>3.740157</c:v>
                </c:pt>
                <c:pt idx="12525">
                  <c:v>3.743233</c:v>
                </c:pt>
                <c:pt idx="12526">
                  <c:v>3.7463090000000001</c:v>
                </c:pt>
                <c:pt idx="12527">
                  <c:v>3.7463090000000001</c:v>
                </c:pt>
                <c:pt idx="12528">
                  <c:v>3.7493850000000002</c:v>
                </c:pt>
                <c:pt idx="12529">
                  <c:v>3.7493850000000002</c:v>
                </c:pt>
                <c:pt idx="12530">
                  <c:v>3.7493850000000002</c:v>
                </c:pt>
                <c:pt idx="12531">
                  <c:v>3.7524609999999994</c:v>
                </c:pt>
                <c:pt idx="12532">
                  <c:v>3.7524609999999994</c:v>
                </c:pt>
                <c:pt idx="12533">
                  <c:v>3.7555360000000002</c:v>
                </c:pt>
                <c:pt idx="12534">
                  <c:v>3.7524609999999994</c:v>
                </c:pt>
                <c:pt idx="12535">
                  <c:v>3.7524609999999994</c:v>
                </c:pt>
                <c:pt idx="12536">
                  <c:v>3.7524609999999994</c:v>
                </c:pt>
                <c:pt idx="12537">
                  <c:v>3.7493850000000002</c:v>
                </c:pt>
                <c:pt idx="12538">
                  <c:v>3.7493850000000002</c:v>
                </c:pt>
                <c:pt idx="12539">
                  <c:v>3.7493850000000002</c:v>
                </c:pt>
                <c:pt idx="12540">
                  <c:v>3.7493850000000002</c:v>
                </c:pt>
                <c:pt idx="12541">
                  <c:v>3.7463090000000001</c:v>
                </c:pt>
                <c:pt idx="12542">
                  <c:v>3.7493850000000002</c:v>
                </c:pt>
                <c:pt idx="12543">
                  <c:v>3.7524609999999994</c:v>
                </c:pt>
                <c:pt idx="12544">
                  <c:v>3.7524609999999994</c:v>
                </c:pt>
                <c:pt idx="12545">
                  <c:v>3.7524609999999994</c:v>
                </c:pt>
                <c:pt idx="12546">
                  <c:v>3.7555360000000002</c:v>
                </c:pt>
                <c:pt idx="12547">
                  <c:v>3.7586119999999994</c:v>
                </c:pt>
                <c:pt idx="12548">
                  <c:v>3.7586119999999994</c:v>
                </c:pt>
                <c:pt idx="12549">
                  <c:v>3.7586119999999994</c:v>
                </c:pt>
                <c:pt idx="12550">
                  <c:v>3.7586119999999994</c:v>
                </c:pt>
                <c:pt idx="12551">
                  <c:v>3.7616879999999995</c:v>
                </c:pt>
                <c:pt idx="12552">
                  <c:v>3.7647639999999996</c:v>
                </c:pt>
                <c:pt idx="12553">
                  <c:v>3.7647639999999996</c:v>
                </c:pt>
                <c:pt idx="12554">
                  <c:v>3.7647639999999996</c:v>
                </c:pt>
                <c:pt idx="12555">
                  <c:v>3.7678399999999996</c:v>
                </c:pt>
                <c:pt idx="12556">
                  <c:v>3.7678399999999996</c:v>
                </c:pt>
                <c:pt idx="12557">
                  <c:v>3.7647639999999996</c:v>
                </c:pt>
                <c:pt idx="12558">
                  <c:v>3.7678399999999996</c:v>
                </c:pt>
                <c:pt idx="12559">
                  <c:v>3.7678399999999996</c:v>
                </c:pt>
                <c:pt idx="12560">
                  <c:v>3.7709149999999996</c:v>
                </c:pt>
                <c:pt idx="12561">
                  <c:v>3.7709149999999996</c:v>
                </c:pt>
                <c:pt idx="12562">
                  <c:v>3.7739909999999997</c:v>
                </c:pt>
                <c:pt idx="12563">
                  <c:v>3.7770669999999997</c:v>
                </c:pt>
                <c:pt idx="12564">
                  <c:v>3.7770669999999997</c:v>
                </c:pt>
                <c:pt idx="12565">
                  <c:v>3.7801429999999998</c:v>
                </c:pt>
                <c:pt idx="12566">
                  <c:v>3.7832189999999999</c:v>
                </c:pt>
                <c:pt idx="12567">
                  <c:v>3.7862939999999998</c:v>
                </c:pt>
                <c:pt idx="12568">
                  <c:v>3.7862939999999998</c:v>
                </c:pt>
                <c:pt idx="12569">
                  <c:v>3.7862939999999998</c:v>
                </c:pt>
                <c:pt idx="12570">
                  <c:v>3.7862939999999998</c:v>
                </c:pt>
                <c:pt idx="12571">
                  <c:v>3.7893699999999999</c:v>
                </c:pt>
                <c:pt idx="12572">
                  <c:v>3.7893699999999999</c:v>
                </c:pt>
                <c:pt idx="12573">
                  <c:v>3.7924449999999998</c:v>
                </c:pt>
                <c:pt idx="12574">
                  <c:v>3.7893699999999999</c:v>
                </c:pt>
                <c:pt idx="12575">
                  <c:v>3.7893699999999999</c:v>
                </c:pt>
                <c:pt idx="12576">
                  <c:v>3.7893699999999999</c:v>
                </c:pt>
                <c:pt idx="12577">
                  <c:v>3.7924449999999998</c:v>
                </c:pt>
                <c:pt idx="12578">
                  <c:v>3.7924449999999998</c:v>
                </c:pt>
                <c:pt idx="12579">
                  <c:v>3.7924449999999998</c:v>
                </c:pt>
                <c:pt idx="12580">
                  <c:v>3.7955220000000001</c:v>
                </c:pt>
                <c:pt idx="12581">
                  <c:v>3.7955220000000001</c:v>
                </c:pt>
                <c:pt idx="12582">
                  <c:v>3.7955220000000001</c:v>
                </c:pt>
                <c:pt idx="12583">
                  <c:v>3.7955220000000001</c:v>
                </c:pt>
                <c:pt idx="12584">
                  <c:v>3.7985980000000001</c:v>
                </c:pt>
                <c:pt idx="12585">
                  <c:v>3.8016730000000001</c:v>
                </c:pt>
                <c:pt idx="12586">
                  <c:v>3.8016730000000001</c:v>
                </c:pt>
                <c:pt idx="12587">
                  <c:v>3.7985980000000001</c:v>
                </c:pt>
                <c:pt idx="12588">
                  <c:v>3.8016730000000001</c:v>
                </c:pt>
                <c:pt idx="12589">
                  <c:v>3.8047490000000002</c:v>
                </c:pt>
                <c:pt idx="12590">
                  <c:v>3.8078240000000001</c:v>
                </c:pt>
                <c:pt idx="12591">
                  <c:v>3.8109009999999994</c:v>
                </c:pt>
                <c:pt idx="12592">
                  <c:v>3.8139769999999995</c:v>
                </c:pt>
                <c:pt idx="12593">
                  <c:v>3.8170519999999994</c:v>
                </c:pt>
                <c:pt idx="12594">
                  <c:v>3.8170519999999994</c:v>
                </c:pt>
                <c:pt idx="12595">
                  <c:v>3.8139769999999995</c:v>
                </c:pt>
                <c:pt idx="12596">
                  <c:v>3.8170519999999994</c:v>
                </c:pt>
                <c:pt idx="12597">
                  <c:v>3.8201279999999995</c:v>
                </c:pt>
                <c:pt idx="12598">
                  <c:v>3.8201279999999995</c:v>
                </c:pt>
                <c:pt idx="12599">
                  <c:v>3.8232029999999995</c:v>
                </c:pt>
                <c:pt idx="12600">
                  <c:v>3.8262799999999997</c:v>
                </c:pt>
                <c:pt idx="12601">
                  <c:v>3.8293549999999996</c:v>
                </c:pt>
                <c:pt idx="12602">
                  <c:v>3.8324309999999997</c:v>
                </c:pt>
                <c:pt idx="12603">
                  <c:v>3.8355069999999998</c:v>
                </c:pt>
                <c:pt idx="12604">
                  <c:v>3.8385819999999997</c:v>
                </c:pt>
                <c:pt idx="12605">
                  <c:v>3.8416589999999999</c:v>
                </c:pt>
                <c:pt idx="12606">
                  <c:v>3.8416589999999999</c:v>
                </c:pt>
                <c:pt idx="12607">
                  <c:v>3.8447339999999999</c:v>
                </c:pt>
                <c:pt idx="12608">
                  <c:v>3.8447339999999999</c:v>
                </c:pt>
                <c:pt idx="12609">
                  <c:v>3.8447339999999999</c:v>
                </c:pt>
                <c:pt idx="12610">
                  <c:v>3.8447339999999999</c:v>
                </c:pt>
                <c:pt idx="12611">
                  <c:v>3.8447339999999999</c:v>
                </c:pt>
                <c:pt idx="12612">
                  <c:v>3.84781</c:v>
                </c:pt>
                <c:pt idx="12613">
                  <c:v>3.84781</c:v>
                </c:pt>
                <c:pt idx="12614">
                  <c:v>3.84781</c:v>
                </c:pt>
                <c:pt idx="12615">
                  <c:v>3.850886</c:v>
                </c:pt>
                <c:pt idx="12616">
                  <c:v>3.853961</c:v>
                </c:pt>
                <c:pt idx="12617">
                  <c:v>3.850886</c:v>
                </c:pt>
                <c:pt idx="12618">
                  <c:v>3.853961</c:v>
                </c:pt>
                <c:pt idx="12619">
                  <c:v>3.857037</c:v>
                </c:pt>
                <c:pt idx="12620">
                  <c:v>3.857037</c:v>
                </c:pt>
                <c:pt idx="12621">
                  <c:v>3.853961</c:v>
                </c:pt>
                <c:pt idx="12622">
                  <c:v>3.853961</c:v>
                </c:pt>
                <c:pt idx="12623">
                  <c:v>3.857037</c:v>
                </c:pt>
                <c:pt idx="12624">
                  <c:v>3.8601130000000001</c:v>
                </c:pt>
                <c:pt idx="12625">
                  <c:v>3.8631890000000002</c:v>
                </c:pt>
                <c:pt idx="12626">
                  <c:v>3.8662649999999994</c:v>
                </c:pt>
                <c:pt idx="12627">
                  <c:v>3.8693400000000002</c:v>
                </c:pt>
                <c:pt idx="12628">
                  <c:v>3.8724159999999994</c:v>
                </c:pt>
                <c:pt idx="12629">
                  <c:v>3.8754919999999995</c:v>
                </c:pt>
                <c:pt idx="12630">
                  <c:v>3.8754919999999995</c:v>
                </c:pt>
                <c:pt idx="12631">
                  <c:v>3.8785679999999996</c:v>
                </c:pt>
                <c:pt idx="12632">
                  <c:v>3.8816439999999997</c:v>
                </c:pt>
                <c:pt idx="12633">
                  <c:v>3.8785679999999996</c:v>
                </c:pt>
                <c:pt idx="12634">
                  <c:v>3.8816439999999997</c:v>
                </c:pt>
                <c:pt idx="12635">
                  <c:v>3.8847199999999997</c:v>
                </c:pt>
                <c:pt idx="12636">
                  <c:v>3.8847199999999997</c:v>
                </c:pt>
                <c:pt idx="12637">
                  <c:v>3.8877949999999997</c:v>
                </c:pt>
                <c:pt idx="12638">
                  <c:v>3.8877949999999997</c:v>
                </c:pt>
                <c:pt idx="12639">
                  <c:v>3.8877949999999997</c:v>
                </c:pt>
                <c:pt idx="12640">
                  <c:v>3.8908709999999997</c:v>
                </c:pt>
                <c:pt idx="12641">
                  <c:v>3.8939469999999998</c:v>
                </c:pt>
                <c:pt idx="12642">
                  <c:v>3.8970219999999998</c:v>
                </c:pt>
                <c:pt idx="12643">
                  <c:v>3.900099</c:v>
                </c:pt>
                <c:pt idx="12644">
                  <c:v>3.900099</c:v>
                </c:pt>
                <c:pt idx="12645">
                  <c:v>3.900099</c:v>
                </c:pt>
                <c:pt idx="12646">
                  <c:v>3.9031739999999999</c:v>
                </c:pt>
                <c:pt idx="12647">
                  <c:v>3.900099</c:v>
                </c:pt>
                <c:pt idx="12648">
                  <c:v>3.900099</c:v>
                </c:pt>
                <c:pt idx="12649">
                  <c:v>3.9031739999999999</c:v>
                </c:pt>
                <c:pt idx="12650">
                  <c:v>3.90625</c:v>
                </c:pt>
                <c:pt idx="12651">
                  <c:v>3.9093260000000001</c:v>
                </c:pt>
                <c:pt idx="12652">
                  <c:v>3.912401</c:v>
                </c:pt>
                <c:pt idx="12653">
                  <c:v>3.9154770000000001</c:v>
                </c:pt>
                <c:pt idx="12654">
                  <c:v>3.9154770000000001</c:v>
                </c:pt>
                <c:pt idx="12655">
                  <c:v>3.9185530000000002</c:v>
                </c:pt>
                <c:pt idx="12656">
                  <c:v>3.9185530000000002</c:v>
                </c:pt>
                <c:pt idx="12657">
                  <c:v>3.9185530000000002</c:v>
                </c:pt>
                <c:pt idx="12658">
                  <c:v>3.9185530000000002</c:v>
                </c:pt>
                <c:pt idx="12659">
                  <c:v>3.9154770000000001</c:v>
                </c:pt>
                <c:pt idx="12660">
                  <c:v>3.9185530000000002</c:v>
                </c:pt>
                <c:pt idx="12661">
                  <c:v>3.9216289999999994</c:v>
                </c:pt>
                <c:pt idx="12662">
                  <c:v>3.9216289999999994</c:v>
                </c:pt>
                <c:pt idx="12663">
                  <c:v>3.9247049999999994</c:v>
                </c:pt>
                <c:pt idx="12664">
                  <c:v>3.9247049999999994</c:v>
                </c:pt>
                <c:pt idx="12665">
                  <c:v>3.9277799999999994</c:v>
                </c:pt>
                <c:pt idx="12666">
                  <c:v>3.9308559999999995</c:v>
                </c:pt>
                <c:pt idx="12667">
                  <c:v>3.9339319999999995</c:v>
                </c:pt>
                <c:pt idx="12668">
                  <c:v>3.9308559999999995</c:v>
                </c:pt>
                <c:pt idx="12669">
                  <c:v>3.9308559999999995</c:v>
                </c:pt>
                <c:pt idx="12670">
                  <c:v>3.9308559999999995</c:v>
                </c:pt>
                <c:pt idx="12671">
                  <c:v>3.9308559999999995</c:v>
                </c:pt>
                <c:pt idx="12672">
                  <c:v>3.9339319999999995</c:v>
                </c:pt>
                <c:pt idx="12673">
                  <c:v>3.9339319999999995</c:v>
                </c:pt>
                <c:pt idx="12674">
                  <c:v>3.9339319999999995</c:v>
                </c:pt>
                <c:pt idx="12675">
                  <c:v>3.9339319999999995</c:v>
                </c:pt>
                <c:pt idx="12676">
                  <c:v>3.9339319999999995</c:v>
                </c:pt>
                <c:pt idx="12677">
                  <c:v>3.9339319999999995</c:v>
                </c:pt>
                <c:pt idx="12678">
                  <c:v>3.9370079999999996</c:v>
                </c:pt>
                <c:pt idx="12679">
                  <c:v>3.9400839999999997</c:v>
                </c:pt>
                <c:pt idx="12680">
                  <c:v>3.9431589999999996</c:v>
                </c:pt>
                <c:pt idx="12681">
                  <c:v>3.9462349999999997</c:v>
                </c:pt>
                <c:pt idx="12682">
                  <c:v>3.9462349999999997</c:v>
                </c:pt>
                <c:pt idx="12683">
                  <c:v>3.9493109999999998</c:v>
                </c:pt>
                <c:pt idx="12684">
                  <c:v>3.9493109999999998</c:v>
                </c:pt>
                <c:pt idx="12685">
                  <c:v>3.9493109999999998</c:v>
                </c:pt>
                <c:pt idx="12686">
                  <c:v>3.9462349999999997</c:v>
                </c:pt>
                <c:pt idx="12687">
                  <c:v>3.9493109999999998</c:v>
                </c:pt>
                <c:pt idx="12688">
                  <c:v>3.9523869999999999</c:v>
                </c:pt>
                <c:pt idx="12689">
                  <c:v>3.9523869999999999</c:v>
                </c:pt>
                <c:pt idx="12690">
                  <c:v>3.9523869999999999</c:v>
                </c:pt>
                <c:pt idx="12691">
                  <c:v>3.9523869999999999</c:v>
                </c:pt>
                <c:pt idx="12692">
                  <c:v>3.9523869999999999</c:v>
                </c:pt>
                <c:pt idx="12693">
                  <c:v>3.955463</c:v>
                </c:pt>
                <c:pt idx="12694">
                  <c:v>3.9585379999999999</c:v>
                </c:pt>
                <c:pt idx="12695">
                  <c:v>3.961614</c:v>
                </c:pt>
                <c:pt idx="12696">
                  <c:v>3.961614</c:v>
                </c:pt>
                <c:pt idx="12697">
                  <c:v>3.96469</c:v>
                </c:pt>
                <c:pt idx="12698">
                  <c:v>3.96469</c:v>
                </c:pt>
                <c:pt idx="12699">
                  <c:v>3.9677660000000001</c:v>
                </c:pt>
                <c:pt idx="12700">
                  <c:v>3.9677660000000001</c:v>
                </c:pt>
                <c:pt idx="12701">
                  <c:v>3.96469</c:v>
                </c:pt>
                <c:pt idx="12702">
                  <c:v>3.9677660000000001</c:v>
                </c:pt>
                <c:pt idx="12703">
                  <c:v>3.9708420000000002</c:v>
                </c:pt>
                <c:pt idx="12704">
                  <c:v>3.9739170000000001</c:v>
                </c:pt>
                <c:pt idx="12705">
                  <c:v>3.9769930000000002</c:v>
                </c:pt>
                <c:pt idx="12706">
                  <c:v>3.9800689999999994</c:v>
                </c:pt>
                <c:pt idx="12707">
                  <c:v>3.9800689999999994</c:v>
                </c:pt>
                <c:pt idx="12708">
                  <c:v>3.9800689999999994</c:v>
                </c:pt>
                <c:pt idx="12709">
                  <c:v>3.9831449999999995</c:v>
                </c:pt>
                <c:pt idx="12710">
                  <c:v>3.9831449999999995</c:v>
                </c:pt>
                <c:pt idx="12711">
                  <c:v>3.9862199999999994</c:v>
                </c:pt>
                <c:pt idx="12712">
                  <c:v>3.9892959999999995</c:v>
                </c:pt>
                <c:pt idx="12713">
                  <c:v>3.9923719999999996</c:v>
                </c:pt>
                <c:pt idx="12714">
                  <c:v>3.9954479999999997</c:v>
                </c:pt>
                <c:pt idx="12715">
                  <c:v>3.9954479999999997</c:v>
                </c:pt>
                <c:pt idx="12716">
                  <c:v>3.9985229999999996</c:v>
                </c:pt>
                <c:pt idx="12717">
                  <c:v>4.0015989999999997</c:v>
                </c:pt>
                <c:pt idx="12718">
                  <c:v>4.0046749999999998</c:v>
                </c:pt>
                <c:pt idx="12719">
                  <c:v>4.0077509999999998</c:v>
                </c:pt>
                <c:pt idx="12720">
                  <c:v>4.0077509999999998</c:v>
                </c:pt>
                <c:pt idx="12721">
                  <c:v>4.0108269999999999</c:v>
                </c:pt>
                <c:pt idx="12722">
                  <c:v>4.0139019999999999</c:v>
                </c:pt>
                <c:pt idx="12723">
                  <c:v>4.0169779999999999</c:v>
                </c:pt>
                <c:pt idx="12724">
                  <c:v>4.0169779999999999</c:v>
                </c:pt>
                <c:pt idx="12725">
                  <c:v>4.020054</c:v>
                </c:pt>
                <c:pt idx="12726">
                  <c:v>4.0231300000000001</c:v>
                </c:pt>
                <c:pt idx="12727">
                  <c:v>4.0262060000000002</c:v>
                </c:pt>
                <c:pt idx="12728">
                  <c:v>4.0292810000000001</c:v>
                </c:pt>
                <c:pt idx="12729">
                  <c:v>4.0323570000000002</c:v>
                </c:pt>
                <c:pt idx="12730">
                  <c:v>4.0323570000000002</c:v>
                </c:pt>
                <c:pt idx="12731">
                  <c:v>4.0354329999999994</c:v>
                </c:pt>
                <c:pt idx="12732">
                  <c:v>4.0385089999999995</c:v>
                </c:pt>
                <c:pt idx="12733">
                  <c:v>4.0415849999999995</c:v>
                </c:pt>
                <c:pt idx="12734">
                  <c:v>4.0415849999999995</c:v>
                </c:pt>
                <c:pt idx="12735">
                  <c:v>4.0446599999999995</c:v>
                </c:pt>
                <c:pt idx="12736">
                  <c:v>4.0446599999999995</c:v>
                </c:pt>
                <c:pt idx="12737">
                  <c:v>4.0508119999999996</c:v>
                </c:pt>
                <c:pt idx="12738">
                  <c:v>4.0508119999999996</c:v>
                </c:pt>
                <c:pt idx="12739">
                  <c:v>4.0446599999999995</c:v>
                </c:pt>
                <c:pt idx="12740">
                  <c:v>4.0508119999999996</c:v>
                </c:pt>
                <c:pt idx="12741">
                  <c:v>4.0538879999999997</c:v>
                </c:pt>
                <c:pt idx="12742">
                  <c:v>4.0538879999999997</c:v>
                </c:pt>
                <c:pt idx="12743">
                  <c:v>4.0538879999999997</c:v>
                </c:pt>
                <c:pt idx="12744">
                  <c:v>4.0508119999999996</c:v>
                </c:pt>
                <c:pt idx="12745">
                  <c:v>4.0538879999999997</c:v>
                </c:pt>
                <c:pt idx="12746">
                  <c:v>4.0569639999999998</c:v>
                </c:pt>
                <c:pt idx="12747">
                  <c:v>4.0538879999999997</c:v>
                </c:pt>
                <c:pt idx="12748">
                  <c:v>4.0538879999999997</c:v>
                </c:pt>
                <c:pt idx="12749">
                  <c:v>4.0600389999999997</c:v>
                </c:pt>
                <c:pt idx="12750">
                  <c:v>4.0631149999999998</c:v>
                </c:pt>
                <c:pt idx="12751">
                  <c:v>4.0631149999999998</c:v>
                </c:pt>
                <c:pt idx="12752">
                  <c:v>4.0631149999999998</c:v>
                </c:pt>
                <c:pt idx="12753">
                  <c:v>4.0661899999999997</c:v>
                </c:pt>
                <c:pt idx="12754">
                  <c:v>4.072343</c:v>
                </c:pt>
                <c:pt idx="12755">
                  <c:v>4.075418</c:v>
                </c:pt>
                <c:pt idx="12756">
                  <c:v>4.072343</c:v>
                </c:pt>
                <c:pt idx="12757">
                  <c:v>4.075418</c:v>
                </c:pt>
                <c:pt idx="12758">
                  <c:v>4.0784940000000001</c:v>
                </c:pt>
                <c:pt idx="12759">
                  <c:v>4.081569</c:v>
                </c:pt>
                <c:pt idx="12760">
                  <c:v>4.081569</c:v>
                </c:pt>
                <c:pt idx="12761">
                  <c:v>4.0784940000000001</c:v>
                </c:pt>
                <c:pt idx="12762">
                  <c:v>4.081569</c:v>
                </c:pt>
                <c:pt idx="12763">
                  <c:v>4.0846460000000002</c:v>
                </c:pt>
                <c:pt idx="12764">
                  <c:v>4.0877219999999994</c:v>
                </c:pt>
                <c:pt idx="12765">
                  <c:v>4.0846460000000002</c:v>
                </c:pt>
                <c:pt idx="12766">
                  <c:v>4.0877219999999994</c:v>
                </c:pt>
                <c:pt idx="12767">
                  <c:v>4.0907969999999994</c:v>
                </c:pt>
                <c:pt idx="12768">
                  <c:v>4.0938729999999994</c:v>
                </c:pt>
                <c:pt idx="12769">
                  <c:v>4.0938729999999994</c:v>
                </c:pt>
                <c:pt idx="12770">
                  <c:v>4.0969489999999995</c:v>
                </c:pt>
                <c:pt idx="12771">
                  <c:v>4.1031009999999997</c:v>
                </c:pt>
                <c:pt idx="12772">
                  <c:v>4.1031009999999997</c:v>
                </c:pt>
                <c:pt idx="12773">
                  <c:v>4.1031009999999997</c:v>
                </c:pt>
                <c:pt idx="12774">
                  <c:v>4.1061759999999996</c:v>
                </c:pt>
                <c:pt idx="12775">
                  <c:v>4.1092519999999997</c:v>
                </c:pt>
                <c:pt idx="12776">
                  <c:v>4.1123279999999998</c:v>
                </c:pt>
                <c:pt idx="12777">
                  <c:v>4.1123279999999998</c:v>
                </c:pt>
                <c:pt idx="12778">
                  <c:v>4.1123279999999998</c:v>
                </c:pt>
                <c:pt idx="12779">
                  <c:v>4.1154029999999997</c:v>
                </c:pt>
                <c:pt idx="12780">
                  <c:v>4.1184789999999998</c:v>
                </c:pt>
                <c:pt idx="12781">
                  <c:v>4.1184789999999998</c:v>
                </c:pt>
                <c:pt idx="12782">
                  <c:v>4.1184789999999998</c:v>
                </c:pt>
                <c:pt idx="12783">
                  <c:v>4.1215549999999999</c:v>
                </c:pt>
                <c:pt idx="12784">
                  <c:v>4.1215549999999999</c:v>
                </c:pt>
                <c:pt idx="12785">
                  <c:v>4.1184789999999998</c:v>
                </c:pt>
                <c:pt idx="12786">
                  <c:v>4.1215549999999999</c:v>
                </c:pt>
                <c:pt idx="12787">
                  <c:v>4.1215549999999999</c:v>
                </c:pt>
                <c:pt idx="12788">
                  <c:v>4.1246309999999999</c:v>
                </c:pt>
                <c:pt idx="12789">
                  <c:v>4.1246309999999999</c:v>
                </c:pt>
                <c:pt idx="12790">
                  <c:v>4.127707</c:v>
                </c:pt>
                <c:pt idx="12791">
                  <c:v>4.130782</c:v>
                </c:pt>
                <c:pt idx="12792">
                  <c:v>4.133858</c:v>
                </c:pt>
                <c:pt idx="12793">
                  <c:v>4.1369340000000001</c:v>
                </c:pt>
                <c:pt idx="12794">
                  <c:v>4.1400100000000002</c:v>
                </c:pt>
                <c:pt idx="12795">
                  <c:v>4.1400100000000002</c:v>
                </c:pt>
                <c:pt idx="12796">
                  <c:v>4.1430859999999994</c:v>
                </c:pt>
                <c:pt idx="12797">
                  <c:v>4.1461610000000002</c:v>
                </c:pt>
                <c:pt idx="12798">
                  <c:v>4.1461610000000002</c:v>
                </c:pt>
                <c:pt idx="12799">
                  <c:v>4.1461610000000002</c:v>
                </c:pt>
                <c:pt idx="12800">
                  <c:v>4.1492369999999994</c:v>
                </c:pt>
                <c:pt idx="12801">
                  <c:v>4.1523129999999995</c:v>
                </c:pt>
                <c:pt idx="12802">
                  <c:v>4.1553889999999996</c:v>
                </c:pt>
                <c:pt idx="12803">
                  <c:v>4.1553889999999996</c:v>
                </c:pt>
                <c:pt idx="12804">
                  <c:v>4.1584649999999996</c:v>
                </c:pt>
                <c:pt idx="12805">
                  <c:v>4.1615399999999996</c:v>
                </c:pt>
                <c:pt idx="12806">
                  <c:v>4.1646159999999997</c:v>
                </c:pt>
                <c:pt idx="12807">
                  <c:v>4.1615399999999996</c:v>
                </c:pt>
                <c:pt idx="12808">
                  <c:v>4.1615399999999996</c:v>
                </c:pt>
                <c:pt idx="12809">
                  <c:v>4.1646159999999997</c:v>
                </c:pt>
                <c:pt idx="12810">
                  <c:v>4.1676919999999997</c:v>
                </c:pt>
                <c:pt idx="12811">
                  <c:v>4.1646159999999997</c:v>
                </c:pt>
                <c:pt idx="12812">
                  <c:v>4.1646159999999997</c:v>
                </c:pt>
                <c:pt idx="12813">
                  <c:v>4.1676919999999997</c:v>
                </c:pt>
                <c:pt idx="12814">
                  <c:v>4.1676919999999997</c:v>
                </c:pt>
                <c:pt idx="12815">
                  <c:v>4.1707679999999998</c:v>
                </c:pt>
                <c:pt idx="12816">
                  <c:v>4.1707679999999998</c:v>
                </c:pt>
                <c:pt idx="12817">
                  <c:v>4.1738439999999999</c:v>
                </c:pt>
                <c:pt idx="12818">
                  <c:v>4.1738439999999999</c:v>
                </c:pt>
                <c:pt idx="12819">
                  <c:v>4.1738439999999999</c:v>
                </c:pt>
                <c:pt idx="12820">
                  <c:v>4.1769189999999998</c:v>
                </c:pt>
                <c:pt idx="12821">
                  <c:v>4.1769189999999998</c:v>
                </c:pt>
                <c:pt idx="12822">
                  <c:v>4.1769189999999998</c:v>
                </c:pt>
                <c:pt idx="12823">
                  <c:v>4.1769189999999998</c:v>
                </c:pt>
                <c:pt idx="12824">
                  <c:v>4.1799949999999999</c:v>
                </c:pt>
                <c:pt idx="12825">
                  <c:v>4.1799949999999999</c:v>
                </c:pt>
                <c:pt idx="12826">
                  <c:v>4.183071</c:v>
                </c:pt>
                <c:pt idx="12827">
                  <c:v>4.183071</c:v>
                </c:pt>
                <c:pt idx="12828">
                  <c:v>4.1861459999999999</c:v>
                </c:pt>
                <c:pt idx="12829">
                  <c:v>4.1861459999999999</c:v>
                </c:pt>
                <c:pt idx="12830">
                  <c:v>4.1892230000000001</c:v>
                </c:pt>
                <c:pt idx="12831">
                  <c:v>4.1953740000000002</c:v>
                </c:pt>
                <c:pt idx="12832">
                  <c:v>4.1984500000000002</c:v>
                </c:pt>
                <c:pt idx="12833">
                  <c:v>4.1984500000000002</c:v>
                </c:pt>
                <c:pt idx="12834">
                  <c:v>4.1984500000000002</c:v>
                </c:pt>
                <c:pt idx="12835">
                  <c:v>4.2015250000000002</c:v>
                </c:pt>
                <c:pt idx="12836">
                  <c:v>4.2015250000000002</c:v>
                </c:pt>
                <c:pt idx="12837">
                  <c:v>4.2046019999999995</c:v>
                </c:pt>
                <c:pt idx="12838">
                  <c:v>4.2076769999999994</c:v>
                </c:pt>
                <c:pt idx="12839">
                  <c:v>4.2107529999999995</c:v>
                </c:pt>
                <c:pt idx="12840">
                  <c:v>4.2107529999999995</c:v>
                </c:pt>
                <c:pt idx="12841">
                  <c:v>4.2107529999999995</c:v>
                </c:pt>
                <c:pt idx="12842">
                  <c:v>4.2138289999999996</c:v>
                </c:pt>
                <c:pt idx="12843">
                  <c:v>4.2169039999999995</c:v>
                </c:pt>
                <c:pt idx="12844">
                  <c:v>4.2169039999999995</c:v>
                </c:pt>
                <c:pt idx="12845">
                  <c:v>4.2169039999999995</c:v>
                </c:pt>
                <c:pt idx="12846">
                  <c:v>4.2169039999999995</c:v>
                </c:pt>
                <c:pt idx="12847">
                  <c:v>4.2169039999999995</c:v>
                </c:pt>
                <c:pt idx="12848">
                  <c:v>4.2169039999999995</c:v>
                </c:pt>
                <c:pt idx="12849">
                  <c:v>4.2169039999999995</c:v>
                </c:pt>
                <c:pt idx="12850">
                  <c:v>4.2199799999999996</c:v>
                </c:pt>
                <c:pt idx="12851">
                  <c:v>4.2230559999999997</c:v>
                </c:pt>
                <c:pt idx="12852">
                  <c:v>4.2199799999999996</c:v>
                </c:pt>
                <c:pt idx="12853">
                  <c:v>4.2199799999999996</c:v>
                </c:pt>
                <c:pt idx="12854">
                  <c:v>4.2230559999999997</c:v>
                </c:pt>
                <c:pt idx="12855">
                  <c:v>4.2230559999999997</c:v>
                </c:pt>
                <c:pt idx="12856">
                  <c:v>4.2199799999999996</c:v>
                </c:pt>
                <c:pt idx="12857">
                  <c:v>4.2199799999999996</c:v>
                </c:pt>
                <c:pt idx="12858">
                  <c:v>4.2199799999999996</c:v>
                </c:pt>
                <c:pt idx="12859">
                  <c:v>4.2199799999999996</c:v>
                </c:pt>
                <c:pt idx="12860">
                  <c:v>4.2199799999999996</c:v>
                </c:pt>
                <c:pt idx="12861">
                  <c:v>4.2199799999999996</c:v>
                </c:pt>
                <c:pt idx="12862">
                  <c:v>4.2230559999999997</c:v>
                </c:pt>
                <c:pt idx="12863">
                  <c:v>4.2230559999999997</c:v>
                </c:pt>
                <c:pt idx="12864">
                  <c:v>4.2261319999999998</c:v>
                </c:pt>
                <c:pt idx="12865">
                  <c:v>4.2292079999999999</c:v>
                </c:pt>
                <c:pt idx="12866">
                  <c:v>4.2322829999999998</c:v>
                </c:pt>
                <c:pt idx="12867">
                  <c:v>4.2353589999999999</c:v>
                </c:pt>
                <c:pt idx="12868">
                  <c:v>4.2353589999999999</c:v>
                </c:pt>
                <c:pt idx="12869">
                  <c:v>4.2353589999999999</c:v>
                </c:pt>
                <c:pt idx="12870">
                  <c:v>4.238435</c:v>
                </c:pt>
                <c:pt idx="12871">
                  <c:v>4.238435</c:v>
                </c:pt>
                <c:pt idx="12872">
                  <c:v>4.238435</c:v>
                </c:pt>
                <c:pt idx="12873">
                  <c:v>4.241511</c:v>
                </c:pt>
                <c:pt idx="12874">
                  <c:v>4.241511</c:v>
                </c:pt>
                <c:pt idx="12875">
                  <c:v>4.241511</c:v>
                </c:pt>
                <c:pt idx="12876">
                  <c:v>4.2445870000000001</c:v>
                </c:pt>
                <c:pt idx="12877">
                  <c:v>4.247662</c:v>
                </c:pt>
                <c:pt idx="12878">
                  <c:v>4.2507380000000001</c:v>
                </c:pt>
                <c:pt idx="12879">
                  <c:v>4.2507380000000001</c:v>
                </c:pt>
                <c:pt idx="12880">
                  <c:v>4.2507380000000001</c:v>
                </c:pt>
                <c:pt idx="12881">
                  <c:v>4.2507380000000001</c:v>
                </c:pt>
                <c:pt idx="12882">
                  <c:v>4.2507380000000001</c:v>
                </c:pt>
                <c:pt idx="12883">
                  <c:v>4.247662</c:v>
                </c:pt>
                <c:pt idx="12884">
                  <c:v>4.247662</c:v>
                </c:pt>
                <c:pt idx="12885">
                  <c:v>4.247662</c:v>
                </c:pt>
                <c:pt idx="12886">
                  <c:v>4.247662</c:v>
                </c:pt>
                <c:pt idx="12887">
                  <c:v>4.247662</c:v>
                </c:pt>
                <c:pt idx="12888">
                  <c:v>4.247662</c:v>
                </c:pt>
                <c:pt idx="12889">
                  <c:v>4.2507380000000001</c:v>
                </c:pt>
                <c:pt idx="12890">
                  <c:v>4.2507380000000001</c:v>
                </c:pt>
                <c:pt idx="12891">
                  <c:v>4.2507380000000001</c:v>
                </c:pt>
                <c:pt idx="12892">
                  <c:v>4.2538140000000002</c:v>
                </c:pt>
                <c:pt idx="12893">
                  <c:v>4.2538140000000002</c:v>
                </c:pt>
                <c:pt idx="12894">
                  <c:v>4.2568899999999994</c:v>
                </c:pt>
                <c:pt idx="12895">
                  <c:v>4.2568899999999994</c:v>
                </c:pt>
                <c:pt idx="12896">
                  <c:v>4.2568899999999994</c:v>
                </c:pt>
                <c:pt idx="12897">
                  <c:v>4.2568899999999994</c:v>
                </c:pt>
                <c:pt idx="12898">
                  <c:v>4.2568899999999994</c:v>
                </c:pt>
                <c:pt idx="12899">
                  <c:v>4.2568899999999994</c:v>
                </c:pt>
                <c:pt idx="12900">
                  <c:v>4.2599650000000002</c:v>
                </c:pt>
                <c:pt idx="12901">
                  <c:v>4.2599650000000002</c:v>
                </c:pt>
                <c:pt idx="12902">
                  <c:v>4.2599650000000002</c:v>
                </c:pt>
                <c:pt idx="12903">
                  <c:v>4.2630409999999994</c:v>
                </c:pt>
                <c:pt idx="12904">
                  <c:v>4.2661169999999995</c:v>
                </c:pt>
                <c:pt idx="12905">
                  <c:v>4.2661169999999995</c:v>
                </c:pt>
                <c:pt idx="12906">
                  <c:v>4.2661169999999995</c:v>
                </c:pt>
                <c:pt idx="12907">
                  <c:v>4.2661169999999995</c:v>
                </c:pt>
                <c:pt idx="12908">
                  <c:v>4.2661169999999995</c:v>
                </c:pt>
                <c:pt idx="12909">
                  <c:v>4.2661169999999995</c:v>
                </c:pt>
                <c:pt idx="12910">
                  <c:v>4.2691929999999996</c:v>
                </c:pt>
                <c:pt idx="12911">
                  <c:v>4.2691929999999996</c:v>
                </c:pt>
                <c:pt idx="12912">
                  <c:v>4.2722689999999997</c:v>
                </c:pt>
                <c:pt idx="12913">
                  <c:v>4.2753439999999996</c:v>
                </c:pt>
                <c:pt idx="12914">
                  <c:v>4.2784209999999998</c:v>
                </c:pt>
                <c:pt idx="12915">
                  <c:v>4.2814959999999997</c:v>
                </c:pt>
                <c:pt idx="12916">
                  <c:v>4.2814959999999997</c:v>
                </c:pt>
                <c:pt idx="12917">
                  <c:v>4.2784209999999998</c:v>
                </c:pt>
                <c:pt idx="12918">
                  <c:v>4.2845719999999998</c:v>
                </c:pt>
                <c:pt idx="12919">
                  <c:v>4.2845719999999998</c:v>
                </c:pt>
                <c:pt idx="12920">
                  <c:v>4.2876469999999998</c:v>
                </c:pt>
                <c:pt idx="12921">
                  <c:v>4.2876469999999998</c:v>
                </c:pt>
                <c:pt idx="12922">
                  <c:v>4.2876469999999998</c:v>
                </c:pt>
                <c:pt idx="12923">
                  <c:v>4.2876469999999998</c:v>
                </c:pt>
                <c:pt idx="12924">
                  <c:v>4.2907229999999998</c:v>
                </c:pt>
                <c:pt idx="12925">
                  <c:v>4.2938000000000001</c:v>
                </c:pt>
                <c:pt idx="12926">
                  <c:v>4.296875</c:v>
                </c:pt>
                <c:pt idx="12927">
                  <c:v>4.303026</c:v>
                </c:pt>
                <c:pt idx="12928">
                  <c:v>4.303026</c:v>
                </c:pt>
                <c:pt idx="12929">
                  <c:v>4.3061020000000001</c:v>
                </c:pt>
                <c:pt idx="12930">
                  <c:v>4.3091780000000002</c:v>
                </c:pt>
                <c:pt idx="12931">
                  <c:v>4.3122539999999994</c:v>
                </c:pt>
                <c:pt idx="12932">
                  <c:v>4.3153299999999994</c:v>
                </c:pt>
                <c:pt idx="12933">
                  <c:v>4.3153299999999994</c:v>
                </c:pt>
                <c:pt idx="12934">
                  <c:v>4.3184049999999994</c:v>
                </c:pt>
                <c:pt idx="12935">
                  <c:v>4.3184049999999994</c:v>
                </c:pt>
                <c:pt idx="12936">
                  <c:v>4.3184049999999994</c:v>
                </c:pt>
                <c:pt idx="12937">
                  <c:v>4.3184049999999994</c:v>
                </c:pt>
                <c:pt idx="12938">
                  <c:v>4.3184049999999994</c:v>
                </c:pt>
                <c:pt idx="12939">
                  <c:v>4.3214809999999995</c:v>
                </c:pt>
                <c:pt idx="12940">
                  <c:v>4.3245569999999995</c:v>
                </c:pt>
                <c:pt idx="12941">
                  <c:v>4.3276329999999996</c:v>
                </c:pt>
                <c:pt idx="12942">
                  <c:v>4.3307089999999997</c:v>
                </c:pt>
                <c:pt idx="12943">
                  <c:v>4.3307089999999997</c:v>
                </c:pt>
                <c:pt idx="12944">
                  <c:v>4.3307089999999997</c:v>
                </c:pt>
                <c:pt idx="12945">
                  <c:v>4.3307089999999997</c:v>
                </c:pt>
                <c:pt idx="12946">
                  <c:v>4.3307089999999997</c:v>
                </c:pt>
                <c:pt idx="12947">
                  <c:v>4.3307089999999997</c:v>
                </c:pt>
                <c:pt idx="12948">
                  <c:v>4.3337839999999996</c:v>
                </c:pt>
                <c:pt idx="12949">
                  <c:v>4.3368599999999997</c:v>
                </c:pt>
                <c:pt idx="12950">
                  <c:v>4.3368599999999997</c:v>
                </c:pt>
                <c:pt idx="12951">
                  <c:v>4.3368599999999997</c:v>
                </c:pt>
                <c:pt idx="12952">
                  <c:v>4.3368599999999997</c:v>
                </c:pt>
                <c:pt idx="12953">
                  <c:v>4.3399359999999998</c:v>
                </c:pt>
                <c:pt idx="12954">
                  <c:v>4.3430119999999999</c:v>
                </c:pt>
                <c:pt idx="12955">
                  <c:v>4.3430119999999999</c:v>
                </c:pt>
                <c:pt idx="12956">
                  <c:v>4.346088</c:v>
                </c:pt>
                <c:pt idx="12957">
                  <c:v>4.352239</c:v>
                </c:pt>
                <c:pt idx="12958">
                  <c:v>4.352239</c:v>
                </c:pt>
                <c:pt idx="12959">
                  <c:v>4.3491629999999999</c:v>
                </c:pt>
                <c:pt idx="12960">
                  <c:v>4.3491629999999999</c:v>
                </c:pt>
                <c:pt idx="12961">
                  <c:v>4.3491629999999999</c:v>
                </c:pt>
                <c:pt idx="12962">
                  <c:v>4.352239</c:v>
                </c:pt>
                <c:pt idx="12963">
                  <c:v>4.352239</c:v>
                </c:pt>
                <c:pt idx="12964">
                  <c:v>4.355315</c:v>
                </c:pt>
                <c:pt idx="12965">
                  <c:v>4.355315</c:v>
                </c:pt>
                <c:pt idx="12966">
                  <c:v>4.3614670000000002</c:v>
                </c:pt>
                <c:pt idx="12967">
                  <c:v>4.3614670000000002</c:v>
                </c:pt>
                <c:pt idx="12968">
                  <c:v>4.3614670000000002</c:v>
                </c:pt>
                <c:pt idx="12969">
                  <c:v>4.3614670000000002</c:v>
                </c:pt>
                <c:pt idx="12970">
                  <c:v>4.3676180000000002</c:v>
                </c:pt>
                <c:pt idx="12971">
                  <c:v>4.3676180000000002</c:v>
                </c:pt>
                <c:pt idx="12972">
                  <c:v>4.3676180000000002</c:v>
                </c:pt>
                <c:pt idx="12973">
                  <c:v>4.3676180000000002</c:v>
                </c:pt>
                <c:pt idx="12974">
                  <c:v>4.3676180000000002</c:v>
                </c:pt>
                <c:pt idx="12975">
                  <c:v>4.3676180000000002</c:v>
                </c:pt>
                <c:pt idx="12976">
                  <c:v>4.3706939999999994</c:v>
                </c:pt>
                <c:pt idx="12977">
                  <c:v>4.3706939999999994</c:v>
                </c:pt>
                <c:pt idx="12978">
                  <c:v>4.3706939999999994</c:v>
                </c:pt>
                <c:pt idx="12979">
                  <c:v>4.3706939999999994</c:v>
                </c:pt>
                <c:pt idx="12980">
                  <c:v>4.3706939999999994</c:v>
                </c:pt>
                <c:pt idx="12981">
                  <c:v>4.3706939999999994</c:v>
                </c:pt>
                <c:pt idx="12982">
                  <c:v>4.3706939999999994</c:v>
                </c:pt>
                <c:pt idx="12983">
                  <c:v>4.3706939999999994</c:v>
                </c:pt>
                <c:pt idx="12984">
                  <c:v>4.3706939999999994</c:v>
                </c:pt>
                <c:pt idx="12985">
                  <c:v>4.3676180000000002</c:v>
                </c:pt>
                <c:pt idx="12986">
                  <c:v>4.3737699999999995</c:v>
                </c:pt>
                <c:pt idx="12987">
                  <c:v>4.3737699999999995</c:v>
                </c:pt>
                <c:pt idx="12988">
                  <c:v>4.3737699999999995</c:v>
                </c:pt>
                <c:pt idx="12989">
                  <c:v>4.3737699999999995</c:v>
                </c:pt>
                <c:pt idx="12990">
                  <c:v>4.3768459999999996</c:v>
                </c:pt>
                <c:pt idx="12991">
                  <c:v>4.3799209999999995</c:v>
                </c:pt>
                <c:pt idx="12992">
                  <c:v>4.3799209999999995</c:v>
                </c:pt>
                <c:pt idx="12993">
                  <c:v>4.3799209999999995</c:v>
                </c:pt>
                <c:pt idx="12994">
                  <c:v>4.3829969999999996</c:v>
                </c:pt>
                <c:pt idx="12995">
                  <c:v>4.3860729999999997</c:v>
                </c:pt>
                <c:pt idx="12996">
                  <c:v>4.3860729999999997</c:v>
                </c:pt>
                <c:pt idx="12997">
                  <c:v>4.3860729999999997</c:v>
                </c:pt>
                <c:pt idx="12998">
                  <c:v>4.3891479999999996</c:v>
                </c:pt>
                <c:pt idx="12999">
                  <c:v>4.3891479999999996</c:v>
                </c:pt>
                <c:pt idx="13000">
                  <c:v>4.3922249999999998</c:v>
                </c:pt>
                <c:pt idx="13001">
                  <c:v>4.3952999999999998</c:v>
                </c:pt>
                <c:pt idx="13002">
                  <c:v>4.3952999999999998</c:v>
                </c:pt>
                <c:pt idx="13003">
                  <c:v>4.3983759999999998</c:v>
                </c:pt>
                <c:pt idx="13004">
                  <c:v>4.3983759999999998</c:v>
                </c:pt>
                <c:pt idx="13005">
                  <c:v>4.3983759999999998</c:v>
                </c:pt>
                <c:pt idx="13006">
                  <c:v>4.4014519999999999</c:v>
                </c:pt>
                <c:pt idx="13007">
                  <c:v>4.4014519999999999</c:v>
                </c:pt>
                <c:pt idx="13008">
                  <c:v>4.4014519999999999</c:v>
                </c:pt>
                <c:pt idx="13009">
                  <c:v>4.4014519999999999</c:v>
                </c:pt>
                <c:pt idx="13010">
                  <c:v>4.4014519999999999</c:v>
                </c:pt>
                <c:pt idx="13011">
                  <c:v>4.4014519999999999</c:v>
                </c:pt>
                <c:pt idx="13012">
                  <c:v>4.4045269999999999</c:v>
                </c:pt>
                <c:pt idx="13013">
                  <c:v>4.4045269999999999</c:v>
                </c:pt>
                <c:pt idx="13014">
                  <c:v>4.4076029999999999</c:v>
                </c:pt>
                <c:pt idx="13015">
                  <c:v>4.4076029999999999</c:v>
                </c:pt>
                <c:pt idx="13016">
                  <c:v>4.4076029999999999</c:v>
                </c:pt>
                <c:pt idx="13017">
                  <c:v>4.410679</c:v>
                </c:pt>
                <c:pt idx="13018">
                  <c:v>4.410679</c:v>
                </c:pt>
                <c:pt idx="13019">
                  <c:v>4.410679</c:v>
                </c:pt>
                <c:pt idx="13020">
                  <c:v>4.410679</c:v>
                </c:pt>
                <c:pt idx="13021">
                  <c:v>4.4137550000000001</c:v>
                </c:pt>
                <c:pt idx="13022">
                  <c:v>4.4137550000000001</c:v>
                </c:pt>
                <c:pt idx="13023">
                  <c:v>4.4137550000000001</c:v>
                </c:pt>
                <c:pt idx="13024">
                  <c:v>4.4137550000000001</c:v>
                </c:pt>
                <c:pt idx="13025">
                  <c:v>4.4137550000000001</c:v>
                </c:pt>
                <c:pt idx="13026">
                  <c:v>4.4137550000000001</c:v>
                </c:pt>
                <c:pt idx="13027">
                  <c:v>4.4137550000000001</c:v>
                </c:pt>
                <c:pt idx="13028">
                  <c:v>4.4137550000000001</c:v>
                </c:pt>
                <c:pt idx="13029">
                  <c:v>4.4137550000000001</c:v>
                </c:pt>
                <c:pt idx="13030">
                  <c:v>4.4137550000000001</c:v>
                </c:pt>
                <c:pt idx="13031">
                  <c:v>4.4137550000000001</c:v>
                </c:pt>
                <c:pt idx="13032">
                  <c:v>4.4137550000000001</c:v>
                </c:pt>
                <c:pt idx="13033">
                  <c:v>4.4137550000000001</c:v>
                </c:pt>
                <c:pt idx="13034">
                  <c:v>4.4137550000000001</c:v>
                </c:pt>
                <c:pt idx="13035">
                  <c:v>4.4137550000000001</c:v>
                </c:pt>
                <c:pt idx="13036">
                  <c:v>4.4137550000000001</c:v>
                </c:pt>
                <c:pt idx="13037">
                  <c:v>4.4137550000000001</c:v>
                </c:pt>
                <c:pt idx="13038">
                  <c:v>4.4137550000000001</c:v>
                </c:pt>
                <c:pt idx="13039">
                  <c:v>4.4137550000000001</c:v>
                </c:pt>
                <c:pt idx="13040">
                  <c:v>4.4168310000000002</c:v>
                </c:pt>
                <c:pt idx="13041">
                  <c:v>4.4199060000000001</c:v>
                </c:pt>
                <c:pt idx="13042">
                  <c:v>4.4199060000000001</c:v>
                </c:pt>
                <c:pt idx="13043">
                  <c:v>4.4199060000000001</c:v>
                </c:pt>
                <c:pt idx="13044">
                  <c:v>4.4199060000000001</c:v>
                </c:pt>
                <c:pt idx="13045">
                  <c:v>4.4229820000000002</c:v>
                </c:pt>
                <c:pt idx="13046">
                  <c:v>4.4229820000000002</c:v>
                </c:pt>
                <c:pt idx="13047">
                  <c:v>4.4260579999999994</c:v>
                </c:pt>
                <c:pt idx="13048">
                  <c:v>4.4260579999999994</c:v>
                </c:pt>
                <c:pt idx="13049">
                  <c:v>4.4260579999999994</c:v>
                </c:pt>
                <c:pt idx="13050">
                  <c:v>4.4260579999999994</c:v>
                </c:pt>
                <c:pt idx="13051">
                  <c:v>4.4260579999999994</c:v>
                </c:pt>
                <c:pt idx="13052">
                  <c:v>4.4260579999999994</c:v>
                </c:pt>
                <c:pt idx="13053">
                  <c:v>4.4260579999999994</c:v>
                </c:pt>
                <c:pt idx="13054">
                  <c:v>4.4260579999999994</c:v>
                </c:pt>
                <c:pt idx="13055">
                  <c:v>4.4260579999999994</c:v>
                </c:pt>
                <c:pt idx="13056">
                  <c:v>4.4260579999999994</c:v>
                </c:pt>
                <c:pt idx="13057">
                  <c:v>4.4260579999999994</c:v>
                </c:pt>
                <c:pt idx="13058">
                  <c:v>4.4260579999999994</c:v>
                </c:pt>
                <c:pt idx="13059">
                  <c:v>4.4260579999999994</c:v>
                </c:pt>
                <c:pt idx="13060">
                  <c:v>4.4291339999999995</c:v>
                </c:pt>
                <c:pt idx="13061">
                  <c:v>4.4291339999999995</c:v>
                </c:pt>
                <c:pt idx="13062">
                  <c:v>4.4260579999999994</c:v>
                </c:pt>
                <c:pt idx="13063">
                  <c:v>4.4322099999999995</c:v>
                </c:pt>
                <c:pt idx="13064">
                  <c:v>4.4322099999999995</c:v>
                </c:pt>
                <c:pt idx="13065">
                  <c:v>4.4322099999999995</c:v>
                </c:pt>
                <c:pt idx="13066">
                  <c:v>4.4322099999999995</c:v>
                </c:pt>
                <c:pt idx="13067">
                  <c:v>4.4352849999999995</c:v>
                </c:pt>
                <c:pt idx="13068">
                  <c:v>4.4352849999999995</c:v>
                </c:pt>
                <c:pt idx="13069">
                  <c:v>4.4352849999999995</c:v>
                </c:pt>
                <c:pt idx="13070">
                  <c:v>4.4352849999999995</c:v>
                </c:pt>
                <c:pt idx="13071">
                  <c:v>4.4352849999999995</c:v>
                </c:pt>
                <c:pt idx="13072">
                  <c:v>4.4352849999999995</c:v>
                </c:pt>
                <c:pt idx="13073">
                  <c:v>4.4352849999999995</c:v>
                </c:pt>
                <c:pt idx="13074">
                  <c:v>4.4352849999999995</c:v>
                </c:pt>
                <c:pt idx="13075">
                  <c:v>4.4383609999999996</c:v>
                </c:pt>
                <c:pt idx="13076">
                  <c:v>4.4383609999999996</c:v>
                </c:pt>
                <c:pt idx="13077">
                  <c:v>4.4383609999999996</c:v>
                </c:pt>
                <c:pt idx="13078">
                  <c:v>4.4383609999999996</c:v>
                </c:pt>
                <c:pt idx="13079">
                  <c:v>4.4383609999999996</c:v>
                </c:pt>
                <c:pt idx="13080">
                  <c:v>4.4414369999999996</c:v>
                </c:pt>
                <c:pt idx="13081">
                  <c:v>4.4414369999999996</c:v>
                </c:pt>
                <c:pt idx="13082">
                  <c:v>4.4445129999999997</c:v>
                </c:pt>
                <c:pt idx="13083">
                  <c:v>4.4475889999999998</c:v>
                </c:pt>
                <c:pt idx="13084">
                  <c:v>4.4475889999999998</c:v>
                </c:pt>
                <c:pt idx="13085">
                  <c:v>4.4475889999999998</c:v>
                </c:pt>
                <c:pt idx="13086">
                  <c:v>4.4506639999999997</c:v>
                </c:pt>
                <c:pt idx="13087">
                  <c:v>4.4475889999999998</c:v>
                </c:pt>
                <c:pt idx="13088">
                  <c:v>4.4475889999999998</c:v>
                </c:pt>
                <c:pt idx="13089">
                  <c:v>4.4475889999999998</c:v>
                </c:pt>
                <c:pt idx="13090">
                  <c:v>4.4506639999999997</c:v>
                </c:pt>
                <c:pt idx="13091">
                  <c:v>4.4506639999999997</c:v>
                </c:pt>
                <c:pt idx="13092">
                  <c:v>4.4506639999999997</c:v>
                </c:pt>
                <c:pt idx="13093">
                  <c:v>4.4506639999999997</c:v>
                </c:pt>
                <c:pt idx="13094">
                  <c:v>4.4506639999999997</c:v>
                </c:pt>
                <c:pt idx="13095">
                  <c:v>4.4506639999999997</c:v>
                </c:pt>
                <c:pt idx="13096">
                  <c:v>4.4506639999999997</c:v>
                </c:pt>
                <c:pt idx="13097">
                  <c:v>4.4506639999999997</c:v>
                </c:pt>
                <c:pt idx="13098">
                  <c:v>4.4506639999999997</c:v>
                </c:pt>
                <c:pt idx="13099">
                  <c:v>4.4506639999999997</c:v>
                </c:pt>
                <c:pt idx="13100">
                  <c:v>4.4506639999999997</c:v>
                </c:pt>
                <c:pt idx="13101">
                  <c:v>4.4506639999999997</c:v>
                </c:pt>
                <c:pt idx="13102">
                  <c:v>4.4506639999999997</c:v>
                </c:pt>
                <c:pt idx="13103">
                  <c:v>4.4506639999999997</c:v>
                </c:pt>
                <c:pt idx="13104">
                  <c:v>4.4506639999999997</c:v>
                </c:pt>
                <c:pt idx="13105">
                  <c:v>4.4537399999999998</c:v>
                </c:pt>
                <c:pt idx="13106">
                  <c:v>4.4537399999999998</c:v>
                </c:pt>
                <c:pt idx="13107">
                  <c:v>4.4537399999999998</c:v>
                </c:pt>
                <c:pt idx="13108">
                  <c:v>4.4568159999999999</c:v>
                </c:pt>
                <c:pt idx="13109">
                  <c:v>4.4568159999999999</c:v>
                </c:pt>
                <c:pt idx="13110">
                  <c:v>4.4568159999999999</c:v>
                </c:pt>
                <c:pt idx="13111">
                  <c:v>4.4568159999999999</c:v>
                </c:pt>
                <c:pt idx="13112">
                  <c:v>4.459892</c:v>
                </c:pt>
                <c:pt idx="13113">
                  <c:v>4.462968</c:v>
                </c:pt>
                <c:pt idx="13114">
                  <c:v>4.466043</c:v>
                </c:pt>
                <c:pt idx="13115">
                  <c:v>4.4691190000000001</c:v>
                </c:pt>
                <c:pt idx="13116">
                  <c:v>4.4691190000000001</c:v>
                </c:pt>
                <c:pt idx="13117">
                  <c:v>4.4691190000000001</c:v>
                </c:pt>
                <c:pt idx="13118">
                  <c:v>4.4691190000000001</c:v>
                </c:pt>
                <c:pt idx="13119">
                  <c:v>4.4721950000000001</c:v>
                </c:pt>
                <c:pt idx="13120">
                  <c:v>4.4721950000000001</c:v>
                </c:pt>
                <c:pt idx="13121">
                  <c:v>4.4721950000000001</c:v>
                </c:pt>
                <c:pt idx="13122">
                  <c:v>4.4721950000000001</c:v>
                </c:pt>
                <c:pt idx="13123">
                  <c:v>4.4721950000000001</c:v>
                </c:pt>
                <c:pt idx="13124">
                  <c:v>4.4752700000000001</c:v>
                </c:pt>
                <c:pt idx="13125">
                  <c:v>4.4783469999999994</c:v>
                </c:pt>
                <c:pt idx="13126">
                  <c:v>4.4783469999999994</c:v>
                </c:pt>
                <c:pt idx="13127">
                  <c:v>4.4783469999999994</c:v>
                </c:pt>
                <c:pt idx="13128">
                  <c:v>4.4783469999999994</c:v>
                </c:pt>
                <c:pt idx="13129">
                  <c:v>4.4814219999999994</c:v>
                </c:pt>
                <c:pt idx="13130">
                  <c:v>4.4814219999999994</c:v>
                </c:pt>
                <c:pt idx="13131">
                  <c:v>4.4844979999999994</c:v>
                </c:pt>
                <c:pt idx="13132">
                  <c:v>4.4844979999999994</c:v>
                </c:pt>
                <c:pt idx="13133">
                  <c:v>4.4844979999999994</c:v>
                </c:pt>
                <c:pt idx="13134">
                  <c:v>4.4844979999999994</c:v>
                </c:pt>
                <c:pt idx="13135">
                  <c:v>4.4875739999999995</c:v>
                </c:pt>
                <c:pt idx="13136">
                  <c:v>4.4875739999999995</c:v>
                </c:pt>
                <c:pt idx="13137">
                  <c:v>4.4875739999999995</c:v>
                </c:pt>
                <c:pt idx="13138">
                  <c:v>4.4875739999999995</c:v>
                </c:pt>
                <c:pt idx="13139">
                  <c:v>4.4906499999999996</c:v>
                </c:pt>
                <c:pt idx="13140">
                  <c:v>4.4937259999999997</c:v>
                </c:pt>
                <c:pt idx="13141">
                  <c:v>4.4968009999999996</c:v>
                </c:pt>
                <c:pt idx="13142">
                  <c:v>4.4998769999999997</c:v>
                </c:pt>
                <c:pt idx="13143">
                  <c:v>4.5029529999999998</c:v>
                </c:pt>
                <c:pt idx="13144">
                  <c:v>4.5029529999999998</c:v>
                </c:pt>
                <c:pt idx="13145">
                  <c:v>4.5029529999999998</c:v>
                </c:pt>
                <c:pt idx="13146">
                  <c:v>4.5060289999999998</c:v>
                </c:pt>
                <c:pt idx="13147">
                  <c:v>4.5091039999999998</c:v>
                </c:pt>
                <c:pt idx="13148">
                  <c:v>4.5060289999999998</c:v>
                </c:pt>
                <c:pt idx="13149">
                  <c:v>4.5060289999999998</c:v>
                </c:pt>
                <c:pt idx="13150">
                  <c:v>4.5091039999999998</c:v>
                </c:pt>
                <c:pt idx="13151">
                  <c:v>4.5121799999999999</c:v>
                </c:pt>
                <c:pt idx="13152">
                  <c:v>4.5121799999999999</c:v>
                </c:pt>
                <c:pt idx="13153">
                  <c:v>4.5121799999999999</c:v>
                </c:pt>
                <c:pt idx="13154">
                  <c:v>4.5121799999999999</c:v>
                </c:pt>
                <c:pt idx="13155">
                  <c:v>4.5152559999999999</c:v>
                </c:pt>
                <c:pt idx="13156">
                  <c:v>4.5183309999999999</c:v>
                </c:pt>
                <c:pt idx="13157">
                  <c:v>4.5214080000000001</c:v>
                </c:pt>
                <c:pt idx="13158">
                  <c:v>4.524483</c:v>
                </c:pt>
                <c:pt idx="13159">
                  <c:v>4.5275590000000001</c:v>
                </c:pt>
                <c:pt idx="13160">
                  <c:v>4.5275590000000001</c:v>
                </c:pt>
                <c:pt idx="13161">
                  <c:v>4.5275590000000001</c:v>
                </c:pt>
                <c:pt idx="13162">
                  <c:v>4.5275590000000001</c:v>
                </c:pt>
                <c:pt idx="13163">
                  <c:v>4.5306350000000002</c:v>
                </c:pt>
                <c:pt idx="13164">
                  <c:v>4.5306350000000002</c:v>
                </c:pt>
                <c:pt idx="13165">
                  <c:v>4.5306350000000002</c:v>
                </c:pt>
                <c:pt idx="13166">
                  <c:v>4.5306350000000002</c:v>
                </c:pt>
                <c:pt idx="13167">
                  <c:v>4.5306350000000002</c:v>
                </c:pt>
                <c:pt idx="13168">
                  <c:v>4.5337100000000001</c:v>
                </c:pt>
                <c:pt idx="13169">
                  <c:v>4.5367869999999995</c:v>
                </c:pt>
                <c:pt idx="13170">
                  <c:v>4.5398619999999994</c:v>
                </c:pt>
                <c:pt idx="13171">
                  <c:v>4.5429379999999995</c:v>
                </c:pt>
                <c:pt idx="13172">
                  <c:v>4.5429379999999995</c:v>
                </c:pt>
                <c:pt idx="13173">
                  <c:v>4.5460139999999996</c:v>
                </c:pt>
                <c:pt idx="13174">
                  <c:v>4.5460139999999996</c:v>
                </c:pt>
                <c:pt idx="13175">
                  <c:v>4.5490889999999995</c:v>
                </c:pt>
                <c:pt idx="13176">
                  <c:v>4.5490889999999995</c:v>
                </c:pt>
                <c:pt idx="13177">
                  <c:v>4.5490889999999995</c:v>
                </c:pt>
                <c:pt idx="13178">
                  <c:v>4.5490889999999995</c:v>
                </c:pt>
                <c:pt idx="13179">
                  <c:v>4.5490889999999995</c:v>
                </c:pt>
                <c:pt idx="13180">
                  <c:v>4.5490889999999995</c:v>
                </c:pt>
                <c:pt idx="13181">
                  <c:v>4.5521659999999997</c:v>
                </c:pt>
                <c:pt idx="13182">
                  <c:v>4.5521659999999997</c:v>
                </c:pt>
                <c:pt idx="13183">
                  <c:v>4.5490889999999995</c:v>
                </c:pt>
                <c:pt idx="13184">
                  <c:v>4.5521659999999997</c:v>
                </c:pt>
                <c:pt idx="13185">
                  <c:v>4.5521659999999997</c:v>
                </c:pt>
                <c:pt idx="13186">
                  <c:v>4.5521659999999997</c:v>
                </c:pt>
                <c:pt idx="13187">
                  <c:v>4.5521659999999997</c:v>
                </c:pt>
                <c:pt idx="13188">
                  <c:v>4.5552409999999997</c:v>
                </c:pt>
                <c:pt idx="13189">
                  <c:v>4.5552409999999997</c:v>
                </c:pt>
                <c:pt idx="13190">
                  <c:v>4.5521659999999997</c:v>
                </c:pt>
                <c:pt idx="13191">
                  <c:v>4.5521659999999997</c:v>
                </c:pt>
                <c:pt idx="13192">
                  <c:v>4.5521659999999997</c:v>
                </c:pt>
                <c:pt idx="13193">
                  <c:v>4.5552409999999997</c:v>
                </c:pt>
                <c:pt idx="13194">
                  <c:v>4.5583169999999997</c:v>
                </c:pt>
                <c:pt idx="13195">
                  <c:v>4.5552409999999997</c:v>
                </c:pt>
                <c:pt idx="13196">
                  <c:v>4.5552409999999997</c:v>
                </c:pt>
                <c:pt idx="13197">
                  <c:v>4.5552409999999997</c:v>
                </c:pt>
                <c:pt idx="13198">
                  <c:v>4.5552409999999997</c:v>
                </c:pt>
                <c:pt idx="13199">
                  <c:v>4.5552409999999997</c:v>
                </c:pt>
                <c:pt idx="13200">
                  <c:v>4.5552409999999997</c:v>
                </c:pt>
                <c:pt idx="13201">
                  <c:v>4.5583169999999997</c:v>
                </c:pt>
                <c:pt idx="13202">
                  <c:v>4.5583169999999997</c:v>
                </c:pt>
                <c:pt idx="13203">
                  <c:v>4.5583169999999997</c:v>
                </c:pt>
                <c:pt idx="13204">
                  <c:v>4.5583169999999997</c:v>
                </c:pt>
                <c:pt idx="13205">
                  <c:v>4.5552409999999997</c:v>
                </c:pt>
                <c:pt idx="13206">
                  <c:v>4.5552409999999997</c:v>
                </c:pt>
                <c:pt idx="13207">
                  <c:v>4.5583169999999997</c:v>
                </c:pt>
                <c:pt idx="13208">
                  <c:v>4.5644679999999997</c:v>
                </c:pt>
                <c:pt idx="13209">
                  <c:v>4.5644679999999997</c:v>
                </c:pt>
                <c:pt idx="13210">
                  <c:v>4.5644679999999997</c:v>
                </c:pt>
                <c:pt idx="13211">
                  <c:v>4.5644679999999997</c:v>
                </c:pt>
                <c:pt idx="13212">
                  <c:v>4.5644679999999997</c:v>
                </c:pt>
                <c:pt idx="13213">
                  <c:v>4.5644679999999997</c:v>
                </c:pt>
                <c:pt idx="13214">
                  <c:v>4.5644679999999997</c:v>
                </c:pt>
                <c:pt idx="13215">
                  <c:v>4.5675439999999998</c:v>
                </c:pt>
                <c:pt idx="13216">
                  <c:v>4.5675439999999998</c:v>
                </c:pt>
                <c:pt idx="13217">
                  <c:v>4.5706199999999999</c:v>
                </c:pt>
                <c:pt idx="13218">
                  <c:v>4.5706199999999999</c:v>
                </c:pt>
                <c:pt idx="13219">
                  <c:v>4.573696</c:v>
                </c:pt>
                <c:pt idx="13220">
                  <c:v>4.573696</c:v>
                </c:pt>
                <c:pt idx="13221">
                  <c:v>4.573696</c:v>
                </c:pt>
                <c:pt idx="13222">
                  <c:v>4.5706199999999999</c:v>
                </c:pt>
                <c:pt idx="13223">
                  <c:v>4.5706199999999999</c:v>
                </c:pt>
                <c:pt idx="13224">
                  <c:v>4.5706199999999999</c:v>
                </c:pt>
                <c:pt idx="13225">
                  <c:v>4.5706199999999999</c:v>
                </c:pt>
                <c:pt idx="13226">
                  <c:v>4.5675439999999998</c:v>
                </c:pt>
                <c:pt idx="13227">
                  <c:v>4.5706199999999999</c:v>
                </c:pt>
                <c:pt idx="13228">
                  <c:v>4.573696</c:v>
                </c:pt>
                <c:pt idx="13229">
                  <c:v>4.573696</c:v>
                </c:pt>
                <c:pt idx="13230">
                  <c:v>4.573696</c:v>
                </c:pt>
                <c:pt idx="13231">
                  <c:v>4.5767709999999999</c:v>
                </c:pt>
                <c:pt idx="13232">
                  <c:v>4.579847</c:v>
                </c:pt>
                <c:pt idx="13233">
                  <c:v>4.579847</c:v>
                </c:pt>
                <c:pt idx="13234">
                  <c:v>4.579847</c:v>
                </c:pt>
                <c:pt idx="13235">
                  <c:v>4.579847</c:v>
                </c:pt>
                <c:pt idx="13236">
                  <c:v>4.579847</c:v>
                </c:pt>
                <c:pt idx="13237">
                  <c:v>4.579847</c:v>
                </c:pt>
                <c:pt idx="13238">
                  <c:v>4.579847</c:v>
                </c:pt>
                <c:pt idx="13239">
                  <c:v>4.579847</c:v>
                </c:pt>
                <c:pt idx="13240">
                  <c:v>4.579847</c:v>
                </c:pt>
                <c:pt idx="13241">
                  <c:v>4.5829230000000001</c:v>
                </c:pt>
                <c:pt idx="13242">
                  <c:v>4.579847</c:v>
                </c:pt>
                <c:pt idx="13243">
                  <c:v>4.579847</c:v>
                </c:pt>
                <c:pt idx="13244">
                  <c:v>4.579847</c:v>
                </c:pt>
                <c:pt idx="13245">
                  <c:v>4.5829230000000001</c:v>
                </c:pt>
                <c:pt idx="13246">
                  <c:v>4.5829230000000001</c:v>
                </c:pt>
                <c:pt idx="13247">
                  <c:v>4.579847</c:v>
                </c:pt>
                <c:pt idx="13248">
                  <c:v>4.5829230000000001</c:v>
                </c:pt>
                <c:pt idx="13249">
                  <c:v>4.5829230000000001</c:v>
                </c:pt>
                <c:pt idx="13250">
                  <c:v>4.5829230000000001</c:v>
                </c:pt>
                <c:pt idx="13251">
                  <c:v>4.5859990000000002</c:v>
                </c:pt>
                <c:pt idx="13252">
                  <c:v>4.5859990000000002</c:v>
                </c:pt>
                <c:pt idx="13253">
                  <c:v>4.5890750000000002</c:v>
                </c:pt>
                <c:pt idx="13254">
                  <c:v>4.5890750000000002</c:v>
                </c:pt>
                <c:pt idx="13255">
                  <c:v>4.5921500000000002</c:v>
                </c:pt>
                <c:pt idx="13256">
                  <c:v>4.5952259999999994</c:v>
                </c:pt>
                <c:pt idx="13257">
                  <c:v>4.5983019999999994</c:v>
                </c:pt>
                <c:pt idx="13258">
                  <c:v>4.5983019999999994</c:v>
                </c:pt>
                <c:pt idx="13259">
                  <c:v>4.5983019999999994</c:v>
                </c:pt>
                <c:pt idx="13260">
                  <c:v>4.5983019999999994</c:v>
                </c:pt>
                <c:pt idx="13261">
                  <c:v>4.5983019999999994</c:v>
                </c:pt>
                <c:pt idx="13262">
                  <c:v>4.6013779999999995</c:v>
                </c:pt>
                <c:pt idx="13263">
                  <c:v>4.6044539999999996</c:v>
                </c:pt>
                <c:pt idx="13264">
                  <c:v>4.6044539999999996</c:v>
                </c:pt>
                <c:pt idx="13265">
                  <c:v>4.6044539999999996</c:v>
                </c:pt>
                <c:pt idx="13266">
                  <c:v>4.6044539999999996</c:v>
                </c:pt>
                <c:pt idx="13267">
                  <c:v>4.6044539999999996</c:v>
                </c:pt>
                <c:pt idx="13268">
                  <c:v>4.6075289999999995</c:v>
                </c:pt>
                <c:pt idx="13269">
                  <c:v>4.6075289999999995</c:v>
                </c:pt>
                <c:pt idx="13270">
                  <c:v>4.6075289999999995</c:v>
                </c:pt>
                <c:pt idx="13271">
                  <c:v>4.6075289999999995</c:v>
                </c:pt>
                <c:pt idx="13272">
                  <c:v>4.6075289999999995</c:v>
                </c:pt>
                <c:pt idx="13273">
                  <c:v>4.6075289999999995</c:v>
                </c:pt>
                <c:pt idx="13274">
                  <c:v>4.6075289999999995</c:v>
                </c:pt>
                <c:pt idx="13275">
                  <c:v>4.6106049999999996</c:v>
                </c:pt>
                <c:pt idx="13276">
                  <c:v>4.6136809999999997</c:v>
                </c:pt>
                <c:pt idx="13277">
                  <c:v>4.6136809999999997</c:v>
                </c:pt>
                <c:pt idx="13278">
                  <c:v>4.6167569999999998</c:v>
                </c:pt>
                <c:pt idx="13279">
                  <c:v>4.6198329999999999</c:v>
                </c:pt>
                <c:pt idx="13280">
                  <c:v>4.6198329999999999</c:v>
                </c:pt>
                <c:pt idx="13281">
                  <c:v>4.6198329999999999</c:v>
                </c:pt>
                <c:pt idx="13282">
                  <c:v>4.6198329999999999</c:v>
                </c:pt>
                <c:pt idx="13283">
                  <c:v>4.6229079999999998</c:v>
                </c:pt>
                <c:pt idx="13284">
                  <c:v>4.6229079999999998</c:v>
                </c:pt>
                <c:pt idx="13285">
                  <c:v>4.6229079999999998</c:v>
                </c:pt>
                <c:pt idx="13286">
                  <c:v>4.6229079999999998</c:v>
                </c:pt>
                <c:pt idx="13287">
                  <c:v>4.6229079999999998</c:v>
                </c:pt>
                <c:pt idx="13288">
                  <c:v>4.6259839999999999</c:v>
                </c:pt>
                <c:pt idx="13289">
                  <c:v>4.6259839999999999</c:v>
                </c:pt>
                <c:pt idx="13290">
                  <c:v>4.6259839999999999</c:v>
                </c:pt>
                <c:pt idx="13291">
                  <c:v>4.6259839999999999</c:v>
                </c:pt>
                <c:pt idx="13292">
                  <c:v>4.6259839999999999</c:v>
                </c:pt>
                <c:pt idx="13293">
                  <c:v>4.6259839999999999</c:v>
                </c:pt>
                <c:pt idx="13294">
                  <c:v>4.62906</c:v>
                </c:pt>
                <c:pt idx="13295">
                  <c:v>4.632136</c:v>
                </c:pt>
                <c:pt idx="13296">
                  <c:v>4.632136</c:v>
                </c:pt>
                <c:pt idx="13297">
                  <c:v>4.632136</c:v>
                </c:pt>
                <c:pt idx="13298">
                  <c:v>4.632136</c:v>
                </c:pt>
                <c:pt idx="13299">
                  <c:v>4.6352120000000001</c:v>
                </c:pt>
                <c:pt idx="13300">
                  <c:v>4.6352120000000001</c:v>
                </c:pt>
                <c:pt idx="13301">
                  <c:v>4.6352120000000001</c:v>
                </c:pt>
                <c:pt idx="13302">
                  <c:v>4.6352120000000001</c:v>
                </c:pt>
                <c:pt idx="13303">
                  <c:v>4.6352120000000001</c:v>
                </c:pt>
                <c:pt idx="13304">
                  <c:v>4.6352120000000001</c:v>
                </c:pt>
                <c:pt idx="13305">
                  <c:v>4.6352120000000001</c:v>
                </c:pt>
                <c:pt idx="13306">
                  <c:v>4.638287</c:v>
                </c:pt>
                <c:pt idx="13307">
                  <c:v>4.6413630000000001</c:v>
                </c:pt>
                <c:pt idx="13308">
                  <c:v>4.6444390000000002</c:v>
                </c:pt>
                <c:pt idx="13309">
                  <c:v>4.6475149999999994</c:v>
                </c:pt>
                <c:pt idx="13310">
                  <c:v>4.6475149999999994</c:v>
                </c:pt>
                <c:pt idx="13311">
                  <c:v>4.6475149999999994</c:v>
                </c:pt>
                <c:pt idx="13312">
                  <c:v>4.6475149999999994</c:v>
                </c:pt>
                <c:pt idx="13313">
                  <c:v>4.6475149999999994</c:v>
                </c:pt>
                <c:pt idx="13314">
                  <c:v>4.6505909999999995</c:v>
                </c:pt>
                <c:pt idx="13315">
                  <c:v>4.6505909999999995</c:v>
                </c:pt>
                <c:pt idx="13316">
                  <c:v>4.6505909999999995</c:v>
                </c:pt>
                <c:pt idx="13317">
                  <c:v>4.6505909999999995</c:v>
                </c:pt>
                <c:pt idx="13318">
                  <c:v>4.6567419999999995</c:v>
                </c:pt>
                <c:pt idx="13319">
                  <c:v>4.6536659999999994</c:v>
                </c:pt>
                <c:pt idx="13320">
                  <c:v>4.6536659999999994</c:v>
                </c:pt>
                <c:pt idx="13321">
                  <c:v>4.6536659999999994</c:v>
                </c:pt>
                <c:pt idx="13322">
                  <c:v>4.6536659999999994</c:v>
                </c:pt>
                <c:pt idx="13323">
                  <c:v>4.6567419999999995</c:v>
                </c:pt>
                <c:pt idx="13324">
                  <c:v>4.6567419999999995</c:v>
                </c:pt>
                <c:pt idx="13325">
                  <c:v>4.6598179999999996</c:v>
                </c:pt>
                <c:pt idx="13326">
                  <c:v>4.6628939999999997</c:v>
                </c:pt>
                <c:pt idx="13327">
                  <c:v>4.6628939999999997</c:v>
                </c:pt>
                <c:pt idx="13328">
                  <c:v>4.6628939999999997</c:v>
                </c:pt>
                <c:pt idx="13329">
                  <c:v>4.6659699999999997</c:v>
                </c:pt>
                <c:pt idx="13330">
                  <c:v>4.6690449999999997</c:v>
                </c:pt>
                <c:pt idx="13331">
                  <c:v>4.6690449999999997</c:v>
                </c:pt>
                <c:pt idx="13332">
                  <c:v>4.6690449999999997</c:v>
                </c:pt>
                <c:pt idx="13333">
                  <c:v>4.6721209999999997</c:v>
                </c:pt>
                <c:pt idx="13334">
                  <c:v>4.6721209999999997</c:v>
                </c:pt>
                <c:pt idx="13335">
                  <c:v>4.6751969999999998</c:v>
                </c:pt>
                <c:pt idx="13336">
                  <c:v>4.6751969999999998</c:v>
                </c:pt>
                <c:pt idx="13337">
                  <c:v>4.6782719999999998</c:v>
                </c:pt>
                <c:pt idx="13338">
                  <c:v>4.6751969999999998</c:v>
                </c:pt>
                <c:pt idx="13339">
                  <c:v>4.6751969999999998</c:v>
                </c:pt>
                <c:pt idx="13340">
                  <c:v>4.6782719999999998</c:v>
                </c:pt>
                <c:pt idx="13341">
                  <c:v>4.6782719999999998</c:v>
                </c:pt>
                <c:pt idx="13342">
                  <c:v>4.6751969999999998</c:v>
                </c:pt>
                <c:pt idx="13343">
                  <c:v>4.6782719999999998</c:v>
                </c:pt>
                <c:pt idx="13344">
                  <c:v>4.681349</c:v>
                </c:pt>
                <c:pt idx="13345">
                  <c:v>4.6844239999999999</c:v>
                </c:pt>
                <c:pt idx="13346">
                  <c:v>4.681349</c:v>
                </c:pt>
                <c:pt idx="13347">
                  <c:v>4.6844239999999999</c:v>
                </c:pt>
                <c:pt idx="13348">
                  <c:v>4.6875</c:v>
                </c:pt>
                <c:pt idx="13349">
                  <c:v>4.6875</c:v>
                </c:pt>
                <c:pt idx="13350">
                  <c:v>4.6905760000000001</c:v>
                </c:pt>
                <c:pt idx="13351">
                  <c:v>4.693651</c:v>
                </c:pt>
                <c:pt idx="13352">
                  <c:v>4.6967270000000001</c:v>
                </c:pt>
                <c:pt idx="13353">
                  <c:v>4.6967270000000001</c:v>
                </c:pt>
                <c:pt idx="13354">
                  <c:v>4.6967270000000001</c:v>
                </c:pt>
                <c:pt idx="13355">
                  <c:v>4.6967270000000001</c:v>
                </c:pt>
                <c:pt idx="13356">
                  <c:v>4.6998030000000002</c:v>
                </c:pt>
                <c:pt idx="13357">
                  <c:v>4.6998030000000002</c:v>
                </c:pt>
                <c:pt idx="13358">
                  <c:v>4.7028789999999994</c:v>
                </c:pt>
                <c:pt idx="13359">
                  <c:v>4.7059549999999994</c:v>
                </c:pt>
                <c:pt idx="13360">
                  <c:v>4.7090299999999994</c:v>
                </c:pt>
                <c:pt idx="13361">
                  <c:v>4.7090299999999994</c:v>
                </c:pt>
                <c:pt idx="13362">
                  <c:v>4.7090299999999994</c:v>
                </c:pt>
                <c:pt idx="13363">
                  <c:v>4.7121059999999995</c:v>
                </c:pt>
                <c:pt idx="13364">
                  <c:v>4.7151819999999995</c:v>
                </c:pt>
                <c:pt idx="13365">
                  <c:v>4.7182579999999996</c:v>
                </c:pt>
                <c:pt idx="13366">
                  <c:v>4.7213339999999997</c:v>
                </c:pt>
                <c:pt idx="13367">
                  <c:v>4.7244089999999996</c:v>
                </c:pt>
                <c:pt idx="13368">
                  <c:v>4.7274849999999997</c:v>
                </c:pt>
                <c:pt idx="13369">
                  <c:v>4.7274849999999997</c:v>
                </c:pt>
                <c:pt idx="13370">
                  <c:v>4.7274849999999997</c:v>
                </c:pt>
                <c:pt idx="13371">
                  <c:v>4.7274849999999997</c:v>
                </c:pt>
                <c:pt idx="13372">
                  <c:v>4.7305609999999998</c:v>
                </c:pt>
                <c:pt idx="13373">
                  <c:v>4.7305609999999998</c:v>
                </c:pt>
                <c:pt idx="13374">
                  <c:v>4.7336369999999999</c:v>
                </c:pt>
                <c:pt idx="13375">
                  <c:v>4.7336369999999999</c:v>
                </c:pt>
                <c:pt idx="13376">
                  <c:v>4.736713</c:v>
                </c:pt>
                <c:pt idx="13377">
                  <c:v>4.7397879999999999</c:v>
                </c:pt>
                <c:pt idx="13378">
                  <c:v>4.742864</c:v>
                </c:pt>
                <c:pt idx="13379">
                  <c:v>4.742864</c:v>
                </c:pt>
                <c:pt idx="13380">
                  <c:v>4.7397879999999999</c:v>
                </c:pt>
                <c:pt idx="13381">
                  <c:v>4.7397879999999999</c:v>
                </c:pt>
                <c:pt idx="13382">
                  <c:v>4.742864</c:v>
                </c:pt>
                <c:pt idx="13383">
                  <c:v>4.74594</c:v>
                </c:pt>
                <c:pt idx="13384">
                  <c:v>4.74594</c:v>
                </c:pt>
                <c:pt idx="13385">
                  <c:v>4.74594</c:v>
                </c:pt>
                <c:pt idx="13386">
                  <c:v>4.7490160000000001</c:v>
                </c:pt>
                <c:pt idx="13387">
                  <c:v>4.7490160000000001</c:v>
                </c:pt>
                <c:pt idx="13388">
                  <c:v>4.7520920000000002</c:v>
                </c:pt>
                <c:pt idx="13389">
                  <c:v>4.7551670000000001</c:v>
                </c:pt>
                <c:pt idx="13390">
                  <c:v>4.7582430000000002</c:v>
                </c:pt>
                <c:pt idx="13391">
                  <c:v>4.7582430000000002</c:v>
                </c:pt>
                <c:pt idx="13392">
                  <c:v>4.7613189999999994</c:v>
                </c:pt>
                <c:pt idx="13393">
                  <c:v>4.7613189999999994</c:v>
                </c:pt>
                <c:pt idx="13394">
                  <c:v>4.7643949999999995</c:v>
                </c:pt>
                <c:pt idx="13395">
                  <c:v>4.7674709999999996</c:v>
                </c:pt>
                <c:pt idx="13396">
                  <c:v>4.7674709999999996</c:v>
                </c:pt>
                <c:pt idx="13397">
                  <c:v>4.7674709999999996</c:v>
                </c:pt>
                <c:pt idx="13398">
                  <c:v>4.7674709999999996</c:v>
                </c:pt>
                <c:pt idx="13399">
                  <c:v>4.7643949999999995</c:v>
                </c:pt>
                <c:pt idx="13400">
                  <c:v>4.7674709999999996</c:v>
                </c:pt>
                <c:pt idx="13401">
                  <c:v>4.7705459999999995</c:v>
                </c:pt>
                <c:pt idx="13402">
                  <c:v>4.7705459999999995</c:v>
                </c:pt>
                <c:pt idx="13403">
                  <c:v>4.7705459999999995</c:v>
                </c:pt>
                <c:pt idx="13404">
                  <c:v>4.7736219999999996</c:v>
                </c:pt>
                <c:pt idx="13405">
                  <c:v>4.7766969999999995</c:v>
                </c:pt>
                <c:pt idx="13406">
                  <c:v>4.7766969999999995</c:v>
                </c:pt>
                <c:pt idx="13407">
                  <c:v>4.7766969999999995</c:v>
                </c:pt>
                <c:pt idx="13408">
                  <c:v>4.7797739999999997</c:v>
                </c:pt>
                <c:pt idx="13409">
                  <c:v>4.7828499999999998</c:v>
                </c:pt>
                <c:pt idx="13410">
                  <c:v>4.7859249999999998</c:v>
                </c:pt>
                <c:pt idx="13411">
                  <c:v>4.7828499999999998</c:v>
                </c:pt>
                <c:pt idx="13412">
                  <c:v>4.7828499999999998</c:v>
                </c:pt>
                <c:pt idx="13413">
                  <c:v>4.7828499999999998</c:v>
                </c:pt>
                <c:pt idx="13414">
                  <c:v>4.7828499999999998</c:v>
                </c:pt>
                <c:pt idx="13415">
                  <c:v>4.7828499999999998</c:v>
                </c:pt>
                <c:pt idx="13416">
                  <c:v>4.7859249999999998</c:v>
                </c:pt>
                <c:pt idx="13417">
                  <c:v>4.7890009999999998</c:v>
                </c:pt>
                <c:pt idx="13418">
                  <c:v>4.7890009999999998</c:v>
                </c:pt>
                <c:pt idx="13419">
                  <c:v>4.7890009999999998</c:v>
                </c:pt>
                <c:pt idx="13420">
                  <c:v>4.7920759999999998</c:v>
                </c:pt>
                <c:pt idx="13421">
                  <c:v>4.7982279999999999</c:v>
                </c:pt>
                <c:pt idx="13422">
                  <c:v>4.801304</c:v>
                </c:pt>
                <c:pt idx="13423">
                  <c:v>4.8043800000000001</c:v>
                </c:pt>
                <c:pt idx="13424">
                  <c:v>4.8043800000000001</c:v>
                </c:pt>
                <c:pt idx="13425">
                  <c:v>4.8043800000000001</c:v>
                </c:pt>
                <c:pt idx="13426">
                  <c:v>4.8043800000000001</c:v>
                </c:pt>
                <c:pt idx="13427">
                  <c:v>4.8043800000000001</c:v>
                </c:pt>
                <c:pt idx="13428">
                  <c:v>4.807455</c:v>
                </c:pt>
                <c:pt idx="13429">
                  <c:v>4.8105319999999994</c:v>
                </c:pt>
                <c:pt idx="13430">
                  <c:v>4.8105319999999994</c:v>
                </c:pt>
                <c:pt idx="13431">
                  <c:v>4.8105319999999994</c:v>
                </c:pt>
                <c:pt idx="13432">
                  <c:v>4.8136070000000002</c:v>
                </c:pt>
                <c:pt idx="13433">
                  <c:v>4.8166829999999994</c:v>
                </c:pt>
                <c:pt idx="13434">
                  <c:v>4.8197589999999995</c:v>
                </c:pt>
                <c:pt idx="13435">
                  <c:v>4.8228339999999994</c:v>
                </c:pt>
                <c:pt idx="13436">
                  <c:v>4.8259099999999995</c:v>
                </c:pt>
                <c:pt idx="13437">
                  <c:v>4.8228339999999994</c:v>
                </c:pt>
                <c:pt idx="13438">
                  <c:v>4.8228339999999994</c:v>
                </c:pt>
                <c:pt idx="13439">
                  <c:v>4.8228339999999994</c:v>
                </c:pt>
                <c:pt idx="13440">
                  <c:v>4.8228339999999994</c:v>
                </c:pt>
                <c:pt idx="13441">
                  <c:v>4.8259099999999995</c:v>
                </c:pt>
                <c:pt idx="13442">
                  <c:v>4.8289859999999996</c:v>
                </c:pt>
                <c:pt idx="13443">
                  <c:v>4.8320619999999996</c:v>
                </c:pt>
                <c:pt idx="13444">
                  <c:v>4.8320619999999996</c:v>
                </c:pt>
                <c:pt idx="13445">
                  <c:v>4.8320619999999996</c:v>
                </c:pt>
                <c:pt idx="13446">
                  <c:v>4.8351379999999997</c:v>
                </c:pt>
                <c:pt idx="13447">
                  <c:v>4.8382129999999997</c:v>
                </c:pt>
                <c:pt idx="13448">
                  <c:v>4.8412889999999997</c:v>
                </c:pt>
                <c:pt idx="13449">
                  <c:v>4.8412889999999997</c:v>
                </c:pt>
                <c:pt idx="13450">
                  <c:v>4.8412889999999997</c:v>
                </c:pt>
                <c:pt idx="13451">
                  <c:v>4.8443649999999998</c:v>
                </c:pt>
                <c:pt idx="13452">
                  <c:v>4.8474409999999999</c:v>
                </c:pt>
                <c:pt idx="13453">
                  <c:v>4.8474409999999999</c:v>
                </c:pt>
                <c:pt idx="13454">
                  <c:v>4.850517</c:v>
                </c:pt>
                <c:pt idx="13455">
                  <c:v>4.8535919999999999</c:v>
                </c:pt>
                <c:pt idx="13456">
                  <c:v>4.856668</c:v>
                </c:pt>
                <c:pt idx="13457">
                  <c:v>4.856668</c:v>
                </c:pt>
                <c:pt idx="13458">
                  <c:v>4.8597440000000001</c:v>
                </c:pt>
                <c:pt idx="13459">
                  <c:v>4.8628200000000001</c:v>
                </c:pt>
                <c:pt idx="13460">
                  <c:v>4.8658950000000001</c:v>
                </c:pt>
                <c:pt idx="13461">
                  <c:v>4.8689710000000002</c:v>
                </c:pt>
                <c:pt idx="13462">
                  <c:v>4.8720469999999994</c:v>
                </c:pt>
                <c:pt idx="13463">
                  <c:v>4.8720469999999994</c:v>
                </c:pt>
                <c:pt idx="13464">
                  <c:v>4.8720469999999994</c:v>
                </c:pt>
                <c:pt idx="13465">
                  <c:v>4.8720469999999994</c:v>
                </c:pt>
                <c:pt idx="13466">
                  <c:v>4.8751229999999994</c:v>
                </c:pt>
                <c:pt idx="13467">
                  <c:v>4.8781989999999995</c:v>
                </c:pt>
                <c:pt idx="13468">
                  <c:v>4.8812739999999994</c:v>
                </c:pt>
                <c:pt idx="13469">
                  <c:v>4.8812739999999994</c:v>
                </c:pt>
                <c:pt idx="13470">
                  <c:v>4.8843509999999997</c:v>
                </c:pt>
                <c:pt idx="13471">
                  <c:v>4.8874259999999996</c:v>
                </c:pt>
                <c:pt idx="13472">
                  <c:v>4.8905019999999997</c:v>
                </c:pt>
                <c:pt idx="13473">
                  <c:v>4.8905019999999997</c:v>
                </c:pt>
                <c:pt idx="13474">
                  <c:v>4.8905019999999997</c:v>
                </c:pt>
                <c:pt idx="13475">
                  <c:v>4.8905019999999997</c:v>
                </c:pt>
                <c:pt idx="13476">
                  <c:v>4.8935779999999998</c:v>
                </c:pt>
                <c:pt idx="13477">
                  <c:v>4.8966529999999997</c:v>
                </c:pt>
                <c:pt idx="13478">
                  <c:v>4.8997289999999998</c:v>
                </c:pt>
                <c:pt idx="13479">
                  <c:v>4.9028049999999999</c:v>
                </c:pt>
                <c:pt idx="13480">
                  <c:v>4.9058809999999999</c:v>
                </c:pt>
                <c:pt idx="13481">
                  <c:v>4.908957</c:v>
                </c:pt>
                <c:pt idx="13482">
                  <c:v>4.912032</c:v>
                </c:pt>
                <c:pt idx="13483">
                  <c:v>4.912032</c:v>
                </c:pt>
                <c:pt idx="13484">
                  <c:v>4.912032</c:v>
                </c:pt>
                <c:pt idx="13485">
                  <c:v>4.915108</c:v>
                </c:pt>
                <c:pt idx="13486">
                  <c:v>4.9181840000000001</c:v>
                </c:pt>
                <c:pt idx="13487">
                  <c:v>4.915108</c:v>
                </c:pt>
                <c:pt idx="13488">
                  <c:v>4.912032</c:v>
                </c:pt>
                <c:pt idx="13489">
                  <c:v>4.915108</c:v>
                </c:pt>
                <c:pt idx="13490">
                  <c:v>4.9181840000000001</c:v>
                </c:pt>
                <c:pt idx="13491">
                  <c:v>4.9212600000000002</c:v>
                </c:pt>
                <c:pt idx="13492">
                  <c:v>4.9243359999999994</c:v>
                </c:pt>
                <c:pt idx="13493">
                  <c:v>4.9274110000000002</c:v>
                </c:pt>
                <c:pt idx="13494">
                  <c:v>4.9304869999999994</c:v>
                </c:pt>
                <c:pt idx="13495">
                  <c:v>4.9335629999999995</c:v>
                </c:pt>
                <c:pt idx="13496">
                  <c:v>4.9366389999999996</c:v>
                </c:pt>
                <c:pt idx="13497">
                  <c:v>4.9397149999999996</c:v>
                </c:pt>
                <c:pt idx="13498">
                  <c:v>4.9427899999999996</c:v>
                </c:pt>
                <c:pt idx="13499">
                  <c:v>4.9458659999999997</c:v>
                </c:pt>
                <c:pt idx="13500">
                  <c:v>4.9489419999999997</c:v>
                </c:pt>
                <c:pt idx="13501">
                  <c:v>4.9489419999999997</c:v>
                </c:pt>
                <c:pt idx="13502">
                  <c:v>4.9520179999999998</c:v>
                </c:pt>
                <c:pt idx="13503">
                  <c:v>4.9550939999999999</c:v>
                </c:pt>
                <c:pt idx="13504">
                  <c:v>4.9550939999999999</c:v>
                </c:pt>
                <c:pt idx="13505">
                  <c:v>4.9581689999999998</c:v>
                </c:pt>
                <c:pt idx="13506">
                  <c:v>4.9581689999999998</c:v>
                </c:pt>
                <c:pt idx="13507">
                  <c:v>4.9581689999999998</c:v>
                </c:pt>
                <c:pt idx="13508">
                  <c:v>4.9612449999999999</c:v>
                </c:pt>
                <c:pt idx="13509">
                  <c:v>4.9612449999999999</c:v>
                </c:pt>
                <c:pt idx="13510">
                  <c:v>4.964321</c:v>
                </c:pt>
                <c:pt idx="13511">
                  <c:v>4.964321</c:v>
                </c:pt>
                <c:pt idx="13512">
                  <c:v>4.964321</c:v>
                </c:pt>
                <c:pt idx="13513">
                  <c:v>4.964321</c:v>
                </c:pt>
                <c:pt idx="13514">
                  <c:v>4.9673959999999999</c:v>
                </c:pt>
                <c:pt idx="13515">
                  <c:v>4.970472</c:v>
                </c:pt>
                <c:pt idx="13516">
                  <c:v>4.9735480000000001</c:v>
                </c:pt>
                <c:pt idx="13517">
                  <c:v>4.9766240000000002</c:v>
                </c:pt>
                <c:pt idx="13518">
                  <c:v>4.9766240000000002</c:v>
                </c:pt>
                <c:pt idx="13519">
                  <c:v>4.9766240000000002</c:v>
                </c:pt>
                <c:pt idx="13520">
                  <c:v>4.9797000000000002</c:v>
                </c:pt>
                <c:pt idx="13521">
                  <c:v>4.9797000000000002</c:v>
                </c:pt>
                <c:pt idx="13522">
                  <c:v>4.9827750000000002</c:v>
                </c:pt>
                <c:pt idx="13523">
                  <c:v>4.9858509999999994</c:v>
                </c:pt>
                <c:pt idx="13524">
                  <c:v>4.9858509999999994</c:v>
                </c:pt>
                <c:pt idx="13525">
                  <c:v>4.9889269999999994</c:v>
                </c:pt>
                <c:pt idx="13526">
                  <c:v>4.9920029999999995</c:v>
                </c:pt>
                <c:pt idx="13527">
                  <c:v>4.9981539999999995</c:v>
                </c:pt>
                <c:pt idx="13528">
                  <c:v>5.0012299999999996</c:v>
                </c:pt>
                <c:pt idx="13529">
                  <c:v>5.0043059999999997</c:v>
                </c:pt>
                <c:pt idx="13530">
                  <c:v>5.0073819999999998</c:v>
                </c:pt>
                <c:pt idx="13531">
                  <c:v>5.0073819999999998</c:v>
                </c:pt>
                <c:pt idx="13532">
                  <c:v>5.0043059999999997</c:v>
                </c:pt>
                <c:pt idx="13533">
                  <c:v>5.0073819999999998</c:v>
                </c:pt>
                <c:pt idx="13534">
                  <c:v>5.0073819999999998</c:v>
                </c:pt>
                <c:pt idx="13535">
                  <c:v>5.0073819999999998</c:v>
                </c:pt>
                <c:pt idx="13536">
                  <c:v>5.0104579999999999</c:v>
                </c:pt>
                <c:pt idx="13537">
                  <c:v>5.0135329999999998</c:v>
                </c:pt>
                <c:pt idx="13538">
                  <c:v>5.0166089999999999</c:v>
                </c:pt>
                <c:pt idx="13539">
                  <c:v>5.0166089999999999</c:v>
                </c:pt>
                <c:pt idx="13540">
                  <c:v>5.019685</c:v>
                </c:pt>
                <c:pt idx="13541">
                  <c:v>5.022761</c:v>
                </c:pt>
                <c:pt idx="13542">
                  <c:v>5.0258370000000001</c:v>
                </c:pt>
                <c:pt idx="13543">
                  <c:v>5.028912</c:v>
                </c:pt>
                <c:pt idx="13544">
                  <c:v>5.028912</c:v>
                </c:pt>
                <c:pt idx="13545">
                  <c:v>5.0319880000000001</c:v>
                </c:pt>
                <c:pt idx="13546">
                  <c:v>5.0381399999999994</c:v>
                </c:pt>
                <c:pt idx="13547">
                  <c:v>5.0412159999999995</c:v>
                </c:pt>
                <c:pt idx="13548">
                  <c:v>5.0442909999999994</c:v>
                </c:pt>
                <c:pt idx="13549">
                  <c:v>5.0442909999999994</c:v>
                </c:pt>
                <c:pt idx="13550">
                  <c:v>5.0442909999999994</c:v>
                </c:pt>
                <c:pt idx="13551">
                  <c:v>5.0442909999999994</c:v>
                </c:pt>
                <c:pt idx="13552">
                  <c:v>5.0442909999999994</c:v>
                </c:pt>
                <c:pt idx="13553">
                  <c:v>5.0473669999999995</c:v>
                </c:pt>
                <c:pt idx="13554">
                  <c:v>5.0504419999999994</c:v>
                </c:pt>
                <c:pt idx="13555">
                  <c:v>5.0504419999999994</c:v>
                </c:pt>
                <c:pt idx="13556">
                  <c:v>5.0535189999999997</c:v>
                </c:pt>
                <c:pt idx="13557">
                  <c:v>5.0535189999999997</c:v>
                </c:pt>
                <c:pt idx="13558">
                  <c:v>5.0565949999999997</c:v>
                </c:pt>
                <c:pt idx="13559">
                  <c:v>5.0565949999999997</c:v>
                </c:pt>
                <c:pt idx="13560">
                  <c:v>5.0596699999999997</c:v>
                </c:pt>
                <c:pt idx="13561">
                  <c:v>5.0627459999999997</c:v>
                </c:pt>
                <c:pt idx="13562">
                  <c:v>5.0627459999999997</c:v>
                </c:pt>
                <c:pt idx="13563">
                  <c:v>5.0627459999999997</c:v>
                </c:pt>
                <c:pt idx="13564">
                  <c:v>5.0627459999999997</c:v>
                </c:pt>
                <c:pt idx="13565">
                  <c:v>5.0658219999999998</c:v>
                </c:pt>
                <c:pt idx="13566">
                  <c:v>5.0688979999999999</c:v>
                </c:pt>
                <c:pt idx="13567">
                  <c:v>5.071974</c:v>
                </c:pt>
                <c:pt idx="13568">
                  <c:v>5.0750489999999999</c:v>
                </c:pt>
                <c:pt idx="13569">
                  <c:v>5.078125</c:v>
                </c:pt>
                <c:pt idx="13570">
                  <c:v>5.078125</c:v>
                </c:pt>
                <c:pt idx="13571">
                  <c:v>5.0812010000000001</c:v>
                </c:pt>
                <c:pt idx="13572">
                  <c:v>5.0812010000000001</c:v>
                </c:pt>
                <c:pt idx="13573">
                  <c:v>5.0842770000000002</c:v>
                </c:pt>
                <c:pt idx="13574">
                  <c:v>5.0842770000000002</c:v>
                </c:pt>
                <c:pt idx="13575">
                  <c:v>5.0873520000000001</c:v>
                </c:pt>
                <c:pt idx="13576">
                  <c:v>5.0904280000000002</c:v>
                </c:pt>
                <c:pt idx="13577">
                  <c:v>5.0935039999999994</c:v>
                </c:pt>
                <c:pt idx="13578">
                  <c:v>5.0965799999999994</c:v>
                </c:pt>
                <c:pt idx="13579">
                  <c:v>5.0965799999999994</c:v>
                </c:pt>
                <c:pt idx="13580">
                  <c:v>5.0996549999999994</c:v>
                </c:pt>
                <c:pt idx="13581">
                  <c:v>5.0996549999999994</c:v>
                </c:pt>
                <c:pt idx="13582">
                  <c:v>5.0996549999999994</c:v>
                </c:pt>
                <c:pt idx="13583">
                  <c:v>5.1027309999999995</c:v>
                </c:pt>
                <c:pt idx="13584">
                  <c:v>5.1058069999999995</c:v>
                </c:pt>
                <c:pt idx="13585">
                  <c:v>5.1058069999999995</c:v>
                </c:pt>
                <c:pt idx="13586">
                  <c:v>5.1058069999999995</c:v>
                </c:pt>
                <c:pt idx="13587">
                  <c:v>5.1058069999999995</c:v>
                </c:pt>
                <c:pt idx="13588">
                  <c:v>5.1088829999999996</c:v>
                </c:pt>
                <c:pt idx="13589">
                  <c:v>5.1088829999999996</c:v>
                </c:pt>
                <c:pt idx="13590">
                  <c:v>5.1119589999999997</c:v>
                </c:pt>
                <c:pt idx="13591">
                  <c:v>5.1119589999999997</c:v>
                </c:pt>
                <c:pt idx="13592">
                  <c:v>5.1119589999999997</c:v>
                </c:pt>
                <c:pt idx="13593">
                  <c:v>5.1119589999999997</c:v>
                </c:pt>
                <c:pt idx="13594">
                  <c:v>5.1150339999999996</c:v>
                </c:pt>
                <c:pt idx="13595">
                  <c:v>5.1150339999999996</c:v>
                </c:pt>
                <c:pt idx="13596">
                  <c:v>5.1150339999999996</c:v>
                </c:pt>
                <c:pt idx="13597">
                  <c:v>5.1181099999999997</c:v>
                </c:pt>
                <c:pt idx="13598">
                  <c:v>5.1211859999999998</c:v>
                </c:pt>
                <c:pt idx="13599">
                  <c:v>5.1211859999999998</c:v>
                </c:pt>
                <c:pt idx="13600">
                  <c:v>5.1211859999999998</c:v>
                </c:pt>
                <c:pt idx="13601">
                  <c:v>5.1211859999999998</c:v>
                </c:pt>
                <c:pt idx="13602">
                  <c:v>5.1242619999999999</c:v>
                </c:pt>
                <c:pt idx="13603">
                  <c:v>5.127338</c:v>
                </c:pt>
                <c:pt idx="13604">
                  <c:v>5.127338</c:v>
                </c:pt>
                <c:pt idx="13605">
                  <c:v>5.1304129999999999</c:v>
                </c:pt>
                <c:pt idx="13606">
                  <c:v>5.1304129999999999</c:v>
                </c:pt>
                <c:pt idx="13607">
                  <c:v>5.1304129999999999</c:v>
                </c:pt>
                <c:pt idx="13608">
                  <c:v>5.1304129999999999</c:v>
                </c:pt>
                <c:pt idx="13609">
                  <c:v>5.133489</c:v>
                </c:pt>
                <c:pt idx="13610">
                  <c:v>5.136565</c:v>
                </c:pt>
                <c:pt idx="13611">
                  <c:v>5.1396410000000001</c:v>
                </c:pt>
                <c:pt idx="13612">
                  <c:v>5.1396410000000001</c:v>
                </c:pt>
                <c:pt idx="13613">
                  <c:v>5.1427170000000002</c:v>
                </c:pt>
                <c:pt idx="13614">
                  <c:v>5.1427170000000002</c:v>
                </c:pt>
                <c:pt idx="13615">
                  <c:v>5.1427170000000002</c:v>
                </c:pt>
                <c:pt idx="13616">
                  <c:v>5.1427170000000002</c:v>
                </c:pt>
                <c:pt idx="13617">
                  <c:v>5.1427170000000002</c:v>
                </c:pt>
                <c:pt idx="13618">
                  <c:v>5.1457920000000001</c:v>
                </c:pt>
                <c:pt idx="13619">
                  <c:v>5.1457920000000001</c:v>
                </c:pt>
                <c:pt idx="13620">
                  <c:v>5.1457920000000001</c:v>
                </c:pt>
                <c:pt idx="13621">
                  <c:v>5.1488680000000002</c:v>
                </c:pt>
                <c:pt idx="13622">
                  <c:v>5.1488680000000002</c:v>
                </c:pt>
                <c:pt idx="13623">
                  <c:v>5.1488680000000002</c:v>
                </c:pt>
                <c:pt idx="13624">
                  <c:v>5.1488680000000002</c:v>
                </c:pt>
                <c:pt idx="13625">
                  <c:v>5.1488680000000002</c:v>
                </c:pt>
                <c:pt idx="13626">
                  <c:v>5.1519439999999994</c:v>
                </c:pt>
                <c:pt idx="13627">
                  <c:v>5.1519439999999994</c:v>
                </c:pt>
                <c:pt idx="13628">
                  <c:v>5.1550199999999995</c:v>
                </c:pt>
                <c:pt idx="13629">
                  <c:v>5.1580959999999996</c:v>
                </c:pt>
                <c:pt idx="13630">
                  <c:v>5.1611709999999995</c:v>
                </c:pt>
                <c:pt idx="13631">
                  <c:v>5.1611709999999995</c:v>
                </c:pt>
                <c:pt idx="13632">
                  <c:v>5.1611709999999995</c:v>
                </c:pt>
                <c:pt idx="13633">
                  <c:v>5.1611709999999995</c:v>
                </c:pt>
                <c:pt idx="13634">
                  <c:v>5.1642469999999996</c:v>
                </c:pt>
                <c:pt idx="13635">
                  <c:v>5.1673229999999997</c:v>
                </c:pt>
                <c:pt idx="13636">
                  <c:v>5.1703979999999996</c:v>
                </c:pt>
                <c:pt idx="13637">
                  <c:v>5.1703979999999996</c:v>
                </c:pt>
                <c:pt idx="13638">
                  <c:v>5.1703979999999996</c:v>
                </c:pt>
                <c:pt idx="13639">
                  <c:v>5.1703979999999996</c:v>
                </c:pt>
                <c:pt idx="13640">
                  <c:v>5.1734749999999998</c:v>
                </c:pt>
                <c:pt idx="13641">
                  <c:v>5.1734749999999998</c:v>
                </c:pt>
                <c:pt idx="13642">
                  <c:v>5.1734749999999998</c:v>
                </c:pt>
                <c:pt idx="13643">
                  <c:v>5.1734749999999998</c:v>
                </c:pt>
                <c:pt idx="13644">
                  <c:v>5.1734749999999998</c:v>
                </c:pt>
                <c:pt idx="13645">
                  <c:v>5.1734749999999998</c:v>
                </c:pt>
                <c:pt idx="13646">
                  <c:v>5.1734749999999998</c:v>
                </c:pt>
                <c:pt idx="13647">
                  <c:v>5.1765499999999998</c:v>
                </c:pt>
                <c:pt idx="13648">
                  <c:v>5.1796259999999998</c:v>
                </c:pt>
                <c:pt idx="13649">
                  <c:v>5.1827019999999999</c:v>
                </c:pt>
                <c:pt idx="13650">
                  <c:v>5.1827019999999999</c:v>
                </c:pt>
                <c:pt idx="13651">
                  <c:v>5.1827019999999999</c:v>
                </c:pt>
                <c:pt idx="13652">
                  <c:v>5.1827019999999999</c:v>
                </c:pt>
                <c:pt idx="13653">
                  <c:v>5.1827019999999999</c:v>
                </c:pt>
                <c:pt idx="13654">
                  <c:v>5.1827019999999999</c:v>
                </c:pt>
                <c:pt idx="13655">
                  <c:v>5.1857769999999999</c:v>
                </c:pt>
                <c:pt idx="13656">
                  <c:v>5.1857769999999999</c:v>
                </c:pt>
                <c:pt idx="13657">
                  <c:v>5.1888529999999999</c:v>
                </c:pt>
                <c:pt idx="13658">
                  <c:v>5.1857769999999999</c:v>
                </c:pt>
                <c:pt idx="13659">
                  <c:v>5.1857769999999999</c:v>
                </c:pt>
                <c:pt idx="13660">
                  <c:v>5.191929</c:v>
                </c:pt>
                <c:pt idx="13661">
                  <c:v>5.1888529999999999</c:v>
                </c:pt>
                <c:pt idx="13662">
                  <c:v>5.1888529999999999</c:v>
                </c:pt>
                <c:pt idx="13663">
                  <c:v>5.1888529999999999</c:v>
                </c:pt>
                <c:pt idx="13664">
                  <c:v>5.1888529999999999</c:v>
                </c:pt>
                <c:pt idx="13665">
                  <c:v>5.1888529999999999</c:v>
                </c:pt>
                <c:pt idx="13666">
                  <c:v>5.1888529999999999</c:v>
                </c:pt>
                <c:pt idx="13667">
                  <c:v>5.1950050000000001</c:v>
                </c:pt>
                <c:pt idx="13668">
                  <c:v>5.1950050000000001</c:v>
                </c:pt>
                <c:pt idx="13669">
                  <c:v>5.1950050000000001</c:v>
                </c:pt>
                <c:pt idx="13670">
                  <c:v>5.1980810000000002</c:v>
                </c:pt>
                <c:pt idx="13671">
                  <c:v>5.1980810000000002</c:v>
                </c:pt>
                <c:pt idx="13672">
                  <c:v>5.1980810000000002</c:v>
                </c:pt>
                <c:pt idx="13673">
                  <c:v>5.1980810000000002</c:v>
                </c:pt>
                <c:pt idx="13674">
                  <c:v>5.2011560000000001</c:v>
                </c:pt>
                <c:pt idx="13675">
                  <c:v>5.2042320000000002</c:v>
                </c:pt>
                <c:pt idx="13676">
                  <c:v>5.2042320000000002</c:v>
                </c:pt>
                <c:pt idx="13677">
                  <c:v>5.2042320000000002</c:v>
                </c:pt>
                <c:pt idx="13678">
                  <c:v>5.2073079999999994</c:v>
                </c:pt>
                <c:pt idx="13679">
                  <c:v>5.2073079999999994</c:v>
                </c:pt>
                <c:pt idx="13680">
                  <c:v>5.2073079999999994</c:v>
                </c:pt>
                <c:pt idx="13681">
                  <c:v>5.2073079999999994</c:v>
                </c:pt>
                <c:pt idx="13682">
                  <c:v>5.2103839999999995</c:v>
                </c:pt>
                <c:pt idx="13683">
                  <c:v>5.2103839999999995</c:v>
                </c:pt>
                <c:pt idx="13684">
                  <c:v>5.2103839999999995</c:v>
                </c:pt>
                <c:pt idx="13685">
                  <c:v>5.2103839999999995</c:v>
                </c:pt>
                <c:pt idx="13686">
                  <c:v>5.2103839999999995</c:v>
                </c:pt>
                <c:pt idx="13687">
                  <c:v>5.2134599999999995</c:v>
                </c:pt>
                <c:pt idx="13688">
                  <c:v>5.2134599999999995</c:v>
                </c:pt>
                <c:pt idx="13689">
                  <c:v>5.2134599999999995</c:v>
                </c:pt>
                <c:pt idx="13690">
                  <c:v>5.2165349999999995</c:v>
                </c:pt>
                <c:pt idx="13691">
                  <c:v>5.2165349999999995</c:v>
                </c:pt>
                <c:pt idx="13692">
                  <c:v>5.2165349999999995</c:v>
                </c:pt>
                <c:pt idx="13693">
                  <c:v>5.2196109999999996</c:v>
                </c:pt>
                <c:pt idx="13694">
                  <c:v>5.2257629999999997</c:v>
                </c:pt>
                <c:pt idx="13695">
                  <c:v>5.2319139999999997</c:v>
                </c:pt>
                <c:pt idx="13696">
                  <c:v>5.2319139999999997</c:v>
                </c:pt>
                <c:pt idx="13697">
                  <c:v>5.2319139999999997</c:v>
                </c:pt>
                <c:pt idx="13698">
                  <c:v>5.2319139999999997</c:v>
                </c:pt>
                <c:pt idx="13699">
                  <c:v>5.2319139999999997</c:v>
                </c:pt>
                <c:pt idx="13700">
                  <c:v>5.2319139999999997</c:v>
                </c:pt>
                <c:pt idx="13701">
                  <c:v>5.2349899999999998</c:v>
                </c:pt>
                <c:pt idx="13702">
                  <c:v>5.2349899999999998</c:v>
                </c:pt>
                <c:pt idx="13703">
                  <c:v>5.2349899999999998</c:v>
                </c:pt>
                <c:pt idx="13704">
                  <c:v>5.2349899999999998</c:v>
                </c:pt>
                <c:pt idx="13705">
                  <c:v>5.2380659999999999</c:v>
                </c:pt>
                <c:pt idx="13706">
                  <c:v>5.2380659999999999</c:v>
                </c:pt>
                <c:pt idx="13707">
                  <c:v>5.2380659999999999</c:v>
                </c:pt>
                <c:pt idx="13708">
                  <c:v>5.2380659999999999</c:v>
                </c:pt>
                <c:pt idx="13709">
                  <c:v>5.241142</c:v>
                </c:pt>
                <c:pt idx="13710">
                  <c:v>5.241142</c:v>
                </c:pt>
                <c:pt idx="13711">
                  <c:v>5.241142</c:v>
                </c:pt>
                <c:pt idx="13712">
                  <c:v>5.241142</c:v>
                </c:pt>
                <c:pt idx="13713">
                  <c:v>5.2442169999999999</c:v>
                </c:pt>
                <c:pt idx="13714">
                  <c:v>5.2442169999999999</c:v>
                </c:pt>
                <c:pt idx="13715">
                  <c:v>5.2442169999999999</c:v>
                </c:pt>
                <c:pt idx="13716">
                  <c:v>5.2442169999999999</c:v>
                </c:pt>
                <c:pt idx="13717">
                  <c:v>5.247293</c:v>
                </c:pt>
                <c:pt idx="13718">
                  <c:v>5.247293</c:v>
                </c:pt>
                <c:pt idx="13719">
                  <c:v>5.247293</c:v>
                </c:pt>
                <c:pt idx="13720">
                  <c:v>5.247293</c:v>
                </c:pt>
                <c:pt idx="13721">
                  <c:v>5.2503690000000001</c:v>
                </c:pt>
                <c:pt idx="13722">
                  <c:v>5.2503690000000001</c:v>
                </c:pt>
                <c:pt idx="13723">
                  <c:v>5.2534450000000001</c:v>
                </c:pt>
                <c:pt idx="13724">
                  <c:v>5.2534450000000001</c:v>
                </c:pt>
                <c:pt idx="13725">
                  <c:v>5.2534450000000001</c:v>
                </c:pt>
                <c:pt idx="13726">
                  <c:v>5.2534450000000001</c:v>
                </c:pt>
                <c:pt idx="13727">
                  <c:v>5.2534450000000001</c:v>
                </c:pt>
                <c:pt idx="13728">
                  <c:v>5.2565200000000001</c:v>
                </c:pt>
                <c:pt idx="13729">
                  <c:v>5.2565200000000001</c:v>
                </c:pt>
                <c:pt idx="13730">
                  <c:v>5.2595960000000002</c:v>
                </c:pt>
                <c:pt idx="13731">
                  <c:v>5.2626719999999994</c:v>
                </c:pt>
                <c:pt idx="13732">
                  <c:v>5.2626719999999994</c:v>
                </c:pt>
                <c:pt idx="13733">
                  <c:v>5.2657479999999994</c:v>
                </c:pt>
                <c:pt idx="13734">
                  <c:v>5.2657479999999994</c:v>
                </c:pt>
                <c:pt idx="13735">
                  <c:v>5.2657479999999994</c:v>
                </c:pt>
                <c:pt idx="13736">
                  <c:v>5.2657479999999994</c:v>
                </c:pt>
                <c:pt idx="13737">
                  <c:v>5.2657479999999994</c:v>
                </c:pt>
                <c:pt idx="13738">
                  <c:v>5.2657479999999994</c:v>
                </c:pt>
                <c:pt idx="13739">
                  <c:v>5.2688239999999995</c:v>
                </c:pt>
                <c:pt idx="13740">
                  <c:v>5.2718989999999994</c:v>
                </c:pt>
                <c:pt idx="13741">
                  <c:v>5.2718989999999994</c:v>
                </c:pt>
                <c:pt idx="13742">
                  <c:v>5.2718989999999994</c:v>
                </c:pt>
                <c:pt idx="13743">
                  <c:v>5.2749749999999995</c:v>
                </c:pt>
                <c:pt idx="13744">
                  <c:v>5.2811269999999997</c:v>
                </c:pt>
                <c:pt idx="13745">
                  <c:v>5.2842029999999998</c:v>
                </c:pt>
                <c:pt idx="13746">
                  <c:v>5.2842029999999998</c:v>
                </c:pt>
                <c:pt idx="13747">
                  <c:v>5.2842029999999998</c:v>
                </c:pt>
                <c:pt idx="13748">
                  <c:v>5.2872779999999997</c:v>
                </c:pt>
                <c:pt idx="13749">
                  <c:v>5.2872779999999997</c:v>
                </c:pt>
                <c:pt idx="13750">
                  <c:v>5.2872779999999997</c:v>
                </c:pt>
                <c:pt idx="13751">
                  <c:v>5.2903539999999998</c:v>
                </c:pt>
                <c:pt idx="13752">
                  <c:v>5.2903539999999998</c:v>
                </c:pt>
                <c:pt idx="13753">
                  <c:v>5.2903539999999998</c:v>
                </c:pt>
                <c:pt idx="13754">
                  <c:v>5.2903539999999998</c:v>
                </c:pt>
                <c:pt idx="13755">
                  <c:v>5.2903539999999998</c:v>
                </c:pt>
                <c:pt idx="13756">
                  <c:v>5.2934299999999999</c:v>
                </c:pt>
                <c:pt idx="13757">
                  <c:v>5.2934299999999999</c:v>
                </c:pt>
                <c:pt idx="13758">
                  <c:v>5.2934299999999999</c:v>
                </c:pt>
                <c:pt idx="13759">
                  <c:v>5.2934299999999999</c:v>
                </c:pt>
                <c:pt idx="13760">
                  <c:v>5.2934299999999999</c:v>
                </c:pt>
                <c:pt idx="13761">
                  <c:v>5.2934299999999999</c:v>
                </c:pt>
                <c:pt idx="13762">
                  <c:v>5.2965059999999999</c:v>
                </c:pt>
                <c:pt idx="13763">
                  <c:v>5.299582</c:v>
                </c:pt>
                <c:pt idx="13764">
                  <c:v>5.299582</c:v>
                </c:pt>
                <c:pt idx="13765">
                  <c:v>5.302657</c:v>
                </c:pt>
                <c:pt idx="13766">
                  <c:v>5.302657</c:v>
                </c:pt>
                <c:pt idx="13767">
                  <c:v>5.305733</c:v>
                </c:pt>
                <c:pt idx="13768">
                  <c:v>5.305733</c:v>
                </c:pt>
                <c:pt idx="13769">
                  <c:v>5.305733</c:v>
                </c:pt>
                <c:pt idx="13770">
                  <c:v>5.3088090000000001</c:v>
                </c:pt>
                <c:pt idx="13771">
                  <c:v>5.3088090000000001</c:v>
                </c:pt>
                <c:pt idx="13772">
                  <c:v>5.3118850000000002</c:v>
                </c:pt>
                <c:pt idx="13773">
                  <c:v>5.3118850000000002</c:v>
                </c:pt>
                <c:pt idx="13774">
                  <c:v>5.3149609999999994</c:v>
                </c:pt>
                <c:pt idx="13775">
                  <c:v>5.3149609999999994</c:v>
                </c:pt>
                <c:pt idx="13776">
                  <c:v>5.3180360000000002</c:v>
                </c:pt>
                <c:pt idx="13777">
                  <c:v>5.3241879999999995</c:v>
                </c:pt>
                <c:pt idx="13778">
                  <c:v>5.3241879999999995</c:v>
                </c:pt>
                <c:pt idx="13779">
                  <c:v>5.3241879999999995</c:v>
                </c:pt>
                <c:pt idx="13780">
                  <c:v>5.3241879999999995</c:v>
                </c:pt>
                <c:pt idx="13781">
                  <c:v>5.3272639999999996</c:v>
                </c:pt>
                <c:pt idx="13782">
                  <c:v>5.3303399999999996</c:v>
                </c:pt>
                <c:pt idx="13783">
                  <c:v>5.3272639999999996</c:v>
                </c:pt>
                <c:pt idx="13784">
                  <c:v>5.3272639999999996</c:v>
                </c:pt>
                <c:pt idx="13785">
                  <c:v>5.3303399999999996</c:v>
                </c:pt>
                <c:pt idx="13786">
                  <c:v>5.3303399999999996</c:v>
                </c:pt>
                <c:pt idx="13787">
                  <c:v>5.3303399999999996</c:v>
                </c:pt>
                <c:pt idx="13788">
                  <c:v>5.3364909999999997</c:v>
                </c:pt>
                <c:pt idx="13789">
                  <c:v>5.3395669999999997</c:v>
                </c:pt>
                <c:pt idx="13790">
                  <c:v>5.3426429999999998</c:v>
                </c:pt>
                <c:pt idx="13791">
                  <c:v>5.3426429999999998</c:v>
                </c:pt>
                <c:pt idx="13792">
                  <c:v>5.3457189999999999</c:v>
                </c:pt>
                <c:pt idx="13793">
                  <c:v>5.3487939999999998</c:v>
                </c:pt>
                <c:pt idx="13794">
                  <c:v>5.3518699999999999</c:v>
                </c:pt>
                <c:pt idx="13795">
                  <c:v>5.3518699999999999</c:v>
                </c:pt>
                <c:pt idx="13796">
                  <c:v>5.3518699999999999</c:v>
                </c:pt>
                <c:pt idx="13797">
                  <c:v>5.354946</c:v>
                </c:pt>
                <c:pt idx="13798">
                  <c:v>5.354946</c:v>
                </c:pt>
                <c:pt idx="13799">
                  <c:v>5.354946</c:v>
                </c:pt>
                <c:pt idx="13800">
                  <c:v>5.354946</c:v>
                </c:pt>
                <c:pt idx="13801">
                  <c:v>5.354946</c:v>
                </c:pt>
                <c:pt idx="13802">
                  <c:v>5.3518699999999999</c:v>
                </c:pt>
                <c:pt idx="13803">
                  <c:v>5.354946</c:v>
                </c:pt>
                <c:pt idx="13804">
                  <c:v>5.354946</c:v>
                </c:pt>
                <c:pt idx="13805">
                  <c:v>5.3610980000000001</c:v>
                </c:pt>
                <c:pt idx="13806">
                  <c:v>5.3641730000000001</c:v>
                </c:pt>
                <c:pt idx="13807">
                  <c:v>5.3641730000000001</c:v>
                </c:pt>
                <c:pt idx="13808">
                  <c:v>5.3641730000000001</c:v>
                </c:pt>
                <c:pt idx="13809">
                  <c:v>5.3672490000000002</c:v>
                </c:pt>
                <c:pt idx="13810">
                  <c:v>5.3672490000000002</c:v>
                </c:pt>
                <c:pt idx="13811">
                  <c:v>5.3703250000000002</c:v>
                </c:pt>
                <c:pt idx="13812">
                  <c:v>5.3703250000000002</c:v>
                </c:pt>
                <c:pt idx="13813">
                  <c:v>5.3734000000000002</c:v>
                </c:pt>
                <c:pt idx="13814">
                  <c:v>5.3764769999999995</c:v>
                </c:pt>
                <c:pt idx="13815">
                  <c:v>5.3795519999999994</c:v>
                </c:pt>
                <c:pt idx="13816">
                  <c:v>5.3826279999999995</c:v>
                </c:pt>
                <c:pt idx="13817">
                  <c:v>5.3826279999999995</c:v>
                </c:pt>
                <c:pt idx="13818">
                  <c:v>5.3857039999999996</c:v>
                </c:pt>
                <c:pt idx="13819">
                  <c:v>5.3887789999999995</c:v>
                </c:pt>
                <c:pt idx="13820">
                  <c:v>5.3918549999999996</c:v>
                </c:pt>
                <c:pt idx="13821">
                  <c:v>5.3887789999999995</c:v>
                </c:pt>
                <c:pt idx="13822">
                  <c:v>5.3887789999999995</c:v>
                </c:pt>
                <c:pt idx="13823">
                  <c:v>5.3918549999999996</c:v>
                </c:pt>
                <c:pt idx="13824">
                  <c:v>5.3949309999999997</c:v>
                </c:pt>
                <c:pt idx="13825">
                  <c:v>5.3980069999999998</c:v>
                </c:pt>
                <c:pt idx="13826">
                  <c:v>5.3980069999999998</c:v>
                </c:pt>
                <c:pt idx="13827">
                  <c:v>5.4010829999999999</c:v>
                </c:pt>
                <c:pt idx="13828">
                  <c:v>5.4041579999999998</c:v>
                </c:pt>
                <c:pt idx="13829">
                  <c:v>5.4041579999999998</c:v>
                </c:pt>
                <c:pt idx="13830">
                  <c:v>5.4041579999999998</c:v>
                </c:pt>
                <c:pt idx="13831">
                  <c:v>5.4072339999999999</c:v>
                </c:pt>
                <c:pt idx="13832">
                  <c:v>5.41031</c:v>
                </c:pt>
                <c:pt idx="13833">
                  <c:v>5.41031</c:v>
                </c:pt>
                <c:pt idx="13834">
                  <c:v>5.413386</c:v>
                </c:pt>
                <c:pt idx="13835">
                  <c:v>5.413386</c:v>
                </c:pt>
                <c:pt idx="13836">
                  <c:v>5.4164620000000001</c:v>
                </c:pt>
                <c:pt idx="13837">
                  <c:v>5.419537</c:v>
                </c:pt>
                <c:pt idx="13838">
                  <c:v>5.419537</c:v>
                </c:pt>
                <c:pt idx="13839">
                  <c:v>5.4226130000000001</c:v>
                </c:pt>
                <c:pt idx="13840">
                  <c:v>5.4226130000000001</c:v>
                </c:pt>
                <c:pt idx="13841">
                  <c:v>5.4226130000000001</c:v>
                </c:pt>
                <c:pt idx="13842">
                  <c:v>5.4256890000000002</c:v>
                </c:pt>
                <c:pt idx="13843">
                  <c:v>5.4256890000000002</c:v>
                </c:pt>
                <c:pt idx="13844">
                  <c:v>5.4256890000000002</c:v>
                </c:pt>
                <c:pt idx="13845">
                  <c:v>5.4287649999999994</c:v>
                </c:pt>
                <c:pt idx="13846">
                  <c:v>5.4287649999999994</c:v>
                </c:pt>
                <c:pt idx="13847">
                  <c:v>5.4287649999999994</c:v>
                </c:pt>
                <c:pt idx="13848">
                  <c:v>5.4318409999999995</c:v>
                </c:pt>
                <c:pt idx="13849">
                  <c:v>5.4349159999999994</c:v>
                </c:pt>
                <c:pt idx="13850">
                  <c:v>5.4349159999999994</c:v>
                </c:pt>
                <c:pt idx="13851">
                  <c:v>5.4379919999999995</c:v>
                </c:pt>
                <c:pt idx="13852">
                  <c:v>5.4410679999999996</c:v>
                </c:pt>
                <c:pt idx="13853">
                  <c:v>5.4441439999999997</c:v>
                </c:pt>
                <c:pt idx="13854">
                  <c:v>5.4472199999999997</c:v>
                </c:pt>
                <c:pt idx="13855">
                  <c:v>5.4472199999999997</c:v>
                </c:pt>
                <c:pt idx="13856">
                  <c:v>5.4502949999999997</c:v>
                </c:pt>
                <c:pt idx="13857">
                  <c:v>5.4533709999999997</c:v>
                </c:pt>
                <c:pt idx="13858">
                  <c:v>5.4564469999999998</c:v>
                </c:pt>
                <c:pt idx="13859">
                  <c:v>5.4564469999999998</c:v>
                </c:pt>
                <c:pt idx="13860">
                  <c:v>5.4564469999999998</c:v>
                </c:pt>
                <c:pt idx="13861">
                  <c:v>5.4595229999999999</c:v>
                </c:pt>
                <c:pt idx="13862">
                  <c:v>5.4595229999999999</c:v>
                </c:pt>
                <c:pt idx="13863">
                  <c:v>5.462599</c:v>
                </c:pt>
                <c:pt idx="13864">
                  <c:v>5.4656739999999999</c:v>
                </c:pt>
                <c:pt idx="13865">
                  <c:v>5.46875</c:v>
                </c:pt>
                <c:pt idx="13866">
                  <c:v>5.46875</c:v>
                </c:pt>
                <c:pt idx="13867">
                  <c:v>5.46875</c:v>
                </c:pt>
                <c:pt idx="13868">
                  <c:v>5.4718260000000001</c:v>
                </c:pt>
                <c:pt idx="13869">
                  <c:v>5.4749020000000002</c:v>
                </c:pt>
                <c:pt idx="13870">
                  <c:v>5.4779770000000001</c:v>
                </c:pt>
                <c:pt idx="13871">
                  <c:v>5.4810530000000002</c:v>
                </c:pt>
                <c:pt idx="13872">
                  <c:v>5.4841289999999994</c:v>
                </c:pt>
                <c:pt idx="13873">
                  <c:v>5.4841289999999994</c:v>
                </c:pt>
                <c:pt idx="13874">
                  <c:v>5.4872040000000002</c:v>
                </c:pt>
                <c:pt idx="13875">
                  <c:v>5.4902809999999995</c:v>
                </c:pt>
                <c:pt idx="13876">
                  <c:v>5.4933559999999995</c:v>
                </c:pt>
                <c:pt idx="13877">
                  <c:v>5.4933559999999995</c:v>
                </c:pt>
                <c:pt idx="13878">
                  <c:v>5.4964319999999995</c:v>
                </c:pt>
                <c:pt idx="13879">
                  <c:v>5.4995079999999996</c:v>
                </c:pt>
                <c:pt idx="13880">
                  <c:v>5.4995079999999996</c:v>
                </c:pt>
                <c:pt idx="13881">
                  <c:v>5.5025829999999996</c:v>
                </c:pt>
                <c:pt idx="13882">
                  <c:v>5.4995079999999996</c:v>
                </c:pt>
                <c:pt idx="13883">
                  <c:v>5.4995079999999996</c:v>
                </c:pt>
                <c:pt idx="13884">
                  <c:v>5.4995079999999996</c:v>
                </c:pt>
                <c:pt idx="13885">
                  <c:v>5.5025829999999996</c:v>
                </c:pt>
                <c:pt idx="13886">
                  <c:v>5.5025829999999996</c:v>
                </c:pt>
                <c:pt idx="13887">
                  <c:v>5.5056599999999998</c:v>
                </c:pt>
                <c:pt idx="13888">
                  <c:v>5.5087349999999997</c:v>
                </c:pt>
                <c:pt idx="13889">
                  <c:v>5.5118109999999998</c:v>
                </c:pt>
                <c:pt idx="13890">
                  <c:v>5.5087349999999997</c:v>
                </c:pt>
                <c:pt idx="13891">
                  <c:v>5.5118109999999998</c:v>
                </c:pt>
                <c:pt idx="13892">
                  <c:v>5.5148869999999999</c:v>
                </c:pt>
                <c:pt idx="13893">
                  <c:v>5.5148869999999999</c:v>
                </c:pt>
                <c:pt idx="13894">
                  <c:v>5.5179619999999998</c:v>
                </c:pt>
                <c:pt idx="13895">
                  <c:v>5.521039</c:v>
                </c:pt>
                <c:pt idx="13896">
                  <c:v>5.524114</c:v>
                </c:pt>
                <c:pt idx="13897">
                  <c:v>5.52719</c:v>
                </c:pt>
                <c:pt idx="13898">
                  <c:v>5.5302660000000001</c:v>
                </c:pt>
                <c:pt idx="13899">
                  <c:v>5.5333410000000001</c:v>
                </c:pt>
                <c:pt idx="13900">
                  <c:v>5.5333410000000001</c:v>
                </c:pt>
                <c:pt idx="13901">
                  <c:v>5.5364179999999994</c:v>
                </c:pt>
                <c:pt idx="13902">
                  <c:v>5.5394930000000002</c:v>
                </c:pt>
                <c:pt idx="13903">
                  <c:v>5.5394930000000002</c:v>
                </c:pt>
                <c:pt idx="13904">
                  <c:v>5.5394930000000002</c:v>
                </c:pt>
                <c:pt idx="13905">
                  <c:v>5.5425689999999994</c:v>
                </c:pt>
                <c:pt idx="13906">
                  <c:v>5.5456449999999995</c:v>
                </c:pt>
                <c:pt idx="13907">
                  <c:v>5.5487199999999994</c:v>
                </c:pt>
                <c:pt idx="13908">
                  <c:v>5.5517959999999995</c:v>
                </c:pt>
                <c:pt idx="13909">
                  <c:v>5.5548719999999996</c:v>
                </c:pt>
                <c:pt idx="13910">
                  <c:v>5.5579479999999997</c:v>
                </c:pt>
                <c:pt idx="13911">
                  <c:v>5.5610229999999996</c:v>
                </c:pt>
                <c:pt idx="13912">
                  <c:v>5.5640989999999997</c:v>
                </c:pt>
                <c:pt idx="13913">
                  <c:v>5.5610229999999996</c:v>
                </c:pt>
                <c:pt idx="13914">
                  <c:v>5.5671749999999998</c:v>
                </c:pt>
                <c:pt idx="13915">
                  <c:v>5.5702509999999998</c:v>
                </c:pt>
                <c:pt idx="13916">
                  <c:v>5.5702509999999998</c:v>
                </c:pt>
                <c:pt idx="13917">
                  <c:v>5.5733269999999999</c:v>
                </c:pt>
                <c:pt idx="13918">
                  <c:v>5.5733269999999999</c:v>
                </c:pt>
                <c:pt idx="13919">
                  <c:v>5.5733269999999999</c:v>
                </c:pt>
                <c:pt idx="13920">
                  <c:v>5.5764019999999999</c:v>
                </c:pt>
                <c:pt idx="13921">
                  <c:v>5.5794779999999999</c:v>
                </c:pt>
                <c:pt idx="13922">
                  <c:v>5.582554</c:v>
                </c:pt>
                <c:pt idx="13923">
                  <c:v>5.582554</c:v>
                </c:pt>
                <c:pt idx="13924">
                  <c:v>5.582554</c:v>
                </c:pt>
                <c:pt idx="13925">
                  <c:v>5.5856300000000001</c:v>
                </c:pt>
                <c:pt idx="13926">
                  <c:v>5.5856300000000001</c:v>
                </c:pt>
                <c:pt idx="13927">
                  <c:v>5.5887060000000002</c:v>
                </c:pt>
                <c:pt idx="13928">
                  <c:v>5.5917810000000001</c:v>
                </c:pt>
                <c:pt idx="13929">
                  <c:v>5.5948570000000002</c:v>
                </c:pt>
                <c:pt idx="13930">
                  <c:v>5.5979329999999994</c:v>
                </c:pt>
                <c:pt idx="13931">
                  <c:v>5.5979329999999994</c:v>
                </c:pt>
                <c:pt idx="13932">
                  <c:v>5.6010089999999995</c:v>
                </c:pt>
                <c:pt idx="13933">
                  <c:v>5.6040849999999995</c:v>
                </c:pt>
                <c:pt idx="13934">
                  <c:v>5.6040849999999995</c:v>
                </c:pt>
                <c:pt idx="13935">
                  <c:v>5.6071599999999995</c:v>
                </c:pt>
                <c:pt idx="13936">
                  <c:v>5.6102359999999996</c:v>
                </c:pt>
                <c:pt idx="13937">
                  <c:v>5.6163879999999997</c:v>
                </c:pt>
                <c:pt idx="13938">
                  <c:v>5.6163879999999997</c:v>
                </c:pt>
                <c:pt idx="13939">
                  <c:v>5.6163879999999997</c:v>
                </c:pt>
                <c:pt idx="13940">
                  <c:v>5.6163879999999997</c:v>
                </c:pt>
                <c:pt idx="13941">
                  <c:v>5.6225389999999997</c:v>
                </c:pt>
                <c:pt idx="13942">
                  <c:v>5.6256149999999998</c:v>
                </c:pt>
                <c:pt idx="13943">
                  <c:v>5.6225389999999997</c:v>
                </c:pt>
                <c:pt idx="13944">
                  <c:v>5.6225389999999997</c:v>
                </c:pt>
                <c:pt idx="13945">
                  <c:v>5.6256149999999998</c:v>
                </c:pt>
                <c:pt idx="13946">
                  <c:v>5.6256149999999998</c:v>
                </c:pt>
                <c:pt idx="13947">
                  <c:v>5.6286909999999999</c:v>
                </c:pt>
                <c:pt idx="13948">
                  <c:v>5.631767</c:v>
                </c:pt>
                <c:pt idx="13949">
                  <c:v>5.634843</c:v>
                </c:pt>
                <c:pt idx="13950">
                  <c:v>5.637918</c:v>
                </c:pt>
                <c:pt idx="13951">
                  <c:v>5.637918</c:v>
                </c:pt>
                <c:pt idx="13952">
                  <c:v>5.6409940000000001</c:v>
                </c:pt>
                <c:pt idx="13953">
                  <c:v>5.6440700000000001</c:v>
                </c:pt>
                <c:pt idx="13954">
                  <c:v>5.6471450000000001</c:v>
                </c:pt>
                <c:pt idx="13955">
                  <c:v>5.6502219999999994</c:v>
                </c:pt>
                <c:pt idx="13956">
                  <c:v>5.6532969999999994</c:v>
                </c:pt>
                <c:pt idx="13957">
                  <c:v>5.6532969999999994</c:v>
                </c:pt>
                <c:pt idx="13958">
                  <c:v>5.6563729999999994</c:v>
                </c:pt>
                <c:pt idx="13959">
                  <c:v>5.6594489999999995</c:v>
                </c:pt>
                <c:pt idx="13960">
                  <c:v>5.6625239999999994</c:v>
                </c:pt>
                <c:pt idx="13961">
                  <c:v>5.6625239999999994</c:v>
                </c:pt>
                <c:pt idx="13962">
                  <c:v>5.6625239999999994</c:v>
                </c:pt>
                <c:pt idx="13963">
                  <c:v>5.6656009999999997</c:v>
                </c:pt>
                <c:pt idx="13964">
                  <c:v>5.6686759999999996</c:v>
                </c:pt>
                <c:pt idx="13965">
                  <c:v>5.6656009999999997</c:v>
                </c:pt>
                <c:pt idx="13966">
                  <c:v>5.6686759999999996</c:v>
                </c:pt>
                <c:pt idx="13967">
                  <c:v>5.6717519999999997</c:v>
                </c:pt>
                <c:pt idx="13968">
                  <c:v>5.6748279999999998</c:v>
                </c:pt>
                <c:pt idx="13969">
                  <c:v>5.6748279999999998</c:v>
                </c:pt>
                <c:pt idx="13970">
                  <c:v>5.6779029999999997</c:v>
                </c:pt>
                <c:pt idx="13971">
                  <c:v>5.6809789999999998</c:v>
                </c:pt>
                <c:pt idx="13972">
                  <c:v>5.6840549999999999</c:v>
                </c:pt>
                <c:pt idx="13973">
                  <c:v>5.6840549999999999</c:v>
                </c:pt>
                <c:pt idx="13974">
                  <c:v>5.6871309999999999</c:v>
                </c:pt>
                <c:pt idx="13975">
                  <c:v>5.6871309999999999</c:v>
                </c:pt>
                <c:pt idx="13976">
                  <c:v>5.690207</c:v>
                </c:pt>
                <c:pt idx="13977">
                  <c:v>5.690207</c:v>
                </c:pt>
                <c:pt idx="13978">
                  <c:v>5.693282</c:v>
                </c:pt>
                <c:pt idx="13979">
                  <c:v>5.6871309999999999</c:v>
                </c:pt>
                <c:pt idx="13980">
                  <c:v>5.693282</c:v>
                </c:pt>
                <c:pt idx="13981">
                  <c:v>5.6994340000000001</c:v>
                </c:pt>
                <c:pt idx="13982">
                  <c:v>5.696358</c:v>
                </c:pt>
                <c:pt idx="13983">
                  <c:v>5.6994340000000001</c:v>
                </c:pt>
                <c:pt idx="13984">
                  <c:v>5.6994340000000001</c:v>
                </c:pt>
                <c:pt idx="13985">
                  <c:v>5.7055859999999994</c:v>
                </c:pt>
                <c:pt idx="13986">
                  <c:v>5.7055859999999994</c:v>
                </c:pt>
                <c:pt idx="13987">
                  <c:v>5.696358</c:v>
                </c:pt>
                <c:pt idx="13988">
                  <c:v>5.6994340000000001</c:v>
                </c:pt>
                <c:pt idx="13989">
                  <c:v>5.7055859999999994</c:v>
                </c:pt>
                <c:pt idx="13990">
                  <c:v>5.7055859999999994</c:v>
                </c:pt>
                <c:pt idx="13991">
                  <c:v>5.6994340000000001</c:v>
                </c:pt>
                <c:pt idx="13992">
                  <c:v>5.7025100000000002</c:v>
                </c:pt>
                <c:pt idx="13993">
                  <c:v>5.7117369999999994</c:v>
                </c:pt>
                <c:pt idx="13994">
                  <c:v>5.7148129999999995</c:v>
                </c:pt>
                <c:pt idx="13995">
                  <c:v>5.7117369999999994</c:v>
                </c:pt>
                <c:pt idx="13996">
                  <c:v>5.7055859999999994</c:v>
                </c:pt>
                <c:pt idx="13997">
                  <c:v>5.7117369999999994</c:v>
                </c:pt>
                <c:pt idx="13998">
                  <c:v>5.7178889999999996</c:v>
                </c:pt>
                <c:pt idx="13999">
                  <c:v>5.7178889999999996</c:v>
                </c:pt>
                <c:pt idx="14000">
                  <c:v>5.7148129999999995</c:v>
                </c:pt>
                <c:pt idx="14001">
                  <c:v>5.7148129999999995</c:v>
                </c:pt>
                <c:pt idx="14002">
                  <c:v>5.7209649999999996</c:v>
                </c:pt>
                <c:pt idx="14003">
                  <c:v>5.7240399999999996</c:v>
                </c:pt>
                <c:pt idx="14004">
                  <c:v>5.7209649999999996</c:v>
                </c:pt>
                <c:pt idx="14005">
                  <c:v>5.7209649999999996</c:v>
                </c:pt>
                <c:pt idx="14006">
                  <c:v>5.7271159999999997</c:v>
                </c:pt>
                <c:pt idx="14007">
                  <c:v>5.7301919999999997</c:v>
                </c:pt>
                <c:pt idx="14008">
                  <c:v>5.7271159999999997</c:v>
                </c:pt>
                <c:pt idx="14009">
                  <c:v>5.7301919999999997</c:v>
                </c:pt>
                <c:pt idx="14010">
                  <c:v>5.7363439999999999</c:v>
                </c:pt>
                <c:pt idx="14011">
                  <c:v>5.7394189999999998</c:v>
                </c:pt>
                <c:pt idx="14012">
                  <c:v>5.7394189999999998</c:v>
                </c:pt>
                <c:pt idx="14013">
                  <c:v>5.7394189999999998</c:v>
                </c:pt>
                <c:pt idx="14014">
                  <c:v>5.7455699999999998</c:v>
                </c:pt>
                <c:pt idx="14015">
                  <c:v>5.7486470000000001</c:v>
                </c:pt>
                <c:pt idx="14016">
                  <c:v>5.7517230000000001</c:v>
                </c:pt>
                <c:pt idx="14017">
                  <c:v>5.7517230000000001</c:v>
                </c:pt>
                <c:pt idx="14018">
                  <c:v>5.7547980000000001</c:v>
                </c:pt>
                <c:pt idx="14019">
                  <c:v>5.7578740000000002</c:v>
                </c:pt>
                <c:pt idx="14020">
                  <c:v>5.7609490000000001</c:v>
                </c:pt>
                <c:pt idx="14021">
                  <c:v>5.7609490000000001</c:v>
                </c:pt>
                <c:pt idx="14022">
                  <c:v>5.7609490000000001</c:v>
                </c:pt>
                <c:pt idx="14023">
                  <c:v>5.7609490000000001</c:v>
                </c:pt>
                <c:pt idx="14024">
                  <c:v>5.7609490000000001</c:v>
                </c:pt>
                <c:pt idx="14025">
                  <c:v>5.7609490000000001</c:v>
                </c:pt>
                <c:pt idx="14026">
                  <c:v>5.7609490000000001</c:v>
                </c:pt>
                <c:pt idx="14027">
                  <c:v>5.7640259999999994</c:v>
                </c:pt>
                <c:pt idx="14028">
                  <c:v>5.7640259999999994</c:v>
                </c:pt>
                <c:pt idx="14029">
                  <c:v>5.7640259999999994</c:v>
                </c:pt>
                <c:pt idx="14030">
                  <c:v>5.7609490000000001</c:v>
                </c:pt>
                <c:pt idx="14031">
                  <c:v>5.7671019999999995</c:v>
                </c:pt>
                <c:pt idx="14032">
                  <c:v>5.7701769999999994</c:v>
                </c:pt>
                <c:pt idx="14033">
                  <c:v>5.7671019999999995</c:v>
                </c:pt>
                <c:pt idx="14034">
                  <c:v>5.7671019999999995</c:v>
                </c:pt>
                <c:pt idx="14035">
                  <c:v>5.7701769999999994</c:v>
                </c:pt>
                <c:pt idx="14036">
                  <c:v>5.7732529999999995</c:v>
                </c:pt>
                <c:pt idx="14037">
                  <c:v>5.7732529999999995</c:v>
                </c:pt>
                <c:pt idx="14038">
                  <c:v>5.7701769999999994</c:v>
                </c:pt>
                <c:pt idx="14039">
                  <c:v>5.7732529999999995</c:v>
                </c:pt>
                <c:pt idx="14040">
                  <c:v>5.7794049999999997</c:v>
                </c:pt>
                <c:pt idx="14041">
                  <c:v>5.7794049999999997</c:v>
                </c:pt>
                <c:pt idx="14042">
                  <c:v>5.7794049999999997</c:v>
                </c:pt>
                <c:pt idx="14043">
                  <c:v>5.7824799999999996</c:v>
                </c:pt>
                <c:pt idx="14044">
                  <c:v>5.7824799999999996</c:v>
                </c:pt>
                <c:pt idx="14045">
                  <c:v>5.7855559999999997</c:v>
                </c:pt>
                <c:pt idx="14046">
                  <c:v>5.7855559999999997</c:v>
                </c:pt>
                <c:pt idx="14047">
                  <c:v>5.7855559999999997</c:v>
                </c:pt>
                <c:pt idx="14048">
                  <c:v>5.7824799999999996</c:v>
                </c:pt>
                <c:pt idx="14049">
                  <c:v>5.7855559999999997</c:v>
                </c:pt>
                <c:pt idx="14050">
                  <c:v>5.7855559999999997</c:v>
                </c:pt>
                <c:pt idx="14051">
                  <c:v>5.7886319999999998</c:v>
                </c:pt>
                <c:pt idx="14052">
                  <c:v>5.7917069999999997</c:v>
                </c:pt>
                <c:pt idx="14053">
                  <c:v>5.7886319999999998</c:v>
                </c:pt>
                <c:pt idx="14054">
                  <c:v>5.7917069999999997</c:v>
                </c:pt>
                <c:pt idx="14055">
                  <c:v>5.7947839999999999</c:v>
                </c:pt>
                <c:pt idx="14056">
                  <c:v>5.7978589999999999</c:v>
                </c:pt>
                <c:pt idx="14057">
                  <c:v>5.800935</c:v>
                </c:pt>
                <c:pt idx="14058">
                  <c:v>5.804011</c:v>
                </c:pt>
                <c:pt idx="14059">
                  <c:v>5.804011</c:v>
                </c:pt>
                <c:pt idx="14060">
                  <c:v>5.807086</c:v>
                </c:pt>
                <c:pt idx="14061">
                  <c:v>5.807086</c:v>
                </c:pt>
                <c:pt idx="14062">
                  <c:v>5.807086</c:v>
                </c:pt>
                <c:pt idx="14063">
                  <c:v>5.810162</c:v>
                </c:pt>
                <c:pt idx="14064">
                  <c:v>5.8132380000000001</c:v>
                </c:pt>
                <c:pt idx="14065">
                  <c:v>5.8132380000000001</c:v>
                </c:pt>
                <c:pt idx="14066">
                  <c:v>5.8163140000000002</c:v>
                </c:pt>
                <c:pt idx="14067">
                  <c:v>5.8163140000000002</c:v>
                </c:pt>
                <c:pt idx="14068">
                  <c:v>5.8163140000000002</c:v>
                </c:pt>
                <c:pt idx="14069">
                  <c:v>5.8163140000000002</c:v>
                </c:pt>
                <c:pt idx="14070">
                  <c:v>5.8163140000000002</c:v>
                </c:pt>
                <c:pt idx="14071">
                  <c:v>5.8163140000000002</c:v>
                </c:pt>
                <c:pt idx="14072">
                  <c:v>5.8163140000000002</c:v>
                </c:pt>
                <c:pt idx="14073">
                  <c:v>5.8193899999999994</c:v>
                </c:pt>
                <c:pt idx="14074">
                  <c:v>5.8193899999999994</c:v>
                </c:pt>
                <c:pt idx="14075">
                  <c:v>5.8193899999999994</c:v>
                </c:pt>
                <c:pt idx="14076">
                  <c:v>5.8193899999999994</c:v>
                </c:pt>
                <c:pt idx="14077">
                  <c:v>5.8224650000000002</c:v>
                </c:pt>
                <c:pt idx="14078">
                  <c:v>5.8255409999999994</c:v>
                </c:pt>
                <c:pt idx="14079">
                  <c:v>5.8255409999999994</c:v>
                </c:pt>
                <c:pt idx="14080">
                  <c:v>5.8255409999999994</c:v>
                </c:pt>
                <c:pt idx="14081">
                  <c:v>5.8255409999999994</c:v>
                </c:pt>
                <c:pt idx="14082">
                  <c:v>5.8286169999999995</c:v>
                </c:pt>
                <c:pt idx="14083">
                  <c:v>5.8286169999999995</c:v>
                </c:pt>
                <c:pt idx="14084">
                  <c:v>5.8286169999999995</c:v>
                </c:pt>
                <c:pt idx="14085">
                  <c:v>5.8316929999999996</c:v>
                </c:pt>
                <c:pt idx="14086">
                  <c:v>5.8347689999999997</c:v>
                </c:pt>
                <c:pt idx="14087">
                  <c:v>5.8347689999999997</c:v>
                </c:pt>
                <c:pt idx="14088">
                  <c:v>5.8347689999999997</c:v>
                </c:pt>
                <c:pt idx="14089">
                  <c:v>5.8378439999999996</c:v>
                </c:pt>
                <c:pt idx="14090">
                  <c:v>5.8378439999999996</c:v>
                </c:pt>
                <c:pt idx="14091">
                  <c:v>5.8409199999999997</c:v>
                </c:pt>
                <c:pt idx="14092">
                  <c:v>5.8378439999999996</c:v>
                </c:pt>
                <c:pt idx="14093">
                  <c:v>5.8378439999999996</c:v>
                </c:pt>
                <c:pt idx="14094">
                  <c:v>5.8409199999999997</c:v>
                </c:pt>
                <c:pt idx="14095">
                  <c:v>5.8409199999999997</c:v>
                </c:pt>
                <c:pt idx="14096">
                  <c:v>5.8470719999999998</c:v>
                </c:pt>
                <c:pt idx="14097">
                  <c:v>5.8501469999999998</c:v>
                </c:pt>
                <c:pt idx="14098">
                  <c:v>5.8470719999999998</c:v>
                </c:pt>
                <c:pt idx="14099">
                  <c:v>5.8501469999999998</c:v>
                </c:pt>
                <c:pt idx="14100">
                  <c:v>5.853224</c:v>
                </c:pt>
                <c:pt idx="14101">
                  <c:v>5.853224</c:v>
                </c:pt>
                <c:pt idx="14102">
                  <c:v>5.859375</c:v>
                </c:pt>
                <c:pt idx="14103">
                  <c:v>5.8624510000000001</c:v>
                </c:pt>
                <c:pt idx="14104">
                  <c:v>5.8624510000000001</c:v>
                </c:pt>
                <c:pt idx="14105">
                  <c:v>5.8624510000000001</c:v>
                </c:pt>
                <c:pt idx="14106">
                  <c:v>5.865526</c:v>
                </c:pt>
                <c:pt idx="14107">
                  <c:v>5.865526</c:v>
                </c:pt>
                <c:pt idx="14108">
                  <c:v>5.865526</c:v>
                </c:pt>
                <c:pt idx="14109">
                  <c:v>5.865526</c:v>
                </c:pt>
                <c:pt idx="14110">
                  <c:v>5.865526</c:v>
                </c:pt>
                <c:pt idx="14111">
                  <c:v>5.8686020000000001</c:v>
                </c:pt>
                <c:pt idx="14112">
                  <c:v>5.8686020000000001</c:v>
                </c:pt>
                <c:pt idx="14113">
                  <c:v>5.8686020000000001</c:v>
                </c:pt>
                <c:pt idx="14114">
                  <c:v>5.8686020000000001</c:v>
                </c:pt>
                <c:pt idx="14115">
                  <c:v>5.8686020000000001</c:v>
                </c:pt>
                <c:pt idx="14116">
                  <c:v>5.8716780000000002</c:v>
                </c:pt>
                <c:pt idx="14117">
                  <c:v>5.8716780000000002</c:v>
                </c:pt>
                <c:pt idx="14118">
                  <c:v>5.8778299999999994</c:v>
                </c:pt>
                <c:pt idx="14119">
                  <c:v>5.8778299999999994</c:v>
                </c:pt>
                <c:pt idx="14120">
                  <c:v>5.8809049999999994</c:v>
                </c:pt>
                <c:pt idx="14121">
                  <c:v>5.8809049999999994</c:v>
                </c:pt>
                <c:pt idx="14122">
                  <c:v>5.8839809999999995</c:v>
                </c:pt>
                <c:pt idx="14123">
                  <c:v>5.8870569999999995</c:v>
                </c:pt>
                <c:pt idx="14124">
                  <c:v>5.8870569999999995</c:v>
                </c:pt>
                <c:pt idx="14125">
                  <c:v>5.8870569999999995</c:v>
                </c:pt>
                <c:pt idx="14126">
                  <c:v>5.8870569999999995</c:v>
                </c:pt>
                <c:pt idx="14127">
                  <c:v>5.8870569999999995</c:v>
                </c:pt>
                <c:pt idx="14128">
                  <c:v>5.8870569999999995</c:v>
                </c:pt>
                <c:pt idx="14129">
                  <c:v>5.8901329999999996</c:v>
                </c:pt>
                <c:pt idx="14130">
                  <c:v>5.8901329999999996</c:v>
                </c:pt>
                <c:pt idx="14131">
                  <c:v>5.8901329999999996</c:v>
                </c:pt>
                <c:pt idx="14132">
                  <c:v>5.8901329999999996</c:v>
                </c:pt>
                <c:pt idx="14133">
                  <c:v>5.8901329999999996</c:v>
                </c:pt>
                <c:pt idx="14134">
                  <c:v>5.8901329999999996</c:v>
                </c:pt>
                <c:pt idx="14135">
                  <c:v>5.8901329999999996</c:v>
                </c:pt>
                <c:pt idx="14136">
                  <c:v>5.8932089999999997</c:v>
                </c:pt>
                <c:pt idx="14137">
                  <c:v>5.8932089999999997</c:v>
                </c:pt>
                <c:pt idx="14138">
                  <c:v>5.8962839999999996</c:v>
                </c:pt>
                <c:pt idx="14139">
                  <c:v>5.8993599999999997</c:v>
                </c:pt>
                <c:pt idx="14140">
                  <c:v>5.8993599999999997</c:v>
                </c:pt>
                <c:pt idx="14141">
                  <c:v>5.8993599999999997</c:v>
                </c:pt>
                <c:pt idx="14142">
                  <c:v>5.8993599999999997</c:v>
                </c:pt>
                <c:pt idx="14143">
                  <c:v>5.9024359999999998</c:v>
                </c:pt>
                <c:pt idx="14144">
                  <c:v>5.9024359999999998</c:v>
                </c:pt>
                <c:pt idx="14145">
                  <c:v>5.9055119999999999</c:v>
                </c:pt>
                <c:pt idx="14146">
                  <c:v>5.908588</c:v>
                </c:pt>
                <c:pt idx="14147">
                  <c:v>5.908588</c:v>
                </c:pt>
                <c:pt idx="14148">
                  <c:v>5.908588</c:v>
                </c:pt>
                <c:pt idx="14149">
                  <c:v>5.9116629999999999</c:v>
                </c:pt>
                <c:pt idx="14150">
                  <c:v>5.9116629999999999</c:v>
                </c:pt>
                <c:pt idx="14151">
                  <c:v>5.9116629999999999</c:v>
                </c:pt>
                <c:pt idx="14152">
                  <c:v>5.9116629999999999</c:v>
                </c:pt>
                <c:pt idx="14153">
                  <c:v>5.9116629999999999</c:v>
                </c:pt>
                <c:pt idx="14154">
                  <c:v>5.9116629999999999</c:v>
                </c:pt>
                <c:pt idx="14155">
                  <c:v>5.9116629999999999</c:v>
                </c:pt>
                <c:pt idx="14156">
                  <c:v>5.914739</c:v>
                </c:pt>
                <c:pt idx="14157">
                  <c:v>5.9208910000000001</c:v>
                </c:pt>
                <c:pt idx="14158">
                  <c:v>5.9208910000000001</c:v>
                </c:pt>
                <c:pt idx="14159">
                  <c:v>5.9208910000000001</c:v>
                </c:pt>
                <c:pt idx="14160">
                  <c:v>5.9208910000000001</c:v>
                </c:pt>
                <c:pt idx="14161">
                  <c:v>5.9208910000000001</c:v>
                </c:pt>
                <c:pt idx="14162">
                  <c:v>5.9208910000000001</c:v>
                </c:pt>
                <c:pt idx="14163">
                  <c:v>5.9208910000000001</c:v>
                </c:pt>
                <c:pt idx="14164">
                  <c:v>5.9208910000000001</c:v>
                </c:pt>
                <c:pt idx="14165">
                  <c:v>5.9208910000000001</c:v>
                </c:pt>
                <c:pt idx="14166">
                  <c:v>5.9208910000000001</c:v>
                </c:pt>
                <c:pt idx="14167">
                  <c:v>5.9208910000000001</c:v>
                </c:pt>
                <c:pt idx="14168">
                  <c:v>5.9208910000000001</c:v>
                </c:pt>
                <c:pt idx="14169">
                  <c:v>5.9239670000000002</c:v>
                </c:pt>
                <c:pt idx="14170">
                  <c:v>5.9239670000000002</c:v>
                </c:pt>
                <c:pt idx="14171">
                  <c:v>5.9239670000000002</c:v>
                </c:pt>
                <c:pt idx="14172">
                  <c:v>5.9239670000000002</c:v>
                </c:pt>
                <c:pt idx="14173">
                  <c:v>5.9270420000000001</c:v>
                </c:pt>
                <c:pt idx="14174">
                  <c:v>5.9301180000000002</c:v>
                </c:pt>
                <c:pt idx="14175">
                  <c:v>5.9331939999999994</c:v>
                </c:pt>
                <c:pt idx="14176">
                  <c:v>5.9331939999999994</c:v>
                </c:pt>
                <c:pt idx="14177">
                  <c:v>5.9331939999999994</c:v>
                </c:pt>
                <c:pt idx="14178">
                  <c:v>5.9331939999999994</c:v>
                </c:pt>
                <c:pt idx="14179">
                  <c:v>5.9362699999999995</c:v>
                </c:pt>
                <c:pt idx="14180">
                  <c:v>5.9393449999999994</c:v>
                </c:pt>
                <c:pt idx="14181">
                  <c:v>5.9393449999999994</c:v>
                </c:pt>
                <c:pt idx="14182">
                  <c:v>5.9393449999999994</c:v>
                </c:pt>
                <c:pt idx="14183">
                  <c:v>5.9393449999999994</c:v>
                </c:pt>
                <c:pt idx="14184">
                  <c:v>5.9424209999999995</c:v>
                </c:pt>
                <c:pt idx="14185">
                  <c:v>5.9424209999999995</c:v>
                </c:pt>
                <c:pt idx="14186">
                  <c:v>5.9424209999999995</c:v>
                </c:pt>
                <c:pt idx="14187">
                  <c:v>5.9424209999999995</c:v>
                </c:pt>
                <c:pt idx="14188">
                  <c:v>5.9424209999999995</c:v>
                </c:pt>
                <c:pt idx="14189">
                  <c:v>5.9424209999999995</c:v>
                </c:pt>
                <c:pt idx="14190">
                  <c:v>5.9424209999999995</c:v>
                </c:pt>
                <c:pt idx="14191">
                  <c:v>5.9454969999999996</c:v>
                </c:pt>
                <c:pt idx="14192">
                  <c:v>5.9485729999999997</c:v>
                </c:pt>
                <c:pt idx="14193">
                  <c:v>5.9454969999999996</c:v>
                </c:pt>
                <c:pt idx="14194">
                  <c:v>5.9454969999999996</c:v>
                </c:pt>
                <c:pt idx="14195">
                  <c:v>5.9485729999999997</c:v>
                </c:pt>
                <c:pt idx="14196">
                  <c:v>5.9516479999999996</c:v>
                </c:pt>
                <c:pt idx="14197">
                  <c:v>5.9485729999999997</c:v>
                </c:pt>
                <c:pt idx="14198">
                  <c:v>5.9485729999999997</c:v>
                </c:pt>
                <c:pt idx="14199">
                  <c:v>5.9516479999999996</c:v>
                </c:pt>
                <c:pt idx="14200">
                  <c:v>5.9547239999999997</c:v>
                </c:pt>
                <c:pt idx="14201">
                  <c:v>5.9577999999999998</c:v>
                </c:pt>
                <c:pt idx="14202">
                  <c:v>5.9577999999999998</c:v>
                </c:pt>
                <c:pt idx="14203">
                  <c:v>5.9608759999999998</c:v>
                </c:pt>
                <c:pt idx="14204">
                  <c:v>5.9608759999999998</c:v>
                </c:pt>
                <c:pt idx="14205">
                  <c:v>5.9608759999999998</c:v>
                </c:pt>
                <c:pt idx="14206">
                  <c:v>5.9608759999999998</c:v>
                </c:pt>
                <c:pt idx="14207">
                  <c:v>5.9639519999999999</c:v>
                </c:pt>
                <c:pt idx="14208">
                  <c:v>5.9639519999999999</c:v>
                </c:pt>
                <c:pt idx="14209">
                  <c:v>5.9639519999999999</c:v>
                </c:pt>
                <c:pt idx="14210">
                  <c:v>5.9670269999999999</c:v>
                </c:pt>
                <c:pt idx="14211">
                  <c:v>5.9670269999999999</c:v>
                </c:pt>
                <c:pt idx="14212">
                  <c:v>5.9670269999999999</c:v>
                </c:pt>
                <c:pt idx="14213">
                  <c:v>5.9701029999999999</c:v>
                </c:pt>
                <c:pt idx="14214">
                  <c:v>5.9701029999999999</c:v>
                </c:pt>
                <c:pt idx="14215">
                  <c:v>5.9701029999999999</c:v>
                </c:pt>
                <c:pt idx="14216">
                  <c:v>5.9701029999999999</c:v>
                </c:pt>
                <c:pt idx="14217">
                  <c:v>5.9701029999999999</c:v>
                </c:pt>
                <c:pt idx="14218">
                  <c:v>5.9762550000000001</c:v>
                </c:pt>
                <c:pt idx="14219">
                  <c:v>5.9762550000000001</c:v>
                </c:pt>
                <c:pt idx="14220">
                  <c:v>5.9762550000000001</c:v>
                </c:pt>
                <c:pt idx="14221">
                  <c:v>5.9793310000000002</c:v>
                </c:pt>
                <c:pt idx="14222">
                  <c:v>5.9793310000000002</c:v>
                </c:pt>
                <c:pt idx="14223">
                  <c:v>5.9793310000000002</c:v>
                </c:pt>
                <c:pt idx="14224">
                  <c:v>5.9793310000000002</c:v>
                </c:pt>
                <c:pt idx="14225">
                  <c:v>5.9793310000000002</c:v>
                </c:pt>
                <c:pt idx="14226">
                  <c:v>5.9793310000000002</c:v>
                </c:pt>
                <c:pt idx="14227">
                  <c:v>5.9793310000000002</c:v>
                </c:pt>
                <c:pt idx="14228">
                  <c:v>5.9793310000000002</c:v>
                </c:pt>
                <c:pt idx="14229">
                  <c:v>5.9824060000000001</c:v>
                </c:pt>
                <c:pt idx="14230">
                  <c:v>5.9824060000000001</c:v>
                </c:pt>
                <c:pt idx="14231">
                  <c:v>5.9854820000000002</c:v>
                </c:pt>
                <c:pt idx="14232">
                  <c:v>5.9854820000000002</c:v>
                </c:pt>
                <c:pt idx="14233">
                  <c:v>5.9854820000000002</c:v>
                </c:pt>
                <c:pt idx="14234">
                  <c:v>5.9854820000000002</c:v>
                </c:pt>
                <c:pt idx="14235">
                  <c:v>5.9916339999999995</c:v>
                </c:pt>
                <c:pt idx="14236">
                  <c:v>5.9885579999999994</c:v>
                </c:pt>
                <c:pt idx="14237">
                  <c:v>5.9885579999999994</c:v>
                </c:pt>
                <c:pt idx="14238">
                  <c:v>5.9947099999999995</c:v>
                </c:pt>
                <c:pt idx="14239">
                  <c:v>5.9947099999999995</c:v>
                </c:pt>
                <c:pt idx="14240">
                  <c:v>5.9947099999999995</c:v>
                </c:pt>
                <c:pt idx="14241">
                  <c:v>5.9916339999999995</c:v>
                </c:pt>
                <c:pt idx="14242">
                  <c:v>5.9916339999999995</c:v>
                </c:pt>
                <c:pt idx="14243">
                  <c:v>6.0008609999999996</c:v>
                </c:pt>
                <c:pt idx="14244">
                  <c:v>6.0008609999999996</c:v>
                </c:pt>
                <c:pt idx="14245">
                  <c:v>5.9977849999999995</c:v>
                </c:pt>
                <c:pt idx="14246">
                  <c:v>6.0008609999999996</c:v>
                </c:pt>
                <c:pt idx="14247">
                  <c:v>6.0100889999999998</c:v>
                </c:pt>
                <c:pt idx="14248">
                  <c:v>6.0100889999999998</c:v>
                </c:pt>
                <c:pt idx="14249">
                  <c:v>6.0039369999999996</c:v>
                </c:pt>
                <c:pt idx="14250">
                  <c:v>6.0039369999999996</c:v>
                </c:pt>
                <c:pt idx="14251">
                  <c:v>6.0070129999999997</c:v>
                </c:pt>
                <c:pt idx="14252">
                  <c:v>6.0131639999999997</c:v>
                </c:pt>
                <c:pt idx="14253">
                  <c:v>6.0100889999999998</c:v>
                </c:pt>
                <c:pt idx="14254">
                  <c:v>6.0070129999999997</c:v>
                </c:pt>
                <c:pt idx="14255">
                  <c:v>6.0100889999999998</c:v>
                </c:pt>
                <c:pt idx="14256">
                  <c:v>6.0162399999999998</c:v>
                </c:pt>
                <c:pt idx="14257">
                  <c:v>6.0162399999999998</c:v>
                </c:pt>
                <c:pt idx="14258">
                  <c:v>6.0162399999999998</c:v>
                </c:pt>
                <c:pt idx="14259">
                  <c:v>6.0162399999999998</c:v>
                </c:pt>
                <c:pt idx="14260">
                  <c:v>6.0193149999999997</c:v>
                </c:pt>
                <c:pt idx="14261">
                  <c:v>6.022392</c:v>
                </c:pt>
                <c:pt idx="14262">
                  <c:v>6.0193149999999997</c:v>
                </c:pt>
                <c:pt idx="14263">
                  <c:v>6.0162399999999998</c:v>
                </c:pt>
                <c:pt idx="14264">
                  <c:v>6.022392</c:v>
                </c:pt>
                <c:pt idx="14265">
                  <c:v>6.022392</c:v>
                </c:pt>
                <c:pt idx="14266">
                  <c:v>6.0193149999999997</c:v>
                </c:pt>
                <c:pt idx="14267">
                  <c:v>6.0193149999999997</c:v>
                </c:pt>
                <c:pt idx="14268">
                  <c:v>6.0193149999999997</c:v>
                </c:pt>
                <c:pt idx="14269">
                  <c:v>6.022392</c:v>
                </c:pt>
                <c:pt idx="14270">
                  <c:v>6.022392</c:v>
                </c:pt>
                <c:pt idx="14271">
                  <c:v>6.025468</c:v>
                </c:pt>
                <c:pt idx="14272">
                  <c:v>6.025468</c:v>
                </c:pt>
                <c:pt idx="14273">
                  <c:v>6.028543</c:v>
                </c:pt>
                <c:pt idx="14274">
                  <c:v>6.028543</c:v>
                </c:pt>
                <c:pt idx="14275">
                  <c:v>6.028543</c:v>
                </c:pt>
                <c:pt idx="14276">
                  <c:v>6.028543</c:v>
                </c:pt>
                <c:pt idx="14277">
                  <c:v>6.028543</c:v>
                </c:pt>
                <c:pt idx="14278">
                  <c:v>6.0316190000000001</c:v>
                </c:pt>
                <c:pt idx="14279">
                  <c:v>6.034694</c:v>
                </c:pt>
                <c:pt idx="14280">
                  <c:v>6.0408469999999994</c:v>
                </c:pt>
                <c:pt idx="14281">
                  <c:v>6.0439219999999994</c:v>
                </c:pt>
                <c:pt idx="14282">
                  <c:v>6.0439219999999994</c:v>
                </c:pt>
                <c:pt idx="14283">
                  <c:v>6.0439219999999994</c:v>
                </c:pt>
                <c:pt idx="14284">
                  <c:v>6.0439219999999994</c:v>
                </c:pt>
                <c:pt idx="14285">
                  <c:v>6.0469979999999994</c:v>
                </c:pt>
                <c:pt idx="14286">
                  <c:v>6.0500729999999994</c:v>
                </c:pt>
                <c:pt idx="14287">
                  <c:v>6.0469979999999994</c:v>
                </c:pt>
                <c:pt idx="14288">
                  <c:v>6.0439219999999994</c:v>
                </c:pt>
                <c:pt idx="14289">
                  <c:v>6.0469979999999994</c:v>
                </c:pt>
                <c:pt idx="14290">
                  <c:v>6.0500729999999994</c:v>
                </c:pt>
                <c:pt idx="14291">
                  <c:v>6.0500729999999994</c:v>
                </c:pt>
                <c:pt idx="14292">
                  <c:v>6.0500729999999994</c:v>
                </c:pt>
                <c:pt idx="14293">
                  <c:v>6.0500729999999994</c:v>
                </c:pt>
                <c:pt idx="14294">
                  <c:v>6.0562259999999997</c:v>
                </c:pt>
                <c:pt idx="14295">
                  <c:v>6.0593009999999996</c:v>
                </c:pt>
                <c:pt idx="14296">
                  <c:v>6.0562259999999997</c:v>
                </c:pt>
                <c:pt idx="14297">
                  <c:v>6.0562259999999997</c:v>
                </c:pt>
                <c:pt idx="14298">
                  <c:v>6.0593009999999996</c:v>
                </c:pt>
                <c:pt idx="14299">
                  <c:v>6.0593009999999996</c:v>
                </c:pt>
                <c:pt idx="14300">
                  <c:v>6.0593009999999996</c:v>
                </c:pt>
                <c:pt idx="14301">
                  <c:v>6.0562259999999997</c:v>
                </c:pt>
                <c:pt idx="14302">
                  <c:v>6.0562259999999997</c:v>
                </c:pt>
                <c:pt idx="14303">
                  <c:v>6.0593009999999996</c:v>
                </c:pt>
                <c:pt idx="14304">
                  <c:v>6.0623769999999997</c:v>
                </c:pt>
                <c:pt idx="14305">
                  <c:v>6.0593009999999996</c:v>
                </c:pt>
                <c:pt idx="14306">
                  <c:v>6.0593009999999996</c:v>
                </c:pt>
                <c:pt idx="14307">
                  <c:v>6.0593009999999996</c:v>
                </c:pt>
                <c:pt idx="14308">
                  <c:v>6.0623769999999997</c:v>
                </c:pt>
                <c:pt idx="14309">
                  <c:v>6.0685279999999997</c:v>
                </c:pt>
                <c:pt idx="14310">
                  <c:v>6.0685279999999997</c:v>
                </c:pt>
                <c:pt idx="14311">
                  <c:v>6.0685279999999997</c:v>
                </c:pt>
                <c:pt idx="14312">
                  <c:v>6.0685279999999997</c:v>
                </c:pt>
                <c:pt idx="14313">
                  <c:v>6.0685279999999997</c:v>
                </c:pt>
                <c:pt idx="14314">
                  <c:v>6.0685279999999997</c:v>
                </c:pt>
                <c:pt idx="14315">
                  <c:v>6.0685279999999997</c:v>
                </c:pt>
                <c:pt idx="14316">
                  <c:v>6.0685279999999997</c:v>
                </c:pt>
                <c:pt idx="14317">
                  <c:v>6.0685279999999997</c:v>
                </c:pt>
                <c:pt idx="14318">
                  <c:v>6.0685279999999997</c:v>
                </c:pt>
                <c:pt idx="14319">
                  <c:v>6.0685279999999997</c:v>
                </c:pt>
                <c:pt idx="14320">
                  <c:v>6.0685279999999997</c:v>
                </c:pt>
                <c:pt idx="14321">
                  <c:v>6.0716039999999998</c:v>
                </c:pt>
                <c:pt idx="14322">
                  <c:v>6.0716039999999998</c:v>
                </c:pt>
                <c:pt idx="14323">
                  <c:v>6.0716039999999998</c:v>
                </c:pt>
                <c:pt idx="14324">
                  <c:v>6.0746799999999999</c:v>
                </c:pt>
                <c:pt idx="14325">
                  <c:v>6.0777559999999999</c:v>
                </c:pt>
                <c:pt idx="14326">
                  <c:v>6.0777559999999999</c:v>
                </c:pt>
                <c:pt idx="14327">
                  <c:v>6.080832</c:v>
                </c:pt>
                <c:pt idx="14328">
                  <c:v>6.080832</c:v>
                </c:pt>
                <c:pt idx="14329">
                  <c:v>6.080832</c:v>
                </c:pt>
                <c:pt idx="14330">
                  <c:v>6.083907</c:v>
                </c:pt>
                <c:pt idx="14331">
                  <c:v>6.086983</c:v>
                </c:pt>
                <c:pt idx="14332">
                  <c:v>6.0900590000000001</c:v>
                </c:pt>
                <c:pt idx="14333">
                  <c:v>6.0900590000000001</c:v>
                </c:pt>
                <c:pt idx="14334">
                  <c:v>6.0900590000000001</c:v>
                </c:pt>
                <c:pt idx="14335">
                  <c:v>6.0900590000000001</c:v>
                </c:pt>
                <c:pt idx="14336">
                  <c:v>6.0900590000000001</c:v>
                </c:pt>
                <c:pt idx="14337">
                  <c:v>6.0900590000000001</c:v>
                </c:pt>
                <c:pt idx="14338">
                  <c:v>6.0900590000000001</c:v>
                </c:pt>
                <c:pt idx="14339">
                  <c:v>6.0931350000000002</c:v>
                </c:pt>
                <c:pt idx="14340">
                  <c:v>6.0931350000000002</c:v>
                </c:pt>
                <c:pt idx="14341">
                  <c:v>6.0931350000000002</c:v>
                </c:pt>
                <c:pt idx="14342">
                  <c:v>6.0931350000000002</c:v>
                </c:pt>
                <c:pt idx="14343">
                  <c:v>6.0962109999999994</c:v>
                </c:pt>
                <c:pt idx="14344">
                  <c:v>6.0962109999999994</c:v>
                </c:pt>
                <c:pt idx="14345">
                  <c:v>6.0962109999999994</c:v>
                </c:pt>
                <c:pt idx="14346">
                  <c:v>6.0962109999999994</c:v>
                </c:pt>
                <c:pt idx="14347">
                  <c:v>6.0992860000000002</c:v>
                </c:pt>
                <c:pt idx="14348">
                  <c:v>6.1054379999999995</c:v>
                </c:pt>
                <c:pt idx="14349">
                  <c:v>6.1054379999999995</c:v>
                </c:pt>
                <c:pt idx="14350">
                  <c:v>6.1054379999999995</c:v>
                </c:pt>
                <c:pt idx="14351">
                  <c:v>6.1085139999999996</c:v>
                </c:pt>
                <c:pt idx="14352">
                  <c:v>6.1085139999999996</c:v>
                </c:pt>
                <c:pt idx="14353">
                  <c:v>6.1085139999999996</c:v>
                </c:pt>
                <c:pt idx="14354">
                  <c:v>6.1115899999999996</c:v>
                </c:pt>
                <c:pt idx="14355">
                  <c:v>6.1115899999999996</c:v>
                </c:pt>
                <c:pt idx="14356">
                  <c:v>6.1146649999999996</c:v>
                </c:pt>
                <c:pt idx="14357">
                  <c:v>6.1146649999999996</c:v>
                </c:pt>
                <c:pt idx="14358">
                  <c:v>6.1146649999999996</c:v>
                </c:pt>
                <c:pt idx="14359">
                  <c:v>6.1146649999999996</c:v>
                </c:pt>
                <c:pt idx="14360">
                  <c:v>6.1177409999999997</c:v>
                </c:pt>
                <c:pt idx="14361">
                  <c:v>6.1177409999999997</c:v>
                </c:pt>
                <c:pt idx="14362">
                  <c:v>6.1177409999999997</c:v>
                </c:pt>
                <c:pt idx="14363">
                  <c:v>6.1208169999999997</c:v>
                </c:pt>
                <c:pt idx="14364">
                  <c:v>6.1208169999999997</c:v>
                </c:pt>
                <c:pt idx="14365">
                  <c:v>6.1208169999999997</c:v>
                </c:pt>
                <c:pt idx="14366">
                  <c:v>6.1238929999999998</c:v>
                </c:pt>
                <c:pt idx="14367">
                  <c:v>6.1238929999999998</c:v>
                </c:pt>
                <c:pt idx="14368">
                  <c:v>6.1238929999999998</c:v>
                </c:pt>
                <c:pt idx="14369">
                  <c:v>6.1208169999999997</c:v>
                </c:pt>
                <c:pt idx="14370">
                  <c:v>6.1238929999999998</c:v>
                </c:pt>
                <c:pt idx="14371">
                  <c:v>6.1238929999999998</c:v>
                </c:pt>
                <c:pt idx="14372">
                  <c:v>6.1269689999999999</c:v>
                </c:pt>
                <c:pt idx="14373">
                  <c:v>6.1269689999999999</c:v>
                </c:pt>
                <c:pt idx="14374">
                  <c:v>6.1238929999999998</c:v>
                </c:pt>
                <c:pt idx="14375">
                  <c:v>6.1269689999999999</c:v>
                </c:pt>
                <c:pt idx="14376">
                  <c:v>6.1238929999999998</c:v>
                </c:pt>
                <c:pt idx="14377">
                  <c:v>6.1238929999999998</c:v>
                </c:pt>
                <c:pt idx="14378">
                  <c:v>6.1238929999999998</c:v>
                </c:pt>
                <c:pt idx="14379">
                  <c:v>6.1269689999999999</c:v>
                </c:pt>
                <c:pt idx="14380">
                  <c:v>6.1269689999999999</c:v>
                </c:pt>
                <c:pt idx="14381">
                  <c:v>6.1300439999999998</c:v>
                </c:pt>
                <c:pt idx="14382">
                  <c:v>6.1331199999999999</c:v>
                </c:pt>
                <c:pt idx="14383">
                  <c:v>6.1331199999999999</c:v>
                </c:pt>
                <c:pt idx="14384">
                  <c:v>6.1331199999999999</c:v>
                </c:pt>
                <c:pt idx="14385">
                  <c:v>6.136196</c:v>
                </c:pt>
                <c:pt idx="14386">
                  <c:v>6.1392709999999999</c:v>
                </c:pt>
                <c:pt idx="14387">
                  <c:v>6.1423480000000001</c:v>
                </c:pt>
                <c:pt idx="14388">
                  <c:v>6.1454230000000001</c:v>
                </c:pt>
                <c:pt idx="14389">
                  <c:v>6.1454230000000001</c:v>
                </c:pt>
                <c:pt idx="14390">
                  <c:v>6.1454230000000001</c:v>
                </c:pt>
                <c:pt idx="14391">
                  <c:v>6.1454230000000001</c:v>
                </c:pt>
                <c:pt idx="14392">
                  <c:v>6.1454230000000001</c:v>
                </c:pt>
                <c:pt idx="14393">
                  <c:v>6.1484990000000002</c:v>
                </c:pt>
                <c:pt idx="14394">
                  <c:v>6.1515750000000002</c:v>
                </c:pt>
                <c:pt idx="14395">
                  <c:v>6.1546500000000002</c:v>
                </c:pt>
                <c:pt idx="14396">
                  <c:v>6.1577269999999995</c:v>
                </c:pt>
                <c:pt idx="14397">
                  <c:v>6.1608019999999994</c:v>
                </c:pt>
                <c:pt idx="14398">
                  <c:v>6.1608019999999994</c:v>
                </c:pt>
                <c:pt idx="14399">
                  <c:v>6.1608019999999994</c:v>
                </c:pt>
                <c:pt idx="14400">
                  <c:v>6.1638779999999995</c:v>
                </c:pt>
                <c:pt idx="14401">
                  <c:v>6.1638779999999995</c:v>
                </c:pt>
                <c:pt idx="14402">
                  <c:v>6.1669539999999996</c:v>
                </c:pt>
                <c:pt idx="14403">
                  <c:v>6.1700289999999995</c:v>
                </c:pt>
                <c:pt idx="14404">
                  <c:v>6.1731049999999996</c:v>
                </c:pt>
                <c:pt idx="14405">
                  <c:v>6.1761809999999997</c:v>
                </c:pt>
                <c:pt idx="14406">
                  <c:v>6.1792569999999998</c:v>
                </c:pt>
                <c:pt idx="14407">
                  <c:v>6.1792569999999998</c:v>
                </c:pt>
                <c:pt idx="14408">
                  <c:v>6.1823329999999999</c:v>
                </c:pt>
                <c:pt idx="14409">
                  <c:v>6.1854079999999998</c:v>
                </c:pt>
                <c:pt idx="14410">
                  <c:v>6.1854079999999998</c:v>
                </c:pt>
                <c:pt idx="14411">
                  <c:v>6.1884839999999999</c:v>
                </c:pt>
                <c:pt idx="14412">
                  <c:v>6.19156</c:v>
                </c:pt>
                <c:pt idx="14413">
                  <c:v>6.1884839999999999</c:v>
                </c:pt>
                <c:pt idx="14414">
                  <c:v>6.19156</c:v>
                </c:pt>
                <c:pt idx="14415">
                  <c:v>6.194636</c:v>
                </c:pt>
                <c:pt idx="14416">
                  <c:v>6.1977120000000001</c:v>
                </c:pt>
                <c:pt idx="14417">
                  <c:v>6.1977120000000001</c:v>
                </c:pt>
                <c:pt idx="14418">
                  <c:v>6.200787</c:v>
                </c:pt>
                <c:pt idx="14419">
                  <c:v>6.2038630000000001</c:v>
                </c:pt>
                <c:pt idx="14420">
                  <c:v>6.2069390000000002</c:v>
                </c:pt>
                <c:pt idx="14421">
                  <c:v>6.2069390000000002</c:v>
                </c:pt>
                <c:pt idx="14422">
                  <c:v>6.2100149999999994</c:v>
                </c:pt>
                <c:pt idx="14423">
                  <c:v>6.2130900000000002</c:v>
                </c:pt>
                <c:pt idx="14424">
                  <c:v>6.2130900000000002</c:v>
                </c:pt>
                <c:pt idx="14425">
                  <c:v>6.2130900000000002</c:v>
                </c:pt>
                <c:pt idx="14426">
                  <c:v>6.2130900000000002</c:v>
                </c:pt>
                <c:pt idx="14427">
                  <c:v>6.2161659999999994</c:v>
                </c:pt>
                <c:pt idx="14428">
                  <c:v>6.2192419999999995</c:v>
                </c:pt>
                <c:pt idx="14429">
                  <c:v>6.2192419999999995</c:v>
                </c:pt>
                <c:pt idx="14430">
                  <c:v>6.2223179999999996</c:v>
                </c:pt>
                <c:pt idx="14431">
                  <c:v>6.2253939999999997</c:v>
                </c:pt>
                <c:pt idx="14432">
                  <c:v>6.2253939999999997</c:v>
                </c:pt>
                <c:pt idx="14433">
                  <c:v>6.2253939999999997</c:v>
                </c:pt>
                <c:pt idx="14434">
                  <c:v>6.2253939999999997</c:v>
                </c:pt>
                <c:pt idx="14435">
                  <c:v>6.2253939999999997</c:v>
                </c:pt>
                <c:pt idx="14436">
                  <c:v>6.2284689999999996</c:v>
                </c:pt>
                <c:pt idx="14437">
                  <c:v>6.2284689999999996</c:v>
                </c:pt>
                <c:pt idx="14438">
                  <c:v>6.2284689999999996</c:v>
                </c:pt>
                <c:pt idx="14439">
                  <c:v>6.2315449999999997</c:v>
                </c:pt>
                <c:pt idx="14440">
                  <c:v>6.2315449999999997</c:v>
                </c:pt>
                <c:pt idx="14441">
                  <c:v>6.2315449999999997</c:v>
                </c:pt>
                <c:pt idx="14442">
                  <c:v>6.2315449999999997</c:v>
                </c:pt>
                <c:pt idx="14443">
                  <c:v>6.2346209999999997</c:v>
                </c:pt>
                <c:pt idx="14444">
                  <c:v>6.2376969999999998</c:v>
                </c:pt>
                <c:pt idx="14445">
                  <c:v>6.2376969999999998</c:v>
                </c:pt>
                <c:pt idx="14446">
                  <c:v>6.2407719999999998</c:v>
                </c:pt>
                <c:pt idx="14447">
                  <c:v>6.2407719999999998</c:v>
                </c:pt>
                <c:pt idx="14448">
                  <c:v>6.2376969999999998</c:v>
                </c:pt>
                <c:pt idx="14449">
                  <c:v>6.2407719999999998</c:v>
                </c:pt>
                <c:pt idx="14450">
                  <c:v>6.2438479999999998</c:v>
                </c:pt>
                <c:pt idx="14451">
                  <c:v>6.2469250000000001</c:v>
                </c:pt>
                <c:pt idx="14452">
                  <c:v>6.2469250000000001</c:v>
                </c:pt>
                <c:pt idx="14453">
                  <c:v>6.25</c:v>
                </c:pt>
                <c:pt idx="14454">
                  <c:v>6.2530760000000001</c:v>
                </c:pt>
                <c:pt idx="14455">
                  <c:v>6.256151</c:v>
                </c:pt>
                <c:pt idx="14456">
                  <c:v>6.256151</c:v>
                </c:pt>
                <c:pt idx="14457">
                  <c:v>6.256151</c:v>
                </c:pt>
                <c:pt idx="14458">
                  <c:v>6.2592270000000001</c:v>
                </c:pt>
                <c:pt idx="14459">
                  <c:v>6.2592270000000001</c:v>
                </c:pt>
                <c:pt idx="14460">
                  <c:v>6.2592270000000001</c:v>
                </c:pt>
                <c:pt idx="14461">
                  <c:v>6.2623030000000002</c:v>
                </c:pt>
                <c:pt idx="14462">
                  <c:v>6.2623030000000002</c:v>
                </c:pt>
                <c:pt idx="14463">
                  <c:v>6.2623030000000002</c:v>
                </c:pt>
                <c:pt idx="14464">
                  <c:v>6.2653789999999994</c:v>
                </c:pt>
                <c:pt idx="14465">
                  <c:v>6.2684549999999994</c:v>
                </c:pt>
                <c:pt idx="14466">
                  <c:v>6.2653789999999994</c:v>
                </c:pt>
                <c:pt idx="14467">
                  <c:v>6.2653789999999994</c:v>
                </c:pt>
                <c:pt idx="14468">
                  <c:v>6.2684549999999994</c:v>
                </c:pt>
                <c:pt idx="14469">
                  <c:v>6.2715299999999994</c:v>
                </c:pt>
                <c:pt idx="14470">
                  <c:v>6.2746059999999995</c:v>
                </c:pt>
                <c:pt idx="14471">
                  <c:v>6.2776819999999995</c:v>
                </c:pt>
                <c:pt idx="14472">
                  <c:v>6.2807579999999996</c:v>
                </c:pt>
                <c:pt idx="14473">
                  <c:v>6.2838339999999997</c:v>
                </c:pt>
                <c:pt idx="14474">
                  <c:v>6.2807579999999996</c:v>
                </c:pt>
                <c:pt idx="14475">
                  <c:v>6.2807579999999996</c:v>
                </c:pt>
                <c:pt idx="14476">
                  <c:v>6.2838339999999997</c:v>
                </c:pt>
                <c:pt idx="14477">
                  <c:v>6.2869089999999996</c:v>
                </c:pt>
                <c:pt idx="14478">
                  <c:v>6.2869089999999996</c:v>
                </c:pt>
                <c:pt idx="14479">
                  <c:v>6.2899849999999997</c:v>
                </c:pt>
                <c:pt idx="14480">
                  <c:v>6.2899849999999997</c:v>
                </c:pt>
                <c:pt idx="14481">
                  <c:v>6.2930609999999998</c:v>
                </c:pt>
                <c:pt idx="14482">
                  <c:v>6.2961369999999999</c:v>
                </c:pt>
                <c:pt idx="14483">
                  <c:v>6.2961369999999999</c:v>
                </c:pt>
                <c:pt idx="14484">
                  <c:v>6.299213</c:v>
                </c:pt>
                <c:pt idx="14485">
                  <c:v>6.299213</c:v>
                </c:pt>
                <c:pt idx="14486">
                  <c:v>6.3022879999999999</c:v>
                </c:pt>
                <c:pt idx="14487">
                  <c:v>6.305364</c:v>
                </c:pt>
                <c:pt idx="14488">
                  <c:v>6.30844</c:v>
                </c:pt>
                <c:pt idx="14489">
                  <c:v>6.3115160000000001</c:v>
                </c:pt>
                <c:pt idx="14490">
                  <c:v>6.3115160000000001</c:v>
                </c:pt>
                <c:pt idx="14491">
                  <c:v>6.3145920000000002</c:v>
                </c:pt>
                <c:pt idx="14492">
                  <c:v>6.3145920000000002</c:v>
                </c:pt>
                <c:pt idx="14493">
                  <c:v>6.3145920000000002</c:v>
                </c:pt>
                <c:pt idx="14494">
                  <c:v>6.3145920000000002</c:v>
                </c:pt>
                <c:pt idx="14495">
                  <c:v>6.3176670000000001</c:v>
                </c:pt>
                <c:pt idx="14496">
                  <c:v>6.3207430000000002</c:v>
                </c:pt>
                <c:pt idx="14497">
                  <c:v>6.3238189999999994</c:v>
                </c:pt>
                <c:pt idx="14498">
                  <c:v>6.3268949999999995</c:v>
                </c:pt>
                <c:pt idx="14499">
                  <c:v>6.3299709999999996</c:v>
                </c:pt>
                <c:pt idx="14500">
                  <c:v>6.3330459999999995</c:v>
                </c:pt>
                <c:pt idx="14501">
                  <c:v>6.3330459999999995</c:v>
                </c:pt>
                <c:pt idx="14502">
                  <c:v>6.3361219999999996</c:v>
                </c:pt>
                <c:pt idx="14503">
                  <c:v>6.3391979999999997</c:v>
                </c:pt>
                <c:pt idx="14504">
                  <c:v>6.3391979999999997</c:v>
                </c:pt>
                <c:pt idx="14505">
                  <c:v>6.3422729999999996</c:v>
                </c:pt>
                <c:pt idx="14506">
                  <c:v>6.3453499999999998</c:v>
                </c:pt>
                <c:pt idx="14507">
                  <c:v>6.3484249999999998</c:v>
                </c:pt>
                <c:pt idx="14508">
                  <c:v>6.3515009999999998</c:v>
                </c:pt>
                <c:pt idx="14509">
                  <c:v>6.3515009999999998</c:v>
                </c:pt>
                <c:pt idx="14510">
                  <c:v>6.3545769999999999</c:v>
                </c:pt>
                <c:pt idx="14511">
                  <c:v>6.3576519999999999</c:v>
                </c:pt>
                <c:pt idx="14512">
                  <c:v>6.3576519999999999</c:v>
                </c:pt>
                <c:pt idx="14513">
                  <c:v>6.3607279999999999</c:v>
                </c:pt>
                <c:pt idx="14514">
                  <c:v>6.3607279999999999</c:v>
                </c:pt>
                <c:pt idx="14515">
                  <c:v>6.3607279999999999</c:v>
                </c:pt>
                <c:pt idx="14516">
                  <c:v>6.363804</c:v>
                </c:pt>
                <c:pt idx="14517">
                  <c:v>6.3668800000000001</c:v>
                </c:pt>
                <c:pt idx="14518">
                  <c:v>6.3699560000000002</c:v>
                </c:pt>
                <c:pt idx="14519">
                  <c:v>6.3730310000000001</c:v>
                </c:pt>
                <c:pt idx="14520">
                  <c:v>6.3761070000000002</c:v>
                </c:pt>
                <c:pt idx="14521">
                  <c:v>6.3822589999999995</c:v>
                </c:pt>
                <c:pt idx="14522">
                  <c:v>6.3853349999999995</c:v>
                </c:pt>
                <c:pt idx="14523">
                  <c:v>6.3884099999999995</c:v>
                </c:pt>
                <c:pt idx="14524">
                  <c:v>6.3884099999999995</c:v>
                </c:pt>
                <c:pt idx="14525">
                  <c:v>6.3914859999999996</c:v>
                </c:pt>
                <c:pt idx="14526">
                  <c:v>6.3914859999999996</c:v>
                </c:pt>
                <c:pt idx="14527">
                  <c:v>6.3914859999999996</c:v>
                </c:pt>
                <c:pt idx="14528">
                  <c:v>6.3914859999999996</c:v>
                </c:pt>
                <c:pt idx="14529">
                  <c:v>6.3945619999999996</c:v>
                </c:pt>
                <c:pt idx="14530">
                  <c:v>6.3976379999999997</c:v>
                </c:pt>
                <c:pt idx="14531">
                  <c:v>6.3976379999999997</c:v>
                </c:pt>
                <c:pt idx="14532">
                  <c:v>6.4007139999999998</c:v>
                </c:pt>
                <c:pt idx="14533">
                  <c:v>6.4037889999999997</c:v>
                </c:pt>
                <c:pt idx="14534">
                  <c:v>6.4068649999999998</c:v>
                </c:pt>
                <c:pt idx="14535">
                  <c:v>6.4068649999999998</c:v>
                </c:pt>
                <c:pt idx="14536">
                  <c:v>6.4068649999999998</c:v>
                </c:pt>
                <c:pt idx="14537">
                  <c:v>6.4099409999999999</c:v>
                </c:pt>
                <c:pt idx="14538">
                  <c:v>6.413017</c:v>
                </c:pt>
                <c:pt idx="14539">
                  <c:v>6.416093</c:v>
                </c:pt>
                <c:pt idx="14540">
                  <c:v>6.419168</c:v>
                </c:pt>
                <c:pt idx="14541">
                  <c:v>6.4222440000000001</c:v>
                </c:pt>
                <c:pt idx="14542">
                  <c:v>6.4253200000000001</c:v>
                </c:pt>
                <c:pt idx="14543">
                  <c:v>6.4283950000000001</c:v>
                </c:pt>
                <c:pt idx="14544">
                  <c:v>6.4314719999999994</c:v>
                </c:pt>
                <c:pt idx="14545">
                  <c:v>6.4314719999999994</c:v>
                </c:pt>
                <c:pt idx="14546">
                  <c:v>6.4345469999999994</c:v>
                </c:pt>
                <c:pt idx="14547">
                  <c:v>6.4376229999999994</c:v>
                </c:pt>
                <c:pt idx="14548">
                  <c:v>6.4406989999999995</c:v>
                </c:pt>
                <c:pt idx="14549">
                  <c:v>6.4437739999999994</c:v>
                </c:pt>
                <c:pt idx="14550">
                  <c:v>6.4437739999999994</c:v>
                </c:pt>
                <c:pt idx="14551">
                  <c:v>6.4437739999999994</c:v>
                </c:pt>
                <c:pt idx="14552">
                  <c:v>6.4468509999999997</c:v>
                </c:pt>
                <c:pt idx="14553">
                  <c:v>6.4499259999999996</c:v>
                </c:pt>
                <c:pt idx="14554">
                  <c:v>6.4499259999999996</c:v>
                </c:pt>
                <c:pt idx="14555">
                  <c:v>6.4499259999999996</c:v>
                </c:pt>
                <c:pt idx="14556">
                  <c:v>6.4530019999999997</c:v>
                </c:pt>
                <c:pt idx="14557">
                  <c:v>6.4560779999999998</c:v>
                </c:pt>
                <c:pt idx="14558">
                  <c:v>6.4591539999999998</c:v>
                </c:pt>
                <c:pt idx="14559">
                  <c:v>6.4622289999999998</c:v>
                </c:pt>
                <c:pt idx="14560">
                  <c:v>6.4653049999999999</c:v>
                </c:pt>
                <c:pt idx="14561">
                  <c:v>6.4683809999999999</c:v>
                </c:pt>
                <c:pt idx="14562">
                  <c:v>6.4714559999999999</c:v>
                </c:pt>
                <c:pt idx="14563">
                  <c:v>6.4745330000000001</c:v>
                </c:pt>
                <c:pt idx="14564">
                  <c:v>6.4745330000000001</c:v>
                </c:pt>
                <c:pt idx="14565">
                  <c:v>6.4745330000000001</c:v>
                </c:pt>
                <c:pt idx="14566">
                  <c:v>6.477608</c:v>
                </c:pt>
                <c:pt idx="14567">
                  <c:v>6.4806840000000001</c:v>
                </c:pt>
                <c:pt idx="14568">
                  <c:v>6.4868350000000001</c:v>
                </c:pt>
                <c:pt idx="14569">
                  <c:v>6.4899119999999995</c:v>
                </c:pt>
                <c:pt idx="14570">
                  <c:v>6.4899119999999995</c:v>
                </c:pt>
                <c:pt idx="14571">
                  <c:v>6.4929869999999994</c:v>
                </c:pt>
                <c:pt idx="14572">
                  <c:v>6.4960629999999995</c:v>
                </c:pt>
                <c:pt idx="14573">
                  <c:v>6.4960629999999995</c:v>
                </c:pt>
                <c:pt idx="14574">
                  <c:v>6.4960629999999995</c:v>
                </c:pt>
                <c:pt idx="14575">
                  <c:v>6.4991389999999996</c:v>
                </c:pt>
                <c:pt idx="14576">
                  <c:v>6.5022139999999995</c:v>
                </c:pt>
                <c:pt idx="14577">
                  <c:v>6.4991389999999996</c:v>
                </c:pt>
                <c:pt idx="14578">
                  <c:v>6.5022139999999995</c:v>
                </c:pt>
                <c:pt idx="14579">
                  <c:v>6.5052909999999997</c:v>
                </c:pt>
                <c:pt idx="14580">
                  <c:v>6.5083659999999997</c:v>
                </c:pt>
                <c:pt idx="14581">
                  <c:v>6.5083659999999997</c:v>
                </c:pt>
                <c:pt idx="14582">
                  <c:v>6.5083659999999997</c:v>
                </c:pt>
                <c:pt idx="14583">
                  <c:v>6.5083659999999997</c:v>
                </c:pt>
                <c:pt idx="14584">
                  <c:v>6.5083659999999997</c:v>
                </c:pt>
                <c:pt idx="14585">
                  <c:v>6.5083659999999997</c:v>
                </c:pt>
                <c:pt idx="14586">
                  <c:v>6.5083659999999997</c:v>
                </c:pt>
                <c:pt idx="14587">
                  <c:v>6.5083659999999997</c:v>
                </c:pt>
                <c:pt idx="14588">
                  <c:v>6.5083659999999997</c:v>
                </c:pt>
                <c:pt idx="14589">
                  <c:v>6.5114419999999997</c:v>
                </c:pt>
                <c:pt idx="14590">
                  <c:v>6.5145179999999998</c:v>
                </c:pt>
                <c:pt idx="14591">
                  <c:v>6.5175929999999997</c:v>
                </c:pt>
                <c:pt idx="14592">
                  <c:v>6.5206689999999998</c:v>
                </c:pt>
                <c:pt idx="14593">
                  <c:v>6.5237449999999999</c:v>
                </c:pt>
                <c:pt idx="14594">
                  <c:v>6.526821</c:v>
                </c:pt>
                <c:pt idx="14595">
                  <c:v>6.526821</c:v>
                </c:pt>
                <c:pt idx="14596">
                  <c:v>6.5298959999999999</c:v>
                </c:pt>
                <c:pt idx="14597">
                  <c:v>6.532972</c:v>
                </c:pt>
                <c:pt idx="14598">
                  <c:v>6.532972</c:v>
                </c:pt>
                <c:pt idx="14599">
                  <c:v>6.5298959999999999</c:v>
                </c:pt>
                <c:pt idx="14600">
                  <c:v>6.532972</c:v>
                </c:pt>
                <c:pt idx="14601">
                  <c:v>6.5360480000000001</c:v>
                </c:pt>
                <c:pt idx="14602">
                  <c:v>6.5391240000000002</c:v>
                </c:pt>
                <c:pt idx="14603">
                  <c:v>6.5360480000000001</c:v>
                </c:pt>
                <c:pt idx="14604">
                  <c:v>6.5360480000000001</c:v>
                </c:pt>
                <c:pt idx="14605">
                  <c:v>6.5422000000000002</c:v>
                </c:pt>
                <c:pt idx="14606">
                  <c:v>6.5452750000000002</c:v>
                </c:pt>
                <c:pt idx="14607">
                  <c:v>6.5452750000000002</c:v>
                </c:pt>
                <c:pt idx="14608">
                  <c:v>6.5422000000000002</c:v>
                </c:pt>
                <c:pt idx="14609">
                  <c:v>6.5452750000000002</c:v>
                </c:pt>
                <c:pt idx="14610">
                  <c:v>6.5483509999999994</c:v>
                </c:pt>
                <c:pt idx="14611">
                  <c:v>6.5483509999999994</c:v>
                </c:pt>
                <c:pt idx="14612">
                  <c:v>6.5483509999999994</c:v>
                </c:pt>
                <c:pt idx="14613">
                  <c:v>6.5514269999999994</c:v>
                </c:pt>
                <c:pt idx="14614">
                  <c:v>6.5514269999999994</c:v>
                </c:pt>
                <c:pt idx="14615">
                  <c:v>6.5545029999999995</c:v>
                </c:pt>
                <c:pt idx="14616">
                  <c:v>6.5545029999999995</c:v>
                </c:pt>
                <c:pt idx="14617">
                  <c:v>6.5606539999999995</c:v>
                </c:pt>
                <c:pt idx="14618">
                  <c:v>6.5637299999999996</c:v>
                </c:pt>
                <c:pt idx="14619">
                  <c:v>6.5637299999999996</c:v>
                </c:pt>
                <c:pt idx="14620">
                  <c:v>6.5668059999999997</c:v>
                </c:pt>
                <c:pt idx="14621">
                  <c:v>6.5698819999999998</c:v>
                </c:pt>
                <c:pt idx="14622">
                  <c:v>6.5698819999999998</c:v>
                </c:pt>
                <c:pt idx="14623">
                  <c:v>6.5698819999999998</c:v>
                </c:pt>
                <c:pt idx="14624">
                  <c:v>6.5698819999999998</c:v>
                </c:pt>
                <c:pt idx="14625">
                  <c:v>6.5760329999999998</c:v>
                </c:pt>
                <c:pt idx="14626">
                  <c:v>6.5760329999999998</c:v>
                </c:pt>
                <c:pt idx="14627">
                  <c:v>6.5791089999999999</c:v>
                </c:pt>
                <c:pt idx="14628">
                  <c:v>6.5791089999999999</c:v>
                </c:pt>
                <c:pt idx="14629">
                  <c:v>6.582185</c:v>
                </c:pt>
                <c:pt idx="14630">
                  <c:v>6.585261</c:v>
                </c:pt>
                <c:pt idx="14631">
                  <c:v>6.585261</c:v>
                </c:pt>
                <c:pt idx="14632">
                  <c:v>6.5883370000000001</c:v>
                </c:pt>
                <c:pt idx="14633">
                  <c:v>6.591412</c:v>
                </c:pt>
                <c:pt idx="14634">
                  <c:v>6.5944880000000001</c:v>
                </c:pt>
                <c:pt idx="14635">
                  <c:v>6.5944880000000001</c:v>
                </c:pt>
                <c:pt idx="14636">
                  <c:v>6.5944880000000001</c:v>
                </c:pt>
                <c:pt idx="14637">
                  <c:v>6.5944880000000001</c:v>
                </c:pt>
                <c:pt idx="14638">
                  <c:v>6.5944880000000001</c:v>
                </c:pt>
                <c:pt idx="14639">
                  <c:v>6.6006399999999994</c:v>
                </c:pt>
                <c:pt idx="14640">
                  <c:v>6.6037159999999995</c:v>
                </c:pt>
                <c:pt idx="14641">
                  <c:v>6.6037159999999995</c:v>
                </c:pt>
                <c:pt idx="14642">
                  <c:v>6.6037159999999995</c:v>
                </c:pt>
                <c:pt idx="14643">
                  <c:v>6.6037159999999995</c:v>
                </c:pt>
                <c:pt idx="14644">
                  <c:v>6.6037159999999995</c:v>
                </c:pt>
                <c:pt idx="14645">
                  <c:v>6.6037159999999995</c:v>
                </c:pt>
                <c:pt idx="14646">
                  <c:v>6.6067909999999994</c:v>
                </c:pt>
                <c:pt idx="14647">
                  <c:v>6.6098669999999995</c:v>
                </c:pt>
                <c:pt idx="14648">
                  <c:v>6.6129429999999996</c:v>
                </c:pt>
                <c:pt idx="14649">
                  <c:v>6.6129429999999996</c:v>
                </c:pt>
                <c:pt idx="14650">
                  <c:v>6.6129429999999996</c:v>
                </c:pt>
                <c:pt idx="14651">
                  <c:v>6.6129429999999996</c:v>
                </c:pt>
                <c:pt idx="14652">
                  <c:v>6.6129429999999996</c:v>
                </c:pt>
                <c:pt idx="14653">
                  <c:v>6.6129429999999996</c:v>
                </c:pt>
                <c:pt idx="14654">
                  <c:v>6.6160189999999997</c:v>
                </c:pt>
                <c:pt idx="14655">
                  <c:v>6.6190949999999997</c:v>
                </c:pt>
                <c:pt idx="14656">
                  <c:v>6.6190949999999997</c:v>
                </c:pt>
                <c:pt idx="14657">
                  <c:v>6.6190949999999997</c:v>
                </c:pt>
                <c:pt idx="14658">
                  <c:v>6.6190949999999997</c:v>
                </c:pt>
                <c:pt idx="14659">
                  <c:v>6.6190949999999997</c:v>
                </c:pt>
                <c:pt idx="14660">
                  <c:v>6.6190949999999997</c:v>
                </c:pt>
                <c:pt idx="14661">
                  <c:v>6.6190949999999997</c:v>
                </c:pt>
                <c:pt idx="14662">
                  <c:v>6.6190949999999997</c:v>
                </c:pt>
                <c:pt idx="14663">
                  <c:v>6.6252459999999997</c:v>
                </c:pt>
                <c:pt idx="14664">
                  <c:v>6.6252459999999997</c:v>
                </c:pt>
                <c:pt idx="14665">
                  <c:v>6.6252459999999997</c:v>
                </c:pt>
                <c:pt idx="14666">
                  <c:v>6.6283219999999998</c:v>
                </c:pt>
                <c:pt idx="14667">
                  <c:v>6.6283219999999998</c:v>
                </c:pt>
                <c:pt idx="14668">
                  <c:v>6.6283219999999998</c:v>
                </c:pt>
                <c:pt idx="14669">
                  <c:v>6.6313969999999998</c:v>
                </c:pt>
                <c:pt idx="14670">
                  <c:v>6.6313969999999998</c:v>
                </c:pt>
                <c:pt idx="14671">
                  <c:v>6.6313969999999998</c:v>
                </c:pt>
                <c:pt idx="14672">
                  <c:v>6.6313969999999998</c:v>
                </c:pt>
                <c:pt idx="14673">
                  <c:v>6.634474</c:v>
                </c:pt>
                <c:pt idx="14674">
                  <c:v>6.634474</c:v>
                </c:pt>
                <c:pt idx="14675">
                  <c:v>6.6375489999999999</c:v>
                </c:pt>
                <c:pt idx="14676">
                  <c:v>6.6375489999999999</c:v>
                </c:pt>
                <c:pt idx="14677">
                  <c:v>6.6437010000000001</c:v>
                </c:pt>
                <c:pt idx="14678">
                  <c:v>6.6437010000000001</c:v>
                </c:pt>
                <c:pt idx="14679">
                  <c:v>6.6437010000000001</c:v>
                </c:pt>
                <c:pt idx="14680">
                  <c:v>6.646776</c:v>
                </c:pt>
                <c:pt idx="14681">
                  <c:v>6.6498520000000001</c:v>
                </c:pt>
                <c:pt idx="14682">
                  <c:v>6.6529280000000002</c:v>
                </c:pt>
                <c:pt idx="14683">
                  <c:v>6.6498520000000001</c:v>
                </c:pt>
                <c:pt idx="14684">
                  <c:v>6.6498520000000001</c:v>
                </c:pt>
                <c:pt idx="14685">
                  <c:v>6.6560039999999994</c:v>
                </c:pt>
                <c:pt idx="14686">
                  <c:v>6.6560039999999994</c:v>
                </c:pt>
                <c:pt idx="14687">
                  <c:v>6.6560039999999994</c:v>
                </c:pt>
                <c:pt idx="14688">
                  <c:v>6.6590799999999994</c:v>
                </c:pt>
                <c:pt idx="14689">
                  <c:v>6.6621549999999994</c:v>
                </c:pt>
                <c:pt idx="14690">
                  <c:v>6.6683069999999995</c:v>
                </c:pt>
                <c:pt idx="14691">
                  <c:v>6.6713829999999996</c:v>
                </c:pt>
                <c:pt idx="14692">
                  <c:v>6.6713829999999996</c:v>
                </c:pt>
                <c:pt idx="14693">
                  <c:v>6.6744589999999997</c:v>
                </c:pt>
                <c:pt idx="14694">
                  <c:v>6.6775339999999996</c:v>
                </c:pt>
                <c:pt idx="14695">
                  <c:v>6.6775339999999996</c:v>
                </c:pt>
                <c:pt idx="14696">
                  <c:v>6.6775339999999996</c:v>
                </c:pt>
                <c:pt idx="14697">
                  <c:v>6.6806099999999997</c:v>
                </c:pt>
                <c:pt idx="14698">
                  <c:v>6.6836859999999998</c:v>
                </c:pt>
                <c:pt idx="14699">
                  <c:v>6.6806099999999997</c:v>
                </c:pt>
                <c:pt idx="14700">
                  <c:v>6.6806099999999997</c:v>
                </c:pt>
                <c:pt idx="14701">
                  <c:v>6.6836859999999998</c:v>
                </c:pt>
                <c:pt idx="14702">
                  <c:v>6.6836859999999998</c:v>
                </c:pt>
                <c:pt idx="14703">
                  <c:v>6.6836859999999998</c:v>
                </c:pt>
                <c:pt idx="14704">
                  <c:v>6.6867619999999999</c:v>
                </c:pt>
                <c:pt idx="14705">
                  <c:v>6.6867619999999999</c:v>
                </c:pt>
                <c:pt idx="14706">
                  <c:v>6.6867619999999999</c:v>
                </c:pt>
                <c:pt idx="14707">
                  <c:v>6.6867619999999999</c:v>
                </c:pt>
                <c:pt idx="14708">
                  <c:v>6.689838</c:v>
                </c:pt>
                <c:pt idx="14709">
                  <c:v>6.689838</c:v>
                </c:pt>
                <c:pt idx="14710">
                  <c:v>6.689838</c:v>
                </c:pt>
                <c:pt idx="14711">
                  <c:v>6.689838</c:v>
                </c:pt>
                <c:pt idx="14712">
                  <c:v>6.6929129999999999</c:v>
                </c:pt>
                <c:pt idx="14713">
                  <c:v>6.6929129999999999</c:v>
                </c:pt>
                <c:pt idx="14714">
                  <c:v>6.6929129999999999</c:v>
                </c:pt>
                <c:pt idx="14715">
                  <c:v>6.6929129999999999</c:v>
                </c:pt>
                <c:pt idx="14716">
                  <c:v>6.695989</c:v>
                </c:pt>
                <c:pt idx="14717">
                  <c:v>6.695989</c:v>
                </c:pt>
                <c:pt idx="14718">
                  <c:v>6.699065</c:v>
                </c:pt>
                <c:pt idx="14719">
                  <c:v>6.699065</c:v>
                </c:pt>
                <c:pt idx="14720">
                  <c:v>6.699065</c:v>
                </c:pt>
                <c:pt idx="14721">
                  <c:v>6.699065</c:v>
                </c:pt>
                <c:pt idx="14722">
                  <c:v>6.7021410000000001</c:v>
                </c:pt>
                <c:pt idx="14723">
                  <c:v>6.7082920000000001</c:v>
                </c:pt>
                <c:pt idx="14724">
                  <c:v>6.7082920000000001</c:v>
                </c:pt>
                <c:pt idx="14725">
                  <c:v>6.7082920000000001</c:v>
                </c:pt>
                <c:pt idx="14726">
                  <c:v>6.7082920000000001</c:v>
                </c:pt>
                <c:pt idx="14727">
                  <c:v>6.7082920000000001</c:v>
                </c:pt>
                <c:pt idx="14728">
                  <c:v>6.7082920000000001</c:v>
                </c:pt>
                <c:pt idx="14729">
                  <c:v>6.7082920000000001</c:v>
                </c:pt>
                <c:pt idx="14730">
                  <c:v>6.7144439999999994</c:v>
                </c:pt>
                <c:pt idx="14731">
                  <c:v>6.7175199999999995</c:v>
                </c:pt>
                <c:pt idx="14732">
                  <c:v>6.7175199999999995</c:v>
                </c:pt>
                <c:pt idx="14733">
                  <c:v>6.7144439999999994</c:v>
                </c:pt>
                <c:pt idx="14734">
                  <c:v>6.7175199999999995</c:v>
                </c:pt>
                <c:pt idx="14735">
                  <c:v>6.7175199999999995</c:v>
                </c:pt>
                <c:pt idx="14736">
                  <c:v>6.7205959999999996</c:v>
                </c:pt>
                <c:pt idx="14737">
                  <c:v>6.7205959999999996</c:v>
                </c:pt>
                <c:pt idx="14738">
                  <c:v>6.7205959999999996</c:v>
                </c:pt>
                <c:pt idx="14739">
                  <c:v>6.7236709999999995</c:v>
                </c:pt>
                <c:pt idx="14740">
                  <c:v>6.7236709999999995</c:v>
                </c:pt>
                <c:pt idx="14741">
                  <c:v>6.7236709999999995</c:v>
                </c:pt>
                <c:pt idx="14742">
                  <c:v>6.7236709999999995</c:v>
                </c:pt>
                <c:pt idx="14743">
                  <c:v>6.7267469999999996</c:v>
                </c:pt>
                <c:pt idx="14744">
                  <c:v>6.7267469999999996</c:v>
                </c:pt>
                <c:pt idx="14745">
                  <c:v>6.7298219999999995</c:v>
                </c:pt>
                <c:pt idx="14746">
                  <c:v>6.7328989999999997</c:v>
                </c:pt>
                <c:pt idx="14747">
                  <c:v>6.7328989999999997</c:v>
                </c:pt>
                <c:pt idx="14748">
                  <c:v>6.7359749999999998</c:v>
                </c:pt>
                <c:pt idx="14749">
                  <c:v>6.7359749999999998</c:v>
                </c:pt>
                <c:pt idx="14750">
                  <c:v>6.7390499999999998</c:v>
                </c:pt>
                <c:pt idx="14751">
                  <c:v>6.7390499999999998</c:v>
                </c:pt>
                <c:pt idx="14752">
                  <c:v>6.7390499999999998</c:v>
                </c:pt>
                <c:pt idx="14753">
                  <c:v>6.7390499999999998</c:v>
                </c:pt>
                <c:pt idx="14754">
                  <c:v>6.7390499999999998</c:v>
                </c:pt>
                <c:pt idx="14755">
                  <c:v>6.7390499999999998</c:v>
                </c:pt>
                <c:pt idx="14756">
                  <c:v>6.7390499999999998</c:v>
                </c:pt>
                <c:pt idx="14757">
                  <c:v>6.7390499999999998</c:v>
                </c:pt>
                <c:pt idx="14758">
                  <c:v>6.7390499999999998</c:v>
                </c:pt>
                <c:pt idx="14759">
                  <c:v>6.7390499999999998</c:v>
                </c:pt>
                <c:pt idx="14760">
                  <c:v>6.7421259999999998</c:v>
                </c:pt>
                <c:pt idx="14761">
                  <c:v>6.7421259999999998</c:v>
                </c:pt>
                <c:pt idx="14762">
                  <c:v>6.7421259999999998</c:v>
                </c:pt>
                <c:pt idx="14763">
                  <c:v>6.7421259999999998</c:v>
                </c:pt>
                <c:pt idx="14764">
                  <c:v>6.7421259999999998</c:v>
                </c:pt>
                <c:pt idx="14765">
                  <c:v>6.7452009999999998</c:v>
                </c:pt>
                <c:pt idx="14766">
                  <c:v>6.7452009999999998</c:v>
                </c:pt>
                <c:pt idx="14767">
                  <c:v>6.7452009999999998</c:v>
                </c:pt>
                <c:pt idx="14768">
                  <c:v>6.7452009999999998</c:v>
                </c:pt>
                <c:pt idx="14769">
                  <c:v>6.7452009999999998</c:v>
                </c:pt>
                <c:pt idx="14770">
                  <c:v>6.7452009999999998</c:v>
                </c:pt>
                <c:pt idx="14771">
                  <c:v>6.748278</c:v>
                </c:pt>
                <c:pt idx="14772">
                  <c:v>6.748278</c:v>
                </c:pt>
                <c:pt idx="14773">
                  <c:v>6.748278</c:v>
                </c:pt>
                <c:pt idx="14774">
                  <c:v>6.748278</c:v>
                </c:pt>
                <c:pt idx="14775">
                  <c:v>6.748278</c:v>
                </c:pt>
                <c:pt idx="14776">
                  <c:v>6.748278</c:v>
                </c:pt>
                <c:pt idx="14777">
                  <c:v>6.748278</c:v>
                </c:pt>
                <c:pt idx="14778">
                  <c:v>6.748278</c:v>
                </c:pt>
                <c:pt idx="14779">
                  <c:v>6.748278</c:v>
                </c:pt>
                <c:pt idx="14780">
                  <c:v>6.7513529999999999</c:v>
                </c:pt>
                <c:pt idx="14781">
                  <c:v>6.7513529999999999</c:v>
                </c:pt>
                <c:pt idx="14782">
                  <c:v>6.7513529999999999</c:v>
                </c:pt>
                <c:pt idx="14783">
                  <c:v>6.7513529999999999</c:v>
                </c:pt>
                <c:pt idx="14784">
                  <c:v>6.754429</c:v>
                </c:pt>
                <c:pt idx="14785">
                  <c:v>6.754429</c:v>
                </c:pt>
                <c:pt idx="14786">
                  <c:v>6.754429</c:v>
                </c:pt>
                <c:pt idx="14787">
                  <c:v>6.754429</c:v>
                </c:pt>
                <c:pt idx="14788">
                  <c:v>6.754429</c:v>
                </c:pt>
                <c:pt idx="14789">
                  <c:v>6.754429</c:v>
                </c:pt>
                <c:pt idx="14790">
                  <c:v>6.754429</c:v>
                </c:pt>
                <c:pt idx="14791">
                  <c:v>6.7575050000000001</c:v>
                </c:pt>
                <c:pt idx="14792">
                  <c:v>6.7575050000000001</c:v>
                </c:pt>
                <c:pt idx="14793">
                  <c:v>6.7575050000000001</c:v>
                </c:pt>
                <c:pt idx="14794">
                  <c:v>6.7575050000000001</c:v>
                </c:pt>
                <c:pt idx="14795">
                  <c:v>6.7575050000000001</c:v>
                </c:pt>
                <c:pt idx="14796">
                  <c:v>6.7575050000000001</c:v>
                </c:pt>
                <c:pt idx="14797">
                  <c:v>6.7575050000000001</c:v>
                </c:pt>
                <c:pt idx="14798">
                  <c:v>6.7575050000000001</c:v>
                </c:pt>
                <c:pt idx="14799">
                  <c:v>6.7575050000000001</c:v>
                </c:pt>
                <c:pt idx="14800">
                  <c:v>6.7575050000000001</c:v>
                </c:pt>
                <c:pt idx="14801">
                  <c:v>6.76058</c:v>
                </c:pt>
                <c:pt idx="14802">
                  <c:v>6.76058</c:v>
                </c:pt>
                <c:pt idx="14803">
                  <c:v>6.7636569999999994</c:v>
                </c:pt>
                <c:pt idx="14804">
                  <c:v>6.7636569999999994</c:v>
                </c:pt>
                <c:pt idx="14805">
                  <c:v>6.7636569999999994</c:v>
                </c:pt>
                <c:pt idx="14806">
                  <c:v>6.7636569999999994</c:v>
                </c:pt>
                <c:pt idx="14807">
                  <c:v>6.7667320000000002</c:v>
                </c:pt>
                <c:pt idx="14808">
                  <c:v>6.7698079999999994</c:v>
                </c:pt>
                <c:pt idx="14809">
                  <c:v>6.7698079999999994</c:v>
                </c:pt>
                <c:pt idx="14810">
                  <c:v>6.7728839999999995</c:v>
                </c:pt>
                <c:pt idx="14811">
                  <c:v>6.7790349999999995</c:v>
                </c:pt>
                <c:pt idx="14812">
                  <c:v>6.7821109999999996</c:v>
                </c:pt>
                <c:pt idx="14813">
                  <c:v>6.7821109999999996</c:v>
                </c:pt>
                <c:pt idx="14814">
                  <c:v>6.7821109999999996</c:v>
                </c:pt>
                <c:pt idx="14815">
                  <c:v>6.7851869999999996</c:v>
                </c:pt>
                <c:pt idx="14816">
                  <c:v>6.7851869999999996</c:v>
                </c:pt>
                <c:pt idx="14817">
                  <c:v>6.7882629999999997</c:v>
                </c:pt>
                <c:pt idx="14818">
                  <c:v>6.7882629999999997</c:v>
                </c:pt>
                <c:pt idx="14819">
                  <c:v>6.7913379999999997</c:v>
                </c:pt>
                <c:pt idx="14820">
                  <c:v>6.7913379999999997</c:v>
                </c:pt>
                <c:pt idx="14821">
                  <c:v>6.7944139999999997</c:v>
                </c:pt>
                <c:pt idx="14822">
                  <c:v>6.7944139999999997</c:v>
                </c:pt>
                <c:pt idx="14823">
                  <c:v>6.7944139999999997</c:v>
                </c:pt>
                <c:pt idx="14824">
                  <c:v>6.7944139999999997</c:v>
                </c:pt>
                <c:pt idx="14825">
                  <c:v>6.7913379999999997</c:v>
                </c:pt>
                <c:pt idx="14826">
                  <c:v>6.7944139999999997</c:v>
                </c:pt>
                <c:pt idx="14827">
                  <c:v>6.7974899999999998</c:v>
                </c:pt>
                <c:pt idx="14828">
                  <c:v>6.7974899999999998</c:v>
                </c:pt>
                <c:pt idx="14829">
                  <c:v>6.8005659999999999</c:v>
                </c:pt>
                <c:pt idx="14830">
                  <c:v>6.8067169999999999</c:v>
                </c:pt>
                <c:pt idx="14831">
                  <c:v>6.809793</c:v>
                </c:pt>
                <c:pt idx="14832">
                  <c:v>6.809793</c:v>
                </c:pt>
                <c:pt idx="14833">
                  <c:v>6.8159450000000001</c:v>
                </c:pt>
                <c:pt idx="14834">
                  <c:v>6.8190200000000001</c:v>
                </c:pt>
                <c:pt idx="14835">
                  <c:v>6.8190200000000001</c:v>
                </c:pt>
                <c:pt idx="14836">
                  <c:v>6.8190200000000001</c:v>
                </c:pt>
                <c:pt idx="14837">
                  <c:v>6.8190200000000001</c:v>
                </c:pt>
                <c:pt idx="14838">
                  <c:v>6.8251719999999994</c:v>
                </c:pt>
                <c:pt idx="14839">
                  <c:v>6.8282479999999994</c:v>
                </c:pt>
                <c:pt idx="14840">
                  <c:v>6.8343989999999994</c:v>
                </c:pt>
                <c:pt idx="14841">
                  <c:v>6.8374749999999995</c:v>
                </c:pt>
                <c:pt idx="14842">
                  <c:v>6.8405509999999996</c:v>
                </c:pt>
                <c:pt idx="14843">
                  <c:v>6.8436269999999997</c:v>
                </c:pt>
                <c:pt idx="14844">
                  <c:v>6.8467029999999998</c:v>
                </c:pt>
                <c:pt idx="14845">
                  <c:v>6.8497779999999997</c:v>
                </c:pt>
                <c:pt idx="14846">
                  <c:v>6.8528539999999998</c:v>
                </c:pt>
                <c:pt idx="14847">
                  <c:v>6.8559299999999999</c:v>
                </c:pt>
                <c:pt idx="14848">
                  <c:v>6.8559299999999999</c:v>
                </c:pt>
                <c:pt idx="14849">
                  <c:v>6.8559299999999999</c:v>
                </c:pt>
                <c:pt idx="14850">
                  <c:v>6.8559299999999999</c:v>
                </c:pt>
                <c:pt idx="14851">
                  <c:v>6.8559299999999999</c:v>
                </c:pt>
                <c:pt idx="14852">
                  <c:v>6.8590059999999999</c:v>
                </c:pt>
                <c:pt idx="14853">
                  <c:v>6.862082</c:v>
                </c:pt>
                <c:pt idx="14854">
                  <c:v>6.865157</c:v>
                </c:pt>
                <c:pt idx="14855">
                  <c:v>6.868233</c:v>
                </c:pt>
                <c:pt idx="14856">
                  <c:v>6.868233</c:v>
                </c:pt>
                <c:pt idx="14857">
                  <c:v>6.8713090000000001</c:v>
                </c:pt>
                <c:pt idx="14858">
                  <c:v>6.8713090000000001</c:v>
                </c:pt>
                <c:pt idx="14859">
                  <c:v>6.8743850000000002</c:v>
                </c:pt>
                <c:pt idx="14860">
                  <c:v>6.8774609999999994</c:v>
                </c:pt>
                <c:pt idx="14861">
                  <c:v>6.8774609999999994</c:v>
                </c:pt>
                <c:pt idx="14862">
                  <c:v>6.8805360000000002</c:v>
                </c:pt>
                <c:pt idx="14863">
                  <c:v>6.8805360000000002</c:v>
                </c:pt>
                <c:pt idx="14864">
                  <c:v>6.8866879999999995</c:v>
                </c:pt>
                <c:pt idx="14865">
                  <c:v>6.8897639999999996</c:v>
                </c:pt>
                <c:pt idx="14866">
                  <c:v>6.8897639999999996</c:v>
                </c:pt>
                <c:pt idx="14867">
                  <c:v>6.8959149999999996</c:v>
                </c:pt>
                <c:pt idx="14868">
                  <c:v>6.8989909999999997</c:v>
                </c:pt>
                <c:pt idx="14869">
                  <c:v>6.9020669999999997</c:v>
                </c:pt>
                <c:pt idx="14870">
                  <c:v>6.9051429999999998</c:v>
                </c:pt>
                <c:pt idx="14871">
                  <c:v>6.9082189999999999</c:v>
                </c:pt>
                <c:pt idx="14872">
                  <c:v>6.9112939999999998</c:v>
                </c:pt>
                <c:pt idx="14873">
                  <c:v>6.9112939999999998</c:v>
                </c:pt>
                <c:pt idx="14874">
                  <c:v>6.9112939999999998</c:v>
                </c:pt>
                <c:pt idx="14875">
                  <c:v>6.9112939999999998</c:v>
                </c:pt>
                <c:pt idx="14876">
                  <c:v>6.9112939999999998</c:v>
                </c:pt>
                <c:pt idx="14877">
                  <c:v>6.9112939999999998</c:v>
                </c:pt>
                <c:pt idx="14878">
                  <c:v>6.9112939999999998</c:v>
                </c:pt>
                <c:pt idx="14879">
                  <c:v>6.917446</c:v>
                </c:pt>
                <c:pt idx="14880">
                  <c:v>6.9205209999999999</c:v>
                </c:pt>
                <c:pt idx="14881">
                  <c:v>6.9205209999999999</c:v>
                </c:pt>
                <c:pt idx="14882">
                  <c:v>6.923597</c:v>
                </c:pt>
                <c:pt idx="14883">
                  <c:v>6.9266730000000001</c:v>
                </c:pt>
                <c:pt idx="14884">
                  <c:v>6.9297490000000002</c:v>
                </c:pt>
                <c:pt idx="14885">
                  <c:v>6.9297490000000002</c:v>
                </c:pt>
                <c:pt idx="14886">
                  <c:v>6.9328250000000002</c:v>
                </c:pt>
                <c:pt idx="14887">
                  <c:v>6.9328250000000002</c:v>
                </c:pt>
                <c:pt idx="14888">
                  <c:v>6.9328250000000002</c:v>
                </c:pt>
                <c:pt idx="14889">
                  <c:v>6.9359000000000002</c:v>
                </c:pt>
                <c:pt idx="14890">
                  <c:v>6.9389759999999994</c:v>
                </c:pt>
                <c:pt idx="14891">
                  <c:v>6.9389759999999994</c:v>
                </c:pt>
                <c:pt idx="14892">
                  <c:v>6.9451279999999995</c:v>
                </c:pt>
                <c:pt idx="14893">
                  <c:v>6.9451279999999995</c:v>
                </c:pt>
                <c:pt idx="14894">
                  <c:v>6.9451279999999995</c:v>
                </c:pt>
                <c:pt idx="14895">
                  <c:v>6.9420519999999994</c:v>
                </c:pt>
                <c:pt idx="14896">
                  <c:v>6.9451279999999995</c:v>
                </c:pt>
                <c:pt idx="14897">
                  <c:v>6.9451279999999995</c:v>
                </c:pt>
                <c:pt idx="14898">
                  <c:v>6.9451279999999995</c:v>
                </c:pt>
                <c:pt idx="14899">
                  <c:v>6.9451279999999995</c:v>
                </c:pt>
                <c:pt idx="14900">
                  <c:v>6.9451279999999995</c:v>
                </c:pt>
                <c:pt idx="14901">
                  <c:v>6.9482039999999996</c:v>
                </c:pt>
                <c:pt idx="14902">
                  <c:v>6.9482039999999996</c:v>
                </c:pt>
                <c:pt idx="14903">
                  <c:v>6.9482039999999996</c:v>
                </c:pt>
                <c:pt idx="14904">
                  <c:v>6.9482039999999996</c:v>
                </c:pt>
                <c:pt idx="14905">
                  <c:v>6.9512789999999995</c:v>
                </c:pt>
                <c:pt idx="14906">
                  <c:v>6.9543549999999996</c:v>
                </c:pt>
                <c:pt idx="14907">
                  <c:v>6.9574309999999997</c:v>
                </c:pt>
                <c:pt idx="14908">
                  <c:v>6.9574309999999997</c:v>
                </c:pt>
                <c:pt idx="14909">
                  <c:v>6.9605069999999998</c:v>
                </c:pt>
                <c:pt idx="14910">
                  <c:v>6.9635829999999999</c:v>
                </c:pt>
                <c:pt idx="14911">
                  <c:v>6.9605069999999998</c:v>
                </c:pt>
                <c:pt idx="14912">
                  <c:v>6.9605069999999998</c:v>
                </c:pt>
                <c:pt idx="14913">
                  <c:v>6.9635829999999999</c:v>
                </c:pt>
                <c:pt idx="14914">
                  <c:v>6.9666579999999998</c:v>
                </c:pt>
                <c:pt idx="14915">
                  <c:v>6.9666579999999998</c:v>
                </c:pt>
                <c:pt idx="14916">
                  <c:v>6.9666579999999998</c:v>
                </c:pt>
                <c:pt idx="14917">
                  <c:v>6.9666579999999998</c:v>
                </c:pt>
                <c:pt idx="14918">
                  <c:v>6.9666579999999998</c:v>
                </c:pt>
                <c:pt idx="14919">
                  <c:v>6.9666579999999998</c:v>
                </c:pt>
                <c:pt idx="14920">
                  <c:v>6.9666579999999998</c:v>
                </c:pt>
                <c:pt idx="14921">
                  <c:v>6.9666579999999998</c:v>
                </c:pt>
                <c:pt idx="14922">
                  <c:v>6.9666579999999998</c:v>
                </c:pt>
                <c:pt idx="14923">
                  <c:v>6.9697339999999999</c:v>
                </c:pt>
                <c:pt idx="14924">
                  <c:v>6.975886</c:v>
                </c:pt>
                <c:pt idx="14925">
                  <c:v>6.975886</c:v>
                </c:pt>
                <c:pt idx="14926">
                  <c:v>6.975886</c:v>
                </c:pt>
                <c:pt idx="14927">
                  <c:v>6.975886</c:v>
                </c:pt>
                <c:pt idx="14928">
                  <c:v>6.9789620000000001</c:v>
                </c:pt>
                <c:pt idx="14929">
                  <c:v>6.982037</c:v>
                </c:pt>
                <c:pt idx="14930">
                  <c:v>6.982037</c:v>
                </c:pt>
                <c:pt idx="14931">
                  <c:v>6.9789620000000001</c:v>
                </c:pt>
                <c:pt idx="14932">
                  <c:v>6.982037</c:v>
                </c:pt>
                <c:pt idx="14933">
                  <c:v>6.9789620000000001</c:v>
                </c:pt>
                <c:pt idx="14934">
                  <c:v>6.982037</c:v>
                </c:pt>
                <c:pt idx="14935">
                  <c:v>6.9851130000000001</c:v>
                </c:pt>
                <c:pt idx="14936">
                  <c:v>6.9881880000000001</c:v>
                </c:pt>
                <c:pt idx="14937">
                  <c:v>6.9881880000000001</c:v>
                </c:pt>
                <c:pt idx="14938">
                  <c:v>6.9881880000000001</c:v>
                </c:pt>
                <c:pt idx="14939">
                  <c:v>6.9943409999999995</c:v>
                </c:pt>
                <c:pt idx="14940">
                  <c:v>6.9943409999999995</c:v>
                </c:pt>
                <c:pt idx="14941">
                  <c:v>6.9943409999999995</c:v>
                </c:pt>
                <c:pt idx="14942">
                  <c:v>6.9974159999999994</c:v>
                </c:pt>
                <c:pt idx="14943">
                  <c:v>6.9974159999999994</c:v>
                </c:pt>
                <c:pt idx="14944">
                  <c:v>6.9974159999999994</c:v>
                </c:pt>
                <c:pt idx="14945">
                  <c:v>7.0004919999999995</c:v>
                </c:pt>
                <c:pt idx="14946">
                  <c:v>7.0004919999999995</c:v>
                </c:pt>
                <c:pt idx="14947">
                  <c:v>7.0004919999999995</c:v>
                </c:pt>
                <c:pt idx="14948">
                  <c:v>7.0035669999999994</c:v>
                </c:pt>
                <c:pt idx="14949">
                  <c:v>7.0035669999999994</c:v>
                </c:pt>
                <c:pt idx="14950">
                  <c:v>7.0035669999999994</c:v>
                </c:pt>
                <c:pt idx="14951">
                  <c:v>7.0035669999999994</c:v>
                </c:pt>
                <c:pt idx="14952">
                  <c:v>7.0066439999999997</c:v>
                </c:pt>
                <c:pt idx="14953">
                  <c:v>7.0097199999999997</c:v>
                </c:pt>
                <c:pt idx="14954">
                  <c:v>7.0127949999999997</c:v>
                </c:pt>
                <c:pt idx="14955">
                  <c:v>7.0189459999999997</c:v>
                </c:pt>
                <c:pt idx="14956">
                  <c:v>7.0220229999999999</c:v>
                </c:pt>
                <c:pt idx="14957">
                  <c:v>7.0220229999999999</c:v>
                </c:pt>
                <c:pt idx="14958">
                  <c:v>7.025099</c:v>
                </c:pt>
                <c:pt idx="14959">
                  <c:v>7.0281739999999999</c:v>
                </c:pt>
                <c:pt idx="14960">
                  <c:v>7.03125</c:v>
                </c:pt>
                <c:pt idx="14961">
                  <c:v>7.0343260000000001</c:v>
                </c:pt>
                <c:pt idx="14962">
                  <c:v>7.0343260000000001</c:v>
                </c:pt>
                <c:pt idx="14963">
                  <c:v>7.0343260000000001</c:v>
                </c:pt>
                <c:pt idx="14964">
                  <c:v>7.0343260000000001</c:v>
                </c:pt>
                <c:pt idx="14965">
                  <c:v>7.0374020000000002</c:v>
                </c:pt>
                <c:pt idx="14966">
                  <c:v>7.0404770000000001</c:v>
                </c:pt>
                <c:pt idx="14967">
                  <c:v>7.0404770000000001</c:v>
                </c:pt>
                <c:pt idx="14968">
                  <c:v>7.0404770000000001</c:v>
                </c:pt>
                <c:pt idx="14969">
                  <c:v>7.0435530000000002</c:v>
                </c:pt>
                <c:pt idx="14970">
                  <c:v>7.0466289999999994</c:v>
                </c:pt>
                <c:pt idx="14971">
                  <c:v>7.0497049999999994</c:v>
                </c:pt>
                <c:pt idx="14972">
                  <c:v>7.0497049999999994</c:v>
                </c:pt>
                <c:pt idx="14973">
                  <c:v>7.0497049999999994</c:v>
                </c:pt>
                <c:pt idx="14974">
                  <c:v>7.0527799999999994</c:v>
                </c:pt>
                <c:pt idx="14975">
                  <c:v>7.0527799999999994</c:v>
                </c:pt>
                <c:pt idx="14976">
                  <c:v>7.0527799999999994</c:v>
                </c:pt>
                <c:pt idx="14977">
                  <c:v>7.0558559999999995</c:v>
                </c:pt>
                <c:pt idx="14978">
                  <c:v>7.0589319999999995</c:v>
                </c:pt>
                <c:pt idx="14979">
                  <c:v>7.0589319999999995</c:v>
                </c:pt>
                <c:pt idx="14980">
                  <c:v>7.0589319999999995</c:v>
                </c:pt>
                <c:pt idx="14981">
                  <c:v>7.0620079999999996</c:v>
                </c:pt>
                <c:pt idx="14982">
                  <c:v>7.0650839999999997</c:v>
                </c:pt>
                <c:pt idx="14983">
                  <c:v>7.0681589999999996</c:v>
                </c:pt>
                <c:pt idx="14984">
                  <c:v>7.0681589999999996</c:v>
                </c:pt>
                <c:pt idx="14985">
                  <c:v>7.0712349999999997</c:v>
                </c:pt>
                <c:pt idx="14986">
                  <c:v>7.0712349999999997</c:v>
                </c:pt>
                <c:pt idx="14987">
                  <c:v>7.0743109999999998</c:v>
                </c:pt>
                <c:pt idx="14988">
                  <c:v>7.0743109999999998</c:v>
                </c:pt>
                <c:pt idx="14989">
                  <c:v>7.080463</c:v>
                </c:pt>
                <c:pt idx="14990">
                  <c:v>7.0835379999999999</c:v>
                </c:pt>
                <c:pt idx="14991">
                  <c:v>7.086614</c:v>
                </c:pt>
                <c:pt idx="14992">
                  <c:v>7.086614</c:v>
                </c:pt>
                <c:pt idx="14993">
                  <c:v>7.08969</c:v>
                </c:pt>
                <c:pt idx="14994">
                  <c:v>7.0927660000000001</c:v>
                </c:pt>
                <c:pt idx="14995">
                  <c:v>7.0927660000000001</c:v>
                </c:pt>
                <c:pt idx="14996">
                  <c:v>7.0958420000000002</c:v>
                </c:pt>
                <c:pt idx="14997">
                  <c:v>7.0989170000000001</c:v>
                </c:pt>
                <c:pt idx="14998">
                  <c:v>7.1019930000000002</c:v>
                </c:pt>
                <c:pt idx="14999">
                  <c:v>7.1019930000000002</c:v>
                </c:pt>
                <c:pt idx="15000">
                  <c:v>7.1050689999999994</c:v>
                </c:pt>
                <c:pt idx="15001">
                  <c:v>7.1050689999999994</c:v>
                </c:pt>
                <c:pt idx="15002">
                  <c:v>7.1081449999999995</c:v>
                </c:pt>
                <c:pt idx="15003">
                  <c:v>7.1112209999999996</c:v>
                </c:pt>
                <c:pt idx="15004">
                  <c:v>7.1142959999999995</c:v>
                </c:pt>
                <c:pt idx="15005">
                  <c:v>7.1173719999999996</c:v>
                </c:pt>
                <c:pt idx="15006">
                  <c:v>7.1173719999999996</c:v>
                </c:pt>
                <c:pt idx="15007">
                  <c:v>7.1204479999999997</c:v>
                </c:pt>
                <c:pt idx="15008">
                  <c:v>7.1235229999999996</c:v>
                </c:pt>
                <c:pt idx="15009">
                  <c:v>7.1265999999999998</c:v>
                </c:pt>
                <c:pt idx="15010">
                  <c:v>7.1296749999999998</c:v>
                </c:pt>
                <c:pt idx="15011">
                  <c:v>7.1327509999999998</c:v>
                </c:pt>
                <c:pt idx="15012">
                  <c:v>7.1358269999999999</c:v>
                </c:pt>
                <c:pt idx="15013">
                  <c:v>7.1389019999999999</c:v>
                </c:pt>
                <c:pt idx="15014">
                  <c:v>7.1419779999999999</c:v>
                </c:pt>
                <c:pt idx="15015">
                  <c:v>7.145054</c:v>
                </c:pt>
                <c:pt idx="15016">
                  <c:v>7.1481300000000001</c:v>
                </c:pt>
                <c:pt idx="15017">
                  <c:v>7.1481300000000001</c:v>
                </c:pt>
                <c:pt idx="15018">
                  <c:v>7.1481300000000001</c:v>
                </c:pt>
                <c:pt idx="15019">
                  <c:v>7.1512060000000002</c:v>
                </c:pt>
                <c:pt idx="15020">
                  <c:v>7.1542810000000001</c:v>
                </c:pt>
                <c:pt idx="15021">
                  <c:v>7.1542810000000001</c:v>
                </c:pt>
                <c:pt idx="15022">
                  <c:v>7.1542810000000001</c:v>
                </c:pt>
                <c:pt idx="15023">
                  <c:v>7.1573570000000002</c:v>
                </c:pt>
                <c:pt idx="15024">
                  <c:v>7.1604329999999994</c:v>
                </c:pt>
                <c:pt idx="15025">
                  <c:v>7.1635089999999995</c:v>
                </c:pt>
                <c:pt idx="15026">
                  <c:v>7.1665849999999995</c:v>
                </c:pt>
                <c:pt idx="15027">
                  <c:v>7.1696599999999995</c:v>
                </c:pt>
                <c:pt idx="15028">
                  <c:v>7.1727359999999996</c:v>
                </c:pt>
                <c:pt idx="15029">
                  <c:v>7.1727359999999996</c:v>
                </c:pt>
                <c:pt idx="15030">
                  <c:v>7.1758119999999996</c:v>
                </c:pt>
                <c:pt idx="15031">
                  <c:v>7.1788879999999997</c:v>
                </c:pt>
                <c:pt idx="15032">
                  <c:v>7.1819629999999997</c:v>
                </c:pt>
                <c:pt idx="15033">
                  <c:v>7.1819629999999997</c:v>
                </c:pt>
                <c:pt idx="15034">
                  <c:v>7.1850389999999997</c:v>
                </c:pt>
                <c:pt idx="15035">
                  <c:v>7.1881149999999998</c:v>
                </c:pt>
                <c:pt idx="15036">
                  <c:v>7.1911909999999999</c:v>
                </c:pt>
                <c:pt idx="15037">
                  <c:v>7.1911909999999999</c:v>
                </c:pt>
                <c:pt idx="15038">
                  <c:v>7.194267</c:v>
                </c:pt>
                <c:pt idx="15039">
                  <c:v>7.1973419999999999</c:v>
                </c:pt>
                <c:pt idx="15040">
                  <c:v>7.200418</c:v>
                </c:pt>
                <c:pt idx="15041">
                  <c:v>7.2034940000000001</c:v>
                </c:pt>
                <c:pt idx="15042">
                  <c:v>7.2034940000000001</c:v>
                </c:pt>
                <c:pt idx="15043">
                  <c:v>7.2065700000000001</c:v>
                </c:pt>
                <c:pt idx="15044">
                  <c:v>7.2096450000000001</c:v>
                </c:pt>
                <c:pt idx="15045">
                  <c:v>7.2127210000000002</c:v>
                </c:pt>
                <c:pt idx="15046">
                  <c:v>7.2157969999999994</c:v>
                </c:pt>
                <c:pt idx="15047">
                  <c:v>7.2157969999999994</c:v>
                </c:pt>
                <c:pt idx="15048">
                  <c:v>7.2188729999999994</c:v>
                </c:pt>
                <c:pt idx="15049">
                  <c:v>7.2219489999999995</c:v>
                </c:pt>
                <c:pt idx="15050">
                  <c:v>7.2219489999999995</c:v>
                </c:pt>
                <c:pt idx="15051">
                  <c:v>7.2250239999999994</c:v>
                </c:pt>
                <c:pt idx="15052">
                  <c:v>7.2280999999999995</c:v>
                </c:pt>
                <c:pt idx="15053">
                  <c:v>7.2311759999999996</c:v>
                </c:pt>
                <c:pt idx="15054">
                  <c:v>7.2311759999999996</c:v>
                </c:pt>
                <c:pt idx="15055">
                  <c:v>7.2342519999999997</c:v>
                </c:pt>
                <c:pt idx="15056">
                  <c:v>7.2342519999999997</c:v>
                </c:pt>
                <c:pt idx="15057">
                  <c:v>7.2373279999999998</c:v>
                </c:pt>
                <c:pt idx="15058">
                  <c:v>7.2404029999999997</c:v>
                </c:pt>
                <c:pt idx="15059">
                  <c:v>7.2404029999999997</c:v>
                </c:pt>
                <c:pt idx="15060">
                  <c:v>7.2404029999999997</c:v>
                </c:pt>
                <c:pt idx="15061">
                  <c:v>7.2434789999999998</c:v>
                </c:pt>
                <c:pt idx="15062">
                  <c:v>7.2465549999999999</c:v>
                </c:pt>
                <c:pt idx="15063">
                  <c:v>7.2465549999999999</c:v>
                </c:pt>
                <c:pt idx="15064">
                  <c:v>7.2434789999999998</c:v>
                </c:pt>
                <c:pt idx="15065">
                  <c:v>7.2465549999999999</c:v>
                </c:pt>
                <c:pt idx="15066">
                  <c:v>7.2496309999999999</c:v>
                </c:pt>
                <c:pt idx="15067">
                  <c:v>7.2465549999999999</c:v>
                </c:pt>
                <c:pt idx="15068">
                  <c:v>7.2465549999999999</c:v>
                </c:pt>
                <c:pt idx="15069">
                  <c:v>7.2496309999999999</c:v>
                </c:pt>
                <c:pt idx="15070">
                  <c:v>7.2496309999999999</c:v>
                </c:pt>
                <c:pt idx="15071">
                  <c:v>7.2496309999999999</c:v>
                </c:pt>
                <c:pt idx="15072">
                  <c:v>7.2496309999999999</c:v>
                </c:pt>
                <c:pt idx="15073">
                  <c:v>7.2496309999999999</c:v>
                </c:pt>
                <c:pt idx="15074">
                  <c:v>7.252707</c:v>
                </c:pt>
                <c:pt idx="15075">
                  <c:v>7.252707</c:v>
                </c:pt>
                <c:pt idx="15076">
                  <c:v>7.255782</c:v>
                </c:pt>
                <c:pt idx="15077">
                  <c:v>7.255782</c:v>
                </c:pt>
                <c:pt idx="15078">
                  <c:v>7.258858</c:v>
                </c:pt>
                <c:pt idx="15079">
                  <c:v>7.2619340000000001</c:v>
                </c:pt>
                <c:pt idx="15080">
                  <c:v>7.2619340000000001</c:v>
                </c:pt>
                <c:pt idx="15081">
                  <c:v>7.2680859999999994</c:v>
                </c:pt>
                <c:pt idx="15082">
                  <c:v>7.2711610000000002</c:v>
                </c:pt>
                <c:pt idx="15083">
                  <c:v>7.2680859999999994</c:v>
                </c:pt>
                <c:pt idx="15084">
                  <c:v>7.2711610000000002</c:v>
                </c:pt>
                <c:pt idx="15085">
                  <c:v>7.2742369999999994</c:v>
                </c:pt>
                <c:pt idx="15086">
                  <c:v>7.2742369999999994</c:v>
                </c:pt>
                <c:pt idx="15087">
                  <c:v>7.2711610000000002</c:v>
                </c:pt>
                <c:pt idx="15088">
                  <c:v>7.2742369999999994</c:v>
                </c:pt>
                <c:pt idx="15089">
                  <c:v>7.2742369999999994</c:v>
                </c:pt>
                <c:pt idx="15090">
                  <c:v>7.2742369999999994</c:v>
                </c:pt>
                <c:pt idx="15091">
                  <c:v>7.2773129999999995</c:v>
                </c:pt>
                <c:pt idx="15092">
                  <c:v>7.2803889999999996</c:v>
                </c:pt>
                <c:pt idx="15093">
                  <c:v>7.2834649999999996</c:v>
                </c:pt>
                <c:pt idx="15094">
                  <c:v>7.2865399999999996</c:v>
                </c:pt>
                <c:pt idx="15095">
                  <c:v>7.2865399999999996</c:v>
                </c:pt>
                <c:pt idx="15096">
                  <c:v>7.2865399999999996</c:v>
                </c:pt>
                <c:pt idx="15097">
                  <c:v>7.2896159999999997</c:v>
                </c:pt>
                <c:pt idx="15098">
                  <c:v>7.2865399999999996</c:v>
                </c:pt>
                <c:pt idx="15099">
                  <c:v>7.2865399999999996</c:v>
                </c:pt>
                <c:pt idx="15100">
                  <c:v>7.2865399999999996</c:v>
                </c:pt>
                <c:pt idx="15101">
                  <c:v>7.2865399999999996</c:v>
                </c:pt>
                <c:pt idx="15102">
                  <c:v>7.2865399999999996</c:v>
                </c:pt>
                <c:pt idx="15103">
                  <c:v>7.2865399999999996</c:v>
                </c:pt>
                <c:pt idx="15104">
                  <c:v>7.2896159999999997</c:v>
                </c:pt>
                <c:pt idx="15105">
                  <c:v>7.2896159999999997</c:v>
                </c:pt>
                <c:pt idx="15106">
                  <c:v>7.2926919999999997</c:v>
                </c:pt>
                <c:pt idx="15107">
                  <c:v>7.2957679999999998</c:v>
                </c:pt>
                <c:pt idx="15108">
                  <c:v>7.2957679999999998</c:v>
                </c:pt>
                <c:pt idx="15109">
                  <c:v>7.2957679999999998</c:v>
                </c:pt>
                <c:pt idx="15110">
                  <c:v>7.2988439999999999</c:v>
                </c:pt>
                <c:pt idx="15111">
                  <c:v>7.3019189999999998</c:v>
                </c:pt>
                <c:pt idx="15112">
                  <c:v>7.3049949999999999</c:v>
                </c:pt>
                <c:pt idx="15113">
                  <c:v>7.3049949999999999</c:v>
                </c:pt>
                <c:pt idx="15114">
                  <c:v>7.308071</c:v>
                </c:pt>
                <c:pt idx="15115">
                  <c:v>7.3111459999999999</c:v>
                </c:pt>
                <c:pt idx="15116">
                  <c:v>7.3111459999999999</c:v>
                </c:pt>
                <c:pt idx="15117">
                  <c:v>7.3111459999999999</c:v>
                </c:pt>
                <c:pt idx="15118">
                  <c:v>7.3111459999999999</c:v>
                </c:pt>
                <c:pt idx="15119">
                  <c:v>7.3142230000000001</c:v>
                </c:pt>
                <c:pt idx="15120">
                  <c:v>7.3142230000000001</c:v>
                </c:pt>
                <c:pt idx="15121">
                  <c:v>7.3142230000000001</c:v>
                </c:pt>
                <c:pt idx="15122">
                  <c:v>7.3172980000000001</c:v>
                </c:pt>
                <c:pt idx="15123">
                  <c:v>7.3172980000000001</c:v>
                </c:pt>
                <c:pt idx="15124">
                  <c:v>7.3172980000000001</c:v>
                </c:pt>
                <c:pt idx="15125">
                  <c:v>7.3172980000000001</c:v>
                </c:pt>
                <c:pt idx="15126">
                  <c:v>7.3142230000000001</c:v>
                </c:pt>
                <c:pt idx="15127">
                  <c:v>7.3142230000000001</c:v>
                </c:pt>
                <c:pt idx="15128">
                  <c:v>7.3142230000000001</c:v>
                </c:pt>
                <c:pt idx="15129">
                  <c:v>7.3142230000000001</c:v>
                </c:pt>
                <c:pt idx="15130">
                  <c:v>7.3172980000000001</c:v>
                </c:pt>
                <c:pt idx="15131">
                  <c:v>7.3203740000000002</c:v>
                </c:pt>
                <c:pt idx="15132">
                  <c:v>7.3234500000000002</c:v>
                </c:pt>
                <c:pt idx="15133">
                  <c:v>7.3265250000000002</c:v>
                </c:pt>
                <c:pt idx="15134">
                  <c:v>7.3296019999999995</c:v>
                </c:pt>
                <c:pt idx="15135">
                  <c:v>7.3296019999999995</c:v>
                </c:pt>
                <c:pt idx="15136">
                  <c:v>7.3326769999999994</c:v>
                </c:pt>
                <c:pt idx="15137">
                  <c:v>7.3357529999999995</c:v>
                </c:pt>
                <c:pt idx="15138">
                  <c:v>7.3357529999999995</c:v>
                </c:pt>
                <c:pt idx="15139">
                  <c:v>7.3357529999999995</c:v>
                </c:pt>
                <c:pt idx="15140">
                  <c:v>7.3357529999999995</c:v>
                </c:pt>
                <c:pt idx="15141">
                  <c:v>7.3388289999999996</c:v>
                </c:pt>
                <c:pt idx="15142">
                  <c:v>7.3388289999999996</c:v>
                </c:pt>
                <c:pt idx="15143">
                  <c:v>7.3419039999999995</c:v>
                </c:pt>
                <c:pt idx="15144">
                  <c:v>7.3449799999999996</c:v>
                </c:pt>
                <c:pt idx="15145">
                  <c:v>7.3449799999999996</c:v>
                </c:pt>
                <c:pt idx="15146">
                  <c:v>7.3449799999999996</c:v>
                </c:pt>
                <c:pt idx="15147">
                  <c:v>7.3480559999999997</c:v>
                </c:pt>
                <c:pt idx="15148">
                  <c:v>7.3480559999999997</c:v>
                </c:pt>
                <c:pt idx="15149">
                  <c:v>7.3511319999999998</c:v>
                </c:pt>
                <c:pt idx="15150">
                  <c:v>7.3542079999999999</c:v>
                </c:pt>
                <c:pt idx="15151">
                  <c:v>7.3542079999999999</c:v>
                </c:pt>
                <c:pt idx="15152">
                  <c:v>7.3542079999999999</c:v>
                </c:pt>
                <c:pt idx="15153">
                  <c:v>7.3572829999999998</c:v>
                </c:pt>
                <c:pt idx="15154">
                  <c:v>7.3603589999999999</c:v>
                </c:pt>
                <c:pt idx="15155">
                  <c:v>7.363435</c:v>
                </c:pt>
                <c:pt idx="15156">
                  <c:v>7.366511</c:v>
                </c:pt>
                <c:pt idx="15157">
                  <c:v>7.3695870000000001</c:v>
                </c:pt>
                <c:pt idx="15158">
                  <c:v>7.372662</c:v>
                </c:pt>
                <c:pt idx="15159">
                  <c:v>7.3757380000000001</c:v>
                </c:pt>
                <c:pt idx="15160">
                  <c:v>7.3788140000000002</c:v>
                </c:pt>
                <c:pt idx="15161">
                  <c:v>7.3788140000000002</c:v>
                </c:pt>
                <c:pt idx="15162">
                  <c:v>7.3788140000000002</c:v>
                </c:pt>
                <c:pt idx="15163">
                  <c:v>7.3788140000000002</c:v>
                </c:pt>
                <c:pt idx="15164">
                  <c:v>7.3818899999999994</c:v>
                </c:pt>
                <c:pt idx="15165">
                  <c:v>7.3818899999999994</c:v>
                </c:pt>
                <c:pt idx="15166">
                  <c:v>7.3818899999999994</c:v>
                </c:pt>
                <c:pt idx="15167">
                  <c:v>7.3849659999999995</c:v>
                </c:pt>
                <c:pt idx="15168">
                  <c:v>7.3880409999999994</c:v>
                </c:pt>
                <c:pt idx="15169">
                  <c:v>7.3880409999999994</c:v>
                </c:pt>
                <c:pt idx="15170">
                  <c:v>7.3880409999999994</c:v>
                </c:pt>
                <c:pt idx="15171">
                  <c:v>7.3911169999999995</c:v>
                </c:pt>
                <c:pt idx="15172">
                  <c:v>7.3941929999999996</c:v>
                </c:pt>
                <c:pt idx="15173">
                  <c:v>7.3972689999999997</c:v>
                </c:pt>
                <c:pt idx="15174">
                  <c:v>7.4003449999999997</c:v>
                </c:pt>
                <c:pt idx="15175">
                  <c:v>7.4003449999999997</c:v>
                </c:pt>
                <c:pt idx="15176">
                  <c:v>7.4034199999999997</c:v>
                </c:pt>
                <c:pt idx="15177">
                  <c:v>7.4064959999999997</c:v>
                </c:pt>
                <c:pt idx="15178">
                  <c:v>7.4095719999999998</c:v>
                </c:pt>
                <c:pt idx="15179">
                  <c:v>7.4095719999999998</c:v>
                </c:pt>
                <c:pt idx="15180">
                  <c:v>7.4064959999999997</c:v>
                </c:pt>
                <c:pt idx="15181">
                  <c:v>7.4095719999999998</c:v>
                </c:pt>
                <c:pt idx="15182">
                  <c:v>7.4126469999999998</c:v>
                </c:pt>
                <c:pt idx="15183">
                  <c:v>7.415724</c:v>
                </c:pt>
                <c:pt idx="15184">
                  <c:v>7.415724</c:v>
                </c:pt>
                <c:pt idx="15185">
                  <c:v>7.415724</c:v>
                </c:pt>
                <c:pt idx="15186">
                  <c:v>7.4187989999999999</c:v>
                </c:pt>
                <c:pt idx="15187">
                  <c:v>7.421875</c:v>
                </c:pt>
                <c:pt idx="15188">
                  <c:v>7.421875</c:v>
                </c:pt>
                <c:pt idx="15189">
                  <c:v>7.4249510000000001</c:v>
                </c:pt>
                <c:pt idx="15190">
                  <c:v>7.4249510000000001</c:v>
                </c:pt>
                <c:pt idx="15191">
                  <c:v>7.4249510000000001</c:v>
                </c:pt>
                <c:pt idx="15192">
                  <c:v>7.4249510000000001</c:v>
                </c:pt>
                <c:pt idx="15193">
                  <c:v>7.4280270000000002</c:v>
                </c:pt>
                <c:pt idx="15194">
                  <c:v>7.4311020000000001</c:v>
                </c:pt>
                <c:pt idx="15195">
                  <c:v>7.4311020000000001</c:v>
                </c:pt>
                <c:pt idx="15196">
                  <c:v>7.4341780000000002</c:v>
                </c:pt>
                <c:pt idx="15197">
                  <c:v>7.4341780000000002</c:v>
                </c:pt>
                <c:pt idx="15198">
                  <c:v>7.4341780000000002</c:v>
                </c:pt>
                <c:pt idx="15199">
                  <c:v>7.4372539999999994</c:v>
                </c:pt>
                <c:pt idx="15200">
                  <c:v>7.4403290000000002</c:v>
                </c:pt>
                <c:pt idx="15201">
                  <c:v>7.4403290000000002</c:v>
                </c:pt>
                <c:pt idx="15202">
                  <c:v>7.4403290000000002</c:v>
                </c:pt>
                <c:pt idx="15203">
                  <c:v>7.4403290000000002</c:v>
                </c:pt>
                <c:pt idx="15204">
                  <c:v>7.4403290000000002</c:v>
                </c:pt>
                <c:pt idx="15205">
                  <c:v>7.4434059999999995</c:v>
                </c:pt>
                <c:pt idx="15206">
                  <c:v>7.4464809999999995</c:v>
                </c:pt>
                <c:pt idx="15207">
                  <c:v>7.4495569999999995</c:v>
                </c:pt>
                <c:pt idx="15208">
                  <c:v>7.4495569999999995</c:v>
                </c:pt>
                <c:pt idx="15209">
                  <c:v>7.4495569999999995</c:v>
                </c:pt>
                <c:pt idx="15210">
                  <c:v>7.4495569999999995</c:v>
                </c:pt>
                <c:pt idx="15211">
                  <c:v>7.4495569999999995</c:v>
                </c:pt>
                <c:pt idx="15212">
                  <c:v>7.4495569999999995</c:v>
                </c:pt>
                <c:pt idx="15213">
                  <c:v>7.4557079999999996</c:v>
                </c:pt>
                <c:pt idx="15214">
                  <c:v>7.4587849999999998</c:v>
                </c:pt>
                <c:pt idx="15215">
                  <c:v>7.4587849999999998</c:v>
                </c:pt>
                <c:pt idx="15216">
                  <c:v>7.4587849999999998</c:v>
                </c:pt>
                <c:pt idx="15217">
                  <c:v>7.4587849999999998</c:v>
                </c:pt>
                <c:pt idx="15218">
                  <c:v>7.4618599999999997</c:v>
                </c:pt>
                <c:pt idx="15219">
                  <c:v>7.4649359999999998</c:v>
                </c:pt>
                <c:pt idx="15220">
                  <c:v>7.4680119999999999</c:v>
                </c:pt>
                <c:pt idx="15221">
                  <c:v>7.4710869999999998</c:v>
                </c:pt>
                <c:pt idx="15222">
                  <c:v>7.4710869999999998</c:v>
                </c:pt>
                <c:pt idx="15223">
                  <c:v>7.474164</c:v>
                </c:pt>
                <c:pt idx="15224">
                  <c:v>7.477239</c:v>
                </c:pt>
                <c:pt idx="15225">
                  <c:v>7.477239</c:v>
                </c:pt>
                <c:pt idx="15226">
                  <c:v>7.477239</c:v>
                </c:pt>
                <c:pt idx="15227">
                  <c:v>7.477239</c:v>
                </c:pt>
                <c:pt idx="15228">
                  <c:v>7.480315</c:v>
                </c:pt>
                <c:pt idx="15229">
                  <c:v>7.4833910000000001</c:v>
                </c:pt>
                <c:pt idx="15230">
                  <c:v>7.4833910000000001</c:v>
                </c:pt>
                <c:pt idx="15231">
                  <c:v>7.4864660000000001</c:v>
                </c:pt>
                <c:pt idx="15232">
                  <c:v>7.4895429999999994</c:v>
                </c:pt>
                <c:pt idx="15233">
                  <c:v>7.4895429999999994</c:v>
                </c:pt>
                <c:pt idx="15234">
                  <c:v>7.4895429999999994</c:v>
                </c:pt>
                <c:pt idx="15235">
                  <c:v>7.4895429999999994</c:v>
                </c:pt>
                <c:pt idx="15236">
                  <c:v>7.4926180000000002</c:v>
                </c:pt>
                <c:pt idx="15237">
                  <c:v>7.4926180000000002</c:v>
                </c:pt>
                <c:pt idx="15238">
                  <c:v>7.4926180000000002</c:v>
                </c:pt>
                <c:pt idx="15239">
                  <c:v>7.4926180000000002</c:v>
                </c:pt>
                <c:pt idx="15240">
                  <c:v>7.4956939999999994</c:v>
                </c:pt>
                <c:pt idx="15241">
                  <c:v>7.4956939999999994</c:v>
                </c:pt>
                <c:pt idx="15242">
                  <c:v>7.4956939999999994</c:v>
                </c:pt>
                <c:pt idx="15243">
                  <c:v>7.4956939999999994</c:v>
                </c:pt>
                <c:pt idx="15244">
                  <c:v>7.4987699999999995</c:v>
                </c:pt>
                <c:pt idx="15245">
                  <c:v>7.4987699999999995</c:v>
                </c:pt>
                <c:pt idx="15246">
                  <c:v>7.4956939999999994</c:v>
                </c:pt>
                <c:pt idx="15247">
                  <c:v>7.4956939999999994</c:v>
                </c:pt>
                <c:pt idx="15248">
                  <c:v>7.4987699999999995</c:v>
                </c:pt>
                <c:pt idx="15249">
                  <c:v>7.4987699999999995</c:v>
                </c:pt>
                <c:pt idx="15250">
                  <c:v>7.4987699999999995</c:v>
                </c:pt>
                <c:pt idx="15251">
                  <c:v>7.5018449999999994</c:v>
                </c:pt>
                <c:pt idx="15252">
                  <c:v>7.5018449999999994</c:v>
                </c:pt>
                <c:pt idx="15253">
                  <c:v>7.5018449999999994</c:v>
                </c:pt>
                <c:pt idx="15254">
                  <c:v>7.5018449999999994</c:v>
                </c:pt>
                <c:pt idx="15255">
                  <c:v>7.5018449999999994</c:v>
                </c:pt>
                <c:pt idx="15256">
                  <c:v>7.5018449999999994</c:v>
                </c:pt>
                <c:pt idx="15257">
                  <c:v>7.5018449999999994</c:v>
                </c:pt>
                <c:pt idx="15258">
                  <c:v>7.5018449999999994</c:v>
                </c:pt>
                <c:pt idx="15259">
                  <c:v>7.5018449999999994</c:v>
                </c:pt>
                <c:pt idx="15260">
                  <c:v>7.5018449999999994</c:v>
                </c:pt>
                <c:pt idx="15261">
                  <c:v>7.5018449999999994</c:v>
                </c:pt>
                <c:pt idx="15262">
                  <c:v>7.5049209999999995</c:v>
                </c:pt>
                <c:pt idx="15263">
                  <c:v>7.5079969999999996</c:v>
                </c:pt>
                <c:pt idx="15264">
                  <c:v>7.5079969999999996</c:v>
                </c:pt>
                <c:pt idx="15265">
                  <c:v>7.5079969999999996</c:v>
                </c:pt>
                <c:pt idx="15266">
                  <c:v>7.5079969999999996</c:v>
                </c:pt>
                <c:pt idx="15267">
                  <c:v>7.5079969999999996</c:v>
                </c:pt>
                <c:pt idx="15268">
                  <c:v>7.5079969999999996</c:v>
                </c:pt>
                <c:pt idx="15269">
                  <c:v>7.5079969999999996</c:v>
                </c:pt>
                <c:pt idx="15270">
                  <c:v>7.5079969999999996</c:v>
                </c:pt>
                <c:pt idx="15271">
                  <c:v>7.5079969999999996</c:v>
                </c:pt>
                <c:pt idx="15272">
                  <c:v>7.5079969999999996</c:v>
                </c:pt>
                <c:pt idx="15273">
                  <c:v>7.5110729999999997</c:v>
                </c:pt>
                <c:pt idx="15274">
                  <c:v>7.5141489999999997</c:v>
                </c:pt>
                <c:pt idx="15275">
                  <c:v>7.5141489999999997</c:v>
                </c:pt>
                <c:pt idx="15276">
                  <c:v>7.5141489999999997</c:v>
                </c:pt>
                <c:pt idx="15277">
                  <c:v>7.5172239999999997</c:v>
                </c:pt>
                <c:pt idx="15278">
                  <c:v>7.5233759999999998</c:v>
                </c:pt>
                <c:pt idx="15279">
                  <c:v>7.5233759999999998</c:v>
                </c:pt>
                <c:pt idx="15280">
                  <c:v>7.5233759999999998</c:v>
                </c:pt>
                <c:pt idx="15281">
                  <c:v>7.5264519999999999</c:v>
                </c:pt>
                <c:pt idx="15282">
                  <c:v>7.529528</c:v>
                </c:pt>
                <c:pt idx="15283">
                  <c:v>7.529528</c:v>
                </c:pt>
                <c:pt idx="15284">
                  <c:v>7.5264519999999999</c:v>
                </c:pt>
                <c:pt idx="15285">
                  <c:v>7.529528</c:v>
                </c:pt>
                <c:pt idx="15286">
                  <c:v>7.5326029999999999</c:v>
                </c:pt>
                <c:pt idx="15287">
                  <c:v>7.535679</c:v>
                </c:pt>
                <c:pt idx="15288">
                  <c:v>7.535679</c:v>
                </c:pt>
                <c:pt idx="15289">
                  <c:v>7.5418310000000002</c:v>
                </c:pt>
                <c:pt idx="15290">
                  <c:v>7.5418310000000002</c:v>
                </c:pt>
                <c:pt idx="15291">
                  <c:v>7.5449069999999994</c:v>
                </c:pt>
                <c:pt idx="15292">
                  <c:v>7.5449069999999994</c:v>
                </c:pt>
                <c:pt idx="15293">
                  <c:v>7.5479820000000002</c:v>
                </c:pt>
                <c:pt idx="15294">
                  <c:v>7.5479820000000002</c:v>
                </c:pt>
                <c:pt idx="15295">
                  <c:v>7.5510579999999994</c:v>
                </c:pt>
                <c:pt idx="15296">
                  <c:v>7.5541339999999995</c:v>
                </c:pt>
                <c:pt idx="15297">
                  <c:v>7.5510579999999994</c:v>
                </c:pt>
                <c:pt idx="15298">
                  <c:v>7.5541339999999995</c:v>
                </c:pt>
                <c:pt idx="15299">
                  <c:v>7.5541339999999995</c:v>
                </c:pt>
                <c:pt idx="15300">
                  <c:v>7.5541339999999995</c:v>
                </c:pt>
                <c:pt idx="15301">
                  <c:v>7.5541339999999995</c:v>
                </c:pt>
                <c:pt idx="15302">
                  <c:v>7.5541339999999995</c:v>
                </c:pt>
                <c:pt idx="15303">
                  <c:v>7.5541339999999995</c:v>
                </c:pt>
                <c:pt idx="15304">
                  <c:v>7.5572099999999995</c:v>
                </c:pt>
                <c:pt idx="15305">
                  <c:v>7.5602859999999996</c:v>
                </c:pt>
                <c:pt idx="15306">
                  <c:v>7.5633609999999996</c:v>
                </c:pt>
                <c:pt idx="15307">
                  <c:v>7.5633609999999996</c:v>
                </c:pt>
                <c:pt idx="15308">
                  <c:v>7.5633609999999996</c:v>
                </c:pt>
                <c:pt idx="15309">
                  <c:v>7.5664369999999996</c:v>
                </c:pt>
                <c:pt idx="15310">
                  <c:v>7.5695119999999996</c:v>
                </c:pt>
                <c:pt idx="15311">
                  <c:v>7.5695119999999996</c:v>
                </c:pt>
                <c:pt idx="15312">
                  <c:v>7.5725889999999998</c:v>
                </c:pt>
                <c:pt idx="15313">
                  <c:v>7.5725889999999998</c:v>
                </c:pt>
                <c:pt idx="15314">
                  <c:v>7.5725889999999998</c:v>
                </c:pt>
                <c:pt idx="15315">
                  <c:v>7.5725889999999998</c:v>
                </c:pt>
                <c:pt idx="15316">
                  <c:v>7.5756649999999999</c:v>
                </c:pt>
                <c:pt idx="15317">
                  <c:v>7.5756649999999999</c:v>
                </c:pt>
                <c:pt idx="15318">
                  <c:v>7.5756649999999999</c:v>
                </c:pt>
                <c:pt idx="15319">
                  <c:v>7.5756649999999999</c:v>
                </c:pt>
                <c:pt idx="15320">
                  <c:v>7.5787399999999998</c:v>
                </c:pt>
                <c:pt idx="15321">
                  <c:v>7.5787399999999998</c:v>
                </c:pt>
                <c:pt idx="15322">
                  <c:v>7.5787399999999998</c:v>
                </c:pt>
                <c:pt idx="15323">
                  <c:v>7.5818159999999999</c:v>
                </c:pt>
                <c:pt idx="15324">
                  <c:v>7.5818159999999999</c:v>
                </c:pt>
                <c:pt idx="15325">
                  <c:v>7.5848909999999998</c:v>
                </c:pt>
                <c:pt idx="15326">
                  <c:v>7.587968</c:v>
                </c:pt>
                <c:pt idx="15327">
                  <c:v>7.587968</c:v>
                </c:pt>
                <c:pt idx="15328">
                  <c:v>7.5910440000000001</c:v>
                </c:pt>
                <c:pt idx="15329">
                  <c:v>7.5910440000000001</c:v>
                </c:pt>
                <c:pt idx="15330">
                  <c:v>7.5910440000000001</c:v>
                </c:pt>
                <c:pt idx="15331">
                  <c:v>7.5941190000000001</c:v>
                </c:pt>
                <c:pt idx="15332">
                  <c:v>7.5941190000000001</c:v>
                </c:pt>
                <c:pt idx="15333">
                  <c:v>7.5941190000000001</c:v>
                </c:pt>
                <c:pt idx="15334">
                  <c:v>7.5941190000000001</c:v>
                </c:pt>
                <c:pt idx="15335">
                  <c:v>7.5941190000000001</c:v>
                </c:pt>
                <c:pt idx="15336">
                  <c:v>7.5941190000000001</c:v>
                </c:pt>
                <c:pt idx="15337">
                  <c:v>7.5941190000000001</c:v>
                </c:pt>
                <c:pt idx="15338">
                  <c:v>7.5941190000000001</c:v>
                </c:pt>
                <c:pt idx="15339">
                  <c:v>7.5971950000000001</c:v>
                </c:pt>
                <c:pt idx="15340">
                  <c:v>7.5971950000000001</c:v>
                </c:pt>
                <c:pt idx="15341">
                  <c:v>7.5971950000000001</c:v>
                </c:pt>
                <c:pt idx="15342">
                  <c:v>7.5971950000000001</c:v>
                </c:pt>
                <c:pt idx="15343">
                  <c:v>7.6002700000000001</c:v>
                </c:pt>
                <c:pt idx="15344">
                  <c:v>7.6002700000000001</c:v>
                </c:pt>
                <c:pt idx="15345">
                  <c:v>7.6002700000000001</c:v>
                </c:pt>
                <c:pt idx="15346">
                  <c:v>7.6002700000000001</c:v>
                </c:pt>
                <c:pt idx="15347">
                  <c:v>7.6033469999999994</c:v>
                </c:pt>
                <c:pt idx="15348">
                  <c:v>7.6033469999999994</c:v>
                </c:pt>
                <c:pt idx="15349">
                  <c:v>7.6033469999999994</c:v>
                </c:pt>
                <c:pt idx="15350">
                  <c:v>7.6064229999999995</c:v>
                </c:pt>
                <c:pt idx="15351">
                  <c:v>7.6064229999999995</c:v>
                </c:pt>
                <c:pt idx="15352">
                  <c:v>7.6064229999999995</c:v>
                </c:pt>
                <c:pt idx="15353">
                  <c:v>7.6064229999999995</c:v>
                </c:pt>
                <c:pt idx="15354">
                  <c:v>7.6094979999999994</c:v>
                </c:pt>
                <c:pt idx="15355">
                  <c:v>7.6094979999999994</c:v>
                </c:pt>
                <c:pt idx="15356">
                  <c:v>7.6125739999999995</c:v>
                </c:pt>
                <c:pt idx="15357">
                  <c:v>7.6125739999999995</c:v>
                </c:pt>
                <c:pt idx="15358">
                  <c:v>7.6125739999999995</c:v>
                </c:pt>
                <c:pt idx="15359">
                  <c:v>7.6125739999999995</c:v>
                </c:pt>
                <c:pt idx="15360">
                  <c:v>7.6125739999999995</c:v>
                </c:pt>
                <c:pt idx="15361">
                  <c:v>7.6187259999999997</c:v>
                </c:pt>
                <c:pt idx="15362">
                  <c:v>7.6187259999999997</c:v>
                </c:pt>
                <c:pt idx="15363">
                  <c:v>7.6187259999999997</c:v>
                </c:pt>
                <c:pt idx="15364">
                  <c:v>7.6187259999999997</c:v>
                </c:pt>
                <c:pt idx="15365">
                  <c:v>7.6187259999999997</c:v>
                </c:pt>
                <c:pt idx="15366">
                  <c:v>7.6187259999999997</c:v>
                </c:pt>
                <c:pt idx="15367">
                  <c:v>7.6187259999999997</c:v>
                </c:pt>
                <c:pt idx="15368">
                  <c:v>7.6187259999999997</c:v>
                </c:pt>
                <c:pt idx="15369">
                  <c:v>7.6187259999999997</c:v>
                </c:pt>
                <c:pt idx="15370">
                  <c:v>7.6187259999999997</c:v>
                </c:pt>
                <c:pt idx="15371">
                  <c:v>7.6187259999999997</c:v>
                </c:pt>
                <c:pt idx="15372">
                  <c:v>7.6187259999999997</c:v>
                </c:pt>
                <c:pt idx="15373">
                  <c:v>7.6187259999999997</c:v>
                </c:pt>
                <c:pt idx="15374">
                  <c:v>7.6187259999999997</c:v>
                </c:pt>
                <c:pt idx="15375">
                  <c:v>7.6187259999999997</c:v>
                </c:pt>
                <c:pt idx="15376">
                  <c:v>7.6187259999999997</c:v>
                </c:pt>
                <c:pt idx="15377">
                  <c:v>7.6218019999999997</c:v>
                </c:pt>
                <c:pt idx="15378">
                  <c:v>7.6218019999999997</c:v>
                </c:pt>
                <c:pt idx="15379">
                  <c:v>7.6218019999999997</c:v>
                </c:pt>
                <c:pt idx="15380">
                  <c:v>7.6218019999999997</c:v>
                </c:pt>
                <c:pt idx="15381">
                  <c:v>7.6218019999999997</c:v>
                </c:pt>
                <c:pt idx="15382">
                  <c:v>7.6248769999999997</c:v>
                </c:pt>
                <c:pt idx="15383">
                  <c:v>7.6279529999999998</c:v>
                </c:pt>
                <c:pt idx="15384">
                  <c:v>7.6310279999999997</c:v>
                </c:pt>
                <c:pt idx="15385">
                  <c:v>7.6310279999999997</c:v>
                </c:pt>
                <c:pt idx="15386">
                  <c:v>7.6310279999999997</c:v>
                </c:pt>
                <c:pt idx="15387">
                  <c:v>7.6310279999999997</c:v>
                </c:pt>
                <c:pt idx="15388">
                  <c:v>7.6341039999999998</c:v>
                </c:pt>
                <c:pt idx="15389">
                  <c:v>7.6341039999999998</c:v>
                </c:pt>
                <c:pt idx="15390">
                  <c:v>7.6341039999999998</c:v>
                </c:pt>
                <c:pt idx="15391">
                  <c:v>7.6341039999999998</c:v>
                </c:pt>
                <c:pt idx="15392">
                  <c:v>7.6341039999999998</c:v>
                </c:pt>
                <c:pt idx="15393">
                  <c:v>7.6341039999999998</c:v>
                </c:pt>
                <c:pt idx="15394">
                  <c:v>7.637181</c:v>
                </c:pt>
                <c:pt idx="15395">
                  <c:v>7.6402559999999999</c:v>
                </c:pt>
                <c:pt idx="15396">
                  <c:v>7.6402559999999999</c:v>
                </c:pt>
                <c:pt idx="15397">
                  <c:v>7.643332</c:v>
                </c:pt>
                <c:pt idx="15398">
                  <c:v>7.643332</c:v>
                </c:pt>
                <c:pt idx="15399">
                  <c:v>7.646407</c:v>
                </c:pt>
                <c:pt idx="15400">
                  <c:v>7.649483</c:v>
                </c:pt>
                <c:pt idx="15401">
                  <c:v>7.649483</c:v>
                </c:pt>
                <c:pt idx="15402">
                  <c:v>7.649483</c:v>
                </c:pt>
                <c:pt idx="15403">
                  <c:v>7.649483</c:v>
                </c:pt>
                <c:pt idx="15404">
                  <c:v>7.6525590000000001</c:v>
                </c:pt>
                <c:pt idx="15405">
                  <c:v>7.6525590000000001</c:v>
                </c:pt>
                <c:pt idx="15406">
                  <c:v>7.6525590000000001</c:v>
                </c:pt>
                <c:pt idx="15407">
                  <c:v>7.6587110000000003</c:v>
                </c:pt>
                <c:pt idx="15408">
                  <c:v>7.6617859999999993</c:v>
                </c:pt>
                <c:pt idx="15409">
                  <c:v>7.6617859999999993</c:v>
                </c:pt>
                <c:pt idx="15410">
                  <c:v>7.6617859999999993</c:v>
                </c:pt>
                <c:pt idx="15411">
                  <c:v>7.6648619999999994</c:v>
                </c:pt>
                <c:pt idx="15412">
                  <c:v>7.6648619999999994</c:v>
                </c:pt>
                <c:pt idx="15413">
                  <c:v>7.6648619999999994</c:v>
                </c:pt>
                <c:pt idx="15414">
                  <c:v>7.6648619999999994</c:v>
                </c:pt>
                <c:pt idx="15415">
                  <c:v>7.6648619999999994</c:v>
                </c:pt>
                <c:pt idx="15416">
                  <c:v>7.6648619999999994</c:v>
                </c:pt>
                <c:pt idx="15417">
                  <c:v>7.6648619999999994</c:v>
                </c:pt>
                <c:pt idx="15418">
                  <c:v>7.6648619999999994</c:v>
                </c:pt>
                <c:pt idx="15419">
                  <c:v>7.6648619999999994</c:v>
                </c:pt>
                <c:pt idx="15420">
                  <c:v>7.6648619999999994</c:v>
                </c:pt>
                <c:pt idx="15421">
                  <c:v>7.6648619999999994</c:v>
                </c:pt>
                <c:pt idx="15422">
                  <c:v>7.6648619999999994</c:v>
                </c:pt>
                <c:pt idx="15423">
                  <c:v>7.6648619999999994</c:v>
                </c:pt>
                <c:pt idx="15424">
                  <c:v>7.6648619999999994</c:v>
                </c:pt>
                <c:pt idx="15425">
                  <c:v>7.6648619999999994</c:v>
                </c:pt>
                <c:pt idx="15426">
                  <c:v>7.6679379999999995</c:v>
                </c:pt>
                <c:pt idx="15427">
                  <c:v>7.6679379999999995</c:v>
                </c:pt>
                <c:pt idx="15428">
                  <c:v>7.6679379999999995</c:v>
                </c:pt>
                <c:pt idx="15429">
                  <c:v>7.6710139999999996</c:v>
                </c:pt>
                <c:pt idx="15430">
                  <c:v>7.6740890000000004</c:v>
                </c:pt>
                <c:pt idx="15431">
                  <c:v>7.6771650000000005</c:v>
                </c:pt>
                <c:pt idx="15432">
                  <c:v>7.6771650000000005</c:v>
                </c:pt>
                <c:pt idx="15433">
                  <c:v>7.6771650000000005</c:v>
                </c:pt>
                <c:pt idx="15434">
                  <c:v>7.6771650000000005</c:v>
                </c:pt>
                <c:pt idx="15435">
                  <c:v>7.6771650000000005</c:v>
                </c:pt>
                <c:pt idx="15436">
                  <c:v>7.6771650000000005</c:v>
                </c:pt>
                <c:pt idx="15437">
                  <c:v>7.6802410000000005</c:v>
                </c:pt>
                <c:pt idx="15438">
                  <c:v>7.6802410000000005</c:v>
                </c:pt>
                <c:pt idx="15439">
                  <c:v>7.6802410000000005</c:v>
                </c:pt>
                <c:pt idx="15440">
                  <c:v>7.6802410000000005</c:v>
                </c:pt>
                <c:pt idx="15441">
                  <c:v>7.6802410000000005</c:v>
                </c:pt>
                <c:pt idx="15442">
                  <c:v>7.6833170000000006</c:v>
                </c:pt>
                <c:pt idx="15443">
                  <c:v>7.6833170000000006</c:v>
                </c:pt>
                <c:pt idx="15444">
                  <c:v>7.6833170000000006</c:v>
                </c:pt>
                <c:pt idx="15445">
                  <c:v>7.6833170000000006</c:v>
                </c:pt>
                <c:pt idx="15446">
                  <c:v>7.6863929999999989</c:v>
                </c:pt>
                <c:pt idx="15447">
                  <c:v>7.6863929999999989</c:v>
                </c:pt>
                <c:pt idx="15448">
                  <c:v>7.6863929999999989</c:v>
                </c:pt>
                <c:pt idx="15449">
                  <c:v>7.6863929999999989</c:v>
                </c:pt>
                <c:pt idx="15450">
                  <c:v>7.6863929999999989</c:v>
                </c:pt>
                <c:pt idx="15451">
                  <c:v>7.6894679999999997</c:v>
                </c:pt>
                <c:pt idx="15452">
                  <c:v>7.6894679999999997</c:v>
                </c:pt>
                <c:pt idx="15453">
                  <c:v>7.6925439999999998</c:v>
                </c:pt>
                <c:pt idx="15454">
                  <c:v>7.6925439999999998</c:v>
                </c:pt>
                <c:pt idx="15455">
                  <c:v>7.6956199999999999</c:v>
                </c:pt>
                <c:pt idx="15456">
                  <c:v>7.6956199999999999</c:v>
                </c:pt>
                <c:pt idx="15457">
                  <c:v>7.698696</c:v>
                </c:pt>
                <c:pt idx="15458">
                  <c:v>7.698696</c:v>
                </c:pt>
                <c:pt idx="15459">
                  <c:v>7.698696</c:v>
                </c:pt>
                <c:pt idx="15460">
                  <c:v>7.698696</c:v>
                </c:pt>
                <c:pt idx="15461">
                  <c:v>7.698696</c:v>
                </c:pt>
                <c:pt idx="15462">
                  <c:v>7.698696</c:v>
                </c:pt>
                <c:pt idx="15463">
                  <c:v>7.701770999999999</c:v>
                </c:pt>
                <c:pt idx="15464">
                  <c:v>7.7048469999999991</c:v>
                </c:pt>
                <c:pt idx="15465">
                  <c:v>7.7048469999999991</c:v>
                </c:pt>
                <c:pt idx="15466">
                  <c:v>7.7048469999999991</c:v>
                </c:pt>
                <c:pt idx="15467">
                  <c:v>7.7048469999999991</c:v>
                </c:pt>
                <c:pt idx="15468">
                  <c:v>7.7079229999999992</c:v>
                </c:pt>
                <c:pt idx="15469">
                  <c:v>7.7048469999999991</c:v>
                </c:pt>
                <c:pt idx="15470">
                  <c:v>7.701770999999999</c:v>
                </c:pt>
                <c:pt idx="15471">
                  <c:v>7.7048469999999991</c:v>
                </c:pt>
                <c:pt idx="15472">
                  <c:v>7.7079229999999992</c:v>
                </c:pt>
                <c:pt idx="15473">
                  <c:v>7.7079229999999992</c:v>
                </c:pt>
                <c:pt idx="15474">
                  <c:v>7.7079229999999992</c:v>
                </c:pt>
                <c:pt idx="15475">
                  <c:v>7.7079229999999992</c:v>
                </c:pt>
                <c:pt idx="15476">
                  <c:v>7.7109989999999993</c:v>
                </c:pt>
                <c:pt idx="15477">
                  <c:v>7.7079229999999992</c:v>
                </c:pt>
                <c:pt idx="15478">
                  <c:v>7.7079229999999992</c:v>
                </c:pt>
                <c:pt idx="15479">
                  <c:v>7.7079229999999992</c:v>
                </c:pt>
                <c:pt idx="15480">
                  <c:v>7.7140749999999993</c:v>
                </c:pt>
                <c:pt idx="15481">
                  <c:v>7.7140749999999993</c:v>
                </c:pt>
                <c:pt idx="15482">
                  <c:v>7.7140749999999993</c:v>
                </c:pt>
                <c:pt idx="15483">
                  <c:v>7.7140749999999993</c:v>
                </c:pt>
                <c:pt idx="15484">
                  <c:v>7.7171500000000002</c:v>
                </c:pt>
                <c:pt idx="15485">
                  <c:v>7.7202260000000003</c:v>
                </c:pt>
                <c:pt idx="15486">
                  <c:v>7.7202260000000003</c:v>
                </c:pt>
                <c:pt idx="15487">
                  <c:v>7.7171500000000002</c:v>
                </c:pt>
                <c:pt idx="15488">
                  <c:v>7.7202260000000003</c:v>
                </c:pt>
                <c:pt idx="15489">
                  <c:v>7.7263780000000004</c:v>
                </c:pt>
                <c:pt idx="15490">
                  <c:v>7.7263780000000004</c:v>
                </c:pt>
                <c:pt idx="15491">
                  <c:v>7.7233020000000003</c:v>
                </c:pt>
                <c:pt idx="15492">
                  <c:v>7.7263780000000004</c:v>
                </c:pt>
                <c:pt idx="15493">
                  <c:v>7.7294540000000005</c:v>
                </c:pt>
                <c:pt idx="15494">
                  <c:v>7.7325289999999995</c:v>
                </c:pt>
                <c:pt idx="15495">
                  <c:v>7.7356049999999996</c:v>
                </c:pt>
                <c:pt idx="15496">
                  <c:v>7.7325289999999995</c:v>
                </c:pt>
                <c:pt idx="15497">
                  <c:v>7.7356049999999996</c:v>
                </c:pt>
                <c:pt idx="15498">
                  <c:v>7.738681999999999</c:v>
                </c:pt>
                <c:pt idx="15499">
                  <c:v>7.7356049999999996</c:v>
                </c:pt>
                <c:pt idx="15500">
                  <c:v>7.7356049999999996</c:v>
                </c:pt>
                <c:pt idx="15501">
                  <c:v>7.738681999999999</c:v>
                </c:pt>
                <c:pt idx="15502">
                  <c:v>7.7448329999999999</c:v>
                </c:pt>
                <c:pt idx="15503">
                  <c:v>7.7448329999999999</c:v>
                </c:pt>
                <c:pt idx="15504">
                  <c:v>7.7448329999999999</c:v>
                </c:pt>
                <c:pt idx="15505">
                  <c:v>7.7479079999999989</c:v>
                </c:pt>
                <c:pt idx="15506">
                  <c:v>7.750983999999999</c:v>
                </c:pt>
                <c:pt idx="15507">
                  <c:v>7.7540599999999991</c:v>
                </c:pt>
                <c:pt idx="15508">
                  <c:v>7.7540599999999991</c:v>
                </c:pt>
                <c:pt idx="15509">
                  <c:v>7.7571359999999991</c:v>
                </c:pt>
                <c:pt idx="15510">
                  <c:v>7.763287</c:v>
                </c:pt>
                <c:pt idx="15511">
                  <c:v>7.763287</c:v>
                </c:pt>
                <c:pt idx="15512">
                  <c:v>7.763287</c:v>
                </c:pt>
                <c:pt idx="15513">
                  <c:v>7.7663630000000001</c:v>
                </c:pt>
                <c:pt idx="15514">
                  <c:v>7.7694390000000002</c:v>
                </c:pt>
                <c:pt idx="15515">
                  <c:v>7.7694390000000002</c:v>
                </c:pt>
                <c:pt idx="15516">
                  <c:v>7.7694390000000002</c:v>
                </c:pt>
                <c:pt idx="15517">
                  <c:v>7.7694390000000002</c:v>
                </c:pt>
                <c:pt idx="15518">
                  <c:v>7.7725150000000003</c:v>
                </c:pt>
                <c:pt idx="15519">
                  <c:v>7.7725150000000003</c:v>
                </c:pt>
                <c:pt idx="15520">
                  <c:v>7.7725150000000003</c:v>
                </c:pt>
                <c:pt idx="15521">
                  <c:v>7.7755910000000004</c:v>
                </c:pt>
                <c:pt idx="15522">
                  <c:v>7.7786659999999994</c:v>
                </c:pt>
                <c:pt idx="15523">
                  <c:v>7.7817419999999995</c:v>
                </c:pt>
                <c:pt idx="15524">
                  <c:v>7.7817419999999995</c:v>
                </c:pt>
                <c:pt idx="15525">
                  <c:v>7.7817419999999995</c:v>
                </c:pt>
                <c:pt idx="15526">
                  <c:v>7.7817419999999995</c:v>
                </c:pt>
                <c:pt idx="15527">
                  <c:v>7.7848179999999996</c:v>
                </c:pt>
                <c:pt idx="15528">
                  <c:v>7.7878939999999997</c:v>
                </c:pt>
                <c:pt idx="15529">
                  <c:v>7.7878939999999997</c:v>
                </c:pt>
                <c:pt idx="15530">
                  <c:v>7.7909699999999997</c:v>
                </c:pt>
                <c:pt idx="15531">
                  <c:v>7.7940450000000006</c:v>
                </c:pt>
                <c:pt idx="15532">
                  <c:v>7.7940450000000006</c:v>
                </c:pt>
                <c:pt idx="15533">
                  <c:v>7.7971210000000006</c:v>
                </c:pt>
                <c:pt idx="15534">
                  <c:v>7.7940450000000006</c:v>
                </c:pt>
                <c:pt idx="15535">
                  <c:v>7.7971210000000006</c:v>
                </c:pt>
                <c:pt idx="15536">
                  <c:v>7.7971210000000006</c:v>
                </c:pt>
                <c:pt idx="15537">
                  <c:v>7.7940450000000006</c:v>
                </c:pt>
                <c:pt idx="15538">
                  <c:v>7.7909699999999997</c:v>
                </c:pt>
                <c:pt idx="15539">
                  <c:v>7.7940450000000006</c:v>
                </c:pt>
                <c:pt idx="15540">
                  <c:v>7.8001969999999989</c:v>
                </c:pt>
                <c:pt idx="15541">
                  <c:v>7.8032719999999998</c:v>
                </c:pt>
                <c:pt idx="15542">
                  <c:v>7.8001969999999989</c:v>
                </c:pt>
                <c:pt idx="15543">
                  <c:v>7.7971210000000006</c:v>
                </c:pt>
                <c:pt idx="15544">
                  <c:v>7.8001969999999989</c:v>
                </c:pt>
                <c:pt idx="15545">
                  <c:v>7.8001969999999989</c:v>
                </c:pt>
                <c:pt idx="15546">
                  <c:v>7.8001969999999989</c:v>
                </c:pt>
                <c:pt idx="15547">
                  <c:v>7.8001969999999989</c:v>
                </c:pt>
                <c:pt idx="15548">
                  <c:v>7.8032719999999998</c:v>
                </c:pt>
                <c:pt idx="15549">
                  <c:v>7.8032719999999998</c:v>
                </c:pt>
                <c:pt idx="15550">
                  <c:v>7.8032719999999998</c:v>
                </c:pt>
                <c:pt idx="15551">
                  <c:v>7.8032719999999998</c:v>
                </c:pt>
                <c:pt idx="15552">
                  <c:v>7.8032719999999998</c:v>
                </c:pt>
                <c:pt idx="15553">
                  <c:v>7.8094239999999999</c:v>
                </c:pt>
                <c:pt idx="15554">
                  <c:v>7.8094239999999999</c:v>
                </c:pt>
                <c:pt idx="15555">
                  <c:v>7.8094239999999999</c:v>
                </c:pt>
                <c:pt idx="15556">
                  <c:v>7.8125</c:v>
                </c:pt>
                <c:pt idx="15557">
                  <c:v>7.8125</c:v>
                </c:pt>
                <c:pt idx="15558">
                  <c:v>7.8155760000000001</c:v>
                </c:pt>
                <c:pt idx="15559">
                  <c:v>7.8186509999999991</c:v>
                </c:pt>
                <c:pt idx="15560">
                  <c:v>7.8186509999999991</c:v>
                </c:pt>
                <c:pt idx="15561">
                  <c:v>7.8186509999999991</c:v>
                </c:pt>
                <c:pt idx="15562">
                  <c:v>7.8186509999999991</c:v>
                </c:pt>
                <c:pt idx="15563">
                  <c:v>7.8217269999999992</c:v>
                </c:pt>
                <c:pt idx="15564">
                  <c:v>7.8248029999999993</c:v>
                </c:pt>
                <c:pt idx="15565">
                  <c:v>7.8248029999999993</c:v>
                </c:pt>
                <c:pt idx="15566">
                  <c:v>7.8248029999999993</c:v>
                </c:pt>
                <c:pt idx="15567">
                  <c:v>7.8248029999999993</c:v>
                </c:pt>
                <c:pt idx="15568">
                  <c:v>7.8278789999999994</c:v>
                </c:pt>
                <c:pt idx="15569">
                  <c:v>7.8278789999999994</c:v>
                </c:pt>
                <c:pt idx="15570">
                  <c:v>7.8309549999999994</c:v>
                </c:pt>
                <c:pt idx="15571">
                  <c:v>7.8340300000000003</c:v>
                </c:pt>
                <c:pt idx="15572">
                  <c:v>7.8371060000000003</c:v>
                </c:pt>
                <c:pt idx="15573">
                  <c:v>7.8401820000000004</c:v>
                </c:pt>
                <c:pt idx="15574">
                  <c:v>7.8432580000000005</c:v>
                </c:pt>
                <c:pt idx="15575">
                  <c:v>7.8432580000000005</c:v>
                </c:pt>
                <c:pt idx="15576">
                  <c:v>7.8463340000000006</c:v>
                </c:pt>
                <c:pt idx="15577">
                  <c:v>7.8463340000000006</c:v>
                </c:pt>
                <c:pt idx="15578">
                  <c:v>7.8494089999999996</c:v>
                </c:pt>
                <c:pt idx="15579">
                  <c:v>7.8524849999999997</c:v>
                </c:pt>
                <c:pt idx="15580">
                  <c:v>7.8524849999999997</c:v>
                </c:pt>
                <c:pt idx="15581">
                  <c:v>7.8524849999999997</c:v>
                </c:pt>
                <c:pt idx="15582">
                  <c:v>7.8555609999999998</c:v>
                </c:pt>
                <c:pt idx="15583">
                  <c:v>7.8586369999999999</c:v>
                </c:pt>
                <c:pt idx="15584">
                  <c:v>7.8586369999999999</c:v>
                </c:pt>
                <c:pt idx="15585">
                  <c:v>7.861713</c:v>
                </c:pt>
                <c:pt idx="15586">
                  <c:v>7.864787999999999</c:v>
                </c:pt>
                <c:pt idx="15587">
                  <c:v>7.864787999999999</c:v>
                </c:pt>
                <c:pt idx="15588">
                  <c:v>7.864787999999999</c:v>
                </c:pt>
                <c:pt idx="15589">
                  <c:v>7.8678639999999991</c:v>
                </c:pt>
                <c:pt idx="15590">
                  <c:v>7.8709399999999992</c:v>
                </c:pt>
                <c:pt idx="15591">
                  <c:v>7.8740159999999992</c:v>
                </c:pt>
                <c:pt idx="15592">
                  <c:v>7.8770919999999993</c:v>
                </c:pt>
                <c:pt idx="15593">
                  <c:v>7.8801670000000001</c:v>
                </c:pt>
                <c:pt idx="15594">
                  <c:v>7.8801670000000001</c:v>
                </c:pt>
                <c:pt idx="15595">
                  <c:v>7.8832430000000002</c:v>
                </c:pt>
                <c:pt idx="15596">
                  <c:v>7.8863190000000003</c:v>
                </c:pt>
                <c:pt idx="15597">
                  <c:v>7.8893950000000004</c:v>
                </c:pt>
                <c:pt idx="15598">
                  <c:v>7.8924710000000005</c:v>
                </c:pt>
                <c:pt idx="15599">
                  <c:v>7.8924710000000005</c:v>
                </c:pt>
                <c:pt idx="15600">
                  <c:v>7.8955459999999995</c:v>
                </c:pt>
                <c:pt idx="15601">
                  <c:v>7.8986219999999996</c:v>
                </c:pt>
                <c:pt idx="15602">
                  <c:v>7.9016979999999997</c:v>
                </c:pt>
                <c:pt idx="15603">
                  <c:v>7.8986219999999996</c:v>
                </c:pt>
                <c:pt idx="15604">
                  <c:v>7.9016979999999997</c:v>
                </c:pt>
                <c:pt idx="15605">
                  <c:v>7.9047730000000005</c:v>
                </c:pt>
                <c:pt idx="15606">
                  <c:v>7.9047730000000005</c:v>
                </c:pt>
                <c:pt idx="15607">
                  <c:v>7.9078499999999998</c:v>
                </c:pt>
                <c:pt idx="15608">
                  <c:v>7.9078499999999998</c:v>
                </c:pt>
                <c:pt idx="15609">
                  <c:v>7.9109250000000007</c:v>
                </c:pt>
                <c:pt idx="15610">
                  <c:v>7.914000999999999</c:v>
                </c:pt>
                <c:pt idx="15611">
                  <c:v>7.917076999999999</c:v>
                </c:pt>
                <c:pt idx="15612">
                  <c:v>7.917076999999999</c:v>
                </c:pt>
                <c:pt idx="15613">
                  <c:v>7.9201519999999999</c:v>
                </c:pt>
                <c:pt idx="15614">
                  <c:v>7.9201519999999999</c:v>
                </c:pt>
                <c:pt idx="15615">
                  <c:v>7.9232289999999992</c:v>
                </c:pt>
                <c:pt idx="15616">
                  <c:v>7.926304</c:v>
                </c:pt>
                <c:pt idx="15617">
                  <c:v>7.9232289999999992</c:v>
                </c:pt>
                <c:pt idx="15618">
                  <c:v>7.926304</c:v>
                </c:pt>
                <c:pt idx="15619">
                  <c:v>7.9293800000000001</c:v>
                </c:pt>
                <c:pt idx="15620">
                  <c:v>7.9324549999999991</c:v>
                </c:pt>
                <c:pt idx="15621">
                  <c:v>7.9324549999999991</c:v>
                </c:pt>
                <c:pt idx="15622">
                  <c:v>7.9355309999999992</c:v>
                </c:pt>
                <c:pt idx="15623">
                  <c:v>7.9386080000000003</c:v>
                </c:pt>
                <c:pt idx="15624">
                  <c:v>7.9416829999999994</c:v>
                </c:pt>
                <c:pt idx="15625">
                  <c:v>7.9447589999999995</c:v>
                </c:pt>
                <c:pt idx="15626">
                  <c:v>7.9478340000000003</c:v>
                </c:pt>
                <c:pt idx="15627">
                  <c:v>7.9509100000000004</c:v>
                </c:pt>
                <c:pt idx="15628">
                  <c:v>7.9539869999999997</c:v>
                </c:pt>
                <c:pt idx="15629">
                  <c:v>7.9539869999999997</c:v>
                </c:pt>
                <c:pt idx="15630">
                  <c:v>7.9570620000000005</c:v>
                </c:pt>
                <c:pt idx="15631">
                  <c:v>7.9601380000000006</c:v>
                </c:pt>
                <c:pt idx="15632">
                  <c:v>7.9662889999999997</c:v>
                </c:pt>
                <c:pt idx="15633">
                  <c:v>7.9662889999999997</c:v>
                </c:pt>
                <c:pt idx="15634">
                  <c:v>7.9693659999999991</c:v>
                </c:pt>
                <c:pt idx="15635">
                  <c:v>7.9724400000000006</c:v>
                </c:pt>
                <c:pt idx="15636">
                  <c:v>7.975517</c:v>
                </c:pt>
                <c:pt idx="15637">
                  <c:v>7.978591999999999</c:v>
                </c:pt>
                <c:pt idx="15638">
                  <c:v>7.9816679999999991</c:v>
                </c:pt>
                <c:pt idx="15639">
                  <c:v>7.9816679999999991</c:v>
                </c:pt>
                <c:pt idx="15640">
                  <c:v>7.9816679999999991</c:v>
                </c:pt>
                <c:pt idx="15641">
                  <c:v>7.9847450000000002</c:v>
                </c:pt>
                <c:pt idx="15642">
                  <c:v>7.987819</c:v>
                </c:pt>
                <c:pt idx="15643">
                  <c:v>7.9908959999999993</c:v>
                </c:pt>
                <c:pt idx="15644">
                  <c:v>7.9908959999999993</c:v>
                </c:pt>
                <c:pt idx="15645">
                  <c:v>7.9939710000000002</c:v>
                </c:pt>
                <c:pt idx="15646">
                  <c:v>7.9970470000000002</c:v>
                </c:pt>
                <c:pt idx="15647">
                  <c:v>8.0001239999999996</c:v>
                </c:pt>
                <c:pt idx="15648">
                  <c:v>8.0031979999999994</c:v>
                </c:pt>
                <c:pt idx="15649">
                  <c:v>8.0062750000000005</c:v>
                </c:pt>
                <c:pt idx="15650">
                  <c:v>8.0062750000000005</c:v>
                </c:pt>
                <c:pt idx="15651">
                  <c:v>8.0062750000000005</c:v>
                </c:pt>
                <c:pt idx="15652">
                  <c:v>8.0062750000000005</c:v>
                </c:pt>
                <c:pt idx="15653">
                  <c:v>8.0062750000000005</c:v>
                </c:pt>
                <c:pt idx="15654">
                  <c:v>8.0062750000000005</c:v>
                </c:pt>
                <c:pt idx="15655">
                  <c:v>8.0062750000000005</c:v>
                </c:pt>
                <c:pt idx="15656">
                  <c:v>8.0062750000000005</c:v>
                </c:pt>
                <c:pt idx="15657">
                  <c:v>8.0093499999999995</c:v>
                </c:pt>
                <c:pt idx="15658">
                  <c:v>8.0124259999999996</c:v>
                </c:pt>
                <c:pt idx="15659">
                  <c:v>8.0155029999999989</c:v>
                </c:pt>
                <c:pt idx="15660">
                  <c:v>8.0155029999999989</c:v>
                </c:pt>
                <c:pt idx="15661">
                  <c:v>8.0185770000000005</c:v>
                </c:pt>
                <c:pt idx="15662">
                  <c:v>8.0216539999999998</c:v>
                </c:pt>
                <c:pt idx="15663">
                  <c:v>8.0216539999999998</c:v>
                </c:pt>
                <c:pt idx="15664">
                  <c:v>8.0185770000000005</c:v>
                </c:pt>
                <c:pt idx="15665">
                  <c:v>8.0216539999999998</c:v>
                </c:pt>
                <c:pt idx="15666">
                  <c:v>8.0247290000000007</c:v>
                </c:pt>
                <c:pt idx="15667">
                  <c:v>8.0247290000000007</c:v>
                </c:pt>
                <c:pt idx="15668">
                  <c:v>8.027804999999999</c:v>
                </c:pt>
                <c:pt idx="15669">
                  <c:v>8.0308820000000001</c:v>
                </c:pt>
                <c:pt idx="15670">
                  <c:v>8.0339559999999999</c:v>
                </c:pt>
                <c:pt idx="15671">
                  <c:v>8.0370329999999992</c:v>
                </c:pt>
                <c:pt idx="15672">
                  <c:v>8.040106999999999</c:v>
                </c:pt>
                <c:pt idx="15673">
                  <c:v>8.0431840000000001</c:v>
                </c:pt>
                <c:pt idx="15674">
                  <c:v>8.0431840000000001</c:v>
                </c:pt>
                <c:pt idx="15675">
                  <c:v>8.0462600000000002</c:v>
                </c:pt>
                <c:pt idx="15676">
                  <c:v>8.0493349999999992</c:v>
                </c:pt>
                <c:pt idx="15677">
                  <c:v>8.0524120000000003</c:v>
                </c:pt>
                <c:pt idx="15678">
                  <c:v>8.0554860000000001</c:v>
                </c:pt>
                <c:pt idx="15679">
                  <c:v>8.0554860000000001</c:v>
                </c:pt>
                <c:pt idx="15680">
                  <c:v>8.0585629999999995</c:v>
                </c:pt>
                <c:pt idx="15681">
                  <c:v>8.0647140000000004</c:v>
                </c:pt>
                <c:pt idx="15682">
                  <c:v>8.0647140000000004</c:v>
                </c:pt>
                <c:pt idx="15683">
                  <c:v>8.0647140000000004</c:v>
                </c:pt>
                <c:pt idx="15684">
                  <c:v>8.0677909999999997</c:v>
                </c:pt>
                <c:pt idx="15685">
                  <c:v>8.0677909999999997</c:v>
                </c:pt>
                <c:pt idx="15686">
                  <c:v>8.0677909999999997</c:v>
                </c:pt>
                <c:pt idx="15687">
                  <c:v>8.0647140000000004</c:v>
                </c:pt>
                <c:pt idx="15688">
                  <c:v>8.0647140000000004</c:v>
                </c:pt>
                <c:pt idx="15689">
                  <c:v>8.0708649999999995</c:v>
                </c:pt>
                <c:pt idx="15690">
                  <c:v>8.0739420000000006</c:v>
                </c:pt>
                <c:pt idx="15691">
                  <c:v>8.0770179999999989</c:v>
                </c:pt>
                <c:pt idx="15692">
                  <c:v>8.0800929999999997</c:v>
                </c:pt>
                <c:pt idx="15693">
                  <c:v>8.0800929999999997</c:v>
                </c:pt>
                <c:pt idx="15694">
                  <c:v>8.0831699999999991</c:v>
                </c:pt>
                <c:pt idx="15695">
                  <c:v>8.0862440000000007</c:v>
                </c:pt>
                <c:pt idx="15696">
                  <c:v>8.0862440000000007</c:v>
                </c:pt>
                <c:pt idx="15697">
                  <c:v>8.089321</c:v>
                </c:pt>
                <c:pt idx="15698">
                  <c:v>8.089321</c:v>
                </c:pt>
                <c:pt idx="15699">
                  <c:v>8.092395999999999</c:v>
                </c:pt>
                <c:pt idx="15700">
                  <c:v>8.092395999999999</c:v>
                </c:pt>
                <c:pt idx="15701">
                  <c:v>8.0954719999999991</c:v>
                </c:pt>
                <c:pt idx="15702">
                  <c:v>8.0954719999999991</c:v>
                </c:pt>
                <c:pt idx="15703">
                  <c:v>8.0985490000000002</c:v>
                </c:pt>
                <c:pt idx="15704">
                  <c:v>8.101623</c:v>
                </c:pt>
                <c:pt idx="15705">
                  <c:v>8.1046999999999993</c:v>
                </c:pt>
                <c:pt idx="15706">
                  <c:v>8.1077750000000002</c:v>
                </c:pt>
                <c:pt idx="15707">
                  <c:v>8.1077750000000002</c:v>
                </c:pt>
                <c:pt idx="15708">
                  <c:v>8.1108510000000003</c:v>
                </c:pt>
                <c:pt idx="15709">
                  <c:v>8.1108510000000003</c:v>
                </c:pt>
                <c:pt idx="15710">
                  <c:v>8.1139279999999996</c:v>
                </c:pt>
                <c:pt idx="15711">
                  <c:v>8.1139279999999996</c:v>
                </c:pt>
                <c:pt idx="15712">
                  <c:v>8.1170030000000004</c:v>
                </c:pt>
                <c:pt idx="15713">
                  <c:v>8.1170030000000004</c:v>
                </c:pt>
                <c:pt idx="15714">
                  <c:v>8.1200790000000005</c:v>
                </c:pt>
                <c:pt idx="15715">
                  <c:v>8.1231539999999995</c:v>
                </c:pt>
                <c:pt idx="15716">
                  <c:v>8.1262299999999996</c:v>
                </c:pt>
                <c:pt idx="15717">
                  <c:v>8.129306999999999</c:v>
                </c:pt>
                <c:pt idx="15718">
                  <c:v>8.1323819999999998</c:v>
                </c:pt>
                <c:pt idx="15719">
                  <c:v>8.1323819999999998</c:v>
                </c:pt>
                <c:pt idx="15720">
                  <c:v>8.1323819999999998</c:v>
                </c:pt>
                <c:pt idx="15721">
                  <c:v>8.1354579999999999</c:v>
                </c:pt>
                <c:pt idx="15722">
                  <c:v>8.1385329999999989</c:v>
                </c:pt>
                <c:pt idx="15723">
                  <c:v>8.141608999999999</c:v>
                </c:pt>
                <c:pt idx="15724">
                  <c:v>8.141608999999999</c:v>
                </c:pt>
                <c:pt idx="15725">
                  <c:v>8.1446849999999991</c:v>
                </c:pt>
                <c:pt idx="15726">
                  <c:v>8.1477609999999991</c:v>
                </c:pt>
                <c:pt idx="15727">
                  <c:v>8.1477609999999991</c:v>
                </c:pt>
                <c:pt idx="15728">
                  <c:v>8.1477609999999991</c:v>
                </c:pt>
                <c:pt idx="15729">
                  <c:v>8.1508369999999992</c:v>
                </c:pt>
                <c:pt idx="15730">
                  <c:v>8.153912</c:v>
                </c:pt>
                <c:pt idx="15731">
                  <c:v>8.1569880000000001</c:v>
                </c:pt>
                <c:pt idx="15732">
                  <c:v>8.1569880000000001</c:v>
                </c:pt>
                <c:pt idx="15733">
                  <c:v>8.1600640000000002</c:v>
                </c:pt>
                <c:pt idx="15734">
                  <c:v>8.1631400000000003</c:v>
                </c:pt>
                <c:pt idx="15735">
                  <c:v>8.1662160000000004</c:v>
                </c:pt>
                <c:pt idx="15736">
                  <c:v>8.1631400000000003</c:v>
                </c:pt>
                <c:pt idx="15737">
                  <c:v>8.1662160000000004</c:v>
                </c:pt>
                <c:pt idx="15738">
                  <c:v>8.1692909999999994</c:v>
                </c:pt>
                <c:pt idx="15739">
                  <c:v>8.1723669999999995</c:v>
                </c:pt>
                <c:pt idx="15740">
                  <c:v>8.1723669999999995</c:v>
                </c:pt>
                <c:pt idx="15741">
                  <c:v>8.1723669999999995</c:v>
                </c:pt>
                <c:pt idx="15742">
                  <c:v>8.1754429999999996</c:v>
                </c:pt>
                <c:pt idx="15743">
                  <c:v>8.1815949999999997</c:v>
                </c:pt>
                <c:pt idx="15744">
                  <c:v>8.1815949999999997</c:v>
                </c:pt>
                <c:pt idx="15745">
                  <c:v>8.1754429999999996</c:v>
                </c:pt>
                <c:pt idx="15746">
                  <c:v>8.1785189999999997</c:v>
                </c:pt>
                <c:pt idx="15747">
                  <c:v>8.1846700000000006</c:v>
                </c:pt>
                <c:pt idx="15748">
                  <c:v>8.1846700000000006</c:v>
                </c:pt>
                <c:pt idx="15749">
                  <c:v>8.1846700000000006</c:v>
                </c:pt>
                <c:pt idx="15750">
                  <c:v>8.1846700000000006</c:v>
                </c:pt>
                <c:pt idx="15751">
                  <c:v>8.1846700000000006</c:v>
                </c:pt>
                <c:pt idx="15752">
                  <c:v>8.1908209999999997</c:v>
                </c:pt>
                <c:pt idx="15753">
                  <c:v>8.1908209999999997</c:v>
                </c:pt>
                <c:pt idx="15754">
                  <c:v>8.1908209999999997</c:v>
                </c:pt>
                <c:pt idx="15755">
                  <c:v>8.1969739999999991</c:v>
                </c:pt>
                <c:pt idx="15756">
                  <c:v>8.2000489999999999</c:v>
                </c:pt>
                <c:pt idx="15757">
                  <c:v>8.2000489999999999</c:v>
                </c:pt>
                <c:pt idx="15758">
                  <c:v>8.2000489999999999</c:v>
                </c:pt>
                <c:pt idx="15759">
                  <c:v>8.203125</c:v>
                </c:pt>
                <c:pt idx="15760">
                  <c:v>8.2061999999999991</c:v>
                </c:pt>
                <c:pt idx="15761">
                  <c:v>8.2061999999999991</c:v>
                </c:pt>
                <c:pt idx="15762">
                  <c:v>8.2061999999999991</c:v>
                </c:pt>
                <c:pt idx="15763">
                  <c:v>8.2061999999999991</c:v>
                </c:pt>
                <c:pt idx="15764">
                  <c:v>8.2092770000000002</c:v>
                </c:pt>
                <c:pt idx="15765">
                  <c:v>8.2092770000000002</c:v>
                </c:pt>
                <c:pt idx="15766">
                  <c:v>8.2061999999999991</c:v>
                </c:pt>
                <c:pt idx="15767">
                  <c:v>8.2061999999999991</c:v>
                </c:pt>
                <c:pt idx="15768">
                  <c:v>8.2092770000000002</c:v>
                </c:pt>
                <c:pt idx="15769">
                  <c:v>8.2123519999999992</c:v>
                </c:pt>
                <c:pt idx="15770">
                  <c:v>8.2123519999999992</c:v>
                </c:pt>
                <c:pt idx="15771">
                  <c:v>8.2154279999999993</c:v>
                </c:pt>
                <c:pt idx="15772">
                  <c:v>8.2185039999999994</c:v>
                </c:pt>
                <c:pt idx="15773">
                  <c:v>8.2215790000000002</c:v>
                </c:pt>
                <c:pt idx="15774">
                  <c:v>8.2215790000000002</c:v>
                </c:pt>
                <c:pt idx="15775">
                  <c:v>8.2215790000000002</c:v>
                </c:pt>
                <c:pt idx="15776">
                  <c:v>8.2246559999999995</c:v>
                </c:pt>
                <c:pt idx="15777">
                  <c:v>8.2246559999999995</c:v>
                </c:pt>
                <c:pt idx="15778">
                  <c:v>8.2246559999999995</c:v>
                </c:pt>
                <c:pt idx="15779">
                  <c:v>8.2246559999999995</c:v>
                </c:pt>
                <c:pt idx="15780">
                  <c:v>8.2277310000000003</c:v>
                </c:pt>
                <c:pt idx="15781">
                  <c:v>8.2308070000000004</c:v>
                </c:pt>
                <c:pt idx="15782">
                  <c:v>8.2338830000000005</c:v>
                </c:pt>
                <c:pt idx="15783">
                  <c:v>8.2338830000000005</c:v>
                </c:pt>
                <c:pt idx="15784">
                  <c:v>8.2338830000000005</c:v>
                </c:pt>
                <c:pt idx="15785">
                  <c:v>8.2369579999999996</c:v>
                </c:pt>
                <c:pt idx="15786">
                  <c:v>8.2369579999999996</c:v>
                </c:pt>
                <c:pt idx="15787">
                  <c:v>8.2369579999999996</c:v>
                </c:pt>
                <c:pt idx="15788">
                  <c:v>8.2400350000000007</c:v>
                </c:pt>
                <c:pt idx="15789">
                  <c:v>8.2400350000000007</c:v>
                </c:pt>
                <c:pt idx="15790">
                  <c:v>8.2431099999999997</c:v>
                </c:pt>
                <c:pt idx="15791">
                  <c:v>8.2431099999999997</c:v>
                </c:pt>
                <c:pt idx="15792">
                  <c:v>8.2461859999999998</c:v>
                </c:pt>
                <c:pt idx="15793">
                  <c:v>8.2492619999999999</c:v>
                </c:pt>
                <c:pt idx="15794">
                  <c:v>8.2523369999999989</c:v>
                </c:pt>
                <c:pt idx="15795">
                  <c:v>8.2523369999999989</c:v>
                </c:pt>
                <c:pt idx="15796">
                  <c:v>8.2523369999999989</c:v>
                </c:pt>
                <c:pt idx="15797">
                  <c:v>8.2523369999999989</c:v>
                </c:pt>
                <c:pt idx="15798">
                  <c:v>8.255414</c:v>
                </c:pt>
                <c:pt idx="15799">
                  <c:v>8.2584889999999991</c:v>
                </c:pt>
                <c:pt idx="15800">
                  <c:v>8.2584889999999991</c:v>
                </c:pt>
                <c:pt idx="15801">
                  <c:v>8.2615649999999992</c:v>
                </c:pt>
                <c:pt idx="15802">
                  <c:v>8.2677160000000001</c:v>
                </c:pt>
                <c:pt idx="15803">
                  <c:v>8.2677160000000001</c:v>
                </c:pt>
                <c:pt idx="15804">
                  <c:v>8.2677160000000001</c:v>
                </c:pt>
                <c:pt idx="15805">
                  <c:v>8.2707929999999994</c:v>
                </c:pt>
                <c:pt idx="15806">
                  <c:v>8.2738680000000002</c:v>
                </c:pt>
                <c:pt idx="15807">
                  <c:v>8.2769440000000003</c:v>
                </c:pt>
                <c:pt idx="15808">
                  <c:v>8.2769440000000003</c:v>
                </c:pt>
                <c:pt idx="15809">
                  <c:v>8.2769440000000003</c:v>
                </c:pt>
                <c:pt idx="15810">
                  <c:v>8.2800200000000004</c:v>
                </c:pt>
                <c:pt idx="15811">
                  <c:v>8.2830949999999994</c:v>
                </c:pt>
                <c:pt idx="15812">
                  <c:v>8.2830949999999994</c:v>
                </c:pt>
                <c:pt idx="15813">
                  <c:v>8.2861720000000005</c:v>
                </c:pt>
                <c:pt idx="15814">
                  <c:v>8.2861720000000005</c:v>
                </c:pt>
                <c:pt idx="15815">
                  <c:v>8.2861720000000005</c:v>
                </c:pt>
                <c:pt idx="15816">
                  <c:v>8.2861720000000005</c:v>
                </c:pt>
                <c:pt idx="15817">
                  <c:v>8.2861720000000005</c:v>
                </c:pt>
                <c:pt idx="15818">
                  <c:v>8.2892469999999996</c:v>
                </c:pt>
                <c:pt idx="15819">
                  <c:v>8.2892469999999996</c:v>
                </c:pt>
                <c:pt idx="15820">
                  <c:v>8.2892469999999996</c:v>
                </c:pt>
                <c:pt idx="15821">
                  <c:v>8.2892469999999996</c:v>
                </c:pt>
                <c:pt idx="15822">
                  <c:v>8.2923229999999997</c:v>
                </c:pt>
                <c:pt idx="15823">
                  <c:v>8.2953980000000005</c:v>
                </c:pt>
                <c:pt idx="15824">
                  <c:v>8.2953980000000005</c:v>
                </c:pt>
                <c:pt idx="15825">
                  <c:v>8.2984740000000006</c:v>
                </c:pt>
                <c:pt idx="15826">
                  <c:v>8.2984740000000006</c:v>
                </c:pt>
                <c:pt idx="15827">
                  <c:v>8.2984740000000006</c:v>
                </c:pt>
                <c:pt idx="15828">
                  <c:v>8.2984740000000006</c:v>
                </c:pt>
                <c:pt idx="15829">
                  <c:v>8.2984740000000006</c:v>
                </c:pt>
                <c:pt idx="15830">
                  <c:v>8.2984740000000006</c:v>
                </c:pt>
                <c:pt idx="15831">
                  <c:v>8.304625999999999</c:v>
                </c:pt>
                <c:pt idx="15832">
                  <c:v>8.304625999999999</c:v>
                </c:pt>
                <c:pt idx="15833">
                  <c:v>8.307701999999999</c:v>
                </c:pt>
                <c:pt idx="15834">
                  <c:v>8.307701999999999</c:v>
                </c:pt>
                <c:pt idx="15835">
                  <c:v>8.307701999999999</c:v>
                </c:pt>
                <c:pt idx="15836">
                  <c:v>8.3107769999999999</c:v>
                </c:pt>
                <c:pt idx="15837">
                  <c:v>8.3107769999999999</c:v>
                </c:pt>
                <c:pt idx="15838">
                  <c:v>8.3107769999999999</c:v>
                </c:pt>
                <c:pt idx="15839">
                  <c:v>8.3138529999999999</c:v>
                </c:pt>
                <c:pt idx="15840">
                  <c:v>8.3169299999999993</c:v>
                </c:pt>
                <c:pt idx="15841">
                  <c:v>8.3169299999999993</c:v>
                </c:pt>
                <c:pt idx="15842">
                  <c:v>8.3169299999999993</c:v>
                </c:pt>
                <c:pt idx="15843">
                  <c:v>8.3169299999999993</c:v>
                </c:pt>
                <c:pt idx="15844">
                  <c:v>8.3200039999999991</c:v>
                </c:pt>
                <c:pt idx="15845">
                  <c:v>8.3200039999999991</c:v>
                </c:pt>
                <c:pt idx="15846">
                  <c:v>8.3200039999999991</c:v>
                </c:pt>
                <c:pt idx="15847">
                  <c:v>8.3200039999999991</c:v>
                </c:pt>
                <c:pt idx="15848">
                  <c:v>8.3200039999999991</c:v>
                </c:pt>
                <c:pt idx="15849">
                  <c:v>8.3200039999999991</c:v>
                </c:pt>
                <c:pt idx="15850">
                  <c:v>8.3230810000000002</c:v>
                </c:pt>
                <c:pt idx="15851">
                  <c:v>8.3230810000000002</c:v>
                </c:pt>
                <c:pt idx="15852">
                  <c:v>8.3230810000000002</c:v>
                </c:pt>
                <c:pt idx="15853">
                  <c:v>8.3230810000000002</c:v>
                </c:pt>
                <c:pt idx="15854">
                  <c:v>8.3230810000000002</c:v>
                </c:pt>
                <c:pt idx="15855">
                  <c:v>8.3292319999999993</c:v>
                </c:pt>
                <c:pt idx="15856">
                  <c:v>8.3292319999999993</c:v>
                </c:pt>
                <c:pt idx="15857">
                  <c:v>8.3292319999999993</c:v>
                </c:pt>
                <c:pt idx="15858">
                  <c:v>8.3292319999999993</c:v>
                </c:pt>
                <c:pt idx="15859">
                  <c:v>8.3323090000000004</c:v>
                </c:pt>
                <c:pt idx="15860">
                  <c:v>8.3323090000000004</c:v>
                </c:pt>
                <c:pt idx="15861">
                  <c:v>8.3292319999999993</c:v>
                </c:pt>
                <c:pt idx="15862">
                  <c:v>8.3292319999999993</c:v>
                </c:pt>
                <c:pt idx="15863">
                  <c:v>8.3323090000000004</c:v>
                </c:pt>
                <c:pt idx="15864">
                  <c:v>8.3353830000000002</c:v>
                </c:pt>
                <c:pt idx="15865">
                  <c:v>8.3353830000000002</c:v>
                </c:pt>
                <c:pt idx="15866">
                  <c:v>8.3353830000000002</c:v>
                </c:pt>
                <c:pt idx="15867">
                  <c:v>8.3384599999999995</c:v>
                </c:pt>
                <c:pt idx="15868">
                  <c:v>8.3415350000000004</c:v>
                </c:pt>
                <c:pt idx="15869">
                  <c:v>8.3446110000000004</c:v>
                </c:pt>
                <c:pt idx="15870">
                  <c:v>8.3476870000000005</c:v>
                </c:pt>
                <c:pt idx="15871">
                  <c:v>8.3476870000000005</c:v>
                </c:pt>
                <c:pt idx="15872">
                  <c:v>8.3476870000000005</c:v>
                </c:pt>
                <c:pt idx="15873">
                  <c:v>8.3507619999999996</c:v>
                </c:pt>
                <c:pt idx="15874">
                  <c:v>8.3538390000000007</c:v>
                </c:pt>
                <c:pt idx="15875">
                  <c:v>8.3538390000000007</c:v>
                </c:pt>
                <c:pt idx="15876">
                  <c:v>8.3538390000000007</c:v>
                </c:pt>
                <c:pt idx="15877">
                  <c:v>8.3569139999999997</c:v>
                </c:pt>
                <c:pt idx="15878">
                  <c:v>8.3569139999999997</c:v>
                </c:pt>
                <c:pt idx="15879">
                  <c:v>8.3569139999999997</c:v>
                </c:pt>
                <c:pt idx="15880">
                  <c:v>8.3569139999999997</c:v>
                </c:pt>
                <c:pt idx="15881">
                  <c:v>8.3569139999999997</c:v>
                </c:pt>
                <c:pt idx="15882">
                  <c:v>8.3569139999999997</c:v>
                </c:pt>
                <c:pt idx="15883">
                  <c:v>8.3599899999999998</c:v>
                </c:pt>
                <c:pt idx="15884">
                  <c:v>8.3569139999999997</c:v>
                </c:pt>
                <c:pt idx="15885">
                  <c:v>8.3569139999999997</c:v>
                </c:pt>
                <c:pt idx="15886">
                  <c:v>8.3569139999999997</c:v>
                </c:pt>
                <c:pt idx="15887">
                  <c:v>8.3599899999999998</c:v>
                </c:pt>
                <c:pt idx="15888">
                  <c:v>8.3630659999999999</c:v>
                </c:pt>
                <c:pt idx="15889">
                  <c:v>8.3599899999999998</c:v>
                </c:pt>
                <c:pt idx="15890">
                  <c:v>8.3599899999999998</c:v>
                </c:pt>
                <c:pt idx="15891">
                  <c:v>8.3599899999999998</c:v>
                </c:pt>
                <c:pt idx="15892">
                  <c:v>8.3630659999999999</c:v>
                </c:pt>
                <c:pt idx="15893">
                  <c:v>8.3630659999999999</c:v>
                </c:pt>
                <c:pt idx="15894">
                  <c:v>8.3630659999999999</c:v>
                </c:pt>
                <c:pt idx="15895">
                  <c:v>8.3661409999999989</c:v>
                </c:pt>
                <c:pt idx="15896">
                  <c:v>8.3661409999999989</c:v>
                </c:pt>
                <c:pt idx="15897">
                  <c:v>8.3661409999999989</c:v>
                </c:pt>
                <c:pt idx="15898">
                  <c:v>8.3661409999999989</c:v>
                </c:pt>
                <c:pt idx="15899">
                  <c:v>8.3661409999999989</c:v>
                </c:pt>
                <c:pt idx="15900">
                  <c:v>8.3661409999999989</c:v>
                </c:pt>
                <c:pt idx="15901">
                  <c:v>8.369218</c:v>
                </c:pt>
                <c:pt idx="15902">
                  <c:v>8.369218</c:v>
                </c:pt>
                <c:pt idx="15903">
                  <c:v>8.369218</c:v>
                </c:pt>
                <c:pt idx="15904">
                  <c:v>8.369218</c:v>
                </c:pt>
                <c:pt idx="15905">
                  <c:v>8.3722929999999991</c:v>
                </c:pt>
                <c:pt idx="15906">
                  <c:v>8.3722929999999991</c:v>
                </c:pt>
                <c:pt idx="15907">
                  <c:v>8.3722929999999991</c:v>
                </c:pt>
                <c:pt idx="15908">
                  <c:v>8.3784449999999993</c:v>
                </c:pt>
                <c:pt idx="15909">
                  <c:v>8.3784449999999993</c:v>
                </c:pt>
                <c:pt idx="15910">
                  <c:v>8.3815200000000001</c:v>
                </c:pt>
                <c:pt idx="15911">
                  <c:v>8.3815200000000001</c:v>
                </c:pt>
                <c:pt idx="15912">
                  <c:v>8.3845969999999994</c:v>
                </c:pt>
                <c:pt idx="15913">
                  <c:v>8.3845969999999994</c:v>
                </c:pt>
                <c:pt idx="15914">
                  <c:v>8.3845969999999994</c:v>
                </c:pt>
                <c:pt idx="15915">
                  <c:v>8.3845969999999994</c:v>
                </c:pt>
                <c:pt idx="15916">
                  <c:v>8.3876720000000002</c:v>
                </c:pt>
                <c:pt idx="15917">
                  <c:v>8.3876720000000002</c:v>
                </c:pt>
                <c:pt idx="15918">
                  <c:v>8.3876720000000002</c:v>
                </c:pt>
                <c:pt idx="15919">
                  <c:v>8.3876720000000002</c:v>
                </c:pt>
                <c:pt idx="15920">
                  <c:v>8.3938240000000004</c:v>
                </c:pt>
                <c:pt idx="15921">
                  <c:v>8.3938240000000004</c:v>
                </c:pt>
                <c:pt idx="15922">
                  <c:v>8.3938240000000004</c:v>
                </c:pt>
                <c:pt idx="15923">
                  <c:v>8.3938240000000004</c:v>
                </c:pt>
                <c:pt idx="15924">
                  <c:v>8.3938240000000004</c:v>
                </c:pt>
                <c:pt idx="15925">
                  <c:v>8.3938240000000004</c:v>
                </c:pt>
                <c:pt idx="15926">
                  <c:v>8.3938240000000004</c:v>
                </c:pt>
                <c:pt idx="15927">
                  <c:v>8.3938240000000004</c:v>
                </c:pt>
                <c:pt idx="15928">
                  <c:v>8.3968989999999994</c:v>
                </c:pt>
                <c:pt idx="15929">
                  <c:v>8.3968989999999994</c:v>
                </c:pt>
                <c:pt idx="15930">
                  <c:v>8.4030509999999996</c:v>
                </c:pt>
                <c:pt idx="15931">
                  <c:v>8.4030509999999996</c:v>
                </c:pt>
                <c:pt idx="15932">
                  <c:v>8.4061269999999997</c:v>
                </c:pt>
                <c:pt idx="15933">
                  <c:v>8.4092029999999998</c:v>
                </c:pt>
                <c:pt idx="15934">
                  <c:v>8.4092029999999998</c:v>
                </c:pt>
                <c:pt idx="15935">
                  <c:v>8.4153540000000007</c:v>
                </c:pt>
                <c:pt idx="15936">
                  <c:v>8.4153540000000007</c:v>
                </c:pt>
                <c:pt idx="15937">
                  <c:v>8.4122780000000006</c:v>
                </c:pt>
                <c:pt idx="15938">
                  <c:v>8.4122780000000006</c:v>
                </c:pt>
                <c:pt idx="15939">
                  <c:v>8.418429999999999</c:v>
                </c:pt>
                <c:pt idx="15940">
                  <c:v>8.418429999999999</c:v>
                </c:pt>
                <c:pt idx="15941">
                  <c:v>8.418429999999999</c:v>
                </c:pt>
                <c:pt idx="15942">
                  <c:v>8.418429999999999</c:v>
                </c:pt>
                <c:pt idx="15943">
                  <c:v>8.4245819999999991</c:v>
                </c:pt>
                <c:pt idx="15944">
                  <c:v>8.427657</c:v>
                </c:pt>
                <c:pt idx="15945">
                  <c:v>8.427657</c:v>
                </c:pt>
                <c:pt idx="15946">
                  <c:v>8.430733</c:v>
                </c:pt>
                <c:pt idx="15947">
                  <c:v>8.430733</c:v>
                </c:pt>
                <c:pt idx="15948">
                  <c:v>8.430733</c:v>
                </c:pt>
                <c:pt idx="15949">
                  <c:v>8.430733</c:v>
                </c:pt>
                <c:pt idx="15950">
                  <c:v>8.430733</c:v>
                </c:pt>
                <c:pt idx="15951">
                  <c:v>8.4338090000000001</c:v>
                </c:pt>
                <c:pt idx="15952">
                  <c:v>8.4368850000000002</c:v>
                </c:pt>
                <c:pt idx="15953">
                  <c:v>8.4368850000000002</c:v>
                </c:pt>
                <c:pt idx="15954">
                  <c:v>8.4368850000000002</c:v>
                </c:pt>
                <c:pt idx="15955">
                  <c:v>8.4368850000000002</c:v>
                </c:pt>
                <c:pt idx="15956">
                  <c:v>8.4399610000000003</c:v>
                </c:pt>
                <c:pt idx="15957">
                  <c:v>8.4430359999999993</c:v>
                </c:pt>
                <c:pt idx="15958">
                  <c:v>8.4430359999999993</c:v>
                </c:pt>
                <c:pt idx="15959">
                  <c:v>8.4430359999999993</c:v>
                </c:pt>
                <c:pt idx="15960">
                  <c:v>8.4430359999999993</c:v>
                </c:pt>
                <c:pt idx="15961">
                  <c:v>8.4461119999999994</c:v>
                </c:pt>
                <c:pt idx="15962">
                  <c:v>8.4461119999999994</c:v>
                </c:pt>
                <c:pt idx="15963">
                  <c:v>8.4461119999999994</c:v>
                </c:pt>
                <c:pt idx="15964">
                  <c:v>8.4461119999999994</c:v>
                </c:pt>
                <c:pt idx="15965">
                  <c:v>8.4491870000000002</c:v>
                </c:pt>
                <c:pt idx="15966">
                  <c:v>8.4491870000000002</c:v>
                </c:pt>
                <c:pt idx="15967">
                  <c:v>8.4491870000000002</c:v>
                </c:pt>
                <c:pt idx="15968">
                  <c:v>8.4491870000000002</c:v>
                </c:pt>
                <c:pt idx="15969">
                  <c:v>8.4491870000000002</c:v>
                </c:pt>
                <c:pt idx="15970">
                  <c:v>8.4491870000000002</c:v>
                </c:pt>
                <c:pt idx="15971">
                  <c:v>8.4491870000000002</c:v>
                </c:pt>
                <c:pt idx="15972">
                  <c:v>8.4491870000000002</c:v>
                </c:pt>
                <c:pt idx="15973">
                  <c:v>8.4491870000000002</c:v>
                </c:pt>
                <c:pt idx="15974">
                  <c:v>8.4491870000000002</c:v>
                </c:pt>
                <c:pt idx="15975">
                  <c:v>8.4491870000000002</c:v>
                </c:pt>
                <c:pt idx="15976">
                  <c:v>8.4491870000000002</c:v>
                </c:pt>
                <c:pt idx="15977">
                  <c:v>8.4491870000000002</c:v>
                </c:pt>
                <c:pt idx="15978">
                  <c:v>8.4491870000000002</c:v>
                </c:pt>
                <c:pt idx="15979">
                  <c:v>8.4491870000000002</c:v>
                </c:pt>
                <c:pt idx="15980">
                  <c:v>8.4522639999999996</c:v>
                </c:pt>
                <c:pt idx="15981">
                  <c:v>8.4553399999999996</c:v>
                </c:pt>
                <c:pt idx="15982">
                  <c:v>8.4553399999999996</c:v>
                </c:pt>
                <c:pt idx="15983">
                  <c:v>8.4584150000000005</c:v>
                </c:pt>
                <c:pt idx="15984">
                  <c:v>8.4584150000000005</c:v>
                </c:pt>
                <c:pt idx="15985">
                  <c:v>8.4614910000000005</c:v>
                </c:pt>
                <c:pt idx="15986">
                  <c:v>8.4614910000000005</c:v>
                </c:pt>
                <c:pt idx="15987">
                  <c:v>8.4614910000000005</c:v>
                </c:pt>
                <c:pt idx="15988">
                  <c:v>8.4645659999999996</c:v>
                </c:pt>
                <c:pt idx="15989">
                  <c:v>8.4676429999999989</c:v>
                </c:pt>
                <c:pt idx="15990">
                  <c:v>8.4676429999999989</c:v>
                </c:pt>
                <c:pt idx="15991">
                  <c:v>8.470718999999999</c:v>
                </c:pt>
                <c:pt idx="15992">
                  <c:v>8.470718999999999</c:v>
                </c:pt>
                <c:pt idx="15993">
                  <c:v>8.4737939999999998</c:v>
                </c:pt>
                <c:pt idx="15994">
                  <c:v>8.4737939999999998</c:v>
                </c:pt>
                <c:pt idx="15995">
                  <c:v>8.4737939999999998</c:v>
                </c:pt>
                <c:pt idx="15996">
                  <c:v>8.4737939999999998</c:v>
                </c:pt>
                <c:pt idx="15997">
                  <c:v>8.4737939999999998</c:v>
                </c:pt>
                <c:pt idx="15998">
                  <c:v>8.4737939999999998</c:v>
                </c:pt>
                <c:pt idx="15999">
                  <c:v>8.4768699999999999</c:v>
                </c:pt>
                <c:pt idx="16000">
                  <c:v>8.479944999999999</c:v>
                </c:pt>
                <c:pt idx="16001">
                  <c:v>8.483020999999999</c:v>
                </c:pt>
                <c:pt idx="16002">
                  <c:v>8.483020999999999</c:v>
                </c:pt>
                <c:pt idx="16003">
                  <c:v>8.483020999999999</c:v>
                </c:pt>
                <c:pt idx="16004">
                  <c:v>8.483020999999999</c:v>
                </c:pt>
                <c:pt idx="16005">
                  <c:v>8.483020999999999</c:v>
                </c:pt>
                <c:pt idx="16006">
                  <c:v>8.483020999999999</c:v>
                </c:pt>
                <c:pt idx="16007">
                  <c:v>8.4860980000000001</c:v>
                </c:pt>
                <c:pt idx="16008">
                  <c:v>8.4860980000000001</c:v>
                </c:pt>
                <c:pt idx="16009">
                  <c:v>8.4860980000000001</c:v>
                </c:pt>
                <c:pt idx="16010">
                  <c:v>8.4860980000000001</c:v>
                </c:pt>
                <c:pt idx="16011">
                  <c:v>8.4860980000000001</c:v>
                </c:pt>
                <c:pt idx="16012">
                  <c:v>8.4860980000000001</c:v>
                </c:pt>
                <c:pt idx="16013">
                  <c:v>8.4860980000000001</c:v>
                </c:pt>
                <c:pt idx="16014">
                  <c:v>8.4860980000000001</c:v>
                </c:pt>
                <c:pt idx="16015">
                  <c:v>8.4891729999999992</c:v>
                </c:pt>
                <c:pt idx="16016">
                  <c:v>8.4891729999999992</c:v>
                </c:pt>
                <c:pt idx="16017">
                  <c:v>8.4891729999999992</c:v>
                </c:pt>
                <c:pt idx="16018">
                  <c:v>8.4891729999999992</c:v>
                </c:pt>
                <c:pt idx="16019">
                  <c:v>8.4891729999999992</c:v>
                </c:pt>
                <c:pt idx="16020">
                  <c:v>8.4891729999999992</c:v>
                </c:pt>
                <c:pt idx="16021">
                  <c:v>8.4891729999999992</c:v>
                </c:pt>
                <c:pt idx="16022">
                  <c:v>8.4891729999999992</c:v>
                </c:pt>
                <c:pt idx="16023">
                  <c:v>8.4922489999999993</c:v>
                </c:pt>
                <c:pt idx="16024">
                  <c:v>8.4922489999999993</c:v>
                </c:pt>
                <c:pt idx="16025">
                  <c:v>8.4891729999999992</c:v>
                </c:pt>
                <c:pt idx="16026">
                  <c:v>8.4891729999999992</c:v>
                </c:pt>
                <c:pt idx="16027">
                  <c:v>8.4891729999999992</c:v>
                </c:pt>
                <c:pt idx="16028">
                  <c:v>8.4891729999999992</c:v>
                </c:pt>
                <c:pt idx="16029">
                  <c:v>8.4891729999999992</c:v>
                </c:pt>
                <c:pt idx="16030">
                  <c:v>8.4891729999999992</c:v>
                </c:pt>
                <c:pt idx="16031">
                  <c:v>8.4891729999999992</c:v>
                </c:pt>
                <c:pt idx="16032">
                  <c:v>8.4891729999999992</c:v>
                </c:pt>
                <c:pt idx="16033">
                  <c:v>8.4891729999999992</c:v>
                </c:pt>
                <c:pt idx="16034">
                  <c:v>8.4891729999999992</c:v>
                </c:pt>
                <c:pt idx="16035">
                  <c:v>8.4922489999999993</c:v>
                </c:pt>
                <c:pt idx="16036">
                  <c:v>8.4922489999999993</c:v>
                </c:pt>
                <c:pt idx="16037">
                  <c:v>8.4953240000000001</c:v>
                </c:pt>
                <c:pt idx="16038">
                  <c:v>8.4984000000000002</c:v>
                </c:pt>
                <c:pt idx="16039">
                  <c:v>8.4984000000000002</c:v>
                </c:pt>
                <c:pt idx="16040">
                  <c:v>8.4984000000000002</c:v>
                </c:pt>
                <c:pt idx="16041">
                  <c:v>8.5014769999999995</c:v>
                </c:pt>
                <c:pt idx="16042">
                  <c:v>8.5045520000000003</c:v>
                </c:pt>
                <c:pt idx="16043">
                  <c:v>8.5045520000000003</c:v>
                </c:pt>
                <c:pt idx="16044">
                  <c:v>8.5045520000000003</c:v>
                </c:pt>
                <c:pt idx="16045">
                  <c:v>8.5076280000000004</c:v>
                </c:pt>
                <c:pt idx="16046">
                  <c:v>8.5107029999999995</c:v>
                </c:pt>
                <c:pt idx="16047">
                  <c:v>8.5107029999999995</c:v>
                </c:pt>
                <c:pt idx="16048">
                  <c:v>8.5107029999999995</c:v>
                </c:pt>
                <c:pt idx="16049">
                  <c:v>8.5107029999999995</c:v>
                </c:pt>
                <c:pt idx="16050">
                  <c:v>8.5107029999999995</c:v>
                </c:pt>
                <c:pt idx="16051">
                  <c:v>8.5107029999999995</c:v>
                </c:pt>
                <c:pt idx="16052">
                  <c:v>8.5137789999999995</c:v>
                </c:pt>
                <c:pt idx="16053">
                  <c:v>8.5137789999999995</c:v>
                </c:pt>
                <c:pt idx="16054">
                  <c:v>8.5137789999999995</c:v>
                </c:pt>
                <c:pt idx="16055">
                  <c:v>8.5137789999999995</c:v>
                </c:pt>
                <c:pt idx="16056">
                  <c:v>8.5168560000000006</c:v>
                </c:pt>
                <c:pt idx="16057">
                  <c:v>8.5199309999999997</c:v>
                </c:pt>
                <c:pt idx="16058">
                  <c:v>8.5168560000000006</c:v>
                </c:pt>
                <c:pt idx="16059">
                  <c:v>8.5168560000000006</c:v>
                </c:pt>
                <c:pt idx="16060">
                  <c:v>8.5199309999999997</c:v>
                </c:pt>
                <c:pt idx="16061">
                  <c:v>8.5199309999999997</c:v>
                </c:pt>
                <c:pt idx="16062">
                  <c:v>8.5199309999999997</c:v>
                </c:pt>
                <c:pt idx="16063">
                  <c:v>8.5168560000000006</c:v>
                </c:pt>
                <c:pt idx="16064">
                  <c:v>8.5199309999999997</c:v>
                </c:pt>
                <c:pt idx="16065">
                  <c:v>8.5199309999999997</c:v>
                </c:pt>
                <c:pt idx="16066">
                  <c:v>8.5199309999999997</c:v>
                </c:pt>
                <c:pt idx="16067">
                  <c:v>8.5230069999999998</c:v>
                </c:pt>
                <c:pt idx="16068">
                  <c:v>8.5260829999999999</c:v>
                </c:pt>
                <c:pt idx="16069">
                  <c:v>8.5260829999999999</c:v>
                </c:pt>
                <c:pt idx="16070">
                  <c:v>8.5260829999999999</c:v>
                </c:pt>
                <c:pt idx="16071">
                  <c:v>8.5260829999999999</c:v>
                </c:pt>
                <c:pt idx="16072">
                  <c:v>8.5291579999999989</c:v>
                </c:pt>
                <c:pt idx="16073">
                  <c:v>8.532235</c:v>
                </c:pt>
                <c:pt idx="16074">
                  <c:v>8.532235</c:v>
                </c:pt>
                <c:pt idx="16075">
                  <c:v>8.5353099999999991</c:v>
                </c:pt>
                <c:pt idx="16076">
                  <c:v>8.5353099999999991</c:v>
                </c:pt>
                <c:pt idx="16077">
                  <c:v>8.5383859999999991</c:v>
                </c:pt>
                <c:pt idx="16078">
                  <c:v>8.5383859999999991</c:v>
                </c:pt>
                <c:pt idx="16079">
                  <c:v>8.5383859999999991</c:v>
                </c:pt>
                <c:pt idx="16080">
                  <c:v>8.5414619999999992</c:v>
                </c:pt>
                <c:pt idx="16081">
                  <c:v>8.544537</c:v>
                </c:pt>
                <c:pt idx="16082">
                  <c:v>8.5476139999999994</c:v>
                </c:pt>
                <c:pt idx="16083">
                  <c:v>8.5506879999999992</c:v>
                </c:pt>
                <c:pt idx="16084">
                  <c:v>8.5506879999999992</c:v>
                </c:pt>
                <c:pt idx="16085">
                  <c:v>8.5537650000000003</c:v>
                </c:pt>
                <c:pt idx="16086">
                  <c:v>8.5537650000000003</c:v>
                </c:pt>
                <c:pt idx="16087">
                  <c:v>8.5537650000000003</c:v>
                </c:pt>
                <c:pt idx="16088">
                  <c:v>8.5568410000000004</c:v>
                </c:pt>
                <c:pt idx="16089">
                  <c:v>8.5599159999999994</c:v>
                </c:pt>
                <c:pt idx="16090">
                  <c:v>8.5599159999999994</c:v>
                </c:pt>
                <c:pt idx="16091">
                  <c:v>8.5629930000000005</c:v>
                </c:pt>
                <c:pt idx="16092">
                  <c:v>8.5629930000000005</c:v>
                </c:pt>
                <c:pt idx="16093">
                  <c:v>8.5629930000000005</c:v>
                </c:pt>
                <c:pt idx="16094">
                  <c:v>8.5660670000000003</c:v>
                </c:pt>
                <c:pt idx="16095">
                  <c:v>8.5629930000000005</c:v>
                </c:pt>
                <c:pt idx="16096">
                  <c:v>8.5629930000000005</c:v>
                </c:pt>
                <c:pt idx="16097">
                  <c:v>8.5629930000000005</c:v>
                </c:pt>
                <c:pt idx="16098">
                  <c:v>8.5660670000000003</c:v>
                </c:pt>
                <c:pt idx="16099">
                  <c:v>8.5691439999999997</c:v>
                </c:pt>
                <c:pt idx="16100">
                  <c:v>8.5691439999999997</c:v>
                </c:pt>
                <c:pt idx="16101">
                  <c:v>8.5691439999999997</c:v>
                </c:pt>
                <c:pt idx="16102">
                  <c:v>8.5691439999999997</c:v>
                </c:pt>
                <c:pt idx="16103">
                  <c:v>8.5722199999999997</c:v>
                </c:pt>
                <c:pt idx="16104">
                  <c:v>8.5722199999999997</c:v>
                </c:pt>
                <c:pt idx="16105">
                  <c:v>8.5722199999999997</c:v>
                </c:pt>
                <c:pt idx="16106">
                  <c:v>8.5752950000000006</c:v>
                </c:pt>
                <c:pt idx="16107">
                  <c:v>8.5752950000000006</c:v>
                </c:pt>
                <c:pt idx="16108">
                  <c:v>8.5752950000000006</c:v>
                </c:pt>
                <c:pt idx="16109">
                  <c:v>8.5783710000000006</c:v>
                </c:pt>
                <c:pt idx="16110">
                  <c:v>8.5783710000000006</c:v>
                </c:pt>
                <c:pt idx="16111">
                  <c:v>8.5783710000000006</c:v>
                </c:pt>
                <c:pt idx="16112">
                  <c:v>8.5783710000000006</c:v>
                </c:pt>
                <c:pt idx="16113">
                  <c:v>8.5814459999999997</c:v>
                </c:pt>
                <c:pt idx="16114">
                  <c:v>8.584522999999999</c:v>
                </c:pt>
                <c:pt idx="16115">
                  <c:v>8.584522999999999</c:v>
                </c:pt>
                <c:pt idx="16116">
                  <c:v>8.5875989999999991</c:v>
                </c:pt>
                <c:pt idx="16117">
                  <c:v>8.59375</c:v>
                </c:pt>
                <c:pt idx="16118">
                  <c:v>8.59375</c:v>
                </c:pt>
                <c:pt idx="16119">
                  <c:v>8.5906739999999999</c:v>
                </c:pt>
                <c:pt idx="16120">
                  <c:v>8.5906739999999999</c:v>
                </c:pt>
                <c:pt idx="16121">
                  <c:v>8.5906739999999999</c:v>
                </c:pt>
                <c:pt idx="16122">
                  <c:v>8.5906739999999999</c:v>
                </c:pt>
                <c:pt idx="16123">
                  <c:v>8.5875989999999991</c:v>
                </c:pt>
                <c:pt idx="16124">
                  <c:v>8.584522999999999</c:v>
                </c:pt>
                <c:pt idx="16125">
                  <c:v>8.5814459999999997</c:v>
                </c:pt>
                <c:pt idx="16126">
                  <c:v>8.5814459999999997</c:v>
                </c:pt>
                <c:pt idx="16127">
                  <c:v>8.584522999999999</c:v>
                </c:pt>
                <c:pt idx="16128">
                  <c:v>8.584522999999999</c:v>
                </c:pt>
                <c:pt idx="16129">
                  <c:v>8.584522999999999</c:v>
                </c:pt>
                <c:pt idx="16130">
                  <c:v>8.584522999999999</c:v>
                </c:pt>
                <c:pt idx="16131">
                  <c:v>8.584522999999999</c:v>
                </c:pt>
                <c:pt idx="16132">
                  <c:v>8.5875989999999991</c:v>
                </c:pt>
                <c:pt idx="16133">
                  <c:v>8.5906739999999999</c:v>
                </c:pt>
                <c:pt idx="16134">
                  <c:v>8.59375</c:v>
                </c:pt>
                <c:pt idx="16135">
                  <c:v>8.59375</c:v>
                </c:pt>
                <c:pt idx="16136">
                  <c:v>8.5968249999999991</c:v>
                </c:pt>
                <c:pt idx="16137">
                  <c:v>8.5968249999999991</c:v>
                </c:pt>
                <c:pt idx="16138">
                  <c:v>8.5968249999999991</c:v>
                </c:pt>
                <c:pt idx="16139">
                  <c:v>8.5968249999999991</c:v>
                </c:pt>
                <c:pt idx="16140">
                  <c:v>8.5999020000000002</c:v>
                </c:pt>
                <c:pt idx="16141">
                  <c:v>8.6060529999999993</c:v>
                </c:pt>
                <c:pt idx="16142">
                  <c:v>8.6060529999999993</c:v>
                </c:pt>
                <c:pt idx="16143">
                  <c:v>8.6029769999999992</c:v>
                </c:pt>
                <c:pt idx="16144">
                  <c:v>8.6029769999999992</c:v>
                </c:pt>
                <c:pt idx="16145">
                  <c:v>8.6060529999999993</c:v>
                </c:pt>
                <c:pt idx="16146">
                  <c:v>8.6091289999999994</c:v>
                </c:pt>
                <c:pt idx="16147">
                  <c:v>8.6091289999999994</c:v>
                </c:pt>
                <c:pt idx="16148">
                  <c:v>8.6091289999999994</c:v>
                </c:pt>
                <c:pt idx="16149">
                  <c:v>8.6091289999999994</c:v>
                </c:pt>
                <c:pt idx="16150">
                  <c:v>8.6091289999999994</c:v>
                </c:pt>
                <c:pt idx="16151">
                  <c:v>8.6091289999999994</c:v>
                </c:pt>
                <c:pt idx="16152">
                  <c:v>8.6091289999999994</c:v>
                </c:pt>
                <c:pt idx="16153">
                  <c:v>8.6122040000000002</c:v>
                </c:pt>
                <c:pt idx="16154">
                  <c:v>8.6152809999999995</c:v>
                </c:pt>
                <c:pt idx="16155">
                  <c:v>8.6183560000000003</c:v>
                </c:pt>
                <c:pt idx="16156">
                  <c:v>8.6214320000000004</c:v>
                </c:pt>
                <c:pt idx="16157">
                  <c:v>8.6183560000000003</c:v>
                </c:pt>
                <c:pt idx="16158">
                  <c:v>8.6214320000000004</c:v>
                </c:pt>
                <c:pt idx="16159">
                  <c:v>8.6245080000000005</c:v>
                </c:pt>
                <c:pt idx="16160">
                  <c:v>8.6245080000000005</c:v>
                </c:pt>
                <c:pt idx="16161">
                  <c:v>8.6214320000000004</c:v>
                </c:pt>
                <c:pt idx="16162">
                  <c:v>8.6214320000000004</c:v>
                </c:pt>
                <c:pt idx="16163">
                  <c:v>8.6245080000000005</c:v>
                </c:pt>
                <c:pt idx="16164">
                  <c:v>8.6245080000000005</c:v>
                </c:pt>
                <c:pt idx="16165">
                  <c:v>8.6245080000000005</c:v>
                </c:pt>
                <c:pt idx="16166">
                  <c:v>8.6245080000000005</c:v>
                </c:pt>
                <c:pt idx="16167">
                  <c:v>8.6275829999999996</c:v>
                </c:pt>
                <c:pt idx="16168">
                  <c:v>8.6275829999999996</c:v>
                </c:pt>
                <c:pt idx="16169">
                  <c:v>8.6275829999999996</c:v>
                </c:pt>
                <c:pt idx="16170">
                  <c:v>8.6306600000000007</c:v>
                </c:pt>
                <c:pt idx="16171">
                  <c:v>8.6337349999999997</c:v>
                </c:pt>
                <c:pt idx="16172">
                  <c:v>8.6306600000000007</c:v>
                </c:pt>
                <c:pt idx="16173">
                  <c:v>8.6306600000000007</c:v>
                </c:pt>
                <c:pt idx="16174">
                  <c:v>8.6337349999999997</c:v>
                </c:pt>
                <c:pt idx="16175">
                  <c:v>8.6368109999999998</c:v>
                </c:pt>
                <c:pt idx="16176">
                  <c:v>8.6337349999999997</c:v>
                </c:pt>
                <c:pt idx="16177">
                  <c:v>8.6368109999999998</c:v>
                </c:pt>
                <c:pt idx="16178">
                  <c:v>8.6398869999999999</c:v>
                </c:pt>
                <c:pt idx="16179">
                  <c:v>8.6429619999999989</c:v>
                </c:pt>
                <c:pt idx="16180">
                  <c:v>8.6429619999999989</c:v>
                </c:pt>
                <c:pt idx="16181">
                  <c:v>8.646039</c:v>
                </c:pt>
                <c:pt idx="16182">
                  <c:v>8.6491139999999991</c:v>
                </c:pt>
                <c:pt idx="16183">
                  <c:v>8.6521899999999992</c:v>
                </c:pt>
                <c:pt idx="16184">
                  <c:v>8.6521899999999992</c:v>
                </c:pt>
                <c:pt idx="16185">
                  <c:v>8.6552659999999992</c:v>
                </c:pt>
                <c:pt idx="16186">
                  <c:v>8.6552659999999992</c:v>
                </c:pt>
                <c:pt idx="16187">
                  <c:v>8.6552659999999992</c:v>
                </c:pt>
                <c:pt idx="16188">
                  <c:v>8.6521899999999992</c:v>
                </c:pt>
                <c:pt idx="16189">
                  <c:v>8.6491139999999991</c:v>
                </c:pt>
                <c:pt idx="16190">
                  <c:v>8.6521899999999992</c:v>
                </c:pt>
                <c:pt idx="16191">
                  <c:v>8.6521899999999992</c:v>
                </c:pt>
                <c:pt idx="16192">
                  <c:v>8.6521899999999992</c:v>
                </c:pt>
                <c:pt idx="16193">
                  <c:v>8.6552659999999992</c:v>
                </c:pt>
                <c:pt idx="16194">
                  <c:v>8.6583410000000001</c:v>
                </c:pt>
                <c:pt idx="16195">
                  <c:v>8.6583410000000001</c:v>
                </c:pt>
                <c:pt idx="16196">
                  <c:v>8.6583410000000001</c:v>
                </c:pt>
                <c:pt idx="16197">
                  <c:v>8.6614179999999994</c:v>
                </c:pt>
                <c:pt idx="16198">
                  <c:v>8.6644930000000002</c:v>
                </c:pt>
                <c:pt idx="16199">
                  <c:v>8.6614179999999994</c:v>
                </c:pt>
                <c:pt idx="16200">
                  <c:v>8.6644930000000002</c:v>
                </c:pt>
                <c:pt idx="16201">
                  <c:v>8.6644930000000002</c:v>
                </c:pt>
                <c:pt idx="16202">
                  <c:v>8.6644930000000002</c:v>
                </c:pt>
                <c:pt idx="16203">
                  <c:v>8.6644930000000002</c:v>
                </c:pt>
                <c:pt idx="16204">
                  <c:v>8.6675690000000003</c:v>
                </c:pt>
                <c:pt idx="16205">
                  <c:v>8.6675690000000003</c:v>
                </c:pt>
                <c:pt idx="16206">
                  <c:v>8.6675690000000003</c:v>
                </c:pt>
                <c:pt idx="16207">
                  <c:v>8.6644930000000002</c:v>
                </c:pt>
                <c:pt idx="16208">
                  <c:v>8.6675690000000003</c:v>
                </c:pt>
                <c:pt idx="16209">
                  <c:v>8.6706450000000004</c:v>
                </c:pt>
                <c:pt idx="16210">
                  <c:v>8.6706450000000004</c:v>
                </c:pt>
                <c:pt idx="16211">
                  <c:v>8.6706450000000004</c:v>
                </c:pt>
                <c:pt idx="16212">
                  <c:v>8.6706450000000004</c:v>
                </c:pt>
                <c:pt idx="16213">
                  <c:v>8.6706450000000004</c:v>
                </c:pt>
                <c:pt idx="16214">
                  <c:v>8.6737199999999994</c:v>
                </c:pt>
                <c:pt idx="16215">
                  <c:v>8.6767970000000005</c:v>
                </c:pt>
                <c:pt idx="16216">
                  <c:v>8.6798719999999996</c:v>
                </c:pt>
                <c:pt idx="16217">
                  <c:v>8.6767970000000005</c:v>
                </c:pt>
                <c:pt idx="16218">
                  <c:v>8.6798719999999996</c:v>
                </c:pt>
                <c:pt idx="16219">
                  <c:v>8.6829479999999997</c:v>
                </c:pt>
                <c:pt idx="16220">
                  <c:v>8.6860230000000005</c:v>
                </c:pt>
                <c:pt idx="16221">
                  <c:v>8.6860230000000005</c:v>
                </c:pt>
                <c:pt idx="16222">
                  <c:v>8.6890990000000006</c:v>
                </c:pt>
                <c:pt idx="16223">
                  <c:v>8.6921759999999999</c:v>
                </c:pt>
                <c:pt idx="16224">
                  <c:v>8.695250999999999</c:v>
                </c:pt>
                <c:pt idx="16225">
                  <c:v>8.698326999999999</c:v>
                </c:pt>
                <c:pt idx="16226">
                  <c:v>8.7014019999999999</c:v>
                </c:pt>
                <c:pt idx="16227">
                  <c:v>8.7044779999999999</c:v>
                </c:pt>
                <c:pt idx="16228">
                  <c:v>8.707554</c:v>
                </c:pt>
                <c:pt idx="16229">
                  <c:v>8.7106300000000001</c:v>
                </c:pt>
                <c:pt idx="16230">
                  <c:v>8.7137060000000002</c:v>
                </c:pt>
                <c:pt idx="16231">
                  <c:v>8.7167809999999992</c:v>
                </c:pt>
                <c:pt idx="16232">
                  <c:v>8.7198569999999993</c:v>
                </c:pt>
                <c:pt idx="16233">
                  <c:v>8.7198569999999993</c:v>
                </c:pt>
                <c:pt idx="16234">
                  <c:v>8.7229329999999994</c:v>
                </c:pt>
                <c:pt idx="16235">
                  <c:v>8.7260089999999995</c:v>
                </c:pt>
                <c:pt idx="16236">
                  <c:v>8.7229329999999994</c:v>
                </c:pt>
                <c:pt idx="16237">
                  <c:v>8.7229329999999994</c:v>
                </c:pt>
                <c:pt idx="16238">
                  <c:v>8.7229329999999994</c:v>
                </c:pt>
                <c:pt idx="16239">
                  <c:v>8.7229329999999994</c:v>
                </c:pt>
                <c:pt idx="16240">
                  <c:v>8.7260089999999995</c:v>
                </c:pt>
                <c:pt idx="16241">
                  <c:v>8.7260089999999995</c:v>
                </c:pt>
                <c:pt idx="16242">
                  <c:v>8.7260089999999995</c:v>
                </c:pt>
                <c:pt idx="16243">
                  <c:v>8.7290849999999995</c:v>
                </c:pt>
                <c:pt idx="16244">
                  <c:v>8.7290849999999995</c:v>
                </c:pt>
                <c:pt idx="16245">
                  <c:v>8.7290849999999995</c:v>
                </c:pt>
                <c:pt idx="16246">
                  <c:v>8.7321600000000004</c:v>
                </c:pt>
                <c:pt idx="16247">
                  <c:v>8.7321600000000004</c:v>
                </c:pt>
                <c:pt idx="16248">
                  <c:v>8.7321600000000004</c:v>
                </c:pt>
                <c:pt idx="16249">
                  <c:v>8.7321600000000004</c:v>
                </c:pt>
                <c:pt idx="16250">
                  <c:v>8.7321600000000004</c:v>
                </c:pt>
                <c:pt idx="16251">
                  <c:v>8.7352360000000004</c:v>
                </c:pt>
                <c:pt idx="16252">
                  <c:v>8.7383120000000005</c:v>
                </c:pt>
                <c:pt idx="16253">
                  <c:v>8.7413880000000006</c:v>
                </c:pt>
                <c:pt idx="16254">
                  <c:v>8.7413880000000006</c:v>
                </c:pt>
                <c:pt idx="16255">
                  <c:v>8.7413880000000006</c:v>
                </c:pt>
                <c:pt idx="16256">
                  <c:v>8.7413880000000006</c:v>
                </c:pt>
                <c:pt idx="16257">
                  <c:v>8.7413880000000006</c:v>
                </c:pt>
                <c:pt idx="16258">
                  <c:v>8.7444640000000007</c:v>
                </c:pt>
                <c:pt idx="16259">
                  <c:v>8.7444640000000007</c:v>
                </c:pt>
                <c:pt idx="16260">
                  <c:v>8.7444640000000007</c:v>
                </c:pt>
                <c:pt idx="16261">
                  <c:v>8.7475389999999997</c:v>
                </c:pt>
                <c:pt idx="16262">
                  <c:v>8.7506149999999998</c:v>
                </c:pt>
                <c:pt idx="16263">
                  <c:v>8.7506149999999998</c:v>
                </c:pt>
                <c:pt idx="16264">
                  <c:v>8.7536900000000006</c:v>
                </c:pt>
                <c:pt idx="16265">
                  <c:v>8.756767</c:v>
                </c:pt>
                <c:pt idx="16266">
                  <c:v>8.759843</c:v>
                </c:pt>
                <c:pt idx="16267">
                  <c:v>8.759843</c:v>
                </c:pt>
                <c:pt idx="16268">
                  <c:v>8.759843</c:v>
                </c:pt>
                <c:pt idx="16269">
                  <c:v>8.7629179999999991</c:v>
                </c:pt>
                <c:pt idx="16270">
                  <c:v>8.7659939999999992</c:v>
                </c:pt>
                <c:pt idx="16271">
                  <c:v>8.7629179999999991</c:v>
                </c:pt>
                <c:pt idx="16272">
                  <c:v>8.7629179999999991</c:v>
                </c:pt>
                <c:pt idx="16273">
                  <c:v>8.7659939999999992</c:v>
                </c:pt>
                <c:pt idx="16274">
                  <c:v>8.769069</c:v>
                </c:pt>
                <c:pt idx="16275">
                  <c:v>8.769069</c:v>
                </c:pt>
                <c:pt idx="16276">
                  <c:v>8.769069</c:v>
                </c:pt>
                <c:pt idx="16277">
                  <c:v>8.7721459999999993</c:v>
                </c:pt>
                <c:pt idx="16278">
                  <c:v>8.7721459999999993</c:v>
                </c:pt>
                <c:pt idx="16279">
                  <c:v>8.7721459999999993</c:v>
                </c:pt>
                <c:pt idx="16280">
                  <c:v>8.7721459999999993</c:v>
                </c:pt>
                <c:pt idx="16281">
                  <c:v>8.7752219999999994</c:v>
                </c:pt>
                <c:pt idx="16282">
                  <c:v>8.7752219999999994</c:v>
                </c:pt>
                <c:pt idx="16283">
                  <c:v>8.7782970000000002</c:v>
                </c:pt>
                <c:pt idx="16284">
                  <c:v>8.7813730000000003</c:v>
                </c:pt>
                <c:pt idx="16285">
                  <c:v>8.7813730000000003</c:v>
                </c:pt>
                <c:pt idx="16286">
                  <c:v>8.7844479999999994</c:v>
                </c:pt>
                <c:pt idx="16287">
                  <c:v>8.7875250000000005</c:v>
                </c:pt>
                <c:pt idx="16288">
                  <c:v>8.7906010000000006</c:v>
                </c:pt>
                <c:pt idx="16289">
                  <c:v>8.7906010000000006</c:v>
                </c:pt>
                <c:pt idx="16290">
                  <c:v>8.7936759999999996</c:v>
                </c:pt>
                <c:pt idx="16291">
                  <c:v>8.7936759999999996</c:v>
                </c:pt>
                <c:pt idx="16292">
                  <c:v>8.7967519999999997</c:v>
                </c:pt>
                <c:pt idx="16293">
                  <c:v>8.7936759999999996</c:v>
                </c:pt>
                <c:pt idx="16294">
                  <c:v>8.7936759999999996</c:v>
                </c:pt>
                <c:pt idx="16295">
                  <c:v>8.7967519999999997</c:v>
                </c:pt>
                <c:pt idx="16296">
                  <c:v>8.7998270000000005</c:v>
                </c:pt>
                <c:pt idx="16297">
                  <c:v>8.7998270000000005</c:v>
                </c:pt>
                <c:pt idx="16298">
                  <c:v>8.7998270000000005</c:v>
                </c:pt>
                <c:pt idx="16299">
                  <c:v>8.8029039999999998</c:v>
                </c:pt>
                <c:pt idx="16300">
                  <c:v>8.8059790000000007</c:v>
                </c:pt>
                <c:pt idx="16301">
                  <c:v>8.8029039999999998</c:v>
                </c:pt>
                <c:pt idx="16302">
                  <c:v>8.8029039999999998</c:v>
                </c:pt>
                <c:pt idx="16303">
                  <c:v>8.8029039999999998</c:v>
                </c:pt>
                <c:pt idx="16304">
                  <c:v>8.8059790000000007</c:v>
                </c:pt>
                <c:pt idx="16305">
                  <c:v>8.8059790000000007</c:v>
                </c:pt>
                <c:pt idx="16306">
                  <c:v>8.8059790000000007</c:v>
                </c:pt>
                <c:pt idx="16307">
                  <c:v>8.809054999999999</c:v>
                </c:pt>
                <c:pt idx="16308">
                  <c:v>8.809054999999999</c:v>
                </c:pt>
                <c:pt idx="16309">
                  <c:v>8.812130999999999</c:v>
                </c:pt>
                <c:pt idx="16310">
                  <c:v>8.8152059999999999</c:v>
                </c:pt>
                <c:pt idx="16311">
                  <c:v>8.8182829999999992</c:v>
                </c:pt>
                <c:pt idx="16312">
                  <c:v>8.8182829999999992</c:v>
                </c:pt>
                <c:pt idx="16313">
                  <c:v>8.8182829999999992</c:v>
                </c:pt>
                <c:pt idx="16314">
                  <c:v>8.821358</c:v>
                </c:pt>
                <c:pt idx="16315">
                  <c:v>8.8244340000000001</c:v>
                </c:pt>
                <c:pt idx="16316">
                  <c:v>8.8244340000000001</c:v>
                </c:pt>
                <c:pt idx="16317">
                  <c:v>8.8275100000000002</c:v>
                </c:pt>
                <c:pt idx="16318">
                  <c:v>8.8275100000000002</c:v>
                </c:pt>
                <c:pt idx="16319">
                  <c:v>8.8305849999999992</c:v>
                </c:pt>
                <c:pt idx="16320">
                  <c:v>8.8305849999999992</c:v>
                </c:pt>
                <c:pt idx="16321">
                  <c:v>8.8336620000000003</c:v>
                </c:pt>
                <c:pt idx="16322">
                  <c:v>8.8367369999999994</c:v>
                </c:pt>
                <c:pt idx="16323">
                  <c:v>8.8367369999999994</c:v>
                </c:pt>
                <c:pt idx="16324">
                  <c:v>8.8367369999999994</c:v>
                </c:pt>
                <c:pt idx="16325">
                  <c:v>8.8398129999999995</c:v>
                </c:pt>
                <c:pt idx="16326">
                  <c:v>8.8428889999999996</c:v>
                </c:pt>
                <c:pt idx="16327">
                  <c:v>8.8459640000000004</c:v>
                </c:pt>
                <c:pt idx="16328">
                  <c:v>8.8459640000000004</c:v>
                </c:pt>
                <c:pt idx="16329">
                  <c:v>8.8459640000000004</c:v>
                </c:pt>
                <c:pt idx="16330">
                  <c:v>8.8490409999999997</c:v>
                </c:pt>
                <c:pt idx="16331">
                  <c:v>8.8490409999999997</c:v>
                </c:pt>
                <c:pt idx="16332">
                  <c:v>8.8490409999999997</c:v>
                </c:pt>
                <c:pt idx="16333">
                  <c:v>8.8490409999999997</c:v>
                </c:pt>
                <c:pt idx="16334">
                  <c:v>8.8521149999999995</c:v>
                </c:pt>
                <c:pt idx="16335">
                  <c:v>8.8551920000000006</c:v>
                </c:pt>
                <c:pt idx="16336">
                  <c:v>8.8551920000000006</c:v>
                </c:pt>
                <c:pt idx="16337">
                  <c:v>8.8551920000000006</c:v>
                </c:pt>
                <c:pt idx="16338">
                  <c:v>8.8551920000000006</c:v>
                </c:pt>
                <c:pt idx="16339">
                  <c:v>8.8551920000000006</c:v>
                </c:pt>
                <c:pt idx="16340">
                  <c:v>8.8582679999999989</c:v>
                </c:pt>
                <c:pt idx="16341">
                  <c:v>8.8582679999999989</c:v>
                </c:pt>
                <c:pt idx="16342">
                  <c:v>8.8582679999999989</c:v>
                </c:pt>
                <c:pt idx="16343">
                  <c:v>8.8582679999999989</c:v>
                </c:pt>
                <c:pt idx="16344">
                  <c:v>8.8551920000000006</c:v>
                </c:pt>
                <c:pt idx="16345">
                  <c:v>8.8551920000000006</c:v>
                </c:pt>
                <c:pt idx="16346">
                  <c:v>8.8582679999999989</c:v>
                </c:pt>
                <c:pt idx="16347">
                  <c:v>8.8551920000000006</c:v>
                </c:pt>
                <c:pt idx="16348">
                  <c:v>8.8582679999999989</c:v>
                </c:pt>
                <c:pt idx="16349">
                  <c:v>8.8613429999999997</c:v>
                </c:pt>
                <c:pt idx="16350">
                  <c:v>8.8613429999999997</c:v>
                </c:pt>
                <c:pt idx="16351">
                  <c:v>8.8613429999999997</c:v>
                </c:pt>
                <c:pt idx="16352">
                  <c:v>8.8613429999999997</c:v>
                </c:pt>
                <c:pt idx="16353">
                  <c:v>8.8644199999999991</c:v>
                </c:pt>
                <c:pt idx="16354">
                  <c:v>8.8644199999999991</c:v>
                </c:pt>
                <c:pt idx="16355">
                  <c:v>8.8644199999999991</c:v>
                </c:pt>
                <c:pt idx="16356">
                  <c:v>8.8644199999999991</c:v>
                </c:pt>
                <c:pt idx="16357">
                  <c:v>8.8674940000000007</c:v>
                </c:pt>
                <c:pt idx="16358">
                  <c:v>8.870571</c:v>
                </c:pt>
                <c:pt idx="16359">
                  <c:v>8.8674940000000007</c:v>
                </c:pt>
                <c:pt idx="16360">
                  <c:v>8.870571</c:v>
                </c:pt>
                <c:pt idx="16361">
                  <c:v>8.873645999999999</c:v>
                </c:pt>
                <c:pt idx="16362">
                  <c:v>8.873645999999999</c:v>
                </c:pt>
                <c:pt idx="16363">
                  <c:v>8.8767219999999991</c:v>
                </c:pt>
                <c:pt idx="16364">
                  <c:v>8.8797990000000002</c:v>
                </c:pt>
                <c:pt idx="16365">
                  <c:v>8.8797990000000002</c:v>
                </c:pt>
                <c:pt idx="16366">
                  <c:v>8.8797990000000002</c:v>
                </c:pt>
                <c:pt idx="16367">
                  <c:v>8.8797990000000002</c:v>
                </c:pt>
                <c:pt idx="16368">
                  <c:v>8.882873</c:v>
                </c:pt>
                <c:pt idx="16369">
                  <c:v>8.882873</c:v>
                </c:pt>
                <c:pt idx="16370">
                  <c:v>8.882873</c:v>
                </c:pt>
                <c:pt idx="16371">
                  <c:v>8.8859499999999993</c:v>
                </c:pt>
                <c:pt idx="16372">
                  <c:v>8.8859499999999993</c:v>
                </c:pt>
                <c:pt idx="16373">
                  <c:v>8.8859499999999993</c:v>
                </c:pt>
                <c:pt idx="16374">
                  <c:v>8.8890250000000002</c:v>
                </c:pt>
                <c:pt idx="16375">
                  <c:v>8.8890250000000002</c:v>
                </c:pt>
                <c:pt idx="16376">
                  <c:v>8.8921010000000003</c:v>
                </c:pt>
                <c:pt idx="16377">
                  <c:v>8.8951779999999996</c:v>
                </c:pt>
                <c:pt idx="16378">
                  <c:v>8.8982519999999994</c:v>
                </c:pt>
                <c:pt idx="16379">
                  <c:v>8.9013290000000005</c:v>
                </c:pt>
                <c:pt idx="16380">
                  <c:v>8.9044050000000006</c:v>
                </c:pt>
                <c:pt idx="16381">
                  <c:v>8.9074799999999996</c:v>
                </c:pt>
                <c:pt idx="16382">
                  <c:v>8.910556999999999</c:v>
                </c:pt>
                <c:pt idx="16383">
                  <c:v>8.910556999999999</c:v>
                </c:pt>
                <c:pt idx="16384">
                  <c:v>8.9136310000000005</c:v>
                </c:pt>
                <c:pt idx="16385">
                  <c:v>8.9136310000000005</c:v>
                </c:pt>
                <c:pt idx="16386">
                  <c:v>8.9136310000000005</c:v>
                </c:pt>
                <c:pt idx="16387">
                  <c:v>8.9167079999999999</c:v>
                </c:pt>
                <c:pt idx="16388">
                  <c:v>8.9167079999999999</c:v>
                </c:pt>
                <c:pt idx="16389">
                  <c:v>8.9136310000000005</c:v>
                </c:pt>
                <c:pt idx="16390">
                  <c:v>8.9136310000000005</c:v>
                </c:pt>
                <c:pt idx="16391">
                  <c:v>8.9167079999999999</c:v>
                </c:pt>
                <c:pt idx="16392">
                  <c:v>8.9167079999999999</c:v>
                </c:pt>
                <c:pt idx="16393">
                  <c:v>8.9197839999999999</c:v>
                </c:pt>
                <c:pt idx="16394">
                  <c:v>8.922858999999999</c:v>
                </c:pt>
                <c:pt idx="16395">
                  <c:v>8.922858999999999</c:v>
                </c:pt>
                <c:pt idx="16396">
                  <c:v>8.9259349999999991</c:v>
                </c:pt>
                <c:pt idx="16397">
                  <c:v>8.922858999999999</c:v>
                </c:pt>
                <c:pt idx="16398">
                  <c:v>8.9259349999999991</c:v>
                </c:pt>
                <c:pt idx="16399">
                  <c:v>8.9290099999999999</c:v>
                </c:pt>
                <c:pt idx="16400">
                  <c:v>8.9290099999999999</c:v>
                </c:pt>
                <c:pt idx="16401">
                  <c:v>8.9320869999999992</c:v>
                </c:pt>
                <c:pt idx="16402">
                  <c:v>8.9320869999999992</c:v>
                </c:pt>
                <c:pt idx="16403">
                  <c:v>8.9351629999999993</c:v>
                </c:pt>
                <c:pt idx="16404">
                  <c:v>8.9351629999999993</c:v>
                </c:pt>
                <c:pt idx="16405">
                  <c:v>8.9351629999999993</c:v>
                </c:pt>
                <c:pt idx="16406">
                  <c:v>8.9382380000000001</c:v>
                </c:pt>
                <c:pt idx="16407">
                  <c:v>8.9382380000000001</c:v>
                </c:pt>
                <c:pt idx="16408">
                  <c:v>8.9413140000000002</c:v>
                </c:pt>
                <c:pt idx="16409">
                  <c:v>8.9413140000000002</c:v>
                </c:pt>
                <c:pt idx="16410">
                  <c:v>8.9382380000000001</c:v>
                </c:pt>
                <c:pt idx="16411">
                  <c:v>8.9382380000000001</c:v>
                </c:pt>
                <c:pt idx="16412">
                  <c:v>8.9382380000000001</c:v>
                </c:pt>
                <c:pt idx="16413">
                  <c:v>8.9382380000000001</c:v>
                </c:pt>
                <c:pt idx="16414">
                  <c:v>8.9413140000000002</c:v>
                </c:pt>
                <c:pt idx="16415">
                  <c:v>8.9413140000000002</c:v>
                </c:pt>
                <c:pt idx="16416">
                  <c:v>8.9443889999999993</c:v>
                </c:pt>
                <c:pt idx="16417">
                  <c:v>8.9474660000000004</c:v>
                </c:pt>
                <c:pt idx="16418">
                  <c:v>8.9505420000000004</c:v>
                </c:pt>
                <c:pt idx="16419">
                  <c:v>8.9505420000000004</c:v>
                </c:pt>
                <c:pt idx="16420">
                  <c:v>8.9474660000000004</c:v>
                </c:pt>
                <c:pt idx="16421">
                  <c:v>8.9474660000000004</c:v>
                </c:pt>
                <c:pt idx="16422">
                  <c:v>8.9505420000000004</c:v>
                </c:pt>
                <c:pt idx="16423">
                  <c:v>8.9505420000000004</c:v>
                </c:pt>
                <c:pt idx="16424">
                  <c:v>8.9505420000000004</c:v>
                </c:pt>
                <c:pt idx="16425">
                  <c:v>8.9536169999999995</c:v>
                </c:pt>
                <c:pt idx="16426">
                  <c:v>8.9536169999999995</c:v>
                </c:pt>
                <c:pt idx="16427">
                  <c:v>8.9536169999999995</c:v>
                </c:pt>
                <c:pt idx="16428">
                  <c:v>8.9566929999999996</c:v>
                </c:pt>
                <c:pt idx="16429">
                  <c:v>8.9597680000000004</c:v>
                </c:pt>
                <c:pt idx="16430">
                  <c:v>8.9597680000000004</c:v>
                </c:pt>
                <c:pt idx="16431">
                  <c:v>8.9597680000000004</c:v>
                </c:pt>
                <c:pt idx="16432">
                  <c:v>8.9628449999999997</c:v>
                </c:pt>
                <c:pt idx="16433">
                  <c:v>8.9628449999999997</c:v>
                </c:pt>
                <c:pt idx="16434">
                  <c:v>8.9628449999999997</c:v>
                </c:pt>
                <c:pt idx="16435">
                  <c:v>8.9628449999999997</c:v>
                </c:pt>
                <c:pt idx="16436">
                  <c:v>8.9628449999999997</c:v>
                </c:pt>
                <c:pt idx="16437">
                  <c:v>8.9628449999999997</c:v>
                </c:pt>
                <c:pt idx="16438">
                  <c:v>8.9628449999999997</c:v>
                </c:pt>
                <c:pt idx="16439">
                  <c:v>8.9628449999999997</c:v>
                </c:pt>
                <c:pt idx="16440">
                  <c:v>8.9628449999999997</c:v>
                </c:pt>
                <c:pt idx="16441">
                  <c:v>8.9628449999999997</c:v>
                </c:pt>
                <c:pt idx="16442">
                  <c:v>8.9659200000000006</c:v>
                </c:pt>
                <c:pt idx="16443">
                  <c:v>8.9689960000000006</c:v>
                </c:pt>
                <c:pt idx="16444">
                  <c:v>8.9720719999999989</c:v>
                </c:pt>
                <c:pt idx="16445">
                  <c:v>8.9751469999999998</c:v>
                </c:pt>
                <c:pt idx="16446">
                  <c:v>8.9751469999999998</c:v>
                </c:pt>
                <c:pt idx="16447">
                  <c:v>8.9751469999999998</c:v>
                </c:pt>
                <c:pt idx="16448">
                  <c:v>8.9782239999999991</c:v>
                </c:pt>
                <c:pt idx="16449">
                  <c:v>8.9782239999999991</c:v>
                </c:pt>
                <c:pt idx="16450">
                  <c:v>8.9782239999999991</c:v>
                </c:pt>
                <c:pt idx="16451">
                  <c:v>8.9782239999999991</c:v>
                </c:pt>
                <c:pt idx="16452">
                  <c:v>8.9812989999999999</c:v>
                </c:pt>
                <c:pt idx="16453">
                  <c:v>8.9812989999999999</c:v>
                </c:pt>
                <c:pt idx="16454">
                  <c:v>8.9812989999999999</c:v>
                </c:pt>
                <c:pt idx="16455">
                  <c:v>8.984375</c:v>
                </c:pt>
                <c:pt idx="16456">
                  <c:v>8.984375</c:v>
                </c:pt>
                <c:pt idx="16457">
                  <c:v>8.984375</c:v>
                </c:pt>
                <c:pt idx="16458">
                  <c:v>8.984375</c:v>
                </c:pt>
                <c:pt idx="16459">
                  <c:v>8.9874510000000001</c:v>
                </c:pt>
                <c:pt idx="16460">
                  <c:v>8.9874510000000001</c:v>
                </c:pt>
                <c:pt idx="16461">
                  <c:v>8.9905259999999991</c:v>
                </c:pt>
                <c:pt idx="16462">
                  <c:v>8.9936019999999992</c:v>
                </c:pt>
                <c:pt idx="16463">
                  <c:v>8.9966779999999993</c:v>
                </c:pt>
                <c:pt idx="16464">
                  <c:v>8.9966779999999993</c:v>
                </c:pt>
                <c:pt idx="16465">
                  <c:v>8.9966779999999993</c:v>
                </c:pt>
                <c:pt idx="16466">
                  <c:v>8.9997539999999994</c:v>
                </c:pt>
                <c:pt idx="16467">
                  <c:v>9.0028299999999994</c:v>
                </c:pt>
                <c:pt idx="16468">
                  <c:v>9.0059050000000003</c:v>
                </c:pt>
                <c:pt idx="16469">
                  <c:v>9.0059050000000003</c:v>
                </c:pt>
                <c:pt idx="16470">
                  <c:v>9.0059050000000003</c:v>
                </c:pt>
                <c:pt idx="16471">
                  <c:v>9.0059050000000003</c:v>
                </c:pt>
                <c:pt idx="16472">
                  <c:v>9.0059050000000003</c:v>
                </c:pt>
                <c:pt idx="16473">
                  <c:v>9.0089810000000003</c:v>
                </c:pt>
                <c:pt idx="16474">
                  <c:v>9.0089810000000003</c:v>
                </c:pt>
                <c:pt idx="16475">
                  <c:v>9.0089810000000003</c:v>
                </c:pt>
                <c:pt idx="16476">
                  <c:v>9.0089810000000003</c:v>
                </c:pt>
                <c:pt idx="16477">
                  <c:v>9.0089810000000003</c:v>
                </c:pt>
                <c:pt idx="16478">
                  <c:v>9.0089810000000003</c:v>
                </c:pt>
                <c:pt idx="16479">
                  <c:v>9.0120570000000004</c:v>
                </c:pt>
                <c:pt idx="16480">
                  <c:v>9.0120570000000004</c:v>
                </c:pt>
                <c:pt idx="16481">
                  <c:v>9.0120570000000004</c:v>
                </c:pt>
                <c:pt idx="16482">
                  <c:v>9.0120570000000004</c:v>
                </c:pt>
                <c:pt idx="16483">
                  <c:v>9.0120570000000004</c:v>
                </c:pt>
                <c:pt idx="16484">
                  <c:v>9.0120570000000004</c:v>
                </c:pt>
                <c:pt idx="16485">
                  <c:v>9.0120570000000004</c:v>
                </c:pt>
                <c:pt idx="16486">
                  <c:v>9.0120570000000004</c:v>
                </c:pt>
                <c:pt idx="16487">
                  <c:v>9.0120570000000004</c:v>
                </c:pt>
                <c:pt idx="16488">
                  <c:v>9.0120570000000004</c:v>
                </c:pt>
                <c:pt idx="16489">
                  <c:v>9.0151330000000005</c:v>
                </c:pt>
                <c:pt idx="16490">
                  <c:v>9.0151330000000005</c:v>
                </c:pt>
                <c:pt idx="16491">
                  <c:v>9.0151330000000005</c:v>
                </c:pt>
                <c:pt idx="16492">
                  <c:v>9.0182090000000006</c:v>
                </c:pt>
                <c:pt idx="16493">
                  <c:v>9.0182090000000006</c:v>
                </c:pt>
                <c:pt idx="16494">
                  <c:v>9.0212839999999996</c:v>
                </c:pt>
                <c:pt idx="16495">
                  <c:v>9.0212839999999996</c:v>
                </c:pt>
                <c:pt idx="16496">
                  <c:v>9.0212839999999996</c:v>
                </c:pt>
                <c:pt idx="16497">
                  <c:v>9.0212839999999996</c:v>
                </c:pt>
                <c:pt idx="16498">
                  <c:v>9.0243599999999997</c:v>
                </c:pt>
                <c:pt idx="16499">
                  <c:v>9.0243599999999997</c:v>
                </c:pt>
                <c:pt idx="16500">
                  <c:v>9.0243599999999997</c:v>
                </c:pt>
                <c:pt idx="16501">
                  <c:v>9.0243599999999997</c:v>
                </c:pt>
                <c:pt idx="16502">
                  <c:v>9.0243599999999997</c:v>
                </c:pt>
                <c:pt idx="16503">
                  <c:v>9.0243599999999997</c:v>
                </c:pt>
                <c:pt idx="16504">
                  <c:v>9.0274359999999998</c:v>
                </c:pt>
                <c:pt idx="16505">
                  <c:v>9.0274359999999998</c:v>
                </c:pt>
                <c:pt idx="16506">
                  <c:v>9.0305119999999999</c:v>
                </c:pt>
                <c:pt idx="16507">
                  <c:v>9.0305119999999999</c:v>
                </c:pt>
                <c:pt idx="16508">
                  <c:v>9.0305119999999999</c:v>
                </c:pt>
                <c:pt idx="16509">
                  <c:v>9.0305119999999999</c:v>
                </c:pt>
                <c:pt idx="16510">
                  <c:v>9.033588</c:v>
                </c:pt>
                <c:pt idx="16511">
                  <c:v>9.033588</c:v>
                </c:pt>
                <c:pt idx="16512">
                  <c:v>9.033588</c:v>
                </c:pt>
                <c:pt idx="16513">
                  <c:v>9.036662999999999</c:v>
                </c:pt>
                <c:pt idx="16514">
                  <c:v>9.036662999999999</c:v>
                </c:pt>
                <c:pt idx="16515">
                  <c:v>9.0397389999999991</c:v>
                </c:pt>
                <c:pt idx="16516">
                  <c:v>9.0428149999999992</c:v>
                </c:pt>
                <c:pt idx="16517">
                  <c:v>9.0428149999999992</c:v>
                </c:pt>
                <c:pt idx="16518">
                  <c:v>9.0397389999999991</c:v>
                </c:pt>
                <c:pt idx="16519">
                  <c:v>9.0397389999999991</c:v>
                </c:pt>
                <c:pt idx="16520">
                  <c:v>9.0397389999999991</c:v>
                </c:pt>
                <c:pt idx="16521">
                  <c:v>9.0397389999999991</c:v>
                </c:pt>
                <c:pt idx="16522">
                  <c:v>9.0397389999999991</c:v>
                </c:pt>
                <c:pt idx="16523">
                  <c:v>9.0428149999999992</c:v>
                </c:pt>
                <c:pt idx="16524">
                  <c:v>9.0458909999999992</c:v>
                </c:pt>
                <c:pt idx="16525">
                  <c:v>9.0458909999999992</c:v>
                </c:pt>
                <c:pt idx="16526">
                  <c:v>9.0458909999999992</c:v>
                </c:pt>
                <c:pt idx="16527">
                  <c:v>9.0489669999999993</c:v>
                </c:pt>
                <c:pt idx="16528">
                  <c:v>9.0520420000000001</c:v>
                </c:pt>
                <c:pt idx="16529">
                  <c:v>9.0520420000000001</c:v>
                </c:pt>
                <c:pt idx="16530">
                  <c:v>9.0520420000000001</c:v>
                </c:pt>
                <c:pt idx="16531">
                  <c:v>9.0551180000000002</c:v>
                </c:pt>
                <c:pt idx="16532">
                  <c:v>9.0581940000000003</c:v>
                </c:pt>
                <c:pt idx="16533">
                  <c:v>9.0581940000000003</c:v>
                </c:pt>
                <c:pt idx="16534">
                  <c:v>9.0612700000000004</c:v>
                </c:pt>
                <c:pt idx="16535">
                  <c:v>9.0643460000000005</c:v>
                </c:pt>
                <c:pt idx="16536">
                  <c:v>9.0674209999999995</c:v>
                </c:pt>
                <c:pt idx="16537">
                  <c:v>9.0674209999999995</c:v>
                </c:pt>
                <c:pt idx="16538">
                  <c:v>9.0704969999999996</c:v>
                </c:pt>
                <c:pt idx="16539">
                  <c:v>9.0735729999999997</c:v>
                </c:pt>
                <c:pt idx="16540">
                  <c:v>9.0735729999999997</c:v>
                </c:pt>
                <c:pt idx="16541">
                  <c:v>9.0766480000000005</c:v>
                </c:pt>
                <c:pt idx="16542">
                  <c:v>9.0766480000000005</c:v>
                </c:pt>
                <c:pt idx="16543">
                  <c:v>9.0766480000000005</c:v>
                </c:pt>
                <c:pt idx="16544">
                  <c:v>9.0766480000000005</c:v>
                </c:pt>
                <c:pt idx="16545">
                  <c:v>9.0797249999999998</c:v>
                </c:pt>
                <c:pt idx="16546">
                  <c:v>9.0797249999999998</c:v>
                </c:pt>
                <c:pt idx="16547">
                  <c:v>9.0797249999999998</c:v>
                </c:pt>
                <c:pt idx="16548">
                  <c:v>9.0797249999999998</c:v>
                </c:pt>
                <c:pt idx="16549">
                  <c:v>9.0828000000000007</c:v>
                </c:pt>
                <c:pt idx="16550">
                  <c:v>9.0828000000000007</c:v>
                </c:pt>
                <c:pt idx="16551">
                  <c:v>9.0828000000000007</c:v>
                </c:pt>
                <c:pt idx="16552">
                  <c:v>9.0828000000000007</c:v>
                </c:pt>
                <c:pt idx="16553">
                  <c:v>9.0828000000000007</c:v>
                </c:pt>
                <c:pt idx="16554">
                  <c:v>9.0828000000000007</c:v>
                </c:pt>
                <c:pt idx="16555">
                  <c:v>9.085875999999999</c:v>
                </c:pt>
                <c:pt idx="16556">
                  <c:v>9.0828000000000007</c:v>
                </c:pt>
                <c:pt idx="16557">
                  <c:v>9.085875999999999</c:v>
                </c:pt>
                <c:pt idx="16558">
                  <c:v>9.085875999999999</c:v>
                </c:pt>
                <c:pt idx="16559">
                  <c:v>9.088951999999999</c:v>
                </c:pt>
                <c:pt idx="16560">
                  <c:v>9.088951999999999</c:v>
                </c:pt>
                <c:pt idx="16561">
                  <c:v>9.0920269999999999</c:v>
                </c:pt>
                <c:pt idx="16562">
                  <c:v>9.0951029999999999</c:v>
                </c:pt>
                <c:pt idx="16563">
                  <c:v>9.098179</c:v>
                </c:pt>
                <c:pt idx="16564">
                  <c:v>9.098179</c:v>
                </c:pt>
                <c:pt idx="16565">
                  <c:v>9.1012550000000001</c:v>
                </c:pt>
                <c:pt idx="16566">
                  <c:v>9.1012550000000001</c:v>
                </c:pt>
                <c:pt idx="16567">
                  <c:v>9.1012550000000001</c:v>
                </c:pt>
                <c:pt idx="16568">
                  <c:v>9.1012550000000001</c:v>
                </c:pt>
                <c:pt idx="16569">
                  <c:v>9.1012550000000001</c:v>
                </c:pt>
                <c:pt idx="16570">
                  <c:v>9.1012550000000001</c:v>
                </c:pt>
                <c:pt idx="16571">
                  <c:v>9.1012550000000001</c:v>
                </c:pt>
                <c:pt idx="16572">
                  <c:v>9.1012550000000001</c:v>
                </c:pt>
                <c:pt idx="16573">
                  <c:v>9.1012550000000001</c:v>
                </c:pt>
                <c:pt idx="16574">
                  <c:v>9.1043310000000002</c:v>
                </c:pt>
                <c:pt idx="16575">
                  <c:v>9.1043310000000002</c:v>
                </c:pt>
                <c:pt idx="16576">
                  <c:v>9.1043310000000002</c:v>
                </c:pt>
                <c:pt idx="16577">
                  <c:v>9.1043310000000002</c:v>
                </c:pt>
                <c:pt idx="16578">
                  <c:v>9.1043310000000002</c:v>
                </c:pt>
                <c:pt idx="16579">
                  <c:v>9.1043310000000002</c:v>
                </c:pt>
                <c:pt idx="16580">
                  <c:v>9.1043310000000002</c:v>
                </c:pt>
                <c:pt idx="16581">
                  <c:v>9.1043310000000002</c:v>
                </c:pt>
                <c:pt idx="16582">
                  <c:v>9.1043310000000002</c:v>
                </c:pt>
                <c:pt idx="16583">
                  <c:v>9.1043310000000002</c:v>
                </c:pt>
                <c:pt idx="16584">
                  <c:v>9.1043310000000002</c:v>
                </c:pt>
                <c:pt idx="16585">
                  <c:v>9.1074059999999992</c:v>
                </c:pt>
                <c:pt idx="16586">
                  <c:v>9.1074059999999992</c:v>
                </c:pt>
                <c:pt idx="16587">
                  <c:v>9.1074059999999992</c:v>
                </c:pt>
                <c:pt idx="16588">
                  <c:v>9.1104819999999993</c:v>
                </c:pt>
                <c:pt idx="16589">
                  <c:v>9.1104819999999993</c:v>
                </c:pt>
                <c:pt idx="16590">
                  <c:v>9.1104819999999993</c:v>
                </c:pt>
                <c:pt idx="16591">
                  <c:v>9.1104819999999993</c:v>
                </c:pt>
                <c:pt idx="16592">
                  <c:v>9.1104819999999993</c:v>
                </c:pt>
                <c:pt idx="16593">
                  <c:v>9.1104819999999993</c:v>
                </c:pt>
                <c:pt idx="16594">
                  <c:v>9.1104819999999993</c:v>
                </c:pt>
                <c:pt idx="16595">
                  <c:v>9.1104819999999993</c:v>
                </c:pt>
                <c:pt idx="16596">
                  <c:v>9.1104819999999993</c:v>
                </c:pt>
                <c:pt idx="16597">
                  <c:v>9.1104819999999993</c:v>
                </c:pt>
                <c:pt idx="16598">
                  <c:v>9.1135579999999994</c:v>
                </c:pt>
                <c:pt idx="16599">
                  <c:v>9.1135579999999994</c:v>
                </c:pt>
                <c:pt idx="16600">
                  <c:v>9.1166339999999995</c:v>
                </c:pt>
                <c:pt idx="16601">
                  <c:v>9.1166339999999995</c:v>
                </c:pt>
                <c:pt idx="16602">
                  <c:v>9.1166339999999995</c:v>
                </c:pt>
                <c:pt idx="16603">
                  <c:v>9.1197099999999995</c:v>
                </c:pt>
                <c:pt idx="16604">
                  <c:v>9.1197099999999995</c:v>
                </c:pt>
                <c:pt idx="16605">
                  <c:v>9.1197099999999995</c:v>
                </c:pt>
                <c:pt idx="16606">
                  <c:v>9.1197099999999995</c:v>
                </c:pt>
                <c:pt idx="16607">
                  <c:v>9.1258610000000004</c:v>
                </c:pt>
                <c:pt idx="16608">
                  <c:v>9.1289370000000005</c:v>
                </c:pt>
                <c:pt idx="16609">
                  <c:v>9.1289370000000005</c:v>
                </c:pt>
                <c:pt idx="16610">
                  <c:v>9.1289370000000005</c:v>
                </c:pt>
                <c:pt idx="16611">
                  <c:v>9.1289370000000005</c:v>
                </c:pt>
                <c:pt idx="16612">
                  <c:v>9.1320130000000006</c:v>
                </c:pt>
                <c:pt idx="16613">
                  <c:v>9.1320130000000006</c:v>
                </c:pt>
                <c:pt idx="16614">
                  <c:v>9.1320130000000006</c:v>
                </c:pt>
                <c:pt idx="16615">
                  <c:v>9.1350890000000007</c:v>
                </c:pt>
                <c:pt idx="16616">
                  <c:v>9.1350890000000007</c:v>
                </c:pt>
                <c:pt idx="16617">
                  <c:v>9.1350890000000007</c:v>
                </c:pt>
                <c:pt idx="16618">
                  <c:v>9.1350890000000007</c:v>
                </c:pt>
                <c:pt idx="16619">
                  <c:v>9.1350890000000007</c:v>
                </c:pt>
                <c:pt idx="16620">
                  <c:v>9.1350890000000007</c:v>
                </c:pt>
                <c:pt idx="16621">
                  <c:v>9.1350890000000007</c:v>
                </c:pt>
                <c:pt idx="16622">
                  <c:v>9.1381639999999997</c:v>
                </c:pt>
                <c:pt idx="16623">
                  <c:v>9.1412399999999998</c:v>
                </c:pt>
                <c:pt idx="16624">
                  <c:v>9.1412399999999998</c:v>
                </c:pt>
                <c:pt idx="16625">
                  <c:v>9.1412399999999998</c:v>
                </c:pt>
                <c:pt idx="16626">
                  <c:v>9.1412399999999998</c:v>
                </c:pt>
                <c:pt idx="16627">
                  <c:v>9.1412399999999998</c:v>
                </c:pt>
                <c:pt idx="16628">
                  <c:v>9.1443150000000006</c:v>
                </c:pt>
                <c:pt idx="16629">
                  <c:v>9.147392</c:v>
                </c:pt>
                <c:pt idx="16630">
                  <c:v>9.147392</c:v>
                </c:pt>
                <c:pt idx="16631">
                  <c:v>9.1535429999999991</c:v>
                </c:pt>
                <c:pt idx="16632">
                  <c:v>9.1535429999999991</c:v>
                </c:pt>
                <c:pt idx="16633">
                  <c:v>9.1535429999999991</c:v>
                </c:pt>
                <c:pt idx="16634">
                  <c:v>9.1535429999999991</c:v>
                </c:pt>
                <c:pt idx="16635">
                  <c:v>9.1535429999999991</c:v>
                </c:pt>
                <c:pt idx="16636">
                  <c:v>9.1535429999999991</c:v>
                </c:pt>
                <c:pt idx="16637">
                  <c:v>9.1535429999999991</c:v>
                </c:pt>
                <c:pt idx="16638">
                  <c:v>9.1535429999999991</c:v>
                </c:pt>
                <c:pt idx="16639">
                  <c:v>9.1535429999999991</c:v>
                </c:pt>
                <c:pt idx="16640">
                  <c:v>9.1535429999999991</c:v>
                </c:pt>
                <c:pt idx="16641">
                  <c:v>9.1566189999999992</c:v>
                </c:pt>
                <c:pt idx="16642">
                  <c:v>9.1566189999999992</c:v>
                </c:pt>
                <c:pt idx="16643">
                  <c:v>9.1566189999999992</c:v>
                </c:pt>
                <c:pt idx="16644">
                  <c:v>9.1566189999999992</c:v>
                </c:pt>
                <c:pt idx="16645">
                  <c:v>9.159694</c:v>
                </c:pt>
                <c:pt idx="16646">
                  <c:v>9.159694</c:v>
                </c:pt>
                <c:pt idx="16647">
                  <c:v>9.159694</c:v>
                </c:pt>
                <c:pt idx="16648">
                  <c:v>9.159694</c:v>
                </c:pt>
                <c:pt idx="16649">
                  <c:v>9.159694</c:v>
                </c:pt>
                <c:pt idx="16650">
                  <c:v>9.159694</c:v>
                </c:pt>
                <c:pt idx="16651">
                  <c:v>9.159694</c:v>
                </c:pt>
                <c:pt idx="16652">
                  <c:v>9.159694</c:v>
                </c:pt>
                <c:pt idx="16653">
                  <c:v>9.1627709999999993</c:v>
                </c:pt>
                <c:pt idx="16654">
                  <c:v>9.1627709999999993</c:v>
                </c:pt>
                <c:pt idx="16655">
                  <c:v>9.1627709999999993</c:v>
                </c:pt>
                <c:pt idx="16656">
                  <c:v>9.1627709999999993</c:v>
                </c:pt>
                <c:pt idx="16657">
                  <c:v>9.1627709999999993</c:v>
                </c:pt>
                <c:pt idx="16658">
                  <c:v>9.1658469999999994</c:v>
                </c:pt>
                <c:pt idx="16659">
                  <c:v>9.1658469999999994</c:v>
                </c:pt>
                <c:pt idx="16660">
                  <c:v>9.1658469999999994</c:v>
                </c:pt>
                <c:pt idx="16661">
                  <c:v>9.1689220000000002</c:v>
                </c:pt>
                <c:pt idx="16662">
                  <c:v>9.1689220000000002</c:v>
                </c:pt>
                <c:pt idx="16663">
                  <c:v>9.1689220000000002</c:v>
                </c:pt>
                <c:pt idx="16664">
                  <c:v>9.1689220000000002</c:v>
                </c:pt>
                <c:pt idx="16665">
                  <c:v>9.1719980000000003</c:v>
                </c:pt>
                <c:pt idx="16666">
                  <c:v>9.1750729999999994</c:v>
                </c:pt>
                <c:pt idx="16667">
                  <c:v>9.1750729999999994</c:v>
                </c:pt>
                <c:pt idx="16668">
                  <c:v>9.1750729999999994</c:v>
                </c:pt>
                <c:pt idx="16669">
                  <c:v>9.1781500000000005</c:v>
                </c:pt>
                <c:pt idx="16670">
                  <c:v>9.1750729999999994</c:v>
                </c:pt>
                <c:pt idx="16671">
                  <c:v>9.1750729999999994</c:v>
                </c:pt>
                <c:pt idx="16672">
                  <c:v>9.1781500000000005</c:v>
                </c:pt>
                <c:pt idx="16673">
                  <c:v>9.1781500000000005</c:v>
                </c:pt>
                <c:pt idx="16674">
                  <c:v>9.1781500000000005</c:v>
                </c:pt>
                <c:pt idx="16675">
                  <c:v>9.1781500000000005</c:v>
                </c:pt>
                <c:pt idx="16676">
                  <c:v>9.1812260000000006</c:v>
                </c:pt>
                <c:pt idx="16677">
                  <c:v>9.1843009999999996</c:v>
                </c:pt>
                <c:pt idx="16678">
                  <c:v>9.1843009999999996</c:v>
                </c:pt>
                <c:pt idx="16679">
                  <c:v>9.1873769999999997</c:v>
                </c:pt>
                <c:pt idx="16680">
                  <c:v>9.1873769999999997</c:v>
                </c:pt>
                <c:pt idx="16681">
                  <c:v>9.1873769999999997</c:v>
                </c:pt>
                <c:pt idx="16682">
                  <c:v>9.1873769999999997</c:v>
                </c:pt>
                <c:pt idx="16683">
                  <c:v>9.1904520000000005</c:v>
                </c:pt>
                <c:pt idx="16684">
                  <c:v>9.1935289999999998</c:v>
                </c:pt>
                <c:pt idx="16685">
                  <c:v>9.1935289999999998</c:v>
                </c:pt>
                <c:pt idx="16686">
                  <c:v>9.1935289999999998</c:v>
                </c:pt>
                <c:pt idx="16687">
                  <c:v>9.1935289999999998</c:v>
                </c:pt>
                <c:pt idx="16688">
                  <c:v>9.1966040000000007</c:v>
                </c:pt>
                <c:pt idx="16689">
                  <c:v>9.1966040000000007</c:v>
                </c:pt>
                <c:pt idx="16690">
                  <c:v>9.1966040000000007</c:v>
                </c:pt>
                <c:pt idx="16691">
                  <c:v>9.199679999999999</c:v>
                </c:pt>
                <c:pt idx="16692">
                  <c:v>9.202755999999999</c:v>
                </c:pt>
                <c:pt idx="16693">
                  <c:v>9.202755999999999</c:v>
                </c:pt>
                <c:pt idx="16694">
                  <c:v>9.202755999999999</c:v>
                </c:pt>
                <c:pt idx="16695">
                  <c:v>9.202755999999999</c:v>
                </c:pt>
                <c:pt idx="16696">
                  <c:v>9.2058309999999999</c:v>
                </c:pt>
                <c:pt idx="16697">
                  <c:v>9.2058309999999999</c:v>
                </c:pt>
                <c:pt idx="16698">
                  <c:v>9.2089079999999992</c:v>
                </c:pt>
                <c:pt idx="16699">
                  <c:v>9.2089079999999992</c:v>
                </c:pt>
                <c:pt idx="16700">
                  <c:v>9.2089079999999992</c:v>
                </c:pt>
                <c:pt idx="16701">
                  <c:v>9.211983</c:v>
                </c:pt>
                <c:pt idx="16702">
                  <c:v>9.2150590000000001</c:v>
                </c:pt>
                <c:pt idx="16703">
                  <c:v>9.2150590000000001</c:v>
                </c:pt>
                <c:pt idx="16704">
                  <c:v>9.211983</c:v>
                </c:pt>
                <c:pt idx="16705">
                  <c:v>9.2150590000000001</c:v>
                </c:pt>
                <c:pt idx="16706">
                  <c:v>9.2181350000000002</c:v>
                </c:pt>
                <c:pt idx="16707">
                  <c:v>9.2212099999999992</c:v>
                </c:pt>
                <c:pt idx="16708">
                  <c:v>9.2212099999999992</c:v>
                </c:pt>
                <c:pt idx="16709">
                  <c:v>9.2212099999999992</c:v>
                </c:pt>
                <c:pt idx="16710">
                  <c:v>9.2242859999999993</c:v>
                </c:pt>
                <c:pt idx="16711">
                  <c:v>9.2242859999999993</c:v>
                </c:pt>
                <c:pt idx="16712">
                  <c:v>9.2273619999999994</c:v>
                </c:pt>
                <c:pt idx="16713">
                  <c:v>9.2304379999999995</c:v>
                </c:pt>
                <c:pt idx="16714">
                  <c:v>9.2304379999999995</c:v>
                </c:pt>
                <c:pt idx="16715">
                  <c:v>9.2304379999999995</c:v>
                </c:pt>
                <c:pt idx="16716">
                  <c:v>9.2304379999999995</c:v>
                </c:pt>
                <c:pt idx="16717">
                  <c:v>9.2304379999999995</c:v>
                </c:pt>
                <c:pt idx="16718">
                  <c:v>9.2304379999999995</c:v>
                </c:pt>
                <c:pt idx="16719">
                  <c:v>9.2304379999999995</c:v>
                </c:pt>
                <c:pt idx="16720">
                  <c:v>9.2304379999999995</c:v>
                </c:pt>
                <c:pt idx="16721">
                  <c:v>9.2304379999999995</c:v>
                </c:pt>
                <c:pt idx="16722">
                  <c:v>9.2304379999999995</c:v>
                </c:pt>
                <c:pt idx="16723">
                  <c:v>9.2304379999999995</c:v>
                </c:pt>
                <c:pt idx="16724">
                  <c:v>9.2304379999999995</c:v>
                </c:pt>
                <c:pt idx="16725">
                  <c:v>9.2335139999999996</c:v>
                </c:pt>
                <c:pt idx="16726">
                  <c:v>9.2365890000000004</c:v>
                </c:pt>
                <c:pt idx="16727">
                  <c:v>9.2365890000000004</c:v>
                </c:pt>
                <c:pt idx="16728">
                  <c:v>9.2365890000000004</c:v>
                </c:pt>
                <c:pt idx="16729">
                  <c:v>9.2365890000000004</c:v>
                </c:pt>
                <c:pt idx="16730">
                  <c:v>9.2365890000000004</c:v>
                </c:pt>
                <c:pt idx="16731">
                  <c:v>9.2365890000000004</c:v>
                </c:pt>
                <c:pt idx="16732">
                  <c:v>9.2396650000000005</c:v>
                </c:pt>
                <c:pt idx="16733">
                  <c:v>9.2396650000000005</c:v>
                </c:pt>
                <c:pt idx="16734">
                  <c:v>9.2396650000000005</c:v>
                </c:pt>
                <c:pt idx="16735">
                  <c:v>9.2365890000000004</c:v>
                </c:pt>
                <c:pt idx="16736">
                  <c:v>9.2365890000000004</c:v>
                </c:pt>
                <c:pt idx="16737">
                  <c:v>9.2396650000000005</c:v>
                </c:pt>
                <c:pt idx="16738">
                  <c:v>9.2427410000000005</c:v>
                </c:pt>
                <c:pt idx="16739">
                  <c:v>9.2427410000000005</c:v>
                </c:pt>
                <c:pt idx="16740">
                  <c:v>9.2427410000000005</c:v>
                </c:pt>
                <c:pt idx="16741">
                  <c:v>9.2427410000000005</c:v>
                </c:pt>
                <c:pt idx="16742">
                  <c:v>9.2458170000000006</c:v>
                </c:pt>
                <c:pt idx="16743">
                  <c:v>9.2488929999999989</c:v>
                </c:pt>
                <c:pt idx="16744">
                  <c:v>9.2519679999999997</c:v>
                </c:pt>
                <c:pt idx="16745">
                  <c:v>9.2550439999999998</c:v>
                </c:pt>
                <c:pt idx="16746">
                  <c:v>9.2550439999999998</c:v>
                </c:pt>
                <c:pt idx="16747">
                  <c:v>9.2550439999999998</c:v>
                </c:pt>
                <c:pt idx="16748">
                  <c:v>9.2581199999999999</c:v>
                </c:pt>
                <c:pt idx="16749">
                  <c:v>9.261196</c:v>
                </c:pt>
                <c:pt idx="16750">
                  <c:v>9.261196</c:v>
                </c:pt>
                <c:pt idx="16751">
                  <c:v>9.264270999999999</c:v>
                </c:pt>
                <c:pt idx="16752">
                  <c:v>9.2673469999999991</c:v>
                </c:pt>
                <c:pt idx="16753">
                  <c:v>9.2673469999999991</c:v>
                </c:pt>
                <c:pt idx="16754">
                  <c:v>9.2673469999999991</c:v>
                </c:pt>
                <c:pt idx="16755">
                  <c:v>9.2704229999999992</c:v>
                </c:pt>
                <c:pt idx="16756">
                  <c:v>9.2734989999999993</c:v>
                </c:pt>
                <c:pt idx="16757">
                  <c:v>9.2734989999999993</c:v>
                </c:pt>
                <c:pt idx="16758">
                  <c:v>9.2765749999999993</c:v>
                </c:pt>
                <c:pt idx="16759">
                  <c:v>9.2765749999999993</c:v>
                </c:pt>
                <c:pt idx="16760">
                  <c:v>9.2796500000000002</c:v>
                </c:pt>
                <c:pt idx="16761">
                  <c:v>9.2796500000000002</c:v>
                </c:pt>
                <c:pt idx="16762">
                  <c:v>9.2796500000000002</c:v>
                </c:pt>
                <c:pt idx="16763">
                  <c:v>9.2827260000000003</c:v>
                </c:pt>
                <c:pt idx="16764">
                  <c:v>9.2827260000000003</c:v>
                </c:pt>
                <c:pt idx="16765">
                  <c:v>9.2827260000000003</c:v>
                </c:pt>
                <c:pt idx="16766">
                  <c:v>9.2827260000000003</c:v>
                </c:pt>
                <c:pt idx="16767">
                  <c:v>9.2858020000000003</c:v>
                </c:pt>
                <c:pt idx="16768">
                  <c:v>9.2888780000000004</c:v>
                </c:pt>
                <c:pt idx="16769">
                  <c:v>9.2919540000000005</c:v>
                </c:pt>
                <c:pt idx="16770">
                  <c:v>9.2919540000000005</c:v>
                </c:pt>
                <c:pt idx="16771">
                  <c:v>9.2950289999999995</c:v>
                </c:pt>
                <c:pt idx="16772">
                  <c:v>9.2981049999999996</c:v>
                </c:pt>
                <c:pt idx="16773">
                  <c:v>9.2981049999999996</c:v>
                </c:pt>
                <c:pt idx="16774">
                  <c:v>9.3011809999999997</c:v>
                </c:pt>
                <c:pt idx="16775">
                  <c:v>9.3042569999999998</c:v>
                </c:pt>
                <c:pt idx="16776">
                  <c:v>9.3073329999999999</c:v>
                </c:pt>
                <c:pt idx="16777">
                  <c:v>9.3073329999999999</c:v>
                </c:pt>
                <c:pt idx="16778">
                  <c:v>9.3073329999999999</c:v>
                </c:pt>
                <c:pt idx="16779">
                  <c:v>9.3104079999999989</c:v>
                </c:pt>
                <c:pt idx="16780">
                  <c:v>9.313485</c:v>
                </c:pt>
                <c:pt idx="16781">
                  <c:v>9.3165599999999991</c:v>
                </c:pt>
                <c:pt idx="16782">
                  <c:v>9.3165599999999991</c:v>
                </c:pt>
                <c:pt idx="16783">
                  <c:v>9.3165599999999991</c:v>
                </c:pt>
                <c:pt idx="16784">
                  <c:v>9.3196359999999991</c:v>
                </c:pt>
                <c:pt idx="16785">
                  <c:v>9.3227119999999992</c:v>
                </c:pt>
                <c:pt idx="16786">
                  <c:v>9.3227119999999992</c:v>
                </c:pt>
                <c:pt idx="16787">
                  <c:v>9.325787</c:v>
                </c:pt>
                <c:pt idx="16788">
                  <c:v>9.325787</c:v>
                </c:pt>
                <c:pt idx="16789">
                  <c:v>9.3288639999999994</c:v>
                </c:pt>
                <c:pt idx="16790">
                  <c:v>9.3319379999999992</c:v>
                </c:pt>
                <c:pt idx="16791">
                  <c:v>9.3319379999999992</c:v>
                </c:pt>
                <c:pt idx="16792">
                  <c:v>9.3319379999999992</c:v>
                </c:pt>
                <c:pt idx="16793">
                  <c:v>9.3350150000000003</c:v>
                </c:pt>
                <c:pt idx="16794">
                  <c:v>9.3380910000000004</c:v>
                </c:pt>
                <c:pt idx="16795">
                  <c:v>9.3350150000000003</c:v>
                </c:pt>
                <c:pt idx="16796">
                  <c:v>9.3350150000000003</c:v>
                </c:pt>
                <c:pt idx="16797">
                  <c:v>9.3380910000000004</c:v>
                </c:pt>
                <c:pt idx="16798">
                  <c:v>9.3411659999999994</c:v>
                </c:pt>
                <c:pt idx="16799">
                  <c:v>9.3411659999999994</c:v>
                </c:pt>
                <c:pt idx="16800">
                  <c:v>9.3411659999999994</c:v>
                </c:pt>
                <c:pt idx="16801">
                  <c:v>9.3442430000000005</c:v>
                </c:pt>
                <c:pt idx="16802">
                  <c:v>9.3473170000000003</c:v>
                </c:pt>
                <c:pt idx="16803">
                  <c:v>9.3503939999999997</c:v>
                </c:pt>
                <c:pt idx="16804">
                  <c:v>9.3503939999999997</c:v>
                </c:pt>
                <c:pt idx="16805">
                  <c:v>9.3534699999999997</c:v>
                </c:pt>
                <c:pt idx="16806">
                  <c:v>9.3565450000000006</c:v>
                </c:pt>
                <c:pt idx="16807">
                  <c:v>9.3565450000000006</c:v>
                </c:pt>
                <c:pt idx="16808">
                  <c:v>9.3596219999999999</c:v>
                </c:pt>
                <c:pt idx="16809">
                  <c:v>9.3626959999999997</c:v>
                </c:pt>
                <c:pt idx="16810">
                  <c:v>9.365772999999999</c:v>
                </c:pt>
                <c:pt idx="16811">
                  <c:v>9.3626959999999997</c:v>
                </c:pt>
                <c:pt idx="16812">
                  <c:v>9.3688479999999998</c:v>
                </c:pt>
                <c:pt idx="16813">
                  <c:v>9.3719239999999999</c:v>
                </c:pt>
                <c:pt idx="16814">
                  <c:v>9.3750009999999993</c:v>
                </c:pt>
                <c:pt idx="16815">
                  <c:v>9.3780749999999991</c:v>
                </c:pt>
                <c:pt idx="16816">
                  <c:v>9.3780749999999991</c:v>
                </c:pt>
                <c:pt idx="16817">
                  <c:v>9.3811520000000002</c:v>
                </c:pt>
                <c:pt idx="16818">
                  <c:v>9.3842269999999992</c:v>
                </c:pt>
                <c:pt idx="16819">
                  <c:v>9.3842269999999992</c:v>
                </c:pt>
                <c:pt idx="16820">
                  <c:v>9.3873029999999993</c:v>
                </c:pt>
                <c:pt idx="16821">
                  <c:v>9.3873029999999993</c:v>
                </c:pt>
                <c:pt idx="16822">
                  <c:v>9.3873029999999993</c:v>
                </c:pt>
                <c:pt idx="16823">
                  <c:v>9.3903800000000004</c:v>
                </c:pt>
                <c:pt idx="16824">
                  <c:v>9.3934540000000002</c:v>
                </c:pt>
                <c:pt idx="16825">
                  <c:v>9.3934540000000002</c:v>
                </c:pt>
                <c:pt idx="16826">
                  <c:v>9.3965309999999995</c:v>
                </c:pt>
                <c:pt idx="16827">
                  <c:v>9.3996049999999993</c:v>
                </c:pt>
                <c:pt idx="16828">
                  <c:v>9.4026820000000004</c:v>
                </c:pt>
                <c:pt idx="16829">
                  <c:v>9.4057589999999998</c:v>
                </c:pt>
                <c:pt idx="16830">
                  <c:v>9.4088329999999996</c:v>
                </c:pt>
                <c:pt idx="16831">
                  <c:v>9.4119100000000007</c:v>
                </c:pt>
                <c:pt idx="16832">
                  <c:v>9.4149840000000005</c:v>
                </c:pt>
                <c:pt idx="16833">
                  <c:v>9.4180609999999998</c:v>
                </c:pt>
                <c:pt idx="16834">
                  <c:v>9.4180609999999998</c:v>
                </c:pt>
                <c:pt idx="16835">
                  <c:v>9.4211379999999991</c:v>
                </c:pt>
                <c:pt idx="16836">
                  <c:v>9.4242119999999989</c:v>
                </c:pt>
                <c:pt idx="16837">
                  <c:v>9.427289</c:v>
                </c:pt>
                <c:pt idx="16838">
                  <c:v>9.4303629999999998</c:v>
                </c:pt>
                <c:pt idx="16839">
                  <c:v>9.4334399999999992</c:v>
                </c:pt>
                <c:pt idx="16840">
                  <c:v>9.4365170000000003</c:v>
                </c:pt>
                <c:pt idx="16841">
                  <c:v>9.4334399999999992</c:v>
                </c:pt>
                <c:pt idx="16842">
                  <c:v>9.4365170000000003</c:v>
                </c:pt>
                <c:pt idx="16843">
                  <c:v>9.4395910000000001</c:v>
                </c:pt>
                <c:pt idx="16844">
                  <c:v>9.4426679999999994</c:v>
                </c:pt>
                <c:pt idx="16845">
                  <c:v>9.4457419999999992</c:v>
                </c:pt>
                <c:pt idx="16846">
                  <c:v>9.4488190000000003</c:v>
                </c:pt>
                <c:pt idx="16847">
                  <c:v>9.4518950000000004</c:v>
                </c:pt>
                <c:pt idx="16848">
                  <c:v>9.4518950000000004</c:v>
                </c:pt>
                <c:pt idx="16849">
                  <c:v>9.4549699999999994</c:v>
                </c:pt>
                <c:pt idx="16850">
                  <c:v>9.4580470000000005</c:v>
                </c:pt>
                <c:pt idx="16851">
                  <c:v>9.4580470000000005</c:v>
                </c:pt>
                <c:pt idx="16852">
                  <c:v>9.4611210000000003</c:v>
                </c:pt>
                <c:pt idx="16853">
                  <c:v>9.4641979999999997</c:v>
                </c:pt>
                <c:pt idx="16854">
                  <c:v>9.4672739999999997</c:v>
                </c:pt>
                <c:pt idx="16855">
                  <c:v>9.4703490000000006</c:v>
                </c:pt>
                <c:pt idx="16856">
                  <c:v>9.4703490000000006</c:v>
                </c:pt>
                <c:pt idx="16857">
                  <c:v>9.4703490000000006</c:v>
                </c:pt>
                <c:pt idx="16858">
                  <c:v>9.4734259999999999</c:v>
                </c:pt>
                <c:pt idx="16859">
                  <c:v>9.4764999999999997</c:v>
                </c:pt>
                <c:pt idx="16860">
                  <c:v>9.479576999999999</c:v>
                </c:pt>
                <c:pt idx="16861">
                  <c:v>9.4826519999999999</c:v>
                </c:pt>
                <c:pt idx="16862">
                  <c:v>9.4857279999999999</c:v>
                </c:pt>
                <c:pt idx="16863">
                  <c:v>9.4857279999999999</c:v>
                </c:pt>
                <c:pt idx="16864">
                  <c:v>9.4888049999999993</c:v>
                </c:pt>
                <c:pt idx="16865">
                  <c:v>9.4918789999999991</c:v>
                </c:pt>
                <c:pt idx="16866">
                  <c:v>9.4949560000000002</c:v>
                </c:pt>
                <c:pt idx="16867">
                  <c:v>9.4980309999999992</c:v>
                </c:pt>
                <c:pt idx="16868">
                  <c:v>9.4980309999999992</c:v>
                </c:pt>
                <c:pt idx="16869">
                  <c:v>9.5011069999999993</c:v>
                </c:pt>
                <c:pt idx="16870">
                  <c:v>9.5041840000000004</c:v>
                </c:pt>
                <c:pt idx="16871">
                  <c:v>9.5041840000000004</c:v>
                </c:pt>
                <c:pt idx="16872">
                  <c:v>9.5041840000000004</c:v>
                </c:pt>
                <c:pt idx="16873">
                  <c:v>9.5072580000000002</c:v>
                </c:pt>
                <c:pt idx="16874">
                  <c:v>9.5103349999999995</c:v>
                </c:pt>
                <c:pt idx="16875">
                  <c:v>9.5134100000000004</c:v>
                </c:pt>
                <c:pt idx="16876">
                  <c:v>9.5134100000000004</c:v>
                </c:pt>
                <c:pt idx="16877">
                  <c:v>9.5164860000000004</c:v>
                </c:pt>
                <c:pt idx="16878">
                  <c:v>9.5195620000000005</c:v>
                </c:pt>
                <c:pt idx="16879">
                  <c:v>9.5195620000000005</c:v>
                </c:pt>
                <c:pt idx="16880">
                  <c:v>9.5195620000000005</c:v>
                </c:pt>
                <c:pt idx="16881">
                  <c:v>9.5226369999999996</c:v>
                </c:pt>
                <c:pt idx="16882">
                  <c:v>9.5257140000000007</c:v>
                </c:pt>
                <c:pt idx="16883">
                  <c:v>9.5257140000000007</c:v>
                </c:pt>
                <c:pt idx="16884">
                  <c:v>9.5257140000000007</c:v>
                </c:pt>
                <c:pt idx="16885">
                  <c:v>9.5257140000000007</c:v>
                </c:pt>
                <c:pt idx="16886">
                  <c:v>9.5287889999999997</c:v>
                </c:pt>
                <c:pt idx="16887">
                  <c:v>9.5318649999999998</c:v>
                </c:pt>
                <c:pt idx="16888">
                  <c:v>9.5318649999999998</c:v>
                </c:pt>
                <c:pt idx="16889">
                  <c:v>9.5349409999999999</c:v>
                </c:pt>
                <c:pt idx="16890">
                  <c:v>9.5380159999999989</c:v>
                </c:pt>
                <c:pt idx="16891">
                  <c:v>9.541093</c:v>
                </c:pt>
                <c:pt idx="16892">
                  <c:v>9.541093</c:v>
                </c:pt>
                <c:pt idx="16893">
                  <c:v>9.541093</c:v>
                </c:pt>
                <c:pt idx="16894">
                  <c:v>9.5441679999999991</c:v>
                </c:pt>
                <c:pt idx="16895">
                  <c:v>9.5472439999999992</c:v>
                </c:pt>
                <c:pt idx="16896">
                  <c:v>9.5503199999999993</c:v>
                </c:pt>
                <c:pt idx="16897">
                  <c:v>9.5533950000000001</c:v>
                </c:pt>
                <c:pt idx="16898">
                  <c:v>9.5564719999999994</c:v>
                </c:pt>
                <c:pt idx="16899">
                  <c:v>9.5564719999999994</c:v>
                </c:pt>
                <c:pt idx="16900">
                  <c:v>9.5595470000000002</c:v>
                </c:pt>
                <c:pt idx="16901">
                  <c:v>9.5626230000000003</c:v>
                </c:pt>
                <c:pt idx="16902">
                  <c:v>9.5656990000000004</c:v>
                </c:pt>
                <c:pt idx="16903">
                  <c:v>9.5687739999999994</c:v>
                </c:pt>
                <c:pt idx="16904">
                  <c:v>9.5687739999999994</c:v>
                </c:pt>
                <c:pt idx="16905">
                  <c:v>9.5687739999999994</c:v>
                </c:pt>
                <c:pt idx="16906">
                  <c:v>9.5687739999999994</c:v>
                </c:pt>
                <c:pt idx="16907">
                  <c:v>9.5718510000000006</c:v>
                </c:pt>
                <c:pt idx="16908">
                  <c:v>9.5780019999999997</c:v>
                </c:pt>
                <c:pt idx="16909">
                  <c:v>9.5810779999999998</c:v>
                </c:pt>
                <c:pt idx="16910">
                  <c:v>9.5810779999999998</c:v>
                </c:pt>
                <c:pt idx="16911">
                  <c:v>9.5810779999999998</c:v>
                </c:pt>
                <c:pt idx="16912">
                  <c:v>9.5841530000000006</c:v>
                </c:pt>
                <c:pt idx="16913">
                  <c:v>9.5872290000000007</c:v>
                </c:pt>
                <c:pt idx="16914">
                  <c:v>9.5872290000000007</c:v>
                </c:pt>
                <c:pt idx="16915">
                  <c:v>9.590304999999999</c:v>
                </c:pt>
                <c:pt idx="16916">
                  <c:v>9.593380999999999</c:v>
                </c:pt>
                <c:pt idx="16917">
                  <c:v>9.5964569999999991</c:v>
                </c:pt>
                <c:pt idx="16918">
                  <c:v>9.599532</c:v>
                </c:pt>
                <c:pt idx="16919">
                  <c:v>9.602608</c:v>
                </c:pt>
                <c:pt idx="16920">
                  <c:v>9.6056840000000001</c:v>
                </c:pt>
                <c:pt idx="16921">
                  <c:v>9.6056840000000001</c:v>
                </c:pt>
                <c:pt idx="16922">
                  <c:v>9.6087600000000002</c:v>
                </c:pt>
                <c:pt idx="16923">
                  <c:v>9.6118360000000003</c:v>
                </c:pt>
                <c:pt idx="16924">
                  <c:v>9.6118360000000003</c:v>
                </c:pt>
                <c:pt idx="16925">
                  <c:v>9.6149109999999993</c:v>
                </c:pt>
                <c:pt idx="16926">
                  <c:v>9.6179869999999994</c:v>
                </c:pt>
                <c:pt idx="16927">
                  <c:v>9.6210629999999995</c:v>
                </c:pt>
                <c:pt idx="16928">
                  <c:v>9.6241389999999996</c:v>
                </c:pt>
                <c:pt idx="16929">
                  <c:v>9.6272140000000004</c:v>
                </c:pt>
                <c:pt idx="16930">
                  <c:v>9.6302900000000005</c:v>
                </c:pt>
                <c:pt idx="16931">
                  <c:v>9.6333660000000005</c:v>
                </c:pt>
                <c:pt idx="16932">
                  <c:v>9.6364420000000006</c:v>
                </c:pt>
                <c:pt idx="16933">
                  <c:v>9.6395179999999989</c:v>
                </c:pt>
                <c:pt idx="16934">
                  <c:v>9.6425929999999997</c:v>
                </c:pt>
                <c:pt idx="16935">
                  <c:v>9.6425929999999997</c:v>
                </c:pt>
                <c:pt idx="16936">
                  <c:v>9.6456689999999998</c:v>
                </c:pt>
                <c:pt idx="16937">
                  <c:v>9.6487449999999999</c:v>
                </c:pt>
                <c:pt idx="16938">
                  <c:v>9.651821</c:v>
                </c:pt>
                <c:pt idx="16939">
                  <c:v>9.651821</c:v>
                </c:pt>
                <c:pt idx="16940">
                  <c:v>9.651821</c:v>
                </c:pt>
                <c:pt idx="16941">
                  <c:v>9.654895999999999</c:v>
                </c:pt>
                <c:pt idx="16942">
                  <c:v>9.6579759999999997</c:v>
                </c:pt>
                <c:pt idx="16943">
                  <c:v>9.6610459999999989</c:v>
                </c:pt>
                <c:pt idx="16944">
                  <c:v>9.6610459999999989</c:v>
                </c:pt>
                <c:pt idx="16945">
                  <c:v>9.6641259999999996</c:v>
                </c:pt>
                <c:pt idx="16946">
                  <c:v>9.6671960000000006</c:v>
                </c:pt>
                <c:pt idx="16947">
                  <c:v>9.6671960000000006</c:v>
                </c:pt>
                <c:pt idx="16948">
                  <c:v>9.6702759999999994</c:v>
                </c:pt>
                <c:pt idx="16949">
                  <c:v>9.6733560000000001</c:v>
                </c:pt>
                <c:pt idx="16950">
                  <c:v>9.6764259999999993</c:v>
                </c:pt>
                <c:pt idx="16951">
                  <c:v>9.6795059999999999</c:v>
                </c:pt>
                <c:pt idx="16952">
                  <c:v>9.6795059999999999</c:v>
                </c:pt>
                <c:pt idx="16953">
                  <c:v>9.6825759999999992</c:v>
                </c:pt>
                <c:pt idx="16954">
                  <c:v>9.6825759999999992</c:v>
                </c:pt>
                <c:pt idx="16955">
                  <c:v>9.6856559999999998</c:v>
                </c:pt>
                <c:pt idx="16956">
                  <c:v>9.6887259999999991</c:v>
                </c:pt>
                <c:pt idx="16957">
                  <c:v>9.6887259999999991</c:v>
                </c:pt>
                <c:pt idx="16958">
                  <c:v>9.6887259999999991</c:v>
                </c:pt>
                <c:pt idx="16959">
                  <c:v>9.6918059999999997</c:v>
                </c:pt>
                <c:pt idx="16960">
                  <c:v>9.6979559999999996</c:v>
                </c:pt>
                <c:pt idx="16961">
                  <c:v>9.6979559999999996</c:v>
                </c:pt>
                <c:pt idx="16962">
                  <c:v>9.6979559999999996</c:v>
                </c:pt>
                <c:pt idx="16963">
                  <c:v>9.6979559999999996</c:v>
                </c:pt>
                <c:pt idx="16964">
                  <c:v>9.7010360000000002</c:v>
                </c:pt>
                <c:pt idx="16965">
                  <c:v>9.7041059999999995</c:v>
                </c:pt>
                <c:pt idx="16966">
                  <c:v>9.7041059999999995</c:v>
                </c:pt>
                <c:pt idx="16967">
                  <c:v>9.7071860000000001</c:v>
                </c:pt>
                <c:pt idx="16968">
                  <c:v>9.7071860000000001</c:v>
                </c:pt>
                <c:pt idx="16969">
                  <c:v>9.7071860000000001</c:v>
                </c:pt>
                <c:pt idx="16970">
                  <c:v>9.710265999999999</c:v>
                </c:pt>
                <c:pt idx="16971">
                  <c:v>9.713336</c:v>
                </c:pt>
                <c:pt idx="16972">
                  <c:v>9.7164160000000006</c:v>
                </c:pt>
                <c:pt idx="16973">
                  <c:v>9.7194859999999998</c:v>
                </c:pt>
                <c:pt idx="16974">
                  <c:v>9.7225660000000005</c:v>
                </c:pt>
                <c:pt idx="16975">
                  <c:v>9.7256359999999997</c:v>
                </c:pt>
                <c:pt idx="16976">
                  <c:v>9.7287160000000004</c:v>
                </c:pt>
                <c:pt idx="16977">
                  <c:v>9.7287160000000004</c:v>
                </c:pt>
                <c:pt idx="16978">
                  <c:v>9.7348660000000002</c:v>
                </c:pt>
                <c:pt idx="16979">
                  <c:v>9.7379459999999991</c:v>
                </c:pt>
                <c:pt idx="16980">
                  <c:v>9.7348660000000002</c:v>
                </c:pt>
                <c:pt idx="16981">
                  <c:v>9.7348660000000002</c:v>
                </c:pt>
                <c:pt idx="16982">
                  <c:v>9.7348660000000002</c:v>
                </c:pt>
                <c:pt idx="16983">
                  <c:v>9.7410160000000001</c:v>
                </c:pt>
                <c:pt idx="16984">
                  <c:v>9.7410160000000001</c:v>
                </c:pt>
                <c:pt idx="16985">
                  <c:v>9.7379459999999991</c:v>
                </c:pt>
                <c:pt idx="16986">
                  <c:v>9.744095999999999</c:v>
                </c:pt>
                <c:pt idx="16987">
                  <c:v>9.7533259999999995</c:v>
                </c:pt>
                <c:pt idx="16988">
                  <c:v>9.7502460000000006</c:v>
                </c:pt>
                <c:pt idx="16989">
                  <c:v>9.744095999999999</c:v>
                </c:pt>
                <c:pt idx="16990">
                  <c:v>9.7502460000000006</c:v>
                </c:pt>
                <c:pt idx="16991">
                  <c:v>9.7594759999999994</c:v>
                </c:pt>
                <c:pt idx="16992">
                  <c:v>9.7625460000000004</c:v>
                </c:pt>
                <c:pt idx="16993">
                  <c:v>9.7594759999999994</c:v>
                </c:pt>
                <c:pt idx="16994">
                  <c:v>9.7563960000000005</c:v>
                </c:pt>
                <c:pt idx="16995">
                  <c:v>9.7625460000000004</c:v>
                </c:pt>
                <c:pt idx="16996">
                  <c:v>9.7687059999999999</c:v>
                </c:pt>
                <c:pt idx="16997">
                  <c:v>9.7656259999999993</c:v>
                </c:pt>
                <c:pt idx="16998">
                  <c:v>9.7656259999999993</c:v>
                </c:pt>
                <c:pt idx="16999">
                  <c:v>9.7687059999999999</c:v>
                </c:pt>
                <c:pt idx="17000">
                  <c:v>9.7717759999999991</c:v>
                </c:pt>
                <c:pt idx="17001">
                  <c:v>9.7717759999999991</c:v>
                </c:pt>
                <c:pt idx="17002">
                  <c:v>9.7748559999999998</c:v>
                </c:pt>
                <c:pt idx="17003">
                  <c:v>9.777925999999999</c:v>
                </c:pt>
                <c:pt idx="17004">
                  <c:v>9.7810059999999996</c:v>
                </c:pt>
                <c:pt idx="17005">
                  <c:v>9.7810059999999996</c:v>
                </c:pt>
                <c:pt idx="17006">
                  <c:v>9.7810059999999996</c:v>
                </c:pt>
                <c:pt idx="17007">
                  <c:v>9.7810059999999996</c:v>
                </c:pt>
                <c:pt idx="17008">
                  <c:v>9.7840760000000007</c:v>
                </c:pt>
                <c:pt idx="17009">
                  <c:v>9.7871559999999995</c:v>
                </c:pt>
                <c:pt idx="17010">
                  <c:v>9.7871559999999995</c:v>
                </c:pt>
                <c:pt idx="17011">
                  <c:v>9.7871559999999995</c:v>
                </c:pt>
                <c:pt idx="17012">
                  <c:v>9.7902360000000002</c:v>
                </c:pt>
                <c:pt idx="17013">
                  <c:v>9.7933059999999994</c:v>
                </c:pt>
                <c:pt idx="17014">
                  <c:v>9.7933059999999994</c:v>
                </c:pt>
                <c:pt idx="17015">
                  <c:v>9.7933059999999994</c:v>
                </c:pt>
                <c:pt idx="17016">
                  <c:v>9.796386</c:v>
                </c:pt>
                <c:pt idx="17017">
                  <c:v>9.8025359999999999</c:v>
                </c:pt>
                <c:pt idx="17018">
                  <c:v>9.8025359999999999</c:v>
                </c:pt>
                <c:pt idx="17019">
                  <c:v>9.8025359999999999</c:v>
                </c:pt>
                <c:pt idx="17020">
                  <c:v>9.8056059999999992</c:v>
                </c:pt>
                <c:pt idx="17021">
                  <c:v>9.8117660000000004</c:v>
                </c:pt>
                <c:pt idx="17022">
                  <c:v>9.8148359999999997</c:v>
                </c:pt>
                <c:pt idx="17023">
                  <c:v>9.8117660000000004</c:v>
                </c:pt>
                <c:pt idx="17024">
                  <c:v>9.8117660000000004</c:v>
                </c:pt>
                <c:pt idx="17025">
                  <c:v>9.8148359999999997</c:v>
                </c:pt>
                <c:pt idx="17026">
                  <c:v>9.8179160000000003</c:v>
                </c:pt>
                <c:pt idx="17027">
                  <c:v>9.8179160000000003</c:v>
                </c:pt>
                <c:pt idx="17028">
                  <c:v>9.8179160000000003</c:v>
                </c:pt>
                <c:pt idx="17029">
                  <c:v>9.8209859999999995</c:v>
                </c:pt>
                <c:pt idx="17030">
                  <c:v>9.8240660000000002</c:v>
                </c:pt>
                <c:pt idx="17031">
                  <c:v>9.8240660000000002</c:v>
                </c:pt>
                <c:pt idx="17032">
                  <c:v>9.8240660000000002</c:v>
                </c:pt>
                <c:pt idx="17033">
                  <c:v>9.8271359999999994</c:v>
                </c:pt>
                <c:pt idx="17034">
                  <c:v>9.8302160000000001</c:v>
                </c:pt>
                <c:pt idx="17035">
                  <c:v>9.8271359999999994</c:v>
                </c:pt>
                <c:pt idx="17036">
                  <c:v>9.8240660000000002</c:v>
                </c:pt>
                <c:pt idx="17037">
                  <c:v>9.8240660000000002</c:v>
                </c:pt>
                <c:pt idx="17038">
                  <c:v>9.8271359999999994</c:v>
                </c:pt>
                <c:pt idx="17039">
                  <c:v>9.8302160000000001</c:v>
                </c:pt>
                <c:pt idx="17040">
                  <c:v>9.8302160000000001</c:v>
                </c:pt>
                <c:pt idx="17041">
                  <c:v>9.8302160000000001</c:v>
                </c:pt>
                <c:pt idx="17042">
                  <c:v>9.8332959999999989</c:v>
                </c:pt>
                <c:pt idx="17043">
                  <c:v>9.8332959999999989</c:v>
                </c:pt>
                <c:pt idx="17044">
                  <c:v>9.8363659999999999</c:v>
                </c:pt>
                <c:pt idx="17045">
                  <c:v>9.8363659999999999</c:v>
                </c:pt>
                <c:pt idx="17046">
                  <c:v>9.8363659999999999</c:v>
                </c:pt>
                <c:pt idx="17047">
                  <c:v>9.8394460000000006</c:v>
                </c:pt>
                <c:pt idx="17048">
                  <c:v>9.8425159999999998</c:v>
                </c:pt>
                <c:pt idx="17049">
                  <c:v>9.8425159999999998</c:v>
                </c:pt>
                <c:pt idx="17050">
                  <c:v>9.8425159999999998</c:v>
                </c:pt>
                <c:pt idx="17051">
                  <c:v>9.8455960000000005</c:v>
                </c:pt>
                <c:pt idx="17052">
                  <c:v>9.8486659999999997</c:v>
                </c:pt>
                <c:pt idx="17053">
                  <c:v>9.8486659999999997</c:v>
                </c:pt>
                <c:pt idx="17054">
                  <c:v>9.8486659999999997</c:v>
                </c:pt>
                <c:pt idx="17055">
                  <c:v>9.8517460000000003</c:v>
                </c:pt>
                <c:pt idx="17056">
                  <c:v>9.8548259999999992</c:v>
                </c:pt>
                <c:pt idx="17057">
                  <c:v>9.8548259999999992</c:v>
                </c:pt>
                <c:pt idx="17058">
                  <c:v>9.8578960000000002</c:v>
                </c:pt>
                <c:pt idx="17059">
                  <c:v>9.8578960000000002</c:v>
                </c:pt>
                <c:pt idx="17060">
                  <c:v>9.8609759999999991</c:v>
                </c:pt>
                <c:pt idx="17061">
                  <c:v>9.8609759999999991</c:v>
                </c:pt>
                <c:pt idx="17062">
                  <c:v>9.8609759999999991</c:v>
                </c:pt>
                <c:pt idx="17063">
                  <c:v>9.8640460000000001</c:v>
                </c:pt>
                <c:pt idx="17064">
                  <c:v>9.8640460000000001</c:v>
                </c:pt>
                <c:pt idx="17065">
                  <c:v>9.8640460000000001</c:v>
                </c:pt>
                <c:pt idx="17066">
                  <c:v>9.8640460000000001</c:v>
                </c:pt>
                <c:pt idx="17067">
                  <c:v>9.8702059999999996</c:v>
                </c:pt>
                <c:pt idx="17068">
                  <c:v>9.8702059999999996</c:v>
                </c:pt>
                <c:pt idx="17069">
                  <c:v>9.8702059999999996</c:v>
                </c:pt>
                <c:pt idx="17070">
                  <c:v>9.8702059999999996</c:v>
                </c:pt>
                <c:pt idx="17071">
                  <c:v>9.8702059999999996</c:v>
                </c:pt>
                <c:pt idx="17072">
                  <c:v>9.8732760000000006</c:v>
                </c:pt>
                <c:pt idx="17073">
                  <c:v>9.8732760000000006</c:v>
                </c:pt>
                <c:pt idx="17074">
                  <c:v>9.8732760000000006</c:v>
                </c:pt>
                <c:pt idx="17075">
                  <c:v>9.8732760000000006</c:v>
                </c:pt>
                <c:pt idx="17076">
                  <c:v>9.8732760000000006</c:v>
                </c:pt>
                <c:pt idx="17077">
                  <c:v>9.8732760000000006</c:v>
                </c:pt>
                <c:pt idx="17078">
                  <c:v>9.8763559999999995</c:v>
                </c:pt>
                <c:pt idx="17079">
                  <c:v>9.8763559999999995</c:v>
                </c:pt>
                <c:pt idx="17080">
                  <c:v>9.8763559999999995</c:v>
                </c:pt>
                <c:pt idx="17081">
                  <c:v>9.8825059999999993</c:v>
                </c:pt>
                <c:pt idx="17082">
                  <c:v>9.8825059999999993</c:v>
                </c:pt>
                <c:pt idx="17083">
                  <c:v>9.8855760000000004</c:v>
                </c:pt>
                <c:pt idx="17084">
                  <c:v>9.8855760000000004</c:v>
                </c:pt>
                <c:pt idx="17085">
                  <c:v>9.8855760000000004</c:v>
                </c:pt>
                <c:pt idx="17086">
                  <c:v>9.8855760000000004</c:v>
                </c:pt>
                <c:pt idx="17087">
                  <c:v>9.8855760000000004</c:v>
                </c:pt>
                <c:pt idx="17088">
                  <c:v>9.8855760000000004</c:v>
                </c:pt>
                <c:pt idx="17089">
                  <c:v>9.8855760000000004</c:v>
                </c:pt>
                <c:pt idx="17090">
                  <c:v>9.8886559999999992</c:v>
                </c:pt>
                <c:pt idx="17091">
                  <c:v>9.8886559999999992</c:v>
                </c:pt>
                <c:pt idx="17092">
                  <c:v>9.8886559999999992</c:v>
                </c:pt>
                <c:pt idx="17093">
                  <c:v>9.8886559999999992</c:v>
                </c:pt>
                <c:pt idx="17094">
                  <c:v>9.8886559999999992</c:v>
                </c:pt>
                <c:pt idx="17095">
                  <c:v>9.8886559999999992</c:v>
                </c:pt>
                <c:pt idx="17096">
                  <c:v>9.8886559999999992</c:v>
                </c:pt>
                <c:pt idx="17097">
                  <c:v>9.8917359999999999</c:v>
                </c:pt>
                <c:pt idx="17098">
                  <c:v>9.8917359999999999</c:v>
                </c:pt>
                <c:pt idx="17099">
                  <c:v>9.8917359999999999</c:v>
                </c:pt>
                <c:pt idx="17100">
                  <c:v>9.8917359999999999</c:v>
                </c:pt>
                <c:pt idx="17101">
                  <c:v>9.8917359999999999</c:v>
                </c:pt>
                <c:pt idx="17102">
                  <c:v>9.8917359999999999</c:v>
                </c:pt>
                <c:pt idx="17103">
                  <c:v>9.8917359999999999</c:v>
                </c:pt>
                <c:pt idx="17104">
                  <c:v>9.8948059999999991</c:v>
                </c:pt>
                <c:pt idx="17105">
                  <c:v>9.8948059999999991</c:v>
                </c:pt>
                <c:pt idx="17106">
                  <c:v>9.8948059999999991</c:v>
                </c:pt>
                <c:pt idx="17107">
                  <c:v>9.8948059999999991</c:v>
                </c:pt>
                <c:pt idx="17108">
                  <c:v>9.8948059999999991</c:v>
                </c:pt>
                <c:pt idx="17109">
                  <c:v>9.8948059999999991</c:v>
                </c:pt>
                <c:pt idx="17110">
                  <c:v>9.8948059999999991</c:v>
                </c:pt>
                <c:pt idx="17111">
                  <c:v>9.8948059999999991</c:v>
                </c:pt>
                <c:pt idx="17112">
                  <c:v>9.8978859999999997</c:v>
                </c:pt>
                <c:pt idx="17113">
                  <c:v>9.900955999999999</c:v>
                </c:pt>
                <c:pt idx="17114">
                  <c:v>9.900955999999999</c:v>
                </c:pt>
                <c:pt idx="17115">
                  <c:v>9.8978859999999997</c:v>
                </c:pt>
                <c:pt idx="17116">
                  <c:v>9.8978859999999997</c:v>
                </c:pt>
                <c:pt idx="17117">
                  <c:v>9.8978859999999997</c:v>
                </c:pt>
                <c:pt idx="17118">
                  <c:v>9.900955999999999</c:v>
                </c:pt>
                <c:pt idx="17119">
                  <c:v>9.900955999999999</c:v>
                </c:pt>
                <c:pt idx="17120">
                  <c:v>9.900955999999999</c:v>
                </c:pt>
                <c:pt idx="17121">
                  <c:v>9.900955999999999</c:v>
                </c:pt>
                <c:pt idx="17122">
                  <c:v>9.9040359999999996</c:v>
                </c:pt>
                <c:pt idx="17123">
                  <c:v>9.9040359999999996</c:v>
                </c:pt>
                <c:pt idx="17124">
                  <c:v>9.9071160000000003</c:v>
                </c:pt>
                <c:pt idx="17125">
                  <c:v>9.9071160000000003</c:v>
                </c:pt>
                <c:pt idx="17126">
                  <c:v>9.9071160000000003</c:v>
                </c:pt>
                <c:pt idx="17127">
                  <c:v>9.9101859999999995</c:v>
                </c:pt>
                <c:pt idx="17128">
                  <c:v>9.9132660000000001</c:v>
                </c:pt>
                <c:pt idx="17129">
                  <c:v>9.9132660000000001</c:v>
                </c:pt>
                <c:pt idx="17130">
                  <c:v>9.9132660000000001</c:v>
                </c:pt>
                <c:pt idx="17131">
                  <c:v>9.9132660000000001</c:v>
                </c:pt>
                <c:pt idx="17132">
                  <c:v>9.9163359999999994</c:v>
                </c:pt>
                <c:pt idx="17133">
                  <c:v>9.9163359999999994</c:v>
                </c:pt>
                <c:pt idx="17134">
                  <c:v>9.9163359999999994</c:v>
                </c:pt>
                <c:pt idx="17135">
                  <c:v>9.9163359999999994</c:v>
                </c:pt>
                <c:pt idx="17136">
                  <c:v>9.919416</c:v>
                </c:pt>
                <c:pt idx="17137">
                  <c:v>9.919416</c:v>
                </c:pt>
                <c:pt idx="17138">
                  <c:v>9.919416</c:v>
                </c:pt>
                <c:pt idx="17139">
                  <c:v>9.9224859999999993</c:v>
                </c:pt>
                <c:pt idx="17140">
                  <c:v>9.9224859999999993</c:v>
                </c:pt>
                <c:pt idx="17141">
                  <c:v>9.9224859999999993</c:v>
                </c:pt>
                <c:pt idx="17142">
                  <c:v>9.9224859999999993</c:v>
                </c:pt>
                <c:pt idx="17143">
                  <c:v>9.9224859999999993</c:v>
                </c:pt>
                <c:pt idx="17144">
                  <c:v>9.9286460000000005</c:v>
                </c:pt>
                <c:pt idx="17145">
                  <c:v>9.9286460000000005</c:v>
                </c:pt>
                <c:pt idx="17146">
                  <c:v>9.9286460000000005</c:v>
                </c:pt>
                <c:pt idx="17147">
                  <c:v>9.9286460000000005</c:v>
                </c:pt>
                <c:pt idx="17148">
                  <c:v>9.9317159999999998</c:v>
                </c:pt>
                <c:pt idx="17149">
                  <c:v>9.9347960000000004</c:v>
                </c:pt>
                <c:pt idx="17150">
                  <c:v>9.9347960000000004</c:v>
                </c:pt>
                <c:pt idx="17151">
                  <c:v>9.9378659999999996</c:v>
                </c:pt>
                <c:pt idx="17152">
                  <c:v>9.9378659999999996</c:v>
                </c:pt>
                <c:pt idx="17153">
                  <c:v>9.9378659999999996</c:v>
                </c:pt>
                <c:pt idx="17154">
                  <c:v>9.9378659999999996</c:v>
                </c:pt>
                <c:pt idx="17155">
                  <c:v>9.9409460000000003</c:v>
                </c:pt>
                <c:pt idx="17156">
                  <c:v>9.9409460000000003</c:v>
                </c:pt>
                <c:pt idx="17157">
                  <c:v>9.9409460000000003</c:v>
                </c:pt>
                <c:pt idx="17158">
                  <c:v>9.9409460000000003</c:v>
                </c:pt>
                <c:pt idx="17159">
                  <c:v>9.9409460000000003</c:v>
                </c:pt>
                <c:pt idx="17160">
                  <c:v>9.9440159999999995</c:v>
                </c:pt>
                <c:pt idx="17161">
                  <c:v>9.9470960000000002</c:v>
                </c:pt>
                <c:pt idx="17162">
                  <c:v>9.950175999999999</c:v>
                </c:pt>
                <c:pt idx="17163">
                  <c:v>9.950175999999999</c:v>
                </c:pt>
                <c:pt idx="17164">
                  <c:v>9.9470960000000002</c:v>
                </c:pt>
                <c:pt idx="17165">
                  <c:v>9.9470960000000002</c:v>
                </c:pt>
                <c:pt idx="17166">
                  <c:v>9.953246</c:v>
                </c:pt>
                <c:pt idx="17167">
                  <c:v>9.9563260000000007</c:v>
                </c:pt>
                <c:pt idx="17168">
                  <c:v>9.9563260000000007</c:v>
                </c:pt>
                <c:pt idx="17169">
                  <c:v>9.9563260000000007</c:v>
                </c:pt>
                <c:pt idx="17170">
                  <c:v>9.9563260000000007</c:v>
                </c:pt>
                <c:pt idx="17171">
                  <c:v>9.9563260000000007</c:v>
                </c:pt>
                <c:pt idx="17172">
                  <c:v>9.9563260000000007</c:v>
                </c:pt>
                <c:pt idx="17173">
                  <c:v>9.9563260000000007</c:v>
                </c:pt>
                <c:pt idx="17174">
                  <c:v>9.9563260000000007</c:v>
                </c:pt>
                <c:pt idx="17175">
                  <c:v>9.9563260000000007</c:v>
                </c:pt>
                <c:pt idx="17176">
                  <c:v>9.9563260000000007</c:v>
                </c:pt>
                <c:pt idx="17177">
                  <c:v>9.9563260000000007</c:v>
                </c:pt>
                <c:pt idx="17178">
                  <c:v>9.9563260000000007</c:v>
                </c:pt>
                <c:pt idx="17179">
                  <c:v>9.9563260000000007</c:v>
                </c:pt>
                <c:pt idx="17180">
                  <c:v>9.9593959999999999</c:v>
                </c:pt>
                <c:pt idx="17181">
                  <c:v>9.9624760000000006</c:v>
                </c:pt>
                <c:pt idx="17182">
                  <c:v>9.9624760000000006</c:v>
                </c:pt>
                <c:pt idx="17183">
                  <c:v>9.9624760000000006</c:v>
                </c:pt>
                <c:pt idx="17184">
                  <c:v>9.9593959999999999</c:v>
                </c:pt>
                <c:pt idx="17185">
                  <c:v>9.9624760000000006</c:v>
                </c:pt>
                <c:pt idx="17186">
                  <c:v>9.9624760000000006</c:v>
                </c:pt>
                <c:pt idx="17187">
                  <c:v>9.9624760000000006</c:v>
                </c:pt>
                <c:pt idx="17188">
                  <c:v>9.9624760000000006</c:v>
                </c:pt>
                <c:pt idx="17189">
                  <c:v>9.9624760000000006</c:v>
                </c:pt>
                <c:pt idx="17190">
                  <c:v>9.9624760000000006</c:v>
                </c:pt>
                <c:pt idx="17191">
                  <c:v>9.9624760000000006</c:v>
                </c:pt>
                <c:pt idx="17192">
                  <c:v>9.9624760000000006</c:v>
                </c:pt>
                <c:pt idx="17193">
                  <c:v>9.9624760000000006</c:v>
                </c:pt>
                <c:pt idx="17194">
                  <c:v>9.9624760000000006</c:v>
                </c:pt>
                <c:pt idx="17195">
                  <c:v>9.9624760000000006</c:v>
                </c:pt>
                <c:pt idx="17196">
                  <c:v>9.9624760000000006</c:v>
                </c:pt>
                <c:pt idx="17197">
                  <c:v>9.9624760000000006</c:v>
                </c:pt>
                <c:pt idx="17198">
                  <c:v>9.9624760000000006</c:v>
                </c:pt>
                <c:pt idx="17199">
                  <c:v>9.9624760000000006</c:v>
                </c:pt>
                <c:pt idx="17200">
                  <c:v>9.9624760000000006</c:v>
                </c:pt>
                <c:pt idx="17201">
                  <c:v>9.9624760000000006</c:v>
                </c:pt>
                <c:pt idx="17202">
                  <c:v>9.9624760000000006</c:v>
                </c:pt>
                <c:pt idx="17203">
                  <c:v>9.9624760000000006</c:v>
                </c:pt>
                <c:pt idx="17204">
                  <c:v>9.9624760000000006</c:v>
                </c:pt>
                <c:pt idx="17205">
                  <c:v>9.9624760000000006</c:v>
                </c:pt>
                <c:pt idx="17206">
                  <c:v>9.9624760000000006</c:v>
                </c:pt>
                <c:pt idx="17207">
                  <c:v>9.9624760000000006</c:v>
                </c:pt>
                <c:pt idx="17208">
                  <c:v>9.9624760000000006</c:v>
                </c:pt>
                <c:pt idx="17209">
                  <c:v>9.9624760000000006</c:v>
                </c:pt>
                <c:pt idx="17210">
                  <c:v>9.9624760000000006</c:v>
                </c:pt>
                <c:pt idx="17211">
                  <c:v>9.9624760000000006</c:v>
                </c:pt>
                <c:pt idx="17212">
                  <c:v>9.9624760000000006</c:v>
                </c:pt>
                <c:pt idx="17213">
                  <c:v>9.9624760000000006</c:v>
                </c:pt>
                <c:pt idx="17214">
                  <c:v>9.9624760000000006</c:v>
                </c:pt>
                <c:pt idx="17215">
                  <c:v>9.9655559999999994</c:v>
                </c:pt>
                <c:pt idx="17216">
                  <c:v>9.9655559999999994</c:v>
                </c:pt>
                <c:pt idx="17217">
                  <c:v>9.9655559999999994</c:v>
                </c:pt>
                <c:pt idx="17218">
                  <c:v>9.9655559999999994</c:v>
                </c:pt>
                <c:pt idx="17219">
                  <c:v>9.9686260000000004</c:v>
                </c:pt>
                <c:pt idx="17220">
                  <c:v>9.9717059999999993</c:v>
                </c:pt>
                <c:pt idx="17221">
                  <c:v>9.9717059999999993</c:v>
                </c:pt>
                <c:pt idx="17222">
                  <c:v>9.9717059999999993</c:v>
                </c:pt>
                <c:pt idx="17223">
                  <c:v>9.9717059999999993</c:v>
                </c:pt>
                <c:pt idx="17224">
                  <c:v>9.9717059999999993</c:v>
                </c:pt>
                <c:pt idx="17225">
                  <c:v>9.9717059999999993</c:v>
                </c:pt>
                <c:pt idx="17226">
                  <c:v>9.9717059999999993</c:v>
                </c:pt>
                <c:pt idx="17227">
                  <c:v>9.9717059999999993</c:v>
                </c:pt>
                <c:pt idx="17228">
                  <c:v>9.9717059999999993</c:v>
                </c:pt>
                <c:pt idx="17229">
                  <c:v>9.9717059999999993</c:v>
                </c:pt>
                <c:pt idx="17230">
                  <c:v>9.9717059999999993</c:v>
                </c:pt>
                <c:pt idx="17231">
                  <c:v>9.9717059999999993</c:v>
                </c:pt>
                <c:pt idx="17232">
                  <c:v>9.9747760000000003</c:v>
                </c:pt>
                <c:pt idx="17233">
                  <c:v>9.9778559999999992</c:v>
                </c:pt>
                <c:pt idx="17234">
                  <c:v>9.9747760000000003</c:v>
                </c:pt>
                <c:pt idx="17235">
                  <c:v>9.9747760000000003</c:v>
                </c:pt>
                <c:pt idx="17236">
                  <c:v>9.9809260000000002</c:v>
                </c:pt>
                <c:pt idx="17237">
                  <c:v>9.9809260000000002</c:v>
                </c:pt>
                <c:pt idx="17238">
                  <c:v>9.9809260000000002</c:v>
                </c:pt>
                <c:pt idx="17239">
                  <c:v>9.9809260000000002</c:v>
                </c:pt>
                <c:pt idx="17240">
                  <c:v>9.984005999999999</c:v>
                </c:pt>
                <c:pt idx="17241">
                  <c:v>9.9901559999999989</c:v>
                </c:pt>
                <c:pt idx="17242">
                  <c:v>9.9870859999999997</c:v>
                </c:pt>
                <c:pt idx="17243">
                  <c:v>9.9809260000000002</c:v>
                </c:pt>
                <c:pt idx="17244">
                  <c:v>9.984005999999999</c:v>
                </c:pt>
                <c:pt idx="17245">
                  <c:v>9.9932359999999996</c:v>
                </c:pt>
                <c:pt idx="17246">
                  <c:v>9.9932359999999996</c:v>
                </c:pt>
                <c:pt idx="17247">
                  <c:v>9.9901559999999989</c:v>
                </c:pt>
                <c:pt idx="17248">
                  <c:v>9.9901559999999989</c:v>
                </c:pt>
                <c:pt idx="17249">
                  <c:v>9.9963060000000006</c:v>
                </c:pt>
                <c:pt idx="17250">
                  <c:v>9.9993859999999994</c:v>
                </c:pt>
                <c:pt idx="17251">
                  <c:v>9.9963060000000006</c:v>
                </c:pt>
                <c:pt idx="17252">
                  <c:v>9.9932359999999996</c:v>
                </c:pt>
                <c:pt idx="17253">
                  <c:v>10.002456</c:v>
                </c:pt>
                <c:pt idx="17254">
                  <c:v>10.005535999999999</c:v>
                </c:pt>
                <c:pt idx="17255">
                  <c:v>10.002456</c:v>
                </c:pt>
                <c:pt idx="17256">
                  <c:v>9.9993859999999994</c:v>
                </c:pt>
                <c:pt idx="17257">
                  <c:v>10.002456</c:v>
                </c:pt>
                <c:pt idx="17258">
                  <c:v>10.005535999999999</c:v>
                </c:pt>
                <c:pt idx="17259">
                  <c:v>10.005535999999999</c:v>
                </c:pt>
                <c:pt idx="17260">
                  <c:v>10.002456</c:v>
                </c:pt>
                <c:pt idx="17261">
                  <c:v>10.005535999999999</c:v>
                </c:pt>
                <c:pt idx="17262">
                  <c:v>10.011685999999999</c:v>
                </c:pt>
                <c:pt idx="17263">
                  <c:v>10.014766</c:v>
                </c:pt>
                <c:pt idx="17264">
                  <c:v>10.011685999999999</c:v>
                </c:pt>
                <c:pt idx="17265">
                  <c:v>10.014766</c:v>
                </c:pt>
                <c:pt idx="17266">
                  <c:v>10.020916</c:v>
                </c:pt>
                <c:pt idx="17267">
                  <c:v>10.020916</c:v>
                </c:pt>
                <c:pt idx="17268">
                  <c:v>10.017835999999999</c:v>
                </c:pt>
                <c:pt idx="17269">
                  <c:v>10.017835999999999</c:v>
                </c:pt>
                <c:pt idx="17270">
                  <c:v>10.017835999999999</c:v>
                </c:pt>
                <c:pt idx="17271">
                  <c:v>10.023985999999999</c:v>
                </c:pt>
                <c:pt idx="17272">
                  <c:v>10.020916</c:v>
                </c:pt>
                <c:pt idx="17273">
                  <c:v>10.017835999999999</c:v>
                </c:pt>
                <c:pt idx="17274">
                  <c:v>10.020916</c:v>
                </c:pt>
                <c:pt idx="17275">
                  <c:v>10.020916</c:v>
                </c:pt>
                <c:pt idx="17276">
                  <c:v>10.020916</c:v>
                </c:pt>
                <c:pt idx="17277">
                  <c:v>10.020916</c:v>
                </c:pt>
                <c:pt idx="17278">
                  <c:v>10.020916</c:v>
                </c:pt>
                <c:pt idx="17279">
                  <c:v>10.023985999999999</c:v>
                </c:pt>
                <c:pt idx="17280">
                  <c:v>10.027066</c:v>
                </c:pt>
                <c:pt idx="17281">
                  <c:v>10.023985999999999</c:v>
                </c:pt>
                <c:pt idx="17282">
                  <c:v>10.023985999999999</c:v>
                </c:pt>
                <c:pt idx="17283">
                  <c:v>10.023985999999999</c:v>
                </c:pt>
                <c:pt idx="17284">
                  <c:v>10.027066</c:v>
                </c:pt>
                <c:pt idx="17285">
                  <c:v>10.027066</c:v>
                </c:pt>
                <c:pt idx="17286">
                  <c:v>10.027066</c:v>
                </c:pt>
                <c:pt idx="17287">
                  <c:v>10.030146</c:v>
                </c:pt>
                <c:pt idx="17288">
                  <c:v>10.030146</c:v>
                </c:pt>
                <c:pt idx="17289">
                  <c:v>10.030146</c:v>
                </c:pt>
                <c:pt idx="17290">
                  <c:v>10.030146</c:v>
                </c:pt>
                <c:pt idx="17291">
                  <c:v>10.036296</c:v>
                </c:pt>
                <c:pt idx="17292">
                  <c:v>10.039365999999999</c:v>
                </c:pt>
                <c:pt idx="17293">
                  <c:v>10.039365999999999</c:v>
                </c:pt>
                <c:pt idx="17294">
                  <c:v>10.039365999999999</c:v>
                </c:pt>
                <c:pt idx="17295">
                  <c:v>10.039365999999999</c:v>
                </c:pt>
                <c:pt idx="17296">
                  <c:v>10.042446</c:v>
                </c:pt>
                <c:pt idx="17297">
                  <c:v>10.042446</c:v>
                </c:pt>
                <c:pt idx="17298">
                  <c:v>10.045526000000001</c:v>
                </c:pt>
                <c:pt idx="17299">
                  <c:v>10.045526000000001</c:v>
                </c:pt>
                <c:pt idx="17300">
                  <c:v>10.048596</c:v>
                </c:pt>
                <c:pt idx="17301">
                  <c:v>10.048596</c:v>
                </c:pt>
                <c:pt idx="17302">
                  <c:v>10.048596</c:v>
                </c:pt>
                <c:pt idx="17303">
                  <c:v>10.051676</c:v>
                </c:pt>
                <c:pt idx="17304">
                  <c:v>10.051676</c:v>
                </c:pt>
                <c:pt idx="17305">
                  <c:v>10.054746</c:v>
                </c:pt>
                <c:pt idx="17306">
                  <c:v>10.054746</c:v>
                </c:pt>
                <c:pt idx="17307">
                  <c:v>10.057826</c:v>
                </c:pt>
                <c:pt idx="17308">
                  <c:v>10.057826</c:v>
                </c:pt>
                <c:pt idx="17309">
                  <c:v>10.057826</c:v>
                </c:pt>
                <c:pt idx="17310">
                  <c:v>10.057826</c:v>
                </c:pt>
                <c:pt idx="17311">
                  <c:v>10.057826</c:v>
                </c:pt>
                <c:pt idx="17312">
                  <c:v>10.057826</c:v>
                </c:pt>
                <c:pt idx="17313">
                  <c:v>10.057826</c:v>
                </c:pt>
                <c:pt idx="17314">
                  <c:v>10.054746</c:v>
                </c:pt>
                <c:pt idx="17315">
                  <c:v>10.054746</c:v>
                </c:pt>
                <c:pt idx="17316">
                  <c:v>10.057826</c:v>
                </c:pt>
                <c:pt idx="17317">
                  <c:v>10.057826</c:v>
                </c:pt>
                <c:pt idx="17318">
                  <c:v>10.057826</c:v>
                </c:pt>
                <c:pt idx="17319">
                  <c:v>10.057826</c:v>
                </c:pt>
                <c:pt idx="17320">
                  <c:v>10.057826</c:v>
                </c:pt>
                <c:pt idx="17321">
                  <c:v>10.057826</c:v>
                </c:pt>
                <c:pt idx="17322">
                  <c:v>10.057826</c:v>
                </c:pt>
                <c:pt idx="17323">
                  <c:v>10.054746</c:v>
                </c:pt>
                <c:pt idx="17324">
                  <c:v>10.054746</c:v>
                </c:pt>
                <c:pt idx="17325">
                  <c:v>10.054746</c:v>
                </c:pt>
                <c:pt idx="17326">
                  <c:v>10.057826</c:v>
                </c:pt>
                <c:pt idx="17327">
                  <c:v>10.057826</c:v>
                </c:pt>
                <c:pt idx="17328">
                  <c:v>10.060896</c:v>
                </c:pt>
                <c:pt idx="17329">
                  <c:v>10.060896</c:v>
                </c:pt>
                <c:pt idx="17330">
                  <c:v>10.060896</c:v>
                </c:pt>
                <c:pt idx="17331">
                  <c:v>10.063976</c:v>
                </c:pt>
                <c:pt idx="17332">
                  <c:v>10.063976</c:v>
                </c:pt>
                <c:pt idx="17333">
                  <c:v>10.063976</c:v>
                </c:pt>
                <c:pt idx="17334">
                  <c:v>10.063976</c:v>
                </c:pt>
                <c:pt idx="17335">
                  <c:v>10.067055999999999</c:v>
                </c:pt>
                <c:pt idx="17336">
                  <c:v>10.070126</c:v>
                </c:pt>
                <c:pt idx="17337">
                  <c:v>10.070126</c:v>
                </c:pt>
                <c:pt idx="17338">
                  <c:v>10.073205999999999</c:v>
                </c:pt>
                <c:pt idx="17339">
                  <c:v>10.073205999999999</c:v>
                </c:pt>
                <c:pt idx="17340">
                  <c:v>10.073205999999999</c:v>
                </c:pt>
                <c:pt idx="17341">
                  <c:v>10.076276</c:v>
                </c:pt>
                <c:pt idx="17342">
                  <c:v>10.079356000000001</c:v>
                </c:pt>
                <c:pt idx="17343">
                  <c:v>10.079356000000001</c:v>
                </c:pt>
                <c:pt idx="17344">
                  <c:v>10.079356000000001</c:v>
                </c:pt>
                <c:pt idx="17345">
                  <c:v>10.079356000000001</c:v>
                </c:pt>
                <c:pt idx="17346">
                  <c:v>10.082436</c:v>
                </c:pt>
                <c:pt idx="17347">
                  <c:v>10.082436</c:v>
                </c:pt>
                <c:pt idx="17348">
                  <c:v>10.085506000000001</c:v>
                </c:pt>
                <c:pt idx="17349">
                  <c:v>10.085506000000001</c:v>
                </c:pt>
                <c:pt idx="17350">
                  <c:v>10.085506000000001</c:v>
                </c:pt>
                <c:pt idx="17351">
                  <c:v>10.085506000000001</c:v>
                </c:pt>
                <c:pt idx="17352">
                  <c:v>10.085506000000001</c:v>
                </c:pt>
                <c:pt idx="17353">
                  <c:v>10.088585999999999</c:v>
                </c:pt>
                <c:pt idx="17354">
                  <c:v>10.088585999999999</c:v>
                </c:pt>
                <c:pt idx="17355">
                  <c:v>10.088585999999999</c:v>
                </c:pt>
                <c:pt idx="17356">
                  <c:v>10.088585999999999</c:v>
                </c:pt>
                <c:pt idx="17357">
                  <c:v>10.094735999999999</c:v>
                </c:pt>
                <c:pt idx="17358">
                  <c:v>10.094735999999999</c:v>
                </c:pt>
                <c:pt idx="17359">
                  <c:v>10.094735999999999</c:v>
                </c:pt>
                <c:pt idx="17360">
                  <c:v>10.094735999999999</c:v>
                </c:pt>
                <c:pt idx="17361">
                  <c:v>10.097806</c:v>
                </c:pt>
                <c:pt idx="17362">
                  <c:v>10.100885999999999</c:v>
                </c:pt>
                <c:pt idx="17363">
                  <c:v>10.103966</c:v>
                </c:pt>
                <c:pt idx="17364">
                  <c:v>10.103966</c:v>
                </c:pt>
                <c:pt idx="17365">
                  <c:v>10.107035999999999</c:v>
                </c:pt>
                <c:pt idx="17366">
                  <c:v>10.110116</c:v>
                </c:pt>
                <c:pt idx="17367">
                  <c:v>10.113186000000001</c:v>
                </c:pt>
                <c:pt idx="17368">
                  <c:v>10.113186000000001</c:v>
                </c:pt>
                <c:pt idx="17369">
                  <c:v>10.113186000000001</c:v>
                </c:pt>
                <c:pt idx="17370">
                  <c:v>10.113186000000001</c:v>
                </c:pt>
                <c:pt idx="17371">
                  <c:v>10.119336000000001</c:v>
                </c:pt>
                <c:pt idx="17372">
                  <c:v>10.119336000000001</c:v>
                </c:pt>
                <c:pt idx="17373">
                  <c:v>10.119336000000001</c:v>
                </c:pt>
                <c:pt idx="17374">
                  <c:v>10.116266</c:v>
                </c:pt>
                <c:pt idx="17375">
                  <c:v>10.119336000000001</c:v>
                </c:pt>
                <c:pt idx="17376">
                  <c:v>10.122415999999999</c:v>
                </c:pt>
                <c:pt idx="17377">
                  <c:v>10.122415999999999</c:v>
                </c:pt>
                <c:pt idx="17378">
                  <c:v>10.122415999999999</c:v>
                </c:pt>
                <c:pt idx="17379">
                  <c:v>10.125496</c:v>
                </c:pt>
                <c:pt idx="17380">
                  <c:v>10.128565999999999</c:v>
                </c:pt>
                <c:pt idx="17381">
                  <c:v>10.131646</c:v>
                </c:pt>
                <c:pt idx="17382">
                  <c:v>10.131646</c:v>
                </c:pt>
                <c:pt idx="17383">
                  <c:v>10.134715999999999</c:v>
                </c:pt>
                <c:pt idx="17384">
                  <c:v>10.137796</c:v>
                </c:pt>
                <c:pt idx="17385">
                  <c:v>10.140865999999999</c:v>
                </c:pt>
                <c:pt idx="17386">
                  <c:v>10.140865999999999</c:v>
                </c:pt>
                <c:pt idx="17387">
                  <c:v>10.143946</c:v>
                </c:pt>
                <c:pt idx="17388">
                  <c:v>10.143946</c:v>
                </c:pt>
                <c:pt idx="17389">
                  <c:v>10.143946</c:v>
                </c:pt>
                <c:pt idx="17390">
                  <c:v>10.143946</c:v>
                </c:pt>
                <c:pt idx="17391">
                  <c:v>10.147026</c:v>
                </c:pt>
                <c:pt idx="17392">
                  <c:v>10.147026</c:v>
                </c:pt>
                <c:pt idx="17393">
                  <c:v>10.150096</c:v>
                </c:pt>
                <c:pt idx="17394">
                  <c:v>10.153176</c:v>
                </c:pt>
                <c:pt idx="17395">
                  <c:v>10.153176</c:v>
                </c:pt>
                <c:pt idx="17396">
                  <c:v>10.156245999999999</c:v>
                </c:pt>
                <c:pt idx="17397">
                  <c:v>10.156245999999999</c:v>
                </c:pt>
                <c:pt idx="17398">
                  <c:v>10.159326</c:v>
                </c:pt>
                <c:pt idx="17399">
                  <c:v>10.162405999999999</c:v>
                </c:pt>
                <c:pt idx="17400">
                  <c:v>10.162405999999999</c:v>
                </c:pt>
                <c:pt idx="17401">
                  <c:v>10.165476</c:v>
                </c:pt>
                <c:pt idx="17402">
                  <c:v>10.165476</c:v>
                </c:pt>
                <c:pt idx="17403">
                  <c:v>10.165476</c:v>
                </c:pt>
                <c:pt idx="17404">
                  <c:v>10.165476</c:v>
                </c:pt>
                <c:pt idx="17405">
                  <c:v>10.168556000000001</c:v>
                </c:pt>
                <c:pt idx="17406">
                  <c:v>10.171626</c:v>
                </c:pt>
                <c:pt idx="17407">
                  <c:v>10.171626</c:v>
                </c:pt>
                <c:pt idx="17408">
                  <c:v>10.174706</c:v>
                </c:pt>
                <c:pt idx="17409">
                  <c:v>10.177776</c:v>
                </c:pt>
                <c:pt idx="17410">
                  <c:v>10.180856</c:v>
                </c:pt>
                <c:pt idx="17411">
                  <c:v>10.180856</c:v>
                </c:pt>
                <c:pt idx="17412">
                  <c:v>10.183935999999999</c:v>
                </c:pt>
                <c:pt idx="17413">
                  <c:v>10.187006</c:v>
                </c:pt>
                <c:pt idx="17414">
                  <c:v>10.187006</c:v>
                </c:pt>
                <c:pt idx="17415">
                  <c:v>10.190085999999999</c:v>
                </c:pt>
                <c:pt idx="17416">
                  <c:v>10.190085999999999</c:v>
                </c:pt>
                <c:pt idx="17417">
                  <c:v>10.193156</c:v>
                </c:pt>
                <c:pt idx="17418">
                  <c:v>10.196235999999999</c:v>
                </c:pt>
                <c:pt idx="17419">
                  <c:v>10.196235999999999</c:v>
                </c:pt>
                <c:pt idx="17420">
                  <c:v>10.199316</c:v>
                </c:pt>
                <c:pt idx="17421">
                  <c:v>10.202386000000001</c:v>
                </c:pt>
                <c:pt idx="17422">
                  <c:v>10.202386000000001</c:v>
                </c:pt>
                <c:pt idx="17423">
                  <c:v>10.202386000000001</c:v>
                </c:pt>
                <c:pt idx="17424">
                  <c:v>10.202386000000001</c:v>
                </c:pt>
                <c:pt idx="17425">
                  <c:v>10.208536</c:v>
                </c:pt>
                <c:pt idx="17426">
                  <c:v>10.211615999999999</c:v>
                </c:pt>
                <c:pt idx="17427">
                  <c:v>10.211615999999999</c:v>
                </c:pt>
                <c:pt idx="17428">
                  <c:v>10.214686</c:v>
                </c:pt>
                <c:pt idx="17429">
                  <c:v>10.217765999999999</c:v>
                </c:pt>
                <c:pt idx="17430">
                  <c:v>10.217765999999999</c:v>
                </c:pt>
                <c:pt idx="17431">
                  <c:v>10.214686</c:v>
                </c:pt>
                <c:pt idx="17432">
                  <c:v>10.214686</c:v>
                </c:pt>
                <c:pt idx="17433">
                  <c:v>10.217765999999999</c:v>
                </c:pt>
                <c:pt idx="17434">
                  <c:v>10.217765999999999</c:v>
                </c:pt>
                <c:pt idx="17435">
                  <c:v>10.217765999999999</c:v>
                </c:pt>
                <c:pt idx="17436">
                  <c:v>10.220846</c:v>
                </c:pt>
                <c:pt idx="17437">
                  <c:v>10.220846</c:v>
                </c:pt>
                <c:pt idx="17438">
                  <c:v>10.223915999999999</c:v>
                </c:pt>
                <c:pt idx="17439">
                  <c:v>10.223915999999999</c:v>
                </c:pt>
                <c:pt idx="17440">
                  <c:v>10.226996</c:v>
                </c:pt>
                <c:pt idx="17441">
                  <c:v>10.223915999999999</c:v>
                </c:pt>
                <c:pt idx="17442">
                  <c:v>10.226996</c:v>
                </c:pt>
                <c:pt idx="17443">
                  <c:v>10.230065999999999</c:v>
                </c:pt>
                <c:pt idx="17444">
                  <c:v>10.230065999999999</c:v>
                </c:pt>
                <c:pt idx="17445">
                  <c:v>10.233146</c:v>
                </c:pt>
                <c:pt idx="17446">
                  <c:v>10.236216000000001</c:v>
                </c:pt>
                <c:pt idx="17447">
                  <c:v>10.236216000000001</c:v>
                </c:pt>
                <c:pt idx="17448">
                  <c:v>10.236216000000001</c:v>
                </c:pt>
                <c:pt idx="17449">
                  <c:v>10.239296</c:v>
                </c:pt>
                <c:pt idx="17450">
                  <c:v>10.242376</c:v>
                </c:pt>
                <c:pt idx="17451">
                  <c:v>10.242376</c:v>
                </c:pt>
                <c:pt idx="17452">
                  <c:v>10.242376</c:v>
                </c:pt>
                <c:pt idx="17453">
                  <c:v>10.245445999999999</c:v>
                </c:pt>
                <c:pt idx="17454">
                  <c:v>10.248526</c:v>
                </c:pt>
                <c:pt idx="17455">
                  <c:v>10.248526</c:v>
                </c:pt>
                <c:pt idx="17456">
                  <c:v>10.251595999999999</c:v>
                </c:pt>
                <c:pt idx="17457">
                  <c:v>10.251595999999999</c:v>
                </c:pt>
                <c:pt idx="17458">
                  <c:v>10.254676</c:v>
                </c:pt>
                <c:pt idx="17459">
                  <c:v>10.257756000000001</c:v>
                </c:pt>
                <c:pt idx="17460">
                  <c:v>10.260826</c:v>
                </c:pt>
                <c:pt idx="17461">
                  <c:v>10.263906</c:v>
                </c:pt>
                <c:pt idx="17462">
                  <c:v>10.266976</c:v>
                </c:pt>
                <c:pt idx="17463">
                  <c:v>10.270056</c:v>
                </c:pt>
                <c:pt idx="17464">
                  <c:v>10.270056</c:v>
                </c:pt>
                <c:pt idx="17465">
                  <c:v>10.273126</c:v>
                </c:pt>
                <c:pt idx="17466">
                  <c:v>10.273126</c:v>
                </c:pt>
                <c:pt idx="17467">
                  <c:v>10.276206</c:v>
                </c:pt>
                <c:pt idx="17468">
                  <c:v>10.276206</c:v>
                </c:pt>
                <c:pt idx="17469">
                  <c:v>10.279285999999999</c:v>
                </c:pt>
                <c:pt idx="17470">
                  <c:v>10.282356</c:v>
                </c:pt>
                <c:pt idx="17471">
                  <c:v>10.282356</c:v>
                </c:pt>
                <c:pt idx="17472">
                  <c:v>10.282356</c:v>
                </c:pt>
                <c:pt idx="17473">
                  <c:v>10.285435999999999</c:v>
                </c:pt>
                <c:pt idx="17474">
                  <c:v>10.288506</c:v>
                </c:pt>
                <c:pt idx="17475">
                  <c:v>10.288506</c:v>
                </c:pt>
                <c:pt idx="17476">
                  <c:v>10.285435999999999</c:v>
                </c:pt>
                <c:pt idx="17477">
                  <c:v>10.288506</c:v>
                </c:pt>
                <c:pt idx="17478">
                  <c:v>10.291586000000001</c:v>
                </c:pt>
                <c:pt idx="17479">
                  <c:v>10.291586000000001</c:v>
                </c:pt>
                <c:pt idx="17480">
                  <c:v>10.291586000000001</c:v>
                </c:pt>
                <c:pt idx="17481">
                  <c:v>10.294656</c:v>
                </c:pt>
                <c:pt idx="17482">
                  <c:v>10.297736</c:v>
                </c:pt>
                <c:pt idx="17483">
                  <c:v>10.300815999999999</c:v>
                </c:pt>
                <c:pt idx="17484">
                  <c:v>10.303886</c:v>
                </c:pt>
                <c:pt idx="17485">
                  <c:v>10.306965999999999</c:v>
                </c:pt>
                <c:pt idx="17486">
                  <c:v>10.310036</c:v>
                </c:pt>
                <c:pt idx="17487">
                  <c:v>10.313115999999999</c:v>
                </c:pt>
                <c:pt idx="17488">
                  <c:v>10.310036</c:v>
                </c:pt>
                <c:pt idx="17489">
                  <c:v>10.313115999999999</c:v>
                </c:pt>
                <c:pt idx="17490">
                  <c:v>10.313115999999999</c:v>
                </c:pt>
                <c:pt idx="17491">
                  <c:v>10.316196</c:v>
                </c:pt>
                <c:pt idx="17492">
                  <c:v>10.319265999999999</c:v>
                </c:pt>
                <c:pt idx="17493">
                  <c:v>10.322346</c:v>
                </c:pt>
                <c:pt idx="17494">
                  <c:v>10.322346</c:v>
                </c:pt>
                <c:pt idx="17495">
                  <c:v>10.322346</c:v>
                </c:pt>
                <c:pt idx="17496">
                  <c:v>10.322346</c:v>
                </c:pt>
                <c:pt idx="17497">
                  <c:v>10.325416000000001</c:v>
                </c:pt>
                <c:pt idx="17498">
                  <c:v>10.325416000000001</c:v>
                </c:pt>
                <c:pt idx="17499">
                  <c:v>10.328495999999999</c:v>
                </c:pt>
                <c:pt idx="17500">
                  <c:v>10.331566</c:v>
                </c:pt>
                <c:pt idx="17501">
                  <c:v>10.334645999999999</c:v>
                </c:pt>
                <c:pt idx="17502">
                  <c:v>10.334645999999999</c:v>
                </c:pt>
                <c:pt idx="17503">
                  <c:v>10.334645999999999</c:v>
                </c:pt>
                <c:pt idx="17504">
                  <c:v>10.337726</c:v>
                </c:pt>
                <c:pt idx="17505">
                  <c:v>10.337726</c:v>
                </c:pt>
                <c:pt idx="17506">
                  <c:v>10.337726</c:v>
                </c:pt>
                <c:pt idx="17507">
                  <c:v>10.343876</c:v>
                </c:pt>
                <c:pt idx="17508">
                  <c:v>10.346945999999999</c:v>
                </c:pt>
                <c:pt idx="17509">
                  <c:v>10.346945999999999</c:v>
                </c:pt>
                <c:pt idx="17510">
                  <c:v>10.346945999999999</c:v>
                </c:pt>
                <c:pt idx="17511">
                  <c:v>10.350026</c:v>
                </c:pt>
                <c:pt idx="17512">
                  <c:v>10.353095999999999</c:v>
                </c:pt>
                <c:pt idx="17513">
                  <c:v>10.350026</c:v>
                </c:pt>
                <c:pt idx="17514">
                  <c:v>10.350026</c:v>
                </c:pt>
                <c:pt idx="17515">
                  <c:v>10.353095999999999</c:v>
                </c:pt>
                <c:pt idx="17516">
                  <c:v>10.356176</c:v>
                </c:pt>
                <c:pt idx="17517">
                  <c:v>10.356176</c:v>
                </c:pt>
                <c:pt idx="17518">
                  <c:v>10.353095999999999</c:v>
                </c:pt>
                <c:pt idx="17519">
                  <c:v>10.353095999999999</c:v>
                </c:pt>
                <c:pt idx="17520">
                  <c:v>10.356176</c:v>
                </c:pt>
                <c:pt idx="17521">
                  <c:v>10.353095999999999</c:v>
                </c:pt>
                <c:pt idx="17522">
                  <c:v>10.350026</c:v>
                </c:pt>
                <c:pt idx="17523">
                  <c:v>10.353095999999999</c:v>
                </c:pt>
                <c:pt idx="17524">
                  <c:v>10.356176</c:v>
                </c:pt>
                <c:pt idx="17525">
                  <c:v>10.359256</c:v>
                </c:pt>
                <c:pt idx="17526">
                  <c:v>10.362325999999999</c:v>
                </c:pt>
                <c:pt idx="17527">
                  <c:v>10.362325999999999</c:v>
                </c:pt>
                <c:pt idx="17528">
                  <c:v>10.365406</c:v>
                </c:pt>
                <c:pt idx="17529">
                  <c:v>10.368475999999999</c:v>
                </c:pt>
                <c:pt idx="17530">
                  <c:v>10.368475999999999</c:v>
                </c:pt>
                <c:pt idx="17531">
                  <c:v>10.371556</c:v>
                </c:pt>
                <c:pt idx="17532">
                  <c:v>10.374625999999999</c:v>
                </c:pt>
                <c:pt idx="17533">
                  <c:v>10.374625999999999</c:v>
                </c:pt>
                <c:pt idx="17534">
                  <c:v>10.377706</c:v>
                </c:pt>
                <c:pt idx="17535">
                  <c:v>10.377706</c:v>
                </c:pt>
                <c:pt idx="17536">
                  <c:v>10.377706</c:v>
                </c:pt>
                <c:pt idx="17537">
                  <c:v>10.380786000000001</c:v>
                </c:pt>
                <c:pt idx="17538">
                  <c:v>10.383856</c:v>
                </c:pt>
                <c:pt idx="17539">
                  <c:v>10.386936</c:v>
                </c:pt>
                <c:pt idx="17540">
                  <c:v>10.386936</c:v>
                </c:pt>
                <c:pt idx="17541">
                  <c:v>10.390006</c:v>
                </c:pt>
                <c:pt idx="17542">
                  <c:v>10.393086</c:v>
                </c:pt>
                <c:pt idx="17543">
                  <c:v>10.393086</c:v>
                </c:pt>
                <c:pt idx="17544">
                  <c:v>10.393086</c:v>
                </c:pt>
                <c:pt idx="17545">
                  <c:v>10.396156</c:v>
                </c:pt>
                <c:pt idx="17546">
                  <c:v>10.399236</c:v>
                </c:pt>
                <c:pt idx="17547">
                  <c:v>10.396156</c:v>
                </c:pt>
                <c:pt idx="17548">
                  <c:v>10.396156</c:v>
                </c:pt>
                <c:pt idx="17549">
                  <c:v>10.399236</c:v>
                </c:pt>
                <c:pt idx="17550">
                  <c:v>10.402315999999999</c:v>
                </c:pt>
                <c:pt idx="17551">
                  <c:v>10.402315999999999</c:v>
                </c:pt>
                <c:pt idx="17552">
                  <c:v>10.399236</c:v>
                </c:pt>
                <c:pt idx="17553">
                  <c:v>10.399236</c:v>
                </c:pt>
                <c:pt idx="17554">
                  <c:v>10.399236</c:v>
                </c:pt>
                <c:pt idx="17555">
                  <c:v>10.402315999999999</c:v>
                </c:pt>
                <c:pt idx="17556">
                  <c:v>10.402315999999999</c:v>
                </c:pt>
                <c:pt idx="17557">
                  <c:v>10.405386</c:v>
                </c:pt>
                <c:pt idx="17558">
                  <c:v>10.408466000000001</c:v>
                </c:pt>
                <c:pt idx="17559">
                  <c:v>10.408466000000001</c:v>
                </c:pt>
                <c:pt idx="17560">
                  <c:v>10.411536</c:v>
                </c:pt>
                <c:pt idx="17561">
                  <c:v>10.411536</c:v>
                </c:pt>
                <c:pt idx="17562">
                  <c:v>10.414616000000001</c:v>
                </c:pt>
                <c:pt idx="17563">
                  <c:v>10.414616000000001</c:v>
                </c:pt>
                <c:pt idx="17564">
                  <c:v>10.417686</c:v>
                </c:pt>
                <c:pt idx="17565">
                  <c:v>10.420766</c:v>
                </c:pt>
                <c:pt idx="17566">
                  <c:v>10.423845999999999</c:v>
                </c:pt>
                <c:pt idx="17567">
                  <c:v>10.423845999999999</c:v>
                </c:pt>
                <c:pt idx="17568">
                  <c:v>10.426916</c:v>
                </c:pt>
                <c:pt idx="17569">
                  <c:v>10.429995999999999</c:v>
                </c:pt>
                <c:pt idx="17570">
                  <c:v>10.433066</c:v>
                </c:pt>
                <c:pt idx="17571">
                  <c:v>10.436145999999999</c:v>
                </c:pt>
                <c:pt idx="17572">
                  <c:v>10.436145999999999</c:v>
                </c:pt>
                <c:pt idx="17573">
                  <c:v>10.439226</c:v>
                </c:pt>
                <c:pt idx="17574">
                  <c:v>10.442295999999999</c:v>
                </c:pt>
                <c:pt idx="17575">
                  <c:v>10.442295999999999</c:v>
                </c:pt>
                <c:pt idx="17576">
                  <c:v>10.445376</c:v>
                </c:pt>
                <c:pt idx="17577">
                  <c:v>10.448446000000001</c:v>
                </c:pt>
                <c:pt idx="17578">
                  <c:v>10.451525999999999</c:v>
                </c:pt>
                <c:pt idx="17579">
                  <c:v>10.454606</c:v>
                </c:pt>
                <c:pt idx="17580">
                  <c:v>10.457675999999999</c:v>
                </c:pt>
                <c:pt idx="17581">
                  <c:v>10.463825999999999</c:v>
                </c:pt>
                <c:pt idx="17582">
                  <c:v>10.463825999999999</c:v>
                </c:pt>
                <c:pt idx="17583">
                  <c:v>10.466906</c:v>
                </c:pt>
                <c:pt idx="17584">
                  <c:v>10.469975999999999</c:v>
                </c:pt>
                <c:pt idx="17585">
                  <c:v>10.473056</c:v>
                </c:pt>
                <c:pt idx="17586">
                  <c:v>10.476136</c:v>
                </c:pt>
                <c:pt idx="17587">
                  <c:v>10.476136</c:v>
                </c:pt>
                <c:pt idx="17588">
                  <c:v>10.479206</c:v>
                </c:pt>
                <c:pt idx="17589">
                  <c:v>10.482286</c:v>
                </c:pt>
                <c:pt idx="17590">
                  <c:v>10.485355999999999</c:v>
                </c:pt>
                <c:pt idx="17591">
                  <c:v>10.485355999999999</c:v>
                </c:pt>
                <c:pt idx="17592">
                  <c:v>10.485355999999999</c:v>
                </c:pt>
                <c:pt idx="17593">
                  <c:v>10.488436</c:v>
                </c:pt>
                <c:pt idx="17594">
                  <c:v>10.488436</c:v>
                </c:pt>
                <c:pt idx="17595">
                  <c:v>10.488436</c:v>
                </c:pt>
                <c:pt idx="17596">
                  <c:v>10.491515999999999</c:v>
                </c:pt>
                <c:pt idx="17597">
                  <c:v>10.491515999999999</c:v>
                </c:pt>
                <c:pt idx="17598">
                  <c:v>10.488436</c:v>
                </c:pt>
                <c:pt idx="17599">
                  <c:v>10.491515999999999</c:v>
                </c:pt>
                <c:pt idx="17600">
                  <c:v>10.494586</c:v>
                </c:pt>
                <c:pt idx="17601">
                  <c:v>10.497666000000001</c:v>
                </c:pt>
                <c:pt idx="17602">
                  <c:v>10.494586</c:v>
                </c:pt>
                <c:pt idx="17603">
                  <c:v>10.497666000000001</c:v>
                </c:pt>
                <c:pt idx="17604">
                  <c:v>10.497666000000001</c:v>
                </c:pt>
                <c:pt idx="17605">
                  <c:v>10.500736</c:v>
                </c:pt>
                <c:pt idx="17606">
                  <c:v>10.503816</c:v>
                </c:pt>
                <c:pt idx="17607">
                  <c:v>10.506886</c:v>
                </c:pt>
                <c:pt idx="17608">
                  <c:v>10.509966</c:v>
                </c:pt>
                <c:pt idx="17609">
                  <c:v>10.509966</c:v>
                </c:pt>
                <c:pt idx="17610">
                  <c:v>10.513045999999999</c:v>
                </c:pt>
                <c:pt idx="17611">
                  <c:v>10.516116</c:v>
                </c:pt>
                <c:pt idx="17612">
                  <c:v>10.519195999999999</c:v>
                </c:pt>
                <c:pt idx="17613">
                  <c:v>10.516116</c:v>
                </c:pt>
                <c:pt idx="17614">
                  <c:v>10.519195999999999</c:v>
                </c:pt>
                <c:pt idx="17615">
                  <c:v>10.525345999999999</c:v>
                </c:pt>
                <c:pt idx="17616">
                  <c:v>10.525345999999999</c:v>
                </c:pt>
                <c:pt idx="17617">
                  <c:v>10.525345999999999</c:v>
                </c:pt>
                <c:pt idx="17618">
                  <c:v>10.525345999999999</c:v>
                </c:pt>
                <c:pt idx="17619">
                  <c:v>10.528416</c:v>
                </c:pt>
                <c:pt idx="17620">
                  <c:v>10.531496000000001</c:v>
                </c:pt>
                <c:pt idx="17621">
                  <c:v>10.531496000000001</c:v>
                </c:pt>
                <c:pt idx="17622">
                  <c:v>10.531496000000001</c:v>
                </c:pt>
                <c:pt idx="17623">
                  <c:v>10.531496000000001</c:v>
                </c:pt>
                <c:pt idx="17624">
                  <c:v>10.534575999999999</c:v>
                </c:pt>
                <c:pt idx="17625">
                  <c:v>10.537646000000001</c:v>
                </c:pt>
                <c:pt idx="17626">
                  <c:v>10.540725999999999</c:v>
                </c:pt>
                <c:pt idx="17627">
                  <c:v>10.540725999999999</c:v>
                </c:pt>
                <c:pt idx="17628">
                  <c:v>10.543796</c:v>
                </c:pt>
                <c:pt idx="17629">
                  <c:v>10.546875999999999</c:v>
                </c:pt>
                <c:pt idx="17630">
                  <c:v>10.553025999999999</c:v>
                </c:pt>
                <c:pt idx="17631">
                  <c:v>10.553025999999999</c:v>
                </c:pt>
                <c:pt idx="17632">
                  <c:v>10.549946</c:v>
                </c:pt>
                <c:pt idx="17633">
                  <c:v>10.553025999999999</c:v>
                </c:pt>
                <c:pt idx="17634">
                  <c:v>10.553025999999999</c:v>
                </c:pt>
                <c:pt idx="17635">
                  <c:v>10.553025999999999</c:v>
                </c:pt>
                <c:pt idx="17636">
                  <c:v>10.553025999999999</c:v>
                </c:pt>
                <c:pt idx="17637">
                  <c:v>10.553025999999999</c:v>
                </c:pt>
                <c:pt idx="17638">
                  <c:v>10.556106</c:v>
                </c:pt>
                <c:pt idx="17639">
                  <c:v>10.556106</c:v>
                </c:pt>
                <c:pt idx="17640">
                  <c:v>10.556106</c:v>
                </c:pt>
                <c:pt idx="17641">
                  <c:v>10.556106</c:v>
                </c:pt>
                <c:pt idx="17642">
                  <c:v>10.559175999999999</c:v>
                </c:pt>
                <c:pt idx="17643">
                  <c:v>10.559175999999999</c:v>
                </c:pt>
                <c:pt idx="17644">
                  <c:v>10.565326000000001</c:v>
                </c:pt>
                <c:pt idx="17645">
                  <c:v>10.568406</c:v>
                </c:pt>
                <c:pt idx="17646">
                  <c:v>10.571486</c:v>
                </c:pt>
                <c:pt idx="17647">
                  <c:v>10.571486</c:v>
                </c:pt>
                <c:pt idx="17648">
                  <c:v>10.574555999999999</c:v>
                </c:pt>
                <c:pt idx="17649">
                  <c:v>10.571486</c:v>
                </c:pt>
                <c:pt idx="17650">
                  <c:v>10.571486</c:v>
                </c:pt>
                <c:pt idx="17651">
                  <c:v>10.574555999999999</c:v>
                </c:pt>
                <c:pt idx="17652">
                  <c:v>10.574555999999999</c:v>
                </c:pt>
                <c:pt idx="17653">
                  <c:v>10.577636</c:v>
                </c:pt>
                <c:pt idx="17654">
                  <c:v>10.577636</c:v>
                </c:pt>
                <c:pt idx="17655">
                  <c:v>10.577636</c:v>
                </c:pt>
                <c:pt idx="17656">
                  <c:v>10.580705999999999</c:v>
                </c:pt>
                <c:pt idx="17657">
                  <c:v>10.580705999999999</c:v>
                </c:pt>
                <c:pt idx="17658">
                  <c:v>10.583786</c:v>
                </c:pt>
                <c:pt idx="17659">
                  <c:v>10.586855999999999</c:v>
                </c:pt>
                <c:pt idx="17660">
                  <c:v>10.589936</c:v>
                </c:pt>
                <c:pt idx="17661">
                  <c:v>10.589936</c:v>
                </c:pt>
                <c:pt idx="17662">
                  <c:v>10.589936</c:v>
                </c:pt>
                <c:pt idx="17663">
                  <c:v>10.589936</c:v>
                </c:pt>
                <c:pt idx="17664">
                  <c:v>10.589936</c:v>
                </c:pt>
                <c:pt idx="17665">
                  <c:v>10.589936</c:v>
                </c:pt>
                <c:pt idx="17666">
                  <c:v>10.589936</c:v>
                </c:pt>
                <c:pt idx="17667">
                  <c:v>10.593016</c:v>
                </c:pt>
                <c:pt idx="17668">
                  <c:v>10.593016</c:v>
                </c:pt>
                <c:pt idx="17669">
                  <c:v>10.596086</c:v>
                </c:pt>
                <c:pt idx="17670">
                  <c:v>10.602236</c:v>
                </c:pt>
                <c:pt idx="17671">
                  <c:v>10.602236</c:v>
                </c:pt>
                <c:pt idx="17672">
                  <c:v>10.602236</c:v>
                </c:pt>
                <c:pt idx="17673">
                  <c:v>10.602236</c:v>
                </c:pt>
                <c:pt idx="17674">
                  <c:v>10.602236</c:v>
                </c:pt>
                <c:pt idx="17675">
                  <c:v>10.605316</c:v>
                </c:pt>
                <c:pt idx="17676">
                  <c:v>10.602236</c:v>
                </c:pt>
                <c:pt idx="17677">
                  <c:v>10.602236</c:v>
                </c:pt>
                <c:pt idx="17678">
                  <c:v>10.602236</c:v>
                </c:pt>
                <c:pt idx="17679">
                  <c:v>10.608385999999999</c:v>
                </c:pt>
                <c:pt idx="17680">
                  <c:v>10.611466</c:v>
                </c:pt>
                <c:pt idx="17681">
                  <c:v>10.608385999999999</c:v>
                </c:pt>
                <c:pt idx="17682">
                  <c:v>10.608385999999999</c:v>
                </c:pt>
                <c:pt idx="17683">
                  <c:v>10.611466</c:v>
                </c:pt>
                <c:pt idx="17684">
                  <c:v>10.611466</c:v>
                </c:pt>
                <c:pt idx="17685">
                  <c:v>10.611466</c:v>
                </c:pt>
                <c:pt idx="17686">
                  <c:v>10.614545999999999</c:v>
                </c:pt>
                <c:pt idx="17687">
                  <c:v>10.617616</c:v>
                </c:pt>
                <c:pt idx="17688">
                  <c:v>10.617616</c:v>
                </c:pt>
                <c:pt idx="17689">
                  <c:v>10.617616</c:v>
                </c:pt>
                <c:pt idx="17690">
                  <c:v>10.620696000000001</c:v>
                </c:pt>
                <c:pt idx="17691">
                  <c:v>10.623766</c:v>
                </c:pt>
                <c:pt idx="17692">
                  <c:v>10.623766</c:v>
                </c:pt>
                <c:pt idx="17693">
                  <c:v>10.626846</c:v>
                </c:pt>
                <c:pt idx="17694">
                  <c:v>10.629925999999999</c:v>
                </c:pt>
                <c:pt idx="17695">
                  <c:v>10.636075999999999</c:v>
                </c:pt>
                <c:pt idx="17696">
                  <c:v>10.636075999999999</c:v>
                </c:pt>
                <c:pt idx="17697">
                  <c:v>10.639146</c:v>
                </c:pt>
                <c:pt idx="17698">
                  <c:v>10.639146</c:v>
                </c:pt>
                <c:pt idx="17699">
                  <c:v>10.639146</c:v>
                </c:pt>
                <c:pt idx="17700">
                  <c:v>10.639146</c:v>
                </c:pt>
                <c:pt idx="17701">
                  <c:v>10.636075999999999</c:v>
                </c:pt>
                <c:pt idx="17702">
                  <c:v>10.636075999999999</c:v>
                </c:pt>
                <c:pt idx="17703">
                  <c:v>10.639146</c:v>
                </c:pt>
                <c:pt idx="17704">
                  <c:v>10.645296</c:v>
                </c:pt>
                <c:pt idx="17705">
                  <c:v>10.648375999999999</c:v>
                </c:pt>
                <c:pt idx="17706">
                  <c:v>10.651456</c:v>
                </c:pt>
                <c:pt idx="17707">
                  <c:v>10.657605999999999</c:v>
                </c:pt>
                <c:pt idx="17708">
                  <c:v>10.663755999999999</c:v>
                </c:pt>
                <c:pt idx="17709">
                  <c:v>10.663755999999999</c:v>
                </c:pt>
                <c:pt idx="17710">
                  <c:v>10.663755999999999</c:v>
                </c:pt>
                <c:pt idx="17711">
                  <c:v>10.663755999999999</c:v>
                </c:pt>
                <c:pt idx="17712">
                  <c:v>10.660676</c:v>
                </c:pt>
                <c:pt idx="17713">
                  <c:v>10.663755999999999</c:v>
                </c:pt>
                <c:pt idx="17714">
                  <c:v>10.663755999999999</c:v>
                </c:pt>
                <c:pt idx="17715">
                  <c:v>10.663755999999999</c:v>
                </c:pt>
                <c:pt idx="17716">
                  <c:v>10.666826</c:v>
                </c:pt>
                <c:pt idx="17717">
                  <c:v>10.669905999999999</c:v>
                </c:pt>
                <c:pt idx="17718">
                  <c:v>10.672986</c:v>
                </c:pt>
                <c:pt idx="17719">
                  <c:v>10.676055999999999</c:v>
                </c:pt>
                <c:pt idx="17720">
                  <c:v>10.682205999999999</c:v>
                </c:pt>
                <c:pt idx="17721">
                  <c:v>10.685286</c:v>
                </c:pt>
                <c:pt idx="17722">
                  <c:v>10.688356000000001</c:v>
                </c:pt>
                <c:pt idx="17723">
                  <c:v>10.688356000000001</c:v>
                </c:pt>
                <c:pt idx="17724">
                  <c:v>10.691435999999999</c:v>
                </c:pt>
                <c:pt idx="17725">
                  <c:v>10.688356000000001</c:v>
                </c:pt>
                <c:pt idx="17726">
                  <c:v>10.685286</c:v>
                </c:pt>
                <c:pt idx="17727">
                  <c:v>10.685286</c:v>
                </c:pt>
                <c:pt idx="17728">
                  <c:v>10.688356000000001</c:v>
                </c:pt>
                <c:pt idx="17729">
                  <c:v>10.688356000000001</c:v>
                </c:pt>
                <c:pt idx="17730">
                  <c:v>10.688356000000001</c:v>
                </c:pt>
                <c:pt idx="17731">
                  <c:v>10.688356000000001</c:v>
                </c:pt>
                <c:pt idx="17732">
                  <c:v>10.694516</c:v>
                </c:pt>
                <c:pt idx="17733">
                  <c:v>10.697585999999999</c:v>
                </c:pt>
                <c:pt idx="17734">
                  <c:v>10.697585999999999</c:v>
                </c:pt>
                <c:pt idx="17735">
                  <c:v>10.700666</c:v>
                </c:pt>
                <c:pt idx="17736">
                  <c:v>10.703735999999999</c:v>
                </c:pt>
                <c:pt idx="17737">
                  <c:v>10.703735999999999</c:v>
                </c:pt>
                <c:pt idx="17738">
                  <c:v>10.700666</c:v>
                </c:pt>
                <c:pt idx="17739">
                  <c:v>10.700666</c:v>
                </c:pt>
                <c:pt idx="17740">
                  <c:v>10.700666</c:v>
                </c:pt>
                <c:pt idx="17741">
                  <c:v>10.700666</c:v>
                </c:pt>
                <c:pt idx="17742">
                  <c:v>10.700666</c:v>
                </c:pt>
                <c:pt idx="17743">
                  <c:v>10.700666</c:v>
                </c:pt>
                <c:pt idx="17744">
                  <c:v>10.703735999999999</c:v>
                </c:pt>
                <c:pt idx="17745">
                  <c:v>10.703735999999999</c:v>
                </c:pt>
                <c:pt idx="17746">
                  <c:v>10.706816</c:v>
                </c:pt>
                <c:pt idx="17747">
                  <c:v>10.709896000000001</c:v>
                </c:pt>
                <c:pt idx="17748">
                  <c:v>10.709896000000001</c:v>
                </c:pt>
                <c:pt idx="17749">
                  <c:v>10.709896000000001</c:v>
                </c:pt>
                <c:pt idx="17750">
                  <c:v>10.712966</c:v>
                </c:pt>
                <c:pt idx="17751">
                  <c:v>10.712966</c:v>
                </c:pt>
                <c:pt idx="17752">
                  <c:v>10.716046</c:v>
                </c:pt>
                <c:pt idx="17753">
                  <c:v>10.716046</c:v>
                </c:pt>
                <c:pt idx="17754">
                  <c:v>10.719116</c:v>
                </c:pt>
                <c:pt idx="17755">
                  <c:v>10.719116</c:v>
                </c:pt>
                <c:pt idx="17756">
                  <c:v>10.719116</c:v>
                </c:pt>
                <c:pt idx="17757">
                  <c:v>10.719116</c:v>
                </c:pt>
                <c:pt idx="17758">
                  <c:v>10.719116</c:v>
                </c:pt>
                <c:pt idx="17759">
                  <c:v>10.719116</c:v>
                </c:pt>
                <c:pt idx="17760">
                  <c:v>10.722196</c:v>
                </c:pt>
                <c:pt idx="17761">
                  <c:v>10.722196</c:v>
                </c:pt>
                <c:pt idx="17762">
                  <c:v>10.725266</c:v>
                </c:pt>
                <c:pt idx="17763">
                  <c:v>10.725266</c:v>
                </c:pt>
                <c:pt idx="17764">
                  <c:v>10.725266</c:v>
                </c:pt>
                <c:pt idx="17765">
                  <c:v>10.728346</c:v>
                </c:pt>
                <c:pt idx="17766">
                  <c:v>10.728346</c:v>
                </c:pt>
                <c:pt idx="17767">
                  <c:v>10.731425999999999</c:v>
                </c:pt>
                <c:pt idx="17768">
                  <c:v>10.731425999999999</c:v>
                </c:pt>
                <c:pt idx="17769">
                  <c:v>10.734496</c:v>
                </c:pt>
                <c:pt idx="17770">
                  <c:v>10.737576000000001</c:v>
                </c:pt>
                <c:pt idx="17771">
                  <c:v>10.737576000000001</c:v>
                </c:pt>
                <c:pt idx="17772">
                  <c:v>10.737576000000001</c:v>
                </c:pt>
                <c:pt idx="17773">
                  <c:v>10.737576000000001</c:v>
                </c:pt>
                <c:pt idx="17774">
                  <c:v>10.740646</c:v>
                </c:pt>
                <c:pt idx="17775">
                  <c:v>10.743726000000001</c:v>
                </c:pt>
                <c:pt idx="17776">
                  <c:v>10.743726000000001</c:v>
                </c:pt>
                <c:pt idx="17777">
                  <c:v>10.749876</c:v>
                </c:pt>
                <c:pt idx="17778">
                  <c:v>10.752955999999999</c:v>
                </c:pt>
                <c:pt idx="17779">
                  <c:v>10.752955999999999</c:v>
                </c:pt>
                <c:pt idx="17780">
                  <c:v>10.752955999999999</c:v>
                </c:pt>
                <c:pt idx="17781">
                  <c:v>10.752955999999999</c:v>
                </c:pt>
                <c:pt idx="17782">
                  <c:v>10.752955999999999</c:v>
                </c:pt>
                <c:pt idx="17783">
                  <c:v>10.752955999999999</c:v>
                </c:pt>
                <c:pt idx="17784">
                  <c:v>10.752955999999999</c:v>
                </c:pt>
                <c:pt idx="17785">
                  <c:v>10.752955999999999</c:v>
                </c:pt>
                <c:pt idx="17786">
                  <c:v>10.756026</c:v>
                </c:pt>
                <c:pt idx="17787">
                  <c:v>10.756026</c:v>
                </c:pt>
                <c:pt idx="17788">
                  <c:v>10.756026</c:v>
                </c:pt>
                <c:pt idx="17789">
                  <c:v>10.756026</c:v>
                </c:pt>
                <c:pt idx="17790">
                  <c:v>10.756026</c:v>
                </c:pt>
                <c:pt idx="17791">
                  <c:v>10.759105999999999</c:v>
                </c:pt>
                <c:pt idx="17792">
                  <c:v>10.759105999999999</c:v>
                </c:pt>
                <c:pt idx="17793">
                  <c:v>10.759105999999999</c:v>
                </c:pt>
                <c:pt idx="17794">
                  <c:v>10.759105999999999</c:v>
                </c:pt>
                <c:pt idx="17795">
                  <c:v>10.762176</c:v>
                </c:pt>
                <c:pt idx="17796">
                  <c:v>10.762176</c:v>
                </c:pt>
                <c:pt idx="17797">
                  <c:v>10.762176</c:v>
                </c:pt>
                <c:pt idx="17798">
                  <c:v>10.762176</c:v>
                </c:pt>
                <c:pt idx="17799">
                  <c:v>10.762176</c:v>
                </c:pt>
                <c:pt idx="17800">
                  <c:v>10.765255999999999</c:v>
                </c:pt>
                <c:pt idx="17801">
                  <c:v>10.765255999999999</c:v>
                </c:pt>
                <c:pt idx="17802">
                  <c:v>10.765255999999999</c:v>
                </c:pt>
                <c:pt idx="17803">
                  <c:v>10.768336</c:v>
                </c:pt>
                <c:pt idx="17804">
                  <c:v>10.771405999999999</c:v>
                </c:pt>
                <c:pt idx="17805">
                  <c:v>10.774486</c:v>
                </c:pt>
                <c:pt idx="17806">
                  <c:v>10.774486</c:v>
                </c:pt>
                <c:pt idx="17807">
                  <c:v>10.780635999999999</c:v>
                </c:pt>
                <c:pt idx="17808">
                  <c:v>10.783706</c:v>
                </c:pt>
                <c:pt idx="17809">
                  <c:v>10.786785999999999</c:v>
                </c:pt>
                <c:pt idx="17810">
                  <c:v>10.786785999999999</c:v>
                </c:pt>
                <c:pt idx="17811">
                  <c:v>10.786785999999999</c:v>
                </c:pt>
                <c:pt idx="17812">
                  <c:v>10.786785999999999</c:v>
                </c:pt>
                <c:pt idx="17813">
                  <c:v>10.792935999999999</c:v>
                </c:pt>
                <c:pt idx="17814">
                  <c:v>10.792935999999999</c:v>
                </c:pt>
                <c:pt idx="17815">
                  <c:v>10.792935999999999</c:v>
                </c:pt>
                <c:pt idx="17816">
                  <c:v>10.792935999999999</c:v>
                </c:pt>
                <c:pt idx="17817">
                  <c:v>10.792935999999999</c:v>
                </c:pt>
                <c:pt idx="17818">
                  <c:v>10.792935999999999</c:v>
                </c:pt>
                <c:pt idx="17819">
                  <c:v>10.792935999999999</c:v>
                </c:pt>
                <c:pt idx="17820">
                  <c:v>10.792935999999999</c:v>
                </c:pt>
                <c:pt idx="17821">
                  <c:v>10.796016</c:v>
                </c:pt>
                <c:pt idx="17822">
                  <c:v>10.796016</c:v>
                </c:pt>
                <c:pt idx="17823">
                  <c:v>10.799085999999999</c:v>
                </c:pt>
                <c:pt idx="17824">
                  <c:v>10.799085999999999</c:v>
                </c:pt>
                <c:pt idx="17825">
                  <c:v>10.799085999999999</c:v>
                </c:pt>
                <c:pt idx="17826">
                  <c:v>10.802166</c:v>
                </c:pt>
                <c:pt idx="17827">
                  <c:v>10.802166</c:v>
                </c:pt>
                <c:pt idx="17828">
                  <c:v>10.805235999999999</c:v>
                </c:pt>
                <c:pt idx="17829">
                  <c:v>10.805235999999999</c:v>
                </c:pt>
                <c:pt idx="17830">
                  <c:v>10.805235999999999</c:v>
                </c:pt>
                <c:pt idx="17831">
                  <c:v>10.808316</c:v>
                </c:pt>
                <c:pt idx="17832">
                  <c:v>10.808316</c:v>
                </c:pt>
                <c:pt idx="17833">
                  <c:v>10.811396</c:v>
                </c:pt>
                <c:pt idx="17834">
                  <c:v>10.811396</c:v>
                </c:pt>
                <c:pt idx="17835">
                  <c:v>10.811396</c:v>
                </c:pt>
                <c:pt idx="17836">
                  <c:v>10.814465999999999</c:v>
                </c:pt>
                <c:pt idx="17837">
                  <c:v>10.811396</c:v>
                </c:pt>
                <c:pt idx="17838">
                  <c:v>10.811396</c:v>
                </c:pt>
                <c:pt idx="17839">
                  <c:v>10.814465999999999</c:v>
                </c:pt>
                <c:pt idx="17840">
                  <c:v>10.811396</c:v>
                </c:pt>
                <c:pt idx="17841">
                  <c:v>10.811396</c:v>
                </c:pt>
                <c:pt idx="17842">
                  <c:v>10.811396</c:v>
                </c:pt>
                <c:pt idx="17843">
                  <c:v>10.811396</c:v>
                </c:pt>
                <c:pt idx="17844">
                  <c:v>10.811396</c:v>
                </c:pt>
                <c:pt idx="17845">
                  <c:v>10.811396</c:v>
                </c:pt>
                <c:pt idx="17846">
                  <c:v>10.814465999999999</c:v>
                </c:pt>
                <c:pt idx="17847">
                  <c:v>10.814465999999999</c:v>
                </c:pt>
                <c:pt idx="17848">
                  <c:v>10.814465999999999</c:v>
                </c:pt>
                <c:pt idx="17849">
                  <c:v>10.814465999999999</c:v>
                </c:pt>
                <c:pt idx="17850">
                  <c:v>10.814465999999999</c:v>
                </c:pt>
                <c:pt idx="17851">
                  <c:v>10.814465999999999</c:v>
                </c:pt>
                <c:pt idx="17852">
                  <c:v>10.814465999999999</c:v>
                </c:pt>
                <c:pt idx="17853">
                  <c:v>10.817546</c:v>
                </c:pt>
                <c:pt idx="17854">
                  <c:v>10.820615999999999</c:v>
                </c:pt>
                <c:pt idx="17855">
                  <c:v>10.823696</c:v>
                </c:pt>
                <c:pt idx="17856">
                  <c:v>10.823696</c:v>
                </c:pt>
                <c:pt idx="17857">
                  <c:v>10.826776000000001</c:v>
                </c:pt>
                <c:pt idx="17858">
                  <c:v>10.829846</c:v>
                </c:pt>
                <c:pt idx="17859">
                  <c:v>10.829846</c:v>
                </c:pt>
                <c:pt idx="17860">
                  <c:v>10.829846</c:v>
                </c:pt>
                <c:pt idx="17861">
                  <c:v>10.832926</c:v>
                </c:pt>
                <c:pt idx="17862">
                  <c:v>10.832926</c:v>
                </c:pt>
                <c:pt idx="17863">
                  <c:v>10.832926</c:v>
                </c:pt>
                <c:pt idx="17864">
                  <c:v>10.832926</c:v>
                </c:pt>
                <c:pt idx="17865">
                  <c:v>10.832926</c:v>
                </c:pt>
                <c:pt idx="17866">
                  <c:v>10.832926</c:v>
                </c:pt>
                <c:pt idx="17867">
                  <c:v>10.832926</c:v>
                </c:pt>
                <c:pt idx="17868">
                  <c:v>10.832926</c:v>
                </c:pt>
                <c:pt idx="17869">
                  <c:v>10.835996</c:v>
                </c:pt>
                <c:pt idx="17870">
                  <c:v>10.835996</c:v>
                </c:pt>
                <c:pt idx="17871">
                  <c:v>10.832926</c:v>
                </c:pt>
                <c:pt idx="17872">
                  <c:v>10.835996</c:v>
                </c:pt>
                <c:pt idx="17873">
                  <c:v>10.839076</c:v>
                </c:pt>
                <c:pt idx="17874">
                  <c:v>10.839076</c:v>
                </c:pt>
                <c:pt idx="17875">
                  <c:v>10.839076</c:v>
                </c:pt>
                <c:pt idx="17876">
                  <c:v>10.839076</c:v>
                </c:pt>
                <c:pt idx="17877">
                  <c:v>10.842146</c:v>
                </c:pt>
                <c:pt idx="17878">
                  <c:v>10.842146</c:v>
                </c:pt>
                <c:pt idx="17879">
                  <c:v>10.842146</c:v>
                </c:pt>
                <c:pt idx="17880">
                  <c:v>10.845226</c:v>
                </c:pt>
                <c:pt idx="17881">
                  <c:v>10.848305999999999</c:v>
                </c:pt>
                <c:pt idx="17882">
                  <c:v>10.848305999999999</c:v>
                </c:pt>
                <c:pt idx="17883">
                  <c:v>10.851376</c:v>
                </c:pt>
                <c:pt idx="17884">
                  <c:v>10.851376</c:v>
                </c:pt>
                <c:pt idx="17885">
                  <c:v>10.854455999999999</c:v>
                </c:pt>
                <c:pt idx="17886">
                  <c:v>10.851376</c:v>
                </c:pt>
                <c:pt idx="17887">
                  <c:v>10.851376</c:v>
                </c:pt>
                <c:pt idx="17888">
                  <c:v>10.857526</c:v>
                </c:pt>
                <c:pt idx="17889">
                  <c:v>10.857526</c:v>
                </c:pt>
                <c:pt idx="17890">
                  <c:v>10.860606000000001</c:v>
                </c:pt>
                <c:pt idx="17891">
                  <c:v>10.860606000000001</c:v>
                </c:pt>
                <c:pt idx="17892">
                  <c:v>10.860606000000001</c:v>
                </c:pt>
                <c:pt idx="17893">
                  <c:v>10.863686</c:v>
                </c:pt>
                <c:pt idx="17894">
                  <c:v>10.863686</c:v>
                </c:pt>
                <c:pt idx="17895">
                  <c:v>10.863686</c:v>
                </c:pt>
                <c:pt idx="17896">
                  <c:v>10.863686</c:v>
                </c:pt>
                <c:pt idx="17897">
                  <c:v>10.863686</c:v>
                </c:pt>
                <c:pt idx="17898">
                  <c:v>10.863686</c:v>
                </c:pt>
                <c:pt idx="17899">
                  <c:v>10.863686</c:v>
                </c:pt>
                <c:pt idx="17900">
                  <c:v>10.860606000000001</c:v>
                </c:pt>
                <c:pt idx="17901">
                  <c:v>10.860606000000001</c:v>
                </c:pt>
                <c:pt idx="17902">
                  <c:v>10.860606000000001</c:v>
                </c:pt>
                <c:pt idx="17903">
                  <c:v>10.863686</c:v>
                </c:pt>
                <c:pt idx="17904">
                  <c:v>10.863686</c:v>
                </c:pt>
                <c:pt idx="17905">
                  <c:v>10.866756000000001</c:v>
                </c:pt>
                <c:pt idx="17906">
                  <c:v>10.866756000000001</c:v>
                </c:pt>
                <c:pt idx="17907">
                  <c:v>10.869835999999999</c:v>
                </c:pt>
                <c:pt idx="17908">
                  <c:v>10.872906</c:v>
                </c:pt>
                <c:pt idx="17909">
                  <c:v>10.872906</c:v>
                </c:pt>
                <c:pt idx="17910">
                  <c:v>10.872906</c:v>
                </c:pt>
                <c:pt idx="17911">
                  <c:v>10.875985999999999</c:v>
                </c:pt>
                <c:pt idx="17912">
                  <c:v>10.872906</c:v>
                </c:pt>
                <c:pt idx="17913">
                  <c:v>10.875985999999999</c:v>
                </c:pt>
                <c:pt idx="17914">
                  <c:v>10.875985999999999</c:v>
                </c:pt>
                <c:pt idx="17915">
                  <c:v>10.879056</c:v>
                </c:pt>
                <c:pt idx="17916">
                  <c:v>10.879056</c:v>
                </c:pt>
                <c:pt idx="17917">
                  <c:v>10.882135999999999</c:v>
                </c:pt>
                <c:pt idx="17918">
                  <c:v>10.882135999999999</c:v>
                </c:pt>
                <c:pt idx="17919">
                  <c:v>10.882135999999999</c:v>
                </c:pt>
                <c:pt idx="17920">
                  <c:v>10.882135999999999</c:v>
                </c:pt>
                <c:pt idx="17921">
                  <c:v>10.885216</c:v>
                </c:pt>
                <c:pt idx="17922">
                  <c:v>10.888285999999999</c:v>
                </c:pt>
                <c:pt idx="17923">
                  <c:v>10.891366</c:v>
                </c:pt>
                <c:pt idx="17924">
                  <c:v>10.891366</c:v>
                </c:pt>
                <c:pt idx="17925">
                  <c:v>10.888285999999999</c:v>
                </c:pt>
                <c:pt idx="17926">
                  <c:v>10.885216</c:v>
                </c:pt>
                <c:pt idx="17927">
                  <c:v>10.885216</c:v>
                </c:pt>
                <c:pt idx="17928">
                  <c:v>10.888285999999999</c:v>
                </c:pt>
                <c:pt idx="17929">
                  <c:v>10.891366</c:v>
                </c:pt>
                <c:pt idx="17930">
                  <c:v>10.894436000000001</c:v>
                </c:pt>
                <c:pt idx="17931">
                  <c:v>10.897516</c:v>
                </c:pt>
                <c:pt idx="17932">
                  <c:v>10.900586000000001</c:v>
                </c:pt>
                <c:pt idx="17933">
                  <c:v>10.903665999999999</c:v>
                </c:pt>
                <c:pt idx="17934">
                  <c:v>10.903665999999999</c:v>
                </c:pt>
                <c:pt idx="17935">
                  <c:v>10.900586000000001</c:v>
                </c:pt>
                <c:pt idx="17936">
                  <c:v>10.900586000000001</c:v>
                </c:pt>
                <c:pt idx="17937">
                  <c:v>10.903665999999999</c:v>
                </c:pt>
                <c:pt idx="17938">
                  <c:v>10.906746</c:v>
                </c:pt>
                <c:pt idx="17939">
                  <c:v>10.909815999999999</c:v>
                </c:pt>
                <c:pt idx="17940">
                  <c:v>10.909815999999999</c:v>
                </c:pt>
                <c:pt idx="17941">
                  <c:v>10.912896</c:v>
                </c:pt>
                <c:pt idx="17942">
                  <c:v>10.915965999999999</c:v>
                </c:pt>
                <c:pt idx="17943">
                  <c:v>10.919046</c:v>
                </c:pt>
                <c:pt idx="17944">
                  <c:v>10.922115999999999</c:v>
                </c:pt>
                <c:pt idx="17945">
                  <c:v>10.925196</c:v>
                </c:pt>
                <c:pt idx="17946">
                  <c:v>10.925196</c:v>
                </c:pt>
                <c:pt idx="17947">
                  <c:v>10.925196</c:v>
                </c:pt>
                <c:pt idx="17948">
                  <c:v>10.925196</c:v>
                </c:pt>
                <c:pt idx="17949">
                  <c:v>10.925196</c:v>
                </c:pt>
                <c:pt idx="17950">
                  <c:v>10.922115999999999</c:v>
                </c:pt>
                <c:pt idx="17951">
                  <c:v>10.919046</c:v>
                </c:pt>
                <c:pt idx="17952">
                  <c:v>10.922115999999999</c:v>
                </c:pt>
                <c:pt idx="17953">
                  <c:v>10.925196</c:v>
                </c:pt>
                <c:pt idx="17954">
                  <c:v>10.925196</c:v>
                </c:pt>
                <c:pt idx="17955">
                  <c:v>10.925196</c:v>
                </c:pt>
                <c:pt idx="17956">
                  <c:v>10.931346</c:v>
                </c:pt>
                <c:pt idx="17957">
                  <c:v>10.937495999999999</c:v>
                </c:pt>
                <c:pt idx="17958">
                  <c:v>10.937495999999999</c:v>
                </c:pt>
                <c:pt idx="17959">
                  <c:v>10.940576</c:v>
                </c:pt>
                <c:pt idx="17960">
                  <c:v>10.940576</c:v>
                </c:pt>
                <c:pt idx="17961">
                  <c:v>10.940576</c:v>
                </c:pt>
                <c:pt idx="17962">
                  <c:v>10.937495999999999</c:v>
                </c:pt>
                <c:pt idx="17963">
                  <c:v>10.937495999999999</c:v>
                </c:pt>
                <c:pt idx="17964">
                  <c:v>10.934426</c:v>
                </c:pt>
                <c:pt idx="17965">
                  <c:v>10.937495999999999</c:v>
                </c:pt>
                <c:pt idx="17966">
                  <c:v>10.937495999999999</c:v>
                </c:pt>
                <c:pt idx="17967">
                  <c:v>10.940576</c:v>
                </c:pt>
                <c:pt idx="17968">
                  <c:v>10.946726</c:v>
                </c:pt>
                <c:pt idx="17969">
                  <c:v>10.949806000000001</c:v>
                </c:pt>
                <c:pt idx="17970">
                  <c:v>10.949806000000001</c:v>
                </c:pt>
                <c:pt idx="17971">
                  <c:v>10.952876</c:v>
                </c:pt>
                <c:pt idx="17972">
                  <c:v>10.952876</c:v>
                </c:pt>
                <c:pt idx="17973">
                  <c:v>10.949806000000001</c:v>
                </c:pt>
                <c:pt idx="17974">
                  <c:v>10.946726</c:v>
                </c:pt>
                <c:pt idx="17975">
                  <c:v>10.946726</c:v>
                </c:pt>
                <c:pt idx="17976">
                  <c:v>10.946726</c:v>
                </c:pt>
                <c:pt idx="17977">
                  <c:v>10.943645999999999</c:v>
                </c:pt>
                <c:pt idx="17978">
                  <c:v>10.946726</c:v>
                </c:pt>
                <c:pt idx="17979">
                  <c:v>10.946726</c:v>
                </c:pt>
                <c:pt idx="17980">
                  <c:v>10.946726</c:v>
                </c:pt>
                <c:pt idx="17981">
                  <c:v>10.949806000000001</c:v>
                </c:pt>
                <c:pt idx="17982">
                  <c:v>10.955956</c:v>
                </c:pt>
                <c:pt idx="17983">
                  <c:v>10.959026</c:v>
                </c:pt>
                <c:pt idx="17984">
                  <c:v>10.959026</c:v>
                </c:pt>
                <c:pt idx="17985">
                  <c:v>10.962106</c:v>
                </c:pt>
                <c:pt idx="17986">
                  <c:v>10.962106</c:v>
                </c:pt>
                <c:pt idx="17987">
                  <c:v>10.965185999999999</c:v>
                </c:pt>
                <c:pt idx="17988">
                  <c:v>10.965185999999999</c:v>
                </c:pt>
                <c:pt idx="17989">
                  <c:v>10.962106</c:v>
                </c:pt>
                <c:pt idx="17990">
                  <c:v>10.962106</c:v>
                </c:pt>
                <c:pt idx="17991">
                  <c:v>10.965185999999999</c:v>
                </c:pt>
                <c:pt idx="17992">
                  <c:v>10.965185999999999</c:v>
                </c:pt>
                <c:pt idx="17993">
                  <c:v>10.965185999999999</c:v>
                </c:pt>
                <c:pt idx="17994">
                  <c:v>10.968256</c:v>
                </c:pt>
                <c:pt idx="17995">
                  <c:v>10.971335999999999</c:v>
                </c:pt>
                <c:pt idx="17996">
                  <c:v>10.971335999999999</c:v>
                </c:pt>
                <c:pt idx="17997">
                  <c:v>10.971335999999999</c:v>
                </c:pt>
                <c:pt idx="17998">
                  <c:v>10.971335999999999</c:v>
                </c:pt>
                <c:pt idx="17999">
                  <c:v>10.974406</c:v>
                </c:pt>
                <c:pt idx="18000">
                  <c:v>10.974406</c:v>
                </c:pt>
                <c:pt idx="18001">
                  <c:v>10.974406</c:v>
                </c:pt>
                <c:pt idx="18002">
                  <c:v>10.977485999999999</c:v>
                </c:pt>
                <c:pt idx="18003">
                  <c:v>10.977485999999999</c:v>
                </c:pt>
                <c:pt idx="18004">
                  <c:v>10.977485999999999</c:v>
                </c:pt>
                <c:pt idx="18005">
                  <c:v>10.980566</c:v>
                </c:pt>
                <c:pt idx="18006">
                  <c:v>10.983636000000001</c:v>
                </c:pt>
                <c:pt idx="18007">
                  <c:v>10.986715999999999</c:v>
                </c:pt>
                <c:pt idx="18008">
                  <c:v>10.986715999999999</c:v>
                </c:pt>
                <c:pt idx="18009">
                  <c:v>10.989786</c:v>
                </c:pt>
                <c:pt idx="18010">
                  <c:v>10.989786</c:v>
                </c:pt>
                <c:pt idx="18011">
                  <c:v>10.992865999999999</c:v>
                </c:pt>
                <c:pt idx="18012">
                  <c:v>10.992865999999999</c:v>
                </c:pt>
                <c:pt idx="18013">
                  <c:v>10.995936</c:v>
                </c:pt>
                <c:pt idx="18014">
                  <c:v>10.995936</c:v>
                </c:pt>
                <c:pt idx="18015">
                  <c:v>10.999015999999999</c:v>
                </c:pt>
                <c:pt idx="18016">
                  <c:v>10.999015999999999</c:v>
                </c:pt>
                <c:pt idx="18017">
                  <c:v>11.002096</c:v>
                </c:pt>
                <c:pt idx="18018">
                  <c:v>11.002096</c:v>
                </c:pt>
                <c:pt idx="18019">
                  <c:v>11.002096</c:v>
                </c:pt>
                <c:pt idx="18020">
                  <c:v>11.005165999999999</c:v>
                </c:pt>
                <c:pt idx="18021">
                  <c:v>11.005165999999999</c:v>
                </c:pt>
                <c:pt idx="18022">
                  <c:v>11.005165999999999</c:v>
                </c:pt>
                <c:pt idx="18023">
                  <c:v>11.002096</c:v>
                </c:pt>
                <c:pt idx="18024">
                  <c:v>11.002096</c:v>
                </c:pt>
                <c:pt idx="18025">
                  <c:v>11.005165999999999</c:v>
                </c:pt>
                <c:pt idx="18026">
                  <c:v>11.005165999999999</c:v>
                </c:pt>
                <c:pt idx="18027">
                  <c:v>11.005165999999999</c:v>
                </c:pt>
                <c:pt idx="18028">
                  <c:v>11.008246</c:v>
                </c:pt>
                <c:pt idx="18029">
                  <c:v>11.011315999999999</c:v>
                </c:pt>
                <c:pt idx="18030">
                  <c:v>11.011315999999999</c:v>
                </c:pt>
                <c:pt idx="18031">
                  <c:v>11.008246</c:v>
                </c:pt>
                <c:pt idx="18032">
                  <c:v>11.008246</c:v>
                </c:pt>
                <c:pt idx="18033">
                  <c:v>11.008246</c:v>
                </c:pt>
                <c:pt idx="18034">
                  <c:v>11.008246</c:v>
                </c:pt>
                <c:pt idx="18035">
                  <c:v>11.011315999999999</c:v>
                </c:pt>
                <c:pt idx="18036">
                  <c:v>11.014396</c:v>
                </c:pt>
                <c:pt idx="18037">
                  <c:v>11.014396</c:v>
                </c:pt>
                <c:pt idx="18038">
                  <c:v>11.017476</c:v>
                </c:pt>
                <c:pt idx="18039">
                  <c:v>11.020546</c:v>
                </c:pt>
                <c:pt idx="18040">
                  <c:v>11.020546</c:v>
                </c:pt>
                <c:pt idx="18041">
                  <c:v>11.023626</c:v>
                </c:pt>
                <c:pt idx="18042">
                  <c:v>11.023626</c:v>
                </c:pt>
                <c:pt idx="18043">
                  <c:v>11.023626</c:v>
                </c:pt>
                <c:pt idx="18044">
                  <c:v>11.023626</c:v>
                </c:pt>
                <c:pt idx="18045">
                  <c:v>11.023626</c:v>
                </c:pt>
                <c:pt idx="18046">
                  <c:v>11.026695999999999</c:v>
                </c:pt>
                <c:pt idx="18047">
                  <c:v>11.029776</c:v>
                </c:pt>
                <c:pt idx="18048">
                  <c:v>11.029776</c:v>
                </c:pt>
                <c:pt idx="18049">
                  <c:v>11.029776</c:v>
                </c:pt>
                <c:pt idx="18050">
                  <c:v>11.032845999999999</c:v>
                </c:pt>
                <c:pt idx="18051">
                  <c:v>11.032845999999999</c:v>
                </c:pt>
                <c:pt idx="18052">
                  <c:v>11.032845999999999</c:v>
                </c:pt>
                <c:pt idx="18053">
                  <c:v>11.035926</c:v>
                </c:pt>
                <c:pt idx="18054">
                  <c:v>11.035926</c:v>
                </c:pt>
                <c:pt idx="18055">
                  <c:v>11.039006000000001</c:v>
                </c:pt>
                <c:pt idx="18056">
                  <c:v>11.039006000000001</c:v>
                </c:pt>
                <c:pt idx="18057">
                  <c:v>11.039006000000001</c:v>
                </c:pt>
                <c:pt idx="18058">
                  <c:v>11.039006000000001</c:v>
                </c:pt>
                <c:pt idx="18059">
                  <c:v>11.042076</c:v>
                </c:pt>
                <c:pt idx="18060">
                  <c:v>11.042076</c:v>
                </c:pt>
                <c:pt idx="18061">
                  <c:v>11.042076</c:v>
                </c:pt>
                <c:pt idx="18062">
                  <c:v>11.042076</c:v>
                </c:pt>
                <c:pt idx="18063">
                  <c:v>11.042076</c:v>
                </c:pt>
                <c:pt idx="18064">
                  <c:v>11.042076</c:v>
                </c:pt>
                <c:pt idx="18065">
                  <c:v>11.042076</c:v>
                </c:pt>
                <c:pt idx="18066">
                  <c:v>11.045156</c:v>
                </c:pt>
                <c:pt idx="18067">
                  <c:v>11.048226</c:v>
                </c:pt>
                <c:pt idx="18068">
                  <c:v>11.048226</c:v>
                </c:pt>
                <c:pt idx="18069">
                  <c:v>11.045156</c:v>
                </c:pt>
                <c:pt idx="18070">
                  <c:v>11.048226</c:v>
                </c:pt>
                <c:pt idx="18071">
                  <c:v>11.051306</c:v>
                </c:pt>
                <c:pt idx="18072">
                  <c:v>11.054376</c:v>
                </c:pt>
                <c:pt idx="18073">
                  <c:v>11.054376</c:v>
                </c:pt>
                <c:pt idx="18074">
                  <c:v>11.054376</c:v>
                </c:pt>
                <c:pt idx="18075">
                  <c:v>11.054376</c:v>
                </c:pt>
                <c:pt idx="18076">
                  <c:v>11.054376</c:v>
                </c:pt>
                <c:pt idx="18077">
                  <c:v>11.054376</c:v>
                </c:pt>
                <c:pt idx="18078">
                  <c:v>11.057456</c:v>
                </c:pt>
                <c:pt idx="18079">
                  <c:v>11.057456</c:v>
                </c:pt>
                <c:pt idx="18080">
                  <c:v>11.057456</c:v>
                </c:pt>
                <c:pt idx="18081">
                  <c:v>11.060535999999999</c:v>
                </c:pt>
                <c:pt idx="18082">
                  <c:v>11.057456</c:v>
                </c:pt>
                <c:pt idx="18083">
                  <c:v>11.057456</c:v>
                </c:pt>
                <c:pt idx="18084">
                  <c:v>11.057456</c:v>
                </c:pt>
                <c:pt idx="18085">
                  <c:v>11.060535999999999</c:v>
                </c:pt>
                <c:pt idx="18086">
                  <c:v>11.060535999999999</c:v>
                </c:pt>
                <c:pt idx="18087">
                  <c:v>11.063606</c:v>
                </c:pt>
                <c:pt idx="18088">
                  <c:v>11.063606</c:v>
                </c:pt>
                <c:pt idx="18089">
                  <c:v>11.063606</c:v>
                </c:pt>
                <c:pt idx="18090">
                  <c:v>11.066685999999999</c:v>
                </c:pt>
                <c:pt idx="18091">
                  <c:v>11.066685999999999</c:v>
                </c:pt>
                <c:pt idx="18092">
                  <c:v>11.063606</c:v>
                </c:pt>
                <c:pt idx="18093">
                  <c:v>11.066685999999999</c:v>
                </c:pt>
                <c:pt idx="18094">
                  <c:v>11.066685999999999</c:v>
                </c:pt>
                <c:pt idx="18095">
                  <c:v>11.063606</c:v>
                </c:pt>
                <c:pt idx="18096">
                  <c:v>11.066685999999999</c:v>
                </c:pt>
                <c:pt idx="18097">
                  <c:v>11.069756</c:v>
                </c:pt>
                <c:pt idx="18098">
                  <c:v>11.069756</c:v>
                </c:pt>
                <c:pt idx="18099">
                  <c:v>11.069756</c:v>
                </c:pt>
                <c:pt idx="18100">
                  <c:v>11.072836000000001</c:v>
                </c:pt>
                <c:pt idx="18101">
                  <c:v>11.075906</c:v>
                </c:pt>
                <c:pt idx="18102">
                  <c:v>11.072836000000001</c:v>
                </c:pt>
                <c:pt idx="18103">
                  <c:v>11.075906</c:v>
                </c:pt>
                <c:pt idx="18104">
                  <c:v>11.078986</c:v>
                </c:pt>
                <c:pt idx="18105">
                  <c:v>11.082065999999999</c:v>
                </c:pt>
                <c:pt idx="18106">
                  <c:v>11.085136</c:v>
                </c:pt>
                <c:pt idx="18107">
                  <c:v>11.085136</c:v>
                </c:pt>
                <c:pt idx="18108">
                  <c:v>11.088215999999999</c:v>
                </c:pt>
                <c:pt idx="18109">
                  <c:v>11.088215999999999</c:v>
                </c:pt>
                <c:pt idx="18110">
                  <c:v>11.088215999999999</c:v>
                </c:pt>
                <c:pt idx="18111">
                  <c:v>11.088215999999999</c:v>
                </c:pt>
                <c:pt idx="18112">
                  <c:v>11.091286</c:v>
                </c:pt>
                <c:pt idx="18113">
                  <c:v>11.091286</c:v>
                </c:pt>
                <c:pt idx="18114">
                  <c:v>11.091286</c:v>
                </c:pt>
                <c:pt idx="18115">
                  <c:v>11.094365999999999</c:v>
                </c:pt>
                <c:pt idx="18116">
                  <c:v>11.094365999999999</c:v>
                </c:pt>
                <c:pt idx="18117">
                  <c:v>11.091286</c:v>
                </c:pt>
                <c:pt idx="18118">
                  <c:v>11.091286</c:v>
                </c:pt>
                <c:pt idx="18119">
                  <c:v>11.094365999999999</c:v>
                </c:pt>
                <c:pt idx="18120">
                  <c:v>11.097436</c:v>
                </c:pt>
                <c:pt idx="18121">
                  <c:v>11.097436</c:v>
                </c:pt>
                <c:pt idx="18122">
                  <c:v>11.100515999999999</c:v>
                </c:pt>
                <c:pt idx="18123">
                  <c:v>11.103596</c:v>
                </c:pt>
                <c:pt idx="18124">
                  <c:v>11.103596</c:v>
                </c:pt>
                <c:pt idx="18125">
                  <c:v>11.100515999999999</c:v>
                </c:pt>
                <c:pt idx="18126">
                  <c:v>11.103596</c:v>
                </c:pt>
                <c:pt idx="18127">
                  <c:v>11.106666000000001</c:v>
                </c:pt>
                <c:pt idx="18128">
                  <c:v>11.109745999999999</c:v>
                </c:pt>
                <c:pt idx="18129">
                  <c:v>11.109745999999999</c:v>
                </c:pt>
                <c:pt idx="18130">
                  <c:v>11.109745999999999</c:v>
                </c:pt>
                <c:pt idx="18131">
                  <c:v>11.112816</c:v>
                </c:pt>
                <c:pt idx="18132">
                  <c:v>11.112816</c:v>
                </c:pt>
                <c:pt idx="18133">
                  <c:v>11.112816</c:v>
                </c:pt>
                <c:pt idx="18134">
                  <c:v>11.115895999999999</c:v>
                </c:pt>
                <c:pt idx="18135">
                  <c:v>11.118976</c:v>
                </c:pt>
                <c:pt idx="18136">
                  <c:v>11.118976</c:v>
                </c:pt>
                <c:pt idx="18137">
                  <c:v>11.115895999999999</c:v>
                </c:pt>
                <c:pt idx="18138">
                  <c:v>11.118976</c:v>
                </c:pt>
                <c:pt idx="18139">
                  <c:v>11.115895999999999</c:v>
                </c:pt>
                <c:pt idx="18140">
                  <c:v>11.118976</c:v>
                </c:pt>
                <c:pt idx="18141">
                  <c:v>11.115895999999999</c:v>
                </c:pt>
                <c:pt idx="18142">
                  <c:v>11.118976</c:v>
                </c:pt>
                <c:pt idx="18143">
                  <c:v>11.122045999999999</c:v>
                </c:pt>
                <c:pt idx="18144">
                  <c:v>11.122045999999999</c:v>
                </c:pt>
                <c:pt idx="18145">
                  <c:v>11.122045999999999</c:v>
                </c:pt>
                <c:pt idx="18146">
                  <c:v>11.122045999999999</c:v>
                </c:pt>
                <c:pt idx="18147">
                  <c:v>11.125126</c:v>
                </c:pt>
                <c:pt idx="18148">
                  <c:v>11.128195999999999</c:v>
                </c:pt>
                <c:pt idx="18149">
                  <c:v>11.128195999999999</c:v>
                </c:pt>
                <c:pt idx="18150">
                  <c:v>11.128195999999999</c:v>
                </c:pt>
                <c:pt idx="18151">
                  <c:v>11.128195999999999</c:v>
                </c:pt>
                <c:pt idx="18152">
                  <c:v>11.128195999999999</c:v>
                </c:pt>
                <c:pt idx="18153">
                  <c:v>11.131276</c:v>
                </c:pt>
                <c:pt idx="18154">
                  <c:v>11.134345999999999</c:v>
                </c:pt>
                <c:pt idx="18155">
                  <c:v>11.137426</c:v>
                </c:pt>
                <c:pt idx="18156">
                  <c:v>11.137426</c:v>
                </c:pt>
                <c:pt idx="18157">
                  <c:v>11.140506</c:v>
                </c:pt>
                <c:pt idx="18158">
                  <c:v>11.143575999999999</c:v>
                </c:pt>
                <c:pt idx="18159">
                  <c:v>11.143575999999999</c:v>
                </c:pt>
                <c:pt idx="18160">
                  <c:v>11.143575999999999</c:v>
                </c:pt>
                <c:pt idx="18161">
                  <c:v>11.143575999999999</c:v>
                </c:pt>
                <c:pt idx="18162">
                  <c:v>11.143575999999999</c:v>
                </c:pt>
                <c:pt idx="18163">
                  <c:v>11.143575999999999</c:v>
                </c:pt>
                <c:pt idx="18164">
                  <c:v>11.140506</c:v>
                </c:pt>
                <c:pt idx="18165">
                  <c:v>11.143575999999999</c:v>
                </c:pt>
                <c:pt idx="18166">
                  <c:v>11.146656</c:v>
                </c:pt>
                <c:pt idx="18167">
                  <c:v>11.143575999999999</c:v>
                </c:pt>
                <c:pt idx="18168">
                  <c:v>11.143575999999999</c:v>
                </c:pt>
                <c:pt idx="18169">
                  <c:v>11.143575999999999</c:v>
                </c:pt>
                <c:pt idx="18170">
                  <c:v>11.146656</c:v>
                </c:pt>
                <c:pt idx="18171">
                  <c:v>11.143575999999999</c:v>
                </c:pt>
                <c:pt idx="18172">
                  <c:v>11.146656</c:v>
                </c:pt>
                <c:pt idx="18173">
                  <c:v>11.146656</c:v>
                </c:pt>
                <c:pt idx="18174">
                  <c:v>11.149725999999999</c:v>
                </c:pt>
                <c:pt idx="18175">
                  <c:v>11.149725999999999</c:v>
                </c:pt>
                <c:pt idx="18176">
                  <c:v>11.152806</c:v>
                </c:pt>
                <c:pt idx="18177">
                  <c:v>11.152806</c:v>
                </c:pt>
                <c:pt idx="18178">
                  <c:v>11.152806</c:v>
                </c:pt>
                <c:pt idx="18179">
                  <c:v>11.149725999999999</c:v>
                </c:pt>
                <c:pt idx="18180">
                  <c:v>11.152806</c:v>
                </c:pt>
                <c:pt idx="18181">
                  <c:v>11.155875999999999</c:v>
                </c:pt>
                <c:pt idx="18182">
                  <c:v>11.158956</c:v>
                </c:pt>
                <c:pt idx="18183">
                  <c:v>11.162036000000001</c:v>
                </c:pt>
                <c:pt idx="18184">
                  <c:v>11.165106</c:v>
                </c:pt>
                <c:pt idx="18185">
                  <c:v>11.165106</c:v>
                </c:pt>
                <c:pt idx="18186">
                  <c:v>11.165106</c:v>
                </c:pt>
                <c:pt idx="18187">
                  <c:v>11.162036000000001</c:v>
                </c:pt>
                <c:pt idx="18188">
                  <c:v>11.162036000000001</c:v>
                </c:pt>
                <c:pt idx="18189">
                  <c:v>11.162036000000001</c:v>
                </c:pt>
                <c:pt idx="18190">
                  <c:v>11.162036000000001</c:v>
                </c:pt>
                <c:pt idx="18191">
                  <c:v>11.162036000000001</c:v>
                </c:pt>
                <c:pt idx="18192">
                  <c:v>11.165106</c:v>
                </c:pt>
                <c:pt idx="18193">
                  <c:v>11.165106</c:v>
                </c:pt>
                <c:pt idx="18194">
                  <c:v>11.165106</c:v>
                </c:pt>
                <c:pt idx="18195">
                  <c:v>11.165106</c:v>
                </c:pt>
                <c:pt idx="18196">
                  <c:v>11.168186</c:v>
                </c:pt>
                <c:pt idx="18197">
                  <c:v>11.165106</c:v>
                </c:pt>
                <c:pt idx="18198">
                  <c:v>11.162036000000001</c:v>
                </c:pt>
                <c:pt idx="18199">
                  <c:v>11.165106</c:v>
                </c:pt>
                <c:pt idx="18200">
                  <c:v>11.168186</c:v>
                </c:pt>
                <c:pt idx="18201">
                  <c:v>11.165106</c:v>
                </c:pt>
                <c:pt idx="18202">
                  <c:v>11.165106</c:v>
                </c:pt>
                <c:pt idx="18203">
                  <c:v>11.168186</c:v>
                </c:pt>
                <c:pt idx="18204">
                  <c:v>11.171256</c:v>
                </c:pt>
                <c:pt idx="18205">
                  <c:v>11.168186</c:v>
                </c:pt>
                <c:pt idx="18206">
                  <c:v>11.168186</c:v>
                </c:pt>
                <c:pt idx="18207">
                  <c:v>11.171256</c:v>
                </c:pt>
                <c:pt idx="18208">
                  <c:v>11.171256</c:v>
                </c:pt>
                <c:pt idx="18209">
                  <c:v>11.171256</c:v>
                </c:pt>
                <c:pt idx="18210">
                  <c:v>11.171256</c:v>
                </c:pt>
                <c:pt idx="18211">
                  <c:v>11.174336</c:v>
                </c:pt>
                <c:pt idx="18212">
                  <c:v>11.171256</c:v>
                </c:pt>
                <c:pt idx="18213">
                  <c:v>11.171256</c:v>
                </c:pt>
                <c:pt idx="18214">
                  <c:v>11.174336</c:v>
                </c:pt>
                <c:pt idx="18215">
                  <c:v>11.171256</c:v>
                </c:pt>
                <c:pt idx="18216">
                  <c:v>11.171256</c:v>
                </c:pt>
                <c:pt idx="18217">
                  <c:v>11.171256</c:v>
                </c:pt>
                <c:pt idx="18218">
                  <c:v>11.174336</c:v>
                </c:pt>
                <c:pt idx="18219">
                  <c:v>11.174336</c:v>
                </c:pt>
                <c:pt idx="18220">
                  <c:v>11.177406</c:v>
                </c:pt>
                <c:pt idx="18221">
                  <c:v>11.174336</c:v>
                </c:pt>
                <c:pt idx="18222">
                  <c:v>11.177406</c:v>
                </c:pt>
                <c:pt idx="18223">
                  <c:v>11.180486</c:v>
                </c:pt>
                <c:pt idx="18224">
                  <c:v>11.180486</c:v>
                </c:pt>
                <c:pt idx="18225">
                  <c:v>11.177406</c:v>
                </c:pt>
                <c:pt idx="18226">
                  <c:v>11.177406</c:v>
                </c:pt>
                <c:pt idx="18227">
                  <c:v>11.174336</c:v>
                </c:pt>
                <c:pt idx="18228">
                  <c:v>11.174336</c:v>
                </c:pt>
                <c:pt idx="18229">
                  <c:v>11.174336</c:v>
                </c:pt>
                <c:pt idx="18230">
                  <c:v>11.174336</c:v>
                </c:pt>
                <c:pt idx="18231">
                  <c:v>11.174336</c:v>
                </c:pt>
                <c:pt idx="18232">
                  <c:v>11.174336</c:v>
                </c:pt>
                <c:pt idx="18233">
                  <c:v>11.177406</c:v>
                </c:pt>
                <c:pt idx="18234">
                  <c:v>11.177406</c:v>
                </c:pt>
                <c:pt idx="18235">
                  <c:v>11.180486</c:v>
                </c:pt>
                <c:pt idx="18236">
                  <c:v>11.180486</c:v>
                </c:pt>
                <c:pt idx="18237">
                  <c:v>11.183565999999999</c:v>
                </c:pt>
                <c:pt idx="18238">
                  <c:v>11.180486</c:v>
                </c:pt>
                <c:pt idx="18239">
                  <c:v>11.177406</c:v>
                </c:pt>
                <c:pt idx="18240">
                  <c:v>11.180486</c:v>
                </c:pt>
                <c:pt idx="18241">
                  <c:v>11.180486</c:v>
                </c:pt>
                <c:pt idx="18242">
                  <c:v>11.183565999999999</c:v>
                </c:pt>
                <c:pt idx="18243">
                  <c:v>11.180486</c:v>
                </c:pt>
                <c:pt idx="18244">
                  <c:v>11.177406</c:v>
                </c:pt>
                <c:pt idx="18245">
                  <c:v>11.180486</c:v>
                </c:pt>
                <c:pt idx="18246">
                  <c:v>11.180486</c:v>
                </c:pt>
                <c:pt idx="18247">
                  <c:v>11.180486</c:v>
                </c:pt>
                <c:pt idx="18248">
                  <c:v>11.183565999999999</c:v>
                </c:pt>
                <c:pt idx="18249">
                  <c:v>11.186636</c:v>
                </c:pt>
                <c:pt idx="18250">
                  <c:v>11.186636</c:v>
                </c:pt>
                <c:pt idx="18251">
                  <c:v>11.183565999999999</c:v>
                </c:pt>
                <c:pt idx="18252">
                  <c:v>11.186636</c:v>
                </c:pt>
                <c:pt idx="18253">
                  <c:v>11.189716000000001</c:v>
                </c:pt>
                <c:pt idx="18254">
                  <c:v>11.189716000000001</c:v>
                </c:pt>
                <c:pt idx="18255">
                  <c:v>11.189716000000001</c:v>
                </c:pt>
                <c:pt idx="18256">
                  <c:v>11.192786</c:v>
                </c:pt>
                <c:pt idx="18257">
                  <c:v>11.195866000000001</c:v>
                </c:pt>
                <c:pt idx="18258">
                  <c:v>11.195866000000001</c:v>
                </c:pt>
                <c:pt idx="18259">
                  <c:v>11.195866000000001</c:v>
                </c:pt>
                <c:pt idx="18260">
                  <c:v>11.195866000000001</c:v>
                </c:pt>
                <c:pt idx="18261">
                  <c:v>11.195866000000001</c:v>
                </c:pt>
                <c:pt idx="18262">
                  <c:v>11.192786</c:v>
                </c:pt>
                <c:pt idx="18263">
                  <c:v>11.192786</c:v>
                </c:pt>
                <c:pt idx="18264">
                  <c:v>11.195866000000001</c:v>
                </c:pt>
                <c:pt idx="18265">
                  <c:v>11.195866000000001</c:v>
                </c:pt>
                <c:pt idx="18266">
                  <c:v>11.198945999999999</c:v>
                </c:pt>
                <c:pt idx="18267">
                  <c:v>11.198945999999999</c:v>
                </c:pt>
                <c:pt idx="18268">
                  <c:v>11.202016</c:v>
                </c:pt>
                <c:pt idx="18269">
                  <c:v>11.198945999999999</c:v>
                </c:pt>
                <c:pt idx="18270">
                  <c:v>11.198945999999999</c:v>
                </c:pt>
                <c:pt idx="18271">
                  <c:v>11.198945999999999</c:v>
                </c:pt>
                <c:pt idx="18272">
                  <c:v>11.195866000000001</c:v>
                </c:pt>
                <c:pt idx="18273">
                  <c:v>11.195866000000001</c:v>
                </c:pt>
                <c:pt idx="18274">
                  <c:v>11.195866000000001</c:v>
                </c:pt>
                <c:pt idx="18275">
                  <c:v>11.195866000000001</c:v>
                </c:pt>
                <c:pt idx="18276">
                  <c:v>11.192786</c:v>
                </c:pt>
                <c:pt idx="18277">
                  <c:v>11.192786</c:v>
                </c:pt>
                <c:pt idx="18278">
                  <c:v>11.192786</c:v>
                </c:pt>
                <c:pt idx="18279">
                  <c:v>11.195866000000001</c:v>
                </c:pt>
                <c:pt idx="18280">
                  <c:v>11.198945999999999</c:v>
                </c:pt>
                <c:pt idx="18281">
                  <c:v>11.198945999999999</c:v>
                </c:pt>
                <c:pt idx="18282">
                  <c:v>11.195866000000001</c:v>
                </c:pt>
                <c:pt idx="18283">
                  <c:v>11.198945999999999</c:v>
                </c:pt>
                <c:pt idx="18284">
                  <c:v>11.198945999999999</c:v>
                </c:pt>
                <c:pt idx="18285">
                  <c:v>11.195866000000001</c:v>
                </c:pt>
                <c:pt idx="18286">
                  <c:v>11.198945999999999</c:v>
                </c:pt>
                <c:pt idx="18287">
                  <c:v>11.202016</c:v>
                </c:pt>
                <c:pt idx="18288">
                  <c:v>11.205095999999999</c:v>
                </c:pt>
                <c:pt idx="18289">
                  <c:v>11.202016</c:v>
                </c:pt>
                <c:pt idx="18290">
                  <c:v>11.205095999999999</c:v>
                </c:pt>
                <c:pt idx="18291">
                  <c:v>11.205095999999999</c:v>
                </c:pt>
                <c:pt idx="18292">
                  <c:v>11.205095999999999</c:v>
                </c:pt>
                <c:pt idx="18293">
                  <c:v>11.205095999999999</c:v>
                </c:pt>
                <c:pt idx="18294">
                  <c:v>11.205095999999999</c:v>
                </c:pt>
                <c:pt idx="18295">
                  <c:v>11.205095999999999</c:v>
                </c:pt>
                <c:pt idx="18296">
                  <c:v>11.208166</c:v>
                </c:pt>
                <c:pt idx="18297">
                  <c:v>11.208166</c:v>
                </c:pt>
                <c:pt idx="18298">
                  <c:v>11.208166</c:v>
                </c:pt>
                <c:pt idx="18299">
                  <c:v>11.211245999999999</c:v>
                </c:pt>
                <c:pt idx="18300">
                  <c:v>11.214316</c:v>
                </c:pt>
                <c:pt idx="18301">
                  <c:v>11.217395999999999</c:v>
                </c:pt>
                <c:pt idx="18302">
                  <c:v>11.214316</c:v>
                </c:pt>
                <c:pt idx="18303">
                  <c:v>11.214316</c:v>
                </c:pt>
                <c:pt idx="18304">
                  <c:v>11.214316</c:v>
                </c:pt>
                <c:pt idx="18305">
                  <c:v>11.217395999999999</c:v>
                </c:pt>
                <c:pt idx="18306">
                  <c:v>11.217395999999999</c:v>
                </c:pt>
                <c:pt idx="18307">
                  <c:v>11.214316</c:v>
                </c:pt>
                <c:pt idx="18308">
                  <c:v>11.214316</c:v>
                </c:pt>
                <c:pt idx="18309">
                  <c:v>11.214316</c:v>
                </c:pt>
                <c:pt idx="18310">
                  <c:v>11.217395999999999</c:v>
                </c:pt>
                <c:pt idx="18311">
                  <c:v>11.217395999999999</c:v>
                </c:pt>
                <c:pt idx="18312">
                  <c:v>11.217395999999999</c:v>
                </c:pt>
                <c:pt idx="18313">
                  <c:v>11.220476</c:v>
                </c:pt>
                <c:pt idx="18314">
                  <c:v>11.220476</c:v>
                </c:pt>
                <c:pt idx="18315">
                  <c:v>11.220476</c:v>
                </c:pt>
                <c:pt idx="18316">
                  <c:v>11.223545999999999</c:v>
                </c:pt>
                <c:pt idx="18317">
                  <c:v>11.223545999999999</c:v>
                </c:pt>
                <c:pt idx="18318">
                  <c:v>11.226626</c:v>
                </c:pt>
                <c:pt idx="18319">
                  <c:v>11.223545999999999</c:v>
                </c:pt>
                <c:pt idx="18320">
                  <c:v>11.223545999999999</c:v>
                </c:pt>
                <c:pt idx="18321">
                  <c:v>11.223545999999999</c:v>
                </c:pt>
                <c:pt idx="18322">
                  <c:v>11.223545999999999</c:v>
                </c:pt>
                <c:pt idx="18323">
                  <c:v>11.223545999999999</c:v>
                </c:pt>
                <c:pt idx="18324">
                  <c:v>11.223545999999999</c:v>
                </c:pt>
                <c:pt idx="18325">
                  <c:v>11.223545999999999</c:v>
                </c:pt>
                <c:pt idx="18326">
                  <c:v>11.223545999999999</c:v>
                </c:pt>
                <c:pt idx="18327">
                  <c:v>11.223545999999999</c:v>
                </c:pt>
                <c:pt idx="18328">
                  <c:v>11.223545999999999</c:v>
                </c:pt>
                <c:pt idx="18329">
                  <c:v>11.226626</c:v>
                </c:pt>
                <c:pt idx="18330">
                  <c:v>11.229696000000001</c:v>
                </c:pt>
                <c:pt idx="18331">
                  <c:v>11.232775999999999</c:v>
                </c:pt>
                <c:pt idx="18332">
                  <c:v>11.235856</c:v>
                </c:pt>
                <c:pt idx="18333">
                  <c:v>11.235856</c:v>
                </c:pt>
                <c:pt idx="18334">
                  <c:v>11.232775999999999</c:v>
                </c:pt>
                <c:pt idx="18335">
                  <c:v>11.235856</c:v>
                </c:pt>
                <c:pt idx="18336">
                  <c:v>11.235856</c:v>
                </c:pt>
                <c:pt idx="18337">
                  <c:v>11.235856</c:v>
                </c:pt>
                <c:pt idx="18338">
                  <c:v>11.235856</c:v>
                </c:pt>
                <c:pt idx="18339">
                  <c:v>11.238925999999999</c:v>
                </c:pt>
                <c:pt idx="18340">
                  <c:v>11.238925999999999</c:v>
                </c:pt>
                <c:pt idx="18341">
                  <c:v>11.235856</c:v>
                </c:pt>
                <c:pt idx="18342">
                  <c:v>11.235856</c:v>
                </c:pt>
                <c:pt idx="18343">
                  <c:v>11.235856</c:v>
                </c:pt>
                <c:pt idx="18344">
                  <c:v>11.238925999999999</c:v>
                </c:pt>
                <c:pt idx="18345">
                  <c:v>11.235856</c:v>
                </c:pt>
                <c:pt idx="18346">
                  <c:v>11.235856</c:v>
                </c:pt>
                <c:pt idx="18347">
                  <c:v>11.238925999999999</c:v>
                </c:pt>
                <c:pt idx="18348">
                  <c:v>11.242006</c:v>
                </c:pt>
                <c:pt idx="18349">
                  <c:v>11.242006</c:v>
                </c:pt>
                <c:pt idx="18350">
                  <c:v>11.245075999999999</c:v>
                </c:pt>
                <c:pt idx="18351">
                  <c:v>11.248156</c:v>
                </c:pt>
                <c:pt idx="18352">
                  <c:v>11.245075999999999</c:v>
                </c:pt>
                <c:pt idx="18353">
                  <c:v>11.245075999999999</c:v>
                </c:pt>
                <c:pt idx="18354">
                  <c:v>11.245075999999999</c:v>
                </c:pt>
                <c:pt idx="18355">
                  <c:v>11.248156</c:v>
                </c:pt>
                <c:pt idx="18356">
                  <c:v>11.248156</c:v>
                </c:pt>
                <c:pt idx="18357">
                  <c:v>11.245075999999999</c:v>
                </c:pt>
                <c:pt idx="18358">
                  <c:v>11.245075999999999</c:v>
                </c:pt>
                <c:pt idx="18359">
                  <c:v>11.242006</c:v>
                </c:pt>
                <c:pt idx="18360">
                  <c:v>11.238925999999999</c:v>
                </c:pt>
                <c:pt idx="18361">
                  <c:v>11.235856</c:v>
                </c:pt>
                <c:pt idx="18362">
                  <c:v>11.235856</c:v>
                </c:pt>
                <c:pt idx="18363">
                  <c:v>11.238925999999999</c:v>
                </c:pt>
                <c:pt idx="18364">
                  <c:v>11.235856</c:v>
                </c:pt>
                <c:pt idx="18365">
                  <c:v>11.235856</c:v>
                </c:pt>
                <c:pt idx="18366">
                  <c:v>11.238925999999999</c:v>
                </c:pt>
                <c:pt idx="18367">
                  <c:v>11.238925999999999</c:v>
                </c:pt>
                <c:pt idx="18368">
                  <c:v>11.235856</c:v>
                </c:pt>
                <c:pt idx="18369">
                  <c:v>11.235856</c:v>
                </c:pt>
                <c:pt idx="18370">
                  <c:v>11.238925999999999</c:v>
                </c:pt>
                <c:pt idx="18371">
                  <c:v>11.235856</c:v>
                </c:pt>
                <c:pt idx="18372">
                  <c:v>11.235856</c:v>
                </c:pt>
                <c:pt idx="18373">
                  <c:v>11.238925999999999</c:v>
                </c:pt>
                <c:pt idx="18374">
                  <c:v>11.242006</c:v>
                </c:pt>
                <c:pt idx="18375">
                  <c:v>11.242006</c:v>
                </c:pt>
                <c:pt idx="18376">
                  <c:v>11.238925999999999</c:v>
                </c:pt>
                <c:pt idx="18377">
                  <c:v>11.242006</c:v>
                </c:pt>
                <c:pt idx="18378">
                  <c:v>11.242006</c:v>
                </c:pt>
                <c:pt idx="18379">
                  <c:v>11.242006</c:v>
                </c:pt>
                <c:pt idx="18380">
                  <c:v>11.245075999999999</c:v>
                </c:pt>
                <c:pt idx="18381">
                  <c:v>11.245075999999999</c:v>
                </c:pt>
                <c:pt idx="18382">
                  <c:v>11.245075999999999</c:v>
                </c:pt>
                <c:pt idx="18383">
                  <c:v>11.245075999999999</c:v>
                </c:pt>
                <c:pt idx="18384">
                  <c:v>11.242006</c:v>
                </c:pt>
                <c:pt idx="18385">
                  <c:v>11.238925999999999</c:v>
                </c:pt>
                <c:pt idx="18386">
                  <c:v>11.242006</c:v>
                </c:pt>
                <c:pt idx="18387">
                  <c:v>11.238925999999999</c:v>
                </c:pt>
                <c:pt idx="18388">
                  <c:v>11.242006</c:v>
                </c:pt>
                <c:pt idx="18389">
                  <c:v>11.242006</c:v>
                </c:pt>
                <c:pt idx="18390">
                  <c:v>11.242006</c:v>
                </c:pt>
                <c:pt idx="18391">
                  <c:v>11.242006</c:v>
                </c:pt>
                <c:pt idx="18392">
                  <c:v>11.238925999999999</c:v>
                </c:pt>
                <c:pt idx="18393">
                  <c:v>11.242006</c:v>
                </c:pt>
                <c:pt idx="18394">
                  <c:v>11.242006</c:v>
                </c:pt>
                <c:pt idx="18395">
                  <c:v>11.245075999999999</c:v>
                </c:pt>
                <c:pt idx="18396">
                  <c:v>11.245075999999999</c:v>
                </c:pt>
                <c:pt idx="18397">
                  <c:v>11.245075999999999</c:v>
                </c:pt>
                <c:pt idx="18398">
                  <c:v>11.245075999999999</c:v>
                </c:pt>
                <c:pt idx="18399">
                  <c:v>11.245075999999999</c:v>
                </c:pt>
                <c:pt idx="18400">
                  <c:v>11.245075999999999</c:v>
                </c:pt>
                <c:pt idx="18401">
                  <c:v>11.248156</c:v>
                </c:pt>
                <c:pt idx="18402">
                  <c:v>11.248156</c:v>
                </c:pt>
                <c:pt idx="18403">
                  <c:v>11.248156</c:v>
                </c:pt>
                <c:pt idx="18404">
                  <c:v>11.245075999999999</c:v>
                </c:pt>
                <c:pt idx="18405">
                  <c:v>11.245075999999999</c:v>
                </c:pt>
                <c:pt idx="18406">
                  <c:v>11.245075999999999</c:v>
                </c:pt>
                <c:pt idx="18407">
                  <c:v>11.248156</c:v>
                </c:pt>
                <c:pt idx="18408">
                  <c:v>11.251225999999999</c:v>
                </c:pt>
                <c:pt idx="18409">
                  <c:v>11.251225999999999</c:v>
                </c:pt>
                <c:pt idx="18410">
                  <c:v>11.248156</c:v>
                </c:pt>
                <c:pt idx="18411">
                  <c:v>11.248156</c:v>
                </c:pt>
                <c:pt idx="18412">
                  <c:v>11.251225999999999</c:v>
                </c:pt>
                <c:pt idx="18413">
                  <c:v>11.251225999999999</c:v>
                </c:pt>
                <c:pt idx="18414">
                  <c:v>11.251225999999999</c:v>
                </c:pt>
                <c:pt idx="18415">
                  <c:v>11.251225999999999</c:v>
                </c:pt>
                <c:pt idx="18416">
                  <c:v>11.251225999999999</c:v>
                </c:pt>
                <c:pt idx="18417">
                  <c:v>11.254306</c:v>
                </c:pt>
                <c:pt idx="18418">
                  <c:v>11.254306</c:v>
                </c:pt>
                <c:pt idx="18419">
                  <c:v>11.251225999999999</c:v>
                </c:pt>
                <c:pt idx="18420">
                  <c:v>11.254306</c:v>
                </c:pt>
                <c:pt idx="18421">
                  <c:v>11.254306</c:v>
                </c:pt>
                <c:pt idx="18422">
                  <c:v>11.254306</c:v>
                </c:pt>
                <c:pt idx="18423">
                  <c:v>11.257386</c:v>
                </c:pt>
                <c:pt idx="18424">
                  <c:v>11.260456</c:v>
                </c:pt>
                <c:pt idx="18425">
                  <c:v>11.260456</c:v>
                </c:pt>
                <c:pt idx="18426">
                  <c:v>11.257386</c:v>
                </c:pt>
                <c:pt idx="18427">
                  <c:v>11.260456</c:v>
                </c:pt>
                <c:pt idx="18428">
                  <c:v>11.257386</c:v>
                </c:pt>
                <c:pt idx="18429">
                  <c:v>11.254306</c:v>
                </c:pt>
                <c:pt idx="18430">
                  <c:v>11.254306</c:v>
                </c:pt>
                <c:pt idx="18431">
                  <c:v>11.257386</c:v>
                </c:pt>
                <c:pt idx="18432">
                  <c:v>11.257386</c:v>
                </c:pt>
                <c:pt idx="18433">
                  <c:v>11.257386</c:v>
                </c:pt>
                <c:pt idx="18434">
                  <c:v>11.257386</c:v>
                </c:pt>
                <c:pt idx="18435">
                  <c:v>11.260456</c:v>
                </c:pt>
                <c:pt idx="18436">
                  <c:v>11.257386</c:v>
                </c:pt>
                <c:pt idx="18437">
                  <c:v>11.257386</c:v>
                </c:pt>
                <c:pt idx="18438">
                  <c:v>11.257386</c:v>
                </c:pt>
                <c:pt idx="18439">
                  <c:v>11.257386</c:v>
                </c:pt>
                <c:pt idx="18440">
                  <c:v>11.254306</c:v>
                </c:pt>
                <c:pt idx="18441">
                  <c:v>11.254306</c:v>
                </c:pt>
                <c:pt idx="18442">
                  <c:v>11.254306</c:v>
                </c:pt>
                <c:pt idx="18443">
                  <c:v>11.257386</c:v>
                </c:pt>
                <c:pt idx="18444">
                  <c:v>11.257386</c:v>
                </c:pt>
                <c:pt idx="18445">
                  <c:v>11.257386</c:v>
                </c:pt>
                <c:pt idx="18446">
                  <c:v>11.260456</c:v>
                </c:pt>
                <c:pt idx="18447">
                  <c:v>11.263536</c:v>
                </c:pt>
                <c:pt idx="18448">
                  <c:v>11.263536</c:v>
                </c:pt>
                <c:pt idx="18449">
                  <c:v>11.260456</c:v>
                </c:pt>
                <c:pt idx="18450">
                  <c:v>11.260456</c:v>
                </c:pt>
                <c:pt idx="18451">
                  <c:v>11.260456</c:v>
                </c:pt>
                <c:pt idx="18452">
                  <c:v>11.257386</c:v>
                </c:pt>
                <c:pt idx="18453">
                  <c:v>11.260456</c:v>
                </c:pt>
                <c:pt idx="18454">
                  <c:v>11.260456</c:v>
                </c:pt>
                <c:pt idx="18455">
                  <c:v>11.260456</c:v>
                </c:pt>
                <c:pt idx="18456">
                  <c:v>11.257386</c:v>
                </c:pt>
                <c:pt idx="18457">
                  <c:v>11.260456</c:v>
                </c:pt>
                <c:pt idx="18458">
                  <c:v>11.263536</c:v>
                </c:pt>
                <c:pt idx="18459">
                  <c:v>11.263536</c:v>
                </c:pt>
                <c:pt idx="18460">
                  <c:v>11.260456</c:v>
                </c:pt>
                <c:pt idx="18461">
                  <c:v>11.263536</c:v>
                </c:pt>
                <c:pt idx="18462">
                  <c:v>11.266605999999999</c:v>
                </c:pt>
                <c:pt idx="18463">
                  <c:v>11.266605999999999</c:v>
                </c:pt>
                <c:pt idx="18464">
                  <c:v>11.266605999999999</c:v>
                </c:pt>
                <c:pt idx="18465">
                  <c:v>11.266605999999999</c:v>
                </c:pt>
                <c:pt idx="18466">
                  <c:v>11.269686</c:v>
                </c:pt>
                <c:pt idx="18467">
                  <c:v>11.269686</c:v>
                </c:pt>
                <c:pt idx="18468">
                  <c:v>11.272765999999999</c:v>
                </c:pt>
                <c:pt idx="18469">
                  <c:v>11.269686</c:v>
                </c:pt>
                <c:pt idx="18470">
                  <c:v>11.266605999999999</c:v>
                </c:pt>
                <c:pt idx="18471">
                  <c:v>11.269686</c:v>
                </c:pt>
                <c:pt idx="18472">
                  <c:v>11.269686</c:v>
                </c:pt>
                <c:pt idx="18473">
                  <c:v>11.269686</c:v>
                </c:pt>
                <c:pt idx="18474">
                  <c:v>11.269686</c:v>
                </c:pt>
                <c:pt idx="18475">
                  <c:v>11.266605999999999</c:v>
                </c:pt>
                <c:pt idx="18476">
                  <c:v>11.266605999999999</c:v>
                </c:pt>
                <c:pt idx="18477">
                  <c:v>11.266605999999999</c:v>
                </c:pt>
                <c:pt idx="18478">
                  <c:v>11.263536</c:v>
                </c:pt>
                <c:pt idx="18479">
                  <c:v>11.269686</c:v>
                </c:pt>
                <c:pt idx="18480">
                  <c:v>11.266605999999999</c:v>
                </c:pt>
                <c:pt idx="18481">
                  <c:v>11.266605999999999</c:v>
                </c:pt>
                <c:pt idx="18482">
                  <c:v>11.266605999999999</c:v>
                </c:pt>
                <c:pt idx="18483">
                  <c:v>11.272765999999999</c:v>
                </c:pt>
                <c:pt idx="18484">
                  <c:v>11.272765999999999</c:v>
                </c:pt>
                <c:pt idx="18485">
                  <c:v>11.272765999999999</c:v>
                </c:pt>
                <c:pt idx="18486">
                  <c:v>11.272765999999999</c:v>
                </c:pt>
                <c:pt idx="18487">
                  <c:v>11.275836</c:v>
                </c:pt>
                <c:pt idx="18488">
                  <c:v>11.278916000000001</c:v>
                </c:pt>
                <c:pt idx="18489">
                  <c:v>11.272765999999999</c:v>
                </c:pt>
                <c:pt idx="18490">
                  <c:v>11.269686</c:v>
                </c:pt>
                <c:pt idx="18491">
                  <c:v>11.269686</c:v>
                </c:pt>
                <c:pt idx="18492">
                  <c:v>11.272765999999999</c:v>
                </c:pt>
                <c:pt idx="18493">
                  <c:v>11.272765999999999</c:v>
                </c:pt>
                <c:pt idx="18494">
                  <c:v>11.269686</c:v>
                </c:pt>
                <c:pt idx="18495">
                  <c:v>11.269686</c:v>
                </c:pt>
                <c:pt idx="18496">
                  <c:v>11.275836</c:v>
                </c:pt>
                <c:pt idx="18497">
                  <c:v>11.275836</c:v>
                </c:pt>
                <c:pt idx="18498">
                  <c:v>11.272765999999999</c:v>
                </c:pt>
                <c:pt idx="18499">
                  <c:v>11.272765999999999</c:v>
                </c:pt>
                <c:pt idx="18500">
                  <c:v>11.278916000000001</c:v>
                </c:pt>
                <c:pt idx="18501">
                  <c:v>11.278916000000001</c:v>
                </c:pt>
                <c:pt idx="18502">
                  <c:v>11.281986</c:v>
                </c:pt>
                <c:pt idx="18503">
                  <c:v>11.278916000000001</c:v>
                </c:pt>
                <c:pt idx="18504">
                  <c:v>11.278916000000001</c:v>
                </c:pt>
                <c:pt idx="18505">
                  <c:v>11.281986</c:v>
                </c:pt>
                <c:pt idx="18506">
                  <c:v>11.281986</c:v>
                </c:pt>
                <c:pt idx="18507">
                  <c:v>11.281986</c:v>
                </c:pt>
                <c:pt idx="18508">
                  <c:v>11.285066</c:v>
                </c:pt>
                <c:pt idx="18509">
                  <c:v>11.285066</c:v>
                </c:pt>
                <c:pt idx="18510">
                  <c:v>11.285066</c:v>
                </c:pt>
                <c:pt idx="18511">
                  <c:v>11.281986</c:v>
                </c:pt>
                <c:pt idx="18512">
                  <c:v>11.278916000000001</c:v>
                </c:pt>
                <c:pt idx="18513">
                  <c:v>11.281986</c:v>
                </c:pt>
                <c:pt idx="18514">
                  <c:v>11.281986</c:v>
                </c:pt>
                <c:pt idx="18515">
                  <c:v>11.281986</c:v>
                </c:pt>
                <c:pt idx="18516">
                  <c:v>11.281986</c:v>
                </c:pt>
                <c:pt idx="18517">
                  <c:v>11.281986</c:v>
                </c:pt>
                <c:pt idx="18518">
                  <c:v>11.285066</c:v>
                </c:pt>
                <c:pt idx="18519">
                  <c:v>11.285066</c:v>
                </c:pt>
                <c:pt idx="18520">
                  <c:v>11.285066</c:v>
                </c:pt>
                <c:pt idx="18521">
                  <c:v>11.285066</c:v>
                </c:pt>
                <c:pt idx="18522">
                  <c:v>11.285066</c:v>
                </c:pt>
                <c:pt idx="18523">
                  <c:v>11.281986</c:v>
                </c:pt>
                <c:pt idx="18524">
                  <c:v>11.278916000000001</c:v>
                </c:pt>
                <c:pt idx="18525">
                  <c:v>11.281986</c:v>
                </c:pt>
                <c:pt idx="18526">
                  <c:v>11.285066</c:v>
                </c:pt>
                <c:pt idx="18527">
                  <c:v>11.285066</c:v>
                </c:pt>
                <c:pt idx="18528">
                  <c:v>11.285066</c:v>
                </c:pt>
                <c:pt idx="18529">
                  <c:v>11.281986</c:v>
                </c:pt>
                <c:pt idx="18530">
                  <c:v>11.285066</c:v>
                </c:pt>
                <c:pt idx="18531">
                  <c:v>11.288136</c:v>
                </c:pt>
                <c:pt idx="18532">
                  <c:v>11.291216</c:v>
                </c:pt>
                <c:pt idx="18533">
                  <c:v>11.291216</c:v>
                </c:pt>
                <c:pt idx="18534">
                  <c:v>11.294295999999999</c:v>
                </c:pt>
                <c:pt idx="18535">
                  <c:v>11.291216</c:v>
                </c:pt>
                <c:pt idx="18536">
                  <c:v>11.288136</c:v>
                </c:pt>
                <c:pt idx="18537">
                  <c:v>11.288136</c:v>
                </c:pt>
                <c:pt idx="18538">
                  <c:v>11.291216</c:v>
                </c:pt>
                <c:pt idx="18539">
                  <c:v>11.291216</c:v>
                </c:pt>
                <c:pt idx="18540">
                  <c:v>11.288136</c:v>
                </c:pt>
                <c:pt idx="18541">
                  <c:v>11.291216</c:v>
                </c:pt>
                <c:pt idx="18542">
                  <c:v>11.291216</c:v>
                </c:pt>
                <c:pt idx="18543">
                  <c:v>11.288136</c:v>
                </c:pt>
                <c:pt idx="18544">
                  <c:v>11.288136</c:v>
                </c:pt>
                <c:pt idx="18545">
                  <c:v>11.291216</c:v>
                </c:pt>
                <c:pt idx="18546">
                  <c:v>11.291216</c:v>
                </c:pt>
                <c:pt idx="18547">
                  <c:v>11.291216</c:v>
                </c:pt>
                <c:pt idx="18548">
                  <c:v>11.291216</c:v>
                </c:pt>
                <c:pt idx="18549">
                  <c:v>11.294295999999999</c:v>
                </c:pt>
                <c:pt idx="18550">
                  <c:v>11.291216</c:v>
                </c:pt>
                <c:pt idx="18551">
                  <c:v>11.291216</c:v>
                </c:pt>
                <c:pt idx="18552">
                  <c:v>11.291216</c:v>
                </c:pt>
                <c:pt idx="18553">
                  <c:v>11.291216</c:v>
                </c:pt>
                <c:pt idx="18554">
                  <c:v>11.294295999999999</c:v>
                </c:pt>
                <c:pt idx="18555">
                  <c:v>11.294295999999999</c:v>
                </c:pt>
                <c:pt idx="18556">
                  <c:v>11.294295999999999</c:v>
                </c:pt>
                <c:pt idx="18557">
                  <c:v>11.294295999999999</c:v>
                </c:pt>
                <c:pt idx="18558">
                  <c:v>11.297366</c:v>
                </c:pt>
                <c:pt idx="18559">
                  <c:v>11.297366</c:v>
                </c:pt>
                <c:pt idx="18560">
                  <c:v>11.300445999999999</c:v>
                </c:pt>
                <c:pt idx="18561">
                  <c:v>11.300445999999999</c:v>
                </c:pt>
                <c:pt idx="18562">
                  <c:v>11.300445999999999</c:v>
                </c:pt>
                <c:pt idx="18563">
                  <c:v>11.303516</c:v>
                </c:pt>
                <c:pt idx="18564">
                  <c:v>11.303516</c:v>
                </c:pt>
                <c:pt idx="18565">
                  <c:v>11.303516</c:v>
                </c:pt>
                <c:pt idx="18566">
                  <c:v>11.300445999999999</c:v>
                </c:pt>
                <c:pt idx="18567">
                  <c:v>11.300445999999999</c:v>
                </c:pt>
                <c:pt idx="18568">
                  <c:v>11.303516</c:v>
                </c:pt>
                <c:pt idx="18569">
                  <c:v>11.303516</c:v>
                </c:pt>
                <c:pt idx="18570">
                  <c:v>11.306595999999999</c:v>
                </c:pt>
                <c:pt idx="18571">
                  <c:v>11.306595999999999</c:v>
                </c:pt>
                <c:pt idx="18572">
                  <c:v>11.306595999999999</c:v>
                </c:pt>
                <c:pt idx="18573">
                  <c:v>11.306595999999999</c:v>
                </c:pt>
                <c:pt idx="18574">
                  <c:v>11.306595999999999</c:v>
                </c:pt>
                <c:pt idx="18575">
                  <c:v>11.309666</c:v>
                </c:pt>
                <c:pt idx="18576">
                  <c:v>11.312746000000001</c:v>
                </c:pt>
                <c:pt idx="18577">
                  <c:v>11.315825999999999</c:v>
                </c:pt>
                <c:pt idx="18578">
                  <c:v>11.315825999999999</c:v>
                </c:pt>
                <c:pt idx="18579">
                  <c:v>11.315825999999999</c:v>
                </c:pt>
                <c:pt idx="18580">
                  <c:v>11.318896000000001</c:v>
                </c:pt>
                <c:pt idx="18581">
                  <c:v>11.321975999999999</c:v>
                </c:pt>
                <c:pt idx="18582">
                  <c:v>11.321975999999999</c:v>
                </c:pt>
                <c:pt idx="18583">
                  <c:v>11.321975999999999</c:v>
                </c:pt>
                <c:pt idx="18584">
                  <c:v>11.321975999999999</c:v>
                </c:pt>
                <c:pt idx="18585">
                  <c:v>11.318896000000001</c:v>
                </c:pt>
                <c:pt idx="18586">
                  <c:v>11.318896000000001</c:v>
                </c:pt>
                <c:pt idx="18587">
                  <c:v>11.318896000000001</c:v>
                </c:pt>
                <c:pt idx="18588">
                  <c:v>11.315825999999999</c:v>
                </c:pt>
                <c:pt idx="18589">
                  <c:v>11.315825999999999</c:v>
                </c:pt>
                <c:pt idx="18590">
                  <c:v>11.318896000000001</c:v>
                </c:pt>
                <c:pt idx="18591">
                  <c:v>11.318896000000001</c:v>
                </c:pt>
                <c:pt idx="18592">
                  <c:v>11.321975999999999</c:v>
                </c:pt>
                <c:pt idx="18593">
                  <c:v>11.321975999999999</c:v>
                </c:pt>
                <c:pt idx="18594">
                  <c:v>11.325046</c:v>
                </c:pt>
                <c:pt idx="18595">
                  <c:v>11.325046</c:v>
                </c:pt>
                <c:pt idx="18596">
                  <c:v>11.321975999999999</c:v>
                </c:pt>
                <c:pt idx="18597">
                  <c:v>11.325046</c:v>
                </c:pt>
                <c:pt idx="18598">
                  <c:v>11.328125999999999</c:v>
                </c:pt>
                <c:pt idx="18599">
                  <c:v>11.328125999999999</c:v>
                </c:pt>
                <c:pt idx="18600">
                  <c:v>11.325046</c:v>
                </c:pt>
                <c:pt idx="18601">
                  <c:v>11.328125999999999</c:v>
                </c:pt>
                <c:pt idx="18602">
                  <c:v>11.328125999999999</c:v>
                </c:pt>
                <c:pt idx="18603">
                  <c:v>11.328125999999999</c:v>
                </c:pt>
                <c:pt idx="18604">
                  <c:v>11.325046</c:v>
                </c:pt>
                <c:pt idx="18605">
                  <c:v>11.325046</c:v>
                </c:pt>
                <c:pt idx="18606">
                  <c:v>11.325046</c:v>
                </c:pt>
                <c:pt idx="18607">
                  <c:v>11.325046</c:v>
                </c:pt>
                <c:pt idx="18608">
                  <c:v>11.325046</c:v>
                </c:pt>
                <c:pt idx="18609">
                  <c:v>11.325046</c:v>
                </c:pt>
                <c:pt idx="18610">
                  <c:v>11.325046</c:v>
                </c:pt>
                <c:pt idx="18611">
                  <c:v>11.325046</c:v>
                </c:pt>
                <c:pt idx="18612">
                  <c:v>11.325046</c:v>
                </c:pt>
                <c:pt idx="18613">
                  <c:v>11.328125999999999</c:v>
                </c:pt>
                <c:pt idx="18614">
                  <c:v>11.331196</c:v>
                </c:pt>
                <c:pt idx="18615">
                  <c:v>11.334275999999999</c:v>
                </c:pt>
                <c:pt idx="18616">
                  <c:v>11.337356</c:v>
                </c:pt>
                <c:pt idx="18617">
                  <c:v>11.340425999999999</c:v>
                </c:pt>
                <c:pt idx="18618">
                  <c:v>11.340425999999999</c:v>
                </c:pt>
                <c:pt idx="18619">
                  <c:v>11.337356</c:v>
                </c:pt>
                <c:pt idx="18620">
                  <c:v>11.340425999999999</c:v>
                </c:pt>
                <c:pt idx="18621">
                  <c:v>11.340425999999999</c:v>
                </c:pt>
                <c:pt idx="18622">
                  <c:v>11.340425999999999</c:v>
                </c:pt>
                <c:pt idx="18623">
                  <c:v>11.340425999999999</c:v>
                </c:pt>
                <c:pt idx="18624">
                  <c:v>11.343506</c:v>
                </c:pt>
                <c:pt idx="18625">
                  <c:v>11.343506</c:v>
                </c:pt>
                <c:pt idx="18626">
                  <c:v>11.343506</c:v>
                </c:pt>
                <c:pt idx="18627">
                  <c:v>11.346576000000001</c:v>
                </c:pt>
                <c:pt idx="18628">
                  <c:v>11.349656</c:v>
                </c:pt>
                <c:pt idx="18629">
                  <c:v>11.349656</c:v>
                </c:pt>
                <c:pt idx="18630">
                  <c:v>11.346576000000001</c:v>
                </c:pt>
                <c:pt idx="18631">
                  <c:v>11.343506</c:v>
                </c:pt>
                <c:pt idx="18632">
                  <c:v>11.343506</c:v>
                </c:pt>
                <c:pt idx="18633">
                  <c:v>11.343506</c:v>
                </c:pt>
                <c:pt idx="18634">
                  <c:v>11.343506</c:v>
                </c:pt>
                <c:pt idx="18635">
                  <c:v>11.343506</c:v>
                </c:pt>
                <c:pt idx="18636">
                  <c:v>11.343506</c:v>
                </c:pt>
                <c:pt idx="18637">
                  <c:v>11.346576000000001</c:v>
                </c:pt>
                <c:pt idx="18638">
                  <c:v>11.343506</c:v>
                </c:pt>
                <c:pt idx="18639">
                  <c:v>11.343506</c:v>
                </c:pt>
                <c:pt idx="18640">
                  <c:v>11.346576000000001</c:v>
                </c:pt>
                <c:pt idx="18641">
                  <c:v>11.349656</c:v>
                </c:pt>
                <c:pt idx="18642">
                  <c:v>11.349656</c:v>
                </c:pt>
                <c:pt idx="18643">
                  <c:v>11.352726000000001</c:v>
                </c:pt>
                <c:pt idx="18644">
                  <c:v>11.352726000000001</c:v>
                </c:pt>
                <c:pt idx="18645">
                  <c:v>11.349656</c:v>
                </c:pt>
                <c:pt idx="18646">
                  <c:v>11.349656</c:v>
                </c:pt>
                <c:pt idx="18647">
                  <c:v>11.346576000000001</c:v>
                </c:pt>
                <c:pt idx="18648">
                  <c:v>11.349656</c:v>
                </c:pt>
                <c:pt idx="18649">
                  <c:v>11.346576000000001</c:v>
                </c:pt>
                <c:pt idx="18650">
                  <c:v>11.346576000000001</c:v>
                </c:pt>
                <c:pt idx="18651">
                  <c:v>11.346576000000001</c:v>
                </c:pt>
                <c:pt idx="18652">
                  <c:v>11.346576000000001</c:v>
                </c:pt>
                <c:pt idx="18653">
                  <c:v>11.349656</c:v>
                </c:pt>
                <c:pt idx="18654">
                  <c:v>11.346576000000001</c:v>
                </c:pt>
                <c:pt idx="18655">
                  <c:v>11.346576000000001</c:v>
                </c:pt>
                <c:pt idx="18656">
                  <c:v>11.346576000000001</c:v>
                </c:pt>
                <c:pt idx="18657">
                  <c:v>11.346576000000001</c:v>
                </c:pt>
                <c:pt idx="18658">
                  <c:v>11.346576000000001</c:v>
                </c:pt>
                <c:pt idx="18659">
                  <c:v>11.346576000000001</c:v>
                </c:pt>
                <c:pt idx="18660">
                  <c:v>11.346576000000001</c:v>
                </c:pt>
                <c:pt idx="18661">
                  <c:v>11.346576000000001</c:v>
                </c:pt>
                <c:pt idx="18662">
                  <c:v>11.346576000000001</c:v>
                </c:pt>
                <c:pt idx="18663">
                  <c:v>11.346576000000001</c:v>
                </c:pt>
                <c:pt idx="18664">
                  <c:v>11.343506</c:v>
                </c:pt>
                <c:pt idx="18665">
                  <c:v>11.343506</c:v>
                </c:pt>
                <c:pt idx="18666">
                  <c:v>11.346576000000001</c:v>
                </c:pt>
                <c:pt idx="18667">
                  <c:v>11.346576000000001</c:v>
                </c:pt>
                <c:pt idx="18668">
                  <c:v>11.343506</c:v>
                </c:pt>
                <c:pt idx="18669">
                  <c:v>11.343506</c:v>
                </c:pt>
                <c:pt idx="18670">
                  <c:v>11.340425999999999</c:v>
                </c:pt>
                <c:pt idx="18671">
                  <c:v>11.340425999999999</c:v>
                </c:pt>
                <c:pt idx="18672">
                  <c:v>11.340425999999999</c:v>
                </c:pt>
                <c:pt idx="18673">
                  <c:v>11.340425999999999</c:v>
                </c:pt>
                <c:pt idx="18674">
                  <c:v>11.343506</c:v>
                </c:pt>
                <c:pt idx="18675">
                  <c:v>11.346576000000001</c:v>
                </c:pt>
                <c:pt idx="18676">
                  <c:v>11.346576000000001</c:v>
                </c:pt>
                <c:pt idx="18677">
                  <c:v>11.343506</c:v>
                </c:pt>
                <c:pt idx="18678">
                  <c:v>11.343506</c:v>
                </c:pt>
                <c:pt idx="18679">
                  <c:v>11.343506</c:v>
                </c:pt>
                <c:pt idx="18680">
                  <c:v>11.343506</c:v>
                </c:pt>
                <c:pt idx="18681">
                  <c:v>11.343506</c:v>
                </c:pt>
                <c:pt idx="18682">
                  <c:v>11.346576000000001</c:v>
                </c:pt>
                <c:pt idx="18683">
                  <c:v>11.346576000000001</c:v>
                </c:pt>
                <c:pt idx="18684">
                  <c:v>11.349656</c:v>
                </c:pt>
                <c:pt idx="18685">
                  <c:v>11.352726000000001</c:v>
                </c:pt>
                <c:pt idx="18686">
                  <c:v>11.352726000000001</c:v>
                </c:pt>
                <c:pt idx="18687">
                  <c:v>11.352726000000001</c:v>
                </c:pt>
                <c:pt idx="18688">
                  <c:v>11.352726000000001</c:v>
                </c:pt>
                <c:pt idx="18689">
                  <c:v>11.352726000000001</c:v>
                </c:pt>
                <c:pt idx="18690">
                  <c:v>11.352726000000001</c:v>
                </c:pt>
                <c:pt idx="18691">
                  <c:v>11.352726000000001</c:v>
                </c:pt>
                <c:pt idx="18692">
                  <c:v>11.352726000000001</c:v>
                </c:pt>
                <c:pt idx="18693">
                  <c:v>11.352726000000001</c:v>
                </c:pt>
                <c:pt idx="18694">
                  <c:v>11.352726000000001</c:v>
                </c:pt>
                <c:pt idx="18695">
                  <c:v>11.352726000000001</c:v>
                </c:pt>
                <c:pt idx="18696">
                  <c:v>11.355805999999999</c:v>
                </c:pt>
                <c:pt idx="18697">
                  <c:v>11.352726000000001</c:v>
                </c:pt>
                <c:pt idx="18698">
                  <c:v>11.352726000000001</c:v>
                </c:pt>
                <c:pt idx="18699">
                  <c:v>11.352726000000001</c:v>
                </c:pt>
                <c:pt idx="18700">
                  <c:v>11.355805999999999</c:v>
                </c:pt>
                <c:pt idx="18701">
                  <c:v>11.352726000000001</c:v>
                </c:pt>
                <c:pt idx="18702">
                  <c:v>11.349656</c:v>
                </c:pt>
                <c:pt idx="18703">
                  <c:v>11.349656</c:v>
                </c:pt>
                <c:pt idx="18704">
                  <c:v>11.349656</c:v>
                </c:pt>
                <c:pt idx="18705">
                  <c:v>11.352726000000001</c:v>
                </c:pt>
                <c:pt idx="18706">
                  <c:v>11.352726000000001</c:v>
                </c:pt>
                <c:pt idx="18707">
                  <c:v>11.352726000000001</c:v>
                </c:pt>
                <c:pt idx="18708">
                  <c:v>11.355805999999999</c:v>
                </c:pt>
                <c:pt idx="18709">
                  <c:v>11.355805999999999</c:v>
                </c:pt>
                <c:pt idx="18710">
                  <c:v>11.355805999999999</c:v>
                </c:pt>
                <c:pt idx="18711">
                  <c:v>11.355805999999999</c:v>
                </c:pt>
                <c:pt idx="18712">
                  <c:v>11.358886</c:v>
                </c:pt>
                <c:pt idx="18713">
                  <c:v>11.358886</c:v>
                </c:pt>
                <c:pt idx="18714">
                  <c:v>11.358886</c:v>
                </c:pt>
                <c:pt idx="18715">
                  <c:v>11.358886</c:v>
                </c:pt>
                <c:pt idx="18716">
                  <c:v>11.361955999999999</c:v>
                </c:pt>
                <c:pt idx="18717">
                  <c:v>11.361955999999999</c:v>
                </c:pt>
                <c:pt idx="18718">
                  <c:v>11.361955999999999</c:v>
                </c:pt>
                <c:pt idx="18719">
                  <c:v>11.361955999999999</c:v>
                </c:pt>
                <c:pt idx="18720">
                  <c:v>11.358886</c:v>
                </c:pt>
                <c:pt idx="18721">
                  <c:v>11.358886</c:v>
                </c:pt>
                <c:pt idx="18722">
                  <c:v>11.358886</c:v>
                </c:pt>
                <c:pt idx="18723">
                  <c:v>11.358886</c:v>
                </c:pt>
                <c:pt idx="18724">
                  <c:v>11.355805999999999</c:v>
                </c:pt>
                <c:pt idx="18725">
                  <c:v>11.358886</c:v>
                </c:pt>
                <c:pt idx="18726">
                  <c:v>11.361955999999999</c:v>
                </c:pt>
                <c:pt idx="18727">
                  <c:v>11.361955999999999</c:v>
                </c:pt>
                <c:pt idx="18728">
                  <c:v>11.361955999999999</c:v>
                </c:pt>
                <c:pt idx="18729">
                  <c:v>11.361955999999999</c:v>
                </c:pt>
                <c:pt idx="18730">
                  <c:v>11.361955999999999</c:v>
                </c:pt>
                <c:pt idx="18731">
                  <c:v>11.361955999999999</c:v>
                </c:pt>
                <c:pt idx="18732">
                  <c:v>11.361955999999999</c:v>
                </c:pt>
                <c:pt idx="18733">
                  <c:v>11.365036</c:v>
                </c:pt>
                <c:pt idx="18734">
                  <c:v>11.365036</c:v>
                </c:pt>
                <c:pt idx="18735">
                  <c:v>11.358886</c:v>
                </c:pt>
                <c:pt idx="18736">
                  <c:v>11.361955999999999</c:v>
                </c:pt>
                <c:pt idx="18737">
                  <c:v>11.361955999999999</c:v>
                </c:pt>
                <c:pt idx="18738">
                  <c:v>11.361955999999999</c:v>
                </c:pt>
                <c:pt idx="18739">
                  <c:v>11.358886</c:v>
                </c:pt>
                <c:pt idx="18740">
                  <c:v>11.358886</c:v>
                </c:pt>
                <c:pt idx="18741">
                  <c:v>11.358886</c:v>
                </c:pt>
                <c:pt idx="18742">
                  <c:v>11.358886</c:v>
                </c:pt>
                <c:pt idx="18743">
                  <c:v>11.355805999999999</c:v>
                </c:pt>
                <c:pt idx="18744">
                  <c:v>11.352726000000001</c:v>
                </c:pt>
                <c:pt idx="18745">
                  <c:v>11.358886</c:v>
                </c:pt>
                <c:pt idx="18746">
                  <c:v>11.361955999999999</c:v>
                </c:pt>
                <c:pt idx="18747">
                  <c:v>11.361955999999999</c:v>
                </c:pt>
                <c:pt idx="18748">
                  <c:v>11.358886</c:v>
                </c:pt>
                <c:pt idx="18749">
                  <c:v>11.358886</c:v>
                </c:pt>
                <c:pt idx="18750">
                  <c:v>11.365036</c:v>
                </c:pt>
                <c:pt idx="18751">
                  <c:v>11.368105999999999</c:v>
                </c:pt>
                <c:pt idx="18752">
                  <c:v>11.361955999999999</c:v>
                </c:pt>
                <c:pt idx="18753">
                  <c:v>11.361955999999999</c:v>
                </c:pt>
                <c:pt idx="18754">
                  <c:v>11.365036</c:v>
                </c:pt>
                <c:pt idx="18755">
                  <c:v>11.368105999999999</c:v>
                </c:pt>
                <c:pt idx="18756">
                  <c:v>11.365036</c:v>
                </c:pt>
                <c:pt idx="18757">
                  <c:v>11.365036</c:v>
                </c:pt>
                <c:pt idx="18758">
                  <c:v>11.365036</c:v>
                </c:pt>
                <c:pt idx="18759">
                  <c:v>11.365036</c:v>
                </c:pt>
                <c:pt idx="18760">
                  <c:v>11.365036</c:v>
                </c:pt>
                <c:pt idx="18761">
                  <c:v>11.361955999999999</c:v>
                </c:pt>
                <c:pt idx="18762">
                  <c:v>11.365036</c:v>
                </c:pt>
                <c:pt idx="18763">
                  <c:v>11.368105999999999</c:v>
                </c:pt>
                <c:pt idx="18764">
                  <c:v>11.365036</c:v>
                </c:pt>
                <c:pt idx="18765">
                  <c:v>11.365036</c:v>
                </c:pt>
                <c:pt idx="18766">
                  <c:v>11.368105999999999</c:v>
                </c:pt>
                <c:pt idx="18767">
                  <c:v>11.371186</c:v>
                </c:pt>
                <c:pt idx="18768">
                  <c:v>11.371186</c:v>
                </c:pt>
                <c:pt idx="18769">
                  <c:v>11.368105999999999</c:v>
                </c:pt>
                <c:pt idx="18770">
                  <c:v>11.368105999999999</c:v>
                </c:pt>
                <c:pt idx="18771">
                  <c:v>11.368105999999999</c:v>
                </c:pt>
                <c:pt idx="18772">
                  <c:v>11.368105999999999</c:v>
                </c:pt>
                <c:pt idx="18773">
                  <c:v>11.368105999999999</c:v>
                </c:pt>
                <c:pt idx="18774">
                  <c:v>11.368105999999999</c:v>
                </c:pt>
                <c:pt idx="18775">
                  <c:v>11.368105999999999</c:v>
                </c:pt>
                <c:pt idx="18776">
                  <c:v>11.365036</c:v>
                </c:pt>
                <c:pt idx="18777">
                  <c:v>11.365036</c:v>
                </c:pt>
                <c:pt idx="18778">
                  <c:v>11.365036</c:v>
                </c:pt>
                <c:pt idx="18779">
                  <c:v>11.368105999999999</c:v>
                </c:pt>
                <c:pt idx="18780">
                  <c:v>11.371186</c:v>
                </c:pt>
                <c:pt idx="18781">
                  <c:v>11.371186</c:v>
                </c:pt>
                <c:pt idx="18782">
                  <c:v>11.371186</c:v>
                </c:pt>
                <c:pt idx="18783">
                  <c:v>11.371186</c:v>
                </c:pt>
                <c:pt idx="18784">
                  <c:v>11.374266</c:v>
                </c:pt>
                <c:pt idx="18785">
                  <c:v>11.377336</c:v>
                </c:pt>
                <c:pt idx="18786">
                  <c:v>11.377336</c:v>
                </c:pt>
                <c:pt idx="18787">
                  <c:v>11.374266</c:v>
                </c:pt>
                <c:pt idx="18788">
                  <c:v>11.374266</c:v>
                </c:pt>
                <c:pt idx="18789">
                  <c:v>11.374266</c:v>
                </c:pt>
                <c:pt idx="18790">
                  <c:v>11.371186</c:v>
                </c:pt>
                <c:pt idx="18791">
                  <c:v>11.371186</c:v>
                </c:pt>
                <c:pt idx="18792">
                  <c:v>11.374266</c:v>
                </c:pt>
                <c:pt idx="18793">
                  <c:v>11.374266</c:v>
                </c:pt>
                <c:pt idx="18794">
                  <c:v>11.374266</c:v>
                </c:pt>
                <c:pt idx="18795">
                  <c:v>11.374266</c:v>
                </c:pt>
                <c:pt idx="18796">
                  <c:v>11.374266</c:v>
                </c:pt>
                <c:pt idx="18797">
                  <c:v>11.374266</c:v>
                </c:pt>
                <c:pt idx="18798">
                  <c:v>11.374266</c:v>
                </c:pt>
                <c:pt idx="18799">
                  <c:v>11.377336</c:v>
                </c:pt>
                <c:pt idx="18800">
                  <c:v>11.377336</c:v>
                </c:pt>
                <c:pt idx="18801">
                  <c:v>11.377336</c:v>
                </c:pt>
                <c:pt idx="18802">
                  <c:v>11.377336</c:v>
                </c:pt>
                <c:pt idx="18803">
                  <c:v>11.377336</c:v>
                </c:pt>
                <c:pt idx="18804">
                  <c:v>11.377336</c:v>
                </c:pt>
                <c:pt idx="18805">
                  <c:v>11.374266</c:v>
                </c:pt>
                <c:pt idx="18806">
                  <c:v>11.374266</c:v>
                </c:pt>
                <c:pt idx="18807">
                  <c:v>11.374266</c:v>
                </c:pt>
                <c:pt idx="18808">
                  <c:v>11.374266</c:v>
                </c:pt>
                <c:pt idx="18809">
                  <c:v>11.374266</c:v>
                </c:pt>
                <c:pt idx="18810">
                  <c:v>11.374266</c:v>
                </c:pt>
                <c:pt idx="18811">
                  <c:v>11.374266</c:v>
                </c:pt>
                <c:pt idx="18812">
                  <c:v>11.374266</c:v>
                </c:pt>
                <c:pt idx="18813">
                  <c:v>11.374266</c:v>
                </c:pt>
                <c:pt idx="18814">
                  <c:v>11.374266</c:v>
                </c:pt>
                <c:pt idx="18815">
                  <c:v>11.374266</c:v>
                </c:pt>
                <c:pt idx="18816">
                  <c:v>11.374266</c:v>
                </c:pt>
                <c:pt idx="18817">
                  <c:v>11.371186</c:v>
                </c:pt>
                <c:pt idx="18818">
                  <c:v>11.374266</c:v>
                </c:pt>
                <c:pt idx="18819">
                  <c:v>11.374266</c:v>
                </c:pt>
                <c:pt idx="18820">
                  <c:v>11.371186</c:v>
                </c:pt>
                <c:pt idx="18821">
                  <c:v>11.368105999999999</c:v>
                </c:pt>
                <c:pt idx="18822">
                  <c:v>11.371186</c:v>
                </c:pt>
                <c:pt idx="18823">
                  <c:v>11.374266</c:v>
                </c:pt>
                <c:pt idx="18824">
                  <c:v>11.371186</c:v>
                </c:pt>
                <c:pt idx="18825">
                  <c:v>11.368105999999999</c:v>
                </c:pt>
                <c:pt idx="18826">
                  <c:v>11.368105999999999</c:v>
                </c:pt>
                <c:pt idx="18827">
                  <c:v>11.368105999999999</c:v>
                </c:pt>
                <c:pt idx="18828">
                  <c:v>11.365036</c:v>
                </c:pt>
                <c:pt idx="18829">
                  <c:v>11.361955999999999</c:v>
                </c:pt>
                <c:pt idx="18830">
                  <c:v>11.361955999999999</c:v>
                </c:pt>
                <c:pt idx="18831">
                  <c:v>11.365036</c:v>
                </c:pt>
                <c:pt idx="18832">
                  <c:v>11.365036</c:v>
                </c:pt>
                <c:pt idx="18833">
                  <c:v>11.365036</c:v>
                </c:pt>
                <c:pt idx="18834">
                  <c:v>11.365036</c:v>
                </c:pt>
                <c:pt idx="18835">
                  <c:v>11.361955999999999</c:v>
                </c:pt>
                <c:pt idx="18836">
                  <c:v>11.361955999999999</c:v>
                </c:pt>
                <c:pt idx="18837">
                  <c:v>11.361955999999999</c:v>
                </c:pt>
                <c:pt idx="18838">
                  <c:v>11.361955999999999</c:v>
                </c:pt>
                <c:pt idx="18839">
                  <c:v>11.361955999999999</c:v>
                </c:pt>
                <c:pt idx="18840">
                  <c:v>11.361955999999999</c:v>
                </c:pt>
                <c:pt idx="18841">
                  <c:v>11.365036</c:v>
                </c:pt>
                <c:pt idx="18842">
                  <c:v>11.361955999999999</c:v>
                </c:pt>
                <c:pt idx="18843">
                  <c:v>11.358886</c:v>
                </c:pt>
                <c:pt idx="18844">
                  <c:v>11.358886</c:v>
                </c:pt>
                <c:pt idx="18845">
                  <c:v>11.358886</c:v>
                </c:pt>
                <c:pt idx="18846">
                  <c:v>11.358886</c:v>
                </c:pt>
                <c:pt idx="18847">
                  <c:v>11.358886</c:v>
                </c:pt>
                <c:pt idx="18848">
                  <c:v>11.358886</c:v>
                </c:pt>
                <c:pt idx="18849">
                  <c:v>11.358886</c:v>
                </c:pt>
                <c:pt idx="18850">
                  <c:v>11.358886</c:v>
                </c:pt>
                <c:pt idx="18851">
                  <c:v>11.358886</c:v>
                </c:pt>
                <c:pt idx="18852">
                  <c:v>11.361955999999999</c:v>
                </c:pt>
                <c:pt idx="18853">
                  <c:v>11.361955999999999</c:v>
                </c:pt>
                <c:pt idx="18854">
                  <c:v>11.361955999999999</c:v>
                </c:pt>
                <c:pt idx="18855">
                  <c:v>11.358886</c:v>
                </c:pt>
                <c:pt idx="18856">
                  <c:v>11.361955999999999</c:v>
                </c:pt>
                <c:pt idx="18857">
                  <c:v>11.361955999999999</c:v>
                </c:pt>
                <c:pt idx="18858">
                  <c:v>11.358886</c:v>
                </c:pt>
                <c:pt idx="18859">
                  <c:v>11.358886</c:v>
                </c:pt>
                <c:pt idx="18860">
                  <c:v>11.361955999999999</c:v>
                </c:pt>
                <c:pt idx="18861">
                  <c:v>11.361955999999999</c:v>
                </c:pt>
                <c:pt idx="18862">
                  <c:v>11.361955999999999</c:v>
                </c:pt>
                <c:pt idx="18863">
                  <c:v>11.361955999999999</c:v>
                </c:pt>
                <c:pt idx="18864">
                  <c:v>11.365036</c:v>
                </c:pt>
                <c:pt idx="18865">
                  <c:v>11.365036</c:v>
                </c:pt>
                <c:pt idx="18866">
                  <c:v>11.368105999999999</c:v>
                </c:pt>
                <c:pt idx="18867">
                  <c:v>11.365036</c:v>
                </c:pt>
                <c:pt idx="18868">
                  <c:v>11.361955999999999</c:v>
                </c:pt>
                <c:pt idx="18869">
                  <c:v>11.358886</c:v>
                </c:pt>
                <c:pt idx="18870">
                  <c:v>11.358886</c:v>
                </c:pt>
                <c:pt idx="18871">
                  <c:v>11.358886</c:v>
                </c:pt>
                <c:pt idx="18872">
                  <c:v>11.358886</c:v>
                </c:pt>
                <c:pt idx="18873">
                  <c:v>11.358886</c:v>
                </c:pt>
                <c:pt idx="18874">
                  <c:v>11.355805999999999</c:v>
                </c:pt>
                <c:pt idx="18875">
                  <c:v>11.358886</c:v>
                </c:pt>
                <c:pt idx="18876">
                  <c:v>11.358886</c:v>
                </c:pt>
                <c:pt idx="18877">
                  <c:v>11.358886</c:v>
                </c:pt>
                <c:pt idx="18878">
                  <c:v>11.358886</c:v>
                </c:pt>
                <c:pt idx="18879">
                  <c:v>11.358886</c:v>
                </c:pt>
                <c:pt idx="18880">
                  <c:v>11.358886</c:v>
                </c:pt>
                <c:pt idx="18881">
                  <c:v>11.358886</c:v>
                </c:pt>
                <c:pt idx="18882">
                  <c:v>11.358886</c:v>
                </c:pt>
                <c:pt idx="18883">
                  <c:v>11.358886</c:v>
                </c:pt>
                <c:pt idx="18884">
                  <c:v>11.358886</c:v>
                </c:pt>
                <c:pt idx="18885">
                  <c:v>11.358886</c:v>
                </c:pt>
                <c:pt idx="18886">
                  <c:v>11.361955999999999</c:v>
                </c:pt>
                <c:pt idx="18887">
                  <c:v>11.365036</c:v>
                </c:pt>
                <c:pt idx="18888">
                  <c:v>11.368105999999999</c:v>
                </c:pt>
                <c:pt idx="18889">
                  <c:v>11.368105999999999</c:v>
                </c:pt>
                <c:pt idx="18890">
                  <c:v>11.368105999999999</c:v>
                </c:pt>
                <c:pt idx="18891">
                  <c:v>11.368105999999999</c:v>
                </c:pt>
                <c:pt idx="18892">
                  <c:v>11.368105999999999</c:v>
                </c:pt>
                <c:pt idx="18893">
                  <c:v>11.368105999999999</c:v>
                </c:pt>
                <c:pt idx="18894">
                  <c:v>11.371186</c:v>
                </c:pt>
                <c:pt idx="18895">
                  <c:v>11.371186</c:v>
                </c:pt>
                <c:pt idx="18896">
                  <c:v>11.371186</c:v>
                </c:pt>
                <c:pt idx="18897">
                  <c:v>11.371186</c:v>
                </c:pt>
                <c:pt idx="18898">
                  <c:v>11.371186</c:v>
                </c:pt>
                <c:pt idx="18899">
                  <c:v>11.371186</c:v>
                </c:pt>
                <c:pt idx="18900">
                  <c:v>11.371186</c:v>
                </c:pt>
                <c:pt idx="18901">
                  <c:v>11.374266</c:v>
                </c:pt>
                <c:pt idx="18902">
                  <c:v>11.374266</c:v>
                </c:pt>
                <c:pt idx="18903">
                  <c:v>11.377336</c:v>
                </c:pt>
                <c:pt idx="18904">
                  <c:v>11.377336</c:v>
                </c:pt>
                <c:pt idx="18905">
                  <c:v>11.380416</c:v>
                </c:pt>
                <c:pt idx="18906">
                  <c:v>11.380416</c:v>
                </c:pt>
                <c:pt idx="18907">
                  <c:v>11.380416</c:v>
                </c:pt>
                <c:pt idx="18908">
                  <c:v>11.377336</c:v>
                </c:pt>
                <c:pt idx="18909">
                  <c:v>11.377336</c:v>
                </c:pt>
                <c:pt idx="18910">
                  <c:v>11.380416</c:v>
                </c:pt>
                <c:pt idx="18911">
                  <c:v>11.380416</c:v>
                </c:pt>
                <c:pt idx="18912">
                  <c:v>11.380416</c:v>
                </c:pt>
                <c:pt idx="18913">
                  <c:v>11.380416</c:v>
                </c:pt>
                <c:pt idx="18914">
                  <c:v>11.380416</c:v>
                </c:pt>
                <c:pt idx="18915">
                  <c:v>11.380416</c:v>
                </c:pt>
                <c:pt idx="18916">
                  <c:v>11.383486</c:v>
                </c:pt>
                <c:pt idx="18917">
                  <c:v>11.383486</c:v>
                </c:pt>
                <c:pt idx="18918">
                  <c:v>11.386566</c:v>
                </c:pt>
                <c:pt idx="18919">
                  <c:v>11.386566</c:v>
                </c:pt>
                <c:pt idx="18920">
                  <c:v>11.389645999999999</c:v>
                </c:pt>
                <c:pt idx="18921">
                  <c:v>11.389645999999999</c:v>
                </c:pt>
                <c:pt idx="18922">
                  <c:v>11.389645999999999</c:v>
                </c:pt>
                <c:pt idx="18923">
                  <c:v>11.386566</c:v>
                </c:pt>
                <c:pt idx="18924">
                  <c:v>11.386566</c:v>
                </c:pt>
                <c:pt idx="18925">
                  <c:v>11.386566</c:v>
                </c:pt>
                <c:pt idx="18926">
                  <c:v>11.389645999999999</c:v>
                </c:pt>
                <c:pt idx="18927">
                  <c:v>11.389645999999999</c:v>
                </c:pt>
                <c:pt idx="18928">
                  <c:v>11.392716</c:v>
                </c:pt>
                <c:pt idx="18929">
                  <c:v>11.392716</c:v>
                </c:pt>
                <c:pt idx="18930">
                  <c:v>11.392716</c:v>
                </c:pt>
                <c:pt idx="18931">
                  <c:v>11.392716</c:v>
                </c:pt>
                <c:pt idx="18932">
                  <c:v>11.392716</c:v>
                </c:pt>
                <c:pt idx="18933">
                  <c:v>11.395795999999999</c:v>
                </c:pt>
                <c:pt idx="18934">
                  <c:v>11.392716</c:v>
                </c:pt>
                <c:pt idx="18935">
                  <c:v>11.389645999999999</c:v>
                </c:pt>
                <c:pt idx="18936">
                  <c:v>11.389645999999999</c:v>
                </c:pt>
                <c:pt idx="18937">
                  <c:v>11.389645999999999</c:v>
                </c:pt>
                <c:pt idx="18938">
                  <c:v>11.389645999999999</c:v>
                </c:pt>
                <c:pt idx="18939">
                  <c:v>11.389645999999999</c:v>
                </c:pt>
                <c:pt idx="18940">
                  <c:v>11.389645999999999</c:v>
                </c:pt>
                <c:pt idx="18941">
                  <c:v>11.389645999999999</c:v>
                </c:pt>
                <c:pt idx="18942">
                  <c:v>11.389645999999999</c:v>
                </c:pt>
                <c:pt idx="18943">
                  <c:v>11.386566</c:v>
                </c:pt>
                <c:pt idx="18944">
                  <c:v>11.383486</c:v>
                </c:pt>
                <c:pt idx="18945">
                  <c:v>11.383486</c:v>
                </c:pt>
                <c:pt idx="18946">
                  <c:v>11.383486</c:v>
                </c:pt>
                <c:pt idx="18947">
                  <c:v>11.383486</c:v>
                </c:pt>
                <c:pt idx="18948">
                  <c:v>11.386566</c:v>
                </c:pt>
                <c:pt idx="18949">
                  <c:v>11.386566</c:v>
                </c:pt>
                <c:pt idx="18950">
                  <c:v>11.386566</c:v>
                </c:pt>
                <c:pt idx="18951">
                  <c:v>11.386566</c:v>
                </c:pt>
                <c:pt idx="18952">
                  <c:v>11.386566</c:v>
                </c:pt>
                <c:pt idx="18953">
                  <c:v>11.389645999999999</c:v>
                </c:pt>
                <c:pt idx="18954">
                  <c:v>11.389645999999999</c:v>
                </c:pt>
                <c:pt idx="18955">
                  <c:v>11.389645999999999</c:v>
                </c:pt>
                <c:pt idx="18956">
                  <c:v>11.389645999999999</c:v>
                </c:pt>
                <c:pt idx="18957">
                  <c:v>11.389645999999999</c:v>
                </c:pt>
                <c:pt idx="18958">
                  <c:v>11.392716</c:v>
                </c:pt>
                <c:pt idx="18959">
                  <c:v>11.392716</c:v>
                </c:pt>
                <c:pt idx="18960">
                  <c:v>11.392716</c:v>
                </c:pt>
                <c:pt idx="18961">
                  <c:v>11.392716</c:v>
                </c:pt>
                <c:pt idx="18962">
                  <c:v>11.392716</c:v>
                </c:pt>
                <c:pt idx="18963">
                  <c:v>11.392716</c:v>
                </c:pt>
                <c:pt idx="18964">
                  <c:v>11.392716</c:v>
                </c:pt>
                <c:pt idx="18965">
                  <c:v>11.392716</c:v>
                </c:pt>
                <c:pt idx="18966">
                  <c:v>11.395795999999999</c:v>
                </c:pt>
                <c:pt idx="18967">
                  <c:v>11.395795999999999</c:v>
                </c:pt>
                <c:pt idx="18968">
                  <c:v>11.395795999999999</c:v>
                </c:pt>
                <c:pt idx="18969">
                  <c:v>11.395795999999999</c:v>
                </c:pt>
                <c:pt idx="18970">
                  <c:v>11.395795999999999</c:v>
                </c:pt>
                <c:pt idx="18971">
                  <c:v>11.395795999999999</c:v>
                </c:pt>
                <c:pt idx="18972">
                  <c:v>11.395795999999999</c:v>
                </c:pt>
                <c:pt idx="18973">
                  <c:v>11.392716</c:v>
                </c:pt>
                <c:pt idx="18974">
                  <c:v>11.392716</c:v>
                </c:pt>
                <c:pt idx="18975">
                  <c:v>11.392716</c:v>
                </c:pt>
                <c:pt idx="18976">
                  <c:v>11.395795999999999</c:v>
                </c:pt>
                <c:pt idx="18977">
                  <c:v>11.395795999999999</c:v>
                </c:pt>
                <c:pt idx="18978">
                  <c:v>11.395795999999999</c:v>
                </c:pt>
                <c:pt idx="18979">
                  <c:v>11.395795999999999</c:v>
                </c:pt>
                <c:pt idx="18980">
                  <c:v>11.398866</c:v>
                </c:pt>
                <c:pt idx="18981">
                  <c:v>11.398866</c:v>
                </c:pt>
                <c:pt idx="18982">
                  <c:v>11.398866</c:v>
                </c:pt>
                <c:pt idx="18983">
                  <c:v>11.398866</c:v>
                </c:pt>
                <c:pt idx="18984">
                  <c:v>11.398866</c:v>
                </c:pt>
                <c:pt idx="18985">
                  <c:v>11.398866</c:v>
                </c:pt>
                <c:pt idx="18986">
                  <c:v>11.398866</c:v>
                </c:pt>
                <c:pt idx="18987">
                  <c:v>11.401946000000001</c:v>
                </c:pt>
                <c:pt idx="18988">
                  <c:v>11.401946000000001</c:v>
                </c:pt>
                <c:pt idx="18989">
                  <c:v>11.401946000000001</c:v>
                </c:pt>
                <c:pt idx="18990">
                  <c:v>11.401946000000001</c:v>
                </c:pt>
                <c:pt idx="18991">
                  <c:v>11.401946000000001</c:v>
                </c:pt>
                <c:pt idx="18992">
                  <c:v>11.398866</c:v>
                </c:pt>
                <c:pt idx="18993">
                  <c:v>11.401946000000001</c:v>
                </c:pt>
                <c:pt idx="18994">
                  <c:v>11.405016</c:v>
                </c:pt>
                <c:pt idx="18995">
                  <c:v>11.401946000000001</c:v>
                </c:pt>
                <c:pt idx="18996">
                  <c:v>11.401946000000001</c:v>
                </c:pt>
                <c:pt idx="18997">
                  <c:v>11.405016</c:v>
                </c:pt>
                <c:pt idx="18998">
                  <c:v>11.408096</c:v>
                </c:pt>
                <c:pt idx="18999">
                  <c:v>11.408096</c:v>
                </c:pt>
                <c:pt idx="19000">
                  <c:v>11.408096</c:v>
                </c:pt>
                <c:pt idx="19001">
                  <c:v>11.408096</c:v>
                </c:pt>
                <c:pt idx="19002">
                  <c:v>11.408096</c:v>
                </c:pt>
                <c:pt idx="19003">
                  <c:v>11.408096</c:v>
                </c:pt>
                <c:pt idx="19004">
                  <c:v>11.411175999999999</c:v>
                </c:pt>
                <c:pt idx="19005">
                  <c:v>11.411175999999999</c:v>
                </c:pt>
                <c:pt idx="19006">
                  <c:v>11.411175999999999</c:v>
                </c:pt>
                <c:pt idx="19007">
                  <c:v>11.411175999999999</c:v>
                </c:pt>
                <c:pt idx="19008">
                  <c:v>11.411175999999999</c:v>
                </c:pt>
                <c:pt idx="19009">
                  <c:v>11.411175999999999</c:v>
                </c:pt>
                <c:pt idx="19010">
                  <c:v>11.411175999999999</c:v>
                </c:pt>
                <c:pt idx="19011">
                  <c:v>11.411175999999999</c:v>
                </c:pt>
                <c:pt idx="19012">
                  <c:v>11.411175999999999</c:v>
                </c:pt>
                <c:pt idx="19013">
                  <c:v>11.414246</c:v>
                </c:pt>
                <c:pt idx="19014">
                  <c:v>11.414246</c:v>
                </c:pt>
                <c:pt idx="19015">
                  <c:v>11.417325999999999</c:v>
                </c:pt>
                <c:pt idx="19016">
                  <c:v>11.417325999999999</c:v>
                </c:pt>
                <c:pt idx="19017">
                  <c:v>11.417325999999999</c:v>
                </c:pt>
                <c:pt idx="19018">
                  <c:v>11.417325999999999</c:v>
                </c:pt>
                <c:pt idx="19019">
                  <c:v>11.417325999999999</c:v>
                </c:pt>
                <c:pt idx="19020">
                  <c:v>11.417325999999999</c:v>
                </c:pt>
                <c:pt idx="19021">
                  <c:v>11.417325999999999</c:v>
                </c:pt>
                <c:pt idx="19022">
                  <c:v>11.417325999999999</c:v>
                </c:pt>
                <c:pt idx="19023">
                  <c:v>11.417325999999999</c:v>
                </c:pt>
                <c:pt idx="19024">
                  <c:v>11.420396</c:v>
                </c:pt>
                <c:pt idx="19025">
                  <c:v>11.420396</c:v>
                </c:pt>
                <c:pt idx="19026">
                  <c:v>11.417325999999999</c:v>
                </c:pt>
                <c:pt idx="19027">
                  <c:v>11.417325999999999</c:v>
                </c:pt>
                <c:pt idx="19028">
                  <c:v>11.420396</c:v>
                </c:pt>
                <c:pt idx="19029">
                  <c:v>11.420396</c:v>
                </c:pt>
                <c:pt idx="19030">
                  <c:v>11.417325999999999</c:v>
                </c:pt>
                <c:pt idx="19031">
                  <c:v>11.417325999999999</c:v>
                </c:pt>
                <c:pt idx="19032">
                  <c:v>11.420396</c:v>
                </c:pt>
                <c:pt idx="19033">
                  <c:v>11.420396</c:v>
                </c:pt>
                <c:pt idx="19034">
                  <c:v>11.420396</c:v>
                </c:pt>
                <c:pt idx="19035">
                  <c:v>11.420396</c:v>
                </c:pt>
                <c:pt idx="19036">
                  <c:v>11.420396</c:v>
                </c:pt>
                <c:pt idx="19037">
                  <c:v>11.420396</c:v>
                </c:pt>
                <c:pt idx="19038">
                  <c:v>11.420396</c:v>
                </c:pt>
                <c:pt idx="19039">
                  <c:v>11.420396</c:v>
                </c:pt>
                <c:pt idx="19040">
                  <c:v>11.420396</c:v>
                </c:pt>
                <c:pt idx="19041">
                  <c:v>11.420396</c:v>
                </c:pt>
                <c:pt idx="19042">
                  <c:v>11.420396</c:v>
                </c:pt>
                <c:pt idx="19043">
                  <c:v>11.423475999999999</c:v>
                </c:pt>
                <c:pt idx="19044">
                  <c:v>11.423475999999999</c:v>
                </c:pt>
                <c:pt idx="19045">
                  <c:v>11.423475999999999</c:v>
                </c:pt>
                <c:pt idx="19046">
                  <c:v>11.426546</c:v>
                </c:pt>
                <c:pt idx="19047">
                  <c:v>11.429625999999999</c:v>
                </c:pt>
                <c:pt idx="19048">
                  <c:v>11.429625999999999</c:v>
                </c:pt>
                <c:pt idx="19049">
                  <c:v>11.429625999999999</c:v>
                </c:pt>
                <c:pt idx="19050">
                  <c:v>11.429625999999999</c:v>
                </c:pt>
                <c:pt idx="19051">
                  <c:v>11.429625999999999</c:v>
                </c:pt>
                <c:pt idx="19052">
                  <c:v>11.432706</c:v>
                </c:pt>
                <c:pt idx="19053">
                  <c:v>11.432706</c:v>
                </c:pt>
                <c:pt idx="19054">
                  <c:v>11.432706</c:v>
                </c:pt>
                <c:pt idx="19055">
                  <c:v>11.432706</c:v>
                </c:pt>
                <c:pt idx="19056">
                  <c:v>11.432706</c:v>
                </c:pt>
                <c:pt idx="19057">
                  <c:v>11.432706</c:v>
                </c:pt>
                <c:pt idx="19058">
                  <c:v>11.432706</c:v>
                </c:pt>
                <c:pt idx="19059">
                  <c:v>11.432706</c:v>
                </c:pt>
                <c:pt idx="19060">
                  <c:v>11.432706</c:v>
                </c:pt>
                <c:pt idx="19061">
                  <c:v>11.435776000000001</c:v>
                </c:pt>
                <c:pt idx="19062">
                  <c:v>11.438855999999999</c:v>
                </c:pt>
                <c:pt idx="19063">
                  <c:v>11.438855999999999</c:v>
                </c:pt>
                <c:pt idx="19064">
                  <c:v>11.435776000000001</c:v>
                </c:pt>
                <c:pt idx="19065">
                  <c:v>11.435776000000001</c:v>
                </c:pt>
                <c:pt idx="19066">
                  <c:v>11.435776000000001</c:v>
                </c:pt>
                <c:pt idx="19067">
                  <c:v>11.435776000000001</c:v>
                </c:pt>
                <c:pt idx="19068">
                  <c:v>11.435776000000001</c:v>
                </c:pt>
                <c:pt idx="19069">
                  <c:v>11.435776000000001</c:v>
                </c:pt>
                <c:pt idx="19070">
                  <c:v>11.435776000000001</c:v>
                </c:pt>
                <c:pt idx="19071">
                  <c:v>11.435776000000001</c:v>
                </c:pt>
                <c:pt idx="19072">
                  <c:v>11.435776000000001</c:v>
                </c:pt>
                <c:pt idx="19073">
                  <c:v>11.435776000000001</c:v>
                </c:pt>
                <c:pt idx="19074">
                  <c:v>11.432706</c:v>
                </c:pt>
                <c:pt idx="19075">
                  <c:v>11.432706</c:v>
                </c:pt>
                <c:pt idx="19076">
                  <c:v>11.438855999999999</c:v>
                </c:pt>
                <c:pt idx="19077">
                  <c:v>11.441926</c:v>
                </c:pt>
                <c:pt idx="19078">
                  <c:v>11.438855999999999</c:v>
                </c:pt>
                <c:pt idx="19079">
                  <c:v>11.435776000000001</c:v>
                </c:pt>
                <c:pt idx="19080">
                  <c:v>11.438855999999999</c:v>
                </c:pt>
                <c:pt idx="19081">
                  <c:v>11.441926</c:v>
                </c:pt>
                <c:pt idx="19082">
                  <c:v>11.441926</c:v>
                </c:pt>
                <c:pt idx="19083">
                  <c:v>11.441926</c:v>
                </c:pt>
                <c:pt idx="19084">
                  <c:v>11.445005999999999</c:v>
                </c:pt>
                <c:pt idx="19085">
                  <c:v>11.445005999999999</c:v>
                </c:pt>
                <c:pt idx="19086">
                  <c:v>11.445005999999999</c:v>
                </c:pt>
                <c:pt idx="19087">
                  <c:v>11.441926</c:v>
                </c:pt>
                <c:pt idx="19088">
                  <c:v>11.441926</c:v>
                </c:pt>
                <c:pt idx="19089">
                  <c:v>11.441926</c:v>
                </c:pt>
                <c:pt idx="19090">
                  <c:v>11.438855999999999</c:v>
                </c:pt>
                <c:pt idx="19091">
                  <c:v>11.441926</c:v>
                </c:pt>
                <c:pt idx="19092">
                  <c:v>11.441926</c:v>
                </c:pt>
                <c:pt idx="19093">
                  <c:v>11.441926</c:v>
                </c:pt>
                <c:pt idx="19094">
                  <c:v>11.441926</c:v>
                </c:pt>
                <c:pt idx="19095">
                  <c:v>11.441926</c:v>
                </c:pt>
                <c:pt idx="19096">
                  <c:v>11.441926</c:v>
                </c:pt>
                <c:pt idx="19097">
                  <c:v>11.441926</c:v>
                </c:pt>
                <c:pt idx="19098">
                  <c:v>11.445005999999999</c:v>
                </c:pt>
                <c:pt idx="19099">
                  <c:v>11.448076</c:v>
                </c:pt>
                <c:pt idx="19100">
                  <c:v>11.451155999999999</c:v>
                </c:pt>
                <c:pt idx="19101">
                  <c:v>11.451155999999999</c:v>
                </c:pt>
                <c:pt idx="19102">
                  <c:v>11.451155999999999</c:v>
                </c:pt>
                <c:pt idx="19103">
                  <c:v>11.451155999999999</c:v>
                </c:pt>
                <c:pt idx="19104">
                  <c:v>11.451155999999999</c:v>
                </c:pt>
                <c:pt idx="19105">
                  <c:v>11.451155999999999</c:v>
                </c:pt>
                <c:pt idx="19106">
                  <c:v>11.451155999999999</c:v>
                </c:pt>
                <c:pt idx="19107">
                  <c:v>11.451155999999999</c:v>
                </c:pt>
                <c:pt idx="19108">
                  <c:v>11.451155999999999</c:v>
                </c:pt>
                <c:pt idx="19109">
                  <c:v>11.448076</c:v>
                </c:pt>
                <c:pt idx="19110">
                  <c:v>11.448076</c:v>
                </c:pt>
                <c:pt idx="19111">
                  <c:v>11.451155999999999</c:v>
                </c:pt>
                <c:pt idx="19112">
                  <c:v>11.451155999999999</c:v>
                </c:pt>
                <c:pt idx="19113">
                  <c:v>11.451155999999999</c:v>
                </c:pt>
                <c:pt idx="19114">
                  <c:v>11.454236</c:v>
                </c:pt>
                <c:pt idx="19115">
                  <c:v>11.454236</c:v>
                </c:pt>
                <c:pt idx="19116">
                  <c:v>11.451155999999999</c:v>
                </c:pt>
                <c:pt idx="19117">
                  <c:v>11.451155999999999</c:v>
                </c:pt>
                <c:pt idx="19118">
                  <c:v>11.451155999999999</c:v>
                </c:pt>
                <c:pt idx="19119">
                  <c:v>11.451155999999999</c:v>
                </c:pt>
                <c:pt idx="19120">
                  <c:v>11.451155999999999</c:v>
                </c:pt>
                <c:pt idx="19121">
                  <c:v>11.451155999999999</c:v>
                </c:pt>
                <c:pt idx="19122">
                  <c:v>11.451155999999999</c:v>
                </c:pt>
                <c:pt idx="19123">
                  <c:v>11.451155999999999</c:v>
                </c:pt>
                <c:pt idx="19124">
                  <c:v>11.454236</c:v>
                </c:pt>
                <c:pt idx="19125">
                  <c:v>11.457305999999999</c:v>
                </c:pt>
                <c:pt idx="19126">
                  <c:v>11.457305999999999</c:v>
                </c:pt>
                <c:pt idx="19127">
                  <c:v>11.457305999999999</c:v>
                </c:pt>
                <c:pt idx="19128">
                  <c:v>11.457305999999999</c:v>
                </c:pt>
                <c:pt idx="19129">
                  <c:v>11.457305999999999</c:v>
                </c:pt>
                <c:pt idx="19130">
                  <c:v>11.460386</c:v>
                </c:pt>
                <c:pt idx="19131">
                  <c:v>11.460386</c:v>
                </c:pt>
                <c:pt idx="19132">
                  <c:v>11.457305999999999</c:v>
                </c:pt>
                <c:pt idx="19133">
                  <c:v>11.457305999999999</c:v>
                </c:pt>
                <c:pt idx="19134">
                  <c:v>11.457305999999999</c:v>
                </c:pt>
                <c:pt idx="19135">
                  <c:v>11.457305999999999</c:v>
                </c:pt>
                <c:pt idx="19136">
                  <c:v>11.457305999999999</c:v>
                </c:pt>
                <c:pt idx="19137">
                  <c:v>11.457305999999999</c:v>
                </c:pt>
                <c:pt idx="19138">
                  <c:v>11.457305999999999</c:v>
                </c:pt>
                <c:pt idx="19139">
                  <c:v>11.457305999999999</c:v>
                </c:pt>
                <c:pt idx="19140">
                  <c:v>11.457305999999999</c:v>
                </c:pt>
                <c:pt idx="19141">
                  <c:v>11.457305999999999</c:v>
                </c:pt>
                <c:pt idx="19142">
                  <c:v>11.457305999999999</c:v>
                </c:pt>
                <c:pt idx="19143">
                  <c:v>11.457305999999999</c:v>
                </c:pt>
                <c:pt idx="19144">
                  <c:v>11.457305999999999</c:v>
                </c:pt>
                <c:pt idx="19145">
                  <c:v>11.457305999999999</c:v>
                </c:pt>
                <c:pt idx="19146">
                  <c:v>11.457305999999999</c:v>
                </c:pt>
                <c:pt idx="19147">
                  <c:v>11.454236</c:v>
                </c:pt>
                <c:pt idx="19148">
                  <c:v>11.454236</c:v>
                </c:pt>
                <c:pt idx="19149">
                  <c:v>11.454236</c:v>
                </c:pt>
                <c:pt idx="19150">
                  <c:v>11.454236</c:v>
                </c:pt>
                <c:pt idx="19151">
                  <c:v>11.454236</c:v>
                </c:pt>
                <c:pt idx="19152">
                  <c:v>11.454236</c:v>
                </c:pt>
                <c:pt idx="19153">
                  <c:v>11.454236</c:v>
                </c:pt>
                <c:pt idx="19154">
                  <c:v>11.454236</c:v>
                </c:pt>
                <c:pt idx="19155">
                  <c:v>11.454236</c:v>
                </c:pt>
                <c:pt idx="19156">
                  <c:v>11.454236</c:v>
                </c:pt>
                <c:pt idx="19157">
                  <c:v>11.454236</c:v>
                </c:pt>
                <c:pt idx="19158">
                  <c:v>11.454236</c:v>
                </c:pt>
                <c:pt idx="19159">
                  <c:v>11.454236</c:v>
                </c:pt>
                <c:pt idx="19160">
                  <c:v>11.454236</c:v>
                </c:pt>
                <c:pt idx="19161">
                  <c:v>11.454236</c:v>
                </c:pt>
                <c:pt idx="19162">
                  <c:v>11.454236</c:v>
                </c:pt>
                <c:pt idx="19163">
                  <c:v>11.451155999999999</c:v>
                </c:pt>
                <c:pt idx="19164">
                  <c:v>11.454236</c:v>
                </c:pt>
                <c:pt idx="19165">
                  <c:v>11.457305999999999</c:v>
                </c:pt>
                <c:pt idx="19166">
                  <c:v>11.454236</c:v>
                </c:pt>
                <c:pt idx="19167">
                  <c:v>11.454236</c:v>
                </c:pt>
                <c:pt idx="19168">
                  <c:v>11.454236</c:v>
                </c:pt>
                <c:pt idx="19169">
                  <c:v>11.457305999999999</c:v>
                </c:pt>
                <c:pt idx="19170">
                  <c:v>11.454236</c:v>
                </c:pt>
                <c:pt idx="19171">
                  <c:v>11.451155999999999</c:v>
                </c:pt>
                <c:pt idx="19172">
                  <c:v>11.454236</c:v>
                </c:pt>
                <c:pt idx="19173">
                  <c:v>11.454236</c:v>
                </c:pt>
                <c:pt idx="19174">
                  <c:v>11.451155999999999</c:v>
                </c:pt>
                <c:pt idx="19175">
                  <c:v>11.448076</c:v>
                </c:pt>
                <c:pt idx="19176">
                  <c:v>11.451155999999999</c:v>
                </c:pt>
                <c:pt idx="19177">
                  <c:v>11.451155999999999</c:v>
                </c:pt>
                <c:pt idx="19178">
                  <c:v>11.448076</c:v>
                </c:pt>
                <c:pt idx="19179">
                  <c:v>11.448076</c:v>
                </c:pt>
                <c:pt idx="19180">
                  <c:v>11.451155999999999</c:v>
                </c:pt>
                <c:pt idx="19181">
                  <c:v>11.451155999999999</c:v>
                </c:pt>
                <c:pt idx="19182">
                  <c:v>11.451155999999999</c:v>
                </c:pt>
                <c:pt idx="19183">
                  <c:v>11.451155999999999</c:v>
                </c:pt>
                <c:pt idx="19184">
                  <c:v>11.451155999999999</c:v>
                </c:pt>
                <c:pt idx="19185">
                  <c:v>11.451155999999999</c:v>
                </c:pt>
                <c:pt idx="19186">
                  <c:v>11.451155999999999</c:v>
                </c:pt>
                <c:pt idx="19187">
                  <c:v>11.451155999999999</c:v>
                </c:pt>
                <c:pt idx="19188">
                  <c:v>11.451155999999999</c:v>
                </c:pt>
                <c:pt idx="19189">
                  <c:v>11.451155999999999</c:v>
                </c:pt>
                <c:pt idx="19190">
                  <c:v>11.454236</c:v>
                </c:pt>
                <c:pt idx="19191">
                  <c:v>11.457305999999999</c:v>
                </c:pt>
                <c:pt idx="19192">
                  <c:v>11.454236</c:v>
                </c:pt>
                <c:pt idx="19193">
                  <c:v>11.454236</c:v>
                </c:pt>
                <c:pt idx="19194">
                  <c:v>11.454236</c:v>
                </c:pt>
                <c:pt idx="19195">
                  <c:v>11.454236</c:v>
                </c:pt>
                <c:pt idx="19196">
                  <c:v>11.454236</c:v>
                </c:pt>
                <c:pt idx="19197">
                  <c:v>11.454236</c:v>
                </c:pt>
                <c:pt idx="19198">
                  <c:v>11.454236</c:v>
                </c:pt>
                <c:pt idx="19199">
                  <c:v>11.457305999999999</c:v>
                </c:pt>
                <c:pt idx="19200">
                  <c:v>11.460386</c:v>
                </c:pt>
                <c:pt idx="19201">
                  <c:v>11.457305999999999</c:v>
                </c:pt>
                <c:pt idx="19202">
                  <c:v>11.457305999999999</c:v>
                </c:pt>
                <c:pt idx="19203">
                  <c:v>11.457305999999999</c:v>
                </c:pt>
                <c:pt idx="19204">
                  <c:v>11.454236</c:v>
                </c:pt>
                <c:pt idx="19205">
                  <c:v>11.454236</c:v>
                </c:pt>
                <c:pt idx="19206">
                  <c:v>11.454236</c:v>
                </c:pt>
                <c:pt idx="19207">
                  <c:v>11.454236</c:v>
                </c:pt>
                <c:pt idx="19208">
                  <c:v>11.454236</c:v>
                </c:pt>
                <c:pt idx="19209">
                  <c:v>11.454236</c:v>
                </c:pt>
                <c:pt idx="19210">
                  <c:v>11.454236</c:v>
                </c:pt>
                <c:pt idx="19211">
                  <c:v>11.454236</c:v>
                </c:pt>
                <c:pt idx="19212">
                  <c:v>11.454236</c:v>
                </c:pt>
                <c:pt idx="19213">
                  <c:v>11.457305999999999</c:v>
                </c:pt>
                <c:pt idx="19214">
                  <c:v>11.457305999999999</c:v>
                </c:pt>
                <c:pt idx="19215">
                  <c:v>11.457305999999999</c:v>
                </c:pt>
                <c:pt idx="19216">
                  <c:v>11.457305999999999</c:v>
                </c:pt>
                <c:pt idx="19217">
                  <c:v>11.457305999999999</c:v>
                </c:pt>
                <c:pt idx="19218">
                  <c:v>11.457305999999999</c:v>
                </c:pt>
                <c:pt idx="19219">
                  <c:v>11.457305999999999</c:v>
                </c:pt>
                <c:pt idx="19220">
                  <c:v>11.457305999999999</c:v>
                </c:pt>
                <c:pt idx="19221">
                  <c:v>11.457305999999999</c:v>
                </c:pt>
                <c:pt idx="19222">
                  <c:v>11.457305999999999</c:v>
                </c:pt>
                <c:pt idx="19223">
                  <c:v>11.457305999999999</c:v>
                </c:pt>
                <c:pt idx="19224">
                  <c:v>11.457305999999999</c:v>
                </c:pt>
                <c:pt idx="19225">
                  <c:v>11.457305999999999</c:v>
                </c:pt>
                <c:pt idx="19226">
                  <c:v>11.457305999999999</c:v>
                </c:pt>
                <c:pt idx="19227">
                  <c:v>11.457305999999999</c:v>
                </c:pt>
                <c:pt idx="19228">
                  <c:v>11.457305999999999</c:v>
                </c:pt>
                <c:pt idx="19229">
                  <c:v>11.460386</c:v>
                </c:pt>
                <c:pt idx="19230">
                  <c:v>11.460386</c:v>
                </c:pt>
                <c:pt idx="19231">
                  <c:v>11.460386</c:v>
                </c:pt>
                <c:pt idx="19232">
                  <c:v>11.460386</c:v>
                </c:pt>
                <c:pt idx="19233">
                  <c:v>11.457305999999999</c:v>
                </c:pt>
                <c:pt idx="19234">
                  <c:v>11.457305999999999</c:v>
                </c:pt>
                <c:pt idx="19235">
                  <c:v>11.457305999999999</c:v>
                </c:pt>
                <c:pt idx="19236">
                  <c:v>11.457305999999999</c:v>
                </c:pt>
                <c:pt idx="19237">
                  <c:v>11.457305999999999</c:v>
                </c:pt>
                <c:pt idx="19238">
                  <c:v>11.457305999999999</c:v>
                </c:pt>
                <c:pt idx="19239">
                  <c:v>11.457305999999999</c:v>
                </c:pt>
                <c:pt idx="19240">
                  <c:v>11.457305999999999</c:v>
                </c:pt>
                <c:pt idx="19241">
                  <c:v>11.457305999999999</c:v>
                </c:pt>
                <c:pt idx="19242">
                  <c:v>11.454236</c:v>
                </c:pt>
                <c:pt idx="19243">
                  <c:v>11.454236</c:v>
                </c:pt>
                <c:pt idx="19244">
                  <c:v>11.454236</c:v>
                </c:pt>
                <c:pt idx="19245">
                  <c:v>11.454236</c:v>
                </c:pt>
                <c:pt idx="19246">
                  <c:v>11.454236</c:v>
                </c:pt>
                <c:pt idx="19247">
                  <c:v>11.454236</c:v>
                </c:pt>
                <c:pt idx="19248">
                  <c:v>11.457305999999999</c:v>
                </c:pt>
                <c:pt idx="19249">
                  <c:v>11.457305999999999</c:v>
                </c:pt>
                <c:pt idx="19250">
                  <c:v>11.457305999999999</c:v>
                </c:pt>
                <c:pt idx="19251">
                  <c:v>11.460386</c:v>
                </c:pt>
                <c:pt idx="19252">
                  <c:v>11.460386</c:v>
                </c:pt>
                <c:pt idx="19253">
                  <c:v>11.460386</c:v>
                </c:pt>
                <c:pt idx="19254">
                  <c:v>11.460386</c:v>
                </c:pt>
                <c:pt idx="19255">
                  <c:v>11.460386</c:v>
                </c:pt>
                <c:pt idx="19256">
                  <c:v>11.460386</c:v>
                </c:pt>
                <c:pt idx="19257">
                  <c:v>11.460386</c:v>
                </c:pt>
                <c:pt idx="19258">
                  <c:v>11.460386</c:v>
                </c:pt>
                <c:pt idx="19259">
                  <c:v>11.460386</c:v>
                </c:pt>
                <c:pt idx="19260">
                  <c:v>11.460386</c:v>
                </c:pt>
                <c:pt idx="19261">
                  <c:v>11.460386</c:v>
                </c:pt>
                <c:pt idx="19262">
                  <c:v>11.460386</c:v>
                </c:pt>
                <c:pt idx="19263">
                  <c:v>11.460386</c:v>
                </c:pt>
                <c:pt idx="19264">
                  <c:v>11.460386</c:v>
                </c:pt>
                <c:pt idx="19265">
                  <c:v>11.460386</c:v>
                </c:pt>
                <c:pt idx="19266">
                  <c:v>11.460386</c:v>
                </c:pt>
                <c:pt idx="19267">
                  <c:v>11.460386</c:v>
                </c:pt>
                <c:pt idx="19268">
                  <c:v>11.460386</c:v>
                </c:pt>
                <c:pt idx="19269">
                  <c:v>11.457305999999999</c:v>
                </c:pt>
                <c:pt idx="19270">
                  <c:v>11.457305999999999</c:v>
                </c:pt>
                <c:pt idx="19271">
                  <c:v>11.457305999999999</c:v>
                </c:pt>
                <c:pt idx="19272">
                  <c:v>11.457305999999999</c:v>
                </c:pt>
                <c:pt idx="19273">
                  <c:v>11.457305999999999</c:v>
                </c:pt>
                <c:pt idx="19274">
                  <c:v>11.457305999999999</c:v>
                </c:pt>
                <c:pt idx="19275">
                  <c:v>11.457305999999999</c:v>
                </c:pt>
                <c:pt idx="19276">
                  <c:v>11.457305999999999</c:v>
                </c:pt>
                <c:pt idx="19277">
                  <c:v>11.457305999999999</c:v>
                </c:pt>
                <c:pt idx="19278">
                  <c:v>11.457305999999999</c:v>
                </c:pt>
                <c:pt idx="19279">
                  <c:v>11.457305999999999</c:v>
                </c:pt>
                <c:pt idx="19280">
                  <c:v>11.457305999999999</c:v>
                </c:pt>
                <c:pt idx="19281">
                  <c:v>11.457305999999999</c:v>
                </c:pt>
                <c:pt idx="19282">
                  <c:v>11.460386</c:v>
                </c:pt>
                <c:pt idx="19283">
                  <c:v>11.460386</c:v>
                </c:pt>
                <c:pt idx="19284">
                  <c:v>11.460386</c:v>
                </c:pt>
                <c:pt idx="19285">
                  <c:v>11.460386</c:v>
                </c:pt>
                <c:pt idx="19286">
                  <c:v>11.463455999999999</c:v>
                </c:pt>
                <c:pt idx="19287">
                  <c:v>11.463455999999999</c:v>
                </c:pt>
                <c:pt idx="19288">
                  <c:v>11.463455999999999</c:v>
                </c:pt>
                <c:pt idx="19289">
                  <c:v>11.463455999999999</c:v>
                </c:pt>
                <c:pt idx="19290">
                  <c:v>11.463455999999999</c:v>
                </c:pt>
                <c:pt idx="19291">
                  <c:v>11.463455999999999</c:v>
                </c:pt>
                <c:pt idx="19292">
                  <c:v>11.463455999999999</c:v>
                </c:pt>
                <c:pt idx="19293">
                  <c:v>11.463455999999999</c:v>
                </c:pt>
                <c:pt idx="19294">
                  <c:v>11.463455999999999</c:v>
                </c:pt>
                <c:pt idx="19295">
                  <c:v>11.460386</c:v>
                </c:pt>
                <c:pt idx="19296">
                  <c:v>11.460386</c:v>
                </c:pt>
                <c:pt idx="19297">
                  <c:v>11.460386</c:v>
                </c:pt>
                <c:pt idx="19298">
                  <c:v>11.460386</c:v>
                </c:pt>
                <c:pt idx="19299">
                  <c:v>11.460386</c:v>
                </c:pt>
                <c:pt idx="19300">
                  <c:v>11.460386</c:v>
                </c:pt>
                <c:pt idx="19301">
                  <c:v>11.460386</c:v>
                </c:pt>
                <c:pt idx="19302">
                  <c:v>11.460386</c:v>
                </c:pt>
                <c:pt idx="19303">
                  <c:v>11.460386</c:v>
                </c:pt>
                <c:pt idx="19304">
                  <c:v>11.457305999999999</c:v>
                </c:pt>
                <c:pt idx="19305">
                  <c:v>11.457305999999999</c:v>
                </c:pt>
                <c:pt idx="19306">
                  <c:v>11.457305999999999</c:v>
                </c:pt>
                <c:pt idx="19307">
                  <c:v>11.457305999999999</c:v>
                </c:pt>
                <c:pt idx="19308">
                  <c:v>11.457305999999999</c:v>
                </c:pt>
                <c:pt idx="19309">
                  <c:v>11.457305999999999</c:v>
                </c:pt>
                <c:pt idx="19310">
                  <c:v>11.457305999999999</c:v>
                </c:pt>
                <c:pt idx="19311">
                  <c:v>11.457305999999999</c:v>
                </c:pt>
                <c:pt idx="19312">
                  <c:v>11.457305999999999</c:v>
                </c:pt>
                <c:pt idx="19313">
                  <c:v>11.457305999999999</c:v>
                </c:pt>
                <c:pt idx="19314">
                  <c:v>11.457305999999999</c:v>
                </c:pt>
                <c:pt idx="19315">
                  <c:v>11.457305999999999</c:v>
                </c:pt>
                <c:pt idx="19316">
                  <c:v>11.457305999999999</c:v>
                </c:pt>
                <c:pt idx="19317">
                  <c:v>11.457305999999999</c:v>
                </c:pt>
                <c:pt idx="19318">
                  <c:v>11.457305999999999</c:v>
                </c:pt>
                <c:pt idx="19319">
                  <c:v>11.457305999999999</c:v>
                </c:pt>
                <c:pt idx="19320">
                  <c:v>11.460386</c:v>
                </c:pt>
                <c:pt idx="19321">
                  <c:v>11.460386</c:v>
                </c:pt>
                <c:pt idx="19322">
                  <c:v>11.457305999999999</c:v>
                </c:pt>
                <c:pt idx="19323">
                  <c:v>11.457305999999999</c:v>
                </c:pt>
                <c:pt idx="19324">
                  <c:v>11.457305999999999</c:v>
                </c:pt>
                <c:pt idx="19325">
                  <c:v>11.457305999999999</c:v>
                </c:pt>
                <c:pt idx="19326">
                  <c:v>11.457305999999999</c:v>
                </c:pt>
                <c:pt idx="19327">
                  <c:v>11.457305999999999</c:v>
                </c:pt>
                <c:pt idx="19328">
                  <c:v>11.457305999999999</c:v>
                </c:pt>
                <c:pt idx="19329">
                  <c:v>11.460386</c:v>
                </c:pt>
                <c:pt idx="19330">
                  <c:v>11.460386</c:v>
                </c:pt>
                <c:pt idx="19331">
                  <c:v>11.460386</c:v>
                </c:pt>
                <c:pt idx="19332">
                  <c:v>11.460386</c:v>
                </c:pt>
                <c:pt idx="19333">
                  <c:v>11.460386</c:v>
                </c:pt>
                <c:pt idx="19334">
                  <c:v>11.463455999999999</c:v>
                </c:pt>
                <c:pt idx="19335">
                  <c:v>11.463455999999999</c:v>
                </c:pt>
                <c:pt idx="19336">
                  <c:v>11.463455999999999</c:v>
                </c:pt>
                <c:pt idx="19337">
                  <c:v>11.463455999999999</c:v>
                </c:pt>
                <c:pt idx="19338">
                  <c:v>11.463455999999999</c:v>
                </c:pt>
                <c:pt idx="19339">
                  <c:v>11.463455999999999</c:v>
                </c:pt>
                <c:pt idx="19340">
                  <c:v>11.460386</c:v>
                </c:pt>
                <c:pt idx="19341">
                  <c:v>11.463455999999999</c:v>
                </c:pt>
                <c:pt idx="19342">
                  <c:v>11.463455999999999</c:v>
                </c:pt>
                <c:pt idx="19343">
                  <c:v>11.466536</c:v>
                </c:pt>
                <c:pt idx="19344">
                  <c:v>11.466536</c:v>
                </c:pt>
                <c:pt idx="19345">
                  <c:v>11.466536</c:v>
                </c:pt>
                <c:pt idx="19346">
                  <c:v>11.469606000000001</c:v>
                </c:pt>
                <c:pt idx="19347">
                  <c:v>11.469606000000001</c:v>
                </c:pt>
                <c:pt idx="19348">
                  <c:v>11.469606000000001</c:v>
                </c:pt>
                <c:pt idx="19349">
                  <c:v>11.469606000000001</c:v>
                </c:pt>
                <c:pt idx="19350">
                  <c:v>11.469606000000001</c:v>
                </c:pt>
                <c:pt idx="19351">
                  <c:v>11.472685999999999</c:v>
                </c:pt>
                <c:pt idx="19352">
                  <c:v>11.472685999999999</c:v>
                </c:pt>
                <c:pt idx="19353">
                  <c:v>11.472685999999999</c:v>
                </c:pt>
                <c:pt idx="19354">
                  <c:v>11.472685999999999</c:v>
                </c:pt>
                <c:pt idx="19355">
                  <c:v>11.472685999999999</c:v>
                </c:pt>
                <c:pt idx="19356">
                  <c:v>11.472685999999999</c:v>
                </c:pt>
                <c:pt idx="19357">
                  <c:v>11.472685999999999</c:v>
                </c:pt>
                <c:pt idx="19358">
                  <c:v>11.472685999999999</c:v>
                </c:pt>
                <c:pt idx="19359">
                  <c:v>11.469606000000001</c:v>
                </c:pt>
                <c:pt idx="19360">
                  <c:v>11.469606000000001</c:v>
                </c:pt>
                <c:pt idx="19361">
                  <c:v>11.469606000000001</c:v>
                </c:pt>
                <c:pt idx="19362">
                  <c:v>11.469606000000001</c:v>
                </c:pt>
                <c:pt idx="19363">
                  <c:v>11.469606000000001</c:v>
                </c:pt>
                <c:pt idx="19364">
                  <c:v>11.466536</c:v>
                </c:pt>
                <c:pt idx="19365">
                  <c:v>11.469606000000001</c:v>
                </c:pt>
                <c:pt idx="19366">
                  <c:v>11.469606000000001</c:v>
                </c:pt>
                <c:pt idx="19367">
                  <c:v>11.469606000000001</c:v>
                </c:pt>
                <c:pt idx="19368">
                  <c:v>11.466536</c:v>
                </c:pt>
                <c:pt idx="19369">
                  <c:v>11.466536</c:v>
                </c:pt>
                <c:pt idx="19370">
                  <c:v>11.466536</c:v>
                </c:pt>
                <c:pt idx="19371">
                  <c:v>11.466536</c:v>
                </c:pt>
                <c:pt idx="19372">
                  <c:v>11.469606000000001</c:v>
                </c:pt>
                <c:pt idx="19373">
                  <c:v>11.469606000000001</c:v>
                </c:pt>
                <c:pt idx="19374">
                  <c:v>11.469606000000001</c:v>
                </c:pt>
                <c:pt idx="19375">
                  <c:v>11.469606000000001</c:v>
                </c:pt>
                <c:pt idx="19376">
                  <c:v>11.469606000000001</c:v>
                </c:pt>
                <c:pt idx="19377">
                  <c:v>11.469606000000001</c:v>
                </c:pt>
                <c:pt idx="19378">
                  <c:v>11.466536</c:v>
                </c:pt>
                <c:pt idx="19379">
                  <c:v>11.469606000000001</c:v>
                </c:pt>
                <c:pt idx="19380">
                  <c:v>11.469606000000001</c:v>
                </c:pt>
                <c:pt idx="19381">
                  <c:v>11.469606000000001</c:v>
                </c:pt>
                <c:pt idx="19382">
                  <c:v>11.469606000000001</c:v>
                </c:pt>
                <c:pt idx="19383">
                  <c:v>11.469606000000001</c:v>
                </c:pt>
                <c:pt idx="19384">
                  <c:v>11.469606000000001</c:v>
                </c:pt>
                <c:pt idx="19385">
                  <c:v>11.469606000000001</c:v>
                </c:pt>
                <c:pt idx="19386">
                  <c:v>11.469606000000001</c:v>
                </c:pt>
                <c:pt idx="19387">
                  <c:v>11.469606000000001</c:v>
                </c:pt>
                <c:pt idx="19388">
                  <c:v>11.472685999999999</c:v>
                </c:pt>
                <c:pt idx="19389">
                  <c:v>11.472685999999999</c:v>
                </c:pt>
                <c:pt idx="19390">
                  <c:v>11.472685999999999</c:v>
                </c:pt>
                <c:pt idx="19391">
                  <c:v>11.472685999999999</c:v>
                </c:pt>
                <c:pt idx="19392">
                  <c:v>11.472685999999999</c:v>
                </c:pt>
                <c:pt idx="19393">
                  <c:v>11.472685999999999</c:v>
                </c:pt>
                <c:pt idx="19394">
                  <c:v>11.472685999999999</c:v>
                </c:pt>
                <c:pt idx="19395">
                  <c:v>11.472685999999999</c:v>
                </c:pt>
                <c:pt idx="19396">
                  <c:v>11.472685999999999</c:v>
                </c:pt>
                <c:pt idx="19397">
                  <c:v>11.472685999999999</c:v>
                </c:pt>
                <c:pt idx="19398">
                  <c:v>11.472685999999999</c:v>
                </c:pt>
                <c:pt idx="19399">
                  <c:v>11.472685999999999</c:v>
                </c:pt>
                <c:pt idx="19400">
                  <c:v>11.472685999999999</c:v>
                </c:pt>
                <c:pt idx="19401">
                  <c:v>11.472685999999999</c:v>
                </c:pt>
                <c:pt idx="19402">
                  <c:v>11.472685999999999</c:v>
                </c:pt>
                <c:pt idx="19403">
                  <c:v>11.475766</c:v>
                </c:pt>
                <c:pt idx="19404">
                  <c:v>11.475766</c:v>
                </c:pt>
                <c:pt idx="19405">
                  <c:v>11.475766</c:v>
                </c:pt>
                <c:pt idx="19406">
                  <c:v>11.475766</c:v>
                </c:pt>
                <c:pt idx="19407">
                  <c:v>11.475766</c:v>
                </c:pt>
                <c:pt idx="19408">
                  <c:v>11.475766</c:v>
                </c:pt>
                <c:pt idx="19409">
                  <c:v>11.475766</c:v>
                </c:pt>
                <c:pt idx="19410">
                  <c:v>11.475766</c:v>
                </c:pt>
                <c:pt idx="19411">
                  <c:v>11.475766</c:v>
                </c:pt>
                <c:pt idx="19412">
                  <c:v>11.475766</c:v>
                </c:pt>
                <c:pt idx="19413">
                  <c:v>11.475766</c:v>
                </c:pt>
                <c:pt idx="19414">
                  <c:v>11.475766</c:v>
                </c:pt>
                <c:pt idx="19415">
                  <c:v>11.475766</c:v>
                </c:pt>
                <c:pt idx="19416">
                  <c:v>11.475766</c:v>
                </c:pt>
                <c:pt idx="19417">
                  <c:v>11.475766</c:v>
                </c:pt>
                <c:pt idx="19418">
                  <c:v>11.475766</c:v>
                </c:pt>
                <c:pt idx="19419">
                  <c:v>11.478835999999999</c:v>
                </c:pt>
                <c:pt idx="19420">
                  <c:v>11.478835999999999</c:v>
                </c:pt>
                <c:pt idx="19421">
                  <c:v>11.475766</c:v>
                </c:pt>
                <c:pt idx="19422">
                  <c:v>11.478835999999999</c:v>
                </c:pt>
                <c:pt idx="19423">
                  <c:v>11.478835999999999</c:v>
                </c:pt>
                <c:pt idx="19424">
                  <c:v>11.478835999999999</c:v>
                </c:pt>
                <c:pt idx="19425">
                  <c:v>11.475766</c:v>
                </c:pt>
                <c:pt idx="19426">
                  <c:v>11.478835999999999</c:v>
                </c:pt>
                <c:pt idx="19427">
                  <c:v>11.484985999999999</c:v>
                </c:pt>
                <c:pt idx="19428">
                  <c:v>11.481916</c:v>
                </c:pt>
                <c:pt idx="19429">
                  <c:v>11.481916</c:v>
                </c:pt>
                <c:pt idx="19430">
                  <c:v>11.484985999999999</c:v>
                </c:pt>
                <c:pt idx="19431">
                  <c:v>11.488066</c:v>
                </c:pt>
                <c:pt idx="19432">
                  <c:v>11.484985999999999</c:v>
                </c:pt>
                <c:pt idx="19433">
                  <c:v>11.484985999999999</c:v>
                </c:pt>
                <c:pt idx="19434">
                  <c:v>11.488066</c:v>
                </c:pt>
                <c:pt idx="19435">
                  <c:v>11.491146000000001</c:v>
                </c:pt>
                <c:pt idx="19436">
                  <c:v>11.491146000000001</c:v>
                </c:pt>
                <c:pt idx="19437">
                  <c:v>11.491146000000001</c:v>
                </c:pt>
                <c:pt idx="19438">
                  <c:v>11.491146000000001</c:v>
                </c:pt>
                <c:pt idx="19439">
                  <c:v>11.491146000000001</c:v>
                </c:pt>
                <c:pt idx="19440">
                  <c:v>11.491146000000001</c:v>
                </c:pt>
                <c:pt idx="19441">
                  <c:v>11.491146000000001</c:v>
                </c:pt>
                <c:pt idx="19442">
                  <c:v>11.491146000000001</c:v>
                </c:pt>
                <c:pt idx="19443">
                  <c:v>11.491146000000001</c:v>
                </c:pt>
                <c:pt idx="19444">
                  <c:v>11.491146000000001</c:v>
                </c:pt>
                <c:pt idx="19445">
                  <c:v>11.491146000000001</c:v>
                </c:pt>
                <c:pt idx="19446">
                  <c:v>11.491146000000001</c:v>
                </c:pt>
                <c:pt idx="19447">
                  <c:v>11.491146000000001</c:v>
                </c:pt>
                <c:pt idx="19448">
                  <c:v>11.494216</c:v>
                </c:pt>
                <c:pt idx="19449">
                  <c:v>11.494216</c:v>
                </c:pt>
                <c:pt idx="19450">
                  <c:v>11.494216</c:v>
                </c:pt>
                <c:pt idx="19451">
                  <c:v>11.494216</c:v>
                </c:pt>
                <c:pt idx="19452">
                  <c:v>11.494216</c:v>
                </c:pt>
                <c:pt idx="19453">
                  <c:v>11.494216</c:v>
                </c:pt>
                <c:pt idx="19454">
                  <c:v>11.494216</c:v>
                </c:pt>
                <c:pt idx="19455">
                  <c:v>11.494216</c:v>
                </c:pt>
                <c:pt idx="19456">
                  <c:v>11.494216</c:v>
                </c:pt>
                <c:pt idx="19457">
                  <c:v>11.500366</c:v>
                </c:pt>
                <c:pt idx="19458">
                  <c:v>11.500366</c:v>
                </c:pt>
                <c:pt idx="19459">
                  <c:v>11.500366</c:v>
                </c:pt>
                <c:pt idx="19460">
                  <c:v>11.503446</c:v>
                </c:pt>
                <c:pt idx="19461">
                  <c:v>11.503446</c:v>
                </c:pt>
                <c:pt idx="19462">
                  <c:v>11.503446</c:v>
                </c:pt>
                <c:pt idx="19463">
                  <c:v>11.503446</c:v>
                </c:pt>
                <c:pt idx="19464">
                  <c:v>11.503446</c:v>
                </c:pt>
                <c:pt idx="19465">
                  <c:v>11.503446</c:v>
                </c:pt>
                <c:pt idx="19466">
                  <c:v>11.503446</c:v>
                </c:pt>
                <c:pt idx="19467">
                  <c:v>11.503446</c:v>
                </c:pt>
                <c:pt idx="19468">
                  <c:v>11.503446</c:v>
                </c:pt>
                <c:pt idx="19469">
                  <c:v>11.503446</c:v>
                </c:pt>
                <c:pt idx="19470">
                  <c:v>11.503446</c:v>
                </c:pt>
                <c:pt idx="19471">
                  <c:v>11.503446</c:v>
                </c:pt>
                <c:pt idx="19472">
                  <c:v>11.503446</c:v>
                </c:pt>
                <c:pt idx="19473">
                  <c:v>11.503446</c:v>
                </c:pt>
                <c:pt idx="19474">
                  <c:v>11.503446</c:v>
                </c:pt>
                <c:pt idx="19475">
                  <c:v>11.503446</c:v>
                </c:pt>
                <c:pt idx="19476">
                  <c:v>11.503446</c:v>
                </c:pt>
                <c:pt idx="19477">
                  <c:v>11.503446</c:v>
                </c:pt>
                <c:pt idx="19478">
                  <c:v>11.503446</c:v>
                </c:pt>
                <c:pt idx="19479">
                  <c:v>11.503446</c:v>
                </c:pt>
                <c:pt idx="19480">
                  <c:v>11.503446</c:v>
                </c:pt>
                <c:pt idx="19481">
                  <c:v>11.503446</c:v>
                </c:pt>
                <c:pt idx="19482">
                  <c:v>11.503446</c:v>
                </c:pt>
                <c:pt idx="19483">
                  <c:v>11.503446</c:v>
                </c:pt>
                <c:pt idx="19484">
                  <c:v>11.503446</c:v>
                </c:pt>
                <c:pt idx="19485">
                  <c:v>11.503446</c:v>
                </c:pt>
                <c:pt idx="19486">
                  <c:v>11.503446</c:v>
                </c:pt>
                <c:pt idx="19487">
                  <c:v>11.503446</c:v>
                </c:pt>
                <c:pt idx="19488">
                  <c:v>11.503446</c:v>
                </c:pt>
                <c:pt idx="19489">
                  <c:v>11.506516</c:v>
                </c:pt>
                <c:pt idx="19490">
                  <c:v>11.506516</c:v>
                </c:pt>
                <c:pt idx="19491">
                  <c:v>11.506516</c:v>
                </c:pt>
                <c:pt idx="19492">
                  <c:v>11.506516</c:v>
                </c:pt>
                <c:pt idx="19493">
                  <c:v>11.506516</c:v>
                </c:pt>
                <c:pt idx="19494">
                  <c:v>11.506516</c:v>
                </c:pt>
                <c:pt idx="19495">
                  <c:v>11.512675999999999</c:v>
                </c:pt>
                <c:pt idx="19496">
                  <c:v>11.512675999999999</c:v>
                </c:pt>
                <c:pt idx="19497">
                  <c:v>11.512675999999999</c:v>
                </c:pt>
                <c:pt idx="19498">
                  <c:v>11.515746</c:v>
                </c:pt>
                <c:pt idx="19499">
                  <c:v>11.515746</c:v>
                </c:pt>
                <c:pt idx="19500">
                  <c:v>11.515746</c:v>
                </c:pt>
                <c:pt idx="19501">
                  <c:v>11.515746</c:v>
                </c:pt>
                <c:pt idx="19502">
                  <c:v>11.518826000000001</c:v>
                </c:pt>
                <c:pt idx="19503">
                  <c:v>11.518826000000001</c:v>
                </c:pt>
                <c:pt idx="19504">
                  <c:v>11.518826000000001</c:v>
                </c:pt>
                <c:pt idx="19505">
                  <c:v>11.518826000000001</c:v>
                </c:pt>
                <c:pt idx="19506">
                  <c:v>11.518826000000001</c:v>
                </c:pt>
                <c:pt idx="19507">
                  <c:v>11.518826000000001</c:v>
                </c:pt>
                <c:pt idx="19508">
                  <c:v>11.518826000000001</c:v>
                </c:pt>
                <c:pt idx="19509">
                  <c:v>11.518826000000001</c:v>
                </c:pt>
                <c:pt idx="19510">
                  <c:v>11.518826000000001</c:v>
                </c:pt>
                <c:pt idx="19511">
                  <c:v>11.518826000000001</c:v>
                </c:pt>
                <c:pt idx="19512">
                  <c:v>11.518826000000001</c:v>
                </c:pt>
                <c:pt idx="19513">
                  <c:v>11.521896</c:v>
                </c:pt>
                <c:pt idx="19514">
                  <c:v>11.521896</c:v>
                </c:pt>
                <c:pt idx="19515">
                  <c:v>11.521896</c:v>
                </c:pt>
                <c:pt idx="19516">
                  <c:v>11.521896</c:v>
                </c:pt>
                <c:pt idx="19517">
                  <c:v>11.521896</c:v>
                </c:pt>
                <c:pt idx="19518">
                  <c:v>11.521896</c:v>
                </c:pt>
                <c:pt idx="19519">
                  <c:v>11.521896</c:v>
                </c:pt>
                <c:pt idx="19520">
                  <c:v>11.521896</c:v>
                </c:pt>
                <c:pt idx="19521">
                  <c:v>11.521896</c:v>
                </c:pt>
                <c:pt idx="19522">
                  <c:v>11.521896</c:v>
                </c:pt>
                <c:pt idx="19523">
                  <c:v>11.521896</c:v>
                </c:pt>
                <c:pt idx="19524">
                  <c:v>11.521896</c:v>
                </c:pt>
                <c:pt idx="19525">
                  <c:v>11.521896</c:v>
                </c:pt>
                <c:pt idx="19526">
                  <c:v>11.521896</c:v>
                </c:pt>
                <c:pt idx="19527">
                  <c:v>11.521896</c:v>
                </c:pt>
                <c:pt idx="19528">
                  <c:v>11.521896</c:v>
                </c:pt>
                <c:pt idx="19529">
                  <c:v>11.521896</c:v>
                </c:pt>
                <c:pt idx="19530">
                  <c:v>11.524976000000001</c:v>
                </c:pt>
                <c:pt idx="19531">
                  <c:v>11.524976000000001</c:v>
                </c:pt>
                <c:pt idx="19532">
                  <c:v>11.524976000000001</c:v>
                </c:pt>
                <c:pt idx="19533">
                  <c:v>11.524976000000001</c:v>
                </c:pt>
                <c:pt idx="19534">
                  <c:v>11.524976000000001</c:v>
                </c:pt>
                <c:pt idx="19535">
                  <c:v>11.524976000000001</c:v>
                </c:pt>
                <c:pt idx="19536">
                  <c:v>11.524976000000001</c:v>
                </c:pt>
                <c:pt idx="19537">
                  <c:v>11.528055999999999</c:v>
                </c:pt>
                <c:pt idx="19538">
                  <c:v>11.528055999999999</c:v>
                </c:pt>
                <c:pt idx="19539">
                  <c:v>11.528055999999999</c:v>
                </c:pt>
                <c:pt idx="19540">
                  <c:v>11.528055999999999</c:v>
                </c:pt>
                <c:pt idx="19541">
                  <c:v>11.531126</c:v>
                </c:pt>
                <c:pt idx="19542">
                  <c:v>11.531126</c:v>
                </c:pt>
                <c:pt idx="19543">
                  <c:v>11.531126</c:v>
                </c:pt>
                <c:pt idx="19544">
                  <c:v>11.531126</c:v>
                </c:pt>
                <c:pt idx="19545">
                  <c:v>11.531126</c:v>
                </c:pt>
                <c:pt idx="19546">
                  <c:v>11.531126</c:v>
                </c:pt>
                <c:pt idx="19547">
                  <c:v>11.531126</c:v>
                </c:pt>
                <c:pt idx="19548">
                  <c:v>11.531126</c:v>
                </c:pt>
                <c:pt idx="19549">
                  <c:v>11.531126</c:v>
                </c:pt>
                <c:pt idx="19550">
                  <c:v>11.528055999999999</c:v>
                </c:pt>
                <c:pt idx="19551">
                  <c:v>11.531126</c:v>
                </c:pt>
                <c:pt idx="19552">
                  <c:v>11.531126</c:v>
                </c:pt>
                <c:pt idx="19553">
                  <c:v>11.531126</c:v>
                </c:pt>
                <c:pt idx="19554">
                  <c:v>11.531126</c:v>
                </c:pt>
                <c:pt idx="19555">
                  <c:v>11.534205999999999</c:v>
                </c:pt>
                <c:pt idx="19556">
                  <c:v>11.534205999999999</c:v>
                </c:pt>
                <c:pt idx="19557">
                  <c:v>11.534205999999999</c:v>
                </c:pt>
                <c:pt idx="19558">
                  <c:v>11.534205999999999</c:v>
                </c:pt>
                <c:pt idx="19559">
                  <c:v>11.534205999999999</c:v>
                </c:pt>
                <c:pt idx="19560">
                  <c:v>11.537276</c:v>
                </c:pt>
                <c:pt idx="19561">
                  <c:v>11.537276</c:v>
                </c:pt>
                <c:pt idx="19562">
                  <c:v>11.537276</c:v>
                </c:pt>
                <c:pt idx="19563">
                  <c:v>11.537276</c:v>
                </c:pt>
                <c:pt idx="19564">
                  <c:v>11.537276</c:v>
                </c:pt>
                <c:pt idx="19565">
                  <c:v>11.537276</c:v>
                </c:pt>
                <c:pt idx="19566">
                  <c:v>11.537276</c:v>
                </c:pt>
                <c:pt idx="19567">
                  <c:v>11.537276</c:v>
                </c:pt>
                <c:pt idx="19568">
                  <c:v>11.537276</c:v>
                </c:pt>
                <c:pt idx="19569">
                  <c:v>11.537276</c:v>
                </c:pt>
                <c:pt idx="19570">
                  <c:v>11.537276</c:v>
                </c:pt>
                <c:pt idx="19571">
                  <c:v>11.537276</c:v>
                </c:pt>
                <c:pt idx="19572">
                  <c:v>11.537276</c:v>
                </c:pt>
                <c:pt idx="19573">
                  <c:v>11.537276</c:v>
                </c:pt>
                <c:pt idx="19574">
                  <c:v>11.537276</c:v>
                </c:pt>
                <c:pt idx="19575">
                  <c:v>11.537276</c:v>
                </c:pt>
                <c:pt idx="19576">
                  <c:v>11.537276</c:v>
                </c:pt>
                <c:pt idx="19577">
                  <c:v>11.537276</c:v>
                </c:pt>
                <c:pt idx="19578">
                  <c:v>11.540355999999999</c:v>
                </c:pt>
                <c:pt idx="19579">
                  <c:v>11.540355999999999</c:v>
                </c:pt>
                <c:pt idx="19580">
                  <c:v>11.540355999999999</c:v>
                </c:pt>
                <c:pt idx="19581">
                  <c:v>11.540355999999999</c:v>
                </c:pt>
                <c:pt idx="19582">
                  <c:v>11.540355999999999</c:v>
                </c:pt>
                <c:pt idx="19583">
                  <c:v>11.540355999999999</c:v>
                </c:pt>
                <c:pt idx="19584">
                  <c:v>11.540355999999999</c:v>
                </c:pt>
                <c:pt idx="19585">
                  <c:v>11.543426</c:v>
                </c:pt>
                <c:pt idx="19586">
                  <c:v>11.543426</c:v>
                </c:pt>
                <c:pt idx="19587">
                  <c:v>11.543426</c:v>
                </c:pt>
                <c:pt idx="19588">
                  <c:v>11.543426</c:v>
                </c:pt>
                <c:pt idx="19589">
                  <c:v>11.543426</c:v>
                </c:pt>
                <c:pt idx="19590">
                  <c:v>11.543426</c:v>
                </c:pt>
                <c:pt idx="19591">
                  <c:v>11.543426</c:v>
                </c:pt>
                <c:pt idx="19592">
                  <c:v>11.543426</c:v>
                </c:pt>
                <c:pt idx="19593">
                  <c:v>11.543426</c:v>
                </c:pt>
                <c:pt idx="19594">
                  <c:v>11.546505999999999</c:v>
                </c:pt>
                <c:pt idx="19595">
                  <c:v>11.546505999999999</c:v>
                </c:pt>
                <c:pt idx="19596">
                  <c:v>11.549586</c:v>
                </c:pt>
                <c:pt idx="19597">
                  <c:v>11.549586</c:v>
                </c:pt>
                <c:pt idx="19598">
                  <c:v>11.552655999999999</c:v>
                </c:pt>
                <c:pt idx="19599">
                  <c:v>11.549586</c:v>
                </c:pt>
                <c:pt idx="19600">
                  <c:v>11.546505999999999</c:v>
                </c:pt>
                <c:pt idx="19601">
                  <c:v>11.543426</c:v>
                </c:pt>
                <c:pt idx="19602">
                  <c:v>11.543426</c:v>
                </c:pt>
                <c:pt idx="19603">
                  <c:v>11.543426</c:v>
                </c:pt>
                <c:pt idx="19604">
                  <c:v>11.543426</c:v>
                </c:pt>
                <c:pt idx="19605">
                  <c:v>11.543426</c:v>
                </c:pt>
                <c:pt idx="19606">
                  <c:v>11.543426</c:v>
                </c:pt>
                <c:pt idx="19607">
                  <c:v>11.540355999999999</c:v>
                </c:pt>
                <c:pt idx="19608">
                  <c:v>11.540355999999999</c:v>
                </c:pt>
                <c:pt idx="19609">
                  <c:v>11.540355999999999</c:v>
                </c:pt>
                <c:pt idx="19610">
                  <c:v>11.540355999999999</c:v>
                </c:pt>
                <c:pt idx="19611">
                  <c:v>11.540355999999999</c:v>
                </c:pt>
                <c:pt idx="19612">
                  <c:v>11.540355999999999</c:v>
                </c:pt>
                <c:pt idx="19613">
                  <c:v>11.543426</c:v>
                </c:pt>
                <c:pt idx="19614">
                  <c:v>11.543426</c:v>
                </c:pt>
                <c:pt idx="19615">
                  <c:v>11.546505999999999</c:v>
                </c:pt>
                <c:pt idx="19616">
                  <c:v>11.546505999999999</c:v>
                </c:pt>
                <c:pt idx="19617">
                  <c:v>11.546505999999999</c:v>
                </c:pt>
                <c:pt idx="19618">
                  <c:v>11.546505999999999</c:v>
                </c:pt>
                <c:pt idx="19619">
                  <c:v>11.546505999999999</c:v>
                </c:pt>
                <c:pt idx="19620">
                  <c:v>11.549586</c:v>
                </c:pt>
                <c:pt idx="19621">
                  <c:v>11.549586</c:v>
                </c:pt>
                <c:pt idx="19622">
                  <c:v>11.549586</c:v>
                </c:pt>
                <c:pt idx="19623">
                  <c:v>11.549586</c:v>
                </c:pt>
                <c:pt idx="19624">
                  <c:v>11.552655999999999</c:v>
                </c:pt>
                <c:pt idx="19625">
                  <c:v>11.552655999999999</c:v>
                </c:pt>
                <c:pt idx="19626">
                  <c:v>11.552655999999999</c:v>
                </c:pt>
                <c:pt idx="19627">
                  <c:v>11.552655999999999</c:v>
                </c:pt>
                <c:pt idx="19628">
                  <c:v>11.552655999999999</c:v>
                </c:pt>
                <c:pt idx="19629">
                  <c:v>11.552655999999999</c:v>
                </c:pt>
                <c:pt idx="19630">
                  <c:v>11.552655999999999</c:v>
                </c:pt>
                <c:pt idx="19631">
                  <c:v>11.552655999999999</c:v>
                </c:pt>
                <c:pt idx="19632">
                  <c:v>11.555736</c:v>
                </c:pt>
                <c:pt idx="19633">
                  <c:v>11.555736</c:v>
                </c:pt>
                <c:pt idx="19634">
                  <c:v>11.558806000000001</c:v>
                </c:pt>
                <c:pt idx="19635">
                  <c:v>11.561885999999999</c:v>
                </c:pt>
                <c:pt idx="19636">
                  <c:v>11.561885999999999</c:v>
                </c:pt>
                <c:pt idx="19637">
                  <c:v>11.561885999999999</c:v>
                </c:pt>
                <c:pt idx="19638">
                  <c:v>11.561885999999999</c:v>
                </c:pt>
                <c:pt idx="19639">
                  <c:v>11.561885999999999</c:v>
                </c:pt>
                <c:pt idx="19640">
                  <c:v>11.561885999999999</c:v>
                </c:pt>
                <c:pt idx="19641">
                  <c:v>11.561885999999999</c:v>
                </c:pt>
                <c:pt idx="19642">
                  <c:v>11.561885999999999</c:v>
                </c:pt>
                <c:pt idx="19643">
                  <c:v>11.561885999999999</c:v>
                </c:pt>
                <c:pt idx="19644">
                  <c:v>11.564966</c:v>
                </c:pt>
                <c:pt idx="19645">
                  <c:v>11.564966</c:v>
                </c:pt>
                <c:pt idx="19646">
                  <c:v>11.564966</c:v>
                </c:pt>
                <c:pt idx="19647">
                  <c:v>11.568035999999999</c:v>
                </c:pt>
                <c:pt idx="19648">
                  <c:v>11.568035999999999</c:v>
                </c:pt>
                <c:pt idx="19649">
                  <c:v>11.568035999999999</c:v>
                </c:pt>
                <c:pt idx="19650">
                  <c:v>11.568035999999999</c:v>
                </c:pt>
                <c:pt idx="19651">
                  <c:v>11.568035999999999</c:v>
                </c:pt>
                <c:pt idx="19652">
                  <c:v>11.568035999999999</c:v>
                </c:pt>
                <c:pt idx="19653">
                  <c:v>11.568035999999999</c:v>
                </c:pt>
                <c:pt idx="19654">
                  <c:v>11.568035999999999</c:v>
                </c:pt>
                <c:pt idx="19655">
                  <c:v>11.568035999999999</c:v>
                </c:pt>
                <c:pt idx="19656">
                  <c:v>11.568035999999999</c:v>
                </c:pt>
                <c:pt idx="19657">
                  <c:v>11.568035999999999</c:v>
                </c:pt>
                <c:pt idx="19658">
                  <c:v>11.568035999999999</c:v>
                </c:pt>
                <c:pt idx="19659">
                  <c:v>11.571116</c:v>
                </c:pt>
                <c:pt idx="19660">
                  <c:v>11.571116</c:v>
                </c:pt>
                <c:pt idx="19661">
                  <c:v>11.571116</c:v>
                </c:pt>
                <c:pt idx="19662">
                  <c:v>11.571116</c:v>
                </c:pt>
                <c:pt idx="19663">
                  <c:v>11.571116</c:v>
                </c:pt>
                <c:pt idx="19664">
                  <c:v>11.571116</c:v>
                </c:pt>
                <c:pt idx="19665">
                  <c:v>11.571116</c:v>
                </c:pt>
                <c:pt idx="19666">
                  <c:v>11.571116</c:v>
                </c:pt>
                <c:pt idx="19667">
                  <c:v>11.571116</c:v>
                </c:pt>
                <c:pt idx="19668">
                  <c:v>11.571116</c:v>
                </c:pt>
                <c:pt idx="19669">
                  <c:v>11.571116</c:v>
                </c:pt>
                <c:pt idx="19670">
                  <c:v>11.571116</c:v>
                </c:pt>
                <c:pt idx="19671">
                  <c:v>11.571116</c:v>
                </c:pt>
                <c:pt idx="19672">
                  <c:v>11.571116</c:v>
                </c:pt>
                <c:pt idx="19673">
                  <c:v>11.571116</c:v>
                </c:pt>
                <c:pt idx="19674">
                  <c:v>11.574185999999999</c:v>
                </c:pt>
                <c:pt idx="19675">
                  <c:v>11.574185999999999</c:v>
                </c:pt>
                <c:pt idx="19676">
                  <c:v>11.574185999999999</c:v>
                </c:pt>
                <c:pt idx="19677">
                  <c:v>11.577266</c:v>
                </c:pt>
                <c:pt idx="19678">
                  <c:v>11.577266</c:v>
                </c:pt>
                <c:pt idx="19679">
                  <c:v>11.577266</c:v>
                </c:pt>
                <c:pt idx="19680">
                  <c:v>11.577266</c:v>
                </c:pt>
                <c:pt idx="19681">
                  <c:v>11.580335999999999</c:v>
                </c:pt>
                <c:pt idx="19682">
                  <c:v>11.580335999999999</c:v>
                </c:pt>
                <c:pt idx="19683">
                  <c:v>11.577266</c:v>
                </c:pt>
                <c:pt idx="19684">
                  <c:v>11.577266</c:v>
                </c:pt>
                <c:pt idx="19685">
                  <c:v>11.580335999999999</c:v>
                </c:pt>
                <c:pt idx="19686">
                  <c:v>11.580335999999999</c:v>
                </c:pt>
                <c:pt idx="19687">
                  <c:v>11.580335999999999</c:v>
                </c:pt>
                <c:pt idx="19688">
                  <c:v>11.583416</c:v>
                </c:pt>
                <c:pt idx="19689">
                  <c:v>11.583416</c:v>
                </c:pt>
                <c:pt idx="19690">
                  <c:v>11.583416</c:v>
                </c:pt>
                <c:pt idx="19691">
                  <c:v>11.583416</c:v>
                </c:pt>
                <c:pt idx="19692">
                  <c:v>11.583416</c:v>
                </c:pt>
                <c:pt idx="19693">
                  <c:v>11.586496</c:v>
                </c:pt>
                <c:pt idx="19694">
                  <c:v>11.586496</c:v>
                </c:pt>
                <c:pt idx="19695">
                  <c:v>11.586496</c:v>
                </c:pt>
                <c:pt idx="19696">
                  <c:v>11.586496</c:v>
                </c:pt>
                <c:pt idx="19697">
                  <c:v>11.586496</c:v>
                </c:pt>
                <c:pt idx="19698">
                  <c:v>11.586496</c:v>
                </c:pt>
                <c:pt idx="19699">
                  <c:v>11.589566</c:v>
                </c:pt>
                <c:pt idx="19700">
                  <c:v>11.589566</c:v>
                </c:pt>
                <c:pt idx="19701">
                  <c:v>11.589566</c:v>
                </c:pt>
                <c:pt idx="19702">
                  <c:v>11.592646</c:v>
                </c:pt>
                <c:pt idx="19703">
                  <c:v>11.592646</c:v>
                </c:pt>
                <c:pt idx="19704">
                  <c:v>11.595715999999999</c:v>
                </c:pt>
                <c:pt idx="19705">
                  <c:v>11.598796</c:v>
                </c:pt>
                <c:pt idx="19706">
                  <c:v>11.598796</c:v>
                </c:pt>
                <c:pt idx="19707">
                  <c:v>11.598796</c:v>
                </c:pt>
                <c:pt idx="19708">
                  <c:v>11.598796</c:v>
                </c:pt>
                <c:pt idx="19709">
                  <c:v>11.598796</c:v>
                </c:pt>
                <c:pt idx="19710">
                  <c:v>11.601865999999999</c:v>
                </c:pt>
                <c:pt idx="19711">
                  <c:v>11.601865999999999</c:v>
                </c:pt>
                <c:pt idx="19712">
                  <c:v>11.601865999999999</c:v>
                </c:pt>
                <c:pt idx="19713">
                  <c:v>11.598796</c:v>
                </c:pt>
                <c:pt idx="19714">
                  <c:v>11.598796</c:v>
                </c:pt>
                <c:pt idx="19715">
                  <c:v>11.598796</c:v>
                </c:pt>
                <c:pt idx="19716">
                  <c:v>11.598796</c:v>
                </c:pt>
                <c:pt idx="19717">
                  <c:v>11.598796</c:v>
                </c:pt>
                <c:pt idx="19718">
                  <c:v>11.598796</c:v>
                </c:pt>
                <c:pt idx="19719">
                  <c:v>11.598796</c:v>
                </c:pt>
                <c:pt idx="19720">
                  <c:v>11.598796</c:v>
                </c:pt>
                <c:pt idx="19721">
                  <c:v>11.601865999999999</c:v>
                </c:pt>
                <c:pt idx="19722">
                  <c:v>11.604946</c:v>
                </c:pt>
                <c:pt idx="19723">
                  <c:v>11.608026000000001</c:v>
                </c:pt>
                <c:pt idx="19724">
                  <c:v>11.608026000000001</c:v>
                </c:pt>
                <c:pt idx="19725">
                  <c:v>11.608026000000001</c:v>
                </c:pt>
                <c:pt idx="19726">
                  <c:v>11.608026000000001</c:v>
                </c:pt>
                <c:pt idx="19727">
                  <c:v>11.611096</c:v>
                </c:pt>
                <c:pt idx="19728">
                  <c:v>11.611096</c:v>
                </c:pt>
                <c:pt idx="19729">
                  <c:v>11.611096</c:v>
                </c:pt>
                <c:pt idx="19730">
                  <c:v>11.614176</c:v>
                </c:pt>
                <c:pt idx="19731">
                  <c:v>11.617246</c:v>
                </c:pt>
                <c:pt idx="19732">
                  <c:v>11.617246</c:v>
                </c:pt>
                <c:pt idx="19733">
                  <c:v>11.617246</c:v>
                </c:pt>
                <c:pt idx="19734">
                  <c:v>11.620326</c:v>
                </c:pt>
                <c:pt idx="19735">
                  <c:v>11.620326</c:v>
                </c:pt>
                <c:pt idx="19736">
                  <c:v>11.620326</c:v>
                </c:pt>
                <c:pt idx="19737">
                  <c:v>11.620326</c:v>
                </c:pt>
                <c:pt idx="19738">
                  <c:v>11.620326</c:v>
                </c:pt>
                <c:pt idx="19739">
                  <c:v>11.623396</c:v>
                </c:pt>
                <c:pt idx="19740">
                  <c:v>11.623396</c:v>
                </c:pt>
                <c:pt idx="19741">
                  <c:v>11.626476</c:v>
                </c:pt>
                <c:pt idx="19742">
                  <c:v>11.626476</c:v>
                </c:pt>
                <c:pt idx="19743">
                  <c:v>11.626476</c:v>
                </c:pt>
                <c:pt idx="19744">
                  <c:v>11.626476</c:v>
                </c:pt>
                <c:pt idx="19745">
                  <c:v>11.626476</c:v>
                </c:pt>
                <c:pt idx="19746">
                  <c:v>11.626476</c:v>
                </c:pt>
                <c:pt idx="19747">
                  <c:v>11.626476</c:v>
                </c:pt>
                <c:pt idx="19748">
                  <c:v>11.626476</c:v>
                </c:pt>
                <c:pt idx="19749">
                  <c:v>11.626476</c:v>
                </c:pt>
                <c:pt idx="19750">
                  <c:v>11.629555999999999</c:v>
                </c:pt>
                <c:pt idx="19751">
                  <c:v>11.626476</c:v>
                </c:pt>
                <c:pt idx="19752">
                  <c:v>11.626476</c:v>
                </c:pt>
                <c:pt idx="19753">
                  <c:v>11.629555999999999</c:v>
                </c:pt>
                <c:pt idx="19754">
                  <c:v>11.629555999999999</c:v>
                </c:pt>
                <c:pt idx="19755">
                  <c:v>11.629555999999999</c:v>
                </c:pt>
                <c:pt idx="19756">
                  <c:v>11.629555999999999</c:v>
                </c:pt>
                <c:pt idx="19757">
                  <c:v>11.632626</c:v>
                </c:pt>
                <c:pt idx="19758">
                  <c:v>11.632626</c:v>
                </c:pt>
                <c:pt idx="19759">
                  <c:v>11.632626</c:v>
                </c:pt>
                <c:pt idx="19760">
                  <c:v>11.632626</c:v>
                </c:pt>
                <c:pt idx="19761">
                  <c:v>11.632626</c:v>
                </c:pt>
                <c:pt idx="19762">
                  <c:v>11.632626</c:v>
                </c:pt>
                <c:pt idx="19763">
                  <c:v>11.632626</c:v>
                </c:pt>
                <c:pt idx="19764">
                  <c:v>11.632626</c:v>
                </c:pt>
                <c:pt idx="19765">
                  <c:v>11.635705999999999</c:v>
                </c:pt>
                <c:pt idx="19766">
                  <c:v>11.635705999999999</c:v>
                </c:pt>
                <c:pt idx="19767">
                  <c:v>11.635705999999999</c:v>
                </c:pt>
                <c:pt idx="19768">
                  <c:v>11.638776</c:v>
                </c:pt>
                <c:pt idx="19769">
                  <c:v>11.638776</c:v>
                </c:pt>
                <c:pt idx="19770">
                  <c:v>11.638776</c:v>
                </c:pt>
                <c:pt idx="19771">
                  <c:v>11.638776</c:v>
                </c:pt>
                <c:pt idx="19772">
                  <c:v>11.638776</c:v>
                </c:pt>
                <c:pt idx="19773">
                  <c:v>11.641856000000001</c:v>
                </c:pt>
                <c:pt idx="19774">
                  <c:v>11.641856000000001</c:v>
                </c:pt>
                <c:pt idx="19775">
                  <c:v>11.641856000000001</c:v>
                </c:pt>
                <c:pt idx="19776">
                  <c:v>11.644926</c:v>
                </c:pt>
                <c:pt idx="19777">
                  <c:v>11.644926</c:v>
                </c:pt>
                <c:pt idx="19778">
                  <c:v>11.648006000000001</c:v>
                </c:pt>
                <c:pt idx="19779">
                  <c:v>11.648006000000001</c:v>
                </c:pt>
                <c:pt idx="19780">
                  <c:v>11.651085999999999</c:v>
                </c:pt>
                <c:pt idx="19781">
                  <c:v>11.651085999999999</c:v>
                </c:pt>
                <c:pt idx="19782">
                  <c:v>11.651085999999999</c:v>
                </c:pt>
                <c:pt idx="19783">
                  <c:v>11.654156</c:v>
                </c:pt>
                <c:pt idx="19784">
                  <c:v>11.654156</c:v>
                </c:pt>
                <c:pt idx="19785">
                  <c:v>11.657235999999999</c:v>
                </c:pt>
                <c:pt idx="19786">
                  <c:v>11.654156</c:v>
                </c:pt>
                <c:pt idx="19787">
                  <c:v>11.654156</c:v>
                </c:pt>
                <c:pt idx="19788">
                  <c:v>11.657235999999999</c:v>
                </c:pt>
                <c:pt idx="19789">
                  <c:v>11.660306</c:v>
                </c:pt>
                <c:pt idx="19790">
                  <c:v>11.663385999999999</c:v>
                </c:pt>
                <c:pt idx="19791">
                  <c:v>11.663385999999999</c:v>
                </c:pt>
                <c:pt idx="19792">
                  <c:v>11.666466</c:v>
                </c:pt>
                <c:pt idx="19793">
                  <c:v>11.666466</c:v>
                </c:pt>
                <c:pt idx="19794">
                  <c:v>11.666466</c:v>
                </c:pt>
                <c:pt idx="19795">
                  <c:v>11.666466</c:v>
                </c:pt>
                <c:pt idx="19796">
                  <c:v>11.666466</c:v>
                </c:pt>
                <c:pt idx="19797">
                  <c:v>11.663385999999999</c:v>
                </c:pt>
                <c:pt idx="19798">
                  <c:v>11.663385999999999</c:v>
                </c:pt>
                <c:pt idx="19799">
                  <c:v>11.666466</c:v>
                </c:pt>
                <c:pt idx="19800">
                  <c:v>11.666466</c:v>
                </c:pt>
                <c:pt idx="19801">
                  <c:v>11.669535999999999</c:v>
                </c:pt>
                <c:pt idx="19802">
                  <c:v>11.669535999999999</c:v>
                </c:pt>
                <c:pt idx="19803">
                  <c:v>11.672616</c:v>
                </c:pt>
                <c:pt idx="19804">
                  <c:v>11.672616</c:v>
                </c:pt>
                <c:pt idx="19805">
                  <c:v>11.672616</c:v>
                </c:pt>
                <c:pt idx="19806">
                  <c:v>11.678766</c:v>
                </c:pt>
                <c:pt idx="19807">
                  <c:v>11.681836000000001</c:v>
                </c:pt>
                <c:pt idx="19808">
                  <c:v>11.684915999999999</c:v>
                </c:pt>
                <c:pt idx="19809">
                  <c:v>11.684915999999999</c:v>
                </c:pt>
                <c:pt idx="19810">
                  <c:v>11.687996</c:v>
                </c:pt>
                <c:pt idx="19811">
                  <c:v>11.684915999999999</c:v>
                </c:pt>
                <c:pt idx="19812">
                  <c:v>11.684915999999999</c:v>
                </c:pt>
                <c:pt idx="19813">
                  <c:v>11.687996</c:v>
                </c:pt>
                <c:pt idx="19814">
                  <c:v>11.687996</c:v>
                </c:pt>
                <c:pt idx="19815">
                  <c:v>11.691065999999999</c:v>
                </c:pt>
                <c:pt idx="19816">
                  <c:v>11.691065999999999</c:v>
                </c:pt>
                <c:pt idx="19817">
                  <c:v>11.694146</c:v>
                </c:pt>
                <c:pt idx="19818">
                  <c:v>11.697215999999999</c:v>
                </c:pt>
                <c:pt idx="19819">
                  <c:v>11.697215999999999</c:v>
                </c:pt>
                <c:pt idx="19820">
                  <c:v>11.700296</c:v>
                </c:pt>
                <c:pt idx="19821">
                  <c:v>11.700296</c:v>
                </c:pt>
                <c:pt idx="19822">
                  <c:v>11.700296</c:v>
                </c:pt>
                <c:pt idx="19823">
                  <c:v>11.700296</c:v>
                </c:pt>
                <c:pt idx="19824">
                  <c:v>11.700296</c:v>
                </c:pt>
                <c:pt idx="19825">
                  <c:v>11.703365999999999</c:v>
                </c:pt>
                <c:pt idx="19826">
                  <c:v>11.706446</c:v>
                </c:pt>
                <c:pt idx="19827">
                  <c:v>11.706446</c:v>
                </c:pt>
                <c:pt idx="19828">
                  <c:v>11.706446</c:v>
                </c:pt>
                <c:pt idx="19829">
                  <c:v>11.706446</c:v>
                </c:pt>
                <c:pt idx="19830">
                  <c:v>11.709526</c:v>
                </c:pt>
                <c:pt idx="19831">
                  <c:v>11.712596</c:v>
                </c:pt>
                <c:pt idx="19832">
                  <c:v>11.715676</c:v>
                </c:pt>
                <c:pt idx="19833">
                  <c:v>11.718745999999999</c:v>
                </c:pt>
                <c:pt idx="19834">
                  <c:v>11.718745999999999</c:v>
                </c:pt>
                <c:pt idx="19835">
                  <c:v>11.721826</c:v>
                </c:pt>
                <c:pt idx="19836">
                  <c:v>11.721826</c:v>
                </c:pt>
                <c:pt idx="19837">
                  <c:v>11.721826</c:v>
                </c:pt>
                <c:pt idx="19838">
                  <c:v>11.721826</c:v>
                </c:pt>
                <c:pt idx="19839">
                  <c:v>11.724895999999999</c:v>
                </c:pt>
                <c:pt idx="19840">
                  <c:v>11.724895999999999</c:v>
                </c:pt>
                <c:pt idx="19841">
                  <c:v>11.721826</c:v>
                </c:pt>
                <c:pt idx="19842">
                  <c:v>11.721826</c:v>
                </c:pt>
                <c:pt idx="19843">
                  <c:v>11.724895999999999</c:v>
                </c:pt>
                <c:pt idx="19844">
                  <c:v>11.727976</c:v>
                </c:pt>
                <c:pt idx="19845">
                  <c:v>11.727976</c:v>
                </c:pt>
                <c:pt idx="19846">
                  <c:v>11.727976</c:v>
                </c:pt>
                <c:pt idx="19847">
                  <c:v>11.731056000000001</c:v>
                </c:pt>
                <c:pt idx="19848">
                  <c:v>11.734126</c:v>
                </c:pt>
                <c:pt idx="19849">
                  <c:v>11.734126</c:v>
                </c:pt>
                <c:pt idx="19850">
                  <c:v>11.731056000000001</c:v>
                </c:pt>
                <c:pt idx="19851">
                  <c:v>11.731056000000001</c:v>
                </c:pt>
                <c:pt idx="19852">
                  <c:v>11.731056000000001</c:v>
                </c:pt>
                <c:pt idx="19853">
                  <c:v>11.731056000000001</c:v>
                </c:pt>
                <c:pt idx="19854">
                  <c:v>11.727976</c:v>
                </c:pt>
                <c:pt idx="19855">
                  <c:v>11.727976</c:v>
                </c:pt>
                <c:pt idx="19856">
                  <c:v>11.734126</c:v>
                </c:pt>
                <c:pt idx="19857">
                  <c:v>11.737206</c:v>
                </c:pt>
                <c:pt idx="19858">
                  <c:v>11.737206</c:v>
                </c:pt>
                <c:pt idx="19859">
                  <c:v>11.737206</c:v>
                </c:pt>
                <c:pt idx="19860">
                  <c:v>11.740276</c:v>
                </c:pt>
                <c:pt idx="19861">
                  <c:v>11.740276</c:v>
                </c:pt>
                <c:pt idx="19862">
                  <c:v>11.740276</c:v>
                </c:pt>
                <c:pt idx="19863">
                  <c:v>11.740276</c:v>
                </c:pt>
                <c:pt idx="19864">
                  <c:v>11.740276</c:v>
                </c:pt>
                <c:pt idx="19865">
                  <c:v>11.740276</c:v>
                </c:pt>
                <c:pt idx="19866">
                  <c:v>11.740276</c:v>
                </c:pt>
                <c:pt idx="19867">
                  <c:v>11.743356</c:v>
                </c:pt>
                <c:pt idx="19868">
                  <c:v>11.743356</c:v>
                </c:pt>
                <c:pt idx="19869">
                  <c:v>11.740276</c:v>
                </c:pt>
                <c:pt idx="19870">
                  <c:v>11.740276</c:v>
                </c:pt>
                <c:pt idx="19871">
                  <c:v>11.743356</c:v>
                </c:pt>
                <c:pt idx="19872">
                  <c:v>11.746435999999999</c:v>
                </c:pt>
                <c:pt idx="19873">
                  <c:v>11.746435999999999</c:v>
                </c:pt>
                <c:pt idx="19874">
                  <c:v>11.746435999999999</c:v>
                </c:pt>
                <c:pt idx="19875">
                  <c:v>11.746435999999999</c:v>
                </c:pt>
                <c:pt idx="19876">
                  <c:v>11.746435999999999</c:v>
                </c:pt>
                <c:pt idx="19877">
                  <c:v>11.746435999999999</c:v>
                </c:pt>
                <c:pt idx="19878">
                  <c:v>11.749506</c:v>
                </c:pt>
                <c:pt idx="19879">
                  <c:v>11.752585999999999</c:v>
                </c:pt>
                <c:pt idx="19880">
                  <c:v>11.752585999999999</c:v>
                </c:pt>
                <c:pt idx="19881">
                  <c:v>11.752585999999999</c:v>
                </c:pt>
                <c:pt idx="19882">
                  <c:v>11.752585999999999</c:v>
                </c:pt>
                <c:pt idx="19883">
                  <c:v>11.752585999999999</c:v>
                </c:pt>
                <c:pt idx="19884">
                  <c:v>11.752585999999999</c:v>
                </c:pt>
                <c:pt idx="19885">
                  <c:v>11.752585999999999</c:v>
                </c:pt>
                <c:pt idx="19886">
                  <c:v>11.755656</c:v>
                </c:pt>
                <c:pt idx="19887">
                  <c:v>11.758735999999999</c:v>
                </c:pt>
                <c:pt idx="19888">
                  <c:v>11.755656</c:v>
                </c:pt>
                <c:pt idx="19889">
                  <c:v>11.755656</c:v>
                </c:pt>
                <c:pt idx="19890">
                  <c:v>11.755656</c:v>
                </c:pt>
                <c:pt idx="19891">
                  <c:v>11.752585999999999</c:v>
                </c:pt>
                <c:pt idx="19892">
                  <c:v>11.752585999999999</c:v>
                </c:pt>
                <c:pt idx="19893">
                  <c:v>11.752585999999999</c:v>
                </c:pt>
                <c:pt idx="19894">
                  <c:v>11.752585999999999</c:v>
                </c:pt>
                <c:pt idx="19895">
                  <c:v>11.755656</c:v>
                </c:pt>
                <c:pt idx="19896">
                  <c:v>11.755656</c:v>
                </c:pt>
                <c:pt idx="19897">
                  <c:v>11.755656</c:v>
                </c:pt>
                <c:pt idx="19898">
                  <c:v>11.755656</c:v>
                </c:pt>
                <c:pt idx="19899">
                  <c:v>11.755656</c:v>
                </c:pt>
                <c:pt idx="19900">
                  <c:v>11.752585999999999</c:v>
                </c:pt>
                <c:pt idx="19901">
                  <c:v>11.755656</c:v>
                </c:pt>
                <c:pt idx="19902">
                  <c:v>11.755656</c:v>
                </c:pt>
                <c:pt idx="19903">
                  <c:v>11.755656</c:v>
                </c:pt>
                <c:pt idx="19904">
                  <c:v>11.755656</c:v>
                </c:pt>
                <c:pt idx="19905">
                  <c:v>11.755656</c:v>
                </c:pt>
                <c:pt idx="19906">
                  <c:v>11.755656</c:v>
                </c:pt>
                <c:pt idx="19907">
                  <c:v>11.758735999999999</c:v>
                </c:pt>
                <c:pt idx="19908">
                  <c:v>11.761816</c:v>
                </c:pt>
                <c:pt idx="19909">
                  <c:v>11.764886000000001</c:v>
                </c:pt>
                <c:pt idx="19910">
                  <c:v>11.764886000000001</c:v>
                </c:pt>
                <c:pt idx="19911">
                  <c:v>11.764886000000001</c:v>
                </c:pt>
                <c:pt idx="19912">
                  <c:v>11.767965999999999</c:v>
                </c:pt>
                <c:pt idx="19913">
                  <c:v>11.767965999999999</c:v>
                </c:pt>
                <c:pt idx="19914">
                  <c:v>11.767965999999999</c:v>
                </c:pt>
                <c:pt idx="19915">
                  <c:v>11.767965999999999</c:v>
                </c:pt>
                <c:pt idx="19916">
                  <c:v>11.771036</c:v>
                </c:pt>
                <c:pt idx="19917">
                  <c:v>11.771036</c:v>
                </c:pt>
                <c:pt idx="19918">
                  <c:v>11.771036</c:v>
                </c:pt>
                <c:pt idx="19919">
                  <c:v>11.771036</c:v>
                </c:pt>
                <c:pt idx="19920">
                  <c:v>11.774115999999999</c:v>
                </c:pt>
                <c:pt idx="19921">
                  <c:v>11.777186</c:v>
                </c:pt>
                <c:pt idx="19922">
                  <c:v>11.777186</c:v>
                </c:pt>
                <c:pt idx="19923">
                  <c:v>11.777186</c:v>
                </c:pt>
                <c:pt idx="19924">
                  <c:v>11.777186</c:v>
                </c:pt>
                <c:pt idx="19925">
                  <c:v>11.777186</c:v>
                </c:pt>
                <c:pt idx="19926">
                  <c:v>11.777186</c:v>
                </c:pt>
                <c:pt idx="19927">
                  <c:v>11.780265999999999</c:v>
                </c:pt>
                <c:pt idx="19928">
                  <c:v>11.780265999999999</c:v>
                </c:pt>
                <c:pt idx="19929">
                  <c:v>11.780265999999999</c:v>
                </c:pt>
                <c:pt idx="19930">
                  <c:v>11.777186</c:v>
                </c:pt>
                <c:pt idx="19931">
                  <c:v>11.780265999999999</c:v>
                </c:pt>
                <c:pt idx="19932">
                  <c:v>11.780265999999999</c:v>
                </c:pt>
                <c:pt idx="19933">
                  <c:v>11.780265999999999</c:v>
                </c:pt>
                <c:pt idx="19934">
                  <c:v>11.780265999999999</c:v>
                </c:pt>
                <c:pt idx="19935">
                  <c:v>11.783346</c:v>
                </c:pt>
                <c:pt idx="19936">
                  <c:v>11.786415999999999</c:v>
                </c:pt>
                <c:pt idx="19937">
                  <c:v>11.786415999999999</c:v>
                </c:pt>
                <c:pt idx="19938">
                  <c:v>11.789496</c:v>
                </c:pt>
                <c:pt idx="19939">
                  <c:v>11.789496</c:v>
                </c:pt>
                <c:pt idx="19940">
                  <c:v>11.789496</c:v>
                </c:pt>
                <c:pt idx="19941">
                  <c:v>11.786415999999999</c:v>
                </c:pt>
                <c:pt idx="19942">
                  <c:v>11.789496</c:v>
                </c:pt>
                <c:pt idx="19943">
                  <c:v>11.792565999999999</c:v>
                </c:pt>
                <c:pt idx="19944">
                  <c:v>11.792565999999999</c:v>
                </c:pt>
                <c:pt idx="19945">
                  <c:v>11.795646</c:v>
                </c:pt>
                <c:pt idx="19946">
                  <c:v>11.798726</c:v>
                </c:pt>
                <c:pt idx="19947">
                  <c:v>11.801796</c:v>
                </c:pt>
                <c:pt idx="19948">
                  <c:v>11.801796</c:v>
                </c:pt>
                <c:pt idx="19949">
                  <c:v>11.798726</c:v>
                </c:pt>
                <c:pt idx="19950">
                  <c:v>11.801796</c:v>
                </c:pt>
                <c:pt idx="19951">
                  <c:v>11.804876</c:v>
                </c:pt>
                <c:pt idx="19952">
                  <c:v>11.804876</c:v>
                </c:pt>
                <c:pt idx="19953">
                  <c:v>11.804876</c:v>
                </c:pt>
                <c:pt idx="19954">
                  <c:v>11.807945999999999</c:v>
                </c:pt>
                <c:pt idx="19955">
                  <c:v>11.807945999999999</c:v>
                </c:pt>
                <c:pt idx="19956">
                  <c:v>11.811026</c:v>
                </c:pt>
                <c:pt idx="19957">
                  <c:v>11.811026</c:v>
                </c:pt>
                <c:pt idx="19958">
                  <c:v>11.811026</c:v>
                </c:pt>
                <c:pt idx="19959">
                  <c:v>11.811026</c:v>
                </c:pt>
                <c:pt idx="19960">
                  <c:v>11.807945999999999</c:v>
                </c:pt>
                <c:pt idx="19961">
                  <c:v>11.807945999999999</c:v>
                </c:pt>
                <c:pt idx="19962">
                  <c:v>11.811026</c:v>
                </c:pt>
                <c:pt idx="19963">
                  <c:v>11.814095999999999</c:v>
                </c:pt>
                <c:pt idx="19964">
                  <c:v>11.814095999999999</c:v>
                </c:pt>
                <c:pt idx="19965">
                  <c:v>11.817176</c:v>
                </c:pt>
                <c:pt idx="19966">
                  <c:v>11.814095999999999</c:v>
                </c:pt>
                <c:pt idx="19967">
                  <c:v>11.817176</c:v>
                </c:pt>
                <c:pt idx="19968">
                  <c:v>11.817176</c:v>
                </c:pt>
                <c:pt idx="19969">
                  <c:v>11.820256000000001</c:v>
                </c:pt>
                <c:pt idx="19970">
                  <c:v>11.820256000000001</c:v>
                </c:pt>
                <c:pt idx="19971">
                  <c:v>11.823326</c:v>
                </c:pt>
                <c:pt idx="19972">
                  <c:v>11.823326</c:v>
                </c:pt>
                <c:pt idx="19973">
                  <c:v>11.826406</c:v>
                </c:pt>
                <c:pt idx="19974">
                  <c:v>11.826406</c:v>
                </c:pt>
                <c:pt idx="19975">
                  <c:v>11.823326</c:v>
                </c:pt>
                <c:pt idx="19976">
                  <c:v>11.829476</c:v>
                </c:pt>
                <c:pt idx="19977">
                  <c:v>11.826406</c:v>
                </c:pt>
                <c:pt idx="19978">
                  <c:v>11.820256000000001</c:v>
                </c:pt>
                <c:pt idx="19979">
                  <c:v>11.817176</c:v>
                </c:pt>
                <c:pt idx="19980">
                  <c:v>11.823326</c:v>
                </c:pt>
                <c:pt idx="19981">
                  <c:v>11.829476</c:v>
                </c:pt>
                <c:pt idx="19982">
                  <c:v>11.826406</c:v>
                </c:pt>
                <c:pt idx="19983">
                  <c:v>11.817176</c:v>
                </c:pt>
                <c:pt idx="19984">
                  <c:v>11.823326</c:v>
                </c:pt>
                <c:pt idx="19985">
                  <c:v>11.829476</c:v>
                </c:pt>
                <c:pt idx="19986">
                  <c:v>11.823326</c:v>
                </c:pt>
                <c:pt idx="19987">
                  <c:v>11.814095999999999</c:v>
                </c:pt>
                <c:pt idx="19988">
                  <c:v>11.820256000000001</c:v>
                </c:pt>
                <c:pt idx="19989">
                  <c:v>11.826406</c:v>
                </c:pt>
                <c:pt idx="19990">
                  <c:v>11.826406</c:v>
                </c:pt>
                <c:pt idx="19991">
                  <c:v>11.823326</c:v>
                </c:pt>
                <c:pt idx="19992">
                  <c:v>11.823326</c:v>
                </c:pt>
                <c:pt idx="19993">
                  <c:v>11.829476</c:v>
                </c:pt>
                <c:pt idx="19994">
                  <c:v>11.832556</c:v>
                </c:pt>
                <c:pt idx="19995">
                  <c:v>11.826406</c:v>
                </c:pt>
                <c:pt idx="19996">
                  <c:v>11.826406</c:v>
                </c:pt>
                <c:pt idx="19997">
                  <c:v>11.826406</c:v>
                </c:pt>
                <c:pt idx="19998">
                  <c:v>11.829476</c:v>
                </c:pt>
                <c:pt idx="19999">
                  <c:v>11.829476</c:v>
                </c:pt>
                <c:pt idx="20000">
                  <c:v>11.829476</c:v>
                </c:pt>
                <c:pt idx="20001">
                  <c:v>11.832556</c:v>
                </c:pt>
                <c:pt idx="20002">
                  <c:v>11.838706</c:v>
                </c:pt>
                <c:pt idx="20003">
                  <c:v>11.838706</c:v>
                </c:pt>
                <c:pt idx="20004">
                  <c:v>11.835626</c:v>
                </c:pt>
                <c:pt idx="20005">
                  <c:v>11.838706</c:v>
                </c:pt>
                <c:pt idx="20006">
                  <c:v>11.838706</c:v>
                </c:pt>
                <c:pt idx="20007">
                  <c:v>11.841785999999999</c:v>
                </c:pt>
                <c:pt idx="20008">
                  <c:v>11.841785999999999</c:v>
                </c:pt>
                <c:pt idx="20009">
                  <c:v>11.838706</c:v>
                </c:pt>
                <c:pt idx="20010">
                  <c:v>11.844856</c:v>
                </c:pt>
                <c:pt idx="20011">
                  <c:v>11.847935999999999</c:v>
                </c:pt>
                <c:pt idx="20012">
                  <c:v>11.847935999999999</c:v>
                </c:pt>
                <c:pt idx="20013">
                  <c:v>11.844856</c:v>
                </c:pt>
                <c:pt idx="20014">
                  <c:v>11.847935999999999</c:v>
                </c:pt>
                <c:pt idx="20015">
                  <c:v>11.851006</c:v>
                </c:pt>
                <c:pt idx="20016">
                  <c:v>11.851006</c:v>
                </c:pt>
                <c:pt idx="20017">
                  <c:v>11.851006</c:v>
                </c:pt>
                <c:pt idx="20018">
                  <c:v>11.854086000000001</c:v>
                </c:pt>
                <c:pt idx="20019">
                  <c:v>11.857156</c:v>
                </c:pt>
                <c:pt idx="20020">
                  <c:v>11.857156</c:v>
                </c:pt>
                <c:pt idx="20021">
                  <c:v>11.854086000000001</c:v>
                </c:pt>
                <c:pt idx="20022">
                  <c:v>11.857156</c:v>
                </c:pt>
                <c:pt idx="20023">
                  <c:v>11.863315999999999</c:v>
                </c:pt>
                <c:pt idx="20024">
                  <c:v>11.860236</c:v>
                </c:pt>
                <c:pt idx="20025">
                  <c:v>11.857156</c:v>
                </c:pt>
                <c:pt idx="20026">
                  <c:v>11.857156</c:v>
                </c:pt>
                <c:pt idx="20027">
                  <c:v>11.860236</c:v>
                </c:pt>
                <c:pt idx="20028">
                  <c:v>11.863315999999999</c:v>
                </c:pt>
                <c:pt idx="20029">
                  <c:v>11.860236</c:v>
                </c:pt>
                <c:pt idx="20030">
                  <c:v>11.863315999999999</c:v>
                </c:pt>
                <c:pt idx="20031">
                  <c:v>11.866386</c:v>
                </c:pt>
                <c:pt idx="20032">
                  <c:v>11.863315999999999</c:v>
                </c:pt>
                <c:pt idx="20033">
                  <c:v>11.863315999999999</c:v>
                </c:pt>
                <c:pt idx="20034">
                  <c:v>11.863315999999999</c:v>
                </c:pt>
                <c:pt idx="20035">
                  <c:v>11.866386</c:v>
                </c:pt>
                <c:pt idx="20036">
                  <c:v>11.866386</c:v>
                </c:pt>
                <c:pt idx="20037">
                  <c:v>11.866386</c:v>
                </c:pt>
                <c:pt idx="20038">
                  <c:v>11.869465999999999</c:v>
                </c:pt>
                <c:pt idx="20039">
                  <c:v>11.869465999999999</c:v>
                </c:pt>
                <c:pt idx="20040">
                  <c:v>11.869465999999999</c:v>
                </c:pt>
                <c:pt idx="20041">
                  <c:v>11.866386</c:v>
                </c:pt>
                <c:pt idx="20042">
                  <c:v>11.866386</c:v>
                </c:pt>
                <c:pt idx="20043">
                  <c:v>11.869465999999999</c:v>
                </c:pt>
                <c:pt idx="20044">
                  <c:v>11.869465999999999</c:v>
                </c:pt>
                <c:pt idx="20045">
                  <c:v>11.866386</c:v>
                </c:pt>
                <c:pt idx="20046">
                  <c:v>11.863315999999999</c:v>
                </c:pt>
                <c:pt idx="20047">
                  <c:v>11.863315999999999</c:v>
                </c:pt>
                <c:pt idx="20048">
                  <c:v>11.860236</c:v>
                </c:pt>
                <c:pt idx="20049">
                  <c:v>11.860236</c:v>
                </c:pt>
                <c:pt idx="20050">
                  <c:v>11.863315999999999</c:v>
                </c:pt>
                <c:pt idx="20051">
                  <c:v>11.866386</c:v>
                </c:pt>
                <c:pt idx="20052">
                  <c:v>11.869465999999999</c:v>
                </c:pt>
                <c:pt idx="20053">
                  <c:v>11.872536</c:v>
                </c:pt>
                <c:pt idx="20054">
                  <c:v>11.872536</c:v>
                </c:pt>
                <c:pt idx="20055">
                  <c:v>11.872536</c:v>
                </c:pt>
                <c:pt idx="20056">
                  <c:v>11.875615999999999</c:v>
                </c:pt>
                <c:pt idx="20057">
                  <c:v>11.875615999999999</c:v>
                </c:pt>
                <c:pt idx="20058">
                  <c:v>11.875615999999999</c:v>
                </c:pt>
                <c:pt idx="20059">
                  <c:v>11.872536</c:v>
                </c:pt>
                <c:pt idx="20060">
                  <c:v>11.872536</c:v>
                </c:pt>
                <c:pt idx="20061">
                  <c:v>11.875615999999999</c:v>
                </c:pt>
                <c:pt idx="20062">
                  <c:v>11.872536</c:v>
                </c:pt>
                <c:pt idx="20063">
                  <c:v>11.872536</c:v>
                </c:pt>
                <c:pt idx="20064">
                  <c:v>11.872536</c:v>
                </c:pt>
                <c:pt idx="20065">
                  <c:v>11.875615999999999</c:v>
                </c:pt>
                <c:pt idx="20066">
                  <c:v>11.875615999999999</c:v>
                </c:pt>
                <c:pt idx="20067">
                  <c:v>11.878686</c:v>
                </c:pt>
                <c:pt idx="20068">
                  <c:v>11.878686</c:v>
                </c:pt>
                <c:pt idx="20069">
                  <c:v>11.875615999999999</c:v>
                </c:pt>
                <c:pt idx="20070">
                  <c:v>11.878686</c:v>
                </c:pt>
                <c:pt idx="20071">
                  <c:v>11.878686</c:v>
                </c:pt>
                <c:pt idx="20072">
                  <c:v>11.881765999999999</c:v>
                </c:pt>
                <c:pt idx="20073">
                  <c:v>11.881765999999999</c:v>
                </c:pt>
                <c:pt idx="20074">
                  <c:v>11.878686</c:v>
                </c:pt>
                <c:pt idx="20075">
                  <c:v>11.878686</c:v>
                </c:pt>
                <c:pt idx="20076">
                  <c:v>11.878686</c:v>
                </c:pt>
                <c:pt idx="20077">
                  <c:v>11.878686</c:v>
                </c:pt>
                <c:pt idx="20078">
                  <c:v>11.881765999999999</c:v>
                </c:pt>
                <c:pt idx="20079">
                  <c:v>11.884846</c:v>
                </c:pt>
                <c:pt idx="20080">
                  <c:v>11.884846</c:v>
                </c:pt>
                <c:pt idx="20081">
                  <c:v>11.884846</c:v>
                </c:pt>
                <c:pt idx="20082">
                  <c:v>11.884846</c:v>
                </c:pt>
                <c:pt idx="20083">
                  <c:v>11.887916000000001</c:v>
                </c:pt>
                <c:pt idx="20084">
                  <c:v>11.887916000000001</c:v>
                </c:pt>
                <c:pt idx="20085">
                  <c:v>11.887916000000001</c:v>
                </c:pt>
                <c:pt idx="20086">
                  <c:v>11.887916000000001</c:v>
                </c:pt>
                <c:pt idx="20087">
                  <c:v>11.887916000000001</c:v>
                </c:pt>
                <c:pt idx="20088">
                  <c:v>11.887916000000001</c:v>
                </c:pt>
                <c:pt idx="20089">
                  <c:v>11.887916000000001</c:v>
                </c:pt>
                <c:pt idx="20090">
                  <c:v>11.890995999999999</c:v>
                </c:pt>
                <c:pt idx="20091">
                  <c:v>11.890995999999999</c:v>
                </c:pt>
                <c:pt idx="20092">
                  <c:v>11.890995999999999</c:v>
                </c:pt>
                <c:pt idx="20093">
                  <c:v>11.894066</c:v>
                </c:pt>
                <c:pt idx="20094">
                  <c:v>11.897145999999999</c:v>
                </c:pt>
                <c:pt idx="20095">
                  <c:v>11.894066</c:v>
                </c:pt>
                <c:pt idx="20096">
                  <c:v>11.894066</c:v>
                </c:pt>
                <c:pt idx="20097">
                  <c:v>11.897145999999999</c:v>
                </c:pt>
                <c:pt idx="20098">
                  <c:v>11.900216</c:v>
                </c:pt>
                <c:pt idx="20099">
                  <c:v>11.900216</c:v>
                </c:pt>
                <c:pt idx="20100">
                  <c:v>11.897145999999999</c:v>
                </c:pt>
                <c:pt idx="20101">
                  <c:v>11.900216</c:v>
                </c:pt>
                <c:pt idx="20102">
                  <c:v>11.903295999999999</c:v>
                </c:pt>
                <c:pt idx="20103">
                  <c:v>11.900216</c:v>
                </c:pt>
                <c:pt idx="20104">
                  <c:v>11.897145999999999</c:v>
                </c:pt>
                <c:pt idx="20105">
                  <c:v>11.897145999999999</c:v>
                </c:pt>
                <c:pt idx="20106">
                  <c:v>11.900216</c:v>
                </c:pt>
                <c:pt idx="20107">
                  <c:v>11.903295999999999</c:v>
                </c:pt>
                <c:pt idx="20108">
                  <c:v>11.903295999999999</c:v>
                </c:pt>
                <c:pt idx="20109">
                  <c:v>11.903295999999999</c:v>
                </c:pt>
                <c:pt idx="20110">
                  <c:v>11.906376</c:v>
                </c:pt>
                <c:pt idx="20111">
                  <c:v>11.909445999999999</c:v>
                </c:pt>
                <c:pt idx="20112">
                  <c:v>11.906376</c:v>
                </c:pt>
                <c:pt idx="20113">
                  <c:v>11.909445999999999</c:v>
                </c:pt>
                <c:pt idx="20114">
                  <c:v>11.912526</c:v>
                </c:pt>
                <c:pt idx="20115">
                  <c:v>11.915595999999999</c:v>
                </c:pt>
                <c:pt idx="20116">
                  <c:v>11.915595999999999</c:v>
                </c:pt>
                <c:pt idx="20117">
                  <c:v>11.915595999999999</c:v>
                </c:pt>
                <c:pt idx="20118">
                  <c:v>11.918676</c:v>
                </c:pt>
                <c:pt idx="20119">
                  <c:v>11.918676</c:v>
                </c:pt>
                <c:pt idx="20120">
                  <c:v>11.921756</c:v>
                </c:pt>
                <c:pt idx="20121">
                  <c:v>11.927906</c:v>
                </c:pt>
                <c:pt idx="20122">
                  <c:v>11.930975999999999</c:v>
                </c:pt>
                <c:pt idx="20123">
                  <c:v>11.930975999999999</c:v>
                </c:pt>
                <c:pt idx="20124">
                  <c:v>11.930975999999999</c:v>
                </c:pt>
                <c:pt idx="20125">
                  <c:v>11.934056</c:v>
                </c:pt>
                <c:pt idx="20126">
                  <c:v>11.937136000000001</c:v>
                </c:pt>
                <c:pt idx="20127">
                  <c:v>11.937136000000001</c:v>
                </c:pt>
                <c:pt idx="20128">
                  <c:v>11.934056</c:v>
                </c:pt>
                <c:pt idx="20129">
                  <c:v>11.937136000000001</c:v>
                </c:pt>
                <c:pt idx="20130">
                  <c:v>11.940206</c:v>
                </c:pt>
                <c:pt idx="20131">
                  <c:v>11.940206</c:v>
                </c:pt>
                <c:pt idx="20132">
                  <c:v>11.940206</c:v>
                </c:pt>
                <c:pt idx="20133">
                  <c:v>11.943286000000001</c:v>
                </c:pt>
                <c:pt idx="20134">
                  <c:v>11.943286000000001</c:v>
                </c:pt>
                <c:pt idx="20135">
                  <c:v>11.943286000000001</c:v>
                </c:pt>
                <c:pt idx="20136">
                  <c:v>11.946356</c:v>
                </c:pt>
                <c:pt idx="20137">
                  <c:v>11.949436</c:v>
                </c:pt>
                <c:pt idx="20138">
                  <c:v>11.949436</c:v>
                </c:pt>
                <c:pt idx="20139">
                  <c:v>11.952506</c:v>
                </c:pt>
                <c:pt idx="20140">
                  <c:v>11.955586</c:v>
                </c:pt>
                <c:pt idx="20141">
                  <c:v>11.955586</c:v>
                </c:pt>
                <c:pt idx="20142">
                  <c:v>11.952506</c:v>
                </c:pt>
                <c:pt idx="20143">
                  <c:v>11.952506</c:v>
                </c:pt>
                <c:pt idx="20144">
                  <c:v>11.955586</c:v>
                </c:pt>
                <c:pt idx="20145">
                  <c:v>11.958665999999999</c:v>
                </c:pt>
                <c:pt idx="20146">
                  <c:v>11.961736</c:v>
                </c:pt>
                <c:pt idx="20147">
                  <c:v>11.961736</c:v>
                </c:pt>
                <c:pt idx="20148">
                  <c:v>11.964815999999999</c:v>
                </c:pt>
                <c:pt idx="20149">
                  <c:v>11.967886</c:v>
                </c:pt>
                <c:pt idx="20150">
                  <c:v>11.970966000000001</c:v>
                </c:pt>
                <c:pt idx="20151">
                  <c:v>11.967886</c:v>
                </c:pt>
                <c:pt idx="20152">
                  <c:v>11.970966000000001</c:v>
                </c:pt>
                <c:pt idx="20153">
                  <c:v>11.974036</c:v>
                </c:pt>
                <c:pt idx="20154">
                  <c:v>11.977116000000001</c:v>
                </c:pt>
                <c:pt idx="20155">
                  <c:v>11.980195999999999</c:v>
                </c:pt>
                <c:pt idx="20156">
                  <c:v>11.980195999999999</c:v>
                </c:pt>
                <c:pt idx="20157">
                  <c:v>11.980195999999999</c:v>
                </c:pt>
                <c:pt idx="20158">
                  <c:v>11.983266</c:v>
                </c:pt>
                <c:pt idx="20159">
                  <c:v>11.986345999999999</c:v>
                </c:pt>
                <c:pt idx="20160">
                  <c:v>11.989416</c:v>
                </c:pt>
                <c:pt idx="20161">
                  <c:v>11.989416</c:v>
                </c:pt>
                <c:pt idx="20162">
                  <c:v>11.992495999999999</c:v>
                </c:pt>
                <c:pt idx="20163">
                  <c:v>11.992495999999999</c:v>
                </c:pt>
                <c:pt idx="20164">
                  <c:v>11.992495999999999</c:v>
                </c:pt>
                <c:pt idx="20165">
                  <c:v>11.992495999999999</c:v>
                </c:pt>
                <c:pt idx="20166">
                  <c:v>11.995566</c:v>
                </c:pt>
                <c:pt idx="20167">
                  <c:v>11.998645999999999</c:v>
                </c:pt>
                <c:pt idx="20168">
                  <c:v>11.998645999999999</c:v>
                </c:pt>
                <c:pt idx="20169">
                  <c:v>12.001726</c:v>
                </c:pt>
                <c:pt idx="20170">
                  <c:v>12.004795999999999</c:v>
                </c:pt>
                <c:pt idx="20171">
                  <c:v>12.004795999999999</c:v>
                </c:pt>
                <c:pt idx="20172">
                  <c:v>12.004795999999999</c:v>
                </c:pt>
                <c:pt idx="20173">
                  <c:v>12.004795999999999</c:v>
                </c:pt>
                <c:pt idx="20174">
                  <c:v>12.007876</c:v>
                </c:pt>
                <c:pt idx="20175">
                  <c:v>12.007876</c:v>
                </c:pt>
                <c:pt idx="20176">
                  <c:v>12.007876</c:v>
                </c:pt>
                <c:pt idx="20177">
                  <c:v>12.007876</c:v>
                </c:pt>
                <c:pt idx="20178">
                  <c:v>12.010946000000001</c:v>
                </c:pt>
                <c:pt idx="20179">
                  <c:v>12.014025999999999</c:v>
                </c:pt>
                <c:pt idx="20180">
                  <c:v>12.014025999999999</c:v>
                </c:pt>
                <c:pt idx="20181">
                  <c:v>12.014025999999999</c:v>
                </c:pt>
                <c:pt idx="20182">
                  <c:v>12.017106</c:v>
                </c:pt>
                <c:pt idx="20183">
                  <c:v>12.017106</c:v>
                </c:pt>
                <c:pt idx="20184">
                  <c:v>12.020175999999999</c:v>
                </c:pt>
                <c:pt idx="20185">
                  <c:v>12.023256</c:v>
                </c:pt>
                <c:pt idx="20186">
                  <c:v>12.026325999999999</c:v>
                </c:pt>
                <c:pt idx="20187">
                  <c:v>12.023256</c:v>
                </c:pt>
                <c:pt idx="20188">
                  <c:v>12.026325999999999</c:v>
                </c:pt>
                <c:pt idx="20189">
                  <c:v>12.026325999999999</c:v>
                </c:pt>
                <c:pt idx="20190">
                  <c:v>12.026325999999999</c:v>
                </c:pt>
                <c:pt idx="20191">
                  <c:v>12.026325999999999</c:v>
                </c:pt>
                <c:pt idx="20192">
                  <c:v>12.023256</c:v>
                </c:pt>
                <c:pt idx="20193">
                  <c:v>12.023256</c:v>
                </c:pt>
                <c:pt idx="20194">
                  <c:v>12.023256</c:v>
                </c:pt>
                <c:pt idx="20195">
                  <c:v>12.023256</c:v>
                </c:pt>
                <c:pt idx="20196">
                  <c:v>12.026325999999999</c:v>
                </c:pt>
                <c:pt idx="20197">
                  <c:v>12.029406</c:v>
                </c:pt>
                <c:pt idx="20198">
                  <c:v>12.026325999999999</c:v>
                </c:pt>
                <c:pt idx="20199">
                  <c:v>12.026325999999999</c:v>
                </c:pt>
                <c:pt idx="20200">
                  <c:v>12.023256</c:v>
                </c:pt>
                <c:pt idx="20201">
                  <c:v>12.023256</c:v>
                </c:pt>
                <c:pt idx="20202">
                  <c:v>12.023256</c:v>
                </c:pt>
                <c:pt idx="20203">
                  <c:v>12.023256</c:v>
                </c:pt>
                <c:pt idx="20204">
                  <c:v>12.026325999999999</c:v>
                </c:pt>
                <c:pt idx="20205">
                  <c:v>12.029406</c:v>
                </c:pt>
                <c:pt idx="20206">
                  <c:v>12.026325999999999</c:v>
                </c:pt>
                <c:pt idx="20207">
                  <c:v>12.026325999999999</c:v>
                </c:pt>
                <c:pt idx="20208">
                  <c:v>12.026325999999999</c:v>
                </c:pt>
                <c:pt idx="20209">
                  <c:v>12.029406</c:v>
                </c:pt>
                <c:pt idx="20210">
                  <c:v>12.026325999999999</c:v>
                </c:pt>
                <c:pt idx="20211">
                  <c:v>12.026325999999999</c:v>
                </c:pt>
                <c:pt idx="20212">
                  <c:v>12.023256</c:v>
                </c:pt>
                <c:pt idx="20213">
                  <c:v>12.026325999999999</c:v>
                </c:pt>
                <c:pt idx="20214">
                  <c:v>12.026325999999999</c:v>
                </c:pt>
                <c:pt idx="20215">
                  <c:v>12.029406</c:v>
                </c:pt>
                <c:pt idx="20216">
                  <c:v>12.032475999999999</c:v>
                </c:pt>
                <c:pt idx="20217">
                  <c:v>12.032475999999999</c:v>
                </c:pt>
                <c:pt idx="20218">
                  <c:v>12.032475999999999</c:v>
                </c:pt>
                <c:pt idx="20219">
                  <c:v>12.032475999999999</c:v>
                </c:pt>
                <c:pt idx="20220">
                  <c:v>12.035556</c:v>
                </c:pt>
                <c:pt idx="20221">
                  <c:v>12.035556</c:v>
                </c:pt>
                <c:pt idx="20222">
                  <c:v>12.035556</c:v>
                </c:pt>
                <c:pt idx="20223">
                  <c:v>12.035556</c:v>
                </c:pt>
                <c:pt idx="20224">
                  <c:v>12.035556</c:v>
                </c:pt>
                <c:pt idx="20225">
                  <c:v>12.035556</c:v>
                </c:pt>
                <c:pt idx="20226">
                  <c:v>12.038636</c:v>
                </c:pt>
                <c:pt idx="20227">
                  <c:v>12.038636</c:v>
                </c:pt>
                <c:pt idx="20228">
                  <c:v>12.041706</c:v>
                </c:pt>
                <c:pt idx="20229">
                  <c:v>12.038636</c:v>
                </c:pt>
                <c:pt idx="20230">
                  <c:v>12.041706</c:v>
                </c:pt>
                <c:pt idx="20231">
                  <c:v>12.047855999999999</c:v>
                </c:pt>
                <c:pt idx="20232">
                  <c:v>12.044786</c:v>
                </c:pt>
                <c:pt idx="20233">
                  <c:v>12.044786</c:v>
                </c:pt>
                <c:pt idx="20234">
                  <c:v>12.047855999999999</c:v>
                </c:pt>
                <c:pt idx="20235">
                  <c:v>12.050936</c:v>
                </c:pt>
                <c:pt idx="20236">
                  <c:v>12.047855999999999</c:v>
                </c:pt>
                <c:pt idx="20237">
                  <c:v>12.044786</c:v>
                </c:pt>
                <c:pt idx="20238">
                  <c:v>12.050936</c:v>
                </c:pt>
                <c:pt idx="20239">
                  <c:v>12.060166000000001</c:v>
                </c:pt>
                <c:pt idx="20240">
                  <c:v>12.057086</c:v>
                </c:pt>
                <c:pt idx="20241">
                  <c:v>12.050936</c:v>
                </c:pt>
                <c:pt idx="20242">
                  <c:v>12.057086</c:v>
                </c:pt>
                <c:pt idx="20243">
                  <c:v>12.066316</c:v>
                </c:pt>
                <c:pt idx="20244">
                  <c:v>12.063236</c:v>
                </c:pt>
                <c:pt idx="20245">
                  <c:v>12.060166000000001</c:v>
                </c:pt>
                <c:pt idx="20246">
                  <c:v>12.057086</c:v>
                </c:pt>
                <c:pt idx="20247">
                  <c:v>12.063236</c:v>
                </c:pt>
                <c:pt idx="20248">
                  <c:v>12.063236</c:v>
                </c:pt>
                <c:pt idx="20249">
                  <c:v>12.057086</c:v>
                </c:pt>
                <c:pt idx="20250">
                  <c:v>12.057086</c:v>
                </c:pt>
                <c:pt idx="20251">
                  <c:v>12.063236</c:v>
                </c:pt>
                <c:pt idx="20252">
                  <c:v>12.066316</c:v>
                </c:pt>
                <c:pt idx="20253">
                  <c:v>12.066316</c:v>
                </c:pt>
                <c:pt idx="20254">
                  <c:v>12.063236</c:v>
                </c:pt>
                <c:pt idx="20255">
                  <c:v>12.066316</c:v>
                </c:pt>
                <c:pt idx="20256">
                  <c:v>12.066316</c:v>
                </c:pt>
                <c:pt idx="20257">
                  <c:v>12.066316</c:v>
                </c:pt>
                <c:pt idx="20258">
                  <c:v>12.063236</c:v>
                </c:pt>
                <c:pt idx="20259">
                  <c:v>12.063236</c:v>
                </c:pt>
                <c:pt idx="20260">
                  <c:v>12.069386</c:v>
                </c:pt>
                <c:pt idx="20261">
                  <c:v>12.069386</c:v>
                </c:pt>
                <c:pt idx="20262">
                  <c:v>12.069386</c:v>
                </c:pt>
                <c:pt idx="20263">
                  <c:v>12.066316</c:v>
                </c:pt>
                <c:pt idx="20264">
                  <c:v>12.069386</c:v>
                </c:pt>
                <c:pt idx="20265">
                  <c:v>12.072466</c:v>
                </c:pt>
                <c:pt idx="20266">
                  <c:v>12.069386</c:v>
                </c:pt>
                <c:pt idx="20267">
                  <c:v>12.069386</c:v>
                </c:pt>
                <c:pt idx="20268">
                  <c:v>12.072466</c:v>
                </c:pt>
                <c:pt idx="20269">
                  <c:v>12.075545999999999</c:v>
                </c:pt>
                <c:pt idx="20270">
                  <c:v>12.075545999999999</c:v>
                </c:pt>
                <c:pt idx="20271">
                  <c:v>12.072466</c:v>
                </c:pt>
                <c:pt idx="20272">
                  <c:v>12.075545999999999</c:v>
                </c:pt>
                <c:pt idx="20273">
                  <c:v>12.078616</c:v>
                </c:pt>
                <c:pt idx="20274">
                  <c:v>12.078616</c:v>
                </c:pt>
                <c:pt idx="20275">
                  <c:v>12.075545999999999</c:v>
                </c:pt>
                <c:pt idx="20276">
                  <c:v>12.075545999999999</c:v>
                </c:pt>
                <c:pt idx="20277">
                  <c:v>12.078616</c:v>
                </c:pt>
                <c:pt idx="20278">
                  <c:v>12.075545999999999</c:v>
                </c:pt>
                <c:pt idx="20279">
                  <c:v>12.072466</c:v>
                </c:pt>
                <c:pt idx="20280">
                  <c:v>12.075545999999999</c:v>
                </c:pt>
                <c:pt idx="20281">
                  <c:v>12.078616</c:v>
                </c:pt>
                <c:pt idx="20282">
                  <c:v>12.078616</c:v>
                </c:pt>
                <c:pt idx="20283">
                  <c:v>12.078616</c:v>
                </c:pt>
                <c:pt idx="20284">
                  <c:v>12.075545999999999</c:v>
                </c:pt>
                <c:pt idx="20285">
                  <c:v>12.075545999999999</c:v>
                </c:pt>
                <c:pt idx="20286">
                  <c:v>12.072466</c:v>
                </c:pt>
                <c:pt idx="20287">
                  <c:v>12.072466</c:v>
                </c:pt>
                <c:pt idx="20288">
                  <c:v>12.075545999999999</c:v>
                </c:pt>
                <c:pt idx="20289">
                  <c:v>12.075545999999999</c:v>
                </c:pt>
                <c:pt idx="20290">
                  <c:v>12.072466</c:v>
                </c:pt>
                <c:pt idx="20291">
                  <c:v>12.072466</c:v>
                </c:pt>
                <c:pt idx="20292">
                  <c:v>12.075545999999999</c:v>
                </c:pt>
                <c:pt idx="20293">
                  <c:v>12.078616</c:v>
                </c:pt>
                <c:pt idx="20294">
                  <c:v>12.075545999999999</c:v>
                </c:pt>
                <c:pt idx="20295">
                  <c:v>12.075545999999999</c:v>
                </c:pt>
                <c:pt idx="20296">
                  <c:v>12.078616</c:v>
                </c:pt>
                <c:pt idx="20297">
                  <c:v>12.078616</c:v>
                </c:pt>
                <c:pt idx="20298">
                  <c:v>12.078616</c:v>
                </c:pt>
                <c:pt idx="20299">
                  <c:v>12.075545999999999</c:v>
                </c:pt>
                <c:pt idx="20300">
                  <c:v>12.075545999999999</c:v>
                </c:pt>
                <c:pt idx="20301">
                  <c:v>12.078616</c:v>
                </c:pt>
                <c:pt idx="20302">
                  <c:v>12.078616</c:v>
                </c:pt>
                <c:pt idx="20303">
                  <c:v>12.081695999999999</c:v>
                </c:pt>
                <c:pt idx="20304">
                  <c:v>12.084766</c:v>
                </c:pt>
                <c:pt idx="20305">
                  <c:v>12.087845999999999</c:v>
                </c:pt>
                <c:pt idx="20306">
                  <c:v>12.087845999999999</c:v>
                </c:pt>
                <c:pt idx="20307">
                  <c:v>12.087845999999999</c:v>
                </c:pt>
                <c:pt idx="20308">
                  <c:v>12.087845999999999</c:v>
                </c:pt>
                <c:pt idx="20309">
                  <c:v>12.087845999999999</c:v>
                </c:pt>
                <c:pt idx="20310">
                  <c:v>12.087845999999999</c:v>
                </c:pt>
                <c:pt idx="20311">
                  <c:v>12.087845999999999</c:v>
                </c:pt>
                <c:pt idx="20312">
                  <c:v>12.084766</c:v>
                </c:pt>
                <c:pt idx="20313">
                  <c:v>12.081695999999999</c:v>
                </c:pt>
                <c:pt idx="20314">
                  <c:v>12.084766</c:v>
                </c:pt>
                <c:pt idx="20315">
                  <c:v>12.087845999999999</c:v>
                </c:pt>
                <c:pt idx="20316">
                  <c:v>12.090916</c:v>
                </c:pt>
                <c:pt idx="20317">
                  <c:v>12.087845999999999</c:v>
                </c:pt>
                <c:pt idx="20318">
                  <c:v>12.090916</c:v>
                </c:pt>
                <c:pt idx="20319">
                  <c:v>12.090916</c:v>
                </c:pt>
                <c:pt idx="20320">
                  <c:v>12.090916</c:v>
                </c:pt>
                <c:pt idx="20321">
                  <c:v>12.090916</c:v>
                </c:pt>
                <c:pt idx="20322">
                  <c:v>12.087845999999999</c:v>
                </c:pt>
                <c:pt idx="20323">
                  <c:v>12.087845999999999</c:v>
                </c:pt>
                <c:pt idx="20324">
                  <c:v>12.090916</c:v>
                </c:pt>
                <c:pt idx="20325">
                  <c:v>12.093996000000001</c:v>
                </c:pt>
                <c:pt idx="20326">
                  <c:v>12.090916</c:v>
                </c:pt>
                <c:pt idx="20327">
                  <c:v>12.087845999999999</c:v>
                </c:pt>
                <c:pt idx="20328">
                  <c:v>12.087845999999999</c:v>
                </c:pt>
                <c:pt idx="20329">
                  <c:v>12.087845999999999</c:v>
                </c:pt>
                <c:pt idx="20330">
                  <c:v>12.090916</c:v>
                </c:pt>
                <c:pt idx="20331">
                  <c:v>12.093996000000001</c:v>
                </c:pt>
                <c:pt idx="20332">
                  <c:v>12.090916</c:v>
                </c:pt>
                <c:pt idx="20333">
                  <c:v>12.093996000000001</c:v>
                </c:pt>
                <c:pt idx="20334">
                  <c:v>12.093996000000001</c:v>
                </c:pt>
                <c:pt idx="20335">
                  <c:v>12.093996000000001</c:v>
                </c:pt>
                <c:pt idx="20336">
                  <c:v>12.093996000000001</c:v>
                </c:pt>
                <c:pt idx="20337">
                  <c:v>12.093996000000001</c:v>
                </c:pt>
                <c:pt idx="20338">
                  <c:v>12.093996000000001</c:v>
                </c:pt>
                <c:pt idx="20339">
                  <c:v>12.093996000000001</c:v>
                </c:pt>
                <c:pt idx="20340">
                  <c:v>12.097075999999999</c:v>
                </c:pt>
                <c:pt idx="20341">
                  <c:v>12.100146000000001</c:v>
                </c:pt>
                <c:pt idx="20342">
                  <c:v>12.100146000000001</c:v>
                </c:pt>
                <c:pt idx="20343">
                  <c:v>12.100146000000001</c:v>
                </c:pt>
                <c:pt idx="20344">
                  <c:v>12.097075999999999</c:v>
                </c:pt>
                <c:pt idx="20345">
                  <c:v>12.093996000000001</c:v>
                </c:pt>
                <c:pt idx="20346">
                  <c:v>12.093996000000001</c:v>
                </c:pt>
                <c:pt idx="20347">
                  <c:v>12.090916</c:v>
                </c:pt>
                <c:pt idx="20348">
                  <c:v>12.093996000000001</c:v>
                </c:pt>
                <c:pt idx="20349">
                  <c:v>12.093996000000001</c:v>
                </c:pt>
                <c:pt idx="20350">
                  <c:v>12.093996000000001</c:v>
                </c:pt>
                <c:pt idx="20351">
                  <c:v>12.097075999999999</c:v>
                </c:pt>
                <c:pt idx="20352">
                  <c:v>12.100146000000001</c:v>
                </c:pt>
                <c:pt idx="20353">
                  <c:v>12.100146000000001</c:v>
                </c:pt>
                <c:pt idx="20354">
                  <c:v>12.100146000000001</c:v>
                </c:pt>
                <c:pt idx="20355">
                  <c:v>12.097075999999999</c:v>
                </c:pt>
                <c:pt idx="20356">
                  <c:v>12.100146000000001</c:v>
                </c:pt>
                <c:pt idx="20357">
                  <c:v>12.100146000000001</c:v>
                </c:pt>
                <c:pt idx="20358">
                  <c:v>12.097075999999999</c:v>
                </c:pt>
                <c:pt idx="20359">
                  <c:v>12.097075999999999</c:v>
                </c:pt>
                <c:pt idx="20360">
                  <c:v>12.100146000000001</c:v>
                </c:pt>
                <c:pt idx="20361">
                  <c:v>12.103225999999999</c:v>
                </c:pt>
                <c:pt idx="20362">
                  <c:v>12.103225999999999</c:v>
                </c:pt>
                <c:pt idx="20363">
                  <c:v>12.103225999999999</c:v>
                </c:pt>
                <c:pt idx="20364">
                  <c:v>12.106296</c:v>
                </c:pt>
                <c:pt idx="20365">
                  <c:v>12.109375999999999</c:v>
                </c:pt>
                <c:pt idx="20366">
                  <c:v>12.109375999999999</c:v>
                </c:pt>
                <c:pt idx="20367">
                  <c:v>12.106296</c:v>
                </c:pt>
                <c:pt idx="20368">
                  <c:v>12.109375999999999</c:v>
                </c:pt>
                <c:pt idx="20369">
                  <c:v>12.109375999999999</c:v>
                </c:pt>
                <c:pt idx="20370">
                  <c:v>12.109375999999999</c:v>
                </c:pt>
                <c:pt idx="20371">
                  <c:v>12.109375999999999</c:v>
                </c:pt>
                <c:pt idx="20372">
                  <c:v>12.109375999999999</c:v>
                </c:pt>
                <c:pt idx="20373">
                  <c:v>12.112446</c:v>
                </c:pt>
                <c:pt idx="20374">
                  <c:v>12.109375999999999</c:v>
                </c:pt>
                <c:pt idx="20375">
                  <c:v>12.112446</c:v>
                </c:pt>
                <c:pt idx="20376">
                  <c:v>12.112446</c:v>
                </c:pt>
                <c:pt idx="20377">
                  <c:v>12.112446</c:v>
                </c:pt>
                <c:pt idx="20378">
                  <c:v>12.112446</c:v>
                </c:pt>
                <c:pt idx="20379">
                  <c:v>12.109375999999999</c:v>
                </c:pt>
                <c:pt idx="20380">
                  <c:v>12.112446</c:v>
                </c:pt>
                <c:pt idx="20381">
                  <c:v>12.112446</c:v>
                </c:pt>
                <c:pt idx="20382">
                  <c:v>12.112446</c:v>
                </c:pt>
                <c:pt idx="20383">
                  <c:v>12.112446</c:v>
                </c:pt>
                <c:pt idx="20384">
                  <c:v>12.115525999999999</c:v>
                </c:pt>
                <c:pt idx="20385">
                  <c:v>12.112446</c:v>
                </c:pt>
                <c:pt idx="20386">
                  <c:v>12.109375999999999</c:v>
                </c:pt>
                <c:pt idx="20387">
                  <c:v>12.112446</c:v>
                </c:pt>
                <c:pt idx="20388">
                  <c:v>12.115525999999999</c:v>
                </c:pt>
                <c:pt idx="20389">
                  <c:v>12.115525999999999</c:v>
                </c:pt>
                <c:pt idx="20390">
                  <c:v>12.115525999999999</c:v>
                </c:pt>
                <c:pt idx="20391">
                  <c:v>12.115525999999999</c:v>
                </c:pt>
                <c:pt idx="20392">
                  <c:v>12.115525999999999</c:v>
                </c:pt>
                <c:pt idx="20393">
                  <c:v>12.115525999999999</c:v>
                </c:pt>
                <c:pt idx="20394">
                  <c:v>12.118606</c:v>
                </c:pt>
                <c:pt idx="20395">
                  <c:v>12.118606</c:v>
                </c:pt>
                <c:pt idx="20396">
                  <c:v>12.118606</c:v>
                </c:pt>
                <c:pt idx="20397">
                  <c:v>12.118606</c:v>
                </c:pt>
                <c:pt idx="20398">
                  <c:v>12.121675999999999</c:v>
                </c:pt>
                <c:pt idx="20399">
                  <c:v>12.121675999999999</c:v>
                </c:pt>
                <c:pt idx="20400">
                  <c:v>12.121675999999999</c:v>
                </c:pt>
                <c:pt idx="20401">
                  <c:v>12.118606</c:v>
                </c:pt>
                <c:pt idx="20402">
                  <c:v>12.115525999999999</c:v>
                </c:pt>
                <c:pt idx="20403">
                  <c:v>12.118606</c:v>
                </c:pt>
                <c:pt idx="20404">
                  <c:v>12.118606</c:v>
                </c:pt>
                <c:pt idx="20405">
                  <c:v>12.118606</c:v>
                </c:pt>
                <c:pt idx="20406">
                  <c:v>12.115525999999999</c:v>
                </c:pt>
                <c:pt idx="20407">
                  <c:v>12.118606</c:v>
                </c:pt>
                <c:pt idx="20408">
                  <c:v>12.118606</c:v>
                </c:pt>
                <c:pt idx="20409">
                  <c:v>12.115525999999999</c:v>
                </c:pt>
                <c:pt idx="20410">
                  <c:v>12.112446</c:v>
                </c:pt>
                <c:pt idx="20411">
                  <c:v>12.112446</c:v>
                </c:pt>
                <c:pt idx="20412">
                  <c:v>12.115525999999999</c:v>
                </c:pt>
                <c:pt idx="20413">
                  <c:v>12.115525999999999</c:v>
                </c:pt>
                <c:pt idx="20414">
                  <c:v>12.115525999999999</c:v>
                </c:pt>
                <c:pt idx="20415">
                  <c:v>12.109375999999999</c:v>
                </c:pt>
                <c:pt idx="20416">
                  <c:v>12.109375999999999</c:v>
                </c:pt>
                <c:pt idx="20417">
                  <c:v>12.112446</c:v>
                </c:pt>
                <c:pt idx="20418">
                  <c:v>12.112446</c:v>
                </c:pt>
                <c:pt idx="20419">
                  <c:v>12.112446</c:v>
                </c:pt>
                <c:pt idx="20420">
                  <c:v>12.112446</c:v>
                </c:pt>
                <c:pt idx="20421">
                  <c:v>12.112446</c:v>
                </c:pt>
                <c:pt idx="20422">
                  <c:v>12.112446</c:v>
                </c:pt>
                <c:pt idx="20423">
                  <c:v>12.112446</c:v>
                </c:pt>
                <c:pt idx="20424">
                  <c:v>12.112446</c:v>
                </c:pt>
                <c:pt idx="20425">
                  <c:v>12.112446</c:v>
                </c:pt>
                <c:pt idx="20426">
                  <c:v>12.112446</c:v>
                </c:pt>
                <c:pt idx="20427">
                  <c:v>12.112446</c:v>
                </c:pt>
                <c:pt idx="20428">
                  <c:v>12.112446</c:v>
                </c:pt>
                <c:pt idx="20429">
                  <c:v>12.115525999999999</c:v>
                </c:pt>
                <c:pt idx="20430">
                  <c:v>12.115525999999999</c:v>
                </c:pt>
                <c:pt idx="20431">
                  <c:v>12.115525999999999</c:v>
                </c:pt>
                <c:pt idx="20432">
                  <c:v>12.112446</c:v>
                </c:pt>
                <c:pt idx="20433">
                  <c:v>12.112446</c:v>
                </c:pt>
                <c:pt idx="20434">
                  <c:v>12.109375999999999</c:v>
                </c:pt>
                <c:pt idx="20435">
                  <c:v>12.109375999999999</c:v>
                </c:pt>
                <c:pt idx="20436">
                  <c:v>12.112446</c:v>
                </c:pt>
                <c:pt idx="20437">
                  <c:v>12.115525999999999</c:v>
                </c:pt>
                <c:pt idx="20438">
                  <c:v>12.115525999999999</c:v>
                </c:pt>
                <c:pt idx="20439">
                  <c:v>12.115525999999999</c:v>
                </c:pt>
                <c:pt idx="20440">
                  <c:v>12.115525999999999</c:v>
                </c:pt>
                <c:pt idx="20441">
                  <c:v>12.115525999999999</c:v>
                </c:pt>
                <c:pt idx="20442">
                  <c:v>12.112446</c:v>
                </c:pt>
                <c:pt idx="20443">
                  <c:v>12.115525999999999</c:v>
                </c:pt>
                <c:pt idx="20444">
                  <c:v>12.115525999999999</c:v>
                </c:pt>
                <c:pt idx="20445">
                  <c:v>12.115525999999999</c:v>
                </c:pt>
                <c:pt idx="20446">
                  <c:v>12.118606</c:v>
                </c:pt>
                <c:pt idx="20447">
                  <c:v>12.118606</c:v>
                </c:pt>
                <c:pt idx="20448">
                  <c:v>12.121675999999999</c:v>
                </c:pt>
                <c:pt idx="20449">
                  <c:v>12.121675999999999</c:v>
                </c:pt>
                <c:pt idx="20450">
                  <c:v>12.121675999999999</c:v>
                </c:pt>
                <c:pt idx="20451">
                  <c:v>12.124756</c:v>
                </c:pt>
                <c:pt idx="20452">
                  <c:v>12.124756</c:v>
                </c:pt>
                <c:pt idx="20453">
                  <c:v>12.124756</c:v>
                </c:pt>
                <c:pt idx="20454">
                  <c:v>12.124756</c:v>
                </c:pt>
                <c:pt idx="20455">
                  <c:v>12.124756</c:v>
                </c:pt>
                <c:pt idx="20456">
                  <c:v>12.127826000000001</c:v>
                </c:pt>
                <c:pt idx="20457">
                  <c:v>12.127826000000001</c:v>
                </c:pt>
                <c:pt idx="20458">
                  <c:v>12.127826000000001</c:v>
                </c:pt>
                <c:pt idx="20459">
                  <c:v>12.127826000000001</c:v>
                </c:pt>
                <c:pt idx="20460">
                  <c:v>12.127826000000001</c:v>
                </c:pt>
                <c:pt idx="20461">
                  <c:v>12.127826000000001</c:v>
                </c:pt>
                <c:pt idx="20462">
                  <c:v>12.130906</c:v>
                </c:pt>
                <c:pt idx="20463">
                  <c:v>12.130906</c:v>
                </c:pt>
                <c:pt idx="20464">
                  <c:v>12.133986</c:v>
                </c:pt>
                <c:pt idx="20465">
                  <c:v>12.133986</c:v>
                </c:pt>
                <c:pt idx="20466">
                  <c:v>12.137055999999999</c:v>
                </c:pt>
                <c:pt idx="20467">
                  <c:v>12.137055999999999</c:v>
                </c:pt>
                <c:pt idx="20468">
                  <c:v>12.140136</c:v>
                </c:pt>
                <c:pt idx="20469">
                  <c:v>12.140136</c:v>
                </c:pt>
                <c:pt idx="20470">
                  <c:v>12.140136</c:v>
                </c:pt>
                <c:pt idx="20471">
                  <c:v>12.140136</c:v>
                </c:pt>
                <c:pt idx="20472">
                  <c:v>12.140136</c:v>
                </c:pt>
                <c:pt idx="20473">
                  <c:v>12.140136</c:v>
                </c:pt>
                <c:pt idx="20474">
                  <c:v>12.137055999999999</c:v>
                </c:pt>
                <c:pt idx="20475">
                  <c:v>12.127826000000001</c:v>
                </c:pt>
                <c:pt idx="20476">
                  <c:v>12.118606</c:v>
                </c:pt>
                <c:pt idx="20477">
                  <c:v>12.115525999999999</c:v>
                </c:pt>
                <c:pt idx="20478">
                  <c:v>12.124756</c:v>
                </c:pt>
                <c:pt idx="20479">
                  <c:v>12.130906</c:v>
                </c:pt>
                <c:pt idx="20480">
                  <c:v>12.140136</c:v>
                </c:pt>
                <c:pt idx="20481">
                  <c:v>12.146286</c:v>
                </c:pt>
                <c:pt idx="20482">
                  <c:v>12.152436</c:v>
                </c:pt>
                <c:pt idx="20483">
                  <c:v>12.158586</c:v>
                </c:pt>
                <c:pt idx="20484">
                  <c:v>12.158586</c:v>
                </c:pt>
                <c:pt idx="20485">
                  <c:v>12.161666</c:v>
                </c:pt>
                <c:pt idx="20486">
                  <c:v>12.155516</c:v>
                </c:pt>
                <c:pt idx="20487">
                  <c:v>12.143205999999999</c:v>
                </c:pt>
                <c:pt idx="20488">
                  <c:v>12.130906</c:v>
                </c:pt>
                <c:pt idx="20489">
                  <c:v>12.127826000000001</c:v>
                </c:pt>
                <c:pt idx="20490">
                  <c:v>12.127826000000001</c:v>
                </c:pt>
                <c:pt idx="20491">
                  <c:v>12.127826000000001</c:v>
                </c:pt>
                <c:pt idx="20492">
                  <c:v>12.127826000000001</c:v>
                </c:pt>
                <c:pt idx="20493">
                  <c:v>12.121675999999999</c:v>
                </c:pt>
                <c:pt idx="20494">
                  <c:v>12.115525999999999</c:v>
                </c:pt>
                <c:pt idx="20495">
                  <c:v>12.115525999999999</c:v>
                </c:pt>
                <c:pt idx="20496">
                  <c:v>12.121675999999999</c:v>
                </c:pt>
                <c:pt idx="20497">
                  <c:v>12.130906</c:v>
                </c:pt>
                <c:pt idx="20498">
                  <c:v>12.143205999999999</c:v>
                </c:pt>
                <c:pt idx="20499">
                  <c:v>12.152436</c:v>
                </c:pt>
                <c:pt idx="20500">
                  <c:v>12.155516</c:v>
                </c:pt>
                <c:pt idx="20501">
                  <c:v>12.158586</c:v>
                </c:pt>
                <c:pt idx="20502">
                  <c:v>12.158586</c:v>
                </c:pt>
                <c:pt idx="20503">
                  <c:v>12.152436</c:v>
                </c:pt>
                <c:pt idx="20504">
                  <c:v>12.149355999999999</c:v>
                </c:pt>
                <c:pt idx="20505">
                  <c:v>12.146286</c:v>
                </c:pt>
                <c:pt idx="20506">
                  <c:v>12.146286</c:v>
                </c:pt>
                <c:pt idx="20507">
                  <c:v>12.152436</c:v>
                </c:pt>
                <c:pt idx="20508">
                  <c:v>12.155516</c:v>
                </c:pt>
                <c:pt idx="20509">
                  <c:v>12.155516</c:v>
                </c:pt>
                <c:pt idx="20510">
                  <c:v>12.152436</c:v>
                </c:pt>
                <c:pt idx="20511">
                  <c:v>12.143205999999999</c:v>
                </c:pt>
                <c:pt idx="20512">
                  <c:v>12.137055999999999</c:v>
                </c:pt>
                <c:pt idx="20513">
                  <c:v>12.130906</c:v>
                </c:pt>
                <c:pt idx="20514">
                  <c:v>12.127826000000001</c:v>
                </c:pt>
                <c:pt idx="20515">
                  <c:v>12.133986</c:v>
                </c:pt>
                <c:pt idx="20516">
                  <c:v>12.137055999999999</c:v>
                </c:pt>
                <c:pt idx="20517">
                  <c:v>12.137055999999999</c:v>
                </c:pt>
                <c:pt idx="20518">
                  <c:v>12.130906</c:v>
                </c:pt>
                <c:pt idx="20519">
                  <c:v>12.130906</c:v>
                </c:pt>
                <c:pt idx="20520">
                  <c:v>12.130906</c:v>
                </c:pt>
                <c:pt idx="20521">
                  <c:v>12.133986</c:v>
                </c:pt>
                <c:pt idx="20522">
                  <c:v>12.137055999999999</c:v>
                </c:pt>
                <c:pt idx="20523">
                  <c:v>12.140136</c:v>
                </c:pt>
                <c:pt idx="20524">
                  <c:v>12.143205999999999</c:v>
                </c:pt>
                <c:pt idx="20525">
                  <c:v>12.146286</c:v>
                </c:pt>
                <c:pt idx="20526">
                  <c:v>12.149355999999999</c:v>
                </c:pt>
                <c:pt idx="20527">
                  <c:v>12.152436</c:v>
                </c:pt>
                <c:pt idx="20528">
                  <c:v>12.155516</c:v>
                </c:pt>
                <c:pt idx="20529">
                  <c:v>12.155516</c:v>
                </c:pt>
                <c:pt idx="20530">
                  <c:v>12.152436</c:v>
                </c:pt>
                <c:pt idx="20531">
                  <c:v>12.149355999999999</c:v>
                </c:pt>
                <c:pt idx="20532">
                  <c:v>12.149355999999999</c:v>
                </c:pt>
                <c:pt idx="20533">
                  <c:v>12.149355999999999</c:v>
                </c:pt>
                <c:pt idx="20534">
                  <c:v>12.152436</c:v>
                </c:pt>
                <c:pt idx="20535">
                  <c:v>12.152436</c:v>
                </c:pt>
                <c:pt idx="20536">
                  <c:v>12.152436</c:v>
                </c:pt>
                <c:pt idx="20537">
                  <c:v>12.149355999999999</c:v>
                </c:pt>
                <c:pt idx="20538">
                  <c:v>12.149355999999999</c:v>
                </c:pt>
                <c:pt idx="20539">
                  <c:v>12.149355999999999</c:v>
                </c:pt>
                <c:pt idx="20540">
                  <c:v>12.155516</c:v>
                </c:pt>
                <c:pt idx="20541">
                  <c:v>12.161666</c:v>
                </c:pt>
                <c:pt idx="20542">
                  <c:v>12.167816</c:v>
                </c:pt>
                <c:pt idx="20543">
                  <c:v>12.170885999999999</c:v>
                </c:pt>
                <c:pt idx="20544">
                  <c:v>12.173966</c:v>
                </c:pt>
                <c:pt idx="20545">
                  <c:v>12.177045999999999</c:v>
                </c:pt>
                <c:pt idx="20546">
                  <c:v>12.180116</c:v>
                </c:pt>
                <c:pt idx="20547">
                  <c:v>12.180116</c:v>
                </c:pt>
                <c:pt idx="20548">
                  <c:v>12.177045999999999</c:v>
                </c:pt>
                <c:pt idx="20549">
                  <c:v>12.177045999999999</c:v>
                </c:pt>
                <c:pt idx="20550">
                  <c:v>12.180116</c:v>
                </c:pt>
                <c:pt idx="20551">
                  <c:v>12.183196000000001</c:v>
                </c:pt>
                <c:pt idx="20552">
                  <c:v>12.183196000000001</c:v>
                </c:pt>
                <c:pt idx="20553">
                  <c:v>12.186266</c:v>
                </c:pt>
                <c:pt idx="20554">
                  <c:v>12.189346</c:v>
                </c:pt>
                <c:pt idx="20555">
                  <c:v>12.192425999999999</c:v>
                </c:pt>
                <c:pt idx="20556">
                  <c:v>12.186266</c:v>
                </c:pt>
                <c:pt idx="20557">
                  <c:v>12.183196000000001</c:v>
                </c:pt>
                <c:pt idx="20558">
                  <c:v>12.183196000000001</c:v>
                </c:pt>
                <c:pt idx="20559">
                  <c:v>12.180116</c:v>
                </c:pt>
                <c:pt idx="20560">
                  <c:v>12.177045999999999</c:v>
                </c:pt>
                <c:pt idx="20561">
                  <c:v>12.173966</c:v>
                </c:pt>
                <c:pt idx="20562">
                  <c:v>12.173966</c:v>
                </c:pt>
                <c:pt idx="20563">
                  <c:v>12.173966</c:v>
                </c:pt>
                <c:pt idx="20564">
                  <c:v>12.173966</c:v>
                </c:pt>
                <c:pt idx="20565">
                  <c:v>12.173966</c:v>
                </c:pt>
                <c:pt idx="20566">
                  <c:v>12.177045999999999</c:v>
                </c:pt>
                <c:pt idx="20567">
                  <c:v>12.180116</c:v>
                </c:pt>
                <c:pt idx="20568">
                  <c:v>12.183196000000001</c:v>
                </c:pt>
                <c:pt idx="20569">
                  <c:v>12.189346</c:v>
                </c:pt>
                <c:pt idx="20570">
                  <c:v>12.192425999999999</c:v>
                </c:pt>
                <c:pt idx="20571">
                  <c:v>12.192425999999999</c:v>
                </c:pt>
                <c:pt idx="20572">
                  <c:v>12.192425999999999</c:v>
                </c:pt>
                <c:pt idx="20573">
                  <c:v>12.195496</c:v>
                </c:pt>
                <c:pt idx="20574">
                  <c:v>12.195496</c:v>
                </c:pt>
                <c:pt idx="20575">
                  <c:v>12.195496</c:v>
                </c:pt>
                <c:pt idx="20576">
                  <c:v>12.195496</c:v>
                </c:pt>
                <c:pt idx="20577">
                  <c:v>12.195496</c:v>
                </c:pt>
                <c:pt idx="20578">
                  <c:v>12.198575999999999</c:v>
                </c:pt>
                <c:pt idx="20579">
                  <c:v>12.195496</c:v>
                </c:pt>
                <c:pt idx="20580">
                  <c:v>12.192425999999999</c:v>
                </c:pt>
                <c:pt idx="20581">
                  <c:v>12.189346</c:v>
                </c:pt>
                <c:pt idx="20582">
                  <c:v>12.189346</c:v>
                </c:pt>
                <c:pt idx="20583">
                  <c:v>12.192425999999999</c:v>
                </c:pt>
                <c:pt idx="20584">
                  <c:v>12.192425999999999</c:v>
                </c:pt>
                <c:pt idx="20585">
                  <c:v>12.192425999999999</c:v>
                </c:pt>
                <c:pt idx="20586">
                  <c:v>12.192425999999999</c:v>
                </c:pt>
                <c:pt idx="20587">
                  <c:v>12.192425999999999</c:v>
                </c:pt>
                <c:pt idx="20588">
                  <c:v>12.195496</c:v>
                </c:pt>
                <c:pt idx="20589">
                  <c:v>12.195496</c:v>
                </c:pt>
                <c:pt idx="20590">
                  <c:v>12.195496</c:v>
                </c:pt>
                <c:pt idx="20591">
                  <c:v>12.195496</c:v>
                </c:pt>
                <c:pt idx="20592">
                  <c:v>12.198575999999999</c:v>
                </c:pt>
                <c:pt idx="20593">
                  <c:v>12.198575999999999</c:v>
                </c:pt>
                <c:pt idx="20594">
                  <c:v>12.198575999999999</c:v>
                </c:pt>
                <c:pt idx="20595">
                  <c:v>12.198575999999999</c:v>
                </c:pt>
                <c:pt idx="20596">
                  <c:v>12.198575999999999</c:v>
                </c:pt>
                <c:pt idx="20597">
                  <c:v>12.198575999999999</c:v>
                </c:pt>
                <c:pt idx="20598">
                  <c:v>12.198575999999999</c:v>
                </c:pt>
                <c:pt idx="20599">
                  <c:v>12.195496</c:v>
                </c:pt>
                <c:pt idx="20600">
                  <c:v>12.195496</c:v>
                </c:pt>
                <c:pt idx="20601">
                  <c:v>12.195496</c:v>
                </c:pt>
                <c:pt idx="20602">
                  <c:v>12.192425999999999</c:v>
                </c:pt>
                <c:pt idx="20603">
                  <c:v>12.195496</c:v>
                </c:pt>
                <c:pt idx="20604">
                  <c:v>12.192425999999999</c:v>
                </c:pt>
                <c:pt idx="20605">
                  <c:v>12.189346</c:v>
                </c:pt>
                <c:pt idx="20606">
                  <c:v>12.189346</c:v>
                </c:pt>
                <c:pt idx="20607">
                  <c:v>12.189346</c:v>
                </c:pt>
                <c:pt idx="20608">
                  <c:v>12.189346</c:v>
                </c:pt>
                <c:pt idx="20609">
                  <c:v>12.189346</c:v>
                </c:pt>
                <c:pt idx="20610">
                  <c:v>12.189346</c:v>
                </c:pt>
                <c:pt idx="20611">
                  <c:v>12.192425999999999</c:v>
                </c:pt>
                <c:pt idx="20612">
                  <c:v>12.192425999999999</c:v>
                </c:pt>
                <c:pt idx="20613">
                  <c:v>12.192425999999999</c:v>
                </c:pt>
                <c:pt idx="20614">
                  <c:v>12.195496</c:v>
                </c:pt>
                <c:pt idx="20615">
                  <c:v>12.201646</c:v>
                </c:pt>
                <c:pt idx="20616">
                  <c:v>12.201646</c:v>
                </c:pt>
                <c:pt idx="20617">
                  <c:v>12.201646</c:v>
                </c:pt>
                <c:pt idx="20618">
                  <c:v>12.201646</c:v>
                </c:pt>
                <c:pt idx="20619">
                  <c:v>12.204725999999999</c:v>
                </c:pt>
                <c:pt idx="20620">
                  <c:v>12.204725999999999</c:v>
                </c:pt>
                <c:pt idx="20621">
                  <c:v>12.204725999999999</c:v>
                </c:pt>
                <c:pt idx="20622">
                  <c:v>12.201646</c:v>
                </c:pt>
                <c:pt idx="20623">
                  <c:v>12.201646</c:v>
                </c:pt>
                <c:pt idx="20624">
                  <c:v>12.201646</c:v>
                </c:pt>
                <c:pt idx="20625">
                  <c:v>12.201646</c:v>
                </c:pt>
                <c:pt idx="20626">
                  <c:v>12.201646</c:v>
                </c:pt>
                <c:pt idx="20627">
                  <c:v>12.201646</c:v>
                </c:pt>
                <c:pt idx="20628">
                  <c:v>12.198575999999999</c:v>
                </c:pt>
                <c:pt idx="20629">
                  <c:v>12.195496</c:v>
                </c:pt>
                <c:pt idx="20630">
                  <c:v>12.198575999999999</c:v>
                </c:pt>
                <c:pt idx="20631">
                  <c:v>12.198575999999999</c:v>
                </c:pt>
                <c:pt idx="20632">
                  <c:v>12.195496</c:v>
                </c:pt>
                <c:pt idx="20633">
                  <c:v>12.195496</c:v>
                </c:pt>
                <c:pt idx="20634">
                  <c:v>12.195496</c:v>
                </c:pt>
                <c:pt idx="20635">
                  <c:v>12.198575999999999</c:v>
                </c:pt>
                <c:pt idx="20636">
                  <c:v>12.198575999999999</c:v>
                </c:pt>
                <c:pt idx="20637">
                  <c:v>12.198575999999999</c:v>
                </c:pt>
                <c:pt idx="20638">
                  <c:v>12.198575999999999</c:v>
                </c:pt>
                <c:pt idx="20639">
                  <c:v>12.198575999999999</c:v>
                </c:pt>
                <c:pt idx="20640">
                  <c:v>12.198575999999999</c:v>
                </c:pt>
                <c:pt idx="20641">
                  <c:v>12.201646</c:v>
                </c:pt>
                <c:pt idx="20642">
                  <c:v>12.204725999999999</c:v>
                </c:pt>
                <c:pt idx="20643">
                  <c:v>12.204725999999999</c:v>
                </c:pt>
                <c:pt idx="20644">
                  <c:v>12.204725999999999</c:v>
                </c:pt>
                <c:pt idx="20645">
                  <c:v>12.204725999999999</c:v>
                </c:pt>
                <c:pt idx="20646">
                  <c:v>12.204725999999999</c:v>
                </c:pt>
                <c:pt idx="20647">
                  <c:v>12.204725999999999</c:v>
                </c:pt>
                <c:pt idx="20648">
                  <c:v>12.204725999999999</c:v>
                </c:pt>
                <c:pt idx="20649">
                  <c:v>12.204725999999999</c:v>
                </c:pt>
                <c:pt idx="20650">
                  <c:v>12.201646</c:v>
                </c:pt>
                <c:pt idx="20651">
                  <c:v>12.201646</c:v>
                </c:pt>
                <c:pt idx="20652">
                  <c:v>12.201646</c:v>
                </c:pt>
                <c:pt idx="20653">
                  <c:v>12.204725999999999</c:v>
                </c:pt>
                <c:pt idx="20654">
                  <c:v>12.201646</c:v>
                </c:pt>
                <c:pt idx="20655">
                  <c:v>12.198575999999999</c:v>
                </c:pt>
                <c:pt idx="20656">
                  <c:v>12.198575999999999</c:v>
                </c:pt>
                <c:pt idx="20657">
                  <c:v>12.201646</c:v>
                </c:pt>
                <c:pt idx="20658">
                  <c:v>12.204725999999999</c:v>
                </c:pt>
                <c:pt idx="20659">
                  <c:v>12.204725999999999</c:v>
                </c:pt>
                <c:pt idx="20660">
                  <c:v>12.204725999999999</c:v>
                </c:pt>
                <c:pt idx="20661">
                  <c:v>12.207796</c:v>
                </c:pt>
                <c:pt idx="20662">
                  <c:v>12.213956</c:v>
                </c:pt>
                <c:pt idx="20663">
                  <c:v>12.217026000000001</c:v>
                </c:pt>
                <c:pt idx="20664">
                  <c:v>12.223176</c:v>
                </c:pt>
                <c:pt idx="20665">
                  <c:v>12.232405999999999</c:v>
                </c:pt>
                <c:pt idx="20666">
                  <c:v>12.238555999999999</c:v>
                </c:pt>
                <c:pt idx="20667">
                  <c:v>12.235486</c:v>
                </c:pt>
                <c:pt idx="20668">
                  <c:v>12.229326</c:v>
                </c:pt>
                <c:pt idx="20669">
                  <c:v>12.223176</c:v>
                </c:pt>
                <c:pt idx="20670">
                  <c:v>12.213956</c:v>
                </c:pt>
                <c:pt idx="20671">
                  <c:v>12.210875999999999</c:v>
                </c:pt>
                <c:pt idx="20672">
                  <c:v>12.207796</c:v>
                </c:pt>
                <c:pt idx="20673">
                  <c:v>12.210875999999999</c:v>
                </c:pt>
                <c:pt idx="20674">
                  <c:v>12.217026000000001</c:v>
                </c:pt>
                <c:pt idx="20675">
                  <c:v>12.226255999999999</c:v>
                </c:pt>
                <c:pt idx="20676">
                  <c:v>12.238555999999999</c:v>
                </c:pt>
                <c:pt idx="20677">
                  <c:v>12.247786</c:v>
                </c:pt>
                <c:pt idx="20678">
                  <c:v>12.253935999999999</c:v>
                </c:pt>
                <c:pt idx="20679">
                  <c:v>12.257016</c:v>
                </c:pt>
                <c:pt idx="20680">
                  <c:v>12.257016</c:v>
                </c:pt>
                <c:pt idx="20681">
                  <c:v>12.257016</c:v>
                </c:pt>
                <c:pt idx="20682">
                  <c:v>12.253935999999999</c:v>
                </c:pt>
                <c:pt idx="20683">
                  <c:v>12.250856000000001</c:v>
                </c:pt>
                <c:pt idx="20684">
                  <c:v>12.247786</c:v>
                </c:pt>
                <c:pt idx="20685">
                  <c:v>12.247786</c:v>
                </c:pt>
                <c:pt idx="20686">
                  <c:v>12.250856000000001</c:v>
                </c:pt>
                <c:pt idx="20687">
                  <c:v>12.260085999999999</c:v>
                </c:pt>
                <c:pt idx="20688">
                  <c:v>12.272396000000001</c:v>
                </c:pt>
                <c:pt idx="20689">
                  <c:v>12.278546</c:v>
                </c:pt>
                <c:pt idx="20690">
                  <c:v>12.287766</c:v>
                </c:pt>
                <c:pt idx="20691">
                  <c:v>12.293925999999999</c:v>
                </c:pt>
                <c:pt idx="20692">
                  <c:v>12.296996</c:v>
                </c:pt>
                <c:pt idx="20693">
                  <c:v>12.296996</c:v>
                </c:pt>
                <c:pt idx="20694">
                  <c:v>12.293925999999999</c:v>
                </c:pt>
                <c:pt idx="20695">
                  <c:v>12.287766</c:v>
                </c:pt>
                <c:pt idx="20696">
                  <c:v>12.281616</c:v>
                </c:pt>
                <c:pt idx="20697">
                  <c:v>12.278546</c:v>
                </c:pt>
                <c:pt idx="20698">
                  <c:v>12.281616</c:v>
                </c:pt>
                <c:pt idx="20699">
                  <c:v>12.281616</c:v>
                </c:pt>
                <c:pt idx="20700">
                  <c:v>12.281616</c:v>
                </c:pt>
                <c:pt idx="20701">
                  <c:v>12.284696</c:v>
                </c:pt>
                <c:pt idx="20702">
                  <c:v>12.287766</c:v>
                </c:pt>
                <c:pt idx="20703">
                  <c:v>12.290846</c:v>
                </c:pt>
                <c:pt idx="20704">
                  <c:v>12.290846</c:v>
                </c:pt>
                <c:pt idx="20705">
                  <c:v>12.287766</c:v>
                </c:pt>
                <c:pt idx="20706">
                  <c:v>12.284696</c:v>
                </c:pt>
                <c:pt idx="20707">
                  <c:v>12.278546</c:v>
                </c:pt>
                <c:pt idx="20708">
                  <c:v>12.272396000000001</c:v>
                </c:pt>
                <c:pt idx="20709">
                  <c:v>12.269316</c:v>
                </c:pt>
                <c:pt idx="20710">
                  <c:v>12.269316</c:v>
                </c:pt>
                <c:pt idx="20711">
                  <c:v>12.266235999999999</c:v>
                </c:pt>
                <c:pt idx="20712">
                  <c:v>12.263166</c:v>
                </c:pt>
                <c:pt idx="20713">
                  <c:v>12.266235999999999</c:v>
                </c:pt>
                <c:pt idx="20714">
                  <c:v>12.266235999999999</c:v>
                </c:pt>
                <c:pt idx="20715">
                  <c:v>12.266235999999999</c:v>
                </c:pt>
                <c:pt idx="20716">
                  <c:v>12.266235999999999</c:v>
                </c:pt>
                <c:pt idx="20717">
                  <c:v>12.266235999999999</c:v>
                </c:pt>
                <c:pt idx="20718">
                  <c:v>12.263166</c:v>
                </c:pt>
                <c:pt idx="20719">
                  <c:v>12.260085999999999</c:v>
                </c:pt>
                <c:pt idx="20720">
                  <c:v>12.253935999999999</c:v>
                </c:pt>
                <c:pt idx="20721">
                  <c:v>12.250856000000001</c:v>
                </c:pt>
                <c:pt idx="20722">
                  <c:v>12.247786</c:v>
                </c:pt>
                <c:pt idx="20723">
                  <c:v>12.244705999999999</c:v>
                </c:pt>
                <c:pt idx="20724">
                  <c:v>12.244705999999999</c:v>
                </c:pt>
                <c:pt idx="20725">
                  <c:v>12.244705999999999</c:v>
                </c:pt>
                <c:pt idx="20726">
                  <c:v>12.241636</c:v>
                </c:pt>
                <c:pt idx="20727">
                  <c:v>12.241636</c:v>
                </c:pt>
                <c:pt idx="20728">
                  <c:v>12.241636</c:v>
                </c:pt>
                <c:pt idx="20729">
                  <c:v>12.241636</c:v>
                </c:pt>
                <c:pt idx="20730">
                  <c:v>12.244705999999999</c:v>
                </c:pt>
                <c:pt idx="20731">
                  <c:v>12.250856000000001</c:v>
                </c:pt>
                <c:pt idx="20732">
                  <c:v>12.257016</c:v>
                </c:pt>
                <c:pt idx="20733">
                  <c:v>12.257016</c:v>
                </c:pt>
                <c:pt idx="20734">
                  <c:v>12.247786</c:v>
                </c:pt>
                <c:pt idx="20735">
                  <c:v>12.238555999999999</c:v>
                </c:pt>
                <c:pt idx="20736">
                  <c:v>12.226255999999999</c:v>
                </c:pt>
                <c:pt idx="20737">
                  <c:v>12.217026000000001</c:v>
                </c:pt>
                <c:pt idx="20738">
                  <c:v>12.210875999999999</c:v>
                </c:pt>
                <c:pt idx="20739">
                  <c:v>12.201646</c:v>
                </c:pt>
                <c:pt idx="20740">
                  <c:v>12.198575999999999</c:v>
                </c:pt>
                <c:pt idx="20741">
                  <c:v>12.195496</c:v>
                </c:pt>
                <c:pt idx="20742">
                  <c:v>12.198575999999999</c:v>
                </c:pt>
                <c:pt idx="20743">
                  <c:v>12.207796</c:v>
                </c:pt>
                <c:pt idx="20744">
                  <c:v>12.217026000000001</c:v>
                </c:pt>
                <c:pt idx="20745">
                  <c:v>12.220105999999999</c:v>
                </c:pt>
                <c:pt idx="20746">
                  <c:v>12.217026000000001</c:v>
                </c:pt>
                <c:pt idx="20747">
                  <c:v>12.210875999999999</c:v>
                </c:pt>
                <c:pt idx="20748">
                  <c:v>12.207796</c:v>
                </c:pt>
                <c:pt idx="20749">
                  <c:v>12.210875999999999</c:v>
                </c:pt>
                <c:pt idx="20750">
                  <c:v>12.213956</c:v>
                </c:pt>
                <c:pt idx="20751">
                  <c:v>12.210875999999999</c:v>
                </c:pt>
                <c:pt idx="20752">
                  <c:v>12.201646</c:v>
                </c:pt>
                <c:pt idx="20753">
                  <c:v>12.192425999999999</c:v>
                </c:pt>
                <c:pt idx="20754">
                  <c:v>12.177045999999999</c:v>
                </c:pt>
                <c:pt idx="20755">
                  <c:v>12.164736</c:v>
                </c:pt>
                <c:pt idx="20756">
                  <c:v>12.158586</c:v>
                </c:pt>
                <c:pt idx="20757">
                  <c:v>12.152436</c:v>
                </c:pt>
                <c:pt idx="20758">
                  <c:v>12.149355999999999</c:v>
                </c:pt>
                <c:pt idx="20759">
                  <c:v>12.149355999999999</c:v>
                </c:pt>
                <c:pt idx="20760">
                  <c:v>12.146286</c:v>
                </c:pt>
                <c:pt idx="20761">
                  <c:v>12.146286</c:v>
                </c:pt>
                <c:pt idx="20762">
                  <c:v>12.140136</c:v>
                </c:pt>
                <c:pt idx="20763">
                  <c:v>12.130906</c:v>
                </c:pt>
                <c:pt idx="20764">
                  <c:v>12.121675999999999</c:v>
                </c:pt>
                <c:pt idx="20765">
                  <c:v>12.118606</c:v>
                </c:pt>
                <c:pt idx="20766">
                  <c:v>12.121675999999999</c:v>
                </c:pt>
                <c:pt idx="20767">
                  <c:v>12.127826000000001</c:v>
                </c:pt>
                <c:pt idx="20768">
                  <c:v>12.133986</c:v>
                </c:pt>
                <c:pt idx="20769">
                  <c:v>12.133986</c:v>
                </c:pt>
                <c:pt idx="20770">
                  <c:v>12.130906</c:v>
                </c:pt>
                <c:pt idx="20771">
                  <c:v>12.121675999999999</c:v>
                </c:pt>
                <c:pt idx="20772">
                  <c:v>12.112446</c:v>
                </c:pt>
                <c:pt idx="20773">
                  <c:v>12.106296</c:v>
                </c:pt>
                <c:pt idx="20774">
                  <c:v>12.106296</c:v>
                </c:pt>
                <c:pt idx="20775">
                  <c:v>12.103225999999999</c:v>
                </c:pt>
                <c:pt idx="20776">
                  <c:v>12.097075999999999</c:v>
                </c:pt>
                <c:pt idx="20777">
                  <c:v>12.090916</c:v>
                </c:pt>
                <c:pt idx="20778">
                  <c:v>12.084766</c:v>
                </c:pt>
                <c:pt idx="20779">
                  <c:v>12.078616</c:v>
                </c:pt>
                <c:pt idx="20780">
                  <c:v>12.072466</c:v>
                </c:pt>
                <c:pt idx="20781">
                  <c:v>12.063236</c:v>
                </c:pt>
                <c:pt idx="20782">
                  <c:v>12.054015999999999</c:v>
                </c:pt>
                <c:pt idx="20783">
                  <c:v>12.047855999999999</c:v>
                </c:pt>
                <c:pt idx="20784">
                  <c:v>12.038636</c:v>
                </c:pt>
                <c:pt idx="20785">
                  <c:v>12.029406</c:v>
                </c:pt>
                <c:pt idx="20786">
                  <c:v>12.023256</c:v>
                </c:pt>
                <c:pt idx="20787">
                  <c:v>12.023256</c:v>
                </c:pt>
                <c:pt idx="20788">
                  <c:v>12.020175999999999</c:v>
                </c:pt>
                <c:pt idx="20789">
                  <c:v>12.014025999999999</c:v>
                </c:pt>
                <c:pt idx="20790">
                  <c:v>12.010946000000001</c:v>
                </c:pt>
                <c:pt idx="20791">
                  <c:v>12.007876</c:v>
                </c:pt>
                <c:pt idx="20792">
                  <c:v>12.001726</c:v>
                </c:pt>
                <c:pt idx="20793">
                  <c:v>11.998645999999999</c:v>
                </c:pt>
                <c:pt idx="20794">
                  <c:v>11.995566</c:v>
                </c:pt>
                <c:pt idx="20795">
                  <c:v>11.989416</c:v>
                </c:pt>
                <c:pt idx="20796">
                  <c:v>11.980195999999999</c:v>
                </c:pt>
                <c:pt idx="20797">
                  <c:v>11.967886</c:v>
                </c:pt>
                <c:pt idx="20798">
                  <c:v>11.958665999999999</c:v>
                </c:pt>
                <c:pt idx="20799">
                  <c:v>11.946356</c:v>
                </c:pt>
                <c:pt idx="20800">
                  <c:v>11.937136000000001</c:v>
                </c:pt>
                <c:pt idx="20801">
                  <c:v>11.930975999999999</c:v>
                </c:pt>
                <c:pt idx="20802">
                  <c:v>11.924825999999999</c:v>
                </c:pt>
                <c:pt idx="20803">
                  <c:v>11.918676</c:v>
                </c:pt>
                <c:pt idx="20804">
                  <c:v>11.912526</c:v>
                </c:pt>
                <c:pt idx="20805">
                  <c:v>11.906376</c:v>
                </c:pt>
                <c:pt idx="20806">
                  <c:v>11.900216</c:v>
                </c:pt>
                <c:pt idx="20807">
                  <c:v>11.887916000000001</c:v>
                </c:pt>
                <c:pt idx="20808">
                  <c:v>11.881765999999999</c:v>
                </c:pt>
                <c:pt idx="20809">
                  <c:v>11.875615999999999</c:v>
                </c:pt>
                <c:pt idx="20810">
                  <c:v>11.866386</c:v>
                </c:pt>
                <c:pt idx="20811">
                  <c:v>11.857156</c:v>
                </c:pt>
                <c:pt idx="20812">
                  <c:v>11.854086000000001</c:v>
                </c:pt>
                <c:pt idx="20813">
                  <c:v>11.847935999999999</c:v>
                </c:pt>
                <c:pt idx="20814">
                  <c:v>11.841785999999999</c:v>
                </c:pt>
                <c:pt idx="20815">
                  <c:v>11.835626</c:v>
                </c:pt>
                <c:pt idx="20816">
                  <c:v>11.829476</c:v>
                </c:pt>
                <c:pt idx="20817">
                  <c:v>11.820256000000001</c:v>
                </c:pt>
                <c:pt idx="20818">
                  <c:v>11.811026</c:v>
                </c:pt>
                <c:pt idx="20819">
                  <c:v>11.801796</c:v>
                </c:pt>
                <c:pt idx="20820">
                  <c:v>11.792565999999999</c:v>
                </c:pt>
                <c:pt idx="20821">
                  <c:v>11.786415999999999</c:v>
                </c:pt>
                <c:pt idx="20822">
                  <c:v>11.777186</c:v>
                </c:pt>
                <c:pt idx="20823">
                  <c:v>11.764886000000001</c:v>
                </c:pt>
                <c:pt idx="20824">
                  <c:v>11.755656</c:v>
                </c:pt>
                <c:pt idx="20825">
                  <c:v>11.743356</c:v>
                </c:pt>
                <c:pt idx="20826">
                  <c:v>11.731056000000001</c:v>
                </c:pt>
                <c:pt idx="20827">
                  <c:v>11.721826</c:v>
                </c:pt>
                <c:pt idx="20828">
                  <c:v>11.712596</c:v>
                </c:pt>
                <c:pt idx="20829">
                  <c:v>11.703365999999999</c:v>
                </c:pt>
                <c:pt idx="20830">
                  <c:v>11.694146</c:v>
                </c:pt>
                <c:pt idx="20831">
                  <c:v>11.684915999999999</c:v>
                </c:pt>
                <c:pt idx="20832">
                  <c:v>11.675686000000001</c:v>
                </c:pt>
                <c:pt idx="20833">
                  <c:v>11.663385999999999</c:v>
                </c:pt>
                <c:pt idx="20834">
                  <c:v>11.651085999999999</c:v>
                </c:pt>
                <c:pt idx="20835">
                  <c:v>11.644926</c:v>
                </c:pt>
                <c:pt idx="20836">
                  <c:v>11.635705999999999</c:v>
                </c:pt>
                <c:pt idx="20837">
                  <c:v>11.626476</c:v>
                </c:pt>
                <c:pt idx="20838">
                  <c:v>11.617246</c:v>
                </c:pt>
                <c:pt idx="20839">
                  <c:v>11.604946</c:v>
                </c:pt>
                <c:pt idx="20840">
                  <c:v>11.592646</c:v>
                </c:pt>
                <c:pt idx="20841">
                  <c:v>11.577266</c:v>
                </c:pt>
                <c:pt idx="20842">
                  <c:v>11.561885999999999</c:v>
                </c:pt>
                <c:pt idx="20843">
                  <c:v>11.549586</c:v>
                </c:pt>
                <c:pt idx="20844">
                  <c:v>11.534205999999999</c:v>
                </c:pt>
                <c:pt idx="20845">
                  <c:v>11.518826000000001</c:v>
                </c:pt>
                <c:pt idx="20846">
                  <c:v>11.503446</c:v>
                </c:pt>
                <c:pt idx="20847">
                  <c:v>11.484985999999999</c:v>
                </c:pt>
                <c:pt idx="20848">
                  <c:v>11.469606000000001</c:v>
                </c:pt>
                <c:pt idx="20849">
                  <c:v>11.448076</c:v>
                </c:pt>
                <c:pt idx="20850">
                  <c:v>11.423475999999999</c:v>
                </c:pt>
                <c:pt idx="20851">
                  <c:v>11.395795999999999</c:v>
                </c:pt>
                <c:pt idx="20852">
                  <c:v>11.355805999999999</c:v>
                </c:pt>
                <c:pt idx="20853">
                  <c:v>11.312746000000001</c:v>
                </c:pt>
                <c:pt idx="20854">
                  <c:v>11.266605999999999</c:v>
                </c:pt>
                <c:pt idx="20855">
                  <c:v>11.220476</c:v>
                </c:pt>
                <c:pt idx="20856">
                  <c:v>11.171256</c:v>
                </c:pt>
                <c:pt idx="20857">
                  <c:v>11.122045999999999</c:v>
                </c:pt>
                <c:pt idx="20858">
                  <c:v>11.075906</c:v>
                </c:pt>
                <c:pt idx="20859">
                  <c:v>11.029776</c:v>
                </c:pt>
                <c:pt idx="20860">
                  <c:v>10.989786</c:v>
                </c:pt>
                <c:pt idx="20861">
                  <c:v>10.955956</c:v>
                </c:pt>
                <c:pt idx="20862">
                  <c:v>10.925196</c:v>
                </c:pt>
                <c:pt idx="20863">
                  <c:v>10.897516</c:v>
                </c:pt>
                <c:pt idx="20864">
                  <c:v>10.875985999999999</c:v>
                </c:pt>
                <c:pt idx="20865">
                  <c:v>10.857526</c:v>
                </c:pt>
                <c:pt idx="20866">
                  <c:v>10.842146</c:v>
                </c:pt>
                <c:pt idx="20867">
                  <c:v>10.829846</c:v>
                </c:pt>
                <c:pt idx="20868">
                  <c:v>10.811396</c:v>
                </c:pt>
                <c:pt idx="20869">
                  <c:v>10.799085999999999</c:v>
                </c:pt>
                <c:pt idx="20870">
                  <c:v>10.789866</c:v>
                </c:pt>
                <c:pt idx="20871">
                  <c:v>10.777556000000001</c:v>
                </c:pt>
                <c:pt idx="20872">
                  <c:v>10.768336</c:v>
                </c:pt>
                <c:pt idx="20873">
                  <c:v>10.762176</c:v>
                </c:pt>
                <c:pt idx="20874">
                  <c:v>10.752955999999999</c:v>
                </c:pt>
                <c:pt idx="20875">
                  <c:v>10.740646</c:v>
                </c:pt>
                <c:pt idx="20876">
                  <c:v>10.731425999999999</c:v>
                </c:pt>
                <c:pt idx="20877">
                  <c:v>10.716046</c:v>
                </c:pt>
                <c:pt idx="20878">
                  <c:v>10.703735999999999</c:v>
                </c:pt>
                <c:pt idx="20879">
                  <c:v>10.685286</c:v>
                </c:pt>
                <c:pt idx="20880">
                  <c:v>10.663755999999999</c:v>
                </c:pt>
                <c:pt idx="20881">
                  <c:v>10.642225999999999</c:v>
                </c:pt>
                <c:pt idx="20882">
                  <c:v>10.617616</c:v>
                </c:pt>
                <c:pt idx="20883">
                  <c:v>10.593016</c:v>
                </c:pt>
                <c:pt idx="20884">
                  <c:v>10.568406</c:v>
                </c:pt>
                <c:pt idx="20885">
                  <c:v>10.543796</c:v>
                </c:pt>
                <c:pt idx="20886">
                  <c:v>10.516116</c:v>
                </c:pt>
                <c:pt idx="20887">
                  <c:v>10.491515999999999</c:v>
                </c:pt>
                <c:pt idx="20888">
                  <c:v>10.466906</c:v>
                </c:pt>
                <c:pt idx="20889">
                  <c:v>10.439226</c:v>
                </c:pt>
                <c:pt idx="20890">
                  <c:v>10.411536</c:v>
                </c:pt>
                <c:pt idx="20891">
                  <c:v>10.383856</c:v>
                </c:pt>
                <c:pt idx="20892">
                  <c:v>10.356176</c:v>
                </c:pt>
                <c:pt idx="20893">
                  <c:v>10.331566</c:v>
                </c:pt>
                <c:pt idx="20894">
                  <c:v>10.306965999999999</c:v>
                </c:pt>
                <c:pt idx="20895">
                  <c:v>10.282356</c:v>
                </c:pt>
                <c:pt idx="20896">
                  <c:v>10.254676</c:v>
                </c:pt>
                <c:pt idx="20897">
                  <c:v>10.230065999999999</c:v>
                </c:pt>
                <c:pt idx="20898">
                  <c:v>10.205465999999999</c:v>
                </c:pt>
                <c:pt idx="20899">
                  <c:v>10.180856</c:v>
                </c:pt>
                <c:pt idx="20900">
                  <c:v>10.159326</c:v>
                </c:pt>
                <c:pt idx="20901">
                  <c:v>10.137796</c:v>
                </c:pt>
                <c:pt idx="20902">
                  <c:v>10.116266</c:v>
                </c:pt>
                <c:pt idx="20903">
                  <c:v>10.094735999999999</c:v>
                </c:pt>
                <c:pt idx="20904">
                  <c:v>10.073205999999999</c:v>
                </c:pt>
                <c:pt idx="20905">
                  <c:v>10.051676</c:v>
                </c:pt>
                <c:pt idx="20906">
                  <c:v>10.033215999999999</c:v>
                </c:pt>
                <c:pt idx="20907">
                  <c:v>10.011685999999999</c:v>
                </c:pt>
                <c:pt idx="20908">
                  <c:v>9.9932359999999996</c:v>
                </c:pt>
                <c:pt idx="20909">
                  <c:v>9.9717059999999993</c:v>
                </c:pt>
                <c:pt idx="20910">
                  <c:v>9.953246</c:v>
                </c:pt>
                <c:pt idx="20911">
                  <c:v>9.9378659999999996</c:v>
                </c:pt>
                <c:pt idx="20912">
                  <c:v>9.919416</c:v>
                </c:pt>
                <c:pt idx="20913">
                  <c:v>9.900955999999999</c:v>
                </c:pt>
                <c:pt idx="20914">
                  <c:v>9.8763559999999995</c:v>
                </c:pt>
                <c:pt idx="20915">
                  <c:v>9.8578960000000002</c:v>
                </c:pt>
                <c:pt idx="20916">
                  <c:v>9.8394460000000006</c:v>
                </c:pt>
                <c:pt idx="20917">
                  <c:v>9.8148359999999997</c:v>
                </c:pt>
                <c:pt idx="20918">
                  <c:v>9.7902360000000002</c:v>
                </c:pt>
                <c:pt idx="20919">
                  <c:v>9.7687059999999999</c:v>
                </c:pt>
                <c:pt idx="20920">
                  <c:v>9.744095999999999</c:v>
                </c:pt>
                <c:pt idx="20921">
                  <c:v>9.713336</c:v>
                </c:pt>
                <c:pt idx="20922">
                  <c:v>9.6887259999999991</c:v>
                </c:pt>
                <c:pt idx="20923">
                  <c:v>9.6702759999999994</c:v>
                </c:pt>
                <c:pt idx="20924">
                  <c:v>9.654895999999999</c:v>
                </c:pt>
                <c:pt idx="20925">
                  <c:v>9.6425929999999997</c:v>
                </c:pt>
                <c:pt idx="20926">
                  <c:v>9.6302900000000005</c:v>
                </c:pt>
                <c:pt idx="20927">
                  <c:v>9.6149109999999993</c:v>
                </c:pt>
                <c:pt idx="20928">
                  <c:v>9.599532</c:v>
                </c:pt>
                <c:pt idx="20929">
                  <c:v>9.5780019999999997</c:v>
                </c:pt>
                <c:pt idx="20930">
                  <c:v>9.5503199999999993</c:v>
                </c:pt>
                <c:pt idx="20931">
                  <c:v>9.5195620000000005</c:v>
                </c:pt>
                <c:pt idx="20932">
                  <c:v>9.4857279999999999</c:v>
                </c:pt>
                <c:pt idx="20933">
                  <c:v>9.4580470000000005</c:v>
                </c:pt>
                <c:pt idx="20934">
                  <c:v>9.4303629999999998</c:v>
                </c:pt>
                <c:pt idx="20935">
                  <c:v>9.4057589999999998</c:v>
                </c:pt>
                <c:pt idx="20936">
                  <c:v>9.3842269999999992</c:v>
                </c:pt>
                <c:pt idx="20937">
                  <c:v>9.3626959999999997</c:v>
                </c:pt>
                <c:pt idx="20938">
                  <c:v>9.3442430000000005</c:v>
                </c:pt>
                <c:pt idx="20939">
                  <c:v>9.3288639999999994</c:v>
                </c:pt>
                <c:pt idx="20940">
                  <c:v>9.3104079999999989</c:v>
                </c:pt>
                <c:pt idx="20941">
                  <c:v>9.2888780000000004</c:v>
                </c:pt>
                <c:pt idx="20942">
                  <c:v>9.264270999999999</c:v>
                </c:pt>
                <c:pt idx="20943">
                  <c:v>9.2365890000000004</c:v>
                </c:pt>
                <c:pt idx="20944">
                  <c:v>9.2058309999999999</c:v>
                </c:pt>
                <c:pt idx="20945">
                  <c:v>9.1812260000000006</c:v>
                </c:pt>
                <c:pt idx="20946">
                  <c:v>9.150468</c:v>
                </c:pt>
                <c:pt idx="20947">
                  <c:v>9.1227850000000004</c:v>
                </c:pt>
                <c:pt idx="20948">
                  <c:v>9.098179</c:v>
                </c:pt>
                <c:pt idx="20949">
                  <c:v>9.0766480000000005</c:v>
                </c:pt>
                <c:pt idx="20950">
                  <c:v>9.0581940000000003</c:v>
                </c:pt>
                <c:pt idx="20951">
                  <c:v>9.0428149999999992</c:v>
                </c:pt>
                <c:pt idx="20952">
                  <c:v>9.0274359999999998</c:v>
                </c:pt>
                <c:pt idx="20953">
                  <c:v>9.0089810000000003</c:v>
                </c:pt>
                <c:pt idx="20954">
                  <c:v>8.9874510000000001</c:v>
                </c:pt>
                <c:pt idx="20955">
                  <c:v>8.9659200000000006</c:v>
                </c:pt>
                <c:pt idx="20956">
                  <c:v>8.9443889999999993</c:v>
                </c:pt>
                <c:pt idx="20957">
                  <c:v>8.9197839999999999</c:v>
                </c:pt>
                <c:pt idx="20958">
                  <c:v>8.8951779999999996</c:v>
                </c:pt>
                <c:pt idx="20959">
                  <c:v>8.870571</c:v>
                </c:pt>
                <c:pt idx="20960">
                  <c:v>8.8490409999999997</c:v>
                </c:pt>
                <c:pt idx="20961">
                  <c:v>8.8305849999999992</c:v>
                </c:pt>
                <c:pt idx="20962">
                  <c:v>8.812130999999999</c:v>
                </c:pt>
                <c:pt idx="20963">
                  <c:v>8.7967519999999997</c:v>
                </c:pt>
                <c:pt idx="20964">
                  <c:v>8.7813730000000003</c:v>
                </c:pt>
                <c:pt idx="20965">
                  <c:v>8.7659939999999992</c:v>
                </c:pt>
                <c:pt idx="20966">
                  <c:v>8.7475389999999997</c:v>
                </c:pt>
                <c:pt idx="20967">
                  <c:v>8.7290849999999995</c:v>
                </c:pt>
                <c:pt idx="20968">
                  <c:v>8.7106300000000001</c:v>
                </c:pt>
                <c:pt idx="20969">
                  <c:v>8.6860230000000005</c:v>
                </c:pt>
                <c:pt idx="20970">
                  <c:v>8.6614179999999994</c:v>
                </c:pt>
                <c:pt idx="20971">
                  <c:v>8.6398869999999999</c:v>
                </c:pt>
                <c:pt idx="20972">
                  <c:v>8.6183560000000003</c:v>
                </c:pt>
                <c:pt idx="20973">
                  <c:v>8.59375</c:v>
                </c:pt>
                <c:pt idx="20974">
                  <c:v>8.5722199999999997</c:v>
                </c:pt>
                <c:pt idx="20975">
                  <c:v>8.5537650000000003</c:v>
                </c:pt>
                <c:pt idx="20976">
                  <c:v>8.5383859999999991</c:v>
                </c:pt>
                <c:pt idx="20977">
                  <c:v>8.5199309999999997</c:v>
                </c:pt>
                <c:pt idx="20978">
                  <c:v>8.5014769999999995</c:v>
                </c:pt>
                <c:pt idx="20979">
                  <c:v>8.483020999999999</c:v>
                </c:pt>
                <c:pt idx="20980">
                  <c:v>8.4614910000000005</c:v>
                </c:pt>
                <c:pt idx="20981">
                  <c:v>8.4368850000000002</c:v>
                </c:pt>
                <c:pt idx="20982">
                  <c:v>8.4153540000000007</c:v>
                </c:pt>
                <c:pt idx="20983">
                  <c:v>8.3907480000000003</c:v>
                </c:pt>
                <c:pt idx="20984">
                  <c:v>8.3661409999999989</c:v>
                </c:pt>
                <c:pt idx="20985">
                  <c:v>8.3446110000000004</c:v>
                </c:pt>
                <c:pt idx="20986">
                  <c:v>8.3200039999999991</c:v>
                </c:pt>
                <c:pt idx="20987">
                  <c:v>8.2984740000000006</c:v>
                </c:pt>
                <c:pt idx="20988">
                  <c:v>8.2769440000000003</c:v>
                </c:pt>
                <c:pt idx="20989">
                  <c:v>8.255414</c:v>
                </c:pt>
                <c:pt idx="20990">
                  <c:v>8.2338830000000005</c:v>
                </c:pt>
                <c:pt idx="20991">
                  <c:v>8.2123519999999992</c:v>
                </c:pt>
                <c:pt idx="20992">
                  <c:v>8.193897999999999</c:v>
                </c:pt>
                <c:pt idx="20993">
                  <c:v>8.1723669999999995</c:v>
                </c:pt>
                <c:pt idx="20994">
                  <c:v>8.1477609999999991</c:v>
                </c:pt>
                <c:pt idx="20995">
                  <c:v>8.1262299999999996</c:v>
                </c:pt>
                <c:pt idx="20996">
                  <c:v>8.1046999999999993</c:v>
                </c:pt>
                <c:pt idx="20997">
                  <c:v>8.0800929999999997</c:v>
                </c:pt>
                <c:pt idx="20998">
                  <c:v>8.0585629999999995</c:v>
                </c:pt>
                <c:pt idx="20999">
                  <c:v>8.0370329999999992</c:v>
                </c:pt>
                <c:pt idx="21000">
                  <c:v>8.0124259999999996</c:v>
                </c:pt>
                <c:pt idx="21001">
                  <c:v>7.9908959999999993</c:v>
                </c:pt>
                <c:pt idx="21002">
                  <c:v>7.9724400000000006</c:v>
                </c:pt>
                <c:pt idx="21003">
                  <c:v>7.9539869999999997</c:v>
                </c:pt>
                <c:pt idx="21004">
                  <c:v>7.9293800000000001</c:v>
                </c:pt>
                <c:pt idx="21005">
                  <c:v>7.9078499999999998</c:v>
                </c:pt>
                <c:pt idx="21006">
                  <c:v>7.8863190000000003</c:v>
                </c:pt>
                <c:pt idx="21007">
                  <c:v>7.864787999999999</c:v>
                </c:pt>
                <c:pt idx="21008">
                  <c:v>7.8432580000000005</c:v>
                </c:pt>
                <c:pt idx="21009">
                  <c:v>7.8217269999999992</c:v>
                </c:pt>
                <c:pt idx="21010">
                  <c:v>7.7971210000000006</c:v>
                </c:pt>
                <c:pt idx="21011">
                  <c:v>7.7755910000000004</c:v>
                </c:pt>
                <c:pt idx="21012">
                  <c:v>7.750983999999999</c:v>
                </c:pt>
                <c:pt idx="21013">
                  <c:v>7.7294540000000005</c:v>
                </c:pt>
                <c:pt idx="21014">
                  <c:v>7.7079229999999992</c:v>
                </c:pt>
                <c:pt idx="21015">
                  <c:v>7.6863929999999989</c:v>
                </c:pt>
                <c:pt idx="21016">
                  <c:v>7.6710139999999996</c:v>
                </c:pt>
                <c:pt idx="21017">
                  <c:v>7.649483</c:v>
                </c:pt>
                <c:pt idx="21018">
                  <c:v>7.6279529999999998</c:v>
                </c:pt>
                <c:pt idx="21019">
                  <c:v>7.6033469999999994</c:v>
                </c:pt>
                <c:pt idx="21020">
                  <c:v>7.5818159999999999</c:v>
                </c:pt>
                <c:pt idx="21021">
                  <c:v>7.5572099999999995</c:v>
                </c:pt>
                <c:pt idx="21022">
                  <c:v>7.5326029999999999</c:v>
                </c:pt>
                <c:pt idx="21023">
                  <c:v>7.5079969999999996</c:v>
                </c:pt>
                <c:pt idx="21024">
                  <c:v>7.480315</c:v>
                </c:pt>
                <c:pt idx="21025">
                  <c:v>7.4587849999999998</c:v>
                </c:pt>
                <c:pt idx="21026">
                  <c:v>7.4372539999999994</c:v>
                </c:pt>
                <c:pt idx="21027">
                  <c:v>7.415724</c:v>
                </c:pt>
                <c:pt idx="21028">
                  <c:v>7.3911169999999995</c:v>
                </c:pt>
                <c:pt idx="21029">
                  <c:v>7.3695870000000001</c:v>
                </c:pt>
                <c:pt idx="21030">
                  <c:v>7.3480559999999997</c:v>
                </c:pt>
                <c:pt idx="21031">
                  <c:v>7.3265250000000002</c:v>
                </c:pt>
                <c:pt idx="21032">
                  <c:v>7.3049949999999999</c:v>
                </c:pt>
                <c:pt idx="21033">
                  <c:v>7.2803889999999996</c:v>
                </c:pt>
                <c:pt idx="21034">
                  <c:v>7.255782</c:v>
                </c:pt>
                <c:pt idx="21035">
                  <c:v>7.2311759999999996</c:v>
                </c:pt>
                <c:pt idx="21036">
                  <c:v>7.2065700000000001</c:v>
                </c:pt>
                <c:pt idx="21037">
                  <c:v>7.1850389999999997</c:v>
                </c:pt>
                <c:pt idx="21038">
                  <c:v>7.1635089999999995</c:v>
                </c:pt>
                <c:pt idx="21039">
                  <c:v>7.1419779999999999</c:v>
                </c:pt>
                <c:pt idx="21040">
                  <c:v>7.1204479999999997</c:v>
                </c:pt>
                <c:pt idx="21041">
                  <c:v>7.1019930000000002</c:v>
                </c:pt>
                <c:pt idx="21042">
                  <c:v>7.0835379999999999</c:v>
                </c:pt>
                <c:pt idx="21043">
                  <c:v>7.0620079999999996</c:v>
                </c:pt>
                <c:pt idx="21044">
                  <c:v>7.0404770000000001</c:v>
                </c:pt>
                <c:pt idx="21045">
                  <c:v>7.0158709999999997</c:v>
                </c:pt>
                <c:pt idx="21046">
                  <c:v>6.9881880000000001</c:v>
                </c:pt>
                <c:pt idx="21047">
                  <c:v>6.9635829999999999</c:v>
                </c:pt>
                <c:pt idx="21048">
                  <c:v>6.9389759999999994</c:v>
                </c:pt>
                <c:pt idx="21049">
                  <c:v>6.9143699999999999</c:v>
                </c:pt>
                <c:pt idx="21050">
                  <c:v>6.8897639999999996</c:v>
                </c:pt>
                <c:pt idx="21051">
                  <c:v>6.865157</c:v>
                </c:pt>
                <c:pt idx="21052">
                  <c:v>6.8436269999999997</c:v>
                </c:pt>
                <c:pt idx="21053">
                  <c:v>6.8251719999999994</c:v>
                </c:pt>
                <c:pt idx="21054">
                  <c:v>6.8005659999999999</c:v>
                </c:pt>
                <c:pt idx="21055">
                  <c:v>6.7790349999999995</c:v>
                </c:pt>
                <c:pt idx="21056">
                  <c:v>6.754429</c:v>
                </c:pt>
                <c:pt idx="21057">
                  <c:v>6.7298219999999995</c:v>
                </c:pt>
                <c:pt idx="21058">
                  <c:v>6.7052170000000002</c:v>
                </c:pt>
                <c:pt idx="21059">
                  <c:v>6.6806099999999997</c:v>
                </c:pt>
                <c:pt idx="21060">
                  <c:v>6.6560039999999994</c:v>
                </c:pt>
                <c:pt idx="21061">
                  <c:v>6.6313969999999998</c:v>
                </c:pt>
                <c:pt idx="21062">
                  <c:v>6.6067909999999994</c:v>
                </c:pt>
                <c:pt idx="21063">
                  <c:v>6.585261</c:v>
                </c:pt>
                <c:pt idx="21064">
                  <c:v>6.5606539999999995</c:v>
                </c:pt>
                <c:pt idx="21065">
                  <c:v>6.5360480000000001</c:v>
                </c:pt>
                <c:pt idx="21066">
                  <c:v>6.5145179999999998</c:v>
                </c:pt>
                <c:pt idx="21067">
                  <c:v>6.4929869999999994</c:v>
                </c:pt>
                <c:pt idx="21068">
                  <c:v>6.4714559999999999</c:v>
                </c:pt>
                <c:pt idx="21069">
                  <c:v>6.4499259999999996</c:v>
                </c:pt>
                <c:pt idx="21070">
                  <c:v>6.4283950000000001</c:v>
                </c:pt>
                <c:pt idx="21071">
                  <c:v>6.4068649999999998</c:v>
                </c:pt>
                <c:pt idx="21072">
                  <c:v>6.3791829999999994</c:v>
                </c:pt>
                <c:pt idx="21073">
                  <c:v>6.3545769999999999</c:v>
                </c:pt>
                <c:pt idx="21074">
                  <c:v>6.3299709999999996</c:v>
                </c:pt>
                <c:pt idx="21075">
                  <c:v>6.30844</c:v>
                </c:pt>
                <c:pt idx="21076">
                  <c:v>6.2869089999999996</c:v>
                </c:pt>
                <c:pt idx="21077">
                  <c:v>6.2592270000000001</c:v>
                </c:pt>
                <c:pt idx="21078">
                  <c:v>6.2346209999999997</c:v>
                </c:pt>
                <c:pt idx="21079">
                  <c:v>6.2130900000000002</c:v>
                </c:pt>
                <c:pt idx="21080">
                  <c:v>6.1884839999999999</c:v>
                </c:pt>
                <c:pt idx="21081">
                  <c:v>6.1638779999999995</c:v>
                </c:pt>
                <c:pt idx="21082">
                  <c:v>6.1392709999999999</c:v>
                </c:pt>
                <c:pt idx="21083">
                  <c:v>6.1146649999999996</c:v>
                </c:pt>
                <c:pt idx="21084">
                  <c:v>6.0900590000000001</c:v>
                </c:pt>
                <c:pt idx="21085">
                  <c:v>6.0654529999999998</c:v>
                </c:pt>
                <c:pt idx="21086">
                  <c:v>6.0439219999999994</c:v>
                </c:pt>
                <c:pt idx="21087">
                  <c:v>6.0193149999999997</c:v>
                </c:pt>
                <c:pt idx="21088">
                  <c:v>5.9947099999999995</c:v>
                </c:pt>
                <c:pt idx="21089">
                  <c:v>5.973179</c:v>
                </c:pt>
                <c:pt idx="21090">
                  <c:v>5.9516479999999996</c:v>
                </c:pt>
                <c:pt idx="21091">
                  <c:v>5.9270420000000001</c:v>
                </c:pt>
                <c:pt idx="21092">
                  <c:v>5.9024359999999998</c:v>
                </c:pt>
                <c:pt idx="21093">
                  <c:v>5.8809049999999994</c:v>
                </c:pt>
                <c:pt idx="21094">
                  <c:v>5.859375</c:v>
                </c:pt>
                <c:pt idx="21095">
                  <c:v>5.8378439999999996</c:v>
                </c:pt>
                <c:pt idx="21096">
                  <c:v>5.8132380000000001</c:v>
                </c:pt>
                <c:pt idx="21097">
                  <c:v>5.7947839999999999</c:v>
                </c:pt>
                <c:pt idx="21098">
                  <c:v>5.7732529999999995</c:v>
                </c:pt>
                <c:pt idx="21099">
                  <c:v>5.7517230000000001</c:v>
                </c:pt>
                <c:pt idx="21100">
                  <c:v>5.7301919999999997</c:v>
                </c:pt>
                <c:pt idx="21101">
                  <c:v>5.7117369999999994</c:v>
                </c:pt>
                <c:pt idx="21102">
                  <c:v>5.690207</c:v>
                </c:pt>
                <c:pt idx="21103">
                  <c:v>5.6717519999999997</c:v>
                </c:pt>
                <c:pt idx="21104">
                  <c:v>5.6502219999999994</c:v>
                </c:pt>
                <c:pt idx="21105">
                  <c:v>5.637918</c:v>
                </c:pt>
                <c:pt idx="21106">
                  <c:v>5.6286909999999999</c:v>
                </c:pt>
                <c:pt idx="21107">
                  <c:v>5.6194639999999998</c:v>
                </c:pt>
                <c:pt idx="21108">
                  <c:v>5.6194639999999998</c:v>
                </c:pt>
                <c:pt idx="21109">
                  <c:v>5.6256149999999998</c:v>
                </c:pt>
                <c:pt idx="21110">
                  <c:v>5.634843</c:v>
                </c:pt>
                <c:pt idx="21111">
                  <c:v>5.6471450000000001</c:v>
                </c:pt>
                <c:pt idx="21112">
                  <c:v>5.6625239999999994</c:v>
                </c:pt>
                <c:pt idx="21113">
                  <c:v>5.6779029999999997</c:v>
                </c:pt>
                <c:pt idx="21114">
                  <c:v>5.690207</c:v>
                </c:pt>
                <c:pt idx="21115">
                  <c:v>5.6994340000000001</c:v>
                </c:pt>
                <c:pt idx="21116">
                  <c:v>5.7055859999999994</c:v>
                </c:pt>
                <c:pt idx="21117">
                  <c:v>5.7055859999999994</c:v>
                </c:pt>
                <c:pt idx="21118">
                  <c:v>5.6994340000000001</c:v>
                </c:pt>
                <c:pt idx="21119">
                  <c:v>5.690207</c:v>
                </c:pt>
                <c:pt idx="21120">
                  <c:v>5.6748279999999998</c:v>
                </c:pt>
                <c:pt idx="21121">
                  <c:v>5.6532969999999994</c:v>
                </c:pt>
                <c:pt idx="21122">
                  <c:v>5.631767</c:v>
                </c:pt>
                <c:pt idx="21123">
                  <c:v>5.6071599999999995</c:v>
                </c:pt>
                <c:pt idx="21124">
                  <c:v>5.5856300000000001</c:v>
                </c:pt>
                <c:pt idx="21125">
                  <c:v>5.5610229999999996</c:v>
                </c:pt>
                <c:pt idx="21126">
                  <c:v>5.5333410000000001</c:v>
                </c:pt>
                <c:pt idx="21127">
                  <c:v>5.5056599999999998</c:v>
                </c:pt>
                <c:pt idx="21128">
                  <c:v>5.4749020000000002</c:v>
                </c:pt>
                <c:pt idx="21129">
                  <c:v>5.4410679999999996</c:v>
                </c:pt>
                <c:pt idx="21130">
                  <c:v>5.413386</c:v>
                </c:pt>
                <c:pt idx="21131">
                  <c:v>5.3826279999999995</c:v>
                </c:pt>
                <c:pt idx="21132">
                  <c:v>5.3518699999999999</c:v>
                </c:pt>
                <c:pt idx="21133">
                  <c:v>5.3272639999999996</c:v>
                </c:pt>
                <c:pt idx="21134">
                  <c:v>5.299582</c:v>
                </c:pt>
                <c:pt idx="21135">
                  <c:v>5.2842029999999998</c:v>
                </c:pt>
                <c:pt idx="21136">
                  <c:v>5.2657479999999994</c:v>
                </c:pt>
                <c:pt idx="21137">
                  <c:v>5.247293</c:v>
                </c:pt>
                <c:pt idx="21138">
                  <c:v>5.2319139999999997</c:v>
                </c:pt>
                <c:pt idx="21139">
                  <c:v>5.2165349999999995</c:v>
                </c:pt>
                <c:pt idx="21140">
                  <c:v>5.2042320000000002</c:v>
                </c:pt>
                <c:pt idx="21141">
                  <c:v>5.191929</c:v>
                </c:pt>
                <c:pt idx="21142">
                  <c:v>5.1796259999999998</c:v>
                </c:pt>
                <c:pt idx="21143">
                  <c:v>5.1642469999999996</c:v>
                </c:pt>
                <c:pt idx="21144">
                  <c:v>5.1519439999999994</c:v>
                </c:pt>
                <c:pt idx="21145">
                  <c:v>5.1396410000000001</c:v>
                </c:pt>
                <c:pt idx="21146">
                  <c:v>5.1242619999999999</c:v>
                </c:pt>
                <c:pt idx="21147">
                  <c:v>5.1119589999999997</c:v>
                </c:pt>
                <c:pt idx="21148">
                  <c:v>5.0965799999999994</c:v>
                </c:pt>
                <c:pt idx="21149">
                  <c:v>5.078125</c:v>
                </c:pt>
                <c:pt idx="21150">
                  <c:v>5.0627459999999997</c:v>
                </c:pt>
                <c:pt idx="21151">
                  <c:v>5.0473669999999995</c:v>
                </c:pt>
                <c:pt idx="21152">
                  <c:v>5.0319880000000001</c:v>
                </c:pt>
                <c:pt idx="21153">
                  <c:v>5.0166089999999999</c:v>
                </c:pt>
                <c:pt idx="21154">
                  <c:v>5.0012299999999996</c:v>
                </c:pt>
                <c:pt idx="21155">
                  <c:v>4.9858509999999994</c:v>
                </c:pt>
                <c:pt idx="21156">
                  <c:v>4.964321</c:v>
                </c:pt>
                <c:pt idx="21157">
                  <c:v>4.9458659999999997</c:v>
                </c:pt>
                <c:pt idx="21158">
                  <c:v>4.9274110000000002</c:v>
                </c:pt>
                <c:pt idx="21159">
                  <c:v>4.9058809999999999</c:v>
                </c:pt>
                <c:pt idx="21160">
                  <c:v>4.8843509999999997</c:v>
                </c:pt>
                <c:pt idx="21161">
                  <c:v>4.8628200000000001</c:v>
                </c:pt>
                <c:pt idx="21162">
                  <c:v>4.8412889999999997</c:v>
                </c:pt>
                <c:pt idx="21163">
                  <c:v>4.8228339999999994</c:v>
                </c:pt>
                <c:pt idx="21164">
                  <c:v>4.7982279999999999</c:v>
                </c:pt>
                <c:pt idx="21165">
                  <c:v>4.7736219999999996</c:v>
                </c:pt>
                <c:pt idx="21166">
                  <c:v>4.7520920000000002</c:v>
                </c:pt>
                <c:pt idx="21167">
                  <c:v>4.7274849999999997</c:v>
                </c:pt>
                <c:pt idx="21168">
                  <c:v>4.7028789999999994</c:v>
                </c:pt>
                <c:pt idx="21169">
                  <c:v>4.6782719999999998</c:v>
                </c:pt>
                <c:pt idx="21170">
                  <c:v>4.6598179999999996</c:v>
                </c:pt>
                <c:pt idx="21171">
                  <c:v>4.6352120000000001</c:v>
                </c:pt>
                <c:pt idx="21172">
                  <c:v>4.6106049999999996</c:v>
                </c:pt>
                <c:pt idx="21173">
                  <c:v>4.5890750000000002</c:v>
                </c:pt>
                <c:pt idx="21174">
                  <c:v>4.5675439999999998</c:v>
                </c:pt>
                <c:pt idx="21175">
                  <c:v>4.5429379999999995</c:v>
                </c:pt>
                <c:pt idx="21176">
                  <c:v>4.5152559999999999</c:v>
                </c:pt>
                <c:pt idx="21177">
                  <c:v>4.4937259999999997</c:v>
                </c:pt>
                <c:pt idx="21178">
                  <c:v>4.4721950000000001</c:v>
                </c:pt>
                <c:pt idx="21179">
                  <c:v>4.4506639999999997</c:v>
                </c:pt>
                <c:pt idx="21180">
                  <c:v>4.4291339999999995</c:v>
                </c:pt>
                <c:pt idx="21181">
                  <c:v>4.4045269999999999</c:v>
                </c:pt>
                <c:pt idx="21182">
                  <c:v>4.3829969999999996</c:v>
                </c:pt>
                <c:pt idx="21183">
                  <c:v>4.3583910000000001</c:v>
                </c:pt>
                <c:pt idx="21184">
                  <c:v>4.3307089999999997</c:v>
                </c:pt>
                <c:pt idx="21185">
                  <c:v>4.3061020000000001</c:v>
                </c:pt>
                <c:pt idx="21186">
                  <c:v>4.2845719999999998</c:v>
                </c:pt>
                <c:pt idx="21187">
                  <c:v>4.2630409999999994</c:v>
                </c:pt>
                <c:pt idx="21188">
                  <c:v>4.238435</c:v>
                </c:pt>
                <c:pt idx="21189">
                  <c:v>4.2107529999999995</c:v>
                </c:pt>
                <c:pt idx="21190">
                  <c:v>4.1861459999999999</c:v>
                </c:pt>
                <c:pt idx="21191">
                  <c:v>4.1615399999999996</c:v>
                </c:pt>
                <c:pt idx="21192">
                  <c:v>4.1400100000000002</c:v>
                </c:pt>
                <c:pt idx="21193">
                  <c:v>4.1184789999999998</c:v>
                </c:pt>
                <c:pt idx="21194">
                  <c:v>4.0938729999999994</c:v>
                </c:pt>
                <c:pt idx="21195">
                  <c:v>4.0661899999999997</c:v>
                </c:pt>
                <c:pt idx="21196">
                  <c:v>4.0415849999999995</c:v>
                </c:pt>
                <c:pt idx="21197">
                  <c:v>4.0169779999999999</c:v>
                </c:pt>
                <c:pt idx="21198">
                  <c:v>3.9923719999999996</c:v>
                </c:pt>
                <c:pt idx="21199">
                  <c:v>3.9677660000000001</c:v>
                </c:pt>
                <c:pt idx="21200">
                  <c:v>3.9431589999999996</c:v>
                </c:pt>
                <c:pt idx="21201">
                  <c:v>3.9154770000000001</c:v>
                </c:pt>
                <c:pt idx="21202">
                  <c:v>3.8908709999999997</c:v>
                </c:pt>
                <c:pt idx="21203">
                  <c:v>3.8662649999999994</c:v>
                </c:pt>
                <c:pt idx="21204">
                  <c:v>3.8416589999999999</c:v>
                </c:pt>
                <c:pt idx="21205">
                  <c:v>3.8170519999999994</c:v>
                </c:pt>
                <c:pt idx="21206">
                  <c:v>3.7924449999999998</c:v>
                </c:pt>
                <c:pt idx="21207">
                  <c:v>3.7678399999999996</c:v>
                </c:pt>
                <c:pt idx="21208">
                  <c:v>3.743233</c:v>
                </c:pt>
                <c:pt idx="21209">
                  <c:v>3.7155509999999996</c:v>
                </c:pt>
                <c:pt idx="21210">
                  <c:v>3.6909450000000001</c:v>
                </c:pt>
                <c:pt idx="21211">
                  <c:v>3.6632629999999997</c:v>
                </c:pt>
                <c:pt idx="21212">
                  <c:v>3.6355810000000002</c:v>
                </c:pt>
                <c:pt idx="21213">
                  <c:v>3.6109739999999997</c:v>
                </c:pt>
                <c:pt idx="21214">
                  <c:v>3.5863680000000002</c:v>
                </c:pt>
                <c:pt idx="21215">
                  <c:v>3.5617619999999999</c:v>
                </c:pt>
                <c:pt idx="21216">
                  <c:v>3.5340800000000003</c:v>
                </c:pt>
                <c:pt idx="21217">
                  <c:v>3.5094729999999998</c:v>
                </c:pt>
                <c:pt idx="21218">
                  <c:v>3.4848670000000004</c:v>
                </c:pt>
                <c:pt idx="21219">
                  <c:v>3.457185</c:v>
                </c:pt>
                <c:pt idx="21220">
                  <c:v>3.4325789999999996</c:v>
                </c:pt>
                <c:pt idx="21221">
                  <c:v>3.4048970000000001</c:v>
                </c:pt>
                <c:pt idx="21222">
                  <c:v>3.3772149999999996</c:v>
                </c:pt>
                <c:pt idx="21223">
                  <c:v>3.352608</c:v>
                </c:pt>
                <c:pt idx="21224">
                  <c:v>3.3280019999999997</c:v>
                </c:pt>
                <c:pt idx="21225">
                  <c:v>3.3003200000000001</c:v>
                </c:pt>
                <c:pt idx="21226">
                  <c:v>3.2757139999999998</c:v>
                </c:pt>
                <c:pt idx="21227">
                  <c:v>3.2480320000000003</c:v>
                </c:pt>
                <c:pt idx="21228">
                  <c:v>3.2203489999999997</c:v>
                </c:pt>
                <c:pt idx="21229">
                  <c:v>3.1926670000000001</c:v>
                </c:pt>
                <c:pt idx="21230">
                  <c:v>3.1649849999999997</c:v>
                </c:pt>
                <c:pt idx="21231">
                  <c:v>3.1373030000000002</c:v>
                </c:pt>
                <c:pt idx="21232">
                  <c:v>3.1126969999999998</c:v>
                </c:pt>
                <c:pt idx="21233">
                  <c:v>3.0850150000000003</c:v>
                </c:pt>
                <c:pt idx="21234">
                  <c:v>3.0604079999999998</c:v>
                </c:pt>
                <c:pt idx="21235">
                  <c:v>3.0358020000000003</c:v>
                </c:pt>
                <c:pt idx="21236">
                  <c:v>3.0081199999999999</c:v>
                </c:pt>
                <c:pt idx="21237">
                  <c:v>2.9835140000000004</c:v>
                </c:pt>
                <c:pt idx="21238">
                  <c:v>2.961983</c:v>
                </c:pt>
                <c:pt idx="21239">
                  <c:v>2.9373769999999997</c:v>
                </c:pt>
                <c:pt idx="21240">
                  <c:v>2.9127710000000002</c:v>
                </c:pt>
                <c:pt idx="21241">
                  <c:v>2.8850889999999998</c:v>
                </c:pt>
                <c:pt idx="21242">
                  <c:v>2.8635580000000003</c:v>
                </c:pt>
                <c:pt idx="21243">
                  <c:v>2.8420269999999999</c:v>
                </c:pt>
                <c:pt idx="21244">
                  <c:v>2.8174210000000004</c:v>
                </c:pt>
                <c:pt idx="21245">
                  <c:v>2.792815</c:v>
                </c:pt>
                <c:pt idx="21246">
                  <c:v>2.7682089999999997</c:v>
                </c:pt>
                <c:pt idx="21247">
                  <c:v>2.7436020000000001</c:v>
                </c:pt>
                <c:pt idx="21248">
                  <c:v>2.7189959999999997</c:v>
                </c:pt>
                <c:pt idx="21249">
                  <c:v>2.6943900000000003</c:v>
                </c:pt>
                <c:pt idx="21250">
                  <c:v>2.6697839999999999</c:v>
                </c:pt>
                <c:pt idx="21251">
                  <c:v>2.6451770000000003</c:v>
                </c:pt>
                <c:pt idx="21252">
                  <c:v>2.6174949999999999</c:v>
                </c:pt>
                <c:pt idx="21253">
                  <c:v>2.5959649999999996</c:v>
                </c:pt>
                <c:pt idx="21254">
                  <c:v>2.571358</c:v>
                </c:pt>
                <c:pt idx="21255">
                  <c:v>2.5436759999999996</c:v>
                </c:pt>
                <c:pt idx="21256">
                  <c:v>2.5221460000000002</c:v>
                </c:pt>
                <c:pt idx="21257">
                  <c:v>2.4975399999999999</c:v>
                </c:pt>
                <c:pt idx="21258">
                  <c:v>2.4729330000000003</c:v>
                </c:pt>
                <c:pt idx="21259">
                  <c:v>2.4452509999999998</c:v>
                </c:pt>
                <c:pt idx="21260">
                  <c:v>2.4237200000000003</c:v>
                </c:pt>
                <c:pt idx="21261">
                  <c:v>2.399114</c:v>
                </c:pt>
                <c:pt idx="21262">
                  <c:v>2.3745079999999996</c:v>
                </c:pt>
                <c:pt idx="21263">
                  <c:v>2.349901</c:v>
                </c:pt>
                <c:pt idx="21264">
                  <c:v>2.3222199999999997</c:v>
                </c:pt>
                <c:pt idx="21265">
                  <c:v>2.2976130000000001</c:v>
                </c:pt>
                <c:pt idx="21266">
                  <c:v>2.2760829999999999</c:v>
                </c:pt>
                <c:pt idx="21267">
                  <c:v>2.2514760000000003</c:v>
                </c:pt>
                <c:pt idx="21268">
                  <c:v>2.229946</c:v>
                </c:pt>
                <c:pt idx="21269">
                  <c:v>2.2053390000000004</c:v>
                </c:pt>
                <c:pt idx="21270">
                  <c:v>2.180733</c:v>
                </c:pt>
                <c:pt idx="21271">
                  <c:v>2.1592029999999998</c:v>
                </c:pt>
                <c:pt idx="21272">
                  <c:v>2.1345970000000003</c:v>
                </c:pt>
                <c:pt idx="21273">
                  <c:v>2.1130659999999999</c:v>
                </c:pt>
                <c:pt idx="21274">
                  <c:v>2.0915350000000004</c:v>
                </c:pt>
                <c:pt idx="21275">
                  <c:v>2.0700050000000001</c:v>
                </c:pt>
                <c:pt idx="21276">
                  <c:v>2.0453979999999996</c:v>
                </c:pt>
                <c:pt idx="21277">
                  <c:v>2.0238680000000002</c:v>
                </c:pt>
                <c:pt idx="21278">
                  <c:v>1.9992620000000001</c:v>
                </c:pt>
                <c:pt idx="21279">
                  <c:v>1.9746560000000002</c:v>
                </c:pt>
                <c:pt idx="21280">
                  <c:v>1.9531250000000002</c:v>
                </c:pt>
                <c:pt idx="21281">
                  <c:v>1.9315939999999998</c:v>
                </c:pt>
                <c:pt idx="21282">
                  <c:v>1.9069879999999999</c:v>
                </c:pt>
                <c:pt idx="21283">
                  <c:v>1.882382</c:v>
                </c:pt>
                <c:pt idx="21284">
                  <c:v>1.8639270000000001</c:v>
                </c:pt>
                <c:pt idx="21285">
                  <c:v>1.8393210000000002</c:v>
                </c:pt>
                <c:pt idx="21286">
                  <c:v>1.8147149999999999</c:v>
                </c:pt>
                <c:pt idx="21287">
                  <c:v>1.7931839999999999</c:v>
                </c:pt>
                <c:pt idx="21288">
                  <c:v>1.768578</c:v>
                </c:pt>
                <c:pt idx="21289">
                  <c:v>1.7439709999999999</c:v>
                </c:pt>
                <c:pt idx="21290">
                  <c:v>1.719365</c:v>
                </c:pt>
                <c:pt idx="21291">
                  <c:v>1.6978340000000001</c:v>
                </c:pt>
                <c:pt idx="21292">
                  <c:v>1.6732280000000002</c:v>
                </c:pt>
                <c:pt idx="21293">
                  <c:v>1.648622</c:v>
                </c:pt>
                <c:pt idx="21294">
                  <c:v>1.6240160000000001</c:v>
                </c:pt>
                <c:pt idx="21295">
                  <c:v>1.6024849999999999</c:v>
                </c:pt>
                <c:pt idx="21296">
                  <c:v>1.577879</c:v>
                </c:pt>
                <c:pt idx="21297">
                  <c:v>1.5532730000000001</c:v>
                </c:pt>
                <c:pt idx="21298">
                  <c:v>1.5286660000000001</c:v>
                </c:pt>
                <c:pt idx="21299">
                  <c:v>1.50406</c:v>
                </c:pt>
                <c:pt idx="21300">
                  <c:v>1.476378</c:v>
                </c:pt>
                <c:pt idx="21301">
                  <c:v>1.454847</c:v>
                </c:pt>
                <c:pt idx="21302">
                  <c:v>1.433317</c:v>
                </c:pt>
                <c:pt idx="21303">
                  <c:v>1.408711</c:v>
                </c:pt>
                <c:pt idx="21304">
                  <c:v>1.3871800000000001</c:v>
                </c:pt>
                <c:pt idx="21305">
                  <c:v>1.362574</c:v>
                </c:pt>
                <c:pt idx="21306">
                  <c:v>1.341043</c:v>
                </c:pt>
                <c:pt idx="21307">
                  <c:v>1.3195129999999999</c:v>
                </c:pt>
                <c:pt idx="21308">
                  <c:v>1.297982</c:v>
                </c:pt>
                <c:pt idx="21309">
                  <c:v>1.2733760000000001</c:v>
                </c:pt>
                <c:pt idx="21310">
                  <c:v>1.2518450000000001</c:v>
                </c:pt>
                <c:pt idx="21311">
                  <c:v>1.230315</c:v>
                </c:pt>
                <c:pt idx="21312">
                  <c:v>1.2087840000000001</c:v>
                </c:pt>
                <c:pt idx="21313">
                  <c:v>1.187254</c:v>
                </c:pt>
                <c:pt idx="21314">
                  <c:v>1.1657230000000001</c:v>
                </c:pt>
                <c:pt idx="21315">
                  <c:v>1.144193</c:v>
                </c:pt>
                <c:pt idx="21316">
                  <c:v>1.1195870000000001</c:v>
                </c:pt>
                <c:pt idx="21317">
                  <c:v>1.0980559999999999</c:v>
                </c:pt>
                <c:pt idx="21318">
                  <c:v>1.0765260000000001</c:v>
                </c:pt>
                <c:pt idx="21319">
                  <c:v>1.051919</c:v>
                </c:pt>
                <c:pt idx="21320">
                  <c:v>1.030389</c:v>
                </c:pt>
                <c:pt idx="21321">
                  <c:v>1.005782</c:v>
                </c:pt>
                <c:pt idx="21322">
                  <c:v>0.98425200000000013</c:v>
                </c:pt>
                <c:pt idx="21323">
                  <c:v>0.959646</c:v>
                </c:pt>
                <c:pt idx="21324">
                  <c:v>0.93503899999999995</c:v>
                </c:pt>
                <c:pt idx="21325">
                  <c:v>0.91350900000000013</c:v>
                </c:pt>
                <c:pt idx="21326">
                  <c:v>0.89197799999999994</c:v>
                </c:pt>
                <c:pt idx="21327">
                  <c:v>0.86737200000000003</c:v>
                </c:pt>
                <c:pt idx="21328">
                  <c:v>0.84584199999999998</c:v>
                </c:pt>
                <c:pt idx="21329">
                  <c:v>0.82738700000000009</c:v>
                </c:pt>
                <c:pt idx="21330">
                  <c:v>0.80893199999999998</c:v>
                </c:pt>
                <c:pt idx="21331">
                  <c:v>0.78740199999999994</c:v>
                </c:pt>
                <c:pt idx="21332">
                  <c:v>0.76587099999999997</c:v>
                </c:pt>
                <c:pt idx="21333">
                  <c:v>0.74741600000000008</c:v>
                </c:pt>
                <c:pt idx="21334">
                  <c:v>0.72896200000000011</c:v>
                </c:pt>
                <c:pt idx="21335">
                  <c:v>0.70435500000000006</c:v>
                </c:pt>
                <c:pt idx="21336">
                  <c:v>0.68590100000000009</c:v>
                </c:pt>
                <c:pt idx="21337">
                  <c:v>0.66744599999999998</c:v>
                </c:pt>
                <c:pt idx="21338">
                  <c:v>0.64899110000000004</c:v>
                </c:pt>
                <c:pt idx="21339">
                  <c:v>0.62746060000000003</c:v>
                </c:pt>
                <c:pt idx="21340">
                  <c:v>0.60593010000000003</c:v>
                </c:pt>
                <c:pt idx="21341">
                  <c:v>0.58747530000000003</c:v>
                </c:pt>
                <c:pt idx="21342">
                  <c:v>0.56594489999999997</c:v>
                </c:pt>
                <c:pt idx="21343">
                  <c:v>0.54441430000000002</c:v>
                </c:pt>
                <c:pt idx="21344">
                  <c:v>0.52288380000000001</c:v>
                </c:pt>
                <c:pt idx="21345">
                  <c:v>0.5013533</c:v>
                </c:pt>
                <c:pt idx="21346">
                  <c:v>0.48289860000000007</c:v>
                </c:pt>
                <c:pt idx="21347">
                  <c:v>0.46136810000000006</c:v>
                </c:pt>
                <c:pt idx="21348">
                  <c:v>0.44291340000000001</c:v>
                </c:pt>
                <c:pt idx="21349">
                  <c:v>0.42138280000000006</c:v>
                </c:pt>
                <c:pt idx="21350">
                  <c:v>0.39985230000000005</c:v>
                </c:pt>
                <c:pt idx="21351">
                  <c:v>0.37832189999999999</c:v>
                </c:pt>
                <c:pt idx="21352">
                  <c:v>0.3598671</c:v>
                </c:pt>
                <c:pt idx="21353">
                  <c:v>0.3414123</c:v>
                </c:pt>
                <c:pt idx="21354">
                  <c:v>0.32295760000000007</c:v>
                </c:pt>
                <c:pt idx="21355">
                  <c:v>0.30450290000000002</c:v>
                </c:pt>
                <c:pt idx="21356">
                  <c:v>0.28604819999999997</c:v>
                </c:pt>
                <c:pt idx="21357">
                  <c:v>0.2614419</c:v>
                </c:pt>
                <c:pt idx="21358">
                  <c:v>0.24298720000000007</c:v>
                </c:pt>
                <c:pt idx="21359">
                  <c:v>0.22760820000000004</c:v>
                </c:pt>
                <c:pt idx="21360">
                  <c:v>0.20915349999999999</c:v>
                </c:pt>
                <c:pt idx="21361">
                  <c:v>0.18762299999999998</c:v>
                </c:pt>
                <c:pt idx="21362">
                  <c:v>0.16609249999999998</c:v>
                </c:pt>
                <c:pt idx="21363">
                  <c:v>0.1507135</c:v>
                </c:pt>
                <c:pt idx="21364">
                  <c:v>0.13225880000000001</c:v>
                </c:pt>
                <c:pt idx="21365">
                  <c:v>0.11380410000000002</c:v>
                </c:pt>
                <c:pt idx="21366">
                  <c:v>9.5349400000000029E-2</c:v>
                </c:pt>
                <c:pt idx="21367">
                  <c:v>7.6894700000000038E-2</c:v>
                </c:pt>
                <c:pt idx="21368">
                  <c:v>5.8439899999999989E-2</c:v>
                </c:pt>
                <c:pt idx="21369">
                  <c:v>3.9985199999999999E-2</c:v>
                </c:pt>
                <c:pt idx="21370">
                  <c:v>2.1530500000000008E-2</c:v>
                </c:pt>
                <c:pt idx="21371">
                  <c:v>6.1516000000000348E-3</c:v>
                </c:pt>
                <c:pt idx="21372">
                  <c:v>-1.2303199999999959E-2</c:v>
                </c:pt>
                <c:pt idx="21373">
                  <c:v>-3.0757900000000005E-2</c:v>
                </c:pt>
                <c:pt idx="21374">
                  <c:v>-4.9212599999999995E-2</c:v>
                </c:pt>
                <c:pt idx="21375">
                  <c:v>-6.7667399999999989E-2</c:v>
                </c:pt>
                <c:pt idx="21376">
                  <c:v>-8.6122099999999979E-2</c:v>
                </c:pt>
                <c:pt idx="21377">
                  <c:v>-0.10150099999999998</c:v>
                </c:pt>
                <c:pt idx="21378">
                  <c:v>-0.11995569999999997</c:v>
                </c:pt>
                <c:pt idx="21379">
                  <c:v>-0.13841049999999999</c:v>
                </c:pt>
                <c:pt idx="21380">
                  <c:v>-0.15686519999999998</c:v>
                </c:pt>
                <c:pt idx="21381">
                  <c:v>-0.17531989999999997</c:v>
                </c:pt>
                <c:pt idx="21382">
                  <c:v>-0.19377459999999999</c:v>
                </c:pt>
                <c:pt idx="21383">
                  <c:v>-0.21222939999999998</c:v>
                </c:pt>
                <c:pt idx="21384">
                  <c:v>-0.22760829999999999</c:v>
                </c:pt>
                <c:pt idx="21385">
                  <c:v>-0.24298719999999999</c:v>
                </c:pt>
                <c:pt idx="21386">
                  <c:v>-0.26144195999999997</c:v>
                </c:pt>
                <c:pt idx="21387">
                  <c:v>-0.27682088999999999</c:v>
                </c:pt>
                <c:pt idx="21388">
                  <c:v>-0.29219982999999999</c:v>
                </c:pt>
                <c:pt idx="21389">
                  <c:v>-0.30757876000000001</c:v>
                </c:pt>
                <c:pt idx="21390">
                  <c:v>-0.32295769999999996</c:v>
                </c:pt>
                <c:pt idx="21391">
                  <c:v>-0.34141241999999999</c:v>
                </c:pt>
                <c:pt idx="21392">
                  <c:v>-0.35371557999999997</c:v>
                </c:pt>
                <c:pt idx="21393">
                  <c:v>-0.36909450999999999</c:v>
                </c:pt>
                <c:pt idx="21394">
                  <c:v>-0.38139765999999997</c:v>
                </c:pt>
                <c:pt idx="21395">
                  <c:v>-0.39985239</c:v>
                </c:pt>
                <c:pt idx="21396">
                  <c:v>-0.41523131999999996</c:v>
                </c:pt>
                <c:pt idx="21397">
                  <c:v>-0.43061025999999997</c:v>
                </c:pt>
                <c:pt idx="21398">
                  <c:v>-0.44291340999999995</c:v>
                </c:pt>
                <c:pt idx="21399">
                  <c:v>-0.45829229999999999</c:v>
                </c:pt>
                <c:pt idx="21400">
                  <c:v>-0.47367130000000002</c:v>
                </c:pt>
                <c:pt idx="21401">
                  <c:v>-0.48905019999999999</c:v>
                </c:pt>
                <c:pt idx="21402">
                  <c:v>-0.50135339999999995</c:v>
                </c:pt>
                <c:pt idx="21403">
                  <c:v>-0.51673229999999992</c:v>
                </c:pt>
                <c:pt idx="21404">
                  <c:v>-0.52903549999999999</c:v>
                </c:pt>
                <c:pt idx="21405">
                  <c:v>-0.5413386</c:v>
                </c:pt>
                <c:pt idx="21406">
                  <c:v>-0.55671749999999998</c:v>
                </c:pt>
                <c:pt idx="21407">
                  <c:v>-0.57209650000000001</c:v>
                </c:pt>
                <c:pt idx="21408">
                  <c:v>-0.58747539999999998</c:v>
                </c:pt>
                <c:pt idx="21409">
                  <c:v>-0.60285440000000001</c:v>
                </c:pt>
                <c:pt idx="21410">
                  <c:v>-0.61823329999999999</c:v>
                </c:pt>
                <c:pt idx="21411">
                  <c:v>-0.63361219999999996</c:v>
                </c:pt>
                <c:pt idx="21412">
                  <c:v>-0.64591540000000003</c:v>
                </c:pt>
                <c:pt idx="21413">
                  <c:v>-0.6612943</c:v>
                </c:pt>
                <c:pt idx="21414">
                  <c:v>-0.67667330000000003</c:v>
                </c:pt>
                <c:pt idx="21415">
                  <c:v>-0.68897640000000004</c:v>
                </c:pt>
                <c:pt idx="21416">
                  <c:v>-0.7012796</c:v>
                </c:pt>
                <c:pt idx="21417">
                  <c:v>-0.7135826999999999</c:v>
                </c:pt>
                <c:pt idx="21418">
                  <c:v>-0.72588589999999997</c:v>
                </c:pt>
                <c:pt idx="21419">
                  <c:v>-0.74126479999999995</c:v>
                </c:pt>
                <c:pt idx="21420">
                  <c:v>-0.75356789999999996</c:v>
                </c:pt>
                <c:pt idx="21421">
                  <c:v>-0.76587110000000003</c:v>
                </c:pt>
                <c:pt idx="21422">
                  <c:v>-0.77817420000000004</c:v>
                </c:pt>
                <c:pt idx="21423">
                  <c:v>-0.7904774</c:v>
                </c:pt>
                <c:pt idx="21424">
                  <c:v>-0.80278050000000001</c:v>
                </c:pt>
                <c:pt idx="21425">
                  <c:v>-0.81508369999999997</c:v>
                </c:pt>
                <c:pt idx="21426">
                  <c:v>-0.82738679999999998</c:v>
                </c:pt>
                <c:pt idx="21427">
                  <c:v>-0.83969000000000005</c:v>
                </c:pt>
                <c:pt idx="21428">
                  <c:v>-0.85199309999999995</c:v>
                </c:pt>
                <c:pt idx="21429">
                  <c:v>-0.86737209999999998</c:v>
                </c:pt>
                <c:pt idx="21430">
                  <c:v>-0.87967519999999999</c:v>
                </c:pt>
                <c:pt idx="21431">
                  <c:v>-0.89197839999999995</c:v>
                </c:pt>
                <c:pt idx="21432">
                  <c:v>-0.9012057</c:v>
                </c:pt>
                <c:pt idx="21433">
                  <c:v>-0.91350889999999996</c:v>
                </c:pt>
                <c:pt idx="21434">
                  <c:v>-0.92581210000000003</c:v>
                </c:pt>
                <c:pt idx="21435">
                  <c:v>-0.93811520000000004</c:v>
                </c:pt>
                <c:pt idx="21436">
                  <c:v>-0.95041829999999994</c:v>
                </c:pt>
                <c:pt idx="21437">
                  <c:v>-0.96272150000000001</c:v>
                </c:pt>
                <c:pt idx="21438">
                  <c:v>-0.97502469999999997</c:v>
                </c:pt>
                <c:pt idx="21439">
                  <c:v>-0.98425200000000002</c:v>
                </c:pt>
                <c:pt idx="21440">
                  <c:v>-0.99347929999999995</c:v>
                </c:pt>
                <c:pt idx="21441">
                  <c:v>-1.0057825</c:v>
                </c:pt>
                <c:pt idx="21442">
                  <c:v>-1.0211614999999998</c:v>
                </c:pt>
                <c:pt idx="21443">
                  <c:v>-1.0334645999999998</c:v>
                </c:pt>
                <c:pt idx="21444">
                  <c:v>-1.0457676999999999</c:v>
                </c:pt>
                <c:pt idx="21445">
                  <c:v>-1.0549951</c:v>
                </c:pt>
                <c:pt idx="21446">
                  <c:v>-1.0642225000000001</c:v>
                </c:pt>
                <c:pt idx="21447">
                  <c:v>-1.0734499</c:v>
                </c:pt>
                <c:pt idx="21448">
                  <c:v>-1.085753</c:v>
                </c:pt>
                <c:pt idx="21449">
                  <c:v>-1.0980561</c:v>
                </c:pt>
                <c:pt idx="21450">
                  <c:v>-1.1072834999999999</c:v>
                </c:pt>
                <c:pt idx="21451">
                  <c:v>-1.1165107999999999</c:v>
                </c:pt>
                <c:pt idx="21452">
                  <c:v>-1.1257382</c:v>
                </c:pt>
                <c:pt idx="21453">
                  <c:v>-1.1380414000000001</c:v>
                </c:pt>
                <c:pt idx="21454">
                  <c:v>-1.1472687000000001</c:v>
                </c:pt>
                <c:pt idx="21455">
                  <c:v>-1.1564961</c:v>
                </c:pt>
                <c:pt idx="21456">
                  <c:v>-1.1657234999999999</c:v>
                </c:pt>
                <c:pt idx="21457">
                  <c:v>-1.1749508</c:v>
                </c:pt>
                <c:pt idx="21458">
                  <c:v>-1.1841781999999998</c:v>
                </c:pt>
                <c:pt idx="21459">
                  <c:v>-1.1934054999999999</c:v>
                </c:pt>
                <c:pt idx="21460">
                  <c:v>-1.2026329</c:v>
                </c:pt>
                <c:pt idx="21461">
                  <c:v>-1.2118603000000001</c:v>
                </c:pt>
                <c:pt idx="21462">
                  <c:v>-1.2210877</c:v>
                </c:pt>
                <c:pt idx="21463">
                  <c:v>-1.230315</c:v>
                </c:pt>
                <c:pt idx="21464">
                  <c:v>-1.2395423000000001</c:v>
                </c:pt>
                <c:pt idx="21465">
                  <c:v>-1.2487697</c:v>
                </c:pt>
                <c:pt idx="21466">
                  <c:v>-1.2579970999999999</c:v>
                </c:pt>
                <c:pt idx="21467">
                  <c:v>-1.2641486</c:v>
                </c:pt>
                <c:pt idx="21468">
                  <c:v>-1.2703001999999999</c:v>
                </c:pt>
                <c:pt idx="21469">
                  <c:v>-1.2795276</c:v>
                </c:pt>
                <c:pt idx="21470">
                  <c:v>-1.2887549</c:v>
                </c:pt>
                <c:pt idx="21471">
                  <c:v>-1.2979823000000001</c:v>
                </c:pt>
                <c:pt idx="21472">
                  <c:v>-1.3041339000000001</c:v>
                </c:pt>
                <c:pt idx="21473">
                  <c:v>-1.3102855</c:v>
                </c:pt>
                <c:pt idx="21474">
                  <c:v>-1.3195128999999999</c:v>
                </c:pt>
                <c:pt idx="21475">
                  <c:v>-1.3287401000000001</c:v>
                </c:pt>
                <c:pt idx="21476">
                  <c:v>-1.3318159999999999</c:v>
                </c:pt>
                <c:pt idx="21477">
                  <c:v>-1.3410432999999999</c:v>
                </c:pt>
                <c:pt idx="21478">
                  <c:v>-1.350271</c:v>
                </c:pt>
                <c:pt idx="21479">
                  <c:v>-1.3594979999999999</c:v>
                </c:pt>
                <c:pt idx="21480">
                  <c:v>-1.36565</c:v>
                </c:pt>
                <c:pt idx="21481">
                  <c:v>-1.371801</c:v>
                </c:pt>
                <c:pt idx="21482">
                  <c:v>-1.3810290000000001</c:v>
                </c:pt>
                <c:pt idx="21483">
                  <c:v>-1.393332</c:v>
                </c:pt>
                <c:pt idx="21484">
                  <c:v>-1.3964080000000001</c:v>
                </c:pt>
                <c:pt idx="21485">
                  <c:v>-1.399483</c:v>
                </c:pt>
                <c:pt idx="21486">
                  <c:v>-1.408711</c:v>
                </c:pt>
                <c:pt idx="21487">
                  <c:v>-1.421014</c:v>
                </c:pt>
                <c:pt idx="21488">
                  <c:v>-1.427165</c:v>
                </c:pt>
                <c:pt idx="21489">
                  <c:v>-1.427165</c:v>
                </c:pt>
                <c:pt idx="21490">
                  <c:v>-1.436393</c:v>
                </c:pt>
                <c:pt idx="21491">
                  <c:v>-1.448696</c:v>
                </c:pt>
                <c:pt idx="21492">
                  <c:v>-1.454847</c:v>
                </c:pt>
                <c:pt idx="21493">
                  <c:v>-1.4579230000000001</c:v>
                </c:pt>
                <c:pt idx="21494">
                  <c:v>-1.464075</c:v>
                </c:pt>
                <c:pt idx="21495">
                  <c:v>-1.4733019999999999</c:v>
                </c:pt>
                <c:pt idx="21496">
                  <c:v>-1.479454</c:v>
                </c:pt>
                <c:pt idx="21497">
                  <c:v>-1.4856050000000001</c:v>
                </c:pt>
                <c:pt idx="21498">
                  <c:v>-1.4948330000000001</c:v>
                </c:pt>
                <c:pt idx="21499">
                  <c:v>-1.50406</c:v>
                </c:pt>
                <c:pt idx="21500">
                  <c:v>-1.513287</c:v>
                </c:pt>
                <c:pt idx="21501">
                  <c:v>-1.519439</c:v>
                </c:pt>
                <c:pt idx="21502">
                  <c:v>-1.5225150000000001</c:v>
                </c:pt>
                <c:pt idx="21503">
                  <c:v>-1.5286660000000001</c:v>
                </c:pt>
                <c:pt idx="21504">
                  <c:v>-1.5378940000000001</c:v>
                </c:pt>
                <c:pt idx="21505">
                  <c:v>-1.54097</c:v>
                </c:pt>
                <c:pt idx="21506">
                  <c:v>-1.5440449999999999</c:v>
                </c:pt>
                <c:pt idx="21507">
                  <c:v>-1.550197</c:v>
                </c:pt>
                <c:pt idx="21508">
                  <c:v>-1.5563480000000001</c:v>
                </c:pt>
                <c:pt idx="21509">
                  <c:v>-1.5655760000000001</c:v>
                </c:pt>
                <c:pt idx="21510">
                  <c:v>-1.5717269999999999</c:v>
                </c:pt>
                <c:pt idx="21511">
                  <c:v>-1.577879</c:v>
                </c:pt>
                <c:pt idx="21512">
                  <c:v>-1.584031</c:v>
                </c:pt>
                <c:pt idx="21513">
                  <c:v>-1.590182</c:v>
                </c:pt>
                <c:pt idx="21514">
                  <c:v>-1.5963339999999999</c:v>
                </c:pt>
                <c:pt idx="21515">
                  <c:v>-1.5963339999999999</c:v>
                </c:pt>
                <c:pt idx="21516">
                  <c:v>-1.6024849999999999</c:v>
                </c:pt>
                <c:pt idx="21517">
                  <c:v>-1.6086370000000001</c:v>
                </c:pt>
                <c:pt idx="21518">
                  <c:v>-1.6147879999999999</c:v>
                </c:pt>
                <c:pt idx="21519">
                  <c:v>-1.617864</c:v>
                </c:pt>
                <c:pt idx="21520">
                  <c:v>-1.62094</c:v>
                </c:pt>
                <c:pt idx="21521">
                  <c:v>-1.6301669999999999</c:v>
                </c:pt>
                <c:pt idx="21522">
                  <c:v>-1.6363190000000001</c:v>
                </c:pt>
                <c:pt idx="21523">
                  <c:v>-1.6393949999999999</c:v>
                </c:pt>
                <c:pt idx="21524">
                  <c:v>-1.645546</c:v>
                </c:pt>
                <c:pt idx="21525">
                  <c:v>-1.6516979999999999</c:v>
                </c:pt>
                <c:pt idx="21526">
                  <c:v>-1.654774</c:v>
                </c:pt>
                <c:pt idx="21527">
                  <c:v>-1.6578489999999999</c:v>
                </c:pt>
                <c:pt idx="21528">
                  <c:v>-1.660925</c:v>
                </c:pt>
                <c:pt idx="21529">
                  <c:v>-1.670153</c:v>
                </c:pt>
                <c:pt idx="21530">
                  <c:v>-1.676304</c:v>
                </c:pt>
                <c:pt idx="21531">
                  <c:v>-1.6793800000000001</c:v>
                </c:pt>
                <c:pt idx="21532">
                  <c:v>-1.685532</c:v>
                </c:pt>
                <c:pt idx="21533">
                  <c:v>-1.6947589999999999</c:v>
                </c:pt>
                <c:pt idx="21534">
                  <c:v>-1.697835</c:v>
                </c:pt>
                <c:pt idx="21535">
                  <c:v>-1.7009099999999999</c:v>
                </c:pt>
                <c:pt idx="21536">
                  <c:v>-1.703986</c:v>
                </c:pt>
                <c:pt idx="21537">
                  <c:v>-1.7101379999999999</c:v>
                </c:pt>
                <c:pt idx="21538">
                  <c:v>-1.713214</c:v>
                </c:pt>
                <c:pt idx="21539">
                  <c:v>-1.713214</c:v>
                </c:pt>
                <c:pt idx="21540">
                  <c:v>-1.716289</c:v>
                </c:pt>
                <c:pt idx="21541">
                  <c:v>-1.719365</c:v>
                </c:pt>
                <c:pt idx="21542">
                  <c:v>-1.7224409999999999</c:v>
                </c:pt>
                <c:pt idx="21543">
                  <c:v>-1.728593</c:v>
                </c:pt>
                <c:pt idx="21544">
                  <c:v>-1.731668</c:v>
                </c:pt>
                <c:pt idx="21545">
                  <c:v>-1.731668</c:v>
                </c:pt>
                <c:pt idx="21546">
                  <c:v>-1.7347440000000001</c:v>
                </c:pt>
                <c:pt idx="21547">
                  <c:v>-1.7378199999999999</c:v>
                </c:pt>
                <c:pt idx="21548">
                  <c:v>-1.740896</c:v>
                </c:pt>
                <c:pt idx="21549">
                  <c:v>-1.740896</c:v>
                </c:pt>
                <c:pt idx="21550">
                  <c:v>-1.7439709999999999</c:v>
                </c:pt>
                <c:pt idx="21551">
                  <c:v>-1.7501229999999999</c:v>
                </c:pt>
                <c:pt idx="21552">
                  <c:v>-1.753199</c:v>
                </c:pt>
                <c:pt idx="21553">
                  <c:v>-1.753199</c:v>
                </c:pt>
                <c:pt idx="21554">
                  <c:v>-1.756275</c:v>
                </c:pt>
                <c:pt idx="21555">
                  <c:v>-1.75935</c:v>
                </c:pt>
                <c:pt idx="21556">
                  <c:v>-1.762426</c:v>
                </c:pt>
                <c:pt idx="21557">
                  <c:v>-1.762426</c:v>
                </c:pt>
                <c:pt idx="21558">
                  <c:v>-1.7655019999999999</c:v>
                </c:pt>
                <c:pt idx="21559">
                  <c:v>-1.768578</c:v>
                </c:pt>
                <c:pt idx="21560">
                  <c:v>-1.7716540000000001</c:v>
                </c:pt>
                <c:pt idx="21561">
                  <c:v>-1.7716540000000001</c:v>
                </c:pt>
                <c:pt idx="21562">
                  <c:v>-1.7716540000000001</c:v>
                </c:pt>
                <c:pt idx="21563">
                  <c:v>-1.774729</c:v>
                </c:pt>
                <c:pt idx="21564">
                  <c:v>-1.7808809999999999</c:v>
                </c:pt>
                <c:pt idx="21565">
                  <c:v>-1.7808809999999999</c:v>
                </c:pt>
                <c:pt idx="21566">
                  <c:v>-1.7808809999999999</c:v>
                </c:pt>
                <c:pt idx="21567">
                  <c:v>-1.783957</c:v>
                </c:pt>
                <c:pt idx="21568">
                  <c:v>-1.7870330000000001</c:v>
                </c:pt>
                <c:pt idx="21569">
                  <c:v>-1.7870330000000001</c:v>
                </c:pt>
                <c:pt idx="21570">
                  <c:v>-1.7870330000000001</c:v>
                </c:pt>
                <c:pt idx="21571">
                  <c:v>-1.790108</c:v>
                </c:pt>
                <c:pt idx="21572">
                  <c:v>-1.790108</c:v>
                </c:pt>
                <c:pt idx="21573">
                  <c:v>-1.790108</c:v>
                </c:pt>
                <c:pt idx="21574">
                  <c:v>-1.7931839999999999</c:v>
                </c:pt>
                <c:pt idx="21575">
                  <c:v>-1.7931839999999999</c:v>
                </c:pt>
                <c:pt idx="21576">
                  <c:v>-1.7931839999999999</c:v>
                </c:pt>
                <c:pt idx="21577">
                  <c:v>-1.7931839999999999</c:v>
                </c:pt>
                <c:pt idx="21578">
                  <c:v>-1.79626</c:v>
                </c:pt>
                <c:pt idx="21579">
                  <c:v>-1.79626</c:v>
                </c:pt>
                <c:pt idx="21580">
                  <c:v>-1.79626</c:v>
                </c:pt>
                <c:pt idx="21581">
                  <c:v>-1.799336</c:v>
                </c:pt>
                <c:pt idx="21582">
                  <c:v>-1.802411</c:v>
                </c:pt>
                <c:pt idx="21583">
                  <c:v>-1.802411</c:v>
                </c:pt>
                <c:pt idx="21584">
                  <c:v>-1.802411</c:v>
                </c:pt>
                <c:pt idx="21585">
                  <c:v>-1.802411</c:v>
                </c:pt>
                <c:pt idx="21586">
                  <c:v>-1.802411</c:v>
                </c:pt>
                <c:pt idx="21587">
                  <c:v>-1.802411</c:v>
                </c:pt>
                <c:pt idx="21588">
                  <c:v>-1.802411</c:v>
                </c:pt>
                <c:pt idx="21589">
                  <c:v>-1.8054870000000001</c:v>
                </c:pt>
                <c:pt idx="21590">
                  <c:v>-1.8085629999999999</c:v>
                </c:pt>
                <c:pt idx="21591">
                  <c:v>-1.8085629999999999</c:v>
                </c:pt>
                <c:pt idx="21592">
                  <c:v>-1.8085629999999999</c:v>
                </c:pt>
                <c:pt idx="21593">
                  <c:v>-1.811639</c:v>
                </c:pt>
                <c:pt idx="21594">
                  <c:v>-1.8147150000000001</c:v>
                </c:pt>
                <c:pt idx="21595">
                  <c:v>-1.8147150000000001</c:v>
                </c:pt>
                <c:pt idx="21596">
                  <c:v>-1.811639</c:v>
                </c:pt>
                <c:pt idx="21597">
                  <c:v>-1.8147150000000001</c:v>
                </c:pt>
                <c:pt idx="21598">
                  <c:v>-1.8147150000000001</c:v>
                </c:pt>
                <c:pt idx="21599">
                  <c:v>-1.811639</c:v>
                </c:pt>
                <c:pt idx="21600">
                  <c:v>-1.811639</c:v>
                </c:pt>
                <c:pt idx="21601">
                  <c:v>-1.811639</c:v>
                </c:pt>
                <c:pt idx="21602">
                  <c:v>-1.8147150000000001</c:v>
                </c:pt>
                <c:pt idx="21603">
                  <c:v>-1.811639</c:v>
                </c:pt>
                <c:pt idx="21604">
                  <c:v>-1.811639</c:v>
                </c:pt>
                <c:pt idx="21605">
                  <c:v>-1.8085629999999999</c:v>
                </c:pt>
                <c:pt idx="21606">
                  <c:v>-1.8085629999999999</c:v>
                </c:pt>
                <c:pt idx="21607">
                  <c:v>-1.8054870000000001</c:v>
                </c:pt>
                <c:pt idx="21608">
                  <c:v>-1.8054870000000001</c:v>
                </c:pt>
                <c:pt idx="21609">
                  <c:v>-1.8054870000000001</c:v>
                </c:pt>
                <c:pt idx="21610">
                  <c:v>-1.8054870000000001</c:v>
                </c:pt>
                <c:pt idx="21611">
                  <c:v>-1.8054870000000001</c:v>
                </c:pt>
                <c:pt idx="21612">
                  <c:v>-1.802411</c:v>
                </c:pt>
                <c:pt idx="21613">
                  <c:v>-1.799336</c:v>
                </c:pt>
                <c:pt idx="21614">
                  <c:v>-1.79626</c:v>
                </c:pt>
                <c:pt idx="21615">
                  <c:v>-1.79626</c:v>
                </c:pt>
                <c:pt idx="21616">
                  <c:v>-1.79626</c:v>
                </c:pt>
                <c:pt idx="21617">
                  <c:v>-1.7931839999999999</c:v>
                </c:pt>
                <c:pt idx="21618">
                  <c:v>-1.790108</c:v>
                </c:pt>
                <c:pt idx="21619">
                  <c:v>-1.790108</c:v>
                </c:pt>
                <c:pt idx="21620">
                  <c:v>-1.7870330000000001</c:v>
                </c:pt>
                <c:pt idx="21621">
                  <c:v>-1.783957</c:v>
                </c:pt>
                <c:pt idx="21622">
                  <c:v>-1.7808809999999999</c:v>
                </c:pt>
                <c:pt idx="21623">
                  <c:v>-1.7778050000000001</c:v>
                </c:pt>
                <c:pt idx="21624">
                  <c:v>-1.774729</c:v>
                </c:pt>
                <c:pt idx="21625">
                  <c:v>-1.7716540000000001</c:v>
                </c:pt>
                <c:pt idx="21626">
                  <c:v>-1.768578</c:v>
                </c:pt>
                <c:pt idx="21627">
                  <c:v>-1.768578</c:v>
                </c:pt>
                <c:pt idx="21628">
                  <c:v>-1.7655019999999999</c:v>
                </c:pt>
                <c:pt idx="21629">
                  <c:v>-1.762426</c:v>
                </c:pt>
                <c:pt idx="21630">
                  <c:v>-1.75935</c:v>
                </c:pt>
                <c:pt idx="21631">
                  <c:v>-1.756275</c:v>
                </c:pt>
                <c:pt idx="21632">
                  <c:v>-1.753199</c:v>
                </c:pt>
                <c:pt idx="21633">
                  <c:v>-1.7501229999999999</c:v>
                </c:pt>
                <c:pt idx="21634">
                  <c:v>-1.747047</c:v>
                </c:pt>
                <c:pt idx="21635">
                  <c:v>-1.7439709999999999</c:v>
                </c:pt>
                <c:pt idx="21636">
                  <c:v>-1.740896</c:v>
                </c:pt>
                <c:pt idx="21637">
                  <c:v>-1.7378199999999999</c:v>
                </c:pt>
                <c:pt idx="21638">
                  <c:v>-1.731668</c:v>
                </c:pt>
                <c:pt idx="21639">
                  <c:v>-1.728593</c:v>
                </c:pt>
                <c:pt idx="21640">
                  <c:v>-1.725517</c:v>
                </c:pt>
                <c:pt idx="21641">
                  <c:v>-1.7224409999999999</c:v>
                </c:pt>
                <c:pt idx="21642">
                  <c:v>-1.719365</c:v>
                </c:pt>
                <c:pt idx="21643">
                  <c:v>-1.716289</c:v>
                </c:pt>
                <c:pt idx="21644">
                  <c:v>-1.713214</c:v>
                </c:pt>
                <c:pt idx="21645">
                  <c:v>-1.7101379999999999</c:v>
                </c:pt>
                <c:pt idx="21646">
                  <c:v>-1.7070620000000001</c:v>
                </c:pt>
                <c:pt idx="21647">
                  <c:v>-1.703986</c:v>
                </c:pt>
                <c:pt idx="21648">
                  <c:v>-1.7009099999999999</c:v>
                </c:pt>
                <c:pt idx="21649">
                  <c:v>-1.697835</c:v>
                </c:pt>
                <c:pt idx="21650">
                  <c:v>-1.697835</c:v>
                </c:pt>
                <c:pt idx="21651">
                  <c:v>-1.6947589999999999</c:v>
                </c:pt>
                <c:pt idx="21652">
                  <c:v>-1.691683</c:v>
                </c:pt>
                <c:pt idx="21653">
                  <c:v>-1.685532</c:v>
                </c:pt>
                <c:pt idx="21654">
                  <c:v>-1.685532</c:v>
                </c:pt>
                <c:pt idx="21655">
                  <c:v>-1.682456</c:v>
                </c:pt>
                <c:pt idx="21656">
                  <c:v>-1.676304</c:v>
                </c:pt>
                <c:pt idx="21657">
                  <c:v>-1.6732279999999999</c:v>
                </c:pt>
                <c:pt idx="21658">
                  <c:v>-1.6670769999999999</c:v>
                </c:pt>
                <c:pt idx="21659">
                  <c:v>-1.6640010000000001</c:v>
                </c:pt>
                <c:pt idx="21660">
                  <c:v>-1.660925</c:v>
                </c:pt>
                <c:pt idx="21661">
                  <c:v>-1.6578489999999999</c:v>
                </c:pt>
                <c:pt idx="21662">
                  <c:v>-1.654774</c:v>
                </c:pt>
                <c:pt idx="21663">
                  <c:v>-1.6516979999999999</c:v>
                </c:pt>
                <c:pt idx="21664">
                  <c:v>-1.648622</c:v>
                </c:pt>
                <c:pt idx="21665">
                  <c:v>-1.645546</c:v>
                </c:pt>
                <c:pt idx="21666">
                  <c:v>-1.6424699999999999</c:v>
                </c:pt>
                <c:pt idx="21667">
                  <c:v>-1.6363190000000001</c:v>
                </c:pt>
                <c:pt idx="21668">
                  <c:v>-1.633243</c:v>
                </c:pt>
                <c:pt idx="21669">
                  <c:v>-1.627092</c:v>
                </c:pt>
                <c:pt idx="21670">
                  <c:v>-1.6240159999999999</c:v>
                </c:pt>
                <c:pt idx="21671">
                  <c:v>-1.62094</c:v>
                </c:pt>
                <c:pt idx="21672">
                  <c:v>-1.617864</c:v>
                </c:pt>
                <c:pt idx="21673">
                  <c:v>-1.6147879999999999</c:v>
                </c:pt>
                <c:pt idx="21674">
                  <c:v>-1.611713</c:v>
                </c:pt>
                <c:pt idx="21675">
                  <c:v>-1.605561</c:v>
                </c:pt>
                <c:pt idx="21676">
                  <c:v>-1.6024849999999999</c:v>
                </c:pt>
                <c:pt idx="21677">
                  <c:v>-1.5994090000000001</c:v>
                </c:pt>
                <c:pt idx="21678">
                  <c:v>-1.5932580000000001</c:v>
                </c:pt>
                <c:pt idx="21679">
                  <c:v>-1.5871059999999999</c:v>
                </c:pt>
                <c:pt idx="21680">
                  <c:v>-1.584031</c:v>
                </c:pt>
                <c:pt idx="21681">
                  <c:v>-1.5809549999999999</c:v>
                </c:pt>
                <c:pt idx="21682">
                  <c:v>-1.574803</c:v>
                </c:pt>
                <c:pt idx="21683">
                  <c:v>-1.5686519999999999</c:v>
                </c:pt>
                <c:pt idx="21684">
                  <c:v>-1.5655760000000001</c:v>
                </c:pt>
                <c:pt idx="21685">
                  <c:v>-1.5594239999999999</c:v>
                </c:pt>
                <c:pt idx="21686">
                  <c:v>-1.5532729999999999</c:v>
                </c:pt>
                <c:pt idx="21687">
                  <c:v>-1.550197</c:v>
                </c:pt>
                <c:pt idx="21688">
                  <c:v>-1.5440449999999999</c:v>
                </c:pt>
                <c:pt idx="21689">
                  <c:v>-1.54097</c:v>
                </c:pt>
                <c:pt idx="21690">
                  <c:v>-1.5378940000000001</c:v>
                </c:pt>
                <c:pt idx="21691">
                  <c:v>-1.534818</c:v>
                </c:pt>
                <c:pt idx="21692">
                  <c:v>-1.5317419999999999</c:v>
                </c:pt>
                <c:pt idx="21693">
                  <c:v>-1.5255909999999999</c:v>
                </c:pt>
                <c:pt idx="21694">
                  <c:v>-1.519439</c:v>
                </c:pt>
                <c:pt idx="21695">
                  <c:v>-1.513287</c:v>
                </c:pt>
                <c:pt idx="21696">
                  <c:v>-1.5102119999999999</c:v>
                </c:pt>
                <c:pt idx="21697">
                  <c:v>-1.50406</c:v>
                </c:pt>
                <c:pt idx="21698">
                  <c:v>-1.4948330000000001</c:v>
                </c:pt>
                <c:pt idx="21699">
                  <c:v>-1.491757</c:v>
                </c:pt>
                <c:pt idx="21700">
                  <c:v>-1.4886809999999999</c:v>
                </c:pt>
                <c:pt idx="21701">
                  <c:v>-1.4856050000000001</c:v>
                </c:pt>
                <c:pt idx="21702">
                  <c:v>-1.479454</c:v>
                </c:pt>
                <c:pt idx="21703">
                  <c:v>-1.4733019999999999</c:v>
                </c:pt>
                <c:pt idx="21704">
                  <c:v>-1.470226</c:v>
                </c:pt>
                <c:pt idx="21705">
                  <c:v>-1.464075</c:v>
                </c:pt>
                <c:pt idx="21706">
                  <c:v>-1.4579230000000001</c:v>
                </c:pt>
                <c:pt idx="21707">
                  <c:v>-1.4517720000000001</c:v>
                </c:pt>
                <c:pt idx="21708">
                  <c:v>-1.448696</c:v>
                </c:pt>
                <c:pt idx="21709">
                  <c:v>-1.442544</c:v>
                </c:pt>
                <c:pt idx="21710">
                  <c:v>-1.436393</c:v>
                </c:pt>
                <c:pt idx="21711">
                  <c:v>-1.4302409999999999</c:v>
                </c:pt>
                <c:pt idx="21712">
                  <c:v>-1.4240900000000001</c:v>
                </c:pt>
                <c:pt idx="21713">
                  <c:v>-1.4179379999999999</c:v>
                </c:pt>
                <c:pt idx="21714">
                  <c:v>-1.411786</c:v>
                </c:pt>
                <c:pt idx="21715">
                  <c:v>-1.408711</c:v>
                </c:pt>
                <c:pt idx="21716">
                  <c:v>-1.4025589999999999</c:v>
                </c:pt>
                <c:pt idx="21717">
                  <c:v>-1.3964080000000001</c:v>
                </c:pt>
                <c:pt idx="21718">
                  <c:v>-1.3902559999999999</c:v>
                </c:pt>
                <c:pt idx="21719">
                  <c:v>-1.384104</c:v>
                </c:pt>
                <c:pt idx="21720">
                  <c:v>-1.377953</c:v>
                </c:pt>
                <c:pt idx="21721">
                  <c:v>-1.371801</c:v>
                </c:pt>
                <c:pt idx="21722">
                  <c:v>-1.36565</c:v>
                </c:pt>
                <c:pt idx="21723">
                  <c:v>-1.3594979999999999</c:v>
                </c:pt>
                <c:pt idx="21724">
                  <c:v>-1.3533459999999999</c:v>
                </c:pt>
                <c:pt idx="21725">
                  <c:v>-1.3471948999999999</c:v>
                </c:pt>
                <c:pt idx="21726">
                  <c:v>-1.3410432999999999</c:v>
                </c:pt>
                <c:pt idx="21727">
                  <c:v>-1.3348917999999999</c:v>
                </c:pt>
                <c:pt idx="21728">
                  <c:v>-1.3287401000000001</c:v>
                </c:pt>
                <c:pt idx="21729">
                  <c:v>-1.3256644</c:v>
                </c:pt>
                <c:pt idx="21730">
                  <c:v>-1.3195128999999999</c:v>
                </c:pt>
                <c:pt idx="21731">
                  <c:v>-1.3102855</c:v>
                </c:pt>
                <c:pt idx="21732">
                  <c:v>-1.3102855</c:v>
                </c:pt>
                <c:pt idx="21733">
                  <c:v>-1.3041339000000001</c:v>
                </c:pt>
                <c:pt idx="21734">
                  <c:v>-1.2949065</c:v>
                </c:pt>
                <c:pt idx="21735">
                  <c:v>-1.2887549</c:v>
                </c:pt>
                <c:pt idx="21736">
                  <c:v>-1.2887549</c:v>
                </c:pt>
                <c:pt idx="21737">
                  <c:v>-1.2826032999999999</c:v>
                </c:pt>
                <c:pt idx="21738">
                  <c:v>-1.2733759999999998</c:v>
                </c:pt>
                <c:pt idx="21739">
                  <c:v>-1.2610728999999998</c:v>
                </c:pt>
                <c:pt idx="21740">
                  <c:v>-1.2579970999999999</c:v>
                </c:pt>
                <c:pt idx="21741">
                  <c:v>-1.2549212999999999</c:v>
                </c:pt>
                <c:pt idx="21742">
                  <c:v>-1.2456939</c:v>
                </c:pt>
                <c:pt idx="21743">
                  <c:v>-1.2333908</c:v>
                </c:pt>
                <c:pt idx="21744">
                  <c:v>-1.230315</c:v>
                </c:pt>
                <c:pt idx="21745">
                  <c:v>-1.2272392000000001</c:v>
                </c:pt>
                <c:pt idx="21746">
                  <c:v>-1.2210877</c:v>
                </c:pt>
                <c:pt idx="21747">
                  <c:v>-1.2118603000000001</c:v>
                </c:pt>
                <c:pt idx="21748">
                  <c:v>-1.2057085999999999</c:v>
                </c:pt>
                <c:pt idx="21749">
                  <c:v>-1.2026329</c:v>
                </c:pt>
                <c:pt idx="21750">
                  <c:v>-1.1995570999999998</c:v>
                </c:pt>
                <c:pt idx="21751">
                  <c:v>-1.1903296999999999</c:v>
                </c:pt>
                <c:pt idx="21752">
                  <c:v>-1.1841781999999998</c:v>
                </c:pt>
                <c:pt idx="21753">
                  <c:v>-1.1780265999999999</c:v>
                </c:pt>
                <c:pt idx="21754">
                  <c:v>-1.1718750999999998</c:v>
                </c:pt>
                <c:pt idx="21755">
                  <c:v>-1.1657234999999999</c:v>
                </c:pt>
                <c:pt idx="21756">
                  <c:v>-1.1564961</c:v>
                </c:pt>
                <c:pt idx="21757">
                  <c:v>-1.1503445000000001</c:v>
                </c:pt>
                <c:pt idx="21758">
                  <c:v>-1.144193</c:v>
                </c:pt>
                <c:pt idx="21759">
                  <c:v>-1.1380414000000001</c:v>
                </c:pt>
                <c:pt idx="21760">
                  <c:v>-1.1257382</c:v>
                </c:pt>
                <c:pt idx="21761">
                  <c:v>-1.1195866999999999</c:v>
                </c:pt>
                <c:pt idx="21762">
                  <c:v>-1.1134351</c:v>
                </c:pt>
                <c:pt idx="21763">
                  <c:v>-1.1072834999999999</c:v>
                </c:pt>
                <c:pt idx="21764">
                  <c:v>-1.0980561</c:v>
                </c:pt>
                <c:pt idx="21765">
                  <c:v>-1.0888287999999999</c:v>
                </c:pt>
                <c:pt idx="21766">
                  <c:v>-1.0826770999999999</c:v>
                </c:pt>
                <c:pt idx="21767">
                  <c:v>-1.0765256000000001</c:v>
                </c:pt>
                <c:pt idx="21768">
                  <c:v>-1.0703739999999999</c:v>
                </c:pt>
                <c:pt idx="21769">
                  <c:v>-1.0611467000000001</c:v>
                </c:pt>
                <c:pt idx="21770">
                  <c:v>-1.0549951</c:v>
                </c:pt>
                <c:pt idx="21771">
                  <c:v>-1.0519193</c:v>
                </c:pt>
                <c:pt idx="21772">
                  <c:v>-1.0457676999999999</c:v>
                </c:pt>
                <c:pt idx="21773">
                  <c:v>-1.0365403</c:v>
                </c:pt>
                <c:pt idx="21774">
                  <c:v>-1.0303887999999999</c:v>
                </c:pt>
                <c:pt idx="21775">
                  <c:v>-1.0242372</c:v>
                </c:pt>
                <c:pt idx="21776">
                  <c:v>-1.0180856</c:v>
                </c:pt>
                <c:pt idx="21777">
                  <c:v>-1.0088583</c:v>
                </c:pt>
                <c:pt idx="21778">
                  <c:v>-0.99963089999999999</c:v>
                </c:pt>
                <c:pt idx="21779">
                  <c:v>-0.99347929999999995</c:v>
                </c:pt>
                <c:pt idx="21780">
                  <c:v>-0.98732779999999998</c:v>
                </c:pt>
                <c:pt idx="21781">
                  <c:v>-0.97810039999999998</c:v>
                </c:pt>
                <c:pt idx="21782">
                  <c:v>-0.96887299999999998</c:v>
                </c:pt>
                <c:pt idx="21783">
                  <c:v>-0.96579729999999997</c:v>
                </c:pt>
                <c:pt idx="21784">
                  <c:v>-0.95964559999999999</c:v>
                </c:pt>
                <c:pt idx="21785">
                  <c:v>-0.95041829999999994</c:v>
                </c:pt>
                <c:pt idx="21786">
                  <c:v>-0.94426679999999996</c:v>
                </c:pt>
                <c:pt idx="21787">
                  <c:v>-0.93811520000000004</c:v>
                </c:pt>
                <c:pt idx="21788">
                  <c:v>-0.92888779999999993</c:v>
                </c:pt>
                <c:pt idx="21789">
                  <c:v>-0.91658470000000003</c:v>
                </c:pt>
                <c:pt idx="21790">
                  <c:v>-0.90428149999999996</c:v>
                </c:pt>
                <c:pt idx="21791">
                  <c:v>-0.89505409999999996</c:v>
                </c:pt>
                <c:pt idx="21792">
                  <c:v>-0.89197839999999995</c:v>
                </c:pt>
                <c:pt idx="21793">
                  <c:v>-0.88582680000000003</c:v>
                </c:pt>
                <c:pt idx="21794">
                  <c:v>-0.87352370000000001</c:v>
                </c:pt>
                <c:pt idx="21795">
                  <c:v>-0.86122049999999994</c:v>
                </c:pt>
                <c:pt idx="21796">
                  <c:v>-0.85506890000000002</c:v>
                </c:pt>
                <c:pt idx="21797">
                  <c:v>-0.84891729999999999</c:v>
                </c:pt>
                <c:pt idx="21798">
                  <c:v>-0.84276580000000001</c:v>
                </c:pt>
                <c:pt idx="21799">
                  <c:v>-0.83661419999999997</c:v>
                </c:pt>
                <c:pt idx="21800">
                  <c:v>-0.83969000000000005</c:v>
                </c:pt>
                <c:pt idx="21801">
                  <c:v>-0.85506890000000002</c:v>
                </c:pt>
                <c:pt idx="21802">
                  <c:v>-0.86122049999999994</c:v>
                </c:pt>
                <c:pt idx="21803">
                  <c:v>-0.86122049999999994</c:v>
                </c:pt>
                <c:pt idx="21804">
                  <c:v>-0.85199309999999995</c:v>
                </c:pt>
                <c:pt idx="21805">
                  <c:v>-0.84276580000000001</c:v>
                </c:pt>
                <c:pt idx="21806">
                  <c:v>-0.82738679999999998</c:v>
                </c:pt>
                <c:pt idx="21807">
                  <c:v>-0.80585629999999997</c:v>
                </c:pt>
                <c:pt idx="21808">
                  <c:v>-0.78125</c:v>
                </c:pt>
                <c:pt idx="21809">
                  <c:v>-0.76279530000000006</c:v>
                </c:pt>
                <c:pt idx="21810">
                  <c:v>-0.74434059999999991</c:v>
                </c:pt>
                <c:pt idx="21811">
                  <c:v>-0.72896159999999999</c:v>
                </c:pt>
                <c:pt idx="21812">
                  <c:v>-0.71665849999999998</c:v>
                </c:pt>
                <c:pt idx="21813">
                  <c:v>-0.7135826999999999</c:v>
                </c:pt>
                <c:pt idx="21814">
                  <c:v>-0.71665849999999998</c:v>
                </c:pt>
                <c:pt idx="21815">
                  <c:v>-0.72588589999999997</c:v>
                </c:pt>
                <c:pt idx="21816">
                  <c:v>-0.73818899999999998</c:v>
                </c:pt>
                <c:pt idx="21817">
                  <c:v>-0.74741630000000003</c:v>
                </c:pt>
                <c:pt idx="21818">
                  <c:v>-0.75356789999999996</c:v>
                </c:pt>
                <c:pt idx="21819">
                  <c:v>-0.74741630000000003</c:v>
                </c:pt>
                <c:pt idx="21820">
                  <c:v>-0.73203740000000006</c:v>
                </c:pt>
                <c:pt idx="21821">
                  <c:v>-0.7135826999999999</c:v>
                </c:pt>
                <c:pt idx="21822">
                  <c:v>-0.68897640000000004</c:v>
                </c:pt>
                <c:pt idx="21823">
                  <c:v>-0.6612943</c:v>
                </c:pt>
                <c:pt idx="21824">
                  <c:v>-0.63668799999999992</c:v>
                </c:pt>
                <c:pt idx="21825">
                  <c:v>-0.62130909999999995</c:v>
                </c:pt>
                <c:pt idx="21826">
                  <c:v>-0.61208170000000006</c:v>
                </c:pt>
                <c:pt idx="21827">
                  <c:v>-0.60593009999999992</c:v>
                </c:pt>
                <c:pt idx="21828">
                  <c:v>-0.60593009999999992</c:v>
                </c:pt>
                <c:pt idx="21829">
                  <c:v>-0.61515750000000002</c:v>
                </c:pt>
                <c:pt idx="21830">
                  <c:v>-0.62438479999999996</c:v>
                </c:pt>
                <c:pt idx="21831">
                  <c:v>-0.63361219999999996</c:v>
                </c:pt>
                <c:pt idx="21832">
                  <c:v>-0.63976379999999999</c:v>
                </c:pt>
                <c:pt idx="21833">
                  <c:v>-0.63668799999999992</c:v>
                </c:pt>
                <c:pt idx="21834">
                  <c:v>-0.62746060000000003</c:v>
                </c:pt>
                <c:pt idx="21835">
                  <c:v>-0.60900589999999999</c:v>
                </c:pt>
                <c:pt idx="21836">
                  <c:v>-0.58439960000000002</c:v>
                </c:pt>
                <c:pt idx="21837">
                  <c:v>-0.56286910000000001</c:v>
                </c:pt>
                <c:pt idx="21838">
                  <c:v>-0.54441439999999997</c:v>
                </c:pt>
                <c:pt idx="21839">
                  <c:v>-0.53211120000000001</c:v>
                </c:pt>
                <c:pt idx="21840">
                  <c:v>-0.5198081</c:v>
                </c:pt>
                <c:pt idx="21841">
                  <c:v>-0.51365649999999996</c:v>
                </c:pt>
                <c:pt idx="21842">
                  <c:v>-0.5105807</c:v>
                </c:pt>
                <c:pt idx="21843">
                  <c:v>-0.5105807</c:v>
                </c:pt>
                <c:pt idx="21844">
                  <c:v>-0.51365649999999996</c:v>
                </c:pt>
                <c:pt idx="21845">
                  <c:v>-0.51365649999999996</c:v>
                </c:pt>
                <c:pt idx="21846">
                  <c:v>-0.5105807</c:v>
                </c:pt>
                <c:pt idx="21847">
                  <c:v>-0.50442920000000002</c:v>
                </c:pt>
                <c:pt idx="21848">
                  <c:v>-0.49827759999999999</c:v>
                </c:pt>
                <c:pt idx="21849">
                  <c:v>-0.48289859999999996</c:v>
                </c:pt>
                <c:pt idx="21850">
                  <c:v>-0.46751969999999998</c:v>
                </c:pt>
                <c:pt idx="21851">
                  <c:v>-0.44906499999999999</c:v>
                </c:pt>
                <c:pt idx="21852">
                  <c:v>-0.43676183999999996</c:v>
                </c:pt>
                <c:pt idx="21853">
                  <c:v>-0.42445868999999997</c:v>
                </c:pt>
                <c:pt idx="21854">
                  <c:v>-0.41830710999999998</c:v>
                </c:pt>
                <c:pt idx="21855">
                  <c:v>-0.41523131999999996</c:v>
                </c:pt>
                <c:pt idx="21856">
                  <c:v>-0.41215552999999999</c:v>
                </c:pt>
                <c:pt idx="21857">
                  <c:v>-0.40907974999999996</c:v>
                </c:pt>
                <c:pt idx="21858">
                  <c:v>-0.40600396</c:v>
                </c:pt>
                <c:pt idx="21859">
                  <c:v>-0.40600396</c:v>
                </c:pt>
                <c:pt idx="21860">
                  <c:v>-0.39985239</c:v>
                </c:pt>
                <c:pt idx="21861">
                  <c:v>-0.39062501999999999</c:v>
                </c:pt>
                <c:pt idx="21862">
                  <c:v>-0.37524608999999998</c:v>
                </c:pt>
                <c:pt idx="21863">
                  <c:v>-0.36294293999999999</c:v>
                </c:pt>
                <c:pt idx="21864">
                  <c:v>-0.35063979000000001</c:v>
                </c:pt>
                <c:pt idx="21865">
                  <c:v>-0.34141241999999999</c:v>
                </c:pt>
                <c:pt idx="21866">
                  <c:v>-0.32910928</c:v>
                </c:pt>
                <c:pt idx="21867">
                  <c:v>-0.31988190999999999</c:v>
                </c:pt>
                <c:pt idx="21868">
                  <c:v>-0.31373034</c:v>
                </c:pt>
                <c:pt idx="21869">
                  <c:v>-0.31065454999999997</c:v>
                </c:pt>
                <c:pt idx="21870">
                  <c:v>-0.31065454999999997</c:v>
                </c:pt>
                <c:pt idx="21871">
                  <c:v>-0.31065454999999997</c:v>
                </c:pt>
                <c:pt idx="21872">
                  <c:v>-0.30757876000000001</c:v>
                </c:pt>
                <c:pt idx="21873">
                  <c:v>-0.30450297999999998</c:v>
                </c:pt>
                <c:pt idx="21874">
                  <c:v>-0.30142718999999996</c:v>
                </c:pt>
                <c:pt idx="21875">
                  <c:v>-0.29527560999999997</c:v>
                </c:pt>
                <c:pt idx="21876">
                  <c:v>-0.28604825</c:v>
                </c:pt>
                <c:pt idx="21877">
                  <c:v>-0.27682088999999999</c:v>
                </c:pt>
                <c:pt idx="21878">
                  <c:v>-0.26759352999999997</c:v>
                </c:pt>
                <c:pt idx="21879">
                  <c:v>-0.26144195999999997</c:v>
                </c:pt>
                <c:pt idx="21880">
                  <c:v>-0.25221459000000002</c:v>
                </c:pt>
                <c:pt idx="21881">
                  <c:v>-0.24298719999999999</c:v>
                </c:pt>
                <c:pt idx="21882">
                  <c:v>-0.23683569999999998</c:v>
                </c:pt>
                <c:pt idx="21883">
                  <c:v>-0.23375989999999996</c:v>
                </c:pt>
                <c:pt idx="21884">
                  <c:v>-0.2306841</c:v>
                </c:pt>
                <c:pt idx="21885">
                  <c:v>-0.22453249999999997</c:v>
                </c:pt>
                <c:pt idx="21886">
                  <c:v>-0.22145669999999998</c:v>
                </c:pt>
                <c:pt idx="21887">
                  <c:v>-0.21838089999999999</c:v>
                </c:pt>
                <c:pt idx="21888">
                  <c:v>-0.21530509999999997</c:v>
                </c:pt>
                <c:pt idx="21889">
                  <c:v>-0.2091536</c:v>
                </c:pt>
                <c:pt idx="21890">
                  <c:v>-0.20300199999999999</c:v>
                </c:pt>
                <c:pt idx="21891">
                  <c:v>-0.19377459999999999</c:v>
                </c:pt>
                <c:pt idx="21892">
                  <c:v>-0.1845473</c:v>
                </c:pt>
                <c:pt idx="21893">
                  <c:v>-0.17531989999999997</c:v>
                </c:pt>
                <c:pt idx="21894">
                  <c:v>-0.16916829999999999</c:v>
                </c:pt>
                <c:pt idx="21895">
                  <c:v>-0.15994099999999997</c:v>
                </c:pt>
                <c:pt idx="21896">
                  <c:v>-0.15378939999999999</c:v>
                </c:pt>
                <c:pt idx="21897">
                  <c:v>-0.15071359999999998</c:v>
                </c:pt>
                <c:pt idx="21898">
                  <c:v>-0.14763779999999999</c:v>
                </c:pt>
                <c:pt idx="21899">
                  <c:v>-0.14148619999999998</c:v>
                </c:pt>
                <c:pt idx="21900">
                  <c:v>-0.13533469999999997</c:v>
                </c:pt>
                <c:pt idx="21901">
                  <c:v>-0.1291831</c:v>
                </c:pt>
                <c:pt idx="21902">
                  <c:v>-0.12303149999999999</c:v>
                </c:pt>
                <c:pt idx="21903">
                  <c:v>-0.11380419999999999</c:v>
                </c:pt>
                <c:pt idx="21904">
                  <c:v>-0.10765259999999999</c:v>
                </c:pt>
                <c:pt idx="21905">
                  <c:v>-9.842519999999999E-2</c:v>
                </c:pt>
                <c:pt idx="21906">
                  <c:v>-9.2273600000000011E-2</c:v>
                </c:pt>
                <c:pt idx="21907">
                  <c:v>-8.3046299999999962E-2</c:v>
                </c:pt>
                <c:pt idx="21908">
                  <c:v>-7.3818899999999965E-2</c:v>
                </c:pt>
                <c:pt idx="21909">
                  <c:v>-7.0743200000000006E-2</c:v>
                </c:pt>
                <c:pt idx="21910">
                  <c:v>-6.4591599999999971E-2</c:v>
                </c:pt>
                <c:pt idx="21911">
                  <c:v>-5.8439999999999992E-2</c:v>
                </c:pt>
                <c:pt idx="21912">
                  <c:v>-5.5364199999999975E-2</c:v>
                </c:pt>
                <c:pt idx="21913">
                  <c:v>-4.9212599999999995E-2</c:v>
                </c:pt>
                <c:pt idx="21914">
                  <c:v>-4.6136799999999978E-2</c:v>
                </c:pt>
                <c:pt idx="21915">
                  <c:v>-3.9985300000000001E-2</c:v>
                </c:pt>
                <c:pt idx="21916">
                  <c:v>-3.3833699999999967E-2</c:v>
                </c:pt>
                <c:pt idx="21917">
                  <c:v>-3.0757900000000005E-2</c:v>
                </c:pt>
                <c:pt idx="21918">
                  <c:v>-2.1530600000000011E-2</c:v>
                </c:pt>
                <c:pt idx="21919">
                  <c:v>-1.2303199999999959E-2</c:v>
                </c:pt>
                <c:pt idx="21920">
                  <c:v>-9.2273999999999967E-3</c:v>
                </c:pt>
                <c:pt idx="21921">
                  <c:v>0</c:v>
                </c:pt>
                <c:pt idx="21922">
                  <c:v>9.2272999999999938E-3</c:v>
                </c:pt>
                <c:pt idx="21923">
                  <c:v>1.5378900000000029E-2</c:v>
                </c:pt>
                <c:pt idx="21924">
                  <c:v>2.1530500000000008E-2</c:v>
                </c:pt>
                <c:pt idx="21925">
                  <c:v>2.4606300000000025E-2</c:v>
                </c:pt>
                <c:pt idx="21926">
                  <c:v>3.3833600000000019E-2</c:v>
                </c:pt>
                <c:pt idx="21927">
                  <c:v>3.9985199999999999E-2</c:v>
                </c:pt>
                <c:pt idx="21928">
                  <c:v>4.6136800000000033E-2</c:v>
                </c:pt>
                <c:pt idx="21929">
                  <c:v>5.228830000000001E-2</c:v>
                </c:pt>
                <c:pt idx="21930">
                  <c:v>6.1515700000000006E-2</c:v>
                </c:pt>
                <c:pt idx="21931">
                  <c:v>6.4591500000000024E-2</c:v>
                </c:pt>
                <c:pt idx="21932">
                  <c:v>7.0743100000000003E-2</c:v>
                </c:pt>
                <c:pt idx="21933">
                  <c:v>7.6894700000000038E-2</c:v>
                </c:pt>
                <c:pt idx="21934">
                  <c:v>7.99705E-2</c:v>
                </c:pt>
                <c:pt idx="21935">
                  <c:v>8.3046200000000014E-2</c:v>
                </c:pt>
                <c:pt idx="21936">
                  <c:v>9.2273600000000011E-2</c:v>
                </c:pt>
                <c:pt idx="21937">
                  <c:v>0.10150090000000001</c:v>
                </c:pt>
                <c:pt idx="21938">
                  <c:v>0.10765250000000004</c:v>
                </c:pt>
                <c:pt idx="21939">
                  <c:v>0.11380410000000002</c:v>
                </c:pt>
                <c:pt idx="21940">
                  <c:v>0.12303140000000001</c:v>
                </c:pt>
                <c:pt idx="21941">
                  <c:v>0.1291831</c:v>
                </c:pt>
                <c:pt idx="21942">
                  <c:v>0.13225880000000001</c:v>
                </c:pt>
                <c:pt idx="21943">
                  <c:v>0.13841039999999999</c:v>
                </c:pt>
                <c:pt idx="21944">
                  <c:v>0.14456200000000002</c:v>
                </c:pt>
                <c:pt idx="21945">
                  <c:v>0.1507135</c:v>
                </c:pt>
                <c:pt idx="21946">
                  <c:v>0.15686509999999998</c:v>
                </c:pt>
                <c:pt idx="21947">
                  <c:v>0.16301670000000001</c:v>
                </c:pt>
                <c:pt idx="21948">
                  <c:v>0.16916830000000005</c:v>
                </c:pt>
                <c:pt idx="21949">
                  <c:v>0.17531980000000003</c:v>
                </c:pt>
                <c:pt idx="21950">
                  <c:v>0.17839570000000005</c:v>
                </c:pt>
                <c:pt idx="21951">
                  <c:v>0.18147140000000006</c:v>
                </c:pt>
                <c:pt idx="21952">
                  <c:v>0.19069880000000006</c:v>
                </c:pt>
                <c:pt idx="21953">
                  <c:v>0.19377460000000002</c:v>
                </c:pt>
                <c:pt idx="21954">
                  <c:v>0.1999261</c:v>
                </c:pt>
                <c:pt idx="21955">
                  <c:v>0.20607770000000003</c:v>
                </c:pt>
                <c:pt idx="21956">
                  <c:v>0.21222930000000007</c:v>
                </c:pt>
                <c:pt idx="21957">
                  <c:v>0.22145670000000006</c:v>
                </c:pt>
                <c:pt idx="21958">
                  <c:v>0.22453250000000002</c:v>
                </c:pt>
                <c:pt idx="21959">
                  <c:v>0.22760820000000004</c:v>
                </c:pt>
                <c:pt idx="21960">
                  <c:v>0.23375979999999996</c:v>
                </c:pt>
                <c:pt idx="21961">
                  <c:v>0.23683560000000003</c:v>
                </c:pt>
                <c:pt idx="21962">
                  <c:v>0.2399114</c:v>
                </c:pt>
                <c:pt idx="21963">
                  <c:v>0.24606300000000003</c:v>
                </c:pt>
                <c:pt idx="21964">
                  <c:v>0.25529029999999997</c:v>
                </c:pt>
                <c:pt idx="21965">
                  <c:v>0.2614419</c:v>
                </c:pt>
                <c:pt idx="21966">
                  <c:v>0.26451760000000002</c:v>
                </c:pt>
                <c:pt idx="21967">
                  <c:v>0.26759350000000004</c:v>
                </c:pt>
                <c:pt idx="21968">
                  <c:v>0.2706693</c:v>
                </c:pt>
                <c:pt idx="21969">
                  <c:v>0.27682079999999998</c:v>
                </c:pt>
                <c:pt idx="21970">
                  <c:v>0.2798967</c:v>
                </c:pt>
                <c:pt idx="21971">
                  <c:v>0.28912400000000005</c:v>
                </c:pt>
                <c:pt idx="21972">
                  <c:v>0.29219980000000001</c:v>
                </c:pt>
                <c:pt idx="21973">
                  <c:v>0.29527559999999997</c:v>
                </c:pt>
                <c:pt idx="21974">
                  <c:v>0.29835129999999999</c:v>
                </c:pt>
                <c:pt idx="21975">
                  <c:v>0.30450290000000002</c:v>
                </c:pt>
                <c:pt idx="21976">
                  <c:v>0.30757869999999998</c:v>
                </c:pt>
                <c:pt idx="21977">
                  <c:v>0.31373030000000002</c:v>
                </c:pt>
                <c:pt idx="21978">
                  <c:v>0.31680609999999998</c:v>
                </c:pt>
                <c:pt idx="21979">
                  <c:v>0.32295760000000007</c:v>
                </c:pt>
                <c:pt idx="21980">
                  <c:v>0.32910919999999999</c:v>
                </c:pt>
                <c:pt idx="21981">
                  <c:v>0.33526080000000003</c:v>
                </c:pt>
                <c:pt idx="21982">
                  <c:v>0.3414123</c:v>
                </c:pt>
                <c:pt idx="21983">
                  <c:v>0.34756399999999998</c:v>
                </c:pt>
                <c:pt idx="21984">
                  <c:v>0.35371549999999996</c:v>
                </c:pt>
                <c:pt idx="21985">
                  <c:v>0.35679130000000003</c:v>
                </c:pt>
                <c:pt idx="21986">
                  <c:v>0.3598671</c:v>
                </c:pt>
                <c:pt idx="21987">
                  <c:v>0.36601870000000003</c:v>
                </c:pt>
                <c:pt idx="21988">
                  <c:v>0.36909449999999999</c:v>
                </c:pt>
                <c:pt idx="21989">
                  <c:v>0.37832189999999999</c:v>
                </c:pt>
                <c:pt idx="21990">
                  <c:v>0.3813976</c:v>
                </c:pt>
                <c:pt idx="21991">
                  <c:v>0.38447339999999997</c:v>
                </c:pt>
                <c:pt idx="21992">
                  <c:v>0.390625</c:v>
                </c:pt>
                <c:pt idx="21993">
                  <c:v>0.39677649999999998</c:v>
                </c:pt>
                <c:pt idx="21994">
                  <c:v>0.39985230000000005</c:v>
                </c:pt>
                <c:pt idx="21995">
                  <c:v>0.40600389999999997</c:v>
                </c:pt>
                <c:pt idx="21996">
                  <c:v>0.40907970000000005</c:v>
                </c:pt>
                <c:pt idx="21997">
                  <c:v>0.41215550000000001</c:v>
                </c:pt>
                <c:pt idx="21998">
                  <c:v>0.41830710000000004</c:v>
                </c:pt>
                <c:pt idx="21999">
                  <c:v>0.42445869999999997</c:v>
                </c:pt>
                <c:pt idx="22000">
                  <c:v>0.42753439999999998</c:v>
                </c:pt>
                <c:pt idx="22001">
                  <c:v>0.43061020000000005</c:v>
                </c:pt>
                <c:pt idx="22002">
                  <c:v>0.43676179999999998</c:v>
                </c:pt>
                <c:pt idx="22003">
                  <c:v>0.44291340000000001</c:v>
                </c:pt>
                <c:pt idx="22004">
                  <c:v>0.44906500000000005</c:v>
                </c:pt>
                <c:pt idx="22005">
                  <c:v>0.45521650000000002</c:v>
                </c:pt>
                <c:pt idx="22006">
                  <c:v>0.46136810000000006</c:v>
                </c:pt>
                <c:pt idx="22007">
                  <c:v>0.46751969999999998</c:v>
                </c:pt>
                <c:pt idx="22008">
                  <c:v>0.47059550000000006</c:v>
                </c:pt>
                <c:pt idx="22009">
                  <c:v>0.47674709999999998</c:v>
                </c:pt>
                <c:pt idx="22010">
                  <c:v>0.47982279999999999</c:v>
                </c:pt>
                <c:pt idx="22011">
                  <c:v>0.48289860000000007</c:v>
                </c:pt>
                <c:pt idx="22012">
                  <c:v>0.48905019999999999</c:v>
                </c:pt>
                <c:pt idx="22013">
                  <c:v>0.49520169999999997</c:v>
                </c:pt>
                <c:pt idx="22014">
                  <c:v>0.49827750000000004</c:v>
                </c:pt>
                <c:pt idx="22015">
                  <c:v>0.5013533</c:v>
                </c:pt>
                <c:pt idx="22016">
                  <c:v>0.5013533</c:v>
                </c:pt>
                <c:pt idx="22017">
                  <c:v>0.50442909999999996</c:v>
                </c:pt>
                <c:pt idx="22018">
                  <c:v>0.50750490000000004</c:v>
                </c:pt>
                <c:pt idx="22019">
                  <c:v>0.51058060000000005</c:v>
                </c:pt>
                <c:pt idx="22020">
                  <c:v>0.51058060000000005</c:v>
                </c:pt>
                <c:pt idx="22021">
                  <c:v>0.51673230000000003</c:v>
                </c:pt>
                <c:pt idx="22022">
                  <c:v>0.52288380000000001</c:v>
                </c:pt>
                <c:pt idx="22023">
                  <c:v>0.52595970000000003</c:v>
                </c:pt>
                <c:pt idx="22024">
                  <c:v>0.53211120000000001</c:v>
                </c:pt>
                <c:pt idx="22025">
                  <c:v>0.53518699999999997</c:v>
                </c:pt>
                <c:pt idx="22026">
                  <c:v>0.5413386</c:v>
                </c:pt>
                <c:pt idx="22027">
                  <c:v>0.54441430000000002</c:v>
                </c:pt>
                <c:pt idx="22028">
                  <c:v>0.55056590000000005</c:v>
                </c:pt>
                <c:pt idx="22029">
                  <c:v>0.55056590000000005</c:v>
                </c:pt>
                <c:pt idx="22030">
                  <c:v>0.55671749999999998</c:v>
                </c:pt>
                <c:pt idx="22031">
                  <c:v>0.55979330000000005</c:v>
                </c:pt>
                <c:pt idx="22032">
                  <c:v>0.56286910000000001</c:v>
                </c:pt>
                <c:pt idx="22033">
                  <c:v>0.56902059999999999</c:v>
                </c:pt>
                <c:pt idx="22034">
                  <c:v>0.57517220000000002</c:v>
                </c:pt>
                <c:pt idx="22035">
                  <c:v>0.57824799999999998</c:v>
                </c:pt>
                <c:pt idx="22036">
                  <c:v>0.58132380000000006</c:v>
                </c:pt>
                <c:pt idx="22037">
                  <c:v>0.58132380000000006</c:v>
                </c:pt>
                <c:pt idx="22038">
                  <c:v>0.58439960000000002</c:v>
                </c:pt>
                <c:pt idx="22039">
                  <c:v>0.58747530000000003</c:v>
                </c:pt>
                <c:pt idx="22040">
                  <c:v>0.59055120000000005</c:v>
                </c:pt>
                <c:pt idx="22041">
                  <c:v>0.59362690000000007</c:v>
                </c:pt>
                <c:pt idx="22042">
                  <c:v>0.59670270000000003</c:v>
                </c:pt>
                <c:pt idx="22043">
                  <c:v>0.59670270000000003</c:v>
                </c:pt>
                <c:pt idx="22044">
                  <c:v>0.59977849999999999</c:v>
                </c:pt>
                <c:pt idx="22045">
                  <c:v>0.60285430000000007</c:v>
                </c:pt>
                <c:pt idx="22046">
                  <c:v>0.59977849999999999</c:v>
                </c:pt>
                <c:pt idx="22047">
                  <c:v>0.60285430000000007</c:v>
                </c:pt>
                <c:pt idx="22048">
                  <c:v>0.60593010000000003</c:v>
                </c:pt>
                <c:pt idx="22049">
                  <c:v>0.60900589999999999</c:v>
                </c:pt>
                <c:pt idx="22050">
                  <c:v>0.60593010000000003</c:v>
                </c:pt>
                <c:pt idx="22051">
                  <c:v>0.60285430000000007</c:v>
                </c:pt>
                <c:pt idx="22052">
                  <c:v>0.60593010000000003</c:v>
                </c:pt>
                <c:pt idx="22053">
                  <c:v>0.60900589999999999</c:v>
                </c:pt>
                <c:pt idx="22054">
                  <c:v>0.61515750000000002</c:v>
                </c:pt>
                <c:pt idx="22055">
                  <c:v>0.621309</c:v>
                </c:pt>
                <c:pt idx="22056">
                  <c:v>0.63361210000000001</c:v>
                </c:pt>
                <c:pt idx="22057">
                  <c:v>0.65821799999999997</c:v>
                </c:pt>
                <c:pt idx="22058">
                  <c:v>0.67667300000000008</c:v>
                </c:pt>
                <c:pt idx="22059">
                  <c:v>0.68590100000000009</c:v>
                </c:pt>
                <c:pt idx="22060">
                  <c:v>0.68590100000000009</c:v>
                </c:pt>
                <c:pt idx="22061">
                  <c:v>0.68282500000000002</c:v>
                </c:pt>
                <c:pt idx="22062">
                  <c:v>0.67667300000000008</c:v>
                </c:pt>
                <c:pt idx="22063">
                  <c:v>0.66744599999999998</c:v>
                </c:pt>
                <c:pt idx="22064">
                  <c:v>0.65514300000000003</c:v>
                </c:pt>
                <c:pt idx="22065">
                  <c:v>0.64591529999999997</c:v>
                </c:pt>
                <c:pt idx="22066">
                  <c:v>0.63668800000000003</c:v>
                </c:pt>
                <c:pt idx="22067">
                  <c:v>0.6305364</c:v>
                </c:pt>
                <c:pt idx="22068">
                  <c:v>0.6305364</c:v>
                </c:pt>
                <c:pt idx="22069">
                  <c:v>0.63361210000000001</c:v>
                </c:pt>
                <c:pt idx="22070">
                  <c:v>0.64899110000000004</c:v>
                </c:pt>
                <c:pt idx="22071">
                  <c:v>0.67052200000000006</c:v>
                </c:pt>
                <c:pt idx="22072">
                  <c:v>0.69512799999999997</c:v>
                </c:pt>
                <c:pt idx="22073">
                  <c:v>0.71358300000000008</c:v>
                </c:pt>
                <c:pt idx="22074">
                  <c:v>0.72588600000000003</c:v>
                </c:pt>
                <c:pt idx="22075">
                  <c:v>0.72896200000000011</c:v>
                </c:pt>
                <c:pt idx="22076">
                  <c:v>0.72588600000000003</c:v>
                </c:pt>
                <c:pt idx="22077">
                  <c:v>0.71665800000000002</c:v>
                </c:pt>
                <c:pt idx="22078">
                  <c:v>0.70128000000000013</c:v>
                </c:pt>
                <c:pt idx="22079">
                  <c:v>0.68282500000000002</c:v>
                </c:pt>
                <c:pt idx="22080">
                  <c:v>0.67052200000000006</c:v>
                </c:pt>
                <c:pt idx="22081">
                  <c:v>0.66436999999999991</c:v>
                </c:pt>
                <c:pt idx="22082">
                  <c:v>0.66436999999999991</c:v>
                </c:pt>
                <c:pt idx="22083">
                  <c:v>0.66744599999999998</c:v>
                </c:pt>
                <c:pt idx="22084">
                  <c:v>0.67974899999999994</c:v>
                </c:pt>
                <c:pt idx="22085">
                  <c:v>0.69820400000000005</c:v>
                </c:pt>
                <c:pt idx="22086">
                  <c:v>0.71665800000000002</c:v>
                </c:pt>
                <c:pt idx="22087">
                  <c:v>0.73511299999999991</c:v>
                </c:pt>
                <c:pt idx="22088">
                  <c:v>0.75049199999999994</c:v>
                </c:pt>
                <c:pt idx="22089">
                  <c:v>0.75971900000000003</c:v>
                </c:pt>
                <c:pt idx="22090">
                  <c:v>0.76279500000000011</c:v>
                </c:pt>
                <c:pt idx="22091">
                  <c:v>0.75356800000000002</c:v>
                </c:pt>
                <c:pt idx="22092">
                  <c:v>0.74126500000000006</c:v>
                </c:pt>
                <c:pt idx="22093">
                  <c:v>0.73203700000000005</c:v>
                </c:pt>
                <c:pt idx="22094">
                  <c:v>0.72280999999999995</c:v>
                </c:pt>
                <c:pt idx="22095">
                  <c:v>0.7197340000000001</c:v>
                </c:pt>
                <c:pt idx="22096">
                  <c:v>0.71665800000000002</c:v>
                </c:pt>
                <c:pt idx="22097">
                  <c:v>0.7197340000000001</c:v>
                </c:pt>
                <c:pt idx="22098">
                  <c:v>0.72280999999999995</c:v>
                </c:pt>
                <c:pt idx="22099">
                  <c:v>0.72896200000000011</c:v>
                </c:pt>
                <c:pt idx="22100">
                  <c:v>0.74126500000000006</c:v>
                </c:pt>
                <c:pt idx="22101">
                  <c:v>0.75356800000000002</c:v>
                </c:pt>
                <c:pt idx="22102">
                  <c:v>0.76279500000000011</c:v>
                </c:pt>
                <c:pt idx="22103">
                  <c:v>0.76894700000000005</c:v>
                </c:pt>
                <c:pt idx="22104">
                  <c:v>0.76894700000000005</c:v>
                </c:pt>
                <c:pt idx="22105">
                  <c:v>0.76587099999999997</c:v>
                </c:pt>
                <c:pt idx="22106">
                  <c:v>0.75971900000000003</c:v>
                </c:pt>
                <c:pt idx="22107">
                  <c:v>0.75356800000000002</c:v>
                </c:pt>
                <c:pt idx="22108">
                  <c:v>0.75049199999999994</c:v>
                </c:pt>
                <c:pt idx="22109">
                  <c:v>0.74741600000000008</c:v>
                </c:pt>
                <c:pt idx="22110">
                  <c:v>0.74741600000000008</c:v>
                </c:pt>
                <c:pt idx="22111">
                  <c:v>0.75049199999999994</c:v>
                </c:pt>
                <c:pt idx="22112">
                  <c:v>0.75971900000000003</c:v>
                </c:pt>
                <c:pt idx="22113">
                  <c:v>0.76894700000000005</c:v>
                </c:pt>
                <c:pt idx="22114">
                  <c:v>0.77509800000000006</c:v>
                </c:pt>
                <c:pt idx="22115">
                  <c:v>0.78432600000000008</c:v>
                </c:pt>
                <c:pt idx="22116">
                  <c:v>0.78740199999999994</c:v>
                </c:pt>
                <c:pt idx="22117">
                  <c:v>0.7904770000000001</c:v>
                </c:pt>
                <c:pt idx="22118">
                  <c:v>0.78432600000000008</c:v>
                </c:pt>
                <c:pt idx="22119">
                  <c:v>0.78125</c:v>
                </c:pt>
                <c:pt idx="22120">
                  <c:v>0.77817399999999992</c:v>
                </c:pt>
                <c:pt idx="22121">
                  <c:v>0.77509800000000006</c:v>
                </c:pt>
                <c:pt idx="22122">
                  <c:v>0.77202300000000013</c:v>
                </c:pt>
                <c:pt idx="22123">
                  <c:v>0.77202300000000013</c:v>
                </c:pt>
                <c:pt idx="22124">
                  <c:v>0.77509800000000006</c:v>
                </c:pt>
                <c:pt idx="22125">
                  <c:v>0.77817399999999992</c:v>
                </c:pt>
                <c:pt idx="22126">
                  <c:v>0.78740199999999994</c:v>
                </c:pt>
                <c:pt idx="22127">
                  <c:v>0.79662900000000003</c:v>
                </c:pt>
                <c:pt idx="22128">
                  <c:v>0.80585599999999991</c:v>
                </c:pt>
                <c:pt idx="22129">
                  <c:v>0.80893199999999998</c:v>
                </c:pt>
                <c:pt idx="22130">
                  <c:v>0.81200800000000006</c:v>
                </c:pt>
                <c:pt idx="22131">
                  <c:v>0.81508399999999992</c:v>
                </c:pt>
                <c:pt idx="22132">
                  <c:v>0.81200800000000006</c:v>
                </c:pt>
                <c:pt idx="22133">
                  <c:v>0.80893199999999998</c:v>
                </c:pt>
                <c:pt idx="22134">
                  <c:v>0.80585599999999991</c:v>
                </c:pt>
                <c:pt idx="22135">
                  <c:v>0.80893199999999998</c:v>
                </c:pt>
                <c:pt idx="22136">
                  <c:v>0.80893199999999998</c:v>
                </c:pt>
                <c:pt idx="22137">
                  <c:v>0.80585599999999991</c:v>
                </c:pt>
                <c:pt idx="22138">
                  <c:v>0.80585599999999991</c:v>
                </c:pt>
                <c:pt idx="22139">
                  <c:v>0.81200800000000006</c:v>
                </c:pt>
                <c:pt idx="22140">
                  <c:v>0.81508399999999992</c:v>
                </c:pt>
                <c:pt idx="22141">
                  <c:v>0.81508399999999992</c:v>
                </c:pt>
                <c:pt idx="22142">
                  <c:v>0.82123499999999994</c:v>
                </c:pt>
                <c:pt idx="22143">
                  <c:v>0.82738700000000009</c:v>
                </c:pt>
                <c:pt idx="22144">
                  <c:v>0.83353800000000011</c:v>
                </c:pt>
                <c:pt idx="22145">
                  <c:v>0.83353800000000011</c:v>
                </c:pt>
                <c:pt idx="22146">
                  <c:v>0.83661399999999997</c:v>
                </c:pt>
                <c:pt idx="22147">
                  <c:v>0.83661399999999997</c:v>
                </c:pt>
                <c:pt idx="22148">
                  <c:v>0.83353800000000011</c:v>
                </c:pt>
                <c:pt idx="22149">
                  <c:v>0.83046299999999995</c:v>
                </c:pt>
                <c:pt idx="22150">
                  <c:v>0.82738700000000009</c:v>
                </c:pt>
                <c:pt idx="22151">
                  <c:v>0.82738700000000009</c:v>
                </c:pt>
                <c:pt idx="22152">
                  <c:v>0.82738700000000009</c:v>
                </c:pt>
                <c:pt idx="22153">
                  <c:v>0.83046299999999995</c:v>
                </c:pt>
                <c:pt idx="22154">
                  <c:v>0.83661399999999997</c:v>
                </c:pt>
                <c:pt idx="22155">
                  <c:v>0.83661399999999997</c:v>
                </c:pt>
                <c:pt idx="22156">
                  <c:v>0.83661399999999997</c:v>
                </c:pt>
                <c:pt idx="22157">
                  <c:v>0.83661399999999997</c:v>
                </c:pt>
                <c:pt idx="22158">
                  <c:v>0.83969000000000005</c:v>
                </c:pt>
                <c:pt idx="22159">
                  <c:v>0.83661399999999997</c:v>
                </c:pt>
                <c:pt idx="22160">
                  <c:v>0.83661399999999997</c:v>
                </c:pt>
                <c:pt idx="22161">
                  <c:v>0.83353800000000011</c:v>
                </c:pt>
                <c:pt idx="22162">
                  <c:v>0.83661399999999997</c:v>
                </c:pt>
                <c:pt idx="22163">
                  <c:v>0.83353800000000011</c:v>
                </c:pt>
                <c:pt idx="22164">
                  <c:v>0.83046299999999995</c:v>
                </c:pt>
                <c:pt idx="22165">
                  <c:v>0.83353800000000011</c:v>
                </c:pt>
                <c:pt idx="22166">
                  <c:v>0.83353800000000011</c:v>
                </c:pt>
                <c:pt idx="22167">
                  <c:v>0.83661399999999997</c:v>
                </c:pt>
                <c:pt idx="22168">
                  <c:v>0.83661399999999997</c:v>
                </c:pt>
                <c:pt idx="22169">
                  <c:v>0.83969000000000005</c:v>
                </c:pt>
                <c:pt idx="22170">
                  <c:v>0.83969000000000005</c:v>
                </c:pt>
                <c:pt idx="22171">
                  <c:v>0.83969000000000005</c:v>
                </c:pt>
                <c:pt idx="22172">
                  <c:v>0.83969000000000005</c:v>
                </c:pt>
                <c:pt idx="22173">
                  <c:v>0.84584199999999998</c:v>
                </c:pt>
                <c:pt idx="22174">
                  <c:v>0.84276600000000013</c:v>
                </c:pt>
                <c:pt idx="22175">
                  <c:v>0.83969000000000005</c:v>
                </c:pt>
                <c:pt idx="22176">
                  <c:v>0.84276600000000013</c:v>
                </c:pt>
                <c:pt idx="22177">
                  <c:v>0.83969000000000005</c:v>
                </c:pt>
                <c:pt idx="22178">
                  <c:v>0.83661399999999997</c:v>
                </c:pt>
                <c:pt idx="22179">
                  <c:v>0.83353800000000011</c:v>
                </c:pt>
                <c:pt idx="22180">
                  <c:v>0.83353800000000011</c:v>
                </c:pt>
                <c:pt idx="22181">
                  <c:v>0.83353800000000011</c:v>
                </c:pt>
                <c:pt idx="22182">
                  <c:v>0.83046299999999995</c:v>
                </c:pt>
                <c:pt idx="22183">
                  <c:v>0.83046299999999995</c:v>
                </c:pt>
                <c:pt idx="22184">
                  <c:v>0.83046299999999995</c:v>
                </c:pt>
                <c:pt idx="22185">
                  <c:v>0.83046299999999995</c:v>
                </c:pt>
                <c:pt idx="22186">
                  <c:v>0.82738700000000009</c:v>
                </c:pt>
                <c:pt idx="22187">
                  <c:v>0.83046299999999995</c:v>
                </c:pt>
                <c:pt idx="22188">
                  <c:v>0.83353800000000011</c:v>
                </c:pt>
                <c:pt idx="22189">
                  <c:v>0.83353800000000011</c:v>
                </c:pt>
                <c:pt idx="22190">
                  <c:v>0.83353800000000011</c:v>
                </c:pt>
                <c:pt idx="22191">
                  <c:v>0.83661399999999997</c:v>
                </c:pt>
                <c:pt idx="22192">
                  <c:v>0.83353800000000011</c:v>
                </c:pt>
                <c:pt idx="22193">
                  <c:v>0.83046299999999995</c:v>
                </c:pt>
                <c:pt idx="22194">
                  <c:v>0.82738700000000009</c:v>
                </c:pt>
                <c:pt idx="22195">
                  <c:v>0.82431100000000002</c:v>
                </c:pt>
                <c:pt idx="22196">
                  <c:v>0.82123499999999994</c:v>
                </c:pt>
                <c:pt idx="22197">
                  <c:v>0.82123499999999994</c:v>
                </c:pt>
                <c:pt idx="22198">
                  <c:v>0.82123499999999994</c:v>
                </c:pt>
                <c:pt idx="22199">
                  <c:v>0.82431100000000002</c:v>
                </c:pt>
                <c:pt idx="22200">
                  <c:v>0.82431100000000002</c:v>
                </c:pt>
                <c:pt idx="22201">
                  <c:v>0.82738700000000009</c:v>
                </c:pt>
                <c:pt idx="22202">
                  <c:v>0.82738700000000009</c:v>
                </c:pt>
                <c:pt idx="22203">
                  <c:v>0.82738700000000009</c:v>
                </c:pt>
                <c:pt idx="22204">
                  <c:v>0.82738700000000009</c:v>
                </c:pt>
                <c:pt idx="22205">
                  <c:v>0.82431100000000002</c:v>
                </c:pt>
                <c:pt idx="22206">
                  <c:v>0.82431100000000002</c:v>
                </c:pt>
                <c:pt idx="22207">
                  <c:v>0.82431100000000002</c:v>
                </c:pt>
                <c:pt idx="22208">
                  <c:v>0.82123499999999994</c:v>
                </c:pt>
                <c:pt idx="22209">
                  <c:v>0.82123499999999994</c:v>
                </c:pt>
                <c:pt idx="22210">
                  <c:v>0.81815900000000008</c:v>
                </c:pt>
                <c:pt idx="22211">
                  <c:v>0.82123499999999994</c:v>
                </c:pt>
                <c:pt idx="22212">
                  <c:v>0.82123499999999994</c:v>
                </c:pt>
                <c:pt idx="22213">
                  <c:v>0.82123499999999994</c:v>
                </c:pt>
                <c:pt idx="22214">
                  <c:v>0.82431100000000002</c:v>
                </c:pt>
                <c:pt idx="22215">
                  <c:v>0.82431100000000002</c:v>
                </c:pt>
                <c:pt idx="22216">
                  <c:v>0.82431100000000002</c:v>
                </c:pt>
                <c:pt idx="22217">
                  <c:v>0.82431100000000002</c:v>
                </c:pt>
                <c:pt idx="22218">
                  <c:v>0.82738700000000009</c:v>
                </c:pt>
                <c:pt idx="22219">
                  <c:v>0.82431100000000002</c:v>
                </c:pt>
                <c:pt idx="22220">
                  <c:v>0.82123499999999994</c:v>
                </c:pt>
                <c:pt idx="22221">
                  <c:v>0.81815900000000008</c:v>
                </c:pt>
                <c:pt idx="22222">
                  <c:v>0.81815900000000008</c:v>
                </c:pt>
                <c:pt idx="22223">
                  <c:v>0.81815900000000008</c:v>
                </c:pt>
                <c:pt idx="22224">
                  <c:v>0.81815900000000008</c:v>
                </c:pt>
                <c:pt idx="22225">
                  <c:v>0.81508399999999992</c:v>
                </c:pt>
                <c:pt idx="22226">
                  <c:v>0.81815900000000008</c:v>
                </c:pt>
                <c:pt idx="22227">
                  <c:v>0.81508399999999992</c:v>
                </c:pt>
                <c:pt idx="22228">
                  <c:v>0.81508399999999992</c:v>
                </c:pt>
                <c:pt idx="22229">
                  <c:v>0.81508399999999992</c:v>
                </c:pt>
                <c:pt idx="22230">
                  <c:v>0.81508399999999992</c:v>
                </c:pt>
                <c:pt idx="22231">
                  <c:v>0.81200800000000006</c:v>
                </c:pt>
                <c:pt idx="22232">
                  <c:v>0.81200800000000006</c:v>
                </c:pt>
                <c:pt idx="22233">
                  <c:v>0.80893199999999998</c:v>
                </c:pt>
                <c:pt idx="22234">
                  <c:v>0.80585599999999991</c:v>
                </c:pt>
                <c:pt idx="22235">
                  <c:v>0.80278000000000005</c:v>
                </c:pt>
                <c:pt idx="22236">
                  <c:v>0.79970500000000011</c:v>
                </c:pt>
                <c:pt idx="22237">
                  <c:v>0.79662900000000003</c:v>
                </c:pt>
                <c:pt idx="22238">
                  <c:v>0.79355299999999995</c:v>
                </c:pt>
                <c:pt idx="22239">
                  <c:v>0.7904770000000001</c:v>
                </c:pt>
                <c:pt idx="22240">
                  <c:v>0.78740199999999994</c:v>
                </c:pt>
                <c:pt idx="22241">
                  <c:v>0.78740199999999994</c:v>
                </c:pt>
                <c:pt idx="22242">
                  <c:v>0.78740199999999994</c:v>
                </c:pt>
                <c:pt idx="22243">
                  <c:v>0.78432600000000008</c:v>
                </c:pt>
                <c:pt idx="22244">
                  <c:v>0.78432600000000008</c:v>
                </c:pt>
                <c:pt idx="22245">
                  <c:v>0.78125</c:v>
                </c:pt>
                <c:pt idx="22246">
                  <c:v>0.78125</c:v>
                </c:pt>
                <c:pt idx="22247">
                  <c:v>0.77817399999999992</c:v>
                </c:pt>
                <c:pt idx="22248">
                  <c:v>0.77817399999999992</c:v>
                </c:pt>
                <c:pt idx="22249">
                  <c:v>0.77509800000000006</c:v>
                </c:pt>
                <c:pt idx="22250">
                  <c:v>0.77509800000000006</c:v>
                </c:pt>
                <c:pt idx="22251">
                  <c:v>0.77202300000000013</c:v>
                </c:pt>
                <c:pt idx="22252">
                  <c:v>0.77202300000000013</c:v>
                </c:pt>
                <c:pt idx="22253">
                  <c:v>0.77202300000000013</c:v>
                </c:pt>
                <c:pt idx="22254">
                  <c:v>0.76894700000000005</c:v>
                </c:pt>
                <c:pt idx="22255">
                  <c:v>0.76587099999999997</c:v>
                </c:pt>
                <c:pt idx="22256">
                  <c:v>0.76587099999999997</c:v>
                </c:pt>
                <c:pt idx="22257">
                  <c:v>0.76279500000000011</c:v>
                </c:pt>
                <c:pt idx="22258">
                  <c:v>0.75971900000000003</c:v>
                </c:pt>
                <c:pt idx="22259">
                  <c:v>0.75664400000000009</c:v>
                </c:pt>
                <c:pt idx="22260">
                  <c:v>0.75356800000000002</c:v>
                </c:pt>
                <c:pt idx="22261">
                  <c:v>0.75049199999999994</c:v>
                </c:pt>
                <c:pt idx="22262">
                  <c:v>0.74741600000000008</c:v>
                </c:pt>
                <c:pt idx="22263">
                  <c:v>0.74434099999999992</c:v>
                </c:pt>
                <c:pt idx="22264">
                  <c:v>0.74434099999999992</c:v>
                </c:pt>
                <c:pt idx="22265">
                  <c:v>0.74126500000000006</c:v>
                </c:pt>
                <c:pt idx="22266">
                  <c:v>0.74126500000000006</c:v>
                </c:pt>
                <c:pt idx="22267">
                  <c:v>0.74126500000000006</c:v>
                </c:pt>
                <c:pt idx="22268">
                  <c:v>0.74126500000000006</c:v>
                </c:pt>
                <c:pt idx="22269">
                  <c:v>0.73818899999999998</c:v>
                </c:pt>
                <c:pt idx="22270">
                  <c:v>0.73511299999999991</c:v>
                </c:pt>
                <c:pt idx="22271">
                  <c:v>0.73511299999999991</c:v>
                </c:pt>
                <c:pt idx="22272">
                  <c:v>0.73203700000000005</c:v>
                </c:pt>
                <c:pt idx="22273">
                  <c:v>0.73203700000000005</c:v>
                </c:pt>
                <c:pt idx="22274">
                  <c:v>0.72588600000000003</c:v>
                </c:pt>
                <c:pt idx="22275">
                  <c:v>0.72588600000000003</c:v>
                </c:pt>
                <c:pt idx="22276">
                  <c:v>0.72588600000000003</c:v>
                </c:pt>
                <c:pt idx="22277">
                  <c:v>0.72280999999999995</c:v>
                </c:pt>
                <c:pt idx="22278">
                  <c:v>0.7197340000000001</c:v>
                </c:pt>
                <c:pt idx="22279">
                  <c:v>0.7197340000000001</c:v>
                </c:pt>
                <c:pt idx="22280">
                  <c:v>0.71665800000000002</c:v>
                </c:pt>
                <c:pt idx="22281">
                  <c:v>0.71358300000000008</c:v>
                </c:pt>
                <c:pt idx="22282">
                  <c:v>0.710507</c:v>
                </c:pt>
                <c:pt idx="22283">
                  <c:v>0.710507</c:v>
                </c:pt>
                <c:pt idx="22284">
                  <c:v>0.70743099999999992</c:v>
                </c:pt>
                <c:pt idx="22285">
                  <c:v>0.70743099999999992</c:v>
                </c:pt>
                <c:pt idx="22286">
                  <c:v>0.70435500000000006</c:v>
                </c:pt>
                <c:pt idx="22287">
                  <c:v>0.70128000000000013</c:v>
                </c:pt>
                <c:pt idx="22288">
                  <c:v>0.70128000000000013</c:v>
                </c:pt>
                <c:pt idx="22289">
                  <c:v>0.69820400000000005</c:v>
                </c:pt>
                <c:pt idx="22290">
                  <c:v>0.69205200000000011</c:v>
                </c:pt>
                <c:pt idx="22291">
                  <c:v>0.68897600000000003</c:v>
                </c:pt>
                <c:pt idx="22292">
                  <c:v>0.68897600000000003</c:v>
                </c:pt>
                <c:pt idx="22293">
                  <c:v>0.68897600000000003</c:v>
                </c:pt>
                <c:pt idx="22294">
                  <c:v>0.68590100000000009</c:v>
                </c:pt>
                <c:pt idx="22295">
                  <c:v>0.68590100000000009</c:v>
                </c:pt>
                <c:pt idx="22296">
                  <c:v>0.68282500000000002</c:v>
                </c:pt>
                <c:pt idx="22297">
                  <c:v>0.68282500000000002</c:v>
                </c:pt>
                <c:pt idx="22298">
                  <c:v>0.68282500000000002</c:v>
                </c:pt>
                <c:pt idx="22299">
                  <c:v>0.68282500000000002</c:v>
                </c:pt>
                <c:pt idx="22300">
                  <c:v>0.67974899999999994</c:v>
                </c:pt>
                <c:pt idx="22301">
                  <c:v>0.67667300000000008</c:v>
                </c:pt>
                <c:pt idx="22302">
                  <c:v>0.67667300000000008</c:v>
                </c:pt>
                <c:pt idx="22303">
                  <c:v>0.673597</c:v>
                </c:pt>
                <c:pt idx="22304">
                  <c:v>0.673597</c:v>
                </c:pt>
                <c:pt idx="22305">
                  <c:v>0.673597</c:v>
                </c:pt>
                <c:pt idx="22306">
                  <c:v>0.67052200000000006</c:v>
                </c:pt>
                <c:pt idx="22307">
                  <c:v>0.66744599999999998</c:v>
                </c:pt>
                <c:pt idx="22308">
                  <c:v>0.66436999999999991</c:v>
                </c:pt>
                <c:pt idx="22309">
                  <c:v>0.66436999999999991</c:v>
                </c:pt>
                <c:pt idx="22310">
                  <c:v>0.66129400000000005</c:v>
                </c:pt>
                <c:pt idx="22311">
                  <c:v>0.65514300000000003</c:v>
                </c:pt>
                <c:pt idx="22312">
                  <c:v>0.65514300000000003</c:v>
                </c:pt>
                <c:pt idx="22313">
                  <c:v>0.6520669</c:v>
                </c:pt>
                <c:pt idx="22314">
                  <c:v>0.64899110000000004</c:v>
                </c:pt>
                <c:pt idx="22315">
                  <c:v>0.64591529999999997</c:v>
                </c:pt>
                <c:pt idx="22316">
                  <c:v>0.64591529999999997</c:v>
                </c:pt>
                <c:pt idx="22317">
                  <c:v>0.64591529999999997</c:v>
                </c:pt>
                <c:pt idx="22318">
                  <c:v>0.64283960000000007</c:v>
                </c:pt>
                <c:pt idx="22319">
                  <c:v>0.63976379999999999</c:v>
                </c:pt>
                <c:pt idx="22320">
                  <c:v>0.63668800000000003</c:v>
                </c:pt>
                <c:pt idx="22321">
                  <c:v>0.6305364</c:v>
                </c:pt>
                <c:pt idx="22322">
                  <c:v>0.6305364</c:v>
                </c:pt>
                <c:pt idx="22323">
                  <c:v>0.62746060000000003</c:v>
                </c:pt>
                <c:pt idx="22324">
                  <c:v>0.62438490000000002</c:v>
                </c:pt>
                <c:pt idx="22325">
                  <c:v>0.621309</c:v>
                </c:pt>
                <c:pt idx="22326">
                  <c:v>0.61823320000000004</c:v>
                </c:pt>
                <c:pt idx="22327">
                  <c:v>0.61515750000000002</c:v>
                </c:pt>
                <c:pt idx="22328">
                  <c:v>0.61208170000000006</c:v>
                </c:pt>
                <c:pt idx="22329">
                  <c:v>0.60900589999999999</c:v>
                </c:pt>
                <c:pt idx="22330">
                  <c:v>0.60900589999999999</c:v>
                </c:pt>
                <c:pt idx="22331">
                  <c:v>0.60900589999999999</c:v>
                </c:pt>
                <c:pt idx="22332">
                  <c:v>0.60593010000000003</c:v>
                </c:pt>
                <c:pt idx="22333">
                  <c:v>0.60285430000000007</c:v>
                </c:pt>
                <c:pt idx="22334">
                  <c:v>0.59977849999999999</c:v>
                </c:pt>
                <c:pt idx="22335">
                  <c:v>0.59977849999999999</c:v>
                </c:pt>
                <c:pt idx="22336">
                  <c:v>0.59670270000000003</c:v>
                </c:pt>
                <c:pt idx="22337">
                  <c:v>0.59362690000000007</c:v>
                </c:pt>
                <c:pt idx="22338">
                  <c:v>0.59055120000000005</c:v>
                </c:pt>
                <c:pt idx="22339">
                  <c:v>0.59055120000000005</c:v>
                </c:pt>
                <c:pt idx="22340">
                  <c:v>0.58747530000000003</c:v>
                </c:pt>
                <c:pt idx="22341">
                  <c:v>0.58439960000000002</c:v>
                </c:pt>
                <c:pt idx="22342">
                  <c:v>0.58439960000000002</c:v>
                </c:pt>
                <c:pt idx="22343">
                  <c:v>0.58132380000000006</c:v>
                </c:pt>
                <c:pt idx="22344">
                  <c:v>0.57824799999999998</c:v>
                </c:pt>
                <c:pt idx="22345">
                  <c:v>0.57517220000000002</c:v>
                </c:pt>
                <c:pt idx="22346">
                  <c:v>0.57209640000000006</c:v>
                </c:pt>
                <c:pt idx="22347">
                  <c:v>0.57209640000000006</c:v>
                </c:pt>
                <c:pt idx="22348">
                  <c:v>0.56902059999999999</c:v>
                </c:pt>
                <c:pt idx="22349">
                  <c:v>0.56594489999999997</c:v>
                </c:pt>
                <c:pt idx="22350">
                  <c:v>0.56594489999999997</c:v>
                </c:pt>
                <c:pt idx="22351">
                  <c:v>0.56286910000000001</c:v>
                </c:pt>
                <c:pt idx="22352">
                  <c:v>0.56286910000000001</c:v>
                </c:pt>
                <c:pt idx="22353">
                  <c:v>0.55979330000000005</c:v>
                </c:pt>
                <c:pt idx="22354">
                  <c:v>0.55979330000000005</c:v>
                </c:pt>
                <c:pt idx="22355">
                  <c:v>0.55979330000000005</c:v>
                </c:pt>
                <c:pt idx="22356">
                  <c:v>0.55671749999999998</c:v>
                </c:pt>
                <c:pt idx="22357">
                  <c:v>0.55364170000000001</c:v>
                </c:pt>
                <c:pt idx="22358">
                  <c:v>0.55056590000000005</c:v>
                </c:pt>
                <c:pt idx="22359">
                  <c:v>0.54749020000000004</c:v>
                </c:pt>
                <c:pt idx="22360">
                  <c:v>0.54749020000000004</c:v>
                </c:pt>
                <c:pt idx="22361">
                  <c:v>0.5413386</c:v>
                </c:pt>
                <c:pt idx="22362">
                  <c:v>0.5413386</c:v>
                </c:pt>
                <c:pt idx="22363">
                  <c:v>0.53826280000000004</c:v>
                </c:pt>
                <c:pt idx="22364">
                  <c:v>0.53518699999999997</c:v>
                </c:pt>
                <c:pt idx="22365">
                  <c:v>0.53518699999999997</c:v>
                </c:pt>
                <c:pt idx="22366">
                  <c:v>0.53518699999999997</c:v>
                </c:pt>
                <c:pt idx="22367">
                  <c:v>0.53518699999999997</c:v>
                </c:pt>
                <c:pt idx="22368">
                  <c:v>0.53211120000000001</c:v>
                </c:pt>
                <c:pt idx="22369">
                  <c:v>0.52595970000000003</c:v>
                </c:pt>
                <c:pt idx="22370">
                  <c:v>0.52595970000000003</c:v>
                </c:pt>
                <c:pt idx="22371">
                  <c:v>0.52288380000000001</c:v>
                </c:pt>
                <c:pt idx="22372">
                  <c:v>0.52288380000000001</c:v>
                </c:pt>
                <c:pt idx="22373">
                  <c:v>0.51980800000000005</c:v>
                </c:pt>
                <c:pt idx="22374">
                  <c:v>0.51980800000000005</c:v>
                </c:pt>
                <c:pt idx="22375">
                  <c:v>0.51673230000000003</c:v>
                </c:pt>
                <c:pt idx="22376">
                  <c:v>0.51365650000000007</c:v>
                </c:pt>
                <c:pt idx="22377">
                  <c:v>0.51058060000000005</c:v>
                </c:pt>
                <c:pt idx="22378">
                  <c:v>0.51058060000000005</c:v>
                </c:pt>
                <c:pt idx="22379">
                  <c:v>0.50750490000000004</c:v>
                </c:pt>
                <c:pt idx="22380">
                  <c:v>0.5013533</c:v>
                </c:pt>
                <c:pt idx="22381">
                  <c:v>0.5013533</c:v>
                </c:pt>
                <c:pt idx="22382">
                  <c:v>0.49827750000000004</c:v>
                </c:pt>
                <c:pt idx="22383">
                  <c:v>0.49520169999999997</c:v>
                </c:pt>
                <c:pt idx="22384">
                  <c:v>0.48905019999999999</c:v>
                </c:pt>
                <c:pt idx="22385">
                  <c:v>0.48905019999999999</c:v>
                </c:pt>
                <c:pt idx="22386">
                  <c:v>0.48597440000000003</c:v>
                </c:pt>
                <c:pt idx="22387">
                  <c:v>0.47982279999999999</c:v>
                </c:pt>
                <c:pt idx="22388">
                  <c:v>0.47982279999999999</c:v>
                </c:pt>
                <c:pt idx="22389">
                  <c:v>0.47674709999999998</c:v>
                </c:pt>
                <c:pt idx="22390">
                  <c:v>0.47674709999999998</c:v>
                </c:pt>
                <c:pt idx="22391">
                  <c:v>0.47367120000000007</c:v>
                </c:pt>
                <c:pt idx="22392">
                  <c:v>0.47059550000000006</c:v>
                </c:pt>
                <c:pt idx="22393">
                  <c:v>0.46751969999999998</c:v>
                </c:pt>
                <c:pt idx="22394">
                  <c:v>0.46444379999999996</c:v>
                </c:pt>
                <c:pt idx="22395">
                  <c:v>0.45829229999999999</c:v>
                </c:pt>
                <c:pt idx="22396">
                  <c:v>0.45829229999999999</c:v>
                </c:pt>
                <c:pt idx="22397">
                  <c:v>0.45829229999999999</c:v>
                </c:pt>
                <c:pt idx="22398">
                  <c:v>0.45214070000000006</c:v>
                </c:pt>
                <c:pt idx="22399">
                  <c:v>0.44906500000000005</c:v>
                </c:pt>
                <c:pt idx="22400">
                  <c:v>0.44598910000000003</c:v>
                </c:pt>
                <c:pt idx="22401">
                  <c:v>0.44598910000000003</c:v>
                </c:pt>
                <c:pt idx="22402">
                  <c:v>0.43676179999999998</c:v>
                </c:pt>
                <c:pt idx="22403">
                  <c:v>0.43061020000000005</c:v>
                </c:pt>
                <c:pt idx="22404">
                  <c:v>0.43061020000000005</c:v>
                </c:pt>
                <c:pt idx="22405">
                  <c:v>0.42753439999999998</c:v>
                </c:pt>
                <c:pt idx="22406">
                  <c:v>0.42445869999999997</c:v>
                </c:pt>
                <c:pt idx="22407">
                  <c:v>0.41830710000000004</c:v>
                </c:pt>
                <c:pt idx="22408">
                  <c:v>0.41830710000000004</c:v>
                </c:pt>
                <c:pt idx="22409">
                  <c:v>0.41830710000000004</c:v>
                </c:pt>
                <c:pt idx="22410">
                  <c:v>0.41215550000000001</c:v>
                </c:pt>
                <c:pt idx="22411">
                  <c:v>0.40907970000000005</c:v>
                </c:pt>
                <c:pt idx="22412">
                  <c:v>0.40907970000000005</c:v>
                </c:pt>
                <c:pt idx="22413">
                  <c:v>0.40907970000000005</c:v>
                </c:pt>
                <c:pt idx="22414">
                  <c:v>0.40600389999999997</c:v>
                </c:pt>
                <c:pt idx="22415">
                  <c:v>0.40600389999999997</c:v>
                </c:pt>
                <c:pt idx="22416">
                  <c:v>0.40600389999999997</c:v>
                </c:pt>
                <c:pt idx="22417">
                  <c:v>0.40292810000000001</c:v>
                </c:pt>
                <c:pt idx="22418">
                  <c:v>0.39677649999999998</c:v>
                </c:pt>
                <c:pt idx="22419">
                  <c:v>0.39370079999999996</c:v>
                </c:pt>
                <c:pt idx="22420">
                  <c:v>0.390625</c:v>
                </c:pt>
                <c:pt idx="22421">
                  <c:v>0.38447339999999997</c:v>
                </c:pt>
                <c:pt idx="22422">
                  <c:v>0.3813976</c:v>
                </c:pt>
                <c:pt idx="22423">
                  <c:v>0.37524599999999997</c:v>
                </c:pt>
                <c:pt idx="22424">
                  <c:v>0.37217030000000006</c:v>
                </c:pt>
                <c:pt idx="22425">
                  <c:v>0.36909449999999999</c:v>
                </c:pt>
                <c:pt idx="22426">
                  <c:v>0.36601870000000003</c:v>
                </c:pt>
                <c:pt idx="22427">
                  <c:v>0.36294290000000007</c:v>
                </c:pt>
                <c:pt idx="22428">
                  <c:v>0.3598671</c:v>
                </c:pt>
                <c:pt idx="22429">
                  <c:v>0.35371549999999996</c:v>
                </c:pt>
                <c:pt idx="22430">
                  <c:v>0.3506397</c:v>
                </c:pt>
                <c:pt idx="22431">
                  <c:v>0.3506397</c:v>
                </c:pt>
                <c:pt idx="22432">
                  <c:v>0.34756399999999998</c:v>
                </c:pt>
                <c:pt idx="22433">
                  <c:v>0.34448820000000002</c:v>
                </c:pt>
                <c:pt idx="22434">
                  <c:v>0.34448820000000002</c:v>
                </c:pt>
                <c:pt idx="22435">
                  <c:v>0.34448820000000002</c:v>
                </c:pt>
                <c:pt idx="22436">
                  <c:v>0.3414123</c:v>
                </c:pt>
                <c:pt idx="22437">
                  <c:v>0.33833659999999999</c:v>
                </c:pt>
                <c:pt idx="22438">
                  <c:v>0.33526080000000003</c:v>
                </c:pt>
                <c:pt idx="22439">
                  <c:v>0.33526080000000003</c:v>
                </c:pt>
                <c:pt idx="22440">
                  <c:v>0.33218500000000006</c:v>
                </c:pt>
                <c:pt idx="22441">
                  <c:v>0.32910919999999999</c:v>
                </c:pt>
                <c:pt idx="22442">
                  <c:v>0.32603349999999998</c:v>
                </c:pt>
                <c:pt idx="22443">
                  <c:v>0.31988190000000005</c:v>
                </c:pt>
                <c:pt idx="22444">
                  <c:v>0.31373030000000002</c:v>
                </c:pt>
                <c:pt idx="22445">
                  <c:v>0.31065450000000006</c:v>
                </c:pt>
                <c:pt idx="22446">
                  <c:v>0.30757869999999998</c:v>
                </c:pt>
                <c:pt idx="22447">
                  <c:v>0.30450290000000002</c:v>
                </c:pt>
                <c:pt idx="22448">
                  <c:v>0.30142720000000001</c:v>
                </c:pt>
                <c:pt idx="22449">
                  <c:v>0.30142720000000001</c:v>
                </c:pt>
                <c:pt idx="22450">
                  <c:v>0.29835129999999999</c:v>
                </c:pt>
                <c:pt idx="22451">
                  <c:v>0.29527559999999997</c:v>
                </c:pt>
                <c:pt idx="22452">
                  <c:v>0.29219980000000001</c:v>
                </c:pt>
                <c:pt idx="22453">
                  <c:v>0.28912400000000005</c:v>
                </c:pt>
                <c:pt idx="22454">
                  <c:v>0.28912400000000005</c:v>
                </c:pt>
                <c:pt idx="22455">
                  <c:v>0.28297240000000001</c:v>
                </c:pt>
                <c:pt idx="22456">
                  <c:v>0.27682079999999998</c:v>
                </c:pt>
                <c:pt idx="22457">
                  <c:v>0.27374500000000002</c:v>
                </c:pt>
                <c:pt idx="22458">
                  <c:v>0.2706693</c:v>
                </c:pt>
                <c:pt idx="22459">
                  <c:v>0.26759350000000004</c:v>
                </c:pt>
                <c:pt idx="22460">
                  <c:v>0.26451760000000002</c:v>
                </c:pt>
                <c:pt idx="22461">
                  <c:v>0.26451760000000002</c:v>
                </c:pt>
                <c:pt idx="22462">
                  <c:v>0.26451760000000002</c:v>
                </c:pt>
                <c:pt idx="22463">
                  <c:v>0.2614419</c:v>
                </c:pt>
                <c:pt idx="22464">
                  <c:v>0.25836610000000004</c:v>
                </c:pt>
                <c:pt idx="22465">
                  <c:v>0.25836610000000004</c:v>
                </c:pt>
                <c:pt idx="22466">
                  <c:v>0.25529029999999997</c:v>
                </c:pt>
                <c:pt idx="22467">
                  <c:v>0.24913879999999999</c:v>
                </c:pt>
                <c:pt idx="22468">
                  <c:v>0.24606300000000003</c:v>
                </c:pt>
                <c:pt idx="22469">
                  <c:v>0.2399114</c:v>
                </c:pt>
                <c:pt idx="22470">
                  <c:v>0.23375979999999996</c:v>
                </c:pt>
                <c:pt idx="22471">
                  <c:v>0.23068410000000006</c:v>
                </c:pt>
                <c:pt idx="22472">
                  <c:v>0.22760820000000004</c:v>
                </c:pt>
                <c:pt idx="22473">
                  <c:v>0.22453250000000002</c:v>
                </c:pt>
                <c:pt idx="22474">
                  <c:v>0.21838089999999999</c:v>
                </c:pt>
                <c:pt idx="22475">
                  <c:v>0.21530510000000003</c:v>
                </c:pt>
                <c:pt idx="22476">
                  <c:v>0.21222930000000007</c:v>
                </c:pt>
                <c:pt idx="22477">
                  <c:v>0.21222930000000007</c:v>
                </c:pt>
                <c:pt idx="22478">
                  <c:v>0.21222930000000007</c:v>
                </c:pt>
                <c:pt idx="22479">
                  <c:v>0.20915349999999999</c:v>
                </c:pt>
                <c:pt idx="22480">
                  <c:v>0.20607770000000003</c:v>
                </c:pt>
                <c:pt idx="22481">
                  <c:v>0.20300200000000002</c:v>
                </c:pt>
                <c:pt idx="22482">
                  <c:v>0.19685039999999998</c:v>
                </c:pt>
                <c:pt idx="22483">
                  <c:v>0.19377460000000002</c:v>
                </c:pt>
                <c:pt idx="22484">
                  <c:v>0.19069880000000006</c:v>
                </c:pt>
                <c:pt idx="22485">
                  <c:v>0.18762299999999998</c:v>
                </c:pt>
                <c:pt idx="22486">
                  <c:v>0.18454720000000002</c:v>
                </c:pt>
                <c:pt idx="22487">
                  <c:v>0.18147140000000006</c:v>
                </c:pt>
                <c:pt idx="22488">
                  <c:v>0.18147140000000006</c:v>
                </c:pt>
                <c:pt idx="22489">
                  <c:v>0.17839570000000005</c:v>
                </c:pt>
                <c:pt idx="22490">
                  <c:v>0.17839570000000005</c:v>
                </c:pt>
                <c:pt idx="22491">
                  <c:v>0.17531980000000003</c:v>
                </c:pt>
                <c:pt idx="22492">
                  <c:v>0.17224410000000001</c:v>
                </c:pt>
                <c:pt idx="22493">
                  <c:v>0.16916830000000005</c:v>
                </c:pt>
                <c:pt idx="22494">
                  <c:v>0.16609249999999998</c:v>
                </c:pt>
                <c:pt idx="22495">
                  <c:v>0.16609249999999998</c:v>
                </c:pt>
                <c:pt idx="22496">
                  <c:v>0.16301670000000001</c:v>
                </c:pt>
                <c:pt idx="22497">
                  <c:v>0.15994090000000005</c:v>
                </c:pt>
                <c:pt idx="22498">
                  <c:v>0.15686509999999998</c:v>
                </c:pt>
                <c:pt idx="22499">
                  <c:v>0.15378930000000002</c:v>
                </c:pt>
                <c:pt idx="22500">
                  <c:v>0.15378930000000002</c:v>
                </c:pt>
                <c:pt idx="22501">
                  <c:v>0.1507135</c:v>
                </c:pt>
                <c:pt idx="22502">
                  <c:v>0.14763780000000004</c:v>
                </c:pt>
                <c:pt idx="22503">
                  <c:v>0.14763780000000004</c:v>
                </c:pt>
                <c:pt idx="22504">
                  <c:v>0.14456200000000002</c:v>
                </c:pt>
                <c:pt idx="22505">
                  <c:v>0.14456200000000002</c:v>
                </c:pt>
                <c:pt idx="22506">
                  <c:v>0.14148620000000001</c:v>
                </c:pt>
                <c:pt idx="22507">
                  <c:v>0.14148620000000001</c:v>
                </c:pt>
                <c:pt idx="22508">
                  <c:v>0.13841039999999999</c:v>
                </c:pt>
                <c:pt idx="22509">
                  <c:v>0.13533460000000003</c:v>
                </c:pt>
                <c:pt idx="22510">
                  <c:v>0.13225880000000001</c:v>
                </c:pt>
                <c:pt idx="22511">
                  <c:v>0.1291831</c:v>
                </c:pt>
                <c:pt idx="22512">
                  <c:v>0.1291831</c:v>
                </c:pt>
                <c:pt idx="22513">
                  <c:v>0.12610730000000003</c:v>
                </c:pt>
                <c:pt idx="22514">
                  <c:v>0.12610730000000003</c:v>
                </c:pt>
                <c:pt idx="22515">
                  <c:v>0.12303140000000001</c:v>
                </c:pt>
                <c:pt idx="22516">
                  <c:v>0.1199557</c:v>
                </c:pt>
                <c:pt idx="22517">
                  <c:v>0.11687990000000004</c:v>
                </c:pt>
                <c:pt idx="22518">
                  <c:v>0.11380410000000002</c:v>
                </c:pt>
                <c:pt idx="22519">
                  <c:v>0.1107283</c:v>
                </c:pt>
                <c:pt idx="22520">
                  <c:v>0.10765250000000004</c:v>
                </c:pt>
                <c:pt idx="22521">
                  <c:v>0.10457670000000002</c:v>
                </c:pt>
                <c:pt idx="22522">
                  <c:v>0.10150090000000001</c:v>
                </c:pt>
                <c:pt idx="22523">
                  <c:v>9.842519999999999E-2</c:v>
                </c:pt>
                <c:pt idx="22524">
                  <c:v>9.2273600000000011E-2</c:v>
                </c:pt>
                <c:pt idx="22525">
                  <c:v>8.9197799999999994E-2</c:v>
                </c:pt>
                <c:pt idx="22526">
                  <c:v>8.6122000000000032E-2</c:v>
                </c:pt>
                <c:pt idx="22527">
                  <c:v>8.3046200000000014E-2</c:v>
                </c:pt>
                <c:pt idx="22528">
                  <c:v>8.3046200000000014E-2</c:v>
                </c:pt>
                <c:pt idx="22529">
                  <c:v>7.99705E-2</c:v>
                </c:pt>
                <c:pt idx="22530">
                  <c:v>8.3046200000000014E-2</c:v>
                </c:pt>
                <c:pt idx="22531">
                  <c:v>7.99705E-2</c:v>
                </c:pt>
                <c:pt idx="22532">
                  <c:v>7.99705E-2</c:v>
                </c:pt>
                <c:pt idx="22533">
                  <c:v>7.6894700000000038E-2</c:v>
                </c:pt>
                <c:pt idx="22534">
                  <c:v>7.3818900000000021E-2</c:v>
                </c:pt>
                <c:pt idx="22535">
                  <c:v>7.0743100000000003E-2</c:v>
                </c:pt>
                <c:pt idx="22536">
                  <c:v>6.7667300000000041E-2</c:v>
                </c:pt>
                <c:pt idx="22537">
                  <c:v>6.4591500000000024E-2</c:v>
                </c:pt>
                <c:pt idx="22538">
                  <c:v>6.1515700000000006E-2</c:v>
                </c:pt>
                <c:pt idx="22539">
                  <c:v>5.8439899999999989E-2</c:v>
                </c:pt>
                <c:pt idx="22540">
                  <c:v>5.5364100000000027E-2</c:v>
                </c:pt>
                <c:pt idx="22541">
                  <c:v>5.228830000000001E-2</c:v>
                </c:pt>
                <c:pt idx="22542">
                  <c:v>4.9212599999999995E-2</c:v>
                </c:pt>
                <c:pt idx="22543">
                  <c:v>4.6136800000000033E-2</c:v>
                </c:pt>
                <c:pt idx="22544">
                  <c:v>4.3061000000000016E-2</c:v>
                </c:pt>
                <c:pt idx="22545">
                  <c:v>4.3061000000000016E-2</c:v>
                </c:pt>
                <c:pt idx="22546">
                  <c:v>3.9985199999999999E-2</c:v>
                </c:pt>
                <c:pt idx="22547">
                  <c:v>3.9985199999999999E-2</c:v>
                </c:pt>
                <c:pt idx="22548">
                  <c:v>3.6909400000000037E-2</c:v>
                </c:pt>
                <c:pt idx="22549">
                  <c:v>3.6909400000000037E-2</c:v>
                </c:pt>
                <c:pt idx="22550">
                  <c:v>3.6909400000000037E-2</c:v>
                </c:pt>
                <c:pt idx="22551">
                  <c:v>3.3833600000000019E-2</c:v>
                </c:pt>
                <c:pt idx="22552">
                  <c:v>3.0757900000000005E-2</c:v>
                </c:pt>
                <c:pt idx="22553">
                  <c:v>2.768200000000004E-2</c:v>
                </c:pt>
                <c:pt idx="22554">
                  <c:v>2.4606300000000025E-2</c:v>
                </c:pt>
                <c:pt idx="22555">
                  <c:v>2.1530500000000008E-2</c:v>
                </c:pt>
                <c:pt idx="22556">
                  <c:v>1.8454699999999991E-2</c:v>
                </c:pt>
                <c:pt idx="22557">
                  <c:v>1.8454699999999991E-2</c:v>
                </c:pt>
                <c:pt idx="22558">
                  <c:v>1.5378900000000029E-2</c:v>
                </c:pt>
                <c:pt idx="22559">
                  <c:v>1.2303100000000011E-2</c:v>
                </c:pt>
                <c:pt idx="22560">
                  <c:v>9.2272999999999938E-3</c:v>
                </c:pt>
                <c:pt idx="22561">
                  <c:v>6.1516000000000348E-3</c:v>
                </c:pt>
                <c:pt idx="22562">
                  <c:v>6.1516000000000348E-3</c:v>
                </c:pt>
                <c:pt idx="22563">
                  <c:v>3.0758000000000174E-3</c:v>
                </c:pt>
                <c:pt idx="22564">
                  <c:v>0</c:v>
                </c:pt>
                <c:pt idx="22565">
                  <c:v>-3.0757999999999619E-3</c:v>
                </c:pt>
                <c:pt idx="22566">
                  <c:v>-6.1515999999999793E-3</c:v>
                </c:pt>
                <c:pt idx="22567">
                  <c:v>-6.1515999999999793E-3</c:v>
                </c:pt>
                <c:pt idx="22568">
                  <c:v>-9.2273999999999967E-3</c:v>
                </c:pt>
                <c:pt idx="22569">
                  <c:v>-1.2303199999999959E-2</c:v>
                </c:pt>
                <c:pt idx="22570">
                  <c:v>-1.5378999999999976E-2</c:v>
                </c:pt>
                <c:pt idx="22571">
                  <c:v>-1.8454699999999991E-2</c:v>
                </c:pt>
                <c:pt idx="22572">
                  <c:v>-2.1530600000000011E-2</c:v>
                </c:pt>
                <c:pt idx="22573">
                  <c:v>-2.460629999999997E-2</c:v>
                </c:pt>
                <c:pt idx="22574">
                  <c:v>-2.460629999999997E-2</c:v>
                </c:pt>
                <c:pt idx="22575">
                  <c:v>-2.7682099999999987E-2</c:v>
                </c:pt>
                <c:pt idx="22576">
                  <c:v>-3.0757900000000005E-2</c:v>
                </c:pt>
                <c:pt idx="22577">
                  <c:v>-3.0757900000000005E-2</c:v>
                </c:pt>
                <c:pt idx="22578">
                  <c:v>-3.3833699999999967E-2</c:v>
                </c:pt>
                <c:pt idx="22579">
                  <c:v>-3.0757900000000005E-2</c:v>
                </c:pt>
                <c:pt idx="22580">
                  <c:v>-3.3833699999999967E-2</c:v>
                </c:pt>
                <c:pt idx="22581">
                  <c:v>-3.3833699999999967E-2</c:v>
                </c:pt>
                <c:pt idx="22582">
                  <c:v>-3.6909499999999984E-2</c:v>
                </c:pt>
                <c:pt idx="22583">
                  <c:v>-3.6909499999999984E-2</c:v>
                </c:pt>
                <c:pt idx="22584">
                  <c:v>-3.9985300000000001E-2</c:v>
                </c:pt>
                <c:pt idx="22585">
                  <c:v>-4.306099999999996E-2</c:v>
                </c:pt>
                <c:pt idx="22586">
                  <c:v>-4.6136799999999978E-2</c:v>
                </c:pt>
                <c:pt idx="22587">
                  <c:v>-4.9212599999999995E-2</c:v>
                </c:pt>
                <c:pt idx="22588">
                  <c:v>-5.2288399999999957E-2</c:v>
                </c:pt>
                <c:pt idx="22589">
                  <c:v>-5.2288399999999957E-2</c:v>
                </c:pt>
                <c:pt idx="22590">
                  <c:v>-5.5364199999999975E-2</c:v>
                </c:pt>
                <c:pt idx="22591">
                  <c:v>-5.8439999999999992E-2</c:v>
                </c:pt>
                <c:pt idx="22592">
                  <c:v>-6.1515800000000009E-2</c:v>
                </c:pt>
                <c:pt idx="22593">
                  <c:v>-6.4591599999999971E-2</c:v>
                </c:pt>
                <c:pt idx="22594">
                  <c:v>-6.7667399999999989E-2</c:v>
                </c:pt>
                <c:pt idx="22595">
                  <c:v>-7.0743200000000006E-2</c:v>
                </c:pt>
                <c:pt idx="22596">
                  <c:v>-7.3818899999999965E-2</c:v>
                </c:pt>
                <c:pt idx="22597">
                  <c:v>-7.6894699999999983E-2</c:v>
                </c:pt>
                <c:pt idx="22598">
                  <c:v>-7.99705E-2</c:v>
                </c:pt>
                <c:pt idx="22599">
                  <c:v>-8.3046299999999962E-2</c:v>
                </c:pt>
                <c:pt idx="22600">
                  <c:v>-8.6122099999999979E-2</c:v>
                </c:pt>
                <c:pt idx="22601">
                  <c:v>-8.6122099999999979E-2</c:v>
                </c:pt>
                <c:pt idx="22602">
                  <c:v>-8.9197899999999997E-2</c:v>
                </c:pt>
                <c:pt idx="22603">
                  <c:v>-9.2273600000000011E-2</c:v>
                </c:pt>
                <c:pt idx="22604">
                  <c:v>-9.5349399999999973E-2</c:v>
                </c:pt>
                <c:pt idx="22605">
                  <c:v>-9.5349399999999973E-2</c:v>
                </c:pt>
                <c:pt idx="22606">
                  <c:v>-9.5349399999999973E-2</c:v>
                </c:pt>
                <c:pt idx="22607">
                  <c:v>-9.842519999999999E-2</c:v>
                </c:pt>
                <c:pt idx="22608">
                  <c:v>-0.10150099999999998</c:v>
                </c:pt>
                <c:pt idx="22609">
                  <c:v>-0.1045768</c:v>
                </c:pt>
                <c:pt idx="22610">
                  <c:v>-0.10765259999999999</c:v>
                </c:pt>
                <c:pt idx="22611">
                  <c:v>-0.11072839999999998</c:v>
                </c:pt>
                <c:pt idx="22612">
                  <c:v>-0.11380419999999999</c:v>
                </c:pt>
                <c:pt idx="22613">
                  <c:v>-0.11687989999999998</c:v>
                </c:pt>
                <c:pt idx="22614">
                  <c:v>-0.11995569999999997</c:v>
                </c:pt>
                <c:pt idx="22615">
                  <c:v>-0.12303149999999999</c:v>
                </c:pt>
                <c:pt idx="22616">
                  <c:v>-0.12610729999999998</c:v>
                </c:pt>
                <c:pt idx="22617">
                  <c:v>-0.12303149999999999</c:v>
                </c:pt>
                <c:pt idx="22618">
                  <c:v>-0.12610729999999998</c:v>
                </c:pt>
                <c:pt idx="22619">
                  <c:v>-0.1291831</c:v>
                </c:pt>
                <c:pt idx="22620">
                  <c:v>-0.13225889999999998</c:v>
                </c:pt>
                <c:pt idx="22621">
                  <c:v>-0.13533469999999997</c:v>
                </c:pt>
                <c:pt idx="22622">
                  <c:v>-0.13841049999999999</c:v>
                </c:pt>
                <c:pt idx="22623">
                  <c:v>-0.14148619999999998</c:v>
                </c:pt>
                <c:pt idx="22624">
                  <c:v>-0.144562</c:v>
                </c:pt>
                <c:pt idx="22625">
                  <c:v>-0.144562</c:v>
                </c:pt>
                <c:pt idx="22626">
                  <c:v>-0.14763779999999999</c:v>
                </c:pt>
                <c:pt idx="22627">
                  <c:v>-0.15071359999999998</c:v>
                </c:pt>
                <c:pt idx="22628">
                  <c:v>-0.15378939999999999</c:v>
                </c:pt>
                <c:pt idx="22629">
                  <c:v>-0.15686519999999998</c:v>
                </c:pt>
                <c:pt idx="22630">
                  <c:v>-0.15994099999999997</c:v>
                </c:pt>
                <c:pt idx="22631">
                  <c:v>-0.16301679999999999</c:v>
                </c:pt>
                <c:pt idx="22632">
                  <c:v>-0.16609249999999998</c:v>
                </c:pt>
                <c:pt idx="22633">
                  <c:v>-0.16916829999999999</c:v>
                </c:pt>
                <c:pt idx="22634">
                  <c:v>-0.17224409999999998</c:v>
                </c:pt>
                <c:pt idx="22635">
                  <c:v>-0.17531989999999997</c:v>
                </c:pt>
                <c:pt idx="22636">
                  <c:v>-0.17531989999999997</c:v>
                </c:pt>
                <c:pt idx="22637">
                  <c:v>-0.17839569999999999</c:v>
                </c:pt>
                <c:pt idx="22638">
                  <c:v>-0.18147149999999998</c:v>
                </c:pt>
                <c:pt idx="22639">
                  <c:v>-0.1845473</c:v>
                </c:pt>
                <c:pt idx="22640">
                  <c:v>-0.1845473</c:v>
                </c:pt>
                <c:pt idx="22641">
                  <c:v>-0.18762309999999999</c:v>
                </c:pt>
                <c:pt idx="22642">
                  <c:v>-0.18762309999999999</c:v>
                </c:pt>
                <c:pt idx="22643">
                  <c:v>-0.18762309999999999</c:v>
                </c:pt>
                <c:pt idx="22644">
                  <c:v>-0.18762309999999999</c:v>
                </c:pt>
                <c:pt idx="22645">
                  <c:v>-0.18762309999999999</c:v>
                </c:pt>
                <c:pt idx="22646">
                  <c:v>-0.19069879999999997</c:v>
                </c:pt>
                <c:pt idx="22647">
                  <c:v>-0.19377459999999999</c:v>
                </c:pt>
                <c:pt idx="22648">
                  <c:v>-0.19685039999999998</c:v>
                </c:pt>
                <c:pt idx="22649">
                  <c:v>-0.19992619999999997</c:v>
                </c:pt>
                <c:pt idx="22650">
                  <c:v>-0.20300199999999999</c:v>
                </c:pt>
                <c:pt idx="22651">
                  <c:v>-0.19992619999999997</c:v>
                </c:pt>
                <c:pt idx="22652">
                  <c:v>-0.20300199999999999</c:v>
                </c:pt>
                <c:pt idx="22653">
                  <c:v>-0.2091536</c:v>
                </c:pt>
                <c:pt idx="22654">
                  <c:v>-0.2091536</c:v>
                </c:pt>
                <c:pt idx="22655">
                  <c:v>-0.2091536</c:v>
                </c:pt>
                <c:pt idx="22656">
                  <c:v>-0.21222939999999998</c:v>
                </c:pt>
                <c:pt idx="22657">
                  <c:v>-0.21838089999999999</c:v>
                </c:pt>
                <c:pt idx="22658">
                  <c:v>-0.21838089999999999</c:v>
                </c:pt>
                <c:pt idx="22659">
                  <c:v>-0.21530509999999997</c:v>
                </c:pt>
                <c:pt idx="22660">
                  <c:v>-0.21838089999999999</c:v>
                </c:pt>
                <c:pt idx="22661">
                  <c:v>-0.22145669999999998</c:v>
                </c:pt>
                <c:pt idx="22662">
                  <c:v>-0.22145669999999998</c:v>
                </c:pt>
                <c:pt idx="22663">
                  <c:v>-0.21838089999999999</c:v>
                </c:pt>
                <c:pt idx="22664">
                  <c:v>-0.22145669999999998</c:v>
                </c:pt>
                <c:pt idx="22665">
                  <c:v>-0.22453249999999997</c:v>
                </c:pt>
                <c:pt idx="22666">
                  <c:v>-0.22453249999999997</c:v>
                </c:pt>
                <c:pt idx="22667">
                  <c:v>-0.22145669999999998</c:v>
                </c:pt>
                <c:pt idx="22668">
                  <c:v>-0.22453249999999997</c:v>
                </c:pt>
                <c:pt idx="22669">
                  <c:v>-0.22760829999999999</c:v>
                </c:pt>
                <c:pt idx="22670">
                  <c:v>-0.2306841</c:v>
                </c:pt>
                <c:pt idx="22671">
                  <c:v>-0.23375989999999996</c:v>
                </c:pt>
                <c:pt idx="22672">
                  <c:v>-0.23683569999999998</c:v>
                </c:pt>
                <c:pt idx="22673">
                  <c:v>-0.23683569999999998</c:v>
                </c:pt>
                <c:pt idx="22674">
                  <c:v>-0.23683569999999998</c:v>
                </c:pt>
                <c:pt idx="22675">
                  <c:v>-0.23683569999999998</c:v>
                </c:pt>
                <c:pt idx="22676">
                  <c:v>-0.23683569999999998</c:v>
                </c:pt>
                <c:pt idx="22677">
                  <c:v>-0.23375989999999996</c:v>
                </c:pt>
                <c:pt idx="22678">
                  <c:v>-0.23683569999999998</c:v>
                </c:pt>
                <c:pt idx="22679">
                  <c:v>-0.23683569999999998</c:v>
                </c:pt>
                <c:pt idx="22680">
                  <c:v>-0.23683569999999998</c:v>
                </c:pt>
                <c:pt idx="22681">
                  <c:v>-0.23683569999999998</c:v>
                </c:pt>
                <c:pt idx="22682">
                  <c:v>-0.23683569999999998</c:v>
                </c:pt>
                <c:pt idx="22683">
                  <c:v>-0.23683569999999998</c:v>
                </c:pt>
                <c:pt idx="22684">
                  <c:v>-0.23683569999999998</c:v>
                </c:pt>
                <c:pt idx="22685">
                  <c:v>-0.23683569999999998</c:v>
                </c:pt>
                <c:pt idx="22686">
                  <c:v>-0.23683569999999998</c:v>
                </c:pt>
                <c:pt idx="22687">
                  <c:v>-0.2399114</c:v>
                </c:pt>
                <c:pt idx="22688">
                  <c:v>-0.23683569999999998</c:v>
                </c:pt>
                <c:pt idx="22689">
                  <c:v>-0.23683569999999998</c:v>
                </c:pt>
                <c:pt idx="22690">
                  <c:v>-0.23683569999999998</c:v>
                </c:pt>
                <c:pt idx="22691">
                  <c:v>-0.2399114</c:v>
                </c:pt>
                <c:pt idx="22692">
                  <c:v>-0.2399114</c:v>
                </c:pt>
                <c:pt idx="22693">
                  <c:v>-0.23683569999999998</c:v>
                </c:pt>
                <c:pt idx="22694">
                  <c:v>-0.23683569999999998</c:v>
                </c:pt>
                <c:pt idx="22695">
                  <c:v>-0.2399114</c:v>
                </c:pt>
                <c:pt idx="22696">
                  <c:v>-0.2399114</c:v>
                </c:pt>
                <c:pt idx="22697">
                  <c:v>-0.2399114</c:v>
                </c:pt>
                <c:pt idx="22698">
                  <c:v>-0.2399114</c:v>
                </c:pt>
                <c:pt idx="22699">
                  <c:v>-0.2399114</c:v>
                </c:pt>
                <c:pt idx="22700">
                  <c:v>-0.2399114</c:v>
                </c:pt>
                <c:pt idx="22701">
                  <c:v>-0.2399114</c:v>
                </c:pt>
                <c:pt idx="22702">
                  <c:v>-0.2399114</c:v>
                </c:pt>
                <c:pt idx="22703">
                  <c:v>-0.24298719999999999</c:v>
                </c:pt>
                <c:pt idx="22704">
                  <c:v>-0.2399114</c:v>
                </c:pt>
                <c:pt idx="22705">
                  <c:v>-0.24298719999999999</c:v>
                </c:pt>
                <c:pt idx="22706">
                  <c:v>-0.24298719999999999</c:v>
                </c:pt>
                <c:pt idx="22707">
                  <c:v>-0.24298719999999999</c:v>
                </c:pt>
                <c:pt idx="22708">
                  <c:v>-0.24298719999999999</c:v>
                </c:pt>
                <c:pt idx="22709">
                  <c:v>-0.24298719999999999</c:v>
                </c:pt>
                <c:pt idx="22710">
                  <c:v>-0.24606299999999998</c:v>
                </c:pt>
                <c:pt idx="22711">
                  <c:v>-0.24606299999999998</c:v>
                </c:pt>
                <c:pt idx="22712">
                  <c:v>-0.24606299999999998</c:v>
                </c:pt>
                <c:pt idx="22713">
                  <c:v>-0.24606299999999998</c:v>
                </c:pt>
                <c:pt idx="22714">
                  <c:v>-0.24298719999999999</c:v>
                </c:pt>
                <c:pt idx="22715">
                  <c:v>-0.24298719999999999</c:v>
                </c:pt>
                <c:pt idx="22716">
                  <c:v>-0.24298719999999999</c:v>
                </c:pt>
                <c:pt idx="22717">
                  <c:v>-0.24606299999999998</c:v>
                </c:pt>
                <c:pt idx="22718">
                  <c:v>-0.24913880999999999</c:v>
                </c:pt>
                <c:pt idx="22719">
                  <c:v>-0.24606299999999998</c:v>
                </c:pt>
                <c:pt idx="22720">
                  <c:v>-0.24606299999999998</c:v>
                </c:pt>
                <c:pt idx="22721">
                  <c:v>-0.24913880999999999</c:v>
                </c:pt>
                <c:pt idx="22722">
                  <c:v>-0.24913880999999999</c:v>
                </c:pt>
                <c:pt idx="22723">
                  <c:v>-0.24913880999999999</c:v>
                </c:pt>
                <c:pt idx="22724">
                  <c:v>-0.24913880999999999</c:v>
                </c:pt>
                <c:pt idx="22725">
                  <c:v>-0.24913880999999999</c:v>
                </c:pt>
                <c:pt idx="22726">
                  <c:v>-0.24913880999999999</c:v>
                </c:pt>
                <c:pt idx="22727">
                  <c:v>-0.24913880999999999</c:v>
                </c:pt>
                <c:pt idx="22728">
                  <c:v>-0.24606299999999998</c:v>
                </c:pt>
                <c:pt idx="22729">
                  <c:v>-0.24606299999999998</c:v>
                </c:pt>
                <c:pt idx="22730">
                  <c:v>-0.24606299999999998</c:v>
                </c:pt>
                <c:pt idx="22731">
                  <c:v>-0.24298719999999999</c:v>
                </c:pt>
                <c:pt idx="22732">
                  <c:v>-0.24298719999999999</c:v>
                </c:pt>
                <c:pt idx="22733">
                  <c:v>-0.24606299999999998</c:v>
                </c:pt>
                <c:pt idx="22734">
                  <c:v>-0.24913880999999999</c:v>
                </c:pt>
                <c:pt idx="22735">
                  <c:v>-0.24913880999999999</c:v>
                </c:pt>
                <c:pt idx="22736">
                  <c:v>-0.24913880999999999</c:v>
                </c:pt>
                <c:pt idx="22737">
                  <c:v>-0.24606299999999998</c:v>
                </c:pt>
                <c:pt idx="22738">
                  <c:v>-0.24606299999999998</c:v>
                </c:pt>
                <c:pt idx="22739">
                  <c:v>-0.24606299999999998</c:v>
                </c:pt>
                <c:pt idx="22740">
                  <c:v>-0.24606299999999998</c:v>
                </c:pt>
                <c:pt idx="22741">
                  <c:v>-0.24606299999999998</c:v>
                </c:pt>
                <c:pt idx="22742">
                  <c:v>-0.24606299999999998</c:v>
                </c:pt>
                <c:pt idx="22743">
                  <c:v>-0.24606299999999998</c:v>
                </c:pt>
                <c:pt idx="22744">
                  <c:v>-0.24913880999999999</c:v>
                </c:pt>
                <c:pt idx="22745">
                  <c:v>-0.24913880999999999</c:v>
                </c:pt>
                <c:pt idx="22746">
                  <c:v>-0.24913880999999999</c:v>
                </c:pt>
                <c:pt idx="22747">
                  <c:v>-0.24913880999999999</c:v>
                </c:pt>
                <c:pt idx="22748">
                  <c:v>-0.24913880999999999</c:v>
                </c:pt>
                <c:pt idx="22749">
                  <c:v>-0.24606299999999998</c:v>
                </c:pt>
                <c:pt idx="22750">
                  <c:v>-0.24298719999999999</c:v>
                </c:pt>
                <c:pt idx="22751">
                  <c:v>-0.24606299999999998</c:v>
                </c:pt>
                <c:pt idx="22752">
                  <c:v>-0.24606299999999998</c:v>
                </c:pt>
                <c:pt idx="22753">
                  <c:v>-0.24298719999999999</c:v>
                </c:pt>
                <c:pt idx="22754">
                  <c:v>-0.24298719999999999</c:v>
                </c:pt>
                <c:pt idx="22755">
                  <c:v>-0.24298719999999999</c:v>
                </c:pt>
                <c:pt idx="22756">
                  <c:v>-0.24606299999999998</c:v>
                </c:pt>
                <c:pt idx="22757">
                  <c:v>-0.24606299999999998</c:v>
                </c:pt>
                <c:pt idx="22758">
                  <c:v>-0.24606299999999998</c:v>
                </c:pt>
                <c:pt idx="22759">
                  <c:v>-0.24606299999999998</c:v>
                </c:pt>
                <c:pt idx="22760">
                  <c:v>-0.24606299999999998</c:v>
                </c:pt>
                <c:pt idx="22761">
                  <c:v>-0.24606299999999998</c:v>
                </c:pt>
                <c:pt idx="22762">
                  <c:v>-0.24606299999999998</c:v>
                </c:pt>
                <c:pt idx="22763">
                  <c:v>-0.24913880999999999</c:v>
                </c:pt>
                <c:pt idx="22764">
                  <c:v>-0.24913880999999999</c:v>
                </c:pt>
                <c:pt idx="22765">
                  <c:v>-0.24913880999999999</c:v>
                </c:pt>
                <c:pt idx="22766">
                  <c:v>-0.24913880999999999</c:v>
                </c:pt>
                <c:pt idx="22767">
                  <c:v>-0.24913880999999999</c:v>
                </c:pt>
                <c:pt idx="22768">
                  <c:v>-0.25221459000000002</c:v>
                </c:pt>
                <c:pt idx="22769">
                  <c:v>-0.25221459000000002</c:v>
                </c:pt>
                <c:pt idx="22770">
                  <c:v>-0.25221459000000002</c:v>
                </c:pt>
                <c:pt idx="22771">
                  <c:v>-0.25221459000000002</c:v>
                </c:pt>
                <c:pt idx="22772">
                  <c:v>-0.24913880999999999</c:v>
                </c:pt>
                <c:pt idx="22773">
                  <c:v>-0.24606299999999998</c:v>
                </c:pt>
                <c:pt idx="22774">
                  <c:v>-0.24606299999999998</c:v>
                </c:pt>
                <c:pt idx="22775">
                  <c:v>-0.24606299999999998</c:v>
                </c:pt>
                <c:pt idx="22776">
                  <c:v>-0.24606299999999998</c:v>
                </c:pt>
                <c:pt idx="22777">
                  <c:v>-0.24298719999999999</c:v>
                </c:pt>
                <c:pt idx="22778">
                  <c:v>-0.24298719999999999</c:v>
                </c:pt>
                <c:pt idx="22779">
                  <c:v>-0.24298719999999999</c:v>
                </c:pt>
                <c:pt idx="22780">
                  <c:v>-0.24298719999999999</c:v>
                </c:pt>
                <c:pt idx="22781">
                  <c:v>-0.24298719999999999</c:v>
                </c:pt>
                <c:pt idx="22782">
                  <c:v>-0.2399114</c:v>
                </c:pt>
                <c:pt idx="22783">
                  <c:v>-0.2399114</c:v>
                </c:pt>
                <c:pt idx="22784">
                  <c:v>-0.2399114</c:v>
                </c:pt>
                <c:pt idx="22785">
                  <c:v>-0.23683569999999998</c:v>
                </c:pt>
                <c:pt idx="22786">
                  <c:v>-0.24298719999999999</c:v>
                </c:pt>
                <c:pt idx="22787">
                  <c:v>-0.24298719999999999</c:v>
                </c:pt>
                <c:pt idx="22788">
                  <c:v>-0.24298719999999999</c:v>
                </c:pt>
                <c:pt idx="22789">
                  <c:v>-0.2399114</c:v>
                </c:pt>
                <c:pt idx="22790">
                  <c:v>-0.2399114</c:v>
                </c:pt>
                <c:pt idx="22791">
                  <c:v>-0.2399114</c:v>
                </c:pt>
                <c:pt idx="22792">
                  <c:v>-0.23683569999999998</c:v>
                </c:pt>
                <c:pt idx="22793">
                  <c:v>-0.23375989999999996</c:v>
                </c:pt>
                <c:pt idx="22794">
                  <c:v>-0.2306841</c:v>
                </c:pt>
                <c:pt idx="22795">
                  <c:v>-0.2306841</c:v>
                </c:pt>
                <c:pt idx="22796">
                  <c:v>-0.22760829999999999</c:v>
                </c:pt>
                <c:pt idx="22797">
                  <c:v>-0.22453249999999997</c:v>
                </c:pt>
                <c:pt idx="22798">
                  <c:v>-0.22453249999999997</c:v>
                </c:pt>
                <c:pt idx="22799">
                  <c:v>-0.22453249999999997</c:v>
                </c:pt>
                <c:pt idx="22800">
                  <c:v>-0.22145669999999998</c:v>
                </c:pt>
                <c:pt idx="22801">
                  <c:v>-0.22145669999999998</c:v>
                </c:pt>
                <c:pt idx="22802">
                  <c:v>-0.21838089999999999</c:v>
                </c:pt>
                <c:pt idx="22803">
                  <c:v>-0.22145669999999998</c:v>
                </c:pt>
                <c:pt idx="22804">
                  <c:v>-0.22145669999999998</c:v>
                </c:pt>
                <c:pt idx="22805">
                  <c:v>-0.22453249999999997</c:v>
                </c:pt>
                <c:pt idx="22806">
                  <c:v>-0.22760829999999999</c:v>
                </c:pt>
                <c:pt idx="22807">
                  <c:v>-0.22453249999999997</c:v>
                </c:pt>
                <c:pt idx="22808">
                  <c:v>-0.22453249999999997</c:v>
                </c:pt>
                <c:pt idx="22809">
                  <c:v>-0.22145669999999998</c:v>
                </c:pt>
                <c:pt idx="22810">
                  <c:v>-0.22145669999999998</c:v>
                </c:pt>
                <c:pt idx="22811">
                  <c:v>-0.21838089999999999</c:v>
                </c:pt>
                <c:pt idx="22812">
                  <c:v>-0.21838089999999999</c:v>
                </c:pt>
                <c:pt idx="22813">
                  <c:v>-0.22145669999999998</c:v>
                </c:pt>
                <c:pt idx="22814">
                  <c:v>-0.22145669999999998</c:v>
                </c:pt>
                <c:pt idx="22815">
                  <c:v>-0.21838089999999999</c:v>
                </c:pt>
                <c:pt idx="22816">
                  <c:v>-0.21838089999999999</c:v>
                </c:pt>
                <c:pt idx="22817">
                  <c:v>-0.21838089999999999</c:v>
                </c:pt>
                <c:pt idx="22818">
                  <c:v>-0.21838089999999999</c:v>
                </c:pt>
                <c:pt idx="22819">
                  <c:v>-0.21530509999999997</c:v>
                </c:pt>
                <c:pt idx="22820">
                  <c:v>-0.21530509999999997</c:v>
                </c:pt>
                <c:pt idx="22821">
                  <c:v>-0.21530509999999997</c:v>
                </c:pt>
                <c:pt idx="22822">
                  <c:v>-0.21530509999999997</c:v>
                </c:pt>
                <c:pt idx="22823">
                  <c:v>-0.21222939999999998</c:v>
                </c:pt>
                <c:pt idx="22824">
                  <c:v>-0.2091536</c:v>
                </c:pt>
                <c:pt idx="22825">
                  <c:v>-0.2091536</c:v>
                </c:pt>
                <c:pt idx="22826">
                  <c:v>-0.2091536</c:v>
                </c:pt>
                <c:pt idx="22827">
                  <c:v>-0.20607779999999998</c:v>
                </c:pt>
                <c:pt idx="22828">
                  <c:v>-0.20607779999999998</c:v>
                </c:pt>
                <c:pt idx="22829">
                  <c:v>-0.20300199999999999</c:v>
                </c:pt>
                <c:pt idx="22830">
                  <c:v>-0.20300199999999999</c:v>
                </c:pt>
                <c:pt idx="22831">
                  <c:v>-0.20300199999999999</c:v>
                </c:pt>
                <c:pt idx="22832">
                  <c:v>-0.20300199999999999</c:v>
                </c:pt>
                <c:pt idx="22833">
                  <c:v>-0.20300199999999999</c:v>
                </c:pt>
                <c:pt idx="22834">
                  <c:v>-0.19992619999999997</c:v>
                </c:pt>
                <c:pt idx="22835">
                  <c:v>-0.20300199999999999</c:v>
                </c:pt>
                <c:pt idx="22836">
                  <c:v>-0.19992619999999997</c:v>
                </c:pt>
                <c:pt idx="22837">
                  <c:v>-0.19685039999999998</c:v>
                </c:pt>
                <c:pt idx="22838">
                  <c:v>-0.19685039999999998</c:v>
                </c:pt>
                <c:pt idx="22839">
                  <c:v>-0.19992619999999997</c:v>
                </c:pt>
                <c:pt idx="22840">
                  <c:v>-0.19685039999999998</c:v>
                </c:pt>
                <c:pt idx="22841">
                  <c:v>-0.19377459999999999</c:v>
                </c:pt>
                <c:pt idx="22842">
                  <c:v>-0.19377459999999999</c:v>
                </c:pt>
                <c:pt idx="22843">
                  <c:v>-0.19377459999999999</c:v>
                </c:pt>
                <c:pt idx="22844">
                  <c:v>-0.19069879999999997</c:v>
                </c:pt>
                <c:pt idx="22845">
                  <c:v>-0.19377459999999999</c:v>
                </c:pt>
                <c:pt idx="22846">
                  <c:v>-0.19377459999999999</c:v>
                </c:pt>
                <c:pt idx="22847">
                  <c:v>-0.19377459999999999</c:v>
                </c:pt>
                <c:pt idx="22848">
                  <c:v>-0.19377459999999999</c:v>
                </c:pt>
                <c:pt idx="22849">
                  <c:v>-0.19069879999999997</c:v>
                </c:pt>
                <c:pt idx="22850">
                  <c:v>-0.19069879999999997</c:v>
                </c:pt>
                <c:pt idx="22851">
                  <c:v>-0.19069879999999997</c:v>
                </c:pt>
                <c:pt idx="22852">
                  <c:v>-0.19069879999999997</c:v>
                </c:pt>
                <c:pt idx="22853">
                  <c:v>-0.18762309999999999</c:v>
                </c:pt>
                <c:pt idx="22854">
                  <c:v>-0.1845473</c:v>
                </c:pt>
                <c:pt idx="22855">
                  <c:v>-0.1845473</c:v>
                </c:pt>
                <c:pt idx="22856">
                  <c:v>-0.1845473</c:v>
                </c:pt>
                <c:pt idx="22857">
                  <c:v>-0.18762309999999999</c:v>
                </c:pt>
                <c:pt idx="22858">
                  <c:v>-0.18762309999999999</c:v>
                </c:pt>
                <c:pt idx="22859">
                  <c:v>-0.18762309999999999</c:v>
                </c:pt>
                <c:pt idx="22860">
                  <c:v>-0.1845473</c:v>
                </c:pt>
                <c:pt idx="22861">
                  <c:v>-0.18762309999999999</c:v>
                </c:pt>
                <c:pt idx="22862">
                  <c:v>-0.19069879999999997</c:v>
                </c:pt>
                <c:pt idx="22863">
                  <c:v>-0.19069879999999997</c:v>
                </c:pt>
                <c:pt idx="22864">
                  <c:v>-0.19069879999999997</c:v>
                </c:pt>
                <c:pt idx="22865">
                  <c:v>-0.18762309999999999</c:v>
                </c:pt>
                <c:pt idx="22866">
                  <c:v>-0.18762309999999999</c:v>
                </c:pt>
                <c:pt idx="22867">
                  <c:v>-0.1845473</c:v>
                </c:pt>
                <c:pt idx="22868">
                  <c:v>-0.1845473</c:v>
                </c:pt>
                <c:pt idx="22869">
                  <c:v>-0.1845473</c:v>
                </c:pt>
                <c:pt idx="22870">
                  <c:v>-0.1845473</c:v>
                </c:pt>
                <c:pt idx="22871">
                  <c:v>-0.18147149999999998</c:v>
                </c:pt>
                <c:pt idx="22872">
                  <c:v>-0.17839569999999999</c:v>
                </c:pt>
                <c:pt idx="22873">
                  <c:v>-0.18147149999999998</c:v>
                </c:pt>
                <c:pt idx="22874">
                  <c:v>-0.18147149999999998</c:v>
                </c:pt>
                <c:pt idx="22875">
                  <c:v>-0.18147149999999998</c:v>
                </c:pt>
                <c:pt idx="22876">
                  <c:v>-0.18147149999999998</c:v>
                </c:pt>
                <c:pt idx="22877">
                  <c:v>-0.18147149999999998</c:v>
                </c:pt>
                <c:pt idx="22878">
                  <c:v>-0.18147149999999998</c:v>
                </c:pt>
                <c:pt idx="22879">
                  <c:v>-0.17839569999999999</c:v>
                </c:pt>
                <c:pt idx="22880">
                  <c:v>-0.17839569999999999</c:v>
                </c:pt>
                <c:pt idx="22881">
                  <c:v>-0.17531989999999997</c:v>
                </c:pt>
                <c:pt idx="22882">
                  <c:v>-0.17531989999999997</c:v>
                </c:pt>
                <c:pt idx="22883">
                  <c:v>-0.17531989999999997</c:v>
                </c:pt>
                <c:pt idx="22884">
                  <c:v>-0.17224409999999998</c:v>
                </c:pt>
                <c:pt idx="22885">
                  <c:v>-0.17224409999999998</c:v>
                </c:pt>
                <c:pt idx="22886">
                  <c:v>-0.16916829999999999</c:v>
                </c:pt>
                <c:pt idx="22887">
                  <c:v>-0.16609249999999998</c:v>
                </c:pt>
                <c:pt idx="22888">
                  <c:v>-0.16609249999999998</c:v>
                </c:pt>
                <c:pt idx="22889">
                  <c:v>-0.16301679999999999</c:v>
                </c:pt>
                <c:pt idx="22890">
                  <c:v>-0.16301679999999999</c:v>
                </c:pt>
                <c:pt idx="22891">
                  <c:v>-0.16301679999999999</c:v>
                </c:pt>
                <c:pt idx="22892">
                  <c:v>-0.16301679999999999</c:v>
                </c:pt>
                <c:pt idx="22893">
                  <c:v>-0.16301679999999999</c:v>
                </c:pt>
                <c:pt idx="22894">
                  <c:v>-0.15994099999999997</c:v>
                </c:pt>
                <c:pt idx="22895">
                  <c:v>-0.15686519999999998</c:v>
                </c:pt>
                <c:pt idx="22896">
                  <c:v>-0.15686519999999998</c:v>
                </c:pt>
                <c:pt idx="22897">
                  <c:v>-0.15686519999999998</c:v>
                </c:pt>
                <c:pt idx="22898">
                  <c:v>-0.15378939999999999</c:v>
                </c:pt>
                <c:pt idx="22899">
                  <c:v>-0.15071359999999998</c:v>
                </c:pt>
                <c:pt idx="22900">
                  <c:v>-0.15378939999999999</c:v>
                </c:pt>
                <c:pt idx="22901">
                  <c:v>-0.15071359999999998</c:v>
                </c:pt>
                <c:pt idx="22902">
                  <c:v>-0.15071359999999998</c:v>
                </c:pt>
                <c:pt idx="22903">
                  <c:v>-0.15071359999999998</c:v>
                </c:pt>
                <c:pt idx="22904">
                  <c:v>-0.15071359999999998</c:v>
                </c:pt>
                <c:pt idx="22905">
                  <c:v>-0.144562</c:v>
                </c:pt>
                <c:pt idx="22906">
                  <c:v>-0.13841049999999999</c:v>
                </c:pt>
                <c:pt idx="22907">
                  <c:v>-0.13841049999999999</c:v>
                </c:pt>
                <c:pt idx="22908">
                  <c:v>-0.13841049999999999</c:v>
                </c:pt>
                <c:pt idx="22909">
                  <c:v>-0.13533469999999997</c:v>
                </c:pt>
                <c:pt idx="22910">
                  <c:v>-0.13533469999999997</c:v>
                </c:pt>
                <c:pt idx="22911">
                  <c:v>-0.13841049999999999</c:v>
                </c:pt>
                <c:pt idx="22912">
                  <c:v>-0.13533469999999997</c:v>
                </c:pt>
                <c:pt idx="22913">
                  <c:v>-0.1291831</c:v>
                </c:pt>
                <c:pt idx="22914">
                  <c:v>-0.12610729999999998</c:v>
                </c:pt>
                <c:pt idx="22915">
                  <c:v>-0.1291831</c:v>
                </c:pt>
                <c:pt idx="22916">
                  <c:v>-0.12610729999999998</c:v>
                </c:pt>
                <c:pt idx="22917">
                  <c:v>-0.12303149999999999</c:v>
                </c:pt>
                <c:pt idx="22918">
                  <c:v>-0.12303149999999999</c:v>
                </c:pt>
                <c:pt idx="22919">
                  <c:v>-0.12303149999999999</c:v>
                </c:pt>
                <c:pt idx="22920">
                  <c:v>-0.11995569999999997</c:v>
                </c:pt>
                <c:pt idx="22921">
                  <c:v>-0.11687989999999998</c:v>
                </c:pt>
                <c:pt idx="22922">
                  <c:v>-0.11687989999999998</c:v>
                </c:pt>
                <c:pt idx="22923">
                  <c:v>-0.11995569999999997</c:v>
                </c:pt>
                <c:pt idx="22924">
                  <c:v>-0.11687989999999998</c:v>
                </c:pt>
                <c:pt idx="22925">
                  <c:v>-0.11380419999999999</c:v>
                </c:pt>
                <c:pt idx="22926">
                  <c:v>-0.11072839999999998</c:v>
                </c:pt>
                <c:pt idx="22927">
                  <c:v>-0.10765259999999999</c:v>
                </c:pt>
                <c:pt idx="22928">
                  <c:v>-0.10765259999999999</c:v>
                </c:pt>
                <c:pt idx="22929">
                  <c:v>-0.1045768</c:v>
                </c:pt>
                <c:pt idx="22930">
                  <c:v>-0.1045768</c:v>
                </c:pt>
                <c:pt idx="22931">
                  <c:v>-0.1045768</c:v>
                </c:pt>
                <c:pt idx="22932">
                  <c:v>-0.1045768</c:v>
                </c:pt>
                <c:pt idx="22933">
                  <c:v>-0.1045768</c:v>
                </c:pt>
                <c:pt idx="22934">
                  <c:v>-0.10150099999999998</c:v>
                </c:pt>
                <c:pt idx="22935">
                  <c:v>-0.10150099999999998</c:v>
                </c:pt>
                <c:pt idx="22936">
                  <c:v>-0.10150099999999998</c:v>
                </c:pt>
                <c:pt idx="22937">
                  <c:v>-0.10150099999999998</c:v>
                </c:pt>
                <c:pt idx="22938">
                  <c:v>-0.10150099999999998</c:v>
                </c:pt>
                <c:pt idx="22939">
                  <c:v>-0.10150099999999998</c:v>
                </c:pt>
                <c:pt idx="22940">
                  <c:v>-9.842519999999999E-2</c:v>
                </c:pt>
                <c:pt idx="22941">
                  <c:v>-9.842519999999999E-2</c:v>
                </c:pt>
                <c:pt idx="22942">
                  <c:v>-9.842519999999999E-2</c:v>
                </c:pt>
                <c:pt idx="22943">
                  <c:v>-9.5349399999999973E-2</c:v>
                </c:pt>
                <c:pt idx="22944">
                  <c:v>-9.5349399999999973E-2</c:v>
                </c:pt>
                <c:pt idx="22945">
                  <c:v>-9.5349399999999973E-2</c:v>
                </c:pt>
                <c:pt idx="22946">
                  <c:v>-9.842519999999999E-2</c:v>
                </c:pt>
                <c:pt idx="22947">
                  <c:v>-9.842519999999999E-2</c:v>
                </c:pt>
                <c:pt idx="22948">
                  <c:v>-9.842519999999999E-2</c:v>
                </c:pt>
                <c:pt idx="22949">
                  <c:v>-9.842519999999999E-2</c:v>
                </c:pt>
                <c:pt idx="22950">
                  <c:v>-9.842519999999999E-2</c:v>
                </c:pt>
                <c:pt idx="22951">
                  <c:v>-9.5349399999999973E-2</c:v>
                </c:pt>
                <c:pt idx="22952">
                  <c:v>-9.2273600000000011E-2</c:v>
                </c:pt>
                <c:pt idx="22953">
                  <c:v>-8.9197899999999997E-2</c:v>
                </c:pt>
                <c:pt idx="22954">
                  <c:v>-8.9197899999999997E-2</c:v>
                </c:pt>
                <c:pt idx="22955">
                  <c:v>-8.6122099999999979E-2</c:v>
                </c:pt>
                <c:pt idx="22956">
                  <c:v>-8.3046299999999962E-2</c:v>
                </c:pt>
                <c:pt idx="22957">
                  <c:v>-8.3046299999999962E-2</c:v>
                </c:pt>
                <c:pt idx="22958">
                  <c:v>-8.3046299999999962E-2</c:v>
                </c:pt>
                <c:pt idx="22959">
                  <c:v>-7.99705E-2</c:v>
                </c:pt>
                <c:pt idx="22960">
                  <c:v>-8.3046299999999962E-2</c:v>
                </c:pt>
                <c:pt idx="22961">
                  <c:v>-7.99705E-2</c:v>
                </c:pt>
                <c:pt idx="22962">
                  <c:v>-7.99705E-2</c:v>
                </c:pt>
                <c:pt idx="22963">
                  <c:v>-7.6894699999999983E-2</c:v>
                </c:pt>
                <c:pt idx="22964">
                  <c:v>-7.3818899999999965E-2</c:v>
                </c:pt>
                <c:pt idx="22965">
                  <c:v>-7.3818899999999965E-2</c:v>
                </c:pt>
                <c:pt idx="22966">
                  <c:v>-7.0743200000000006E-2</c:v>
                </c:pt>
                <c:pt idx="22967">
                  <c:v>-6.7667399999999989E-2</c:v>
                </c:pt>
                <c:pt idx="22968">
                  <c:v>-6.4591599999999971E-2</c:v>
                </c:pt>
                <c:pt idx="22969">
                  <c:v>-6.7667399999999989E-2</c:v>
                </c:pt>
                <c:pt idx="22970">
                  <c:v>-6.7667399999999989E-2</c:v>
                </c:pt>
                <c:pt idx="22971">
                  <c:v>-6.4591599999999971E-2</c:v>
                </c:pt>
                <c:pt idx="22972">
                  <c:v>-6.4591599999999971E-2</c:v>
                </c:pt>
                <c:pt idx="22973">
                  <c:v>-6.4591599999999971E-2</c:v>
                </c:pt>
                <c:pt idx="22974">
                  <c:v>-5.5364199999999975E-2</c:v>
                </c:pt>
                <c:pt idx="22975">
                  <c:v>-5.8439999999999992E-2</c:v>
                </c:pt>
                <c:pt idx="22976">
                  <c:v>-5.8439999999999992E-2</c:v>
                </c:pt>
                <c:pt idx="22977">
                  <c:v>-5.8439999999999992E-2</c:v>
                </c:pt>
                <c:pt idx="22978">
                  <c:v>-5.2288399999999957E-2</c:v>
                </c:pt>
                <c:pt idx="22979">
                  <c:v>-4.6136799999999978E-2</c:v>
                </c:pt>
                <c:pt idx="22980">
                  <c:v>-4.6136799999999978E-2</c:v>
                </c:pt>
                <c:pt idx="22981">
                  <c:v>-4.9212599999999995E-2</c:v>
                </c:pt>
                <c:pt idx="22982">
                  <c:v>-4.306099999999996E-2</c:v>
                </c:pt>
                <c:pt idx="22983">
                  <c:v>-3.6909499999999984E-2</c:v>
                </c:pt>
                <c:pt idx="22984">
                  <c:v>-3.9985300000000001E-2</c:v>
                </c:pt>
                <c:pt idx="22985">
                  <c:v>-4.306099999999996E-2</c:v>
                </c:pt>
                <c:pt idx="22986">
                  <c:v>-3.6909499999999984E-2</c:v>
                </c:pt>
                <c:pt idx="22987">
                  <c:v>-3.3833699999999967E-2</c:v>
                </c:pt>
                <c:pt idx="22988">
                  <c:v>-3.0757900000000005E-2</c:v>
                </c:pt>
                <c:pt idx="22989">
                  <c:v>-3.0757900000000005E-2</c:v>
                </c:pt>
                <c:pt idx="22990">
                  <c:v>-3.0757900000000005E-2</c:v>
                </c:pt>
                <c:pt idx="22991">
                  <c:v>-2.460629999999997E-2</c:v>
                </c:pt>
                <c:pt idx="22992">
                  <c:v>-2.1530600000000011E-2</c:v>
                </c:pt>
                <c:pt idx="22993">
                  <c:v>-2.460629999999997E-2</c:v>
                </c:pt>
                <c:pt idx="22994">
                  <c:v>-2.460629999999997E-2</c:v>
                </c:pt>
                <c:pt idx="22995">
                  <c:v>-2.1530600000000011E-2</c:v>
                </c:pt>
                <c:pt idx="22996">
                  <c:v>-1.8454699999999991E-2</c:v>
                </c:pt>
                <c:pt idx="22997">
                  <c:v>-1.8454699999999991E-2</c:v>
                </c:pt>
                <c:pt idx="22998">
                  <c:v>-1.8454699999999991E-2</c:v>
                </c:pt>
                <c:pt idx="22999">
                  <c:v>-1.5378999999999976E-2</c:v>
                </c:pt>
                <c:pt idx="23000">
                  <c:v>-1.2303199999999959E-2</c:v>
                </c:pt>
                <c:pt idx="23001">
                  <c:v>-9.2273999999999967E-3</c:v>
                </c:pt>
                <c:pt idx="23002">
                  <c:v>-9.2273999999999967E-3</c:v>
                </c:pt>
                <c:pt idx="23003">
                  <c:v>-6.1515999999999793E-3</c:v>
                </c:pt>
                <c:pt idx="23004">
                  <c:v>-3.0757999999999619E-3</c:v>
                </c:pt>
                <c:pt idx="23005">
                  <c:v>-3.0757999999999619E-3</c:v>
                </c:pt>
                <c:pt idx="23006">
                  <c:v>-6.1515999999999793E-3</c:v>
                </c:pt>
                <c:pt idx="23007">
                  <c:v>-6.1515999999999793E-3</c:v>
                </c:pt>
                <c:pt idx="23008">
                  <c:v>0</c:v>
                </c:pt>
                <c:pt idx="23009">
                  <c:v>0</c:v>
                </c:pt>
                <c:pt idx="23010">
                  <c:v>0</c:v>
                </c:pt>
                <c:pt idx="23011">
                  <c:v>3.0758000000000174E-3</c:v>
                </c:pt>
                <c:pt idx="23012">
                  <c:v>6.1516000000000348E-3</c:v>
                </c:pt>
                <c:pt idx="23013">
                  <c:v>1.2303100000000011E-2</c:v>
                </c:pt>
                <c:pt idx="23014">
                  <c:v>1.2303100000000011E-2</c:v>
                </c:pt>
                <c:pt idx="23015">
                  <c:v>1.2303100000000011E-2</c:v>
                </c:pt>
                <c:pt idx="23016">
                  <c:v>1.5378900000000029E-2</c:v>
                </c:pt>
                <c:pt idx="23017">
                  <c:v>1.5378900000000029E-2</c:v>
                </c:pt>
                <c:pt idx="23018">
                  <c:v>1.5378900000000029E-2</c:v>
                </c:pt>
                <c:pt idx="23019">
                  <c:v>1.5378900000000029E-2</c:v>
                </c:pt>
                <c:pt idx="23020">
                  <c:v>1.8454699999999991E-2</c:v>
                </c:pt>
                <c:pt idx="23021">
                  <c:v>2.1530500000000008E-2</c:v>
                </c:pt>
                <c:pt idx="23022">
                  <c:v>2.4606300000000025E-2</c:v>
                </c:pt>
                <c:pt idx="23023">
                  <c:v>2.768200000000004E-2</c:v>
                </c:pt>
                <c:pt idx="23024">
                  <c:v>3.0757900000000005E-2</c:v>
                </c:pt>
                <c:pt idx="23025">
                  <c:v>3.3833600000000019E-2</c:v>
                </c:pt>
                <c:pt idx="23026">
                  <c:v>3.3833600000000019E-2</c:v>
                </c:pt>
                <c:pt idx="23027">
                  <c:v>3.6909400000000037E-2</c:v>
                </c:pt>
                <c:pt idx="23028">
                  <c:v>3.3833600000000019E-2</c:v>
                </c:pt>
                <c:pt idx="23029">
                  <c:v>3.3833600000000019E-2</c:v>
                </c:pt>
                <c:pt idx="23030">
                  <c:v>3.6909400000000037E-2</c:v>
                </c:pt>
                <c:pt idx="23031">
                  <c:v>3.9985199999999999E-2</c:v>
                </c:pt>
                <c:pt idx="23032">
                  <c:v>3.9985199999999999E-2</c:v>
                </c:pt>
                <c:pt idx="23033">
                  <c:v>3.9985199999999999E-2</c:v>
                </c:pt>
                <c:pt idx="23034">
                  <c:v>4.3061000000000016E-2</c:v>
                </c:pt>
                <c:pt idx="23035">
                  <c:v>4.6136800000000033E-2</c:v>
                </c:pt>
                <c:pt idx="23036">
                  <c:v>4.6136800000000033E-2</c:v>
                </c:pt>
                <c:pt idx="23037">
                  <c:v>4.9212599999999995E-2</c:v>
                </c:pt>
                <c:pt idx="23038">
                  <c:v>4.9212599999999995E-2</c:v>
                </c:pt>
                <c:pt idx="23039">
                  <c:v>5.228830000000001E-2</c:v>
                </c:pt>
                <c:pt idx="23040">
                  <c:v>5.228830000000001E-2</c:v>
                </c:pt>
                <c:pt idx="23041">
                  <c:v>5.228830000000001E-2</c:v>
                </c:pt>
                <c:pt idx="23042">
                  <c:v>5.8439899999999989E-2</c:v>
                </c:pt>
                <c:pt idx="23043">
                  <c:v>6.1515700000000006E-2</c:v>
                </c:pt>
                <c:pt idx="23044">
                  <c:v>5.8439899999999989E-2</c:v>
                </c:pt>
                <c:pt idx="23045">
                  <c:v>5.8439899999999989E-2</c:v>
                </c:pt>
                <c:pt idx="23046">
                  <c:v>6.1515700000000006E-2</c:v>
                </c:pt>
                <c:pt idx="23047">
                  <c:v>6.4591500000000024E-2</c:v>
                </c:pt>
                <c:pt idx="23048">
                  <c:v>6.4591500000000024E-2</c:v>
                </c:pt>
                <c:pt idx="23049">
                  <c:v>6.4591500000000024E-2</c:v>
                </c:pt>
                <c:pt idx="23050">
                  <c:v>6.4591500000000024E-2</c:v>
                </c:pt>
                <c:pt idx="23051">
                  <c:v>6.7667300000000041E-2</c:v>
                </c:pt>
                <c:pt idx="23052">
                  <c:v>6.7667300000000041E-2</c:v>
                </c:pt>
                <c:pt idx="23053">
                  <c:v>6.7667300000000041E-2</c:v>
                </c:pt>
                <c:pt idx="23054">
                  <c:v>7.0743100000000003E-2</c:v>
                </c:pt>
                <c:pt idx="23055">
                  <c:v>7.3818900000000021E-2</c:v>
                </c:pt>
                <c:pt idx="23056">
                  <c:v>7.3818900000000021E-2</c:v>
                </c:pt>
                <c:pt idx="23057">
                  <c:v>7.3818900000000021E-2</c:v>
                </c:pt>
                <c:pt idx="23058">
                  <c:v>7.3818900000000021E-2</c:v>
                </c:pt>
                <c:pt idx="23059">
                  <c:v>7.6894700000000038E-2</c:v>
                </c:pt>
                <c:pt idx="23060">
                  <c:v>7.6894700000000038E-2</c:v>
                </c:pt>
                <c:pt idx="23061">
                  <c:v>7.99705E-2</c:v>
                </c:pt>
                <c:pt idx="23062">
                  <c:v>8.3046200000000014E-2</c:v>
                </c:pt>
                <c:pt idx="23063">
                  <c:v>8.3046200000000014E-2</c:v>
                </c:pt>
                <c:pt idx="23064">
                  <c:v>8.6122000000000032E-2</c:v>
                </c:pt>
                <c:pt idx="23065">
                  <c:v>8.6122000000000032E-2</c:v>
                </c:pt>
                <c:pt idx="23066">
                  <c:v>8.9197799999999994E-2</c:v>
                </c:pt>
                <c:pt idx="23067">
                  <c:v>8.9197799999999994E-2</c:v>
                </c:pt>
                <c:pt idx="23068">
                  <c:v>9.2273600000000011E-2</c:v>
                </c:pt>
                <c:pt idx="23069">
                  <c:v>9.5349400000000029E-2</c:v>
                </c:pt>
                <c:pt idx="23070">
                  <c:v>9.842519999999999E-2</c:v>
                </c:pt>
                <c:pt idx="23071">
                  <c:v>9.842519999999999E-2</c:v>
                </c:pt>
                <c:pt idx="23072">
                  <c:v>9.842519999999999E-2</c:v>
                </c:pt>
                <c:pt idx="23073">
                  <c:v>0.10150090000000001</c:v>
                </c:pt>
                <c:pt idx="23074">
                  <c:v>0.10457670000000002</c:v>
                </c:pt>
                <c:pt idx="23075">
                  <c:v>0.10457670000000002</c:v>
                </c:pt>
                <c:pt idx="23076">
                  <c:v>0.10765250000000004</c:v>
                </c:pt>
                <c:pt idx="23077">
                  <c:v>0.1107283</c:v>
                </c:pt>
                <c:pt idx="23078">
                  <c:v>0.11380410000000002</c:v>
                </c:pt>
                <c:pt idx="23079">
                  <c:v>0.11380410000000002</c:v>
                </c:pt>
                <c:pt idx="23080">
                  <c:v>0.11380410000000002</c:v>
                </c:pt>
                <c:pt idx="23081">
                  <c:v>0.11687990000000004</c:v>
                </c:pt>
                <c:pt idx="23082">
                  <c:v>0.1199557</c:v>
                </c:pt>
                <c:pt idx="23083">
                  <c:v>0.1199557</c:v>
                </c:pt>
                <c:pt idx="23084">
                  <c:v>0.12303140000000001</c:v>
                </c:pt>
                <c:pt idx="23085">
                  <c:v>0.12303140000000001</c:v>
                </c:pt>
                <c:pt idx="23086">
                  <c:v>0.12303140000000001</c:v>
                </c:pt>
                <c:pt idx="23087">
                  <c:v>0.12610730000000003</c:v>
                </c:pt>
                <c:pt idx="23088">
                  <c:v>0.1291831</c:v>
                </c:pt>
                <c:pt idx="23089">
                  <c:v>0.13225880000000001</c:v>
                </c:pt>
                <c:pt idx="23090">
                  <c:v>0.13225880000000001</c:v>
                </c:pt>
                <c:pt idx="23091">
                  <c:v>0.13533460000000003</c:v>
                </c:pt>
                <c:pt idx="23092">
                  <c:v>0.13533460000000003</c:v>
                </c:pt>
                <c:pt idx="23093">
                  <c:v>0.13533460000000003</c:v>
                </c:pt>
                <c:pt idx="23094">
                  <c:v>0.13841039999999999</c:v>
                </c:pt>
                <c:pt idx="23095">
                  <c:v>0.14148620000000001</c:v>
                </c:pt>
                <c:pt idx="23096">
                  <c:v>0.14148620000000001</c:v>
                </c:pt>
                <c:pt idx="23097">
                  <c:v>0.14148620000000001</c:v>
                </c:pt>
                <c:pt idx="23098">
                  <c:v>0.14456200000000002</c:v>
                </c:pt>
                <c:pt idx="23099">
                  <c:v>0.14763780000000004</c:v>
                </c:pt>
                <c:pt idx="23100">
                  <c:v>0.14763780000000004</c:v>
                </c:pt>
                <c:pt idx="23101">
                  <c:v>0.1507135</c:v>
                </c:pt>
                <c:pt idx="23102">
                  <c:v>0.15378930000000002</c:v>
                </c:pt>
                <c:pt idx="23103">
                  <c:v>0.15686509999999998</c:v>
                </c:pt>
                <c:pt idx="23104">
                  <c:v>0.15994090000000005</c:v>
                </c:pt>
                <c:pt idx="23105">
                  <c:v>0.15686509999999998</c:v>
                </c:pt>
                <c:pt idx="23106">
                  <c:v>0.15994090000000005</c:v>
                </c:pt>
                <c:pt idx="23107">
                  <c:v>0.16301670000000001</c:v>
                </c:pt>
                <c:pt idx="23108">
                  <c:v>0.16609249999999998</c:v>
                </c:pt>
                <c:pt idx="23109">
                  <c:v>0.16609249999999998</c:v>
                </c:pt>
                <c:pt idx="23110">
                  <c:v>0.16609249999999998</c:v>
                </c:pt>
                <c:pt idx="23111">
                  <c:v>0.16916830000000005</c:v>
                </c:pt>
                <c:pt idx="23112">
                  <c:v>0.17224410000000001</c:v>
                </c:pt>
                <c:pt idx="23113">
                  <c:v>0.17531980000000003</c:v>
                </c:pt>
                <c:pt idx="23114">
                  <c:v>0.17839570000000005</c:v>
                </c:pt>
                <c:pt idx="23115">
                  <c:v>0.18454720000000002</c:v>
                </c:pt>
                <c:pt idx="23116">
                  <c:v>0.18454720000000002</c:v>
                </c:pt>
                <c:pt idx="23117">
                  <c:v>0.18762299999999998</c:v>
                </c:pt>
                <c:pt idx="23118">
                  <c:v>0.18762299999999998</c:v>
                </c:pt>
                <c:pt idx="23119">
                  <c:v>0.19069880000000006</c:v>
                </c:pt>
                <c:pt idx="23120">
                  <c:v>0.19377460000000002</c:v>
                </c:pt>
                <c:pt idx="23121">
                  <c:v>0.19377460000000002</c:v>
                </c:pt>
                <c:pt idx="23122">
                  <c:v>0.19377460000000002</c:v>
                </c:pt>
                <c:pt idx="23123">
                  <c:v>0.19377460000000002</c:v>
                </c:pt>
                <c:pt idx="23124">
                  <c:v>0.19685039999999998</c:v>
                </c:pt>
                <c:pt idx="23125">
                  <c:v>0.1999261</c:v>
                </c:pt>
                <c:pt idx="23126">
                  <c:v>0.20300200000000002</c:v>
                </c:pt>
                <c:pt idx="23127">
                  <c:v>0.20300200000000002</c:v>
                </c:pt>
                <c:pt idx="23128">
                  <c:v>0.20300200000000002</c:v>
                </c:pt>
                <c:pt idx="23129">
                  <c:v>0.20607770000000003</c:v>
                </c:pt>
                <c:pt idx="23130">
                  <c:v>0.20915349999999999</c:v>
                </c:pt>
                <c:pt idx="23131">
                  <c:v>0.21222930000000007</c:v>
                </c:pt>
                <c:pt idx="23132">
                  <c:v>0.21530510000000003</c:v>
                </c:pt>
                <c:pt idx="23133">
                  <c:v>0.21838089999999999</c:v>
                </c:pt>
                <c:pt idx="23134">
                  <c:v>0.22145670000000006</c:v>
                </c:pt>
                <c:pt idx="23135">
                  <c:v>0.22145670000000006</c:v>
                </c:pt>
                <c:pt idx="23136">
                  <c:v>0.22453250000000002</c:v>
                </c:pt>
                <c:pt idx="23137">
                  <c:v>0.22453250000000002</c:v>
                </c:pt>
                <c:pt idx="23138">
                  <c:v>0.22760820000000004</c:v>
                </c:pt>
                <c:pt idx="23139">
                  <c:v>0.23068410000000006</c:v>
                </c:pt>
                <c:pt idx="23140">
                  <c:v>0.22760820000000004</c:v>
                </c:pt>
                <c:pt idx="23141">
                  <c:v>0.23068410000000006</c:v>
                </c:pt>
                <c:pt idx="23142">
                  <c:v>0.23068410000000006</c:v>
                </c:pt>
                <c:pt idx="23143">
                  <c:v>0.23068410000000006</c:v>
                </c:pt>
                <c:pt idx="23144">
                  <c:v>0.23068410000000006</c:v>
                </c:pt>
                <c:pt idx="23145">
                  <c:v>0.23068410000000006</c:v>
                </c:pt>
                <c:pt idx="23146">
                  <c:v>0.23375979999999996</c:v>
                </c:pt>
                <c:pt idx="23147">
                  <c:v>0.23683560000000003</c:v>
                </c:pt>
                <c:pt idx="23148">
                  <c:v>0.2399114</c:v>
                </c:pt>
                <c:pt idx="23149">
                  <c:v>0.24298720000000007</c:v>
                </c:pt>
                <c:pt idx="23150">
                  <c:v>0.24298720000000007</c:v>
                </c:pt>
                <c:pt idx="23151">
                  <c:v>0.24298720000000007</c:v>
                </c:pt>
                <c:pt idx="23152">
                  <c:v>0.24606300000000003</c:v>
                </c:pt>
                <c:pt idx="23153">
                  <c:v>0.24913879999999999</c:v>
                </c:pt>
                <c:pt idx="23154">
                  <c:v>0.24913879999999999</c:v>
                </c:pt>
                <c:pt idx="23155">
                  <c:v>0.24913879999999999</c:v>
                </c:pt>
                <c:pt idx="23156">
                  <c:v>0.25221450000000001</c:v>
                </c:pt>
                <c:pt idx="23157">
                  <c:v>0.25221450000000001</c:v>
                </c:pt>
                <c:pt idx="23158">
                  <c:v>0.25529029999999997</c:v>
                </c:pt>
                <c:pt idx="23159">
                  <c:v>0.25529029999999997</c:v>
                </c:pt>
                <c:pt idx="23160">
                  <c:v>0.25836610000000004</c:v>
                </c:pt>
                <c:pt idx="23161">
                  <c:v>0.25836610000000004</c:v>
                </c:pt>
                <c:pt idx="23162">
                  <c:v>0.25836610000000004</c:v>
                </c:pt>
                <c:pt idx="23163">
                  <c:v>0.25836610000000004</c:v>
                </c:pt>
                <c:pt idx="23164">
                  <c:v>0.25836610000000004</c:v>
                </c:pt>
                <c:pt idx="23165">
                  <c:v>0.2614419</c:v>
                </c:pt>
                <c:pt idx="23166">
                  <c:v>0.26451760000000002</c:v>
                </c:pt>
                <c:pt idx="23167">
                  <c:v>0.26451760000000002</c:v>
                </c:pt>
                <c:pt idx="23168">
                  <c:v>0.26451760000000002</c:v>
                </c:pt>
                <c:pt idx="23169">
                  <c:v>0.26451760000000002</c:v>
                </c:pt>
                <c:pt idx="23170">
                  <c:v>0.26451760000000002</c:v>
                </c:pt>
                <c:pt idx="23171">
                  <c:v>0.26759350000000004</c:v>
                </c:pt>
                <c:pt idx="23172">
                  <c:v>0.26451760000000002</c:v>
                </c:pt>
                <c:pt idx="23173">
                  <c:v>0.26759350000000004</c:v>
                </c:pt>
                <c:pt idx="23174">
                  <c:v>0.2706693</c:v>
                </c:pt>
                <c:pt idx="23175">
                  <c:v>0.2706693</c:v>
                </c:pt>
                <c:pt idx="23176">
                  <c:v>0.2706693</c:v>
                </c:pt>
                <c:pt idx="23177">
                  <c:v>0.2706693</c:v>
                </c:pt>
                <c:pt idx="23178">
                  <c:v>0.27374500000000002</c:v>
                </c:pt>
                <c:pt idx="23179">
                  <c:v>0.27374500000000002</c:v>
                </c:pt>
                <c:pt idx="23180">
                  <c:v>0.27374500000000002</c:v>
                </c:pt>
                <c:pt idx="23181">
                  <c:v>0.27374500000000002</c:v>
                </c:pt>
                <c:pt idx="23182">
                  <c:v>0.27374500000000002</c:v>
                </c:pt>
                <c:pt idx="23183">
                  <c:v>0.27682079999999998</c:v>
                </c:pt>
                <c:pt idx="23184">
                  <c:v>0.2798967</c:v>
                </c:pt>
                <c:pt idx="23185">
                  <c:v>0.2798967</c:v>
                </c:pt>
                <c:pt idx="23186">
                  <c:v>0.28297240000000001</c:v>
                </c:pt>
                <c:pt idx="23187">
                  <c:v>0.28297240000000001</c:v>
                </c:pt>
                <c:pt idx="23188">
                  <c:v>0.28297240000000001</c:v>
                </c:pt>
                <c:pt idx="23189">
                  <c:v>0.28297240000000001</c:v>
                </c:pt>
                <c:pt idx="23190">
                  <c:v>0.28604819999999997</c:v>
                </c:pt>
                <c:pt idx="23191">
                  <c:v>0.28604819999999997</c:v>
                </c:pt>
                <c:pt idx="23192">
                  <c:v>0.28297240000000001</c:v>
                </c:pt>
                <c:pt idx="23193">
                  <c:v>0.2798967</c:v>
                </c:pt>
                <c:pt idx="23194">
                  <c:v>0.28297240000000001</c:v>
                </c:pt>
                <c:pt idx="23195">
                  <c:v>0.28912400000000005</c:v>
                </c:pt>
                <c:pt idx="23196">
                  <c:v>0.28912400000000005</c:v>
                </c:pt>
                <c:pt idx="23197">
                  <c:v>0.29527559999999997</c:v>
                </c:pt>
                <c:pt idx="23198">
                  <c:v>0.30450290000000002</c:v>
                </c:pt>
                <c:pt idx="23199">
                  <c:v>0.30757869999999998</c:v>
                </c:pt>
                <c:pt idx="23200">
                  <c:v>0.31065450000000006</c:v>
                </c:pt>
                <c:pt idx="23201">
                  <c:v>0.31373030000000002</c:v>
                </c:pt>
                <c:pt idx="23202">
                  <c:v>0.31680609999999998</c:v>
                </c:pt>
                <c:pt idx="23203">
                  <c:v>0.31680609999999998</c:v>
                </c:pt>
                <c:pt idx="23204">
                  <c:v>0.31373030000000002</c:v>
                </c:pt>
                <c:pt idx="23205">
                  <c:v>0.30450290000000002</c:v>
                </c:pt>
                <c:pt idx="23206">
                  <c:v>0.30450290000000002</c:v>
                </c:pt>
                <c:pt idx="23207">
                  <c:v>0.30142720000000001</c:v>
                </c:pt>
                <c:pt idx="23208">
                  <c:v>0.29527559999999997</c:v>
                </c:pt>
                <c:pt idx="23209">
                  <c:v>0.29219980000000001</c:v>
                </c:pt>
                <c:pt idx="23210">
                  <c:v>0.29835129999999999</c:v>
                </c:pt>
                <c:pt idx="23211">
                  <c:v>0.30142720000000001</c:v>
                </c:pt>
                <c:pt idx="23212">
                  <c:v>0.30757869999999998</c:v>
                </c:pt>
                <c:pt idx="23213">
                  <c:v>0.31373030000000002</c:v>
                </c:pt>
                <c:pt idx="23214">
                  <c:v>0.32295760000000007</c:v>
                </c:pt>
                <c:pt idx="23215">
                  <c:v>0.32603349999999998</c:v>
                </c:pt>
                <c:pt idx="23216">
                  <c:v>0.32910919999999999</c:v>
                </c:pt>
                <c:pt idx="23217">
                  <c:v>0.32910919999999999</c:v>
                </c:pt>
                <c:pt idx="23218">
                  <c:v>0.32910919999999999</c:v>
                </c:pt>
                <c:pt idx="23219">
                  <c:v>0.32295760000000007</c:v>
                </c:pt>
                <c:pt idx="23220">
                  <c:v>0.31680609999999998</c:v>
                </c:pt>
                <c:pt idx="23221">
                  <c:v>0.31680609999999998</c:v>
                </c:pt>
                <c:pt idx="23222">
                  <c:v>0.31373030000000002</c:v>
                </c:pt>
                <c:pt idx="23223">
                  <c:v>0.31065450000000006</c:v>
                </c:pt>
                <c:pt idx="23224">
                  <c:v>0.31065450000000006</c:v>
                </c:pt>
                <c:pt idx="23225">
                  <c:v>0.31373030000000002</c:v>
                </c:pt>
                <c:pt idx="23226">
                  <c:v>0.31680609999999998</c:v>
                </c:pt>
                <c:pt idx="23227">
                  <c:v>0.31988190000000005</c:v>
                </c:pt>
                <c:pt idx="23228">
                  <c:v>0.32603349999999998</c:v>
                </c:pt>
                <c:pt idx="23229">
                  <c:v>0.33218500000000006</c:v>
                </c:pt>
                <c:pt idx="23230">
                  <c:v>0.32603349999999998</c:v>
                </c:pt>
                <c:pt idx="23231">
                  <c:v>0.32910919999999999</c:v>
                </c:pt>
                <c:pt idx="23232">
                  <c:v>0.32910919999999999</c:v>
                </c:pt>
                <c:pt idx="23233">
                  <c:v>0.33218500000000006</c:v>
                </c:pt>
                <c:pt idx="23234">
                  <c:v>0.32603349999999998</c:v>
                </c:pt>
                <c:pt idx="23235">
                  <c:v>0.31988190000000005</c:v>
                </c:pt>
                <c:pt idx="23236">
                  <c:v>0.32295760000000007</c:v>
                </c:pt>
                <c:pt idx="23237">
                  <c:v>0.32603349999999998</c:v>
                </c:pt>
                <c:pt idx="23238">
                  <c:v>0.31988190000000005</c:v>
                </c:pt>
                <c:pt idx="23239">
                  <c:v>0.31680609999999998</c:v>
                </c:pt>
                <c:pt idx="23240">
                  <c:v>0.32295760000000007</c:v>
                </c:pt>
                <c:pt idx="23241">
                  <c:v>0.33218500000000006</c:v>
                </c:pt>
                <c:pt idx="23242">
                  <c:v>0.32910919999999999</c:v>
                </c:pt>
                <c:pt idx="23243">
                  <c:v>0.32603349999999998</c:v>
                </c:pt>
                <c:pt idx="23244">
                  <c:v>0.32603349999999998</c:v>
                </c:pt>
                <c:pt idx="23245">
                  <c:v>0.32910919999999999</c:v>
                </c:pt>
                <c:pt idx="23246">
                  <c:v>0.33218500000000006</c:v>
                </c:pt>
                <c:pt idx="23247">
                  <c:v>0.32603349999999998</c:v>
                </c:pt>
                <c:pt idx="23248">
                  <c:v>0.32295760000000007</c:v>
                </c:pt>
                <c:pt idx="23249">
                  <c:v>0.32295760000000007</c:v>
                </c:pt>
                <c:pt idx="23250">
                  <c:v>0.32295760000000007</c:v>
                </c:pt>
                <c:pt idx="23251">
                  <c:v>0.32295760000000007</c:v>
                </c:pt>
                <c:pt idx="23252">
                  <c:v>0.31988190000000005</c:v>
                </c:pt>
                <c:pt idx="23253">
                  <c:v>0.32295760000000007</c:v>
                </c:pt>
                <c:pt idx="23254">
                  <c:v>0.32603349999999998</c:v>
                </c:pt>
                <c:pt idx="23255">
                  <c:v>0.32603349999999998</c:v>
                </c:pt>
                <c:pt idx="23256">
                  <c:v>0.32603349999999998</c:v>
                </c:pt>
                <c:pt idx="23257">
                  <c:v>0.32603349999999998</c:v>
                </c:pt>
                <c:pt idx="23258">
                  <c:v>0.33218500000000006</c:v>
                </c:pt>
                <c:pt idx="23259">
                  <c:v>0.33526080000000003</c:v>
                </c:pt>
                <c:pt idx="23260">
                  <c:v>0.33526080000000003</c:v>
                </c:pt>
                <c:pt idx="23261">
                  <c:v>0.33526080000000003</c:v>
                </c:pt>
                <c:pt idx="23262">
                  <c:v>0.33833659999999999</c:v>
                </c:pt>
                <c:pt idx="23263">
                  <c:v>0.3414123</c:v>
                </c:pt>
                <c:pt idx="23264">
                  <c:v>0.33833659999999999</c:v>
                </c:pt>
                <c:pt idx="23265">
                  <c:v>0.33526080000000003</c:v>
                </c:pt>
                <c:pt idx="23266">
                  <c:v>0.33526080000000003</c:v>
                </c:pt>
                <c:pt idx="23267">
                  <c:v>0.33218500000000006</c:v>
                </c:pt>
                <c:pt idx="23268">
                  <c:v>0.32910919999999999</c:v>
                </c:pt>
                <c:pt idx="23269">
                  <c:v>0.32603349999999998</c:v>
                </c:pt>
                <c:pt idx="23270">
                  <c:v>0.32910919999999999</c:v>
                </c:pt>
                <c:pt idx="23271">
                  <c:v>0.33218500000000006</c:v>
                </c:pt>
                <c:pt idx="23272">
                  <c:v>0.33218500000000006</c:v>
                </c:pt>
                <c:pt idx="23273">
                  <c:v>0.33218500000000006</c:v>
                </c:pt>
                <c:pt idx="23274">
                  <c:v>0.33526080000000003</c:v>
                </c:pt>
                <c:pt idx="23275">
                  <c:v>0.33833659999999999</c:v>
                </c:pt>
                <c:pt idx="23276">
                  <c:v>0.33833659999999999</c:v>
                </c:pt>
                <c:pt idx="23277">
                  <c:v>0.33833659999999999</c:v>
                </c:pt>
                <c:pt idx="23278">
                  <c:v>0.33833659999999999</c:v>
                </c:pt>
                <c:pt idx="23279">
                  <c:v>0.33833659999999999</c:v>
                </c:pt>
                <c:pt idx="23280">
                  <c:v>0.33526080000000003</c:v>
                </c:pt>
                <c:pt idx="23281">
                  <c:v>0.33218500000000006</c:v>
                </c:pt>
                <c:pt idx="23282">
                  <c:v>0.33218500000000006</c:v>
                </c:pt>
                <c:pt idx="23283">
                  <c:v>0.33218500000000006</c:v>
                </c:pt>
                <c:pt idx="23284">
                  <c:v>0.33526080000000003</c:v>
                </c:pt>
                <c:pt idx="23285">
                  <c:v>0.33526080000000003</c:v>
                </c:pt>
                <c:pt idx="23286">
                  <c:v>0.33526080000000003</c:v>
                </c:pt>
                <c:pt idx="23287">
                  <c:v>0.33526080000000003</c:v>
                </c:pt>
                <c:pt idx="23288">
                  <c:v>0.33833659999999999</c:v>
                </c:pt>
                <c:pt idx="23289">
                  <c:v>0.33833659999999999</c:v>
                </c:pt>
                <c:pt idx="23290">
                  <c:v>0.33833659999999999</c:v>
                </c:pt>
                <c:pt idx="23291">
                  <c:v>0.33833659999999999</c:v>
                </c:pt>
                <c:pt idx="23292">
                  <c:v>0.3414123</c:v>
                </c:pt>
                <c:pt idx="23293">
                  <c:v>0.3414123</c:v>
                </c:pt>
                <c:pt idx="23294">
                  <c:v>0.3414123</c:v>
                </c:pt>
                <c:pt idx="23295">
                  <c:v>0.3414123</c:v>
                </c:pt>
                <c:pt idx="23296">
                  <c:v>0.34448820000000002</c:v>
                </c:pt>
                <c:pt idx="23297">
                  <c:v>0.34448820000000002</c:v>
                </c:pt>
                <c:pt idx="23298">
                  <c:v>0.34448820000000002</c:v>
                </c:pt>
                <c:pt idx="23299">
                  <c:v>0.3414123</c:v>
                </c:pt>
                <c:pt idx="23300">
                  <c:v>0.34448820000000002</c:v>
                </c:pt>
                <c:pt idx="23301">
                  <c:v>0.3414123</c:v>
                </c:pt>
                <c:pt idx="23302">
                  <c:v>0.3414123</c:v>
                </c:pt>
                <c:pt idx="23303">
                  <c:v>0.3414123</c:v>
                </c:pt>
                <c:pt idx="23304">
                  <c:v>0.3414123</c:v>
                </c:pt>
                <c:pt idx="23305">
                  <c:v>0.3414123</c:v>
                </c:pt>
                <c:pt idx="23306">
                  <c:v>0.3414123</c:v>
                </c:pt>
                <c:pt idx="23307">
                  <c:v>0.3414123</c:v>
                </c:pt>
                <c:pt idx="23308">
                  <c:v>0.3414123</c:v>
                </c:pt>
                <c:pt idx="23309">
                  <c:v>0.3414123</c:v>
                </c:pt>
                <c:pt idx="23310">
                  <c:v>0.3414123</c:v>
                </c:pt>
                <c:pt idx="23311">
                  <c:v>0.3414123</c:v>
                </c:pt>
                <c:pt idx="23312">
                  <c:v>0.3414123</c:v>
                </c:pt>
                <c:pt idx="23313">
                  <c:v>0.3414123</c:v>
                </c:pt>
                <c:pt idx="23314">
                  <c:v>0.33833659999999999</c:v>
                </c:pt>
                <c:pt idx="23315">
                  <c:v>0.33526080000000003</c:v>
                </c:pt>
                <c:pt idx="23316">
                  <c:v>0.33833659999999999</c:v>
                </c:pt>
                <c:pt idx="23317">
                  <c:v>0.33833659999999999</c:v>
                </c:pt>
                <c:pt idx="23318">
                  <c:v>0.33833659999999999</c:v>
                </c:pt>
                <c:pt idx="23319">
                  <c:v>0.33833659999999999</c:v>
                </c:pt>
                <c:pt idx="23320">
                  <c:v>0.33833659999999999</c:v>
                </c:pt>
                <c:pt idx="23321">
                  <c:v>0.33833659999999999</c:v>
                </c:pt>
                <c:pt idx="23322">
                  <c:v>0.33833659999999999</c:v>
                </c:pt>
                <c:pt idx="23323">
                  <c:v>0.33833659999999999</c:v>
                </c:pt>
                <c:pt idx="23324">
                  <c:v>0.33833659999999999</c:v>
                </c:pt>
                <c:pt idx="23325">
                  <c:v>0.33833659999999999</c:v>
                </c:pt>
                <c:pt idx="23326">
                  <c:v>0.33833659999999999</c:v>
                </c:pt>
                <c:pt idx="23327">
                  <c:v>0.33833659999999999</c:v>
                </c:pt>
                <c:pt idx="23328">
                  <c:v>0.3414123</c:v>
                </c:pt>
                <c:pt idx="23329">
                  <c:v>0.3414123</c:v>
                </c:pt>
                <c:pt idx="23330">
                  <c:v>0.3414123</c:v>
                </c:pt>
                <c:pt idx="23331">
                  <c:v>0.3414123</c:v>
                </c:pt>
                <c:pt idx="23332">
                  <c:v>0.3414123</c:v>
                </c:pt>
                <c:pt idx="23333">
                  <c:v>0.3414123</c:v>
                </c:pt>
                <c:pt idx="23334">
                  <c:v>0.3414123</c:v>
                </c:pt>
                <c:pt idx="23335">
                  <c:v>0.3414123</c:v>
                </c:pt>
                <c:pt idx="23336">
                  <c:v>0.3414123</c:v>
                </c:pt>
                <c:pt idx="23337">
                  <c:v>0.3414123</c:v>
                </c:pt>
                <c:pt idx="23338">
                  <c:v>0.3414123</c:v>
                </c:pt>
                <c:pt idx="23339">
                  <c:v>0.3414123</c:v>
                </c:pt>
                <c:pt idx="23340">
                  <c:v>0.3414123</c:v>
                </c:pt>
                <c:pt idx="23341">
                  <c:v>0.3414123</c:v>
                </c:pt>
                <c:pt idx="23342">
                  <c:v>0.34448820000000002</c:v>
                </c:pt>
                <c:pt idx="23343">
                  <c:v>0.34448820000000002</c:v>
                </c:pt>
                <c:pt idx="23344">
                  <c:v>0.34448820000000002</c:v>
                </c:pt>
                <c:pt idx="23345">
                  <c:v>0.34448820000000002</c:v>
                </c:pt>
                <c:pt idx="23346">
                  <c:v>0.34448820000000002</c:v>
                </c:pt>
                <c:pt idx="23347">
                  <c:v>0.34448820000000002</c:v>
                </c:pt>
                <c:pt idx="23348">
                  <c:v>0.34448820000000002</c:v>
                </c:pt>
                <c:pt idx="23349">
                  <c:v>0.34448820000000002</c:v>
                </c:pt>
                <c:pt idx="23350">
                  <c:v>0.34448820000000002</c:v>
                </c:pt>
                <c:pt idx="23351">
                  <c:v>0.34448820000000002</c:v>
                </c:pt>
                <c:pt idx="23352">
                  <c:v>0.34448820000000002</c:v>
                </c:pt>
                <c:pt idx="23353">
                  <c:v>0.3414123</c:v>
                </c:pt>
                <c:pt idx="23354">
                  <c:v>0.3414123</c:v>
                </c:pt>
                <c:pt idx="23355">
                  <c:v>0.3414123</c:v>
                </c:pt>
                <c:pt idx="23356">
                  <c:v>0.3414123</c:v>
                </c:pt>
                <c:pt idx="23357">
                  <c:v>0.3414123</c:v>
                </c:pt>
                <c:pt idx="23358">
                  <c:v>0.3414123</c:v>
                </c:pt>
                <c:pt idx="23359">
                  <c:v>0.3414123</c:v>
                </c:pt>
                <c:pt idx="23360">
                  <c:v>0.3414123</c:v>
                </c:pt>
                <c:pt idx="23361">
                  <c:v>0.34448820000000002</c:v>
                </c:pt>
                <c:pt idx="23362">
                  <c:v>0.34448820000000002</c:v>
                </c:pt>
                <c:pt idx="23363">
                  <c:v>0.34448820000000002</c:v>
                </c:pt>
                <c:pt idx="23364">
                  <c:v>0.3414123</c:v>
                </c:pt>
                <c:pt idx="23365">
                  <c:v>0.3414123</c:v>
                </c:pt>
                <c:pt idx="23366">
                  <c:v>0.3414123</c:v>
                </c:pt>
                <c:pt idx="23367">
                  <c:v>0.3414123</c:v>
                </c:pt>
                <c:pt idx="23368">
                  <c:v>0.33833659999999999</c:v>
                </c:pt>
                <c:pt idx="23369">
                  <c:v>0.33833659999999999</c:v>
                </c:pt>
                <c:pt idx="23370">
                  <c:v>0.33833659999999999</c:v>
                </c:pt>
                <c:pt idx="23371">
                  <c:v>0.33526080000000003</c:v>
                </c:pt>
                <c:pt idx="23372">
                  <c:v>0.33526080000000003</c:v>
                </c:pt>
                <c:pt idx="23373">
                  <c:v>0.33526080000000003</c:v>
                </c:pt>
                <c:pt idx="23374">
                  <c:v>0.33833659999999999</c:v>
                </c:pt>
                <c:pt idx="23375">
                  <c:v>0.33833659999999999</c:v>
                </c:pt>
                <c:pt idx="23376">
                  <c:v>0.33833659999999999</c:v>
                </c:pt>
                <c:pt idx="23377">
                  <c:v>0.33833659999999999</c:v>
                </c:pt>
                <c:pt idx="23378">
                  <c:v>0.3414123</c:v>
                </c:pt>
                <c:pt idx="23379">
                  <c:v>0.3414123</c:v>
                </c:pt>
                <c:pt idx="23380">
                  <c:v>0.3414123</c:v>
                </c:pt>
                <c:pt idx="23381">
                  <c:v>0.3414123</c:v>
                </c:pt>
                <c:pt idx="23382">
                  <c:v>0.3414123</c:v>
                </c:pt>
                <c:pt idx="23383">
                  <c:v>0.33833659999999999</c:v>
                </c:pt>
                <c:pt idx="23384">
                  <c:v>0.33526080000000003</c:v>
                </c:pt>
                <c:pt idx="23385">
                  <c:v>0.33526080000000003</c:v>
                </c:pt>
                <c:pt idx="23386">
                  <c:v>0.33526080000000003</c:v>
                </c:pt>
                <c:pt idx="23387">
                  <c:v>0.33526080000000003</c:v>
                </c:pt>
                <c:pt idx="23388">
                  <c:v>0.33526080000000003</c:v>
                </c:pt>
                <c:pt idx="23389">
                  <c:v>0.33526080000000003</c:v>
                </c:pt>
                <c:pt idx="23390">
                  <c:v>0.33526080000000003</c:v>
                </c:pt>
                <c:pt idx="23391">
                  <c:v>0.33526080000000003</c:v>
                </c:pt>
                <c:pt idx="23392">
                  <c:v>0.33526080000000003</c:v>
                </c:pt>
                <c:pt idx="23393">
                  <c:v>0.33526080000000003</c:v>
                </c:pt>
                <c:pt idx="23394">
                  <c:v>0.33526080000000003</c:v>
                </c:pt>
                <c:pt idx="23395">
                  <c:v>0.33526080000000003</c:v>
                </c:pt>
                <c:pt idx="23396">
                  <c:v>0.33526080000000003</c:v>
                </c:pt>
                <c:pt idx="23397">
                  <c:v>0.33526080000000003</c:v>
                </c:pt>
                <c:pt idx="23398">
                  <c:v>0.33526080000000003</c:v>
                </c:pt>
                <c:pt idx="23399">
                  <c:v>0.33526080000000003</c:v>
                </c:pt>
                <c:pt idx="23400">
                  <c:v>0.33833659999999999</c:v>
                </c:pt>
                <c:pt idx="23401">
                  <c:v>0.33833659999999999</c:v>
                </c:pt>
                <c:pt idx="23402">
                  <c:v>0.33833659999999999</c:v>
                </c:pt>
                <c:pt idx="23403">
                  <c:v>0.33833659999999999</c:v>
                </c:pt>
                <c:pt idx="23404">
                  <c:v>0.33833659999999999</c:v>
                </c:pt>
                <c:pt idx="23405">
                  <c:v>0.33833659999999999</c:v>
                </c:pt>
                <c:pt idx="23406">
                  <c:v>0.33833659999999999</c:v>
                </c:pt>
                <c:pt idx="23407">
                  <c:v>0.33833659999999999</c:v>
                </c:pt>
                <c:pt idx="23408">
                  <c:v>0.33833659999999999</c:v>
                </c:pt>
                <c:pt idx="23409">
                  <c:v>0.33833659999999999</c:v>
                </c:pt>
                <c:pt idx="23410">
                  <c:v>0.33833659999999999</c:v>
                </c:pt>
                <c:pt idx="23411">
                  <c:v>0.33833659999999999</c:v>
                </c:pt>
                <c:pt idx="23412">
                  <c:v>0.33833659999999999</c:v>
                </c:pt>
                <c:pt idx="23413">
                  <c:v>0.33833659999999999</c:v>
                </c:pt>
                <c:pt idx="23414">
                  <c:v>0.33526080000000003</c:v>
                </c:pt>
                <c:pt idx="23415">
                  <c:v>0.33833659999999999</c:v>
                </c:pt>
                <c:pt idx="23416">
                  <c:v>0.33833659999999999</c:v>
                </c:pt>
                <c:pt idx="23417">
                  <c:v>0.33833659999999999</c:v>
                </c:pt>
                <c:pt idx="23418">
                  <c:v>0.33833659999999999</c:v>
                </c:pt>
                <c:pt idx="23419">
                  <c:v>0.33833659999999999</c:v>
                </c:pt>
                <c:pt idx="23420">
                  <c:v>0.3414123</c:v>
                </c:pt>
                <c:pt idx="23421">
                  <c:v>0.3414123</c:v>
                </c:pt>
                <c:pt idx="23422">
                  <c:v>0.3414123</c:v>
                </c:pt>
                <c:pt idx="23423">
                  <c:v>0.34448820000000002</c:v>
                </c:pt>
                <c:pt idx="23424">
                  <c:v>0.3414123</c:v>
                </c:pt>
                <c:pt idx="23425">
                  <c:v>0.33833659999999999</c:v>
                </c:pt>
                <c:pt idx="23426">
                  <c:v>0.33833659999999999</c:v>
                </c:pt>
                <c:pt idx="23427">
                  <c:v>0.33833659999999999</c:v>
                </c:pt>
                <c:pt idx="23428">
                  <c:v>0.3414123</c:v>
                </c:pt>
                <c:pt idx="23429">
                  <c:v>0.3414123</c:v>
                </c:pt>
                <c:pt idx="23430">
                  <c:v>0.3414123</c:v>
                </c:pt>
                <c:pt idx="23431">
                  <c:v>0.3414123</c:v>
                </c:pt>
                <c:pt idx="23432">
                  <c:v>0.3414123</c:v>
                </c:pt>
                <c:pt idx="23433">
                  <c:v>0.3414123</c:v>
                </c:pt>
                <c:pt idx="23434">
                  <c:v>0.3414123</c:v>
                </c:pt>
                <c:pt idx="23435">
                  <c:v>0.34448820000000002</c:v>
                </c:pt>
                <c:pt idx="23436">
                  <c:v>0.3414123</c:v>
                </c:pt>
                <c:pt idx="23437">
                  <c:v>0.3414123</c:v>
                </c:pt>
                <c:pt idx="23438">
                  <c:v>0.3414123</c:v>
                </c:pt>
                <c:pt idx="23439">
                  <c:v>0.33833659999999999</c:v>
                </c:pt>
                <c:pt idx="23440">
                  <c:v>0.33833659999999999</c:v>
                </c:pt>
                <c:pt idx="23441">
                  <c:v>0.33526080000000003</c:v>
                </c:pt>
                <c:pt idx="23442">
                  <c:v>0.33526080000000003</c:v>
                </c:pt>
                <c:pt idx="23443">
                  <c:v>0.33833659999999999</c:v>
                </c:pt>
                <c:pt idx="23444">
                  <c:v>0.3414123</c:v>
                </c:pt>
                <c:pt idx="23445">
                  <c:v>0.3414123</c:v>
                </c:pt>
                <c:pt idx="23446">
                  <c:v>0.3414123</c:v>
                </c:pt>
                <c:pt idx="23447">
                  <c:v>0.34448820000000002</c:v>
                </c:pt>
                <c:pt idx="23448">
                  <c:v>0.3506397</c:v>
                </c:pt>
                <c:pt idx="23449">
                  <c:v>0.35371549999999996</c:v>
                </c:pt>
                <c:pt idx="23450">
                  <c:v>0.35371549999999996</c:v>
                </c:pt>
                <c:pt idx="23451">
                  <c:v>0.3506397</c:v>
                </c:pt>
                <c:pt idx="23452">
                  <c:v>0.34756399999999998</c:v>
                </c:pt>
                <c:pt idx="23453">
                  <c:v>0.34448820000000002</c:v>
                </c:pt>
                <c:pt idx="23454">
                  <c:v>0.33833659999999999</c:v>
                </c:pt>
                <c:pt idx="23455">
                  <c:v>0.33526080000000003</c:v>
                </c:pt>
                <c:pt idx="23456">
                  <c:v>0.33218500000000006</c:v>
                </c:pt>
                <c:pt idx="23457">
                  <c:v>0.33218500000000006</c:v>
                </c:pt>
                <c:pt idx="23458">
                  <c:v>0.32910919999999999</c:v>
                </c:pt>
                <c:pt idx="23459">
                  <c:v>0.33218500000000006</c:v>
                </c:pt>
                <c:pt idx="23460">
                  <c:v>0.33833659999999999</c:v>
                </c:pt>
                <c:pt idx="23461">
                  <c:v>0.34756399999999998</c:v>
                </c:pt>
                <c:pt idx="23462">
                  <c:v>0.34756399999999998</c:v>
                </c:pt>
                <c:pt idx="23463">
                  <c:v>0.3506397</c:v>
                </c:pt>
                <c:pt idx="23464">
                  <c:v>0.35679130000000003</c:v>
                </c:pt>
                <c:pt idx="23465">
                  <c:v>0.3598671</c:v>
                </c:pt>
                <c:pt idx="23466">
                  <c:v>0.35679130000000003</c:v>
                </c:pt>
                <c:pt idx="23467">
                  <c:v>0.35371549999999996</c:v>
                </c:pt>
                <c:pt idx="23468">
                  <c:v>0.34756399999999998</c:v>
                </c:pt>
                <c:pt idx="23469">
                  <c:v>0.34448820000000002</c:v>
                </c:pt>
                <c:pt idx="23470">
                  <c:v>0.33833659999999999</c:v>
                </c:pt>
                <c:pt idx="23471">
                  <c:v>0.33526080000000003</c:v>
                </c:pt>
                <c:pt idx="23472">
                  <c:v>0.33526080000000003</c:v>
                </c:pt>
                <c:pt idx="23473">
                  <c:v>0.33526080000000003</c:v>
                </c:pt>
                <c:pt idx="23474">
                  <c:v>0.33833659999999999</c:v>
                </c:pt>
                <c:pt idx="23475">
                  <c:v>0.34448820000000002</c:v>
                </c:pt>
                <c:pt idx="23476">
                  <c:v>0.3506397</c:v>
                </c:pt>
                <c:pt idx="23477">
                  <c:v>0.35371549999999996</c:v>
                </c:pt>
                <c:pt idx="23478">
                  <c:v>0.35371549999999996</c:v>
                </c:pt>
                <c:pt idx="23479">
                  <c:v>0.35679130000000003</c:v>
                </c:pt>
                <c:pt idx="23480">
                  <c:v>0.35679130000000003</c:v>
                </c:pt>
                <c:pt idx="23481">
                  <c:v>0.35679130000000003</c:v>
                </c:pt>
                <c:pt idx="23482">
                  <c:v>0.35371549999999996</c:v>
                </c:pt>
                <c:pt idx="23483">
                  <c:v>0.3506397</c:v>
                </c:pt>
                <c:pt idx="23484">
                  <c:v>0.34756399999999998</c:v>
                </c:pt>
                <c:pt idx="23485">
                  <c:v>0.34448820000000002</c:v>
                </c:pt>
                <c:pt idx="23486">
                  <c:v>0.34448820000000002</c:v>
                </c:pt>
                <c:pt idx="23487">
                  <c:v>0.34448820000000002</c:v>
                </c:pt>
                <c:pt idx="23488">
                  <c:v>0.34756399999999998</c:v>
                </c:pt>
                <c:pt idx="23489">
                  <c:v>0.34756399999999998</c:v>
                </c:pt>
                <c:pt idx="23490">
                  <c:v>0.3506397</c:v>
                </c:pt>
                <c:pt idx="23491">
                  <c:v>0.35371549999999996</c:v>
                </c:pt>
                <c:pt idx="23492">
                  <c:v>0.35371549999999996</c:v>
                </c:pt>
                <c:pt idx="23493">
                  <c:v>0.35679130000000003</c:v>
                </c:pt>
                <c:pt idx="23494">
                  <c:v>0.3598671</c:v>
                </c:pt>
                <c:pt idx="23495">
                  <c:v>0.3598671</c:v>
                </c:pt>
                <c:pt idx="23496">
                  <c:v>0.35679130000000003</c:v>
                </c:pt>
                <c:pt idx="23497">
                  <c:v>0.35371549999999996</c:v>
                </c:pt>
                <c:pt idx="23498">
                  <c:v>0.35371549999999996</c:v>
                </c:pt>
                <c:pt idx="23499">
                  <c:v>0.35371549999999996</c:v>
                </c:pt>
                <c:pt idx="23500">
                  <c:v>0.35371549999999996</c:v>
                </c:pt>
                <c:pt idx="23501">
                  <c:v>0.35371549999999996</c:v>
                </c:pt>
                <c:pt idx="23502">
                  <c:v>0.35371549999999996</c:v>
                </c:pt>
                <c:pt idx="23503">
                  <c:v>0.35679130000000003</c:v>
                </c:pt>
                <c:pt idx="23504">
                  <c:v>0.3598671</c:v>
                </c:pt>
                <c:pt idx="23505">
                  <c:v>0.36294290000000007</c:v>
                </c:pt>
                <c:pt idx="23506">
                  <c:v>0.36601870000000003</c:v>
                </c:pt>
                <c:pt idx="23507">
                  <c:v>0.36601870000000003</c:v>
                </c:pt>
                <c:pt idx="23508">
                  <c:v>0.36909449999999999</c:v>
                </c:pt>
                <c:pt idx="23509">
                  <c:v>0.36909449999999999</c:v>
                </c:pt>
                <c:pt idx="23510">
                  <c:v>0.36909449999999999</c:v>
                </c:pt>
                <c:pt idx="23511">
                  <c:v>0.36909449999999999</c:v>
                </c:pt>
                <c:pt idx="23512">
                  <c:v>0.36909449999999999</c:v>
                </c:pt>
                <c:pt idx="23513">
                  <c:v>0.36909449999999999</c:v>
                </c:pt>
                <c:pt idx="23514">
                  <c:v>0.36601870000000003</c:v>
                </c:pt>
                <c:pt idx="23515">
                  <c:v>0.36294290000000007</c:v>
                </c:pt>
                <c:pt idx="23516">
                  <c:v>0.3598671</c:v>
                </c:pt>
                <c:pt idx="23517">
                  <c:v>0.3598671</c:v>
                </c:pt>
                <c:pt idx="23518">
                  <c:v>0.3598671</c:v>
                </c:pt>
                <c:pt idx="23519">
                  <c:v>0.3598671</c:v>
                </c:pt>
                <c:pt idx="23520">
                  <c:v>0.3598671</c:v>
                </c:pt>
                <c:pt idx="23521">
                  <c:v>0.36294290000000007</c:v>
                </c:pt>
                <c:pt idx="23522">
                  <c:v>0.36294290000000007</c:v>
                </c:pt>
                <c:pt idx="23523">
                  <c:v>0.36601870000000003</c:v>
                </c:pt>
                <c:pt idx="23524">
                  <c:v>0.36909449999999999</c:v>
                </c:pt>
                <c:pt idx="23525">
                  <c:v>0.36909449999999999</c:v>
                </c:pt>
                <c:pt idx="23526">
                  <c:v>0.36909449999999999</c:v>
                </c:pt>
                <c:pt idx="23527">
                  <c:v>0.36909449999999999</c:v>
                </c:pt>
                <c:pt idx="23528">
                  <c:v>0.36909449999999999</c:v>
                </c:pt>
                <c:pt idx="23529">
                  <c:v>0.36909449999999999</c:v>
                </c:pt>
                <c:pt idx="23530">
                  <c:v>0.36909449999999999</c:v>
                </c:pt>
                <c:pt idx="23531">
                  <c:v>0.36909449999999999</c:v>
                </c:pt>
                <c:pt idx="23532">
                  <c:v>0.36909449999999999</c:v>
                </c:pt>
                <c:pt idx="23533">
                  <c:v>0.36909449999999999</c:v>
                </c:pt>
                <c:pt idx="23534">
                  <c:v>0.36601870000000003</c:v>
                </c:pt>
                <c:pt idx="23535">
                  <c:v>0.36294290000000007</c:v>
                </c:pt>
                <c:pt idx="23536">
                  <c:v>0.36601870000000003</c:v>
                </c:pt>
                <c:pt idx="23537">
                  <c:v>0.36909449999999999</c:v>
                </c:pt>
                <c:pt idx="23538">
                  <c:v>0.36909449999999999</c:v>
                </c:pt>
                <c:pt idx="23539">
                  <c:v>0.36601870000000003</c:v>
                </c:pt>
                <c:pt idx="23540">
                  <c:v>0.36601870000000003</c:v>
                </c:pt>
                <c:pt idx="23541">
                  <c:v>0.36601870000000003</c:v>
                </c:pt>
                <c:pt idx="23542">
                  <c:v>0.36601870000000003</c:v>
                </c:pt>
                <c:pt idx="23543">
                  <c:v>0.36601870000000003</c:v>
                </c:pt>
                <c:pt idx="23544">
                  <c:v>0.36601870000000003</c:v>
                </c:pt>
                <c:pt idx="23545">
                  <c:v>0.36601870000000003</c:v>
                </c:pt>
                <c:pt idx="23546">
                  <c:v>0.36601870000000003</c:v>
                </c:pt>
                <c:pt idx="23547">
                  <c:v>0.36601870000000003</c:v>
                </c:pt>
                <c:pt idx="23548">
                  <c:v>0.36601870000000003</c:v>
                </c:pt>
                <c:pt idx="23549">
                  <c:v>0.36601870000000003</c:v>
                </c:pt>
                <c:pt idx="23550">
                  <c:v>0.36601870000000003</c:v>
                </c:pt>
                <c:pt idx="23551">
                  <c:v>0.36601870000000003</c:v>
                </c:pt>
                <c:pt idx="23552">
                  <c:v>0.36601870000000003</c:v>
                </c:pt>
                <c:pt idx="23553">
                  <c:v>0.36601870000000003</c:v>
                </c:pt>
                <c:pt idx="23554">
                  <c:v>0.36601870000000003</c:v>
                </c:pt>
                <c:pt idx="23555">
                  <c:v>0.36909449999999999</c:v>
                </c:pt>
                <c:pt idx="23556">
                  <c:v>0.36909449999999999</c:v>
                </c:pt>
                <c:pt idx="23557">
                  <c:v>0.37217030000000006</c:v>
                </c:pt>
                <c:pt idx="23558">
                  <c:v>0.37217030000000006</c:v>
                </c:pt>
                <c:pt idx="23559">
                  <c:v>0.37217030000000006</c:v>
                </c:pt>
                <c:pt idx="23560">
                  <c:v>0.37217030000000006</c:v>
                </c:pt>
                <c:pt idx="23561">
                  <c:v>0.36909449999999999</c:v>
                </c:pt>
                <c:pt idx="23562">
                  <c:v>0.36601870000000003</c:v>
                </c:pt>
                <c:pt idx="23563">
                  <c:v>0.36601870000000003</c:v>
                </c:pt>
                <c:pt idx="23564">
                  <c:v>0.36601870000000003</c:v>
                </c:pt>
                <c:pt idx="23565">
                  <c:v>0.36601870000000003</c:v>
                </c:pt>
                <c:pt idx="23566">
                  <c:v>0.36601870000000003</c:v>
                </c:pt>
                <c:pt idx="23567">
                  <c:v>0.36601870000000003</c:v>
                </c:pt>
                <c:pt idx="23568">
                  <c:v>0.36601870000000003</c:v>
                </c:pt>
                <c:pt idx="23569">
                  <c:v>0.36601870000000003</c:v>
                </c:pt>
                <c:pt idx="23570">
                  <c:v>0.36909449999999999</c:v>
                </c:pt>
                <c:pt idx="23571">
                  <c:v>0.37217030000000006</c:v>
                </c:pt>
                <c:pt idx="23572">
                  <c:v>0.37217030000000006</c:v>
                </c:pt>
                <c:pt idx="23573">
                  <c:v>0.37217030000000006</c:v>
                </c:pt>
                <c:pt idx="23574">
                  <c:v>0.37217030000000006</c:v>
                </c:pt>
                <c:pt idx="23575">
                  <c:v>0.37217030000000006</c:v>
                </c:pt>
                <c:pt idx="23576">
                  <c:v>0.37217030000000006</c:v>
                </c:pt>
                <c:pt idx="23577">
                  <c:v>0.37217030000000006</c:v>
                </c:pt>
                <c:pt idx="23578">
                  <c:v>0.37217030000000006</c:v>
                </c:pt>
                <c:pt idx="23579">
                  <c:v>0.37217030000000006</c:v>
                </c:pt>
                <c:pt idx="23580">
                  <c:v>0.37217030000000006</c:v>
                </c:pt>
                <c:pt idx="23581">
                  <c:v>0.37217030000000006</c:v>
                </c:pt>
                <c:pt idx="23582">
                  <c:v>0.37217030000000006</c:v>
                </c:pt>
                <c:pt idx="23583">
                  <c:v>0.37217030000000006</c:v>
                </c:pt>
                <c:pt idx="23584">
                  <c:v>0.37217030000000006</c:v>
                </c:pt>
                <c:pt idx="23585">
                  <c:v>0.37217030000000006</c:v>
                </c:pt>
                <c:pt idx="23586">
                  <c:v>0.37217030000000006</c:v>
                </c:pt>
                <c:pt idx="23587">
                  <c:v>0.36909449999999999</c:v>
                </c:pt>
                <c:pt idx="23588">
                  <c:v>0.36909449999999999</c:v>
                </c:pt>
                <c:pt idx="23589">
                  <c:v>0.36909449999999999</c:v>
                </c:pt>
                <c:pt idx="23590">
                  <c:v>0.36909449999999999</c:v>
                </c:pt>
                <c:pt idx="23591">
                  <c:v>0.36909449999999999</c:v>
                </c:pt>
                <c:pt idx="23592">
                  <c:v>0.36909449999999999</c:v>
                </c:pt>
                <c:pt idx="23593">
                  <c:v>0.36909449999999999</c:v>
                </c:pt>
                <c:pt idx="23594">
                  <c:v>0.36909449999999999</c:v>
                </c:pt>
                <c:pt idx="23595">
                  <c:v>0.36909449999999999</c:v>
                </c:pt>
                <c:pt idx="23596">
                  <c:v>0.36601870000000003</c:v>
                </c:pt>
                <c:pt idx="23597">
                  <c:v>0.36601870000000003</c:v>
                </c:pt>
                <c:pt idx="23598">
                  <c:v>0.36601870000000003</c:v>
                </c:pt>
                <c:pt idx="23599">
                  <c:v>0.36601870000000003</c:v>
                </c:pt>
                <c:pt idx="23600">
                  <c:v>0.36294290000000007</c:v>
                </c:pt>
                <c:pt idx="23601">
                  <c:v>0.36294290000000007</c:v>
                </c:pt>
                <c:pt idx="23602">
                  <c:v>0.36294290000000007</c:v>
                </c:pt>
                <c:pt idx="23603">
                  <c:v>0.36294290000000007</c:v>
                </c:pt>
                <c:pt idx="23604">
                  <c:v>0.36294290000000007</c:v>
                </c:pt>
                <c:pt idx="23605">
                  <c:v>0.36294290000000007</c:v>
                </c:pt>
                <c:pt idx="23606">
                  <c:v>0.3598671</c:v>
                </c:pt>
                <c:pt idx="23607">
                  <c:v>0.35679130000000003</c:v>
                </c:pt>
                <c:pt idx="23608">
                  <c:v>0.35679130000000003</c:v>
                </c:pt>
                <c:pt idx="23609">
                  <c:v>0.3598671</c:v>
                </c:pt>
                <c:pt idx="23610">
                  <c:v>0.3598671</c:v>
                </c:pt>
                <c:pt idx="23611">
                  <c:v>0.3598671</c:v>
                </c:pt>
                <c:pt idx="23612">
                  <c:v>0.3598671</c:v>
                </c:pt>
                <c:pt idx="23613">
                  <c:v>0.3598671</c:v>
                </c:pt>
                <c:pt idx="23614">
                  <c:v>0.3598671</c:v>
                </c:pt>
                <c:pt idx="23615">
                  <c:v>0.3598671</c:v>
                </c:pt>
                <c:pt idx="23616">
                  <c:v>0.3598671</c:v>
                </c:pt>
                <c:pt idx="23617">
                  <c:v>0.35679130000000003</c:v>
                </c:pt>
                <c:pt idx="23618">
                  <c:v>0.35679130000000003</c:v>
                </c:pt>
                <c:pt idx="23619">
                  <c:v>0.35679130000000003</c:v>
                </c:pt>
                <c:pt idx="23620">
                  <c:v>0.3598671</c:v>
                </c:pt>
                <c:pt idx="23621">
                  <c:v>0.3598671</c:v>
                </c:pt>
                <c:pt idx="23622">
                  <c:v>0.3598671</c:v>
                </c:pt>
                <c:pt idx="23623">
                  <c:v>0.3598671</c:v>
                </c:pt>
                <c:pt idx="23624">
                  <c:v>0.36294290000000007</c:v>
                </c:pt>
                <c:pt idx="23625">
                  <c:v>0.36294290000000007</c:v>
                </c:pt>
                <c:pt idx="23626">
                  <c:v>0.36294290000000007</c:v>
                </c:pt>
                <c:pt idx="23627">
                  <c:v>0.36294290000000007</c:v>
                </c:pt>
                <c:pt idx="23628">
                  <c:v>0.3598671</c:v>
                </c:pt>
                <c:pt idx="23629">
                  <c:v>0.35679130000000003</c:v>
                </c:pt>
                <c:pt idx="23630">
                  <c:v>0.35679130000000003</c:v>
                </c:pt>
                <c:pt idx="23631">
                  <c:v>0.35679130000000003</c:v>
                </c:pt>
                <c:pt idx="23632">
                  <c:v>0.35679130000000003</c:v>
                </c:pt>
                <c:pt idx="23633">
                  <c:v>0.35371549999999996</c:v>
                </c:pt>
                <c:pt idx="23634">
                  <c:v>0.3506397</c:v>
                </c:pt>
                <c:pt idx="23635">
                  <c:v>0.34756399999999998</c:v>
                </c:pt>
                <c:pt idx="23636">
                  <c:v>0.34756399999999998</c:v>
                </c:pt>
                <c:pt idx="23637">
                  <c:v>0.34756399999999998</c:v>
                </c:pt>
                <c:pt idx="23638">
                  <c:v>0.34448820000000002</c:v>
                </c:pt>
                <c:pt idx="23639">
                  <c:v>0.34756399999999998</c:v>
                </c:pt>
                <c:pt idx="23640">
                  <c:v>0.3506397</c:v>
                </c:pt>
                <c:pt idx="23641">
                  <c:v>0.3506397</c:v>
                </c:pt>
                <c:pt idx="23642">
                  <c:v>0.3506397</c:v>
                </c:pt>
                <c:pt idx="23643">
                  <c:v>0.3506397</c:v>
                </c:pt>
                <c:pt idx="23644">
                  <c:v>0.34756399999999998</c:v>
                </c:pt>
                <c:pt idx="23645">
                  <c:v>0.34756399999999998</c:v>
                </c:pt>
                <c:pt idx="23646">
                  <c:v>0.34448820000000002</c:v>
                </c:pt>
                <c:pt idx="23647">
                  <c:v>0.34448820000000002</c:v>
                </c:pt>
                <c:pt idx="23648">
                  <c:v>0.34448820000000002</c:v>
                </c:pt>
                <c:pt idx="23649">
                  <c:v>0.34448820000000002</c:v>
                </c:pt>
                <c:pt idx="23650">
                  <c:v>0.34448820000000002</c:v>
                </c:pt>
                <c:pt idx="23651">
                  <c:v>0.34448820000000002</c:v>
                </c:pt>
                <c:pt idx="23652">
                  <c:v>0.34756399999999998</c:v>
                </c:pt>
                <c:pt idx="23653">
                  <c:v>0.34448820000000002</c:v>
                </c:pt>
                <c:pt idx="23654">
                  <c:v>0.34448820000000002</c:v>
                </c:pt>
                <c:pt idx="23655">
                  <c:v>0.34448820000000002</c:v>
                </c:pt>
                <c:pt idx="23656">
                  <c:v>0.3414123</c:v>
                </c:pt>
                <c:pt idx="23657">
                  <c:v>0.3414123</c:v>
                </c:pt>
                <c:pt idx="23658">
                  <c:v>0.3414123</c:v>
                </c:pt>
                <c:pt idx="23659">
                  <c:v>0.3414123</c:v>
                </c:pt>
                <c:pt idx="23660">
                  <c:v>0.33833659999999999</c:v>
                </c:pt>
                <c:pt idx="23661">
                  <c:v>0.33833659999999999</c:v>
                </c:pt>
                <c:pt idx="23662">
                  <c:v>0.33833659999999999</c:v>
                </c:pt>
                <c:pt idx="23663">
                  <c:v>0.33833659999999999</c:v>
                </c:pt>
                <c:pt idx="23664">
                  <c:v>0.33526080000000003</c:v>
                </c:pt>
                <c:pt idx="23665">
                  <c:v>0.33218500000000006</c:v>
                </c:pt>
                <c:pt idx="23666">
                  <c:v>0.32910919999999999</c:v>
                </c:pt>
                <c:pt idx="23667">
                  <c:v>0.32910919999999999</c:v>
                </c:pt>
                <c:pt idx="23668">
                  <c:v>0.32910919999999999</c:v>
                </c:pt>
                <c:pt idx="23669">
                  <c:v>0.32910919999999999</c:v>
                </c:pt>
                <c:pt idx="23670">
                  <c:v>0.33218500000000006</c:v>
                </c:pt>
                <c:pt idx="23671">
                  <c:v>0.33218500000000006</c:v>
                </c:pt>
                <c:pt idx="23672">
                  <c:v>0.33218500000000006</c:v>
                </c:pt>
                <c:pt idx="23673">
                  <c:v>0.33218500000000006</c:v>
                </c:pt>
                <c:pt idx="23674">
                  <c:v>0.33218500000000006</c:v>
                </c:pt>
                <c:pt idx="23675">
                  <c:v>0.33218500000000006</c:v>
                </c:pt>
                <c:pt idx="23676">
                  <c:v>0.33218500000000006</c:v>
                </c:pt>
                <c:pt idx="23677">
                  <c:v>0.33218500000000006</c:v>
                </c:pt>
                <c:pt idx="23678">
                  <c:v>0.33218500000000006</c:v>
                </c:pt>
                <c:pt idx="23679">
                  <c:v>0.33218500000000006</c:v>
                </c:pt>
                <c:pt idx="23680">
                  <c:v>0.33526080000000003</c:v>
                </c:pt>
                <c:pt idx="23681">
                  <c:v>0.33833659999999999</c:v>
                </c:pt>
                <c:pt idx="23682">
                  <c:v>0.33526080000000003</c:v>
                </c:pt>
                <c:pt idx="23683">
                  <c:v>0.33526080000000003</c:v>
                </c:pt>
                <c:pt idx="23684">
                  <c:v>0.33526080000000003</c:v>
                </c:pt>
                <c:pt idx="23685">
                  <c:v>0.33526080000000003</c:v>
                </c:pt>
                <c:pt idx="23686">
                  <c:v>0.33526080000000003</c:v>
                </c:pt>
                <c:pt idx="23687">
                  <c:v>0.33218500000000006</c:v>
                </c:pt>
                <c:pt idx="23688">
                  <c:v>0.33218500000000006</c:v>
                </c:pt>
                <c:pt idx="23689">
                  <c:v>0.33218500000000006</c:v>
                </c:pt>
                <c:pt idx="23690">
                  <c:v>0.32910919999999999</c:v>
                </c:pt>
                <c:pt idx="23691">
                  <c:v>0.32910919999999999</c:v>
                </c:pt>
                <c:pt idx="23692">
                  <c:v>0.33218500000000006</c:v>
                </c:pt>
                <c:pt idx="23693">
                  <c:v>0.33218500000000006</c:v>
                </c:pt>
                <c:pt idx="23694">
                  <c:v>0.33218500000000006</c:v>
                </c:pt>
                <c:pt idx="23695">
                  <c:v>0.33218500000000006</c:v>
                </c:pt>
                <c:pt idx="23696">
                  <c:v>0.33218500000000006</c:v>
                </c:pt>
                <c:pt idx="23697">
                  <c:v>0.33526080000000003</c:v>
                </c:pt>
                <c:pt idx="23698">
                  <c:v>0.33526080000000003</c:v>
                </c:pt>
                <c:pt idx="23699">
                  <c:v>0.33526080000000003</c:v>
                </c:pt>
                <c:pt idx="23700">
                  <c:v>0.33526080000000003</c:v>
                </c:pt>
                <c:pt idx="23701">
                  <c:v>0.33526080000000003</c:v>
                </c:pt>
                <c:pt idx="23702">
                  <c:v>0.33218500000000006</c:v>
                </c:pt>
                <c:pt idx="23703">
                  <c:v>0.33218500000000006</c:v>
                </c:pt>
                <c:pt idx="23704">
                  <c:v>0.32910919999999999</c:v>
                </c:pt>
                <c:pt idx="23705">
                  <c:v>0.32910919999999999</c:v>
                </c:pt>
                <c:pt idx="23706">
                  <c:v>0.32910919999999999</c:v>
                </c:pt>
                <c:pt idx="23707">
                  <c:v>0.32910919999999999</c:v>
                </c:pt>
                <c:pt idx="23708">
                  <c:v>0.33218500000000006</c:v>
                </c:pt>
                <c:pt idx="23709">
                  <c:v>0.32910919999999999</c:v>
                </c:pt>
                <c:pt idx="23710">
                  <c:v>0.32910919999999999</c:v>
                </c:pt>
                <c:pt idx="23711">
                  <c:v>0.32910919999999999</c:v>
                </c:pt>
                <c:pt idx="23712">
                  <c:v>0.32910919999999999</c:v>
                </c:pt>
                <c:pt idx="23713">
                  <c:v>0.32603349999999998</c:v>
                </c:pt>
                <c:pt idx="23714">
                  <c:v>0.32603349999999998</c:v>
                </c:pt>
                <c:pt idx="23715">
                  <c:v>0.32603349999999998</c:v>
                </c:pt>
                <c:pt idx="23716">
                  <c:v>0.32603349999999998</c:v>
                </c:pt>
                <c:pt idx="23717">
                  <c:v>0.32603349999999998</c:v>
                </c:pt>
                <c:pt idx="23718">
                  <c:v>0.32603349999999998</c:v>
                </c:pt>
                <c:pt idx="23719">
                  <c:v>0.32603349999999998</c:v>
                </c:pt>
                <c:pt idx="23720">
                  <c:v>0.32603349999999998</c:v>
                </c:pt>
                <c:pt idx="23721">
                  <c:v>0.32603349999999998</c:v>
                </c:pt>
                <c:pt idx="23722">
                  <c:v>0.32603349999999998</c:v>
                </c:pt>
                <c:pt idx="23723">
                  <c:v>0.32603349999999998</c:v>
                </c:pt>
                <c:pt idx="23724">
                  <c:v>0.32603349999999998</c:v>
                </c:pt>
                <c:pt idx="23725">
                  <c:v>0.32603349999999998</c:v>
                </c:pt>
                <c:pt idx="23726">
                  <c:v>0.32603349999999998</c:v>
                </c:pt>
                <c:pt idx="23727">
                  <c:v>0.32603349999999998</c:v>
                </c:pt>
                <c:pt idx="23728">
                  <c:v>0.32295760000000007</c:v>
                </c:pt>
                <c:pt idx="23729">
                  <c:v>0.32295760000000007</c:v>
                </c:pt>
                <c:pt idx="23730">
                  <c:v>0.32295760000000007</c:v>
                </c:pt>
                <c:pt idx="23731">
                  <c:v>0.32295760000000007</c:v>
                </c:pt>
                <c:pt idx="23732">
                  <c:v>0.31988190000000005</c:v>
                </c:pt>
                <c:pt idx="23733">
                  <c:v>0.31680609999999998</c:v>
                </c:pt>
                <c:pt idx="23734">
                  <c:v>0.31988190000000005</c:v>
                </c:pt>
                <c:pt idx="23735">
                  <c:v>0.31988190000000005</c:v>
                </c:pt>
                <c:pt idx="23736">
                  <c:v>0.31988190000000005</c:v>
                </c:pt>
                <c:pt idx="23737">
                  <c:v>0.31988190000000005</c:v>
                </c:pt>
                <c:pt idx="23738">
                  <c:v>0.31988190000000005</c:v>
                </c:pt>
                <c:pt idx="23739">
                  <c:v>0.31988190000000005</c:v>
                </c:pt>
                <c:pt idx="23740">
                  <c:v>0.31988190000000005</c:v>
                </c:pt>
                <c:pt idx="23741">
                  <c:v>0.31988190000000005</c:v>
                </c:pt>
                <c:pt idx="23742">
                  <c:v>0.31988190000000005</c:v>
                </c:pt>
                <c:pt idx="23743">
                  <c:v>0.31680609999999998</c:v>
                </c:pt>
                <c:pt idx="23744">
                  <c:v>0.31373030000000002</c:v>
                </c:pt>
                <c:pt idx="23745">
                  <c:v>0.31373030000000002</c:v>
                </c:pt>
                <c:pt idx="23746">
                  <c:v>0.31065450000000006</c:v>
                </c:pt>
                <c:pt idx="23747">
                  <c:v>0.31065450000000006</c:v>
                </c:pt>
                <c:pt idx="23748">
                  <c:v>0.30757869999999998</c:v>
                </c:pt>
                <c:pt idx="23749">
                  <c:v>0.30757869999999998</c:v>
                </c:pt>
                <c:pt idx="23750">
                  <c:v>0.30757869999999998</c:v>
                </c:pt>
                <c:pt idx="23751">
                  <c:v>0.30757869999999998</c:v>
                </c:pt>
                <c:pt idx="23752">
                  <c:v>0.30450290000000002</c:v>
                </c:pt>
                <c:pt idx="23753">
                  <c:v>0.30450290000000002</c:v>
                </c:pt>
                <c:pt idx="23754">
                  <c:v>0.30450290000000002</c:v>
                </c:pt>
                <c:pt idx="23755">
                  <c:v>0.30450290000000002</c:v>
                </c:pt>
                <c:pt idx="23756">
                  <c:v>0.30142720000000001</c:v>
                </c:pt>
                <c:pt idx="23757">
                  <c:v>0.30142720000000001</c:v>
                </c:pt>
                <c:pt idx="23758">
                  <c:v>0.30142720000000001</c:v>
                </c:pt>
                <c:pt idx="23759">
                  <c:v>0.29835129999999999</c:v>
                </c:pt>
                <c:pt idx="23760">
                  <c:v>0.29835129999999999</c:v>
                </c:pt>
                <c:pt idx="23761">
                  <c:v>0.29835129999999999</c:v>
                </c:pt>
                <c:pt idx="23762">
                  <c:v>0.29835129999999999</c:v>
                </c:pt>
                <c:pt idx="23763">
                  <c:v>0.29835129999999999</c:v>
                </c:pt>
                <c:pt idx="23764">
                  <c:v>0.29835129999999999</c:v>
                </c:pt>
                <c:pt idx="23765">
                  <c:v>0.29527559999999997</c:v>
                </c:pt>
                <c:pt idx="23766">
                  <c:v>0.29219980000000001</c:v>
                </c:pt>
                <c:pt idx="23767">
                  <c:v>0.29219980000000001</c:v>
                </c:pt>
                <c:pt idx="23768">
                  <c:v>0.28912400000000005</c:v>
                </c:pt>
                <c:pt idx="23769">
                  <c:v>0.28912400000000005</c:v>
                </c:pt>
                <c:pt idx="23770">
                  <c:v>0.28604819999999997</c:v>
                </c:pt>
                <c:pt idx="23771">
                  <c:v>0.28604819999999997</c:v>
                </c:pt>
                <c:pt idx="23772">
                  <c:v>0.28912400000000005</c:v>
                </c:pt>
                <c:pt idx="23773">
                  <c:v>0.28912400000000005</c:v>
                </c:pt>
                <c:pt idx="23774">
                  <c:v>0.28912400000000005</c:v>
                </c:pt>
                <c:pt idx="23775">
                  <c:v>0.28604819999999997</c:v>
                </c:pt>
                <c:pt idx="23776">
                  <c:v>0.28604819999999997</c:v>
                </c:pt>
                <c:pt idx="23777">
                  <c:v>0.28604819999999997</c:v>
                </c:pt>
                <c:pt idx="23778">
                  <c:v>0.28912400000000005</c:v>
                </c:pt>
                <c:pt idx="23779">
                  <c:v>0.28912400000000005</c:v>
                </c:pt>
                <c:pt idx="23780">
                  <c:v>0.28912400000000005</c:v>
                </c:pt>
                <c:pt idx="23781">
                  <c:v>0.28912400000000005</c:v>
                </c:pt>
                <c:pt idx="23782">
                  <c:v>0.28912400000000005</c:v>
                </c:pt>
                <c:pt idx="23783">
                  <c:v>0.28912400000000005</c:v>
                </c:pt>
                <c:pt idx="23784">
                  <c:v>0.28912400000000005</c:v>
                </c:pt>
                <c:pt idx="23785">
                  <c:v>0.28912400000000005</c:v>
                </c:pt>
                <c:pt idx="23786">
                  <c:v>0.28912400000000005</c:v>
                </c:pt>
                <c:pt idx="23787">
                  <c:v>0.28912400000000005</c:v>
                </c:pt>
                <c:pt idx="23788">
                  <c:v>0.28912400000000005</c:v>
                </c:pt>
                <c:pt idx="23789">
                  <c:v>0.28912400000000005</c:v>
                </c:pt>
                <c:pt idx="23790">
                  <c:v>0.28912400000000005</c:v>
                </c:pt>
                <c:pt idx="23791">
                  <c:v>0.29219980000000001</c:v>
                </c:pt>
                <c:pt idx="23792">
                  <c:v>0.29219980000000001</c:v>
                </c:pt>
                <c:pt idx="23793">
                  <c:v>0.29219980000000001</c:v>
                </c:pt>
                <c:pt idx="23794">
                  <c:v>0.29219980000000001</c:v>
                </c:pt>
                <c:pt idx="23795">
                  <c:v>0.29219980000000001</c:v>
                </c:pt>
                <c:pt idx="23796">
                  <c:v>0.28912400000000005</c:v>
                </c:pt>
                <c:pt idx="23797">
                  <c:v>0.28912400000000005</c:v>
                </c:pt>
                <c:pt idx="23798">
                  <c:v>0.28912400000000005</c:v>
                </c:pt>
                <c:pt idx="23799">
                  <c:v>0.28912400000000005</c:v>
                </c:pt>
                <c:pt idx="23800">
                  <c:v>0.28604819999999997</c:v>
                </c:pt>
                <c:pt idx="23801">
                  <c:v>0.28604819999999997</c:v>
                </c:pt>
                <c:pt idx="23802">
                  <c:v>0.28604819999999997</c:v>
                </c:pt>
                <c:pt idx="23803">
                  <c:v>0.28297240000000001</c:v>
                </c:pt>
                <c:pt idx="23804">
                  <c:v>0.2798967</c:v>
                </c:pt>
                <c:pt idx="23805">
                  <c:v>0.2798967</c:v>
                </c:pt>
                <c:pt idx="23806">
                  <c:v>0.2798967</c:v>
                </c:pt>
                <c:pt idx="23807">
                  <c:v>0.2798967</c:v>
                </c:pt>
                <c:pt idx="23808">
                  <c:v>0.2798967</c:v>
                </c:pt>
                <c:pt idx="23809">
                  <c:v>0.2798967</c:v>
                </c:pt>
                <c:pt idx="23810">
                  <c:v>0.2798967</c:v>
                </c:pt>
                <c:pt idx="23811">
                  <c:v>0.28297240000000001</c:v>
                </c:pt>
                <c:pt idx="23812">
                  <c:v>0.28297240000000001</c:v>
                </c:pt>
                <c:pt idx="23813">
                  <c:v>0.27682079999999998</c:v>
                </c:pt>
                <c:pt idx="23814">
                  <c:v>0.27374500000000002</c:v>
                </c:pt>
                <c:pt idx="23815">
                  <c:v>0.27374500000000002</c:v>
                </c:pt>
                <c:pt idx="23816">
                  <c:v>0.27374500000000002</c:v>
                </c:pt>
                <c:pt idx="23817">
                  <c:v>0.27374500000000002</c:v>
                </c:pt>
                <c:pt idx="23818">
                  <c:v>0.27374500000000002</c:v>
                </c:pt>
                <c:pt idx="23819">
                  <c:v>0.27374500000000002</c:v>
                </c:pt>
                <c:pt idx="23820">
                  <c:v>0.27374500000000002</c:v>
                </c:pt>
                <c:pt idx="23821">
                  <c:v>0.27682079999999998</c:v>
                </c:pt>
                <c:pt idx="23822">
                  <c:v>0.27682079999999998</c:v>
                </c:pt>
                <c:pt idx="23823">
                  <c:v>0.27682079999999998</c:v>
                </c:pt>
                <c:pt idx="23824">
                  <c:v>0.27374500000000002</c:v>
                </c:pt>
                <c:pt idx="23825">
                  <c:v>0.2706693</c:v>
                </c:pt>
                <c:pt idx="23826">
                  <c:v>0.26759350000000004</c:v>
                </c:pt>
                <c:pt idx="23827">
                  <c:v>0.26451760000000002</c:v>
                </c:pt>
                <c:pt idx="23828">
                  <c:v>0.2614419</c:v>
                </c:pt>
                <c:pt idx="23829">
                  <c:v>0.2614419</c:v>
                </c:pt>
                <c:pt idx="23830">
                  <c:v>0.2614419</c:v>
                </c:pt>
                <c:pt idx="23831">
                  <c:v>0.2614419</c:v>
                </c:pt>
                <c:pt idx="23832">
                  <c:v>0.2614419</c:v>
                </c:pt>
                <c:pt idx="23833">
                  <c:v>0.2614419</c:v>
                </c:pt>
                <c:pt idx="23834">
                  <c:v>0.2614419</c:v>
                </c:pt>
                <c:pt idx="23835">
                  <c:v>0.2614419</c:v>
                </c:pt>
                <c:pt idx="23836">
                  <c:v>0.25836610000000004</c:v>
                </c:pt>
                <c:pt idx="23837">
                  <c:v>0.25529029999999997</c:v>
                </c:pt>
                <c:pt idx="23838">
                  <c:v>0.25221450000000001</c:v>
                </c:pt>
                <c:pt idx="23839">
                  <c:v>0.24913879999999999</c:v>
                </c:pt>
                <c:pt idx="23840">
                  <c:v>0.24606300000000003</c:v>
                </c:pt>
                <c:pt idx="23841">
                  <c:v>0.24298720000000007</c:v>
                </c:pt>
                <c:pt idx="23842">
                  <c:v>0.2399114</c:v>
                </c:pt>
                <c:pt idx="23843">
                  <c:v>0.24298720000000007</c:v>
                </c:pt>
                <c:pt idx="23844">
                  <c:v>0.24298720000000007</c:v>
                </c:pt>
                <c:pt idx="23845">
                  <c:v>0.24298720000000007</c:v>
                </c:pt>
                <c:pt idx="23846">
                  <c:v>0.24298720000000007</c:v>
                </c:pt>
                <c:pt idx="23847">
                  <c:v>0.24298720000000007</c:v>
                </c:pt>
                <c:pt idx="23848">
                  <c:v>0.24298720000000007</c:v>
                </c:pt>
                <c:pt idx="23849">
                  <c:v>0.2399114</c:v>
                </c:pt>
                <c:pt idx="23850">
                  <c:v>0.23683560000000003</c:v>
                </c:pt>
                <c:pt idx="23851">
                  <c:v>0.23375979999999996</c:v>
                </c:pt>
                <c:pt idx="23852">
                  <c:v>0.23375979999999996</c:v>
                </c:pt>
                <c:pt idx="23853">
                  <c:v>0.23068410000000006</c:v>
                </c:pt>
                <c:pt idx="23854">
                  <c:v>0.22760820000000004</c:v>
                </c:pt>
                <c:pt idx="23855">
                  <c:v>0.22760820000000004</c:v>
                </c:pt>
                <c:pt idx="23856">
                  <c:v>0.23068410000000006</c:v>
                </c:pt>
                <c:pt idx="23857">
                  <c:v>0.23068410000000006</c:v>
                </c:pt>
                <c:pt idx="23858">
                  <c:v>0.23068410000000006</c:v>
                </c:pt>
                <c:pt idx="23859">
                  <c:v>0.23068410000000006</c:v>
                </c:pt>
                <c:pt idx="23860">
                  <c:v>0.23068410000000006</c:v>
                </c:pt>
                <c:pt idx="23861">
                  <c:v>0.23068410000000006</c:v>
                </c:pt>
                <c:pt idx="23862">
                  <c:v>0.23375979999999996</c:v>
                </c:pt>
                <c:pt idx="23863">
                  <c:v>0.23683560000000003</c:v>
                </c:pt>
                <c:pt idx="23864">
                  <c:v>0.23375979999999996</c:v>
                </c:pt>
                <c:pt idx="23865">
                  <c:v>0.23068410000000006</c:v>
                </c:pt>
                <c:pt idx="23866">
                  <c:v>0.22760820000000004</c:v>
                </c:pt>
                <c:pt idx="23867">
                  <c:v>0.22453250000000002</c:v>
                </c:pt>
                <c:pt idx="23868">
                  <c:v>0.22453250000000002</c:v>
                </c:pt>
                <c:pt idx="23869">
                  <c:v>0.22453250000000002</c:v>
                </c:pt>
                <c:pt idx="23870">
                  <c:v>0.22453250000000002</c:v>
                </c:pt>
                <c:pt idx="23871">
                  <c:v>0.22453250000000002</c:v>
                </c:pt>
                <c:pt idx="23872">
                  <c:v>0.22453250000000002</c:v>
                </c:pt>
                <c:pt idx="23873">
                  <c:v>0.22760820000000004</c:v>
                </c:pt>
                <c:pt idx="23874">
                  <c:v>0.22760820000000004</c:v>
                </c:pt>
                <c:pt idx="23875">
                  <c:v>0.22760820000000004</c:v>
                </c:pt>
                <c:pt idx="23876">
                  <c:v>0.22760820000000004</c:v>
                </c:pt>
                <c:pt idx="23877">
                  <c:v>0.22760820000000004</c:v>
                </c:pt>
                <c:pt idx="23878">
                  <c:v>0.22760820000000004</c:v>
                </c:pt>
                <c:pt idx="23879">
                  <c:v>0.22760820000000004</c:v>
                </c:pt>
                <c:pt idx="23880">
                  <c:v>0.22453250000000002</c:v>
                </c:pt>
                <c:pt idx="23881">
                  <c:v>0.22145670000000006</c:v>
                </c:pt>
                <c:pt idx="23882">
                  <c:v>0.22145670000000006</c:v>
                </c:pt>
                <c:pt idx="23883">
                  <c:v>0.22145670000000006</c:v>
                </c:pt>
                <c:pt idx="23884">
                  <c:v>0.22145670000000006</c:v>
                </c:pt>
                <c:pt idx="23885">
                  <c:v>0.22453250000000002</c:v>
                </c:pt>
                <c:pt idx="23886">
                  <c:v>0.22453250000000002</c:v>
                </c:pt>
                <c:pt idx="23887">
                  <c:v>0.22453250000000002</c:v>
                </c:pt>
                <c:pt idx="23888">
                  <c:v>0.22453250000000002</c:v>
                </c:pt>
                <c:pt idx="23889">
                  <c:v>0.22760820000000004</c:v>
                </c:pt>
                <c:pt idx="23890">
                  <c:v>0.23068410000000006</c:v>
                </c:pt>
                <c:pt idx="23891">
                  <c:v>0.23375979999999996</c:v>
                </c:pt>
                <c:pt idx="23892">
                  <c:v>0.23375979999999996</c:v>
                </c:pt>
                <c:pt idx="23893">
                  <c:v>0.23375979999999996</c:v>
                </c:pt>
                <c:pt idx="23894">
                  <c:v>0.23683560000000003</c:v>
                </c:pt>
                <c:pt idx="23895">
                  <c:v>0.23683560000000003</c:v>
                </c:pt>
                <c:pt idx="23896">
                  <c:v>0.23683560000000003</c:v>
                </c:pt>
                <c:pt idx="23897">
                  <c:v>0.23683560000000003</c:v>
                </c:pt>
                <c:pt idx="23898">
                  <c:v>0.23683560000000003</c:v>
                </c:pt>
                <c:pt idx="23899">
                  <c:v>0.23683560000000003</c:v>
                </c:pt>
                <c:pt idx="23900">
                  <c:v>0.2399114</c:v>
                </c:pt>
                <c:pt idx="23901">
                  <c:v>0.2399114</c:v>
                </c:pt>
                <c:pt idx="23902">
                  <c:v>0.24298720000000007</c:v>
                </c:pt>
                <c:pt idx="23903">
                  <c:v>0.24298720000000007</c:v>
                </c:pt>
                <c:pt idx="23904">
                  <c:v>0.2399114</c:v>
                </c:pt>
                <c:pt idx="23905">
                  <c:v>0.2399114</c:v>
                </c:pt>
                <c:pt idx="23906">
                  <c:v>0.2399114</c:v>
                </c:pt>
                <c:pt idx="23907">
                  <c:v>0.2399114</c:v>
                </c:pt>
                <c:pt idx="23908">
                  <c:v>0.2399114</c:v>
                </c:pt>
                <c:pt idx="23909">
                  <c:v>0.24298720000000007</c:v>
                </c:pt>
                <c:pt idx="23910">
                  <c:v>0.24298720000000007</c:v>
                </c:pt>
                <c:pt idx="23911">
                  <c:v>0.24298720000000007</c:v>
                </c:pt>
                <c:pt idx="23912">
                  <c:v>0.24606300000000003</c:v>
                </c:pt>
                <c:pt idx="23913">
                  <c:v>0.24606300000000003</c:v>
                </c:pt>
                <c:pt idx="23914">
                  <c:v>0.24606300000000003</c:v>
                </c:pt>
                <c:pt idx="23915">
                  <c:v>0.24606300000000003</c:v>
                </c:pt>
                <c:pt idx="23916">
                  <c:v>0.24913879999999999</c:v>
                </c:pt>
                <c:pt idx="23917">
                  <c:v>0.24913879999999999</c:v>
                </c:pt>
                <c:pt idx="23918">
                  <c:v>0.24913879999999999</c:v>
                </c:pt>
                <c:pt idx="23919">
                  <c:v>0.24913879999999999</c:v>
                </c:pt>
                <c:pt idx="23920">
                  <c:v>0.25221450000000001</c:v>
                </c:pt>
                <c:pt idx="23921">
                  <c:v>0.25529029999999997</c:v>
                </c:pt>
                <c:pt idx="23922">
                  <c:v>0.25836610000000004</c:v>
                </c:pt>
                <c:pt idx="23923">
                  <c:v>0.25836610000000004</c:v>
                </c:pt>
                <c:pt idx="23924">
                  <c:v>0.25836610000000004</c:v>
                </c:pt>
                <c:pt idx="23925">
                  <c:v>0.25836610000000004</c:v>
                </c:pt>
                <c:pt idx="23926">
                  <c:v>0.25836610000000004</c:v>
                </c:pt>
                <c:pt idx="23927">
                  <c:v>0.25836610000000004</c:v>
                </c:pt>
                <c:pt idx="23928">
                  <c:v>0.25836610000000004</c:v>
                </c:pt>
                <c:pt idx="23929">
                  <c:v>0.25836610000000004</c:v>
                </c:pt>
                <c:pt idx="23930">
                  <c:v>0.25529029999999997</c:v>
                </c:pt>
                <c:pt idx="23931">
                  <c:v>0.25529029999999997</c:v>
                </c:pt>
                <c:pt idx="23932">
                  <c:v>0.25529029999999997</c:v>
                </c:pt>
                <c:pt idx="23933">
                  <c:v>0.25529029999999997</c:v>
                </c:pt>
                <c:pt idx="23934">
                  <c:v>0.25221450000000001</c:v>
                </c:pt>
                <c:pt idx="23935">
                  <c:v>0.25221450000000001</c:v>
                </c:pt>
                <c:pt idx="23936">
                  <c:v>0.25221450000000001</c:v>
                </c:pt>
                <c:pt idx="23937">
                  <c:v>0.25221450000000001</c:v>
                </c:pt>
                <c:pt idx="23938">
                  <c:v>0.25221450000000001</c:v>
                </c:pt>
                <c:pt idx="23939">
                  <c:v>0.25221450000000001</c:v>
                </c:pt>
                <c:pt idx="23940">
                  <c:v>0.25221450000000001</c:v>
                </c:pt>
                <c:pt idx="23941">
                  <c:v>0.25221450000000001</c:v>
                </c:pt>
                <c:pt idx="23942">
                  <c:v>0.25221450000000001</c:v>
                </c:pt>
                <c:pt idx="23943">
                  <c:v>0.25529029999999997</c:v>
                </c:pt>
                <c:pt idx="23944">
                  <c:v>0.25221450000000001</c:v>
                </c:pt>
                <c:pt idx="23945">
                  <c:v>0.25221450000000001</c:v>
                </c:pt>
                <c:pt idx="23946">
                  <c:v>0.25529029999999997</c:v>
                </c:pt>
                <c:pt idx="23947">
                  <c:v>0.25529029999999997</c:v>
                </c:pt>
                <c:pt idx="23948">
                  <c:v>0.25529029999999997</c:v>
                </c:pt>
                <c:pt idx="23949">
                  <c:v>0.25529029999999997</c:v>
                </c:pt>
                <c:pt idx="23950">
                  <c:v>0.25529029999999997</c:v>
                </c:pt>
                <c:pt idx="23951">
                  <c:v>0.25529029999999997</c:v>
                </c:pt>
                <c:pt idx="23952">
                  <c:v>0.25529029999999997</c:v>
                </c:pt>
                <c:pt idx="23953">
                  <c:v>0.25529029999999997</c:v>
                </c:pt>
                <c:pt idx="23954">
                  <c:v>0.25529029999999997</c:v>
                </c:pt>
                <c:pt idx="23955">
                  <c:v>0.25529029999999997</c:v>
                </c:pt>
                <c:pt idx="23956">
                  <c:v>0.25529029999999997</c:v>
                </c:pt>
                <c:pt idx="23957">
                  <c:v>0.25529029999999997</c:v>
                </c:pt>
                <c:pt idx="23958">
                  <c:v>0.25836610000000004</c:v>
                </c:pt>
                <c:pt idx="23959">
                  <c:v>0.25836610000000004</c:v>
                </c:pt>
                <c:pt idx="23960">
                  <c:v>0.25836610000000004</c:v>
                </c:pt>
                <c:pt idx="23961">
                  <c:v>0.25836610000000004</c:v>
                </c:pt>
                <c:pt idx="23962">
                  <c:v>0.25836610000000004</c:v>
                </c:pt>
                <c:pt idx="23963">
                  <c:v>0.25836610000000004</c:v>
                </c:pt>
                <c:pt idx="23964">
                  <c:v>0.25836610000000004</c:v>
                </c:pt>
                <c:pt idx="23965">
                  <c:v>0.2614419</c:v>
                </c:pt>
                <c:pt idx="23966">
                  <c:v>0.25836610000000004</c:v>
                </c:pt>
                <c:pt idx="23967">
                  <c:v>0.25529029999999997</c:v>
                </c:pt>
                <c:pt idx="23968">
                  <c:v>0.25529029999999997</c:v>
                </c:pt>
                <c:pt idx="23969">
                  <c:v>0.25836610000000004</c:v>
                </c:pt>
                <c:pt idx="23970">
                  <c:v>0.2614419</c:v>
                </c:pt>
                <c:pt idx="23971">
                  <c:v>0.2614419</c:v>
                </c:pt>
                <c:pt idx="23972">
                  <c:v>0.2614419</c:v>
                </c:pt>
                <c:pt idx="23973">
                  <c:v>0.2614419</c:v>
                </c:pt>
                <c:pt idx="23974">
                  <c:v>0.26451760000000002</c:v>
                </c:pt>
                <c:pt idx="23975">
                  <c:v>0.2614419</c:v>
                </c:pt>
                <c:pt idx="23976">
                  <c:v>0.25836610000000004</c:v>
                </c:pt>
                <c:pt idx="23977">
                  <c:v>0.25836610000000004</c:v>
                </c:pt>
                <c:pt idx="23978">
                  <c:v>0.25836610000000004</c:v>
                </c:pt>
                <c:pt idx="23979">
                  <c:v>0.25836610000000004</c:v>
                </c:pt>
                <c:pt idx="23980">
                  <c:v>0.25836610000000004</c:v>
                </c:pt>
                <c:pt idx="23981">
                  <c:v>0.25836610000000004</c:v>
                </c:pt>
                <c:pt idx="23982">
                  <c:v>0.25836610000000004</c:v>
                </c:pt>
                <c:pt idx="23983">
                  <c:v>0.25836610000000004</c:v>
                </c:pt>
                <c:pt idx="23984">
                  <c:v>0.2614419</c:v>
                </c:pt>
                <c:pt idx="23985">
                  <c:v>0.2614419</c:v>
                </c:pt>
                <c:pt idx="23986">
                  <c:v>0.2614419</c:v>
                </c:pt>
                <c:pt idx="23987">
                  <c:v>0.2614419</c:v>
                </c:pt>
                <c:pt idx="23988">
                  <c:v>0.2614419</c:v>
                </c:pt>
                <c:pt idx="23989">
                  <c:v>0.26451760000000002</c:v>
                </c:pt>
                <c:pt idx="23990">
                  <c:v>0.26451760000000002</c:v>
                </c:pt>
                <c:pt idx="23991">
                  <c:v>0.26451760000000002</c:v>
                </c:pt>
                <c:pt idx="23992">
                  <c:v>0.26451760000000002</c:v>
                </c:pt>
                <c:pt idx="23993">
                  <c:v>0.26451760000000002</c:v>
                </c:pt>
                <c:pt idx="23994">
                  <c:v>0.26451760000000002</c:v>
                </c:pt>
                <c:pt idx="23995">
                  <c:v>0.26451760000000002</c:v>
                </c:pt>
                <c:pt idx="23996">
                  <c:v>0.26451760000000002</c:v>
                </c:pt>
                <c:pt idx="23997">
                  <c:v>0.26451760000000002</c:v>
                </c:pt>
                <c:pt idx="23998">
                  <c:v>0.26451760000000002</c:v>
                </c:pt>
                <c:pt idx="23999">
                  <c:v>0.26759350000000004</c:v>
                </c:pt>
                <c:pt idx="24000">
                  <c:v>0.2706693</c:v>
                </c:pt>
                <c:pt idx="24001">
                  <c:v>0.26759350000000004</c:v>
                </c:pt>
                <c:pt idx="24002">
                  <c:v>0.26759350000000004</c:v>
                </c:pt>
                <c:pt idx="24003">
                  <c:v>0.26759350000000004</c:v>
                </c:pt>
                <c:pt idx="24004">
                  <c:v>0.2706693</c:v>
                </c:pt>
                <c:pt idx="24005">
                  <c:v>0.26759350000000004</c:v>
                </c:pt>
                <c:pt idx="24006">
                  <c:v>0.26759350000000004</c:v>
                </c:pt>
                <c:pt idx="24007">
                  <c:v>0.26759350000000004</c:v>
                </c:pt>
                <c:pt idx="24008">
                  <c:v>0.2706693</c:v>
                </c:pt>
                <c:pt idx="24009">
                  <c:v>0.26759350000000004</c:v>
                </c:pt>
                <c:pt idx="24010">
                  <c:v>0.26759350000000004</c:v>
                </c:pt>
                <c:pt idx="24011">
                  <c:v>0.26759350000000004</c:v>
                </c:pt>
                <c:pt idx="24012">
                  <c:v>0.26759350000000004</c:v>
                </c:pt>
                <c:pt idx="24013">
                  <c:v>0.26759350000000004</c:v>
                </c:pt>
                <c:pt idx="24014">
                  <c:v>0.26451760000000002</c:v>
                </c:pt>
                <c:pt idx="24015">
                  <c:v>0.26759350000000004</c:v>
                </c:pt>
                <c:pt idx="24016">
                  <c:v>0.26759350000000004</c:v>
                </c:pt>
                <c:pt idx="24017">
                  <c:v>0.26759350000000004</c:v>
                </c:pt>
                <c:pt idx="24018">
                  <c:v>0.26759350000000004</c:v>
                </c:pt>
                <c:pt idx="24019">
                  <c:v>0.26759350000000004</c:v>
                </c:pt>
                <c:pt idx="24020">
                  <c:v>0.26759350000000004</c:v>
                </c:pt>
                <c:pt idx="24021">
                  <c:v>0.2706693</c:v>
                </c:pt>
                <c:pt idx="24022">
                  <c:v>0.2706693</c:v>
                </c:pt>
                <c:pt idx="24023">
                  <c:v>0.2706693</c:v>
                </c:pt>
                <c:pt idx="24024">
                  <c:v>0.27374500000000002</c:v>
                </c:pt>
                <c:pt idx="24025">
                  <c:v>0.27374500000000002</c:v>
                </c:pt>
                <c:pt idx="24026">
                  <c:v>0.27682079999999998</c:v>
                </c:pt>
                <c:pt idx="24027">
                  <c:v>0.27682079999999998</c:v>
                </c:pt>
                <c:pt idx="24028">
                  <c:v>0.27682079999999998</c:v>
                </c:pt>
                <c:pt idx="24029">
                  <c:v>0.27682079999999998</c:v>
                </c:pt>
                <c:pt idx="24030">
                  <c:v>0.27374500000000002</c:v>
                </c:pt>
                <c:pt idx="24031">
                  <c:v>0.27682079999999998</c:v>
                </c:pt>
                <c:pt idx="24032">
                  <c:v>0.27682079999999998</c:v>
                </c:pt>
                <c:pt idx="24033">
                  <c:v>0.27682079999999998</c:v>
                </c:pt>
                <c:pt idx="24034">
                  <c:v>0.27682079999999998</c:v>
                </c:pt>
                <c:pt idx="24035">
                  <c:v>0.27374500000000002</c:v>
                </c:pt>
                <c:pt idx="24036">
                  <c:v>0.27374500000000002</c:v>
                </c:pt>
                <c:pt idx="24037">
                  <c:v>0.27374500000000002</c:v>
                </c:pt>
                <c:pt idx="24038">
                  <c:v>0.27374500000000002</c:v>
                </c:pt>
                <c:pt idx="24039">
                  <c:v>0.27374500000000002</c:v>
                </c:pt>
                <c:pt idx="24040">
                  <c:v>0.2706693</c:v>
                </c:pt>
                <c:pt idx="24041">
                  <c:v>0.2706693</c:v>
                </c:pt>
                <c:pt idx="24042">
                  <c:v>0.26759350000000004</c:v>
                </c:pt>
                <c:pt idx="24043">
                  <c:v>0.26759350000000004</c:v>
                </c:pt>
                <c:pt idx="24044">
                  <c:v>0.26759350000000004</c:v>
                </c:pt>
                <c:pt idx="24045">
                  <c:v>0.26759350000000004</c:v>
                </c:pt>
                <c:pt idx="24046">
                  <c:v>0.2706693</c:v>
                </c:pt>
                <c:pt idx="24047">
                  <c:v>0.2706693</c:v>
                </c:pt>
                <c:pt idx="24048">
                  <c:v>0.26759350000000004</c:v>
                </c:pt>
                <c:pt idx="24049">
                  <c:v>0.26759350000000004</c:v>
                </c:pt>
                <c:pt idx="24050">
                  <c:v>0.26759350000000004</c:v>
                </c:pt>
                <c:pt idx="24051">
                  <c:v>0.2706693</c:v>
                </c:pt>
                <c:pt idx="24052">
                  <c:v>0.2706693</c:v>
                </c:pt>
                <c:pt idx="24053">
                  <c:v>0.2706693</c:v>
                </c:pt>
                <c:pt idx="24054">
                  <c:v>0.2706693</c:v>
                </c:pt>
                <c:pt idx="24055">
                  <c:v>0.2706693</c:v>
                </c:pt>
                <c:pt idx="24056">
                  <c:v>0.27374500000000002</c:v>
                </c:pt>
                <c:pt idx="24057">
                  <c:v>0.27374500000000002</c:v>
                </c:pt>
                <c:pt idx="24058">
                  <c:v>0.27374500000000002</c:v>
                </c:pt>
                <c:pt idx="24059">
                  <c:v>0.27682079999999998</c:v>
                </c:pt>
                <c:pt idx="24060">
                  <c:v>0.2798967</c:v>
                </c:pt>
                <c:pt idx="24061">
                  <c:v>0.2798967</c:v>
                </c:pt>
                <c:pt idx="24062">
                  <c:v>0.2798967</c:v>
                </c:pt>
                <c:pt idx="24063">
                  <c:v>0.2798967</c:v>
                </c:pt>
                <c:pt idx="24064">
                  <c:v>0.2798967</c:v>
                </c:pt>
                <c:pt idx="24065">
                  <c:v>0.2798967</c:v>
                </c:pt>
                <c:pt idx="24066">
                  <c:v>0.2798967</c:v>
                </c:pt>
                <c:pt idx="24067">
                  <c:v>0.27374500000000002</c:v>
                </c:pt>
                <c:pt idx="24068">
                  <c:v>0.27374500000000002</c:v>
                </c:pt>
                <c:pt idx="24069">
                  <c:v>0.2798967</c:v>
                </c:pt>
                <c:pt idx="24070">
                  <c:v>0.28297240000000001</c:v>
                </c:pt>
                <c:pt idx="24071">
                  <c:v>0.28297240000000001</c:v>
                </c:pt>
                <c:pt idx="24072">
                  <c:v>0.28297240000000001</c:v>
                </c:pt>
                <c:pt idx="24073">
                  <c:v>0.28604819999999997</c:v>
                </c:pt>
                <c:pt idx="24074">
                  <c:v>0.28604819999999997</c:v>
                </c:pt>
                <c:pt idx="24075">
                  <c:v>0.28604819999999997</c:v>
                </c:pt>
                <c:pt idx="24076">
                  <c:v>0.28604819999999997</c:v>
                </c:pt>
                <c:pt idx="24077">
                  <c:v>0.28297240000000001</c:v>
                </c:pt>
                <c:pt idx="24078">
                  <c:v>0.2798967</c:v>
                </c:pt>
                <c:pt idx="24079">
                  <c:v>0.2798967</c:v>
                </c:pt>
                <c:pt idx="24080">
                  <c:v>0.28297240000000001</c:v>
                </c:pt>
                <c:pt idx="24081">
                  <c:v>0.28604819999999997</c:v>
                </c:pt>
                <c:pt idx="24082">
                  <c:v>0.28912400000000005</c:v>
                </c:pt>
                <c:pt idx="24083">
                  <c:v>0.29219980000000001</c:v>
                </c:pt>
                <c:pt idx="24084">
                  <c:v>0.29527559999999997</c:v>
                </c:pt>
                <c:pt idx="24085">
                  <c:v>0.29527559999999997</c:v>
                </c:pt>
                <c:pt idx="24086">
                  <c:v>0.29219980000000001</c:v>
                </c:pt>
                <c:pt idx="24087">
                  <c:v>0.29219980000000001</c:v>
                </c:pt>
                <c:pt idx="24088">
                  <c:v>0.29219980000000001</c:v>
                </c:pt>
                <c:pt idx="24089">
                  <c:v>0.29219980000000001</c:v>
                </c:pt>
                <c:pt idx="24090">
                  <c:v>0.29219980000000001</c:v>
                </c:pt>
                <c:pt idx="24091">
                  <c:v>0.29219980000000001</c:v>
                </c:pt>
                <c:pt idx="24092">
                  <c:v>0.29527559999999997</c:v>
                </c:pt>
                <c:pt idx="24093">
                  <c:v>0.29835129999999999</c:v>
                </c:pt>
                <c:pt idx="24094">
                  <c:v>0.30142720000000001</c:v>
                </c:pt>
                <c:pt idx="24095">
                  <c:v>0.30450290000000002</c:v>
                </c:pt>
                <c:pt idx="24096">
                  <c:v>0.30757869999999998</c:v>
                </c:pt>
                <c:pt idx="24097">
                  <c:v>0.31065450000000006</c:v>
                </c:pt>
                <c:pt idx="24098">
                  <c:v>0.31373030000000002</c:v>
                </c:pt>
                <c:pt idx="24099">
                  <c:v>0.31373030000000002</c:v>
                </c:pt>
                <c:pt idx="24100">
                  <c:v>0.31373030000000002</c:v>
                </c:pt>
                <c:pt idx="24101">
                  <c:v>0.31373030000000002</c:v>
                </c:pt>
                <c:pt idx="24102">
                  <c:v>0.31373030000000002</c:v>
                </c:pt>
                <c:pt idx="24103">
                  <c:v>0.31373030000000002</c:v>
                </c:pt>
                <c:pt idx="24104">
                  <c:v>0.31373030000000002</c:v>
                </c:pt>
                <c:pt idx="24105">
                  <c:v>0.31680609999999998</c:v>
                </c:pt>
                <c:pt idx="24106">
                  <c:v>0.31988190000000005</c:v>
                </c:pt>
                <c:pt idx="24107">
                  <c:v>0.32295760000000007</c:v>
                </c:pt>
                <c:pt idx="24108">
                  <c:v>0.32603349999999998</c:v>
                </c:pt>
                <c:pt idx="24109">
                  <c:v>0.32910919999999999</c:v>
                </c:pt>
                <c:pt idx="24110">
                  <c:v>0.33526080000000003</c:v>
                </c:pt>
                <c:pt idx="24111">
                  <c:v>0.33526080000000003</c:v>
                </c:pt>
                <c:pt idx="24112">
                  <c:v>0.33526080000000003</c:v>
                </c:pt>
                <c:pt idx="24113">
                  <c:v>0.33526080000000003</c:v>
                </c:pt>
                <c:pt idx="24114">
                  <c:v>0.33218500000000006</c:v>
                </c:pt>
                <c:pt idx="24115">
                  <c:v>0.33218500000000006</c:v>
                </c:pt>
                <c:pt idx="24116">
                  <c:v>0.33218500000000006</c:v>
                </c:pt>
                <c:pt idx="24117">
                  <c:v>0.33218500000000006</c:v>
                </c:pt>
                <c:pt idx="24118">
                  <c:v>0.33218500000000006</c:v>
                </c:pt>
                <c:pt idx="24119">
                  <c:v>0.33526080000000003</c:v>
                </c:pt>
                <c:pt idx="24120">
                  <c:v>0.3414123</c:v>
                </c:pt>
                <c:pt idx="24121">
                  <c:v>0.34448820000000002</c:v>
                </c:pt>
                <c:pt idx="24122">
                  <c:v>0.34756399999999998</c:v>
                </c:pt>
                <c:pt idx="24123">
                  <c:v>0.3506397</c:v>
                </c:pt>
                <c:pt idx="24124">
                  <c:v>0.3506397</c:v>
                </c:pt>
                <c:pt idx="24125">
                  <c:v>0.3506397</c:v>
                </c:pt>
                <c:pt idx="24126">
                  <c:v>0.3506397</c:v>
                </c:pt>
                <c:pt idx="24127">
                  <c:v>0.35371549999999996</c:v>
                </c:pt>
                <c:pt idx="24128">
                  <c:v>0.35371549999999996</c:v>
                </c:pt>
                <c:pt idx="24129">
                  <c:v>0.35371549999999996</c:v>
                </c:pt>
                <c:pt idx="24130">
                  <c:v>0.35371549999999996</c:v>
                </c:pt>
                <c:pt idx="24131">
                  <c:v>0.35371549999999996</c:v>
                </c:pt>
                <c:pt idx="24132">
                  <c:v>0.35371549999999996</c:v>
                </c:pt>
                <c:pt idx="24133">
                  <c:v>0.35371549999999996</c:v>
                </c:pt>
                <c:pt idx="24134">
                  <c:v>0.35371549999999996</c:v>
                </c:pt>
                <c:pt idx="24135">
                  <c:v>0.35371549999999996</c:v>
                </c:pt>
                <c:pt idx="24136">
                  <c:v>0.35679130000000003</c:v>
                </c:pt>
                <c:pt idx="24137">
                  <c:v>0.3598671</c:v>
                </c:pt>
                <c:pt idx="24138">
                  <c:v>0.3598671</c:v>
                </c:pt>
                <c:pt idx="24139">
                  <c:v>0.3598671</c:v>
                </c:pt>
                <c:pt idx="24140">
                  <c:v>0.36294290000000007</c:v>
                </c:pt>
                <c:pt idx="24141">
                  <c:v>0.36294290000000007</c:v>
                </c:pt>
                <c:pt idx="24142">
                  <c:v>0.36294290000000007</c:v>
                </c:pt>
                <c:pt idx="24143">
                  <c:v>0.36294290000000007</c:v>
                </c:pt>
                <c:pt idx="24144">
                  <c:v>0.36294290000000007</c:v>
                </c:pt>
                <c:pt idx="24145">
                  <c:v>0.36294290000000007</c:v>
                </c:pt>
                <c:pt idx="24146">
                  <c:v>0.36294290000000007</c:v>
                </c:pt>
                <c:pt idx="24147">
                  <c:v>0.36294290000000007</c:v>
                </c:pt>
                <c:pt idx="24148">
                  <c:v>0.36294290000000007</c:v>
                </c:pt>
                <c:pt idx="24149">
                  <c:v>0.3598671</c:v>
                </c:pt>
                <c:pt idx="24150">
                  <c:v>0.3598671</c:v>
                </c:pt>
                <c:pt idx="24151">
                  <c:v>0.3598671</c:v>
                </c:pt>
                <c:pt idx="24152">
                  <c:v>0.3598671</c:v>
                </c:pt>
                <c:pt idx="24153">
                  <c:v>0.3598671</c:v>
                </c:pt>
                <c:pt idx="24154">
                  <c:v>0.3598671</c:v>
                </c:pt>
                <c:pt idx="24155">
                  <c:v>0.3598671</c:v>
                </c:pt>
                <c:pt idx="24156">
                  <c:v>0.3598671</c:v>
                </c:pt>
                <c:pt idx="24157">
                  <c:v>0.3598671</c:v>
                </c:pt>
                <c:pt idx="24158">
                  <c:v>0.3598671</c:v>
                </c:pt>
                <c:pt idx="24159">
                  <c:v>0.3598671</c:v>
                </c:pt>
                <c:pt idx="24160">
                  <c:v>0.36294290000000007</c:v>
                </c:pt>
                <c:pt idx="24161">
                  <c:v>0.3598671</c:v>
                </c:pt>
                <c:pt idx="24162">
                  <c:v>0.3598671</c:v>
                </c:pt>
                <c:pt idx="24163">
                  <c:v>0.3598671</c:v>
                </c:pt>
                <c:pt idx="24164">
                  <c:v>0.3598671</c:v>
                </c:pt>
                <c:pt idx="24165">
                  <c:v>0.35679130000000003</c:v>
                </c:pt>
                <c:pt idx="24166">
                  <c:v>0.35371549999999996</c:v>
                </c:pt>
                <c:pt idx="24167">
                  <c:v>0.35371549999999996</c:v>
                </c:pt>
                <c:pt idx="24168">
                  <c:v>0.35371549999999996</c:v>
                </c:pt>
                <c:pt idx="24169">
                  <c:v>0.35371549999999996</c:v>
                </c:pt>
                <c:pt idx="24170">
                  <c:v>0.35371549999999996</c:v>
                </c:pt>
                <c:pt idx="24171">
                  <c:v>0.35371549999999996</c:v>
                </c:pt>
                <c:pt idx="24172">
                  <c:v>0.35371549999999996</c:v>
                </c:pt>
                <c:pt idx="24173">
                  <c:v>0.35371549999999996</c:v>
                </c:pt>
                <c:pt idx="24174">
                  <c:v>0.35371549999999996</c:v>
                </c:pt>
                <c:pt idx="24175">
                  <c:v>0.35371549999999996</c:v>
                </c:pt>
                <c:pt idx="24176">
                  <c:v>0.35371549999999996</c:v>
                </c:pt>
                <c:pt idx="24177">
                  <c:v>0.35371549999999996</c:v>
                </c:pt>
                <c:pt idx="24178">
                  <c:v>0.35371549999999996</c:v>
                </c:pt>
                <c:pt idx="24179">
                  <c:v>0.35371549999999996</c:v>
                </c:pt>
                <c:pt idx="24180">
                  <c:v>0.35371549999999996</c:v>
                </c:pt>
                <c:pt idx="24181">
                  <c:v>0.35371549999999996</c:v>
                </c:pt>
                <c:pt idx="24182">
                  <c:v>0.35371549999999996</c:v>
                </c:pt>
                <c:pt idx="24183">
                  <c:v>0.35371549999999996</c:v>
                </c:pt>
                <c:pt idx="24184">
                  <c:v>0.35371549999999996</c:v>
                </c:pt>
                <c:pt idx="24185">
                  <c:v>0.35371549999999996</c:v>
                </c:pt>
                <c:pt idx="24186">
                  <c:v>0.35679130000000003</c:v>
                </c:pt>
                <c:pt idx="24187">
                  <c:v>0.35679130000000003</c:v>
                </c:pt>
                <c:pt idx="24188">
                  <c:v>0.35679130000000003</c:v>
                </c:pt>
                <c:pt idx="24189">
                  <c:v>0.35679130000000003</c:v>
                </c:pt>
                <c:pt idx="24190">
                  <c:v>0.3598671</c:v>
                </c:pt>
                <c:pt idx="24191">
                  <c:v>0.3598671</c:v>
                </c:pt>
                <c:pt idx="24192">
                  <c:v>0.3598671</c:v>
                </c:pt>
                <c:pt idx="24193">
                  <c:v>0.3598671</c:v>
                </c:pt>
                <c:pt idx="24194">
                  <c:v>0.36294290000000007</c:v>
                </c:pt>
                <c:pt idx="24195">
                  <c:v>0.36294290000000007</c:v>
                </c:pt>
                <c:pt idx="24196">
                  <c:v>0.36294290000000007</c:v>
                </c:pt>
                <c:pt idx="24197">
                  <c:v>0.36294290000000007</c:v>
                </c:pt>
                <c:pt idx="24198">
                  <c:v>0.36294290000000007</c:v>
                </c:pt>
                <c:pt idx="24199">
                  <c:v>0.36294290000000007</c:v>
                </c:pt>
                <c:pt idx="24200">
                  <c:v>0.36294290000000007</c:v>
                </c:pt>
                <c:pt idx="24201">
                  <c:v>0.36294290000000007</c:v>
                </c:pt>
                <c:pt idx="24202">
                  <c:v>0.36601870000000003</c:v>
                </c:pt>
                <c:pt idx="24203">
                  <c:v>0.36601870000000003</c:v>
                </c:pt>
                <c:pt idx="24204">
                  <c:v>0.36601870000000003</c:v>
                </c:pt>
                <c:pt idx="24205">
                  <c:v>0.36294290000000007</c:v>
                </c:pt>
                <c:pt idx="24206">
                  <c:v>0.36294290000000007</c:v>
                </c:pt>
                <c:pt idx="24207">
                  <c:v>0.3598671</c:v>
                </c:pt>
                <c:pt idx="24208">
                  <c:v>0.3598671</c:v>
                </c:pt>
                <c:pt idx="24209">
                  <c:v>0.3598671</c:v>
                </c:pt>
                <c:pt idx="24210">
                  <c:v>0.3598671</c:v>
                </c:pt>
                <c:pt idx="24211">
                  <c:v>0.3598671</c:v>
                </c:pt>
                <c:pt idx="24212">
                  <c:v>0.3598671</c:v>
                </c:pt>
                <c:pt idx="24213">
                  <c:v>0.3598671</c:v>
                </c:pt>
                <c:pt idx="24214">
                  <c:v>0.3598671</c:v>
                </c:pt>
                <c:pt idx="24215">
                  <c:v>0.3598671</c:v>
                </c:pt>
                <c:pt idx="24216">
                  <c:v>0.36294290000000007</c:v>
                </c:pt>
                <c:pt idx="24217">
                  <c:v>0.36294290000000007</c:v>
                </c:pt>
                <c:pt idx="24218">
                  <c:v>0.36294290000000007</c:v>
                </c:pt>
                <c:pt idx="24219">
                  <c:v>0.36294290000000007</c:v>
                </c:pt>
                <c:pt idx="24220">
                  <c:v>0.36294290000000007</c:v>
                </c:pt>
                <c:pt idx="24221">
                  <c:v>0.36601870000000003</c:v>
                </c:pt>
                <c:pt idx="24222">
                  <c:v>0.36909449999999999</c:v>
                </c:pt>
                <c:pt idx="24223">
                  <c:v>0.36909449999999999</c:v>
                </c:pt>
                <c:pt idx="24224">
                  <c:v>0.36909449999999999</c:v>
                </c:pt>
                <c:pt idx="24225">
                  <c:v>0.36909449999999999</c:v>
                </c:pt>
                <c:pt idx="24226">
                  <c:v>0.36909449999999999</c:v>
                </c:pt>
                <c:pt idx="24227">
                  <c:v>0.36909449999999999</c:v>
                </c:pt>
                <c:pt idx="24228">
                  <c:v>0.36909449999999999</c:v>
                </c:pt>
                <c:pt idx="24229">
                  <c:v>0.36909449999999999</c:v>
                </c:pt>
                <c:pt idx="24230">
                  <c:v>0.36909449999999999</c:v>
                </c:pt>
                <c:pt idx="24231">
                  <c:v>0.37217030000000006</c:v>
                </c:pt>
                <c:pt idx="24232">
                  <c:v>0.37524599999999997</c:v>
                </c:pt>
                <c:pt idx="24233">
                  <c:v>0.37524599999999997</c:v>
                </c:pt>
                <c:pt idx="24234">
                  <c:v>0.37524599999999997</c:v>
                </c:pt>
                <c:pt idx="24235">
                  <c:v>0.37524599999999997</c:v>
                </c:pt>
                <c:pt idx="24236">
                  <c:v>0.37524599999999997</c:v>
                </c:pt>
                <c:pt idx="24237">
                  <c:v>0.37524599999999997</c:v>
                </c:pt>
                <c:pt idx="24238">
                  <c:v>0.37524599999999997</c:v>
                </c:pt>
                <c:pt idx="24239">
                  <c:v>0.37524599999999997</c:v>
                </c:pt>
                <c:pt idx="24240">
                  <c:v>0.37524599999999997</c:v>
                </c:pt>
                <c:pt idx="24241">
                  <c:v>0.37524599999999997</c:v>
                </c:pt>
                <c:pt idx="24242">
                  <c:v>0.37524599999999997</c:v>
                </c:pt>
                <c:pt idx="24243">
                  <c:v>0.37524599999999997</c:v>
                </c:pt>
                <c:pt idx="24244">
                  <c:v>0.37832189999999999</c:v>
                </c:pt>
                <c:pt idx="24245">
                  <c:v>0.37832189999999999</c:v>
                </c:pt>
                <c:pt idx="24246">
                  <c:v>0.37832189999999999</c:v>
                </c:pt>
                <c:pt idx="24247">
                  <c:v>0.37832189999999999</c:v>
                </c:pt>
                <c:pt idx="24248">
                  <c:v>0.37832189999999999</c:v>
                </c:pt>
                <c:pt idx="24249">
                  <c:v>0.37832189999999999</c:v>
                </c:pt>
                <c:pt idx="24250">
                  <c:v>0.37832189999999999</c:v>
                </c:pt>
                <c:pt idx="24251">
                  <c:v>0.37832189999999999</c:v>
                </c:pt>
                <c:pt idx="24252">
                  <c:v>0.37832189999999999</c:v>
                </c:pt>
                <c:pt idx="24253">
                  <c:v>0.37832189999999999</c:v>
                </c:pt>
                <c:pt idx="24254">
                  <c:v>0.37832189999999999</c:v>
                </c:pt>
                <c:pt idx="24255">
                  <c:v>0.37832189999999999</c:v>
                </c:pt>
                <c:pt idx="24256">
                  <c:v>0.37832189999999999</c:v>
                </c:pt>
                <c:pt idx="24257">
                  <c:v>0.3813976</c:v>
                </c:pt>
                <c:pt idx="24258">
                  <c:v>0.38447339999999997</c:v>
                </c:pt>
                <c:pt idx="24259">
                  <c:v>0.38447339999999997</c:v>
                </c:pt>
                <c:pt idx="24260">
                  <c:v>0.38447339999999997</c:v>
                </c:pt>
                <c:pt idx="24261">
                  <c:v>0.38754909999999998</c:v>
                </c:pt>
                <c:pt idx="24262">
                  <c:v>0.38754909999999998</c:v>
                </c:pt>
                <c:pt idx="24263">
                  <c:v>0.38754909999999998</c:v>
                </c:pt>
                <c:pt idx="24264">
                  <c:v>0.38754909999999998</c:v>
                </c:pt>
                <c:pt idx="24265">
                  <c:v>0.390625</c:v>
                </c:pt>
                <c:pt idx="24266">
                  <c:v>0.390625</c:v>
                </c:pt>
                <c:pt idx="24267">
                  <c:v>0.390625</c:v>
                </c:pt>
                <c:pt idx="24268">
                  <c:v>0.39370079999999996</c:v>
                </c:pt>
                <c:pt idx="24269">
                  <c:v>0.39370079999999996</c:v>
                </c:pt>
                <c:pt idx="24270">
                  <c:v>0.39370079999999996</c:v>
                </c:pt>
                <c:pt idx="24271">
                  <c:v>0.39370079999999996</c:v>
                </c:pt>
                <c:pt idx="24272">
                  <c:v>0.390625</c:v>
                </c:pt>
                <c:pt idx="24273">
                  <c:v>0.390625</c:v>
                </c:pt>
                <c:pt idx="24274">
                  <c:v>0.390625</c:v>
                </c:pt>
                <c:pt idx="24275">
                  <c:v>0.390625</c:v>
                </c:pt>
                <c:pt idx="24276">
                  <c:v>0.390625</c:v>
                </c:pt>
                <c:pt idx="24277">
                  <c:v>0.390625</c:v>
                </c:pt>
                <c:pt idx="24278">
                  <c:v>0.39370079999999996</c:v>
                </c:pt>
                <c:pt idx="24279">
                  <c:v>0.39370079999999996</c:v>
                </c:pt>
                <c:pt idx="24280">
                  <c:v>0.39370079999999996</c:v>
                </c:pt>
                <c:pt idx="24281">
                  <c:v>0.39370079999999996</c:v>
                </c:pt>
                <c:pt idx="24282">
                  <c:v>0.39370079999999996</c:v>
                </c:pt>
                <c:pt idx="24283">
                  <c:v>0.39370079999999996</c:v>
                </c:pt>
                <c:pt idx="24284">
                  <c:v>0.39370079999999996</c:v>
                </c:pt>
                <c:pt idx="24285">
                  <c:v>0.39370079999999996</c:v>
                </c:pt>
                <c:pt idx="24286">
                  <c:v>0.39370079999999996</c:v>
                </c:pt>
                <c:pt idx="24287">
                  <c:v>0.39370079999999996</c:v>
                </c:pt>
                <c:pt idx="24288">
                  <c:v>0.39370079999999996</c:v>
                </c:pt>
                <c:pt idx="24289">
                  <c:v>0.39370079999999996</c:v>
                </c:pt>
                <c:pt idx="24290">
                  <c:v>0.39370079999999996</c:v>
                </c:pt>
                <c:pt idx="24291">
                  <c:v>0.39677649999999998</c:v>
                </c:pt>
                <c:pt idx="24292">
                  <c:v>0.39677649999999998</c:v>
                </c:pt>
                <c:pt idx="24293">
                  <c:v>0.39677649999999998</c:v>
                </c:pt>
                <c:pt idx="24294">
                  <c:v>0.39677649999999998</c:v>
                </c:pt>
                <c:pt idx="24295">
                  <c:v>0.39677649999999998</c:v>
                </c:pt>
                <c:pt idx="24296">
                  <c:v>0.39985230000000005</c:v>
                </c:pt>
                <c:pt idx="24297">
                  <c:v>0.39985230000000005</c:v>
                </c:pt>
                <c:pt idx="24298">
                  <c:v>0.40292810000000001</c:v>
                </c:pt>
                <c:pt idx="24299">
                  <c:v>0.40292810000000001</c:v>
                </c:pt>
                <c:pt idx="24300">
                  <c:v>0.40292810000000001</c:v>
                </c:pt>
                <c:pt idx="24301">
                  <c:v>0.40292810000000001</c:v>
                </c:pt>
                <c:pt idx="24302">
                  <c:v>0.39985230000000005</c:v>
                </c:pt>
                <c:pt idx="24303">
                  <c:v>0.39985230000000005</c:v>
                </c:pt>
                <c:pt idx="24304">
                  <c:v>0.40292810000000001</c:v>
                </c:pt>
                <c:pt idx="24305">
                  <c:v>0.40292810000000001</c:v>
                </c:pt>
                <c:pt idx="24306">
                  <c:v>0.39985230000000005</c:v>
                </c:pt>
                <c:pt idx="24307">
                  <c:v>0.39985230000000005</c:v>
                </c:pt>
                <c:pt idx="24308">
                  <c:v>0.40292810000000001</c:v>
                </c:pt>
                <c:pt idx="24309">
                  <c:v>0.40292810000000001</c:v>
                </c:pt>
                <c:pt idx="24310">
                  <c:v>0.39985230000000005</c:v>
                </c:pt>
                <c:pt idx="24311">
                  <c:v>0.39985230000000005</c:v>
                </c:pt>
                <c:pt idx="24312">
                  <c:v>0.39985230000000005</c:v>
                </c:pt>
                <c:pt idx="24313">
                  <c:v>0.39985230000000005</c:v>
                </c:pt>
                <c:pt idx="24314">
                  <c:v>0.39985230000000005</c:v>
                </c:pt>
                <c:pt idx="24315">
                  <c:v>0.39677649999999998</c:v>
                </c:pt>
                <c:pt idx="24316">
                  <c:v>0.39677649999999998</c:v>
                </c:pt>
                <c:pt idx="24317">
                  <c:v>0.39677649999999998</c:v>
                </c:pt>
                <c:pt idx="24318">
                  <c:v>0.39677649999999998</c:v>
                </c:pt>
                <c:pt idx="24319">
                  <c:v>0.39677649999999998</c:v>
                </c:pt>
                <c:pt idx="24320">
                  <c:v>0.39677649999999998</c:v>
                </c:pt>
                <c:pt idx="24321">
                  <c:v>0.39677649999999998</c:v>
                </c:pt>
                <c:pt idx="24322">
                  <c:v>0.39370079999999996</c:v>
                </c:pt>
                <c:pt idx="24323">
                  <c:v>0.39677649999999998</c:v>
                </c:pt>
                <c:pt idx="24324">
                  <c:v>0.39677649999999998</c:v>
                </c:pt>
                <c:pt idx="24325">
                  <c:v>0.39677649999999998</c:v>
                </c:pt>
                <c:pt idx="24326">
                  <c:v>0.39677649999999998</c:v>
                </c:pt>
                <c:pt idx="24327">
                  <c:v>0.39677649999999998</c:v>
                </c:pt>
                <c:pt idx="24328">
                  <c:v>0.39370079999999996</c:v>
                </c:pt>
                <c:pt idx="24329">
                  <c:v>0.39370079999999996</c:v>
                </c:pt>
                <c:pt idx="24330">
                  <c:v>0.39677649999999998</c:v>
                </c:pt>
                <c:pt idx="24331">
                  <c:v>0.39677649999999998</c:v>
                </c:pt>
                <c:pt idx="24332">
                  <c:v>0.39677649999999998</c:v>
                </c:pt>
                <c:pt idx="24333">
                  <c:v>0.39370079999999996</c:v>
                </c:pt>
                <c:pt idx="24334">
                  <c:v>0.39677649999999998</c:v>
                </c:pt>
                <c:pt idx="24335">
                  <c:v>0.39677649999999998</c:v>
                </c:pt>
                <c:pt idx="24336">
                  <c:v>0.39370079999999996</c:v>
                </c:pt>
                <c:pt idx="24337">
                  <c:v>0.39370079999999996</c:v>
                </c:pt>
                <c:pt idx="24338">
                  <c:v>0.39370079999999996</c:v>
                </c:pt>
                <c:pt idx="24339">
                  <c:v>0.39370079999999996</c:v>
                </c:pt>
                <c:pt idx="24340">
                  <c:v>0.39370079999999996</c:v>
                </c:pt>
                <c:pt idx="24341">
                  <c:v>0.39370079999999996</c:v>
                </c:pt>
                <c:pt idx="24342">
                  <c:v>0.39677649999999998</c:v>
                </c:pt>
                <c:pt idx="24343">
                  <c:v>0.39677649999999998</c:v>
                </c:pt>
                <c:pt idx="24344">
                  <c:v>0.39677649999999998</c:v>
                </c:pt>
                <c:pt idx="24345">
                  <c:v>0.39677649999999998</c:v>
                </c:pt>
                <c:pt idx="24346">
                  <c:v>0.39677649999999998</c:v>
                </c:pt>
                <c:pt idx="24347">
                  <c:v>0.39677649999999998</c:v>
                </c:pt>
                <c:pt idx="24348">
                  <c:v>0.39677649999999998</c:v>
                </c:pt>
                <c:pt idx="24349">
                  <c:v>0.39677649999999998</c:v>
                </c:pt>
                <c:pt idx="24350">
                  <c:v>0.39677649999999998</c:v>
                </c:pt>
                <c:pt idx="24351">
                  <c:v>0.39677649999999998</c:v>
                </c:pt>
                <c:pt idx="24352">
                  <c:v>0.39677649999999998</c:v>
                </c:pt>
                <c:pt idx="24353">
                  <c:v>0.39677649999999998</c:v>
                </c:pt>
                <c:pt idx="24354">
                  <c:v>0.39677649999999998</c:v>
                </c:pt>
                <c:pt idx="24355">
                  <c:v>0.39677649999999998</c:v>
                </c:pt>
                <c:pt idx="24356">
                  <c:v>0.39677649999999998</c:v>
                </c:pt>
                <c:pt idx="24357">
                  <c:v>0.39677649999999998</c:v>
                </c:pt>
                <c:pt idx="24358">
                  <c:v>0.39677649999999998</c:v>
                </c:pt>
                <c:pt idx="24359">
                  <c:v>0.39370079999999996</c:v>
                </c:pt>
                <c:pt idx="24360">
                  <c:v>0.39370079999999996</c:v>
                </c:pt>
                <c:pt idx="24361">
                  <c:v>0.39370079999999996</c:v>
                </c:pt>
                <c:pt idx="24362">
                  <c:v>0.39370079999999996</c:v>
                </c:pt>
                <c:pt idx="24363">
                  <c:v>0.39370079999999996</c:v>
                </c:pt>
                <c:pt idx="24364">
                  <c:v>0.39370079999999996</c:v>
                </c:pt>
                <c:pt idx="24365">
                  <c:v>0.39370079999999996</c:v>
                </c:pt>
                <c:pt idx="24366">
                  <c:v>0.390625</c:v>
                </c:pt>
                <c:pt idx="24367">
                  <c:v>0.390625</c:v>
                </c:pt>
                <c:pt idx="24368">
                  <c:v>0.390625</c:v>
                </c:pt>
                <c:pt idx="24369">
                  <c:v>0.390625</c:v>
                </c:pt>
                <c:pt idx="24370">
                  <c:v>0.39370079999999996</c:v>
                </c:pt>
                <c:pt idx="24371">
                  <c:v>0.39370079999999996</c:v>
                </c:pt>
                <c:pt idx="24372">
                  <c:v>0.39370079999999996</c:v>
                </c:pt>
                <c:pt idx="24373">
                  <c:v>0.39370079999999996</c:v>
                </c:pt>
                <c:pt idx="24374">
                  <c:v>0.39370079999999996</c:v>
                </c:pt>
                <c:pt idx="24375">
                  <c:v>0.390625</c:v>
                </c:pt>
                <c:pt idx="24376">
                  <c:v>0.38754909999999998</c:v>
                </c:pt>
                <c:pt idx="24377">
                  <c:v>0.38754909999999998</c:v>
                </c:pt>
                <c:pt idx="24378">
                  <c:v>0.38754909999999998</c:v>
                </c:pt>
                <c:pt idx="24379">
                  <c:v>0.38754909999999998</c:v>
                </c:pt>
                <c:pt idx="24380">
                  <c:v>0.38754909999999998</c:v>
                </c:pt>
                <c:pt idx="24381">
                  <c:v>0.38754909999999998</c:v>
                </c:pt>
                <c:pt idx="24382">
                  <c:v>0.38447339999999997</c:v>
                </c:pt>
                <c:pt idx="24383">
                  <c:v>0.3813976</c:v>
                </c:pt>
                <c:pt idx="24384">
                  <c:v>0.3813976</c:v>
                </c:pt>
                <c:pt idx="24385">
                  <c:v>0.3813976</c:v>
                </c:pt>
                <c:pt idx="24386">
                  <c:v>0.3813976</c:v>
                </c:pt>
                <c:pt idx="24387">
                  <c:v>0.3813976</c:v>
                </c:pt>
                <c:pt idx="24388">
                  <c:v>0.3813976</c:v>
                </c:pt>
                <c:pt idx="24389">
                  <c:v>0.3813976</c:v>
                </c:pt>
                <c:pt idx="24390">
                  <c:v>0.3813976</c:v>
                </c:pt>
                <c:pt idx="24391">
                  <c:v>0.3813976</c:v>
                </c:pt>
                <c:pt idx="24392">
                  <c:v>0.37832189999999999</c:v>
                </c:pt>
                <c:pt idx="24393">
                  <c:v>0.37832189999999999</c:v>
                </c:pt>
                <c:pt idx="24394">
                  <c:v>0.37832189999999999</c:v>
                </c:pt>
                <c:pt idx="24395">
                  <c:v>0.37832189999999999</c:v>
                </c:pt>
                <c:pt idx="24396">
                  <c:v>0.37524599999999997</c:v>
                </c:pt>
                <c:pt idx="24397">
                  <c:v>0.37217030000000006</c:v>
                </c:pt>
                <c:pt idx="24398">
                  <c:v>0.37217030000000006</c:v>
                </c:pt>
                <c:pt idx="24399">
                  <c:v>0.37524599999999997</c:v>
                </c:pt>
                <c:pt idx="24400">
                  <c:v>0.37217030000000006</c:v>
                </c:pt>
                <c:pt idx="24401">
                  <c:v>0.36909449999999999</c:v>
                </c:pt>
                <c:pt idx="24402">
                  <c:v>0.36909449999999999</c:v>
                </c:pt>
                <c:pt idx="24403">
                  <c:v>0.37217030000000006</c:v>
                </c:pt>
                <c:pt idx="24404">
                  <c:v>0.36909449999999999</c:v>
                </c:pt>
                <c:pt idx="24405">
                  <c:v>0.36909449999999999</c:v>
                </c:pt>
                <c:pt idx="24406">
                  <c:v>0.36909449999999999</c:v>
                </c:pt>
                <c:pt idx="24407">
                  <c:v>0.36909449999999999</c:v>
                </c:pt>
                <c:pt idx="24408">
                  <c:v>0.36601870000000003</c:v>
                </c:pt>
                <c:pt idx="24409">
                  <c:v>0.36601870000000003</c:v>
                </c:pt>
                <c:pt idx="24410">
                  <c:v>0.36601870000000003</c:v>
                </c:pt>
                <c:pt idx="24411">
                  <c:v>0.36909449999999999</c:v>
                </c:pt>
                <c:pt idx="24412">
                  <c:v>0.36909449999999999</c:v>
                </c:pt>
                <c:pt idx="24413">
                  <c:v>0.36601870000000003</c:v>
                </c:pt>
                <c:pt idx="24414">
                  <c:v>0.36601870000000003</c:v>
                </c:pt>
                <c:pt idx="24415">
                  <c:v>0.36294290000000007</c:v>
                </c:pt>
                <c:pt idx="24416">
                  <c:v>0.36294290000000007</c:v>
                </c:pt>
                <c:pt idx="24417">
                  <c:v>0.36294290000000007</c:v>
                </c:pt>
                <c:pt idx="24418">
                  <c:v>0.36294290000000007</c:v>
                </c:pt>
                <c:pt idx="24419">
                  <c:v>0.36294290000000007</c:v>
                </c:pt>
                <c:pt idx="24420">
                  <c:v>0.3598671</c:v>
                </c:pt>
                <c:pt idx="24421">
                  <c:v>0.36294290000000007</c:v>
                </c:pt>
                <c:pt idx="24422">
                  <c:v>0.36601870000000003</c:v>
                </c:pt>
                <c:pt idx="24423">
                  <c:v>0.36601870000000003</c:v>
                </c:pt>
                <c:pt idx="24424">
                  <c:v>0.36601870000000003</c:v>
                </c:pt>
                <c:pt idx="24425">
                  <c:v>0.36601870000000003</c:v>
                </c:pt>
                <c:pt idx="24426">
                  <c:v>0.36601870000000003</c:v>
                </c:pt>
                <c:pt idx="24427">
                  <c:v>0.36294290000000007</c:v>
                </c:pt>
                <c:pt idx="24428">
                  <c:v>0.36294290000000007</c:v>
                </c:pt>
                <c:pt idx="24429">
                  <c:v>0.3598671</c:v>
                </c:pt>
                <c:pt idx="24430">
                  <c:v>0.3598671</c:v>
                </c:pt>
                <c:pt idx="24431">
                  <c:v>0.3598671</c:v>
                </c:pt>
                <c:pt idx="24432">
                  <c:v>0.35679130000000003</c:v>
                </c:pt>
                <c:pt idx="24433">
                  <c:v>0.35679130000000003</c:v>
                </c:pt>
                <c:pt idx="24434">
                  <c:v>0.35679130000000003</c:v>
                </c:pt>
                <c:pt idx="24435">
                  <c:v>0.35679130000000003</c:v>
                </c:pt>
                <c:pt idx="24436">
                  <c:v>0.35371549999999996</c:v>
                </c:pt>
                <c:pt idx="24437">
                  <c:v>0.35371549999999996</c:v>
                </c:pt>
                <c:pt idx="24438">
                  <c:v>0.35371549999999996</c:v>
                </c:pt>
                <c:pt idx="24439">
                  <c:v>0.35371549999999996</c:v>
                </c:pt>
                <c:pt idx="24440">
                  <c:v>0.3506397</c:v>
                </c:pt>
                <c:pt idx="24441">
                  <c:v>0.3506397</c:v>
                </c:pt>
                <c:pt idx="24442">
                  <c:v>0.3506397</c:v>
                </c:pt>
                <c:pt idx="24443">
                  <c:v>0.3506397</c:v>
                </c:pt>
                <c:pt idx="24444">
                  <c:v>0.3506397</c:v>
                </c:pt>
                <c:pt idx="24445">
                  <c:v>0.3506397</c:v>
                </c:pt>
                <c:pt idx="24446">
                  <c:v>0.3506397</c:v>
                </c:pt>
                <c:pt idx="24447">
                  <c:v>0.3506397</c:v>
                </c:pt>
                <c:pt idx="24448">
                  <c:v>0.3506397</c:v>
                </c:pt>
                <c:pt idx="24449">
                  <c:v>0.3506397</c:v>
                </c:pt>
                <c:pt idx="24450">
                  <c:v>0.3506397</c:v>
                </c:pt>
                <c:pt idx="24451">
                  <c:v>0.3506397</c:v>
                </c:pt>
                <c:pt idx="24452">
                  <c:v>0.3506397</c:v>
                </c:pt>
                <c:pt idx="24453">
                  <c:v>0.3506397</c:v>
                </c:pt>
                <c:pt idx="24454">
                  <c:v>0.34756399999999998</c:v>
                </c:pt>
                <c:pt idx="24455">
                  <c:v>0.34756399999999998</c:v>
                </c:pt>
                <c:pt idx="24456">
                  <c:v>0.3506397</c:v>
                </c:pt>
                <c:pt idx="24457">
                  <c:v>0.3506397</c:v>
                </c:pt>
                <c:pt idx="24458">
                  <c:v>0.34756399999999998</c:v>
                </c:pt>
                <c:pt idx="24459">
                  <c:v>0.34756399999999998</c:v>
                </c:pt>
                <c:pt idx="24460">
                  <c:v>0.34756399999999998</c:v>
                </c:pt>
                <c:pt idx="24461">
                  <c:v>0.3506397</c:v>
                </c:pt>
                <c:pt idx="24462">
                  <c:v>0.3506397</c:v>
                </c:pt>
                <c:pt idx="24463">
                  <c:v>0.3506397</c:v>
                </c:pt>
                <c:pt idx="24464">
                  <c:v>0.3506397</c:v>
                </c:pt>
                <c:pt idx="24465">
                  <c:v>0.3506397</c:v>
                </c:pt>
                <c:pt idx="24466">
                  <c:v>0.34756399999999998</c:v>
                </c:pt>
                <c:pt idx="24467">
                  <c:v>0.34756399999999998</c:v>
                </c:pt>
                <c:pt idx="24468">
                  <c:v>0.34756399999999998</c:v>
                </c:pt>
                <c:pt idx="24469">
                  <c:v>0.34756399999999998</c:v>
                </c:pt>
                <c:pt idx="24470">
                  <c:v>0.34756399999999998</c:v>
                </c:pt>
                <c:pt idx="24471">
                  <c:v>0.34756399999999998</c:v>
                </c:pt>
                <c:pt idx="24472">
                  <c:v>0.34756399999999998</c:v>
                </c:pt>
                <c:pt idx="24473">
                  <c:v>0.34448820000000002</c:v>
                </c:pt>
                <c:pt idx="24474">
                  <c:v>0.3414123</c:v>
                </c:pt>
                <c:pt idx="24475">
                  <c:v>0.34448820000000002</c:v>
                </c:pt>
                <c:pt idx="24476">
                  <c:v>0.3414123</c:v>
                </c:pt>
                <c:pt idx="24477">
                  <c:v>0.33833659999999999</c:v>
                </c:pt>
                <c:pt idx="24478">
                  <c:v>0.33526080000000003</c:v>
                </c:pt>
                <c:pt idx="24479">
                  <c:v>0.3414123</c:v>
                </c:pt>
                <c:pt idx="24480">
                  <c:v>0.3414123</c:v>
                </c:pt>
                <c:pt idx="24481">
                  <c:v>0.33526080000000003</c:v>
                </c:pt>
                <c:pt idx="24482">
                  <c:v>0.33218500000000006</c:v>
                </c:pt>
                <c:pt idx="24483">
                  <c:v>0.33526080000000003</c:v>
                </c:pt>
                <c:pt idx="24484">
                  <c:v>0.33833659999999999</c:v>
                </c:pt>
                <c:pt idx="24485">
                  <c:v>0.33218500000000006</c:v>
                </c:pt>
                <c:pt idx="24486">
                  <c:v>0.32910919999999999</c:v>
                </c:pt>
                <c:pt idx="24487">
                  <c:v>0.33218500000000006</c:v>
                </c:pt>
                <c:pt idx="24488">
                  <c:v>0.33218500000000006</c:v>
                </c:pt>
                <c:pt idx="24489">
                  <c:v>0.33218500000000006</c:v>
                </c:pt>
                <c:pt idx="24490">
                  <c:v>0.32603349999999998</c:v>
                </c:pt>
                <c:pt idx="24491">
                  <c:v>0.32603349999999998</c:v>
                </c:pt>
                <c:pt idx="24492">
                  <c:v>0.32910919999999999</c:v>
                </c:pt>
                <c:pt idx="24493">
                  <c:v>0.32603349999999998</c:v>
                </c:pt>
                <c:pt idx="24494">
                  <c:v>0.32295760000000007</c:v>
                </c:pt>
                <c:pt idx="24495">
                  <c:v>0.32295760000000007</c:v>
                </c:pt>
                <c:pt idx="24496">
                  <c:v>0.32295760000000007</c:v>
                </c:pt>
                <c:pt idx="24497">
                  <c:v>0.32295760000000007</c:v>
                </c:pt>
                <c:pt idx="24498">
                  <c:v>0.32295760000000007</c:v>
                </c:pt>
                <c:pt idx="24499">
                  <c:v>0.31988190000000005</c:v>
                </c:pt>
                <c:pt idx="24500">
                  <c:v>0.31988190000000005</c:v>
                </c:pt>
                <c:pt idx="24501">
                  <c:v>0.31988190000000005</c:v>
                </c:pt>
                <c:pt idx="24502">
                  <c:v>0.31680609999999998</c:v>
                </c:pt>
                <c:pt idx="24503">
                  <c:v>0.31373030000000002</c:v>
                </c:pt>
                <c:pt idx="24504">
                  <c:v>0.31373030000000002</c:v>
                </c:pt>
                <c:pt idx="24505">
                  <c:v>0.31373030000000002</c:v>
                </c:pt>
                <c:pt idx="24506">
                  <c:v>0.31373030000000002</c:v>
                </c:pt>
                <c:pt idx="24507">
                  <c:v>0.31373030000000002</c:v>
                </c:pt>
                <c:pt idx="24508">
                  <c:v>0.31373030000000002</c:v>
                </c:pt>
                <c:pt idx="24509">
                  <c:v>0.31680609999999998</c:v>
                </c:pt>
                <c:pt idx="24510">
                  <c:v>0.31373030000000002</c:v>
                </c:pt>
                <c:pt idx="24511">
                  <c:v>0.31065450000000006</c:v>
                </c:pt>
                <c:pt idx="24512">
                  <c:v>0.31065450000000006</c:v>
                </c:pt>
                <c:pt idx="24513">
                  <c:v>0.31373030000000002</c:v>
                </c:pt>
                <c:pt idx="24514">
                  <c:v>0.31373030000000002</c:v>
                </c:pt>
                <c:pt idx="24515">
                  <c:v>0.31065450000000006</c:v>
                </c:pt>
                <c:pt idx="24516">
                  <c:v>0.31065450000000006</c:v>
                </c:pt>
                <c:pt idx="24517">
                  <c:v>0.31065450000000006</c:v>
                </c:pt>
                <c:pt idx="24518">
                  <c:v>0.31065450000000006</c:v>
                </c:pt>
                <c:pt idx="24519">
                  <c:v>0.30757869999999998</c:v>
                </c:pt>
                <c:pt idx="24520">
                  <c:v>0.30757869999999998</c:v>
                </c:pt>
                <c:pt idx="24521">
                  <c:v>0.30757869999999998</c:v>
                </c:pt>
                <c:pt idx="24522">
                  <c:v>0.30757869999999998</c:v>
                </c:pt>
                <c:pt idx="24523">
                  <c:v>0.30757869999999998</c:v>
                </c:pt>
                <c:pt idx="24524">
                  <c:v>0.30450290000000002</c:v>
                </c:pt>
                <c:pt idx="24525">
                  <c:v>0.30450290000000002</c:v>
                </c:pt>
                <c:pt idx="24526">
                  <c:v>0.30757869999999998</c:v>
                </c:pt>
                <c:pt idx="24527">
                  <c:v>0.30757869999999998</c:v>
                </c:pt>
                <c:pt idx="24528">
                  <c:v>0.30757869999999998</c:v>
                </c:pt>
                <c:pt idx="24529">
                  <c:v>0.30757869999999998</c:v>
                </c:pt>
                <c:pt idx="24530">
                  <c:v>0.30757869999999998</c:v>
                </c:pt>
                <c:pt idx="24531">
                  <c:v>0.30450290000000002</c:v>
                </c:pt>
                <c:pt idx="24532">
                  <c:v>0.30450290000000002</c:v>
                </c:pt>
                <c:pt idx="24533">
                  <c:v>0.30450290000000002</c:v>
                </c:pt>
                <c:pt idx="24534">
                  <c:v>0.30450290000000002</c:v>
                </c:pt>
                <c:pt idx="24535">
                  <c:v>0.30450290000000002</c:v>
                </c:pt>
                <c:pt idx="24536">
                  <c:v>0.30450290000000002</c:v>
                </c:pt>
                <c:pt idx="24537">
                  <c:v>0.30450290000000002</c:v>
                </c:pt>
                <c:pt idx="24538">
                  <c:v>0.30450290000000002</c:v>
                </c:pt>
                <c:pt idx="24539">
                  <c:v>0.30450290000000002</c:v>
                </c:pt>
                <c:pt idx="24540">
                  <c:v>0.30450290000000002</c:v>
                </c:pt>
                <c:pt idx="24541">
                  <c:v>0.30142720000000001</c:v>
                </c:pt>
                <c:pt idx="24542">
                  <c:v>0.30142720000000001</c:v>
                </c:pt>
                <c:pt idx="24543">
                  <c:v>0.30142720000000001</c:v>
                </c:pt>
                <c:pt idx="24544">
                  <c:v>0.30142720000000001</c:v>
                </c:pt>
                <c:pt idx="24545">
                  <c:v>0.30142720000000001</c:v>
                </c:pt>
                <c:pt idx="24546">
                  <c:v>0.29835129999999999</c:v>
                </c:pt>
                <c:pt idx="24547">
                  <c:v>0.29835129999999999</c:v>
                </c:pt>
                <c:pt idx="24548">
                  <c:v>0.29835129999999999</c:v>
                </c:pt>
                <c:pt idx="24549">
                  <c:v>0.29527559999999997</c:v>
                </c:pt>
                <c:pt idx="24550">
                  <c:v>0.29527559999999997</c:v>
                </c:pt>
                <c:pt idx="24551">
                  <c:v>0.29527559999999997</c:v>
                </c:pt>
                <c:pt idx="24552">
                  <c:v>0.29527559999999997</c:v>
                </c:pt>
                <c:pt idx="24553">
                  <c:v>0.29527559999999997</c:v>
                </c:pt>
                <c:pt idx="24554">
                  <c:v>0.29527559999999997</c:v>
                </c:pt>
                <c:pt idx="24555">
                  <c:v>0.29527559999999997</c:v>
                </c:pt>
                <c:pt idx="24556">
                  <c:v>0.29219980000000001</c:v>
                </c:pt>
                <c:pt idx="24557">
                  <c:v>0.29219980000000001</c:v>
                </c:pt>
                <c:pt idx="24558">
                  <c:v>0.29527559999999997</c:v>
                </c:pt>
                <c:pt idx="24559">
                  <c:v>0.29527559999999997</c:v>
                </c:pt>
                <c:pt idx="24560">
                  <c:v>0.29219980000000001</c:v>
                </c:pt>
                <c:pt idx="24561">
                  <c:v>0.29219980000000001</c:v>
                </c:pt>
                <c:pt idx="24562">
                  <c:v>0.29219980000000001</c:v>
                </c:pt>
                <c:pt idx="24563">
                  <c:v>0.29219980000000001</c:v>
                </c:pt>
                <c:pt idx="24564">
                  <c:v>0.29219980000000001</c:v>
                </c:pt>
                <c:pt idx="24565">
                  <c:v>0.29219980000000001</c:v>
                </c:pt>
                <c:pt idx="24566">
                  <c:v>0.29219980000000001</c:v>
                </c:pt>
                <c:pt idx="24567">
                  <c:v>0.29219980000000001</c:v>
                </c:pt>
                <c:pt idx="24568">
                  <c:v>0.29219980000000001</c:v>
                </c:pt>
                <c:pt idx="24569">
                  <c:v>0.29219980000000001</c:v>
                </c:pt>
                <c:pt idx="24570">
                  <c:v>0.29219980000000001</c:v>
                </c:pt>
                <c:pt idx="24571">
                  <c:v>0.29527559999999997</c:v>
                </c:pt>
                <c:pt idx="24572">
                  <c:v>0.29527559999999997</c:v>
                </c:pt>
                <c:pt idx="24573">
                  <c:v>0.29527559999999997</c:v>
                </c:pt>
                <c:pt idx="24574">
                  <c:v>0.29527559999999997</c:v>
                </c:pt>
                <c:pt idx="24575">
                  <c:v>0.29219980000000001</c:v>
                </c:pt>
                <c:pt idx="24576">
                  <c:v>0.28912400000000005</c:v>
                </c:pt>
                <c:pt idx="24577">
                  <c:v>0.28604819999999997</c:v>
                </c:pt>
                <c:pt idx="24578">
                  <c:v>0.28912400000000005</c:v>
                </c:pt>
                <c:pt idx="24579">
                  <c:v>0.28604819999999997</c:v>
                </c:pt>
                <c:pt idx="24580">
                  <c:v>0.28297240000000001</c:v>
                </c:pt>
                <c:pt idx="24581">
                  <c:v>0.28297240000000001</c:v>
                </c:pt>
                <c:pt idx="24582">
                  <c:v>0.28297240000000001</c:v>
                </c:pt>
                <c:pt idx="24583">
                  <c:v>0.28297240000000001</c:v>
                </c:pt>
                <c:pt idx="24584">
                  <c:v>0.28297240000000001</c:v>
                </c:pt>
                <c:pt idx="24585">
                  <c:v>0.28297240000000001</c:v>
                </c:pt>
                <c:pt idx="24586">
                  <c:v>0.28297240000000001</c:v>
                </c:pt>
                <c:pt idx="24587">
                  <c:v>0.2798967</c:v>
                </c:pt>
                <c:pt idx="24588">
                  <c:v>0.2798967</c:v>
                </c:pt>
                <c:pt idx="24589">
                  <c:v>0.28297240000000001</c:v>
                </c:pt>
                <c:pt idx="24590">
                  <c:v>0.28297240000000001</c:v>
                </c:pt>
                <c:pt idx="24591">
                  <c:v>0.2798967</c:v>
                </c:pt>
                <c:pt idx="24592">
                  <c:v>0.28297240000000001</c:v>
                </c:pt>
                <c:pt idx="24593">
                  <c:v>0.28297240000000001</c:v>
                </c:pt>
                <c:pt idx="24594">
                  <c:v>0.28297240000000001</c:v>
                </c:pt>
                <c:pt idx="24595">
                  <c:v>0.2798967</c:v>
                </c:pt>
                <c:pt idx="24596">
                  <c:v>0.2798967</c:v>
                </c:pt>
                <c:pt idx="24597">
                  <c:v>0.2798967</c:v>
                </c:pt>
                <c:pt idx="24598">
                  <c:v>0.27682079999999998</c:v>
                </c:pt>
                <c:pt idx="24599">
                  <c:v>0.27682079999999998</c:v>
                </c:pt>
                <c:pt idx="24600">
                  <c:v>0.27682079999999998</c:v>
                </c:pt>
                <c:pt idx="24601">
                  <c:v>0.27682079999999998</c:v>
                </c:pt>
                <c:pt idx="24602">
                  <c:v>0.27682079999999998</c:v>
                </c:pt>
                <c:pt idx="24603">
                  <c:v>0.27374500000000002</c:v>
                </c:pt>
                <c:pt idx="24604">
                  <c:v>0.27374500000000002</c:v>
                </c:pt>
                <c:pt idx="24605">
                  <c:v>0.27374500000000002</c:v>
                </c:pt>
                <c:pt idx="24606">
                  <c:v>0.2706693</c:v>
                </c:pt>
                <c:pt idx="24607">
                  <c:v>0.2706693</c:v>
                </c:pt>
                <c:pt idx="24608">
                  <c:v>0.2706693</c:v>
                </c:pt>
                <c:pt idx="24609">
                  <c:v>0.2706693</c:v>
                </c:pt>
                <c:pt idx="24610">
                  <c:v>0.26759350000000004</c:v>
                </c:pt>
                <c:pt idx="24611">
                  <c:v>0.26759350000000004</c:v>
                </c:pt>
                <c:pt idx="24612">
                  <c:v>0.26759350000000004</c:v>
                </c:pt>
                <c:pt idx="24613">
                  <c:v>0.26759350000000004</c:v>
                </c:pt>
                <c:pt idx="24614">
                  <c:v>0.26759350000000004</c:v>
                </c:pt>
                <c:pt idx="24615">
                  <c:v>0.2706693</c:v>
                </c:pt>
                <c:pt idx="24616">
                  <c:v>0.2706693</c:v>
                </c:pt>
                <c:pt idx="24617">
                  <c:v>0.2706693</c:v>
                </c:pt>
                <c:pt idx="24618">
                  <c:v>0.26759350000000004</c:v>
                </c:pt>
                <c:pt idx="24619">
                  <c:v>0.26759350000000004</c:v>
                </c:pt>
                <c:pt idx="24620">
                  <c:v>0.26759350000000004</c:v>
                </c:pt>
                <c:pt idx="24621">
                  <c:v>0.26759350000000004</c:v>
                </c:pt>
                <c:pt idx="24622">
                  <c:v>0.26759350000000004</c:v>
                </c:pt>
                <c:pt idx="24623">
                  <c:v>0.26759350000000004</c:v>
                </c:pt>
                <c:pt idx="24624">
                  <c:v>0.26759350000000004</c:v>
                </c:pt>
                <c:pt idx="24625">
                  <c:v>0.26759350000000004</c:v>
                </c:pt>
                <c:pt idx="24626">
                  <c:v>0.26759350000000004</c:v>
                </c:pt>
                <c:pt idx="24627">
                  <c:v>0.26759350000000004</c:v>
                </c:pt>
                <c:pt idx="24628">
                  <c:v>0.26759350000000004</c:v>
                </c:pt>
                <c:pt idx="24629">
                  <c:v>0.26451760000000002</c:v>
                </c:pt>
                <c:pt idx="24630">
                  <c:v>0.26451760000000002</c:v>
                </c:pt>
                <c:pt idx="24631">
                  <c:v>0.26451760000000002</c:v>
                </c:pt>
                <c:pt idx="24632">
                  <c:v>0.26451760000000002</c:v>
                </c:pt>
                <c:pt idx="24633">
                  <c:v>0.26451760000000002</c:v>
                </c:pt>
                <c:pt idx="24634">
                  <c:v>0.26451760000000002</c:v>
                </c:pt>
                <c:pt idx="24635">
                  <c:v>0.26451760000000002</c:v>
                </c:pt>
                <c:pt idx="24636">
                  <c:v>0.2614419</c:v>
                </c:pt>
                <c:pt idx="24637">
                  <c:v>0.2614419</c:v>
                </c:pt>
                <c:pt idx="24638">
                  <c:v>0.26451760000000002</c:v>
                </c:pt>
                <c:pt idx="24639">
                  <c:v>0.26451760000000002</c:v>
                </c:pt>
                <c:pt idx="24640">
                  <c:v>0.26451760000000002</c:v>
                </c:pt>
                <c:pt idx="24641">
                  <c:v>0.2614419</c:v>
                </c:pt>
                <c:pt idx="24642">
                  <c:v>0.2614419</c:v>
                </c:pt>
                <c:pt idx="24643">
                  <c:v>0.2614419</c:v>
                </c:pt>
                <c:pt idx="24644">
                  <c:v>0.2614419</c:v>
                </c:pt>
                <c:pt idx="24645">
                  <c:v>0.2614419</c:v>
                </c:pt>
                <c:pt idx="24646">
                  <c:v>0.2614419</c:v>
                </c:pt>
                <c:pt idx="24647">
                  <c:v>0.2614419</c:v>
                </c:pt>
                <c:pt idx="24648">
                  <c:v>0.2614419</c:v>
                </c:pt>
                <c:pt idx="24649">
                  <c:v>0.2614419</c:v>
                </c:pt>
                <c:pt idx="24650">
                  <c:v>0.2614419</c:v>
                </c:pt>
                <c:pt idx="24651">
                  <c:v>0.2614419</c:v>
                </c:pt>
                <c:pt idx="24652">
                  <c:v>0.2614419</c:v>
                </c:pt>
                <c:pt idx="24653">
                  <c:v>0.26451760000000002</c:v>
                </c:pt>
                <c:pt idx="24654">
                  <c:v>0.2614419</c:v>
                </c:pt>
                <c:pt idx="24655">
                  <c:v>0.25529029999999997</c:v>
                </c:pt>
                <c:pt idx="24656">
                  <c:v>0.25529029999999997</c:v>
                </c:pt>
                <c:pt idx="24657">
                  <c:v>0.25836610000000004</c:v>
                </c:pt>
                <c:pt idx="24658">
                  <c:v>0.25836610000000004</c:v>
                </c:pt>
                <c:pt idx="24659">
                  <c:v>0.25529029999999997</c:v>
                </c:pt>
                <c:pt idx="24660">
                  <c:v>0.25836610000000004</c:v>
                </c:pt>
                <c:pt idx="24661">
                  <c:v>0.2614419</c:v>
                </c:pt>
                <c:pt idx="24662">
                  <c:v>0.25836610000000004</c:v>
                </c:pt>
                <c:pt idx="24663">
                  <c:v>0.25836610000000004</c:v>
                </c:pt>
                <c:pt idx="24664">
                  <c:v>0.2614419</c:v>
                </c:pt>
                <c:pt idx="24665">
                  <c:v>0.2614419</c:v>
                </c:pt>
                <c:pt idx="24666">
                  <c:v>0.25836610000000004</c:v>
                </c:pt>
                <c:pt idx="24667">
                  <c:v>0.25221450000000001</c:v>
                </c:pt>
                <c:pt idx="24668">
                  <c:v>0.25221450000000001</c:v>
                </c:pt>
                <c:pt idx="24669">
                  <c:v>0.25529029999999997</c:v>
                </c:pt>
                <c:pt idx="24670">
                  <c:v>0.25529029999999997</c:v>
                </c:pt>
                <c:pt idx="24671">
                  <c:v>0.25529029999999997</c:v>
                </c:pt>
                <c:pt idx="24672">
                  <c:v>0.25221450000000001</c:v>
                </c:pt>
                <c:pt idx="24673">
                  <c:v>0.25529029999999997</c:v>
                </c:pt>
                <c:pt idx="24674">
                  <c:v>0.25221450000000001</c:v>
                </c:pt>
                <c:pt idx="24675">
                  <c:v>0.24913879999999999</c:v>
                </c:pt>
                <c:pt idx="24676">
                  <c:v>0.25221450000000001</c:v>
                </c:pt>
                <c:pt idx="24677">
                  <c:v>0.24913879999999999</c:v>
                </c:pt>
                <c:pt idx="24678">
                  <c:v>0.24913879999999999</c:v>
                </c:pt>
                <c:pt idx="24679">
                  <c:v>0.24606300000000003</c:v>
                </c:pt>
                <c:pt idx="24680">
                  <c:v>0.24606300000000003</c:v>
                </c:pt>
                <c:pt idx="24681">
                  <c:v>0.24606300000000003</c:v>
                </c:pt>
                <c:pt idx="24682">
                  <c:v>0.24298720000000007</c:v>
                </c:pt>
                <c:pt idx="24683">
                  <c:v>0.24606300000000003</c:v>
                </c:pt>
                <c:pt idx="24684">
                  <c:v>0.24606300000000003</c:v>
                </c:pt>
                <c:pt idx="24685">
                  <c:v>0.24913879999999999</c:v>
                </c:pt>
                <c:pt idx="24686">
                  <c:v>0.24606300000000003</c:v>
                </c:pt>
                <c:pt idx="24687">
                  <c:v>0.24606300000000003</c:v>
                </c:pt>
                <c:pt idx="24688">
                  <c:v>0.24913879999999999</c:v>
                </c:pt>
                <c:pt idx="24689">
                  <c:v>0.24606300000000003</c:v>
                </c:pt>
                <c:pt idx="24690">
                  <c:v>0.24298720000000007</c:v>
                </c:pt>
                <c:pt idx="24691">
                  <c:v>0.24298720000000007</c:v>
                </c:pt>
                <c:pt idx="24692">
                  <c:v>0.24298720000000007</c:v>
                </c:pt>
                <c:pt idx="24693">
                  <c:v>0.24298720000000007</c:v>
                </c:pt>
                <c:pt idx="24694">
                  <c:v>0.2399114</c:v>
                </c:pt>
                <c:pt idx="24695">
                  <c:v>0.2399114</c:v>
                </c:pt>
                <c:pt idx="24696">
                  <c:v>0.2399114</c:v>
                </c:pt>
                <c:pt idx="24697">
                  <c:v>0.23683560000000003</c:v>
                </c:pt>
                <c:pt idx="24698">
                  <c:v>0.23683560000000003</c:v>
                </c:pt>
                <c:pt idx="24699">
                  <c:v>0.23683560000000003</c:v>
                </c:pt>
                <c:pt idx="24700">
                  <c:v>0.23683560000000003</c:v>
                </c:pt>
                <c:pt idx="24701">
                  <c:v>0.23683560000000003</c:v>
                </c:pt>
                <c:pt idx="24702">
                  <c:v>0.23375979999999996</c:v>
                </c:pt>
                <c:pt idx="24703">
                  <c:v>0.23683560000000003</c:v>
                </c:pt>
                <c:pt idx="24704">
                  <c:v>0.23683560000000003</c:v>
                </c:pt>
                <c:pt idx="24705">
                  <c:v>0.23375979999999996</c:v>
                </c:pt>
                <c:pt idx="24706">
                  <c:v>0.23068410000000006</c:v>
                </c:pt>
                <c:pt idx="24707">
                  <c:v>0.23068410000000006</c:v>
                </c:pt>
                <c:pt idx="24708">
                  <c:v>0.23068410000000006</c:v>
                </c:pt>
                <c:pt idx="24709">
                  <c:v>0.22760820000000004</c:v>
                </c:pt>
                <c:pt idx="24710">
                  <c:v>0.22760820000000004</c:v>
                </c:pt>
                <c:pt idx="24711">
                  <c:v>0.22760820000000004</c:v>
                </c:pt>
                <c:pt idx="24712">
                  <c:v>0.22760820000000004</c:v>
                </c:pt>
                <c:pt idx="24713">
                  <c:v>0.22760820000000004</c:v>
                </c:pt>
                <c:pt idx="24714">
                  <c:v>0.22760820000000004</c:v>
                </c:pt>
                <c:pt idx="24715">
                  <c:v>0.22760820000000004</c:v>
                </c:pt>
                <c:pt idx="24716">
                  <c:v>0.22453250000000002</c:v>
                </c:pt>
                <c:pt idx="24717">
                  <c:v>0.22145670000000006</c:v>
                </c:pt>
                <c:pt idx="24718">
                  <c:v>0.22145670000000006</c:v>
                </c:pt>
                <c:pt idx="24719">
                  <c:v>0.22453250000000002</c:v>
                </c:pt>
                <c:pt idx="24720">
                  <c:v>0.22145670000000006</c:v>
                </c:pt>
                <c:pt idx="24721">
                  <c:v>0.22145670000000006</c:v>
                </c:pt>
                <c:pt idx="24722">
                  <c:v>0.22145670000000006</c:v>
                </c:pt>
                <c:pt idx="24723">
                  <c:v>0.22145670000000006</c:v>
                </c:pt>
                <c:pt idx="24724">
                  <c:v>0.22145670000000006</c:v>
                </c:pt>
                <c:pt idx="24725">
                  <c:v>0.22145670000000006</c:v>
                </c:pt>
                <c:pt idx="24726">
                  <c:v>0.22145670000000006</c:v>
                </c:pt>
                <c:pt idx="24727">
                  <c:v>0.22145670000000006</c:v>
                </c:pt>
                <c:pt idx="24728">
                  <c:v>0.22145670000000006</c:v>
                </c:pt>
                <c:pt idx="24729">
                  <c:v>0.22145670000000006</c:v>
                </c:pt>
                <c:pt idx="24730">
                  <c:v>0.22760820000000004</c:v>
                </c:pt>
                <c:pt idx="24731">
                  <c:v>0.22145670000000006</c:v>
                </c:pt>
                <c:pt idx="24732">
                  <c:v>0.22145670000000006</c:v>
                </c:pt>
                <c:pt idx="24733">
                  <c:v>0.21838089999999999</c:v>
                </c:pt>
                <c:pt idx="24734">
                  <c:v>0.22145670000000006</c:v>
                </c:pt>
                <c:pt idx="24735">
                  <c:v>0.21838089999999999</c:v>
                </c:pt>
                <c:pt idx="24736">
                  <c:v>0.21530510000000003</c:v>
                </c:pt>
                <c:pt idx="24737">
                  <c:v>0.21838089999999999</c:v>
                </c:pt>
                <c:pt idx="24738">
                  <c:v>0.22145670000000006</c:v>
                </c:pt>
                <c:pt idx="24739">
                  <c:v>0.21838089999999999</c:v>
                </c:pt>
                <c:pt idx="24740">
                  <c:v>0.21530510000000003</c:v>
                </c:pt>
                <c:pt idx="24741">
                  <c:v>0.22145670000000006</c:v>
                </c:pt>
                <c:pt idx="24742">
                  <c:v>0.22145670000000006</c:v>
                </c:pt>
                <c:pt idx="24743">
                  <c:v>0.21838089999999999</c:v>
                </c:pt>
                <c:pt idx="24744">
                  <c:v>0.21838089999999999</c:v>
                </c:pt>
                <c:pt idx="24745">
                  <c:v>0.21838089999999999</c:v>
                </c:pt>
                <c:pt idx="24746">
                  <c:v>0.22145670000000006</c:v>
                </c:pt>
                <c:pt idx="24747">
                  <c:v>0.22145670000000006</c:v>
                </c:pt>
                <c:pt idx="24748">
                  <c:v>0.21838089999999999</c:v>
                </c:pt>
                <c:pt idx="24749">
                  <c:v>0.22145670000000006</c:v>
                </c:pt>
                <c:pt idx="24750">
                  <c:v>0.22145670000000006</c:v>
                </c:pt>
                <c:pt idx="24751">
                  <c:v>0.21838089999999999</c:v>
                </c:pt>
                <c:pt idx="24752">
                  <c:v>0.21838089999999999</c:v>
                </c:pt>
                <c:pt idx="24753">
                  <c:v>0.21838089999999999</c:v>
                </c:pt>
                <c:pt idx="24754">
                  <c:v>0.21838089999999999</c:v>
                </c:pt>
                <c:pt idx="24755">
                  <c:v>0.21838089999999999</c:v>
                </c:pt>
                <c:pt idx="24756">
                  <c:v>0.21838089999999999</c:v>
                </c:pt>
                <c:pt idx="24757">
                  <c:v>0.21838089999999999</c:v>
                </c:pt>
                <c:pt idx="24758">
                  <c:v>0.21838089999999999</c:v>
                </c:pt>
                <c:pt idx="24759">
                  <c:v>0.22145670000000006</c:v>
                </c:pt>
                <c:pt idx="24760">
                  <c:v>0.22145670000000006</c:v>
                </c:pt>
                <c:pt idx="24761">
                  <c:v>0.21838089999999999</c:v>
                </c:pt>
                <c:pt idx="24762">
                  <c:v>0.21838089999999999</c:v>
                </c:pt>
                <c:pt idx="24763">
                  <c:v>0.21838089999999999</c:v>
                </c:pt>
                <c:pt idx="24764">
                  <c:v>0.21838089999999999</c:v>
                </c:pt>
                <c:pt idx="24765">
                  <c:v>0.21530510000000003</c:v>
                </c:pt>
                <c:pt idx="24766">
                  <c:v>0.21838089999999999</c:v>
                </c:pt>
                <c:pt idx="24767">
                  <c:v>0.22145670000000006</c:v>
                </c:pt>
                <c:pt idx="24768">
                  <c:v>0.22145670000000006</c:v>
                </c:pt>
                <c:pt idx="24769">
                  <c:v>0.21838089999999999</c:v>
                </c:pt>
                <c:pt idx="24770">
                  <c:v>0.21838089999999999</c:v>
                </c:pt>
                <c:pt idx="24771">
                  <c:v>0.22145670000000006</c:v>
                </c:pt>
                <c:pt idx="24772">
                  <c:v>0.21838089999999999</c:v>
                </c:pt>
                <c:pt idx="24773">
                  <c:v>0.21530510000000003</c:v>
                </c:pt>
                <c:pt idx="24774">
                  <c:v>0.21222930000000007</c:v>
                </c:pt>
                <c:pt idx="24775">
                  <c:v>0.21530510000000003</c:v>
                </c:pt>
                <c:pt idx="24776">
                  <c:v>0.21530510000000003</c:v>
                </c:pt>
                <c:pt idx="24777">
                  <c:v>0.21530510000000003</c:v>
                </c:pt>
                <c:pt idx="24778">
                  <c:v>0.21530510000000003</c:v>
                </c:pt>
                <c:pt idx="24779">
                  <c:v>0.21530510000000003</c:v>
                </c:pt>
                <c:pt idx="24780">
                  <c:v>0.21838089999999999</c:v>
                </c:pt>
                <c:pt idx="24781">
                  <c:v>0.21838089999999999</c:v>
                </c:pt>
                <c:pt idx="24782">
                  <c:v>0.21838089999999999</c:v>
                </c:pt>
                <c:pt idx="24783">
                  <c:v>0.21838089999999999</c:v>
                </c:pt>
                <c:pt idx="24784">
                  <c:v>0.21838089999999999</c:v>
                </c:pt>
                <c:pt idx="24785">
                  <c:v>0.21530510000000003</c:v>
                </c:pt>
                <c:pt idx="24786">
                  <c:v>0.21530510000000003</c:v>
                </c:pt>
                <c:pt idx="24787">
                  <c:v>0.21838089999999999</c:v>
                </c:pt>
                <c:pt idx="24788">
                  <c:v>0.21530510000000003</c:v>
                </c:pt>
                <c:pt idx="24789">
                  <c:v>0.21530510000000003</c:v>
                </c:pt>
                <c:pt idx="24790">
                  <c:v>0.21530510000000003</c:v>
                </c:pt>
                <c:pt idx="24791">
                  <c:v>0.21530510000000003</c:v>
                </c:pt>
                <c:pt idx="24792">
                  <c:v>0.21222930000000007</c:v>
                </c:pt>
                <c:pt idx="24793">
                  <c:v>0.21222930000000007</c:v>
                </c:pt>
                <c:pt idx="24794">
                  <c:v>0.21222930000000007</c:v>
                </c:pt>
                <c:pt idx="24795">
                  <c:v>0.21222930000000007</c:v>
                </c:pt>
                <c:pt idx="24796">
                  <c:v>0.20915349999999999</c:v>
                </c:pt>
                <c:pt idx="24797">
                  <c:v>0.21222930000000007</c:v>
                </c:pt>
                <c:pt idx="24798">
                  <c:v>0.21530510000000003</c:v>
                </c:pt>
                <c:pt idx="24799">
                  <c:v>0.21530510000000003</c:v>
                </c:pt>
                <c:pt idx="24800">
                  <c:v>0.21530510000000003</c:v>
                </c:pt>
                <c:pt idx="24801">
                  <c:v>0.21222930000000007</c:v>
                </c:pt>
                <c:pt idx="24802">
                  <c:v>0.21222930000000007</c:v>
                </c:pt>
                <c:pt idx="24803">
                  <c:v>0.21222930000000007</c:v>
                </c:pt>
                <c:pt idx="24804">
                  <c:v>0.21222930000000007</c:v>
                </c:pt>
                <c:pt idx="24805">
                  <c:v>0.21222930000000007</c:v>
                </c:pt>
                <c:pt idx="24806">
                  <c:v>0.21222930000000007</c:v>
                </c:pt>
                <c:pt idx="24807">
                  <c:v>0.21222930000000007</c:v>
                </c:pt>
                <c:pt idx="24808">
                  <c:v>0.21222930000000007</c:v>
                </c:pt>
                <c:pt idx="24809">
                  <c:v>0.21222930000000007</c:v>
                </c:pt>
                <c:pt idx="24810">
                  <c:v>0.21222930000000007</c:v>
                </c:pt>
                <c:pt idx="24811">
                  <c:v>0.20915349999999999</c:v>
                </c:pt>
                <c:pt idx="24812">
                  <c:v>0.20915349999999999</c:v>
                </c:pt>
                <c:pt idx="24813">
                  <c:v>0.20915349999999999</c:v>
                </c:pt>
                <c:pt idx="24814">
                  <c:v>0.20915349999999999</c:v>
                </c:pt>
                <c:pt idx="24815">
                  <c:v>0.20915349999999999</c:v>
                </c:pt>
                <c:pt idx="24816">
                  <c:v>0.20915349999999999</c:v>
                </c:pt>
                <c:pt idx="24817">
                  <c:v>0.20915349999999999</c:v>
                </c:pt>
                <c:pt idx="24818">
                  <c:v>0.20915349999999999</c:v>
                </c:pt>
                <c:pt idx="24819">
                  <c:v>0.20915349999999999</c:v>
                </c:pt>
                <c:pt idx="24820">
                  <c:v>0.20915349999999999</c:v>
                </c:pt>
                <c:pt idx="24821">
                  <c:v>0.21222930000000007</c:v>
                </c:pt>
                <c:pt idx="24822">
                  <c:v>0.21530510000000003</c:v>
                </c:pt>
                <c:pt idx="24823">
                  <c:v>0.21530510000000003</c:v>
                </c:pt>
                <c:pt idx="24824">
                  <c:v>0.21222930000000007</c:v>
                </c:pt>
                <c:pt idx="24825">
                  <c:v>0.21222930000000007</c:v>
                </c:pt>
                <c:pt idx="24826">
                  <c:v>0.21222930000000007</c:v>
                </c:pt>
                <c:pt idx="24827">
                  <c:v>0.21222930000000007</c:v>
                </c:pt>
                <c:pt idx="24828">
                  <c:v>0.21222930000000007</c:v>
                </c:pt>
                <c:pt idx="24829">
                  <c:v>0.21222930000000007</c:v>
                </c:pt>
                <c:pt idx="24830">
                  <c:v>0.21222930000000007</c:v>
                </c:pt>
                <c:pt idx="24831">
                  <c:v>0.21530510000000003</c:v>
                </c:pt>
                <c:pt idx="24832">
                  <c:v>0.21530510000000003</c:v>
                </c:pt>
                <c:pt idx="24833">
                  <c:v>0.21838089999999999</c:v>
                </c:pt>
                <c:pt idx="24834">
                  <c:v>0.21838089999999999</c:v>
                </c:pt>
                <c:pt idx="24835">
                  <c:v>0.22145670000000006</c:v>
                </c:pt>
                <c:pt idx="24836">
                  <c:v>0.22453250000000002</c:v>
                </c:pt>
                <c:pt idx="24837">
                  <c:v>0.22453250000000002</c:v>
                </c:pt>
                <c:pt idx="24838">
                  <c:v>0.22453250000000002</c:v>
                </c:pt>
                <c:pt idx="24839">
                  <c:v>0.22145670000000006</c:v>
                </c:pt>
                <c:pt idx="24840">
                  <c:v>0.22145670000000006</c:v>
                </c:pt>
                <c:pt idx="24841">
                  <c:v>0.22145670000000006</c:v>
                </c:pt>
                <c:pt idx="24842">
                  <c:v>0.22145670000000006</c:v>
                </c:pt>
                <c:pt idx="24843">
                  <c:v>0.22453250000000002</c:v>
                </c:pt>
                <c:pt idx="24844">
                  <c:v>0.22453250000000002</c:v>
                </c:pt>
                <c:pt idx="24845">
                  <c:v>0.22453250000000002</c:v>
                </c:pt>
                <c:pt idx="24846">
                  <c:v>0.22145670000000006</c:v>
                </c:pt>
                <c:pt idx="24847">
                  <c:v>0.22453250000000002</c:v>
                </c:pt>
                <c:pt idx="24848">
                  <c:v>0.22145670000000006</c:v>
                </c:pt>
                <c:pt idx="24849">
                  <c:v>0.22145670000000006</c:v>
                </c:pt>
                <c:pt idx="24850">
                  <c:v>0.21838089999999999</c:v>
                </c:pt>
                <c:pt idx="24851">
                  <c:v>0.22145670000000006</c:v>
                </c:pt>
                <c:pt idx="24852">
                  <c:v>0.22145670000000006</c:v>
                </c:pt>
                <c:pt idx="24853">
                  <c:v>0.21838089999999999</c:v>
                </c:pt>
                <c:pt idx="24854">
                  <c:v>0.22145670000000006</c:v>
                </c:pt>
                <c:pt idx="24855">
                  <c:v>0.22145670000000006</c:v>
                </c:pt>
                <c:pt idx="24856">
                  <c:v>0.22145670000000006</c:v>
                </c:pt>
                <c:pt idx="24857">
                  <c:v>0.22145670000000006</c:v>
                </c:pt>
                <c:pt idx="24858">
                  <c:v>0.21838089999999999</c:v>
                </c:pt>
                <c:pt idx="24859">
                  <c:v>0.22145670000000006</c:v>
                </c:pt>
                <c:pt idx="24860">
                  <c:v>0.22145670000000006</c:v>
                </c:pt>
                <c:pt idx="24861">
                  <c:v>0.21838089999999999</c:v>
                </c:pt>
                <c:pt idx="24862">
                  <c:v>0.22145670000000006</c:v>
                </c:pt>
                <c:pt idx="24863">
                  <c:v>0.22145670000000006</c:v>
                </c:pt>
                <c:pt idx="24864">
                  <c:v>0.22145670000000006</c:v>
                </c:pt>
                <c:pt idx="24865">
                  <c:v>0.21838089999999999</c:v>
                </c:pt>
                <c:pt idx="24866">
                  <c:v>0.21838089999999999</c:v>
                </c:pt>
                <c:pt idx="24867">
                  <c:v>0.21838089999999999</c:v>
                </c:pt>
                <c:pt idx="24868">
                  <c:v>0.21838089999999999</c:v>
                </c:pt>
                <c:pt idx="24869">
                  <c:v>0.21838089999999999</c:v>
                </c:pt>
                <c:pt idx="24870">
                  <c:v>0.21838089999999999</c:v>
                </c:pt>
                <c:pt idx="24871">
                  <c:v>0.21838089999999999</c:v>
                </c:pt>
                <c:pt idx="24872">
                  <c:v>0.21530510000000003</c:v>
                </c:pt>
                <c:pt idx="24873">
                  <c:v>0.21222930000000007</c:v>
                </c:pt>
                <c:pt idx="24874">
                  <c:v>0.21222930000000007</c:v>
                </c:pt>
                <c:pt idx="24875">
                  <c:v>0.21222930000000007</c:v>
                </c:pt>
                <c:pt idx="24876">
                  <c:v>0.21222930000000007</c:v>
                </c:pt>
                <c:pt idx="24877">
                  <c:v>0.21222930000000007</c:v>
                </c:pt>
                <c:pt idx="24878">
                  <c:v>0.20915349999999999</c:v>
                </c:pt>
                <c:pt idx="24879">
                  <c:v>0.20607770000000003</c:v>
                </c:pt>
                <c:pt idx="24880">
                  <c:v>0.20300200000000002</c:v>
                </c:pt>
                <c:pt idx="24881">
                  <c:v>0.20300200000000002</c:v>
                </c:pt>
                <c:pt idx="24882">
                  <c:v>0.20300200000000002</c:v>
                </c:pt>
                <c:pt idx="24883">
                  <c:v>0.20300200000000002</c:v>
                </c:pt>
                <c:pt idx="24884">
                  <c:v>0.1999261</c:v>
                </c:pt>
                <c:pt idx="24885">
                  <c:v>0.20300200000000002</c:v>
                </c:pt>
                <c:pt idx="24886">
                  <c:v>0.20300200000000002</c:v>
                </c:pt>
                <c:pt idx="24887">
                  <c:v>0.20300200000000002</c:v>
                </c:pt>
                <c:pt idx="24888">
                  <c:v>0.20300200000000002</c:v>
                </c:pt>
                <c:pt idx="24889">
                  <c:v>0.20300200000000002</c:v>
                </c:pt>
                <c:pt idx="24890">
                  <c:v>0.20300200000000002</c:v>
                </c:pt>
                <c:pt idx="24891">
                  <c:v>0.1999261</c:v>
                </c:pt>
                <c:pt idx="24892">
                  <c:v>0.20300200000000002</c:v>
                </c:pt>
                <c:pt idx="24893">
                  <c:v>0.20300200000000002</c:v>
                </c:pt>
                <c:pt idx="24894">
                  <c:v>0.20300200000000002</c:v>
                </c:pt>
                <c:pt idx="24895">
                  <c:v>0.20300200000000002</c:v>
                </c:pt>
                <c:pt idx="24896">
                  <c:v>0.1999261</c:v>
                </c:pt>
                <c:pt idx="24897">
                  <c:v>0.1999261</c:v>
                </c:pt>
                <c:pt idx="24898">
                  <c:v>0.19685039999999998</c:v>
                </c:pt>
                <c:pt idx="24899">
                  <c:v>0.19377460000000002</c:v>
                </c:pt>
                <c:pt idx="24900">
                  <c:v>0.19377460000000002</c:v>
                </c:pt>
                <c:pt idx="24901">
                  <c:v>0.19377460000000002</c:v>
                </c:pt>
                <c:pt idx="24902">
                  <c:v>0.19377460000000002</c:v>
                </c:pt>
                <c:pt idx="24903">
                  <c:v>0.19377460000000002</c:v>
                </c:pt>
                <c:pt idx="24904">
                  <c:v>0.19377460000000002</c:v>
                </c:pt>
                <c:pt idx="24905">
                  <c:v>0.19069880000000006</c:v>
                </c:pt>
                <c:pt idx="24906">
                  <c:v>0.18762299999999998</c:v>
                </c:pt>
                <c:pt idx="24907">
                  <c:v>0.18762299999999998</c:v>
                </c:pt>
                <c:pt idx="24908">
                  <c:v>0.19069880000000006</c:v>
                </c:pt>
                <c:pt idx="24909">
                  <c:v>0.19069880000000006</c:v>
                </c:pt>
                <c:pt idx="24910">
                  <c:v>0.19377460000000002</c:v>
                </c:pt>
                <c:pt idx="24911">
                  <c:v>0.19377460000000002</c:v>
                </c:pt>
                <c:pt idx="24912">
                  <c:v>0.19685039999999998</c:v>
                </c:pt>
                <c:pt idx="24913">
                  <c:v>0.19685039999999998</c:v>
                </c:pt>
                <c:pt idx="24914">
                  <c:v>0.19377460000000002</c:v>
                </c:pt>
                <c:pt idx="24915">
                  <c:v>0.19377460000000002</c:v>
                </c:pt>
                <c:pt idx="24916">
                  <c:v>0.19377460000000002</c:v>
                </c:pt>
                <c:pt idx="24917">
                  <c:v>0.19377460000000002</c:v>
                </c:pt>
                <c:pt idx="24918">
                  <c:v>0.19377460000000002</c:v>
                </c:pt>
                <c:pt idx="24919">
                  <c:v>0.19377460000000002</c:v>
                </c:pt>
                <c:pt idx="24920">
                  <c:v>0.19377460000000002</c:v>
                </c:pt>
                <c:pt idx="24921">
                  <c:v>0.19069880000000006</c:v>
                </c:pt>
                <c:pt idx="24922">
                  <c:v>0.19069880000000006</c:v>
                </c:pt>
                <c:pt idx="24923">
                  <c:v>0.19377460000000002</c:v>
                </c:pt>
                <c:pt idx="24924">
                  <c:v>0.19377460000000002</c:v>
                </c:pt>
                <c:pt idx="24925">
                  <c:v>0.19069880000000006</c:v>
                </c:pt>
                <c:pt idx="24926">
                  <c:v>0.19069880000000006</c:v>
                </c:pt>
                <c:pt idx="24927">
                  <c:v>0.19377460000000002</c:v>
                </c:pt>
                <c:pt idx="24928">
                  <c:v>0.19377460000000002</c:v>
                </c:pt>
                <c:pt idx="24929">
                  <c:v>0.19377460000000002</c:v>
                </c:pt>
                <c:pt idx="24930">
                  <c:v>0.19377460000000002</c:v>
                </c:pt>
                <c:pt idx="24931">
                  <c:v>0.19685039999999998</c:v>
                </c:pt>
                <c:pt idx="24932">
                  <c:v>0.19685039999999998</c:v>
                </c:pt>
                <c:pt idx="24933">
                  <c:v>0.1999261</c:v>
                </c:pt>
                <c:pt idx="24934">
                  <c:v>0.1999261</c:v>
                </c:pt>
                <c:pt idx="24935">
                  <c:v>0.20300200000000002</c:v>
                </c:pt>
                <c:pt idx="24936">
                  <c:v>0.1999261</c:v>
                </c:pt>
                <c:pt idx="24937">
                  <c:v>0.1999261</c:v>
                </c:pt>
                <c:pt idx="24938">
                  <c:v>0.20300200000000002</c:v>
                </c:pt>
                <c:pt idx="24939">
                  <c:v>0.20300200000000002</c:v>
                </c:pt>
                <c:pt idx="24940">
                  <c:v>0.20300200000000002</c:v>
                </c:pt>
                <c:pt idx="24941">
                  <c:v>0.20300200000000002</c:v>
                </c:pt>
                <c:pt idx="24942">
                  <c:v>0.20607770000000003</c:v>
                </c:pt>
                <c:pt idx="24943">
                  <c:v>0.20607770000000003</c:v>
                </c:pt>
                <c:pt idx="24944">
                  <c:v>0.20300200000000002</c:v>
                </c:pt>
                <c:pt idx="24945">
                  <c:v>0.20607770000000003</c:v>
                </c:pt>
                <c:pt idx="24946">
                  <c:v>0.20915349999999999</c:v>
                </c:pt>
                <c:pt idx="24947">
                  <c:v>0.20915349999999999</c:v>
                </c:pt>
                <c:pt idx="24948">
                  <c:v>0.20915349999999999</c:v>
                </c:pt>
                <c:pt idx="24949">
                  <c:v>0.20607770000000003</c:v>
                </c:pt>
                <c:pt idx="24950">
                  <c:v>0.20915349999999999</c:v>
                </c:pt>
                <c:pt idx="24951">
                  <c:v>0.20915349999999999</c:v>
                </c:pt>
                <c:pt idx="24952">
                  <c:v>0.21222930000000007</c:v>
                </c:pt>
                <c:pt idx="24953">
                  <c:v>0.21530510000000003</c:v>
                </c:pt>
                <c:pt idx="24954">
                  <c:v>0.21530510000000003</c:v>
                </c:pt>
                <c:pt idx="24955">
                  <c:v>0.21530510000000003</c:v>
                </c:pt>
                <c:pt idx="24956">
                  <c:v>0.21222930000000007</c:v>
                </c:pt>
                <c:pt idx="24957">
                  <c:v>0.21222930000000007</c:v>
                </c:pt>
                <c:pt idx="24958">
                  <c:v>0.21530510000000003</c:v>
                </c:pt>
                <c:pt idx="24959">
                  <c:v>0.21222930000000007</c:v>
                </c:pt>
                <c:pt idx="24960">
                  <c:v>0.20915349999999999</c:v>
                </c:pt>
                <c:pt idx="24961">
                  <c:v>0.21222930000000007</c:v>
                </c:pt>
                <c:pt idx="24962">
                  <c:v>0.21530510000000003</c:v>
                </c:pt>
                <c:pt idx="24963">
                  <c:v>0.21530510000000003</c:v>
                </c:pt>
                <c:pt idx="24964">
                  <c:v>0.21222930000000007</c:v>
                </c:pt>
                <c:pt idx="24965">
                  <c:v>0.21222930000000007</c:v>
                </c:pt>
                <c:pt idx="24966">
                  <c:v>0.21530510000000003</c:v>
                </c:pt>
                <c:pt idx="24967">
                  <c:v>0.21530510000000003</c:v>
                </c:pt>
                <c:pt idx="24968">
                  <c:v>0.21222930000000007</c:v>
                </c:pt>
                <c:pt idx="24969">
                  <c:v>0.21222930000000007</c:v>
                </c:pt>
                <c:pt idx="24970">
                  <c:v>0.21222930000000007</c:v>
                </c:pt>
                <c:pt idx="24971">
                  <c:v>0.21222930000000007</c:v>
                </c:pt>
                <c:pt idx="24972">
                  <c:v>0.21530510000000003</c:v>
                </c:pt>
                <c:pt idx="24973">
                  <c:v>0.21838089999999999</c:v>
                </c:pt>
                <c:pt idx="24974">
                  <c:v>0.21530510000000003</c:v>
                </c:pt>
                <c:pt idx="24975">
                  <c:v>0.21222930000000007</c:v>
                </c:pt>
                <c:pt idx="24976">
                  <c:v>0.21530510000000003</c:v>
                </c:pt>
                <c:pt idx="24977">
                  <c:v>0.21530510000000003</c:v>
                </c:pt>
                <c:pt idx="24978">
                  <c:v>0.21838089999999999</c:v>
                </c:pt>
                <c:pt idx="24979">
                  <c:v>0.21838089999999999</c:v>
                </c:pt>
                <c:pt idx="24980">
                  <c:v>0.21838089999999999</c:v>
                </c:pt>
                <c:pt idx="24981">
                  <c:v>0.21838089999999999</c:v>
                </c:pt>
                <c:pt idx="24982">
                  <c:v>0.21838089999999999</c:v>
                </c:pt>
                <c:pt idx="24983">
                  <c:v>0.21838089999999999</c:v>
                </c:pt>
                <c:pt idx="24984">
                  <c:v>0.21838089999999999</c:v>
                </c:pt>
                <c:pt idx="24985">
                  <c:v>0.21838089999999999</c:v>
                </c:pt>
                <c:pt idx="24986">
                  <c:v>0.21222930000000007</c:v>
                </c:pt>
                <c:pt idx="24987">
                  <c:v>0.21530510000000003</c:v>
                </c:pt>
                <c:pt idx="24988">
                  <c:v>0.21838089999999999</c:v>
                </c:pt>
                <c:pt idx="24989">
                  <c:v>0.22145670000000006</c:v>
                </c:pt>
                <c:pt idx="24990">
                  <c:v>0.22145670000000006</c:v>
                </c:pt>
                <c:pt idx="24991">
                  <c:v>0.22145670000000006</c:v>
                </c:pt>
                <c:pt idx="24992">
                  <c:v>0.22453250000000002</c:v>
                </c:pt>
                <c:pt idx="24993">
                  <c:v>0.22453250000000002</c:v>
                </c:pt>
                <c:pt idx="24994">
                  <c:v>0.22145670000000006</c:v>
                </c:pt>
                <c:pt idx="24995">
                  <c:v>0.22145670000000006</c:v>
                </c:pt>
                <c:pt idx="24996">
                  <c:v>0.21838089999999999</c:v>
                </c:pt>
                <c:pt idx="24997">
                  <c:v>0.21838089999999999</c:v>
                </c:pt>
                <c:pt idx="24998">
                  <c:v>0.21838089999999999</c:v>
                </c:pt>
                <c:pt idx="24999">
                  <c:v>0.21838089999999999</c:v>
                </c:pt>
                <c:pt idx="25000">
                  <c:v>0.21838089999999999</c:v>
                </c:pt>
                <c:pt idx="25001">
                  <c:v>0.21530510000000003</c:v>
                </c:pt>
                <c:pt idx="25002">
                  <c:v>0.21530510000000003</c:v>
                </c:pt>
                <c:pt idx="25003">
                  <c:v>0.21530510000000003</c:v>
                </c:pt>
                <c:pt idx="25004">
                  <c:v>0.21222930000000007</c:v>
                </c:pt>
                <c:pt idx="25005">
                  <c:v>0.21222930000000007</c:v>
                </c:pt>
                <c:pt idx="25006">
                  <c:v>0.21222930000000007</c:v>
                </c:pt>
                <c:pt idx="25007">
                  <c:v>0.21530510000000003</c:v>
                </c:pt>
                <c:pt idx="25008">
                  <c:v>0.21530510000000003</c:v>
                </c:pt>
                <c:pt idx="25009">
                  <c:v>0.21222930000000007</c:v>
                </c:pt>
                <c:pt idx="25010">
                  <c:v>0.21222930000000007</c:v>
                </c:pt>
                <c:pt idx="25011">
                  <c:v>0.21530510000000003</c:v>
                </c:pt>
                <c:pt idx="25012">
                  <c:v>0.21530510000000003</c:v>
                </c:pt>
                <c:pt idx="25013">
                  <c:v>0.21530510000000003</c:v>
                </c:pt>
                <c:pt idx="25014">
                  <c:v>0.21530510000000003</c:v>
                </c:pt>
                <c:pt idx="25015">
                  <c:v>0.21530510000000003</c:v>
                </c:pt>
                <c:pt idx="25016">
                  <c:v>0.21530510000000003</c:v>
                </c:pt>
                <c:pt idx="25017">
                  <c:v>0.21530510000000003</c:v>
                </c:pt>
                <c:pt idx="25018">
                  <c:v>0.21530510000000003</c:v>
                </c:pt>
                <c:pt idx="25019">
                  <c:v>0.21530510000000003</c:v>
                </c:pt>
                <c:pt idx="25020">
                  <c:v>0.21222930000000007</c:v>
                </c:pt>
                <c:pt idx="25021">
                  <c:v>0.20915349999999999</c:v>
                </c:pt>
                <c:pt idx="25022">
                  <c:v>0.20607770000000003</c:v>
                </c:pt>
                <c:pt idx="25023">
                  <c:v>0.20607770000000003</c:v>
                </c:pt>
                <c:pt idx="25024">
                  <c:v>0.20607770000000003</c:v>
                </c:pt>
                <c:pt idx="25025">
                  <c:v>0.20607770000000003</c:v>
                </c:pt>
                <c:pt idx="25026">
                  <c:v>0.20607770000000003</c:v>
                </c:pt>
                <c:pt idx="25027">
                  <c:v>0.20607770000000003</c:v>
                </c:pt>
                <c:pt idx="25028">
                  <c:v>0.20607770000000003</c:v>
                </c:pt>
                <c:pt idx="25029">
                  <c:v>0.20915349999999999</c:v>
                </c:pt>
                <c:pt idx="25030">
                  <c:v>0.21222930000000007</c:v>
                </c:pt>
                <c:pt idx="25031">
                  <c:v>0.21222930000000007</c:v>
                </c:pt>
                <c:pt idx="25032">
                  <c:v>0.21222930000000007</c:v>
                </c:pt>
                <c:pt idx="25033">
                  <c:v>0.21222930000000007</c:v>
                </c:pt>
                <c:pt idx="25034">
                  <c:v>0.21222930000000007</c:v>
                </c:pt>
                <c:pt idx="25035">
                  <c:v>0.21222930000000007</c:v>
                </c:pt>
                <c:pt idx="25036">
                  <c:v>0.20915349999999999</c:v>
                </c:pt>
                <c:pt idx="25037">
                  <c:v>0.20915349999999999</c:v>
                </c:pt>
                <c:pt idx="25038">
                  <c:v>0.20915349999999999</c:v>
                </c:pt>
                <c:pt idx="25039">
                  <c:v>0.20915349999999999</c:v>
                </c:pt>
                <c:pt idx="25040">
                  <c:v>0.21222930000000007</c:v>
                </c:pt>
                <c:pt idx="25041">
                  <c:v>0.21222930000000007</c:v>
                </c:pt>
                <c:pt idx="25042">
                  <c:v>0.21222930000000007</c:v>
                </c:pt>
                <c:pt idx="25043">
                  <c:v>0.21222930000000007</c:v>
                </c:pt>
                <c:pt idx="25044">
                  <c:v>0.21530510000000003</c:v>
                </c:pt>
                <c:pt idx="25045">
                  <c:v>0.21530510000000003</c:v>
                </c:pt>
                <c:pt idx="25046">
                  <c:v>0.21530510000000003</c:v>
                </c:pt>
                <c:pt idx="25047">
                  <c:v>0.21530510000000003</c:v>
                </c:pt>
                <c:pt idx="25048">
                  <c:v>0.21838089999999999</c:v>
                </c:pt>
                <c:pt idx="25049">
                  <c:v>0.21838089999999999</c:v>
                </c:pt>
                <c:pt idx="25050">
                  <c:v>0.21838089999999999</c:v>
                </c:pt>
                <c:pt idx="25051">
                  <c:v>0.21530510000000003</c:v>
                </c:pt>
                <c:pt idx="25052">
                  <c:v>0.21838089999999999</c:v>
                </c:pt>
                <c:pt idx="25053">
                  <c:v>0.21838089999999999</c:v>
                </c:pt>
                <c:pt idx="25054">
                  <c:v>0.21838089999999999</c:v>
                </c:pt>
                <c:pt idx="25055">
                  <c:v>0.21838089999999999</c:v>
                </c:pt>
                <c:pt idx="25056">
                  <c:v>0.21838089999999999</c:v>
                </c:pt>
                <c:pt idx="25057">
                  <c:v>0.21838089999999999</c:v>
                </c:pt>
                <c:pt idx="25058">
                  <c:v>0.22145670000000006</c:v>
                </c:pt>
                <c:pt idx="25059">
                  <c:v>0.22145670000000006</c:v>
                </c:pt>
                <c:pt idx="25060">
                  <c:v>0.22145670000000006</c:v>
                </c:pt>
                <c:pt idx="25061">
                  <c:v>0.22453250000000002</c:v>
                </c:pt>
                <c:pt idx="25062">
                  <c:v>0.22453250000000002</c:v>
                </c:pt>
                <c:pt idx="25063">
                  <c:v>0.22453250000000002</c:v>
                </c:pt>
                <c:pt idx="25064">
                  <c:v>0.22453250000000002</c:v>
                </c:pt>
                <c:pt idx="25065">
                  <c:v>0.22453250000000002</c:v>
                </c:pt>
                <c:pt idx="25066">
                  <c:v>0.22145670000000006</c:v>
                </c:pt>
                <c:pt idx="25067">
                  <c:v>0.22453250000000002</c:v>
                </c:pt>
                <c:pt idx="25068">
                  <c:v>0.22760820000000004</c:v>
                </c:pt>
                <c:pt idx="25069">
                  <c:v>0.22760820000000004</c:v>
                </c:pt>
                <c:pt idx="25070">
                  <c:v>0.22453250000000002</c:v>
                </c:pt>
                <c:pt idx="25071">
                  <c:v>0.22145670000000006</c:v>
                </c:pt>
                <c:pt idx="25072">
                  <c:v>0.22453250000000002</c:v>
                </c:pt>
                <c:pt idx="25073">
                  <c:v>0.22453250000000002</c:v>
                </c:pt>
                <c:pt idx="25074">
                  <c:v>0.22453250000000002</c:v>
                </c:pt>
                <c:pt idx="25075">
                  <c:v>0.22145670000000006</c:v>
                </c:pt>
                <c:pt idx="25076">
                  <c:v>0.22145670000000006</c:v>
                </c:pt>
                <c:pt idx="25077">
                  <c:v>0.21530510000000003</c:v>
                </c:pt>
                <c:pt idx="25078">
                  <c:v>0.21222930000000007</c:v>
                </c:pt>
                <c:pt idx="25079">
                  <c:v>0.21222930000000007</c:v>
                </c:pt>
                <c:pt idx="25080">
                  <c:v>0.21530510000000003</c:v>
                </c:pt>
                <c:pt idx="25081">
                  <c:v>0.21222930000000007</c:v>
                </c:pt>
                <c:pt idx="25082">
                  <c:v>0.21222930000000007</c:v>
                </c:pt>
                <c:pt idx="25083">
                  <c:v>0.21222930000000007</c:v>
                </c:pt>
                <c:pt idx="25084">
                  <c:v>0.21222930000000007</c:v>
                </c:pt>
                <c:pt idx="25085">
                  <c:v>0.21222930000000007</c:v>
                </c:pt>
                <c:pt idx="25086">
                  <c:v>0.21222930000000007</c:v>
                </c:pt>
                <c:pt idx="25087">
                  <c:v>0.21222930000000007</c:v>
                </c:pt>
                <c:pt idx="25088">
                  <c:v>0.21530510000000003</c:v>
                </c:pt>
                <c:pt idx="25089">
                  <c:v>0.21530510000000003</c:v>
                </c:pt>
                <c:pt idx="25090">
                  <c:v>0.21530510000000003</c:v>
                </c:pt>
                <c:pt idx="25091">
                  <c:v>0.21530510000000003</c:v>
                </c:pt>
                <c:pt idx="25092">
                  <c:v>0.21222930000000007</c:v>
                </c:pt>
                <c:pt idx="25093">
                  <c:v>0.21222930000000007</c:v>
                </c:pt>
                <c:pt idx="25094">
                  <c:v>0.21222930000000007</c:v>
                </c:pt>
                <c:pt idx="25095">
                  <c:v>0.21222930000000007</c:v>
                </c:pt>
                <c:pt idx="25096">
                  <c:v>0.21530510000000003</c:v>
                </c:pt>
                <c:pt idx="25097">
                  <c:v>0.21222930000000007</c:v>
                </c:pt>
                <c:pt idx="25098">
                  <c:v>0.21222930000000007</c:v>
                </c:pt>
                <c:pt idx="25099">
                  <c:v>0.21222930000000007</c:v>
                </c:pt>
                <c:pt idx="25100">
                  <c:v>0.20915349999999999</c:v>
                </c:pt>
                <c:pt idx="25101">
                  <c:v>0.20915349999999999</c:v>
                </c:pt>
                <c:pt idx="25102">
                  <c:v>0.21222930000000007</c:v>
                </c:pt>
                <c:pt idx="25103">
                  <c:v>0.20915349999999999</c:v>
                </c:pt>
                <c:pt idx="25104">
                  <c:v>0.21222930000000007</c:v>
                </c:pt>
                <c:pt idx="25105">
                  <c:v>0.21222930000000007</c:v>
                </c:pt>
                <c:pt idx="25106">
                  <c:v>0.21530510000000003</c:v>
                </c:pt>
                <c:pt idx="25107">
                  <c:v>0.21530510000000003</c:v>
                </c:pt>
                <c:pt idx="25108">
                  <c:v>0.21222930000000007</c:v>
                </c:pt>
                <c:pt idx="25109">
                  <c:v>0.21530510000000003</c:v>
                </c:pt>
                <c:pt idx="25110">
                  <c:v>0.21530510000000003</c:v>
                </c:pt>
                <c:pt idx="25111">
                  <c:v>0.21222930000000007</c:v>
                </c:pt>
                <c:pt idx="25112">
                  <c:v>0.21222930000000007</c:v>
                </c:pt>
                <c:pt idx="25113">
                  <c:v>0.21222930000000007</c:v>
                </c:pt>
                <c:pt idx="25114">
                  <c:v>0.21530510000000003</c:v>
                </c:pt>
                <c:pt idx="25115">
                  <c:v>0.21530510000000003</c:v>
                </c:pt>
                <c:pt idx="25116">
                  <c:v>0.21530510000000003</c:v>
                </c:pt>
                <c:pt idx="25117">
                  <c:v>0.21838089999999999</c:v>
                </c:pt>
                <c:pt idx="25118">
                  <c:v>0.21530510000000003</c:v>
                </c:pt>
                <c:pt idx="25119">
                  <c:v>0.21222930000000007</c:v>
                </c:pt>
                <c:pt idx="25120">
                  <c:v>0.20915349999999999</c:v>
                </c:pt>
                <c:pt idx="25121">
                  <c:v>0.21222930000000007</c:v>
                </c:pt>
                <c:pt idx="25122">
                  <c:v>0.21530510000000003</c:v>
                </c:pt>
                <c:pt idx="25123">
                  <c:v>0.21222930000000007</c:v>
                </c:pt>
                <c:pt idx="25124">
                  <c:v>0.21222930000000007</c:v>
                </c:pt>
                <c:pt idx="25125">
                  <c:v>0.21222930000000007</c:v>
                </c:pt>
                <c:pt idx="25126">
                  <c:v>0.20915349999999999</c:v>
                </c:pt>
                <c:pt idx="25127">
                  <c:v>0.20915349999999999</c:v>
                </c:pt>
                <c:pt idx="25128">
                  <c:v>0.21222930000000007</c:v>
                </c:pt>
                <c:pt idx="25129">
                  <c:v>0.21530510000000003</c:v>
                </c:pt>
                <c:pt idx="25130">
                  <c:v>0.21530510000000003</c:v>
                </c:pt>
                <c:pt idx="25131">
                  <c:v>0.21530510000000003</c:v>
                </c:pt>
                <c:pt idx="25132">
                  <c:v>0.21530510000000003</c:v>
                </c:pt>
                <c:pt idx="25133">
                  <c:v>0.21530510000000003</c:v>
                </c:pt>
                <c:pt idx="25134">
                  <c:v>0.21838089999999999</c:v>
                </c:pt>
                <c:pt idx="25135">
                  <c:v>0.21838089999999999</c:v>
                </c:pt>
                <c:pt idx="25136">
                  <c:v>0.22145670000000006</c:v>
                </c:pt>
                <c:pt idx="25137">
                  <c:v>0.22145670000000006</c:v>
                </c:pt>
                <c:pt idx="25138">
                  <c:v>0.22145670000000006</c:v>
                </c:pt>
                <c:pt idx="25139">
                  <c:v>0.22145670000000006</c:v>
                </c:pt>
                <c:pt idx="25140">
                  <c:v>0.22145670000000006</c:v>
                </c:pt>
                <c:pt idx="25141">
                  <c:v>0.22145670000000006</c:v>
                </c:pt>
                <c:pt idx="25142">
                  <c:v>0.22145670000000006</c:v>
                </c:pt>
                <c:pt idx="25143">
                  <c:v>0.22145670000000006</c:v>
                </c:pt>
                <c:pt idx="25144">
                  <c:v>0.22145670000000006</c:v>
                </c:pt>
                <c:pt idx="25145">
                  <c:v>0.22145670000000006</c:v>
                </c:pt>
                <c:pt idx="25146">
                  <c:v>0.22145670000000006</c:v>
                </c:pt>
                <c:pt idx="25147">
                  <c:v>0.22145670000000006</c:v>
                </c:pt>
                <c:pt idx="25148">
                  <c:v>0.22145670000000006</c:v>
                </c:pt>
                <c:pt idx="25149">
                  <c:v>0.22145670000000006</c:v>
                </c:pt>
                <c:pt idx="25150">
                  <c:v>0.21838089999999999</c:v>
                </c:pt>
                <c:pt idx="25151">
                  <c:v>0.21838089999999999</c:v>
                </c:pt>
                <c:pt idx="25152">
                  <c:v>0.22145670000000006</c:v>
                </c:pt>
                <c:pt idx="25153">
                  <c:v>0.22453250000000002</c:v>
                </c:pt>
                <c:pt idx="25154">
                  <c:v>0.22760820000000004</c:v>
                </c:pt>
                <c:pt idx="25155">
                  <c:v>0.23068410000000006</c:v>
                </c:pt>
                <c:pt idx="25156">
                  <c:v>0.22760820000000004</c:v>
                </c:pt>
                <c:pt idx="25157">
                  <c:v>0.22760820000000004</c:v>
                </c:pt>
                <c:pt idx="25158">
                  <c:v>0.22760820000000004</c:v>
                </c:pt>
                <c:pt idx="25159">
                  <c:v>0.22760820000000004</c:v>
                </c:pt>
                <c:pt idx="25160">
                  <c:v>0.23068410000000006</c:v>
                </c:pt>
                <c:pt idx="25161">
                  <c:v>0.23068410000000006</c:v>
                </c:pt>
                <c:pt idx="25162">
                  <c:v>0.23375979999999996</c:v>
                </c:pt>
                <c:pt idx="25163">
                  <c:v>0.23375979999999996</c:v>
                </c:pt>
                <c:pt idx="25164">
                  <c:v>0.23375979999999996</c:v>
                </c:pt>
                <c:pt idx="25165">
                  <c:v>0.23068410000000006</c:v>
                </c:pt>
                <c:pt idx="25166">
                  <c:v>0.22760820000000004</c:v>
                </c:pt>
                <c:pt idx="25167">
                  <c:v>0.23068410000000006</c:v>
                </c:pt>
                <c:pt idx="25168">
                  <c:v>0.22760820000000004</c:v>
                </c:pt>
                <c:pt idx="25169">
                  <c:v>0.22760820000000004</c:v>
                </c:pt>
                <c:pt idx="25170">
                  <c:v>0.23068410000000006</c:v>
                </c:pt>
                <c:pt idx="25171">
                  <c:v>0.23068410000000006</c:v>
                </c:pt>
                <c:pt idx="25172">
                  <c:v>0.22760820000000004</c:v>
                </c:pt>
                <c:pt idx="25173">
                  <c:v>0.22453250000000002</c:v>
                </c:pt>
                <c:pt idx="25174">
                  <c:v>0.22760820000000004</c:v>
                </c:pt>
                <c:pt idx="25175">
                  <c:v>0.22760820000000004</c:v>
                </c:pt>
                <c:pt idx="25176">
                  <c:v>0.22760820000000004</c:v>
                </c:pt>
                <c:pt idx="25177">
                  <c:v>0.23068410000000006</c:v>
                </c:pt>
                <c:pt idx="25178">
                  <c:v>0.23375979999999996</c:v>
                </c:pt>
                <c:pt idx="25179">
                  <c:v>0.23375979999999996</c:v>
                </c:pt>
                <c:pt idx="25180">
                  <c:v>0.23068410000000006</c:v>
                </c:pt>
                <c:pt idx="25181">
                  <c:v>0.23375979999999996</c:v>
                </c:pt>
                <c:pt idx="25182">
                  <c:v>0.23375979999999996</c:v>
                </c:pt>
                <c:pt idx="25183">
                  <c:v>0.23375979999999996</c:v>
                </c:pt>
                <c:pt idx="25184">
                  <c:v>0.23375979999999996</c:v>
                </c:pt>
                <c:pt idx="25185">
                  <c:v>0.23068410000000006</c:v>
                </c:pt>
                <c:pt idx="25186">
                  <c:v>0.23375979999999996</c:v>
                </c:pt>
                <c:pt idx="25187">
                  <c:v>0.23375979999999996</c:v>
                </c:pt>
                <c:pt idx="25188">
                  <c:v>0.23375979999999996</c:v>
                </c:pt>
                <c:pt idx="25189">
                  <c:v>0.23375979999999996</c:v>
                </c:pt>
                <c:pt idx="25190">
                  <c:v>0.23375979999999996</c:v>
                </c:pt>
                <c:pt idx="25191">
                  <c:v>0.23068410000000006</c:v>
                </c:pt>
                <c:pt idx="25192">
                  <c:v>0.23068410000000006</c:v>
                </c:pt>
                <c:pt idx="25193">
                  <c:v>0.22760820000000004</c:v>
                </c:pt>
                <c:pt idx="25194">
                  <c:v>0.22760820000000004</c:v>
                </c:pt>
                <c:pt idx="25195">
                  <c:v>0.22760820000000004</c:v>
                </c:pt>
                <c:pt idx="25196">
                  <c:v>0.22760820000000004</c:v>
                </c:pt>
                <c:pt idx="25197">
                  <c:v>0.22760820000000004</c:v>
                </c:pt>
                <c:pt idx="25198">
                  <c:v>0.22760820000000004</c:v>
                </c:pt>
                <c:pt idx="25199">
                  <c:v>0.22760820000000004</c:v>
                </c:pt>
                <c:pt idx="25200">
                  <c:v>0.22760820000000004</c:v>
                </c:pt>
                <c:pt idx="25201">
                  <c:v>0.22760820000000004</c:v>
                </c:pt>
                <c:pt idx="25202">
                  <c:v>0.22453250000000002</c:v>
                </c:pt>
                <c:pt idx="25203">
                  <c:v>0.22453250000000002</c:v>
                </c:pt>
                <c:pt idx="25204">
                  <c:v>0.22760820000000004</c:v>
                </c:pt>
                <c:pt idx="25205">
                  <c:v>0.23068410000000006</c:v>
                </c:pt>
                <c:pt idx="25206">
                  <c:v>0.22760820000000004</c:v>
                </c:pt>
                <c:pt idx="25207">
                  <c:v>0.22760820000000004</c:v>
                </c:pt>
                <c:pt idx="25208">
                  <c:v>0.22760820000000004</c:v>
                </c:pt>
                <c:pt idx="25209">
                  <c:v>0.22453250000000002</c:v>
                </c:pt>
                <c:pt idx="25210">
                  <c:v>0.22453250000000002</c:v>
                </c:pt>
                <c:pt idx="25211">
                  <c:v>0.22453250000000002</c:v>
                </c:pt>
                <c:pt idx="25212">
                  <c:v>0.22760820000000004</c:v>
                </c:pt>
                <c:pt idx="25213">
                  <c:v>0.22760820000000004</c:v>
                </c:pt>
                <c:pt idx="25214">
                  <c:v>0.22453250000000002</c:v>
                </c:pt>
                <c:pt idx="25215">
                  <c:v>0.22145670000000006</c:v>
                </c:pt>
                <c:pt idx="25216">
                  <c:v>0.22453250000000002</c:v>
                </c:pt>
                <c:pt idx="25217">
                  <c:v>0.22145670000000006</c:v>
                </c:pt>
                <c:pt idx="25218">
                  <c:v>0.21838089999999999</c:v>
                </c:pt>
                <c:pt idx="25219">
                  <c:v>0.21838089999999999</c:v>
                </c:pt>
                <c:pt idx="25220">
                  <c:v>0.22145670000000006</c:v>
                </c:pt>
                <c:pt idx="25221">
                  <c:v>0.22453250000000002</c:v>
                </c:pt>
                <c:pt idx="25222">
                  <c:v>0.22145670000000006</c:v>
                </c:pt>
                <c:pt idx="25223">
                  <c:v>0.22145670000000006</c:v>
                </c:pt>
                <c:pt idx="25224">
                  <c:v>0.22453250000000002</c:v>
                </c:pt>
                <c:pt idx="25225">
                  <c:v>0.22453250000000002</c:v>
                </c:pt>
                <c:pt idx="25226">
                  <c:v>0.22145670000000006</c:v>
                </c:pt>
                <c:pt idx="25227">
                  <c:v>0.21838089999999999</c:v>
                </c:pt>
                <c:pt idx="25228">
                  <c:v>0.21838089999999999</c:v>
                </c:pt>
                <c:pt idx="25229">
                  <c:v>0.21530510000000003</c:v>
                </c:pt>
                <c:pt idx="25230">
                  <c:v>0.21530510000000003</c:v>
                </c:pt>
                <c:pt idx="25231">
                  <c:v>0.21838089999999999</c:v>
                </c:pt>
                <c:pt idx="25232">
                  <c:v>0.21838089999999999</c:v>
                </c:pt>
                <c:pt idx="25233">
                  <c:v>0.21838089999999999</c:v>
                </c:pt>
                <c:pt idx="25234">
                  <c:v>0.21530510000000003</c:v>
                </c:pt>
                <c:pt idx="25235">
                  <c:v>0.21530510000000003</c:v>
                </c:pt>
                <c:pt idx="25236">
                  <c:v>0.21530510000000003</c:v>
                </c:pt>
                <c:pt idx="25237">
                  <c:v>0.21530510000000003</c:v>
                </c:pt>
                <c:pt idx="25238">
                  <c:v>0.21222930000000007</c:v>
                </c:pt>
                <c:pt idx="25239">
                  <c:v>0.21222930000000007</c:v>
                </c:pt>
                <c:pt idx="25240">
                  <c:v>0.20915349999999999</c:v>
                </c:pt>
                <c:pt idx="25241">
                  <c:v>0.21222930000000007</c:v>
                </c:pt>
                <c:pt idx="25242">
                  <c:v>0.21222930000000007</c:v>
                </c:pt>
                <c:pt idx="25243">
                  <c:v>0.21222930000000007</c:v>
                </c:pt>
                <c:pt idx="25244">
                  <c:v>0.21222930000000007</c:v>
                </c:pt>
                <c:pt idx="25245">
                  <c:v>0.21222930000000007</c:v>
                </c:pt>
                <c:pt idx="25246">
                  <c:v>0.20915349999999999</c:v>
                </c:pt>
                <c:pt idx="25247">
                  <c:v>0.20915349999999999</c:v>
                </c:pt>
                <c:pt idx="25248">
                  <c:v>0.20607770000000003</c:v>
                </c:pt>
                <c:pt idx="25249">
                  <c:v>0.20915349999999999</c:v>
                </c:pt>
                <c:pt idx="25250">
                  <c:v>0.20915349999999999</c:v>
                </c:pt>
                <c:pt idx="25251">
                  <c:v>0.20915349999999999</c:v>
                </c:pt>
                <c:pt idx="25252">
                  <c:v>0.20915349999999999</c:v>
                </c:pt>
                <c:pt idx="25253">
                  <c:v>0.20915349999999999</c:v>
                </c:pt>
                <c:pt idx="25254">
                  <c:v>0.20915349999999999</c:v>
                </c:pt>
                <c:pt idx="25255">
                  <c:v>0.20607770000000003</c:v>
                </c:pt>
                <c:pt idx="25256">
                  <c:v>0.20607770000000003</c:v>
                </c:pt>
                <c:pt idx="25257">
                  <c:v>0.20915349999999999</c:v>
                </c:pt>
                <c:pt idx="25258">
                  <c:v>0.20915349999999999</c:v>
                </c:pt>
                <c:pt idx="25259">
                  <c:v>0.20915349999999999</c:v>
                </c:pt>
                <c:pt idx="25260">
                  <c:v>0.21222930000000007</c:v>
                </c:pt>
                <c:pt idx="25261">
                  <c:v>0.21222930000000007</c:v>
                </c:pt>
                <c:pt idx="25262">
                  <c:v>0.21530510000000003</c:v>
                </c:pt>
                <c:pt idx="25263">
                  <c:v>0.21530510000000003</c:v>
                </c:pt>
                <c:pt idx="25264">
                  <c:v>0.21530510000000003</c:v>
                </c:pt>
                <c:pt idx="25265">
                  <c:v>0.21838089999999999</c:v>
                </c:pt>
                <c:pt idx="25266">
                  <c:v>0.21838089999999999</c:v>
                </c:pt>
                <c:pt idx="25267">
                  <c:v>0.21838089999999999</c:v>
                </c:pt>
                <c:pt idx="25268">
                  <c:v>0.21530510000000003</c:v>
                </c:pt>
                <c:pt idx="25269">
                  <c:v>0.21530510000000003</c:v>
                </c:pt>
                <c:pt idx="25270">
                  <c:v>0.21838089999999999</c:v>
                </c:pt>
                <c:pt idx="25271">
                  <c:v>0.21838089999999999</c:v>
                </c:pt>
                <c:pt idx="25272">
                  <c:v>0.21530510000000003</c:v>
                </c:pt>
                <c:pt idx="25273">
                  <c:v>0.21838089999999999</c:v>
                </c:pt>
                <c:pt idx="25274">
                  <c:v>0.21838089999999999</c:v>
                </c:pt>
                <c:pt idx="25275">
                  <c:v>0.21530510000000003</c:v>
                </c:pt>
                <c:pt idx="25276">
                  <c:v>0.21530510000000003</c:v>
                </c:pt>
                <c:pt idx="25277">
                  <c:v>0.21838089999999999</c:v>
                </c:pt>
                <c:pt idx="25278">
                  <c:v>0.22145670000000006</c:v>
                </c:pt>
                <c:pt idx="25279">
                  <c:v>0.22145670000000006</c:v>
                </c:pt>
                <c:pt idx="25280">
                  <c:v>0.22145670000000006</c:v>
                </c:pt>
                <c:pt idx="25281">
                  <c:v>0.22145670000000006</c:v>
                </c:pt>
                <c:pt idx="25282">
                  <c:v>0.22145670000000006</c:v>
                </c:pt>
                <c:pt idx="25283">
                  <c:v>0.22145670000000006</c:v>
                </c:pt>
                <c:pt idx="25284">
                  <c:v>0.22145670000000006</c:v>
                </c:pt>
                <c:pt idx="25285">
                  <c:v>0.21838089999999999</c:v>
                </c:pt>
                <c:pt idx="25286">
                  <c:v>0.21530510000000003</c:v>
                </c:pt>
                <c:pt idx="25287">
                  <c:v>0.21222930000000007</c:v>
                </c:pt>
                <c:pt idx="25288">
                  <c:v>0.21222930000000007</c:v>
                </c:pt>
                <c:pt idx="25289">
                  <c:v>0.21222930000000007</c:v>
                </c:pt>
                <c:pt idx="25290">
                  <c:v>0.20915349999999999</c:v>
                </c:pt>
                <c:pt idx="25291">
                  <c:v>0.20607770000000003</c:v>
                </c:pt>
                <c:pt idx="25292">
                  <c:v>0.20915349999999999</c:v>
                </c:pt>
                <c:pt idx="25293">
                  <c:v>0.20915349999999999</c:v>
                </c:pt>
                <c:pt idx="25294">
                  <c:v>0.20607770000000003</c:v>
                </c:pt>
                <c:pt idx="25295">
                  <c:v>0.20607770000000003</c:v>
                </c:pt>
                <c:pt idx="25296">
                  <c:v>0.20607770000000003</c:v>
                </c:pt>
                <c:pt idx="25297">
                  <c:v>0.20915349999999999</c:v>
                </c:pt>
                <c:pt idx="25298">
                  <c:v>0.20607770000000003</c:v>
                </c:pt>
                <c:pt idx="25299">
                  <c:v>0.20607770000000003</c:v>
                </c:pt>
                <c:pt idx="25300">
                  <c:v>0.20607770000000003</c:v>
                </c:pt>
                <c:pt idx="25301">
                  <c:v>0.20607770000000003</c:v>
                </c:pt>
                <c:pt idx="25302">
                  <c:v>0.20607770000000003</c:v>
                </c:pt>
                <c:pt idx="25303">
                  <c:v>0.20607770000000003</c:v>
                </c:pt>
                <c:pt idx="25304">
                  <c:v>0.20607770000000003</c:v>
                </c:pt>
                <c:pt idx="25305">
                  <c:v>0.20607770000000003</c:v>
                </c:pt>
                <c:pt idx="25306">
                  <c:v>0.20607770000000003</c:v>
                </c:pt>
                <c:pt idx="25307">
                  <c:v>0.20915349999999999</c:v>
                </c:pt>
                <c:pt idx="25308">
                  <c:v>0.20915349999999999</c:v>
                </c:pt>
                <c:pt idx="25309">
                  <c:v>0.20607770000000003</c:v>
                </c:pt>
                <c:pt idx="25310">
                  <c:v>0.20300200000000002</c:v>
                </c:pt>
                <c:pt idx="25311">
                  <c:v>0.20300200000000002</c:v>
                </c:pt>
                <c:pt idx="25312">
                  <c:v>0.20300200000000002</c:v>
                </c:pt>
                <c:pt idx="25313">
                  <c:v>0.20300200000000002</c:v>
                </c:pt>
                <c:pt idx="25314">
                  <c:v>0.1999261</c:v>
                </c:pt>
                <c:pt idx="25315">
                  <c:v>0.1999261</c:v>
                </c:pt>
                <c:pt idx="25316">
                  <c:v>0.19685039999999998</c:v>
                </c:pt>
                <c:pt idx="25317">
                  <c:v>0.19685039999999998</c:v>
                </c:pt>
                <c:pt idx="25318">
                  <c:v>0.19377460000000002</c:v>
                </c:pt>
                <c:pt idx="25319">
                  <c:v>0.19377460000000002</c:v>
                </c:pt>
                <c:pt idx="25320">
                  <c:v>0.19069880000000006</c:v>
                </c:pt>
                <c:pt idx="25321">
                  <c:v>0.18762299999999998</c:v>
                </c:pt>
                <c:pt idx="25322">
                  <c:v>0.18762299999999998</c:v>
                </c:pt>
                <c:pt idx="25323">
                  <c:v>0.18762299999999998</c:v>
                </c:pt>
                <c:pt idx="25324">
                  <c:v>0.18454720000000002</c:v>
                </c:pt>
                <c:pt idx="25325">
                  <c:v>0.18147140000000006</c:v>
                </c:pt>
                <c:pt idx="25326">
                  <c:v>0.18454720000000002</c:v>
                </c:pt>
                <c:pt idx="25327">
                  <c:v>0.18762299999999998</c:v>
                </c:pt>
                <c:pt idx="25328">
                  <c:v>0.18454720000000002</c:v>
                </c:pt>
                <c:pt idx="25329">
                  <c:v>0.18454720000000002</c:v>
                </c:pt>
                <c:pt idx="25330">
                  <c:v>0.18454720000000002</c:v>
                </c:pt>
                <c:pt idx="25331">
                  <c:v>0.18762299999999998</c:v>
                </c:pt>
                <c:pt idx="25332">
                  <c:v>0.18454720000000002</c:v>
                </c:pt>
                <c:pt idx="25333">
                  <c:v>0.18762299999999998</c:v>
                </c:pt>
                <c:pt idx="25334">
                  <c:v>0.19069880000000006</c:v>
                </c:pt>
                <c:pt idx="25335">
                  <c:v>0.19069880000000006</c:v>
                </c:pt>
                <c:pt idx="25336">
                  <c:v>0.19069880000000006</c:v>
                </c:pt>
                <c:pt idx="25337">
                  <c:v>0.19377460000000002</c:v>
                </c:pt>
                <c:pt idx="25338">
                  <c:v>0.19377460000000002</c:v>
                </c:pt>
                <c:pt idx="25339">
                  <c:v>0.19377460000000002</c:v>
                </c:pt>
                <c:pt idx="25340">
                  <c:v>0.19377460000000002</c:v>
                </c:pt>
                <c:pt idx="25341">
                  <c:v>0.19377460000000002</c:v>
                </c:pt>
                <c:pt idx="25342">
                  <c:v>0.19377460000000002</c:v>
                </c:pt>
                <c:pt idx="25343">
                  <c:v>0.19377460000000002</c:v>
                </c:pt>
                <c:pt idx="25344">
                  <c:v>0.19069880000000006</c:v>
                </c:pt>
                <c:pt idx="25345">
                  <c:v>0.19069880000000006</c:v>
                </c:pt>
                <c:pt idx="25346">
                  <c:v>0.19069880000000006</c:v>
                </c:pt>
                <c:pt idx="25347">
                  <c:v>0.19069880000000006</c:v>
                </c:pt>
                <c:pt idx="25348">
                  <c:v>0.19377460000000002</c:v>
                </c:pt>
                <c:pt idx="25349">
                  <c:v>0.19377460000000002</c:v>
                </c:pt>
                <c:pt idx="25350">
                  <c:v>0.19377460000000002</c:v>
                </c:pt>
                <c:pt idx="25351">
                  <c:v>0.19377460000000002</c:v>
                </c:pt>
                <c:pt idx="25352">
                  <c:v>0.19377460000000002</c:v>
                </c:pt>
                <c:pt idx="25353">
                  <c:v>0.19685039999999998</c:v>
                </c:pt>
                <c:pt idx="25354">
                  <c:v>0.19377460000000002</c:v>
                </c:pt>
                <c:pt idx="25355">
                  <c:v>0.19377460000000002</c:v>
                </c:pt>
                <c:pt idx="25356">
                  <c:v>0.19377460000000002</c:v>
                </c:pt>
                <c:pt idx="25357">
                  <c:v>0.19377460000000002</c:v>
                </c:pt>
                <c:pt idx="25358">
                  <c:v>0.19069880000000006</c:v>
                </c:pt>
                <c:pt idx="25359">
                  <c:v>0.19069880000000006</c:v>
                </c:pt>
                <c:pt idx="25360">
                  <c:v>0.18762299999999998</c:v>
                </c:pt>
                <c:pt idx="25361">
                  <c:v>0.18762299999999998</c:v>
                </c:pt>
                <c:pt idx="25362">
                  <c:v>0.18762299999999998</c:v>
                </c:pt>
                <c:pt idx="25363">
                  <c:v>0.18454720000000002</c:v>
                </c:pt>
                <c:pt idx="25364">
                  <c:v>0.18762299999999998</c:v>
                </c:pt>
                <c:pt idx="25365">
                  <c:v>0.18762299999999998</c:v>
                </c:pt>
                <c:pt idx="25366">
                  <c:v>0.18762299999999998</c:v>
                </c:pt>
                <c:pt idx="25367">
                  <c:v>0.18762299999999998</c:v>
                </c:pt>
                <c:pt idx="25368">
                  <c:v>0.18454720000000002</c:v>
                </c:pt>
                <c:pt idx="25369">
                  <c:v>0.18147140000000006</c:v>
                </c:pt>
                <c:pt idx="25370">
                  <c:v>0.17839570000000005</c:v>
                </c:pt>
                <c:pt idx="25371">
                  <c:v>0.17839570000000005</c:v>
                </c:pt>
                <c:pt idx="25372">
                  <c:v>0.17839570000000005</c:v>
                </c:pt>
                <c:pt idx="25373">
                  <c:v>0.17531980000000003</c:v>
                </c:pt>
                <c:pt idx="25374">
                  <c:v>0.17531980000000003</c:v>
                </c:pt>
                <c:pt idx="25375">
                  <c:v>0.17839570000000005</c:v>
                </c:pt>
                <c:pt idx="25376">
                  <c:v>0.18147140000000006</c:v>
                </c:pt>
                <c:pt idx="25377">
                  <c:v>0.18147140000000006</c:v>
                </c:pt>
                <c:pt idx="25378">
                  <c:v>0.17839570000000005</c:v>
                </c:pt>
                <c:pt idx="25379">
                  <c:v>0.18147140000000006</c:v>
                </c:pt>
                <c:pt idx="25380">
                  <c:v>0.18147140000000006</c:v>
                </c:pt>
                <c:pt idx="25381">
                  <c:v>0.18147140000000006</c:v>
                </c:pt>
                <c:pt idx="25382">
                  <c:v>0.18454720000000002</c:v>
                </c:pt>
                <c:pt idx="25383">
                  <c:v>0.18454720000000002</c:v>
                </c:pt>
                <c:pt idx="25384">
                  <c:v>0.18454720000000002</c:v>
                </c:pt>
                <c:pt idx="25385">
                  <c:v>0.18454720000000002</c:v>
                </c:pt>
                <c:pt idx="25386">
                  <c:v>0.18454720000000002</c:v>
                </c:pt>
                <c:pt idx="25387">
                  <c:v>0.18454720000000002</c:v>
                </c:pt>
                <c:pt idx="25388">
                  <c:v>0.18147140000000006</c:v>
                </c:pt>
                <c:pt idx="25389">
                  <c:v>0.17839570000000005</c:v>
                </c:pt>
                <c:pt idx="25390">
                  <c:v>0.17839570000000005</c:v>
                </c:pt>
                <c:pt idx="25391">
                  <c:v>0.18147140000000006</c:v>
                </c:pt>
                <c:pt idx="25392">
                  <c:v>0.17839570000000005</c:v>
                </c:pt>
                <c:pt idx="25393">
                  <c:v>0.17839570000000005</c:v>
                </c:pt>
                <c:pt idx="25394">
                  <c:v>0.17839570000000005</c:v>
                </c:pt>
                <c:pt idx="25395">
                  <c:v>0.17531980000000003</c:v>
                </c:pt>
                <c:pt idx="25396">
                  <c:v>0.17839570000000005</c:v>
                </c:pt>
                <c:pt idx="25397">
                  <c:v>0.17839570000000005</c:v>
                </c:pt>
                <c:pt idx="25398">
                  <c:v>0.17839570000000005</c:v>
                </c:pt>
                <c:pt idx="25399">
                  <c:v>0.17839570000000005</c:v>
                </c:pt>
                <c:pt idx="25400">
                  <c:v>0.17839570000000005</c:v>
                </c:pt>
                <c:pt idx="25401">
                  <c:v>0.17531980000000003</c:v>
                </c:pt>
                <c:pt idx="25402">
                  <c:v>0.17531980000000003</c:v>
                </c:pt>
                <c:pt idx="25403">
                  <c:v>0.17839570000000005</c:v>
                </c:pt>
                <c:pt idx="25404">
                  <c:v>0.17531980000000003</c:v>
                </c:pt>
                <c:pt idx="25405">
                  <c:v>0.17531980000000003</c:v>
                </c:pt>
                <c:pt idx="25406">
                  <c:v>0.17839570000000005</c:v>
                </c:pt>
                <c:pt idx="25407">
                  <c:v>0.17839570000000005</c:v>
                </c:pt>
                <c:pt idx="25408">
                  <c:v>0.17531980000000003</c:v>
                </c:pt>
                <c:pt idx="25409">
                  <c:v>0.17224410000000001</c:v>
                </c:pt>
                <c:pt idx="25410">
                  <c:v>0.16916830000000005</c:v>
                </c:pt>
                <c:pt idx="25411">
                  <c:v>0.16916830000000005</c:v>
                </c:pt>
                <c:pt idx="25412">
                  <c:v>0.16916830000000005</c:v>
                </c:pt>
                <c:pt idx="25413">
                  <c:v>0.16609249999999998</c:v>
                </c:pt>
                <c:pt idx="25414">
                  <c:v>0.16301670000000001</c:v>
                </c:pt>
                <c:pt idx="25415">
                  <c:v>0.16301670000000001</c:v>
                </c:pt>
                <c:pt idx="25416">
                  <c:v>0.15994090000000005</c:v>
                </c:pt>
                <c:pt idx="25417">
                  <c:v>0.15994090000000005</c:v>
                </c:pt>
                <c:pt idx="25418">
                  <c:v>0.15994090000000005</c:v>
                </c:pt>
                <c:pt idx="25419">
                  <c:v>0.15994090000000005</c:v>
                </c:pt>
                <c:pt idx="25420">
                  <c:v>0.15686509999999998</c:v>
                </c:pt>
                <c:pt idx="25421">
                  <c:v>0.15994090000000005</c:v>
                </c:pt>
                <c:pt idx="25422">
                  <c:v>0.16301670000000001</c:v>
                </c:pt>
                <c:pt idx="25423">
                  <c:v>0.16301670000000001</c:v>
                </c:pt>
                <c:pt idx="25424">
                  <c:v>0.16301670000000001</c:v>
                </c:pt>
                <c:pt idx="25425">
                  <c:v>0.15994090000000005</c:v>
                </c:pt>
                <c:pt idx="25426">
                  <c:v>0.15994090000000005</c:v>
                </c:pt>
                <c:pt idx="25427">
                  <c:v>0.15994090000000005</c:v>
                </c:pt>
                <c:pt idx="25428">
                  <c:v>0.15994090000000005</c:v>
                </c:pt>
                <c:pt idx="25429">
                  <c:v>0.16301670000000001</c:v>
                </c:pt>
                <c:pt idx="25430">
                  <c:v>0.16301670000000001</c:v>
                </c:pt>
                <c:pt idx="25431">
                  <c:v>0.16301670000000001</c:v>
                </c:pt>
                <c:pt idx="25432">
                  <c:v>0.16301670000000001</c:v>
                </c:pt>
                <c:pt idx="25433">
                  <c:v>0.16301670000000001</c:v>
                </c:pt>
                <c:pt idx="25434">
                  <c:v>0.15994090000000005</c:v>
                </c:pt>
                <c:pt idx="25435">
                  <c:v>0.15686509999999998</c:v>
                </c:pt>
                <c:pt idx="25436">
                  <c:v>0.15994090000000005</c:v>
                </c:pt>
                <c:pt idx="25437">
                  <c:v>0.15994090000000005</c:v>
                </c:pt>
                <c:pt idx="25438">
                  <c:v>0.15994090000000005</c:v>
                </c:pt>
                <c:pt idx="25439">
                  <c:v>0.15994090000000005</c:v>
                </c:pt>
                <c:pt idx="25440">
                  <c:v>0.16301670000000001</c:v>
                </c:pt>
                <c:pt idx="25441">
                  <c:v>0.16609249999999998</c:v>
                </c:pt>
                <c:pt idx="25442">
                  <c:v>0.16301670000000001</c:v>
                </c:pt>
                <c:pt idx="25443">
                  <c:v>0.16301670000000001</c:v>
                </c:pt>
                <c:pt idx="25444">
                  <c:v>0.16301670000000001</c:v>
                </c:pt>
                <c:pt idx="25445">
                  <c:v>0.15994090000000005</c:v>
                </c:pt>
                <c:pt idx="25446">
                  <c:v>0.15686509999999998</c:v>
                </c:pt>
                <c:pt idx="25447">
                  <c:v>0.15994090000000005</c:v>
                </c:pt>
                <c:pt idx="25448">
                  <c:v>0.16301670000000001</c:v>
                </c:pt>
                <c:pt idx="25449">
                  <c:v>0.16609249999999998</c:v>
                </c:pt>
                <c:pt idx="25450">
                  <c:v>0.16301670000000001</c:v>
                </c:pt>
                <c:pt idx="25451">
                  <c:v>0.16301670000000001</c:v>
                </c:pt>
                <c:pt idx="25452">
                  <c:v>0.16301670000000001</c:v>
                </c:pt>
                <c:pt idx="25453">
                  <c:v>0.15994090000000005</c:v>
                </c:pt>
                <c:pt idx="25454">
                  <c:v>0.15686509999999998</c:v>
                </c:pt>
                <c:pt idx="25455">
                  <c:v>0.15686509999999998</c:v>
                </c:pt>
                <c:pt idx="25456">
                  <c:v>0.15994090000000005</c:v>
                </c:pt>
                <c:pt idx="25457">
                  <c:v>0.15994090000000005</c:v>
                </c:pt>
                <c:pt idx="25458">
                  <c:v>0.15994090000000005</c:v>
                </c:pt>
                <c:pt idx="25459">
                  <c:v>0.15994090000000005</c:v>
                </c:pt>
                <c:pt idx="25460">
                  <c:v>0.15994090000000005</c:v>
                </c:pt>
                <c:pt idx="25461">
                  <c:v>0.15994090000000005</c:v>
                </c:pt>
                <c:pt idx="25462">
                  <c:v>0.16301670000000001</c:v>
                </c:pt>
                <c:pt idx="25463">
                  <c:v>0.16301670000000001</c:v>
                </c:pt>
                <c:pt idx="25464">
                  <c:v>0.16301670000000001</c:v>
                </c:pt>
                <c:pt idx="25465">
                  <c:v>0.16609249999999998</c:v>
                </c:pt>
                <c:pt idx="25466">
                  <c:v>0.16301670000000001</c:v>
                </c:pt>
                <c:pt idx="25467">
                  <c:v>0.16301670000000001</c:v>
                </c:pt>
                <c:pt idx="25468">
                  <c:v>0.15994090000000005</c:v>
                </c:pt>
                <c:pt idx="25469">
                  <c:v>0.15686509999999998</c:v>
                </c:pt>
                <c:pt idx="25470">
                  <c:v>0.15686509999999998</c:v>
                </c:pt>
                <c:pt idx="25471">
                  <c:v>0.15994090000000005</c:v>
                </c:pt>
                <c:pt idx="25472">
                  <c:v>0.15686509999999998</c:v>
                </c:pt>
                <c:pt idx="25473">
                  <c:v>0.15686509999999998</c:v>
                </c:pt>
                <c:pt idx="25474">
                  <c:v>0.15994090000000005</c:v>
                </c:pt>
                <c:pt idx="25475">
                  <c:v>0.15994090000000005</c:v>
                </c:pt>
                <c:pt idx="25476">
                  <c:v>0.15686509999999998</c:v>
                </c:pt>
                <c:pt idx="25477">
                  <c:v>0.15686509999999998</c:v>
                </c:pt>
                <c:pt idx="25478">
                  <c:v>0.15686509999999998</c:v>
                </c:pt>
                <c:pt idx="25479">
                  <c:v>0.15686509999999998</c:v>
                </c:pt>
                <c:pt idx="25480">
                  <c:v>0.15686509999999998</c:v>
                </c:pt>
                <c:pt idx="25481">
                  <c:v>0.15686509999999998</c:v>
                </c:pt>
                <c:pt idx="25482">
                  <c:v>0.15994090000000005</c:v>
                </c:pt>
                <c:pt idx="25483">
                  <c:v>0.16301670000000001</c:v>
                </c:pt>
                <c:pt idx="25484">
                  <c:v>0.15994090000000005</c:v>
                </c:pt>
                <c:pt idx="25485">
                  <c:v>0.16301670000000001</c:v>
                </c:pt>
                <c:pt idx="25486">
                  <c:v>0.16301670000000001</c:v>
                </c:pt>
                <c:pt idx="25487">
                  <c:v>0.16301670000000001</c:v>
                </c:pt>
                <c:pt idx="25488">
                  <c:v>0.15994090000000005</c:v>
                </c:pt>
                <c:pt idx="25489">
                  <c:v>0.15994090000000005</c:v>
                </c:pt>
                <c:pt idx="25490">
                  <c:v>0.16301670000000001</c:v>
                </c:pt>
                <c:pt idx="25491">
                  <c:v>0.15994090000000005</c:v>
                </c:pt>
                <c:pt idx="25492">
                  <c:v>0.15686509999999998</c:v>
                </c:pt>
                <c:pt idx="25493">
                  <c:v>0.15686509999999998</c:v>
                </c:pt>
                <c:pt idx="25494">
                  <c:v>0.15994090000000005</c:v>
                </c:pt>
                <c:pt idx="25495">
                  <c:v>0.15686509999999998</c:v>
                </c:pt>
                <c:pt idx="25496">
                  <c:v>0.15686509999999998</c:v>
                </c:pt>
                <c:pt idx="25497">
                  <c:v>0.15686509999999998</c:v>
                </c:pt>
                <c:pt idx="25498">
                  <c:v>0.15994090000000005</c:v>
                </c:pt>
                <c:pt idx="25499">
                  <c:v>0.15994090000000005</c:v>
                </c:pt>
                <c:pt idx="25500">
                  <c:v>0.15686509999999998</c:v>
                </c:pt>
                <c:pt idx="25501">
                  <c:v>0.15686509999999998</c:v>
                </c:pt>
                <c:pt idx="25502">
                  <c:v>0.15994090000000005</c:v>
                </c:pt>
                <c:pt idx="25503">
                  <c:v>0.15994090000000005</c:v>
                </c:pt>
                <c:pt idx="25504">
                  <c:v>0.15994090000000005</c:v>
                </c:pt>
                <c:pt idx="25505">
                  <c:v>0.15686509999999998</c:v>
                </c:pt>
                <c:pt idx="25506">
                  <c:v>0.15686509999999998</c:v>
                </c:pt>
                <c:pt idx="25507">
                  <c:v>0.15378930000000002</c:v>
                </c:pt>
                <c:pt idx="25508">
                  <c:v>0.15686509999999998</c:v>
                </c:pt>
                <c:pt idx="25509">
                  <c:v>0.15686509999999998</c:v>
                </c:pt>
                <c:pt idx="25510">
                  <c:v>0.15994090000000005</c:v>
                </c:pt>
                <c:pt idx="25511">
                  <c:v>0.16301670000000001</c:v>
                </c:pt>
                <c:pt idx="25512">
                  <c:v>0.16301670000000001</c:v>
                </c:pt>
                <c:pt idx="25513">
                  <c:v>0.16301670000000001</c:v>
                </c:pt>
                <c:pt idx="25514">
                  <c:v>0.16301670000000001</c:v>
                </c:pt>
                <c:pt idx="25515">
                  <c:v>0.16301670000000001</c:v>
                </c:pt>
                <c:pt idx="25516">
                  <c:v>0.16301670000000001</c:v>
                </c:pt>
                <c:pt idx="25517">
                  <c:v>0.16301670000000001</c:v>
                </c:pt>
                <c:pt idx="25518">
                  <c:v>0.15994090000000005</c:v>
                </c:pt>
                <c:pt idx="25519">
                  <c:v>0.15994090000000005</c:v>
                </c:pt>
                <c:pt idx="25520">
                  <c:v>0.15994090000000005</c:v>
                </c:pt>
                <c:pt idx="25521">
                  <c:v>0.15994090000000005</c:v>
                </c:pt>
                <c:pt idx="25522">
                  <c:v>0.15686509999999998</c:v>
                </c:pt>
                <c:pt idx="25523">
                  <c:v>0.15686509999999998</c:v>
                </c:pt>
                <c:pt idx="25524">
                  <c:v>0.15994090000000005</c:v>
                </c:pt>
                <c:pt idx="25525">
                  <c:v>0.15686509999999998</c:v>
                </c:pt>
                <c:pt idx="25526">
                  <c:v>0.15378930000000002</c:v>
                </c:pt>
                <c:pt idx="25527">
                  <c:v>0.15378930000000002</c:v>
                </c:pt>
                <c:pt idx="25528">
                  <c:v>0.15378930000000002</c:v>
                </c:pt>
                <c:pt idx="25529">
                  <c:v>0.15378930000000002</c:v>
                </c:pt>
                <c:pt idx="25530">
                  <c:v>0.1507135</c:v>
                </c:pt>
                <c:pt idx="25531">
                  <c:v>0.1507135</c:v>
                </c:pt>
                <c:pt idx="25532">
                  <c:v>0.15378930000000002</c:v>
                </c:pt>
                <c:pt idx="25533">
                  <c:v>0.15378930000000002</c:v>
                </c:pt>
                <c:pt idx="25534">
                  <c:v>0.1507135</c:v>
                </c:pt>
                <c:pt idx="25535">
                  <c:v>0.1507135</c:v>
                </c:pt>
                <c:pt idx="25536">
                  <c:v>0.1507135</c:v>
                </c:pt>
                <c:pt idx="25537">
                  <c:v>0.1507135</c:v>
                </c:pt>
                <c:pt idx="25538">
                  <c:v>0.14763780000000004</c:v>
                </c:pt>
                <c:pt idx="25539">
                  <c:v>0.14763780000000004</c:v>
                </c:pt>
                <c:pt idx="25540">
                  <c:v>0.14763780000000004</c:v>
                </c:pt>
                <c:pt idx="25541">
                  <c:v>0.1507135</c:v>
                </c:pt>
                <c:pt idx="25542">
                  <c:v>0.1507135</c:v>
                </c:pt>
                <c:pt idx="25543">
                  <c:v>0.15378930000000002</c:v>
                </c:pt>
                <c:pt idx="25544">
                  <c:v>0.15378930000000002</c:v>
                </c:pt>
                <c:pt idx="25545">
                  <c:v>0.15378930000000002</c:v>
                </c:pt>
                <c:pt idx="25546">
                  <c:v>0.15686509999999998</c:v>
                </c:pt>
                <c:pt idx="25547">
                  <c:v>0.15686509999999998</c:v>
                </c:pt>
                <c:pt idx="25548">
                  <c:v>0.15686509999999998</c:v>
                </c:pt>
                <c:pt idx="25549">
                  <c:v>0.15378930000000002</c:v>
                </c:pt>
                <c:pt idx="25550">
                  <c:v>0.15686509999999998</c:v>
                </c:pt>
                <c:pt idx="25551">
                  <c:v>0.15378930000000002</c:v>
                </c:pt>
                <c:pt idx="25552">
                  <c:v>0.1507135</c:v>
                </c:pt>
                <c:pt idx="25553">
                  <c:v>0.1507135</c:v>
                </c:pt>
                <c:pt idx="25554">
                  <c:v>0.1507135</c:v>
                </c:pt>
                <c:pt idx="25555">
                  <c:v>0.1507135</c:v>
                </c:pt>
                <c:pt idx="25556">
                  <c:v>0.14763780000000004</c:v>
                </c:pt>
                <c:pt idx="25557">
                  <c:v>0.14763780000000004</c:v>
                </c:pt>
                <c:pt idx="25558">
                  <c:v>0.14456200000000002</c:v>
                </c:pt>
                <c:pt idx="25559">
                  <c:v>0.14456200000000002</c:v>
                </c:pt>
                <c:pt idx="25560">
                  <c:v>0.14456200000000002</c:v>
                </c:pt>
                <c:pt idx="25561">
                  <c:v>0.14456200000000002</c:v>
                </c:pt>
                <c:pt idx="25562">
                  <c:v>0.14456200000000002</c:v>
                </c:pt>
                <c:pt idx="25563">
                  <c:v>0.14456200000000002</c:v>
                </c:pt>
                <c:pt idx="25564">
                  <c:v>0.14456200000000002</c:v>
                </c:pt>
                <c:pt idx="25565">
                  <c:v>0.14456200000000002</c:v>
                </c:pt>
                <c:pt idx="25566">
                  <c:v>0.14763780000000004</c:v>
                </c:pt>
                <c:pt idx="25567">
                  <c:v>0.14763780000000004</c:v>
                </c:pt>
                <c:pt idx="25568">
                  <c:v>0.14456200000000002</c:v>
                </c:pt>
                <c:pt idx="25569">
                  <c:v>0.14763780000000004</c:v>
                </c:pt>
                <c:pt idx="25570">
                  <c:v>0.14763780000000004</c:v>
                </c:pt>
                <c:pt idx="25571">
                  <c:v>0.14763780000000004</c:v>
                </c:pt>
                <c:pt idx="25572">
                  <c:v>0.14763780000000004</c:v>
                </c:pt>
                <c:pt idx="25573">
                  <c:v>0.14763780000000004</c:v>
                </c:pt>
                <c:pt idx="25574">
                  <c:v>0.14763780000000004</c:v>
                </c:pt>
                <c:pt idx="25575">
                  <c:v>0.14763780000000004</c:v>
                </c:pt>
                <c:pt idx="25576">
                  <c:v>0.1507135</c:v>
                </c:pt>
                <c:pt idx="25577">
                  <c:v>0.15378930000000002</c:v>
                </c:pt>
                <c:pt idx="25578">
                  <c:v>0.15994090000000005</c:v>
                </c:pt>
                <c:pt idx="25579">
                  <c:v>0.15686509999999998</c:v>
                </c:pt>
                <c:pt idx="25580">
                  <c:v>0.15686509999999998</c:v>
                </c:pt>
                <c:pt idx="25581">
                  <c:v>0.15994090000000005</c:v>
                </c:pt>
                <c:pt idx="25582">
                  <c:v>0.15686509999999998</c:v>
                </c:pt>
                <c:pt idx="25583">
                  <c:v>0.15686509999999998</c:v>
                </c:pt>
                <c:pt idx="25584">
                  <c:v>0.15994090000000005</c:v>
                </c:pt>
                <c:pt idx="25585">
                  <c:v>0.15994090000000005</c:v>
                </c:pt>
                <c:pt idx="25586">
                  <c:v>0.16301670000000001</c:v>
                </c:pt>
                <c:pt idx="25587">
                  <c:v>0.15994090000000005</c:v>
                </c:pt>
                <c:pt idx="25588">
                  <c:v>0.16301670000000001</c:v>
                </c:pt>
                <c:pt idx="25589">
                  <c:v>0.16301670000000001</c:v>
                </c:pt>
                <c:pt idx="25590">
                  <c:v>0.15994090000000005</c:v>
                </c:pt>
                <c:pt idx="25591">
                  <c:v>0.15994090000000005</c:v>
                </c:pt>
                <c:pt idx="25592">
                  <c:v>0.15686509999999998</c:v>
                </c:pt>
                <c:pt idx="25593">
                  <c:v>0.15378930000000002</c:v>
                </c:pt>
                <c:pt idx="25594">
                  <c:v>0.15378930000000002</c:v>
                </c:pt>
                <c:pt idx="25595">
                  <c:v>0.15378930000000002</c:v>
                </c:pt>
                <c:pt idx="25596">
                  <c:v>0.15378930000000002</c:v>
                </c:pt>
                <c:pt idx="25597">
                  <c:v>0.1507135</c:v>
                </c:pt>
                <c:pt idx="25598">
                  <c:v>0.14763780000000004</c:v>
                </c:pt>
                <c:pt idx="25599">
                  <c:v>0.14763780000000004</c:v>
                </c:pt>
                <c:pt idx="25600">
                  <c:v>0.1507135</c:v>
                </c:pt>
                <c:pt idx="25601">
                  <c:v>0.1507135</c:v>
                </c:pt>
                <c:pt idx="25602">
                  <c:v>0.14763780000000004</c:v>
                </c:pt>
                <c:pt idx="25603">
                  <c:v>0.14763780000000004</c:v>
                </c:pt>
                <c:pt idx="25604">
                  <c:v>0.14456200000000002</c:v>
                </c:pt>
                <c:pt idx="25605">
                  <c:v>0.14148620000000001</c:v>
                </c:pt>
                <c:pt idx="25606">
                  <c:v>0.14148620000000001</c:v>
                </c:pt>
                <c:pt idx="25607">
                  <c:v>0.14456200000000002</c:v>
                </c:pt>
                <c:pt idx="25608">
                  <c:v>0.14148620000000001</c:v>
                </c:pt>
                <c:pt idx="25609">
                  <c:v>0.14148620000000001</c:v>
                </c:pt>
                <c:pt idx="25610">
                  <c:v>0.14456200000000002</c:v>
                </c:pt>
                <c:pt idx="25611">
                  <c:v>0.14456200000000002</c:v>
                </c:pt>
                <c:pt idx="25612">
                  <c:v>0.14763780000000004</c:v>
                </c:pt>
                <c:pt idx="25613">
                  <c:v>0.14763780000000004</c:v>
                </c:pt>
                <c:pt idx="25614">
                  <c:v>0.14763780000000004</c:v>
                </c:pt>
                <c:pt idx="25615">
                  <c:v>0.14763780000000004</c:v>
                </c:pt>
                <c:pt idx="25616">
                  <c:v>0.14763780000000004</c:v>
                </c:pt>
                <c:pt idx="25617">
                  <c:v>0.14763780000000004</c:v>
                </c:pt>
                <c:pt idx="25618">
                  <c:v>0.14763780000000004</c:v>
                </c:pt>
                <c:pt idx="25619">
                  <c:v>0.14763780000000004</c:v>
                </c:pt>
                <c:pt idx="25620">
                  <c:v>0.14456200000000002</c:v>
                </c:pt>
                <c:pt idx="25621">
                  <c:v>0.14148620000000001</c:v>
                </c:pt>
                <c:pt idx="25622">
                  <c:v>0.13841039999999999</c:v>
                </c:pt>
                <c:pt idx="25623">
                  <c:v>0.14148620000000001</c:v>
                </c:pt>
                <c:pt idx="25624">
                  <c:v>0.14148620000000001</c:v>
                </c:pt>
                <c:pt idx="25625">
                  <c:v>0.14456200000000002</c:v>
                </c:pt>
                <c:pt idx="25626">
                  <c:v>0.14763780000000004</c:v>
                </c:pt>
                <c:pt idx="25627">
                  <c:v>0.14763780000000004</c:v>
                </c:pt>
                <c:pt idx="25628">
                  <c:v>0.14456200000000002</c:v>
                </c:pt>
                <c:pt idx="25629">
                  <c:v>0.14456200000000002</c:v>
                </c:pt>
                <c:pt idx="25630">
                  <c:v>0.14763780000000004</c:v>
                </c:pt>
                <c:pt idx="25631">
                  <c:v>0.14763780000000004</c:v>
                </c:pt>
                <c:pt idx="25632">
                  <c:v>0.14456200000000002</c:v>
                </c:pt>
                <c:pt idx="25633">
                  <c:v>0.14148620000000001</c:v>
                </c:pt>
                <c:pt idx="25634">
                  <c:v>0.14456200000000002</c:v>
                </c:pt>
                <c:pt idx="25635">
                  <c:v>0.14456200000000002</c:v>
                </c:pt>
                <c:pt idx="25636">
                  <c:v>0.14148620000000001</c:v>
                </c:pt>
                <c:pt idx="25637">
                  <c:v>0.14148620000000001</c:v>
                </c:pt>
                <c:pt idx="25638">
                  <c:v>0.14148620000000001</c:v>
                </c:pt>
                <c:pt idx="25639">
                  <c:v>0.13841039999999999</c:v>
                </c:pt>
                <c:pt idx="25640">
                  <c:v>0.13533460000000003</c:v>
                </c:pt>
                <c:pt idx="25641">
                  <c:v>0.13533460000000003</c:v>
                </c:pt>
                <c:pt idx="25642">
                  <c:v>0.13841039999999999</c:v>
                </c:pt>
                <c:pt idx="25643">
                  <c:v>0.13841039999999999</c:v>
                </c:pt>
                <c:pt idx="25644">
                  <c:v>0.13841039999999999</c:v>
                </c:pt>
                <c:pt idx="25645">
                  <c:v>0.13841039999999999</c:v>
                </c:pt>
                <c:pt idx="25646">
                  <c:v>0.13533460000000003</c:v>
                </c:pt>
                <c:pt idx="25647">
                  <c:v>0.13225880000000001</c:v>
                </c:pt>
                <c:pt idx="25648">
                  <c:v>0.13533460000000003</c:v>
                </c:pt>
                <c:pt idx="25649">
                  <c:v>0.13533460000000003</c:v>
                </c:pt>
                <c:pt idx="25650">
                  <c:v>0.13533460000000003</c:v>
                </c:pt>
                <c:pt idx="25651">
                  <c:v>0.13841039999999999</c:v>
                </c:pt>
                <c:pt idx="25652">
                  <c:v>0.13533460000000003</c:v>
                </c:pt>
                <c:pt idx="25653">
                  <c:v>0.13533460000000003</c:v>
                </c:pt>
                <c:pt idx="25654">
                  <c:v>0.13225880000000001</c:v>
                </c:pt>
                <c:pt idx="25655">
                  <c:v>0.13225880000000001</c:v>
                </c:pt>
                <c:pt idx="25656">
                  <c:v>0.1291831</c:v>
                </c:pt>
                <c:pt idx="25657">
                  <c:v>0.13225880000000001</c:v>
                </c:pt>
                <c:pt idx="25658">
                  <c:v>0.1291831</c:v>
                </c:pt>
                <c:pt idx="25659">
                  <c:v>0.12610730000000003</c:v>
                </c:pt>
                <c:pt idx="25660">
                  <c:v>0.1291831</c:v>
                </c:pt>
                <c:pt idx="25661">
                  <c:v>0.1291831</c:v>
                </c:pt>
                <c:pt idx="25662">
                  <c:v>0.1291831</c:v>
                </c:pt>
                <c:pt idx="25663">
                  <c:v>0.12610730000000003</c:v>
                </c:pt>
                <c:pt idx="25664">
                  <c:v>0.12610730000000003</c:v>
                </c:pt>
                <c:pt idx="25665">
                  <c:v>0.1291831</c:v>
                </c:pt>
                <c:pt idx="25666">
                  <c:v>0.13225880000000001</c:v>
                </c:pt>
                <c:pt idx="25667">
                  <c:v>0.13225880000000001</c:v>
                </c:pt>
                <c:pt idx="25668">
                  <c:v>0.13533460000000003</c:v>
                </c:pt>
                <c:pt idx="25669">
                  <c:v>0.13841039999999999</c:v>
                </c:pt>
                <c:pt idx="25670">
                  <c:v>0.13841039999999999</c:v>
                </c:pt>
                <c:pt idx="25671">
                  <c:v>0.13533460000000003</c:v>
                </c:pt>
                <c:pt idx="25672">
                  <c:v>0.13841039999999999</c:v>
                </c:pt>
                <c:pt idx="25673">
                  <c:v>0.14148620000000001</c:v>
                </c:pt>
                <c:pt idx="25674">
                  <c:v>0.13841039999999999</c:v>
                </c:pt>
                <c:pt idx="25675">
                  <c:v>0.13841039999999999</c:v>
                </c:pt>
                <c:pt idx="25676">
                  <c:v>0.14148620000000001</c:v>
                </c:pt>
                <c:pt idx="25677">
                  <c:v>0.14148620000000001</c:v>
                </c:pt>
                <c:pt idx="25678">
                  <c:v>0.13841039999999999</c:v>
                </c:pt>
                <c:pt idx="25679">
                  <c:v>0.13533460000000003</c:v>
                </c:pt>
                <c:pt idx="25680">
                  <c:v>0.13841039999999999</c:v>
                </c:pt>
                <c:pt idx="25681">
                  <c:v>0.14148620000000001</c:v>
                </c:pt>
                <c:pt idx="25682">
                  <c:v>0.14148620000000001</c:v>
                </c:pt>
                <c:pt idx="25683">
                  <c:v>0.14148620000000001</c:v>
                </c:pt>
                <c:pt idx="25684">
                  <c:v>0.14456200000000002</c:v>
                </c:pt>
                <c:pt idx="25685">
                  <c:v>0.14456200000000002</c:v>
                </c:pt>
                <c:pt idx="25686">
                  <c:v>0.14148620000000001</c:v>
                </c:pt>
                <c:pt idx="25687">
                  <c:v>0.13841039999999999</c:v>
                </c:pt>
                <c:pt idx="25688">
                  <c:v>0.13841039999999999</c:v>
                </c:pt>
                <c:pt idx="25689">
                  <c:v>0.13841039999999999</c:v>
                </c:pt>
                <c:pt idx="25690">
                  <c:v>0.14148620000000001</c:v>
                </c:pt>
                <c:pt idx="25691">
                  <c:v>0.14456200000000002</c:v>
                </c:pt>
                <c:pt idx="25692">
                  <c:v>0.14456200000000002</c:v>
                </c:pt>
                <c:pt idx="25693">
                  <c:v>0.14456200000000002</c:v>
                </c:pt>
                <c:pt idx="25694">
                  <c:v>0.14456200000000002</c:v>
                </c:pt>
                <c:pt idx="25695">
                  <c:v>0.14456200000000002</c:v>
                </c:pt>
                <c:pt idx="25696">
                  <c:v>0.14148620000000001</c:v>
                </c:pt>
                <c:pt idx="25697">
                  <c:v>0.14148620000000001</c:v>
                </c:pt>
                <c:pt idx="25698">
                  <c:v>0.14456200000000002</c:v>
                </c:pt>
                <c:pt idx="25699">
                  <c:v>0.14456200000000002</c:v>
                </c:pt>
                <c:pt idx="25700">
                  <c:v>0.14148620000000001</c:v>
                </c:pt>
                <c:pt idx="25701">
                  <c:v>0.14148620000000001</c:v>
                </c:pt>
                <c:pt idx="25702">
                  <c:v>0.14148620000000001</c:v>
                </c:pt>
                <c:pt idx="25703">
                  <c:v>0.14148620000000001</c:v>
                </c:pt>
                <c:pt idx="25704">
                  <c:v>0.13841039999999999</c:v>
                </c:pt>
                <c:pt idx="25705">
                  <c:v>0.13533460000000003</c:v>
                </c:pt>
                <c:pt idx="25706">
                  <c:v>0.13841039999999999</c:v>
                </c:pt>
                <c:pt idx="25707">
                  <c:v>0.13841039999999999</c:v>
                </c:pt>
                <c:pt idx="25708">
                  <c:v>0.13841039999999999</c:v>
                </c:pt>
                <c:pt idx="25709">
                  <c:v>0.13841039999999999</c:v>
                </c:pt>
                <c:pt idx="25710">
                  <c:v>0.14148620000000001</c:v>
                </c:pt>
                <c:pt idx="25711">
                  <c:v>0.14148620000000001</c:v>
                </c:pt>
                <c:pt idx="25712">
                  <c:v>0.13841039999999999</c:v>
                </c:pt>
                <c:pt idx="25713">
                  <c:v>0.13533460000000003</c:v>
                </c:pt>
                <c:pt idx="25714">
                  <c:v>0.13841039999999999</c:v>
                </c:pt>
                <c:pt idx="25715">
                  <c:v>0.13841039999999999</c:v>
                </c:pt>
                <c:pt idx="25716">
                  <c:v>0.13841039999999999</c:v>
                </c:pt>
                <c:pt idx="25717">
                  <c:v>0.13841039999999999</c:v>
                </c:pt>
                <c:pt idx="25718">
                  <c:v>0.13533460000000003</c:v>
                </c:pt>
                <c:pt idx="25719">
                  <c:v>0.13533460000000003</c:v>
                </c:pt>
                <c:pt idx="25720">
                  <c:v>0.13533460000000003</c:v>
                </c:pt>
                <c:pt idx="25721">
                  <c:v>0.13533460000000003</c:v>
                </c:pt>
                <c:pt idx="25722">
                  <c:v>0.13841039999999999</c:v>
                </c:pt>
                <c:pt idx="25723">
                  <c:v>0.13841039999999999</c:v>
                </c:pt>
                <c:pt idx="25724">
                  <c:v>0.14148620000000001</c:v>
                </c:pt>
                <c:pt idx="25725">
                  <c:v>0.14456200000000002</c:v>
                </c:pt>
                <c:pt idx="25726">
                  <c:v>0.14763780000000004</c:v>
                </c:pt>
                <c:pt idx="25727">
                  <c:v>0.14763780000000004</c:v>
                </c:pt>
                <c:pt idx="25728">
                  <c:v>0.14763780000000004</c:v>
                </c:pt>
                <c:pt idx="25729">
                  <c:v>0.1507135</c:v>
                </c:pt>
                <c:pt idx="25730">
                  <c:v>0.14763780000000004</c:v>
                </c:pt>
                <c:pt idx="25731">
                  <c:v>0.14456200000000002</c:v>
                </c:pt>
                <c:pt idx="25732">
                  <c:v>0.14763780000000004</c:v>
                </c:pt>
                <c:pt idx="25733">
                  <c:v>0.14456200000000002</c:v>
                </c:pt>
                <c:pt idx="25734">
                  <c:v>0.14456200000000002</c:v>
                </c:pt>
                <c:pt idx="25735">
                  <c:v>0.14148620000000001</c:v>
                </c:pt>
                <c:pt idx="25736">
                  <c:v>0.14148620000000001</c:v>
                </c:pt>
                <c:pt idx="25737">
                  <c:v>0.14148620000000001</c:v>
                </c:pt>
                <c:pt idx="25738">
                  <c:v>0.14148620000000001</c:v>
                </c:pt>
                <c:pt idx="25739">
                  <c:v>0.14148620000000001</c:v>
                </c:pt>
                <c:pt idx="25740">
                  <c:v>0.14456200000000002</c:v>
                </c:pt>
                <c:pt idx="25741">
                  <c:v>0.14456200000000002</c:v>
                </c:pt>
                <c:pt idx="25742">
                  <c:v>0.14763780000000004</c:v>
                </c:pt>
                <c:pt idx="25743">
                  <c:v>0.14763780000000004</c:v>
                </c:pt>
                <c:pt idx="25744">
                  <c:v>0.14763780000000004</c:v>
                </c:pt>
                <c:pt idx="25745">
                  <c:v>0.14763780000000004</c:v>
                </c:pt>
                <c:pt idx="25746">
                  <c:v>0.14763780000000004</c:v>
                </c:pt>
                <c:pt idx="25747">
                  <c:v>0.1507135</c:v>
                </c:pt>
                <c:pt idx="25748">
                  <c:v>0.1507135</c:v>
                </c:pt>
                <c:pt idx="25749">
                  <c:v>0.14763780000000004</c:v>
                </c:pt>
                <c:pt idx="25750">
                  <c:v>0.14456200000000002</c:v>
                </c:pt>
                <c:pt idx="25751">
                  <c:v>0.14456200000000002</c:v>
                </c:pt>
                <c:pt idx="25752">
                  <c:v>0.14456200000000002</c:v>
                </c:pt>
                <c:pt idx="25753">
                  <c:v>0.14456200000000002</c:v>
                </c:pt>
                <c:pt idx="25754">
                  <c:v>0.14148620000000001</c:v>
                </c:pt>
                <c:pt idx="25755">
                  <c:v>0.13841039999999999</c:v>
                </c:pt>
                <c:pt idx="25756">
                  <c:v>0.13841039999999999</c:v>
                </c:pt>
                <c:pt idx="25757">
                  <c:v>0.13533460000000003</c:v>
                </c:pt>
                <c:pt idx="25758">
                  <c:v>0.13225880000000001</c:v>
                </c:pt>
                <c:pt idx="25759">
                  <c:v>0.13225880000000001</c:v>
                </c:pt>
                <c:pt idx="25760">
                  <c:v>0.13225880000000001</c:v>
                </c:pt>
                <c:pt idx="25761">
                  <c:v>0.13533460000000003</c:v>
                </c:pt>
                <c:pt idx="25762">
                  <c:v>0.13841039999999999</c:v>
                </c:pt>
                <c:pt idx="25763">
                  <c:v>0.14148620000000001</c:v>
                </c:pt>
                <c:pt idx="25764">
                  <c:v>0.14148620000000001</c:v>
                </c:pt>
                <c:pt idx="25765">
                  <c:v>0.14148620000000001</c:v>
                </c:pt>
                <c:pt idx="25766">
                  <c:v>0.14148620000000001</c:v>
                </c:pt>
                <c:pt idx="25767">
                  <c:v>0.14148620000000001</c:v>
                </c:pt>
                <c:pt idx="25768">
                  <c:v>0.14148620000000001</c:v>
                </c:pt>
                <c:pt idx="25769">
                  <c:v>0.14148620000000001</c:v>
                </c:pt>
                <c:pt idx="25770">
                  <c:v>0.14456200000000002</c:v>
                </c:pt>
                <c:pt idx="25771">
                  <c:v>0.14456200000000002</c:v>
                </c:pt>
                <c:pt idx="25772">
                  <c:v>0.14148620000000001</c:v>
                </c:pt>
                <c:pt idx="25773">
                  <c:v>0.14148620000000001</c:v>
                </c:pt>
                <c:pt idx="25774">
                  <c:v>0.14148620000000001</c:v>
                </c:pt>
                <c:pt idx="25775">
                  <c:v>0.14148620000000001</c:v>
                </c:pt>
                <c:pt idx="25776">
                  <c:v>0.14148620000000001</c:v>
                </c:pt>
                <c:pt idx="25777">
                  <c:v>0.14148620000000001</c:v>
                </c:pt>
                <c:pt idx="25778">
                  <c:v>0.14456200000000002</c:v>
                </c:pt>
                <c:pt idx="25779">
                  <c:v>0.14456200000000002</c:v>
                </c:pt>
                <c:pt idx="25780">
                  <c:v>0.14148620000000001</c:v>
                </c:pt>
                <c:pt idx="25781">
                  <c:v>0.14456200000000002</c:v>
                </c:pt>
                <c:pt idx="25782">
                  <c:v>0.14763780000000004</c:v>
                </c:pt>
                <c:pt idx="25783">
                  <c:v>0.14763780000000004</c:v>
                </c:pt>
                <c:pt idx="25784">
                  <c:v>0.14763780000000004</c:v>
                </c:pt>
                <c:pt idx="25785">
                  <c:v>0.14763780000000004</c:v>
                </c:pt>
                <c:pt idx="25786">
                  <c:v>0.1507135</c:v>
                </c:pt>
                <c:pt idx="25787">
                  <c:v>0.15378930000000002</c:v>
                </c:pt>
                <c:pt idx="25788">
                  <c:v>0.15378930000000002</c:v>
                </c:pt>
                <c:pt idx="25789">
                  <c:v>0.15378930000000002</c:v>
                </c:pt>
                <c:pt idx="25790">
                  <c:v>0.15686509999999998</c:v>
                </c:pt>
                <c:pt idx="25791">
                  <c:v>0.15378930000000002</c:v>
                </c:pt>
                <c:pt idx="25792">
                  <c:v>0.1507135</c:v>
                </c:pt>
                <c:pt idx="25793">
                  <c:v>0.14763780000000004</c:v>
                </c:pt>
                <c:pt idx="25794">
                  <c:v>0.1507135</c:v>
                </c:pt>
                <c:pt idx="25795">
                  <c:v>0.14763780000000004</c:v>
                </c:pt>
                <c:pt idx="25796">
                  <c:v>0.14763780000000004</c:v>
                </c:pt>
                <c:pt idx="25797">
                  <c:v>0.14456200000000002</c:v>
                </c:pt>
                <c:pt idx="25798">
                  <c:v>0.14763780000000004</c:v>
                </c:pt>
                <c:pt idx="25799">
                  <c:v>0.14763780000000004</c:v>
                </c:pt>
                <c:pt idx="25800">
                  <c:v>0.14456200000000002</c:v>
                </c:pt>
                <c:pt idx="25801">
                  <c:v>0.14456200000000002</c:v>
                </c:pt>
                <c:pt idx="25802">
                  <c:v>0.14456200000000002</c:v>
                </c:pt>
                <c:pt idx="25803">
                  <c:v>0.14763780000000004</c:v>
                </c:pt>
                <c:pt idx="25804">
                  <c:v>0.14763780000000004</c:v>
                </c:pt>
                <c:pt idx="25805">
                  <c:v>0.14763780000000004</c:v>
                </c:pt>
                <c:pt idx="25806">
                  <c:v>0.14456200000000002</c:v>
                </c:pt>
                <c:pt idx="25807">
                  <c:v>0.14763780000000004</c:v>
                </c:pt>
                <c:pt idx="25808">
                  <c:v>0.1507135</c:v>
                </c:pt>
                <c:pt idx="25809">
                  <c:v>0.1507135</c:v>
                </c:pt>
                <c:pt idx="25810">
                  <c:v>0.1507135</c:v>
                </c:pt>
                <c:pt idx="25811">
                  <c:v>0.1507135</c:v>
                </c:pt>
                <c:pt idx="25812">
                  <c:v>0.15378930000000002</c:v>
                </c:pt>
                <c:pt idx="25813">
                  <c:v>0.1507135</c:v>
                </c:pt>
                <c:pt idx="25814">
                  <c:v>0.1507135</c:v>
                </c:pt>
                <c:pt idx="25815">
                  <c:v>0.14763780000000004</c:v>
                </c:pt>
                <c:pt idx="25816">
                  <c:v>0.14763780000000004</c:v>
                </c:pt>
                <c:pt idx="25817">
                  <c:v>0.14763780000000004</c:v>
                </c:pt>
                <c:pt idx="25818">
                  <c:v>0.14456200000000002</c:v>
                </c:pt>
                <c:pt idx="25819">
                  <c:v>0.14148620000000001</c:v>
                </c:pt>
                <c:pt idx="25820">
                  <c:v>0.14148620000000001</c:v>
                </c:pt>
                <c:pt idx="25821">
                  <c:v>0.14456200000000002</c:v>
                </c:pt>
                <c:pt idx="25822">
                  <c:v>0.14148620000000001</c:v>
                </c:pt>
                <c:pt idx="25823">
                  <c:v>0.14148620000000001</c:v>
                </c:pt>
                <c:pt idx="25824">
                  <c:v>0.14148620000000001</c:v>
                </c:pt>
                <c:pt idx="25825">
                  <c:v>0.14148620000000001</c:v>
                </c:pt>
                <c:pt idx="25826">
                  <c:v>0.14456200000000002</c:v>
                </c:pt>
                <c:pt idx="25827">
                  <c:v>0.14148620000000001</c:v>
                </c:pt>
                <c:pt idx="25828">
                  <c:v>0.14456200000000002</c:v>
                </c:pt>
                <c:pt idx="25829">
                  <c:v>0.14456200000000002</c:v>
                </c:pt>
                <c:pt idx="25830">
                  <c:v>0.14763780000000004</c:v>
                </c:pt>
                <c:pt idx="25831">
                  <c:v>0.14763780000000004</c:v>
                </c:pt>
                <c:pt idx="25832">
                  <c:v>0.14456200000000002</c:v>
                </c:pt>
                <c:pt idx="25833">
                  <c:v>0.14456200000000002</c:v>
                </c:pt>
                <c:pt idx="25834">
                  <c:v>0.14148620000000001</c:v>
                </c:pt>
                <c:pt idx="25835">
                  <c:v>0.14456200000000002</c:v>
                </c:pt>
                <c:pt idx="25836">
                  <c:v>0.14456200000000002</c:v>
                </c:pt>
                <c:pt idx="25837">
                  <c:v>0.14456200000000002</c:v>
                </c:pt>
                <c:pt idx="25838">
                  <c:v>0.14763780000000004</c:v>
                </c:pt>
                <c:pt idx="25839">
                  <c:v>0.14763780000000004</c:v>
                </c:pt>
                <c:pt idx="25840">
                  <c:v>0.14456200000000002</c:v>
                </c:pt>
                <c:pt idx="25841">
                  <c:v>0.14456200000000002</c:v>
                </c:pt>
                <c:pt idx="25842">
                  <c:v>0.14456200000000002</c:v>
                </c:pt>
                <c:pt idx="25843">
                  <c:v>0.14763780000000004</c:v>
                </c:pt>
                <c:pt idx="25844">
                  <c:v>0.14763780000000004</c:v>
                </c:pt>
                <c:pt idx="25845">
                  <c:v>0.14763780000000004</c:v>
                </c:pt>
                <c:pt idx="25846">
                  <c:v>0.1507135</c:v>
                </c:pt>
                <c:pt idx="25847">
                  <c:v>0.1507135</c:v>
                </c:pt>
                <c:pt idx="25848">
                  <c:v>0.15378930000000002</c:v>
                </c:pt>
                <c:pt idx="25849">
                  <c:v>0.15378930000000002</c:v>
                </c:pt>
                <c:pt idx="25850">
                  <c:v>0.1507135</c:v>
                </c:pt>
                <c:pt idx="25851">
                  <c:v>0.1507135</c:v>
                </c:pt>
                <c:pt idx="25852">
                  <c:v>0.14763780000000004</c:v>
                </c:pt>
                <c:pt idx="25853">
                  <c:v>0.14763780000000004</c:v>
                </c:pt>
                <c:pt idx="25854">
                  <c:v>0.1507135</c:v>
                </c:pt>
                <c:pt idx="25855">
                  <c:v>0.1507135</c:v>
                </c:pt>
                <c:pt idx="25856">
                  <c:v>0.14763780000000004</c:v>
                </c:pt>
                <c:pt idx="25857">
                  <c:v>0.14456200000000002</c:v>
                </c:pt>
                <c:pt idx="25858">
                  <c:v>0.14763780000000004</c:v>
                </c:pt>
                <c:pt idx="25859">
                  <c:v>0.14763780000000004</c:v>
                </c:pt>
                <c:pt idx="25860">
                  <c:v>0.14763780000000004</c:v>
                </c:pt>
                <c:pt idx="25861">
                  <c:v>0.1507135</c:v>
                </c:pt>
                <c:pt idx="25862">
                  <c:v>0.1507135</c:v>
                </c:pt>
                <c:pt idx="25863">
                  <c:v>0.1507135</c:v>
                </c:pt>
                <c:pt idx="25864">
                  <c:v>0.15378930000000002</c:v>
                </c:pt>
                <c:pt idx="25865">
                  <c:v>0.15378930000000002</c:v>
                </c:pt>
                <c:pt idx="25866">
                  <c:v>0.15378930000000002</c:v>
                </c:pt>
                <c:pt idx="25867">
                  <c:v>0.15378930000000002</c:v>
                </c:pt>
                <c:pt idx="25868">
                  <c:v>0.1507135</c:v>
                </c:pt>
                <c:pt idx="25869">
                  <c:v>0.1507135</c:v>
                </c:pt>
                <c:pt idx="25870">
                  <c:v>0.15378930000000002</c:v>
                </c:pt>
                <c:pt idx="25871">
                  <c:v>0.15686509999999998</c:v>
                </c:pt>
                <c:pt idx="25872">
                  <c:v>0.15994090000000005</c:v>
                </c:pt>
                <c:pt idx="25873">
                  <c:v>0.15994090000000005</c:v>
                </c:pt>
                <c:pt idx="25874">
                  <c:v>0.15994090000000005</c:v>
                </c:pt>
                <c:pt idx="25875">
                  <c:v>0.16301670000000001</c:v>
                </c:pt>
                <c:pt idx="25876">
                  <c:v>0.16301670000000001</c:v>
                </c:pt>
                <c:pt idx="25877">
                  <c:v>0.16609249999999998</c:v>
                </c:pt>
                <c:pt idx="25878">
                  <c:v>0.16916830000000005</c:v>
                </c:pt>
                <c:pt idx="25879">
                  <c:v>0.16916830000000005</c:v>
                </c:pt>
                <c:pt idx="25880">
                  <c:v>0.16916830000000005</c:v>
                </c:pt>
                <c:pt idx="25881">
                  <c:v>0.16609249999999998</c:v>
                </c:pt>
                <c:pt idx="25882">
                  <c:v>0.16609249999999998</c:v>
                </c:pt>
                <c:pt idx="25883">
                  <c:v>0.16301670000000001</c:v>
                </c:pt>
                <c:pt idx="25884">
                  <c:v>0.16609249999999998</c:v>
                </c:pt>
                <c:pt idx="25885">
                  <c:v>0.16916830000000005</c:v>
                </c:pt>
                <c:pt idx="25886">
                  <c:v>0.16609249999999998</c:v>
                </c:pt>
                <c:pt idx="25887">
                  <c:v>0.16609249999999998</c:v>
                </c:pt>
                <c:pt idx="25888">
                  <c:v>0.16916830000000005</c:v>
                </c:pt>
                <c:pt idx="25889">
                  <c:v>0.16916830000000005</c:v>
                </c:pt>
                <c:pt idx="25890">
                  <c:v>0.16609249999999998</c:v>
                </c:pt>
                <c:pt idx="25891">
                  <c:v>0.16301670000000001</c:v>
                </c:pt>
                <c:pt idx="25892">
                  <c:v>0.16301670000000001</c:v>
                </c:pt>
                <c:pt idx="25893">
                  <c:v>0.16301670000000001</c:v>
                </c:pt>
                <c:pt idx="25894">
                  <c:v>0.16301670000000001</c:v>
                </c:pt>
                <c:pt idx="25895">
                  <c:v>0.16301670000000001</c:v>
                </c:pt>
                <c:pt idx="25896">
                  <c:v>0.16609249999999998</c:v>
                </c:pt>
                <c:pt idx="25897">
                  <c:v>0.16609249999999998</c:v>
                </c:pt>
                <c:pt idx="25898">
                  <c:v>0.16301670000000001</c:v>
                </c:pt>
                <c:pt idx="25899">
                  <c:v>0.16301670000000001</c:v>
                </c:pt>
                <c:pt idx="25900">
                  <c:v>0.16609249999999998</c:v>
                </c:pt>
                <c:pt idx="25901">
                  <c:v>0.16916830000000005</c:v>
                </c:pt>
                <c:pt idx="25902">
                  <c:v>0.16916830000000005</c:v>
                </c:pt>
                <c:pt idx="25903">
                  <c:v>0.17224410000000001</c:v>
                </c:pt>
                <c:pt idx="25904">
                  <c:v>0.17224410000000001</c:v>
                </c:pt>
                <c:pt idx="25905">
                  <c:v>0.17224410000000001</c:v>
                </c:pt>
                <c:pt idx="25906">
                  <c:v>0.17224410000000001</c:v>
                </c:pt>
                <c:pt idx="25907">
                  <c:v>0.17224410000000001</c:v>
                </c:pt>
                <c:pt idx="25908">
                  <c:v>0.17531980000000003</c:v>
                </c:pt>
                <c:pt idx="25909">
                  <c:v>0.17531980000000003</c:v>
                </c:pt>
                <c:pt idx="25910">
                  <c:v>0.17531980000000003</c:v>
                </c:pt>
                <c:pt idx="25911">
                  <c:v>0.17531980000000003</c:v>
                </c:pt>
                <c:pt idx="25912">
                  <c:v>0.17531980000000003</c:v>
                </c:pt>
                <c:pt idx="25913">
                  <c:v>0.17531980000000003</c:v>
                </c:pt>
                <c:pt idx="25914">
                  <c:v>0.17531980000000003</c:v>
                </c:pt>
                <c:pt idx="25915">
                  <c:v>0.17839570000000005</c:v>
                </c:pt>
                <c:pt idx="25916">
                  <c:v>0.17839570000000005</c:v>
                </c:pt>
                <c:pt idx="25917">
                  <c:v>0.17839570000000005</c:v>
                </c:pt>
                <c:pt idx="25918">
                  <c:v>0.17839570000000005</c:v>
                </c:pt>
                <c:pt idx="25919">
                  <c:v>0.18147140000000006</c:v>
                </c:pt>
                <c:pt idx="25920">
                  <c:v>0.18454720000000002</c:v>
                </c:pt>
                <c:pt idx="25921">
                  <c:v>0.18147140000000006</c:v>
                </c:pt>
                <c:pt idx="25922">
                  <c:v>0.17839570000000005</c:v>
                </c:pt>
                <c:pt idx="25923">
                  <c:v>0.17839570000000005</c:v>
                </c:pt>
                <c:pt idx="25924">
                  <c:v>0.17839570000000005</c:v>
                </c:pt>
                <c:pt idx="25925">
                  <c:v>0.17531980000000003</c:v>
                </c:pt>
                <c:pt idx="25926">
                  <c:v>0.17839570000000005</c:v>
                </c:pt>
                <c:pt idx="25927">
                  <c:v>0.18147140000000006</c:v>
                </c:pt>
                <c:pt idx="25928">
                  <c:v>0.17839570000000005</c:v>
                </c:pt>
                <c:pt idx="25929">
                  <c:v>0.17531980000000003</c:v>
                </c:pt>
                <c:pt idx="25930">
                  <c:v>0.17839570000000005</c:v>
                </c:pt>
                <c:pt idx="25931">
                  <c:v>0.17839570000000005</c:v>
                </c:pt>
                <c:pt idx="25932">
                  <c:v>0.17531980000000003</c:v>
                </c:pt>
                <c:pt idx="25933">
                  <c:v>0.17531980000000003</c:v>
                </c:pt>
                <c:pt idx="25934">
                  <c:v>0.17531980000000003</c:v>
                </c:pt>
                <c:pt idx="25935">
                  <c:v>0.17839570000000005</c:v>
                </c:pt>
                <c:pt idx="25936">
                  <c:v>0.17839570000000005</c:v>
                </c:pt>
                <c:pt idx="25937">
                  <c:v>0.17531980000000003</c:v>
                </c:pt>
                <c:pt idx="25938">
                  <c:v>0.17531980000000003</c:v>
                </c:pt>
                <c:pt idx="25939">
                  <c:v>0.17531980000000003</c:v>
                </c:pt>
                <c:pt idx="25940">
                  <c:v>0.17531980000000003</c:v>
                </c:pt>
                <c:pt idx="25941">
                  <c:v>0.17531980000000003</c:v>
                </c:pt>
                <c:pt idx="25942">
                  <c:v>0.17839570000000005</c:v>
                </c:pt>
                <c:pt idx="25943">
                  <c:v>0.18147140000000006</c:v>
                </c:pt>
                <c:pt idx="25944">
                  <c:v>0.17839570000000005</c:v>
                </c:pt>
                <c:pt idx="25945">
                  <c:v>0.17839570000000005</c:v>
                </c:pt>
                <c:pt idx="25946">
                  <c:v>0.17839570000000005</c:v>
                </c:pt>
                <c:pt idx="25947">
                  <c:v>0.17839570000000005</c:v>
                </c:pt>
                <c:pt idx="25948">
                  <c:v>0.17531980000000003</c:v>
                </c:pt>
                <c:pt idx="25949">
                  <c:v>0.17531980000000003</c:v>
                </c:pt>
                <c:pt idx="25950">
                  <c:v>0.17531980000000003</c:v>
                </c:pt>
                <c:pt idx="25951">
                  <c:v>0.17224410000000001</c:v>
                </c:pt>
                <c:pt idx="25952">
                  <c:v>0.17224410000000001</c:v>
                </c:pt>
                <c:pt idx="25953">
                  <c:v>0.17224410000000001</c:v>
                </c:pt>
                <c:pt idx="25954">
                  <c:v>0.17224410000000001</c:v>
                </c:pt>
                <c:pt idx="25955">
                  <c:v>0.17224410000000001</c:v>
                </c:pt>
                <c:pt idx="25956">
                  <c:v>0.17224410000000001</c:v>
                </c:pt>
                <c:pt idx="25957">
                  <c:v>0.17531980000000003</c:v>
                </c:pt>
                <c:pt idx="25958">
                  <c:v>0.17531980000000003</c:v>
                </c:pt>
                <c:pt idx="25959">
                  <c:v>0.17531980000000003</c:v>
                </c:pt>
                <c:pt idx="25960">
                  <c:v>0.17531980000000003</c:v>
                </c:pt>
                <c:pt idx="25961">
                  <c:v>0.17839570000000005</c:v>
                </c:pt>
                <c:pt idx="25962">
                  <c:v>0.17531980000000003</c:v>
                </c:pt>
                <c:pt idx="25963">
                  <c:v>0.17531980000000003</c:v>
                </c:pt>
                <c:pt idx="25964">
                  <c:v>0.17531980000000003</c:v>
                </c:pt>
                <c:pt idx="25965">
                  <c:v>0.17531980000000003</c:v>
                </c:pt>
                <c:pt idx="25966">
                  <c:v>0.17531980000000003</c:v>
                </c:pt>
                <c:pt idx="25967">
                  <c:v>0.17531980000000003</c:v>
                </c:pt>
                <c:pt idx="25968">
                  <c:v>0.17839570000000005</c:v>
                </c:pt>
                <c:pt idx="25969">
                  <c:v>0.18147140000000006</c:v>
                </c:pt>
                <c:pt idx="25970">
                  <c:v>0.17839570000000005</c:v>
                </c:pt>
                <c:pt idx="25971">
                  <c:v>0.17839570000000005</c:v>
                </c:pt>
                <c:pt idx="25972">
                  <c:v>0.17531980000000003</c:v>
                </c:pt>
                <c:pt idx="25973">
                  <c:v>0.17224410000000001</c:v>
                </c:pt>
                <c:pt idx="25974">
                  <c:v>0.17839570000000005</c:v>
                </c:pt>
                <c:pt idx="25975">
                  <c:v>0.17224410000000001</c:v>
                </c:pt>
                <c:pt idx="25976">
                  <c:v>0.16916830000000005</c:v>
                </c:pt>
                <c:pt idx="25977">
                  <c:v>0.16916830000000005</c:v>
                </c:pt>
                <c:pt idx="25978">
                  <c:v>0.17224410000000001</c:v>
                </c:pt>
                <c:pt idx="25979">
                  <c:v>0.17224410000000001</c:v>
                </c:pt>
                <c:pt idx="25980">
                  <c:v>0.16609249999999998</c:v>
                </c:pt>
                <c:pt idx="25981">
                  <c:v>0.16301670000000001</c:v>
                </c:pt>
                <c:pt idx="25982">
                  <c:v>0.16916830000000005</c:v>
                </c:pt>
                <c:pt idx="25983">
                  <c:v>0.16916830000000005</c:v>
                </c:pt>
                <c:pt idx="25984">
                  <c:v>0.16301670000000001</c:v>
                </c:pt>
                <c:pt idx="25985">
                  <c:v>0.15994090000000005</c:v>
                </c:pt>
                <c:pt idx="25986">
                  <c:v>0.16609249999999998</c:v>
                </c:pt>
                <c:pt idx="25987">
                  <c:v>0.17224410000000001</c:v>
                </c:pt>
                <c:pt idx="25988">
                  <c:v>0.16916830000000005</c:v>
                </c:pt>
                <c:pt idx="25989">
                  <c:v>0.16609249999999998</c:v>
                </c:pt>
                <c:pt idx="25990">
                  <c:v>0.16609249999999998</c:v>
                </c:pt>
                <c:pt idx="25991">
                  <c:v>0.17224410000000001</c:v>
                </c:pt>
                <c:pt idx="25992">
                  <c:v>0.16916830000000005</c:v>
                </c:pt>
                <c:pt idx="25993">
                  <c:v>0.16609249999999998</c:v>
                </c:pt>
                <c:pt idx="25994">
                  <c:v>0.16609249999999998</c:v>
                </c:pt>
                <c:pt idx="25995">
                  <c:v>0.16609249999999998</c:v>
                </c:pt>
                <c:pt idx="25996">
                  <c:v>0.16609249999999998</c:v>
                </c:pt>
                <c:pt idx="25997">
                  <c:v>0.16301670000000001</c:v>
                </c:pt>
                <c:pt idx="25998">
                  <c:v>0.15994090000000005</c:v>
                </c:pt>
                <c:pt idx="25999">
                  <c:v>0.15994090000000005</c:v>
                </c:pt>
                <c:pt idx="26000">
                  <c:v>0.16301670000000001</c:v>
                </c:pt>
                <c:pt idx="26001">
                  <c:v>0.15994090000000005</c:v>
                </c:pt>
                <c:pt idx="26002">
                  <c:v>0.15686509999999998</c:v>
                </c:pt>
                <c:pt idx="26003">
                  <c:v>0.15994090000000005</c:v>
                </c:pt>
                <c:pt idx="26004">
                  <c:v>0.16301670000000001</c:v>
                </c:pt>
                <c:pt idx="26005">
                  <c:v>0.16301670000000001</c:v>
                </c:pt>
                <c:pt idx="26006">
                  <c:v>0.16301670000000001</c:v>
                </c:pt>
                <c:pt idx="26007">
                  <c:v>0.16609249999999998</c:v>
                </c:pt>
                <c:pt idx="26008">
                  <c:v>0.16916830000000005</c:v>
                </c:pt>
                <c:pt idx="26009">
                  <c:v>0.16609249999999998</c:v>
                </c:pt>
                <c:pt idx="26010">
                  <c:v>0.16301670000000001</c:v>
                </c:pt>
                <c:pt idx="26011">
                  <c:v>0.16609249999999998</c:v>
                </c:pt>
                <c:pt idx="26012">
                  <c:v>0.17224410000000001</c:v>
                </c:pt>
                <c:pt idx="26013">
                  <c:v>0.17224410000000001</c:v>
                </c:pt>
                <c:pt idx="26014">
                  <c:v>0.17224410000000001</c:v>
                </c:pt>
                <c:pt idx="26015">
                  <c:v>0.16916830000000005</c:v>
                </c:pt>
                <c:pt idx="26016">
                  <c:v>0.17224410000000001</c:v>
                </c:pt>
                <c:pt idx="26017">
                  <c:v>0.17224410000000001</c:v>
                </c:pt>
                <c:pt idx="26018">
                  <c:v>0.16916830000000005</c:v>
                </c:pt>
                <c:pt idx="26019">
                  <c:v>0.16609249999999998</c:v>
                </c:pt>
                <c:pt idx="26020">
                  <c:v>0.16609249999999998</c:v>
                </c:pt>
                <c:pt idx="26021">
                  <c:v>0.16609249999999998</c:v>
                </c:pt>
                <c:pt idx="26022">
                  <c:v>0.16301670000000001</c:v>
                </c:pt>
                <c:pt idx="26023">
                  <c:v>0.15994090000000005</c:v>
                </c:pt>
                <c:pt idx="26024">
                  <c:v>0.15994090000000005</c:v>
                </c:pt>
                <c:pt idx="26025">
                  <c:v>0.15994090000000005</c:v>
                </c:pt>
                <c:pt idx="26026">
                  <c:v>0.15994090000000005</c:v>
                </c:pt>
                <c:pt idx="26027">
                  <c:v>0.15686509999999998</c:v>
                </c:pt>
                <c:pt idx="26028">
                  <c:v>0.15994090000000005</c:v>
                </c:pt>
                <c:pt idx="26029">
                  <c:v>0.15994090000000005</c:v>
                </c:pt>
                <c:pt idx="26030">
                  <c:v>0.15994090000000005</c:v>
                </c:pt>
                <c:pt idx="26031">
                  <c:v>0.15686509999999998</c:v>
                </c:pt>
                <c:pt idx="26032">
                  <c:v>0.15686509999999998</c:v>
                </c:pt>
                <c:pt idx="26033">
                  <c:v>0.15686509999999998</c:v>
                </c:pt>
                <c:pt idx="26034">
                  <c:v>0.15686509999999998</c:v>
                </c:pt>
                <c:pt idx="26035">
                  <c:v>0.15686509999999998</c:v>
                </c:pt>
                <c:pt idx="26036">
                  <c:v>0.15686509999999998</c:v>
                </c:pt>
                <c:pt idx="26037">
                  <c:v>0.15686509999999998</c:v>
                </c:pt>
                <c:pt idx="26038">
                  <c:v>0.15686509999999998</c:v>
                </c:pt>
                <c:pt idx="26039">
                  <c:v>0.15686509999999998</c:v>
                </c:pt>
                <c:pt idx="26040">
                  <c:v>0.15686509999999998</c:v>
                </c:pt>
                <c:pt idx="26041">
                  <c:v>0.15686509999999998</c:v>
                </c:pt>
                <c:pt idx="26042">
                  <c:v>0.15686509999999998</c:v>
                </c:pt>
                <c:pt idx="26043">
                  <c:v>0.15686509999999998</c:v>
                </c:pt>
                <c:pt idx="26044">
                  <c:v>0.15686509999999998</c:v>
                </c:pt>
                <c:pt idx="26045">
                  <c:v>0.15686509999999998</c:v>
                </c:pt>
                <c:pt idx="26046">
                  <c:v>0.15686509999999998</c:v>
                </c:pt>
                <c:pt idx="26047">
                  <c:v>0.15994090000000005</c:v>
                </c:pt>
                <c:pt idx="26048">
                  <c:v>0.15994090000000005</c:v>
                </c:pt>
                <c:pt idx="26049">
                  <c:v>0.16301670000000001</c:v>
                </c:pt>
                <c:pt idx="26050">
                  <c:v>0.16301670000000001</c:v>
                </c:pt>
                <c:pt idx="26051">
                  <c:v>0.16609249999999998</c:v>
                </c:pt>
                <c:pt idx="26052">
                  <c:v>0.16916830000000005</c:v>
                </c:pt>
                <c:pt idx="26053">
                  <c:v>0.17224410000000001</c:v>
                </c:pt>
                <c:pt idx="26054">
                  <c:v>0.16916830000000005</c:v>
                </c:pt>
                <c:pt idx="26055">
                  <c:v>0.16916830000000005</c:v>
                </c:pt>
                <c:pt idx="26056">
                  <c:v>0.17224410000000001</c:v>
                </c:pt>
                <c:pt idx="26057">
                  <c:v>0.17224410000000001</c:v>
                </c:pt>
                <c:pt idx="26058">
                  <c:v>0.16916830000000005</c:v>
                </c:pt>
                <c:pt idx="26059">
                  <c:v>0.16916830000000005</c:v>
                </c:pt>
                <c:pt idx="26060">
                  <c:v>0.16916830000000005</c:v>
                </c:pt>
                <c:pt idx="26061">
                  <c:v>0.17224410000000001</c:v>
                </c:pt>
                <c:pt idx="26062">
                  <c:v>0.17531980000000003</c:v>
                </c:pt>
                <c:pt idx="26063">
                  <c:v>0.17224410000000001</c:v>
                </c:pt>
                <c:pt idx="26064">
                  <c:v>0.17224410000000001</c:v>
                </c:pt>
                <c:pt idx="26065">
                  <c:v>0.17224410000000001</c:v>
                </c:pt>
                <c:pt idx="26066">
                  <c:v>0.17531980000000003</c:v>
                </c:pt>
                <c:pt idx="26067">
                  <c:v>0.17531980000000003</c:v>
                </c:pt>
                <c:pt idx="26068">
                  <c:v>0.17224410000000001</c:v>
                </c:pt>
                <c:pt idx="26069">
                  <c:v>0.17224410000000001</c:v>
                </c:pt>
                <c:pt idx="26070">
                  <c:v>0.17224410000000001</c:v>
                </c:pt>
                <c:pt idx="26071">
                  <c:v>0.17224410000000001</c:v>
                </c:pt>
                <c:pt idx="26072">
                  <c:v>0.17224410000000001</c:v>
                </c:pt>
                <c:pt idx="26073">
                  <c:v>0.17224410000000001</c:v>
                </c:pt>
                <c:pt idx="26074">
                  <c:v>0.17531980000000003</c:v>
                </c:pt>
                <c:pt idx="26075">
                  <c:v>0.17839570000000005</c:v>
                </c:pt>
                <c:pt idx="26076">
                  <c:v>0.17839570000000005</c:v>
                </c:pt>
                <c:pt idx="26077">
                  <c:v>0.17531980000000003</c:v>
                </c:pt>
                <c:pt idx="26078">
                  <c:v>0.17839570000000005</c:v>
                </c:pt>
                <c:pt idx="26079">
                  <c:v>0.17531980000000003</c:v>
                </c:pt>
                <c:pt idx="26080">
                  <c:v>0.17531980000000003</c:v>
                </c:pt>
                <c:pt idx="26081">
                  <c:v>0.17531980000000003</c:v>
                </c:pt>
                <c:pt idx="26082">
                  <c:v>0.17531980000000003</c:v>
                </c:pt>
                <c:pt idx="26083">
                  <c:v>0.17839570000000005</c:v>
                </c:pt>
                <c:pt idx="26084">
                  <c:v>0.17839570000000005</c:v>
                </c:pt>
                <c:pt idx="26085">
                  <c:v>0.17839570000000005</c:v>
                </c:pt>
                <c:pt idx="26086">
                  <c:v>0.17839570000000005</c:v>
                </c:pt>
                <c:pt idx="26087">
                  <c:v>0.17839570000000005</c:v>
                </c:pt>
                <c:pt idx="26088">
                  <c:v>0.17839570000000005</c:v>
                </c:pt>
                <c:pt idx="26089">
                  <c:v>0.17839570000000005</c:v>
                </c:pt>
                <c:pt idx="26090">
                  <c:v>0.17839570000000005</c:v>
                </c:pt>
                <c:pt idx="26091">
                  <c:v>0.17839570000000005</c:v>
                </c:pt>
                <c:pt idx="26092">
                  <c:v>0.18147140000000006</c:v>
                </c:pt>
                <c:pt idx="26093">
                  <c:v>0.18147140000000006</c:v>
                </c:pt>
                <c:pt idx="26094">
                  <c:v>0.18147140000000006</c:v>
                </c:pt>
                <c:pt idx="26095">
                  <c:v>0.17839570000000005</c:v>
                </c:pt>
                <c:pt idx="26096">
                  <c:v>0.18147140000000006</c:v>
                </c:pt>
                <c:pt idx="26097">
                  <c:v>0.17839570000000005</c:v>
                </c:pt>
                <c:pt idx="26098">
                  <c:v>0.17531980000000003</c:v>
                </c:pt>
                <c:pt idx="26099">
                  <c:v>0.17531980000000003</c:v>
                </c:pt>
                <c:pt idx="26100">
                  <c:v>0.17224410000000001</c:v>
                </c:pt>
                <c:pt idx="26101">
                  <c:v>0.17224410000000001</c:v>
                </c:pt>
                <c:pt idx="26102">
                  <c:v>0.17224410000000001</c:v>
                </c:pt>
                <c:pt idx="26103">
                  <c:v>0.17224410000000001</c:v>
                </c:pt>
                <c:pt idx="26104">
                  <c:v>0.17224410000000001</c:v>
                </c:pt>
                <c:pt idx="26105">
                  <c:v>0.17531980000000003</c:v>
                </c:pt>
                <c:pt idx="26106">
                  <c:v>0.17531980000000003</c:v>
                </c:pt>
                <c:pt idx="26107">
                  <c:v>0.17531980000000003</c:v>
                </c:pt>
                <c:pt idx="26108">
                  <c:v>0.17839570000000005</c:v>
                </c:pt>
                <c:pt idx="26109">
                  <c:v>0.18147140000000006</c:v>
                </c:pt>
                <c:pt idx="26110">
                  <c:v>0.18147140000000006</c:v>
                </c:pt>
                <c:pt idx="26111">
                  <c:v>0.18147140000000006</c:v>
                </c:pt>
                <c:pt idx="26112">
                  <c:v>0.18454720000000002</c:v>
                </c:pt>
                <c:pt idx="26113">
                  <c:v>0.18454720000000002</c:v>
                </c:pt>
                <c:pt idx="26114">
                  <c:v>0.18454720000000002</c:v>
                </c:pt>
                <c:pt idx="26115">
                  <c:v>0.18454720000000002</c:v>
                </c:pt>
                <c:pt idx="26116">
                  <c:v>0.18762299999999998</c:v>
                </c:pt>
                <c:pt idx="26117">
                  <c:v>0.18762299999999998</c:v>
                </c:pt>
                <c:pt idx="26118">
                  <c:v>0.18454720000000002</c:v>
                </c:pt>
                <c:pt idx="26119">
                  <c:v>0.18147140000000006</c:v>
                </c:pt>
                <c:pt idx="26120">
                  <c:v>0.18147140000000006</c:v>
                </c:pt>
                <c:pt idx="26121">
                  <c:v>0.18147140000000006</c:v>
                </c:pt>
                <c:pt idx="26122">
                  <c:v>0.17839570000000005</c:v>
                </c:pt>
                <c:pt idx="26123">
                  <c:v>0.17839570000000005</c:v>
                </c:pt>
                <c:pt idx="26124">
                  <c:v>0.18147140000000006</c:v>
                </c:pt>
                <c:pt idx="26125">
                  <c:v>0.18147140000000006</c:v>
                </c:pt>
                <c:pt idx="26126">
                  <c:v>0.17839570000000005</c:v>
                </c:pt>
                <c:pt idx="26127">
                  <c:v>0.17839570000000005</c:v>
                </c:pt>
                <c:pt idx="26128">
                  <c:v>0.17531980000000003</c:v>
                </c:pt>
                <c:pt idx="26129">
                  <c:v>0.17531980000000003</c:v>
                </c:pt>
                <c:pt idx="26130">
                  <c:v>0.17531980000000003</c:v>
                </c:pt>
                <c:pt idx="26131">
                  <c:v>0.17531980000000003</c:v>
                </c:pt>
                <c:pt idx="26132">
                  <c:v>0.17839570000000005</c:v>
                </c:pt>
                <c:pt idx="26133">
                  <c:v>0.17839570000000005</c:v>
                </c:pt>
                <c:pt idx="26134">
                  <c:v>0.17531980000000003</c:v>
                </c:pt>
                <c:pt idx="26135">
                  <c:v>0.17531980000000003</c:v>
                </c:pt>
                <c:pt idx="26136">
                  <c:v>0.17531980000000003</c:v>
                </c:pt>
                <c:pt idx="26137">
                  <c:v>0.17839570000000005</c:v>
                </c:pt>
                <c:pt idx="26138">
                  <c:v>0.17839570000000005</c:v>
                </c:pt>
                <c:pt idx="26139">
                  <c:v>0.18147140000000006</c:v>
                </c:pt>
                <c:pt idx="26140">
                  <c:v>0.17839570000000005</c:v>
                </c:pt>
                <c:pt idx="26141">
                  <c:v>0.17839570000000005</c:v>
                </c:pt>
                <c:pt idx="26142">
                  <c:v>0.18147140000000006</c:v>
                </c:pt>
                <c:pt idx="26143">
                  <c:v>0.17839570000000005</c:v>
                </c:pt>
                <c:pt idx="26144">
                  <c:v>0.17531980000000003</c:v>
                </c:pt>
                <c:pt idx="26145">
                  <c:v>0.17839570000000005</c:v>
                </c:pt>
                <c:pt idx="26146">
                  <c:v>0.18147140000000006</c:v>
                </c:pt>
                <c:pt idx="26147">
                  <c:v>0.18147140000000006</c:v>
                </c:pt>
                <c:pt idx="26148">
                  <c:v>0.18147140000000006</c:v>
                </c:pt>
                <c:pt idx="26149">
                  <c:v>0.17839570000000005</c:v>
                </c:pt>
                <c:pt idx="26150">
                  <c:v>0.17839570000000005</c:v>
                </c:pt>
                <c:pt idx="26151">
                  <c:v>0.18147140000000006</c:v>
                </c:pt>
                <c:pt idx="26152">
                  <c:v>0.17839570000000005</c:v>
                </c:pt>
                <c:pt idx="26153">
                  <c:v>0.17839570000000005</c:v>
                </c:pt>
                <c:pt idx="26154">
                  <c:v>0.18147140000000006</c:v>
                </c:pt>
                <c:pt idx="26155">
                  <c:v>0.18147140000000006</c:v>
                </c:pt>
                <c:pt idx="26156">
                  <c:v>0.17839570000000005</c:v>
                </c:pt>
                <c:pt idx="26157">
                  <c:v>0.17531980000000003</c:v>
                </c:pt>
                <c:pt idx="26158">
                  <c:v>0.17839570000000005</c:v>
                </c:pt>
                <c:pt idx="26159">
                  <c:v>0.17839570000000005</c:v>
                </c:pt>
                <c:pt idx="26160">
                  <c:v>0.17531980000000003</c:v>
                </c:pt>
                <c:pt idx="26161">
                  <c:v>0.17224410000000001</c:v>
                </c:pt>
                <c:pt idx="26162">
                  <c:v>0.17224410000000001</c:v>
                </c:pt>
                <c:pt idx="26163">
                  <c:v>0.17531980000000003</c:v>
                </c:pt>
                <c:pt idx="26164">
                  <c:v>0.17224410000000001</c:v>
                </c:pt>
                <c:pt idx="26165">
                  <c:v>0.16916830000000005</c:v>
                </c:pt>
                <c:pt idx="26166">
                  <c:v>0.17224410000000001</c:v>
                </c:pt>
                <c:pt idx="26167">
                  <c:v>0.17224410000000001</c:v>
                </c:pt>
                <c:pt idx="26168">
                  <c:v>0.17531980000000003</c:v>
                </c:pt>
                <c:pt idx="26169">
                  <c:v>0.17224410000000001</c:v>
                </c:pt>
                <c:pt idx="26170">
                  <c:v>0.17531980000000003</c:v>
                </c:pt>
                <c:pt idx="26171">
                  <c:v>0.17531980000000003</c:v>
                </c:pt>
                <c:pt idx="26172">
                  <c:v>0.17224410000000001</c:v>
                </c:pt>
                <c:pt idx="26173">
                  <c:v>0.17224410000000001</c:v>
                </c:pt>
                <c:pt idx="26174">
                  <c:v>0.16916830000000005</c:v>
                </c:pt>
                <c:pt idx="26175">
                  <c:v>0.16916830000000005</c:v>
                </c:pt>
                <c:pt idx="26176">
                  <c:v>0.16916830000000005</c:v>
                </c:pt>
                <c:pt idx="26177">
                  <c:v>0.17224410000000001</c:v>
                </c:pt>
                <c:pt idx="26178">
                  <c:v>0.17531980000000003</c:v>
                </c:pt>
                <c:pt idx="26179">
                  <c:v>0.17531980000000003</c:v>
                </c:pt>
                <c:pt idx="26180">
                  <c:v>0.17531980000000003</c:v>
                </c:pt>
                <c:pt idx="26181">
                  <c:v>0.17839570000000005</c:v>
                </c:pt>
                <c:pt idx="26182">
                  <c:v>0.17531980000000003</c:v>
                </c:pt>
                <c:pt idx="26183">
                  <c:v>0.17531980000000003</c:v>
                </c:pt>
                <c:pt idx="26184">
                  <c:v>0.17839570000000005</c:v>
                </c:pt>
                <c:pt idx="26185">
                  <c:v>0.18147140000000006</c:v>
                </c:pt>
                <c:pt idx="26186">
                  <c:v>0.18147140000000006</c:v>
                </c:pt>
                <c:pt idx="26187">
                  <c:v>0.17839570000000005</c:v>
                </c:pt>
                <c:pt idx="26188">
                  <c:v>0.17839570000000005</c:v>
                </c:pt>
                <c:pt idx="26189">
                  <c:v>0.17839570000000005</c:v>
                </c:pt>
                <c:pt idx="26190">
                  <c:v>0.18147140000000006</c:v>
                </c:pt>
                <c:pt idx="26191">
                  <c:v>0.18147140000000006</c:v>
                </c:pt>
                <c:pt idx="26192">
                  <c:v>0.18147140000000006</c:v>
                </c:pt>
                <c:pt idx="26193">
                  <c:v>0.18454720000000002</c:v>
                </c:pt>
                <c:pt idx="26194">
                  <c:v>0.18454720000000002</c:v>
                </c:pt>
                <c:pt idx="26195">
                  <c:v>0.18147140000000006</c:v>
                </c:pt>
                <c:pt idx="26196">
                  <c:v>0.18147140000000006</c:v>
                </c:pt>
                <c:pt idx="26197">
                  <c:v>0.17839570000000005</c:v>
                </c:pt>
                <c:pt idx="26198">
                  <c:v>0.17839570000000005</c:v>
                </c:pt>
                <c:pt idx="26199">
                  <c:v>0.17839570000000005</c:v>
                </c:pt>
                <c:pt idx="26200">
                  <c:v>0.18147140000000006</c:v>
                </c:pt>
                <c:pt idx="26201">
                  <c:v>0.18147140000000006</c:v>
                </c:pt>
                <c:pt idx="26202">
                  <c:v>0.18147140000000006</c:v>
                </c:pt>
                <c:pt idx="26203">
                  <c:v>0.18147140000000006</c:v>
                </c:pt>
                <c:pt idx="26204">
                  <c:v>0.18454720000000002</c:v>
                </c:pt>
                <c:pt idx="26205">
                  <c:v>0.18454720000000002</c:v>
                </c:pt>
                <c:pt idx="26206">
                  <c:v>0.18147140000000006</c:v>
                </c:pt>
                <c:pt idx="26207">
                  <c:v>0.18454720000000002</c:v>
                </c:pt>
                <c:pt idx="26208">
                  <c:v>0.18762299999999998</c:v>
                </c:pt>
                <c:pt idx="26209">
                  <c:v>0.18454720000000002</c:v>
                </c:pt>
                <c:pt idx="26210">
                  <c:v>0.18454720000000002</c:v>
                </c:pt>
                <c:pt idx="26211">
                  <c:v>0.18454720000000002</c:v>
                </c:pt>
                <c:pt idx="26212">
                  <c:v>0.18762299999999998</c:v>
                </c:pt>
                <c:pt idx="26213">
                  <c:v>0.18454720000000002</c:v>
                </c:pt>
                <c:pt idx="26214">
                  <c:v>0.18454720000000002</c:v>
                </c:pt>
                <c:pt idx="26215">
                  <c:v>0.18454720000000002</c:v>
                </c:pt>
                <c:pt idx="26216">
                  <c:v>0.18762299999999998</c:v>
                </c:pt>
                <c:pt idx="26217">
                  <c:v>0.18454720000000002</c:v>
                </c:pt>
                <c:pt idx="26218">
                  <c:v>0.18454720000000002</c:v>
                </c:pt>
                <c:pt idx="26219">
                  <c:v>0.18454720000000002</c:v>
                </c:pt>
                <c:pt idx="26220">
                  <c:v>0.18454720000000002</c:v>
                </c:pt>
                <c:pt idx="26221">
                  <c:v>0.18762299999999998</c:v>
                </c:pt>
                <c:pt idx="26222">
                  <c:v>0.18454720000000002</c:v>
                </c:pt>
                <c:pt idx="26223">
                  <c:v>0.18147140000000006</c:v>
                </c:pt>
                <c:pt idx="26224">
                  <c:v>0.18147140000000006</c:v>
                </c:pt>
                <c:pt idx="26225">
                  <c:v>0.18147140000000006</c:v>
                </c:pt>
                <c:pt idx="26226">
                  <c:v>0.18147140000000006</c:v>
                </c:pt>
                <c:pt idx="26227">
                  <c:v>0.17839570000000005</c:v>
                </c:pt>
                <c:pt idx="26228">
                  <c:v>0.18147140000000006</c:v>
                </c:pt>
                <c:pt idx="26229">
                  <c:v>0.18454720000000002</c:v>
                </c:pt>
                <c:pt idx="26230">
                  <c:v>0.17839570000000005</c:v>
                </c:pt>
                <c:pt idx="26231">
                  <c:v>0.18454720000000002</c:v>
                </c:pt>
                <c:pt idx="26232">
                  <c:v>0.18454720000000002</c:v>
                </c:pt>
                <c:pt idx="26233">
                  <c:v>0.18454720000000002</c:v>
                </c:pt>
                <c:pt idx="26234">
                  <c:v>0.17839570000000005</c:v>
                </c:pt>
                <c:pt idx="26235">
                  <c:v>0.17531980000000003</c:v>
                </c:pt>
                <c:pt idx="26236">
                  <c:v>0.17839570000000005</c:v>
                </c:pt>
                <c:pt idx="26237">
                  <c:v>0.18147140000000006</c:v>
                </c:pt>
                <c:pt idx="26238">
                  <c:v>0.17224410000000001</c:v>
                </c:pt>
                <c:pt idx="26239">
                  <c:v>0.17224410000000001</c:v>
                </c:pt>
                <c:pt idx="26240">
                  <c:v>0.18147140000000006</c:v>
                </c:pt>
                <c:pt idx="26241">
                  <c:v>0.18454720000000002</c:v>
                </c:pt>
                <c:pt idx="26242">
                  <c:v>0.17839570000000005</c:v>
                </c:pt>
                <c:pt idx="26243">
                  <c:v>0.17531980000000003</c:v>
                </c:pt>
                <c:pt idx="26244">
                  <c:v>0.17531980000000003</c:v>
                </c:pt>
                <c:pt idx="26245">
                  <c:v>0.18147140000000006</c:v>
                </c:pt>
                <c:pt idx="26246">
                  <c:v>0.18454720000000002</c:v>
                </c:pt>
                <c:pt idx="26247">
                  <c:v>0.18147140000000006</c:v>
                </c:pt>
                <c:pt idx="26248">
                  <c:v>0.18454720000000002</c:v>
                </c:pt>
                <c:pt idx="26249">
                  <c:v>0.18762299999999998</c:v>
                </c:pt>
                <c:pt idx="26250">
                  <c:v>0.18762299999999998</c:v>
                </c:pt>
                <c:pt idx="26251">
                  <c:v>0.18454720000000002</c:v>
                </c:pt>
                <c:pt idx="26252">
                  <c:v>0.18454720000000002</c:v>
                </c:pt>
                <c:pt idx="26253">
                  <c:v>0.18762299999999998</c:v>
                </c:pt>
                <c:pt idx="26254">
                  <c:v>0.18762299999999998</c:v>
                </c:pt>
                <c:pt idx="26255">
                  <c:v>0.18454720000000002</c:v>
                </c:pt>
                <c:pt idx="26256">
                  <c:v>0.18454720000000002</c:v>
                </c:pt>
                <c:pt idx="26257">
                  <c:v>0.18454720000000002</c:v>
                </c:pt>
                <c:pt idx="26258">
                  <c:v>0.18762299999999998</c:v>
                </c:pt>
                <c:pt idx="26259">
                  <c:v>0.18147140000000006</c:v>
                </c:pt>
                <c:pt idx="26260">
                  <c:v>0.18147140000000006</c:v>
                </c:pt>
                <c:pt idx="26261">
                  <c:v>0.18454720000000002</c:v>
                </c:pt>
                <c:pt idx="26262">
                  <c:v>0.18454720000000002</c:v>
                </c:pt>
                <c:pt idx="26263">
                  <c:v>0.18147140000000006</c:v>
                </c:pt>
                <c:pt idx="26264">
                  <c:v>0.18147140000000006</c:v>
                </c:pt>
                <c:pt idx="26265">
                  <c:v>0.18454720000000002</c:v>
                </c:pt>
                <c:pt idx="26266">
                  <c:v>0.19069880000000006</c:v>
                </c:pt>
                <c:pt idx="26267">
                  <c:v>0.18762299999999998</c:v>
                </c:pt>
                <c:pt idx="26268">
                  <c:v>0.18454720000000002</c:v>
                </c:pt>
                <c:pt idx="26269">
                  <c:v>0.18762299999999998</c:v>
                </c:pt>
                <c:pt idx="26270">
                  <c:v>0.19069880000000006</c:v>
                </c:pt>
                <c:pt idx="26271">
                  <c:v>0.19069880000000006</c:v>
                </c:pt>
                <c:pt idx="26272">
                  <c:v>0.18762299999999998</c:v>
                </c:pt>
                <c:pt idx="26273">
                  <c:v>0.18762299999999998</c:v>
                </c:pt>
                <c:pt idx="26274">
                  <c:v>0.19069880000000006</c:v>
                </c:pt>
                <c:pt idx="26275">
                  <c:v>0.19069880000000006</c:v>
                </c:pt>
                <c:pt idx="26276">
                  <c:v>0.18762299999999998</c:v>
                </c:pt>
                <c:pt idx="26277">
                  <c:v>0.18762299999999998</c:v>
                </c:pt>
                <c:pt idx="26278">
                  <c:v>0.19069880000000006</c:v>
                </c:pt>
                <c:pt idx="26279">
                  <c:v>0.19377460000000002</c:v>
                </c:pt>
                <c:pt idx="26280">
                  <c:v>0.19069880000000006</c:v>
                </c:pt>
                <c:pt idx="26281">
                  <c:v>0.19069880000000006</c:v>
                </c:pt>
                <c:pt idx="26282">
                  <c:v>0.19069880000000006</c:v>
                </c:pt>
                <c:pt idx="26283">
                  <c:v>0.19377460000000002</c:v>
                </c:pt>
                <c:pt idx="26284">
                  <c:v>0.19377460000000002</c:v>
                </c:pt>
                <c:pt idx="26285">
                  <c:v>0.19377460000000002</c:v>
                </c:pt>
                <c:pt idx="26286">
                  <c:v>0.19377460000000002</c:v>
                </c:pt>
                <c:pt idx="26287">
                  <c:v>0.19685039999999998</c:v>
                </c:pt>
                <c:pt idx="26288">
                  <c:v>0.19377460000000002</c:v>
                </c:pt>
                <c:pt idx="26289">
                  <c:v>0.19377460000000002</c:v>
                </c:pt>
                <c:pt idx="26290">
                  <c:v>0.19377460000000002</c:v>
                </c:pt>
                <c:pt idx="26291">
                  <c:v>0.19377460000000002</c:v>
                </c:pt>
                <c:pt idx="26292">
                  <c:v>0.19377460000000002</c:v>
                </c:pt>
                <c:pt idx="26293">
                  <c:v>0.19377460000000002</c:v>
                </c:pt>
                <c:pt idx="26294">
                  <c:v>0.19069880000000006</c:v>
                </c:pt>
                <c:pt idx="26295">
                  <c:v>0.19069880000000006</c:v>
                </c:pt>
                <c:pt idx="26296">
                  <c:v>0.19069880000000006</c:v>
                </c:pt>
                <c:pt idx="26297">
                  <c:v>0.19069880000000006</c:v>
                </c:pt>
                <c:pt idx="26298">
                  <c:v>0.19069880000000006</c:v>
                </c:pt>
                <c:pt idx="26299">
                  <c:v>0.19069880000000006</c:v>
                </c:pt>
                <c:pt idx="26300">
                  <c:v>0.19069880000000006</c:v>
                </c:pt>
                <c:pt idx="26301">
                  <c:v>0.19069880000000006</c:v>
                </c:pt>
                <c:pt idx="26302">
                  <c:v>0.18762299999999998</c:v>
                </c:pt>
                <c:pt idx="26303">
                  <c:v>0.18762299999999998</c:v>
                </c:pt>
                <c:pt idx="26304">
                  <c:v>0.18762299999999998</c:v>
                </c:pt>
                <c:pt idx="26305">
                  <c:v>0.18762299999999998</c:v>
                </c:pt>
                <c:pt idx="26306">
                  <c:v>0.18454720000000002</c:v>
                </c:pt>
                <c:pt idx="26307">
                  <c:v>0.18454720000000002</c:v>
                </c:pt>
                <c:pt idx="26308">
                  <c:v>0.18454720000000002</c:v>
                </c:pt>
                <c:pt idx="26309">
                  <c:v>0.18147140000000006</c:v>
                </c:pt>
                <c:pt idx="26310">
                  <c:v>0.18454720000000002</c:v>
                </c:pt>
                <c:pt idx="26311">
                  <c:v>0.18454720000000002</c:v>
                </c:pt>
                <c:pt idx="26312">
                  <c:v>0.18147140000000006</c:v>
                </c:pt>
                <c:pt idx="26313">
                  <c:v>0.18147140000000006</c:v>
                </c:pt>
                <c:pt idx="26314">
                  <c:v>0.18454720000000002</c:v>
                </c:pt>
                <c:pt idx="26315">
                  <c:v>0.18454720000000002</c:v>
                </c:pt>
                <c:pt idx="26316">
                  <c:v>0.18147140000000006</c:v>
                </c:pt>
                <c:pt idx="26317">
                  <c:v>0.18147140000000006</c:v>
                </c:pt>
                <c:pt idx="26318">
                  <c:v>0.18147140000000006</c:v>
                </c:pt>
                <c:pt idx="26319">
                  <c:v>0.18454720000000002</c:v>
                </c:pt>
                <c:pt idx="26320">
                  <c:v>0.18454720000000002</c:v>
                </c:pt>
                <c:pt idx="26321">
                  <c:v>0.18454720000000002</c:v>
                </c:pt>
                <c:pt idx="26322">
                  <c:v>0.18454720000000002</c:v>
                </c:pt>
                <c:pt idx="26323">
                  <c:v>0.18147140000000006</c:v>
                </c:pt>
                <c:pt idx="26324">
                  <c:v>0.18454720000000002</c:v>
                </c:pt>
                <c:pt idx="26325">
                  <c:v>0.18762299999999998</c:v>
                </c:pt>
                <c:pt idx="26326">
                  <c:v>0.18762299999999998</c:v>
                </c:pt>
                <c:pt idx="26327">
                  <c:v>0.19069880000000006</c:v>
                </c:pt>
                <c:pt idx="26328">
                  <c:v>0.18762299999999998</c:v>
                </c:pt>
                <c:pt idx="26329">
                  <c:v>0.18762299999999998</c:v>
                </c:pt>
                <c:pt idx="26330">
                  <c:v>0.18762299999999998</c:v>
                </c:pt>
                <c:pt idx="26331">
                  <c:v>0.18762299999999998</c:v>
                </c:pt>
                <c:pt idx="26332">
                  <c:v>0.18454720000000002</c:v>
                </c:pt>
                <c:pt idx="26333">
                  <c:v>0.18762299999999998</c:v>
                </c:pt>
                <c:pt idx="26334">
                  <c:v>0.18762299999999998</c:v>
                </c:pt>
                <c:pt idx="26335">
                  <c:v>0.19069880000000006</c:v>
                </c:pt>
                <c:pt idx="26336">
                  <c:v>0.19377460000000002</c:v>
                </c:pt>
                <c:pt idx="26337">
                  <c:v>0.19069880000000006</c:v>
                </c:pt>
                <c:pt idx="26338">
                  <c:v>0.18762299999999998</c:v>
                </c:pt>
                <c:pt idx="26339">
                  <c:v>0.18454720000000002</c:v>
                </c:pt>
                <c:pt idx="26340">
                  <c:v>0.18147140000000006</c:v>
                </c:pt>
                <c:pt idx="26341">
                  <c:v>0.18147140000000006</c:v>
                </c:pt>
                <c:pt idx="26342">
                  <c:v>0.18147140000000006</c:v>
                </c:pt>
                <c:pt idx="26343">
                  <c:v>0.17839570000000005</c:v>
                </c:pt>
                <c:pt idx="26344">
                  <c:v>0.18147140000000006</c:v>
                </c:pt>
                <c:pt idx="26345">
                  <c:v>0.18147140000000006</c:v>
                </c:pt>
                <c:pt idx="26346">
                  <c:v>0.18147140000000006</c:v>
                </c:pt>
                <c:pt idx="26347">
                  <c:v>0.18147140000000006</c:v>
                </c:pt>
                <c:pt idx="26348">
                  <c:v>0.18147140000000006</c:v>
                </c:pt>
                <c:pt idx="26349">
                  <c:v>0.18147140000000006</c:v>
                </c:pt>
                <c:pt idx="26350">
                  <c:v>0.17839570000000005</c:v>
                </c:pt>
                <c:pt idx="26351">
                  <c:v>0.18147140000000006</c:v>
                </c:pt>
                <c:pt idx="26352">
                  <c:v>0.17839570000000005</c:v>
                </c:pt>
                <c:pt idx="26353">
                  <c:v>0.18147140000000006</c:v>
                </c:pt>
                <c:pt idx="26354">
                  <c:v>0.18147140000000006</c:v>
                </c:pt>
                <c:pt idx="26355">
                  <c:v>0.18147140000000006</c:v>
                </c:pt>
                <c:pt idx="26356">
                  <c:v>0.18454720000000002</c:v>
                </c:pt>
                <c:pt idx="26357">
                  <c:v>0.18454720000000002</c:v>
                </c:pt>
                <c:pt idx="26358">
                  <c:v>0.18454720000000002</c:v>
                </c:pt>
                <c:pt idx="26359">
                  <c:v>0.18454720000000002</c:v>
                </c:pt>
                <c:pt idx="26360">
                  <c:v>0.18147140000000006</c:v>
                </c:pt>
                <c:pt idx="26361">
                  <c:v>0.18147140000000006</c:v>
                </c:pt>
                <c:pt idx="26362">
                  <c:v>0.18147140000000006</c:v>
                </c:pt>
                <c:pt idx="26363">
                  <c:v>0.18147140000000006</c:v>
                </c:pt>
                <c:pt idx="26364">
                  <c:v>0.18147140000000006</c:v>
                </c:pt>
                <c:pt idx="26365">
                  <c:v>0.17839570000000005</c:v>
                </c:pt>
                <c:pt idx="26366">
                  <c:v>0.17839570000000005</c:v>
                </c:pt>
                <c:pt idx="26367">
                  <c:v>0.17531980000000003</c:v>
                </c:pt>
                <c:pt idx="26368">
                  <c:v>0.17531980000000003</c:v>
                </c:pt>
                <c:pt idx="26369">
                  <c:v>0.17839570000000005</c:v>
                </c:pt>
                <c:pt idx="26370">
                  <c:v>0.17531980000000003</c:v>
                </c:pt>
                <c:pt idx="26371">
                  <c:v>0.17531980000000003</c:v>
                </c:pt>
                <c:pt idx="26372">
                  <c:v>0.17531980000000003</c:v>
                </c:pt>
                <c:pt idx="26373">
                  <c:v>0.17224410000000001</c:v>
                </c:pt>
                <c:pt idx="26374">
                  <c:v>0.17224410000000001</c:v>
                </c:pt>
                <c:pt idx="26375">
                  <c:v>0.17531980000000003</c:v>
                </c:pt>
                <c:pt idx="26376">
                  <c:v>0.17531980000000003</c:v>
                </c:pt>
                <c:pt idx="26377">
                  <c:v>0.17224410000000001</c:v>
                </c:pt>
                <c:pt idx="26378">
                  <c:v>0.17531980000000003</c:v>
                </c:pt>
                <c:pt idx="26379">
                  <c:v>0.17531980000000003</c:v>
                </c:pt>
                <c:pt idx="26380">
                  <c:v>0.17224410000000001</c:v>
                </c:pt>
                <c:pt idx="26381">
                  <c:v>0.17224410000000001</c:v>
                </c:pt>
                <c:pt idx="26382">
                  <c:v>0.17531980000000003</c:v>
                </c:pt>
                <c:pt idx="26383">
                  <c:v>0.17531980000000003</c:v>
                </c:pt>
                <c:pt idx="26384">
                  <c:v>0.17531980000000003</c:v>
                </c:pt>
                <c:pt idx="26385">
                  <c:v>0.17224410000000001</c:v>
                </c:pt>
                <c:pt idx="26386">
                  <c:v>0.17224410000000001</c:v>
                </c:pt>
                <c:pt idx="26387">
                  <c:v>0.17224410000000001</c:v>
                </c:pt>
                <c:pt idx="26388">
                  <c:v>0.16916830000000005</c:v>
                </c:pt>
                <c:pt idx="26389">
                  <c:v>0.16609249999999998</c:v>
                </c:pt>
                <c:pt idx="26390">
                  <c:v>0.16916830000000005</c:v>
                </c:pt>
                <c:pt idx="26391">
                  <c:v>0.16916830000000005</c:v>
                </c:pt>
                <c:pt idx="26392">
                  <c:v>0.16916830000000005</c:v>
                </c:pt>
                <c:pt idx="26393">
                  <c:v>0.16609249999999998</c:v>
                </c:pt>
                <c:pt idx="26394">
                  <c:v>0.16609249999999998</c:v>
                </c:pt>
                <c:pt idx="26395">
                  <c:v>0.16609249999999998</c:v>
                </c:pt>
                <c:pt idx="26396">
                  <c:v>0.16609249999999998</c:v>
                </c:pt>
                <c:pt idx="26397">
                  <c:v>0.16609249999999998</c:v>
                </c:pt>
                <c:pt idx="26398">
                  <c:v>0.16301670000000001</c:v>
                </c:pt>
                <c:pt idx="26399">
                  <c:v>0.16609249999999998</c:v>
                </c:pt>
                <c:pt idx="26400">
                  <c:v>0.16609249999999998</c:v>
                </c:pt>
                <c:pt idx="26401">
                  <c:v>0.16301670000000001</c:v>
                </c:pt>
                <c:pt idx="26402">
                  <c:v>0.16301670000000001</c:v>
                </c:pt>
                <c:pt idx="26403">
                  <c:v>0.16301670000000001</c:v>
                </c:pt>
                <c:pt idx="26404">
                  <c:v>0.16609249999999998</c:v>
                </c:pt>
                <c:pt idx="26405">
                  <c:v>0.16916830000000005</c:v>
                </c:pt>
                <c:pt idx="26406">
                  <c:v>0.16609249999999998</c:v>
                </c:pt>
                <c:pt idx="26407">
                  <c:v>0.16609249999999998</c:v>
                </c:pt>
                <c:pt idx="26408">
                  <c:v>0.16916830000000005</c:v>
                </c:pt>
                <c:pt idx="26409">
                  <c:v>0.16916830000000005</c:v>
                </c:pt>
                <c:pt idx="26410">
                  <c:v>0.16609249999999998</c:v>
                </c:pt>
                <c:pt idx="26411">
                  <c:v>0.16301670000000001</c:v>
                </c:pt>
                <c:pt idx="26412">
                  <c:v>0.16609249999999998</c:v>
                </c:pt>
                <c:pt idx="26413">
                  <c:v>0.16916830000000005</c:v>
                </c:pt>
                <c:pt idx="26414">
                  <c:v>0.16609249999999998</c:v>
                </c:pt>
                <c:pt idx="26415">
                  <c:v>0.16301670000000001</c:v>
                </c:pt>
                <c:pt idx="26416">
                  <c:v>0.16609249999999998</c:v>
                </c:pt>
                <c:pt idx="26417">
                  <c:v>0.16916830000000005</c:v>
                </c:pt>
                <c:pt idx="26418">
                  <c:v>0.16609249999999998</c:v>
                </c:pt>
                <c:pt idx="26419">
                  <c:v>0.15994090000000005</c:v>
                </c:pt>
                <c:pt idx="26420">
                  <c:v>0.16301670000000001</c:v>
                </c:pt>
                <c:pt idx="26421">
                  <c:v>0.16609249999999998</c:v>
                </c:pt>
                <c:pt idx="26422">
                  <c:v>0.16609249999999998</c:v>
                </c:pt>
                <c:pt idx="26423">
                  <c:v>0.16609249999999998</c:v>
                </c:pt>
                <c:pt idx="26424">
                  <c:v>0.16609249999999998</c:v>
                </c:pt>
                <c:pt idx="26425">
                  <c:v>0.16916830000000005</c:v>
                </c:pt>
                <c:pt idx="26426">
                  <c:v>0.16916830000000005</c:v>
                </c:pt>
                <c:pt idx="26427">
                  <c:v>0.16916830000000005</c:v>
                </c:pt>
                <c:pt idx="26428">
                  <c:v>0.17224410000000001</c:v>
                </c:pt>
                <c:pt idx="26429">
                  <c:v>0.17224410000000001</c:v>
                </c:pt>
                <c:pt idx="26430">
                  <c:v>0.17224410000000001</c:v>
                </c:pt>
                <c:pt idx="26431">
                  <c:v>0.17224410000000001</c:v>
                </c:pt>
                <c:pt idx="26432">
                  <c:v>0.17224410000000001</c:v>
                </c:pt>
                <c:pt idx="26433">
                  <c:v>0.17224410000000001</c:v>
                </c:pt>
                <c:pt idx="26434">
                  <c:v>0.16916830000000005</c:v>
                </c:pt>
                <c:pt idx="26435">
                  <c:v>0.16916830000000005</c:v>
                </c:pt>
                <c:pt idx="26436">
                  <c:v>0.16916830000000005</c:v>
                </c:pt>
                <c:pt idx="26437">
                  <c:v>0.16916830000000005</c:v>
                </c:pt>
                <c:pt idx="26438">
                  <c:v>0.17224410000000001</c:v>
                </c:pt>
                <c:pt idx="26439">
                  <c:v>0.16916830000000005</c:v>
                </c:pt>
                <c:pt idx="26440">
                  <c:v>0.16916830000000005</c:v>
                </c:pt>
                <c:pt idx="26441">
                  <c:v>0.16916830000000005</c:v>
                </c:pt>
                <c:pt idx="26442">
                  <c:v>0.16609249999999998</c:v>
                </c:pt>
                <c:pt idx="26443">
                  <c:v>0.16609249999999998</c:v>
                </c:pt>
                <c:pt idx="26444">
                  <c:v>0.16916830000000005</c:v>
                </c:pt>
                <c:pt idx="26445">
                  <c:v>0.16916830000000005</c:v>
                </c:pt>
                <c:pt idx="26446">
                  <c:v>0.16609249999999998</c:v>
                </c:pt>
                <c:pt idx="26447">
                  <c:v>0.16609249999999998</c:v>
                </c:pt>
                <c:pt idx="26448">
                  <c:v>0.16609249999999998</c:v>
                </c:pt>
                <c:pt idx="26449">
                  <c:v>0.16609249999999998</c:v>
                </c:pt>
                <c:pt idx="26450">
                  <c:v>0.16301670000000001</c:v>
                </c:pt>
                <c:pt idx="26451">
                  <c:v>0.16609249999999998</c:v>
                </c:pt>
                <c:pt idx="26452">
                  <c:v>0.16301670000000001</c:v>
                </c:pt>
                <c:pt idx="26453">
                  <c:v>0.16301670000000001</c:v>
                </c:pt>
                <c:pt idx="26454">
                  <c:v>0.16301670000000001</c:v>
                </c:pt>
                <c:pt idx="26455">
                  <c:v>0.16301670000000001</c:v>
                </c:pt>
                <c:pt idx="26456">
                  <c:v>0.15994090000000005</c:v>
                </c:pt>
                <c:pt idx="26457">
                  <c:v>0.15686509999999998</c:v>
                </c:pt>
                <c:pt idx="26458">
                  <c:v>0.15686509999999998</c:v>
                </c:pt>
                <c:pt idx="26459">
                  <c:v>0.15686509999999998</c:v>
                </c:pt>
                <c:pt idx="26460">
                  <c:v>0.15686509999999998</c:v>
                </c:pt>
                <c:pt idx="26461">
                  <c:v>0.15378930000000002</c:v>
                </c:pt>
                <c:pt idx="26462">
                  <c:v>0.15378930000000002</c:v>
                </c:pt>
                <c:pt idx="26463">
                  <c:v>0.1507135</c:v>
                </c:pt>
                <c:pt idx="26464">
                  <c:v>0.1507135</c:v>
                </c:pt>
                <c:pt idx="26465">
                  <c:v>0.15378930000000002</c:v>
                </c:pt>
                <c:pt idx="26466">
                  <c:v>0.1507135</c:v>
                </c:pt>
                <c:pt idx="26467">
                  <c:v>0.1507135</c:v>
                </c:pt>
                <c:pt idx="26468">
                  <c:v>0.14763780000000004</c:v>
                </c:pt>
                <c:pt idx="26469">
                  <c:v>0.1507135</c:v>
                </c:pt>
                <c:pt idx="26470">
                  <c:v>0.15378930000000002</c:v>
                </c:pt>
                <c:pt idx="26471">
                  <c:v>0.15378930000000002</c:v>
                </c:pt>
                <c:pt idx="26472">
                  <c:v>0.1507135</c:v>
                </c:pt>
                <c:pt idx="26473">
                  <c:v>0.1507135</c:v>
                </c:pt>
                <c:pt idx="26474">
                  <c:v>0.1507135</c:v>
                </c:pt>
                <c:pt idx="26475">
                  <c:v>0.1507135</c:v>
                </c:pt>
                <c:pt idx="26476">
                  <c:v>0.1507135</c:v>
                </c:pt>
                <c:pt idx="26477">
                  <c:v>0.14763780000000004</c:v>
                </c:pt>
                <c:pt idx="26478">
                  <c:v>0.1507135</c:v>
                </c:pt>
                <c:pt idx="26479">
                  <c:v>0.15378930000000002</c:v>
                </c:pt>
                <c:pt idx="26480">
                  <c:v>0.15378930000000002</c:v>
                </c:pt>
                <c:pt idx="26481">
                  <c:v>0.15378930000000002</c:v>
                </c:pt>
                <c:pt idx="26482">
                  <c:v>0.15686509999999998</c:v>
                </c:pt>
                <c:pt idx="26483">
                  <c:v>0.15994090000000005</c:v>
                </c:pt>
                <c:pt idx="26484">
                  <c:v>0.15994090000000005</c:v>
                </c:pt>
                <c:pt idx="26485">
                  <c:v>0.15686509999999998</c:v>
                </c:pt>
                <c:pt idx="26486">
                  <c:v>0.15686509999999998</c:v>
                </c:pt>
                <c:pt idx="26487">
                  <c:v>0.15378930000000002</c:v>
                </c:pt>
                <c:pt idx="26488">
                  <c:v>0.15686509999999998</c:v>
                </c:pt>
                <c:pt idx="26489">
                  <c:v>0.15686509999999998</c:v>
                </c:pt>
                <c:pt idx="26490">
                  <c:v>0.15686509999999998</c:v>
                </c:pt>
                <c:pt idx="26491">
                  <c:v>0.15686509999999998</c:v>
                </c:pt>
                <c:pt idx="26492">
                  <c:v>0.15994090000000005</c:v>
                </c:pt>
                <c:pt idx="26493">
                  <c:v>0.15994090000000005</c:v>
                </c:pt>
                <c:pt idx="26494">
                  <c:v>0.15994090000000005</c:v>
                </c:pt>
                <c:pt idx="26495">
                  <c:v>0.15994090000000005</c:v>
                </c:pt>
                <c:pt idx="26496">
                  <c:v>0.15994090000000005</c:v>
                </c:pt>
                <c:pt idx="26497">
                  <c:v>0.15994090000000005</c:v>
                </c:pt>
                <c:pt idx="26498">
                  <c:v>0.15994090000000005</c:v>
                </c:pt>
                <c:pt idx="26499">
                  <c:v>0.15686509999999998</c:v>
                </c:pt>
                <c:pt idx="26500">
                  <c:v>0.15994090000000005</c:v>
                </c:pt>
                <c:pt idx="26501">
                  <c:v>0.15994090000000005</c:v>
                </c:pt>
                <c:pt idx="26502">
                  <c:v>0.15686509999999998</c:v>
                </c:pt>
                <c:pt idx="26503">
                  <c:v>0.15378930000000002</c:v>
                </c:pt>
                <c:pt idx="26504">
                  <c:v>0.15378930000000002</c:v>
                </c:pt>
                <c:pt idx="26505">
                  <c:v>0.15378930000000002</c:v>
                </c:pt>
                <c:pt idx="26506">
                  <c:v>0.15378930000000002</c:v>
                </c:pt>
                <c:pt idx="26507">
                  <c:v>0.15378930000000002</c:v>
                </c:pt>
                <c:pt idx="26508">
                  <c:v>0.15378930000000002</c:v>
                </c:pt>
                <c:pt idx="26509">
                  <c:v>0.15378930000000002</c:v>
                </c:pt>
                <c:pt idx="26510">
                  <c:v>0.15378930000000002</c:v>
                </c:pt>
                <c:pt idx="26511">
                  <c:v>0.15378930000000002</c:v>
                </c:pt>
                <c:pt idx="26512">
                  <c:v>0.15378930000000002</c:v>
                </c:pt>
                <c:pt idx="26513">
                  <c:v>0.15378930000000002</c:v>
                </c:pt>
                <c:pt idx="26514">
                  <c:v>0.1507135</c:v>
                </c:pt>
                <c:pt idx="26515">
                  <c:v>0.15378930000000002</c:v>
                </c:pt>
                <c:pt idx="26516">
                  <c:v>0.15378930000000002</c:v>
                </c:pt>
                <c:pt idx="26517">
                  <c:v>0.1507135</c:v>
                </c:pt>
                <c:pt idx="26518">
                  <c:v>0.1507135</c:v>
                </c:pt>
                <c:pt idx="26519">
                  <c:v>0.15686509999999998</c:v>
                </c:pt>
                <c:pt idx="26520">
                  <c:v>0.15686509999999998</c:v>
                </c:pt>
                <c:pt idx="26521">
                  <c:v>0.15378930000000002</c:v>
                </c:pt>
                <c:pt idx="26522">
                  <c:v>0.1507135</c:v>
                </c:pt>
                <c:pt idx="26523">
                  <c:v>0.15378930000000002</c:v>
                </c:pt>
                <c:pt idx="26524">
                  <c:v>0.15378930000000002</c:v>
                </c:pt>
                <c:pt idx="26525">
                  <c:v>0.1507135</c:v>
                </c:pt>
                <c:pt idx="26526">
                  <c:v>0.1507135</c:v>
                </c:pt>
                <c:pt idx="26527">
                  <c:v>0.15378930000000002</c:v>
                </c:pt>
                <c:pt idx="26528">
                  <c:v>0.15686509999999998</c:v>
                </c:pt>
                <c:pt idx="26529">
                  <c:v>0.15686509999999998</c:v>
                </c:pt>
                <c:pt idx="26530">
                  <c:v>0.15686509999999998</c:v>
                </c:pt>
                <c:pt idx="26531">
                  <c:v>0.15686509999999998</c:v>
                </c:pt>
                <c:pt idx="26532">
                  <c:v>0.15994090000000005</c:v>
                </c:pt>
                <c:pt idx="26533">
                  <c:v>0.15686509999999998</c:v>
                </c:pt>
                <c:pt idx="26534">
                  <c:v>0.15378930000000002</c:v>
                </c:pt>
                <c:pt idx="26535">
                  <c:v>0.15378930000000002</c:v>
                </c:pt>
                <c:pt idx="26536">
                  <c:v>0.15686509999999998</c:v>
                </c:pt>
                <c:pt idx="26537">
                  <c:v>0.15686509999999998</c:v>
                </c:pt>
                <c:pt idx="26538">
                  <c:v>0.15378930000000002</c:v>
                </c:pt>
                <c:pt idx="26539">
                  <c:v>0.15378930000000002</c:v>
                </c:pt>
                <c:pt idx="26540">
                  <c:v>0.1507135</c:v>
                </c:pt>
                <c:pt idx="26541">
                  <c:v>0.1507135</c:v>
                </c:pt>
                <c:pt idx="26542">
                  <c:v>0.15378930000000002</c:v>
                </c:pt>
                <c:pt idx="26543">
                  <c:v>0.1507135</c:v>
                </c:pt>
                <c:pt idx="26544">
                  <c:v>0.15378930000000002</c:v>
                </c:pt>
                <c:pt idx="26545">
                  <c:v>0.1507135</c:v>
                </c:pt>
                <c:pt idx="26546">
                  <c:v>0.1507135</c:v>
                </c:pt>
                <c:pt idx="26547">
                  <c:v>0.14763780000000004</c:v>
                </c:pt>
                <c:pt idx="26548">
                  <c:v>0.14763780000000004</c:v>
                </c:pt>
                <c:pt idx="26549">
                  <c:v>0.14763780000000004</c:v>
                </c:pt>
                <c:pt idx="26550">
                  <c:v>0.1507135</c:v>
                </c:pt>
                <c:pt idx="26551">
                  <c:v>0.1507135</c:v>
                </c:pt>
                <c:pt idx="26552">
                  <c:v>0.15378930000000002</c:v>
                </c:pt>
                <c:pt idx="26553">
                  <c:v>0.15378930000000002</c:v>
                </c:pt>
                <c:pt idx="26554">
                  <c:v>0.15378930000000002</c:v>
                </c:pt>
                <c:pt idx="26555">
                  <c:v>0.1507135</c:v>
                </c:pt>
                <c:pt idx="26556">
                  <c:v>0.14763780000000004</c:v>
                </c:pt>
                <c:pt idx="26557">
                  <c:v>0.14763780000000004</c:v>
                </c:pt>
                <c:pt idx="26558">
                  <c:v>0.14763780000000004</c:v>
                </c:pt>
                <c:pt idx="26559">
                  <c:v>0.14456200000000002</c:v>
                </c:pt>
                <c:pt idx="26560">
                  <c:v>0.14456200000000002</c:v>
                </c:pt>
                <c:pt idx="26561">
                  <c:v>0.14148620000000001</c:v>
                </c:pt>
                <c:pt idx="26562">
                  <c:v>0.14456200000000002</c:v>
                </c:pt>
                <c:pt idx="26563">
                  <c:v>0.14456200000000002</c:v>
                </c:pt>
                <c:pt idx="26564">
                  <c:v>0.14456200000000002</c:v>
                </c:pt>
                <c:pt idx="26565">
                  <c:v>0.14763780000000004</c:v>
                </c:pt>
                <c:pt idx="26566">
                  <c:v>0.14456200000000002</c:v>
                </c:pt>
                <c:pt idx="26567">
                  <c:v>0.14456200000000002</c:v>
                </c:pt>
                <c:pt idx="26568">
                  <c:v>0.14763780000000004</c:v>
                </c:pt>
                <c:pt idx="26569">
                  <c:v>0.14763780000000004</c:v>
                </c:pt>
                <c:pt idx="26570">
                  <c:v>0.14763780000000004</c:v>
                </c:pt>
                <c:pt idx="26571">
                  <c:v>0.14456200000000002</c:v>
                </c:pt>
                <c:pt idx="26572">
                  <c:v>0.14763780000000004</c:v>
                </c:pt>
                <c:pt idx="26573">
                  <c:v>0.14763780000000004</c:v>
                </c:pt>
                <c:pt idx="26574">
                  <c:v>0.14456200000000002</c:v>
                </c:pt>
                <c:pt idx="26575">
                  <c:v>0.14148620000000001</c:v>
                </c:pt>
                <c:pt idx="26576">
                  <c:v>0.14148620000000001</c:v>
                </c:pt>
                <c:pt idx="26577">
                  <c:v>0.14148620000000001</c:v>
                </c:pt>
                <c:pt idx="26578">
                  <c:v>0.13841039999999999</c:v>
                </c:pt>
                <c:pt idx="26579">
                  <c:v>0.14148620000000001</c:v>
                </c:pt>
                <c:pt idx="26580">
                  <c:v>0.14148620000000001</c:v>
                </c:pt>
                <c:pt idx="26581">
                  <c:v>0.14148620000000001</c:v>
                </c:pt>
                <c:pt idx="26582">
                  <c:v>0.14148620000000001</c:v>
                </c:pt>
                <c:pt idx="26583">
                  <c:v>0.13841039999999999</c:v>
                </c:pt>
                <c:pt idx="26584">
                  <c:v>0.14148620000000001</c:v>
                </c:pt>
                <c:pt idx="26585">
                  <c:v>0.14148620000000001</c:v>
                </c:pt>
                <c:pt idx="26586">
                  <c:v>0.14148620000000001</c:v>
                </c:pt>
                <c:pt idx="26587">
                  <c:v>0.14148620000000001</c:v>
                </c:pt>
                <c:pt idx="26588">
                  <c:v>0.14456200000000002</c:v>
                </c:pt>
                <c:pt idx="26589">
                  <c:v>0.14456200000000002</c:v>
                </c:pt>
                <c:pt idx="26590">
                  <c:v>0.14456200000000002</c:v>
                </c:pt>
                <c:pt idx="26591">
                  <c:v>0.14456200000000002</c:v>
                </c:pt>
                <c:pt idx="26592">
                  <c:v>0.14456200000000002</c:v>
                </c:pt>
                <c:pt idx="26593">
                  <c:v>0.14763780000000004</c:v>
                </c:pt>
                <c:pt idx="26594">
                  <c:v>0.14763780000000004</c:v>
                </c:pt>
                <c:pt idx="26595">
                  <c:v>0.1507135</c:v>
                </c:pt>
                <c:pt idx="26596">
                  <c:v>0.15378930000000002</c:v>
                </c:pt>
                <c:pt idx="26597">
                  <c:v>0.15378930000000002</c:v>
                </c:pt>
                <c:pt idx="26598">
                  <c:v>0.15378930000000002</c:v>
                </c:pt>
                <c:pt idx="26599">
                  <c:v>0.15686509999999998</c:v>
                </c:pt>
                <c:pt idx="26600">
                  <c:v>0.15686509999999998</c:v>
                </c:pt>
                <c:pt idx="26601">
                  <c:v>0.15686509999999998</c:v>
                </c:pt>
                <c:pt idx="26602">
                  <c:v>0.15686509999999998</c:v>
                </c:pt>
                <c:pt idx="26603">
                  <c:v>0.15686509999999998</c:v>
                </c:pt>
                <c:pt idx="26604">
                  <c:v>0.15686509999999998</c:v>
                </c:pt>
                <c:pt idx="26605">
                  <c:v>0.15378930000000002</c:v>
                </c:pt>
                <c:pt idx="26606">
                  <c:v>0.15686509999999998</c:v>
                </c:pt>
                <c:pt idx="26607">
                  <c:v>0.15686509999999998</c:v>
                </c:pt>
                <c:pt idx="26608">
                  <c:v>0.15686509999999998</c:v>
                </c:pt>
                <c:pt idx="26609">
                  <c:v>0.15686509999999998</c:v>
                </c:pt>
                <c:pt idx="26610">
                  <c:v>0.15994090000000005</c:v>
                </c:pt>
                <c:pt idx="26611">
                  <c:v>0.15994090000000005</c:v>
                </c:pt>
                <c:pt idx="26612">
                  <c:v>0.15994090000000005</c:v>
                </c:pt>
                <c:pt idx="26613">
                  <c:v>0.15686509999999998</c:v>
                </c:pt>
                <c:pt idx="26614">
                  <c:v>0.15686509999999998</c:v>
                </c:pt>
                <c:pt idx="26615">
                  <c:v>0.15686509999999998</c:v>
                </c:pt>
                <c:pt idx="26616">
                  <c:v>0.15994090000000005</c:v>
                </c:pt>
                <c:pt idx="26617">
                  <c:v>0.15994090000000005</c:v>
                </c:pt>
                <c:pt idx="26618">
                  <c:v>0.16301670000000001</c:v>
                </c:pt>
                <c:pt idx="26619">
                  <c:v>0.16301670000000001</c:v>
                </c:pt>
                <c:pt idx="26620">
                  <c:v>0.15994090000000005</c:v>
                </c:pt>
                <c:pt idx="26621">
                  <c:v>0.16301670000000001</c:v>
                </c:pt>
                <c:pt idx="26622">
                  <c:v>0.16301670000000001</c:v>
                </c:pt>
                <c:pt idx="26623">
                  <c:v>0.16609249999999998</c:v>
                </c:pt>
                <c:pt idx="26624">
                  <c:v>0.16609249999999998</c:v>
                </c:pt>
                <c:pt idx="26625">
                  <c:v>0.16609249999999998</c:v>
                </c:pt>
                <c:pt idx="26626">
                  <c:v>0.16916830000000005</c:v>
                </c:pt>
                <c:pt idx="26627">
                  <c:v>0.16916830000000005</c:v>
                </c:pt>
                <c:pt idx="26628">
                  <c:v>0.16609249999999998</c:v>
                </c:pt>
                <c:pt idx="26629">
                  <c:v>0.16916830000000005</c:v>
                </c:pt>
                <c:pt idx="26630">
                  <c:v>0.17224410000000001</c:v>
                </c:pt>
                <c:pt idx="26631">
                  <c:v>0.17224410000000001</c:v>
                </c:pt>
                <c:pt idx="26632">
                  <c:v>0.17224410000000001</c:v>
                </c:pt>
                <c:pt idx="26633">
                  <c:v>0.17224410000000001</c:v>
                </c:pt>
                <c:pt idx="26634">
                  <c:v>0.17224410000000001</c:v>
                </c:pt>
                <c:pt idx="26635">
                  <c:v>0.17224410000000001</c:v>
                </c:pt>
                <c:pt idx="26636">
                  <c:v>0.17531980000000003</c:v>
                </c:pt>
                <c:pt idx="26637">
                  <c:v>0.17224410000000001</c:v>
                </c:pt>
                <c:pt idx="26638">
                  <c:v>0.17224410000000001</c:v>
                </c:pt>
                <c:pt idx="26639">
                  <c:v>0.17224410000000001</c:v>
                </c:pt>
                <c:pt idx="26640">
                  <c:v>0.17224410000000001</c:v>
                </c:pt>
                <c:pt idx="26641">
                  <c:v>0.17531980000000003</c:v>
                </c:pt>
                <c:pt idx="26642">
                  <c:v>0.17224410000000001</c:v>
                </c:pt>
                <c:pt idx="26643">
                  <c:v>0.17224410000000001</c:v>
                </c:pt>
                <c:pt idx="26644">
                  <c:v>0.17531980000000003</c:v>
                </c:pt>
                <c:pt idx="26645">
                  <c:v>0.17839570000000005</c:v>
                </c:pt>
                <c:pt idx="26646">
                  <c:v>0.17531980000000003</c:v>
                </c:pt>
                <c:pt idx="26647">
                  <c:v>0.17224410000000001</c:v>
                </c:pt>
                <c:pt idx="26648">
                  <c:v>0.17224410000000001</c:v>
                </c:pt>
                <c:pt idx="26649">
                  <c:v>0.17531980000000003</c:v>
                </c:pt>
                <c:pt idx="26650">
                  <c:v>0.17224410000000001</c:v>
                </c:pt>
                <c:pt idx="26651">
                  <c:v>0.17224410000000001</c:v>
                </c:pt>
                <c:pt idx="26652">
                  <c:v>0.17531980000000003</c:v>
                </c:pt>
                <c:pt idx="26653">
                  <c:v>0.17531980000000003</c:v>
                </c:pt>
                <c:pt idx="26654">
                  <c:v>0.17839570000000005</c:v>
                </c:pt>
                <c:pt idx="26655">
                  <c:v>0.17531980000000003</c:v>
                </c:pt>
                <c:pt idx="26656">
                  <c:v>0.17839570000000005</c:v>
                </c:pt>
                <c:pt idx="26657">
                  <c:v>0.18147140000000006</c:v>
                </c:pt>
                <c:pt idx="26658">
                  <c:v>0.17839570000000005</c:v>
                </c:pt>
                <c:pt idx="26659">
                  <c:v>0.18147140000000006</c:v>
                </c:pt>
                <c:pt idx="26660">
                  <c:v>0.18147140000000006</c:v>
                </c:pt>
                <c:pt idx="26661">
                  <c:v>0.18147140000000006</c:v>
                </c:pt>
                <c:pt idx="26662">
                  <c:v>0.18147140000000006</c:v>
                </c:pt>
                <c:pt idx="26663">
                  <c:v>0.18147140000000006</c:v>
                </c:pt>
                <c:pt idx="26664">
                  <c:v>0.18147140000000006</c:v>
                </c:pt>
                <c:pt idx="26665">
                  <c:v>0.18147140000000006</c:v>
                </c:pt>
                <c:pt idx="26666">
                  <c:v>0.18147140000000006</c:v>
                </c:pt>
                <c:pt idx="26667">
                  <c:v>0.18454720000000002</c:v>
                </c:pt>
                <c:pt idx="26668">
                  <c:v>0.18147140000000006</c:v>
                </c:pt>
                <c:pt idx="26669">
                  <c:v>0.17839570000000005</c:v>
                </c:pt>
                <c:pt idx="26670">
                  <c:v>0.17839570000000005</c:v>
                </c:pt>
                <c:pt idx="26671">
                  <c:v>0.18147140000000006</c:v>
                </c:pt>
                <c:pt idx="26672">
                  <c:v>0.17839570000000005</c:v>
                </c:pt>
                <c:pt idx="26673">
                  <c:v>0.17839570000000005</c:v>
                </c:pt>
                <c:pt idx="26674">
                  <c:v>0.17839570000000005</c:v>
                </c:pt>
                <c:pt idx="26675">
                  <c:v>0.18147140000000006</c:v>
                </c:pt>
                <c:pt idx="26676">
                  <c:v>0.17839570000000005</c:v>
                </c:pt>
                <c:pt idx="26677">
                  <c:v>0.17839570000000005</c:v>
                </c:pt>
                <c:pt idx="26678">
                  <c:v>0.17839570000000005</c:v>
                </c:pt>
                <c:pt idx="26679">
                  <c:v>0.17839570000000005</c:v>
                </c:pt>
                <c:pt idx="26680">
                  <c:v>0.17839570000000005</c:v>
                </c:pt>
                <c:pt idx="26681">
                  <c:v>0.17839570000000005</c:v>
                </c:pt>
                <c:pt idx="26682">
                  <c:v>0.17839570000000005</c:v>
                </c:pt>
                <c:pt idx="26683">
                  <c:v>0.17839570000000005</c:v>
                </c:pt>
                <c:pt idx="26684">
                  <c:v>0.17839570000000005</c:v>
                </c:pt>
                <c:pt idx="26685">
                  <c:v>0.17839570000000005</c:v>
                </c:pt>
                <c:pt idx="26686">
                  <c:v>0.17839570000000005</c:v>
                </c:pt>
                <c:pt idx="26687">
                  <c:v>0.17839570000000005</c:v>
                </c:pt>
                <c:pt idx="26688">
                  <c:v>0.17839570000000005</c:v>
                </c:pt>
                <c:pt idx="26689">
                  <c:v>0.17839570000000005</c:v>
                </c:pt>
                <c:pt idx="26690">
                  <c:v>0.18147140000000006</c:v>
                </c:pt>
                <c:pt idx="26691">
                  <c:v>0.18147140000000006</c:v>
                </c:pt>
                <c:pt idx="26692">
                  <c:v>0.18147140000000006</c:v>
                </c:pt>
                <c:pt idx="26693">
                  <c:v>0.18147140000000006</c:v>
                </c:pt>
                <c:pt idx="26694">
                  <c:v>0.18147140000000006</c:v>
                </c:pt>
                <c:pt idx="26695">
                  <c:v>0.18454720000000002</c:v>
                </c:pt>
                <c:pt idx="26696">
                  <c:v>0.18147140000000006</c:v>
                </c:pt>
                <c:pt idx="26697">
                  <c:v>0.18147140000000006</c:v>
                </c:pt>
                <c:pt idx="26698">
                  <c:v>0.18454720000000002</c:v>
                </c:pt>
                <c:pt idx="26699">
                  <c:v>0.18454720000000002</c:v>
                </c:pt>
                <c:pt idx="26700">
                  <c:v>0.18454720000000002</c:v>
                </c:pt>
                <c:pt idx="26701">
                  <c:v>0.18454720000000002</c:v>
                </c:pt>
                <c:pt idx="26702">
                  <c:v>0.18454720000000002</c:v>
                </c:pt>
                <c:pt idx="26703">
                  <c:v>0.18454720000000002</c:v>
                </c:pt>
                <c:pt idx="26704">
                  <c:v>0.18147140000000006</c:v>
                </c:pt>
                <c:pt idx="26705">
                  <c:v>0.18147140000000006</c:v>
                </c:pt>
                <c:pt idx="26706">
                  <c:v>0.18454720000000002</c:v>
                </c:pt>
                <c:pt idx="26707">
                  <c:v>0.18454720000000002</c:v>
                </c:pt>
                <c:pt idx="26708">
                  <c:v>0.18454720000000002</c:v>
                </c:pt>
                <c:pt idx="26709">
                  <c:v>0.18762299999999998</c:v>
                </c:pt>
                <c:pt idx="26710">
                  <c:v>0.18454720000000002</c:v>
                </c:pt>
                <c:pt idx="26711">
                  <c:v>0.18454720000000002</c:v>
                </c:pt>
                <c:pt idx="26712">
                  <c:v>0.18454720000000002</c:v>
                </c:pt>
                <c:pt idx="26713">
                  <c:v>0.18454720000000002</c:v>
                </c:pt>
                <c:pt idx="26714">
                  <c:v>0.18454720000000002</c:v>
                </c:pt>
                <c:pt idx="26715">
                  <c:v>0.18147140000000006</c:v>
                </c:pt>
                <c:pt idx="26716">
                  <c:v>0.17839570000000005</c:v>
                </c:pt>
                <c:pt idx="26717">
                  <c:v>0.18147140000000006</c:v>
                </c:pt>
                <c:pt idx="26718">
                  <c:v>0.18454720000000002</c:v>
                </c:pt>
                <c:pt idx="26719">
                  <c:v>0.18454720000000002</c:v>
                </c:pt>
                <c:pt idx="26720">
                  <c:v>0.18454720000000002</c:v>
                </c:pt>
                <c:pt idx="26721">
                  <c:v>0.18454720000000002</c:v>
                </c:pt>
                <c:pt idx="26722">
                  <c:v>0.18454720000000002</c:v>
                </c:pt>
                <c:pt idx="26723">
                  <c:v>0.18147140000000006</c:v>
                </c:pt>
                <c:pt idx="26724">
                  <c:v>0.18147140000000006</c:v>
                </c:pt>
                <c:pt idx="26725">
                  <c:v>0.18147140000000006</c:v>
                </c:pt>
                <c:pt idx="26726">
                  <c:v>0.18147140000000006</c:v>
                </c:pt>
                <c:pt idx="26727">
                  <c:v>0.17839570000000005</c:v>
                </c:pt>
                <c:pt idx="26728">
                  <c:v>0.17839570000000005</c:v>
                </c:pt>
                <c:pt idx="26729">
                  <c:v>0.18147140000000006</c:v>
                </c:pt>
                <c:pt idx="26730">
                  <c:v>0.18454720000000002</c:v>
                </c:pt>
                <c:pt idx="26731">
                  <c:v>0.18454720000000002</c:v>
                </c:pt>
                <c:pt idx="26732">
                  <c:v>0.18454720000000002</c:v>
                </c:pt>
                <c:pt idx="26733">
                  <c:v>0.18762299999999998</c:v>
                </c:pt>
                <c:pt idx="26734">
                  <c:v>0.18454720000000002</c:v>
                </c:pt>
                <c:pt idx="26735">
                  <c:v>0.18147140000000006</c:v>
                </c:pt>
                <c:pt idx="26736">
                  <c:v>0.17839570000000005</c:v>
                </c:pt>
                <c:pt idx="26737">
                  <c:v>0.17839570000000005</c:v>
                </c:pt>
                <c:pt idx="26738">
                  <c:v>0.17839570000000005</c:v>
                </c:pt>
                <c:pt idx="26739">
                  <c:v>0.17839570000000005</c:v>
                </c:pt>
                <c:pt idx="26740">
                  <c:v>0.17531980000000003</c:v>
                </c:pt>
                <c:pt idx="26741">
                  <c:v>0.17839570000000005</c:v>
                </c:pt>
                <c:pt idx="26742">
                  <c:v>0.17839570000000005</c:v>
                </c:pt>
                <c:pt idx="26743">
                  <c:v>0.18147140000000006</c:v>
                </c:pt>
                <c:pt idx="26744">
                  <c:v>0.18147140000000006</c:v>
                </c:pt>
                <c:pt idx="26745">
                  <c:v>0.17839570000000005</c:v>
                </c:pt>
                <c:pt idx="26746">
                  <c:v>0.18147140000000006</c:v>
                </c:pt>
                <c:pt idx="26747">
                  <c:v>0.18454720000000002</c:v>
                </c:pt>
                <c:pt idx="26748">
                  <c:v>0.18454720000000002</c:v>
                </c:pt>
                <c:pt idx="26749">
                  <c:v>0.18147140000000006</c:v>
                </c:pt>
                <c:pt idx="26750">
                  <c:v>0.18147140000000006</c:v>
                </c:pt>
                <c:pt idx="26751">
                  <c:v>0.18147140000000006</c:v>
                </c:pt>
                <c:pt idx="26752">
                  <c:v>0.18147140000000006</c:v>
                </c:pt>
                <c:pt idx="26753">
                  <c:v>0.17839570000000005</c:v>
                </c:pt>
                <c:pt idx="26754">
                  <c:v>0.17839570000000005</c:v>
                </c:pt>
                <c:pt idx="26755">
                  <c:v>0.18147140000000006</c:v>
                </c:pt>
                <c:pt idx="26756">
                  <c:v>0.17839570000000005</c:v>
                </c:pt>
                <c:pt idx="26757">
                  <c:v>0.17839570000000005</c:v>
                </c:pt>
                <c:pt idx="26758">
                  <c:v>0.17839570000000005</c:v>
                </c:pt>
                <c:pt idx="26759">
                  <c:v>0.18147140000000006</c:v>
                </c:pt>
                <c:pt idx="26760">
                  <c:v>0.18147140000000006</c:v>
                </c:pt>
                <c:pt idx="26761">
                  <c:v>0.17839570000000005</c:v>
                </c:pt>
                <c:pt idx="26762">
                  <c:v>0.17531980000000003</c:v>
                </c:pt>
                <c:pt idx="26763">
                  <c:v>0.17531980000000003</c:v>
                </c:pt>
                <c:pt idx="26764">
                  <c:v>0.17531980000000003</c:v>
                </c:pt>
                <c:pt idx="26765">
                  <c:v>0.17531980000000003</c:v>
                </c:pt>
                <c:pt idx="26766">
                  <c:v>0.17531980000000003</c:v>
                </c:pt>
                <c:pt idx="26767">
                  <c:v>0.17531980000000003</c:v>
                </c:pt>
                <c:pt idx="26768">
                  <c:v>0.17224410000000001</c:v>
                </c:pt>
                <c:pt idx="26769">
                  <c:v>0.17531980000000003</c:v>
                </c:pt>
                <c:pt idx="26770">
                  <c:v>0.17531980000000003</c:v>
                </c:pt>
                <c:pt idx="26771">
                  <c:v>0.17224410000000001</c:v>
                </c:pt>
                <c:pt idx="26772">
                  <c:v>0.16916830000000005</c:v>
                </c:pt>
                <c:pt idx="26773">
                  <c:v>0.17224410000000001</c:v>
                </c:pt>
                <c:pt idx="26774">
                  <c:v>0.17531980000000003</c:v>
                </c:pt>
                <c:pt idx="26775">
                  <c:v>0.17224410000000001</c:v>
                </c:pt>
                <c:pt idx="26776">
                  <c:v>0.16916830000000005</c:v>
                </c:pt>
                <c:pt idx="26777">
                  <c:v>0.17224410000000001</c:v>
                </c:pt>
                <c:pt idx="26778">
                  <c:v>0.17531980000000003</c:v>
                </c:pt>
                <c:pt idx="26779">
                  <c:v>0.17224410000000001</c:v>
                </c:pt>
                <c:pt idx="26780">
                  <c:v>0.16916830000000005</c:v>
                </c:pt>
                <c:pt idx="26781">
                  <c:v>0.17224410000000001</c:v>
                </c:pt>
                <c:pt idx="26782">
                  <c:v>0.17224410000000001</c:v>
                </c:pt>
                <c:pt idx="26783">
                  <c:v>0.17224410000000001</c:v>
                </c:pt>
                <c:pt idx="26784">
                  <c:v>0.17224410000000001</c:v>
                </c:pt>
                <c:pt idx="26785">
                  <c:v>0.17224410000000001</c:v>
                </c:pt>
                <c:pt idx="26786">
                  <c:v>0.16916830000000005</c:v>
                </c:pt>
                <c:pt idx="26787">
                  <c:v>0.17224410000000001</c:v>
                </c:pt>
                <c:pt idx="26788">
                  <c:v>0.16916830000000005</c:v>
                </c:pt>
                <c:pt idx="26789">
                  <c:v>0.17224410000000001</c:v>
                </c:pt>
                <c:pt idx="26790">
                  <c:v>0.17224410000000001</c:v>
                </c:pt>
                <c:pt idx="26791">
                  <c:v>0.16916830000000005</c:v>
                </c:pt>
                <c:pt idx="26792">
                  <c:v>0.16609249999999998</c:v>
                </c:pt>
                <c:pt idx="26793">
                  <c:v>0.16301670000000001</c:v>
                </c:pt>
                <c:pt idx="26794">
                  <c:v>0.16301670000000001</c:v>
                </c:pt>
                <c:pt idx="26795">
                  <c:v>0.15994090000000005</c:v>
                </c:pt>
                <c:pt idx="26796">
                  <c:v>0.15994090000000005</c:v>
                </c:pt>
                <c:pt idx="26797">
                  <c:v>0.15994090000000005</c:v>
                </c:pt>
                <c:pt idx="26798">
                  <c:v>0.15994090000000005</c:v>
                </c:pt>
                <c:pt idx="26799">
                  <c:v>0.16301670000000001</c:v>
                </c:pt>
                <c:pt idx="26800">
                  <c:v>0.16301670000000001</c:v>
                </c:pt>
                <c:pt idx="26801">
                  <c:v>0.16609249999999998</c:v>
                </c:pt>
                <c:pt idx="26802">
                  <c:v>0.16609249999999998</c:v>
                </c:pt>
                <c:pt idx="26803">
                  <c:v>0.16609249999999998</c:v>
                </c:pt>
                <c:pt idx="26804">
                  <c:v>0.16916830000000005</c:v>
                </c:pt>
                <c:pt idx="26805">
                  <c:v>0.16609249999999998</c:v>
                </c:pt>
                <c:pt idx="26806">
                  <c:v>0.16301670000000001</c:v>
                </c:pt>
                <c:pt idx="26807">
                  <c:v>0.15994090000000005</c:v>
                </c:pt>
                <c:pt idx="26808">
                  <c:v>0.15686509999999998</c:v>
                </c:pt>
                <c:pt idx="26809">
                  <c:v>0.15378930000000002</c:v>
                </c:pt>
                <c:pt idx="26810">
                  <c:v>0.1507135</c:v>
                </c:pt>
                <c:pt idx="26811">
                  <c:v>0.15378930000000002</c:v>
                </c:pt>
                <c:pt idx="26812">
                  <c:v>0.15686509999999998</c:v>
                </c:pt>
                <c:pt idx="26813">
                  <c:v>0.15686509999999998</c:v>
                </c:pt>
                <c:pt idx="26814">
                  <c:v>0.15994090000000005</c:v>
                </c:pt>
                <c:pt idx="26815">
                  <c:v>0.16301670000000001</c:v>
                </c:pt>
                <c:pt idx="26816">
                  <c:v>0.16301670000000001</c:v>
                </c:pt>
                <c:pt idx="26817">
                  <c:v>0.16301670000000001</c:v>
                </c:pt>
                <c:pt idx="26818">
                  <c:v>0.15994090000000005</c:v>
                </c:pt>
                <c:pt idx="26819">
                  <c:v>0.15686509999999998</c:v>
                </c:pt>
                <c:pt idx="26820">
                  <c:v>0.15686509999999998</c:v>
                </c:pt>
                <c:pt idx="26821">
                  <c:v>0.15686509999999998</c:v>
                </c:pt>
                <c:pt idx="26822">
                  <c:v>0.15994090000000005</c:v>
                </c:pt>
                <c:pt idx="26823">
                  <c:v>0.15994090000000005</c:v>
                </c:pt>
                <c:pt idx="26824">
                  <c:v>0.15994090000000005</c:v>
                </c:pt>
                <c:pt idx="26825">
                  <c:v>0.15994090000000005</c:v>
                </c:pt>
                <c:pt idx="26826">
                  <c:v>0.15994090000000005</c:v>
                </c:pt>
                <c:pt idx="26827">
                  <c:v>0.16301670000000001</c:v>
                </c:pt>
                <c:pt idx="26828">
                  <c:v>0.16301670000000001</c:v>
                </c:pt>
                <c:pt idx="26829">
                  <c:v>0.16301670000000001</c:v>
                </c:pt>
                <c:pt idx="26830">
                  <c:v>0.16301670000000001</c:v>
                </c:pt>
                <c:pt idx="26831">
                  <c:v>0.16301670000000001</c:v>
                </c:pt>
                <c:pt idx="26832">
                  <c:v>0.15994090000000005</c:v>
                </c:pt>
                <c:pt idx="26833">
                  <c:v>0.15686509999999998</c:v>
                </c:pt>
                <c:pt idx="26834">
                  <c:v>0.15686509999999998</c:v>
                </c:pt>
                <c:pt idx="26835">
                  <c:v>0.15686509999999998</c:v>
                </c:pt>
                <c:pt idx="26836">
                  <c:v>0.15686509999999998</c:v>
                </c:pt>
                <c:pt idx="26837">
                  <c:v>0.15686509999999998</c:v>
                </c:pt>
                <c:pt idx="26838">
                  <c:v>0.15994090000000005</c:v>
                </c:pt>
                <c:pt idx="26839">
                  <c:v>0.16301670000000001</c:v>
                </c:pt>
                <c:pt idx="26840">
                  <c:v>0.16301670000000001</c:v>
                </c:pt>
                <c:pt idx="26841">
                  <c:v>0.16301670000000001</c:v>
                </c:pt>
                <c:pt idx="26842">
                  <c:v>0.15994090000000005</c:v>
                </c:pt>
                <c:pt idx="26843">
                  <c:v>0.15686509999999998</c:v>
                </c:pt>
                <c:pt idx="26844">
                  <c:v>0.15686509999999998</c:v>
                </c:pt>
                <c:pt idx="26845">
                  <c:v>0.15378930000000002</c:v>
                </c:pt>
                <c:pt idx="26846">
                  <c:v>0.1507135</c:v>
                </c:pt>
                <c:pt idx="26847">
                  <c:v>0.1507135</c:v>
                </c:pt>
                <c:pt idx="26848">
                  <c:v>0.14763780000000004</c:v>
                </c:pt>
                <c:pt idx="26849">
                  <c:v>0.14456200000000002</c:v>
                </c:pt>
                <c:pt idx="26850">
                  <c:v>0.14456200000000002</c:v>
                </c:pt>
                <c:pt idx="26851">
                  <c:v>0.14456200000000002</c:v>
                </c:pt>
                <c:pt idx="26852">
                  <c:v>0.14456200000000002</c:v>
                </c:pt>
                <c:pt idx="26853">
                  <c:v>0.14148620000000001</c:v>
                </c:pt>
                <c:pt idx="26854">
                  <c:v>0.13841039999999999</c:v>
                </c:pt>
                <c:pt idx="26855">
                  <c:v>0.13841039999999999</c:v>
                </c:pt>
                <c:pt idx="26856">
                  <c:v>0.13841039999999999</c:v>
                </c:pt>
                <c:pt idx="26857">
                  <c:v>0.13841039999999999</c:v>
                </c:pt>
                <c:pt idx="26858">
                  <c:v>0.13533460000000003</c:v>
                </c:pt>
                <c:pt idx="26859">
                  <c:v>0.13225880000000001</c:v>
                </c:pt>
                <c:pt idx="26860">
                  <c:v>0.1291831</c:v>
                </c:pt>
                <c:pt idx="26861">
                  <c:v>0.13533460000000003</c:v>
                </c:pt>
                <c:pt idx="26862">
                  <c:v>0.13533460000000003</c:v>
                </c:pt>
                <c:pt idx="26863">
                  <c:v>0.13225880000000001</c:v>
                </c:pt>
                <c:pt idx="26864">
                  <c:v>0.13225880000000001</c:v>
                </c:pt>
                <c:pt idx="26865">
                  <c:v>0.13225880000000001</c:v>
                </c:pt>
                <c:pt idx="26866">
                  <c:v>0.13225880000000001</c:v>
                </c:pt>
                <c:pt idx="26867">
                  <c:v>0.1291831</c:v>
                </c:pt>
                <c:pt idx="26868">
                  <c:v>0.1291831</c:v>
                </c:pt>
                <c:pt idx="26869">
                  <c:v>0.1291831</c:v>
                </c:pt>
                <c:pt idx="26870">
                  <c:v>0.1199557</c:v>
                </c:pt>
                <c:pt idx="26871">
                  <c:v>0.11687990000000004</c:v>
                </c:pt>
                <c:pt idx="26872">
                  <c:v>0.1199557</c:v>
                </c:pt>
                <c:pt idx="26873">
                  <c:v>0.12303140000000001</c:v>
                </c:pt>
                <c:pt idx="26874">
                  <c:v>0.1199557</c:v>
                </c:pt>
                <c:pt idx="26875">
                  <c:v>0.10457670000000002</c:v>
                </c:pt>
                <c:pt idx="26876">
                  <c:v>0.10150090000000001</c:v>
                </c:pt>
                <c:pt idx="26877">
                  <c:v>0.10457670000000002</c:v>
                </c:pt>
                <c:pt idx="26878">
                  <c:v>0.10765250000000004</c:v>
                </c:pt>
                <c:pt idx="26879">
                  <c:v>0.1107283</c:v>
                </c:pt>
                <c:pt idx="26880">
                  <c:v>0.1199557</c:v>
                </c:pt>
                <c:pt idx="26881">
                  <c:v>0.14456200000000002</c:v>
                </c:pt>
                <c:pt idx="26882">
                  <c:v>0.16301670000000001</c:v>
                </c:pt>
                <c:pt idx="26883">
                  <c:v>0.16609249999999998</c:v>
                </c:pt>
                <c:pt idx="26884">
                  <c:v>0.15686509999999998</c:v>
                </c:pt>
                <c:pt idx="26885">
                  <c:v>0.14456200000000002</c:v>
                </c:pt>
                <c:pt idx="26886">
                  <c:v>0.13225880000000001</c:v>
                </c:pt>
                <c:pt idx="26887">
                  <c:v>0.1107283</c:v>
                </c:pt>
                <c:pt idx="26888">
                  <c:v>8.6122000000000032E-2</c:v>
                </c:pt>
                <c:pt idx="26889">
                  <c:v>6.7667300000000041E-2</c:v>
                </c:pt>
                <c:pt idx="26890">
                  <c:v>5.5364100000000027E-2</c:v>
                </c:pt>
                <c:pt idx="26891">
                  <c:v>5.228830000000001E-2</c:v>
                </c:pt>
                <c:pt idx="26892">
                  <c:v>4.9212599999999995E-2</c:v>
                </c:pt>
                <c:pt idx="26893">
                  <c:v>5.8439899999999989E-2</c:v>
                </c:pt>
                <c:pt idx="26894">
                  <c:v>7.99705E-2</c:v>
                </c:pt>
                <c:pt idx="26895">
                  <c:v>0.1107283</c:v>
                </c:pt>
                <c:pt idx="26896">
                  <c:v>0.14763780000000004</c:v>
                </c:pt>
                <c:pt idx="26897">
                  <c:v>0.16609249999999998</c:v>
                </c:pt>
                <c:pt idx="26898">
                  <c:v>0.17224410000000001</c:v>
                </c:pt>
                <c:pt idx="26899">
                  <c:v>0.16609249999999998</c:v>
                </c:pt>
                <c:pt idx="26900">
                  <c:v>0.14763780000000004</c:v>
                </c:pt>
                <c:pt idx="26901">
                  <c:v>0.12303140000000001</c:v>
                </c:pt>
                <c:pt idx="26902">
                  <c:v>9.2273600000000011E-2</c:v>
                </c:pt>
                <c:pt idx="26903">
                  <c:v>6.1515700000000006E-2</c:v>
                </c:pt>
                <c:pt idx="26904">
                  <c:v>4.3061000000000016E-2</c:v>
                </c:pt>
                <c:pt idx="26905">
                  <c:v>3.3833600000000019E-2</c:v>
                </c:pt>
                <c:pt idx="26906">
                  <c:v>3.9985199999999999E-2</c:v>
                </c:pt>
                <c:pt idx="26907">
                  <c:v>4.9212599999999995E-2</c:v>
                </c:pt>
                <c:pt idx="26908">
                  <c:v>6.7667300000000041E-2</c:v>
                </c:pt>
                <c:pt idx="26909">
                  <c:v>9.2273600000000011E-2</c:v>
                </c:pt>
                <c:pt idx="26910">
                  <c:v>0.11687990000000004</c:v>
                </c:pt>
                <c:pt idx="26911">
                  <c:v>0.13841039999999999</c:v>
                </c:pt>
                <c:pt idx="26912">
                  <c:v>0.14763780000000004</c:v>
                </c:pt>
                <c:pt idx="26913">
                  <c:v>0.1507135</c:v>
                </c:pt>
                <c:pt idx="26914">
                  <c:v>0.14763780000000004</c:v>
                </c:pt>
                <c:pt idx="26915">
                  <c:v>0.13225880000000001</c:v>
                </c:pt>
                <c:pt idx="26916">
                  <c:v>0.10765250000000004</c:v>
                </c:pt>
                <c:pt idx="26917">
                  <c:v>8.3046200000000014E-2</c:v>
                </c:pt>
                <c:pt idx="26918">
                  <c:v>7.0743100000000003E-2</c:v>
                </c:pt>
                <c:pt idx="26919">
                  <c:v>6.1515700000000006E-2</c:v>
                </c:pt>
                <c:pt idx="26920">
                  <c:v>5.8439899999999989E-2</c:v>
                </c:pt>
                <c:pt idx="26921">
                  <c:v>6.1515700000000006E-2</c:v>
                </c:pt>
                <c:pt idx="26922">
                  <c:v>7.3818900000000021E-2</c:v>
                </c:pt>
                <c:pt idx="26923">
                  <c:v>8.9197799999999994E-2</c:v>
                </c:pt>
                <c:pt idx="26924">
                  <c:v>0.10457670000000002</c:v>
                </c:pt>
                <c:pt idx="26925">
                  <c:v>0.11687990000000004</c:v>
                </c:pt>
                <c:pt idx="26926">
                  <c:v>0.12610730000000003</c:v>
                </c:pt>
                <c:pt idx="26927">
                  <c:v>0.12610730000000003</c:v>
                </c:pt>
                <c:pt idx="26928">
                  <c:v>0.1199557</c:v>
                </c:pt>
                <c:pt idx="26929">
                  <c:v>0.10457670000000002</c:v>
                </c:pt>
                <c:pt idx="26930">
                  <c:v>8.6122000000000032E-2</c:v>
                </c:pt>
                <c:pt idx="26931">
                  <c:v>7.0743100000000003E-2</c:v>
                </c:pt>
                <c:pt idx="26932">
                  <c:v>6.7667300000000041E-2</c:v>
                </c:pt>
                <c:pt idx="26933">
                  <c:v>6.7667300000000041E-2</c:v>
                </c:pt>
                <c:pt idx="26934">
                  <c:v>7.3818900000000021E-2</c:v>
                </c:pt>
                <c:pt idx="26935">
                  <c:v>8.6122000000000032E-2</c:v>
                </c:pt>
                <c:pt idx="26936">
                  <c:v>9.842519999999999E-2</c:v>
                </c:pt>
                <c:pt idx="26937">
                  <c:v>0.1107283</c:v>
                </c:pt>
                <c:pt idx="26938">
                  <c:v>0.11687990000000004</c:v>
                </c:pt>
                <c:pt idx="26939">
                  <c:v>0.1199557</c:v>
                </c:pt>
                <c:pt idx="26940">
                  <c:v>0.11687990000000004</c:v>
                </c:pt>
                <c:pt idx="26941">
                  <c:v>0.11380410000000002</c:v>
                </c:pt>
                <c:pt idx="26942">
                  <c:v>0.10765250000000004</c:v>
                </c:pt>
                <c:pt idx="26943">
                  <c:v>9.5349400000000029E-2</c:v>
                </c:pt>
                <c:pt idx="26944">
                  <c:v>8.3046200000000014E-2</c:v>
                </c:pt>
                <c:pt idx="26945">
                  <c:v>7.3818900000000021E-2</c:v>
                </c:pt>
                <c:pt idx="26946">
                  <c:v>6.7667300000000041E-2</c:v>
                </c:pt>
                <c:pt idx="26947">
                  <c:v>6.4591500000000024E-2</c:v>
                </c:pt>
                <c:pt idx="26948">
                  <c:v>6.7667300000000041E-2</c:v>
                </c:pt>
                <c:pt idx="26949">
                  <c:v>7.3818900000000021E-2</c:v>
                </c:pt>
                <c:pt idx="26950">
                  <c:v>7.99705E-2</c:v>
                </c:pt>
                <c:pt idx="26951">
                  <c:v>8.9197799999999994E-2</c:v>
                </c:pt>
                <c:pt idx="26952">
                  <c:v>9.842519999999999E-2</c:v>
                </c:pt>
                <c:pt idx="26953">
                  <c:v>0.10150090000000001</c:v>
                </c:pt>
                <c:pt idx="26954">
                  <c:v>0.10150090000000001</c:v>
                </c:pt>
                <c:pt idx="26955">
                  <c:v>9.842519999999999E-2</c:v>
                </c:pt>
                <c:pt idx="26956">
                  <c:v>9.5349400000000029E-2</c:v>
                </c:pt>
                <c:pt idx="26957">
                  <c:v>8.9197799999999994E-2</c:v>
                </c:pt>
                <c:pt idx="26958">
                  <c:v>8.6122000000000032E-2</c:v>
                </c:pt>
                <c:pt idx="26959">
                  <c:v>7.99705E-2</c:v>
                </c:pt>
                <c:pt idx="26960">
                  <c:v>7.99705E-2</c:v>
                </c:pt>
                <c:pt idx="26961">
                  <c:v>7.6894700000000038E-2</c:v>
                </c:pt>
                <c:pt idx="26962">
                  <c:v>7.3818900000000021E-2</c:v>
                </c:pt>
                <c:pt idx="26963">
                  <c:v>7.3818900000000021E-2</c:v>
                </c:pt>
                <c:pt idx="26964">
                  <c:v>7.99705E-2</c:v>
                </c:pt>
                <c:pt idx="26965">
                  <c:v>8.3046200000000014E-2</c:v>
                </c:pt>
                <c:pt idx="26966">
                  <c:v>8.9197799999999994E-2</c:v>
                </c:pt>
                <c:pt idx="26967">
                  <c:v>9.2273600000000011E-2</c:v>
                </c:pt>
                <c:pt idx="26968">
                  <c:v>9.5349400000000029E-2</c:v>
                </c:pt>
                <c:pt idx="26969">
                  <c:v>9.5349400000000029E-2</c:v>
                </c:pt>
                <c:pt idx="26970">
                  <c:v>9.2273600000000011E-2</c:v>
                </c:pt>
                <c:pt idx="26971">
                  <c:v>9.2273600000000011E-2</c:v>
                </c:pt>
                <c:pt idx="26972">
                  <c:v>9.2273600000000011E-2</c:v>
                </c:pt>
                <c:pt idx="26973">
                  <c:v>8.9197799999999994E-2</c:v>
                </c:pt>
                <c:pt idx="26974">
                  <c:v>8.6122000000000032E-2</c:v>
                </c:pt>
                <c:pt idx="26975">
                  <c:v>8.6122000000000032E-2</c:v>
                </c:pt>
                <c:pt idx="26976">
                  <c:v>8.6122000000000032E-2</c:v>
                </c:pt>
                <c:pt idx="26977">
                  <c:v>8.9197799999999994E-2</c:v>
                </c:pt>
                <c:pt idx="26978">
                  <c:v>9.5349400000000029E-2</c:v>
                </c:pt>
                <c:pt idx="26979">
                  <c:v>0.10150090000000001</c:v>
                </c:pt>
                <c:pt idx="26980">
                  <c:v>0.10457670000000002</c:v>
                </c:pt>
                <c:pt idx="26981">
                  <c:v>0.10457670000000002</c:v>
                </c:pt>
                <c:pt idx="26982">
                  <c:v>0.10150090000000001</c:v>
                </c:pt>
                <c:pt idx="26983">
                  <c:v>0.10150090000000001</c:v>
                </c:pt>
                <c:pt idx="26984">
                  <c:v>0.10457670000000002</c:v>
                </c:pt>
                <c:pt idx="26985">
                  <c:v>0.10150090000000001</c:v>
                </c:pt>
                <c:pt idx="26986">
                  <c:v>9.842519999999999E-2</c:v>
                </c:pt>
                <c:pt idx="26987">
                  <c:v>9.842519999999999E-2</c:v>
                </c:pt>
                <c:pt idx="26988">
                  <c:v>9.5349400000000029E-2</c:v>
                </c:pt>
                <c:pt idx="26989">
                  <c:v>9.5349400000000029E-2</c:v>
                </c:pt>
                <c:pt idx="26990">
                  <c:v>9.842519999999999E-2</c:v>
                </c:pt>
                <c:pt idx="26991">
                  <c:v>0.10150090000000001</c:v>
                </c:pt>
                <c:pt idx="26992">
                  <c:v>0.10150090000000001</c:v>
                </c:pt>
                <c:pt idx="26993">
                  <c:v>0.10150090000000001</c:v>
                </c:pt>
                <c:pt idx="26994">
                  <c:v>0.10150090000000001</c:v>
                </c:pt>
                <c:pt idx="26995">
                  <c:v>0.10457670000000002</c:v>
                </c:pt>
                <c:pt idx="26996">
                  <c:v>0.10765250000000004</c:v>
                </c:pt>
                <c:pt idx="26997">
                  <c:v>0.10457670000000002</c:v>
                </c:pt>
                <c:pt idx="26998">
                  <c:v>0.10457670000000002</c:v>
                </c:pt>
                <c:pt idx="26999">
                  <c:v>0.10457670000000002</c:v>
                </c:pt>
                <c:pt idx="27000">
                  <c:v>0.10150090000000001</c:v>
                </c:pt>
                <c:pt idx="27001">
                  <c:v>0.10150090000000001</c:v>
                </c:pt>
                <c:pt idx="27002">
                  <c:v>9.842519999999999E-2</c:v>
                </c:pt>
                <c:pt idx="27003">
                  <c:v>9.842519999999999E-2</c:v>
                </c:pt>
                <c:pt idx="27004">
                  <c:v>9.842519999999999E-2</c:v>
                </c:pt>
                <c:pt idx="27005">
                  <c:v>0.10150090000000001</c:v>
                </c:pt>
                <c:pt idx="27006">
                  <c:v>0.10765250000000004</c:v>
                </c:pt>
                <c:pt idx="27007">
                  <c:v>0.10765250000000004</c:v>
                </c:pt>
                <c:pt idx="27008">
                  <c:v>0.10765250000000004</c:v>
                </c:pt>
                <c:pt idx="27009">
                  <c:v>0.1107283</c:v>
                </c:pt>
                <c:pt idx="27010">
                  <c:v>0.11380410000000002</c:v>
                </c:pt>
                <c:pt idx="27011">
                  <c:v>0.11380410000000002</c:v>
                </c:pt>
                <c:pt idx="27012">
                  <c:v>0.11380410000000002</c:v>
                </c:pt>
                <c:pt idx="27013">
                  <c:v>0.11380410000000002</c:v>
                </c:pt>
                <c:pt idx="27014">
                  <c:v>0.11687990000000004</c:v>
                </c:pt>
                <c:pt idx="27015">
                  <c:v>0.11380410000000002</c:v>
                </c:pt>
                <c:pt idx="27016">
                  <c:v>0.1107283</c:v>
                </c:pt>
                <c:pt idx="27017">
                  <c:v>0.1107283</c:v>
                </c:pt>
                <c:pt idx="27018">
                  <c:v>0.1107283</c:v>
                </c:pt>
                <c:pt idx="27019">
                  <c:v>0.11380410000000002</c:v>
                </c:pt>
                <c:pt idx="27020">
                  <c:v>0.11380410000000002</c:v>
                </c:pt>
                <c:pt idx="27021">
                  <c:v>0.1107283</c:v>
                </c:pt>
                <c:pt idx="27022">
                  <c:v>0.1107283</c:v>
                </c:pt>
                <c:pt idx="27023">
                  <c:v>0.11380410000000002</c:v>
                </c:pt>
                <c:pt idx="27024">
                  <c:v>0.11687990000000004</c:v>
                </c:pt>
                <c:pt idx="27025">
                  <c:v>0.11687990000000004</c:v>
                </c:pt>
                <c:pt idx="27026">
                  <c:v>0.1199557</c:v>
                </c:pt>
                <c:pt idx="27027">
                  <c:v>0.12303140000000001</c:v>
                </c:pt>
                <c:pt idx="27028">
                  <c:v>0.12610730000000003</c:v>
                </c:pt>
                <c:pt idx="27029">
                  <c:v>0.12610730000000003</c:v>
                </c:pt>
                <c:pt idx="27030">
                  <c:v>0.12303140000000001</c:v>
                </c:pt>
                <c:pt idx="27031">
                  <c:v>0.12303140000000001</c:v>
                </c:pt>
                <c:pt idx="27032">
                  <c:v>0.12610730000000003</c:v>
                </c:pt>
                <c:pt idx="27033">
                  <c:v>0.12303140000000001</c:v>
                </c:pt>
                <c:pt idx="27034">
                  <c:v>0.1199557</c:v>
                </c:pt>
                <c:pt idx="27035">
                  <c:v>0.1199557</c:v>
                </c:pt>
                <c:pt idx="27036">
                  <c:v>0.1199557</c:v>
                </c:pt>
                <c:pt idx="27037">
                  <c:v>0.1199557</c:v>
                </c:pt>
                <c:pt idx="27038">
                  <c:v>0.1199557</c:v>
                </c:pt>
                <c:pt idx="27039">
                  <c:v>0.1199557</c:v>
                </c:pt>
                <c:pt idx="27040">
                  <c:v>0.1199557</c:v>
                </c:pt>
                <c:pt idx="27041">
                  <c:v>0.1199557</c:v>
                </c:pt>
                <c:pt idx="27042">
                  <c:v>0.1199557</c:v>
                </c:pt>
                <c:pt idx="27043">
                  <c:v>0.1199557</c:v>
                </c:pt>
                <c:pt idx="27044">
                  <c:v>0.12303140000000001</c:v>
                </c:pt>
                <c:pt idx="27045">
                  <c:v>0.1199557</c:v>
                </c:pt>
                <c:pt idx="27046">
                  <c:v>0.1199557</c:v>
                </c:pt>
                <c:pt idx="27047">
                  <c:v>0.12303140000000001</c:v>
                </c:pt>
                <c:pt idx="27048">
                  <c:v>0.12303140000000001</c:v>
                </c:pt>
                <c:pt idx="27049">
                  <c:v>0.12303140000000001</c:v>
                </c:pt>
                <c:pt idx="27050">
                  <c:v>0.12610730000000003</c:v>
                </c:pt>
                <c:pt idx="27051">
                  <c:v>0.1291831</c:v>
                </c:pt>
                <c:pt idx="27052">
                  <c:v>0.13225880000000001</c:v>
                </c:pt>
                <c:pt idx="27053">
                  <c:v>0.13225880000000001</c:v>
                </c:pt>
                <c:pt idx="27054">
                  <c:v>0.13225880000000001</c:v>
                </c:pt>
                <c:pt idx="27055">
                  <c:v>0.13225880000000001</c:v>
                </c:pt>
                <c:pt idx="27056">
                  <c:v>0.1291831</c:v>
                </c:pt>
                <c:pt idx="27057">
                  <c:v>0.1291831</c:v>
                </c:pt>
                <c:pt idx="27058">
                  <c:v>0.1291831</c:v>
                </c:pt>
                <c:pt idx="27059">
                  <c:v>0.13225880000000001</c:v>
                </c:pt>
                <c:pt idx="27060">
                  <c:v>0.1291831</c:v>
                </c:pt>
                <c:pt idx="27061">
                  <c:v>0.13225880000000001</c:v>
                </c:pt>
                <c:pt idx="27062">
                  <c:v>0.13225880000000001</c:v>
                </c:pt>
                <c:pt idx="27063">
                  <c:v>0.13533460000000003</c:v>
                </c:pt>
                <c:pt idx="27064">
                  <c:v>0.13841039999999999</c:v>
                </c:pt>
                <c:pt idx="27065">
                  <c:v>0.14148620000000001</c:v>
                </c:pt>
                <c:pt idx="27066">
                  <c:v>0.14456200000000002</c:v>
                </c:pt>
                <c:pt idx="27067">
                  <c:v>0.14456200000000002</c:v>
                </c:pt>
                <c:pt idx="27068">
                  <c:v>0.14148620000000001</c:v>
                </c:pt>
                <c:pt idx="27069">
                  <c:v>0.14148620000000001</c:v>
                </c:pt>
                <c:pt idx="27070">
                  <c:v>0.14148620000000001</c:v>
                </c:pt>
                <c:pt idx="27071">
                  <c:v>0.14148620000000001</c:v>
                </c:pt>
                <c:pt idx="27072">
                  <c:v>0.14148620000000001</c:v>
                </c:pt>
                <c:pt idx="27073">
                  <c:v>0.14456200000000002</c:v>
                </c:pt>
                <c:pt idx="27074">
                  <c:v>0.14456200000000002</c:v>
                </c:pt>
                <c:pt idx="27075">
                  <c:v>0.14763780000000004</c:v>
                </c:pt>
                <c:pt idx="27076">
                  <c:v>0.14456200000000002</c:v>
                </c:pt>
                <c:pt idx="27077">
                  <c:v>0.14148620000000001</c:v>
                </c:pt>
                <c:pt idx="27078">
                  <c:v>0.14148620000000001</c:v>
                </c:pt>
                <c:pt idx="27079">
                  <c:v>0.14148620000000001</c:v>
                </c:pt>
                <c:pt idx="27080">
                  <c:v>0.14148620000000001</c:v>
                </c:pt>
                <c:pt idx="27081">
                  <c:v>0.14148620000000001</c:v>
                </c:pt>
                <c:pt idx="27082">
                  <c:v>0.14148620000000001</c:v>
                </c:pt>
                <c:pt idx="27083">
                  <c:v>0.14148620000000001</c:v>
                </c:pt>
                <c:pt idx="27084">
                  <c:v>0.13841039999999999</c:v>
                </c:pt>
                <c:pt idx="27085">
                  <c:v>0.13533460000000003</c:v>
                </c:pt>
                <c:pt idx="27086">
                  <c:v>0.13841039999999999</c:v>
                </c:pt>
                <c:pt idx="27087">
                  <c:v>0.14148620000000001</c:v>
                </c:pt>
                <c:pt idx="27088">
                  <c:v>0.14148620000000001</c:v>
                </c:pt>
                <c:pt idx="27089">
                  <c:v>0.14148620000000001</c:v>
                </c:pt>
                <c:pt idx="27090">
                  <c:v>0.14456200000000002</c:v>
                </c:pt>
                <c:pt idx="27091">
                  <c:v>0.14148620000000001</c:v>
                </c:pt>
                <c:pt idx="27092">
                  <c:v>0.13841039999999999</c:v>
                </c:pt>
                <c:pt idx="27093">
                  <c:v>0.13841039999999999</c:v>
                </c:pt>
                <c:pt idx="27094">
                  <c:v>0.13533460000000003</c:v>
                </c:pt>
                <c:pt idx="27095">
                  <c:v>0.13533460000000003</c:v>
                </c:pt>
                <c:pt idx="27096">
                  <c:v>0.13533460000000003</c:v>
                </c:pt>
                <c:pt idx="27097">
                  <c:v>0.13533460000000003</c:v>
                </c:pt>
                <c:pt idx="27098">
                  <c:v>0.13533460000000003</c:v>
                </c:pt>
                <c:pt idx="27099">
                  <c:v>0.13841039999999999</c:v>
                </c:pt>
                <c:pt idx="27100">
                  <c:v>0.13533460000000003</c:v>
                </c:pt>
                <c:pt idx="27101">
                  <c:v>0.13533460000000003</c:v>
                </c:pt>
                <c:pt idx="27102">
                  <c:v>0.13533460000000003</c:v>
                </c:pt>
                <c:pt idx="27103">
                  <c:v>0.13225880000000001</c:v>
                </c:pt>
                <c:pt idx="27104">
                  <c:v>0.13533460000000003</c:v>
                </c:pt>
                <c:pt idx="27105">
                  <c:v>0.13841039999999999</c:v>
                </c:pt>
                <c:pt idx="27106">
                  <c:v>0.14148620000000001</c:v>
                </c:pt>
                <c:pt idx="27107">
                  <c:v>0.14148620000000001</c:v>
                </c:pt>
                <c:pt idx="27108">
                  <c:v>0.14148620000000001</c:v>
                </c:pt>
                <c:pt idx="27109">
                  <c:v>0.14456200000000002</c:v>
                </c:pt>
                <c:pt idx="27110">
                  <c:v>0.14763780000000004</c:v>
                </c:pt>
                <c:pt idx="27111">
                  <c:v>0.14456200000000002</c:v>
                </c:pt>
                <c:pt idx="27112">
                  <c:v>0.14456200000000002</c:v>
                </c:pt>
                <c:pt idx="27113">
                  <c:v>0.14456200000000002</c:v>
                </c:pt>
                <c:pt idx="27114">
                  <c:v>0.14456200000000002</c:v>
                </c:pt>
                <c:pt idx="27115">
                  <c:v>0.14763780000000004</c:v>
                </c:pt>
                <c:pt idx="27116">
                  <c:v>0.14763780000000004</c:v>
                </c:pt>
                <c:pt idx="27117">
                  <c:v>0.14456200000000002</c:v>
                </c:pt>
                <c:pt idx="27118">
                  <c:v>0.14148620000000001</c:v>
                </c:pt>
                <c:pt idx="27119">
                  <c:v>0.14456200000000002</c:v>
                </c:pt>
                <c:pt idx="27120">
                  <c:v>0.14763780000000004</c:v>
                </c:pt>
                <c:pt idx="27121">
                  <c:v>0.14763780000000004</c:v>
                </c:pt>
                <c:pt idx="27122">
                  <c:v>0.14763780000000004</c:v>
                </c:pt>
                <c:pt idx="27123">
                  <c:v>0.1507135</c:v>
                </c:pt>
                <c:pt idx="27124">
                  <c:v>0.1507135</c:v>
                </c:pt>
                <c:pt idx="27125">
                  <c:v>0.15378930000000002</c:v>
                </c:pt>
                <c:pt idx="27126">
                  <c:v>0.15994090000000005</c:v>
                </c:pt>
                <c:pt idx="27127">
                  <c:v>0.16301670000000001</c:v>
                </c:pt>
                <c:pt idx="27128">
                  <c:v>0.15686509999999998</c:v>
                </c:pt>
                <c:pt idx="27129">
                  <c:v>0.1507135</c:v>
                </c:pt>
                <c:pt idx="27130">
                  <c:v>0.1507135</c:v>
                </c:pt>
                <c:pt idx="27131">
                  <c:v>0.16609249999999998</c:v>
                </c:pt>
                <c:pt idx="27132">
                  <c:v>0.16916830000000005</c:v>
                </c:pt>
                <c:pt idx="27133">
                  <c:v>0.16609249999999998</c:v>
                </c:pt>
                <c:pt idx="27134">
                  <c:v>0.15994090000000005</c:v>
                </c:pt>
                <c:pt idx="27135">
                  <c:v>0.15686509999999998</c:v>
                </c:pt>
                <c:pt idx="27136">
                  <c:v>0.14763780000000004</c:v>
                </c:pt>
                <c:pt idx="27137">
                  <c:v>0.12303140000000001</c:v>
                </c:pt>
                <c:pt idx="27138">
                  <c:v>0.10457670000000002</c:v>
                </c:pt>
                <c:pt idx="27139">
                  <c:v>0.10150090000000001</c:v>
                </c:pt>
                <c:pt idx="27140">
                  <c:v>0.11380410000000002</c:v>
                </c:pt>
                <c:pt idx="27141">
                  <c:v>0.12610730000000003</c:v>
                </c:pt>
                <c:pt idx="27142">
                  <c:v>0.13841039999999999</c:v>
                </c:pt>
                <c:pt idx="27143">
                  <c:v>0.15994090000000005</c:v>
                </c:pt>
                <c:pt idx="27144">
                  <c:v>0.18454720000000002</c:v>
                </c:pt>
                <c:pt idx="27145">
                  <c:v>0.20607770000000003</c:v>
                </c:pt>
                <c:pt idx="27146">
                  <c:v>0.21838089999999999</c:v>
                </c:pt>
                <c:pt idx="27147">
                  <c:v>0.22145670000000006</c:v>
                </c:pt>
                <c:pt idx="27148">
                  <c:v>0.22453250000000002</c:v>
                </c:pt>
                <c:pt idx="27149">
                  <c:v>0.21530510000000003</c:v>
                </c:pt>
                <c:pt idx="27150">
                  <c:v>0.19377460000000002</c:v>
                </c:pt>
                <c:pt idx="27151">
                  <c:v>0.15994090000000005</c:v>
                </c:pt>
                <c:pt idx="27152">
                  <c:v>0.12610730000000003</c:v>
                </c:pt>
                <c:pt idx="27153">
                  <c:v>0.10457670000000002</c:v>
                </c:pt>
                <c:pt idx="27154">
                  <c:v>9.842519999999999E-2</c:v>
                </c:pt>
                <c:pt idx="27155">
                  <c:v>0.10457670000000002</c:v>
                </c:pt>
                <c:pt idx="27156">
                  <c:v>0.12303140000000001</c:v>
                </c:pt>
                <c:pt idx="27157">
                  <c:v>0.14763780000000004</c:v>
                </c:pt>
                <c:pt idx="27158">
                  <c:v>0.17839570000000005</c:v>
                </c:pt>
                <c:pt idx="27159">
                  <c:v>0.21222930000000007</c:v>
                </c:pt>
                <c:pt idx="27160">
                  <c:v>0.23375979999999996</c:v>
                </c:pt>
                <c:pt idx="27161">
                  <c:v>0.24298720000000007</c:v>
                </c:pt>
                <c:pt idx="27162">
                  <c:v>0.2399114</c:v>
                </c:pt>
                <c:pt idx="27163">
                  <c:v>0.23068410000000006</c:v>
                </c:pt>
                <c:pt idx="27164">
                  <c:v>0.20915349999999999</c:v>
                </c:pt>
                <c:pt idx="27165">
                  <c:v>0.18454720000000002</c:v>
                </c:pt>
                <c:pt idx="27166">
                  <c:v>0.15994090000000005</c:v>
                </c:pt>
                <c:pt idx="27167">
                  <c:v>0.14148620000000001</c:v>
                </c:pt>
                <c:pt idx="27168">
                  <c:v>0.1291831</c:v>
                </c:pt>
                <c:pt idx="27169">
                  <c:v>0.12610730000000003</c:v>
                </c:pt>
                <c:pt idx="27170">
                  <c:v>0.13225880000000001</c:v>
                </c:pt>
                <c:pt idx="27171">
                  <c:v>0.14763780000000004</c:v>
                </c:pt>
                <c:pt idx="27172">
                  <c:v>0.17224410000000001</c:v>
                </c:pt>
                <c:pt idx="27173">
                  <c:v>0.19377460000000002</c:v>
                </c:pt>
                <c:pt idx="27174">
                  <c:v>0.20607770000000003</c:v>
                </c:pt>
                <c:pt idx="27175">
                  <c:v>0.21222930000000007</c:v>
                </c:pt>
                <c:pt idx="27176">
                  <c:v>0.21530510000000003</c:v>
                </c:pt>
                <c:pt idx="27177">
                  <c:v>0.21222930000000007</c:v>
                </c:pt>
                <c:pt idx="27178">
                  <c:v>0.20300200000000002</c:v>
                </c:pt>
                <c:pt idx="27179">
                  <c:v>0.18762299999999998</c:v>
                </c:pt>
                <c:pt idx="27180">
                  <c:v>0.17531980000000003</c:v>
                </c:pt>
                <c:pt idx="27181">
                  <c:v>0.16301670000000001</c:v>
                </c:pt>
                <c:pt idx="27182">
                  <c:v>0.15686509999999998</c:v>
                </c:pt>
                <c:pt idx="27183">
                  <c:v>0.15686509999999998</c:v>
                </c:pt>
                <c:pt idx="27184">
                  <c:v>0.16609249999999998</c:v>
                </c:pt>
                <c:pt idx="27185">
                  <c:v>0.17839570000000005</c:v>
                </c:pt>
                <c:pt idx="27186">
                  <c:v>0.1999261</c:v>
                </c:pt>
                <c:pt idx="27187">
                  <c:v>0.21530510000000003</c:v>
                </c:pt>
                <c:pt idx="27188">
                  <c:v>0.22145670000000006</c:v>
                </c:pt>
                <c:pt idx="27189">
                  <c:v>0.21838089999999999</c:v>
                </c:pt>
                <c:pt idx="27190">
                  <c:v>0.21222930000000007</c:v>
                </c:pt>
                <c:pt idx="27191">
                  <c:v>0.1999261</c:v>
                </c:pt>
                <c:pt idx="27192">
                  <c:v>0.18762299999999998</c:v>
                </c:pt>
                <c:pt idx="27193">
                  <c:v>0.17531980000000003</c:v>
                </c:pt>
                <c:pt idx="27194">
                  <c:v>0.16609249999999998</c:v>
                </c:pt>
                <c:pt idx="27195">
                  <c:v>0.16301670000000001</c:v>
                </c:pt>
                <c:pt idx="27196">
                  <c:v>0.16609249999999998</c:v>
                </c:pt>
                <c:pt idx="27197">
                  <c:v>0.16916830000000005</c:v>
                </c:pt>
                <c:pt idx="27198">
                  <c:v>0.17531980000000003</c:v>
                </c:pt>
                <c:pt idx="27199">
                  <c:v>0.18762299999999998</c:v>
                </c:pt>
                <c:pt idx="27200">
                  <c:v>0.1999261</c:v>
                </c:pt>
                <c:pt idx="27201">
                  <c:v>0.20915349999999999</c:v>
                </c:pt>
                <c:pt idx="27202">
                  <c:v>0.21222930000000007</c:v>
                </c:pt>
                <c:pt idx="27203">
                  <c:v>0.21222930000000007</c:v>
                </c:pt>
                <c:pt idx="27204">
                  <c:v>0.20607770000000003</c:v>
                </c:pt>
                <c:pt idx="27205">
                  <c:v>0.1999261</c:v>
                </c:pt>
                <c:pt idx="27206">
                  <c:v>0.19377460000000002</c:v>
                </c:pt>
                <c:pt idx="27207">
                  <c:v>0.18147140000000006</c:v>
                </c:pt>
                <c:pt idx="27208">
                  <c:v>0.17531980000000003</c:v>
                </c:pt>
                <c:pt idx="27209">
                  <c:v>0.17224410000000001</c:v>
                </c:pt>
                <c:pt idx="27210">
                  <c:v>0.16916830000000005</c:v>
                </c:pt>
                <c:pt idx="27211">
                  <c:v>0.17531980000000003</c:v>
                </c:pt>
                <c:pt idx="27212">
                  <c:v>0.17531980000000003</c:v>
                </c:pt>
                <c:pt idx="27213">
                  <c:v>0.17839570000000005</c:v>
                </c:pt>
                <c:pt idx="27214">
                  <c:v>0.18454720000000002</c:v>
                </c:pt>
                <c:pt idx="27215">
                  <c:v>0.19069880000000006</c:v>
                </c:pt>
                <c:pt idx="27216">
                  <c:v>0.19069880000000006</c:v>
                </c:pt>
                <c:pt idx="27217">
                  <c:v>0.19377460000000002</c:v>
                </c:pt>
                <c:pt idx="27218">
                  <c:v>0.19685039999999998</c:v>
                </c:pt>
                <c:pt idx="27219">
                  <c:v>0.19685039999999998</c:v>
                </c:pt>
                <c:pt idx="27220">
                  <c:v>0.19069880000000006</c:v>
                </c:pt>
                <c:pt idx="27221">
                  <c:v>0.18762299999999998</c:v>
                </c:pt>
                <c:pt idx="27222">
                  <c:v>0.18147140000000006</c:v>
                </c:pt>
                <c:pt idx="27223">
                  <c:v>0.17839570000000005</c:v>
                </c:pt>
                <c:pt idx="27224">
                  <c:v>0.17531980000000003</c:v>
                </c:pt>
                <c:pt idx="27225">
                  <c:v>0.17839570000000005</c:v>
                </c:pt>
                <c:pt idx="27226">
                  <c:v>0.18147140000000006</c:v>
                </c:pt>
                <c:pt idx="27227">
                  <c:v>0.18454720000000002</c:v>
                </c:pt>
                <c:pt idx="27228">
                  <c:v>0.18454720000000002</c:v>
                </c:pt>
                <c:pt idx="27229">
                  <c:v>0.18762299999999998</c:v>
                </c:pt>
                <c:pt idx="27230">
                  <c:v>0.19069880000000006</c:v>
                </c:pt>
                <c:pt idx="27231">
                  <c:v>0.19069880000000006</c:v>
                </c:pt>
                <c:pt idx="27232">
                  <c:v>0.19069880000000006</c:v>
                </c:pt>
                <c:pt idx="27233">
                  <c:v>0.18762299999999998</c:v>
                </c:pt>
                <c:pt idx="27234">
                  <c:v>0.18454720000000002</c:v>
                </c:pt>
                <c:pt idx="27235">
                  <c:v>0.18147140000000006</c:v>
                </c:pt>
                <c:pt idx="27236">
                  <c:v>0.17839570000000005</c:v>
                </c:pt>
                <c:pt idx="27237">
                  <c:v>0.17839570000000005</c:v>
                </c:pt>
                <c:pt idx="27238">
                  <c:v>0.18147140000000006</c:v>
                </c:pt>
                <c:pt idx="27239">
                  <c:v>0.18454720000000002</c:v>
                </c:pt>
                <c:pt idx="27240">
                  <c:v>0.18454720000000002</c:v>
                </c:pt>
                <c:pt idx="27241">
                  <c:v>0.18762299999999998</c:v>
                </c:pt>
                <c:pt idx="27242">
                  <c:v>0.19069880000000006</c:v>
                </c:pt>
                <c:pt idx="27243">
                  <c:v>0.18762299999999998</c:v>
                </c:pt>
                <c:pt idx="27244">
                  <c:v>0.19069880000000006</c:v>
                </c:pt>
                <c:pt idx="27245">
                  <c:v>0.19069880000000006</c:v>
                </c:pt>
                <c:pt idx="27246">
                  <c:v>0.19069880000000006</c:v>
                </c:pt>
                <c:pt idx="27247">
                  <c:v>0.19069880000000006</c:v>
                </c:pt>
                <c:pt idx="27248">
                  <c:v>0.19069880000000006</c:v>
                </c:pt>
                <c:pt idx="27249">
                  <c:v>0.19069880000000006</c:v>
                </c:pt>
                <c:pt idx="27250">
                  <c:v>0.19069880000000006</c:v>
                </c:pt>
                <c:pt idx="27251">
                  <c:v>0.18762299999999998</c:v>
                </c:pt>
                <c:pt idx="27252">
                  <c:v>0.18762299999999998</c:v>
                </c:pt>
                <c:pt idx="27253">
                  <c:v>0.19069880000000006</c:v>
                </c:pt>
                <c:pt idx="27254">
                  <c:v>0.19069880000000006</c:v>
                </c:pt>
                <c:pt idx="27255">
                  <c:v>0.19069880000000006</c:v>
                </c:pt>
                <c:pt idx="27256">
                  <c:v>0.19377460000000002</c:v>
                </c:pt>
                <c:pt idx="27257">
                  <c:v>0.19685039999999998</c:v>
                </c:pt>
                <c:pt idx="27258">
                  <c:v>0.19685039999999998</c:v>
                </c:pt>
                <c:pt idx="27259">
                  <c:v>0.19685039999999998</c:v>
                </c:pt>
                <c:pt idx="27260">
                  <c:v>0.19685039999999998</c:v>
                </c:pt>
                <c:pt idx="27261">
                  <c:v>0.19685039999999998</c:v>
                </c:pt>
                <c:pt idx="27262">
                  <c:v>0.19069880000000006</c:v>
                </c:pt>
                <c:pt idx="27263">
                  <c:v>0.19069880000000006</c:v>
                </c:pt>
                <c:pt idx="27264">
                  <c:v>0.19069880000000006</c:v>
                </c:pt>
                <c:pt idx="27265">
                  <c:v>0.19069880000000006</c:v>
                </c:pt>
                <c:pt idx="27266">
                  <c:v>0.18762299999999998</c:v>
                </c:pt>
                <c:pt idx="27267">
                  <c:v>0.18454720000000002</c:v>
                </c:pt>
                <c:pt idx="27268">
                  <c:v>0.18762299999999998</c:v>
                </c:pt>
                <c:pt idx="27269">
                  <c:v>0.18762299999999998</c:v>
                </c:pt>
                <c:pt idx="27270">
                  <c:v>0.18762299999999998</c:v>
                </c:pt>
                <c:pt idx="27271">
                  <c:v>0.19069880000000006</c:v>
                </c:pt>
                <c:pt idx="27272">
                  <c:v>0.19377460000000002</c:v>
                </c:pt>
                <c:pt idx="27273">
                  <c:v>0.19685039999999998</c:v>
                </c:pt>
                <c:pt idx="27274">
                  <c:v>0.19685039999999998</c:v>
                </c:pt>
                <c:pt idx="27275">
                  <c:v>0.19377460000000002</c:v>
                </c:pt>
                <c:pt idx="27276">
                  <c:v>0.19069880000000006</c:v>
                </c:pt>
                <c:pt idx="27277">
                  <c:v>0.19377460000000002</c:v>
                </c:pt>
                <c:pt idx="27278">
                  <c:v>0.19685039999999998</c:v>
                </c:pt>
                <c:pt idx="27279">
                  <c:v>0.19685039999999998</c:v>
                </c:pt>
                <c:pt idx="27280">
                  <c:v>0.19685039999999998</c:v>
                </c:pt>
                <c:pt idx="27281">
                  <c:v>0.1999261</c:v>
                </c:pt>
                <c:pt idx="27282">
                  <c:v>0.1999261</c:v>
                </c:pt>
                <c:pt idx="27283">
                  <c:v>0.19685039999999998</c:v>
                </c:pt>
                <c:pt idx="27284">
                  <c:v>0.19069880000000006</c:v>
                </c:pt>
                <c:pt idx="27285">
                  <c:v>0.19377460000000002</c:v>
                </c:pt>
                <c:pt idx="27286">
                  <c:v>0.20607770000000003</c:v>
                </c:pt>
                <c:pt idx="27287">
                  <c:v>0.19377460000000002</c:v>
                </c:pt>
                <c:pt idx="27288">
                  <c:v>0.18454720000000002</c:v>
                </c:pt>
                <c:pt idx="27289">
                  <c:v>0.18454720000000002</c:v>
                </c:pt>
                <c:pt idx="27290">
                  <c:v>0.18762299999999998</c:v>
                </c:pt>
                <c:pt idx="27291">
                  <c:v>0.18454720000000002</c:v>
                </c:pt>
                <c:pt idx="27292">
                  <c:v>0.17839570000000005</c:v>
                </c:pt>
                <c:pt idx="27293">
                  <c:v>0.17839570000000005</c:v>
                </c:pt>
                <c:pt idx="27294">
                  <c:v>0.18454720000000002</c:v>
                </c:pt>
                <c:pt idx="27295">
                  <c:v>0.19377460000000002</c:v>
                </c:pt>
                <c:pt idx="27296">
                  <c:v>0.19069880000000006</c:v>
                </c:pt>
                <c:pt idx="27297">
                  <c:v>0.18454720000000002</c:v>
                </c:pt>
                <c:pt idx="27298">
                  <c:v>0.19377460000000002</c:v>
                </c:pt>
                <c:pt idx="27299">
                  <c:v>0.19685039999999998</c:v>
                </c:pt>
                <c:pt idx="27300">
                  <c:v>0.19069880000000006</c:v>
                </c:pt>
                <c:pt idx="27301">
                  <c:v>0.18762299999999998</c:v>
                </c:pt>
                <c:pt idx="27302">
                  <c:v>0.18762299999999998</c:v>
                </c:pt>
                <c:pt idx="27303">
                  <c:v>0.18454720000000002</c:v>
                </c:pt>
                <c:pt idx="27304">
                  <c:v>0.17839570000000005</c:v>
                </c:pt>
                <c:pt idx="27305">
                  <c:v>0.17224410000000001</c:v>
                </c:pt>
                <c:pt idx="27306">
                  <c:v>0.16609249999999998</c:v>
                </c:pt>
                <c:pt idx="27307">
                  <c:v>0.16301670000000001</c:v>
                </c:pt>
                <c:pt idx="27308">
                  <c:v>0.16916830000000005</c:v>
                </c:pt>
                <c:pt idx="27309">
                  <c:v>0.17839570000000005</c:v>
                </c:pt>
                <c:pt idx="27310">
                  <c:v>0.18454720000000002</c:v>
                </c:pt>
                <c:pt idx="27311">
                  <c:v>0.18454720000000002</c:v>
                </c:pt>
                <c:pt idx="27312">
                  <c:v>0.18762299999999998</c:v>
                </c:pt>
                <c:pt idx="27313">
                  <c:v>0.19069880000000006</c:v>
                </c:pt>
                <c:pt idx="27314">
                  <c:v>0.19069880000000006</c:v>
                </c:pt>
                <c:pt idx="27315">
                  <c:v>0.18147140000000006</c:v>
                </c:pt>
                <c:pt idx="27316">
                  <c:v>0.17224410000000001</c:v>
                </c:pt>
                <c:pt idx="27317">
                  <c:v>0.16301670000000001</c:v>
                </c:pt>
                <c:pt idx="27318">
                  <c:v>0.15994090000000005</c:v>
                </c:pt>
                <c:pt idx="27319">
                  <c:v>0.15686509999999998</c:v>
                </c:pt>
                <c:pt idx="27320">
                  <c:v>0.1507135</c:v>
                </c:pt>
                <c:pt idx="27321">
                  <c:v>0.14763780000000004</c:v>
                </c:pt>
                <c:pt idx="27322">
                  <c:v>0.14763780000000004</c:v>
                </c:pt>
                <c:pt idx="27323">
                  <c:v>0.15378930000000002</c:v>
                </c:pt>
                <c:pt idx="27324">
                  <c:v>0.15994090000000005</c:v>
                </c:pt>
                <c:pt idx="27325">
                  <c:v>0.16301670000000001</c:v>
                </c:pt>
                <c:pt idx="27326">
                  <c:v>0.16916830000000005</c:v>
                </c:pt>
                <c:pt idx="27327">
                  <c:v>0.17531980000000003</c:v>
                </c:pt>
                <c:pt idx="27328">
                  <c:v>0.17531980000000003</c:v>
                </c:pt>
                <c:pt idx="27329">
                  <c:v>0.16609249999999998</c:v>
                </c:pt>
                <c:pt idx="27330">
                  <c:v>0.16301670000000001</c:v>
                </c:pt>
                <c:pt idx="27331">
                  <c:v>0.15686509999999998</c:v>
                </c:pt>
                <c:pt idx="27332">
                  <c:v>0.15686509999999998</c:v>
                </c:pt>
                <c:pt idx="27333">
                  <c:v>0.15378930000000002</c:v>
                </c:pt>
                <c:pt idx="27334">
                  <c:v>0.14763780000000004</c:v>
                </c:pt>
                <c:pt idx="27335">
                  <c:v>0.14763780000000004</c:v>
                </c:pt>
                <c:pt idx="27336">
                  <c:v>0.1507135</c:v>
                </c:pt>
                <c:pt idx="27337">
                  <c:v>0.15378930000000002</c:v>
                </c:pt>
                <c:pt idx="27338">
                  <c:v>0.15378930000000002</c:v>
                </c:pt>
                <c:pt idx="27339">
                  <c:v>0.15686509999999998</c:v>
                </c:pt>
                <c:pt idx="27340">
                  <c:v>0.16609249999999998</c:v>
                </c:pt>
                <c:pt idx="27341">
                  <c:v>0.16916830000000005</c:v>
                </c:pt>
                <c:pt idx="27342">
                  <c:v>0.16301670000000001</c:v>
                </c:pt>
                <c:pt idx="27343">
                  <c:v>0.15686509999999998</c:v>
                </c:pt>
                <c:pt idx="27344">
                  <c:v>0.15378930000000002</c:v>
                </c:pt>
                <c:pt idx="27345">
                  <c:v>0.1507135</c:v>
                </c:pt>
                <c:pt idx="27346">
                  <c:v>0.14763780000000004</c:v>
                </c:pt>
                <c:pt idx="27347">
                  <c:v>0.1507135</c:v>
                </c:pt>
                <c:pt idx="27348">
                  <c:v>0.15378930000000002</c:v>
                </c:pt>
                <c:pt idx="27349">
                  <c:v>0.15686509999999998</c:v>
                </c:pt>
                <c:pt idx="27350">
                  <c:v>0.15994090000000005</c:v>
                </c:pt>
                <c:pt idx="27351">
                  <c:v>0.16301670000000001</c:v>
                </c:pt>
                <c:pt idx="27352">
                  <c:v>0.16609249999999998</c:v>
                </c:pt>
                <c:pt idx="27353">
                  <c:v>0.16916830000000005</c:v>
                </c:pt>
                <c:pt idx="27354">
                  <c:v>0.17224410000000001</c:v>
                </c:pt>
                <c:pt idx="27355">
                  <c:v>0.17224410000000001</c:v>
                </c:pt>
                <c:pt idx="27356">
                  <c:v>0.17224410000000001</c:v>
                </c:pt>
                <c:pt idx="27357">
                  <c:v>0.17224410000000001</c:v>
                </c:pt>
                <c:pt idx="27358">
                  <c:v>0.17224410000000001</c:v>
                </c:pt>
                <c:pt idx="27359">
                  <c:v>0.16916830000000005</c:v>
                </c:pt>
                <c:pt idx="27360">
                  <c:v>0.16609249999999998</c:v>
                </c:pt>
                <c:pt idx="27361">
                  <c:v>0.16301670000000001</c:v>
                </c:pt>
                <c:pt idx="27362">
                  <c:v>0.16301670000000001</c:v>
                </c:pt>
                <c:pt idx="27363">
                  <c:v>0.16301670000000001</c:v>
                </c:pt>
                <c:pt idx="27364">
                  <c:v>0.16301670000000001</c:v>
                </c:pt>
                <c:pt idx="27365">
                  <c:v>0.16301670000000001</c:v>
                </c:pt>
                <c:pt idx="27366">
                  <c:v>0.16609249999999998</c:v>
                </c:pt>
                <c:pt idx="27367">
                  <c:v>0.17224410000000001</c:v>
                </c:pt>
                <c:pt idx="27368">
                  <c:v>0.16916830000000005</c:v>
                </c:pt>
                <c:pt idx="27369">
                  <c:v>0.16609249999999998</c:v>
                </c:pt>
                <c:pt idx="27370">
                  <c:v>0.16916830000000005</c:v>
                </c:pt>
                <c:pt idx="27371">
                  <c:v>0.16916830000000005</c:v>
                </c:pt>
                <c:pt idx="27372">
                  <c:v>0.16609249999999998</c:v>
                </c:pt>
                <c:pt idx="27373">
                  <c:v>0.16301670000000001</c:v>
                </c:pt>
                <c:pt idx="27374">
                  <c:v>0.16301670000000001</c:v>
                </c:pt>
                <c:pt idx="27375">
                  <c:v>0.15994090000000005</c:v>
                </c:pt>
                <c:pt idx="27376">
                  <c:v>0.15686509999999998</c:v>
                </c:pt>
                <c:pt idx="27377">
                  <c:v>0.15686509999999998</c:v>
                </c:pt>
                <c:pt idx="27378">
                  <c:v>0.15994090000000005</c:v>
                </c:pt>
                <c:pt idx="27379">
                  <c:v>0.15994090000000005</c:v>
                </c:pt>
                <c:pt idx="27380">
                  <c:v>0.15994090000000005</c:v>
                </c:pt>
                <c:pt idx="27381">
                  <c:v>0.15686509999999998</c:v>
                </c:pt>
                <c:pt idx="27382">
                  <c:v>0.15994090000000005</c:v>
                </c:pt>
                <c:pt idx="27383">
                  <c:v>0.15994090000000005</c:v>
                </c:pt>
                <c:pt idx="27384">
                  <c:v>0.16301670000000001</c:v>
                </c:pt>
                <c:pt idx="27385">
                  <c:v>0.16609249999999998</c:v>
                </c:pt>
                <c:pt idx="27386">
                  <c:v>0.16916830000000005</c:v>
                </c:pt>
                <c:pt idx="27387">
                  <c:v>0.16609249999999998</c:v>
                </c:pt>
                <c:pt idx="27388">
                  <c:v>0.16609249999999998</c:v>
                </c:pt>
                <c:pt idx="27389">
                  <c:v>0.16609249999999998</c:v>
                </c:pt>
                <c:pt idx="27390">
                  <c:v>0.16916830000000005</c:v>
                </c:pt>
                <c:pt idx="27391">
                  <c:v>0.16916830000000005</c:v>
                </c:pt>
                <c:pt idx="27392">
                  <c:v>0.16916830000000005</c:v>
                </c:pt>
                <c:pt idx="27393">
                  <c:v>0.16916830000000005</c:v>
                </c:pt>
                <c:pt idx="27394">
                  <c:v>0.16916830000000005</c:v>
                </c:pt>
                <c:pt idx="27395">
                  <c:v>0.16916830000000005</c:v>
                </c:pt>
                <c:pt idx="27396">
                  <c:v>0.16916830000000005</c:v>
                </c:pt>
                <c:pt idx="27397">
                  <c:v>0.16916830000000005</c:v>
                </c:pt>
                <c:pt idx="27398">
                  <c:v>0.16916830000000005</c:v>
                </c:pt>
                <c:pt idx="27399">
                  <c:v>0.16609249999999998</c:v>
                </c:pt>
                <c:pt idx="27400">
                  <c:v>0.16301670000000001</c:v>
                </c:pt>
                <c:pt idx="27401">
                  <c:v>0.15994090000000005</c:v>
                </c:pt>
                <c:pt idx="27402">
                  <c:v>0.15994090000000005</c:v>
                </c:pt>
                <c:pt idx="27403">
                  <c:v>0.15994090000000005</c:v>
                </c:pt>
                <c:pt idx="27404">
                  <c:v>0.15686509999999998</c:v>
                </c:pt>
                <c:pt idx="27405">
                  <c:v>0.15686509999999998</c:v>
                </c:pt>
                <c:pt idx="27406">
                  <c:v>0.15378930000000002</c:v>
                </c:pt>
                <c:pt idx="27407">
                  <c:v>0.15686509999999998</c:v>
                </c:pt>
                <c:pt idx="27408">
                  <c:v>0.15686509999999998</c:v>
                </c:pt>
                <c:pt idx="27409">
                  <c:v>0.15686509999999998</c:v>
                </c:pt>
                <c:pt idx="27410">
                  <c:v>0.15994090000000005</c:v>
                </c:pt>
                <c:pt idx="27411">
                  <c:v>0.15994090000000005</c:v>
                </c:pt>
                <c:pt idx="27412">
                  <c:v>0.15994090000000005</c:v>
                </c:pt>
                <c:pt idx="27413">
                  <c:v>0.15994090000000005</c:v>
                </c:pt>
                <c:pt idx="27414">
                  <c:v>0.16301670000000001</c:v>
                </c:pt>
                <c:pt idx="27415">
                  <c:v>0.15994090000000005</c:v>
                </c:pt>
                <c:pt idx="27416">
                  <c:v>0.15686509999999998</c:v>
                </c:pt>
                <c:pt idx="27417">
                  <c:v>0.15378930000000002</c:v>
                </c:pt>
                <c:pt idx="27418">
                  <c:v>0.1507135</c:v>
                </c:pt>
                <c:pt idx="27419">
                  <c:v>0.1507135</c:v>
                </c:pt>
                <c:pt idx="27420">
                  <c:v>0.1507135</c:v>
                </c:pt>
                <c:pt idx="27421">
                  <c:v>0.14763780000000004</c:v>
                </c:pt>
                <c:pt idx="27422">
                  <c:v>0.14456200000000002</c:v>
                </c:pt>
                <c:pt idx="27423">
                  <c:v>0.14456200000000002</c:v>
                </c:pt>
                <c:pt idx="27424">
                  <c:v>0.14763780000000004</c:v>
                </c:pt>
                <c:pt idx="27425">
                  <c:v>0.14763780000000004</c:v>
                </c:pt>
                <c:pt idx="27426">
                  <c:v>0.14456200000000002</c:v>
                </c:pt>
                <c:pt idx="27427">
                  <c:v>0.14763780000000004</c:v>
                </c:pt>
                <c:pt idx="27428">
                  <c:v>0.1507135</c:v>
                </c:pt>
                <c:pt idx="27429">
                  <c:v>0.1507135</c:v>
                </c:pt>
                <c:pt idx="27430">
                  <c:v>0.1507135</c:v>
                </c:pt>
                <c:pt idx="27431">
                  <c:v>0.15378930000000002</c:v>
                </c:pt>
                <c:pt idx="27432">
                  <c:v>0.1507135</c:v>
                </c:pt>
                <c:pt idx="27433">
                  <c:v>0.14763780000000004</c:v>
                </c:pt>
                <c:pt idx="27434">
                  <c:v>0.14456200000000002</c:v>
                </c:pt>
                <c:pt idx="27435">
                  <c:v>0.14456200000000002</c:v>
                </c:pt>
                <c:pt idx="27436">
                  <c:v>0.14148620000000001</c:v>
                </c:pt>
                <c:pt idx="27437">
                  <c:v>0.14148620000000001</c:v>
                </c:pt>
                <c:pt idx="27438">
                  <c:v>0.14148620000000001</c:v>
                </c:pt>
                <c:pt idx="27439">
                  <c:v>0.14148620000000001</c:v>
                </c:pt>
                <c:pt idx="27440">
                  <c:v>0.14148620000000001</c:v>
                </c:pt>
                <c:pt idx="27441">
                  <c:v>0.14456200000000002</c:v>
                </c:pt>
                <c:pt idx="27442">
                  <c:v>0.14148620000000001</c:v>
                </c:pt>
                <c:pt idx="27443">
                  <c:v>0.14148620000000001</c:v>
                </c:pt>
                <c:pt idx="27444">
                  <c:v>0.13841039999999999</c:v>
                </c:pt>
                <c:pt idx="27445">
                  <c:v>0.13841039999999999</c:v>
                </c:pt>
                <c:pt idx="27446">
                  <c:v>0.13841039999999999</c:v>
                </c:pt>
                <c:pt idx="27447">
                  <c:v>0.13533460000000003</c:v>
                </c:pt>
                <c:pt idx="27448">
                  <c:v>0.13533460000000003</c:v>
                </c:pt>
                <c:pt idx="27449">
                  <c:v>0.13225880000000001</c:v>
                </c:pt>
                <c:pt idx="27450">
                  <c:v>0.13225880000000001</c:v>
                </c:pt>
                <c:pt idx="27451">
                  <c:v>0.1291831</c:v>
                </c:pt>
                <c:pt idx="27452">
                  <c:v>0.12610730000000003</c:v>
                </c:pt>
                <c:pt idx="27453">
                  <c:v>0.12610730000000003</c:v>
                </c:pt>
                <c:pt idx="27454">
                  <c:v>0.12610730000000003</c:v>
                </c:pt>
                <c:pt idx="27455">
                  <c:v>0.12610730000000003</c:v>
                </c:pt>
                <c:pt idx="27456">
                  <c:v>0.12610730000000003</c:v>
                </c:pt>
                <c:pt idx="27457">
                  <c:v>0.12610730000000003</c:v>
                </c:pt>
                <c:pt idx="27458">
                  <c:v>0.1291831</c:v>
                </c:pt>
                <c:pt idx="27459">
                  <c:v>0.1291831</c:v>
                </c:pt>
                <c:pt idx="27460">
                  <c:v>0.1291831</c:v>
                </c:pt>
                <c:pt idx="27461">
                  <c:v>0.1291831</c:v>
                </c:pt>
                <c:pt idx="27462">
                  <c:v>0.1291831</c:v>
                </c:pt>
                <c:pt idx="27463">
                  <c:v>0.1291831</c:v>
                </c:pt>
                <c:pt idx="27464">
                  <c:v>0.1291831</c:v>
                </c:pt>
                <c:pt idx="27465">
                  <c:v>0.1291831</c:v>
                </c:pt>
                <c:pt idx="27466">
                  <c:v>0.13225880000000001</c:v>
                </c:pt>
                <c:pt idx="27467">
                  <c:v>0.13225880000000001</c:v>
                </c:pt>
                <c:pt idx="27468">
                  <c:v>0.13533460000000003</c:v>
                </c:pt>
                <c:pt idx="27469">
                  <c:v>0.13841039999999999</c:v>
                </c:pt>
                <c:pt idx="27470">
                  <c:v>0.13533460000000003</c:v>
                </c:pt>
                <c:pt idx="27471">
                  <c:v>0.13533460000000003</c:v>
                </c:pt>
                <c:pt idx="27472">
                  <c:v>0.13533460000000003</c:v>
                </c:pt>
                <c:pt idx="27473">
                  <c:v>0.13225880000000001</c:v>
                </c:pt>
                <c:pt idx="27474">
                  <c:v>0.1291831</c:v>
                </c:pt>
                <c:pt idx="27475">
                  <c:v>0.1291831</c:v>
                </c:pt>
                <c:pt idx="27476">
                  <c:v>0.12610730000000003</c:v>
                </c:pt>
                <c:pt idx="27477">
                  <c:v>0.12610730000000003</c:v>
                </c:pt>
                <c:pt idx="27478">
                  <c:v>0.1291831</c:v>
                </c:pt>
                <c:pt idx="27479">
                  <c:v>0.1291831</c:v>
                </c:pt>
                <c:pt idx="27480">
                  <c:v>0.13225880000000001</c:v>
                </c:pt>
                <c:pt idx="27481">
                  <c:v>0.12610730000000003</c:v>
                </c:pt>
                <c:pt idx="27482">
                  <c:v>0.12610730000000003</c:v>
                </c:pt>
                <c:pt idx="27483">
                  <c:v>0.1291831</c:v>
                </c:pt>
                <c:pt idx="27484">
                  <c:v>0.13225880000000001</c:v>
                </c:pt>
                <c:pt idx="27485">
                  <c:v>0.12610730000000003</c:v>
                </c:pt>
                <c:pt idx="27486">
                  <c:v>0.12303140000000001</c:v>
                </c:pt>
                <c:pt idx="27487">
                  <c:v>0.1291831</c:v>
                </c:pt>
                <c:pt idx="27488">
                  <c:v>0.1291831</c:v>
                </c:pt>
                <c:pt idx="27489">
                  <c:v>0.12610730000000003</c:v>
                </c:pt>
                <c:pt idx="27490">
                  <c:v>0.1199557</c:v>
                </c:pt>
                <c:pt idx="27491">
                  <c:v>0.1199557</c:v>
                </c:pt>
                <c:pt idx="27492">
                  <c:v>0.12610730000000003</c:v>
                </c:pt>
                <c:pt idx="27493">
                  <c:v>0.12303140000000001</c:v>
                </c:pt>
                <c:pt idx="27494">
                  <c:v>0.1199557</c:v>
                </c:pt>
                <c:pt idx="27495">
                  <c:v>0.11687990000000004</c:v>
                </c:pt>
                <c:pt idx="27496">
                  <c:v>0.11687990000000004</c:v>
                </c:pt>
                <c:pt idx="27497">
                  <c:v>0.11687990000000004</c:v>
                </c:pt>
                <c:pt idx="27498">
                  <c:v>0.11687990000000004</c:v>
                </c:pt>
                <c:pt idx="27499">
                  <c:v>0.11687990000000004</c:v>
                </c:pt>
                <c:pt idx="27500">
                  <c:v>0.11687990000000004</c:v>
                </c:pt>
                <c:pt idx="27501">
                  <c:v>0.11687990000000004</c:v>
                </c:pt>
                <c:pt idx="27502">
                  <c:v>0.11380410000000002</c:v>
                </c:pt>
                <c:pt idx="27503">
                  <c:v>0.1107283</c:v>
                </c:pt>
                <c:pt idx="27504">
                  <c:v>0.11380410000000002</c:v>
                </c:pt>
                <c:pt idx="27505">
                  <c:v>0.11380410000000002</c:v>
                </c:pt>
                <c:pt idx="27506">
                  <c:v>0.1107283</c:v>
                </c:pt>
                <c:pt idx="27507">
                  <c:v>0.10765250000000004</c:v>
                </c:pt>
                <c:pt idx="27508">
                  <c:v>0.10765250000000004</c:v>
                </c:pt>
                <c:pt idx="27509">
                  <c:v>0.10765250000000004</c:v>
                </c:pt>
                <c:pt idx="27510">
                  <c:v>0.1107283</c:v>
                </c:pt>
                <c:pt idx="27511">
                  <c:v>0.10765250000000004</c:v>
                </c:pt>
                <c:pt idx="27512">
                  <c:v>0.10765250000000004</c:v>
                </c:pt>
                <c:pt idx="27513">
                  <c:v>0.10765250000000004</c:v>
                </c:pt>
                <c:pt idx="27514">
                  <c:v>0.10765250000000004</c:v>
                </c:pt>
                <c:pt idx="27515">
                  <c:v>0.10765250000000004</c:v>
                </c:pt>
                <c:pt idx="27516">
                  <c:v>0.10457670000000002</c:v>
                </c:pt>
                <c:pt idx="27517">
                  <c:v>0.10457670000000002</c:v>
                </c:pt>
                <c:pt idx="27518">
                  <c:v>0.10457670000000002</c:v>
                </c:pt>
                <c:pt idx="27519">
                  <c:v>0.10150090000000001</c:v>
                </c:pt>
                <c:pt idx="27520">
                  <c:v>9.842519999999999E-2</c:v>
                </c:pt>
                <c:pt idx="27521">
                  <c:v>9.842519999999999E-2</c:v>
                </c:pt>
                <c:pt idx="27522">
                  <c:v>9.842519999999999E-2</c:v>
                </c:pt>
                <c:pt idx="27523">
                  <c:v>0.10150090000000001</c:v>
                </c:pt>
                <c:pt idx="27524">
                  <c:v>9.842519999999999E-2</c:v>
                </c:pt>
                <c:pt idx="27525">
                  <c:v>9.5349400000000029E-2</c:v>
                </c:pt>
                <c:pt idx="27526">
                  <c:v>9.5349400000000029E-2</c:v>
                </c:pt>
                <c:pt idx="27527">
                  <c:v>9.5349400000000029E-2</c:v>
                </c:pt>
                <c:pt idx="27528">
                  <c:v>9.2273600000000011E-2</c:v>
                </c:pt>
                <c:pt idx="27529">
                  <c:v>9.2273600000000011E-2</c:v>
                </c:pt>
                <c:pt idx="27530">
                  <c:v>9.5349400000000029E-2</c:v>
                </c:pt>
                <c:pt idx="27531">
                  <c:v>9.5349400000000029E-2</c:v>
                </c:pt>
                <c:pt idx="27532">
                  <c:v>9.5349400000000029E-2</c:v>
                </c:pt>
                <c:pt idx="27533">
                  <c:v>9.2273600000000011E-2</c:v>
                </c:pt>
                <c:pt idx="27534">
                  <c:v>9.2273600000000011E-2</c:v>
                </c:pt>
                <c:pt idx="27535">
                  <c:v>9.2273600000000011E-2</c:v>
                </c:pt>
                <c:pt idx="27536">
                  <c:v>8.9197799999999994E-2</c:v>
                </c:pt>
                <c:pt idx="27537">
                  <c:v>8.6122000000000032E-2</c:v>
                </c:pt>
                <c:pt idx="27538">
                  <c:v>8.6122000000000032E-2</c:v>
                </c:pt>
                <c:pt idx="27539">
                  <c:v>8.6122000000000032E-2</c:v>
                </c:pt>
                <c:pt idx="27540">
                  <c:v>8.9197799999999994E-2</c:v>
                </c:pt>
                <c:pt idx="27541">
                  <c:v>8.6122000000000032E-2</c:v>
                </c:pt>
                <c:pt idx="27542">
                  <c:v>7.6894700000000038E-2</c:v>
                </c:pt>
                <c:pt idx="27543">
                  <c:v>8.6122000000000032E-2</c:v>
                </c:pt>
                <c:pt idx="27544">
                  <c:v>9.2273600000000011E-2</c:v>
                </c:pt>
                <c:pt idx="27545">
                  <c:v>9.2273600000000011E-2</c:v>
                </c:pt>
                <c:pt idx="27546">
                  <c:v>9.2273600000000011E-2</c:v>
                </c:pt>
                <c:pt idx="27547">
                  <c:v>9.842519999999999E-2</c:v>
                </c:pt>
                <c:pt idx="27548">
                  <c:v>0.10457670000000002</c:v>
                </c:pt>
                <c:pt idx="27549">
                  <c:v>0.10457670000000002</c:v>
                </c:pt>
                <c:pt idx="27550">
                  <c:v>9.5349400000000029E-2</c:v>
                </c:pt>
                <c:pt idx="27551">
                  <c:v>8.6122000000000032E-2</c:v>
                </c:pt>
                <c:pt idx="27552">
                  <c:v>8.9197799999999994E-2</c:v>
                </c:pt>
                <c:pt idx="27553">
                  <c:v>9.5349400000000029E-2</c:v>
                </c:pt>
                <c:pt idx="27554">
                  <c:v>8.6122000000000032E-2</c:v>
                </c:pt>
                <c:pt idx="27555">
                  <c:v>7.99705E-2</c:v>
                </c:pt>
                <c:pt idx="27556">
                  <c:v>8.3046200000000014E-2</c:v>
                </c:pt>
                <c:pt idx="27557">
                  <c:v>8.9197799999999994E-2</c:v>
                </c:pt>
                <c:pt idx="27558">
                  <c:v>8.9197799999999994E-2</c:v>
                </c:pt>
                <c:pt idx="27559">
                  <c:v>8.9197799999999994E-2</c:v>
                </c:pt>
                <c:pt idx="27560">
                  <c:v>9.842519999999999E-2</c:v>
                </c:pt>
                <c:pt idx="27561">
                  <c:v>0.10765250000000004</c:v>
                </c:pt>
                <c:pt idx="27562">
                  <c:v>0.11380410000000002</c:v>
                </c:pt>
                <c:pt idx="27563">
                  <c:v>0.11687990000000004</c:v>
                </c:pt>
                <c:pt idx="27564">
                  <c:v>0.1107283</c:v>
                </c:pt>
                <c:pt idx="27565">
                  <c:v>0.10150090000000001</c:v>
                </c:pt>
                <c:pt idx="27566">
                  <c:v>9.2273600000000011E-2</c:v>
                </c:pt>
                <c:pt idx="27567">
                  <c:v>9.2273600000000011E-2</c:v>
                </c:pt>
                <c:pt idx="27568">
                  <c:v>9.2273600000000011E-2</c:v>
                </c:pt>
                <c:pt idx="27569">
                  <c:v>8.6122000000000032E-2</c:v>
                </c:pt>
                <c:pt idx="27570">
                  <c:v>8.3046200000000014E-2</c:v>
                </c:pt>
                <c:pt idx="27571">
                  <c:v>8.9197799999999994E-2</c:v>
                </c:pt>
                <c:pt idx="27572">
                  <c:v>0.10150090000000001</c:v>
                </c:pt>
                <c:pt idx="27573">
                  <c:v>0.10765250000000004</c:v>
                </c:pt>
                <c:pt idx="27574">
                  <c:v>0.1107283</c:v>
                </c:pt>
                <c:pt idx="27575">
                  <c:v>0.1107283</c:v>
                </c:pt>
                <c:pt idx="27576">
                  <c:v>0.11687990000000004</c:v>
                </c:pt>
                <c:pt idx="27577">
                  <c:v>0.11687990000000004</c:v>
                </c:pt>
                <c:pt idx="27578">
                  <c:v>0.11687990000000004</c:v>
                </c:pt>
                <c:pt idx="27579">
                  <c:v>0.10765250000000004</c:v>
                </c:pt>
                <c:pt idx="27580">
                  <c:v>0.10457670000000002</c:v>
                </c:pt>
                <c:pt idx="27581">
                  <c:v>0.10150090000000001</c:v>
                </c:pt>
                <c:pt idx="27582">
                  <c:v>9.2273600000000011E-2</c:v>
                </c:pt>
                <c:pt idx="27583">
                  <c:v>8.6122000000000032E-2</c:v>
                </c:pt>
                <c:pt idx="27584">
                  <c:v>8.9197799999999994E-2</c:v>
                </c:pt>
                <c:pt idx="27585">
                  <c:v>9.842519999999999E-2</c:v>
                </c:pt>
                <c:pt idx="27586">
                  <c:v>0.10150090000000001</c:v>
                </c:pt>
                <c:pt idx="27587">
                  <c:v>0.10457670000000002</c:v>
                </c:pt>
                <c:pt idx="27588">
                  <c:v>0.10457670000000002</c:v>
                </c:pt>
                <c:pt idx="27589">
                  <c:v>0.10765250000000004</c:v>
                </c:pt>
                <c:pt idx="27590">
                  <c:v>0.1107283</c:v>
                </c:pt>
                <c:pt idx="27591">
                  <c:v>0.1107283</c:v>
                </c:pt>
                <c:pt idx="27592">
                  <c:v>0.10457670000000002</c:v>
                </c:pt>
                <c:pt idx="27593">
                  <c:v>9.842519999999999E-2</c:v>
                </c:pt>
                <c:pt idx="27594">
                  <c:v>9.5349400000000029E-2</c:v>
                </c:pt>
                <c:pt idx="27595">
                  <c:v>8.9197799999999994E-2</c:v>
                </c:pt>
                <c:pt idx="27596">
                  <c:v>7.99705E-2</c:v>
                </c:pt>
                <c:pt idx="27597">
                  <c:v>7.99705E-2</c:v>
                </c:pt>
                <c:pt idx="27598">
                  <c:v>8.3046200000000014E-2</c:v>
                </c:pt>
                <c:pt idx="27599">
                  <c:v>8.6122000000000032E-2</c:v>
                </c:pt>
                <c:pt idx="27600">
                  <c:v>8.9197799999999994E-2</c:v>
                </c:pt>
                <c:pt idx="27601">
                  <c:v>9.2273600000000011E-2</c:v>
                </c:pt>
                <c:pt idx="27602">
                  <c:v>9.5349400000000029E-2</c:v>
                </c:pt>
                <c:pt idx="27603">
                  <c:v>9.2273600000000011E-2</c:v>
                </c:pt>
                <c:pt idx="27604">
                  <c:v>8.9197799999999994E-2</c:v>
                </c:pt>
                <c:pt idx="27605">
                  <c:v>8.3046200000000014E-2</c:v>
                </c:pt>
                <c:pt idx="27606">
                  <c:v>7.99705E-2</c:v>
                </c:pt>
                <c:pt idx="27607">
                  <c:v>7.3818900000000021E-2</c:v>
                </c:pt>
                <c:pt idx="27608">
                  <c:v>6.7667300000000041E-2</c:v>
                </c:pt>
                <c:pt idx="27609">
                  <c:v>6.1515700000000006E-2</c:v>
                </c:pt>
                <c:pt idx="27610">
                  <c:v>5.8439899999999989E-2</c:v>
                </c:pt>
                <c:pt idx="27611">
                  <c:v>5.8439899999999989E-2</c:v>
                </c:pt>
                <c:pt idx="27612">
                  <c:v>5.8439899999999989E-2</c:v>
                </c:pt>
                <c:pt idx="27613">
                  <c:v>5.8439899999999989E-2</c:v>
                </c:pt>
                <c:pt idx="27614">
                  <c:v>6.1515700000000006E-2</c:v>
                </c:pt>
                <c:pt idx="27615">
                  <c:v>6.4591500000000024E-2</c:v>
                </c:pt>
                <c:pt idx="27616">
                  <c:v>6.4591500000000024E-2</c:v>
                </c:pt>
                <c:pt idx="27617">
                  <c:v>6.4591500000000024E-2</c:v>
                </c:pt>
                <c:pt idx="27618">
                  <c:v>6.4591500000000024E-2</c:v>
                </c:pt>
                <c:pt idx="27619">
                  <c:v>6.4591500000000024E-2</c:v>
                </c:pt>
                <c:pt idx="27620">
                  <c:v>6.4591500000000024E-2</c:v>
                </c:pt>
                <c:pt idx="27621">
                  <c:v>6.4591500000000024E-2</c:v>
                </c:pt>
                <c:pt idx="27622">
                  <c:v>6.1515700000000006E-2</c:v>
                </c:pt>
                <c:pt idx="27623">
                  <c:v>5.5364100000000027E-2</c:v>
                </c:pt>
                <c:pt idx="27624">
                  <c:v>5.5364100000000027E-2</c:v>
                </c:pt>
                <c:pt idx="27625">
                  <c:v>5.8439899999999989E-2</c:v>
                </c:pt>
                <c:pt idx="27626">
                  <c:v>5.5364100000000027E-2</c:v>
                </c:pt>
                <c:pt idx="27627">
                  <c:v>5.228830000000001E-2</c:v>
                </c:pt>
                <c:pt idx="27628">
                  <c:v>5.5364100000000027E-2</c:v>
                </c:pt>
                <c:pt idx="27629">
                  <c:v>5.8439899999999989E-2</c:v>
                </c:pt>
                <c:pt idx="27630">
                  <c:v>5.8439899999999989E-2</c:v>
                </c:pt>
                <c:pt idx="27631">
                  <c:v>5.8439899999999989E-2</c:v>
                </c:pt>
                <c:pt idx="27632">
                  <c:v>6.1515700000000006E-2</c:v>
                </c:pt>
                <c:pt idx="27633">
                  <c:v>6.1515700000000006E-2</c:v>
                </c:pt>
                <c:pt idx="27634">
                  <c:v>5.8439899999999989E-2</c:v>
                </c:pt>
                <c:pt idx="27635">
                  <c:v>5.8439899999999989E-2</c:v>
                </c:pt>
                <c:pt idx="27636">
                  <c:v>5.5364100000000027E-2</c:v>
                </c:pt>
                <c:pt idx="27637">
                  <c:v>5.8439899999999989E-2</c:v>
                </c:pt>
                <c:pt idx="27638">
                  <c:v>5.5364100000000027E-2</c:v>
                </c:pt>
                <c:pt idx="27639">
                  <c:v>5.5364100000000027E-2</c:v>
                </c:pt>
                <c:pt idx="27640">
                  <c:v>5.228830000000001E-2</c:v>
                </c:pt>
                <c:pt idx="27641">
                  <c:v>5.228830000000001E-2</c:v>
                </c:pt>
                <c:pt idx="27642">
                  <c:v>4.9212599999999995E-2</c:v>
                </c:pt>
                <c:pt idx="27643">
                  <c:v>4.9212599999999995E-2</c:v>
                </c:pt>
                <c:pt idx="27644">
                  <c:v>4.9212599999999995E-2</c:v>
                </c:pt>
                <c:pt idx="27645">
                  <c:v>4.9212599999999995E-2</c:v>
                </c:pt>
                <c:pt idx="27646">
                  <c:v>4.6136800000000033E-2</c:v>
                </c:pt>
                <c:pt idx="27647">
                  <c:v>4.6136800000000033E-2</c:v>
                </c:pt>
                <c:pt idx="27648">
                  <c:v>4.6136800000000033E-2</c:v>
                </c:pt>
                <c:pt idx="27649">
                  <c:v>4.3061000000000016E-2</c:v>
                </c:pt>
                <c:pt idx="27650">
                  <c:v>3.9985199999999999E-2</c:v>
                </c:pt>
                <c:pt idx="27651">
                  <c:v>3.6909400000000037E-2</c:v>
                </c:pt>
                <c:pt idx="27652">
                  <c:v>3.3833600000000019E-2</c:v>
                </c:pt>
                <c:pt idx="27653">
                  <c:v>3.3833600000000019E-2</c:v>
                </c:pt>
                <c:pt idx="27654">
                  <c:v>3.0757900000000005E-2</c:v>
                </c:pt>
                <c:pt idx="27655">
                  <c:v>3.3833600000000019E-2</c:v>
                </c:pt>
                <c:pt idx="27656">
                  <c:v>3.3833600000000019E-2</c:v>
                </c:pt>
                <c:pt idx="27657">
                  <c:v>3.3833600000000019E-2</c:v>
                </c:pt>
                <c:pt idx="27658">
                  <c:v>3.3833600000000019E-2</c:v>
                </c:pt>
                <c:pt idx="27659">
                  <c:v>3.0757900000000005E-2</c:v>
                </c:pt>
                <c:pt idx="27660">
                  <c:v>3.3833600000000019E-2</c:v>
                </c:pt>
                <c:pt idx="27661">
                  <c:v>3.3833600000000019E-2</c:v>
                </c:pt>
                <c:pt idx="27662">
                  <c:v>3.3833600000000019E-2</c:v>
                </c:pt>
                <c:pt idx="27663">
                  <c:v>3.3833600000000019E-2</c:v>
                </c:pt>
                <c:pt idx="27664">
                  <c:v>3.3833600000000019E-2</c:v>
                </c:pt>
                <c:pt idx="27665">
                  <c:v>3.6909400000000037E-2</c:v>
                </c:pt>
                <c:pt idx="27666">
                  <c:v>3.3833600000000019E-2</c:v>
                </c:pt>
                <c:pt idx="27667">
                  <c:v>3.3833600000000019E-2</c:v>
                </c:pt>
                <c:pt idx="27668">
                  <c:v>3.0757900000000005E-2</c:v>
                </c:pt>
                <c:pt idx="27669">
                  <c:v>2.768200000000004E-2</c:v>
                </c:pt>
                <c:pt idx="27670">
                  <c:v>2.768200000000004E-2</c:v>
                </c:pt>
                <c:pt idx="27671">
                  <c:v>2.768200000000004E-2</c:v>
                </c:pt>
                <c:pt idx="27672">
                  <c:v>3.0757900000000005E-2</c:v>
                </c:pt>
                <c:pt idx="27673">
                  <c:v>3.0757900000000005E-2</c:v>
                </c:pt>
                <c:pt idx="27674">
                  <c:v>3.0757900000000005E-2</c:v>
                </c:pt>
                <c:pt idx="27675">
                  <c:v>3.0757900000000005E-2</c:v>
                </c:pt>
                <c:pt idx="27676">
                  <c:v>3.3833600000000019E-2</c:v>
                </c:pt>
                <c:pt idx="27677">
                  <c:v>3.3833600000000019E-2</c:v>
                </c:pt>
                <c:pt idx="27678">
                  <c:v>3.6909400000000037E-2</c:v>
                </c:pt>
                <c:pt idx="27679">
                  <c:v>3.6909400000000037E-2</c:v>
                </c:pt>
                <c:pt idx="27680">
                  <c:v>3.3833600000000019E-2</c:v>
                </c:pt>
                <c:pt idx="27681">
                  <c:v>3.3833600000000019E-2</c:v>
                </c:pt>
                <c:pt idx="27682">
                  <c:v>3.3833600000000019E-2</c:v>
                </c:pt>
                <c:pt idx="27683">
                  <c:v>2.768200000000004E-2</c:v>
                </c:pt>
                <c:pt idx="27684">
                  <c:v>2.1530500000000008E-2</c:v>
                </c:pt>
                <c:pt idx="27685">
                  <c:v>2.4606300000000025E-2</c:v>
                </c:pt>
                <c:pt idx="27686">
                  <c:v>2.768200000000004E-2</c:v>
                </c:pt>
                <c:pt idx="27687">
                  <c:v>2.768200000000004E-2</c:v>
                </c:pt>
                <c:pt idx="27688">
                  <c:v>2.768200000000004E-2</c:v>
                </c:pt>
                <c:pt idx="27689">
                  <c:v>3.0757900000000005E-2</c:v>
                </c:pt>
                <c:pt idx="27690">
                  <c:v>3.3833600000000019E-2</c:v>
                </c:pt>
                <c:pt idx="27691">
                  <c:v>3.3833600000000019E-2</c:v>
                </c:pt>
                <c:pt idx="27692">
                  <c:v>3.6909400000000037E-2</c:v>
                </c:pt>
                <c:pt idx="27693">
                  <c:v>3.9985199999999999E-2</c:v>
                </c:pt>
                <c:pt idx="27694">
                  <c:v>3.6909400000000037E-2</c:v>
                </c:pt>
                <c:pt idx="27695">
                  <c:v>3.3833600000000019E-2</c:v>
                </c:pt>
                <c:pt idx="27696">
                  <c:v>3.0757900000000005E-2</c:v>
                </c:pt>
                <c:pt idx="27697">
                  <c:v>3.0757900000000005E-2</c:v>
                </c:pt>
                <c:pt idx="27698">
                  <c:v>3.3833600000000019E-2</c:v>
                </c:pt>
                <c:pt idx="27699">
                  <c:v>3.3833600000000019E-2</c:v>
                </c:pt>
                <c:pt idx="27700">
                  <c:v>3.3833600000000019E-2</c:v>
                </c:pt>
                <c:pt idx="27701">
                  <c:v>3.6909400000000037E-2</c:v>
                </c:pt>
                <c:pt idx="27702">
                  <c:v>3.6909400000000037E-2</c:v>
                </c:pt>
                <c:pt idx="27703">
                  <c:v>3.6909400000000037E-2</c:v>
                </c:pt>
                <c:pt idx="27704">
                  <c:v>3.3833600000000019E-2</c:v>
                </c:pt>
                <c:pt idx="27705">
                  <c:v>3.6909400000000037E-2</c:v>
                </c:pt>
                <c:pt idx="27706">
                  <c:v>3.9985199999999999E-2</c:v>
                </c:pt>
                <c:pt idx="27707">
                  <c:v>4.3061000000000016E-2</c:v>
                </c:pt>
                <c:pt idx="27708">
                  <c:v>4.3061000000000016E-2</c:v>
                </c:pt>
                <c:pt idx="27709">
                  <c:v>4.3061000000000016E-2</c:v>
                </c:pt>
                <c:pt idx="27710">
                  <c:v>4.6136800000000033E-2</c:v>
                </c:pt>
                <c:pt idx="27711">
                  <c:v>4.6136800000000033E-2</c:v>
                </c:pt>
                <c:pt idx="27712">
                  <c:v>4.3061000000000016E-2</c:v>
                </c:pt>
                <c:pt idx="27713">
                  <c:v>3.9985199999999999E-2</c:v>
                </c:pt>
                <c:pt idx="27714">
                  <c:v>3.9985199999999999E-2</c:v>
                </c:pt>
                <c:pt idx="27715">
                  <c:v>4.3061000000000016E-2</c:v>
                </c:pt>
                <c:pt idx="27716">
                  <c:v>4.3061000000000016E-2</c:v>
                </c:pt>
                <c:pt idx="27717">
                  <c:v>3.9985199999999999E-2</c:v>
                </c:pt>
                <c:pt idx="27718">
                  <c:v>3.6909400000000037E-2</c:v>
                </c:pt>
                <c:pt idx="27719">
                  <c:v>3.9985199999999999E-2</c:v>
                </c:pt>
                <c:pt idx="27720">
                  <c:v>3.9985199999999999E-2</c:v>
                </c:pt>
                <c:pt idx="27721">
                  <c:v>3.9985199999999999E-2</c:v>
                </c:pt>
                <c:pt idx="27722">
                  <c:v>3.6909400000000037E-2</c:v>
                </c:pt>
                <c:pt idx="27723">
                  <c:v>3.3833600000000019E-2</c:v>
                </c:pt>
                <c:pt idx="27724">
                  <c:v>3.3833600000000019E-2</c:v>
                </c:pt>
                <c:pt idx="27725">
                  <c:v>3.3833600000000019E-2</c:v>
                </c:pt>
                <c:pt idx="27726">
                  <c:v>3.6909400000000037E-2</c:v>
                </c:pt>
                <c:pt idx="27727">
                  <c:v>3.6909400000000037E-2</c:v>
                </c:pt>
                <c:pt idx="27728">
                  <c:v>3.9985199999999999E-2</c:v>
                </c:pt>
                <c:pt idx="27729">
                  <c:v>4.3061000000000016E-2</c:v>
                </c:pt>
                <c:pt idx="27730">
                  <c:v>4.3061000000000016E-2</c:v>
                </c:pt>
                <c:pt idx="27731">
                  <c:v>3.9985199999999999E-2</c:v>
                </c:pt>
                <c:pt idx="27732">
                  <c:v>4.3061000000000016E-2</c:v>
                </c:pt>
                <c:pt idx="27733">
                  <c:v>4.3061000000000016E-2</c:v>
                </c:pt>
                <c:pt idx="27734">
                  <c:v>3.9985199999999999E-2</c:v>
                </c:pt>
                <c:pt idx="27735">
                  <c:v>3.9985199999999999E-2</c:v>
                </c:pt>
                <c:pt idx="27736">
                  <c:v>3.6909400000000037E-2</c:v>
                </c:pt>
                <c:pt idx="27737">
                  <c:v>4.3061000000000016E-2</c:v>
                </c:pt>
                <c:pt idx="27738">
                  <c:v>3.9985199999999999E-2</c:v>
                </c:pt>
                <c:pt idx="27739">
                  <c:v>3.6909400000000037E-2</c:v>
                </c:pt>
                <c:pt idx="27740">
                  <c:v>3.3833600000000019E-2</c:v>
                </c:pt>
                <c:pt idx="27741">
                  <c:v>3.9985199999999999E-2</c:v>
                </c:pt>
                <c:pt idx="27742">
                  <c:v>4.3061000000000016E-2</c:v>
                </c:pt>
                <c:pt idx="27743">
                  <c:v>3.6909400000000037E-2</c:v>
                </c:pt>
                <c:pt idx="27744">
                  <c:v>3.6909400000000037E-2</c:v>
                </c:pt>
                <c:pt idx="27745">
                  <c:v>3.6909400000000037E-2</c:v>
                </c:pt>
                <c:pt idx="27746">
                  <c:v>3.9985199999999999E-2</c:v>
                </c:pt>
                <c:pt idx="27747">
                  <c:v>3.9985199999999999E-2</c:v>
                </c:pt>
                <c:pt idx="27748">
                  <c:v>3.3833600000000019E-2</c:v>
                </c:pt>
                <c:pt idx="27749">
                  <c:v>3.3833600000000019E-2</c:v>
                </c:pt>
                <c:pt idx="27750">
                  <c:v>3.3833600000000019E-2</c:v>
                </c:pt>
                <c:pt idx="27751">
                  <c:v>3.6909400000000037E-2</c:v>
                </c:pt>
                <c:pt idx="27752">
                  <c:v>3.6909400000000037E-2</c:v>
                </c:pt>
                <c:pt idx="27753">
                  <c:v>3.6909400000000037E-2</c:v>
                </c:pt>
                <c:pt idx="27754">
                  <c:v>3.6909400000000037E-2</c:v>
                </c:pt>
                <c:pt idx="27755">
                  <c:v>3.9985199999999999E-2</c:v>
                </c:pt>
                <c:pt idx="27756">
                  <c:v>3.6909400000000037E-2</c:v>
                </c:pt>
                <c:pt idx="27757">
                  <c:v>3.3833600000000019E-2</c:v>
                </c:pt>
                <c:pt idx="27758">
                  <c:v>3.6909400000000037E-2</c:v>
                </c:pt>
                <c:pt idx="27759">
                  <c:v>3.9985199999999999E-2</c:v>
                </c:pt>
                <c:pt idx="27760">
                  <c:v>3.6909400000000037E-2</c:v>
                </c:pt>
                <c:pt idx="27761">
                  <c:v>3.3833600000000019E-2</c:v>
                </c:pt>
                <c:pt idx="27762">
                  <c:v>3.6909400000000037E-2</c:v>
                </c:pt>
                <c:pt idx="27763">
                  <c:v>3.6909400000000037E-2</c:v>
                </c:pt>
                <c:pt idx="27764">
                  <c:v>3.6909400000000037E-2</c:v>
                </c:pt>
                <c:pt idx="27765">
                  <c:v>3.6909400000000037E-2</c:v>
                </c:pt>
                <c:pt idx="27766">
                  <c:v>3.3833600000000019E-2</c:v>
                </c:pt>
                <c:pt idx="27767">
                  <c:v>3.6909400000000037E-2</c:v>
                </c:pt>
                <c:pt idx="27768">
                  <c:v>3.6909400000000037E-2</c:v>
                </c:pt>
                <c:pt idx="27769">
                  <c:v>3.6909400000000037E-2</c:v>
                </c:pt>
                <c:pt idx="27770">
                  <c:v>3.9985199999999999E-2</c:v>
                </c:pt>
                <c:pt idx="27771">
                  <c:v>3.9985199999999999E-2</c:v>
                </c:pt>
                <c:pt idx="27772">
                  <c:v>3.9985199999999999E-2</c:v>
                </c:pt>
                <c:pt idx="27773">
                  <c:v>3.9985199999999999E-2</c:v>
                </c:pt>
                <c:pt idx="27774">
                  <c:v>3.9985199999999999E-2</c:v>
                </c:pt>
                <c:pt idx="27775">
                  <c:v>4.3061000000000016E-2</c:v>
                </c:pt>
                <c:pt idx="27776">
                  <c:v>4.3061000000000016E-2</c:v>
                </c:pt>
                <c:pt idx="27777">
                  <c:v>3.9985199999999999E-2</c:v>
                </c:pt>
                <c:pt idx="27778">
                  <c:v>4.3061000000000016E-2</c:v>
                </c:pt>
                <c:pt idx="27779">
                  <c:v>3.9985199999999999E-2</c:v>
                </c:pt>
                <c:pt idx="27780">
                  <c:v>3.9985199999999999E-2</c:v>
                </c:pt>
                <c:pt idx="27781">
                  <c:v>3.9985199999999999E-2</c:v>
                </c:pt>
                <c:pt idx="27782">
                  <c:v>3.9985199999999999E-2</c:v>
                </c:pt>
                <c:pt idx="27783">
                  <c:v>3.6909400000000037E-2</c:v>
                </c:pt>
                <c:pt idx="27784">
                  <c:v>3.9985199999999999E-2</c:v>
                </c:pt>
                <c:pt idx="27785">
                  <c:v>3.6909400000000037E-2</c:v>
                </c:pt>
                <c:pt idx="27786">
                  <c:v>3.3833600000000019E-2</c:v>
                </c:pt>
                <c:pt idx="27787">
                  <c:v>3.6909400000000037E-2</c:v>
                </c:pt>
                <c:pt idx="27788">
                  <c:v>3.9985199999999999E-2</c:v>
                </c:pt>
                <c:pt idx="27789">
                  <c:v>4.3061000000000016E-2</c:v>
                </c:pt>
                <c:pt idx="27790">
                  <c:v>3.9985199999999999E-2</c:v>
                </c:pt>
                <c:pt idx="27791">
                  <c:v>3.6909400000000037E-2</c:v>
                </c:pt>
                <c:pt idx="27792">
                  <c:v>3.9985199999999999E-2</c:v>
                </c:pt>
                <c:pt idx="27793">
                  <c:v>3.6909400000000037E-2</c:v>
                </c:pt>
                <c:pt idx="27794">
                  <c:v>3.3833600000000019E-2</c:v>
                </c:pt>
                <c:pt idx="27795">
                  <c:v>3.3833600000000019E-2</c:v>
                </c:pt>
                <c:pt idx="27796">
                  <c:v>3.6909400000000037E-2</c:v>
                </c:pt>
                <c:pt idx="27797">
                  <c:v>3.3833600000000019E-2</c:v>
                </c:pt>
                <c:pt idx="27798">
                  <c:v>3.0757900000000005E-2</c:v>
                </c:pt>
                <c:pt idx="27799">
                  <c:v>3.0757900000000005E-2</c:v>
                </c:pt>
                <c:pt idx="27800">
                  <c:v>3.0757900000000005E-2</c:v>
                </c:pt>
                <c:pt idx="27801">
                  <c:v>3.0757900000000005E-2</c:v>
                </c:pt>
                <c:pt idx="27802">
                  <c:v>2.768200000000004E-2</c:v>
                </c:pt>
                <c:pt idx="27803">
                  <c:v>2.768200000000004E-2</c:v>
                </c:pt>
                <c:pt idx="27804">
                  <c:v>3.0757900000000005E-2</c:v>
                </c:pt>
                <c:pt idx="27805">
                  <c:v>2.768200000000004E-2</c:v>
                </c:pt>
                <c:pt idx="27806">
                  <c:v>2.768200000000004E-2</c:v>
                </c:pt>
                <c:pt idx="27807">
                  <c:v>2.768200000000004E-2</c:v>
                </c:pt>
                <c:pt idx="27808">
                  <c:v>2.768200000000004E-2</c:v>
                </c:pt>
                <c:pt idx="27809">
                  <c:v>2.768200000000004E-2</c:v>
                </c:pt>
                <c:pt idx="27810">
                  <c:v>2.768200000000004E-2</c:v>
                </c:pt>
                <c:pt idx="27811">
                  <c:v>2.768200000000004E-2</c:v>
                </c:pt>
                <c:pt idx="27812">
                  <c:v>3.0757900000000005E-2</c:v>
                </c:pt>
                <c:pt idx="27813">
                  <c:v>3.0757900000000005E-2</c:v>
                </c:pt>
                <c:pt idx="27814">
                  <c:v>3.0757900000000005E-2</c:v>
                </c:pt>
                <c:pt idx="27815">
                  <c:v>3.0757900000000005E-2</c:v>
                </c:pt>
                <c:pt idx="27816">
                  <c:v>2.768200000000004E-2</c:v>
                </c:pt>
                <c:pt idx="27817">
                  <c:v>2.4606300000000025E-2</c:v>
                </c:pt>
                <c:pt idx="27818">
                  <c:v>2.1530500000000008E-2</c:v>
                </c:pt>
                <c:pt idx="27819">
                  <c:v>1.8454699999999991E-2</c:v>
                </c:pt>
                <c:pt idx="27820">
                  <c:v>1.8454699999999991E-2</c:v>
                </c:pt>
                <c:pt idx="27821">
                  <c:v>1.5378900000000029E-2</c:v>
                </c:pt>
                <c:pt idx="27822">
                  <c:v>1.8454699999999991E-2</c:v>
                </c:pt>
                <c:pt idx="27823">
                  <c:v>1.5378900000000029E-2</c:v>
                </c:pt>
                <c:pt idx="27824">
                  <c:v>1.5378900000000029E-2</c:v>
                </c:pt>
                <c:pt idx="27825">
                  <c:v>1.8454699999999991E-2</c:v>
                </c:pt>
                <c:pt idx="27826">
                  <c:v>1.8454699999999991E-2</c:v>
                </c:pt>
                <c:pt idx="27827">
                  <c:v>1.8454699999999991E-2</c:v>
                </c:pt>
                <c:pt idx="27828">
                  <c:v>1.5378900000000029E-2</c:v>
                </c:pt>
                <c:pt idx="27829">
                  <c:v>1.5378900000000029E-2</c:v>
                </c:pt>
                <c:pt idx="27830">
                  <c:v>1.5378900000000029E-2</c:v>
                </c:pt>
                <c:pt idx="27831">
                  <c:v>1.5378900000000029E-2</c:v>
                </c:pt>
                <c:pt idx="27832">
                  <c:v>1.2303100000000011E-2</c:v>
                </c:pt>
                <c:pt idx="27833">
                  <c:v>1.2303100000000011E-2</c:v>
                </c:pt>
                <c:pt idx="27834">
                  <c:v>1.2303100000000011E-2</c:v>
                </c:pt>
                <c:pt idx="27835">
                  <c:v>1.2303100000000011E-2</c:v>
                </c:pt>
                <c:pt idx="27836">
                  <c:v>9.2272999999999938E-3</c:v>
                </c:pt>
                <c:pt idx="27837">
                  <c:v>9.2272999999999938E-3</c:v>
                </c:pt>
                <c:pt idx="27838">
                  <c:v>1.2303100000000011E-2</c:v>
                </c:pt>
                <c:pt idx="27839">
                  <c:v>9.2272999999999938E-3</c:v>
                </c:pt>
                <c:pt idx="27840">
                  <c:v>6.1516000000000348E-3</c:v>
                </c:pt>
                <c:pt idx="27841">
                  <c:v>3.0758000000000174E-3</c:v>
                </c:pt>
                <c:pt idx="27842">
                  <c:v>3.0758000000000174E-3</c:v>
                </c:pt>
                <c:pt idx="27843">
                  <c:v>3.0758000000000174E-3</c:v>
                </c:pt>
                <c:pt idx="27844">
                  <c:v>3.0758000000000174E-3</c:v>
                </c:pt>
                <c:pt idx="27845">
                  <c:v>3.0758000000000174E-3</c:v>
                </c:pt>
                <c:pt idx="27846">
                  <c:v>3.0758000000000174E-3</c:v>
                </c:pt>
                <c:pt idx="27847">
                  <c:v>3.0758000000000174E-3</c:v>
                </c:pt>
                <c:pt idx="27848">
                  <c:v>3.0758000000000174E-3</c:v>
                </c:pt>
                <c:pt idx="27849">
                  <c:v>6.1516000000000348E-3</c:v>
                </c:pt>
                <c:pt idx="27850">
                  <c:v>9.2272999999999938E-3</c:v>
                </c:pt>
                <c:pt idx="27851">
                  <c:v>1.2303100000000011E-2</c:v>
                </c:pt>
                <c:pt idx="27852">
                  <c:v>1.2303100000000011E-2</c:v>
                </c:pt>
                <c:pt idx="27853">
                  <c:v>9.2272999999999938E-3</c:v>
                </c:pt>
                <c:pt idx="27854">
                  <c:v>1.2303100000000011E-2</c:v>
                </c:pt>
                <c:pt idx="27855">
                  <c:v>1.5378900000000029E-2</c:v>
                </c:pt>
                <c:pt idx="27856">
                  <c:v>1.8454699999999991E-2</c:v>
                </c:pt>
                <c:pt idx="27857">
                  <c:v>2.1530500000000008E-2</c:v>
                </c:pt>
                <c:pt idx="27858">
                  <c:v>2.1530500000000008E-2</c:v>
                </c:pt>
                <c:pt idx="27859">
                  <c:v>2.1530500000000008E-2</c:v>
                </c:pt>
                <c:pt idx="27860">
                  <c:v>2.4606300000000025E-2</c:v>
                </c:pt>
                <c:pt idx="27861">
                  <c:v>2.768200000000004E-2</c:v>
                </c:pt>
                <c:pt idx="27862">
                  <c:v>3.0757900000000005E-2</c:v>
                </c:pt>
                <c:pt idx="27863">
                  <c:v>3.0757900000000005E-2</c:v>
                </c:pt>
                <c:pt idx="27864">
                  <c:v>3.0757900000000005E-2</c:v>
                </c:pt>
                <c:pt idx="27865">
                  <c:v>3.0757900000000005E-2</c:v>
                </c:pt>
                <c:pt idx="27866">
                  <c:v>3.0757900000000005E-2</c:v>
                </c:pt>
                <c:pt idx="27867">
                  <c:v>2.768200000000004E-2</c:v>
                </c:pt>
                <c:pt idx="27868">
                  <c:v>2.768200000000004E-2</c:v>
                </c:pt>
                <c:pt idx="27869">
                  <c:v>3.0757900000000005E-2</c:v>
                </c:pt>
                <c:pt idx="27870">
                  <c:v>2.768200000000004E-2</c:v>
                </c:pt>
                <c:pt idx="27871">
                  <c:v>3.0757900000000005E-2</c:v>
                </c:pt>
                <c:pt idx="27872">
                  <c:v>3.0757900000000005E-2</c:v>
                </c:pt>
                <c:pt idx="27873">
                  <c:v>3.3833600000000019E-2</c:v>
                </c:pt>
                <c:pt idx="27874">
                  <c:v>3.0757900000000005E-2</c:v>
                </c:pt>
                <c:pt idx="27875">
                  <c:v>2.768200000000004E-2</c:v>
                </c:pt>
                <c:pt idx="27876">
                  <c:v>2.768200000000004E-2</c:v>
                </c:pt>
                <c:pt idx="27877">
                  <c:v>2.4606300000000025E-2</c:v>
                </c:pt>
                <c:pt idx="27878">
                  <c:v>2.1530500000000008E-2</c:v>
                </c:pt>
                <c:pt idx="27879">
                  <c:v>2.1530500000000008E-2</c:v>
                </c:pt>
                <c:pt idx="27880">
                  <c:v>2.1530500000000008E-2</c:v>
                </c:pt>
                <c:pt idx="27881">
                  <c:v>2.1530500000000008E-2</c:v>
                </c:pt>
                <c:pt idx="27882">
                  <c:v>2.1530500000000008E-2</c:v>
                </c:pt>
                <c:pt idx="27883">
                  <c:v>2.1530500000000008E-2</c:v>
                </c:pt>
                <c:pt idx="27884">
                  <c:v>2.4606300000000025E-2</c:v>
                </c:pt>
                <c:pt idx="27885">
                  <c:v>2.4606300000000025E-2</c:v>
                </c:pt>
                <c:pt idx="27886">
                  <c:v>2.4606300000000025E-2</c:v>
                </c:pt>
                <c:pt idx="27887">
                  <c:v>2.1530500000000008E-2</c:v>
                </c:pt>
                <c:pt idx="27888">
                  <c:v>2.1530500000000008E-2</c:v>
                </c:pt>
                <c:pt idx="27889">
                  <c:v>2.1530500000000008E-2</c:v>
                </c:pt>
                <c:pt idx="27890">
                  <c:v>1.8454699999999991E-2</c:v>
                </c:pt>
                <c:pt idx="27891">
                  <c:v>1.5378900000000029E-2</c:v>
                </c:pt>
                <c:pt idx="27892">
                  <c:v>1.8454699999999991E-2</c:v>
                </c:pt>
                <c:pt idx="27893">
                  <c:v>1.8454699999999991E-2</c:v>
                </c:pt>
                <c:pt idx="27894">
                  <c:v>1.8454699999999991E-2</c:v>
                </c:pt>
                <c:pt idx="27895">
                  <c:v>1.5378900000000029E-2</c:v>
                </c:pt>
                <c:pt idx="27896">
                  <c:v>1.5378900000000029E-2</c:v>
                </c:pt>
                <c:pt idx="27897">
                  <c:v>1.5378900000000029E-2</c:v>
                </c:pt>
                <c:pt idx="27898">
                  <c:v>1.5378900000000029E-2</c:v>
                </c:pt>
                <c:pt idx="27899">
                  <c:v>1.5378900000000029E-2</c:v>
                </c:pt>
                <c:pt idx="27900">
                  <c:v>1.5378900000000029E-2</c:v>
                </c:pt>
                <c:pt idx="27901">
                  <c:v>1.2303100000000011E-2</c:v>
                </c:pt>
                <c:pt idx="27902">
                  <c:v>1.5378900000000029E-2</c:v>
                </c:pt>
                <c:pt idx="27903">
                  <c:v>1.2303100000000011E-2</c:v>
                </c:pt>
                <c:pt idx="27904">
                  <c:v>9.2272999999999938E-3</c:v>
                </c:pt>
                <c:pt idx="27905">
                  <c:v>9.2272999999999938E-3</c:v>
                </c:pt>
                <c:pt idx="27906">
                  <c:v>1.2303100000000011E-2</c:v>
                </c:pt>
                <c:pt idx="27907">
                  <c:v>1.2303100000000011E-2</c:v>
                </c:pt>
                <c:pt idx="27908">
                  <c:v>1.2303100000000011E-2</c:v>
                </c:pt>
                <c:pt idx="27909">
                  <c:v>1.2303100000000011E-2</c:v>
                </c:pt>
                <c:pt idx="27910">
                  <c:v>1.5378900000000029E-2</c:v>
                </c:pt>
                <c:pt idx="27911">
                  <c:v>1.2303100000000011E-2</c:v>
                </c:pt>
                <c:pt idx="27912">
                  <c:v>1.5378900000000029E-2</c:v>
                </c:pt>
                <c:pt idx="27913">
                  <c:v>1.5378900000000029E-2</c:v>
                </c:pt>
                <c:pt idx="27914">
                  <c:v>1.5378900000000029E-2</c:v>
                </c:pt>
                <c:pt idx="27915">
                  <c:v>1.5378900000000029E-2</c:v>
                </c:pt>
                <c:pt idx="27916">
                  <c:v>1.2303100000000011E-2</c:v>
                </c:pt>
                <c:pt idx="27917">
                  <c:v>1.5378900000000029E-2</c:v>
                </c:pt>
                <c:pt idx="27918">
                  <c:v>1.5378900000000029E-2</c:v>
                </c:pt>
                <c:pt idx="27919">
                  <c:v>1.2303100000000011E-2</c:v>
                </c:pt>
                <c:pt idx="27920">
                  <c:v>9.2272999999999938E-3</c:v>
                </c:pt>
                <c:pt idx="27921">
                  <c:v>9.2272999999999938E-3</c:v>
                </c:pt>
                <c:pt idx="27922">
                  <c:v>1.2303100000000011E-2</c:v>
                </c:pt>
                <c:pt idx="27923">
                  <c:v>9.2272999999999938E-3</c:v>
                </c:pt>
                <c:pt idx="27924">
                  <c:v>9.2272999999999938E-3</c:v>
                </c:pt>
                <c:pt idx="27925">
                  <c:v>1.2303100000000011E-2</c:v>
                </c:pt>
                <c:pt idx="27926">
                  <c:v>1.2303100000000011E-2</c:v>
                </c:pt>
                <c:pt idx="27927">
                  <c:v>1.2303100000000011E-2</c:v>
                </c:pt>
                <c:pt idx="27928">
                  <c:v>9.2272999999999938E-3</c:v>
                </c:pt>
                <c:pt idx="27929">
                  <c:v>9.2272999999999938E-3</c:v>
                </c:pt>
                <c:pt idx="27930">
                  <c:v>1.2303100000000011E-2</c:v>
                </c:pt>
                <c:pt idx="27931">
                  <c:v>9.2272999999999938E-3</c:v>
                </c:pt>
                <c:pt idx="27932">
                  <c:v>6.1516000000000348E-3</c:v>
                </c:pt>
                <c:pt idx="27933">
                  <c:v>9.2272999999999938E-3</c:v>
                </c:pt>
                <c:pt idx="27934">
                  <c:v>9.2272999999999938E-3</c:v>
                </c:pt>
                <c:pt idx="27935">
                  <c:v>9.2272999999999938E-3</c:v>
                </c:pt>
                <c:pt idx="27936">
                  <c:v>1.2303100000000011E-2</c:v>
                </c:pt>
                <c:pt idx="27937">
                  <c:v>1.2303100000000011E-2</c:v>
                </c:pt>
                <c:pt idx="27938">
                  <c:v>1.2303100000000011E-2</c:v>
                </c:pt>
                <c:pt idx="27939">
                  <c:v>1.2303100000000011E-2</c:v>
                </c:pt>
                <c:pt idx="27940">
                  <c:v>1.2303100000000011E-2</c:v>
                </c:pt>
                <c:pt idx="27941">
                  <c:v>9.2272999999999938E-3</c:v>
                </c:pt>
                <c:pt idx="27942">
                  <c:v>6.1516000000000348E-3</c:v>
                </c:pt>
                <c:pt idx="27943">
                  <c:v>3.0758000000000174E-3</c:v>
                </c:pt>
                <c:pt idx="27944">
                  <c:v>6.1516000000000348E-3</c:v>
                </c:pt>
                <c:pt idx="27945">
                  <c:v>6.1516000000000348E-3</c:v>
                </c:pt>
                <c:pt idx="27946">
                  <c:v>3.0758000000000174E-3</c:v>
                </c:pt>
                <c:pt idx="27947">
                  <c:v>0</c:v>
                </c:pt>
                <c:pt idx="27948">
                  <c:v>0</c:v>
                </c:pt>
                <c:pt idx="27949">
                  <c:v>-3.0757999999999619E-3</c:v>
                </c:pt>
                <c:pt idx="27950">
                  <c:v>-3.0757999999999619E-3</c:v>
                </c:pt>
                <c:pt idx="27951">
                  <c:v>-3.0757999999999619E-3</c:v>
                </c:pt>
                <c:pt idx="27952">
                  <c:v>0</c:v>
                </c:pt>
                <c:pt idx="27953">
                  <c:v>0</c:v>
                </c:pt>
                <c:pt idx="27954">
                  <c:v>-3.0757999999999619E-3</c:v>
                </c:pt>
                <c:pt idx="27955">
                  <c:v>-3.0757999999999619E-3</c:v>
                </c:pt>
                <c:pt idx="27956">
                  <c:v>-3.0757999999999619E-3</c:v>
                </c:pt>
                <c:pt idx="27957">
                  <c:v>-6.1515999999999793E-3</c:v>
                </c:pt>
                <c:pt idx="27958">
                  <c:v>-6.1515999999999793E-3</c:v>
                </c:pt>
                <c:pt idx="27959">
                  <c:v>-3.0757999999999619E-3</c:v>
                </c:pt>
                <c:pt idx="27960">
                  <c:v>-3.0757999999999619E-3</c:v>
                </c:pt>
                <c:pt idx="27961">
                  <c:v>-3.0757999999999619E-3</c:v>
                </c:pt>
                <c:pt idx="27962">
                  <c:v>-6.1515999999999793E-3</c:v>
                </c:pt>
                <c:pt idx="27963">
                  <c:v>-6.1515999999999793E-3</c:v>
                </c:pt>
                <c:pt idx="27964">
                  <c:v>-6.1515999999999793E-3</c:v>
                </c:pt>
                <c:pt idx="27965">
                  <c:v>-9.2273999999999967E-3</c:v>
                </c:pt>
                <c:pt idx="27966">
                  <c:v>-1.2303199999999959E-2</c:v>
                </c:pt>
                <c:pt idx="27967">
                  <c:v>-1.2303199999999959E-2</c:v>
                </c:pt>
                <c:pt idx="27968">
                  <c:v>-9.2273999999999967E-3</c:v>
                </c:pt>
                <c:pt idx="27969">
                  <c:v>-9.2273999999999967E-3</c:v>
                </c:pt>
                <c:pt idx="27970">
                  <c:v>-1.2303199999999959E-2</c:v>
                </c:pt>
                <c:pt idx="27971">
                  <c:v>-1.2303199999999959E-2</c:v>
                </c:pt>
                <c:pt idx="27972">
                  <c:v>-1.2303199999999959E-2</c:v>
                </c:pt>
                <c:pt idx="27973">
                  <c:v>-9.2273999999999967E-3</c:v>
                </c:pt>
                <c:pt idx="27974">
                  <c:v>-9.2273999999999967E-3</c:v>
                </c:pt>
                <c:pt idx="27975">
                  <c:v>-9.2273999999999967E-3</c:v>
                </c:pt>
                <c:pt idx="27976">
                  <c:v>-1.2303199999999959E-2</c:v>
                </c:pt>
                <c:pt idx="27977">
                  <c:v>-1.5378999999999976E-2</c:v>
                </c:pt>
                <c:pt idx="27978">
                  <c:v>-1.5378999999999976E-2</c:v>
                </c:pt>
                <c:pt idx="27979">
                  <c:v>-1.5378999999999976E-2</c:v>
                </c:pt>
                <c:pt idx="27980">
                  <c:v>-1.8454699999999991E-2</c:v>
                </c:pt>
                <c:pt idx="27981">
                  <c:v>-1.8454699999999991E-2</c:v>
                </c:pt>
                <c:pt idx="27982">
                  <c:v>-1.8454699999999991E-2</c:v>
                </c:pt>
                <c:pt idx="27983">
                  <c:v>-1.8454699999999991E-2</c:v>
                </c:pt>
                <c:pt idx="27984">
                  <c:v>-1.8454699999999991E-2</c:v>
                </c:pt>
                <c:pt idx="27985">
                  <c:v>-2.1530600000000011E-2</c:v>
                </c:pt>
                <c:pt idx="27986">
                  <c:v>-1.8454699999999991E-2</c:v>
                </c:pt>
                <c:pt idx="27987">
                  <c:v>-1.8454699999999991E-2</c:v>
                </c:pt>
                <c:pt idx="27988">
                  <c:v>-1.8454699999999991E-2</c:v>
                </c:pt>
                <c:pt idx="27989">
                  <c:v>-1.8454699999999991E-2</c:v>
                </c:pt>
                <c:pt idx="27990">
                  <c:v>-1.8454699999999991E-2</c:v>
                </c:pt>
                <c:pt idx="27991">
                  <c:v>-1.8454699999999991E-2</c:v>
                </c:pt>
                <c:pt idx="27992">
                  <c:v>-1.8454699999999991E-2</c:v>
                </c:pt>
                <c:pt idx="27993">
                  <c:v>-1.8454699999999991E-2</c:v>
                </c:pt>
                <c:pt idx="27994">
                  <c:v>-1.5378999999999976E-2</c:v>
                </c:pt>
                <c:pt idx="27995">
                  <c:v>-1.8454699999999991E-2</c:v>
                </c:pt>
                <c:pt idx="27996">
                  <c:v>-1.8454699999999991E-2</c:v>
                </c:pt>
                <c:pt idx="27997">
                  <c:v>-1.8454699999999991E-2</c:v>
                </c:pt>
                <c:pt idx="27998">
                  <c:v>-1.8454699999999991E-2</c:v>
                </c:pt>
                <c:pt idx="27999">
                  <c:v>-1.8454699999999991E-2</c:v>
                </c:pt>
                <c:pt idx="28000">
                  <c:v>-2.1530600000000011E-2</c:v>
                </c:pt>
                <c:pt idx="28001">
                  <c:v>-2.1530600000000011E-2</c:v>
                </c:pt>
                <c:pt idx="28002">
                  <c:v>-1.8454699999999991E-2</c:v>
                </c:pt>
                <c:pt idx="28003">
                  <c:v>-1.8454699999999991E-2</c:v>
                </c:pt>
                <c:pt idx="28004">
                  <c:v>-1.5378999999999976E-2</c:v>
                </c:pt>
                <c:pt idx="28005">
                  <c:v>-1.5378999999999976E-2</c:v>
                </c:pt>
                <c:pt idx="28006">
                  <c:v>-1.2303199999999959E-2</c:v>
                </c:pt>
                <c:pt idx="28007">
                  <c:v>-1.5378999999999976E-2</c:v>
                </c:pt>
                <c:pt idx="28008">
                  <c:v>-1.8454699999999991E-2</c:v>
                </c:pt>
                <c:pt idx="28009">
                  <c:v>-1.8454699999999991E-2</c:v>
                </c:pt>
                <c:pt idx="28010">
                  <c:v>-1.8454699999999991E-2</c:v>
                </c:pt>
                <c:pt idx="28011">
                  <c:v>-2.1530600000000011E-2</c:v>
                </c:pt>
                <c:pt idx="28012">
                  <c:v>-2.1530600000000011E-2</c:v>
                </c:pt>
                <c:pt idx="28013">
                  <c:v>-1.8454699999999991E-2</c:v>
                </c:pt>
                <c:pt idx="28014">
                  <c:v>-1.8454699999999991E-2</c:v>
                </c:pt>
                <c:pt idx="28015">
                  <c:v>-2.1530600000000011E-2</c:v>
                </c:pt>
                <c:pt idx="28016">
                  <c:v>-1.8454699999999991E-2</c:v>
                </c:pt>
                <c:pt idx="28017">
                  <c:v>-1.5378999999999976E-2</c:v>
                </c:pt>
                <c:pt idx="28018">
                  <c:v>-1.5378999999999976E-2</c:v>
                </c:pt>
                <c:pt idx="28019">
                  <c:v>-1.5378999999999976E-2</c:v>
                </c:pt>
                <c:pt idx="28020">
                  <c:v>-1.8454699999999991E-2</c:v>
                </c:pt>
                <c:pt idx="28021">
                  <c:v>-1.8454699999999991E-2</c:v>
                </c:pt>
                <c:pt idx="28022">
                  <c:v>-1.8454699999999991E-2</c:v>
                </c:pt>
                <c:pt idx="28023">
                  <c:v>-2.1530600000000011E-2</c:v>
                </c:pt>
                <c:pt idx="28024">
                  <c:v>-2.460629999999997E-2</c:v>
                </c:pt>
                <c:pt idx="28025">
                  <c:v>-2.7682099999999987E-2</c:v>
                </c:pt>
                <c:pt idx="28026">
                  <c:v>-2.7682099999999987E-2</c:v>
                </c:pt>
                <c:pt idx="28027">
                  <c:v>-3.0757900000000005E-2</c:v>
                </c:pt>
                <c:pt idx="28028">
                  <c:v>-2.7682099999999987E-2</c:v>
                </c:pt>
                <c:pt idx="28029">
                  <c:v>-3.0757900000000005E-2</c:v>
                </c:pt>
                <c:pt idx="28030">
                  <c:v>-3.0757900000000005E-2</c:v>
                </c:pt>
                <c:pt idx="28031">
                  <c:v>-3.3833699999999967E-2</c:v>
                </c:pt>
                <c:pt idx="28032">
                  <c:v>-3.3833699999999967E-2</c:v>
                </c:pt>
                <c:pt idx="28033">
                  <c:v>-3.0757900000000005E-2</c:v>
                </c:pt>
                <c:pt idx="28034">
                  <c:v>-3.3833699999999967E-2</c:v>
                </c:pt>
                <c:pt idx="28035">
                  <c:v>-3.3833699999999967E-2</c:v>
                </c:pt>
                <c:pt idx="28036">
                  <c:v>-3.3833699999999967E-2</c:v>
                </c:pt>
                <c:pt idx="28037">
                  <c:v>-3.0757900000000005E-2</c:v>
                </c:pt>
                <c:pt idx="28038">
                  <c:v>-3.3833699999999967E-2</c:v>
                </c:pt>
                <c:pt idx="28039">
                  <c:v>-3.0757900000000005E-2</c:v>
                </c:pt>
                <c:pt idx="28040">
                  <c:v>-3.3833699999999967E-2</c:v>
                </c:pt>
                <c:pt idx="28041">
                  <c:v>-3.3833699999999967E-2</c:v>
                </c:pt>
                <c:pt idx="28042">
                  <c:v>-3.0757900000000005E-2</c:v>
                </c:pt>
                <c:pt idx="28043">
                  <c:v>-3.3833699999999967E-2</c:v>
                </c:pt>
                <c:pt idx="28044">
                  <c:v>-3.3833699999999967E-2</c:v>
                </c:pt>
                <c:pt idx="28045">
                  <c:v>-3.6909499999999984E-2</c:v>
                </c:pt>
                <c:pt idx="28046">
                  <c:v>-3.6909499999999984E-2</c:v>
                </c:pt>
                <c:pt idx="28047">
                  <c:v>-3.3833699999999967E-2</c:v>
                </c:pt>
                <c:pt idx="28048">
                  <c:v>-3.6909499999999984E-2</c:v>
                </c:pt>
                <c:pt idx="28049">
                  <c:v>-3.6909499999999984E-2</c:v>
                </c:pt>
                <c:pt idx="28050">
                  <c:v>-3.6909499999999984E-2</c:v>
                </c:pt>
                <c:pt idx="28051">
                  <c:v>-3.3833699999999967E-2</c:v>
                </c:pt>
                <c:pt idx="28052">
                  <c:v>-3.3833699999999967E-2</c:v>
                </c:pt>
                <c:pt idx="28053">
                  <c:v>-3.3833699999999967E-2</c:v>
                </c:pt>
                <c:pt idx="28054">
                  <c:v>-3.3833699999999967E-2</c:v>
                </c:pt>
                <c:pt idx="28055">
                  <c:v>-3.0757900000000005E-2</c:v>
                </c:pt>
                <c:pt idx="28056">
                  <c:v>-2.7682099999999987E-2</c:v>
                </c:pt>
                <c:pt idx="28057">
                  <c:v>-2.460629999999997E-2</c:v>
                </c:pt>
                <c:pt idx="28058">
                  <c:v>-2.1530600000000011E-2</c:v>
                </c:pt>
                <c:pt idx="28059">
                  <c:v>-2.460629999999997E-2</c:v>
                </c:pt>
                <c:pt idx="28060">
                  <c:v>-2.7682099999999987E-2</c:v>
                </c:pt>
                <c:pt idx="28061">
                  <c:v>-2.7682099999999987E-2</c:v>
                </c:pt>
                <c:pt idx="28062">
                  <c:v>-2.460629999999997E-2</c:v>
                </c:pt>
                <c:pt idx="28063">
                  <c:v>-2.7682099999999987E-2</c:v>
                </c:pt>
                <c:pt idx="28064">
                  <c:v>-3.0757900000000005E-2</c:v>
                </c:pt>
                <c:pt idx="28065">
                  <c:v>-3.3833699999999967E-2</c:v>
                </c:pt>
                <c:pt idx="28066">
                  <c:v>-3.0757900000000005E-2</c:v>
                </c:pt>
                <c:pt idx="28067">
                  <c:v>-3.0757900000000005E-2</c:v>
                </c:pt>
                <c:pt idx="28068">
                  <c:v>-3.3833699999999967E-2</c:v>
                </c:pt>
                <c:pt idx="28069">
                  <c:v>-3.6909499999999984E-2</c:v>
                </c:pt>
                <c:pt idx="28070">
                  <c:v>-3.6909499999999984E-2</c:v>
                </c:pt>
                <c:pt idx="28071">
                  <c:v>-3.6909499999999984E-2</c:v>
                </c:pt>
                <c:pt idx="28072">
                  <c:v>-3.6909499999999984E-2</c:v>
                </c:pt>
                <c:pt idx="28073">
                  <c:v>-3.3833699999999967E-2</c:v>
                </c:pt>
                <c:pt idx="28074">
                  <c:v>-3.3833699999999967E-2</c:v>
                </c:pt>
                <c:pt idx="28075">
                  <c:v>-3.3833699999999967E-2</c:v>
                </c:pt>
                <c:pt idx="28076">
                  <c:v>-3.6909499999999984E-2</c:v>
                </c:pt>
                <c:pt idx="28077">
                  <c:v>-3.3833699999999967E-2</c:v>
                </c:pt>
                <c:pt idx="28078">
                  <c:v>-3.6909499999999984E-2</c:v>
                </c:pt>
                <c:pt idx="28079">
                  <c:v>-3.6909499999999984E-2</c:v>
                </c:pt>
                <c:pt idx="28080">
                  <c:v>-3.9985300000000001E-2</c:v>
                </c:pt>
                <c:pt idx="28081">
                  <c:v>-3.9985300000000001E-2</c:v>
                </c:pt>
                <c:pt idx="28082">
                  <c:v>-3.9985300000000001E-2</c:v>
                </c:pt>
                <c:pt idx="28083">
                  <c:v>-3.6909499999999984E-2</c:v>
                </c:pt>
                <c:pt idx="28084">
                  <c:v>-3.3833699999999967E-2</c:v>
                </c:pt>
                <c:pt idx="28085">
                  <c:v>-3.0757900000000005E-2</c:v>
                </c:pt>
                <c:pt idx="28086">
                  <c:v>-3.0757900000000005E-2</c:v>
                </c:pt>
                <c:pt idx="28087">
                  <c:v>-3.0757900000000005E-2</c:v>
                </c:pt>
                <c:pt idx="28088">
                  <c:v>-2.7682099999999987E-2</c:v>
                </c:pt>
                <c:pt idx="28089">
                  <c:v>-2.460629999999997E-2</c:v>
                </c:pt>
                <c:pt idx="28090">
                  <c:v>-2.7682099999999987E-2</c:v>
                </c:pt>
                <c:pt idx="28091">
                  <c:v>-2.7682099999999987E-2</c:v>
                </c:pt>
                <c:pt idx="28092">
                  <c:v>-2.460629999999997E-2</c:v>
                </c:pt>
                <c:pt idx="28093">
                  <c:v>-2.460629999999997E-2</c:v>
                </c:pt>
                <c:pt idx="28094">
                  <c:v>-2.460629999999997E-2</c:v>
                </c:pt>
                <c:pt idx="28095">
                  <c:v>-2.460629999999997E-2</c:v>
                </c:pt>
                <c:pt idx="28096">
                  <c:v>-2.460629999999997E-2</c:v>
                </c:pt>
                <c:pt idx="28097">
                  <c:v>-2.1530600000000011E-2</c:v>
                </c:pt>
                <c:pt idx="28098">
                  <c:v>-2.1530600000000011E-2</c:v>
                </c:pt>
                <c:pt idx="28099">
                  <c:v>-2.1530600000000011E-2</c:v>
                </c:pt>
                <c:pt idx="28100">
                  <c:v>-1.8454699999999991E-2</c:v>
                </c:pt>
                <c:pt idx="28101">
                  <c:v>-1.5378999999999976E-2</c:v>
                </c:pt>
                <c:pt idx="28102">
                  <c:v>-1.2303199999999959E-2</c:v>
                </c:pt>
                <c:pt idx="28103">
                  <c:v>-1.5378999999999976E-2</c:v>
                </c:pt>
                <c:pt idx="28104">
                  <c:v>-1.2303199999999959E-2</c:v>
                </c:pt>
                <c:pt idx="28105">
                  <c:v>-1.5378999999999976E-2</c:v>
                </c:pt>
                <c:pt idx="28106">
                  <c:v>-1.5378999999999976E-2</c:v>
                </c:pt>
                <c:pt idx="28107">
                  <c:v>-1.8454699999999991E-2</c:v>
                </c:pt>
                <c:pt idx="28108">
                  <c:v>-1.5378999999999976E-2</c:v>
                </c:pt>
                <c:pt idx="28109">
                  <c:v>-1.5378999999999976E-2</c:v>
                </c:pt>
                <c:pt idx="28110">
                  <c:v>-1.8454699999999991E-2</c:v>
                </c:pt>
                <c:pt idx="28111">
                  <c:v>-1.8454699999999991E-2</c:v>
                </c:pt>
                <c:pt idx="28112">
                  <c:v>-2.1530600000000011E-2</c:v>
                </c:pt>
                <c:pt idx="28113">
                  <c:v>-2.460629999999997E-2</c:v>
                </c:pt>
                <c:pt idx="28114">
                  <c:v>-2.7682099999999987E-2</c:v>
                </c:pt>
                <c:pt idx="28115">
                  <c:v>-2.460629999999997E-2</c:v>
                </c:pt>
                <c:pt idx="28116">
                  <c:v>-2.460629999999997E-2</c:v>
                </c:pt>
                <c:pt idx="28117">
                  <c:v>-2.7682099999999987E-2</c:v>
                </c:pt>
                <c:pt idx="28118">
                  <c:v>-2.7682099999999987E-2</c:v>
                </c:pt>
                <c:pt idx="28119">
                  <c:v>-2.7682099999999987E-2</c:v>
                </c:pt>
                <c:pt idx="28120">
                  <c:v>-2.460629999999997E-2</c:v>
                </c:pt>
                <c:pt idx="28121">
                  <c:v>-2.460629999999997E-2</c:v>
                </c:pt>
                <c:pt idx="28122">
                  <c:v>-2.460629999999997E-2</c:v>
                </c:pt>
                <c:pt idx="28123">
                  <c:v>-2.1530600000000011E-2</c:v>
                </c:pt>
                <c:pt idx="28124">
                  <c:v>-2.1530600000000011E-2</c:v>
                </c:pt>
                <c:pt idx="28125">
                  <c:v>-2.1530600000000011E-2</c:v>
                </c:pt>
                <c:pt idx="28126">
                  <c:v>-2.1530600000000011E-2</c:v>
                </c:pt>
                <c:pt idx="28127">
                  <c:v>-2.1530600000000011E-2</c:v>
                </c:pt>
                <c:pt idx="28128">
                  <c:v>-2.1530600000000011E-2</c:v>
                </c:pt>
                <c:pt idx="28129">
                  <c:v>-2.460629999999997E-2</c:v>
                </c:pt>
                <c:pt idx="28130">
                  <c:v>-2.1530600000000011E-2</c:v>
                </c:pt>
                <c:pt idx="28131">
                  <c:v>-1.8454699999999991E-2</c:v>
                </c:pt>
                <c:pt idx="28132">
                  <c:v>-2.1530600000000011E-2</c:v>
                </c:pt>
                <c:pt idx="28133">
                  <c:v>-2.1530600000000011E-2</c:v>
                </c:pt>
                <c:pt idx="28134">
                  <c:v>-1.8454699999999991E-2</c:v>
                </c:pt>
                <c:pt idx="28135">
                  <c:v>-1.5378999999999976E-2</c:v>
                </c:pt>
                <c:pt idx="28136">
                  <c:v>-1.5378999999999976E-2</c:v>
                </c:pt>
                <c:pt idx="28137">
                  <c:v>-1.8454699999999991E-2</c:v>
                </c:pt>
                <c:pt idx="28138">
                  <c:v>-1.5378999999999976E-2</c:v>
                </c:pt>
                <c:pt idx="28139">
                  <c:v>-1.5378999999999976E-2</c:v>
                </c:pt>
                <c:pt idx="28140">
                  <c:v>-1.8454699999999991E-2</c:v>
                </c:pt>
                <c:pt idx="28141">
                  <c:v>-2.1530600000000011E-2</c:v>
                </c:pt>
                <c:pt idx="28142">
                  <c:v>-2.1530600000000011E-2</c:v>
                </c:pt>
                <c:pt idx="28143">
                  <c:v>-1.8454699999999991E-2</c:v>
                </c:pt>
                <c:pt idx="28144">
                  <c:v>-2.1530600000000011E-2</c:v>
                </c:pt>
                <c:pt idx="28145">
                  <c:v>-2.1530600000000011E-2</c:v>
                </c:pt>
                <c:pt idx="28146">
                  <c:v>-1.8454699999999991E-2</c:v>
                </c:pt>
                <c:pt idx="28147">
                  <c:v>-1.5378999999999976E-2</c:v>
                </c:pt>
                <c:pt idx="28148">
                  <c:v>-1.5378999999999976E-2</c:v>
                </c:pt>
                <c:pt idx="28149">
                  <c:v>-1.8454699999999991E-2</c:v>
                </c:pt>
                <c:pt idx="28150">
                  <c:v>-1.5378999999999976E-2</c:v>
                </c:pt>
                <c:pt idx="28151">
                  <c:v>-1.5378999999999976E-2</c:v>
                </c:pt>
                <c:pt idx="28152">
                  <c:v>-1.2303199999999959E-2</c:v>
                </c:pt>
                <c:pt idx="28153">
                  <c:v>-1.2303199999999959E-2</c:v>
                </c:pt>
                <c:pt idx="28154">
                  <c:v>-9.2273999999999967E-3</c:v>
                </c:pt>
                <c:pt idx="28155">
                  <c:v>-9.2273999999999967E-3</c:v>
                </c:pt>
                <c:pt idx="28156">
                  <c:v>-9.2273999999999967E-3</c:v>
                </c:pt>
                <c:pt idx="28157">
                  <c:v>-6.1515999999999793E-3</c:v>
                </c:pt>
                <c:pt idx="28158">
                  <c:v>-9.2273999999999967E-3</c:v>
                </c:pt>
                <c:pt idx="28159">
                  <c:v>-9.2273999999999967E-3</c:v>
                </c:pt>
                <c:pt idx="28160">
                  <c:v>-9.2273999999999967E-3</c:v>
                </c:pt>
                <c:pt idx="28161">
                  <c:v>-6.1515999999999793E-3</c:v>
                </c:pt>
                <c:pt idx="28162">
                  <c:v>-9.2273999999999967E-3</c:v>
                </c:pt>
                <c:pt idx="28163">
                  <c:v>-9.2273999999999967E-3</c:v>
                </c:pt>
                <c:pt idx="28164">
                  <c:v>-6.1515999999999793E-3</c:v>
                </c:pt>
                <c:pt idx="28165">
                  <c:v>-6.1515999999999793E-3</c:v>
                </c:pt>
                <c:pt idx="28166">
                  <c:v>-6.1515999999999793E-3</c:v>
                </c:pt>
                <c:pt idx="28167">
                  <c:v>-6.1515999999999793E-3</c:v>
                </c:pt>
                <c:pt idx="28168">
                  <c:v>-6.1515999999999793E-3</c:v>
                </c:pt>
                <c:pt idx="28169">
                  <c:v>-3.0757999999999619E-3</c:v>
                </c:pt>
                <c:pt idx="28170">
                  <c:v>-6.1515999999999793E-3</c:v>
                </c:pt>
                <c:pt idx="28171">
                  <c:v>-3.0757999999999619E-3</c:v>
                </c:pt>
                <c:pt idx="28172">
                  <c:v>-3.0757999999999619E-3</c:v>
                </c:pt>
                <c:pt idx="28173">
                  <c:v>-3.0757999999999619E-3</c:v>
                </c:pt>
                <c:pt idx="28174">
                  <c:v>0</c:v>
                </c:pt>
                <c:pt idx="28175">
                  <c:v>0</c:v>
                </c:pt>
                <c:pt idx="28176">
                  <c:v>3.0758000000000174E-3</c:v>
                </c:pt>
                <c:pt idx="28177">
                  <c:v>0</c:v>
                </c:pt>
                <c:pt idx="28178">
                  <c:v>-3.0757999999999619E-3</c:v>
                </c:pt>
                <c:pt idx="28179">
                  <c:v>-3.0757999999999619E-3</c:v>
                </c:pt>
                <c:pt idx="28180">
                  <c:v>-3.0757999999999619E-3</c:v>
                </c:pt>
                <c:pt idx="28181">
                  <c:v>-3.0757999999999619E-3</c:v>
                </c:pt>
                <c:pt idx="28182">
                  <c:v>-3.0757999999999619E-3</c:v>
                </c:pt>
                <c:pt idx="28183">
                  <c:v>0</c:v>
                </c:pt>
                <c:pt idx="28184">
                  <c:v>0</c:v>
                </c:pt>
                <c:pt idx="28185">
                  <c:v>3.0758000000000174E-3</c:v>
                </c:pt>
                <c:pt idx="28186">
                  <c:v>3.0758000000000174E-3</c:v>
                </c:pt>
                <c:pt idx="28187">
                  <c:v>6.1516000000000348E-3</c:v>
                </c:pt>
                <c:pt idx="28188">
                  <c:v>9.2272999999999938E-3</c:v>
                </c:pt>
                <c:pt idx="28189">
                  <c:v>6.1516000000000348E-3</c:v>
                </c:pt>
                <c:pt idx="28190">
                  <c:v>3.0758000000000174E-3</c:v>
                </c:pt>
                <c:pt idx="28191">
                  <c:v>0</c:v>
                </c:pt>
                <c:pt idx="28192">
                  <c:v>-3.0757999999999619E-3</c:v>
                </c:pt>
                <c:pt idx="28193">
                  <c:v>-3.0757999999999619E-3</c:v>
                </c:pt>
                <c:pt idx="28194">
                  <c:v>-3.0757999999999619E-3</c:v>
                </c:pt>
                <c:pt idx="28195">
                  <c:v>0</c:v>
                </c:pt>
                <c:pt idx="28196">
                  <c:v>3.0758000000000174E-3</c:v>
                </c:pt>
                <c:pt idx="28197">
                  <c:v>3.0758000000000174E-3</c:v>
                </c:pt>
                <c:pt idx="28198">
                  <c:v>3.0758000000000174E-3</c:v>
                </c:pt>
                <c:pt idx="28199">
                  <c:v>6.1516000000000348E-3</c:v>
                </c:pt>
                <c:pt idx="28200">
                  <c:v>3.0758000000000174E-3</c:v>
                </c:pt>
                <c:pt idx="28201">
                  <c:v>0</c:v>
                </c:pt>
                <c:pt idx="28202">
                  <c:v>0</c:v>
                </c:pt>
                <c:pt idx="28203">
                  <c:v>3.0758000000000174E-3</c:v>
                </c:pt>
                <c:pt idx="28204">
                  <c:v>0</c:v>
                </c:pt>
                <c:pt idx="28205">
                  <c:v>0</c:v>
                </c:pt>
                <c:pt idx="28206">
                  <c:v>3.0758000000000174E-3</c:v>
                </c:pt>
                <c:pt idx="28207">
                  <c:v>3.0758000000000174E-3</c:v>
                </c:pt>
                <c:pt idx="28208">
                  <c:v>0</c:v>
                </c:pt>
                <c:pt idx="28209">
                  <c:v>-3.0757999999999619E-3</c:v>
                </c:pt>
                <c:pt idx="28210">
                  <c:v>0</c:v>
                </c:pt>
                <c:pt idx="28211">
                  <c:v>-3.0757999999999619E-3</c:v>
                </c:pt>
                <c:pt idx="28212">
                  <c:v>-3.0757999999999619E-3</c:v>
                </c:pt>
                <c:pt idx="28213">
                  <c:v>-3.0757999999999619E-3</c:v>
                </c:pt>
                <c:pt idx="28214">
                  <c:v>-6.1515999999999793E-3</c:v>
                </c:pt>
                <c:pt idx="28215">
                  <c:v>-6.1515999999999793E-3</c:v>
                </c:pt>
                <c:pt idx="28216">
                  <c:v>-3.0757999999999619E-3</c:v>
                </c:pt>
                <c:pt idx="28217">
                  <c:v>-6.1515999999999793E-3</c:v>
                </c:pt>
                <c:pt idx="28218">
                  <c:v>-3.0757999999999619E-3</c:v>
                </c:pt>
                <c:pt idx="28219">
                  <c:v>-6.1515999999999793E-3</c:v>
                </c:pt>
                <c:pt idx="28220">
                  <c:v>-3.0757999999999619E-3</c:v>
                </c:pt>
                <c:pt idx="28221">
                  <c:v>-3.0757999999999619E-3</c:v>
                </c:pt>
                <c:pt idx="28222">
                  <c:v>0</c:v>
                </c:pt>
                <c:pt idx="28223">
                  <c:v>-3.0757999999999619E-3</c:v>
                </c:pt>
                <c:pt idx="28224">
                  <c:v>-6.1515999999999793E-3</c:v>
                </c:pt>
                <c:pt idx="28225">
                  <c:v>-6.1515999999999793E-3</c:v>
                </c:pt>
                <c:pt idx="28226">
                  <c:v>-3.0757999999999619E-3</c:v>
                </c:pt>
                <c:pt idx="28227">
                  <c:v>-6.1515999999999793E-3</c:v>
                </c:pt>
                <c:pt idx="28228">
                  <c:v>-3.0757999999999619E-3</c:v>
                </c:pt>
                <c:pt idx="28229">
                  <c:v>-3.0757999999999619E-3</c:v>
                </c:pt>
                <c:pt idx="28230">
                  <c:v>0</c:v>
                </c:pt>
                <c:pt idx="28231">
                  <c:v>-3.0757999999999619E-3</c:v>
                </c:pt>
                <c:pt idx="28232">
                  <c:v>-3.0757999999999619E-3</c:v>
                </c:pt>
                <c:pt idx="28233">
                  <c:v>0</c:v>
                </c:pt>
                <c:pt idx="28234">
                  <c:v>0</c:v>
                </c:pt>
                <c:pt idx="28235">
                  <c:v>0</c:v>
                </c:pt>
                <c:pt idx="28236">
                  <c:v>0</c:v>
                </c:pt>
                <c:pt idx="28237">
                  <c:v>-3.0757999999999619E-3</c:v>
                </c:pt>
                <c:pt idx="28238">
                  <c:v>-6.1515999999999793E-3</c:v>
                </c:pt>
                <c:pt idx="28239">
                  <c:v>-9.2273999999999967E-3</c:v>
                </c:pt>
                <c:pt idx="28240">
                  <c:v>-9.2273999999999967E-3</c:v>
                </c:pt>
                <c:pt idx="28241">
                  <c:v>-6.1515999999999793E-3</c:v>
                </c:pt>
                <c:pt idx="28242">
                  <c:v>-6.1515999999999793E-3</c:v>
                </c:pt>
                <c:pt idx="28243">
                  <c:v>-6.1515999999999793E-3</c:v>
                </c:pt>
                <c:pt idx="28244">
                  <c:v>-6.1515999999999793E-3</c:v>
                </c:pt>
                <c:pt idx="28245">
                  <c:v>-6.1515999999999793E-3</c:v>
                </c:pt>
                <c:pt idx="28246">
                  <c:v>-3.0757999999999619E-3</c:v>
                </c:pt>
                <c:pt idx="28247">
                  <c:v>-6.1515999999999793E-3</c:v>
                </c:pt>
                <c:pt idx="28248">
                  <c:v>-6.1515999999999793E-3</c:v>
                </c:pt>
                <c:pt idx="28249">
                  <c:v>-6.1515999999999793E-3</c:v>
                </c:pt>
                <c:pt idx="28250">
                  <c:v>-9.2273999999999967E-3</c:v>
                </c:pt>
                <c:pt idx="28251">
                  <c:v>-6.1515999999999793E-3</c:v>
                </c:pt>
                <c:pt idx="28252">
                  <c:v>-6.1515999999999793E-3</c:v>
                </c:pt>
                <c:pt idx="28253">
                  <c:v>-6.1515999999999793E-3</c:v>
                </c:pt>
                <c:pt idx="28254">
                  <c:v>-6.1515999999999793E-3</c:v>
                </c:pt>
                <c:pt idx="28255">
                  <c:v>-3.0757999999999619E-3</c:v>
                </c:pt>
                <c:pt idx="28256">
                  <c:v>-3.0757999999999619E-3</c:v>
                </c:pt>
                <c:pt idx="28257">
                  <c:v>-6.1515999999999793E-3</c:v>
                </c:pt>
                <c:pt idx="28258">
                  <c:v>-9.2273999999999967E-3</c:v>
                </c:pt>
                <c:pt idx="28259">
                  <c:v>-9.2273999999999967E-3</c:v>
                </c:pt>
                <c:pt idx="28260">
                  <c:v>-6.1515999999999793E-3</c:v>
                </c:pt>
                <c:pt idx="28261">
                  <c:v>-6.1515999999999793E-3</c:v>
                </c:pt>
                <c:pt idx="28262">
                  <c:v>-1.8454699999999991E-2</c:v>
                </c:pt>
                <c:pt idx="28263">
                  <c:v>-1.8454699999999991E-2</c:v>
                </c:pt>
                <c:pt idx="28264">
                  <c:v>-1.5378999999999976E-2</c:v>
                </c:pt>
                <c:pt idx="28265">
                  <c:v>-1.2303199999999959E-2</c:v>
                </c:pt>
                <c:pt idx="28266">
                  <c:v>-1.8454699999999991E-2</c:v>
                </c:pt>
                <c:pt idx="28267">
                  <c:v>-9.2273999999999967E-3</c:v>
                </c:pt>
                <c:pt idx="28268">
                  <c:v>-3.0757999999999619E-3</c:v>
                </c:pt>
                <c:pt idx="28269">
                  <c:v>-1.2303199999999959E-2</c:v>
                </c:pt>
                <c:pt idx="28270">
                  <c:v>-9.2273999999999967E-3</c:v>
                </c:pt>
                <c:pt idx="28271">
                  <c:v>0</c:v>
                </c:pt>
                <c:pt idx="28272">
                  <c:v>3.0758000000000174E-3</c:v>
                </c:pt>
                <c:pt idx="28273">
                  <c:v>0</c:v>
                </c:pt>
                <c:pt idx="28274">
                  <c:v>-1.2303199999999959E-2</c:v>
                </c:pt>
                <c:pt idx="28275">
                  <c:v>-1.5378999999999976E-2</c:v>
                </c:pt>
                <c:pt idx="28276">
                  <c:v>-1.5378999999999976E-2</c:v>
                </c:pt>
                <c:pt idx="28277">
                  <c:v>-2.1530600000000011E-2</c:v>
                </c:pt>
                <c:pt idx="28278">
                  <c:v>-2.7682099999999987E-2</c:v>
                </c:pt>
                <c:pt idx="28279">
                  <c:v>-3.0757900000000005E-2</c:v>
                </c:pt>
                <c:pt idx="28280">
                  <c:v>-3.0757900000000005E-2</c:v>
                </c:pt>
                <c:pt idx="28281">
                  <c:v>-2.7682099999999987E-2</c:v>
                </c:pt>
                <c:pt idx="28282">
                  <c:v>-2.1530600000000011E-2</c:v>
                </c:pt>
                <c:pt idx="28283">
                  <c:v>-9.2273999999999967E-3</c:v>
                </c:pt>
                <c:pt idx="28284">
                  <c:v>-3.0757999999999619E-3</c:v>
                </c:pt>
                <c:pt idx="28285">
                  <c:v>3.0758000000000174E-3</c:v>
                </c:pt>
                <c:pt idx="28286">
                  <c:v>9.2272999999999938E-3</c:v>
                </c:pt>
                <c:pt idx="28287">
                  <c:v>1.2303100000000011E-2</c:v>
                </c:pt>
                <c:pt idx="28288">
                  <c:v>1.5378900000000029E-2</c:v>
                </c:pt>
                <c:pt idx="28289">
                  <c:v>9.2272999999999938E-3</c:v>
                </c:pt>
                <c:pt idx="28290">
                  <c:v>0</c:v>
                </c:pt>
                <c:pt idx="28291">
                  <c:v>-9.2273999999999967E-3</c:v>
                </c:pt>
                <c:pt idx="28292">
                  <c:v>-1.8454699999999991E-2</c:v>
                </c:pt>
                <c:pt idx="28293">
                  <c:v>-2.460629999999997E-2</c:v>
                </c:pt>
                <c:pt idx="28294">
                  <c:v>-2.7682099999999987E-2</c:v>
                </c:pt>
                <c:pt idx="28295">
                  <c:v>-3.0757900000000005E-2</c:v>
                </c:pt>
                <c:pt idx="28296">
                  <c:v>-2.7682099999999987E-2</c:v>
                </c:pt>
                <c:pt idx="28297">
                  <c:v>-1.8454699999999991E-2</c:v>
                </c:pt>
                <c:pt idx="28298">
                  <c:v>-9.2273999999999967E-3</c:v>
                </c:pt>
                <c:pt idx="28299">
                  <c:v>0</c:v>
                </c:pt>
                <c:pt idx="28300">
                  <c:v>6.1516000000000348E-3</c:v>
                </c:pt>
                <c:pt idx="28301">
                  <c:v>1.2303100000000011E-2</c:v>
                </c:pt>
                <c:pt idx="28302">
                  <c:v>1.2303100000000011E-2</c:v>
                </c:pt>
                <c:pt idx="28303">
                  <c:v>6.1516000000000348E-3</c:v>
                </c:pt>
                <c:pt idx="28304">
                  <c:v>6.1516000000000348E-3</c:v>
                </c:pt>
                <c:pt idx="28305">
                  <c:v>3.0758000000000174E-3</c:v>
                </c:pt>
                <c:pt idx="28306">
                  <c:v>-3.0757999999999619E-3</c:v>
                </c:pt>
                <c:pt idx="28307">
                  <c:v>-9.2273999999999967E-3</c:v>
                </c:pt>
                <c:pt idx="28308">
                  <c:v>-1.5378999999999976E-2</c:v>
                </c:pt>
                <c:pt idx="28309">
                  <c:v>-1.5378999999999976E-2</c:v>
                </c:pt>
                <c:pt idx="28310">
                  <c:v>-1.2303199999999959E-2</c:v>
                </c:pt>
                <c:pt idx="28311">
                  <c:v>-9.2273999999999967E-3</c:v>
                </c:pt>
                <c:pt idx="28312">
                  <c:v>-6.1515999999999793E-3</c:v>
                </c:pt>
                <c:pt idx="28313">
                  <c:v>-3.0757999999999619E-3</c:v>
                </c:pt>
                <c:pt idx="28314">
                  <c:v>-3.0757999999999619E-3</c:v>
                </c:pt>
                <c:pt idx="28315">
                  <c:v>0</c:v>
                </c:pt>
                <c:pt idx="28316">
                  <c:v>3.0758000000000174E-3</c:v>
                </c:pt>
                <c:pt idx="28317">
                  <c:v>3.0758000000000174E-3</c:v>
                </c:pt>
                <c:pt idx="28318">
                  <c:v>0</c:v>
                </c:pt>
                <c:pt idx="28319">
                  <c:v>-3.0757999999999619E-3</c:v>
                </c:pt>
                <c:pt idx="28320">
                  <c:v>-6.1515999999999793E-3</c:v>
                </c:pt>
                <c:pt idx="28321">
                  <c:v>-9.2273999999999967E-3</c:v>
                </c:pt>
                <c:pt idx="28322">
                  <c:v>-1.2303199999999959E-2</c:v>
                </c:pt>
                <c:pt idx="28323">
                  <c:v>-9.2273999999999967E-3</c:v>
                </c:pt>
                <c:pt idx="28324">
                  <c:v>-6.1515999999999793E-3</c:v>
                </c:pt>
                <c:pt idx="28325">
                  <c:v>-3.0757999999999619E-3</c:v>
                </c:pt>
                <c:pt idx="28326">
                  <c:v>0</c:v>
                </c:pt>
                <c:pt idx="28327">
                  <c:v>6.1516000000000348E-3</c:v>
                </c:pt>
                <c:pt idx="28328">
                  <c:v>1.2303100000000011E-2</c:v>
                </c:pt>
                <c:pt idx="28329">
                  <c:v>1.5378900000000029E-2</c:v>
                </c:pt>
                <c:pt idx="28330">
                  <c:v>1.8454699999999991E-2</c:v>
                </c:pt>
                <c:pt idx="28331">
                  <c:v>1.8454699999999991E-2</c:v>
                </c:pt>
                <c:pt idx="28332">
                  <c:v>1.8454699999999991E-2</c:v>
                </c:pt>
                <c:pt idx="28333">
                  <c:v>1.5378900000000029E-2</c:v>
                </c:pt>
                <c:pt idx="28334">
                  <c:v>1.5378900000000029E-2</c:v>
                </c:pt>
                <c:pt idx="28335">
                  <c:v>1.5378900000000029E-2</c:v>
                </c:pt>
                <c:pt idx="28336">
                  <c:v>1.5378900000000029E-2</c:v>
                </c:pt>
                <c:pt idx="28337">
                  <c:v>9.2272999999999938E-3</c:v>
                </c:pt>
                <c:pt idx="28338">
                  <c:v>6.1516000000000348E-3</c:v>
                </c:pt>
                <c:pt idx="28339">
                  <c:v>3.0758000000000174E-3</c:v>
                </c:pt>
                <c:pt idx="28340">
                  <c:v>0</c:v>
                </c:pt>
                <c:pt idx="28341">
                  <c:v>0</c:v>
                </c:pt>
                <c:pt idx="28342">
                  <c:v>3.0758000000000174E-3</c:v>
                </c:pt>
                <c:pt idx="28343">
                  <c:v>9.2272999999999938E-3</c:v>
                </c:pt>
                <c:pt idx="28344">
                  <c:v>9.2272999999999938E-3</c:v>
                </c:pt>
                <c:pt idx="28345">
                  <c:v>1.2303100000000011E-2</c:v>
                </c:pt>
                <c:pt idx="28346">
                  <c:v>1.5378900000000029E-2</c:v>
                </c:pt>
                <c:pt idx="28347">
                  <c:v>1.8454699999999991E-2</c:v>
                </c:pt>
                <c:pt idx="28348">
                  <c:v>1.5378900000000029E-2</c:v>
                </c:pt>
                <c:pt idx="28349">
                  <c:v>1.2303100000000011E-2</c:v>
                </c:pt>
                <c:pt idx="28350">
                  <c:v>6.1516000000000348E-3</c:v>
                </c:pt>
                <c:pt idx="28351">
                  <c:v>6.1516000000000348E-3</c:v>
                </c:pt>
                <c:pt idx="28352">
                  <c:v>6.1516000000000348E-3</c:v>
                </c:pt>
                <c:pt idx="28353">
                  <c:v>0</c:v>
                </c:pt>
                <c:pt idx="28354">
                  <c:v>-3.0757999999999619E-3</c:v>
                </c:pt>
                <c:pt idx="28355">
                  <c:v>-3.0757999999999619E-3</c:v>
                </c:pt>
                <c:pt idx="28356">
                  <c:v>-3.0757999999999619E-3</c:v>
                </c:pt>
                <c:pt idx="28357">
                  <c:v>-3.0757999999999619E-3</c:v>
                </c:pt>
                <c:pt idx="28358">
                  <c:v>-6.1515999999999793E-3</c:v>
                </c:pt>
                <c:pt idx="28359">
                  <c:v>-3.0757999999999619E-3</c:v>
                </c:pt>
                <c:pt idx="28360">
                  <c:v>-3.0757999999999619E-3</c:v>
                </c:pt>
                <c:pt idx="28361">
                  <c:v>0</c:v>
                </c:pt>
                <c:pt idx="28362">
                  <c:v>-3.0757999999999619E-3</c:v>
                </c:pt>
                <c:pt idx="28363">
                  <c:v>0</c:v>
                </c:pt>
                <c:pt idx="28364">
                  <c:v>-3.0757999999999619E-3</c:v>
                </c:pt>
                <c:pt idx="28365">
                  <c:v>0</c:v>
                </c:pt>
                <c:pt idx="28366">
                  <c:v>3.0758000000000174E-3</c:v>
                </c:pt>
                <c:pt idx="28367">
                  <c:v>0</c:v>
                </c:pt>
                <c:pt idx="28368">
                  <c:v>0</c:v>
                </c:pt>
                <c:pt idx="28369">
                  <c:v>0</c:v>
                </c:pt>
                <c:pt idx="28370">
                  <c:v>0</c:v>
                </c:pt>
                <c:pt idx="28371">
                  <c:v>0</c:v>
                </c:pt>
                <c:pt idx="28372">
                  <c:v>-3.0757999999999619E-3</c:v>
                </c:pt>
                <c:pt idx="28373">
                  <c:v>-3.0757999999999619E-3</c:v>
                </c:pt>
                <c:pt idx="28374">
                  <c:v>-3.0757999999999619E-3</c:v>
                </c:pt>
                <c:pt idx="28375">
                  <c:v>-3.0757999999999619E-3</c:v>
                </c:pt>
                <c:pt idx="28376">
                  <c:v>-6.1515999999999793E-3</c:v>
                </c:pt>
                <c:pt idx="28377">
                  <c:v>-3.0757999999999619E-3</c:v>
                </c:pt>
                <c:pt idx="28378">
                  <c:v>0</c:v>
                </c:pt>
                <c:pt idx="28379">
                  <c:v>0</c:v>
                </c:pt>
                <c:pt idx="28380">
                  <c:v>0</c:v>
                </c:pt>
                <c:pt idx="28381">
                  <c:v>0</c:v>
                </c:pt>
                <c:pt idx="28382">
                  <c:v>3.0758000000000174E-3</c:v>
                </c:pt>
                <c:pt idx="28383">
                  <c:v>0</c:v>
                </c:pt>
                <c:pt idx="28384">
                  <c:v>0</c:v>
                </c:pt>
                <c:pt idx="28385">
                  <c:v>0</c:v>
                </c:pt>
                <c:pt idx="28386">
                  <c:v>-3.0757999999999619E-3</c:v>
                </c:pt>
                <c:pt idx="28387">
                  <c:v>-6.1515999999999793E-3</c:v>
                </c:pt>
                <c:pt idx="28388">
                  <c:v>-6.1515999999999793E-3</c:v>
                </c:pt>
                <c:pt idx="28389">
                  <c:v>-3.0757999999999619E-3</c:v>
                </c:pt>
                <c:pt idx="28390">
                  <c:v>-3.0757999999999619E-3</c:v>
                </c:pt>
                <c:pt idx="28391">
                  <c:v>-3.0757999999999619E-3</c:v>
                </c:pt>
                <c:pt idx="28392">
                  <c:v>0</c:v>
                </c:pt>
                <c:pt idx="28393">
                  <c:v>3.0758000000000174E-3</c:v>
                </c:pt>
                <c:pt idx="28394">
                  <c:v>3.0758000000000174E-3</c:v>
                </c:pt>
                <c:pt idx="28395">
                  <c:v>3.0758000000000174E-3</c:v>
                </c:pt>
                <c:pt idx="28396">
                  <c:v>6.1516000000000348E-3</c:v>
                </c:pt>
                <c:pt idx="28397">
                  <c:v>6.1516000000000348E-3</c:v>
                </c:pt>
                <c:pt idx="28398">
                  <c:v>6.1516000000000348E-3</c:v>
                </c:pt>
                <c:pt idx="28399">
                  <c:v>6.1516000000000348E-3</c:v>
                </c:pt>
                <c:pt idx="28400">
                  <c:v>6.1516000000000348E-3</c:v>
                </c:pt>
                <c:pt idx="28401">
                  <c:v>3.0758000000000174E-3</c:v>
                </c:pt>
                <c:pt idx="28402">
                  <c:v>0</c:v>
                </c:pt>
                <c:pt idx="28403">
                  <c:v>-3.0757999999999619E-3</c:v>
                </c:pt>
                <c:pt idx="28404">
                  <c:v>-6.1515999999999793E-3</c:v>
                </c:pt>
                <c:pt idx="28405">
                  <c:v>-6.1515999999999793E-3</c:v>
                </c:pt>
                <c:pt idx="28406">
                  <c:v>-9.2273999999999967E-3</c:v>
                </c:pt>
                <c:pt idx="28407">
                  <c:v>-6.1515999999999793E-3</c:v>
                </c:pt>
                <c:pt idx="28408">
                  <c:v>-6.1515999999999793E-3</c:v>
                </c:pt>
                <c:pt idx="28409">
                  <c:v>-6.1515999999999793E-3</c:v>
                </c:pt>
                <c:pt idx="28410">
                  <c:v>-9.2273999999999967E-3</c:v>
                </c:pt>
                <c:pt idx="28411">
                  <c:v>-9.2273999999999967E-3</c:v>
                </c:pt>
                <c:pt idx="28412">
                  <c:v>-9.2273999999999967E-3</c:v>
                </c:pt>
                <c:pt idx="28413">
                  <c:v>-1.2303199999999959E-2</c:v>
                </c:pt>
                <c:pt idx="28414">
                  <c:v>-1.2303199999999959E-2</c:v>
                </c:pt>
                <c:pt idx="28415">
                  <c:v>-9.2273999999999967E-3</c:v>
                </c:pt>
                <c:pt idx="28416">
                  <c:v>-6.1515999999999793E-3</c:v>
                </c:pt>
                <c:pt idx="28417">
                  <c:v>-9.2273999999999967E-3</c:v>
                </c:pt>
                <c:pt idx="28418">
                  <c:v>-6.1515999999999793E-3</c:v>
                </c:pt>
                <c:pt idx="28419">
                  <c:v>-3.0757999999999619E-3</c:v>
                </c:pt>
                <c:pt idx="28420">
                  <c:v>-6.1515999999999793E-3</c:v>
                </c:pt>
                <c:pt idx="28421">
                  <c:v>-6.1515999999999793E-3</c:v>
                </c:pt>
                <c:pt idx="28422">
                  <c:v>-6.1515999999999793E-3</c:v>
                </c:pt>
                <c:pt idx="28423">
                  <c:v>-3.0757999999999619E-3</c:v>
                </c:pt>
                <c:pt idx="28424">
                  <c:v>-3.0757999999999619E-3</c:v>
                </c:pt>
                <c:pt idx="28425">
                  <c:v>-6.1515999999999793E-3</c:v>
                </c:pt>
                <c:pt idx="28426">
                  <c:v>-6.1515999999999793E-3</c:v>
                </c:pt>
                <c:pt idx="28427">
                  <c:v>-9.2273999999999967E-3</c:v>
                </c:pt>
                <c:pt idx="28428">
                  <c:v>-9.2273999999999967E-3</c:v>
                </c:pt>
                <c:pt idx="28429">
                  <c:v>-1.2303199999999959E-2</c:v>
                </c:pt>
                <c:pt idx="28430">
                  <c:v>-1.5378999999999976E-2</c:v>
                </c:pt>
                <c:pt idx="28431">
                  <c:v>-1.2303199999999959E-2</c:v>
                </c:pt>
                <c:pt idx="28432">
                  <c:v>-1.2303199999999959E-2</c:v>
                </c:pt>
                <c:pt idx="28433">
                  <c:v>-1.2303199999999959E-2</c:v>
                </c:pt>
                <c:pt idx="28434">
                  <c:v>-9.2273999999999967E-3</c:v>
                </c:pt>
                <c:pt idx="28435">
                  <c:v>-9.2273999999999967E-3</c:v>
                </c:pt>
                <c:pt idx="28436">
                  <c:v>-6.1515999999999793E-3</c:v>
                </c:pt>
                <c:pt idx="28437">
                  <c:v>-9.2273999999999967E-3</c:v>
                </c:pt>
                <c:pt idx="28438">
                  <c:v>-9.2273999999999967E-3</c:v>
                </c:pt>
                <c:pt idx="28439">
                  <c:v>-9.2273999999999967E-3</c:v>
                </c:pt>
                <c:pt idx="28440">
                  <c:v>-9.2273999999999967E-3</c:v>
                </c:pt>
                <c:pt idx="28441">
                  <c:v>-1.2303199999999959E-2</c:v>
                </c:pt>
                <c:pt idx="28442">
                  <c:v>-1.5378999999999976E-2</c:v>
                </c:pt>
                <c:pt idx="28443">
                  <c:v>-1.8454699999999991E-2</c:v>
                </c:pt>
                <c:pt idx="28444">
                  <c:v>-1.8454699999999991E-2</c:v>
                </c:pt>
                <c:pt idx="28445">
                  <c:v>-1.8454699999999991E-2</c:v>
                </c:pt>
                <c:pt idx="28446">
                  <c:v>-1.5378999999999976E-2</c:v>
                </c:pt>
                <c:pt idx="28447">
                  <c:v>-1.5378999999999976E-2</c:v>
                </c:pt>
                <c:pt idx="28448">
                  <c:v>-1.2303199999999959E-2</c:v>
                </c:pt>
                <c:pt idx="28449">
                  <c:v>-1.2303199999999959E-2</c:v>
                </c:pt>
                <c:pt idx="28450">
                  <c:v>-1.2303199999999959E-2</c:v>
                </c:pt>
                <c:pt idx="28451">
                  <c:v>-1.5378999999999976E-2</c:v>
                </c:pt>
                <c:pt idx="28452">
                  <c:v>-1.8454699999999991E-2</c:v>
                </c:pt>
                <c:pt idx="28453">
                  <c:v>-1.5378999999999976E-2</c:v>
                </c:pt>
                <c:pt idx="28454">
                  <c:v>-1.2303199999999959E-2</c:v>
                </c:pt>
                <c:pt idx="28455">
                  <c:v>-1.2303199999999959E-2</c:v>
                </c:pt>
                <c:pt idx="28456">
                  <c:v>-1.2303199999999959E-2</c:v>
                </c:pt>
                <c:pt idx="28457">
                  <c:v>-1.2303199999999959E-2</c:v>
                </c:pt>
                <c:pt idx="28458">
                  <c:v>-9.2273999999999967E-3</c:v>
                </c:pt>
                <c:pt idx="28459">
                  <c:v>-1.2303199999999959E-2</c:v>
                </c:pt>
                <c:pt idx="28460">
                  <c:v>-9.2273999999999967E-3</c:v>
                </c:pt>
                <c:pt idx="28461">
                  <c:v>-6.1515999999999793E-3</c:v>
                </c:pt>
                <c:pt idx="28462">
                  <c:v>-6.1515999999999793E-3</c:v>
                </c:pt>
                <c:pt idx="28463">
                  <c:v>-6.1515999999999793E-3</c:v>
                </c:pt>
                <c:pt idx="28464">
                  <c:v>-6.1515999999999793E-3</c:v>
                </c:pt>
                <c:pt idx="28465">
                  <c:v>-6.1515999999999793E-3</c:v>
                </c:pt>
                <c:pt idx="28466">
                  <c:v>-9.2273999999999967E-3</c:v>
                </c:pt>
                <c:pt idx="28467">
                  <c:v>-9.2273999999999967E-3</c:v>
                </c:pt>
                <c:pt idx="28468">
                  <c:v>-9.2273999999999967E-3</c:v>
                </c:pt>
                <c:pt idx="28469">
                  <c:v>-6.1515999999999793E-3</c:v>
                </c:pt>
                <c:pt idx="28470">
                  <c:v>-6.1515999999999793E-3</c:v>
                </c:pt>
                <c:pt idx="28471">
                  <c:v>-9.2273999999999967E-3</c:v>
                </c:pt>
                <c:pt idx="28472">
                  <c:v>-9.2273999999999967E-3</c:v>
                </c:pt>
                <c:pt idx="28473">
                  <c:v>-6.1515999999999793E-3</c:v>
                </c:pt>
                <c:pt idx="28474">
                  <c:v>-9.2273999999999967E-3</c:v>
                </c:pt>
                <c:pt idx="28475">
                  <c:v>-9.2273999999999967E-3</c:v>
                </c:pt>
                <c:pt idx="28476">
                  <c:v>-1.2303199999999959E-2</c:v>
                </c:pt>
                <c:pt idx="28477">
                  <c:v>-1.2303199999999959E-2</c:v>
                </c:pt>
                <c:pt idx="28478">
                  <c:v>-1.5378999999999976E-2</c:v>
                </c:pt>
                <c:pt idx="28479">
                  <c:v>-1.2303199999999959E-2</c:v>
                </c:pt>
                <c:pt idx="28480">
                  <c:v>-1.2303199999999959E-2</c:v>
                </c:pt>
                <c:pt idx="28481">
                  <c:v>-9.2273999999999967E-3</c:v>
                </c:pt>
                <c:pt idx="28482">
                  <c:v>-1.2303199999999959E-2</c:v>
                </c:pt>
                <c:pt idx="28483">
                  <c:v>-1.2303199999999959E-2</c:v>
                </c:pt>
                <c:pt idx="28484">
                  <c:v>-1.2303199999999959E-2</c:v>
                </c:pt>
                <c:pt idx="28485">
                  <c:v>-1.5378999999999976E-2</c:v>
                </c:pt>
                <c:pt idx="28486">
                  <c:v>-1.8454699999999991E-2</c:v>
                </c:pt>
                <c:pt idx="28487">
                  <c:v>-1.8454699999999991E-2</c:v>
                </c:pt>
                <c:pt idx="28488">
                  <c:v>-1.8454699999999991E-2</c:v>
                </c:pt>
                <c:pt idx="28489">
                  <c:v>-2.1530600000000011E-2</c:v>
                </c:pt>
                <c:pt idx="28490">
                  <c:v>-2.1530600000000011E-2</c:v>
                </c:pt>
                <c:pt idx="28491">
                  <c:v>-1.8454699999999991E-2</c:v>
                </c:pt>
                <c:pt idx="28492">
                  <c:v>-1.8454699999999991E-2</c:v>
                </c:pt>
                <c:pt idx="28493">
                  <c:v>-1.8454699999999991E-2</c:v>
                </c:pt>
                <c:pt idx="28494">
                  <c:v>-1.8454699999999991E-2</c:v>
                </c:pt>
                <c:pt idx="28495">
                  <c:v>-1.8454699999999991E-2</c:v>
                </c:pt>
                <c:pt idx="28496">
                  <c:v>-2.1530600000000011E-2</c:v>
                </c:pt>
                <c:pt idx="28497">
                  <c:v>-2.460629999999997E-2</c:v>
                </c:pt>
                <c:pt idx="28498">
                  <c:v>-2.7682099999999987E-2</c:v>
                </c:pt>
                <c:pt idx="28499">
                  <c:v>-2.7682099999999987E-2</c:v>
                </c:pt>
                <c:pt idx="28500">
                  <c:v>-2.7682099999999987E-2</c:v>
                </c:pt>
                <c:pt idx="28501">
                  <c:v>-2.7682099999999987E-2</c:v>
                </c:pt>
                <c:pt idx="28502">
                  <c:v>-3.0757900000000005E-2</c:v>
                </c:pt>
                <c:pt idx="28503">
                  <c:v>-2.7682099999999987E-2</c:v>
                </c:pt>
                <c:pt idx="28504">
                  <c:v>-2.7682099999999987E-2</c:v>
                </c:pt>
                <c:pt idx="28505">
                  <c:v>-3.0757900000000005E-2</c:v>
                </c:pt>
                <c:pt idx="28506">
                  <c:v>-2.7682099999999987E-2</c:v>
                </c:pt>
                <c:pt idx="28507">
                  <c:v>-2.7682099999999987E-2</c:v>
                </c:pt>
                <c:pt idx="28508">
                  <c:v>-2.7682099999999987E-2</c:v>
                </c:pt>
                <c:pt idx="28509">
                  <c:v>-3.0757900000000005E-2</c:v>
                </c:pt>
                <c:pt idx="28510">
                  <c:v>-3.3833699999999967E-2</c:v>
                </c:pt>
                <c:pt idx="28511">
                  <c:v>-3.3833699999999967E-2</c:v>
                </c:pt>
                <c:pt idx="28512">
                  <c:v>-3.3833699999999967E-2</c:v>
                </c:pt>
                <c:pt idx="28513">
                  <c:v>-3.0757900000000005E-2</c:v>
                </c:pt>
                <c:pt idx="28514">
                  <c:v>-2.7682099999999987E-2</c:v>
                </c:pt>
                <c:pt idx="28515">
                  <c:v>-2.7682099999999987E-2</c:v>
                </c:pt>
                <c:pt idx="28516">
                  <c:v>-3.3833699999999967E-2</c:v>
                </c:pt>
                <c:pt idx="28517">
                  <c:v>-3.3833699999999967E-2</c:v>
                </c:pt>
                <c:pt idx="28518">
                  <c:v>-2.460629999999997E-2</c:v>
                </c:pt>
                <c:pt idx="28519">
                  <c:v>-2.1530600000000011E-2</c:v>
                </c:pt>
                <c:pt idx="28520">
                  <c:v>-2.460629999999997E-2</c:v>
                </c:pt>
                <c:pt idx="28521">
                  <c:v>-3.0757900000000005E-2</c:v>
                </c:pt>
                <c:pt idx="28522">
                  <c:v>-2.460629999999997E-2</c:v>
                </c:pt>
                <c:pt idx="28523">
                  <c:v>-3.3833699999999967E-2</c:v>
                </c:pt>
                <c:pt idx="28524">
                  <c:v>-3.9985300000000001E-2</c:v>
                </c:pt>
                <c:pt idx="28525">
                  <c:v>-3.3833699999999967E-2</c:v>
                </c:pt>
                <c:pt idx="28526">
                  <c:v>-3.6909499999999984E-2</c:v>
                </c:pt>
                <c:pt idx="28527">
                  <c:v>-4.6136799999999978E-2</c:v>
                </c:pt>
                <c:pt idx="28528">
                  <c:v>-4.9212599999999995E-2</c:v>
                </c:pt>
                <c:pt idx="28529">
                  <c:v>-4.6136799999999978E-2</c:v>
                </c:pt>
                <c:pt idx="28530">
                  <c:v>-3.6909499999999984E-2</c:v>
                </c:pt>
                <c:pt idx="28531">
                  <c:v>-3.3833699999999967E-2</c:v>
                </c:pt>
                <c:pt idx="28532">
                  <c:v>-3.3833699999999967E-2</c:v>
                </c:pt>
                <c:pt idx="28533">
                  <c:v>-3.0757900000000005E-2</c:v>
                </c:pt>
                <c:pt idx="28534">
                  <c:v>-2.460629999999997E-2</c:v>
                </c:pt>
                <c:pt idx="28535">
                  <c:v>-2.1530600000000011E-2</c:v>
                </c:pt>
                <c:pt idx="28536">
                  <c:v>-2.1530600000000011E-2</c:v>
                </c:pt>
                <c:pt idx="28537">
                  <c:v>-2.1530600000000011E-2</c:v>
                </c:pt>
                <c:pt idx="28538">
                  <c:v>-2.7682099999999987E-2</c:v>
                </c:pt>
                <c:pt idx="28539">
                  <c:v>-3.9985300000000001E-2</c:v>
                </c:pt>
                <c:pt idx="28540">
                  <c:v>-4.9212599999999995E-2</c:v>
                </c:pt>
                <c:pt idx="28541">
                  <c:v>-5.2288399999999957E-2</c:v>
                </c:pt>
                <c:pt idx="28542">
                  <c:v>-5.8439999999999992E-2</c:v>
                </c:pt>
                <c:pt idx="28543">
                  <c:v>-6.1515800000000009E-2</c:v>
                </c:pt>
                <c:pt idx="28544">
                  <c:v>-6.4591599999999971E-2</c:v>
                </c:pt>
                <c:pt idx="28545">
                  <c:v>-5.8439999999999992E-2</c:v>
                </c:pt>
                <c:pt idx="28546">
                  <c:v>-4.9212599999999995E-2</c:v>
                </c:pt>
                <c:pt idx="28547">
                  <c:v>-3.9985300000000001E-2</c:v>
                </c:pt>
                <c:pt idx="28548">
                  <c:v>-3.0757900000000005E-2</c:v>
                </c:pt>
                <c:pt idx="28549">
                  <c:v>-2.460629999999997E-2</c:v>
                </c:pt>
                <c:pt idx="28550">
                  <c:v>-2.1530600000000011E-2</c:v>
                </c:pt>
                <c:pt idx="28551">
                  <c:v>-2.1530600000000011E-2</c:v>
                </c:pt>
                <c:pt idx="28552">
                  <c:v>-2.460629999999997E-2</c:v>
                </c:pt>
                <c:pt idx="28553">
                  <c:v>-3.3833699999999967E-2</c:v>
                </c:pt>
                <c:pt idx="28554">
                  <c:v>-4.306099999999996E-2</c:v>
                </c:pt>
                <c:pt idx="28555">
                  <c:v>-4.9212599999999995E-2</c:v>
                </c:pt>
                <c:pt idx="28556">
                  <c:v>-5.8439999999999992E-2</c:v>
                </c:pt>
                <c:pt idx="28557">
                  <c:v>-6.4591599999999971E-2</c:v>
                </c:pt>
                <c:pt idx="28558">
                  <c:v>-6.4591599999999971E-2</c:v>
                </c:pt>
                <c:pt idx="28559">
                  <c:v>-6.1515800000000009E-2</c:v>
                </c:pt>
                <c:pt idx="28560">
                  <c:v>-6.1515800000000009E-2</c:v>
                </c:pt>
                <c:pt idx="28561">
                  <c:v>-5.8439999999999992E-2</c:v>
                </c:pt>
                <c:pt idx="28562">
                  <c:v>-5.2288399999999957E-2</c:v>
                </c:pt>
                <c:pt idx="28563">
                  <c:v>-4.6136799999999978E-2</c:v>
                </c:pt>
                <c:pt idx="28564">
                  <c:v>-4.306099999999996E-2</c:v>
                </c:pt>
                <c:pt idx="28565">
                  <c:v>-4.306099999999996E-2</c:v>
                </c:pt>
                <c:pt idx="28566">
                  <c:v>-4.6136799999999978E-2</c:v>
                </c:pt>
                <c:pt idx="28567">
                  <c:v>-5.2288399999999957E-2</c:v>
                </c:pt>
                <c:pt idx="28568">
                  <c:v>-5.8439999999999992E-2</c:v>
                </c:pt>
                <c:pt idx="28569">
                  <c:v>-6.4591599999999971E-2</c:v>
                </c:pt>
                <c:pt idx="28570">
                  <c:v>-6.7667399999999989E-2</c:v>
                </c:pt>
                <c:pt idx="28571">
                  <c:v>-7.0743200000000006E-2</c:v>
                </c:pt>
                <c:pt idx="28572">
                  <c:v>-7.3818899999999965E-2</c:v>
                </c:pt>
                <c:pt idx="28573">
                  <c:v>-7.0743200000000006E-2</c:v>
                </c:pt>
                <c:pt idx="28574">
                  <c:v>-7.0743200000000006E-2</c:v>
                </c:pt>
                <c:pt idx="28575">
                  <c:v>-6.7667399999999989E-2</c:v>
                </c:pt>
                <c:pt idx="28576">
                  <c:v>-6.1515800000000009E-2</c:v>
                </c:pt>
                <c:pt idx="28577">
                  <c:v>-5.8439999999999992E-2</c:v>
                </c:pt>
                <c:pt idx="28578">
                  <c:v>-5.5364199999999975E-2</c:v>
                </c:pt>
                <c:pt idx="28579">
                  <c:v>-5.8439999999999992E-2</c:v>
                </c:pt>
                <c:pt idx="28580">
                  <c:v>-6.1515800000000009E-2</c:v>
                </c:pt>
                <c:pt idx="28581">
                  <c:v>-6.4591599999999971E-2</c:v>
                </c:pt>
                <c:pt idx="28582">
                  <c:v>-6.7667399999999989E-2</c:v>
                </c:pt>
                <c:pt idx="28583">
                  <c:v>-7.3818899999999965E-2</c:v>
                </c:pt>
                <c:pt idx="28584">
                  <c:v>-7.99705E-2</c:v>
                </c:pt>
                <c:pt idx="28585">
                  <c:v>-8.6122099999999979E-2</c:v>
                </c:pt>
                <c:pt idx="28586">
                  <c:v>-8.9197899999999997E-2</c:v>
                </c:pt>
                <c:pt idx="28587">
                  <c:v>-8.9197899999999997E-2</c:v>
                </c:pt>
                <c:pt idx="28588">
                  <c:v>-8.9197899999999997E-2</c:v>
                </c:pt>
                <c:pt idx="28589">
                  <c:v>-8.6122099999999979E-2</c:v>
                </c:pt>
                <c:pt idx="28590">
                  <c:v>-8.6122099999999979E-2</c:v>
                </c:pt>
                <c:pt idx="28591">
                  <c:v>-8.3046299999999962E-2</c:v>
                </c:pt>
                <c:pt idx="28592">
                  <c:v>-8.3046299999999962E-2</c:v>
                </c:pt>
                <c:pt idx="28593">
                  <c:v>-7.99705E-2</c:v>
                </c:pt>
                <c:pt idx="28594">
                  <c:v>-7.6894699999999983E-2</c:v>
                </c:pt>
                <c:pt idx="28595">
                  <c:v>-7.6894699999999983E-2</c:v>
                </c:pt>
                <c:pt idx="28596">
                  <c:v>-7.6894699999999983E-2</c:v>
                </c:pt>
                <c:pt idx="28597">
                  <c:v>-7.99705E-2</c:v>
                </c:pt>
                <c:pt idx="28598">
                  <c:v>-7.99705E-2</c:v>
                </c:pt>
                <c:pt idx="28599">
                  <c:v>-8.6122099999999979E-2</c:v>
                </c:pt>
                <c:pt idx="28600">
                  <c:v>-8.9197899999999997E-2</c:v>
                </c:pt>
                <c:pt idx="28601">
                  <c:v>-9.2273600000000011E-2</c:v>
                </c:pt>
                <c:pt idx="28602">
                  <c:v>-9.5349399999999973E-2</c:v>
                </c:pt>
                <c:pt idx="28603">
                  <c:v>-9.842519999999999E-2</c:v>
                </c:pt>
                <c:pt idx="28604">
                  <c:v>-9.842519999999999E-2</c:v>
                </c:pt>
                <c:pt idx="28605">
                  <c:v>-9.842519999999999E-2</c:v>
                </c:pt>
                <c:pt idx="28606">
                  <c:v>-9.5349399999999973E-2</c:v>
                </c:pt>
                <c:pt idx="28607">
                  <c:v>-9.2273600000000011E-2</c:v>
                </c:pt>
                <c:pt idx="28608">
                  <c:v>-9.2273600000000011E-2</c:v>
                </c:pt>
                <c:pt idx="28609">
                  <c:v>-8.6122099999999979E-2</c:v>
                </c:pt>
                <c:pt idx="28610">
                  <c:v>-8.3046299999999962E-2</c:v>
                </c:pt>
                <c:pt idx="28611">
                  <c:v>-7.99705E-2</c:v>
                </c:pt>
                <c:pt idx="28612">
                  <c:v>-7.99705E-2</c:v>
                </c:pt>
                <c:pt idx="28613">
                  <c:v>-7.99705E-2</c:v>
                </c:pt>
                <c:pt idx="28614">
                  <c:v>-7.6894699999999983E-2</c:v>
                </c:pt>
                <c:pt idx="28615">
                  <c:v>-7.99705E-2</c:v>
                </c:pt>
                <c:pt idx="28616">
                  <c:v>-8.3046299999999962E-2</c:v>
                </c:pt>
                <c:pt idx="28617">
                  <c:v>-8.6122099999999979E-2</c:v>
                </c:pt>
                <c:pt idx="28618">
                  <c:v>-8.6122099999999979E-2</c:v>
                </c:pt>
                <c:pt idx="28619">
                  <c:v>-8.6122099999999979E-2</c:v>
                </c:pt>
                <c:pt idx="28620">
                  <c:v>-8.6122099999999979E-2</c:v>
                </c:pt>
                <c:pt idx="28621">
                  <c:v>-8.6122099999999979E-2</c:v>
                </c:pt>
                <c:pt idx="28622">
                  <c:v>-8.9197899999999997E-2</c:v>
                </c:pt>
                <c:pt idx="28623">
                  <c:v>-8.9197899999999997E-2</c:v>
                </c:pt>
                <c:pt idx="28624">
                  <c:v>-8.9197899999999997E-2</c:v>
                </c:pt>
                <c:pt idx="28625">
                  <c:v>-8.6122099999999979E-2</c:v>
                </c:pt>
                <c:pt idx="28626">
                  <c:v>-8.6122099999999979E-2</c:v>
                </c:pt>
                <c:pt idx="28627">
                  <c:v>-8.9197899999999997E-2</c:v>
                </c:pt>
                <c:pt idx="28628">
                  <c:v>-8.9197899999999997E-2</c:v>
                </c:pt>
                <c:pt idx="28629">
                  <c:v>-8.9197899999999997E-2</c:v>
                </c:pt>
                <c:pt idx="28630">
                  <c:v>-9.2273600000000011E-2</c:v>
                </c:pt>
                <c:pt idx="28631">
                  <c:v>-9.2273600000000011E-2</c:v>
                </c:pt>
                <c:pt idx="28632">
                  <c:v>-9.2273600000000011E-2</c:v>
                </c:pt>
                <c:pt idx="28633">
                  <c:v>-9.5349399999999973E-2</c:v>
                </c:pt>
                <c:pt idx="28634">
                  <c:v>-9.842519999999999E-2</c:v>
                </c:pt>
                <c:pt idx="28635">
                  <c:v>-0.10150099999999998</c:v>
                </c:pt>
                <c:pt idx="28636">
                  <c:v>-9.842519999999999E-2</c:v>
                </c:pt>
                <c:pt idx="28637">
                  <c:v>-0.10150099999999998</c:v>
                </c:pt>
                <c:pt idx="28638">
                  <c:v>-0.1045768</c:v>
                </c:pt>
                <c:pt idx="28639">
                  <c:v>-0.10150099999999998</c:v>
                </c:pt>
                <c:pt idx="28640">
                  <c:v>-0.10150099999999998</c:v>
                </c:pt>
                <c:pt idx="28641">
                  <c:v>-0.10150099999999998</c:v>
                </c:pt>
                <c:pt idx="28642">
                  <c:v>-0.10150099999999998</c:v>
                </c:pt>
                <c:pt idx="28643">
                  <c:v>-9.842519999999999E-2</c:v>
                </c:pt>
                <c:pt idx="28644">
                  <c:v>-9.842519999999999E-2</c:v>
                </c:pt>
                <c:pt idx="28645">
                  <c:v>-0.10150099999999998</c:v>
                </c:pt>
                <c:pt idx="28646">
                  <c:v>-0.1045768</c:v>
                </c:pt>
                <c:pt idx="28647">
                  <c:v>-0.10765259999999999</c:v>
                </c:pt>
                <c:pt idx="28648">
                  <c:v>-0.10765259999999999</c:v>
                </c:pt>
                <c:pt idx="28649">
                  <c:v>-0.11072839999999998</c:v>
                </c:pt>
                <c:pt idx="28650">
                  <c:v>-0.11380419999999999</c:v>
                </c:pt>
                <c:pt idx="28651">
                  <c:v>-0.11380419999999999</c:v>
                </c:pt>
                <c:pt idx="28652">
                  <c:v>-0.11687989999999998</c:v>
                </c:pt>
                <c:pt idx="28653">
                  <c:v>-0.11687989999999998</c:v>
                </c:pt>
                <c:pt idx="28654">
                  <c:v>-0.11380419999999999</c:v>
                </c:pt>
                <c:pt idx="28655">
                  <c:v>-0.11072839999999998</c:v>
                </c:pt>
                <c:pt idx="28656">
                  <c:v>-0.11072839999999998</c:v>
                </c:pt>
                <c:pt idx="28657">
                  <c:v>-0.11072839999999998</c:v>
                </c:pt>
                <c:pt idx="28658">
                  <c:v>-0.10765259999999999</c:v>
                </c:pt>
                <c:pt idx="28659">
                  <c:v>-0.10765259999999999</c:v>
                </c:pt>
                <c:pt idx="28660">
                  <c:v>-0.10765259999999999</c:v>
                </c:pt>
                <c:pt idx="28661">
                  <c:v>-0.1045768</c:v>
                </c:pt>
                <c:pt idx="28662">
                  <c:v>-0.1045768</c:v>
                </c:pt>
                <c:pt idx="28663">
                  <c:v>-0.1045768</c:v>
                </c:pt>
                <c:pt idx="28664">
                  <c:v>-0.1045768</c:v>
                </c:pt>
                <c:pt idx="28665">
                  <c:v>-0.10765259999999999</c:v>
                </c:pt>
                <c:pt idx="28666">
                  <c:v>-0.10765259999999999</c:v>
                </c:pt>
                <c:pt idx="28667">
                  <c:v>-0.10765259999999999</c:v>
                </c:pt>
                <c:pt idx="28668">
                  <c:v>-0.10765259999999999</c:v>
                </c:pt>
                <c:pt idx="28669">
                  <c:v>-0.10765259999999999</c:v>
                </c:pt>
                <c:pt idx="28670">
                  <c:v>-0.1045768</c:v>
                </c:pt>
                <c:pt idx="28671">
                  <c:v>-0.1045768</c:v>
                </c:pt>
                <c:pt idx="28672">
                  <c:v>-0.10765259999999999</c:v>
                </c:pt>
                <c:pt idx="28673">
                  <c:v>-0.10765259999999999</c:v>
                </c:pt>
                <c:pt idx="28674">
                  <c:v>-0.10765259999999999</c:v>
                </c:pt>
                <c:pt idx="28675">
                  <c:v>-0.11072839999999998</c:v>
                </c:pt>
                <c:pt idx="28676">
                  <c:v>-0.11072839999999998</c:v>
                </c:pt>
                <c:pt idx="28677">
                  <c:v>-0.11380419999999999</c:v>
                </c:pt>
                <c:pt idx="28678">
                  <c:v>-0.11380419999999999</c:v>
                </c:pt>
                <c:pt idx="28679">
                  <c:v>-0.11687989999999998</c:v>
                </c:pt>
                <c:pt idx="28680">
                  <c:v>-0.11995569999999997</c:v>
                </c:pt>
                <c:pt idx="28681">
                  <c:v>-0.11995569999999997</c:v>
                </c:pt>
                <c:pt idx="28682">
                  <c:v>-0.11687989999999998</c:v>
                </c:pt>
                <c:pt idx="28683">
                  <c:v>-0.11687989999999998</c:v>
                </c:pt>
                <c:pt idx="28684">
                  <c:v>-0.11687989999999998</c:v>
                </c:pt>
                <c:pt idx="28685">
                  <c:v>-0.11687989999999998</c:v>
                </c:pt>
                <c:pt idx="28686">
                  <c:v>-0.11687989999999998</c:v>
                </c:pt>
                <c:pt idx="28687">
                  <c:v>-0.11687989999999998</c:v>
                </c:pt>
                <c:pt idx="28688">
                  <c:v>-0.11995569999999997</c:v>
                </c:pt>
                <c:pt idx="28689">
                  <c:v>-0.11995569999999997</c:v>
                </c:pt>
                <c:pt idx="28690">
                  <c:v>-0.12303149999999999</c:v>
                </c:pt>
                <c:pt idx="28691">
                  <c:v>-0.12303149999999999</c:v>
                </c:pt>
                <c:pt idx="28692">
                  <c:v>-0.12610729999999998</c:v>
                </c:pt>
                <c:pt idx="28693">
                  <c:v>-0.12610729999999998</c:v>
                </c:pt>
                <c:pt idx="28694">
                  <c:v>-0.12610729999999998</c:v>
                </c:pt>
                <c:pt idx="28695">
                  <c:v>-0.1291831</c:v>
                </c:pt>
                <c:pt idx="28696">
                  <c:v>-0.1291831</c:v>
                </c:pt>
                <c:pt idx="28697">
                  <c:v>-0.1291831</c:v>
                </c:pt>
                <c:pt idx="28698">
                  <c:v>-0.12610729999999998</c:v>
                </c:pt>
                <c:pt idx="28699">
                  <c:v>-0.12610729999999998</c:v>
                </c:pt>
                <c:pt idx="28700">
                  <c:v>-0.1291831</c:v>
                </c:pt>
                <c:pt idx="28701">
                  <c:v>-0.12610729999999998</c:v>
                </c:pt>
                <c:pt idx="28702">
                  <c:v>-0.12610729999999998</c:v>
                </c:pt>
                <c:pt idx="28703">
                  <c:v>-0.12610729999999998</c:v>
                </c:pt>
                <c:pt idx="28704">
                  <c:v>-0.1291831</c:v>
                </c:pt>
                <c:pt idx="28705">
                  <c:v>-0.13225889999999998</c:v>
                </c:pt>
                <c:pt idx="28706">
                  <c:v>-0.1291831</c:v>
                </c:pt>
                <c:pt idx="28707">
                  <c:v>-0.1291831</c:v>
                </c:pt>
                <c:pt idx="28708">
                  <c:v>-0.1291831</c:v>
                </c:pt>
                <c:pt idx="28709">
                  <c:v>-0.13225889999999998</c:v>
                </c:pt>
                <c:pt idx="28710">
                  <c:v>-0.13225889999999998</c:v>
                </c:pt>
                <c:pt idx="28711">
                  <c:v>-0.13533469999999997</c:v>
                </c:pt>
                <c:pt idx="28712">
                  <c:v>-0.13533469999999997</c:v>
                </c:pt>
                <c:pt idx="28713">
                  <c:v>-0.13533469999999997</c:v>
                </c:pt>
                <c:pt idx="28714">
                  <c:v>-0.13841049999999999</c:v>
                </c:pt>
                <c:pt idx="28715">
                  <c:v>-0.13841049999999999</c:v>
                </c:pt>
                <c:pt idx="28716">
                  <c:v>-0.14148619999999998</c:v>
                </c:pt>
                <c:pt idx="28717">
                  <c:v>-0.14148619999999998</c:v>
                </c:pt>
                <c:pt idx="28718">
                  <c:v>-0.14148619999999998</c:v>
                </c:pt>
                <c:pt idx="28719">
                  <c:v>-0.13841049999999999</c:v>
                </c:pt>
                <c:pt idx="28720">
                  <c:v>-0.13533469999999997</c:v>
                </c:pt>
                <c:pt idx="28721">
                  <c:v>-0.13533469999999997</c:v>
                </c:pt>
                <c:pt idx="28722">
                  <c:v>-0.13533469999999997</c:v>
                </c:pt>
                <c:pt idx="28723">
                  <c:v>-0.13533469999999997</c:v>
                </c:pt>
                <c:pt idx="28724">
                  <c:v>-0.13225889999999998</c:v>
                </c:pt>
                <c:pt idx="28725">
                  <c:v>-0.13533469999999997</c:v>
                </c:pt>
                <c:pt idx="28726">
                  <c:v>-0.13533469999999997</c:v>
                </c:pt>
                <c:pt idx="28727">
                  <c:v>-0.13533469999999997</c:v>
                </c:pt>
                <c:pt idx="28728">
                  <c:v>-0.13841049999999999</c:v>
                </c:pt>
                <c:pt idx="28729">
                  <c:v>-0.14148619999999998</c:v>
                </c:pt>
                <c:pt idx="28730">
                  <c:v>-0.14148619999999998</c:v>
                </c:pt>
                <c:pt idx="28731">
                  <c:v>-0.13841049999999999</c:v>
                </c:pt>
                <c:pt idx="28732">
                  <c:v>-0.13533469999999997</c:v>
                </c:pt>
                <c:pt idx="28733">
                  <c:v>-0.13533469999999997</c:v>
                </c:pt>
                <c:pt idx="28734">
                  <c:v>-0.13533469999999997</c:v>
                </c:pt>
                <c:pt idx="28735">
                  <c:v>-0.13841049999999999</c:v>
                </c:pt>
                <c:pt idx="28736">
                  <c:v>-0.13841049999999999</c:v>
                </c:pt>
                <c:pt idx="28737">
                  <c:v>-0.13841049999999999</c:v>
                </c:pt>
                <c:pt idx="28738">
                  <c:v>-0.13841049999999999</c:v>
                </c:pt>
                <c:pt idx="28739">
                  <c:v>-0.13841049999999999</c:v>
                </c:pt>
                <c:pt idx="28740">
                  <c:v>-0.14148619999999998</c:v>
                </c:pt>
                <c:pt idx="28741">
                  <c:v>-0.14148619999999998</c:v>
                </c:pt>
                <c:pt idx="28742">
                  <c:v>-0.14148619999999998</c:v>
                </c:pt>
                <c:pt idx="28743">
                  <c:v>-0.14148619999999998</c:v>
                </c:pt>
                <c:pt idx="28744">
                  <c:v>-0.14148619999999998</c:v>
                </c:pt>
                <c:pt idx="28745">
                  <c:v>-0.13841049999999999</c:v>
                </c:pt>
                <c:pt idx="28746">
                  <c:v>-0.13841049999999999</c:v>
                </c:pt>
                <c:pt idx="28747">
                  <c:v>-0.14148619999999998</c:v>
                </c:pt>
                <c:pt idx="28748">
                  <c:v>-0.14148619999999998</c:v>
                </c:pt>
                <c:pt idx="28749">
                  <c:v>-0.14148619999999998</c:v>
                </c:pt>
                <c:pt idx="28750">
                  <c:v>-0.13841049999999999</c:v>
                </c:pt>
                <c:pt idx="28751">
                  <c:v>-0.13841049999999999</c:v>
                </c:pt>
                <c:pt idx="28752">
                  <c:v>-0.13841049999999999</c:v>
                </c:pt>
                <c:pt idx="28753">
                  <c:v>-0.13533469999999997</c:v>
                </c:pt>
                <c:pt idx="28754">
                  <c:v>-0.13533469999999997</c:v>
                </c:pt>
                <c:pt idx="28755">
                  <c:v>-0.13533469999999997</c:v>
                </c:pt>
                <c:pt idx="28756">
                  <c:v>-0.13533469999999997</c:v>
                </c:pt>
                <c:pt idx="28757">
                  <c:v>-0.13533469999999997</c:v>
                </c:pt>
                <c:pt idx="28758">
                  <c:v>-0.13533469999999997</c:v>
                </c:pt>
                <c:pt idx="28759">
                  <c:v>-0.13841049999999999</c:v>
                </c:pt>
                <c:pt idx="28760">
                  <c:v>-0.13841049999999999</c:v>
                </c:pt>
                <c:pt idx="28761">
                  <c:v>-0.13841049999999999</c:v>
                </c:pt>
                <c:pt idx="28762">
                  <c:v>-0.13841049999999999</c:v>
                </c:pt>
                <c:pt idx="28763">
                  <c:v>-0.13841049999999999</c:v>
                </c:pt>
                <c:pt idx="28764">
                  <c:v>-0.13533469999999997</c:v>
                </c:pt>
                <c:pt idx="28765">
                  <c:v>-0.13533469999999997</c:v>
                </c:pt>
                <c:pt idx="28766">
                  <c:v>-0.13225889999999998</c:v>
                </c:pt>
                <c:pt idx="28767">
                  <c:v>-0.13533469999999997</c:v>
                </c:pt>
                <c:pt idx="28768">
                  <c:v>-0.13225889999999998</c:v>
                </c:pt>
                <c:pt idx="28769">
                  <c:v>-0.1291831</c:v>
                </c:pt>
                <c:pt idx="28770">
                  <c:v>-0.13225889999999998</c:v>
                </c:pt>
                <c:pt idx="28771">
                  <c:v>-0.13533469999999997</c:v>
                </c:pt>
                <c:pt idx="28772">
                  <c:v>-0.13533469999999997</c:v>
                </c:pt>
                <c:pt idx="28773">
                  <c:v>-0.13225889999999998</c:v>
                </c:pt>
                <c:pt idx="28774">
                  <c:v>-0.13225889999999998</c:v>
                </c:pt>
                <c:pt idx="28775">
                  <c:v>-0.13533469999999997</c:v>
                </c:pt>
                <c:pt idx="28776">
                  <c:v>-0.13533469999999997</c:v>
                </c:pt>
                <c:pt idx="28777">
                  <c:v>-0.13225889999999998</c:v>
                </c:pt>
                <c:pt idx="28778">
                  <c:v>-0.13533469999999997</c:v>
                </c:pt>
                <c:pt idx="28779">
                  <c:v>-0.13533469999999997</c:v>
                </c:pt>
                <c:pt idx="28780">
                  <c:v>-0.13533469999999997</c:v>
                </c:pt>
                <c:pt idx="28781">
                  <c:v>-0.13533469999999997</c:v>
                </c:pt>
                <c:pt idx="28782">
                  <c:v>-0.13841049999999999</c:v>
                </c:pt>
                <c:pt idx="28783">
                  <c:v>-0.13841049999999999</c:v>
                </c:pt>
                <c:pt idx="28784">
                  <c:v>-0.13841049999999999</c:v>
                </c:pt>
                <c:pt idx="28785">
                  <c:v>-0.13841049999999999</c:v>
                </c:pt>
                <c:pt idx="28786">
                  <c:v>-0.13841049999999999</c:v>
                </c:pt>
                <c:pt idx="28787">
                  <c:v>-0.13841049999999999</c:v>
                </c:pt>
                <c:pt idx="28788">
                  <c:v>-0.13841049999999999</c:v>
                </c:pt>
                <c:pt idx="28789">
                  <c:v>-0.13533469999999997</c:v>
                </c:pt>
                <c:pt idx="28790">
                  <c:v>-0.13533469999999997</c:v>
                </c:pt>
                <c:pt idx="28791">
                  <c:v>-0.13225889999999998</c:v>
                </c:pt>
                <c:pt idx="28792">
                  <c:v>-0.13225889999999998</c:v>
                </c:pt>
                <c:pt idx="28793">
                  <c:v>-0.13533469999999997</c:v>
                </c:pt>
                <c:pt idx="28794">
                  <c:v>-0.13841049999999999</c:v>
                </c:pt>
                <c:pt idx="28795">
                  <c:v>-0.13841049999999999</c:v>
                </c:pt>
                <c:pt idx="28796">
                  <c:v>-0.13533469999999997</c:v>
                </c:pt>
                <c:pt idx="28797">
                  <c:v>-0.13841049999999999</c:v>
                </c:pt>
                <c:pt idx="28798">
                  <c:v>-0.13841049999999999</c:v>
                </c:pt>
                <c:pt idx="28799">
                  <c:v>-0.13533469999999997</c:v>
                </c:pt>
                <c:pt idx="28800">
                  <c:v>-0.13225889999999998</c:v>
                </c:pt>
                <c:pt idx="28801">
                  <c:v>-0.13533469999999997</c:v>
                </c:pt>
                <c:pt idx="28802">
                  <c:v>-0.13533469999999997</c:v>
                </c:pt>
                <c:pt idx="28803">
                  <c:v>-0.13225889999999998</c:v>
                </c:pt>
                <c:pt idx="28804">
                  <c:v>-0.1291831</c:v>
                </c:pt>
                <c:pt idx="28805">
                  <c:v>-0.1291831</c:v>
                </c:pt>
                <c:pt idx="28806">
                  <c:v>-0.1291831</c:v>
                </c:pt>
                <c:pt idx="28807">
                  <c:v>-0.1291831</c:v>
                </c:pt>
                <c:pt idx="28808">
                  <c:v>-0.1291831</c:v>
                </c:pt>
                <c:pt idx="28809">
                  <c:v>-0.12610729999999998</c:v>
                </c:pt>
                <c:pt idx="28810">
                  <c:v>-0.1291831</c:v>
                </c:pt>
                <c:pt idx="28811">
                  <c:v>-0.13225889999999998</c:v>
                </c:pt>
                <c:pt idx="28812">
                  <c:v>-0.1291831</c:v>
                </c:pt>
                <c:pt idx="28813">
                  <c:v>-0.1291831</c:v>
                </c:pt>
                <c:pt idx="28814">
                  <c:v>-0.1291831</c:v>
                </c:pt>
                <c:pt idx="28815">
                  <c:v>-0.1291831</c:v>
                </c:pt>
                <c:pt idx="28816">
                  <c:v>-0.1291831</c:v>
                </c:pt>
                <c:pt idx="28817">
                  <c:v>-0.12610729999999998</c:v>
                </c:pt>
                <c:pt idx="28818">
                  <c:v>-0.12303149999999999</c:v>
                </c:pt>
                <c:pt idx="28819">
                  <c:v>-0.12610729999999998</c:v>
                </c:pt>
                <c:pt idx="28820">
                  <c:v>-0.12610729999999998</c:v>
                </c:pt>
                <c:pt idx="28821">
                  <c:v>-0.12303149999999999</c:v>
                </c:pt>
                <c:pt idx="28822">
                  <c:v>-0.11995569999999997</c:v>
                </c:pt>
                <c:pt idx="28823">
                  <c:v>-0.11995569999999997</c:v>
                </c:pt>
                <c:pt idx="28824">
                  <c:v>-0.11995569999999997</c:v>
                </c:pt>
                <c:pt idx="28825">
                  <c:v>-0.11687989999999998</c:v>
                </c:pt>
                <c:pt idx="28826">
                  <c:v>-0.11687989999999998</c:v>
                </c:pt>
                <c:pt idx="28827">
                  <c:v>-0.11380419999999999</c:v>
                </c:pt>
                <c:pt idx="28828">
                  <c:v>-0.11380419999999999</c:v>
                </c:pt>
                <c:pt idx="28829">
                  <c:v>-0.11687989999999998</c:v>
                </c:pt>
                <c:pt idx="28830">
                  <c:v>-0.11380419999999999</c:v>
                </c:pt>
                <c:pt idx="28831">
                  <c:v>-0.11072839999999998</c:v>
                </c:pt>
                <c:pt idx="28832">
                  <c:v>-0.11380419999999999</c:v>
                </c:pt>
                <c:pt idx="28833">
                  <c:v>-0.11380419999999999</c:v>
                </c:pt>
                <c:pt idx="28834">
                  <c:v>-0.11687989999999998</c:v>
                </c:pt>
                <c:pt idx="28835">
                  <c:v>-0.11687989999999998</c:v>
                </c:pt>
                <c:pt idx="28836">
                  <c:v>-0.11687989999999998</c:v>
                </c:pt>
                <c:pt idx="28837">
                  <c:v>-0.11687989999999998</c:v>
                </c:pt>
                <c:pt idx="28838">
                  <c:v>-0.11687989999999998</c:v>
                </c:pt>
                <c:pt idx="28839">
                  <c:v>-0.11687989999999998</c:v>
                </c:pt>
                <c:pt idx="28840">
                  <c:v>-0.11687989999999998</c:v>
                </c:pt>
                <c:pt idx="28841">
                  <c:v>-0.11687989999999998</c:v>
                </c:pt>
                <c:pt idx="28842">
                  <c:v>-0.11687989999999998</c:v>
                </c:pt>
                <c:pt idx="28843">
                  <c:v>-0.11687989999999998</c:v>
                </c:pt>
                <c:pt idx="28844">
                  <c:v>-0.11380419999999999</c:v>
                </c:pt>
                <c:pt idx="28845">
                  <c:v>-0.11380419999999999</c:v>
                </c:pt>
                <c:pt idx="28846">
                  <c:v>-0.11380419999999999</c:v>
                </c:pt>
                <c:pt idx="28847">
                  <c:v>-0.11380419999999999</c:v>
                </c:pt>
                <c:pt idx="28848">
                  <c:v>-0.11380419999999999</c:v>
                </c:pt>
                <c:pt idx="28849">
                  <c:v>-0.11380419999999999</c:v>
                </c:pt>
                <c:pt idx="28850">
                  <c:v>-0.11380419999999999</c:v>
                </c:pt>
                <c:pt idx="28851">
                  <c:v>-0.11380419999999999</c:v>
                </c:pt>
                <c:pt idx="28852">
                  <c:v>-0.11380419999999999</c:v>
                </c:pt>
                <c:pt idx="28853">
                  <c:v>-0.11380419999999999</c:v>
                </c:pt>
                <c:pt idx="28854">
                  <c:v>-0.11687989999999998</c:v>
                </c:pt>
                <c:pt idx="28855">
                  <c:v>-0.11687989999999998</c:v>
                </c:pt>
                <c:pt idx="28856">
                  <c:v>-0.11687989999999998</c:v>
                </c:pt>
                <c:pt idx="28857">
                  <c:v>-0.11687989999999998</c:v>
                </c:pt>
                <c:pt idx="28858">
                  <c:v>-0.11687989999999998</c:v>
                </c:pt>
                <c:pt idx="28859">
                  <c:v>-0.11687989999999998</c:v>
                </c:pt>
                <c:pt idx="28860">
                  <c:v>-0.11380419999999999</c:v>
                </c:pt>
                <c:pt idx="28861">
                  <c:v>-0.11380419999999999</c:v>
                </c:pt>
                <c:pt idx="28862">
                  <c:v>-0.11380419999999999</c:v>
                </c:pt>
                <c:pt idx="28863">
                  <c:v>-0.11687989999999998</c:v>
                </c:pt>
                <c:pt idx="28864">
                  <c:v>-0.11380419999999999</c:v>
                </c:pt>
                <c:pt idx="28865">
                  <c:v>-0.11687989999999998</c:v>
                </c:pt>
                <c:pt idx="28866">
                  <c:v>-0.11687989999999998</c:v>
                </c:pt>
                <c:pt idx="28867">
                  <c:v>-0.11687989999999998</c:v>
                </c:pt>
                <c:pt idx="28868">
                  <c:v>-0.11995569999999997</c:v>
                </c:pt>
                <c:pt idx="28869">
                  <c:v>-0.11995569999999997</c:v>
                </c:pt>
                <c:pt idx="28870">
                  <c:v>-0.12303149999999999</c:v>
                </c:pt>
                <c:pt idx="28871">
                  <c:v>-0.12303149999999999</c:v>
                </c:pt>
                <c:pt idx="28872">
                  <c:v>-0.12303149999999999</c:v>
                </c:pt>
                <c:pt idx="28873">
                  <c:v>-0.11995569999999997</c:v>
                </c:pt>
                <c:pt idx="28874">
                  <c:v>-0.11995569999999997</c:v>
                </c:pt>
                <c:pt idx="28875">
                  <c:v>-0.11995569999999997</c:v>
                </c:pt>
                <c:pt idx="28876">
                  <c:v>-0.11995569999999997</c:v>
                </c:pt>
                <c:pt idx="28877">
                  <c:v>-0.12303149999999999</c:v>
                </c:pt>
                <c:pt idx="28878">
                  <c:v>-0.12303149999999999</c:v>
                </c:pt>
                <c:pt idx="28879">
                  <c:v>-0.12303149999999999</c:v>
                </c:pt>
                <c:pt idx="28880">
                  <c:v>-0.12303149999999999</c:v>
                </c:pt>
                <c:pt idx="28881">
                  <c:v>-0.12610729999999998</c:v>
                </c:pt>
                <c:pt idx="28882">
                  <c:v>-0.12610729999999998</c:v>
                </c:pt>
                <c:pt idx="28883">
                  <c:v>-0.12610729999999998</c:v>
                </c:pt>
                <c:pt idx="28884">
                  <c:v>-0.12610729999999998</c:v>
                </c:pt>
                <c:pt idx="28885">
                  <c:v>-0.12610729999999998</c:v>
                </c:pt>
                <c:pt idx="28886">
                  <c:v>-0.12610729999999998</c:v>
                </c:pt>
                <c:pt idx="28887">
                  <c:v>-0.12610729999999998</c:v>
                </c:pt>
                <c:pt idx="28888">
                  <c:v>-0.12303149999999999</c:v>
                </c:pt>
                <c:pt idx="28889">
                  <c:v>-0.12303149999999999</c:v>
                </c:pt>
                <c:pt idx="28890">
                  <c:v>-0.12303149999999999</c:v>
                </c:pt>
                <c:pt idx="28891">
                  <c:v>-0.11995569999999997</c:v>
                </c:pt>
                <c:pt idx="28892">
                  <c:v>-0.12303149999999999</c:v>
                </c:pt>
                <c:pt idx="28893">
                  <c:v>-0.12303149999999999</c:v>
                </c:pt>
                <c:pt idx="28894">
                  <c:v>-0.11995569999999997</c:v>
                </c:pt>
                <c:pt idx="28895">
                  <c:v>-0.11995569999999997</c:v>
                </c:pt>
                <c:pt idx="28896">
                  <c:v>-0.11995569999999997</c:v>
                </c:pt>
                <c:pt idx="28897">
                  <c:v>-0.11995569999999997</c:v>
                </c:pt>
                <c:pt idx="28898">
                  <c:v>-0.11687989999999998</c:v>
                </c:pt>
                <c:pt idx="28899">
                  <c:v>-0.11995569999999997</c:v>
                </c:pt>
                <c:pt idx="28900">
                  <c:v>-0.11995569999999997</c:v>
                </c:pt>
                <c:pt idx="28901">
                  <c:v>-0.11995569999999997</c:v>
                </c:pt>
                <c:pt idx="28902">
                  <c:v>-0.11995569999999997</c:v>
                </c:pt>
                <c:pt idx="28903">
                  <c:v>-0.11995569999999997</c:v>
                </c:pt>
                <c:pt idx="28904">
                  <c:v>-0.12303149999999999</c:v>
                </c:pt>
                <c:pt idx="28905">
                  <c:v>-0.12303149999999999</c:v>
                </c:pt>
                <c:pt idx="28906">
                  <c:v>-0.12303149999999999</c:v>
                </c:pt>
                <c:pt idx="28907">
                  <c:v>-0.11995569999999997</c:v>
                </c:pt>
                <c:pt idx="28908">
                  <c:v>-0.11995569999999997</c:v>
                </c:pt>
                <c:pt idx="28909">
                  <c:v>-0.11995569999999997</c:v>
                </c:pt>
                <c:pt idx="28910">
                  <c:v>-0.12303149999999999</c:v>
                </c:pt>
                <c:pt idx="28911">
                  <c:v>-0.12303149999999999</c:v>
                </c:pt>
                <c:pt idx="28912">
                  <c:v>-0.12303149999999999</c:v>
                </c:pt>
                <c:pt idx="28913">
                  <c:v>-0.11995569999999997</c:v>
                </c:pt>
                <c:pt idx="28914">
                  <c:v>-0.11995569999999997</c:v>
                </c:pt>
                <c:pt idx="28915">
                  <c:v>-0.11995569999999997</c:v>
                </c:pt>
                <c:pt idx="28916">
                  <c:v>-0.11687989999999998</c:v>
                </c:pt>
                <c:pt idx="28917">
                  <c:v>-0.11995569999999997</c:v>
                </c:pt>
                <c:pt idx="28918">
                  <c:v>-0.11995569999999997</c:v>
                </c:pt>
                <c:pt idx="28919">
                  <c:v>-0.12303149999999999</c:v>
                </c:pt>
                <c:pt idx="28920">
                  <c:v>-0.12610729999999998</c:v>
                </c:pt>
                <c:pt idx="28921">
                  <c:v>-0.12303149999999999</c:v>
                </c:pt>
                <c:pt idx="28922">
                  <c:v>-0.11995569999999997</c:v>
                </c:pt>
                <c:pt idx="28923">
                  <c:v>-0.11995569999999997</c:v>
                </c:pt>
                <c:pt idx="28924">
                  <c:v>-0.11995569999999997</c:v>
                </c:pt>
                <c:pt idx="28925">
                  <c:v>-0.11687989999999998</c:v>
                </c:pt>
                <c:pt idx="28926">
                  <c:v>-0.11995569999999997</c:v>
                </c:pt>
                <c:pt idx="28927">
                  <c:v>-0.12303149999999999</c:v>
                </c:pt>
                <c:pt idx="28928">
                  <c:v>-0.12303149999999999</c:v>
                </c:pt>
                <c:pt idx="28929">
                  <c:v>-0.11995569999999997</c:v>
                </c:pt>
                <c:pt idx="28930">
                  <c:v>-0.12303149999999999</c:v>
                </c:pt>
                <c:pt idx="28931">
                  <c:v>-0.12303149999999999</c:v>
                </c:pt>
                <c:pt idx="28932">
                  <c:v>-0.11995569999999997</c:v>
                </c:pt>
                <c:pt idx="28933">
                  <c:v>-0.11687989999999998</c:v>
                </c:pt>
                <c:pt idx="28934">
                  <c:v>-0.11995569999999997</c:v>
                </c:pt>
                <c:pt idx="28935">
                  <c:v>-0.11995569999999997</c:v>
                </c:pt>
                <c:pt idx="28936">
                  <c:v>-0.11995569999999997</c:v>
                </c:pt>
                <c:pt idx="28937">
                  <c:v>-0.11995569999999997</c:v>
                </c:pt>
                <c:pt idx="28938">
                  <c:v>-0.11995569999999997</c:v>
                </c:pt>
                <c:pt idx="28939">
                  <c:v>-0.11995569999999997</c:v>
                </c:pt>
                <c:pt idx="28940">
                  <c:v>-0.11687989999999998</c:v>
                </c:pt>
                <c:pt idx="28941">
                  <c:v>-0.11380419999999999</c:v>
                </c:pt>
                <c:pt idx="28942">
                  <c:v>-0.11380419999999999</c:v>
                </c:pt>
                <c:pt idx="28943">
                  <c:v>-0.11687989999999998</c:v>
                </c:pt>
                <c:pt idx="28944">
                  <c:v>-0.11380419999999999</c:v>
                </c:pt>
                <c:pt idx="28945">
                  <c:v>-0.11072839999999998</c:v>
                </c:pt>
                <c:pt idx="28946">
                  <c:v>-0.10765259999999999</c:v>
                </c:pt>
                <c:pt idx="28947">
                  <c:v>-0.10765259999999999</c:v>
                </c:pt>
                <c:pt idx="28948">
                  <c:v>-0.10765259999999999</c:v>
                </c:pt>
                <c:pt idx="28949">
                  <c:v>-0.10765259999999999</c:v>
                </c:pt>
                <c:pt idx="28950">
                  <c:v>-0.11072839999999998</c:v>
                </c:pt>
                <c:pt idx="28951">
                  <c:v>-0.11072839999999998</c:v>
                </c:pt>
                <c:pt idx="28952">
                  <c:v>-0.11072839999999998</c:v>
                </c:pt>
                <c:pt idx="28953">
                  <c:v>-0.11072839999999998</c:v>
                </c:pt>
                <c:pt idx="28954">
                  <c:v>-0.11380419999999999</c:v>
                </c:pt>
                <c:pt idx="28955">
                  <c:v>-0.11072839999999998</c:v>
                </c:pt>
                <c:pt idx="28956">
                  <c:v>-0.11072839999999998</c:v>
                </c:pt>
                <c:pt idx="28957">
                  <c:v>-0.11380419999999999</c:v>
                </c:pt>
                <c:pt idx="28958">
                  <c:v>-0.11687989999999998</c:v>
                </c:pt>
                <c:pt idx="28959">
                  <c:v>-0.11687989999999998</c:v>
                </c:pt>
                <c:pt idx="28960">
                  <c:v>-0.11687989999999998</c:v>
                </c:pt>
                <c:pt idx="28961">
                  <c:v>-0.11687989999999998</c:v>
                </c:pt>
                <c:pt idx="28962">
                  <c:v>-0.11995569999999997</c:v>
                </c:pt>
                <c:pt idx="28963">
                  <c:v>-0.11995569999999997</c:v>
                </c:pt>
                <c:pt idx="28964">
                  <c:v>-0.11995569999999997</c:v>
                </c:pt>
                <c:pt idx="28965">
                  <c:v>-0.11687989999999998</c:v>
                </c:pt>
                <c:pt idx="28966">
                  <c:v>-0.11995569999999997</c:v>
                </c:pt>
                <c:pt idx="28967">
                  <c:v>-0.11687989999999998</c:v>
                </c:pt>
                <c:pt idx="28968">
                  <c:v>-0.11687989999999998</c:v>
                </c:pt>
                <c:pt idx="28969">
                  <c:v>-0.11687989999999998</c:v>
                </c:pt>
                <c:pt idx="28970">
                  <c:v>-0.11380419999999999</c:v>
                </c:pt>
                <c:pt idx="28971">
                  <c:v>-0.11380419999999999</c:v>
                </c:pt>
                <c:pt idx="28972">
                  <c:v>-0.11687989999999998</c:v>
                </c:pt>
                <c:pt idx="28973">
                  <c:v>-0.11687989999999998</c:v>
                </c:pt>
                <c:pt idx="28974">
                  <c:v>-0.11687989999999998</c:v>
                </c:pt>
                <c:pt idx="28975">
                  <c:v>-0.12303149999999999</c:v>
                </c:pt>
                <c:pt idx="28976">
                  <c:v>-0.12610729999999998</c:v>
                </c:pt>
                <c:pt idx="28977">
                  <c:v>-0.12303149999999999</c:v>
                </c:pt>
                <c:pt idx="28978">
                  <c:v>-0.11687989999999998</c:v>
                </c:pt>
                <c:pt idx="28979">
                  <c:v>-0.11380419999999999</c:v>
                </c:pt>
                <c:pt idx="28980">
                  <c:v>-0.12303149999999999</c:v>
                </c:pt>
                <c:pt idx="28981">
                  <c:v>-0.11995569999999997</c:v>
                </c:pt>
                <c:pt idx="28982">
                  <c:v>-0.11380419999999999</c:v>
                </c:pt>
                <c:pt idx="28983">
                  <c:v>-0.11380419999999999</c:v>
                </c:pt>
                <c:pt idx="28984">
                  <c:v>-0.11995569999999997</c:v>
                </c:pt>
                <c:pt idx="28985">
                  <c:v>-0.11687989999999998</c:v>
                </c:pt>
                <c:pt idx="28986">
                  <c:v>-0.10765259999999999</c:v>
                </c:pt>
                <c:pt idx="28987">
                  <c:v>-0.10765259999999999</c:v>
                </c:pt>
                <c:pt idx="28988">
                  <c:v>-0.11380419999999999</c:v>
                </c:pt>
                <c:pt idx="28989">
                  <c:v>-0.11687989999999998</c:v>
                </c:pt>
                <c:pt idx="28990">
                  <c:v>-0.11072839999999998</c:v>
                </c:pt>
                <c:pt idx="28991">
                  <c:v>-0.1045768</c:v>
                </c:pt>
                <c:pt idx="28992">
                  <c:v>-0.10765259999999999</c:v>
                </c:pt>
                <c:pt idx="28993">
                  <c:v>-0.11072839999999998</c:v>
                </c:pt>
                <c:pt idx="28994">
                  <c:v>-0.11072839999999998</c:v>
                </c:pt>
                <c:pt idx="28995">
                  <c:v>-0.10765259999999999</c:v>
                </c:pt>
                <c:pt idx="28996">
                  <c:v>-0.1045768</c:v>
                </c:pt>
                <c:pt idx="28997">
                  <c:v>-0.1045768</c:v>
                </c:pt>
                <c:pt idx="28998">
                  <c:v>-0.1045768</c:v>
                </c:pt>
                <c:pt idx="28999">
                  <c:v>-0.10150099999999998</c:v>
                </c:pt>
                <c:pt idx="29000">
                  <c:v>-9.842519999999999E-2</c:v>
                </c:pt>
                <c:pt idx="29001">
                  <c:v>-0.10150099999999998</c:v>
                </c:pt>
                <c:pt idx="29002">
                  <c:v>-0.10150099999999998</c:v>
                </c:pt>
                <c:pt idx="29003">
                  <c:v>-9.842519999999999E-2</c:v>
                </c:pt>
                <c:pt idx="29004">
                  <c:v>-9.5349399999999973E-2</c:v>
                </c:pt>
                <c:pt idx="29005">
                  <c:v>-9.5349399999999973E-2</c:v>
                </c:pt>
                <c:pt idx="29006">
                  <c:v>-9.842519999999999E-2</c:v>
                </c:pt>
                <c:pt idx="29007">
                  <c:v>-9.5349399999999973E-2</c:v>
                </c:pt>
                <c:pt idx="29008">
                  <c:v>-9.2273600000000011E-2</c:v>
                </c:pt>
                <c:pt idx="29009">
                  <c:v>-9.5349399999999973E-2</c:v>
                </c:pt>
                <c:pt idx="29010">
                  <c:v>-9.842519999999999E-2</c:v>
                </c:pt>
                <c:pt idx="29011">
                  <c:v>-9.5349399999999973E-2</c:v>
                </c:pt>
                <c:pt idx="29012">
                  <c:v>-8.9197899999999997E-2</c:v>
                </c:pt>
                <c:pt idx="29013">
                  <c:v>-9.2273600000000011E-2</c:v>
                </c:pt>
                <c:pt idx="29014">
                  <c:v>-9.2273600000000011E-2</c:v>
                </c:pt>
                <c:pt idx="29015">
                  <c:v>-9.2273600000000011E-2</c:v>
                </c:pt>
                <c:pt idx="29016">
                  <c:v>-8.9197899999999997E-2</c:v>
                </c:pt>
                <c:pt idx="29017">
                  <c:v>-8.6122099999999979E-2</c:v>
                </c:pt>
                <c:pt idx="29018">
                  <c:v>-9.2273600000000011E-2</c:v>
                </c:pt>
                <c:pt idx="29019">
                  <c:v>-9.5349399999999973E-2</c:v>
                </c:pt>
                <c:pt idx="29020">
                  <c:v>-9.5349399999999973E-2</c:v>
                </c:pt>
                <c:pt idx="29021">
                  <c:v>-9.2273600000000011E-2</c:v>
                </c:pt>
                <c:pt idx="29022">
                  <c:v>-9.5349399999999973E-2</c:v>
                </c:pt>
                <c:pt idx="29023">
                  <c:v>-9.5349399999999973E-2</c:v>
                </c:pt>
                <c:pt idx="29024">
                  <c:v>-9.5349399999999973E-2</c:v>
                </c:pt>
                <c:pt idx="29025">
                  <c:v>-9.5349399999999973E-2</c:v>
                </c:pt>
                <c:pt idx="29026">
                  <c:v>-9.5349399999999973E-2</c:v>
                </c:pt>
                <c:pt idx="29027">
                  <c:v>-9.5349399999999973E-2</c:v>
                </c:pt>
                <c:pt idx="29028">
                  <c:v>-9.2273600000000011E-2</c:v>
                </c:pt>
                <c:pt idx="29029">
                  <c:v>-9.2273600000000011E-2</c:v>
                </c:pt>
                <c:pt idx="29030">
                  <c:v>-9.2273600000000011E-2</c:v>
                </c:pt>
                <c:pt idx="29031">
                  <c:v>-9.2273600000000011E-2</c:v>
                </c:pt>
                <c:pt idx="29032">
                  <c:v>-8.9197899999999997E-2</c:v>
                </c:pt>
                <c:pt idx="29033">
                  <c:v>-8.9197899999999997E-2</c:v>
                </c:pt>
                <c:pt idx="29034">
                  <c:v>-8.9197899999999997E-2</c:v>
                </c:pt>
                <c:pt idx="29035">
                  <c:v>-8.9197899999999997E-2</c:v>
                </c:pt>
                <c:pt idx="29036">
                  <c:v>-8.9197899999999997E-2</c:v>
                </c:pt>
                <c:pt idx="29037">
                  <c:v>-8.6122099999999979E-2</c:v>
                </c:pt>
                <c:pt idx="29038">
                  <c:v>-8.6122099999999979E-2</c:v>
                </c:pt>
                <c:pt idx="29039">
                  <c:v>-8.6122099999999979E-2</c:v>
                </c:pt>
                <c:pt idx="29040">
                  <c:v>-8.9197899999999997E-2</c:v>
                </c:pt>
                <c:pt idx="29041">
                  <c:v>-9.2273600000000011E-2</c:v>
                </c:pt>
                <c:pt idx="29042">
                  <c:v>-9.2273600000000011E-2</c:v>
                </c:pt>
                <c:pt idx="29043">
                  <c:v>-9.2273600000000011E-2</c:v>
                </c:pt>
                <c:pt idx="29044">
                  <c:v>-9.2273600000000011E-2</c:v>
                </c:pt>
                <c:pt idx="29045">
                  <c:v>-9.5349399999999973E-2</c:v>
                </c:pt>
                <c:pt idx="29046">
                  <c:v>-9.2273600000000011E-2</c:v>
                </c:pt>
                <c:pt idx="29047">
                  <c:v>-9.2273600000000011E-2</c:v>
                </c:pt>
                <c:pt idx="29048">
                  <c:v>-8.9197899999999997E-2</c:v>
                </c:pt>
                <c:pt idx="29049">
                  <c:v>-8.9197899999999997E-2</c:v>
                </c:pt>
                <c:pt idx="29050">
                  <c:v>-8.6122099999999979E-2</c:v>
                </c:pt>
                <c:pt idx="29051">
                  <c:v>-8.6122099999999979E-2</c:v>
                </c:pt>
                <c:pt idx="29052">
                  <c:v>-8.9197899999999997E-2</c:v>
                </c:pt>
                <c:pt idx="29053">
                  <c:v>-8.6122099999999979E-2</c:v>
                </c:pt>
                <c:pt idx="29054">
                  <c:v>-8.3046299999999962E-2</c:v>
                </c:pt>
                <c:pt idx="29055">
                  <c:v>-8.6122099999999979E-2</c:v>
                </c:pt>
                <c:pt idx="29056">
                  <c:v>-8.6122099999999979E-2</c:v>
                </c:pt>
                <c:pt idx="29057">
                  <c:v>-8.3046299999999962E-2</c:v>
                </c:pt>
                <c:pt idx="29058">
                  <c:v>-7.99705E-2</c:v>
                </c:pt>
                <c:pt idx="29059">
                  <c:v>-7.99705E-2</c:v>
                </c:pt>
                <c:pt idx="29060">
                  <c:v>-8.3046299999999962E-2</c:v>
                </c:pt>
                <c:pt idx="29061">
                  <c:v>-8.6122099999999979E-2</c:v>
                </c:pt>
                <c:pt idx="29062">
                  <c:v>-8.3046299999999962E-2</c:v>
                </c:pt>
                <c:pt idx="29063">
                  <c:v>-8.3046299999999962E-2</c:v>
                </c:pt>
                <c:pt idx="29064">
                  <c:v>-8.3046299999999962E-2</c:v>
                </c:pt>
                <c:pt idx="29065">
                  <c:v>-8.3046299999999962E-2</c:v>
                </c:pt>
                <c:pt idx="29066">
                  <c:v>-8.3046299999999962E-2</c:v>
                </c:pt>
                <c:pt idx="29067">
                  <c:v>-8.3046299999999962E-2</c:v>
                </c:pt>
                <c:pt idx="29068">
                  <c:v>-8.6122099999999979E-2</c:v>
                </c:pt>
                <c:pt idx="29069">
                  <c:v>-8.3046299999999962E-2</c:v>
                </c:pt>
                <c:pt idx="29070">
                  <c:v>-8.3046299999999962E-2</c:v>
                </c:pt>
                <c:pt idx="29071">
                  <c:v>-8.3046299999999962E-2</c:v>
                </c:pt>
                <c:pt idx="29072">
                  <c:v>-8.3046299999999962E-2</c:v>
                </c:pt>
                <c:pt idx="29073">
                  <c:v>-8.3046299999999962E-2</c:v>
                </c:pt>
                <c:pt idx="29074">
                  <c:v>-8.3046299999999962E-2</c:v>
                </c:pt>
                <c:pt idx="29075">
                  <c:v>-7.99705E-2</c:v>
                </c:pt>
                <c:pt idx="29076">
                  <c:v>-7.99705E-2</c:v>
                </c:pt>
                <c:pt idx="29077">
                  <c:v>-8.3046299999999962E-2</c:v>
                </c:pt>
                <c:pt idx="29078">
                  <c:v>-8.6122099999999979E-2</c:v>
                </c:pt>
                <c:pt idx="29079">
                  <c:v>-8.3046299999999962E-2</c:v>
                </c:pt>
                <c:pt idx="29080">
                  <c:v>-8.3046299999999962E-2</c:v>
                </c:pt>
                <c:pt idx="29081">
                  <c:v>-8.6122099999999979E-2</c:v>
                </c:pt>
                <c:pt idx="29082">
                  <c:v>-8.6122099999999979E-2</c:v>
                </c:pt>
                <c:pt idx="29083">
                  <c:v>-8.9197899999999997E-2</c:v>
                </c:pt>
                <c:pt idx="29084">
                  <c:v>-8.6122099999999979E-2</c:v>
                </c:pt>
                <c:pt idx="29085">
                  <c:v>-8.3046299999999962E-2</c:v>
                </c:pt>
                <c:pt idx="29086">
                  <c:v>-8.6122099999999979E-2</c:v>
                </c:pt>
                <c:pt idx="29087">
                  <c:v>-8.9197899999999997E-2</c:v>
                </c:pt>
                <c:pt idx="29088">
                  <c:v>-8.9197899999999997E-2</c:v>
                </c:pt>
                <c:pt idx="29089">
                  <c:v>-8.6122099999999979E-2</c:v>
                </c:pt>
                <c:pt idx="29090">
                  <c:v>-8.6122099999999979E-2</c:v>
                </c:pt>
                <c:pt idx="29091">
                  <c:v>-8.6122099999999979E-2</c:v>
                </c:pt>
                <c:pt idx="29092">
                  <c:v>-8.3046299999999962E-2</c:v>
                </c:pt>
                <c:pt idx="29093">
                  <c:v>-8.3046299999999962E-2</c:v>
                </c:pt>
                <c:pt idx="29094">
                  <c:v>-8.3046299999999962E-2</c:v>
                </c:pt>
                <c:pt idx="29095">
                  <c:v>-8.3046299999999962E-2</c:v>
                </c:pt>
                <c:pt idx="29096">
                  <c:v>-7.99705E-2</c:v>
                </c:pt>
                <c:pt idx="29097">
                  <c:v>-7.99705E-2</c:v>
                </c:pt>
                <c:pt idx="29098">
                  <c:v>-7.99705E-2</c:v>
                </c:pt>
                <c:pt idx="29099">
                  <c:v>-7.99705E-2</c:v>
                </c:pt>
                <c:pt idx="29100">
                  <c:v>-8.3046299999999962E-2</c:v>
                </c:pt>
                <c:pt idx="29101">
                  <c:v>-8.6122099999999979E-2</c:v>
                </c:pt>
                <c:pt idx="29102">
                  <c:v>-8.6122099999999979E-2</c:v>
                </c:pt>
                <c:pt idx="29103">
                  <c:v>-8.9197899999999997E-2</c:v>
                </c:pt>
                <c:pt idx="29104">
                  <c:v>-8.9197899999999997E-2</c:v>
                </c:pt>
                <c:pt idx="29105">
                  <c:v>-8.9197899999999997E-2</c:v>
                </c:pt>
                <c:pt idx="29106">
                  <c:v>-8.9197899999999997E-2</c:v>
                </c:pt>
                <c:pt idx="29107">
                  <c:v>-8.9197899999999997E-2</c:v>
                </c:pt>
                <c:pt idx="29108">
                  <c:v>-8.6122099999999979E-2</c:v>
                </c:pt>
                <c:pt idx="29109">
                  <c:v>-8.6122099999999979E-2</c:v>
                </c:pt>
                <c:pt idx="29110">
                  <c:v>-8.6122099999999979E-2</c:v>
                </c:pt>
                <c:pt idx="29111">
                  <c:v>-8.3046299999999962E-2</c:v>
                </c:pt>
                <c:pt idx="29112">
                  <c:v>-8.3046299999999962E-2</c:v>
                </c:pt>
                <c:pt idx="29113">
                  <c:v>-8.6122099999999979E-2</c:v>
                </c:pt>
                <c:pt idx="29114">
                  <c:v>-8.9197899999999997E-2</c:v>
                </c:pt>
                <c:pt idx="29115">
                  <c:v>-8.6122099999999979E-2</c:v>
                </c:pt>
                <c:pt idx="29116">
                  <c:v>-8.6122099999999979E-2</c:v>
                </c:pt>
                <c:pt idx="29117">
                  <c:v>-8.3046299999999962E-2</c:v>
                </c:pt>
                <c:pt idx="29118">
                  <c:v>-8.3046299999999962E-2</c:v>
                </c:pt>
                <c:pt idx="29119">
                  <c:v>-8.3046299999999962E-2</c:v>
                </c:pt>
                <c:pt idx="29120">
                  <c:v>-8.3046299999999962E-2</c:v>
                </c:pt>
                <c:pt idx="29121">
                  <c:v>-7.99705E-2</c:v>
                </c:pt>
                <c:pt idx="29122">
                  <c:v>-7.6894699999999983E-2</c:v>
                </c:pt>
                <c:pt idx="29123">
                  <c:v>-7.99705E-2</c:v>
                </c:pt>
                <c:pt idx="29124">
                  <c:v>-8.3046299999999962E-2</c:v>
                </c:pt>
                <c:pt idx="29125">
                  <c:v>-8.6122099999999979E-2</c:v>
                </c:pt>
                <c:pt idx="29126">
                  <c:v>-8.6122099999999979E-2</c:v>
                </c:pt>
                <c:pt idx="29127">
                  <c:v>-8.3046299999999962E-2</c:v>
                </c:pt>
                <c:pt idx="29128">
                  <c:v>-8.3046299999999962E-2</c:v>
                </c:pt>
                <c:pt idx="29129">
                  <c:v>-8.6122099999999979E-2</c:v>
                </c:pt>
                <c:pt idx="29130">
                  <c:v>-8.6122099999999979E-2</c:v>
                </c:pt>
                <c:pt idx="29131">
                  <c:v>-8.9197899999999997E-2</c:v>
                </c:pt>
                <c:pt idx="29132">
                  <c:v>-8.6122099999999979E-2</c:v>
                </c:pt>
                <c:pt idx="29133">
                  <c:v>-8.6122099999999979E-2</c:v>
                </c:pt>
                <c:pt idx="29134">
                  <c:v>-8.3046299999999962E-2</c:v>
                </c:pt>
                <c:pt idx="29135">
                  <c:v>-7.99705E-2</c:v>
                </c:pt>
                <c:pt idx="29136">
                  <c:v>-7.6894699999999983E-2</c:v>
                </c:pt>
                <c:pt idx="29137">
                  <c:v>-7.6894699999999983E-2</c:v>
                </c:pt>
                <c:pt idx="29138">
                  <c:v>-7.6894699999999983E-2</c:v>
                </c:pt>
                <c:pt idx="29139">
                  <c:v>-7.6894699999999983E-2</c:v>
                </c:pt>
                <c:pt idx="29140">
                  <c:v>-7.3818899999999965E-2</c:v>
                </c:pt>
                <c:pt idx="29141">
                  <c:v>-7.0743200000000006E-2</c:v>
                </c:pt>
                <c:pt idx="29142">
                  <c:v>-7.0743200000000006E-2</c:v>
                </c:pt>
                <c:pt idx="29143">
                  <c:v>-7.0743200000000006E-2</c:v>
                </c:pt>
                <c:pt idx="29144">
                  <c:v>-7.0743200000000006E-2</c:v>
                </c:pt>
                <c:pt idx="29145">
                  <c:v>-6.7667399999999989E-2</c:v>
                </c:pt>
                <c:pt idx="29146">
                  <c:v>-6.7667399999999989E-2</c:v>
                </c:pt>
                <c:pt idx="29147">
                  <c:v>-7.0743200000000006E-2</c:v>
                </c:pt>
                <c:pt idx="29148">
                  <c:v>-6.7667399999999989E-2</c:v>
                </c:pt>
                <c:pt idx="29149">
                  <c:v>-6.4591599999999971E-2</c:v>
                </c:pt>
                <c:pt idx="29150">
                  <c:v>-6.7667399999999989E-2</c:v>
                </c:pt>
                <c:pt idx="29151">
                  <c:v>-7.0743200000000006E-2</c:v>
                </c:pt>
                <c:pt idx="29152">
                  <c:v>-7.0743200000000006E-2</c:v>
                </c:pt>
                <c:pt idx="29153">
                  <c:v>-6.7667399999999989E-2</c:v>
                </c:pt>
                <c:pt idx="29154">
                  <c:v>-6.7667399999999989E-2</c:v>
                </c:pt>
                <c:pt idx="29155">
                  <c:v>-6.4591599999999971E-2</c:v>
                </c:pt>
                <c:pt idx="29156">
                  <c:v>-6.4591599999999971E-2</c:v>
                </c:pt>
                <c:pt idx="29157">
                  <c:v>-6.4591599999999971E-2</c:v>
                </c:pt>
                <c:pt idx="29158">
                  <c:v>-6.4591599999999971E-2</c:v>
                </c:pt>
                <c:pt idx="29159">
                  <c:v>-6.4591599999999971E-2</c:v>
                </c:pt>
                <c:pt idx="29160">
                  <c:v>-6.4591599999999971E-2</c:v>
                </c:pt>
                <c:pt idx="29161">
                  <c:v>-6.1515800000000009E-2</c:v>
                </c:pt>
                <c:pt idx="29162">
                  <c:v>-5.8439999999999992E-2</c:v>
                </c:pt>
                <c:pt idx="29163">
                  <c:v>-6.1515800000000009E-2</c:v>
                </c:pt>
                <c:pt idx="29164">
                  <c:v>-5.8439999999999992E-2</c:v>
                </c:pt>
                <c:pt idx="29165">
                  <c:v>-5.8439999999999992E-2</c:v>
                </c:pt>
                <c:pt idx="29166">
                  <c:v>-5.8439999999999992E-2</c:v>
                </c:pt>
                <c:pt idx="29167">
                  <c:v>-5.8439999999999992E-2</c:v>
                </c:pt>
                <c:pt idx="29168">
                  <c:v>-5.5364199999999975E-2</c:v>
                </c:pt>
                <c:pt idx="29169">
                  <c:v>-5.5364199999999975E-2</c:v>
                </c:pt>
                <c:pt idx="29170">
                  <c:v>-5.8439999999999992E-2</c:v>
                </c:pt>
                <c:pt idx="29171">
                  <c:v>-5.8439999999999992E-2</c:v>
                </c:pt>
                <c:pt idx="29172">
                  <c:v>-5.8439999999999992E-2</c:v>
                </c:pt>
                <c:pt idx="29173">
                  <c:v>-5.8439999999999992E-2</c:v>
                </c:pt>
                <c:pt idx="29174">
                  <c:v>-5.8439999999999992E-2</c:v>
                </c:pt>
                <c:pt idx="29175">
                  <c:v>-5.8439999999999992E-2</c:v>
                </c:pt>
                <c:pt idx="29176">
                  <c:v>-5.8439999999999992E-2</c:v>
                </c:pt>
                <c:pt idx="29177">
                  <c:v>-6.1515800000000009E-2</c:v>
                </c:pt>
                <c:pt idx="29178">
                  <c:v>-6.4591599999999971E-2</c:v>
                </c:pt>
                <c:pt idx="29179">
                  <c:v>-6.1515800000000009E-2</c:v>
                </c:pt>
                <c:pt idx="29180">
                  <c:v>-6.1515800000000009E-2</c:v>
                </c:pt>
                <c:pt idx="29181">
                  <c:v>-6.4591599999999971E-2</c:v>
                </c:pt>
                <c:pt idx="29182">
                  <c:v>-6.4591599999999971E-2</c:v>
                </c:pt>
                <c:pt idx="29183">
                  <c:v>-6.4591599999999971E-2</c:v>
                </c:pt>
                <c:pt idx="29184">
                  <c:v>-6.4591599999999971E-2</c:v>
                </c:pt>
                <c:pt idx="29185">
                  <c:v>-6.7667399999999989E-2</c:v>
                </c:pt>
                <c:pt idx="29186">
                  <c:v>-6.4591599999999971E-2</c:v>
                </c:pt>
                <c:pt idx="29187">
                  <c:v>-6.4591599999999971E-2</c:v>
                </c:pt>
                <c:pt idx="29188">
                  <c:v>-6.4591599999999971E-2</c:v>
                </c:pt>
                <c:pt idx="29189">
                  <c:v>-6.7667399999999989E-2</c:v>
                </c:pt>
                <c:pt idx="29190">
                  <c:v>-6.4591599999999971E-2</c:v>
                </c:pt>
                <c:pt idx="29191">
                  <c:v>-6.4591599999999971E-2</c:v>
                </c:pt>
                <c:pt idx="29192">
                  <c:v>-6.4591599999999971E-2</c:v>
                </c:pt>
                <c:pt idx="29193">
                  <c:v>-6.1515800000000009E-2</c:v>
                </c:pt>
                <c:pt idx="29194">
                  <c:v>-6.4591599999999971E-2</c:v>
                </c:pt>
                <c:pt idx="29195">
                  <c:v>-6.4591599999999971E-2</c:v>
                </c:pt>
                <c:pt idx="29196">
                  <c:v>-6.7667399999999989E-2</c:v>
                </c:pt>
                <c:pt idx="29197">
                  <c:v>-6.7667399999999989E-2</c:v>
                </c:pt>
                <c:pt idx="29198">
                  <c:v>-6.4591599999999971E-2</c:v>
                </c:pt>
                <c:pt idx="29199">
                  <c:v>-6.4591599999999971E-2</c:v>
                </c:pt>
                <c:pt idx="29200">
                  <c:v>-7.0743200000000006E-2</c:v>
                </c:pt>
                <c:pt idx="29201">
                  <c:v>-7.0743200000000006E-2</c:v>
                </c:pt>
                <c:pt idx="29202">
                  <c:v>-7.0743200000000006E-2</c:v>
                </c:pt>
                <c:pt idx="29203">
                  <c:v>-6.7667399999999989E-2</c:v>
                </c:pt>
                <c:pt idx="29204">
                  <c:v>-6.7667399999999989E-2</c:v>
                </c:pt>
                <c:pt idx="29205">
                  <c:v>-6.4591599999999971E-2</c:v>
                </c:pt>
                <c:pt idx="29206">
                  <c:v>-6.1515800000000009E-2</c:v>
                </c:pt>
                <c:pt idx="29207">
                  <c:v>-5.8439999999999992E-2</c:v>
                </c:pt>
                <c:pt idx="29208">
                  <c:v>-5.8439999999999992E-2</c:v>
                </c:pt>
                <c:pt idx="29209">
                  <c:v>-5.8439999999999992E-2</c:v>
                </c:pt>
                <c:pt idx="29210">
                  <c:v>-5.5364199999999975E-2</c:v>
                </c:pt>
                <c:pt idx="29211">
                  <c:v>-5.5364199999999975E-2</c:v>
                </c:pt>
                <c:pt idx="29212">
                  <c:v>-5.5364199999999975E-2</c:v>
                </c:pt>
                <c:pt idx="29213">
                  <c:v>-5.5364199999999975E-2</c:v>
                </c:pt>
                <c:pt idx="29214">
                  <c:v>-5.5364199999999975E-2</c:v>
                </c:pt>
                <c:pt idx="29215">
                  <c:v>-5.5364199999999975E-2</c:v>
                </c:pt>
                <c:pt idx="29216">
                  <c:v>-5.5364199999999975E-2</c:v>
                </c:pt>
                <c:pt idx="29217">
                  <c:v>-5.5364199999999975E-2</c:v>
                </c:pt>
                <c:pt idx="29218">
                  <c:v>-5.5364199999999975E-2</c:v>
                </c:pt>
                <c:pt idx="29219">
                  <c:v>-5.2288399999999957E-2</c:v>
                </c:pt>
                <c:pt idx="29220">
                  <c:v>-4.9212599999999995E-2</c:v>
                </c:pt>
                <c:pt idx="29221">
                  <c:v>-4.9212599999999995E-2</c:v>
                </c:pt>
                <c:pt idx="29222">
                  <c:v>-4.9212599999999995E-2</c:v>
                </c:pt>
                <c:pt idx="29223">
                  <c:v>-5.2288399999999957E-2</c:v>
                </c:pt>
                <c:pt idx="29224">
                  <c:v>-4.9212599999999995E-2</c:v>
                </c:pt>
                <c:pt idx="29225">
                  <c:v>-4.6136799999999978E-2</c:v>
                </c:pt>
                <c:pt idx="29226">
                  <c:v>-4.9212599999999995E-2</c:v>
                </c:pt>
                <c:pt idx="29227">
                  <c:v>-4.6136799999999978E-2</c:v>
                </c:pt>
                <c:pt idx="29228">
                  <c:v>-4.306099999999996E-2</c:v>
                </c:pt>
                <c:pt idx="29229">
                  <c:v>-4.6136799999999978E-2</c:v>
                </c:pt>
                <c:pt idx="29230">
                  <c:v>-4.9212599999999995E-2</c:v>
                </c:pt>
                <c:pt idx="29231">
                  <c:v>-4.306099999999996E-2</c:v>
                </c:pt>
                <c:pt idx="29232">
                  <c:v>-3.9985300000000001E-2</c:v>
                </c:pt>
                <c:pt idx="29233">
                  <c:v>-4.306099999999996E-2</c:v>
                </c:pt>
                <c:pt idx="29234">
                  <c:v>-4.9212599999999995E-2</c:v>
                </c:pt>
                <c:pt idx="29235">
                  <c:v>-4.9212599999999995E-2</c:v>
                </c:pt>
                <c:pt idx="29236">
                  <c:v>-4.306099999999996E-2</c:v>
                </c:pt>
                <c:pt idx="29237">
                  <c:v>-4.6136799999999978E-2</c:v>
                </c:pt>
                <c:pt idx="29238">
                  <c:v>-5.2288399999999957E-2</c:v>
                </c:pt>
                <c:pt idx="29239">
                  <c:v>-5.2288399999999957E-2</c:v>
                </c:pt>
                <c:pt idx="29240">
                  <c:v>-4.306099999999996E-2</c:v>
                </c:pt>
                <c:pt idx="29241">
                  <c:v>-4.6136799999999978E-2</c:v>
                </c:pt>
                <c:pt idx="29242">
                  <c:v>-5.5364199999999975E-2</c:v>
                </c:pt>
                <c:pt idx="29243">
                  <c:v>-5.8439999999999992E-2</c:v>
                </c:pt>
                <c:pt idx="29244">
                  <c:v>-5.2288399999999957E-2</c:v>
                </c:pt>
                <c:pt idx="29245">
                  <c:v>-4.9212599999999995E-2</c:v>
                </c:pt>
                <c:pt idx="29246">
                  <c:v>-5.2288399999999957E-2</c:v>
                </c:pt>
                <c:pt idx="29247">
                  <c:v>-5.5364199999999975E-2</c:v>
                </c:pt>
                <c:pt idx="29248">
                  <c:v>-5.2288399999999957E-2</c:v>
                </c:pt>
                <c:pt idx="29249">
                  <c:v>-5.2288399999999957E-2</c:v>
                </c:pt>
                <c:pt idx="29250">
                  <c:v>-5.5364199999999975E-2</c:v>
                </c:pt>
                <c:pt idx="29251">
                  <c:v>-5.8439999999999992E-2</c:v>
                </c:pt>
                <c:pt idx="29252">
                  <c:v>-6.1515800000000009E-2</c:v>
                </c:pt>
                <c:pt idx="29253">
                  <c:v>-6.1515800000000009E-2</c:v>
                </c:pt>
                <c:pt idx="29254">
                  <c:v>-5.8439999999999992E-2</c:v>
                </c:pt>
                <c:pt idx="29255">
                  <c:v>-5.8439999999999992E-2</c:v>
                </c:pt>
                <c:pt idx="29256">
                  <c:v>-6.1515800000000009E-2</c:v>
                </c:pt>
                <c:pt idx="29257">
                  <c:v>-5.8439999999999992E-2</c:v>
                </c:pt>
                <c:pt idx="29258">
                  <c:v>-5.8439999999999992E-2</c:v>
                </c:pt>
                <c:pt idx="29259">
                  <c:v>-6.1515800000000009E-2</c:v>
                </c:pt>
                <c:pt idx="29260">
                  <c:v>-6.1515800000000009E-2</c:v>
                </c:pt>
                <c:pt idx="29261">
                  <c:v>-6.1515800000000009E-2</c:v>
                </c:pt>
                <c:pt idx="29262">
                  <c:v>-5.8439999999999992E-2</c:v>
                </c:pt>
                <c:pt idx="29263">
                  <c:v>-6.1515800000000009E-2</c:v>
                </c:pt>
                <c:pt idx="29264">
                  <c:v>-6.4591599999999971E-2</c:v>
                </c:pt>
                <c:pt idx="29265">
                  <c:v>-6.1515800000000009E-2</c:v>
                </c:pt>
                <c:pt idx="29266">
                  <c:v>-5.8439999999999992E-2</c:v>
                </c:pt>
                <c:pt idx="29267">
                  <c:v>-5.8439999999999992E-2</c:v>
                </c:pt>
                <c:pt idx="29268">
                  <c:v>-6.4591599999999971E-2</c:v>
                </c:pt>
                <c:pt idx="29269">
                  <c:v>-6.4591599999999971E-2</c:v>
                </c:pt>
                <c:pt idx="29270">
                  <c:v>-6.1515800000000009E-2</c:v>
                </c:pt>
                <c:pt idx="29271">
                  <c:v>-6.1515800000000009E-2</c:v>
                </c:pt>
                <c:pt idx="29272">
                  <c:v>-6.4591599999999971E-2</c:v>
                </c:pt>
                <c:pt idx="29273">
                  <c:v>-6.4591599999999971E-2</c:v>
                </c:pt>
                <c:pt idx="29274">
                  <c:v>-5.8439999999999992E-2</c:v>
                </c:pt>
                <c:pt idx="29275">
                  <c:v>-5.8439999999999992E-2</c:v>
                </c:pt>
                <c:pt idx="29276">
                  <c:v>-6.1515800000000009E-2</c:v>
                </c:pt>
                <c:pt idx="29277">
                  <c:v>-6.4591599999999971E-2</c:v>
                </c:pt>
                <c:pt idx="29278">
                  <c:v>-6.4591599999999971E-2</c:v>
                </c:pt>
                <c:pt idx="29279">
                  <c:v>-6.4591599999999971E-2</c:v>
                </c:pt>
                <c:pt idx="29280">
                  <c:v>-6.4591599999999971E-2</c:v>
                </c:pt>
                <c:pt idx="29281">
                  <c:v>-6.7667399999999989E-2</c:v>
                </c:pt>
                <c:pt idx="29282">
                  <c:v>-6.7667399999999989E-2</c:v>
                </c:pt>
                <c:pt idx="29283">
                  <c:v>-6.4591599999999971E-2</c:v>
                </c:pt>
                <c:pt idx="29284">
                  <c:v>-6.4591599999999971E-2</c:v>
                </c:pt>
                <c:pt idx="29285">
                  <c:v>-6.7667399999999989E-2</c:v>
                </c:pt>
                <c:pt idx="29286">
                  <c:v>-6.7667399999999989E-2</c:v>
                </c:pt>
                <c:pt idx="29287">
                  <c:v>-6.7667399999999989E-2</c:v>
                </c:pt>
                <c:pt idx="29288">
                  <c:v>-7.0743200000000006E-2</c:v>
                </c:pt>
                <c:pt idx="29289">
                  <c:v>-7.3818899999999965E-2</c:v>
                </c:pt>
                <c:pt idx="29290">
                  <c:v>-7.0743200000000006E-2</c:v>
                </c:pt>
                <c:pt idx="29291">
                  <c:v>-7.0743200000000006E-2</c:v>
                </c:pt>
                <c:pt idx="29292">
                  <c:v>-7.0743200000000006E-2</c:v>
                </c:pt>
                <c:pt idx="29293">
                  <c:v>-7.3818899999999965E-2</c:v>
                </c:pt>
                <c:pt idx="29294">
                  <c:v>-7.3818899999999965E-2</c:v>
                </c:pt>
                <c:pt idx="29295">
                  <c:v>-7.3818899999999965E-2</c:v>
                </c:pt>
                <c:pt idx="29296">
                  <c:v>-7.0743200000000006E-2</c:v>
                </c:pt>
                <c:pt idx="29297">
                  <c:v>-6.7667399999999989E-2</c:v>
                </c:pt>
                <c:pt idx="29298">
                  <c:v>-6.7667399999999989E-2</c:v>
                </c:pt>
                <c:pt idx="29299">
                  <c:v>-6.7667399999999989E-2</c:v>
                </c:pt>
                <c:pt idx="29300">
                  <c:v>-6.7667399999999989E-2</c:v>
                </c:pt>
                <c:pt idx="29301">
                  <c:v>-6.4591599999999971E-2</c:v>
                </c:pt>
                <c:pt idx="29302">
                  <c:v>-6.4591599999999971E-2</c:v>
                </c:pt>
                <c:pt idx="29303">
                  <c:v>-6.4591599999999971E-2</c:v>
                </c:pt>
                <c:pt idx="29304">
                  <c:v>-6.7667399999999989E-2</c:v>
                </c:pt>
                <c:pt idx="29305">
                  <c:v>-6.7667399999999989E-2</c:v>
                </c:pt>
                <c:pt idx="29306">
                  <c:v>-7.0743200000000006E-2</c:v>
                </c:pt>
                <c:pt idx="29307">
                  <c:v>-7.0743200000000006E-2</c:v>
                </c:pt>
                <c:pt idx="29308">
                  <c:v>-7.0743200000000006E-2</c:v>
                </c:pt>
                <c:pt idx="29309">
                  <c:v>-7.0743200000000006E-2</c:v>
                </c:pt>
                <c:pt idx="29310">
                  <c:v>-7.3818899999999965E-2</c:v>
                </c:pt>
                <c:pt idx="29311">
                  <c:v>-7.0743200000000006E-2</c:v>
                </c:pt>
                <c:pt idx="29312">
                  <c:v>-7.3818899999999965E-2</c:v>
                </c:pt>
                <c:pt idx="29313">
                  <c:v>-7.3818899999999965E-2</c:v>
                </c:pt>
                <c:pt idx="29314">
                  <c:v>-7.6894699999999983E-2</c:v>
                </c:pt>
                <c:pt idx="29315">
                  <c:v>-7.99705E-2</c:v>
                </c:pt>
                <c:pt idx="29316">
                  <c:v>-7.99705E-2</c:v>
                </c:pt>
                <c:pt idx="29317">
                  <c:v>-7.6894699999999983E-2</c:v>
                </c:pt>
                <c:pt idx="29318">
                  <c:v>-7.99705E-2</c:v>
                </c:pt>
                <c:pt idx="29319">
                  <c:v>-7.99705E-2</c:v>
                </c:pt>
                <c:pt idx="29320">
                  <c:v>-7.99705E-2</c:v>
                </c:pt>
                <c:pt idx="29321">
                  <c:v>-8.3046299999999962E-2</c:v>
                </c:pt>
                <c:pt idx="29322">
                  <c:v>-7.99705E-2</c:v>
                </c:pt>
                <c:pt idx="29323">
                  <c:v>-7.99705E-2</c:v>
                </c:pt>
                <c:pt idx="29324">
                  <c:v>-7.99705E-2</c:v>
                </c:pt>
                <c:pt idx="29325">
                  <c:v>-8.3046299999999962E-2</c:v>
                </c:pt>
                <c:pt idx="29326">
                  <c:v>-8.3046299999999962E-2</c:v>
                </c:pt>
                <c:pt idx="29327">
                  <c:v>-7.99705E-2</c:v>
                </c:pt>
                <c:pt idx="29328">
                  <c:v>-7.6894699999999983E-2</c:v>
                </c:pt>
                <c:pt idx="29329">
                  <c:v>-7.6894699999999983E-2</c:v>
                </c:pt>
                <c:pt idx="29330">
                  <c:v>-7.99705E-2</c:v>
                </c:pt>
                <c:pt idx="29331">
                  <c:v>-8.3046299999999962E-2</c:v>
                </c:pt>
                <c:pt idx="29332">
                  <c:v>-7.99705E-2</c:v>
                </c:pt>
                <c:pt idx="29333">
                  <c:v>-7.6894699999999983E-2</c:v>
                </c:pt>
                <c:pt idx="29334">
                  <c:v>-7.6894699999999983E-2</c:v>
                </c:pt>
                <c:pt idx="29335">
                  <c:v>-7.99705E-2</c:v>
                </c:pt>
                <c:pt idx="29336">
                  <c:v>-7.99705E-2</c:v>
                </c:pt>
                <c:pt idx="29337">
                  <c:v>-7.6894699999999983E-2</c:v>
                </c:pt>
                <c:pt idx="29338">
                  <c:v>-7.3818899999999965E-2</c:v>
                </c:pt>
                <c:pt idx="29339">
                  <c:v>-7.0743200000000006E-2</c:v>
                </c:pt>
                <c:pt idx="29340">
                  <c:v>-7.3818899999999965E-2</c:v>
                </c:pt>
                <c:pt idx="29341">
                  <c:v>-7.3818899999999965E-2</c:v>
                </c:pt>
                <c:pt idx="29342">
                  <c:v>-7.0743200000000006E-2</c:v>
                </c:pt>
                <c:pt idx="29343">
                  <c:v>-7.0743200000000006E-2</c:v>
                </c:pt>
                <c:pt idx="29344">
                  <c:v>-7.0743200000000006E-2</c:v>
                </c:pt>
                <c:pt idx="29345">
                  <c:v>-7.3818899999999965E-2</c:v>
                </c:pt>
                <c:pt idx="29346">
                  <c:v>-7.3818899999999965E-2</c:v>
                </c:pt>
                <c:pt idx="29347">
                  <c:v>-7.0743200000000006E-2</c:v>
                </c:pt>
                <c:pt idx="29348">
                  <c:v>-7.3818899999999965E-2</c:v>
                </c:pt>
                <c:pt idx="29349">
                  <c:v>-7.3818899999999965E-2</c:v>
                </c:pt>
                <c:pt idx="29350">
                  <c:v>-7.3818899999999965E-2</c:v>
                </c:pt>
                <c:pt idx="29351">
                  <c:v>-7.0743200000000006E-2</c:v>
                </c:pt>
                <c:pt idx="29352">
                  <c:v>-7.3818899999999965E-2</c:v>
                </c:pt>
                <c:pt idx="29353">
                  <c:v>-7.3818899999999965E-2</c:v>
                </c:pt>
                <c:pt idx="29354">
                  <c:v>-7.0743200000000006E-2</c:v>
                </c:pt>
                <c:pt idx="29355">
                  <c:v>-6.7667399999999989E-2</c:v>
                </c:pt>
                <c:pt idx="29356">
                  <c:v>-6.7667399999999989E-2</c:v>
                </c:pt>
                <c:pt idx="29357">
                  <c:v>-6.7667399999999989E-2</c:v>
                </c:pt>
                <c:pt idx="29358">
                  <c:v>-6.7667399999999989E-2</c:v>
                </c:pt>
                <c:pt idx="29359">
                  <c:v>-6.7667399999999989E-2</c:v>
                </c:pt>
                <c:pt idx="29360">
                  <c:v>-6.7667399999999989E-2</c:v>
                </c:pt>
                <c:pt idx="29361">
                  <c:v>-6.4591599999999971E-2</c:v>
                </c:pt>
                <c:pt idx="29362">
                  <c:v>-6.4591599999999971E-2</c:v>
                </c:pt>
                <c:pt idx="29363">
                  <c:v>-6.1515800000000009E-2</c:v>
                </c:pt>
                <c:pt idx="29364">
                  <c:v>-6.4591599999999971E-2</c:v>
                </c:pt>
                <c:pt idx="29365">
                  <c:v>-6.4591599999999971E-2</c:v>
                </c:pt>
                <c:pt idx="29366">
                  <c:v>-6.1515800000000009E-2</c:v>
                </c:pt>
                <c:pt idx="29367">
                  <c:v>-6.4591599999999971E-2</c:v>
                </c:pt>
                <c:pt idx="29368">
                  <c:v>-6.4591599999999971E-2</c:v>
                </c:pt>
                <c:pt idx="29369">
                  <c:v>-6.4591599999999971E-2</c:v>
                </c:pt>
                <c:pt idx="29370">
                  <c:v>-6.1515800000000009E-2</c:v>
                </c:pt>
                <c:pt idx="29371">
                  <c:v>-6.4591599999999971E-2</c:v>
                </c:pt>
                <c:pt idx="29372">
                  <c:v>-6.4591599999999971E-2</c:v>
                </c:pt>
                <c:pt idx="29373">
                  <c:v>-6.4591599999999971E-2</c:v>
                </c:pt>
                <c:pt idx="29374">
                  <c:v>-6.4591599999999971E-2</c:v>
                </c:pt>
                <c:pt idx="29375">
                  <c:v>-6.4591599999999971E-2</c:v>
                </c:pt>
                <c:pt idx="29376">
                  <c:v>-6.4591599999999971E-2</c:v>
                </c:pt>
                <c:pt idx="29377">
                  <c:v>-6.7667399999999989E-2</c:v>
                </c:pt>
                <c:pt idx="29378">
                  <c:v>-7.0743200000000006E-2</c:v>
                </c:pt>
                <c:pt idx="29379">
                  <c:v>-7.0743200000000006E-2</c:v>
                </c:pt>
                <c:pt idx="29380">
                  <c:v>-6.7667399999999989E-2</c:v>
                </c:pt>
                <c:pt idx="29381">
                  <c:v>-6.4591599999999971E-2</c:v>
                </c:pt>
                <c:pt idx="29382">
                  <c:v>-6.4591599999999971E-2</c:v>
                </c:pt>
                <c:pt idx="29383">
                  <c:v>-6.4591599999999971E-2</c:v>
                </c:pt>
                <c:pt idx="29384">
                  <c:v>-6.4591599999999971E-2</c:v>
                </c:pt>
                <c:pt idx="29385">
                  <c:v>-6.1515800000000009E-2</c:v>
                </c:pt>
                <c:pt idx="29386">
                  <c:v>-6.1515800000000009E-2</c:v>
                </c:pt>
                <c:pt idx="29387">
                  <c:v>-6.1515800000000009E-2</c:v>
                </c:pt>
                <c:pt idx="29388">
                  <c:v>-6.1515800000000009E-2</c:v>
                </c:pt>
                <c:pt idx="29389">
                  <c:v>-6.1515800000000009E-2</c:v>
                </c:pt>
                <c:pt idx="29390">
                  <c:v>-6.1515800000000009E-2</c:v>
                </c:pt>
                <c:pt idx="29391">
                  <c:v>-6.4591599999999971E-2</c:v>
                </c:pt>
                <c:pt idx="29392">
                  <c:v>-6.4591599999999971E-2</c:v>
                </c:pt>
                <c:pt idx="29393">
                  <c:v>-6.4591599999999971E-2</c:v>
                </c:pt>
                <c:pt idx="29394">
                  <c:v>-6.1515800000000009E-2</c:v>
                </c:pt>
                <c:pt idx="29395">
                  <c:v>-5.8439999999999992E-2</c:v>
                </c:pt>
                <c:pt idx="29396">
                  <c:v>-5.8439999999999992E-2</c:v>
                </c:pt>
                <c:pt idx="29397">
                  <c:v>-5.8439999999999992E-2</c:v>
                </c:pt>
                <c:pt idx="29398">
                  <c:v>-5.8439999999999992E-2</c:v>
                </c:pt>
                <c:pt idx="29399">
                  <c:v>-5.5364199999999975E-2</c:v>
                </c:pt>
                <c:pt idx="29400">
                  <c:v>-5.8439999999999992E-2</c:v>
                </c:pt>
                <c:pt idx="29401">
                  <c:v>-6.1515800000000009E-2</c:v>
                </c:pt>
                <c:pt idx="29402">
                  <c:v>-5.8439999999999992E-2</c:v>
                </c:pt>
                <c:pt idx="29403">
                  <c:v>-5.8439999999999992E-2</c:v>
                </c:pt>
                <c:pt idx="29404">
                  <c:v>-5.8439999999999992E-2</c:v>
                </c:pt>
                <c:pt idx="29405">
                  <c:v>-6.1515800000000009E-2</c:v>
                </c:pt>
                <c:pt idx="29406">
                  <c:v>-6.1515800000000009E-2</c:v>
                </c:pt>
                <c:pt idx="29407">
                  <c:v>-5.8439999999999992E-2</c:v>
                </c:pt>
                <c:pt idx="29408">
                  <c:v>-5.5364199999999975E-2</c:v>
                </c:pt>
                <c:pt idx="29409">
                  <c:v>-5.8439999999999992E-2</c:v>
                </c:pt>
                <c:pt idx="29410">
                  <c:v>-6.1515800000000009E-2</c:v>
                </c:pt>
                <c:pt idx="29411">
                  <c:v>-6.1515800000000009E-2</c:v>
                </c:pt>
                <c:pt idx="29412">
                  <c:v>-5.8439999999999992E-2</c:v>
                </c:pt>
                <c:pt idx="29413">
                  <c:v>-5.8439999999999992E-2</c:v>
                </c:pt>
                <c:pt idx="29414">
                  <c:v>-5.8439999999999992E-2</c:v>
                </c:pt>
                <c:pt idx="29415">
                  <c:v>-5.8439999999999992E-2</c:v>
                </c:pt>
                <c:pt idx="29416">
                  <c:v>-5.8439999999999992E-2</c:v>
                </c:pt>
                <c:pt idx="29417">
                  <c:v>-5.8439999999999992E-2</c:v>
                </c:pt>
                <c:pt idx="29418">
                  <c:v>-6.1515800000000009E-2</c:v>
                </c:pt>
                <c:pt idx="29419">
                  <c:v>-6.1515800000000009E-2</c:v>
                </c:pt>
                <c:pt idx="29420">
                  <c:v>-6.4591599999999971E-2</c:v>
                </c:pt>
                <c:pt idx="29421">
                  <c:v>-6.1515800000000009E-2</c:v>
                </c:pt>
                <c:pt idx="29422">
                  <c:v>-6.1515800000000009E-2</c:v>
                </c:pt>
                <c:pt idx="29423">
                  <c:v>-6.4591599999999971E-2</c:v>
                </c:pt>
                <c:pt idx="29424">
                  <c:v>-6.4591599999999971E-2</c:v>
                </c:pt>
                <c:pt idx="29425">
                  <c:v>-6.7667399999999989E-2</c:v>
                </c:pt>
                <c:pt idx="29426">
                  <c:v>-6.7667399999999989E-2</c:v>
                </c:pt>
                <c:pt idx="29427">
                  <c:v>-6.4591599999999971E-2</c:v>
                </c:pt>
                <c:pt idx="29428">
                  <c:v>-6.7667399999999989E-2</c:v>
                </c:pt>
                <c:pt idx="29429">
                  <c:v>-6.7667399999999989E-2</c:v>
                </c:pt>
                <c:pt idx="29430">
                  <c:v>-6.7667399999999989E-2</c:v>
                </c:pt>
                <c:pt idx="29431">
                  <c:v>-6.7667399999999989E-2</c:v>
                </c:pt>
                <c:pt idx="29432">
                  <c:v>-6.7667399999999989E-2</c:v>
                </c:pt>
                <c:pt idx="29433">
                  <c:v>-6.7667399999999989E-2</c:v>
                </c:pt>
                <c:pt idx="29434">
                  <c:v>-6.4591599999999971E-2</c:v>
                </c:pt>
                <c:pt idx="29435">
                  <c:v>-6.7667399999999989E-2</c:v>
                </c:pt>
                <c:pt idx="29436">
                  <c:v>-6.7667399999999989E-2</c:v>
                </c:pt>
                <c:pt idx="29437">
                  <c:v>-6.7667399999999989E-2</c:v>
                </c:pt>
                <c:pt idx="29438">
                  <c:v>-6.4591599999999971E-2</c:v>
                </c:pt>
                <c:pt idx="29439">
                  <c:v>-6.1515800000000009E-2</c:v>
                </c:pt>
                <c:pt idx="29440">
                  <c:v>-6.1515800000000009E-2</c:v>
                </c:pt>
                <c:pt idx="29441">
                  <c:v>-5.8439999999999992E-2</c:v>
                </c:pt>
                <c:pt idx="29442">
                  <c:v>-6.1515800000000009E-2</c:v>
                </c:pt>
                <c:pt idx="29443">
                  <c:v>-5.8439999999999992E-2</c:v>
                </c:pt>
                <c:pt idx="29444">
                  <c:v>-6.1515800000000009E-2</c:v>
                </c:pt>
                <c:pt idx="29445">
                  <c:v>-5.8439999999999992E-2</c:v>
                </c:pt>
                <c:pt idx="29446">
                  <c:v>-5.8439999999999992E-2</c:v>
                </c:pt>
                <c:pt idx="29447">
                  <c:v>-5.5364199999999975E-2</c:v>
                </c:pt>
                <c:pt idx="29448">
                  <c:v>-5.2288399999999957E-2</c:v>
                </c:pt>
                <c:pt idx="29449">
                  <c:v>-5.5364199999999975E-2</c:v>
                </c:pt>
                <c:pt idx="29450">
                  <c:v>-5.5364199999999975E-2</c:v>
                </c:pt>
                <c:pt idx="29451">
                  <c:v>-5.5364199999999975E-2</c:v>
                </c:pt>
                <c:pt idx="29452">
                  <c:v>-5.5364199999999975E-2</c:v>
                </c:pt>
                <c:pt idx="29453">
                  <c:v>-5.5364199999999975E-2</c:v>
                </c:pt>
                <c:pt idx="29454">
                  <c:v>-5.8439999999999992E-2</c:v>
                </c:pt>
                <c:pt idx="29455">
                  <c:v>-5.8439999999999992E-2</c:v>
                </c:pt>
                <c:pt idx="29456">
                  <c:v>-5.2288399999999957E-2</c:v>
                </c:pt>
                <c:pt idx="29457">
                  <c:v>-5.2288399999999957E-2</c:v>
                </c:pt>
                <c:pt idx="29458">
                  <c:v>-5.2288399999999957E-2</c:v>
                </c:pt>
                <c:pt idx="29459">
                  <c:v>-5.2288399999999957E-2</c:v>
                </c:pt>
                <c:pt idx="29460">
                  <c:v>-5.2288399999999957E-2</c:v>
                </c:pt>
                <c:pt idx="29461">
                  <c:v>-5.2288399999999957E-2</c:v>
                </c:pt>
                <c:pt idx="29462">
                  <c:v>-5.5364199999999975E-2</c:v>
                </c:pt>
                <c:pt idx="29463">
                  <c:v>-5.8439999999999992E-2</c:v>
                </c:pt>
                <c:pt idx="29464">
                  <c:v>-5.8439999999999992E-2</c:v>
                </c:pt>
                <c:pt idx="29465">
                  <c:v>-5.5364199999999975E-2</c:v>
                </c:pt>
                <c:pt idx="29466">
                  <c:v>-5.8439999999999992E-2</c:v>
                </c:pt>
                <c:pt idx="29467">
                  <c:v>-6.1515800000000009E-2</c:v>
                </c:pt>
                <c:pt idx="29468">
                  <c:v>-6.1515800000000009E-2</c:v>
                </c:pt>
                <c:pt idx="29469">
                  <c:v>-6.1515800000000009E-2</c:v>
                </c:pt>
                <c:pt idx="29470">
                  <c:v>-6.1515800000000009E-2</c:v>
                </c:pt>
                <c:pt idx="29471">
                  <c:v>-6.1515800000000009E-2</c:v>
                </c:pt>
                <c:pt idx="29472">
                  <c:v>-5.8439999999999992E-2</c:v>
                </c:pt>
                <c:pt idx="29473">
                  <c:v>-5.5364199999999975E-2</c:v>
                </c:pt>
                <c:pt idx="29474">
                  <c:v>-5.5364199999999975E-2</c:v>
                </c:pt>
                <c:pt idx="29475">
                  <c:v>-5.5364199999999975E-2</c:v>
                </c:pt>
                <c:pt idx="29476">
                  <c:v>-5.8439999999999992E-2</c:v>
                </c:pt>
                <c:pt idx="29477">
                  <c:v>-6.1515800000000009E-2</c:v>
                </c:pt>
                <c:pt idx="29478">
                  <c:v>-6.1515800000000009E-2</c:v>
                </c:pt>
                <c:pt idx="29479">
                  <c:v>-6.1515800000000009E-2</c:v>
                </c:pt>
                <c:pt idx="29480">
                  <c:v>-6.4591599999999971E-2</c:v>
                </c:pt>
                <c:pt idx="29481">
                  <c:v>-6.7667399999999989E-2</c:v>
                </c:pt>
                <c:pt idx="29482">
                  <c:v>-6.7667399999999989E-2</c:v>
                </c:pt>
                <c:pt idx="29483">
                  <c:v>-7.0743200000000006E-2</c:v>
                </c:pt>
                <c:pt idx="29484">
                  <c:v>-7.0743200000000006E-2</c:v>
                </c:pt>
                <c:pt idx="29485">
                  <c:v>-7.0743200000000006E-2</c:v>
                </c:pt>
                <c:pt idx="29486">
                  <c:v>-7.0743200000000006E-2</c:v>
                </c:pt>
                <c:pt idx="29487">
                  <c:v>-7.0743200000000006E-2</c:v>
                </c:pt>
                <c:pt idx="29488">
                  <c:v>-7.3818899999999965E-2</c:v>
                </c:pt>
                <c:pt idx="29489">
                  <c:v>-7.3818899999999965E-2</c:v>
                </c:pt>
                <c:pt idx="29490">
                  <c:v>-7.3818899999999965E-2</c:v>
                </c:pt>
                <c:pt idx="29491">
                  <c:v>-7.6894699999999983E-2</c:v>
                </c:pt>
                <c:pt idx="29492">
                  <c:v>-7.6894699999999983E-2</c:v>
                </c:pt>
                <c:pt idx="29493">
                  <c:v>-7.6894699999999983E-2</c:v>
                </c:pt>
                <c:pt idx="29494">
                  <c:v>-7.6894699999999983E-2</c:v>
                </c:pt>
                <c:pt idx="29495">
                  <c:v>-7.3818899999999965E-2</c:v>
                </c:pt>
                <c:pt idx="29496">
                  <c:v>-7.3818899999999965E-2</c:v>
                </c:pt>
                <c:pt idx="29497">
                  <c:v>-7.0743200000000006E-2</c:v>
                </c:pt>
                <c:pt idx="29498">
                  <c:v>-7.0743200000000006E-2</c:v>
                </c:pt>
                <c:pt idx="29499">
                  <c:v>-7.0743200000000006E-2</c:v>
                </c:pt>
                <c:pt idx="29500">
                  <c:v>-7.0743200000000006E-2</c:v>
                </c:pt>
                <c:pt idx="29501">
                  <c:v>-6.7667399999999989E-2</c:v>
                </c:pt>
                <c:pt idx="29502">
                  <c:v>-7.0743200000000006E-2</c:v>
                </c:pt>
                <c:pt idx="29503">
                  <c:v>-7.3818899999999965E-2</c:v>
                </c:pt>
                <c:pt idx="29504">
                  <c:v>-7.3818899999999965E-2</c:v>
                </c:pt>
                <c:pt idx="29505">
                  <c:v>-7.0743200000000006E-2</c:v>
                </c:pt>
                <c:pt idx="29506">
                  <c:v>-6.7667399999999989E-2</c:v>
                </c:pt>
                <c:pt idx="29507">
                  <c:v>-6.4591599999999971E-2</c:v>
                </c:pt>
                <c:pt idx="29508">
                  <c:v>-6.4591599999999971E-2</c:v>
                </c:pt>
                <c:pt idx="29509">
                  <c:v>-6.4591599999999971E-2</c:v>
                </c:pt>
                <c:pt idx="29510">
                  <c:v>-6.7667399999999989E-2</c:v>
                </c:pt>
                <c:pt idx="29511">
                  <c:v>-6.7667399999999989E-2</c:v>
                </c:pt>
                <c:pt idx="29512">
                  <c:v>-6.7667399999999989E-2</c:v>
                </c:pt>
                <c:pt idx="29513">
                  <c:v>-6.7667399999999989E-2</c:v>
                </c:pt>
                <c:pt idx="29514">
                  <c:v>-6.4591599999999971E-2</c:v>
                </c:pt>
                <c:pt idx="29515">
                  <c:v>-6.4591599999999971E-2</c:v>
                </c:pt>
                <c:pt idx="29516">
                  <c:v>-6.7667399999999989E-2</c:v>
                </c:pt>
                <c:pt idx="29517">
                  <c:v>-6.7667399999999989E-2</c:v>
                </c:pt>
                <c:pt idx="29518">
                  <c:v>-7.0743200000000006E-2</c:v>
                </c:pt>
                <c:pt idx="29519">
                  <c:v>-7.0743200000000006E-2</c:v>
                </c:pt>
                <c:pt idx="29520">
                  <c:v>-7.0743200000000006E-2</c:v>
                </c:pt>
                <c:pt idx="29521">
                  <c:v>-7.3818899999999965E-2</c:v>
                </c:pt>
                <c:pt idx="29522">
                  <c:v>-7.3818899999999965E-2</c:v>
                </c:pt>
                <c:pt idx="29523">
                  <c:v>-7.3818899999999965E-2</c:v>
                </c:pt>
                <c:pt idx="29524">
                  <c:v>-7.3818899999999965E-2</c:v>
                </c:pt>
                <c:pt idx="29525">
                  <c:v>-7.0743200000000006E-2</c:v>
                </c:pt>
                <c:pt idx="29526">
                  <c:v>-7.3818899999999965E-2</c:v>
                </c:pt>
                <c:pt idx="29527">
                  <c:v>-7.0743200000000006E-2</c:v>
                </c:pt>
                <c:pt idx="29528">
                  <c:v>-7.0743200000000006E-2</c:v>
                </c:pt>
                <c:pt idx="29529">
                  <c:v>-7.3818899999999965E-2</c:v>
                </c:pt>
                <c:pt idx="29530">
                  <c:v>-7.3818899999999965E-2</c:v>
                </c:pt>
                <c:pt idx="29531">
                  <c:v>-7.0743200000000006E-2</c:v>
                </c:pt>
                <c:pt idx="29532">
                  <c:v>-6.7667399999999989E-2</c:v>
                </c:pt>
                <c:pt idx="29533">
                  <c:v>-6.4591599999999971E-2</c:v>
                </c:pt>
                <c:pt idx="29534">
                  <c:v>-6.4591599999999971E-2</c:v>
                </c:pt>
                <c:pt idx="29535">
                  <c:v>-6.4591599999999971E-2</c:v>
                </c:pt>
                <c:pt idx="29536">
                  <c:v>-6.7667399999999989E-2</c:v>
                </c:pt>
                <c:pt idx="29537">
                  <c:v>-6.7667399999999989E-2</c:v>
                </c:pt>
                <c:pt idx="29538">
                  <c:v>-6.4591599999999971E-2</c:v>
                </c:pt>
                <c:pt idx="29539">
                  <c:v>-6.4591599999999971E-2</c:v>
                </c:pt>
                <c:pt idx="29540">
                  <c:v>-6.7667399999999989E-2</c:v>
                </c:pt>
                <c:pt idx="29541">
                  <c:v>-6.7667399999999989E-2</c:v>
                </c:pt>
                <c:pt idx="29542">
                  <c:v>-6.7667399999999989E-2</c:v>
                </c:pt>
                <c:pt idx="29543">
                  <c:v>-6.7667399999999989E-2</c:v>
                </c:pt>
                <c:pt idx="29544">
                  <c:v>-6.4591599999999971E-2</c:v>
                </c:pt>
                <c:pt idx="29545">
                  <c:v>-6.4591599999999971E-2</c:v>
                </c:pt>
                <c:pt idx="29546">
                  <c:v>-6.7667399999999989E-2</c:v>
                </c:pt>
                <c:pt idx="29547">
                  <c:v>-6.7667399999999989E-2</c:v>
                </c:pt>
                <c:pt idx="29548">
                  <c:v>-6.4591599999999971E-2</c:v>
                </c:pt>
                <c:pt idx="29549">
                  <c:v>-6.4591599999999971E-2</c:v>
                </c:pt>
                <c:pt idx="29550">
                  <c:v>-6.4591599999999971E-2</c:v>
                </c:pt>
                <c:pt idx="29551">
                  <c:v>-6.4591599999999971E-2</c:v>
                </c:pt>
                <c:pt idx="29552">
                  <c:v>-6.4591599999999971E-2</c:v>
                </c:pt>
                <c:pt idx="29553">
                  <c:v>-6.7667399999999989E-2</c:v>
                </c:pt>
                <c:pt idx="29554">
                  <c:v>-6.7667399999999989E-2</c:v>
                </c:pt>
                <c:pt idx="29555">
                  <c:v>-6.4591599999999971E-2</c:v>
                </c:pt>
                <c:pt idx="29556">
                  <c:v>-6.1515800000000009E-2</c:v>
                </c:pt>
                <c:pt idx="29557">
                  <c:v>-6.4591599999999971E-2</c:v>
                </c:pt>
                <c:pt idx="29558">
                  <c:v>-6.7667399999999989E-2</c:v>
                </c:pt>
                <c:pt idx="29559">
                  <c:v>-6.7667399999999989E-2</c:v>
                </c:pt>
                <c:pt idx="29560">
                  <c:v>-6.7667399999999989E-2</c:v>
                </c:pt>
                <c:pt idx="29561">
                  <c:v>-6.4591599999999971E-2</c:v>
                </c:pt>
                <c:pt idx="29562">
                  <c:v>-6.4591599999999971E-2</c:v>
                </c:pt>
                <c:pt idx="29563">
                  <c:v>-6.4591599999999971E-2</c:v>
                </c:pt>
                <c:pt idx="29564">
                  <c:v>-6.1515800000000009E-2</c:v>
                </c:pt>
                <c:pt idx="29565">
                  <c:v>-6.4591599999999971E-2</c:v>
                </c:pt>
                <c:pt idx="29566">
                  <c:v>-6.4591599999999971E-2</c:v>
                </c:pt>
                <c:pt idx="29567">
                  <c:v>-6.7667399999999989E-2</c:v>
                </c:pt>
                <c:pt idx="29568">
                  <c:v>-6.7667399999999989E-2</c:v>
                </c:pt>
                <c:pt idx="29569">
                  <c:v>-7.0743200000000006E-2</c:v>
                </c:pt>
                <c:pt idx="29570">
                  <c:v>-7.0743200000000006E-2</c:v>
                </c:pt>
                <c:pt idx="29571">
                  <c:v>-6.7667399999999989E-2</c:v>
                </c:pt>
                <c:pt idx="29572">
                  <c:v>-6.4591599999999971E-2</c:v>
                </c:pt>
                <c:pt idx="29573">
                  <c:v>-6.7667399999999989E-2</c:v>
                </c:pt>
                <c:pt idx="29574">
                  <c:v>-6.7667399999999989E-2</c:v>
                </c:pt>
                <c:pt idx="29575">
                  <c:v>-6.7667399999999989E-2</c:v>
                </c:pt>
                <c:pt idx="29576">
                  <c:v>-6.4591599999999971E-2</c:v>
                </c:pt>
                <c:pt idx="29577">
                  <c:v>-6.4591599999999971E-2</c:v>
                </c:pt>
                <c:pt idx="29578">
                  <c:v>-6.4591599999999971E-2</c:v>
                </c:pt>
                <c:pt idx="29579">
                  <c:v>-6.1515800000000009E-2</c:v>
                </c:pt>
                <c:pt idx="29580">
                  <c:v>-5.8439999999999992E-2</c:v>
                </c:pt>
                <c:pt idx="29581">
                  <c:v>-5.8439999999999992E-2</c:v>
                </c:pt>
                <c:pt idx="29582">
                  <c:v>-5.8439999999999992E-2</c:v>
                </c:pt>
                <c:pt idx="29583">
                  <c:v>-5.8439999999999992E-2</c:v>
                </c:pt>
                <c:pt idx="29584">
                  <c:v>-5.8439999999999992E-2</c:v>
                </c:pt>
                <c:pt idx="29585">
                  <c:v>-5.8439999999999992E-2</c:v>
                </c:pt>
                <c:pt idx="29586">
                  <c:v>-5.8439999999999992E-2</c:v>
                </c:pt>
                <c:pt idx="29587">
                  <c:v>-5.8439999999999992E-2</c:v>
                </c:pt>
                <c:pt idx="29588">
                  <c:v>-6.1515800000000009E-2</c:v>
                </c:pt>
                <c:pt idx="29589">
                  <c:v>-6.4591599999999971E-2</c:v>
                </c:pt>
                <c:pt idx="29590">
                  <c:v>-6.1515800000000009E-2</c:v>
                </c:pt>
                <c:pt idx="29591">
                  <c:v>-5.8439999999999992E-2</c:v>
                </c:pt>
                <c:pt idx="29592">
                  <c:v>-5.5364199999999975E-2</c:v>
                </c:pt>
                <c:pt idx="29593">
                  <c:v>-5.8439999999999992E-2</c:v>
                </c:pt>
                <c:pt idx="29594">
                  <c:v>-5.8439999999999992E-2</c:v>
                </c:pt>
                <c:pt idx="29595">
                  <c:v>-6.1515800000000009E-2</c:v>
                </c:pt>
                <c:pt idx="29596">
                  <c:v>-6.1515800000000009E-2</c:v>
                </c:pt>
                <c:pt idx="29597">
                  <c:v>-6.4591599999999971E-2</c:v>
                </c:pt>
                <c:pt idx="29598">
                  <c:v>-6.7667399999999989E-2</c:v>
                </c:pt>
                <c:pt idx="29599">
                  <c:v>-6.7667399999999989E-2</c:v>
                </c:pt>
                <c:pt idx="29600">
                  <c:v>-6.7667399999999989E-2</c:v>
                </c:pt>
                <c:pt idx="29601">
                  <c:v>-6.4591599999999971E-2</c:v>
                </c:pt>
                <c:pt idx="29602">
                  <c:v>-6.1515800000000009E-2</c:v>
                </c:pt>
                <c:pt idx="29603">
                  <c:v>-6.1515800000000009E-2</c:v>
                </c:pt>
                <c:pt idx="29604">
                  <c:v>-5.8439999999999992E-2</c:v>
                </c:pt>
                <c:pt idx="29605">
                  <c:v>-5.5364199999999975E-2</c:v>
                </c:pt>
                <c:pt idx="29606">
                  <c:v>-5.5364199999999975E-2</c:v>
                </c:pt>
                <c:pt idx="29607">
                  <c:v>-5.8439999999999992E-2</c:v>
                </c:pt>
                <c:pt idx="29608">
                  <c:v>-5.8439999999999992E-2</c:v>
                </c:pt>
                <c:pt idx="29609">
                  <c:v>-5.8439999999999992E-2</c:v>
                </c:pt>
                <c:pt idx="29610">
                  <c:v>-6.1515800000000009E-2</c:v>
                </c:pt>
                <c:pt idx="29611">
                  <c:v>-6.4591599999999971E-2</c:v>
                </c:pt>
                <c:pt idx="29612">
                  <c:v>-6.1515800000000009E-2</c:v>
                </c:pt>
                <c:pt idx="29613">
                  <c:v>-5.8439999999999992E-2</c:v>
                </c:pt>
                <c:pt idx="29614">
                  <c:v>-5.8439999999999992E-2</c:v>
                </c:pt>
                <c:pt idx="29615">
                  <c:v>-5.5364199999999975E-2</c:v>
                </c:pt>
                <c:pt idx="29616">
                  <c:v>-5.2288399999999957E-2</c:v>
                </c:pt>
                <c:pt idx="29617">
                  <c:v>-5.2288399999999957E-2</c:v>
                </c:pt>
                <c:pt idx="29618">
                  <c:v>-5.2288399999999957E-2</c:v>
                </c:pt>
                <c:pt idx="29619">
                  <c:v>-5.5364199999999975E-2</c:v>
                </c:pt>
                <c:pt idx="29620">
                  <c:v>-5.2288399999999957E-2</c:v>
                </c:pt>
                <c:pt idx="29621">
                  <c:v>-4.9212599999999995E-2</c:v>
                </c:pt>
                <c:pt idx="29622">
                  <c:v>-5.2288399999999957E-2</c:v>
                </c:pt>
                <c:pt idx="29623">
                  <c:v>-5.2288399999999957E-2</c:v>
                </c:pt>
                <c:pt idx="29624">
                  <c:v>-5.2288399999999957E-2</c:v>
                </c:pt>
                <c:pt idx="29625">
                  <c:v>-4.9212599999999995E-2</c:v>
                </c:pt>
                <c:pt idx="29626">
                  <c:v>-4.9212599999999995E-2</c:v>
                </c:pt>
                <c:pt idx="29627">
                  <c:v>-5.2288399999999957E-2</c:v>
                </c:pt>
                <c:pt idx="29628">
                  <c:v>-5.5364199999999975E-2</c:v>
                </c:pt>
                <c:pt idx="29629">
                  <c:v>-5.5364199999999975E-2</c:v>
                </c:pt>
                <c:pt idx="29630">
                  <c:v>-5.5364199999999975E-2</c:v>
                </c:pt>
                <c:pt idx="29631">
                  <c:v>-5.5364199999999975E-2</c:v>
                </c:pt>
                <c:pt idx="29632">
                  <c:v>-5.5364199999999975E-2</c:v>
                </c:pt>
                <c:pt idx="29633">
                  <c:v>-5.2288399999999957E-2</c:v>
                </c:pt>
                <c:pt idx="29634">
                  <c:v>-5.2288399999999957E-2</c:v>
                </c:pt>
                <c:pt idx="29635">
                  <c:v>-5.2288399999999957E-2</c:v>
                </c:pt>
                <c:pt idx="29636">
                  <c:v>-5.2288399999999957E-2</c:v>
                </c:pt>
                <c:pt idx="29637">
                  <c:v>-5.2288399999999957E-2</c:v>
                </c:pt>
                <c:pt idx="29638">
                  <c:v>-5.2288399999999957E-2</c:v>
                </c:pt>
                <c:pt idx="29639">
                  <c:v>-5.5364199999999975E-2</c:v>
                </c:pt>
                <c:pt idx="29640">
                  <c:v>-5.2288399999999957E-2</c:v>
                </c:pt>
                <c:pt idx="29641">
                  <c:v>-5.2288399999999957E-2</c:v>
                </c:pt>
                <c:pt idx="29642">
                  <c:v>-5.2288399999999957E-2</c:v>
                </c:pt>
                <c:pt idx="29643">
                  <c:v>-5.2288399999999957E-2</c:v>
                </c:pt>
                <c:pt idx="29644">
                  <c:v>-5.5364199999999975E-2</c:v>
                </c:pt>
                <c:pt idx="29645">
                  <c:v>-5.2288399999999957E-2</c:v>
                </c:pt>
                <c:pt idx="29646">
                  <c:v>-5.5364199999999975E-2</c:v>
                </c:pt>
                <c:pt idx="29647">
                  <c:v>-5.5364199999999975E-2</c:v>
                </c:pt>
                <c:pt idx="29648">
                  <c:v>-5.8439999999999992E-2</c:v>
                </c:pt>
                <c:pt idx="29649">
                  <c:v>-5.8439999999999992E-2</c:v>
                </c:pt>
                <c:pt idx="29650">
                  <c:v>-5.8439999999999992E-2</c:v>
                </c:pt>
                <c:pt idx="29651">
                  <c:v>-6.1515800000000009E-2</c:v>
                </c:pt>
                <c:pt idx="29652">
                  <c:v>-6.4591599999999971E-2</c:v>
                </c:pt>
                <c:pt idx="29653">
                  <c:v>-6.4591599999999971E-2</c:v>
                </c:pt>
                <c:pt idx="29654">
                  <c:v>-6.4591599999999971E-2</c:v>
                </c:pt>
                <c:pt idx="29655">
                  <c:v>-6.4591599999999971E-2</c:v>
                </c:pt>
                <c:pt idx="29656">
                  <c:v>-6.4591599999999971E-2</c:v>
                </c:pt>
                <c:pt idx="29657">
                  <c:v>-6.4591599999999971E-2</c:v>
                </c:pt>
                <c:pt idx="29658">
                  <c:v>-6.4591599999999971E-2</c:v>
                </c:pt>
                <c:pt idx="29659">
                  <c:v>-6.4591599999999971E-2</c:v>
                </c:pt>
                <c:pt idx="29660">
                  <c:v>-6.7667399999999989E-2</c:v>
                </c:pt>
                <c:pt idx="29661">
                  <c:v>-6.7667399999999989E-2</c:v>
                </c:pt>
                <c:pt idx="29662">
                  <c:v>-6.7667399999999989E-2</c:v>
                </c:pt>
                <c:pt idx="29663">
                  <c:v>-7.0743200000000006E-2</c:v>
                </c:pt>
                <c:pt idx="29664">
                  <c:v>-7.3818899999999965E-2</c:v>
                </c:pt>
                <c:pt idx="29665">
                  <c:v>-7.3818899999999965E-2</c:v>
                </c:pt>
                <c:pt idx="29666">
                  <c:v>-7.0743200000000006E-2</c:v>
                </c:pt>
                <c:pt idx="29667">
                  <c:v>-7.3818899999999965E-2</c:v>
                </c:pt>
                <c:pt idx="29668">
                  <c:v>-7.6894699999999983E-2</c:v>
                </c:pt>
                <c:pt idx="29669">
                  <c:v>-7.6894699999999983E-2</c:v>
                </c:pt>
                <c:pt idx="29670">
                  <c:v>-7.6894699999999983E-2</c:v>
                </c:pt>
                <c:pt idx="29671">
                  <c:v>-7.6894699999999983E-2</c:v>
                </c:pt>
                <c:pt idx="29672">
                  <c:v>-7.6894699999999983E-2</c:v>
                </c:pt>
                <c:pt idx="29673">
                  <c:v>-7.99705E-2</c:v>
                </c:pt>
                <c:pt idx="29674">
                  <c:v>-7.99705E-2</c:v>
                </c:pt>
                <c:pt idx="29675">
                  <c:v>-7.99705E-2</c:v>
                </c:pt>
                <c:pt idx="29676">
                  <c:v>-7.99705E-2</c:v>
                </c:pt>
                <c:pt idx="29677">
                  <c:v>-7.99705E-2</c:v>
                </c:pt>
                <c:pt idx="29678">
                  <c:v>-7.6894699999999983E-2</c:v>
                </c:pt>
                <c:pt idx="29679">
                  <c:v>-7.6894699999999983E-2</c:v>
                </c:pt>
                <c:pt idx="29680">
                  <c:v>-7.99705E-2</c:v>
                </c:pt>
                <c:pt idx="29681">
                  <c:v>-7.99705E-2</c:v>
                </c:pt>
                <c:pt idx="29682">
                  <c:v>-7.6894699999999983E-2</c:v>
                </c:pt>
                <c:pt idx="29683">
                  <c:v>-7.99705E-2</c:v>
                </c:pt>
                <c:pt idx="29684">
                  <c:v>-7.99705E-2</c:v>
                </c:pt>
                <c:pt idx="29685">
                  <c:v>-7.6894699999999983E-2</c:v>
                </c:pt>
                <c:pt idx="29686">
                  <c:v>-7.6894699999999983E-2</c:v>
                </c:pt>
                <c:pt idx="29687">
                  <c:v>-7.6894699999999983E-2</c:v>
                </c:pt>
                <c:pt idx="29688">
                  <c:v>-7.6894699999999983E-2</c:v>
                </c:pt>
                <c:pt idx="29689">
                  <c:v>-7.6894699999999983E-2</c:v>
                </c:pt>
                <c:pt idx="29690">
                  <c:v>-7.99705E-2</c:v>
                </c:pt>
                <c:pt idx="29691">
                  <c:v>-7.99705E-2</c:v>
                </c:pt>
                <c:pt idx="29692">
                  <c:v>-7.99705E-2</c:v>
                </c:pt>
                <c:pt idx="29693">
                  <c:v>-7.6894699999999983E-2</c:v>
                </c:pt>
                <c:pt idx="29694">
                  <c:v>-7.99705E-2</c:v>
                </c:pt>
                <c:pt idx="29695">
                  <c:v>-7.99705E-2</c:v>
                </c:pt>
                <c:pt idx="29696">
                  <c:v>-7.99705E-2</c:v>
                </c:pt>
                <c:pt idx="29697">
                  <c:v>-8.3046299999999962E-2</c:v>
                </c:pt>
                <c:pt idx="29698">
                  <c:v>-8.3046299999999962E-2</c:v>
                </c:pt>
                <c:pt idx="29699">
                  <c:v>-8.6122099999999979E-2</c:v>
                </c:pt>
                <c:pt idx="29700">
                  <c:v>-8.6122099999999979E-2</c:v>
                </c:pt>
                <c:pt idx="29701">
                  <c:v>-8.9197899999999997E-2</c:v>
                </c:pt>
                <c:pt idx="29702">
                  <c:v>-9.2273600000000011E-2</c:v>
                </c:pt>
                <c:pt idx="29703">
                  <c:v>-9.2273600000000011E-2</c:v>
                </c:pt>
                <c:pt idx="29704">
                  <c:v>-9.5349399999999973E-2</c:v>
                </c:pt>
                <c:pt idx="29705">
                  <c:v>-9.2273600000000011E-2</c:v>
                </c:pt>
                <c:pt idx="29706">
                  <c:v>-9.2273600000000011E-2</c:v>
                </c:pt>
                <c:pt idx="29707">
                  <c:v>-9.2273600000000011E-2</c:v>
                </c:pt>
                <c:pt idx="29708">
                  <c:v>-8.9197899999999997E-2</c:v>
                </c:pt>
                <c:pt idx="29709">
                  <c:v>-9.2273600000000011E-2</c:v>
                </c:pt>
                <c:pt idx="29710">
                  <c:v>-9.2273600000000011E-2</c:v>
                </c:pt>
                <c:pt idx="29711">
                  <c:v>-9.2273600000000011E-2</c:v>
                </c:pt>
                <c:pt idx="29712">
                  <c:v>-9.2273600000000011E-2</c:v>
                </c:pt>
                <c:pt idx="29713">
                  <c:v>-9.5349399999999973E-2</c:v>
                </c:pt>
                <c:pt idx="29714">
                  <c:v>-9.842519999999999E-2</c:v>
                </c:pt>
                <c:pt idx="29715">
                  <c:v>-9.842519999999999E-2</c:v>
                </c:pt>
                <c:pt idx="29716">
                  <c:v>-9.842519999999999E-2</c:v>
                </c:pt>
                <c:pt idx="29717">
                  <c:v>-0.10150099999999998</c:v>
                </c:pt>
                <c:pt idx="29718">
                  <c:v>-9.842519999999999E-2</c:v>
                </c:pt>
                <c:pt idx="29719">
                  <c:v>-9.5349399999999973E-2</c:v>
                </c:pt>
                <c:pt idx="29720">
                  <c:v>-9.5349399999999973E-2</c:v>
                </c:pt>
                <c:pt idx="29721">
                  <c:v>-9.842519999999999E-2</c:v>
                </c:pt>
                <c:pt idx="29722">
                  <c:v>-9.842519999999999E-2</c:v>
                </c:pt>
                <c:pt idx="29723">
                  <c:v>-9.842519999999999E-2</c:v>
                </c:pt>
                <c:pt idx="29724">
                  <c:v>-9.5349399999999973E-2</c:v>
                </c:pt>
                <c:pt idx="29725">
                  <c:v>-9.5349399999999973E-2</c:v>
                </c:pt>
                <c:pt idx="29726">
                  <c:v>-9.5349399999999973E-2</c:v>
                </c:pt>
                <c:pt idx="29727">
                  <c:v>-9.5349399999999973E-2</c:v>
                </c:pt>
                <c:pt idx="29728">
                  <c:v>-9.842519999999999E-2</c:v>
                </c:pt>
                <c:pt idx="29729">
                  <c:v>-9.842519999999999E-2</c:v>
                </c:pt>
                <c:pt idx="29730">
                  <c:v>-9.5349399999999973E-2</c:v>
                </c:pt>
                <c:pt idx="29731">
                  <c:v>-9.842519999999999E-2</c:v>
                </c:pt>
                <c:pt idx="29732">
                  <c:v>-9.842519999999999E-2</c:v>
                </c:pt>
                <c:pt idx="29733">
                  <c:v>-9.842519999999999E-2</c:v>
                </c:pt>
                <c:pt idx="29734">
                  <c:v>-9.5349399999999973E-2</c:v>
                </c:pt>
                <c:pt idx="29735">
                  <c:v>-9.5349399999999973E-2</c:v>
                </c:pt>
                <c:pt idx="29736">
                  <c:v>-9.5349399999999973E-2</c:v>
                </c:pt>
                <c:pt idx="29737">
                  <c:v>-9.5349399999999973E-2</c:v>
                </c:pt>
                <c:pt idx="29738">
                  <c:v>-9.2273600000000011E-2</c:v>
                </c:pt>
                <c:pt idx="29739">
                  <c:v>-8.9197899999999997E-2</c:v>
                </c:pt>
                <c:pt idx="29740">
                  <c:v>-8.9197899999999997E-2</c:v>
                </c:pt>
                <c:pt idx="29741">
                  <c:v>-8.9197899999999997E-2</c:v>
                </c:pt>
                <c:pt idx="29742">
                  <c:v>-8.6122099999999979E-2</c:v>
                </c:pt>
                <c:pt idx="29743">
                  <c:v>-8.9197899999999997E-2</c:v>
                </c:pt>
                <c:pt idx="29744">
                  <c:v>-8.6122099999999979E-2</c:v>
                </c:pt>
                <c:pt idx="29745">
                  <c:v>-8.3046299999999962E-2</c:v>
                </c:pt>
                <c:pt idx="29746">
                  <c:v>-7.99705E-2</c:v>
                </c:pt>
                <c:pt idx="29747">
                  <c:v>-7.6894699999999983E-2</c:v>
                </c:pt>
                <c:pt idx="29748">
                  <c:v>-7.6894699999999983E-2</c:v>
                </c:pt>
                <c:pt idx="29749">
                  <c:v>-7.3818899999999965E-2</c:v>
                </c:pt>
                <c:pt idx="29750">
                  <c:v>-7.3818899999999965E-2</c:v>
                </c:pt>
                <c:pt idx="29751">
                  <c:v>-7.6894699999999983E-2</c:v>
                </c:pt>
                <c:pt idx="29752">
                  <c:v>-7.99705E-2</c:v>
                </c:pt>
                <c:pt idx="29753">
                  <c:v>-8.3046299999999962E-2</c:v>
                </c:pt>
                <c:pt idx="29754">
                  <c:v>-8.3046299999999962E-2</c:v>
                </c:pt>
                <c:pt idx="29755">
                  <c:v>-8.3046299999999962E-2</c:v>
                </c:pt>
                <c:pt idx="29756">
                  <c:v>-8.6122099999999979E-2</c:v>
                </c:pt>
                <c:pt idx="29757">
                  <c:v>-8.9197899999999997E-2</c:v>
                </c:pt>
                <c:pt idx="29758">
                  <c:v>-8.9197899999999997E-2</c:v>
                </c:pt>
                <c:pt idx="29759">
                  <c:v>-8.9197899999999997E-2</c:v>
                </c:pt>
                <c:pt idx="29760">
                  <c:v>-8.9197899999999997E-2</c:v>
                </c:pt>
                <c:pt idx="29761">
                  <c:v>-8.9197899999999997E-2</c:v>
                </c:pt>
                <c:pt idx="29762">
                  <c:v>-8.6122099999999979E-2</c:v>
                </c:pt>
                <c:pt idx="29763">
                  <c:v>-8.9197899999999997E-2</c:v>
                </c:pt>
                <c:pt idx="29764">
                  <c:v>-8.9197899999999997E-2</c:v>
                </c:pt>
                <c:pt idx="29765">
                  <c:v>-8.6122099999999979E-2</c:v>
                </c:pt>
                <c:pt idx="29766">
                  <c:v>-8.6122099999999979E-2</c:v>
                </c:pt>
                <c:pt idx="29767">
                  <c:v>-8.9197899999999997E-2</c:v>
                </c:pt>
                <c:pt idx="29768">
                  <c:v>-8.9197899999999997E-2</c:v>
                </c:pt>
                <c:pt idx="29769">
                  <c:v>-9.2273600000000011E-2</c:v>
                </c:pt>
                <c:pt idx="29770">
                  <c:v>-9.5349399999999973E-2</c:v>
                </c:pt>
                <c:pt idx="29771">
                  <c:v>-9.5349399999999973E-2</c:v>
                </c:pt>
                <c:pt idx="29772">
                  <c:v>-9.2273600000000011E-2</c:v>
                </c:pt>
                <c:pt idx="29773">
                  <c:v>-8.9197899999999997E-2</c:v>
                </c:pt>
                <c:pt idx="29774">
                  <c:v>-8.9197899999999997E-2</c:v>
                </c:pt>
                <c:pt idx="29775">
                  <c:v>-8.6122099999999979E-2</c:v>
                </c:pt>
                <c:pt idx="29776">
                  <c:v>-8.6122099999999979E-2</c:v>
                </c:pt>
                <c:pt idx="29777">
                  <c:v>-8.3046299999999962E-2</c:v>
                </c:pt>
                <c:pt idx="29778">
                  <c:v>-8.3046299999999962E-2</c:v>
                </c:pt>
                <c:pt idx="29779">
                  <c:v>-8.6122099999999979E-2</c:v>
                </c:pt>
                <c:pt idx="29780">
                  <c:v>-8.3046299999999962E-2</c:v>
                </c:pt>
                <c:pt idx="29781">
                  <c:v>-8.3046299999999962E-2</c:v>
                </c:pt>
                <c:pt idx="29782">
                  <c:v>-8.3046299999999962E-2</c:v>
                </c:pt>
                <c:pt idx="29783">
                  <c:v>-8.3046299999999962E-2</c:v>
                </c:pt>
                <c:pt idx="29784">
                  <c:v>-8.3046299999999962E-2</c:v>
                </c:pt>
                <c:pt idx="29785">
                  <c:v>-7.99705E-2</c:v>
                </c:pt>
                <c:pt idx="29786">
                  <c:v>-8.3046299999999962E-2</c:v>
                </c:pt>
                <c:pt idx="29787">
                  <c:v>-8.3046299999999962E-2</c:v>
                </c:pt>
                <c:pt idx="29788">
                  <c:v>-8.3046299999999962E-2</c:v>
                </c:pt>
                <c:pt idx="29789">
                  <c:v>-8.6122099999999979E-2</c:v>
                </c:pt>
                <c:pt idx="29790">
                  <c:v>-8.6122099999999979E-2</c:v>
                </c:pt>
                <c:pt idx="29791">
                  <c:v>-8.3046299999999962E-2</c:v>
                </c:pt>
                <c:pt idx="29792">
                  <c:v>-7.99705E-2</c:v>
                </c:pt>
                <c:pt idx="29793">
                  <c:v>-7.6894699999999983E-2</c:v>
                </c:pt>
                <c:pt idx="29794">
                  <c:v>-7.99705E-2</c:v>
                </c:pt>
                <c:pt idx="29795">
                  <c:v>-8.3046299999999962E-2</c:v>
                </c:pt>
                <c:pt idx="29796">
                  <c:v>-7.99705E-2</c:v>
                </c:pt>
                <c:pt idx="29797">
                  <c:v>-7.99705E-2</c:v>
                </c:pt>
                <c:pt idx="29798">
                  <c:v>-7.99705E-2</c:v>
                </c:pt>
                <c:pt idx="29799">
                  <c:v>-7.6894699999999983E-2</c:v>
                </c:pt>
                <c:pt idx="29800">
                  <c:v>-7.99705E-2</c:v>
                </c:pt>
                <c:pt idx="29801">
                  <c:v>-7.6894699999999983E-2</c:v>
                </c:pt>
                <c:pt idx="29802">
                  <c:v>-7.3818899999999965E-2</c:v>
                </c:pt>
                <c:pt idx="29803">
                  <c:v>-7.3818899999999965E-2</c:v>
                </c:pt>
                <c:pt idx="29804">
                  <c:v>-7.6894699999999983E-2</c:v>
                </c:pt>
                <c:pt idx="29805">
                  <c:v>-7.3818899999999965E-2</c:v>
                </c:pt>
                <c:pt idx="29806">
                  <c:v>-7.3818899999999965E-2</c:v>
                </c:pt>
                <c:pt idx="29807">
                  <c:v>-7.0743200000000006E-2</c:v>
                </c:pt>
                <c:pt idx="29808">
                  <c:v>-7.0743200000000006E-2</c:v>
                </c:pt>
                <c:pt idx="29809">
                  <c:v>-6.7667399999999989E-2</c:v>
                </c:pt>
                <c:pt idx="29810">
                  <c:v>-6.4591599999999971E-2</c:v>
                </c:pt>
                <c:pt idx="29811">
                  <c:v>-6.4591599999999971E-2</c:v>
                </c:pt>
                <c:pt idx="29812">
                  <c:v>-6.7667399999999989E-2</c:v>
                </c:pt>
                <c:pt idx="29813">
                  <c:v>-6.7667399999999989E-2</c:v>
                </c:pt>
                <c:pt idx="29814">
                  <c:v>-6.4591599999999971E-2</c:v>
                </c:pt>
                <c:pt idx="29815">
                  <c:v>-6.4591599999999971E-2</c:v>
                </c:pt>
                <c:pt idx="29816">
                  <c:v>-6.1515800000000009E-2</c:v>
                </c:pt>
                <c:pt idx="29817">
                  <c:v>-6.4591599999999971E-2</c:v>
                </c:pt>
                <c:pt idx="29818">
                  <c:v>-6.4591599999999971E-2</c:v>
                </c:pt>
                <c:pt idx="29819">
                  <c:v>-6.4591599999999971E-2</c:v>
                </c:pt>
                <c:pt idx="29820">
                  <c:v>-6.7667399999999989E-2</c:v>
                </c:pt>
                <c:pt idx="29821">
                  <c:v>-6.4591599999999971E-2</c:v>
                </c:pt>
                <c:pt idx="29822">
                  <c:v>-6.4591599999999971E-2</c:v>
                </c:pt>
                <c:pt idx="29823">
                  <c:v>-6.4591599999999971E-2</c:v>
                </c:pt>
                <c:pt idx="29824">
                  <c:v>-6.4591599999999971E-2</c:v>
                </c:pt>
                <c:pt idx="29825">
                  <c:v>-6.4591599999999971E-2</c:v>
                </c:pt>
                <c:pt idx="29826">
                  <c:v>-6.1515800000000009E-2</c:v>
                </c:pt>
                <c:pt idx="29827">
                  <c:v>-6.1515800000000009E-2</c:v>
                </c:pt>
                <c:pt idx="29828">
                  <c:v>-6.4591599999999971E-2</c:v>
                </c:pt>
                <c:pt idx="29829">
                  <c:v>-6.4591599999999971E-2</c:v>
                </c:pt>
                <c:pt idx="29830">
                  <c:v>-6.1515800000000009E-2</c:v>
                </c:pt>
                <c:pt idx="29831">
                  <c:v>-6.1515800000000009E-2</c:v>
                </c:pt>
                <c:pt idx="29832">
                  <c:v>-6.7667399999999989E-2</c:v>
                </c:pt>
                <c:pt idx="29833">
                  <c:v>-6.7667399999999989E-2</c:v>
                </c:pt>
                <c:pt idx="29834">
                  <c:v>-6.7667399999999989E-2</c:v>
                </c:pt>
                <c:pt idx="29835">
                  <c:v>-6.7667399999999989E-2</c:v>
                </c:pt>
                <c:pt idx="29836">
                  <c:v>-7.0743200000000006E-2</c:v>
                </c:pt>
                <c:pt idx="29837">
                  <c:v>-7.0743200000000006E-2</c:v>
                </c:pt>
                <c:pt idx="29838">
                  <c:v>-6.7667399999999989E-2</c:v>
                </c:pt>
                <c:pt idx="29839">
                  <c:v>-6.7667399999999989E-2</c:v>
                </c:pt>
                <c:pt idx="29840">
                  <c:v>-7.0743200000000006E-2</c:v>
                </c:pt>
                <c:pt idx="29841">
                  <c:v>-7.3818899999999965E-2</c:v>
                </c:pt>
                <c:pt idx="29842">
                  <c:v>-7.3818899999999965E-2</c:v>
                </c:pt>
                <c:pt idx="29843">
                  <c:v>-7.3818899999999965E-2</c:v>
                </c:pt>
                <c:pt idx="29844">
                  <c:v>-7.3818899999999965E-2</c:v>
                </c:pt>
                <c:pt idx="29845">
                  <c:v>-7.0743200000000006E-2</c:v>
                </c:pt>
                <c:pt idx="29846">
                  <c:v>-7.3818899999999965E-2</c:v>
                </c:pt>
                <c:pt idx="29847">
                  <c:v>-7.6894699999999983E-2</c:v>
                </c:pt>
                <c:pt idx="29848">
                  <c:v>-7.99705E-2</c:v>
                </c:pt>
                <c:pt idx="29849">
                  <c:v>-7.6894699999999983E-2</c:v>
                </c:pt>
                <c:pt idx="29850">
                  <c:v>-7.6894699999999983E-2</c:v>
                </c:pt>
                <c:pt idx="29851">
                  <c:v>-7.3818899999999965E-2</c:v>
                </c:pt>
                <c:pt idx="29852">
                  <c:v>-7.3818899999999965E-2</c:v>
                </c:pt>
                <c:pt idx="29853">
                  <c:v>-7.0743200000000006E-2</c:v>
                </c:pt>
                <c:pt idx="29854">
                  <c:v>-6.7667399999999989E-2</c:v>
                </c:pt>
                <c:pt idx="29855">
                  <c:v>-6.4591599999999971E-2</c:v>
                </c:pt>
                <c:pt idx="29856">
                  <c:v>-6.1515800000000009E-2</c:v>
                </c:pt>
                <c:pt idx="29857">
                  <c:v>-6.4591599999999971E-2</c:v>
                </c:pt>
                <c:pt idx="29858">
                  <c:v>-6.7667399999999989E-2</c:v>
                </c:pt>
                <c:pt idx="29859">
                  <c:v>-7.0743200000000006E-2</c:v>
                </c:pt>
                <c:pt idx="29860">
                  <c:v>-7.0743200000000006E-2</c:v>
                </c:pt>
                <c:pt idx="29861">
                  <c:v>-7.3818899999999965E-2</c:v>
                </c:pt>
                <c:pt idx="29862">
                  <c:v>-7.3818899999999965E-2</c:v>
                </c:pt>
                <c:pt idx="29863">
                  <c:v>-7.0743200000000006E-2</c:v>
                </c:pt>
                <c:pt idx="29864">
                  <c:v>-7.0743200000000006E-2</c:v>
                </c:pt>
                <c:pt idx="29865">
                  <c:v>-6.7667399999999989E-2</c:v>
                </c:pt>
                <c:pt idx="29866">
                  <c:v>-6.7667399999999989E-2</c:v>
                </c:pt>
                <c:pt idx="29867">
                  <c:v>-6.7667399999999989E-2</c:v>
                </c:pt>
                <c:pt idx="29868">
                  <c:v>-7.0743200000000006E-2</c:v>
                </c:pt>
                <c:pt idx="29869">
                  <c:v>-7.3818899999999965E-2</c:v>
                </c:pt>
                <c:pt idx="29870">
                  <c:v>-7.3818899999999965E-2</c:v>
                </c:pt>
                <c:pt idx="29871">
                  <c:v>-7.6894699999999983E-2</c:v>
                </c:pt>
                <c:pt idx="29872">
                  <c:v>-7.6894699999999983E-2</c:v>
                </c:pt>
                <c:pt idx="29873">
                  <c:v>-7.99705E-2</c:v>
                </c:pt>
                <c:pt idx="29874">
                  <c:v>-7.99705E-2</c:v>
                </c:pt>
                <c:pt idx="29875">
                  <c:v>-7.6894699999999983E-2</c:v>
                </c:pt>
                <c:pt idx="29876">
                  <c:v>-7.6894699999999983E-2</c:v>
                </c:pt>
                <c:pt idx="29877">
                  <c:v>-7.99705E-2</c:v>
                </c:pt>
                <c:pt idx="29878">
                  <c:v>-7.99705E-2</c:v>
                </c:pt>
                <c:pt idx="29879">
                  <c:v>-7.99705E-2</c:v>
                </c:pt>
                <c:pt idx="29880">
                  <c:v>-7.99705E-2</c:v>
                </c:pt>
                <c:pt idx="29881">
                  <c:v>-8.3046299999999962E-2</c:v>
                </c:pt>
                <c:pt idx="29882">
                  <c:v>-8.3046299999999962E-2</c:v>
                </c:pt>
                <c:pt idx="29883">
                  <c:v>-7.99705E-2</c:v>
                </c:pt>
                <c:pt idx="29884">
                  <c:v>-7.99705E-2</c:v>
                </c:pt>
                <c:pt idx="29885">
                  <c:v>-8.3046299999999962E-2</c:v>
                </c:pt>
                <c:pt idx="29886">
                  <c:v>-8.3046299999999962E-2</c:v>
                </c:pt>
                <c:pt idx="29887">
                  <c:v>-7.99705E-2</c:v>
                </c:pt>
                <c:pt idx="29888">
                  <c:v>-8.3046299999999962E-2</c:v>
                </c:pt>
                <c:pt idx="29889">
                  <c:v>-8.3046299999999962E-2</c:v>
                </c:pt>
                <c:pt idx="29890">
                  <c:v>-7.99705E-2</c:v>
                </c:pt>
                <c:pt idx="29891">
                  <c:v>-7.6894699999999983E-2</c:v>
                </c:pt>
                <c:pt idx="29892">
                  <c:v>-7.3818899999999965E-2</c:v>
                </c:pt>
                <c:pt idx="29893">
                  <c:v>-7.6894699999999983E-2</c:v>
                </c:pt>
                <c:pt idx="29894">
                  <c:v>-7.6894699999999983E-2</c:v>
                </c:pt>
                <c:pt idx="29895">
                  <c:v>-7.6894699999999983E-2</c:v>
                </c:pt>
                <c:pt idx="29896">
                  <c:v>-7.99705E-2</c:v>
                </c:pt>
                <c:pt idx="29897">
                  <c:v>-8.3046299999999962E-2</c:v>
                </c:pt>
                <c:pt idx="29898">
                  <c:v>-8.3046299999999962E-2</c:v>
                </c:pt>
                <c:pt idx="29899">
                  <c:v>-7.99705E-2</c:v>
                </c:pt>
                <c:pt idx="29900">
                  <c:v>-7.6894699999999983E-2</c:v>
                </c:pt>
                <c:pt idx="29901">
                  <c:v>-7.6894699999999983E-2</c:v>
                </c:pt>
                <c:pt idx="29902">
                  <c:v>-7.3818899999999965E-2</c:v>
                </c:pt>
                <c:pt idx="29903">
                  <c:v>-7.3818899999999965E-2</c:v>
                </c:pt>
                <c:pt idx="29904">
                  <c:v>-7.3818899999999965E-2</c:v>
                </c:pt>
                <c:pt idx="29905">
                  <c:v>-7.3818899999999965E-2</c:v>
                </c:pt>
                <c:pt idx="29906">
                  <c:v>-7.3818899999999965E-2</c:v>
                </c:pt>
                <c:pt idx="29907">
                  <c:v>-7.0743200000000006E-2</c:v>
                </c:pt>
                <c:pt idx="29908">
                  <c:v>-7.0743200000000006E-2</c:v>
                </c:pt>
                <c:pt idx="29909">
                  <c:v>-7.3818899999999965E-2</c:v>
                </c:pt>
                <c:pt idx="29910">
                  <c:v>-7.3818899999999965E-2</c:v>
                </c:pt>
                <c:pt idx="29911">
                  <c:v>-7.6894699999999983E-2</c:v>
                </c:pt>
                <c:pt idx="29912">
                  <c:v>-7.3818899999999965E-2</c:v>
                </c:pt>
                <c:pt idx="29913">
                  <c:v>-7.0743200000000006E-2</c:v>
                </c:pt>
                <c:pt idx="29914">
                  <c:v>-7.3818899999999965E-2</c:v>
                </c:pt>
                <c:pt idx="29915">
                  <c:v>-7.3818899999999965E-2</c:v>
                </c:pt>
                <c:pt idx="29916">
                  <c:v>-7.3818899999999965E-2</c:v>
                </c:pt>
                <c:pt idx="29917">
                  <c:v>-7.3818899999999965E-2</c:v>
                </c:pt>
                <c:pt idx="29918">
                  <c:v>-7.3818899999999965E-2</c:v>
                </c:pt>
                <c:pt idx="29919">
                  <c:v>-7.0743200000000006E-2</c:v>
                </c:pt>
                <c:pt idx="29920">
                  <c:v>-6.7667399999999989E-2</c:v>
                </c:pt>
                <c:pt idx="29921">
                  <c:v>-6.7667399999999989E-2</c:v>
                </c:pt>
                <c:pt idx="29922">
                  <c:v>-7.0743200000000006E-2</c:v>
                </c:pt>
                <c:pt idx="29923">
                  <c:v>-6.7667399999999989E-2</c:v>
                </c:pt>
                <c:pt idx="29924">
                  <c:v>-6.4591599999999971E-2</c:v>
                </c:pt>
                <c:pt idx="29925">
                  <c:v>-6.1515800000000009E-2</c:v>
                </c:pt>
                <c:pt idx="29926">
                  <c:v>-6.1515800000000009E-2</c:v>
                </c:pt>
                <c:pt idx="29927">
                  <c:v>-6.1515800000000009E-2</c:v>
                </c:pt>
                <c:pt idx="29928">
                  <c:v>-5.8439999999999992E-2</c:v>
                </c:pt>
                <c:pt idx="29929">
                  <c:v>-5.8439999999999992E-2</c:v>
                </c:pt>
                <c:pt idx="29930">
                  <c:v>-5.8439999999999992E-2</c:v>
                </c:pt>
                <c:pt idx="29931">
                  <c:v>-5.8439999999999992E-2</c:v>
                </c:pt>
                <c:pt idx="29932">
                  <c:v>-5.8439999999999992E-2</c:v>
                </c:pt>
                <c:pt idx="29933">
                  <c:v>-5.8439999999999992E-2</c:v>
                </c:pt>
                <c:pt idx="29934">
                  <c:v>-6.1515800000000009E-2</c:v>
                </c:pt>
                <c:pt idx="29935">
                  <c:v>-5.8439999999999992E-2</c:v>
                </c:pt>
                <c:pt idx="29936">
                  <c:v>-5.5364199999999975E-2</c:v>
                </c:pt>
                <c:pt idx="29937">
                  <c:v>-5.2288399999999957E-2</c:v>
                </c:pt>
                <c:pt idx="29938">
                  <c:v>-5.5364199999999975E-2</c:v>
                </c:pt>
                <c:pt idx="29939">
                  <c:v>-5.2288399999999957E-2</c:v>
                </c:pt>
                <c:pt idx="29940">
                  <c:v>-4.9212599999999995E-2</c:v>
                </c:pt>
                <c:pt idx="29941">
                  <c:v>-5.2288399999999957E-2</c:v>
                </c:pt>
                <c:pt idx="29942">
                  <c:v>-5.5364199999999975E-2</c:v>
                </c:pt>
                <c:pt idx="29943">
                  <c:v>-5.5364199999999975E-2</c:v>
                </c:pt>
                <c:pt idx="29944">
                  <c:v>-5.5364199999999975E-2</c:v>
                </c:pt>
                <c:pt idx="29945">
                  <c:v>-5.2288399999999957E-2</c:v>
                </c:pt>
                <c:pt idx="29946">
                  <c:v>-5.2288399999999957E-2</c:v>
                </c:pt>
                <c:pt idx="29947">
                  <c:v>-4.9212599999999995E-2</c:v>
                </c:pt>
                <c:pt idx="29948">
                  <c:v>-4.6136799999999978E-2</c:v>
                </c:pt>
                <c:pt idx="29949">
                  <c:v>-4.6136799999999978E-2</c:v>
                </c:pt>
                <c:pt idx="29950">
                  <c:v>-4.6136799999999978E-2</c:v>
                </c:pt>
                <c:pt idx="29951">
                  <c:v>-4.9212599999999995E-2</c:v>
                </c:pt>
                <c:pt idx="29952">
                  <c:v>-4.9212599999999995E-2</c:v>
                </c:pt>
                <c:pt idx="29953">
                  <c:v>-4.9212599999999995E-2</c:v>
                </c:pt>
                <c:pt idx="29954">
                  <c:v>-4.9212599999999995E-2</c:v>
                </c:pt>
                <c:pt idx="29955">
                  <c:v>-4.9212599999999995E-2</c:v>
                </c:pt>
                <c:pt idx="29956">
                  <c:v>-4.9212599999999995E-2</c:v>
                </c:pt>
                <c:pt idx="29957">
                  <c:v>-4.6136799999999978E-2</c:v>
                </c:pt>
                <c:pt idx="29958">
                  <c:v>-4.306099999999996E-2</c:v>
                </c:pt>
                <c:pt idx="29959">
                  <c:v>-4.306099999999996E-2</c:v>
                </c:pt>
                <c:pt idx="29960">
                  <c:v>-3.9985300000000001E-2</c:v>
                </c:pt>
                <c:pt idx="29961">
                  <c:v>-3.9985300000000001E-2</c:v>
                </c:pt>
                <c:pt idx="29962">
                  <c:v>-3.6909499999999984E-2</c:v>
                </c:pt>
                <c:pt idx="29963">
                  <c:v>-3.3833699999999967E-2</c:v>
                </c:pt>
                <c:pt idx="29964">
                  <c:v>-3.6909499999999984E-2</c:v>
                </c:pt>
                <c:pt idx="29965">
                  <c:v>-3.6909499999999984E-2</c:v>
                </c:pt>
                <c:pt idx="29966">
                  <c:v>-3.6909499999999984E-2</c:v>
                </c:pt>
                <c:pt idx="29967">
                  <c:v>-3.6909499999999984E-2</c:v>
                </c:pt>
                <c:pt idx="29968">
                  <c:v>-3.9985300000000001E-2</c:v>
                </c:pt>
                <c:pt idx="29969">
                  <c:v>-3.6909499999999984E-2</c:v>
                </c:pt>
                <c:pt idx="29970">
                  <c:v>-3.3833699999999967E-2</c:v>
                </c:pt>
                <c:pt idx="29971">
                  <c:v>-3.3833699999999967E-2</c:v>
                </c:pt>
                <c:pt idx="29972">
                  <c:v>-3.0757900000000005E-2</c:v>
                </c:pt>
                <c:pt idx="29973">
                  <c:v>-2.7682099999999987E-2</c:v>
                </c:pt>
                <c:pt idx="29974">
                  <c:v>-2.7682099999999987E-2</c:v>
                </c:pt>
                <c:pt idx="29975">
                  <c:v>-2.7682099999999987E-2</c:v>
                </c:pt>
                <c:pt idx="29976">
                  <c:v>-2.7682099999999987E-2</c:v>
                </c:pt>
                <c:pt idx="29977">
                  <c:v>-2.7682099999999987E-2</c:v>
                </c:pt>
                <c:pt idx="29978">
                  <c:v>-2.7682099999999987E-2</c:v>
                </c:pt>
                <c:pt idx="29979">
                  <c:v>-2.7682099999999987E-2</c:v>
                </c:pt>
                <c:pt idx="29980">
                  <c:v>-3.0757900000000005E-2</c:v>
                </c:pt>
                <c:pt idx="29981">
                  <c:v>-3.0757900000000005E-2</c:v>
                </c:pt>
                <c:pt idx="29982">
                  <c:v>-3.0757900000000005E-2</c:v>
                </c:pt>
                <c:pt idx="29983">
                  <c:v>-2.7682099999999987E-2</c:v>
                </c:pt>
                <c:pt idx="29984">
                  <c:v>-2.460629999999997E-2</c:v>
                </c:pt>
                <c:pt idx="29985">
                  <c:v>-2.460629999999997E-2</c:v>
                </c:pt>
                <c:pt idx="29986">
                  <c:v>-2.460629999999997E-2</c:v>
                </c:pt>
                <c:pt idx="29987">
                  <c:v>-2.1530600000000011E-2</c:v>
                </c:pt>
                <c:pt idx="29988">
                  <c:v>-1.8454699999999991E-2</c:v>
                </c:pt>
                <c:pt idx="29989">
                  <c:v>-1.5378999999999976E-2</c:v>
                </c:pt>
                <c:pt idx="29990">
                  <c:v>-1.8454699999999991E-2</c:v>
                </c:pt>
                <c:pt idx="29991">
                  <c:v>-1.8454699999999991E-2</c:v>
                </c:pt>
                <c:pt idx="29992">
                  <c:v>-1.8454699999999991E-2</c:v>
                </c:pt>
                <c:pt idx="29993">
                  <c:v>-1.8454699999999991E-2</c:v>
                </c:pt>
                <c:pt idx="29994">
                  <c:v>-2.1530600000000011E-2</c:v>
                </c:pt>
                <c:pt idx="29995">
                  <c:v>-2.460629999999997E-2</c:v>
                </c:pt>
                <c:pt idx="29996">
                  <c:v>-2.460629999999997E-2</c:v>
                </c:pt>
                <c:pt idx="29997">
                  <c:v>-2.460629999999997E-2</c:v>
                </c:pt>
                <c:pt idx="29998">
                  <c:v>-2.460629999999997E-2</c:v>
                </c:pt>
                <c:pt idx="29999">
                  <c:v>-2.460629999999997E-2</c:v>
                </c:pt>
                <c:pt idx="30000">
                  <c:v>-2.460629999999997E-2</c:v>
                </c:pt>
                <c:pt idx="30001">
                  <c:v>-2.460629999999997E-2</c:v>
                </c:pt>
                <c:pt idx="30002">
                  <c:v>-2.7682099999999987E-2</c:v>
                </c:pt>
                <c:pt idx="30003">
                  <c:v>-3.0757900000000005E-2</c:v>
                </c:pt>
                <c:pt idx="30004">
                  <c:v>-3.0757900000000005E-2</c:v>
                </c:pt>
                <c:pt idx="30005">
                  <c:v>-3.3833699999999967E-2</c:v>
                </c:pt>
                <c:pt idx="30006">
                  <c:v>-3.3833699999999967E-2</c:v>
                </c:pt>
                <c:pt idx="30007">
                  <c:v>-3.3833699999999967E-2</c:v>
                </c:pt>
                <c:pt idx="30008">
                  <c:v>-3.3833699999999967E-2</c:v>
                </c:pt>
                <c:pt idx="30009">
                  <c:v>-3.3833699999999967E-2</c:v>
                </c:pt>
                <c:pt idx="30010">
                  <c:v>-3.3833699999999967E-2</c:v>
                </c:pt>
                <c:pt idx="30011">
                  <c:v>-3.3833699999999967E-2</c:v>
                </c:pt>
                <c:pt idx="30012">
                  <c:v>-3.0757900000000005E-2</c:v>
                </c:pt>
                <c:pt idx="30013">
                  <c:v>-2.7682099999999987E-2</c:v>
                </c:pt>
                <c:pt idx="30014">
                  <c:v>-2.7682099999999987E-2</c:v>
                </c:pt>
                <c:pt idx="30015">
                  <c:v>-2.460629999999997E-2</c:v>
                </c:pt>
                <c:pt idx="30016">
                  <c:v>-2.1530600000000011E-2</c:v>
                </c:pt>
                <c:pt idx="30017">
                  <c:v>-2.1530600000000011E-2</c:v>
                </c:pt>
                <c:pt idx="30018">
                  <c:v>-2.460629999999997E-2</c:v>
                </c:pt>
                <c:pt idx="30019">
                  <c:v>-2.1530600000000011E-2</c:v>
                </c:pt>
                <c:pt idx="30020">
                  <c:v>-2.1530600000000011E-2</c:v>
                </c:pt>
                <c:pt idx="30021">
                  <c:v>-2.1530600000000011E-2</c:v>
                </c:pt>
                <c:pt idx="30022">
                  <c:v>-2.1530600000000011E-2</c:v>
                </c:pt>
                <c:pt idx="30023">
                  <c:v>-1.8454699999999991E-2</c:v>
                </c:pt>
                <c:pt idx="30024">
                  <c:v>-1.8454699999999991E-2</c:v>
                </c:pt>
                <c:pt idx="30025">
                  <c:v>-1.8454699999999991E-2</c:v>
                </c:pt>
                <c:pt idx="30026">
                  <c:v>-1.5378999999999976E-2</c:v>
                </c:pt>
                <c:pt idx="30027">
                  <c:v>-1.5378999999999976E-2</c:v>
                </c:pt>
                <c:pt idx="30028">
                  <c:v>-1.8454699999999991E-2</c:v>
                </c:pt>
                <c:pt idx="30029">
                  <c:v>-2.1530600000000011E-2</c:v>
                </c:pt>
                <c:pt idx="30030">
                  <c:v>-2.1530600000000011E-2</c:v>
                </c:pt>
                <c:pt idx="30031">
                  <c:v>-2.460629999999997E-2</c:v>
                </c:pt>
                <c:pt idx="30032">
                  <c:v>-2.1530600000000011E-2</c:v>
                </c:pt>
                <c:pt idx="30033">
                  <c:v>-2.1530600000000011E-2</c:v>
                </c:pt>
                <c:pt idx="30034">
                  <c:v>-2.1530600000000011E-2</c:v>
                </c:pt>
                <c:pt idx="30035">
                  <c:v>-1.8454699999999991E-2</c:v>
                </c:pt>
                <c:pt idx="30036">
                  <c:v>-1.8454699999999991E-2</c:v>
                </c:pt>
                <c:pt idx="30037">
                  <c:v>-1.8454699999999991E-2</c:v>
                </c:pt>
                <c:pt idx="30038">
                  <c:v>-1.5378999999999976E-2</c:v>
                </c:pt>
                <c:pt idx="30039">
                  <c:v>-1.5378999999999976E-2</c:v>
                </c:pt>
                <c:pt idx="30040">
                  <c:v>-1.2303199999999959E-2</c:v>
                </c:pt>
                <c:pt idx="30041">
                  <c:v>-1.2303199999999959E-2</c:v>
                </c:pt>
                <c:pt idx="30042">
                  <c:v>-9.2273999999999967E-3</c:v>
                </c:pt>
                <c:pt idx="30043">
                  <c:v>-9.2273999999999967E-3</c:v>
                </c:pt>
                <c:pt idx="30044">
                  <c:v>-1.2303199999999959E-2</c:v>
                </c:pt>
                <c:pt idx="30045">
                  <c:v>-1.2303199999999959E-2</c:v>
                </c:pt>
                <c:pt idx="30046">
                  <c:v>-9.2273999999999967E-3</c:v>
                </c:pt>
                <c:pt idx="30047">
                  <c:v>-1.2303199999999959E-2</c:v>
                </c:pt>
                <c:pt idx="30048">
                  <c:v>-1.5378999999999976E-2</c:v>
                </c:pt>
                <c:pt idx="30049">
                  <c:v>-1.5378999999999976E-2</c:v>
                </c:pt>
                <c:pt idx="30050">
                  <c:v>-1.2303199999999959E-2</c:v>
                </c:pt>
                <c:pt idx="30051">
                  <c:v>-1.2303199999999959E-2</c:v>
                </c:pt>
                <c:pt idx="30052">
                  <c:v>-1.5378999999999976E-2</c:v>
                </c:pt>
                <c:pt idx="30053">
                  <c:v>-1.2303199999999959E-2</c:v>
                </c:pt>
                <c:pt idx="30054">
                  <c:v>-9.2273999999999967E-3</c:v>
                </c:pt>
                <c:pt idx="30055">
                  <c:v>-9.2273999999999967E-3</c:v>
                </c:pt>
                <c:pt idx="30056">
                  <c:v>-9.2273999999999967E-3</c:v>
                </c:pt>
                <c:pt idx="30057">
                  <c:v>-1.2303199999999959E-2</c:v>
                </c:pt>
                <c:pt idx="30058">
                  <c:v>-1.5378999999999976E-2</c:v>
                </c:pt>
                <c:pt idx="30059">
                  <c:v>-1.5378999999999976E-2</c:v>
                </c:pt>
                <c:pt idx="30060">
                  <c:v>-1.5378999999999976E-2</c:v>
                </c:pt>
                <c:pt idx="30061">
                  <c:v>-1.5378999999999976E-2</c:v>
                </c:pt>
                <c:pt idx="30062">
                  <c:v>-1.5378999999999976E-2</c:v>
                </c:pt>
                <c:pt idx="30063">
                  <c:v>-1.5378999999999976E-2</c:v>
                </c:pt>
                <c:pt idx="30064">
                  <c:v>-1.5378999999999976E-2</c:v>
                </c:pt>
                <c:pt idx="30065">
                  <c:v>-1.8454699999999991E-2</c:v>
                </c:pt>
                <c:pt idx="30066">
                  <c:v>-2.1530600000000011E-2</c:v>
                </c:pt>
                <c:pt idx="30067">
                  <c:v>-2.1530600000000011E-2</c:v>
                </c:pt>
                <c:pt idx="30068">
                  <c:v>-1.8454699999999991E-2</c:v>
                </c:pt>
                <c:pt idx="30069">
                  <c:v>-1.8454699999999991E-2</c:v>
                </c:pt>
                <c:pt idx="30070">
                  <c:v>-2.1530600000000011E-2</c:v>
                </c:pt>
                <c:pt idx="30071">
                  <c:v>-2.1530600000000011E-2</c:v>
                </c:pt>
                <c:pt idx="30072">
                  <c:v>-2.460629999999997E-2</c:v>
                </c:pt>
                <c:pt idx="30073">
                  <c:v>-2.460629999999997E-2</c:v>
                </c:pt>
                <c:pt idx="30074">
                  <c:v>-2.460629999999997E-2</c:v>
                </c:pt>
                <c:pt idx="30075">
                  <c:v>-2.460629999999997E-2</c:v>
                </c:pt>
                <c:pt idx="30076">
                  <c:v>-2.1530600000000011E-2</c:v>
                </c:pt>
                <c:pt idx="30077">
                  <c:v>-2.1530600000000011E-2</c:v>
                </c:pt>
                <c:pt idx="30078">
                  <c:v>-2.1530600000000011E-2</c:v>
                </c:pt>
                <c:pt idx="30079">
                  <c:v>-2.1530600000000011E-2</c:v>
                </c:pt>
                <c:pt idx="30080">
                  <c:v>-2.1530600000000011E-2</c:v>
                </c:pt>
                <c:pt idx="30081">
                  <c:v>-1.8454699999999991E-2</c:v>
                </c:pt>
                <c:pt idx="30082">
                  <c:v>-1.8454699999999991E-2</c:v>
                </c:pt>
                <c:pt idx="30083">
                  <c:v>-2.1530600000000011E-2</c:v>
                </c:pt>
                <c:pt idx="30084">
                  <c:v>-1.8454699999999991E-2</c:v>
                </c:pt>
                <c:pt idx="30085">
                  <c:v>-1.5378999999999976E-2</c:v>
                </c:pt>
                <c:pt idx="30086">
                  <c:v>-1.8454699999999991E-2</c:v>
                </c:pt>
                <c:pt idx="30087">
                  <c:v>-1.5378999999999976E-2</c:v>
                </c:pt>
                <c:pt idx="30088">
                  <c:v>-9.2273999999999967E-3</c:v>
                </c:pt>
                <c:pt idx="30089">
                  <c:v>-9.2273999999999967E-3</c:v>
                </c:pt>
                <c:pt idx="30090">
                  <c:v>-1.2303199999999959E-2</c:v>
                </c:pt>
                <c:pt idx="30091">
                  <c:v>-1.5378999999999976E-2</c:v>
                </c:pt>
                <c:pt idx="30092">
                  <c:v>-1.2303199999999959E-2</c:v>
                </c:pt>
                <c:pt idx="30093">
                  <c:v>-9.2273999999999967E-3</c:v>
                </c:pt>
                <c:pt idx="30094">
                  <c:v>-9.2273999999999967E-3</c:v>
                </c:pt>
                <c:pt idx="30095">
                  <c:v>-1.2303199999999959E-2</c:v>
                </c:pt>
                <c:pt idx="30096">
                  <c:v>-9.2273999999999967E-3</c:v>
                </c:pt>
                <c:pt idx="30097">
                  <c:v>-6.1515999999999793E-3</c:v>
                </c:pt>
                <c:pt idx="30098">
                  <c:v>-6.1515999999999793E-3</c:v>
                </c:pt>
                <c:pt idx="30099">
                  <c:v>-3.0757999999999619E-3</c:v>
                </c:pt>
                <c:pt idx="30100">
                  <c:v>-3.0757999999999619E-3</c:v>
                </c:pt>
                <c:pt idx="30101">
                  <c:v>-6.1515999999999793E-3</c:v>
                </c:pt>
                <c:pt idx="30102">
                  <c:v>-3.0757999999999619E-3</c:v>
                </c:pt>
                <c:pt idx="30103">
                  <c:v>0</c:v>
                </c:pt>
                <c:pt idx="30104">
                  <c:v>0</c:v>
                </c:pt>
                <c:pt idx="30105">
                  <c:v>-3.0757999999999619E-3</c:v>
                </c:pt>
                <c:pt idx="30106">
                  <c:v>-6.1515999999999793E-3</c:v>
                </c:pt>
                <c:pt idx="30107">
                  <c:v>-6.1515999999999793E-3</c:v>
                </c:pt>
                <c:pt idx="30108">
                  <c:v>-6.1515999999999793E-3</c:v>
                </c:pt>
                <c:pt idx="30109">
                  <c:v>-6.1515999999999793E-3</c:v>
                </c:pt>
                <c:pt idx="30110">
                  <c:v>-9.2273999999999967E-3</c:v>
                </c:pt>
                <c:pt idx="30111">
                  <c:v>-1.2303199999999959E-2</c:v>
                </c:pt>
                <c:pt idx="30112">
                  <c:v>-1.2303199999999959E-2</c:v>
                </c:pt>
                <c:pt idx="30113">
                  <c:v>-1.2303199999999959E-2</c:v>
                </c:pt>
                <c:pt idx="30114">
                  <c:v>-9.2273999999999967E-3</c:v>
                </c:pt>
                <c:pt idx="30115">
                  <c:v>-9.2273999999999967E-3</c:v>
                </c:pt>
                <c:pt idx="30116">
                  <c:v>-1.2303199999999959E-2</c:v>
                </c:pt>
                <c:pt idx="30117">
                  <c:v>-1.2303199999999959E-2</c:v>
                </c:pt>
                <c:pt idx="30118">
                  <c:v>-1.2303199999999959E-2</c:v>
                </c:pt>
                <c:pt idx="30119">
                  <c:v>-1.5378999999999976E-2</c:v>
                </c:pt>
                <c:pt idx="30120">
                  <c:v>-1.5378999999999976E-2</c:v>
                </c:pt>
                <c:pt idx="30121">
                  <c:v>-1.5378999999999976E-2</c:v>
                </c:pt>
                <c:pt idx="30122">
                  <c:v>-1.5378999999999976E-2</c:v>
                </c:pt>
                <c:pt idx="30123">
                  <c:v>-1.5378999999999976E-2</c:v>
                </c:pt>
                <c:pt idx="30124">
                  <c:v>-1.2303199999999959E-2</c:v>
                </c:pt>
                <c:pt idx="30125">
                  <c:v>-9.2273999999999967E-3</c:v>
                </c:pt>
                <c:pt idx="30126">
                  <c:v>-9.2273999999999967E-3</c:v>
                </c:pt>
                <c:pt idx="30127">
                  <c:v>-6.1515999999999793E-3</c:v>
                </c:pt>
                <c:pt idx="30128">
                  <c:v>-9.2273999999999967E-3</c:v>
                </c:pt>
                <c:pt idx="30129">
                  <c:v>-9.2273999999999967E-3</c:v>
                </c:pt>
                <c:pt idx="30130">
                  <c:v>-9.2273999999999967E-3</c:v>
                </c:pt>
                <c:pt idx="30131">
                  <c:v>-1.2303199999999959E-2</c:v>
                </c:pt>
                <c:pt idx="30132">
                  <c:v>-1.5378999999999976E-2</c:v>
                </c:pt>
                <c:pt idx="30133">
                  <c:v>-1.5378999999999976E-2</c:v>
                </c:pt>
                <c:pt idx="30134">
                  <c:v>-1.2303199999999959E-2</c:v>
                </c:pt>
                <c:pt idx="30135">
                  <c:v>-1.2303199999999959E-2</c:v>
                </c:pt>
                <c:pt idx="30136">
                  <c:v>-1.2303199999999959E-2</c:v>
                </c:pt>
                <c:pt idx="30137">
                  <c:v>-9.2273999999999967E-3</c:v>
                </c:pt>
                <c:pt idx="30138">
                  <c:v>-6.1515999999999793E-3</c:v>
                </c:pt>
                <c:pt idx="30139">
                  <c:v>-6.1515999999999793E-3</c:v>
                </c:pt>
                <c:pt idx="30140">
                  <c:v>-6.1515999999999793E-3</c:v>
                </c:pt>
                <c:pt idx="30141">
                  <c:v>-3.0757999999999619E-3</c:v>
                </c:pt>
                <c:pt idx="30142">
                  <c:v>0</c:v>
                </c:pt>
                <c:pt idx="30143">
                  <c:v>-3.0757999999999619E-3</c:v>
                </c:pt>
                <c:pt idx="30144">
                  <c:v>0</c:v>
                </c:pt>
                <c:pt idx="30145">
                  <c:v>-3.0757999999999619E-3</c:v>
                </c:pt>
                <c:pt idx="30146">
                  <c:v>-6.1515999999999793E-3</c:v>
                </c:pt>
                <c:pt idx="30147">
                  <c:v>-9.2273999999999967E-3</c:v>
                </c:pt>
                <c:pt idx="30148">
                  <c:v>-9.2273999999999967E-3</c:v>
                </c:pt>
                <c:pt idx="30149">
                  <c:v>-6.1515999999999793E-3</c:v>
                </c:pt>
                <c:pt idx="30150">
                  <c:v>-6.1515999999999793E-3</c:v>
                </c:pt>
                <c:pt idx="30151">
                  <c:v>-6.1515999999999793E-3</c:v>
                </c:pt>
                <c:pt idx="30152">
                  <c:v>-3.0757999999999619E-3</c:v>
                </c:pt>
                <c:pt idx="30153">
                  <c:v>0</c:v>
                </c:pt>
                <c:pt idx="30154">
                  <c:v>0</c:v>
                </c:pt>
                <c:pt idx="30155">
                  <c:v>-3.0757999999999619E-3</c:v>
                </c:pt>
                <c:pt idx="30156">
                  <c:v>-6.1515999999999793E-3</c:v>
                </c:pt>
                <c:pt idx="30157">
                  <c:v>-6.1515999999999793E-3</c:v>
                </c:pt>
                <c:pt idx="30158">
                  <c:v>-9.2273999999999967E-3</c:v>
                </c:pt>
                <c:pt idx="30159">
                  <c:v>-9.2273999999999967E-3</c:v>
                </c:pt>
                <c:pt idx="30160">
                  <c:v>-9.2273999999999967E-3</c:v>
                </c:pt>
                <c:pt idx="30161">
                  <c:v>-9.2273999999999967E-3</c:v>
                </c:pt>
                <c:pt idx="30162">
                  <c:v>-9.2273999999999967E-3</c:v>
                </c:pt>
                <c:pt idx="30163">
                  <c:v>-9.2273999999999967E-3</c:v>
                </c:pt>
                <c:pt idx="30164">
                  <c:v>-6.1515999999999793E-3</c:v>
                </c:pt>
                <c:pt idx="30165">
                  <c:v>-3.0757999999999619E-3</c:v>
                </c:pt>
                <c:pt idx="30166">
                  <c:v>-3.0757999999999619E-3</c:v>
                </c:pt>
                <c:pt idx="30167">
                  <c:v>0</c:v>
                </c:pt>
                <c:pt idx="30168">
                  <c:v>-3.0757999999999619E-3</c:v>
                </c:pt>
                <c:pt idx="30169">
                  <c:v>-6.1515999999999793E-3</c:v>
                </c:pt>
                <c:pt idx="30170">
                  <c:v>-6.1515999999999793E-3</c:v>
                </c:pt>
                <c:pt idx="30171">
                  <c:v>-3.0757999999999619E-3</c:v>
                </c:pt>
                <c:pt idx="30172">
                  <c:v>0</c:v>
                </c:pt>
                <c:pt idx="30173">
                  <c:v>3.0758000000000174E-3</c:v>
                </c:pt>
                <c:pt idx="30174">
                  <c:v>3.0758000000000174E-3</c:v>
                </c:pt>
                <c:pt idx="30175">
                  <c:v>0</c:v>
                </c:pt>
                <c:pt idx="30176">
                  <c:v>0</c:v>
                </c:pt>
                <c:pt idx="30177">
                  <c:v>3.0758000000000174E-3</c:v>
                </c:pt>
                <c:pt idx="30178">
                  <c:v>3.0758000000000174E-3</c:v>
                </c:pt>
                <c:pt idx="30179">
                  <c:v>3.0758000000000174E-3</c:v>
                </c:pt>
                <c:pt idx="30180">
                  <c:v>0</c:v>
                </c:pt>
                <c:pt idx="30181">
                  <c:v>-3.0757999999999619E-3</c:v>
                </c:pt>
                <c:pt idx="30182">
                  <c:v>0</c:v>
                </c:pt>
                <c:pt idx="30183">
                  <c:v>3.0758000000000174E-3</c:v>
                </c:pt>
                <c:pt idx="30184">
                  <c:v>3.0758000000000174E-3</c:v>
                </c:pt>
                <c:pt idx="30185">
                  <c:v>3.0758000000000174E-3</c:v>
                </c:pt>
                <c:pt idx="30186">
                  <c:v>3.0758000000000174E-3</c:v>
                </c:pt>
                <c:pt idx="30187">
                  <c:v>3.0758000000000174E-3</c:v>
                </c:pt>
                <c:pt idx="30188">
                  <c:v>6.1516000000000348E-3</c:v>
                </c:pt>
                <c:pt idx="30189">
                  <c:v>6.1516000000000348E-3</c:v>
                </c:pt>
                <c:pt idx="30190">
                  <c:v>9.2272999999999938E-3</c:v>
                </c:pt>
                <c:pt idx="30191">
                  <c:v>6.1516000000000348E-3</c:v>
                </c:pt>
                <c:pt idx="30192">
                  <c:v>3.0758000000000174E-3</c:v>
                </c:pt>
                <c:pt idx="30193">
                  <c:v>3.0758000000000174E-3</c:v>
                </c:pt>
                <c:pt idx="30194">
                  <c:v>3.0758000000000174E-3</c:v>
                </c:pt>
                <c:pt idx="30195">
                  <c:v>0</c:v>
                </c:pt>
                <c:pt idx="30196">
                  <c:v>0</c:v>
                </c:pt>
                <c:pt idx="30197">
                  <c:v>0</c:v>
                </c:pt>
                <c:pt idx="30198">
                  <c:v>3.0758000000000174E-3</c:v>
                </c:pt>
                <c:pt idx="30199">
                  <c:v>3.0758000000000174E-3</c:v>
                </c:pt>
                <c:pt idx="30200">
                  <c:v>3.0758000000000174E-3</c:v>
                </c:pt>
                <c:pt idx="30201">
                  <c:v>3.0758000000000174E-3</c:v>
                </c:pt>
                <c:pt idx="30202">
                  <c:v>6.1516000000000348E-3</c:v>
                </c:pt>
                <c:pt idx="30203">
                  <c:v>3.0758000000000174E-3</c:v>
                </c:pt>
                <c:pt idx="30204">
                  <c:v>0</c:v>
                </c:pt>
                <c:pt idx="30205">
                  <c:v>0</c:v>
                </c:pt>
                <c:pt idx="30206">
                  <c:v>0</c:v>
                </c:pt>
                <c:pt idx="30207">
                  <c:v>3.0758000000000174E-3</c:v>
                </c:pt>
                <c:pt idx="30208">
                  <c:v>3.0758000000000174E-3</c:v>
                </c:pt>
                <c:pt idx="30209">
                  <c:v>6.1516000000000348E-3</c:v>
                </c:pt>
                <c:pt idx="30210">
                  <c:v>9.2272999999999938E-3</c:v>
                </c:pt>
                <c:pt idx="30211">
                  <c:v>9.2272999999999938E-3</c:v>
                </c:pt>
                <c:pt idx="30212">
                  <c:v>9.2272999999999938E-3</c:v>
                </c:pt>
                <c:pt idx="30213">
                  <c:v>9.2272999999999938E-3</c:v>
                </c:pt>
                <c:pt idx="30214">
                  <c:v>9.2272999999999938E-3</c:v>
                </c:pt>
                <c:pt idx="30215">
                  <c:v>6.1516000000000348E-3</c:v>
                </c:pt>
                <c:pt idx="30216">
                  <c:v>3.0758000000000174E-3</c:v>
                </c:pt>
                <c:pt idx="30217">
                  <c:v>3.0758000000000174E-3</c:v>
                </c:pt>
                <c:pt idx="30218">
                  <c:v>0</c:v>
                </c:pt>
                <c:pt idx="30219">
                  <c:v>-3.0757999999999619E-3</c:v>
                </c:pt>
                <c:pt idx="30220">
                  <c:v>-3.0757999999999619E-3</c:v>
                </c:pt>
                <c:pt idx="30221">
                  <c:v>0</c:v>
                </c:pt>
                <c:pt idx="30222">
                  <c:v>3.0758000000000174E-3</c:v>
                </c:pt>
                <c:pt idx="30223">
                  <c:v>3.0758000000000174E-3</c:v>
                </c:pt>
                <c:pt idx="30224">
                  <c:v>3.0758000000000174E-3</c:v>
                </c:pt>
                <c:pt idx="30225">
                  <c:v>3.0758000000000174E-3</c:v>
                </c:pt>
                <c:pt idx="30226">
                  <c:v>0</c:v>
                </c:pt>
                <c:pt idx="30227">
                  <c:v>-3.0757999999999619E-3</c:v>
                </c:pt>
                <c:pt idx="30228">
                  <c:v>-3.0757999999999619E-3</c:v>
                </c:pt>
                <c:pt idx="30229">
                  <c:v>-3.0757999999999619E-3</c:v>
                </c:pt>
                <c:pt idx="30230">
                  <c:v>-6.1515999999999793E-3</c:v>
                </c:pt>
                <c:pt idx="30231">
                  <c:v>-9.2273999999999967E-3</c:v>
                </c:pt>
                <c:pt idx="30232">
                  <c:v>-9.2273999999999967E-3</c:v>
                </c:pt>
                <c:pt idx="30233">
                  <c:v>-6.1515999999999793E-3</c:v>
                </c:pt>
                <c:pt idx="30234">
                  <c:v>-6.1515999999999793E-3</c:v>
                </c:pt>
                <c:pt idx="30235">
                  <c:v>-3.0757999999999619E-3</c:v>
                </c:pt>
                <c:pt idx="30236">
                  <c:v>0</c:v>
                </c:pt>
                <c:pt idx="30237">
                  <c:v>0</c:v>
                </c:pt>
                <c:pt idx="30238">
                  <c:v>0</c:v>
                </c:pt>
                <c:pt idx="30239">
                  <c:v>0</c:v>
                </c:pt>
                <c:pt idx="30240">
                  <c:v>-3.0757999999999619E-3</c:v>
                </c:pt>
                <c:pt idx="30241">
                  <c:v>-6.1515999999999793E-3</c:v>
                </c:pt>
                <c:pt idx="30242">
                  <c:v>-9.2273999999999967E-3</c:v>
                </c:pt>
                <c:pt idx="30243">
                  <c:v>-1.2303199999999959E-2</c:v>
                </c:pt>
                <c:pt idx="30244">
                  <c:v>-1.2303199999999959E-2</c:v>
                </c:pt>
                <c:pt idx="30245">
                  <c:v>-1.5378999999999976E-2</c:v>
                </c:pt>
                <c:pt idx="30246">
                  <c:v>-1.2303199999999959E-2</c:v>
                </c:pt>
                <c:pt idx="30247">
                  <c:v>-9.2273999999999967E-3</c:v>
                </c:pt>
                <c:pt idx="30248">
                  <c:v>-6.1515999999999793E-3</c:v>
                </c:pt>
                <c:pt idx="30249">
                  <c:v>-6.1515999999999793E-3</c:v>
                </c:pt>
                <c:pt idx="30250">
                  <c:v>-6.1515999999999793E-3</c:v>
                </c:pt>
                <c:pt idx="30251">
                  <c:v>-3.0757999999999619E-3</c:v>
                </c:pt>
                <c:pt idx="30252">
                  <c:v>-3.0757999999999619E-3</c:v>
                </c:pt>
                <c:pt idx="30253">
                  <c:v>0</c:v>
                </c:pt>
                <c:pt idx="30254">
                  <c:v>0</c:v>
                </c:pt>
                <c:pt idx="30255">
                  <c:v>3.0758000000000174E-3</c:v>
                </c:pt>
                <c:pt idx="30256">
                  <c:v>3.0758000000000174E-3</c:v>
                </c:pt>
                <c:pt idx="30257">
                  <c:v>0</c:v>
                </c:pt>
                <c:pt idx="30258">
                  <c:v>0</c:v>
                </c:pt>
                <c:pt idx="30259">
                  <c:v>0</c:v>
                </c:pt>
                <c:pt idx="30260">
                  <c:v>0</c:v>
                </c:pt>
                <c:pt idx="30261">
                  <c:v>0</c:v>
                </c:pt>
                <c:pt idx="30262">
                  <c:v>3.0758000000000174E-3</c:v>
                </c:pt>
                <c:pt idx="30263">
                  <c:v>3.0758000000000174E-3</c:v>
                </c:pt>
                <c:pt idx="30264">
                  <c:v>3.0758000000000174E-3</c:v>
                </c:pt>
                <c:pt idx="30265">
                  <c:v>6.1516000000000348E-3</c:v>
                </c:pt>
                <c:pt idx="30266">
                  <c:v>6.1516000000000348E-3</c:v>
                </c:pt>
                <c:pt idx="30267">
                  <c:v>9.2272999999999938E-3</c:v>
                </c:pt>
                <c:pt idx="30268">
                  <c:v>6.1516000000000348E-3</c:v>
                </c:pt>
                <c:pt idx="30269">
                  <c:v>6.1516000000000348E-3</c:v>
                </c:pt>
                <c:pt idx="30270">
                  <c:v>9.2272999999999938E-3</c:v>
                </c:pt>
                <c:pt idx="30271">
                  <c:v>6.1516000000000348E-3</c:v>
                </c:pt>
                <c:pt idx="30272">
                  <c:v>6.1516000000000348E-3</c:v>
                </c:pt>
                <c:pt idx="30273">
                  <c:v>6.1516000000000348E-3</c:v>
                </c:pt>
                <c:pt idx="30274">
                  <c:v>6.1516000000000348E-3</c:v>
                </c:pt>
                <c:pt idx="30275">
                  <c:v>6.1516000000000348E-3</c:v>
                </c:pt>
                <c:pt idx="30276">
                  <c:v>6.1516000000000348E-3</c:v>
                </c:pt>
                <c:pt idx="30277">
                  <c:v>6.1516000000000348E-3</c:v>
                </c:pt>
                <c:pt idx="30278">
                  <c:v>9.2272999999999938E-3</c:v>
                </c:pt>
                <c:pt idx="30279">
                  <c:v>6.1516000000000348E-3</c:v>
                </c:pt>
                <c:pt idx="30280">
                  <c:v>6.1516000000000348E-3</c:v>
                </c:pt>
                <c:pt idx="30281">
                  <c:v>6.1516000000000348E-3</c:v>
                </c:pt>
                <c:pt idx="30282">
                  <c:v>3.0758000000000174E-3</c:v>
                </c:pt>
                <c:pt idx="30283">
                  <c:v>3.0758000000000174E-3</c:v>
                </c:pt>
                <c:pt idx="30284">
                  <c:v>3.0758000000000174E-3</c:v>
                </c:pt>
                <c:pt idx="30285">
                  <c:v>3.0758000000000174E-3</c:v>
                </c:pt>
                <c:pt idx="30286">
                  <c:v>6.1516000000000348E-3</c:v>
                </c:pt>
                <c:pt idx="30287">
                  <c:v>6.1516000000000348E-3</c:v>
                </c:pt>
                <c:pt idx="30288">
                  <c:v>6.1516000000000348E-3</c:v>
                </c:pt>
                <c:pt idx="30289">
                  <c:v>3.0758000000000174E-3</c:v>
                </c:pt>
                <c:pt idx="30290">
                  <c:v>3.0758000000000174E-3</c:v>
                </c:pt>
                <c:pt idx="30291">
                  <c:v>0</c:v>
                </c:pt>
                <c:pt idx="30292">
                  <c:v>-3.0757999999999619E-3</c:v>
                </c:pt>
                <c:pt idx="30293">
                  <c:v>-3.0757999999999619E-3</c:v>
                </c:pt>
                <c:pt idx="30294">
                  <c:v>-3.0757999999999619E-3</c:v>
                </c:pt>
                <c:pt idx="30295">
                  <c:v>-6.1515999999999793E-3</c:v>
                </c:pt>
                <c:pt idx="30296">
                  <c:v>-6.1515999999999793E-3</c:v>
                </c:pt>
                <c:pt idx="30297">
                  <c:v>-6.1515999999999793E-3</c:v>
                </c:pt>
                <c:pt idx="30298">
                  <c:v>-9.2273999999999967E-3</c:v>
                </c:pt>
                <c:pt idx="30299">
                  <c:v>-1.2303199999999959E-2</c:v>
                </c:pt>
                <c:pt idx="30300">
                  <c:v>-1.2303199999999959E-2</c:v>
                </c:pt>
                <c:pt idx="30301">
                  <c:v>-1.2303199999999959E-2</c:v>
                </c:pt>
                <c:pt idx="30302">
                  <c:v>-1.2303199999999959E-2</c:v>
                </c:pt>
                <c:pt idx="30303">
                  <c:v>-9.2273999999999967E-3</c:v>
                </c:pt>
                <c:pt idx="30304">
                  <c:v>-9.2273999999999967E-3</c:v>
                </c:pt>
                <c:pt idx="30305">
                  <c:v>-1.2303199999999959E-2</c:v>
                </c:pt>
                <c:pt idx="30306">
                  <c:v>-1.5378999999999976E-2</c:v>
                </c:pt>
                <c:pt idx="30307">
                  <c:v>-1.2303199999999959E-2</c:v>
                </c:pt>
                <c:pt idx="30308">
                  <c:v>-9.2273999999999967E-3</c:v>
                </c:pt>
                <c:pt idx="30309">
                  <c:v>-9.2273999999999967E-3</c:v>
                </c:pt>
                <c:pt idx="30310">
                  <c:v>-1.2303199999999959E-2</c:v>
                </c:pt>
                <c:pt idx="30311">
                  <c:v>-1.2303199999999959E-2</c:v>
                </c:pt>
                <c:pt idx="30312">
                  <c:v>-1.2303199999999959E-2</c:v>
                </c:pt>
                <c:pt idx="30313">
                  <c:v>-1.2303199999999959E-2</c:v>
                </c:pt>
                <c:pt idx="30314">
                  <c:v>-9.2273999999999967E-3</c:v>
                </c:pt>
                <c:pt idx="30315">
                  <c:v>-6.1515999999999793E-3</c:v>
                </c:pt>
                <c:pt idx="30316">
                  <c:v>-3.0757999999999619E-3</c:v>
                </c:pt>
                <c:pt idx="30317">
                  <c:v>-6.1515999999999793E-3</c:v>
                </c:pt>
                <c:pt idx="30318">
                  <c:v>-6.1515999999999793E-3</c:v>
                </c:pt>
                <c:pt idx="30319">
                  <c:v>-6.1515999999999793E-3</c:v>
                </c:pt>
                <c:pt idx="30320">
                  <c:v>-6.1515999999999793E-3</c:v>
                </c:pt>
                <c:pt idx="30321">
                  <c:v>-6.1515999999999793E-3</c:v>
                </c:pt>
                <c:pt idx="30322">
                  <c:v>-6.1515999999999793E-3</c:v>
                </c:pt>
                <c:pt idx="30323">
                  <c:v>-6.1515999999999793E-3</c:v>
                </c:pt>
                <c:pt idx="30324">
                  <c:v>-6.1515999999999793E-3</c:v>
                </c:pt>
                <c:pt idx="30325">
                  <c:v>-6.1515999999999793E-3</c:v>
                </c:pt>
                <c:pt idx="30326">
                  <c:v>-6.1515999999999793E-3</c:v>
                </c:pt>
                <c:pt idx="30327">
                  <c:v>-6.1515999999999793E-3</c:v>
                </c:pt>
                <c:pt idx="30328">
                  <c:v>-6.1515999999999793E-3</c:v>
                </c:pt>
                <c:pt idx="30329">
                  <c:v>-6.1515999999999793E-3</c:v>
                </c:pt>
                <c:pt idx="30330">
                  <c:v>-6.1515999999999793E-3</c:v>
                </c:pt>
                <c:pt idx="30331">
                  <c:v>-3.0757999999999619E-3</c:v>
                </c:pt>
                <c:pt idx="30332">
                  <c:v>-6.1515999999999793E-3</c:v>
                </c:pt>
                <c:pt idx="30333">
                  <c:v>-9.2273999999999967E-3</c:v>
                </c:pt>
                <c:pt idx="30334">
                  <c:v>-9.2273999999999967E-3</c:v>
                </c:pt>
                <c:pt idx="30335">
                  <c:v>-6.1515999999999793E-3</c:v>
                </c:pt>
                <c:pt idx="30336">
                  <c:v>-6.1515999999999793E-3</c:v>
                </c:pt>
                <c:pt idx="30337">
                  <c:v>-6.1515999999999793E-3</c:v>
                </c:pt>
                <c:pt idx="30338">
                  <c:v>-6.1515999999999793E-3</c:v>
                </c:pt>
                <c:pt idx="30339">
                  <c:v>-3.0757999999999619E-3</c:v>
                </c:pt>
                <c:pt idx="30340">
                  <c:v>-6.1515999999999793E-3</c:v>
                </c:pt>
                <c:pt idx="30341">
                  <c:v>-9.2273999999999967E-3</c:v>
                </c:pt>
                <c:pt idx="30342">
                  <c:v>-6.1515999999999793E-3</c:v>
                </c:pt>
                <c:pt idx="30343">
                  <c:v>-9.2273999999999967E-3</c:v>
                </c:pt>
                <c:pt idx="30344">
                  <c:v>-1.2303199999999959E-2</c:v>
                </c:pt>
                <c:pt idx="30345">
                  <c:v>-9.2273999999999967E-3</c:v>
                </c:pt>
                <c:pt idx="30346">
                  <c:v>-6.1515999999999793E-3</c:v>
                </c:pt>
                <c:pt idx="30347">
                  <c:v>-6.1515999999999793E-3</c:v>
                </c:pt>
                <c:pt idx="30348">
                  <c:v>-9.2273999999999967E-3</c:v>
                </c:pt>
                <c:pt idx="30349">
                  <c:v>-9.2273999999999967E-3</c:v>
                </c:pt>
                <c:pt idx="30350">
                  <c:v>-9.2273999999999967E-3</c:v>
                </c:pt>
                <c:pt idx="30351">
                  <c:v>-9.2273999999999967E-3</c:v>
                </c:pt>
                <c:pt idx="30352">
                  <c:v>-1.2303199999999959E-2</c:v>
                </c:pt>
                <c:pt idx="30353">
                  <c:v>-1.2303199999999959E-2</c:v>
                </c:pt>
                <c:pt idx="30354">
                  <c:v>-1.2303199999999959E-2</c:v>
                </c:pt>
                <c:pt idx="30355">
                  <c:v>-1.2303199999999959E-2</c:v>
                </c:pt>
                <c:pt idx="30356">
                  <c:v>-1.2303199999999959E-2</c:v>
                </c:pt>
                <c:pt idx="30357">
                  <c:v>-9.2273999999999967E-3</c:v>
                </c:pt>
                <c:pt idx="30358">
                  <c:v>-1.2303199999999959E-2</c:v>
                </c:pt>
                <c:pt idx="30359">
                  <c:v>-1.2303199999999959E-2</c:v>
                </c:pt>
                <c:pt idx="30360">
                  <c:v>-1.2303199999999959E-2</c:v>
                </c:pt>
                <c:pt idx="30361">
                  <c:v>-9.2273999999999967E-3</c:v>
                </c:pt>
                <c:pt idx="30362">
                  <c:v>-9.2273999999999967E-3</c:v>
                </c:pt>
                <c:pt idx="30363">
                  <c:v>-1.2303199999999959E-2</c:v>
                </c:pt>
                <c:pt idx="30364">
                  <c:v>-1.2303199999999959E-2</c:v>
                </c:pt>
                <c:pt idx="30365">
                  <c:v>-1.5378999999999976E-2</c:v>
                </c:pt>
                <c:pt idx="30366">
                  <c:v>-1.5378999999999976E-2</c:v>
                </c:pt>
                <c:pt idx="30367">
                  <c:v>-1.2303199999999959E-2</c:v>
                </c:pt>
                <c:pt idx="30368">
                  <c:v>-1.5378999999999976E-2</c:v>
                </c:pt>
                <c:pt idx="30369">
                  <c:v>-1.5378999999999976E-2</c:v>
                </c:pt>
                <c:pt idx="30370">
                  <c:v>-1.5378999999999976E-2</c:v>
                </c:pt>
                <c:pt idx="30371">
                  <c:v>-1.5378999999999976E-2</c:v>
                </c:pt>
                <c:pt idx="30372">
                  <c:v>-1.5378999999999976E-2</c:v>
                </c:pt>
                <c:pt idx="30373">
                  <c:v>-1.5378999999999976E-2</c:v>
                </c:pt>
                <c:pt idx="30374">
                  <c:v>-1.5378999999999976E-2</c:v>
                </c:pt>
                <c:pt idx="30375">
                  <c:v>-1.2303199999999959E-2</c:v>
                </c:pt>
                <c:pt idx="30376">
                  <c:v>-9.2273999999999967E-3</c:v>
                </c:pt>
                <c:pt idx="30377">
                  <c:v>-1.2303199999999959E-2</c:v>
                </c:pt>
                <c:pt idx="30378">
                  <c:v>-1.2303199999999959E-2</c:v>
                </c:pt>
                <c:pt idx="30379">
                  <c:v>-1.2303199999999959E-2</c:v>
                </c:pt>
                <c:pt idx="30380">
                  <c:v>-1.2303199999999959E-2</c:v>
                </c:pt>
                <c:pt idx="30381">
                  <c:v>-1.2303199999999959E-2</c:v>
                </c:pt>
                <c:pt idx="30382">
                  <c:v>-1.2303199999999959E-2</c:v>
                </c:pt>
                <c:pt idx="30383">
                  <c:v>-1.5378999999999976E-2</c:v>
                </c:pt>
                <c:pt idx="30384">
                  <c:v>-1.2303199999999959E-2</c:v>
                </c:pt>
                <c:pt idx="30385">
                  <c:v>-1.2303199999999959E-2</c:v>
                </c:pt>
                <c:pt idx="30386">
                  <c:v>-1.2303199999999959E-2</c:v>
                </c:pt>
                <c:pt idx="30387">
                  <c:v>-1.2303199999999959E-2</c:v>
                </c:pt>
                <c:pt idx="30388">
                  <c:v>-9.2273999999999967E-3</c:v>
                </c:pt>
                <c:pt idx="30389">
                  <c:v>-9.2273999999999967E-3</c:v>
                </c:pt>
                <c:pt idx="30390">
                  <c:v>-1.2303199999999959E-2</c:v>
                </c:pt>
                <c:pt idx="30391">
                  <c:v>-1.2303199999999959E-2</c:v>
                </c:pt>
                <c:pt idx="30392">
                  <c:v>-1.2303199999999959E-2</c:v>
                </c:pt>
                <c:pt idx="30393">
                  <c:v>-1.5378999999999976E-2</c:v>
                </c:pt>
                <c:pt idx="30394">
                  <c:v>-1.8454699999999991E-2</c:v>
                </c:pt>
                <c:pt idx="30395">
                  <c:v>-1.8454699999999991E-2</c:v>
                </c:pt>
                <c:pt idx="30396">
                  <c:v>-1.5378999999999976E-2</c:v>
                </c:pt>
                <c:pt idx="30397">
                  <c:v>-1.8454699999999991E-2</c:v>
                </c:pt>
                <c:pt idx="30398">
                  <c:v>-2.1530600000000011E-2</c:v>
                </c:pt>
                <c:pt idx="30399">
                  <c:v>-2.1530600000000011E-2</c:v>
                </c:pt>
                <c:pt idx="30400">
                  <c:v>-2.1530600000000011E-2</c:v>
                </c:pt>
                <c:pt idx="30401">
                  <c:v>-2.1530600000000011E-2</c:v>
                </c:pt>
                <c:pt idx="30402">
                  <c:v>-2.1530600000000011E-2</c:v>
                </c:pt>
                <c:pt idx="30403">
                  <c:v>-2.1530600000000011E-2</c:v>
                </c:pt>
                <c:pt idx="30404">
                  <c:v>-2.460629999999997E-2</c:v>
                </c:pt>
                <c:pt idx="30405">
                  <c:v>-2.7682099999999987E-2</c:v>
                </c:pt>
                <c:pt idx="30406">
                  <c:v>-2.7682099999999987E-2</c:v>
                </c:pt>
                <c:pt idx="30407">
                  <c:v>-2.460629999999997E-2</c:v>
                </c:pt>
                <c:pt idx="30408">
                  <c:v>-2.7682099999999987E-2</c:v>
                </c:pt>
                <c:pt idx="30409">
                  <c:v>-3.0757900000000005E-2</c:v>
                </c:pt>
                <c:pt idx="30410">
                  <c:v>-3.0757900000000005E-2</c:v>
                </c:pt>
                <c:pt idx="30411">
                  <c:v>-3.0757900000000005E-2</c:v>
                </c:pt>
                <c:pt idx="30412">
                  <c:v>-2.7682099999999987E-2</c:v>
                </c:pt>
                <c:pt idx="30413">
                  <c:v>-3.0757900000000005E-2</c:v>
                </c:pt>
                <c:pt idx="30414">
                  <c:v>-2.7682099999999987E-2</c:v>
                </c:pt>
                <c:pt idx="30415">
                  <c:v>-2.460629999999997E-2</c:v>
                </c:pt>
                <c:pt idx="30416">
                  <c:v>-2.1530600000000011E-2</c:v>
                </c:pt>
                <c:pt idx="30417">
                  <c:v>-2.1530600000000011E-2</c:v>
                </c:pt>
                <c:pt idx="30418">
                  <c:v>-2.1530600000000011E-2</c:v>
                </c:pt>
                <c:pt idx="30419">
                  <c:v>-2.460629999999997E-2</c:v>
                </c:pt>
                <c:pt idx="30420">
                  <c:v>-2.7682099999999987E-2</c:v>
                </c:pt>
                <c:pt idx="30421">
                  <c:v>-3.0757900000000005E-2</c:v>
                </c:pt>
                <c:pt idx="30422">
                  <c:v>-3.0757900000000005E-2</c:v>
                </c:pt>
                <c:pt idx="30423">
                  <c:v>-3.0757900000000005E-2</c:v>
                </c:pt>
                <c:pt idx="30424">
                  <c:v>-2.7682099999999987E-2</c:v>
                </c:pt>
                <c:pt idx="30425">
                  <c:v>-2.7682099999999987E-2</c:v>
                </c:pt>
                <c:pt idx="30426">
                  <c:v>-2.460629999999997E-2</c:v>
                </c:pt>
                <c:pt idx="30427">
                  <c:v>-2.7682099999999987E-2</c:v>
                </c:pt>
                <c:pt idx="30428">
                  <c:v>-2.7682099999999987E-2</c:v>
                </c:pt>
                <c:pt idx="30429">
                  <c:v>-3.0757900000000005E-2</c:v>
                </c:pt>
                <c:pt idx="30430">
                  <c:v>-3.0757900000000005E-2</c:v>
                </c:pt>
                <c:pt idx="30431">
                  <c:v>-3.0757900000000005E-2</c:v>
                </c:pt>
                <c:pt idx="30432">
                  <c:v>-3.3833699999999967E-2</c:v>
                </c:pt>
                <c:pt idx="30433">
                  <c:v>-3.3833699999999967E-2</c:v>
                </c:pt>
                <c:pt idx="30434">
                  <c:v>-3.0757900000000005E-2</c:v>
                </c:pt>
                <c:pt idx="30435">
                  <c:v>-3.3833699999999967E-2</c:v>
                </c:pt>
                <c:pt idx="30436">
                  <c:v>-3.0757900000000005E-2</c:v>
                </c:pt>
                <c:pt idx="30437">
                  <c:v>-3.0757900000000005E-2</c:v>
                </c:pt>
                <c:pt idx="30438">
                  <c:v>-3.0757900000000005E-2</c:v>
                </c:pt>
                <c:pt idx="30439">
                  <c:v>-3.0757900000000005E-2</c:v>
                </c:pt>
                <c:pt idx="30440">
                  <c:v>-3.0757900000000005E-2</c:v>
                </c:pt>
                <c:pt idx="30441">
                  <c:v>-2.7682099999999987E-2</c:v>
                </c:pt>
                <c:pt idx="30442">
                  <c:v>-2.7682099999999987E-2</c:v>
                </c:pt>
                <c:pt idx="30443">
                  <c:v>-2.7682099999999987E-2</c:v>
                </c:pt>
                <c:pt idx="30444">
                  <c:v>-3.0757900000000005E-2</c:v>
                </c:pt>
                <c:pt idx="30445">
                  <c:v>-3.3833699999999967E-2</c:v>
                </c:pt>
                <c:pt idx="30446">
                  <c:v>-3.6909499999999984E-2</c:v>
                </c:pt>
                <c:pt idx="30447">
                  <c:v>-3.6909499999999984E-2</c:v>
                </c:pt>
                <c:pt idx="30448">
                  <c:v>-3.6909499999999984E-2</c:v>
                </c:pt>
                <c:pt idx="30449">
                  <c:v>-3.6909499999999984E-2</c:v>
                </c:pt>
                <c:pt idx="30450">
                  <c:v>-3.6909499999999984E-2</c:v>
                </c:pt>
                <c:pt idx="30451">
                  <c:v>-3.6909499999999984E-2</c:v>
                </c:pt>
                <c:pt idx="30452">
                  <c:v>-3.6909499999999984E-2</c:v>
                </c:pt>
                <c:pt idx="30453">
                  <c:v>-3.3833699999999967E-2</c:v>
                </c:pt>
                <c:pt idx="30454">
                  <c:v>-3.3833699999999967E-2</c:v>
                </c:pt>
                <c:pt idx="30455">
                  <c:v>-3.0757900000000005E-2</c:v>
                </c:pt>
                <c:pt idx="30456">
                  <c:v>-3.0757900000000005E-2</c:v>
                </c:pt>
                <c:pt idx="30457">
                  <c:v>-3.3833699999999967E-2</c:v>
                </c:pt>
                <c:pt idx="30458">
                  <c:v>-3.6909499999999984E-2</c:v>
                </c:pt>
                <c:pt idx="30459">
                  <c:v>-3.6909499999999984E-2</c:v>
                </c:pt>
                <c:pt idx="30460">
                  <c:v>-3.6909499999999984E-2</c:v>
                </c:pt>
                <c:pt idx="30461">
                  <c:v>-3.9985300000000001E-2</c:v>
                </c:pt>
                <c:pt idx="30462">
                  <c:v>-3.9985300000000001E-2</c:v>
                </c:pt>
                <c:pt idx="30463">
                  <c:v>-3.9985300000000001E-2</c:v>
                </c:pt>
                <c:pt idx="30464">
                  <c:v>-3.9985300000000001E-2</c:v>
                </c:pt>
                <c:pt idx="30465">
                  <c:v>-4.306099999999996E-2</c:v>
                </c:pt>
                <c:pt idx="30466">
                  <c:v>-4.6136799999999978E-2</c:v>
                </c:pt>
                <c:pt idx="30467">
                  <c:v>-4.6136799999999978E-2</c:v>
                </c:pt>
                <c:pt idx="30468">
                  <c:v>-4.6136799999999978E-2</c:v>
                </c:pt>
                <c:pt idx="30469">
                  <c:v>-4.6136799999999978E-2</c:v>
                </c:pt>
                <c:pt idx="30470">
                  <c:v>-4.9212599999999995E-2</c:v>
                </c:pt>
                <c:pt idx="30471">
                  <c:v>-4.6136799999999978E-2</c:v>
                </c:pt>
                <c:pt idx="30472">
                  <c:v>-4.6136799999999978E-2</c:v>
                </c:pt>
                <c:pt idx="30473">
                  <c:v>-4.9212599999999995E-2</c:v>
                </c:pt>
                <c:pt idx="30474">
                  <c:v>-4.306099999999996E-2</c:v>
                </c:pt>
                <c:pt idx="30475">
                  <c:v>-4.6136799999999978E-2</c:v>
                </c:pt>
                <c:pt idx="30476">
                  <c:v>-4.6136799999999978E-2</c:v>
                </c:pt>
                <c:pt idx="30477">
                  <c:v>-4.9212599999999995E-2</c:v>
                </c:pt>
                <c:pt idx="30478">
                  <c:v>-4.9212599999999995E-2</c:v>
                </c:pt>
                <c:pt idx="30479">
                  <c:v>-4.6136799999999978E-2</c:v>
                </c:pt>
                <c:pt idx="30480">
                  <c:v>-4.9212599999999995E-2</c:v>
                </c:pt>
                <c:pt idx="30481">
                  <c:v>-5.2288399999999957E-2</c:v>
                </c:pt>
                <c:pt idx="30482">
                  <c:v>-4.9212599999999995E-2</c:v>
                </c:pt>
                <c:pt idx="30483">
                  <c:v>-4.6136799999999978E-2</c:v>
                </c:pt>
                <c:pt idx="30484">
                  <c:v>-5.5364199999999975E-2</c:v>
                </c:pt>
                <c:pt idx="30485">
                  <c:v>-5.8439999999999992E-2</c:v>
                </c:pt>
                <c:pt idx="30486">
                  <c:v>-5.5364199999999975E-2</c:v>
                </c:pt>
                <c:pt idx="30487">
                  <c:v>-5.2288399999999957E-2</c:v>
                </c:pt>
                <c:pt idx="30488">
                  <c:v>-5.2288399999999957E-2</c:v>
                </c:pt>
                <c:pt idx="30489">
                  <c:v>-5.8439999999999992E-2</c:v>
                </c:pt>
                <c:pt idx="30490">
                  <c:v>-5.8439999999999992E-2</c:v>
                </c:pt>
                <c:pt idx="30491">
                  <c:v>-5.5364199999999975E-2</c:v>
                </c:pt>
                <c:pt idx="30492">
                  <c:v>-5.8439999999999992E-2</c:v>
                </c:pt>
                <c:pt idx="30493">
                  <c:v>-6.1515800000000009E-2</c:v>
                </c:pt>
                <c:pt idx="30494">
                  <c:v>-6.1515800000000009E-2</c:v>
                </c:pt>
                <c:pt idx="30495">
                  <c:v>-6.1515800000000009E-2</c:v>
                </c:pt>
                <c:pt idx="30496">
                  <c:v>-6.1515800000000009E-2</c:v>
                </c:pt>
                <c:pt idx="30497">
                  <c:v>-6.1515800000000009E-2</c:v>
                </c:pt>
                <c:pt idx="30498">
                  <c:v>-6.1515800000000009E-2</c:v>
                </c:pt>
                <c:pt idx="30499">
                  <c:v>-5.8439999999999992E-2</c:v>
                </c:pt>
                <c:pt idx="30500">
                  <c:v>-5.8439999999999992E-2</c:v>
                </c:pt>
                <c:pt idx="30501">
                  <c:v>-5.5364199999999975E-2</c:v>
                </c:pt>
                <c:pt idx="30502">
                  <c:v>-5.5364199999999975E-2</c:v>
                </c:pt>
                <c:pt idx="30503">
                  <c:v>-5.5364199999999975E-2</c:v>
                </c:pt>
                <c:pt idx="30504">
                  <c:v>-5.8439999999999992E-2</c:v>
                </c:pt>
                <c:pt idx="30505">
                  <c:v>-5.8439999999999992E-2</c:v>
                </c:pt>
                <c:pt idx="30506">
                  <c:v>-5.8439999999999992E-2</c:v>
                </c:pt>
                <c:pt idx="30507">
                  <c:v>-5.8439999999999992E-2</c:v>
                </c:pt>
                <c:pt idx="30508">
                  <c:v>-5.5364199999999975E-2</c:v>
                </c:pt>
                <c:pt idx="30509">
                  <c:v>-5.8439999999999992E-2</c:v>
                </c:pt>
                <c:pt idx="30510">
                  <c:v>-6.1515800000000009E-2</c:v>
                </c:pt>
                <c:pt idx="30511">
                  <c:v>-6.4591599999999971E-2</c:v>
                </c:pt>
                <c:pt idx="30512">
                  <c:v>-6.4591599999999971E-2</c:v>
                </c:pt>
                <c:pt idx="30513">
                  <c:v>-6.1515800000000009E-2</c:v>
                </c:pt>
                <c:pt idx="30514">
                  <c:v>-6.1515800000000009E-2</c:v>
                </c:pt>
                <c:pt idx="30515">
                  <c:v>-6.1515800000000009E-2</c:v>
                </c:pt>
                <c:pt idx="30516">
                  <c:v>-6.1515800000000009E-2</c:v>
                </c:pt>
                <c:pt idx="30517">
                  <c:v>-5.8439999999999992E-2</c:v>
                </c:pt>
                <c:pt idx="30518">
                  <c:v>-6.1515800000000009E-2</c:v>
                </c:pt>
                <c:pt idx="30519">
                  <c:v>-6.1515800000000009E-2</c:v>
                </c:pt>
                <c:pt idx="30520">
                  <c:v>-6.1515800000000009E-2</c:v>
                </c:pt>
                <c:pt idx="30521">
                  <c:v>-6.1515800000000009E-2</c:v>
                </c:pt>
                <c:pt idx="30522">
                  <c:v>-6.1515800000000009E-2</c:v>
                </c:pt>
                <c:pt idx="30523">
                  <c:v>-6.4591599999999971E-2</c:v>
                </c:pt>
                <c:pt idx="30524">
                  <c:v>-6.4591599999999971E-2</c:v>
                </c:pt>
                <c:pt idx="30525">
                  <c:v>-6.4591599999999971E-2</c:v>
                </c:pt>
                <c:pt idx="30526">
                  <c:v>-6.7667399999999989E-2</c:v>
                </c:pt>
                <c:pt idx="30527">
                  <c:v>-6.7667399999999989E-2</c:v>
                </c:pt>
                <c:pt idx="30528">
                  <c:v>-6.7667399999999989E-2</c:v>
                </c:pt>
                <c:pt idx="30529">
                  <c:v>-6.7667399999999989E-2</c:v>
                </c:pt>
                <c:pt idx="30530">
                  <c:v>-6.7667399999999989E-2</c:v>
                </c:pt>
                <c:pt idx="30531">
                  <c:v>-7.0743200000000006E-2</c:v>
                </c:pt>
                <c:pt idx="30532">
                  <c:v>-7.0743200000000006E-2</c:v>
                </c:pt>
                <c:pt idx="30533">
                  <c:v>-7.0743200000000006E-2</c:v>
                </c:pt>
                <c:pt idx="30534">
                  <c:v>-7.3818899999999965E-2</c:v>
                </c:pt>
                <c:pt idx="30535">
                  <c:v>-7.3818899999999965E-2</c:v>
                </c:pt>
                <c:pt idx="30536">
                  <c:v>-7.0743200000000006E-2</c:v>
                </c:pt>
                <c:pt idx="30537">
                  <c:v>-6.7667399999999989E-2</c:v>
                </c:pt>
                <c:pt idx="30538">
                  <c:v>-6.7667399999999989E-2</c:v>
                </c:pt>
                <c:pt idx="30539">
                  <c:v>-6.7667399999999989E-2</c:v>
                </c:pt>
                <c:pt idx="30540">
                  <c:v>-6.4591599999999971E-2</c:v>
                </c:pt>
                <c:pt idx="30541">
                  <c:v>-6.1515800000000009E-2</c:v>
                </c:pt>
                <c:pt idx="30542">
                  <c:v>-6.1515800000000009E-2</c:v>
                </c:pt>
                <c:pt idx="30543">
                  <c:v>-6.1515800000000009E-2</c:v>
                </c:pt>
                <c:pt idx="30544">
                  <c:v>-6.4591599999999971E-2</c:v>
                </c:pt>
                <c:pt idx="30545">
                  <c:v>-6.1515800000000009E-2</c:v>
                </c:pt>
                <c:pt idx="30546">
                  <c:v>-6.1515800000000009E-2</c:v>
                </c:pt>
                <c:pt idx="30547">
                  <c:v>-6.1515800000000009E-2</c:v>
                </c:pt>
                <c:pt idx="30548">
                  <c:v>-5.8439999999999992E-2</c:v>
                </c:pt>
                <c:pt idx="30549">
                  <c:v>-6.1515800000000009E-2</c:v>
                </c:pt>
                <c:pt idx="30550">
                  <c:v>-6.4591599999999971E-2</c:v>
                </c:pt>
                <c:pt idx="30551">
                  <c:v>-6.1515800000000009E-2</c:v>
                </c:pt>
                <c:pt idx="30552">
                  <c:v>-6.1515800000000009E-2</c:v>
                </c:pt>
                <c:pt idx="30553">
                  <c:v>-6.4591599999999971E-2</c:v>
                </c:pt>
                <c:pt idx="30554">
                  <c:v>-6.4591599999999971E-2</c:v>
                </c:pt>
                <c:pt idx="30555">
                  <c:v>-6.1515800000000009E-2</c:v>
                </c:pt>
                <c:pt idx="30556">
                  <c:v>-6.1515800000000009E-2</c:v>
                </c:pt>
                <c:pt idx="30557">
                  <c:v>-6.1515800000000009E-2</c:v>
                </c:pt>
                <c:pt idx="30558">
                  <c:v>-6.4591599999999971E-2</c:v>
                </c:pt>
                <c:pt idx="30559">
                  <c:v>-6.4591599999999971E-2</c:v>
                </c:pt>
                <c:pt idx="30560">
                  <c:v>-6.4591599999999971E-2</c:v>
                </c:pt>
                <c:pt idx="30561">
                  <c:v>-6.4591599999999971E-2</c:v>
                </c:pt>
                <c:pt idx="30562">
                  <c:v>-6.1515800000000009E-2</c:v>
                </c:pt>
                <c:pt idx="30563">
                  <c:v>-6.1515800000000009E-2</c:v>
                </c:pt>
                <c:pt idx="30564">
                  <c:v>-6.4591599999999971E-2</c:v>
                </c:pt>
                <c:pt idx="30565">
                  <c:v>-6.7667399999999989E-2</c:v>
                </c:pt>
                <c:pt idx="30566">
                  <c:v>-6.7667399999999989E-2</c:v>
                </c:pt>
                <c:pt idx="30567">
                  <c:v>-6.7667399999999989E-2</c:v>
                </c:pt>
                <c:pt idx="30568">
                  <c:v>-6.7667399999999989E-2</c:v>
                </c:pt>
                <c:pt idx="30569">
                  <c:v>-6.7667399999999989E-2</c:v>
                </c:pt>
                <c:pt idx="30570">
                  <c:v>-7.0743200000000006E-2</c:v>
                </c:pt>
                <c:pt idx="30571">
                  <c:v>-7.3818899999999965E-2</c:v>
                </c:pt>
                <c:pt idx="30572">
                  <c:v>-7.6894699999999983E-2</c:v>
                </c:pt>
                <c:pt idx="30573">
                  <c:v>-7.6894699999999983E-2</c:v>
                </c:pt>
                <c:pt idx="30574">
                  <c:v>-7.6894699999999983E-2</c:v>
                </c:pt>
                <c:pt idx="30575">
                  <c:v>-7.99705E-2</c:v>
                </c:pt>
                <c:pt idx="30576">
                  <c:v>-8.3046299999999962E-2</c:v>
                </c:pt>
                <c:pt idx="30577">
                  <c:v>-8.3046299999999962E-2</c:v>
                </c:pt>
                <c:pt idx="30578">
                  <c:v>-8.3046299999999962E-2</c:v>
                </c:pt>
                <c:pt idx="30579">
                  <c:v>-8.6122099999999979E-2</c:v>
                </c:pt>
                <c:pt idx="30580">
                  <c:v>-8.9197899999999997E-2</c:v>
                </c:pt>
                <c:pt idx="30581">
                  <c:v>-8.9197899999999997E-2</c:v>
                </c:pt>
                <c:pt idx="30582">
                  <c:v>-8.9197899999999997E-2</c:v>
                </c:pt>
                <c:pt idx="30583">
                  <c:v>-9.2273600000000011E-2</c:v>
                </c:pt>
                <c:pt idx="30584">
                  <c:v>-9.2273600000000011E-2</c:v>
                </c:pt>
                <c:pt idx="30585">
                  <c:v>-9.2273600000000011E-2</c:v>
                </c:pt>
                <c:pt idx="30586">
                  <c:v>-9.2273600000000011E-2</c:v>
                </c:pt>
                <c:pt idx="30587">
                  <c:v>-9.5349399999999973E-2</c:v>
                </c:pt>
                <c:pt idx="30588">
                  <c:v>-9.2273600000000011E-2</c:v>
                </c:pt>
                <c:pt idx="30589">
                  <c:v>-9.2273600000000011E-2</c:v>
                </c:pt>
                <c:pt idx="30590">
                  <c:v>-8.9197899999999997E-2</c:v>
                </c:pt>
                <c:pt idx="30591">
                  <c:v>-9.2273600000000011E-2</c:v>
                </c:pt>
                <c:pt idx="30592">
                  <c:v>-8.9197899999999997E-2</c:v>
                </c:pt>
                <c:pt idx="30593">
                  <c:v>-8.9197899999999997E-2</c:v>
                </c:pt>
                <c:pt idx="30594">
                  <c:v>-9.2273600000000011E-2</c:v>
                </c:pt>
                <c:pt idx="30595">
                  <c:v>-9.5349399999999973E-2</c:v>
                </c:pt>
                <c:pt idx="30596">
                  <c:v>-9.5349399999999973E-2</c:v>
                </c:pt>
                <c:pt idx="30597">
                  <c:v>-9.2273600000000011E-2</c:v>
                </c:pt>
                <c:pt idx="30598">
                  <c:v>-9.5349399999999973E-2</c:v>
                </c:pt>
                <c:pt idx="30599">
                  <c:v>-9.5349399999999973E-2</c:v>
                </c:pt>
                <c:pt idx="30600">
                  <c:v>-9.5349399999999973E-2</c:v>
                </c:pt>
                <c:pt idx="30601">
                  <c:v>-9.5349399999999973E-2</c:v>
                </c:pt>
                <c:pt idx="30602">
                  <c:v>-9.842519999999999E-2</c:v>
                </c:pt>
                <c:pt idx="30603">
                  <c:v>-9.5349399999999973E-2</c:v>
                </c:pt>
                <c:pt idx="30604">
                  <c:v>-9.5349399999999973E-2</c:v>
                </c:pt>
                <c:pt idx="30605">
                  <c:v>-9.5349399999999973E-2</c:v>
                </c:pt>
                <c:pt idx="30606">
                  <c:v>-9.842519999999999E-2</c:v>
                </c:pt>
                <c:pt idx="30607">
                  <c:v>-9.842519999999999E-2</c:v>
                </c:pt>
                <c:pt idx="30608">
                  <c:v>-9.5349399999999973E-2</c:v>
                </c:pt>
                <c:pt idx="30609">
                  <c:v>-9.5349399999999973E-2</c:v>
                </c:pt>
                <c:pt idx="30610">
                  <c:v>-9.5349399999999973E-2</c:v>
                </c:pt>
                <c:pt idx="30611">
                  <c:v>-9.842519999999999E-2</c:v>
                </c:pt>
                <c:pt idx="30612">
                  <c:v>-9.842519999999999E-2</c:v>
                </c:pt>
                <c:pt idx="30613">
                  <c:v>-9.842519999999999E-2</c:v>
                </c:pt>
                <c:pt idx="30614">
                  <c:v>-9.842519999999999E-2</c:v>
                </c:pt>
                <c:pt idx="30615">
                  <c:v>-0.10150099999999998</c:v>
                </c:pt>
                <c:pt idx="30616">
                  <c:v>-0.10150099999999998</c:v>
                </c:pt>
                <c:pt idx="30617">
                  <c:v>-0.10150099999999998</c:v>
                </c:pt>
                <c:pt idx="30618">
                  <c:v>-0.10150099999999998</c:v>
                </c:pt>
                <c:pt idx="30619">
                  <c:v>-9.842519999999999E-2</c:v>
                </c:pt>
                <c:pt idx="30620">
                  <c:v>-9.5349399999999973E-2</c:v>
                </c:pt>
                <c:pt idx="30621">
                  <c:v>-9.5349399999999973E-2</c:v>
                </c:pt>
                <c:pt idx="30622">
                  <c:v>-9.5349399999999973E-2</c:v>
                </c:pt>
                <c:pt idx="30623">
                  <c:v>-9.842519999999999E-2</c:v>
                </c:pt>
                <c:pt idx="30624">
                  <c:v>-9.5349399999999973E-2</c:v>
                </c:pt>
                <c:pt idx="30625">
                  <c:v>-9.5349399999999973E-2</c:v>
                </c:pt>
                <c:pt idx="30626">
                  <c:v>-9.842519999999999E-2</c:v>
                </c:pt>
                <c:pt idx="30627">
                  <c:v>-9.5349399999999973E-2</c:v>
                </c:pt>
                <c:pt idx="30628">
                  <c:v>-9.5349399999999973E-2</c:v>
                </c:pt>
                <c:pt idx="30629">
                  <c:v>-9.5349399999999973E-2</c:v>
                </c:pt>
                <c:pt idx="30630">
                  <c:v>-9.5349399999999973E-2</c:v>
                </c:pt>
                <c:pt idx="30631">
                  <c:v>-9.842519999999999E-2</c:v>
                </c:pt>
                <c:pt idx="30632">
                  <c:v>-0.10150099999999998</c:v>
                </c:pt>
                <c:pt idx="30633">
                  <c:v>-0.10150099999999998</c:v>
                </c:pt>
                <c:pt idx="30634">
                  <c:v>-0.10150099999999998</c:v>
                </c:pt>
                <c:pt idx="30635">
                  <c:v>-0.10150099999999998</c:v>
                </c:pt>
                <c:pt idx="30636">
                  <c:v>-0.10150099999999998</c:v>
                </c:pt>
                <c:pt idx="30637">
                  <c:v>-0.1045768</c:v>
                </c:pt>
                <c:pt idx="30638">
                  <c:v>-0.10150099999999998</c:v>
                </c:pt>
                <c:pt idx="30639">
                  <c:v>-0.10150099999999998</c:v>
                </c:pt>
                <c:pt idx="30640">
                  <c:v>-0.10150099999999998</c:v>
                </c:pt>
                <c:pt idx="30641">
                  <c:v>-0.10150099999999998</c:v>
                </c:pt>
                <c:pt idx="30642">
                  <c:v>-9.842519999999999E-2</c:v>
                </c:pt>
                <c:pt idx="30643">
                  <c:v>-9.842519999999999E-2</c:v>
                </c:pt>
                <c:pt idx="30644">
                  <c:v>-0.10150099999999998</c:v>
                </c:pt>
                <c:pt idx="30645">
                  <c:v>-9.842519999999999E-2</c:v>
                </c:pt>
                <c:pt idx="30646">
                  <c:v>-9.842519999999999E-2</c:v>
                </c:pt>
                <c:pt idx="30647">
                  <c:v>-9.5349399999999973E-2</c:v>
                </c:pt>
                <c:pt idx="30648">
                  <c:v>-9.5349399999999973E-2</c:v>
                </c:pt>
                <c:pt idx="30649">
                  <c:v>-9.5349399999999973E-2</c:v>
                </c:pt>
                <c:pt idx="30650">
                  <c:v>-9.2273600000000011E-2</c:v>
                </c:pt>
                <c:pt idx="30651">
                  <c:v>-8.9197899999999997E-2</c:v>
                </c:pt>
                <c:pt idx="30652">
                  <c:v>-9.2273600000000011E-2</c:v>
                </c:pt>
                <c:pt idx="30653">
                  <c:v>-8.9197899999999997E-2</c:v>
                </c:pt>
                <c:pt idx="30654">
                  <c:v>-8.9197899999999997E-2</c:v>
                </c:pt>
                <c:pt idx="30655">
                  <c:v>-8.9197899999999997E-2</c:v>
                </c:pt>
                <c:pt idx="30656">
                  <c:v>-9.2273600000000011E-2</c:v>
                </c:pt>
                <c:pt idx="30657">
                  <c:v>-8.9197899999999997E-2</c:v>
                </c:pt>
                <c:pt idx="30658">
                  <c:v>-8.9197899999999997E-2</c:v>
                </c:pt>
                <c:pt idx="30659">
                  <c:v>-8.9197899999999997E-2</c:v>
                </c:pt>
                <c:pt idx="30660">
                  <c:v>-8.9197899999999997E-2</c:v>
                </c:pt>
                <c:pt idx="30661">
                  <c:v>-8.9197899999999997E-2</c:v>
                </c:pt>
                <c:pt idx="30662">
                  <c:v>-8.6122099999999979E-2</c:v>
                </c:pt>
                <c:pt idx="30663">
                  <c:v>-8.9197899999999997E-2</c:v>
                </c:pt>
                <c:pt idx="30664">
                  <c:v>-8.9197899999999997E-2</c:v>
                </c:pt>
                <c:pt idx="30665">
                  <c:v>-8.9197899999999997E-2</c:v>
                </c:pt>
                <c:pt idx="30666">
                  <c:v>-8.6122099999999979E-2</c:v>
                </c:pt>
                <c:pt idx="30667">
                  <c:v>-8.6122099999999979E-2</c:v>
                </c:pt>
                <c:pt idx="30668">
                  <c:v>-8.9197899999999997E-2</c:v>
                </c:pt>
                <c:pt idx="30669">
                  <c:v>-8.9197899999999997E-2</c:v>
                </c:pt>
                <c:pt idx="30670">
                  <c:v>-8.9197899999999997E-2</c:v>
                </c:pt>
                <c:pt idx="30671">
                  <c:v>-9.2273600000000011E-2</c:v>
                </c:pt>
                <c:pt idx="30672">
                  <c:v>-9.5349399999999973E-2</c:v>
                </c:pt>
                <c:pt idx="30673">
                  <c:v>-9.5349399999999973E-2</c:v>
                </c:pt>
                <c:pt idx="30674">
                  <c:v>-9.5349399999999973E-2</c:v>
                </c:pt>
                <c:pt idx="30675">
                  <c:v>-9.2273600000000011E-2</c:v>
                </c:pt>
                <c:pt idx="30676">
                  <c:v>-9.2273600000000011E-2</c:v>
                </c:pt>
                <c:pt idx="30677">
                  <c:v>-9.2273600000000011E-2</c:v>
                </c:pt>
                <c:pt idx="30678">
                  <c:v>-9.2273600000000011E-2</c:v>
                </c:pt>
                <c:pt idx="30679">
                  <c:v>-9.2273600000000011E-2</c:v>
                </c:pt>
                <c:pt idx="30680">
                  <c:v>-9.5349399999999973E-2</c:v>
                </c:pt>
                <c:pt idx="30681">
                  <c:v>-9.5349399999999973E-2</c:v>
                </c:pt>
                <c:pt idx="30682">
                  <c:v>-9.842519999999999E-2</c:v>
                </c:pt>
                <c:pt idx="30683">
                  <c:v>-9.5349399999999973E-2</c:v>
                </c:pt>
                <c:pt idx="30684">
                  <c:v>-9.842519999999999E-2</c:v>
                </c:pt>
                <c:pt idx="30685">
                  <c:v>-9.842519999999999E-2</c:v>
                </c:pt>
                <c:pt idx="30686">
                  <c:v>-9.842519999999999E-2</c:v>
                </c:pt>
                <c:pt idx="30687">
                  <c:v>-9.842519999999999E-2</c:v>
                </c:pt>
                <c:pt idx="30688">
                  <c:v>-9.5349399999999973E-2</c:v>
                </c:pt>
                <c:pt idx="30689">
                  <c:v>-9.5349399999999973E-2</c:v>
                </c:pt>
                <c:pt idx="30690">
                  <c:v>-9.842519999999999E-2</c:v>
                </c:pt>
                <c:pt idx="30691">
                  <c:v>-9.842519999999999E-2</c:v>
                </c:pt>
                <c:pt idx="30692">
                  <c:v>-9.842519999999999E-2</c:v>
                </c:pt>
                <c:pt idx="30693">
                  <c:v>-9.5349399999999973E-2</c:v>
                </c:pt>
                <c:pt idx="30694">
                  <c:v>-9.842519999999999E-2</c:v>
                </c:pt>
                <c:pt idx="30695">
                  <c:v>-0.10150099999999998</c:v>
                </c:pt>
                <c:pt idx="30696">
                  <c:v>-0.1045768</c:v>
                </c:pt>
                <c:pt idx="30697">
                  <c:v>-0.10765259999999999</c:v>
                </c:pt>
                <c:pt idx="30698">
                  <c:v>-0.10765259999999999</c:v>
                </c:pt>
                <c:pt idx="30699">
                  <c:v>-0.1045768</c:v>
                </c:pt>
                <c:pt idx="30700">
                  <c:v>-0.10150099999999998</c:v>
                </c:pt>
                <c:pt idx="30701">
                  <c:v>-0.10150099999999998</c:v>
                </c:pt>
                <c:pt idx="30702">
                  <c:v>-9.842519999999999E-2</c:v>
                </c:pt>
                <c:pt idx="30703">
                  <c:v>-9.842519999999999E-2</c:v>
                </c:pt>
                <c:pt idx="30704">
                  <c:v>-9.842519999999999E-2</c:v>
                </c:pt>
                <c:pt idx="30705">
                  <c:v>-0.10150099999999998</c:v>
                </c:pt>
                <c:pt idx="30706">
                  <c:v>-0.10150099999999998</c:v>
                </c:pt>
                <c:pt idx="30707">
                  <c:v>-9.842519999999999E-2</c:v>
                </c:pt>
                <c:pt idx="30708">
                  <c:v>-0.10150099999999998</c:v>
                </c:pt>
                <c:pt idx="30709">
                  <c:v>-0.10150099999999998</c:v>
                </c:pt>
                <c:pt idx="30710">
                  <c:v>-0.10150099999999998</c:v>
                </c:pt>
                <c:pt idx="30711">
                  <c:v>-0.1045768</c:v>
                </c:pt>
                <c:pt idx="30712">
                  <c:v>-0.10150099999999998</c:v>
                </c:pt>
                <c:pt idx="30713">
                  <c:v>-0.10150099999999998</c:v>
                </c:pt>
                <c:pt idx="30714">
                  <c:v>-0.10150099999999998</c:v>
                </c:pt>
                <c:pt idx="30715">
                  <c:v>-9.842519999999999E-2</c:v>
                </c:pt>
                <c:pt idx="30716">
                  <c:v>-9.842519999999999E-2</c:v>
                </c:pt>
                <c:pt idx="30717">
                  <c:v>-9.842519999999999E-2</c:v>
                </c:pt>
                <c:pt idx="30718">
                  <c:v>-9.842519999999999E-2</c:v>
                </c:pt>
                <c:pt idx="30719">
                  <c:v>-0.10150099999999998</c:v>
                </c:pt>
                <c:pt idx="30720">
                  <c:v>-9.842519999999999E-2</c:v>
                </c:pt>
                <c:pt idx="30721">
                  <c:v>-9.5349399999999973E-2</c:v>
                </c:pt>
                <c:pt idx="30722">
                  <c:v>-9.5349399999999973E-2</c:v>
                </c:pt>
                <c:pt idx="30723">
                  <c:v>-9.5349399999999973E-2</c:v>
                </c:pt>
                <c:pt idx="30724">
                  <c:v>-9.5349399999999973E-2</c:v>
                </c:pt>
                <c:pt idx="30725">
                  <c:v>-9.5349399999999973E-2</c:v>
                </c:pt>
                <c:pt idx="30726">
                  <c:v>-9.2273600000000011E-2</c:v>
                </c:pt>
                <c:pt idx="30727">
                  <c:v>-9.2273600000000011E-2</c:v>
                </c:pt>
                <c:pt idx="30728">
                  <c:v>-8.9197899999999997E-2</c:v>
                </c:pt>
                <c:pt idx="30729">
                  <c:v>-8.9197899999999997E-2</c:v>
                </c:pt>
                <c:pt idx="30730">
                  <c:v>-9.5349399999999973E-2</c:v>
                </c:pt>
                <c:pt idx="30731">
                  <c:v>-9.2273600000000011E-2</c:v>
                </c:pt>
                <c:pt idx="30732">
                  <c:v>-9.2273600000000011E-2</c:v>
                </c:pt>
                <c:pt idx="30733">
                  <c:v>-8.9197899999999997E-2</c:v>
                </c:pt>
                <c:pt idx="30734">
                  <c:v>-8.9197899999999997E-2</c:v>
                </c:pt>
                <c:pt idx="30735">
                  <c:v>-9.2273600000000011E-2</c:v>
                </c:pt>
                <c:pt idx="30736">
                  <c:v>-8.9197899999999997E-2</c:v>
                </c:pt>
                <c:pt idx="30737">
                  <c:v>-8.9197899999999997E-2</c:v>
                </c:pt>
                <c:pt idx="30738">
                  <c:v>-8.9197899999999997E-2</c:v>
                </c:pt>
                <c:pt idx="30739">
                  <c:v>-9.2273600000000011E-2</c:v>
                </c:pt>
                <c:pt idx="30740">
                  <c:v>-8.3046299999999962E-2</c:v>
                </c:pt>
                <c:pt idx="30741">
                  <c:v>-7.99705E-2</c:v>
                </c:pt>
                <c:pt idx="30742">
                  <c:v>-7.99705E-2</c:v>
                </c:pt>
                <c:pt idx="30743">
                  <c:v>-8.3046299999999962E-2</c:v>
                </c:pt>
                <c:pt idx="30744">
                  <c:v>-8.3046299999999962E-2</c:v>
                </c:pt>
                <c:pt idx="30745">
                  <c:v>-7.6894699999999983E-2</c:v>
                </c:pt>
                <c:pt idx="30746">
                  <c:v>-7.6894699999999983E-2</c:v>
                </c:pt>
                <c:pt idx="30747">
                  <c:v>-8.3046299999999962E-2</c:v>
                </c:pt>
                <c:pt idx="30748">
                  <c:v>-8.3046299999999962E-2</c:v>
                </c:pt>
                <c:pt idx="30749">
                  <c:v>-7.99705E-2</c:v>
                </c:pt>
                <c:pt idx="30750">
                  <c:v>-7.6894699999999983E-2</c:v>
                </c:pt>
                <c:pt idx="30751">
                  <c:v>-7.99705E-2</c:v>
                </c:pt>
                <c:pt idx="30752">
                  <c:v>-7.6894699999999983E-2</c:v>
                </c:pt>
                <c:pt idx="30753">
                  <c:v>-7.6894699999999983E-2</c:v>
                </c:pt>
                <c:pt idx="30754">
                  <c:v>-7.6894699999999983E-2</c:v>
                </c:pt>
                <c:pt idx="30755">
                  <c:v>-7.6894699999999983E-2</c:v>
                </c:pt>
                <c:pt idx="30756">
                  <c:v>-7.99705E-2</c:v>
                </c:pt>
                <c:pt idx="30757">
                  <c:v>-8.3046299999999962E-2</c:v>
                </c:pt>
                <c:pt idx="30758">
                  <c:v>-8.6122099999999979E-2</c:v>
                </c:pt>
                <c:pt idx="30759">
                  <c:v>-8.6122099999999979E-2</c:v>
                </c:pt>
                <c:pt idx="30760">
                  <c:v>-8.6122099999999979E-2</c:v>
                </c:pt>
                <c:pt idx="30761">
                  <c:v>-8.6122099999999979E-2</c:v>
                </c:pt>
                <c:pt idx="30762">
                  <c:v>-8.6122099999999979E-2</c:v>
                </c:pt>
                <c:pt idx="30763">
                  <c:v>-8.9197899999999997E-2</c:v>
                </c:pt>
                <c:pt idx="30764">
                  <c:v>-9.2273600000000011E-2</c:v>
                </c:pt>
                <c:pt idx="30765">
                  <c:v>-9.2273600000000011E-2</c:v>
                </c:pt>
                <c:pt idx="30766">
                  <c:v>-9.2273600000000011E-2</c:v>
                </c:pt>
                <c:pt idx="30767">
                  <c:v>-9.2273600000000011E-2</c:v>
                </c:pt>
                <c:pt idx="30768">
                  <c:v>-9.5349399999999973E-2</c:v>
                </c:pt>
                <c:pt idx="30769">
                  <c:v>-9.5349399999999973E-2</c:v>
                </c:pt>
                <c:pt idx="30770">
                  <c:v>-9.5349399999999973E-2</c:v>
                </c:pt>
                <c:pt idx="30771">
                  <c:v>-9.5349399999999973E-2</c:v>
                </c:pt>
                <c:pt idx="30772">
                  <c:v>-9.5349399999999973E-2</c:v>
                </c:pt>
                <c:pt idx="30773">
                  <c:v>-9.842519999999999E-2</c:v>
                </c:pt>
                <c:pt idx="30774">
                  <c:v>-9.842519999999999E-2</c:v>
                </c:pt>
                <c:pt idx="30775">
                  <c:v>-9.842519999999999E-2</c:v>
                </c:pt>
                <c:pt idx="30776">
                  <c:v>-9.842519999999999E-2</c:v>
                </c:pt>
                <c:pt idx="30777">
                  <c:v>-0.10150099999999998</c:v>
                </c:pt>
                <c:pt idx="30778">
                  <c:v>-0.10150099999999998</c:v>
                </c:pt>
                <c:pt idx="30779">
                  <c:v>-0.10150099999999998</c:v>
                </c:pt>
                <c:pt idx="30780">
                  <c:v>-0.10150099999999998</c:v>
                </c:pt>
                <c:pt idx="30781">
                  <c:v>-0.1045768</c:v>
                </c:pt>
                <c:pt idx="30782">
                  <c:v>-0.1045768</c:v>
                </c:pt>
                <c:pt idx="30783">
                  <c:v>-0.10150099999999998</c:v>
                </c:pt>
                <c:pt idx="30784">
                  <c:v>-0.1045768</c:v>
                </c:pt>
                <c:pt idx="30785">
                  <c:v>-0.1045768</c:v>
                </c:pt>
                <c:pt idx="30786">
                  <c:v>-0.1045768</c:v>
                </c:pt>
                <c:pt idx="30787">
                  <c:v>-0.1045768</c:v>
                </c:pt>
                <c:pt idx="30788">
                  <c:v>-0.10150099999999998</c:v>
                </c:pt>
                <c:pt idx="30789">
                  <c:v>-0.1045768</c:v>
                </c:pt>
                <c:pt idx="30790">
                  <c:v>-0.1045768</c:v>
                </c:pt>
                <c:pt idx="30791">
                  <c:v>-0.10150099999999998</c:v>
                </c:pt>
                <c:pt idx="30792">
                  <c:v>-0.1045768</c:v>
                </c:pt>
                <c:pt idx="30793">
                  <c:v>-0.1045768</c:v>
                </c:pt>
                <c:pt idx="30794">
                  <c:v>-0.1045768</c:v>
                </c:pt>
                <c:pt idx="30795">
                  <c:v>-0.1045768</c:v>
                </c:pt>
                <c:pt idx="30796">
                  <c:v>-0.1045768</c:v>
                </c:pt>
                <c:pt idx="30797">
                  <c:v>-0.10765259999999999</c:v>
                </c:pt>
                <c:pt idx="30798">
                  <c:v>-0.11072839999999998</c:v>
                </c:pt>
                <c:pt idx="30799">
                  <c:v>-0.11072839999999998</c:v>
                </c:pt>
                <c:pt idx="30800">
                  <c:v>-0.11072839999999998</c:v>
                </c:pt>
                <c:pt idx="30801">
                  <c:v>-0.11072839999999998</c:v>
                </c:pt>
                <c:pt idx="30802">
                  <c:v>-0.11072839999999998</c:v>
                </c:pt>
                <c:pt idx="30803">
                  <c:v>-0.11072839999999998</c:v>
                </c:pt>
                <c:pt idx="30804">
                  <c:v>-0.11380419999999999</c:v>
                </c:pt>
                <c:pt idx="30805">
                  <c:v>-0.11380419999999999</c:v>
                </c:pt>
                <c:pt idx="30806">
                  <c:v>-0.11072839999999998</c:v>
                </c:pt>
                <c:pt idx="30807">
                  <c:v>-0.11072839999999998</c:v>
                </c:pt>
                <c:pt idx="30808">
                  <c:v>-0.11380419999999999</c:v>
                </c:pt>
                <c:pt idx="30809">
                  <c:v>-0.11072839999999998</c:v>
                </c:pt>
                <c:pt idx="30810">
                  <c:v>-0.11072839999999998</c:v>
                </c:pt>
                <c:pt idx="30811">
                  <c:v>-0.11072839999999998</c:v>
                </c:pt>
                <c:pt idx="30812">
                  <c:v>-0.11072839999999998</c:v>
                </c:pt>
                <c:pt idx="30813">
                  <c:v>-0.11072839999999998</c:v>
                </c:pt>
                <c:pt idx="30814">
                  <c:v>-0.11072839999999998</c:v>
                </c:pt>
                <c:pt idx="30815">
                  <c:v>-0.11380419999999999</c:v>
                </c:pt>
                <c:pt idx="30816">
                  <c:v>-0.11380419999999999</c:v>
                </c:pt>
                <c:pt idx="30817">
                  <c:v>-0.11380419999999999</c:v>
                </c:pt>
                <c:pt idx="30818">
                  <c:v>-0.11380419999999999</c:v>
                </c:pt>
                <c:pt idx="30819">
                  <c:v>-0.11380419999999999</c:v>
                </c:pt>
                <c:pt idx="30820">
                  <c:v>-0.11380419999999999</c:v>
                </c:pt>
                <c:pt idx="30821">
                  <c:v>-0.11072839999999998</c:v>
                </c:pt>
                <c:pt idx="30822">
                  <c:v>-0.11072839999999998</c:v>
                </c:pt>
                <c:pt idx="30823">
                  <c:v>-0.11072839999999998</c:v>
                </c:pt>
                <c:pt idx="30824">
                  <c:v>-0.11072839999999998</c:v>
                </c:pt>
                <c:pt idx="30825">
                  <c:v>-0.11072839999999998</c:v>
                </c:pt>
                <c:pt idx="30826">
                  <c:v>-0.10765259999999999</c:v>
                </c:pt>
                <c:pt idx="30827">
                  <c:v>-0.1045768</c:v>
                </c:pt>
                <c:pt idx="30828">
                  <c:v>-0.1045768</c:v>
                </c:pt>
                <c:pt idx="30829">
                  <c:v>-0.1045768</c:v>
                </c:pt>
                <c:pt idx="30830">
                  <c:v>-0.10150099999999998</c:v>
                </c:pt>
                <c:pt idx="30831">
                  <c:v>-0.10150099999999998</c:v>
                </c:pt>
                <c:pt idx="30832">
                  <c:v>-0.10150099999999998</c:v>
                </c:pt>
                <c:pt idx="30833">
                  <c:v>-9.842519999999999E-2</c:v>
                </c:pt>
                <c:pt idx="30834">
                  <c:v>-9.842519999999999E-2</c:v>
                </c:pt>
                <c:pt idx="30835">
                  <c:v>-9.5349399999999973E-2</c:v>
                </c:pt>
                <c:pt idx="30836">
                  <c:v>-9.5349399999999973E-2</c:v>
                </c:pt>
                <c:pt idx="30837">
                  <c:v>-9.2273600000000011E-2</c:v>
                </c:pt>
                <c:pt idx="30838">
                  <c:v>-9.2273600000000011E-2</c:v>
                </c:pt>
                <c:pt idx="30839">
                  <c:v>-9.2273600000000011E-2</c:v>
                </c:pt>
                <c:pt idx="30840">
                  <c:v>-8.9197899999999997E-2</c:v>
                </c:pt>
                <c:pt idx="30841">
                  <c:v>-8.6122099999999979E-2</c:v>
                </c:pt>
                <c:pt idx="30842">
                  <c:v>-8.6122099999999979E-2</c:v>
                </c:pt>
                <c:pt idx="30843">
                  <c:v>-8.6122099999999979E-2</c:v>
                </c:pt>
                <c:pt idx="30844">
                  <c:v>-8.9197899999999997E-2</c:v>
                </c:pt>
                <c:pt idx="30845">
                  <c:v>-8.9197899999999997E-2</c:v>
                </c:pt>
                <c:pt idx="30846">
                  <c:v>-9.2273600000000011E-2</c:v>
                </c:pt>
                <c:pt idx="30847">
                  <c:v>-9.2273600000000011E-2</c:v>
                </c:pt>
                <c:pt idx="30848">
                  <c:v>-9.5349399999999973E-2</c:v>
                </c:pt>
                <c:pt idx="30849">
                  <c:v>-9.842519999999999E-2</c:v>
                </c:pt>
                <c:pt idx="30850">
                  <c:v>-9.842519999999999E-2</c:v>
                </c:pt>
                <c:pt idx="30851">
                  <c:v>-9.842519999999999E-2</c:v>
                </c:pt>
                <c:pt idx="30852">
                  <c:v>-9.5349399999999973E-2</c:v>
                </c:pt>
                <c:pt idx="30853">
                  <c:v>-9.842519999999999E-2</c:v>
                </c:pt>
                <c:pt idx="30854">
                  <c:v>-9.842519999999999E-2</c:v>
                </c:pt>
                <c:pt idx="30855">
                  <c:v>-9.842519999999999E-2</c:v>
                </c:pt>
                <c:pt idx="30856">
                  <c:v>-9.842519999999999E-2</c:v>
                </c:pt>
                <c:pt idx="30857">
                  <c:v>-0.10150099999999998</c:v>
                </c:pt>
                <c:pt idx="30858">
                  <c:v>-0.10150099999999998</c:v>
                </c:pt>
                <c:pt idx="30859">
                  <c:v>-0.10150099999999998</c:v>
                </c:pt>
                <c:pt idx="30860">
                  <c:v>-0.10150099999999998</c:v>
                </c:pt>
                <c:pt idx="30861">
                  <c:v>-0.10150099999999998</c:v>
                </c:pt>
                <c:pt idx="30862">
                  <c:v>-0.10150099999999998</c:v>
                </c:pt>
                <c:pt idx="30863">
                  <c:v>-9.842519999999999E-2</c:v>
                </c:pt>
                <c:pt idx="30864">
                  <c:v>-0.10150099999999998</c:v>
                </c:pt>
                <c:pt idx="30865">
                  <c:v>-0.1045768</c:v>
                </c:pt>
                <c:pt idx="30866">
                  <c:v>-0.1045768</c:v>
                </c:pt>
                <c:pt idx="30867">
                  <c:v>-0.10150099999999998</c:v>
                </c:pt>
                <c:pt idx="30868">
                  <c:v>-0.10150099999999998</c:v>
                </c:pt>
                <c:pt idx="30869">
                  <c:v>-0.1045768</c:v>
                </c:pt>
                <c:pt idx="30870">
                  <c:v>-0.1045768</c:v>
                </c:pt>
                <c:pt idx="30871">
                  <c:v>-0.10150099999999998</c:v>
                </c:pt>
                <c:pt idx="30872">
                  <c:v>-0.10150099999999998</c:v>
                </c:pt>
                <c:pt idx="30873">
                  <c:v>-0.1045768</c:v>
                </c:pt>
                <c:pt idx="30874">
                  <c:v>-0.1045768</c:v>
                </c:pt>
                <c:pt idx="30875">
                  <c:v>-0.10765259999999999</c:v>
                </c:pt>
                <c:pt idx="30876">
                  <c:v>-0.11072839999999998</c:v>
                </c:pt>
                <c:pt idx="30877">
                  <c:v>-0.11072839999999998</c:v>
                </c:pt>
                <c:pt idx="30878">
                  <c:v>-0.11072839999999998</c:v>
                </c:pt>
                <c:pt idx="30879">
                  <c:v>-0.10765259999999999</c:v>
                </c:pt>
                <c:pt idx="30880">
                  <c:v>-0.11072839999999998</c:v>
                </c:pt>
                <c:pt idx="30881">
                  <c:v>-0.11072839999999998</c:v>
                </c:pt>
                <c:pt idx="30882">
                  <c:v>-0.11072839999999998</c:v>
                </c:pt>
                <c:pt idx="30883">
                  <c:v>-0.11072839999999998</c:v>
                </c:pt>
                <c:pt idx="30884">
                  <c:v>-0.11072839999999998</c:v>
                </c:pt>
                <c:pt idx="30885">
                  <c:v>-0.10765259999999999</c:v>
                </c:pt>
                <c:pt idx="30886">
                  <c:v>-0.1045768</c:v>
                </c:pt>
                <c:pt idx="30887">
                  <c:v>-0.1045768</c:v>
                </c:pt>
                <c:pt idx="30888">
                  <c:v>-0.1045768</c:v>
                </c:pt>
                <c:pt idx="30889">
                  <c:v>-0.1045768</c:v>
                </c:pt>
                <c:pt idx="30890">
                  <c:v>-0.1045768</c:v>
                </c:pt>
                <c:pt idx="30891">
                  <c:v>-0.1045768</c:v>
                </c:pt>
                <c:pt idx="30892">
                  <c:v>-0.10765259999999999</c:v>
                </c:pt>
                <c:pt idx="30893">
                  <c:v>-0.1045768</c:v>
                </c:pt>
                <c:pt idx="30894">
                  <c:v>-0.10765259999999999</c:v>
                </c:pt>
                <c:pt idx="30895">
                  <c:v>-0.10765259999999999</c:v>
                </c:pt>
                <c:pt idx="30896">
                  <c:v>-0.11072839999999998</c:v>
                </c:pt>
                <c:pt idx="30897">
                  <c:v>-0.11072839999999998</c:v>
                </c:pt>
                <c:pt idx="30898">
                  <c:v>-0.11380419999999999</c:v>
                </c:pt>
                <c:pt idx="30899">
                  <c:v>-0.11380419999999999</c:v>
                </c:pt>
                <c:pt idx="30900">
                  <c:v>-0.11380419999999999</c:v>
                </c:pt>
                <c:pt idx="30901">
                  <c:v>-0.11380419999999999</c:v>
                </c:pt>
                <c:pt idx="30902">
                  <c:v>-0.11380419999999999</c:v>
                </c:pt>
                <c:pt idx="30903">
                  <c:v>-0.11687989999999998</c:v>
                </c:pt>
                <c:pt idx="30904">
                  <c:v>-0.11687989999999998</c:v>
                </c:pt>
                <c:pt idx="30905">
                  <c:v>-0.11687989999999998</c:v>
                </c:pt>
                <c:pt idx="30906">
                  <c:v>-0.11995569999999997</c:v>
                </c:pt>
                <c:pt idx="30907">
                  <c:v>-0.12303149999999999</c:v>
                </c:pt>
                <c:pt idx="30908">
                  <c:v>-0.12303149999999999</c:v>
                </c:pt>
                <c:pt idx="30909">
                  <c:v>-0.12610729999999998</c:v>
                </c:pt>
                <c:pt idx="30910">
                  <c:v>-0.12610729999999998</c:v>
                </c:pt>
                <c:pt idx="30911">
                  <c:v>-0.12303149999999999</c:v>
                </c:pt>
                <c:pt idx="30912">
                  <c:v>-0.12303149999999999</c:v>
                </c:pt>
                <c:pt idx="30913">
                  <c:v>-0.12610729999999998</c:v>
                </c:pt>
                <c:pt idx="30914">
                  <c:v>-0.12610729999999998</c:v>
                </c:pt>
                <c:pt idx="30915">
                  <c:v>-0.12610729999999998</c:v>
                </c:pt>
                <c:pt idx="30916">
                  <c:v>-0.12610729999999998</c:v>
                </c:pt>
                <c:pt idx="30917">
                  <c:v>-0.12303149999999999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2-965F-4637-9496-378E80400FD9}"/>
            </c:ext>
          </c:extLst>
        </c:ser>
        <c:ser>
          <c:idx val="3"/>
          <c:order val="3"/>
          <c:tx>
            <c:strRef>
              <c:f>'1327-14%'!$C$1</c:f>
              <c:strCache>
                <c:ptCount val="1"/>
                <c:pt idx="0">
                  <c:v>1327-14%</c:v>
                </c:pt>
              </c:strCache>
            </c:strRef>
          </c:tx>
          <c:spPr>
            <a:ln w="12700" cap="rnd">
              <a:solidFill>
                <a:srgbClr val="00B050"/>
              </a:solidFill>
              <a:round/>
            </a:ln>
            <a:effectLst/>
          </c:spPr>
          <c:marker>
            <c:symbol val="none"/>
          </c:marker>
          <c:xVal>
            <c:numRef>
              <c:f>'1327-14%'!$C$4:$C$28828</c:f>
              <c:numCache>
                <c:formatCode>General</c:formatCode>
                <c:ptCount val="28825"/>
                <c:pt idx="0">
                  <c:v>-50.6240000000506</c:v>
                </c:pt>
                <c:pt idx="1">
                  <c:v>-50.616000000050597</c:v>
                </c:pt>
                <c:pt idx="2">
                  <c:v>-50.608000000050602</c:v>
                </c:pt>
                <c:pt idx="3">
                  <c:v>-50.600000000050599</c:v>
                </c:pt>
                <c:pt idx="4">
                  <c:v>-50.592000000050604</c:v>
                </c:pt>
                <c:pt idx="5">
                  <c:v>-50.584000000050601</c:v>
                </c:pt>
                <c:pt idx="6">
                  <c:v>-50.576000000050598</c:v>
                </c:pt>
                <c:pt idx="7">
                  <c:v>-50.568000000050603</c:v>
                </c:pt>
                <c:pt idx="8">
                  <c:v>-50.5600000000506</c:v>
                </c:pt>
                <c:pt idx="9">
                  <c:v>-50.552000000050597</c:v>
                </c:pt>
                <c:pt idx="10">
                  <c:v>-50.544000000050595</c:v>
                </c:pt>
                <c:pt idx="11">
                  <c:v>-50.5360000000505</c:v>
                </c:pt>
                <c:pt idx="12">
                  <c:v>-50.528000000050497</c:v>
                </c:pt>
                <c:pt idx="13">
                  <c:v>-50.520000000050494</c:v>
                </c:pt>
                <c:pt idx="14">
                  <c:v>-50.512000000050506</c:v>
                </c:pt>
                <c:pt idx="15">
                  <c:v>-50.504000000050503</c:v>
                </c:pt>
                <c:pt idx="16">
                  <c:v>-50.4960000000505</c:v>
                </c:pt>
                <c:pt idx="17">
                  <c:v>-50.488000000050498</c:v>
                </c:pt>
                <c:pt idx="18">
                  <c:v>-50.480000000050495</c:v>
                </c:pt>
                <c:pt idx="19">
                  <c:v>-50.4720000000505</c:v>
                </c:pt>
                <c:pt idx="20">
                  <c:v>-50.464000000050504</c:v>
                </c:pt>
                <c:pt idx="21">
                  <c:v>-50.456000000050501</c:v>
                </c:pt>
                <c:pt idx="22">
                  <c:v>-50.448000000050499</c:v>
                </c:pt>
                <c:pt idx="23">
                  <c:v>-50.440000000050503</c:v>
                </c:pt>
                <c:pt idx="24">
                  <c:v>-50.432000000050401</c:v>
                </c:pt>
                <c:pt idx="25">
                  <c:v>-50.424000000050398</c:v>
                </c:pt>
                <c:pt idx="26">
                  <c:v>-50.416000000050403</c:v>
                </c:pt>
                <c:pt idx="27">
                  <c:v>-50.4080000000504</c:v>
                </c:pt>
                <c:pt idx="28">
                  <c:v>-50.400000000050397</c:v>
                </c:pt>
                <c:pt idx="29">
                  <c:v>-50.392000000050402</c:v>
                </c:pt>
                <c:pt idx="30">
                  <c:v>-50.384000000050399</c:v>
                </c:pt>
                <c:pt idx="31">
                  <c:v>-50.376000000050404</c:v>
                </c:pt>
                <c:pt idx="32">
                  <c:v>-50.368000000050401</c:v>
                </c:pt>
                <c:pt idx="33">
                  <c:v>-50.360000000050398</c:v>
                </c:pt>
                <c:pt idx="34">
                  <c:v>-50.352000000050396</c:v>
                </c:pt>
                <c:pt idx="35">
                  <c:v>-50.3440000000504</c:v>
                </c:pt>
                <c:pt idx="36">
                  <c:v>-50.336000000050298</c:v>
                </c:pt>
                <c:pt idx="37">
                  <c:v>-50.328000000050295</c:v>
                </c:pt>
                <c:pt idx="38">
                  <c:v>-50.3200000000503</c:v>
                </c:pt>
                <c:pt idx="39">
                  <c:v>-50.312000000050304</c:v>
                </c:pt>
                <c:pt idx="40">
                  <c:v>-50.304000000050301</c:v>
                </c:pt>
                <c:pt idx="41">
                  <c:v>-50.296000000050299</c:v>
                </c:pt>
                <c:pt idx="42">
                  <c:v>-50.288000000050296</c:v>
                </c:pt>
                <c:pt idx="43">
                  <c:v>-50.2800000000503</c:v>
                </c:pt>
                <c:pt idx="44">
                  <c:v>-50.272000000050298</c:v>
                </c:pt>
                <c:pt idx="45">
                  <c:v>-50.264000000050302</c:v>
                </c:pt>
                <c:pt idx="46">
                  <c:v>-50.2560000000503</c:v>
                </c:pt>
                <c:pt idx="47">
                  <c:v>-50.248000000050304</c:v>
                </c:pt>
                <c:pt idx="48">
                  <c:v>-50.240000000050301</c:v>
                </c:pt>
                <c:pt idx="49">
                  <c:v>-50.232000000050199</c:v>
                </c:pt>
                <c:pt idx="50">
                  <c:v>-50.224000000050204</c:v>
                </c:pt>
                <c:pt idx="51">
                  <c:v>-50.216000000050201</c:v>
                </c:pt>
                <c:pt idx="52">
                  <c:v>-50.208000000050198</c:v>
                </c:pt>
                <c:pt idx="53">
                  <c:v>-50.200000000050196</c:v>
                </c:pt>
                <c:pt idx="54">
                  <c:v>-50.1920000000502</c:v>
                </c:pt>
                <c:pt idx="55">
                  <c:v>-50.184000000050204</c:v>
                </c:pt>
                <c:pt idx="56">
                  <c:v>-50.176000000050202</c:v>
                </c:pt>
                <c:pt idx="57">
                  <c:v>-50.168000000050199</c:v>
                </c:pt>
                <c:pt idx="58">
                  <c:v>-50.160000000050196</c:v>
                </c:pt>
                <c:pt idx="59">
                  <c:v>-50.152000000050201</c:v>
                </c:pt>
                <c:pt idx="60">
                  <c:v>-50.144000000050198</c:v>
                </c:pt>
                <c:pt idx="61">
                  <c:v>-50.136000000050096</c:v>
                </c:pt>
                <c:pt idx="62">
                  <c:v>-50.1280000000501</c:v>
                </c:pt>
                <c:pt idx="63">
                  <c:v>-50.120000000050098</c:v>
                </c:pt>
                <c:pt idx="64">
                  <c:v>-50.112000000050102</c:v>
                </c:pt>
                <c:pt idx="65">
                  <c:v>-50.1040000000501</c:v>
                </c:pt>
                <c:pt idx="66">
                  <c:v>-50.096000000050097</c:v>
                </c:pt>
                <c:pt idx="67">
                  <c:v>-50.088000000050101</c:v>
                </c:pt>
                <c:pt idx="68">
                  <c:v>-50.080000000050099</c:v>
                </c:pt>
                <c:pt idx="69">
                  <c:v>-50.072000000050096</c:v>
                </c:pt>
                <c:pt idx="70">
                  <c:v>-50.0640000000501</c:v>
                </c:pt>
                <c:pt idx="71">
                  <c:v>-50.056000000050105</c:v>
                </c:pt>
                <c:pt idx="72">
                  <c:v>-50.048000000050102</c:v>
                </c:pt>
                <c:pt idx="73">
                  <c:v>-50.0400000000501</c:v>
                </c:pt>
                <c:pt idx="74">
                  <c:v>-50.032000000050004</c:v>
                </c:pt>
                <c:pt idx="75">
                  <c:v>-50.024000000050002</c:v>
                </c:pt>
                <c:pt idx="76">
                  <c:v>-50.016000000049999</c:v>
                </c:pt>
                <c:pt idx="77">
                  <c:v>-50.008000000049996</c:v>
                </c:pt>
                <c:pt idx="78">
                  <c:v>-50.000000000050001</c:v>
                </c:pt>
                <c:pt idx="79">
                  <c:v>-49.992000000050005</c:v>
                </c:pt>
                <c:pt idx="80">
                  <c:v>-49.984000000050003</c:v>
                </c:pt>
                <c:pt idx="81">
                  <c:v>-49.97600000005</c:v>
                </c:pt>
                <c:pt idx="82">
                  <c:v>-49.968000000049997</c:v>
                </c:pt>
                <c:pt idx="83">
                  <c:v>-49.960000000050002</c:v>
                </c:pt>
                <c:pt idx="84">
                  <c:v>-49.952000000049999</c:v>
                </c:pt>
                <c:pt idx="85">
                  <c:v>-49.944000000049996</c:v>
                </c:pt>
                <c:pt idx="86">
                  <c:v>-49.936000000049901</c:v>
                </c:pt>
                <c:pt idx="87">
                  <c:v>-49.928000000049899</c:v>
                </c:pt>
                <c:pt idx="88">
                  <c:v>-49.920000000049896</c:v>
                </c:pt>
                <c:pt idx="89">
                  <c:v>-49.9120000000499</c:v>
                </c:pt>
                <c:pt idx="90">
                  <c:v>-49.904000000049905</c:v>
                </c:pt>
                <c:pt idx="91">
                  <c:v>-49.896000000049902</c:v>
                </c:pt>
                <c:pt idx="92">
                  <c:v>-49.8880000000499</c:v>
                </c:pt>
                <c:pt idx="93">
                  <c:v>-49.880000000049897</c:v>
                </c:pt>
                <c:pt idx="94">
                  <c:v>-49.872000000049894</c:v>
                </c:pt>
                <c:pt idx="95">
                  <c:v>-49.864000000049906</c:v>
                </c:pt>
                <c:pt idx="96">
                  <c:v>-49.856000000049903</c:v>
                </c:pt>
                <c:pt idx="97">
                  <c:v>-49.8480000000499</c:v>
                </c:pt>
                <c:pt idx="98">
                  <c:v>-49.840000000049898</c:v>
                </c:pt>
                <c:pt idx="99">
                  <c:v>-49.832000000049803</c:v>
                </c:pt>
                <c:pt idx="100">
                  <c:v>-49.8240000000498</c:v>
                </c:pt>
                <c:pt idx="101">
                  <c:v>-49.816000000049797</c:v>
                </c:pt>
                <c:pt idx="102">
                  <c:v>-49.808000000049802</c:v>
                </c:pt>
                <c:pt idx="103">
                  <c:v>-49.800000000049799</c:v>
                </c:pt>
                <c:pt idx="104">
                  <c:v>-49.792000000049804</c:v>
                </c:pt>
                <c:pt idx="105">
                  <c:v>-49.784000000049801</c:v>
                </c:pt>
                <c:pt idx="106">
                  <c:v>-49.776000000049798</c:v>
                </c:pt>
                <c:pt idx="107">
                  <c:v>-49.768000000049803</c:v>
                </c:pt>
                <c:pt idx="108">
                  <c:v>-49.7600000000498</c:v>
                </c:pt>
                <c:pt idx="109">
                  <c:v>-49.752000000049797</c:v>
                </c:pt>
                <c:pt idx="110">
                  <c:v>-49.744000000049795</c:v>
                </c:pt>
                <c:pt idx="111">
                  <c:v>-49.7360000000497</c:v>
                </c:pt>
                <c:pt idx="112">
                  <c:v>-49.728000000049697</c:v>
                </c:pt>
                <c:pt idx="113">
                  <c:v>-49.720000000049694</c:v>
                </c:pt>
                <c:pt idx="114">
                  <c:v>-49.712000000049706</c:v>
                </c:pt>
                <c:pt idx="115">
                  <c:v>-49.704000000049703</c:v>
                </c:pt>
                <c:pt idx="116">
                  <c:v>-49.6960000000497</c:v>
                </c:pt>
                <c:pt idx="117">
                  <c:v>-49.688000000049698</c:v>
                </c:pt>
                <c:pt idx="118">
                  <c:v>-49.680000000049695</c:v>
                </c:pt>
                <c:pt idx="119">
                  <c:v>-49.6720000000497</c:v>
                </c:pt>
                <c:pt idx="120">
                  <c:v>-49.664000000049704</c:v>
                </c:pt>
                <c:pt idx="121">
                  <c:v>-49.656000000049701</c:v>
                </c:pt>
                <c:pt idx="122">
                  <c:v>-49.648000000049699</c:v>
                </c:pt>
                <c:pt idx="123">
                  <c:v>-49.640000000049703</c:v>
                </c:pt>
                <c:pt idx="124">
                  <c:v>-49.632000000049601</c:v>
                </c:pt>
                <c:pt idx="125">
                  <c:v>-49.624000000049598</c:v>
                </c:pt>
                <c:pt idx="126">
                  <c:v>-49.616000000049603</c:v>
                </c:pt>
                <c:pt idx="127">
                  <c:v>-49.6080000000496</c:v>
                </c:pt>
                <c:pt idx="128">
                  <c:v>-49.600000000049597</c:v>
                </c:pt>
                <c:pt idx="129">
                  <c:v>-49.592000000049602</c:v>
                </c:pt>
                <c:pt idx="130">
                  <c:v>-49.584000000049599</c:v>
                </c:pt>
                <c:pt idx="131">
                  <c:v>-49.576000000049603</c:v>
                </c:pt>
                <c:pt idx="132">
                  <c:v>-49.568000000049601</c:v>
                </c:pt>
                <c:pt idx="133">
                  <c:v>-49.560000000049598</c:v>
                </c:pt>
                <c:pt idx="134">
                  <c:v>-49.552000000049595</c:v>
                </c:pt>
                <c:pt idx="135">
                  <c:v>-49.5440000000496</c:v>
                </c:pt>
                <c:pt idx="136">
                  <c:v>-49.536000000049498</c:v>
                </c:pt>
                <c:pt idx="137">
                  <c:v>-49.528000000049495</c:v>
                </c:pt>
                <c:pt idx="138">
                  <c:v>-49.5200000000495</c:v>
                </c:pt>
                <c:pt idx="139">
                  <c:v>-49.512000000049504</c:v>
                </c:pt>
                <c:pt idx="140">
                  <c:v>-49.504000000049501</c:v>
                </c:pt>
                <c:pt idx="141">
                  <c:v>-49.496000000049499</c:v>
                </c:pt>
                <c:pt idx="142">
                  <c:v>-49.488000000049496</c:v>
                </c:pt>
                <c:pt idx="143">
                  <c:v>-49.4800000000495</c:v>
                </c:pt>
                <c:pt idx="144">
                  <c:v>-49.472000000049498</c:v>
                </c:pt>
                <c:pt idx="145">
                  <c:v>-49.464000000049502</c:v>
                </c:pt>
                <c:pt idx="146">
                  <c:v>-49.456000000049499</c:v>
                </c:pt>
                <c:pt idx="147">
                  <c:v>-49.448000000049504</c:v>
                </c:pt>
                <c:pt idx="148">
                  <c:v>-49.440000000049501</c:v>
                </c:pt>
                <c:pt idx="149">
                  <c:v>-49.432000000049399</c:v>
                </c:pt>
                <c:pt idx="150">
                  <c:v>-49.424000000049404</c:v>
                </c:pt>
                <c:pt idx="151">
                  <c:v>-49.416000000049401</c:v>
                </c:pt>
                <c:pt idx="152">
                  <c:v>-49.408000000049398</c:v>
                </c:pt>
                <c:pt idx="153">
                  <c:v>-49.400000000049396</c:v>
                </c:pt>
                <c:pt idx="154">
                  <c:v>-49.3920000000494</c:v>
                </c:pt>
                <c:pt idx="155">
                  <c:v>-49.384000000049404</c:v>
                </c:pt>
                <c:pt idx="156">
                  <c:v>-49.376000000049402</c:v>
                </c:pt>
                <c:pt idx="157">
                  <c:v>-49.368000000049399</c:v>
                </c:pt>
                <c:pt idx="158">
                  <c:v>-49.360000000049396</c:v>
                </c:pt>
                <c:pt idx="159">
                  <c:v>-49.352000000049401</c:v>
                </c:pt>
                <c:pt idx="160">
                  <c:v>-49.344000000049398</c:v>
                </c:pt>
                <c:pt idx="161">
                  <c:v>-49.336000000049296</c:v>
                </c:pt>
                <c:pt idx="162">
                  <c:v>-49.3280000000493</c:v>
                </c:pt>
                <c:pt idx="163">
                  <c:v>-49.320000000049298</c:v>
                </c:pt>
                <c:pt idx="164">
                  <c:v>-49.312000000049302</c:v>
                </c:pt>
                <c:pt idx="165">
                  <c:v>-49.3040000000493</c:v>
                </c:pt>
                <c:pt idx="166">
                  <c:v>-49.296000000049304</c:v>
                </c:pt>
                <c:pt idx="167">
                  <c:v>-49.288000000049301</c:v>
                </c:pt>
                <c:pt idx="168">
                  <c:v>-49.280000000049299</c:v>
                </c:pt>
                <c:pt idx="169">
                  <c:v>-49.272000000049296</c:v>
                </c:pt>
                <c:pt idx="170">
                  <c:v>-49.2640000000493</c:v>
                </c:pt>
                <c:pt idx="171">
                  <c:v>-49.256000000049305</c:v>
                </c:pt>
                <c:pt idx="172">
                  <c:v>-49.248000000049302</c:v>
                </c:pt>
                <c:pt idx="173">
                  <c:v>-49.240000000049299</c:v>
                </c:pt>
                <c:pt idx="174">
                  <c:v>-49.232000000049204</c:v>
                </c:pt>
                <c:pt idx="175">
                  <c:v>-49.224000000049202</c:v>
                </c:pt>
                <c:pt idx="176">
                  <c:v>-49.216000000049199</c:v>
                </c:pt>
                <c:pt idx="177">
                  <c:v>-49.208000000049196</c:v>
                </c:pt>
                <c:pt idx="178">
                  <c:v>-49.200000000049201</c:v>
                </c:pt>
                <c:pt idx="179">
                  <c:v>-49.192000000049205</c:v>
                </c:pt>
                <c:pt idx="180">
                  <c:v>-49.184000000049203</c:v>
                </c:pt>
                <c:pt idx="181">
                  <c:v>-49.1760000000492</c:v>
                </c:pt>
                <c:pt idx="182">
                  <c:v>-49.168000000049197</c:v>
                </c:pt>
                <c:pt idx="183">
                  <c:v>-49.160000000049202</c:v>
                </c:pt>
                <c:pt idx="184">
                  <c:v>-49.152000000049199</c:v>
                </c:pt>
                <c:pt idx="185">
                  <c:v>-49.144000000049196</c:v>
                </c:pt>
                <c:pt idx="186">
                  <c:v>-49.136000000049101</c:v>
                </c:pt>
                <c:pt idx="187">
                  <c:v>-49.128000000049099</c:v>
                </c:pt>
                <c:pt idx="188">
                  <c:v>-49.120000000049096</c:v>
                </c:pt>
                <c:pt idx="189">
                  <c:v>-49.1120000000491</c:v>
                </c:pt>
                <c:pt idx="190">
                  <c:v>-49.104000000049105</c:v>
                </c:pt>
                <c:pt idx="191">
                  <c:v>-49.096000000049102</c:v>
                </c:pt>
                <c:pt idx="192">
                  <c:v>-49.088000000049099</c:v>
                </c:pt>
                <c:pt idx="193">
                  <c:v>-49.080000000049097</c:v>
                </c:pt>
                <c:pt idx="194">
                  <c:v>-49.072000000049094</c:v>
                </c:pt>
                <c:pt idx="195">
                  <c:v>-49.064000000049106</c:v>
                </c:pt>
                <c:pt idx="196">
                  <c:v>-49.056000000049103</c:v>
                </c:pt>
                <c:pt idx="197">
                  <c:v>-49.0480000000491</c:v>
                </c:pt>
                <c:pt idx="198">
                  <c:v>-49.040000000049098</c:v>
                </c:pt>
                <c:pt idx="199">
                  <c:v>-49.032000000049003</c:v>
                </c:pt>
                <c:pt idx="200">
                  <c:v>-49.024000000049</c:v>
                </c:pt>
                <c:pt idx="201">
                  <c:v>-49.016000000048997</c:v>
                </c:pt>
                <c:pt idx="202">
                  <c:v>-49.008000000049002</c:v>
                </c:pt>
                <c:pt idx="203">
                  <c:v>-49.000000000048999</c:v>
                </c:pt>
                <c:pt idx="204">
                  <c:v>-48.992000000049003</c:v>
                </c:pt>
                <c:pt idx="205">
                  <c:v>-48.984000000049001</c:v>
                </c:pt>
                <c:pt idx="206">
                  <c:v>-48.976000000048998</c:v>
                </c:pt>
                <c:pt idx="207">
                  <c:v>-48.968000000049003</c:v>
                </c:pt>
                <c:pt idx="208">
                  <c:v>-48.960000000049</c:v>
                </c:pt>
                <c:pt idx="209">
                  <c:v>-48.952000000048997</c:v>
                </c:pt>
                <c:pt idx="210">
                  <c:v>-48.944000000048995</c:v>
                </c:pt>
                <c:pt idx="211">
                  <c:v>-48.936000000048899</c:v>
                </c:pt>
                <c:pt idx="212">
                  <c:v>-48.928000000048897</c:v>
                </c:pt>
                <c:pt idx="213">
                  <c:v>-48.920000000048894</c:v>
                </c:pt>
                <c:pt idx="214">
                  <c:v>-48.912000000048906</c:v>
                </c:pt>
                <c:pt idx="215">
                  <c:v>-48.904000000048903</c:v>
                </c:pt>
                <c:pt idx="216">
                  <c:v>-48.8960000000489</c:v>
                </c:pt>
                <c:pt idx="217">
                  <c:v>-48.888000000048898</c:v>
                </c:pt>
                <c:pt idx="218">
                  <c:v>-48.880000000048895</c:v>
                </c:pt>
                <c:pt idx="219">
                  <c:v>-48.872000000048899</c:v>
                </c:pt>
                <c:pt idx="220">
                  <c:v>-48.864000000048904</c:v>
                </c:pt>
                <c:pt idx="221">
                  <c:v>-48.856000000048901</c:v>
                </c:pt>
                <c:pt idx="222">
                  <c:v>-48.848000000048899</c:v>
                </c:pt>
                <c:pt idx="223">
                  <c:v>-48.840000000048903</c:v>
                </c:pt>
                <c:pt idx="224">
                  <c:v>-48.832000000048801</c:v>
                </c:pt>
                <c:pt idx="225">
                  <c:v>-48.824000000048798</c:v>
                </c:pt>
                <c:pt idx="226">
                  <c:v>-48.816000000048803</c:v>
                </c:pt>
                <c:pt idx="227">
                  <c:v>-48.8080000000488</c:v>
                </c:pt>
                <c:pt idx="228">
                  <c:v>-48.800000000048797</c:v>
                </c:pt>
                <c:pt idx="229">
                  <c:v>-48.792000000048802</c:v>
                </c:pt>
                <c:pt idx="230">
                  <c:v>-48.784000000048799</c:v>
                </c:pt>
                <c:pt idx="231">
                  <c:v>-48.776000000048803</c:v>
                </c:pt>
                <c:pt idx="232">
                  <c:v>-48.768000000048801</c:v>
                </c:pt>
                <c:pt idx="233">
                  <c:v>-48.760000000048798</c:v>
                </c:pt>
                <c:pt idx="234">
                  <c:v>-48.752000000048795</c:v>
                </c:pt>
                <c:pt idx="235">
                  <c:v>-48.7440000000488</c:v>
                </c:pt>
                <c:pt idx="236">
                  <c:v>-48.736000000048698</c:v>
                </c:pt>
                <c:pt idx="237">
                  <c:v>-48.728000000048695</c:v>
                </c:pt>
                <c:pt idx="238">
                  <c:v>-48.720000000048699</c:v>
                </c:pt>
                <c:pt idx="239">
                  <c:v>-48.712000000048704</c:v>
                </c:pt>
                <c:pt idx="240">
                  <c:v>-48.704000000048701</c:v>
                </c:pt>
                <c:pt idx="241">
                  <c:v>-48.696000000048699</c:v>
                </c:pt>
                <c:pt idx="242">
                  <c:v>-48.688000000048696</c:v>
                </c:pt>
                <c:pt idx="243">
                  <c:v>-48.6800000000487</c:v>
                </c:pt>
                <c:pt idx="244">
                  <c:v>-48.672000000048698</c:v>
                </c:pt>
                <c:pt idx="245">
                  <c:v>-48.664000000048702</c:v>
                </c:pt>
                <c:pt idx="246">
                  <c:v>-48.656000000048699</c:v>
                </c:pt>
                <c:pt idx="247">
                  <c:v>-48.648000000048704</c:v>
                </c:pt>
                <c:pt idx="248">
                  <c:v>-48.640000000048701</c:v>
                </c:pt>
                <c:pt idx="249">
                  <c:v>-48.632000000048599</c:v>
                </c:pt>
                <c:pt idx="250">
                  <c:v>-48.624000000048603</c:v>
                </c:pt>
                <c:pt idx="251">
                  <c:v>-48.616000000048601</c:v>
                </c:pt>
                <c:pt idx="252">
                  <c:v>-48.608000000048598</c:v>
                </c:pt>
                <c:pt idx="253">
                  <c:v>-48.600000000048595</c:v>
                </c:pt>
                <c:pt idx="254">
                  <c:v>-48.5920000000486</c:v>
                </c:pt>
                <c:pt idx="255">
                  <c:v>-48.584000000048604</c:v>
                </c:pt>
                <c:pt idx="256">
                  <c:v>-48.576000000048602</c:v>
                </c:pt>
                <c:pt idx="257">
                  <c:v>-48.568000000048599</c:v>
                </c:pt>
                <c:pt idx="258">
                  <c:v>-48.560000000048596</c:v>
                </c:pt>
                <c:pt idx="259">
                  <c:v>-48.552000000048601</c:v>
                </c:pt>
                <c:pt idx="260">
                  <c:v>-48.544000000048598</c:v>
                </c:pt>
                <c:pt idx="261">
                  <c:v>-48.536000000048496</c:v>
                </c:pt>
                <c:pt idx="262">
                  <c:v>-48.5280000000485</c:v>
                </c:pt>
                <c:pt idx="263">
                  <c:v>-48.520000000048498</c:v>
                </c:pt>
                <c:pt idx="264">
                  <c:v>-48.512000000048502</c:v>
                </c:pt>
                <c:pt idx="265">
                  <c:v>-48.504000000048499</c:v>
                </c:pt>
                <c:pt idx="266">
                  <c:v>-48.496000000048497</c:v>
                </c:pt>
                <c:pt idx="267">
                  <c:v>-48.488000000048501</c:v>
                </c:pt>
                <c:pt idx="268">
                  <c:v>-48.480000000048499</c:v>
                </c:pt>
                <c:pt idx="269">
                  <c:v>-48.472000000048496</c:v>
                </c:pt>
                <c:pt idx="270">
                  <c:v>-48.4640000000485</c:v>
                </c:pt>
                <c:pt idx="271">
                  <c:v>-48.456000000048505</c:v>
                </c:pt>
                <c:pt idx="272">
                  <c:v>-48.448000000048502</c:v>
                </c:pt>
                <c:pt idx="273">
                  <c:v>-48.440000000048499</c:v>
                </c:pt>
                <c:pt idx="274">
                  <c:v>-48.432000000048404</c:v>
                </c:pt>
                <c:pt idx="275">
                  <c:v>-48.424000000048402</c:v>
                </c:pt>
                <c:pt idx="276">
                  <c:v>-48.416000000048399</c:v>
                </c:pt>
                <c:pt idx="277">
                  <c:v>-48.408000000048396</c:v>
                </c:pt>
                <c:pt idx="278">
                  <c:v>-48.400000000048401</c:v>
                </c:pt>
                <c:pt idx="279">
                  <c:v>-48.392000000048405</c:v>
                </c:pt>
                <c:pt idx="280">
                  <c:v>-48.384000000048403</c:v>
                </c:pt>
                <c:pt idx="281">
                  <c:v>-48.3760000000484</c:v>
                </c:pt>
                <c:pt idx="282">
                  <c:v>-48.368000000048397</c:v>
                </c:pt>
                <c:pt idx="283">
                  <c:v>-48.360000000048402</c:v>
                </c:pt>
                <c:pt idx="284">
                  <c:v>-48.352000000048399</c:v>
                </c:pt>
                <c:pt idx="285">
                  <c:v>-48.344000000048396</c:v>
                </c:pt>
                <c:pt idx="286">
                  <c:v>-48.336000000048301</c:v>
                </c:pt>
                <c:pt idx="287">
                  <c:v>-48.328000000048299</c:v>
                </c:pt>
                <c:pt idx="288">
                  <c:v>-48.320000000048296</c:v>
                </c:pt>
                <c:pt idx="289">
                  <c:v>-48.3120000000483</c:v>
                </c:pt>
                <c:pt idx="290">
                  <c:v>-48.304000000048305</c:v>
                </c:pt>
                <c:pt idx="291">
                  <c:v>-48.296000000048302</c:v>
                </c:pt>
                <c:pt idx="292">
                  <c:v>-48.288000000048299</c:v>
                </c:pt>
                <c:pt idx="293">
                  <c:v>-48.280000000048297</c:v>
                </c:pt>
                <c:pt idx="294">
                  <c:v>-48.272000000048294</c:v>
                </c:pt>
                <c:pt idx="295">
                  <c:v>-48.264000000048306</c:v>
                </c:pt>
                <c:pt idx="296">
                  <c:v>-48.256000000048303</c:v>
                </c:pt>
                <c:pt idx="297">
                  <c:v>-48.2480000000483</c:v>
                </c:pt>
                <c:pt idx="298">
                  <c:v>-48.240000000048298</c:v>
                </c:pt>
                <c:pt idx="299">
                  <c:v>-48.232000000048203</c:v>
                </c:pt>
                <c:pt idx="300">
                  <c:v>-48.2240000000482</c:v>
                </c:pt>
                <c:pt idx="301">
                  <c:v>-48.216000000048197</c:v>
                </c:pt>
                <c:pt idx="302">
                  <c:v>-48.208000000048202</c:v>
                </c:pt>
                <c:pt idx="303">
                  <c:v>-48.200000000048199</c:v>
                </c:pt>
                <c:pt idx="304">
                  <c:v>-48.192000000048203</c:v>
                </c:pt>
                <c:pt idx="305">
                  <c:v>-48.184000000048201</c:v>
                </c:pt>
                <c:pt idx="306">
                  <c:v>-48.176000000048198</c:v>
                </c:pt>
                <c:pt idx="307">
                  <c:v>-48.168000000048202</c:v>
                </c:pt>
                <c:pt idx="308">
                  <c:v>-48.1600000000482</c:v>
                </c:pt>
                <c:pt idx="309">
                  <c:v>-48.152000000048197</c:v>
                </c:pt>
                <c:pt idx="310">
                  <c:v>-48.144000000048194</c:v>
                </c:pt>
                <c:pt idx="311">
                  <c:v>-48.136000000048099</c:v>
                </c:pt>
                <c:pt idx="312">
                  <c:v>-48.128000000048097</c:v>
                </c:pt>
                <c:pt idx="313">
                  <c:v>-48.120000000048101</c:v>
                </c:pt>
                <c:pt idx="314">
                  <c:v>-48.112000000048106</c:v>
                </c:pt>
                <c:pt idx="315">
                  <c:v>-48.104000000048103</c:v>
                </c:pt>
                <c:pt idx="316">
                  <c:v>-48.0960000000481</c:v>
                </c:pt>
                <c:pt idx="317">
                  <c:v>-48.088000000048098</c:v>
                </c:pt>
                <c:pt idx="318">
                  <c:v>-48.080000000048095</c:v>
                </c:pt>
                <c:pt idx="319">
                  <c:v>-48.072000000048099</c:v>
                </c:pt>
                <c:pt idx="320">
                  <c:v>-48.064000000048104</c:v>
                </c:pt>
                <c:pt idx="321">
                  <c:v>-48.056000000048101</c:v>
                </c:pt>
                <c:pt idx="322">
                  <c:v>-48.048000000048098</c:v>
                </c:pt>
                <c:pt idx="323">
                  <c:v>-48.040000000048103</c:v>
                </c:pt>
                <c:pt idx="324">
                  <c:v>-48.032000000048001</c:v>
                </c:pt>
                <c:pt idx="325">
                  <c:v>-48.024000000047998</c:v>
                </c:pt>
                <c:pt idx="326">
                  <c:v>-48.016000000048003</c:v>
                </c:pt>
                <c:pt idx="327">
                  <c:v>-48.008000000048</c:v>
                </c:pt>
                <c:pt idx="328">
                  <c:v>-48.000000000047997</c:v>
                </c:pt>
                <c:pt idx="329">
                  <c:v>-47.992000000048002</c:v>
                </c:pt>
                <c:pt idx="330">
                  <c:v>-47.984000000047999</c:v>
                </c:pt>
                <c:pt idx="331">
                  <c:v>-47.976000000048003</c:v>
                </c:pt>
                <c:pt idx="332">
                  <c:v>-47.968000000048001</c:v>
                </c:pt>
                <c:pt idx="333">
                  <c:v>-47.960000000047998</c:v>
                </c:pt>
                <c:pt idx="334">
                  <c:v>-47.952000000047995</c:v>
                </c:pt>
                <c:pt idx="335">
                  <c:v>-47.944000000048</c:v>
                </c:pt>
                <c:pt idx="336">
                  <c:v>-47.936000000047898</c:v>
                </c:pt>
                <c:pt idx="337">
                  <c:v>-47.928000000047895</c:v>
                </c:pt>
                <c:pt idx="338">
                  <c:v>-47.920000000047906</c:v>
                </c:pt>
                <c:pt idx="339">
                  <c:v>-47.912000000047904</c:v>
                </c:pt>
                <c:pt idx="340">
                  <c:v>-47.904000000047901</c:v>
                </c:pt>
                <c:pt idx="341">
                  <c:v>-47.896000000047898</c:v>
                </c:pt>
                <c:pt idx="342">
                  <c:v>-47.888000000047896</c:v>
                </c:pt>
                <c:pt idx="343">
                  <c:v>-47.8800000000479</c:v>
                </c:pt>
                <c:pt idx="344">
                  <c:v>-47.872000000047898</c:v>
                </c:pt>
                <c:pt idx="345">
                  <c:v>-47.864000000047902</c:v>
                </c:pt>
                <c:pt idx="346">
                  <c:v>-47.856000000047899</c:v>
                </c:pt>
                <c:pt idx="347">
                  <c:v>-47.848000000047904</c:v>
                </c:pt>
                <c:pt idx="348">
                  <c:v>-47.840000000047901</c:v>
                </c:pt>
                <c:pt idx="349">
                  <c:v>-47.832000000047799</c:v>
                </c:pt>
                <c:pt idx="350">
                  <c:v>-47.824000000047803</c:v>
                </c:pt>
                <c:pt idx="351">
                  <c:v>-47.816000000047801</c:v>
                </c:pt>
                <c:pt idx="352">
                  <c:v>-47.808000000047798</c:v>
                </c:pt>
                <c:pt idx="353">
                  <c:v>-47.800000000047795</c:v>
                </c:pt>
                <c:pt idx="354">
                  <c:v>-47.7920000000478</c:v>
                </c:pt>
                <c:pt idx="355">
                  <c:v>-47.784000000047804</c:v>
                </c:pt>
                <c:pt idx="356">
                  <c:v>-47.776000000047802</c:v>
                </c:pt>
                <c:pt idx="357">
                  <c:v>-47.768000000047799</c:v>
                </c:pt>
                <c:pt idx="358">
                  <c:v>-47.760000000047796</c:v>
                </c:pt>
                <c:pt idx="359">
                  <c:v>-47.752000000047801</c:v>
                </c:pt>
                <c:pt idx="360">
                  <c:v>-47.744000000047798</c:v>
                </c:pt>
                <c:pt idx="361">
                  <c:v>-47.736000000047696</c:v>
                </c:pt>
                <c:pt idx="362">
                  <c:v>-47.7280000000477</c:v>
                </c:pt>
                <c:pt idx="363">
                  <c:v>-47.720000000047705</c:v>
                </c:pt>
                <c:pt idx="364">
                  <c:v>-47.712000000047702</c:v>
                </c:pt>
                <c:pt idx="365">
                  <c:v>-47.704000000047699</c:v>
                </c:pt>
                <c:pt idx="366">
                  <c:v>-47.696000000047704</c:v>
                </c:pt>
                <c:pt idx="367">
                  <c:v>-47.688000000047701</c:v>
                </c:pt>
                <c:pt idx="368">
                  <c:v>-47.680000000047698</c:v>
                </c:pt>
                <c:pt idx="369">
                  <c:v>-47.672000000047696</c:v>
                </c:pt>
                <c:pt idx="370">
                  <c:v>-47.6640000000477</c:v>
                </c:pt>
                <c:pt idx="371">
                  <c:v>-47.656000000047705</c:v>
                </c:pt>
                <c:pt idx="372">
                  <c:v>-47.648000000047702</c:v>
                </c:pt>
                <c:pt idx="373">
                  <c:v>-47.640000000047699</c:v>
                </c:pt>
                <c:pt idx="374">
                  <c:v>-47.632000000047604</c:v>
                </c:pt>
                <c:pt idx="375">
                  <c:v>-47.624000000047602</c:v>
                </c:pt>
                <c:pt idx="376">
                  <c:v>-47.616000000047599</c:v>
                </c:pt>
                <c:pt idx="377">
                  <c:v>-47.608000000047596</c:v>
                </c:pt>
                <c:pt idx="378">
                  <c:v>-47.600000000047601</c:v>
                </c:pt>
                <c:pt idx="379">
                  <c:v>-47.592000000047605</c:v>
                </c:pt>
                <c:pt idx="380">
                  <c:v>-47.584000000047602</c:v>
                </c:pt>
                <c:pt idx="381">
                  <c:v>-47.5760000000476</c:v>
                </c:pt>
                <c:pt idx="382">
                  <c:v>-47.568000000047597</c:v>
                </c:pt>
                <c:pt idx="383">
                  <c:v>-47.560000000047602</c:v>
                </c:pt>
                <c:pt idx="384">
                  <c:v>-47.552000000047599</c:v>
                </c:pt>
                <c:pt idx="385">
                  <c:v>-47.544000000047596</c:v>
                </c:pt>
                <c:pt idx="386">
                  <c:v>-47.536000000047501</c:v>
                </c:pt>
                <c:pt idx="387">
                  <c:v>-47.528000000047498</c:v>
                </c:pt>
                <c:pt idx="388">
                  <c:v>-47.520000000047503</c:v>
                </c:pt>
                <c:pt idx="389">
                  <c:v>-47.5120000000475</c:v>
                </c:pt>
                <c:pt idx="390">
                  <c:v>-47.504000000047505</c:v>
                </c:pt>
                <c:pt idx="391">
                  <c:v>-47.496000000047502</c:v>
                </c:pt>
                <c:pt idx="392">
                  <c:v>-47.488000000047499</c:v>
                </c:pt>
                <c:pt idx="393">
                  <c:v>-47.480000000047497</c:v>
                </c:pt>
                <c:pt idx="394">
                  <c:v>-47.472000000047494</c:v>
                </c:pt>
                <c:pt idx="395">
                  <c:v>-47.464000000047506</c:v>
                </c:pt>
                <c:pt idx="396">
                  <c:v>-47.456000000047503</c:v>
                </c:pt>
                <c:pt idx="397">
                  <c:v>-47.4480000000475</c:v>
                </c:pt>
                <c:pt idx="398">
                  <c:v>-47.440000000047498</c:v>
                </c:pt>
                <c:pt idx="399">
                  <c:v>-47.432000000047402</c:v>
                </c:pt>
                <c:pt idx="400">
                  <c:v>-47.4240000000474</c:v>
                </c:pt>
                <c:pt idx="401">
                  <c:v>-47.416000000047397</c:v>
                </c:pt>
                <c:pt idx="402">
                  <c:v>-47.408000000047402</c:v>
                </c:pt>
                <c:pt idx="403">
                  <c:v>-47.400000000047399</c:v>
                </c:pt>
                <c:pt idx="404">
                  <c:v>-47.392000000047403</c:v>
                </c:pt>
                <c:pt idx="405">
                  <c:v>-47.384000000047401</c:v>
                </c:pt>
                <c:pt idx="406">
                  <c:v>-47.376000000047398</c:v>
                </c:pt>
                <c:pt idx="407">
                  <c:v>-47.368000000047402</c:v>
                </c:pt>
                <c:pt idx="408">
                  <c:v>-47.3600000000474</c:v>
                </c:pt>
                <c:pt idx="409">
                  <c:v>-47.352000000047397</c:v>
                </c:pt>
                <c:pt idx="410">
                  <c:v>-47.344000000047394</c:v>
                </c:pt>
                <c:pt idx="411">
                  <c:v>-47.336000000047299</c:v>
                </c:pt>
                <c:pt idx="412">
                  <c:v>-47.328000000047297</c:v>
                </c:pt>
                <c:pt idx="413">
                  <c:v>-47.320000000047301</c:v>
                </c:pt>
                <c:pt idx="414">
                  <c:v>-47.312000000047306</c:v>
                </c:pt>
                <c:pt idx="415">
                  <c:v>-47.304000000047303</c:v>
                </c:pt>
                <c:pt idx="416">
                  <c:v>-47.2960000000473</c:v>
                </c:pt>
                <c:pt idx="417">
                  <c:v>-47.288000000047298</c:v>
                </c:pt>
                <c:pt idx="418">
                  <c:v>-47.280000000047295</c:v>
                </c:pt>
                <c:pt idx="419">
                  <c:v>-47.272000000047299</c:v>
                </c:pt>
                <c:pt idx="420">
                  <c:v>-47.264000000047304</c:v>
                </c:pt>
                <c:pt idx="421">
                  <c:v>-47.256000000047301</c:v>
                </c:pt>
                <c:pt idx="422">
                  <c:v>-47.248000000047298</c:v>
                </c:pt>
                <c:pt idx="423">
                  <c:v>-47.240000000047303</c:v>
                </c:pt>
                <c:pt idx="424">
                  <c:v>-47.232000000047201</c:v>
                </c:pt>
                <c:pt idx="425">
                  <c:v>-47.224000000047198</c:v>
                </c:pt>
                <c:pt idx="426">
                  <c:v>-47.216000000047202</c:v>
                </c:pt>
                <c:pt idx="427">
                  <c:v>-47.2080000000472</c:v>
                </c:pt>
                <c:pt idx="428">
                  <c:v>-47.200000000047197</c:v>
                </c:pt>
                <c:pt idx="429">
                  <c:v>-47.192000000047202</c:v>
                </c:pt>
                <c:pt idx="430">
                  <c:v>-47.184000000047199</c:v>
                </c:pt>
                <c:pt idx="431">
                  <c:v>-47.176000000047203</c:v>
                </c:pt>
                <c:pt idx="432">
                  <c:v>-47.168000000047201</c:v>
                </c:pt>
                <c:pt idx="433">
                  <c:v>-47.160000000047198</c:v>
                </c:pt>
                <c:pt idx="434">
                  <c:v>-47.152000000047195</c:v>
                </c:pt>
                <c:pt idx="435">
                  <c:v>-47.1440000000472</c:v>
                </c:pt>
                <c:pt idx="436">
                  <c:v>-47.136000000047098</c:v>
                </c:pt>
                <c:pt idx="437">
                  <c:v>-47.128000000047095</c:v>
                </c:pt>
                <c:pt idx="438">
                  <c:v>-47.120000000047106</c:v>
                </c:pt>
                <c:pt idx="439">
                  <c:v>-47.112000000047104</c:v>
                </c:pt>
                <c:pt idx="440">
                  <c:v>-47.104000000047101</c:v>
                </c:pt>
                <c:pt idx="441">
                  <c:v>-47.096000000047098</c:v>
                </c:pt>
                <c:pt idx="442">
                  <c:v>-47.088000000047096</c:v>
                </c:pt>
                <c:pt idx="443">
                  <c:v>-47.0800000000471</c:v>
                </c:pt>
                <c:pt idx="444">
                  <c:v>-47.072000000047098</c:v>
                </c:pt>
                <c:pt idx="445">
                  <c:v>-47.064000000047102</c:v>
                </c:pt>
                <c:pt idx="446">
                  <c:v>-47.056000000047099</c:v>
                </c:pt>
                <c:pt idx="447">
                  <c:v>-47.048000000047104</c:v>
                </c:pt>
                <c:pt idx="448">
                  <c:v>-47.040000000047101</c:v>
                </c:pt>
                <c:pt idx="449">
                  <c:v>-47.032000000046999</c:v>
                </c:pt>
                <c:pt idx="450">
                  <c:v>-47.024000000047003</c:v>
                </c:pt>
                <c:pt idx="451">
                  <c:v>-47.016000000047001</c:v>
                </c:pt>
                <c:pt idx="452">
                  <c:v>-47.008000000046998</c:v>
                </c:pt>
                <c:pt idx="453">
                  <c:v>-47.000000000046995</c:v>
                </c:pt>
                <c:pt idx="454">
                  <c:v>-46.992000000047</c:v>
                </c:pt>
                <c:pt idx="455">
                  <c:v>-46.984000000047004</c:v>
                </c:pt>
                <c:pt idx="456">
                  <c:v>-46.976000000047001</c:v>
                </c:pt>
                <c:pt idx="457">
                  <c:v>-46.968000000046999</c:v>
                </c:pt>
                <c:pt idx="458">
                  <c:v>-46.960000000046996</c:v>
                </c:pt>
                <c:pt idx="459">
                  <c:v>-46.952000000047001</c:v>
                </c:pt>
                <c:pt idx="460">
                  <c:v>-46.944000000046998</c:v>
                </c:pt>
                <c:pt idx="461">
                  <c:v>-46.936000000046896</c:v>
                </c:pt>
                <c:pt idx="462">
                  <c:v>-46.9280000000469</c:v>
                </c:pt>
                <c:pt idx="463">
                  <c:v>-46.920000000046905</c:v>
                </c:pt>
                <c:pt idx="464">
                  <c:v>-46.912000000046902</c:v>
                </c:pt>
                <c:pt idx="465">
                  <c:v>-46.904000000046899</c:v>
                </c:pt>
                <c:pt idx="466">
                  <c:v>-46.896000000046897</c:v>
                </c:pt>
                <c:pt idx="467">
                  <c:v>-46.888000000046901</c:v>
                </c:pt>
                <c:pt idx="468">
                  <c:v>-46.880000000046898</c:v>
                </c:pt>
                <c:pt idx="469">
                  <c:v>-46.872000000046896</c:v>
                </c:pt>
                <c:pt idx="470">
                  <c:v>-46.8640000000469</c:v>
                </c:pt>
                <c:pt idx="471">
                  <c:v>-46.856000000046905</c:v>
                </c:pt>
                <c:pt idx="472">
                  <c:v>-46.848000000046902</c:v>
                </c:pt>
                <c:pt idx="473">
                  <c:v>-46.840000000046899</c:v>
                </c:pt>
                <c:pt idx="474">
                  <c:v>-46.832000000046804</c:v>
                </c:pt>
                <c:pt idx="475">
                  <c:v>-46.824000000046802</c:v>
                </c:pt>
                <c:pt idx="476">
                  <c:v>-46.816000000046799</c:v>
                </c:pt>
                <c:pt idx="477">
                  <c:v>-46.808000000046796</c:v>
                </c:pt>
                <c:pt idx="478">
                  <c:v>-46.800000000046801</c:v>
                </c:pt>
                <c:pt idx="479">
                  <c:v>-46.792000000046805</c:v>
                </c:pt>
                <c:pt idx="480">
                  <c:v>-46.784000000046802</c:v>
                </c:pt>
                <c:pt idx="481">
                  <c:v>-46.7760000000468</c:v>
                </c:pt>
                <c:pt idx="482">
                  <c:v>-46.768000000046797</c:v>
                </c:pt>
                <c:pt idx="483">
                  <c:v>-46.760000000046801</c:v>
                </c:pt>
                <c:pt idx="484">
                  <c:v>-46.752000000046799</c:v>
                </c:pt>
                <c:pt idx="485">
                  <c:v>-46.744000000046796</c:v>
                </c:pt>
                <c:pt idx="486">
                  <c:v>-46.736000000046701</c:v>
                </c:pt>
                <c:pt idx="487">
                  <c:v>-46.728000000046698</c:v>
                </c:pt>
                <c:pt idx="488">
                  <c:v>-46.720000000046703</c:v>
                </c:pt>
                <c:pt idx="489">
                  <c:v>-46.7120000000467</c:v>
                </c:pt>
                <c:pt idx="490">
                  <c:v>-46.704000000046705</c:v>
                </c:pt>
                <c:pt idx="491">
                  <c:v>-46.696000000046702</c:v>
                </c:pt>
                <c:pt idx="492">
                  <c:v>-46.688000000046699</c:v>
                </c:pt>
                <c:pt idx="493">
                  <c:v>-46.680000000046697</c:v>
                </c:pt>
                <c:pt idx="494">
                  <c:v>-46.672000000046694</c:v>
                </c:pt>
                <c:pt idx="495">
                  <c:v>-46.664000000046705</c:v>
                </c:pt>
                <c:pt idx="496">
                  <c:v>-46.656000000046703</c:v>
                </c:pt>
                <c:pt idx="497">
                  <c:v>-46.6480000000467</c:v>
                </c:pt>
                <c:pt idx="498">
                  <c:v>-46.640000000046697</c:v>
                </c:pt>
                <c:pt idx="499">
                  <c:v>-46.632000000046602</c:v>
                </c:pt>
                <c:pt idx="500">
                  <c:v>-46.6240000000466</c:v>
                </c:pt>
                <c:pt idx="501">
                  <c:v>-46.616000000046597</c:v>
                </c:pt>
                <c:pt idx="502">
                  <c:v>-46.608000000046601</c:v>
                </c:pt>
                <c:pt idx="503">
                  <c:v>-46.600000000046599</c:v>
                </c:pt>
                <c:pt idx="504">
                  <c:v>-46.592000000046603</c:v>
                </c:pt>
                <c:pt idx="505">
                  <c:v>-46.584000000046601</c:v>
                </c:pt>
                <c:pt idx="506">
                  <c:v>-46.576000000046598</c:v>
                </c:pt>
                <c:pt idx="507">
                  <c:v>-46.568000000046602</c:v>
                </c:pt>
                <c:pt idx="508">
                  <c:v>-46.5600000000466</c:v>
                </c:pt>
                <c:pt idx="509">
                  <c:v>-46.552000000046597</c:v>
                </c:pt>
                <c:pt idx="510">
                  <c:v>-46.544000000046594</c:v>
                </c:pt>
                <c:pt idx="511">
                  <c:v>-46.536000000046499</c:v>
                </c:pt>
                <c:pt idx="512">
                  <c:v>-46.528000000046497</c:v>
                </c:pt>
                <c:pt idx="513">
                  <c:v>-46.520000000046501</c:v>
                </c:pt>
                <c:pt idx="514">
                  <c:v>-46.512000000046505</c:v>
                </c:pt>
                <c:pt idx="515">
                  <c:v>-46.504000000046503</c:v>
                </c:pt>
                <c:pt idx="516">
                  <c:v>-46.4960000000465</c:v>
                </c:pt>
                <c:pt idx="517">
                  <c:v>-46.488000000046497</c:v>
                </c:pt>
                <c:pt idx="518">
                  <c:v>-46.480000000046495</c:v>
                </c:pt>
                <c:pt idx="519">
                  <c:v>-46.472000000046499</c:v>
                </c:pt>
                <c:pt idx="520">
                  <c:v>-46.464000000046504</c:v>
                </c:pt>
                <c:pt idx="521">
                  <c:v>-46.456000000046501</c:v>
                </c:pt>
                <c:pt idx="522">
                  <c:v>-46.448000000046498</c:v>
                </c:pt>
                <c:pt idx="523">
                  <c:v>-46.440000000046503</c:v>
                </c:pt>
                <c:pt idx="524">
                  <c:v>-46.432000000046401</c:v>
                </c:pt>
                <c:pt idx="525">
                  <c:v>-46.424000000046398</c:v>
                </c:pt>
                <c:pt idx="526">
                  <c:v>-46.416000000046402</c:v>
                </c:pt>
                <c:pt idx="527">
                  <c:v>-46.4080000000464</c:v>
                </c:pt>
                <c:pt idx="528">
                  <c:v>-46.400000000046397</c:v>
                </c:pt>
                <c:pt idx="529">
                  <c:v>-46.392000000046401</c:v>
                </c:pt>
                <c:pt idx="530">
                  <c:v>-46.384000000046399</c:v>
                </c:pt>
                <c:pt idx="531">
                  <c:v>-46.376000000046403</c:v>
                </c:pt>
                <c:pt idx="532">
                  <c:v>-46.368000000046401</c:v>
                </c:pt>
                <c:pt idx="533">
                  <c:v>-46.360000000046398</c:v>
                </c:pt>
                <c:pt idx="534">
                  <c:v>-46.352000000046395</c:v>
                </c:pt>
                <c:pt idx="535">
                  <c:v>-46.3440000000464</c:v>
                </c:pt>
                <c:pt idx="536">
                  <c:v>-46.336000000046297</c:v>
                </c:pt>
                <c:pt idx="537">
                  <c:v>-46.328000000046295</c:v>
                </c:pt>
                <c:pt idx="538">
                  <c:v>-46.320000000046306</c:v>
                </c:pt>
                <c:pt idx="539">
                  <c:v>-46.312000000046304</c:v>
                </c:pt>
                <c:pt idx="540">
                  <c:v>-46.304000000046301</c:v>
                </c:pt>
                <c:pt idx="541">
                  <c:v>-46.296000000046298</c:v>
                </c:pt>
                <c:pt idx="542">
                  <c:v>-46.288000000046296</c:v>
                </c:pt>
                <c:pt idx="543">
                  <c:v>-46.2800000000463</c:v>
                </c:pt>
                <c:pt idx="544">
                  <c:v>-46.272000000046297</c:v>
                </c:pt>
                <c:pt idx="545">
                  <c:v>-46.264000000046302</c:v>
                </c:pt>
                <c:pt idx="546">
                  <c:v>-46.256000000046299</c:v>
                </c:pt>
                <c:pt idx="547">
                  <c:v>-46.248000000046304</c:v>
                </c:pt>
                <c:pt idx="548">
                  <c:v>-46.240000000046301</c:v>
                </c:pt>
                <c:pt idx="549">
                  <c:v>-46.232000000046199</c:v>
                </c:pt>
                <c:pt idx="550">
                  <c:v>-46.224000000046203</c:v>
                </c:pt>
                <c:pt idx="551">
                  <c:v>-46.216000000046201</c:v>
                </c:pt>
                <c:pt idx="552">
                  <c:v>-46.208000000046198</c:v>
                </c:pt>
                <c:pt idx="553">
                  <c:v>-46.200000000046195</c:v>
                </c:pt>
                <c:pt idx="554">
                  <c:v>-46.1920000000462</c:v>
                </c:pt>
                <c:pt idx="555">
                  <c:v>-46.184000000046204</c:v>
                </c:pt>
                <c:pt idx="556">
                  <c:v>-46.176000000046201</c:v>
                </c:pt>
                <c:pt idx="557">
                  <c:v>-46.168000000046199</c:v>
                </c:pt>
                <c:pt idx="558">
                  <c:v>-46.160000000046196</c:v>
                </c:pt>
                <c:pt idx="559">
                  <c:v>-46.152000000046201</c:v>
                </c:pt>
                <c:pt idx="560">
                  <c:v>-46.144000000046198</c:v>
                </c:pt>
                <c:pt idx="561">
                  <c:v>-46.136000000046096</c:v>
                </c:pt>
                <c:pt idx="562">
                  <c:v>-46.1280000000461</c:v>
                </c:pt>
                <c:pt idx="563">
                  <c:v>-46.120000000046105</c:v>
                </c:pt>
                <c:pt idx="564">
                  <c:v>-46.112000000046102</c:v>
                </c:pt>
                <c:pt idx="565">
                  <c:v>-46.104000000046099</c:v>
                </c:pt>
                <c:pt idx="566">
                  <c:v>-46.096000000046104</c:v>
                </c:pt>
                <c:pt idx="567">
                  <c:v>-46.088000000046101</c:v>
                </c:pt>
                <c:pt idx="568">
                  <c:v>-46.080000000046098</c:v>
                </c:pt>
                <c:pt idx="569">
                  <c:v>-46.072000000046096</c:v>
                </c:pt>
                <c:pt idx="570">
                  <c:v>-46.0640000000461</c:v>
                </c:pt>
                <c:pt idx="571">
                  <c:v>-46.056000000046105</c:v>
                </c:pt>
                <c:pt idx="572">
                  <c:v>-46.048000000046102</c:v>
                </c:pt>
                <c:pt idx="573">
                  <c:v>-46.040000000046099</c:v>
                </c:pt>
                <c:pt idx="574">
                  <c:v>-46.032000000046004</c:v>
                </c:pt>
                <c:pt idx="575">
                  <c:v>-46.024000000046001</c:v>
                </c:pt>
                <c:pt idx="576">
                  <c:v>-46.016000000045999</c:v>
                </c:pt>
                <c:pt idx="577">
                  <c:v>-46.008000000045996</c:v>
                </c:pt>
                <c:pt idx="578">
                  <c:v>-46.000000000046001</c:v>
                </c:pt>
                <c:pt idx="579">
                  <c:v>-45.992000000046005</c:v>
                </c:pt>
                <c:pt idx="580">
                  <c:v>-45.984000000046002</c:v>
                </c:pt>
                <c:pt idx="581">
                  <c:v>-45.976000000046</c:v>
                </c:pt>
                <c:pt idx="582">
                  <c:v>-45.968000000045997</c:v>
                </c:pt>
                <c:pt idx="583">
                  <c:v>-45.960000000046001</c:v>
                </c:pt>
                <c:pt idx="584">
                  <c:v>-45.952000000045999</c:v>
                </c:pt>
                <c:pt idx="585">
                  <c:v>-45.944000000045996</c:v>
                </c:pt>
                <c:pt idx="586">
                  <c:v>-45.936000000045901</c:v>
                </c:pt>
                <c:pt idx="587">
                  <c:v>-45.928000000045898</c:v>
                </c:pt>
                <c:pt idx="588">
                  <c:v>-45.920000000045903</c:v>
                </c:pt>
                <c:pt idx="589">
                  <c:v>-45.9120000000459</c:v>
                </c:pt>
                <c:pt idx="590">
                  <c:v>-45.904000000045905</c:v>
                </c:pt>
                <c:pt idx="591">
                  <c:v>-45.896000000045902</c:v>
                </c:pt>
                <c:pt idx="592">
                  <c:v>-45.888000000045899</c:v>
                </c:pt>
                <c:pt idx="593">
                  <c:v>-45.880000000045897</c:v>
                </c:pt>
                <c:pt idx="594">
                  <c:v>-45.872000000045894</c:v>
                </c:pt>
                <c:pt idx="595">
                  <c:v>-45.864000000045905</c:v>
                </c:pt>
                <c:pt idx="596">
                  <c:v>-45.856000000045903</c:v>
                </c:pt>
                <c:pt idx="597">
                  <c:v>-45.8480000000459</c:v>
                </c:pt>
                <c:pt idx="598">
                  <c:v>-45.840000000045897</c:v>
                </c:pt>
                <c:pt idx="599">
                  <c:v>-45.832000000045802</c:v>
                </c:pt>
                <c:pt idx="600">
                  <c:v>-45.8240000000458</c:v>
                </c:pt>
                <c:pt idx="601">
                  <c:v>-45.816000000045797</c:v>
                </c:pt>
                <c:pt idx="602">
                  <c:v>-45.808000000045801</c:v>
                </c:pt>
                <c:pt idx="603">
                  <c:v>-45.800000000045799</c:v>
                </c:pt>
                <c:pt idx="604">
                  <c:v>-45.792000000045803</c:v>
                </c:pt>
                <c:pt idx="605">
                  <c:v>-45.784000000045801</c:v>
                </c:pt>
                <c:pt idx="606">
                  <c:v>-45.776000000045798</c:v>
                </c:pt>
                <c:pt idx="607">
                  <c:v>-45.768000000045802</c:v>
                </c:pt>
                <c:pt idx="608">
                  <c:v>-45.7600000000458</c:v>
                </c:pt>
                <c:pt idx="609">
                  <c:v>-45.752000000045797</c:v>
                </c:pt>
                <c:pt idx="610">
                  <c:v>-45.744000000045794</c:v>
                </c:pt>
                <c:pt idx="611">
                  <c:v>-45.736000000045699</c:v>
                </c:pt>
                <c:pt idx="612">
                  <c:v>-45.728000000045697</c:v>
                </c:pt>
                <c:pt idx="613">
                  <c:v>-45.720000000045701</c:v>
                </c:pt>
                <c:pt idx="614">
                  <c:v>-45.712000000045705</c:v>
                </c:pt>
                <c:pt idx="615">
                  <c:v>-45.704000000045703</c:v>
                </c:pt>
                <c:pt idx="616">
                  <c:v>-45.6960000000457</c:v>
                </c:pt>
                <c:pt idx="617">
                  <c:v>-45.688000000045697</c:v>
                </c:pt>
                <c:pt idx="618">
                  <c:v>-45.680000000045695</c:v>
                </c:pt>
                <c:pt idx="619">
                  <c:v>-45.672000000045699</c:v>
                </c:pt>
                <c:pt idx="620">
                  <c:v>-45.664000000045704</c:v>
                </c:pt>
                <c:pt idx="621">
                  <c:v>-45.656000000045701</c:v>
                </c:pt>
                <c:pt idx="622">
                  <c:v>-45.648000000045698</c:v>
                </c:pt>
                <c:pt idx="623">
                  <c:v>-45.640000000045703</c:v>
                </c:pt>
                <c:pt idx="624">
                  <c:v>-45.632000000045601</c:v>
                </c:pt>
                <c:pt idx="625">
                  <c:v>-45.624000000045598</c:v>
                </c:pt>
                <c:pt idx="626">
                  <c:v>-45.616000000045602</c:v>
                </c:pt>
                <c:pt idx="627">
                  <c:v>-45.6080000000456</c:v>
                </c:pt>
                <c:pt idx="628">
                  <c:v>-45.600000000045597</c:v>
                </c:pt>
                <c:pt idx="629">
                  <c:v>-45.592000000045601</c:v>
                </c:pt>
                <c:pt idx="630">
                  <c:v>-45.584000000045599</c:v>
                </c:pt>
                <c:pt idx="631">
                  <c:v>-45.576000000045603</c:v>
                </c:pt>
                <c:pt idx="632">
                  <c:v>-45.5680000000456</c:v>
                </c:pt>
                <c:pt idx="633">
                  <c:v>-45.560000000045598</c:v>
                </c:pt>
                <c:pt idx="634">
                  <c:v>-45.552000000045595</c:v>
                </c:pt>
                <c:pt idx="635">
                  <c:v>-45.5440000000456</c:v>
                </c:pt>
                <c:pt idx="636">
                  <c:v>-45.536000000045497</c:v>
                </c:pt>
                <c:pt idx="637">
                  <c:v>-45.528000000045495</c:v>
                </c:pt>
                <c:pt idx="638">
                  <c:v>-45.520000000045506</c:v>
                </c:pt>
                <c:pt idx="639">
                  <c:v>-45.512000000045504</c:v>
                </c:pt>
                <c:pt idx="640">
                  <c:v>-45.504000000045501</c:v>
                </c:pt>
                <c:pt idx="641">
                  <c:v>-45.496000000045498</c:v>
                </c:pt>
                <c:pt idx="642">
                  <c:v>-45.488000000045496</c:v>
                </c:pt>
                <c:pt idx="643">
                  <c:v>-45.4800000000455</c:v>
                </c:pt>
                <c:pt idx="644">
                  <c:v>-45.472000000045497</c:v>
                </c:pt>
                <c:pt idx="645">
                  <c:v>-45.464000000045502</c:v>
                </c:pt>
                <c:pt idx="646">
                  <c:v>-45.456000000045499</c:v>
                </c:pt>
                <c:pt idx="647">
                  <c:v>-45.448000000045504</c:v>
                </c:pt>
                <c:pt idx="648">
                  <c:v>-45.440000000045501</c:v>
                </c:pt>
                <c:pt idx="649">
                  <c:v>-45.432000000045399</c:v>
                </c:pt>
                <c:pt idx="650">
                  <c:v>-45.424000000045403</c:v>
                </c:pt>
                <c:pt idx="651">
                  <c:v>-45.4160000000454</c:v>
                </c:pt>
                <c:pt idx="652">
                  <c:v>-45.408000000045398</c:v>
                </c:pt>
                <c:pt idx="653">
                  <c:v>-45.400000000045395</c:v>
                </c:pt>
                <c:pt idx="654">
                  <c:v>-45.3920000000454</c:v>
                </c:pt>
                <c:pt idx="655">
                  <c:v>-45.384000000045404</c:v>
                </c:pt>
                <c:pt idx="656">
                  <c:v>-45.376000000045401</c:v>
                </c:pt>
                <c:pt idx="657">
                  <c:v>-45.368000000045399</c:v>
                </c:pt>
                <c:pt idx="658">
                  <c:v>-45.360000000045396</c:v>
                </c:pt>
                <c:pt idx="659">
                  <c:v>-45.3520000000454</c:v>
                </c:pt>
                <c:pt idx="660">
                  <c:v>-45.344000000045398</c:v>
                </c:pt>
                <c:pt idx="661">
                  <c:v>-45.336000000045296</c:v>
                </c:pt>
                <c:pt idx="662">
                  <c:v>-45.3280000000453</c:v>
                </c:pt>
                <c:pt idx="663">
                  <c:v>-45.320000000045304</c:v>
                </c:pt>
                <c:pt idx="664">
                  <c:v>-45.312000000045302</c:v>
                </c:pt>
                <c:pt idx="665">
                  <c:v>-45.304000000045299</c:v>
                </c:pt>
                <c:pt idx="666">
                  <c:v>-45.296000000045296</c:v>
                </c:pt>
                <c:pt idx="667">
                  <c:v>-45.288000000045301</c:v>
                </c:pt>
                <c:pt idx="668">
                  <c:v>-45.280000000045298</c:v>
                </c:pt>
                <c:pt idx="669">
                  <c:v>-45.272000000045296</c:v>
                </c:pt>
                <c:pt idx="670">
                  <c:v>-45.2640000000453</c:v>
                </c:pt>
                <c:pt idx="671">
                  <c:v>-45.256000000045304</c:v>
                </c:pt>
                <c:pt idx="672">
                  <c:v>-45.248000000045302</c:v>
                </c:pt>
                <c:pt idx="673">
                  <c:v>-45.240000000045299</c:v>
                </c:pt>
                <c:pt idx="674">
                  <c:v>-45.232000000045204</c:v>
                </c:pt>
                <c:pt idx="675">
                  <c:v>-45.224000000045201</c:v>
                </c:pt>
                <c:pt idx="676">
                  <c:v>-45.216000000045199</c:v>
                </c:pt>
                <c:pt idx="677">
                  <c:v>-45.208000000045196</c:v>
                </c:pt>
                <c:pt idx="678">
                  <c:v>-45.2000000000452</c:v>
                </c:pt>
                <c:pt idx="679">
                  <c:v>-45.192000000045205</c:v>
                </c:pt>
                <c:pt idx="680">
                  <c:v>-45.184000000045202</c:v>
                </c:pt>
                <c:pt idx="681">
                  <c:v>-45.1760000000452</c:v>
                </c:pt>
                <c:pt idx="682">
                  <c:v>-45.168000000045197</c:v>
                </c:pt>
                <c:pt idx="683">
                  <c:v>-45.160000000045201</c:v>
                </c:pt>
                <c:pt idx="684">
                  <c:v>-45.152000000045199</c:v>
                </c:pt>
                <c:pt idx="685">
                  <c:v>-45.144000000045196</c:v>
                </c:pt>
                <c:pt idx="686">
                  <c:v>-45.136000000045101</c:v>
                </c:pt>
                <c:pt idx="687">
                  <c:v>-45.128000000045098</c:v>
                </c:pt>
                <c:pt idx="688">
                  <c:v>-45.120000000045103</c:v>
                </c:pt>
                <c:pt idx="689">
                  <c:v>-45.1120000000451</c:v>
                </c:pt>
                <c:pt idx="690">
                  <c:v>-45.104000000045104</c:v>
                </c:pt>
                <c:pt idx="691">
                  <c:v>-45.096000000045102</c:v>
                </c:pt>
                <c:pt idx="692">
                  <c:v>-45.088000000045099</c:v>
                </c:pt>
                <c:pt idx="693">
                  <c:v>-45.080000000045096</c:v>
                </c:pt>
                <c:pt idx="694">
                  <c:v>-45.072000000045094</c:v>
                </c:pt>
                <c:pt idx="695">
                  <c:v>-45.064000000045105</c:v>
                </c:pt>
                <c:pt idx="696">
                  <c:v>-45.056000000045103</c:v>
                </c:pt>
                <c:pt idx="697">
                  <c:v>-45.0480000000451</c:v>
                </c:pt>
                <c:pt idx="698">
                  <c:v>-45.040000000045097</c:v>
                </c:pt>
                <c:pt idx="699">
                  <c:v>-45.032000000045002</c:v>
                </c:pt>
                <c:pt idx="700">
                  <c:v>-45.024000000045</c:v>
                </c:pt>
                <c:pt idx="701">
                  <c:v>-45.016000000044997</c:v>
                </c:pt>
                <c:pt idx="702">
                  <c:v>-45.008000000045001</c:v>
                </c:pt>
                <c:pt idx="703">
                  <c:v>-45.000000000044999</c:v>
                </c:pt>
                <c:pt idx="704">
                  <c:v>-44.992000000045003</c:v>
                </c:pt>
                <c:pt idx="705">
                  <c:v>-44.984000000045</c:v>
                </c:pt>
                <c:pt idx="706">
                  <c:v>-44.976000000044998</c:v>
                </c:pt>
                <c:pt idx="707">
                  <c:v>-44.968000000045002</c:v>
                </c:pt>
                <c:pt idx="708">
                  <c:v>-44.960000000045</c:v>
                </c:pt>
                <c:pt idx="709">
                  <c:v>-44.952000000044997</c:v>
                </c:pt>
                <c:pt idx="710">
                  <c:v>-44.944000000044994</c:v>
                </c:pt>
                <c:pt idx="711">
                  <c:v>-44.936000000044899</c:v>
                </c:pt>
                <c:pt idx="712">
                  <c:v>-44.928000000044896</c:v>
                </c:pt>
                <c:pt idx="713">
                  <c:v>-44.920000000044901</c:v>
                </c:pt>
                <c:pt idx="714">
                  <c:v>-44.912000000044905</c:v>
                </c:pt>
                <c:pt idx="715">
                  <c:v>-44.904000000044903</c:v>
                </c:pt>
                <c:pt idx="716">
                  <c:v>-44.8960000000449</c:v>
                </c:pt>
                <c:pt idx="717">
                  <c:v>-44.888000000044897</c:v>
                </c:pt>
                <c:pt idx="718">
                  <c:v>-44.880000000044895</c:v>
                </c:pt>
                <c:pt idx="719">
                  <c:v>-44.872000000044899</c:v>
                </c:pt>
                <c:pt idx="720">
                  <c:v>-44.864000000044904</c:v>
                </c:pt>
                <c:pt idx="721">
                  <c:v>-44.856000000044901</c:v>
                </c:pt>
                <c:pt idx="722">
                  <c:v>-44.848000000044898</c:v>
                </c:pt>
                <c:pt idx="723">
                  <c:v>-44.840000000044903</c:v>
                </c:pt>
                <c:pt idx="724">
                  <c:v>-44.8320000000448</c:v>
                </c:pt>
                <c:pt idx="725">
                  <c:v>-44.824000000044798</c:v>
                </c:pt>
                <c:pt idx="726">
                  <c:v>-44.816000000044802</c:v>
                </c:pt>
                <c:pt idx="727">
                  <c:v>-44.8080000000448</c:v>
                </c:pt>
                <c:pt idx="728">
                  <c:v>-44.800000000044797</c:v>
                </c:pt>
                <c:pt idx="729">
                  <c:v>-44.792000000044801</c:v>
                </c:pt>
                <c:pt idx="730">
                  <c:v>-44.784000000044799</c:v>
                </c:pt>
                <c:pt idx="731">
                  <c:v>-44.776000000044803</c:v>
                </c:pt>
                <c:pt idx="732">
                  <c:v>-44.7680000000448</c:v>
                </c:pt>
                <c:pt idx="733">
                  <c:v>-44.760000000044798</c:v>
                </c:pt>
                <c:pt idx="734">
                  <c:v>-44.752000000044795</c:v>
                </c:pt>
                <c:pt idx="735">
                  <c:v>-44.744000000044799</c:v>
                </c:pt>
                <c:pt idx="736">
                  <c:v>-44.736000000044697</c:v>
                </c:pt>
                <c:pt idx="737">
                  <c:v>-44.728000000044695</c:v>
                </c:pt>
                <c:pt idx="738">
                  <c:v>-44.720000000044706</c:v>
                </c:pt>
                <c:pt idx="739">
                  <c:v>-44.712000000044704</c:v>
                </c:pt>
                <c:pt idx="740">
                  <c:v>-44.704000000044701</c:v>
                </c:pt>
                <c:pt idx="741">
                  <c:v>-44.696000000044698</c:v>
                </c:pt>
                <c:pt idx="742">
                  <c:v>-44.688000000044696</c:v>
                </c:pt>
                <c:pt idx="743">
                  <c:v>-44.6800000000447</c:v>
                </c:pt>
                <c:pt idx="744">
                  <c:v>-44.672000000044697</c:v>
                </c:pt>
                <c:pt idx="745">
                  <c:v>-44.664000000044702</c:v>
                </c:pt>
                <c:pt idx="746">
                  <c:v>-44.656000000044699</c:v>
                </c:pt>
                <c:pt idx="747">
                  <c:v>-44.648000000044703</c:v>
                </c:pt>
                <c:pt idx="748">
                  <c:v>-44.640000000044701</c:v>
                </c:pt>
                <c:pt idx="749">
                  <c:v>-44.632000000044599</c:v>
                </c:pt>
                <c:pt idx="750">
                  <c:v>-44.624000000044603</c:v>
                </c:pt>
                <c:pt idx="751">
                  <c:v>-44.6160000000446</c:v>
                </c:pt>
                <c:pt idx="752">
                  <c:v>-44.608000000044598</c:v>
                </c:pt>
                <c:pt idx="753">
                  <c:v>-44.600000000044595</c:v>
                </c:pt>
                <c:pt idx="754">
                  <c:v>-44.5920000000446</c:v>
                </c:pt>
                <c:pt idx="755">
                  <c:v>-44.584000000044604</c:v>
                </c:pt>
                <c:pt idx="756">
                  <c:v>-44.576000000044601</c:v>
                </c:pt>
                <c:pt idx="757">
                  <c:v>-44.568000000044599</c:v>
                </c:pt>
                <c:pt idx="758">
                  <c:v>-44.560000000044596</c:v>
                </c:pt>
                <c:pt idx="759">
                  <c:v>-44.5520000000446</c:v>
                </c:pt>
                <c:pt idx="760">
                  <c:v>-44.544000000044598</c:v>
                </c:pt>
                <c:pt idx="761">
                  <c:v>-44.536000000044496</c:v>
                </c:pt>
                <c:pt idx="762">
                  <c:v>-44.5280000000445</c:v>
                </c:pt>
                <c:pt idx="763">
                  <c:v>-44.520000000044504</c:v>
                </c:pt>
                <c:pt idx="764">
                  <c:v>-44.512000000044502</c:v>
                </c:pt>
                <c:pt idx="765">
                  <c:v>-44.504000000044499</c:v>
                </c:pt>
                <c:pt idx="766">
                  <c:v>-44.496000000044504</c:v>
                </c:pt>
                <c:pt idx="767">
                  <c:v>-44.488000000044501</c:v>
                </c:pt>
                <c:pt idx="768">
                  <c:v>-44.480000000044498</c:v>
                </c:pt>
                <c:pt idx="769">
                  <c:v>-44.472000000044495</c:v>
                </c:pt>
                <c:pt idx="770">
                  <c:v>-44.4640000000445</c:v>
                </c:pt>
                <c:pt idx="771">
                  <c:v>-44.456000000044504</c:v>
                </c:pt>
                <c:pt idx="772">
                  <c:v>-44.448000000044502</c:v>
                </c:pt>
                <c:pt idx="773">
                  <c:v>-44.440000000044499</c:v>
                </c:pt>
                <c:pt idx="774">
                  <c:v>-44.432000000044404</c:v>
                </c:pt>
                <c:pt idx="775">
                  <c:v>-44.424000000044401</c:v>
                </c:pt>
                <c:pt idx="776">
                  <c:v>-44.416000000044399</c:v>
                </c:pt>
                <c:pt idx="777">
                  <c:v>-44.408000000044396</c:v>
                </c:pt>
                <c:pt idx="778">
                  <c:v>-44.4000000000444</c:v>
                </c:pt>
                <c:pt idx="779">
                  <c:v>-44.392000000044405</c:v>
                </c:pt>
                <c:pt idx="780">
                  <c:v>-44.384000000044402</c:v>
                </c:pt>
                <c:pt idx="781">
                  <c:v>-44.376000000044399</c:v>
                </c:pt>
                <c:pt idx="782">
                  <c:v>-44.368000000044397</c:v>
                </c:pt>
                <c:pt idx="783">
                  <c:v>-44.360000000044401</c:v>
                </c:pt>
                <c:pt idx="784">
                  <c:v>-44.352000000044399</c:v>
                </c:pt>
                <c:pt idx="785">
                  <c:v>-44.344000000044403</c:v>
                </c:pt>
                <c:pt idx="786">
                  <c:v>-44.336000000044301</c:v>
                </c:pt>
                <c:pt idx="787">
                  <c:v>-44.328000000044298</c:v>
                </c:pt>
                <c:pt idx="788">
                  <c:v>-44.320000000044303</c:v>
                </c:pt>
                <c:pt idx="789">
                  <c:v>-44.3120000000443</c:v>
                </c:pt>
                <c:pt idx="790">
                  <c:v>-44.304000000044304</c:v>
                </c:pt>
                <c:pt idx="791">
                  <c:v>-44.296000000044302</c:v>
                </c:pt>
                <c:pt idx="792">
                  <c:v>-44.288000000044299</c:v>
                </c:pt>
                <c:pt idx="793">
                  <c:v>-44.280000000044296</c:v>
                </c:pt>
                <c:pt idx="794">
                  <c:v>-44.272000000044294</c:v>
                </c:pt>
                <c:pt idx="795">
                  <c:v>-44.264000000044305</c:v>
                </c:pt>
                <c:pt idx="796">
                  <c:v>-44.256000000044303</c:v>
                </c:pt>
                <c:pt idx="797">
                  <c:v>-44.2480000000443</c:v>
                </c:pt>
                <c:pt idx="798">
                  <c:v>-44.240000000044297</c:v>
                </c:pt>
                <c:pt idx="799">
                  <c:v>-44.232000000044202</c:v>
                </c:pt>
                <c:pt idx="800">
                  <c:v>-44.2240000000442</c:v>
                </c:pt>
                <c:pt idx="801">
                  <c:v>-44.216000000044197</c:v>
                </c:pt>
                <c:pt idx="802">
                  <c:v>-44.208000000044201</c:v>
                </c:pt>
                <c:pt idx="803">
                  <c:v>-44.200000000044199</c:v>
                </c:pt>
                <c:pt idx="804">
                  <c:v>-44.192000000044203</c:v>
                </c:pt>
                <c:pt idx="805">
                  <c:v>-44.1840000000442</c:v>
                </c:pt>
                <c:pt idx="806">
                  <c:v>-44.176000000044198</c:v>
                </c:pt>
                <c:pt idx="807">
                  <c:v>-44.168000000044202</c:v>
                </c:pt>
                <c:pt idx="808">
                  <c:v>-44.160000000044199</c:v>
                </c:pt>
                <c:pt idx="809">
                  <c:v>-44.152000000044197</c:v>
                </c:pt>
                <c:pt idx="810">
                  <c:v>-44.144000000044201</c:v>
                </c:pt>
                <c:pt idx="811">
                  <c:v>-44.136000000044099</c:v>
                </c:pt>
                <c:pt idx="812">
                  <c:v>-44.128000000044096</c:v>
                </c:pt>
                <c:pt idx="813">
                  <c:v>-44.120000000044101</c:v>
                </c:pt>
                <c:pt idx="814">
                  <c:v>-44.112000000044105</c:v>
                </c:pt>
                <c:pt idx="815">
                  <c:v>-44.104000000044103</c:v>
                </c:pt>
                <c:pt idx="816">
                  <c:v>-44.0960000000441</c:v>
                </c:pt>
                <c:pt idx="817">
                  <c:v>-44.088000000044097</c:v>
                </c:pt>
                <c:pt idx="818">
                  <c:v>-44.080000000044095</c:v>
                </c:pt>
                <c:pt idx="819">
                  <c:v>-44.072000000044099</c:v>
                </c:pt>
                <c:pt idx="820">
                  <c:v>-44.064000000044103</c:v>
                </c:pt>
                <c:pt idx="821">
                  <c:v>-44.056000000044101</c:v>
                </c:pt>
                <c:pt idx="822">
                  <c:v>-44.048000000044098</c:v>
                </c:pt>
                <c:pt idx="823">
                  <c:v>-44.040000000044103</c:v>
                </c:pt>
                <c:pt idx="824">
                  <c:v>-44.032000000044</c:v>
                </c:pt>
                <c:pt idx="825">
                  <c:v>-44.024000000043998</c:v>
                </c:pt>
                <c:pt idx="826">
                  <c:v>-44.016000000044002</c:v>
                </c:pt>
                <c:pt idx="827">
                  <c:v>-44.008000000043999</c:v>
                </c:pt>
                <c:pt idx="828">
                  <c:v>-44.000000000043997</c:v>
                </c:pt>
                <c:pt idx="829">
                  <c:v>-43.992000000044001</c:v>
                </c:pt>
                <c:pt idx="830">
                  <c:v>-43.984000000043999</c:v>
                </c:pt>
                <c:pt idx="831">
                  <c:v>-43.976000000044003</c:v>
                </c:pt>
                <c:pt idx="832">
                  <c:v>-43.968000000044</c:v>
                </c:pt>
                <c:pt idx="833">
                  <c:v>-43.960000000043998</c:v>
                </c:pt>
                <c:pt idx="834">
                  <c:v>-43.952000000043995</c:v>
                </c:pt>
                <c:pt idx="835">
                  <c:v>-43.944000000044007</c:v>
                </c:pt>
                <c:pt idx="836">
                  <c:v>-43.936000000043897</c:v>
                </c:pt>
                <c:pt idx="837">
                  <c:v>-43.928000000043895</c:v>
                </c:pt>
                <c:pt idx="838">
                  <c:v>-43.920000000043906</c:v>
                </c:pt>
                <c:pt idx="839">
                  <c:v>-43.912000000043903</c:v>
                </c:pt>
                <c:pt idx="840">
                  <c:v>-43.904000000043901</c:v>
                </c:pt>
                <c:pt idx="841">
                  <c:v>-43.896000000043898</c:v>
                </c:pt>
                <c:pt idx="842">
                  <c:v>-43.888000000043895</c:v>
                </c:pt>
                <c:pt idx="843">
                  <c:v>-43.8800000000439</c:v>
                </c:pt>
                <c:pt idx="844">
                  <c:v>-43.872000000043897</c:v>
                </c:pt>
                <c:pt idx="845">
                  <c:v>-43.864000000043902</c:v>
                </c:pt>
                <c:pt idx="846">
                  <c:v>-43.856000000043899</c:v>
                </c:pt>
                <c:pt idx="847">
                  <c:v>-43.848000000043903</c:v>
                </c:pt>
                <c:pt idx="848">
                  <c:v>-43.840000000043901</c:v>
                </c:pt>
                <c:pt idx="849">
                  <c:v>-43.832000000043799</c:v>
                </c:pt>
                <c:pt idx="850">
                  <c:v>-43.824000000043803</c:v>
                </c:pt>
                <c:pt idx="851">
                  <c:v>-43.8160000000438</c:v>
                </c:pt>
                <c:pt idx="852">
                  <c:v>-43.808000000043798</c:v>
                </c:pt>
                <c:pt idx="853">
                  <c:v>-43.800000000043795</c:v>
                </c:pt>
                <c:pt idx="854">
                  <c:v>-43.792000000043799</c:v>
                </c:pt>
                <c:pt idx="855">
                  <c:v>-43.784000000043804</c:v>
                </c:pt>
                <c:pt idx="856">
                  <c:v>-43.776000000043801</c:v>
                </c:pt>
                <c:pt idx="857">
                  <c:v>-43.768000000043799</c:v>
                </c:pt>
                <c:pt idx="858">
                  <c:v>-43.760000000043796</c:v>
                </c:pt>
                <c:pt idx="859">
                  <c:v>-43.7520000000438</c:v>
                </c:pt>
                <c:pt idx="860">
                  <c:v>-43.744000000043805</c:v>
                </c:pt>
                <c:pt idx="861">
                  <c:v>-43.736000000043695</c:v>
                </c:pt>
                <c:pt idx="862">
                  <c:v>-43.7280000000437</c:v>
                </c:pt>
                <c:pt idx="863">
                  <c:v>-43.720000000043704</c:v>
                </c:pt>
                <c:pt idx="864">
                  <c:v>-43.712000000043702</c:v>
                </c:pt>
                <c:pt idx="865">
                  <c:v>-43.704000000043699</c:v>
                </c:pt>
                <c:pt idx="866">
                  <c:v>-43.696000000043696</c:v>
                </c:pt>
                <c:pt idx="867">
                  <c:v>-43.688000000043701</c:v>
                </c:pt>
                <c:pt idx="868">
                  <c:v>-43.680000000043698</c:v>
                </c:pt>
                <c:pt idx="869">
                  <c:v>-43.672000000043695</c:v>
                </c:pt>
                <c:pt idx="870">
                  <c:v>-43.6640000000437</c:v>
                </c:pt>
                <c:pt idx="871">
                  <c:v>-43.656000000043704</c:v>
                </c:pt>
                <c:pt idx="872">
                  <c:v>-43.648000000043702</c:v>
                </c:pt>
                <c:pt idx="873">
                  <c:v>-43.640000000043699</c:v>
                </c:pt>
                <c:pt idx="874">
                  <c:v>-43.632000000043604</c:v>
                </c:pt>
                <c:pt idx="875">
                  <c:v>-43.624000000043601</c:v>
                </c:pt>
                <c:pt idx="876">
                  <c:v>-43.616000000043599</c:v>
                </c:pt>
                <c:pt idx="877">
                  <c:v>-43.608000000043596</c:v>
                </c:pt>
                <c:pt idx="878">
                  <c:v>-43.6000000000436</c:v>
                </c:pt>
                <c:pt idx="879">
                  <c:v>-43.592000000043605</c:v>
                </c:pt>
                <c:pt idx="880">
                  <c:v>-43.584000000043602</c:v>
                </c:pt>
                <c:pt idx="881">
                  <c:v>-43.576000000043599</c:v>
                </c:pt>
                <c:pt idx="882">
                  <c:v>-43.568000000043597</c:v>
                </c:pt>
                <c:pt idx="883">
                  <c:v>-43.560000000043601</c:v>
                </c:pt>
                <c:pt idx="884">
                  <c:v>-43.552000000043599</c:v>
                </c:pt>
                <c:pt idx="885">
                  <c:v>-43.544000000043603</c:v>
                </c:pt>
                <c:pt idx="886">
                  <c:v>-43.536000000043501</c:v>
                </c:pt>
                <c:pt idx="887">
                  <c:v>-43.528000000043498</c:v>
                </c:pt>
                <c:pt idx="888">
                  <c:v>-43.520000000043503</c:v>
                </c:pt>
                <c:pt idx="889">
                  <c:v>-43.5120000000435</c:v>
                </c:pt>
                <c:pt idx="890">
                  <c:v>-43.504000000043504</c:v>
                </c:pt>
                <c:pt idx="891">
                  <c:v>-43.496000000043502</c:v>
                </c:pt>
                <c:pt idx="892">
                  <c:v>-43.488000000043499</c:v>
                </c:pt>
                <c:pt idx="893">
                  <c:v>-43.480000000043496</c:v>
                </c:pt>
                <c:pt idx="894">
                  <c:v>-43.472000000043494</c:v>
                </c:pt>
                <c:pt idx="895">
                  <c:v>-43.464000000043505</c:v>
                </c:pt>
                <c:pt idx="896">
                  <c:v>-43.456000000043502</c:v>
                </c:pt>
                <c:pt idx="897">
                  <c:v>-43.4480000000435</c:v>
                </c:pt>
                <c:pt idx="898">
                  <c:v>-43.440000000043497</c:v>
                </c:pt>
                <c:pt idx="899">
                  <c:v>-43.432000000043402</c:v>
                </c:pt>
                <c:pt idx="900">
                  <c:v>-43.424000000043399</c:v>
                </c:pt>
                <c:pt idx="901">
                  <c:v>-43.416000000043397</c:v>
                </c:pt>
                <c:pt idx="902">
                  <c:v>-43.408000000043401</c:v>
                </c:pt>
                <c:pt idx="903">
                  <c:v>-43.400000000043399</c:v>
                </c:pt>
                <c:pt idx="904">
                  <c:v>-43.392000000043403</c:v>
                </c:pt>
                <c:pt idx="905">
                  <c:v>-43.3840000000434</c:v>
                </c:pt>
                <c:pt idx="906">
                  <c:v>-43.376000000043398</c:v>
                </c:pt>
                <c:pt idx="907">
                  <c:v>-43.368000000043402</c:v>
                </c:pt>
                <c:pt idx="908">
                  <c:v>-43.360000000043399</c:v>
                </c:pt>
                <c:pt idx="909">
                  <c:v>-43.352000000043397</c:v>
                </c:pt>
                <c:pt idx="910">
                  <c:v>-43.344000000043401</c:v>
                </c:pt>
                <c:pt idx="911">
                  <c:v>-43.336000000043299</c:v>
                </c:pt>
                <c:pt idx="912">
                  <c:v>-43.328000000043296</c:v>
                </c:pt>
                <c:pt idx="913">
                  <c:v>-43.320000000043301</c:v>
                </c:pt>
                <c:pt idx="914">
                  <c:v>-43.312000000043305</c:v>
                </c:pt>
                <c:pt idx="915">
                  <c:v>-43.304000000043303</c:v>
                </c:pt>
                <c:pt idx="916">
                  <c:v>-43.2960000000433</c:v>
                </c:pt>
                <c:pt idx="917">
                  <c:v>-43.288000000043297</c:v>
                </c:pt>
                <c:pt idx="918">
                  <c:v>-43.280000000043295</c:v>
                </c:pt>
                <c:pt idx="919">
                  <c:v>-43.272000000043299</c:v>
                </c:pt>
                <c:pt idx="920">
                  <c:v>-43.264000000043303</c:v>
                </c:pt>
                <c:pt idx="921">
                  <c:v>-43.256000000043301</c:v>
                </c:pt>
                <c:pt idx="922">
                  <c:v>-43.248000000043298</c:v>
                </c:pt>
                <c:pt idx="923">
                  <c:v>-43.240000000043302</c:v>
                </c:pt>
                <c:pt idx="924">
                  <c:v>-43.2320000000432</c:v>
                </c:pt>
                <c:pt idx="925">
                  <c:v>-43.224000000043198</c:v>
                </c:pt>
                <c:pt idx="926">
                  <c:v>-43.216000000043202</c:v>
                </c:pt>
                <c:pt idx="927">
                  <c:v>-43.208000000043199</c:v>
                </c:pt>
                <c:pt idx="928">
                  <c:v>-43.200000000043197</c:v>
                </c:pt>
                <c:pt idx="929">
                  <c:v>-43.192000000043201</c:v>
                </c:pt>
                <c:pt idx="930">
                  <c:v>-43.184000000043198</c:v>
                </c:pt>
                <c:pt idx="931">
                  <c:v>-43.176000000043203</c:v>
                </c:pt>
                <c:pt idx="932">
                  <c:v>-43.1680000000432</c:v>
                </c:pt>
                <c:pt idx="933">
                  <c:v>-43.160000000043198</c:v>
                </c:pt>
                <c:pt idx="934">
                  <c:v>-43.152000000043195</c:v>
                </c:pt>
                <c:pt idx="935">
                  <c:v>-43.144000000043206</c:v>
                </c:pt>
                <c:pt idx="936">
                  <c:v>-43.136000000043097</c:v>
                </c:pt>
                <c:pt idx="937">
                  <c:v>-43.128000000043095</c:v>
                </c:pt>
                <c:pt idx="938">
                  <c:v>-43.120000000043106</c:v>
                </c:pt>
                <c:pt idx="939">
                  <c:v>-43.112000000043103</c:v>
                </c:pt>
                <c:pt idx="940">
                  <c:v>-43.104000000043101</c:v>
                </c:pt>
                <c:pt idx="941">
                  <c:v>-43.096000000043098</c:v>
                </c:pt>
                <c:pt idx="942">
                  <c:v>-43.088000000043095</c:v>
                </c:pt>
                <c:pt idx="943">
                  <c:v>-43.0800000000431</c:v>
                </c:pt>
                <c:pt idx="944">
                  <c:v>-43.072000000043097</c:v>
                </c:pt>
                <c:pt idx="945">
                  <c:v>-43.064000000043102</c:v>
                </c:pt>
                <c:pt idx="946">
                  <c:v>-43.056000000043099</c:v>
                </c:pt>
                <c:pt idx="947">
                  <c:v>-43.048000000043103</c:v>
                </c:pt>
                <c:pt idx="948">
                  <c:v>-43.040000000043101</c:v>
                </c:pt>
                <c:pt idx="949">
                  <c:v>-43.032000000042999</c:v>
                </c:pt>
                <c:pt idx="950">
                  <c:v>-43.024000000043003</c:v>
                </c:pt>
                <c:pt idx="951">
                  <c:v>-43.016000000043</c:v>
                </c:pt>
                <c:pt idx="952">
                  <c:v>-43.008000000042998</c:v>
                </c:pt>
                <c:pt idx="953">
                  <c:v>-43.000000000042995</c:v>
                </c:pt>
                <c:pt idx="954">
                  <c:v>-42.992000000042999</c:v>
                </c:pt>
                <c:pt idx="955">
                  <c:v>-42.984000000043004</c:v>
                </c:pt>
                <c:pt idx="956">
                  <c:v>-42.976000000043001</c:v>
                </c:pt>
                <c:pt idx="957">
                  <c:v>-42.968000000042998</c:v>
                </c:pt>
                <c:pt idx="958">
                  <c:v>-42.960000000042996</c:v>
                </c:pt>
                <c:pt idx="959">
                  <c:v>-42.952000000043</c:v>
                </c:pt>
                <c:pt idx="960">
                  <c:v>-42.944000000043005</c:v>
                </c:pt>
                <c:pt idx="961">
                  <c:v>-42.936000000042895</c:v>
                </c:pt>
                <c:pt idx="962">
                  <c:v>-42.9280000000429</c:v>
                </c:pt>
                <c:pt idx="963">
                  <c:v>-42.920000000042904</c:v>
                </c:pt>
                <c:pt idx="964">
                  <c:v>-42.912000000042902</c:v>
                </c:pt>
                <c:pt idx="965">
                  <c:v>-42.904000000042899</c:v>
                </c:pt>
                <c:pt idx="966">
                  <c:v>-42.896000000042903</c:v>
                </c:pt>
                <c:pt idx="967">
                  <c:v>-42.888000000042901</c:v>
                </c:pt>
                <c:pt idx="968">
                  <c:v>-42.880000000042898</c:v>
                </c:pt>
                <c:pt idx="969">
                  <c:v>-42.872000000042895</c:v>
                </c:pt>
                <c:pt idx="970">
                  <c:v>-42.8640000000429</c:v>
                </c:pt>
                <c:pt idx="971">
                  <c:v>-42.856000000042904</c:v>
                </c:pt>
                <c:pt idx="972">
                  <c:v>-42.848000000042902</c:v>
                </c:pt>
                <c:pt idx="973">
                  <c:v>-42.840000000042899</c:v>
                </c:pt>
                <c:pt idx="974">
                  <c:v>-42.832000000042804</c:v>
                </c:pt>
                <c:pt idx="975">
                  <c:v>-42.824000000042801</c:v>
                </c:pt>
                <c:pt idx="976">
                  <c:v>-42.816000000042798</c:v>
                </c:pt>
                <c:pt idx="977">
                  <c:v>-42.808000000042796</c:v>
                </c:pt>
                <c:pt idx="978">
                  <c:v>-42.8000000000428</c:v>
                </c:pt>
                <c:pt idx="979">
                  <c:v>-42.792000000042805</c:v>
                </c:pt>
                <c:pt idx="980">
                  <c:v>-42.784000000042802</c:v>
                </c:pt>
                <c:pt idx="981">
                  <c:v>-42.776000000042799</c:v>
                </c:pt>
                <c:pt idx="982">
                  <c:v>-42.768000000042797</c:v>
                </c:pt>
                <c:pt idx="983">
                  <c:v>-42.760000000042801</c:v>
                </c:pt>
                <c:pt idx="984">
                  <c:v>-42.752000000042798</c:v>
                </c:pt>
                <c:pt idx="985">
                  <c:v>-42.744000000042803</c:v>
                </c:pt>
                <c:pt idx="986">
                  <c:v>-42.736000000042701</c:v>
                </c:pt>
                <c:pt idx="987">
                  <c:v>-42.728000000042698</c:v>
                </c:pt>
                <c:pt idx="988">
                  <c:v>-42.720000000042702</c:v>
                </c:pt>
                <c:pt idx="989">
                  <c:v>-42.7120000000427</c:v>
                </c:pt>
                <c:pt idx="990">
                  <c:v>-42.704000000042704</c:v>
                </c:pt>
                <c:pt idx="991">
                  <c:v>-42.696000000042702</c:v>
                </c:pt>
                <c:pt idx="992">
                  <c:v>-42.688000000042699</c:v>
                </c:pt>
                <c:pt idx="993">
                  <c:v>-42.680000000042696</c:v>
                </c:pt>
                <c:pt idx="994">
                  <c:v>-42.672000000042694</c:v>
                </c:pt>
                <c:pt idx="995">
                  <c:v>-42.664000000042705</c:v>
                </c:pt>
                <c:pt idx="996">
                  <c:v>-42.656000000042702</c:v>
                </c:pt>
                <c:pt idx="997">
                  <c:v>-42.6480000000427</c:v>
                </c:pt>
                <c:pt idx="998">
                  <c:v>-42.640000000042697</c:v>
                </c:pt>
                <c:pt idx="999">
                  <c:v>-42.632000000042602</c:v>
                </c:pt>
                <c:pt idx="1000">
                  <c:v>-42.624000000042599</c:v>
                </c:pt>
                <c:pt idx="1001">
                  <c:v>-42.616000000042597</c:v>
                </c:pt>
                <c:pt idx="1002">
                  <c:v>-42.608000000042601</c:v>
                </c:pt>
                <c:pt idx="1003">
                  <c:v>-42.600000000042598</c:v>
                </c:pt>
                <c:pt idx="1004">
                  <c:v>-42.592000000042603</c:v>
                </c:pt>
                <c:pt idx="1005">
                  <c:v>-42.5840000000426</c:v>
                </c:pt>
                <c:pt idx="1006">
                  <c:v>-42.576000000042598</c:v>
                </c:pt>
                <c:pt idx="1007">
                  <c:v>-42.568000000042602</c:v>
                </c:pt>
                <c:pt idx="1008">
                  <c:v>-42.560000000042599</c:v>
                </c:pt>
                <c:pt idx="1009">
                  <c:v>-42.552000000042597</c:v>
                </c:pt>
                <c:pt idx="1010">
                  <c:v>-42.544000000042601</c:v>
                </c:pt>
                <c:pt idx="1011">
                  <c:v>-42.536000000042499</c:v>
                </c:pt>
                <c:pt idx="1012">
                  <c:v>-42.528000000042496</c:v>
                </c:pt>
                <c:pt idx="1013">
                  <c:v>-42.520000000042501</c:v>
                </c:pt>
                <c:pt idx="1014">
                  <c:v>-42.512000000042505</c:v>
                </c:pt>
                <c:pt idx="1015">
                  <c:v>-42.504000000042502</c:v>
                </c:pt>
                <c:pt idx="1016">
                  <c:v>-42.4960000000425</c:v>
                </c:pt>
                <c:pt idx="1017">
                  <c:v>-42.488000000042497</c:v>
                </c:pt>
                <c:pt idx="1018">
                  <c:v>-42.480000000042494</c:v>
                </c:pt>
                <c:pt idx="1019">
                  <c:v>-42.472000000042499</c:v>
                </c:pt>
                <c:pt idx="1020">
                  <c:v>-42.464000000042503</c:v>
                </c:pt>
                <c:pt idx="1021">
                  <c:v>-42.456000000042501</c:v>
                </c:pt>
                <c:pt idx="1022">
                  <c:v>-42.448000000042498</c:v>
                </c:pt>
                <c:pt idx="1023">
                  <c:v>-42.440000000042502</c:v>
                </c:pt>
                <c:pt idx="1024">
                  <c:v>-42.4320000000424</c:v>
                </c:pt>
                <c:pt idx="1025">
                  <c:v>-42.424000000042398</c:v>
                </c:pt>
                <c:pt idx="1026">
                  <c:v>-42.416000000042402</c:v>
                </c:pt>
                <c:pt idx="1027">
                  <c:v>-42.408000000042399</c:v>
                </c:pt>
                <c:pt idx="1028">
                  <c:v>-42.400000000042397</c:v>
                </c:pt>
                <c:pt idx="1029">
                  <c:v>-42.392000000042401</c:v>
                </c:pt>
                <c:pt idx="1030">
                  <c:v>-42.384000000042398</c:v>
                </c:pt>
                <c:pt idx="1031">
                  <c:v>-42.376000000042403</c:v>
                </c:pt>
                <c:pt idx="1032">
                  <c:v>-42.3680000000424</c:v>
                </c:pt>
                <c:pt idx="1033">
                  <c:v>-42.360000000042398</c:v>
                </c:pt>
                <c:pt idx="1034">
                  <c:v>-42.352000000042395</c:v>
                </c:pt>
                <c:pt idx="1035">
                  <c:v>-42.344000000042406</c:v>
                </c:pt>
                <c:pt idx="1036">
                  <c:v>-42.336000000042297</c:v>
                </c:pt>
                <c:pt idx="1037">
                  <c:v>-42.328000000042294</c:v>
                </c:pt>
                <c:pt idx="1038">
                  <c:v>-42.320000000042306</c:v>
                </c:pt>
                <c:pt idx="1039">
                  <c:v>-42.312000000042303</c:v>
                </c:pt>
                <c:pt idx="1040">
                  <c:v>-42.304000000042301</c:v>
                </c:pt>
                <c:pt idx="1041">
                  <c:v>-42.296000000042298</c:v>
                </c:pt>
                <c:pt idx="1042">
                  <c:v>-42.288000000042295</c:v>
                </c:pt>
                <c:pt idx="1043">
                  <c:v>-42.2800000000423</c:v>
                </c:pt>
                <c:pt idx="1044">
                  <c:v>-42.272000000042297</c:v>
                </c:pt>
                <c:pt idx="1045">
                  <c:v>-42.264000000042302</c:v>
                </c:pt>
                <c:pt idx="1046">
                  <c:v>-42.256000000042299</c:v>
                </c:pt>
                <c:pt idx="1047">
                  <c:v>-42.248000000042303</c:v>
                </c:pt>
                <c:pt idx="1048">
                  <c:v>-42.240000000042301</c:v>
                </c:pt>
                <c:pt idx="1049">
                  <c:v>-42.232000000042198</c:v>
                </c:pt>
                <c:pt idx="1050">
                  <c:v>-42.224000000042203</c:v>
                </c:pt>
                <c:pt idx="1051">
                  <c:v>-42.2160000000422</c:v>
                </c:pt>
                <c:pt idx="1052">
                  <c:v>-42.208000000042198</c:v>
                </c:pt>
                <c:pt idx="1053">
                  <c:v>-42.200000000042195</c:v>
                </c:pt>
                <c:pt idx="1054">
                  <c:v>-42.192000000042199</c:v>
                </c:pt>
                <c:pt idx="1055">
                  <c:v>-42.184000000042204</c:v>
                </c:pt>
                <c:pt idx="1056">
                  <c:v>-42.176000000042201</c:v>
                </c:pt>
                <c:pt idx="1057">
                  <c:v>-42.168000000042198</c:v>
                </c:pt>
                <c:pt idx="1058">
                  <c:v>-42.160000000042196</c:v>
                </c:pt>
                <c:pt idx="1059">
                  <c:v>-42.1520000000422</c:v>
                </c:pt>
                <c:pt idx="1060">
                  <c:v>-42.144000000042205</c:v>
                </c:pt>
                <c:pt idx="1061">
                  <c:v>-42.136000000042095</c:v>
                </c:pt>
                <c:pt idx="1062">
                  <c:v>-42.1280000000421</c:v>
                </c:pt>
                <c:pt idx="1063">
                  <c:v>-42.120000000042104</c:v>
                </c:pt>
                <c:pt idx="1064">
                  <c:v>-42.112000000042102</c:v>
                </c:pt>
                <c:pt idx="1065">
                  <c:v>-42.104000000042099</c:v>
                </c:pt>
                <c:pt idx="1066">
                  <c:v>-42.096000000042096</c:v>
                </c:pt>
                <c:pt idx="1067">
                  <c:v>-42.088000000042101</c:v>
                </c:pt>
                <c:pt idx="1068">
                  <c:v>-42.080000000042098</c:v>
                </c:pt>
                <c:pt idx="1069">
                  <c:v>-42.072000000042095</c:v>
                </c:pt>
                <c:pt idx="1070">
                  <c:v>-42.0640000000421</c:v>
                </c:pt>
                <c:pt idx="1071">
                  <c:v>-42.056000000042104</c:v>
                </c:pt>
                <c:pt idx="1072">
                  <c:v>-42.048000000042101</c:v>
                </c:pt>
                <c:pt idx="1073">
                  <c:v>-42.040000000042099</c:v>
                </c:pt>
                <c:pt idx="1074">
                  <c:v>-42.032000000042004</c:v>
                </c:pt>
                <c:pt idx="1075">
                  <c:v>-42.024000000042001</c:v>
                </c:pt>
                <c:pt idx="1076">
                  <c:v>-42.016000000041998</c:v>
                </c:pt>
                <c:pt idx="1077">
                  <c:v>-42.008000000041996</c:v>
                </c:pt>
                <c:pt idx="1078">
                  <c:v>-42.000000000042</c:v>
                </c:pt>
                <c:pt idx="1079">
                  <c:v>-41.992000000042005</c:v>
                </c:pt>
                <c:pt idx="1080">
                  <c:v>-41.984000000042002</c:v>
                </c:pt>
                <c:pt idx="1081">
                  <c:v>-41.976000000041999</c:v>
                </c:pt>
                <c:pt idx="1082">
                  <c:v>-41.968000000041997</c:v>
                </c:pt>
                <c:pt idx="1083">
                  <c:v>-41.960000000042001</c:v>
                </c:pt>
                <c:pt idx="1084">
                  <c:v>-41.952000000041998</c:v>
                </c:pt>
                <c:pt idx="1085">
                  <c:v>-41.944000000042003</c:v>
                </c:pt>
                <c:pt idx="1086">
                  <c:v>-41.936000000041901</c:v>
                </c:pt>
                <c:pt idx="1087">
                  <c:v>-41.928000000041898</c:v>
                </c:pt>
                <c:pt idx="1088">
                  <c:v>-41.920000000041902</c:v>
                </c:pt>
                <c:pt idx="1089">
                  <c:v>-41.9120000000419</c:v>
                </c:pt>
                <c:pt idx="1090">
                  <c:v>-41.904000000041904</c:v>
                </c:pt>
                <c:pt idx="1091">
                  <c:v>-41.896000000041902</c:v>
                </c:pt>
                <c:pt idx="1092">
                  <c:v>-41.888000000041899</c:v>
                </c:pt>
                <c:pt idx="1093">
                  <c:v>-41.880000000041896</c:v>
                </c:pt>
                <c:pt idx="1094">
                  <c:v>-41.872000000041893</c:v>
                </c:pt>
                <c:pt idx="1095">
                  <c:v>-41.864000000041905</c:v>
                </c:pt>
                <c:pt idx="1096">
                  <c:v>-41.856000000041902</c:v>
                </c:pt>
                <c:pt idx="1097">
                  <c:v>-41.8480000000419</c:v>
                </c:pt>
                <c:pt idx="1098">
                  <c:v>-41.840000000041897</c:v>
                </c:pt>
                <c:pt idx="1099">
                  <c:v>-41.832000000041802</c:v>
                </c:pt>
                <c:pt idx="1100">
                  <c:v>-41.824000000041799</c:v>
                </c:pt>
                <c:pt idx="1101">
                  <c:v>-41.816000000041797</c:v>
                </c:pt>
                <c:pt idx="1102">
                  <c:v>-41.808000000041801</c:v>
                </c:pt>
                <c:pt idx="1103">
                  <c:v>-41.800000000041798</c:v>
                </c:pt>
                <c:pt idx="1104">
                  <c:v>-41.792000000041803</c:v>
                </c:pt>
                <c:pt idx="1105">
                  <c:v>-41.7840000000418</c:v>
                </c:pt>
                <c:pt idx="1106">
                  <c:v>-41.776000000041797</c:v>
                </c:pt>
                <c:pt idx="1107">
                  <c:v>-41.768000000041802</c:v>
                </c:pt>
                <c:pt idx="1108">
                  <c:v>-41.760000000041799</c:v>
                </c:pt>
                <c:pt idx="1109">
                  <c:v>-41.752000000041797</c:v>
                </c:pt>
                <c:pt idx="1110">
                  <c:v>-41.744000000041801</c:v>
                </c:pt>
                <c:pt idx="1111">
                  <c:v>-41.736000000041699</c:v>
                </c:pt>
                <c:pt idx="1112">
                  <c:v>-41.728000000041696</c:v>
                </c:pt>
                <c:pt idx="1113">
                  <c:v>-41.720000000041701</c:v>
                </c:pt>
                <c:pt idx="1114">
                  <c:v>-41.712000000041705</c:v>
                </c:pt>
                <c:pt idx="1115">
                  <c:v>-41.704000000041702</c:v>
                </c:pt>
                <c:pt idx="1116">
                  <c:v>-41.6960000000417</c:v>
                </c:pt>
                <c:pt idx="1117">
                  <c:v>-41.688000000041697</c:v>
                </c:pt>
                <c:pt idx="1118">
                  <c:v>-41.680000000041694</c:v>
                </c:pt>
                <c:pt idx="1119">
                  <c:v>-41.672000000041706</c:v>
                </c:pt>
                <c:pt idx="1120">
                  <c:v>-41.664000000041703</c:v>
                </c:pt>
                <c:pt idx="1121">
                  <c:v>-41.656000000041701</c:v>
                </c:pt>
                <c:pt idx="1122">
                  <c:v>-41.648000000041698</c:v>
                </c:pt>
                <c:pt idx="1123">
                  <c:v>-41.640000000041702</c:v>
                </c:pt>
                <c:pt idx="1124">
                  <c:v>-41.6320000000416</c:v>
                </c:pt>
                <c:pt idx="1125">
                  <c:v>-41.624000000041598</c:v>
                </c:pt>
                <c:pt idx="1126">
                  <c:v>-41.616000000041602</c:v>
                </c:pt>
                <c:pt idx="1127">
                  <c:v>-41.608000000041599</c:v>
                </c:pt>
                <c:pt idx="1128">
                  <c:v>-41.600000000041597</c:v>
                </c:pt>
                <c:pt idx="1129">
                  <c:v>-41.592000000041601</c:v>
                </c:pt>
                <c:pt idx="1130">
                  <c:v>-41.584000000041598</c:v>
                </c:pt>
                <c:pt idx="1131">
                  <c:v>-41.576000000041603</c:v>
                </c:pt>
                <c:pt idx="1132">
                  <c:v>-41.5680000000416</c:v>
                </c:pt>
                <c:pt idx="1133">
                  <c:v>-41.560000000041597</c:v>
                </c:pt>
                <c:pt idx="1134">
                  <c:v>-41.552000000041595</c:v>
                </c:pt>
                <c:pt idx="1135">
                  <c:v>-41.544000000041606</c:v>
                </c:pt>
                <c:pt idx="1136">
                  <c:v>-41.536000000041497</c:v>
                </c:pt>
                <c:pt idx="1137">
                  <c:v>-41.528000000041494</c:v>
                </c:pt>
                <c:pt idx="1138">
                  <c:v>-41.520000000041506</c:v>
                </c:pt>
                <c:pt idx="1139">
                  <c:v>-41.512000000041503</c:v>
                </c:pt>
                <c:pt idx="1140">
                  <c:v>-41.504000000041501</c:v>
                </c:pt>
                <c:pt idx="1141">
                  <c:v>-41.496000000041498</c:v>
                </c:pt>
                <c:pt idx="1142">
                  <c:v>-41.488000000041495</c:v>
                </c:pt>
                <c:pt idx="1143">
                  <c:v>-41.4800000000415</c:v>
                </c:pt>
                <c:pt idx="1144">
                  <c:v>-41.472000000041504</c:v>
                </c:pt>
                <c:pt idx="1145">
                  <c:v>-41.464000000041501</c:v>
                </c:pt>
                <c:pt idx="1146">
                  <c:v>-41.456000000041499</c:v>
                </c:pt>
                <c:pt idx="1147">
                  <c:v>-41.448000000041503</c:v>
                </c:pt>
                <c:pt idx="1148">
                  <c:v>-41.440000000041501</c:v>
                </c:pt>
                <c:pt idx="1149">
                  <c:v>-41.432000000041398</c:v>
                </c:pt>
                <c:pt idx="1150">
                  <c:v>-41.424000000041403</c:v>
                </c:pt>
                <c:pt idx="1151">
                  <c:v>-41.4160000000414</c:v>
                </c:pt>
                <c:pt idx="1152">
                  <c:v>-41.408000000041397</c:v>
                </c:pt>
                <c:pt idx="1153">
                  <c:v>-41.400000000041395</c:v>
                </c:pt>
                <c:pt idx="1154">
                  <c:v>-41.392000000041399</c:v>
                </c:pt>
                <c:pt idx="1155">
                  <c:v>-41.384000000041404</c:v>
                </c:pt>
                <c:pt idx="1156">
                  <c:v>-41.376000000041401</c:v>
                </c:pt>
                <c:pt idx="1157">
                  <c:v>-41.368000000041398</c:v>
                </c:pt>
                <c:pt idx="1158">
                  <c:v>-41.360000000041396</c:v>
                </c:pt>
                <c:pt idx="1159">
                  <c:v>-41.3520000000414</c:v>
                </c:pt>
                <c:pt idx="1160">
                  <c:v>-41.344000000041405</c:v>
                </c:pt>
                <c:pt idx="1161">
                  <c:v>-41.336000000041295</c:v>
                </c:pt>
                <c:pt idx="1162">
                  <c:v>-41.3280000000413</c:v>
                </c:pt>
                <c:pt idx="1163">
                  <c:v>-41.320000000041304</c:v>
                </c:pt>
                <c:pt idx="1164">
                  <c:v>-41.312000000041301</c:v>
                </c:pt>
                <c:pt idx="1165">
                  <c:v>-41.304000000041299</c:v>
                </c:pt>
                <c:pt idx="1166">
                  <c:v>-41.296000000041303</c:v>
                </c:pt>
                <c:pt idx="1167">
                  <c:v>-41.288000000041301</c:v>
                </c:pt>
                <c:pt idx="1168">
                  <c:v>-41.280000000041298</c:v>
                </c:pt>
                <c:pt idx="1169">
                  <c:v>-41.272000000041302</c:v>
                </c:pt>
                <c:pt idx="1170">
                  <c:v>-41.2640000000413</c:v>
                </c:pt>
                <c:pt idx="1171">
                  <c:v>-41.256000000041304</c:v>
                </c:pt>
                <c:pt idx="1172">
                  <c:v>-41.248000000041301</c:v>
                </c:pt>
                <c:pt idx="1173">
                  <c:v>-41.240000000041299</c:v>
                </c:pt>
                <c:pt idx="1174">
                  <c:v>-41.232000000041204</c:v>
                </c:pt>
                <c:pt idx="1175">
                  <c:v>-41.224000000041201</c:v>
                </c:pt>
                <c:pt idx="1176">
                  <c:v>-41.216000000041198</c:v>
                </c:pt>
                <c:pt idx="1177">
                  <c:v>-41.208000000041196</c:v>
                </c:pt>
                <c:pt idx="1178">
                  <c:v>-41.2000000000412</c:v>
                </c:pt>
                <c:pt idx="1179">
                  <c:v>-41.192000000041205</c:v>
                </c:pt>
                <c:pt idx="1180">
                  <c:v>-41.184000000041202</c:v>
                </c:pt>
                <c:pt idx="1181">
                  <c:v>-41.176000000041199</c:v>
                </c:pt>
                <c:pt idx="1182">
                  <c:v>-41.168000000041197</c:v>
                </c:pt>
                <c:pt idx="1183">
                  <c:v>-41.160000000041201</c:v>
                </c:pt>
                <c:pt idx="1184">
                  <c:v>-41.152000000041198</c:v>
                </c:pt>
                <c:pt idx="1185">
                  <c:v>-41.144000000041203</c:v>
                </c:pt>
                <c:pt idx="1186">
                  <c:v>-41.136000000041101</c:v>
                </c:pt>
                <c:pt idx="1187">
                  <c:v>-41.128000000041098</c:v>
                </c:pt>
                <c:pt idx="1188">
                  <c:v>-41.120000000041102</c:v>
                </c:pt>
                <c:pt idx="1189">
                  <c:v>-41.1120000000411</c:v>
                </c:pt>
                <c:pt idx="1190">
                  <c:v>-41.104000000041104</c:v>
                </c:pt>
                <c:pt idx="1191">
                  <c:v>-41.096000000041101</c:v>
                </c:pt>
                <c:pt idx="1192">
                  <c:v>-41.088000000041099</c:v>
                </c:pt>
                <c:pt idx="1193">
                  <c:v>-41.080000000041096</c:v>
                </c:pt>
                <c:pt idx="1194">
                  <c:v>-41.072000000041101</c:v>
                </c:pt>
                <c:pt idx="1195">
                  <c:v>-41.064000000041105</c:v>
                </c:pt>
                <c:pt idx="1196">
                  <c:v>-41.056000000041102</c:v>
                </c:pt>
                <c:pt idx="1197">
                  <c:v>-41.0480000000411</c:v>
                </c:pt>
                <c:pt idx="1198">
                  <c:v>-41.040000000041097</c:v>
                </c:pt>
                <c:pt idx="1199">
                  <c:v>-41.032000000041002</c:v>
                </c:pt>
                <c:pt idx="1200">
                  <c:v>-41.024000000040999</c:v>
                </c:pt>
                <c:pt idx="1201">
                  <c:v>-41.016000000040997</c:v>
                </c:pt>
                <c:pt idx="1202">
                  <c:v>-41.008000000041001</c:v>
                </c:pt>
                <c:pt idx="1203">
                  <c:v>-41.000000000040998</c:v>
                </c:pt>
                <c:pt idx="1204">
                  <c:v>-40.992000000041003</c:v>
                </c:pt>
                <c:pt idx="1205">
                  <c:v>-40.984000000041</c:v>
                </c:pt>
                <c:pt idx="1206">
                  <c:v>-40.976000000040997</c:v>
                </c:pt>
                <c:pt idx="1207">
                  <c:v>-40.968000000041002</c:v>
                </c:pt>
                <c:pt idx="1208">
                  <c:v>-40.960000000040999</c:v>
                </c:pt>
                <c:pt idx="1209">
                  <c:v>-40.952000000040996</c:v>
                </c:pt>
                <c:pt idx="1210">
                  <c:v>-40.944000000041001</c:v>
                </c:pt>
                <c:pt idx="1211">
                  <c:v>-40.936000000040899</c:v>
                </c:pt>
                <c:pt idx="1212">
                  <c:v>-40.928000000040896</c:v>
                </c:pt>
                <c:pt idx="1213">
                  <c:v>-40.920000000040901</c:v>
                </c:pt>
                <c:pt idx="1214">
                  <c:v>-40.912000000040905</c:v>
                </c:pt>
                <c:pt idx="1215">
                  <c:v>-40.904000000040902</c:v>
                </c:pt>
                <c:pt idx="1216">
                  <c:v>-40.8960000000409</c:v>
                </c:pt>
                <c:pt idx="1217">
                  <c:v>-40.888000000040897</c:v>
                </c:pt>
                <c:pt idx="1218">
                  <c:v>-40.880000000040894</c:v>
                </c:pt>
                <c:pt idx="1219">
                  <c:v>-40.872000000040906</c:v>
                </c:pt>
                <c:pt idx="1220">
                  <c:v>-40.864000000040903</c:v>
                </c:pt>
                <c:pt idx="1221">
                  <c:v>-40.8560000000409</c:v>
                </c:pt>
                <c:pt idx="1222">
                  <c:v>-40.848000000040898</c:v>
                </c:pt>
                <c:pt idx="1223">
                  <c:v>-40.840000000040902</c:v>
                </c:pt>
                <c:pt idx="1224">
                  <c:v>-40.8320000000408</c:v>
                </c:pt>
                <c:pt idx="1225">
                  <c:v>-40.824000000040797</c:v>
                </c:pt>
                <c:pt idx="1226">
                  <c:v>-40.816000000040802</c:v>
                </c:pt>
                <c:pt idx="1227">
                  <c:v>-40.808000000040799</c:v>
                </c:pt>
                <c:pt idx="1228">
                  <c:v>-40.800000000040797</c:v>
                </c:pt>
                <c:pt idx="1229">
                  <c:v>-40.792000000040801</c:v>
                </c:pt>
                <c:pt idx="1230">
                  <c:v>-40.784000000040798</c:v>
                </c:pt>
                <c:pt idx="1231">
                  <c:v>-40.776000000040803</c:v>
                </c:pt>
                <c:pt idx="1232">
                  <c:v>-40.7680000000408</c:v>
                </c:pt>
                <c:pt idx="1233">
                  <c:v>-40.760000000040797</c:v>
                </c:pt>
                <c:pt idx="1234">
                  <c:v>-40.752000000040795</c:v>
                </c:pt>
                <c:pt idx="1235">
                  <c:v>-40.744000000040806</c:v>
                </c:pt>
                <c:pt idx="1236">
                  <c:v>-40.736000000040697</c:v>
                </c:pt>
                <c:pt idx="1237">
                  <c:v>-40.728000000040694</c:v>
                </c:pt>
                <c:pt idx="1238">
                  <c:v>-40.720000000040706</c:v>
                </c:pt>
                <c:pt idx="1239">
                  <c:v>-40.712000000040703</c:v>
                </c:pt>
                <c:pt idx="1240">
                  <c:v>-40.704000000040701</c:v>
                </c:pt>
                <c:pt idx="1241">
                  <c:v>-40.696000000040698</c:v>
                </c:pt>
                <c:pt idx="1242">
                  <c:v>-40.688000000040695</c:v>
                </c:pt>
                <c:pt idx="1243">
                  <c:v>-40.6800000000407</c:v>
                </c:pt>
                <c:pt idx="1244">
                  <c:v>-40.672000000040704</c:v>
                </c:pt>
                <c:pt idx="1245">
                  <c:v>-40.664000000040701</c:v>
                </c:pt>
                <c:pt idx="1246">
                  <c:v>-40.656000000040699</c:v>
                </c:pt>
                <c:pt idx="1247">
                  <c:v>-40.648000000040703</c:v>
                </c:pt>
                <c:pt idx="1248">
                  <c:v>-40.6400000000407</c:v>
                </c:pt>
                <c:pt idx="1249">
                  <c:v>-40.632000000040598</c:v>
                </c:pt>
                <c:pt idx="1250">
                  <c:v>-40.624000000040603</c:v>
                </c:pt>
                <c:pt idx="1251">
                  <c:v>-40.6160000000406</c:v>
                </c:pt>
                <c:pt idx="1252">
                  <c:v>-40.608000000040597</c:v>
                </c:pt>
                <c:pt idx="1253">
                  <c:v>-40.600000000040595</c:v>
                </c:pt>
                <c:pt idx="1254">
                  <c:v>-40.592000000040599</c:v>
                </c:pt>
                <c:pt idx="1255">
                  <c:v>-40.584000000040604</c:v>
                </c:pt>
                <c:pt idx="1256">
                  <c:v>-40.576000000040601</c:v>
                </c:pt>
                <c:pt idx="1257">
                  <c:v>-40.568000000040598</c:v>
                </c:pt>
                <c:pt idx="1258">
                  <c:v>-40.560000000040596</c:v>
                </c:pt>
                <c:pt idx="1259">
                  <c:v>-40.5520000000406</c:v>
                </c:pt>
                <c:pt idx="1260">
                  <c:v>-40.544000000040604</c:v>
                </c:pt>
                <c:pt idx="1261">
                  <c:v>-40.536000000040495</c:v>
                </c:pt>
                <c:pt idx="1262">
                  <c:v>-40.5280000000405</c:v>
                </c:pt>
                <c:pt idx="1263">
                  <c:v>-40.520000000040504</c:v>
                </c:pt>
                <c:pt idx="1264">
                  <c:v>-40.512000000040501</c:v>
                </c:pt>
                <c:pt idx="1265">
                  <c:v>-40.504000000040499</c:v>
                </c:pt>
                <c:pt idx="1266">
                  <c:v>-40.496000000040496</c:v>
                </c:pt>
                <c:pt idx="1267">
                  <c:v>-40.4880000000405</c:v>
                </c:pt>
                <c:pt idx="1268">
                  <c:v>-40.480000000040498</c:v>
                </c:pt>
                <c:pt idx="1269">
                  <c:v>-40.472000000040502</c:v>
                </c:pt>
                <c:pt idx="1270">
                  <c:v>-40.4640000000405</c:v>
                </c:pt>
                <c:pt idx="1271">
                  <c:v>-40.456000000040504</c:v>
                </c:pt>
                <c:pt idx="1272">
                  <c:v>-40.448000000040501</c:v>
                </c:pt>
                <c:pt idx="1273">
                  <c:v>-40.440000000040499</c:v>
                </c:pt>
                <c:pt idx="1274">
                  <c:v>-40.432000000040404</c:v>
                </c:pt>
                <c:pt idx="1275">
                  <c:v>-40.424000000040401</c:v>
                </c:pt>
                <c:pt idx="1276">
                  <c:v>-40.416000000040398</c:v>
                </c:pt>
                <c:pt idx="1277">
                  <c:v>-40.408000000040396</c:v>
                </c:pt>
                <c:pt idx="1278">
                  <c:v>-40.4000000000404</c:v>
                </c:pt>
                <c:pt idx="1279">
                  <c:v>-40.392000000040404</c:v>
                </c:pt>
                <c:pt idx="1280">
                  <c:v>-40.384000000040402</c:v>
                </c:pt>
                <c:pt idx="1281">
                  <c:v>-40.376000000040399</c:v>
                </c:pt>
                <c:pt idx="1282">
                  <c:v>-40.368000000040396</c:v>
                </c:pt>
                <c:pt idx="1283">
                  <c:v>-40.360000000040401</c:v>
                </c:pt>
                <c:pt idx="1284">
                  <c:v>-40.352000000040398</c:v>
                </c:pt>
                <c:pt idx="1285">
                  <c:v>-40.344000000040403</c:v>
                </c:pt>
                <c:pt idx="1286">
                  <c:v>-40.336000000040301</c:v>
                </c:pt>
                <c:pt idx="1287">
                  <c:v>-40.328000000040298</c:v>
                </c:pt>
                <c:pt idx="1288">
                  <c:v>-40.320000000040302</c:v>
                </c:pt>
                <c:pt idx="1289">
                  <c:v>-40.3120000000403</c:v>
                </c:pt>
                <c:pt idx="1290">
                  <c:v>-40.304000000040304</c:v>
                </c:pt>
                <c:pt idx="1291">
                  <c:v>-40.296000000040301</c:v>
                </c:pt>
                <c:pt idx="1292">
                  <c:v>-40.288000000040299</c:v>
                </c:pt>
                <c:pt idx="1293">
                  <c:v>-40.280000000040296</c:v>
                </c:pt>
                <c:pt idx="1294">
                  <c:v>-40.2720000000403</c:v>
                </c:pt>
                <c:pt idx="1295">
                  <c:v>-40.264000000040305</c:v>
                </c:pt>
                <c:pt idx="1296">
                  <c:v>-40.256000000040302</c:v>
                </c:pt>
                <c:pt idx="1297">
                  <c:v>-40.2480000000403</c:v>
                </c:pt>
                <c:pt idx="1298">
                  <c:v>-40.240000000040297</c:v>
                </c:pt>
                <c:pt idx="1299">
                  <c:v>-40.232000000040202</c:v>
                </c:pt>
                <c:pt idx="1300">
                  <c:v>-40.224000000040199</c:v>
                </c:pt>
                <c:pt idx="1301">
                  <c:v>-40.216000000040196</c:v>
                </c:pt>
                <c:pt idx="1302">
                  <c:v>-40.208000000040201</c:v>
                </c:pt>
                <c:pt idx="1303">
                  <c:v>-40.200000000040198</c:v>
                </c:pt>
                <c:pt idx="1304">
                  <c:v>-40.192000000040203</c:v>
                </c:pt>
                <c:pt idx="1305">
                  <c:v>-40.1840000000402</c:v>
                </c:pt>
                <c:pt idx="1306">
                  <c:v>-40.176000000040197</c:v>
                </c:pt>
                <c:pt idx="1307">
                  <c:v>-40.168000000040202</c:v>
                </c:pt>
                <c:pt idx="1308">
                  <c:v>-40.160000000040199</c:v>
                </c:pt>
                <c:pt idx="1309">
                  <c:v>-40.152000000040196</c:v>
                </c:pt>
                <c:pt idx="1310">
                  <c:v>-40.144000000040201</c:v>
                </c:pt>
                <c:pt idx="1311">
                  <c:v>-40.136000000040099</c:v>
                </c:pt>
                <c:pt idx="1312">
                  <c:v>-40.128000000040096</c:v>
                </c:pt>
                <c:pt idx="1313">
                  <c:v>-40.1200000000401</c:v>
                </c:pt>
                <c:pt idx="1314">
                  <c:v>-40.112000000040105</c:v>
                </c:pt>
                <c:pt idx="1315">
                  <c:v>-40.104000000040102</c:v>
                </c:pt>
                <c:pt idx="1316">
                  <c:v>-40.0960000000401</c:v>
                </c:pt>
                <c:pt idx="1317">
                  <c:v>-40.088000000040097</c:v>
                </c:pt>
                <c:pt idx="1318">
                  <c:v>-40.080000000040094</c:v>
                </c:pt>
                <c:pt idx="1319">
                  <c:v>-40.072000000040106</c:v>
                </c:pt>
                <c:pt idx="1320">
                  <c:v>-40.064000000040103</c:v>
                </c:pt>
                <c:pt idx="1321">
                  <c:v>-40.0560000000401</c:v>
                </c:pt>
                <c:pt idx="1322">
                  <c:v>-40.048000000040098</c:v>
                </c:pt>
                <c:pt idx="1323">
                  <c:v>-40.040000000040102</c:v>
                </c:pt>
                <c:pt idx="1324">
                  <c:v>-40.03200000004</c:v>
                </c:pt>
                <c:pt idx="1325">
                  <c:v>-40.024000000039997</c:v>
                </c:pt>
                <c:pt idx="1326">
                  <c:v>-40.016000000040002</c:v>
                </c:pt>
                <c:pt idx="1327">
                  <c:v>-40.008000000039999</c:v>
                </c:pt>
                <c:pt idx="1328">
                  <c:v>-40.000000000039996</c:v>
                </c:pt>
                <c:pt idx="1329">
                  <c:v>-39.992000000040001</c:v>
                </c:pt>
                <c:pt idx="1330">
                  <c:v>-39.984000000039998</c:v>
                </c:pt>
                <c:pt idx="1331">
                  <c:v>-39.976000000040003</c:v>
                </c:pt>
                <c:pt idx="1332">
                  <c:v>-39.96800000004</c:v>
                </c:pt>
                <c:pt idx="1333">
                  <c:v>-39.960000000039997</c:v>
                </c:pt>
                <c:pt idx="1334">
                  <c:v>-39.952000000039995</c:v>
                </c:pt>
                <c:pt idx="1335">
                  <c:v>-39.944000000040006</c:v>
                </c:pt>
                <c:pt idx="1336">
                  <c:v>-39.936000000039897</c:v>
                </c:pt>
                <c:pt idx="1337">
                  <c:v>-39.928000000039894</c:v>
                </c:pt>
                <c:pt idx="1338">
                  <c:v>-39.920000000039906</c:v>
                </c:pt>
                <c:pt idx="1339">
                  <c:v>-39.912000000039903</c:v>
                </c:pt>
                <c:pt idx="1340">
                  <c:v>-39.9040000000399</c:v>
                </c:pt>
                <c:pt idx="1341">
                  <c:v>-39.896000000039898</c:v>
                </c:pt>
                <c:pt idx="1342">
                  <c:v>-39.888000000039895</c:v>
                </c:pt>
                <c:pt idx="1343">
                  <c:v>-39.8800000000399</c:v>
                </c:pt>
                <c:pt idx="1344">
                  <c:v>-39.872000000039904</c:v>
                </c:pt>
                <c:pt idx="1345">
                  <c:v>-39.864000000039901</c:v>
                </c:pt>
                <c:pt idx="1346">
                  <c:v>-39.856000000039899</c:v>
                </c:pt>
                <c:pt idx="1347">
                  <c:v>-39.848000000039903</c:v>
                </c:pt>
                <c:pt idx="1348">
                  <c:v>-39.8400000000399</c:v>
                </c:pt>
                <c:pt idx="1349">
                  <c:v>-39.832000000039798</c:v>
                </c:pt>
                <c:pt idx="1350">
                  <c:v>-39.824000000039803</c:v>
                </c:pt>
                <c:pt idx="1351">
                  <c:v>-39.8160000000398</c:v>
                </c:pt>
                <c:pt idx="1352">
                  <c:v>-39.808000000039797</c:v>
                </c:pt>
                <c:pt idx="1353">
                  <c:v>-39.800000000039795</c:v>
                </c:pt>
                <c:pt idx="1354">
                  <c:v>-39.792000000039799</c:v>
                </c:pt>
                <c:pt idx="1355">
                  <c:v>-39.784000000039804</c:v>
                </c:pt>
                <c:pt idx="1356">
                  <c:v>-39.776000000039801</c:v>
                </c:pt>
                <c:pt idx="1357">
                  <c:v>-39.768000000039798</c:v>
                </c:pt>
                <c:pt idx="1358">
                  <c:v>-39.760000000039796</c:v>
                </c:pt>
                <c:pt idx="1359">
                  <c:v>-39.7520000000398</c:v>
                </c:pt>
                <c:pt idx="1360">
                  <c:v>-39.744000000039804</c:v>
                </c:pt>
                <c:pt idx="1361">
                  <c:v>-39.736000000039695</c:v>
                </c:pt>
                <c:pt idx="1362">
                  <c:v>-39.7280000000397</c:v>
                </c:pt>
                <c:pt idx="1363">
                  <c:v>-39.720000000039704</c:v>
                </c:pt>
                <c:pt idx="1364">
                  <c:v>-39.712000000039701</c:v>
                </c:pt>
                <c:pt idx="1365">
                  <c:v>-39.704000000039699</c:v>
                </c:pt>
                <c:pt idx="1366">
                  <c:v>-39.696000000039703</c:v>
                </c:pt>
                <c:pt idx="1367">
                  <c:v>-39.6880000000397</c:v>
                </c:pt>
                <c:pt idx="1368">
                  <c:v>-39.680000000039698</c:v>
                </c:pt>
                <c:pt idx="1369">
                  <c:v>-39.672000000039702</c:v>
                </c:pt>
                <c:pt idx="1370">
                  <c:v>-39.6640000000397</c:v>
                </c:pt>
                <c:pt idx="1371">
                  <c:v>-39.656000000039704</c:v>
                </c:pt>
                <c:pt idx="1372">
                  <c:v>-39.648000000039701</c:v>
                </c:pt>
                <c:pt idx="1373">
                  <c:v>-39.640000000039699</c:v>
                </c:pt>
                <c:pt idx="1374">
                  <c:v>-39.632000000039604</c:v>
                </c:pt>
                <c:pt idx="1375">
                  <c:v>-39.624000000039601</c:v>
                </c:pt>
                <c:pt idx="1376">
                  <c:v>-39.616000000039598</c:v>
                </c:pt>
                <c:pt idx="1377">
                  <c:v>-39.608000000039596</c:v>
                </c:pt>
                <c:pt idx="1378">
                  <c:v>-39.6000000000396</c:v>
                </c:pt>
                <c:pt idx="1379">
                  <c:v>-39.592000000039604</c:v>
                </c:pt>
                <c:pt idx="1380">
                  <c:v>-39.584000000039602</c:v>
                </c:pt>
                <c:pt idx="1381">
                  <c:v>-39.576000000039599</c:v>
                </c:pt>
                <c:pt idx="1382">
                  <c:v>-39.568000000039596</c:v>
                </c:pt>
                <c:pt idx="1383">
                  <c:v>-39.560000000039601</c:v>
                </c:pt>
                <c:pt idx="1384">
                  <c:v>-39.552000000039598</c:v>
                </c:pt>
                <c:pt idx="1385">
                  <c:v>-39.544000000039603</c:v>
                </c:pt>
                <c:pt idx="1386">
                  <c:v>-39.5360000000395</c:v>
                </c:pt>
                <c:pt idx="1387">
                  <c:v>-39.528000000039498</c:v>
                </c:pt>
                <c:pt idx="1388">
                  <c:v>-39.520000000039502</c:v>
                </c:pt>
                <c:pt idx="1389">
                  <c:v>-39.5120000000395</c:v>
                </c:pt>
                <c:pt idx="1390">
                  <c:v>-39.504000000039504</c:v>
                </c:pt>
                <c:pt idx="1391">
                  <c:v>-39.496000000039501</c:v>
                </c:pt>
                <c:pt idx="1392">
                  <c:v>-39.488000000039499</c:v>
                </c:pt>
                <c:pt idx="1393">
                  <c:v>-39.480000000039496</c:v>
                </c:pt>
                <c:pt idx="1394">
                  <c:v>-39.4720000000395</c:v>
                </c:pt>
                <c:pt idx="1395">
                  <c:v>-39.464000000039505</c:v>
                </c:pt>
                <c:pt idx="1396">
                  <c:v>-39.456000000039502</c:v>
                </c:pt>
                <c:pt idx="1397">
                  <c:v>-39.448000000039499</c:v>
                </c:pt>
                <c:pt idx="1398">
                  <c:v>-39.440000000039497</c:v>
                </c:pt>
                <c:pt idx="1399">
                  <c:v>-39.432000000039402</c:v>
                </c:pt>
                <c:pt idx="1400">
                  <c:v>-39.424000000039399</c:v>
                </c:pt>
                <c:pt idx="1401">
                  <c:v>-39.416000000039396</c:v>
                </c:pt>
                <c:pt idx="1402">
                  <c:v>-39.408000000039401</c:v>
                </c:pt>
                <c:pt idx="1403">
                  <c:v>-39.400000000039398</c:v>
                </c:pt>
                <c:pt idx="1404">
                  <c:v>-39.392000000039403</c:v>
                </c:pt>
                <c:pt idx="1405">
                  <c:v>-39.3840000000394</c:v>
                </c:pt>
                <c:pt idx="1406">
                  <c:v>-39.376000000039397</c:v>
                </c:pt>
                <c:pt idx="1407">
                  <c:v>-39.368000000039402</c:v>
                </c:pt>
                <c:pt idx="1408">
                  <c:v>-39.360000000039399</c:v>
                </c:pt>
                <c:pt idx="1409">
                  <c:v>-39.352000000039396</c:v>
                </c:pt>
                <c:pt idx="1410">
                  <c:v>-39.344000000039401</c:v>
                </c:pt>
                <c:pt idx="1411">
                  <c:v>-39.336000000039299</c:v>
                </c:pt>
                <c:pt idx="1412">
                  <c:v>-39.328000000039296</c:v>
                </c:pt>
                <c:pt idx="1413">
                  <c:v>-39.3200000000393</c:v>
                </c:pt>
                <c:pt idx="1414">
                  <c:v>-39.312000000039305</c:v>
                </c:pt>
                <c:pt idx="1415">
                  <c:v>-39.304000000039302</c:v>
                </c:pt>
                <c:pt idx="1416">
                  <c:v>-39.296000000039299</c:v>
                </c:pt>
                <c:pt idx="1417">
                  <c:v>-39.288000000039297</c:v>
                </c:pt>
                <c:pt idx="1418">
                  <c:v>-39.280000000039294</c:v>
                </c:pt>
                <c:pt idx="1419">
                  <c:v>-39.272000000039306</c:v>
                </c:pt>
                <c:pt idx="1420">
                  <c:v>-39.264000000039303</c:v>
                </c:pt>
                <c:pt idx="1421">
                  <c:v>-39.2560000000393</c:v>
                </c:pt>
                <c:pt idx="1422">
                  <c:v>-39.248000000039298</c:v>
                </c:pt>
                <c:pt idx="1423">
                  <c:v>-39.240000000039302</c:v>
                </c:pt>
                <c:pt idx="1424">
                  <c:v>-39.2320000000392</c:v>
                </c:pt>
                <c:pt idx="1425">
                  <c:v>-39.224000000039197</c:v>
                </c:pt>
                <c:pt idx="1426">
                  <c:v>-39.216000000039202</c:v>
                </c:pt>
                <c:pt idx="1427">
                  <c:v>-39.208000000039199</c:v>
                </c:pt>
                <c:pt idx="1428">
                  <c:v>-39.200000000039196</c:v>
                </c:pt>
                <c:pt idx="1429">
                  <c:v>-39.192000000039201</c:v>
                </c:pt>
                <c:pt idx="1430">
                  <c:v>-39.184000000039198</c:v>
                </c:pt>
                <c:pt idx="1431">
                  <c:v>-39.176000000039203</c:v>
                </c:pt>
                <c:pt idx="1432">
                  <c:v>-39.1680000000392</c:v>
                </c:pt>
                <c:pt idx="1433">
                  <c:v>-39.160000000039197</c:v>
                </c:pt>
                <c:pt idx="1434">
                  <c:v>-39.152000000039195</c:v>
                </c:pt>
                <c:pt idx="1435">
                  <c:v>-39.144000000039206</c:v>
                </c:pt>
                <c:pt idx="1436">
                  <c:v>-39.136000000039097</c:v>
                </c:pt>
                <c:pt idx="1437">
                  <c:v>-39.128000000039094</c:v>
                </c:pt>
                <c:pt idx="1438">
                  <c:v>-39.120000000039106</c:v>
                </c:pt>
                <c:pt idx="1439">
                  <c:v>-39.112000000039103</c:v>
                </c:pt>
                <c:pt idx="1440">
                  <c:v>-39.1040000000391</c:v>
                </c:pt>
                <c:pt idx="1441">
                  <c:v>-39.096000000039098</c:v>
                </c:pt>
                <c:pt idx="1442">
                  <c:v>-39.088000000039095</c:v>
                </c:pt>
                <c:pt idx="1443">
                  <c:v>-39.080000000039099</c:v>
                </c:pt>
                <c:pt idx="1444">
                  <c:v>-39.072000000039104</c:v>
                </c:pt>
                <c:pt idx="1445">
                  <c:v>-39.064000000039101</c:v>
                </c:pt>
                <c:pt idx="1446">
                  <c:v>-39.056000000039099</c:v>
                </c:pt>
                <c:pt idx="1447">
                  <c:v>-39.048000000039103</c:v>
                </c:pt>
                <c:pt idx="1448">
                  <c:v>-39.0400000000391</c:v>
                </c:pt>
                <c:pt idx="1449">
                  <c:v>-39.032000000038998</c:v>
                </c:pt>
                <c:pt idx="1450">
                  <c:v>-39.024000000039003</c:v>
                </c:pt>
                <c:pt idx="1451">
                  <c:v>-39.016000000039</c:v>
                </c:pt>
                <c:pt idx="1452">
                  <c:v>-39.008000000038997</c:v>
                </c:pt>
                <c:pt idx="1453">
                  <c:v>-39.000000000039002</c:v>
                </c:pt>
                <c:pt idx="1454">
                  <c:v>-38.992000000038999</c:v>
                </c:pt>
                <c:pt idx="1455">
                  <c:v>-38.984000000039003</c:v>
                </c:pt>
                <c:pt idx="1456">
                  <c:v>-38.976000000039001</c:v>
                </c:pt>
                <c:pt idx="1457">
                  <c:v>-38.968000000038998</c:v>
                </c:pt>
                <c:pt idx="1458">
                  <c:v>-38.960000000038995</c:v>
                </c:pt>
                <c:pt idx="1459">
                  <c:v>-38.952000000039</c:v>
                </c:pt>
                <c:pt idx="1460">
                  <c:v>-38.944000000039004</c:v>
                </c:pt>
                <c:pt idx="1461">
                  <c:v>-38.936000000038895</c:v>
                </c:pt>
                <c:pt idx="1462">
                  <c:v>-38.928000000038899</c:v>
                </c:pt>
                <c:pt idx="1463">
                  <c:v>-38.920000000038904</c:v>
                </c:pt>
                <c:pt idx="1464">
                  <c:v>-38.912000000038901</c:v>
                </c:pt>
                <c:pt idx="1465">
                  <c:v>-38.904000000038899</c:v>
                </c:pt>
                <c:pt idx="1466">
                  <c:v>-38.896000000038896</c:v>
                </c:pt>
                <c:pt idx="1467">
                  <c:v>-38.8880000000389</c:v>
                </c:pt>
                <c:pt idx="1468">
                  <c:v>-38.880000000038898</c:v>
                </c:pt>
                <c:pt idx="1469">
                  <c:v>-38.872000000038902</c:v>
                </c:pt>
                <c:pt idx="1470">
                  <c:v>-38.864000000038899</c:v>
                </c:pt>
                <c:pt idx="1471">
                  <c:v>-38.856000000038904</c:v>
                </c:pt>
                <c:pt idx="1472">
                  <c:v>-38.848000000038901</c:v>
                </c:pt>
                <c:pt idx="1473">
                  <c:v>-38.840000000038899</c:v>
                </c:pt>
                <c:pt idx="1474">
                  <c:v>-38.832000000038803</c:v>
                </c:pt>
                <c:pt idx="1475">
                  <c:v>-38.824000000038801</c:v>
                </c:pt>
                <c:pt idx="1476">
                  <c:v>-38.816000000038798</c:v>
                </c:pt>
                <c:pt idx="1477">
                  <c:v>-38.808000000038795</c:v>
                </c:pt>
                <c:pt idx="1478">
                  <c:v>-38.800000000038807</c:v>
                </c:pt>
                <c:pt idx="1479">
                  <c:v>-38.792000000038804</c:v>
                </c:pt>
                <c:pt idx="1480">
                  <c:v>-38.784000000038802</c:v>
                </c:pt>
                <c:pt idx="1481">
                  <c:v>-38.776000000038799</c:v>
                </c:pt>
                <c:pt idx="1482">
                  <c:v>-38.768000000038796</c:v>
                </c:pt>
                <c:pt idx="1483">
                  <c:v>-38.760000000038801</c:v>
                </c:pt>
                <c:pt idx="1484">
                  <c:v>-38.752000000038798</c:v>
                </c:pt>
                <c:pt idx="1485">
                  <c:v>-38.744000000038803</c:v>
                </c:pt>
                <c:pt idx="1486">
                  <c:v>-38.7360000000387</c:v>
                </c:pt>
                <c:pt idx="1487">
                  <c:v>-38.728000000038698</c:v>
                </c:pt>
                <c:pt idx="1488">
                  <c:v>-38.720000000038702</c:v>
                </c:pt>
                <c:pt idx="1489">
                  <c:v>-38.712000000038699</c:v>
                </c:pt>
                <c:pt idx="1490">
                  <c:v>-38.704000000038704</c:v>
                </c:pt>
                <c:pt idx="1491">
                  <c:v>-38.696000000038701</c:v>
                </c:pt>
                <c:pt idx="1492">
                  <c:v>-38.688000000038699</c:v>
                </c:pt>
                <c:pt idx="1493">
                  <c:v>-38.680000000038696</c:v>
                </c:pt>
                <c:pt idx="1494">
                  <c:v>-38.6720000000387</c:v>
                </c:pt>
                <c:pt idx="1495">
                  <c:v>-38.664000000038705</c:v>
                </c:pt>
                <c:pt idx="1496">
                  <c:v>-38.656000000038702</c:v>
                </c:pt>
                <c:pt idx="1497">
                  <c:v>-38.648000000038699</c:v>
                </c:pt>
                <c:pt idx="1498">
                  <c:v>-38.640000000038697</c:v>
                </c:pt>
                <c:pt idx="1499">
                  <c:v>-38.632000000038602</c:v>
                </c:pt>
                <c:pt idx="1500">
                  <c:v>-38.624000000038599</c:v>
                </c:pt>
                <c:pt idx="1501">
                  <c:v>-38.616000000038596</c:v>
                </c:pt>
                <c:pt idx="1502">
                  <c:v>-38.608000000038601</c:v>
                </c:pt>
                <c:pt idx="1503">
                  <c:v>-38.600000000038605</c:v>
                </c:pt>
                <c:pt idx="1504">
                  <c:v>-38.592000000038603</c:v>
                </c:pt>
                <c:pt idx="1505">
                  <c:v>-38.5840000000386</c:v>
                </c:pt>
                <c:pt idx="1506">
                  <c:v>-38.576000000038597</c:v>
                </c:pt>
                <c:pt idx="1507">
                  <c:v>-38.568000000038602</c:v>
                </c:pt>
                <c:pt idx="1508">
                  <c:v>-38.560000000038599</c:v>
                </c:pt>
                <c:pt idx="1509">
                  <c:v>-38.552000000038596</c:v>
                </c:pt>
                <c:pt idx="1510">
                  <c:v>-38.544000000038601</c:v>
                </c:pt>
                <c:pt idx="1511">
                  <c:v>-38.536000000038499</c:v>
                </c:pt>
                <c:pt idx="1512">
                  <c:v>-38.528000000038496</c:v>
                </c:pt>
                <c:pt idx="1513">
                  <c:v>-38.5200000000385</c:v>
                </c:pt>
                <c:pt idx="1514">
                  <c:v>-38.512000000038505</c:v>
                </c:pt>
                <c:pt idx="1515">
                  <c:v>-38.504000000038502</c:v>
                </c:pt>
                <c:pt idx="1516">
                  <c:v>-38.496000000038499</c:v>
                </c:pt>
                <c:pt idx="1517">
                  <c:v>-38.488000000038497</c:v>
                </c:pt>
                <c:pt idx="1518">
                  <c:v>-38.480000000038494</c:v>
                </c:pt>
                <c:pt idx="1519">
                  <c:v>-38.472000000038506</c:v>
                </c:pt>
                <c:pt idx="1520">
                  <c:v>-38.464000000038503</c:v>
                </c:pt>
                <c:pt idx="1521">
                  <c:v>-38.4560000000385</c:v>
                </c:pt>
                <c:pt idx="1522">
                  <c:v>-38.448000000038498</c:v>
                </c:pt>
                <c:pt idx="1523">
                  <c:v>-38.440000000038502</c:v>
                </c:pt>
                <c:pt idx="1524">
                  <c:v>-38.4320000000384</c:v>
                </c:pt>
                <c:pt idx="1525">
                  <c:v>-38.424000000038397</c:v>
                </c:pt>
                <c:pt idx="1526">
                  <c:v>-38.416000000038402</c:v>
                </c:pt>
                <c:pt idx="1527">
                  <c:v>-38.408000000038399</c:v>
                </c:pt>
                <c:pt idx="1528">
                  <c:v>-38.400000000038403</c:v>
                </c:pt>
                <c:pt idx="1529">
                  <c:v>-38.392000000038401</c:v>
                </c:pt>
                <c:pt idx="1530">
                  <c:v>-38.384000000038398</c:v>
                </c:pt>
                <c:pt idx="1531">
                  <c:v>-38.376000000038403</c:v>
                </c:pt>
                <c:pt idx="1532">
                  <c:v>-38.3680000000384</c:v>
                </c:pt>
                <c:pt idx="1533">
                  <c:v>-38.360000000038397</c:v>
                </c:pt>
                <c:pt idx="1534">
                  <c:v>-38.352000000038394</c:v>
                </c:pt>
                <c:pt idx="1535">
                  <c:v>-38.344000000038406</c:v>
                </c:pt>
                <c:pt idx="1536">
                  <c:v>-38.336000000038297</c:v>
                </c:pt>
                <c:pt idx="1537">
                  <c:v>-38.328000000038294</c:v>
                </c:pt>
                <c:pt idx="1538">
                  <c:v>-38.320000000038306</c:v>
                </c:pt>
                <c:pt idx="1539">
                  <c:v>-38.312000000038303</c:v>
                </c:pt>
                <c:pt idx="1540">
                  <c:v>-38.3040000000383</c:v>
                </c:pt>
                <c:pt idx="1541">
                  <c:v>-38.296000000038298</c:v>
                </c:pt>
                <c:pt idx="1542">
                  <c:v>-38.288000000038295</c:v>
                </c:pt>
                <c:pt idx="1543">
                  <c:v>-38.280000000038299</c:v>
                </c:pt>
                <c:pt idx="1544">
                  <c:v>-38.272000000038304</c:v>
                </c:pt>
                <c:pt idx="1545">
                  <c:v>-38.264000000038301</c:v>
                </c:pt>
                <c:pt idx="1546">
                  <c:v>-38.256000000038298</c:v>
                </c:pt>
                <c:pt idx="1547">
                  <c:v>-38.248000000038303</c:v>
                </c:pt>
                <c:pt idx="1548">
                  <c:v>-38.2400000000383</c:v>
                </c:pt>
                <c:pt idx="1549">
                  <c:v>-38.232000000038198</c:v>
                </c:pt>
                <c:pt idx="1550">
                  <c:v>-38.224000000038203</c:v>
                </c:pt>
                <c:pt idx="1551">
                  <c:v>-38.2160000000382</c:v>
                </c:pt>
                <c:pt idx="1552">
                  <c:v>-38.208000000038197</c:v>
                </c:pt>
                <c:pt idx="1553">
                  <c:v>-38.200000000038202</c:v>
                </c:pt>
                <c:pt idx="1554">
                  <c:v>-38.192000000038199</c:v>
                </c:pt>
                <c:pt idx="1555">
                  <c:v>-38.184000000038203</c:v>
                </c:pt>
                <c:pt idx="1556">
                  <c:v>-38.176000000038201</c:v>
                </c:pt>
                <c:pt idx="1557">
                  <c:v>-38.168000000038198</c:v>
                </c:pt>
                <c:pt idx="1558">
                  <c:v>-38.160000000038195</c:v>
                </c:pt>
                <c:pt idx="1559">
                  <c:v>-38.1520000000382</c:v>
                </c:pt>
                <c:pt idx="1560">
                  <c:v>-38.144000000038204</c:v>
                </c:pt>
                <c:pt idx="1561">
                  <c:v>-38.136000000038095</c:v>
                </c:pt>
                <c:pt idx="1562">
                  <c:v>-38.128000000038099</c:v>
                </c:pt>
                <c:pt idx="1563">
                  <c:v>-38.120000000038104</c:v>
                </c:pt>
                <c:pt idx="1564">
                  <c:v>-38.112000000038101</c:v>
                </c:pt>
                <c:pt idx="1565">
                  <c:v>-38.104000000038099</c:v>
                </c:pt>
                <c:pt idx="1566">
                  <c:v>-38.096000000038103</c:v>
                </c:pt>
                <c:pt idx="1567">
                  <c:v>-38.0880000000381</c:v>
                </c:pt>
                <c:pt idx="1568">
                  <c:v>-38.080000000038098</c:v>
                </c:pt>
                <c:pt idx="1569">
                  <c:v>-38.072000000038102</c:v>
                </c:pt>
                <c:pt idx="1570">
                  <c:v>-38.064000000038099</c:v>
                </c:pt>
                <c:pt idx="1571">
                  <c:v>-38.056000000038104</c:v>
                </c:pt>
                <c:pt idx="1572">
                  <c:v>-38.048000000038101</c:v>
                </c:pt>
                <c:pt idx="1573">
                  <c:v>-38.040000000038098</c:v>
                </c:pt>
                <c:pt idx="1574">
                  <c:v>-38.032000000038003</c:v>
                </c:pt>
                <c:pt idx="1575">
                  <c:v>-38.024000000038001</c:v>
                </c:pt>
                <c:pt idx="1576">
                  <c:v>-38.016000000037998</c:v>
                </c:pt>
                <c:pt idx="1577">
                  <c:v>-38.008000000037995</c:v>
                </c:pt>
                <c:pt idx="1578">
                  <c:v>-38.000000000038</c:v>
                </c:pt>
                <c:pt idx="1579">
                  <c:v>-37.992000000038004</c:v>
                </c:pt>
                <c:pt idx="1580">
                  <c:v>-37.984000000038002</c:v>
                </c:pt>
                <c:pt idx="1581">
                  <c:v>-37.976000000037999</c:v>
                </c:pt>
                <c:pt idx="1582">
                  <c:v>-37.968000000037996</c:v>
                </c:pt>
                <c:pt idx="1583">
                  <c:v>-37.960000000038001</c:v>
                </c:pt>
                <c:pt idx="1584">
                  <c:v>-37.952000000037998</c:v>
                </c:pt>
                <c:pt idx="1585">
                  <c:v>-37.944000000038002</c:v>
                </c:pt>
                <c:pt idx="1586">
                  <c:v>-37.9360000000379</c:v>
                </c:pt>
                <c:pt idx="1587">
                  <c:v>-37.928000000037898</c:v>
                </c:pt>
                <c:pt idx="1588">
                  <c:v>-37.920000000037902</c:v>
                </c:pt>
                <c:pt idx="1589">
                  <c:v>-37.912000000037899</c:v>
                </c:pt>
                <c:pt idx="1590">
                  <c:v>-37.904000000037904</c:v>
                </c:pt>
                <c:pt idx="1591">
                  <c:v>-37.896000000037901</c:v>
                </c:pt>
                <c:pt idx="1592">
                  <c:v>-37.888000000037898</c:v>
                </c:pt>
                <c:pt idx="1593">
                  <c:v>-37.880000000037896</c:v>
                </c:pt>
                <c:pt idx="1594">
                  <c:v>-37.8720000000379</c:v>
                </c:pt>
                <c:pt idx="1595">
                  <c:v>-37.864000000037905</c:v>
                </c:pt>
                <c:pt idx="1596">
                  <c:v>-37.856000000037902</c:v>
                </c:pt>
                <c:pt idx="1597">
                  <c:v>-37.848000000037899</c:v>
                </c:pt>
                <c:pt idx="1598">
                  <c:v>-37.840000000037897</c:v>
                </c:pt>
                <c:pt idx="1599">
                  <c:v>-37.832000000037802</c:v>
                </c:pt>
                <c:pt idx="1600">
                  <c:v>-37.824000000037799</c:v>
                </c:pt>
                <c:pt idx="1601">
                  <c:v>-37.816000000037796</c:v>
                </c:pt>
                <c:pt idx="1602">
                  <c:v>-37.808000000037801</c:v>
                </c:pt>
                <c:pt idx="1603">
                  <c:v>-37.800000000037805</c:v>
                </c:pt>
                <c:pt idx="1604">
                  <c:v>-37.792000000037802</c:v>
                </c:pt>
                <c:pt idx="1605">
                  <c:v>-37.7840000000378</c:v>
                </c:pt>
                <c:pt idx="1606">
                  <c:v>-37.776000000037797</c:v>
                </c:pt>
                <c:pt idx="1607">
                  <c:v>-37.768000000037802</c:v>
                </c:pt>
                <c:pt idx="1608">
                  <c:v>-37.760000000037799</c:v>
                </c:pt>
                <c:pt idx="1609">
                  <c:v>-37.752000000037796</c:v>
                </c:pt>
                <c:pt idx="1610">
                  <c:v>-37.744000000037801</c:v>
                </c:pt>
                <c:pt idx="1611">
                  <c:v>-37.736000000037698</c:v>
                </c:pt>
                <c:pt idx="1612">
                  <c:v>-37.728000000037696</c:v>
                </c:pt>
                <c:pt idx="1613">
                  <c:v>-37.7200000000377</c:v>
                </c:pt>
                <c:pt idx="1614">
                  <c:v>-37.712000000037705</c:v>
                </c:pt>
                <c:pt idx="1615">
                  <c:v>-37.704000000037702</c:v>
                </c:pt>
                <c:pt idx="1616">
                  <c:v>-37.696000000037699</c:v>
                </c:pt>
                <c:pt idx="1617">
                  <c:v>-37.688000000037697</c:v>
                </c:pt>
                <c:pt idx="1618">
                  <c:v>-37.680000000037694</c:v>
                </c:pt>
                <c:pt idx="1619">
                  <c:v>-37.672000000037706</c:v>
                </c:pt>
                <c:pt idx="1620">
                  <c:v>-37.664000000037703</c:v>
                </c:pt>
                <c:pt idx="1621">
                  <c:v>-37.6560000000377</c:v>
                </c:pt>
                <c:pt idx="1622">
                  <c:v>-37.648000000037698</c:v>
                </c:pt>
                <c:pt idx="1623">
                  <c:v>-37.640000000037702</c:v>
                </c:pt>
                <c:pt idx="1624">
                  <c:v>-37.6320000000376</c:v>
                </c:pt>
                <c:pt idx="1625">
                  <c:v>-37.624000000037597</c:v>
                </c:pt>
                <c:pt idx="1626">
                  <c:v>-37.616000000037602</c:v>
                </c:pt>
                <c:pt idx="1627">
                  <c:v>-37.608000000037599</c:v>
                </c:pt>
                <c:pt idx="1628">
                  <c:v>-37.600000000037603</c:v>
                </c:pt>
                <c:pt idx="1629">
                  <c:v>-37.592000000037601</c:v>
                </c:pt>
                <c:pt idx="1630">
                  <c:v>-37.584000000037598</c:v>
                </c:pt>
                <c:pt idx="1631">
                  <c:v>-37.576000000037602</c:v>
                </c:pt>
                <c:pt idx="1632">
                  <c:v>-37.5680000000376</c:v>
                </c:pt>
                <c:pt idx="1633">
                  <c:v>-37.560000000037597</c:v>
                </c:pt>
                <c:pt idx="1634">
                  <c:v>-37.552000000037594</c:v>
                </c:pt>
                <c:pt idx="1635">
                  <c:v>-37.544000000037606</c:v>
                </c:pt>
                <c:pt idx="1636">
                  <c:v>-37.536000000037497</c:v>
                </c:pt>
                <c:pt idx="1637">
                  <c:v>-37.528000000037494</c:v>
                </c:pt>
                <c:pt idx="1638">
                  <c:v>-37.520000000037506</c:v>
                </c:pt>
                <c:pt idx="1639">
                  <c:v>-37.512000000037503</c:v>
                </c:pt>
                <c:pt idx="1640">
                  <c:v>-37.5040000000375</c:v>
                </c:pt>
                <c:pt idx="1641">
                  <c:v>-37.496000000037498</c:v>
                </c:pt>
                <c:pt idx="1642">
                  <c:v>-37.488000000037495</c:v>
                </c:pt>
                <c:pt idx="1643">
                  <c:v>-37.480000000037499</c:v>
                </c:pt>
                <c:pt idx="1644">
                  <c:v>-37.472000000037504</c:v>
                </c:pt>
                <c:pt idx="1645">
                  <c:v>-37.464000000037501</c:v>
                </c:pt>
                <c:pt idx="1646">
                  <c:v>-37.456000000037498</c:v>
                </c:pt>
                <c:pt idx="1647">
                  <c:v>-37.448000000037503</c:v>
                </c:pt>
                <c:pt idx="1648">
                  <c:v>-37.4400000000375</c:v>
                </c:pt>
                <c:pt idx="1649">
                  <c:v>-37.432000000037398</c:v>
                </c:pt>
                <c:pt idx="1650">
                  <c:v>-37.424000000037402</c:v>
                </c:pt>
                <c:pt idx="1651">
                  <c:v>-37.4160000000374</c:v>
                </c:pt>
                <c:pt idx="1652">
                  <c:v>-37.408000000037397</c:v>
                </c:pt>
                <c:pt idx="1653">
                  <c:v>-37.400000000037402</c:v>
                </c:pt>
                <c:pt idx="1654">
                  <c:v>-37.392000000037399</c:v>
                </c:pt>
                <c:pt idx="1655">
                  <c:v>-37.384000000037403</c:v>
                </c:pt>
                <c:pt idx="1656">
                  <c:v>-37.376000000037401</c:v>
                </c:pt>
                <c:pt idx="1657">
                  <c:v>-37.368000000037398</c:v>
                </c:pt>
                <c:pt idx="1658">
                  <c:v>-37.360000000037395</c:v>
                </c:pt>
                <c:pt idx="1659">
                  <c:v>-37.3520000000374</c:v>
                </c:pt>
                <c:pt idx="1660">
                  <c:v>-37.344000000037404</c:v>
                </c:pt>
                <c:pt idx="1661">
                  <c:v>-37.336000000037295</c:v>
                </c:pt>
                <c:pt idx="1662">
                  <c:v>-37.328000000037299</c:v>
                </c:pt>
                <c:pt idx="1663">
                  <c:v>-37.320000000037304</c:v>
                </c:pt>
                <c:pt idx="1664">
                  <c:v>-37.312000000037301</c:v>
                </c:pt>
                <c:pt idx="1665">
                  <c:v>-37.304000000037298</c:v>
                </c:pt>
                <c:pt idx="1666">
                  <c:v>-37.296000000037296</c:v>
                </c:pt>
                <c:pt idx="1667">
                  <c:v>-37.2880000000373</c:v>
                </c:pt>
                <c:pt idx="1668">
                  <c:v>-37.280000000037298</c:v>
                </c:pt>
                <c:pt idx="1669">
                  <c:v>-37.272000000037302</c:v>
                </c:pt>
                <c:pt idx="1670">
                  <c:v>-37.264000000037299</c:v>
                </c:pt>
                <c:pt idx="1671">
                  <c:v>-37.256000000037304</c:v>
                </c:pt>
                <c:pt idx="1672">
                  <c:v>-37.248000000037301</c:v>
                </c:pt>
                <c:pt idx="1673">
                  <c:v>-37.240000000037298</c:v>
                </c:pt>
                <c:pt idx="1674">
                  <c:v>-37.232000000037203</c:v>
                </c:pt>
                <c:pt idx="1675">
                  <c:v>-37.224000000037201</c:v>
                </c:pt>
                <c:pt idx="1676">
                  <c:v>-37.216000000037198</c:v>
                </c:pt>
                <c:pt idx="1677">
                  <c:v>-37.208000000037195</c:v>
                </c:pt>
                <c:pt idx="1678">
                  <c:v>-37.200000000037207</c:v>
                </c:pt>
                <c:pt idx="1679">
                  <c:v>-37.192000000037204</c:v>
                </c:pt>
                <c:pt idx="1680">
                  <c:v>-37.184000000037202</c:v>
                </c:pt>
                <c:pt idx="1681">
                  <c:v>-37.176000000037199</c:v>
                </c:pt>
                <c:pt idx="1682">
                  <c:v>-37.168000000037196</c:v>
                </c:pt>
                <c:pt idx="1683">
                  <c:v>-37.160000000037201</c:v>
                </c:pt>
                <c:pt idx="1684">
                  <c:v>-37.152000000037198</c:v>
                </c:pt>
                <c:pt idx="1685">
                  <c:v>-37.144000000037202</c:v>
                </c:pt>
                <c:pt idx="1686">
                  <c:v>-37.1360000000371</c:v>
                </c:pt>
                <c:pt idx="1687">
                  <c:v>-37.128000000037098</c:v>
                </c:pt>
                <c:pt idx="1688">
                  <c:v>-37.120000000037102</c:v>
                </c:pt>
                <c:pt idx="1689">
                  <c:v>-37.112000000037099</c:v>
                </c:pt>
                <c:pt idx="1690">
                  <c:v>-37.104000000037104</c:v>
                </c:pt>
                <c:pt idx="1691">
                  <c:v>-37.096000000037101</c:v>
                </c:pt>
                <c:pt idx="1692">
                  <c:v>-37.088000000037098</c:v>
                </c:pt>
                <c:pt idx="1693">
                  <c:v>-37.080000000037096</c:v>
                </c:pt>
                <c:pt idx="1694">
                  <c:v>-37.0720000000371</c:v>
                </c:pt>
                <c:pt idx="1695">
                  <c:v>-37.064000000037105</c:v>
                </c:pt>
                <c:pt idx="1696">
                  <c:v>-37.056000000037102</c:v>
                </c:pt>
                <c:pt idx="1697">
                  <c:v>-37.048000000037099</c:v>
                </c:pt>
                <c:pt idx="1698">
                  <c:v>-37.040000000037097</c:v>
                </c:pt>
                <c:pt idx="1699">
                  <c:v>-37.032000000037002</c:v>
                </c:pt>
                <c:pt idx="1700">
                  <c:v>-37.024000000036999</c:v>
                </c:pt>
                <c:pt idx="1701">
                  <c:v>-37.016000000036996</c:v>
                </c:pt>
                <c:pt idx="1702">
                  <c:v>-37.008000000037001</c:v>
                </c:pt>
                <c:pt idx="1703">
                  <c:v>-37.000000000037005</c:v>
                </c:pt>
                <c:pt idx="1704">
                  <c:v>-36.992000000037002</c:v>
                </c:pt>
                <c:pt idx="1705">
                  <c:v>-36.984000000037</c:v>
                </c:pt>
                <c:pt idx="1706">
                  <c:v>-36.976000000036997</c:v>
                </c:pt>
                <c:pt idx="1707">
                  <c:v>-36.968000000037001</c:v>
                </c:pt>
                <c:pt idx="1708">
                  <c:v>-36.960000000036999</c:v>
                </c:pt>
                <c:pt idx="1709">
                  <c:v>-36.952000000036996</c:v>
                </c:pt>
                <c:pt idx="1710">
                  <c:v>-36.944000000037001</c:v>
                </c:pt>
                <c:pt idx="1711">
                  <c:v>-36.936000000036898</c:v>
                </c:pt>
                <c:pt idx="1712">
                  <c:v>-36.928000000036896</c:v>
                </c:pt>
                <c:pt idx="1713">
                  <c:v>-36.9200000000369</c:v>
                </c:pt>
                <c:pt idx="1714">
                  <c:v>-36.912000000036905</c:v>
                </c:pt>
                <c:pt idx="1715">
                  <c:v>-36.904000000036902</c:v>
                </c:pt>
                <c:pt idx="1716">
                  <c:v>-36.896000000036899</c:v>
                </c:pt>
                <c:pt idx="1717">
                  <c:v>-36.888000000036897</c:v>
                </c:pt>
                <c:pt idx="1718">
                  <c:v>-36.880000000036894</c:v>
                </c:pt>
                <c:pt idx="1719">
                  <c:v>-36.872000000036905</c:v>
                </c:pt>
                <c:pt idx="1720">
                  <c:v>-36.864000000036903</c:v>
                </c:pt>
                <c:pt idx="1721">
                  <c:v>-36.8560000000369</c:v>
                </c:pt>
                <c:pt idx="1722">
                  <c:v>-36.848000000036897</c:v>
                </c:pt>
                <c:pt idx="1723">
                  <c:v>-36.840000000036902</c:v>
                </c:pt>
                <c:pt idx="1724">
                  <c:v>-36.8320000000368</c:v>
                </c:pt>
                <c:pt idx="1725">
                  <c:v>-36.824000000036797</c:v>
                </c:pt>
                <c:pt idx="1726">
                  <c:v>-36.816000000036802</c:v>
                </c:pt>
                <c:pt idx="1727">
                  <c:v>-36.808000000036799</c:v>
                </c:pt>
                <c:pt idx="1728">
                  <c:v>-36.800000000036803</c:v>
                </c:pt>
                <c:pt idx="1729">
                  <c:v>-36.792000000036801</c:v>
                </c:pt>
                <c:pt idx="1730">
                  <c:v>-36.784000000036798</c:v>
                </c:pt>
                <c:pt idx="1731">
                  <c:v>-36.776000000036802</c:v>
                </c:pt>
                <c:pt idx="1732">
                  <c:v>-36.7680000000368</c:v>
                </c:pt>
                <c:pt idx="1733">
                  <c:v>-36.760000000036797</c:v>
                </c:pt>
                <c:pt idx="1734">
                  <c:v>-36.752000000036794</c:v>
                </c:pt>
                <c:pt idx="1735">
                  <c:v>-36.744000000036806</c:v>
                </c:pt>
                <c:pt idx="1736">
                  <c:v>-36.736000000036697</c:v>
                </c:pt>
                <c:pt idx="1737">
                  <c:v>-36.728000000036694</c:v>
                </c:pt>
                <c:pt idx="1738">
                  <c:v>-36.720000000036706</c:v>
                </c:pt>
                <c:pt idx="1739">
                  <c:v>-36.712000000036703</c:v>
                </c:pt>
                <c:pt idx="1740">
                  <c:v>-36.7040000000367</c:v>
                </c:pt>
                <c:pt idx="1741">
                  <c:v>-36.696000000036697</c:v>
                </c:pt>
                <c:pt idx="1742">
                  <c:v>-36.688000000036695</c:v>
                </c:pt>
                <c:pt idx="1743">
                  <c:v>-36.680000000036699</c:v>
                </c:pt>
                <c:pt idx="1744">
                  <c:v>-36.672000000036704</c:v>
                </c:pt>
                <c:pt idx="1745">
                  <c:v>-36.664000000036701</c:v>
                </c:pt>
                <c:pt idx="1746">
                  <c:v>-36.656000000036698</c:v>
                </c:pt>
                <c:pt idx="1747">
                  <c:v>-36.648000000036703</c:v>
                </c:pt>
                <c:pt idx="1748">
                  <c:v>-36.6400000000367</c:v>
                </c:pt>
                <c:pt idx="1749">
                  <c:v>-36.632000000036598</c:v>
                </c:pt>
                <c:pt idx="1750">
                  <c:v>-36.624000000036602</c:v>
                </c:pt>
                <c:pt idx="1751">
                  <c:v>-36.6160000000366</c:v>
                </c:pt>
                <c:pt idx="1752">
                  <c:v>-36.608000000036597</c:v>
                </c:pt>
                <c:pt idx="1753">
                  <c:v>-36.600000000036601</c:v>
                </c:pt>
                <c:pt idx="1754">
                  <c:v>-36.592000000036599</c:v>
                </c:pt>
                <c:pt idx="1755">
                  <c:v>-36.584000000036603</c:v>
                </c:pt>
                <c:pt idx="1756">
                  <c:v>-36.576000000036601</c:v>
                </c:pt>
                <c:pt idx="1757">
                  <c:v>-36.568000000036598</c:v>
                </c:pt>
                <c:pt idx="1758">
                  <c:v>-36.560000000036595</c:v>
                </c:pt>
                <c:pt idx="1759">
                  <c:v>-36.5520000000366</c:v>
                </c:pt>
                <c:pt idx="1760">
                  <c:v>-36.544000000036604</c:v>
                </c:pt>
                <c:pt idx="1761">
                  <c:v>-36.536000000036495</c:v>
                </c:pt>
                <c:pt idx="1762">
                  <c:v>-36.528000000036499</c:v>
                </c:pt>
                <c:pt idx="1763">
                  <c:v>-36.520000000036504</c:v>
                </c:pt>
                <c:pt idx="1764">
                  <c:v>-36.512000000036501</c:v>
                </c:pt>
                <c:pt idx="1765">
                  <c:v>-36.504000000036498</c:v>
                </c:pt>
                <c:pt idx="1766">
                  <c:v>-36.496000000036503</c:v>
                </c:pt>
                <c:pt idx="1767">
                  <c:v>-36.4880000000365</c:v>
                </c:pt>
                <c:pt idx="1768">
                  <c:v>-36.480000000036497</c:v>
                </c:pt>
                <c:pt idx="1769">
                  <c:v>-36.472000000036502</c:v>
                </c:pt>
                <c:pt idx="1770">
                  <c:v>-36.464000000036499</c:v>
                </c:pt>
                <c:pt idx="1771">
                  <c:v>-36.456000000036504</c:v>
                </c:pt>
                <c:pt idx="1772">
                  <c:v>-36.448000000036501</c:v>
                </c:pt>
                <c:pt idx="1773">
                  <c:v>-36.440000000036498</c:v>
                </c:pt>
                <c:pt idx="1774">
                  <c:v>-36.432000000036403</c:v>
                </c:pt>
                <c:pt idx="1775">
                  <c:v>-36.424000000036401</c:v>
                </c:pt>
                <c:pt idx="1776">
                  <c:v>-36.416000000036398</c:v>
                </c:pt>
                <c:pt idx="1777">
                  <c:v>-36.408000000036395</c:v>
                </c:pt>
                <c:pt idx="1778">
                  <c:v>-36.4000000000364</c:v>
                </c:pt>
                <c:pt idx="1779">
                  <c:v>-36.392000000036404</c:v>
                </c:pt>
                <c:pt idx="1780">
                  <c:v>-36.384000000036401</c:v>
                </c:pt>
                <c:pt idx="1781">
                  <c:v>-36.376000000036399</c:v>
                </c:pt>
                <c:pt idx="1782">
                  <c:v>-36.368000000036396</c:v>
                </c:pt>
                <c:pt idx="1783">
                  <c:v>-36.360000000036401</c:v>
                </c:pt>
                <c:pt idx="1784">
                  <c:v>-36.352000000036398</c:v>
                </c:pt>
                <c:pt idx="1785">
                  <c:v>-36.344000000036402</c:v>
                </c:pt>
                <c:pt idx="1786">
                  <c:v>-36.3360000000363</c:v>
                </c:pt>
                <c:pt idx="1787">
                  <c:v>-36.328000000036297</c:v>
                </c:pt>
                <c:pt idx="1788">
                  <c:v>-36.320000000036302</c:v>
                </c:pt>
                <c:pt idx="1789">
                  <c:v>-36.312000000036299</c:v>
                </c:pt>
                <c:pt idx="1790">
                  <c:v>-36.304000000036304</c:v>
                </c:pt>
                <c:pt idx="1791">
                  <c:v>-36.296000000036301</c:v>
                </c:pt>
                <c:pt idx="1792">
                  <c:v>-36.288000000036298</c:v>
                </c:pt>
                <c:pt idx="1793">
                  <c:v>-36.280000000036296</c:v>
                </c:pt>
                <c:pt idx="1794">
                  <c:v>-36.2720000000363</c:v>
                </c:pt>
                <c:pt idx="1795">
                  <c:v>-36.264000000036305</c:v>
                </c:pt>
                <c:pt idx="1796">
                  <c:v>-36.256000000036302</c:v>
                </c:pt>
                <c:pt idx="1797">
                  <c:v>-36.248000000036299</c:v>
                </c:pt>
                <c:pt idx="1798">
                  <c:v>-36.240000000036297</c:v>
                </c:pt>
                <c:pt idx="1799">
                  <c:v>-36.232000000036201</c:v>
                </c:pt>
                <c:pt idx="1800">
                  <c:v>-36.224000000036199</c:v>
                </c:pt>
                <c:pt idx="1801">
                  <c:v>-36.216000000036196</c:v>
                </c:pt>
                <c:pt idx="1802">
                  <c:v>-36.208000000036201</c:v>
                </c:pt>
                <c:pt idx="1803">
                  <c:v>-36.200000000036205</c:v>
                </c:pt>
                <c:pt idx="1804">
                  <c:v>-36.192000000036202</c:v>
                </c:pt>
                <c:pt idx="1805">
                  <c:v>-36.1840000000362</c:v>
                </c:pt>
                <c:pt idx="1806">
                  <c:v>-36.176000000036197</c:v>
                </c:pt>
                <c:pt idx="1807">
                  <c:v>-36.168000000036201</c:v>
                </c:pt>
                <c:pt idx="1808">
                  <c:v>-36.160000000036199</c:v>
                </c:pt>
                <c:pt idx="1809">
                  <c:v>-36.152000000036196</c:v>
                </c:pt>
                <c:pt idx="1810">
                  <c:v>-36.144000000036201</c:v>
                </c:pt>
                <c:pt idx="1811">
                  <c:v>-36.136000000036098</c:v>
                </c:pt>
                <c:pt idx="1812">
                  <c:v>-36.128000000036103</c:v>
                </c:pt>
                <c:pt idx="1813">
                  <c:v>-36.1200000000361</c:v>
                </c:pt>
                <c:pt idx="1814">
                  <c:v>-36.112000000036105</c:v>
                </c:pt>
                <c:pt idx="1815">
                  <c:v>-36.104000000036102</c:v>
                </c:pt>
                <c:pt idx="1816">
                  <c:v>-36.096000000036099</c:v>
                </c:pt>
                <c:pt idx="1817">
                  <c:v>-36.088000000036097</c:v>
                </c:pt>
                <c:pt idx="1818">
                  <c:v>-36.080000000036094</c:v>
                </c:pt>
                <c:pt idx="1819">
                  <c:v>-36.072000000036105</c:v>
                </c:pt>
                <c:pt idx="1820">
                  <c:v>-36.064000000036103</c:v>
                </c:pt>
                <c:pt idx="1821">
                  <c:v>-36.0560000000361</c:v>
                </c:pt>
                <c:pt idx="1822">
                  <c:v>-36.048000000036097</c:v>
                </c:pt>
                <c:pt idx="1823">
                  <c:v>-36.040000000036102</c:v>
                </c:pt>
                <c:pt idx="1824">
                  <c:v>-36.032000000036</c:v>
                </c:pt>
                <c:pt idx="1825">
                  <c:v>-36.024000000035997</c:v>
                </c:pt>
                <c:pt idx="1826">
                  <c:v>-36.016000000036001</c:v>
                </c:pt>
                <c:pt idx="1827">
                  <c:v>-36.008000000035999</c:v>
                </c:pt>
                <c:pt idx="1828">
                  <c:v>-36.000000000036003</c:v>
                </c:pt>
                <c:pt idx="1829">
                  <c:v>-35.992000000036001</c:v>
                </c:pt>
                <c:pt idx="1830">
                  <c:v>-35.984000000035998</c:v>
                </c:pt>
                <c:pt idx="1831">
                  <c:v>-35.976000000036002</c:v>
                </c:pt>
                <c:pt idx="1832">
                  <c:v>-35.968000000036</c:v>
                </c:pt>
                <c:pt idx="1833">
                  <c:v>-35.960000000035997</c:v>
                </c:pt>
                <c:pt idx="1834">
                  <c:v>-35.952000000035994</c:v>
                </c:pt>
                <c:pt idx="1835">
                  <c:v>-35.944000000036006</c:v>
                </c:pt>
                <c:pt idx="1836">
                  <c:v>-35.936000000035897</c:v>
                </c:pt>
                <c:pt idx="1837">
                  <c:v>-35.928000000035901</c:v>
                </c:pt>
                <c:pt idx="1838">
                  <c:v>-35.920000000035905</c:v>
                </c:pt>
                <c:pt idx="1839">
                  <c:v>-35.912000000035903</c:v>
                </c:pt>
                <c:pt idx="1840">
                  <c:v>-35.9040000000359</c:v>
                </c:pt>
                <c:pt idx="1841">
                  <c:v>-35.896000000035897</c:v>
                </c:pt>
                <c:pt idx="1842">
                  <c:v>-35.888000000035895</c:v>
                </c:pt>
                <c:pt idx="1843">
                  <c:v>-35.880000000035899</c:v>
                </c:pt>
                <c:pt idx="1844">
                  <c:v>-35.872000000035904</c:v>
                </c:pt>
                <c:pt idx="1845">
                  <c:v>-35.864000000035901</c:v>
                </c:pt>
                <c:pt idx="1846">
                  <c:v>-35.856000000035898</c:v>
                </c:pt>
                <c:pt idx="1847">
                  <c:v>-35.848000000035903</c:v>
                </c:pt>
                <c:pt idx="1848">
                  <c:v>-35.8400000000359</c:v>
                </c:pt>
                <c:pt idx="1849">
                  <c:v>-35.832000000035798</c:v>
                </c:pt>
                <c:pt idx="1850">
                  <c:v>-35.824000000035802</c:v>
                </c:pt>
                <c:pt idx="1851">
                  <c:v>-35.8160000000358</c:v>
                </c:pt>
                <c:pt idx="1852">
                  <c:v>-35.808000000035797</c:v>
                </c:pt>
                <c:pt idx="1853">
                  <c:v>-35.800000000035801</c:v>
                </c:pt>
                <c:pt idx="1854">
                  <c:v>-35.792000000035799</c:v>
                </c:pt>
                <c:pt idx="1855">
                  <c:v>-35.784000000035803</c:v>
                </c:pt>
                <c:pt idx="1856">
                  <c:v>-35.7760000000358</c:v>
                </c:pt>
                <c:pt idx="1857">
                  <c:v>-35.768000000035798</c:v>
                </c:pt>
                <c:pt idx="1858">
                  <c:v>-35.760000000035795</c:v>
                </c:pt>
                <c:pt idx="1859">
                  <c:v>-35.7520000000358</c:v>
                </c:pt>
                <c:pt idx="1860">
                  <c:v>-35.744000000035804</c:v>
                </c:pt>
                <c:pt idx="1861">
                  <c:v>-35.736000000035695</c:v>
                </c:pt>
                <c:pt idx="1862">
                  <c:v>-35.728000000035706</c:v>
                </c:pt>
                <c:pt idx="1863">
                  <c:v>-35.720000000035704</c:v>
                </c:pt>
                <c:pt idx="1864">
                  <c:v>-35.712000000035701</c:v>
                </c:pt>
                <c:pt idx="1865">
                  <c:v>-35.704000000035698</c:v>
                </c:pt>
                <c:pt idx="1866">
                  <c:v>-35.696000000035696</c:v>
                </c:pt>
                <c:pt idx="1867">
                  <c:v>-35.6880000000357</c:v>
                </c:pt>
                <c:pt idx="1868">
                  <c:v>-35.680000000035697</c:v>
                </c:pt>
                <c:pt idx="1869">
                  <c:v>-35.672000000035702</c:v>
                </c:pt>
                <c:pt idx="1870">
                  <c:v>-35.664000000035699</c:v>
                </c:pt>
                <c:pt idx="1871">
                  <c:v>-35.656000000035704</c:v>
                </c:pt>
                <c:pt idx="1872">
                  <c:v>-35.648000000035701</c:v>
                </c:pt>
                <c:pt idx="1873">
                  <c:v>-35.640000000035698</c:v>
                </c:pt>
                <c:pt idx="1874">
                  <c:v>-35.632000000035603</c:v>
                </c:pt>
                <c:pt idx="1875">
                  <c:v>-35.624000000035601</c:v>
                </c:pt>
                <c:pt idx="1876">
                  <c:v>-35.616000000035598</c:v>
                </c:pt>
                <c:pt idx="1877">
                  <c:v>-35.608000000035595</c:v>
                </c:pt>
                <c:pt idx="1878">
                  <c:v>-35.600000000035607</c:v>
                </c:pt>
                <c:pt idx="1879">
                  <c:v>-35.592000000035604</c:v>
                </c:pt>
                <c:pt idx="1880">
                  <c:v>-35.584000000035601</c:v>
                </c:pt>
                <c:pt idx="1881">
                  <c:v>-35.576000000035599</c:v>
                </c:pt>
                <c:pt idx="1882">
                  <c:v>-35.568000000035596</c:v>
                </c:pt>
                <c:pt idx="1883">
                  <c:v>-35.5600000000356</c:v>
                </c:pt>
                <c:pt idx="1884">
                  <c:v>-35.552000000035598</c:v>
                </c:pt>
                <c:pt idx="1885">
                  <c:v>-35.544000000035602</c:v>
                </c:pt>
                <c:pt idx="1886">
                  <c:v>-35.5360000000355</c:v>
                </c:pt>
                <c:pt idx="1887">
                  <c:v>-35.528000000035505</c:v>
                </c:pt>
                <c:pt idx="1888">
                  <c:v>-35.520000000035502</c:v>
                </c:pt>
                <c:pt idx="1889">
                  <c:v>-35.512000000035499</c:v>
                </c:pt>
                <c:pt idx="1890">
                  <c:v>-35.504000000035504</c:v>
                </c:pt>
                <c:pt idx="1891">
                  <c:v>-35.496000000035501</c:v>
                </c:pt>
                <c:pt idx="1892">
                  <c:v>-35.488000000035498</c:v>
                </c:pt>
                <c:pt idx="1893">
                  <c:v>-35.480000000035496</c:v>
                </c:pt>
                <c:pt idx="1894">
                  <c:v>-35.4720000000355</c:v>
                </c:pt>
                <c:pt idx="1895">
                  <c:v>-35.464000000035504</c:v>
                </c:pt>
                <c:pt idx="1896">
                  <c:v>-35.456000000035502</c:v>
                </c:pt>
                <c:pt idx="1897">
                  <c:v>-35.448000000035499</c:v>
                </c:pt>
                <c:pt idx="1898">
                  <c:v>-35.440000000035496</c:v>
                </c:pt>
                <c:pt idx="1899">
                  <c:v>-35.432000000035401</c:v>
                </c:pt>
                <c:pt idx="1900">
                  <c:v>-35.424000000035399</c:v>
                </c:pt>
                <c:pt idx="1901">
                  <c:v>-35.416000000035396</c:v>
                </c:pt>
                <c:pt idx="1902">
                  <c:v>-35.4080000000354</c:v>
                </c:pt>
                <c:pt idx="1903">
                  <c:v>-35.400000000035405</c:v>
                </c:pt>
                <c:pt idx="1904">
                  <c:v>-35.392000000035402</c:v>
                </c:pt>
                <c:pt idx="1905">
                  <c:v>-35.3840000000354</c:v>
                </c:pt>
                <c:pt idx="1906">
                  <c:v>-35.376000000035397</c:v>
                </c:pt>
                <c:pt idx="1907">
                  <c:v>-35.368000000035401</c:v>
                </c:pt>
                <c:pt idx="1908">
                  <c:v>-35.360000000035399</c:v>
                </c:pt>
                <c:pt idx="1909">
                  <c:v>-35.352000000035396</c:v>
                </c:pt>
                <c:pt idx="1910">
                  <c:v>-35.3440000000354</c:v>
                </c:pt>
                <c:pt idx="1911">
                  <c:v>-35.336000000035298</c:v>
                </c:pt>
                <c:pt idx="1912">
                  <c:v>-35.328000000035303</c:v>
                </c:pt>
                <c:pt idx="1913">
                  <c:v>-35.3200000000353</c:v>
                </c:pt>
                <c:pt idx="1914">
                  <c:v>-35.312000000035304</c:v>
                </c:pt>
                <c:pt idx="1915">
                  <c:v>-35.304000000035302</c:v>
                </c:pt>
                <c:pt idx="1916">
                  <c:v>-35.296000000035299</c:v>
                </c:pt>
                <c:pt idx="1917">
                  <c:v>-35.288000000035296</c:v>
                </c:pt>
                <c:pt idx="1918">
                  <c:v>-35.280000000035294</c:v>
                </c:pt>
                <c:pt idx="1919">
                  <c:v>-35.272000000035305</c:v>
                </c:pt>
                <c:pt idx="1920">
                  <c:v>-35.264000000035303</c:v>
                </c:pt>
                <c:pt idx="1921">
                  <c:v>-35.2560000000353</c:v>
                </c:pt>
                <c:pt idx="1922">
                  <c:v>-35.248000000035297</c:v>
                </c:pt>
                <c:pt idx="1923">
                  <c:v>-35.240000000035302</c:v>
                </c:pt>
                <c:pt idx="1924">
                  <c:v>-35.2320000000352</c:v>
                </c:pt>
                <c:pt idx="1925">
                  <c:v>-35.224000000035197</c:v>
                </c:pt>
                <c:pt idx="1926">
                  <c:v>-35.216000000035201</c:v>
                </c:pt>
                <c:pt idx="1927">
                  <c:v>-35.208000000035199</c:v>
                </c:pt>
                <c:pt idx="1928">
                  <c:v>-35.200000000035203</c:v>
                </c:pt>
                <c:pt idx="1929">
                  <c:v>-35.1920000000352</c:v>
                </c:pt>
                <c:pt idx="1930">
                  <c:v>-35.184000000035198</c:v>
                </c:pt>
                <c:pt idx="1931">
                  <c:v>-35.176000000035202</c:v>
                </c:pt>
                <c:pt idx="1932">
                  <c:v>-35.1680000000352</c:v>
                </c:pt>
                <c:pt idx="1933">
                  <c:v>-35.160000000035197</c:v>
                </c:pt>
                <c:pt idx="1934">
                  <c:v>-35.152000000035194</c:v>
                </c:pt>
                <c:pt idx="1935">
                  <c:v>-35.144000000035206</c:v>
                </c:pt>
                <c:pt idx="1936">
                  <c:v>-35.136000000035096</c:v>
                </c:pt>
                <c:pt idx="1937">
                  <c:v>-35.128000000035101</c:v>
                </c:pt>
                <c:pt idx="1938">
                  <c:v>-35.120000000035105</c:v>
                </c:pt>
                <c:pt idx="1939">
                  <c:v>-35.112000000035103</c:v>
                </c:pt>
                <c:pt idx="1940">
                  <c:v>-35.1040000000351</c:v>
                </c:pt>
                <c:pt idx="1941">
                  <c:v>-35.096000000035097</c:v>
                </c:pt>
                <c:pt idx="1942">
                  <c:v>-35.088000000035095</c:v>
                </c:pt>
                <c:pt idx="1943">
                  <c:v>-35.080000000035099</c:v>
                </c:pt>
                <c:pt idx="1944">
                  <c:v>-35.072000000035104</c:v>
                </c:pt>
                <c:pt idx="1945">
                  <c:v>-35.064000000035101</c:v>
                </c:pt>
                <c:pt idx="1946">
                  <c:v>-35.056000000035098</c:v>
                </c:pt>
                <c:pt idx="1947">
                  <c:v>-35.048000000035103</c:v>
                </c:pt>
                <c:pt idx="1948">
                  <c:v>-35.0400000000351</c:v>
                </c:pt>
                <c:pt idx="1949">
                  <c:v>-35.032000000034998</c:v>
                </c:pt>
                <c:pt idx="1950">
                  <c:v>-35.024000000035002</c:v>
                </c:pt>
                <c:pt idx="1951">
                  <c:v>-35.016000000035</c:v>
                </c:pt>
                <c:pt idx="1952">
                  <c:v>-35.008000000034997</c:v>
                </c:pt>
                <c:pt idx="1953">
                  <c:v>-35.000000000035001</c:v>
                </c:pt>
                <c:pt idx="1954">
                  <c:v>-34.992000000034999</c:v>
                </c:pt>
                <c:pt idx="1955">
                  <c:v>-34.984000000035003</c:v>
                </c:pt>
                <c:pt idx="1956">
                  <c:v>-34.976000000035</c:v>
                </c:pt>
                <c:pt idx="1957">
                  <c:v>-34.968000000034998</c:v>
                </c:pt>
                <c:pt idx="1958">
                  <c:v>-34.960000000034995</c:v>
                </c:pt>
                <c:pt idx="1959">
                  <c:v>-34.952000000035</c:v>
                </c:pt>
                <c:pt idx="1960">
                  <c:v>-34.944000000035004</c:v>
                </c:pt>
                <c:pt idx="1961">
                  <c:v>-34.936000000034895</c:v>
                </c:pt>
                <c:pt idx="1962">
                  <c:v>-34.928000000034906</c:v>
                </c:pt>
                <c:pt idx="1963">
                  <c:v>-34.920000000034904</c:v>
                </c:pt>
                <c:pt idx="1964">
                  <c:v>-34.912000000034901</c:v>
                </c:pt>
                <c:pt idx="1965">
                  <c:v>-34.904000000034898</c:v>
                </c:pt>
                <c:pt idx="1966">
                  <c:v>-34.896000000034903</c:v>
                </c:pt>
                <c:pt idx="1967">
                  <c:v>-34.8880000000349</c:v>
                </c:pt>
                <c:pt idx="1968">
                  <c:v>-34.880000000034897</c:v>
                </c:pt>
                <c:pt idx="1969">
                  <c:v>-34.872000000034902</c:v>
                </c:pt>
                <c:pt idx="1970">
                  <c:v>-34.864000000034899</c:v>
                </c:pt>
                <c:pt idx="1971">
                  <c:v>-34.856000000034904</c:v>
                </c:pt>
                <c:pt idx="1972">
                  <c:v>-34.848000000034901</c:v>
                </c:pt>
                <c:pt idx="1973">
                  <c:v>-34.840000000034898</c:v>
                </c:pt>
                <c:pt idx="1974">
                  <c:v>-34.832000000034803</c:v>
                </c:pt>
                <c:pt idx="1975">
                  <c:v>-34.8240000000348</c:v>
                </c:pt>
                <c:pt idx="1976">
                  <c:v>-34.816000000034798</c:v>
                </c:pt>
                <c:pt idx="1977">
                  <c:v>-34.808000000034795</c:v>
                </c:pt>
                <c:pt idx="1978">
                  <c:v>-34.8000000000348</c:v>
                </c:pt>
                <c:pt idx="1979">
                  <c:v>-34.792000000034804</c:v>
                </c:pt>
                <c:pt idx="1980">
                  <c:v>-34.784000000034801</c:v>
                </c:pt>
                <c:pt idx="1981">
                  <c:v>-34.776000000034799</c:v>
                </c:pt>
                <c:pt idx="1982">
                  <c:v>-34.768000000034796</c:v>
                </c:pt>
                <c:pt idx="1983">
                  <c:v>-34.7600000000348</c:v>
                </c:pt>
                <c:pt idx="1984">
                  <c:v>-34.752000000034798</c:v>
                </c:pt>
                <c:pt idx="1985">
                  <c:v>-34.744000000034802</c:v>
                </c:pt>
                <c:pt idx="1986">
                  <c:v>-34.7360000000347</c:v>
                </c:pt>
                <c:pt idx="1987">
                  <c:v>-34.728000000034704</c:v>
                </c:pt>
                <c:pt idx="1988">
                  <c:v>-34.720000000034702</c:v>
                </c:pt>
                <c:pt idx="1989">
                  <c:v>-34.712000000034699</c:v>
                </c:pt>
                <c:pt idx="1990">
                  <c:v>-34.704000000034704</c:v>
                </c:pt>
                <c:pt idx="1991">
                  <c:v>-34.696000000034701</c:v>
                </c:pt>
                <c:pt idx="1992">
                  <c:v>-34.688000000034698</c:v>
                </c:pt>
                <c:pt idx="1993">
                  <c:v>-34.680000000034696</c:v>
                </c:pt>
                <c:pt idx="1994">
                  <c:v>-34.6720000000347</c:v>
                </c:pt>
                <c:pt idx="1995">
                  <c:v>-34.664000000034704</c:v>
                </c:pt>
                <c:pt idx="1996">
                  <c:v>-34.656000000034702</c:v>
                </c:pt>
                <c:pt idx="1997">
                  <c:v>-34.648000000034699</c:v>
                </c:pt>
                <c:pt idx="1998">
                  <c:v>-34.640000000034696</c:v>
                </c:pt>
                <c:pt idx="1999">
                  <c:v>-34.632000000034601</c:v>
                </c:pt>
                <c:pt idx="2000">
                  <c:v>-34.624000000034599</c:v>
                </c:pt>
                <c:pt idx="2001">
                  <c:v>-34.616000000034596</c:v>
                </c:pt>
                <c:pt idx="2002">
                  <c:v>-34.6080000000346</c:v>
                </c:pt>
                <c:pt idx="2003">
                  <c:v>-34.600000000034605</c:v>
                </c:pt>
                <c:pt idx="2004">
                  <c:v>-34.592000000034602</c:v>
                </c:pt>
                <c:pt idx="2005">
                  <c:v>-34.5840000000346</c:v>
                </c:pt>
                <c:pt idx="2006">
                  <c:v>-34.576000000034597</c:v>
                </c:pt>
                <c:pt idx="2007">
                  <c:v>-34.568000000034601</c:v>
                </c:pt>
                <c:pt idx="2008">
                  <c:v>-34.560000000034599</c:v>
                </c:pt>
                <c:pt idx="2009">
                  <c:v>-34.552000000034596</c:v>
                </c:pt>
                <c:pt idx="2010">
                  <c:v>-34.5440000000346</c:v>
                </c:pt>
                <c:pt idx="2011">
                  <c:v>-34.536000000034498</c:v>
                </c:pt>
                <c:pt idx="2012">
                  <c:v>-34.528000000034503</c:v>
                </c:pt>
                <c:pt idx="2013">
                  <c:v>-34.5200000000345</c:v>
                </c:pt>
                <c:pt idx="2014">
                  <c:v>-34.512000000034504</c:v>
                </c:pt>
                <c:pt idx="2015">
                  <c:v>-34.504000000034502</c:v>
                </c:pt>
                <c:pt idx="2016">
                  <c:v>-34.496000000034499</c:v>
                </c:pt>
                <c:pt idx="2017">
                  <c:v>-34.488000000034496</c:v>
                </c:pt>
                <c:pt idx="2018">
                  <c:v>-34.480000000034494</c:v>
                </c:pt>
                <c:pt idx="2019">
                  <c:v>-34.472000000034505</c:v>
                </c:pt>
                <c:pt idx="2020">
                  <c:v>-34.464000000034503</c:v>
                </c:pt>
                <c:pt idx="2021">
                  <c:v>-34.4560000000345</c:v>
                </c:pt>
                <c:pt idx="2022">
                  <c:v>-34.448000000034497</c:v>
                </c:pt>
                <c:pt idx="2023">
                  <c:v>-34.440000000034502</c:v>
                </c:pt>
                <c:pt idx="2024">
                  <c:v>-34.4320000000344</c:v>
                </c:pt>
                <c:pt idx="2025">
                  <c:v>-34.424000000034397</c:v>
                </c:pt>
                <c:pt idx="2026">
                  <c:v>-34.416000000034401</c:v>
                </c:pt>
                <c:pt idx="2027">
                  <c:v>-34.408000000034399</c:v>
                </c:pt>
                <c:pt idx="2028">
                  <c:v>-34.400000000034403</c:v>
                </c:pt>
                <c:pt idx="2029">
                  <c:v>-34.3920000000344</c:v>
                </c:pt>
                <c:pt idx="2030">
                  <c:v>-34.384000000034398</c:v>
                </c:pt>
                <c:pt idx="2031">
                  <c:v>-34.376000000034402</c:v>
                </c:pt>
                <c:pt idx="2032">
                  <c:v>-34.368000000034399</c:v>
                </c:pt>
                <c:pt idx="2033">
                  <c:v>-34.360000000034397</c:v>
                </c:pt>
                <c:pt idx="2034">
                  <c:v>-34.352000000034394</c:v>
                </c:pt>
                <c:pt idx="2035">
                  <c:v>-34.344000000034406</c:v>
                </c:pt>
                <c:pt idx="2036">
                  <c:v>-34.336000000034296</c:v>
                </c:pt>
                <c:pt idx="2037">
                  <c:v>-34.328000000034301</c:v>
                </c:pt>
                <c:pt idx="2038">
                  <c:v>-34.320000000034305</c:v>
                </c:pt>
                <c:pt idx="2039">
                  <c:v>-34.312000000034303</c:v>
                </c:pt>
                <c:pt idx="2040">
                  <c:v>-34.3040000000343</c:v>
                </c:pt>
                <c:pt idx="2041">
                  <c:v>-34.296000000034297</c:v>
                </c:pt>
                <c:pt idx="2042">
                  <c:v>-34.288000000034295</c:v>
                </c:pt>
                <c:pt idx="2043">
                  <c:v>-34.280000000034299</c:v>
                </c:pt>
                <c:pt idx="2044">
                  <c:v>-34.272000000034303</c:v>
                </c:pt>
                <c:pt idx="2045">
                  <c:v>-34.264000000034301</c:v>
                </c:pt>
                <c:pt idx="2046">
                  <c:v>-34.256000000034298</c:v>
                </c:pt>
                <c:pt idx="2047">
                  <c:v>-34.248000000034303</c:v>
                </c:pt>
                <c:pt idx="2048">
                  <c:v>-34.2400000000343</c:v>
                </c:pt>
                <c:pt idx="2049">
                  <c:v>-34.232000000034198</c:v>
                </c:pt>
                <c:pt idx="2050">
                  <c:v>-34.224000000034202</c:v>
                </c:pt>
                <c:pt idx="2051">
                  <c:v>-34.2160000000342</c:v>
                </c:pt>
                <c:pt idx="2052">
                  <c:v>-34.208000000034197</c:v>
                </c:pt>
                <c:pt idx="2053">
                  <c:v>-34.200000000034201</c:v>
                </c:pt>
                <c:pt idx="2054">
                  <c:v>-34.192000000034199</c:v>
                </c:pt>
                <c:pt idx="2055">
                  <c:v>-34.184000000034203</c:v>
                </c:pt>
                <c:pt idx="2056">
                  <c:v>-34.1760000000342</c:v>
                </c:pt>
                <c:pt idx="2057">
                  <c:v>-34.168000000034198</c:v>
                </c:pt>
                <c:pt idx="2058">
                  <c:v>-34.160000000034195</c:v>
                </c:pt>
                <c:pt idx="2059">
                  <c:v>-34.152000000034199</c:v>
                </c:pt>
                <c:pt idx="2060">
                  <c:v>-34.144000000034204</c:v>
                </c:pt>
                <c:pt idx="2061">
                  <c:v>-34.136000000034095</c:v>
                </c:pt>
                <c:pt idx="2062">
                  <c:v>-34.128000000034106</c:v>
                </c:pt>
                <c:pt idx="2063">
                  <c:v>-34.120000000034103</c:v>
                </c:pt>
                <c:pt idx="2064">
                  <c:v>-34.112000000034101</c:v>
                </c:pt>
                <c:pt idx="2065">
                  <c:v>-34.104000000034098</c:v>
                </c:pt>
                <c:pt idx="2066">
                  <c:v>-34.096000000034095</c:v>
                </c:pt>
                <c:pt idx="2067">
                  <c:v>-34.0880000000341</c:v>
                </c:pt>
                <c:pt idx="2068">
                  <c:v>-34.080000000034097</c:v>
                </c:pt>
                <c:pt idx="2069">
                  <c:v>-34.072000000034102</c:v>
                </c:pt>
                <c:pt idx="2070">
                  <c:v>-34.064000000034099</c:v>
                </c:pt>
                <c:pt idx="2071">
                  <c:v>-34.056000000034103</c:v>
                </c:pt>
                <c:pt idx="2072">
                  <c:v>-34.048000000034101</c:v>
                </c:pt>
                <c:pt idx="2073">
                  <c:v>-34.040000000034098</c:v>
                </c:pt>
                <c:pt idx="2074">
                  <c:v>-34.032000000034003</c:v>
                </c:pt>
                <c:pt idx="2075">
                  <c:v>-34.024000000034</c:v>
                </c:pt>
                <c:pt idx="2076">
                  <c:v>-34.016000000033998</c:v>
                </c:pt>
                <c:pt idx="2077">
                  <c:v>-34.008000000033995</c:v>
                </c:pt>
                <c:pt idx="2078">
                  <c:v>-34.000000000034007</c:v>
                </c:pt>
                <c:pt idx="2079">
                  <c:v>-33.992000000034004</c:v>
                </c:pt>
                <c:pt idx="2080">
                  <c:v>-33.984000000034001</c:v>
                </c:pt>
                <c:pt idx="2081">
                  <c:v>-33.976000000033999</c:v>
                </c:pt>
                <c:pt idx="2082">
                  <c:v>-33.968000000033996</c:v>
                </c:pt>
                <c:pt idx="2083">
                  <c:v>-33.960000000034</c:v>
                </c:pt>
                <c:pt idx="2084">
                  <c:v>-33.952000000033998</c:v>
                </c:pt>
                <c:pt idx="2085">
                  <c:v>-33.944000000034002</c:v>
                </c:pt>
                <c:pt idx="2086">
                  <c:v>-33.9360000000339</c:v>
                </c:pt>
                <c:pt idx="2087">
                  <c:v>-33.928000000033904</c:v>
                </c:pt>
                <c:pt idx="2088">
                  <c:v>-33.920000000033902</c:v>
                </c:pt>
                <c:pt idx="2089">
                  <c:v>-33.912000000033899</c:v>
                </c:pt>
                <c:pt idx="2090">
                  <c:v>-33.904000000033903</c:v>
                </c:pt>
                <c:pt idx="2091">
                  <c:v>-33.896000000033901</c:v>
                </c:pt>
                <c:pt idx="2092">
                  <c:v>-33.888000000033898</c:v>
                </c:pt>
                <c:pt idx="2093">
                  <c:v>-33.880000000033895</c:v>
                </c:pt>
                <c:pt idx="2094">
                  <c:v>-33.8720000000339</c:v>
                </c:pt>
                <c:pt idx="2095">
                  <c:v>-33.864000000033904</c:v>
                </c:pt>
                <c:pt idx="2096">
                  <c:v>-33.856000000033902</c:v>
                </c:pt>
                <c:pt idx="2097">
                  <c:v>-33.848000000033899</c:v>
                </c:pt>
                <c:pt idx="2098">
                  <c:v>-33.840000000033896</c:v>
                </c:pt>
                <c:pt idx="2099">
                  <c:v>-33.832000000033801</c:v>
                </c:pt>
                <c:pt idx="2100">
                  <c:v>-33.824000000033799</c:v>
                </c:pt>
                <c:pt idx="2101">
                  <c:v>-33.816000000033796</c:v>
                </c:pt>
                <c:pt idx="2102">
                  <c:v>-33.8080000000338</c:v>
                </c:pt>
                <c:pt idx="2103">
                  <c:v>-33.800000000033805</c:v>
                </c:pt>
                <c:pt idx="2104">
                  <c:v>-33.792000000033802</c:v>
                </c:pt>
                <c:pt idx="2105">
                  <c:v>-33.784000000033799</c:v>
                </c:pt>
                <c:pt idx="2106">
                  <c:v>-33.776000000033797</c:v>
                </c:pt>
                <c:pt idx="2107">
                  <c:v>-33.768000000033801</c:v>
                </c:pt>
                <c:pt idx="2108">
                  <c:v>-33.760000000033799</c:v>
                </c:pt>
                <c:pt idx="2109">
                  <c:v>-33.752000000033796</c:v>
                </c:pt>
                <c:pt idx="2110">
                  <c:v>-33.7440000000338</c:v>
                </c:pt>
                <c:pt idx="2111">
                  <c:v>-33.736000000033698</c:v>
                </c:pt>
                <c:pt idx="2112">
                  <c:v>-33.728000000033703</c:v>
                </c:pt>
                <c:pt idx="2113">
                  <c:v>-33.7200000000337</c:v>
                </c:pt>
                <c:pt idx="2114">
                  <c:v>-33.712000000033704</c:v>
                </c:pt>
                <c:pt idx="2115">
                  <c:v>-33.704000000033702</c:v>
                </c:pt>
                <c:pt idx="2116">
                  <c:v>-33.696000000033699</c:v>
                </c:pt>
                <c:pt idx="2117">
                  <c:v>-33.688000000033696</c:v>
                </c:pt>
                <c:pt idx="2118">
                  <c:v>-33.680000000033694</c:v>
                </c:pt>
                <c:pt idx="2119">
                  <c:v>-33.672000000033705</c:v>
                </c:pt>
                <c:pt idx="2120">
                  <c:v>-33.664000000033703</c:v>
                </c:pt>
                <c:pt idx="2121">
                  <c:v>-33.6560000000337</c:v>
                </c:pt>
                <c:pt idx="2122">
                  <c:v>-33.648000000033697</c:v>
                </c:pt>
                <c:pt idx="2123">
                  <c:v>-33.640000000033702</c:v>
                </c:pt>
                <c:pt idx="2124">
                  <c:v>-33.632000000033599</c:v>
                </c:pt>
                <c:pt idx="2125">
                  <c:v>-33.624000000033597</c:v>
                </c:pt>
                <c:pt idx="2126">
                  <c:v>-33.616000000033601</c:v>
                </c:pt>
                <c:pt idx="2127">
                  <c:v>-33.608000000033599</c:v>
                </c:pt>
                <c:pt idx="2128">
                  <c:v>-33.600000000033603</c:v>
                </c:pt>
                <c:pt idx="2129">
                  <c:v>-33.5920000000336</c:v>
                </c:pt>
                <c:pt idx="2130">
                  <c:v>-33.584000000033598</c:v>
                </c:pt>
                <c:pt idx="2131">
                  <c:v>-33.576000000033602</c:v>
                </c:pt>
                <c:pt idx="2132">
                  <c:v>-33.568000000033599</c:v>
                </c:pt>
                <c:pt idx="2133">
                  <c:v>-33.560000000033597</c:v>
                </c:pt>
                <c:pt idx="2134">
                  <c:v>-33.552000000033594</c:v>
                </c:pt>
                <c:pt idx="2135">
                  <c:v>-33.544000000033606</c:v>
                </c:pt>
                <c:pt idx="2136">
                  <c:v>-33.536000000033496</c:v>
                </c:pt>
                <c:pt idx="2137">
                  <c:v>-33.528000000033501</c:v>
                </c:pt>
                <c:pt idx="2138">
                  <c:v>-33.520000000033505</c:v>
                </c:pt>
                <c:pt idx="2139">
                  <c:v>-33.512000000033503</c:v>
                </c:pt>
                <c:pt idx="2140">
                  <c:v>-33.5040000000335</c:v>
                </c:pt>
                <c:pt idx="2141">
                  <c:v>-33.496000000033497</c:v>
                </c:pt>
                <c:pt idx="2142">
                  <c:v>-33.488000000033495</c:v>
                </c:pt>
                <c:pt idx="2143">
                  <c:v>-33.480000000033499</c:v>
                </c:pt>
                <c:pt idx="2144">
                  <c:v>-33.472000000033503</c:v>
                </c:pt>
                <c:pt idx="2145">
                  <c:v>-33.464000000033501</c:v>
                </c:pt>
                <c:pt idx="2146">
                  <c:v>-33.456000000033498</c:v>
                </c:pt>
                <c:pt idx="2147">
                  <c:v>-33.448000000033502</c:v>
                </c:pt>
                <c:pt idx="2148">
                  <c:v>-33.4400000000335</c:v>
                </c:pt>
                <c:pt idx="2149">
                  <c:v>-33.432000000033398</c:v>
                </c:pt>
                <c:pt idx="2150">
                  <c:v>-33.424000000033402</c:v>
                </c:pt>
                <c:pt idx="2151">
                  <c:v>-33.416000000033399</c:v>
                </c:pt>
                <c:pt idx="2152">
                  <c:v>-33.408000000033397</c:v>
                </c:pt>
                <c:pt idx="2153">
                  <c:v>-33.400000000033401</c:v>
                </c:pt>
                <c:pt idx="2154">
                  <c:v>-33.392000000033399</c:v>
                </c:pt>
                <c:pt idx="2155">
                  <c:v>-33.384000000033403</c:v>
                </c:pt>
                <c:pt idx="2156">
                  <c:v>-33.3760000000334</c:v>
                </c:pt>
                <c:pt idx="2157">
                  <c:v>-33.368000000033398</c:v>
                </c:pt>
                <c:pt idx="2158">
                  <c:v>-33.360000000033395</c:v>
                </c:pt>
                <c:pt idx="2159">
                  <c:v>-33.352000000033399</c:v>
                </c:pt>
                <c:pt idx="2160">
                  <c:v>-33.344000000033404</c:v>
                </c:pt>
                <c:pt idx="2161">
                  <c:v>-33.336000000033295</c:v>
                </c:pt>
                <c:pt idx="2162">
                  <c:v>-33.328000000033306</c:v>
                </c:pt>
                <c:pt idx="2163">
                  <c:v>-33.320000000033303</c:v>
                </c:pt>
                <c:pt idx="2164">
                  <c:v>-33.312000000033301</c:v>
                </c:pt>
                <c:pt idx="2165">
                  <c:v>-33.304000000033298</c:v>
                </c:pt>
                <c:pt idx="2166">
                  <c:v>-33.296000000033303</c:v>
                </c:pt>
                <c:pt idx="2167">
                  <c:v>-33.2880000000333</c:v>
                </c:pt>
                <c:pt idx="2168">
                  <c:v>-33.280000000033297</c:v>
                </c:pt>
                <c:pt idx="2169">
                  <c:v>-33.272000000033302</c:v>
                </c:pt>
                <c:pt idx="2170">
                  <c:v>-33.264000000033299</c:v>
                </c:pt>
                <c:pt idx="2171">
                  <c:v>-33.256000000033303</c:v>
                </c:pt>
                <c:pt idx="2172">
                  <c:v>-33.248000000033301</c:v>
                </c:pt>
                <c:pt idx="2173">
                  <c:v>-33.240000000033298</c:v>
                </c:pt>
                <c:pt idx="2174">
                  <c:v>-33.232000000033203</c:v>
                </c:pt>
                <c:pt idx="2175">
                  <c:v>-33.2240000000332</c:v>
                </c:pt>
                <c:pt idx="2176">
                  <c:v>-33.216000000033198</c:v>
                </c:pt>
                <c:pt idx="2177">
                  <c:v>-33.208000000033195</c:v>
                </c:pt>
                <c:pt idx="2178">
                  <c:v>-33.200000000033199</c:v>
                </c:pt>
                <c:pt idx="2179">
                  <c:v>-33.192000000033204</c:v>
                </c:pt>
                <c:pt idx="2180">
                  <c:v>-33.184000000033201</c:v>
                </c:pt>
                <c:pt idx="2181">
                  <c:v>-33.176000000033198</c:v>
                </c:pt>
                <c:pt idx="2182">
                  <c:v>-33.168000000033196</c:v>
                </c:pt>
                <c:pt idx="2183">
                  <c:v>-33.1600000000332</c:v>
                </c:pt>
                <c:pt idx="2184">
                  <c:v>-33.152000000033198</c:v>
                </c:pt>
                <c:pt idx="2185">
                  <c:v>-33.144000000033202</c:v>
                </c:pt>
                <c:pt idx="2186">
                  <c:v>-33.1360000000331</c:v>
                </c:pt>
                <c:pt idx="2187">
                  <c:v>-33.128000000033104</c:v>
                </c:pt>
                <c:pt idx="2188">
                  <c:v>-33.120000000033102</c:v>
                </c:pt>
                <c:pt idx="2189">
                  <c:v>-33.112000000033099</c:v>
                </c:pt>
                <c:pt idx="2190">
                  <c:v>-33.104000000033103</c:v>
                </c:pt>
                <c:pt idx="2191">
                  <c:v>-33.096000000033101</c:v>
                </c:pt>
                <c:pt idx="2192">
                  <c:v>-33.088000000033098</c:v>
                </c:pt>
                <c:pt idx="2193">
                  <c:v>-33.080000000033095</c:v>
                </c:pt>
                <c:pt idx="2194">
                  <c:v>-33.0720000000331</c:v>
                </c:pt>
                <c:pt idx="2195">
                  <c:v>-33.064000000033104</c:v>
                </c:pt>
                <c:pt idx="2196">
                  <c:v>-33.056000000033102</c:v>
                </c:pt>
                <c:pt idx="2197">
                  <c:v>-33.048000000033099</c:v>
                </c:pt>
                <c:pt idx="2198">
                  <c:v>-33.040000000033096</c:v>
                </c:pt>
                <c:pt idx="2199">
                  <c:v>-33.032000000033001</c:v>
                </c:pt>
                <c:pt idx="2200">
                  <c:v>-33.024000000032999</c:v>
                </c:pt>
                <c:pt idx="2201">
                  <c:v>-33.016000000032996</c:v>
                </c:pt>
                <c:pt idx="2202">
                  <c:v>-33.008000000033</c:v>
                </c:pt>
                <c:pt idx="2203">
                  <c:v>-33.000000000033005</c:v>
                </c:pt>
                <c:pt idx="2204">
                  <c:v>-32.992000000033002</c:v>
                </c:pt>
                <c:pt idx="2205">
                  <c:v>-32.984000000032999</c:v>
                </c:pt>
                <c:pt idx="2206">
                  <c:v>-32.976000000032997</c:v>
                </c:pt>
                <c:pt idx="2207">
                  <c:v>-32.968000000033001</c:v>
                </c:pt>
                <c:pt idx="2208">
                  <c:v>-32.960000000032998</c:v>
                </c:pt>
                <c:pt idx="2209">
                  <c:v>-32.952000000032996</c:v>
                </c:pt>
                <c:pt idx="2210">
                  <c:v>-32.944000000033</c:v>
                </c:pt>
                <c:pt idx="2211">
                  <c:v>-32.936000000032898</c:v>
                </c:pt>
                <c:pt idx="2212">
                  <c:v>-32.928000000032903</c:v>
                </c:pt>
                <c:pt idx="2213">
                  <c:v>-32.9200000000329</c:v>
                </c:pt>
                <c:pt idx="2214">
                  <c:v>-32.912000000032904</c:v>
                </c:pt>
                <c:pt idx="2215">
                  <c:v>-32.904000000032902</c:v>
                </c:pt>
                <c:pt idx="2216">
                  <c:v>-32.896000000032899</c:v>
                </c:pt>
                <c:pt idx="2217">
                  <c:v>-32.888000000032896</c:v>
                </c:pt>
                <c:pt idx="2218">
                  <c:v>-32.880000000032894</c:v>
                </c:pt>
                <c:pt idx="2219">
                  <c:v>-32.872000000032905</c:v>
                </c:pt>
                <c:pt idx="2220">
                  <c:v>-32.864000000032902</c:v>
                </c:pt>
                <c:pt idx="2221">
                  <c:v>-32.8560000000329</c:v>
                </c:pt>
                <c:pt idx="2222">
                  <c:v>-32.848000000032897</c:v>
                </c:pt>
                <c:pt idx="2223">
                  <c:v>-32.840000000032902</c:v>
                </c:pt>
                <c:pt idx="2224">
                  <c:v>-32.832000000032799</c:v>
                </c:pt>
                <c:pt idx="2225">
                  <c:v>-32.824000000032797</c:v>
                </c:pt>
                <c:pt idx="2226">
                  <c:v>-32.816000000032801</c:v>
                </c:pt>
                <c:pt idx="2227">
                  <c:v>-32.808000000032798</c:v>
                </c:pt>
                <c:pt idx="2228">
                  <c:v>-32.800000000032803</c:v>
                </c:pt>
                <c:pt idx="2229">
                  <c:v>-32.7920000000328</c:v>
                </c:pt>
                <c:pt idx="2230">
                  <c:v>-32.784000000032798</c:v>
                </c:pt>
                <c:pt idx="2231">
                  <c:v>-32.776000000032802</c:v>
                </c:pt>
                <c:pt idx="2232">
                  <c:v>-32.768000000032799</c:v>
                </c:pt>
                <c:pt idx="2233">
                  <c:v>-32.760000000032797</c:v>
                </c:pt>
                <c:pt idx="2234">
                  <c:v>-32.752000000032794</c:v>
                </c:pt>
                <c:pt idx="2235">
                  <c:v>-32.744000000032806</c:v>
                </c:pt>
                <c:pt idx="2236">
                  <c:v>-32.736000000032696</c:v>
                </c:pt>
                <c:pt idx="2237">
                  <c:v>-32.728000000032701</c:v>
                </c:pt>
                <c:pt idx="2238">
                  <c:v>-32.720000000032705</c:v>
                </c:pt>
                <c:pt idx="2239">
                  <c:v>-32.712000000032702</c:v>
                </c:pt>
                <c:pt idx="2240">
                  <c:v>-32.7040000000327</c:v>
                </c:pt>
                <c:pt idx="2241">
                  <c:v>-32.696000000032697</c:v>
                </c:pt>
                <c:pt idx="2242">
                  <c:v>-32.688000000032694</c:v>
                </c:pt>
                <c:pt idx="2243">
                  <c:v>-32.680000000032699</c:v>
                </c:pt>
                <c:pt idx="2244">
                  <c:v>-32.672000000032703</c:v>
                </c:pt>
                <c:pt idx="2245">
                  <c:v>-32.664000000032701</c:v>
                </c:pt>
                <c:pt idx="2246">
                  <c:v>-32.656000000032698</c:v>
                </c:pt>
                <c:pt idx="2247">
                  <c:v>-32.648000000032702</c:v>
                </c:pt>
                <c:pt idx="2248">
                  <c:v>-32.6400000000327</c:v>
                </c:pt>
                <c:pt idx="2249">
                  <c:v>-32.632000000032598</c:v>
                </c:pt>
                <c:pt idx="2250">
                  <c:v>-32.624000000032602</c:v>
                </c:pt>
                <c:pt idx="2251">
                  <c:v>-32.616000000032599</c:v>
                </c:pt>
                <c:pt idx="2252">
                  <c:v>-32.608000000032597</c:v>
                </c:pt>
                <c:pt idx="2253">
                  <c:v>-32.600000000032601</c:v>
                </c:pt>
                <c:pt idx="2254">
                  <c:v>-32.592000000032598</c:v>
                </c:pt>
                <c:pt idx="2255">
                  <c:v>-32.584000000032603</c:v>
                </c:pt>
                <c:pt idx="2256">
                  <c:v>-32.5760000000326</c:v>
                </c:pt>
                <c:pt idx="2257">
                  <c:v>-32.568000000032598</c:v>
                </c:pt>
                <c:pt idx="2258">
                  <c:v>-32.560000000032595</c:v>
                </c:pt>
                <c:pt idx="2259">
                  <c:v>-32.552000000032606</c:v>
                </c:pt>
                <c:pt idx="2260">
                  <c:v>-32.544000000032604</c:v>
                </c:pt>
                <c:pt idx="2261">
                  <c:v>-32.536000000032494</c:v>
                </c:pt>
                <c:pt idx="2262">
                  <c:v>-32.528000000032506</c:v>
                </c:pt>
                <c:pt idx="2263">
                  <c:v>-32.520000000032503</c:v>
                </c:pt>
                <c:pt idx="2264">
                  <c:v>-32.512000000032501</c:v>
                </c:pt>
                <c:pt idx="2265">
                  <c:v>-32.504000000032498</c:v>
                </c:pt>
                <c:pt idx="2266">
                  <c:v>-32.496000000032495</c:v>
                </c:pt>
                <c:pt idx="2267">
                  <c:v>-32.4880000000325</c:v>
                </c:pt>
                <c:pt idx="2268">
                  <c:v>-32.480000000032497</c:v>
                </c:pt>
                <c:pt idx="2269">
                  <c:v>-32.472000000032502</c:v>
                </c:pt>
                <c:pt idx="2270">
                  <c:v>-32.464000000032499</c:v>
                </c:pt>
                <c:pt idx="2271">
                  <c:v>-32.456000000032503</c:v>
                </c:pt>
                <c:pt idx="2272">
                  <c:v>-32.448000000032501</c:v>
                </c:pt>
                <c:pt idx="2273">
                  <c:v>-32.440000000032498</c:v>
                </c:pt>
                <c:pt idx="2274">
                  <c:v>-32.432000000032403</c:v>
                </c:pt>
                <c:pt idx="2275">
                  <c:v>-32.4240000000324</c:v>
                </c:pt>
                <c:pt idx="2276">
                  <c:v>-32.416000000032398</c:v>
                </c:pt>
                <c:pt idx="2277">
                  <c:v>-32.408000000032395</c:v>
                </c:pt>
                <c:pt idx="2278">
                  <c:v>-32.400000000032406</c:v>
                </c:pt>
                <c:pt idx="2279">
                  <c:v>-32.392000000032404</c:v>
                </c:pt>
                <c:pt idx="2280">
                  <c:v>-32.384000000032401</c:v>
                </c:pt>
                <c:pt idx="2281">
                  <c:v>-32.376000000032398</c:v>
                </c:pt>
                <c:pt idx="2282">
                  <c:v>-32.368000000032396</c:v>
                </c:pt>
                <c:pt idx="2283">
                  <c:v>-32.3600000000324</c:v>
                </c:pt>
                <c:pt idx="2284">
                  <c:v>-32.352000000032405</c:v>
                </c:pt>
                <c:pt idx="2285">
                  <c:v>-32.344000000032402</c:v>
                </c:pt>
                <c:pt idx="2286">
                  <c:v>-32.3360000000323</c:v>
                </c:pt>
                <c:pt idx="2287">
                  <c:v>-32.328000000032304</c:v>
                </c:pt>
                <c:pt idx="2288">
                  <c:v>-32.320000000032302</c:v>
                </c:pt>
                <c:pt idx="2289">
                  <c:v>-32.312000000032299</c:v>
                </c:pt>
                <c:pt idx="2290">
                  <c:v>-32.304000000032303</c:v>
                </c:pt>
                <c:pt idx="2291">
                  <c:v>-32.296000000032301</c:v>
                </c:pt>
                <c:pt idx="2292">
                  <c:v>-32.288000000032298</c:v>
                </c:pt>
                <c:pt idx="2293">
                  <c:v>-32.280000000032295</c:v>
                </c:pt>
                <c:pt idx="2294">
                  <c:v>-32.2720000000323</c:v>
                </c:pt>
                <c:pt idx="2295">
                  <c:v>-32.264000000032304</c:v>
                </c:pt>
                <c:pt idx="2296">
                  <c:v>-32.256000000032302</c:v>
                </c:pt>
                <c:pt idx="2297">
                  <c:v>-32.248000000032299</c:v>
                </c:pt>
                <c:pt idx="2298">
                  <c:v>-32.240000000032296</c:v>
                </c:pt>
                <c:pt idx="2299">
                  <c:v>-32.232000000032201</c:v>
                </c:pt>
                <c:pt idx="2300">
                  <c:v>-32.224000000032198</c:v>
                </c:pt>
                <c:pt idx="2301">
                  <c:v>-32.216000000032196</c:v>
                </c:pt>
                <c:pt idx="2302">
                  <c:v>-32.2080000000322</c:v>
                </c:pt>
                <c:pt idx="2303">
                  <c:v>-32.200000000032205</c:v>
                </c:pt>
                <c:pt idx="2304">
                  <c:v>-32.192000000032202</c:v>
                </c:pt>
                <c:pt idx="2305">
                  <c:v>-32.184000000032199</c:v>
                </c:pt>
                <c:pt idx="2306">
                  <c:v>-32.176000000032197</c:v>
                </c:pt>
                <c:pt idx="2307">
                  <c:v>-32.168000000032201</c:v>
                </c:pt>
                <c:pt idx="2308">
                  <c:v>-32.160000000032198</c:v>
                </c:pt>
                <c:pt idx="2309">
                  <c:v>-32.152000000032203</c:v>
                </c:pt>
                <c:pt idx="2310">
                  <c:v>-32.1440000000322</c:v>
                </c:pt>
                <c:pt idx="2311">
                  <c:v>-32.136000000032098</c:v>
                </c:pt>
                <c:pt idx="2312">
                  <c:v>-32.128000000032102</c:v>
                </c:pt>
                <c:pt idx="2313">
                  <c:v>-32.1200000000321</c:v>
                </c:pt>
                <c:pt idx="2314">
                  <c:v>-32.112000000032104</c:v>
                </c:pt>
                <c:pt idx="2315">
                  <c:v>-32.104000000032102</c:v>
                </c:pt>
                <c:pt idx="2316">
                  <c:v>-32.096000000032099</c:v>
                </c:pt>
                <c:pt idx="2317">
                  <c:v>-32.088000000032096</c:v>
                </c:pt>
                <c:pt idx="2318">
                  <c:v>-32.080000000032094</c:v>
                </c:pt>
                <c:pt idx="2319">
                  <c:v>-32.072000000032105</c:v>
                </c:pt>
                <c:pt idx="2320">
                  <c:v>-32.064000000032102</c:v>
                </c:pt>
                <c:pt idx="2321">
                  <c:v>-32.0560000000321</c:v>
                </c:pt>
                <c:pt idx="2322">
                  <c:v>-32.048000000032097</c:v>
                </c:pt>
                <c:pt idx="2323">
                  <c:v>-32.040000000032101</c:v>
                </c:pt>
                <c:pt idx="2324">
                  <c:v>-32.032000000031999</c:v>
                </c:pt>
                <c:pt idx="2325">
                  <c:v>-32.024000000031997</c:v>
                </c:pt>
                <c:pt idx="2326">
                  <c:v>-32.016000000032001</c:v>
                </c:pt>
                <c:pt idx="2327">
                  <c:v>-32.008000000031998</c:v>
                </c:pt>
                <c:pt idx="2328">
                  <c:v>-32.000000000032003</c:v>
                </c:pt>
                <c:pt idx="2329">
                  <c:v>-31.992000000032</c:v>
                </c:pt>
                <c:pt idx="2330">
                  <c:v>-31.984000000032001</c:v>
                </c:pt>
                <c:pt idx="2331">
                  <c:v>-31.976000000031998</c:v>
                </c:pt>
                <c:pt idx="2332">
                  <c:v>-31.968000000031999</c:v>
                </c:pt>
                <c:pt idx="2333">
                  <c:v>-31.960000000031997</c:v>
                </c:pt>
                <c:pt idx="2334">
                  <c:v>-31.952000000032005</c:v>
                </c:pt>
                <c:pt idx="2335">
                  <c:v>-31.944000000032002</c:v>
                </c:pt>
                <c:pt idx="2336">
                  <c:v>-31.936000000031896</c:v>
                </c:pt>
                <c:pt idx="2337">
                  <c:v>-31.928000000031904</c:v>
                </c:pt>
                <c:pt idx="2338">
                  <c:v>-31.920000000031902</c:v>
                </c:pt>
                <c:pt idx="2339">
                  <c:v>-31.912000000031902</c:v>
                </c:pt>
                <c:pt idx="2340">
                  <c:v>-31.9040000000319</c:v>
                </c:pt>
                <c:pt idx="2341">
                  <c:v>-31.896000000031897</c:v>
                </c:pt>
                <c:pt idx="2342">
                  <c:v>-31.888000000031898</c:v>
                </c:pt>
                <c:pt idx="2343">
                  <c:v>-31.880000000031895</c:v>
                </c:pt>
                <c:pt idx="2344">
                  <c:v>-31.872000000031903</c:v>
                </c:pt>
                <c:pt idx="2345">
                  <c:v>-31.864000000031901</c:v>
                </c:pt>
                <c:pt idx="2346">
                  <c:v>-31.856000000031901</c:v>
                </c:pt>
                <c:pt idx="2347">
                  <c:v>-31.848000000031899</c:v>
                </c:pt>
                <c:pt idx="2348">
                  <c:v>-31.8400000000319</c:v>
                </c:pt>
                <c:pt idx="2349">
                  <c:v>-31.832000000031801</c:v>
                </c:pt>
                <c:pt idx="2350">
                  <c:v>-31.824000000031798</c:v>
                </c:pt>
                <c:pt idx="2351">
                  <c:v>-31.816000000031799</c:v>
                </c:pt>
                <c:pt idx="2352">
                  <c:v>-31.808000000031797</c:v>
                </c:pt>
                <c:pt idx="2353">
                  <c:v>-31.800000000031801</c:v>
                </c:pt>
                <c:pt idx="2354">
                  <c:v>-31.792000000031802</c:v>
                </c:pt>
                <c:pt idx="2355">
                  <c:v>-31.784000000031799</c:v>
                </c:pt>
                <c:pt idx="2356">
                  <c:v>-31.7760000000318</c:v>
                </c:pt>
                <c:pt idx="2357">
                  <c:v>-31.768000000031797</c:v>
                </c:pt>
                <c:pt idx="2358">
                  <c:v>-31.760000000031798</c:v>
                </c:pt>
                <c:pt idx="2359">
                  <c:v>-31.752000000031803</c:v>
                </c:pt>
                <c:pt idx="2360">
                  <c:v>-31.744000000031804</c:v>
                </c:pt>
                <c:pt idx="2361">
                  <c:v>-31.736000000031698</c:v>
                </c:pt>
                <c:pt idx="2362">
                  <c:v>-31.728000000031702</c:v>
                </c:pt>
                <c:pt idx="2363">
                  <c:v>-31.720000000031703</c:v>
                </c:pt>
                <c:pt idx="2364">
                  <c:v>-31.712000000031701</c:v>
                </c:pt>
                <c:pt idx="2365">
                  <c:v>-31.704000000031701</c:v>
                </c:pt>
                <c:pt idx="2366">
                  <c:v>-31.696000000031699</c:v>
                </c:pt>
                <c:pt idx="2367">
                  <c:v>-31.688000000031696</c:v>
                </c:pt>
                <c:pt idx="2368">
                  <c:v>-31.680000000031697</c:v>
                </c:pt>
                <c:pt idx="2369">
                  <c:v>-31.672000000031701</c:v>
                </c:pt>
                <c:pt idx="2370">
                  <c:v>-31.664000000031702</c:v>
                </c:pt>
                <c:pt idx="2371">
                  <c:v>-31.6560000000317</c:v>
                </c:pt>
                <c:pt idx="2372">
                  <c:v>-31.648000000031701</c:v>
                </c:pt>
                <c:pt idx="2373">
                  <c:v>-31.640000000031698</c:v>
                </c:pt>
                <c:pt idx="2374">
                  <c:v>-31.632000000031599</c:v>
                </c:pt>
                <c:pt idx="2375">
                  <c:v>-31.6240000000316</c:v>
                </c:pt>
                <c:pt idx="2376">
                  <c:v>-31.616000000031597</c:v>
                </c:pt>
                <c:pt idx="2377">
                  <c:v>-31.608000000031598</c:v>
                </c:pt>
                <c:pt idx="2378">
                  <c:v>-31.600000000031603</c:v>
                </c:pt>
                <c:pt idx="2379">
                  <c:v>-31.5920000000316</c:v>
                </c:pt>
                <c:pt idx="2380">
                  <c:v>-31.584000000031601</c:v>
                </c:pt>
                <c:pt idx="2381">
                  <c:v>-31.576000000031598</c:v>
                </c:pt>
                <c:pt idx="2382">
                  <c:v>-31.568000000031599</c:v>
                </c:pt>
                <c:pt idx="2383">
                  <c:v>-31.560000000031597</c:v>
                </c:pt>
                <c:pt idx="2384">
                  <c:v>-31.552000000031605</c:v>
                </c:pt>
                <c:pt idx="2385">
                  <c:v>-31.544000000031602</c:v>
                </c:pt>
                <c:pt idx="2386">
                  <c:v>-31.536000000031496</c:v>
                </c:pt>
                <c:pt idx="2387">
                  <c:v>-31.528000000031504</c:v>
                </c:pt>
                <c:pt idx="2388">
                  <c:v>-31.520000000031501</c:v>
                </c:pt>
                <c:pt idx="2389">
                  <c:v>-31.512000000031502</c:v>
                </c:pt>
                <c:pt idx="2390">
                  <c:v>-31.5040000000315</c:v>
                </c:pt>
                <c:pt idx="2391">
                  <c:v>-31.496000000031501</c:v>
                </c:pt>
                <c:pt idx="2392">
                  <c:v>-31.488000000031498</c:v>
                </c:pt>
                <c:pt idx="2393">
                  <c:v>-31.480000000031495</c:v>
                </c:pt>
                <c:pt idx="2394">
                  <c:v>-31.472000000031503</c:v>
                </c:pt>
                <c:pt idx="2395">
                  <c:v>-31.464000000031501</c:v>
                </c:pt>
                <c:pt idx="2396">
                  <c:v>-31.456000000031501</c:v>
                </c:pt>
                <c:pt idx="2397">
                  <c:v>-31.448000000031499</c:v>
                </c:pt>
                <c:pt idx="2398">
                  <c:v>-31.4400000000315</c:v>
                </c:pt>
                <c:pt idx="2399">
                  <c:v>-31.432000000031401</c:v>
                </c:pt>
                <c:pt idx="2400">
                  <c:v>-31.424000000031398</c:v>
                </c:pt>
                <c:pt idx="2401">
                  <c:v>-31.416000000031399</c:v>
                </c:pt>
                <c:pt idx="2402">
                  <c:v>-31.408000000031397</c:v>
                </c:pt>
                <c:pt idx="2403">
                  <c:v>-31.400000000031405</c:v>
                </c:pt>
                <c:pt idx="2404">
                  <c:v>-31.392000000031402</c:v>
                </c:pt>
                <c:pt idx="2405">
                  <c:v>-31.384000000031399</c:v>
                </c:pt>
                <c:pt idx="2406">
                  <c:v>-31.3760000000314</c:v>
                </c:pt>
                <c:pt idx="2407">
                  <c:v>-31.368000000031397</c:v>
                </c:pt>
                <c:pt idx="2408">
                  <c:v>-31.360000000031398</c:v>
                </c:pt>
                <c:pt idx="2409">
                  <c:v>-31.352000000031403</c:v>
                </c:pt>
                <c:pt idx="2410">
                  <c:v>-31.344000000031404</c:v>
                </c:pt>
                <c:pt idx="2411">
                  <c:v>-31.336000000031298</c:v>
                </c:pt>
                <c:pt idx="2412">
                  <c:v>-31.328000000031302</c:v>
                </c:pt>
                <c:pt idx="2413">
                  <c:v>-31.320000000031303</c:v>
                </c:pt>
                <c:pt idx="2414">
                  <c:v>-31.312000000031301</c:v>
                </c:pt>
                <c:pt idx="2415">
                  <c:v>-31.304000000031301</c:v>
                </c:pt>
                <c:pt idx="2416">
                  <c:v>-31.296000000031299</c:v>
                </c:pt>
                <c:pt idx="2417">
                  <c:v>-31.288000000031296</c:v>
                </c:pt>
                <c:pt idx="2418">
                  <c:v>-31.280000000031297</c:v>
                </c:pt>
                <c:pt idx="2419">
                  <c:v>-31.272000000031301</c:v>
                </c:pt>
                <c:pt idx="2420">
                  <c:v>-31.264000000031302</c:v>
                </c:pt>
                <c:pt idx="2421">
                  <c:v>-31.2560000000313</c:v>
                </c:pt>
                <c:pt idx="2422">
                  <c:v>-31.248000000031301</c:v>
                </c:pt>
                <c:pt idx="2423">
                  <c:v>-31.240000000031298</c:v>
                </c:pt>
                <c:pt idx="2424">
                  <c:v>-31.232000000031199</c:v>
                </c:pt>
                <c:pt idx="2425">
                  <c:v>-31.2240000000312</c:v>
                </c:pt>
                <c:pt idx="2426">
                  <c:v>-31.216000000031201</c:v>
                </c:pt>
                <c:pt idx="2427">
                  <c:v>-31.208000000031202</c:v>
                </c:pt>
                <c:pt idx="2428">
                  <c:v>-31.200000000031199</c:v>
                </c:pt>
                <c:pt idx="2429">
                  <c:v>-31.1920000000312</c:v>
                </c:pt>
                <c:pt idx="2430">
                  <c:v>-31.184000000031201</c:v>
                </c:pt>
                <c:pt idx="2431">
                  <c:v>-31.176000000031198</c:v>
                </c:pt>
                <c:pt idx="2432">
                  <c:v>-31.168000000031199</c:v>
                </c:pt>
                <c:pt idx="2433">
                  <c:v>-31.1600000000312</c:v>
                </c:pt>
                <c:pt idx="2434">
                  <c:v>-31.152000000031201</c:v>
                </c:pt>
                <c:pt idx="2435">
                  <c:v>-31.144000000031198</c:v>
                </c:pt>
                <c:pt idx="2436">
                  <c:v>-31.1360000000311</c:v>
                </c:pt>
                <c:pt idx="2437">
                  <c:v>-31.128000000031101</c:v>
                </c:pt>
                <c:pt idx="2438">
                  <c:v>-31.120000000031098</c:v>
                </c:pt>
                <c:pt idx="2439">
                  <c:v>-31.112000000031102</c:v>
                </c:pt>
                <c:pt idx="2440">
                  <c:v>-31.1040000000311</c:v>
                </c:pt>
                <c:pt idx="2441">
                  <c:v>-31.096000000031097</c:v>
                </c:pt>
                <c:pt idx="2442">
                  <c:v>-31.088000000031101</c:v>
                </c:pt>
                <c:pt idx="2443">
                  <c:v>-31.080000000031099</c:v>
                </c:pt>
                <c:pt idx="2444">
                  <c:v>-31.0720000000311</c:v>
                </c:pt>
                <c:pt idx="2445">
                  <c:v>-31.064000000031101</c:v>
                </c:pt>
                <c:pt idx="2446">
                  <c:v>-31.056000000031101</c:v>
                </c:pt>
                <c:pt idx="2447">
                  <c:v>-31.048000000031099</c:v>
                </c:pt>
                <c:pt idx="2448">
                  <c:v>-31.0400000000311</c:v>
                </c:pt>
                <c:pt idx="2449">
                  <c:v>-31.032000000031001</c:v>
                </c:pt>
                <c:pt idx="2450">
                  <c:v>-31.024000000030998</c:v>
                </c:pt>
                <c:pt idx="2451">
                  <c:v>-31.016000000031003</c:v>
                </c:pt>
                <c:pt idx="2452">
                  <c:v>-31.008000000031</c:v>
                </c:pt>
                <c:pt idx="2453">
                  <c:v>-31.000000000031001</c:v>
                </c:pt>
                <c:pt idx="2454">
                  <c:v>-30.992000000031002</c:v>
                </c:pt>
                <c:pt idx="2455">
                  <c:v>-30.984000000030999</c:v>
                </c:pt>
                <c:pt idx="2456">
                  <c:v>-30.976000000031</c:v>
                </c:pt>
                <c:pt idx="2457">
                  <c:v>-30.968000000030997</c:v>
                </c:pt>
                <c:pt idx="2458">
                  <c:v>-30.960000000031002</c:v>
                </c:pt>
                <c:pt idx="2459">
                  <c:v>-30.952000000030999</c:v>
                </c:pt>
                <c:pt idx="2460">
                  <c:v>-30.944000000031</c:v>
                </c:pt>
                <c:pt idx="2461">
                  <c:v>-30.936000000030901</c:v>
                </c:pt>
                <c:pt idx="2462">
                  <c:v>-30.928000000030899</c:v>
                </c:pt>
                <c:pt idx="2463">
                  <c:v>-30.9200000000309</c:v>
                </c:pt>
                <c:pt idx="2464">
                  <c:v>-30.912000000030901</c:v>
                </c:pt>
                <c:pt idx="2465">
                  <c:v>-30.904000000030901</c:v>
                </c:pt>
                <c:pt idx="2466">
                  <c:v>-30.896000000030899</c:v>
                </c:pt>
                <c:pt idx="2467">
                  <c:v>-30.8880000000309</c:v>
                </c:pt>
                <c:pt idx="2468">
                  <c:v>-30.880000000030901</c:v>
                </c:pt>
                <c:pt idx="2469">
                  <c:v>-30.872000000030898</c:v>
                </c:pt>
                <c:pt idx="2470">
                  <c:v>-30.864000000030902</c:v>
                </c:pt>
                <c:pt idx="2471">
                  <c:v>-30.8560000000309</c:v>
                </c:pt>
                <c:pt idx="2472">
                  <c:v>-30.8480000000309</c:v>
                </c:pt>
                <c:pt idx="2473">
                  <c:v>-30.840000000030901</c:v>
                </c:pt>
                <c:pt idx="2474">
                  <c:v>-30.832000000030799</c:v>
                </c:pt>
                <c:pt idx="2475">
                  <c:v>-30.8240000000308</c:v>
                </c:pt>
                <c:pt idx="2476">
                  <c:v>-30.816000000030801</c:v>
                </c:pt>
                <c:pt idx="2477">
                  <c:v>-30.808000000030802</c:v>
                </c:pt>
                <c:pt idx="2478">
                  <c:v>-30.800000000030799</c:v>
                </c:pt>
                <c:pt idx="2479">
                  <c:v>-30.7920000000308</c:v>
                </c:pt>
                <c:pt idx="2480">
                  <c:v>-30.784000000030801</c:v>
                </c:pt>
                <c:pt idx="2481">
                  <c:v>-30.776000000030798</c:v>
                </c:pt>
                <c:pt idx="2482">
                  <c:v>-30.768000000030799</c:v>
                </c:pt>
                <c:pt idx="2483">
                  <c:v>-30.7600000000308</c:v>
                </c:pt>
                <c:pt idx="2484">
                  <c:v>-30.752000000030801</c:v>
                </c:pt>
                <c:pt idx="2485">
                  <c:v>-30.744000000030798</c:v>
                </c:pt>
                <c:pt idx="2486">
                  <c:v>-30.7360000000307</c:v>
                </c:pt>
                <c:pt idx="2487">
                  <c:v>-30.728000000030701</c:v>
                </c:pt>
                <c:pt idx="2488">
                  <c:v>-30.720000000030698</c:v>
                </c:pt>
                <c:pt idx="2489">
                  <c:v>-30.712000000030702</c:v>
                </c:pt>
                <c:pt idx="2490">
                  <c:v>-30.7040000000307</c:v>
                </c:pt>
                <c:pt idx="2491">
                  <c:v>-30.696000000030701</c:v>
                </c:pt>
                <c:pt idx="2492">
                  <c:v>-30.688000000030701</c:v>
                </c:pt>
                <c:pt idx="2493">
                  <c:v>-30.680000000030699</c:v>
                </c:pt>
                <c:pt idx="2494">
                  <c:v>-30.6720000000307</c:v>
                </c:pt>
                <c:pt idx="2495">
                  <c:v>-30.6640000000307</c:v>
                </c:pt>
                <c:pt idx="2496">
                  <c:v>-30.656000000030701</c:v>
                </c:pt>
                <c:pt idx="2497">
                  <c:v>-30.648000000030699</c:v>
                </c:pt>
                <c:pt idx="2498">
                  <c:v>-30.640000000030703</c:v>
                </c:pt>
                <c:pt idx="2499">
                  <c:v>-30.632000000030601</c:v>
                </c:pt>
                <c:pt idx="2500">
                  <c:v>-30.624000000030598</c:v>
                </c:pt>
                <c:pt idx="2501">
                  <c:v>-30.616000000030603</c:v>
                </c:pt>
                <c:pt idx="2502">
                  <c:v>-30.6080000000306</c:v>
                </c:pt>
                <c:pt idx="2503">
                  <c:v>-30.600000000030601</c:v>
                </c:pt>
                <c:pt idx="2504">
                  <c:v>-30.592000000030602</c:v>
                </c:pt>
                <c:pt idx="2505">
                  <c:v>-30.584000000030599</c:v>
                </c:pt>
                <c:pt idx="2506">
                  <c:v>-30.5760000000306</c:v>
                </c:pt>
                <c:pt idx="2507">
                  <c:v>-30.568000000030597</c:v>
                </c:pt>
                <c:pt idx="2508">
                  <c:v>-30.560000000030602</c:v>
                </c:pt>
                <c:pt idx="2509">
                  <c:v>-30.552000000030599</c:v>
                </c:pt>
                <c:pt idx="2510">
                  <c:v>-30.5440000000306</c:v>
                </c:pt>
                <c:pt idx="2511">
                  <c:v>-30.536000000030501</c:v>
                </c:pt>
                <c:pt idx="2512">
                  <c:v>-30.528000000030499</c:v>
                </c:pt>
                <c:pt idx="2513">
                  <c:v>-30.5200000000305</c:v>
                </c:pt>
                <c:pt idx="2514">
                  <c:v>-30.512000000030501</c:v>
                </c:pt>
                <c:pt idx="2515">
                  <c:v>-30.504000000030501</c:v>
                </c:pt>
                <c:pt idx="2516">
                  <c:v>-30.496000000030499</c:v>
                </c:pt>
                <c:pt idx="2517">
                  <c:v>-30.4880000000305</c:v>
                </c:pt>
                <c:pt idx="2518">
                  <c:v>-30.4800000000305</c:v>
                </c:pt>
                <c:pt idx="2519">
                  <c:v>-30.472000000030498</c:v>
                </c:pt>
                <c:pt idx="2520">
                  <c:v>-30.464000000030502</c:v>
                </c:pt>
                <c:pt idx="2521">
                  <c:v>-30.4560000000305</c:v>
                </c:pt>
                <c:pt idx="2522">
                  <c:v>-30.4480000000305</c:v>
                </c:pt>
                <c:pt idx="2523">
                  <c:v>-30.440000000030501</c:v>
                </c:pt>
                <c:pt idx="2524">
                  <c:v>-30.432000000030399</c:v>
                </c:pt>
                <c:pt idx="2525">
                  <c:v>-30.4240000000304</c:v>
                </c:pt>
                <c:pt idx="2526">
                  <c:v>-30.416000000030401</c:v>
                </c:pt>
                <c:pt idx="2527">
                  <c:v>-30.408000000030402</c:v>
                </c:pt>
                <c:pt idx="2528">
                  <c:v>-30.400000000030399</c:v>
                </c:pt>
                <c:pt idx="2529">
                  <c:v>-30.3920000000304</c:v>
                </c:pt>
                <c:pt idx="2530">
                  <c:v>-30.384000000030401</c:v>
                </c:pt>
                <c:pt idx="2531">
                  <c:v>-30.376000000030398</c:v>
                </c:pt>
                <c:pt idx="2532">
                  <c:v>-30.368000000030399</c:v>
                </c:pt>
                <c:pt idx="2533">
                  <c:v>-30.3600000000304</c:v>
                </c:pt>
                <c:pt idx="2534">
                  <c:v>-30.352000000030401</c:v>
                </c:pt>
                <c:pt idx="2535">
                  <c:v>-30.344000000030398</c:v>
                </c:pt>
                <c:pt idx="2536">
                  <c:v>-30.3360000000303</c:v>
                </c:pt>
                <c:pt idx="2537">
                  <c:v>-30.3280000000303</c:v>
                </c:pt>
                <c:pt idx="2538">
                  <c:v>-30.320000000030298</c:v>
                </c:pt>
                <c:pt idx="2539">
                  <c:v>-30.312000000030302</c:v>
                </c:pt>
                <c:pt idx="2540">
                  <c:v>-30.3040000000303</c:v>
                </c:pt>
                <c:pt idx="2541">
                  <c:v>-30.296000000030297</c:v>
                </c:pt>
                <c:pt idx="2542">
                  <c:v>-30.288000000030301</c:v>
                </c:pt>
                <c:pt idx="2543">
                  <c:v>-30.280000000030299</c:v>
                </c:pt>
                <c:pt idx="2544">
                  <c:v>-30.2720000000303</c:v>
                </c:pt>
                <c:pt idx="2545">
                  <c:v>-30.2640000000303</c:v>
                </c:pt>
                <c:pt idx="2546">
                  <c:v>-30.256000000030301</c:v>
                </c:pt>
                <c:pt idx="2547">
                  <c:v>-30.248000000030299</c:v>
                </c:pt>
                <c:pt idx="2548">
                  <c:v>-30.240000000030303</c:v>
                </c:pt>
                <c:pt idx="2549">
                  <c:v>-30.232000000030201</c:v>
                </c:pt>
                <c:pt idx="2550">
                  <c:v>-30.224000000030198</c:v>
                </c:pt>
                <c:pt idx="2551">
                  <c:v>-30.216000000030203</c:v>
                </c:pt>
                <c:pt idx="2552">
                  <c:v>-30.2080000000302</c:v>
                </c:pt>
                <c:pt idx="2553">
                  <c:v>-30.200000000030201</c:v>
                </c:pt>
                <c:pt idx="2554">
                  <c:v>-30.192000000030202</c:v>
                </c:pt>
                <c:pt idx="2555">
                  <c:v>-30.184000000030199</c:v>
                </c:pt>
                <c:pt idx="2556">
                  <c:v>-30.1760000000302</c:v>
                </c:pt>
                <c:pt idx="2557">
                  <c:v>-30.168000000030197</c:v>
                </c:pt>
                <c:pt idx="2558">
                  <c:v>-30.160000000030202</c:v>
                </c:pt>
                <c:pt idx="2559">
                  <c:v>-30.152000000030199</c:v>
                </c:pt>
                <c:pt idx="2560">
                  <c:v>-30.1440000000302</c:v>
                </c:pt>
                <c:pt idx="2561">
                  <c:v>-30.136000000030101</c:v>
                </c:pt>
                <c:pt idx="2562">
                  <c:v>-30.128000000030099</c:v>
                </c:pt>
                <c:pt idx="2563">
                  <c:v>-30.1200000000301</c:v>
                </c:pt>
                <c:pt idx="2564">
                  <c:v>-30.1120000000301</c:v>
                </c:pt>
                <c:pt idx="2565">
                  <c:v>-30.104000000030101</c:v>
                </c:pt>
                <c:pt idx="2566">
                  <c:v>-30.096000000030099</c:v>
                </c:pt>
                <c:pt idx="2567">
                  <c:v>-30.0880000000301</c:v>
                </c:pt>
                <c:pt idx="2568">
                  <c:v>-30.0800000000301</c:v>
                </c:pt>
                <c:pt idx="2569">
                  <c:v>-30.072000000030098</c:v>
                </c:pt>
                <c:pt idx="2570">
                  <c:v>-30.064000000030102</c:v>
                </c:pt>
                <c:pt idx="2571">
                  <c:v>-30.0560000000301</c:v>
                </c:pt>
                <c:pt idx="2572">
                  <c:v>-30.0480000000301</c:v>
                </c:pt>
                <c:pt idx="2573">
                  <c:v>-30.040000000030101</c:v>
                </c:pt>
                <c:pt idx="2574">
                  <c:v>-30.032000000029999</c:v>
                </c:pt>
                <c:pt idx="2575">
                  <c:v>-30.02400000003</c:v>
                </c:pt>
                <c:pt idx="2576">
                  <c:v>-30.016000000030001</c:v>
                </c:pt>
                <c:pt idx="2577">
                  <c:v>-30.008000000030002</c:v>
                </c:pt>
                <c:pt idx="2578">
                  <c:v>-30.000000000029999</c:v>
                </c:pt>
                <c:pt idx="2579">
                  <c:v>-29.99200000003</c:v>
                </c:pt>
                <c:pt idx="2580">
                  <c:v>-29.984000000030001</c:v>
                </c:pt>
                <c:pt idx="2581">
                  <c:v>-29.976000000029998</c:v>
                </c:pt>
                <c:pt idx="2582">
                  <c:v>-29.968000000029999</c:v>
                </c:pt>
                <c:pt idx="2583">
                  <c:v>-29.96000000003</c:v>
                </c:pt>
                <c:pt idx="2584">
                  <c:v>-29.952000000030001</c:v>
                </c:pt>
                <c:pt idx="2585">
                  <c:v>-29.944000000029998</c:v>
                </c:pt>
                <c:pt idx="2586">
                  <c:v>-29.9360000000299</c:v>
                </c:pt>
                <c:pt idx="2587">
                  <c:v>-29.9280000000299</c:v>
                </c:pt>
                <c:pt idx="2588">
                  <c:v>-29.920000000029898</c:v>
                </c:pt>
                <c:pt idx="2589">
                  <c:v>-29.912000000029902</c:v>
                </c:pt>
                <c:pt idx="2590">
                  <c:v>-29.9040000000299</c:v>
                </c:pt>
                <c:pt idx="2591">
                  <c:v>-29.8960000000299</c:v>
                </c:pt>
                <c:pt idx="2592">
                  <c:v>-29.888000000029901</c:v>
                </c:pt>
                <c:pt idx="2593">
                  <c:v>-29.880000000029899</c:v>
                </c:pt>
                <c:pt idx="2594">
                  <c:v>-29.8720000000299</c:v>
                </c:pt>
                <c:pt idx="2595">
                  <c:v>-29.8640000000299</c:v>
                </c:pt>
                <c:pt idx="2596">
                  <c:v>-29.856000000029901</c:v>
                </c:pt>
                <c:pt idx="2597">
                  <c:v>-29.848000000029899</c:v>
                </c:pt>
                <c:pt idx="2598">
                  <c:v>-29.840000000029903</c:v>
                </c:pt>
                <c:pt idx="2599">
                  <c:v>-29.832000000029801</c:v>
                </c:pt>
                <c:pt idx="2600">
                  <c:v>-29.824000000029798</c:v>
                </c:pt>
                <c:pt idx="2601">
                  <c:v>-29.816000000029803</c:v>
                </c:pt>
                <c:pt idx="2602">
                  <c:v>-29.8080000000298</c:v>
                </c:pt>
                <c:pt idx="2603">
                  <c:v>-29.800000000029801</c:v>
                </c:pt>
                <c:pt idx="2604">
                  <c:v>-29.792000000029802</c:v>
                </c:pt>
                <c:pt idx="2605">
                  <c:v>-29.784000000029799</c:v>
                </c:pt>
                <c:pt idx="2606">
                  <c:v>-29.7760000000298</c:v>
                </c:pt>
                <c:pt idx="2607">
                  <c:v>-29.768000000029797</c:v>
                </c:pt>
                <c:pt idx="2608">
                  <c:v>-29.760000000029802</c:v>
                </c:pt>
                <c:pt idx="2609">
                  <c:v>-29.752000000029799</c:v>
                </c:pt>
                <c:pt idx="2610">
                  <c:v>-29.7440000000298</c:v>
                </c:pt>
                <c:pt idx="2611">
                  <c:v>-29.736000000029701</c:v>
                </c:pt>
                <c:pt idx="2612">
                  <c:v>-29.728000000029699</c:v>
                </c:pt>
                <c:pt idx="2613">
                  <c:v>-29.7200000000297</c:v>
                </c:pt>
                <c:pt idx="2614">
                  <c:v>-29.7120000000297</c:v>
                </c:pt>
                <c:pt idx="2615">
                  <c:v>-29.704000000029701</c:v>
                </c:pt>
                <c:pt idx="2616">
                  <c:v>-29.696000000029699</c:v>
                </c:pt>
                <c:pt idx="2617">
                  <c:v>-29.6880000000297</c:v>
                </c:pt>
                <c:pt idx="2618">
                  <c:v>-29.6800000000297</c:v>
                </c:pt>
                <c:pt idx="2619">
                  <c:v>-29.672000000029698</c:v>
                </c:pt>
                <c:pt idx="2620">
                  <c:v>-29.664000000029702</c:v>
                </c:pt>
                <c:pt idx="2621">
                  <c:v>-29.656000000029699</c:v>
                </c:pt>
                <c:pt idx="2622">
                  <c:v>-29.6480000000297</c:v>
                </c:pt>
                <c:pt idx="2623">
                  <c:v>-29.640000000029701</c:v>
                </c:pt>
                <c:pt idx="2624">
                  <c:v>-29.632000000029599</c:v>
                </c:pt>
                <c:pt idx="2625">
                  <c:v>-29.6240000000296</c:v>
                </c:pt>
                <c:pt idx="2626">
                  <c:v>-29.616000000029601</c:v>
                </c:pt>
                <c:pt idx="2627">
                  <c:v>-29.608000000029602</c:v>
                </c:pt>
                <c:pt idx="2628">
                  <c:v>-29.600000000029599</c:v>
                </c:pt>
                <c:pt idx="2629">
                  <c:v>-29.5920000000296</c:v>
                </c:pt>
                <c:pt idx="2630">
                  <c:v>-29.584000000029601</c:v>
                </c:pt>
                <c:pt idx="2631">
                  <c:v>-29.576000000029598</c:v>
                </c:pt>
                <c:pt idx="2632">
                  <c:v>-29.568000000029599</c:v>
                </c:pt>
                <c:pt idx="2633">
                  <c:v>-29.5600000000296</c:v>
                </c:pt>
                <c:pt idx="2634">
                  <c:v>-29.552000000029601</c:v>
                </c:pt>
                <c:pt idx="2635">
                  <c:v>-29.544000000029598</c:v>
                </c:pt>
                <c:pt idx="2636">
                  <c:v>-29.5360000000295</c:v>
                </c:pt>
                <c:pt idx="2637">
                  <c:v>-29.5280000000295</c:v>
                </c:pt>
                <c:pt idx="2638">
                  <c:v>-29.520000000029498</c:v>
                </c:pt>
                <c:pt idx="2639">
                  <c:v>-29.512000000029502</c:v>
                </c:pt>
                <c:pt idx="2640">
                  <c:v>-29.5040000000295</c:v>
                </c:pt>
                <c:pt idx="2641">
                  <c:v>-29.496000000029497</c:v>
                </c:pt>
                <c:pt idx="2642">
                  <c:v>-29.488000000029501</c:v>
                </c:pt>
                <c:pt idx="2643">
                  <c:v>-29.480000000029499</c:v>
                </c:pt>
                <c:pt idx="2644">
                  <c:v>-29.472000000029499</c:v>
                </c:pt>
                <c:pt idx="2645">
                  <c:v>-29.4640000000295</c:v>
                </c:pt>
                <c:pt idx="2646">
                  <c:v>-29.456000000029501</c:v>
                </c:pt>
                <c:pt idx="2647">
                  <c:v>-29.448000000029499</c:v>
                </c:pt>
                <c:pt idx="2648">
                  <c:v>-29.440000000029503</c:v>
                </c:pt>
                <c:pt idx="2649">
                  <c:v>-29.432000000029401</c:v>
                </c:pt>
                <c:pt idx="2650">
                  <c:v>-29.424000000029398</c:v>
                </c:pt>
                <c:pt idx="2651">
                  <c:v>-29.416000000029403</c:v>
                </c:pt>
                <c:pt idx="2652">
                  <c:v>-29.4080000000294</c:v>
                </c:pt>
                <c:pt idx="2653">
                  <c:v>-29.400000000029401</c:v>
                </c:pt>
                <c:pt idx="2654">
                  <c:v>-29.392000000029402</c:v>
                </c:pt>
                <c:pt idx="2655">
                  <c:v>-29.384000000029399</c:v>
                </c:pt>
                <c:pt idx="2656">
                  <c:v>-29.3760000000294</c:v>
                </c:pt>
                <c:pt idx="2657">
                  <c:v>-29.368000000029397</c:v>
                </c:pt>
                <c:pt idx="2658">
                  <c:v>-29.360000000029402</c:v>
                </c:pt>
                <c:pt idx="2659">
                  <c:v>-29.352000000029399</c:v>
                </c:pt>
                <c:pt idx="2660">
                  <c:v>-29.3440000000294</c:v>
                </c:pt>
                <c:pt idx="2661">
                  <c:v>-29.336000000029301</c:v>
                </c:pt>
                <c:pt idx="2662">
                  <c:v>-29.328000000029299</c:v>
                </c:pt>
                <c:pt idx="2663">
                  <c:v>-29.3200000000293</c:v>
                </c:pt>
                <c:pt idx="2664">
                  <c:v>-29.3120000000293</c:v>
                </c:pt>
                <c:pt idx="2665">
                  <c:v>-29.304000000029301</c:v>
                </c:pt>
                <c:pt idx="2666">
                  <c:v>-29.296000000029299</c:v>
                </c:pt>
                <c:pt idx="2667">
                  <c:v>-29.288000000029299</c:v>
                </c:pt>
                <c:pt idx="2668">
                  <c:v>-29.2800000000293</c:v>
                </c:pt>
                <c:pt idx="2669">
                  <c:v>-29.272000000029298</c:v>
                </c:pt>
                <c:pt idx="2670">
                  <c:v>-29.264000000029302</c:v>
                </c:pt>
                <c:pt idx="2671">
                  <c:v>-29.256000000029299</c:v>
                </c:pt>
                <c:pt idx="2672">
                  <c:v>-29.2480000000293</c:v>
                </c:pt>
                <c:pt idx="2673">
                  <c:v>-29.240000000029301</c:v>
                </c:pt>
                <c:pt idx="2674">
                  <c:v>-29.232000000029199</c:v>
                </c:pt>
                <c:pt idx="2675">
                  <c:v>-29.2240000000292</c:v>
                </c:pt>
                <c:pt idx="2676">
                  <c:v>-29.216000000029201</c:v>
                </c:pt>
                <c:pt idx="2677">
                  <c:v>-29.208000000029202</c:v>
                </c:pt>
                <c:pt idx="2678">
                  <c:v>-29.200000000029199</c:v>
                </c:pt>
                <c:pt idx="2679">
                  <c:v>-29.1920000000292</c:v>
                </c:pt>
                <c:pt idx="2680">
                  <c:v>-29.184000000029201</c:v>
                </c:pt>
                <c:pt idx="2681">
                  <c:v>-29.176000000029198</c:v>
                </c:pt>
                <c:pt idx="2682">
                  <c:v>-29.168000000029199</c:v>
                </c:pt>
                <c:pt idx="2683">
                  <c:v>-29.1600000000292</c:v>
                </c:pt>
                <c:pt idx="2684">
                  <c:v>-29.152000000029201</c:v>
                </c:pt>
                <c:pt idx="2685">
                  <c:v>-29.144000000029198</c:v>
                </c:pt>
                <c:pt idx="2686">
                  <c:v>-29.1360000000291</c:v>
                </c:pt>
                <c:pt idx="2687">
                  <c:v>-29.1280000000291</c:v>
                </c:pt>
                <c:pt idx="2688">
                  <c:v>-29.120000000029098</c:v>
                </c:pt>
                <c:pt idx="2689">
                  <c:v>-29.112000000029102</c:v>
                </c:pt>
                <c:pt idx="2690">
                  <c:v>-29.104000000029099</c:v>
                </c:pt>
                <c:pt idx="2691">
                  <c:v>-29.0960000000291</c:v>
                </c:pt>
                <c:pt idx="2692">
                  <c:v>-29.088000000029101</c:v>
                </c:pt>
                <c:pt idx="2693">
                  <c:v>-29.080000000029099</c:v>
                </c:pt>
                <c:pt idx="2694">
                  <c:v>-29.072000000029099</c:v>
                </c:pt>
                <c:pt idx="2695">
                  <c:v>-29.0640000000291</c:v>
                </c:pt>
                <c:pt idx="2696">
                  <c:v>-29.056000000029101</c:v>
                </c:pt>
                <c:pt idx="2697">
                  <c:v>-29.048000000029099</c:v>
                </c:pt>
                <c:pt idx="2698">
                  <c:v>-29.040000000029103</c:v>
                </c:pt>
                <c:pt idx="2699">
                  <c:v>-29.032000000029001</c:v>
                </c:pt>
                <c:pt idx="2700">
                  <c:v>-29.024000000028998</c:v>
                </c:pt>
                <c:pt idx="2701">
                  <c:v>-29.016000000029003</c:v>
                </c:pt>
                <c:pt idx="2702">
                  <c:v>-29.008000000029</c:v>
                </c:pt>
                <c:pt idx="2703">
                  <c:v>-29.000000000029001</c:v>
                </c:pt>
                <c:pt idx="2704">
                  <c:v>-28.992000000029002</c:v>
                </c:pt>
                <c:pt idx="2705">
                  <c:v>-28.984000000028999</c:v>
                </c:pt>
                <c:pt idx="2706">
                  <c:v>-28.976000000029</c:v>
                </c:pt>
                <c:pt idx="2707">
                  <c:v>-28.968000000028997</c:v>
                </c:pt>
                <c:pt idx="2708">
                  <c:v>-28.960000000029002</c:v>
                </c:pt>
                <c:pt idx="2709">
                  <c:v>-28.952000000028999</c:v>
                </c:pt>
                <c:pt idx="2710">
                  <c:v>-28.944000000029</c:v>
                </c:pt>
                <c:pt idx="2711">
                  <c:v>-28.936000000028901</c:v>
                </c:pt>
                <c:pt idx="2712">
                  <c:v>-28.928000000028899</c:v>
                </c:pt>
                <c:pt idx="2713">
                  <c:v>-28.920000000028899</c:v>
                </c:pt>
                <c:pt idx="2714">
                  <c:v>-28.9120000000289</c:v>
                </c:pt>
                <c:pt idx="2715">
                  <c:v>-28.904000000028901</c:v>
                </c:pt>
                <c:pt idx="2716">
                  <c:v>-28.896000000028899</c:v>
                </c:pt>
                <c:pt idx="2717">
                  <c:v>-28.888000000028899</c:v>
                </c:pt>
                <c:pt idx="2718">
                  <c:v>-28.8800000000289</c:v>
                </c:pt>
                <c:pt idx="2719">
                  <c:v>-28.872000000028898</c:v>
                </c:pt>
                <c:pt idx="2720">
                  <c:v>-28.864000000028902</c:v>
                </c:pt>
                <c:pt idx="2721">
                  <c:v>-28.856000000028899</c:v>
                </c:pt>
                <c:pt idx="2722">
                  <c:v>-28.8480000000289</c:v>
                </c:pt>
                <c:pt idx="2723">
                  <c:v>-28.840000000028901</c:v>
                </c:pt>
                <c:pt idx="2724">
                  <c:v>-28.832000000028799</c:v>
                </c:pt>
                <c:pt idx="2725">
                  <c:v>-28.8240000000288</c:v>
                </c:pt>
                <c:pt idx="2726">
                  <c:v>-28.816000000028801</c:v>
                </c:pt>
                <c:pt idx="2727">
                  <c:v>-28.808000000028802</c:v>
                </c:pt>
                <c:pt idx="2728">
                  <c:v>-28.800000000028799</c:v>
                </c:pt>
                <c:pt idx="2729">
                  <c:v>-28.7920000000288</c:v>
                </c:pt>
                <c:pt idx="2730">
                  <c:v>-28.784000000028801</c:v>
                </c:pt>
                <c:pt idx="2731">
                  <c:v>-28.776000000028798</c:v>
                </c:pt>
                <c:pt idx="2732">
                  <c:v>-28.768000000028799</c:v>
                </c:pt>
                <c:pt idx="2733">
                  <c:v>-28.7600000000288</c:v>
                </c:pt>
                <c:pt idx="2734">
                  <c:v>-28.752000000028801</c:v>
                </c:pt>
                <c:pt idx="2735">
                  <c:v>-28.744000000028798</c:v>
                </c:pt>
                <c:pt idx="2736">
                  <c:v>-28.736000000028699</c:v>
                </c:pt>
                <c:pt idx="2737">
                  <c:v>-28.7280000000287</c:v>
                </c:pt>
                <c:pt idx="2738">
                  <c:v>-28.720000000028698</c:v>
                </c:pt>
                <c:pt idx="2739">
                  <c:v>-28.712000000028702</c:v>
                </c:pt>
                <c:pt idx="2740">
                  <c:v>-28.704000000028699</c:v>
                </c:pt>
                <c:pt idx="2741">
                  <c:v>-28.696000000028697</c:v>
                </c:pt>
                <c:pt idx="2742">
                  <c:v>-28.688000000028701</c:v>
                </c:pt>
                <c:pt idx="2743">
                  <c:v>-28.680000000028699</c:v>
                </c:pt>
                <c:pt idx="2744">
                  <c:v>-28.672000000028699</c:v>
                </c:pt>
                <c:pt idx="2745">
                  <c:v>-28.6640000000287</c:v>
                </c:pt>
                <c:pt idx="2746">
                  <c:v>-28.656000000028701</c:v>
                </c:pt>
                <c:pt idx="2747">
                  <c:v>-28.648000000028699</c:v>
                </c:pt>
                <c:pt idx="2748">
                  <c:v>-28.640000000028703</c:v>
                </c:pt>
                <c:pt idx="2749">
                  <c:v>-28.632000000028601</c:v>
                </c:pt>
                <c:pt idx="2750">
                  <c:v>-28.624000000028598</c:v>
                </c:pt>
                <c:pt idx="2751">
                  <c:v>-28.616000000028603</c:v>
                </c:pt>
                <c:pt idx="2752">
                  <c:v>-28.6080000000286</c:v>
                </c:pt>
                <c:pt idx="2753">
                  <c:v>-28.600000000028601</c:v>
                </c:pt>
                <c:pt idx="2754">
                  <c:v>-28.592000000028602</c:v>
                </c:pt>
                <c:pt idx="2755">
                  <c:v>-28.584000000028599</c:v>
                </c:pt>
                <c:pt idx="2756">
                  <c:v>-28.5760000000286</c:v>
                </c:pt>
                <c:pt idx="2757">
                  <c:v>-28.568000000028597</c:v>
                </c:pt>
                <c:pt idx="2758">
                  <c:v>-28.560000000028602</c:v>
                </c:pt>
                <c:pt idx="2759">
                  <c:v>-28.552000000028599</c:v>
                </c:pt>
                <c:pt idx="2760">
                  <c:v>-28.5440000000286</c:v>
                </c:pt>
                <c:pt idx="2761">
                  <c:v>-28.536000000028501</c:v>
                </c:pt>
                <c:pt idx="2762">
                  <c:v>-28.528000000028499</c:v>
                </c:pt>
                <c:pt idx="2763">
                  <c:v>-28.520000000028503</c:v>
                </c:pt>
                <c:pt idx="2764">
                  <c:v>-28.5120000000285</c:v>
                </c:pt>
                <c:pt idx="2765">
                  <c:v>-28.504000000028501</c:v>
                </c:pt>
                <c:pt idx="2766">
                  <c:v>-28.496000000028499</c:v>
                </c:pt>
                <c:pt idx="2767">
                  <c:v>-28.488000000028499</c:v>
                </c:pt>
                <c:pt idx="2768">
                  <c:v>-28.4800000000285</c:v>
                </c:pt>
                <c:pt idx="2769">
                  <c:v>-28.472000000028498</c:v>
                </c:pt>
                <c:pt idx="2770">
                  <c:v>-28.464000000028502</c:v>
                </c:pt>
                <c:pt idx="2771">
                  <c:v>-28.456000000028499</c:v>
                </c:pt>
                <c:pt idx="2772">
                  <c:v>-28.4480000000285</c:v>
                </c:pt>
                <c:pt idx="2773">
                  <c:v>-28.440000000028501</c:v>
                </c:pt>
                <c:pt idx="2774">
                  <c:v>-28.432000000028399</c:v>
                </c:pt>
                <c:pt idx="2775">
                  <c:v>-28.4240000000284</c:v>
                </c:pt>
                <c:pt idx="2776">
                  <c:v>-28.416000000028401</c:v>
                </c:pt>
                <c:pt idx="2777">
                  <c:v>-28.408000000028402</c:v>
                </c:pt>
                <c:pt idx="2778">
                  <c:v>-28.400000000028399</c:v>
                </c:pt>
                <c:pt idx="2779">
                  <c:v>-28.3920000000284</c:v>
                </c:pt>
                <c:pt idx="2780">
                  <c:v>-28.384000000028401</c:v>
                </c:pt>
                <c:pt idx="2781">
                  <c:v>-28.376000000028398</c:v>
                </c:pt>
                <c:pt idx="2782">
                  <c:v>-28.368000000028399</c:v>
                </c:pt>
                <c:pt idx="2783">
                  <c:v>-28.3600000000284</c:v>
                </c:pt>
                <c:pt idx="2784">
                  <c:v>-28.352000000028401</c:v>
                </c:pt>
                <c:pt idx="2785">
                  <c:v>-28.344000000028398</c:v>
                </c:pt>
                <c:pt idx="2786">
                  <c:v>-28.336000000028299</c:v>
                </c:pt>
                <c:pt idx="2787">
                  <c:v>-28.3280000000283</c:v>
                </c:pt>
                <c:pt idx="2788">
                  <c:v>-28.320000000028301</c:v>
                </c:pt>
                <c:pt idx="2789">
                  <c:v>-28.312000000028302</c:v>
                </c:pt>
                <c:pt idx="2790">
                  <c:v>-28.304000000028299</c:v>
                </c:pt>
                <c:pt idx="2791">
                  <c:v>-28.2960000000283</c:v>
                </c:pt>
                <c:pt idx="2792">
                  <c:v>-28.288000000028301</c:v>
                </c:pt>
                <c:pt idx="2793">
                  <c:v>-28.280000000028299</c:v>
                </c:pt>
                <c:pt idx="2794">
                  <c:v>-28.272000000028299</c:v>
                </c:pt>
                <c:pt idx="2795">
                  <c:v>-28.2640000000283</c:v>
                </c:pt>
                <c:pt idx="2796">
                  <c:v>-28.256000000028301</c:v>
                </c:pt>
                <c:pt idx="2797">
                  <c:v>-28.248000000028298</c:v>
                </c:pt>
                <c:pt idx="2798">
                  <c:v>-28.240000000028303</c:v>
                </c:pt>
                <c:pt idx="2799">
                  <c:v>-28.232000000028201</c:v>
                </c:pt>
                <c:pt idx="2800">
                  <c:v>-28.224000000028198</c:v>
                </c:pt>
                <c:pt idx="2801">
                  <c:v>-28.216000000028203</c:v>
                </c:pt>
                <c:pt idx="2802">
                  <c:v>-28.2080000000282</c:v>
                </c:pt>
                <c:pt idx="2803">
                  <c:v>-28.200000000028201</c:v>
                </c:pt>
                <c:pt idx="2804">
                  <c:v>-28.192000000028202</c:v>
                </c:pt>
                <c:pt idx="2805">
                  <c:v>-28.184000000028199</c:v>
                </c:pt>
                <c:pt idx="2806">
                  <c:v>-28.1760000000282</c:v>
                </c:pt>
                <c:pt idx="2807">
                  <c:v>-28.168000000028201</c:v>
                </c:pt>
                <c:pt idx="2808">
                  <c:v>-28.160000000028202</c:v>
                </c:pt>
                <c:pt idx="2809">
                  <c:v>-28.152000000028199</c:v>
                </c:pt>
                <c:pt idx="2810">
                  <c:v>-28.1440000000282</c:v>
                </c:pt>
                <c:pt idx="2811">
                  <c:v>-28.136000000028101</c:v>
                </c:pt>
                <c:pt idx="2812">
                  <c:v>-28.128000000028099</c:v>
                </c:pt>
                <c:pt idx="2813">
                  <c:v>-28.120000000028103</c:v>
                </c:pt>
                <c:pt idx="2814">
                  <c:v>-28.1120000000281</c:v>
                </c:pt>
                <c:pt idx="2815">
                  <c:v>-28.104000000028101</c:v>
                </c:pt>
                <c:pt idx="2816">
                  <c:v>-28.096000000028098</c:v>
                </c:pt>
                <c:pt idx="2817">
                  <c:v>-28.088000000028099</c:v>
                </c:pt>
                <c:pt idx="2818">
                  <c:v>-28.0800000000281</c:v>
                </c:pt>
                <c:pt idx="2819">
                  <c:v>-28.072000000028098</c:v>
                </c:pt>
                <c:pt idx="2820">
                  <c:v>-28.064000000028102</c:v>
                </c:pt>
                <c:pt idx="2821">
                  <c:v>-28.056000000028099</c:v>
                </c:pt>
                <c:pt idx="2822">
                  <c:v>-28.0480000000281</c:v>
                </c:pt>
                <c:pt idx="2823">
                  <c:v>-28.040000000028101</c:v>
                </c:pt>
                <c:pt idx="2824">
                  <c:v>-28.032000000027999</c:v>
                </c:pt>
                <c:pt idx="2825">
                  <c:v>-28.024000000028</c:v>
                </c:pt>
                <c:pt idx="2826">
                  <c:v>-28.016000000028001</c:v>
                </c:pt>
                <c:pt idx="2827">
                  <c:v>-28.008000000028002</c:v>
                </c:pt>
                <c:pt idx="2828">
                  <c:v>-28.000000000027999</c:v>
                </c:pt>
                <c:pt idx="2829">
                  <c:v>-27.992000000028</c:v>
                </c:pt>
                <c:pt idx="2830">
                  <c:v>-27.984000000028001</c:v>
                </c:pt>
                <c:pt idx="2831">
                  <c:v>-27.976000000027998</c:v>
                </c:pt>
                <c:pt idx="2832">
                  <c:v>-27.968000000028002</c:v>
                </c:pt>
                <c:pt idx="2833">
                  <c:v>-27.960000000028</c:v>
                </c:pt>
                <c:pt idx="2834">
                  <c:v>-27.952000000028001</c:v>
                </c:pt>
                <c:pt idx="2835">
                  <c:v>-27.944000000027998</c:v>
                </c:pt>
                <c:pt idx="2836">
                  <c:v>-27.936000000027899</c:v>
                </c:pt>
                <c:pt idx="2837">
                  <c:v>-27.9280000000279</c:v>
                </c:pt>
                <c:pt idx="2838">
                  <c:v>-27.920000000027901</c:v>
                </c:pt>
                <c:pt idx="2839">
                  <c:v>-27.912000000027902</c:v>
                </c:pt>
                <c:pt idx="2840">
                  <c:v>-27.904000000027899</c:v>
                </c:pt>
                <c:pt idx="2841">
                  <c:v>-27.896000000027897</c:v>
                </c:pt>
                <c:pt idx="2842">
                  <c:v>-27.888000000027901</c:v>
                </c:pt>
                <c:pt idx="2843">
                  <c:v>-27.880000000027898</c:v>
                </c:pt>
                <c:pt idx="2844">
                  <c:v>-27.872000000027899</c:v>
                </c:pt>
                <c:pt idx="2845">
                  <c:v>-27.8640000000279</c:v>
                </c:pt>
                <c:pt idx="2846">
                  <c:v>-27.856000000027901</c:v>
                </c:pt>
                <c:pt idx="2847">
                  <c:v>-27.848000000027898</c:v>
                </c:pt>
                <c:pt idx="2848">
                  <c:v>-27.840000000027903</c:v>
                </c:pt>
                <c:pt idx="2849">
                  <c:v>-27.832000000027801</c:v>
                </c:pt>
                <c:pt idx="2850">
                  <c:v>-27.824000000027798</c:v>
                </c:pt>
                <c:pt idx="2851">
                  <c:v>-27.816000000027802</c:v>
                </c:pt>
                <c:pt idx="2852">
                  <c:v>-27.8080000000278</c:v>
                </c:pt>
                <c:pt idx="2853">
                  <c:v>-27.800000000027801</c:v>
                </c:pt>
                <c:pt idx="2854">
                  <c:v>-27.792000000027802</c:v>
                </c:pt>
                <c:pt idx="2855">
                  <c:v>-27.784000000027799</c:v>
                </c:pt>
                <c:pt idx="2856">
                  <c:v>-27.7760000000278</c:v>
                </c:pt>
                <c:pt idx="2857">
                  <c:v>-27.768000000027801</c:v>
                </c:pt>
                <c:pt idx="2858">
                  <c:v>-27.760000000027802</c:v>
                </c:pt>
                <c:pt idx="2859">
                  <c:v>-27.752000000027799</c:v>
                </c:pt>
                <c:pt idx="2860">
                  <c:v>-27.7440000000278</c:v>
                </c:pt>
                <c:pt idx="2861">
                  <c:v>-27.736000000027701</c:v>
                </c:pt>
                <c:pt idx="2862">
                  <c:v>-27.728000000027698</c:v>
                </c:pt>
                <c:pt idx="2863">
                  <c:v>-27.720000000027703</c:v>
                </c:pt>
                <c:pt idx="2864">
                  <c:v>-27.7120000000277</c:v>
                </c:pt>
                <c:pt idx="2865">
                  <c:v>-27.704000000027701</c:v>
                </c:pt>
                <c:pt idx="2866">
                  <c:v>-27.696000000027698</c:v>
                </c:pt>
                <c:pt idx="2867">
                  <c:v>-27.688000000027699</c:v>
                </c:pt>
                <c:pt idx="2868">
                  <c:v>-27.6800000000277</c:v>
                </c:pt>
                <c:pt idx="2869">
                  <c:v>-27.672000000027698</c:v>
                </c:pt>
                <c:pt idx="2870">
                  <c:v>-27.664000000027702</c:v>
                </c:pt>
                <c:pt idx="2871">
                  <c:v>-27.656000000027699</c:v>
                </c:pt>
                <c:pt idx="2872">
                  <c:v>-27.6480000000277</c:v>
                </c:pt>
                <c:pt idx="2873">
                  <c:v>-27.640000000027701</c:v>
                </c:pt>
                <c:pt idx="2874">
                  <c:v>-27.632000000027599</c:v>
                </c:pt>
                <c:pt idx="2875">
                  <c:v>-27.6240000000276</c:v>
                </c:pt>
                <c:pt idx="2876">
                  <c:v>-27.616000000027601</c:v>
                </c:pt>
                <c:pt idx="2877">
                  <c:v>-27.608000000027602</c:v>
                </c:pt>
                <c:pt idx="2878">
                  <c:v>-27.600000000027599</c:v>
                </c:pt>
                <c:pt idx="2879">
                  <c:v>-27.5920000000276</c:v>
                </c:pt>
                <c:pt idx="2880">
                  <c:v>-27.584000000027601</c:v>
                </c:pt>
                <c:pt idx="2881">
                  <c:v>-27.576000000027598</c:v>
                </c:pt>
                <c:pt idx="2882">
                  <c:v>-27.568000000027602</c:v>
                </c:pt>
                <c:pt idx="2883">
                  <c:v>-27.5600000000276</c:v>
                </c:pt>
                <c:pt idx="2884">
                  <c:v>-27.552000000027601</c:v>
                </c:pt>
                <c:pt idx="2885">
                  <c:v>-27.544000000027598</c:v>
                </c:pt>
                <c:pt idx="2886">
                  <c:v>-27.536000000027499</c:v>
                </c:pt>
                <c:pt idx="2887">
                  <c:v>-27.5280000000275</c:v>
                </c:pt>
                <c:pt idx="2888">
                  <c:v>-27.520000000027501</c:v>
                </c:pt>
                <c:pt idx="2889">
                  <c:v>-27.512000000027502</c:v>
                </c:pt>
                <c:pt idx="2890">
                  <c:v>-27.504000000027499</c:v>
                </c:pt>
                <c:pt idx="2891">
                  <c:v>-27.4960000000275</c:v>
                </c:pt>
                <c:pt idx="2892">
                  <c:v>-27.488000000027501</c:v>
                </c:pt>
                <c:pt idx="2893">
                  <c:v>-27.480000000027498</c:v>
                </c:pt>
                <c:pt idx="2894">
                  <c:v>-27.472000000027499</c:v>
                </c:pt>
                <c:pt idx="2895">
                  <c:v>-27.4640000000275</c:v>
                </c:pt>
                <c:pt idx="2896">
                  <c:v>-27.456000000027501</c:v>
                </c:pt>
                <c:pt idx="2897">
                  <c:v>-27.448000000027498</c:v>
                </c:pt>
                <c:pt idx="2898">
                  <c:v>-27.440000000027503</c:v>
                </c:pt>
                <c:pt idx="2899">
                  <c:v>-27.432000000027401</c:v>
                </c:pt>
                <c:pt idx="2900">
                  <c:v>-27.424000000027398</c:v>
                </c:pt>
                <c:pt idx="2901">
                  <c:v>-27.416000000027402</c:v>
                </c:pt>
                <c:pt idx="2902">
                  <c:v>-27.4080000000274</c:v>
                </c:pt>
                <c:pt idx="2903">
                  <c:v>-27.400000000027401</c:v>
                </c:pt>
                <c:pt idx="2904">
                  <c:v>-27.392000000027402</c:v>
                </c:pt>
                <c:pt idx="2905">
                  <c:v>-27.384000000027399</c:v>
                </c:pt>
                <c:pt idx="2906">
                  <c:v>-27.3760000000274</c:v>
                </c:pt>
                <c:pt idx="2907">
                  <c:v>-27.368000000027401</c:v>
                </c:pt>
                <c:pt idx="2908">
                  <c:v>-27.360000000027402</c:v>
                </c:pt>
                <c:pt idx="2909">
                  <c:v>-27.352000000027399</c:v>
                </c:pt>
                <c:pt idx="2910">
                  <c:v>-27.3440000000274</c:v>
                </c:pt>
                <c:pt idx="2911">
                  <c:v>-27.336000000027301</c:v>
                </c:pt>
                <c:pt idx="2912">
                  <c:v>-27.328000000027298</c:v>
                </c:pt>
                <c:pt idx="2913">
                  <c:v>-27.320000000027303</c:v>
                </c:pt>
                <c:pt idx="2914">
                  <c:v>-27.3120000000273</c:v>
                </c:pt>
                <c:pt idx="2915">
                  <c:v>-27.304000000027301</c:v>
                </c:pt>
                <c:pt idx="2916">
                  <c:v>-27.296000000027298</c:v>
                </c:pt>
                <c:pt idx="2917">
                  <c:v>-27.288000000027299</c:v>
                </c:pt>
                <c:pt idx="2918">
                  <c:v>-27.2800000000273</c:v>
                </c:pt>
                <c:pt idx="2919">
                  <c:v>-27.272000000027298</c:v>
                </c:pt>
                <c:pt idx="2920">
                  <c:v>-27.264000000027302</c:v>
                </c:pt>
                <c:pt idx="2921">
                  <c:v>-27.256000000027299</c:v>
                </c:pt>
                <c:pt idx="2922">
                  <c:v>-27.2480000000273</c:v>
                </c:pt>
                <c:pt idx="2923">
                  <c:v>-27.240000000027301</c:v>
                </c:pt>
                <c:pt idx="2924">
                  <c:v>-27.232000000027199</c:v>
                </c:pt>
                <c:pt idx="2925">
                  <c:v>-27.2240000000272</c:v>
                </c:pt>
                <c:pt idx="2926">
                  <c:v>-27.216000000027201</c:v>
                </c:pt>
                <c:pt idx="2927">
                  <c:v>-27.208000000027202</c:v>
                </c:pt>
                <c:pt idx="2928">
                  <c:v>-27.200000000027199</c:v>
                </c:pt>
                <c:pt idx="2929">
                  <c:v>-27.1920000000272</c:v>
                </c:pt>
                <c:pt idx="2930">
                  <c:v>-27.184000000027201</c:v>
                </c:pt>
                <c:pt idx="2931">
                  <c:v>-27.176000000027198</c:v>
                </c:pt>
                <c:pt idx="2932">
                  <c:v>-27.168000000027202</c:v>
                </c:pt>
                <c:pt idx="2933">
                  <c:v>-27.1600000000272</c:v>
                </c:pt>
                <c:pt idx="2934">
                  <c:v>-27.152000000027201</c:v>
                </c:pt>
                <c:pt idx="2935">
                  <c:v>-27.144000000027198</c:v>
                </c:pt>
                <c:pt idx="2936">
                  <c:v>-27.136000000027099</c:v>
                </c:pt>
                <c:pt idx="2937">
                  <c:v>-27.1280000000271</c:v>
                </c:pt>
                <c:pt idx="2938">
                  <c:v>-27.120000000027101</c:v>
                </c:pt>
                <c:pt idx="2939">
                  <c:v>-27.112000000027102</c:v>
                </c:pt>
                <c:pt idx="2940">
                  <c:v>-27.104000000027099</c:v>
                </c:pt>
                <c:pt idx="2941">
                  <c:v>-27.096000000027097</c:v>
                </c:pt>
                <c:pt idx="2942">
                  <c:v>-27.088000000027101</c:v>
                </c:pt>
                <c:pt idx="2943">
                  <c:v>-27.080000000027098</c:v>
                </c:pt>
                <c:pt idx="2944">
                  <c:v>-27.072000000027099</c:v>
                </c:pt>
                <c:pt idx="2945">
                  <c:v>-27.0640000000271</c:v>
                </c:pt>
                <c:pt idx="2946">
                  <c:v>-27.056000000027101</c:v>
                </c:pt>
                <c:pt idx="2947">
                  <c:v>-27.048000000027098</c:v>
                </c:pt>
                <c:pt idx="2948">
                  <c:v>-27.040000000027103</c:v>
                </c:pt>
                <c:pt idx="2949">
                  <c:v>-27.032000000027001</c:v>
                </c:pt>
                <c:pt idx="2950">
                  <c:v>-27.024000000026998</c:v>
                </c:pt>
                <c:pt idx="2951">
                  <c:v>-27.016000000027002</c:v>
                </c:pt>
                <c:pt idx="2952">
                  <c:v>-27.008000000027</c:v>
                </c:pt>
                <c:pt idx="2953">
                  <c:v>-27.000000000027001</c:v>
                </c:pt>
                <c:pt idx="2954">
                  <c:v>-26.992000000027002</c:v>
                </c:pt>
                <c:pt idx="2955">
                  <c:v>-26.984000000026999</c:v>
                </c:pt>
                <c:pt idx="2956">
                  <c:v>-26.976000000027</c:v>
                </c:pt>
                <c:pt idx="2957">
                  <c:v>-26.968000000027001</c:v>
                </c:pt>
                <c:pt idx="2958">
                  <c:v>-26.960000000027001</c:v>
                </c:pt>
                <c:pt idx="2959">
                  <c:v>-26.952000000026999</c:v>
                </c:pt>
                <c:pt idx="2960">
                  <c:v>-26.944000000027</c:v>
                </c:pt>
                <c:pt idx="2961">
                  <c:v>-26.936000000026901</c:v>
                </c:pt>
                <c:pt idx="2962">
                  <c:v>-26.928000000026898</c:v>
                </c:pt>
                <c:pt idx="2963">
                  <c:v>-26.920000000026903</c:v>
                </c:pt>
                <c:pt idx="2964">
                  <c:v>-26.9120000000269</c:v>
                </c:pt>
                <c:pt idx="2965">
                  <c:v>-26.904000000026901</c:v>
                </c:pt>
                <c:pt idx="2966">
                  <c:v>-26.896000000026898</c:v>
                </c:pt>
                <c:pt idx="2967">
                  <c:v>-26.888000000026899</c:v>
                </c:pt>
                <c:pt idx="2968">
                  <c:v>-26.8800000000269</c:v>
                </c:pt>
                <c:pt idx="2969">
                  <c:v>-26.872000000026897</c:v>
                </c:pt>
                <c:pt idx="2970">
                  <c:v>-26.864000000026902</c:v>
                </c:pt>
                <c:pt idx="2971">
                  <c:v>-26.856000000026899</c:v>
                </c:pt>
                <c:pt idx="2972">
                  <c:v>-26.8480000000269</c:v>
                </c:pt>
                <c:pt idx="2973">
                  <c:v>-26.840000000026901</c:v>
                </c:pt>
                <c:pt idx="2974">
                  <c:v>-26.832000000026799</c:v>
                </c:pt>
                <c:pt idx="2975">
                  <c:v>-26.8240000000268</c:v>
                </c:pt>
                <c:pt idx="2976">
                  <c:v>-26.816000000026801</c:v>
                </c:pt>
                <c:pt idx="2977">
                  <c:v>-26.808000000026802</c:v>
                </c:pt>
                <c:pt idx="2978">
                  <c:v>-26.800000000026799</c:v>
                </c:pt>
                <c:pt idx="2979">
                  <c:v>-26.7920000000268</c:v>
                </c:pt>
                <c:pt idx="2980">
                  <c:v>-26.784000000026801</c:v>
                </c:pt>
                <c:pt idx="2981">
                  <c:v>-26.776000000026798</c:v>
                </c:pt>
                <c:pt idx="2982">
                  <c:v>-26.768000000026802</c:v>
                </c:pt>
                <c:pt idx="2983">
                  <c:v>-26.7600000000268</c:v>
                </c:pt>
                <c:pt idx="2984">
                  <c:v>-26.752000000026801</c:v>
                </c:pt>
                <c:pt idx="2985">
                  <c:v>-26.744000000026798</c:v>
                </c:pt>
                <c:pt idx="2986">
                  <c:v>-26.736000000026699</c:v>
                </c:pt>
                <c:pt idx="2987">
                  <c:v>-26.7280000000267</c:v>
                </c:pt>
                <c:pt idx="2988">
                  <c:v>-26.720000000026701</c:v>
                </c:pt>
                <c:pt idx="2989">
                  <c:v>-26.712000000026702</c:v>
                </c:pt>
                <c:pt idx="2990">
                  <c:v>-26.704000000026699</c:v>
                </c:pt>
                <c:pt idx="2991">
                  <c:v>-26.6960000000267</c:v>
                </c:pt>
                <c:pt idx="2992">
                  <c:v>-26.688000000026701</c:v>
                </c:pt>
                <c:pt idx="2993">
                  <c:v>-26.680000000026698</c:v>
                </c:pt>
                <c:pt idx="2994">
                  <c:v>-26.672000000026699</c:v>
                </c:pt>
                <c:pt idx="2995">
                  <c:v>-26.6640000000267</c:v>
                </c:pt>
                <c:pt idx="2996">
                  <c:v>-26.656000000026701</c:v>
                </c:pt>
                <c:pt idx="2997">
                  <c:v>-26.648000000026698</c:v>
                </c:pt>
                <c:pt idx="2998">
                  <c:v>-26.640000000026703</c:v>
                </c:pt>
                <c:pt idx="2999">
                  <c:v>-26.632000000026601</c:v>
                </c:pt>
                <c:pt idx="3000">
                  <c:v>-26.624000000026598</c:v>
                </c:pt>
                <c:pt idx="3001">
                  <c:v>-26.616000000026602</c:v>
                </c:pt>
                <c:pt idx="3002">
                  <c:v>-26.6080000000266</c:v>
                </c:pt>
                <c:pt idx="3003">
                  <c:v>-26.600000000026601</c:v>
                </c:pt>
                <c:pt idx="3004">
                  <c:v>-26.592000000026601</c:v>
                </c:pt>
                <c:pt idx="3005">
                  <c:v>-26.584000000026599</c:v>
                </c:pt>
                <c:pt idx="3006">
                  <c:v>-26.5760000000266</c:v>
                </c:pt>
                <c:pt idx="3007">
                  <c:v>-26.568000000026601</c:v>
                </c:pt>
                <c:pt idx="3008">
                  <c:v>-26.560000000026601</c:v>
                </c:pt>
                <c:pt idx="3009">
                  <c:v>-26.552000000026599</c:v>
                </c:pt>
                <c:pt idx="3010">
                  <c:v>-26.5440000000266</c:v>
                </c:pt>
                <c:pt idx="3011">
                  <c:v>-26.536000000026501</c:v>
                </c:pt>
                <c:pt idx="3012">
                  <c:v>-26.528000000026498</c:v>
                </c:pt>
                <c:pt idx="3013">
                  <c:v>-26.520000000026503</c:v>
                </c:pt>
                <c:pt idx="3014">
                  <c:v>-26.5120000000265</c:v>
                </c:pt>
                <c:pt idx="3015">
                  <c:v>-26.504000000026501</c:v>
                </c:pt>
                <c:pt idx="3016">
                  <c:v>-26.496000000026498</c:v>
                </c:pt>
                <c:pt idx="3017">
                  <c:v>-26.488000000026499</c:v>
                </c:pt>
                <c:pt idx="3018">
                  <c:v>-26.4800000000265</c:v>
                </c:pt>
                <c:pt idx="3019">
                  <c:v>-26.472000000026497</c:v>
                </c:pt>
                <c:pt idx="3020">
                  <c:v>-26.464000000026502</c:v>
                </c:pt>
                <c:pt idx="3021">
                  <c:v>-26.456000000026499</c:v>
                </c:pt>
                <c:pt idx="3022">
                  <c:v>-26.4480000000265</c:v>
                </c:pt>
                <c:pt idx="3023">
                  <c:v>-26.440000000026501</c:v>
                </c:pt>
                <c:pt idx="3024">
                  <c:v>-26.432000000026399</c:v>
                </c:pt>
                <c:pt idx="3025">
                  <c:v>-26.4240000000264</c:v>
                </c:pt>
                <c:pt idx="3026">
                  <c:v>-26.416000000026401</c:v>
                </c:pt>
                <c:pt idx="3027">
                  <c:v>-26.408000000026401</c:v>
                </c:pt>
                <c:pt idx="3028">
                  <c:v>-26.400000000026399</c:v>
                </c:pt>
                <c:pt idx="3029">
                  <c:v>-26.3920000000264</c:v>
                </c:pt>
                <c:pt idx="3030">
                  <c:v>-26.384000000026401</c:v>
                </c:pt>
                <c:pt idx="3031">
                  <c:v>-26.376000000026398</c:v>
                </c:pt>
                <c:pt idx="3032">
                  <c:v>-26.368000000026402</c:v>
                </c:pt>
                <c:pt idx="3033">
                  <c:v>-26.3600000000264</c:v>
                </c:pt>
                <c:pt idx="3034">
                  <c:v>-26.352000000026401</c:v>
                </c:pt>
                <c:pt idx="3035">
                  <c:v>-26.344000000026398</c:v>
                </c:pt>
                <c:pt idx="3036">
                  <c:v>-26.336000000026299</c:v>
                </c:pt>
                <c:pt idx="3037">
                  <c:v>-26.3280000000263</c:v>
                </c:pt>
                <c:pt idx="3038">
                  <c:v>-26.320000000026301</c:v>
                </c:pt>
                <c:pt idx="3039">
                  <c:v>-26.312000000026302</c:v>
                </c:pt>
                <c:pt idx="3040">
                  <c:v>-26.304000000026299</c:v>
                </c:pt>
                <c:pt idx="3041">
                  <c:v>-26.296000000026297</c:v>
                </c:pt>
                <c:pt idx="3042">
                  <c:v>-26.288000000026301</c:v>
                </c:pt>
                <c:pt idx="3043">
                  <c:v>-26.280000000026298</c:v>
                </c:pt>
                <c:pt idx="3044">
                  <c:v>-26.272000000026299</c:v>
                </c:pt>
                <c:pt idx="3045">
                  <c:v>-26.2640000000263</c:v>
                </c:pt>
                <c:pt idx="3046">
                  <c:v>-26.256000000026301</c:v>
                </c:pt>
                <c:pt idx="3047">
                  <c:v>-26.248000000026298</c:v>
                </c:pt>
                <c:pt idx="3048">
                  <c:v>-26.240000000026303</c:v>
                </c:pt>
                <c:pt idx="3049">
                  <c:v>-26.232000000026201</c:v>
                </c:pt>
                <c:pt idx="3050">
                  <c:v>-26.224000000026198</c:v>
                </c:pt>
                <c:pt idx="3051">
                  <c:v>-26.216000000026202</c:v>
                </c:pt>
                <c:pt idx="3052">
                  <c:v>-26.2080000000262</c:v>
                </c:pt>
                <c:pt idx="3053">
                  <c:v>-26.200000000026201</c:v>
                </c:pt>
                <c:pt idx="3054">
                  <c:v>-26.192000000026201</c:v>
                </c:pt>
                <c:pt idx="3055">
                  <c:v>-26.184000000026199</c:v>
                </c:pt>
                <c:pt idx="3056">
                  <c:v>-26.1760000000262</c:v>
                </c:pt>
                <c:pt idx="3057">
                  <c:v>-26.168000000026201</c:v>
                </c:pt>
                <c:pt idx="3058">
                  <c:v>-26.160000000026201</c:v>
                </c:pt>
                <c:pt idx="3059">
                  <c:v>-26.152000000026199</c:v>
                </c:pt>
                <c:pt idx="3060">
                  <c:v>-26.1440000000262</c:v>
                </c:pt>
                <c:pt idx="3061">
                  <c:v>-26.136000000026101</c:v>
                </c:pt>
                <c:pt idx="3062">
                  <c:v>-26.128000000026098</c:v>
                </c:pt>
                <c:pt idx="3063">
                  <c:v>-26.120000000026103</c:v>
                </c:pt>
                <c:pt idx="3064">
                  <c:v>-26.1120000000261</c:v>
                </c:pt>
                <c:pt idx="3065">
                  <c:v>-26.104000000026101</c:v>
                </c:pt>
                <c:pt idx="3066">
                  <c:v>-26.096000000026098</c:v>
                </c:pt>
                <c:pt idx="3067">
                  <c:v>-26.088000000026099</c:v>
                </c:pt>
                <c:pt idx="3068">
                  <c:v>-26.0800000000261</c:v>
                </c:pt>
                <c:pt idx="3069">
                  <c:v>-26.072000000026097</c:v>
                </c:pt>
                <c:pt idx="3070">
                  <c:v>-26.064000000026102</c:v>
                </c:pt>
                <c:pt idx="3071">
                  <c:v>-26.056000000026099</c:v>
                </c:pt>
                <c:pt idx="3072">
                  <c:v>-26.0480000000261</c:v>
                </c:pt>
                <c:pt idx="3073">
                  <c:v>-26.040000000026101</c:v>
                </c:pt>
                <c:pt idx="3074">
                  <c:v>-26.032000000025999</c:v>
                </c:pt>
                <c:pt idx="3075">
                  <c:v>-26.024000000026</c:v>
                </c:pt>
                <c:pt idx="3076">
                  <c:v>-26.016000000026001</c:v>
                </c:pt>
                <c:pt idx="3077">
                  <c:v>-26.008000000026001</c:v>
                </c:pt>
                <c:pt idx="3078">
                  <c:v>-26.000000000025999</c:v>
                </c:pt>
                <c:pt idx="3079">
                  <c:v>-25.992000000026</c:v>
                </c:pt>
                <c:pt idx="3080">
                  <c:v>-25.984000000026001</c:v>
                </c:pt>
                <c:pt idx="3081">
                  <c:v>-25.976000000025998</c:v>
                </c:pt>
                <c:pt idx="3082">
                  <c:v>-25.968000000026002</c:v>
                </c:pt>
                <c:pt idx="3083">
                  <c:v>-25.960000000026</c:v>
                </c:pt>
                <c:pt idx="3084">
                  <c:v>-25.952000000026</c:v>
                </c:pt>
                <c:pt idx="3085">
                  <c:v>-25.944000000025998</c:v>
                </c:pt>
                <c:pt idx="3086">
                  <c:v>-25.936000000025899</c:v>
                </c:pt>
                <c:pt idx="3087">
                  <c:v>-25.9280000000259</c:v>
                </c:pt>
                <c:pt idx="3088">
                  <c:v>-25.920000000025901</c:v>
                </c:pt>
                <c:pt idx="3089">
                  <c:v>-25.912000000025902</c:v>
                </c:pt>
                <c:pt idx="3090">
                  <c:v>-25.904000000025899</c:v>
                </c:pt>
                <c:pt idx="3091">
                  <c:v>-25.8960000000259</c:v>
                </c:pt>
                <c:pt idx="3092">
                  <c:v>-25.888000000025901</c:v>
                </c:pt>
                <c:pt idx="3093">
                  <c:v>-25.880000000025898</c:v>
                </c:pt>
                <c:pt idx="3094">
                  <c:v>-25.872000000025899</c:v>
                </c:pt>
                <c:pt idx="3095">
                  <c:v>-25.8640000000259</c:v>
                </c:pt>
                <c:pt idx="3096">
                  <c:v>-25.856000000025901</c:v>
                </c:pt>
                <c:pt idx="3097">
                  <c:v>-25.848000000025898</c:v>
                </c:pt>
                <c:pt idx="3098">
                  <c:v>-25.840000000025903</c:v>
                </c:pt>
                <c:pt idx="3099">
                  <c:v>-25.832000000025801</c:v>
                </c:pt>
                <c:pt idx="3100">
                  <c:v>-25.824000000025798</c:v>
                </c:pt>
                <c:pt idx="3101">
                  <c:v>-25.816000000025802</c:v>
                </c:pt>
                <c:pt idx="3102">
                  <c:v>-25.8080000000258</c:v>
                </c:pt>
                <c:pt idx="3103">
                  <c:v>-25.800000000025801</c:v>
                </c:pt>
                <c:pt idx="3104">
                  <c:v>-25.792000000025801</c:v>
                </c:pt>
                <c:pt idx="3105">
                  <c:v>-25.784000000025799</c:v>
                </c:pt>
                <c:pt idx="3106">
                  <c:v>-25.7760000000258</c:v>
                </c:pt>
                <c:pt idx="3107">
                  <c:v>-25.7680000000258</c:v>
                </c:pt>
                <c:pt idx="3108">
                  <c:v>-25.760000000025801</c:v>
                </c:pt>
                <c:pt idx="3109">
                  <c:v>-25.752000000025799</c:v>
                </c:pt>
                <c:pt idx="3110">
                  <c:v>-25.7440000000258</c:v>
                </c:pt>
                <c:pt idx="3111">
                  <c:v>-25.736000000025701</c:v>
                </c:pt>
                <c:pt idx="3112">
                  <c:v>-25.728000000025698</c:v>
                </c:pt>
                <c:pt idx="3113">
                  <c:v>-25.720000000025703</c:v>
                </c:pt>
                <c:pt idx="3114">
                  <c:v>-25.7120000000257</c:v>
                </c:pt>
                <c:pt idx="3115">
                  <c:v>-25.704000000025701</c:v>
                </c:pt>
                <c:pt idx="3116">
                  <c:v>-25.696000000025698</c:v>
                </c:pt>
                <c:pt idx="3117">
                  <c:v>-25.688000000025699</c:v>
                </c:pt>
                <c:pt idx="3118">
                  <c:v>-25.6800000000257</c:v>
                </c:pt>
                <c:pt idx="3119">
                  <c:v>-25.672000000025697</c:v>
                </c:pt>
                <c:pt idx="3120">
                  <c:v>-25.664000000025702</c:v>
                </c:pt>
                <c:pt idx="3121">
                  <c:v>-25.656000000025699</c:v>
                </c:pt>
                <c:pt idx="3122">
                  <c:v>-25.6480000000257</c:v>
                </c:pt>
                <c:pt idx="3123">
                  <c:v>-25.640000000025701</c:v>
                </c:pt>
                <c:pt idx="3124">
                  <c:v>-25.632000000025599</c:v>
                </c:pt>
                <c:pt idx="3125">
                  <c:v>-25.6240000000256</c:v>
                </c:pt>
                <c:pt idx="3126">
                  <c:v>-25.616000000025601</c:v>
                </c:pt>
                <c:pt idx="3127">
                  <c:v>-25.608000000025601</c:v>
                </c:pt>
                <c:pt idx="3128">
                  <c:v>-25.600000000025599</c:v>
                </c:pt>
                <c:pt idx="3129">
                  <c:v>-25.5920000000256</c:v>
                </c:pt>
                <c:pt idx="3130">
                  <c:v>-25.5840000000256</c:v>
                </c:pt>
                <c:pt idx="3131">
                  <c:v>-25.576000000025598</c:v>
                </c:pt>
                <c:pt idx="3132">
                  <c:v>-25.568000000025602</c:v>
                </c:pt>
                <c:pt idx="3133">
                  <c:v>-25.5600000000256</c:v>
                </c:pt>
                <c:pt idx="3134">
                  <c:v>-25.5520000000256</c:v>
                </c:pt>
                <c:pt idx="3135">
                  <c:v>-25.544000000025598</c:v>
                </c:pt>
                <c:pt idx="3136">
                  <c:v>-25.536000000025499</c:v>
                </c:pt>
                <c:pt idx="3137">
                  <c:v>-25.5280000000255</c:v>
                </c:pt>
                <c:pt idx="3138">
                  <c:v>-25.520000000025501</c:v>
                </c:pt>
                <c:pt idx="3139">
                  <c:v>-25.512000000025502</c:v>
                </c:pt>
                <c:pt idx="3140">
                  <c:v>-25.504000000025499</c:v>
                </c:pt>
                <c:pt idx="3141">
                  <c:v>-25.496000000025496</c:v>
                </c:pt>
                <c:pt idx="3142">
                  <c:v>-25.488000000025501</c:v>
                </c:pt>
                <c:pt idx="3143">
                  <c:v>-25.480000000025498</c:v>
                </c:pt>
                <c:pt idx="3144">
                  <c:v>-25.472000000025499</c:v>
                </c:pt>
                <c:pt idx="3145">
                  <c:v>-25.4640000000255</c:v>
                </c:pt>
                <c:pt idx="3146">
                  <c:v>-25.456000000025501</c:v>
                </c:pt>
                <c:pt idx="3147">
                  <c:v>-25.448000000025498</c:v>
                </c:pt>
                <c:pt idx="3148">
                  <c:v>-25.440000000025503</c:v>
                </c:pt>
                <c:pt idx="3149">
                  <c:v>-25.432000000025401</c:v>
                </c:pt>
                <c:pt idx="3150">
                  <c:v>-25.424000000025398</c:v>
                </c:pt>
                <c:pt idx="3151">
                  <c:v>-25.416000000025402</c:v>
                </c:pt>
                <c:pt idx="3152">
                  <c:v>-25.4080000000254</c:v>
                </c:pt>
                <c:pt idx="3153">
                  <c:v>-25.4000000000254</c:v>
                </c:pt>
                <c:pt idx="3154">
                  <c:v>-25.392000000025401</c:v>
                </c:pt>
                <c:pt idx="3155">
                  <c:v>-25.384000000025399</c:v>
                </c:pt>
                <c:pt idx="3156">
                  <c:v>-25.3760000000254</c:v>
                </c:pt>
                <c:pt idx="3157">
                  <c:v>-25.3680000000254</c:v>
                </c:pt>
                <c:pt idx="3158">
                  <c:v>-25.360000000025401</c:v>
                </c:pt>
                <c:pt idx="3159">
                  <c:v>-25.352000000025399</c:v>
                </c:pt>
                <c:pt idx="3160">
                  <c:v>-25.3440000000254</c:v>
                </c:pt>
                <c:pt idx="3161">
                  <c:v>-25.336000000025301</c:v>
                </c:pt>
                <c:pt idx="3162">
                  <c:v>-25.328000000025298</c:v>
                </c:pt>
                <c:pt idx="3163">
                  <c:v>-25.320000000025303</c:v>
                </c:pt>
                <c:pt idx="3164">
                  <c:v>-25.3120000000253</c:v>
                </c:pt>
                <c:pt idx="3165">
                  <c:v>-25.304000000025301</c:v>
                </c:pt>
                <c:pt idx="3166">
                  <c:v>-25.296000000025302</c:v>
                </c:pt>
                <c:pt idx="3167">
                  <c:v>-25.288000000025299</c:v>
                </c:pt>
                <c:pt idx="3168">
                  <c:v>-25.2800000000253</c:v>
                </c:pt>
                <c:pt idx="3169">
                  <c:v>-25.272000000025297</c:v>
                </c:pt>
                <c:pt idx="3170">
                  <c:v>-25.264000000025302</c:v>
                </c:pt>
                <c:pt idx="3171">
                  <c:v>-25.256000000025299</c:v>
                </c:pt>
                <c:pt idx="3172">
                  <c:v>-25.2480000000253</c:v>
                </c:pt>
                <c:pt idx="3173">
                  <c:v>-25.240000000025301</c:v>
                </c:pt>
                <c:pt idx="3174">
                  <c:v>-25.232000000025199</c:v>
                </c:pt>
                <c:pt idx="3175">
                  <c:v>-25.2240000000252</c:v>
                </c:pt>
                <c:pt idx="3176">
                  <c:v>-25.2160000000252</c:v>
                </c:pt>
                <c:pt idx="3177">
                  <c:v>-25.208000000025201</c:v>
                </c:pt>
                <c:pt idx="3178">
                  <c:v>-25.200000000025199</c:v>
                </c:pt>
                <c:pt idx="3179">
                  <c:v>-25.1920000000252</c:v>
                </c:pt>
                <c:pt idx="3180">
                  <c:v>-25.1840000000252</c:v>
                </c:pt>
                <c:pt idx="3181">
                  <c:v>-25.176000000025198</c:v>
                </c:pt>
                <c:pt idx="3182">
                  <c:v>-25.168000000025202</c:v>
                </c:pt>
                <c:pt idx="3183">
                  <c:v>-25.1600000000252</c:v>
                </c:pt>
                <c:pt idx="3184">
                  <c:v>-25.1520000000252</c:v>
                </c:pt>
                <c:pt idx="3185">
                  <c:v>-25.144000000025198</c:v>
                </c:pt>
                <c:pt idx="3186">
                  <c:v>-25.136000000025099</c:v>
                </c:pt>
                <c:pt idx="3187">
                  <c:v>-25.1280000000251</c:v>
                </c:pt>
                <c:pt idx="3188">
                  <c:v>-25.120000000025101</c:v>
                </c:pt>
                <c:pt idx="3189">
                  <c:v>-25.112000000025102</c:v>
                </c:pt>
                <c:pt idx="3190">
                  <c:v>-25.104000000025099</c:v>
                </c:pt>
                <c:pt idx="3191">
                  <c:v>-25.0960000000251</c:v>
                </c:pt>
                <c:pt idx="3192">
                  <c:v>-25.088000000025101</c:v>
                </c:pt>
                <c:pt idx="3193">
                  <c:v>-25.080000000025098</c:v>
                </c:pt>
                <c:pt idx="3194">
                  <c:v>-25.072000000025099</c:v>
                </c:pt>
                <c:pt idx="3195">
                  <c:v>-25.0640000000251</c:v>
                </c:pt>
                <c:pt idx="3196">
                  <c:v>-25.056000000025101</c:v>
                </c:pt>
                <c:pt idx="3197">
                  <c:v>-25.048000000025098</c:v>
                </c:pt>
                <c:pt idx="3198">
                  <c:v>-25.040000000025103</c:v>
                </c:pt>
                <c:pt idx="3199">
                  <c:v>-25.032000000025</c:v>
                </c:pt>
                <c:pt idx="3200">
                  <c:v>-25.024000000024998</c:v>
                </c:pt>
                <c:pt idx="3201">
                  <c:v>-25.016000000025002</c:v>
                </c:pt>
                <c:pt idx="3202">
                  <c:v>-25.008000000025</c:v>
                </c:pt>
                <c:pt idx="3203">
                  <c:v>-25.000000000025</c:v>
                </c:pt>
                <c:pt idx="3204">
                  <c:v>-24.992000000025001</c:v>
                </c:pt>
                <c:pt idx="3205">
                  <c:v>-24.984000000024999</c:v>
                </c:pt>
                <c:pt idx="3206">
                  <c:v>-24.976000000025</c:v>
                </c:pt>
                <c:pt idx="3207">
                  <c:v>-24.968000000025</c:v>
                </c:pt>
                <c:pt idx="3208">
                  <c:v>-24.960000000025001</c:v>
                </c:pt>
                <c:pt idx="3209">
                  <c:v>-24.952000000024999</c:v>
                </c:pt>
                <c:pt idx="3210">
                  <c:v>-24.944000000025003</c:v>
                </c:pt>
                <c:pt idx="3211">
                  <c:v>-24.936000000024901</c:v>
                </c:pt>
                <c:pt idx="3212">
                  <c:v>-24.928000000024898</c:v>
                </c:pt>
                <c:pt idx="3213">
                  <c:v>-24.920000000024903</c:v>
                </c:pt>
                <c:pt idx="3214">
                  <c:v>-24.9120000000249</c:v>
                </c:pt>
                <c:pt idx="3215">
                  <c:v>-24.904000000024901</c:v>
                </c:pt>
                <c:pt idx="3216">
                  <c:v>-24.896000000024902</c:v>
                </c:pt>
                <c:pt idx="3217">
                  <c:v>-24.888000000024899</c:v>
                </c:pt>
                <c:pt idx="3218">
                  <c:v>-24.8800000000249</c:v>
                </c:pt>
                <c:pt idx="3219">
                  <c:v>-24.872000000024897</c:v>
                </c:pt>
                <c:pt idx="3220">
                  <c:v>-24.864000000024902</c:v>
                </c:pt>
                <c:pt idx="3221">
                  <c:v>-24.856000000024899</c:v>
                </c:pt>
                <c:pt idx="3222">
                  <c:v>-24.8480000000249</c:v>
                </c:pt>
                <c:pt idx="3223">
                  <c:v>-24.840000000024901</c:v>
                </c:pt>
                <c:pt idx="3224">
                  <c:v>-24.832000000024799</c:v>
                </c:pt>
                <c:pt idx="3225">
                  <c:v>-24.8240000000248</c:v>
                </c:pt>
                <c:pt idx="3226">
                  <c:v>-24.8160000000248</c:v>
                </c:pt>
                <c:pt idx="3227">
                  <c:v>-24.808000000024801</c:v>
                </c:pt>
                <c:pt idx="3228">
                  <c:v>-24.800000000024799</c:v>
                </c:pt>
                <c:pt idx="3229">
                  <c:v>-24.7920000000248</c:v>
                </c:pt>
                <c:pt idx="3230">
                  <c:v>-24.7840000000248</c:v>
                </c:pt>
                <c:pt idx="3231">
                  <c:v>-24.776000000024798</c:v>
                </c:pt>
                <c:pt idx="3232">
                  <c:v>-24.768000000024802</c:v>
                </c:pt>
                <c:pt idx="3233">
                  <c:v>-24.7600000000248</c:v>
                </c:pt>
                <c:pt idx="3234">
                  <c:v>-24.7520000000248</c:v>
                </c:pt>
                <c:pt idx="3235">
                  <c:v>-24.744000000024801</c:v>
                </c:pt>
                <c:pt idx="3236">
                  <c:v>-24.736000000024699</c:v>
                </c:pt>
                <c:pt idx="3237">
                  <c:v>-24.7280000000247</c:v>
                </c:pt>
                <c:pt idx="3238">
                  <c:v>-24.720000000024701</c:v>
                </c:pt>
                <c:pt idx="3239">
                  <c:v>-24.712000000024702</c:v>
                </c:pt>
                <c:pt idx="3240">
                  <c:v>-24.704000000024699</c:v>
                </c:pt>
                <c:pt idx="3241">
                  <c:v>-24.6960000000247</c:v>
                </c:pt>
                <c:pt idx="3242">
                  <c:v>-24.688000000024701</c:v>
                </c:pt>
                <c:pt idx="3243">
                  <c:v>-24.680000000024698</c:v>
                </c:pt>
                <c:pt idx="3244">
                  <c:v>-24.672000000024699</c:v>
                </c:pt>
                <c:pt idx="3245">
                  <c:v>-24.6640000000247</c:v>
                </c:pt>
                <c:pt idx="3246">
                  <c:v>-24.656000000024701</c:v>
                </c:pt>
                <c:pt idx="3247">
                  <c:v>-24.648000000024698</c:v>
                </c:pt>
                <c:pt idx="3248">
                  <c:v>-24.640000000024703</c:v>
                </c:pt>
                <c:pt idx="3249">
                  <c:v>-24.6320000000246</c:v>
                </c:pt>
                <c:pt idx="3250">
                  <c:v>-24.624000000024598</c:v>
                </c:pt>
                <c:pt idx="3251">
                  <c:v>-24.616000000024602</c:v>
                </c:pt>
                <c:pt idx="3252">
                  <c:v>-24.6080000000246</c:v>
                </c:pt>
                <c:pt idx="3253">
                  <c:v>-24.6000000000246</c:v>
                </c:pt>
                <c:pt idx="3254">
                  <c:v>-24.592000000024601</c:v>
                </c:pt>
                <c:pt idx="3255">
                  <c:v>-24.584000000024599</c:v>
                </c:pt>
                <c:pt idx="3256">
                  <c:v>-24.5760000000246</c:v>
                </c:pt>
                <c:pt idx="3257">
                  <c:v>-24.5680000000246</c:v>
                </c:pt>
                <c:pt idx="3258">
                  <c:v>-24.560000000024601</c:v>
                </c:pt>
                <c:pt idx="3259">
                  <c:v>-24.552000000024599</c:v>
                </c:pt>
                <c:pt idx="3260">
                  <c:v>-24.544000000024603</c:v>
                </c:pt>
                <c:pt idx="3261">
                  <c:v>-24.536000000024501</c:v>
                </c:pt>
                <c:pt idx="3262">
                  <c:v>-24.528000000024498</c:v>
                </c:pt>
                <c:pt idx="3263">
                  <c:v>-24.520000000024503</c:v>
                </c:pt>
                <c:pt idx="3264">
                  <c:v>-24.5120000000245</c:v>
                </c:pt>
                <c:pt idx="3265">
                  <c:v>-24.504000000024501</c:v>
                </c:pt>
                <c:pt idx="3266">
                  <c:v>-24.496000000024502</c:v>
                </c:pt>
                <c:pt idx="3267">
                  <c:v>-24.488000000024499</c:v>
                </c:pt>
                <c:pt idx="3268">
                  <c:v>-24.4800000000245</c:v>
                </c:pt>
                <c:pt idx="3269">
                  <c:v>-24.472000000024497</c:v>
                </c:pt>
                <c:pt idx="3270">
                  <c:v>-24.464000000024502</c:v>
                </c:pt>
                <c:pt idx="3271">
                  <c:v>-24.456000000024499</c:v>
                </c:pt>
                <c:pt idx="3272">
                  <c:v>-24.4480000000245</c:v>
                </c:pt>
                <c:pt idx="3273">
                  <c:v>-24.440000000024501</c:v>
                </c:pt>
                <c:pt idx="3274">
                  <c:v>-24.432000000024399</c:v>
                </c:pt>
                <c:pt idx="3275">
                  <c:v>-24.4240000000244</c:v>
                </c:pt>
                <c:pt idx="3276">
                  <c:v>-24.4160000000244</c:v>
                </c:pt>
                <c:pt idx="3277">
                  <c:v>-24.408000000024401</c:v>
                </c:pt>
                <c:pt idx="3278">
                  <c:v>-24.400000000024399</c:v>
                </c:pt>
                <c:pt idx="3279">
                  <c:v>-24.392000000024399</c:v>
                </c:pt>
                <c:pt idx="3280">
                  <c:v>-24.3840000000244</c:v>
                </c:pt>
                <c:pt idx="3281">
                  <c:v>-24.376000000024398</c:v>
                </c:pt>
                <c:pt idx="3282">
                  <c:v>-24.368000000024402</c:v>
                </c:pt>
                <c:pt idx="3283">
                  <c:v>-24.360000000024399</c:v>
                </c:pt>
                <c:pt idx="3284">
                  <c:v>-24.3520000000244</c:v>
                </c:pt>
                <c:pt idx="3285">
                  <c:v>-24.344000000024401</c:v>
                </c:pt>
                <c:pt idx="3286">
                  <c:v>-24.336000000024299</c:v>
                </c:pt>
                <c:pt idx="3287">
                  <c:v>-24.3280000000243</c:v>
                </c:pt>
                <c:pt idx="3288">
                  <c:v>-24.320000000024301</c:v>
                </c:pt>
                <c:pt idx="3289">
                  <c:v>-24.312000000024302</c:v>
                </c:pt>
                <c:pt idx="3290">
                  <c:v>-24.304000000024299</c:v>
                </c:pt>
                <c:pt idx="3291">
                  <c:v>-24.2960000000243</c:v>
                </c:pt>
                <c:pt idx="3292">
                  <c:v>-24.288000000024301</c:v>
                </c:pt>
                <c:pt idx="3293">
                  <c:v>-24.280000000024298</c:v>
                </c:pt>
                <c:pt idx="3294">
                  <c:v>-24.272000000024299</c:v>
                </c:pt>
                <c:pt idx="3295">
                  <c:v>-24.2640000000243</c:v>
                </c:pt>
                <c:pt idx="3296">
                  <c:v>-24.256000000024301</c:v>
                </c:pt>
                <c:pt idx="3297">
                  <c:v>-24.248000000024298</c:v>
                </c:pt>
                <c:pt idx="3298">
                  <c:v>-24.240000000024303</c:v>
                </c:pt>
                <c:pt idx="3299">
                  <c:v>-24.2320000000242</c:v>
                </c:pt>
                <c:pt idx="3300">
                  <c:v>-24.224000000024198</c:v>
                </c:pt>
                <c:pt idx="3301">
                  <c:v>-24.216000000024202</c:v>
                </c:pt>
                <c:pt idx="3302">
                  <c:v>-24.208000000024199</c:v>
                </c:pt>
                <c:pt idx="3303">
                  <c:v>-24.2000000000242</c:v>
                </c:pt>
                <c:pt idx="3304">
                  <c:v>-24.192000000024201</c:v>
                </c:pt>
                <c:pt idx="3305">
                  <c:v>-24.184000000024199</c:v>
                </c:pt>
                <c:pt idx="3306">
                  <c:v>-24.176000000024199</c:v>
                </c:pt>
                <c:pt idx="3307">
                  <c:v>-24.1680000000242</c:v>
                </c:pt>
                <c:pt idx="3308">
                  <c:v>-24.160000000024201</c:v>
                </c:pt>
                <c:pt idx="3309">
                  <c:v>-24.152000000024199</c:v>
                </c:pt>
                <c:pt idx="3310">
                  <c:v>-24.144000000024203</c:v>
                </c:pt>
                <c:pt idx="3311">
                  <c:v>-24.136000000024101</c:v>
                </c:pt>
                <c:pt idx="3312">
                  <c:v>-24.128000000024098</c:v>
                </c:pt>
                <c:pt idx="3313">
                  <c:v>-24.120000000024103</c:v>
                </c:pt>
                <c:pt idx="3314">
                  <c:v>-24.1120000000241</c:v>
                </c:pt>
                <c:pt idx="3315">
                  <c:v>-24.104000000024101</c:v>
                </c:pt>
                <c:pt idx="3316">
                  <c:v>-24.096000000024102</c:v>
                </c:pt>
                <c:pt idx="3317">
                  <c:v>-24.088000000024099</c:v>
                </c:pt>
                <c:pt idx="3318">
                  <c:v>-24.0800000000241</c:v>
                </c:pt>
                <c:pt idx="3319">
                  <c:v>-24.072000000024097</c:v>
                </c:pt>
                <c:pt idx="3320">
                  <c:v>-24.064000000024102</c:v>
                </c:pt>
                <c:pt idx="3321">
                  <c:v>-24.056000000024099</c:v>
                </c:pt>
                <c:pt idx="3322">
                  <c:v>-24.0480000000241</c:v>
                </c:pt>
                <c:pt idx="3323">
                  <c:v>-24.040000000024101</c:v>
                </c:pt>
                <c:pt idx="3324">
                  <c:v>-24.032000000023999</c:v>
                </c:pt>
                <c:pt idx="3325">
                  <c:v>-24.024000000023999</c:v>
                </c:pt>
                <c:pt idx="3326">
                  <c:v>-24.016000000024</c:v>
                </c:pt>
                <c:pt idx="3327">
                  <c:v>-24.008000000024001</c:v>
                </c:pt>
                <c:pt idx="3328">
                  <c:v>-24.000000000023999</c:v>
                </c:pt>
                <c:pt idx="3329">
                  <c:v>-23.992000000023999</c:v>
                </c:pt>
                <c:pt idx="3330">
                  <c:v>-23.984000000024</c:v>
                </c:pt>
                <c:pt idx="3331">
                  <c:v>-23.976000000023998</c:v>
                </c:pt>
                <c:pt idx="3332">
                  <c:v>-23.968000000024002</c:v>
                </c:pt>
                <c:pt idx="3333">
                  <c:v>-23.960000000023999</c:v>
                </c:pt>
                <c:pt idx="3334">
                  <c:v>-23.952000000024</c:v>
                </c:pt>
                <c:pt idx="3335">
                  <c:v>-23.944000000024001</c:v>
                </c:pt>
                <c:pt idx="3336">
                  <c:v>-23.936000000023899</c:v>
                </c:pt>
                <c:pt idx="3337">
                  <c:v>-23.9280000000239</c:v>
                </c:pt>
                <c:pt idx="3338">
                  <c:v>-23.920000000023901</c:v>
                </c:pt>
                <c:pt idx="3339">
                  <c:v>-23.912000000023902</c:v>
                </c:pt>
                <c:pt idx="3340">
                  <c:v>-23.904000000023899</c:v>
                </c:pt>
                <c:pt idx="3341">
                  <c:v>-23.8960000000239</c:v>
                </c:pt>
                <c:pt idx="3342">
                  <c:v>-23.888000000023901</c:v>
                </c:pt>
                <c:pt idx="3343">
                  <c:v>-23.880000000023898</c:v>
                </c:pt>
                <c:pt idx="3344">
                  <c:v>-23.872000000023899</c:v>
                </c:pt>
                <c:pt idx="3345">
                  <c:v>-23.8640000000239</c:v>
                </c:pt>
                <c:pt idx="3346">
                  <c:v>-23.856000000023901</c:v>
                </c:pt>
                <c:pt idx="3347">
                  <c:v>-23.848000000023898</c:v>
                </c:pt>
                <c:pt idx="3348">
                  <c:v>-23.840000000023903</c:v>
                </c:pt>
                <c:pt idx="3349">
                  <c:v>-23.8320000000238</c:v>
                </c:pt>
                <c:pt idx="3350">
                  <c:v>-23.824000000023798</c:v>
                </c:pt>
                <c:pt idx="3351">
                  <c:v>-23.816000000023802</c:v>
                </c:pt>
                <c:pt idx="3352">
                  <c:v>-23.808000000023799</c:v>
                </c:pt>
                <c:pt idx="3353">
                  <c:v>-23.8000000000238</c:v>
                </c:pt>
                <c:pt idx="3354">
                  <c:v>-23.792000000023801</c:v>
                </c:pt>
                <c:pt idx="3355">
                  <c:v>-23.784000000023799</c:v>
                </c:pt>
                <c:pt idx="3356">
                  <c:v>-23.776000000023799</c:v>
                </c:pt>
                <c:pt idx="3357">
                  <c:v>-23.7680000000238</c:v>
                </c:pt>
                <c:pt idx="3358">
                  <c:v>-23.760000000023801</c:v>
                </c:pt>
                <c:pt idx="3359">
                  <c:v>-23.752000000023799</c:v>
                </c:pt>
                <c:pt idx="3360">
                  <c:v>-23.744000000023803</c:v>
                </c:pt>
                <c:pt idx="3361">
                  <c:v>-23.736000000023701</c:v>
                </c:pt>
                <c:pt idx="3362">
                  <c:v>-23.728000000023698</c:v>
                </c:pt>
                <c:pt idx="3363">
                  <c:v>-23.720000000023703</c:v>
                </c:pt>
                <c:pt idx="3364">
                  <c:v>-23.7120000000237</c:v>
                </c:pt>
                <c:pt idx="3365">
                  <c:v>-23.704000000023701</c:v>
                </c:pt>
                <c:pt idx="3366">
                  <c:v>-23.696000000023702</c:v>
                </c:pt>
                <c:pt idx="3367">
                  <c:v>-23.688000000023699</c:v>
                </c:pt>
                <c:pt idx="3368">
                  <c:v>-23.6800000000237</c:v>
                </c:pt>
                <c:pt idx="3369">
                  <c:v>-23.672000000023697</c:v>
                </c:pt>
                <c:pt idx="3370">
                  <c:v>-23.664000000023702</c:v>
                </c:pt>
                <c:pt idx="3371">
                  <c:v>-23.656000000023699</c:v>
                </c:pt>
                <c:pt idx="3372">
                  <c:v>-23.6480000000237</c:v>
                </c:pt>
                <c:pt idx="3373">
                  <c:v>-23.640000000023701</c:v>
                </c:pt>
                <c:pt idx="3374">
                  <c:v>-23.632000000023599</c:v>
                </c:pt>
                <c:pt idx="3375">
                  <c:v>-23.624000000023599</c:v>
                </c:pt>
                <c:pt idx="3376">
                  <c:v>-23.6160000000236</c:v>
                </c:pt>
                <c:pt idx="3377">
                  <c:v>-23.608000000023601</c:v>
                </c:pt>
                <c:pt idx="3378">
                  <c:v>-23.600000000023599</c:v>
                </c:pt>
                <c:pt idx="3379">
                  <c:v>-23.592000000023599</c:v>
                </c:pt>
                <c:pt idx="3380">
                  <c:v>-23.5840000000236</c:v>
                </c:pt>
                <c:pt idx="3381">
                  <c:v>-23.576000000023598</c:v>
                </c:pt>
                <c:pt idx="3382">
                  <c:v>-23.568000000023602</c:v>
                </c:pt>
                <c:pt idx="3383">
                  <c:v>-23.560000000023599</c:v>
                </c:pt>
                <c:pt idx="3384">
                  <c:v>-23.5520000000236</c:v>
                </c:pt>
                <c:pt idx="3385">
                  <c:v>-23.544000000023601</c:v>
                </c:pt>
                <c:pt idx="3386">
                  <c:v>-23.536000000023499</c:v>
                </c:pt>
                <c:pt idx="3387">
                  <c:v>-23.5280000000235</c:v>
                </c:pt>
                <c:pt idx="3388">
                  <c:v>-23.520000000023501</c:v>
                </c:pt>
                <c:pt idx="3389">
                  <c:v>-23.512000000023502</c:v>
                </c:pt>
                <c:pt idx="3390">
                  <c:v>-23.504000000023499</c:v>
                </c:pt>
                <c:pt idx="3391">
                  <c:v>-23.4960000000235</c:v>
                </c:pt>
                <c:pt idx="3392">
                  <c:v>-23.488000000023501</c:v>
                </c:pt>
                <c:pt idx="3393">
                  <c:v>-23.480000000023498</c:v>
                </c:pt>
                <c:pt idx="3394">
                  <c:v>-23.472000000023499</c:v>
                </c:pt>
                <c:pt idx="3395">
                  <c:v>-23.4640000000235</c:v>
                </c:pt>
                <c:pt idx="3396">
                  <c:v>-23.456000000023501</c:v>
                </c:pt>
                <c:pt idx="3397">
                  <c:v>-23.448000000023498</c:v>
                </c:pt>
                <c:pt idx="3398">
                  <c:v>-23.440000000023502</c:v>
                </c:pt>
                <c:pt idx="3399">
                  <c:v>-23.4320000000234</c:v>
                </c:pt>
                <c:pt idx="3400">
                  <c:v>-23.424000000023398</c:v>
                </c:pt>
                <c:pt idx="3401">
                  <c:v>-23.416000000023402</c:v>
                </c:pt>
                <c:pt idx="3402">
                  <c:v>-23.408000000023399</c:v>
                </c:pt>
                <c:pt idx="3403">
                  <c:v>-23.4000000000234</c:v>
                </c:pt>
                <c:pt idx="3404">
                  <c:v>-23.392000000023401</c:v>
                </c:pt>
                <c:pt idx="3405">
                  <c:v>-23.384000000023399</c:v>
                </c:pt>
                <c:pt idx="3406">
                  <c:v>-23.376000000023399</c:v>
                </c:pt>
                <c:pt idx="3407">
                  <c:v>-23.3680000000234</c:v>
                </c:pt>
                <c:pt idx="3408">
                  <c:v>-23.360000000023401</c:v>
                </c:pt>
                <c:pt idx="3409">
                  <c:v>-23.352000000023398</c:v>
                </c:pt>
                <c:pt idx="3410">
                  <c:v>-23.344000000023403</c:v>
                </c:pt>
                <c:pt idx="3411">
                  <c:v>-23.336000000023301</c:v>
                </c:pt>
                <c:pt idx="3412">
                  <c:v>-23.328000000023298</c:v>
                </c:pt>
                <c:pt idx="3413">
                  <c:v>-23.320000000023303</c:v>
                </c:pt>
                <c:pt idx="3414">
                  <c:v>-23.3120000000233</c:v>
                </c:pt>
                <c:pt idx="3415">
                  <c:v>-23.304000000023301</c:v>
                </c:pt>
                <c:pt idx="3416">
                  <c:v>-23.296000000023302</c:v>
                </c:pt>
                <c:pt idx="3417">
                  <c:v>-23.288000000023299</c:v>
                </c:pt>
                <c:pt idx="3418">
                  <c:v>-23.2800000000233</c:v>
                </c:pt>
                <c:pt idx="3419">
                  <c:v>-23.272000000023297</c:v>
                </c:pt>
                <c:pt idx="3420">
                  <c:v>-23.264000000023302</c:v>
                </c:pt>
                <c:pt idx="3421">
                  <c:v>-23.256000000023299</c:v>
                </c:pt>
                <c:pt idx="3422">
                  <c:v>-23.2480000000233</c:v>
                </c:pt>
                <c:pt idx="3423">
                  <c:v>-23.240000000023301</c:v>
                </c:pt>
                <c:pt idx="3424">
                  <c:v>-23.232000000023199</c:v>
                </c:pt>
                <c:pt idx="3425">
                  <c:v>-23.224000000023199</c:v>
                </c:pt>
                <c:pt idx="3426">
                  <c:v>-23.2160000000232</c:v>
                </c:pt>
                <c:pt idx="3427">
                  <c:v>-23.208000000023201</c:v>
                </c:pt>
                <c:pt idx="3428">
                  <c:v>-23.200000000023199</c:v>
                </c:pt>
                <c:pt idx="3429">
                  <c:v>-23.192000000023199</c:v>
                </c:pt>
                <c:pt idx="3430">
                  <c:v>-23.1840000000232</c:v>
                </c:pt>
                <c:pt idx="3431">
                  <c:v>-23.176000000023198</c:v>
                </c:pt>
                <c:pt idx="3432">
                  <c:v>-23.168000000023202</c:v>
                </c:pt>
                <c:pt idx="3433">
                  <c:v>-23.160000000023199</c:v>
                </c:pt>
                <c:pt idx="3434">
                  <c:v>-23.1520000000232</c:v>
                </c:pt>
                <c:pt idx="3435">
                  <c:v>-23.144000000023201</c:v>
                </c:pt>
                <c:pt idx="3436">
                  <c:v>-23.136000000023099</c:v>
                </c:pt>
                <c:pt idx="3437">
                  <c:v>-23.1280000000231</c:v>
                </c:pt>
                <c:pt idx="3438">
                  <c:v>-23.120000000023101</c:v>
                </c:pt>
                <c:pt idx="3439">
                  <c:v>-23.112000000023102</c:v>
                </c:pt>
                <c:pt idx="3440">
                  <c:v>-23.104000000023099</c:v>
                </c:pt>
                <c:pt idx="3441">
                  <c:v>-23.0960000000231</c:v>
                </c:pt>
                <c:pt idx="3442">
                  <c:v>-23.088000000023101</c:v>
                </c:pt>
                <c:pt idx="3443">
                  <c:v>-23.080000000023098</c:v>
                </c:pt>
                <c:pt idx="3444">
                  <c:v>-23.072000000023099</c:v>
                </c:pt>
                <c:pt idx="3445">
                  <c:v>-23.0640000000231</c:v>
                </c:pt>
                <c:pt idx="3446">
                  <c:v>-23.056000000023101</c:v>
                </c:pt>
                <c:pt idx="3447">
                  <c:v>-23.048000000023098</c:v>
                </c:pt>
                <c:pt idx="3448">
                  <c:v>-23.040000000023102</c:v>
                </c:pt>
                <c:pt idx="3449">
                  <c:v>-23.032000000023</c:v>
                </c:pt>
                <c:pt idx="3450">
                  <c:v>-23.024000000022998</c:v>
                </c:pt>
                <c:pt idx="3451">
                  <c:v>-23.016000000023002</c:v>
                </c:pt>
                <c:pt idx="3452">
                  <c:v>-23.008000000022999</c:v>
                </c:pt>
                <c:pt idx="3453">
                  <c:v>-23.000000000023</c:v>
                </c:pt>
                <c:pt idx="3454">
                  <c:v>-22.992000000023001</c:v>
                </c:pt>
                <c:pt idx="3455">
                  <c:v>-22.984000000022998</c:v>
                </c:pt>
                <c:pt idx="3456">
                  <c:v>-22.976000000022999</c:v>
                </c:pt>
                <c:pt idx="3457">
                  <c:v>-22.968000000023</c:v>
                </c:pt>
                <c:pt idx="3458">
                  <c:v>-22.960000000023001</c:v>
                </c:pt>
                <c:pt idx="3459">
                  <c:v>-22.952000000022998</c:v>
                </c:pt>
                <c:pt idx="3460">
                  <c:v>-22.944000000023003</c:v>
                </c:pt>
                <c:pt idx="3461">
                  <c:v>-22.936000000022901</c:v>
                </c:pt>
                <c:pt idx="3462">
                  <c:v>-22.928000000022898</c:v>
                </c:pt>
                <c:pt idx="3463">
                  <c:v>-22.920000000022902</c:v>
                </c:pt>
                <c:pt idx="3464">
                  <c:v>-22.9120000000229</c:v>
                </c:pt>
                <c:pt idx="3465">
                  <c:v>-22.904000000022901</c:v>
                </c:pt>
                <c:pt idx="3466">
                  <c:v>-22.896000000022902</c:v>
                </c:pt>
                <c:pt idx="3467">
                  <c:v>-22.888000000022899</c:v>
                </c:pt>
                <c:pt idx="3468">
                  <c:v>-22.8800000000229</c:v>
                </c:pt>
                <c:pt idx="3469">
                  <c:v>-22.872000000022897</c:v>
                </c:pt>
                <c:pt idx="3470">
                  <c:v>-22.864000000022902</c:v>
                </c:pt>
                <c:pt idx="3471">
                  <c:v>-22.856000000022899</c:v>
                </c:pt>
                <c:pt idx="3472">
                  <c:v>-22.8480000000229</c:v>
                </c:pt>
                <c:pt idx="3473">
                  <c:v>-22.840000000022901</c:v>
                </c:pt>
                <c:pt idx="3474">
                  <c:v>-22.832000000022799</c:v>
                </c:pt>
                <c:pt idx="3475">
                  <c:v>-22.824000000022799</c:v>
                </c:pt>
                <c:pt idx="3476">
                  <c:v>-22.8160000000228</c:v>
                </c:pt>
                <c:pt idx="3477">
                  <c:v>-22.808000000022801</c:v>
                </c:pt>
                <c:pt idx="3478">
                  <c:v>-22.800000000022798</c:v>
                </c:pt>
                <c:pt idx="3479">
                  <c:v>-22.792000000022799</c:v>
                </c:pt>
                <c:pt idx="3480">
                  <c:v>-22.7840000000228</c:v>
                </c:pt>
                <c:pt idx="3481">
                  <c:v>-22.776000000022798</c:v>
                </c:pt>
                <c:pt idx="3482">
                  <c:v>-22.768000000022802</c:v>
                </c:pt>
                <c:pt idx="3483">
                  <c:v>-22.760000000022799</c:v>
                </c:pt>
                <c:pt idx="3484">
                  <c:v>-22.7520000000228</c:v>
                </c:pt>
                <c:pt idx="3485">
                  <c:v>-22.744000000022801</c:v>
                </c:pt>
                <c:pt idx="3486">
                  <c:v>-22.736000000022699</c:v>
                </c:pt>
                <c:pt idx="3487">
                  <c:v>-22.7280000000227</c:v>
                </c:pt>
                <c:pt idx="3488">
                  <c:v>-22.720000000022701</c:v>
                </c:pt>
                <c:pt idx="3489">
                  <c:v>-22.712000000022702</c:v>
                </c:pt>
                <c:pt idx="3490">
                  <c:v>-22.704000000022699</c:v>
                </c:pt>
                <c:pt idx="3491">
                  <c:v>-22.6960000000227</c:v>
                </c:pt>
                <c:pt idx="3492">
                  <c:v>-22.688000000022701</c:v>
                </c:pt>
                <c:pt idx="3493">
                  <c:v>-22.680000000022698</c:v>
                </c:pt>
                <c:pt idx="3494">
                  <c:v>-22.672000000022699</c:v>
                </c:pt>
                <c:pt idx="3495">
                  <c:v>-22.6640000000227</c:v>
                </c:pt>
                <c:pt idx="3496">
                  <c:v>-22.656000000022701</c:v>
                </c:pt>
                <c:pt idx="3497">
                  <c:v>-22.648000000022698</c:v>
                </c:pt>
                <c:pt idx="3498">
                  <c:v>-22.640000000022702</c:v>
                </c:pt>
                <c:pt idx="3499">
                  <c:v>-22.6320000000226</c:v>
                </c:pt>
                <c:pt idx="3500">
                  <c:v>-22.624000000022601</c:v>
                </c:pt>
                <c:pt idx="3501">
                  <c:v>-22.616000000022602</c:v>
                </c:pt>
                <c:pt idx="3502">
                  <c:v>-22.608000000022599</c:v>
                </c:pt>
                <c:pt idx="3503">
                  <c:v>-22.6000000000226</c:v>
                </c:pt>
                <c:pt idx="3504">
                  <c:v>-22.592000000022601</c:v>
                </c:pt>
                <c:pt idx="3505">
                  <c:v>-22.584000000022598</c:v>
                </c:pt>
                <c:pt idx="3506">
                  <c:v>-22.576000000022599</c:v>
                </c:pt>
                <c:pt idx="3507">
                  <c:v>-22.5680000000226</c:v>
                </c:pt>
                <c:pt idx="3508">
                  <c:v>-22.560000000022601</c:v>
                </c:pt>
                <c:pt idx="3509">
                  <c:v>-22.552000000022598</c:v>
                </c:pt>
                <c:pt idx="3510">
                  <c:v>-22.544000000022603</c:v>
                </c:pt>
                <c:pt idx="3511">
                  <c:v>-22.536000000022501</c:v>
                </c:pt>
                <c:pt idx="3512">
                  <c:v>-22.528000000022498</c:v>
                </c:pt>
                <c:pt idx="3513">
                  <c:v>-22.520000000022502</c:v>
                </c:pt>
                <c:pt idx="3514">
                  <c:v>-22.5120000000225</c:v>
                </c:pt>
                <c:pt idx="3515">
                  <c:v>-22.504000000022501</c:v>
                </c:pt>
                <c:pt idx="3516">
                  <c:v>-22.496000000022502</c:v>
                </c:pt>
                <c:pt idx="3517">
                  <c:v>-22.488000000022499</c:v>
                </c:pt>
                <c:pt idx="3518">
                  <c:v>-22.4800000000225</c:v>
                </c:pt>
                <c:pt idx="3519">
                  <c:v>-22.472000000022497</c:v>
                </c:pt>
                <c:pt idx="3520">
                  <c:v>-22.464000000022502</c:v>
                </c:pt>
                <c:pt idx="3521">
                  <c:v>-22.456000000022499</c:v>
                </c:pt>
                <c:pt idx="3522">
                  <c:v>-22.4480000000225</c:v>
                </c:pt>
                <c:pt idx="3523">
                  <c:v>-22.440000000022401</c:v>
                </c:pt>
                <c:pt idx="3524">
                  <c:v>-22.432000000022398</c:v>
                </c:pt>
                <c:pt idx="3525">
                  <c:v>-22.424000000022403</c:v>
                </c:pt>
                <c:pt idx="3526">
                  <c:v>-22.4160000000224</c:v>
                </c:pt>
                <c:pt idx="3527">
                  <c:v>-22.408000000022401</c:v>
                </c:pt>
                <c:pt idx="3528">
                  <c:v>-22.400000000022398</c:v>
                </c:pt>
                <c:pt idx="3529">
                  <c:v>-22.392000000022399</c:v>
                </c:pt>
                <c:pt idx="3530">
                  <c:v>-22.3840000000224</c:v>
                </c:pt>
                <c:pt idx="3531">
                  <c:v>-22.376000000022398</c:v>
                </c:pt>
                <c:pt idx="3532">
                  <c:v>-22.368000000022402</c:v>
                </c:pt>
                <c:pt idx="3533">
                  <c:v>-22.360000000022399</c:v>
                </c:pt>
                <c:pt idx="3534">
                  <c:v>-22.3520000000224</c:v>
                </c:pt>
                <c:pt idx="3535">
                  <c:v>-22.344000000022401</c:v>
                </c:pt>
                <c:pt idx="3536">
                  <c:v>-22.336000000022299</c:v>
                </c:pt>
                <c:pt idx="3537">
                  <c:v>-22.3280000000223</c:v>
                </c:pt>
                <c:pt idx="3538">
                  <c:v>-22.320000000022301</c:v>
                </c:pt>
                <c:pt idx="3539">
                  <c:v>-22.312000000022302</c:v>
                </c:pt>
                <c:pt idx="3540">
                  <c:v>-22.304000000022299</c:v>
                </c:pt>
                <c:pt idx="3541">
                  <c:v>-22.2960000000223</c:v>
                </c:pt>
                <c:pt idx="3542">
                  <c:v>-22.288000000022301</c:v>
                </c:pt>
                <c:pt idx="3543">
                  <c:v>-22.280000000022298</c:v>
                </c:pt>
                <c:pt idx="3544">
                  <c:v>-22.272000000022299</c:v>
                </c:pt>
                <c:pt idx="3545">
                  <c:v>-22.2640000000223</c:v>
                </c:pt>
                <c:pt idx="3546">
                  <c:v>-22.256000000022301</c:v>
                </c:pt>
                <c:pt idx="3547">
                  <c:v>-22.248000000022298</c:v>
                </c:pt>
                <c:pt idx="3548">
                  <c:v>-22.240000000022199</c:v>
                </c:pt>
                <c:pt idx="3549">
                  <c:v>-22.2320000000222</c:v>
                </c:pt>
                <c:pt idx="3550">
                  <c:v>-22.224000000022201</c:v>
                </c:pt>
                <c:pt idx="3551">
                  <c:v>-22.216000000022202</c:v>
                </c:pt>
                <c:pt idx="3552">
                  <c:v>-22.208000000022199</c:v>
                </c:pt>
                <c:pt idx="3553">
                  <c:v>-22.2000000000222</c:v>
                </c:pt>
                <c:pt idx="3554">
                  <c:v>-22.192000000022201</c:v>
                </c:pt>
                <c:pt idx="3555">
                  <c:v>-22.184000000022198</c:v>
                </c:pt>
                <c:pt idx="3556">
                  <c:v>-22.176000000022199</c:v>
                </c:pt>
                <c:pt idx="3557">
                  <c:v>-22.1680000000222</c:v>
                </c:pt>
                <c:pt idx="3558">
                  <c:v>-22.160000000022201</c:v>
                </c:pt>
                <c:pt idx="3559">
                  <c:v>-22.152000000022198</c:v>
                </c:pt>
                <c:pt idx="3560">
                  <c:v>-22.144000000022203</c:v>
                </c:pt>
                <c:pt idx="3561">
                  <c:v>-22.136000000022101</c:v>
                </c:pt>
                <c:pt idx="3562">
                  <c:v>-22.128000000022098</c:v>
                </c:pt>
                <c:pt idx="3563">
                  <c:v>-22.120000000022102</c:v>
                </c:pt>
                <c:pt idx="3564">
                  <c:v>-22.1120000000221</c:v>
                </c:pt>
                <c:pt idx="3565">
                  <c:v>-22.104000000022101</c:v>
                </c:pt>
                <c:pt idx="3566">
                  <c:v>-22.096000000022102</c:v>
                </c:pt>
                <c:pt idx="3567">
                  <c:v>-22.088000000022099</c:v>
                </c:pt>
                <c:pt idx="3568">
                  <c:v>-22.0800000000221</c:v>
                </c:pt>
                <c:pt idx="3569">
                  <c:v>-22.072000000022101</c:v>
                </c:pt>
                <c:pt idx="3570">
                  <c:v>-22.064000000022101</c:v>
                </c:pt>
                <c:pt idx="3571">
                  <c:v>-22.056000000022099</c:v>
                </c:pt>
                <c:pt idx="3572">
                  <c:v>-22.0480000000221</c:v>
                </c:pt>
                <c:pt idx="3573">
                  <c:v>-22.040000000022001</c:v>
                </c:pt>
                <c:pt idx="3574">
                  <c:v>-22.032000000021998</c:v>
                </c:pt>
                <c:pt idx="3575">
                  <c:v>-22.024000000022003</c:v>
                </c:pt>
                <c:pt idx="3576">
                  <c:v>-22.016000000022</c:v>
                </c:pt>
                <c:pt idx="3577">
                  <c:v>-22.008000000022001</c:v>
                </c:pt>
                <c:pt idx="3578">
                  <c:v>-22.000000000021998</c:v>
                </c:pt>
                <c:pt idx="3579">
                  <c:v>-21.992000000021999</c:v>
                </c:pt>
                <c:pt idx="3580">
                  <c:v>-21.984000000022</c:v>
                </c:pt>
                <c:pt idx="3581">
                  <c:v>-21.976000000021997</c:v>
                </c:pt>
                <c:pt idx="3582">
                  <c:v>-21.968000000022002</c:v>
                </c:pt>
                <c:pt idx="3583">
                  <c:v>-21.960000000021999</c:v>
                </c:pt>
                <c:pt idx="3584">
                  <c:v>-21.952000000022</c:v>
                </c:pt>
                <c:pt idx="3585">
                  <c:v>-21.944000000022001</c:v>
                </c:pt>
                <c:pt idx="3586">
                  <c:v>-21.936000000021899</c:v>
                </c:pt>
                <c:pt idx="3587">
                  <c:v>-21.9280000000219</c:v>
                </c:pt>
                <c:pt idx="3588">
                  <c:v>-21.920000000021901</c:v>
                </c:pt>
                <c:pt idx="3589">
                  <c:v>-21.912000000021902</c:v>
                </c:pt>
                <c:pt idx="3590">
                  <c:v>-21.904000000021899</c:v>
                </c:pt>
                <c:pt idx="3591">
                  <c:v>-21.8960000000219</c:v>
                </c:pt>
                <c:pt idx="3592">
                  <c:v>-21.888000000021901</c:v>
                </c:pt>
                <c:pt idx="3593">
                  <c:v>-21.880000000021898</c:v>
                </c:pt>
                <c:pt idx="3594">
                  <c:v>-21.872000000021902</c:v>
                </c:pt>
                <c:pt idx="3595">
                  <c:v>-21.8640000000219</c:v>
                </c:pt>
                <c:pt idx="3596">
                  <c:v>-21.856000000021901</c:v>
                </c:pt>
                <c:pt idx="3597">
                  <c:v>-21.848000000021898</c:v>
                </c:pt>
                <c:pt idx="3598">
                  <c:v>-21.840000000021799</c:v>
                </c:pt>
                <c:pt idx="3599">
                  <c:v>-21.8320000000218</c:v>
                </c:pt>
                <c:pt idx="3600">
                  <c:v>-21.824000000021801</c:v>
                </c:pt>
                <c:pt idx="3601">
                  <c:v>-21.816000000021802</c:v>
                </c:pt>
                <c:pt idx="3602">
                  <c:v>-21.808000000021799</c:v>
                </c:pt>
                <c:pt idx="3603">
                  <c:v>-21.8000000000218</c:v>
                </c:pt>
                <c:pt idx="3604">
                  <c:v>-21.792000000021801</c:v>
                </c:pt>
                <c:pt idx="3605">
                  <c:v>-21.784000000021798</c:v>
                </c:pt>
                <c:pt idx="3606">
                  <c:v>-21.776000000021799</c:v>
                </c:pt>
                <c:pt idx="3607">
                  <c:v>-21.7680000000218</c:v>
                </c:pt>
                <c:pt idx="3608">
                  <c:v>-21.760000000021801</c:v>
                </c:pt>
                <c:pt idx="3609">
                  <c:v>-21.752000000021798</c:v>
                </c:pt>
                <c:pt idx="3610">
                  <c:v>-21.744000000021803</c:v>
                </c:pt>
                <c:pt idx="3611">
                  <c:v>-21.736000000021701</c:v>
                </c:pt>
                <c:pt idx="3612">
                  <c:v>-21.728000000021698</c:v>
                </c:pt>
                <c:pt idx="3613">
                  <c:v>-21.720000000021702</c:v>
                </c:pt>
                <c:pt idx="3614">
                  <c:v>-21.7120000000217</c:v>
                </c:pt>
                <c:pt idx="3615">
                  <c:v>-21.704000000021701</c:v>
                </c:pt>
                <c:pt idx="3616">
                  <c:v>-21.696000000021701</c:v>
                </c:pt>
                <c:pt idx="3617">
                  <c:v>-21.688000000021699</c:v>
                </c:pt>
                <c:pt idx="3618">
                  <c:v>-21.6800000000217</c:v>
                </c:pt>
                <c:pt idx="3619">
                  <c:v>-21.672000000021701</c:v>
                </c:pt>
                <c:pt idx="3620">
                  <c:v>-21.664000000021701</c:v>
                </c:pt>
                <c:pt idx="3621">
                  <c:v>-21.656000000021699</c:v>
                </c:pt>
                <c:pt idx="3622">
                  <c:v>-21.6480000000217</c:v>
                </c:pt>
                <c:pt idx="3623">
                  <c:v>-21.640000000021601</c:v>
                </c:pt>
                <c:pt idx="3624">
                  <c:v>-21.632000000021598</c:v>
                </c:pt>
                <c:pt idx="3625">
                  <c:v>-21.624000000021603</c:v>
                </c:pt>
                <c:pt idx="3626">
                  <c:v>-21.6160000000216</c:v>
                </c:pt>
                <c:pt idx="3627">
                  <c:v>-21.608000000021601</c:v>
                </c:pt>
                <c:pt idx="3628">
                  <c:v>-21.600000000021598</c:v>
                </c:pt>
                <c:pt idx="3629">
                  <c:v>-21.592000000021599</c:v>
                </c:pt>
                <c:pt idx="3630">
                  <c:v>-21.5840000000216</c:v>
                </c:pt>
                <c:pt idx="3631">
                  <c:v>-21.576000000021597</c:v>
                </c:pt>
                <c:pt idx="3632">
                  <c:v>-21.568000000021602</c:v>
                </c:pt>
                <c:pt idx="3633">
                  <c:v>-21.560000000021599</c:v>
                </c:pt>
                <c:pt idx="3634">
                  <c:v>-21.5520000000216</c:v>
                </c:pt>
                <c:pt idx="3635">
                  <c:v>-21.544000000021601</c:v>
                </c:pt>
                <c:pt idx="3636">
                  <c:v>-21.536000000021499</c:v>
                </c:pt>
                <c:pt idx="3637">
                  <c:v>-21.5280000000215</c:v>
                </c:pt>
                <c:pt idx="3638">
                  <c:v>-21.520000000021501</c:v>
                </c:pt>
                <c:pt idx="3639">
                  <c:v>-21.512000000021501</c:v>
                </c:pt>
                <c:pt idx="3640">
                  <c:v>-21.504000000021499</c:v>
                </c:pt>
                <c:pt idx="3641">
                  <c:v>-21.4960000000215</c:v>
                </c:pt>
                <c:pt idx="3642">
                  <c:v>-21.488000000021501</c:v>
                </c:pt>
                <c:pt idx="3643">
                  <c:v>-21.480000000021498</c:v>
                </c:pt>
                <c:pt idx="3644">
                  <c:v>-21.472000000021502</c:v>
                </c:pt>
                <c:pt idx="3645">
                  <c:v>-21.4640000000215</c:v>
                </c:pt>
                <c:pt idx="3646">
                  <c:v>-21.456000000021501</c:v>
                </c:pt>
                <c:pt idx="3647">
                  <c:v>-21.448000000021498</c:v>
                </c:pt>
                <c:pt idx="3648">
                  <c:v>-21.440000000021399</c:v>
                </c:pt>
                <c:pt idx="3649">
                  <c:v>-21.4320000000214</c:v>
                </c:pt>
                <c:pt idx="3650">
                  <c:v>-21.424000000021401</c:v>
                </c:pt>
                <c:pt idx="3651">
                  <c:v>-21.416000000021402</c:v>
                </c:pt>
                <c:pt idx="3652">
                  <c:v>-21.408000000021399</c:v>
                </c:pt>
                <c:pt idx="3653">
                  <c:v>-21.4000000000214</c:v>
                </c:pt>
                <c:pt idx="3654">
                  <c:v>-21.392000000021401</c:v>
                </c:pt>
                <c:pt idx="3655">
                  <c:v>-21.384000000021398</c:v>
                </c:pt>
                <c:pt idx="3656">
                  <c:v>-21.376000000021399</c:v>
                </c:pt>
                <c:pt idx="3657">
                  <c:v>-21.3680000000214</c:v>
                </c:pt>
                <c:pt idx="3658">
                  <c:v>-21.360000000021401</c:v>
                </c:pt>
                <c:pt idx="3659">
                  <c:v>-21.352000000021398</c:v>
                </c:pt>
                <c:pt idx="3660">
                  <c:v>-21.344000000021403</c:v>
                </c:pt>
                <c:pt idx="3661">
                  <c:v>-21.336000000021301</c:v>
                </c:pt>
                <c:pt idx="3662">
                  <c:v>-21.328000000021298</c:v>
                </c:pt>
                <c:pt idx="3663">
                  <c:v>-21.320000000021302</c:v>
                </c:pt>
                <c:pt idx="3664">
                  <c:v>-21.3120000000213</c:v>
                </c:pt>
                <c:pt idx="3665">
                  <c:v>-21.304000000021301</c:v>
                </c:pt>
                <c:pt idx="3666">
                  <c:v>-21.296000000021301</c:v>
                </c:pt>
                <c:pt idx="3667">
                  <c:v>-21.288000000021299</c:v>
                </c:pt>
                <c:pt idx="3668">
                  <c:v>-21.2800000000213</c:v>
                </c:pt>
                <c:pt idx="3669">
                  <c:v>-21.272000000021301</c:v>
                </c:pt>
                <c:pt idx="3670">
                  <c:v>-21.264000000021301</c:v>
                </c:pt>
                <c:pt idx="3671">
                  <c:v>-21.256000000021299</c:v>
                </c:pt>
                <c:pt idx="3672">
                  <c:v>-21.2480000000213</c:v>
                </c:pt>
                <c:pt idx="3673">
                  <c:v>-21.240000000021201</c:v>
                </c:pt>
                <c:pt idx="3674">
                  <c:v>-21.232000000021198</c:v>
                </c:pt>
                <c:pt idx="3675">
                  <c:v>-21.224000000021203</c:v>
                </c:pt>
                <c:pt idx="3676">
                  <c:v>-21.2160000000212</c:v>
                </c:pt>
                <c:pt idx="3677">
                  <c:v>-21.208000000021201</c:v>
                </c:pt>
                <c:pt idx="3678">
                  <c:v>-21.200000000021198</c:v>
                </c:pt>
                <c:pt idx="3679">
                  <c:v>-21.192000000021199</c:v>
                </c:pt>
                <c:pt idx="3680">
                  <c:v>-21.1840000000212</c:v>
                </c:pt>
                <c:pt idx="3681">
                  <c:v>-21.176000000021197</c:v>
                </c:pt>
                <c:pt idx="3682">
                  <c:v>-21.168000000021202</c:v>
                </c:pt>
                <c:pt idx="3683">
                  <c:v>-21.160000000021199</c:v>
                </c:pt>
                <c:pt idx="3684">
                  <c:v>-21.1520000000212</c:v>
                </c:pt>
                <c:pt idx="3685">
                  <c:v>-21.144000000021201</c:v>
                </c:pt>
                <c:pt idx="3686">
                  <c:v>-21.136000000021099</c:v>
                </c:pt>
                <c:pt idx="3687">
                  <c:v>-21.1280000000211</c:v>
                </c:pt>
                <c:pt idx="3688">
                  <c:v>-21.120000000021101</c:v>
                </c:pt>
                <c:pt idx="3689">
                  <c:v>-21.112000000021101</c:v>
                </c:pt>
                <c:pt idx="3690">
                  <c:v>-21.104000000021099</c:v>
                </c:pt>
                <c:pt idx="3691">
                  <c:v>-21.0960000000211</c:v>
                </c:pt>
                <c:pt idx="3692">
                  <c:v>-21.088000000021101</c:v>
                </c:pt>
                <c:pt idx="3693">
                  <c:v>-21.080000000021098</c:v>
                </c:pt>
                <c:pt idx="3694">
                  <c:v>-21.072000000021102</c:v>
                </c:pt>
                <c:pt idx="3695">
                  <c:v>-21.0640000000211</c:v>
                </c:pt>
                <c:pt idx="3696">
                  <c:v>-21.056000000021101</c:v>
                </c:pt>
                <c:pt idx="3697">
                  <c:v>-21.048000000021098</c:v>
                </c:pt>
                <c:pt idx="3698">
                  <c:v>-21.040000000020999</c:v>
                </c:pt>
                <c:pt idx="3699">
                  <c:v>-21.032000000021</c:v>
                </c:pt>
                <c:pt idx="3700">
                  <c:v>-21.024000000021001</c:v>
                </c:pt>
                <c:pt idx="3701">
                  <c:v>-21.016000000021002</c:v>
                </c:pt>
                <c:pt idx="3702">
                  <c:v>-21.008000000020999</c:v>
                </c:pt>
                <c:pt idx="3703">
                  <c:v>-21.000000000021</c:v>
                </c:pt>
                <c:pt idx="3704">
                  <c:v>-20.992000000021001</c:v>
                </c:pt>
                <c:pt idx="3705">
                  <c:v>-20.984000000020998</c:v>
                </c:pt>
                <c:pt idx="3706">
                  <c:v>-20.976000000020999</c:v>
                </c:pt>
                <c:pt idx="3707">
                  <c:v>-20.968000000021</c:v>
                </c:pt>
                <c:pt idx="3708">
                  <c:v>-20.960000000021001</c:v>
                </c:pt>
                <c:pt idx="3709">
                  <c:v>-20.952000000020998</c:v>
                </c:pt>
                <c:pt idx="3710">
                  <c:v>-20.944000000021003</c:v>
                </c:pt>
                <c:pt idx="3711">
                  <c:v>-20.936000000020901</c:v>
                </c:pt>
                <c:pt idx="3712">
                  <c:v>-20.928000000020898</c:v>
                </c:pt>
                <c:pt idx="3713">
                  <c:v>-20.920000000020902</c:v>
                </c:pt>
                <c:pt idx="3714">
                  <c:v>-20.9120000000209</c:v>
                </c:pt>
                <c:pt idx="3715">
                  <c:v>-20.904000000020901</c:v>
                </c:pt>
                <c:pt idx="3716">
                  <c:v>-20.896000000020901</c:v>
                </c:pt>
                <c:pt idx="3717">
                  <c:v>-20.888000000020899</c:v>
                </c:pt>
                <c:pt idx="3718">
                  <c:v>-20.8800000000209</c:v>
                </c:pt>
                <c:pt idx="3719">
                  <c:v>-20.872000000020901</c:v>
                </c:pt>
                <c:pt idx="3720">
                  <c:v>-20.864000000020901</c:v>
                </c:pt>
                <c:pt idx="3721">
                  <c:v>-20.856000000020899</c:v>
                </c:pt>
                <c:pt idx="3722">
                  <c:v>-20.8480000000209</c:v>
                </c:pt>
                <c:pt idx="3723">
                  <c:v>-20.840000000020801</c:v>
                </c:pt>
                <c:pt idx="3724">
                  <c:v>-20.832000000020798</c:v>
                </c:pt>
                <c:pt idx="3725">
                  <c:v>-20.824000000020803</c:v>
                </c:pt>
                <c:pt idx="3726">
                  <c:v>-20.8160000000208</c:v>
                </c:pt>
                <c:pt idx="3727">
                  <c:v>-20.808000000020801</c:v>
                </c:pt>
                <c:pt idx="3728">
                  <c:v>-20.800000000020798</c:v>
                </c:pt>
                <c:pt idx="3729">
                  <c:v>-20.792000000020799</c:v>
                </c:pt>
                <c:pt idx="3730">
                  <c:v>-20.7840000000208</c:v>
                </c:pt>
                <c:pt idx="3731">
                  <c:v>-20.776000000020797</c:v>
                </c:pt>
                <c:pt idx="3732">
                  <c:v>-20.768000000020802</c:v>
                </c:pt>
                <c:pt idx="3733">
                  <c:v>-20.760000000020799</c:v>
                </c:pt>
                <c:pt idx="3734">
                  <c:v>-20.7520000000208</c:v>
                </c:pt>
                <c:pt idx="3735">
                  <c:v>-20.744000000020801</c:v>
                </c:pt>
                <c:pt idx="3736">
                  <c:v>-20.736000000020699</c:v>
                </c:pt>
                <c:pt idx="3737">
                  <c:v>-20.7280000000207</c:v>
                </c:pt>
                <c:pt idx="3738">
                  <c:v>-20.720000000020701</c:v>
                </c:pt>
                <c:pt idx="3739">
                  <c:v>-20.712000000020701</c:v>
                </c:pt>
                <c:pt idx="3740">
                  <c:v>-20.704000000020699</c:v>
                </c:pt>
                <c:pt idx="3741">
                  <c:v>-20.6960000000207</c:v>
                </c:pt>
                <c:pt idx="3742">
                  <c:v>-20.6880000000207</c:v>
                </c:pt>
                <c:pt idx="3743">
                  <c:v>-20.680000000020698</c:v>
                </c:pt>
                <c:pt idx="3744">
                  <c:v>-20.672000000020702</c:v>
                </c:pt>
                <c:pt idx="3745">
                  <c:v>-20.6640000000207</c:v>
                </c:pt>
                <c:pt idx="3746">
                  <c:v>-20.6560000000207</c:v>
                </c:pt>
                <c:pt idx="3747">
                  <c:v>-20.648000000020698</c:v>
                </c:pt>
                <c:pt idx="3748">
                  <c:v>-20.640000000020599</c:v>
                </c:pt>
                <c:pt idx="3749">
                  <c:v>-20.6320000000206</c:v>
                </c:pt>
                <c:pt idx="3750">
                  <c:v>-20.624000000020601</c:v>
                </c:pt>
                <c:pt idx="3751">
                  <c:v>-20.616000000020602</c:v>
                </c:pt>
                <c:pt idx="3752">
                  <c:v>-20.608000000020599</c:v>
                </c:pt>
                <c:pt idx="3753">
                  <c:v>-20.6000000000206</c:v>
                </c:pt>
                <c:pt idx="3754">
                  <c:v>-20.592000000020601</c:v>
                </c:pt>
                <c:pt idx="3755">
                  <c:v>-20.584000000020598</c:v>
                </c:pt>
                <c:pt idx="3756">
                  <c:v>-20.576000000020599</c:v>
                </c:pt>
                <c:pt idx="3757">
                  <c:v>-20.5680000000206</c:v>
                </c:pt>
                <c:pt idx="3758">
                  <c:v>-20.560000000020601</c:v>
                </c:pt>
                <c:pt idx="3759">
                  <c:v>-20.552000000020598</c:v>
                </c:pt>
                <c:pt idx="3760">
                  <c:v>-20.544000000020603</c:v>
                </c:pt>
                <c:pt idx="3761">
                  <c:v>-20.536000000020501</c:v>
                </c:pt>
                <c:pt idx="3762">
                  <c:v>-20.528000000020498</c:v>
                </c:pt>
                <c:pt idx="3763">
                  <c:v>-20.520000000020502</c:v>
                </c:pt>
                <c:pt idx="3764">
                  <c:v>-20.5120000000205</c:v>
                </c:pt>
                <c:pt idx="3765">
                  <c:v>-20.5040000000205</c:v>
                </c:pt>
                <c:pt idx="3766">
                  <c:v>-20.496000000020501</c:v>
                </c:pt>
                <c:pt idx="3767">
                  <c:v>-20.488000000020499</c:v>
                </c:pt>
                <c:pt idx="3768">
                  <c:v>-20.4800000000205</c:v>
                </c:pt>
                <c:pt idx="3769">
                  <c:v>-20.4720000000205</c:v>
                </c:pt>
                <c:pt idx="3770">
                  <c:v>-20.464000000020501</c:v>
                </c:pt>
                <c:pt idx="3771">
                  <c:v>-20.456000000020499</c:v>
                </c:pt>
                <c:pt idx="3772">
                  <c:v>-20.4480000000205</c:v>
                </c:pt>
                <c:pt idx="3773">
                  <c:v>-20.440000000020401</c:v>
                </c:pt>
                <c:pt idx="3774">
                  <c:v>-20.432000000020398</c:v>
                </c:pt>
                <c:pt idx="3775">
                  <c:v>-20.424000000020403</c:v>
                </c:pt>
                <c:pt idx="3776">
                  <c:v>-20.4160000000204</c:v>
                </c:pt>
                <c:pt idx="3777">
                  <c:v>-20.408000000020401</c:v>
                </c:pt>
                <c:pt idx="3778">
                  <c:v>-20.400000000020398</c:v>
                </c:pt>
                <c:pt idx="3779">
                  <c:v>-20.392000000020399</c:v>
                </c:pt>
                <c:pt idx="3780">
                  <c:v>-20.3840000000204</c:v>
                </c:pt>
                <c:pt idx="3781">
                  <c:v>-20.376000000020397</c:v>
                </c:pt>
                <c:pt idx="3782">
                  <c:v>-20.368000000020402</c:v>
                </c:pt>
                <c:pt idx="3783">
                  <c:v>-20.360000000020399</c:v>
                </c:pt>
                <c:pt idx="3784">
                  <c:v>-20.3520000000204</c:v>
                </c:pt>
                <c:pt idx="3785">
                  <c:v>-20.344000000020401</c:v>
                </c:pt>
                <c:pt idx="3786">
                  <c:v>-20.336000000020299</c:v>
                </c:pt>
                <c:pt idx="3787">
                  <c:v>-20.3280000000203</c:v>
                </c:pt>
                <c:pt idx="3788">
                  <c:v>-20.3200000000203</c:v>
                </c:pt>
                <c:pt idx="3789">
                  <c:v>-20.312000000020301</c:v>
                </c:pt>
                <c:pt idx="3790">
                  <c:v>-20.304000000020299</c:v>
                </c:pt>
                <c:pt idx="3791">
                  <c:v>-20.2960000000203</c:v>
                </c:pt>
                <c:pt idx="3792">
                  <c:v>-20.2880000000203</c:v>
                </c:pt>
                <c:pt idx="3793">
                  <c:v>-20.280000000020298</c:v>
                </c:pt>
                <c:pt idx="3794">
                  <c:v>-20.272000000020302</c:v>
                </c:pt>
                <c:pt idx="3795">
                  <c:v>-20.2640000000203</c:v>
                </c:pt>
                <c:pt idx="3796">
                  <c:v>-20.2560000000203</c:v>
                </c:pt>
                <c:pt idx="3797">
                  <c:v>-20.248000000020298</c:v>
                </c:pt>
                <c:pt idx="3798">
                  <c:v>-20.240000000020199</c:v>
                </c:pt>
                <c:pt idx="3799">
                  <c:v>-20.2320000000202</c:v>
                </c:pt>
                <c:pt idx="3800">
                  <c:v>-20.224000000020201</c:v>
                </c:pt>
                <c:pt idx="3801">
                  <c:v>-20.216000000020202</c:v>
                </c:pt>
                <c:pt idx="3802">
                  <c:v>-20.208000000020199</c:v>
                </c:pt>
                <c:pt idx="3803">
                  <c:v>-20.2000000000202</c:v>
                </c:pt>
                <c:pt idx="3804">
                  <c:v>-20.192000000020201</c:v>
                </c:pt>
                <c:pt idx="3805">
                  <c:v>-20.184000000020198</c:v>
                </c:pt>
                <c:pt idx="3806">
                  <c:v>-20.176000000020199</c:v>
                </c:pt>
                <c:pt idx="3807">
                  <c:v>-20.1680000000202</c:v>
                </c:pt>
                <c:pt idx="3808">
                  <c:v>-20.160000000020201</c:v>
                </c:pt>
                <c:pt idx="3809">
                  <c:v>-20.152000000020198</c:v>
                </c:pt>
                <c:pt idx="3810">
                  <c:v>-20.144000000020203</c:v>
                </c:pt>
                <c:pt idx="3811">
                  <c:v>-20.1360000000201</c:v>
                </c:pt>
                <c:pt idx="3812">
                  <c:v>-20.128000000020098</c:v>
                </c:pt>
                <c:pt idx="3813">
                  <c:v>-20.120000000020102</c:v>
                </c:pt>
                <c:pt idx="3814">
                  <c:v>-20.1120000000201</c:v>
                </c:pt>
                <c:pt idx="3815">
                  <c:v>-20.1040000000201</c:v>
                </c:pt>
                <c:pt idx="3816">
                  <c:v>-20.096000000020101</c:v>
                </c:pt>
                <c:pt idx="3817">
                  <c:v>-20.088000000020099</c:v>
                </c:pt>
                <c:pt idx="3818">
                  <c:v>-20.0800000000201</c:v>
                </c:pt>
                <c:pt idx="3819">
                  <c:v>-20.0720000000201</c:v>
                </c:pt>
                <c:pt idx="3820">
                  <c:v>-20.064000000020101</c:v>
                </c:pt>
                <c:pt idx="3821">
                  <c:v>-20.056000000020099</c:v>
                </c:pt>
                <c:pt idx="3822">
                  <c:v>-20.0480000000201</c:v>
                </c:pt>
                <c:pt idx="3823">
                  <c:v>-20.040000000020001</c:v>
                </c:pt>
                <c:pt idx="3824">
                  <c:v>-20.032000000019998</c:v>
                </c:pt>
                <c:pt idx="3825">
                  <c:v>-20.024000000020003</c:v>
                </c:pt>
                <c:pt idx="3826">
                  <c:v>-20.01600000002</c:v>
                </c:pt>
                <c:pt idx="3827">
                  <c:v>-20.008000000020001</c:v>
                </c:pt>
                <c:pt idx="3828">
                  <c:v>-20.000000000019998</c:v>
                </c:pt>
                <c:pt idx="3829">
                  <c:v>-19.992000000019999</c:v>
                </c:pt>
                <c:pt idx="3830">
                  <c:v>-19.98400000002</c:v>
                </c:pt>
                <c:pt idx="3831">
                  <c:v>-19.976000000019997</c:v>
                </c:pt>
                <c:pt idx="3832">
                  <c:v>-19.968000000020002</c:v>
                </c:pt>
                <c:pt idx="3833">
                  <c:v>-19.960000000019999</c:v>
                </c:pt>
                <c:pt idx="3834">
                  <c:v>-19.95200000002</c:v>
                </c:pt>
                <c:pt idx="3835">
                  <c:v>-19.944000000020001</c:v>
                </c:pt>
                <c:pt idx="3836">
                  <c:v>-19.936000000019899</c:v>
                </c:pt>
                <c:pt idx="3837">
                  <c:v>-19.9280000000199</c:v>
                </c:pt>
                <c:pt idx="3838">
                  <c:v>-19.9200000000199</c:v>
                </c:pt>
                <c:pt idx="3839">
                  <c:v>-19.912000000019901</c:v>
                </c:pt>
                <c:pt idx="3840">
                  <c:v>-19.904000000019899</c:v>
                </c:pt>
                <c:pt idx="3841">
                  <c:v>-19.8960000000199</c:v>
                </c:pt>
                <c:pt idx="3842">
                  <c:v>-19.8880000000199</c:v>
                </c:pt>
                <c:pt idx="3843">
                  <c:v>-19.880000000019898</c:v>
                </c:pt>
                <c:pt idx="3844">
                  <c:v>-19.872000000019902</c:v>
                </c:pt>
                <c:pt idx="3845">
                  <c:v>-19.8640000000199</c:v>
                </c:pt>
                <c:pt idx="3846">
                  <c:v>-19.8560000000199</c:v>
                </c:pt>
                <c:pt idx="3847">
                  <c:v>-19.848000000019898</c:v>
                </c:pt>
                <c:pt idx="3848">
                  <c:v>-19.840000000019799</c:v>
                </c:pt>
                <c:pt idx="3849">
                  <c:v>-19.8320000000198</c:v>
                </c:pt>
                <c:pt idx="3850">
                  <c:v>-19.824000000019801</c:v>
                </c:pt>
                <c:pt idx="3851">
                  <c:v>-19.816000000019802</c:v>
                </c:pt>
                <c:pt idx="3852">
                  <c:v>-19.808000000019799</c:v>
                </c:pt>
                <c:pt idx="3853">
                  <c:v>-19.8000000000198</c:v>
                </c:pt>
                <c:pt idx="3854">
                  <c:v>-19.792000000019801</c:v>
                </c:pt>
                <c:pt idx="3855">
                  <c:v>-19.784000000019798</c:v>
                </c:pt>
                <c:pt idx="3856">
                  <c:v>-19.776000000019799</c:v>
                </c:pt>
                <c:pt idx="3857">
                  <c:v>-19.7680000000198</c:v>
                </c:pt>
                <c:pt idx="3858">
                  <c:v>-19.760000000019801</c:v>
                </c:pt>
                <c:pt idx="3859">
                  <c:v>-19.752000000019798</c:v>
                </c:pt>
                <c:pt idx="3860">
                  <c:v>-19.744000000019803</c:v>
                </c:pt>
                <c:pt idx="3861">
                  <c:v>-19.7360000000197</c:v>
                </c:pt>
                <c:pt idx="3862">
                  <c:v>-19.728000000019698</c:v>
                </c:pt>
                <c:pt idx="3863">
                  <c:v>-19.720000000019702</c:v>
                </c:pt>
                <c:pt idx="3864">
                  <c:v>-19.7120000000197</c:v>
                </c:pt>
                <c:pt idx="3865">
                  <c:v>-19.7040000000197</c:v>
                </c:pt>
                <c:pt idx="3866">
                  <c:v>-19.696000000019701</c:v>
                </c:pt>
                <c:pt idx="3867">
                  <c:v>-19.688000000019699</c:v>
                </c:pt>
                <c:pt idx="3868">
                  <c:v>-19.6800000000197</c:v>
                </c:pt>
                <c:pt idx="3869">
                  <c:v>-19.6720000000197</c:v>
                </c:pt>
                <c:pt idx="3870">
                  <c:v>-19.664000000019701</c:v>
                </c:pt>
                <c:pt idx="3871">
                  <c:v>-19.656000000019699</c:v>
                </c:pt>
                <c:pt idx="3872">
                  <c:v>-19.648000000019699</c:v>
                </c:pt>
                <c:pt idx="3873">
                  <c:v>-19.640000000019601</c:v>
                </c:pt>
                <c:pt idx="3874">
                  <c:v>-19.632000000019598</c:v>
                </c:pt>
                <c:pt idx="3875">
                  <c:v>-19.624000000019603</c:v>
                </c:pt>
                <c:pt idx="3876">
                  <c:v>-19.6160000000196</c:v>
                </c:pt>
                <c:pt idx="3877">
                  <c:v>-19.608000000019601</c:v>
                </c:pt>
                <c:pt idx="3878">
                  <c:v>-19.600000000019598</c:v>
                </c:pt>
                <c:pt idx="3879">
                  <c:v>-19.592000000019599</c:v>
                </c:pt>
                <c:pt idx="3880">
                  <c:v>-19.5840000000196</c:v>
                </c:pt>
                <c:pt idx="3881">
                  <c:v>-19.576000000019597</c:v>
                </c:pt>
                <c:pt idx="3882">
                  <c:v>-19.568000000019602</c:v>
                </c:pt>
                <c:pt idx="3883">
                  <c:v>-19.560000000019599</c:v>
                </c:pt>
                <c:pt idx="3884">
                  <c:v>-19.5520000000196</c:v>
                </c:pt>
                <c:pt idx="3885">
                  <c:v>-19.544000000019601</c:v>
                </c:pt>
                <c:pt idx="3886">
                  <c:v>-19.536000000019499</c:v>
                </c:pt>
                <c:pt idx="3887">
                  <c:v>-19.5280000000195</c:v>
                </c:pt>
                <c:pt idx="3888">
                  <c:v>-19.5200000000195</c:v>
                </c:pt>
                <c:pt idx="3889">
                  <c:v>-19.512000000019501</c:v>
                </c:pt>
                <c:pt idx="3890">
                  <c:v>-19.504000000019499</c:v>
                </c:pt>
                <c:pt idx="3891">
                  <c:v>-19.4960000000195</c:v>
                </c:pt>
                <c:pt idx="3892">
                  <c:v>-19.4880000000195</c:v>
                </c:pt>
                <c:pt idx="3893">
                  <c:v>-19.480000000019498</c:v>
                </c:pt>
                <c:pt idx="3894">
                  <c:v>-19.472000000019502</c:v>
                </c:pt>
                <c:pt idx="3895">
                  <c:v>-19.464000000019499</c:v>
                </c:pt>
                <c:pt idx="3896">
                  <c:v>-19.4560000000195</c:v>
                </c:pt>
                <c:pt idx="3897">
                  <c:v>-19.448000000019498</c:v>
                </c:pt>
                <c:pt idx="3898">
                  <c:v>-19.440000000019399</c:v>
                </c:pt>
                <c:pt idx="3899">
                  <c:v>-19.4320000000194</c:v>
                </c:pt>
                <c:pt idx="3900">
                  <c:v>-19.424000000019401</c:v>
                </c:pt>
                <c:pt idx="3901">
                  <c:v>-19.416000000019402</c:v>
                </c:pt>
                <c:pt idx="3902">
                  <c:v>-19.408000000019399</c:v>
                </c:pt>
                <c:pt idx="3903">
                  <c:v>-19.400000000019404</c:v>
                </c:pt>
                <c:pt idx="3904">
                  <c:v>-19.392000000019401</c:v>
                </c:pt>
                <c:pt idx="3905">
                  <c:v>-19.384000000019398</c:v>
                </c:pt>
                <c:pt idx="3906">
                  <c:v>-19.376000000019399</c:v>
                </c:pt>
                <c:pt idx="3907">
                  <c:v>-19.3680000000194</c:v>
                </c:pt>
                <c:pt idx="3908">
                  <c:v>-19.360000000019401</c:v>
                </c:pt>
                <c:pt idx="3909">
                  <c:v>-19.352000000019398</c:v>
                </c:pt>
                <c:pt idx="3910">
                  <c:v>-19.344000000019403</c:v>
                </c:pt>
                <c:pt idx="3911">
                  <c:v>-19.3360000000193</c:v>
                </c:pt>
                <c:pt idx="3912">
                  <c:v>-19.328000000019298</c:v>
                </c:pt>
                <c:pt idx="3913">
                  <c:v>-19.320000000019302</c:v>
                </c:pt>
                <c:pt idx="3914">
                  <c:v>-19.3120000000193</c:v>
                </c:pt>
                <c:pt idx="3915">
                  <c:v>-19.3040000000193</c:v>
                </c:pt>
                <c:pt idx="3916">
                  <c:v>-19.296000000019301</c:v>
                </c:pt>
                <c:pt idx="3917">
                  <c:v>-19.288000000019299</c:v>
                </c:pt>
                <c:pt idx="3918">
                  <c:v>-19.280000000019299</c:v>
                </c:pt>
                <c:pt idx="3919">
                  <c:v>-19.2720000000193</c:v>
                </c:pt>
                <c:pt idx="3920">
                  <c:v>-19.264000000019301</c:v>
                </c:pt>
                <c:pt idx="3921">
                  <c:v>-19.256000000019299</c:v>
                </c:pt>
                <c:pt idx="3922">
                  <c:v>-19.248000000019299</c:v>
                </c:pt>
                <c:pt idx="3923">
                  <c:v>-19.240000000019201</c:v>
                </c:pt>
                <c:pt idx="3924">
                  <c:v>-19.232000000019198</c:v>
                </c:pt>
                <c:pt idx="3925">
                  <c:v>-19.224000000019203</c:v>
                </c:pt>
                <c:pt idx="3926">
                  <c:v>-19.2160000000192</c:v>
                </c:pt>
                <c:pt idx="3927">
                  <c:v>-19.208000000019201</c:v>
                </c:pt>
                <c:pt idx="3928">
                  <c:v>-19.200000000019202</c:v>
                </c:pt>
                <c:pt idx="3929">
                  <c:v>-19.192000000019199</c:v>
                </c:pt>
                <c:pt idx="3930">
                  <c:v>-19.1840000000192</c:v>
                </c:pt>
                <c:pt idx="3931">
                  <c:v>-19.176000000019197</c:v>
                </c:pt>
                <c:pt idx="3932">
                  <c:v>-19.168000000019202</c:v>
                </c:pt>
                <c:pt idx="3933">
                  <c:v>-19.160000000019199</c:v>
                </c:pt>
                <c:pt idx="3934">
                  <c:v>-19.1520000000192</c:v>
                </c:pt>
                <c:pt idx="3935">
                  <c:v>-19.144000000019201</c:v>
                </c:pt>
                <c:pt idx="3936">
                  <c:v>-19.136000000019099</c:v>
                </c:pt>
                <c:pt idx="3937">
                  <c:v>-19.1280000000191</c:v>
                </c:pt>
                <c:pt idx="3938">
                  <c:v>-19.1200000000191</c:v>
                </c:pt>
                <c:pt idx="3939">
                  <c:v>-19.112000000019101</c:v>
                </c:pt>
                <c:pt idx="3940">
                  <c:v>-19.104000000019099</c:v>
                </c:pt>
                <c:pt idx="3941">
                  <c:v>-19.096000000019099</c:v>
                </c:pt>
                <c:pt idx="3942">
                  <c:v>-19.0880000000191</c:v>
                </c:pt>
                <c:pt idx="3943">
                  <c:v>-19.080000000019098</c:v>
                </c:pt>
                <c:pt idx="3944">
                  <c:v>-19.072000000019102</c:v>
                </c:pt>
                <c:pt idx="3945">
                  <c:v>-19.064000000019099</c:v>
                </c:pt>
                <c:pt idx="3946">
                  <c:v>-19.0560000000191</c:v>
                </c:pt>
                <c:pt idx="3947">
                  <c:v>-19.048000000019098</c:v>
                </c:pt>
                <c:pt idx="3948">
                  <c:v>-19.040000000018999</c:v>
                </c:pt>
                <c:pt idx="3949">
                  <c:v>-19.032000000019</c:v>
                </c:pt>
                <c:pt idx="3950">
                  <c:v>-19.024000000019001</c:v>
                </c:pt>
                <c:pt idx="3951">
                  <c:v>-19.016000000019002</c:v>
                </c:pt>
                <c:pt idx="3952">
                  <c:v>-19.008000000018999</c:v>
                </c:pt>
                <c:pt idx="3953">
                  <c:v>-19.000000000019</c:v>
                </c:pt>
                <c:pt idx="3954">
                  <c:v>-18.992000000019001</c:v>
                </c:pt>
                <c:pt idx="3955">
                  <c:v>-18.984000000018998</c:v>
                </c:pt>
                <c:pt idx="3956">
                  <c:v>-18.976000000018999</c:v>
                </c:pt>
                <c:pt idx="3957">
                  <c:v>-18.968000000019</c:v>
                </c:pt>
                <c:pt idx="3958">
                  <c:v>-18.960000000019001</c:v>
                </c:pt>
                <c:pt idx="3959">
                  <c:v>-18.952000000018998</c:v>
                </c:pt>
                <c:pt idx="3960">
                  <c:v>-18.944000000019003</c:v>
                </c:pt>
                <c:pt idx="3961">
                  <c:v>-18.9360000000189</c:v>
                </c:pt>
                <c:pt idx="3962">
                  <c:v>-18.928000000018898</c:v>
                </c:pt>
                <c:pt idx="3963">
                  <c:v>-18.920000000018902</c:v>
                </c:pt>
                <c:pt idx="3964">
                  <c:v>-18.912000000018899</c:v>
                </c:pt>
                <c:pt idx="3965">
                  <c:v>-18.9040000000189</c:v>
                </c:pt>
                <c:pt idx="3966">
                  <c:v>-18.896000000018901</c:v>
                </c:pt>
                <c:pt idx="3967">
                  <c:v>-18.888000000018899</c:v>
                </c:pt>
                <c:pt idx="3968">
                  <c:v>-18.880000000018899</c:v>
                </c:pt>
                <c:pt idx="3969">
                  <c:v>-18.8720000000189</c:v>
                </c:pt>
                <c:pt idx="3970">
                  <c:v>-18.864000000018901</c:v>
                </c:pt>
                <c:pt idx="3971">
                  <c:v>-18.856000000018899</c:v>
                </c:pt>
                <c:pt idx="3972">
                  <c:v>-18.848000000018903</c:v>
                </c:pt>
                <c:pt idx="3973">
                  <c:v>-18.840000000018801</c:v>
                </c:pt>
                <c:pt idx="3974">
                  <c:v>-18.832000000018798</c:v>
                </c:pt>
                <c:pt idx="3975">
                  <c:v>-18.824000000018803</c:v>
                </c:pt>
                <c:pt idx="3976">
                  <c:v>-18.8160000000188</c:v>
                </c:pt>
                <c:pt idx="3977">
                  <c:v>-18.808000000018801</c:v>
                </c:pt>
                <c:pt idx="3978">
                  <c:v>-18.800000000018802</c:v>
                </c:pt>
                <c:pt idx="3979">
                  <c:v>-18.792000000018799</c:v>
                </c:pt>
                <c:pt idx="3980">
                  <c:v>-18.7840000000188</c:v>
                </c:pt>
                <c:pt idx="3981">
                  <c:v>-18.776000000018797</c:v>
                </c:pt>
                <c:pt idx="3982">
                  <c:v>-18.768000000018802</c:v>
                </c:pt>
                <c:pt idx="3983">
                  <c:v>-18.760000000018799</c:v>
                </c:pt>
                <c:pt idx="3984">
                  <c:v>-18.7520000000188</c:v>
                </c:pt>
                <c:pt idx="3985">
                  <c:v>-18.744000000018801</c:v>
                </c:pt>
                <c:pt idx="3986">
                  <c:v>-18.736000000018699</c:v>
                </c:pt>
                <c:pt idx="3987">
                  <c:v>-18.728000000018699</c:v>
                </c:pt>
                <c:pt idx="3988">
                  <c:v>-18.7200000000187</c:v>
                </c:pt>
                <c:pt idx="3989">
                  <c:v>-18.712000000018701</c:v>
                </c:pt>
                <c:pt idx="3990">
                  <c:v>-18.704000000018699</c:v>
                </c:pt>
                <c:pt idx="3991">
                  <c:v>-18.696000000018699</c:v>
                </c:pt>
                <c:pt idx="3992">
                  <c:v>-18.6880000000187</c:v>
                </c:pt>
                <c:pt idx="3993">
                  <c:v>-18.680000000018698</c:v>
                </c:pt>
                <c:pt idx="3994">
                  <c:v>-18.672000000018702</c:v>
                </c:pt>
                <c:pt idx="3995">
                  <c:v>-18.664000000018699</c:v>
                </c:pt>
                <c:pt idx="3996">
                  <c:v>-18.6560000000187</c:v>
                </c:pt>
                <c:pt idx="3997">
                  <c:v>-18.648000000018701</c:v>
                </c:pt>
                <c:pt idx="3998">
                  <c:v>-18.640000000018599</c:v>
                </c:pt>
                <c:pt idx="3999">
                  <c:v>-18.6320000000186</c:v>
                </c:pt>
                <c:pt idx="4000">
                  <c:v>-18.624000000018601</c:v>
                </c:pt>
                <c:pt idx="4001">
                  <c:v>-18.616000000018602</c:v>
                </c:pt>
                <c:pt idx="4002">
                  <c:v>-18.608000000018599</c:v>
                </c:pt>
                <c:pt idx="4003">
                  <c:v>-18.600000000018603</c:v>
                </c:pt>
                <c:pt idx="4004">
                  <c:v>-18.592000000018601</c:v>
                </c:pt>
                <c:pt idx="4005">
                  <c:v>-18.584000000018598</c:v>
                </c:pt>
                <c:pt idx="4006">
                  <c:v>-18.576000000018599</c:v>
                </c:pt>
                <c:pt idx="4007">
                  <c:v>-18.5680000000186</c:v>
                </c:pt>
                <c:pt idx="4008">
                  <c:v>-18.560000000018601</c:v>
                </c:pt>
                <c:pt idx="4009">
                  <c:v>-18.552000000018598</c:v>
                </c:pt>
                <c:pt idx="4010">
                  <c:v>-18.544000000018602</c:v>
                </c:pt>
                <c:pt idx="4011">
                  <c:v>-18.5360000000185</c:v>
                </c:pt>
                <c:pt idx="4012">
                  <c:v>-18.528000000018498</c:v>
                </c:pt>
                <c:pt idx="4013">
                  <c:v>-18.520000000018502</c:v>
                </c:pt>
                <c:pt idx="4014">
                  <c:v>-18.512000000018499</c:v>
                </c:pt>
                <c:pt idx="4015">
                  <c:v>-18.5040000000185</c:v>
                </c:pt>
                <c:pt idx="4016">
                  <c:v>-18.496000000018501</c:v>
                </c:pt>
                <c:pt idx="4017">
                  <c:v>-18.488000000018499</c:v>
                </c:pt>
                <c:pt idx="4018">
                  <c:v>-18.480000000018499</c:v>
                </c:pt>
                <c:pt idx="4019">
                  <c:v>-18.4720000000185</c:v>
                </c:pt>
                <c:pt idx="4020">
                  <c:v>-18.464000000018501</c:v>
                </c:pt>
                <c:pt idx="4021">
                  <c:v>-18.456000000018498</c:v>
                </c:pt>
                <c:pt idx="4022">
                  <c:v>-18.448000000018503</c:v>
                </c:pt>
                <c:pt idx="4023">
                  <c:v>-18.440000000018401</c:v>
                </c:pt>
                <c:pt idx="4024">
                  <c:v>-18.432000000018398</c:v>
                </c:pt>
                <c:pt idx="4025">
                  <c:v>-18.424000000018403</c:v>
                </c:pt>
                <c:pt idx="4026">
                  <c:v>-18.4160000000184</c:v>
                </c:pt>
                <c:pt idx="4027">
                  <c:v>-18.408000000018401</c:v>
                </c:pt>
                <c:pt idx="4028">
                  <c:v>-18.400000000018402</c:v>
                </c:pt>
                <c:pt idx="4029">
                  <c:v>-18.392000000018399</c:v>
                </c:pt>
                <c:pt idx="4030">
                  <c:v>-18.3840000000184</c:v>
                </c:pt>
                <c:pt idx="4031">
                  <c:v>-18.376000000018397</c:v>
                </c:pt>
                <c:pt idx="4032">
                  <c:v>-18.368000000018402</c:v>
                </c:pt>
                <c:pt idx="4033">
                  <c:v>-18.360000000018399</c:v>
                </c:pt>
                <c:pt idx="4034">
                  <c:v>-18.3520000000184</c:v>
                </c:pt>
                <c:pt idx="4035">
                  <c:v>-18.344000000018401</c:v>
                </c:pt>
                <c:pt idx="4036">
                  <c:v>-18.336000000018299</c:v>
                </c:pt>
                <c:pt idx="4037">
                  <c:v>-18.328000000018299</c:v>
                </c:pt>
                <c:pt idx="4038">
                  <c:v>-18.3200000000183</c:v>
                </c:pt>
                <c:pt idx="4039">
                  <c:v>-18.312000000018301</c:v>
                </c:pt>
                <c:pt idx="4040">
                  <c:v>-18.304000000018299</c:v>
                </c:pt>
                <c:pt idx="4041">
                  <c:v>-18.296000000018299</c:v>
                </c:pt>
                <c:pt idx="4042">
                  <c:v>-18.2880000000183</c:v>
                </c:pt>
                <c:pt idx="4043">
                  <c:v>-18.280000000018298</c:v>
                </c:pt>
                <c:pt idx="4044">
                  <c:v>-18.272000000018302</c:v>
                </c:pt>
                <c:pt idx="4045">
                  <c:v>-18.264000000018299</c:v>
                </c:pt>
                <c:pt idx="4046">
                  <c:v>-18.2560000000183</c:v>
                </c:pt>
                <c:pt idx="4047">
                  <c:v>-18.248000000018301</c:v>
                </c:pt>
                <c:pt idx="4048">
                  <c:v>-18.240000000018199</c:v>
                </c:pt>
                <c:pt idx="4049">
                  <c:v>-18.2320000000182</c:v>
                </c:pt>
                <c:pt idx="4050">
                  <c:v>-18.224000000018201</c:v>
                </c:pt>
                <c:pt idx="4051">
                  <c:v>-18.216000000018202</c:v>
                </c:pt>
                <c:pt idx="4052">
                  <c:v>-18.208000000018199</c:v>
                </c:pt>
                <c:pt idx="4053">
                  <c:v>-18.2000000000182</c:v>
                </c:pt>
                <c:pt idx="4054">
                  <c:v>-18.192000000018201</c:v>
                </c:pt>
                <c:pt idx="4055">
                  <c:v>-18.184000000018198</c:v>
                </c:pt>
                <c:pt idx="4056">
                  <c:v>-18.176000000018199</c:v>
                </c:pt>
                <c:pt idx="4057">
                  <c:v>-18.1680000000182</c:v>
                </c:pt>
                <c:pt idx="4058">
                  <c:v>-18.160000000018201</c:v>
                </c:pt>
                <c:pt idx="4059">
                  <c:v>-18.152000000018198</c:v>
                </c:pt>
                <c:pt idx="4060">
                  <c:v>-18.144000000018202</c:v>
                </c:pt>
                <c:pt idx="4061">
                  <c:v>-18.1360000000181</c:v>
                </c:pt>
                <c:pt idx="4062">
                  <c:v>-18.128000000018098</c:v>
                </c:pt>
                <c:pt idx="4063">
                  <c:v>-18.120000000018102</c:v>
                </c:pt>
                <c:pt idx="4064">
                  <c:v>-18.112000000018099</c:v>
                </c:pt>
                <c:pt idx="4065">
                  <c:v>-18.1040000000181</c:v>
                </c:pt>
                <c:pt idx="4066">
                  <c:v>-18.096000000018101</c:v>
                </c:pt>
                <c:pt idx="4067">
                  <c:v>-18.088000000018098</c:v>
                </c:pt>
                <c:pt idx="4068">
                  <c:v>-18.080000000018099</c:v>
                </c:pt>
                <c:pt idx="4069">
                  <c:v>-18.0720000000181</c:v>
                </c:pt>
                <c:pt idx="4070">
                  <c:v>-18.064000000018101</c:v>
                </c:pt>
                <c:pt idx="4071">
                  <c:v>-18.056000000018098</c:v>
                </c:pt>
                <c:pt idx="4072">
                  <c:v>-18.048000000018103</c:v>
                </c:pt>
                <c:pt idx="4073">
                  <c:v>-18.040000000018001</c:v>
                </c:pt>
                <c:pt idx="4074">
                  <c:v>-18.032000000017998</c:v>
                </c:pt>
                <c:pt idx="4075">
                  <c:v>-18.024000000018003</c:v>
                </c:pt>
                <c:pt idx="4076">
                  <c:v>-18.016000000018</c:v>
                </c:pt>
                <c:pt idx="4077">
                  <c:v>-18.008000000018001</c:v>
                </c:pt>
                <c:pt idx="4078">
                  <c:v>-18.000000000018002</c:v>
                </c:pt>
                <c:pt idx="4079">
                  <c:v>-17.992000000017999</c:v>
                </c:pt>
                <c:pt idx="4080">
                  <c:v>-17.984000000018</c:v>
                </c:pt>
                <c:pt idx="4081">
                  <c:v>-17.976000000017997</c:v>
                </c:pt>
                <c:pt idx="4082">
                  <c:v>-17.968000000018002</c:v>
                </c:pt>
                <c:pt idx="4083">
                  <c:v>-17.960000000017999</c:v>
                </c:pt>
                <c:pt idx="4084">
                  <c:v>-17.952000000018</c:v>
                </c:pt>
                <c:pt idx="4085">
                  <c:v>-17.944000000018001</c:v>
                </c:pt>
                <c:pt idx="4086">
                  <c:v>-17.936000000017899</c:v>
                </c:pt>
                <c:pt idx="4087">
                  <c:v>-17.928000000017899</c:v>
                </c:pt>
                <c:pt idx="4088">
                  <c:v>-17.9200000000179</c:v>
                </c:pt>
                <c:pt idx="4089">
                  <c:v>-17.912000000017901</c:v>
                </c:pt>
                <c:pt idx="4090">
                  <c:v>-17.904000000017898</c:v>
                </c:pt>
                <c:pt idx="4091">
                  <c:v>-17.896000000017899</c:v>
                </c:pt>
                <c:pt idx="4092">
                  <c:v>-17.8880000000179</c:v>
                </c:pt>
                <c:pt idx="4093">
                  <c:v>-17.880000000017898</c:v>
                </c:pt>
                <c:pt idx="4094">
                  <c:v>-17.872000000017902</c:v>
                </c:pt>
                <c:pt idx="4095">
                  <c:v>-17.864000000017899</c:v>
                </c:pt>
                <c:pt idx="4096">
                  <c:v>-17.8560000000179</c:v>
                </c:pt>
                <c:pt idx="4097">
                  <c:v>-17.848000000017901</c:v>
                </c:pt>
                <c:pt idx="4098">
                  <c:v>-17.840000000017799</c:v>
                </c:pt>
                <c:pt idx="4099">
                  <c:v>-17.8320000000178</c:v>
                </c:pt>
                <c:pt idx="4100">
                  <c:v>-17.824000000017801</c:v>
                </c:pt>
                <c:pt idx="4101">
                  <c:v>-17.816000000017802</c:v>
                </c:pt>
                <c:pt idx="4102">
                  <c:v>-17.808000000017799</c:v>
                </c:pt>
                <c:pt idx="4103">
                  <c:v>-17.800000000017803</c:v>
                </c:pt>
                <c:pt idx="4104">
                  <c:v>-17.792000000017801</c:v>
                </c:pt>
                <c:pt idx="4105">
                  <c:v>-17.784000000017798</c:v>
                </c:pt>
                <c:pt idx="4106">
                  <c:v>-17.776000000017799</c:v>
                </c:pt>
                <c:pt idx="4107">
                  <c:v>-17.7680000000178</c:v>
                </c:pt>
                <c:pt idx="4108">
                  <c:v>-17.760000000017801</c:v>
                </c:pt>
                <c:pt idx="4109">
                  <c:v>-17.752000000017798</c:v>
                </c:pt>
                <c:pt idx="4110">
                  <c:v>-17.744000000017802</c:v>
                </c:pt>
                <c:pt idx="4111">
                  <c:v>-17.7360000000177</c:v>
                </c:pt>
                <c:pt idx="4112">
                  <c:v>-17.728000000017698</c:v>
                </c:pt>
                <c:pt idx="4113">
                  <c:v>-17.720000000017702</c:v>
                </c:pt>
                <c:pt idx="4114">
                  <c:v>-17.712000000017699</c:v>
                </c:pt>
                <c:pt idx="4115">
                  <c:v>-17.7040000000177</c:v>
                </c:pt>
                <c:pt idx="4116">
                  <c:v>-17.696000000017701</c:v>
                </c:pt>
                <c:pt idx="4117">
                  <c:v>-17.688000000017698</c:v>
                </c:pt>
                <c:pt idx="4118">
                  <c:v>-17.680000000017699</c:v>
                </c:pt>
                <c:pt idx="4119">
                  <c:v>-17.6720000000177</c:v>
                </c:pt>
                <c:pt idx="4120">
                  <c:v>-17.664000000017701</c:v>
                </c:pt>
                <c:pt idx="4121">
                  <c:v>-17.656000000017698</c:v>
                </c:pt>
                <c:pt idx="4122">
                  <c:v>-17.648000000017703</c:v>
                </c:pt>
                <c:pt idx="4123">
                  <c:v>-17.640000000017601</c:v>
                </c:pt>
                <c:pt idx="4124">
                  <c:v>-17.632000000017598</c:v>
                </c:pt>
                <c:pt idx="4125">
                  <c:v>-17.624000000017602</c:v>
                </c:pt>
                <c:pt idx="4126">
                  <c:v>-17.6160000000176</c:v>
                </c:pt>
                <c:pt idx="4127">
                  <c:v>-17.608000000017601</c:v>
                </c:pt>
                <c:pt idx="4128">
                  <c:v>-17.600000000017602</c:v>
                </c:pt>
                <c:pt idx="4129">
                  <c:v>-17.592000000017599</c:v>
                </c:pt>
                <c:pt idx="4130">
                  <c:v>-17.5840000000176</c:v>
                </c:pt>
                <c:pt idx="4131">
                  <c:v>-17.576000000017597</c:v>
                </c:pt>
                <c:pt idx="4132">
                  <c:v>-17.568000000017602</c:v>
                </c:pt>
                <c:pt idx="4133">
                  <c:v>-17.560000000017599</c:v>
                </c:pt>
                <c:pt idx="4134">
                  <c:v>-17.5520000000176</c:v>
                </c:pt>
                <c:pt idx="4135">
                  <c:v>-17.544000000017601</c:v>
                </c:pt>
                <c:pt idx="4136">
                  <c:v>-17.536000000017498</c:v>
                </c:pt>
                <c:pt idx="4137">
                  <c:v>-17.528000000017499</c:v>
                </c:pt>
                <c:pt idx="4138">
                  <c:v>-17.5200000000175</c:v>
                </c:pt>
                <c:pt idx="4139">
                  <c:v>-17.512000000017501</c:v>
                </c:pt>
                <c:pt idx="4140">
                  <c:v>-17.504000000017498</c:v>
                </c:pt>
                <c:pt idx="4141">
                  <c:v>-17.496000000017499</c:v>
                </c:pt>
                <c:pt idx="4142">
                  <c:v>-17.4880000000175</c:v>
                </c:pt>
                <c:pt idx="4143">
                  <c:v>-17.480000000017498</c:v>
                </c:pt>
                <c:pt idx="4144">
                  <c:v>-17.472000000017502</c:v>
                </c:pt>
                <c:pt idx="4145">
                  <c:v>-17.464000000017499</c:v>
                </c:pt>
                <c:pt idx="4146">
                  <c:v>-17.4560000000175</c:v>
                </c:pt>
                <c:pt idx="4147">
                  <c:v>-17.448000000017501</c:v>
                </c:pt>
                <c:pt idx="4148">
                  <c:v>-17.440000000017399</c:v>
                </c:pt>
                <c:pt idx="4149">
                  <c:v>-17.4320000000174</c:v>
                </c:pt>
                <c:pt idx="4150">
                  <c:v>-17.424000000017401</c:v>
                </c:pt>
                <c:pt idx="4151">
                  <c:v>-17.416000000017402</c:v>
                </c:pt>
                <c:pt idx="4152">
                  <c:v>-17.408000000017399</c:v>
                </c:pt>
                <c:pt idx="4153">
                  <c:v>-17.4000000000174</c:v>
                </c:pt>
                <c:pt idx="4154">
                  <c:v>-17.392000000017401</c:v>
                </c:pt>
                <c:pt idx="4155">
                  <c:v>-17.384000000017398</c:v>
                </c:pt>
                <c:pt idx="4156">
                  <c:v>-17.376000000017399</c:v>
                </c:pt>
                <c:pt idx="4157">
                  <c:v>-17.3680000000174</c:v>
                </c:pt>
                <c:pt idx="4158">
                  <c:v>-17.360000000017401</c:v>
                </c:pt>
                <c:pt idx="4159">
                  <c:v>-17.352000000017398</c:v>
                </c:pt>
                <c:pt idx="4160">
                  <c:v>-17.344000000017402</c:v>
                </c:pt>
                <c:pt idx="4161">
                  <c:v>-17.3360000000173</c:v>
                </c:pt>
                <c:pt idx="4162">
                  <c:v>-17.328000000017298</c:v>
                </c:pt>
                <c:pt idx="4163">
                  <c:v>-17.320000000017302</c:v>
                </c:pt>
                <c:pt idx="4164">
                  <c:v>-17.312000000017299</c:v>
                </c:pt>
                <c:pt idx="4165">
                  <c:v>-17.3040000000173</c:v>
                </c:pt>
                <c:pt idx="4166">
                  <c:v>-17.296000000017301</c:v>
                </c:pt>
                <c:pt idx="4167">
                  <c:v>-17.288000000017298</c:v>
                </c:pt>
                <c:pt idx="4168">
                  <c:v>-17.280000000017299</c:v>
                </c:pt>
                <c:pt idx="4169">
                  <c:v>-17.2720000000173</c:v>
                </c:pt>
                <c:pt idx="4170">
                  <c:v>-17.264000000017301</c:v>
                </c:pt>
                <c:pt idx="4171">
                  <c:v>-17.256000000017298</c:v>
                </c:pt>
                <c:pt idx="4172">
                  <c:v>-17.248000000017303</c:v>
                </c:pt>
                <c:pt idx="4173">
                  <c:v>-17.240000000017201</c:v>
                </c:pt>
                <c:pt idx="4174">
                  <c:v>-17.232000000017198</c:v>
                </c:pt>
                <c:pt idx="4175">
                  <c:v>-17.224000000017202</c:v>
                </c:pt>
                <c:pt idx="4176">
                  <c:v>-17.2160000000172</c:v>
                </c:pt>
                <c:pt idx="4177">
                  <c:v>-17.208000000017201</c:v>
                </c:pt>
                <c:pt idx="4178">
                  <c:v>-17.200000000017202</c:v>
                </c:pt>
                <c:pt idx="4179">
                  <c:v>-17.192000000017199</c:v>
                </c:pt>
                <c:pt idx="4180">
                  <c:v>-17.1840000000172</c:v>
                </c:pt>
                <c:pt idx="4181">
                  <c:v>-17.176000000017197</c:v>
                </c:pt>
                <c:pt idx="4182">
                  <c:v>-17.168000000017202</c:v>
                </c:pt>
                <c:pt idx="4183">
                  <c:v>-17.160000000017199</c:v>
                </c:pt>
                <c:pt idx="4184">
                  <c:v>-17.1520000000172</c:v>
                </c:pt>
                <c:pt idx="4185">
                  <c:v>-17.144000000017201</c:v>
                </c:pt>
                <c:pt idx="4186">
                  <c:v>-17.136000000017098</c:v>
                </c:pt>
                <c:pt idx="4187">
                  <c:v>-17.128000000017099</c:v>
                </c:pt>
                <c:pt idx="4188">
                  <c:v>-17.1200000000171</c:v>
                </c:pt>
                <c:pt idx="4189">
                  <c:v>-17.112000000017101</c:v>
                </c:pt>
                <c:pt idx="4190">
                  <c:v>-17.104000000017098</c:v>
                </c:pt>
                <c:pt idx="4191">
                  <c:v>-17.096000000017099</c:v>
                </c:pt>
                <c:pt idx="4192">
                  <c:v>-17.0880000000171</c:v>
                </c:pt>
                <c:pt idx="4193">
                  <c:v>-17.080000000017098</c:v>
                </c:pt>
                <c:pt idx="4194">
                  <c:v>-17.072000000017102</c:v>
                </c:pt>
                <c:pt idx="4195">
                  <c:v>-17.064000000017099</c:v>
                </c:pt>
                <c:pt idx="4196">
                  <c:v>-17.0560000000171</c:v>
                </c:pt>
                <c:pt idx="4197">
                  <c:v>-17.048000000017101</c:v>
                </c:pt>
                <c:pt idx="4198">
                  <c:v>-17.040000000016999</c:v>
                </c:pt>
                <c:pt idx="4199">
                  <c:v>-17.032000000017</c:v>
                </c:pt>
                <c:pt idx="4200">
                  <c:v>-17.024000000017001</c:v>
                </c:pt>
                <c:pt idx="4201">
                  <c:v>-17.016000000017002</c:v>
                </c:pt>
                <c:pt idx="4202">
                  <c:v>-17.008000000016999</c:v>
                </c:pt>
                <c:pt idx="4203">
                  <c:v>-17.000000000017003</c:v>
                </c:pt>
                <c:pt idx="4204">
                  <c:v>-16.992000000017001</c:v>
                </c:pt>
                <c:pt idx="4205">
                  <c:v>-16.984000000016998</c:v>
                </c:pt>
                <c:pt idx="4206">
                  <c:v>-16.976000000016999</c:v>
                </c:pt>
                <c:pt idx="4207">
                  <c:v>-16.968000000017</c:v>
                </c:pt>
                <c:pt idx="4208">
                  <c:v>-16.960000000017001</c:v>
                </c:pt>
                <c:pt idx="4209">
                  <c:v>-16.952000000016998</c:v>
                </c:pt>
                <c:pt idx="4210">
                  <c:v>-16.944000000017002</c:v>
                </c:pt>
                <c:pt idx="4211">
                  <c:v>-16.9360000000169</c:v>
                </c:pt>
                <c:pt idx="4212">
                  <c:v>-16.928000000016898</c:v>
                </c:pt>
                <c:pt idx="4213">
                  <c:v>-16.920000000016902</c:v>
                </c:pt>
                <c:pt idx="4214">
                  <c:v>-16.912000000016899</c:v>
                </c:pt>
                <c:pt idx="4215">
                  <c:v>-16.9040000000169</c:v>
                </c:pt>
                <c:pt idx="4216">
                  <c:v>-16.896000000016901</c:v>
                </c:pt>
                <c:pt idx="4217">
                  <c:v>-16.888000000016898</c:v>
                </c:pt>
                <c:pt idx="4218">
                  <c:v>-16.880000000016899</c:v>
                </c:pt>
                <c:pt idx="4219">
                  <c:v>-16.8720000000169</c:v>
                </c:pt>
                <c:pt idx="4220">
                  <c:v>-16.864000000016901</c:v>
                </c:pt>
                <c:pt idx="4221">
                  <c:v>-16.856000000016898</c:v>
                </c:pt>
                <c:pt idx="4222">
                  <c:v>-16.848000000016903</c:v>
                </c:pt>
                <c:pt idx="4223">
                  <c:v>-16.840000000016801</c:v>
                </c:pt>
                <c:pt idx="4224">
                  <c:v>-16.832000000016798</c:v>
                </c:pt>
                <c:pt idx="4225">
                  <c:v>-16.824000000016802</c:v>
                </c:pt>
                <c:pt idx="4226">
                  <c:v>-16.8160000000168</c:v>
                </c:pt>
                <c:pt idx="4227">
                  <c:v>-16.808000000016801</c:v>
                </c:pt>
                <c:pt idx="4228">
                  <c:v>-16.800000000016801</c:v>
                </c:pt>
                <c:pt idx="4229">
                  <c:v>-16.792000000016799</c:v>
                </c:pt>
                <c:pt idx="4230">
                  <c:v>-16.7840000000168</c:v>
                </c:pt>
                <c:pt idx="4231">
                  <c:v>-16.776000000016797</c:v>
                </c:pt>
                <c:pt idx="4232">
                  <c:v>-16.768000000016801</c:v>
                </c:pt>
                <c:pt idx="4233">
                  <c:v>-16.760000000016799</c:v>
                </c:pt>
                <c:pt idx="4234">
                  <c:v>-16.7520000000168</c:v>
                </c:pt>
                <c:pt idx="4235">
                  <c:v>-16.744000000016801</c:v>
                </c:pt>
                <c:pt idx="4236">
                  <c:v>-16.736000000016698</c:v>
                </c:pt>
                <c:pt idx="4237">
                  <c:v>-16.728000000016703</c:v>
                </c:pt>
                <c:pt idx="4238">
                  <c:v>-16.7200000000167</c:v>
                </c:pt>
                <c:pt idx="4239">
                  <c:v>-16.712000000016701</c:v>
                </c:pt>
                <c:pt idx="4240">
                  <c:v>-16.704000000016698</c:v>
                </c:pt>
                <c:pt idx="4241">
                  <c:v>-16.696000000016699</c:v>
                </c:pt>
                <c:pt idx="4242">
                  <c:v>-16.6880000000167</c:v>
                </c:pt>
                <c:pt idx="4243">
                  <c:v>-16.680000000016697</c:v>
                </c:pt>
                <c:pt idx="4244">
                  <c:v>-16.672000000016702</c:v>
                </c:pt>
                <c:pt idx="4245">
                  <c:v>-16.664000000016699</c:v>
                </c:pt>
                <c:pt idx="4246">
                  <c:v>-16.6560000000167</c:v>
                </c:pt>
                <c:pt idx="4247">
                  <c:v>-16.648000000016701</c:v>
                </c:pt>
                <c:pt idx="4248">
                  <c:v>-16.640000000016599</c:v>
                </c:pt>
                <c:pt idx="4249">
                  <c:v>-16.6320000000166</c:v>
                </c:pt>
                <c:pt idx="4250">
                  <c:v>-16.624000000016601</c:v>
                </c:pt>
                <c:pt idx="4251">
                  <c:v>-16.616000000016601</c:v>
                </c:pt>
                <c:pt idx="4252">
                  <c:v>-16.608000000016599</c:v>
                </c:pt>
                <c:pt idx="4253">
                  <c:v>-16.6000000000166</c:v>
                </c:pt>
                <c:pt idx="4254">
                  <c:v>-16.592000000016601</c:v>
                </c:pt>
                <c:pt idx="4255">
                  <c:v>-16.584000000016598</c:v>
                </c:pt>
                <c:pt idx="4256">
                  <c:v>-16.576000000016599</c:v>
                </c:pt>
                <c:pt idx="4257">
                  <c:v>-16.5680000000166</c:v>
                </c:pt>
                <c:pt idx="4258">
                  <c:v>-16.560000000016601</c:v>
                </c:pt>
                <c:pt idx="4259">
                  <c:v>-16.552000000016598</c:v>
                </c:pt>
                <c:pt idx="4260">
                  <c:v>-16.544000000016602</c:v>
                </c:pt>
                <c:pt idx="4261">
                  <c:v>-16.5360000000165</c:v>
                </c:pt>
                <c:pt idx="4262">
                  <c:v>-16.528000000016501</c:v>
                </c:pt>
                <c:pt idx="4263">
                  <c:v>-16.520000000016502</c:v>
                </c:pt>
                <c:pt idx="4264">
                  <c:v>-16.512000000016499</c:v>
                </c:pt>
                <c:pt idx="4265">
                  <c:v>-16.5040000000165</c:v>
                </c:pt>
                <c:pt idx="4266">
                  <c:v>-16.496000000016501</c:v>
                </c:pt>
                <c:pt idx="4267">
                  <c:v>-16.488000000016498</c:v>
                </c:pt>
                <c:pt idx="4268">
                  <c:v>-16.480000000016499</c:v>
                </c:pt>
                <c:pt idx="4269">
                  <c:v>-16.4720000000165</c:v>
                </c:pt>
                <c:pt idx="4270">
                  <c:v>-16.464000000016501</c:v>
                </c:pt>
                <c:pt idx="4271">
                  <c:v>-16.456000000016498</c:v>
                </c:pt>
                <c:pt idx="4272">
                  <c:v>-16.448000000016503</c:v>
                </c:pt>
                <c:pt idx="4273">
                  <c:v>-16.440000000016401</c:v>
                </c:pt>
                <c:pt idx="4274">
                  <c:v>-16.432000000016398</c:v>
                </c:pt>
                <c:pt idx="4275">
                  <c:v>-16.424000000016402</c:v>
                </c:pt>
                <c:pt idx="4276">
                  <c:v>-16.4160000000164</c:v>
                </c:pt>
                <c:pt idx="4277">
                  <c:v>-16.408000000016401</c:v>
                </c:pt>
                <c:pt idx="4278">
                  <c:v>-16.400000000016401</c:v>
                </c:pt>
                <c:pt idx="4279">
                  <c:v>-16.392000000016399</c:v>
                </c:pt>
                <c:pt idx="4280">
                  <c:v>-16.3840000000164</c:v>
                </c:pt>
                <c:pt idx="4281">
                  <c:v>-16.376000000016397</c:v>
                </c:pt>
                <c:pt idx="4282">
                  <c:v>-16.368000000016401</c:v>
                </c:pt>
                <c:pt idx="4283">
                  <c:v>-16.360000000016399</c:v>
                </c:pt>
                <c:pt idx="4284">
                  <c:v>-16.3520000000164</c:v>
                </c:pt>
                <c:pt idx="4285">
                  <c:v>-16.344000000016401</c:v>
                </c:pt>
                <c:pt idx="4286">
                  <c:v>-16.336000000016298</c:v>
                </c:pt>
                <c:pt idx="4287">
                  <c:v>-16.328000000016303</c:v>
                </c:pt>
                <c:pt idx="4288">
                  <c:v>-16.3200000000163</c:v>
                </c:pt>
                <c:pt idx="4289">
                  <c:v>-16.312000000016301</c:v>
                </c:pt>
                <c:pt idx="4290">
                  <c:v>-16.304000000016298</c:v>
                </c:pt>
                <c:pt idx="4291">
                  <c:v>-16.296000000016299</c:v>
                </c:pt>
                <c:pt idx="4292">
                  <c:v>-16.2880000000163</c:v>
                </c:pt>
                <c:pt idx="4293">
                  <c:v>-16.280000000016297</c:v>
                </c:pt>
                <c:pt idx="4294">
                  <c:v>-16.272000000016302</c:v>
                </c:pt>
                <c:pt idx="4295">
                  <c:v>-16.264000000016299</c:v>
                </c:pt>
                <c:pt idx="4296">
                  <c:v>-16.2560000000163</c:v>
                </c:pt>
                <c:pt idx="4297">
                  <c:v>-16.248000000016301</c:v>
                </c:pt>
                <c:pt idx="4298">
                  <c:v>-16.240000000016199</c:v>
                </c:pt>
                <c:pt idx="4299">
                  <c:v>-16.2320000000162</c:v>
                </c:pt>
                <c:pt idx="4300">
                  <c:v>-16.224000000016201</c:v>
                </c:pt>
                <c:pt idx="4301">
                  <c:v>-16.216000000016201</c:v>
                </c:pt>
                <c:pt idx="4302">
                  <c:v>-16.208000000016199</c:v>
                </c:pt>
                <c:pt idx="4303">
                  <c:v>-16.200000000016203</c:v>
                </c:pt>
                <c:pt idx="4304">
                  <c:v>-16.192000000016201</c:v>
                </c:pt>
                <c:pt idx="4305">
                  <c:v>-16.184000000016198</c:v>
                </c:pt>
                <c:pt idx="4306">
                  <c:v>-16.176000000016202</c:v>
                </c:pt>
                <c:pt idx="4307">
                  <c:v>-16.1680000000162</c:v>
                </c:pt>
                <c:pt idx="4308">
                  <c:v>-16.160000000016201</c:v>
                </c:pt>
                <c:pt idx="4309">
                  <c:v>-16.152000000016198</c:v>
                </c:pt>
                <c:pt idx="4310">
                  <c:v>-16.144000000016202</c:v>
                </c:pt>
                <c:pt idx="4311">
                  <c:v>-16.1360000000161</c:v>
                </c:pt>
                <c:pt idx="4312">
                  <c:v>-16.128000000016101</c:v>
                </c:pt>
                <c:pt idx="4313">
                  <c:v>-16.120000000016102</c:v>
                </c:pt>
                <c:pt idx="4314">
                  <c:v>-16.112000000016099</c:v>
                </c:pt>
                <c:pt idx="4315">
                  <c:v>-16.1040000000161</c:v>
                </c:pt>
                <c:pt idx="4316">
                  <c:v>-16.096000000016101</c:v>
                </c:pt>
                <c:pt idx="4317">
                  <c:v>-16.088000000016098</c:v>
                </c:pt>
                <c:pt idx="4318">
                  <c:v>-16.080000000016099</c:v>
                </c:pt>
                <c:pt idx="4319">
                  <c:v>-16.0720000000161</c:v>
                </c:pt>
                <c:pt idx="4320">
                  <c:v>-16.064000000016101</c:v>
                </c:pt>
                <c:pt idx="4321">
                  <c:v>-16.056000000016098</c:v>
                </c:pt>
                <c:pt idx="4322">
                  <c:v>-16.048000000016103</c:v>
                </c:pt>
                <c:pt idx="4323">
                  <c:v>-16.040000000016001</c:v>
                </c:pt>
                <c:pt idx="4324">
                  <c:v>-16.032000000015998</c:v>
                </c:pt>
                <c:pt idx="4325">
                  <c:v>-16.024000000016002</c:v>
                </c:pt>
                <c:pt idx="4326">
                  <c:v>-16.016000000016</c:v>
                </c:pt>
                <c:pt idx="4327">
                  <c:v>-16.008000000016001</c:v>
                </c:pt>
                <c:pt idx="4328">
                  <c:v>-16.000000000016001</c:v>
                </c:pt>
                <c:pt idx="4329">
                  <c:v>-15.992000000016001</c:v>
                </c:pt>
                <c:pt idx="4330">
                  <c:v>-15.984000000016</c:v>
                </c:pt>
                <c:pt idx="4331">
                  <c:v>-15.976000000016002</c:v>
                </c:pt>
                <c:pt idx="4332">
                  <c:v>-15.968000000016001</c:v>
                </c:pt>
                <c:pt idx="4333">
                  <c:v>-15.960000000015999</c:v>
                </c:pt>
                <c:pt idx="4334">
                  <c:v>-15.952000000015998</c:v>
                </c:pt>
                <c:pt idx="4335">
                  <c:v>-15.944000000016</c:v>
                </c:pt>
                <c:pt idx="4336">
                  <c:v>-15.9360000000159</c:v>
                </c:pt>
                <c:pt idx="4337">
                  <c:v>-15.928000000015901</c:v>
                </c:pt>
                <c:pt idx="4338">
                  <c:v>-15.9200000000159</c:v>
                </c:pt>
                <c:pt idx="4339">
                  <c:v>-15.912000000015899</c:v>
                </c:pt>
                <c:pt idx="4340">
                  <c:v>-15.904000000015898</c:v>
                </c:pt>
                <c:pt idx="4341">
                  <c:v>-15.896000000015901</c:v>
                </c:pt>
                <c:pt idx="4342">
                  <c:v>-15.8880000000159</c:v>
                </c:pt>
                <c:pt idx="4343">
                  <c:v>-15.880000000015899</c:v>
                </c:pt>
                <c:pt idx="4344">
                  <c:v>-15.872000000015902</c:v>
                </c:pt>
                <c:pt idx="4345">
                  <c:v>-15.864000000015901</c:v>
                </c:pt>
                <c:pt idx="4346">
                  <c:v>-15.856000000015898</c:v>
                </c:pt>
                <c:pt idx="4347">
                  <c:v>-15.848000000015901</c:v>
                </c:pt>
                <c:pt idx="4348">
                  <c:v>-15.840000000015801</c:v>
                </c:pt>
                <c:pt idx="4349">
                  <c:v>-15.832000000015798</c:v>
                </c:pt>
                <c:pt idx="4350">
                  <c:v>-15.824000000015801</c:v>
                </c:pt>
                <c:pt idx="4351">
                  <c:v>-15.8160000000158</c:v>
                </c:pt>
                <c:pt idx="4352">
                  <c:v>-15.808000000015799</c:v>
                </c:pt>
                <c:pt idx="4353">
                  <c:v>-15.800000000015801</c:v>
                </c:pt>
                <c:pt idx="4354">
                  <c:v>-15.792000000015801</c:v>
                </c:pt>
                <c:pt idx="4355">
                  <c:v>-15.7840000000158</c:v>
                </c:pt>
                <c:pt idx="4356">
                  <c:v>-15.776000000015802</c:v>
                </c:pt>
                <c:pt idx="4357">
                  <c:v>-15.768000000015801</c:v>
                </c:pt>
                <c:pt idx="4358">
                  <c:v>-15.760000000015799</c:v>
                </c:pt>
                <c:pt idx="4359">
                  <c:v>-15.752000000015798</c:v>
                </c:pt>
                <c:pt idx="4360">
                  <c:v>-15.7440000000158</c:v>
                </c:pt>
                <c:pt idx="4361">
                  <c:v>-15.7360000000157</c:v>
                </c:pt>
                <c:pt idx="4362">
                  <c:v>-15.728000000015701</c:v>
                </c:pt>
                <c:pt idx="4363">
                  <c:v>-15.7200000000157</c:v>
                </c:pt>
                <c:pt idx="4364">
                  <c:v>-15.712000000015699</c:v>
                </c:pt>
                <c:pt idx="4365">
                  <c:v>-15.704000000015698</c:v>
                </c:pt>
                <c:pt idx="4366">
                  <c:v>-15.696000000015701</c:v>
                </c:pt>
                <c:pt idx="4367">
                  <c:v>-15.6880000000157</c:v>
                </c:pt>
                <c:pt idx="4368">
                  <c:v>-15.680000000015699</c:v>
                </c:pt>
                <c:pt idx="4369">
                  <c:v>-15.672000000015702</c:v>
                </c:pt>
                <c:pt idx="4370">
                  <c:v>-15.664000000015701</c:v>
                </c:pt>
                <c:pt idx="4371">
                  <c:v>-15.656000000015698</c:v>
                </c:pt>
                <c:pt idx="4372">
                  <c:v>-15.648000000015701</c:v>
                </c:pt>
                <c:pt idx="4373">
                  <c:v>-15.640000000015601</c:v>
                </c:pt>
                <c:pt idx="4374">
                  <c:v>-15.632000000015598</c:v>
                </c:pt>
                <c:pt idx="4375">
                  <c:v>-15.624000000015599</c:v>
                </c:pt>
                <c:pt idx="4376">
                  <c:v>-15.6160000000156</c:v>
                </c:pt>
                <c:pt idx="4377">
                  <c:v>-15.608000000015601</c:v>
                </c:pt>
                <c:pt idx="4378">
                  <c:v>-15.6000000000156</c:v>
                </c:pt>
                <c:pt idx="4379">
                  <c:v>-15.5920000000156</c:v>
                </c:pt>
                <c:pt idx="4380">
                  <c:v>-15.5840000000156</c:v>
                </c:pt>
                <c:pt idx="4381">
                  <c:v>-15.5760000000156</c:v>
                </c:pt>
                <c:pt idx="4382">
                  <c:v>-15.568000000015601</c:v>
                </c:pt>
                <c:pt idx="4383">
                  <c:v>-15.560000000015599</c:v>
                </c:pt>
                <c:pt idx="4384">
                  <c:v>-15.5520000000156</c:v>
                </c:pt>
                <c:pt idx="4385">
                  <c:v>-15.544000000015599</c:v>
                </c:pt>
                <c:pt idx="4386">
                  <c:v>-15.5360000000155</c:v>
                </c:pt>
                <c:pt idx="4387">
                  <c:v>-15.528000000015499</c:v>
                </c:pt>
                <c:pt idx="4388">
                  <c:v>-15.5200000000155</c:v>
                </c:pt>
                <c:pt idx="4389">
                  <c:v>-15.512000000015499</c:v>
                </c:pt>
                <c:pt idx="4390">
                  <c:v>-15.5040000000155</c:v>
                </c:pt>
                <c:pt idx="4391">
                  <c:v>-15.496000000015501</c:v>
                </c:pt>
                <c:pt idx="4392">
                  <c:v>-15.4880000000155</c:v>
                </c:pt>
                <c:pt idx="4393">
                  <c:v>-15.480000000015501</c:v>
                </c:pt>
                <c:pt idx="4394">
                  <c:v>-15.4720000000155</c:v>
                </c:pt>
                <c:pt idx="4395">
                  <c:v>-15.464000000015501</c:v>
                </c:pt>
                <c:pt idx="4396">
                  <c:v>-15.4560000000155</c:v>
                </c:pt>
                <c:pt idx="4397">
                  <c:v>-15.448000000015499</c:v>
                </c:pt>
                <c:pt idx="4398">
                  <c:v>-15.440000000015401</c:v>
                </c:pt>
                <c:pt idx="4399">
                  <c:v>-15.4320000000154</c:v>
                </c:pt>
                <c:pt idx="4400">
                  <c:v>-15.424000000015399</c:v>
                </c:pt>
                <c:pt idx="4401">
                  <c:v>-15.4160000000154</c:v>
                </c:pt>
                <c:pt idx="4402">
                  <c:v>-15.4080000000154</c:v>
                </c:pt>
                <c:pt idx="4403">
                  <c:v>-15.4000000000154</c:v>
                </c:pt>
                <c:pt idx="4404">
                  <c:v>-15.3920000000154</c:v>
                </c:pt>
                <c:pt idx="4405">
                  <c:v>-15.3840000000154</c:v>
                </c:pt>
                <c:pt idx="4406">
                  <c:v>-15.3760000000154</c:v>
                </c:pt>
                <c:pt idx="4407">
                  <c:v>-15.368000000015401</c:v>
                </c:pt>
                <c:pt idx="4408">
                  <c:v>-15.360000000015399</c:v>
                </c:pt>
                <c:pt idx="4409">
                  <c:v>-15.3520000000154</c:v>
                </c:pt>
                <c:pt idx="4410">
                  <c:v>-15.344000000015399</c:v>
                </c:pt>
                <c:pt idx="4411">
                  <c:v>-15.3360000000153</c:v>
                </c:pt>
                <c:pt idx="4412">
                  <c:v>-15.328000000015299</c:v>
                </c:pt>
                <c:pt idx="4413">
                  <c:v>-15.3200000000153</c:v>
                </c:pt>
                <c:pt idx="4414">
                  <c:v>-15.312000000015299</c:v>
                </c:pt>
                <c:pt idx="4415">
                  <c:v>-15.3040000000153</c:v>
                </c:pt>
                <c:pt idx="4416">
                  <c:v>-15.296000000015301</c:v>
                </c:pt>
                <c:pt idx="4417">
                  <c:v>-15.2880000000153</c:v>
                </c:pt>
                <c:pt idx="4418">
                  <c:v>-15.280000000015301</c:v>
                </c:pt>
                <c:pt idx="4419">
                  <c:v>-15.2720000000153</c:v>
                </c:pt>
                <c:pt idx="4420">
                  <c:v>-15.264000000015301</c:v>
                </c:pt>
                <c:pt idx="4421">
                  <c:v>-15.2560000000153</c:v>
                </c:pt>
                <c:pt idx="4422">
                  <c:v>-15.248000000015299</c:v>
                </c:pt>
                <c:pt idx="4423">
                  <c:v>-15.2400000000152</c:v>
                </c:pt>
                <c:pt idx="4424">
                  <c:v>-15.2320000000152</c:v>
                </c:pt>
                <c:pt idx="4425">
                  <c:v>-15.224000000015199</c:v>
                </c:pt>
                <c:pt idx="4426">
                  <c:v>-15.2160000000152</c:v>
                </c:pt>
                <c:pt idx="4427">
                  <c:v>-15.2080000000152</c:v>
                </c:pt>
                <c:pt idx="4428">
                  <c:v>-15.2000000000152</c:v>
                </c:pt>
                <c:pt idx="4429">
                  <c:v>-15.1920000000152</c:v>
                </c:pt>
                <c:pt idx="4430">
                  <c:v>-15.1840000000152</c:v>
                </c:pt>
                <c:pt idx="4431">
                  <c:v>-15.1760000000152</c:v>
                </c:pt>
                <c:pt idx="4432">
                  <c:v>-15.168000000015201</c:v>
                </c:pt>
                <c:pt idx="4433">
                  <c:v>-15.160000000015199</c:v>
                </c:pt>
                <c:pt idx="4434">
                  <c:v>-15.1520000000152</c:v>
                </c:pt>
                <c:pt idx="4435">
                  <c:v>-15.1440000000152</c:v>
                </c:pt>
                <c:pt idx="4436">
                  <c:v>-15.1360000000151</c:v>
                </c:pt>
                <c:pt idx="4437">
                  <c:v>-15.128000000015099</c:v>
                </c:pt>
                <c:pt idx="4438">
                  <c:v>-15.1200000000151</c:v>
                </c:pt>
                <c:pt idx="4439">
                  <c:v>-15.112000000015099</c:v>
                </c:pt>
                <c:pt idx="4440">
                  <c:v>-15.1040000000151</c:v>
                </c:pt>
                <c:pt idx="4441">
                  <c:v>-15.096000000015101</c:v>
                </c:pt>
                <c:pt idx="4442">
                  <c:v>-15.0880000000151</c:v>
                </c:pt>
                <c:pt idx="4443">
                  <c:v>-15.080000000015101</c:v>
                </c:pt>
                <c:pt idx="4444">
                  <c:v>-15.0720000000151</c:v>
                </c:pt>
                <c:pt idx="4445">
                  <c:v>-15.064000000015101</c:v>
                </c:pt>
                <c:pt idx="4446">
                  <c:v>-15.0560000000151</c:v>
                </c:pt>
                <c:pt idx="4447">
                  <c:v>-15.048000000015099</c:v>
                </c:pt>
                <c:pt idx="4448">
                  <c:v>-15.040000000015</c:v>
                </c:pt>
                <c:pt idx="4449">
                  <c:v>-15.032000000015</c:v>
                </c:pt>
                <c:pt idx="4450">
                  <c:v>-15.024000000014999</c:v>
                </c:pt>
                <c:pt idx="4451">
                  <c:v>-15.016000000015</c:v>
                </c:pt>
                <c:pt idx="4452">
                  <c:v>-15.008000000015</c:v>
                </c:pt>
                <c:pt idx="4453">
                  <c:v>-15.000000000015</c:v>
                </c:pt>
                <c:pt idx="4454">
                  <c:v>-14.992000000015</c:v>
                </c:pt>
                <c:pt idx="4455">
                  <c:v>-14.984000000015</c:v>
                </c:pt>
                <c:pt idx="4456">
                  <c:v>-14.976000000015</c:v>
                </c:pt>
                <c:pt idx="4457">
                  <c:v>-14.968000000015001</c:v>
                </c:pt>
                <c:pt idx="4458">
                  <c:v>-14.960000000014999</c:v>
                </c:pt>
                <c:pt idx="4459">
                  <c:v>-14.952000000015</c:v>
                </c:pt>
                <c:pt idx="4460">
                  <c:v>-14.944000000015</c:v>
                </c:pt>
                <c:pt idx="4461">
                  <c:v>-14.9360000000149</c:v>
                </c:pt>
                <c:pt idx="4462">
                  <c:v>-14.928000000014899</c:v>
                </c:pt>
                <c:pt idx="4463">
                  <c:v>-14.9200000000149</c:v>
                </c:pt>
                <c:pt idx="4464">
                  <c:v>-14.912000000014899</c:v>
                </c:pt>
                <c:pt idx="4465">
                  <c:v>-14.9040000000149</c:v>
                </c:pt>
                <c:pt idx="4466">
                  <c:v>-14.896000000014901</c:v>
                </c:pt>
                <c:pt idx="4467">
                  <c:v>-14.8880000000149</c:v>
                </c:pt>
                <c:pt idx="4468">
                  <c:v>-14.880000000014901</c:v>
                </c:pt>
                <c:pt idx="4469">
                  <c:v>-14.8720000000149</c:v>
                </c:pt>
                <c:pt idx="4470">
                  <c:v>-14.864000000014901</c:v>
                </c:pt>
                <c:pt idx="4471">
                  <c:v>-14.8560000000149</c:v>
                </c:pt>
                <c:pt idx="4472">
                  <c:v>-14.848000000014899</c:v>
                </c:pt>
                <c:pt idx="4473">
                  <c:v>-14.8400000000148</c:v>
                </c:pt>
                <c:pt idx="4474">
                  <c:v>-14.8320000000148</c:v>
                </c:pt>
                <c:pt idx="4475">
                  <c:v>-14.824000000014799</c:v>
                </c:pt>
                <c:pt idx="4476">
                  <c:v>-14.8160000000148</c:v>
                </c:pt>
                <c:pt idx="4477">
                  <c:v>-14.8080000000148</c:v>
                </c:pt>
                <c:pt idx="4478">
                  <c:v>-14.8000000000148</c:v>
                </c:pt>
                <c:pt idx="4479">
                  <c:v>-14.7920000000148</c:v>
                </c:pt>
                <c:pt idx="4480">
                  <c:v>-14.7840000000148</c:v>
                </c:pt>
                <c:pt idx="4481">
                  <c:v>-14.7760000000148</c:v>
                </c:pt>
                <c:pt idx="4482">
                  <c:v>-14.768000000014801</c:v>
                </c:pt>
                <c:pt idx="4483">
                  <c:v>-14.760000000014799</c:v>
                </c:pt>
                <c:pt idx="4484">
                  <c:v>-14.752000000014799</c:v>
                </c:pt>
                <c:pt idx="4485">
                  <c:v>-14.7440000000148</c:v>
                </c:pt>
                <c:pt idx="4486">
                  <c:v>-14.7360000000147</c:v>
                </c:pt>
                <c:pt idx="4487">
                  <c:v>-14.728000000014699</c:v>
                </c:pt>
                <c:pt idx="4488">
                  <c:v>-14.7200000000147</c:v>
                </c:pt>
                <c:pt idx="4489">
                  <c:v>-14.712000000014699</c:v>
                </c:pt>
                <c:pt idx="4490">
                  <c:v>-14.7040000000147</c:v>
                </c:pt>
                <c:pt idx="4491">
                  <c:v>-14.696000000014701</c:v>
                </c:pt>
                <c:pt idx="4492">
                  <c:v>-14.6880000000147</c:v>
                </c:pt>
                <c:pt idx="4493">
                  <c:v>-14.680000000014701</c:v>
                </c:pt>
                <c:pt idx="4494">
                  <c:v>-14.6720000000147</c:v>
                </c:pt>
                <c:pt idx="4495">
                  <c:v>-14.664000000014701</c:v>
                </c:pt>
                <c:pt idx="4496">
                  <c:v>-14.6560000000147</c:v>
                </c:pt>
                <c:pt idx="4497">
                  <c:v>-14.648000000014699</c:v>
                </c:pt>
                <c:pt idx="4498">
                  <c:v>-14.6400000000146</c:v>
                </c:pt>
                <c:pt idx="4499">
                  <c:v>-14.6320000000146</c:v>
                </c:pt>
                <c:pt idx="4500">
                  <c:v>-14.624000000014599</c:v>
                </c:pt>
                <c:pt idx="4501">
                  <c:v>-14.6160000000146</c:v>
                </c:pt>
                <c:pt idx="4502">
                  <c:v>-14.6080000000146</c:v>
                </c:pt>
                <c:pt idx="4503">
                  <c:v>-14.6000000000146</c:v>
                </c:pt>
                <c:pt idx="4504">
                  <c:v>-14.5920000000146</c:v>
                </c:pt>
                <c:pt idx="4505">
                  <c:v>-14.5840000000146</c:v>
                </c:pt>
                <c:pt idx="4506">
                  <c:v>-14.5760000000146</c:v>
                </c:pt>
                <c:pt idx="4507">
                  <c:v>-14.568000000014601</c:v>
                </c:pt>
                <c:pt idx="4508">
                  <c:v>-14.560000000014599</c:v>
                </c:pt>
                <c:pt idx="4509">
                  <c:v>-14.552000000014599</c:v>
                </c:pt>
                <c:pt idx="4510">
                  <c:v>-14.5440000000146</c:v>
                </c:pt>
                <c:pt idx="4511">
                  <c:v>-14.5360000000145</c:v>
                </c:pt>
                <c:pt idx="4512">
                  <c:v>-14.528000000014499</c:v>
                </c:pt>
                <c:pt idx="4513">
                  <c:v>-14.5200000000145</c:v>
                </c:pt>
                <c:pt idx="4514">
                  <c:v>-14.512000000014499</c:v>
                </c:pt>
                <c:pt idx="4515">
                  <c:v>-14.5040000000145</c:v>
                </c:pt>
                <c:pt idx="4516">
                  <c:v>-14.496000000014501</c:v>
                </c:pt>
                <c:pt idx="4517">
                  <c:v>-14.4880000000145</c:v>
                </c:pt>
                <c:pt idx="4518">
                  <c:v>-14.480000000014501</c:v>
                </c:pt>
                <c:pt idx="4519">
                  <c:v>-14.4720000000145</c:v>
                </c:pt>
                <c:pt idx="4520">
                  <c:v>-14.464000000014501</c:v>
                </c:pt>
                <c:pt idx="4521">
                  <c:v>-14.4560000000145</c:v>
                </c:pt>
                <c:pt idx="4522">
                  <c:v>-14.448000000014499</c:v>
                </c:pt>
                <c:pt idx="4523">
                  <c:v>-14.4400000000144</c:v>
                </c:pt>
                <c:pt idx="4524">
                  <c:v>-14.4320000000144</c:v>
                </c:pt>
                <c:pt idx="4525">
                  <c:v>-14.424000000014399</c:v>
                </c:pt>
                <c:pt idx="4526">
                  <c:v>-14.4160000000144</c:v>
                </c:pt>
                <c:pt idx="4527">
                  <c:v>-14.4080000000144</c:v>
                </c:pt>
                <c:pt idx="4528">
                  <c:v>-14.4000000000144</c:v>
                </c:pt>
                <c:pt idx="4529">
                  <c:v>-14.3920000000144</c:v>
                </c:pt>
                <c:pt idx="4530">
                  <c:v>-14.384000000014399</c:v>
                </c:pt>
                <c:pt idx="4531">
                  <c:v>-14.3760000000144</c:v>
                </c:pt>
                <c:pt idx="4532">
                  <c:v>-14.368000000014401</c:v>
                </c:pt>
                <c:pt idx="4533">
                  <c:v>-14.360000000014399</c:v>
                </c:pt>
                <c:pt idx="4534">
                  <c:v>-14.352000000014399</c:v>
                </c:pt>
                <c:pt idx="4535">
                  <c:v>-14.3440000000144</c:v>
                </c:pt>
                <c:pt idx="4536">
                  <c:v>-14.3360000000143</c:v>
                </c:pt>
                <c:pt idx="4537">
                  <c:v>-14.328000000014299</c:v>
                </c:pt>
                <c:pt idx="4538">
                  <c:v>-14.3200000000143</c:v>
                </c:pt>
                <c:pt idx="4539">
                  <c:v>-14.312000000014299</c:v>
                </c:pt>
                <c:pt idx="4540">
                  <c:v>-14.3040000000143</c:v>
                </c:pt>
                <c:pt idx="4541">
                  <c:v>-14.296000000014301</c:v>
                </c:pt>
                <c:pt idx="4542">
                  <c:v>-14.2880000000143</c:v>
                </c:pt>
                <c:pt idx="4543">
                  <c:v>-14.280000000014301</c:v>
                </c:pt>
                <c:pt idx="4544">
                  <c:v>-14.2720000000143</c:v>
                </c:pt>
                <c:pt idx="4545">
                  <c:v>-14.264000000014301</c:v>
                </c:pt>
                <c:pt idx="4546">
                  <c:v>-14.2560000000143</c:v>
                </c:pt>
                <c:pt idx="4547">
                  <c:v>-14.248000000014299</c:v>
                </c:pt>
                <c:pt idx="4548">
                  <c:v>-14.2400000000142</c:v>
                </c:pt>
                <c:pt idx="4549">
                  <c:v>-14.2320000000142</c:v>
                </c:pt>
                <c:pt idx="4550">
                  <c:v>-14.224000000014199</c:v>
                </c:pt>
                <c:pt idx="4551">
                  <c:v>-14.2160000000142</c:v>
                </c:pt>
                <c:pt idx="4552">
                  <c:v>-14.2080000000142</c:v>
                </c:pt>
                <c:pt idx="4553">
                  <c:v>-14.200000000014199</c:v>
                </c:pt>
                <c:pt idx="4554">
                  <c:v>-14.1920000000142</c:v>
                </c:pt>
                <c:pt idx="4555">
                  <c:v>-14.184000000014199</c:v>
                </c:pt>
                <c:pt idx="4556">
                  <c:v>-14.1760000000142</c:v>
                </c:pt>
                <c:pt idx="4557">
                  <c:v>-14.168000000014201</c:v>
                </c:pt>
                <c:pt idx="4558">
                  <c:v>-14.160000000014199</c:v>
                </c:pt>
                <c:pt idx="4559">
                  <c:v>-14.152000000014199</c:v>
                </c:pt>
                <c:pt idx="4560">
                  <c:v>-14.1440000000142</c:v>
                </c:pt>
                <c:pt idx="4561">
                  <c:v>-14.1360000000141</c:v>
                </c:pt>
                <c:pt idx="4562">
                  <c:v>-14.128000000014099</c:v>
                </c:pt>
                <c:pt idx="4563">
                  <c:v>-14.1200000000141</c:v>
                </c:pt>
                <c:pt idx="4564">
                  <c:v>-14.112000000014099</c:v>
                </c:pt>
                <c:pt idx="4565">
                  <c:v>-14.1040000000141</c:v>
                </c:pt>
                <c:pt idx="4566">
                  <c:v>-14.096000000014101</c:v>
                </c:pt>
                <c:pt idx="4567">
                  <c:v>-14.0880000000141</c:v>
                </c:pt>
                <c:pt idx="4568">
                  <c:v>-14.080000000014101</c:v>
                </c:pt>
                <c:pt idx="4569">
                  <c:v>-14.0720000000141</c:v>
                </c:pt>
                <c:pt idx="4570">
                  <c:v>-14.064000000014101</c:v>
                </c:pt>
                <c:pt idx="4571">
                  <c:v>-14.0560000000141</c:v>
                </c:pt>
                <c:pt idx="4572">
                  <c:v>-14.048000000014099</c:v>
                </c:pt>
                <c:pt idx="4573">
                  <c:v>-14.040000000014</c:v>
                </c:pt>
                <c:pt idx="4574">
                  <c:v>-14.032000000013999</c:v>
                </c:pt>
                <c:pt idx="4575">
                  <c:v>-14.024000000013999</c:v>
                </c:pt>
                <c:pt idx="4576">
                  <c:v>-14.016000000013999</c:v>
                </c:pt>
                <c:pt idx="4577">
                  <c:v>-14.008000000014</c:v>
                </c:pt>
                <c:pt idx="4578">
                  <c:v>-14.000000000013999</c:v>
                </c:pt>
                <c:pt idx="4579">
                  <c:v>-13.992000000014</c:v>
                </c:pt>
                <c:pt idx="4580">
                  <c:v>-13.984000000014001</c:v>
                </c:pt>
                <c:pt idx="4581">
                  <c:v>-13.976000000014</c:v>
                </c:pt>
                <c:pt idx="4582">
                  <c:v>-13.968000000014001</c:v>
                </c:pt>
                <c:pt idx="4583">
                  <c:v>-13.960000000013999</c:v>
                </c:pt>
                <c:pt idx="4584">
                  <c:v>-13.952000000013999</c:v>
                </c:pt>
                <c:pt idx="4585">
                  <c:v>-13.944000000014</c:v>
                </c:pt>
                <c:pt idx="4586">
                  <c:v>-13.9360000000139</c:v>
                </c:pt>
                <c:pt idx="4587">
                  <c:v>-13.928000000013899</c:v>
                </c:pt>
                <c:pt idx="4588">
                  <c:v>-13.9200000000139</c:v>
                </c:pt>
                <c:pt idx="4589">
                  <c:v>-13.912000000013899</c:v>
                </c:pt>
                <c:pt idx="4590">
                  <c:v>-13.9040000000139</c:v>
                </c:pt>
                <c:pt idx="4591">
                  <c:v>-13.896000000013901</c:v>
                </c:pt>
                <c:pt idx="4592">
                  <c:v>-13.8880000000139</c:v>
                </c:pt>
                <c:pt idx="4593">
                  <c:v>-13.880000000013901</c:v>
                </c:pt>
                <c:pt idx="4594">
                  <c:v>-13.8720000000139</c:v>
                </c:pt>
                <c:pt idx="4595">
                  <c:v>-13.864000000013901</c:v>
                </c:pt>
                <c:pt idx="4596">
                  <c:v>-13.8560000000139</c:v>
                </c:pt>
                <c:pt idx="4597">
                  <c:v>-13.848000000013899</c:v>
                </c:pt>
                <c:pt idx="4598">
                  <c:v>-13.8400000000138</c:v>
                </c:pt>
                <c:pt idx="4599">
                  <c:v>-13.832000000013799</c:v>
                </c:pt>
                <c:pt idx="4600">
                  <c:v>-13.824000000013799</c:v>
                </c:pt>
                <c:pt idx="4601">
                  <c:v>-13.816000000013799</c:v>
                </c:pt>
                <c:pt idx="4602">
                  <c:v>-13.8080000000138</c:v>
                </c:pt>
                <c:pt idx="4603">
                  <c:v>-13.800000000013799</c:v>
                </c:pt>
                <c:pt idx="4604">
                  <c:v>-13.7920000000138</c:v>
                </c:pt>
                <c:pt idx="4605">
                  <c:v>-13.784000000013801</c:v>
                </c:pt>
                <c:pt idx="4606">
                  <c:v>-13.7760000000138</c:v>
                </c:pt>
                <c:pt idx="4607">
                  <c:v>-13.768000000013801</c:v>
                </c:pt>
                <c:pt idx="4608">
                  <c:v>-13.760000000013799</c:v>
                </c:pt>
                <c:pt idx="4609">
                  <c:v>-13.752000000013799</c:v>
                </c:pt>
                <c:pt idx="4610">
                  <c:v>-13.7440000000138</c:v>
                </c:pt>
                <c:pt idx="4611">
                  <c:v>-13.7360000000137</c:v>
                </c:pt>
                <c:pt idx="4612">
                  <c:v>-13.728000000013699</c:v>
                </c:pt>
                <c:pt idx="4613">
                  <c:v>-13.7200000000137</c:v>
                </c:pt>
                <c:pt idx="4614">
                  <c:v>-13.712000000013699</c:v>
                </c:pt>
                <c:pt idx="4615">
                  <c:v>-13.7040000000137</c:v>
                </c:pt>
                <c:pt idx="4616">
                  <c:v>-13.696000000013701</c:v>
                </c:pt>
                <c:pt idx="4617">
                  <c:v>-13.6880000000137</c:v>
                </c:pt>
                <c:pt idx="4618">
                  <c:v>-13.680000000013701</c:v>
                </c:pt>
                <c:pt idx="4619">
                  <c:v>-13.6720000000137</c:v>
                </c:pt>
                <c:pt idx="4620">
                  <c:v>-13.664000000013701</c:v>
                </c:pt>
                <c:pt idx="4621">
                  <c:v>-13.6560000000137</c:v>
                </c:pt>
                <c:pt idx="4622">
                  <c:v>-13.648000000013699</c:v>
                </c:pt>
                <c:pt idx="4623">
                  <c:v>-13.6400000000136</c:v>
                </c:pt>
                <c:pt idx="4624">
                  <c:v>-13.632000000013599</c:v>
                </c:pt>
                <c:pt idx="4625">
                  <c:v>-13.624000000013599</c:v>
                </c:pt>
                <c:pt idx="4626">
                  <c:v>-13.616000000013599</c:v>
                </c:pt>
                <c:pt idx="4627">
                  <c:v>-13.6080000000136</c:v>
                </c:pt>
                <c:pt idx="4628">
                  <c:v>-13.600000000013599</c:v>
                </c:pt>
                <c:pt idx="4629">
                  <c:v>-13.5920000000136</c:v>
                </c:pt>
                <c:pt idx="4630">
                  <c:v>-13.584000000013601</c:v>
                </c:pt>
                <c:pt idx="4631">
                  <c:v>-13.5760000000136</c:v>
                </c:pt>
                <c:pt idx="4632">
                  <c:v>-13.568000000013601</c:v>
                </c:pt>
                <c:pt idx="4633">
                  <c:v>-13.560000000013599</c:v>
                </c:pt>
                <c:pt idx="4634">
                  <c:v>-13.552000000013599</c:v>
                </c:pt>
                <c:pt idx="4635">
                  <c:v>-13.5440000000136</c:v>
                </c:pt>
                <c:pt idx="4636">
                  <c:v>-13.5360000000135</c:v>
                </c:pt>
                <c:pt idx="4637">
                  <c:v>-13.528000000013499</c:v>
                </c:pt>
                <c:pt idx="4638">
                  <c:v>-13.5200000000135</c:v>
                </c:pt>
                <c:pt idx="4639">
                  <c:v>-13.512000000013499</c:v>
                </c:pt>
                <c:pt idx="4640">
                  <c:v>-13.5040000000135</c:v>
                </c:pt>
                <c:pt idx="4641">
                  <c:v>-13.496000000013501</c:v>
                </c:pt>
                <c:pt idx="4642">
                  <c:v>-13.4880000000135</c:v>
                </c:pt>
                <c:pt idx="4643">
                  <c:v>-13.480000000013501</c:v>
                </c:pt>
                <c:pt idx="4644">
                  <c:v>-13.4720000000135</c:v>
                </c:pt>
                <c:pt idx="4645">
                  <c:v>-13.464000000013501</c:v>
                </c:pt>
                <c:pt idx="4646">
                  <c:v>-13.4560000000135</c:v>
                </c:pt>
                <c:pt idx="4647">
                  <c:v>-13.448000000013499</c:v>
                </c:pt>
                <c:pt idx="4648">
                  <c:v>-13.4400000000134</c:v>
                </c:pt>
                <c:pt idx="4649">
                  <c:v>-13.432000000013399</c:v>
                </c:pt>
                <c:pt idx="4650">
                  <c:v>-13.424000000013399</c:v>
                </c:pt>
                <c:pt idx="4651">
                  <c:v>-13.416000000013399</c:v>
                </c:pt>
                <c:pt idx="4652">
                  <c:v>-13.4080000000134</c:v>
                </c:pt>
                <c:pt idx="4653">
                  <c:v>-13.400000000013399</c:v>
                </c:pt>
                <c:pt idx="4654">
                  <c:v>-13.3920000000134</c:v>
                </c:pt>
                <c:pt idx="4655">
                  <c:v>-13.384000000013401</c:v>
                </c:pt>
                <c:pt idx="4656">
                  <c:v>-13.3760000000134</c:v>
                </c:pt>
                <c:pt idx="4657">
                  <c:v>-13.368000000013401</c:v>
                </c:pt>
                <c:pt idx="4658">
                  <c:v>-13.360000000013398</c:v>
                </c:pt>
                <c:pt idx="4659">
                  <c:v>-13.352000000013399</c:v>
                </c:pt>
                <c:pt idx="4660">
                  <c:v>-13.3440000000134</c:v>
                </c:pt>
                <c:pt idx="4661">
                  <c:v>-13.3360000000133</c:v>
                </c:pt>
                <c:pt idx="4662">
                  <c:v>-13.328000000013299</c:v>
                </c:pt>
                <c:pt idx="4663">
                  <c:v>-13.3200000000133</c:v>
                </c:pt>
                <c:pt idx="4664">
                  <c:v>-13.312000000013299</c:v>
                </c:pt>
                <c:pt idx="4665">
                  <c:v>-13.3040000000133</c:v>
                </c:pt>
                <c:pt idx="4666">
                  <c:v>-13.296000000013301</c:v>
                </c:pt>
                <c:pt idx="4667">
                  <c:v>-13.2880000000133</c:v>
                </c:pt>
                <c:pt idx="4668">
                  <c:v>-13.280000000013301</c:v>
                </c:pt>
                <c:pt idx="4669">
                  <c:v>-13.2720000000133</c:v>
                </c:pt>
                <c:pt idx="4670">
                  <c:v>-13.264000000013301</c:v>
                </c:pt>
                <c:pt idx="4671">
                  <c:v>-13.2560000000133</c:v>
                </c:pt>
                <c:pt idx="4672">
                  <c:v>-13.248000000013299</c:v>
                </c:pt>
                <c:pt idx="4673">
                  <c:v>-13.2400000000132</c:v>
                </c:pt>
                <c:pt idx="4674">
                  <c:v>-13.232000000013199</c:v>
                </c:pt>
                <c:pt idx="4675">
                  <c:v>-13.224000000013199</c:v>
                </c:pt>
                <c:pt idx="4676">
                  <c:v>-13.216000000013199</c:v>
                </c:pt>
                <c:pt idx="4677">
                  <c:v>-13.2080000000132</c:v>
                </c:pt>
                <c:pt idx="4678">
                  <c:v>-13.200000000013199</c:v>
                </c:pt>
                <c:pt idx="4679">
                  <c:v>-13.1920000000132</c:v>
                </c:pt>
                <c:pt idx="4680">
                  <c:v>-13.184000000013201</c:v>
                </c:pt>
                <c:pt idx="4681">
                  <c:v>-13.1760000000132</c:v>
                </c:pt>
                <c:pt idx="4682">
                  <c:v>-13.168000000013201</c:v>
                </c:pt>
                <c:pt idx="4683">
                  <c:v>-13.160000000013198</c:v>
                </c:pt>
                <c:pt idx="4684">
                  <c:v>-13.152000000013199</c:v>
                </c:pt>
                <c:pt idx="4685">
                  <c:v>-13.1440000000132</c:v>
                </c:pt>
                <c:pt idx="4686">
                  <c:v>-13.1360000000131</c:v>
                </c:pt>
                <c:pt idx="4687">
                  <c:v>-13.128000000013099</c:v>
                </c:pt>
                <c:pt idx="4688">
                  <c:v>-13.1200000000131</c:v>
                </c:pt>
                <c:pt idx="4689">
                  <c:v>-13.112000000013099</c:v>
                </c:pt>
                <c:pt idx="4690">
                  <c:v>-13.1040000000131</c:v>
                </c:pt>
                <c:pt idx="4691">
                  <c:v>-13.096000000013101</c:v>
                </c:pt>
                <c:pt idx="4692">
                  <c:v>-13.0880000000131</c:v>
                </c:pt>
                <c:pt idx="4693">
                  <c:v>-13.080000000013101</c:v>
                </c:pt>
                <c:pt idx="4694">
                  <c:v>-13.0720000000131</c:v>
                </c:pt>
                <c:pt idx="4695">
                  <c:v>-13.064000000013101</c:v>
                </c:pt>
                <c:pt idx="4696">
                  <c:v>-13.0560000000131</c:v>
                </c:pt>
                <c:pt idx="4697">
                  <c:v>-13.048000000013099</c:v>
                </c:pt>
                <c:pt idx="4698">
                  <c:v>-13.040000000013</c:v>
                </c:pt>
                <c:pt idx="4699">
                  <c:v>-13.032000000012999</c:v>
                </c:pt>
                <c:pt idx="4700">
                  <c:v>-13.024000000012999</c:v>
                </c:pt>
                <c:pt idx="4701">
                  <c:v>-13.016000000012999</c:v>
                </c:pt>
                <c:pt idx="4702">
                  <c:v>-13.008000000013</c:v>
                </c:pt>
                <c:pt idx="4703">
                  <c:v>-13.000000000012999</c:v>
                </c:pt>
                <c:pt idx="4704">
                  <c:v>-12.992000000013</c:v>
                </c:pt>
                <c:pt idx="4705">
                  <c:v>-12.984000000013001</c:v>
                </c:pt>
                <c:pt idx="4706">
                  <c:v>-12.976000000013</c:v>
                </c:pt>
                <c:pt idx="4707">
                  <c:v>-12.968000000013001</c:v>
                </c:pt>
                <c:pt idx="4708">
                  <c:v>-12.960000000012998</c:v>
                </c:pt>
                <c:pt idx="4709">
                  <c:v>-12.952000000012999</c:v>
                </c:pt>
                <c:pt idx="4710">
                  <c:v>-12.944000000013</c:v>
                </c:pt>
                <c:pt idx="4711">
                  <c:v>-12.9360000000129</c:v>
                </c:pt>
                <c:pt idx="4712">
                  <c:v>-12.928000000012899</c:v>
                </c:pt>
                <c:pt idx="4713">
                  <c:v>-12.9200000000129</c:v>
                </c:pt>
                <c:pt idx="4714">
                  <c:v>-12.912000000012899</c:v>
                </c:pt>
                <c:pt idx="4715">
                  <c:v>-12.9040000000129</c:v>
                </c:pt>
                <c:pt idx="4716">
                  <c:v>-12.896000000012901</c:v>
                </c:pt>
                <c:pt idx="4717">
                  <c:v>-12.8880000000129</c:v>
                </c:pt>
                <c:pt idx="4718">
                  <c:v>-12.880000000012901</c:v>
                </c:pt>
                <c:pt idx="4719">
                  <c:v>-12.8720000000129</c:v>
                </c:pt>
                <c:pt idx="4720">
                  <c:v>-12.864000000012901</c:v>
                </c:pt>
                <c:pt idx="4721">
                  <c:v>-12.8560000000129</c:v>
                </c:pt>
                <c:pt idx="4722">
                  <c:v>-12.848000000012899</c:v>
                </c:pt>
                <c:pt idx="4723">
                  <c:v>-12.8400000000128</c:v>
                </c:pt>
                <c:pt idx="4724">
                  <c:v>-12.832000000012799</c:v>
                </c:pt>
                <c:pt idx="4725">
                  <c:v>-12.8240000000128</c:v>
                </c:pt>
                <c:pt idx="4726">
                  <c:v>-12.816000000012799</c:v>
                </c:pt>
                <c:pt idx="4727">
                  <c:v>-12.8080000000128</c:v>
                </c:pt>
                <c:pt idx="4728">
                  <c:v>-12.800000000012799</c:v>
                </c:pt>
                <c:pt idx="4729">
                  <c:v>-12.7920000000128</c:v>
                </c:pt>
                <c:pt idx="4730">
                  <c:v>-12.784000000012801</c:v>
                </c:pt>
                <c:pt idx="4731">
                  <c:v>-12.7760000000128</c:v>
                </c:pt>
                <c:pt idx="4732">
                  <c:v>-12.768000000012801</c:v>
                </c:pt>
                <c:pt idx="4733">
                  <c:v>-12.760000000012798</c:v>
                </c:pt>
                <c:pt idx="4734">
                  <c:v>-12.752000000012799</c:v>
                </c:pt>
                <c:pt idx="4735">
                  <c:v>-12.7440000000128</c:v>
                </c:pt>
                <c:pt idx="4736">
                  <c:v>-12.7360000000127</c:v>
                </c:pt>
                <c:pt idx="4737">
                  <c:v>-12.728000000012699</c:v>
                </c:pt>
                <c:pt idx="4738">
                  <c:v>-12.7200000000127</c:v>
                </c:pt>
                <c:pt idx="4739">
                  <c:v>-12.712000000012699</c:v>
                </c:pt>
                <c:pt idx="4740">
                  <c:v>-12.7040000000127</c:v>
                </c:pt>
                <c:pt idx="4741">
                  <c:v>-12.696000000012701</c:v>
                </c:pt>
                <c:pt idx="4742">
                  <c:v>-12.6880000000127</c:v>
                </c:pt>
                <c:pt idx="4743">
                  <c:v>-12.680000000012701</c:v>
                </c:pt>
                <c:pt idx="4744">
                  <c:v>-12.6720000000127</c:v>
                </c:pt>
                <c:pt idx="4745">
                  <c:v>-12.664000000012701</c:v>
                </c:pt>
                <c:pt idx="4746">
                  <c:v>-12.6560000000127</c:v>
                </c:pt>
                <c:pt idx="4747">
                  <c:v>-12.648000000012699</c:v>
                </c:pt>
                <c:pt idx="4748">
                  <c:v>-12.6400000000126</c:v>
                </c:pt>
                <c:pt idx="4749">
                  <c:v>-12.632000000012599</c:v>
                </c:pt>
                <c:pt idx="4750">
                  <c:v>-12.6240000000126</c:v>
                </c:pt>
                <c:pt idx="4751">
                  <c:v>-12.616000000012599</c:v>
                </c:pt>
                <c:pt idx="4752">
                  <c:v>-12.6080000000126</c:v>
                </c:pt>
                <c:pt idx="4753">
                  <c:v>-12.600000000012599</c:v>
                </c:pt>
                <c:pt idx="4754">
                  <c:v>-12.5920000000126</c:v>
                </c:pt>
                <c:pt idx="4755">
                  <c:v>-12.584000000012601</c:v>
                </c:pt>
                <c:pt idx="4756">
                  <c:v>-12.5760000000126</c:v>
                </c:pt>
                <c:pt idx="4757">
                  <c:v>-12.568000000012601</c:v>
                </c:pt>
                <c:pt idx="4758">
                  <c:v>-12.560000000012598</c:v>
                </c:pt>
                <c:pt idx="4759">
                  <c:v>-12.552000000012599</c:v>
                </c:pt>
                <c:pt idx="4760">
                  <c:v>-12.5440000000126</c:v>
                </c:pt>
                <c:pt idx="4761">
                  <c:v>-12.5360000000125</c:v>
                </c:pt>
                <c:pt idx="4762">
                  <c:v>-12.528000000012499</c:v>
                </c:pt>
                <c:pt idx="4763">
                  <c:v>-12.5200000000125</c:v>
                </c:pt>
                <c:pt idx="4764">
                  <c:v>-12.512000000012499</c:v>
                </c:pt>
                <c:pt idx="4765">
                  <c:v>-12.5040000000125</c:v>
                </c:pt>
                <c:pt idx="4766">
                  <c:v>-12.496000000012501</c:v>
                </c:pt>
                <c:pt idx="4767">
                  <c:v>-12.4880000000125</c:v>
                </c:pt>
                <c:pt idx="4768">
                  <c:v>-12.480000000012501</c:v>
                </c:pt>
                <c:pt idx="4769">
                  <c:v>-12.472000000012502</c:v>
                </c:pt>
                <c:pt idx="4770">
                  <c:v>-12.464000000012501</c:v>
                </c:pt>
                <c:pt idx="4771">
                  <c:v>-12.4560000000125</c:v>
                </c:pt>
                <c:pt idx="4772">
                  <c:v>-12.448000000012499</c:v>
                </c:pt>
                <c:pt idx="4773">
                  <c:v>-12.4400000000124</c:v>
                </c:pt>
                <c:pt idx="4774">
                  <c:v>-12.432000000012399</c:v>
                </c:pt>
                <c:pt idx="4775">
                  <c:v>-12.4240000000124</c:v>
                </c:pt>
                <c:pt idx="4776">
                  <c:v>-12.416000000012399</c:v>
                </c:pt>
                <c:pt idx="4777">
                  <c:v>-12.4080000000124</c:v>
                </c:pt>
                <c:pt idx="4778">
                  <c:v>-12.400000000012399</c:v>
                </c:pt>
                <c:pt idx="4779">
                  <c:v>-12.3920000000124</c:v>
                </c:pt>
                <c:pt idx="4780">
                  <c:v>-12.384000000012401</c:v>
                </c:pt>
                <c:pt idx="4781">
                  <c:v>-12.3760000000124</c:v>
                </c:pt>
                <c:pt idx="4782">
                  <c:v>-12.368000000012401</c:v>
                </c:pt>
                <c:pt idx="4783">
                  <c:v>-12.360000000012398</c:v>
                </c:pt>
                <c:pt idx="4784">
                  <c:v>-12.352000000012399</c:v>
                </c:pt>
                <c:pt idx="4785">
                  <c:v>-12.3440000000124</c:v>
                </c:pt>
                <c:pt idx="4786">
                  <c:v>-12.3360000000123</c:v>
                </c:pt>
                <c:pt idx="4787">
                  <c:v>-12.328000000012299</c:v>
                </c:pt>
                <c:pt idx="4788">
                  <c:v>-12.3200000000123</c:v>
                </c:pt>
                <c:pt idx="4789">
                  <c:v>-12.312000000012299</c:v>
                </c:pt>
                <c:pt idx="4790">
                  <c:v>-12.3040000000123</c:v>
                </c:pt>
                <c:pt idx="4791">
                  <c:v>-12.296000000012301</c:v>
                </c:pt>
                <c:pt idx="4792">
                  <c:v>-12.2880000000123</c:v>
                </c:pt>
                <c:pt idx="4793">
                  <c:v>-12.280000000012301</c:v>
                </c:pt>
                <c:pt idx="4794">
                  <c:v>-12.272000000012302</c:v>
                </c:pt>
                <c:pt idx="4795">
                  <c:v>-12.264000000012301</c:v>
                </c:pt>
                <c:pt idx="4796">
                  <c:v>-12.2560000000123</c:v>
                </c:pt>
                <c:pt idx="4797">
                  <c:v>-12.248000000012299</c:v>
                </c:pt>
                <c:pt idx="4798">
                  <c:v>-12.2400000000122</c:v>
                </c:pt>
                <c:pt idx="4799">
                  <c:v>-12.232000000012199</c:v>
                </c:pt>
                <c:pt idx="4800">
                  <c:v>-12.2240000000122</c:v>
                </c:pt>
                <c:pt idx="4801">
                  <c:v>-12.216000000012199</c:v>
                </c:pt>
                <c:pt idx="4802">
                  <c:v>-12.2080000000122</c:v>
                </c:pt>
                <c:pt idx="4803">
                  <c:v>-12.200000000012199</c:v>
                </c:pt>
                <c:pt idx="4804">
                  <c:v>-12.1920000000122</c:v>
                </c:pt>
                <c:pt idx="4805">
                  <c:v>-12.184000000012201</c:v>
                </c:pt>
                <c:pt idx="4806">
                  <c:v>-12.1760000000122</c:v>
                </c:pt>
                <c:pt idx="4807">
                  <c:v>-12.168000000012201</c:v>
                </c:pt>
                <c:pt idx="4808">
                  <c:v>-12.160000000012198</c:v>
                </c:pt>
                <c:pt idx="4809">
                  <c:v>-12.152000000012199</c:v>
                </c:pt>
                <c:pt idx="4810">
                  <c:v>-12.1440000000122</c:v>
                </c:pt>
                <c:pt idx="4811">
                  <c:v>-12.1360000000121</c:v>
                </c:pt>
                <c:pt idx="4812">
                  <c:v>-12.128000000012099</c:v>
                </c:pt>
                <c:pt idx="4813">
                  <c:v>-12.1200000000121</c:v>
                </c:pt>
                <c:pt idx="4814">
                  <c:v>-12.112000000012099</c:v>
                </c:pt>
                <c:pt idx="4815">
                  <c:v>-12.1040000000121</c:v>
                </c:pt>
                <c:pt idx="4816">
                  <c:v>-12.096000000012101</c:v>
                </c:pt>
                <c:pt idx="4817">
                  <c:v>-12.0880000000121</c:v>
                </c:pt>
                <c:pt idx="4818">
                  <c:v>-12.080000000012101</c:v>
                </c:pt>
                <c:pt idx="4819">
                  <c:v>-12.072000000012101</c:v>
                </c:pt>
                <c:pt idx="4820">
                  <c:v>-12.064000000012101</c:v>
                </c:pt>
                <c:pt idx="4821">
                  <c:v>-12.0560000000121</c:v>
                </c:pt>
                <c:pt idx="4822">
                  <c:v>-12.048000000012099</c:v>
                </c:pt>
                <c:pt idx="4823">
                  <c:v>-12.040000000012</c:v>
                </c:pt>
                <c:pt idx="4824">
                  <c:v>-12.032000000011999</c:v>
                </c:pt>
                <c:pt idx="4825">
                  <c:v>-12.024000000012</c:v>
                </c:pt>
                <c:pt idx="4826">
                  <c:v>-12.016000000011999</c:v>
                </c:pt>
                <c:pt idx="4827">
                  <c:v>-12.008000000012</c:v>
                </c:pt>
                <c:pt idx="4828">
                  <c:v>-12.000000000011999</c:v>
                </c:pt>
                <c:pt idx="4829">
                  <c:v>-11.992000000012</c:v>
                </c:pt>
                <c:pt idx="4830">
                  <c:v>-11.984000000012001</c:v>
                </c:pt>
                <c:pt idx="4831">
                  <c:v>-11.976000000012</c:v>
                </c:pt>
                <c:pt idx="4832">
                  <c:v>-11.968000000012001</c:v>
                </c:pt>
                <c:pt idx="4833">
                  <c:v>-11.960000000011998</c:v>
                </c:pt>
                <c:pt idx="4834">
                  <c:v>-11.952000000011999</c:v>
                </c:pt>
                <c:pt idx="4835">
                  <c:v>-11.944000000012</c:v>
                </c:pt>
                <c:pt idx="4836">
                  <c:v>-11.9360000000119</c:v>
                </c:pt>
                <c:pt idx="4837">
                  <c:v>-11.928000000011899</c:v>
                </c:pt>
                <c:pt idx="4838">
                  <c:v>-11.9200000000119</c:v>
                </c:pt>
                <c:pt idx="4839">
                  <c:v>-11.912000000011899</c:v>
                </c:pt>
                <c:pt idx="4840">
                  <c:v>-11.9040000000119</c:v>
                </c:pt>
                <c:pt idx="4841">
                  <c:v>-11.896000000011901</c:v>
                </c:pt>
                <c:pt idx="4842">
                  <c:v>-11.8880000000119</c:v>
                </c:pt>
                <c:pt idx="4843">
                  <c:v>-11.880000000011901</c:v>
                </c:pt>
                <c:pt idx="4844">
                  <c:v>-11.872000000011901</c:v>
                </c:pt>
                <c:pt idx="4845">
                  <c:v>-11.864000000011901</c:v>
                </c:pt>
                <c:pt idx="4846">
                  <c:v>-11.8560000000119</c:v>
                </c:pt>
                <c:pt idx="4847">
                  <c:v>-11.848000000011899</c:v>
                </c:pt>
                <c:pt idx="4848">
                  <c:v>-11.8400000000118</c:v>
                </c:pt>
                <c:pt idx="4849">
                  <c:v>-11.832000000011799</c:v>
                </c:pt>
                <c:pt idx="4850">
                  <c:v>-11.8240000000118</c:v>
                </c:pt>
                <c:pt idx="4851">
                  <c:v>-11.816000000011799</c:v>
                </c:pt>
                <c:pt idx="4852">
                  <c:v>-11.8080000000118</c:v>
                </c:pt>
                <c:pt idx="4853">
                  <c:v>-11.800000000011799</c:v>
                </c:pt>
                <c:pt idx="4854">
                  <c:v>-11.7920000000118</c:v>
                </c:pt>
                <c:pt idx="4855">
                  <c:v>-11.784000000011801</c:v>
                </c:pt>
                <c:pt idx="4856">
                  <c:v>-11.7760000000118</c:v>
                </c:pt>
                <c:pt idx="4857">
                  <c:v>-11.768000000011801</c:v>
                </c:pt>
                <c:pt idx="4858">
                  <c:v>-11.760000000011798</c:v>
                </c:pt>
                <c:pt idx="4859">
                  <c:v>-11.752000000011799</c:v>
                </c:pt>
                <c:pt idx="4860">
                  <c:v>-11.7440000000118</c:v>
                </c:pt>
                <c:pt idx="4861">
                  <c:v>-11.7360000000117</c:v>
                </c:pt>
                <c:pt idx="4862">
                  <c:v>-11.728000000011699</c:v>
                </c:pt>
                <c:pt idx="4863">
                  <c:v>-11.7200000000117</c:v>
                </c:pt>
                <c:pt idx="4864">
                  <c:v>-11.712000000011699</c:v>
                </c:pt>
                <c:pt idx="4865">
                  <c:v>-11.7040000000117</c:v>
                </c:pt>
                <c:pt idx="4866">
                  <c:v>-11.696000000011701</c:v>
                </c:pt>
                <c:pt idx="4867">
                  <c:v>-11.6880000000117</c:v>
                </c:pt>
                <c:pt idx="4868">
                  <c:v>-11.680000000011701</c:v>
                </c:pt>
                <c:pt idx="4869">
                  <c:v>-11.672000000011701</c:v>
                </c:pt>
                <c:pt idx="4870">
                  <c:v>-11.664000000011701</c:v>
                </c:pt>
                <c:pt idx="4871">
                  <c:v>-11.6560000000117</c:v>
                </c:pt>
                <c:pt idx="4872">
                  <c:v>-11.648000000011699</c:v>
                </c:pt>
                <c:pt idx="4873">
                  <c:v>-11.6400000000116</c:v>
                </c:pt>
                <c:pt idx="4874">
                  <c:v>-11.632000000011599</c:v>
                </c:pt>
                <c:pt idx="4875">
                  <c:v>-11.6240000000116</c:v>
                </c:pt>
                <c:pt idx="4876">
                  <c:v>-11.616000000011599</c:v>
                </c:pt>
                <c:pt idx="4877">
                  <c:v>-11.6080000000116</c:v>
                </c:pt>
                <c:pt idx="4878">
                  <c:v>-11.600000000011599</c:v>
                </c:pt>
                <c:pt idx="4879">
                  <c:v>-11.5920000000116</c:v>
                </c:pt>
                <c:pt idx="4880">
                  <c:v>-11.584000000011601</c:v>
                </c:pt>
                <c:pt idx="4881">
                  <c:v>-11.5760000000116</c:v>
                </c:pt>
                <c:pt idx="4882">
                  <c:v>-11.568000000011601</c:v>
                </c:pt>
                <c:pt idx="4883">
                  <c:v>-11.560000000011598</c:v>
                </c:pt>
                <c:pt idx="4884">
                  <c:v>-11.552000000011599</c:v>
                </c:pt>
                <c:pt idx="4885">
                  <c:v>-11.5440000000116</c:v>
                </c:pt>
                <c:pt idx="4886">
                  <c:v>-11.5360000000115</c:v>
                </c:pt>
                <c:pt idx="4887">
                  <c:v>-11.528000000011499</c:v>
                </c:pt>
                <c:pt idx="4888">
                  <c:v>-11.5200000000115</c:v>
                </c:pt>
                <c:pt idx="4889">
                  <c:v>-11.512000000011499</c:v>
                </c:pt>
                <c:pt idx="4890">
                  <c:v>-11.5040000000115</c:v>
                </c:pt>
                <c:pt idx="4891">
                  <c:v>-11.496000000011501</c:v>
                </c:pt>
                <c:pt idx="4892">
                  <c:v>-11.4880000000115</c:v>
                </c:pt>
                <c:pt idx="4893">
                  <c:v>-11.480000000011501</c:v>
                </c:pt>
                <c:pt idx="4894">
                  <c:v>-11.472000000011501</c:v>
                </c:pt>
                <c:pt idx="4895">
                  <c:v>-11.464000000011501</c:v>
                </c:pt>
                <c:pt idx="4896">
                  <c:v>-11.4560000000115</c:v>
                </c:pt>
                <c:pt idx="4897">
                  <c:v>-11.448000000011499</c:v>
                </c:pt>
                <c:pt idx="4898">
                  <c:v>-11.4400000000114</c:v>
                </c:pt>
                <c:pt idx="4899">
                  <c:v>-11.432000000011399</c:v>
                </c:pt>
                <c:pt idx="4900">
                  <c:v>-11.4240000000114</c:v>
                </c:pt>
                <c:pt idx="4901">
                  <c:v>-11.416000000011399</c:v>
                </c:pt>
                <c:pt idx="4902">
                  <c:v>-11.4080000000114</c:v>
                </c:pt>
                <c:pt idx="4903">
                  <c:v>-11.400000000011399</c:v>
                </c:pt>
                <c:pt idx="4904">
                  <c:v>-11.3920000000114</c:v>
                </c:pt>
                <c:pt idx="4905">
                  <c:v>-11.384000000011401</c:v>
                </c:pt>
                <c:pt idx="4906">
                  <c:v>-11.3760000000114</c:v>
                </c:pt>
                <c:pt idx="4907">
                  <c:v>-11.368000000011401</c:v>
                </c:pt>
                <c:pt idx="4908">
                  <c:v>-11.360000000011398</c:v>
                </c:pt>
                <c:pt idx="4909">
                  <c:v>-11.352000000011399</c:v>
                </c:pt>
                <c:pt idx="4910">
                  <c:v>-11.3440000000114</c:v>
                </c:pt>
                <c:pt idx="4911">
                  <c:v>-11.3360000000113</c:v>
                </c:pt>
                <c:pt idx="4912">
                  <c:v>-11.328000000011299</c:v>
                </c:pt>
                <c:pt idx="4913">
                  <c:v>-11.3200000000113</c:v>
                </c:pt>
                <c:pt idx="4914">
                  <c:v>-11.312000000011301</c:v>
                </c:pt>
                <c:pt idx="4915">
                  <c:v>-11.3040000000113</c:v>
                </c:pt>
                <c:pt idx="4916">
                  <c:v>-11.296000000011301</c:v>
                </c:pt>
                <c:pt idx="4917">
                  <c:v>-11.2880000000113</c:v>
                </c:pt>
                <c:pt idx="4918">
                  <c:v>-11.280000000011301</c:v>
                </c:pt>
                <c:pt idx="4919">
                  <c:v>-11.272000000011301</c:v>
                </c:pt>
                <c:pt idx="4920">
                  <c:v>-11.264000000011301</c:v>
                </c:pt>
                <c:pt idx="4921">
                  <c:v>-11.2560000000113</c:v>
                </c:pt>
                <c:pt idx="4922">
                  <c:v>-11.248000000011299</c:v>
                </c:pt>
                <c:pt idx="4923">
                  <c:v>-11.2400000000112</c:v>
                </c:pt>
                <c:pt idx="4924">
                  <c:v>-11.232000000011199</c:v>
                </c:pt>
                <c:pt idx="4925">
                  <c:v>-11.2240000000112</c:v>
                </c:pt>
                <c:pt idx="4926">
                  <c:v>-11.216000000011199</c:v>
                </c:pt>
                <c:pt idx="4927">
                  <c:v>-11.2080000000112</c:v>
                </c:pt>
                <c:pt idx="4928">
                  <c:v>-11.200000000011199</c:v>
                </c:pt>
                <c:pt idx="4929">
                  <c:v>-11.1920000000112</c:v>
                </c:pt>
                <c:pt idx="4930">
                  <c:v>-11.184000000011201</c:v>
                </c:pt>
                <c:pt idx="4931">
                  <c:v>-11.1760000000112</c:v>
                </c:pt>
                <c:pt idx="4932">
                  <c:v>-11.168000000011201</c:v>
                </c:pt>
                <c:pt idx="4933">
                  <c:v>-11.160000000011198</c:v>
                </c:pt>
                <c:pt idx="4934">
                  <c:v>-11.152000000011199</c:v>
                </c:pt>
                <c:pt idx="4935">
                  <c:v>-11.1440000000112</c:v>
                </c:pt>
                <c:pt idx="4936">
                  <c:v>-11.1360000000111</c:v>
                </c:pt>
                <c:pt idx="4937">
                  <c:v>-11.128000000011099</c:v>
                </c:pt>
                <c:pt idx="4938">
                  <c:v>-11.1200000000111</c:v>
                </c:pt>
                <c:pt idx="4939">
                  <c:v>-11.112000000011101</c:v>
                </c:pt>
                <c:pt idx="4940">
                  <c:v>-11.1040000000111</c:v>
                </c:pt>
                <c:pt idx="4941">
                  <c:v>-11.096000000011101</c:v>
                </c:pt>
                <c:pt idx="4942">
                  <c:v>-11.0880000000111</c:v>
                </c:pt>
                <c:pt idx="4943">
                  <c:v>-11.080000000011101</c:v>
                </c:pt>
                <c:pt idx="4944">
                  <c:v>-11.072000000011101</c:v>
                </c:pt>
                <c:pt idx="4945">
                  <c:v>-11.064000000011101</c:v>
                </c:pt>
                <c:pt idx="4946">
                  <c:v>-11.0560000000111</c:v>
                </c:pt>
                <c:pt idx="4947">
                  <c:v>-11.048000000011099</c:v>
                </c:pt>
                <c:pt idx="4948">
                  <c:v>-11.040000000011</c:v>
                </c:pt>
                <c:pt idx="4949">
                  <c:v>-11.032000000010999</c:v>
                </c:pt>
                <c:pt idx="4950">
                  <c:v>-11.024000000011</c:v>
                </c:pt>
                <c:pt idx="4951">
                  <c:v>-11.016000000010999</c:v>
                </c:pt>
                <c:pt idx="4952">
                  <c:v>-11.008000000011</c:v>
                </c:pt>
                <c:pt idx="4953">
                  <c:v>-11.000000000010999</c:v>
                </c:pt>
                <c:pt idx="4954">
                  <c:v>-10.992000000011</c:v>
                </c:pt>
                <c:pt idx="4955">
                  <c:v>-10.984000000011001</c:v>
                </c:pt>
                <c:pt idx="4956">
                  <c:v>-10.976000000011</c:v>
                </c:pt>
                <c:pt idx="4957">
                  <c:v>-10.968000000011001</c:v>
                </c:pt>
                <c:pt idx="4958">
                  <c:v>-10.960000000010998</c:v>
                </c:pt>
                <c:pt idx="4959">
                  <c:v>-10.952000000010999</c:v>
                </c:pt>
                <c:pt idx="4960">
                  <c:v>-10.944000000011</c:v>
                </c:pt>
                <c:pt idx="4961">
                  <c:v>-10.9360000000109</c:v>
                </c:pt>
                <c:pt idx="4962">
                  <c:v>-10.928000000010899</c:v>
                </c:pt>
                <c:pt idx="4963">
                  <c:v>-10.9200000000109</c:v>
                </c:pt>
                <c:pt idx="4964">
                  <c:v>-10.912000000010901</c:v>
                </c:pt>
                <c:pt idx="4965">
                  <c:v>-10.9040000000109</c:v>
                </c:pt>
                <c:pt idx="4966">
                  <c:v>-10.896000000010901</c:v>
                </c:pt>
                <c:pt idx="4967">
                  <c:v>-10.8880000000109</c:v>
                </c:pt>
                <c:pt idx="4968">
                  <c:v>-10.880000000010901</c:v>
                </c:pt>
                <c:pt idx="4969">
                  <c:v>-10.872000000010901</c:v>
                </c:pt>
                <c:pt idx="4970">
                  <c:v>-10.8640000000109</c:v>
                </c:pt>
                <c:pt idx="4971">
                  <c:v>-10.8560000000109</c:v>
                </c:pt>
                <c:pt idx="4972">
                  <c:v>-10.848000000010899</c:v>
                </c:pt>
                <c:pt idx="4973">
                  <c:v>-10.8400000000108</c:v>
                </c:pt>
                <c:pt idx="4974">
                  <c:v>-10.832000000010799</c:v>
                </c:pt>
                <c:pt idx="4975">
                  <c:v>-10.8240000000108</c:v>
                </c:pt>
                <c:pt idx="4976">
                  <c:v>-10.816000000010799</c:v>
                </c:pt>
                <c:pt idx="4977">
                  <c:v>-10.8080000000108</c:v>
                </c:pt>
                <c:pt idx="4978">
                  <c:v>-10.800000000010799</c:v>
                </c:pt>
                <c:pt idx="4979">
                  <c:v>-10.7920000000108</c:v>
                </c:pt>
                <c:pt idx="4980">
                  <c:v>-10.784000000010801</c:v>
                </c:pt>
                <c:pt idx="4981">
                  <c:v>-10.7760000000108</c:v>
                </c:pt>
                <c:pt idx="4982">
                  <c:v>-10.768000000010801</c:v>
                </c:pt>
                <c:pt idx="4983">
                  <c:v>-10.7600000000108</c:v>
                </c:pt>
                <c:pt idx="4984">
                  <c:v>-10.752000000010799</c:v>
                </c:pt>
                <c:pt idx="4985">
                  <c:v>-10.7440000000108</c:v>
                </c:pt>
                <c:pt idx="4986">
                  <c:v>-10.7360000000107</c:v>
                </c:pt>
                <c:pt idx="4987">
                  <c:v>-10.728000000010699</c:v>
                </c:pt>
                <c:pt idx="4988">
                  <c:v>-10.7200000000107</c:v>
                </c:pt>
                <c:pt idx="4989">
                  <c:v>-10.712000000010701</c:v>
                </c:pt>
                <c:pt idx="4990">
                  <c:v>-10.7040000000107</c:v>
                </c:pt>
                <c:pt idx="4991">
                  <c:v>-10.696000000010701</c:v>
                </c:pt>
                <c:pt idx="4992">
                  <c:v>-10.6880000000107</c:v>
                </c:pt>
                <c:pt idx="4993">
                  <c:v>-10.6800000000107</c:v>
                </c:pt>
                <c:pt idx="4994">
                  <c:v>-10.672000000010701</c:v>
                </c:pt>
                <c:pt idx="4995">
                  <c:v>-10.6640000000107</c:v>
                </c:pt>
                <c:pt idx="4996">
                  <c:v>-10.6560000000107</c:v>
                </c:pt>
                <c:pt idx="4997">
                  <c:v>-10.648000000010699</c:v>
                </c:pt>
                <c:pt idx="4998">
                  <c:v>-10.6400000000106</c:v>
                </c:pt>
                <c:pt idx="4999">
                  <c:v>-10.632000000010599</c:v>
                </c:pt>
                <c:pt idx="5000">
                  <c:v>-10.6240000000106</c:v>
                </c:pt>
                <c:pt idx="5001">
                  <c:v>-10.616000000010599</c:v>
                </c:pt>
                <c:pt idx="5002">
                  <c:v>-10.6080000000106</c:v>
                </c:pt>
                <c:pt idx="5003">
                  <c:v>-10.600000000010599</c:v>
                </c:pt>
                <c:pt idx="5004">
                  <c:v>-10.5920000000106</c:v>
                </c:pt>
                <c:pt idx="5005">
                  <c:v>-10.584000000010601</c:v>
                </c:pt>
                <c:pt idx="5006">
                  <c:v>-10.5760000000106</c:v>
                </c:pt>
                <c:pt idx="5007">
                  <c:v>-10.568000000010601</c:v>
                </c:pt>
                <c:pt idx="5008">
                  <c:v>-10.5600000000106</c:v>
                </c:pt>
                <c:pt idx="5009">
                  <c:v>-10.552000000010599</c:v>
                </c:pt>
                <c:pt idx="5010">
                  <c:v>-10.5440000000106</c:v>
                </c:pt>
                <c:pt idx="5011">
                  <c:v>-10.5360000000105</c:v>
                </c:pt>
                <c:pt idx="5012">
                  <c:v>-10.528000000010499</c:v>
                </c:pt>
                <c:pt idx="5013">
                  <c:v>-10.5200000000105</c:v>
                </c:pt>
                <c:pt idx="5014">
                  <c:v>-10.512000000010501</c:v>
                </c:pt>
                <c:pt idx="5015">
                  <c:v>-10.5040000000105</c:v>
                </c:pt>
                <c:pt idx="5016">
                  <c:v>-10.4960000000105</c:v>
                </c:pt>
                <c:pt idx="5017">
                  <c:v>-10.4880000000105</c:v>
                </c:pt>
                <c:pt idx="5018">
                  <c:v>-10.4800000000105</c:v>
                </c:pt>
                <c:pt idx="5019">
                  <c:v>-10.472000000010501</c:v>
                </c:pt>
                <c:pt idx="5020">
                  <c:v>-10.4640000000105</c:v>
                </c:pt>
                <c:pt idx="5021">
                  <c:v>-10.4560000000105</c:v>
                </c:pt>
                <c:pt idx="5022">
                  <c:v>-10.448000000010499</c:v>
                </c:pt>
                <c:pt idx="5023">
                  <c:v>-10.4400000000104</c:v>
                </c:pt>
                <c:pt idx="5024">
                  <c:v>-10.432000000010399</c:v>
                </c:pt>
                <c:pt idx="5025">
                  <c:v>-10.4240000000104</c:v>
                </c:pt>
                <c:pt idx="5026">
                  <c:v>-10.416000000010399</c:v>
                </c:pt>
                <c:pt idx="5027">
                  <c:v>-10.4080000000104</c:v>
                </c:pt>
                <c:pt idx="5028">
                  <c:v>-10.400000000010399</c:v>
                </c:pt>
                <c:pt idx="5029">
                  <c:v>-10.3920000000104</c:v>
                </c:pt>
                <c:pt idx="5030">
                  <c:v>-10.384000000010401</c:v>
                </c:pt>
                <c:pt idx="5031">
                  <c:v>-10.3760000000104</c:v>
                </c:pt>
                <c:pt idx="5032">
                  <c:v>-10.368000000010401</c:v>
                </c:pt>
                <c:pt idx="5033">
                  <c:v>-10.3600000000104</c:v>
                </c:pt>
                <c:pt idx="5034">
                  <c:v>-10.352000000010399</c:v>
                </c:pt>
                <c:pt idx="5035">
                  <c:v>-10.3440000000104</c:v>
                </c:pt>
                <c:pt idx="5036">
                  <c:v>-10.3360000000103</c:v>
                </c:pt>
                <c:pt idx="5037">
                  <c:v>-10.328000000010299</c:v>
                </c:pt>
                <c:pt idx="5038">
                  <c:v>-10.3200000000103</c:v>
                </c:pt>
                <c:pt idx="5039">
                  <c:v>-10.3120000000103</c:v>
                </c:pt>
                <c:pt idx="5040">
                  <c:v>-10.3040000000103</c:v>
                </c:pt>
                <c:pt idx="5041">
                  <c:v>-10.2960000000103</c:v>
                </c:pt>
                <c:pt idx="5042">
                  <c:v>-10.2880000000103</c:v>
                </c:pt>
                <c:pt idx="5043">
                  <c:v>-10.2800000000103</c:v>
                </c:pt>
                <c:pt idx="5044">
                  <c:v>-10.272000000010301</c:v>
                </c:pt>
                <c:pt idx="5045">
                  <c:v>-10.2640000000103</c:v>
                </c:pt>
                <c:pt idx="5046">
                  <c:v>-10.2560000000103</c:v>
                </c:pt>
                <c:pt idx="5047">
                  <c:v>-10.248000000010299</c:v>
                </c:pt>
                <c:pt idx="5048">
                  <c:v>-10.2400000000102</c:v>
                </c:pt>
                <c:pt idx="5049">
                  <c:v>-10.232000000010199</c:v>
                </c:pt>
                <c:pt idx="5050">
                  <c:v>-10.2240000000102</c:v>
                </c:pt>
                <c:pt idx="5051">
                  <c:v>-10.216000000010199</c:v>
                </c:pt>
                <c:pt idx="5052">
                  <c:v>-10.2080000000102</c:v>
                </c:pt>
                <c:pt idx="5053">
                  <c:v>-10.200000000010199</c:v>
                </c:pt>
                <c:pt idx="5054">
                  <c:v>-10.1920000000102</c:v>
                </c:pt>
                <c:pt idx="5055">
                  <c:v>-10.184000000010201</c:v>
                </c:pt>
                <c:pt idx="5056">
                  <c:v>-10.1760000000102</c:v>
                </c:pt>
                <c:pt idx="5057">
                  <c:v>-10.168000000010201</c:v>
                </c:pt>
                <c:pt idx="5058">
                  <c:v>-10.1600000000102</c:v>
                </c:pt>
                <c:pt idx="5059">
                  <c:v>-10.152000000010199</c:v>
                </c:pt>
                <c:pt idx="5060">
                  <c:v>-10.1440000000102</c:v>
                </c:pt>
                <c:pt idx="5061">
                  <c:v>-10.1360000000101</c:v>
                </c:pt>
                <c:pt idx="5062">
                  <c:v>-10.128000000010099</c:v>
                </c:pt>
                <c:pt idx="5063">
                  <c:v>-10.1200000000101</c:v>
                </c:pt>
                <c:pt idx="5064">
                  <c:v>-10.1120000000101</c:v>
                </c:pt>
                <c:pt idx="5065">
                  <c:v>-10.1040000000101</c:v>
                </c:pt>
                <c:pt idx="5066">
                  <c:v>-10.0960000000101</c:v>
                </c:pt>
                <c:pt idx="5067">
                  <c:v>-10.0880000000101</c:v>
                </c:pt>
                <c:pt idx="5068">
                  <c:v>-10.0800000000101</c:v>
                </c:pt>
                <c:pt idx="5069">
                  <c:v>-10.072000000010101</c:v>
                </c:pt>
                <c:pt idx="5070">
                  <c:v>-10.0640000000101</c:v>
                </c:pt>
                <c:pt idx="5071">
                  <c:v>-10.0560000000101</c:v>
                </c:pt>
                <c:pt idx="5072">
                  <c:v>-10.048000000010099</c:v>
                </c:pt>
                <c:pt idx="5073">
                  <c:v>-10.04000000001</c:v>
                </c:pt>
                <c:pt idx="5074">
                  <c:v>-10.032000000009999</c:v>
                </c:pt>
                <c:pt idx="5075">
                  <c:v>-10.02400000001</c:v>
                </c:pt>
                <c:pt idx="5076">
                  <c:v>-10.016000000009999</c:v>
                </c:pt>
                <c:pt idx="5077">
                  <c:v>-10.00800000001</c:v>
                </c:pt>
                <c:pt idx="5078">
                  <c:v>-10.000000000009999</c:v>
                </c:pt>
                <c:pt idx="5079">
                  <c:v>-9.9920000000099893</c:v>
                </c:pt>
                <c:pt idx="5080">
                  <c:v>-9.9840000000099796</c:v>
                </c:pt>
                <c:pt idx="5081">
                  <c:v>-9.9760000000099698</c:v>
                </c:pt>
                <c:pt idx="5082">
                  <c:v>-9.9680000000099707</c:v>
                </c:pt>
                <c:pt idx="5083">
                  <c:v>-9.9600000000099591</c:v>
                </c:pt>
                <c:pt idx="5084">
                  <c:v>-9.9520000000099493</c:v>
                </c:pt>
                <c:pt idx="5085">
                  <c:v>-9.9440000000099396</c:v>
                </c:pt>
                <c:pt idx="5086">
                  <c:v>-9.9360000000099298</c:v>
                </c:pt>
                <c:pt idx="5087">
                  <c:v>-9.9280000000099307</c:v>
                </c:pt>
                <c:pt idx="5088">
                  <c:v>-9.9200000000099191</c:v>
                </c:pt>
                <c:pt idx="5089">
                  <c:v>-9.9120000000099093</c:v>
                </c:pt>
                <c:pt idx="5090">
                  <c:v>-9.9040000000098996</c:v>
                </c:pt>
                <c:pt idx="5091">
                  <c:v>-9.8960000000098898</c:v>
                </c:pt>
                <c:pt idx="5092">
                  <c:v>-9.8880000000098907</c:v>
                </c:pt>
                <c:pt idx="5093">
                  <c:v>-9.8800000000098791</c:v>
                </c:pt>
                <c:pt idx="5094">
                  <c:v>-9.8720000000098693</c:v>
                </c:pt>
                <c:pt idx="5095">
                  <c:v>-9.8640000000098595</c:v>
                </c:pt>
                <c:pt idx="5096">
                  <c:v>-9.8560000000098498</c:v>
                </c:pt>
                <c:pt idx="5097">
                  <c:v>-9.8480000000098507</c:v>
                </c:pt>
                <c:pt idx="5098">
                  <c:v>-9.8400000000098391</c:v>
                </c:pt>
                <c:pt idx="5099">
                  <c:v>-9.8320000000098293</c:v>
                </c:pt>
                <c:pt idx="5100">
                  <c:v>-9.8240000000098195</c:v>
                </c:pt>
                <c:pt idx="5101">
                  <c:v>-9.8160000000098098</c:v>
                </c:pt>
                <c:pt idx="5102">
                  <c:v>-9.8080000000098106</c:v>
                </c:pt>
                <c:pt idx="5103">
                  <c:v>-9.8000000000097991</c:v>
                </c:pt>
                <c:pt idx="5104">
                  <c:v>-9.7920000000097893</c:v>
                </c:pt>
                <c:pt idx="5105">
                  <c:v>-9.7840000000097795</c:v>
                </c:pt>
                <c:pt idx="5106">
                  <c:v>-9.7760000000097698</c:v>
                </c:pt>
                <c:pt idx="5107">
                  <c:v>-9.7680000000097706</c:v>
                </c:pt>
                <c:pt idx="5108">
                  <c:v>-9.7600000000097591</c:v>
                </c:pt>
                <c:pt idx="5109">
                  <c:v>-9.7520000000097493</c:v>
                </c:pt>
                <c:pt idx="5110">
                  <c:v>-9.7440000000097395</c:v>
                </c:pt>
                <c:pt idx="5111">
                  <c:v>-9.7360000000097298</c:v>
                </c:pt>
                <c:pt idx="5112">
                  <c:v>-9.7280000000097306</c:v>
                </c:pt>
                <c:pt idx="5113">
                  <c:v>-9.7200000000097209</c:v>
                </c:pt>
                <c:pt idx="5114">
                  <c:v>-9.7120000000097093</c:v>
                </c:pt>
                <c:pt idx="5115">
                  <c:v>-9.7040000000096995</c:v>
                </c:pt>
                <c:pt idx="5116">
                  <c:v>-9.6960000000096898</c:v>
                </c:pt>
                <c:pt idx="5117">
                  <c:v>-9.6880000000096906</c:v>
                </c:pt>
                <c:pt idx="5118">
                  <c:v>-9.6800000000096809</c:v>
                </c:pt>
                <c:pt idx="5119">
                  <c:v>-9.6720000000096693</c:v>
                </c:pt>
                <c:pt idx="5120">
                  <c:v>-9.6640000000096595</c:v>
                </c:pt>
                <c:pt idx="5121">
                  <c:v>-9.6560000000096498</c:v>
                </c:pt>
                <c:pt idx="5122">
                  <c:v>-9.6480000000096506</c:v>
                </c:pt>
                <c:pt idx="5123">
                  <c:v>-9.6400000000096409</c:v>
                </c:pt>
                <c:pt idx="5124">
                  <c:v>-9.6320000000096293</c:v>
                </c:pt>
                <c:pt idx="5125">
                  <c:v>-9.6240000000096195</c:v>
                </c:pt>
                <c:pt idx="5126">
                  <c:v>-9.6160000000096097</c:v>
                </c:pt>
                <c:pt idx="5127">
                  <c:v>-9.6080000000096106</c:v>
                </c:pt>
                <c:pt idx="5128">
                  <c:v>-9.6000000000096009</c:v>
                </c:pt>
                <c:pt idx="5129">
                  <c:v>-9.5920000000095893</c:v>
                </c:pt>
                <c:pt idx="5130">
                  <c:v>-9.5840000000095795</c:v>
                </c:pt>
                <c:pt idx="5131">
                  <c:v>-9.5760000000095697</c:v>
                </c:pt>
                <c:pt idx="5132">
                  <c:v>-9.5680000000095706</c:v>
                </c:pt>
                <c:pt idx="5133">
                  <c:v>-9.5600000000095608</c:v>
                </c:pt>
                <c:pt idx="5134">
                  <c:v>-9.5520000000095493</c:v>
                </c:pt>
                <c:pt idx="5135">
                  <c:v>-9.5440000000095395</c:v>
                </c:pt>
                <c:pt idx="5136">
                  <c:v>-9.5360000000095297</c:v>
                </c:pt>
                <c:pt idx="5137">
                  <c:v>-9.5280000000095306</c:v>
                </c:pt>
                <c:pt idx="5138">
                  <c:v>-9.5200000000095208</c:v>
                </c:pt>
                <c:pt idx="5139">
                  <c:v>-9.5120000000095093</c:v>
                </c:pt>
                <c:pt idx="5140">
                  <c:v>-9.5040000000094995</c:v>
                </c:pt>
                <c:pt idx="5141">
                  <c:v>-9.4960000000094897</c:v>
                </c:pt>
                <c:pt idx="5142">
                  <c:v>-9.4880000000094906</c:v>
                </c:pt>
                <c:pt idx="5143">
                  <c:v>-9.4800000000094808</c:v>
                </c:pt>
                <c:pt idx="5144">
                  <c:v>-9.4720000000094693</c:v>
                </c:pt>
                <c:pt idx="5145">
                  <c:v>-9.4640000000094595</c:v>
                </c:pt>
                <c:pt idx="5146">
                  <c:v>-9.4560000000094497</c:v>
                </c:pt>
                <c:pt idx="5147">
                  <c:v>-9.4480000000094506</c:v>
                </c:pt>
                <c:pt idx="5148">
                  <c:v>-9.4400000000094408</c:v>
                </c:pt>
                <c:pt idx="5149">
                  <c:v>-9.4320000000094293</c:v>
                </c:pt>
                <c:pt idx="5150">
                  <c:v>-9.4240000000094195</c:v>
                </c:pt>
                <c:pt idx="5151">
                  <c:v>-9.4160000000094097</c:v>
                </c:pt>
                <c:pt idx="5152">
                  <c:v>-9.4080000000094106</c:v>
                </c:pt>
                <c:pt idx="5153">
                  <c:v>-9.4000000000094008</c:v>
                </c:pt>
                <c:pt idx="5154">
                  <c:v>-9.3920000000093893</c:v>
                </c:pt>
                <c:pt idx="5155">
                  <c:v>-9.3840000000093795</c:v>
                </c:pt>
                <c:pt idx="5156">
                  <c:v>-9.3760000000093697</c:v>
                </c:pt>
                <c:pt idx="5157">
                  <c:v>-9.3680000000093706</c:v>
                </c:pt>
                <c:pt idx="5158">
                  <c:v>-9.3600000000093608</c:v>
                </c:pt>
                <c:pt idx="5159">
                  <c:v>-9.3520000000093493</c:v>
                </c:pt>
                <c:pt idx="5160">
                  <c:v>-9.3440000000093395</c:v>
                </c:pt>
                <c:pt idx="5161">
                  <c:v>-9.3360000000093297</c:v>
                </c:pt>
                <c:pt idx="5162">
                  <c:v>-9.3280000000093306</c:v>
                </c:pt>
                <c:pt idx="5163">
                  <c:v>-9.3200000000093208</c:v>
                </c:pt>
                <c:pt idx="5164">
                  <c:v>-9.3120000000093093</c:v>
                </c:pt>
                <c:pt idx="5165">
                  <c:v>-9.3040000000092995</c:v>
                </c:pt>
                <c:pt idx="5166">
                  <c:v>-9.2960000000092897</c:v>
                </c:pt>
                <c:pt idx="5167">
                  <c:v>-9.2880000000092906</c:v>
                </c:pt>
                <c:pt idx="5168">
                  <c:v>-9.2800000000092808</c:v>
                </c:pt>
                <c:pt idx="5169">
                  <c:v>-9.2720000000092693</c:v>
                </c:pt>
                <c:pt idx="5170">
                  <c:v>-9.2640000000092595</c:v>
                </c:pt>
                <c:pt idx="5171">
                  <c:v>-9.2560000000092497</c:v>
                </c:pt>
                <c:pt idx="5172">
                  <c:v>-9.2480000000092506</c:v>
                </c:pt>
                <c:pt idx="5173">
                  <c:v>-9.2400000000092408</c:v>
                </c:pt>
                <c:pt idx="5174">
                  <c:v>-9.2320000000092293</c:v>
                </c:pt>
                <c:pt idx="5175">
                  <c:v>-9.2240000000092195</c:v>
                </c:pt>
                <c:pt idx="5176">
                  <c:v>-9.2160000000092097</c:v>
                </c:pt>
                <c:pt idx="5177">
                  <c:v>-9.2080000000092106</c:v>
                </c:pt>
                <c:pt idx="5178">
                  <c:v>-9.2000000000092008</c:v>
                </c:pt>
                <c:pt idx="5179">
                  <c:v>-9.1920000000091893</c:v>
                </c:pt>
                <c:pt idx="5180">
                  <c:v>-9.1840000000091795</c:v>
                </c:pt>
                <c:pt idx="5181">
                  <c:v>-9.1760000000091697</c:v>
                </c:pt>
                <c:pt idx="5182">
                  <c:v>-9.1680000000091706</c:v>
                </c:pt>
                <c:pt idx="5183">
                  <c:v>-9.1600000000091608</c:v>
                </c:pt>
                <c:pt idx="5184">
                  <c:v>-9.1520000000091493</c:v>
                </c:pt>
                <c:pt idx="5185">
                  <c:v>-9.1440000000091395</c:v>
                </c:pt>
                <c:pt idx="5186">
                  <c:v>-9.1360000000091297</c:v>
                </c:pt>
                <c:pt idx="5187">
                  <c:v>-9.1280000000091306</c:v>
                </c:pt>
                <c:pt idx="5188">
                  <c:v>-9.1200000000091208</c:v>
                </c:pt>
                <c:pt idx="5189">
                  <c:v>-9.1120000000091093</c:v>
                </c:pt>
                <c:pt idx="5190">
                  <c:v>-9.1040000000090995</c:v>
                </c:pt>
                <c:pt idx="5191">
                  <c:v>-9.0960000000090897</c:v>
                </c:pt>
                <c:pt idx="5192">
                  <c:v>-9.0880000000090906</c:v>
                </c:pt>
                <c:pt idx="5193">
                  <c:v>-9.0800000000090808</c:v>
                </c:pt>
                <c:pt idx="5194">
                  <c:v>-9.0720000000090693</c:v>
                </c:pt>
                <c:pt idx="5195">
                  <c:v>-9.0640000000090595</c:v>
                </c:pt>
                <c:pt idx="5196">
                  <c:v>-9.0560000000090497</c:v>
                </c:pt>
                <c:pt idx="5197">
                  <c:v>-9.0480000000090506</c:v>
                </c:pt>
                <c:pt idx="5198">
                  <c:v>-9.0400000000090408</c:v>
                </c:pt>
                <c:pt idx="5199">
                  <c:v>-9.0320000000090293</c:v>
                </c:pt>
                <c:pt idx="5200">
                  <c:v>-9.0240000000090195</c:v>
                </c:pt>
                <c:pt idx="5201">
                  <c:v>-9.0160000000090097</c:v>
                </c:pt>
                <c:pt idx="5202">
                  <c:v>-9.0080000000090106</c:v>
                </c:pt>
                <c:pt idx="5203">
                  <c:v>-9.0000000000090008</c:v>
                </c:pt>
                <c:pt idx="5204">
                  <c:v>-8.9920000000089892</c:v>
                </c:pt>
                <c:pt idx="5205">
                  <c:v>-8.9840000000089795</c:v>
                </c:pt>
                <c:pt idx="5206">
                  <c:v>-8.9760000000089697</c:v>
                </c:pt>
                <c:pt idx="5207">
                  <c:v>-8.9680000000089706</c:v>
                </c:pt>
                <c:pt idx="5208">
                  <c:v>-8.9600000000089608</c:v>
                </c:pt>
                <c:pt idx="5209">
                  <c:v>-8.9520000000089492</c:v>
                </c:pt>
                <c:pt idx="5210">
                  <c:v>-8.9440000000089395</c:v>
                </c:pt>
                <c:pt idx="5211">
                  <c:v>-8.9360000000089297</c:v>
                </c:pt>
                <c:pt idx="5212">
                  <c:v>-8.9280000000089306</c:v>
                </c:pt>
                <c:pt idx="5213">
                  <c:v>-8.9200000000089208</c:v>
                </c:pt>
                <c:pt idx="5214">
                  <c:v>-8.9120000000089092</c:v>
                </c:pt>
                <c:pt idx="5215">
                  <c:v>-8.9040000000088995</c:v>
                </c:pt>
                <c:pt idx="5216">
                  <c:v>-8.8960000000088897</c:v>
                </c:pt>
                <c:pt idx="5217">
                  <c:v>-8.8880000000088906</c:v>
                </c:pt>
                <c:pt idx="5218">
                  <c:v>-8.8800000000088808</c:v>
                </c:pt>
                <c:pt idx="5219">
                  <c:v>-8.8720000000088692</c:v>
                </c:pt>
                <c:pt idx="5220">
                  <c:v>-8.8640000000088595</c:v>
                </c:pt>
                <c:pt idx="5221">
                  <c:v>-8.8560000000088497</c:v>
                </c:pt>
                <c:pt idx="5222">
                  <c:v>-8.8480000000088506</c:v>
                </c:pt>
                <c:pt idx="5223">
                  <c:v>-8.8400000000088408</c:v>
                </c:pt>
                <c:pt idx="5224">
                  <c:v>-8.8320000000088292</c:v>
                </c:pt>
                <c:pt idx="5225">
                  <c:v>-8.8240000000088195</c:v>
                </c:pt>
                <c:pt idx="5226">
                  <c:v>-8.8160000000088097</c:v>
                </c:pt>
                <c:pt idx="5227">
                  <c:v>-8.8080000000088106</c:v>
                </c:pt>
                <c:pt idx="5228">
                  <c:v>-8.8000000000088008</c:v>
                </c:pt>
                <c:pt idx="5229">
                  <c:v>-8.7920000000087892</c:v>
                </c:pt>
                <c:pt idx="5230">
                  <c:v>-8.7840000000087795</c:v>
                </c:pt>
                <c:pt idx="5231">
                  <c:v>-8.7760000000087697</c:v>
                </c:pt>
                <c:pt idx="5232">
                  <c:v>-8.7680000000087706</c:v>
                </c:pt>
                <c:pt idx="5233">
                  <c:v>-8.7600000000087608</c:v>
                </c:pt>
                <c:pt idx="5234">
                  <c:v>-8.7520000000087492</c:v>
                </c:pt>
                <c:pt idx="5235">
                  <c:v>-8.7440000000087394</c:v>
                </c:pt>
                <c:pt idx="5236">
                  <c:v>-8.7360000000087297</c:v>
                </c:pt>
                <c:pt idx="5237">
                  <c:v>-8.7280000000087306</c:v>
                </c:pt>
                <c:pt idx="5238">
                  <c:v>-8.7200000000087208</c:v>
                </c:pt>
                <c:pt idx="5239">
                  <c:v>-8.7120000000087092</c:v>
                </c:pt>
                <c:pt idx="5240">
                  <c:v>-8.7040000000086994</c:v>
                </c:pt>
                <c:pt idx="5241">
                  <c:v>-8.6960000000086897</c:v>
                </c:pt>
                <c:pt idx="5242">
                  <c:v>-8.6880000000086905</c:v>
                </c:pt>
                <c:pt idx="5243">
                  <c:v>-8.6800000000086808</c:v>
                </c:pt>
                <c:pt idx="5244">
                  <c:v>-8.6720000000086692</c:v>
                </c:pt>
                <c:pt idx="5245">
                  <c:v>-8.6640000000086594</c:v>
                </c:pt>
                <c:pt idx="5246">
                  <c:v>-8.6560000000086497</c:v>
                </c:pt>
                <c:pt idx="5247">
                  <c:v>-8.6480000000086505</c:v>
                </c:pt>
                <c:pt idx="5248">
                  <c:v>-8.6400000000086408</c:v>
                </c:pt>
                <c:pt idx="5249">
                  <c:v>-8.6320000000086292</c:v>
                </c:pt>
                <c:pt idx="5250">
                  <c:v>-8.6240000000086194</c:v>
                </c:pt>
                <c:pt idx="5251">
                  <c:v>-8.6160000000086097</c:v>
                </c:pt>
                <c:pt idx="5252">
                  <c:v>-8.6080000000086105</c:v>
                </c:pt>
                <c:pt idx="5253">
                  <c:v>-8.6000000000086008</c:v>
                </c:pt>
                <c:pt idx="5254">
                  <c:v>-8.5920000000085892</c:v>
                </c:pt>
                <c:pt idx="5255">
                  <c:v>-8.5840000000085794</c:v>
                </c:pt>
                <c:pt idx="5256">
                  <c:v>-8.5760000000085697</c:v>
                </c:pt>
                <c:pt idx="5257">
                  <c:v>-8.5680000000085705</c:v>
                </c:pt>
                <c:pt idx="5258">
                  <c:v>-8.5600000000085608</c:v>
                </c:pt>
                <c:pt idx="5259">
                  <c:v>-8.5520000000085492</c:v>
                </c:pt>
                <c:pt idx="5260">
                  <c:v>-8.5440000000085394</c:v>
                </c:pt>
                <c:pt idx="5261">
                  <c:v>-8.5360000000085297</c:v>
                </c:pt>
                <c:pt idx="5262">
                  <c:v>-8.5280000000085305</c:v>
                </c:pt>
                <c:pt idx="5263">
                  <c:v>-8.5200000000085208</c:v>
                </c:pt>
                <c:pt idx="5264">
                  <c:v>-8.5120000000085092</c:v>
                </c:pt>
                <c:pt idx="5265">
                  <c:v>-8.5040000000084994</c:v>
                </c:pt>
                <c:pt idx="5266">
                  <c:v>-8.4960000000084896</c:v>
                </c:pt>
                <c:pt idx="5267">
                  <c:v>-8.4880000000084905</c:v>
                </c:pt>
                <c:pt idx="5268">
                  <c:v>-8.4800000000084808</c:v>
                </c:pt>
                <c:pt idx="5269">
                  <c:v>-8.4720000000084692</c:v>
                </c:pt>
                <c:pt idx="5270">
                  <c:v>-8.4640000000084594</c:v>
                </c:pt>
                <c:pt idx="5271">
                  <c:v>-8.4560000000084496</c:v>
                </c:pt>
                <c:pt idx="5272">
                  <c:v>-8.4480000000084505</c:v>
                </c:pt>
                <c:pt idx="5273">
                  <c:v>-8.4400000000084408</c:v>
                </c:pt>
                <c:pt idx="5274">
                  <c:v>-8.4320000000084292</c:v>
                </c:pt>
                <c:pt idx="5275">
                  <c:v>-8.4240000000084194</c:v>
                </c:pt>
                <c:pt idx="5276">
                  <c:v>-8.4160000000084096</c:v>
                </c:pt>
                <c:pt idx="5277">
                  <c:v>-8.4080000000084105</c:v>
                </c:pt>
                <c:pt idx="5278">
                  <c:v>-8.4000000000084007</c:v>
                </c:pt>
                <c:pt idx="5279">
                  <c:v>-8.3920000000083892</c:v>
                </c:pt>
                <c:pt idx="5280">
                  <c:v>-8.3840000000083794</c:v>
                </c:pt>
                <c:pt idx="5281">
                  <c:v>-8.3760000000083696</c:v>
                </c:pt>
                <c:pt idx="5282">
                  <c:v>-8.3680000000083705</c:v>
                </c:pt>
                <c:pt idx="5283">
                  <c:v>-8.3600000000083607</c:v>
                </c:pt>
                <c:pt idx="5284">
                  <c:v>-8.3520000000083492</c:v>
                </c:pt>
                <c:pt idx="5285">
                  <c:v>-8.3440000000083394</c:v>
                </c:pt>
                <c:pt idx="5286">
                  <c:v>-8.3360000000083296</c:v>
                </c:pt>
                <c:pt idx="5287">
                  <c:v>-8.3280000000083305</c:v>
                </c:pt>
                <c:pt idx="5288">
                  <c:v>-8.3200000000083207</c:v>
                </c:pt>
                <c:pt idx="5289">
                  <c:v>-8.3120000000083092</c:v>
                </c:pt>
                <c:pt idx="5290">
                  <c:v>-8.3040000000082994</c:v>
                </c:pt>
                <c:pt idx="5291">
                  <c:v>-8.2960000000082896</c:v>
                </c:pt>
                <c:pt idx="5292">
                  <c:v>-8.2880000000082905</c:v>
                </c:pt>
                <c:pt idx="5293">
                  <c:v>-8.2800000000082807</c:v>
                </c:pt>
                <c:pt idx="5294">
                  <c:v>-8.2720000000082692</c:v>
                </c:pt>
                <c:pt idx="5295">
                  <c:v>-8.2640000000082594</c:v>
                </c:pt>
                <c:pt idx="5296">
                  <c:v>-8.2560000000082496</c:v>
                </c:pt>
                <c:pt idx="5297">
                  <c:v>-8.2480000000082505</c:v>
                </c:pt>
                <c:pt idx="5298">
                  <c:v>-8.2400000000082407</c:v>
                </c:pt>
                <c:pt idx="5299">
                  <c:v>-8.2320000000082292</c:v>
                </c:pt>
                <c:pt idx="5300">
                  <c:v>-8.2240000000082194</c:v>
                </c:pt>
                <c:pt idx="5301">
                  <c:v>-8.2160000000082096</c:v>
                </c:pt>
                <c:pt idx="5302">
                  <c:v>-8.2080000000082105</c:v>
                </c:pt>
                <c:pt idx="5303">
                  <c:v>-8.2000000000082007</c:v>
                </c:pt>
                <c:pt idx="5304">
                  <c:v>-8.1920000000081892</c:v>
                </c:pt>
                <c:pt idx="5305">
                  <c:v>-8.1840000000081794</c:v>
                </c:pt>
                <c:pt idx="5306">
                  <c:v>-8.1760000000081696</c:v>
                </c:pt>
                <c:pt idx="5307">
                  <c:v>-8.1680000000081705</c:v>
                </c:pt>
                <c:pt idx="5308">
                  <c:v>-8.1600000000081607</c:v>
                </c:pt>
                <c:pt idx="5309">
                  <c:v>-8.1520000000081492</c:v>
                </c:pt>
                <c:pt idx="5310">
                  <c:v>-8.1440000000081394</c:v>
                </c:pt>
                <c:pt idx="5311">
                  <c:v>-8.1360000000081296</c:v>
                </c:pt>
                <c:pt idx="5312">
                  <c:v>-8.1280000000081305</c:v>
                </c:pt>
                <c:pt idx="5313">
                  <c:v>-8.1200000000081207</c:v>
                </c:pt>
                <c:pt idx="5314">
                  <c:v>-8.1120000000081092</c:v>
                </c:pt>
                <c:pt idx="5315">
                  <c:v>-8.1040000000080994</c:v>
                </c:pt>
                <c:pt idx="5316">
                  <c:v>-8.0960000000080896</c:v>
                </c:pt>
                <c:pt idx="5317">
                  <c:v>-8.0880000000080905</c:v>
                </c:pt>
                <c:pt idx="5318">
                  <c:v>-8.0800000000080807</c:v>
                </c:pt>
                <c:pt idx="5319">
                  <c:v>-8.0720000000080692</c:v>
                </c:pt>
                <c:pt idx="5320">
                  <c:v>-8.0640000000080594</c:v>
                </c:pt>
                <c:pt idx="5321">
                  <c:v>-8.0560000000080496</c:v>
                </c:pt>
                <c:pt idx="5322">
                  <c:v>-8.0480000000080505</c:v>
                </c:pt>
                <c:pt idx="5323">
                  <c:v>-8.0400000000080407</c:v>
                </c:pt>
                <c:pt idx="5324">
                  <c:v>-8.0320000000080292</c:v>
                </c:pt>
                <c:pt idx="5325">
                  <c:v>-8.0240000000080194</c:v>
                </c:pt>
                <c:pt idx="5326">
                  <c:v>-8.0160000000080096</c:v>
                </c:pt>
                <c:pt idx="5327">
                  <c:v>-8.0080000000080105</c:v>
                </c:pt>
                <c:pt idx="5328">
                  <c:v>-8.0000000000080007</c:v>
                </c:pt>
                <c:pt idx="5329">
                  <c:v>-7.9920000000079892</c:v>
                </c:pt>
                <c:pt idx="5330">
                  <c:v>-7.9840000000079794</c:v>
                </c:pt>
                <c:pt idx="5331">
                  <c:v>-7.9760000000079696</c:v>
                </c:pt>
                <c:pt idx="5332">
                  <c:v>-7.9680000000079705</c:v>
                </c:pt>
                <c:pt idx="5333">
                  <c:v>-7.9600000000079607</c:v>
                </c:pt>
                <c:pt idx="5334">
                  <c:v>-7.9520000000079492</c:v>
                </c:pt>
                <c:pt idx="5335">
                  <c:v>-7.9440000000079394</c:v>
                </c:pt>
                <c:pt idx="5336">
                  <c:v>-7.9360000000079296</c:v>
                </c:pt>
                <c:pt idx="5337">
                  <c:v>-7.9280000000079305</c:v>
                </c:pt>
                <c:pt idx="5338">
                  <c:v>-7.9200000000079207</c:v>
                </c:pt>
                <c:pt idx="5339">
                  <c:v>-7.9120000000079092</c:v>
                </c:pt>
                <c:pt idx="5340">
                  <c:v>-7.9040000000078994</c:v>
                </c:pt>
                <c:pt idx="5341">
                  <c:v>-7.8960000000078896</c:v>
                </c:pt>
                <c:pt idx="5342">
                  <c:v>-7.8880000000078905</c:v>
                </c:pt>
                <c:pt idx="5343">
                  <c:v>-7.8800000000078807</c:v>
                </c:pt>
                <c:pt idx="5344">
                  <c:v>-7.8720000000078691</c:v>
                </c:pt>
                <c:pt idx="5345">
                  <c:v>-7.8640000000078594</c:v>
                </c:pt>
                <c:pt idx="5346">
                  <c:v>-7.8560000000078496</c:v>
                </c:pt>
                <c:pt idx="5347">
                  <c:v>-7.8480000000078505</c:v>
                </c:pt>
                <c:pt idx="5348">
                  <c:v>-7.8400000000078407</c:v>
                </c:pt>
                <c:pt idx="5349">
                  <c:v>-7.8320000000078291</c:v>
                </c:pt>
                <c:pt idx="5350">
                  <c:v>-7.8240000000078194</c:v>
                </c:pt>
                <c:pt idx="5351">
                  <c:v>-7.8160000000078096</c:v>
                </c:pt>
                <c:pt idx="5352">
                  <c:v>-7.8080000000078105</c:v>
                </c:pt>
                <c:pt idx="5353">
                  <c:v>-7.8000000000077998</c:v>
                </c:pt>
                <c:pt idx="5354">
                  <c:v>-7.79200000000779</c:v>
                </c:pt>
                <c:pt idx="5355">
                  <c:v>-7.7840000000077803</c:v>
                </c:pt>
                <c:pt idx="5356">
                  <c:v>-7.7760000000077696</c:v>
                </c:pt>
                <c:pt idx="5357">
                  <c:v>-7.7680000000077705</c:v>
                </c:pt>
                <c:pt idx="5358">
                  <c:v>-7.7600000000077598</c:v>
                </c:pt>
                <c:pt idx="5359">
                  <c:v>-7.75200000000775</c:v>
                </c:pt>
                <c:pt idx="5360">
                  <c:v>-7.7440000000077402</c:v>
                </c:pt>
                <c:pt idx="5361">
                  <c:v>-7.7360000000077296</c:v>
                </c:pt>
                <c:pt idx="5362">
                  <c:v>-7.7280000000077305</c:v>
                </c:pt>
                <c:pt idx="5363">
                  <c:v>-7.7200000000077198</c:v>
                </c:pt>
                <c:pt idx="5364">
                  <c:v>-7.71200000000771</c:v>
                </c:pt>
                <c:pt idx="5365">
                  <c:v>-7.7040000000077002</c:v>
                </c:pt>
                <c:pt idx="5366">
                  <c:v>-7.6960000000076896</c:v>
                </c:pt>
                <c:pt idx="5367">
                  <c:v>-7.6880000000076905</c:v>
                </c:pt>
                <c:pt idx="5368">
                  <c:v>-7.6800000000076798</c:v>
                </c:pt>
                <c:pt idx="5369">
                  <c:v>-7.67200000000767</c:v>
                </c:pt>
                <c:pt idx="5370">
                  <c:v>-7.6640000000076602</c:v>
                </c:pt>
                <c:pt idx="5371">
                  <c:v>-7.6560000000076496</c:v>
                </c:pt>
                <c:pt idx="5372">
                  <c:v>-7.6480000000076505</c:v>
                </c:pt>
                <c:pt idx="5373">
                  <c:v>-7.6400000000076398</c:v>
                </c:pt>
                <c:pt idx="5374">
                  <c:v>-7.63200000000763</c:v>
                </c:pt>
                <c:pt idx="5375">
                  <c:v>-7.6240000000076202</c:v>
                </c:pt>
                <c:pt idx="5376">
                  <c:v>-7.6160000000076096</c:v>
                </c:pt>
                <c:pt idx="5377">
                  <c:v>-7.6080000000076105</c:v>
                </c:pt>
                <c:pt idx="5378">
                  <c:v>-7.6000000000075998</c:v>
                </c:pt>
                <c:pt idx="5379">
                  <c:v>-7.59200000000759</c:v>
                </c:pt>
                <c:pt idx="5380">
                  <c:v>-7.5840000000075802</c:v>
                </c:pt>
                <c:pt idx="5381">
                  <c:v>-7.5760000000075696</c:v>
                </c:pt>
                <c:pt idx="5382">
                  <c:v>-7.5680000000075704</c:v>
                </c:pt>
                <c:pt idx="5383">
                  <c:v>-7.5600000000075598</c:v>
                </c:pt>
                <c:pt idx="5384">
                  <c:v>-7.55200000000755</c:v>
                </c:pt>
                <c:pt idx="5385">
                  <c:v>-7.5440000000075402</c:v>
                </c:pt>
                <c:pt idx="5386">
                  <c:v>-7.5360000000075296</c:v>
                </c:pt>
                <c:pt idx="5387">
                  <c:v>-7.5280000000075304</c:v>
                </c:pt>
                <c:pt idx="5388">
                  <c:v>-7.5200000000075198</c:v>
                </c:pt>
                <c:pt idx="5389">
                  <c:v>-7.51200000000751</c:v>
                </c:pt>
                <c:pt idx="5390">
                  <c:v>-7.5040000000075002</c:v>
                </c:pt>
                <c:pt idx="5391">
                  <c:v>-7.4960000000074896</c:v>
                </c:pt>
                <c:pt idx="5392">
                  <c:v>-7.4880000000074904</c:v>
                </c:pt>
                <c:pt idx="5393">
                  <c:v>-7.4800000000074798</c:v>
                </c:pt>
                <c:pt idx="5394">
                  <c:v>-7.47200000000747</c:v>
                </c:pt>
                <c:pt idx="5395">
                  <c:v>-7.4640000000074602</c:v>
                </c:pt>
                <c:pt idx="5396">
                  <c:v>-7.4560000000074496</c:v>
                </c:pt>
                <c:pt idx="5397">
                  <c:v>-7.4480000000074504</c:v>
                </c:pt>
                <c:pt idx="5398">
                  <c:v>-7.4400000000074398</c:v>
                </c:pt>
                <c:pt idx="5399">
                  <c:v>-7.43200000000743</c:v>
                </c:pt>
                <c:pt idx="5400">
                  <c:v>-7.4240000000074202</c:v>
                </c:pt>
                <c:pt idx="5401">
                  <c:v>-7.4160000000074096</c:v>
                </c:pt>
                <c:pt idx="5402">
                  <c:v>-7.4080000000074104</c:v>
                </c:pt>
                <c:pt idx="5403">
                  <c:v>-7.4000000000073998</c:v>
                </c:pt>
                <c:pt idx="5404">
                  <c:v>-7.39200000000739</c:v>
                </c:pt>
                <c:pt idx="5405">
                  <c:v>-7.3840000000073802</c:v>
                </c:pt>
                <c:pt idx="5406">
                  <c:v>-7.3760000000073696</c:v>
                </c:pt>
                <c:pt idx="5407">
                  <c:v>-7.3680000000073704</c:v>
                </c:pt>
                <c:pt idx="5408">
                  <c:v>-7.3600000000073598</c:v>
                </c:pt>
                <c:pt idx="5409">
                  <c:v>-7.35200000000735</c:v>
                </c:pt>
                <c:pt idx="5410">
                  <c:v>-7.3440000000073402</c:v>
                </c:pt>
                <c:pt idx="5411">
                  <c:v>-7.3360000000073295</c:v>
                </c:pt>
                <c:pt idx="5412">
                  <c:v>-7.3280000000073304</c:v>
                </c:pt>
                <c:pt idx="5413">
                  <c:v>-7.3200000000073198</c:v>
                </c:pt>
                <c:pt idx="5414">
                  <c:v>-7.31200000000731</c:v>
                </c:pt>
                <c:pt idx="5415">
                  <c:v>-7.3040000000073002</c:v>
                </c:pt>
                <c:pt idx="5416">
                  <c:v>-7.2960000000072895</c:v>
                </c:pt>
                <c:pt idx="5417">
                  <c:v>-7.2880000000072904</c:v>
                </c:pt>
                <c:pt idx="5418">
                  <c:v>-7.2800000000072798</c:v>
                </c:pt>
                <c:pt idx="5419">
                  <c:v>-7.27200000000727</c:v>
                </c:pt>
                <c:pt idx="5420">
                  <c:v>-7.2640000000072602</c:v>
                </c:pt>
                <c:pt idx="5421">
                  <c:v>-7.2560000000072495</c:v>
                </c:pt>
                <c:pt idx="5422">
                  <c:v>-7.2480000000072504</c:v>
                </c:pt>
                <c:pt idx="5423">
                  <c:v>-7.2400000000072398</c:v>
                </c:pt>
                <c:pt idx="5424">
                  <c:v>-7.23200000000723</c:v>
                </c:pt>
                <c:pt idx="5425">
                  <c:v>-7.2240000000072202</c:v>
                </c:pt>
                <c:pt idx="5426">
                  <c:v>-7.2160000000072095</c:v>
                </c:pt>
                <c:pt idx="5427">
                  <c:v>-7.2080000000072104</c:v>
                </c:pt>
                <c:pt idx="5428">
                  <c:v>-7.2000000000071998</c:v>
                </c:pt>
                <c:pt idx="5429">
                  <c:v>-7.19200000000719</c:v>
                </c:pt>
                <c:pt idx="5430">
                  <c:v>-7.1840000000071802</c:v>
                </c:pt>
                <c:pt idx="5431">
                  <c:v>-7.1760000000071695</c:v>
                </c:pt>
                <c:pt idx="5432">
                  <c:v>-7.1680000000071704</c:v>
                </c:pt>
                <c:pt idx="5433">
                  <c:v>-7.1600000000071597</c:v>
                </c:pt>
                <c:pt idx="5434">
                  <c:v>-7.15200000000715</c:v>
                </c:pt>
                <c:pt idx="5435">
                  <c:v>-7.1440000000071402</c:v>
                </c:pt>
                <c:pt idx="5436">
                  <c:v>-7.1360000000071295</c:v>
                </c:pt>
                <c:pt idx="5437">
                  <c:v>-7.1280000000071304</c:v>
                </c:pt>
                <c:pt idx="5438">
                  <c:v>-7.1200000000071197</c:v>
                </c:pt>
                <c:pt idx="5439">
                  <c:v>-7.11200000000711</c:v>
                </c:pt>
                <c:pt idx="5440">
                  <c:v>-7.1040000000071002</c:v>
                </c:pt>
                <c:pt idx="5441">
                  <c:v>-7.0960000000070895</c:v>
                </c:pt>
                <c:pt idx="5442">
                  <c:v>-7.0880000000070904</c:v>
                </c:pt>
                <c:pt idx="5443">
                  <c:v>-7.0800000000070797</c:v>
                </c:pt>
                <c:pt idx="5444">
                  <c:v>-7.07200000000707</c:v>
                </c:pt>
                <c:pt idx="5445">
                  <c:v>-7.0640000000070602</c:v>
                </c:pt>
                <c:pt idx="5446">
                  <c:v>-7.0560000000070495</c:v>
                </c:pt>
                <c:pt idx="5447">
                  <c:v>-7.0480000000070504</c:v>
                </c:pt>
                <c:pt idx="5448">
                  <c:v>-7.0400000000070397</c:v>
                </c:pt>
                <c:pt idx="5449">
                  <c:v>-7.03200000000703</c:v>
                </c:pt>
                <c:pt idx="5450">
                  <c:v>-7.0240000000070202</c:v>
                </c:pt>
                <c:pt idx="5451">
                  <c:v>-7.0160000000070095</c:v>
                </c:pt>
                <c:pt idx="5452">
                  <c:v>-7.0080000000070104</c:v>
                </c:pt>
                <c:pt idx="5453">
                  <c:v>-7.0000000000069997</c:v>
                </c:pt>
                <c:pt idx="5454">
                  <c:v>-6.99200000000699</c:v>
                </c:pt>
                <c:pt idx="5455">
                  <c:v>-6.9840000000069802</c:v>
                </c:pt>
                <c:pt idx="5456">
                  <c:v>-6.9760000000069695</c:v>
                </c:pt>
                <c:pt idx="5457">
                  <c:v>-6.9680000000069704</c:v>
                </c:pt>
                <c:pt idx="5458">
                  <c:v>-6.9600000000069597</c:v>
                </c:pt>
                <c:pt idx="5459">
                  <c:v>-6.95200000000695</c:v>
                </c:pt>
                <c:pt idx="5460">
                  <c:v>-6.9440000000069402</c:v>
                </c:pt>
                <c:pt idx="5461">
                  <c:v>-6.9360000000069295</c:v>
                </c:pt>
                <c:pt idx="5462">
                  <c:v>-6.9280000000069304</c:v>
                </c:pt>
                <c:pt idx="5463">
                  <c:v>-6.9200000000069197</c:v>
                </c:pt>
                <c:pt idx="5464">
                  <c:v>-6.9120000000069099</c:v>
                </c:pt>
                <c:pt idx="5465">
                  <c:v>-6.9040000000069002</c:v>
                </c:pt>
                <c:pt idx="5466">
                  <c:v>-6.8960000000068895</c:v>
                </c:pt>
                <c:pt idx="5467">
                  <c:v>-6.8880000000068904</c:v>
                </c:pt>
                <c:pt idx="5468">
                  <c:v>-6.8800000000068797</c:v>
                </c:pt>
                <c:pt idx="5469">
                  <c:v>-6.8720000000068699</c:v>
                </c:pt>
                <c:pt idx="5470">
                  <c:v>-6.8640000000068602</c:v>
                </c:pt>
                <c:pt idx="5471">
                  <c:v>-6.8560000000068495</c:v>
                </c:pt>
                <c:pt idx="5472">
                  <c:v>-6.8480000000068504</c:v>
                </c:pt>
                <c:pt idx="5473">
                  <c:v>-6.8400000000068397</c:v>
                </c:pt>
                <c:pt idx="5474">
                  <c:v>-6.8320000000068299</c:v>
                </c:pt>
                <c:pt idx="5475">
                  <c:v>-6.8240000000068202</c:v>
                </c:pt>
                <c:pt idx="5476">
                  <c:v>-6.8160000000068095</c:v>
                </c:pt>
                <c:pt idx="5477">
                  <c:v>-6.8080000000068104</c:v>
                </c:pt>
                <c:pt idx="5478">
                  <c:v>-6.8000000000067997</c:v>
                </c:pt>
                <c:pt idx="5479">
                  <c:v>-6.7920000000067899</c:v>
                </c:pt>
                <c:pt idx="5480">
                  <c:v>-6.7840000000067802</c:v>
                </c:pt>
                <c:pt idx="5481">
                  <c:v>-6.7760000000067695</c:v>
                </c:pt>
                <c:pt idx="5482">
                  <c:v>-6.7680000000067704</c:v>
                </c:pt>
                <c:pt idx="5483">
                  <c:v>-6.7600000000067597</c:v>
                </c:pt>
                <c:pt idx="5484">
                  <c:v>-6.7520000000067499</c:v>
                </c:pt>
                <c:pt idx="5485">
                  <c:v>-6.7440000000067402</c:v>
                </c:pt>
                <c:pt idx="5486">
                  <c:v>-6.7360000000067295</c:v>
                </c:pt>
                <c:pt idx="5487">
                  <c:v>-6.7280000000067304</c:v>
                </c:pt>
                <c:pt idx="5488">
                  <c:v>-6.7200000000067197</c:v>
                </c:pt>
                <c:pt idx="5489">
                  <c:v>-6.7120000000067099</c:v>
                </c:pt>
                <c:pt idx="5490">
                  <c:v>-6.7040000000067002</c:v>
                </c:pt>
                <c:pt idx="5491">
                  <c:v>-6.6960000000066895</c:v>
                </c:pt>
                <c:pt idx="5492">
                  <c:v>-6.6880000000066904</c:v>
                </c:pt>
                <c:pt idx="5493">
                  <c:v>-6.6800000000066797</c:v>
                </c:pt>
                <c:pt idx="5494">
                  <c:v>-6.6720000000066699</c:v>
                </c:pt>
                <c:pt idx="5495">
                  <c:v>-6.6640000000066602</c:v>
                </c:pt>
                <c:pt idx="5496">
                  <c:v>-6.6560000000066495</c:v>
                </c:pt>
                <c:pt idx="5497">
                  <c:v>-6.6480000000066504</c:v>
                </c:pt>
                <c:pt idx="5498">
                  <c:v>-6.6400000000066397</c:v>
                </c:pt>
                <c:pt idx="5499">
                  <c:v>-6.6320000000066299</c:v>
                </c:pt>
                <c:pt idx="5500">
                  <c:v>-6.6240000000066201</c:v>
                </c:pt>
                <c:pt idx="5501">
                  <c:v>-6.6160000000066095</c:v>
                </c:pt>
                <c:pt idx="5502">
                  <c:v>-6.6080000000066104</c:v>
                </c:pt>
                <c:pt idx="5503">
                  <c:v>-6.6000000000065997</c:v>
                </c:pt>
                <c:pt idx="5504">
                  <c:v>-6.5920000000065899</c:v>
                </c:pt>
                <c:pt idx="5505">
                  <c:v>-6.5840000000065801</c:v>
                </c:pt>
                <c:pt idx="5506">
                  <c:v>-6.5760000000065695</c:v>
                </c:pt>
                <c:pt idx="5507">
                  <c:v>-6.5680000000065704</c:v>
                </c:pt>
                <c:pt idx="5508">
                  <c:v>-6.5600000000065597</c:v>
                </c:pt>
                <c:pt idx="5509">
                  <c:v>-6.5520000000065499</c:v>
                </c:pt>
                <c:pt idx="5510">
                  <c:v>-6.5440000000065401</c:v>
                </c:pt>
                <c:pt idx="5511">
                  <c:v>-6.5360000000065295</c:v>
                </c:pt>
                <c:pt idx="5512">
                  <c:v>-6.5280000000065304</c:v>
                </c:pt>
                <c:pt idx="5513">
                  <c:v>-6.5200000000065197</c:v>
                </c:pt>
                <c:pt idx="5514">
                  <c:v>-6.5120000000065099</c:v>
                </c:pt>
                <c:pt idx="5515">
                  <c:v>-6.5040000000065001</c:v>
                </c:pt>
                <c:pt idx="5516">
                  <c:v>-6.4960000000064895</c:v>
                </c:pt>
                <c:pt idx="5517">
                  <c:v>-6.4880000000064904</c:v>
                </c:pt>
                <c:pt idx="5518">
                  <c:v>-6.4800000000064797</c:v>
                </c:pt>
                <c:pt idx="5519">
                  <c:v>-6.4720000000064699</c:v>
                </c:pt>
                <c:pt idx="5520">
                  <c:v>-6.4640000000064601</c:v>
                </c:pt>
                <c:pt idx="5521">
                  <c:v>-6.4560000000064495</c:v>
                </c:pt>
                <c:pt idx="5522">
                  <c:v>-6.4480000000064503</c:v>
                </c:pt>
                <c:pt idx="5523">
                  <c:v>-6.4400000000064397</c:v>
                </c:pt>
                <c:pt idx="5524">
                  <c:v>-6.4320000000064299</c:v>
                </c:pt>
                <c:pt idx="5525">
                  <c:v>-6.4240000000064201</c:v>
                </c:pt>
                <c:pt idx="5526">
                  <c:v>-6.4160000000064095</c:v>
                </c:pt>
                <c:pt idx="5527">
                  <c:v>-6.4080000000064103</c:v>
                </c:pt>
                <c:pt idx="5528">
                  <c:v>-6.4000000000063997</c:v>
                </c:pt>
                <c:pt idx="5529">
                  <c:v>-6.3920000000063899</c:v>
                </c:pt>
                <c:pt idx="5530">
                  <c:v>-6.3840000000063801</c:v>
                </c:pt>
                <c:pt idx="5531">
                  <c:v>-6.3760000000063695</c:v>
                </c:pt>
                <c:pt idx="5532">
                  <c:v>-6.3680000000063703</c:v>
                </c:pt>
                <c:pt idx="5533">
                  <c:v>-6.3600000000063597</c:v>
                </c:pt>
                <c:pt idx="5534">
                  <c:v>-6.3520000000063499</c:v>
                </c:pt>
                <c:pt idx="5535">
                  <c:v>-6.3440000000063401</c:v>
                </c:pt>
                <c:pt idx="5536">
                  <c:v>-6.3360000000063295</c:v>
                </c:pt>
                <c:pt idx="5537">
                  <c:v>-6.3280000000063303</c:v>
                </c:pt>
                <c:pt idx="5538">
                  <c:v>-6.3200000000063197</c:v>
                </c:pt>
                <c:pt idx="5539">
                  <c:v>-6.3120000000063099</c:v>
                </c:pt>
                <c:pt idx="5540">
                  <c:v>-6.3040000000063001</c:v>
                </c:pt>
                <c:pt idx="5541">
                  <c:v>-6.2960000000062895</c:v>
                </c:pt>
                <c:pt idx="5542">
                  <c:v>-6.2880000000062903</c:v>
                </c:pt>
                <c:pt idx="5543">
                  <c:v>-6.2800000000062797</c:v>
                </c:pt>
                <c:pt idx="5544">
                  <c:v>-6.2720000000062699</c:v>
                </c:pt>
                <c:pt idx="5545">
                  <c:v>-6.2640000000062601</c:v>
                </c:pt>
                <c:pt idx="5546">
                  <c:v>-6.2560000000062495</c:v>
                </c:pt>
                <c:pt idx="5547">
                  <c:v>-6.2480000000062503</c:v>
                </c:pt>
                <c:pt idx="5548">
                  <c:v>-6.2400000000062397</c:v>
                </c:pt>
                <c:pt idx="5549">
                  <c:v>-6.2320000000062299</c:v>
                </c:pt>
                <c:pt idx="5550">
                  <c:v>-6.2240000000062201</c:v>
                </c:pt>
                <c:pt idx="5551">
                  <c:v>-6.2160000000062094</c:v>
                </c:pt>
                <c:pt idx="5552">
                  <c:v>-6.2080000000062103</c:v>
                </c:pt>
                <c:pt idx="5553">
                  <c:v>-6.2000000000061997</c:v>
                </c:pt>
                <c:pt idx="5554">
                  <c:v>-6.1920000000061899</c:v>
                </c:pt>
                <c:pt idx="5555">
                  <c:v>-6.1840000000061801</c:v>
                </c:pt>
                <c:pt idx="5556">
                  <c:v>-6.1760000000061694</c:v>
                </c:pt>
                <c:pt idx="5557">
                  <c:v>-6.1680000000061703</c:v>
                </c:pt>
                <c:pt idx="5558">
                  <c:v>-6.1600000000061597</c:v>
                </c:pt>
                <c:pt idx="5559">
                  <c:v>-6.1520000000061499</c:v>
                </c:pt>
                <c:pt idx="5560">
                  <c:v>-6.1440000000061401</c:v>
                </c:pt>
                <c:pt idx="5561">
                  <c:v>-6.1360000000061294</c:v>
                </c:pt>
                <c:pt idx="5562">
                  <c:v>-6.1280000000061303</c:v>
                </c:pt>
                <c:pt idx="5563">
                  <c:v>-6.1200000000061197</c:v>
                </c:pt>
                <c:pt idx="5564">
                  <c:v>-6.1120000000061099</c:v>
                </c:pt>
                <c:pt idx="5565">
                  <c:v>-6.1040000000061001</c:v>
                </c:pt>
                <c:pt idx="5566">
                  <c:v>-6.0960000000060894</c:v>
                </c:pt>
                <c:pt idx="5567">
                  <c:v>-6.0880000000060903</c:v>
                </c:pt>
                <c:pt idx="5568">
                  <c:v>-6.0800000000060797</c:v>
                </c:pt>
                <c:pt idx="5569">
                  <c:v>-6.0720000000060699</c:v>
                </c:pt>
                <c:pt idx="5570">
                  <c:v>-6.0640000000060601</c:v>
                </c:pt>
                <c:pt idx="5571">
                  <c:v>-6.0560000000060494</c:v>
                </c:pt>
                <c:pt idx="5572">
                  <c:v>-6.0480000000060503</c:v>
                </c:pt>
                <c:pt idx="5573">
                  <c:v>-6.0400000000060396</c:v>
                </c:pt>
                <c:pt idx="5574">
                  <c:v>-6.0320000000060299</c:v>
                </c:pt>
                <c:pt idx="5575">
                  <c:v>-6.0240000000060201</c:v>
                </c:pt>
                <c:pt idx="5576">
                  <c:v>-6.0160000000060094</c:v>
                </c:pt>
                <c:pt idx="5577">
                  <c:v>-6.0080000000060103</c:v>
                </c:pt>
                <c:pt idx="5578">
                  <c:v>-6.0000000000059996</c:v>
                </c:pt>
                <c:pt idx="5579">
                  <c:v>-5.9920000000059899</c:v>
                </c:pt>
                <c:pt idx="5580">
                  <c:v>-5.9840000000059801</c:v>
                </c:pt>
                <c:pt idx="5581">
                  <c:v>-5.9760000000059694</c:v>
                </c:pt>
                <c:pt idx="5582">
                  <c:v>-5.9680000000059703</c:v>
                </c:pt>
                <c:pt idx="5583">
                  <c:v>-5.9600000000059596</c:v>
                </c:pt>
                <c:pt idx="5584">
                  <c:v>-5.9520000000059499</c:v>
                </c:pt>
                <c:pt idx="5585">
                  <c:v>-5.9440000000059401</c:v>
                </c:pt>
                <c:pt idx="5586">
                  <c:v>-5.9360000000059294</c:v>
                </c:pt>
                <c:pt idx="5587">
                  <c:v>-5.9280000000059303</c:v>
                </c:pt>
                <c:pt idx="5588">
                  <c:v>-5.9200000000059196</c:v>
                </c:pt>
                <c:pt idx="5589">
                  <c:v>-5.9120000000059099</c:v>
                </c:pt>
                <c:pt idx="5590">
                  <c:v>-5.9040000000059001</c:v>
                </c:pt>
                <c:pt idx="5591">
                  <c:v>-5.8960000000058894</c:v>
                </c:pt>
                <c:pt idx="5592">
                  <c:v>-5.8880000000058903</c:v>
                </c:pt>
                <c:pt idx="5593">
                  <c:v>-5.8800000000058796</c:v>
                </c:pt>
                <c:pt idx="5594">
                  <c:v>-5.8720000000058699</c:v>
                </c:pt>
                <c:pt idx="5595">
                  <c:v>-5.8640000000058601</c:v>
                </c:pt>
                <c:pt idx="5596">
                  <c:v>-5.8560000000058494</c:v>
                </c:pt>
                <c:pt idx="5597">
                  <c:v>-5.8480000000058503</c:v>
                </c:pt>
                <c:pt idx="5598">
                  <c:v>-5.8400000000058396</c:v>
                </c:pt>
                <c:pt idx="5599">
                  <c:v>-5.8320000000058299</c:v>
                </c:pt>
                <c:pt idx="5600">
                  <c:v>-5.8240000000058201</c:v>
                </c:pt>
                <c:pt idx="5601">
                  <c:v>-5.8160000000058094</c:v>
                </c:pt>
                <c:pt idx="5602">
                  <c:v>-5.8080000000058103</c:v>
                </c:pt>
                <c:pt idx="5603">
                  <c:v>-5.8000000000057996</c:v>
                </c:pt>
                <c:pt idx="5604">
                  <c:v>-5.7920000000057899</c:v>
                </c:pt>
                <c:pt idx="5605">
                  <c:v>-5.7840000000057801</c:v>
                </c:pt>
                <c:pt idx="5606">
                  <c:v>-5.7760000000057694</c:v>
                </c:pt>
                <c:pt idx="5607">
                  <c:v>-5.7680000000057703</c:v>
                </c:pt>
                <c:pt idx="5608">
                  <c:v>-5.7600000000057596</c:v>
                </c:pt>
                <c:pt idx="5609">
                  <c:v>-5.7520000000057498</c:v>
                </c:pt>
                <c:pt idx="5610">
                  <c:v>-5.7440000000057401</c:v>
                </c:pt>
                <c:pt idx="5611">
                  <c:v>-5.7360000000057294</c:v>
                </c:pt>
                <c:pt idx="5612">
                  <c:v>-5.7280000000057303</c:v>
                </c:pt>
                <c:pt idx="5613">
                  <c:v>-5.7200000000057196</c:v>
                </c:pt>
                <c:pt idx="5614">
                  <c:v>-5.7120000000057098</c:v>
                </c:pt>
                <c:pt idx="5615">
                  <c:v>-5.7040000000057001</c:v>
                </c:pt>
                <c:pt idx="5616">
                  <c:v>-5.6960000000056894</c:v>
                </c:pt>
                <c:pt idx="5617">
                  <c:v>-5.6880000000056903</c:v>
                </c:pt>
                <c:pt idx="5618">
                  <c:v>-5.6800000000056796</c:v>
                </c:pt>
                <c:pt idx="5619">
                  <c:v>-5.6720000000056698</c:v>
                </c:pt>
                <c:pt idx="5620">
                  <c:v>-5.6640000000056601</c:v>
                </c:pt>
                <c:pt idx="5621">
                  <c:v>-5.6560000000056503</c:v>
                </c:pt>
                <c:pt idx="5622">
                  <c:v>-5.6480000000056503</c:v>
                </c:pt>
                <c:pt idx="5623">
                  <c:v>-5.6400000000056396</c:v>
                </c:pt>
                <c:pt idx="5624">
                  <c:v>-5.6320000000056298</c:v>
                </c:pt>
                <c:pt idx="5625">
                  <c:v>-5.6240000000056201</c:v>
                </c:pt>
                <c:pt idx="5626">
                  <c:v>-5.6160000000056103</c:v>
                </c:pt>
                <c:pt idx="5627">
                  <c:v>-5.6080000000056103</c:v>
                </c:pt>
                <c:pt idx="5628">
                  <c:v>-5.6000000000055996</c:v>
                </c:pt>
                <c:pt idx="5629">
                  <c:v>-5.5920000000055898</c:v>
                </c:pt>
                <c:pt idx="5630">
                  <c:v>-5.5840000000055801</c:v>
                </c:pt>
                <c:pt idx="5631">
                  <c:v>-5.5760000000055703</c:v>
                </c:pt>
                <c:pt idx="5632">
                  <c:v>-5.5680000000055703</c:v>
                </c:pt>
                <c:pt idx="5633">
                  <c:v>-5.5600000000055596</c:v>
                </c:pt>
                <c:pt idx="5634">
                  <c:v>-5.5520000000055498</c:v>
                </c:pt>
                <c:pt idx="5635">
                  <c:v>-5.5440000000055401</c:v>
                </c:pt>
                <c:pt idx="5636">
                  <c:v>-5.5360000000055303</c:v>
                </c:pt>
                <c:pt idx="5637">
                  <c:v>-5.5280000000055303</c:v>
                </c:pt>
                <c:pt idx="5638">
                  <c:v>-5.5200000000055196</c:v>
                </c:pt>
                <c:pt idx="5639">
                  <c:v>-5.5120000000055098</c:v>
                </c:pt>
                <c:pt idx="5640">
                  <c:v>-5.5040000000055</c:v>
                </c:pt>
                <c:pt idx="5641">
                  <c:v>-5.4960000000054903</c:v>
                </c:pt>
                <c:pt idx="5642">
                  <c:v>-5.4880000000054903</c:v>
                </c:pt>
                <c:pt idx="5643">
                  <c:v>-5.4800000000054796</c:v>
                </c:pt>
                <c:pt idx="5644">
                  <c:v>-5.4720000000054698</c:v>
                </c:pt>
                <c:pt idx="5645">
                  <c:v>-5.46400000000546</c:v>
                </c:pt>
                <c:pt idx="5646">
                  <c:v>-5.4560000000054503</c:v>
                </c:pt>
                <c:pt idx="5647">
                  <c:v>-5.4480000000054503</c:v>
                </c:pt>
                <c:pt idx="5648">
                  <c:v>-5.4400000000054396</c:v>
                </c:pt>
                <c:pt idx="5649">
                  <c:v>-5.4320000000054298</c:v>
                </c:pt>
                <c:pt idx="5650">
                  <c:v>-5.42400000000542</c:v>
                </c:pt>
                <c:pt idx="5651">
                  <c:v>-5.4160000000054103</c:v>
                </c:pt>
                <c:pt idx="5652">
                  <c:v>-5.4080000000054103</c:v>
                </c:pt>
                <c:pt idx="5653">
                  <c:v>-5.4000000000053996</c:v>
                </c:pt>
                <c:pt idx="5654">
                  <c:v>-5.3920000000053898</c:v>
                </c:pt>
                <c:pt idx="5655">
                  <c:v>-5.38400000000538</c:v>
                </c:pt>
                <c:pt idx="5656">
                  <c:v>-5.3760000000053703</c:v>
                </c:pt>
                <c:pt idx="5657">
                  <c:v>-5.3680000000053703</c:v>
                </c:pt>
                <c:pt idx="5658">
                  <c:v>-5.3600000000053596</c:v>
                </c:pt>
                <c:pt idx="5659">
                  <c:v>-5.3520000000053498</c:v>
                </c:pt>
                <c:pt idx="5660">
                  <c:v>-5.34400000000534</c:v>
                </c:pt>
                <c:pt idx="5661">
                  <c:v>-5.3360000000053303</c:v>
                </c:pt>
                <c:pt idx="5662">
                  <c:v>-5.3280000000053303</c:v>
                </c:pt>
                <c:pt idx="5663">
                  <c:v>-5.3200000000053196</c:v>
                </c:pt>
                <c:pt idx="5664">
                  <c:v>-5.3120000000053098</c:v>
                </c:pt>
                <c:pt idx="5665">
                  <c:v>-5.3040000000053</c:v>
                </c:pt>
                <c:pt idx="5666">
                  <c:v>-5.2960000000052903</c:v>
                </c:pt>
                <c:pt idx="5667">
                  <c:v>-5.2880000000052902</c:v>
                </c:pt>
                <c:pt idx="5668">
                  <c:v>-5.2800000000052796</c:v>
                </c:pt>
                <c:pt idx="5669">
                  <c:v>-5.2720000000052698</c:v>
                </c:pt>
                <c:pt idx="5670">
                  <c:v>-5.26400000000526</c:v>
                </c:pt>
                <c:pt idx="5671">
                  <c:v>-5.2560000000052503</c:v>
                </c:pt>
                <c:pt idx="5672">
                  <c:v>-5.2480000000052502</c:v>
                </c:pt>
                <c:pt idx="5673">
                  <c:v>-5.2400000000052396</c:v>
                </c:pt>
                <c:pt idx="5674">
                  <c:v>-5.2320000000052298</c:v>
                </c:pt>
                <c:pt idx="5675">
                  <c:v>-5.22400000000522</c:v>
                </c:pt>
                <c:pt idx="5676">
                  <c:v>-5.2160000000052102</c:v>
                </c:pt>
                <c:pt idx="5677">
                  <c:v>-5.2080000000052102</c:v>
                </c:pt>
                <c:pt idx="5678">
                  <c:v>-5.2000000000051996</c:v>
                </c:pt>
                <c:pt idx="5679">
                  <c:v>-5.1920000000051898</c:v>
                </c:pt>
                <c:pt idx="5680">
                  <c:v>-5.18400000000518</c:v>
                </c:pt>
                <c:pt idx="5681">
                  <c:v>-5.1760000000051702</c:v>
                </c:pt>
                <c:pt idx="5682">
                  <c:v>-5.1680000000051702</c:v>
                </c:pt>
                <c:pt idx="5683">
                  <c:v>-5.1600000000051596</c:v>
                </c:pt>
                <c:pt idx="5684">
                  <c:v>-5.1520000000051498</c:v>
                </c:pt>
                <c:pt idx="5685">
                  <c:v>-5.14400000000514</c:v>
                </c:pt>
                <c:pt idx="5686">
                  <c:v>-5.1360000000051302</c:v>
                </c:pt>
                <c:pt idx="5687">
                  <c:v>-5.1280000000051302</c:v>
                </c:pt>
                <c:pt idx="5688">
                  <c:v>-5.1200000000051196</c:v>
                </c:pt>
                <c:pt idx="5689">
                  <c:v>-5.1120000000051098</c:v>
                </c:pt>
                <c:pt idx="5690">
                  <c:v>-5.1040000000051</c:v>
                </c:pt>
                <c:pt idx="5691">
                  <c:v>-5.0960000000050902</c:v>
                </c:pt>
                <c:pt idx="5692">
                  <c:v>-5.0880000000050902</c:v>
                </c:pt>
                <c:pt idx="5693">
                  <c:v>-5.0800000000050796</c:v>
                </c:pt>
                <c:pt idx="5694">
                  <c:v>-5.0720000000050698</c:v>
                </c:pt>
                <c:pt idx="5695">
                  <c:v>-5.06400000000506</c:v>
                </c:pt>
                <c:pt idx="5696">
                  <c:v>-5.0560000000050502</c:v>
                </c:pt>
                <c:pt idx="5697">
                  <c:v>-5.0480000000050502</c:v>
                </c:pt>
                <c:pt idx="5698">
                  <c:v>-5.0400000000050396</c:v>
                </c:pt>
                <c:pt idx="5699">
                  <c:v>-5.0320000000050298</c:v>
                </c:pt>
                <c:pt idx="5700">
                  <c:v>-5.02400000000502</c:v>
                </c:pt>
                <c:pt idx="5701">
                  <c:v>-5.0160000000050102</c:v>
                </c:pt>
                <c:pt idx="5702">
                  <c:v>-5.0080000000050102</c:v>
                </c:pt>
                <c:pt idx="5703">
                  <c:v>-5.0000000000049996</c:v>
                </c:pt>
                <c:pt idx="5704">
                  <c:v>-4.9920000000049898</c:v>
                </c:pt>
                <c:pt idx="5705">
                  <c:v>-4.98400000000498</c:v>
                </c:pt>
                <c:pt idx="5706">
                  <c:v>-4.9760000000049702</c:v>
                </c:pt>
                <c:pt idx="5707">
                  <c:v>-4.9680000000049702</c:v>
                </c:pt>
                <c:pt idx="5708">
                  <c:v>-4.9600000000049596</c:v>
                </c:pt>
                <c:pt idx="5709">
                  <c:v>-4.9520000000049498</c:v>
                </c:pt>
                <c:pt idx="5710">
                  <c:v>-4.94400000000494</c:v>
                </c:pt>
                <c:pt idx="5711">
                  <c:v>-4.9360000000049302</c:v>
                </c:pt>
                <c:pt idx="5712">
                  <c:v>-4.9280000000049302</c:v>
                </c:pt>
                <c:pt idx="5713">
                  <c:v>-4.9200000000049195</c:v>
                </c:pt>
                <c:pt idx="5714">
                  <c:v>-4.9120000000049098</c:v>
                </c:pt>
                <c:pt idx="5715">
                  <c:v>-4.9040000000049</c:v>
                </c:pt>
                <c:pt idx="5716">
                  <c:v>-4.8960000000048902</c:v>
                </c:pt>
                <c:pt idx="5717">
                  <c:v>-4.8880000000048902</c:v>
                </c:pt>
                <c:pt idx="5718">
                  <c:v>-4.8800000000048795</c:v>
                </c:pt>
                <c:pt idx="5719">
                  <c:v>-4.8720000000048698</c:v>
                </c:pt>
                <c:pt idx="5720">
                  <c:v>-4.86400000000486</c:v>
                </c:pt>
                <c:pt idx="5721">
                  <c:v>-4.8560000000048502</c:v>
                </c:pt>
                <c:pt idx="5722">
                  <c:v>-4.8480000000048502</c:v>
                </c:pt>
                <c:pt idx="5723">
                  <c:v>-4.8400000000048404</c:v>
                </c:pt>
                <c:pt idx="5724">
                  <c:v>-4.8320000000048298</c:v>
                </c:pt>
                <c:pt idx="5725">
                  <c:v>-4.82400000000482</c:v>
                </c:pt>
                <c:pt idx="5726">
                  <c:v>-4.8160000000048102</c:v>
                </c:pt>
                <c:pt idx="5727">
                  <c:v>-4.8080000000048102</c:v>
                </c:pt>
                <c:pt idx="5728">
                  <c:v>-4.8000000000048004</c:v>
                </c:pt>
                <c:pt idx="5729">
                  <c:v>-4.7920000000047898</c:v>
                </c:pt>
                <c:pt idx="5730">
                  <c:v>-4.78400000000478</c:v>
                </c:pt>
                <c:pt idx="5731">
                  <c:v>-4.7760000000047702</c:v>
                </c:pt>
                <c:pt idx="5732">
                  <c:v>-4.7680000000047702</c:v>
                </c:pt>
                <c:pt idx="5733">
                  <c:v>-4.7600000000047604</c:v>
                </c:pt>
                <c:pt idx="5734">
                  <c:v>-4.7520000000047498</c:v>
                </c:pt>
                <c:pt idx="5735">
                  <c:v>-4.74400000000474</c:v>
                </c:pt>
                <c:pt idx="5736">
                  <c:v>-4.7360000000047302</c:v>
                </c:pt>
                <c:pt idx="5737">
                  <c:v>-4.7280000000047302</c:v>
                </c:pt>
                <c:pt idx="5738">
                  <c:v>-4.7200000000047204</c:v>
                </c:pt>
                <c:pt idx="5739">
                  <c:v>-4.7120000000047098</c:v>
                </c:pt>
                <c:pt idx="5740">
                  <c:v>-4.7040000000047</c:v>
                </c:pt>
                <c:pt idx="5741">
                  <c:v>-4.6960000000046902</c:v>
                </c:pt>
                <c:pt idx="5742">
                  <c:v>-4.6880000000046902</c:v>
                </c:pt>
                <c:pt idx="5743">
                  <c:v>-4.6800000000046804</c:v>
                </c:pt>
                <c:pt idx="5744">
                  <c:v>-4.6720000000046698</c:v>
                </c:pt>
                <c:pt idx="5745">
                  <c:v>-4.66400000000466</c:v>
                </c:pt>
                <c:pt idx="5746">
                  <c:v>-4.6560000000046502</c:v>
                </c:pt>
                <c:pt idx="5747">
                  <c:v>-4.6480000000046502</c:v>
                </c:pt>
                <c:pt idx="5748">
                  <c:v>-4.6400000000046404</c:v>
                </c:pt>
                <c:pt idx="5749">
                  <c:v>-4.6320000000046297</c:v>
                </c:pt>
                <c:pt idx="5750">
                  <c:v>-4.62400000000462</c:v>
                </c:pt>
                <c:pt idx="5751">
                  <c:v>-4.6160000000046102</c:v>
                </c:pt>
                <c:pt idx="5752">
                  <c:v>-4.6080000000046102</c:v>
                </c:pt>
                <c:pt idx="5753">
                  <c:v>-4.6000000000046004</c:v>
                </c:pt>
                <c:pt idx="5754">
                  <c:v>-4.5920000000045897</c:v>
                </c:pt>
                <c:pt idx="5755">
                  <c:v>-4.58400000000458</c:v>
                </c:pt>
                <c:pt idx="5756">
                  <c:v>-4.5760000000045702</c:v>
                </c:pt>
                <c:pt idx="5757">
                  <c:v>-4.5680000000045702</c:v>
                </c:pt>
                <c:pt idx="5758">
                  <c:v>-4.5600000000045604</c:v>
                </c:pt>
                <c:pt idx="5759">
                  <c:v>-4.5520000000045497</c:v>
                </c:pt>
                <c:pt idx="5760">
                  <c:v>-4.54400000000454</c:v>
                </c:pt>
                <c:pt idx="5761">
                  <c:v>-4.5360000000045302</c:v>
                </c:pt>
                <c:pt idx="5762">
                  <c:v>-4.5280000000045302</c:v>
                </c:pt>
                <c:pt idx="5763">
                  <c:v>-4.5200000000045204</c:v>
                </c:pt>
                <c:pt idx="5764">
                  <c:v>-4.5120000000045097</c:v>
                </c:pt>
                <c:pt idx="5765">
                  <c:v>-4.5040000000045</c:v>
                </c:pt>
                <c:pt idx="5766">
                  <c:v>-4.4960000000044902</c:v>
                </c:pt>
                <c:pt idx="5767">
                  <c:v>-4.4880000000044902</c:v>
                </c:pt>
                <c:pt idx="5768">
                  <c:v>-4.4800000000044804</c:v>
                </c:pt>
                <c:pt idx="5769">
                  <c:v>-4.4720000000044697</c:v>
                </c:pt>
                <c:pt idx="5770">
                  <c:v>-4.46400000000446</c:v>
                </c:pt>
                <c:pt idx="5771">
                  <c:v>-4.4560000000044502</c:v>
                </c:pt>
                <c:pt idx="5772">
                  <c:v>-4.4480000000044502</c:v>
                </c:pt>
                <c:pt idx="5773">
                  <c:v>-4.4400000000044404</c:v>
                </c:pt>
                <c:pt idx="5774">
                  <c:v>-4.4320000000044297</c:v>
                </c:pt>
                <c:pt idx="5775">
                  <c:v>-4.42400000000442</c:v>
                </c:pt>
                <c:pt idx="5776">
                  <c:v>-4.4160000000044102</c:v>
                </c:pt>
                <c:pt idx="5777">
                  <c:v>-4.4080000000044102</c:v>
                </c:pt>
                <c:pt idx="5778">
                  <c:v>-4.4000000000044004</c:v>
                </c:pt>
                <c:pt idx="5779">
                  <c:v>-4.3920000000043897</c:v>
                </c:pt>
                <c:pt idx="5780">
                  <c:v>-4.3840000000043799</c:v>
                </c:pt>
                <c:pt idx="5781">
                  <c:v>-4.3760000000043702</c:v>
                </c:pt>
                <c:pt idx="5782">
                  <c:v>-4.3680000000043702</c:v>
                </c:pt>
                <c:pt idx="5783">
                  <c:v>-4.3600000000043604</c:v>
                </c:pt>
                <c:pt idx="5784">
                  <c:v>-4.3520000000043497</c:v>
                </c:pt>
                <c:pt idx="5785">
                  <c:v>-4.3440000000043399</c:v>
                </c:pt>
                <c:pt idx="5786">
                  <c:v>-4.3360000000043302</c:v>
                </c:pt>
                <c:pt idx="5787">
                  <c:v>-4.3280000000043302</c:v>
                </c:pt>
                <c:pt idx="5788">
                  <c:v>-4.3200000000043204</c:v>
                </c:pt>
                <c:pt idx="5789">
                  <c:v>-4.3120000000043097</c:v>
                </c:pt>
                <c:pt idx="5790">
                  <c:v>-4.3040000000042999</c:v>
                </c:pt>
                <c:pt idx="5791">
                  <c:v>-4.2960000000042902</c:v>
                </c:pt>
                <c:pt idx="5792">
                  <c:v>-4.2880000000042902</c:v>
                </c:pt>
                <c:pt idx="5793">
                  <c:v>-4.2800000000042804</c:v>
                </c:pt>
                <c:pt idx="5794">
                  <c:v>-4.2720000000042697</c:v>
                </c:pt>
                <c:pt idx="5795">
                  <c:v>-4.2640000000042599</c:v>
                </c:pt>
                <c:pt idx="5796">
                  <c:v>-4.2560000000042502</c:v>
                </c:pt>
                <c:pt idx="5797">
                  <c:v>-4.2480000000042502</c:v>
                </c:pt>
                <c:pt idx="5798">
                  <c:v>-4.2400000000042404</c:v>
                </c:pt>
                <c:pt idx="5799">
                  <c:v>-4.2320000000042297</c:v>
                </c:pt>
                <c:pt idx="5800">
                  <c:v>-4.2240000000042199</c:v>
                </c:pt>
                <c:pt idx="5801">
                  <c:v>-4.2160000000042102</c:v>
                </c:pt>
                <c:pt idx="5802">
                  <c:v>-4.2080000000042102</c:v>
                </c:pt>
                <c:pt idx="5803">
                  <c:v>-4.2000000000042004</c:v>
                </c:pt>
                <c:pt idx="5804">
                  <c:v>-4.1920000000041897</c:v>
                </c:pt>
                <c:pt idx="5805">
                  <c:v>-4.1840000000041799</c:v>
                </c:pt>
                <c:pt idx="5806">
                  <c:v>-4.1760000000041702</c:v>
                </c:pt>
                <c:pt idx="5807">
                  <c:v>-4.1680000000041701</c:v>
                </c:pt>
                <c:pt idx="5808">
                  <c:v>-4.1600000000041604</c:v>
                </c:pt>
                <c:pt idx="5809">
                  <c:v>-4.1520000000041497</c:v>
                </c:pt>
                <c:pt idx="5810">
                  <c:v>-4.1440000000041399</c:v>
                </c:pt>
                <c:pt idx="5811">
                  <c:v>-4.1360000000041302</c:v>
                </c:pt>
                <c:pt idx="5812">
                  <c:v>-4.1280000000041301</c:v>
                </c:pt>
                <c:pt idx="5813">
                  <c:v>-4.1200000000041204</c:v>
                </c:pt>
                <c:pt idx="5814">
                  <c:v>-4.1120000000041097</c:v>
                </c:pt>
                <c:pt idx="5815">
                  <c:v>-4.1040000000040999</c:v>
                </c:pt>
                <c:pt idx="5816">
                  <c:v>-4.0960000000040901</c:v>
                </c:pt>
                <c:pt idx="5817">
                  <c:v>-4.0880000000040901</c:v>
                </c:pt>
                <c:pt idx="5818">
                  <c:v>-4.0800000000040804</c:v>
                </c:pt>
                <c:pt idx="5819">
                  <c:v>-4.0720000000040697</c:v>
                </c:pt>
                <c:pt idx="5820">
                  <c:v>-4.0640000000040599</c:v>
                </c:pt>
                <c:pt idx="5821">
                  <c:v>-4.0560000000040501</c:v>
                </c:pt>
                <c:pt idx="5822">
                  <c:v>-4.0480000000040501</c:v>
                </c:pt>
                <c:pt idx="5823">
                  <c:v>-4.0400000000040404</c:v>
                </c:pt>
                <c:pt idx="5824">
                  <c:v>-4.0320000000040297</c:v>
                </c:pt>
                <c:pt idx="5825">
                  <c:v>-4.0240000000040199</c:v>
                </c:pt>
                <c:pt idx="5826">
                  <c:v>-4.0160000000040101</c:v>
                </c:pt>
                <c:pt idx="5827">
                  <c:v>-4.0080000000040101</c:v>
                </c:pt>
                <c:pt idx="5828">
                  <c:v>-4.0000000000040004</c:v>
                </c:pt>
                <c:pt idx="5829">
                  <c:v>-3.9920000000039897</c:v>
                </c:pt>
                <c:pt idx="5830">
                  <c:v>-3.9840000000039799</c:v>
                </c:pt>
                <c:pt idx="5831">
                  <c:v>-3.9760000000039701</c:v>
                </c:pt>
                <c:pt idx="5832">
                  <c:v>-3.9680000000039701</c:v>
                </c:pt>
                <c:pt idx="5833">
                  <c:v>-3.9600000000039604</c:v>
                </c:pt>
                <c:pt idx="5834">
                  <c:v>-3.9520000000039497</c:v>
                </c:pt>
                <c:pt idx="5835">
                  <c:v>-3.9440000000039399</c:v>
                </c:pt>
                <c:pt idx="5836">
                  <c:v>-3.9360000000039301</c:v>
                </c:pt>
                <c:pt idx="5837">
                  <c:v>-3.9280000000039301</c:v>
                </c:pt>
                <c:pt idx="5838">
                  <c:v>-3.9200000000039203</c:v>
                </c:pt>
                <c:pt idx="5839">
                  <c:v>-3.9120000000039097</c:v>
                </c:pt>
                <c:pt idx="5840">
                  <c:v>-3.9040000000038999</c:v>
                </c:pt>
                <c:pt idx="5841">
                  <c:v>-3.8960000000038897</c:v>
                </c:pt>
                <c:pt idx="5842">
                  <c:v>-3.8880000000038901</c:v>
                </c:pt>
                <c:pt idx="5843">
                  <c:v>-3.8800000000038799</c:v>
                </c:pt>
                <c:pt idx="5844">
                  <c:v>-3.8720000000038701</c:v>
                </c:pt>
                <c:pt idx="5845">
                  <c:v>-3.8640000000038599</c:v>
                </c:pt>
                <c:pt idx="5846">
                  <c:v>-3.8560000000038497</c:v>
                </c:pt>
                <c:pt idx="5847">
                  <c:v>-3.8480000000038501</c:v>
                </c:pt>
                <c:pt idx="5848">
                  <c:v>-3.8400000000038399</c:v>
                </c:pt>
                <c:pt idx="5849">
                  <c:v>-3.8320000000038301</c:v>
                </c:pt>
                <c:pt idx="5850">
                  <c:v>-3.8240000000038199</c:v>
                </c:pt>
                <c:pt idx="5851">
                  <c:v>-3.8160000000038097</c:v>
                </c:pt>
                <c:pt idx="5852">
                  <c:v>-3.8080000000038101</c:v>
                </c:pt>
                <c:pt idx="5853">
                  <c:v>-3.8000000000037999</c:v>
                </c:pt>
                <c:pt idx="5854">
                  <c:v>-3.7920000000037901</c:v>
                </c:pt>
                <c:pt idx="5855">
                  <c:v>-3.7840000000037799</c:v>
                </c:pt>
                <c:pt idx="5856">
                  <c:v>-3.7760000000037697</c:v>
                </c:pt>
                <c:pt idx="5857">
                  <c:v>-3.7680000000037701</c:v>
                </c:pt>
                <c:pt idx="5858">
                  <c:v>-3.7600000000037599</c:v>
                </c:pt>
                <c:pt idx="5859">
                  <c:v>-3.7520000000037501</c:v>
                </c:pt>
                <c:pt idx="5860">
                  <c:v>-3.7440000000037399</c:v>
                </c:pt>
                <c:pt idx="5861">
                  <c:v>-3.7360000000037297</c:v>
                </c:pt>
                <c:pt idx="5862">
                  <c:v>-3.7280000000037301</c:v>
                </c:pt>
                <c:pt idx="5863">
                  <c:v>-3.7200000000037199</c:v>
                </c:pt>
                <c:pt idx="5864">
                  <c:v>-3.7120000000037101</c:v>
                </c:pt>
                <c:pt idx="5865">
                  <c:v>-3.7040000000036999</c:v>
                </c:pt>
                <c:pt idx="5866">
                  <c:v>-3.6960000000036897</c:v>
                </c:pt>
                <c:pt idx="5867">
                  <c:v>-3.6880000000036901</c:v>
                </c:pt>
                <c:pt idx="5868">
                  <c:v>-3.6800000000036799</c:v>
                </c:pt>
                <c:pt idx="5869">
                  <c:v>-3.6720000000036701</c:v>
                </c:pt>
                <c:pt idx="5870">
                  <c:v>-3.6640000000036599</c:v>
                </c:pt>
                <c:pt idx="5871">
                  <c:v>-3.6560000000036497</c:v>
                </c:pt>
                <c:pt idx="5872">
                  <c:v>-3.6480000000036501</c:v>
                </c:pt>
                <c:pt idx="5873">
                  <c:v>-3.6400000000036399</c:v>
                </c:pt>
                <c:pt idx="5874">
                  <c:v>-3.6320000000036301</c:v>
                </c:pt>
                <c:pt idx="5875">
                  <c:v>-3.6240000000036199</c:v>
                </c:pt>
                <c:pt idx="5876">
                  <c:v>-3.6160000000036097</c:v>
                </c:pt>
                <c:pt idx="5877">
                  <c:v>-3.6080000000036101</c:v>
                </c:pt>
                <c:pt idx="5878">
                  <c:v>-3.6000000000035999</c:v>
                </c:pt>
                <c:pt idx="5879">
                  <c:v>-3.5920000000035901</c:v>
                </c:pt>
                <c:pt idx="5880">
                  <c:v>-3.5840000000035799</c:v>
                </c:pt>
                <c:pt idx="5881">
                  <c:v>-3.5760000000035697</c:v>
                </c:pt>
                <c:pt idx="5882">
                  <c:v>-3.5680000000035701</c:v>
                </c:pt>
                <c:pt idx="5883">
                  <c:v>-3.5600000000035599</c:v>
                </c:pt>
                <c:pt idx="5884">
                  <c:v>-3.5520000000035501</c:v>
                </c:pt>
                <c:pt idx="5885">
                  <c:v>-3.5440000000035399</c:v>
                </c:pt>
                <c:pt idx="5886">
                  <c:v>-3.5360000000035297</c:v>
                </c:pt>
                <c:pt idx="5887">
                  <c:v>-3.5280000000035301</c:v>
                </c:pt>
                <c:pt idx="5888">
                  <c:v>-3.5200000000035199</c:v>
                </c:pt>
                <c:pt idx="5889">
                  <c:v>-3.5120000000035101</c:v>
                </c:pt>
                <c:pt idx="5890">
                  <c:v>-3.5040000000034999</c:v>
                </c:pt>
                <c:pt idx="5891">
                  <c:v>-3.4960000000034896</c:v>
                </c:pt>
                <c:pt idx="5892">
                  <c:v>-3.4880000000034901</c:v>
                </c:pt>
                <c:pt idx="5893">
                  <c:v>-3.4800000000034799</c:v>
                </c:pt>
                <c:pt idx="5894">
                  <c:v>-3.4720000000034701</c:v>
                </c:pt>
                <c:pt idx="5895">
                  <c:v>-3.4640000000034599</c:v>
                </c:pt>
                <c:pt idx="5896">
                  <c:v>-3.4560000000034496</c:v>
                </c:pt>
                <c:pt idx="5897">
                  <c:v>-3.4480000000034501</c:v>
                </c:pt>
                <c:pt idx="5898">
                  <c:v>-3.4400000000034399</c:v>
                </c:pt>
                <c:pt idx="5899">
                  <c:v>-3.4320000000034301</c:v>
                </c:pt>
                <c:pt idx="5900">
                  <c:v>-3.4240000000034199</c:v>
                </c:pt>
                <c:pt idx="5901">
                  <c:v>-3.4160000000034096</c:v>
                </c:pt>
                <c:pt idx="5902">
                  <c:v>-3.4080000000034101</c:v>
                </c:pt>
                <c:pt idx="5903">
                  <c:v>-3.4000000000033999</c:v>
                </c:pt>
                <c:pt idx="5904">
                  <c:v>-3.3920000000033901</c:v>
                </c:pt>
                <c:pt idx="5905">
                  <c:v>-3.3840000000033799</c:v>
                </c:pt>
                <c:pt idx="5906">
                  <c:v>-3.3760000000033696</c:v>
                </c:pt>
                <c:pt idx="5907">
                  <c:v>-3.3680000000033701</c:v>
                </c:pt>
                <c:pt idx="5908">
                  <c:v>-3.3600000000033599</c:v>
                </c:pt>
                <c:pt idx="5909">
                  <c:v>-3.3520000000033501</c:v>
                </c:pt>
                <c:pt idx="5910">
                  <c:v>-3.3440000000033399</c:v>
                </c:pt>
                <c:pt idx="5911">
                  <c:v>-3.3360000000033296</c:v>
                </c:pt>
                <c:pt idx="5912">
                  <c:v>-3.3280000000033301</c:v>
                </c:pt>
                <c:pt idx="5913">
                  <c:v>-3.3200000000033199</c:v>
                </c:pt>
                <c:pt idx="5914">
                  <c:v>-3.3120000000033101</c:v>
                </c:pt>
                <c:pt idx="5915">
                  <c:v>-3.3040000000032999</c:v>
                </c:pt>
                <c:pt idx="5916">
                  <c:v>-3.2960000000032896</c:v>
                </c:pt>
                <c:pt idx="5917">
                  <c:v>-3.2880000000032901</c:v>
                </c:pt>
                <c:pt idx="5918">
                  <c:v>-3.2800000000032798</c:v>
                </c:pt>
                <c:pt idx="5919">
                  <c:v>-3.2720000000032701</c:v>
                </c:pt>
                <c:pt idx="5920">
                  <c:v>-3.2640000000032598</c:v>
                </c:pt>
                <c:pt idx="5921">
                  <c:v>-3.2560000000032496</c:v>
                </c:pt>
                <c:pt idx="5922">
                  <c:v>-3.2480000000032501</c:v>
                </c:pt>
                <c:pt idx="5923">
                  <c:v>-3.2400000000032398</c:v>
                </c:pt>
                <c:pt idx="5924">
                  <c:v>-3.2320000000032301</c:v>
                </c:pt>
                <c:pt idx="5925">
                  <c:v>-3.2240000000032198</c:v>
                </c:pt>
                <c:pt idx="5926">
                  <c:v>-3.2160000000032101</c:v>
                </c:pt>
                <c:pt idx="5927">
                  <c:v>-3.2080000000032101</c:v>
                </c:pt>
                <c:pt idx="5928">
                  <c:v>-3.2000000000031998</c:v>
                </c:pt>
                <c:pt idx="5929">
                  <c:v>-3.1920000000031901</c:v>
                </c:pt>
                <c:pt idx="5930">
                  <c:v>-3.1840000000031798</c:v>
                </c:pt>
                <c:pt idx="5931">
                  <c:v>-3.1760000000031701</c:v>
                </c:pt>
                <c:pt idx="5932">
                  <c:v>-3.1680000000031701</c:v>
                </c:pt>
                <c:pt idx="5933">
                  <c:v>-3.1600000000031598</c:v>
                </c:pt>
                <c:pt idx="5934">
                  <c:v>-3.1520000000031501</c:v>
                </c:pt>
                <c:pt idx="5935">
                  <c:v>-3.1440000000031398</c:v>
                </c:pt>
                <c:pt idx="5936">
                  <c:v>-3.1360000000031301</c:v>
                </c:pt>
                <c:pt idx="5937">
                  <c:v>-3.1280000000031301</c:v>
                </c:pt>
                <c:pt idx="5938">
                  <c:v>-3.1200000000031198</c:v>
                </c:pt>
                <c:pt idx="5939">
                  <c:v>-3.1120000000031101</c:v>
                </c:pt>
                <c:pt idx="5940">
                  <c:v>-3.1040000000030998</c:v>
                </c:pt>
                <c:pt idx="5941">
                  <c:v>-3.0960000000030901</c:v>
                </c:pt>
                <c:pt idx="5942">
                  <c:v>-3.0880000000030901</c:v>
                </c:pt>
                <c:pt idx="5943">
                  <c:v>-3.0800000000030798</c:v>
                </c:pt>
                <c:pt idx="5944">
                  <c:v>-3.0720000000030701</c:v>
                </c:pt>
                <c:pt idx="5945">
                  <c:v>-3.0640000000030598</c:v>
                </c:pt>
                <c:pt idx="5946">
                  <c:v>-3.0560000000030501</c:v>
                </c:pt>
                <c:pt idx="5947">
                  <c:v>-3.04800000000305</c:v>
                </c:pt>
                <c:pt idx="5948">
                  <c:v>-3.0400000000030398</c:v>
                </c:pt>
                <c:pt idx="5949">
                  <c:v>-3.03200000000303</c:v>
                </c:pt>
                <c:pt idx="5950">
                  <c:v>-3.0240000000030198</c:v>
                </c:pt>
                <c:pt idx="5951">
                  <c:v>-3.0160000000030101</c:v>
                </c:pt>
                <c:pt idx="5952">
                  <c:v>-3.00800000000301</c:v>
                </c:pt>
                <c:pt idx="5953">
                  <c:v>-3.0000000000029998</c:v>
                </c:pt>
                <c:pt idx="5954">
                  <c:v>-2.99200000000299</c:v>
                </c:pt>
                <c:pt idx="5955">
                  <c:v>-2.9840000000029798</c:v>
                </c:pt>
                <c:pt idx="5956">
                  <c:v>-2.97600000000297</c:v>
                </c:pt>
                <c:pt idx="5957">
                  <c:v>-2.96800000000297</c:v>
                </c:pt>
                <c:pt idx="5958">
                  <c:v>-2.9600000000029598</c:v>
                </c:pt>
                <c:pt idx="5959">
                  <c:v>-2.95200000000295</c:v>
                </c:pt>
                <c:pt idx="5960">
                  <c:v>-2.9440000000029398</c:v>
                </c:pt>
                <c:pt idx="5961">
                  <c:v>-2.93600000000293</c:v>
                </c:pt>
                <c:pt idx="5962">
                  <c:v>-2.92800000000293</c:v>
                </c:pt>
                <c:pt idx="5963">
                  <c:v>-2.9200000000029198</c:v>
                </c:pt>
                <c:pt idx="5964">
                  <c:v>-2.91200000000291</c:v>
                </c:pt>
                <c:pt idx="5965">
                  <c:v>-2.9040000000028998</c:v>
                </c:pt>
                <c:pt idx="5966">
                  <c:v>-2.89600000000289</c:v>
                </c:pt>
                <c:pt idx="5967">
                  <c:v>-2.88800000000289</c:v>
                </c:pt>
                <c:pt idx="5968">
                  <c:v>-2.8800000000028798</c:v>
                </c:pt>
                <c:pt idx="5969">
                  <c:v>-2.87200000000287</c:v>
                </c:pt>
                <c:pt idx="5970">
                  <c:v>-2.8640000000028598</c:v>
                </c:pt>
                <c:pt idx="5971">
                  <c:v>-2.85600000000285</c:v>
                </c:pt>
                <c:pt idx="5972">
                  <c:v>-2.84800000000285</c:v>
                </c:pt>
                <c:pt idx="5973">
                  <c:v>-2.8400000000028398</c:v>
                </c:pt>
                <c:pt idx="5974">
                  <c:v>-2.83200000000283</c:v>
                </c:pt>
                <c:pt idx="5975">
                  <c:v>-2.8240000000028198</c:v>
                </c:pt>
                <c:pt idx="5976">
                  <c:v>-2.81600000000281</c:v>
                </c:pt>
                <c:pt idx="5977">
                  <c:v>-2.80800000000281</c:v>
                </c:pt>
                <c:pt idx="5978">
                  <c:v>-2.8000000000027998</c:v>
                </c:pt>
                <c:pt idx="5979">
                  <c:v>-2.79200000000279</c:v>
                </c:pt>
                <c:pt idx="5980">
                  <c:v>-2.7840000000027798</c:v>
                </c:pt>
                <c:pt idx="5981">
                  <c:v>-2.77600000000277</c:v>
                </c:pt>
                <c:pt idx="5982">
                  <c:v>-2.76800000000277</c:v>
                </c:pt>
                <c:pt idx="5983">
                  <c:v>-2.7600000000027598</c:v>
                </c:pt>
                <c:pt idx="5984">
                  <c:v>-2.75200000000275</c:v>
                </c:pt>
                <c:pt idx="5985">
                  <c:v>-2.7440000000027398</c:v>
                </c:pt>
                <c:pt idx="5986">
                  <c:v>-2.73600000000273</c:v>
                </c:pt>
                <c:pt idx="5987">
                  <c:v>-2.72800000000273</c:v>
                </c:pt>
                <c:pt idx="5988">
                  <c:v>-2.7200000000027198</c:v>
                </c:pt>
                <c:pt idx="5989">
                  <c:v>-2.71200000000271</c:v>
                </c:pt>
                <c:pt idx="5990">
                  <c:v>-2.7040000000026998</c:v>
                </c:pt>
                <c:pt idx="5991">
                  <c:v>-2.69600000000269</c:v>
                </c:pt>
                <c:pt idx="5992">
                  <c:v>-2.68800000000269</c:v>
                </c:pt>
                <c:pt idx="5993">
                  <c:v>-2.6800000000026798</c:v>
                </c:pt>
                <c:pt idx="5994">
                  <c:v>-2.67200000000267</c:v>
                </c:pt>
                <c:pt idx="5995">
                  <c:v>-2.6640000000026598</c:v>
                </c:pt>
                <c:pt idx="5996">
                  <c:v>-2.65600000000265</c:v>
                </c:pt>
                <c:pt idx="5997">
                  <c:v>-2.64800000000265</c:v>
                </c:pt>
                <c:pt idx="5998">
                  <c:v>-2.6400000000026398</c:v>
                </c:pt>
                <c:pt idx="5999">
                  <c:v>-2.63200000000263</c:v>
                </c:pt>
                <c:pt idx="6000">
                  <c:v>-2.6240000000026198</c:v>
                </c:pt>
                <c:pt idx="6001">
                  <c:v>-2.61600000000261</c:v>
                </c:pt>
                <c:pt idx="6002">
                  <c:v>-2.60800000000261</c:v>
                </c:pt>
                <c:pt idx="6003">
                  <c:v>-2.6000000000025998</c:v>
                </c:pt>
                <c:pt idx="6004">
                  <c:v>-2.59200000000259</c:v>
                </c:pt>
                <c:pt idx="6005">
                  <c:v>-2.5840000000025798</c:v>
                </c:pt>
                <c:pt idx="6006">
                  <c:v>-2.57600000000257</c:v>
                </c:pt>
                <c:pt idx="6007">
                  <c:v>-2.56800000000257</c:v>
                </c:pt>
                <c:pt idx="6008">
                  <c:v>-2.5600000000025598</c:v>
                </c:pt>
                <c:pt idx="6009">
                  <c:v>-2.55200000000255</c:v>
                </c:pt>
                <c:pt idx="6010">
                  <c:v>-2.5440000000025398</c:v>
                </c:pt>
                <c:pt idx="6011">
                  <c:v>-2.53600000000253</c:v>
                </c:pt>
                <c:pt idx="6012">
                  <c:v>-2.52800000000253</c:v>
                </c:pt>
                <c:pt idx="6013">
                  <c:v>-2.5200000000025198</c:v>
                </c:pt>
                <c:pt idx="6014">
                  <c:v>-2.51200000000251</c:v>
                </c:pt>
                <c:pt idx="6015">
                  <c:v>-2.5040000000024998</c:v>
                </c:pt>
                <c:pt idx="6016">
                  <c:v>-2.49600000000249</c:v>
                </c:pt>
                <c:pt idx="6017">
                  <c:v>-2.48800000000249</c:v>
                </c:pt>
                <c:pt idx="6018">
                  <c:v>-2.4800000000024798</c:v>
                </c:pt>
                <c:pt idx="6019">
                  <c:v>-2.47200000000247</c:v>
                </c:pt>
                <c:pt idx="6020">
                  <c:v>-2.4640000000024598</c:v>
                </c:pt>
                <c:pt idx="6021">
                  <c:v>-2.45600000000245</c:v>
                </c:pt>
                <c:pt idx="6022">
                  <c:v>-2.44800000000245</c:v>
                </c:pt>
                <c:pt idx="6023">
                  <c:v>-2.4400000000024398</c:v>
                </c:pt>
                <c:pt idx="6024">
                  <c:v>-2.43200000000243</c:v>
                </c:pt>
                <c:pt idx="6025">
                  <c:v>-2.4240000000024198</c:v>
                </c:pt>
                <c:pt idx="6026">
                  <c:v>-2.41600000000241</c:v>
                </c:pt>
                <c:pt idx="6027">
                  <c:v>-2.40800000000241</c:v>
                </c:pt>
                <c:pt idx="6028">
                  <c:v>-2.4000000000024002</c:v>
                </c:pt>
                <c:pt idx="6029">
                  <c:v>-2.39200000000239</c:v>
                </c:pt>
                <c:pt idx="6030">
                  <c:v>-2.3840000000023798</c:v>
                </c:pt>
                <c:pt idx="6031">
                  <c:v>-2.37600000000237</c:v>
                </c:pt>
                <c:pt idx="6032">
                  <c:v>-2.36800000000237</c:v>
                </c:pt>
                <c:pt idx="6033">
                  <c:v>-2.3600000000023602</c:v>
                </c:pt>
                <c:pt idx="6034">
                  <c:v>-2.35200000000235</c:v>
                </c:pt>
                <c:pt idx="6035">
                  <c:v>-2.3440000000023398</c:v>
                </c:pt>
                <c:pt idx="6036">
                  <c:v>-2.33600000000233</c:v>
                </c:pt>
                <c:pt idx="6037">
                  <c:v>-2.32800000000233</c:v>
                </c:pt>
                <c:pt idx="6038">
                  <c:v>-2.3200000000023202</c:v>
                </c:pt>
                <c:pt idx="6039">
                  <c:v>-2.31200000000231</c:v>
                </c:pt>
                <c:pt idx="6040">
                  <c:v>-2.3040000000022998</c:v>
                </c:pt>
                <c:pt idx="6041">
                  <c:v>-2.29600000000229</c:v>
                </c:pt>
                <c:pt idx="6042">
                  <c:v>-2.28800000000229</c:v>
                </c:pt>
                <c:pt idx="6043">
                  <c:v>-2.2800000000022802</c:v>
                </c:pt>
                <c:pt idx="6044">
                  <c:v>-2.27200000000227</c:v>
                </c:pt>
                <c:pt idx="6045">
                  <c:v>-2.2640000000022598</c:v>
                </c:pt>
                <c:pt idx="6046">
                  <c:v>-2.25600000000225</c:v>
                </c:pt>
                <c:pt idx="6047">
                  <c:v>-2.24800000000225</c:v>
                </c:pt>
                <c:pt idx="6048">
                  <c:v>-2.2400000000022402</c:v>
                </c:pt>
                <c:pt idx="6049">
                  <c:v>-2.23200000000223</c:v>
                </c:pt>
                <c:pt idx="6050">
                  <c:v>-2.2240000000022198</c:v>
                </c:pt>
                <c:pt idx="6051">
                  <c:v>-2.21600000000221</c:v>
                </c:pt>
                <c:pt idx="6052">
                  <c:v>-2.20800000000221</c:v>
                </c:pt>
                <c:pt idx="6053">
                  <c:v>-2.2000000000022002</c:v>
                </c:pt>
                <c:pt idx="6054">
                  <c:v>-2.19200000000219</c:v>
                </c:pt>
                <c:pt idx="6055">
                  <c:v>-2.1840000000021798</c:v>
                </c:pt>
                <c:pt idx="6056">
                  <c:v>-2.17600000000217</c:v>
                </c:pt>
                <c:pt idx="6057">
                  <c:v>-2.16800000000217</c:v>
                </c:pt>
                <c:pt idx="6058">
                  <c:v>-2.1600000000021602</c:v>
                </c:pt>
                <c:pt idx="6059">
                  <c:v>-2.15200000000215</c:v>
                </c:pt>
                <c:pt idx="6060">
                  <c:v>-2.1440000000021397</c:v>
                </c:pt>
                <c:pt idx="6061">
                  <c:v>-2.13600000000213</c:v>
                </c:pt>
                <c:pt idx="6062">
                  <c:v>-2.12800000000213</c:v>
                </c:pt>
                <c:pt idx="6063">
                  <c:v>-2.1200000000021202</c:v>
                </c:pt>
                <c:pt idx="6064">
                  <c:v>-2.11200000000211</c:v>
                </c:pt>
                <c:pt idx="6065">
                  <c:v>-2.1040000000020997</c:v>
                </c:pt>
                <c:pt idx="6066">
                  <c:v>-2.09600000000209</c:v>
                </c:pt>
                <c:pt idx="6067">
                  <c:v>-2.08800000000209</c:v>
                </c:pt>
                <c:pt idx="6068">
                  <c:v>-2.0800000000020802</c:v>
                </c:pt>
                <c:pt idx="6069">
                  <c:v>-2.07200000000207</c:v>
                </c:pt>
                <c:pt idx="6070">
                  <c:v>-2.0640000000020597</c:v>
                </c:pt>
                <c:pt idx="6071">
                  <c:v>-2.05600000000205</c:v>
                </c:pt>
                <c:pt idx="6072">
                  <c:v>-2.04800000000205</c:v>
                </c:pt>
                <c:pt idx="6073">
                  <c:v>-2.0400000000020402</c:v>
                </c:pt>
                <c:pt idx="6074">
                  <c:v>-2.03200000000203</c:v>
                </c:pt>
                <c:pt idx="6075">
                  <c:v>-2.0240000000020197</c:v>
                </c:pt>
                <c:pt idx="6076">
                  <c:v>-2.01600000000201</c:v>
                </c:pt>
                <c:pt idx="6077">
                  <c:v>-2.00800000000201</c:v>
                </c:pt>
                <c:pt idx="6078">
                  <c:v>-2.0000000000020002</c:v>
                </c:pt>
                <c:pt idx="6079">
                  <c:v>-1.99200000000199</c:v>
                </c:pt>
                <c:pt idx="6080">
                  <c:v>-1.9840000000019797</c:v>
                </c:pt>
                <c:pt idx="6081">
                  <c:v>-1.9760000000019702</c:v>
                </c:pt>
                <c:pt idx="6082">
                  <c:v>-1.96800000000197</c:v>
                </c:pt>
                <c:pt idx="6083">
                  <c:v>-1.9600000000019602</c:v>
                </c:pt>
                <c:pt idx="6084">
                  <c:v>-1.95200000000195</c:v>
                </c:pt>
                <c:pt idx="6085">
                  <c:v>-1.94400000000194</c:v>
                </c:pt>
                <c:pt idx="6086">
                  <c:v>-1.9360000000019302</c:v>
                </c:pt>
                <c:pt idx="6087">
                  <c:v>-1.9280000000019299</c:v>
                </c:pt>
                <c:pt idx="6088">
                  <c:v>-1.9200000000019199</c:v>
                </c:pt>
                <c:pt idx="6089">
                  <c:v>-1.9120000000019099</c:v>
                </c:pt>
                <c:pt idx="6090">
                  <c:v>-1.9040000000019</c:v>
                </c:pt>
                <c:pt idx="6091">
                  <c:v>-1.8960000000018902</c:v>
                </c:pt>
                <c:pt idx="6092">
                  <c:v>-1.8880000000018899</c:v>
                </c:pt>
                <c:pt idx="6093">
                  <c:v>-1.8800000000018799</c:v>
                </c:pt>
                <c:pt idx="6094">
                  <c:v>-1.8720000000018699</c:v>
                </c:pt>
                <c:pt idx="6095">
                  <c:v>-1.8640000000018599</c:v>
                </c:pt>
                <c:pt idx="6096">
                  <c:v>-1.8560000000018502</c:v>
                </c:pt>
                <c:pt idx="6097">
                  <c:v>-1.8480000000018499</c:v>
                </c:pt>
                <c:pt idx="6098">
                  <c:v>-1.8400000000018399</c:v>
                </c:pt>
                <c:pt idx="6099">
                  <c:v>-1.8320000000018299</c:v>
                </c:pt>
                <c:pt idx="6100">
                  <c:v>-1.8240000000018199</c:v>
                </c:pt>
                <c:pt idx="6101">
                  <c:v>-1.8160000000018102</c:v>
                </c:pt>
                <c:pt idx="6102">
                  <c:v>-1.8080000000018099</c:v>
                </c:pt>
                <c:pt idx="6103">
                  <c:v>-1.8000000000017999</c:v>
                </c:pt>
                <c:pt idx="6104">
                  <c:v>-1.7920000000017899</c:v>
                </c:pt>
                <c:pt idx="6105">
                  <c:v>-1.7840000000017799</c:v>
                </c:pt>
                <c:pt idx="6106">
                  <c:v>-1.7760000000017702</c:v>
                </c:pt>
                <c:pt idx="6107">
                  <c:v>-1.7680000000017699</c:v>
                </c:pt>
                <c:pt idx="6108">
                  <c:v>-1.7600000000017599</c:v>
                </c:pt>
                <c:pt idx="6109">
                  <c:v>-1.7520000000017499</c:v>
                </c:pt>
                <c:pt idx="6110">
                  <c:v>-1.7440000000017399</c:v>
                </c:pt>
                <c:pt idx="6111">
                  <c:v>-1.7360000000017302</c:v>
                </c:pt>
                <c:pt idx="6112">
                  <c:v>-1.7280000000017302</c:v>
                </c:pt>
                <c:pt idx="6113">
                  <c:v>-1.7200000000017199</c:v>
                </c:pt>
                <c:pt idx="6114">
                  <c:v>-1.7120000000017099</c:v>
                </c:pt>
                <c:pt idx="6115">
                  <c:v>-1.7040000000016999</c:v>
                </c:pt>
                <c:pt idx="6116">
                  <c:v>-1.6960000000016902</c:v>
                </c:pt>
                <c:pt idx="6117">
                  <c:v>-1.6880000000016901</c:v>
                </c:pt>
                <c:pt idx="6118">
                  <c:v>-1.6800000000016799</c:v>
                </c:pt>
                <c:pt idx="6119">
                  <c:v>-1.6720000000016699</c:v>
                </c:pt>
                <c:pt idx="6120">
                  <c:v>-1.6640000000016599</c:v>
                </c:pt>
                <c:pt idx="6121">
                  <c:v>-1.6560000000016502</c:v>
                </c:pt>
                <c:pt idx="6122">
                  <c:v>-1.6480000000016501</c:v>
                </c:pt>
                <c:pt idx="6123">
                  <c:v>-1.6400000000016399</c:v>
                </c:pt>
                <c:pt idx="6124">
                  <c:v>-1.6320000000016299</c:v>
                </c:pt>
                <c:pt idx="6125">
                  <c:v>-1.6240000000016199</c:v>
                </c:pt>
                <c:pt idx="6126">
                  <c:v>-1.6160000000016101</c:v>
                </c:pt>
                <c:pt idx="6127">
                  <c:v>-1.6080000000016101</c:v>
                </c:pt>
                <c:pt idx="6128">
                  <c:v>-1.6000000000015999</c:v>
                </c:pt>
                <c:pt idx="6129">
                  <c:v>-1.5920000000015899</c:v>
                </c:pt>
                <c:pt idx="6130">
                  <c:v>-1.5840000000015799</c:v>
                </c:pt>
                <c:pt idx="6131">
                  <c:v>-1.5760000000015701</c:v>
                </c:pt>
                <c:pt idx="6132">
                  <c:v>-1.5680000000015701</c:v>
                </c:pt>
                <c:pt idx="6133">
                  <c:v>-1.5600000000015599</c:v>
                </c:pt>
                <c:pt idx="6134">
                  <c:v>-1.5520000000015499</c:v>
                </c:pt>
                <c:pt idx="6135">
                  <c:v>-1.5440000000015399</c:v>
                </c:pt>
                <c:pt idx="6136">
                  <c:v>-1.5360000000015301</c:v>
                </c:pt>
                <c:pt idx="6137">
                  <c:v>-1.5280000000015301</c:v>
                </c:pt>
                <c:pt idx="6138">
                  <c:v>-1.5200000000015199</c:v>
                </c:pt>
                <c:pt idx="6139">
                  <c:v>-1.5120000000015099</c:v>
                </c:pt>
                <c:pt idx="6140">
                  <c:v>-1.5040000000014999</c:v>
                </c:pt>
                <c:pt idx="6141">
                  <c:v>-1.4960000000014901</c:v>
                </c:pt>
                <c:pt idx="6142">
                  <c:v>-1.4880000000014901</c:v>
                </c:pt>
                <c:pt idx="6143">
                  <c:v>-1.4800000000014799</c:v>
                </c:pt>
                <c:pt idx="6144">
                  <c:v>-1.4720000000014699</c:v>
                </c:pt>
                <c:pt idx="6145">
                  <c:v>-1.4640000000014599</c:v>
                </c:pt>
                <c:pt idx="6146">
                  <c:v>-1.4560000000014501</c:v>
                </c:pt>
                <c:pt idx="6147">
                  <c:v>-1.4480000000014501</c:v>
                </c:pt>
                <c:pt idx="6148">
                  <c:v>-1.4400000000014399</c:v>
                </c:pt>
                <c:pt idx="6149">
                  <c:v>-1.4320000000014299</c:v>
                </c:pt>
                <c:pt idx="6150">
                  <c:v>-1.4240000000014199</c:v>
                </c:pt>
                <c:pt idx="6151">
                  <c:v>-1.4160000000014101</c:v>
                </c:pt>
                <c:pt idx="6152">
                  <c:v>-1.4080000000014101</c:v>
                </c:pt>
                <c:pt idx="6153">
                  <c:v>-1.4000000000013999</c:v>
                </c:pt>
                <c:pt idx="6154">
                  <c:v>-1.3920000000013899</c:v>
                </c:pt>
                <c:pt idx="6155">
                  <c:v>-1.3840000000013799</c:v>
                </c:pt>
                <c:pt idx="6156">
                  <c:v>-1.3760000000013701</c:v>
                </c:pt>
                <c:pt idx="6157">
                  <c:v>-1.3680000000013701</c:v>
                </c:pt>
                <c:pt idx="6158">
                  <c:v>-1.3600000000013599</c:v>
                </c:pt>
                <c:pt idx="6159">
                  <c:v>-1.3520000000013499</c:v>
                </c:pt>
                <c:pt idx="6160">
                  <c:v>-1.3440000000013399</c:v>
                </c:pt>
                <c:pt idx="6161">
                  <c:v>-1.3360000000013301</c:v>
                </c:pt>
                <c:pt idx="6162">
                  <c:v>-1.3280000000013301</c:v>
                </c:pt>
                <c:pt idx="6163">
                  <c:v>-1.3200000000013199</c:v>
                </c:pt>
                <c:pt idx="6164">
                  <c:v>-1.3120000000013099</c:v>
                </c:pt>
                <c:pt idx="6165">
                  <c:v>-1.3040000000012999</c:v>
                </c:pt>
                <c:pt idx="6166">
                  <c:v>-1.2960000000012901</c:v>
                </c:pt>
                <c:pt idx="6167">
                  <c:v>-1.2880000000012901</c:v>
                </c:pt>
                <c:pt idx="6168">
                  <c:v>-1.2800000000012799</c:v>
                </c:pt>
                <c:pt idx="6169">
                  <c:v>-1.2720000000012699</c:v>
                </c:pt>
                <c:pt idx="6170">
                  <c:v>-1.2640000000012599</c:v>
                </c:pt>
                <c:pt idx="6171">
                  <c:v>-1.2560000000012501</c:v>
                </c:pt>
                <c:pt idx="6172">
                  <c:v>-1.2480000000012501</c:v>
                </c:pt>
                <c:pt idx="6173">
                  <c:v>-1.2400000000012399</c:v>
                </c:pt>
                <c:pt idx="6174">
                  <c:v>-1.2320000000012299</c:v>
                </c:pt>
                <c:pt idx="6175">
                  <c:v>-1.2240000000012199</c:v>
                </c:pt>
                <c:pt idx="6176">
                  <c:v>-1.2160000000012101</c:v>
                </c:pt>
                <c:pt idx="6177">
                  <c:v>-1.2080000000012101</c:v>
                </c:pt>
                <c:pt idx="6178">
                  <c:v>-1.2000000000012001</c:v>
                </c:pt>
                <c:pt idx="6179">
                  <c:v>-1.1920000000011899</c:v>
                </c:pt>
                <c:pt idx="6180">
                  <c:v>-1.1840000000011799</c:v>
                </c:pt>
                <c:pt idx="6181">
                  <c:v>-1.1760000000011701</c:v>
                </c:pt>
                <c:pt idx="6182">
                  <c:v>-1.1680000000011701</c:v>
                </c:pt>
                <c:pt idx="6183">
                  <c:v>-1.1600000000011601</c:v>
                </c:pt>
                <c:pt idx="6184">
                  <c:v>-1.1520000000011499</c:v>
                </c:pt>
                <c:pt idx="6185">
                  <c:v>-1.1440000000011399</c:v>
                </c:pt>
                <c:pt idx="6186">
                  <c:v>-1.1360000000011301</c:v>
                </c:pt>
                <c:pt idx="6187">
                  <c:v>-1.1280000000011301</c:v>
                </c:pt>
                <c:pt idx="6188">
                  <c:v>-1.1200000000011201</c:v>
                </c:pt>
                <c:pt idx="6189">
                  <c:v>-1.1120000000011099</c:v>
                </c:pt>
                <c:pt idx="6190">
                  <c:v>-1.1040000000010999</c:v>
                </c:pt>
                <c:pt idx="6191">
                  <c:v>-1.0960000000010901</c:v>
                </c:pt>
                <c:pt idx="6192">
                  <c:v>-1.0880000000010901</c:v>
                </c:pt>
                <c:pt idx="6193">
                  <c:v>-1.0800000000010801</c:v>
                </c:pt>
                <c:pt idx="6194">
                  <c:v>-1.0720000000010699</c:v>
                </c:pt>
                <c:pt idx="6195">
                  <c:v>-1.0640000000010599</c:v>
                </c:pt>
                <c:pt idx="6196">
                  <c:v>-1.0560000000010501</c:v>
                </c:pt>
                <c:pt idx="6197">
                  <c:v>-1.0480000000010501</c:v>
                </c:pt>
                <c:pt idx="6198">
                  <c:v>-1.0400000000010401</c:v>
                </c:pt>
                <c:pt idx="6199">
                  <c:v>-1.0320000000010299</c:v>
                </c:pt>
                <c:pt idx="6200">
                  <c:v>-1.0240000000010199</c:v>
                </c:pt>
                <c:pt idx="6201">
                  <c:v>-1.0160000000010101</c:v>
                </c:pt>
                <c:pt idx="6202">
                  <c:v>-1.0080000000010101</c:v>
                </c:pt>
                <c:pt idx="6203">
                  <c:v>-1.0000000000010001</c:v>
                </c:pt>
                <c:pt idx="6204">
                  <c:v>-0.99200000000099209</c:v>
                </c:pt>
                <c:pt idx="6205">
                  <c:v>-0.98400000000098409</c:v>
                </c:pt>
                <c:pt idx="6206">
                  <c:v>-0.97600000000097598</c:v>
                </c:pt>
                <c:pt idx="6207">
                  <c:v>-0.96800000000096798</c:v>
                </c:pt>
                <c:pt idx="6208">
                  <c:v>-0.96000000000095997</c:v>
                </c:pt>
                <c:pt idx="6209">
                  <c:v>-0.95200000000095197</c:v>
                </c:pt>
                <c:pt idx="6210">
                  <c:v>-0.94400000000094397</c:v>
                </c:pt>
                <c:pt idx="6211">
                  <c:v>-0.93600000000093597</c:v>
                </c:pt>
                <c:pt idx="6212">
                  <c:v>-0.92800000000092797</c:v>
                </c:pt>
                <c:pt idx="6213">
                  <c:v>-0.92000000000091997</c:v>
                </c:pt>
                <c:pt idx="6214">
                  <c:v>-0.91200000000091197</c:v>
                </c:pt>
                <c:pt idx="6215">
                  <c:v>-0.90400000000090397</c:v>
                </c:pt>
                <c:pt idx="6216">
                  <c:v>-0.89600000000089597</c:v>
                </c:pt>
                <c:pt idx="6217">
                  <c:v>-0.88800000000088797</c:v>
                </c:pt>
                <c:pt idx="6218">
                  <c:v>-0.88000000000087997</c:v>
                </c:pt>
                <c:pt idx="6219">
                  <c:v>-0.87200000000087197</c:v>
                </c:pt>
                <c:pt idx="6220">
                  <c:v>-0.86400000000086397</c:v>
                </c:pt>
                <c:pt idx="6221">
                  <c:v>-0.85600000000085597</c:v>
                </c:pt>
                <c:pt idx="6222">
                  <c:v>-0.84800000000084796</c:v>
                </c:pt>
                <c:pt idx="6223">
                  <c:v>-0.84000000000083996</c:v>
                </c:pt>
                <c:pt idx="6224">
                  <c:v>-0.83200000000083196</c:v>
                </c:pt>
                <c:pt idx="6225">
                  <c:v>-0.82400000000082396</c:v>
                </c:pt>
                <c:pt idx="6226">
                  <c:v>-0.81600000000081596</c:v>
                </c:pt>
                <c:pt idx="6227">
                  <c:v>-0.80800000000080796</c:v>
                </c:pt>
                <c:pt idx="6228">
                  <c:v>-0.80000000000079996</c:v>
                </c:pt>
                <c:pt idx="6229">
                  <c:v>-0.79200000000079196</c:v>
                </c:pt>
                <c:pt idx="6230">
                  <c:v>-0.78400000000078396</c:v>
                </c:pt>
                <c:pt idx="6231">
                  <c:v>-0.77600000000077596</c:v>
                </c:pt>
                <c:pt idx="6232">
                  <c:v>-0.76800000000076796</c:v>
                </c:pt>
                <c:pt idx="6233">
                  <c:v>-0.76000000000075996</c:v>
                </c:pt>
                <c:pt idx="6234">
                  <c:v>-0.75200000000075196</c:v>
                </c:pt>
                <c:pt idx="6235">
                  <c:v>-0.74400000000074396</c:v>
                </c:pt>
                <c:pt idx="6236">
                  <c:v>-0.73600000000073595</c:v>
                </c:pt>
                <c:pt idx="6237">
                  <c:v>-0.72800000000072795</c:v>
                </c:pt>
                <c:pt idx="6238">
                  <c:v>-0.72000000000071995</c:v>
                </c:pt>
                <c:pt idx="6239">
                  <c:v>-0.71200000000071195</c:v>
                </c:pt>
                <c:pt idx="6240">
                  <c:v>-0.70400000000070395</c:v>
                </c:pt>
                <c:pt idx="6241">
                  <c:v>-0.69600000000069595</c:v>
                </c:pt>
                <c:pt idx="6242">
                  <c:v>-0.68800000000068795</c:v>
                </c:pt>
                <c:pt idx="6243">
                  <c:v>-0.68000000000067995</c:v>
                </c:pt>
                <c:pt idx="6244">
                  <c:v>-0.67200000000067195</c:v>
                </c:pt>
                <c:pt idx="6245">
                  <c:v>-0.66400000000066395</c:v>
                </c:pt>
                <c:pt idx="6246">
                  <c:v>-0.65600000000065595</c:v>
                </c:pt>
                <c:pt idx="6247">
                  <c:v>-0.64800000000064795</c:v>
                </c:pt>
                <c:pt idx="6248">
                  <c:v>-0.64000000000063995</c:v>
                </c:pt>
                <c:pt idx="6249">
                  <c:v>-0.63200000000063195</c:v>
                </c:pt>
                <c:pt idx="6250">
                  <c:v>-0.62400000000062394</c:v>
                </c:pt>
                <c:pt idx="6251">
                  <c:v>-0.61600000000061594</c:v>
                </c:pt>
                <c:pt idx="6252">
                  <c:v>-0.60800000000060805</c:v>
                </c:pt>
                <c:pt idx="6253">
                  <c:v>-0.60000000000060005</c:v>
                </c:pt>
                <c:pt idx="6254">
                  <c:v>-0.59200000000059205</c:v>
                </c:pt>
                <c:pt idx="6255">
                  <c:v>-0.58400000000058405</c:v>
                </c:pt>
                <c:pt idx="6256">
                  <c:v>-0.57600000000057605</c:v>
                </c:pt>
                <c:pt idx="6257">
                  <c:v>-0.56800000000056805</c:v>
                </c:pt>
                <c:pt idx="6258">
                  <c:v>-0.56000000000056005</c:v>
                </c:pt>
                <c:pt idx="6259">
                  <c:v>-0.55200000000055205</c:v>
                </c:pt>
                <c:pt idx="6260">
                  <c:v>-0.54400000000054405</c:v>
                </c:pt>
                <c:pt idx="6261">
                  <c:v>-0.53600000000053605</c:v>
                </c:pt>
                <c:pt idx="6262">
                  <c:v>-0.52800000000052805</c:v>
                </c:pt>
                <c:pt idx="6263">
                  <c:v>-0.52000000000052005</c:v>
                </c:pt>
                <c:pt idx="6264">
                  <c:v>-0.51200000000051205</c:v>
                </c:pt>
                <c:pt idx="6265">
                  <c:v>-0.50400000000050404</c:v>
                </c:pt>
                <c:pt idx="6266">
                  <c:v>-0.49600000000049604</c:v>
                </c:pt>
                <c:pt idx="6267">
                  <c:v>-0.48800000000048799</c:v>
                </c:pt>
                <c:pt idx="6268">
                  <c:v>-0.48000000000047999</c:v>
                </c:pt>
                <c:pt idx="6269">
                  <c:v>-0.47200000000047199</c:v>
                </c:pt>
                <c:pt idx="6270">
                  <c:v>-0.46400000000046399</c:v>
                </c:pt>
                <c:pt idx="6271">
                  <c:v>-0.45600000000045599</c:v>
                </c:pt>
                <c:pt idx="6272">
                  <c:v>-0.44800000000044798</c:v>
                </c:pt>
                <c:pt idx="6273">
                  <c:v>-0.44000000000043998</c:v>
                </c:pt>
                <c:pt idx="6274">
                  <c:v>-0.43200000000043198</c:v>
                </c:pt>
                <c:pt idx="6275">
                  <c:v>-0.42400000000042398</c:v>
                </c:pt>
                <c:pt idx="6276">
                  <c:v>-0.41600000000041598</c:v>
                </c:pt>
                <c:pt idx="6277">
                  <c:v>-0.40800000000040798</c:v>
                </c:pt>
                <c:pt idx="6278">
                  <c:v>-0.40000000000039998</c:v>
                </c:pt>
                <c:pt idx="6279">
                  <c:v>-0.39200000000039198</c:v>
                </c:pt>
                <c:pt idx="6280">
                  <c:v>-0.38400000000038398</c:v>
                </c:pt>
                <c:pt idx="6281">
                  <c:v>-0.37600000000037598</c:v>
                </c:pt>
                <c:pt idx="6282">
                  <c:v>-0.36800000000036798</c:v>
                </c:pt>
                <c:pt idx="6283">
                  <c:v>-0.36000000000035998</c:v>
                </c:pt>
                <c:pt idx="6284">
                  <c:v>-0.35200000000035198</c:v>
                </c:pt>
                <c:pt idx="6285">
                  <c:v>-0.34400000000034398</c:v>
                </c:pt>
                <c:pt idx="6286">
                  <c:v>-0.33600000000033597</c:v>
                </c:pt>
                <c:pt idx="6287">
                  <c:v>-0.32800000000032797</c:v>
                </c:pt>
                <c:pt idx="6288">
                  <c:v>-0.32000000000031997</c:v>
                </c:pt>
                <c:pt idx="6289">
                  <c:v>-0.31200000000031197</c:v>
                </c:pt>
                <c:pt idx="6290">
                  <c:v>-0.30400000000030403</c:v>
                </c:pt>
                <c:pt idx="6291">
                  <c:v>-0.29600000000029603</c:v>
                </c:pt>
                <c:pt idx="6292">
                  <c:v>-0.28800000000028803</c:v>
                </c:pt>
                <c:pt idx="6293">
                  <c:v>-0.28000000000028002</c:v>
                </c:pt>
                <c:pt idx="6294">
                  <c:v>-0.27200000000027202</c:v>
                </c:pt>
                <c:pt idx="6295">
                  <c:v>-0.26400000000026402</c:v>
                </c:pt>
                <c:pt idx="6296">
                  <c:v>-0.25600000000025602</c:v>
                </c:pt>
                <c:pt idx="6297">
                  <c:v>-0.24800000000024802</c:v>
                </c:pt>
                <c:pt idx="6298">
                  <c:v>-0.24000000000023999</c:v>
                </c:pt>
                <c:pt idx="6299">
                  <c:v>-0.23200000000023199</c:v>
                </c:pt>
                <c:pt idx="6300">
                  <c:v>-0.22400000000022399</c:v>
                </c:pt>
                <c:pt idx="6301">
                  <c:v>-0.21600000000021599</c:v>
                </c:pt>
                <c:pt idx="6302">
                  <c:v>-0.20800000000020799</c:v>
                </c:pt>
                <c:pt idx="6303">
                  <c:v>-0.20000000000019999</c:v>
                </c:pt>
                <c:pt idx="6304">
                  <c:v>-0.19200000000019199</c:v>
                </c:pt>
                <c:pt idx="6305">
                  <c:v>-0.18400000000018399</c:v>
                </c:pt>
                <c:pt idx="6306">
                  <c:v>-0.17600000000017599</c:v>
                </c:pt>
                <c:pt idx="6307">
                  <c:v>-0.16800000000016799</c:v>
                </c:pt>
                <c:pt idx="6308">
                  <c:v>-0.16000000000015999</c:v>
                </c:pt>
                <c:pt idx="6309">
                  <c:v>-0.15200000000015201</c:v>
                </c:pt>
                <c:pt idx="6310">
                  <c:v>-0.14400000000014401</c:v>
                </c:pt>
                <c:pt idx="6311">
                  <c:v>-0.13600000000013601</c:v>
                </c:pt>
                <c:pt idx="6312">
                  <c:v>-0.12800000000012801</c:v>
                </c:pt>
                <c:pt idx="6313">
                  <c:v>-0.12000000000012</c:v>
                </c:pt>
                <c:pt idx="6314">
                  <c:v>-0.112000000000112</c:v>
                </c:pt>
                <c:pt idx="6315">
                  <c:v>-0.104000000000104</c:v>
                </c:pt>
                <c:pt idx="6316">
                  <c:v>-9.6000000000095995E-2</c:v>
                </c:pt>
                <c:pt idx="6317">
                  <c:v>-8.8000000000087994E-2</c:v>
                </c:pt>
                <c:pt idx="6318">
                  <c:v>-8.0000000000079993E-2</c:v>
                </c:pt>
                <c:pt idx="6319">
                  <c:v>-7.2000000000072006E-2</c:v>
                </c:pt>
                <c:pt idx="6320">
                  <c:v>-6.4000000000064006E-2</c:v>
                </c:pt>
                <c:pt idx="6321">
                  <c:v>-5.6000000000055998E-2</c:v>
                </c:pt>
                <c:pt idx="6322">
                  <c:v>-4.8000000000047997E-2</c:v>
                </c:pt>
                <c:pt idx="6323">
                  <c:v>-4.0000000000039997E-2</c:v>
                </c:pt>
                <c:pt idx="6324">
                  <c:v>-3.2000000000032003E-2</c:v>
                </c:pt>
                <c:pt idx="6325">
                  <c:v>-2.4000000000023999E-2</c:v>
                </c:pt>
                <c:pt idx="6326">
                  <c:v>-1.6000000000016001E-2</c:v>
                </c:pt>
                <c:pt idx="6327">
                  <c:v>-8.0000000000080007E-3</c:v>
                </c:pt>
                <c:pt idx="6328">
                  <c:v>0</c:v>
                </c:pt>
                <c:pt idx="6329">
                  <c:v>8.0000000000080007E-3</c:v>
                </c:pt>
                <c:pt idx="6330">
                  <c:v>1.6000000000016001E-2</c:v>
                </c:pt>
                <c:pt idx="6331">
                  <c:v>2.4000000000023999E-2</c:v>
                </c:pt>
                <c:pt idx="6332">
                  <c:v>3.2000000000032003E-2</c:v>
                </c:pt>
                <c:pt idx="6333">
                  <c:v>4.0000000000039997E-2</c:v>
                </c:pt>
                <c:pt idx="6334">
                  <c:v>4.8000000000047997E-2</c:v>
                </c:pt>
                <c:pt idx="6335">
                  <c:v>5.6000000000055998E-2</c:v>
                </c:pt>
                <c:pt idx="6336">
                  <c:v>6.4000000000064006E-2</c:v>
                </c:pt>
                <c:pt idx="6337">
                  <c:v>7.2000000000072006E-2</c:v>
                </c:pt>
                <c:pt idx="6338">
                  <c:v>8.0000000000079993E-2</c:v>
                </c:pt>
                <c:pt idx="6339">
                  <c:v>8.8000000000087994E-2</c:v>
                </c:pt>
                <c:pt idx="6340">
                  <c:v>9.6000000000095995E-2</c:v>
                </c:pt>
                <c:pt idx="6341">
                  <c:v>0.104000000000104</c:v>
                </c:pt>
                <c:pt idx="6342">
                  <c:v>0.112000000000112</c:v>
                </c:pt>
                <c:pt idx="6343">
                  <c:v>0.12000000000012</c:v>
                </c:pt>
                <c:pt idx="6344">
                  <c:v>0.12800000000012801</c:v>
                </c:pt>
                <c:pt idx="6345">
                  <c:v>0.13600000000013601</c:v>
                </c:pt>
                <c:pt idx="6346">
                  <c:v>0.14400000000014401</c:v>
                </c:pt>
                <c:pt idx="6347">
                  <c:v>0.15200000000015201</c:v>
                </c:pt>
                <c:pt idx="6348">
                  <c:v>0.16000000000015999</c:v>
                </c:pt>
                <c:pt idx="6349">
                  <c:v>0.16800000000016799</c:v>
                </c:pt>
                <c:pt idx="6350">
                  <c:v>0.17600000000017599</c:v>
                </c:pt>
                <c:pt idx="6351">
                  <c:v>0.18400000000018399</c:v>
                </c:pt>
                <c:pt idx="6352">
                  <c:v>0.19200000000019199</c:v>
                </c:pt>
                <c:pt idx="6353">
                  <c:v>0.20000000000019999</c:v>
                </c:pt>
                <c:pt idx="6354">
                  <c:v>0.20800000000020799</c:v>
                </c:pt>
                <c:pt idx="6355">
                  <c:v>0.21600000000021599</c:v>
                </c:pt>
                <c:pt idx="6356">
                  <c:v>0.22400000000022399</c:v>
                </c:pt>
                <c:pt idx="6357">
                  <c:v>0.23200000000023199</c:v>
                </c:pt>
                <c:pt idx="6358">
                  <c:v>0.24000000000023999</c:v>
                </c:pt>
                <c:pt idx="6359">
                  <c:v>0.24800000000024802</c:v>
                </c:pt>
                <c:pt idx="6360">
                  <c:v>0.25600000000025602</c:v>
                </c:pt>
                <c:pt idx="6361">
                  <c:v>0.26400000000026402</c:v>
                </c:pt>
                <c:pt idx="6362">
                  <c:v>0.27200000000027202</c:v>
                </c:pt>
                <c:pt idx="6363">
                  <c:v>0.28000000000028002</c:v>
                </c:pt>
                <c:pt idx="6364">
                  <c:v>0.28800000000028803</c:v>
                </c:pt>
                <c:pt idx="6365">
                  <c:v>0.29600000000029603</c:v>
                </c:pt>
                <c:pt idx="6366">
                  <c:v>0.30400000000030403</c:v>
                </c:pt>
                <c:pt idx="6367">
                  <c:v>0.31200000000031197</c:v>
                </c:pt>
                <c:pt idx="6368">
                  <c:v>0.32000000000031997</c:v>
                </c:pt>
                <c:pt idx="6369">
                  <c:v>0.32800000000032797</c:v>
                </c:pt>
                <c:pt idx="6370">
                  <c:v>0.33600000000033597</c:v>
                </c:pt>
                <c:pt idx="6371">
                  <c:v>0.34400000000034398</c:v>
                </c:pt>
                <c:pt idx="6372">
                  <c:v>0.35200000000035198</c:v>
                </c:pt>
                <c:pt idx="6373">
                  <c:v>0.36000000000035998</c:v>
                </c:pt>
                <c:pt idx="6374">
                  <c:v>0.36800000000036798</c:v>
                </c:pt>
                <c:pt idx="6375">
                  <c:v>0.37600000000037598</c:v>
                </c:pt>
                <c:pt idx="6376">
                  <c:v>0.38400000000038398</c:v>
                </c:pt>
                <c:pt idx="6377">
                  <c:v>0.39200000000039198</c:v>
                </c:pt>
                <c:pt idx="6378">
                  <c:v>0.40000000000039998</c:v>
                </c:pt>
                <c:pt idx="6379">
                  <c:v>0.40800000000040798</c:v>
                </c:pt>
                <c:pt idx="6380">
                  <c:v>0.41600000000041598</c:v>
                </c:pt>
                <c:pt idx="6381">
                  <c:v>0.42400000000042398</c:v>
                </c:pt>
                <c:pt idx="6382">
                  <c:v>0.43200000000043198</c:v>
                </c:pt>
                <c:pt idx="6383">
                  <c:v>0.44000000000043998</c:v>
                </c:pt>
                <c:pt idx="6384">
                  <c:v>0.44800000000044798</c:v>
                </c:pt>
                <c:pt idx="6385">
                  <c:v>0.45600000000045599</c:v>
                </c:pt>
                <c:pt idx="6386">
                  <c:v>0.46400000000046399</c:v>
                </c:pt>
                <c:pt idx="6387">
                  <c:v>0.47200000000047199</c:v>
                </c:pt>
                <c:pt idx="6388">
                  <c:v>0.48000000000047999</c:v>
                </c:pt>
                <c:pt idx="6389">
                  <c:v>0.48800000000048799</c:v>
                </c:pt>
                <c:pt idx="6390">
                  <c:v>0.49600000000049604</c:v>
                </c:pt>
                <c:pt idx="6391">
                  <c:v>0.50400000000050404</c:v>
                </c:pt>
                <c:pt idx="6392">
                  <c:v>0.51200000000051205</c:v>
                </c:pt>
                <c:pt idx="6393">
                  <c:v>0.52000000000052005</c:v>
                </c:pt>
                <c:pt idx="6394">
                  <c:v>0.52800000000052805</c:v>
                </c:pt>
                <c:pt idx="6395">
                  <c:v>0.53600000000053605</c:v>
                </c:pt>
                <c:pt idx="6396">
                  <c:v>0.54400000000054405</c:v>
                </c:pt>
                <c:pt idx="6397">
                  <c:v>0.55200000000055205</c:v>
                </c:pt>
                <c:pt idx="6398">
                  <c:v>0.56000000000056005</c:v>
                </c:pt>
                <c:pt idx="6399">
                  <c:v>0.56800000000056805</c:v>
                </c:pt>
                <c:pt idx="6400">
                  <c:v>0.57600000000057605</c:v>
                </c:pt>
                <c:pt idx="6401">
                  <c:v>0.58400000000058405</c:v>
                </c:pt>
                <c:pt idx="6402">
                  <c:v>0.59200000000059205</c:v>
                </c:pt>
                <c:pt idx="6403">
                  <c:v>0.60000000000060005</c:v>
                </c:pt>
                <c:pt idx="6404">
                  <c:v>0.60800000000060805</c:v>
                </c:pt>
                <c:pt idx="6405">
                  <c:v>0.61600000000061594</c:v>
                </c:pt>
                <c:pt idx="6406">
                  <c:v>0.62400000000062394</c:v>
                </c:pt>
                <c:pt idx="6407">
                  <c:v>0.63200000000063195</c:v>
                </c:pt>
                <c:pt idx="6408">
                  <c:v>0.64000000000063995</c:v>
                </c:pt>
                <c:pt idx="6409">
                  <c:v>0.64800000000064795</c:v>
                </c:pt>
                <c:pt idx="6410">
                  <c:v>0.65600000000065595</c:v>
                </c:pt>
                <c:pt idx="6411">
                  <c:v>0.66400000000066395</c:v>
                </c:pt>
                <c:pt idx="6412">
                  <c:v>0.67200000000067195</c:v>
                </c:pt>
                <c:pt idx="6413">
                  <c:v>0.68000000000067995</c:v>
                </c:pt>
                <c:pt idx="6414">
                  <c:v>0.68800000000068795</c:v>
                </c:pt>
                <c:pt idx="6415">
                  <c:v>0.69600000000069595</c:v>
                </c:pt>
                <c:pt idx="6416">
                  <c:v>0.70400000000070395</c:v>
                </c:pt>
                <c:pt idx="6417">
                  <c:v>0.71200000000071195</c:v>
                </c:pt>
                <c:pt idx="6418">
                  <c:v>0.72000000000071995</c:v>
                </c:pt>
                <c:pt idx="6419">
                  <c:v>0.72800000000072795</c:v>
                </c:pt>
                <c:pt idx="6420">
                  <c:v>0.73600000000073595</c:v>
                </c:pt>
                <c:pt idx="6421">
                  <c:v>0.74400000000074396</c:v>
                </c:pt>
                <c:pt idx="6422">
                  <c:v>0.75200000000075196</c:v>
                </c:pt>
                <c:pt idx="6423">
                  <c:v>0.76000000000075996</c:v>
                </c:pt>
                <c:pt idx="6424">
                  <c:v>0.76800000000076796</c:v>
                </c:pt>
                <c:pt idx="6425">
                  <c:v>0.77600000000077596</c:v>
                </c:pt>
                <c:pt idx="6426">
                  <c:v>0.78400000000078396</c:v>
                </c:pt>
                <c:pt idx="6427">
                  <c:v>0.79200000000079196</c:v>
                </c:pt>
                <c:pt idx="6428">
                  <c:v>0.80000000000079996</c:v>
                </c:pt>
                <c:pt idx="6429">
                  <c:v>0.80800000000080796</c:v>
                </c:pt>
                <c:pt idx="6430">
                  <c:v>0.81600000000081596</c:v>
                </c:pt>
                <c:pt idx="6431">
                  <c:v>0.82400000000082396</c:v>
                </c:pt>
                <c:pt idx="6432">
                  <c:v>0.83200000000083196</c:v>
                </c:pt>
                <c:pt idx="6433">
                  <c:v>0.84000000000083996</c:v>
                </c:pt>
                <c:pt idx="6434">
                  <c:v>0.84800000000084796</c:v>
                </c:pt>
                <c:pt idx="6435">
                  <c:v>0.85600000000085597</c:v>
                </c:pt>
                <c:pt idx="6436">
                  <c:v>0.86400000000086397</c:v>
                </c:pt>
                <c:pt idx="6437">
                  <c:v>0.87200000000087197</c:v>
                </c:pt>
                <c:pt idx="6438">
                  <c:v>0.88000000000087997</c:v>
                </c:pt>
                <c:pt idx="6439">
                  <c:v>0.88800000000088797</c:v>
                </c:pt>
                <c:pt idx="6440">
                  <c:v>0.89600000000089597</c:v>
                </c:pt>
                <c:pt idx="6441">
                  <c:v>0.90400000000090397</c:v>
                </c:pt>
                <c:pt idx="6442">
                  <c:v>0.91200000000091197</c:v>
                </c:pt>
                <c:pt idx="6443">
                  <c:v>0.92000000000091997</c:v>
                </c:pt>
                <c:pt idx="6444">
                  <c:v>0.92800000000092797</c:v>
                </c:pt>
                <c:pt idx="6445">
                  <c:v>0.93600000000093597</c:v>
                </c:pt>
                <c:pt idx="6446">
                  <c:v>0.94400000000094397</c:v>
                </c:pt>
                <c:pt idx="6447">
                  <c:v>0.95200000000095197</c:v>
                </c:pt>
                <c:pt idx="6448">
                  <c:v>0.96000000000095997</c:v>
                </c:pt>
                <c:pt idx="6449">
                  <c:v>0.96800000000096798</c:v>
                </c:pt>
                <c:pt idx="6450">
                  <c:v>0.97600000000097598</c:v>
                </c:pt>
                <c:pt idx="6451">
                  <c:v>0.98400000000098409</c:v>
                </c:pt>
                <c:pt idx="6452">
                  <c:v>0.99200000000099209</c:v>
                </c:pt>
                <c:pt idx="6453">
                  <c:v>1.0000000000010001</c:v>
                </c:pt>
                <c:pt idx="6454">
                  <c:v>1.0080000000010101</c:v>
                </c:pt>
                <c:pt idx="6455">
                  <c:v>1.0160000000010201</c:v>
                </c:pt>
                <c:pt idx="6456">
                  <c:v>1.0240000000010299</c:v>
                </c:pt>
                <c:pt idx="6457">
                  <c:v>1.0320000000010299</c:v>
                </c:pt>
                <c:pt idx="6458">
                  <c:v>1.0400000000010401</c:v>
                </c:pt>
                <c:pt idx="6459">
                  <c:v>1.0480000000010501</c:v>
                </c:pt>
                <c:pt idx="6460">
                  <c:v>1.0560000000010601</c:v>
                </c:pt>
                <c:pt idx="6461">
                  <c:v>1.0640000000010699</c:v>
                </c:pt>
                <c:pt idx="6462">
                  <c:v>1.0720000000010699</c:v>
                </c:pt>
                <c:pt idx="6463">
                  <c:v>1.0800000000010801</c:v>
                </c:pt>
                <c:pt idx="6464">
                  <c:v>1.0880000000010901</c:v>
                </c:pt>
                <c:pt idx="6465">
                  <c:v>1.0960000000011001</c:v>
                </c:pt>
                <c:pt idx="6466">
                  <c:v>1.1040000000011099</c:v>
                </c:pt>
                <c:pt idx="6467">
                  <c:v>1.1120000000011099</c:v>
                </c:pt>
                <c:pt idx="6468">
                  <c:v>1.1200000000011201</c:v>
                </c:pt>
                <c:pt idx="6469">
                  <c:v>1.1280000000011301</c:v>
                </c:pt>
                <c:pt idx="6470">
                  <c:v>1.1360000000011401</c:v>
                </c:pt>
                <c:pt idx="6471">
                  <c:v>1.1440000000011499</c:v>
                </c:pt>
                <c:pt idx="6472">
                  <c:v>1.1520000000011499</c:v>
                </c:pt>
                <c:pt idx="6473">
                  <c:v>1.1600000000011601</c:v>
                </c:pt>
                <c:pt idx="6474">
                  <c:v>1.1680000000011701</c:v>
                </c:pt>
                <c:pt idx="6475">
                  <c:v>1.1760000000011801</c:v>
                </c:pt>
                <c:pt idx="6476">
                  <c:v>1.1840000000011899</c:v>
                </c:pt>
                <c:pt idx="6477">
                  <c:v>1.1920000000011899</c:v>
                </c:pt>
                <c:pt idx="6478">
                  <c:v>1.2000000000012001</c:v>
                </c:pt>
                <c:pt idx="6479">
                  <c:v>1.2080000000012101</c:v>
                </c:pt>
                <c:pt idx="6480">
                  <c:v>1.2160000000012201</c:v>
                </c:pt>
                <c:pt idx="6481">
                  <c:v>1.2240000000012299</c:v>
                </c:pt>
                <c:pt idx="6482">
                  <c:v>1.2320000000012299</c:v>
                </c:pt>
                <c:pt idx="6483">
                  <c:v>1.2400000000012399</c:v>
                </c:pt>
                <c:pt idx="6484">
                  <c:v>1.2480000000012501</c:v>
                </c:pt>
                <c:pt idx="6485">
                  <c:v>1.2560000000012601</c:v>
                </c:pt>
                <c:pt idx="6486">
                  <c:v>1.2640000000012699</c:v>
                </c:pt>
                <c:pt idx="6487">
                  <c:v>1.2720000000012699</c:v>
                </c:pt>
                <c:pt idx="6488">
                  <c:v>1.2800000000012799</c:v>
                </c:pt>
                <c:pt idx="6489">
                  <c:v>1.2880000000012901</c:v>
                </c:pt>
                <c:pt idx="6490">
                  <c:v>1.2960000000013001</c:v>
                </c:pt>
                <c:pt idx="6491">
                  <c:v>1.3040000000013099</c:v>
                </c:pt>
                <c:pt idx="6492">
                  <c:v>1.3120000000013099</c:v>
                </c:pt>
                <c:pt idx="6493">
                  <c:v>1.3200000000013199</c:v>
                </c:pt>
                <c:pt idx="6494">
                  <c:v>1.3280000000013301</c:v>
                </c:pt>
                <c:pt idx="6495">
                  <c:v>1.3360000000013401</c:v>
                </c:pt>
                <c:pt idx="6496">
                  <c:v>1.3440000000013499</c:v>
                </c:pt>
                <c:pt idx="6497">
                  <c:v>1.3520000000013499</c:v>
                </c:pt>
                <c:pt idx="6498">
                  <c:v>1.3600000000013599</c:v>
                </c:pt>
                <c:pt idx="6499">
                  <c:v>1.3680000000013701</c:v>
                </c:pt>
                <c:pt idx="6500">
                  <c:v>1.3760000000013801</c:v>
                </c:pt>
                <c:pt idx="6501">
                  <c:v>1.3840000000013899</c:v>
                </c:pt>
                <c:pt idx="6502">
                  <c:v>1.3920000000013899</c:v>
                </c:pt>
                <c:pt idx="6503">
                  <c:v>1.4000000000013999</c:v>
                </c:pt>
                <c:pt idx="6504">
                  <c:v>1.4080000000014101</c:v>
                </c:pt>
                <c:pt idx="6505">
                  <c:v>1.4160000000014201</c:v>
                </c:pt>
                <c:pt idx="6506">
                  <c:v>1.4240000000014299</c:v>
                </c:pt>
                <c:pt idx="6507">
                  <c:v>1.4320000000014299</c:v>
                </c:pt>
                <c:pt idx="6508">
                  <c:v>1.4400000000014399</c:v>
                </c:pt>
                <c:pt idx="6509">
                  <c:v>1.4480000000014501</c:v>
                </c:pt>
                <c:pt idx="6510">
                  <c:v>1.4560000000014601</c:v>
                </c:pt>
                <c:pt idx="6511">
                  <c:v>1.4640000000014699</c:v>
                </c:pt>
                <c:pt idx="6512">
                  <c:v>1.4720000000014699</c:v>
                </c:pt>
                <c:pt idx="6513">
                  <c:v>1.4800000000014799</c:v>
                </c:pt>
                <c:pt idx="6514">
                  <c:v>1.4880000000014901</c:v>
                </c:pt>
                <c:pt idx="6515">
                  <c:v>1.4960000000015001</c:v>
                </c:pt>
                <c:pt idx="6516">
                  <c:v>1.5040000000015099</c:v>
                </c:pt>
                <c:pt idx="6517">
                  <c:v>1.5120000000015099</c:v>
                </c:pt>
                <c:pt idx="6518">
                  <c:v>1.5200000000015199</c:v>
                </c:pt>
                <c:pt idx="6519">
                  <c:v>1.5280000000015301</c:v>
                </c:pt>
                <c:pt idx="6520">
                  <c:v>1.5360000000015401</c:v>
                </c:pt>
                <c:pt idx="6521">
                  <c:v>1.5440000000015499</c:v>
                </c:pt>
                <c:pt idx="6522">
                  <c:v>1.5520000000015499</c:v>
                </c:pt>
                <c:pt idx="6523">
                  <c:v>1.5600000000015599</c:v>
                </c:pt>
                <c:pt idx="6524">
                  <c:v>1.5680000000015701</c:v>
                </c:pt>
                <c:pt idx="6525">
                  <c:v>1.5760000000015801</c:v>
                </c:pt>
                <c:pt idx="6526">
                  <c:v>1.5840000000015899</c:v>
                </c:pt>
                <c:pt idx="6527">
                  <c:v>1.5920000000015899</c:v>
                </c:pt>
                <c:pt idx="6528">
                  <c:v>1.6000000000015999</c:v>
                </c:pt>
                <c:pt idx="6529">
                  <c:v>1.6080000000016101</c:v>
                </c:pt>
                <c:pt idx="6530">
                  <c:v>1.6160000000016201</c:v>
                </c:pt>
                <c:pt idx="6531">
                  <c:v>1.6240000000016299</c:v>
                </c:pt>
                <c:pt idx="6532">
                  <c:v>1.6320000000016299</c:v>
                </c:pt>
                <c:pt idx="6533">
                  <c:v>1.6400000000016399</c:v>
                </c:pt>
                <c:pt idx="6534">
                  <c:v>1.6480000000016501</c:v>
                </c:pt>
                <c:pt idx="6535">
                  <c:v>1.6560000000016601</c:v>
                </c:pt>
                <c:pt idx="6536">
                  <c:v>1.6640000000016699</c:v>
                </c:pt>
                <c:pt idx="6537">
                  <c:v>1.6720000000016699</c:v>
                </c:pt>
                <c:pt idx="6538">
                  <c:v>1.6800000000016799</c:v>
                </c:pt>
                <c:pt idx="6539">
                  <c:v>1.6880000000016901</c:v>
                </c:pt>
                <c:pt idx="6540">
                  <c:v>1.6960000000017001</c:v>
                </c:pt>
                <c:pt idx="6541">
                  <c:v>1.7040000000017099</c:v>
                </c:pt>
                <c:pt idx="6542">
                  <c:v>1.7120000000017099</c:v>
                </c:pt>
                <c:pt idx="6543">
                  <c:v>1.7200000000017199</c:v>
                </c:pt>
                <c:pt idx="6544">
                  <c:v>1.7280000000017302</c:v>
                </c:pt>
                <c:pt idx="6545">
                  <c:v>1.7360000000017402</c:v>
                </c:pt>
                <c:pt idx="6546">
                  <c:v>1.7440000000017499</c:v>
                </c:pt>
                <c:pt idx="6547">
                  <c:v>1.7520000000017499</c:v>
                </c:pt>
                <c:pt idx="6548">
                  <c:v>1.7600000000017599</c:v>
                </c:pt>
                <c:pt idx="6549">
                  <c:v>1.7680000000017699</c:v>
                </c:pt>
                <c:pt idx="6550">
                  <c:v>1.7760000000017802</c:v>
                </c:pt>
                <c:pt idx="6551">
                  <c:v>1.7840000000017899</c:v>
                </c:pt>
                <c:pt idx="6552">
                  <c:v>1.7920000000017899</c:v>
                </c:pt>
                <c:pt idx="6553">
                  <c:v>1.8000000000017999</c:v>
                </c:pt>
                <c:pt idx="6554">
                  <c:v>1.8080000000018099</c:v>
                </c:pt>
                <c:pt idx="6555">
                  <c:v>1.8160000000018202</c:v>
                </c:pt>
                <c:pt idx="6556">
                  <c:v>1.8240000000018299</c:v>
                </c:pt>
                <c:pt idx="6557">
                  <c:v>1.8320000000018299</c:v>
                </c:pt>
                <c:pt idx="6558">
                  <c:v>1.8400000000018399</c:v>
                </c:pt>
                <c:pt idx="6559">
                  <c:v>1.8480000000018499</c:v>
                </c:pt>
                <c:pt idx="6560">
                  <c:v>1.8560000000018602</c:v>
                </c:pt>
                <c:pt idx="6561">
                  <c:v>1.8640000000018699</c:v>
                </c:pt>
                <c:pt idx="6562">
                  <c:v>1.8720000000018699</c:v>
                </c:pt>
                <c:pt idx="6563">
                  <c:v>1.8800000000018799</c:v>
                </c:pt>
                <c:pt idx="6564">
                  <c:v>1.8880000000018899</c:v>
                </c:pt>
                <c:pt idx="6565">
                  <c:v>1.8960000000019002</c:v>
                </c:pt>
                <c:pt idx="6566">
                  <c:v>1.9040000000019099</c:v>
                </c:pt>
                <c:pt idx="6567">
                  <c:v>1.9120000000019099</c:v>
                </c:pt>
                <c:pt idx="6568">
                  <c:v>1.9200000000019199</c:v>
                </c:pt>
                <c:pt idx="6569">
                  <c:v>1.9280000000019299</c:v>
                </c:pt>
                <c:pt idx="6570">
                  <c:v>1.9360000000019402</c:v>
                </c:pt>
                <c:pt idx="6571">
                  <c:v>1.9440000000019499</c:v>
                </c:pt>
                <c:pt idx="6572">
                  <c:v>1.95200000000195</c:v>
                </c:pt>
                <c:pt idx="6573">
                  <c:v>1.9600000000019602</c:v>
                </c:pt>
                <c:pt idx="6574">
                  <c:v>1.96800000000197</c:v>
                </c:pt>
                <c:pt idx="6575">
                  <c:v>1.9760000000019802</c:v>
                </c:pt>
                <c:pt idx="6576">
                  <c:v>1.9840000000019897</c:v>
                </c:pt>
                <c:pt idx="6577">
                  <c:v>1.99200000000199</c:v>
                </c:pt>
                <c:pt idx="6578">
                  <c:v>2.0000000000020002</c:v>
                </c:pt>
                <c:pt idx="6579">
                  <c:v>2.00800000000201</c:v>
                </c:pt>
                <c:pt idx="6580">
                  <c:v>2.0160000000020202</c:v>
                </c:pt>
                <c:pt idx="6581">
                  <c:v>2.02400000000203</c:v>
                </c:pt>
                <c:pt idx="6582">
                  <c:v>2.03200000000203</c:v>
                </c:pt>
                <c:pt idx="6583">
                  <c:v>2.0400000000020402</c:v>
                </c:pt>
                <c:pt idx="6584">
                  <c:v>2.04800000000205</c:v>
                </c:pt>
                <c:pt idx="6585">
                  <c:v>2.0560000000020602</c:v>
                </c:pt>
                <c:pt idx="6586">
                  <c:v>2.06400000000207</c:v>
                </c:pt>
                <c:pt idx="6587">
                  <c:v>2.07200000000207</c:v>
                </c:pt>
                <c:pt idx="6588">
                  <c:v>2.0800000000020802</c:v>
                </c:pt>
                <c:pt idx="6589">
                  <c:v>2.08800000000209</c:v>
                </c:pt>
                <c:pt idx="6590">
                  <c:v>2.0960000000021002</c:v>
                </c:pt>
                <c:pt idx="6591">
                  <c:v>2.10400000000211</c:v>
                </c:pt>
                <c:pt idx="6592">
                  <c:v>2.11200000000211</c:v>
                </c:pt>
                <c:pt idx="6593">
                  <c:v>2.1200000000021202</c:v>
                </c:pt>
                <c:pt idx="6594">
                  <c:v>2.12800000000213</c:v>
                </c:pt>
                <c:pt idx="6595">
                  <c:v>2.1360000000021402</c:v>
                </c:pt>
                <c:pt idx="6596">
                  <c:v>2.14400000000215</c:v>
                </c:pt>
                <c:pt idx="6597">
                  <c:v>2.15200000000215</c:v>
                </c:pt>
                <c:pt idx="6598">
                  <c:v>2.1600000000021602</c:v>
                </c:pt>
                <c:pt idx="6599">
                  <c:v>2.16800000000217</c:v>
                </c:pt>
                <c:pt idx="6600">
                  <c:v>2.1760000000021802</c:v>
                </c:pt>
                <c:pt idx="6601">
                  <c:v>2.18400000000219</c:v>
                </c:pt>
                <c:pt idx="6602">
                  <c:v>2.19200000000219</c:v>
                </c:pt>
                <c:pt idx="6603">
                  <c:v>2.2000000000022002</c:v>
                </c:pt>
                <c:pt idx="6604">
                  <c:v>2.20800000000221</c:v>
                </c:pt>
                <c:pt idx="6605">
                  <c:v>2.2160000000022202</c:v>
                </c:pt>
                <c:pt idx="6606">
                  <c:v>2.22400000000223</c:v>
                </c:pt>
                <c:pt idx="6607">
                  <c:v>2.23200000000223</c:v>
                </c:pt>
                <c:pt idx="6608">
                  <c:v>2.2400000000022402</c:v>
                </c:pt>
                <c:pt idx="6609">
                  <c:v>2.24800000000225</c:v>
                </c:pt>
                <c:pt idx="6610">
                  <c:v>2.2560000000022602</c:v>
                </c:pt>
                <c:pt idx="6611">
                  <c:v>2.26400000000227</c:v>
                </c:pt>
                <c:pt idx="6612">
                  <c:v>2.27200000000227</c:v>
                </c:pt>
                <c:pt idx="6613">
                  <c:v>2.2800000000022802</c:v>
                </c:pt>
                <c:pt idx="6614">
                  <c:v>2.28800000000229</c:v>
                </c:pt>
                <c:pt idx="6615">
                  <c:v>2.2960000000023002</c:v>
                </c:pt>
                <c:pt idx="6616">
                  <c:v>2.30400000000231</c:v>
                </c:pt>
                <c:pt idx="6617">
                  <c:v>2.31200000000231</c:v>
                </c:pt>
                <c:pt idx="6618">
                  <c:v>2.3200000000023202</c:v>
                </c:pt>
                <c:pt idx="6619">
                  <c:v>2.32800000000233</c:v>
                </c:pt>
                <c:pt idx="6620">
                  <c:v>2.3360000000023402</c:v>
                </c:pt>
                <c:pt idx="6621">
                  <c:v>2.34400000000235</c:v>
                </c:pt>
                <c:pt idx="6622">
                  <c:v>2.35200000000235</c:v>
                </c:pt>
                <c:pt idx="6623">
                  <c:v>2.3600000000023602</c:v>
                </c:pt>
                <c:pt idx="6624">
                  <c:v>2.36800000000237</c:v>
                </c:pt>
                <c:pt idx="6625">
                  <c:v>2.3760000000023802</c:v>
                </c:pt>
                <c:pt idx="6626">
                  <c:v>2.38400000000239</c:v>
                </c:pt>
                <c:pt idx="6627">
                  <c:v>2.39200000000239</c:v>
                </c:pt>
                <c:pt idx="6628">
                  <c:v>2.4000000000024002</c:v>
                </c:pt>
                <c:pt idx="6629">
                  <c:v>2.40800000000241</c:v>
                </c:pt>
                <c:pt idx="6630">
                  <c:v>2.4160000000024202</c:v>
                </c:pt>
                <c:pt idx="6631">
                  <c:v>2.42400000000243</c:v>
                </c:pt>
                <c:pt idx="6632">
                  <c:v>2.43200000000243</c:v>
                </c:pt>
                <c:pt idx="6633">
                  <c:v>2.4400000000024398</c:v>
                </c:pt>
                <c:pt idx="6634">
                  <c:v>2.44800000000245</c:v>
                </c:pt>
                <c:pt idx="6635">
                  <c:v>2.4560000000024602</c:v>
                </c:pt>
                <c:pt idx="6636">
                  <c:v>2.46400000000247</c:v>
                </c:pt>
                <c:pt idx="6637">
                  <c:v>2.47200000000247</c:v>
                </c:pt>
                <c:pt idx="6638">
                  <c:v>2.4800000000024798</c:v>
                </c:pt>
                <c:pt idx="6639">
                  <c:v>2.48800000000249</c:v>
                </c:pt>
                <c:pt idx="6640">
                  <c:v>2.4960000000025002</c:v>
                </c:pt>
                <c:pt idx="6641">
                  <c:v>2.50400000000251</c:v>
                </c:pt>
                <c:pt idx="6642">
                  <c:v>2.51200000000251</c:v>
                </c:pt>
                <c:pt idx="6643">
                  <c:v>2.5200000000025198</c:v>
                </c:pt>
                <c:pt idx="6644">
                  <c:v>2.52800000000253</c:v>
                </c:pt>
                <c:pt idx="6645">
                  <c:v>2.5360000000025402</c:v>
                </c:pt>
                <c:pt idx="6646">
                  <c:v>2.54400000000255</c:v>
                </c:pt>
                <c:pt idx="6647">
                  <c:v>2.55200000000255</c:v>
                </c:pt>
                <c:pt idx="6648">
                  <c:v>2.5600000000025598</c:v>
                </c:pt>
                <c:pt idx="6649">
                  <c:v>2.56800000000257</c:v>
                </c:pt>
                <c:pt idx="6650">
                  <c:v>2.5760000000025802</c:v>
                </c:pt>
                <c:pt idx="6651">
                  <c:v>2.58400000000259</c:v>
                </c:pt>
                <c:pt idx="6652">
                  <c:v>2.59200000000259</c:v>
                </c:pt>
                <c:pt idx="6653">
                  <c:v>2.6000000000025998</c:v>
                </c:pt>
                <c:pt idx="6654">
                  <c:v>2.60800000000261</c:v>
                </c:pt>
                <c:pt idx="6655">
                  <c:v>2.6160000000026202</c:v>
                </c:pt>
                <c:pt idx="6656">
                  <c:v>2.62400000000263</c:v>
                </c:pt>
                <c:pt idx="6657">
                  <c:v>2.63200000000263</c:v>
                </c:pt>
                <c:pt idx="6658">
                  <c:v>2.6400000000026398</c:v>
                </c:pt>
                <c:pt idx="6659">
                  <c:v>2.64800000000265</c:v>
                </c:pt>
                <c:pt idx="6660">
                  <c:v>2.6560000000026602</c:v>
                </c:pt>
                <c:pt idx="6661">
                  <c:v>2.66400000000267</c:v>
                </c:pt>
                <c:pt idx="6662">
                  <c:v>2.67200000000267</c:v>
                </c:pt>
                <c:pt idx="6663">
                  <c:v>2.6800000000026798</c:v>
                </c:pt>
                <c:pt idx="6664">
                  <c:v>2.68800000000269</c:v>
                </c:pt>
                <c:pt idx="6665">
                  <c:v>2.6960000000027002</c:v>
                </c:pt>
                <c:pt idx="6666">
                  <c:v>2.70400000000271</c:v>
                </c:pt>
                <c:pt idx="6667">
                  <c:v>2.71200000000271</c:v>
                </c:pt>
                <c:pt idx="6668">
                  <c:v>2.7200000000027198</c:v>
                </c:pt>
                <c:pt idx="6669">
                  <c:v>2.72800000000273</c:v>
                </c:pt>
                <c:pt idx="6670">
                  <c:v>2.7360000000027402</c:v>
                </c:pt>
                <c:pt idx="6671">
                  <c:v>2.74400000000275</c:v>
                </c:pt>
                <c:pt idx="6672">
                  <c:v>2.75200000000275</c:v>
                </c:pt>
                <c:pt idx="6673">
                  <c:v>2.7600000000027598</c:v>
                </c:pt>
                <c:pt idx="6674">
                  <c:v>2.76800000000277</c:v>
                </c:pt>
                <c:pt idx="6675">
                  <c:v>2.7760000000027802</c:v>
                </c:pt>
                <c:pt idx="6676">
                  <c:v>2.78400000000279</c:v>
                </c:pt>
                <c:pt idx="6677">
                  <c:v>2.79200000000279</c:v>
                </c:pt>
                <c:pt idx="6678">
                  <c:v>2.8000000000027998</c:v>
                </c:pt>
                <c:pt idx="6679">
                  <c:v>2.80800000000281</c:v>
                </c:pt>
                <c:pt idx="6680">
                  <c:v>2.8160000000028202</c:v>
                </c:pt>
                <c:pt idx="6681">
                  <c:v>2.82400000000283</c:v>
                </c:pt>
                <c:pt idx="6682">
                  <c:v>2.83200000000283</c:v>
                </c:pt>
                <c:pt idx="6683">
                  <c:v>2.8400000000028398</c:v>
                </c:pt>
                <c:pt idx="6684">
                  <c:v>2.84800000000285</c:v>
                </c:pt>
                <c:pt idx="6685">
                  <c:v>2.8560000000028603</c:v>
                </c:pt>
                <c:pt idx="6686">
                  <c:v>2.86400000000287</c:v>
                </c:pt>
                <c:pt idx="6687">
                  <c:v>2.87200000000287</c:v>
                </c:pt>
                <c:pt idx="6688">
                  <c:v>2.8800000000028798</c:v>
                </c:pt>
                <c:pt idx="6689">
                  <c:v>2.88800000000289</c:v>
                </c:pt>
                <c:pt idx="6690">
                  <c:v>2.8960000000029003</c:v>
                </c:pt>
                <c:pt idx="6691">
                  <c:v>2.90400000000291</c:v>
                </c:pt>
                <c:pt idx="6692">
                  <c:v>2.91200000000291</c:v>
                </c:pt>
                <c:pt idx="6693">
                  <c:v>2.9200000000029198</c:v>
                </c:pt>
                <c:pt idx="6694">
                  <c:v>2.92800000000293</c:v>
                </c:pt>
                <c:pt idx="6695">
                  <c:v>2.9360000000029403</c:v>
                </c:pt>
                <c:pt idx="6696">
                  <c:v>2.94400000000295</c:v>
                </c:pt>
                <c:pt idx="6697">
                  <c:v>2.95200000000295</c:v>
                </c:pt>
                <c:pt idx="6698">
                  <c:v>2.9600000000029598</c:v>
                </c:pt>
                <c:pt idx="6699">
                  <c:v>2.96800000000297</c:v>
                </c:pt>
                <c:pt idx="6700">
                  <c:v>2.9760000000029803</c:v>
                </c:pt>
                <c:pt idx="6701">
                  <c:v>2.98400000000299</c:v>
                </c:pt>
                <c:pt idx="6702">
                  <c:v>2.99200000000299</c:v>
                </c:pt>
                <c:pt idx="6703">
                  <c:v>3.0000000000029998</c:v>
                </c:pt>
                <c:pt idx="6704">
                  <c:v>3.00800000000301</c:v>
                </c:pt>
                <c:pt idx="6705">
                  <c:v>3.0160000000030203</c:v>
                </c:pt>
                <c:pt idx="6706">
                  <c:v>3.02400000000303</c:v>
                </c:pt>
                <c:pt idx="6707">
                  <c:v>3.03200000000303</c:v>
                </c:pt>
                <c:pt idx="6708">
                  <c:v>3.0400000000030398</c:v>
                </c:pt>
                <c:pt idx="6709">
                  <c:v>3.04800000000305</c:v>
                </c:pt>
                <c:pt idx="6710">
                  <c:v>3.0560000000030603</c:v>
                </c:pt>
                <c:pt idx="6711">
                  <c:v>3.06400000000307</c:v>
                </c:pt>
                <c:pt idx="6712">
                  <c:v>3.0720000000030701</c:v>
                </c:pt>
                <c:pt idx="6713">
                  <c:v>3.0800000000030798</c:v>
                </c:pt>
                <c:pt idx="6714">
                  <c:v>3.0880000000030901</c:v>
                </c:pt>
                <c:pt idx="6715">
                  <c:v>3.0960000000031003</c:v>
                </c:pt>
                <c:pt idx="6716">
                  <c:v>3.10400000000311</c:v>
                </c:pt>
                <c:pt idx="6717">
                  <c:v>3.1120000000031101</c:v>
                </c:pt>
                <c:pt idx="6718">
                  <c:v>3.1200000000031198</c:v>
                </c:pt>
                <c:pt idx="6719">
                  <c:v>3.1280000000031301</c:v>
                </c:pt>
                <c:pt idx="6720">
                  <c:v>3.1360000000031403</c:v>
                </c:pt>
                <c:pt idx="6721">
                  <c:v>3.1440000000031501</c:v>
                </c:pt>
                <c:pt idx="6722">
                  <c:v>3.1520000000031501</c:v>
                </c:pt>
                <c:pt idx="6723">
                  <c:v>3.1600000000031598</c:v>
                </c:pt>
                <c:pt idx="6724">
                  <c:v>3.1680000000031701</c:v>
                </c:pt>
                <c:pt idx="6725">
                  <c:v>3.1760000000031803</c:v>
                </c:pt>
                <c:pt idx="6726">
                  <c:v>3.1840000000031901</c:v>
                </c:pt>
                <c:pt idx="6727">
                  <c:v>3.1920000000031901</c:v>
                </c:pt>
                <c:pt idx="6728">
                  <c:v>3.2000000000031998</c:v>
                </c:pt>
                <c:pt idx="6729">
                  <c:v>3.2080000000032101</c:v>
                </c:pt>
                <c:pt idx="6730">
                  <c:v>3.2160000000032203</c:v>
                </c:pt>
                <c:pt idx="6731">
                  <c:v>3.2240000000032301</c:v>
                </c:pt>
                <c:pt idx="6732">
                  <c:v>3.2320000000032301</c:v>
                </c:pt>
                <c:pt idx="6733">
                  <c:v>3.2400000000032398</c:v>
                </c:pt>
                <c:pt idx="6734">
                  <c:v>3.2480000000032501</c:v>
                </c:pt>
                <c:pt idx="6735">
                  <c:v>3.2560000000032603</c:v>
                </c:pt>
                <c:pt idx="6736">
                  <c:v>3.2640000000032701</c:v>
                </c:pt>
                <c:pt idx="6737">
                  <c:v>3.2720000000032701</c:v>
                </c:pt>
                <c:pt idx="6738">
                  <c:v>3.2800000000032798</c:v>
                </c:pt>
                <c:pt idx="6739">
                  <c:v>3.2880000000032901</c:v>
                </c:pt>
                <c:pt idx="6740">
                  <c:v>3.2960000000033003</c:v>
                </c:pt>
                <c:pt idx="6741">
                  <c:v>3.3040000000033101</c:v>
                </c:pt>
                <c:pt idx="6742">
                  <c:v>3.3120000000033101</c:v>
                </c:pt>
                <c:pt idx="6743">
                  <c:v>3.3200000000033199</c:v>
                </c:pt>
                <c:pt idx="6744">
                  <c:v>3.3280000000033301</c:v>
                </c:pt>
                <c:pt idx="6745">
                  <c:v>3.3360000000033403</c:v>
                </c:pt>
                <c:pt idx="6746">
                  <c:v>3.3440000000033501</c:v>
                </c:pt>
                <c:pt idx="6747">
                  <c:v>3.3520000000033501</c:v>
                </c:pt>
                <c:pt idx="6748">
                  <c:v>3.3600000000033599</c:v>
                </c:pt>
                <c:pt idx="6749">
                  <c:v>3.3680000000033701</c:v>
                </c:pt>
                <c:pt idx="6750">
                  <c:v>3.3760000000033803</c:v>
                </c:pt>
                <c:pt idx="6751">
                  <c:v>3.3840000000033901</c:v>
                </c:pt>
                <c:pt idx="6752">
                  <c:v>3.3920000000033901</c:v>
                </c:pt>
                <c:pt idx="6753">
                  <c:v>3.4000000000033999</c:v>
                </c:pt>
                <c:pt idx="6754">
                  <c:v>3.4080000000034101</c:v>
                </c:pt>
                <c:pt idx="6755">
                  <c:v>3.4160000000034203</c:v>
                </c:pt>
                <c:pt idx="6756">
                  <c:v>3.4240000000034301</c:v>
                </c:pt>
                <c:pt idx="6757">
                  <c:v>3.4320000000034301</c:v>
                </c:pt>
                <c:pt idx="6758">
                  <c:v>3.4400000000034399</c:v>
                </c:pt>
                <c:pt idx="6759">
                  <c:v>3.4480000000034501</c:v>
                </c:pt>
                <c:pt idx="6760">
                  <c:v>3.4560000000034603</c:v>
                </c:pt>
                <c:pt idx="6761">
                  <c:v>3.4640000000034701</c:v>
                </c:pt>
                <c:pt idx="6762">
                  <c:v>3.4720000000034701</c:v>
                </c:pt>
                <c:pt idx="6763">
                  <c:v>3.4800000000034799</c:v>
                </c:pt>
                <c:pt idx="6764">
                  <c:v>3.4880000000034901</c:v>
                </c:pt>
                <c:pt idx="6765">
                  <c:v>3.4960000000035003</c:v>
                </c:pt>
                <c:pt idx="6766">
                  <c:v>3.5040000000035101</c:v>
                </c:pt>
                <c:pt idx="6767">
                  <c:v>3.5120000000035101</c:v>
                </c:pt>
                <c:pt idx="6768">
                  <c:v>3.5200000000035199</c:v>
                </c:pt>
                <c:pt idx="6769">
                  <c:v>3.5280000000035301</c:v>
                </c:pt>
                <c:pt idx="6770">
                  <c:v>3.5360000000035399</c:v>
                </c:pt>
                <c:pt idx="6771">
                  <c:v>3.5440000000035501</c:v>
                </c:pt>
                <c:pt idx="6772">
                  <c:v>3.5520000000035501</c:v>
                </c:pt>
                <c:pt idx="6773">
                  <c:v>3.5600000000035599</c:v>
                </c:pt>
                <c:pt idx="6774">
                  <c:v>3.5680000000035701</c:v>
                </c:pt>
                <c:pt idx="6775">
                  <c:v>3.5760000000035799</c:v>
                </c:pt>
                <c:pt idx="6776">
                  <c:v>3.5840000000035901</c:v>
                </c:pt>
                <c:pt idx="6777">
                  <c:v>3.5920000000035901</c:v>
                </c:pt>
                <c:pt idx="6778">
                  <c:v>3.6000000000035999</c:v>
                </c:pt>
                <c:pt idx="6779">
                  <c:v>3.6080000000036101</c:v>
                </c:pt>
                <c:pt idx="6780">
                  <c:v>3.6160000000036199</c:v>
                </c:pt>
                <c:pt idx="6781">
                  <c:v>3.6240000000036301</c:v>
                </c:pt>
                <c:pt idx="6782">
                  <c:v>3.6320000000036301</c:v>
                </c:pt>
                <c:pt idx="6783">
                  <c:v>3.6400000000036399</c:v>
                </c:pt>
                <c:pt idx="6784">
                  <c:v>3.6480000000036501</c:v>
                </c:pt>
                <c:pt idx="6785">
                  <c:v>3.6560000000036599</c:v>
                </c:pt>
                <c:pt idx="6786">
                  <c:v>3.6640000000036701</c:v>
                </c:pt>
                <c:pt idx="6787">
                  <c:v>3.6720000000036701</c:v>
                </c:pt>
                <c:pt idx="6788">
                  <c:v>3.6800000000036799</c:v>
                </c:pt>
                <c:pt idx="6789">
                  <c:v>3.6880000000036901</c:v>
                </c:pt>
                <c:pt idx="6790">
                  <c:v>3.6960000000036999</c:v>
                </c:pt>
                <c:pt idx="6791">
                  <c:v>3.7040000000037101</c:v>
                </c:pt>
                <c:pt idx="6792">
                  <c:v>3.7120000000037101</c:v>
                </c:pt>
                <c:pt idx="6793">
                  <c:v>3.7200000000037199</c:v>
                </c:pt>
                <c:pt idx="6794">
                  <c:v>3.7280000000037301</c:v>
                </c:pt>
                <c:pt idx="6795">
                  <c:v>3.7360000000037399</c:v>
                </c:pt>
                <c:pt idx="6796">
                  <c:v>3.7440000000037501</c:v>
                </c:pt>
                <c:pt idx="6797">
                  <c:v>3.7520000000037501</c:v>
                </c:pt>
                <c:pt idx="6798">
                  <c:v>3.7600000000037599</c:v>
                </c:pt>
                <c:pt idx="6799">
                  <c:v>3.7680000000037701</c:v>
                </c:pt>
                <c:pt idx="6800">
                  <c:v>3.7760000000037799</c:v>
                </c:pt>
                <c:pt idx="6801">
                  <c:v>3.7840000000037901</c:v>
                </c:pt>
                <c:pt idx="6802">
                  <c:v>3.7920000000037901</c:v>
                </c:pt>
                <c:pt idx="6803">
                  <c:v>3.8000000000037999</c:v>
                </c:pt>
                <c:pt idx="6804">
                  <c:v>3.8080000000038101</c:v>
                </c:pt>
                <c:pt idx="6805">
                  <c:v>3.8160000000038199</c:v>
                </c:pt>
                <c:pt idx="6806">
                  <c:v>3.8240000000038301</c:v>
                </c:pt>
                <c:pt idx="6807">
                  <c:v>3.8320000000038301</c:v>
                </c:pt>
                <c:pt idx="6808">
                  <c:v>3.8400000000038399</c:v>
                </c:pt>
                <c:pt idx="6809">
                  <c:v>3.8480000000038501</c:v>
                </c:pt>
                <c:pt idx="6810">
                  <c:v>3.8560000000038599</c:v>
                </c:pt>
                <c:pt idx="6811">
                  <c:v>3.8640000000038701</c:v>
                </c:pt>
                <c:pt idx="6812">
                  <c:v>3.8720000000038701</c:v>
                </c:pt>
                <c:pt idx="6813">
                  <c:v>3.8800000000038799</c:v>
                </c:pt>
                <c:pt idx="6814">
                  <c:v>3.8880000000038901</c:v>
                </c:pt>
                <c:pt idx="6815">
                  <c:v>3.8960000000038999</c:v>
                </c:pt>
                <c:pt idx="6816">
                  <c:v>3.9040000000039101</c:v>
                </c:pt>
                <c:pt idx="6817">
                  <c:v>3.9120000000039097</c:v>
                </c:pt>
                <c:pt idx="6818">
                  <c:v>3.9200000000039203</c:v>
                </c:pt>
                <c:pt idx="6819">
                  <c:v>3.9280000000039301</c:v>
                </c:pt>
                <c:pt idx="6820">
                  <c:v>3.9360000000039399</c:v>
                </c:pt>
                <c:pt idx="6821">
                  <c:v>3.9440000000039506</c:v>
                </c:pt>
                <c:pt idx="6822">
                  <c:v>3.9520000000039497</c:v>
                </c:pt>
                <c:pt idx="6823">
                  <c:v>3.9600000000039604</c:v>
                </c:pt>
                <c:pt idx="6824">
                  <c:v>3.9680000000039701</c:v>
                </c:pt>
                <c:pt idx="6825">
                  <c:v>3.9760000000039799</c:v>
                </c:pt>
                <c:pt idx="6826">
                  <c:v>3.9840000000039906</c:v>
                </c:pt>
                <c:pt idx="6827">
                  <c:v>3.9920000000039897</c:v>
                </c:pt>
                <c:pt idx="6828">
                  <c:v>4.0000000000040004</c:v>
                </c:pt>
                <c:pt idx="6829">
                  <c:v>4.0080000000040101</c:v>
                </c:pt>
                <c:pt idx="6830">
                  <c:v>4.0160000000040199</c:v>
                </c:pt>
                <c:pt idx="6831">
                  <c:v>4.0240000000040306</c:v>
                </c:pt>
                <c:pt idx="6832">
                  <c:v>4.0320000000040297</c:v>
                </c:pt>
                <c:pt idx="6833">
                  <c:v>4.0400000000040404</c:v>
                </c:pt>
                <c:pt idx="6834">
                  <c:v>4.0480000000040501</c:v>
                </c:pt>
                <c:pt idx="6835">
                  <c:v>4.0560000000040599</c:v>
                </c:pt>
                <c:pt idx="6836">
                  <c:v>4.0640000000040706</c:v>
                </c:pt>
                <c:pt idx="6837">
                  <c:v>4.0720000000040697</c:v>
                </c:pt>
                <c:pt idx="6838">
                  <c:v>4.0800000000040804</c:v>
                </c:pt>
                <c:pt idx="6839">
                  <c:v>4.0880000000040901</c:v>
                </c:pt>
                <c:pt idx="6840">
                  <c:v>4.0960000000040999</c:v>
                </c:pt>
                <c:pt idx="6841">
                  <c:v>4.1040000000041097</c:v>
                </c:pt>
                <c:pt idx="6842">
                  <c:v>4.1120000000041097</c:v>
                </c:pt>
                <c:pt idx="6843">
                  <c:v>4.1200000000041204</c:v>
                </c:pt>
                <c:pt idx="6844">
                  <c:v>4.1280000000041301</c:v>
                </c:pt>
                <c:pt idx="6845">
                  <c:v>4.1360000000041399</c:v>
                </c:pt>
                <c:pt idx="6846">
                  <c:v>4.1440000000041497</c:v>
                </c:pt>
                <c:pt idx="6847">
                  <c:v>4.1520000000041497</c:v>
                </c:pt>
                <c:pt idx="6848">
                  <c:v>4.1600000000041604</c:v>
                </c:pt>
                <c:pt idx="6849">
                  <c:v>4.1680000000041701</c:v>
                </c:pt>
                <c:pt idx="6850">
                  <c:v>4.1760000000041799</c:v>
                </c:pt>
                <c:pt idx="6851">
                  <c:v>4.1840000000041897</c:v>
                </c:pt>
                <c:pt idx="6852">
                  <c:v>4.1920000000041897</c:v>
                </c:pt>
                <c:pt idx="6853">
                  <c:v>4.2000000000042004</c:v>
                </c:pt>
                <c:pt idx="6854">
                  <c:v>4.2080000000042102</c:v>
                </c:pt>
                <c:pt idx="6855">
                  <c:v>4.2160000000042199</c:v>
                </c:pt>
                <c:pt idx="6856">
                  <c:v>4.2240000000042297</c:v>
                </c:pt>
                <c:pt idx="6857">
                  <c:v>4.2320000000042297</c:v>
                </c:pt>
                <c:pt idx="6858">
                  <c:v>4.2400000000042404</c:v>
                </c:pt>
                <c:pt idx="6859">
                  <c:v>4.2480000000042502</c:v>
                </c:pt>
                <c:pt idx="6860">
                  <c:v>4.2560000000042599</c:v>
                </c:pt>
                <c:pt idx="6861">
                  <c:v>4.2640000000042697</c:v>
                </c:pt>
                <c:pt idx="6862">
                  <c:v>4.2720000000042697</c:v>
                </c:pt>
                <c:pt idx="6863">
                  <c:v>4.2800000000042804</c:v>
                </c:pt>
                <c:pt idx="6864">
                  <c:v>4.2880000000042902</c:v>
                </c:pt>
                <c:pt idx="6865">
                  <c:v>4.2960000000042999</c:v>
                </c:pt>
                <c:pt idx="6866">
                  <c:v>4.3040000000043097</c:v>
                </c:pt>
                <c:pt idx="6867">
                  <c:v>4.3120000000043097</c:v>
                </c:pt>
                <c:pt idx="6868">
                  <c:v>4.3200000000043204</c:v>
                </c:pt>
                <c:pt idx="6869">
                  <c:v>4.3280000000043302</c:v>
                </c:pt>
                <c:pt idx="6870">
                  <c:v>4.3360000000043399</c:v>
                </c:pt>
                <c:pt idx="6871">
                  <c:v>4.3440000000043497</c:v>
                </c:pt>
                <c:pt idx="6872">
                  <c:v>4.3520000000043497</c:v>
                </c:pt>
                <c:pt idx="6873">
                  <c:v>4.3600000000043604</c:v>
                </c:pt>
                <c:pt idx="6874">
                  <c:v>4.3680000000043702</c:v>
                </c:pt>
                <c:pt idx="6875">
                  <c:v>4.3760000000043799</c:v>
                </c:pt>
                <c:pt idx="6876">
                  <c:v>4.3840000000043897</c:v>
                </c:pt>
                <c:pt idx="6877">
                  <c:v>4.3920000000043897</c:v>
                </c:pt>
                <c:pt idx="6878">
                  <c:v>4.4000000000044004</c:v>
                </c:pt>
                <c:pt idx="6879">
                  <c:v>4.4080000000044102</c:v>
                </c:pt>
                <c:pt idx="6880">
                  <c:v>4.4160000000044199</c:v>
                </c:pt>
                <c:pt idx="6881">
                  <c:v>4.4240000000044297</c:v>
                </c:pt>
                <c:pt idx="6882">
                  <c:v>4.4320000000044297</c:v>
                </c:pt>
                <c:pt idx="6883">
                  <c:v>4.4400000000044404</c:v>
                </c:pt>
                <c:pt idx="6884">
                  <c:v>4.4480000000044502</c:v>
                </c:pt>
                <c:pt idx="6885">
                  <c:v>4.4560000000044599</c:v>
                </c:pt>
                <c:pt idx="6886">
                  <c:v>4.4640000000044697</c:v>
                </c:pt>
                <c:pt idx="6887">
                  <c:v>4.4720000000044697</c:v>
                </c:pt>
                <c:pt idx="6888">
                  <c:v>4.4800000000044804</c:v>
                </c:pt>
                <c:pt idx="6889">
                  <c:v>4.4880000000044902</c:v>
                </c:pt>
                <c:pt idx="6890">
                  <c:v>4.4960000000045</c:v>
                </c:pt>
                <c:pt idx="6891">
                  <c:v>4.5040000000045097</c:v>
                </c:pt>
                <c:pt idx="6892">
                  <c:v>4.5120000000045097</c:v>
                </c:pt>
                <c:pt idx="6893">
                  <c:v>4.5200000000045204</c:v>
                </c:pt>
                <c:pt idx="6894">
                  <c:v>4.5280000000045302</c:v>
                </c:pt>
                <c:pt idx="6895">
                  <c:v>4.53600000000454</c:v>
                </c:pt>
                <c:pt idx="6896">
                  <c:v>4.5440000000045497</c:v>
                </c:pt>
                <c:pt idx="6897">
                  <c:v>4.5520000000045497</c:v>
                </c:pt>
                <c:pt idx="6898">
                  <c:v>4.5600000000045604</c:v>
                </c:pt>
                <c:pt idx="6899">
                  <c:v>4.5680000000045702</c:v>
                </c:pt>
                <c:pt idx="6900">
                  <c:v>4.57600000000458</c:v>
                </c:pt>
                <c:pt idx="6901">
                  <c:v>4.5840000000045897</c:v>
                </c:pt>
                <c:pt idx="6902">
                  <c:v>4.5920000000045897</c:v>
                </c:pt>
                <c:pt idx="6903">
                  <c:v>4.6000000000046004</c:v>
                </c:pt>
                <c:pt idx="6904">
                  <c:v>4.6080000000046102</c:v>
                </c:pt>
                <c:pt idx="6905">
                  <c:v>4.61600000000462</c:v>
                </c:pt>
                <c:pt idx="6906">
                  <c:v>4.6240000000046297</c:v>
                </c:pt>
                <c:pt idx="6907">
                  <c:v>4.6320000000046297</c:v>
                </c:pt>
                <c:pt idx="6908">
                  <c:v>4.6400000000046404</c:v>
                </c:pt>
                <c:pt idx="6909">
                  <c:v>4.6480000000046502</c:v>
                </c:pt>
                <c:pt idx="6910">
                  <c:v>4.65600000000466</c:v>
                </c:pt>
                <c:pt idx="6911">
                  <c:v>4.6640000000046697</c:v>
                </c:pt>
                <c:pt idx="6912">
                  <c:v>4.6720000000046698</c:v>
                </c:pt>
                <c:pt idx="6913">
                  <c:v>4.6800000000046804</c:v>
                </c:pt>
                <c:pt idx="6914">
                  <c:v>4.6880000000046902</c:v>
                </c:pt>
                <c:pt idx="6915">
                  <c:v>4.6960000000047</c:v>
                </c:pt>
                <c:pt idx="6916">
                  <c:v>4.7040000000047097</c:v>
                </c:pt>
                <c:pt idx="6917">
                  <c:v>4.7120000000047098</c:v>
                </c:pt>
                <c:pt idx="6918">
                  <c:v>4.7200000000047204</c:v>
                </c:pt>
                <c:pt idx="6919">
                  <c:v>4.7280000000047302</c:v>
                </c:pt>
                <c:pt idx="6920">
                  <c:v>4.73600000000474</c:v>
                </c:pt>
                <c:pt idx="6921">
                  <c:v>4.7440000000047498</c:v>
                </c:pt>
                <c:pt idx="6922">
                  <c:v>4.7520000000047498</c:v>
                </c:pt>
                <c:pt idx="6923">
                  <c:v>4.7600000000047604</c:v>
                </c:pt>
                <c:pt idx="6924">
                  <c:v>4.7680000000047702</c:v>
                </c:pt>
                <c:pt idx="6925">
                  <c:v>4.77600000000478</c:v>
                </c:pt>
                <c:pt idx="6926">
                  <c:v>4.7840000000047898</c:v>
                </c:pt>
                <c:pt idx="6927">
                  <c:v>4.7920000000047898</c:v>
                </c:pt>
                <c:pt idx="6928">
                  <c:v>4.8000000000048004</c:v>
                </c:pt>
                <c:pt idx="6929">
                  <c:v>4.8080000000048102</c:v>
                </c:pt>
                <c:pt idx="6930">
                  <c:v>4.81600000000482</c:v>
                </c:pt>
                <c:pt idx="6931">
                  <c:v>4.8240000000048298</c:v>
                </c:pt>
                <c:pt idx="6932">
                  <c:v>4.8320000000048298</c:v>
                </c:pt>
                <c:pt idx="6933">
                  <c:v>4.8400000000048404</c:v>
                </c:pt>
                <c:pt idx="6934">
                  <c:v>4.8480000000048502</c:v>
                </c:pt>
                <c:pt idx="6935">
                  <c:v>4.85600000000486</c:v>
                </c:pt>
                <c:pt idx="6936">
                  <c:v>4.8640000000048698</c:v>
                </c:pt>
                <c:pt idx="6937">
                  <c:v>4.8720000000048698</c:v>
                </c:pt>
                <c:pt idx="6938">
                  <c:v>4.8800000000048795</c:v>
                </c:pt>
                <c:pt idx="6939">
                  <c:v>4.8880000000048902</c:v>
                </c:pt>
                <c:pt idx="6940">
                  <c:v>4.8960000000049</c:v>
                </c:pt>
                <c:pt idx="6941">
                  <c:v>4.9040000000049098</c:v>
                </c:pt>
                <c:pt idx="6942">
                  <c:v>4.9120000000049098</c:v>
                </c:pt>
                <c:pt idx="6943">
                  <c:v>4.9200000000049195</c:v>
                </c:pt>
                <c:pt idx="6944">
                  <c:v>4.9280000000049302</c:v>
                </c:pt>
                <c:pt idx="6945">
                  <c:v>4.93600000000494</c:v>
                </c:pt>
                <c:pt idx="6946">
                  <c:v>4.9440000000049498</c:v>
                </c:pt>
                <c:pt idx="6947">
                  <c:v>4.9520000000049498</c:v>
                </c:pt>
                <c:pt idx="6948">
                  <c:v>4.9600000000049596</c:v>
                </c:pt>
                <c:pt idx="6949">
                  <c:v>4.9680000000049702</c:v>
                </c:pt>
                <c:pt idx="6950">
                  <c:v>4.97600000000498</c:v>
                </c:pt>
                <c:pt idx="6951">
                  <c:v>4.9840000000049898</c:v>
                </c:pt>
                <c:pt idx="6952">
                  <c:v>4.9920000000049898</c:v>
                </c:pt>
                <c:pt idx="6953">
                  <c:v>5.0000000000049996</c:v>
                </c:pt>
                <c:pt idx="6954">
                  <c:v>5.0080000000050102</c:v>
                </c:pt>
                <c:pt idx="6955">
                  <c:v>5.01600000000502</c:v>
                </c:pt>
                <c:pt idx="6956">
                  <c:v>5.0240000000050298</c:v>
                </c:pt>
                <c:pt idx="6957">
                  <c:v>5.0320000000050298</c:v>
                </c:pt>
                <c:pt idx="6958">
                  <c:v>5.0400000000050396</c:v>
                </c:pt>
                <c:pt idx="6959">
                  <c:v>5.0480000000050502</c:v>
                </c:pt>
                <c:pt idx="6960">
                  <c:v>5.05600000000506</c:v>
                </c:pt>
                <c:pt idx="6961">
                  <c:v>5.0640000000050698</c:v>
                </c:pt>
                <c:pt idx="6962">
                  <c:v>5.0720000000050698</c:v>
                </c:pt>
                <c:pt idx="6963">
                  <c:v>5.0800000000050796</c:v>
                </c:pt>
                <c:pt idx="6964">
                  <c:v>5.0880000000050902</c:v>
                </c:pt>
                <c:pt idx="6965">
                  <c:v>5.0960000000051</c:v>
                </c:pt>
                <c:pt idx="6966">
                  <c:v>5.1040000000051098</c:v>
                </c:pt>
                <c:pt idx="6967">
                  <c:v>5.1120000000051098</c:v>
                </c:pt>
                <c:pt idx="6968">
                  <c:v>5.1200000000051196</c:v>
                </c:pt>
                <c:pt idx="6969">
                  <c:v>5.1280000000051302</c:v>
                </c:pt>
                <c:pt idx="6970">
                  <c:v>5.13600000000514</c:v>
                </c:pt>
                <c:pt idx="6971">
                  <c:v>5.1440000000051498</c:v>
                </c:pt>
                <c:pt idx="6972">
                  <c:v>5.1520000000051498</c:v>
                </c:pt>
                <c:pt idx="6973">
                  <c:v>5.1600000000051596</c:v>
                </c:pt>
                <c:pt idx="6974">
                  <c:v>5.1680000000051702</c:v>
                </c:pt>
                <c:pt idx="6975">
                  <c:v>5.17600000000518</c:v>
                </c:pt>
                <c:pt idx="6976">
                  <c:v>5.1840000000051898</c:v>
                </c:pt>
                <c:pt idx="6977">
                  <c:v>5.1920000000051898</c:v>
                </c:pt>
                <c:pt idx="6978">
                  <c:v>5.2000000000051996</c:v>
                </c:pt>
                <c:pt idx="6979">
                  <c:v>5.2080000000052102</c:v>
                </c:pt>
                <c:pt idx="6980">
                  <c:v>5.21600000000522</c:v>
                </c:pt>
                <c:pt idx="6981">
                  <c:v>5.2240000000052298</c:v>
                </c:pt>
                <c:pt idx="6982">
                  <c:v>5.2320000000052298</c:v>
                </c:pt>
                <c:pt idx="6983">
                  <c:v>5.2400000000052396</c:v>
                </c:pt>
                <c:pt idx="6984">
                  <c:v>5.2480000000052502</c:v>
                </c:pt>
                <c:pt idx="6985">
                  <c:v>5.25600000000526</c:v>
                </c:pt>
                <c:pt idx="6986">
                  <c:v>5.2640000000052698</c:v>
                </c:pt>
                <c:pt idx="6987">
                  <c:v>5.2720000000052698</c:v>
                </c:pt>
                <c:pt idx="6988">
                  <c:v>5.2800000000052796</c:v>
                </c:pt>
                <c:pt idx="6989">
                  <c:v>5.2880000000052902</c:v>
                </c:pt>
                <c:pt idx="6990">
                  <c:v>5.2960000000053</c:v>
                </c:pt>
                <c:pt idx="6991">
                  <c:v>5.3040000000053098</c:v>
                </c:pt>
                <c:pt idx="6992">
                  <c:v>5.3120000000053098</c:v>
                </c:pt>
                <c:pt idx="6993">
                  <c:v>5.3200000000053196</c:v>
                </c:pt>
                <c:pt idx="6994">
                  <c:v>5.3280000000053303</c:v>
                </c:pt>
                <c:pt idx="6995">
                  <c:v>5.33600000000534</c:v>
                </c:pt>
                <c:pt idx="6996">
                  <c:v>5.3440000000053498</c:v>
                </c:pt>
                <c:pt idx="6997">
                  <c:v>5.3520000000053498</c:v>
                </c:pt>
                <c:pt idx="6998">
                  <c:v>5.3600000000053596</c:v>
                </c:pt>
                <c:pt idx="6999">
                  <c:v>5.3680000000053703</c:v>
                </c:pt>
                <c:pt idx="7000">
                  <c:v>5.37600000000538</c:v>
                </c:pt>
                <c:pt idx="7001">
                  <c:v>5.3840000000053898</c:v>
                </c:pt>
                <c:pt idx="7002">
                  <c:v>5.3920000000053898</c:v>
                </c:pt>
                <c:pt idx="7003">
                  <c:v>5.4000000000053996</c:v>
                </c:pt>
                <c:pt idx="7004">
                  <c:v>5.4080000000054103</c:v>
                </c:pt>
                <c:pt idx="7005">
                  <c:v>5.41600000000542</c:v>
                </c:pt>
                <c:pt idx="7006">
                  <c:v>5.4240000000054298</c:v>
                </c:pt>
                <c:pt idx="7007">
                  <c:v>5.4320000000054298</c:v>
                </c:pt>
                <c:pt idx="7008">
                  <c:v>5.4400000000054396</c:v>
                </c:pt>
                <c:pt idx="7009">
                  <c:v>5.4480000000054503</c:v>
                </c:pt>
                <c:pt idx="7010">
                  <c:v>5.45600000000546</c:v>
                </c:pt>
                <c:pt idx="7011">
                  <c:v>5.4640000000054698</c:v>
                </c:pt>
                <c:pt idx="7012">
                  <c:v>5.4720000000054698</c:v>
                </c:pt>
                <c:pt idx="7013">
                  <c:v>5.4800000000054796</c:v>
                </c:pt>
                <c:pt idx="7014">
                  <c:v>5.4880000000054903</c:v>
                </c:pt>
                <c:pt idx="7015">
                  <c:v>5.4960000000055</c:v>
                </c:pt>
                <c:pt idx="7016">
                  <c:v>5.5040000000055098</c:v>
                </c:pt>
                <c:pt idx="7017">
                  <c:v>5.5120000000055098</c:v>
                </c:pt>
                <c:pt idx="7018">
                  <c:v>5.5200000000055196</c:v>
                </c:pt>
                <c:pt idx="7019">
                  <c:v>5.5280000000055303</c:v>
                </c:pt>
                <c:pt idx="7020">
                  <c:v>5.53600000000554</c:v>
                </c:pt>
                <c:pt idx="7021">
                  <c:v>5.5440000000055498</c:v>
                </c:pt>
                <c:pt idx="7022">
                  <c:v>5.5520000000055498</c:v>
                </c:pt>
                <c:pt idx="7023">
                  <c:v>5.5600000000055596</c:v>
                </c:pt>
                <c:pt idx="7024">
                  <c:v>5.5680000000055703</c:v>
                </c:pt>
                <c:pt idx="7025">
                  <c:v>5.57600000000558</c:v>
                </c:pt>
                <c:pt idx="7026">
                  <c:v>5.5840000000055898</c:v>
                </c:pt>
                <c:pt idx="7027">
                  <c:v>5.5920000000055898</c:v>
                </c:pt>
                <c:pt idx="7028">
                  <c:v>5.6000000000055996</c:v>
                </c:pt>
                <c:pt idx="7029">
                  <c:v>5.6080000000056103</c:v>
                </c:pt>
                <c:pt idx="7030">
                  <c:v>5.6160000000056201</c:v>
                </c:pt>
                <c:pt idx="7031">
                  <c:v>5.6240000000056298</c:v>
                </c:pt>
                <c:pt idx="7032">
                  <c:v>5.6320000000056298</c:v>
                </c:pt>
                <c:pt idx="7033">
                  <c:v>5.6400000000056396</c:v>
                </c:pt>
                <c:pt idx="7034">
                  <c:v>5.6480000000056503</c:v>
                </c:pt>
                <c:pt idx="7035">
                  <c:v>5.6560000000056601</c:v>
                </c:pt>
                <c:pt idx="7036">
                  <c:v>5.6640000000056698</c:v>
                </c:pt>
                <c:pt idx="7037">
                  <c:v>5.6720000000056698</c:v>
                </c:pt>
                <c:pt idx="7038">
                  <c:v>5.6800000000056796</c:v>
                </c:pt>
                <c:pt idx="7039">
                  <c:v>5.6880000000056903</c:v>
                </c:pt>
                <c:pt idx="7040">
                  <c:v>5.6960000000057001</c:v>
                </c:pt>
                <c:pt idx="7041">
                  <c:v>5.7040000000057098</c:v>
                </c:pt>
                <c:pt idx="7042">
                  <c:v>5.7120000000057098</c:v>
                </c:pt>
                <c:pt idx="7043">
                  <c:v>5.7200000000057196</c:v>
                </c:pt>
                <c:pt idx="7044">
                  <c:v>5.7280000000057303</c:v>
                </c:pt>
                <c:pt idx="7045">
                  <c:v>5.7360000000057401</c:v>
                </c:pt>
                <c:pt idx="7046">
                  <c:v>5.7440000000057498</c:v>
                </c:pt>
                <c:pt idx="7047">
                  <c:v>5.7520000000057498</c:v>
                </c:pt>
                <c:pt idx="7048">
                  <c:v>5.7600000000057596</c:v>
                </c:pt>
                <c:pt idx="7049">
                  <c:v>5.7680000000057703</c:v>
                </c:pt>
                <c:pt idx="7050">
                  <c:v>5.7760000000057801</c:v>
                </c:pt>
                <c:pt idx="7051">
                  <c:v>5.7840000000057898</c:v>
                </c:pt>
                <c:pt idx="7052">
                  <c:v>5.7920000000057899</c:v>
                </c:pt>
                <c:pt idx="7053">
                  <c:v>5.8000000000057996</c:v>
                </c:pt>
                <c:pt idx="7054">
                  <c:v>5.8080000000058103</c:v>
                </c:pt>
                <c:pt idx="7055">
                  <c:v>5.8160000000058201</c:v>
                </c:pt>
                <c:pt idx="7056">
                  <c:v>5.8240000000058298</c:v>
                </c:pt>
                <c:pt idx="7057">
                  <c:v>5.8320000000058299</c:v>
                </c:pt>
                <c:pt idx="7058">
                  <c:v>5.8400000000058396</c:v>
                </c:pt>
                <c:pt idx="7059">
                  <c:v>5.8480000000058503</c:v>
                </c:pt>
                <c:pt idx="7060">
                  <c:v>5.8560000000058601</c:v>
                </c:pt>
                <c:pt idx="7061">
                  <c:v>5.8640000000058699</c:v>
                </c:pt>
                <c:pt idx="7062">
                  <c:v>5.8720000000058699</c:v>
                </c:pt>
                <c:pt idx="7063">
                  <c:v>5.8800000000058796</c:v>
                </c:pt>
                <c:pt idx="7064">
                  <c:v>5.8880000000058903</c:v>
                </c:pt>
                <c:pt idx="7065">
                  <c:v>5.8960000000059001</c:v>
                </c:pt>
                <c:pt idx="7066">
                  <c:v>5.9040000000059099</c:v>
                </c:pt>
                <c:pt idx="7067">
                  <c:v>5.9120000000059099</c:v>
                </c:pt>
                <c:pt idx="7068">
                  <c:v>5.9200000000059196</c:v>
                </c:pt>
                <c:pt idx="7069">
                  <c:v>5.9280000000059303</c:v>
                </c:pt>
                <c:pt idx="7070">
                  <c:v>5.9360000000059401</c:v>
                </c:pt>
                <c:pt idx="7071">
                  <c:v>5.9440000000059499</c:v>
                </c:pt>
                <c:pt idx="7072">
                  <c:v>5.9520000000059499</c:v>
                </c:pt>
                <c:pt idx="7073">
                  <c:v>5.9600000000059596</c:v>
                </c:pt>
                <c:pt idx="7074">
                  <c:v>5.9680000000059703</c:v>
                </c:pt>
                <c:pt idx="7075">
                  <c:v>5.9760000000059801</c:v>
                </c:pt>
                <c:pt idx="7076">
                  <c:v>5.9840000000059899</c:v>
                </c:pt>
                <c:pt idx="7077">
                  <c:v>5.9920000000059899</c:v>
                </c:pt>
                <c:pt idx="7078">
                  <c:v>6.0000000000059996</c:v>
                </c:pt>
                <c:pt idx="7079">
                  <c:v>6.0080000000060103</c:v>
                </c:pt>
                <c:pt idx="7080">
                  <c:v>6.0160000000060201</c:v>
                </c:pt>
                <c:pt idx="7081">
                  <c:v>6.0240000000060299</c:v>
                </c:pt>
                <c:pt idx="7082">
                  <c:v>6.0320000000060299</c:v>
                </c:pt>
                <c:pt idx="7083">
                  <c:v>6.0400000000060396</c:v>
                </c:pt>
                <c:pt idx="7084">
                  <c:v>6.0480000000060503</c:v>
                </c:pt>
                <c:pt idx="7085">
                  <c:v>6.0560000000060601</c:v>
                </c:pt>
                <c:pt idx="7086">
                  <c:v>6.0640000000060699</c:v>
                </c:pt>
                <c:pt idx="7087">
                  <c:v>6.0720000000060699</c:v>
                </c:pt>
                <c:pt idx="7088">
                  <c:v>6.0800000000060797</c:v>
                </c:pt>
                <c:pt idx="7089">
                  <c:v>6.0880000000060903</c:v>
                </c:pt>
                <c:pt idx="7090">
                  <c:v>6.0960000000061001</c:v>
                </c:pt>
                <c:pt idx="7091">
                  <c:v>6.1040000000061099</c:v>
                </c:pt>
                <c:pt idx="7092">
                  <c:v>6.1120000000061099</c:v>
                </c:pt>
                <c:pt idx="7093">
                  <c:v>6.1200000000061197</c:v>
                </c:pt>
                <c:pt idx="7094">
                  <c:v>6.1280000000061303</c:v>
                </c:pt>
                <c:pt idx="7095">
                  <c:v>6.1360000000061401</c:v>
                </c:pt>
                <c:pt idx="7096">
                  <c:v>6.1440000000061499</c:v>
                </c:pt>
                <c:pt idx="7097">
                  <c:v>6.1520000000061499</c:v>
                </c:pt>
                <c:pt idx="7098">
                  <c:v>6.1600000000061597</c:v>
                </c:pt>
                <c:pt idx="7099">
                  <c:v>6.1680000000061703</c:v>
                </c:pt>
                <c:pt idx="7100">
                  <c:v>6.1760000000061801</c:v>
                </c:pt>
                <c:pt idx="7101">
                  <c:v>6.1840000000061899</c:v>
                </c:pt>
                <c:pt idx="7102">
                  <c:v>6.1920000000061899</c:v>
                </c:pt>
                <c:pt idx="7103">
                  <c:v>6.2000000000061997</c:v>
                </c:pt>
                <c:pt idx="7104">
                  <c:v>6.2080000000062103</c:v>
                </c:pt>
                <c:pt idx="7105">
                  <c:v>6.2160000000062201</c:v>
                </c:pt>
                <c:pt idx="7106">
                  <c:v>6.2240000000062299</c:v>
                </c:pt>
                <c:pt idx="7107">
                  <c:v>6.2320000000062299</c:v>
                </c:pt>
                <c:pt idx="7108">
                  <c:v>6.2400000000062397</c:v>
                </c:pt>
                <c:pt idx="7109">
                  <c:v>6.2480000000062503</c:v>
                </c:pt>
                <c:pt idx="7110">
                  <c:v>6.2560000000062601</c:v>
                </c:pt>
                <c:pt idx="7111">
                  <c:v>6.2640000000062699</c:v>
                </c:pt>
                <c:pt idx="7112">
                  <c:v>6.2720000000062699</c:v>
                </c:pt>
                <c:pt idx="7113">
                  <c:v>6.2800000000062797</c:v>
                </c:pt>
                <c:pt idx="7114">
                  <c:v>6.2880000000062903</c:v>
                </c:pt>
                <c:pt idx="7115">
                  <c:v>6.2960000000063001</c:v>
                </c:pt>
                <c:pt idx="7116">
                  <c:v>6.3040000000063099</c:v>
                </c:pt>
                <c:pt idx="7117">
                  <c:v>6.3120000000063099</c:v>
                </c:pt>
                <c:pt idx="7118">
                  <c:v>6.3200000000063197</c:v>
                </c:pt>
                <c:pt idx="7119">
                  <c:v>6.3280000000063303</c:v>
                </c:pt>
                <c:pt idx="7120">
                  <c:v>6.3360000000063401</c:v>
                </c:pt>
                <c:pt idx="7121">
                  <c:v>6.3440000000063499</c:v>
                </c:pt>
                <c:pt idx="7122">
                  <c:v>6.3520000000063499</c:v>
                </c:pt>
                <c:pt idx="7123">
                  <c:v>6.3600000000063597</c:v>
                </c:pt>
                <c:pt idx="7124">
                  <c:v>6.3680000000063703</c:v>
                </c:pt>
                <c:pt idx="7125">
                  <c:v>6.3760000000063801</c:v>
                </c:pt>
                <c:pt idx="7126">
                  <c:v>6.3840000000063899</c:v>
                </c:pt>
                <c:pt idx="7127">
                  <c:v>6.3920000000063899</c:v>
                </c:pt>
                <c:pt idx="7128">
                  <c:v>6.4000000000063997</c:v>
                </c:pt>
                <c:pt idx="7129">
                  <c:v>6.4080000000064103</c:v>
                </c:pt>
                <c:pt idx="7130">
                  <c:v>6.4160000000064201</c:v>
                </c:pt>
                <c:pt idx="7131">
                  <c:v>6.4240000000064299</c:v>
                </c:pt>
                <c:pt idx="7132">
                  <c:v>6.4320000000064299</c:v>
                </c:pt>
                <c:pt idx="7133">
                  <c:v>6.4400000000064397</c:v>
                </c:pt>
                <c:pt idx="7134">
                  <c:v>6.4480000000064503</c:v>
                </c:pt>
                <c:pt idx="7135">
                  <c:v>6.4560000000064601</c:v>
                </c:pt>
                <c:pt idx="7136">
                  <c:v>6.4640000000064699</c:v>
                </c:pt>
                <c:pt idx="7137">
                  <c:v>6.4720000000064699</c:v>
                </c:pt>
                <c:pt idx="7138">
                  <c:v>6.4800000000064797</c:v>
                </c:pt>
                <c:pt idx="7139">
                  <c:v>6.4880000000064904</c:v>
                </c:pt>
                <c:pt idx="7140">
                  <c:v>6.4960000000065001</c:v>
                </c:pt>
                <c:pt idx="7141">
                  <c:v>6.5040000000065099</c:v>
                </c:pt>
                <c:pt idx="7142">
                  <c:v>6.5120000000065099</c:v>
                </c:pt>
                <c:pt idx="7143">
                  <c:v>6.5200000000065197</c:v>
                </c:pt>
                <c:pt idx="7144">
                  <c:v>6.5280000000065304</c:v>
                </c:pt>
                <c:pt idx="7145">
                  <c:v>6.5360000000065401</c:v>
                </c:pt>
                <c:pt idx="7146">
                  <c:v>6.5440000000065499</c:v>
                </c:pt>
                <c:pt idx="7147">
                  <c:v>6.5520000000065499</c:v>
                </c:pt>
                <c:pt idx="7148">
                  <c:v>6.5600000000065597</c:v>
                </c:pt>
                <c:pt idx="7149">
                  <c:v>6.5680000000065704</c:v>
                </c:pt>
                <c:pt idx="7150">
                  <c:v>6.5760000000065801</c:v>
                </c:pt>
                <c:pt idx="7151">
                  <c:v>6.5840000000065899</c:v>
                </c:pt>
                <c:pt idx="7152">
                  <c:v>6.5920000000065899</c:v>
                </c:pt>
                <c:pt idx="7153">
                  <c:v>6.6000000000065997</c:v>
                </c:pt>
                <c:pt idx="7154">
                  <c:v>6.6080000000066104</c:v>
                </c:pt>
                <c:pt idx="7155">
                  <c:v>6.6160000000066201</c:v>
                </c:pt>
                <c:pt idx="7156">
                  <c:v>6.6240000000066299</c:v>
                </c:pt>
                <c:pt idx="7157">
                  <c:v>6.6320000000066299</c:v>
                </c:pt>
                <c:pt idx="7158">
                  <c:v>6.6400000000066397</c:v>
                </c:pt>
                <c:pt idx="7159">
                  <c:v>6.6480000000066504</c:v>
                </c:pt>
                <c:pt idx="7160">
                  <c:v>6.6560000000066601</c:v>
                </c:pt>
                <c:pt idx="7161">
                  <c:v>6.6640000000066699</c:v>
                </c:pt>
                <c:pt idx="7162">
                  <c:v>6.6720000000066699</c:v>
                </c:pt>
                <c:pt idx="7163">
                  <c:v>6.6800000000066797</c:v>
                </c:pt>
                <c:pt idx="7164">
                  <c:v>6.6880000000066904</c:v>
                </c:pt>
                <c:pt idx="7165">
                  <c:v>6.6960000000067001</c:v>
                </c:pt>
                <c:pt idx="7166">
                  <c:v>6.7040000000067099</c:v>
                </c:pt>
                <c:pt idx="7167">
                  <c:v>6.7120000000067099</c:v>
                </c:pt>
                <c:pt idx="7168">
                  <c:v>6.7200000000067197</c:v>
                </c:pt>
                <c:pt idx="7169">
                  <c:v>6.7280000000067304</c:v>
                </c:pt>
                <c:pt idx="7170">
                  <c:v>6.7360000000067402</c:v>
                </c:pt>
                <c:pt idx="7171">
                  <c:v>6.7440000000067499</c:v>
                </c:pt>
                <c:pt idx="7172">
                  <c:v>6.7520000000067499</c:v>
                </c:pt>
                <c:pt idx="7173">
                  <c:v>6.7600000000067597</c:v>
                </c:pt>
                <c:pt idx="7174">
                  <c:v>6.7680000000067704</c:v>
                </c:pt>
                <c:pt idx="7175">
                  <c:v>6.7760000000067802</c:v>
                </c:pt>
                <c:pt idx="7176">
                  <c:v>6.7840000000067899</c:v>
                </c:pt>
                <c:pt idx="7177">
                  <c:v>6.7920000000067899</c:v>
                </c:pt>
                <c:pt idx="7178">
                  <c:v>6.8000000000067997</c:v>
                </c:pt>
                <c:pt idx="7179">
                  <c:v>6.8080000000068104</c:v>
                </c:pt>
                <c:pt idx="7180">
                  <c:v>6.8160000000068202</c:v>
                </c:pt>
                <c:pt idx="7181">
                  <c:v>6.8240000000068299</c:v>
                </c:pt>
                <c:pt idx="7182">
                  <c:v>6.8320000000068299</c:v>
                </c:pt>
                <c:pt idx="7183">
                  <c:v>6.8400000000068397</c:v>
                </c:pt>
                <c:pt idx="7184">
                  <c:v>6.8480000000068504</c:v>
                </c:pt>
                <c:pt idx="7185">
                  <c:v>6.8560000000068602</c:v>
                </c:pt>
                <c:pt idx="7186">
                  <c:v>6.8640000000068699</c:v>
                </c:pt>
                <c:pt idx="7187">
                  <c:v>6.8720000000068699</c:v>
                </c:pt>
                <c:pt idx="7188">
                  <c:v>6.8800000000068797</c:v>
                </c:pt>
                <c:pt idx="7189">
                  <c:v>6.8880000000068904</c:v>
                </c:pt>
                <c:pt idx="7190">
                  <c:v>6.8960000000069002</c:v>
                </c:pt>
                <c:pt idx="7191">
                  <c:v>6.9040000000069099</c:v>
                </c:pt>
                <c:pt idx="7192">
                  <c:v>6.9120000000069099</c:v>
                </c:pt>
                <c:pt idx="7193">
                  <c:v>6.9200000000069197</c:v>
                </c:pt>
                <c:pt idx="7194">
                  <c:v>6.9280000000069304</c:v>
                </c:pt>
                <c:pt idx="7195">
                  <c:v>6.9360000000069402</c:v>
                </c:pt>
                <c:pt idx="7196">
                  <c:v>6.9440000000069499</c:v>
                </c:pt>
                <c:pt idx="7197">
                  <c:v>6.95200000000695</c:v>
                </c:pt>
                <c:pt idx="7198">
                  <c:v>6.9600000000069597</c:v>
                </c:pt>
                <c:pt idx="7199">
                  <c:v>6.9680000000069704</c:v>
                </c:pt>
                <c:pt idx="7200">
                  <c:v>6.9760000000069802</c:v>
                </c:pt>
                <c:pt idx="7201">
                  <c:v>6.9840000000069899</c:v>
                </c:pt>
                <c:pt idx="7202">
                  <c:v>6.99200000000699</c:v>
                </c:pt>
                <c:pt idx="7203">
                  <c:v>7.0000000000069997</c:v>
                </c:pt>
                <c:pt idx="7204">
                  <c:v>7.0080000000070104</c:v>
                </c:pt>
                <c:pt idx="7205">
                  <c:v>7.0160000000070202</c:v>
                </c:pt>
                <c:pt idx="7206">
                  <c:v>7.02400000000703</c:v>
                </c:pt>
                <c:pt idx="7207">
                  <c:v>7.03200000000703</c:v>
                </c:pt>
                <c:pt idx="7208">
                  <c:v>7.0400000000070397</c:v>
                </c:pt>
                <c:pt idx="7209">
                  <c:v>7.0480000000070504</c:v>
                </c:pt>
                <c:pt idx="7210">
                  <c:v>7.0560000000070602</c:v>
                </c:pt>
                <c:pt idx="7211">
                  <c:v>7.06400000000707</c:v>
                </c:pt>
                <c:pt idx="7212">
                  <c:v>7.07200000000707</c:v>
                </c:pt>
                <c:pt idx="7213">
                  <c:v>7.0800000000070797</c:v>
                </c:pt>
                <c:pt idx="7214">
                  <c:v>7.0880000000070904</c:v>
                </c:pt>
                <c:pt idx="7215">
                  <c:v>7.0960000000071002</c:v>
                </c:pt>
                <c:pt idx="7216">
                  <c:v>7.10400000000711</c:v>
                </c:pt>
                <c:pt idx="7217">
                  <c:v>7.11200000000711</c:v>
                </c:pt>
                <c:pt idx="7218">
                  <c:v>7.1200000000071197</c:v>
                </c:pt>
                <c:pt idx="7219">
                  <c:v>7.1280000000071304</c:v>
                </c:pt>
                <c:pt idx="7220">
                  <c:v>7.1360000000071402</c:v>
                </c:pt>
                <c:pt idx="7221">
                  <c:v>7.14400000000715</c:v>
                </c:pt>
                <c:pt idx="7222">
                  <c:v>7.15200000000715</c:v>
                </c:pt>
                <c:pt idx="7223">
                  <c:v>7.1600000000071597</c:v>
                </c:pt>
                <c:pt idx="7224">
                  <c:v>7.1680000000071704</c:v>
                </c:pt>
                <c:pt idx="7225">
                  <c:v>7.1760000000071802</c:v>
                </c:pt>
                <c:pt idx="7226">
                  <c:v>7.18400000000719</c:v>
                </c:pt>
                <c:pt idx="7227">
                  <c:v>7.19200000000719</c:v>
                </c:pt>
                <c:pt idx="7228">
                  <c:v>7.2000000000071998</c:v>
                </c:pt>
                <c:pt idx="7229">
                  <c:v>7.2080000000072104</c:v>
                </c:pt>
                <c:pt idx="7230">
                  <c:v>7.2160000000072202</c:v>
                </c:pt>
                <c:pt idx="7231">
                  <c:v>7.22400000000723</c:v>
                </c:pt>
                <c:pt idx="7232">
                  <c:v>7.23200000000723</c:v>
                </c:pt>
                <c:pt idx="7233">
                  <c:v>7.2400000000072398</c:v>
                </c:pt>
                <c:pt idx="7234">
                  <c:v>7.2480000000072504</c:v>
                </c:pt>
                <c:pt idx="7235">
                  <c:v>7.2560000000072602</c:v>
                </c:pt>
                <c:pt idx="7236">
                  <c:v>7.26400000000727</c:v>
                </c:pt>
                <c:pt idx="7237">
                  <c:v>7.27200000000727</c:v>
                </c:pt>
                <c:pt idx="7238">
                  <c:v>7.2800000000072798</c:v>
                </c:pt>
                <c:pt idx="7239">
                  <c:v>7.2880000000072904</c:v>
                </c:pt>
                <c:pt idx="7240">
                  <c:v>7.2960000000073002</c:v>
                </c:pt>
                <c:pt idx="7241">
                  <c:v>7.30400000000731</c:v>
                </c:pt>
                <c:pt idx="7242">
                  <c:v>7.31200000000731</c:v>
                </c:pt>
                <c:pt idx="7243">
                  <c:v>7.3200000000073198</c:v>
                </c:pt>
                <c:pt idx="7244">
                  <c:v>7.3280000000073304</c:v>
                </c:pt>
                <c:pt idx="7245">
                  <c:v>7.3360000000073402</c:v>
                </c:pt>
                <c:pt idx="7246">
                  <c:v>7.34400000000735</c:v>
                </c:pt>
                <c:pt idx="7247">
                  <c:v>7.35200000000735</c:v>
                </c:pt>
                <c:pt idx="7248">
                  <c:v>7.3600000000073598</c:v>
                </c:pt>
                <c:pt idx="7249">
                  <c:v>7.3680000000073704</c:v>
                </c:pt>
                <c:pt idx="7250">
                  <c:v>7.3760000000073802</c:v>
                </c:pt>
                <c:pt idx="7251">
                  <c:v>7.38400000000739</c:v>
                </c:pt>
                <c:pt idx="7252">
                  <c:v>7.39200000000739</c:v>
                </c:pt>
                <c:pt idx="7253">
                  <c:v>7.4000000000073998</c:v>
                </c:pt>
                <c:pt idx="7254">
                  <c:v>7.4080000000074104</c:v>
                </c:pt>
                <c:pt idx="7255">
                  <c:v>7.4160000000074202</c:v>
                </c:pt>
                <c:pt idx="7256">
                  <c:v>7.42400000000743</c:v>
                </c:pt>
                <c:pt idx="7257">
                  <c:v>7.43200000000743</c:v>
                </c:pt>
                <c:pt idx="7258">
                  <c:v>7.4400000000074398</c:v>
                </c:pt>
                <c:pt idx="7259">
                  <c:v>7.4480000000074504</c:v>
                </c:pt>
                <c:pt idx="7260">
                  <c:v>7.4560000000074602</c:v>
                </c:pt>
                <c:pt idx="7261">
                  <c:v>7.46400000000747</c:v>
                </c:pt>
                <c:pt idx="7262">
                  <c:v>7.47200000000747</c:v>
                </c:pt>
                <c:pt idx="7263">
                  <c:v>7.4800000000074798</c:v>
                </c:pt>
                <c:pt idx="7264">
                  <c:v>7.4880000000074904</c:v>
                </c:pt>
                <c:pt idx="7265">
                  <c:v>7.4960000000075002</c:v>
                </c:pt>
                <c:pt idx="7266">
                  <c:v>7.50400000000751</c:v>
                </c:pt>
                <c:pt idx="7267">
                  <c:v>7.51200000000751</c:v>
                </c:pt>
                <c:pt idx="7268">
                  <c:v>7.5200000000075198</c:v>
                </c:pt>
                <c:pt idx="7269">
                  <c:v>7.5280000000075304</c:v>
                </c:pt>
                <c:pt idx="7270">
                  <c:v>7.5360000000075402</c:v>
                </c:pt>
                <c:pt idx="7271">
                  <c:v>7.54400000000755</c:v>
                </c:pt>
                <c:pt idx="7272">
                  <c:v>7.55200000000755</c:v>
                </c:pt>
                <c:pt idx="7273">
                  <c:v>7.5600000000075598</c:v>
                </c:pt>
                <c:pt idx="7274">
                  <c:v>7.5680000000075704</c:v>
                </c:pt>
                <c:pt idx="7275">
                  <c:v>7.5760000000075802</c:v>
                </c:pt>
                <c:pt idx="7276">
                  <c:v>7.58400000000759</c:v>
                </c:pt>
                <c:pt idx="7277">
                  <c:v>7.59200000000759</c:v>
                </c:pt>
                <c:pt idx="7278">
                  <c:v>7.6000000000075998</c:v>
                </c:pt>
                <c:pt idx="7279">
                  <c:v>7.6080000000076105</c:v>
                </c:pt>
                <c:pt idx="7280">
                  <c:v>7.6160000000076202</c:v>
                </c:pt>
                <c:pt idx="7281">
                  <c:v>7.62400000000763</c:v>
                </c:pt>
                <c:pt idx="7282">
                  <c:v>7.63200000000763</c:v>
                </c:pt>
                <c:pt idx="7283">
                  <c:v>7.6400000000076398</c:v>
                </c:pt>
                <c:pt idx="7284">
                  <c:v>7.6480000000076505</c:v>
                </c:pt>
                <c:pt idx="7285">
                  <c:v>7.6560000000076602</c:v>
                </c:pt>
                <c:pt idx="7286">
                  <c:v>7.66400000000767</c:v>
                </c:pt>
                <c:pt idx="7287">
                  <c:v>7.67200000000767</c:v>
                </c:pt>
                <c:pt idx="7288">
                  <c:v>7.6800000000076798</c:v>
                </c:pt>
                <c:pt idx="7289">
                  <c:v>7.6880000000076905</c:v>
                </c:pt>
                <c:pt idx="7290">
                  <c:v>7.6960000000077002</c:v>
                </c:pt>
                <c:pt idx="7291">
                  <c:v>7.70400000000771</c:v>
                </c:pt>
                <c:pt idx="7292">
                  <c:v>7.71200000000771</c:v>
                </c:pt>
                <c:pt idx="7293">
                  <c:v>7.7200000000077198</c:v>
                </c:pt>
                <c:pt idx="7294">
                  <c:v>7.7280000000077305</c:v>
                </c:pt>
                <c:pt idx="7295">
                  <c:v>7.7360000000077402</c:v>
                </c:pt>
                <c:pt idx="7296">
                  <c:v>7.74400000000775</c:v>
                </c:pt>
                <c:pt idx="7297">
                  <c:v>7.75200000000775</c:v>
                </c:pt>
                <c:pt idx="7298">
                  <c:v>7.7600000000077598</c:v>
                </c:pt>
                <c:pt idx="7299">
                  <c:v>7.7680000000077705</c:v>
                </c:pt>
                <c:pt idx="7300">
                  <c:v>7.7760000000077802</c:v>
                </c:pt>
                <c:pt idx="7301">
                  <c:v>7.78400000000779</c:v>
                </c:pt>
                <c:pt idx="7302">
                  <c:v>7.79200000000779</c:v>
                </c:pt>
                <c:pt idx="7303">
                  <c:v>7.8000000000077998</c:v>
                </c:pt>
                <c:pt idx="7304">
                  <c:v>7.8080000000078105</c:v>
                </c:pt>
                <c:pt idx="7305">
                  <c:v>7.8160000000078202</c:v>
                </c:pt>
                <c:pt idx="7306">
                  <c:v>7.82400000000783</c:v>
                </c:pt>
                <c:pt idx="7307">
                  <c:v>7.8320000000078291</c:v>
                </c:pt>
                <c:pt idx="7308">
                  <c:v>7.8400000000078407</c:v>
                </c:pt>
                <c:pt idx="7309">
                  <c:v>7.8480000000078505</c:v>
                </c:pt>
                <c:pt idx="7310">
                  <c:v>7.8560000000078603</c:v>
                </c:pt>
                <c:pt idx="7311">
                  <c:v>7.86400000000787</c:v>
                </c:pt>
                <c:pt idx="7312">
                  <c:v>7.8720000000078691</c:v>
                </c:pt>
                <c:pt idx="7313">
                  <c:v>7.8800000000078807</c:v>
                </c:pt>
                <c:pt idx="7314">
                  <c:v>7.8880000000078905</c:v>
                </c:pt>
                <c:pt idx="7315">
                  <c:v>7.8960000000079003</c:v>
                </c:pt>
                <c:pt idx="7316">
                  <c:v>7.90400000000791</c:v>
                </c:pt>
                <c:pt idx="7317">
                  <c:v>7.9120000000079092</c:v>
                </c:pt>
                <c:pt idx="7318">
                  <c:v>7.9200000000079207</c:v>
                </c:pt>
                <c:pt idx="7319">
                  <c:v>7.9280000000079305</c:v>
                </c:pt>
                <c:pt idx="7320">
                  <c:v>7.9360000000079403</c:v>
                </c:pt>
                <c:pt idx="7321">
                  <c:v>7.94400000000795</c:v>
                </c:pt>
                <c:pt idx="7322">
                  <c:v>7.9520000000079492</c:v>
                </c:pt>
                <c:pt idx="7323">
                  <c:v>7.9600000000079607</c:v>
                </c:pt>
                <c:pt idx="7324">
                  <c:v>7.9680000000079705</c:v>
                </c:pt>
                <c:pt idx="7325">
                  <c:v>7.9760000000079803</c:v>
                </c:pt>
                <c:pt idx="7326">
                  <c:v>7.98400000000799</c:v>
                </c:pt>
                <c:pt idx="7327">
                  <c:v>7.9920000000079892</c:v>
                </c:pt>
                <c:pt idx="7328">
                  <c:v>8.0000000000080007</c:v>
                </c:pt>
                <c:pt idx="7329">
                  <c:v>8.0080000000080105</c:v>
                </c:pt>
                <c:pt idx="7330">
                  <c:v>8.0160000000080203</c:v>
                </c:pt>
                <c:pt idx="7331">
                  <c:v>8.02400000000803</c:v>
                </c:pt>
                <c:pt idx="7332">
                  <c:v>8.0320000000080292</c:v>
                </c:pt>
                <c:pt idx="7333">
                  <c:v>8.0400000000080407</c:v>
                </c:pt>
                <c:pt idx="7334">
                  <c:v>8.0480000000080505</c:v>
                </c:pt>
                <c:pt idx="7335">
                  <c:v>8.0560000000080603</c:v>
                </c:pt>
                <c:pt idx="7336">
                  <c:v>8.06400000000807</c:v>
                </c:pt>
                <c:pt idx="7337">
                  <c:v>8.0720000000080692</c:v>
                </c:pt>
                <c:pt idx="7338">
                  <c:v>8.0800000000080807</c:v>
                </c:pt>
                <c:pt idx="7339">
                  <c:v>8.0880000000080905</c:v>
                </c:pt>
                <c:pt idx="7340">
                  <c:v>8.0960000000081003</c:v>
                </c:pt>
                <c:pt idx="7341">
                  <c:v>8.10400000000811</c:v>
                </c:pt>
                <c:pt idx="7342">
                  <c:v>8.1120000000081092</c:v>
                </c:pt>
                <c:pt idx="7343">
                  <c:v>8.1200000000081207</c:v>
                </c:pt>
                <c:pt idx="7344">
                  <c:v>8.1280000000081305</c:v>
                </c:pt>
                <c:pt idx="7345">
                  <c:v>8.1360000000081403</c:v>
                </c:pt>
                <c:pt idx="7346">
                  <c:v>8.1440000000081501</c:v>
                </c:pt>
                <c:pt idx="7347">
                  <c:v>8.1520000000081492</c:v>
                </c:pt>
                <c:pt idx="7348">
                  <c:v>8.1600000000081607</c:v>
                </c:pt>
                <c:pt idx="7349">
                  <c:v>8.1680000000081705</c:v>
                </c:pt>
                <c:pt idx="7350">
                  <c:v>8.1760000000081803</c:v>
                </c:pt>
                <c:pt idx="7351">
                  <c:v>8.1840000000081901</c:v>
                </c:pt>
                <c:pt idx="7352">
                  <c:v>8.1920000000081892</c:v>
                </c:pt>
                <c:pt idx="7353">
                  <c:v>8.2000000000082007</c:v>
                </c:pt>
                <c:pt idx="7354">
                  <c:v>8.2080000000082105</c:v>
                </c:pt>
                <c:pt idx="7355">
                  <c:v>8.2160000000082203</c:v>
                </c:pt>
                <c:pt idx="7356">
                  <c:v>8.2240000000082301</c:v>
                </c:pt>
                <c:pt idx="7357">
                  <c:v>8.2320000000082292</c:v>
                </c:pt>
                <c:pt idx="7358">
                  <c:v>8.2400000000082407</c:v>
                </c:pt>
                <c:pt idx="7359">
                  <c:v>8.2480000000082505</c:v>
                </c:pt>
                <c:pt idx="7360">
                  <c:v>8.2560000000082603</c:v>
                </c:pt>
                <c:pt idx="7361">
                  <c:v>8.2640000000082701</c:v>
                </c:pt>
                <c:pt idx="7362">
                  <c:v>8.2720000000082692</c:v>
                </c:pt>
                <c:pt idx="7363">
                  <c:v>8.2800000000082807</c:v>
                </c:pt>
                <c:pt idx="7364">
                  <c:v>8.2880000000082905</c:v>
                </c:pt>
                <c:pt idx="7365">
                  <c:v>8.2960000000083003</c:v>
                </c:pt>
                <c:pt idx="7366">
                  <c:v>8.3040000000083101</c:v>
                </c:pt>
                <c:pt idx="7367">
                  <c:v>8.3120000000083092</c:v>
                </c:pt>
                <c:pt idx="7368">
                  <c:v>8.3200000000083207</c:v>
                </c:pt>
                <c:pt idx="7369">
                  <c:v>8.3280000000083305</c:v>
                </c:pt>
                <c:pt idx="7370">
                  <c:v>8.3360000000083403</c:v>
                </c:pt>
                <c:pt idx="7371">
                  <c:v>8.3440000000083501</c:v>
                </c:pt>
                <c:pt idx="7372">
                  <c:v>8.3520000000083492</c:v>
                </c:pt>
                <c:pt idx="7373">
                  <c:v>8.3600000000083607</c:v>
                </c:pt>
                <c:pt idx="7374">
                  <c:v>8.3680000000083705</c:v>
                </c:pt>
                <c:pt idx="7375">
                  <c:v>8.3760000000083803</c:v>
                </c:pt>
                <c:pt idx="7376">
                  <c:v>8.3840000000083901</c:v>
                </c:pt>
                <c:pt idx="7377">
                  <c:v>8.3920000000083892</c:v>
                </c:pt>
                <c:pt idx="7378">
                  <c:v>8.4000000000084007</c:v>
                </c:pt>
                <c:pt idx="7379">
                  <c:v>8.4080000000084105</c:v>
                </c:pt>
                <c:pt idx="7380">
                  <c:v>8.4160000000084203</c:v>
                </c:pt>
                <c:pt idx="7381">
                  <c:v>8.4240000000084301</c:v>
                </c:pt>
                <c:pt idx="7382">
                  <c:v>8.4320000000084292</c:v>
                </c:pt>
                <c:pt idx="7383">
                  <c:v>8.4400000000084408</c:v>
                </c:pt>
                <c:pt idx="7384">
                  <c:v>8.4480000000084505</c:v>
                </c:pt>
                <c:pt idx="7385">
                  <c:v>8.4560000000084603</c:v>
                </c:pt>
                <c:pt idx="7386">
                  <c:v>8.4640000000084701</c:v>
                </c:pt>
                <c:pt idx="7387">
                  <c:v>8.4720000000084692</c:v>
                </c:pt>
                <c:pt idx="7388">
                  <c:v>8.4800000000084808</c:v>
                </c:pt>
                <c:pt idx="7389">
                  <c:v>8.4880000000084905</c:v>
                </c:pt>
                <c:pt idx="7390">
                  <c:v>8.4960000000085003</c:v>
                </c:pt>
                <c:pt idx="7391">
                  <c:v>8.5040000000085101</c:v>
                </c:pt>
                <c:pt idx="7392">
                  <c:v>8.5120000000085092</c:v>
                </c:pt>
                <c:pt idx="7393">
                  <c:v>8.5200000000085208</c:v>
                </c:pt>
                <c:pt idx="7394">
                  <c:v>8.5280000000085305</c:v>
                </c:pt>
                <c:pt idx="7395">
                  <c:v>8.5360000000085403</c:v>
                </c:pt>
                <c:pt idx="7396">
                  <c:v>8.5440000000085501</c:v>
                </c:pt>
                <c:pt idx="7397">
                  <c:v>8.5520000000085492</c:v>
                </c:pt>
                <c:pt idx="7398">
                  <c:v>8.5600000000085608</c:v>
                </c:pt>
                <c:pt idx="7399">
                  <c:v>8.5680000000085705</c:v>
                </c:pt>
                <c:pt idx="7400">
                  <c:v>8.5760000000085803</c:v>
                </c:pt>
                <c:pt idx="7401">
                  <c:v>8.5840000000085901</c:v>
                </c:pt>
                <c:pt idx="7402">
                  <c:v>8.5920000000085892</c:v>
                </c:pt>
                <c:pt idx="7403">
                  <c:v>8.6000000000086008</c:v>
                </c:pt>
                <c:pt idx="7404">
                  <c:v>8.6080000000086105</c:v>
                </c:pt>
                <c:pt idx="7405">
                  <c:v>8.6160000000086203</c:v>
                </c:pt>
                <c:pt idx="7406">
                  <c:v>8.6240000000086301</c:v>
                </c:pt>
                <c:pt idx="7407">
                  <c:v>8.6320000000086292</c:v>
                </c:pt>
                <c:pt idx="7408">
                  <c:v>8.6400000000086408</c:v>
                </c:pt>
                <c:pt idx="7409">
                  <c:v>8.6480000000086505</c:v>
                </c:pt>
                <c:pt idx="7410">
                  <c:v>8.6560000000086603</c:v>
                </c:pt>
                <c:pt idx="7411">
                  <c:v>8.6640000000086701</c:v>
                </c:pt>
                <c:pt idx="7412">
                  <c:v>8.6720000000086692</c:v>
                </c:pt>
                <c:pt idx="7413">
                  <c:v>8.6800000000086808</c:v>
                </c:pt>
                <c:pt idx="7414">
                  <c:v>8.6880000000086905</c:v>
                </c:pt>
                <c:pt idx="7415">
                  <c:v>8.6960000000087003</c:v>
                </c:pt>
                <c:pt idx="7416">
                  <c:v>8.7040000000087101</c:v>
                </c:pt>
                <c:pt idx="7417">
                  <c:v>8.7120000000087092</c:v>
                </c:pt>
                <c:pt idx="7418">
                  <c:v>8.7200000000087208</c:v>
                </c:pt>
                <c:pt idx="7419">
                  <c:v>8.7280000000087306</c:v>
                </c:pt>
                <c:pt idx="7420">
                  <c:v>8.7360000000087403</c:v>
                </c:pt>
                <c:pt idx="7421">
                  <c:v>8.7440000000087501</c:v>
                </c:pt>
                <c:pt idx="7422">
                  <c:v>8.7520000000087492</c:v>
                </c:pt>
                <c:pt idx="7423">
                  <c:v>8.7600000000087608</c:v>
                </c:pt>
                <c:pt idx="7424">
                  <c:v>8.7680000000087706</c:v>
                </c:pt>
                <c:pt idx="7425">
                  <c:v>8.7760000000087803</c:v>
                </c:pt>
                <c:pt idx="7426">
                  <c:v>8.7840000000087901</c:v>
                </c:pt>
                <c:pt idx="7427">
                  <c:v>8.7920000000087892</c:v>
                </c:pt>
                <c:pt idx="7428">
                  <c:v>8.8000000000088008</c:v>
                </c:pt>
                <c:pt idx="7429">
                  <c:v>8.8080000000088106</c:v>
                </c:pt>
                <c:pt idx="7430">
                  <c:v>8.8160000000088203</c:v>
                </c:pt>
                <c:pt idx="7431">
                  <c:v>8.8240000000088301</c:v>
                </c:pt>
                <c:pt idx="7432">
                  <c:v>8.8320000000088292</c:v>
                </c:pt>
                <c:pt idx="7433">
                  <c:v>8.8400000000088408</c:v>
                </c:pt>
                <c:pt idx="7434">
                  <c:v>8.8480000000088506</c:v>
                </c:pt>
                <c:pt idx="7435">
                  <c:v>8.8560000000088603</c:v>
                </c:pt>
                <c:pt idx="7436">
                  <c:v>8.8640000000088701</c:v>
                </c:pt>
                <c:pt idx="7437">
                  <c:v>8.8720000000088692</c:v>
                </c:pt>
                <c:pt idx="7438">
                  <c:v>8.8800000000088808</c:v>
                </c:pt>
                <c:pt idx="7439">
                  <c:v>8.8880000000088906</c:v>
                </c:pt>
                <c:pt idx="7440">
                  <c:v>8.8960000000089003</c:v>
                </c:pt>
                <c:pt idx="7441">
                  <c:v>8.9040000000089101</c:v>
                </c:pt>
                <c:pt idx="7442">
                  <c:v>8.9120000000089092</c:v>
                </c:pt>
                <c:pt idx="7443">
                  <c:v>8.9200000000089208</c:v>
                </c:pt>
                <c:pt idx="7444">
                  <c:v>8.9280000000089306</c:v>
                </c:pt>
                <c:pt idx="7445">
                  <c:v>8.9360000000089403</c:v>
                </c:pt>
                <c:pt idx="7446">
                  <c:v>8.9440000000089501</c:v>
                </c:pt>
                <c:pt idx="7447">
                  <c:v>8.9520000000089492</c:v>
                </c:pt>
                <c:pt idx="7448">
                  <c:v>8.9600000000089608</c:v>
                </c:pt>
                <c:pt idx="7449">
                  <c:v>8.9680000000089706</c:v>
                </c:pt>
                <c:pt idx="7450">
                  <c:v>8.9760000000089804</c:v>
                </c:pt>
                <c:pt idx="7451">
                  <c:v>8.9840000000089901</c:v>
                </c:pt>
                <c:pt idx="7452">
                  <c:v>8.9920000000089892</c:v>
                </c:pt>
                <c:pt idx="7453">
                  <c:v>9.0000000000090008</c:v>
                </c:pt>
                <c:pt idx="7454">
                  <c:v>9.0080000000090106</c:v>
                </c:pt>
                <c:pt idx="7455">
                  <c:v>9.0160000000090204</c:v>
                </c:pt>
                <c:pt idx="7456">
                  <c:v>9.0240000000090301</c:v>
                </c:pt>
                <c:pt idx="7457">
                  <c:v>9.0320000000090293</c:v>
                </c:pt>
                <c:pt idx="7458">
                  <c:v>9.0400000000090408</c:v>
                </c:pt>
                <c:pt idx="7459">
                  <c:v>9.0480000000090506</c:v>
                </c:pt>
                <c:pt idx="7460">
                  <c:v>9.0560000000090604</c:v>
                </c:pt>
                <c:pt idx="7461">
                  <c:v>9.0640000000090701</c:v>
                </c:pt>
                <c:pt idx="7462">
                  <c:v>9.0720000000090693</c:v>
                </c:pt>
                <c:pt idx="7463">
                  <c:v>9.0800000000090808</c:v>
                </c:pt>
                <c:pt idx="7464">
                  <c:v>9.0880000000090906</c:v>
                </c:pt>
                <c:pt idx="7465">
                  <c:v>9.0960000000091004</c:v>
                </c:pt>
                <c:pt idx="7466">
                  <c:v>9.1040000000091101</c:v>
                </c:pt>
                <c:pt idx="7467">
                  <c:v>9.1120000000091093</c:v>
                </c:pt>
                <c:pt idx="7468">
                  <c:v>9.1200000000091208</c:v>
                </c:pt>
                <c:pt idx="7469">
                  <c:v>9.1280000000091306</c:v>
                </c:pt>
                <c:pt idx="7470">
                  <c:v>9.1360000000091404</c:v>
                </c:pt>
                <c:pt idx="7471">
                  <c:v>9.1440000000091501</c:v>
                </c:pt>
                <c:pt idx="7472">
                  <c:v>9.1520000000091493</c:v>
                </c:pt>
                <c:pt idx="7473">
                  <c:v>9.1600000000091608</c:v>
                </c:pt>
                <c:pt idx="7474">
                  <c:v>9.1680000000091706</c:v>
                </c:pt>
                <c:pt idx="7475">
                  <c:v>9.1760000000091804</c:v>
                </c:pt>
                <c:pt idx="7476">
                  <c:v>9.1840000000091901</c:v>
                </c:pt>
                <c:pt idx="7477">
                  <c:v>9.1920000000091893</c:v>
                </c:pt>
                <c:pt idx="7478">
                  <c:v>9.2000000000092008</c:v>
                </c:pt>
                <c:pt idx="7479">
                  <c:v>9.2080000000092106</c:v>
                </c:pt>
                <c:pt idx="7480">
                  <c:v>9.2160000000092204</c:v>
                </c:pt>
                <c:pt idx="7481">
                  <c:v>9.2240000000092301</c:v>
                </c:pt>
                <c:pt idx="7482">
                  <c:v>9.2320000000092293</c:v>
                </c:pt>
                <c:pt idx="7483">
                  <c:v>9.2400000000092408</c:v>
                </c:pt>
                <c:pt idx="7484">
                  <c:v>9.2480000000092506</c:v>
                </c:pt>
                <c:pt idx="7485">
                  <c:v>9.2560000000092604</c:v>
                </c:pt>
                <c:pt idx="7486">
                  <c:v>9.2640000000092702</c:v>
                </c:pt>
                <c:pt idx="7487">
                  <c:v>9.2720000000092693</c:v>
                </c:pt>
                <c:pt idx="7488">
                  <c:v>9.2800000000092808</c:v>
                </c:pt>
                <c:pt idx="7489">
                  <c:v>9.2880000000092906</c:v>
                </c:pt>
                <c:pt idx="7490">
                  <c:v>9.2960000000093004</c:v>
                </c:pt>
                <c:pt idx="7491">
                  <c:v>9.3040000000093102</c:v>
                </c:pt>
                <c:pt idx="7492">
                  <c:v>9.3120000000093093</c:v>
                </c:pt>
                <c:pt idx="7493">
                  <c:v>9.3200000000093208</c:v>
                </c:pt>
                <c:pt idx="7494">
                  <c:v>9.3280000000093306</c:v>
                </c:pt>
                <c:pt idx="7495">
                  <c:v>9.3360000000093404</c:v>
                </c:pt>
                <c:pt idx="7496">
                  <c:v>9.3440000000093502</c:v>
                </c:pt>
                <c:pt idx="7497">
                  <c:v>9.3520000000093493</c:v>
                </c:pt>
                <c:pt idx="7498">
                  <c:v>9.3600000000093608</c:v>
                </c:pt>
                <c:pt idx="7499">
                  <c:v>9.3680000000093706</c:v>
                </c:pt>
                <c:pt idx="7500">
                  <c:v>9.3760000000093804</c:v>
                </c:pt>
                <c:pt idx="7501">
                  <c:v>9.3840000000093902</c:v>
                </c:pt>
                <c:pt idx="7502">
                  <c:v>9.3920000000093893</c:v>
                </c:pt>
                <c:pt idx="7503">
                  <c:v>9.4000000000094008</c:v>
                </c:pt>
                <c:pt idx="7504">
                  <c:v>9.4080000000094106</c:v>
                </c:pt>
                <c:pt idx="7505">
                  <c:v>9.4160000000094204</c:v>
                </c:pt>
                <c:pt idx="7506">
                  <c:v>9.4240000000094302</c:v>
                </c:pt>
                <c:pt idx="7507">
                  <c:v>9.4320000000094293</c:v>
                </c:pt>
                <c:pt idx="7508">
                  <c:v>9.4400000000094408</c:v>
                </c:pt>
                <c:pt idx="7509">
                  <c:v>9.4480000000094506</c:v>
                </c:pt>
                <c:pt idx="7510">
                  <c:v>9.4560000000094604</c:v>
                </c:pt>
                <c:pt idx="7511">
                  <c:v>9.4640000000094702</c:v>
                </c:pt>
                <c:pt idx="7512">
                  <c:v>9.4720000000094693</c:v>
                </c:pt>
                <c:pt idx="7513">
                  <c:v>9.4800000000094808</c:v>
                </c:pt>
                <c:pt idx="7514">
                  <c:v>9.4880000000094906</c:v>
                </c:pt>
                <c:pt idx="7515">
                  <c:v>9.4960000000095004</c:v>
                </c:pt>
                <c:pt idx="7516">
                  <c:v>9.5040000000095102</c:v>
                </c:pt>
                <c:pt idx="7517">
                  <c:v>9.5120000000095093</c:v>
                </c:pt>
                <c:pt idx="7518">
                  <c:v>9.5200000000095208</c:v>
                </c:pt>
                <c:pt idx="7519">
                  <c:v>9.5280000000095306</c:v>
                </c:pt>
                <c:pt idx="7520">
                  <c:v>9.5360000000095404</c:v>
                </c:pt>
                <c:pt idx="7521">
                  <c:v>9.5440000000095502</c:v>
                </c:pt>
                <c:pt idx="7522">
                  <c:v>9.5520000000095493</c:v>
                </c:pt>
                <c:pt idx="7523">
                  <c:v>9.5600000000095608</c:v>
                </c:pt>
                <c:pt idx="7524">
                  <c:v>9.5680000000095706</c:v>
                </c:pt>
                <c:pt idx="7525">
                  <c:v>9.5760000000095804</c:v>
                </c:pt>
                <c:pt idx="7526">
                  <c:v>9.5840000000095902</c:v>
                </c:pt>
                <c:pt idx="7527">
                  <c:v>9.5920000000095893</c:v>
                </c:pt>
                <c:pt idx="7528">
                  <c:v>9.6000000000096009</c:v>
                </c:pt>
                <c:pt idx="7529">
                  <c:v>9.6080000000096106</c:v>
                </c:pt>
                <c:pt idx="7530">
                  <c:v>9.6160000000096204</c:v>
                </c:pt>
                <c:pt idx="7531">
                  <c:v>9.6240000000096302</c:v>
                </c:pt>
                <c:pt idx="7532">
                  <c:v>9.6320000000096293</c:v>
                </c:pt>
                <c:pt idx="7533">
                  <c:v>9.6400000000096409</c:v>
                </c:pt>
                <c:pt idx="7534">
                  <c:v>9.6480000000096506</c:v>
                </c:pt>
                <c:pt idx="7535">
                  <c:v>9.6560000000096604</c:v>
                </c:pt>
                <c:pt idx="7536">
                  <c:v>9.6640000000096702</c:v>
                </c:pt>
                <c:pt idx="7537">
                  <c:v>9.6720000000096693</c:v>
                </c:pt>
                <c:pt idx="7538">
                  <c:v>9.6800000000096809</c:v>
                </c:pt>
                <c:pt idx="7539">
                  <c:v>9.6880000000096906</c:v>
                </c:pt>
                <c:pt idx="7540">
                  <c:v>9.6960000000097004</c:v>
                </c:pt>
                <c:pt idx="7541">
                  <c:v>9.7040000000097102</c:v>
                </c:pt>
                <c:pt idx="7542">
                  <c:v>9.7120000000097093</c:v>
                </c:pt>
                <c:pt idx="7543">
                  <c:v>9.7200000000097209</c:v>
                </c:pt>
                <c:pt idx="7544">
                  <c:v>9.7280000000097306</c:v>
                </c:pt>
                <c:pt idx="7545">
                  <c:v>9.7360000000097404</c:v>
                </c:pt>
                <c:pt idx="7546">
                  <c:v>9.7440000000097502</c:v>
                </c:pt>
                <c:pt idx="7547">
                  <c:v>9.7520000000097493</c:v>
                </c:pt>
                <c:pt idx="7548">
                  <c:v>9.7600000000097591</c:v>
                </c:pt>
                <c:pt idx="7549">
                  <c:v>9.7680000000097706</c:v>
                </c:pt>
                <c:pt idx="7550">
                  <c:v>9.7760000000097804</c:v>
                </c:pt>
                <c:pt idx="7551">
                  <c:v>9.7840000000097902</c:v>
                </c:pt>
                <c:pt idx="7552">
                  <c:v>9.7920000000097893</c:v>
                </c:pt>
                <c:pt idx="7553">
                  <c:v>9.8000000000097991</c:v>
                </c:pt>
                <c:pt idx="7554">
                  <c:v>9.8080000000098106</c:v>
                </c:pt>
                <c:pt idx="7555">
                  <c:v>9.8160000000098204</c:v>
                </c:pt>
                <c:pt idx="7556">
                  <c:v>9.8240000000098302</c:v>
                </c:pt>
                <c:pt idx="7557">
                  <c:v>9.8320000000098293</c:v>
                </c:pt>
                <c:pt idx="7558">
                  <c:v>9.8400000000098391</c:v>
                </c:pt>
                <c:pt idx="7559">
                  <c:v>9.8480000000098507</c:v>
                </c:pt>
                <c:pt idx="7560">
                  <c:v>9.8560000000098604</c:v>
                </c:pt>
                <c:pt idx="7561">
                  <c:v>9.8640000000098702</c:v>
                </c:pt>
                <c:pt idx="7562">
                  <c:v>9.8720000000098693</c:v>
                </c:pt>
                <c:pt idx="7563">
                  <c:v>9.8800000000098791</c:v>
                </c:pt>
                <c:pt idx="7564">
                  <c:v>9.8880000000098907</c:v>
                </c:pt>
                <c:pt idx="7565">
                  <c:v>9.8960000000099004</c:v>
                </c:pt>
                <c:pt idx="7566">
                  <c:v>9.9040000000099102</c:v>
                </c:pt>
                <c:pt idx="7567">
                  <c:v>9.9120000000099093</c:v>
                </c:pt>
                <c:pt idx="7568">
                  <c:v>9.9200000000099191</c:v>
                </c:pt>
                <c:pt idx="7569">
                  <c:v>9.9280000000099307</c:v>
                </c:pt>
                <c:pt idx="7570">
                  <c:v>9.9360000000099404</c:v>
                </c:pt>
                <c:pt idx="7571">
                  <c:v>9.9440000000099502</c:v>
                </c:pt>
                <c:pt idx="7572">
                  <c:v>9.9520000000099493</c:v>
                </c:pt>
                <c:pt idx="7573">
                  <c:v>9.9600000000099591</c:v>
                </c:pt>
                <c:pt idx="7574">
                  <c:v>9.9680000000099707</c:v>
                </c:pt>
                <c:pt idx="7575">
                  <c:v>9.9760000000099804</c:v>
                </c:pt>
                <c:pt idx="7576">
                  <c:v>9.9840000000099902</c:v>
                </c:pt>
                <c:pt idx="7577">
                  <c:v>9.9920000000099893</c:v>
                </c:pt>
                <c:pt idx="7578">
                  <c:v>10.000000000009999</c:v>
                </c:pt>
                <c:pt idx="7579">
                  <c:v>10.00800000001</c:v>
                </c:pt>
                <c:pt idx="7580">
                  <c:v>10.016000000009999</c:v>
                </c:pt>
                <c:pt idx="7581">
                  <c:v>10.02400000001</c:v>
                </c:pt>
                <c:pt idx="7582">
                  <c:v>10.032000000009999</c:v>
                </c:pt>
                <c:pt idx="7583">
                  <c:v>10.04000000001</c:v>
                </c:pt>
                <c:pt idx="7584">
                  <c:v>10.048000000010001</c:v>
                </c:pt>
                <c:pt idx="7585">
                  <c:v>10.05600000001</c:v>
                </c:pt>
                <c:pt idx="7586">
                  <c:v>10.0640000000101</c:v>
                </c:pt>
                <c:pt idx="7587">
                  <c:v>10.072000000010101</c:v>
                </c:pt>
                <c:pt idx="7588">
                  <c:v>10.0800000000101</c:v>
                </c:pt>
                <c:pt idx="7589">
                  <c:v>10.0880000000101</c:v>
                </c:pt>
                <c:pt idx="7590">
                  <c:v>10.0960000000101</c:v>
                </c:pt>
                <c:pt idx="7591">
                  <c:v>10.1040000000101</c:v>
                </c:pt>
                <c:pt idx="7592">
                  <c:v>10.1120000000101</c:v>
                </c:pt>
                <c:pt idx="7593">
                  <c:v>10.1200000000101</c:v>
                </c:pt>
                <c:pt idx="7594">
                  <c:v>10.128000000010099</c:v>
                </c:pt>
                <c:pt idx="7595">
                  <c:v>10.1360000000101</c:v>
                </c:pt>
                <c:pt idx="7596">
                  <c:v>10.1440000000101</c:v>
                </c:pt>
                <c:pt idx="7597">
                  <c:v>10.152000000010101</c:v>
                </c:pt>
                <c:pt idx="7598">
                  <c:v>10.1600000000102</c:v>
                </c:pt>
                <c:pt idx="7599">
                  <c:v>10.168000000010201</c:v>
                </c:pt>
                <c:pt idx="7600">
                  <c:v>10.1760000000102</c:v>
                </c:pt>
                <c:pt idx="7601">
                  <c:v>10.184000000010201</c:v>
                </c:pt>
                <c:pt idx="7602">
                  <c:v>10.1920000000102</c:v>
                </c:pt>
                <c:pt idx="7603">
                  <c:v>10.200000000010199</c:v>
                </c:pt>
                <c:pt idx="7604">
                  <c:v>10.2080000000102</c:v>
                </c:pt>
                <c:pt idx="7605">
                  <c:v>10.216000000010199</c:v>
                </c:pt>
                <c:pt idx="7606">
                  <c:v>10.2240000000102</c:v>
                </c:pt>
                <c:pt idx="7607">
                  <c:v>10.232000000010199</c:v>
                </c:pt>
                <c:pt idx="7608">
                  <c:v>10.2400000000102</c:v>
                </c:pt>
                <c:pt idx="7609">
                  <c:v>10.248000000010201</c:v>
                </c:pt>
                <c:pt idx="7610">
                  <c:v>10.2560000000102</c:v>
                </c:pt>
                <c:pt idx="7611">
                  <c:v>10.2640000000103</c:v>
                </c:pt>
                <c:pt idx="7612">
                  <c:v>10.272000000010301</c:v>
                </c:pt>
                <c:pt idx="7613">
                  <c:v>10.2800000000103</c:v>
                </c:pt>
                <c:pt idx="7614">
                  <c:v>10.2880000000103</c:v>
                </c:pt>
                <c:pt idx="7615">
                  <c:v>10.2960000000103</c:v>
                </c:pt>
                <c:pt idx="7616">
                  <c:v>10.3040000000103</c:v>
                </c:pt>
                <c:pt idx="7617">
                  <c:v>10.3120000000103</c:v>
                </c:pt>
                <c:pt idx="7618">
                  <c:v>10.3200000000103</c:v>
                </c:pt>
                <c:pt idx="7619">
                  <c:v>10.328000000010299</c:v>
                </c:pt>
                <c:pt idx="7620">
                  <c:v>10.3360000000103</c:v>
                </c:pt>
                <c:pt idx="7621">
                  <c:v>10.344000000010301</c:v>
                </c:pt>
                <c:pt idx="7622">
                  <c:v>10.3520000000103</c:v>
                </c:pt>
                <c:pt idx="7623">
                  <c:v>10.3600000000104</c:v>
                </c:pt>
                <c:pt idx="7624">
                  <c:v>10.368000000010401</c:v>
                </c:pt>
                <c:pt idx="7625">
                  <c:v>10.3760000000104</c:v>
                </c:pt>
                <c:pt idx="7626">
                  <c:v>10.384000000010401</c:v>
                </c:pt>
                <c:pt idx="7627">
                  <c:v>10.3920000000104</c:v>
                </c:pt>
                <c:pt idx="7628">
                  <c:v>10.400000000010399</c:v>
                </c:pt>
                <c:pt idx="7629">
                  <c:v>10.4080000000104</c:v>
                </c:pt>
                <c:pt idx="7630">
                  <c:v>10.416000000010399</c:v>
                </c:pt>
                <c:pt idx="7631">
                  <c:v>10.4240000000104</c:v>
                </c:pt>
                <c:pt idx="7632">
                  <c:v>10.432000000010399</c:v>
                </c:pt>
                <c:pt idx="7633">
                  <c:v>10.4400000000104</c:v>
                </c:pt>
                <c:pt idx="7634">
                  <c:v>10.448000000010401</c:v>
                </c:pt>
                <c:pt idx="7635">
                  <c:v>10.4560000000104</c:v>
                </c:pt>
                <c:pt idx="7636">
                  <c:v>10.4640000000105</c:v>
                </c:pt>
                <c:pt idx="7637">
                  <c:v>10.472000000010501</c:v>
                </c:pt>
                <c:pt idx="7638">
                  <c:v>10.4800000000105</c:v>
                </c:pt>
                <c:pt idx="7639">
                  <c:v>10.4880000000105</c:v>
                </c:pt>
                <c:pt idx="7640">
                  <c:v>10.4960000000105</c:v>
                </c:pt>
                <c:pt idx="7641">
                  <c:v>10.5040000000105</c:v>
                </c:pt>
                <c:pt idx="7642">
                  <c:v>10.512000000010501</c:v>
                </c:pt>
                <c:pt idx="7643">
                  <c:v>10.5200000000105</c:v>
                </c:pt>
                <c:pt idx="7644">
                  <c:v>10.528000000010499</c:v>
                </c:pt>
                <c:pt idx="7645">
                  <c:v>10.5360000000105</c:v>
                </c:pt>
                <c:pt idx="7646">
                  <c:v>10.544000000010501</c:v>
                </c:pt>
                <c:pt idx="7647">
                  <c:v>10.5520000000105</c:v>
                </c:pt>
                <c:pt idx="7648">
                  <c:v>10.5600000000106</c:v>
                </c:pt>
                <c:pt idx="7649">
                  <c:v>10.568000000010601</c:v>
                </c:pt>
                <c:pt idx="7650">
                  <c:v>10.5760000000106</c:v>
                </c:pt>
                <c:pt idx="7651">
                  <c:v>10.584000000010601</c:v>
                </c:pt>
                <c:pt idx="7652">
                  <c:v>10.5920000000106</c:v>
                </c:pt>
                <c:pt idx="7653">
                  <c:v>10.600000000010599</c:v>
                </c:pt>
                <c:pt idx="7654">
                  <c:v>10.6080000000106</c:v>
                </c:pt>
                <c:pt idx="7655">
                  <c:v>10.616000000010599</c:v>
                </c:pt>
                <c:pt idx="7656">
                  <c:v>10.6240000000106</c:v>
                </c:pt>
                <c:pt idx="7657">
                  <c:v>10.632000000010599</c:v>
                </c:pt>
                <c:pt idx="7658">
                  <c:v>10.6400000000106</c:v>
                </c:pt>
                <c:pt idx="7659">
                  <c:v>10.648000000010601</c:v>
                </c:pt>
                <c:pt idx="7660">
                  <c:v>10.6560000000106</c:v>
                </c:pt>
                <c:pt idx="7661">
                  <c:v>10.6640000000107</c:v>
                </c:pt>
                <c:pt idx="7662">
                  <c:v>10.672000000010701</c:v>
                </c:pt>
                <c:pt idx="7663">
                  <c:v>10.6800000000107</c:v>
                </c:pt>
                <c:pt idx="7664">
                  <c:v>10.6880000000107</c:v>
                </c:pt>
                <c:pt idx="7665">
                  <c:v>10.696000000010701</c:v>
                </c:pt>
                <c:pt idx="7666">
                  <c:v>10.7040000000107</c:v>
                </c:pt>
                <c:pt idx="7667">
                  <c:v>10.712000000010701</c:v>
                </c:pt>
                <c:pt idx="7668">
                  <c:v>10.7200000000107</c:v>
                </c:pt>
                <c:pt idx="7669">
                  <c:v>10.728000000010699</c:v>
                </c:pt>
                <c:pt idx="7670">
                  <c:v>10.7360000000107</c:v>
                </c:pt>
                <c:pt idx="7671">
                  <c:v>10.744000000010701</c:v>
                </c:pt>
                <c:pt idx="7672">
                  <c:v>10.7520000000107</c:v>
                </c:pt>
                <c:pt idx="7673">
                  <c:v>10.7600000000108</c:v>
                </c:pt>
                <c:pt idx="7674">
                  <c:v>10.768000000010801</c:v>
                </c:pt>
                <c:pt idx="7675">
                  <c:v>10.7760000000108</c:v>
                </c:pt>
                <c:pt idx="7676">
                  <c:v>10.784000000010801</c:v>
                </c:pt>
                <c:pt idx="7677">
                  <c:v>10.7920000000108</c:v>
                </c:pt>
                <c:pt idx="7678">
                  <c:v>10.800000000010799</c:v>
                </c:pt>
                <c:pt idx="7679">
                  <c:v>10.8080000000108</c:v>
                </c:pt>
                <c:pt idx="7680">
                  <c:v>10.816000000010799</c:v>
                </c:pt>
                <c:pt idx="7681">
                  <c:v>10.8240000000108</c:v>
                </c:pt>
                <c:pt idx="7682">
                  <c:v>10.832000000010799</c:v>
                </c:pt>
                <c:pt idx="7683">
                  <c:v>10.8400000000108</c:v>
                </c:pt>
                <c:pt idx="7684">
                  <c:v>10.848000000010801</c:v>
                </c:pt>
                <c:pt idx="7685">
                  <c:v>10.8560000000108</c:v>
                </c:pt>
                <c:pt idx="7686">
                  <c:v>10.8640000000109</c:v>
                </c:pt>
                <c:pt idx="7687">
                  <c:v>10.872000000010901</c:v>
                </c:pt>
                <c:pt idx="7688">
                  <c:v>10.880000000010901</c:v>
                </c:pt>
                <c:pt idx="7689">
                  <c:v>10.8880000000109</c:v>
                </c:pt>
                <c:pt idx="7690">
                  <c:v>10.896000000010901</c:v>
                </c:pt>
                <c:pt idx="7691">
                  <c:v>10.9040000000109</c:v>
                </c:pt>
                <c:pt idx="7692">
                  <c:v>10.912000000010901</c:v>
                </c:pt>
                <c:pt idx="7693">
                  <c:v>10.9200000000109</c:v>
                </c:pt>
                <c:pt idx="7694">
                  <c:v>10.928000000010899</c:v>
                </c:pt>
                <c:pt idx="7695">
                  <c:v>10.9360000000109</c:v>
                </c:pt>
                <c:pt idx="7696">
                  <c:v>10.944000000010901</c:v>
                </c:pt>
                <c:pt idx="7697">
                  <c:v>10.9520000000109</c:v>
                </c:pt>
                <c:pt idx="7698">
                  <c:v>10.960000000010998</c:v>
                </c:pt>
                <c:pt idx="7699">
                  <c:v>10.968000000011001</c:v>
                </c:pt>
                <c:pt idx="7700">
                  <c:v>10.976000000011</c:v>
                </c:pt>
                <c:pt idx="7701">
                  <c:v>10.984000000011001</c:v>
                </c:pt>
                <c:pt idx="7702">
                  <c:v>10.992000000011</c:v>
                </c:pt>
                <c:pt idx="7703">
                  <c:v>11.000000000010999</c:v>
                </c:pt>
                <c:pt idx="7704">
                  <c:v>11.008000000011</c:v>
                </c:pt>
                <c:pt idx="7705">
                  <c:v>11.016000000010999</c:v>
                </c:pt>
                <c:pt idx="7706">
                  <c:v>11.024000000011</c:v>
                </c:pt>
                <c:pt idx="7707">
                  <c:v>11.032000000010999</c:v>
                </c:pt>
                <c:pt idx="7708">
                  <c:v>11.040000000011</c:v>
                </c:pt>
                <c:pt idx="7709">
                  <c:v>11.048000000011001</c:v>
                </c:pt>
                <c:pt idx="7710">
                  <c:v>11.056000000011</c:v>
                </c:pt>
                <c:pt idx="7711">
                  <c:v>11.064000000011101</c:v>
                </c:pt>
                <c:pt idx="7712">
                  <c:v>11.072000000011101</c:v>
                </c:pt>
                <c:pt idx="7713">
                  <c:v>11.080000000011101</c:v>
                </c:pt>
                <c:pt idx="7714">
                  <c:v>11.0880000000111</c:v>
                </c:pt>
                <c:pt idx="7715">
                  <c:v>11.096000000011101</c:v>
                </c:pt>
                <c:pt idx="7716">
                  <c:v>11.1040000000111</c:v>
                </c:pt>
                <c:pt idx="7717">
                  <c:v>11.112000000011101</c:v>
                </c:pt>
                <c:pt idx="7718">
                  <c:v>11.1200000000111</c:v>
                </c:pt>
                <c:pt idx="7719">
                  <c:v>11.128000000011099</c:v>
                </c:pt>
                <c:pt idx="7720">
                  <c:v>11.1360000000111</c:v>
                </c:pt>
                <c:pt idx="7721">
                  <c:v>11.144000000011101</c:v>
                </c:pt>
                <c:pt idx="7722">
                  <c:v>11.1520000000111</c:v>
                </c:pt>
                <c:pt idx="7723">
                  <c:v>11.160000000011198</c:v>
                </c:pt>
                <c:pt idx="7724">
                  <c:v>11.168000000011201</c:v>
                </c:pt>
                <c:pt idx="7725">
                  <c:v>11.1760000000112</c:v>
                </c:pt>
                <c:pt idx="7726">
                  <c:v>11.184000000011201</c:v>
                </c:pt>
                <c:pt idx="7727">
                  <c:v>11.1920000000112</c:v>
                </c:pt>
                <c:pt idx="7728">
                  <c:v>11.200000000011199</c:v>
                </c:pt>
                <c:pt idx="7729">
                  <c:v>11.2080000000112</c:v>
                </c:pt>
                <c:pt idx="7730">
                  <c:v>11.216000000011199</c:v>
                </c:pt>
                <c:pt idx="7731">
                  <c:v>11.2240000000112</c:v>
                </c:pt>
                <c:pt idx="7732">
                  <c:v>11.232000000011199</c:v>
                </c:pt>
                <c:pt idx="7733">
                  <c:v>11.2400000000112</c:v>
                </c:pt>
                <c:pt idx="7734">
                  <c:v>11.248000000011201</c:v>
                </c:pt>
                <c:pt idx="7735">
                  <c:v>11.2560000000112</c:v>
                </c:pt>
                <c:pt idx="7736">
                  <c:v>11.264000000011301</c:v>
                </c:pt>
                <c:pt idx="7737">
                  <c:v>11.272000000011301</c:v>
                </c:pt>
                <c:pt idx="7738">
                  <c:v>11.280000000011301</c:v>
                </c:pt>
                <c:pt idx="7739">
                  <c:v>11.2880000000113</c:v>
                </c:pt>
                <c:pt idx="7740">
                  <c:v>11.296000000011301</c:v>
                </c:pt>
                <c:pt idx="7741">
                  <c:v>11.3040000000113</c:v>
                </c:pt>
                <c:pt idx="7742">
                  <c:v>11.312000000011301</c:v>
                </c:pt>
                <c:pt idx="7743">
                  <c:v>11.3200000000113</c:v>
                </c:pt>
                <c:pt idx="7744">
                  <c:v>11.328000000011299</c:v>
                </c:pt>
                <c:pt idx="7745">
                  <c:v>11.3360000000113</c:v>
                </c:pt>
                <c:pt idx="7746">
                  <c:v>11.344000000011301</c:v>
                </c:pt>
                <c:pt idx="7747">
                  <c:v>11.3520000000113</c:v>
                </c:pt>
                <c:pt idx="7748">
                  <c:v>11.360000000011398</c:v>
                </c:pt>
                <c:pt idx="7749">
                  <c:v>11.368000000011401</c:v>
                </c:pt>
                <c:pt idx="7750">
                  <c:v>11.3760000000114</c:v>
                </c:pt>
                <c:pt idx="7751">
                  <c:v>11.384000000011401</c:v>
                </c:pt>
                <c:pt idx="7752">
                  <c:v>11.3920000000114</c:v>
                </c:pt>
                <c:pt idx="7753">
                  <c:v>11.400000000011399</c:v>
                </c:pt>
                <c:pt idx="7754">
                  <c:v>11.4080000000114</c:v>
                </c:pt>
                <c:pt idx="7755">
                  <c:v>11.416000000011399</c:v>
                </c:pt>
                <c:pt idx="7756">
                  <c:v>11.4240000000114</c:v>
                </c:pt>
                <c:pt idx="7757">
                  <c:v>11.432000000011399</c:v>
                </c:pt>
                <c:pt idx="7758">
                  <c:v>11.4400000000114</c:v>
                </c:pt>
                <c:pt idx="7759">
                  <c:v>11.448000000011401</c:v>
                </c:pt>
                <c:pt idx="7760">
                  <c:v>11.4560000000114</c:v>
                </c:pt>
                <c:pt idx="7761">
                  <c:v>11.464000000011501</c:v>
                </c:pt>
                <c:pt idx="7762">
                  <c:v>11.472000000011501</c:v>
                </c:pt>
                <c:pt idx="7763">
                  <c:v>11.480000000011501</c:v>
                </c:pt>
                <c:pt idx="7764">
                  <c:v>11.4880000000115</c:v>
                </c:pt>
                <c:pt idx="7765">
                  <c:v>11.496000000011501</c:v>
                </c:pt>
                <c:pt idx="7766">
                  <c:v>11.5040000000115</c:v>
                </c:pt>
                <c:pt idx="7767">
                  <c:v>11.512000000011499</c:v>
                </c:pt>
                <c:pt idx="7768">
                  <c:v>11.5200000000115</c:v>
                </c:pt>
                <c:pt idx="7769">
                  <c:v>11.528000000011499</c:v>
                </c:pt>
                <c:pt idx="7770">
                  <c:v>11.5360000000115</c:v>
                </c:pt>
                <c:pt idx="7771">
                  <c:v>11.544000000011501</c:v>
                </c:pt>
                <c:pt idx="7772">
                  <c:v>11.5520000000115</c:v>
                </c:pt>
                <c:pt idx="7773">
                  <c:v>11.560000000011598</c:v>
                </c:pt>
                <c:pt idx="7774">
                  <c:v>11.568000000011601</c:v>
                </c:pt>
                <c:pt idx="7775">
                  <c:v>11.5760000000116</c:v>
                </c:pt>
                <c:pt idx="7776">
                  <c:v>11.584000000011601</c:v>
                </c:pt>
                <c:pt idx="7777">
                  <c:v>11.5920000000116</c:v>
                </c:pt>
                <c:pt idx="7778">
                  <c:v>11.600000000011599</c:v>
                </c:pt>
                <c:pt idx="7779">
                  <c:v>11.6080000000116</c:v>
                </c:pt>
                <c:pt idx="7780">
                  <c:v>11.616000000011599</c:v>
                </c:pt>
                <c:pt idx="7781">
                  <c:v>11.6240000000116</c:v>
                </c:pt>
                <c:pt idx="7782">
                  <c:v>11.632000000011599</c:v>
                </c:pt>
                <c:pt idx="7783">
                  <c:v>11.6400000000116</c:v>
                </c:pt>
                <c:pt idx="7784">
                  <c:v>11.648000000011601</c:v>
                </c:pt>
                <c:pt idx="7785">
                  <c:v>11.6560000000116</c:v>
                </c:pt>
                <c:pt idx="7786">
                  <c:v>11.664000000011701</c:v>
                </c:pt>
                <c:pt idx="7787">
                  <c:v>11.672000000011701</c:v>
                </c:pt>
                <c:pt idx="7788">
                  <c:v>11.680000000011701</c:v>
                </c:pt>
                <c:pt idx="7789">
                  <c:v>11.6880000000117</c:v>
                </c:pt>
                <c:pt idx="7790">
                  <c:v>11.696000000011701</c:v>
                </c:pt>
                <c:pt idx="7791">
                  <c:v>11.7040000000117</c:v>
                </c:pt>
                <c:pt idx="7792">
                  <c:v>11.712000000011699</c:v>
                </c:pt>
                <c:pt idx="7793">
                  <c:v>11.7200000000117</c:v>
                </c:pt>
                <c:pt idx="7794">
                  <c:v>11.728000000011699</c:v>
                </c:pt>
                <c:pt idx="7795">
                  <c:v>11.7360000000117</c:v>
                </c:pt>
                <c:pt idx="7796">
                  <c:v>11.744000000011701</c:v>
                </c:pt>
                <c:pt idx="7797">
                  <c:v>11.7520000000117</c:v>
                </c:pt>
                <c:pt idx="7798">
                  <c:v>11.760000000011798</c:v>
                </c:pt>
                <c:pt idx="7799">
                  <c:v>11.768000000011801</c:v>
                </c:pt>
                <c:pt idx="7800">
                  <c:v>11.7760000000118</c:v>
                </c:pt>
                <c:pt idx="7801">
                  <c:v>11.784000000011801</c:v>
                </c:pt>
                <c:pt idx="7802">
                  <c:v>11.7920000000118</c:v>
                </c:pt>
                <c:pt idx="7803">
                  <c:v>11.800000000011799</c:v>
                </c:pt>
                <c:pt idx="7804">
                  <c:v>11.8080000000118</c:v>
                </c:pt>
                <c:pt idx="7805">
                  <c:v>11.816000000011799</c:v>
                </c:pt>
                <c:pt idx="7806">
                  <c:v>11.8240000000118</c:v>
                </c:pt>
                <c:pt idx="7807">
                  <c:v>11.832000000011799</c:v>
                </c:pt>
                <c:pt idx="7808">
                  <c:v>11.8400000000118</c:v>
                </c:pt>
                <c:pt idx="7809">
                  <c:v>11.848000000011801</c:v>
                </c:pt>
                <c:pt idx="7810">
                  <c:v>11.8560000000118</c:v>
                </c:pt>
                <c:pt idx="7811">
                  <c:v>11.864000000011901</c:v>
                </c:pt>
                <c:pt idx="7812">
                  <c:v>11.872000000011901</c:v>
                </c:pt>
                <c:pt idx="7813">
                  <c:v>11.880000000011901</c:v>
                </c:pt>
                <c:pt idx="7814">
                  <c:v>11.8880000000119</c:v>
                </c:pt>
                <c:pt idx="7815">
                  <c:v>11.896000000011901</c:v>
                </c:pt>
                <c:pt idx="7816">
                  <c:v>11.9040000000119</c:v>
                </c:pt>
                <c:pt idx="7817">
                  <c:v>11.912000000011899</c:v>
                </c:pt>
                <c:pt idx="7818">
                  <c:v>11.9200000000119</c:v>
                </c:pt>
                <c:pt idx="7819">
                  <c:v>11.928000000011899</c:v>
                </c:pt>
                <c:pt idx="7820">
                  <c:v>11.9360000000119</c:v>
                </c:pt>
                <c:pt idx="7821">
                  <c:v>11.944000000011901</c:v>
                </c:pt>
                <c:pt idx="7822">
                  <c:v>11.9520000000119</c:v>
                </c:pt>
                <c:pt idx="7823">
                  <c:v>11.960000000011998</c:v>
                </c:pt>
                <c:pt idx="7824">
                  <c:v>11.968000000012001</c:v>
                </c:pt>
                <c:pt idx="7825">
                  <c:v>11.976000000012</c:v>
                </c:pt>
                <c:pt idx="7826">
                  <c:v>11.984000000012001</c:v>
                </c:pt>
                <c:pt idx="7827">
                  <c:v>11.992000000012</c:v>
                </c:pt>
                <c:pt idx="7828">
                  <c:v>12.000000000011999</c:v>
                </c:pt>
                <c:pt idx="7829">
                  <c:v>12.008000000012</c:v>
                </c:pt>
                <c:pt idx="7830">
                  <c:v>12.016000000011999</c:v>
                </c:pt>
                <c:pt idx="7831">
                  <c:v>12.024000000012</c:v>
                </c:pt>
                <c:pt idx="7832">
                  <c:v>12.032000000011999</c:v>
                </c:pt>
                <c:pt idx="7833">
                  <c:v>12.040000000012</c:v>
                </c:pt>
                <c:pt idx="7834">
                  <c:v>12.048000000012001</c:v>
                </c:pt>
                <c:pt idx="7835">
                  <c:v>12.056000000012</c:v>
                </c:pt>
                <c:pt idx="7836">
                  <c:v>12.064000000012101</c:v>
                </c:pt>
                <c:pt idx="7837">
                  <c:v>12.072000000012101</c:v>
                </c:pt>
                <c:pt idx="7838">
                  <c:v>12.080000000012101</c:v>
                </c:pt>
                <c:pt idx="7839">
                  <c:v>12.0880000000121</c:v>
                </c:pt>
                <c:pt idx="7840">
                  <c:v>12.096000000012101</c:v>
                </c:pt>
                <c:pt idx="7841">
                  <c:v>12.1040000000121</c:v>
                </c:pt>
                <c:pt idx="7842">
                  <c:v>12.112000000012099</c:v>
                </c:pt>
                <c:pt idx="7843">
                  <c:v>12.1200000000121</c:v>
                </c:pt>
                <c:pt idx="7844">
                  <c:v>12.128000000012099</c:v>
                </c:pt>
                <c:pt idx="7845">
                  <c:v>12.1360000000121</c:v>
                </c:pt>
                <c:pt idx="7846">
                  <c:v>12.144000000012101</c:v>
                </c:pt>
                <c:pt idx="7847">
                  <c:v>12.1520000000121</c:v>
                </c:pt>
                <c:pt idx="7848">
                  <c:v>12.160000000012198</c:v>
                </c:pt>
                <c:pt idx="7849">
                  <c:v>12.168000000012201</c:v>
                </c:pt>
                <c:pt idx="7850">
                  <c:v>12.1760000000122</c:v>
                </c:pt>
                <c:pt idx="7851">
                  <c:v>12.184000000012201</c:v>
                </c:pt>
                <c:pt idx="7852">
                  <c:v>12.1920000000122</c:v>
                </c:pt>
                <c:pt idx="7853">
                  <c:v>12.200000000012199</c:v>
                </c:pt>
                <c:pt idx="7854">
                  <c:v>12.2080000000122</c:v>
                </c:pt>
                <c:pt idx="7855">
                  <c:v>12.216000000012199</c:v>
                </c:pt>
                <c:pt idx="7856">
                  <c:v>12.2240000000122</c:v>
                </c:pt>
                <c:pt idx="7857">
                  <c:v>12.232000000012199</c:v>
                </c:pt>
                <c:pt idx="7858">
                  <c:v>12.2400000000122</c:v>
                </c:pt>
                <c:pt idx="7859">
                  <c:v>12.248000000012201</c:v>
                </c:pt>
                <c:pt idx="7860">
                  <c:v>12.2560000000122</c:v>
                </c:pt>
                <c:pt idx="7861">
                  <c:v>12.264000000012301</c:v>
                </c:pt>
                <c:pt idx="7862">
                  <c:v>12.272000000012302</c:v>
                </c:pt>
                <c:pt idx="7863">
                  <c:v>12.280000000012301</c:v>
                </c:pt>
                <c:pt idx="7864">
                  <c:v>12.2880000000123</c:v>
                </c:pt>
                <c:pt idx="7865">
                  <c:v>12.296000000012301</c:v>
                </c:pt>
                <c:pt idx="7866">
                  <c:v>12.3040000000123</c:v>
                </c:pt>
                <c:pt idx="7867">
                  <c:v>12.312000000012299</c:v>
                </c:pt>
                <c:pt idx="7868">
                  <c:v>12.3200000000123</c:v>
                </c:pt>
                <c:pt idx="7869">
                  <c:v>12.328000000012299</c:v>
                </c:pt>
                <c:pt idx="7870">
                  <c:v>12.3360000000123</c:v>
                </c:pt>
                <c:pt idx="7871">
                  <c:v>12.344000000012301</c:v>
                </c:pt>
                <c:pt idx="7872">
                  <c:v>12.3520000000123</c:v>
                </c:pt>
                <c:pt idx="7873">
                  <c:v>12.360000000012398</c:v>
                </c:pt>
                <c:pt idx="7874">
                  <c:v>12.368000000012401</c:v>
                </c:pt>
                <c:pt idx="7875">
                  <c:v>12.3760000000124</c:v>
                </c:pt>
                <c:pt idx="7876">
                  <c:v>12.384000000012401</c:v>
                </c:pt>
                <c:pt idx="7877">
                  <c:v>12.3920000000124</c:v>
                </c:pt>
                <c:pt idx="7878">
                  <c:v>12.400000000012399</c:v>
                </c:pt>
                <c:pt idx="7879">
                  <c:v>12.4080000000124</c:v>
                </c:pt>
                <c:pt idx="7880">
                  <c:v>12.416000000012399</c:v>
                </c:pt>
                <c:pt idx="7881">
                  <c:v>12.4240000000124</c:v>
                </c:pt>
                <c:pt idx="7882">
                  <c:v>12.432000000012399</c:v>
                </c:pt>
                <c:pt idx="7883">
                  <c:v>12.4400000000124</c:v>
                </c:pt>
                <c:pt idx="7884">
                  <c:v>12.448000000012401</c:v>
                </c:pt>
                <c:pt idx="7885">
                  <c:v>12.4560000000124</c:v>
                </c:pt>
                <c:pt idx="7886">
                  <c:v>12.464000000012501</c:v>
                </c:pt>
                <c:pt idx="7887">
                  <c:v>12.472000000012502</c:v>
                </c:pt>
                <c:pt idx="7888">
                  <c:v>12.480000000012501</c:v>
                </c:pt>
                <c:pt idx="7889">
                  <c:v>12.4880000000125</c:v>
                </c:pt>
                <c:pt idx="7890">
                  <c:v>12.496000000012501</c:v>
                </c:pt>
                <c:pt idx="7891">
                  <c:v>12.5040000000125</c:v>
                </c:pt>
                <c:pt idx="7892">
                  <c:v>12.512000000012499</c:v>
                </c:pt>
                <c:pt idx="7893">
                  <c:v>12.5200000000125</c:v>
                </c:pt>
                <c:pt idx="7894">
                  <c:v>12.528000000012499</c:v>
                </c:pt>
                <c:pt idx="7895">
                  <c:v>12.5360000000125</c:v>
                </c:pt>
                <c:pt idx="7896">
                  <c:v>12.544000000012501</c:v>
                </c:pt>
                <c:pt idx="7897">
                  <c:v>12.5520000000125</c:v>
                </c:pt>
                <c:pt idx="7898">
                  <c:v>12.560000000012598</c:v>
                </c:pt>
                <c:pt idx="7899">
                  <c:v>12.568000000012601</c:v>
                </c:pt>
                <c:pt idx="7900">
                  <c:v>12.5760000000126</c:v>
                </c:pt>
                <c:pt idx="7901">
                  <c:v>12.584000000012601</c:v>
                </c:pt>
                <c:pt idx="7902">
                  <c:v>12.5920000000126</c:v>
                </c:pt>
                <c:pt idx="7903">
                  <c:v>12.600000000012599</c:v>
                </c:pt>
                <c:pt idx="7904">
                  <c:v>12.6080000000126</c:v>
                </c:pt>
                <c:pt idx="7905">
                  <c:v>12.616000000012599</c:v>
                </c:pt>
                <c:pt idx="7906">
                  <c:v>12.6240000000126</c:v>
                </c:pt>
                <c:pt idx="7907">
                  <c:v>12.632000000012599</c:v>
                </c:pt>
                <c:pt idx="7908">
                  <c:v>12.6400000000126</c:v>
                </c:pt>
                <c:pt idx="7909">
                  <c:v>12.648000000012601</c:v>
                </c:pt>
                <c:pt idx="7910">
                  <c:v>12.6560000000126</c:v>
                </c:pt>
                <c:pt idx="7911">
                  <c:v>12.664000000012701</c:v>
                </c:pt>
                <c:pt idx="7912">
                  <c:v>12.6720000000127</c:v>
                </c:pt>
                <c:pt idx="7913">
                  <c:v>12.680000000012701</c:v>
                </c:pt>
                <c:pt idx="7914">
                  <c:v>12.6880000000127</c:v>
                </c:pt>
                <c:pt idx="7915">
                  <c:v>12.696000000012701</c:v>
                </c:pt>
                <c:pt idx="7916">
                  <c:v>12.7040000000127</c:v>
                </c:pt>
                <c:pt idx="7917">
                  <c:v>12.712000000012699</c:v>
                </c:pt>
                <c:pt idx="7918">
                  <c:v>12.7200000000127</c:v>
                </c:pt>
                <c:pt idx="7919">
                  <c:v>12.728000000012699</c:v>
                </c:pt>
                <c:pt idx="7920">
                  <c:v>12.7360000000127</c:v>
                </c:pt>
                <c:pt idx="7921">
                  <c:v>12.744000000012701</c:v>
                </c:pt>
                <c:pt idx="7922">
                  <c:v>12.7520000000127</c:v>
                </c:pt>
                <c:pt idx="7923">
                  <c:v>12.760000000012798</c:v>
                </c:pt>
                <c:pt idx="7924">
                  <c:v>12.768000000012801</c:v>
                </c:pt>
                <c:pt idx="7925">
                  <c:v>12.7760000000128</c:v>
                </c:pt>
                <c:pt idx="7926">
                  <c:v>12.784000000012801</c:v>
                </c:pt>
                <c:pt idx="7927">
                  <c:v>12.7920000000128</c:v>
                </c:pt>
                <c:pt idx="7928">
                  <c:v>12.800000000012799</c:v>
                </c:pt>
                <c:pt idx="7929">
                  <c:v>12.8080000000128</c:v>
                </c:pt>
                <c:pt idx="7930">
                  <c:v>12.816000000012799</c:v>
                </c:pt>
                <c:pt idx="7931">
                  <c:v>12.8240000000128</c:v>
                </c:pt>
                <c:pt idx="7932">
                  <c:v>12.832000000012799</c:v>
                </c:pt>
                <c:pt idx="7933">
                  <c:v>12.8400000000128</c:v>
                </c:pt>
                <c:pt idx="7934">
                  <c:v>12.848000000012801</c:v>
                </c:pt>
                <c:pt idx="7935">
                  <c:v>12.8560000000128</c:v>
                </c:pt>
                <c:pt idx="7936">
                  <c:v>12.864000000012901</c:v>
                </c:pt>
                <c:pt idx="7937">
                  <c:v>12.8720000000129</c:v>
                </c:pt>
                <c:pt idx="7938">
                  <c:v>12.880000000012901</c:v>
                </c:pt>
                <c:pt idx="7939">
                  <c:v>12.8880000000129</c:v>
                </c:pt>
                <c:pt idx="7940">
                  <c:v>12.896000000012901</c:v>
                </c:pt>
                <c:pt idx="7941">
                  <c:v>12.9040000000129</c:v>
                </c:pt>
                <c:pt idx="7942">
                  <c:v>12.912000000012899</c:v>
                </c:pt>
                <c:pt idx="7943">
                  <c:v>12.9200000000129</c:v>
                </c:pt>
                <c:pt idx="7944">
                  <c:v>12.928000000012899</c:v>
                </c:pt>
                <c:pt idx="7945">
                  <c:v>12.9360000000129</c:v>
                </c:pt>
                <c:pt idx="7946">
                  <c:v>12.944000000012901</c:v>
                </c:pt>
                <c:pt idx="7947">
                  <c:v>12.9520000000129</c:v>
                </c:pt>
                <c:pt idx="7948">
                  <c:v>12.960000000012998</c:v>
                </c:pt>
                <c:pt idx="7949">
                  <c:v>12.968000000013001</c:v>
                </c:pt>
                <c:pt idx="7950">
                  <c:v>12.976000000013</c:v>
                </c:pt>
                <c:pt idx="7951">
                  <c:v>12.984000000013001</c:v>
                </c:pt>
                <c:pt idx="7952">
                  <c:v>12.992000000013</c:v>
                </c:pt>
                <c:pt idx="7953">
                  <c:v>13.000000000012999</c:v>
                </c:pt>
                <c:pt idx="7954">
                  <c:v>13.008000000013</c:v>
                </c:pt>
                <c:pt idx="7955">
                  <c:v>13.016000000012999</c:v>
                </c:pt>
                <c:pt idx="7956">
                  <c:v>13.024000000012999</c:v>
                </c:pt>
                <c:pt idx="7957">
                  <c:v>13.032000000012999</c:v>
                </c:pt>
                <c:pt idx="7958">
                  <c:v>13.040000000013</c:v>
                </c:pt>
                <c:pt idx="7959">
                  <c:v>13.048000000013001</c:v>
                </c:pt>
                <c:pt idx="7960">
                  <c:v>13.056000000013</c:v>
                </c:pt>
                <c:pt idx="7961">
                  <c:v>13.064000000013101</c:v>
                </c:pt>
                <c:pt idx="7962">
                  <c:v>13.0720000000131</c:v>
                </c:pt>
                <c:pt idx="7963">
                  <c:v>13.080000000013101</c:v>
                </c:pt>
                <c:pt idx="7964">
                  <c:v>13.0880000000131</c:v>
                </c:pt>
                <c:pt idx="7965">
                  <c:v>13.096000000013101</c:v>
                </c:pt>
                <c:pt idx="7966">
                  <c:v>13.1040000000131</c:v>
                </c:pt>
                <c:pt idx="7967">
                  <c:v>13.112000000013099</c:v>
                </c:pt>
                <c:pt idx="7968">
                  <c:v>13.1200000000131</c:v>
                </c:pt>
                <c:pt idx="7969">
                  <c:v>13.128000000013099</c:v>
                </c:pt>
                <c:pt idx="7970">
                  <c:v>13.1360000000131</c:v>
                </c:pt>
                <c:pt idx="7971">
                  <c:v>13.144000000013101</c:v>
                </c:pt>
                <c:pt idx="7972">
                  <c:v>13.1520000000131</c:v>
                </c:pt>
                <c:pt idx="7973">
                  <c:v>13.160000000013198</c:v>
                </c:pt>
                <c:pt idx="7974">
                  <c:v>13.168000000013201</c:v>
                </c:pt>
                <c:pt idx="7975">
                  <c:v>13.1760000000132</c:v>
                </c:pt>
                <c:pt idx="7976">
                  <c:v>13.184000000013201</c:v>
                </c:pt>
                <c:pt idx="7977">
                  <c:v>13.1920000000132</c:v>
                </c:pt>
                <c:pt idx="7978">
                  <c:v>13.200000000013199</c:v>
                </c:pt>
                <c:pt idx="7979">
                  <c:v>13.2080000000132</c:v>
                </c:pt>
                <c:pt idx="7980">
                  <c:v>13.216000000013199</c:v>
                </c:pt>
                <c:pt idx="7981">
                  <c:v>13.224000000013199</c:v>
                </c:pt>
                <c:pt idx="7982">
                  <c:v>13.232000000013199</c:v>
                </c:pt>
                <c:pt idx="7983">
                  <c:v>13.2400000000132</c:v>
                </c:pt>
                <c:pt idx="7984">
                  <c:v>13.248000000013201</c:v>
                </c:pt>
                <c:pt idx="7985">
                  <c:v>13.2560000000132</c:v>
                </c:pt>
                <c:pt idx="7986">
                  <c:v>13.264000000013301</c:v>
                </c:pt>
                <c:pt idx="7987">
                  <c:v>13.2720000000133</c:v>
                </c:pt>
                <c:pt idx="7988">
                  <c:v>13.280000000013301</c:v>
                </c:pt>
                <c:pt idx="7989">
                  <c:v>13.2880000000133</c:v>
                </c:pt>
                <c:pt idx="7990">
                  <c:v>13.296000000013301</c:v>
                </c:pt>
                <c:pt idx="7991">
                  <c:v>13.3040000000133</c:v>
                </c:pt>
                <c:pt idx="7992">
                  <c:v>13.312000000013299</c:v>
                </c:pt>
                <c:pt idx="7993">
                  <c:v>13.3200000000133</c:v>
                </c:pt>
                <c:pt idx="7994">
                  <c:v>13.328000000013299</c:v>
                </c:pt>
                <c:pt idx="7995">
                  <c:v>13.3360000000133</c:v>
                </c:pt>
                <c:pt idx="7996">
                  <c:v>13.344000000013301</c:v>
                </c:pt>
                <c:pt idx="7997">
                  <c:v>13.3520000000133</c:v>
                </c:pt>
                <c:pt idx="7998">
                  <c:v>13.360000000013398</c:v>
                </c:pt>
                <c:pt idx="7999">
                  <c:v>13.368000000013401</c:v>
                </c:pt>
                <c:pt idx="8000">
                  <c:v>13.3760000000134</c:v>
                </c:pt>
                <c:pt idx="8001">
                  <c:v>13.384000000013401</c:v>
                </c:pt>
                <c:pt idx="8002">
                  <c:v>13.3920000000134</c:v>
                </c:pt>
                <c:pt idx="8003">
                  <c:v>13.400000000013399</c:v>
                </c:pt>
                <c:pt idx="8004">
                  <c:v>13.4080000000134</c:v>
                </c:pt>
                <c:pt idx="8005">
                  <c:v>13.416000000013399</c:v>
                </c:pt>
                <c:pt idx="8006">
                  <c:v>13.424000000013399</c:v>
                </c:pt>
                <c:pt idx="8007">
                  <c:v>13.432000000013399</c:v>
                </c:pt>
                <c:pt idx="8008">
                  <c:v>13.4400000000134</c:v>
                </c:pt>
                <c:pt idx="8009">
                  <c:v>13.448000000013401</c:v>
                </c:pt>
                <c:pt idx="8010">
                  <c:v>13.4560000000134</c:v>
                </c:pt>
                <c:pt idx="8011">
                  <c:v>13.464000000013501</c:v>
                </c:pt>
                <c:pt idx="8012">
                  <c:v>13.4720000000135</c:v>
                </c:pt>
                <c:pt idx="8013">
                  <c:v>13.480000000013501</c:v>
                </c:pt>
                <c:pt idx="8014">
                  <c:v>13.4880000000135</c:v>
                </c:pt>
                <c:pt idx="8015">
                  <c:v>13.496000000013501</c:v>
                </c:pt>
                <c:pt idx="8016">
                  <c:v>13.5040000000135</c:v>
                </c:pt>
                <c:pt idx="8017">
                  <c:v>13.512000000013499</c:v>
                </c:pt>
                <c:pt idx="8018">
                  <c:v>13.5200000000135</c:v>
                </c:pt>
                <c:pt idx="8019">
                  <c:v>13.528000000013499</c:v>
                </c:pt>
                <c:pt idx="8020">
                  <c:v>13.5360000000135</c:v>
                </c:pt>
                <c:pt idx="8021">
                  <c:v>13.544000000013501</c:v>
                </c:pt>
                <c:pt idx="8022">
                  <c:v>13.5520000000135</c:v>
                </c:pt>
                <c:pt idx="8023">
                  <c:v>13.560000000013599</c:v>
                </c:pt>
                <c:pt idx="8024">
                  <c:v>13.568000000013601</c:v>
                </c:pt>
                <c:pt idx="8025">
                  <c:v>13.5760000000136</c:v>
                </c:pt>
                <c:pt idx="8026">
                  <c:v>13.584000000013601</c:v>
                </c:pt>
                <c:pt idx="8027">
                  <c:v>13.5920000000136</c:v>
                </c:pt>
                <c:pt idx="8028">
                  <c:v>13.600000000013599</c:v>
                </c:pt>
                <c:pt idx="8029">
                  <c:v>13.6080000000136</c:v>
                </c:pt>
                <c:pt idx="8030">
                  <c:v>13.616000000013599</c:v>
                </c:pt>
                <c:pt idx="8031">
                  <c:v>13.624000000013599</c:v>
                </c:pt>
                <c:pt idx="8032">
                  <c:v>13.632000000013599</c:v>
                </c:pt>
                <c:pt idx="8033">
                  <c:v>13.6400000000136</c:v>
                </c:pt>
                <c:pt idx="8034">
                  <c:v>13.648000000013601</c:v>
                </c:pt>
                <c:pt idx="8035">
                  <c:v>13.6560000000136</c:v>
                </c:pt>
                <c:pt idx="8036">
                  <c:v>13.664000000013701</c:v>
                </c:pt>
                <c:pt idx="8037">
                  <c:v>13.6720000000137</c:v>
                </c:pt>
                <c:pt idx="8038">
                  <c:v>13.680000000013701</c:v>
                </c:pt>
                <c:pt idx="8039">
                  <c:v>13.6880000000137</c:v>
                </c:pt>
                <c:pt idx="8040">
                  <c:v>13.696000000013701</c:v>
                </c:pt>
                <c:pt idx="8041">
                  <c:v>13.7040000000137</c:v>
                </c:pt>
                <c:pt idx="8042">
                  <c:v>13.712000000013699</c:v>
                </c:pt>
                <c:pt idx="8043">
                  <c:v>13.7200000000137</c:v>
                </c:pt>
                <c:pt idx="8044">
                  <c:v>13.728000000013699</c:v>
                </c:pt>
                <c:pt idx="8045">
                  <c:v>13.7360000000137</c:v>
                </c:pt>
                <c:pt idx="8046">
                  <c:v>13.744000000013701</c:v>
                </c:pt>
                <c:pt idx="8047">
                  <c:v>13.7520000000137</c:v>
                </c:pt>
                <c:pt idx="8048">
                  <c:v>13.760000000013799</c:v>
                </c:pt>
                <c:pt idx="8049">
                  <c:v>13.768000000013801</c:v>
                </c:pt>
                <c:pt idx="8050">
                  <c:v>13.7760000000138</c:v>
                </c:pt>
                <c:pt idx="8051">
                  <c:v>13.784000000013801</c:v>
                </c:pt>
                <c:pt idx="8052">
                  <c:v>13.7920000000138</c:v>
                </c:pt>
                <c:pt idx="8053">
                  <c:v>13.800000000013799</c:v>
                </c:pt>
                <c:pt idx="8054">
                  <c:v>13.8080000000138</c:v>
                </c:pt>
                <c:pt idx="8055">
                  <c:v>13.816000000013799</c:v>
                </c:pt>
                <c:pt idx="8056">
                  <c:v>13.824000000013799</c:v>
                </c:pt>
                <c:pt idx="8057">
                  <c:v>13.832000000013799</c:v>
                </c:pt>
                <c:pt idx="8058">
                  <c:v>13.8400000000138</c:v>
                </c:pt>
                <c:pt idx="8059">
                  <c:v>13.848000000013801</c:v>
                </c:pt>
                <c:pt idx="8060">
                  <c:v>13.8560000000138</c:v>
                </c:pt>
                <c:pt idx="8061">
                  <c:v>13.864000000013901</c:v>
                </c:pt>
                <c:pt idx="8062">
                  <c:v>13.8720000000139</c:v>
                </c:pt>
                <c:pt idx="8063">
                  <c:v>13.880000000013901</c:v>
                </c:pt>
                <c:pt idx="8064">
                  <c:v>13.8880000000139</c:v>
                </c:pt>
                <c:pt idx="8065">
                  <c:v>13.896000000013901</c:v>
                </c:pt>
                <c:pt idx="8066">
                  <c:v>13.9040000000139</c:v>
                </c:pt>
                <c:pt idx="8067">
                  <c:v>13.912000000013899</c:v>
                </c:pt>
                <c:pt idx="8068">
                  <c:v>13.9200000000139</c:v>
                </c:pt>
                <c:pt idx="8069">
                  <c:v>13.928000000013899</c:v>
                </c:pt>
                <c:pt idx="8070">
                  <c:v>13.9360000000139</c:v>
                </c:pt>
                <c:pt idx="8071">
                  <c:v>13.944000000013901</c:v>
                </c:pt>
                <c:pt idx="8072">
                  <c:v>13.9520000000139</c:v>
                </c:pt>
                <c:pt idx="8073">
                  <c:v>13.960000000013999</c:v>
                </c:pt>
                <c:pt idx="8074">
                  <c:v>13.968000000014001</c:v>
                </c:pt>
                <c:pt idx="8075">
                  <c:v>13.976000000014</c:v>
                </c:pt>
                <c:pt idx="8076">
                  <c:v>13.984000000014001</c:v>
                </c:pt>
                <c:pt idx="8077">
                  <c:v>13.992000000014</c:v>
                </c:pt>
                <c:pt idx="8078">
                  <c:v>14.000000000013999</c:v>
                </c:pt>
                <c:pt idx="8079">
                  <c:v>14.008000000014</c:v>
                </c:pt>
                <c:pt idx="8080">
                  <c:v>14.016000000013999</c:v>
                </c:pt>
                <c:pt idx="8081">
                  <c:v>14.024000000013999</c:v>
                </c:pt>
                <c:pt idx="8082">
                  <c:v>14.032000000013999</c:v>
                </c:pt>
                <c:pt idx="8083">
                  <c:v>14.040000000014</c:v>
                </c:pt>
                <c:pt idx="8084">
                  <c:v>14.048000000014001</c:v>
                </c:pt>
                <c:pt idx="8085">
                  <c:v>14.056000000014</c:v>
                </c:pt>
                <c:pt idx="8086">
                  <c:v>14.064000000014101</c:v>
                </c:pt>
                <c:pt idx="8087">
                  <c:v>14.0720000000141</c:v>
                </c:pt>
                <c:pt idx="8088">
                  <c:v>14.080000000014101</c:v>
                </c:pt>
                <c:pt idx="8089">
                  <c:v>14.0880000000141</c:v>
                </c:pt>
                <c:pt idx="8090">
                  <c:v>14.096000000014101</c:v>
                </c:pt>
                <c:pt idx="8091">
                  <c:v>14.1040000000141</c:v>
                </c:pt>
                <c:pt idx="8092">
                  <c:v>14.112000000014099</c:v>
                </c:pt>
                <c:pt idx="8093">
                  <c:v>14.1200000000141</c:v>
                </c:pt>
                <c:pt idx="8094">
                  <c:v>14.128000000014099</c:v>
                </c:pt>
                <c:pt idx="8095">
                  <c:v>14.1360000000141</c:v>
                </c:pt>
                <c:pt idx="8096">
                  <c:v>14.144000000014101</c:v>
                </c:pt>
                <c:pt idx="8097">
                  <c:v>14.1520000000141</c:v>
                </c:pt>
                <c:pt idx="8098">
                  <c:v>14.160000000014199</c:v>
                </c:pt>
                <c:pt idx="8099">
                  <c:v>14.168000000014201</c:v>
                </c:pt>
                <c:pt idx="8100">
                  <c:v>14.1760000000142</c:v>
                </c:pt>
                <c:pt idx="8101">
                  <c:v>14.184000000014199</c:v>
                </c:pt>
                <c:pt idx="8102">
                  <c:v>14.1920000000142</c:v>
                </c:pt>
                <c:pt idx="8103">
                  <c:v>14.200000000014199</c:v>
                </c:pt>
                <c:pt idx="8104">
                  <c:v>14.2080000000142</c:v>
                </c:pt>
                <c:pt idx="8105">
                  <c:v>14.2160000000142</c:v>
                </c:pt>
                <c:pt idx="8106">
                  <c:v>14.224000000014199</c:v>
                </c:pt>
                <c:pt idx="8107">
                  <c:v>14.2320000000142</c:v>
                </c:pt>
                <c:pt idx="8108">
                  <c:v>14.2400000000142</c:v>
                </c:pt>
                <c:pt idx="8109">
                  <c:v>14.248000000014201</c:v>
                </c:pt>
                <c:pt idx="8110">
                  <c:v>14.2560000000142</c:v>
                </c:pt>
                <c:pt idx="8111">
                  <c:v>14.264000000014301</c:v>
                </c:pt>
                <c:pt idx="8112">
                  <c:v>14.2720000000143</c:v>
                </c:pt>
                <c:pt idx="8113">
                  <c:v>14.280000000014301</c:v>
                </c:pt>
                <c:pt idx="8114">
                  <c:v>14.2880000000143</c:v>
                </c:pt>
                <c:pt idx="8115">
                  <c:v>14.296000000014301</c:v>
                </c:pt>
                <c:pt idx="8116">
                  <c:v>14.3040000000143</c:v>
                </c:pt>
                <c:pt idx="8117">
                  <c:v>14.312000000014299</c:v>
                </c:pt>
                <c:pt idx="8118">
                  <c:v>14.3200000000143</c:v>
                </c:pt>
                <c:pt idx="8119">
                  <c:v>14.328000000014299</c:v>
                </c:pt>
                <c:pt idx="8120">
                  <c:v>14.3360000000143</c:v>
                </c:pt>
                <c:pt idx="8121">
                  <c:v>14.344000000014301</c:v>
                </c:pt>
                <c:pt idx="8122">
                  <c:v>14.3520000000143</c:v>
                </c:pt>
                <c:pt idx="8123">
                  <c:v>14.360000000014399</c:v>
                </c:pt>
                <c:pt idx="8124">
                  <c:v>14.368000000014401</c:v>
                </c:pt>
                <c:pt idx="8125">
                  <c:v>14.3760000000144</c:v>
                </c:pt>
                <c:pt idx="8126">
                  <c:v>14.384000000014399</c:v>
                </c:pt>
                <c:pt idx="8127">
                  <c:v>14.3920000000144</c:v>
                </c:pt>
                <c:pt idx="8128">
                  <c:v>14.4000000000144</c:v>
                </c:pt>
                <c:pt idx="8129">
                  <c:v>14.4080000000144</c:v>
                </c:pt>
                <c:pt idx="8130">
                  <c:v>14.4160000000144</c:v>
                </c:pt>
                <c:pt idx="8131">
                  <c:v>14.424000000014399</c:v>
                </c:pt>
                <c:pt idx="8132">
                  <c:v>14.4320000000144</c:v>
                </c:pt>
                <c:pt idx="8133">
                  <c:v>14.4400000000144</c:v>
                </c:pt>
                <c:pt idx="8134">
                  <c:v>14.448000000014401</c:v>
                </c:pt>
                <c:pt idx="8135">
                  <c:v>14.4560000000144</c:v>
                </c:pt>
                <c:pt idx="8136">
                  <c:v>14.464000000014501</c:v>
                </c:pt>
                <c:pt idx="8137">
                  <c:v>14.4720000000145</c:v>
                </c:pt>
                <c:pt idx="8138">
                  <c:v>14.480000000014501</c:v>
                </c:pt>
                <c:pt idx="8139">
                  <c:v>14.4880000000145</c:v>
                </c:pt>
                <c:pt idx="8140">
                  <c:v>14.496000000014501</c:v>
                </c:pt>
                <c:pt idx="8141">
                  <c:v>14.5040000000145</c:v>
                </c:pt>
                <c:pt idx="8142">
                  <c:v>14.512000000014499</c:v>
                </c:pt>
                <c:pt idx="8143">
                  <c:v>14.5200000000145</c:v>
                </c:pt>
                <c:pt idx="8144">
                  <c:v>14.528000000014499</c:v>
                </c:pt>
                <c:pt idx="8145">
                  <c:v>14.5360000000145</c:v>
                </c:pt>
                <c:pt idx="8146">
                  <c:v>14.544000000014501</c:v>
                </c:pt>
                <c:pt idx="8147">
                  <c:v>14.5520000000145</c:v>
                </c:pt>
                <c:pt idx="8148">
                  <c:v>14.560000000014599</c:v>
                </c:pt>
                <c:pt idx="8149">
                  <c:v>14.568000000014601</c:v>
                </c:pt>
                <c:pt idx="8150">
                  <c:v>14.5760000000146</c:v>
                </c:pt>
                <c:pt idx="8151">
                  <c:v>14.5840000000146</c:v>
                </c:pt>
                <c:pt idx="8152">
                  <c:v>14.5920000000146</c:v>
                </c:pt>
                <c:pt idx="8153">
                  <c:v>14.6000000000146</c:v>
                </c:pt>
                <c:pt idx="8154">
                  <c:v>14.6080000000146</c:v>
                </c:pt>
                <c:pt idx="8155">
                  <c:v>14.6160000000146</c:v>
                </c:pt>
                <c:pt idx="8156">
                  <c:v>14.624000000014599</c:v>
                </c:pt>
                <c:pt idx="8157">
                  <c:v>14.6320000000146</c:v>
                </c:pt>
                <c:pt idx="8158">
                  <c:v>14.6400000000146</c:v>
                </c:pt>
                <c:pt idx="8159">
                  <c:v>14.648000000014601</c:v>
                </c:pt>
                <c:pt idx="8160">
                  <c:v>14.6560000000146</c:v>
                </c:pt>
                <c:pt idx="8161">
                  <c:v>14.664000000014701</c:v>
                </c:pt>
                <c:pt idx="8162">
                  <c:v>14.6720000000147</c:v>
                </c:pt>
                <c:pt idx="8163">
                  <c:v>14.680000000014701</c:v>
                </c:pt>
                <c:pt idx="8164">
                  <c:v>14.6880000000147</c:v>
                </c:pt>
                <c:pt idx="8165">
                  <c:v>14.696000000014701</c:v>
                </c:pt>
                <c:pt idx="8166">
                  <c:v>14.7040000000147</c:v>
                </c:pt>
                <c:pt idx="8167">
                  <c:v>14.712000000014699</c:v>
                </c:pt>
                <c:pt idx="8168">
                  <c:v>14.7200000000147</c:v>
                </c:pt>
                <c:pt idx="8169">
                  <c:v>14.728000000014699</c:v>
                </c:pt>
                <c:pt idx="8170">
                  <c:v>14.7360000000147</c:v>
                </c:pt>
                <c:pt idx="8171">
                  <c:v>14.744000000014701</c:v>
                </c:pt>
                <c:pt idx="8172">
                  <c:v>14.7520000000147</c:v>
                </c:pt>
                <c:pt idx="8173">
                  <c:v>14.760000000014799</c:v>
                </c:pt>
                <c:pt idx="8174">
                  <c:v>14.768000000014801</c:v>
                </c:pt>
                <c:pt idx="8175">
                  <c:v>14.7760000000148</c:v>
                </c:pt>
                <c:pt idx="8176">
                  <c:v>14.7840000000148</c:v>
                </c:pt>
                <c:pt idx="8177">
                  <c:v>14.7920000000148</c:v>
                </c:pt>
                <c:pt idx="8178">
                  <c:v>14.8000000000148</c:v>
                </c:pt>
                <c:pt idx="8179">
                  <c:v>14.8080000000148</c:v>
                </c:pt>
                <c:pt idx="8180">
                  <c:v>14.8160000000148</c:v>
                </c:pt>
                <c:pt idx="8181">
                  <c:v>14.824000000014799</c:v>
                </c:pt>
                <c:pt idx="8182">
                  <c:v>14.8320000000148</c:v>
                </c:pt>
                <c:pt idx="8183">
                  <c:v>14.8400000000148</c:v>
                </c:pt>
                <c:pt idx="8184">
                  <c:v>14.848000000014801</c:v>
                </c:pt>
                <c:pt idx="8185">
                  <c:v>14.8560000000148</c:v>
                </c:pt>
                <c:pt idx="8186">
                  <c:v>14.864000000014901</c:v>
                </c:pt>
                <c:pt idx="8187">
                  <c:v>14.8720000000149</c:v>
                </c:pt>
                <c:pt idx="8188">
                  <c:v>14.880000000014901</c:v>
                </c:pt>
                <c:pt idx="8189">
                  <c:v>14.8880000000149</c:v>
                </c:pt>
                <c:pt idx="8190">
                  <c:v>14.896000000014901</c:v>
                </c:pt>
                <c:pt idx="8191">
                  <c:v>14.9040000000149</c:v>
                </c:pt>
                <c:pt idx="8192">
                  <c:v>14.912000000014899</c:v>
                </c:pt>
                <c:pt idx="8193">
                  <c:v>14.9200000000149</c:v>
                </c:pt>
                <c:pt idx="8194">
                  <c:v>14.928000000014899</c:v>
                </c:pt>
                <c:pt idx="8195">
                  <c:v>14.9360000000149</c:v>
                </c:pt>
                <c:pt idx="8196">
                  <c:v>14.944000000014901</c:v>
                </c:pt>
                <c:pt idx="8197">
                  <c:v>14.9520000000149</c:v>
                </c:pt>
                <c:pt idx="8198">
                  <c:v>14.960000000014999</c:v>
                </c:pt>
                <c:pt idx="8199">
                  <c:v>14.968000000015001</c:v>
                </c:pt>
                <c:pt idx="8200">
                  <c:v>14.976000000015</c:v>
                </c:pt>
                <c:pt idx="8201">
                  <c:v>14.984000000015</c:v>
                </c:pt>
                <c:pt idx="8202">
                  <c:v>14.992000000015</c:v>
                </c:pt>
                <c:pt idx="8203">
                  <c:v>15.000000000015</c:v>
                </c:pt>
                <c:pt idx="8204">
                  <c:v>15.008000000015</c:v>
                </c:pt>
                <c:pt idx="8205">
                  <c:v>15.016000000015</c:v>
                </c:pt>
                <c:pt idx="8206">
                  <c:v>15.024000000014999</c:v>
                </c:pt>
                <c:pt idx="8207">
                  <c:v>15.032000000015</c:v>
                </c:pt>
                <c:pt idx="8208">
                  <c:v>15.040000000015</c:v>
                </c:pt>
                <c:pt idx="8209">
                  <c:v>15.048000000015001</c:v>
                </c:pt>
                <c:pt idx="8210">
                  <c:v>15.056000000015</c:v>
                </c:pt>
                <c:pt idx="8211">
                  <c:v>15.064000000015101</c:v>
                </c:pt>
                <c:pt idx="8212">
                  <c:v>15.0720000000151</c:v>
                </c:pt>
                <c:pt idx="8213">
                  <c:v>15.080000000015101</c:v>
                </c:pt>
                <c:pt idx="8214">
                  <c:v>15.0880000000151</c:v>
                </c:pt>
                <c:pt idx="8215">
                  <c:v>15.096000000015101</c:v>
                </c:pt>
                <c:pt idx="8216">
                  <c:v>15.1040000000151</c:v>
                </c:pt>
                <c:pt idx="8217">
                  <c:v>15.112000000015099</c:v>
                </c:pt>
                <c:pt idx="8218">
                  <c:v>15.1200000000151</c:v>
                </c:pt>
                <c:pt idx="8219">
                  <c:v>15.128000000015099</c:v>
                </c:pt>
                <c:pt idx="8220">
                  <c:v>15.1360000000151</c:v>
                </c:pt>
                <c:pt idx="8221">
                  <c:v>15.144000000015101</c:v>
                </c:pt>
                <c:pt idx="8222">
                  <c:v>15.1520000000151</c:v>
                </c:pt>
                <c:pt idx="8223">
                  <c:v>15.160000000015199</c:v>
                </c:pt>
                <c:pt idx="8224">
                  <c:v>15.168000000015201</c:v>
                </c:pt>
                <c:pt idx="8225">
                  <c:v>15.1760000000152</c:v>
                </c:pt>
                <c:pt idx="8226">
                  <c:v>15.1840000000152</c:v>
                </c:pt>
                <c:pt idx="8227">
                  <c:v>15.1920000000152</c:v>
                </c:pt>
                <c:pt idx="8228">
                  <c:v>15.2000000000152</c:v>
                </c:pt>
                <c:pt idx="8229">
                  <c:v>15.2080000000152</c:v>
                </c:pt>
                <c:pt idx="8230">
                  <c:v>15.2160000000152</c:v>
                </c:pt>
                <c:pt idx="8231">
                  <c:v>15.224000000015199</c:v>
                </c:pt>
                <c:pt idx="8232">
                  <c:v>15.2320000000152</c:v>
                </c:pt>
                <c:pt idx="8233">
                  <c:v>15.2400000000152</c:v>
                </c:pt>
                <c:pt idx="8234">
                  <c:v>15.248000000015201</c:v>
                </c:pt>
                <c:pt idx="8235">
                  <c:v>15.256000000015201</c:v>
                </c:pt>
                <c:pt idx="8236">
                  <c:v>15.264000000015301</c:v>
                </c:pt>
                <c:pt idx="8237">
                  <c:v>15.2720000000153</c:v>
                </c:pt>
                <c:pt idx="8238">
                  <c:v>15.280000000015301</c:v>
                </c:pt>
                <c:pt idx="8239">
                  <c:v>15.2880000000153</c:v>
                </c:pt>
                <c:pt idx="8240">
                  <c:v>15.296000000015301</c:v>
                </c:pt>
                <c:pt idx="8241">
                  <c:v>15.3040000000153</c:v>
                </c:pt>
                <c:pt idx="8242">
                  <c:v>15.312000000015299</c:v>
                </c:pt>
                <c:pt idx="8243">
                  <c:v>15.3200000000153</c:v>
                </c:pt>
                <c:pt idx="8244">
                  <c:v>15.328000000015299</c:v>
                </c:pt>
                <c:pt idx="8245">
                  <c:v>15.3360000000153</c:v>
                </c:pt>
                <c:pt idx="8246">
                  <c:v>15.344000000015301</c:v>
                </c:pt>
                <c:pt idx="8247">
                  <c:v>15.3520000000153</c:v>
                </c:pt>
                <c:pt idx="8248">
                  <c:v>15.360000000015399</c:v>
                </c:pt>
                <c:pt idx="8249">
                  <c:v>15.368000000015401</c:v>
                </c:pt>
                <c:pt idx="8250">
                  <c:v>15.3760000000154</c:v>
                </c:pt>
                <c:pt idx="8251">
                  <c:v>15.3840000000154</c:v>
                </c:pt>
                <c:pt idx="8252">
                  <c:v>15.3920000000154</c:v>
                </c:pt>
                <c:pt idx="8253">
                  <c:v>15.4000000000154</c:v>
                </c:pt>
                <c:pt idx="8254">
                  <c:v>15.4080000000154</c:v>
                </c:pt>
                <c:pt idx="8255">
                  <c:v>15.4160000000154</c:v>
                </c:pt>
                <c:pt idx="8256">
                  <c:v>15.424000000015399</c:v>
                </c:pt>
                <c:pt idx="8257">
                  <c:v>15.4320000000154</c:v>
                </c:pt>
                <c:pt idx="8258">
                  <c:v>15.440000000015401</c:v>
                </c:pt>
                <c:pt idx="8259">
                  <c:v>15.448000000015401</c:v>
                </c:pt>
                <c:pt idx="8260">
                  <c:v>15.456000000015401</c:v>
                </c:pt>
                <c:pt idx="8261">
                  <c:v>15.464000000015501</c:v>
                </c:pt>
                <c:pt idx="8262">
                  <c:v>15.4720000000155</c:v>
                </c:pt>
                <c:pt idx="8263">
                  <c:v>15.480000000015501</c:v>
                </c:pt>
                <c:pt idx="8264">
                  <c:v>15.4880000000155</c:v>
                </c:pt>
                <c:pt idx="8265">
                  <c:v>15.496000000015501</c:v>
                </c:pt>
                <c:pt idx="8266">
                  <c:v>15.5040000000155</c:v>
                </c:pt>
                <c:pt idx="8267">
                  <c:v>15.512000000015499</c:v>
                </c:pt>
                <c:pt idx="8268">
                  <c:v>15.5200000000155</c:v>
                </c:pt>
                <c:pt idx="8269">
                  <c:v>15.528000000015499</c:v>
                </c:pt>
                <c:pt idx="8270">
                  <c:v>15.5360000000155</c:v>
                </c:pt>
                <c:pt idx="8271">
                  <c:v>15.544000000015501</c:v>
                </c:pt>
                <c:pt idx="8272">
                  <c:v>15.5520000000155</c:v>
                </c:pt>
                <c:pt idx="8273">
                  <c:v>15.560000000015599</c:v>
                </c:pt>
                <c:pt idx="8274">
                  <c:v>15.568000000015601</c:v>
                </c:pt>
                <c:pt idx="8275">
                  <c:v>15.5760000000156</c:v>
                </c:pt>
                <c:pt idx="8276">
                  <c:v>15.5840000000156</c:v>
                </c:pt>
                <c:pt idx="8277">
                  <c:v>15.5920000000156</c:v>
                </c:pt>
                <c:pt idx="8278">
                  <c:v>15.6000000000156</c:v>
                </c:pt>
                <c:pt idx="8279">
                  <c:v>15.608000000015601</c:v>
                </c:pt>
                <c:pt idx="8280">
                  <c:v>15.6160000000156</c:v>
                </c:pt>
                <c:pt idx="8281">
                  <c:v>15.624000000015599</c:v>
                </c:pt>
                <c:pt idx="8282">
                  <c:v>15.632000000015598</c:v>
                </c:pt>
                <c:pt idx="8283">
                  <c:v>15.640000000015601</c:v>
                </c:pt>
                <c:pt idx="8284">
                  <c:v>15.648000000015601</c:v>
                </c:pt>
                <c:pt idx="8285">
                  <c:v>15.656000000015599</c:v>
                </c:pt>
                <c:pt idx="8286">
                  <c:v>15.664000000015701</c:v>
                </c:pt>
                <c:pt idx="8287">
                  <c:v>15.672000000015702</c:v>
                </c:pt>
                <c:pt idx="8288">
                  <c:v>15.680000000015699</c:v>
                </c:pt>
                <c:pt idx="8289">
                  <c:v>15.6880000000157</c:v>
                </c:pt>
                <c:pt idx="8290">
                  <c:v>15.696000000015701</c:v>
                </c:pt>
                <c:pt idx="8291">
                  <c:v>15.704000000015698</c:v>
                </c:pt>
                <c:pt idx="8292">
                  <c:v>15.712000000015699</c:v>
                </c:pt>
                <c:pt idx="8293">
                  <c:v>15.7200000000157</c:v>
                </c:pt>
                <c:pt idx="8294">
                  <c:v>15.728000000015701</c:v>
                </c:pt>
                <c:pt idx="8295">
                  <c:v>15.7360000000157</c:v>
                </c:pt>
                <c:pt idx="8296">
                  <c:v>15.744000000015701</c:v>
                </c:pt>
                <c:pt idx="8297">
                  <c:v>15.752000000015702</c:v>
                </c:pt>
                <c:pt idx="8298">
                  <c:v>15.760000000015799</c:v>
                </c:pt>
                <c:pt idx="8299">
                  <c:v>15.768000000015801</c:v>
                </c:pt>
                <c:pt idx="8300">
                  <c:v>15.776000000015802</c:v>
                </c:pt>
                <c:pt idx="8301">
                  <c:v>15.7840000000158</c:v>
                </c:pt>
                <c:pt idx="8302">
                  <c:v>15.792000000015801</c:v>
                </c:pt>
                <c:pt idx="8303">
                  <c:v>15.800000000015801</c:v>
                </c:pt>
                <c:pt idx="8304">
                  <c:v>15.808000000015799</c:v>
                </c:pt>
                <c:pt idx="8305">
                  <c:v>15.8160000000158</c:v>
                </c:pt>
                <c:pt idx="8306">
                  <c:v>15.824000000015801</c:v>
                </c:pt>
                <c:pt idx="8307">
                  <c:v>15.832000000015798</c:v>
                </c:pt>
                <c:pt idx="8308">
                  <c:v>15.840000000015801</c:v>
                </c:pt>
                <c:pt idx="8309">
                  <c:v>15.848000000015801</c:v>
                </c:pt>
                <c:pt idx="8310">
                  <c:v>15.856000000015799</c:v>
                </c:pt>
                <c:pt idx="8311">
                  <c:v>15.864000000015901</c:v>
                </c:pt>
                <c:pt idx="8312">
                  <c:v>15.872000000015902</c:v>
                </c:pt>
                <c:pt idx="8313">
                  <c:v>15.880000000015899</c:v>
                </c:pt>
                <c:pt idx="8314">
                  <c:v>15.8880000000159</c:v>
                </c:pt>
                <c:pt idx="8315">
                  <c:v>15.896000000015901</c:v>
                </c:pt>
                <c:pt idx="8316">
                  <c:v>15.904000000015898</c:v>
                </c:pt>
                <c:pt idx="8317">
                  <c:v>15.912000000015899</c:v>
                </c:pt>
                <c:pt idx="8318">
                  <c:v>15.9200000000159</c:v>
                </c:pt>
                <c:pt idx="8319">
                  <c:v>15.928000000015901</c:v>
                </c:pt>
                <c:pt idx="8320">
                  <c:v>15.9360000000159</c:v>
                </c:pt>
                <c:pt idx="8321">
                  <c:v>15.944000000015901</c:v>
                </c:pt>
                <c:pt idx="8322">
                  <c:v>15.952000000015902</c:v>
                </c:pt>
                <c:pt idx="8323">
                  <c:v>15.960000000015999</c:v>
                </c:pt>
                <c:pt idx="8324">
                  <c:v>15.968000000016001</c:v>
                </c:pt>
                <c:pt idx="8325">
                  <c:v>15.976000000016002</c:v>
                </c:pt>
                <c:pt idx="8326">
                  <c:v>15.984000000016</c:v>
                </c:pt>
                <c:pt idx="8327">
                  <c:v>15.992000000016001</c:v>
                </c:pt>
                <c:pt idx="8328">
                  <c:v>16.000000000016001</c:v>
                </c:pt>
                <c:pt idx="8329">
                  <c:v>16.008000000016001</c:v>
                </c:pt>
                <c:pt idx="8330">
                  <c:v>16.016000000016</c:v>
                </c:pt>
                <c:pt idx="8331">
                  <c:v>16.024000000016002</c:v>
                </c:pt>
                <c:pt idx="8332">
                  <c:v>16.032000000015998</c:v>
                </c:pt>
                <c:pt idx="8333">
                  <c:v>16.040000000016001</c:v>
                </c:pt>
                <c:pt idx="8334">
                  <c:v>16.048000000016</c:v>
                </c:pt>
                <c:pt idx="8335">
                  <c:v>16.056000000015999</c:v>
                </c:pt>
                <c:pt idx="8336">
                  <c:v>16.064000000016101</c:v>
                </c:pt>
                <c:pt idx="8337">
                  <c:v>16.0720000000161</c:v>
                </c:pt>
                <c:pt idx="8338">
                  <c:v>16.080000000016099</c:v>
                </c:pt>
                <c:pt idx="8339">
                  <c:v>16.088000000016098</c:v>
                </c:pt>
                <c:pt idx="8340">
                  <c:v>16.096000000016101</c:v>
                </c:pt>
                <c:pt idx="8341">
                  <c:v>16.1040000000161</c:v>
                </c:pt>
                <c:pt idx="8342">
                  <c:v>16.112000000016099</c:v>
                </c:pt>
                <c:pt idx="8343">
                  <c:v>16.120000000016102</c:v>
                </c:pt>
                <c:pt idx="8344">
                  <c:v>16.128000000016101</c:v>
                </c:pt>
                <c:pt idx="8345">
                  <c:v>16.1360000000161</c:v>
                </c:pt>
                <c:pt idx="8346">
                  <c:v>16.144000000016099</c:v>
                </c:pt>
                <c:pt idx="8347">
                  <c:v>16.152000000016102</c:v>
                </c:pt>
                <c:pt idx="8348">
                  <c:v>16.160000000016201</c:v>
                </c:pt>
                <c:pt idx="8349">
                  <c:v>16.1680000000162</c:v>
                </c:pt>
                <c:pt idx="8350">
                  <c:v>16.176000000016202</c:v>
                </c:pt>
                <c:pt idx="8351">
                  <c:v>16.184000000016198</c:v>
                </c:pt>
                <c:pt idx="8352">
                  <c:v>16.192000000016201</c:v>
                </c:pt>
                <c:pt idx="8353">
                  <c:v>16.200000000016203</c:v>
                </c:pt>
                <c:pt idx="8354">
                  <c:v>16.208000000016199</c:v>
                </c:pt>
                <c:pt idx="8355">
                  <c:v>16.216000000016201</c:v>
                </c:pt>
                <c:pt idx="8356">
                  <c:v>16.224000000016201</c:v>
                </c:pt>
                <c:pt idx="8357">
                  <c:v>16.2320000000162</c:v>
                </c:pt>
                <c:pt idx="8358">
                  <c:v>16.240000000016199</c:v>
                </c:pt>
                <c:pt idx="8359">
                  <c:v>16.248000000016201</c:v>
                </c:pt>
                <c:pt idx="8360">
                  <c:v>16.256000000016197</c:v>
                </c:pt>
                <c:pt idx="8361">
                  <c:v>16.264000000016299</c:v>
                </c:pt>
                <c:pt idx="8362">
                  <c:v>16.272000000016302</c:v>
                </c:pt>
                <c:pt idx="8363">
                  <c:v>16.280000000016297</c:v>
                </c:pt>
                <c:pt idx="8364">
                  <c:v>16.2880000000163</c:v>
                </c:pt>
                <c:pt idx="8365">
                  <c:v>16.296000000016299</c:v>
                </c:pt>
                <c:pt idx="8366">
                  <c:v>16.304000000016298</c:v>
                </c:pt>
                <c:pt idx="8367">
                  <c:v>16.312000000016301</c:v>
                </c:pt>
                <c:pt idx="8368">
                  <c:v>16.3200000000163</c:v>
                </c:pt>
                <c:pt idx="8369">
                  <c:v>16.328000000016303</c:v>
                </c:pt>
                <c:pt idx="8370">
                  <c:v>16.336000000016298</c:v>
                </c:pt>
                <c:pt idx="8371">
                  <c:v>16.344000000016301</c:v>
                </c:pt>
                <c:pt idx="8372">
                  <c:v>16.3520000000163</c:v>
                </c:pt>
                <c:pt idx="8373">
                  <c:v>16.360000000016399</c:v>
                </c:pt>
                <c:pt idx="8374">
                  <c:v>16.368000000016401</c:v>
                </c:pt>
                <c:pt idx="8375">
                  <c:v>16.376000000016397</c:v>
                </c:pt>
                <c:pt idx="8376">
                  <c:v>16.3840000000164</c:v>
                </c:pt>
                <c:pt idx="8377">
                  <c:v>16.392000000016399</c:v>
                </c:pt>
                <c:pt idx="8378">
                  <c:v>16.400000000016401</c:v>
                </c:pt>
                <c:pt idx="8379">
                  <c:v>16.408000000016401</c:v>
                </c:pt>
                <c:pt idx="8380">
                  <c:v>16.4160000000164</c:v>
                </c:pt>
                <c:pt idx="8381">
                  <c:v>16.424000000016402</c:v>
                </c:pt>
                <c:pt idx="8382">
                  <c:v>16.432000000016398</c:v>
                </c:pt>
                <c:pt idx="8383">
                  <c:v>16.440000000016401</c:v>
                </c:pt>
                <c:pt idx="8384">
                  <c:v>16.4480000000164</c:v>
                </c:pt>
                <c:pt idx="8385">
                  <c:v>16.456000000016399</c:v>
                </c:pt>
                <c:pt idx="8386">
                  <c:v>16.464000000016501</c:v>
                </c:pt>
                <c:pt idx="8387">
                  <c:v>16.4720000000165</c:v>
                </c:pt>
                <c:pt idx="8388">
                  <c:v>16.480000000016499</c:v>
                </c:pt>
                <c:pt idx="8389">
                  <c:v>16.488000000016498</c:v>
                </c:pt>
                <c:pt idx="8390">
                  <c:v>16.496000000016501</c:v>
                </c:pt>
                <c:pt idx="8391">
                  <c:v>16.5040000000165</c:v>
                </c:pt>
                <c:pt idx="8392">
                  <c:v>16.512000000016499</c:v>
                </c:pt>
                <c:pt idx="8393">
                  <c:v>16.520000000016502</c:v>
                </c:pt>
                <c:pt idx="8394">
                  <c:v>16.528000000016501</c:v>
                </c:pt>
                <c:pt idx="8395">
                  <c:v>16.5360000000165</c:v>
                </c:pt>
                <c:pt idx="8396">
                  <c:v>16.544000000016499</c:v>
                </c:pt>
                <c:pt idx="8397">
                  <c:v>16.552000000016502</c:v>
                </c:pt>
                <c:pt idx="8398">
                  <c:v>16.560000000016601</c:v>
                </c:pt>
                <c:pt idx="8399">
                  <c:v>16.5680000000166</c:v>
                </c:pt>
                <c:pt idx="8400">
                  <c:v>16.576000000016599</c:v>
                </c:pt>
                <c:pt idx="8401">
                  <c:v>16.584000000016598</c:v>
                </c:pt>
                <c:pt idx="8402">
                  <c:v>16.592000000016601</c:v>
                </c:pt>
                <c:pt idx="8403">
                  <c:v>16.6000000000166</c:v>
                </c:pt>
                <c:pt idx="8404">
                  <c:v>16.608000000016599</c:v>
                </c:pt>
                <c:pt idx="8405">
                  <c:v>16.616000000016601</c:v>
                </c:pt>
                <c:pt idx="8406">
                  <c:v>16.624000000016601</c:v>
                </c:pt>
                <c:pt idx="8407">
                  <c:v>16.6320000000166</c:v>
                </c:pt>
                <c:pt idx="8408">
                  <c:v>16.640000000016599</c:v>
                </c:pt>
                <c:pt idx="8409">
                  <c:v>16.648000000016602</c:v>
                </c:pt>
                <c:pt idx="8410">
                  <c:v>16.656000000016597</c:v>
                </c:pt>
                <c:pt idx="8411">
                  <c:v>16.664000000016699</c:v>
                </c:pt>
                <c:pt idx="8412">
                  <c:v>16.672000000016702</c:v>
                </c:pt>
                <c:pt idx="8413">
                  <c:v>16.680000000016697</c:v>
                </c:pt>
                <c:pt idx="8414">
                  <c:v>16.6880000000167</c:v>
                </c:pt>
                <c:pt idx="8415">
                  <c:v>16.696000000016699</c:v>
                </c:pt>
                <c:pt idx="8416">
                  <c:v>16.704000000016698</c:v>
                </c:pt>
                <c:pt idx="8417">
                  <c:v>16.712000000016701</c:v>
                </c:pt>
                <c:pt idx="8418">
                  <c:v>16.7200000000167</c:v>
                </c:pt>
                <c:pt idx="8419">
                  <c:v>16.728000000016703</c:v>
                </c:pt>
                <c:pt idx="8420">
                  <c:v>16.736000000016698</c:v>
                </c:pt>
                <c:pt idx="8421">
                  <c:v>16.744000000016701</c:v>
                </c:pt>
                <c:pt idx="8422">
                  <c:v>16.7520000000167</c:v>
                </c:pt>
                <c:pt idx="8423">
                  <c:v>16.760000000016799</c:v>
                </c:pt>
                <c:pt idx="8424">
                  <c:v>16.768000000016801</c:v>
                </c:pt>
                <c:pt idx="8425">
                  <c:v>16.776000000016797</c:v>
                </c:pt>
                <c:pt idx="8426">
                  <c:v>16.7840000000168</c:v>
                </c:pt>
                <c:pt idx="8427">
                  <c:v>16.792000000016799</c:v>
                </c:pt>
                <c:pt idx="8428">
                  <c:v>16.800000000016801</c:v>
                </c:pt>
                <c:pt idx="8429">
                  <c:v>16.808000000016801</c:v>
                </c:pt>
                <c:pt idx="8430">
                  <c:v>16.8160000000168</c:v>
                </c:pt>
                <c:pt idx="8431">
                  <c:v>16.824000000016802</c:v>
                </c:pt>
                <c:pt idx="8432">
                  <c:v>16.832000000016798</c:v>
                </c:pt>
                <c:pt idx="8433">
                  <c:v>16.840000000016801</c:v>
                </c:pt>
                <c:pt idx="8434">
                  <c:v>16.8480000000168</c:v>
                </c:pt>
                <c:pt idx="8435">
                  <c:v>16.856000000016799</c:v>
                </c:pt>
                <c:pt idx="8436">
                  <c:v>16.864000000016901</c:v>
                </c:pt>
                <c:pt idx="8437">
                  <c:v>16.8720000000169</c:v>
                </c:pt>
                <c:pt idx="8438">
                  <c:v>16.880000000016899</c:v>
                </c:pt>
                <c:pt idx="8439">
                  <c:v>16.888000000016898</c:v>
                </c:pt>
                <c:pt idx="8440">
                  <c:v>16.896000000016901</c:v>
                </c:pt>
                <c:pt idx="8441">
                  <c:v>16.9040000000169</c:v>
                </c:pt>
                <c:pt idx="8442">
                  <c:v>16.912000000016899</c:v>
                </c:pt>
                <c:pt idx="8443">
                  <c:v>16.920000000016902</c:v>
                </c:pt>
                <c:pt idx="8444">
                  <c:v>16.928000000016898</c:v>
                </c:pt>
                <c:pt idx="8445">
                  <c:v>16.9360000000169</c:v>
                </c:pt>
                <c:pt idx="8446">
                  <c:v>16.944000000016899</c:v>
                </c:pt>
                <c:pt idx="8447">
                  <c:v>16.952000000016902</c:v>
                </c:pt>
                <c:pt idx="8448">
                  <c:v>16.960000000017001</c:v>
                </c:pt>
                <c:pt idx="8449">
                  <c:v>16.968000000017</c:v>
                </c:pt>
                <c:pt idx="8450">
                  <c:v>16.976000000016999</c:v>
                </c:pt>
                <c:pt idx="8451">
                  <c:v>16.984000000016998</c:v>
                </c:pt>
                <c:pt idx="8452">
                  <c:v>16.992000000017001</c:v>
                </c:pt>
                <c:pt idx="8453">
                  <c:v>17.000000000017003</c:v>
                </c:pt>
                <c:pt idx="8454">
                  <c:v>17.008000000016999</c:v>
                </c:pt>
                <c:pt idx="8455">
                  <c:v>17.016000000017002</c:v>
                </c:pt>
                <c:pt idx="8456">
                  <c:v>17.024000000017001</c:v>
                </c:pt>
                <c:pt idx="8457">
                  <c:v>17.032000000017</c:v>
                </c:pt>
                <c:pt idx="8458">
                  <c:v>17.040000000016999</c:v>
                </c:pt>
                <c:pt idx="8459">
                  <c:v>17.048000000017002</c:v>
                </c:pt>
                <c:pt idx="8460">
                  <c:v>17.056000000016997</c:v>
                </c:pt>
                <c:pt idx="8461">
                  <c:v>17.064000000017099</c:v>
                </c:pt>
                <c:pt idx="8462">
                  <c:v>17.072000000017102</c:v>
                </c:pt>
                <c:pt idx="8463">
                  <c:v>17.080000000017098</c:v>
                </c:pt>
                <c:pt idx="8464">
                  <c:v>17.0880000000171</c:v>
                </c:pt>
                <c:pt idx="8465">
                  <c:v>17.096000000017099</c:v>
                </c:pt>
                <c:pt idx="8466">
                  <c:v>17.104000000017098</c:v>
                </c:pt>
                <c:pt idx="8467">
                  <c:v>17.112000000017101</c:v>
                </c:pt>
                <c:pt idx="8468">
                  <c:v>17.1200000000171</c:v>
                </c:pt>
                <c:pt idx="8469">
                  <c:v>17.128000000017099</c:v>
                </c:pt>
                <c:pt idx="8470">
                  <c:v>17.136000000017098</c:v>
                </c:pt>
                <c:pt idx="8471">
                  <c:v>17.144000000017101</c:v>
                </c:pt>
                <c:pt idx="8472">
                  <c:v>17.1520000000171</c:v>
                </c:pt>
                <c:pt idx="8473">
                  <c:v>17.160000000017199</c:v>
                </c:pt>
                <c:pt idx="8474">
                  <c:v>17.168000000017202</c:v>
                </c:pt>
                <c:pt idx="8475">
                  <c:v>17.176000000017197</c:v>
                </c:pt>
                <c:pt idx="8476">
                  <c:v>17.1840000000172</c:v>
                </c:pt>
                <c:pt idx="8477">
                  <c:v>17.192000000017199</c:v>
                </c:pt>
                <c:pt idx="8478">
                  <c:v>17.200000000017202</c:v>
                </c:pt>
                <c:pt idx="8479">
                  <c:v>17.208000000017201</c:v>
                </c:pt>
                <c:pt idx="8480">
                  <c:v>17.2160000000172</c:v>
                </c:pt>
                <c:pt idx="8481">
                  <c:v>17.224000000017202</c:v>
                </c:pt>
                <c:pt idx="8482">
                  <c:v>17.232000000017198</c:v>
                </c:pt>
                <c:pt idx="8483">
                  <c:v>17.240000000017201</c:v>
                </c:pt>
                <c:pt idx="8484">
                  <c:v>17.2480000000172</c:v>
                </c:pt>
                <c:pt idx="8485">
                  <c:v>17.256000000017199</c:v>
                </c:pt>
                <c:pt idx="8486">
                  <c:v>17.264000000017301</c:v>
                </c:pt>
                <c:pt idx="8487">
                  <c:v>17.2720000000173</c:v>
                </c:pt>
                <c:pt idx="8488">
                  <c:v>17.280000000017299</c:v>
                </c:pt>
                <c:pt idx="8489">
                  <c:v>17.288000000017298</c:v>
                </c:pt>
                <c:pt idx="8490">
                  <c:v>17.296000000017301</c:v>
                </c:pt>
                <c:pt idx="8491">
                  <c:v>17.3040000000173</c:v>
                </c:pt>
                <c:pt idx="8492">
                  <c:v>17.312000000017299</c:v>
                </c:pt>
                <c:pt idx="8493">
                  <c:v>17.320000000017302</c:v>
                </c:pt>
                <c:pt idx="8494">
                  <c:v>17.328000000017298</c:v>
                </c:pt>
                <c:pt idx="8495">
                  <c:v>17.3360000000173</c:v>
                </c:pt>
                <c:pt idx="8496">
                  <c:v>17.344000000017299</c:v>
                </c:pt>
                <c:pt idx="8497">
                  <c:v>17.352000000017302</c:v>
                </c:pt>
                <c:pt idx="8498">
                  <c:v>17.360000000017401</c:v>
                </c:pt>
                <c:pt idx="8499">
                  <c:v>17.3680000000174</c:v>
                </c:pt>
                <c:pt idx="8500">
                  <c:v>17.376000000017399</c:v>
                </c:pt>
                <c:pt idx="8501">
                  <c:v>17.384000000017398</c:v>
                </c:pt>
                <c:pt idx="8502">
                  <c:v>17.392000000017401</c:v>
                </c:pt>
                <c:pt idx="8503">
                  <c:v>17.4000000000174</c:v>
                </c:pt>
                <c:pt idx="8504">
                  <c:v>17.408000000017399</c:v>
                </c:pt>
                <c:pt idx="8505">
                  <c:v>17.416000000017402</c:v>
                </c:pt>
                <c:pt idx="8506">
                  <c:v>17.424000000017401</c:v>
                </c:pt>
                <c:pt idx="8507">
                  <c:v>17.4320000000174</c:v>
                </c:pt>
                <c:pt idx="8508">
                  <c:v>17.440000000017399</c:v>
                </c:pt>
                <c:pt idx="8509">
                  <c:v>17.448000000017402</c:v>
                </c:pt>
                <c:pt idx="8510">
                  <c:v>17.456000000017397</c:v>
                </c:pt>
                <c:pt idx="8511">
                  <c:v>17.464000000017499</c:v>
                </c:pt>
                <c:pt idx="8512">
                  <c:v>17.472000000017502</c:v>
                </c:pt>
                <c:pt idx="8513">
                  <c:v>17.480000000017498</c:v>
                </c:pt>
                <c:pt idx="8514">
                  <c:v>17.4880000000175</c:v>
                </c:pt>
                <c:pt idx="8515">
                  <c:v>17.496000000017499</c:v>
                </c:pt>
                <c:pt idx="8516">
                  <c:v>17.504000000017498</c:v>
                </c:pt>
                <c:pt idx="8517">
                  <c:v>17.512000000017501</c:v>
                </c:pt>
                <c:pt idx="8518">
                  <c:v>17.5200000000175</c:v>
                </c:pt>
                <c:pt idx="8519">
                  <c:v>17.528000000017499</c:v>
                </c:pt>
                <c:pt idx="8520">
                  <c:v>17.536000000017498</c:v>
                </c:pt>
                <c:pt idx="8521">
                  <c:v>17.544000000017501</c:v>
                </c:pt>
                <c:pt idx="8522">
                  <c:v>17.5520000000175</c:v>
                </c:pt>
                <c:pt idx="8523">
                  <c:v>17.560000000017599</c:v>
                </c:pt>
                <c:pt idx="8524">
                  <c:v>17.568000000017602</c:v>
                </c:pt>
                <c:pt idx="8525">
                  <c:v>17.576000000017597</c:v>
                </c:pt>
                <c:pt idx="8526">
                  <c:v>17.5840000000176</c:v>
                </c:pt>
                <c:pt idx="8527">
                  <c:v>17.592000000017599</c:v>
                </c:pt>
                <c:pt idx="8528">
                  <c:v>17.600000000017602</c:v>
                </c:pt>
                <c:pt idx="8529">
                  <c:v>17.608000000017601</c:v>
                </c:pt>
                <c:pt idx="8530">
                  <c:v>17.6160000000176</c:v>
                </c:pt>
                <c:pt idx="8531">
                  <c:v>17.624000000017602</c:v>
                </c:pt>
                <c:pt idx="8532">
                  <c:v>17.632000000017598</c:v>
                </c:pt>
                <c:pt idx="8533">
                  <c:v>17.640000000017601</c:v>
                </c:pt>
                <c:pt idx="8534">
                  <c:v>17.6480000000176</c:v>
                </c:pt>
                <c:pt idx="8535">
                  <c:v>17.656000000017599</c:v>
                </c:pt>
                <c:pt idx="8536">
                  <c:v>17.664000000017701</c:v>
                </c:pt>
                <c:pt idx="8537">
                  <c:v>17.6720000000177</c:v>
                </c:pt>
                <c:pt idx="8538">
                  <c:v>17.680000000017699</c:v>
                </c:pt>
                <c:pt idx="8539">
                  <c:v>17.688000000017698</c:v>
                </c:pt>
                <c:pt idx="8540">
                  <c:v>17.696000000017701</c:v>
                </c:pt>
                <c:pt idx="8541">
                  <c:v>17.7040000000177</c:v>
                </c:pt>
                <c:pt idx="8542">
                  <c:v>17.712000000017699</c:v>
                </c:pt>
                <c:pt idx="8543">
                  <c:v>17.720000000017702</c:v>
                </c:pt>
                <c:pt idx="8544">
                  <c:v>17.728000000017698</c:v>
                </c:pt>
                <c:pt idx="8545">
                  <c:v>17.7360000000177</c:v>
                </c:pt>
                <c:pt idx="8546">
                  <c:v>17.744000000017699</c:v>
                </c:pt>
                <c:pt idx="8547">
                  <c:v>17.752000000017702</c:v>
                </c:pt>
                <c:pt idx="8548">
                  <c:v>17.760000000017801</c:v>
                </c:pt>
                <c:pt idx="8549">
                  <c:v>17.7680000000178</c:v>
                </c:pt>
                <c:pt idx="8550">
                  <c:v>17.776000000017799</c:v>
                </c:pt>
                <c:pt idx="8551">
                  <c:v>17.784000000017798</c:v>
                </c:pt>
                <c:pt idx="8552">
                  <c:v>17.792000000017801</c:v>
                </c:pt>
                <c:pt idx="8553">
                  <c:v>17.800000000017803</c:v>
                </c:pt>
                <c:pt idx="8554">
                  <c:v>17.808000000017799</c:v>
                </c:pt>
                <c:pt idx="8555">
                  <c:v>17.816000000017802</c:v>
                </c:pt>
                <c:pt idx="8556">
                  <c:v>17.824000000017801</c:v>
                </c:pt>
                <c:pt idx="8557">
                  <c:v>17.8320000000178</c:v>
                </c:pt>
                <c:pt idx="8558">
                  <c:v>17.840000000017799</c:v>
                </c:pt>
                <c:pt idx="8559">
                  <c:v>17.848000000017802</c:v>
                </c:pt>
                <c:pt idx="8560">
                  <c:v>17.856000000017797</c:v>
                </c:pt>
                <c:pt idx="8561">
                  <c:v>17.864000000017899</c:v>
                </c:pt>
                <c:pt idx="8562">
                  <c:v>17.872000000017902</c:v>
                </c:pt>
                <c:pt idx="8563">
                  <c:v>17.880000000017898</c:v>
                </c:pt>
                <c:pt idx="8564">
                  <c:v>17.8880000000179</c:v>
                </c:pt>
                <c:pt idx="8565">
                  <c:v>17.896000000017899</c:v>
                </c:pt>
                <c:pt idx="8566">
                  <c:v>17.904000000017898</c:v>
                </c:pt>
                <c:pt idx="8567">
                  <c:v>17.912000000017901</c:v>
                </c:pt>
                <c:pt idx="8568">
                  <c:v>17.9200000000179</c:v>
                </c:pt>
                <c:pt idx="8569">
                  <c:v>17.928000000017899</c:v>
                </c:pt>
                <c:pt idx="8570">
                  <c:v>17.936000000017899</c:v>
                </c:pt>
                <c:pt idx="8571">
                  <c:v>17.944000000017901</c:v>
                </c:pt>
                <c:pt idx="8572">
                  <c:v>17.9520000000179</c:v>
                </c:pt>
                <c:pt idx="8573">
                  <c:v>17.960000000017999</c:v>
                </c:pt>
                <c:pt idx="8574">
                  <c:v>17.968000000018002</c:v>
                </c:pt>
                <c:pt idx="8575">
                  <c:v>17.976000000017997</c:v>
                </c:pt>
                <c:pt idx="8576">
                  <c:v>17.984000000018</c:v>
                </c:pt>
                <c:pt idx="8577">
                  <c:v>17.992000000017999</c:v>
                </c:pt>
                <c:pt idx="8578">
                  <c:v>18.000000000018002</c:v>
                </c:pt>
                <c:pt idx="8579">
                  <c:v>18.008000000018001</c:v>
                </c:pt>
                <c:pt idx="8580">
                  <c:v>18.016000000018</c:v>
                </c:pt>
                <c:pt idx="8581">
                  <c:v>18.024000000018003</c:v>
                </c:pt>
                <c:pt idx="8582">
                  <c:v>18.032000000017998</c:v>
                </c:pt>
                <c:pt idx="8583">
                  <c:v>18.040000000018001</c:v>
                </c:pt>
                <c:pt idx="8584">
                  <c:v>18.048000000018</c:v>
                </c:pt>
                <c:pt idx="8585">
                  <c:v>18.056000000017999</c:v>
                </c:pt>
                <c:pt idx="8586">
                  <c:v>18.064000000018101</c:v>
                </c:pt>
                <c:pt idx="8587">
                  <c:v>18.0720000000181</c:v>
                </c:pt>
                <c:pt idx="8588">
                  <c:v>18.080000000018099</c:v>
                </c:pt>
                <c:pt idx="8589">
                  <c:v>18.088000000018098</c:v>
                </c:pt>
                <c:pt idx="8590">
                  <c:v>18.096000000018101</c:v>
                </c:pt>
                <c:pt idx="8591">
                  <c:v>18.1040000000181</c:v>
                </c:pt>
                <c:pt idx="8592">
                  <c:v>18.112000000018099</c:v>
                </c:pt>
                <c:pt idx="8593">
                  <c:v>18.120000000018102</c:v>
                </c:pt>
                <c:pt idx="8594">
                  <c:v>18.128000000018098</c:v>
                </c:pt>
                <c:pt idx="8595">
                  <c:v>18.1360000000181</c:v>
                </c:pt>
                <c:pt idx="8596">
                  <c:v>18.144000000018099</c:v>
                </c:pt>
                <c:pt idx="8597">
                  <c:v>18.152000000018102</c:v>
                </c:pt>
                <c:pt idx="8598">
                  <c:v>18.160000000018201</c:v>
                </c:pt>
                <c:pt idx="8599">
                  <c:v>18.1680000000182</c:v>
                </c:pt>
                <c:pt idx="8600">
                  <c:v>18.176000000018199</c:v>
                </c:pt>
                <c:pt idx="8601">
                  <c:v>18.184000000018198</c:v>
                </c:pt>
                <c:pt idx="8602">
                  <c:v>18.192000000018201</c:v>
                </c:pt>
                <c:pt idx="8603">
                  <c:v>18.2000000000182</c:v>
                </c:pt>
                <c:pt idx="8604">
                  <c:v>18.208000000018199</c:v>
                </c:pt>
                <c:pt idx="8605">
                  <c:v>18.216000000018202</c:v>
                </c:pt>
                <c:pt idx="8606">
                  <c:v>18.224000000018201</c:v>
                </c:pt>
                <c:pt idx="8607">
                  <c:v>18.2320000000182</c:v>
                </c:pt>
                <c:pt idx="8608">
                  <c:v>18.240000000018199</c:v>
                </c:pt>
                <c:pt idx="8609">
                  <c:v>18.248000000018202</c:v>
                </c:pt>
                <c:pt idx="8610">
                  <c:v>18.256000000018197</c:v>
                </c:pt>
                <c:pt idx="8611">
                  <c:v>18.264000000018299</c:v>
                </c:pt>
                <c:pt idx="8612">
                  <c:v>18.272000000018302</c:v>
                </c:pt>
                <c:pt idx="8613">
                  <c:v>18.280000000018298</c:v>
                </c:pt>
                <c:pt idx="8614">
                  <c:v>18.2880000000183</c:v>
                </c:pt>
                <c:pt idx="8615">
                  <c:v>18.296000000018299</c:v>
                </c:pt>
                <c:pt idx="8616">
                  <c:v>18.304000000018299</c:v>
                </c:pt>
                <c:pt idx="8617">
                  <c:v>18.312000000018301</c:v>
                </c:pt>
                <c:pt idx="8618">
                  <c:v>18.3200000000183</c:v>
                </c:pt>
                <c:pt idx="8619">
                  <c:v>18.328000000018299</c:v>
                </c:pt>
                <c:pt idx="8620">
                  <c:v>18.336000000018299</c:v>
                </c:pt>
                <c:pt idx="8621">
                  <c:v>18.344000000018301</c:v>
                </c:pt>
                <c:pt idx="8622">
                  <c:v>18.3520000000183</c:v>
                </c:pt>
                <c:pt idx="8623">
                  <c:v>18.360000000018399</c:v>
                </c:pt>
                <c:pt idx="8624">
                  <c:v>18.368000000018402</c:v>
                </c:pt>
                <c:pt idx="8625">
                  <c:v>18.376000000018397</c:v>
                </c:pt>
                <c:pt idx="8626">
                  <c:v>18.3840000000184</c:v>
                </c:pt>
                <c:pt idx="8627">
                  <c:v>18.392000000018399</c:v>
                </c:pt>
                <c:pt idx="8628">
                  <c:v>18.400000000018402</c:v>
                </c:pt>
                <c:pt idx="8629">
                  <c:v>18.408000000018401</c:v>
                </c:pt>
                <c:pt idx="8630">
                  <c:v>18.4160000000184</c:v>
                </c:pt>
                <c:pt idx="8631">
                  <c:v>18.424000000018403</c:v>
                </c:pt>
                <c:pt idx="8632">
                  <c:v>18.432000000018398</c:v>
                </c:pt>
                <c:pt idx="8633">
                  <c:v>18.440000000018401</c:v>
                </c:pt>
                <c:pt idx="8634">
                  <c:v>18.4480000000184</c:v>
                </c:pt>
                <c:pt idx="8635">
                  <c:v>18.456000000018399</c:v>
                </c:pt>
                <c:pt idx="8636">
                  <c:v>18.464000000018501</c:v>
                </c:pt>
                <c:pt idx="8637">
                  <c:v>18.4720000000185</c:v>
                </c:pt>
                <c:pt idx="8638">
                  <c:v>18.480000000018499</c:v>
                </c:pt>
                <c:pt idx="8639">
                  <c:v>18.488000000018499</c:v>
                </c:pt>
                <c:pt idx="8640">
                  <c:v>18.496000000018501</c:v>
                </c:pt>
                <c:pt idx="8641">
                  <c:v>18.5040000000185</c:v>
                </c:pt>
                <c:pt idx="8642">
                  <c:v>18.512000000018499</c:v>
                </c:pt>
                <c:pt idx="8643">
                  <c:v>18.520000000018502</c:v>
                </c:pt>
                <c:pt idx="8644">
                  <c:v>18.528000000018498</c:v>
                </c:pt>
                <c:pt idx="8645">
                  <c:v>18.5360000000185</c:v>
                </c:pt>
                <c:pt idx="8646">
                  <c:v>18.544000000018499</c:v>
                </c:pt>
                <c:pt idx="8647">
                  <c:v>18.552000000018502</c:v>
                </c:pt>
                <c:pt idx="8648">
                  <c:v>18.560000000018601</c:v>
                </c:pt>
                <c:pt idx="8649">
                  <c:v>18.5680000000186</c:v>
                </c:pt>
                <c:pt idx="8650">
                  <c:v>18.576000000018599</c:v>
                </c:pt>
                <c:pt idx="8651">
                  <c:v>18.584000000018598</c:v>
                </c:pt>
                <c:pt idx="8652">
                  <c:v>18.592000000018601</c:v>
                </c:pt>
                <c:pt idx="8653">
                  <c:v>18.600000000018603</c:v>
                </c:pt>
                <c:pt idx="8654">
                  <c:v>18.608000000018599</c:v>
                </c:pt>
                <c:pt idx="8655">
                  <c:v>18.616000000018602</c:v>
                </c:pt>
                <c:pt idx="8656">
                  <c:v>18.624000000018601</c:v>
                </c:pt>
                <c:pt idx="8657">
                  <c:v>18.6320000000186</c:v>
                </c:pt>
                <c:pt idx="8658">
                  <c:v>18.640000000018599</c:v>
                </c:pt>
                <c:pt idx="8659">
                  <c:v>18.648000000018602</c:v>
                </c:pt>
                <c:pt idx="8660">
                  <c:v>18.656000000018597</c:v>
                </c:pt>
                <c:pt idx="8661">
                  <c:v>18.664000000018699</c:v>
                </c:pt>
                <c:pt idx="8662">
                  <c:v>18.672000000018702</c:v>
                </c:pt>
                <c:pt idx="8663">
                  <c:v>18.680000000018698</c:v>
                </c:pt>
                <c:pt idx="8664">
                  <c:v>18.6880000000187</c:v>
                </c:pt>
                <c:pt idx="8665">
                  <c:v>18.696000000018699</c:v>
                </c:pt>
                <c:pt idx="8666">
                  <c:v>18.704000000018699</c:v>
                </c:pt>
                <c:pt idx="8667">
                  <c:v>18.712000000018701</c:v>
                </c:pt>
                <c:pt idx="8668">
                  <c:v>18.7200000000187</c:v>
                </c:pt>
                <c:pt idx="8669">
                  <c:v>18.728000000018699</c:v>
                </c:pt>
                <c:pt idx="8670">
                  <c:v>18.736000000018699</c:v>
                </c:pt>
                <c:pt idx="8671">
                  <c:v>18.744000000018701</c:v>
                </c:pt>
                <c:pt idx="8672">
                  <c:v>18.7520000000187</c:v>
                </c:pt>
                <c:pt idx="8673">
                  <c:v>18.760000000018799</c:v>
                </c:pt>
                <c:pt idx="8674">
                  <c:v>18.768000000018802</c:v>
                </c:pt>
                <c:pt idx="8675">
                  <c:v>18.776000000018797</c:v>
                </c:pt>
                <c:pt idx="8676">
                  <c:v>18.7840000000188</c:v>
                </c:pt>
                <c:pt idx="8677">
                  <c:v>18.792000000018799</c:v>
                </c:pt>
                <c:pt idx="8678">
                  <c:v>18.800000000018802</c:v>
                </c:pt>
                <c:pt idx="8679">
                  <c:v>18.808000000018801</c:v>
                </c:pt>
                <c:pt idx="8680">
                  <c:v>18.8160000000188</c:v>
                </c:pt>
                <c:pt idx="8681">
                  <c:v>18.824000000018803</c:v>
                </c:pt>
                <c:pt idx="8682">
                  <c:v>18.832000000018798</c:v>
                </c:pt>
                <c:pt idx="8683">
                  <c:v>18.840000000018801</c:v>
                </c:pt>
                <c:pt idx="8684">
                  <c:v>18.8480000000188</c:v>
                </c:pt>
                <c:pt idx="8685">
                  <c:v>18.856000000018799</c:v>
                </c:pt>
                <c:pt idx="8686">
                  <c:v>18.864000000018901</c:v>
                </c:pt>
                <c:pt idx="8687">
                  <c:v>18.8720000000189</c:v>
                </c:pt>
                <c:pt idx="8688">
                  <c:v>18.880000000018899</c:v>
                </c:pt>
                <c:pt idx="8689">
                  <c:v>18.888000000018899</c:v>
                </c:pt>
                <c:pt idx="8690">
                  <c:v>18.896000000018901</c:v>
                </c:pt>
                <c:pt idx="8691">
                  <c:v>18.9040000000189</c:v>
                </c:pt>
                <c:pt idx="8692">
                  <c:v>18.912000000018899</c:v>
                </c:pt>
                <c:pt idx="8693">
                  <c:v>18.920000000018902</c:v>
                </c:pt>
                <c:pt idx="8694">
                  <c:v>18.928000000018898</c:v>
                </c:pt>
                <c:pt idx="8695">
                  <c:v>18.9360000000189</c:v>
                </c:pt>
                <c:pt idx="8696">
                  <c:v>18.944000000018899</c:v>
                </c:pt>
                <c:pt idx="8697">
                  <c:v>18.952000000018902</c:v>
                </c:pt>
                <c:pt idx="8698">
                  <c:v>18.960000000019001</c:v>
                </c:pt>
                <c:pt idx="8699">
                  <c:v>18.968000000019</c:v>
                </c:pt>
                <c:pt idx="8700">
                  <c:v>18.976000000018999</c:v>
                </c:pt>
                <c:pt idx="8701">
                  <c:v>18.984000000018998</c:v>
                </c:pt>
                <c:pt idx="8702">
                  <c:v>18.992000000019001</c:v>
                </c:pt>
                <c:pt idx="8703">
                  <c:v>19.000000000019</c:v>
                </c:pt>
                <c:pt idx="8704">
                  <c:v>19.008000000018999</c:v>
                </c:pt>
                <c:pt idx="8705">
                  <c:v>19.016000000019002</c:v>
                </c:pt>
                <c:pt idx="8706">
                  <c:v>19.024000000019001</c:v>
                </c:pt>
                <c:pt idx="8707">
                  <c:v>19.032000000019</c:v>
                </c:pt>
                <c:pt idx="8708">
                  <c:v>19.040000000018999</c:v>
                </c:pt>
                <c:pt idx="8709">
                  <c:v>19.048000000019002</c:v>
                </c:pt>
                <c:pt idx="8710">
                  <c:v>19.056000000018997</c:v>
                </c:pt>
                <c:pt idx="8711">
                  <c:v>19.064000000019099</c:v>
                </c:pt>
                <c:pt idx="8712">
                  <c:v>19.072000000019102</c:v>
                </c:pt>
                <c:pt idx="8713">
                  <c:v>19.080000000019098</c:v>
                </c:pt>
                <c:pt idx="8714">
                  <c:v>19.0880000000191</c:v>
                </c:pt>
                <c:pt idx="8715">
                  <c:v>19.096000000019099</c:v>
                </c:pt>
                <c:pt idx="8716">
                  <c:v>19.104000000019099</c:v>
                </c:pt>
                <c:pt idx="8717">
                  <c:v>19.112000000019101</c:v>
                </c:pt>
                <c:pt idx="8718">
                  <c:v>19.1200000000191</c:v>
                </c:pt>
                <c:pt idx="8719">
                  <c:v>19.1280000000191</c:v>
                </c:pt>
                <c:pt idx="8720">
                  <c:v>19.136000000019099</c:v>
                </c:pt>
                <c:pt idx="8721">
                  <c:v>19.144000000019101</c:v>
                </c:pt>
                <c:pt idx="8722">
                  <c:v>19.1520000000191</c:v>
                </c:pt>
                <c:pt idx="8723">
                  <c:v>19.160000000019199</c:v>
                </c:pt>
                <c:pt idx="8724">
                  <c:v>19.168000000019202</c:v>
                </c:pt>
                <c:pt idx="8725">
                  <c:v>19.176000000019197</c:v>
                </c:pt>
                <c:pt idx="8726">
                  <c:v>19.1840000000192</c:v>
                </c:pt>
                <c:pt idx="8727">
                  <c:v>19.192000000019199</c:v>
                </c:pt>
                <c:pt idx="8728">
                  <c:v>19.200000000019202</c:v>
                </c:pt>
                <c:pt idx="8729">
                  <c:v>19.208000000019201</c:v>
                </c:pt>
                <c:pt idx="8730">
                  <c:v>19.2160000000192</c:v>
                </c:pt>
                <c:pt idx="8731">
                  <c:v>19.224000000019203</c:v>
                </c:pt>
                <c:pt idx="8732">
                  <c:v>19.232000000019198</c:v>
                </c:pt>
                <c:pt idx="8733">
                  <c:v>19.240000000019201</c:v>
                </c:pt>
                <c:pt idx="8734">
                  <c:v>19.2480000000192</c:v>
                </c:pt>
                <c:pt idx="8735">
                  <c:v>19.256000000019199</c:v>
                </c:pt>
                <c:pt idx="8736">
                  <c:v>19.264000000019301</c:v>
                </c:pt>
                <c:pt idx="8737">
                  <c:v>19.2720000000193</c:v>
                </c:pt>
                <c:pt idx="8738">
                  <c:v>19.280000000019299</c:v>
                </c:pt>
                <c:pt idx="8739">
                  <c:v>19.288000000019299</c:v>
                </c:pt>
                <c:pt idx="8740">
                  <c:v>19.296000000019301</c:v>
                </c:pt>
                <c:pt idx="8741">
                  <c:v>19.3040000000193</c:v>
                </c:pt>
                <c:pt idx="8742">
                  <c:v>19.3120000000193</c:v>
                </c:pt>
                <c:pt idx="8743">
                  <c:v>19.320000000019302</c:v>
                </c:pt>
                <c:pt idx="8744">
                  <c:v>19.328000000019298</c:v>
                </c:pt>
                <c:pt idx="8745">
                  <c:v>19.3360000000193</c:v>
                </c:pt>
                <c:pt idx="8746">
                  <c:v>19.3440000000193</c:v>
                </c:pt>
                <c:pt idx="8747">
                  <c:v>19.352000000019302</c:v>
                </c:pt>
                <c:pt idx="8748">
                  <c:v>19.360000000019401</c:v>
                </c:pt>
                <c:pt idx="8749">
                  <c:v>19.3680000000194</c:v>
                </c:pt>
                <c:pt idx="8750">
                  <c:v>19.376000000019399</c:v>
                </c:pt>
                <c:pt idx="8751">
                  <c:v>19.384000000019398</c:v>
                </c:pt>
                <c:pt idx="8752">
                  <c:v>19.392000000019401</c:v>
                </c:pt>
                <c:pt idx="8753">
                  <c:v>19.400000000019404</c:v>
                </c:pt>
                <c:pt idx="8754">
                  <c:v>19.408000000019399</c:v>
                </c:pt>
                <c:pt idx="8755">
                  <c:v>19.416000000019402</c:v>
                </c:pt>
                <c:pt idx="8756">
                  <c:v>19.424000000019401</c:v>
                </c:pt>
                <c:pt idx="8757">
                  <c:v>19.4320000000194</c:v>
                </c:pt>
                <c:pt idx="8758">
                  <c:v>19.440000000019399</c:v>
                </c:pt>
                <c:pt idx="8759">
                  <c:v>19.448000000019402</c:v>
                </c:pt>
                <c:pt idx="8760">
                  <c:v>19.456000000019397</c:v>
                </c:pt>
                <c:pt idx="8761">
                  <c:v>19.464000000019499</c:v>
                </c:pt>
                <c:pt idx="8762">
                  <c:v>19.472000000019502</c:v>
                </c:pt>
                <c:pt idx="8763">
                  <c:v>19.480000000019498</c:v>
                </c:pt>
                <c:pt idx="8764">
                  <c:v>19.4880000000195</c:v>
                </c:pt>
                <c:pt idx="8765">
                  <c:v>19.4960000000195</c:v>
                </c:pt>
                <c:pt idx="8766">
                  <c:v>19.504000000019499</c:v>
                </c:pt>
                <c:pt idx="8767">
                  <c:v>19.512000000019501</c:v>
                </c:pt>
                <c:pt idx="8768">
                  <c:v>19.5200000000195</c:v>
                </c:pt>
                <c:pt idx="8769">
                  <c:v>19.5280000000195</c:v>
                </c:pt>
                <c:pt idx="8770">
                  <c:v>19.536000000019499</c:v>
                </c:pt>
                <c:pt idx="8771">
                  <c:v>19.544000000019501</c:v>
                </c:pt>
                <c:pt idx="8772">
                  <c:v>19.5520000000195</c:v>
                </c:pt>
                <c:pt idx="8773">
                  <c:v>19.560000000019599</c:v>
                </c:pt>
                <c:pt idx="8774">
                  <c:v>19.568000000019602</c:v>
                </c:pt>
                <c:pt idx="8775">
                  <c:v>19.576000000019597</c:v>
                </c:pt>
                <c:pt idx="8776">
                  <c:v>19.5840000000196</c:v>
                </c:pt>
                <c:pt idx="8777">
                  <c:v>19.592000000019599</c:v>
                </c:pt>
                <c:pt idx="8778">
                  <c:v>19.600000000019598</c:v>
                </c:pt>
                <c:pt idx="8779">
                  <c:v>19.608000000019601</c:v>
                </c:pt>
                <c:pt idx="8780">
                  <c:v>19.6160000000196</c:v>
                </c:pt>
                <c:pt idx="8781">
                  <c:v>19.624000000019603</c:v>
                </c:pt>
                <c:pt idx="8782">
                  <c:v>19.632000000019598</c:v>
                </c:pt>
                <c:pt idx="8783">
                  <c:v>19.640000000019601</c:v>
                </c:pt>
                <c:pt idx="8784">
                  <c:v>19.6480000000196</c:v>
                </c:pt>
                <c:pt idx="8785">
                  <c:v>19.656000000019599</c:v>
                </c:pt>
                <c:pt idx="8786">
                  <c:v>19.664000000019701</c:v>
                </c:pt>
                <c:pt idx="8787">
                  <c:v>19.6720000000197</c:v>
                </c:pt>
                <c:pt idx="8788">
                  <c:v>19.6800000000197</c:v>
                </c:pt>
                <c:pt idx="8789">
                  <c:v>19.688000000019699</c:v>
                </c:pt>
                <c:pt idx="8790">
                  <c:v>19.696000000019701</c:v>
                </c:pt>
                <c:pt idx="8791">
                  <c:v>19.7040000000197</c:v>
                </c:pt>
                <c:pt idx="8792">
                  <c:v>19.7120000000197</c:v>
                </c:pt>
                <c:pt idx="8793">
                  <c:v>19.720000000019702</c:v>
                </c:pt>
                <c:pt idx="8794">
                  <c:v>19.728000000019698</c:v>
                </c:pt>
                <c:pt idx="8795">
                  <c:v>19.7360000000197</c:v>
                </c:pt>
                <c:pt idx="8796">
                  <c:v>19.7440000000197</c:v>
                </c:pt>
                <c:pt idx="8797">
                  <c:v>19.752000000019702</c:v>
                </c:pt>
                <c:pt idx="8798">
                  <c:v>19.760000000019801</c:v>
                </c:pt>
                <c:pt idx="8799">
                  <c:v>19.7680000000198</c:v>
                </c:pt>
                <c:pt idx="8800">
                  <c:v>19.776000000019799</c:v>
                </c:pt>
                <c:pt idx="8801">
                  <c:v>19.784000000019798</c:v>
                </c:pt>
                <c:pt idx="8802">
                  <c:v>19.792000000019801</c:v>
                </c:pt>
                <c:pt idx="8803">
                  <c:v>19.8000000000198</c:v>
                </c:pt>
                <c:pt idx="8804">
                  <c:v>19.808000000019799</c:v>
                </c:pt>
                <c:pt idx="8805">
                  <c:v>19.816000000019802</c:v>
                </c:pt>
                <c:pt idx="8806">
                  <c:v>19.824000000019801</c:v>
                </c:pt>
                <c:pt idx="8807">
                  <c:v>19.8320000000198</c:v>
                </c:pt>
                <c:pt idx="8808">
                  <c:v>19.840000000019799</c:v>
                </c:pt>
                <c:pt idx="8809">
                  <c:v>19.848000000019802</c:v>
                </c:pt>
                <c:pt idx="8810">
                  <c:v>19.856000000019797</c:v>
                </c:pt>
                <c:pt idx="8811">
                  <c:v>19.8640000000199</c:v>
                </c:pt>
                <c:pt idx="8812">
                  <c:v>19.872000000019902</c:v>
                </c:pt>
                <c:pt idx="8813">
                  <c:v>19.880000000019898</c:v>
                </c:pt>
                <c:pt idx="8814">
                  <c:v>19.8880000000199</c:v>
                </c:pt>
                <c:pt idx="8815">
                  <c:v>19.8960000000199</c:v>
                </c:pt>
                <c:pt idx="8816">
                  <c:v>19.904000000019899</c:v>
                </c:pt>
                <c:pt idx="8817">
                  <c:v>19.912000000019901</c:v>
                </c:pt>
                <c:pt idx="8818">
                  <c:v>19.9200000000199</c:v>
                </c:pt>
                <c:pt idx="8819">
                  <c:v>19.9280000000199</c:v>
                </c:pt>
                <c:pt idx="8820">
                  <c:v>19.936000000019899</c:v>
                </c:pt>
                <c:pt idx="8821">
                  <c:v>19.944000000019901</c:v>
                </c:pt>
                <c:pt idx="8822">
                  <c:v>19.9520000000199</c:v>
                </c:pt>
                <c:pt idx="8823">
                  <c:v>19.960000000019999</c:v>
                </c:pt>
                <c:pt idx="8824">
                  <c:v>19.968000000020002</c:v>
                </c:pt>
                <c:pt idx="8825">
                  <c:v>19.976000000019997</c:v>
                </c:pt>
                <c:pt idx="8826">
                  <c:v>19.98400000002</c:v>
                </c:pt>
                <c:pt idx="8827">
                  <c:v>19.992000000019999</c:v>
                </c:pt>
                <c:pt idx="8828">
                  <c:v>20.000000000019998</c:v>
                </c:pt>
                <c:pt idx="8829">
                  <c:v>20.008000000020001</c:v>
                </c:pt>
                <c:pt idx="8830">
                  <c:v>20.01600000002</c:v>
                </c:pt>
                <c:pt idx="8831">
                  <c:v>20.024000000020003</c:v>
                </c:pt>
                <c:pt idx="8832">
                  <c:v>20.032000000019998</c:v>
                </c:pt>
                <c:pt idx="8833">
                  <c:v>20.040000000020001</c:v>
                </c:pt>
                <c:pt idx="8834">
                  <c:v>20.04800000002</c:v>
                </c:pt>
                <c:pt idx="8835">
                  <c:v>20.056000000019999</c:v>
                </c:pt>
                <c:pt idx="8836">
                  <c:v>20.064000000020101</c:v>
                </c:pt>
                <c:pt idx="8837">
                  <c:v>20.0720000000201</c:v>
                </c:pt>
                <c:pt idx="8838">
                  <c:v>20.0800000000201</c:v>
                </c:pt>
                <c:pt idx="8839">
                  <c:v>20.088000000020099</c:v>
                </c:pt>
                <c:pt idx="8840">
                  <c:v>20.096000000020101</c:v>
                </c:pt>
                <c:pt idx="8841">
                  <c:v>20.1040000000201</c:v>
                </c:pt>
                <c:pt idx="8842">
                  <c:v>20.1120000000201</c:v>
                </c:pt>
                <c:pt idx="8843">
                  <c:v>20.120000000020102</c:v>
                </c:pt>
                <c:pt idx="8844">
                  <c:v>20.128000000020098</c:v>
                </c:pt>
                <c:pt idx="8845">
                  <c:v>20.1360000000201</c:v>
                </c:pt>
                <c:pt idx="8846">
                  <c:v>20.1440000000201</c:v>
                </c:pt>
                <c:pt idx="8847">
                  <c:v>20.152000000020099</c:v>
                </c:pt>
                <c:pt idx="8848">
                  <c:v>20.160000000020201</c:v>
                </c:pt>
                <c:pt idx="8849">
                  <c:v>20.1680000000202</c:v>
                </c:pt>
                <c:pt idx="8850">
                  <c:v>20.176000000020199</c:v>
                </c:pt>
                <c:pt idx="8851">
                  <c:v>20.184000000020198</c:v>
                </c:pt>
                <c:pt idx="8852">
                  <c:v>20.192000000020201</c:v>
                </c:pt>
                <c:pt idx="8853">
                  <c:v>20.2000000000202</c:v>
                </c:pt>
                <c:pt idx="8854">
                  <c:v>20.208000000020199</c:v>
                </c:pt>
                <c:pt idx="8855">
                  <c:v>20.216000000020202</c:v>
                </c:pt>
                <c:pt idx="8856">
                  <c:v>20.224000000020201</c:v>
                </c:pt>
                <c:pt idx="8857">
                  <c:v>20.2320000000202</c:v>
                </c:pt>
                <c:pt idx="8858">
                  <c:v>20.240000000020199</c:v>
                </c:pt>
                <c:pt idx="8859">
                  <c:v>20.248000000020202</c:v>
                </c:pt>
                <c:pt idx="8860">
                  <c:v>20.256000000020197</c:v>
                </c:pt>
                <c:pt idx="8861">
                  <c:v>20.2640000000203</c:v>
                </c:pt>
                <c:pt idx="8862">
                  <c:v>20.272000000020302</c:v>
                </c:pt>
                <c:pt idx="8863">
                  <c:v>20.280000000020298</c:v>
                </c:pt>
                <c:pt idx="8864">
                  <c:v>20.2880000000203</c:v>
                </c:pt>
                <c:pt idx="8865">
                  <c:v>20.2960000000203</c:v>
                </c:pt>
                <c:pt idx="8866">
                  <c:v>20.304000000020299</c:v>
                </c:pt>
                <c:pt idx="8867">
                  <c:v>20.312000000020301</c:v>
                </c:pt>
                <c:pt idx="8868">
                  <c:v>20.3200000000203</c:v>
                </c:pt>
                <c:pt idx="8869">
                  <c:v>20.3280000000203</c:v>
                </c:pt>
                <c:pt idx="8870">
                  <c:v>20.336000000020299</c:v>
                </c:pt>
                <c:pt idx="8871">
                  <c:v>20.344000000020301</c:v>
                </c:pt>
                <c:pt idx="8872">
                  <c:v>20.352000000020297</c:v>
                </c:pt>
                <c:pt idx="8873">
                  <c:v>20.360000000020399</c:v>
                </c:pt>
                <c:pt idx="8874">
                  <c:v>20.368000000020402</c:v>
                </c:pt>
                <c:pt idx="8875">
                  <c:v>20.376000000020397</c:v>
                </c:pt>
                <c:pt idx="8876">
                  <c:v>20.3840000000204</c:v>
                </c:pt>
                <c:pt idx="8877">
                  <c:v>20.392000000020399</c:v>
                </c:pt>
                <c:pt idx="8878">
                  <c:v>20.400000000020398</c:v>
                </c:pt>
                <c:pt idx="8879">
                  <c:v>20.408000000020401</c:v>
                </c:pt>
                <c:pt idx="8880">
                  <c:v>20.4160000000204</c:v>
                </c:pt>
                <c:pt idx="8881">
                  <c:v>20.424000000020403</c:v>
                </c:pt>
                <c:pt idx="8882">
                  <c:v>20.432000000020398</c:v>
                </c:pt>
                <c:pt idx="8883">
                  <c:v>20.440000000020401</c:v>
                </c:pt>
                <c:pt idx="8884">
                  <c:v>20.4480000000204</c:v>
                </c:pt>
                <c:pt idx="8885">
                  <c:v>20.456000000020399</c:v>
                </c:pt>
                <c:pt idx="8886">
                  <c:v>20.464000000020501</c:v>
                </c:pt>
                <c:pt idx="8887">
                  <c:v>20.4720000000205</c:v>
                </c:pt>
                <c:pt idx="8888">
                  <c:v>20.4800000000205</c:v>
                </c:pt>
                <c:pt idx="8889">
                  <c:v>20.488000000020499</c:v>
                </c:pt>
                <c:pt idx="8890">
                  <c:v>20.496000000020501</c:v>
                </c:pt>
                <c:pt idx="8891">
                  <c:v>20.5040000000205</c:v>
                </c:pt>
                <c:pt idx="8892">
                  <c:v>20.5120000000205</c:v>
                </c:pt>
                <c:pt idx="8893">
                  <c:v>20.520000000020502</c:v>
                </c:pt>
                <c:pt idx="8894">
                  <c:v>20.528000000020498</c:v>
                </c:pt>
                <c:pt idx="8895">
                  <c:v>20.536000000020501</c:v>
                </c:pt>
                <c:pt idx="8896">
                  <c:v>20.5440000000205</c:v>
                </c:pt>
                <c:pt idx="8897">
                  <c:v>20.552000000020499</c:v>
                </c:pt>
                <c:pt idx="8898">
                  <c:v>20.560000000020601</c:v>
                </c:pt>
                <c:pt idx="8899">
                  <c:v>20.5680000000206</c:v>
                </c:pt>
                <c:pt idx="8900">
                  <c:v>20.576000000020599</c:v>
                </c:pt>
                <c:pt idx="8901">
                  <c:v>20.584000000020598</c:v>
                </c:pt>
                <c:pt idx="8902">
                  <c:v>20.592000000020601</c:v>
                </c:pt>
                <c:pt idx="8903">
                  <c:v>20.6000000000206</c:v>
                </c:pt>
                <c:pt idx="8904">
                  <c:v>20.608000000020599</c:v>
                </c:pt>
                <c:pt idx="8905">
                  <c:v>20.616000000020602</c:v>
                </c:pt>
                <c:pt idx="8906">
                  <c:v>20.624000000020601</c:v>
                </c:pt>
                <c:pt idx="8907">
                  <c:v>20.6320000000206</c:v>
                </c:pt>
                <c:pt idx="8908">
                  <c:v>20.640000000020599</c:v>
                </c:pt>
                <c:pt idx="8909">
                  <c:v>20.648000000020602</c:v>
                </c:pt>
                <c:pt idx="8910">
                  <c:v>20.656000000020597</c:v>
                </c:pt>
                <c:pt idx="8911">
                  <c:v>20.6640000000207</c:v>
                </c:pt>
                <c:pt idx="8912">
                  <c:v>20.672000000020702</c:v>
                </c:pt>
                <c:pt idx="8913">
                  <c:v>20.680000000020698</c:v>
                </c:pt>
                <c:pt idx="8914">
                  <c:v>20.6880000000207</c:v>
                </c:pt>
                <c:pt idx="8915">
                  <c:v>20.6960000000207</c:v>
                </c:pt>
                <c:pt idx="8916">
                  <c:v>20.704000000020699</c:v>
                </c:pt>
                <c:pt idx="8917">
                  <c:v>20.712000000020701</c:v>
                </c:pt>
                <c:pt idx="8918">
                  <c:v>20.720000000020701</c:v>
                </c:pt>
                <c:pt idx="8919">
                  <c:v>20.7280000000207</c:v>
                </c:pt>
                <c:pt idx="8920">
                  <c:v>20.736000000020699</c:v>
                </c:pt>
                <c:pt idx="8921">
                  <c:v>20.744000000020701</c:v>
                </c:pt>
                <c:pt idx="8922">
                  <c:v>20.752000000020697</c:v>
                </c:pt>
                <c:pt idx="8923">
                  <c:v>20.760000000020799</c:v>
                </c:pt>
                <c:pt idx="8924">
                  <c:v>20.768000000020802</c:v>
                </c:pt>
                <c:pt idx="8925">
                  <c:v>20.776000000020797</c:v>
                </c:pt>
                <c:pt idx="8926">
                  <c:v>20.7840000000208</c:v>
                </c:pt>
                <c:pt idx="8927">
                  <c:v>20.792000000020799</c:v>
                </c:pt>
                <c:pt idx="8928">
                  <c:v>20.800000000020798</c:v>
                </c:pt>
                <c:pt idx="8929">
                  <c:v>20.808000000020801</c:v>
                </c:pt>
                <c:pt idx="8930">
                  <c:v>20.8160000000208</c:v>
                </c:pt>
                <c:pt idx="8931">
                  <c:v>20.824000000020803</c:v>
                </c:pt>
                <c:pt idx="8932">
                  <c:v>20.832000000020798</c:v>
                </c:pt>
                <c:pt idx="8933">
                  <c:v>20.840000000020801</c:v>
                </c:pt>
                <c:pt idx="8934">
                  <c:v>20.8480000000208</c:v>
                </c:pt>
                <c:pt idx="8935">
                  <c:v>20.856000000020799</c:v>
                </c:pt>
                <c:pt idx="8936">
                  <c:v>20.864000000020901</c:v>
                </c:pt>
                <c:pt idx="8937">
                  <c:v>20.872000000020901</c:v>
                </c:pt>
                <c:pt idx="8938">
                  <c:v>20.8800000000209</c:v>
                </c:pt>
                <c:pt idx="8939">
                  <c:v>20.888000000020899</c:v>
                </c:pt>
                <c:pt idx="8940">
                  <c:v>20.896000000020901</c:v>
                </c:pt>
                <c:pt idx="8941">
                  <c:v>20.904000000020901</c:v>
                </c:pt>
                <c:pt idx="8942">
                  <c:v>20.9120000000209</c:v>
                </c:pt>
                <c:pt idx="8943">
                  <c:v>20.920000000020902</c:v>
                </c:pt>
                <c:pt idx="8944">
                  <c:v>20.928000000020898</c:v>
                </c:pt>
                <c:pt idx="8945">
                  <c:v>20.936000000020901</c:v>
                </c:pt>
                <c:pt idx="8946">
                  <c:v>20.9440000000209</c:v>
                </c:pt>
                <c:pt idx="8947">
                  <c:v>20.952000000020899</c:v>
                </c:pt>
                <c:pt idx="8948">
                  <c:v>20.960000000021001</c:v>
                </c:pt>
                <c:pt idx="8949">
                  <c:v>20.968000000021</c:v>
                </c:pt>
                <c:pt idx="8950">
                  <c:v>20.976000000020999</c:v>
                </c:pt>
                <c:pt idx="8951">
                  <c:v>20.984000000020998</c:v>
                </c:pt>
                <c:pt idx="8952">
                  <c:v>20.992000000021001</c:v>
                </c:pt>
                <c:pt idx="8953">
                  <c:v>21.000000000021</c:v>
                </c:pt>
                <c:pt idx="8954">
                  <c:v>21.008000000020999</c:v>
                </c:pt>
                <c:pt idx="8955">
                  <c:v>21.016000000021002</c:v>
                </c:pt>
                <c:pt idx="8956">
                  <c:v>21.024000000021001</c:v>
                </c:pt>
                <c:pt idx="8957">
                  <c:v>21.032000000021</c:v>
                </c:pt>
                <c:pt idx="8958">
                  <c:v>21.040000000020999</c:v>
                </c:pt>
                <c:pt idx="8959">
                  <c:v>21.048000000021002</c:v>
                </c:pt>
                <c:pt idx="8960">
                  <c:v>21.056000000020997</c:v>
                </c:pt>
                <c:pt idx="8961">
                  <c:v>21.0640000000211</c:v>
                </c:pt>
                <c:pt idx="8962">
                  <c:v>21.072000000021102</c:v>
                </c:pt>
                <c:pt idx="8963">
                  <c:v>21.080000000021098</c:v>
                </c:pt>
                <c:pt idx="8964">
                  <c:v>21.088000000021101</c:v>
                </c:pt>
                <c:pt idx="8965">
                  <c:v>21.0960000000211</c:v>
                </c:pt>
                <c:pt idx="8966">
                  <c:v>21.104000000021099</c:v>
                </c:pt>
                <c:pt idx="8967">
                  <c:v>21.112000000021101</c:v>
                </c:pt>
                <c:pt idx="8968">
                  <c:v>21.120000000021101</c:v>
                </c:pt>
                <c:pt idx="8969">
                  <c:v>21.1280000000211</c:v>
                </c:pt>
                <c:pt idx="8970">
                  <c:v>21.136000000021099</c:v>
                </c:pt>
                <c:pt idx="8971">
                  <c:v>21.144000000021101</c:v>
                </c:pt>
                <c:pt idx="8972">
                  <c:v>21.152000000021097</c:v>
                </c:pt>
                <c:pt idx="8973">
                  <c:v>21.160000000021199</c:v>
                </c:pt>
                <c:pt idx="8974">
                  <c:v>21.168000000021202</c:v>
                </c:pt>
                <c:pt idx="8975">
                  <c:v>21.176000000021197</c:v>
                </c:pt>
                <c:pt idx="8976">
                  <c:v>21.1840000000212</c:v>
                </c:pt>
                <c:pt idx="8977">
                  <c:v>21.192000000021199</c:v>
                </c:pt>
                <c:pt idx="8978">
                  <c:v>21.200000000021198</c:v>
                </c:pt>
                <c:pt idx="8979">
                  <c:v>21.208000000021201</c:v>
                </c:pt>
                <c:pt idx="8980">
                  <c:v>21.2160000000212</c:v>
                </c:pt>
                <c:pt idx="8981">
                  <c:v>21.224000000021203</c:v>
                </c:pt>
                <c:pt idx="8982">
                  <c:v>21.232000000021198</c:v>
                </c:pt>
                <c:pt idx="8983">
                  <c:v>21.240000000021201</c:v>
                </c:pt>
                <c:pt idx="8984">
                  <c:v>21.2480000000212</c:v>
                </c:pt>
                <c:pt idx="8985">
                  <c:v>21.256000000021199</c:v>
                </c:pt>
                <c:pt idx="8986">
                  <c:v>21.264000000021301</c:v>
                </c:pt>
                <c:pt idx="8987">
                  <c:v>21.272000000021301</c:v>
                </c:pt>
                <c:pt idx="8988">
                  <c:v>21.2800000000213</c:v>
                </c:pt>
                <c:pt idx="8989">
                  <c:v>21.288000000021299</c:v>
                </c:pt>
                <c:pt idx="8990">
                  <c:v>21.296000000021301</c:v>
                </c:pt>
                <c:pt idx="8991">
                  <c:v>21.304000000021301</c:v>
                </c:pt>
                <c:pt idx="8992">
                  <c:v>21.3120000000213</c:v>
                </c:pt>
                <c:pt idx="8993">
                  <c:v>21.320000000021302</c:v>
                </c:pt>
                <c:pt idx="8994">
                  <c:v>21.328000000021298</c:v>
                </c:pt>
                <c:pt idx="8995">
                  <c:v>21.336000000021301</c:v>
                </c:pt>
                <c:pt idx="8996">
                  <c:v>21.3440000000213</c:v>
                </c:pt>
                <c:pt idx="8997">
                  <c:v>21.352000000021299</c:v>
                </c:pt>
                <c:pt idx="8998">
                  <c:v>21.360000000021401</c:v>
                </c:pt>
                <c:pt idx="8999">
                  <c:v>21.3680000000214</c:v>
                </c:pt>
                <c:pt idx="9000">
                  <c:v>21.376000000021399</c:v>
                </c:pt>
                <c:pt idx="9001">
                  <c:v>21.384000000021398</c:v>
                </c:pt>
                <c:pt idx="9002">
                  <c:v>21.392000000021401</c:v>
                </c:pt>
                <c:pt idx="9003">
                  <c:v>21.4000000000214</c:v>
                </c:pt>
                <c:pt idx="9004">
                  <c:v>21.408000000021399</c:v>
                </c:pt>
                <c:pt idx="9005">
                  <c:v>21.416000000021402</c:v>
                </c:pt>
                <c:pt idx="9006">
                  <c:v>21.424000000021401</c:v>
                </c:pt>
                <c:pt idx="9007">
                  <c:v>21.4320000000214</c:v>
                </c:pt>
                <c:pt idx="9008">
                  <c:v>21.440000000021399</c:v>
                </c:pt>
                <c:pt idx="9009">
                  <c:v>21.448000000021402</c:v>
                </c:pt>
                <c:pt idx="9010">
                  <c:v>21.456000000021398</c:v>
                </c:pt>
                <c:pt idx="9011">
                  <c:v>21.4640000000215</c:v>
                </c:pt>
                <c:pt idx="9012">
                  <c:v>21.472000000021502</c:v>
                </c:pt>
                <c:pt idx="9013">
                  <c:v>21.480000000021498</c:v>
                </c:pt>
                <c:pt idx="9014">
                  <c:v>21.488000000021501</c:v>
                </c:pt>
                <c:pt idx="9015">
                  <c:v>21.4960000000215</c:v>
                </c:pt>
                <c:pt idx="9016">
                  <c:v>21.504000000021499</c:v>
                </c:pt>
                <c:pt idx="9017">
                  <c:v>21.512000000021501</c:v>
                </c:pt>
                <c:pt idx="9018">
                  <c:v>21.520000000021501</c:v>
                </c:pt>
                <c:pt idx="9019">
                  <c:v>21.5280000000215</c:v>
                </c:pt>
                <c:pt idx="9020">
                  <c:v>21.536000000021499</c:v>
                </c:pt>
                <c:pt idx="9021">
                  <c:v>21.544000000021502</c:v>
                </c:pt>
                <c:pt idx="9022">
                  <c:v>21.552000000021497</c:v>
                </c:pt>
                <c:pt idx="9023">
                  <c:v>21.560000000021599</c:v>
                </c:pt>
                <c:pt idx="9024">
                  <c:v>21.568000000021602</c:v>
                </c:pt>
                <c:pt idx="9025">
                  <c:v>21.576000000021597</c:v>
                </c:pt>
                <c:pt idx="9026">
                  <c:v>21.5840000000216</c:v>
                </c:pt>
                <c:pt idx="9027">
                  <c:v>21.592000000021599</c:v>
                </c:pt>
                <c:pt idx="9028">
                  <c:v>21.600000000021598</c:v>
                </c:pt>
                <c:pt idx="9029">
                  <c:v>21.608000000021601</c:v>
                </c:pt>
                <c:pt idx="9030">
                  <c:v>21.6160000000216</c:v>
                </c:pt>
                <c:pt idx="9031">
                  <c:v>21.624000000021603</c:v>
                </c:pt>
                <c:pt idx="9032">
                  <c:v>21.632000000021598</c:v>
                </c:pt>
                <c:pt idx="9033">
                  <c:v>21.640000000021601</c:v>
                </c:pt>
                <c:pt idx="9034">
                  <c:v>21.6480000000216</c:v>
                </c:pt>
                <c:pt idx="9035">
                  <c:v>21.656000000021599</c:v>
                </c:pt>
                <c:pt idx="9036">
                  <c:v>21.664000000021701</c:v>
                </c:pt>
                <c:pt idx="9037">
                  <c:v>21.672000000021701</c:v>
                </c:pt>
                <c:pt idx="9038">
                  <c:v>21.6800000000217</c:v>
                </c:pt>
                <c:pt idx="9039">
                  <c:v>21.688000000021699</c:v>
                </c:pt>
                <c:pt idx="9040">
                  <c:v>21.696000000021701</c:v>
                </c:pt>
                <c:pt idx="9041">
                  <c:v>21.704000000021701</c:v>
                </c:pt>
                <c:pt idx="9042">
                  <c:v>21.7120000000217</c:v>
                </c:pt>
                <c:pt idx="9043">
                  <c:v>21.720000000021702</c:v>
                </c:pt>
                <c:pt idx="9044">
                  <c:v>21.728000000021698</c:v>
                </c:pt>
                <c:pt idx="9045">
                  <c:v>21.736000000021701</c:v>
                </c:pt>
                <c:pt idx="9046">
                  <c:v>21.7440000000217</c:v>
                </c:pt>
                <c:pt idx="9047">
                  <c:v>21.752000000021699</c:v>
                </c:pt>
                <c:pt idx="9048">
                  <c:v>21.760000000021801</c:v>
                </c:pt>
                <c:pt idx="9049">
                  <c:v>21.7680000000218</c:v>
                </c:pt>
                <c:pt idx="9050">
                  <c:v>21.776000000021799</c:v>
                </c:pt>
                <c:pt idx="9051">
                  <c:v>21.784000000021798</c:v>
                </c:pt>
                <c:pt idx="9052">
                  <c:v>21.792000000021801</c:v>
                </c:pt>
                <c:pt idx="9053">
                  <c:v>21.8000000000218</c:v>
                </c:pt>
                <c:pt idx="9054">
                  <c:v>21.808000000021799</c:v>
                </c:pt>
                <c:pt idx="9055">
                  <c:v>21.816000000021802</c:v>
                </c:pt>
                <c:pt idx="9056">
                  <c:v>21.824000000021801</c:v>
                </c:pt>
                <c:pt idx="9057">
                  <c:v>21.8320000000218</c:v>
                </c:pt>
                <c:pt idx="9058">
                  <c:v>21.840000000021799</c:v>
                </c:pt>
                <c:pt idx="9059">
                  <c:v>21.848000000021802</c:v>
                </c:pt>
                <c:pt idx="9060">
                  <c:v>21.856000000021798</c:v>
                </c:pt>
                <c:pt idx="9061">
                  <c:v>21.8640000000219</c:v>
                </c:pt>
                <c:pt idx="9062">
                  <c:v>21.872000000021902</c:v>
                </c:pt>
                <c:pt idx="9063">
                  <c:v>21.880000000021898</c:v>
                </c:pt>
                <c:pt idx="9064">
                  <c:v>21.888000000021901</c:v>
                </c:pt>
                <c:pt idx="9065">
                  <c:v>21.8960000000219</c:v>
                </c:pt>
                <c:pt idx="9066">
                  <c:v>21.904000000021899</c:v>
                </c:pt>
                <c:pt idx="9067">
                  <c:v>21.912000000021902</c:v>
                </c:pt>
                <c:pt idx="9068">
                  <c:v>21.920000000021901</c:v>
                </c:pt>
                <c:pt idx="9069">
                  <c:v>21.9280000000219</c:v>
                </c:pt>
                <c:pt idx="9070">
                  <c:v>21.936000000021899</c:v>
                </c:pt>
                <c:pt idx="9071">
                  <c:v>21.944000000021902</c:v>
                </c:pt>
                <c:pt idx="9072">
                  <c:v>21.952000000021897</c:v>
                </c:pt>
                <c:pt idx="9073">
                  <c:v>21.960000000021999</c:v>
                </c:pt>
                <c:pt idx="9074">
                  <c:v>21.968000000022002</c:v>
                </c:pt>
                <c:pt idx="9075">
                  <c:v>21.976000000021997</c:v>
                </c:pt>
                <c:pt idx="9076">
                  <c:v>21.984000000022</c:v>
                </c:pt>
                <c:pt idx="9077">
                  <c:v>21.992000000021999</c:v>
                </c:pt>
                <c:pt idx="9078">
                  <c:v>22.000000000021998</c:v>
                </c:pt>
                <c:pt idx="9079">
                  <c:v>22.008000000022001</c:v>
                </c:pt>
                <c:pt idx="9080">
                  <c:v>22.016000000022</c:v>
                </c:pt>
                <c:pt idx="9081">
                  <c:v>22.024000000022003</c:v>
                </c:pt>
                <c:pt idx="9082">
                  <c:v>22.032000000021998</c:v>
                </c:pt>
                <c:pt idx="9083">
                  <c:v>22.040000000022001</c:v>
                </c:pt>
                <c:pt idx="9084">
                  <c:v>22.048000000022</c:v>
                </c:pt>
                <c:pt idx="9085">
                  <c:v>22.056000000021999</c:v>
                </c:pt>
                <c:pt idx="9086">
                  <c:v>22.064000000022101</c:v>
                </c:pt>
                <c:pt idx="9087">
                  <c:v>22.072000000022101</c:v>
                </c:pt>
                <c:pt idx="9088">
                  <c:v>22.0800000000221</c:v>
                </c:pt>
                <c:pt idx="9089">
                  <c:v>22.088000000022099</c:v>
                </c:pt>
                <c:pt idx="9090">
                  <c:v>22.096000000022102</c:v>
                </c:pt>
                <c:pt idx="9091">
                  <c:v>22.104000000022101</c:v>
                </c:pt>
                <c:pt idx="9092">
                  <c:v>22.1120000000221</c:v>
                </c:pt>
                <c:pt idx="9093">
                  <c:v>22.120000000022102</c:v>
                </c:pt>
                <c:pt idx="9094">
                  <c:v>22.128000000022098</c:v>
                </c:pt>
                <c:pt idx="9095">
                  <c:v>22.136000000022101</c:v>
                </c:pt>
                <c:pt idx="9096">
                  <c:v>22.1440000000221</c:v>
                </c:pt>
                <c:pt idx="9097">
                  <c:v>22.152000000022099</c:v>
                </c:pt>
                <c:pt idx="9098">
                  <c:v>22.160000000022201</c:v>
                </c:pt>
                <c:pt idx="9099">
                  <c:v>22.1680000000222</c:v>
                </c:pt>
                <c:pt idx="9100">
                  <c:v>22.176000000022199</c:v>
                </c:pt>
                <c:pt idx="9101">
                  <c:v>22.184000000022198</c:v>
                </c:pt>
                <c:pt idx="9102">
                  <c:v>22.192000000022201</c:v>
                </c:pt>
                <c:pt idx="9103">
                  <c:v>22.2000000000222</c:v>
                </c:pt>
                <c:pt idx="9104">
                  <c:v>22.208000000022199</c:v>
                </c:pt>
                <c:pt idx="9105">
                  <c:v>22.216000000022202</c:v>
                </c:pt>
                <c:pt idx="9106">
                  <c:v>22.224000000022201</c:v>
                </c:pt>
                <c:pt idx="9107">
                  <c:v>22.2320000000222</c:v>
                </c:pt>
                <c:pt idx="9108">
                  <c:v>22.240000000022199</c:v>
                </c:pt>
                <c:pt idx="9109">
                  <c:v>22.248000000022202</c:v>
                </c:pt>
                <c:pt idx="9110">
                  <c:v>22.256000000022198</c:v>
                </c:pt>
                <c:pt idx="9111">
                  <c:v>22.2640000000223</c:v>
                </c:pt>
                <c:pt idx="9112">
                  <c:v>22.272000000022299</c:v>
                </c:pt>
                <c:pt idx="9113">
                  <c:v>22.280000000022298</c:v>
                </c:pt>
                <c:pt idx="9114">
                  <c:v>22.288000000022301</c:v>
                </c:pt>
                <c:pt idx="9115">
                  <c:v>22.2960000000223</c:v>
                </c:pt>
                <c:pt idx="9116">
                  <c:v>22.304000000022299</c:v>
                </c:pt>
                <c:pt idx="9117">
                  <c:v>22.312000000022302</c:v>
                </c:pt>
                <c:pt idx="9118">
                  <c:v>22.320000000022301</c:v>
                </c:pt>
                <c:pt idx="9119">
                  <c:v>22.3280000000223</c:v>
                </c:pt>
                <c:pt idx="9120">
                  <c:v>22.336000000022299</c:v>
                </c:pt>
                <c:pt idx="9121">
                  <c:v>22.344000000022302</c:v>
                </c:pt>
                <c:pt idx="9122">
                  <c:v>22.352000000022297</c:v>
                </c:pt>
                <c:pt idx="9123">
                  <c:v>22.360000000022399</c:v>
                </c:pt>
                <c:pt idx="9124">
                  <c:v>22.368000000022402</c:v>
                </c:pt>
                <c:pt idx="9125">
                  <c:v>22.376000000022398</c:v>
                </c:pt>
                <c:pt idx="9126">
                  <c:v>22.3840000000224</c:v>
                </c:pt>
                <c:pt idx="9127">
                  <c:v>22.392000000022399</c:v>
                </c:pt>
                <c:pt idx="9128">
                  <c:v>22.400000000022398</c:v>
                </c:pt>
                <c:pt idx="9129">
                  <c:v>22.408000000022401</c:v>
                </c:pt>
                <c:pt idx="9130">
                  <c:v>22.4160000000224</c:v>
                </c:pt>
                <c:pt idx="9131">
                  <c:v>22.424000000022403</c:v>
                </c:pt>
                <c:pt idx="9132">
                  <c:v>22.432000000022398</c:v>
                </c:pt>
                <c:pt idx="9133">
                  <c:v>22.440000000022401</c:v>
                </c:pt>
                <c:pt idx="9134">
                  <c:v>22.4480000000224</c:v>
                </c:pt>
                <c:pt idx="9135">
                  <c:v>22.456000000022399</c:v>
                </c:pt>
                <c:pt idx="9136">
                  <c:v>22.464000000022502</c:v>
                </c:pt>
                <c:pt idx="9137">
                  <c:v>22.472000000022497</c:v>
                </c:pt>
                <c:pt idx="9138">
                  <c:v>22.4800000000225</c:v>
                </c:pt>
                <c:pt idx="9139">
                  <c:v>22.488000000022499</c:v>
                </c:pt>
                <c:pt idx="9140">
                  <c:v>22.496000000022502</c:v>
                </c:pt>
                <c:pt idx="9141">
                  <c:v>22.504000000022501</c:v>
                </c:pt>
                <c:pt idx="9142">
                  <c:v>22.5120000000225</c:v>
                </c:pt>
                <c:pt idx="9143">
                  <c:v>22.520000000022502</c:v>
                </c:pt>
                <c:pt idx="9144">
                  <c:v>22.528000000022498</c:v>
                </c:pt>
                <c:pt idx="9145">
                  <c:v>22.536000000022501</c:v>
                </c:pt>
                <c:pt idx="9146">
                  <c:v>22.5440000000225</c:v>
                </c:pt>
                <c:pt idx="9147">
                  <c:v>22.552000000022499</c:v>
                </c:pt>
                <c:pt idx="9148">
                  <c:v>22.560000000022601</c:v>
                </c:pt>
                <c:pt idx="9149">
                  <c:v>22.5680000000226</c:v>
                </c:pt>
                <c:pt idx="9150">
                  <c:v>22.576000000022599</c:v>
                </c:pt>
                <c:pt idx="9151">
                  <c:v>22.584000000022598</c:v>
                </c:pt>
                <c:pt idx="9152">
                  <c:v>22.592000000022601</c:v>
                </c:pt>
                <c:pt idx="9153">
                  <c:v>22.6000000000226</c:v>
                </c:pt>
                <c:pt idx="9154">
                  <c:v>22.608000000022599</c:v>
                </c:pt>
                <c:pt idx="9155">
                  <c:v>22.616000000022602</c:v>
                </c:pt>
                <c:pt idx="9156">
                  <c:v>22.624000000022601</c:v>
                </c:pt>
                <c:pt idx="9157">
                  <c:v>22.6320000000226</c:v>
                </c:pt>
                <c:pt idx="9158">
                  <c:v>22.640000000022599</c:v>
                </c:pt>
                <c:pt idx="9159">
                  <c:v>22.648000000022602</c:v>
                </c:pt>
                <c:pt idx="9160">
                  <c:v>22.656000000022701</c:v>
                </c:pt>
                <c:pt idx="9161">
                  <c:v>22.6640000000227</c:v>
                </c:pt>
                <c:pt idx="9162">
                  <c:v>22.672000000022699</c:v>
                </c:pt>
                <c:pt idx="9163">
                  <c:v>22.680000000022698</c:v>
                </c:pt>
                <c:pt idx="9164">
                  <c:v>22.688000000022701</c:v>
                </c:pt>
                <c:pt idx="9165">
                  <c:v>22.6960000000227</c:v>
                </c:pt>
                <c:pt idx="9166">
                  <c:v>22.704000000022699</c:v>
                </c:pt>
                <c:pt idx="9167">
                  <c:v>22.712000000022702</c:v>
                </c:pt>
                <c:pt idx="9168">
                  <c:v>22.720000000022701</c:v>
                </c:pt>
                <c:pt idx="9169">
                  <c:v>22.7280000000227</c:v>
                </c:pt>
                <c:pt idx="9170">
                  <c:v>22.736000000022699</c:v>
                </c:pt>
                <c:pt idx="9171">
                  <c:v>22.744000000022702</c:v>
                </c:pt>
                <c:pt idx="9172">
                  <c:v>22.752000000022697</c:v>
                </c:pt>
                <c:pt idx="9173">
                  <c:v>22.760000000022799</c:v>
                </c:pt>
                <c:pt idx="9174">
                  <c:v>22.768000000022802</c:v>
                </c:pt>
                <c:pt idx="9175">
                  <c:v>22.776000000022798</c:v>
                </c:pt>
                <c:pt idx="9176">
                  <c:v>22.7840000000228</c:v>
                </c:pt>
                <c:pt idx="9177">
                  <c:v>22.792000000022799</c:v>
                </c:pt>
                <c:pt idx="9178">
                  <c:v>22.800000000022798</c:v>
                </c:pt>
                <c:pt idx="9179">
                  <c:v>22.808000000022801</c:v>
                </c:pt>
                <c:pt idx="9180">
                  <c:v>22.8160000000228</c:v>
                </c:pt>
                <c:pt idx="9181">
                  <c:v>22.824000000022799</c:v>
                </c:pt>
                <c:pt idx="9182">
                  <c:v>22.832000000022799</c:v>
                </c:pt>
                <c:pt idx="9183">
                  <c:v>22.840000000022801</c:v>
                </c:pt>
                <c:pt idx="9184">
                  <c:v>22.8480000000228</c:v>
                </c:pt>
                <c:pt idx="9185">
                  <c:v>22.856000000022899</c:v>
                </c:pt>
                <c:pt idx="9186">
                  <c:v>22.864000000022902</c:v>
                </c:pt>
                <c:pt idx="9187">
                  <c:v>22.872000000022897</c:v>
                </c:pt>
                <c:pt idx="9188">
                  <c:v>22.8800000000229</c:v>
                </c:pt>
                <c:pt idx="9189">
                  <c:v>22.888000000022899</c:v>
                </c:pt>
                <c:pt idx="9190">
                  <c:v>22.896000000022902</c:v>
                </c:pt>
                <c:pt idx="9191">
                  <c:v>22.904000000022901</c:v>
                </c:pt>
                <c:pt idx="9192">
                  <c:v>22.9120000000229</c:v>
                </c:pt>
                <c:pt idx="9193">
                  <c:v>22.920000000022902</c:v>
                </c:pt>
                <c:pt idx="9194">
                  <c:v>22.928000000022898</c:v>
                </c:pt>
                <c:pt idx="9195">
                  <c:v>22.936000000022901</c:v>
                </c:pt>
                <c:pt idx="9196">
                  <c:v>22.9440000000229</c:v>
                </c:pt>
                <c:pt idx="9197">
                  <c:v>22.952000000022899</c:v>
                </c:pt>
                <c:pt idx="9198">
                  <c:v>22.960000000023001</c:v>
                </c:pt>
                <c:pt idx="9199">
                  <c:v>22.968000000023</c:v>
                </c:pt>
                <c:pt idx="9200">
                  <c:v>22.976000000022999</c:v>
                </c:pt>
                <c:pt idx="9201">
                  <c:v>22.984000000022998</c:v>
                </c:pt>
                <c:pt idx="9202">
                  <c:v>22.992000000023001</c:v>
                </c:pt>
                <c:pt idx="9203">
                  <c:v>23.000000000023</c:v>
                </c:pt>
                <c:pt idx="9204">
                  <c:v>23.008000000022999</c:v>
                </c:pt>
                <c:pt idx="9205">
                  <c:v>23.016000000023002</c:v>
                </c:pt>
                <c:pt idx="9206">
                  <c:v>23.024000000022998</c:v>
                </c:pt>
                <c:pt idx="9207">
                  <c:v>23.032000000023</c:v>
                </c:pt>
                <c:pt idx="9208">
                  <c:v>23.040000000022999</c:v>
                </c:pt>
                <c:pt idx="9209">
                  <c:v>23.048000000023002</c:v>
                </c:pt>
                <c:pt idx="9210">
                  <c:v>23.056000000023101</c:v>
                </c:pt>
                <c:pt idx="9211">
                  <c:v>23.0640000000231</c:v>
                </c:pt>
                <c:pt idx="9212">
                  <c:v>23.072000000023099</c:v>
                </c:pt>
                <c:pt idx="9213">
                  <c:v>23.080000000023098</c:v>
                </c:pt>
                <c:pt idx="9214">
                  <c:v>23.088000000023101</c:v>
                </c:pt>
                <c:pt idx="9215">
                  <c:v>23.0960000000231</c:v>
                </c:pt>
                <c:pt idx="9216">
                  <c:v>23.104000000023099</c:v>
                </c:pt>
                <c:pt idx="9217">
                  <c:v>23.112000000023102</c:v>
                </c:pt>
                <c:pt idx="9218">
                  <c:v>23.120000000023101</c:v>
                </c:pt>
                <c:pt idx="9219">
                  <c:v>23.1280000000231</c:v>
                </c:pt>
                <c:pt idx="9220">
                  <c:v>23.136000000023099</c:v>
                </c:pt>
                <c:pt idx="9221">
                  <c:v>23.144000000023102</c:v>
                </c:pt>
                <c:pt idx="9222">
                  <c:v>23.152000000023097</c:v>
                </c:pt>
                <c:pt idx="9223">
                  <c:v>23.160000000023199</c:v>
                </c:pt>
                <c:pt idx="9224">
                  <c:v>23.168000000023202</c:v>
                </c:pt>
                <c:pt idx="9225">
                  <c:v>23.176000000023198</c:v>
                </c:pt>
                <c:pt idx="9226">
                  <c:v>23.1840000000232</c:v>
                </c:pt>
                <c:pt idx="9227">
                  <c:v>23.192000000023199</c:v>
                </c:pt>
                <c:pt idx="9228">
                  <c:v>23.200000000023199</c:v>
                </c:pt>
                <c:pt idx="9229">
                  <c:v>23.208000000023201</c:v>
                </c:pt>
                <c:pt idx="9230">
                  <c:v>23.2160000000232</c:v>
                </c:pt>
                <c:pt idx="9231">
                  <c:v>23.224000000023199</c:v>
                </c:pt>
                <c:pt idx="9232">
                  <c:v>23.232000000023199</c:v>
                </c:pt>
                <c:pt idx="9233">
                  <c:v>23.240000000023201</c:v>
                </c:pt>
                <c:pt idx="9234">
                  <c:v>23.2480000000232</c:v>
                </c:pt>
                <c:pt idx="9235">
                  <c:v>23.256000000023299</c:v>
                </c:pt>
                <c:pt idx="9236">
                  <c:v>23.264000000023302</c:v>
                </c:pt>
                <c:pt idx="9237">
                  <c:v>23.272000000023297</c:v>
                </c:pt>
                <c:pt idx="9238">
                  <c:v>23.2800000000233</c:v>
                </c:pt>
                <c:pt idx="9239">
                  <c:v>23.288000000023299</c:v>
                </c:pt>
                <c:pt idx="9240">
                  <c:v>23.296000000023302</c:v>
                </c:pt>
                <c:pt idx="9241">
                  <c:v>23.304000000023301</c:v>
                </c:pt>
                <c:pt idx="9242">
                  <c:v>23.3120000000233</c:v>
                </c:pt>
                <c:pt idx="9243">
                  <c:v>23.320000000023303</c:v>
                </c:pt>
                <c:pt idx="9244">
                  <c:v>23.328000000023298</c:v>
                </c:pt>
                <c:pt idx="9245">
                  <c:v>23.336000000023301</c:v>
                </c:pt>
                <c:pt idx="9246">
                  <c:v>23.3440000000233</c:v>
                </c:pt>
                <c:pt idx="9247">
                  <c:v>23.352000000023299</c:v>
                </c:pt>
                <c:pt idx="9248">
                  <c:v>23.360000000023401</c:v>
                </c:pt>
                <c:pt idx="9249">
                  <c:v>23.3680000000234</c:v>
                </c:pt>
                <c:pt idx="9250">
                  <c:v>23.376000000023399</c:v>
                </c:pt>
                <c:pt idx="9251">
                  <c:v>23.384000000023399</c:v>
                </c:pt>
                <c:pt idx="9252">
                  <c:v>23.392000000023401</c:v>
                </c:pt>
                <c:pt idx="9253">
                  <c:v>23.4000000000234</c:v>
                </c:pt>
                <c:pt idx="9254">
                  <c:v>23.408000000023399</c:v>
                </c:pt>
                <c:pt idx="9255">
                  <c:v>23.416000000023402</c:v>
                </c:pt>
                <c:pt idx="9256">
                  <c:v>23.424000000023398</c:v>
                </c:pt>
                <c:pt idx="9257">
                  <c:v>23.4320000000234</c:v>
                </c:pt>
                <c:pt idx="9258">
                  <c:v>23.440000000023399</c:v>
                </c:pt>
                <c:pt idx="9259">
                  <c:v>23.448000000023402</c:v>
                </c:pt>
                <c:pt idx="9260">
                  <c:v>23.456000000023501</c:v>
                </c:pt>
                <c:pt idx="9261">
                  <c:v>23.4640000000235</c:v>
                </c:pt>
                <c:pt idx="9262">
                  <c:v>23.472000000023499</c:v>
                </c:pt>
                <c:pt idx="9263">
                  <c:v>23.480000000023498</c:v>
                </c:pt>
                <c:pt idx="9264">
                  <c:v>23.488000000023501</c:v>
                </c:pt>
                <c:pt idx="9265">
                  <c:v>23.4960000000235</c:v>
                </c:pt>
                <c:pt idx="9266">
                  <c:v>23.504000000023499</c:v>
                </c:pt>
                <c:pt idx="9267">
                  <c:v>23.512000000023502</c:v>
                </c:pt>
                <c:pt idx="9268">
                  <c:v>23.520000000023501</c:v>
                </c:pt>
                <c:pt idx="9269">
                  <c:v>23.5280000000235</c:v>
                </c:pt>
                <c:pt idx="9270">
                  <c:v>23.536000000023499</c:v>
                </c:pt>
                <c:pt idx="9271">
                  <c:v>23.544000000023502</c:v>
                </c:pt>
                <c:pt idx="9272">
                  <c:v>23.552000000023497</c:v>
                </c:pt>
                <c:pt idx="9273">
                  <c:v>23.560000000023599</c:v>
                </c:pt>
                <c:pt idx="9274">
                  <c:v>23.568000000023602</c:v>
                </c:pt>
                <c:pt idx="9275">
                  <c:v>23.576000000023598</c:v>
                </c:pt>
                <c:pt idx="9276">
                  <c:v>23.5840000000236</c:v>
                </c:pt>
                <c:pt idx="9277">
                  <c:v>23.592000000023599</c:v>
                </c:pt>
                <c:pt idx="9278">
                  <c:v>23.600000000023599</c:v>
                </c:pt>
                <c:pt idx="9279">
                  <c:v>23.608000000023601</c:v>
                </c:pt>
                <c:pt idx="9280">
                  <c:v>23.6160000000236</c:v>
                </c:pt>
                <c:pt idx="9281">
                  <c:v>23.624000000023599</c:v>
                </c:pt>
                <c:pt idx="9282">
                  <c:v>23.632000000023599</c:v>
                </c:pt>
                <c:pt idx="9283">
                  <c:v>23.640000000023601</c:v>
                </c:pt>
                <c:pt idx="9284">
                  <c:v>23.6480000000236</c:v>
                </c:pt>
                <c:pt idx="9285">
                  <c:v>23.656000000023699</c:v>
                </c:pt>
                <c:pt idx="9286">
                  <c:v>23.664000000023702</c:v>
                </c:pt>
                <c:pt idx="9287">
                  <c:v>23.672000000023697</c:v>
                </c:pt>
                <c:pt idx="9288">
                  <c:v>23.6800000000237</c:v>
                </c:pt>
                <c:pt idx="9289">
                  <c:v>23.688000000023699</c:v>
                </c:pt>
                <c:pt idx="9290">
                  <c:v>23.696000000023702</c:v>
                </c:pt>
                <c:pt idx="9291">
                  <c:v>23.704000000023701</c:v>
                </c:pt>
                <c:pt idx="9292">
                  <c:v>23.7120000000237</c:v>
                </c:pt>
                <c:pt idx="9293">
                  <c:v>23.720000000023703</c:v>
                </c:pt>
                <c:pt idx="9294">
                  <c:v>23.728000000023698</c:v>
                </c:pt>
                <c:pt idx="9295">
                  <c:v>23.736000000023701</c:v>
                </c:pt>
                <c:pt idx="9296">
                  <c:v>23.7440000000237</c:v>
                </c:pt>
                <c:pt idx="9297">
                  <c:v>23.752000000023699</c:v>
                </c:pt>
                <c:pt idx="9298">
                  <c:v>23.760000000023801</c:v>
                </c:pt>
                <c:pt idx="9299">
                  <c:v>23.7680000000238</c:v>
                </c:pt>
                <c:pt idx="9300">
                  <c:v>23.776000000023799</c:v>
                </c:pt>
                <c:pt idx="9301">
                  <c:v>23.784000000023799</c:v>
                </c:pt>
                <c:pt idx="9302">
                  <c:v>23.792000000023801</c:v>
                </c:pt>
                <c:pt idx="9303">
                  <c:v>23.8000000000238</c:v>
                </c:pt>
                <c:pt idx="9304">
                  <c:v>23.808000000023799</c:v>
                </c:pt>
                <c:pt idx="9305">
                  <c:v>23.816000000023802</c:v>
                </c:pt>
                <c:pt idx="9306">
                  <c:v>23.824000000023798</c:v>
                </c:pt>
                <c:pt idx="9307">
                  <c:v>23.8320000000238</c:v>
                </c:pt>
                <c:pt idx="9308">
                  <c:v>23.840000000023799</c:v>
                </c:pt>
                <c:pt idx="9309">
                  <c:v>23.848000000023802</c:v>
                </c:pt>
                <c:pt idx="9310">
                  <c:v>23.856000000023901</c:v>
                </c:pt>
                <c:pt idx="9311">
                  <c:v>23.8640000000239</c:v>
                </c:pt>
                <c:pt idx="9312">
                  <c:v>23.872000000023899</c:v>
                </c:pt>
                <c:pt idx="9313">
                  <c:v>23.880000000023898</c:v>
                </c:pt>
                <c:pt idx="9314">
                  <c:v>23.888000000023901</c:v>
                </c:pt>
                <c:pt idx="9315">
                  <c:v>23.8960000000239</c:v>
                </c:pt>
                <c:pt idx="9316">
                  <c:v>23.904000000023899</c:v>
                </c:pt>
                <c:pt idx="9317">
                  <c:v>23.912000000023902</c:v>
                </c:pt>
                <c:pt idx="9318">
                  <c:v>23.920000000023901</c:v>
                </c:pt>
                <c:pt idx="9319">
                  <c:v>23.9280000000239</c:v>
                </c:pt>
                <c:pt idx="9320">
                  <c:v>23.936000000023899</c:v>
                </c:pt>
                <c:pt idx="9321">
                  <c:v>23.944000000023902</c:v>
                </c:pt>
                <c:pt idx="9322">
                  <c:v>23.952000000023897</c:v>
                </c:pt>
                <c:pt idx="9323">
                  <c:v>23.960000000023999</c:v>
                </c:pt>
                <c:pt idx="9324">
                  <c:v>23.968000000024002</c:v>
                </c:pt>
                <c:pt idx="9325">
                  <c:v>23.976000000023998</c:v>
                </c:pt>
                <c:pt idx="9326">
                  <c:v>23.984000000024</c:v>
                </c:pt>
                <c:pt idx="9327">
                  <c:v>23.992000000023999</c:v>
                </c:pt>
                <c:pt idx="9328">
                  <c:v>24.000000000023999</c:v>
                </c:pt>
                <c:pt idx="9329">
                  <c:v>24.008000000024001</c:v>
                </c:pt>
                <c:pt idx="9330">
                  <c:v>24.016000000024</c:v>
                </c:pt>
                <c:pt idx="9331">
                  <c:v>24.024000000023999</c:v>
                </c:pt>
                <c:pt idx="9332">
                  <c:v>24.032000000023999</c:v>
                </c:pt>
                <c:pt idx="9333">
                  <c:v>24.040000000024001</c:v>
                </c:pt>
                <c:pt idx="9334">
                  <c:v>24.048000000024</c:v>
                </c:pt>
                <c:pt idx="9335">
                  <c:v>24.056000000024099</c:v>
                </c:pt>
                <c:pt idx="9336">
                  <c:v>24.064000000024102</c:v>
                </c:pt>
                <c:pt idx="9337">
                  <c:v>24.072000000024097</c:v>
                </c:pt>
                <c:pt idx="9338">
                  <c:v>24.0800000000241</c:v>
                </c:pt>
                <c:pt idx="9339">
                  <c:v>24.088000000024099</c:v>
                </c:pt>
                <c:pt idx="9340">
                  <c:v>24.096000000024102</c:v>
                </c:pt>
                <c:pt idx="9341">
                  <c:v>24.104000000024101</c:v>
                </c:pt>
                <c:pt idx="9342">
                  <c:v>24.1120000000241</c:v>
                </c:pt>
                <c:pt idx="9343">
                  <c:v>24.120000000024103</c:v>
                </c:pt>
                <c:pt idx="9344">
                  <c:v>24.128000000024098</c:v>
                </c:pt>
                <c:pt idx="9345">
                  <c:v>24.136000000024101</c:v>
                </c:pt>
                <c:pt idx="9346">
                  <c:v>24.1440000000241</c:v>
                </c:pt>
                <c:pt idx="9347">
                  <c:v>24.152000000024099</c:v>
                </c:pt>
                <c:pt idx="9348">
                  <c:v>24.160000000024201</c:v>
                </c:pt>
                <c:pt idx="9349">
                  <c:v>24.1680000000242</c:v>
                </c:pt>
                <c:pt idx="9350">
                  <c:v>24.176000000024199</c:v>
                </c:pt>
                <c:pt idx="9351">
                  <c:v>24.184000000024199</c:v>
                </c:pt>
                <c:pt idx="9352">
                  <c:v>24.192000000024201</c:v>
                </c:pt>
                <c:pt idx="9353">
                  <c:v>24.2000000000242</c:v>
                </c:pt>
                <c:pt idx="9354">
                  <c:v>24.208000000024199</c:v>
                </c:pt>
                <c:pt idx="9355">
                  <c:v>24.216000000024202</c:v>
                </c:pt>
                <c:pt idx="9356">
                  <c:v>24.224000000024198</c:v>
                </c:pt>
                <c:pt idx="9357">
                  <c:v>24.2320000000242</c:v>
                </c:pt>
                <c:pt idx="9358">
                  <c:v>24.2400000000242</c:v>
                </c:pt>
                <c:pt idx="9359">
                  <c:v>24.248000000024202</c:v>
                </c:pt>
                <c:pt idx="9360">
                  <c:v>24.256000000024301</c:v>
                </c:pt>
                <c:pt idx="9361">
                  <c:v>24.2640000000243</c:v>
                </c:pt>
                <c:pt idx="9362">
                  <c:v>24.272000000024299</c:v>
                </c:pt>
                <c:pt idx="9363">
                  <c:v>24.280000000024298</c:v>
                </c:pt>
                <c:pt idx="9364">
                  <c:v>24.288000000024301</c:v>
                </c:pt>
                <c:pt idx="9365">
                  <c:v>24.2960000000243</c:v>
                </c:pt>
                <c:pt idx="9366">
                  <c:v>24.304000000024299</c:v>
                </c:pt>
                <c:pt idx="9367">
                  <c:v>24.312000000024302</c:v>
                </c:pt>
                <c:pt idx="9368">
                  <c:v>24.320000000024301</c:v>
                </c:pt>
                <c:pt idx="9369">
                  <c:v>24.3280000000243</c:v>
                </c:pt>
                <c:pt idx="9370">
                  <c:v>24.336000000024299</c:v>
                </c:pt>
                <c:pt idx="9371">
                  <c:v>24.344000000024302</c:v>
                </c:pt>
                <c:pt idx="9372">
                  <c:v>24.352000000024297</c:v>
                </c:pt>
                <c:pt idx="9373">
                  <c:v>24.360000000024399</c:v>
                </c:pt>
                <c:pt idx="9374">
                  <c:v>24.368000000024402</c:v>
                </c:pt>
                <c:pt idx="9375">
                  <c:v>24.376000000024398</c:v>
                </c:pt>
                <c:pt idx="9376">
                  <c:v>24.3840000000244</c:v>
                </c:pt>
                <c:pt idx="9377">
                  <c:v>24.392000000024399</c:v>
                </c:pt>
                <c:pt idx="9378">
                  <c:v>24.400000000024399</c:v>
                </c:pt>
                <c:pt idx="9379">
                  <c:v>24.408000000024401</c:v>
                </c:pt>
                <c:pt idx="9380">
                  <c:v>24.4160000000244</c:v>
                </c:pt>
                <c:pt idx="9381">
                  <c:v>24.4240000000244</c:v>
                </c:pt>
                <c:pt idx="9382">
                  <c:v>24.432000000024399</c:v>
                </c:pt>
                <c:pt idx="9383">
                  <c:v>24.440000000024401</c:v>
                </c:pt>
                <c:pt idx="9384">
                  <c:v>24.4480000000244</c:v>
                </c:pt>
                <c:pt idx="9385">
                  <c:v>24.456000000024499</c:v>
                </c:pt>
                <c:pt idx="9386">
                  <c:v>24.464000000024502</c:v>
                </c:pt>
                <c:pt idx="9387">
                  <c:v>24.472000000024497</c:v>
                </c:pt>
                <c:pt idx="9388">
                  <c:v>24.4800000000245</c:v>
                </c:pt>
                <c:pt idx="9389">
                  <c:v>24.488000000024499</c:v>
                </c:pt>
                <c:pt idx="9390">
                  <c:v>24.496000000024502</c:v>
                </c:pt>
                <c:pt idx="9391">
                  <c:v>24.504000000024501</c:v>
                </c:pt>
                <c:pt idx="9392">
                  <c:v>24.5120000000245</c:v>
                </c:pt>
                <c:pt idx="9393">
                  <c:v>24.520000000024503</c:v>
                </c:pt>
                <c:pt idx="9394">
                  <c:v>24.528000000024498</c:v>
                </c:pt>
                <c:pt idx="9395">
                  <c:v>24.536000000024501</c:v>
                </c:pt>
                <c:pt idx="9396">
                  <c:v>24.5440000000245</c:v>
                </c:pt>
                <c:pt idx="9397">
                  <c:v>24.552000000024499</c:v>
                </c:pt>
                <c:pt idx="9398">
                  <c:v>24.560000000024601</c:v>
                </c:pt>
                <c:pt idx="9399">
                  <c:v>24.5680000000246</c:v>
                </c:pt>
                <c:pt idx="9400">
                  <c:v>24.5760000000246</c:v>
                </c:pt>
                <c:pt idx="9401">
                  <c:v>24.584000000024599</c:v>
                </c:pt>
                <c:pt idx="9402">
                  <c:v>24.592000000024601</c:v>
                </c:pt>
                <c:pt idx="9403">
                  <c:v>24.6000000000246</c:v>
                </c:pt>
                <c:pt idx="9404">
                  <c:v>24.6080000000246</c:v>
                </c:pt>
                <c:pt idx="9405">
                  <c:v>24.616000000024602</c:v>
                </c:pt>
                <c:pt idx="9406">
                  <c:v>24.624000000024598</c:v>
                </c:pt>
                <c:pt idx="9407">
                  <c:v>24.6320000000246</c:v>
                </c:pt>
                <c:pt idx="9408">
                  <c:v>24.6400000000246</c:v>
                </c:pt>
                <c:pt idx="9409">
                  <c:v>24.648000000024602</c:v>
                </c:pt>
                <c:pt idx="9410">
                  <c:v>24.656000000024701</c:v>
                </c:pt>
                <c:pt idx="9411">
                  <c:v>24.6640000000247</c:v>
                </c:pt>
                <c:pt idx="9412">
                  <c:v>24.672000000024699</c:v>
                </c:pt>
                <c:pt idx="9413">
                  <c:v>24.680000000024698</c:v>
                </c:pt>
                <c:pt idx="9414">
                  <c:v>24.688000000024701</c:v>
                </c:pt>
                <c:pt idx="9415">
                  <c:v>24.6960000000247</c:v>
                </c:pt>
                <c:pt idx="9416">
                  <c:v>24.704000000024699</c:v>
                </c:pt>
                <c:pt idx="9417">
                  <c:v>24.712000000024702</c:v>
                </c:pt>
                <c:pt idx="9418">
                  <c:v>24.720000000024701</c:v>
                </c:pt>
                <c:pt idx="9419">
                  <c:v>24.7280000000247</c:v>
                </c:pt>
                <c:pt idx="9420">
                  <c:v>24.736000000024699</c:v>
                </c:pt>
                <c:pt idx="9421">
                  <c:v>24.744000000024702</c:v>
                </c:pt>
                <c:pt idx="9422">
                  <c:v>24.752000000024697</c:v>
                </c:pt>
                <c:pt idx="9423">
                  <c:v>24.7600000000248</c:v>
                </c:pt>
                <c:pt idx="9424">
                  <c:v>24.768000000024802</c:v>
                </c:pt>
                <c:pt idx="9425">
                  <c:v>24.776000000024798</c:v>
                </c:pt>
                <c:pt idx="9426">
                  <c:v>24.7840000000248</c:v>
                </c:pt>
                <c:pt idx="9427">
                  <c:v>24.7920000000248</c:v>
                </c:pt>
                <c:pt idx="9428">
                  <c:v>24.800000000024799</c:v>
                </c:pt>
                <c:pt idx="9429">
                  <c:v>24.808000000024801</c:v>
                </c:pt>
                <c:pt idx="9430">
                  <c:v>24.8160000000248</c:v>
                </c:pt>
                <c:pt idx="9431">
                  <c:v>24.8240000000248</c:v>
                </c:pt>
                <c:pt idx="9432">
                  <c:v>24.832000000024799</c:v>
                </c:pt>
                <c:pt idx="9433">
                  <c:v>24.840000000024801</c:v>
                </c:pt>
                <c:pt idx="9434">
                  <c:v>24.8480000000248</c:v>
                </c:pt>
                <c:pt idx="9435">
                  <c:v>24.856000000024899</c:v>
                </c:pt>
                <c:pt idx="9436">
                  <c:v>24.864000000024902</c:v>
                </c:pt>
                <c:pt idx="9437">
                  <c:v>24.872000000024897</c:v>
                </c:pt>
                <c:pt idx="9438">
                  <c:v>24.8800000000249</c:v>
                </c:pt>
                <c:pt idx="9439">
                  <c:v>24.888000000024899</c:v>
                </c:pt>
                <c:pt idx="9440">
                  <c:v>24.896000000024902</c:v>
                </c:pt>
                <c:pt idx="9441">
                  <c:v>24.904000000024901</c:v>
                </c:pt>
                <c:pt idx="9442">
                  <c:v>24.9120000000249</c:v>
                </c:pt>
                <c:pt idx="9443">
                  <c:v>24.920000000024903</c:v>
                </c:pt>
                <c:pt idx="9444">
                  <c:v>24.928000000024898</c:v>
                </c:pt>
                <c:pt idx="9445">
                  <c:v>24.936000000024901</c:v>
                </c:pt>
                <c:pt idx="9446">
                  <c:v>24.9440000000249</c:v>
                </c:pt>
                <c:pt idx="9447">
                  <c:v>24.952000000024899</c:v>
                </c:pt>
                <c:pt idx="9448">
                  <c:v>24.960000000025001</c:v>
                </c:pt>
                <c:pt idx="9449">
                  <c:v>24.968000000025</c:v>
                </c:pt>
                <c:pt idx="9450">
                  <c:v>24.976000000025</c:v>
                </c:pt>
                <c:pt idx="9451">
                  <c:v>24.984000000024999</c:v>
                </c:pt>
                <c:pt idx="9452">
                  <c:v>24.992000000025001</c:v>
                </c:pt>
                <c:pt idx="9453">
                  <c:v>25.000000000025</c:v>
                </c:pt>
                <c:pt idx="9454">
                  <c:v>25.008000000025</c:v>
                </c:pt>
                <c:pt idx="9455">
                  <c:v>25.016000000025002</c:v>
                </c:pt>
                <c:pt idx="9456">
                  <c:v>25.024000000024998</c:v>
                </c:pt>
                <c:pt idx="9457">
                  <c:v>25.032000000025</c:v>
                </c:pt>
                <c:pt idx="9458">
                  <c:v>25.040000000025</c:v>
                </c:pt>
                <c:pt idx="9459">
                  <c:v>25.048000000025002</c:v>
                </c:pt>
                <c:pt idx="9460">
                  <c:v>25.056000000025101</c:v>
                </c:pt>
                <c:pt idx="9461">
                  <c:v>25.0640000000251</c:v>
                </c:pt>
                <c:pt idx="9462">
                  <c:v>25.072000000025099</c:v>
                </c:pt>
                <c:pt idx="9463">
                  <c:v>25.080000000025098</c:v>
                </c:pt>
                <c:pt idx="9464">
                  <c:v>25.088000000025101</c:v>
                </c:pt>
                <c:pt idx="9465">
                  <c:v>25.0960000000251</c:v>
                </c:pt>
                <c:pt idx="9466">
                  <c:v>25.104000000025099</c:v>
                </c:pt>
                <c:pt idx="9467">
                  <c:v>25.112000000025102</c:v>
                </c:pt>
                <c:pt idx="9468">
                  <c:v>25.120000000025101</c:v>
                </c:pt>
                <c:pt idx="9469">
                  <c:v>25.1280000000251</c:v>
                </c:pt>
                <c:pt idx="9470">
                  <c:v>25.136000000025099</c:v>
                </c:pt>
                <c:pt idx="9471">
                  <c:v>25.144000000025102</c:v>
                </c:pt>
                <c:pt idx="9472">
                  <c:v>25.152000000025097</c:v>
                </c:pt>
                <c:pt idx="9473">
                  <c:v>25.1600000000252</c:v>
                </c:pt>
                <c:pt idx="9474">
                  <c:v>25.168000000025202</c:v>
                </c:pt>
                <c:pt idx="9475">
                  <c:v>25.176000000025198</c:v>
                </c:pt>
                <c:pt idx="9476">
                  <c:v>25.1840000000252</c:v>
                </c:pt>
                <c:pt idx="9477">
                  <c:v>25.1920000000252</c:v>
                </c:pt>
                <c:pt idx="9478">
                  <c:v>25.200000000025199</c:v>
                </c:pt>
                <c:pt idx="9479">
                  <c:v>25.208000000025201</c:v>
                </c:pt>
                <c:pt idx="9480">
                  <c:v>25.2160000000252</c:v>
                </c:pt>
                <c:pt idx="9481">
                  <c:v>25.2240000000252</c:v>
                </c:pt>
                <c:pt idx="9482">
                  <c:v>25.232000000025199</c:v>
                </c:pt>
                <c:pt idx="9483">
                  <c:v>25.240000000025201</c:v>
                </c:pt>
                <c:pt idx="9484">
                  <c:v>25.248000000025201</c:v>
                </c:pt>
                <c:pt idx="9485">
                  <c:v>25.256000000025299</c:v>
                </c:pt>
                <c:pt idx="9486">
                  <c:v>25.264000000025302</c:v>
                </c:pt>
                <c:pt idx="9487">
                  <c:v>25.272000000025297</c:v>
                </c:pt>
                <c:pt idx="9488">
                  <c:v>25.2800000000253</c:v>
                </c:pt>
                <c:pt idx="9489">
                  <c:v>25.288000000025299</c:v>
                </c:pt>
                <c:pt idx="9490">
                  <c:v>25.296000000025302</c:v>
                </c:pt>
                <c:pt idx="9491">
                  <c:v>25.304000000025301</c:v>
                </c:pt>
                <c:pt idx="9492">
                  <c:v>25.3120000000253</c:v>
                </c:pt>
                <c:pt idx="9493">
                  <c:v>25.320000000025303</c:v>
                </c:pt>
                <c:pt idx="9494">
                  <c:v>25.328000000025298</c:v>
                </c:pt>
                <c:pt idx="9495">
                  <c:v>25.336000000025301</c:v>
                </c:pt>
                <c:pt idx="9496">
                  <c:v>25.3440000000253</c:v>
                </c:pt>
                <c:pt idx="9497">
                  <c:v>25.352000000025299</c:v>
                </c:pt>
                <c:pt idx="9498">
                  <c:v>25.360000000025401</c:v>
                </c:pt>
                <c:pt idx="9499">
                  <c:v>25.3680000000254</c:v>
                </c:pt>
                <c:pt idx="9500">
                  <c:v>25.3760000000254</c:v>
                </c:pt>
                <c:pt idx="9501">
                  <c:v>25.384000000025399</c:v>
                </c:pt>
                <c:pt idx="9502">
                  <c:v>25.392000000025401</c:v>
                </c:pt>
                <c:pt idx="9503">
                  <c:v>25.4000000000254</c:v>
                </c:pt>
                <c:pt idx="9504">
                  <c:v>25.4080000000254</c:v>
                </c:pt>
                <c:pt idx="9505">
                  <c:v>25.416000000025402</c:v>
                </c:pt>
                <c:pt idx="9506">
                  <c:v>25.424000000025398</c:v>
                </c:pt>
                <c:pt idx="9507">
                  <c:v>25.432000000025401</c:v>
                </c:pt>
                <c:pt idx="9508">
                  <c:v>25.4400000000254</c:v>
                </c:pt>
                <c:pt idx="9509">
                  <c:v>25.448000000025402</c:v>
                </c:pt>
                <c:pt idx="9510">
                  <c:v>25.456000000025501</c:v>
                </c:pt>
                <c:pt idx="9511">
                  <c:v>25.4640000000255</c:v>
                </c:pt>
                <c:pt idx="9512">
                  <c:v>25.472000000025499</c:v>
                </c:pt>
                <c:pt idx="9513">
                  <c:v>25.480000000025498</c:v>
                </c:pt>
                <c:pt idx="9514">
                  <c:v>25.488000000025501</c:v>
                </c:pt>
                <c:pt idx="9515">
                  <c:v>25.496000000025496</c:v>
                </c:pt>
                <c:pt idx="9516">
                  <c:v>25.504000000025499</c:v>
                </c:pt>
                <c:pt idx="9517">
                  <c:v>25.512000000025502</c:v>
                </c:pt>
                <c:pt idx="9518">
                  <c:v>25.520000000025501</c:v>
                </c:pt>
                <c:pt idx="9519">
                  <c:v>25.5280000000255</c:v>
                </c:pt>
                <c:pt idx="9520">
                  <c:v>25.536000000025499</c:v>
                </c:pt>
                <c:pt idx="9521">
                  <c:v>25.544000000025502</c:v>
                </c:pt>
                <c:pt idx="9522">
                  <c:v>25.552000000025497</c:v>
                </c:pt>
                <c:pt idx="9523">
                  <c:v>25.5600000000256</c:v>
                </c:pt>
                <c:pt idx="9524">
                  <c:v>25.568000000025602</c:v>
                </c:pt>
                <c:pt idx="9525">
                  <c:v>25.576000000025598</c:v>
                </c:pt>
                <c:pt idx="9526">
                  <c:v>25.5840000000256</c:v>
                </c:pt>
                <c:pt idx="9527">
                  <c:v>25.5920000000256</c:v>
                </c:pt>
                <c:pt idx="9528">
                  <c:v>25.600000000025599</c:v>
                </c:pt>
                <c:pt idx="9529">
                  <c:v>25.608000000025601</c:v>
                </c:pt>
                <c:pt idx="9530">
                  <c:v>25.616000000025601</c:v>
                </c:pt>
                <c:pt idx="9531">
                  <c:v>25.6240000000256</c:v>
                </c:pt>
                <c:pt idx="9532">
                  <c:v>25.632000000025599</c:v>
                </c:pt>
                <c:pt idx="9533">
                  <c:v>25.640000000025601</c:v>
                </c:pt>
                <c:pt idx="9534">
                  <c:v>25.648000000025601</c:v>
                </c:pt>
                <c:pt idx="9535">
                  <c:v>25.656000000025699</c:v>
                </c:pt>
                <c:pt idx="9536">
                  <c:v>25.664000000025702</c:v>
                </c:pt>
                <c:pt idx="9537">
                  <c:v>25.672000000025697</c:v>
                </c:pt>
                <c:pt idx="9538">
                  <c:v>25.6800000000257</c:v>
                </c:pt>
                <c:pt idx="9539">
                  <c:v>25.688000000025699</c:v>
                </c:pt>
                <c:pt idx="9540">
                  <c:v>25.696000000025698</c:v>
                </c:pt>
                <c:pt idx="9541">
                  <c:v>25.704000000025701</c:v>
                </c:pt>
                <c:pt idx="9542">
                  <c:v>25.7120000000257</c:v>
                </c:pt>
                <c:pt idx="9543">
                  <c:v>25.720000000025703</c:v>
                </c:pt>
                <c:pt idx="9544">
                  <c:v>25.728000000025698</c:v>
                </c:pt>
                <c:pt idx="9545">
                  <c:v>25.736000000025701</c:v>
                </c:pt>
                <c:pt idx="9546">
                  <c:v>25.7440000000257</c:v>
                </c:pt>
                <c:pt idx="9547">
                  <c:v>25.752000000025699</c:v>
                </c:pt>
                <c:pt idx="9548">
                  <c:v>25.760000000025801</c:v>
                </c:pt>
                <c:pt idx="9549">
                  <c:v>25.7680000000258</c:v>
                </c:pt>
                <c:pt idx="9550">
                  <c:v>25.7760000000258</c:v>
                </c:pt>
                <c:pt idx="9551">
                  <c:v>25.784000000025799</c:v>
                </c:pt>
                <c:pt idx="9552">
                  <c:v>25.792000000025801</c:v>
                </c:pt>
                <c:pt idx="9553">
                  <c:v>25.800000000025801</c:v>
                </c:pt>
                <c:pt idx="9554">
                  <c:v>25.8080000000258</c:v>
                </c:pt>
                <c:pt idx="9555">
                  <c:v>25.816000000025802</c:v>
                </c:pt>
                <c:pt idx="9556">
                  <c:v>25.824000000025798</c:v>
                </c:pt>
                <c:pt idx="9557">
                  <c:v>25.832000000025801</c:v>
                </c:pt>
                <c:pt idx="9558">
                  <c:v>25.8400000000258</c:v>
                </c:pt>
                <c:pt idx="9559">
                  <c:v>25.848000000025802</c:v>
                </c:pt>
                <c:pt idx="9560">
                  <c:v>25.856000000025901</c:v>
                </c:pt>
                <c:pt idx="9561">
                  <c:v>25.8640000000259</c:v>
                </c:pt>
                <c:pt idx="9562">
                  <c:v>25.872000000025899</c:v>
                </c:pt>
                <c:pt idx="9563">
                  <c:v>25.880000000025898</c:v>
                </c:pt>
                <c:pt idx="9564">
                  <c:v>25.888000000025901</c:v>
                </c:pt>
                <c:pt idx="9565">
                  <c:v>25.8960000000259</c:v>
                </c:pt>
                <c:pt idx="9566">
                  <c:v>25.904000000025899</c:v>
                </c:pt>
                <c:pt idx="9567">
                  <c:v>25.912000000025902</c:v>
                </c:pt>
                <c:pt idx="9568">
                  <c:v>25.920000000025901</c:v>
                </c:pt>
                <c:pt idx="9569">
                  <c:v>25.9280000000259</c:v>
                </c:pt>
                <c:pt idx="9570">
                  <c:v>25.936000000025899</c:v>
                </c:pt>
                <c:pt idx="9571">
                  <c:v>25.944000000025902</c:v>
                </c:pt>
                <c:pt idx="9572">
                  <c:v>25.952000000025897</c:v>
                </c:pt>
                <c:pt idx="9573">
                  <c:v>25.960000000026</c:v>
                </c:pt>
                <c:pt idx="9574">
                  <c:v>25.968000000026002</c:v>
                </c:pt>
                <c:pt idx="9575">
                  <c:v>25.976000000025998</c:v>
                </c:pt>
                <c:pt idx="9576">
                  <c:v>25.984000000026001</c:v>
                </c:pt>
                <c:pt idx="9577">
                  <c:v>25.992000000026</c:v>
                </c:pt>
                <c:pt idx="9578">
                  <c:v>26.000000000025999</c:v>
                </c:pt>
                <c:pt idx="9579">
                  <c:v>26.008000000026001</c:v>
                </c:pt>
                <c:pt idx="9580">
                  <c:v>26.016000000026001</c:v>
                </c:pt>
                <c:pt idx="9581">
                  <c:v>26.024000000026</c:v>
                </c:pt>
                <c:pt idx="9582">
                  <c:v>26.032000000025999</c:v>
                </c:pt>
                <c:pt idx="9583">
                  <c:v>26.040000000026001</c:v>
                </c:pt>
                <c:pt idx="9584">
                  <c:v>26.048000000025997</c:v>
                </c:pt>
                <c:pt idx="9585">
                  <c:v>26.056000000026099</c:v>
                </c:pt>
                <c:pt idx="9586">
                  <c:v>26.064000000026102</c:v>
                </c:pt>
                <c:pt idx="9587">
                  <c:v>26.072000000026097</c:v>
                </c:pt>
                <c:pt idx="9588">
                  <c:v>26.0800000000261</c:v>
                </c:pt>
                <c:pt idx="9589">
                  <c:v>26.088000000026099</c:v>
                </c:pt>
                <c:pt idx="9590">
                  <c:v>26.096000000026098</c:v>
                </c:pt>
                <c:pt idx="9591">
                  <c:v>26.104000000026101</c:v>
                </c:pt>
                <c:pt idx="9592">
                  <c:v>26.1120000000261</c:v>
                </c:pt>
                <c:pt idx="9593">
                  <c:v>26.120000000026103</c:v>
                </c:pt>
                <c:pt idx="9594">
                  <c:v>26.128000000026098</c:v>
                </c:pt>
                <c:pt idx="9595">
                  <c:v>26.136000000026101</c:v>
                </c:pt>
                <c:pt idx="9596">
                  <c:v>26.1440000000261</c:v>
                </c:pt>
                <c:pt idx="9597">
                  <c:v>26.152000000026099</c:v>
                </c:pt>
                <c:pt idx="9598">
                  <c:v>26.160000000026201</c:v>
                </c:pt>
                <c:pt idx="9599">
                  <c:v>26.168000000026201</c:v>
                </c:pt>
                <c:pt idx="9600">
                  <c:v>26.1760000000262</c:v>
                </c:pt>
                <c:pt idx="9601">
                  <c:v>26.184000000026199</c:v>
                </c:pt>
                <c:pt idx="9602">
                  <c:v>26.192000000026201</c:v>
                </c:pt>
                <c:pt idx="9603">
                  <c:v>26.200000000026201</c:v>
                </c:pt>
                <c:pt idx="9604">
                  <c:v>26.2080000000262</c:v>
                </c:pt>
                <c:pt idx="9605">
                  <c:v>26.216000000026202</c:v>
                </c:pt>
                <c:pt idx="9606">
                  <c:v>26.224000000026198</c:v>
                </c:pt>
                <c:pt idx="9607">
                  <c:v>26.232000000026201</c:v>
                </c:pt>
                <c:pt idx="9608">
                  <c:v>26.2400000000262</c:v>
                </c:pt>
                <c:pt idx="9609">
                  <c:v>26.248000000026199</c:v>
                </c:pt>
                <c:pt idx="9610">
                  <c:v>26.256000000026301</c:v>
                </c:pt>
                <c:pt idx="9611">
                  <c:v>26.2640000000263</c:v>
                </c:pt>
                <c:pt idx="9612">
                  <c:v>26.272000000026299</c:v>
                </c:pt>
                <c:pt idx="9613">
                  <c:v>26.280000000026298</c:v>
                </c:pt>
                <c:pt idx="9614">
                  <c:v>26.288000000026301</c:v>
                </c:pt>
                <c:pt idx="9615">
                  <c:v>26.296000000026297</c:v>
                </c:pt>
                <c:pt idx="9616">
                  <c:v>26.304000000026299</c:v>
                </c:pt>
                <c:pt idx="9617">
                  <c:v>26.312000000026302</c:v>
                </c:pt>
                <c:pt idx="9618">
                  <c:v>26.320000000026301</c:v>
                </c:pt>
                <c:pt idx="9619">
                  <c:v>26.3280000000263</c:v>
                </c:pt>
                <c:pt idx="9620">
                  <c:v>26.336000000026299</c:v>
                </c:pt>
                <c:pt idx="9621">
                  <c:v>26.344000000026302</c:v>
                </c:pt>
                <c:pt idx="9622">
                  <c:v>26.352000000026297</c:v>
                </c:pt>
                <c:pt idx="9623">
                  <c:v>26.3600000000264</c:v>
                </c:pt>
                <c:pt idx="9624">
                  <c:v>26.368000000026402</c:v>
                </c:pt>
                <c:pt idx="9625">
                  <c:v>26.376000000026398</c:v>
                </c:pt>
                <c:pt idx="9626">
                  <c:v>26.384000000026401</c:v>
                </c:pt>
                <c:pt idx="9627">
                  <c:v>26.3920000000264</c:v>
                </c:pt>
                <c:pt idx="9628">
                  <c:v>26.400000000026399</c:v>
                </c:pt>
                <c:pt idx="9629">
                  <c:v>26.408000000026401</c:v>
                </c:pt>
                <c:pt idx="9630">
                  <c:v>26.416000000026401</c:v>
                </c:pt>
                <c:pt idx="9631">
                  <c:v>26.4240000000264</c:v>
                </c:pt>
                <c:pt idx="9632">
                  <c:v>26.432000000026399</c:v>
                </c:pt>
                <c:pt idx="9633">
                  <c:v>26.440000000026401</c:v>
                </c:pt>
                <c:pt idx="9634">
                  <c:v>26.448000000026397</c:v>
                </c:pt>
                <c:pt idx="9635">
                  <c:v>26.456000000026499</c:v>
                </c:pt>
                <c:pt idx="9636">
                  <c:v>26.464000000026502</c:v>
                </c:pt>
                <c:pt idx="9637">
                  <c:v>26.472000000026497</c:v>
                </c:pt>
                <c:pt idx="9638">
                  <c:v>26.4800000000265</c:v>
                </c:pt>
                <c:pt idx="9639">
                  <c:v>26.488000000026499</c:v>
                </c:pt>
                <c:pt idx="9640">
                  <c:v>26.496000000026498</c:v>
                </c:pt>
                <c:pt idx="9641">
                  <c:v>26.504000000026501</c:v>
                </c:pt>
                <c:pt idx="9642">
                  <c:v>26.5120000000265</c:v>
                </c:pt>
                <c:pt idx="9643">
                  <c:v>26.520000000026503</c:v>
                </c:pt>
                <c:pt idx="9644">
                  <c:v>26.528000000026498</c:v>
                </c:pt>
                <c:pt idx="9645">
                  <c:v>26.536000000026501</c:v>
                </c:pt>
                <c:pt idx="9646">
                  <c:v>26.5440000000265</c:v>
                </c:pt>
                <c:pt idx="9647">
                  <c:v>26.552000000026499</c:v>
                </c:pt>
                <c:pt idx="9648">
                  <c:v>26.560000000026601</c:v>
                </c:pt>
                <c:pt idx="9649">
                  <c:v>26.568000000026601</c:v>
                </c:pt>
                <c:pt idx="9650">
                  <c:v>26.5760000000266</c:v>
                </c:pt>
                <c:pt idx="9651">
                  <c:v>26.584000000026599</c:v>
                </c:pt>
                <c:pt idx="9652">
                  <c:v>26.592000000026601</c:v>
                </c:pt>
                <c:pt idx="9653">
                  <c:v>26.600000000026601</c:v>
                </c:pt>
                <c:pt idx="9654">
                  <c:v>26.6080000000266</c:v>
                </c:pt>
                <c:pt idx="9655">
                  <c:v>26.616000000026602</c:v>
                </c:pt>
                <c:pt idx="9656">
                  <c:v>26.624000000026598</c:v>
                </c:pt>
                <c:pt idx="9657">
                  <c:v>26.632000000026601</c:v>
                </c:pt>
                <c:pt idx="9658">
                  <c:v>26.6400000000266</c:v>
                </c:pt>
                <c:pt idx="9659">
                  <c:v>26.648000000026599</c:v>
                </c:pt>
                <c:pt idx="9660">
                  <c:v>26.656000000026701</c:v>
                </c:pt>
                <c:pt idx="9661">
                  <c:v>26.6640000000267</c:v>
                </c:pt>
                <c:pt idx="9662">
                  <c:v>26.672000000026699</c:v>
                </c:pt>
                <c:pt idx="9663">
                  <c:v>26.680000000026698</c:v>
                </c:pt>
                <c:pt idx="9664">
                  <c:v>26.688000000026701</c:v>
                </c:pt>
                <c:pt idx="9665">
                  <c:v>26.6960000000267</c:v>
                </c:pt>
                <c:pt idx="9666">
                  <c:v>26.704000000026699</c:v>
                </c:pt>
                <c:pt idx="9667">
                  <c:v>26.712000000026702</c:v>
                </c:pt>
                <c:pt idx="9668">
                  <c:v>26.720000000026701</c:v>
                </c:pt>
                <c:pt idx="9669">
                  <c:v>26.7280000000267</c:v>
                </c:pt>
                <c:pt idx="9670">
                  <c:v>26.736000000026699</c:v>
                </c:pt>
                <c:pt idx="9671">
                  <c:v>26.744000000026702</c:v>
                </c:pt>
                <c:pt idx="9672">
                  <c:v>26.752000000026698</c:v>
                </c:pt>
                <c:pt idx="9673">
                  <c:v>26.7600000000268</c:v>
                </c:pt>
                <c:pt idx="9674">
                  <c:v>26.768000000026802</c:v>
                </c:pt>
                <c:pt idx="9675">
                  <c:v>26.776000000026798</c:v>
                </c:pt>
                <c:pt idx="9676">
                  <c:v>26.784000000026801</c:v>
                </c:pt>
                <c:pt idx="9677">
                  <c:v>26.7920000000268</c:v>
                </c:pt>
                <c:pt idx="9678">
                  <c:v>26.800000000026799</c:v>
                </c:pt>
                <c:pt idx="9679">
                  <c:v>26.808000000026802</c:v>
                </c:pt>
                <c:pt idx="9680">
                  <c:v>26.816000000026801</c:v>
                </c:pt>
                <c:pt idx="9681">
                  <c:v>26.8240000000268</c:v>
                </c:pt>
                <c:pt idx="9682">
                  <c:v>26.832000000026799</c:v>
                </c:pt>
                <c:pt idx="9683">
                  <c:v>26.840000000026802</c:v>
                </c:pt>
                <c:pt idx="9684">
                  <c:v>26.848000000026797</c:v>
                </c:pt>
                <c:pt idx="9685">
                  <c:v>26.856000000026899</c:v>
                </c:pt>
                <c:pt idx="9686">
                  <c:v>26.864000000026902</c:v>
                </c:pt>
                <c:pt idx="9687">
                  <c:v>26.872000000026897</c:v>
                </c:pt>
                <c:pt idx="9688">
                  <c:v>26.8800000000269</c:v>
                </c:pt>
                <c:pt idx="9689">
                  <c:v>26.888000000026899</c:v>
                </c:pt>
                <c:pt idx="9690">
                  <c:v>26.896000000026898</c:v>
                </c:pt>
                <c:pt idx="9691">
                  <c:v>26.904000000026901</c:v>
                </c:pt>
                <c:pt idx="9692">
                  <c:v>26.9120000000269</c:v>
                </c:pt>
                <c:pt idx="9693">
                  <c:v>26.920000000026903</c:v>
                </c:pt>
                <c:pt idx="9694">
                  <c:v>26.928000000026898</c:v>
                </c:pt>
                <c:pt idx="9695">
                  <c:v>26.936000000026901</c:v>
                </c:pt>
                <c:pt idx="9696">
                  <c:v>26.9440000000269</c:v>
                </c:pt>
                <c:pt idx="9697">
                  <c:v>26.952000000026899</c:v>
                </c:pt>
                <c:pt idx="9698">
                  <c:v>26.960000000027001</c:v>
                </c:pt>
                <c:pt idx="9699">
                  <c:v>26.968000000027001</c:v>
                </c:pt>
                <c:pt idx="9700">
                  <c:v>26.976000000027</c:v>
                </c:pt>
                <c:pt idx="9701">
                  <c:v>26.984000000026999</c:v>
                </c:pt>
                <c:pt idx="9702">
                  <c:v>26.992000000027002</c:v>
                </c:pt>
                <c:pt idx="9703">
                  <c:v>27.000000000027001</c:v>
                </c:pt>
                <c:pt idx="9704">
                  <c:v>27.008000000027</c:v>
                </c:pt>
                <c:pt idx="9705">
                  <c:v>27.016000000027002</c:v>
                </c:pt>
                <c:pt idx="9706">
                  <c:v>27.024000000026998</c:v>
                </c:pt>
                <c:pt idx="9707">
                  <c:v>27.032000000027001</c:v>
                </c:pt>
                <c:pt idx="9708">
                  <c:v>27.040000000027</c:v>
                </c:pt>
                <c:pt idx="9709">
                  <c:v>27.048000000026999</c:v>
                </c:pt>
                <c:pt idx="9710">
                  <c:v>27.056000000027101</c:v>
                </c:pt>
                <c:pt idx="9711">
                  <c:v>27.0640000000271</c:v>
                </c:pt>
                <c:pt idx="9712">
                  <c:v>27.072000000027099</c:v>
                </c:pt>
                <c:pt idx="9713">
                  <c:v>27.080000000027098</c:v>
                </c:pt>
                <c:pt idx="9714">
                  <c:v>27.088000000027101</c:v>
                </c:pt>
                <c:pt idx="9715">
                  <c:v>27.096000000027097</c:v>
                </c:pt>
                <c:pt idx="9716">
                  <c:v>27.104000000027099</c:v>
                </c:pt>
                <c:pt idx="9717">
                  <c:v>27.112000000027102</c:v>
                </c:pt>
                <c:pt idx="9718">
                  <c:v>27.120000000027101</c:v>
                </c:pt>
                <c:pt idx="9719">
                  <c:v>27.1280000000271</c:v>
                </c:pt>
                <c:pt idx="9720">
                  <c:v>27.136000000027099</c:v>
                </c:pt>
                <c:pt idx="9721">
                  <c:v>27.144000000027102</c:v>
                </c:pt>
                <c:pt idx="9722">
                  <c:v>27.152000000027098</c:v>
                </c:pt>
                <c:pt idx="9723">
                  <c:v>27.1600000000272</c:v>
                </c:pt>
                <c:pt idx="9724">
                  <c:v>27.168000000027202</c:v>
                </c:pt>
                <c:pt idx="9725">
                  <c:v>27.176000000027198</c:v>
                </c:pt>
                <c:pt idx="9726">
                  <c:v>27.184000000027201</c:v>
                </c:pt>
                <c:pt idx="9727">
                  <c:v>27.1920000000272</c:v>
                </c:pt>
                <c:pt idx="9728">
                  <c:v>27.200000000027199</c:v>
                </c:pt>
                <c:pt idx="9729">
                  <c:v>27.208000000027202</c:v>
                </c:pt>
                <c:pt idx="9730">
                  <c:v>27.216000000027201</c:v>
                </c:pt>
                <c:pt idx="9731">
                  <c:v>27.2240000000272</c:v>
                </c:pt>
                <c:pt idx="9732">
                  <c:v>27.232000000027199</c:v>
                </c:pt>
                <c:pt idx="9733">
                  <c:v>27.240000000027202</c:v>
                </c:pt>
                <c:pt idx="9734">
                  <c:v>27.248000000027197</c:v>
                </c:pt>
                <c:pt idx="9735">
                  <c:v>27.256000000027299</c:v>
                </c:pt>
                <c:pt idx="9736">
                  <c:v>27.264000000027302</c:v>
                </c:pt>
                <c:pt idx="9737">
                  <c:v>27.272000000027298</c:v>
                </c:pt>
                <c:pt idx="9738">
                  <c:v>27.2800000000273</c:v>
                </c:pt>
                <c:pt idx="9739">
                  <c:v>27.288000000027299</c:v>
                </c:pt>
                <c:pt idx="9740">
                  <c:v>27.296000000027298</c:v>
                </c:pt>
                <c:pt idx="9741">
                  <c:v>27.304000000027301</c:v>
                </c:pt>
                <c:pt idx="9742">
                  <c:v>27.3120000000273</c:v>
                </c:pt>
                <c:pt idx="9743">
                  <c:v>27.320000000027303</c:v>
                </c:pt>
                <c:pt idx="9744">
                  <c:v>27.328000000027298</c:v>
                </c:pt>
                <c:pt idx="9745">
                  <c:v>27.336000000027301</c:v>
                </c:pt>
                <c:pt idx="9746">
                  <c:v>27.3440000000273</c:v>
                </c:pt>
                <c:pt idx="9747">
                  <c:v>27.352000000027299</c:v>
                </c:pt>
                <c:pt idx="9748">
                  <c:v>27.360000000027402</c:v>
                </c:pt>
                <c:pt idx="9749">
                  <c:v>27.368000000027401</c:v>
                </c:pt>
                <c:pt idx="9750">
                  <c:v>27.3760000000274</c:v>
                </c:pt>
                <c:pt idx="9751">
                  <c:v>27.384000000027399</c:v>
                </c:pt>
                <c:pt idx="9752">
                  <c:v>27.392000000027402</c:v>
                </c:pt>
                <c:pt idx="9753">
                  <c:v>27.400000000027401</c:v>
                </c:pt>
                <c:pt idx="9754">
                  <c:v>27.4080000000274</c:v>
                </c:pt>
                <c:pt idx="9755">
                  <c:v>27.416000000027402</c:v>
                </c:pt>
                <c:pt idx="9756">
                  <c:v>27.424000000027398</c:v>
                </c:pt>
                <c:pt idx="9757">
                  <c:v>27.432000000027401</c:v>
                </c:pt>
                <c:pt idx="9758">
                  <c:v>27.4400000000274</c:v>
                </c:pt>
                <c:pt idx="9759">
                  <c:v>27.448000000027399</c:v>
                </c:pt>
                <c:pt idx="9760">
                  <c:v>27.456000000027501</c:v>
                </c:pt>
                <c:pt idx="9761">
                  <c:v>27.4640000000275</c:v>
                </c:pt>
                <c:pt idx="9762">
                  <c:v>27.472000000027499</c:v>
                </c:pt>
                <c:pt idx="9763">
                  <c:v>27.480000000027498</c:v>
                </c:pt>
                <c:pt idx="9764">
                  <c:v>27.488000000027501</c:v>
                </c:pt>
                <c:pt idx="9765">
                  <c:v>27.4960000000275</c:v>
                </c:pt>
                <c:pt idx="9766">
                  <c:v>27.504000000027499</c:v>
                </c:pt>
                <c:pt idx="9767">
                  <c:v>27.512000000027502</c:v>
                </c:pt>
                <c:pt idx="9768">
                  <c:v>27.520000000027501</c:v>
                </c:pt>
                <c:pt idx="9769">
                  <c:v>27.5280000000275</c:v>
                </c:pt>
                <c:pt idx="9770">
                  <c:v>27.536000000027499</c:v>
                </c:pt>
                <c:pt idx="9771">
                  <c:v>27.544000000027502</c:v>
                </c:pt>
                <c:pt idx="9772">
                  <c:v>27.552000000027498</c:v>
                </c:pt>
                <c:pt idx="9773">
                  <c:v>27.5600000000276</c:v>
                </c:pt>
                <c:pt idx="9774">
                  <c:v>27.568000000027602</c:v>
                </c:pt>
                <c:pt idx="9775">
                  <c:v>27.576000000027598</c:v>
                </c:pt>
                <c:pt idx="9776">
                  <c:v>27.584000000027601</c:v>
                </c:pt>
                <c:pt idx="9777">
                  <c:v>27.5920000000276</c:v>
                </c:pt>
                <c:pt idx="9778">
                  <c:v>27.600000000027599</c:v>
                </c:pt>
                <c:pt idx="9779">
                  <c:v>27.608000000027602</c:v>
                </c:pt>
                <c:pt idx="9780">
                  <c:v>27.616000000027601</c:v>
                </c:pt>
                <c:pt idx="9781">
                  <c:v>27.6240000000276</c:v>
                </c:pt>
                <c:pt idx="9782">
                  <c:v>27.632000000027599</c:v>
                </c:pt>
                <c:pt idx="9783">
                  <c:v>27.640000000027602</c:v>
                </c:pt>
                <c:pt idx="9784">
                  <c:v>27.648000000027597</c:v>
                </c:pt>
                <c:pt idx="9785">
                  <c:v>27.656000000027699</c:v>
                </c:pt>
                <c:pt idx="9786">
                  <c:v>27.664000000027702</c:v>
                </c:pt>
                <c:pt idx="9787">
                  <c:v>27.672000000027698</c:v>
                </c:pt>
                <c:pt idx="9788">
                  <c:v>27.6800000000277</c:v>
                </c:pt>
                <c:pt idx="9789">
                  <c:v>27.688000000027699</c:v>
                </c:pt>
                <c:pt idx="9790">
                  <c:v>27.696000000027698</c:v>
                </c:pt>
                <c:pt idx="9791">
                  <c:v>27.704000000027701</c:v>
                </c:pt>
                <c:pt idx="9792">
                  <c:v>27.7120000000277</c:v>
                </c:pt>
                <c:pt idx="9793">
                  <c:v>27.720000000027703</c:v>
                </c:pt>
                <c:pt idx="9794">
                  <c:v>27.728000000027698</c:v>
                </c:pt>
                <c:pt idx="9795">
                  <c:v>27.736000000027701</c:v>
                </c:pt>
                <c:pt idx="9796">
                  <c:v>27.7440000000277</c:v>
                </c:pt>
                <c:pt idx="9797">
                  <c:v>27.752000000027699</c:v>
                </c:pt>
                <c:pt idx="9798">
                  <c:v>27.760000000027802</c:v>
                </c:pt>
                <c:pt idx="9799">
                  <c:v>27.768000000027801</c:v>
                </c:pt>
                <c:pt idx="9800">
                  <c:v>27.7760000000278</c:v>
                </c:pt>
                <c:pt idx="9801">
                  <c:v>27.784000000027799</c:v>
                </c:pt>
                <c:pt idx="9802">
                  <c:v>27.792000000027802</c:v>
                </c:pt>
                <c:pt idx="9803">
                  <c:v>27.800000000027801</c:v>
                </c:pt>
                <c:pt idx="9804">
                  <c:v>27.8080000000278</c:v>
                </c:pt>
                <c:pt idx="9805">
                  <c:v>27.816000000027802</c:v>
                </c:pt>
                <c:pt idx="9806">
                  <c:v>27.824000000027798</c:v>
                </c:pt>
                <c:pt idx="9807">
                  <c:v>27.832000000027801</c:v>
                </c:pt>
                <c:pt idx="9808">
                  <c:v>27.8400000000278</c:v>
                </c:pt>
                <c:pt idx="9809">
                  <c:v>27.848000000027799</c:v>
                </c:pt>
                <c:pt idx="9810">
                  <c:v>27.856000000027901</c:v>
                </c:pt>
                <c:pt idx="9811">
                  <c:v>27.8640000000279</c:v>
                </c:pt>
                <c:pt idx="9812">
                  <c:v>27.872000000027899</c:v>
                </c:pt>
                <c:pt idx="9813">
                  <c:v>27.880000000027898</c:v>
                </c:pt>
                <c:pt idx="9814">
                  <c:v>27.888000000027901</c:v>
                </c:pt>
                <c:pt idx="9815">
                  <c:v>27.896000000027897</c:v>
                </c:pt>
                <c:pt idx="9816">
                  <c:v>27.904000000027899</c:v>
                </c:pt>
                <c:pt idx="9817">
                  <c:v>27.912000000027902</c:v>
                </c:pt>
                <c:pt idx="9818">
                  <c:v>27.920000000027901</c:v>
                </c:pt>
                <c:pt idx="9819">
                  <c:v>27.9280000000279</c:v>
                </c:pt>
                <c:pt idx="9820">
                  <c:v>27.936000000027899</c:v>
                </c:pt>
                <c:pt idx="9821">
                  <c:v>27.944000000027902</c:v>
                </c:pt>
                <c:pt idx="9822">
                  <c:v>27.952000000027898</c:v>
                </c:pt>
                <c:pt idx="9823">
                  <c:v>27.960000000028</c:v>
                </c:pt>
                <c:pt idx="9824">
                  <c:v>27.968000000028002</c:v>
                </c:pt>
                <c:pt idx="9825">
                  <c:v>27.976000000027998</c:v>
                </c:pt>
                <c:pt idx="9826">
                  <c:v>27.984000000028001</c:v>
                </c:pt>
                <c:pt idx="9827">
                  <c:v>27.992000000028</c:v>
                </c:pt>
                <c:pt idx="9828">
                  <c:v>28.000000000027999</c:v>
                </c:pt>
                <c:pt idx="9829">
                  <c:v>28.008000000028002</c:v>
                </c:pt>
                <c:pt idx="9830">
                  <c:v>28.016000000028001</c:v>
                </c:pt>
                <c:pt idx="9831">
                  <c:v>28.024000000028</c:v>
                </c:pt>
                <c:pt idx="9832">
                  <c:v>28.032000000027999</c:v>
                </c:pt>
                <c:pt idx="9833">
                  <c:v>28.040000000028002</c:v>
                </c:pt>
                <c:pt idx="9834">
                  <c:v>28.048000000027997</c:v>
                </c:pt>
                <c:pt idx="9835">
                  <c:v>28.056000000028099</c:v>
                </c:pt>
                <c:pt idx="9836">
                  <c:v>28.064000000028102</c:v>
                </c:pt>
                <c:pt idx="9837">
                  <c:v>28.072000000028098</c:v>
                </c:pt>
                <c:pt idx="9838">
                  <c:v>28.0800000000281</c:v>
                </c:pt>
                <c:pt idx="9839">
                  <c:v>28.088000000028099</c:v>
                </c:pt>
                <c:pt idx="9840">
                  <c:v>28.096000000028098</c:v>
                </c:pt>
                <c:pt idx="9841">
                  <c:v>28.104000000028101</c:v>
                </c:pt>
                <c:pt idx="9842">
                  <c:v>28.1120000000281</c:v>
                </c:pt>
                <c:pt idx="9843">
                  <c:v>28.120000000028103</c:v>
                </c:pt>
                <c:pt idx="9844">
                  <c:v>28.128000000028099</c:v>
                </c:pt>
                <c:pt idx="9845">
                  <c:v>28.136000000028101</c:v>
                </c:pt>
                <c:pt idx="9846">
                  <c:v>28.1440000000281</c:v>
                </c:pt>
                <c:pt idx="9847">
                  <c:v>28.152000000028099</c:v>
                </c:pt>
                <c:pt idx="9848">
                  <c:v>28.160000000028202</c:v>
                </c:pt>
                <c:pt idx="9849">
                  <c:v>28.168000000028201</c:v>
                </c:pt>
                <c:pt idx="9850">
                  <c:v>28.1760000000282</c:v>
                </c:pt>
                <c:pt idx="9851">
                  <c:v>28.184000000028199</c:v>
                </c:pt>
                <c:pt idx="9852">
                  <c:v>28.192000000028202</c:v>
                </c:pt>
                <c:pt idx="9853">
                  <c:v>28.200000000028201</c:v>
                </c:pt>
                <c:pt idx="9854">
                  <c:v>28.2080000000282</c:v>
                </c:pt>
                <c:pt idx="9855">
                  <c:v>28.216000000028203</c:v>
                </c:pt>
                <c:pt idx="9856">
                  <c:v>28.224000000028198</c:v>
                </c:pt>
                <c:pt idx="9857">
                  <c:v>28.232000000028201</c:v>
                </c:pt>
                <c:pt idx="9858">
                  <c:v>28.2400000000282</c:v>
                </c:pt>
                <c:pt idx="9859">
                  <c:v>28.248000000028199</c:v>
                </c:pt>
                <c:pt idx="9860">
                  <c:v>28.256000000028301</c:v>
                </c:pt>
                <c:pt idx="9861">
                  <c:v>28.2640000000283</c:v>
                </c:pt>
                <c:pt idx="9862">
                  <c:v>28.272000000028299</c:v>
                </c:pt>
                <c:pt idx="9863">
                  <c:v>28.280000000028299</c:v>
                </c:pt>
                <c:pt idx="9864">
                  <c:v>28.288000000028301</c:v>
                </c:pt>
                <c:pt idx="9865">
                  <c:v>28.2960000000283</c:v>
                </c:pt>
                <c:pt idx="9866">
                  <c:v>28.304000000028299</c:v>
                </c:pt>
                <c:pt idx="9867">
                  <c:v>28.312000000028302</c:v>
                </c:pt>
                <c:pt idx="9868">
                  <c:v>28.320000000028301</c:v>
                </c:pt>
                <c:pt idx="9869">
                  <c:v>28.3280000000283</c:v>
                </c:pt>
                <c:pt idx="9870">
                  <c:v>28.336000000028299</c:v>
                </c:pt>
                <c:pt idx="9871">
                  <c:v>28.344000000028302</c:v>
                </c:pt>
                <c:pt idx="9872">
                  <c:v>28.352000000028298</c:v>
                </c:pt>
                <c:pt idx="9873">
                  <c:v>28.3600000000284</c:v>
                </c:pt>
                <c:pt idx="9874">
                  <c:v>28.368000000028399</c:v>
                </c:pt>
                <c:pt idx="9875">
                  <c:v>28.376000000028398</c:v>
                </c:pt>
                <c:pt idx="9876">
                  <c:v>28.384000000028401</c:v>
                </c:pt>
                <c:pt idx="9877">
                  <c:v>28.3920000000284</c:v>
                </c:pt>
                <c:pt idx="9878">
                  <c:v>28.400000000028399</c:v>
                </c:pt>
                <c:pt idx="9879">
                  <c:v>28.408000000028402</c:v>
                </c:pt>
                <c:pt idx="9880">
                  <c:v>28.416000000028401</c:v>
                </c:pt>
                <c:pt idx="9881">
                  <c:v>28.4240000000284</c:v>
                </c:pt>
                <c:pt idx="9882">
                  <c:v>28.432000000028399</c:v>
                </c:pt>
                <c:pt idx="9883">
                  <c:v>28.440000000028402</c:v>
                </c:pt>
                <c:pt idx="9884">
                  <c:v>28.448000000028397</c:v>
                </c:pt>
                <c:pt idx="9885">
                  <c:v>28.456000000028499</c:v>
                </c:pt>
                <c:pt idx="9886">
                  <c:v>28.464000000028502</c:v>
                </c:pt>
                <c:pt idx="9887">
                  <c:v>28.472000000028498</c:v>
                </c:pt>
                <c:pt idx="9888">
                  <c:v>28.4800000000285</c:v>
                </c:pt>
                <c:pt idx="9889">
                  <c:v>28.488000000028499</c:v>
                </c:pt>
                <c:pt idx="9890">
                  <c:v>28.496000000028499</c:v>
                </c:pt>
                <c:pt idx="9891">
                  <c:v>28.504000000028501</c:v>
                </c:pt>
                <c:pt idx="9892">
                  <c:v>28.5120000000285</c:v>
                </c:pt>
                <c:pt idx="9893">
                  <c:v>28.520000000028503</c:v>
                </c:pt>
                <c:pt idx="9894">
                  <c:v>28.528000000028499</c:v>
                </c:pt>
                <c:pt idx="9895">
                  <c:v>28.536000000028501</c:v>
                </c:pt>
                <c:pt idx="9896">
                  <c:v>28.5440000000285</c:v>
                </c:pt>
                <c:pt idx="9897">
                  <c:v>28.552000000028499</c:v>
                </c:pt>
                <c:pt idx="9898">
                  <c:v>28.560000000028602</c:v>
                </c:pt>
                <c:pt idx="9899">
                  <c:v>28.568000000028597</c:v>
                </c:pt>
                <c:pt idx="9900">
                  <c:v>28.5760000000286</c:v>
                </c:pt>
                <c:pt idx="9901">
                  <c:v>28.584000000028599</c:v>
                </c:pt>
                <c:pt idx="9902">
                  <c:v>28.592000000028602</c:v>
                </c:pt>
                <c:pt idx="9903">
                  <c:v>28.600000000028601</c:v>
                </c:pt>
                <c:pt idx="9904">
                  <c:v>28.6080000000286</c:v>
                </c:pt>
                <c:pt idx="9905">
                  <c:v>28.616000000028603</c:v>
                </c:pt>
                <c:pt idx="9906">
                  <c:v>28.624000000028598</c:v>
                </c:pt>
                <c:pt idx="9907">
                  <c:v>28.632000000028601</c:v>
                </c:pt>
                <c:pt idx="9908">
                  <c:v>28.6400000000286</c:v>
                </c:pt>
                <c:pt idx="9909">
                  <c:v>28.648000000028599</c:v>
                </c:pt>
                <c:pt idx="9910">
                  <c:v>28.656000000028701</c:v>
                </c:pt>
                <c:pt idx="9911">
                  <c:v>28.6640000000287</c:v>
                </c:pt>
                <c:pt idx="9912">
                  <c:v>28.672000000028699</c:v>
                </c:pt>
                <c:pt idx="9913">
                  <c:v>28.680000000028699</c:v>
                </c:pt>
                <c:pt idx="9914">
                  <c:v>28.688000000028701</c:v>
                </c:pt>
                <c:pt idx="9915">
                  <c:v>28.696000000028697</c:v>
                </c:pt>
                <c:pt idx="9916">
                  <c:v>28.704000000028699</c:v>
                </c:pt>
                <c:pt idx="9917">
                  <c:v>28.712000000028702</c:v>
                </c:pt>
                <c:pt idx="9918">
                  <c:v>28.720000000028698</c:v>
                </c:pt>
                <c:pt idx="9919">
                  <c:v>28.7280000000287</c:v>
                </c:pt>
                <c:pt idx="9920">
                  <c:v>28.736000000028699</c:v>
                </c:pt>
                <c:pt idx="9921">
                  <c:v>28.744000000028702</c:v>
                </c:pt>
                <c:pt idx="9922">
                  <c:v>28.752000000028698</c:v>
                </c:pt>
                <c:pt idx="9923">
                  <c:v>28.7600000000288</c:v>
                </c:pt>
                <c:pt idx="9924">
                  <c:v>28.768000000028799</c:v>
                </c:pt>
                <c:pt idx="9925">
                  <c:v>28.776000000028798</c:v>
                </c:pt>
                <c:pt idx="9926">
                  <c:v>28.784000000028801</c:v>
                </c:pt>
                <c:pt idx="9927">
                  <c:v>28.7920000000288</c:v>
                </c:pt>
                <c:pt idx="9928">
                  <c:v>28.800000000028799</c:v>
                </c:pt>
                <c:pt idx="9929">
                  <c:v>28.808000000028802</c:v>
                </c:pt>
                <c:pt idx="9930">
                  <c:v>28.816000000028801</c:v>
                </c:pt>
                <c:pt idx="9931">
                  <c:v>28.8240000000288</c:v>
                </c:pt>
                <c:pt idx="9932">
                  <c:v>28.832000000028799</c:v>
                </c:pt>
                <c:pt idx="9933">
                  <c:v>28.840000000028802</c:v>
                </c:pt>
                <c:pt idx="9934">
                  <c:v>28.848000000028797</c:v>
                </c:pt>
                <c:pt idx="9935">
                  <c:v>28.856000000028899</c:v>
                </c:pt>
                <c:pt idx="9936">
                  <c:v>28.864000000028902</c:v>
                </c:pt>
                <c:pt idx="9937">
                  <c:v>28.872000000028898</c:v>
                </c:pt>
                <c:pt idx="9938">
                  <c:v>28.8800000000289</c:v>
                </c:pt>
                <c:pt idx="9939">
                  <c:v>28.888000000028899</c:v>
                </c:pt>
                <c:pt idx="9940">
                  <c:v>28.896000000028899</c:v>
                </c:pt>
                <c:pt idx="9941">
                  <c:v>28.904000000028901</c:v>
                </c:pt>
                <c:pt idx="9942">
                  <c:v>28.9120000000289</c:v>
                </c:pt>
                <c:pt idx="9943">
                  <c:v>28.920000000028899</c:v>
                </c:pt>
                <c:pt idx="9944">
                  <c:v>28.928000000028899</c:v>
                </c:pt>
                <c:pt idx="9945">
                  <c:v>28.936000000028901</c:v>
                </c:pt>
                <c:pt idx="9946">
                  <c:v>28.9440000000289</c:v>
                </c:pt>
                <c:pt idx="9947">
                  <c:v>28.9520000000289</c:v>
                </c:pt>
                <c:pt idx="9948">
                  <c:v>28.960000000029002</c:v>
                </c:pt>
                <c:pt idx="9949">
                  <c:v>28.968000000028997</c:v>
                </c:pt>
                <c:pt idx="9950">
                  <c:v>28.976000000029</c:v>
                </c:pt>
                <c:pt idx="9951">
                  <c:v>28.984000000028999</c:v>
                </c:pt>
                <c:pt idx="9952">
                  <c:v>28.992000000029002</c:v>
                </c:pt>
                <c:pt idx="9953">
                  <c:v>29.000000000029001</c:v>
                </c:pt>
                <c:pt idx="9954">
                  <c:v>29.008000000029</c:v>
                </c:pt>
                <c:pt idx="9955">
                  <c:v>29.016000000029003</c:v>
                </c:pt>
                <c:pt idx="9956">
                  <c:v>29.024000000028998</c:v>
                </c:pt>
                <c:pt idx="9957">
                  <c:v>29.032000000029001</c:v>
                </c:pt>
                <c:pt idx="9958">
                  <c:v>29.040000000029</c:v>
                </c:pt>
                <c:pt idx="9959">
                  <c:v>29.048000000028999</c:v>
                </c:pt>
                <c:pt idx="9960">
                  <c:v>29.056000000029101</c:v>
                </c:pt>
                <c:pt idx="9961">
                  <c:v>29.0640000000291</c:v>
                </c:pt>
                <c:pt idx="9962">
                  <c:v>29.072000000029099</c:v>
                </c:pt>
                <c:pt idx="9963">
                  <c:v>29.080000000029099</c:v>
                </c:pt>
                <c:pt idx="9964">
                  <c:v>29.088000000029101</c:v>
                </c:pt>
                <c:pt idx="9965">
                  <c:v>29.0960000000291</c:v>
                </c:pt>
                <c:pt idx="9966">
                  <c:v>29.104000000029099</c:v>
                </c:pt>
                <c:pt idx="9967">
                  <c:v>29.112000000029102</c:v>
                </c:pt>
                <c:pt idx="9968">
                  <c:v>29.120000000029098</c:v>
                </c:pt>
                <c:pt idx="9969">
                  <c:v>29.1280000000291</c:v>
                </c:pt>
                <c:pt idx="9970">
                  <c:v>29.1360000000291</c:v>
                </c:pt>
                <c:pt idx="9971">
                  <c:v>29.144000000029102</c:v>
                </c:pt>
                <c:pt idx="9972">
                  <c:v>29.152000000029098</c:v>
                </c:pt>
                <c:pt idx="9973">
                  <c:v>29.1600000000292</c:v>
                </c:pt>
                <c:pt idx="9974">
                  <c:v>29.168000000029199</c:v>
                </c:pt>
                <c:pt idx="9975">
                  <c:v>29.176000000029198</c:v>
                </c:pt>
                <c:pt idx="9976">
                  <c:v>29.184000000029201</c:v>
                </c:pt>
                <c:pt idx="9977">
                  <c:v>29.1920000000292</c:v>
                </c:pt>
                <c:pt idx="9978">
                  <c:v>29.200000000029199</c:v>
                </c:pt>
                <c:pt idx="9979">
                  <c:v>29.208000000029202</c:v>
                </c:pt>
                <c:pt idx="9980">
                  <c:v>29.216000000029201</c:v>
                </c:pt>
                <c:pt idx="9981">
                  <c:v>29.2240000000292</c:v>
                </c:pt>
                <c:pt idx="9982">
                  <c:v>29.232000000029199</c:v>
                </c:pt>
                <c:pt idx="9983">
                  <c:v>29.240000000029202</c:v>
                </c:pt>
                <c:pt idx="9984">
                  <c:v>29.248000000029197</c:v>
                </c:pt>
                <c:pt idx="9985">
                  <c:v>29.256000000029299</c:v>
                </c:pt>
                <c:pt idx="9986">
                  <c:v>29.264000000029302</c:v>
                </c:pt>
                <c:pt idx="9987">
                  <c:v>29.272000000029298</c:v>
                </c:pt>
                <c:pt idx="9988">
                  <c:v>29.2800000000293</c:v>
                </c:pt>
                <c:pt idx="9989">
                  <c:v>29.288000000029299</c:v>
                </c:pt>
                <c:pt idx="9990">
                  <c:v>29.296000000029299</c:v>
                </c:pt>
                <c:pt idx="9991">
                  <c:v>29.304000000029301</c:v>
                </c:pt>
                <c:pt idx="9992">
                  <c:v>29.3120000000293</c:v>
                </c:pt>
                <c:pt idx="9993">
                  <c:v>29.3200000000293</c:v>
                </c:pt>
                <c:pt idx="9994">
                  <c:v>29.328000000029299</c:v>
                </c:pt>
                <c:pt idx="9995">
                  <c:v>29.336000000029301</c:v>
                </c:pt>
                <c:pt idx="9996">
                  <c:v>29.3440000000293</c:v>
                </c:pt>
                <c:pt idx="9997">
                  <c:v>29.3520000000293</c:v>
                </c:pt>
                <c:pt idx="9998">
                  <c:v>29.360000000029402</c:v>
                </c:pt>
                <c:pt idx="9999">
                  <c:v>29.368000000029397</c:v>
                </c:pt>
                <c:pt idx="10000">
                  <c:v>29.3760000000294</c:v>
                </c:pt>
                <c:pt idx="10001">
                  <c:v>29.384000000029399</c:v>
                </c:pt>
                <c:pt idx="10002">
                  <c:v>29.392000000029402</c:v>
                </c:pt>
                <c:pt idx="10003">
                  <c:v>29.400000000029401</c:v>
                </c:pt>
                <c:pt idx="10004">
                  <c:v>29.4080000000294</c:v>
                </c:pt>
                <c:pt idx="10005">
                  <c:v>29.416000000029403</c:v>
                </c:pt>
                <c:pt idx="10006">
                  <c:v>29.424000000029398</c:v>
                </c:pt>
                <c:pt idx="10007">
                  <c:v>29.432000000029401</c:v>
                </c:pt>
                <c:pt idx="10008">
                  <c:v>29.4400000000294</c:v>
                </c:pt>
                <c:pt idx="10009">
                  <c:v>29.448000000029399</c:v>
                </c:pt>
                <c:pt idx="10010">
                  <c:v>29.456000000029501</c:v>
                </c:pt>
                <c:pt idx="10011">
                  <c:v>29.4640000000295</c:v>
                </c:pt>
                <c:pt idx="10012">
                  <c:v>29.472000000029499</c:v>
                </c:pt>
                <c:pt idx="10013">
                  <c:v>29.480000000029499</c:v>
                </c:pt>
                <c:pt idx="10014">
                  <c:v>29.488000000029501</c:v>
                </c:pt>
                <c:pt idx="10015">
                  <c:v>29.496000000029497</c:v>
                </c:pt>
                <c:pt idx="10016">
                  <c:v>29.5040000000295</c:v>
                </c:pt>
                <c:pt idx="10017">
                  <c:v>29.512000000029502</c:v>
                </c:pt>
                <c:pt idx="10018">
                  <c:v>29.520000000029498</c:v>
                </c:pt>
                <c:pt idx="10019">
                  <c:v>29.5280000000295</c:v>
                </c:pt>
                <c:pt idx="10020">
                  <c:v>29.5360000000295</c:v>
                </c:pt>
                <c:pt idx="10021">
                  <c:v>29.544000000029502</c:v>
                </c:pt>
                <c:pt idx="10022">
                  <c:v>29.552000000029498</c:v>
                </c:pt>
                <c:pt idx="10023">
                  <c:v>29.5600000000296</c:v>
                </c:pt>
                <c:pt idx="10024">
                  <c:v>29.568000000029599</c:v>
                </c:pt>
                <c:pt idx="10025">
                  <c:v>29.576000000029598</c:v>
                </c:pt>
                <c:pt idx="10026">
                  <c:v>29.584000000029601</c:v>
                </c:pt>
                <c:pt idx="10027">
                  <c:v>29.5920000000296</c:v>
                </c:pt>
                <c:pt idx="10028">
                  <c:v>29.600000000029599</c:v>
                </c:pt>
                <c:pt idx="10029">
                  <c:v>29.608000000029602</c:v>
                </c:pt>
                <c:pt idx="10030">
                  <c:v>29.616000000029601</c:v>
                </c:pt>
                <c:pt idx="10031">
                  <c:v>29.6240000000296</c:v>
                </c:pt>
                <c:pt idx="10032">
                  <c:v>29.632000000029599</c:v>
                </c:pt>
                <c:pt idx="10033">
                  <c:v>29.640000000029602</c:v>
                </c:pt>
                <c:pt idx="10034">
                  <c:v>29.648000000029597</c:v>
                </c:pt>
                <c:pt idx="10035">
                  <c:v>29.656000000029699</c:v>
                </c:pt>
                <c:pt idx="10036">
                  <c:v>29.664000000029702</c:v>
                </c:pt>
                <c:pt idx="10037">
                  <c:v>29.672000000029698</c:v>
                </c:pt>
                <c:pt idx="10038">
                  <c:v>29.6800000000297</c:v>
                </c:pt>
                <c:pt idx="10039">
                  <c:v>29.6880000000297</c:v>
                </c:pt>
                <c:pt idx="10040">
                  <c:v>29.696000000029699</c:v>
                </c:pt>
                <c:pt idx="10041">
                  <c:v>29.704000000029701</c:v>
                </c:pt>
                <c:pt idx="10042">
                  <c:v>29.7120000000297</c:v>
                </c:pt>
                <c:pt idx="10043">
                  <c:v>29.7200000000297</c:v>
                </c:pt>
                <c:pt idx="10044">
                  <c:v>29.728000000029699</c:v>
                </c:pt>
                <c:pt idx="10045">
                  <c:v>29.736000000029701</c:v>
                </c:pt>
                <c:pt idx="10046">
                  <c:v>29.7440000000297</c:v>
                </c:pt>
                <c:pt idx="10047">
                  <c:v>29.7520000000297</c:v>
                </c:pt>
                <c:pt idx="10048">
                  <c:v>29.760000000029802</c:v>
                </c:pt>
                <c:pt idx="10049">
                  <c:v>29.768000000029797</c:v>
                </c:pt>
                <c:pt idx="10050">
                  <c:v>29.7760000000298</c:v>
                </c:pt>
                <c:pt idx="10051">
                  <c:v>29.784000000029799</c:v>
                </c:pt>
                <c:pt idx="10052">
                  <c:v>29.792000000029802</c:v>
                </c:pt>
                <c:pt idx="10053">
                  <c:v>29.800000000029801</c:v>
                </c:pt>
                <c:pt idx="10054">
                  <c:v>29.8080000000298</c:v>
                </c:pt>
                <c:pt idx="10055">
                  <c:v>29.816000000029803</c:v>
                </c:pt>
                <c:pt idx="10056">
                  <c:v>29.824000000029798</c:v>
                </c:pt>
                <c:pt idx="10057">
                  <c:v>29.832000000029801</c:v>
                </c:pt>
                <c:pt idx="10058">
                  <c:v>29.8400000000298</c:v>
                </c:pt>
                <c:pt idx="10059">
                  <c:v>29.848000000029799</c:v>
                </c:pt>
                <c:pt idx="10060">
                  <c:v>29.856000000029901</c:v>
                </c:pt>
                <c:pt idx="10061">
                  <c:v>29.8640000000299</c:v>
                </c:pt>
                <c:pt idx="10062">
                  <c:v>29.8720000000299</c:v>
                </c:pt>
                <c:pt idx="10063">
                  <c:v>29.880000000029899</c:v>
                </c:pt>
                <c:pt idx="10064">
                  <c:v>29.888000000029901</c:v>
                </c:pt>
                <c:pt idx="10065">
                  <c:v>29.8960000000299</c:v>
                </c:pt>
                <c:pt idx="10066">
                  <c:v>29.9040000000299</c:v>
                </c:pt>
                <c:pt idx="10067">
                  <c:v>29.912000000029902</c:v>
                </c:pt>
                <c:pt idx="10068">
                  <c:v>29.920000000029898</c:v>
                </c:pt>
                <c:pt idx="10069">
                  <c:v>29.9280000000299</c:v>
                </c:pt>
                <c:pt idx="10070">
                  <c:v>29.9360000000299</c:v>
                </c:pt>
                <c:pt idx="10071">
                  <c:v>29.944000000029902</c:v>
                </c:pt>
                <c:pt idx="10072">
                  <c:v>29.952000000029898</c:v>
                </c:pt>
                <c:pt idx="10073">
                  <c:v>29.96000000003</c:v>
                </c:pt>
                <c:pt idx="10074">
                  <c:v>29.968000000029999</c:v>
                </c:pt>
                <c:pt idx="10075">
                  <c:v>29.976000000029998</c:v>
                </c:pt>
                <c:pt idx="10076">
                  <c:v>29.984000000030001</c:v>
                </c:pt>
                <c:pt idx="10077">
                  <c:v>29.99200000003</c:v>
                </c:pt>
                <c:pt idx="10078">
                  <c:v>30.000000000029999</c:v>
                </c:pt>
                <c:pt idx="10079">
                  <c:v>30.008000000030002</c:v>
                </c:pt>
                <c:pt idx="10080">
                  <c:v>30.016000000030001</c:v>
                </c:pt>
                <c:pt idx="10081">
                  <c:v>30.02400000003</c:v>
                </c:pt>
                <c:pt idx="10082">
                  <c:v>30.032000000029999</c:v>
                </c:pt>
                <c:pt idx="10083">
                  <c:v>30.040000000030002</c:v>
                </c:pt>
                <c:pt idx="10084">
                  <c:v>30.048000000029997</c:v>
                </c:pt>
                <c:pt idx="10085">
                  <c:v>30.0560000000301</c:v>
                </c:pt>
                <c:pt idx="10086">
                  <c:v>30.064000000030102</c:v>
                </c:pt>
                <c:pt idx="10087">
                  <c:v>30.072000000030098</c:v>
                </c:pt>
                <c:pt idx="10088">
                  <c:v>30.0800000000301</c:v>
                </c:pt>
                <c:pt idx="10089">
                  <c:v>30.0880000000301</c:v>
                </c:pt>
                <c:pt idx="10090">
                  <c:v>30.096000000030099</c:v>
                </c:pt>
                <c:pt idx="10091">
                  <c:v>30.104000000030101</c:v>
                </c:pt>
                <c:pt idx="10092">
                  <c:v>30.1120000000301</c:v>
                </c:pt>
                <c:pt idx="10093">
                  <c:v>30.1200000000301</c:v>
                </c:pt>
                <c:pt idx="10094">
                  <c:v>30.128000000030099</c:v>
                </c:pt>
                <c:pt idx="10095">
                  <c:v>30.136000000030101</c:v>
                </c:pt>
                <c:pt idx="10096">
                  <c:v>30.1440000000301</c:v>
                </c:pt>
                <c:pt idx="10097">
                  <c:v>30.1520000000301</c:v>
                </c:pt>
                <c:pt idx="10098">
                  <c:v>30.160000000030202</c:v>
                </c:pt>
                <c:pt idx="10099">
                  <c:v>30.168000000030197</c:v>
                </c:pt>
                <c:pt idx="10100">
                  <c:v>30.1760000000302</c:v>
                </c:pt>
                <c:pt idx="10101">
                  <c:v>30.184000000030199</c:v>
                </c:pt>
                <c:pt idx="10102">
                  <c:v>30.192000000030202</c:v>
                </c:pt>
                <c:pt idx="10103">
                  <c:v>30.200000000030201</c:v>
                </c:pt>
                <c:pt idx="10104">
                  <c:v>30.2080000000302</c:v>
                </c:pt>
                <c:pt idx="10105">
                  <c:v>30.216000000030203</c:v>
                </c:pt>
                <c:pt idx="10106">
                  <c:v>30.224000000030198</c:v>
                </c:pt>
                <c:pt idx="10107">
                  <c:v>30.232000000030201</c:v>
                </c:pt>
                <c:pt idx="10108">
                  <c:v>30.2400000000302</c:v>
                </c:pt>
                <c:pt idx="10109">
                  <c:v>30.248000000030199</c:v>
                </c:pt>
                <c:pt idx="10110">
                  <c:v>30.256000000030301</c:v>
                </c:pt>
                <c:pt idx="10111">
                  <c:v>30.2640000000303</c:v>
                </c:pt>
                <c:pt idx="10112">
                  <c:v>30.2720000000303</c:v>
                </c:pt>
                <c:pt idx="10113">
                  <c:v>30.280000000030299</c:v>
                </c:pt>
                <c:pt idx="10114">
                  <c:v>30.288000000030301</c:v>
                </c:pt>
                <c:pt idx="10115">
                  <c:v>30.296000000030297</c:v>
                </c:pt>
                <c:pt idx="10116">
                  <c:v>30.3040000000303</c:v>
                </c:pt>
                <c:pt idx="10117">
                  <c:v>30.312000000030302</c:v>
                </c:pt>
                <c:pt idx="10118">
                  <c:v>30.320000000030298</c:v>
                </c:pt>
                <c:pt idx="10119">
                  <c:v>30.3280000000303</c:v>
                </c:pt>
                <c:pt idx="10120">
                  <c:v>30.3360000000303</c:v>
                </c:pt>
                <c:pt idx="10121">
                  <c:v>30.344000000030302</c:v>
                </c:pt>
                <c:pt idx="10122">
                  <c:v>30.352000000030298</c:v>
                </c:pt>
                <c:pt idx="10123">
                  <c:v>30.3600000000304</c:v>
                </c:pt>
                <c:pt idx="10124">
                  <c:v>30.368000000030399</c:v>
                </c:pt>
                <c:pt idx="10125">
                  <c:v>30.376000000030398</c:v>
                </c:pt>
                <c:pt idx="10126">
                  <c:v>30.384000000030401</c:v>
                </c:pt>
                <c:pt idx="10127">
                  <c:v>30.3920000000304</c:v>
                </c:pt>
                <c:pt idx="10128">
                  <c:v>30.400000000030399</c:v>
                </c:pt>
                <c:pt idx="10129">
                  <c:v>30.408000000030402</c:v>
                </c:pt>
                <c:pt idx="10130">
                  <c:v>30.416000000030401</c:v>
                </c:pt>
                <c:pt idx="10131">
                  <c:v>30.4240000000304</c:v>
                </c:pt>
                <c:pt idx="10132">
                  <c:v>30.432000000030399</c:v>
                </c:pt>
                <c:pt idx="10133">
                  <c:v>30.440000000030402</c:v>
                </c:pt>
                <c:pt idx="10134">
                  <c:v>30.448000000030397</c:v>
                </c:pt>
                <c:pt idx="10135">
                  <c:v>30.4560000000305</c:v>
                </c:pt>
                <c:pt idx="10136">
                  <c:v>30.464000000030502</c:v>
                </c:pt>
                <c:pt idx="10137">
                  <c:v>30.472000000030498</c:v>
                </c:pt>
                <c:pt idx="10138">
                  <c:v>30.4800000000305</c:v>
                </c:pt>
                <c:pt idx="10139">
                  <c:v>30.4880000000305</c:v>
                </c:pt>
                <c:pt idx="10140">
                  <c:v>30.496000000030499</c:v>
                </c:pt>
                <c:pt idx="10141">
                  <c:v>30.504000000030501</c:v>
                </c:pt>
                <c:pt idx="10142">
                  <c:v>30.512000000030501</c:v>
                </c:pt>
                <c:pt idx="10143">
                  <c:v>30.5200000000305</c:v>
                </c:pt>
                <c:pt idx="10144">
                  <c:v>30.528000000030499</c:v>
                </c:pt>
                <c:pt idx="10145">
                  <c:v>30.536000000030501</c:v>
                </c:pt>
                <c:pt idx="10146">
                  <c:v>30.544000000030501</c:v>
                </c:pt>
                <c:pt idx="10147">
                  <c:v>30.5520000000305</c:v>
                </c:pt>
                <c:pt idx="10148">
                  <c:v>30.560000000030602</c:v>
                </c:pt>
                <c:pt idx="10149">
                  <c:v>30.568000000030597</c:v>
                </c:pt>
                <c:pt idx="10150">
                  <c:v>30.5760000000306</c:v>
                </c:pt>
                <c:pt idx="10151">
                  <c:v>30.584000000030599</c:v>
                </c:pt>
                <c:pt idx="10152">
                  <c:v>30.592000000030602</c:v>
                </c:pt>
                <c:pt idx="10153">
                  <c:v>30.600000000030601</c:v>
                </c:pt>
                <c:pt idx="10154">
                  <c:v>30.6080000000306</c:v>
                </c:pt>
                <c:pt idx="10155">
                  <c:v>30.616000000030603</c:v>
                </c:pt>
                <c:pt idx="10156">
                  <c:v>30.624000000030598</c:v>
                </c:pt>
                <c:pt idx="10157">
                  <c:v>30.632000000030601</c:v>
                </c:pt>
                <c:pt idx="10158">
                  <c:v>30.6400000000306</c:v>
                </c:pt>
                <c:pt idx="10159">
                  <c:v>30.648000000030599</c:v>
                </c:pt>
                <c:pt idx="10160">
                  <c:v>30.656000000030701</c:v>
                </c:pt>
                <c:pt idx="10161">
                  <c:v>30.6640000000307</c:v>
                </c:pt>
                <c:pt idx="10162">
                  <c:v>30.6720000000307</c:v>
                </c:pt>
                <c:pt idx="10163">
                  <c:v>30.680000000030699</c:v>
                </c:pt>
                <c:pt idx="10164">
                  <c:v>30.688000000030701</c:v>
                </c:pt>
                <c:pt idx="10165">
                  <c:v>30.696000000030701</c:v>
                </c:pt>
                <c:pt idx="10166">
                  <c:v>30.7040000000307</c:v>
                </c:pt>
                <c:pt idx="10167">
                  <c:v>30.712000000030702</c:v>
                </c:pt>
                <c:pt idx="10168">
                  <c:v>30.720000000030698</c:v>
                </c:pt>
                <c:pt idx="10169">
                  <c:v>30.728000000030701</c:v>
                </c:pt>
                <c:pt idx="10170">
                  <c:v>30.7360000000307</c:v>
                </c:pt>
                <c:pt idx="10171">
                  <c:v>30.744000000030702</c:v>
                </c:pt>
                <c:pt idx="10172">
                  <c:v>30.752000000030698</c:v>
                </c:pt>
                <c:pt idx="10173">
                  <c:v>30.7600000000308</c:v>
                </c:pt>
                <c:pt idx="10174">
                  <c:v>30.768000000030799</c:v>
                </c:pt>
                <c:pt idx="10175">
                  <c:v>30.776000000030798</c:v>
                </c:pt>
                <c:pt idx="10176">
                  <c:v>30.784000000030801</c:v>
                </c:pt>
                <c:pt idx="10177">
                  <c:v>30.7920000000308</c:v>
                </c:pt>
                <c:pt idx="10178">
                  <c:v>30.800000000030799</c:v>
                </c:pt>
                <c:pt idx="10179">
                  <c:v>30.808000000030802</c:v>
                </c:pt>
                <c:pt idx="10180">
                  <c:v>30.816000000030801</c:v>
                </c:pt>
                <c:pt idx="10181">
                  <c:v>30.8240000000308</c:v>
                </c:pt>
                <c:pt idx="10182">
                  <c:v>30.832000000030799</c:v>
                </c:pt>
                <c:pt idx="10183">
                  <c:v>30.840000000030802</c:v>
                </c:pt>
                <c:pt idx="10184">
                  <c:v>30.848000000030797</c:v>
                </c:pt>
                <c:pt idx="10185">
                  <c:v>30.8560000000309</c:v>
                </c:pt>
                <c:pt idx="10186">
                  <c:v>30.864000000030902</c:v>
                </c:pt>
                <c:pt idx="10187">
                  <c:v>30.872000000030898</c:v>
                </c:pt>
                <c:pt idx="10188">
                  <c:v>30.880000000030901</c:v>
                </c:pt>
                <c:pt idx="10189">
                  <c:v>30.8880000000309</c:v>
                </c:pt>
                <c:pt idx="10190">
                  <c:v>30.896000000030899</c:v>
                </c:pt>
                <c:pt idx="10191">
                  <c:v>30.904000000030901</c:v>
                </c:pt>
                <c:pt idx="10192">
                  <c:v>30.912000000030901</c:v>
                </c:pt>
                <c:pt idx="10193">
                  <c:v>30.9200000000309</c:v>
                </c:pt>
                <c:pt idx="10194">
                  <c:v>30.928000000030899</c:v>
                </c:pt>
                <c:pt idx="10195">
                  <c:v>30.936000000030901</c:v>
                </c:pt>
                <c:pt idx="10196">
                  <c:v>30.944000000030901</c:v>
                </c:pt>
                <c:pt idx="10197">
                  <c:v>30.9520000000309</c:v>
                </c:pt>
                <c:pt idx="10198">
                  <c:v>30.960000000031002</c:v>
                </c:pt>
                <c:pt idx="10199">
                  <c:v>30.968000000030997</c:v>
                </c:pt>
                <c:pt idx="10200">
                  <c:v>30.976000000031</c:v>
                </c:pt>
                <c:pt idx="10201">
                  <c:v>30.984000000030999</c:v>
                </c:pt>
                <c:pt idx="10202">
                  <c:v>30.992000000031002</c:v>
                </c:pt>
                <c:pt idx="10203">
                  <c:v>31.000000000031001</c:v>
                </c:pt>
                <c:pt idx="10204">
                  <c:v>31.008000000031</c:v>
                </c:pt>
                <c:pt idx="10205">
                  <c:v>31.016000000031003</c:v>
                </c:pt>
                <c:pt idx="10206">
                  <c:v>31.024000000030998</c:v>
                </c:pt>
                <c:pt idx="10207">
                  <c:v>31.032000000031001</c:v>
                </c:pt>
                <c:pt idx="10208">
                  <c:v>31.040000000031</c:v>
                </c:pt>
                <c:pt idx="10209">
                  <c:v>31.048000000030999</c:v>
                </c:pt>
                <c:pt idx="10210">
                  <c:v>31.056000000031101</c:v>
                </c:pt>
                <c:pt idx="10211">
                  <c:v>31.064000000031101</c:v>
                </c:pt>
                <c:pt idx="10212">
                  <c:v>31.0720000000311</c:v>
                </c:pt>
                <c:pt idx="10213">
                  <c:v>31.080000000031099</c:v>
                </c:pt>
                <c:pt idx="10214">
                  <c:v>31.088000000031101</c:v>
                </c:pt>
                <c:pt idx="10215">
                  <c:v>31.096000000031097</c:v>
                </c:pt>
                <c:pt idx="10216">
                  <c:v>31.1040000000311</c:v>
                </c:pt>
                <c:pt idx="10217">
                  <c:v>31.112000000031102</c:v>
                </c:pt>
                <c:pt idx="10218">
                  <c:v>31.120000000031098</c:v>
                </c:pt>
                <c:pt idx="10219">
                  <c:v>31.128000000031101</c:v>
                </c:pt>
                <c:pt idx="10220">
                  <c:v>31.1360000000311</c:v>
                </c:pt>
                <c:pt idx="10221">
                  <c:v>31.144000000031102</c:v>
                </c:pt>
                <c:pt idx="10222">
                  <c:v>31.152000000031098</c:v>
                </c:pt>
                <c:pt idx="10223">
                  <c:v>31.1600000000312</c:v>
                </c:pt>
                <c:pt idx="10224">
                  <c:v>31.168000000031199</c:v>
                </c:pt>
                <c:pt idx="10225">
                  <c:v>31.176000000031198</c:v>
                </c:pt>
                <c:pt idx="10226">
                  <c:v>31.184000000031201</c:v>
                </c:pt>
                <c:pt idx="10227">
                  <c:v>31.1920000000312</c:v>
                </c:pt>
                <c:pt idx="10228">
                  <c:v>31.200000000031199</c:v>
                </c:pt>
                <c:pt idx="10229">
                  <c:v>31.208000000031202</c:v>
                </c:pt>
                <c:pt idx="10230">
                  <c:v>31.216000000031201</c:v>
                </c:pt>
                <c:pt idx="10231">
                  <c:v>31.2240000000312</c:v>
                </c:pt>
                <c:pt idx="10232">
                  <c:v>31.232000000031199</c:v>
                </c:pt>
                <c:pt idx="10233">
                  <c:v>31.240000000031202</c:v>
                </c:pt>
                <c:pt idx="10234">
                  <c:v>31.248000000031197</c:v>
                </c:pt>
                <c:pt idx="10235">
                  <c:v>31.2560000000313</c:v>
                </c:pt>
                <c:pt idx="10236">
                  <c:v>31.264000000031302</c:v>
                </c:pt>
                <c:pt idx="10237">
                  <c:v>31.272000000031301</c:v>
                </c:pt>
                <c:pt idx="10238">
                  <c:v>31.280000000031297</c:v>
                </c:pt>
                <c:pt idx="10239">
                  <c:v>31.288000000031296</c:v>
                </c:pt>
                <c:pt idx="10240">
                  <c:v>31.296000000031299</c:v>
                </c:pt>
                <c:pt idx="10241">
                  <c:v>31.304000000031301</c:v>
                </c:pt>
                <c:pt idx="10242">
                  <c:v>31.312000000031301</c:v>
                </c:pt>
                <c:pt idx="10243">
                  <c:v>31.320000000031303</c:v>
                </c:pt>
                <c:pt idx="10244">
                  <c:v>31.328000000031302</c:v>
                </c:pt>
                <c:pt idx="10245">
                  <c:v>31.336000000031298</c:v>
                </c:pt>
                <c:pt idx="10246">
                  <c:v>31.344000000031297</c:v>
                </c:pt>
                <c:pt idx="10247">
                  <c:v>31.3520000000313</c:v>
                </c:pt>
                <c:pt idx="10248">
                  <c:v>31.360000000031398</c:v>
                </c:pt>
                <c:pt idx="10249">
                  <c:v>31.368000000031397</c:v>
                </c:pt>
                <c:pt idx="10250">
                  <c:v>31.3760000000314</c:v>
                </c:pt>
                <c:pt idx="10251">
                  <c:v>31.384000000031399</c:v>
                </c:pt>
                <c:pt idx="10252">
                  <c:v>31.392000000031402</c:v>
                </c:pt>
                <c:pt idx="10253">
                  <c:v>31.400000000031405</c:v>
                </c:pt>
                <c:pt idx="10254">
                  <c:v>31.408000000031397</c:v>
                </c:pt>
                <c:pt idx="10255">
                  <c:v>31.416000000031399</c:v>
                </c:pt>
                <c:pt idx="10256">
                  <c:v>31.424000000031398</c:v>
                </c:pt>
                <c:pt idx="10257">
                  <c:v>31.432000000031401</c:v>
                </c:pt>
                <c:pt idx="10258">
                  <c:v>31.4400000000314</c:v>
                </c:pt>
                <c:pt idx="10259">
                  <c:v>31.448000000031403</c:v>
                </c:pt>
                <c:pt idx="10260">
                  <c:v>31.456000000031501</c:v>
                </c:pt>
                <c:pt idx="10261">
                  <c:v>31.464000000031501</c:v>
                </c:pt>
                <c:pt idx="10262">
                  <c:v>31.472000000031503</c:v>
                </c:pt>
                <c:pt idx="10263">
                  <c:v>31.480000000031495</c:v>
                </c:pt>
                <c:pt idx="10264">
                  <c:v>31.488000000031498</c:v>
                </c:pt>
                <c:pt idx="10265">
                  <c:v>31.496000000031501</c:v>
                </c:pt>
                <c:pt idx="10266">
                  <c:v>31.5040000000315</c:v>
                </c:pt>
                <c:pt idx="10267">
                  <c:v>31.512000000031502</c:v>
                </c:pt>
                <c:pt idx="10268">
                  <c:v>31.520000000031501</c:v>
                </c:pt>
                <c:pt idx="10269">
                  <c:v>31.528000000031504</c:v>
                </c:pt>
                <c:pt idx="10270">
                  <c:v>31.536000000031496</c:v>
                </c:pt>
                <c:pt idx="10271">
                  <c:v>31.544000000031499</c:v>
                </c:pt>
                <c:pt idx="10272">
                  <c:v>31.552000000031498</c:v>
                </c:pt>
                <c:pt idx="10273">
                  <c:v>31.560000000031597</c:v>
                </c:pt>
                <c:pt idx="10274">
                  <c:v>31.568000000031599</c:v>
                </c:pt>
                <c:pt idx="10275">
                  <c:v>31.576000000031598</c:v>
                </c:pt>
                <c:pt idx="10276">
                  <c:v>31.584000000031601</c:v>
                </c:pt>
                <c:pt idx="10277">
                  <c:v>31.5920000000316</c:v>
                </c:pt>
                <c:pt idx="10278">
                  <c:v>31.600000000031603</c:v>
                </c:pt>
                <c:pt idx="10279">
                  <c:v>31.608000000031598</c:v>
                </c:pt>
                <c:pt idx="10280">
                  <c:v>31.616000000031597</c:v>
                </c:pt>
                <c:pt idx="10281">
                  <c:v>31.6240000000316</c:v>
                </c:pt>
                <c:pt idx="10282">
                  <c:v>31.632000000031599</c:v>
                </c:pt>
                <c:pt idx="10283">
                  <c:v>31.640000000031602</c:v>
                </c:pt>
                <c:pt idx="10284">
                  <c:v>31.648000000031601</c:v>
                </c:pt>
                <c:pt idx="10285">
                  <c:v>31.6560000000317</c:v>
                </c:pt>
                <c:pt idx="10286">
                  <c:v>31.664000000031702</c:v>
                </c:pt>
                <c:pt idx="10287">
                  <c:v>31.672000000031701</c:v>
                </c:pt>
                <c:pt idx="10288">
                  <c:v>31.680000000031697</c:v>
                </c:pt>
                <c:pt idx="10289">
                  <c:v>31.688000000031696</c:v>
                </c:pt>
                <c:pt idx="10290">
                  <c:v>31.696000000031699</c:v>
                </c:pt>
                <c:pt idx="10291">
                  <c:v>31.704000000031701</c:v>
                </c:pt>
                <c:pt idx="10292">
                  <c:v>31.712000000031701</c:v>
                </c:pt>
                <c:pt idx="10293">
                  <c:v>31.720000000031703</c:v>
                </c:pt>
                <c:pt idx="10294">
                  <c:v>31.728000000031702</c:v>
                </c:pt>
                <c:pt idx="10295">
                  <c:v>31.736000000031698</c:v>
                </c:pt>
                <c:pt idx="10296">
                  <c:v>31.744000000031697</c:v>
                </c:pt>
                <c:pt idx="10297">
                  <c:v>31.7520000000317</c:v>
                </c:pt>
                <c:pt idx="10298">
                  <c:v>31.760000000031798</c:v>
                </c:pt>
                <c:pt idx="10299">
                  <c:v>31.768000000031797</c:v>
                </c:pt>
                <c:pt idx="10300">
                  <c:v>31.7760000000318</c:v>
                </c:pt>
                <c:pt idx="10301">
                  <c:v>31.784000000031799</c:v>
                </c:pt>
                <c:pt idx="10302">
                  <c:v>31.792000000031802</c:v>
                </c:pt>
                <c:pt idx="10303">
                  <c:v>31.800000000031801</c:v>
                </c:pt>
                <c:pt idx="10304">
                  <c:v>31.808000000031797</c:v>
                </c:pt>
                <c:pt idx="10305">
                  <c:v>31.816000000031799</c:v>
                </c:pt>
                <c:pt idx="10306">
                  <c:v>31.824000000031798</c:v>
                </c:pt>
                <c:pt idx="10307">
                  <c:v>31.832000000031801</c:v>
                </c:pt>
                <c:pt idx="10308">
                  <c:v>31.8400000000318</c:v>
                </c:pt>
                <c:pt idx="10309">
                  <c:v>31.848000000031803</c:v>
                </c:pt>
                <c:pt idx="10310">
                  <c:v>31.856000000031901</c:v>
                </c:pt>
                <c:pt idx="10311">
                  <c:v>31.864000000031901</c:v>
                </c:pt>
                <c:pt idx="10312">
                  <c:v>31.872000000031903</c:v>
                </c:pt>
                <c:pt idx="10313">
                  <c:v>31.880000000031895</c:v>
                </c:pt>
                <c:pt idx="10314">
                  <c:v>31.888000000031898</c:v>
                </c:pt>
                <c:pt idx="10315">
                  <c:v>31.896000000031897</c:v>
                </c:pt>
                <c:pt idx="10316">
                  <c:v>31.9040000000319</c:v>
                </c:pt>
                <c:pt idx="10317">
                  <c:v>31.912000000031902</c:v>
                </c:pt>
                <c:pt idx="10318">
                  <c:v>31.920000000031902</c:v>
                </c:pt>
                <c:pt idx="10319">
                  <c:v>31.928000000031904</c:v>
                </c:pt>
                <c:pt idx="10320">
                  <c:v>31.936000000031896</c:v>
                </c:pt>
                <c:pt idx="10321">
                  <c:v>31.944000000031899</c:v>
                </c:pt>
                <c:pt idx="10322">
                  <c:v>31.952000000031898</c:v>
                </c:pt>
                <c:pt idx="10323">
                  <c:v>31.960000000031997</c:v>
                </c:pt>
                <c:pt idx="10324">
                  <c:v>31.968000000031999</c:v>
                </c:pt>
                <c:pt idx="10325">
                  <c:v>31.976000000031998</c:v>
                </c:pt>
                <c:pt idx="10326">
                  <c:v>31.984000000032001</c:v>
                </c:pt>
                <c:pt idx="10327">
                  <c:v>31.992000000032</c:v>
                </c:pt>
                <c:pt idx="10328">
                  <c:v>32.000000000032003</c:v>
                </c:pt>
                <c:pt idx="10329">
                  <c:v>32.008000000031998</c:v>
                </c:pt>
                <c:pt idx="10330">
                  <c:v>32.016000000032001</c:v>
                </c:pt>
                <c:pt idx="10331">
                  <c:v>32.024000000031997</c:v>
                </c:pt>
                <c:pt idx="10332">
                  <c:v>32.032000000031999</c:v>
                </c:pt>
                <c:pt idx="10333">
                  <c:v>32.040000000032002</c:v>
                </c:pt>
                <c:pt idx="10334">
                  <c:v>32.048000000032005</c:v>
                </c:pt>
                <c:pt idx="10335">
                  <c:v>32.0560000000321</c:v>
                </c:pt>
                <c:pt idx="10336">
                  <c:v>32.064000000032102</c:v>
                </c:pt>
                <c:pt idx="10337">
                  <c:v>32.072000000032105</c:v>
                </c:pt>
                <c:pt idx="10338">
                  <c:v>32.080000000032094</c:v>
                </c:pt>
                <c:pt idx="10339">
                  <c:v>32.088000000032096</c:v>
                </c:pt>
                <c:pt idx="10340">
                  <c:v>32.096000000032099</c:v>
                </c:pt>
                <c:pt idx="10341">
                  <c:v>32.104000000032102</c:v>
                </c:pt>
                <c:pt idx="10342">
                  <c:v>32.112000000032104</c:v>
                </c:pt>
                <c:pt idx="10343">
                  <c:v>32.1200000000321</c:v>
                </c:pt>
                <c:pt idx="10344">
                  <c:v>32.128000000032102</c:v>
                </c:pt>
                <c:pt idx="10345">
                  <c:v>32.136000000032098</c:v>
                </c:pt>
                <c:pt idx="10346">
                  <c:v>32.144000000032101</c:v>
                </c:pt>
                <c:pt idx="10347">
                  <c:v>32.152000000032096</c:v>
                </c:pt>
                <c:pt idx="10348">
                  <c:v>32.160000000032198</c:v>
                </c:pt>
                <c:pt idx="10349">
                  <c:v>32.168000000032201</c:v>
                </c:pt>
                <c:pt idx="10350">
                  <c:v>32.176000000032197</c:v>
                </c:pt>
                <c:pt idx="10351">
                  <c:v>32.184000000032199</c:v>
                </c:pt>
                <c:pt idx="10352">
                  <c:v>32.192000000032202</c:v>
                </c:pt>
                <c:pt idx="10353">
                  <c:v>32.200000000032205</c:v>
                </c:pt>
                <c:pt idx="10354">
                  <c:v>32.2080000000322</c:v>
                </c:pt>
                <c:pt idx="10355">
                  <c:v>32.216000000032196</c:v>
                </c:pt>
                <c:pt idx="10356">
                  <c:v>32.224000000032198</c:v>
                </c:pt>
                <c:pt idx="10357">
                  <c:v>32.232000000032201</c:v>
                </c:pt>
                <c:pt idx="10358">
                  <c:v>32.240000000032204</c:v>
                </c:pt>
                <c:pt idx="10359">
                  <c:v>32.248000000032199</c:v>
                </c:pt>
                <c:pt idx="10360">
                  <c:v>32.256000000032302</c:v>
                </c:pt>
                <c:pt idx="10361">
                  <c:v>32.264000000032304</c:v>
                </c:pt>
                <c:pt idx="10362">
                  <c:v>32.2720000000323</c:v>
                </c:pt>
                <c:pt idx="10363">
                  <c:v>32.280000000032295</c:v>
                </c:pt>
                <c:pt idx="10364">
                  <c:v>32.288000000032298</c:v>
                </c:pt>
                <c:pt idx="10365">
                  <c:v>32.296000000032301</c:v>
                </c:pt>
                <c:pt idx="10366">
                  <c:v>32.304000000032303</c:v>
                </c:pt>
                <c:pt idx="10367">
                  <c:v>32.312000000032299</c:v>
                </c:pt>
                <c:pt idx="10368">
                  <c:v>32.320000000032302</c:v>
                </c:pt>
                <c:pt idx="10369">
                  <c:v>32.328000000032304</c:v>
                </c:pt>
                <c:pt idx="10370">
                  <c:v>32.3360000000323</c:v>
                </c:pt>
                <c:pt idx="10371">
                  <c:v>32.344000000032295</c:v>
                </c:pt>
                <c:pt idx="10372">
                  <c:v>32.352000000032298</c:v>
                </c:pt>
                <c:pt idx="10373">
                  <c:v>32.3600000000324</c:v>
                </c:pt>
                <c:pt idx="10374">
                  <c:v>32.368000000032396</c:v>
                </c:pt>
                <c:pt idx="10375">
                  <c:v>32.376000000032398</c:v>
                </c:pt>
                <c:pt idx="10376">
                  <c:v>32.384000000032401</c:v>
                </c:pt>
                <c:pt idx="10377">
                  <c:v>32.392000000032404</c:v>
                </c:pt>
                <c:pt idx="10378">
                  <c:v>32.400000000032406</c:v>
                </c:pt>
                <c:pt idx="10379">
                  <c:v>32.408000000032395</c:v>
                </c:pt>
                <c:pt idx="10380">
                  <c:v>32.416000000032398</c:v>
                </c:pt>
                <c:pt idx="10381">
                  <c:v>32.4240000000324</c:v>
                </c:pt>
                <c:pt idx="10382">
                  <c:v>32.432000000032403</c:v>
                </c:pt>
                <c:pt idx="10383">
                  <c:v>32.440000000032398</c:v>
                </c:pt>
                <c:pt idx="10384">
                  <c:v>32.448000000032401</c:v>
                </c:pt>
                <c:pt idx="10385">
                  <c:v>32.456000000032503</c:v>
                </c:pt>
                <c:pt idx="10386">
                  <c:v>32.464000000032499</c:v>
                </c:pt>
                <c:pt idx="10387">
                  <c:v>32.472000000032502</c:v>
                </c:pt>
                <c:pt idx="10388">
                  <c:v>32.480000000032497</c:v>
                </c:pt>
                <c:pt idx="10389">
                  <c:v>32.4880000000325</c:v>
                </c:pt>
                <c:pt idx="10390">
                  <c:v>32.496000000032495</c:v>
                </c:pt>
                <c:pt idx="10391">
                  <c:v>32.504000000032498</c:v>
                </c:pt>
                <c:pt idx="10392">
                  <c:v>32.512000000032501</c:v>
                </c:pt>
                <c:pt idx="10393">
                  <c:v>32.520000000032503</c:v>
                </c:pt>
                <c:pt idx="10394">
                  <c:v>32.528000000032506</c:v>
                </c:pt>
                <c:pt idx="10395">
                  <c:v>32.536000000032494</c:v>
                </c:pt>
                <c:pt idx="10396">
                  <c:v>32.544000000032497</c:v>
                </c:pt>
                <c:pt idx="10397">
                  <c:v>32.5520000000325</c:v>
                </c:pt>
                <c:pt idx="10398">
                  <c:v>32.560000000032595</c:v>
                </c:pt>
                <c:pt idx="10399">
                  <c:v>32.568000000032598</c:v>
                </c:pt>
                <c:pt idx="10400">
                  <c:v>32.5760000000326</c:v>
                </c:pt>
                <c:pt idx="10401">
                  <c:v>32.584000000032603</c:v>
                </c:pt>
                <c:pt idx="10402">
                  <c:v>32.592000000032598</c:v>
                </c:pt>
                <c:pt idx="10403">
                  <c:v>32.600000000032601</c:v>
                </c:pt>
                <c:pt idx="10404">
                  <c:v>32.608000000032597</c:v>
                </c:pt>
                <c:pt idx="10405">
                  <c:v>32.616000000032599</c:v>
                </c:pt>
                <c:pt idx="10406">
                  <c:v>32.624000000032602</c:v>
                </c:pt>
                <c:pt idx="10407">
                  <c:v>32.632000000032598</c:v>
                </c:pt>
                <c:pt idx="10408">
                  <c:v>32.6400000000326</c:v>
                </c:pt>
                <c:pt idx="10409">
                  <c:v>32.648000000032603</c:v>
                </c:pt>
                <c:pt idx="10410">
                  <c:v>32.656000000032698</c:v>
                </c:pt>
                <c:pt idx="10411">
                  <c:v>32.664000000032701</c:v>
                </c:pt>
                <c:pt idx="10412">
                  <c:v>32.672000000032703</c:v>
                </c:pt>
                <c:pt idx="10413">
                  <c:v>32.680000000032699</c:v>
                </c:pt>
                <c:pt idx="10414">
                  <c:v>32.688000000032694</c:v>
                </c:pt>
                <c:pt idx="10415">
                  <c:v>32.696000000032697</c:v>
                </c:pt>
                <c:pt idx="10416">
                  <c:v>32.7040000000327</c:v>
                </c:pt>
                <c:pt idx="10417">
                  <c:v>32.712000000032702</c:v>
                </c:pt>
                <c:pt idx="10418">
                  <c:v>32.720000000032705</c:v>
                </c:pt>
                <c:pt idx="10419">
                  <c:v>32.728000000032701</c:v>
                </c:pt>
                <c:pt idx="10420">
                  <c:v>32.736000000032696</c:v>
                </c:pt>
                <c:pt idx="10421">
                  <c:v>32.744000000032699</c:v>
                </c:pt>
                <c:pt idx="10422">
                  <c:v>32.752000000032702</c:v>
                </c:pt>
                <c:pt idx="10423">
                  <c:v>32.760000000032797</c:v>
                </c:pt>
                <c:pt idx="10424">
                  <c:v>32.768000000032799</c:v>
                </c:pt>
                <c:pt idx="10425">
                  <c:v>32.776000000032802</c:v>
                </c:pt>
                <c:pt idx="10426">
                  <c:v>32.784000000032798</c:v>
                </c:pt>
                <c:pt idx="10427">
                  <c:v>32.7920000000328</c:v>
                </c:pt>
                <c:pt idx="10428">
                  <c:v>32.800000000032803</c:v>
                </c:pt>
                <c:pt idx="10429">
                  <c:v>32.808000000032798</c:v>
                </c:pt>
                <c:pt idx="10430">
                  <c:v>32.816000000032801</c:v>
                </c:pt>
                <c:pt idx="10431">
                  <c:v>32.824000000032797</c:v>
                </c:pt>
                <c:pt idx="10432">
                  <c:v>32.832000000032799</c:v>
                </c:pt>
                <c:pt idx="10433">
                  <c:v>32.840000000032802</c:v>
                </c:pt>
                <c:pt idx="10434">
                  <c:v>32.848000000032805</c:v>
                </c:pt>
                <c:pt idx="10435">
                  <c:v>32.8560000000329</c:v>
                </c:pt>
                <c:pt idx="10436">
                  <c:v>32.864000000032902</c:v>
                </c:pt>
                <c:pt idx="10437">
                  <c:v>32.872000000032905</c:v>
                </c:pt>
                <c:pt idx="10438">
                  <c:v>32.880000000032894</c:v>
                </c:pt>
                <c:pt idx="10439">
                  <c:v>32.888000000032896</c:v>
                </c:pt>
                <c:pt idx="10440">
                  <c:v>32.896000000032899</c:v>
                </c:pt>
                <c:pt idx="10441">
                  <c:v>32.904000000032902</c:v>
                </c:pt>
                <c:pt idx="10442">
                  <c:v>32.912000000032904</c:v>
                </c:pt>
                <c:pt idx="10443">
                  <c:v>32.9200000000329</c:v>
                </c:pt>
                <c:pt idx="10444">
                  <c:v>32.928000000032903</c:v>
                </c:pt>
                <c:pt idx="10445">
                  <c:v>32.936000000032898</c:v>
                </c:pt>
                <c:pt idx="10446">
                  <c:v>32.944000000032901</c:v>
                </c:pt>
                <c:pt idx="10447">
                  <c:v>32.952000000032896</c:v>
                </c:pt>
                <c:pt idx="10448">
                  <c:v>32.960000000032998</c:v>
                </c:pt>
                <c:pt idx="10449">
                  <c:v>32.968000000033001</c:v>
                </c:pt>
                <c:pt idx="10450">
                  <c:v>32.976000000032997</c:v>
                </c:pt>
                <c:pt idx="10451">
                  <c:v>32.984000000032999</c:v>
                </c:pt>
                <c:pt idx="10452">
                  <c:v>32.992000000033002</c:v>
                </c:pt>
                <c:pt idx="10453">
                  <c:v>33.000000000033005</c:v>
                </c:pt>
                <c:pt idx="10454">
                  <c:v>33.008000000033</c:v>
                </c:pt>
                <c:pt idx="10455">
                  <c:v>33.016000000032996</c:v>
                </c:pt>
                <c:pt idx="10456">
                  <c:v>33.024000000032999</c:v>
                </c:pt>
                <c:pt idx="10457">
                  <c:v>33.032000000033001</c:v>
                </c:pt>
                <c:pt idx="10458">
                  <c:v>33.040000000033004</c:v>
                </c:pt>
                <c:pt idx="10459">
                  <c:v>33.048000000032999</c:v>
                </c:pt>
                <c:pt idx="10460">
                  <c:v>33.056000000033102</c:v>
                </c:pt>
                <c:pt idx="10461">
                  <c:v>33.064000000033104</c:v>
                </c:pt>
                <c:pt idx="10462">
                  <c:v>33.0720000000331</c:v>
                </c:pt>
                <c:pt idx="10463">
                  <c:v>33.080000000033095</c:v>
                </c:pt>
                <c:pt idx="10464">
                  <c:v>33.088000000033098</c:v>
                </c:pt>
                <c:pt idx="10465">
                  <c:v>33.096000000033101</c:v>
                </c:pt>
                <c:pt idx="10466">
                  <c:v>33.104000000033103</c:v>
                </c:pt>
                <c:pt idx="10467">
                  <c:v>33.112000000033099</c:v>
                </c:pt>
                <c:pt idx="10468">
                  <c:v>33.120000000033102</c:v>
                </c:pt>
                <c:pt idx="10469">
                  <c:v>33.128000000033104</c:v>
                </c:pt>
                <c:pt idx="10470">
                  <c:v>33.1360000000331</c:v>
                </c:pt>
                <c:pt idx="10471">
                  <c:v>33.144000000033095</c:v>
                </c:pt>
                <c:pt idx="10472">
                  <c:v>33.152000000033098</c:v>
                </c:pt>
                <c:pt idx="10473">
                  <c:v>33.1600000000332</c:v>
                </c:pt>
                <c:pt idx="10474">
                  <c:v>33.168000000033196</c:v>
                </c:pt>
                <c:pt idx="10475">
                  <c:v>33.176000000033198</c:v>
                </c:pt>
                <c:pt idx="10476">
                  <c:v>33.184000000033201</c:v>
                </c:pt>
                <c:pt idx="10477">
                  <c:v>33.192000000033204</c:v>
                </c:pt>
                <c:pt idx="10478">
                  <c:v>33.200000000033199</c:v>
                </c:pt>
                <c:pt idx="10479">
                  <c:v>33.208000000033195</c:v>
                </c:pt>
                <c:pt idx="10480">
                  <c:v>33.216000000033198</c:v>
                </c:pt>
                <c:pt idx="10481">
                  <c:v>33.2240000000332</c:v>
                </c:pt>
                <c:pt idx="10482">
                  <c:v>33.232000000033203</c:v>
                </c:pt>
                <c:pt idx="10483">
                  <c:v>33.240000000033199</c:v>
                </c:pt>
                <c:pt idx="10484">
                  <c:v>33.248000000033201</c:v>
                </c:pt>
                <c:pt idx="10485">
                  <c:v>33.256000000033303</c:v>
                </c:pt>
                <c:pt idx="10486">
                  <c:v>33.264000000033299</c:v>
                </c:pt>
                <c:pt idx="10487">
                  <c:v>33.272000000033302</c:v>
                </c:pt>
                <c:pt idx="10488">
                  <c:v>33.280000000033297</c:v>
                </c:pt>
                <c:pt idx="10489">
                  <c:v>33.2880000000333</c:v>
                </c:pt>
                <c:pt idx="10490">
                  <c:v>33.296000000033303</c:v>
                </c:pt>
                <c:pt idx="10491">
                  <c:v>33.304000000033298</c:v>
                </c:pt>
                <c:pt idx="10492">
                  <c:v>33.312000000033301</c:v>
                </c:pt>
                <c:pt idx="10493">
                  <c:v>33.320000000033303</c:v>
                </c:pt>
                <c:pt idx="10494">
                  <c:v>33.328000000033306</c:v>
                </c:pt>
                <c:pt idx="10495">
                  <c:v>33.336000000033295</c:v>
                </c:pt>
                <c:pt idx="10496">
                  <c:v>33.344000000033297</c:v>
                </c:pt>
                <c:pt idx="10497">
                  <c:v>33.3520000000333</c:v>
                </c:pt>
                <c:pt idx="10498">
                  <c:v>33.360000000033395</c:v>
                </c:pt>
                <c:pt idx="10499">
                  <c:v>33.368000000033398</c:v>
                </c:pt>
                <c:pt idx="10500">
                  <c:v>33.3760000000334</c:v>
                </c:pt>
                <c:pt idx="10501">
                  <c:v>33.384000000033403</c:v>
                </c:pt>
                <c:pt idx="10502">
                  <c:v>33.392000000033399</c:v>
                </c:pt>
                <c:pt idx="10503">
                  <c:v>33.400000000033401</c:v>
                </c:pt>
                <c:pt idx="10504">
                  <c:v>33.408000000033397</c:v>
                </c:pt>
                <c:pt idx="10505">
                  <c:v>33.416000000033399</c:v>
                </c:pt>
                <c:pt idx="10506">
                  <c:v>33.424000000033402</c:v>
                </c:pt>
                <c:pt idx="10507">
                  <c:v>33.432000000033398</c:v>
                </c:pt>
                <c:pt idx="10508">
                  <c:v>33.4400000000334</c:v>
                </c:pt>
                <c:pt idx="10509">
                  <c:v>33.448000000033403</c:v>
                </c:pt>
                <c:pt idx="10510">
                  <c:v>33.456000000033498</c:v>
                </c:pt>
                <c:pt idx="10511">
                  <c:v>33.464000000033501</c:v>
                </c:pt>
                <c:pt idx="10512">
                  <c:v>33.472000000033503</c:v>
                </c:pt>
                <c:pt idx="10513">
                  <c:v>33.480000000033499</c:v>
                </c:pt>
                <c:pt idx="10514">
                  <c:v>33.488000000033495</c:v>
                </c:pt>
                <c:pt idx="10515">
                  <c:v>33.496000000033497</c:v>
                </c:pt>
                <c:pt idx="10516">
                  <c:v>33.5040000000335</c:v>
                </c:pt>
                <c:pt idx="10517">
                  <c:v>33.512000000033503</c:v>
                </c:pt>
                <c:pt idx="10518">
                  <c:v>33.520000000033505</c:v>
                </c:pt>
                <c:pt idx="10519">
                  <c:v>33.528000000033501</c:v>
                </c:pt>
                <c:pt idx="10520">
                  <c:v>33.536000000033496</c:v>
                </c:pt>
                <c:pt idx="10521">
                  <c:v>33.544000000033499</c:v>
                </c:pt>
                <c:pt idx="10522">
                  <c:v>33.552000000033502</c:v>
                </c:pt>
                <c:pt idx="10523">
                  <c:v>33.560000000033597</c:v>
                </c:pt>
                <c:pt idx="10524">
                  <c:v>33.568000000033599</c:v>
                </c:pt>
                <c:pt idx="10525">
                  <c:v>33.576000000033602</c:v>
                </c:pt>
                <c:pt idx="10526">
                  <c:v>33.584000000033598</c:v>
                </c:pt>
                <c:pt idx="10527">
                  <c:v>33.5920000000336</c:v>
                </c:pt>
                <c:pt idx="10528">
                  <c:v>33.600000000033603</c:v>
                </c:pt>
                <c:pt idx="10529">
                  <c:v>33.608000000033599</c:v>
                </c:pt>
                <c:pt idx="10530">
                  <c:v>33.616000000033601</c:v>
                </c:pt>
                <c:pt idx="10531">
                  <c:v>33.624000000033597</c:v>
                </c:pt>
                <c:pt idx="10532">
                  <c:v>33.632000000033599</c:v>
                </c:pt>
                <c:pt idx="10533">
                  <c:v>33.640000000033602</c:v>
                </c:pt>
                <c:pt idx="10534">
                  <c:v>33.648000000033605</c:v>
                </c:pt>
                <c:pt idx="10535">
                  <c:v>33.6560000000337</c:v>
                </c:pt>
                <c:pt idx="10536">
                  <c:v>33.664000000033703</c:v>
                </c:pt>
                <c:pt idx="10537">
                  <c:v>33.672000000033705</c:v>
                </c:pt>
                <c:pt idx="10538">
                  <c:v>33.680000000033694</c:v>
                </c:pt>
                <c:pt idx="10539">
                  <c:v>33.688000000033696</c:v>
                </c:pt>
                <c:pt idx="10540">
                  <c:v>33.696000000033699</c:v>
                </c:pt>
                <c:pt idx="10541">
                  <c:v>33.704000000033702</c:v>
                </c:pt>
                <c:pt idx="10542">
                  <c:v>33.712000000033704</c:v>
                </c:pt>
                <c:pt idx="10543">
                  <c:v>33.7200000000337</c:v>
                </c:pt>
                <c:pt idx="10544">
                  <c:v>33.728000000033703</c:v>
                </c:pt>
                <c:pt idx="10545">
                  <c:v>33.736000000033698</c:v>
                </c:pt>
                <c:pt idx="10546">
                  <c:v>33.744000000033701</c:v>
                </c:pt>
                <c:pt idx="10547">
                  <c:v>33.752000000033696</c:v>
                </c:pt>
                <c:pt idx="10548">
                  <c:v>33.760000000033799</c:v>
                </c:pt>
                <c:pt idx="10549">
                  <c:v>33.768000000033801</c:v>
                </c:pt>
                <c:pt idx="10550">
                  <c:v>33.776000000033797</c:v>
                </c:pt>
                <c:pt idx="10551">
                  <c:v>33.784000000033799</c:v>
                </c:pt>
                <c:pt idx="10552">
                  <c:v>33.792000000033802</c:v>
                </c:pt>
                <c:pt idx="10553">
                  <c:v>33.800000000033805</c:v>
                </c:pt>
                <c:pt idx="10554">
                  <c:v>33.8080000000338</c:v>
                </c:pt>
                <c:pt idx="10555">
                  <c:v>33.816000000033796</c:v>
                </c:pt>
                <c:pt idx="10556">
                  <c:v>33.824000000033799</c:v>
                </c:pt>
                <c:pt idx="10557">
                  <c:v>33.832000000033801</c:v>
                </c:pt>
                <c:pt idx="10558">
                  <c:v>33.840000000033804</c:v>
                </c:pt>
                <c:pt idx="10559">
                  <c:v>33.848000000033799</c:v>
                </c:pt>
                <c:pt idx="10560">
                  <c:v>33.856000000033902</c:v>
                </c:pt>
                <c:pt idx="10561">
                  <c:v>33.864000000033904</c:v>
                </c:pt>
                <c:pt idx="10562">
                  <c:v>33.8720000000339</c:v>
                </c:pt>
                <c:pt idx="10563">
                  <c:v>33.880000000033895</c:v>
                </c:pt>
                <c:pt idx="10564">
                  <c:v>33.888000000033898</c:v>
                </c:pt>
                <c:pt idx="10565">
                  <c:v>33.896000000033901</c:v>
                </c:pt>
                <c:pt idx="10566">
                  <c:v>33.904000000033903</c:v>
                </c:pt>
                <c:pt idx="10567">
                  <c:v>33.912000000033899</c:v>
                </c:pt>
                <c:pt idx="10568">
                  <c:v>33.920000000033902</c:v>
                </c:pt>
                <c:pt idx="10569">
                  <c:v>33.928000000033904</c:v>
                </c:pt>
                <c:pt idx="10570">
                  <c:v>33.9360000000339</c:v>
                </c:pt>
                <c:pt idx="10571">
                  <c:v>33.944000000033896</c:v>
                </c:pt>
                <c:pt idx="10572">
                  <c:v>33.952000000033898</c:v>
                </c:pt>
                <c:pt idx="10573">
                  <c:v>33.960000000034</c:v>
                </c:pt>
                <c:pt idx="10574">
                  <c:v>33.968000000033996</c:v>
                </c:pt>
                <c:pt idx="10575">
                  <c:v>33.976000000033999</c:v>
                </c:pt>
                <c:pt idx="10576">
                  <c:v>33.984000000034001</c:v>
                </c:pt>
                <c:pt idx="10577">
                  <c:v>33.992000000034004</c:v>
                </c:pt>
                <c:pt idx="10578">
                  <c:v>34.000000000034007</c:v>
                </c:pt>
                <c:pt idx="10579">
                  <c:v>34.008000000033995</c:v>
                </c:pt>
                <c:pt idx="10580">
                  <c:v>34.016000000033998</c:v>
                </c:pt>
                <c:pt idx="10581">
                  <c:v>34.024000000034</c:v>
                </c:pt>
                <c:pt idx="10582">
                  <c:v>34.032000000034003</c:v>
                </c:pt>
                <c:pt idx="10583">
                  <c:v>34.040000000033999</c:v>
                </c:pt>
                <c:pt idx="10584">
                  <c:v>34.048000000034001</c:v>
                </c:pt>
                <c:pt idx="10585">
                  <c:v>34.056000000034103</c:v>
                </c:pt>
                <c:pt idx="10586">
                  <c:v>34.064000000034099</c:v>
                </c:pt>
                <c:pt idx="10587">
                  <c:v>34.072000000034102</c:v>
                </c:pt>
                <c:pt idx="10588">
                  <c:v>34.080000000034097</c:v>
                </c:pt>
                <c:pt idx="10589">
                  <c:v>34.0880000000341</c:v>
                </c:pt>
                <c:pt idx="10590">
                  <c:v>34.096000000034095</c:v>
                </c:pt>
                <c:pt idx="10591">
                  <c:v>34.104000000034098</c:v>
                </c:pt>
                <c:pt idx="10592">
                  <c:v>34.112000000034101</c:v>
                </c:pt>
                <c:pt idx="10593">
                  <c:v>34.120000000034103</c:v>
                </c:pt>
                <c:pt idx="10594">
                  <c:v>34.128000000034106</c:v>
                </c:pt>
                <c:pt idx="10595">
                  <c:v>34.136000000034095</c:v>
                </c:pt>
                <c:pt idx="10596">
                  <c:v>34.144000000034097</c:v>
                </c:pt>
                <c:pt idx="10597">
                  <c:v>34.1520000000341</c:v>
                </c:pt>
                <c:pt idx="10598">
                  <c:v>34.160000000034195</c:v>
                </c:pt>
                <c:pt idx="10599">
                  <c:v>34.168000000034198</c:v>
                </c:pt>
                <c:pt idx="10600">
                  <c:v>34.1760000000342</c:v>
                </c:pt>
                <c:pt idx="10601">
                  <c:v>34.184000000034203</c:v>
                </c:pt>
                <c:pt idx="10602">
                  <c:v>34.192000000034199</c:v>
                </c:pt>
                <c:pt idx="10603">
                  <c:v>34.200000000034201</c:v>
                </c:pt>
                <c:pt idx="10604">
                  <c:v>34.208000000034197</c:v>
                </c:pt>
                <c:pt idx="10605">
                  <c:v>34.2160000000342</c:v>
                </c:pt>
                <c:pt idx="10606">
                  <c:v>34.224000000034202</c:v>
                </c:pt>
                <c:pt idx="10607">
                  <c:v>34.232000000034198</c:v>
                </c:pt>
                <c:pt idx="10608">
                  <c:v>34.2400000000342</c:v>
                </c:pt>
                <c:pt idx="10609">
                  <c:v>34.248000000034203</c:v>
                </c:pt>
                <c:pt idx="10610">
                  <c:v>34.256000000034298</c:v>
                </c:pt>
                <c:pt idx="10611">
                  <c:v>34.264000000034301</c:v>
                </c:pt>
                <c:pt idx="10612">
                  <c:v>34.272000000034303</c:v>
                </c:pt>
                <c:pt idx="10613">
                  <c:v>34.280000000034299</c:v>
                </c:pt>
                <c:pt idx="10614">
                  <c:v>34.288000000034295</c:v>
                </c:pt>
                <c:pt idx="10615">
                  <c:v>34.296000000034297</c:v>
                </c:pt>
                <c:pt idx="10616">
                  <c:v>34.3040000000343</c:v>
                </c:pt>
                <c:pt idx="10617">
                  <c:v>34.312000000034303</c:v>
                </c:pt>
                <c:pt idx="10618">
                  <c:v>34.320000000034305</c:v>
                </c:pt>
                <c:pt idx="10619">
                  <c:v>34.328000000034301</c:v>
                </c:pt>
                <c:pt idx="10620">
                  <c:v>34.336000000034296</c:v>
                </c:pt>
                <c:pt idx="10621">
                  <c:v>34.344000000034299</c:v>
                </c:pt>
                <c:pt idx="10622">
                  <c:v>34.352000000034302</c:v>
                </c:pt>
                <c:pt idx="10623">
                  <c:v>34.360000000034397</c:v>
                </c:pt>
                <c:pt idx="10624">
                  <c:v>34.368000000034399</c:v>
                </c:pt>
                <c:pt idx="10625">
                  <c:v>34.376000000034402</c:v>
                </c:pt>
                <c:pt idx="10626">
                  <c:v>34.384000000034398</c:v>
                </c:pt>
                <c:pt idx="10627">
                  <c:v>34.3920000000344</c:v>
                </c:pt>
                <c:pt idx="10628">
                  <c:v>34.400000000034403</c:v>
                </c:pt>
                <c:pt idx="10629">
                  <c:v>34.408000000034399</c:v>
                </c:pt>
                <c:pt idx="10630">
                  <c:v>34.416000000034401</c:v>
                </c:pt>
                <c:pt idx="10631">
                  <c:v>34.424000000034397</c:v>
                </c:pt>
                <c:pt idx="10632">
                  <c:v>34.4320000000344</c:v>
                </c:pt>
                <c:pt idx="10633">
                  <c:v>34.440000000034402</c:v>
                </c:pt>
                <c:pt idx="10634">
                  <c:v>34.448000000034405</c:v>
                </c:pt>
                <c:pt idx="10635">
                  <c:v>34.4560000000345</c:v>
                </c:pt>
                <c:pt idx="10636">
                  <c:v>34.464000000034503</c:v>
                </c:pt>
                <c:pt idx="10637">
                  <c:v>34.472000000034505</c:v>
                </c:pt>
                <c:pt idx="10638">
                  <c:v>34.480000000034494</c:v>
                </c:pt>
                <c:pt idx="10639">
                  <c:v>34.488000000034496</c:v>
                </c:pt>
                <c:pt idx="10640">
                  <c:v>34.496000000034499</c:v>
                </c:pt>
                <c:pt idx="10641">
                  <c:v>34.504000000034502</c:v>
                </c:pt>
                <c:pt idx="10642">
                  <c:v>34.512000000034504</c:v>
                </c:pt>
                <c:pt idx="10643">
                  <c:v>34.5200000000345</c:v>
                </c:pt>
                <c:pt idx="10644">
                  <c:v>34.528000000034503</c:v>
                </c:pt>
                <c:pt idx="10645">
                  <c:v>34.536000000034498</c:v>
                </c:pt>
                <c:pt idx="10646">
                  <c:v>34.544000000034501</c:v>
                </c:pt>
                <c:pt idx="10647">
                  <c:v>34.552000000034496</c:v>
                </c:pt>
                <c:pt idx="10648">
                  <c:v>34.560000000034599</c:v>
                </c:pt>
                <c:pt idx="10649">
                  <c:v>34.568000000034601</c:v>
                </c:pt>
                <c:pt idx="10650">
                  <c:v>34.576000000034597</c:v>
                </c:pt>
                <c:pt idx="10651">
                  <c:v>34.5840000000346</c:v>
                </c:pt>
                <c:pt idx="10652">
                  <c:v>34.592000000034602</c:v>
                </c:pt>
                <c:pt idx="10653">
                  <c:v>34.600000000034605</c:v>
                </c:pt>
                <c:pt idx="10654">
                  <c:v>34.6080000000346</c:v>
                </c:pt>
                <c:pt idx="10655">
                  <c:v>34.616000000034596</c:v>
                </c:pt>
                <c:pt idx="10656">
                  <c:v>34.624000000034599</c:v>
                </c:pt>
                <c:pt idx="10657">
                  <c:v>34.632000000034601</c:v>
                </c:pt>
                <c:pt idx="10658">
                  <c:v>34.640000000034604</c:v>
                </c:pt>
                <c:pt idx="10659">
                  <c:v>34.6480000000346</c:v>
                </c:pt>
                <c:pt idx="10660">
                  <c:v>34.656000000034702</c:v>
                </c:pt>
                <c:pt idx="10661">
                  <c:v>34.664000000034704</c:v>
                </c:pt>
                <c:pt idx="10662">
                  <c:v>34.6720000000347</c:v>
                </c:pt>
                <c:pt idx="10663">
                  <c:v>34.680000000034696</c:v>
                </c:pt>
                <c:pt idx="10664">
                  <c:v>34.688000000034698</c:v>
                </c:pt>
                <c:pt idx="10665">
                  <c:v>34.696000000034701</c:v>
                </c:pt>
                <c:pt idx="10666">
                  <c:v>34.704000000034704</c:v>
                </c:pt>
                <c:pt idx="10667">
                  <c:v>34.712000000034699</c:v>
                </c:pt>
                <c:pt idx="10668">
                  <c:v>34.720000000034702</c:v>
                </c:pt>
                <c:pt idx="10669">
                  <c:v>34.728000000034704</c:v>
                </c:pt>
                <c:pt idx="10670">
                  <c:v>34.7360000000347</c:v>
                </c:pt>
                <c:pt idx="10671">
                  <c:v>34.744000000034696</c:v>
                </c:pt>
                <c:pt idx="10672">
                  <c:v>34.752000000034698</c:v>
                </c:pt>
                <c:pt idx="10673">
                  <c:v>34.7600000000348</c:v>
                </c:pt>
                <c:pt idx="10674">
                  <c:v>34.768000000034796</c:v>
                </c:pt>
                <c:pt idx="10675">
                  <c:v>34.776000000034799</c:v>
                </c:pt>
                <c:pt idx="10676">
                  <c:v>34.784000000034801</c:v>
                </c:pt>
                <c:pt idx="10677">
                  <c:v>34.792000000034804</c:v>
                </c:pt>
                <c:pt idx="10678">
                  <c:v>34.8000000000348</c:v>
                </c:pt>
                <c:pt idx="10679">
                  <c:v>34.808000000034795</c:v>
                </c:pt>
                <c:pt idx="10680">
                  <c:v>34.816000000034798</c:v>
                </c:pt>
                <c:pt idx="10681">
                  <c:v>34.8240000000348</c:v>
                </c:pt>
                <c:pt idx="10682">
                  <c:v>34.832000000034803</c:v>
                </c:pt>
                <c:pt idx="10683">
                  <c:v>34.840000000034799</c:v>
                </c:pt>
                <c:pt idx="10684">
                  <c:v>34.848000000034801</c:v>
                </c:pt>
                <c:pt idx="10685">
                  <c:v>34.856000000034904</c:v>
                </c:pt>
                <c:pt idx="10686">
                  <c:v>34.864000000034899</c:v>
                </c:pt>
                <c:pt idx="10687">
                  <c:v>34.872000000034902</c:v>
                </c:pt>
                <c:pt idx="10688">
                  <c:v>34.880000000034897</c:v>
                </c:pt>
                <c:pt idx="10689">
                  <c:v>34.8880000000349</c:v>
                </c:pt>
                <c:pt idx="10690">
                  <c:v>34.896000000034903</c:v>
                </c:pt>
                <c:pt idx="10691">
                  <c:v>34.904000000034898</c:v>
                </c:pt>
                <c:pt idx="10692">
                  <c:v>34.912000000034901</c:v>
                </c:pt>
                <c:pt idx="10693">
                  <c:v>34.920000000034904</c:v>
                </c:pt>
                <c:pt idx="10694">
                  <c:v>34.928000000034906</c:v>
                </c:pt>
                <c:pt idx="10695">
                  <c:v>34.936000000034895</c:v>
                </c:pt>
                <c:pt idx="10696">
                  <c:v>34.944000000034897</c:v>
                </c:pt>
                <c:pt idx="10697">
                  <c:v>34.9520000000349</c:v>
                </c:pt>
                <c:pt idx="10698">
                  <c:v>34.960000000034995</c:v>
                </c:pt>
                <c:pt idx="10699">
                  <c:v>34.968000000034998</c:v>
                </c:pt>
                <c:pt idx="10700">
                  <c:v>34.976000000035</c:v>
                </c:pt>
                <c:pt idx="10701">
                  <c:v>34.984000000035003</c:v>
                </c:pt>
                <c:pt idx="10702">
                  <c:v>34.992000000034999</c:v>
                </c:pt>
                <c:pt idx="10703">
                  <c:v>35.000000000035001</c:v>
                </c:pt>
                <c:pt idx="10704">
                  <c:v>35.008000000034997</c:v>
                </c:pt>
                <c:pt idx="10705">
                  <c:v>35.016000000035</c:v>
                </c:pt>
                <c:pt idx="10706">
                  <c:v>35.024000000035002</c:v>
                </c:pt>
                <c:pt idx="10707">
                  <c:v>35.032000000034998</c:v>
                </c:pt>
                <c:pt idx="10708">
                  <c:v>35.040000000035</c:v>
                </c:pt>
                <c:pt idx="10709">
                  <c:v>35.048000000035003</c:v>
                </c:pt>
                <c:pt idx="10710">
                  <c:v>35.056000000035098</c:v>
                </c:pt>
                <c:pt idx="10711">
                  <c:v>35.064000000035101</c:v>
                </c:pt>
                <c:pt idx="10712">
                  <c:v>35.072000000035104</c:v>
                </c:pt>
                <c:pt idx="10713">
                  <c:v>35.080000000035099</c:v>
                </c:pt>
                <c:pt idx="10714">
                  <c:v>35.088000000035095</c:v>
                </c:pt>
                <c:pt idx="10715">
                  <c:v>35.096000000035097</c:v>
                </c:pt>
                <c:pt idx="10716">
                  <c:v>35.1040000000351</c:v>
                </c:pt>
                <c:pt idx="10717">
                  <c:v>35.112000000035103</c:v>
                </c:pt>
                <c:pt idx="10718">
                  <c:v>35.120000000035105</c:v>
                </c:pt>
                <c:pt idx="10719">
                  <c:v>35.128000000035101</c:v>
                </c:pt>
                <c:pt idx="10720">
                  <c:v>35.136000000035096</c:v>
                </c:pt>
                <c:pt idx="10721">
                  <c:v>35.144000000035099</c:v>
                </c:pt>
                <c:pt idx="10722">
                  <c:v>35.152000000035102</c:v>
                </c:pt>
                <c:pt idx="10723">
                  <c:v>35.160000000035197</c:v>
                </c:pt>
                <c:pt idx="10724">
                  <c:v>35.1680000000352</c:v>
                </c:pt>
                <c:pt idx="10725">
                  <c:v>35.176000000035202</c:v>
                </c:pt>
                <c:pt idx="10726">
                  <c:v>35.184000000035198</c:v>
                </c:pt>
                <c:pt idx="10727">
                  <c:v>35.1920000000352</c:v>
                </c:pt>
                <c:pt idx="10728">
                  <c:v>35.200000000035203</c:v>
                </c:pt>
                <c:pt idx="10729">
                  <c:v>35.208000000035199</c:v>
                </c:pt>
                <c:pt idx="10730">
                  <c:v>35.216000000035201</c:v>
                </c:pt>
                <c:pt idx="10731">
                  <c:v>35.224000000035197</c:v>
                </c:pt>
                <c:pt idx="10732">
                  <c:v>35.2320000000352</c:v>
                </c:pt>
                <c:pt idx="10733">
                  <c:v>35.240000000035202</c:v>
                </c:pt>
                <c:pt idx="10734">
                  <c:v>35.248000000035205</c:v>
                </c:pt>
                <c:pt idx="10735">
                  <c:v>35.2560000000353</c:v>
                </c:pt>
                <c:pt idx="10736">
                  <c:v>35.264000000035303</c:v>
                </c:pt>
                <c:pt idx="10737">
                  <c:v>35.272000000035305</c:v>
                </c:pt>
                <c:pt idx="10738">
                  <c:v>35.280000000035294</c:v>
                </c:pt>
                <c:pt idx="10739">
                  <c:v>35.288000000035296</c:v>
                </c:pt>
                <c:pt idx="10740">
                  <c:v>35.296000000035299</c:v>
                </c:pt>
                <c:pt idx="10741">
                  <c:v>35.304000000035302</c:v>
                </c:pt>
                <c:pt idx="10742">
                  <c:v>35.312000000035304</c:v>
                </c:pt>
                <c:pt idx="10743">
                  <c:v>35.3200000000353</c:v>
                </c:pt>
                <c:pt idx="10744">
                  <c:v>35.328000000035303</c:v>
                </c:pt>
                <c:pt idx="10745">
                  <c:v>35.336000000035298</c:v>
                </c:pt>
                <c:pt idx="10746">
                  <c:v>35.344000000035301</c:v>
                </c:pt>
                <c:pt idx="10747">
                  <c:v>35.352000000035297</c:v>
                </c:pt>
                <c:pt idx="10748">
                  <c:v>35.360000000035399</c:v>
                </c:pt>
                <c:pt idx="10749">
                  <c:v>35.368000000035401</c:v>
                </c:pt>
                <c:pt idx="10750">
                  <c:v>35.376000000035397</c:v>
                </c:pt>
                <c:pt idx="10751">
                  <c:v>35.3840000000354</c:v>
                </c:pt>
                <c:pt idx="10752">
                  <c:v>35.392000000035402</c:v>
                </c:pt>
                <c:pt idx="10753">
                  <c:v>35.400000000035405</c:v>
                </c:pt>
                <c:pt idx="10754">
                  <c:v>35.4080000000354</c:v>
                </c:pt>
                <c:pt idx="10755">
                  <c:v>35.416000000035396</c:v>
                </c:pt>
                <c:pt idx="10756">
                  <c:v>35.424000000035399</c:v>
                </c:pt>
                <c:pt idx="10757">
                  <c:v>35.432000000035401</c:v>
                </c:pt>
                <c:pt idx="10758">
                  <c:v>35.440000000035404</c:v>
                </c:pt>
                <c:pt idx="10759">
                  <c:v>35.4480000000354</c:v>
                </c:pt>
                <c:pt idx="10760">
                  <c:v>35.456000000035502</c:v>
                </c:pt>
                <c:pt idx="10761">
                  <c:v>35.464000000035504</c:v>
                </c:pt>
                <c:pt idx="10762">
                  <c:v>35.4720000000355</c:v>
                </c:pt>
                <c:pt idx="10763">
                  <c:v>35.480000000035496</c:v>
                </c:pt>
                <c:pt idx="10764">
                  <c:v>35.488000000035498</c:v>
                </c:pt>
                <c:pt idx="10765">
                  <c:v>35.496000000035501</c:v>
                </c:pt>
                <c:pt idx="10766">
                  <c:v>35.504000000035504</c:v>
                </c:pt>
                <c:pt idx="10767">
                  <c:v>35.512000000035499</c:v>
                </c:pt>
                <c:pt idx="10768">
                  <c:v>35.520000000035502</c:v>
                </c:pt>
                <c:pt idx="10769">
                  <c:v>35.528000000035505</c:v>
                </c:pt>
                <c:pt idx="10770">
                  <c:v>35.5360000000355</c:v>
                </c:pt>
                <c:pt idx="10771">
                  <c:v>35.544000000035496</c:v>
                </c:pt>
                <c:pt idx="10772">
                  <c:v>35.552000000035498</c:v>
                </c:pt>
                <c:pt idx="10773">
                  <c:v>35.5600000000356</c:v>
                </c:pt>
                <c:pt idx="10774">
                  <c:v>35.568000000035596</c:v>
                </c:pt>
                <c:pt idx="10775">
                  <c:v>35.576000000035599</c:v>
                </c:pt>
                <c:pt idx="10776">
                  <c:v>35.584000000035601</c:v>
                </c:pt>
                <c:pt idx="10777">
                  <c:v>35.592000000035604</c:v>
                </c:pt>
                <c:pt idx="10778">
                  <c:v>35.600000000035607</c:v>
                </c:pt>
                <c:pt idx="10779">
                  <c:v>35.608000000035595</c:v>
                </c:pt>
                <c:pt idx="10780">
                  <c:v>35.616000000035598</c:v>
                </c:pt>
                <c:pt idx="10781">
                  <c:v>35.624000000035601</c:v>
                </c:pt>
                <c:pt idx="10782">
                  <c:v>35.632000000035603</c:v>
                </c:pt>
                <c:pt idx="10783">
                  <c:v>35.640000000035599</c:v>
                </c:pt>
                <c:pt idx="10784">
                  <c:v>35.648000000035601</c:v>
                </c:pt>
                <c:pt idx="10785">
                  <c:v>35.656000000035704</c:v>
                </c:pt>
                <c:pt idx="10786">
                  <c:v>35.664000000035699</c:v>
                </c:pt>
                <c:pt idx="10787">
                  <c:v>35.672000000035702</c:v>
                </c:pt>
                <c:pt idx="10788">
                  <c:v>35.680000000035697</c:v>
                </c:pt>
                <c:pt idx="10789">
                  <c:v>35.6880000000357</c:v>
                </c:pt>
                <c:pt idx="10790">
                  <c:v>35.696000000035696</c:v>
                </c:pt>
                <c:pt idx="10791">
                  <c:v>35.704000000035698</c:v>
                </c:pt>
                <c:pt idx="10792">
                  <c:v>35.712000000035701</c:v>
                </c:pt>
                <c:pt idx="10793">
                  <c:v>35.720000000035704</c:v>
                </c:pt>
                <c:pt idx="10794">
                  <c:v>35.728000000035706</c:v>
                </c:pt>
                <c:pt idx="10795">
                  <c:v>35.736000000035695</c:v>
                </c:pt>
                <c:pt idx="10796">
                  <c:v>35.744000000035697</c:v>
                </c:pt>
                <c:pt idx="10797">
                  <c:v>35.7520000000357</c:v>
                </c:pt>
                <c:pt idx="10798">
                  <c:v>35.760000000035795</c:v>
                </c:pt>
                <c:pt idx="10799">
                  <c:v>35.768000000035798</c:v>
                </c:pt>
                <c:pt idx="10800">
                  <c:v>35.7760000000358</c:v>
                </c:pt>
                <c:pt idx="10801">
                  <c:v>35.784000000035803</c:v>
                </c:pt>
                <c:pt idx="10802">
                  <c:v>35.792000000035799</c:v>
                </c:pt>
                <c:pt idx="10803">
                  <c:v>35.800000000035801</c:v>
                </c:pt>
                <c:pt idx="10804">
                  <c:v>35.808000000035797</c:v>
                </c:pt>
                <c:pt idx="10805">
                  <c:v>35.8160000000358</c:v>
                </c:pt>
                <c:pt idx="10806">
                  <c:v>35.824000000035802</c:v>
                </c:pt>
                <c:pt idx="10807">
                  <c:v>35.832000000035798</c:v>
                </c:pt>
                <c:pt idx="10808">
                  <c:v>35.840000000035801</c:v>
                </c:pt>
                <c:pt idx="10809">
                  <c:v>35.848000000035803</c:v>
                </c:pt>
                <c:pt idx="10810">
                  <c:v>35.856000000035898</c:v>
                </c:pt>
                <c:pt idx="10811">
                  <c:v>35.864000000035901</c:v>
                </c:pt>
                <c:pt idx="10812">
                  <c:v>35.872000000035904</c:v>
                </c:pt>
                <c:pt idx="10813">
                  <c:v>35.880000000035899</c:v>
                </c:pt>
                <c:pt idx="10814">
                  <c:v>35.888000000035895</c:v>
                </c:pt>
                <c:pt idx="10815">
                  <c:v>35.896000000035897</c:v>
                </c:pt>
                <c:pt idx="10816">
                  <c:v>35.9040000000359</c:v>
                </c:pt>
                <c:pt idx="10817">
                  <c:v>35.912000000035903</c:v>
                </c:pt>
                <c:pt idx="10818">
                  <c:v>35.920000000035905</c:v>
                </c:pt>
                <c:pt idx="10819">
                  <c:v>35.928000000035901</c:v>
                </c:pt>
                <c:pt idx="10820">
                  <c:v>35.936000000035897</c:v>
                </c:pt>
                <c:pt idx="10821">
                  <c:v>35.944000000035899</c:v>
                </c:pt>
                <c:pt idx="10822">
                  <c:v>35.952000000035902</c:v>
                </c:pt>
                <c:pt idx="10823">
                  <c:v>35.960000000035997</c:v>
                </c:pt>
                <c:pt idx="10824">
                  <c:v>35.968000000036</c:v>
                </c:pt>
                <c:pt idx="10825">
                  <c:v>35.976000000036002</c:v>
                </c:pt>
                <c:pt idx="10826">
                  <c:v>35.984000000035998</c:v>
                </c:pt>
                <c:pt idx="10827">
                  <c:v>35.992000000036001</c:v>
                </c:pt>
                <c:pt idx="10828">
                  <c:v>36.000000000036003</c:v>
                </c:pt>
                <c:pt idx="10829">
                  <c:v>36.008000000035999</c:v>
                </c:pt>
                <c:pt idx="10830">
                  <c:v>36.016000000036001</c:v>
                </c:pt>
                <c:pt idx="10831">
                  <c:v>36.024000000035997</c:v>
                </c:pt>
                <c:pt idx="10832">
                  <c:v>36.032000000036</c:v>
                </c:pt>
                <c:pt idx="10833">
                  <c:v>36.040000000036002</c:v>
                </c:pt>
                <c:pt idx="10834">
                  <c:v>36.048000000036005</c:v>
                </c:pt>
                <c:pt idx="10835">
                  <c:v>36.0560000000361</c:v>
                </c:pt>
                <c:pt idx="10836">
                  <c:v>36.064000000036103</c:v>
                </c:pt>
                <c:pt idx="10837">
                  <c:v>36.072000000036105</c:v>
                </c:pt>
                <c:pt idx="10838">
                  <c:v>36.080000000036094</c:v>
                </c:pt>
                <c:pt idx="10839">
                  <c:v>36.088000000036097</c:v>
                </c:pt>
                <c:pt idx="10840">
                  <c:v>36.096000000036099</c:v>
                </c:pt>
                <c:pt idx="10841">
                  <c:v>36.104000000036102</c:v>
                </c:pt>
                <c:pt idx="10842">
                  <c:v>36.112000000036105</c:v>
                </c:pt>
                <c:pt idx="10843">
                  <c:v>36.1200000000361</c:v>
                </c:pt>
                <c:pt idx="10844">
                  <c:v>36.128000000036103</c:v>
                </c:pt>
                <c:pt idx="10845">
                  <c:v>36.136000000036098</c:v>
                </c:pt>
                <c:pt idx="10846">
                  <c:v>36.144000000036101</c:v>
                </c:pt>
                <c:pt idx="10847">
                  <c:v>36.152000000036097</c:v>
                </c:pt>
                <c:pt idx="10848">
                  <c:v>36.160000000036199</c:v>
                </c:pt>
                <c:pt idx="10849">
                  <c:v>36.168000000036201</c:v>
                </c:pt>
                <c:pt idx="10850">
                  <c:v>36.176000000036197</c:v>
                </c:pt>
                <c:pt idx="10851">
                  <c:v>36.1840000000362</c:v>
                </c:pt>
                <c:pt idx="10852">
                  <c:v>36.192000000036202</c:v>
                </c:pt>
                <c:pt idx="10853">
                  <c:v>36.200000000036205</c:v>
                </c:pt>
                <c:pt idx="10854">
                  <c:v>36.208000000036201</c:v>
                </c:pt>
                <c:pt idx="10855">
                  <c:v>36.216000000036196</c:v>
                </c:pt>
                <c:pt idx="10856">
                  <c:v>36.224000000036199</c:v>
                </c:pt>
                <c:pt idx="10857">
                  <c:v>36.232000000036201</c:v>
                </c:pt>
                <c:pt idx="10858">
                  <c:v>36.240000000036204</c:v>
                </c:pt>
                <c:pt idx="10859">
                  <c:v>36.2480000000362</c:v>
                </c:pt>
                <c:pt idx="10860">
                  <c:v>36.256000000036302</c:v>
                </c:pt>
                <c:pt idx="10861">
                  <c:v>36.264000000036305</c:v>
                </c:pt>
                <c:pt idx="10862">
                  <c:v>36.2720000000363</c:v>
                </c:pt>
                <c:pt idx="10863">
                  <c:v>36.280000000036296</c:v>
                </c:pt>
                <c:pt idx="10864">
                  <c:v>36.288000000036298</c:v>
                </c:pt>
                <c:pt idx="10865">
                  <c:v>36.296000000036301</c:v>
                </c:pt>
                <c:pt idx="10866">
                  <c:v>36.304000000036304</c:v>
                </c:pt>
                <c:pt idx="10867">
                  <c:v>36.312000000036299</c:v>
                </c:pt>
                <c:pt idx="10868">
                  <c:v>36.320000000036302</c:v>
                </c:pt>
                <c:pt idx="10869">
                  <c:v>36.328000000036297</c:v>
                </c:pt>
                <c:pt idx="10870">
                  <c:v>36.3360000000363</c:v>
                </c:pt>
                <c:pt idx="10871">
                  <c:v>36.344000000036296</c:v>
                </c:pt>
                <c:pt idx="10872">
                  <c:v>36.352000000036298</c:v>
                </c:pt>
                <c:pt idx="10873">
                  <c:v>36.360000000036401</c:v>
                </c:pt>
                <c:pt idx="10874">
                  <c:v>36.368000000036396</c:v>
                </c:pt>
                <c:pt idx="10875">
                  <c:v>36.376000000036399</c:v>
                </c:pt>
                <c:pt idx="10876">
                  <c:v>36.384000000036401</c:v>
                </c:pt>
                <c:pt idx="10877">
                  <c:v>36.392000000036404</c:v>
                </c:pt>
                <c:pt idx="10878">
                  <c:v>36.4000000000364</c:v>
                </c:pt>
                <c:pt idx="10879">
                  <c:v>36.408000000036395</c:v>
                </c:pt>
                <c:pt idx="10880">
                  <c:v>36.416000000036398</c:v>
                </c:pt>
                <c:pt idx="10881">
                  <c:v>36.424000000036401</c:v>
                </c:pt>
                <c:pt idx="10882">
                  <c:v>36.432000000036403</c:v>
                </c:pt>
                <c:pt idx="10883">
                  <c:v>36.440000000036399</c:v>
                </c:pt>
                <c:pt idx="10884">
                  <c:v>36.448000000036402</c:v>
                </c:pt>
                <c:pt idx="10885">
                  <c:v>36.456000000036504</c:v>
                </c:pt>
                <c:pt idx="10886">
                  <c:v>36.464000000036499</c:v>
                </c:pt>
                <c:pt idx="10887">
                  <c:v>36.472000000036502</c:v>
                </c:pt>
                <c:pt idx="10888">
                  <c:v>36.480000000036497</c:v>
                </c:pt>
                <c:pt idx="10889">
                  <c:v>36.4880000000365</c:v>
                </c:pt>
                <c:pt idx="10890">
                  <c:v>36.496000000036503</c:v>
                </c:pt>
                <c:pt idx="10891">
                  <c:v>36.504000000036498</c:v>
                </c:pt>
                <c:pt idx="10892">
                  <c:v>36.512000000036501</c:v>
                </c:pt>
                <c:pt idx="10893">
                  <c:v>36.520000000036504</c:v>
                </c:pt>
                <c:pt idx="10894">
                  <c:v>36.528000000036499</c:v>
                </c:pt>
                <c:pt idx="10895">
                  <c:v>36.536000000036495</c:v>
                </c:pt>
                <c:pt idx="10896">
                  <c:v>36.544000000036498</c:v>
                </c:pt>
                <c:pt idx="10897">
                  <c:v>36.5520000000365</c:v>
                </c:pt>
                <c:pt idx="10898">
                  <c:v>36.560000000036595</c:v>
                </c:pt>
                <c:pt idx="10899">
                  <c:v>36.568000000036598</c:v>
                </c:pt>
                <c:pt idx="10900">
                  <c:v>36.576000000036601</c:v>
                </c:pt>
                <c:pt idx="10901">
                  <c:v>36.584000000036603</c:v>
                </c:pt>
                <c:pt idx="10902">
                  <c:v>36.592000000036599</c:v>
                </c:pt>
                <c:pt idx="10903">
                  <c:v>36.600000000036601</c:v>
                </c:pt>
                <c:pt idx="10904">
                  <c:v>36.608000000036597</c:v>
                </c:pt>
                <c:pt idx="10905">
                  <c:v>36.6160000000366</c:v>
                </c:pt>
                <c:pt idx="10906">
                  <c:v>36.624000000036602</c:v>
                </c:pt>
                <c:pt idx="10907">
                  <c:v>36.632000000036598</c:v>
                </c:pt>
                <c:pt idx="10908">
                  <c:v>36.640000000036601</c:v>
                </c:pt>
                <c:pt idx="10909">
                  <c:v>36.648000000036603</c:v>
                </c:pt>
                <c:pt idx="10910">
                  <c:v>36.656000000036698</c:v>
                </c:pt>
                <c:pt idx="10911">
                  <c:v>36.664000000036701</c:v>
                </c:pt>
                <c:pt idx="10912">
                  <c:v>36.672000000036704</c:v>
                </c:pt>
                <c:pt idx="10913">
                  <c:v>36.680000000036699</c:v>
                </c:pt>
                <c:pt idx="10914">
                  <c:v>36.688000000036695</c:v>
                </c:pt>
                <c:pt idx="10915">
                  <c:v>36.696000000036697</c:v>
                </c:pt>
                <c:pt idx="10916">
                  <c:v>36.7040000000367</c:v>
                </c:pt>
                <c:pt idx="10917">
                  <c:v>36.712000000036703</c:v>
                </c:pt>
                <c:pt idx="10918">
                  <c:v>36.720000000036706</c:v>
                </c:pt>
                <c:pt idx="10919">
                  <c:v>36.728000000036694</c:v>
                </c:pt>
                <c:pt idx="10920">
                  <c:v>36.736000000036697</c:v>
                </c:pt>
                <c:pt idx="10921">
                  <c:v>36.744000000036699</c:v>
                </c:pt>
                <c:pt idx="10922">
                  <c:v>36.752000000036702</c:v>
                </c:pt>
                <c:pt idx="10923">
                  <c:v>36.760000000036797</c:v>
                </c:pt>
                <c:pt idx="10924">
                  <c:v>36.7680000000368</c:v>
                </c:pt>
                <c:pt idx="10925">
                  <c:v>36.776000000036802</c:v>
                </c:pt>
                <c:pt idx="10926">
                  <c:v>36.784000000036798</c:v>
                </c:pt>
                <c:pt idx="10927">
                  <c:v>36.792000000036801</c:v>
                </c:pt>
                <c:pt idx="10928">
                  <c:v>36.800000000036803</c:v>
                </c:pt>
                <c:pt idx="10929">
                  <c:v>36.808000000036799</c:v>
                </c:pt>
                <c:pt idx="10930">
                  <c:v>36.816000000036802</c:v>
                </c:pt>
                <c:pt idx="10931">
                  <c:v>36.824000000036797</c:v>
                </c:pt>
                <c:pt idx="10932">
                  <c:v>36.8320000000368</c:v>
                </c:pt>
                <c:pt idx="10933">
                  <c:v>36.840000000036802</c:v>
                </c:pt>
                <c:pt idx="10934">
                  <c:v>36.848000000036805</c:v>
                </c:pt>
                <c:pt idx="10935">
                  <c:v>36.8560000000369</c:v>
                </c:pt>
                <c:pt idx="10936">
                  <c:v>36.864000000036903</c:v>
                </c:pt>
                <c:pt idx="10937">
                  <c:v>36.872000000036905</c:v>
                </c:pt>
                <c:pt idx="10938">
                  <c:v>36.880000000036894</c:v>
                </c:pt>
                <c:pt idx="10939">
                  <c:v>36.888000000036897</c:v>
                </c:pt>
                <c:pt idx="10940">
                  <c:v>36.896000000036899</c:v>
                </c:pt>
                <c:pt idx="10941">
                  <c:v>36.904000000036902</c:v>
                </c:pt>
                <c:pt idx="10942">
                  <c:v>36.912000000036905</c:v>
                </c:pt>
                <c:pt idx="10943">
                  <c:v>36.9200000000369</c:v>
                </c:pt>
                <c:pt idx="10944">
                  <c:v>36.928000000036896</c:v>
                </c:pt>
                <c:pt idx="10945">
                  <c:v>36.936000000036898</c:v>
                </c:pt>
                <c:pt idx="10946">
                  <c:v>36.944000000036901</c:v>
                </c:pt>
                <c:pt idx="10947">
                  <c:v>36.952000000036897</c:v>
                </c:pt>
                <c:pt idx="10948">
                  <c:v>36.960000000036999</c:v>
                </c:pt>
                <c:pt idx="10949">
                  <c:v>36.968000000037001</c:v>
                </c:pt>
                <c:pt idx="10950">
                  <c:v>36.976000000036997</c:v>
                </c:pt>
                <c:pt idx="10951">
                  <c:v>36.984000000037</c:v>
                </c:pt>
                <c:pt idx="10952">
                  <c:v>36.992000000037002</c:v>
                </c:pt>
                <c:pt idx="10953">
                  <c:v>37.000000000037005</c:v>
                </c:pt>
                <c:pt idx="10954">
                  <c:v>37.008000000037001</c:v>
                </c:pt>
                <c:pt idx="10955">
                  <c:v>37.016000000036996</c:v>
                </c:pt>
                <c:pt idx="10956">
                  <c:v>37.024000000036999</c:v>
                </c:pt>
                <c:pt idx="10957">
                  <c:v>37.032000000037002</c:v>
                </c:pt>
                <c:pt idx="10958">
                  <c:v>37.040000000037004</c:v>
                </c:pt>
                <c:pt idx="10959">
                  <c:v>37.048000000037</c:v>
                </c:pt>
                <c:pt idx="10960">
                  <c:v>37.056000000037102</c:v>
                </c:pt>
                <c:pt idx="10961">
                  <c:v>37.064000000037105</c:v>
                </c:pt>
                <c:pt idx="10962">
                  <c:v>37.0720000000371</c:v>
                </c:pt>
                <c:pt idx="10963">
                  <c:v>37.080000000037096</c:v>
                </c:pt>
                <c:pt idx="10964">
                  <c:v>37.088000000037098</c:v>
                </c:pt>
                <c:pt idx="10965">
                  <c:v>37.096000000037101</c:v>
                </c:pt>
                <c:pt idx="10966">
                  <c:v>37.104000000037104</c:v>
                </c:pt>
                <c:pt idx="10967">
                  <c:v>37.112000000037099</c:v>
                </c:pt>
                <c:pt idx="10968">
                  <c:v>37.120000000037102</c:v>
                </c:pt>
                <c:pt idx="10969">
                  <c:v>37.128000000037098</c:v>
                </c:pt>
                <c:pt idx="10970">
                  <c:v>37.1360000000371</c:v>
                </c:pt>
                <c:pt idx="10971">
                  <c:v>37.144000000037096</c:v>
                </c:pt>
                <c:pt idx="10972">
                  <c:v>37.152000000037098</c:v>
                </c:pt>
                <c:pt idx="10973">
                  <c:v>37.160000000037201</c:v>
                </c:pt>
                <c:pt idx="10974">
                  <c:v>37.168000000037196</c:v>
                </c:pt>
                <c:pt idx="10975">
                  <c:v>37.176000000037199</c:v>
                </c:pt>
                <c:pt idx="10976">
                  <c:v>37.184000000037202</c:v>
                </c:pt>
                <c:pt idx="10977">
                  <c:v>37.192000000037204</c:v>
                </c:pt>
                <c:pt idx="10978">
                  <c:v>37.200000000037207</c:v>
                </c:pt>
                <c:pt idx="10979">
                  <c:v>37.208000000037195</c:v>
                </c:pt>
                <c:pt idx="10980">
                  <c:v>37.216000000037198</c:v>
                </c:pt>
                <c:pt idx="10981">
                  <c:v>37.224000000037201</c:v>
                </c:pt>
                <c:pt idx="10982">
                  <c:v>37.232000000037203</c:v>
                </c:pt>
                <c:pt idx="10983">
                  <c:v>37.240000000037199</c:v>
                </c:pt>
                <c:pt idx="10984">
                  <c:v>37.248000000037202</c:v>
                </c:pt>
                <c:pt idx="10985">
                  <c:v>37.256000000037304</c:v>
                </c:pt>
                <c:pt idx="10986">
                  <c:v>37.264000000037299</c:v>
                </c:pt>
                <c:pt idx="10987">
                  <c:v>37.272000000037302</c:v>
                </c:pt>
                <c:pt idx="10988">
                  <c:v>37.280000000037298</c:v>
                </c:pt>
                <c:pt idx="10989">
                  <c:v>37.2880000000373</c:v>
                </c:pt>
                <c:pt idx="10990">
                  <c:v>37.296000000037296</c:v>
                </c:pt>
                <c:pt idx="10991">
                  <c:v>37.304000000037298</c:v>
                </c:pt>
                <c:pt idx="10992">
                  <c:v>37.312000000037301</c:v>
                </c:pt>
                <c:pt idx="10993">
                  <c:v>37.320000000037304</c:v>
                </c:pt>
                <c:pt idx="10994">
                  <c:v>37.328000000037299</c:v>
                </c:pt>
                <c:pt idx="10995">
                  <c:v>37.336000000037295</c:v>
                </c:pt>
                <c:pt idx="10996">
                  <c:v>37.344000000037298</c:v>
                </c:pt>
                <c:pt idx="10997">
                  <c:v>37.3520000000373</c:v>
                </c:pt>
                <c:pt idx="10998">
                  <c:v>37.360000000037395</c:v>
                </c:pt>
                <c:pt idx="10999">
                  <c:v>37.368000000037398</c:v>
                </c:pt>
                <c:pt idx="11000">
                  <c:v>37.376000000037401</c:v>
                </c:pt>
                <c:pt idx="11001">
                  <c:v>37.384000000037403</c:v>
                </c:pt>
                <c:pt idx="11002">
                  <c:v>37.392000000037399</c:v>
                </c:pt>
                <c:pt idx="11003">
                  <c:v>37.400000000037402</c:v>
                </c:pt>
                <c:pt idx="11004">
                  <c:v>37.408000000037397</c:v>
                </c:pt>
                <c:pt idx="11005">
                  <c:v>37.4160000000374</c:v>
                </c:pt>
                <c:pt idx="11006">
                  <c:v>37.424000000037402</c:v>
                </c:pt>
                <c:pt idx="11007">
                  <c:v>37.432000000037398</c:v>
                </c:pt>
                <c:pt idx="11008">
                  <c:v>37.440000000037401</c:v>
                </c:pt>
                <c:pt idx="11009">
                  <c:v>37.448000000037403</c:v>
                </c:pt>
                <c:pt idx="11010">
                  <c:v>37.456000000037498</c:v>
                </c:pt>
                <c:pt idx="11011">
                  <c:v>37.464000000037501</c:v>
                </c:pt>
                <c:pt idx="11012">
                  <c:v>37.472000000037504</c:v>
                </c:pt>
                <c:pt idx="11013">
                  <c:v>37.480000000037499</c:v>
                </c:pt>
                <c:pt idx="11014">
                  <c:v>37.488000000037495</c:v>
                </c:pt>
                <c:pt idx="11015">
                  <c:v>37.496000000037498</c:v>
                </c:pt>
                <c:pt idx="11016">
                  <c:v>37.5040000000375</c:v>
                </c:pt>
                <c:pt idx="11017">
                  <c:v>37.512000000037503</c:v>
                </c:pt>
                <c:pt idx="11018">
                  <c:v>37.520000000037506</c:v>
                </c:pt>
                <c:pt idx="11019">
                  <c:v>37.528000000037494</c:v>
                </c:pt>
                <c:pt idx="11020">
                  <c:v>37.536000000037497</c:v>
                </c:pt>
                <c:pt idx="11021">
                  <c:v>37.544000000037499</c:v>
                </c:pt>
                <c:pt idx="11022">
                  <c:v>37.552000000037502</c:v>
                </c:pt>
                <c:pt idx="11023">
                  <c:v>37.560000000037597</c:v>
                </c:pt>
                <c:pt idx="11024">
                  <c:v>37.5680000000376</c:v>
                </c:pt>
                <c:pt idx="11025">
                  <c:v>37.576000000037602</c:v>
                </c:pt>
                <c:pt idx="11026">
                  <c:v>37.584000000037598</c:v>
                </c:pt>
                <c:pt idx="11027">
                  <c:v>37.592000000037601</c:v>
                </c:pt>
                <c:pt idx="11028">
                  <c:v>37.600000000037603</c:v>
                </c:pt>
                <c:pt idx="11029">
                  <c:v>37.608000000037599</c:v>
                </c:pt>
                <c:pt idx="11030">
                  <c:v>37.616000000037602</c:v>
                </c:pt>
                <c:pt idx="11031">
                  <c:v>37.624000000037597</c:v>
                </c:pt>
                <c:pt idx="11032">
                  <c:v>37.6320000000376</c:v>
                </c:pt>
                <c:pt idx="11033">
                  <c:v>37.640000000037602</c:v>
                </c:pt>
                <c:pt idx="11034">
                  <c:v>37.648000000037605</c:v>
                </c:pt>
                <c:pt idx="11035">
                  <c:v>37.6560000000377</c:v>
                </c:pt>
                <c:pt idx="11036">
                  <c:v>37.664000000037703</c:v>
                </c:pt>
                <c:pt idx="11037">
                  <c:v>37.672000000037706</c:v>
                </c:pt>
                <c:pt idx="11038">
                  <c:v>37.680000000037694</c:v>
                </c:pt>
                <c:pt idx="11039">
                  <c:v>37.688000000037697</c:v>
                </c:pt>
                <c:pt idx="11040">
                  <c:v>37.696000000037699</c:v>
                </c:pt>
                <c:pt idx="11041">
                  <c:v>37.704000000037702</c:v>
                </c:pt>
                <c:pt idx="11042">
                  <c:v>37.712000000037705</c:v>
                </c:pt>
                <c:pt idx="11043">
                  <c:v>37.7200000000377</c:v>
                </c:pt>
                <c:pt idx="11044">
                  <c:v>37.728000000037696</c:v>
                </c:pt>
                <c:pt idx="11045">
                  <c:v>37.736000000037698</c:v>
                </c:pt>
                <c:pt idx="11046">
                  <c:v>37.744000000037701</c:v>
                </c:pt>
                <c:pt idx="11047">
                  <c:v>37.752000000037697</c:v>
                </c:pt>
                <c:pt idx="11048">
                  <c:v>37.760000000037799</c:v>
                </c:pt>
                <c:pt idx="11049">
                  <c:v>37.768000000037802</c:v>
                </c:pt>
                <c:pt idx="11050">
                  <c:v>37.776000000037797</c:v>
                </c:pt>
                <c:pt idx="11051">
                  <c:v>37.7840000000378</c:v>
                </c:pt>
                <c:pt idx="11052">
                  <c:v>37.792000000037802</c:v>
                </c:pt>
                <c:pt idx="11053">
                  <c:v>37.800000000037805</c:v>
                </c:pt>
                <c:pt idx="11054">
                  <c:v>37.808000000037801</c:v>
                </c:pt>
                <c:pt idx="11055">
                  <c:v>37.816000000037796</c:v>
                </c:pt>
                <c:pt idx="11056">
                  <c:v>37.824000000037799</c:v>
                </c:pt>
                <c:pt idx="11057">
                  <c:v>37.832000000037802</c:v>
                </c:pt>
                <c:pt idx="11058">
                  <c:v>37.840000000037804</c:v>
                </c:pt>
                <c:pt idx="11059">
                  <c:v>37.8480000000378</c:v>
                </c:pt>
                <c:pt idx="11060">
                  <c:v>37.856000000037902</c:v>
                </c:pt>
                <c:pt idx="11061">
                  <c:v>37.864000000037905</c:v>
                </c:pt>
                <c:pt idx="11062">
                  <c:v>37.8720000000379</c:v>
                </c:pt>
                <c:pt idx="11063">
                  <c:v>37.880000000037896</c:v>
                </c:pt>
                <c:pt idx="11064">
                  <c:v>37.888000000037898</c:v>
                </c:pt>
                <c:pt idx="11065">
                  <c:v>37.896000000037901</c:v>
                </c:pt>
                <c:pt idx="11066">
                  <c:v>37.904000000037904</c:v>
                </c:pt>
                <c:pt idx="11067">
                  <c:v>37.912000000037899</c:v>
                </c:pt>
                <c:pt idx="11068">
                  <c:v>37.920000000037902</c:v>
                </c:pt>
                <c:pt idx="11069">
                  <c:v>37.928000000037898</c:v>
                </c:pt>
                <c:pt idx="11070">
                  <c:v>37.9360000000379</c:v>
                </c:pt>
                <c:pt idx="11071">
                  <c:v>37.944000000037896</c:v>
                </c:pt>
                <c:pt idx="11072">
                  <c:v>37.952000000037899</c:v>
                </c:pt>
                <c:pt idx="11073">
                  <c:v>37.960000000038001</c:v>
                </c:pt>
                <c:pt idx="11074">
                  <c:v>37.968000000037996</c:v>
                </c:pt>
                <c:pt idx="11075">
                  <c:v>37.976000000037999</c:v>
                </c:pt>
                <c:pt idx="11076">
                  <c:v>37.984000000038002</c:v>
                </c:pt>
                <c:pt idx="11077">
                  <c:v>37.992000000038004</c:v>
                </c:pt>
                <c:pt idx="11078">
                  <c:v>38.000000000038</c:v>
                </c:pt>
                <c:pt idx="11079">
                  <c:v>38.008000000037995</c:v>
                </c:pt>
                <c:pt idx="11080">
                  <c:v>38.016000000037998</c:v>
                </c:pt>
                <c:pt idx="11081">
                  <c:v>38.024000000038001</c:v>
                </c:pt>
                <c:pt idx="11082">
                  <c:v>38.032000000038003</c:v>
                </c:pt>
                <c:pt idx="11083">
                  <c:v>38.040000000037999</c:v>
                </c:pt>
                <c:pt idx="11084">
                  <c:v>38.048000000038002</c:v>
                </c:pt>
                <c:pt idx="11085">
                  <c:v>38.056000000038104</c:v>
                </c:pt>
                <c:pt idx="11086">
                  <c:v>38.064000000038099</c:v>
                </c:pt>
                <c:pt idx="11087">
                  <c:v>38.072000000038102</c:v>
                </c:pt>
                <c:pt idx="11088">
                  <c:v>38.080000000038098</c:v>
                </c:pt>
                <c:pt idx="11089">
                  <c:v>38.0880000000381</c:v>
                </c:pt>
                <c:pt idx="11090">
                  <c:v>38.096000000038103</c:v>
                </c:pt>
                <c:pt idx="11091">
                  <c:v>38.104000000038099</c:v>
                </c:pt>
                <c:pt idx="11092">
                  <c:v>38.112000000038101</c:v>
                </c:pt>
                <c:pt idx="11093">
                  <c:v>38.120000000038104</c:v>
                </c:pt>
                <c:pt idx="11094">
                  <c:v>38.128000000038099</c:v>
                </c:pt>
                <c:pt idx="11095">
                  <c:v>38.136000000038095</c:v>
                </c:pt>
                <c:pt idx="11096">
                  <c:v>38.144000000038098</c:v>
                </c:pt>
                <c:pt idx="11097">
                  <c:v>38.1520000000381</c:v>
                </c:pt>
                <c:pt idx="11098">
                  <c:v>38.160000000038195</c:v>
                </c:pt>
                <c:pt idx="11099">
                  <c:v>38.168000000038198</c:v>
                </c:pt>
                <c:pt idx="11100">
                  <c:v>38.176000000038201</c:v>
                </c:pt>
                <c:pt idx="11101">
                  <c:v>38.184000000038203</c:v>
                </c:pt>
                <c:pt idx="11102">
                  <c:v>38.192000000038199</c:v>
                </c:pt>
                <c:pt idx="11103">
                  <c:v>38.200000000038202</c:v>
                </c:pt>
                <c:pt idx="11104">
                  <c:v>38.208000000038197</c:v>
                </c:pt>
                <c:pt idx="11105">
                  <c:v>38.2160000000382</c:v>
                </c:pt>
                <c:pt idx="11106">
                  <c:v>38.224000000038203</c:v>
                </c:pt>
                <c:pt idx="11107">
                  <c:v>38.232000000038198</c:v>
                </c:pt>
                <c:pt idx="11108">
                  <c:v>38.240000000038201</c:v>
                </c:pt>
                <c:pt idx="11109">
                  <c:v>38.248000000038203</c:v>
                </c:pt>
                <c:pt idx="11110">
                  <c:v>38.256000000038298</c:v>
                </c:pt>
                <c:pt idx="11111">
                  <c:v>38.264000000038301</c:v>
                </c:pt>
                <c:pt idx="11112">
                  <c:v>38.272000000038304</c:v>
                </c:pt>
                <c:pt idx="11113">
                  <c:v>38.280000000038299</c:v>
                </c:pt>
                <c:pt idx="11114">
                  <c:v>38.288000000038295</c:v>
                </c:pt>
                <c:pt idx="11115">
                  <c:v>38.296000000038298</c:v>
                </c:pt>
                <c:pt idx="11116">
                  <c:v>38.3040000000383</c:v>
                </c:pt>
                <c:pt idx="11117">
                  <c:v>38.312000000038303</c:v>
                </c:pt>
                <c:pt idx="11118">
                  <c:v>38.320000000038306</c:v>
                </c:pt>
                <c:pt idx="11119">
                  <c:v>38.328000000038294</c:v>
                </c:pt>
                <c:pt idx="11120">
                  <c:v>38.336000000038297</c:v>
                </c:pt>
                <c:pt idx="11121">
                  <c:v>38.344000000038299</c:v>
                </c:pt>
                <c:pt idx="11122">
                  <c:v>38.352000000038302</c:v>
                </c:pt>
                <c:pt idx="11123">
                  <c:v>38.360000000038397</c:v>
                </c:pt>
                <c:pt idx="11124">
                  <c:v>38.3680000000384</c:v>
                </c:pt>
                <c:pt idx="11125">
                  <c:v>38.376000000038403</c:v>
                </c:pt>
                <c:pt idx="11126">
                  <c:v>38.384000000038398</c:v>
                </c:pt>
                <c:pt idx="11127">
                  <c:v>38.392000000038401</c:v>
                </c:pt>
                <c:pt idx="11128">
                  <c:v>38.400000000038403</c:v>
                </c:pt>
                <c:pt idx="11129">
                  <c:v>38.408000000038399</c:v>
                </c:pt>
                <c:pt idx="11130">
                  <c:v>38.416000000038402</c:v>
                </c:pt>
                <c:pt idx="11131">
                  <c:v>38.424000000038397</c:v>
                </c:pt>
                <c:pt idx="11132">
                  <c:v>38.4320000000384</c:v>
                </c:pt>
                <c:pt idx="11133">
                  <c:v>38.440000000038403</c:v>
                </c:pt>
                <c:pt idx="11134">
                  <c:v>38.448000000038405</c:v>
                </c:pt>
                <c:pt idx="11135">
                  <c:v>38.4560000000385</c:v>
                </c:pt>
                <c:pt idx="11136">
                  <c:v>38.464000000038503</c:v>
                </c:pt>
                <c:pt idx="11137">
                  <c:v>38.472000000038506</c:v>
                </c:pt>
                <c:pt idx="11138">
                  <c:v>38.480000000038494</c:v>
                </c:pt>
                <c:pt idx="11139">
                  <c:v>38.488000000038497</c:v>
                </c:pt>
                <c:pt idx="11140">
                  <c:v>38.496000000038499</c:v>
                </c:pt>
                <c:pt idx="11141">
                  <c:v>38.504000000038502</c:v>
                </c:pt>
                <c:pt idx="11142">
                  <c:v>38.512000000038505</c:v>
                </c:pt>
                <c:pt idx="11143">
                  <c:v>38.5200000000385</c:v>
                </c:pt>
                <c:pt idx="11144">
                  <c:v>38.528000000038496</c:v>
                </c:pt>
                <c:pt idx="11145">
                  <c:v>38.536000000038499</c:v>
                </c:pt>
                <c:pt idx="11146">
                  <c:v>38.544000000038501</c:v>
                </c:pt>
                <c:pt idx="11147">
                  <c:v>38.552000000038497</c:v>
                </c:pt>
                <c:pt idx="11148">
                  <c:v>38.560000000038599</c:v>
                </c:pt>
                <c:pt idx="11149">
                  <c:v>38.568000000038602</c:v>
                </c:pt>
                <c:pt idx="11150">
                  <c:v>38.576000000038597</c:v>
                </c:pt>
                <c:pt idx="11151">
                  <c:v>38.5840000000386</c:v>
                </c:pt>
                <c:pt idx="11152">
                  <c:v>38.592000000038603</c:v>
                </c:pt>
                <c:pt idx="11153">
                  <c:v>38.600000000038605</c:v>
                </c:pt>
                <c:pt idx="11154">
                  <c:v>38.608000000038601</c:v>
                </c:pt>
                <c:pt idx="11155">
                  <c:v>38.616000000038596</c:v>
                </c:pt>
                <c:pt idx="11156">
                  <c:v>38.624000000038599</c:v>
                </c:pt>
                <c:pt idx="11157">
                  <c:v>38.632000000038602</c:v>
                </c:pt>
                <c:pt idx="11158">
                  <c:v>38.640000000038604</c:v>
                </c:pt>
                <c:pt idx="11159">
                  <c:v>38.6480000000386</c:v>
                </c:pt>
                <c:pt idx="11160">
                  <c:v>38.656000000038702</c:v>
                </c:pt>
                <c:pt idx="11161">
                  <c:v>38.664000000038705</c:v>
                </c:pt>
                <c:pt idx="11162">
                  <c:v>38.6720000000387</c:v>
                </c:pt>
                <c:pt idx="11163">
                  <c:v>38.680000000038696</c:v>
                </c:pt>
                <c:pt idx="11164">
                  <c:v>38.688000000038699</c:v>
                </c:pt>
                <c:pt idx="11165">
                  <c:v>38.696000000038701</c:v>
                </c:pt>
                <c:pt idx="11166">
                  <c:v>38.704000000038704</c:v>
                </c:pt>
                <c:pt idx="11167">
                  <c:v>38.712000000038699</c:v>
                </c:pt>
                <c:pt idx="11168">
                  <c:v>38.720000000038702</c:v>
                </c:pt>
                <c:pt idx="11169">
                  <c:v>38.728000000038698</c:v>
                </c:pt>
                <c:pt idx="11170">
                  <c:v>38.7360000000387</c:v>
                </c:pt>
                <c:pt idx="11171">
                  <c:v>38.744000000038696</c:v>
                </c:pt>
                <c:pt idx="11172">
                  <c:v>38.752000000038699</c:v>
                </c:pt>
                <c:pt idx="11173">
                  <c:v>38.760000000038801</c:v>
                </c:pt>
                <c:pt idx="11174">
                  <c:v>38.768000000038796</c:v>
                </c:pt>
                <c:pt idx="11175">
                  <c:v>38.776000000038799</c:v>
                </c:pt>
                <c:pt idx="11176">
                  <c:v>38.784000000038802</c:v>
                </c:pt>
                <c:pt idx="11177">
                  <c:v>38.792000000038804</c:v>
                </c:pt>
                <c:pt idx="11178">
                  <c:v>38.800000000038807</c:v>
                </c:pt>
                <c:pt idx="11179">
                  <c:v>38.808000000038795</c:v>
                </c:pt>
                <c:pt idx="11180">
                  <c:v>38.816000000038798</c:v>
                </c:pt>
                <c:pt idx="11181">
                  <c:v>38.824000000038801</c:v>
                </c:pt>
                <c:pt idx="11182">
                  <c:v>38.832000000038803</c:v>
                </c:pt>
                <c:pt idx="11183">
                  <c:v>38.840000000038799</c:v>
                </c:pt>
                <c:pt idx="11184">
                  <c:v>38.848000000038802</c:v>
                </c:pt>
                <c:pt idx="11185">
                  <c:v>38.856000000038904</c:v>
                </c:pt>
                <c:pt idx="11186">
                  <c:v>38.864000000038899</c:v>
                </c:pt>
                <c:pt idx="11187">
                  <c:v>38.872000000038902</c:v>
                </c:pt>
                <c:pt idx="11188">
                  <c:v>38.880000000038898</c:v>
                </c:pt>
                <c:pt idx="11189">
                  <c:v>38.8880000000389</c:v>
                </c:pt>
                <c:pt idx="11190">
                  <c:v>38.896000000038896</c:v>
                </c:pt>
                <c:pt idx="11191">
                  <c:v>38.904000000038899</c:v>
                </c:pt>
                <c:pt idx="11192">
                  <c:v>38.912000000038901</c:v>
                </c:pt>
                <c:pt idx="11193">
                  <c:v>38.920000000038904</c:v>
                </c:pt>
                <c:pt idx="11194">
                  <c:v>38.928000000038899</c:v>
                </c:pt>
                <c:pt idx="11195">
                  <c:v>38.936000000038895</c:v>
                </c:pt>
                <c:pt idx="11196">
                  <c:v>38.944000000038898</c:v>
                </c:pt>
                <c:pt idx="11197">
                  <c:v>38.9520000000389</c:v>
                </c:pt>
                <c:pt idx="11198">
                  <c:v>38.960000000038995</c:v>
                </c:pt>
                <c:pt idx="11199">
                  <c:v>38.968000000038998</c:v>
                </c:pt>
                <c:pt idx="11200">
                  <c:v>38.976000000039001</c:v>
                </c:pt>
                <c:pt idx="11201">
                  <c:v>38.984000000039003</c:v>
                </c:pt>
                <c:pt idx="11202">
                  <c:v>38.992000000038999</c:v>
                </c:pt>
                <c:pt idx="11203">
                  <c:v>39.000000000039002</c:v>
                </c:pt>
                <c:pt idx="11204">
                  <c:v>39.008000000038997</c:v>
                </c:pt>
                <c:pt idx="11205">
                  <c:v>39.016000000039</c:v>
                </c:pt>
                <c:pt idx="11206">
                  <c:v>39.024000000039003</c:v>
                </c:pt>
                <c:pt idx="11207">
                  <c:v>39.032000000038998</c:v>
                </c:pt>
                <c:pt idx="11208">
                  <c:v>39.040000000039001</c:v>
                </c:pt>
                <c:pt idx="11209">
                  <c:v>39.048000000039004</c:v>
                </c:pt>
                <c:pt idx="11210">
                  <c:v>39.056000000039099</c:v>
                </c:pt>
                <c:pt idx="11211">
                  <c:v>39.064000000039101</c:v>
                </c:pt>
                <c:pt idx="11212">
                  <c:v>39.072000000039104</c:v>
                </c:pt>
                <c:pt idx="11213">
                  <c:v>39.080000000039099</c:v>
                </c:pt>
                <c:pt idx="11214">
                  <c:v>39.088000000039095</c:v>
                </c:pt>
                <c:pt idx="11215">
                  <c:v>39.096000000039098</c:v>
                </c:pt>
                <c:pt idx="11216">
                  <c:v>39.1040000000391</c:v>
                </c:pt>
                <c:pt idx="11217">
                  <c:v>39.112000000039103</c:v>
                </c:pt>
                <c:pt idx="11218">
                  <c:v>39.120000000039106</c:v>
                </c:pt>
                <c:pt idx="11219">
                  <c:v>39.128000000039094</c:v>
                </c:pt>
                <c:pt idx="11220">
                  <c:v>39.136000000039097</c:v>
                </c:pt>
                <c:pt idx="11221">
                  <c:v>39.1440000000391</c:v>
                </c:pt>
                <c:pt idx="11222">
                  <c:v>39.152000000039102</c:v>
                </c:pt>
                <c:pt idx="11223">
                  <c:v>39.160000000039197</c:v>
                </c:pt>
                <c:pt idx="11224">
                  <c:v>39.1680000000392</c:v>
                </c:pt>
                <c:pt idx="11225">
                  <c:v>39.176000000039203</c:v>
                </c:pt>
                <c:pt idx="11226">
                  <c:v>39.184000000039198</c:v>
                </c:pt>
                <c:pt idx="11227">
                  <c:v>39.192000000039201</c:v>
                </c:pt>
                <c:pt idx="11228">
                  <c:v>39.200000000039196</c:v>
                </c:pt>
                <c:pt idx="11229">
                  <c:v>39.208000000039199</c:v>
                </c:pt>
                <c:pt idx="11230">
                  <c:v>39.216000000039202</c:v>
                </c:pt>
                <c:pt idx="11231">
                  <c:v>39.224000000039197</c:v>
                </c:pt>
                <c:pt idx="11232">
                  <c:v>39.2320000000392</c:v>
                </c:pt>
                <c:pt idx="11233">
                  <c:v>39.240000000039203</c:v>
                </c:pt>
                <c:pt idx="11234">
                  <c:v>39.248000000039205</c:v>
                </c:pt>
                <c:pt idx="11235">
                  <c:v>39.2560000000393</c:v>
                </c:pt>
                <c:pt idx="11236">
                  <c:v>39.264000000039303</c:v>
                </c:pt>
                <c:pt idx="11237">
                  <c:v>39.272000000039306</c:v>
                </c:pt>
                <c:pt idx="11238">
                  <c:v>39.280000000039294</c:v>
                </c:pt>
                <c:pt idx="11239">
                  <c:v>39.288000000039297</c:v>
                </c:pt>
                <c:pt idx="11240">
                  <c:v>39.296000000039299</c:v>
                </c:pt>
                <c:pt idx="11241">
                  <c:v>39.304000000039302</c:v>
                </c:pt>
                <c:pt idx="11242">
                  <c:v>39.312000000039305</c:v>
                </c:pt>
                <c:pt idx="11243">
                  <c:v>39.3200000000393</c:v>
                </c:pt>
                <c:pt idx="11244">
                  <c:v>39.328000000039296</c:v>
                </c:pt>
                <c:pt idx="11245">
                  <c:v>39.336000000039299</c:v>
                </c:pt>
                <c:pt idx="11246">
                  <c:v>39.344000000039301</c:v>
                </c:pt>
                <c:pt idx="11247">
                  <c:v>39.352000000039297</c:v>
                </c:pt>
                <c:pt idx="11248">
                  <c:v>39.360000000039399</c:v>
                </c:pt>
                <c:pt idx="11249">
                  <c:v>39.368000000039402</c:v>
                </c:pt>
                <c:pt idx="11250">
                  <c:v>39.376000000039397</c:v>
                </c:pt>
                <c:pt idx="11251">
                  <c:v>39.3840000000394</c:v>
                </c:pt>
                <c:pt idx="11252">
                  <c:v>39.392000000039403</c:v>
                </c:pt>
                <c:pt idx="11253">
                  <c:v>39.400000000039398</c:v>
                </c:pt>
                <c:pt idx="11254">
                  <c:v>39.408000000039401</c:v>
                </c:pt>
                <c:pt idx="11255">
                  <c:v>39.416000000039396</c:v>
                </c:pt>
                <c:pt idx="11256">
                  <c:v>39.424000000039399</c:v>
                </c:pt>
                <c:pt idx="11257">
                  <c:v>39.432000000039402</c:v>
                </c:pt>
                <c:pt idx="11258">
                  <c:v>39.440000000039404</c:v>
                </c:pt>
                <c:pt idx="11259">
                  <c:v>39.4480000000394</c:v>
                </c:pt>
                <c:pt idx="11260">
                  <c:v>39.456000000039502</c:v>
                </c:pt>
                <c:pt idx="11261">
                  <c:v>39.464000000039505</c:v>
                </c:pt>
                <c:pt idx="11262">
                  <c:v>39.4720000000395</c:v>
                </c:pt>
                <c:pt idx="11263">
                  <c:v>39.480000000039496</c:v>
                </c:pt>
                <c:pt idx="11264">
                  <c:v>39.488000000039499</c:v>
                </c:pt>
                <c:pt idx="11265">
                  <c:v>39.496000000039501</c:v>
                </c:pt>
                <c:pt idx="11266">
                  <c:v>39.504000000039504</c:v>
                </c:pt>
                <c:pt idx="11267">
                  <c:v>39.5120000000395</c:v>
                </c:pt>
                <c:pt idx="11268">
                  <c:v>39.520000000039502</c:v>
                </c:pt>
                <c:pt idx="11269">
                  <c:v>39.528000000039498</c:v>
                </c:pt>
                <c:pt idx="11270">
                  <c:v>39.5360000000395</c:v>
                </c:pt>
                <c:pt idx="11271">
                  <c:v>39.544000000039496</c:v>
                </c:pt>
                <c:pt idx="11272">
                  <c:v>39.552000000039499</c:v>
                </c:pt>
                <c:pt idx="11273">
                  <c:v>39.560000000039601</c:v>
                </c:pt>
                <c:pt idx="11274">
                  <c:v>39.568000000039596</c:v>
                </c:pt>
                <c:pt idx="11275">
                  <c:v>39.576000000039599</c:v>
                </c:pt>
                <c:pt idx="11276">
                  <c:v>39.584000000039602</c:v>
                </c:pt>
                <c:pt idx="11277">
                  <c:v>39.592000000039604</c:v>
                </c:pt>
                <c:pt idx="11278">
                  <c:v>39.6000000000396</c:v>
                </c:pt>
                <c:pt idx="11279">
                  <c:v>39.608000000039596</c:v>
                </c:pt>
                <c:pt idx="11280">
                  <c:v>39.616000000039598</c:v>
                </c:pt>
                <c:pt idx="11281">
                  <c:v>39.624000000039601</c:v>
                </c:pt>
                <c:pt idx="11282">
                  <c:v>39.632000000039604</c:v>
                </c:pt>
                <c:pt idx="11283">
                  <c:v>39.640000000039599</c:v>
                </c:pt>
                <c:pt idx="11284">
                  <c:v>39.648000000039602</c:v>
                </c:pt>
                <c:pt idx="11285">
                  <c:v>39.656000000039704</c:v>
                </c:pt>
                <c:pt idx="11286">
                  <c:v>39.6640000000397</c:v>
                </c:pt>
                <c:pt idx="11287">
                  <c:v>39.672000000039702</c:v>
                </c:pt>
                <c:pt idx="11288">
                  <c:v>39.680000000039698</c:v>
                </c:pt>
                <c:pt idx="11289">
                  <c:v>39.6880000000397</c:v>
                </c:pt>
                <c:pt idx="11290">
                  <c:v>39.696000000039703</c:v>
                </c:pt>
                <c:pt idx="11291">
                  <c:v>39.704000000039699</c:v>
                </c:pt>
                <c:pt idx="11292">
                  <c:v>39.712000000039701</c:v>
                </c:pt>
                <c:pt idx="11293">
                  <c:v>39.720000000039704</c:v>
                </c:pt>
                <c:pt idx="11294">
                  <c:v>39.7280000000397</c:v>
                </c:pt>
                <c:pt idx="11295">
                  <c:v>39.736000000039695</c:v>
                </c:pt>
                <c:pt idx="11296">
                  <c:v>39.744000000039698</c:v>
                </c:pt>
                <c:pt idx="11297">
                  <c:v>39.7520000000397</c:v>
                </c:pt>
                <c:pt idx="11298">
                  <c:v>39.760000000039796</c:v>
                </c:pt>
                <c:pt idx="11299">
                  <c:v>39.768000000039798</c:v>
                </c:pt>
                <c:pt idx="11300">
                  <c:v>39.776000000039801</c:v>
                </c:pt>
                <c:pt idx="11301">
                  <c:v>39.784000000039804</c:v>
                </c:pt>
                <c:pt idx="11302">
                  <c:v>39.792000000039799</c:v>
                </c:pt>
                <c:pt idx="11303">
                  <c:v>39.800000000039795</c:v>
                </c:pt>
                <c:pt idx="11304">
                  <c:v>39.808000000039797</c:v>
                </c:pt>
                <c:pt idx="11305">
                  <c:v>39.8160000000398</c:v>
                </c:pt>
                <c:pt idx="11306">
                  <c:v>39.824000000039803</c:v>
                </c:pt>
                <c:pt idx="11307">
                  <c:v>39.832000000039798</c:v>
                </c:pt>
                <c:pt idx="11308">
                  <c:v>39.840000000039801</c:v>
                </c:pt>
                <c:pt idx="11309">
                  <c:v>39.848000000039804</c:v>
                </c:pt>
                <c:pt idx="11310">
                  <c:v>39.856000000039899</c:v>
                </c:pt>
                <c:pt idx="11311">
                  <c:v>39.864000000039901</c:v>
                </c:pt>
                <c:pt idx="11312">
                  <c:v>39.872000000039904</c:v>
                </c:pt>
                <c:pt idx="11313">
                  <c:v>39.8800000000399</c:v>
                </c:pt>
                <c:pt idx="11314">
                  <c:v>39.888000000039895</c:v>
                </c:pt>
                <c:pt idx="11315">
                  <c:v>39.896000000039898</c:v>
                </c:pt>
                <c:pt idx="11316">
                  <c:v>39.9040000000399</c:v>
                </c:pt>
                <c:pt idx="11317">
                  <c:v>39.912000000039903</c:v>
                </c:pt>
                <c:pt idx="11318">
                  <c:v>39.920000000039906</c:v>
                </c:pt>
                <c:pt idx="11319">
                  <c:v>39.928000000039894</c:v>
                </c:pt>
                <c:pt idx="11320">
                  <c:v>39.936000000039897</c:v>
                </c:pt>
                <c:pt idx="11321">
                  <c:v>39.9440000000399</c:v>
                </c:pt>
                <c:pt idx="11322">
                  <c:v>39.952000000039902</c:v>
                </c:pt>
                <c:pt idx="11323">
                  <c:v>39.960000000039997</c:v>
                </c:pt>
                <c:pt idx="11324">
                  <c:v>39.96800000004</c:v>
                </c:pt>
                <c:pt idx="11325">
                  <c:v>39.976000000040003</c:v>
                </c:pt>
                <c:pt idx="11326">
                  <c:v>39.984000000039998</c:v>
                </c:pt>
                <c:pt idx="11327">
                  <c:v>39.992000000040001</c:v>
                </c:pt>
                <c:pt idx="11328">
                  <c:v>40.000000000039996</c:v>
                </c:pt>
                <c:pt idx="11329">
                  <c:v>40.008000000039999</c:v>
                </c:pt>
                <c:pt idx="11330">
                  <c:v>40.016000000040002</c:v>
                </c:pt>
                <c:pt idx="11331">
                  <c:v>40.024000000039997</c:v>
                </c:pt>
                <c:pt idx="11332">
                  <c:v>40.03200000004</c:v>
                </c:pt>
                <c:pt idx="11333">
                  <c:v>40.040000000040003</c:v>
                </c:pt>
                <c:pt idx="11334">
                  <c:v>40.048000000040005</c:v>
                </c:pt>
                <c:pt idx="11335">
                  <c:v>40.0560000000401</c:v>
                </c:pt>
                <c:pt idx="11336">
                  <c:v>40.064000000040103</c:v>
                </c:pt>
                <c:pt idx="11337">
                  <c:v>40.072000000040106</c:v>
                </c:pt>
                <c:pt idx="11338">
                  <c:v>40.080000000040094</c:v>
                </c:pt>
                <c:pt idx="11339">
                  <c:v>40.088000000040097</c:v>
                </c:pt>
                <c:pt idx="11340">
                  <c:v>40.0960000000401</c:v>
                </c:pt>
                <c:pt idx="11341">
                  <c:v>40.104000000040102</c:v>
                </c:pt>
                <c:pt idx="11342">
                  <c:v>40.112000000040105</c:v>
                </c:pt>
                <c:pt idx="11343">
                  <c:v>40.1200000000401</c:v>
                </c:pt>
                <c:pt idx="11344">
                  <c:v>40.128000000040096</c:v>
                </c:pt>
                <c:pt idx="11345">
                  <c:v>40.136000000040099</c:v>
                </c:pt>
                <c:pt idx="11346">
                  <c:v>40.144000000040101</c:v>
                </c:pt>
                <c:pt idx="11347">
                  <c:v>40.152000000040097</c:v>
                </c:pt>
                <c:pt idx="11348">
                  <c:v>40.160000000040199</c:v>
                </c:pt>
                <c:pt idx="11349">
                  <c:v>40.168000000040202</c:v>
                </c:pt>
                <c:pt idx="11350">
                  <c:v>40.176000000040197</c:v>
                </c:pt>
                <c:pt idx="11351">
                  <c:v>40.1840000000402</c:v>
                </c:pt>
                <c:pt idx="11352">
                  <c:v>40.192000000040203</c:v>
                </c:pt>
                <c:pt idx="11353">
                  <c:v>40.200000000040198</c:v>
                </c:pt>
                <c:pt idx="11354">
                  <c:v>40.208000000040201</c:v>
                </c:pt>
                <c:pt idx="11355">
                  <c:v>40.216000000040196</c:v>
                </c:pt>
                <c:pt idx="11356">
                  <c:v>40.224000000040199</c:v>
                </c:pt>
                <c:pt idx="11357">
                  <c:v>40.232000000040202</c:v>
                </c:pt>
                <c:pt idx="11358">
                  <c:v>40.240000000040204</c:v>
                </c:pt>
                <c:pt idx="11359">
                  <c:v>40.2480000000402</c:v>
                </c:pt>
                <c:pt idx="11360">
                  <c:v>40.256000000040302</c:v>
                </c:pt>
                <c:pt idx="11361">
                  <c:v>40.264000000040305</c:v>
                </c:pt>
                <c:pt idx="11362">
                  <c:v>40.2720000000403</c:v>
                </c:pt>
                <c:pt idx="11363">
                  <c:v>40.280000000040296</c:v>
                </c:pt>
                <c:pt idx="11364">
                  <c:v>40.288000000040299</c:v>
                </c:pt>
                <c:pt idx="11365">
                  <c:v>40.296000000040301</c:v>
                </c:pt>
                <c:pt idx="11366">
                  <c:v>40.304000000040304</c:v>
                </c:pt>
                <c:pt idx="11367">
                  <c:v>40.3120000000403</c:v>
                </c:pt>
                <c:pt idx="11368">
                  <c:v>40.320000000040302</c:v>
                </c:pt>
                <c:pt idx="11369">
                  <c:v>40.328000000040298</c:v>
                </c:pt>
                <c:pt idx="11370">
                  <c:v>40.336000000040301</c:v>
                </c:pt>
                <c:pt idx="11371">
                  <c:v>40.344000000040296</c:v>
                </c:pt>
                <c:pt idx="11372">
                  <c:v>40.352000000040299</c:v>
                </c:pt>
                <c:pt idx="11373">
                  <c:v>40.360000000040401</c:v>
                </c:pt>
                <c:pt idx="11374">
                  <c:v>40.368000000040396</c:v>
                </c:pt>
                <c:pt idx="11375">
                  <c:v>40.376000000040399</c:v>
                </c:pt>
                <c:pt idx="11376">
                  <c:v>40.384000000040402</c:v>
                </c:pt>
                <c:pt idx="11377">
                  <c:v>40.392000000040404</c:v>
                </c:pt>
                <c:pt idx="11378">
                  <c:v>40.4000000000404</c:v>
                </c:pt>
                <c:pt idx="11379">
                  <c:v>40.408000000040396</c:v>
                </c:pt>
                <c:pt idx="11380">
                  <c:v>40.416000000040398</c:v>
                </c:pt>
                <c:pt idx="11381">
                  <c:v>40.424000000040401</c:v>
                </c:pt>
                <c:pt idx="11382">
                  <c:v>40.432000000040404</c:v>
                </c:pt>
                <c:pt idx="11383">
                  <c:v>40.440000000040399</c:v>
                </c:pt>
                <c:pt idx="11384">
                  <c:v>40.448000000040402</c:v>
                </c:pt>
                <c:pt idx="11385">
                  <c:v>40.456000000040504</c:v>
                </c:pt>
                <c:pt idx="11386">
                  <c:v>40.4640000000405</c:v>
                </c:pt>
                <c:pt idx="11387">
                  <c:v>40.472000000040502</c:v>
                </c:pt>
                <c:pt idx="11388">
                  <c:v>40.480000000040498</c:v>
                </c:pt>
                <c:pt idx="11389">
                  <c:v>40.4880000000405</c:v>
                </c:pt>
                <c:pt idx="11390">
                  <c:v>40.496000000040496</c:v>
                </c:pt>
                <c:pt idx="11391">
                  <c:v>40.504000000040499</c:v>
                </c:pt>
                <c:pt idx="11392">
                  <c:v>40.512000000040501</c:v>
                </c:pt>
                <c:pt idx="11393">
                  <c:v>40.520000000040504</c:v>
                </c:pt>
                <c:pt idx="11394">
                  <c:v>40.5280000000405</c:v>
                </c:pt>
                <c:pt idx="11395">
                  <c:v>40.536000000040495</c:v>
                </c:pt>
                <c:pt idx="11396">
                  <c:v>40.544000000040498</c:v>
                </c:pt>
                <c:pt idx="11397">
                  <c:v>40.552000000040501</c:v>
                </c:pt>
                <c:pt idx="11398">
                  <c:v>40.560000000040596</c:v>
                </c:pt>
                <c:pt idx="11399">
                  <c:v>40.568000000040598</c:v>
                </c:pt>
                <c:pt idx="11400">
                  <c:v>40.576000000040601</c:v>
                </c:pt>
                <c:pt idx="11401">
                  <c:v>40.584000000040604</c:v>
                </c:pt>
                <c:pt idx="11402">
                  <c:v>40.592000000040599</c:v>
                </c:pt>
                <c:pt idx="11403">
                  <c:v>40.600000000040595</c:v>
                </c:pt>
                <c:pt idx="11404">
                  <c:v>40.608000000040597</c:v>
                </c:pt>
                <c:pt idx="11405">
                  <c:v>40.6160000000406</c:v>
                </c:pt>
                <c:pt idx="11406">
                  <c:v>40.624000000040603</c:v>
                </c:pt>
                <c:pt idx="11407">
                  <c:v>40.632000000040598</c:v>
                </c:pt>
                <c:pt idx="11408">
                  <c:v>40.640000000040601</c:v>
                </c:pt>
                <c:pt idx="11409">
                  <c:v>40.648000000040604</c:v>
                </c:pt>
                <c:pt idx="11410">
                  <c:v>40.656000000040699</c:v>
                </c:pt>
                <c:pt idx="11411">
                  <c:v>40.664000000040701</c:v>
                </c:pt>
                <c:pt idx="11412">
                  <c:v>40.672000000040704</c:v>
                </c:pt>
                <c:pt idx="11413">
                  <c:v>40.6800000000407</c:v>
                </c:pt>
                <c:pt idx="11414">
                  <c:v>40.688000000040695</c:v>
                </c:pt>
                <c:pt idx="11415">
                  <c:v>40.696000000040698</c:v>
                </c:pt>
                <c:pt idx="11416">
                  <c:v>40.704000000040701</c:v>
                </c:pt>
                <c:pt idx="11417">
                  <c:v>40.712000000040703</c:v>
                </c:pt>
                <c:pt idx="11418">
                  <c:v>40.720000000040706</c:v>
                </c:pt>
                <c:pt idx="11419">
                  <c:v>40.728000000040694</c:v>
                </c:pt>
                <c:pt idx="11420">
                  <c:v>40.736000000040697</c:v>
                </c:pt>
                <c:pt idx="11421">
                  <c:v>40.7440000000407</c:v>
                </c:pt>
                <c:pt idx="11422">
                  <c:v>40.752000000040702</c:v>
                </c:pt>
                <c:pt idx="11423">
                  <c:v>40.760000000040797</c:v>
                </c:pt>
                <c:pt idx="11424">
                  <c:v>40.7680000000408</c:v>
                </c:pt>
                <c:pt idx="11425">
                  <c:v>40.776000000040803</c:v>
                </c:pt>
                <c:pt idx="11426">
                  <c:v>40.784000000040798</c:v>
                </c:pt>
                <c:pt idx="11427">
                  <c:v>40.792000000040801</c:v>
                </c:pt>
                <c:pt idx="11428">
                  <c:v>40.800000000040797</c:v>
                </c:pt>
                <c:pt idx="11429">
                  <c:v>40.808000000040799</c:v>
                </c:pt>
                <c:pt idx="11430">
                  <c:v>40.816000000040802</c:v>
                </c:pt>
                <c:pt idx="11431">
                  <c:v>40.824000000040797</c:v>
                </c:pt>
                <c:pt idx="11432">
                  <c:v>40.8320000000408</c:v>
                </c:pt>
                <c:pt idx="11433">
                  <c:v>40.840000000040803</c:v>
                </c:pt>
                <c:pt idx="11434">
                  <c:v>40.848000000040805</c:v>
                </c:pt>
                <c:pt idx="11435">
                  <c:v>40.8560000000409</c:v>
                </c:pt>
                <c:pt idx="11436">
                  <c:v>40.864000000040903</c:v>
                </c:pt>
                <c:pt idx="11437">
                  <c:v>40.872000000040906</c:v>
                </c:pt>
                <c:pt idx="11438">
                  <c:v>40.880000000040894</c:v>
                </c:pt>
                <c:pt idx="11439">
                  <c:v>40.888000000040897</c:v>
                </c:pt>
                <c:pt idx="11440">
                  <c:v>40.8960000000409</c:v>
                </c:pt>
                <c:pt idx="11441">
                  <c:v>40.904000000040902</c:v>
                </c:pt>
                <c:pt idx="11442">
                  <c:v>40.912000000040905</c:v>
                </c:pt>
                <c:pt idx="11443">
                  <c:v>40.920000000040901</c:v>
                </c:pt>
                <c:pt idx="11444">
                  <c:v>40.928000000040896</c:v>
                </c:pt>
                <c:pt idx="11445">
                  <c:v>40.936000000040899</c:v>
                </c:pt>
                <c:pt idx="11446">
                  <c:v>40.944000000040901</c:v>
                </c:pt>
                <c:pt idx="11447">
                  <c:v>40.952000000040897</c:v>
                </c:pt>
                <c:pt idx="11448">
                  <c:v>40.960000000040999</c:v>
                </c:pt>
                <c:pt idx="11449">
                  <c:v>40.968000000041002</c:v>
                </c:pt>
                <c:pt idx="11450">
                  <c:v>40.976000000040997</c:v>
                </c:pt>
                <c:pt idx="11451">
                  <c:v>40.984000000041</c:v>
                </c:pt>
                <c:pt idx="11452">
                  <c:v>40.992000000041003</c:v>
                </c:pt>
                <c:pt idx="11453">
                  <c:v>41.000000000040998</c:v>
                </c:pt>
                <c:pt idx="11454">
                  <c:v>41.008000000041001</c:v>
                </c:pt>
                <c:pt idx="11455">
                  <c:v>41.016000000040997</c:v>
                </c:pt>
                <c:pt idx="11456">
                  <c:v>41.024000000040999</c:v>
                </c:pt>
                <c:pt idx="11457">
                  <c:v>41.032000000041002</c:v>
                </c:pt>
                <c:pt idx="11458">
                  <c:v>41.040000000041005</c:v>
                </c:pt>
                <c:pt idx="11459">
                  <c:v>41.048000000041</c:v>
                </c:pt>
                <c:pt idx="11460">
                  <c:v>41.056000000041102</c:v>
                </c:pt>
                <c:pt idx="11461">
                  <c:v>41.064000000041105</c:v>
                </c:pt>
                <c:pt idx="11462">
                  <c:v>41.072000000041101</c:v>
                </c:pt>
                <c:pt idx="11463">
                  <c:v>41.080000000041096</c:v>
                </c:pt>
                <c:pt idx="11464">
                  <c:v>41.088000000041099</c:v>
                </c:pt>
                <c:pt idx="11465">
                  <c:v>41.096000000041101</c:v>
                </c:pt>
                <c:pt idx="11466">
                  <c:v>41.104000000041104</c:v>
                </c:pt>
                <c:pt idx="11467">
                  <c:v>41.1120000000411</c:v>
                </c:pt>
                <c:pt idx="11468">
                  <c:v>41.120000000041102</c:v>
                </c:pt>
                <c:pt idx="11469">
                  <c:v>41.128000000041098</c:v>
                </c:pt>
                <c:pt idx="11470">
                  <c:v>41.136000000041101</c:v>
                </c:pt>
                <c:pt idx="11471">
                  <c:v>41.144000000041096</c:v>
                </c:pt>
                <c:pt idx="11472">
                  <c:v>41.152000000041099</c:v>
                </c:pt>
                <c:pt idx="11473">
                  <c:v>41.160000000041201</c:v>
                </c:pt>
                <c:pt idx="11474">
                  <c:v>41.168000000041197</c:v>
                </c:pt>
                <c:pt idx="11475">
                  <c:v>41.176000000041199</c:v>
                </c:pt>
                <c:pt idx="11476">
                  <c:v>41.184000000041202</c:v>
                </c:pt>
                <c:pt idx="11477">
                  <c:v>41.192000000041205</c:v>
                </c:pt>
                <c:pt idx="11478">
                  <c:v>41.2000000000412</c:v>
                </c:pt>
                <c:pt idx="11479">
                  <c:v>41.208000000041196</c:v>
                </c:pt>
                <c:pt idx="11480">
                  <c:v>41.216000000041198</c:v>
                </c:pt>
                <c:pt idx="11481">
                  <c:v>41.224000000041201</c:v>
                </c:pt>
                <c:pt idx="11482">
                  <c:v>41.232000000041204</c:v>
                </c:pt>
                <c:pt idx="11483">
                  <c:v>41.240000000041199</c:v>
                </c:pt>
                <c:pt idx="11484">
                  <c:v>41.248000000041202</c:v>
                </c:pt>
                <c:pt idx="11485">
                  <c:v>41.256000000041304</c:v>
                </c:pt>
                <c:pt idx="11486">
                  <c:v>41.2640000000413</c:v>
                </c:pt>
                <c:pt idx="11487">
                  <c:v>41.272000000041302</c:v>
                </c:pt>
                <c:pt idx="11488">
                  <c:v>41.280000000041298</c:v>
                </c:pt>
                <c:pt idx="11489">
                  <c:v>41.288000000041301</c:v>
                </c:pt>
                <c:pt idx="11490">
                  <c:v>41.296000000041303</c:v>
                </c:pt>
                <c:pt idx="11491">
                  <c:v>41.304000000041299</c:v>
                </c:pt>
                <c:pt idx="11492">
                  <c:v>41.312000000041301</c:v>
                </c:pt>
                <c:pt idx="11493">
                  <c:v>41.320000000041304</c:v>
                </c:pt>
                <c:pt idx="11494">
                  <c:v>41.3280000000413</c:v>
                </c:pt>
                <c:pt idx="11495">
                  <c:v>41.336000000041295</c:v>
                </c:pt>
                <c:pt idx="11496">
                  <c:v>41.344000000041298</c:v>
                </c:pt>
                <c:pt idx="11497">
                  <c:v>41.352000000041301</c:v>
                </c:pt>
                <c:pt idx="11498">
                  <c:v>41.360000000041396</c:v>
                </c:pt>
                <c:pt idx="11499">
                  <c:v>41.368000000041398</c:v>
                </c:pt>
                <c:pt idx="11500">
                  <c:v>41.376000000041401</c:v>
                </c:pt>
                <c:pt idx="11501">
                  <c:v>41.384000000041404</c:v>
                </c:pt>
                <c:pt idx="11502">
                  <c:v>41.392000000041399</c:v>
                </c:pt>
                <c:pt idx="11503">
                  <c:v>41.400000000041395</c:v>
                </c:pt>
                <c:pt idx="11504">
                  <c:v>41.408000000041397</c:v>
                </c:pt>
                <c:pt idx="11505">
                  <c:v>41.4160000000414</c:v>
                </c:pt>
                <c:pt idx="11506">
                  <c:v>41.424000000041403</c:v>
                </c:pt>
                <c:pt idx="11507">
                  <c:v>41.432000000041398</c:v>
                </c:pt>
                <c:pt idx="11508">
                  <c:v>41.440000000041401</c:v>
                </c:pt>
                <c:pt idx="11509">
                  <c:v>41.448000000041404</c:v>
                </c:pt>
                <c:pt idx="11510">
                  <c:v>41.456000000041499</c:v>
                </c:pt>
                <c:pt idx="11511">
                  <c:v>41.464000000041501</c:v>
                </c:pt>
                <c:pt idx="11512">
                  <c:v>41.472000000041504</c:v>
                </c:pt>
                <c:pt idx="11513">
                  <c:v>41.4800000000415</c:v>
                </c:pt>
                <c:pt idx="11514">
                  <c:v>41.488000000041495</c:v>
                </c:pt>
                <c:pt idx="11515">
                  <c:v>41.496000000041498</c:v>
                </c:pt>
                <c:pt idx="11516">
                  <c:v>41.504000000041501</c:v>
                </c:pt>
                <c:pt idx="11517">
                  <c:v>41.512000000041503</c:v>
                </c:pt>
                <c:pt idx="11518">
                  <c:v>41.520000000041506</c:v>
                </c:pt>
                <c:pt idx="11519">
                  <c:v>41.528000000041494</c:v>
                </c:pt>
                <c:pt idx="11520">
                  <c:v>41.536000000041497</c:v>
                </c:pt>
                <c:pt idx="11521">
                  <c:v>41.5440000000415</c:v>
                </c:pt>
                <c:pt idx="11522">
                  <c:v>41.552000000041502</c:v>
                </c:pt>
                <c:pt idx="11523">
                  <c:v>41.560000000041597</c:v>
                </c:pt>
                <c:pt idx="11524">
                  <c:v>41.5680000000416</c:v>
                </c:pt>
                <c:pt idx="11525">
                  <c:v>41.576000000041603</c:v>
                </c:pt>
                <c:pt idx="11526">
                  <c:v>41.584000000041598</c:v>
                </c:pt>
                <c:pt idx="11527">
                  <c:v>41.592000000041601</c:v>
                </c:pt>
                <c:pt idx="11528">
                  <c:v>41.600000000041597</c:v>
                </c:pt>
                <c:pt idx="11529">
                  <c:v>41.608000000041599</c:v>
                </c:pt>
                <c:pt idx="11530">
                  <c:v>41.616000000041602</c:v>
                </c:pt>
                <c:pt idx="11531">
                  <c:v>41.624000000041598</c:v>
                </c:pt>
                <c:pt idx="11532">
                  <c:v>41.6320000000416</c:v>
                </c:pt>
                <c:pt idx="11533">
                  <c:v>41.640000000041603</c:v>
                </c:pt>
                <c:pt idx="11534">
                  <c:v>41.648000000041606</c:v>
                </c:pt>
                <c:pt idx="11535">
                  <c:v>41.656000000041701</c:v>
                </c:pt>
                <c:pt idx="11536">
                  <c:v>41.664000000041703</c:v>
                </c:pt>
                <c:pt idx="11537">
                  <c:v>41.672000000041706</c:v>
                </c:pt>
                <c:pt idx="11538">
                  <c:v>41.680000000041694</c:v>
                </c:pt>
                <c:pt idx="11539">
                  <c:v>41.688000000041697</c:v>
                </c:pt>
                <c:pt idx="11540">
                  <c:v>41.6960000000417</c:v>
                </c:pt>
                <c:pt idx="11541">
                  <c:v>41.704000000041702</c:v>
                </c:pt>
                <c:pt idx="11542">
                  <c:v>41.712000000041705</c:v>
                </c:pt>
                <c:pt idx="11543">
                  <c:v>41.720000000041701</c:v>
                </c:pt>
                <c:pt idx="11544">
                  <c:v>41.728000000041696</c:v>
                </c:pt>
                <c:pt idx="11545">
                  <c:v>41.736000000041699</c:v>
                </c:pt>
                <c:pt idx="11546">
                  <c:v>41.744000000041702</c:v>
                </c:pt>
                <c:pt idx="11547">
                  <c:v>41.752000000041697</c:v>
                </c:pt>
                <c:pt idx="11548">
                  <c:v>41.760000000041799</c:v>
                </c:pt>
                <c:pt idx="11549">
                  <c:v>41.768000000041802</c:v>
                </c:pt>
                <c:pt idx="11550">
                  <c:v>41.776000000041797</c:v>
                </c:pt>
                <c:pt idx="11551">
                  <c:v>41.7840000000418</c:v>
                </c:pt>
                <c:pt idx="11552">
                  <c:v>41.792000000041803</c:v>
                </c:pt>
                <c:pt idx="11553">
                  <c:v>41.800000000041798</c:v>
                </c:pt>
                <c:pt idx="11554">
                  <c:v>41.808000000041801</c:v>
                </c:pt>
                <c:pt idx="11555">
                  <c:v>41.816000000041797</c:v>
                </c:pt>
                <c:pt idx="11556">
                  <c:v>41.824000000041799</c:v>
                </c:pt>
                <c:pt idx="11557">
                  <c:v>41.832000000041802</c:v>
                </c:pt>
                <c:pt idx="11558">
                  <c:v>41.840000000041805</c:v>
                </c:pt>
                <c:pt idx="11559">
                  <c:v>41.8480000000418</c:v>
                </c:pt>
                <c:pt idx="11560">
                  <c:v>41.856000000041902</c:v>
                </c:pt>
                <c:pt idx="11561">
                  <c:v>41.864000000041905</c:v>
                </c:pt>
                <c:pt idx="11562">
                  <c:v>41.872000000041893</c:v>
                </c:pt>
                <c:pt idx="11563">
                  <c:v>41.880000000041896</c:v>
                </c:pt>
                <c:pt idx="11564">
                  <c:v>41.888000000041899</c:v>
                </c:pt>
                <c:pt idx="11565">
                  <c:v>41.896000000041902</c:v>
                </c:pt>
                <c:pt idx="11566">
                  <c:v>41.904000000041904</c:v>
                </c:pt>
                <c:pt idx="11567">
                  <c:v>41.9120000000419</c:v>
                </c:pt>
                <c:pt idx="11568">
                  <c:v>41.920000000041902</c:v>
                </c:pt>
                <c:pt idx="11569">
                  <c:v>41.928000000041898</c:v>
                </c:pt>
                <c:pt idx="11570">
                  <c:v>41.936000000041901</c:v>
                </c:pt>
                <c:pt idx="11571">
                  <c:v>41.944000000041896</c:v>
                </c:pt>
                <c:pt idx="11572">
                  <c:v>41.952000000041899</c:v>
                </c:pt>
                <c:pt idx="11573">
                  <c:v>41.960000000042001</c:v>
                </c:pt>
                <c:pt idx="11574">
                  <c:v>41.968000000041997</c:v>
                </c:pt>
                <c:pt idx="11575">
                  <c:v>41.976000000041999</c:v>
                </c:pt>
                <c:pt idx="11576">
                  <c:v>41.984000000042002</c:v>
                </c:pt>
                <c:pt idx="11577">
                  <c:v>41.992000000042005</c:v>
                </c:pt>
                <c:pt idx="11578">
                  <c:v>42.000000000042</c:v>
                </c:pt>
                <c:pt idx="11579">
                  <c:v>42.008000000041996</c:v>
                </c:pt>
                <c:pt idx="11580">
                  <c:v>42.016000000041998</c:v>
                </c:pt>
                <c:pt idx="11581">
                  <c:v>42.024000000042001</c:v>
                </c:pt>
                <c:pt idx="11582">
                  <c:v>42.032000000042004</c:v>
                </c:pt>
                <c:pt idx="11583">
                  <c:v>42.040000000041999</c:v>
                </c:pt>
                <c:pt idx="11584">
                  <c:v>42.048000000042002</c:v>
                </c:pt>
                <c:pt idx="11585">
                  <c:v>42.056000000042104</c:v>
                </c:pt>
                <c:pt idx="11586">
                  <c:v>42.0640000000421</c:v>
                </c:pt>
                <c:pt idx="11587">
                  <c:v>42.072000000042095</c:v>
                </c:pt>
                <c:pt idx="11588">
                  <c:v>42.080000000042098</c:v>
                </c:pt>
                <c:pt idx="11589">
                  <c:v>42.088000000042101</c:v>
                </c:pt>
                <c:pt idx="11590">
                  <c:v>42.096000000042096</c:v>
                </c:pt>
                <c:pt idx="11591">
                  <c:v>42.104000000042099</c:v>
                </c:pt>
                <c:pt idx="11592">
                  <c:v>42.112000000042102</c:v>
                </c:pt>
                <c:pt idx="11593">
                  <c:v>42.120000000042104</c:v>
                </c:pt>
                <c:pt idx="11594">
                  <c:v>42.1280000000421</c:v>
                </c:pt>
                <c:pt idx="11595">
                  <c:v>42.136000000042095</c:v>
                </c:pt>
                <c:pt idx="11596">
                  <c:v>42.144000000042098</c:v>
                </c:pt>
                <c:pt idx="11597">
                  <c:v>42.152000000042101</c:v>
                </c:pt>
                <c:pt idx="11598">
                  <c:v>42.160000000042196</c:v>
                </c:pt>
                <c:pt idx="11599">
                  <c:v>42.168000000042198</c:v>
                </c:pt>
                <c:pt idx="11600">
                  <c:v>42.176000000042201</c:v>
                </c:pt>
                <c:pt idx="11601">
                  <c:v>42.184000000042204</c:v>
                </c:pt>
                <c:pt idx="11602">
                  <c:v>42.192000000042199</c:v>
                </c:pt>
                <c:pt idx="11603">
                  <c:v>42.200000000042195</c:v>
                </c:pt>
                <c:pt idx="11604">
                  <c:v>42.208000000042198</c:v>
                </c:pt>
                <c:pt idx="11605">
                  <c:v>42.2160000000422</c:v>
                </c:pt>
                <c:pt idx="11606">
                  <c:v>42.224000000042203</c:v>
                </c:pt>
                <c:pt idx="11607">
                  <c:v>42.232000000042198</c:v>
                </c:pt>
                <c:pt idx="11608">
                  <c:v>42.240000000042201</c:v>
                </c:pt>
                <c:pt idx="11609">
                  <c:v>42.248000000042204</c:v>
                </c:pt>
                <c:pt idx="11610">
                  <c:v>42.256000000042299</c:v>
                </c:pt>
                <c:pt idx="11611">
                  <c:v>42.264000000042302</c:v>
                </c:pt>
                <c:pt idx="11612">
                  <c:v>42.272000000042297</c:v>
                </c:pt>
                <c:pt idx="11613">
                  <c:v>42.2800000000423</c:v>
                </c:pt>
                <c:pt idx="11614">
                  <c:v>42.288000000042295</c:v>
                </c:pt>
                <c:pt idx="11615">
                  <c:v>42.296000000042298</c:v>
                </c:pt>
                <c:pt idx="11616">
                  <c:v>42.304000000042301</c:v>
                </c:pt>
                <c:pt idx="11617">
                  <c:v>42.312000000042303</c:v>
                </c:pt>
                <c:pt idx="11618">
                  <c:v>42.320000000042306</c:v>
                </c:pt>
                <c:pt idx="11619">
                  <c:v>42.328000000042294</c:v>
                </c:pt>
                <c:pt idx="11620">
                  <c:v>42.336000000042297</c:v>
                </c:pt>
                <c:pt idx="11621">
                  <c:v>42.3440000000423</c:v>
                </c:pt>
                <c:pt idx="11622">
                  <c:v>42.352000000042302</c:v>
                </c:pt>
                <c:pt idx="11623">
                  <c:v>42.360000000042398</c:v>
                </c:pt>
                <c:pt idx="11624">
                  <c:v>42.3680000000424</c:v>
                </c:pt>
                <c:pt idx="11625">
                  <c:v>42.376000000042403</c:v>
                </c:pt>
                <c:pt idx="11626">
                  <c:v>42.384000000042398</c:v>
                </c:pt>
                <c:pt idx="11627">
                  <c:v>42.392000000042401</c:v>
                </c:pt>
                <c:pt idx="11628">
                  <c:v>42.400000000042397</c:v>
                </c:pt>
                <c:pt idx="11629">
                  <c:v>42.408000000042399</c:v>
                </c:pt>
                <c:pt idx="11630">
                  <c:v>42.416000000042402</c:v>
                </c:pt>
                <c:pt idx="11631">
                  <c:v>42.424000000042398</c:v>
                </c:pt>
                <c:pt idx="11632">
                  <c:v>42.4320000000424</c:v>
                </c:pt>
                <c:pt idx="11633">
                  <c:v>42.440000000042403</c:v>
                </c:pt>
                <c:pt idx="11634">
                  <c:v>42.448000000042406</c:v>
                </c:pt>
                <c:pt idx="11635">
                  <c:v>42.456000000042501</c:v>
                </c:pt>
                <c:pt idx="11636">
                  <c:v>42.464000000042503</c:v>
                </c:pt>
                <c:pt idx="11637">
                  <c:v>42.472000000042499</c:v>
                </c:pt>
                <c:pt idx="11638">
                  <c:v>42.480000000042494</c:v>
                </c:pt>
                <c:pt idx="11639">
                  <c:v>42.488000000042497</c:v>
                </c:pt>
                <c:pt idx="11640">
                  <c:v>42.4960000000425</c:v>
                </c:pt>
                <c:pt idx="11641">
                  <c:v>42.504000000042502</c:v>
                </c:pt>
                <c:pt idx="11642">
                  <c:v>42.512000000042505</c:v>
                </c:pt>
                <c:pt idx="11643">
                  <c:v>42.520000000042501</c:v>
                </c:pt>
                <c:pt idx="11644">
                  <c:v>42.528000000042496</c:v>
                </c:pt>
                <c:pt idx="11645">
                  <c:v>42.536000000042499</c:v>
                </c:pt>
                <c:pt idx="11646">
                  <c:v>42.544000000042502</c:v>
                </c:pt>
                <c:pt idx="11647">
                  <c:v>42.552000000042497</c:v>
                </c:pt>
                <c:pt idx="11648">
                  <c:v>42.560000000042599</c:v>
                </c:pt>
                <c:pt idx="11649">
                  <c:v>42.568000000042602</c:v>
                </c:pt>
                <c:pt idx="11650">
                  <c:v>42.576000000042598</c:v>
                </c:pt>
                <c:pt idx="11651">
                  <c:v>42.5840000000426</c:v>
                </c:pt>
                <c:pt idx="11652">
                  <c:v>42.592000000042603</c:v>
                </c:pt>
                <c:pt idx="11653">
                  <c:v>42.600000000042598</c:v>
                </c:pt>
                <c:pt idx="11654">
                  <c:v>42.608000000042601</c:v>
                </c:pt>
                <c:pt idx="11655">
                  <c:v>42.616000000042597</c:v>
                </c:pt>
                <c:pt idx="11656">
                  <c:v>42.624000000042599</c:v>
                </c:pt>
                <c:pt idx="11657">
                  <c:v>42.632000000042602</c:v>
                </c:pt>
                <c:pt idx="11658">
                  <c:v>42.640000000042605</c:v>
                </c:pt>
                <c:pt idx="11659">
                  <c:v>42.6480000000426</c:v>
                </c:pt>
                <c:pt idx="11660">
                  <c:v>42.656000000042702</c:v>
                </c:pt>
                <c:pt idx="11661">
                  <c:v>42.664000000042705</c:v>
                </c:pt>
                <c:pt idx="11662">
                  <c:v>42.672000000042694</c:v>
                </c:pt>
                <c:pt idx="11663">
                  <c:v>42.680000000042696</c:v>
                </c:pt>
                <c:pt idx="11664">
                  <c:v>42.688000000042699</c:v>
                </c:pt>
                <c:pt idx="11665">
                  <c:v>42.696000000042702</c:v>
                </c:pt>
                <c:pt idx="11666">
                  <c:v>42.704000000042704</c:v>
                </c:pt>
                <c:pt idx="11667">
                  <c:v>42.7120000000427</c:v>
                </c:pt>
                <c:pt idx="11668">
                  <c:v>42.720000000042702</c:v>
                </c:pt>
                <c:pt idx="11669">
                  <c:v>42.728000000042698</c:v>
                </c:pt>
                <c:pt idx="11670">
                  <c:v>42.736000000042701</c:v>
                </c:pt>
                <c:pt idx="11671">
                  <c:v>42.744000000042696</c:v>
                </c:pt>
                <c:pt idx="11672">
                  <c:v>42.752000000042699</c:v>
                </c:pt>
                <c:pt idx="11673">
                  <c:v>42.760000000042801</c:v>
                </c:pt>
                <c:pt idx="11674">
                  <c:v>42.768000000042797</c:v>
                </c:pt>
                <c:pt idx="11675">
                  <c:v>42.776000000042799</c:v>
                </c:pt>
                <c:pt idx="11676">
                  <c:v>42.784000000042802</c:v>
                </c:pt>
                <c:pt idx="11677">
                  <c:v>42.792000000042805</c:v>
                </c:pt>
                <c:pt idx="11678">
                  <c:v>42.8000000000428</c:v>
                </c:pt>
                <c:pt idx="11679">
                  <c:v>42.808000000042796</c:v>
                </c:pt>
                <c:pt idx="11680">
                  <c:v>42.816000000042798</c:v>
                </c:pt>
                <c:pt idx="11681">
                  <c:v>42.824000000042801</c:v>
                </c:pt>
                <c:pt idx="11682">
                  <c:v>42.832000000042804</c:v>
                </c:pt>
                <c:pt idx="11683">
                  <c:v>42.840000000042799</c:v>
                </c:pt>
                <c:pt idx="11684">
                  <c:v>42.848000000042802</c:v>
                </c:pt>
                <c:pt idx="11685">
                  <c:v>42.856000000042904</c:v>
                </c:pt>
                <c:pt idx="11686">
                  <c:v>42.8640000000429</c:v>
                </c:pt>
                <c:pt idx="11687">
                  <c:v>42.872000000042895</c:v>
                </c:pt>
                <c:pt idx="11688">
                  <c:v>42.880000000042898</c:v>
                </c:pt>
                <c:pt idx="11689">
                  <c:v>42.888000000042901</c:v>
                </c:pt>
                <c:pt idx="11690">
                  <c:v>42.896000000042903</c:v>
                </c:pt>
                <c:pt idx="11691">
                  <c:v>42.904000000042899</c:v>
                </c:pt>
                <c:pt idx="11692">
                  <c:v>42.912000000042902</c:v>
                </c:pt>
                <c:pt idx="11693">
                  <c:v>42.920000000042904</c:v>
                </c:pt>
                <c:pt idx="11694">
                  <c:v>42.9280000000429</c:v>
                </c:pt>
                <c:pt idx="11695">
                  <c:v>42.936000000042895</c:v>
                </c:pt>
                <c:pt idx="11696">
                  <c:v>42.944000000042898</c:v>
                </c:pt>
                <c:pt idx="11697">
                  <c:v>42.952000000042901</c:v>
                </c:pt>
                <c:pt idx="11698">
                  <c:v>42.960000000042996</c:v>
                </c:pt>
                <c:pt idx="11699">
                  <c:v>42.968000000042998</c:v>
                </c:pt>
                <c:pt idx="11700">
                  <c:v>42.976000000043001</c:v>
                </c:pt>
                <c:pt idx="11701">
                  <c:v>42.984000000043004</c:v>
                </c:pt>
                <c:pt idx="11702">
                  <c:v>42.992000000042999</c:v>
                </c:pt>
                <c:pt idx="11703">
                  <c:v>43.000000000042995</c:v>
                </c:pt>
                <c:pt idx="11704">
                  <c:v>43.008000000042998</c:v>
                </c:pt>
                <c:pt idx="11705">
                  <c:v>43.016000000043</c:v>
                </c:pt>
                <c:pt idx="11706">
                  <c:v>43.024000000043003</c:v>
                </c:pt>
                <c:pt idx="11707">
                  <c:v>43.032000000042999</c:v>
                </c:pt>
                <c:pt idx="11708">
                  <c:v>43.040000000043001</c:v>
                </c:pt>
                <c:pt idx="11709">
                  <c:v>43.048000000043004</c:v>
                </c:pt>
                <c:pt idx="11710">
                  <c:v>43.056000000043099</c:v>
                </c:pt>
                <c:pt idx="11711">
                  <c:v>43.064000000043102</c:v>
                </c:pt>
                <c:pt idx="11712">
                  <c:v>43.072000000043097</c:v>
                </c:pt>
                <c:pt idx="11713">
                  <c:v>43.0800000000431</c:v>
                </c:pt>
                <c:pt idx="11714">
                  <c:v>43.088000000043095</c:v>
                </c:pt>
                <c:pt idx="11715">
                  <c:v>43.096000000043098</c:v>
                </c:pt>
                <c:pt idx="11716">
                  <c:v>43.104000000043101</c:v>
                </c:pt>
                <c:pt idx="11717">
                  <c:v>43.112000000043103</c:v>
                </c:pt>
                <c:pt idx="11718">
                  <c:v>43.120000000043106</c:v>
                </c:pt>
                <c:pt idx="11719">
                  <c:v>43.128000000043095</c:v>
                </c:pt>
                <c:pt idx="11720">
                  <c:v>43.136000000043097</c:v>
                </c:pt>
                <c:pt idx="11721">
                  <c:v>43.1440000000431</c:v>
                </c:pt>
                <c:pt idx="11722">
                  <c:v>43.152000000043103</c:v>
                </c:pt>
                <c:pt idx="11723">
                  <c:v>43.160000000043198</c:v>
                </c:pt>
                <c:pt idx="11724">
                  <c:v>43.1680000000432</c:v>
                </c:pt>
                <c:pt idx="11725">
                  <c:v>43.176000000043203</c:v>
                </c:pt>
                <c:pt idx="11726">
                  <c:v>43.184000000043198</c:v>
                </c:pt>
                <c:pt idx="11727">
                  <c:v>43.192000000043201</c:v>
                </c:pt>
                <c:pt idx="11728">
                  <c:v>43.200000000043197</c:v>
                </c:pt>
                <c:pt idx="11729">
                  <c:v>43.208000000043199</c:v>
                </c:pt>
                <c:pt idx="11730">
                  <c:v>43.216000000043202</c:v>
                </c:pt>
                <c:pt idx="11731">
                  <c:v>43.224000000043198</c:v>
                </c:pt>
                <c:pt idx="11732">
                  <c:v>43.2320000000432</c:v>
                </c:pt>
                <c:pt idx="11733">
                  <c:v>43.240000000043203</c:v>
                </c:pt>
                <c:pt idx="11734">
                  <c:v>43.248000000043206</c:v>
                </c:pt>
                <c:pt idx="11735">
                  <c:v>43.256000000043301</c:v>
                </c:pt>
                <c:pt idx="11736">
                  <c:v>43.264000000043303</c:v>
                </c:pt>
                <c:pt idx="11737">
                  <c:v>43.272000000043299</c:v>
                </c:pt>
                <c:pt idx="11738">
                  <c:v>43.280000000043295</c:v>
                </c:pt>
                <c:pt idx="11739">
                  <c:v>43.288000000043297</c:v>
                </c:pt>
                <c:pt idx="11740">
                  <c:v>43.2960000000433</c:v>
                </c:pt>
                <c:pt idx="11741">
                  <c:v>43.304000000043303</c:v>
                </c:pt>
                <c:pt idx="11742">
                  <c:v>43.312000000043305</c:v>
                </c:pt>
                <c:pt idx="11743">
                  <c:v>43.320000000043301</c:v>
                </c:pt>
                <c:pt idx="11744">
                  <c:v>43.328000000043296</c:v>
                </c:pt>
                <c:pt idx="11745">
                  <c:v>43.336000000043299</c:v>
                </c:pt>
                <c:pt idx="11746">
                  <c:v>43.344000000043302</c:v>
                </c:pt>
                <c:pt idx="11747">
                  <c:v>43.352000000043297</c:v>
                </c:pt>
                <c:pt idx="11748">
                  <c:v>43.360000000043399</c:v>
                </c:pt>
                <c:pt idx="11749">
                  <c:v>43.368000000043402</c:v>
                </c:pt>
                <c:pt idx="11750">
                  <c:v>43.376000000043398</c:v>
                </c:pt>
                <c:pt idx="11751">
                  <c:v>43.3840000000434</c:v>
                </c:pt>
                <c:pt idx="11752">
                  <c:v>43.392000000043403</c:v>
                </c:pt>
                <c:pt idx="11753">
                  <c:v>43.400000000043399</c:v>
                </c:pt>
                <c:pt idx="11754">
                  <c:v>43.408000000043401</c:v>
                </c:pt>
                <c:pt idx="11755">
                  <c:v>43.416000000043397</c:v>
                </c:pt>
                <c:pt idx="11756">
                  <c:v>43.424000000043399</c:v>
                </c:pt>
                <c:pt idx="11757">
                  <c:v>43.432000000043402</c:v>
                </c:pt>
                <c:pt idx="11758">
                  <c:v>43.440000000043405</c:v>
                </c:pt>
                <c:pt idx="11759">
                  <c:v>43.4480000000434</c:v>
                </c:pt>
                <c:pt idx="11760">
                  <c:v>43.456000000043502</c:v>
                </c:pt>
                <c:pt idx="11761">
                  <c:v>43.464000000043505</c:v>
                </c:pt>
                <c:pt idx="11762">
                  <c:v>43.472000000043494</c:v>
                </c:pt>
                <c:pt idx="11763">
                  <c:v>43.480000000043496</c:v>
                </c:pt>
                <c:pt idx="11764">
                  <c:v>43.488000000043499</c:v>
                </c:pt>
                <c:pt idx="11765">
                  <c:v>43.496000000043502</c:v>
                </c:pt>
                <c:pt idx="11766">
                  <c:v>43.504000000043504</c:v>
                </c:pt>
                <c:pt idx="11767">
                  <c:v>43.5120000000435</c:v>
                </c:pt>
                <c:pt idx="11768">
                  <c:v>43.520000000043503</c:v>
                </c:pt>
                <c:pt idx="11769">
                  <c:v>43.528000000043498</c:v>
                </c:pt>
                <c:pt idx="11770">
                  <c:v>43.536000000043501</c:v>
                </c:pt>
                <c:pt idx="11771">
                  <c:v>43.544000000043496</c:v>
                </c:pt>
                <c:pt idx="11772">
                  <c:v>43.552000000043499</c:v>
                </c:pt>
                <c:pt idx="11773">
                  <c:v>43.560000000043601</c:v>
                </c:pt>
                <c:pt idx="11774">
                  <c:v>43.568000000043597</c:v>
                </c:pt>
                <c:pt idx="11775">
                  <c:v>43.576000000043599</c:v>
                </c:pt>
                <c:pt idx="11776">
                  <c:v>43.584000000043602</c:v>
                </c:pt>
                <c:pt idx="11777">
                  <c:v>43.592000000043605</c:v>
                </c:pt>
                <c:pt idx="11778">
                  <c:v>43.6000000000436</c:v>
                </c:pt>
                <c:pt idx="11779">
                  <c:v>43.608000000043596</c:v>
                </c:pt>
                <c:pt idx="11780">
                  <c:v>43.616000000043599</c:v>
                </c:pt>
                <c:pt idx="11781">
                  <c:v>43.624000000043601</c:v>
                </c:pt>
                <c:pt idx="11782">
                  <c:v>43.632000000043604</c:v>
                </c:pt>
                <c:pt idx="11783">
                  <c:v>43.640000000043599</c:v>
                </c:pt>
                <c:pt idx="11784">
                  <c:v>43.648000000043602</c:v>
                </c:pt>
                <c:pt idx="11785">
                  <c:v>43.656000000043704</c:v>
                </c:pt>
                <c:pt idx="11786">
                  <c:v>43.6640000000437</c:v>
                </c:pt>
                <c:pt idx="11787">
                  <c:v>43.672000000043695</c:v>
                </c:pt>
                <c:pt idx="11788">
                  <c:v>43.680000000043698</c:v>
                </c:pt>
                <c:pt idx="11789">
                  <c:v>43.688000000043701</c:v>
                </c:pt>
                <c:pt idx="11790">
                  <c:v>43.696000000043696</c:v>
                </c:pt>
                <c:pt idx="11791">
                  <c:v>43.704000000043699</c:v>
                </c:pt>
                <c:pt idx="11792">
                  <c:v>43.712000000043702</c:v>
                </c:pt>
                <c:pt idx="11793">
                  <c:v>43.720000000043704</c:v>
                </c:pt>
                <c:pt idx="11794">
                  <c:v>43.7280000000437</c:v>
                </c:pt>
                <c:pt idx="11795">
                  <c:v>43.736000000043695</c:v>
                </c:pt>
                <c:pt idx="11796">
                  <c:v>43.744000000043698</c:v>
                </c:pt>
                <c:pt idx="11797">
                  <c:v>43.752000000043701</c:v>
                </c:pt>
                <c:pt idx="11798">
                  <c:v>43.760000000043796</c:v>
                </c:pt>
                <c:pt idx="11799">
                  <c:v>43.768000000043799</c:v>
                </c:pt>
                <c:pt idx="11800">
                  <c:v>43.776000000043801</c:v>
                </c:pt>
                <c:pt idx="11801">
                  <c:v>43.784000000043804</c:v>
                </c:pt>
                <c:pt idx="11802">
                  <c:v>43.792000000043799</c:v>
                </c:pt>
                <c:pt idx="11803">
                  <c:v>43.800000000043795</c:v>
                </c:pt>
                <c:pt idx="11804">
                  <c:v>43.808000000043798</c:v>
                </c:pt>
                <c:pt idx="11805">
                  <c:v>43.8160000000438</c:v>
                </c:pt>
                <c:pt idx="11806">
                  <c:v>43.824000000043803</c:v>
                </c:pt>
                <c:pt idx="11807">
                  <c:v>43.832000000043799</c:v>
                </c:pt>
                <c:pt idx="11808">
                  <c:v>43.840000000043801</c:v>
                </c:pt>
                <c:pt idx="11809">
                  <c:v>43.848000000043804</c:v>
                </c:pt>
                <c:pt idx="11810">
                  <c:v>43.856000000043899</c:v>
                </c:pt>
                <c:pt idx="11811">
                  <c:v>43.864000000043902</c:v>
                </c:pt>
                <c:pt idx="11812">
                  <c:v>43.872000000043897</c:v>
                </c:pt>
                <c:pt idx="11813">
                  <c:v>43.8800000000439</c:v>
                </c:pt>
                <c:pt idx="11814">
                  <c:v>43.888000000043895</c:v>
                </c:pt>
                <c:pt idx="11815">
                  <c:v>43.896000000043898</c:v>
                </c:pt>
                <c:pt idx="11816">
                  <c:v>43.904000000043901</c:v>
                </c:pt>
                <c:pt idx="11817">
                  <c:v>43.912000000043903</c:v>
                </c:pt>
                <c:pt idx="11818">
                  <c:v>43.920000000043906</c:v>
                </c:pt>
                <c:pt idx="11819">
                  <c:v>43.928000000043895</c:v>
                </c:pt>
                <c:pt idx="11820">
                  <c:v>43.936000000043897</c:v>
                </c:pt>
                <c:pt idx="11821">
                  <c:v>43.9440000000439</c:v>
                </c:pt>
                <c:pt idx="11822">
                  <c:v>43.952000000043903</c:v>
                </c:pt>
                <c:pt idx="11823">
                  <c:v>43.960000000043998</c:v>
                </c:pt>
                <c:pt idx="11824">
                  <c:v>43.968000000044</c:v>
                </c:pt>
                <c:pt idx="11825">
                  <c:v>43.976000000044003</c:v>
                </c:pt>
                <c:pt idx="11826">
                  <c:v>43.984000000043999</c:v>
                </c:pt>
                <c:pt idx="11827">
                  <c:v>43.992000000044001</c:v>
                </c:pt>
                <c:pt idx="11828">
                  <c:v>44.000000000043997</c:v>
                </c:pt>
                <c:pt idx="11829">
                  <c:v>44.008000000043999</c:v>
                </c:pt>
                <c:pt idx="11830">
                  <c:v>44.016000000044002</c:v>
                </c:pt>
                <c:pt idx="11831">
                  <c:v>44.024000000043998</c:v>
                </c:pt>
                <c:pt idx="11832">
                  <c:v>44.032000000044</c:v>
                </c:pt>
                <c:pt idx="11833">
                  <c:v>44.040000000044003</c:v>
                </c:pt>
                <c:pt idx="11834">
                  <c:v>44.048000000044006</c:v>
                </c:pt>
                <c:pt idx="11835">
                  <c:v>44.056000000044101</c:v>
                </c:pt>
                <c:pt idx="11836">
                  <c:v>44.064000000044103</c:v>
                </c:pt>
                <c:pt idx="11837">
                  <c:v>44.072000000044099</c:v>
                </c:pt>
                <c:pt idx="11838">
                  <c:v>44.080000000044095</c:v>
                </c:pt>
                <c:pt idx="11839">
                  <c:v>44.088000000044097</c:v>
                </c:pt>
                <c:pt idx="11840">
                  <c:v>44.0960000000441</c:v>
                </c:pt>
                <c:pt idx="11841">
                  <c:v>44.104000000044103</c:v>
                </c:pt>
                <c:pt idx="11842">
                  <c:v>44.112000000044105</c:v>
                </c:pt>
                <c:pt idx="11843">
                  <c:v>44.120000000044101</c:v>
                </c:pt>
                <c:pt idx="11844">
                  <c:v>44.128000000044096</c:v>
                </c:pt>
                <c:pt idx="11845">
                  <c:v>44.136000000044099</c:v>
                </c:pt>
                <c:pt idx="11846">
                  <c:v>44.144000000044102</c:v>
                </c:pt>
                <c:pt idx="11847">
                  <c:v>44.152000000044097</c:v>
                </c:pt>
                <c:pt idx="11848">
                  <c:v>44.160000000044199</c:v>
                </c:pt>
                <c:pt idx="11849">
                  <c:v>44.168000000044202</c:v>
                </c:pt>
                <c:pt idx="11850">
                  <c:v>44.176000000044198</c:v>
                </c:pt>
                <c:pt idx="11851">
                  <c:v>44.1840000000442</c:v>
                </c:pt>
                <c:pt idx="11852">
                  <c:v>44.192000000044203</c:v>
                </c:pt>
                <c:pt idx="11853">
                  <c:v>44.200000000044199</c:v>
                </c:pt>
                <c:pt idx="11854">
                  <c:v>44.208000000044201</c:v>
                </c:pt>
                <c:pt idx="11855">
                  <c:v>44.216000000044197</c:v>
                </c:pt>
                <c:pt idx="11856">
                  <c:v>44.2240000000442</c:v>
                </c:pt>
                <c:pt idx="11857">
                  <c:v>44.232000000044202</c:v>
                </c:pt>
                <c:pt idx="11858">
                  <c:v>44.240000000044205</c:v>
                </c:pt>
                <c:pt idx="11859">
                  <c:v>44.2480000000442</c:v>
                </c:pt>
                <c:pt idx="11860">
                  <c:v>44.256000000044303</c:v>
                </c:pt>
                <c:pt idx="11861">
                  <c:v>44.264000000044305</c:v>
                </c:pt>
                <c:pt idx="11862">
                  <c:v>44.272000000044294</c:v>
                </c:pt>
                <c:pt idx="11863">
                  <c:v>44.280000000044296</c:v>
                </c:pt>
                <c:pt idx="11864">
                  <c:v>44.288000000044299</c:v>
                </c:pt>
                <c:pt idx="11865">
                  <c:v>44.296000000044302</c:v>
                </c:pt>
                <c:pt idx="11866">
                  <c:v>44.304000000044304</c:v>
                </c:pt>
                <c:pt idx="11867">
                  <c:v>44.3120000000443</c:v>
                </c:pt>
                <c:pt idx="11868">
                  <c:v>44.320000000044303</c:v>
                </c:pt>
                <c:pt idx="11869">
                  <c:v>44.328000000044298</c:v>
                </c:pt>
                <c:pt idx="11870">
                  <c:v>44.336000000044301</c:v>
                </c:pt>
                <c:pt idx="11871">
                  <c:v>44.344000000044296</c:v>
                </c:pt>
                <c:pt idx="11872">
                  <c:v>44.352000000044299</c:v>
                </c:pt>
                <c:pt idx="11873">
                  <c:v>44.360000000044401</c:v>
                </c:pt>
                <c:pt idx="11874">
                  <c:v>44.368000000044397</c:v>
                </c:pt>
                <c:pt idx="11875">
                  <c:v>44.376000000044399</c:v>
                </c:pt>
                <c:pt idx="11876">
                  <c:v>44.384000000044402</c:v>
                </c:pt>
                <c:pt idx="11877">
                  <c:v>44.392000000044405</c:v>
                </c:pt>
                <c:pt idx="11878">
                  <c:v>44.4000000000444</c:v>
                </c:pt>
                <c:pt idx="11879">
                  <c:v>44.408000000044396</c:v>
                </c:pt>
                <c:pt idx="11880">
                  <c:v>44.416000000044399</c:v>
                </c:pt>
                <c:pt idx="11881">
                  <c:v>44.424000000044401</c:v>
                </c:pt>
                <c:pt idx="11882">
                  <c:v>44.432000000044404</c:v>
                </c:pt>
                <c:pt idx="11883">
                  <c:v>44.4400000000444</c:v>
                </c:pt>
                <c:pt idx="11884">
                  <c:v>44.448000000044402</c:v>
                </c:pt>
                <c:pt idx="11885">
                  <c:v>44.456000000044504</c:v>
                </c:pt>
                <c:pt idx="11886">
                  <c:v>44.4640000000445</c:v>
                </c:pt>
                <c:pt idx="11887">
                  <c:v>44.472000000044495</c:v>
                </c:pt>
                <c:pt idx="11888">
                  <c:v>44.480000000044498</c:v>
                </c:pt>
                <c:pt idx="11889">
                  <c:v>44.488000000044501</c:v>
                </c:pt>
                <c:pt idx="11890">
                  <c:v>44.496000000044504</c:v>
                </c:pt>
                <c:pt idx="11891">
                  <c:v>44.504000000044499</c:v>
                </c:pt>
                <c:pt idx="11892">
                  <c:v>44.512000000044502</c:v>
                </c:pt>
                <c:pt idx="11893">
                  <c:v>44.520000000044504</c:v>
                </c:pt>
                <c:pt idx="11894">
                  <c:v>44.5280000000445</c:v>
                </c:pt>
                <c:pt idx="11895">
                  <c:v>44.536000000044496</c:v>
                </c:pt>
                <c:pt idx="11896">
                  <c:v>44.544000000044498</c:v>
                </c:pt>
                <c:pt idx="11897">
                  <c:v>44.552000000044501</c:v>
                </c:pt>
                <c:pt idx="11898">
                  <c:v>44.560000000044596</c:v>
                </c:pt>
                <c:pt idx="11899">
                  <c:v>44.568000000044599</c:v>
                </c:pt>
                <c:pt idx="11900">
                  <c:v>44.576000000044601</c:v>
                </c:pt>
                <c:pt idx="11901">
                  <c:v>44.584000000044604</c:v>
                </c:pt>
                <c:pt idx="11902">
                  <c:v>44.5920000000446</c:v>
                </c:pt>
                <c:pt idx="11903">
                  <c:v>44.600000000044595</c:v>
                </c:pt>
                <c:pt idx="11904">
                  <c:v>44.608000000044598</c:v>
                </c:pt>
                <c:pt idx="11905">
                  <c:v>44.6160000000446</c:v>
                </c:pt>
                <c:pt idx="11906">
                  <c:v>44.624000000044603</c:v>
                </c:pt>
                <c:pt idx="11907">
                  <c:v>44.632000000044599</c:v>
                </c:pt>
                <c:pt idx="11908">
                  <c:v>44.640000000044601</c:v>
                </c:pt>
                <c:pt idx="11909">
                  <c:v>44.648000000044604</c:v>
                </c:pt>
                <c:pt idx="11910">
                  <c:v>44.656000000044699</c:v>
                </c:pt>
                <c:pt idx="11911">
                  <c:v>44.664000000044702</c:v>
                </c:pt>
                <c:pt idx="11912">
                  <c:v>44.672000000044697</c:v>
                </c:pt>
                <c:pt idx="11913">
                  <c:v>44.6800000000447</c:v>
                </c:pt>
                <c:pt idx="11914">
                  <c:v>44.688000000044696</c:v>
                </c:pt>
                <c:pt idx="11915">
                  <c:v>44.696000000044698</c:v>
                </c:pt>
                <c:pt idx="11916">
                  <c:v>44.704000000044701</c:v>
                </c:pt>
                <c:pt idx="11917">
                  <c:v>44.712000000044704</c:v>
                </c:pt>
                <c:pt idx="11918">
                  <c:v>44.720000000044706</c:v>
                </c:pt>
                <c:pt idx="11919">
                  <c:v>44.728000000044695</c:v>
                </c:pt>
                <c:pt idx="11920">
                  <c:v>44.736000000044697</c:v>
                </c:pt>
                <c:pt idx="11921">
                  <c:v>44.7440000000447</c:v>
                </c:pt>
                <c:pt idx="11922">
                  <c:v>44.752000000044703</c:v>
                </c:pt>
                <c:pt idx="11923">
                  <c:v>44.760000000044798</c:v>
                </c:pt>
                <c:pt idx="11924">
                  <c:v>44.7680000000448</c:v>
                </c:pt>
                <c:pt idx="11925">
                  <c:v>44.776000000044803</c:v>
                </c:pt>
                <c:pt idx="11926">
                  <c:v>44.784000000044799</c:v>
                </c:pt>
                <c:pt idx="11927">
                  <c:v>44.792000000044801</c:v>
                </c:pt>
                <c:pt idx="11928">
                  <c:v>44.800000000044797</c:v>
                </c:pt>
                <c:pt idx="11929">
                  <c:v>44.8080000000448</c:v>
                </c:pt>
                <c:pt idx="11930">
                  <c:v>44.816000000044802</c:v>
                </c:pt>
                <c:pt idx="11931">
                  <c:v>44.824000000044798</c:v>
                </c:pt>
                <c:pt idx="11932">
                  <c:v>44.8320000000448</c:v>
                </c:pt>
                <c:pt idx="11933">
                  <c:v>44.840000000044803</c:v>
                </c:pt>
                <c:pt idx="11934">
                  <c:v>44.848000000044806</c:v>
                </c:pt>
                <c:pt idx="11935">
                  <c:v>44.856000000044901</c:v>
                </c:pt>
                <c:pt idx="11936">
                  <c:v>44.864000000044904</c:v>
                </c:pt>
                <c:pt idx="11937">
                  <c:v>44.872000000044899</c:v>
                </c:pt>
                <c:pt idx="11938">
                  <c:v>44.880000000044895</c:v>
                </c:pt>
                <c:pt idx="11939">
                  <c:v>44.888000000044897</c:v>
                </c:pt>
                <c:pt idx="11940">
                  <c:v>44.8960000000449</c:v>
                </c:pt>
                <c:pt idx="11941">
                  <c:v>44.904000000044903</c:v>
                </c:pt>
                <c:pt idx="11942">
                  <c:v>44.912000000044905</c:v>
                </c:pt>
                <c:pt idx="11943">
                  <c:v>44.920000000044901</c:v>
                </c:pt>
                <c:pt idx="11944">
                  <c:v>44.928000000044896</c:v>
                </c:pt>
                <c:pt idx="11945">
                  <c:v>44.936000000044899</c:v>
                </c:pt>
                <c:pt idx="11946">
                  <c:v>44.944000000044902</c:v>
                </c:pt>
                <c:pt idx="11947">
                  <c:v>44.952000000044897</c:v>
                </c:pt>
                <c:pt idx="11948">
                  <c:v>44.960000000045</c:v>
                </c:pt>
                <c:pt idx="11949">
                  <c:v>44.968000000045002</c:v>
                </c:pt>
                <c:pt idx="11950">
                  <c:v>44.976000000044998</c:v>
                </c:pt>
                <c:pt idx="11951">
                  <c:v>44.984000000045</c:v>
                </c:pt>
                <c:pt idx="11952">
                  <c:v>44.992000000045003</c:v>
                </c:pt>
                <c:pt idx="11953">
                  <c:v>45.000000000044999</c:v>
                </c:pt>
                <c:pt idx="11954">
                  <c:v>45.008000000045001</c:v>
                </c:pt>
                <c:pt idx="11955">
                  <c:v>45.016000000044997</c:v>
                </c:pt>
                <c:pt idx="11956">
                  <c:v>45.024000000045</c:v>
                </c:pt>
                <c:pt idx="11957">
                  <c:v>45.032000000045002</c:v>
                </c:pt>
                <c:pt idx="11958">
                  <c:v>45.040000000045005</c:v>
                </c:pt>
                <c:pt idx="11959">
                  <c:v>45.048000000045</c:v>
                </c:pt>
                <c:pt idx="11960">
                  <c:v>45.056000000045103</c:v>
                </c:pt>
                <c:pt idx="11961">
                  <c:v>45.064000000045105</c:v>
                </c:pt>
                <c:pt idx="11962">
                  <c:v>45.072000000045094</c:v>
                </c:pt>
                <c:pt idx="11963">
                  <c:v>45.080000000045096</c:v>
                </c:pt>
                <c:pt idx="11964">
                  <c:v>45.088000000045099</c:v>
                </c:pt>
                <c:pt idx="11965">
                  <c:v>45.096000000045102</c:v>
                </c:pt>
                <c:pt idx="11966">
                  <c:v>45.104000000045104</c:v>
                </c:pt>
                <c:pt idx="11967">
                  <c:v>45.1120000000451</c:v>
                </c:pt>
                <c:pt idx="11968">
                  <c:v>45.120000000045103</c:v>
                </c:pt>
                <c:pt idx="11969">
                  <c:v>45.128000000045098</c:v>
                </c:pt>
                <c:pt idx="11970">
                  <c:v>45.136000000045101</c:v>
                </c:pt>
                <c:pt idx="11971">
                  <c:v>45.144000000045096</c:v>
                </c:pt>
                <c:pt idx="11972">
                  <c:v>45.152000000045099</c:v>
                </c:pt>
                <c:pt idx="11973">
                  <c:v>45.160000000045201</c:v>
                </c:pt>
                <c:pt idx="11974">
                  <c:v>45.168000000045197</c:v>
                </c:pt>
                <c:pt idx="11975">
                  <c:v>45.1760000000452</c:v>
                </c:pt>
                <c:pt idx="11976">
                  <c:v>45.184000000045202</c:v>
                </c:pt>
                <c:pt idx="11977">
                  <c:v>45.192000000045205</c:v>
                </c:pt>
                <c:pt idx="11978">
                  <c:v>45.2000000000452</c:v>
                </c:pt>
                <c:pt idx="11979">
                  <c:v>45.208000000045196</c:v>
                </c:pt>
                <c:pt idx="11980">
                  <c:v>45.216000000045199</c:v>
                </c:pt>
                <c:pt idx="11981">
                  <c:v>45.224000000045201</c:v>
                </c:pt>
                <c:pt idx="11982">
                  <c:v>45.232000000045204</c:v>
                </c:pt>
                <c:pt idx="11983">
                  <c:v>45.2400000000452</c:v>
                </c:pt>
                <c:pt idx="11984">
                  <c:v>45.248000000045202</c:v>
                </c:pt>
                <c:pt idx="11985">
                  <c:v>45.256000000045304</c:v>
                </c:pt>
                <c:pt idx="11986">
                  <c:v>45.2640000000453</c:v>
                </c:pt>
                <c:pt idx="11987">
                  <c:v>45.272000000045296</c:v>
                </c:pt>
                <c:pt idx="11988">
                  <c:v>45.280000000045298</c:v>
                </c:pt>
                <c:pt idx="11989">
                  <c:v>45.288000000045301</c:v>
                </c:pt>
                <c:pt idx="11990">
                  <c:v>45.296000000045296</c:v>
                </c:pt>
                <c:pt idx="11991">
                  <c:v>45.304000000045299</c:v>
                </c:pt>
                <c:pt idx="11992">
                  <c:v>45.312000000045302</c:v>
                </c:pt>
                <c:pt idx="11993">
                  <c:v>45.320000000045304</c:v>
                </c:pt>
                <c:pt idx="11994">
                  <c:v>45.3280000000453</c:v>
                </c:pt>
                <c:pt idx="11995">
                  <c:v>45.336000000045296</c:v>
                </c:pt>
                <c:pt idx="11996">
                  <c:v>45.344000000045298</c:v>
                </c:pt>
                <c:pt idx="11997">
                  <c:v>45.352000000045301</c:v>
                </c:pt>
                <c:pt idx="11998">
                  <c:v>45.360000000045396</c:v>
                </c:pt>
                <c:pt idx="11999">
                  <c:v>45.368000000045399</c:v>
                </c:pt>
                <c:pt idx="12000">
                  <c:v>45.376000000045401</c:v>
                </c:pt>
                <c:pt idx="12001">
                  <c:v>45.384000000045404</c:v>
                </c:pt>
                <c:pt idx="12002">
                  <c:v>45.3920000000454</c:v>
                </c:pt>
                <c:pt idx="12003">
                  <c:v>45.400000000045395</c:v>
                </c:pt>
                <c:pt idx="12004">
                  <c:v>45.408000000045398</c:v>
                </c:pt>
                <c:pt idx="12005">
                  <c:v>45.4160000000454</c:v>
                </c:pt>
                <c:pt idx="12006">
                  <c:v>45.424000000045403</c:v>
                </c:pt>
                <c:pt idx="12007">
                  <c:v>45.432000000045399</c:v>
                </c:pt>
                <c:pt idx="12008">
                  <c:v>45.440000000045401</c:v>
                </c:pt>
                <c:pt idx="12009">
                  <c:v>45.448000000045397</c:v>
                </c:pt>
                <c:pt idx="12010">
                  <c:v>45.456000000045499</c:v>
                </c:pt>
                <c:pt idx="12011">
                  <c:v>45.464000000045502</c:v>
                </c:pt>
                <c:pt idx="12012">
                  <c:v>45.472000000045497</c:v>
                </c:pt>
                <c:pt idx="12013">
                  <c:v>45.4800000000455</c:v>
                </c:pt>
                <c:pt idx="12014">
                  <c:v>45.488000000045496</c:v>
                </c:pt>
                <c:pt idx="12015">
                  <c:v>45.496000000045498</c:v>
                </c:pt>
                <c:pt idx="12016">
                  <c:v>45.504000000045501</c:v>
                </c:pt>
                <c:pt idx="12017">
                  <c:v>45.512000000045504</c:v>
                </c:pt>
                <c:pt idx="12018">
                  <c:v>45.520000000045506</c:v>
                </c:pt>
                <c:pt idx="12019">
                  <c:v>45.528000000045495</c:v>
                </c:pt>
                <c:pt idx="12020">
                  <c:v>45.536000000045497</c:v>
                </c:pt>
                <c:pt idx="12021">
                  <c:v>45.5440000000455</c:v>
                </c:pt>
                <c:pt idx="12022">
                  <c:v>45.552000000045503</c:v>
                </c:pt>
                <c:pt idx="12023">
                  <c:v>45.560000000045598</c:v>
                </c:pt>
                <c:pt idx="12024">
                  <c:v>45.5680000000456</c:v>
                </c:pt>
                <c:pt idx="12025">
                  <c:v>45.576000000045603</c:v>
                </c:pt>
                <c:pt idx="12026">
                  <c:v>45.584000000045599</c:v>
                </c:pt>
                <c:pt idx="12027">
                  <c:v>45.592000000045601</c:v>
                </c:pt>
                <c:pt idx="12028">
                  <c:v>45.600000000045597</c:v>
                </c:pt>
                <c:pt idx="12029">
                  <c:v>45.6080000000456</c:v>
                </c:pt>
                <c:pt idx="12030">
                  <c:v>45.616000000045602</c:v>
                </c:pt>
                <c:pt idx="12031">
                  <c:v>45.624000000045598</c:v>
                </c:pt>
                <c:pt idx="12032">
                  <c:v>45.632000000045601</c:v>
                </c:pt>
                <c:pt idx="12033">
                  <c:v>45.640000000045603</c:v>
                </c:pt>
                <c:pt idx="12034">
                  <c:v>45.648000000045599</c:v>
                </c:pt>
                <c:pt idx="12035">
                  <c:v>45.656000000045701</c:v>
                </c:pt>
                <c:pt idx="12036">
                  <c:v>45.664000000045704</c:v>
                </c:pt>
                <c:pt idx="12037">
                  <c:v>45.672000000045699</c:v>
                </c:pt>
                <c:pt idx="12038">
                  <c:v>45.680000000045695</c:v>
                </c:pt>
                <c:pt idx="12039">
                  <c:v>45.688000000045697</c:v>
                </c:pt>
                <c:pt idx="12040">
                  <c:v>45.6960000000457</c:v>
                </c:pt>
                <c:pt idx="12041">
                  <c:v>45.704000000045703</c:v>
                </c:pt>
                <c:pt idx="12042">
                  <c:v>45.712000000045705</c:v>
                </c:pt>
                <c:pt idx="12043">
                  <c:v>45.720000000045701</c:v>
                </c:pt>
                <c:pt idx="12044">
                  <c:v>45.728000000045697</c:v>
                </c:pt>
                <c:pt idx="12045">
                  <c:v>45.736000000045699</c:v>
                </c:pt>
                <c:pt idx="12046">
                  <c:v>45.744000000045702</c:v>
                </c:pt>
                <c:pt idx="12047">
                  <c:v>45.752000000045697</c:v>
                </c:pt>
                <c:pt idx="12048">
                  <c:v>45.7600000000458</c:v>
                </c:pt>
                <c:pt idx="12049">
                  <c:v>45.768000000045802</c:v>
                </c:pt>
                <c:pt idx="12050">
                  <c:v>45.776000000045798</c:v>
                </c:pt>
                <c:pt idx="12051">
                  <c:v>45.784000000045801</c:v>
                </c:pt>
                <c:pt idx="12052">
                  <c:v>45.792000000045803</c:v>
                </c:pt>
                <c:pt idx="12053">
                  <c:v>45.800000000045799</c:v>
                </c:pt>
                <c:pt idx="12054">
                  <c:v>45.808000000045801</c:v>
                </c:pt>
                <c:pt idx="12055">
                  <c:v>45.816000000045797</c:v>
                </c:pt>
                <c:pt idx="12056">
                  <c:v>45.8240000000458</c:v>
                </c:pt>
                <c:pt idx="12057">
                  <c:v>45.832000000045802</c:v>
                </c:pt>
                <c:pt idx="12058">
                  <c:v>45.840000000045805</c:v>
                </c:pt>
                <c:pt idx="12059">
                  <c:v>45.848000000045793</c:v>
                </c:pt>
                <c:pt idx="12060">
                  <c:v>45.856000000045903</c:v>
                </c:pt>
                <c:pt idx="12061">
                  <c:v>45.864000000045905</c:v>
                </c:pt>
                <c:pt idx="12062">
                  <c:v>45.872000000045894</c:v>
                </c:pt>
                <c:pt idx="12063">
                  <c:v>45.880000000045897</c:v>
                </c:pt>
                <c:pt idx="12064">
                  <c:v>45.888000000045899</c:v>
                </c:pt>
                <c:pt idx="12065">
                  <c:v>45.896000000045902</c:v>
                </c:pt>
                <c:pt idx="12066">
                  <c:v>45.904000000045905</c:v>
                </c:pt>
                <c:pt idx="12067">
                  <c:v>45.9120000000459</c:v>
                </c:pt>
                <c:pt idx="12068">
                  <c:v>45.920000000045903</c:v>
                </c:pt>
                <c:pt idx="12069">
                  <c:v>45.928000000045898</c:v>
                </c:pt>
                <c:pt idx="12070">
                  <c:v>45.936000000045901</c:v>
                </c:pt>
                <c:pt idx="12071">
                  <c:v>45.944000000045897</c:v>
                </c:pt>
                <c:pt idx="12072">
                  <c:v>45.952000000045899</c:v>
                </c:pt>
                <c:pt idx="12073">
                  <c:v>45.960000000046001</c:v>
                </c:pt>
                <c:pt idx="12074">
                  <c:v>45.968000000045997</c:v>
                </c:pt>
                <c:pt idx="12075">
                  <c:v>45.976000000046</c:v>
                </c:pt>
                <c:pt idx="12076">
                  <c:v>45.984000000046002</c:v>
                </c:pt>
                <c:pt idx="12077">
                  <c:v>45.992000000046005</c:v>
                </c:pt>
                <c:pt idx="12078">
                  <c:v>46.000000000046001</c:v>
                </c:pt>
                <c:pt idx="12079">
                  <c:v>46.008000000045996</c:v>
                </c:pt>
                <c:pt idx="12080">
                  <c:v>46.016000000045999</c:v>
                </c:pt>
                <c:pt idx="12081">
                  <c:v>46.024000000046001</c:v>
                </c:pt>
                <c:pt idx="12082">
                  <c:v>46.032000000046004</c:v>
                </c:pt>
                <c:pt idx="12083">
                  <c:v>46.040000000046</c:v>
                </c:pt>
                <c:pt idx="12084">
                  <c:v>46.048000000045995</c:v>
                </c:pt>
                <c:pt idx="12085">
                  <c:v>46.056000000046105</c:v>
                </c:pt>
                <c:pt idx="12086">
                  <c:v>46.0640000000461</c:v>
                </c:pt>
                <c:pt idx="12087">
                  <c:v>46.072000000046096</c:v>
                </c:pt>
                <c:pt idx="12088">
                  <c:v>46.080000000046098</c:v>
                </c:pt>
                <c:pt idx="12089">
                  <c:v>46.088000000046101</c:v>
                </c:pt>
                <c:pt idx="12090">
                  <c:v>46.096000000046104</c:v>
                </c:pt>
                <c:pt idx="12091">
                  <c:v>46.104000000046099</c:v>
                </c:pt>
                <c:pt idx="12092">
                  <c:v>46.112000000046102</c:v>
                </c:pt>
                <c:pt idx="12093">
                  <c:v>46.120000000046105</c:v>
                </c:pt>
                <c:pt idx="12094">
                  <c:v>46.1280000000461</c:v>
                </c:pt>
                <c:pt idx="12095">
                  <c:v>46.136000000046096</c:v>
                </c:pt>
                <c:pt idx="12096">
                  <c:v>46.144000000046098</c:v>
                </c:pt>
                <c:pt idx="12097">
                  <c:v>46.152000000046101</c:v>
                </c:pt>
                <c:pt idx="12098">
                  <c:v>46.160000000046196</c:v>
                </c:pt>
                <c:pt idx="12099">
                  <c:v>46.168000000046199</c:v>
                </c:pt>
                <c:pt idx="12100">
                  <c:v>46.176000000046201</c:v>
                </c:pt>
                <c:pt idx="12101">
                  <c:v>46.184000000046204</c:v>
                </c:pt>
                <c:pt idx="12102">
                  <c:v>46.1920000000462</c:v>
                </c:pt>
                <c:pt idx="12103">
                  <c:v>46.200000000046195</c:v>
                </c:pt>
                <c:pt idx="12104">
                  <c:v>46.208000000046198</c:v>
                </c:pt>
                <c:pt idx="12105">
                  <c:v>46.216000000046201</c:v>
                </c:pt>
                <c:pt idx="12106">
                  <c:v>46.224000000046203</c:v>
                </c:pt>
                <c:pt idx="12107">
                  <c:v>46.232000000046199</c:v>
                </c:pt>
                <c:pt idx="12108">
                  <c:v>46.240000000046201</c:v>
                </c:pt>
                <c:pt idx="12109">
                  <c:v>46.248000000046197</c:v>
                </c:pt>
                <c:pt idx="12110">
                  <c:v>46.256000000046299</c:v>
                </c:pt>
                <c:pt idx="12111">
                  <c:v>46.264000000046302</c:v>
                </c:pt>
                <c:pt idx="12112">
                  <c:v>46.272000000046297</c:v>
                </c:pt>
                <c:pt idx="12113">
                  <c:v>46.2800000000463</c:v>
                </c:pt>
                <c:pt idx="12114">
                  <c:v>46.288000000046296</c:v>
                </c:pt>
                <c:pt idx="12115">
                  <c:v>46.296000000046298</c:v>
                </c:pt>
                <c:pt idx="12116">
                  <c:v>46.304000000046301</c:v>
                </c:pt>
                <c:pt idx="12117">
                  <c:v>46.312000000046304</c:v>
                </c:pt>
                <c:pt idx="12118">
                  <c:v>46.320000000046306</c:v>
                </c:pt>
                <c:pt idx="12119">
                  <c:v>46.328000000046295</c:v>
                </c:pt>
                <c:pt idx="12120">
                  <c:v>46.336000000046297</c:v>
                </c:pt>
                <c:pt idx="12121">
                  <c:v>46.3440000000463</c:v>
                </c:pt>
                <c:pt idx="12122">
                  <c:v>46.352000000046303</c:v>
                </c:pt>
                <c:pt idx="12123">
                  <c:v>46.360000000046398</c:v>
                </c:pt>
                <c:pt idx="12124">
                  <c:v>46.368000000046401</c:v>
                </c:pt>
                <c:pt idx="12125">
                  <c:v>46.376000000046403</c:v>
                </c:pt>
                <c:pt idx="12126">
                  <c:v>46.384000000046399</c:v>
                </c:pt>
                <c:pt idx="12127">
                  <c:v>46.392000000046401</c:v>
                </c:pt>
                <c:pt idx="12128">
                  <c:v>46.400000000046397</c:v>
                </c:pt>
                <c:pt idx="12129">
                  <c:v>46.4080000000464</c:v>
                </c:pt>
                <c:pt idx="12130">
                  <c:v>46.416000000046402</c:v>
                </c:pt>
                <c:pt idx="12131">
                  <c:v>46.424000000046398</c:v>
                </c:pt>
                <c:pt idx="12132">
                  <c:v>46.432000000046401</c:v>
                </c:pt>
                <c:pt idx="12133">
                  <c:v>46.440000000046403</c:v>
                </c:pt>
                <c:pt idx="12134">
                  <c:v>46.448000000046399</c:v>
                </c:pt>
                <c:pt idx="12135">
                  <c:v>46.456000000046501</c:v>
                </c:pt>
                <c:pt idx="12136">
                  <c:v>46.464000000046504</c:v>
                </c:pt>
                <c:pt idx="12137">
                  <c:v>46.472000000046499</c:v>
                </c:pt>
                <c:pt idx="12138">
                  <c:v>46.480000000046495</c:v>
                </c:pt>
                <c:pt idx="12139">
                  <c:v>46.488000000046497</c:v>
                </c:pt>
                <c:pt idx="12140">
                  <c:v>46.4960000000465</c:v>
                </c:pt>
                <c:pt idx="12141">
                  <c:v>46.504000000046503</c:v>
                </c:pt>
                <c:pt idx="12142">
                  <c:v>46.512000000046505</c:v>
                </c:pt>
                <c:pt idx="12143">
                  <c:v>46.520000000046501</c:v>
                </c:pt>
                <c:pt idx="12144">
                  <c:v>46.528000000046497</c:v>
                </c:pt>
                <c:pt idx="12145">
                  <c:v>46.536000000046499</c:v>
                </c:pt>
                <c:pt idx="12146">
                  <c:v>46.544000000046502</c:v>
                </c:pt>
                <c:pt idx="12147">
                  <c:v>46.552000000046498</c:v>
                </c:pt>
                <c:pt idx="12148">
                  <c:v>46.5600000000466</c:v>
                </c:pt>
                <c:pt idx="12149">
                  <c:v>46.568000000046602</c:v>
                </c:pt>
                <c:pt idx="12150">
                  <c:v>46.576000000046598</c:v>
                </c:pt>
                <c:pt idx="12151">
                  <c:v>46.584000000046601</c:v>
                </c:pt>
                <c:pt idx="12152">
                  <c:v>46.592000000046603</c:v>
                </c:pt>
                <c:pt idx="12153">
                  <c:v>46.600000000046599</c:v>
                </c:pt>
                <c:pt idx="12154">
                  <c:v>46.608000000046601</c:v>
                </c:pt>
                <c:pt idx="12155">
                  <c:v>46.616000000046597</c:v>
                </c:pt>
                <c:pt idx="12156">
                  <c:v>46.6240000000466</c:v>
                </c:pt>
                <c:pt idx="12157">
                  <c:v>46.632000000046602</c:v>
                </c:pt>
                <c:pt idx="12158">
                  <c:v>46.640000000046605</c:v>
                </c:pt>
                <c:pt idx="12159">
                  <c:v>46.648000000046594</c:v>
                </c:pt>
                <c:pt idx="12160">
                  <c:v>46.656000000046703</c:v>
                </c:pt>
                <c:pt idx="12161">
                  <c:v>46.664000000046705</c:v>
                </c:pt>
                <c:pt idx="12162">
                  <c:v>46.672000000046694</c:v>
                </c:pt>
                <c:pt idx="12163">
                  <c:v>46.680000000046697</c:v>
                </c:pt>
                <c:pt idx="12164">
                  <c:v>46.688000000046699</c:v>
                </c:pt>
                <c:pt idx="12165">
                  <c:v>46.696000000046702</c:v>
                </c:pt>
                <c:pt idx="12166">
                  <c:v>46.704000000046705</c:v>
                </c:pt>
                <c:pt idx="12167">
                  <c:v>46.7120000000467</c:v>
                </c:pt>
                <c:pt idx="12168">
                  <c:v>46.720000000046703</c:v>
                </c:pt>
                <c:pt idx="12169">
                  <c:v>46.728000000046698</c:v>
                </c:pt>
                <c:pt idx="12170">
                  <c:v>46.736000000046701</c:v>
                </c:pt>
                <c:pt idx="12171">
                  <c:v>46.744000000046697</c:v>
                </c:pt>
                <c:pt idx="12172">
                  <c:v>46.752000000046699</c:v>
                </c:pt>
                <c:pt idx="12173">
                  <c:v>46.760000000046801</c:v>
                </c:pt>
                <c:pt idx="12174">
                  <c:v>46.768000000046797</c:v>
                </c:pt>
                <c:pt idx="12175">
                  <c:v>46.7760000000468</c:v>
                </c:pt>
                <c:pt idx="12176">
                  <c:v>46.784000000046802</c:v>
                </c:pt>
                <c:pt idx="12177">
                  <c:v>46.792000000046805</c:v>
                </c:pt>
                <c:pt idx="12178">
                  <c:v>46.800000000046801</c:v>
                </c:pt>
                <c:pt idx="12179">
                  <c:v>46.808000000046796</c:v>
                </c:pt>
                <c:pt idx="12180">
                  <c:v>46.816000000046799</c:v>
                </c:pt>
                <c:pt idx="12181">
                  <c:v>46.824000000046802</c:v>
                </c:pt>
                <c:pt idx="12182">
                  <c:v>46.832000000046804</c:v>
                </c:pt>
                <c:pt idx="12183">
                  <c:v>46.8400000000468</c:v>
                </c:pt>
                <c:pt idx="12184">
                  <c:v>46.848000000046795</c:v>
                </c:pt>
                <c:pt idx="12185">
                  <c:v>46.856000000046905</c:v>
                </c:pt>
                <c:pt idx="12186">
                  <c:v>46.8640000000469</c:v>
                </c:pt>
                <c:pt idx="12187">
                  <c:v>46.872000000046896</c:v>
                </c:pt>
                <c:pt idx="12188">
                  <c:v>46.880000000046898</c:v>
                </c:pt>
                <c:pt idx="12189">
                  <c:v>46.888000000046901</c:v>
                </c:pt>
                <c:pt idx="12190">
                  <c:v>46.896000000046897</c:v>
                </c:pt>
                <c:pt idx="12191">
                  <c:v>46.904000000046899</c:v>
                </c:pt>
                <c:pt idx="12192">
                  <c:v>46.912000000046902</c:v>
                </c:pt>
                <c:pt idx="12193">
                  <c:v>46.920000000046905</c:v>
                </c:pt>
                <c:pt idx="12194">
                  <c:v>46.9280000000469</c:v>
                </c:pt>
                <c:pt idx="12195">
                  <c:v>46.936000000046896</c:v>
                </c:pt>
                <c:pt idx="12196">
                  <c:v>46.944000000046898</c:v>
                </c:pt>
                <c:pt idx="12197">
                  <c:v>46.952000000046901</c:v>
                </c:pt>
                <c:pt idx="12198">
                  <c:v>46.960000000046996</c:v>
                </c:pt>
                <c:pt idx="12199">
                  <c:v>46.968000000046999</c:v>
                </c:pt>
                <c:pt idx="12200">
                  <c:v>46.976000000047001</c:v>
                </c:pt>
                <c:pt idx="12201">
                  <c:v>46.984000000047004</c:v>
                </c:pt>
                <c:pt idx="12202">
                  <c:v>46.992000000047</c:v>
                </c:pt>
                <c:pt idx="12203">
                  <c:v>47.000000000046995</c:v>
                </c:pt>
                <c:pt idx="12204">
                  <c:v>47.008000000046998</c:v>
                </c:pt>
                <c:pt idx="12205">
                  <c:v>47.016000000047001</c:v>
                </c:pt>
                <c:pt idx="12206">
                  <c:v>47.024000000047003</c:v>
                </c:pt>
                <c:pt idx="12207">
                  <c:v>47.032000000046999</c:v>
                </c:pt>
                <c:pt idx="12208">
                  <c:v>47.040000000047002</c:v>
                </c:pt>
                <c:pt idx="12209">
                  <c:v>47.048000000046997</c:v>
                </c:pt>
                <c:pt idx="12210">
                  <c:v>47.056000000047099</c:v>
                </c:pt>
                <c:pt idx="12211">
                  <c:v>47.064000000047102</c:v>
                </c:pt>
                <c:pt idx="12212">
                  <c:v>47.072000000047098</c:v>
                </c:pt>
                <c:pt idx="12213">
                  <c:v>47.0800000000471</c:v>
                </c:pt>
                <c:pt idx="12214">
                  <c:v>47.088000000047096</c:v>
                </c:pt>
                <c:pt idx="12215">
                  <c:v>47.096000000047098</c:v>
                </c:pt>
                <c:pt idx="12216">
                  <c:v>47.104000000047101</c:v>
                </c:pt>
                <c:pt idx="12217">
                  <c:v>47.112000000047104</c:v>
                </c:pt>
                <c:pt idx="12218">
                  <c:v>47.120000000047106</c:v>
                </c:pt>
                <c:pt idx="12219">
                  <c:v>47.128000000047095</c:v>
                </c:pt>
                <c:pt idx="12220">
                  <c:v>47.136000000047098</c:v>
                </c:pt>
                <c:pt idx="12221">
                  <c:v>47.1440000000471</c:v>
                </c:pt>
                <c:pt idx="12222">
                  <c:v>47.152000000047103</c:v>
                </c:pt>
                <c:pt idx="12223">
                  <c:v>47.160000000047198</c:v>
                </c:pt>
                <c:pt idx="12224">
                  <c:v>47.168000000047201</c:v>
                </c:pt>
                <c:pt idx="12225">
                  <c:v>47.176000000047203</c:v>
                </c:pt>
                <c:pt idx="12226">
                  <c:v>47.184000000047199</c:v>
                </c:pt>
                <c:pt idx="12227">
                  <c:v>47.192000000047202</c:v>
                </c:pt>
                <c:pt idx="12228">
                  <c:v>47.200000000047197</c:v>
                </c:pt>
                <c:pt idx="12229">
                  <c:v>47.2080000000472</c:v>
                </c:pt>
                <c:pt idx="12230">
                  <c:v>47.216000000047202</c:v>
                </c:pt>
                <c:pt idx="12231">
                  <c:v>47.224000000047198</c:v>
                </c:pt>
                <c:pt idx="12232">
                  <c:v>47.232000000047201</c:v>
                </c:pt>
                <c:pt idx="12233">
                  <c:v>47.240000000047203</c:v>
                </c:pt>
                <c:pt idx="12234">
                  <c:v>47.248000000047199</c:v>
                </c:pt>
                <c:pt idx="12235">
                  <c:v>47.256000000047301</c:v>
                </c:pt>
                <c:pt idx="12236">
                  <c:v>47.264000000047304</c:v>
                </c:pt>
                <c:pt idx="12237">
                  <c:v>47.272000000047299</c:v>
                </c:pt>
                <c:pt idx="12238">
                  <c:v>47.280000000047295</c:v>
                </c:pt>
                <c:pt idx="12239">
                  <c:v>47.288000000047298</c:v>
                </c:pt>
                <c:pt idx="12240">
                  <c:v>47.2960000000473</c:v>
                </c:pt>
                <c:pt idx="12241">
                  <c:v>47.304000000047303</c:v>
                </c:pt>
                <c:pt idx="12242">
                  <c:v>47.312000000047306</c:v>
                </c:pt>
                <c:pt idx="12243">
                  <c:v>47.320000000047301</c:v>
                </c:pt>
                <c:pt idx="12244">
                  <c:v>47.328000000047297</c:v>
                </c:pt>
                <c:pt idx="12245">
                  <c:v>47.336000000047299</c:v>
                </c:pt>
                <c:pt idx="12246">
                  <c:v>47.344000000047302</c:v>
                </c:pt>
                <c:pt idx="12247">
                  <c:v>47.352000000047298</c:v>
                </c:pt>
                <c:pt idx="12248">
                  <c:v>47.3600000000474</c:v>
                </c:pt>
                <c:pt idx="12249">
                  <c:v>47.368000000047402</c:v>
                </c:pt>
                <c:pt idx="12250">
                  <c:v>47.376000000047398</c:v>
                </c:pt>
                <c:pt idx="12251">
                  <c:v>47.384000000047401</c:v>
                </c:pt>
                <c:pt idx="12252">
                  <c:v>47.392000000047403</c:v>
                </c:pt>
                <c:pt idx="12253">
                  <c:v>47.400000000047399</c:v>
                </c:pt>
                <c:pt idx="12254">
                  <c:v>47.408000000047402</c:v>
                </c:pt>
                <c:pt idx="12255">
                  <c:v>47.416000000047397</c:v>
                </c:pt>
                <c:pt idx="12256">
                  <c:v>47.4240000000474</c:v>
                </c:pt>
                <c:pt idx="12257">
                  <c:v>47.432000000047402</c:v>
                </c:pt>
                <c:pt idx="12258">
                  <c:v>47.440000000047405</c:v>
                </c:pt>
                <c:pt idx="12259">
                  <c:v>47.448000000047394</c:v>
                </c:pt>
                <c:pt idx="12260">
                  <c:v>47.456000000047503</c:v>
                </c:pt>
                <c:pt idx="12261">
                  <c:v>47.464000000047506</c:v>
                </c:pt>
                <c:pt idx="12262">
                  <c:v>47.472000000047494</c:v>
                </c:pt>
                <c:pt idx="12263">
                  <c:v>47.480000000047497</c:v>
                </c:pt>
                <c:pt idx="12264">
                  <c:v>47.488000000047499</c:v>
                </c:pt>
                <c:pt idx="12265">
                  <c:v>47.496000000047502</c:v>
                </c:pt>
                <c:pt idx="12266">
                  <c:v>47.504000000047505</c:v>
                </c:pt>
                <c:pt idx="12267">
                  <c:v>47.5120000000475</c:v>
                </c:pt>
                <c:pt idx="12268">
                  <c:v>47.520000000047503</c:v>
                </c:pt>
                <c:pt idx="12269">
                  <c:v>47.528000000047498</c:v>
                </c:pt>
                <c:pt idx="12270">
                  <c:v>47.536000000047501</c:v>
                </c:pt>
                <c:pt idx="12271">
                  <c:v>47.544000000047497</c:v>
                </c:pt>
                <c:pt idx="12272">
                  <c:v>47.552000000047499</c:v>
                </c:pt>
                <c:pt idx="12273">
                  <c:v>47.560000000047602</c:v>
                </c:pt>
                <c:pt idx="12274">
                  <c:v>47.568000000047597</c:v>
                </c:pt>
                <c:pt idx="12275">
                  <c:v>47.5760000000476</c:v>
                </c:pt>
                <c:pt idx="12276">
                  <c:v>47.584000000047602</c:v>
                </c:pt>
                <c:pt idx="12277">
                  <c:v>47.592000000047605</c:v>
                </c:pt>
                <c:pt idx="12278">
                  <c:v>47.600000000047601</c:v>
                </c:pt>
                <c:pt idx="12279">
                  <c:v>47.608000000047596</c:v>
                </c:pt>
                <c:pt idx="12280">
                  <c:v>47.616000000047599</c:v>
                </c:pt>
                <c:pt idx="12281">
                  <c:v>47.624000000047602</c:v>
                </c:pt>
                <c:pt idx="12282">
                  <c:v>47.632000000047604</c:v>
                </c:pt>
                <c:pt idx="12283">
                  <c:v>47.6400000000476</c:v>
                </c:pt>
                <c:pt idx="12284">
                  <c:v>47.648000000047595</c:v>
                </c:pt>
                <c:pt idx="12285">
                  <c:v>47.656000000047705</c:v>
                </c:pt>
                <c:pt idx="12286">
                  <c:v>47.6640000000477</c:v>
                </c:pt>
                <c:pt idx="12287">
                  <c:v>47.672000000047696</c:v>
                </c:pt>
                <c:pt idx="12288">
                  <c:v>47.680000000047698</c:v>
                </c:pt>
                <c:pt idx="12289">
                  <c:v>47.688000000047701</c:v>
                </c:pt>
                <c:pt idx="12290">
                  <c:v>47.696000000047704</c:v>
                </c:pt>
                <c:pt idx="12291">
                  <c:v>47.704000000047699</c:v>
                </c:pt>
                <c:pt idx="12292">
                  <c:v>47.712000000047702</c:v>
                </c:pt>
                <c:pt idx="12293">
                  <c:v>47.720000000047705</c:v>
                </c:pt>
                <c:pt idx="12294">
                  <c:v>47.7280000000477</c:v>
                </c:pt>
                <c:pt idx="12295">
                  <c:v>47.736000000047696</c:v>
                </c:pt>
                <c:pt idx="12296">
                  <c:v>47.744000000047699</c:v>
                </c:pt>
                <c:pt idx="12297">
                  <c:v>47.752000000047701</c:v>
                </c:pt>
                <c:pt idx="12298">
                  <c:v>47.760000000047796</c:v>
                </c:pt>
                <c:pt idx="12299">
                  <c:v>47.768000000047799</c:v>
                </c:pt>
                <c:pt idx="12300">
                  <c:v>47.776000000047802</c:v>
                </c:pt>
                <c:pt idx="12301">
                  <c:v>47.784000000047804</c:v>
                </c:pt>
                <c:pt idx="12302">
                  <c:v>47.7920000000478</c:v>
                </c:pt>
                <c:pt idx="12303">
                  <c:v>47.800000000047795</c:v>
                </c:pt>
                <c:pt idx="12304">
                  <c:v>47.808000000047798</c:v>
                </c:pt>
                <c:pt idx="12305">
                  <c:v>47.816000000047801</c:v>
                </c:pt>
                <c:pt idx="12306">
                  <c:v>47.824000000047803</c:v>
                </c:pt>
                <c:pt idx="12307">
                  <c:v>47.832000000047799</c:v>
                </c:pt>
                <c:pt idx="12308">
                  <c:v>47.840000000047802</c:v>
                </c:pt>
                <c:pt idx="12309">
                  <c:v>47.848000000047797</c:v>
                </c:pt>
                <c:pt idx="12310">
                  <c:v>47.856000000047899</c:v>
                </c:pt>
                <c:pt idx="12311">
                  <c:v>47.864000000047902</c:v>
                </c:pt>
                <c:pt idx="12312">
                  <c:v>47.872000000047898</c:v>
                </c:pt>
                <c:pt idx="12313">
                  <c:v>47.8800000000479</c:v>
                </c:pt>
                <c:pt idx="12314">
                  <c:v>47.888000000047896</c:v>
                </c:pt>
                <c:pt idx="12315">
                  <c:v>47.896000000047898</c:v>
                </c:pt>
                <c:pt idx="12316">
                  <c:v>47.904000000047901</c:v>
                </c:pt>
                <c:pt idx="12317">
                  <c:v>47.912000000047904</c:v>
                </c:pt>
                <c:pt idx="12318">
                  <c:v>47.920000000047906</c:v>
                </c:pt>
                <c:pt idx="12319">
                  <c:v>47.928000000047895</c:v>
                </c:pt>
                <c:pt idx="12320">
                  <c:v>47.936000000047898</c:v>
                </c:pt>
                <c:pt idx="12321">
                  <c:v>47.9440000000479</c:v>
                </c:pt>
                <c:pt idx="12322">
                  <c:v>47.952000000047903</c:v>
                </c:pt>
                <c:pt idx="12323">
                  <c:v>47.960000000047998</c:v>
                </c:pt>
                <c:pt idx="12324">
                  <c:v>47.968000000048001</c:v>
                </c:pt>
                <c:pt idx="12325">
                  <c:v>47.976000000048003</c:v>
                </c:pt>
                <c:pt idx="12326">
                  <c:v>47.984000000047999</c:v>
                </c:pt>
                <c:pt idx="12327">
                  <c:v>47.992000000048002</c:v>
                </c:pt>
                <c:pt idx="12328">
                  <c:v>48.000000000047997</c:v>
                </c:pt>
                <c:pt idx="12329">
                  <c:v>48.008000000048</c:v>
                </c:pt>
                <c:pt idx="12330">
                  <c:v>48.016000000048003</c:v>
                </c:pt>
                <c:pt idx="12331">
                  <c:v>48.024000000047998</c:v>
                </c:pt>
                <c:pt idx="12332">
                  <c:v>48.032000000048001</c:v>
                </c:pt>
                <c:pt idx="12333">
                  <c:v>48.040000000048003</c:v>
                </c:pt>
                <c:pt idx="12334">
                  <c:v>48.048000000047999</c:v>
                </c:pt>
                <c:pt idx="12335">
                  <c:v>48.056000000048101</c:v>
                </c:pt>
                <c:pt idx="12336">
                  <c:v>48.064000000048104</c:v>
                </c:pt>
                <c:pt idx="12337">
                  <c:v>48.072000000048099</c:v>
                </c:pt>
                <c:pt idx="12338">
                  <c:v>48.080000000048095</c:v>
                </c:pt>
                <c:pt idx="12339">
                  <c:v>48.088000000048098</c:v>
                </c:pt>
                <c:pt idx="12340">
                  <c:v>48.0960000000481</c:v>
                </c:pt>
                <c:pt idx="12341">
                  <c:v>48.104000000048103</c:v>
                </c:pt>
                <c:pt idx="12342">
                  <c:v>48.112000000048106</c:v>
                </c:pt>
                <c:pt idx="12343">
                  <c:v>48.120000000048101</c:v>
                </c:pt>
                <c:pt idx="12344">
                  <c:v>48.128000000048097</c:v>
                </c:pt>
                <c:pt idx="12345">
                  <c:v>48.136000000048099</c:v>
                </c:pt>
                <c:pt idx="12346">
                  <c:v>48.144000000048102</c:v>
                </c:pt>
                <c:pt idx="12347">
                  <c:v>48.152000000048098</c:v>
                </c:pt>
                <c:pt idx="12348">
                  <c:v>48.1600000000482</c:v>
                </c:pt>
                <c:pt idx="12349">
                  <c:v>48.168000000048202</c:v>
                </c:pt>
                <c:pt idx="12350">
                  <c:v>48.176000000048198</c:v>
                </c:pt>
                <c:pt idx="12351">
                  <c:v>48.184000000048201</c:v>
                </c:pt>
                <c:pt idx="12352">
                  <c:v>48.192000000048203</c:v>
                </c:pt>
                <c:pt idx="12353">
                  <c:v>48.200000000048199</c:v>
                </c:pt>
                <c:pt idx="12354">
                  <c:v>48.208000000048202</c:v>
                </c:pt>
                <c:pt idx="12355">
                  <c:v>48.216000000048197</c:v>
                </c:pt>
                <c:pt idx="12356">
                  <c:v>48.2240000000482</c:v>
                </c:pt>
                <c:pt idx="12357">
                  <c:v>48.232000000048203</c:v>
                </c:pt>
                <c:pt idx="12358">
                  <c:v>48.240000000048205</c:v>
                </c:pt>
                <c:pt idx="12359">
                  <c:v>48.248000000048194</c:v>
                </c:pt>
                <c:pt idx="12360">
                  <c:v>48.256000000048303</c:v>
                </c:pt>
                <c:pt idx="12361">
                  <c:v>48.264000000048306</c:v>
                </c:pt>
                <c:pt idx="12362">
                  <c:v>48.272000000048294</c:v>
                </c:pt>
                <c:pt idx="12363">
                  <c:v>48.280000000048297</c:v>
                </c:pt>
                <c:pt idx="12364">
                  <c:v>48.288000000048299</c:v>
                </c:pt>
                <c:pt idx="12365">
                  <c:v>48.296000000048302</c:v>
                </c:pt>
                <c:pt idx="12366">
                  <c:v>48.304000000048305</c:v>
                </c:pt>
                <c:pt idx="12367">
                  <c:v>48.3120000000483</c:v>
                </c:pt>
                <c:pt idx="12368">
                  <c:v>48.320000000048296</c:v>
                </c:pt>
                <c:pt idx="12369">
                  <c:v>48.328000000048299</c:v>
                </c:pt>
                <c:pt idx="12370">
                  <c:v>48.336000000048301</c:v>
                </c:pt>
                <c:pt idx="12371">
                  <c:v>48.344000000048297</c:v>
                </c:pt>
                <c:pt idx="12372">
                  <c:v>48.352000000048299</c:v>
                </c:pt>
                <c:pt idx="12373">
                  <c:v>48.360000000048402</c:v>
                </c:pt>
                <c:pt idx="12374">
                  <c:v>48.368000000048397</c:v>
                </c:pt>
                <c:pt idx="12375">
                  <c:v>48.3760000000484</c:v>
                </c:pt>
                <c:pt idx="12376">
                  <c:v>48.384000000048403</c:v>
                </c:pt>
                <c:pt idx="12377">
                  <c:v>48.392000000048405</c:v>
                </c:pt>
                <c:pt idx="12378">
                  <c:v>48.400000000048401</c:v>
                </c:pt>
                <c:pt idx="12379">
                  <c:v>48.408000000048396</c:v>
                </c:pt>
                <c:pt idx="12380">
                  <c:v>48.416000000048399</c:v>
                </c:pt>
                <c:pt idx="12381">
                  <c:v>48.424000000048402</c:v>
                </c:pt>
                <c:pt idx="12382">
                  <c:v>48.432000000048404</c:v>
                </c:pt>
                <c:pt idx="12383">
                  <c:v>48.4400000000484</c:v>
                </c:pt>
                <c:pt idx="12384">
                  <c:v>48.448000000048395</c:v>
                </c:pt>
                <c:pt idx="12385">
                  <c:v>48.456000000048505</c:v>
                </c:pt>
                <c:pt idx="12386">
                  <c:v>48.4640000000485</c:v>
                </c:pt>
                <c:pt idx="12387">
                  <c:v>48.472000000048496</c:v>
                </c:pt>
                <c:pt idx="12388">
                  <c:v>48.480000000048499</c:v>
                </c:pt>
                <c:pt idx="12389">
                  <c:v>48.488000000048501</c:v>
                </c:pt>
                <c:pt idx="12390">
                  <c:v>48.496000000048497</c:v>
                </c:pt>
                <c:pt idx="12391">
                  <c:v>48.504000000048499</c:v>
                </c:pt>
                <c:pt idx="12392">
                  <c:v>48.512000000048502</c:v>
                </c:pt>
                <c:pt idx="12393">
                  <c:v>48.520000000048498</c:v>
                </c:pt>
                <c:pt idx="12394">
                  <c:v>48.5280000000485</c:v>
                </c:pt>
                <c:pt idx="12395">
                  <c:v>48.536000000048496</c:v>
                </c:pt>
                <c:pt idx="12396">
                  <c:v>48.544000000048499</c:v>
                </c:pt>
                <c:pt idx="12397">
                  <c:v>48.552000000048501</c:v>
                </c:pt>
                <c:pt idx="12398">
                  <c:v>48.560000000048596</c:v>
                </c:pt>
                <c:pt idx="12399">
                  <c:v>48.568000000048599</c:v>
                </c:pt>
                <c:pt idx="12400">
                  <c:v>48.576000000048602</c:v>
                </c:pt>
                <c:pt idx="12401">
                  <c:v>48.584000000048604</c:v>
                </c:pt>
                <c:pt idx="12402">
                  <c:v>48.5920000000486</c:v>
                </c:pt>
                <c:pt idx="12403">
                  <c:v>48.600000000048595</c:v>
                </c:pt>
                <c:pt idx="12404">
                  <c:v>48.608000000048598</c:v>
                </c:pt>
                <c:pt idx="12405">
                  <c:v>48.616000000048601</c:v>
                </c:pt>
                <c:pt idx="12406">
                  <c:v>48.624000000048603</c:v>
                </c:pt>
                <c:pt idx="12407">
                  <c:v>48.632000000048599</c:v>
                </c:pt>
                <c:pt idx="12408">
                  <c:v>48.640000000048602</c:v>
                </c:pt>
                <c:pt idx="12409">
                  <c:v>48.648000000048597</c:v>
                </c:pt>
                <c:pt idx="12410">
                  <c:v>48.656000000048699</c:v>
                </c:pt>
                <c:pt idx="12411">
                  <c:v>48.664000000048702</c:v>
                </c:pt>
                <c:pt idx="12412">
                  <c:v>48.672000000048698</c:v>
                </c:pt>
                <c:pt idx="12413">
                  <c:v>48.6800000000487</c:v>
                </c:pt>
                <c:pt idx="12414">
                  <c:v>48.688000000048696</c:v>
                </c:pt>
                <c:pt idx="12415">
                  <c:v>48.696000000048699</c:v>
                </c:pt>
                <c:pt idx="12416">
                  <c:v>48.704000000048701</c:v>
                </c:pt>
                <c:pt idx="12417">
                  <c:v>48.712000000048704</c:v>
                </c:pt>
                <c:pt idx="12418">
                  <c:v>48.720000000048699</c:v>
                </c:pt>
                <c:pt idx="12419">
                  <c:v>48.728000000048695</c:v>
                </c:pt>
                <c:pt idx="12420">
                  <c:v>48.736000000048698</c:v>
                </c:pt>
                <c:pt idx="12421">
                  <c:v>48.7440000000487</c:v>
                </c:pt>
                <c:pt idx="12422">
                  <c:v>48.752000000048703</c:v>
                </c:pt>
                <c:pt idx="12423">
                  <c:v>48.760000000048798</c:v>
                </c:pt>
                <c:pt idx="12424">
                  <c:v>48.768000000048801</c:v>
                </c:pt>
                <c:pt idx="12425">
                  <c:v>48.776000000048803</c:v>
                </c:pt>
                <c:pt idx="12426">
                  <c:v>48.784000000048799</c:v>
                </c:pt>
                <c:pt idx="12427">
                  <c:v>48.792000000048802</c:v>
                </c:pt>
                <c:pt idx="12428">
                  <c:v>48.800000000048797</c:v>
                </c:pt>
                <c:pt idx="12429">
                  <c:v>48.8080000000488</c:v>
                </c:pt>
                <c:pt idx="12430">
                  <c:v>48.816000000048803</c:v>
                </c:pt>
                <c:pt idx="12431">
                  <c:v>48.824000000048798</c:v>
                </c:pt>
                <c:pt idx="12432">
                  <c:v>48.832000000048801</c:v>
                </c:pt>
                <c:pt idx="12433">
                  <c:v>48.840000000048803</c:v>
                </c:pt>
                <c:pt idx="12434">
                  <c:v>48.848000000048799</c:v>
                </c:pt>
                <c:pt idx="12435">
                  <c:v>48.856000000048901</c:v>
                </c:pt>
                <c:pt idx="12436">
                  <c:v>48.864000000048904</c:v>
                </c:pt>
                <c:pt idx="12437">
                  <c:v>48.872000000048899</c:v>
                </c:pt>
                <c:pt idx="12438">
                  <c:v>48.880000000048895</c:v>
                </c:pt>
                <c:pt idx="12439">
                  <c:v>48.888000000048898</c:v>
                </c:pt>
                <c:pt idx="12440">
                  <c:v>48.8960000000489</c:v>
                </c:pt>
                <c:pt idx="12441">
                  <c:v>48.904000000048903</c:v>
                </c:pt>
                <c:pt idx="12442">
                  <c:v>48.912000000048906</c:v>
                </c:pt>
                <c:pt idx="12443">
                  <c:v>48.920000000048894</c:v>
                </c:pt>
                <c:pt idx="12444">
                  <c:v>48.928000000048897</c:v>
                </c:pt>
                <c:pt idx="12445">
                  <c:v>48.936000000048899</c:v>
                </c:pt>
                <c:pt idx="12446">
                  <c:v>48.944000000048902</c:v>
                </c:pt>
                <c:pt idx="12447">
                  <c:v>48.952000000048898</c:v>
                </c:pt>
                <c:pt idx="12448">
                  <c:v>48.960000000049</c:v>
                </c:pt>
                <c:pt idx="12449">
                  <c:v>48.968000000049003</c:v>
                </c:pt>
                <c:pt idx="12450">
                  <c:v>48.976000000048998</c:v>
                </c:pt>
                <c:pt idx="12451">
                  <c:v>48.984000000049001</c:v>
                </c:pt>
                <c:pt idx="12452">
                  <c:v>48.992000000049003</c:v>
                </c:pt>
                <c:pt idx="12453">
                  <c:v>49.000000000048999</c:v>
                </c:pt>
                <c:pt idx="12454">
                  <c:v>49.008000000049002</c:v>
                </c:pt>
                <c:pt idx="12455">
                  <c:v>49.016000000048997</c:v>
                </c:pt>
                <c:pt idx="12456">
                  <c:v>49.024000000049</c:v>
                </c:pt>
                <c:pt idx="12457">
                  <c:v>49.032000000049003</c:v>
                </c:pt>
                <c:pt idx="12458">
                  <c:v>49.040000000049005</c:v>
                </c:pt>
                <c:pt idx="12459">
                  <c:v>49.048000000048994</c:v>
                </c:pt>
                <c:pt idx="12460">
                  <c:v>49.056000000049103</c:v>
                </c:pt>
                <c:pt idx="12461">
                  <c:v>49.064000000049106</c:v>
                </c:pt>
                <c:pt idx="12462">
                  <c:v>49.072000000049094</c:v>
                </c:pt>
                <c:pt idx="12463">
                  <c:v>49.080000000049097</c:v>
                </c:pt>
                <c:pt idx="12464">
                  <c:v>49.088000000049099</c:v>
                </c:pt>
                <c:pt idx="12465">
                  <c:v>49.096000000049102</c:v>
                </c:pt>
                <c:pt idx="12466">
                  <c:v>49.104000000049105</c:v>
                </c:pt>
                <c:pt idx="12467">
                  <c:v>49.1120000000491</c:v>
                </c:pt>
                <c:pt idx="12468">
                  <c:v>49.120000000049096</c:v>
                </c:pt>
                <c:pt idx="12469">
                  <c:v>49.128000000049099</c:v>
                </c:pt>
                <c:pt idx="12470">
                  <c:v>49.136000000049101</c:v>
                </c:pt>
                <c:pt idx="12471">
                  <c:v>49.144000000049097</c:v>
                </c:pt>
                <c:pt idx="12472">
                  <c:v>49.1520000000491</c:v>
                </c:pt>
                <c:pt idx="12473">
                  <c:v>49.160000000049202</c:v>
                </c:pt>
                <c:pt idx="12474">
                  <c:v>49.168000000049197</c:v>
                </c:pt>
                <c:pt idx="12475">
                  <c:v>49.1760000000492</c:v>
                </c:pt>
                <c:pt idx="12476">
                  <c:v>49.184000000049203</c:v>
                </c:pt>
                <c:pt idx="12477">
                  <c:v>49.192000000049205</c:v>
                </c:pt>
                <c:pt idx="12478">
                  <c:v>49.200000000049201</c:v>
                </c:pt>
                <c:pt idx="12479">
                  <c:v>49.208000000049196</c:v>
                </c:pt>
                <c:pt idx="12480">
                  <c:v>49.216000000049199</c:v>
                </c:pt>
                <c:pt idx="12481">
                  <c:v>49.224000000049202</c:v>
                </c:pt>
                <c:pt idx="12482">
                  <c:v>49.232000000049204</c:v>
                </c:pt>
                <c:pt idx="12483">
                  <c:v>49.2400000000492</c:v>
                </c:pt>
                <c:pt idx="12484">
                  <c:v>49.248000000049196</c:v>
                </c:pt>
                <c:pt idx="12485">
                  <c:v>49.256000000049305</c:v>
                </c:pt>
                <c:pt idx="12486">
                  <c:v>49.2640000000493</c:v>
                </c:pt>
                <c:pt idx="12487">
                  <c:v>49.272000000049296</c:v>
                </c:pt>
                <c:pt idx="12488">
                  <c:v>49.280000000049299</c:v>
                </c:pt>
                <c:pt idx="12489">
                  <c:v>49.288000000049301</c:v>
                </c:pt>
                <c:pt idx="12490">
                  <c:v>49.296000000049304</c:v>
                </c:pt>
                <c:pt idx="12491">
                  <c:v>49.3040000000493</c:v>
                </c:pt>
                <c:pt idx="12492">
                  <c:v>49.312000000049302</c:v>
                </c:pt>
                <c:pt idx="12493">
                  <c:v>49.320000000049298</c:v>
                </c:pt>
                <c:pt idx="12494">
                  <c:v>49.3280000000493</c:v>
                </c:pt>
                <c:pt idx="12495">
                  <c:v>49.336000000049296</c:v>
                </c:pt>
                <c:pt idx="12496">
                  <c:v>49.344000000049299</c:v>
                </c:pt>
                <c:pt idx="12497">
                  <c:v>49.352000000049301</c:v>
                </c:pt>
                <c:pt idx="12498">
                  <c:v>49.360000000049396</c:v>
                </c:pt>
                <c:pt idx="12499">
                  <c:v>49.368000000049399</c:v>
                </c:pt>
                <c:pt idx="12500">
                  <c:v>49.376000000049402</c:v>
                </c:pt>
                <c:pt idx="12501">
                  <c:v>49.384000000049404</c:v>
                </c:pt>
                <c:pt idx="12502">
                  <c:v>49.3920000000494</c:v>
                </c:pt>
                <c:pt idx="12503">
                  <c:v>49.400000000049396</c:v>
                </c:pt>
                <c:pt idx="12504">
                  <c:v>49.408000000049398</c:v>
                </c:pt>
                <c:pt idx="12505">
                  <c:v>49.416000000049401</c:v>
                </c:pt>
                <c:pt idx="12506">
                  <c:v>49.424000000049404</c:v>
                </c:pt>
                <c:pt idx="12507">
                  <c:v>49.432000000049399</c:v>
                </c:pt>
                <c:pt idx="12508">
                  <c:v>49.440000000049402</c:v>
                </c:pt>
                <c:pt idx="12509">
                  <c:v>49.448000000049397</c:v>
                </c:pt>
                <c:pt idx="12510">
                  <c:v>49.456000000049499</c:v>
                </c:pt>
                <c:pt idx="12511">
                  <c:v>49.464000000049502</c:v>
                </c:pt>
                <c:pt idx="12512">
                  <c:v>49.472000000049498</c:v>
                </c:pt>
                <c:pt idx="12513">
                  <c:v>49.4800000000495</c:v>
                </c:pt>
                <c:pt idx="12514">
                  <c:v>49.488000000049496</c:v>
                </c:pt>
                <c:pt idx="12515">
                  <c:v>49.496000000049499</c:v>
                </c:pt>
                <c:pt idx="12516">
                  <c:v>49.504000000049501</c:v>
                </c:pt>
                <c:pt idx="12517">
                  <c:v>49.512000000049504</c:v>
                </c:pt>
                <c:pt idx="12518">
                  <c:v>49.5200000000495</c:v>
                </c:pt>
                <c:pt idx="12519">
                  <c:v>49.528000000049495</c:v>
                </c:pt>
                <c:pt idx="12520">
                  <c:v>49.536000000049498</c:v>
                </c:pt>
                <c:pt idx="12521">
                  <c:v>49.5440000000495</c:v>
                </c:pt>
                <c:pt idx="12522">
                  <c:v>49.552000000049503</c:v>
                </c:pt>
                <c:pt idx="12523">
                  <c:v>49.560000000049598</c:v>
                </c:pt>
                <c:pt idx="12524">
                  <c:v>49.568000000049601</c:v>
                </c:pt>
                <c:pt idx="12525">
                  <c:v>49.576000000049603</c:v>
                </c:pt>
                <c:pt idx="12526">
                  <c:v>49.584000000049599</c:v>
                </c:pt>
                <c:pt idx="12527">
                  <c:v>49.592000000049602</c:v>
                </c:pt>
                <c:pt idx="12528">
                  <c:v>49.600000000049597</c:v>
                </c:pt>
                <c:pt idx="12529">
                  <c:v>49.6080000000496</c:v>
                </c:pt>
                <c:pt idx="12530">
                  <c:v>49.616000000049603</c:v>
                </c:pt>
                <c:pt idx="12531">
                  <c:v>49.624000000049598</c:v>
                </c:pt>
                <c:pt idx="12532">
                  <c:v>49.632000000049601</c:v>
                </c:pt>
                <c:pt idx="12533">
                  <c:v>49.640000000049604</c:v>
                </c:pt>
                <c:pt idx="12534">
                  <c:v>49.648000000049599</c:v>
                </c:pt>
                <c:pt idx="12535">
                  <c:v>49.656000000049701</c:v>
                </c:pt>
                <c:pt idx="12536">
                  <c:v>49.664000000049704</c:v>
                </c:pt>
                <c:pt idx="12537">
                  <c:v>49.6720000000497</c:v>
                </c:pt>
                <c:pt idx="12538">
                  <c:v>49.680000000049695</c:v>
                </c:pt>
                <c:pt idx="12539">
                  <c:v>49.688000000049698</c:v>
                </c:pt>
                <c:pt idx="12540">
                  <c:v>49.6960000000497</c:v>
                </c:pt>
                <c:pt idx="12541">
                  <c:v>49.704000000049703</c:v>
                </c:pt>
                <c:pt idx="12542">
                  <c:v>49.712000000049706</c:v>
                </c:pt>
                <c:pt idx="12543">
                  <c:v>49.720000000049694</c:v>
                </c:pt>
                <c:pt idx="12544">
                  <c:v>49.728000000049697</c:v>
                </c:pt>
                <c:pt idx="12545">
                  <c:v>49.7360000000497</c:v>
                </c:pt>
                <c:pt idx="12546">
                  <c:v>49.744000000049702</c:v>
                </c:pt>
                <c:pt idx="12547">
                  <c:v>49.752000000049698</c:v>
                </c:pt>
                <c:pt idx="12548">
                  <c:v>49.7600000000498</c:v>
                </c:pt>
                <c:pt idx="12549">
                  <c:v>49.768000000049803</c:v>
                </c:pt>
                <c:pt idx="12550">
                  <c:v>49.776000000049798</c:v>
                </c:pt>
                <c:pt idx="12551">
                  <c:v>49.784000000049801</c:v>
                </c:pt>
                <c:pt idx="12552">
                  <c:v>49.792000000049804</c:v>
                </c:pt>
                <c:pt idx="12553">
                  <c:v>49.800000000049799</c:v>
                </c:pt>
                <c:pt idx="12554">
                  <c:v>49.808000000049802</c:v>
                </c:pt>
                <c:pt idx="12555">
                  <c:v>49.816000000049797</c:v>
                </c:pt>
                <c:pt idx="12556">
                  <c:v>49.8240000000498</c:v>
                </c:pt>
                <c:pt idx="12557">
                  <c:v>49.832000000049803</c:v>
                </c:pt>
                <c:pt idx="12558">
                  <c:v>49.840000000049805</c:v>
                </c:pt>
                <c:pt idx="12559">
                  <c:v>49.848000000049794</c:v>
                </c:pt>
                <c:pt idx="12560">
                  <c:v>49.856000000049903</c:v>
                </c:pt>
                <c:pt idx="12561">
                  <c:v>49.864000000049906</c:v>
                </c:pt>
                <c:pt idx="12562">
                  <c:v>49.872000000049894</c:v>
                </c:pt>
                <c:pt idx="12563">
                  <c:v>49.880000000049897</c:v>
                </c:pt>
                <c:pt idx="12564">
                  <c:v>49.8880000000499</c:v>
                </c:pt>
                <c:pt idx="12565">
                  <c:v>49.896000000049902</c:v>
                </c:pt>
                <c:pt idx="12566">
                  <c:v>49.904000000049905</c:v>
                </c:pt>
                <c:pt idx="12567">
                  <c:v>49.9120000000499</c:v>
                </c:pt>
                <c:pt idx="12568">
                  <c:v>49.920000000049896</c:v>
                </c:pt>
                <c:pt idx="12569">
                  <c:v>49.928000000049899</c:v>
                </c:pt>
                <c:pt idx="12570">
                  <c:v>49.936000000049901</c:v>
                </c:pt>
                <c:pt idx="12571">
                  <c:v>49.944000000049897</c:v>
                </c:pt>
                <c:pt idx="12572">
                  <c:v>49.9520000000499</c:v>
                </c:pt>
                <c:pt idx="12573">
                  <c:v>49.960000000050002</c:v>
                </c:pt>
                <c:pt idx="12574">
                  <c:v>49.968000000049997</c:v>
                </c:pt>
                <c:pt idx="12575">
                  <c:v>49.97600000005</c:v>
                </c:pt>
                <c:pt idx="12576">
                  <c:v>49.984000000050003</c:v>
                </c:pt>
                <c:pt idx="12577">
                  <c:v>49.992000000050005</c:v>
                </c:pt>
                <c:pt idx="12578">
                  <c:v>50.000000000050001</c:v>
                </c:pt>
                <c:pt idx="12579">
                  <c:v>50.008000000049996</c:v>
                </c:pt>
                <c:pt idx="12580">
                  <c:v>50.016000000049999</c:v>
                </c:pt>
                <c:pt idx="12581">
                  <c:v>50.024000000050002</c:v>
                </c:pt>
                <c:pt idx="12582">
                  <c:v>50.032000000050004</c:v>
                </c:pt>
                <c:pt idx="12583">
                  <c:v>50.04000000005</c:v>
                </c:pt>
                <c:pt idx="12584">
                  <c:v>50.048000000049996</c:v>
                </c:pt>
                <c:pt idx="12585">
                  <c:v>50.056000000050105</c:v>
                </c:pt>
                <c:pt idx="12586">
                  <c:v>50.0640000000501</c:v>
                </c:pt>
                <c:pt idx="12587">
                  <c:v>50.072000000050096</c:v>
                </c:pt>
                <c:pt idx="12588">
                  <c:v>50.080000000050099</c:v>
                </c:pt>
                <c:pt idx="12589">
                  <c:v>50.088000000050101</c:v>
                </c:pt>
                <c:pt idx="12590">
                  <c:v>50.096000000050097</c:v>
                </c:pt>
                <c:pt idx="12591">
                  <c:v>50.1040000000501</c:v>
                </c:pt>
                <c:pt idx="12592">
                  <c:v>50.112000000050102</c:v>
                </c:pt>
                <c:pt idx="12593">
                  <c:v>50.120000000050098</c:v>
                </c:pt>
                <c:pt idx="12594">
                  <c:v>50.1280000000501</c:v>
                </c:pt>
                <c:pt idx="12595">
                  <c:v>50.136000000050096</c:v>
                </c:pt>
                <c:pt idx="12596">
                  <c:v>50.144000000050099</c:v>
                </c:pt>
                <c:pt idx="12597">
                  <c:v>50.152000000050101</c:v>
                </c:pt>
                <c:pt idx="12598">
                  <c:v>50.160000000050196</c:v>
                </c:pt>
                <c:pt idx="12599">
                  <c:v>50.168000000050199</c:v>
                </c:pt>
                <c:pt idx="12600">
                  <c:v>50.176000000050202</c:v>
                </c:pt>
                <c:pt idx="12601">
                  <c:v>50.184000000050204</c:v>
                </c:pt>
                <c:pt idx="12602">
                  <c:v>50.1920000000502</c:v>
                </c:pt>
                <c:pt idx="12603">
                  <c:v>50.200000000050196</c:v>
                </c:pt>
                <c:pt idx="12604">
                  <c:v>50.208000000050198</c:v>
                </c:pt>
                <c:pt idx="12605">
                  <c:v>50.216000000050201</c:v>
                </c:pt>
                <c:pt idx="12606">
                  <c:v>50.224000000050204</c:v>
                </c:pt>
                <c:pt idx="12607">
                  <c:v>50.232000000050199</c:v>
                </c:pt>
                <c:pt idx="12608">
                  <c:v>50.240000000050202</c:v>
                </c:pt>
                <c:pt idx="12609">
                  <c:v>50.248000000050197</c:v>
                </c:pt>
                <c:pt idx="12610">
                  <c:v>50.2560000000503</c:v>
                </c:pt>
                <c:pt idx="12611">
                  <c:v>50.264000000050302</c:v>
                </c:pt>
                <c:pt idx="12612">
                  <c:v>50.272000000050298</c:v>
                </c:pt>
                <c:pt idx="12613">
                  <c:v>50.2800000000503</c:v>
                </c:pt>
                <c:pt idx="12614">
                  <c:v>50.288000000050296</c:v>
                </c:pt>
                <c:pt idx="12615">
                  <c:v>50.296000000050299</c:v>
                </c:pt>
                <c:pt idx="12616">
                  <c:v>50.304000000050301</c:v>
                </c:pt>
                <c:pt idx="12617">
                  <c:v>50.312000000050304</c:v>
                </c:pt>
                <c:pt idx="12618">
                  <c:v>50.3200000000503</c:v>
                </c:pt>
                <c:pt idx="12619">
                  <c:v>50.328000000050295</c:v>
                </c:pt>
                <c:pt idx="12620">
                  <c:v>50.336000000050298</c:v>
                </c:pt>
                <c:pt idx="12621">
                  <c:v>50.344000000050301</c:v>
                </c:pt>
                <c:pt idx="12622">
                  <c:v>50.352000000050303</c:v>
                </c:pt>
                <c:pt idx="12623">
                  <c:v>50.360000000050398</c:v>
                </c:pt>
                <c:pt idx="12624">
                  <c:v>50.368000000050401</c:v>
                </c:pt>
                <c:pt idx="12625">
                  <c:v>50.376000000050404</c:v>
                </c:pt>
                <c:pt idx="12626">
                  <c:v>50.384000000050399</c:v>
                </c:pt>
                <c:pt idx="12627">
                  <c:v>50.392000000050402</c:v>
                </c:pt>
                <c:pt idx="12628">
                  <c:v>50.400000000050397</c:v>
                </c:pt>
                <c:pt idx="12629">
                  <c:v>50.4080000000504</c:v>
                </c:pt>
                <c:pt idx="12630">
                  <c:v>50.416000000050403</c:v>
                </c:pt>
                <c:pt idx="12631">
                  <c:v>50.424000000050398</c:v>
                </c:pt>
                <c:pt idx="12632">
                  <c:v>50.432000000050401</c:v>
                </c:pt>
                <c:pt idx="12633">
                  <c:v>50.440000000050404</c:v>
                </c:pt>
                <c:pt idx="12634">
                  <c:v>50.448000000050399</c:v>
                </c:pt>
                <c:pt idx="12635">
                  <c:v>50.456000000050501</c:v>
                </c:pt>
                <c:pt idx="12636">
                  <c:v>50.464000000050504</c:v>
                </c:pt>
                <c:pt idx="12637">
                  <c:v>50.4720000000505</c:v>
                </c:pt>
                <c:pt idx="12638">
                  <c:v>50.480000000050495</c:v>
                </c:pt>
                <c:pt idx="12639">
                  <c:v>50.488000000050498</c:v>
                </c:pt>
                <c:pt idx="12640">
                  <c:v>50.4960000000505</c:v>
                </c:pt>
                <c:pt idx="12641">
                  <c:v>50.504000000050503</c:v>
                </c:pt>
                <c:pt idx="12642">
                  <c:v>50.512000000050506</c:v>
                </c:pt>
                <c:pt idx="12643">
                  <c:v>50.520000000050494</c:v>
                </c:pt>
                <c:pt idx="12644">
                  <c:v>50.528000000050497</c:v>
                </c:pt>
                <c:pt idx="12645">
                  <c:v>50.5360000000505</c:v>
                </c:pt>
                <c:pt idx="12646">
                  <c:v>50.544000000050502</c:v>
                </c:pt>
                <c:pt idx="12647">
                  <c:v>50.552000000050498</c:v>
                </c:pt>
                <c:pt idx="12648">
                  <c:v>50.5600000000506</c:v>
                </c:pt>
                <c:pt idx="12649">
                  <c:v>50.568000000050603</c:v>
                </c:pt>
                <c:pt idx="12650">
                  <c:v>50.576000000050598</c:v>
                </c:pt>
                <c:pt idx="12651">
                  <c:v>50.584000000050601</c:v>
                </c:pt>
                <c:pt idx="12652">
                  <c:v>50.592000000050604</c:v>
                </c:pt>
                <c:pt idx="12653">
                  <c:v>50.600000000050599</c:v>
                </c:pt>
                <c:pt idx="12654">
                  <c:v>50.608000000050602</c:v>
                </c:pt>
                <c:pt idx="12655">
                  <c:v>50.616000000050597</c:v>
                </c:pt>
                <c:pt idx="12656">
                  <c:v>50.6240000000506</c:v>
                </c:pt>
                <c:pt idx="12657">
                  <c:v>50.632000000050603</c:v>
                </c:pt>
                <c:pt idx="12658">
                  <c:v>50.640000000050605</c:v>
                </c:pt>
                <c:pt idx="12659">
                  <c:v>50.648000000050594</c:v>
                </c:pt>
                <c:pt idx="12660">
                  <c:v>50.656000000050703</c:v>
                </c:pt>
                <c:pt idx="12661">
                  <c:v>50.664000000050706</c:v>
                </c:pt>
                <c:pt idx="12662">
                  <c:v>50.672000000050694</c:v>
                </c:pt>
                <c:pt idx="12663">
                  <c:v>50.680000000050697</c:v>
                </c:pt>
                <c:pt idx="12664">
                  <c:v>50.6880000000507</c:v>
                </c:pt>
                <c:pt idx="12665">
                  <c:v>50.696000000050702</c:v>
                </c:pt>
                <c:pt idx="12666">
                  <c:v>50.704000000050705</c:v>
                </c:pt>
                <c:pt idx="12667">
                  <c:v>50.712000000050701</c:v>
                </c:pt>
                <c:pt idx="12668">
                  <c:v>50.720000000050696</c:v>
                </c:pt>
                <c:pt idx="12669">
                  <c:v>50.728000000050699</c:v>
                </c:pt>
                <c:pt idx="12670">
                  <c:v>50.736000000050701</c:v>
                </c:pt>
                <c:pt idx="12671">
                  <c:v>50.744000000050697</c:v>
                </c:pt>
                <c:pt idx="12672">
                  <c:v>50.7520000000507</c:v>
                </c:pt>
                <c:pt idx="12673">
                  <c:v>50.760000000050802</c:v>
                </c:pt>
                <c:pt idx="12674">
                  <c:v>50.768000000050797</c:v>
                </c:pt>
                <c:pt idx="12675">
                  <c:v>50.7760000000508</c:v>
                </c:pt>
                <c:pt idx="12676">
                  <c:v>50.784000000050803</c:v>
                </c:pt>
                <c:pt idx="12677">
                  <c:v>50.792000000050805</c:v>
                </c:pt>
                <c:pt idx="12678">
                  <c:v>50.800000000050801</c:v>
                </c:pt>
                <c:pt idx="12679">
                  <c:v>50.808000000050797</c:v>
                </c:pt>
                <c:pt idx="12680">
                  <c:v>50.816000000050799</c:v>
                </c:pt>
                <c:pt idx="12681">
                  <c:v>50.824000000050802</c:v>
                </c:pt>
                <c:pt idx="12682">
                  <c:v>50.832000000050805</c:v>
                </c:pt>
                <c:pt idx="12683">
                  <c:v>50.8400000000508</c:v>
                </c:pt>
                <c:pt idx="12684">
                  <c:v>50.848000000050796</c:v>
                </c:pt>
                <c:pt idx="12685">
                  <c:v>50.856000000050905</c:v>
                </c:pt>
                <c:pt idx="12686">
                  <c:v>50.8640000000509</c:v>
                </c:pt>
                <c:pt idx="12687">
                  <c:v>50.872000000050896</c:v>
                </c:pt>
                <c:pt idx="12688">
                  <c:v>50.880000000050899</c:v>
                </c:pt>
                <c:pt idx="12689">
                  <c:v>50.888000000050901</c:v>
                </c:pt>
                <c:pt idx="12690">
                  <c:v>50.896000000050904</c:v>
                </c:pt>
                <c:pt idx="12691">
                  <c:v>50.9040000000509</c:v>
                </c:pt>
                <c:pt idx="12692">
                  <c:v>50.912000000050902</c:v>
                </c:pt>
                <c:pt idx="12693">
                  <c:v>50.920000000050898</c:v>
                </c:pt>
                <c:pt idx="12694">
                  <c:v>50.928000000050901</c:v>
                </c:pt>
                <c:pt idx="12695">
                  <c:v>50.936000000050896</c:v>
                </c:pt>
                <c:pt idx="12696">
                  <c:v>50.944000000050899</c:v>
                </c:pt>
                <c:pt idx="12697">
                  <c:v>50.952000000050901</c:v>
                </c:pt>
                <c:pt idx="12698">
                  <c:v>50.960000000050997</c:v>
                </c:pt>
                <c:pt idx="12699">
                  <c:v>50.968000000050999</c:v>
                </c:pt>
                <c:pt idx="12700">
                  <c:v>50.976000000051002</c:v>
                </c:pt>
                <c:pt idx="12701">
                  <c:v>50.984000000051005</c:v>
                </c:pt>
                <c:pt idx="12702">
                  <c:v>50.992000000050993</c:v>
                </c:pt>
                <c:pt idx="12703">
                  <c:v>51.000000000050996</c:v>
                </c:pt>
                <c:pt idx="12704">
                  <c:v>51.008000000050998</c:v>
                </c:pt>
                <c:pt idx="12705">
                  <c:v>51.016000000051001</c:v>
                </c:pt>
                <c:pt idx="12706">
                  <c:v>51.024000000051004</c:v>
                </c:pt>
                <c:pt idx="12707">
                  <c:v>51.032000000050999</c:v>
                </c:pt>
                <c:pt idx="12708">
                  <c:v>51.040000000051002</c:v>
                </c:pt>
                <c:pt idx="12709">
                  <c:v>51.048000000050997</c:v>
                </c:pt>
                <c:pt idx="12710">
                  <c:v>51.0560000000511</c:v>
                </c:pt>
                <c:pt idx="12711">
                  <c:v>51.064000000051102</c:v>
                </c:pt>
                <c:pt idx="12712">
                  <c:v>51.072000000051098</c:v>
                </c:pt>
                <c:pt idx="12713">
                  <c:v>51.080000000051101</c:v>
                </c:pt>
                <c:pt idx="12714">
                  <c:v>51.088000000051096</c:v>
                </c:pt>
                <c:pt idx="12715">
                  <c:v>51.096000000051099</c:v>
                </c:pt>
                <c:pt idx="12716">
                  <c:v>51.104000000051101</c:v>
                </c:pt>
                <c:pt idx="12717">
                  <c:v>51.112000000051104</c:v>
                </c:pt>
                <c:pt idx="12718">
                  <c:v>51.1200000000511</c:v>
                </c:pt>
                <c:pt idx="12719">
                  <c:v>51.128000000051095</c:v>
                </c:pt>
                <c:pt idx="12720">
                  <c:v>51.136000000051098</c:v>
                </c:pt>
                <c:pt idx="12721">
                  <c:v>51.144000000051101</c:v>
                </c:pt>
                <c:pt idx="12722">
                  <c:v>51.152000000051103</c:v>
                </c:pt>
                <c:pt idx="12723">
                  <c:v>51.160000000051198</c:v>
                </c:pt>
                <c:pt idx="12724">
                  <c:v>51.168000000051201</c:v>
                </c:pt>
                <c:pt idx="12725">
                  <c:v>51.176000000051204</c:v>
                </c:pt>
                <c:pt idx="12726">
                  <c:v>51.184000000051199</c:v>
                </c:pt>
                <c:pt idx="12727">
                  <c:v>51.192000000051195</c:v>
                </c:pt>
                <c:pt idx="12728">
                  <c:v>51.200000000051197</c:v>
                </c:pt>
                <c:pt idx="12729">
                  <c:v>51.2080000000512</c:v>
                </c:pt>
                <c:pt idx="12730">
                  <c:v>51.216000000051203</c:v>
                </c:pt>
                <c:pt idx="12731">
                  <c:v>51.224000000051198</c:v>
                </c:pt>
                <c:pt idx="12732">
                  <c:v>51.232000000051201</c:v>
                </c:pt>
                <c:pt idx="12733">
                  <c:v>51.240000000051204</c:v>
                </c:pt>
                <c:pt idx="12734">
                  <c:v>51.248000000051199</c:v>
                </c:pt>
                <c:pt idx="12735">
                  <c:v>51.256000000051301</c:v>
                </c:pt>
                <c:pt idx="12736">
                  <c:v>51.264000000051304</c:v>
                </c:pt>
                <c:pt idx="12737">
                  <c:v>51.2720000000513</c:v>
                </c:pt>
                <c:pt idx="12738">
                  <c:v>51.280000000051295</c:v>
                </c:pt>
                <c:pt idx="12739">
                  <c:v>51.288000000051298</c:v>
                </c:pt>
                <c:pt idx="12740">
                  <c:v>51.296000000051301</c:v>
                </c:pt>
                <c:pt idx="12741">
                  <c:v>51.304000000051303</c:v>
                </c:pt>
                <c:pt idx="12742">
                  <c:v>51.312000000051306</c:v>
                </c:pt>
                <c:pt idx="12743">
                  <c:v>51.320000000051294</c:v>
                </c:pt>
                <c:pt idx="12744">
                  <c:v>51.328000000051297</c:v>
                </c:pt>
                <c:pt idx="12745">
                  <c:v>51.3360000000513</c:v>
                </c:pt>
                <c:pt idx="12746">
                  <c:v>51.344000000051302</c:v>
                </c:pt>
                <c:pt idx="12747">
                  <c:v>51.352000000051298</c:v>
                </c:pt>
                <c:pt idx="12748">
                  <c:v>51.3600000000514</c:v>
                </c:pt>
                <c:pt idx="12749">
                  <c:v>51.368000000051403</c:v>
                </c:pt>
                <c:pt idx="12750">
                  <c:v>51.376000000051398</c:v>
                </c:pt>
                <c:pt idx="12751">
                  <c:v>51.384000000051401</c:v>
                </c:pt>
                <c:pt idx="12752">
                  <c:v>51.392000000051397</c:v>
                </c:pt>
                <c:pt idx="12753">
                  <c:v>51.400000000051399</c:v>
                </c:pt>
                <c:pt idx="12754">
                  <c:v>51.408000000051402</c:v>
                </c:pt>
                <c:pt idx="12755">
                  <c:v>51.416000000051397</c:v>
                </c:pt>
                <c:pt idx="12756">
                  <c:v>51.4240000000514</c:v>
                </c:pt>
                <c:pt idx="12757">
                  <c:v>51.432000000051403</c:v>
                </c:pt>
                <c:pt idx="12758">
                  <c:v>51.440000000051405</c:v>
                </c:pt>
                <c:pt idx="12759">
                  <c:v>51.448000000051394</c:v>
                </c:pt>
                <c:pt idx="12760">
                  <c:v>51.456000000051503</c:v>
                </c:pt>
                <c:pt idx="12761">
                  <c:v>51.464000000051506</c:v>
                </c:pt>
                <c:pt idx="12762">
                  <c:v>51.472000000051494</c:v>
                </c:pt>
                <c:pt idx="12763">
                  <c:v>51.480000000051497</c:v>
                </c:pt>
                <c:pt idx="12764">
                  <c:v>51.4880000000515</c:v>
                </c:pt>
                <c:pt idx="12765">
                  <c:v>51.496000000051502</c:v>
                </c:pt>
                <c:pt idx="12766">
                  <c:v>51.504000000051505</c:v>
                </c:pt>
                <c:pt idx="12767">
                  <c:v>51.512000000051501</c:v>
                </c:pt>
                <c:pt idx="12768">
                  <c:v>51.520000000051496</c:v>
                </c:pt>
                <c:pt idx="12769">
                  <c:v>51.528000000051499</c:v>
                </c:pt>
                <c:pt idx="12770">
                  <c:v>51.536000000051502</c:v>
                </c:pt>
                <c:pt idx="12771">
                  <c:v>51.544000000051497</c:v>
                </c:pt>
                <c:pt idx="12772">
                  <c:v>51.5520000000515</c:v>
                </c:pt>
                <c:pt idx="12773">
                  <c:v>51.560000000051602</c:v>
                </c:pt>
                <c:pt idx="12774">
                  <c:v>51.568000000051597</c:v>
                </c:pt>
                <c:pt idx="12775">
                  <c:v>51.5760000000516</c:v>
                </c:pt>
                <c:pt idx="12776">
                  <c:v>51.584000000051603</c:v>
                </c:pt>
                <c:pt idx="12777">
                  <c:v>51.592000000051598</c:v>
                </c:pt>
                <c:pt idx="12778">
                  <c:v>51.600000000051601</c:v>
                </c:pt>
                <c:pt idx="12779">
                  <c:v>51.608000000051597</c:v>
                </c:pt>
                <c:pt idx="12780">
                  <c:v>51.616000000051599</c:v>
                </c:pt>
                <c:pt idx="12781">
                  <c:v>51.624000000051602</c:v>
                </c:pt>
                <c:pt idx="12782">
                  <c:v>51.632000000051605</c:v>
                </c:pt>
                <c:pt idx="12783">
                  <c:v>51.6400000000516</c:v>
                </c:pt>
                <c:pt idx="12784">
                  <c:v>51.648000000051596</c:v>
                </c:pt>
                <c:pt idx="12785">
                  <c:v>51.656000000051705</c:v>
                </c:pt>
                <c:pt idx="12786">
                  <c:v>51.664000000051701</c:v>
                </c:pt>
                <c:pt idx="12787">
                  <c:v>51.672000000051696</c:v>
                </c:pt>
                <c:pt idx="12788">
                  <c:v>51.680000000051699</c:v>
                </c:pt>
                <c:pt idx="12789">
                  <c:v>51.688000000051701</c:v>
                </c:pt>
                <c:pt idx="12790">
                  <c:v>51.696000000051697</c:v>
                </c:pt>
                <c:pt idx="12791">
                  <c:v>51.7040000000517</c:v>
                </c:pt>
                <c:pt idx="12792">
                  <c:v>51.712000000051702</c:v>
                </c:pt>
                <c:pt idx="12793">
                  <c:v>51.720000000051698</c:v>
                </c:pt>
                <c:pt idx="12794">
                  <c:v>51.728000000051701</c:v>
                </c:pt>
                <c:pt idx="12795">
                  <c:v>51.736000000051696</c:v>
                </c:pt>
                <c:pt idx="12796">
                  <c:v>51.744000000051699</c:v>
                </c:pt>
                <c:pt idx="12797">
                  <c:v>51.752000000051702</c:v>
                </c:pt>
                <c:pt idx="12798">
                  <c:v>51.760000000051797</c:v>
                </c:pt>
                <c:pt idx="12799">
                  <c:v>51.768000000051799</c:v>
                </c:pt>
                <c:pt idx="12800">
                  <c:v>51.776000000051802</c:v>
                </c:pt>
                <c:pt idx="12801">
                  <c:v>51.784000000051805</c:v>
                </c:pt>
                <c:pt idx="12802">
                  <c:v>51.7920000000518</c:v>
                </c:pt>
                <c:pt idx="12803">
                  <c:v>51.800000000051796</c:v>
                </c:pt>
                <c:pt idx="12804">
                  <c:v>51.808000000051798</c:v>
                </c:pt>
                <c:pt idx="12805">
                  <c:v>51.816000000051801</c:v>
                </c:pt>
                <c:pt idx="12806">
                  <c:v>51.824000000051804</c:v>
                </c:pt>
                <c:pt idx="12807">
                  <c:v>51.832000000051799</c:v>
                </c:pt>
                <c:pt idx="12808">
                  <c:v>51.840000000051802</c:v>
                </c:pt>
                <c:pt idx="12809">
                  <c:v>51.848000000051798</c:v>
                </c:pt>
                <c:pt idx="12810">
                  <c:v>51.8560000000519</c:v>
                </c:pt>
                <c:pt idx="12811">
                  <c:v>51.864000000051902</c:v>
                </c:pt>
                <c:pt idx="12812">
                  <c:v>51.872000000051898</c:v>
                </c:pt>
                <c:pt idx="12813">
                  <c:v>51.880000000051901</c:v>
                </c:pt>
                <c:pt idx="12814">
                  <c:v>51.888000000051896</c:v>
                </c:pt>
                <c:pt idx="12815">
                  <c:v>51.896000000051899</c:v>
                </c:pt>
                <c:pt idx="12816">
                  <c:v>51.904000000051902</c:v>
                </c:pt>
                <c:pt idx="12817">
                  <c:v>51.912000000051904</c:v>
                </c:pt>
                <c:pt idx="12818">
                  <c:v>51.9200000000519</c:v>
                </c:pt>
                <c:pt idx="12819">
                  <c:v>51.928000000051895</c:v>
                </c:pt>
                <c:pt idx="12820">
                  <c:v>51.936000000051898</c:v>
                </c:pt>
                <c:pt idx="12821">
                  <c:v>51.944000000051901</c:v>
                </c:pt>
                <c:pt idx="12822">
                  <c:v>51.952000000051903</c:v>
                </c:pt>
                <c:pt idx="12823">
                  <c:v>51.960000000051998</c:v>
                </c:pt>
                <c:pt idx="12824">
                  <c:v>51.968000000052001</c:v>
                </c:pt>
                <c:pt idx="12825">
                  <c:v>51.976000000052004</c:v>
                </c:pt>
                <c:pt idx="12826">
                  <c:v>51.984000000051999</c:v>
                </c:pt>
                <c:pt idx="12827">
                  <c:v>51.992000000051995</c:v>
                </c:pt>
                <c:pt idx="12828">
                  <c:v>52.000000000051998</c:v>
                </c:pt>
                <c:pt idx="12829">
                  <c:v>52.008000000052</c:v>
                </c:pt>
                <c:pt idx="12830">
                  <c:v>52.016000000052003</c:v>
                </c:pt>
                <c:pt idx="12831">
                  <c:v>52.024000000051998</c:v>
                </c:pt>
                <c:pt idx="12832">
                  <c:v>52.032000000052001</c:v>
                </c:pt>
                <c:pt idx="12833">
                  <c:v>52.040000000052004</c:v>
                </c:pt>
                <c:pt idx="12834">
                  <c:v>52.048000000051999</c:v>
                </c:pt>
                <c:pt idx="12835">
                  <c:v>52.056000000052101</c:v>
                </c:pt>
                <c:pt idx="12836">
                  <c:v>52.064000000052104</c:v>
                </c:pt>
                <c:pt idx="12837">
                  <c:v>52.0720000000521</c:v>
                </c:pt>
                <c:pt idx="12838">
                  <c:v>52.080000000052095</c:v>
                </c:pt>
                <c:pt idx="12839">
                  <c:v>52.088000000052098</c:v>
                </c:pt>
                <c:pt idx="12840">
                  <c:v>52.096000000052101</c:v>
                </c:pt>
                <c:pt idx="12841">
                  <c:v>52.104000000052103</c:v>
                </c:pt>
                <c:pt idx="12842">
                  <c:v>52.112000000052106</c:v>
                </c:pt>
                <c:pt idx="12843">
                  <c:v>52.120000000052094</c:v>
                </c:pt>
                <c:pt idx="12844">
                  <c:v>52.128000000052097</c:v>
                </c:pt>
                <c:pt idx="12845">
                  <c:v>52.1360000000521</c:v>
                </c:pt>
                <c:pt idx="12846">
                  <c:v>52.144000000052102</c:v>
                </c:pt>
                <c:pt idx="12847">
                  <c:v>52.152000000052098</c:v>
                </c:pt>
                <c:pt idx="12848">
                  <c:v>52.1600000000522</c:v>
                </c:pt>
                <c:pt idx="12849">
                  <c:v>52.168000000052203</c:v>
                </c:pt>
                <c:pt idx="12850">
                  <c:v>52.176000000052198</c:v>
                </c:pt>
                <c:pt idx="12851">
                  <c:v>52.184000000052201</c:v>
                </c:pt>
                <c:pt idx="12852">
                  <c:v>52.192000000052197</c:v>
                </c:pt>
                <c:pt idx="12853">
                  <c:v>52.200000000052199</c:v>
                </c:pt>
                <c:pt idx="12854">
                  <c:v>52.208000000052202</c:v>
                </c:pt>
                <c:pt idx="12855">
                  <c:v>52.216000000052198</c:v>
                </c:pt>
                <c:pt idx="12856">
                  <c:v>52.2240000000522</c:v>
                </c:pt>
                <c:pt idx="12857">
                  <c:v>52.232000000052203</c:v>
                </c:pt>
                <c:pt idx="12858">
                  <c:v>52.240000000052206</c:v>
                </c:pt>
                <c:pt idx="12859">
                  <c:v>52.248000000052194</c:v>
                </c:pt>
                <c:pt idx="12860">
                  <c:v>52.256000000052303</c:v>
                </c:pt>
                <c:pt idx="12861">
                  <c:v>52.264000000052306</c:v>
                </c:pt>
                <c:pt idx="12862">
                  <c:v>52.272000000052294</c:v>
                </c:pt>
                <c:pt idx="12863">
                  <c:v>52.280000000052297</c:v>
                </c:pt>
                <c:pt idx="12864">
                  <c:v>52.2880000000523</c:v>
                </c:pt>
                <c:pt idx="12865">
                  <c:v>52.296000000052302</c:v>
                </c:pt>
                <c:pt idx="12866">
                  <c:v>52.304000000052305</c:v>
                </c:pt>
                <c:pt idx="12867">
                  <c:v>52.312000000052301</c:v>
                </c:pt>
                <c:pt idx="12868">
                  <c:v>52.320000000052296</c:v>
                </c:pt>
                <c:pt idx="12869">
                  <c:v>52.328000000052299</c:v>
                </c:pt>
                <c:pt idx="12870">
                  <c:v>52.336000000052302</c:v>
                </c:pt>
                <c:pt idx="12871">
                  <c:v>52.344000000052297</c:v>
                </c:pt>
                <c:pt idx="12872">
                  <c:v>52.3520000000523</c:v>
                </c:pt>
                <c:pt idx="12873">
                  <c:v>52.360000000052402</c:v>
                </c:pt>
                <c:pt idx="12874">
                  <c:v>52.368000000052398</c:v>
                </c:pt>
                <c:pt idx="12875">
                  <c:v>52.3760000000524</c:v>
                </c:pt>
                <c:pt idx="12876">
                  <c:v>52.384000000052403</c:v>
                </c:pt>
                <c:pt idx="12877">
                  <c:v>52.392000000052398</c:v>
                </c:pt>
                <c:pt idx="12878">
                  <c:v>52.400000000052401</c:v>
                </c:pt>
                <c:pt idx="12879">
                  <c:v>52.408000000052397</c:v>
                </c:pt>
                <c:pt idx="12880">
                  <c:v>52.416000000052399</c:v>
                </c:pt>
                <c:pt idx="12881">
                  <c:v>52.424000000052402</c:v>
                </c:pt>
                <c:pt idx="12882">
                  <c:v>52.432000000052405</c:v>
                </c:pt>
                <c:pt idx="12883">
                  <c:v>52.4400000000524</c:v>
                </c:pt>
                <c:pt idx="12884">
                  <c:v>52.448000000052396</c:v>
                </c:pt>
                <c:pt idx="12885">
                  <c:v>52.456000000052505</c:v>
                </c:pt>
                <c:pt idx="12886">
                  <c:v>52.464000000052501</c:v>
                </c:pt>
                <c:pt idx="12887">
                  <c:v>52.472000000052496</c:v>
                </c:pt>
                <c:pt idx="12888">
                  <c:v>52.480000000052499</c:v>
                </c:pt>
                <c:pt idx="12889">
                  <c:v>52.488000000052502</c:v>
                </c:pt>
                <c:pt idx="12890">
                  <c:v>52.496000000052504</c:v>
                </c:pt>
                <c:pt idx="12891">
                  <c:v>52.5040000000525</c:v>
                </c:pt>
                <c:pt idx="12892">
                  <c:v>52.512000000052502</c:v>
                </c:pt>
                <c:pt idx="12893">
                  <c:v>52.520000000052498</c:v>
                </c:pt>
                <c:pt idx="12894">
                  <c:v>52.528000000052501</c:v>
                </c:pt>
                <c:pt idx="12895">
                  <c:v>52.536000000052496</c:v>
                </c:pt>
                <c:pt idx="12896">
                  <c:v>52.544000000052499</c:v>
                </c:pt>
                <c:pt idx="12897">
                  <c:v>52.552000000052502</c:v>
                </c:pt>
                <c:pt idx="12898">
                  <c:v>52.560000000052597</c:v>
                </c:pt>
                <c:pt idx="12899">
                  <c:v>52.568000000052599</c:v>
                </c:pt>
                <c:pt idx="12900">
                  <c:v>52.576000000052602</c:v>
                </c:pt>
                <c:pt idx="12901">
                  <c:v>52.584000000052605</c:v>
                </c:pt>
                <c:pt idx="12902">
                  <c:v>52.592000000052593</c:v>
                </c:pt>
                <c:pt idx="12903">
                  <c:v>52.600000000052596</c:v>
                </c:pt>
                <c:pt idx="12904">
                  <c:v>52.608000000052598</c:v>
                </c:pt>
                <c:pt idx="12905">
                  <c:v>52.616000000052601</c:v>
                </c:pt>
                <c:pt idx="12906">
                  <c:v>52.624000000052604</c:v>
                </c:pt>
                <c:pt idx="12907">
                  <c:v>52.632000000052599</c:v>
                </c:pt>
                <c:pt idx="12908">
                  <c:v>52.640000000052602</c:v>
                </c:pt>
                <c:pt idx="12909">
                  <c:v>52.648000000052598</c:v>
                </c:pt>
                <c:pt idx="12910">
                  <c:v>52.6560000000527</c:v>
                </c:pt>
                <c:pt idx="12911">
                  <c:v>52.664000000052702</c:v>
                </c:pt>
                <c:pt idx="12912">
                  <c:v>52.672000000052698</c:v>
                </c:pt>
                <c:pt idx="12913">
                  <c:v>52.680000000052701</c:v>
                </c:pt>
                <c:pt idx="12914">
                  <c:v>52.688000000052696</c:v>
                </c:pt>
                <c:pt idx="12915">
                  <c:v>52.696000000052699</c:v>
                </c:pt>
                <c:pt idx="12916">
                  <c:v>52.704000000052702</c:v>
                </c:pt>
                <c:pt idx="12917">
                  <c:v>52.712000000052704</c:v>
                </c:pt>
                <c:pt idx="12918">
                  <c:v>52.7200000000527</c:v>
                </c:pt>
                <c:pt idx="12919">
                  <c:v>52.728000000052695</c:v>
                </c:pt>
                <c:pt idx="12920">
                  <c:v>52.736000000052698</c:v>
                </c:pt>
                <c:pt idx="12921">
                  <c:v>52.744000000052701</c:v>
                </c:pt>
                <c:pt idx="12922">
                  <c:v>52.752000000052703</c:v>
                </c:pt>
                <c:pt idx="12923">
                  <c:v>52.760000000052798</c:v>
                </c:pt>
                <c:pt idx="12924">
                  <c:v>52.768000000052801</c:v>
                </c:pt>
                <c:pt idx="12925">
                  <c:v>52.776000000052804</c:v>
                </c:pt>
                <c:pt idx="12926">
                  <c:v>52.784000000052799</c:v>
                </c:pt>
                <c:pt idx="12927">
                  <c:v>52.792000000052795</c:v>
                </c:pt>
                <c:pt idx="12928">
                  <c:v>52.800000000052798</c:v>
                </c:pt>
                <c:pt idx="12929">
                  <c:v>52.8080000000528</c:v>
                </c:pt>
                <c:pt idx="12930">
                  <c:v>52.816000000052803</c:v>
                </c:pt>
                <c:pt idx="12931">
                  <c:v>52.824000000052798</c:v>
                </c:pt>
                <c:pt idx="12932">
                  <c:v>52.832000000052801</c:v>
                </c:pt>
                <c:pt idx="12933">
                  <c:v>52.840000000052804</c:v>
                </c:pt>
                <c:pt idx="12934">
                  <c:v>52.848000000052799</c:v>
                </c:pt>
                <c:pt idx="12935">
                  <c:v>52.856000000052902</c:v>
                </c:pt>
                <c:pt idx="12936">
                  <c:v>52.864000000052904</c:v>
                </c:pt>
                <c:pt idx="12937">
                  <c:v>52.8720000000529</c:v>
                </c:pt>
                <c:pt idx="12938">
                  <c:v>52.880000000052895</c:v>
                </c:pt>
                <c:pt idx="12939">
                  <c:v>52.888000000052898</c:v>
                </c:pt>
                <c:pt idx="12940">
                  <c:v>52.896000000052901</c:v>
                </c:pt>
                <c:pt idx="12941">
                  <c:v>52.904000000052903</c:v>
                </c:pt>
                <c:pt idx="12942">
                  <c:v>52.912000000052906</c:v>
                </c:pt>
                <c:pt idx="12943">
                  <c:v>52.920000000052895</c:v>
                </c:pt>
                <c:pt idx="12944">
                  <c:v>52.928000000052897</c:v>
                </c:pt>
                <c:pt idx="12945">
                  <c:v>52.9360000000529</c:v>
                </c:pt>
                <c:pt idx="12946">
                  <c:v>52.944000000052903</c:v>
                </c:pt>
                <c:pt idx="12947">
                  <c:v>52.952000000052898</c:v>
                </c:pt>
                <c:pt idx="12948">
                  <c:v>52.960000000053</c:v>
                </c:pt>
                <c:pt idx="12949">
                  <c:v>52.968000000053003</c:v>
                </c:pt>
                <c:pt idx="12950">
                  <c:v>52.976000000052998</c:v>
                </c:pt>
                <c:pt idx="12951">
                  <c:v>52.984000000053001</c:v>
                </c:pt>
                <c:pt idx="12952">
                  <c:v>52.992000000052997</c:v>
                </c:pt>
                <c:pt idx="12953">
                  <c:v>53.000000000052999</c:v>
                </c:pt>
                <c:pt idx="12954">
                  <c:v>53.008000000053002</c:v>
                </c:pt>
                <c:pt idx="12955">
                  <c:v>53.016000000052998</c:v>
                </c:pt>
                <c:pt idx="12956">
                  <c:v>53.024000000053</c:v>
                </c:pt>
                <c:pt idx="12957">
                  <c:v>53.032000000053003</c:v>
                </c:pt>
                <c:pt idx="12958">
                  <c:v>53.040000000053006</c:v>
                </c:pt>
                <c:pt idx="12959">
                  <c:v>53.048000000052994</c:v>
                </c:pt>
                <c:pt idx="12960">
                  <c:v>53.056000000053103</c:v>
                </c:pt>
                <c:pt idx="12961">
                  <c:v>53.064000000053106</c:v>
                </c:pt>
                <c:pt idx="12962">
                  <c:v>53.072000000053094</c:v>
                </c:pt>
                <c:pt idx="12963">
                  <c:v>53.080000000053097</c:v>
                </c:pt>
                <c:pt idx="12964">
                  <c:v>53.0880000000531</c:v>
                </c:pt>
                <c:pt idx="12965">
                  <c:v>53.096000000053102</c:v>
                </c:pt>
                <c:pt idx="12966">
                  <c:v>53.104000000053105</c:v>
                </c:pt>
                <c:pt idx="12967">
                  <c:v>53.112000000053101</c:v>
                </c:pt>
                <c:pt idx="12968">
                  <c:v>53.120000000053096</c:v>
                </c:pt>
                <c:pt idx="12969">
                  <c:v>53.128000000053099</c:v>
                </c:pt>
                <c:pt idx="12970">
                  <c:v>53.136000000053102</c:v>
                </c:pt>
                <c:pt idx="12971">
                  <c:v>53.144000000053097</c:v>
                </c:pt>
                <c:pt idx="12972">
                  <c:v>53.1520000000531</c:v>
                </c:pt>
                <c:pt idx="12973">
                  <c:v>53.160000000053202</c:v>
                </c:pt>
                <c:pt idx="12974">
                  <c:v>53.168000000053198</c:v>
                </c:pt>
                <c:pt idx="12975">
                  <c:v>53.1760000000532</c:v>
                </c:pt>
                <c:pt idx="12976">
                  <c:v>53.184000000053203</c:v>
                </c:pt>
                <c:pt idx="12977">
                  <c:v>53.192000000053199</c:v>
                </c:pt>
                <c:pt idx="12978">
                  <c:v>53.200000000053201</c:v>
                </c:pt>
                <c:pt idx="12979">
                  <c:v>53.208000000053197</c:v>
                </c:pt>
                <c:pt idx="12980">
                  <c:v>53.216000000053199</c:v>
                </c:pt>
                <c:pt idx="12981">
                  <c:v>53.224000000053202</c:v>
                </c:pt>
                <c:pt idx="12982">
                  <c:v>53.232000000053205</c:v>
                </c:pt>
                <c:pt idx="12983">
                  <c:v>53.2400000000532</c:v>
                </c:pt>
                <c:pt idx="12984">
                  <c:v>53.248000000053196</c:v>
                </c:pt>
                <c:pt idx="12985">
                  <c:v>53.256000000053305</c:v>
                </c:pt>
                <c:pt idx="12986">
                  <c:v>53.264000000053301</c:v>
                </c:pt>
                <c:pt idx="12987">
                  <c:v>53.272000000053296</c:v>
                </c:pt>
                <c:pt idx="12988">
                  <c:v>53.280000000053299</c:v>
                </c:pt>
                <c:pt idx="12989">
                  <c:v>53.288000000053302</c:v>
                </c:pt>
                <c:pt idx="12990">
                  <c:v>53.296000000053297</c:v>
                </c:pt>
                <c:pt idx="12991">
                  <c:v>53.3040000000533</c:v>
                </c:pt>
                <c:pt idx="12992">
                  <c:v>53.312000000053303</c:v>
                </c:pt>
                <c:pt idx="12993">
                  <c:v>53.320000000053298</c:v>
                </c:pt>
                <c:pt idx="12994">
                  <c:v>53.328000000053301</c:v>
                </c:pt>
                <c:pt idx="12995">
                  <c:v>53.336000000053296</c:v>
                </c:pt>
                <c:pt idx="12996">
                  <c:v>53.344000000053299</c:v>
                </c:pt>
                <c:pt idx="12997">
                  <c:v>53.352000000053302</c:v>
                </c:pt>
                <c:pt idx="12998">
                  <c:v>53.360000000053397</c:v>
                </c:pt>
                <c:pt idx="12999">
                  <c:v>53.368000000053399</c:v>
                </c:pt>
                <c:pt idx="13000">
                  <c:v>53.376000000053402</c:v>
                </c:pt>
                <c:pt idx="13001">
                  <c:v>53.384000000053405</c:v>
                </c:pt>
                <c:pt idx="13002">
                  <c:v>53.3920000000534</c:v>
                </c:pt>
                <c:pt idx="13003">
                  <c:v>53.400000000053396</c:v>
                </c:pt>
                <c:pt idx="13004">
                  <c:v>53.408000000053399</c:v>
                </c:pt>
                <c:pt idx="13005">
                  <c:v>53.416000000053401</c:v>
                </c:pt>
                <c:pt idx="13006">
                  <c:v>53.424000000053404</c:v>
                </c:pt>
                <c:pt idx="13007">
                  <c:v>53.432000000053399</c:v>
                </c:pt>
                <c:pt idx="13008">
                  <c:v>53.440000000053402</c:v>
                </c:pt>
                <c:pt idx="13009">
                  <c:v>53.448000000053398</c:v>
                </c:pt>
                <c:pt idx="13010">
                  <c:v>53.4560000000535</c:v>
                </c:pt>
                <c:pt idx="13011">
                  <c:v>53.464000000053503</c:v>
                </c:pt>
                <c:pt idx="13012">
                  <c:v>53.472000000053498</c:v>
                </c:pt>
                <c:pt idx="13013">
                  <c:v>53.480000000053501</c:v>
                </c:pt>
                <c:pt idx="13014">
                  <c:v>53.488000000053496</c:v>
                </c:pt>
                <c:pt idx="13015">
                  <c:v>53.496000000053499</c:v>
                </c:pt>
                <c:pt idx="13016">
                  <c:v>53.504000000053502</c:v>
                </c:pt>
                <c:pt idx="13017">
                  <c:v>53.512000000053504</c:v>
                </c:pt>
                <c:pt idx="13018">
                  <c:v>53.5200000000535</c:v>
                </c:pt>
                <c:pt idx="13019">
                  <c:v>53.528000000053495</c:v>
                </c:pt>
                <c:pt idx="13020">
                  <c:v>53.536000000053498</c:v>
                </c:pt>
                <c:pt idx="13021">
                  <c:v>53.544000000053501</c:v>
                </c:pt>
                <c:pt idx="13022">
                  <c:v>53.552000000053503</c:v>
                </c:pt>
                <c:pt idx="13023">
                  <c:v>53.560000000053599</c:v>
                </c:pt>
                <c:pt idx="13024">
                  <c:v>53.568000000053601</c:v>
                </c:pt>
                <c:pt idx="13025">
                  <c:v>53.576000000053604</c:v>
                </c:pt>
                <c:pt idx="13026">
                  <c:v>53.584000000053599</c:v>
                </c:pt>
                <c:pt idx="13027">
                  <c:v>53.592000000053595</c:v>
                </c:pt>
                <c:pt idx="13028">
                  <c:v>53.600000000053598</c:v>
                </c:pt>
                <c:pt idx="13029">
                  <c:v>53.6080000000536</c:v>
                </c:pt>
                <c:pt idx="13030">
                  <c:v>53.616000000053603</c:v>
                </c:pt>
                <c:pt idx="13031">
                  <c:v>53.624000000053599</c:v>
                </c:pt>
                <c:pt idx="13032">
                  <c:v>53.632000000053601</c:v>
                </c:pt>
                <c:pt idx="13033">
                  <c:v>53.640000000053604</c:v>
                </c:pt>
                <c:pt idx="13034">
                  <c:v>53.648000000053599</c:v>
                </c:pt>
                <c:pt idx="13035">
                  <c:v>53.656000000053702</c:v>
                </c:pt>
                <c:pt idx="13036">
                  <c:v>53.664000000053704</c:v>
                </c:pt>
                <c:pt idx="13037">
                  <c:v>53.6720000000537</c:v>
                </c:pt>
                <c:pt idx="13038">
                  <c:v>53.680000000053695</c:v>
                </c:pt>
                <c:pt idx="13039">
                  <c:v>53.688000000053698</c:v>
                </c:pt>
                <c:pt idx="13040">
                  <c:v>53.696000000053701</c:v>
                </c:pt>
                <c:pt idx="13041">
                  <c:v>53.704000000053703</c:v>
                </c:pt>
                <c:pt idx="13042">
                  <c:v>53.712000000053706</c:v>
                </c:pt>
                <c:pt idx="13043">
                  <c:v>53.720000000053695</c:v>
                </c:pt>
                <c:pt idx="13044">
                  <c:v>53.728000000053697</c:v>
                </c:pt>
                <c:pt idx="13045">
                  <c:v>53.7360000000537</c:v>
                </c:pt>
                <c:pt idx="13046">
                  <c:v>53.744000000053703</c:v>
                </c:pt>
                <c:pt idx="13047">
                  <c:v>53.752000000053698</c:v>
                </c:pt>
                <c:pt idx="13048">
                  <c:v>53.7600000000538</c:v>
                </c:pt>
                <c:pt idx="13049">
                  <c:v>53.768000000053803</c:v>
                </c:pt>
                <c:pt idx="13050">
                  <c:v>53.776000000053799</c:v>
                </c:pt>
                <c:pt idx="13051">
                  <c:v>53.784000000053801</c:v>
                </c:pt>
                <c:pt idx="13052">
                  <c:v>53.792000000053797</c:v>
                </c:pt>
                <c:pt idx="13053">
                  <c:v>53.800000000053799</c:v>
                </c:pt>
                <c:pt idx="13054">
                  <c:v>53.808000000053802</c:v>
                </c:pt>
                <c:pt idx="13055">
                  <c:v>53.816000000053798</c:v>
                </c:pt>
                <c:pt idx="13056">
                  <c:v>53.8240000000538</c:v>
                </c:pt>
                <c:pt idx="13057">
                  <c:v>53.832000000053803</c:v>
                </c:pt>
                <c:pt idx="13058">
                  <c:v>53.840000000053806</c:v>
                </c:pt>
                <c:pt idx="13059">
                  <c:v>53.848000000053794</c:v>
                </c:pt>
                <c:pt idx="13060">
                  <c:v>53.856000000053903</c:v>
                </c:pt>
                <c:pt idx="13061">
                  <c:v>53.864000000053899</c:v>
                </c:pt>
                <c:pt idx="13062">
                  <c:v>53.872000000053895</c:v>
                </c:pt>
                <c:pt idx="13063">
                  <c:v>53.880000000053897</c:v>
                </c:pt>
                <c:pt idx="13064">
                  <c:v>53.8880000000539</c:v>
                </c:pt>
                <c:pt idx="13065">
                  <c:v>53.896000000053903</c:v>
                </c:pt>
                <c:pt idx="13066">
                  <c:v>53.904000000053905</c:v>
                </c:pt>
                <c:pt idx="13067">
                  <c:v>53.912000000053901</c:v>
                </c:pt>
                <c:pt idx="13068">
                  <c:v>53.920000000053896</c:v>
                </c:pt>
                <c:pt idx="13069">
                  <c:v>53.928000000053899</c:v>
                </c:pt>
                <c:pt idx="13070">
                  <c:v>53.936000000053902</c:v>
                </c:pt>
                <c:pt idx="13071">
                  <c:v>53.944000000053897</c:v>
                </c:pt>
                <c:pt idx="13072">
                  <c:v>53.9520000000539</c:v>
                </c:pt>
                <c:pt idx="13073">
                  <c:v>53.960000000054002</c:v>
                </c:pt>
                <c:pt idx="13074">
                  <c:v>53.968000000053998</c:v>
                </c:pt>
                <c:pt idx="13075">
                  <c:v>53.976000000054</c:v>
                </c:pt>
                <c:pt idx="13076">
                  <c:v>53.984000000054003</c:v>
                </c:pt>
                <c:pt idx="13077">
                  <c:v>53.992000000053999</c:v>
                </c:pt>
                <c:pt idx="13078">
                  <c:v>54.000000000054001</c:v>
                </c:pt>
                <c:pt idx="13079">
                  <c:v>54.008000000053997</c:v>
                </c:pt>
                <c:pt idx="13080">
                  <c:v>54.016000000053999</c:v>
                </c:pt>
                <c:pt idx="13081">
                  <c:v>54.024000000054002</c:v>
                </c:pt>
                <c:pt idx="13082">
                  <c:v>54.032000000054005</c:v>
                </c:pt>
                <c:pt idx="13083">
                  <c:v>54.040000000054</c:v>
                </c:pt>
                <c:pt idx="13084">
                  <c:v>54.048000000053996</c:v>
                </c:pt>
                <c:pt idx="13085">
                  <c:v>54.056000000054105</c:v>
                </c:pt>
                <c:pt idx="13086">
                  <c:v>54.064000000054094</c:v>
                </c:pt>
                <c:pt idx="13087">
                  <c:v>54.072000000054096</c:v>
                </c:pt>
                <c:pt idx="13088">
                  <c:v>54.080000000054099</c:v>
                </c:pt>
                <c:pt idx="13089">
                  <c:v>54.088000000054102</c:v>
                </c:pt>
                <c:pt idx="13090">
                  <c:v>54.096000000054104</c:v>
                </c:pt>
                <c:pt idx="13091">
                  <c:v>54.1040000000541</c:v>
                </c:pt>
                <c:pt idx="13092">
                  <c:v>54.112000000054103</c:v>
                </c:pt>
                <c:pt idx="13093">
                  <c:v>54.120000000054098</c:v>
                </c:pt>
                <c:pt idx="13094">
                  <c:v>54.128000000054101</c:v>
                </c:pt>
                <c:pt idx="13095">
                  <c:v>54.136000000054096</c:v>
                </c:pt>
                <c:pt idx="13096">
                  <c:v>54.144000000054099</c:v>
                </c:pt>
                <c:pt idx="13097">
                  <c:v>54.152000000054102</c:v>
                </c:pt>
                <c:pt idx="13098">
                  <c:v>54.160000000054197</c:v>
                </c:pt>
                <c:pt idx="13099">
                  <c:v>54.168000000054199</c:v>
                </c:pt>
                <c:pt idx="13100">
                  <c:v>54.176000000054202</c:v>
                </c:pt>
                <c:pt idx="13101">
                  <c:v>54.184000000054205</c:v>
                </c:pt>
                <c:pt idx="13102">
                  <c:v>54.192000000054193</c:v>
                </c:pt>
                <c:pt idx="13103">
                  <c:v>54.200000000054196</c:v>
                </c:pt>
                <c:pt idx="13104">
                  <c:v>54.208000000054199</c:v>
                </c:pt>
                <c:pt idx="13105">
                  <c:v>54.216000000054201</c:v>
                </c:pt>
                <c:pt idx="13106">
                  <c:v>54.224000000054204</c:v>
                </c:pt>
                <c:pt idx="13107">
                  <c:v>54.2320000000542</c:v>
                </c:pt>
                <c:pt idx="13108">
                  <c:v>54.240000000054202</c:v>
                </c:pt>
                <c:pt idx="13109">
                  <c:v>54.248000000054198</c:v>
                </c:pt>
                <c:pt idx="13110">
                  <c:v>54.2560000000543</c:v>
                </c:pt>
                <c:pt idx="13111">
                  <c:v>54.264000000054295</c:v>
                </c:pt>
                <c:pt idx="13112">
                  <c:v>54.272000000054298</c:v>
                </c:pt>
                <c:pt idx="13113">
                  <c:v>54.280000000054301</c:v>
                </c:pt>
                <c:pt idx="13114">
                  <c:v>54.288000000054296</c:v>
                </c:pt>
                <c:pt idx="13115">
                  <c:v>54.296000000054299</c:v>
                </c:pt>
                <c:pt idx="13116">
                  <c:v>54.304000000054302</c:v>
                </c:pt>
                <c:pt idx="13117">
                  <c:v>54.312000000054304</c:v>
                </c:pt>
                <c:pt idx="13118">
                  <c:v>54.3200000000543</c:v>
                </c:pt>
                <c:pt idx="13119">
                  <c:v>54.328000000054296</c:v>
                </c:pt>
                <c:pt idx="13120">
                  <c:v>54.336000000054298</c:v>
                </c:pt>
                <c:pt idx="13121">
                  <c:v>54.344000000054301</c:v>
                </c:pt>
                <c:pt idx="13122">
                  <c:v>54.352000000054304</c:v>
                </c:pt>
                <c:pt idx="13123">
                  <c:v>54.360000000054399</c:v>
                </c:pt>
                <c:pt idx="13124">
                  <c:v>54.368000000054401</c:v>
                </c:pt>
                <c:pt idx="13125">
                  <c:v>54.376000000054404</c:v>
                </c:pt>
                <c:pt idx="13126">
                  <c:v>54.384000000054399</c:v>
                </c:pt>
                <c:pt idx="13127">
                  <c:v>54.392000000054395</c:v>
                </c:pt>
                <c:pt idx="13128">
                  <c:v>54.400000000054398</c:v>
                </c:pt>
                <c:pt idx="13129">
                  <c:v>54.4080000000544</c:v>
                </c:pt>
                <c:pt idx="13130">
                  <c:v>54.416000000054403</c:v>
                </c:pt>
                <c:pt idx="13131">
                  <c:v>54.424000000054399</c:v>
                </c:pt>
                <c:pt idx="13132">
                  <c:v>54.432000000054401</c:v>
                </c:pt>
                <c:pt idx="13133">
                  <c:v>54.440000000054404</c:v>
                </c:pt>
                <c:pt idx="13134">
                  <c:v>54.4480000000544</c:v>
                </c:pt>
                <c:pt idx="13135">
                  <c:v>54.456000000054502</c:v>
                </c:pt>
                <c:pt idx="13136">
                  <c:v>54.464000000054497</c:v>
                </c:pt>
                <c:pt idx="13137">
                  <c:v>54.4720000000545</c:v>
                </c:pt>
                <c:pt idx="13138">
                  <c:v>54.480000000054496</c:v>
                </c:pt>
                <c:pt idx="13139">
                  <c:v>54.488000000054498</c:v>
                </c:pt>
                <c:pt idx="13140">
                  <c:v>54.496000000054501</c:v>
                </c:pt>
                <c:pt idx="13141">
                  <c:v>54.504000000054504</c:v>
                </c:pt>
                <c:pt idx="13142">
                  <c:v>54.512000000054506</c:v>
                </c:pt>
                <c:pt idx="13143">
                  <c:v>54.520000000054495</c:v>
                </c:pt>
                <c:pt idx="13144">
                  <c:v>54.528000000054497</c:v>
                </c:pt>
                <c:pt idx="13145">
                  <c:v>54.5360000000545</c:v>
                </c:pt>
                <c:pt idx="13146">
                  <c:v>54.544000000054503</c:v>
                </c:pt>
                <c:pt idx="13147">
                  <c:v>54.552000000054498</c:v>
                </c:pt>
                <c:pt idx="13148">
                  <c:v>54.5600000000546</c:v>
                </c:pt>
                <c:pt idx="13149">
                  <c:v>54.568000000054603</c:v>
                </c:pt>
                <c:pt idx="13150">
                  <c:v>54.576000000054599</c:v>
                </c:pt>
                <c:pt idx="13151">
                  <c:v>54.584000000054601</c:v>
                </c:pt>
                <c:pt idx="13152">
                  <c:v>54.592000000054597</c:v>
                </c:pt>
                <c:pt idx="13153">
                  <c:v>54.6000000000546</c:v>
                </c:pt>
                <c:pt idx="13154">
                  <c:v>54.608000000054602</c:v>
                </c:pt>
                <c:pt idx="13155">
                  <c:v>54.616000000054598</c:v>
                </c:pt>
                <c:pt idx="13156">
                  <c:v>54.6240000000546</c:v>
                </c:pt>
                <c:pt idx="13157">
                  <c:v>54.632000000054603</c:v>
                </c:pt>
                <c:pt idx="13158">
                  <c:v>54.640000000054606</c:v>
                </c:pt>
                <c:pt idx="13159">
                  <c:v>54.648000000054594</c:v>
                </c:pt>
                <c:pt idx="13160">
                  <c:v>54.656000000054703</c:v>
                </c:pt>
                <c:pt idx="13161">
                  <c:v>54.664000000054699</c:v>
                </c:pt>
                <c:pt idx="13162">
                  <c:v>54.672000000054695</c:v>
                </c:pt>
                <c:pt idx="13163">
                  <c:v>54.680000000054697</c:v>
                </c:pt>
                <c:pt idx="13164">
                  <c:v>54.6880000000547</c:v>
                </c:pt>
                <c:pt idx="13165">
                  <c:v>54.696000000054703</c:v>
                </c:pt>
                <c:pt idx="13166">
                  <c:v>54.704000000054705</c:v>
                </c:pt>
                <c:pt idx="13167">
                  <c:v>54.712000000054701</c:v>
                </c:pt>
                <c:pt idx="13168">
                  <c:v>54.720000000054696</c:v>
                </c:pt>
                <c:pt idx="13169">
                  <c:v>54.728000000054699</c:v>
                </c:pt>
                <c:pt idx="13170">
                  <c:v>54.736000000054702</c:v>
                </c:pt>
                <c:pt idx="13171">
                  <c:v>54.744000000054697</c:v>
                </c:pt>
                <c:pt idx="13172">
                  <c:v>54.7520000000547</c:v>
                </c:pt>
                <c:pt idx="13173">
                  <c:v>54.760000000054802</c:v>
                </c:pt>
                <c:pt idx="13174">
                  <c:v>54.768000000054798</c:v>
                </c:pt>
                <c:pt idx="13175">
                  <c:v>54.7760000000548</c:v>
                </c:pt>
                <c:pt idx="13176">
                  <c:v>54.784000000054803</c:v>
                </c:pt>
                <c:pt idx="13177">
                  <c:v>54.792000000054799</c:v>
                </c:pt>
                <c:pt idx="13178">
                  <c:v>54.800000000054801</c:v>
                </c:pt>
                <c:pt idx="13179">
                  <c:v>54.808000000054797</c:v>
                </c:pt>
                <c:pt idx="13180">
                  <c:v>54.8160000000548</c:v>
                </c:pt>
                <c:pt idx="13181">
                  <c:v>54.824000000054802</c:v>
                </c:pt>
                <c:pt idx="13182">
                  <c:v>54.832000000054805</c:v>
                </c:pt>
                <c:pt idx="13183">
                  <c:v>54.8400000000548</c:v>
                </c:pt>
                <c:pt idx="13184">
                  <c:v>54.848000000054796</c:v>
                </c:pt>
                <c:pt idx="13185">
                  <c:v>54.856000000054905</c:v>
                </c:pt>
                <c:pt idx="13186">
                  <c:v>54.864000000054894</c:v>
                </c:pt>
                <c:pt idx="13187">
                  <c:v>54.872000000054896</c:v>
                </c:pt>
                <c:pt idx="13188">
                  <c:v>54.880000000054899</c:v>
                </c:pt>
                <c:pt idx="13189">
                  <c:v>54.888000000054902</c:v>
                </c:pt>
                <c:pt idx="13190">
                  <c:v>54.896000000054897</c:v>
                </c:pt>
                <c:pt idx="13191">
                  <c:v>54.9040000000549</c:v>
                </c:pt>
                <c:pt idx="13192">
                  <c:v>54.912000000054903</c:v>
                </c:pt>
                <c:pt idx="13193">
                  <c:v>54.920000000054898</c:v>
                </c:pt>
                <c:pt idx="13194">
                  <c:v>54.928000000054901</c:v>
                </c:pt>
                <c:pt idx="13195">
                  <c:v>54.936000000054896</c:v>
                </c:pt>
                <c:pt idx="13196">
                  <c:v>54.944000000054899</c:v>
                </c:pt>
                <c:pt idx="13197">
                  <c:v>54.952000000054902</c:v>
                </c:pt>
                <c:pt idx="13198">
                  <c:v>54.960000000054997</c:v>
                </c:pt>
                <c:pt idx="13199">
                  <c:v>54.968000000055</c:v>
                </c:pt>
                <c:pt idx="13200">
                  <c:v>54.976000000055002</c:v>
                </c:pt>
                <c:pt idx="13201">
                  <c:v>54.984000000055005</c:v>
                </c:pt>
                <c:pt idx="13202">
                  <c:v>54.992000000055</c:v>
                </c:pt>
                <c:pt idx="13203">
                  <c:v>55.000000000054996</c:v>
                </c:pt>
                <c:pt idx="13204">
                  <c:v>55.008000000054999</c:v>
                </c:pt>
                <c:pt idx="13205">
                  <c:v>55.016000000055001</c:v>
                </c:pt>
                <c:pt idx="13206">
                  <c:v>55.024000000055004</c:v>
                </c:pt>
                <c:pt idx="13207">
                  <c:v>55.032000000055</c:v>
                </c:pt>
                <c:pt idx="13208">
                  <c:v>55.040000000055002</c:v>
                </c:pt>
                <c:pt idx="13209">
                  <c:v>55.048000000054998</c:v>
                </c:pt>
                <c:pt idx="13210">
                  <c:v>55.0560000000551</c:v>
                </c:pt>
                <c:pt idx="13211">
                  <c:v>55.064000000055096</c:v>
                </c:pt>
                <c:pt idx="13212">
                  <c:v>55.072000000055098</c:v>
                </c:pt>
                <c:pt idx="13213">
                  <c:v>55.080000000055101</c:v>
                </c:pt>
                <c:pt idx="13214">
                  <c:v>55.088000000055096</c:v>
                </c:pt>
                <c:pt idx="13215">
                  <c:v>55.096000000055099</c:v>
                </c:pt>
                <c:pt idx="13216">
                  <c:v>55.104000000055102</c:v>
                </c:pt>
                <c:pt idx="13217">
                  <c:v>55.112000000055104</c:v>
                </c:pt>
                <c:pt idx="13218">
                  <c:v>55.1200000000551</c:v>
                </c:pt>
                <c:pt idx="13219">
                  <c:v>55.128000000055096</c:v>
                </c:pt>
                <c:pt idx="13220">
                  <c:v>55.136000000055098</c:v>
                </c:pt>
                <c:pt idx="13221">
                  <c:v>55.144000000055101</c:v>
                </c:pt>
                <c:pt idx="13222">
                  <c:v>55.152000000055104</c:v>
                </c:pt>
                <c:pt idx="13223">
                  <c:v>55.160000000055199</c:v>
                </c:pt>
                <c:pt idx="13224">
                  <c:v>55.168000000055201</c:v>
                </c:pt>
                <c:pt idx="13225">
                  <c:v>55.176000000055204</c:v>
                </c:pt>
                <c:pt idx="13226">
                  <c:v>55.1840000000552</c:v>
                </c:pt>
                <c:pt idx="13227">
                  <c:v>55.192000000055195</c:v>
                </c:pt>
                <c:pt idx="13228">
                  <c:v>55.200000000055198</c:v>
                </c:pt>
                <c:pt idx="13229">
                  <c:v>55.2080000000552</c:v>
                </c:pt>
                <c:pt idx="13230">
                  <c:v>55.216000000055203</c:v>
                </c:pt>
                <c:pt idx="13231">
                  <c:v>55.224000000055199</c:v>
                </c:pt>
                <c:pt idx="13232">
                  <c:v>55.232000000055201</c:v>
                </c:pt>
                <c:pt idx="13233">
                  <c:v>55.240000000055204</c:v>
                </c:pt>
                <c:pt idx="13234">
                  <c:v>55.2480000000552</c:v>
                </c:pt>
                <c:pt idx="13235">
                  <c:v>55.256000000055302</c:v>
                </c:pt>
                <c:pt idx="13236">
                  <c:v>55.264000000055297</c:v>
                </c:pt>
                <c:pt idx="13237">
                  <c:v>55.2720000000553</c:v>
                </c:pt>
                <c:pt idx="13238">
                  <c:v>55.280000000055296</c:v>
                </c:pt>
                <c:pt idx="13239">
                  <c:v>55.288000000055298</c:v>
                </c:pt>
                <c:pt idx="13240">
                  <c:v>55.296000000055301</c:v>
                </c:pt>
                <c:pt idx="13241">
                  <c:v>55.304000000055304</c:v>
                </c:pt>
                <c:pt idx="13242">
                  <c:v>55.312000000055306</c:v>
                </c:pt>
                <c:pt idx="13243">
                  <c:v>55.320000000055295</c:v>
                </c:pt>
                <c:pt idx="13244">
                  <c:v>55.328000000055297</c:v>
                </c:pt>
                <c:pt idx="13245">
                  <c:v>55.3360000000553</c:v>
                </c:pt>
                <c:pt idx="13246">
                  <c:v>55.344000000055303</c:v>
                </c:pt>
                <c:pt idx="13247">
                  <c:v>55.352000000055298</c:v>
                </c:pt>
                <c:pt idx="13248">
                  <c:v>55.3600000000554</c:v>
                </c:pt>
                <c:pt idx="13249">
                  <c:v>55.368000000055403</c:v>
                </c:pt>
                <c:pt idx="13250">
                  <c:v>55.376000000055399</c:v>
                </c:pt>
                <c:pt idx="13251">
                  <c:v>55.384000000055401</c:v>
                </c:pt>
                <c:pt idx="13252">
                  <c:v>55.392000000055397</c:v>
                </c:pt>
                <c:pt idx="13253">
                  <c:v>55.4000000000554</c:v>
                </c:pt>
                <c:pt idx="13254">
                  <c:v>55.408000000055402</c:v>
                </c:pt>
                <c:pt idx="13255">
                  <c:v>55.416000000055398</c:v>
                </c:pt>
                <c:pt idx="13256">
                  <c:v>55.424000000055401</c:v>
                </c:pt>
                <c:pt idx="13257">
                  <c:v>55.432000000055403</c:v>
                </c:pt>
                <c:pt idx="13258">
                  <c:v>55.440000000055406</c:v>
                </c:pt>
                <c:pt idx="13259">
                  <c:v>55.448000000055394</c:v>
                </c:pt>
                <c:pt idx="13260">
                  <c:v>55.456000000055504</c:v>
                </c:pt>
                <c:pt idx="13261">
                  <c:v>55.464000000055499</c:v>
                </c:pt>
                <c:pt idx="13262">
                  <c:v>55.472000000055495</c:v>
                </c:pt>
                <c:pt idx="13263">
                  <c:v>55.480000000055497</c:v>
                </c:pt>
                <c:pt idx="13264">
                  <c:v>55.4880000000555</c:v>
                </c:pt>
                <c:pt idx="13265">
                  <c:v>55.496000000055503</c:v>
                </c:pt>
                <c:pt idx="13266">
                  <c:v>55.504000000055505</c:v>
                </c:pt>
                <c:pt idx="13267">
                  <c:v>55.512000000055501</c:v>
                </c:pt>
                <c:pt idx="13268">
                  <c:v>55.520000000055497</c:v>
                </c:pt>
                <c:pt idx="13269">
                  <c:v>55.528000000055499</c:v>
                </c:pt>
                <c:pt idx="13270">
                  <c:v>55.536000000055502</c:v>
                </c:pt>
                <c:pt idx="13271">
                  <c:v>55.544000000055497</c:v>
                </c:pt>
                <c:pt idx="13272">
                  <c:v>55.5520000000555</c:v>
                </c:pt>
                <c:pt idx="13273">
                  <c:v>55.560000000055602</c:v>
                </c:pt>
                <c:pt idx="13274">
                  <c:v>55.568000000055598</c:v>
                </c:pt>
                <c:pt idx="13275">
                  <c:v>55.5760000000556</c:v>
                </c:pt>
                <c:pt idx="13276">
                  <c:v>55.584000000055603</c:v>
                </c:pt>
                <c:pt idx="13277">
                  <c:v>55.592000000055599</c:v>
                </c:pt>
                <c:pt idx="13278">
                  <c:v>55.600000000055601</c:v>
                </c:pt>
                <c:pt idx="13279">
                  <c:v>55.608000000055597</c:v>
                </c:pt>
                <c:pt idx="13280">
                  <c:v>55.6160000000556</c:v>
                </c:pt>
                <c:pt idx="13281">
                  <c:v>55.624000000055602</c:v>
                </c:pt>
                <c:pt idx="13282">
                  <c:v>55.632000000055605</c:v>
                </c:pt>
                <c:pt idx="13283">
                  <c:v>55.640000000055601</c:v>
                </c:pt>
                <c:pt idx="13284">
                  <c:v>55.648000000055596</c:v>
                </c:pt>
                <c:pt idx="13285">
                  <c:v>55.656000000055705</c:v>
                </c:pt>
                <c:pt idx="13286">
                  <c:v>55.664000000055694</c:v>
                </c:pt>
                <c:pt idx="13287">
                  <c:v>55.672000000055696</c:v>
                </c:pt>
                <c:pt idx="13288">
                  <c:v>55.680000000055699</c:v>
                </c:pt>
                <c:pt idx="13289">
                  <c:v>55.688000000055702</c:v>
                </c:pt>
                <c:pt idx="13290">
                  <c:v>55.696000000055705</c:v>
                </c:pt>
                <c:pt idx="13291">
                  <c:v>55.7040000000557</c:v>
                </c:pt>
                <c:pt idx="13292">
                  <c:v>55.712000000055703</c:v>
                </c:pt>
                <c:pt idx="13293">
                  <c:v>55.720000000055698</c:v>
                </c:pt>
                <c:pt idx="13294">
                  <c:v>55.728000000055701</c:v>
                </c:pt>
                <c:pt idx="13295">
                  <c:v>55.736000000055697</c:v>
                </c:pt>
                <c:pt idx="13296">
                  <c:v>55.744000000055699</c:v>
                </c:pt>
                <c:pt idx="13297">
                  <c:v>55.752000000055702</c:v>
                </c:pt>
                <c:pt idx="13298">
                  <c:v>55.760000000055797</c:v>
                </c:pt>
                <c:pt idx="13299">
                  <c:v>55.7680000000558</c:v>
                </c:pt>
                <c:pt idx="13300">
                  <c:v>55.776000000055802</c:v>
                </c:pt>
                <c:pt idx="13301">
                  <c:v>55.784000000055805</c:v>
                </c:pt>
                <c:pt idx="13302">
                  <c:v>55.792000000055793</c:v>
                </c:pt>
                <c:pt idx="13303">
                  <c:v>55.800000000055796</c:v>
                </c:pt>
                <c:pt idx="13304">
                  <c:v>55.808000000055799</c:v>
                </c:pt>
                <c:pt idx="13305">
                  <c:v>55.816000000055801</c:v>
                </c:pt>
                <c:pt idx="13306">
                  <c:v>55.824000000055804</c:v>
                </c:pt>
                <c:pt idx="13307">
                  <c:v>55.8320000000558</c:v>
                </c:pt>
                <c:pt idx="13308">
                  <c:v>55.840000000055802</c:v>
                </c:pt>
                <c:pt idx="13309">
                  <c:v>55.848000000055798</c:v>
                </c:pt>
                <c:pt idx="13310">
                  <c:v>55.8560000000559</c:v>
                </c:pt>
                <c:pt idx="13311">
                  <c:v>55.864000000055896</c:v>
                </c:pt>
                <c:pt idx="13312">
                  <c:v>55.872000000055898</c:v>
                </c:pt>
                <c:pt idx="13313">
                  <c:v>55.880000000055901</c:v>
                </c:pt>
                <c:pt idx="13314">
                  <c:v>55.888000000055897</c:v>
                </c:pt>
                <c:pt idx="13315">
                  <c:v>55.896000000055899</c:v>
                </c:pt>
                <c:pt idx="13316">
                  <c:v>55.904000000055902</c:v>
                </c:pt>
                <c:pt idx="13317">
                  <c:v>55.912000000055905</c:v>
                </c:pt>
                <c:pt idx="13318">
                  <c:v>55.9200000000559</c:v>
                </c:pt>
                <c:pt idx="13319">
                  <c:v>55.928000000055896</c:v>
                </c:pt>
                <c:pt idx="13320">
                  <c:v>55.936000000055898</c:v>
                </c:pt>
                <c:pt idx="13321">
                  <c:v>55.944000000055901</c:v>
                </c:pt>
                <c:pt idx="13322">
                  <c:v>55.952000000055904</c:v>
                </c:pt>
                <c:pt idx="13323">
                  <c:v>55.960000000055999</c:v>
                </c:pt>
                <c:pt idx="13324">
                  <c:v>55.968000000056001</c:v>
                </c:pt>
                <c:pt idx="13325">
                  <c:v>55.976000000056004</c:v>
                </c:pt>
                <c:pt idx="13326">
                  <c:v>55.984000000056</c:v>
                </c:pt>
                <c:pt idx="13327">
                  <c:v>55.992000000055995</c:v>
                </c:pt>
                <c:pt idx="13328">
                  <c:v>56.000000000055998</c:v>
                </c:pt>
                <c:pt idx="13329">
                  <c:v>56.008000000056001</c:v>
                </c:pt>
                <c:pt idx="13330">
                  <c:v>56.016000000056003</c:v>
                </c:pt>
                <c:pt idx="13331">
                  <c:v>56.024000000055999</c:v>
                </c:pt>
                <c:pt idx="13332">
                  <c:v>56.032000000056001</c:v>
                </c:pt>
                <c:pt idx="13333">
                  <c:v>56.040000000056004</c:v>
                </c:pt>
                <c:pt idx="13334">
                  <c:v>56.048000000056</c:v>
                </c:pt>
                <c:pt idx="13335">
                  <c:v>56.056000000056102</c:v>
                </c:pt>
                <c:pt idx="13336">
                  <c:v>56.064000000056097</c:v>
                </c:pt>
                <c:pt idx="13337">
                  <c:v>56.0720000000561</c:v>
                </c:pt>
                <c:pt idx="13338">
                  <c:v>56.080000000056096</c:v>
                </c:pt>
                <c:pt idx="13339">
                  <c:v>56.088000000056098</c:v>
                </c:pt>
                <c:pt idx="13340">
                  <c:v>56.096000000056101</c:v>
                </c:pt>
                <c:pt idx="13341">
                  <c:v>56.104000000056104</c:v>
                </c:pt>
                <c:pt idx="13342">
                  <c:v>56.112000000056106</c:v>
                </c:pt>
                <c:pt idx="13343">
                  <c:v>56.120000000056095</c:v>
                </c:pt>
                <c:pt idx="13344">
                  <c:v>56.128000000056097</c:v>
                </c:pt>
                <c:pt idx="13345">
                  <c:v>56.1360000000561</c:v>
                </c:pt>
                <c:pt idx="13346">
                  <c:v>56.144000000056103</c:v>
                </c:pt>
                <c:pt idx="13347">
                  <c:v>56.152000000056098</c:v>
                </c:pt>
                <c:pt idx="13348">
                  <c:v>56.160000000056201</c:v>
                </c:pt>
                <c:pt idx="13349">
                  <c:v>56.168000000056203</c:v>
                </c:pt>
                <c:pt idx="13350">
                  <c:v>56.176000000056199</c:v>
                </c:pt>
                <c:pt idx="13351">
                  <c:v>56.184000000056201</c:v>
                </c:pt>
                <c:pt idx="13352">
                  <c:v>56.192000000056197</c:v>
                </c:pt>
                <c:pt idx="13353">
                  <c:v>56.2000000000562</c:v>
                </c:pt>
                <c:pt idx="13354">
                  <c:v>56.208000000056202</c:v>
                </c:pt>
                <c:pt idx="13355">
                  <c:v>56.216000000056198</c:v>
                </c:pt>
                <c:pt idx="13356">
                  <c:v>56.224000000056201</c:v>
                </c:pt>
                <c:pt idx="13357">
                  <c:v>56.232000000056203</c:v>
                </c:pt>
                <c:pt idx="13358">
                  <c:v>56.240000000056206</c:v>
                </c:pt>
                <c:pt idx="13359">
                  <c:v>56.248000000056194</c:v>
                </c:pt>
                <c:pt idx="13360">
                  <c:v>56.256000000056304</c:v>
                </c:pt>
                <c:pt idx="13361">
                  <c:v>56.264000000056299</c:v>
                </c:pt>
                <c:pt idx="13362">
                  <c:v>56.272000000056295</c:v>
                </c:pt>
                <c:pt idx="13363">
                  <c:v>56.280000000056297</c:v>
                </c:pt>
                <c:pt idx="13364">
                  <c:v>56.2880000000563</c:v>
                </c:pt>
                <c:pt idx="13365">
                  <c:v>56.296000000056303</c:v>
                </c:pt>
                <c:pt idx="13366">
                  <c:v>56.304000000056305</c:v>
                </c:pt>
                <c:pt idx="13367">
                  <c:v>56.312000000056301</c:v>
                </c:pt>
                <c:pt idx="13368">
                  <c:v>56.320000000056297</c:v>
                </c:pt>
                <c:pt idx="13369">
                  <c:v>56.328000000056299</c:v>
                </c:pt>
                <c:pt idx="13370">
                  <c:v>56.336000000056302</c:v>
                </c:pt>
                <c:pt idx="13371">
                  <c:v>56.344000000056297</c:v>
                </c:pt>
                <c:pt idx="13372">
                  <c:v>56.3520000000563</c:v>
                </c:pt>
                <c:pt idx="13373">
                  <c:v>56.360000000056402</c:v>
                </c:pt>
                <c:pt idx="13374">
                  <c:v>56.368000000056398</c:v>
                </c:pt>
                <c:pt idx="13375">
                  <c:v>56.376000000056401</c:v>
                </c:pt>
                <c:pt idx="13376">
                  <c:v>56.384000000056403</c:v>
                </c:pt>
                <c:pt idx="13377">
                  <c:v>56.392000000056399</c:v>
                </c:pt>
                <c:pt idx="13378">
                  <c:v>56.400000000056401</c:v>
                </c:pt>
                <c:pt idx="13379">
                  <c:v>56.408000000056397</c:v>
                </c:pt>
                <c:pt idx="13380">
                  <c:v>56.4160000000564</c:v>
                </c:pt>
                <c:pt idx="13381">
                  <c:v>56.424000000056402</c:v>
                </c:pt>
                <c:pt idx="13382">
                  <c:v>56.432000000056405</c:v>
                </c:pt>
                <c:pt idx="13383">
                  <c:v>56.440000000056401</c:v>
                </c:pt>
                <c:pt idx="13384">
                  <c:v>56.448000000056396</c:v>
                </c:pt>
                <c:pt idx="13385">
                  <c:v>56.456000000056505</c:v>
                </c:pt>
                <c:pt idx="13386">
                  <c:v>56.464000000056494</c:v>
                </c:pt>
                <c:pt idx="13387">
                  <c:v>56.472000000056497</c:v>
                </c:pt>
                <c:pt idx="13388">
                  <c:v>56.480000000056499</c:v>
                </c:pt>
                <c:pt idx="13389">
                  <c:v>56.488000000056502</c:v>
                </c:pt>
                <c:pt idx="13390">
                  <c:v>56.496000000056497</c:v>
                </c:pt>
                <c:pt idx="13391">
                  <c:v>56.5040000000565</c:v>
                </c:pt>
                <c:pt idx="13392">
                  <c:v>56.512000000056503</c:v>
                </c:pt>
                <c:pt idx="13393">
                  <c:v>56.520000000056498</c:v>
                </c:pt>
                <c:pt idx="13394">
                  <c:v>56.528000000056501</c:v>
                </c:pt>
                <c:pt idx="13395">
                  <c:v>56.536000000056497</c:v>
                </c:pt>
                <c:pt idx="13396">
                  <c:v>56.544000000056499</c:v>
                </c:pt>
                <c:pt idx="13397">
                  <c:v>56.552000000056502</c:v>
                </c:pt>
                <c:pt idx="13398">
                  <c:v>56.560000000056597</c:v>
                </c:pt>
                <c:pt idx="13399">
                  <c:v>56.5680000000566</c:v>
                </c:pt>
                <c:pt idx="13400">
                  <c:v>56.576000000056602</c:v>
                </c:pt>
                <c:pt idx="13401">
                  <c:v>56.584000000056605</c:v>
                </c:pt>
                <c:pt idx="13402">
                  <c:v>56.592000000056601</c:v>
                </c:pt>
                <c:pt idx="13403">
                  <c:v>56.600000000056596</c:v>
                </c:pt>
                <c:pt idx="13404">
                  <c:v>56.608000000056599</c:v>
                </c:pt>
                <c:pt idx="13405">
                  <c:v>56.616000000056601</c:v>
                </c:pt>
                <c:pt idx="13406">
                  <c:v>56.624000000056604</c:v>
                </c:pt>
                <c:pt idx="13407">
                  <c:v>56.6320000000566</c:v>
                </c:pt>
                <c:pt idx="13408">
                  <c:v>56.640000000056602</c:v>
                </c:pt>
                <c:pt idx="13409">
                  <c:v>56.648000000056598</c:v>
                </c:pt>
                <c:pt idx="13410">
                  <c:v>56.6560000000567</c:v>
                </c:pt>
                <c:pt idx="13411">
                  <c:v>56.664000000056696</c:v>
                </c:pt>
                <c:pt idx="13412">
                  <c:v>56.672000000056698</c:v>
                </c:pt>
                <c:pt idx="13413">
                  <c:v>56.680000000056701</c:v>
                </c:pt>
                <c:pt idx="13414">
                  <c:v>56.688000000056697</c:v>
                </c:pt>
                <c:pt idx="13415">
                  <c:v>56.696000000056699</c:v>
                </c:pt>
                <c:pt idx="13416">
                  <c:v>56.704000000056702</c:v>
                </c:pt>
                <c:pt idx="13417">
                  <c:v>56.712000000056705</c:v>
                </c:pt>
                <c:pt idx="13418">
                  <c:v>56.7200000000567</c:v>
                </c:pt>
                <c:pt idx="13419">
                  <c:v>56.728000000056696</c:v>
                </c:pt>
                <c:pt idx="13420">
                  <c:v>56.736000000056698</c:v>
                </c:pt>
                <c:pt idx="13421">
                  <c:v>56.744000000056701</c:v>
                </c:pt>
                <c:pt idx="13422">
                  <c:v>56.752000000056704</c:v>
                </c:pt>
                <c:pt idx="13423">
                  <c:v>56.760000000056799</c:v>
                </c:pt>
                <c:pt idx="13424">
                  <c:v>56.768000000056801</c:v>
                </c:pt>
                <c:pt idx="13425">
                  <c:v>56.776000000056804</c:v>
                </c:pt>
                <c:pt idx="13426">
                  <c:v>56.7840000000568</c:v>
                </c:pt>
                <c:pt idx="13427">
                  <c:v>56.792000000056795</c:v>
                </c:pt>
                <c:pt idx="13428">
                  <c:v>56.800000000056798</c:v>
                </c:pt>
                <c:pt idx="13429">
                  <c:v>56.808000000056801</c:v>
                </c:pt>
                <c:pt idx="13430">
                  <c:v>56.816000000056803</c:v>
                </c:pt>
                <c:pt idx="13431">
                  <c:v>56.824000000056799</c:v>
                </c:pt>
                <c:pt idx="13432">
                  <c:v>56.832000000056802</c:v>
                </c:pt>
                <c:pt idx="13433">
                  <c:v>56.840000000056804</c:v>
                </c:pt>
                <c:pt idx="13434">
                  <c:v>56.8480000000568</c:v>
                </c:pt>
                <c:pt idx="13435">
                  <c:v>56.856000000056902</c:v>
                </c:pt>
                <c:pt idx="13436">
                  <c:v>56.864000000056897</c:v>
                </c:pt>
                <c:pt idx="13437">
                  <c:v>56.8720000000569</c:v>
                </c:pt>
                <c:pt idx="13438">
                  <c:v>56.880000000056896</c:v>
                </c:pt>
                <c:pt idx="13439">
                  <c:v>56.888000000056898</c:v>
                </c:pt>
                <c:pt idx="13440">
                  <c:v>56.896000000056901</c:v>
                </c:pt>
                <c:pt idx="13441">
                  <c:v>56.904000000056904</c:v>
                </c:pt>
                <c:pt idx="13442">
                  <c:v>56.912000000056906</c:v>
                </c:pt>
                <c:pt idx="13443">
                  <c:v>56.920000000056895</c:v>
                </c:pt>
                <c:pt idx="13444">
                  <c:v>56.928000000056898</c:v>
                </c:pt>
                <c:pt idx="13445">
                  <c:v>56.9360000000569</c:v>
                </c:pt>
                <c:pt idx="13446">
                  <c:v>56.944000000056903</c:v>
                </c:pt>
                <c:pt idx="13447">
                  <c:v>56.952000000056898</c:v>
                </c:pt>
                <c:pt idx="13448">
                  <c:v>56.960000000057001</c:v>
                </c:pt>
                <c:pt idx="13449">
                  <c:v>56.968000000057003</c:v>
                </c:pt>
                <c:pt idx="13450">
                  <c:v>56.976000000056999</c:v>
                </c:pt>
                <c:pt idx="13451">
                  <c:v>56.984000000057002</c:v>
                </c:pt>
                <c:pt idx="13452">
                  <c:v>56.992000000056997</c:v>
                </c:pt>
                <c:pt idx="13453">
                  <c:v>57.000000000057</c:v>
                </c:pt>
                <c:pt idx="13454">
                  <c:v>57.008000000057002</c:v>
                </c:pt>
                <c:pt idx="13455">
                  <c:v>57.016000000056998</c:v>
                </c:pt>
                <c:pt idx="13456">
                  <c:v>57.024000000057001</c:v>
                </c:pt>
                <c:pt idx="13457">
                  <c:v>57.032000000057003</c:v>
                </c:pt>
                <c:pt idx="13458">
                  <c:v>57.040000000057006</c:v>
                </c:pt>
                <c:pt idx="13459">
                  <c:v>57.048000000056994</c:v>
                </c:pt>
                <c:pt idx="13460">
                  <c:v>57.056000000057104</c:v>
                </c:pt>
                <c:pt idx="13461">
                  <c:v>57.064000000057099</c:v>
                </c:pt>
                <c:pt idx="13462">
                  <c:v>57.072000000057095</c:v>
                </c:pt>
                <c:pt idx="13463">
                  <c:v>57.080000000057098</c:v>
                </c:pt>
                <c:pt idx="13464">
                  <c:v>57.0880000000571</c:v>
                </c:pt>
                <c:pt idx="13465">
                  <c:v>57.096000000057103</c:v>
                </c:pt>
                <c:pt idx="13466">
                  <c:v>57.104000000057106</c:v>
                </c:pt>
                <c:pt idx="13467">
                  <c:v>57.112000000057101</c:v>
                </c:pt>
                <c:pt idx="13468">
                  <c:v>57.120000000057097</c:v>
                </c:pt>
                <c:pt idx="13469">
                  <c:v>57.128000000057099</c:v>
                </c:pt>
                <c:pt idx="13470">
                  <c:v>57.136000000057102</c:v>
                </c:pt>
                <c:pt idx="13471">
                  <c:v>57.144000000057098</c:v>
                </c:pt>
                <c:pt idx="13472">
                  <c:v>57.1520000000571</c:v>
                </c:pt>
                <c:pt idx="13473">
                  <c:v>57.160000000057202</c:v>
                </c:pt>
                <c:pt idx="13474">
                  <c:v>57.168000000057198</c:v>
                </c:pt>
                <c:pt idx="13475">
                  <c:v>57.176000000057201</c:v>
                </c:pt>
                <c:pt idx="13476">
                  <c:v>57.184000000057203</c:v>
                </c:pt>
                <c:pt idx="13477">
                  <c:v>57.192000000057199</c:v>
                </c:pt>
                <c:pt idx="13478">
                  <c:v>57.200000000057202</c:v>
                </c:pt>
                <c:pt idx="13479">
                  <c:v>57.208000000057197</c:v>
                </c:pt>
                <c:pt idx="13480">
                  <c:v>57.2160000000572</c:v>
                </c:pt>
                <c:pt idx="13481">
                  <c:v>57.224000000057202</c:v>
                </c:pt>
                <c:pt idx="13482">
                  <c:v>57.232000000057205</c:v>
                </c:pt>
                <c:pt idx="13483">
                  <c:v>57.240000000057201</c:v>
                </c:pt>
                <c:pt idx="13484">
                  <c:v>57.248000000057196</c:v>
                </c:pt>
                <c:pt idx="13485">
                  <c:v>57.256000000057305</c:v>
                </c:pt>
                <c:pt idx="13486">
                  <c:v>57.264000000057294</c:v>
                </c:pt>
                <c:pt idx="13487">
                  <c:v>57.272000000057297</c:v>
                </c:pt>
                <c:pt idx="13488">
                  <c:v>57.280000000057299</c:v>
                </c:pt>
                <c:pt idx="13489">
                  <c:v>57.288000000057302</c:v>
                </c:pt>
                <c:pt idx="13490">
                  <c:v>57.296000000057305</c:v>
                </c:pt>
                <c:pt idx="13491">
                  <c:v>57.3040000000573</c:v>
                </c:pt>
                <c:pt idx="13492">
                  <c:v>57.312000000057303</c:v>
                </c:pt>
                <c:pt idx="13493">
                  <c:v>57.320000000057298</c:v>
                </c:pt>
                <c:pt idx="13494">
                  <c:v>57.328000000057301</c:v>
                </c:pt>
                <c:pt idx="13495">
                  <c:v>57.336000000057297</c:v>
                </c:pt>
                <c:pt idx="13496">
                  <c:v>57.344000000057299</c:v>
                </c:pt>
                <c:pt idx="13497">
                  <c:v>57.352000000057302</c:v>
                </c:pt>
                <c:pt idx="13498">
                  <c:v>57.360000000057397</c:v>
                </c:pt>
                <c:pt idx="13499">
                  <c:v>57.3680000000574</c:v>
                </c:pt>
                <c:pt idx="13500">
                  <c:v>57.376000000057402</c:v>
                </c:pt>
                <c:pt idx="13501">
                  <c:v>57.384000000057405</c:v>
                </c:pt>
                <c:pt idx="13502">
                  <c:v>57.392000000057394</c:v>
                </c:pt>
                <c:pt idx="13503">
                  <c:v>57.400000000057396</c:v>
                </c:pt>
                <c:pt idx="13504">
                  <c:v>57.408000000057399</c:v>
                </c:pt>
                <c:pt idx="13505">
                  <c:v>57.416000000057402</c:v>
                </c:pt>
                <c:pt idx="13506">
                  <c:v>57.424000000057404</c:v>
                </c:pt>
                <c:pt idx="13507">
                  <c:v>57.4320000000574</c:v>
                </c:pt>
                <c:pt idx="13508">
                  <c:v>57.440000000057395</c:v>
                </c:pt>
                <c:pt idx="13509">
                  <c:v>57.448000000057398</c:v>
                </c:pt>
                <c:pt idx="13510">
                  <c:v>57.4560000000575</c:v>
                </c:pt>
                <c:pt idx="13511">
                  <c:v>57.464000000057496</c:v>
                </c:pt>
                <c:pt idx="13512">
                  <c:v>57.472000000057498</c:v>
                </c:pt>
                <c:pt idx="13513">
                  <c:v>57.480000000057501</c:v>
                </c:pt>
                <c:pt idx="13514">
                  <c:v>57.488000000057497</c:v>
                </c:pt>
                <c:pt idx="13515">
                  <c:v>57.496000000057499</c:v>
                </c:pt>
                <c:pt idx="13516">
                  <c:v>57.504000000057502</c:v>
                </c:pt>
                <c:pt idx="13517">
                  <c:v>57.512000000057505</c:v>
                </c:pt>
                <c:pt idx="13518">
                  <c:v>57.5200000000575</c:v>
                </c:pt>
                <c:pt idx="13519">
                  <c:v>57.528000000057496</c:v>
                </c:pt>
                <c:pt idx="13520">
                  <c:v>57.536000000057498</c:v>
                </c:pt>
                <c:pt idx="13521">
                  <c:v>57.544000000057501</c:v>
                </c:pt>
                <c:pt idx="13522">
                  <c:v>57.552000000057504</c:v>
                </c:pt>
                <c:pt idx="13523">
                  <c:v>57.560000000057599</c:v>
                </c:pt>
                <c:pt idx="13524">
                  <c:v>57.568000000057602</c:v>
                </c:pt>
                <c:pt idx="13525">
                  <c:v>57.576000000057604</c:v>
                </c:pt>
                <c:pt idx="13526">
                  <c:v>57.5840000000576</c:v>
                </c:pt>
                <c:pt idx="13527">
                  <c:v>57.592000000057595</c:v>
                </c:pt>
                <c:pt idx="13528">
                  <c:v>57.600000000057598</c:v>
                </c:pt>
                <c:pt idx="13529">
                  <c:v>57.608000000057601</c:v>
                </c:pt>
                <c:pt idx="13530">
                  <c:v>57.616000000057603</c:v>
                </c:pt>
                <c:pt idx="13531">
                  <c:v>57.624000000057599</c:v>
                </c:pt>
                <c:pt idx="13532">
                  <c:v>57.632000000057602</c:v>
                </c:pt>
                <c:pt idx="13533">
                  <c:v>57.640000000057597</c:v>
                </c:pt>
                <c:pt idx="13534">
                  <c:v>57.6480000000576</c:v>
                </c:pt>
                <c:pt idx="13535">
                  <c:v>57.656000000057702</c:v>
                </c:pt>
                <c:pt idx="13536">
                  <c:v>57.664000000057698</c:v>
                </c:pt>
                <c:pt idx="13537">
                  <c:v>57.6720000000577</c:v>
                </c:pt>
                <c:pt idx="13538">
                  <c:v>57.680000000057696</c:v>
                </c:pt>
                <c:pt idx="13539">
                  <c:v>57.688000000057698</c:v>
                </c:pt>
                <c:pt idx="13540">
                  <c:v>57.696000000057701</c:v>
                </c:pt>
                <c:pt idx="13541">
                  <c:v>57.704000000057704</c:v>
                </c:pt>
                <c:pt idx="13542">
                  <c:v>57.712000000057706</c:v>
                </c:pt>
                <c:pt idx="13543">
                  <c:v>57.720000000057695</c:v>
                </c:pt>
                <c:pt idx="13544">
                  <c:v>57.728000000057698</c:v>
                </c:pt>
                <c:pt idx="13545">
                  <c:v>57.7360000000577</c:v>
                </c:pt>
                <c:pt idx="13546">
                  <c:v>57.744000000057703</c:v>
                </c:pt>
                <c:pt idx="13547">
                  <c:v>57.752000000057699</c:v>
                </c:pt>
                <c:pt idx="13548">
                  <c:v>57.760000000057801</c:v>
                </c:pt>
                <c:pt idx="13549">
                  <c:v>57.768000000057803</c:v>
                </c:pt>
                <c:pt idx="13550">
                  <c:v>57.776000000057799</c:v>
                </c:pt>
                <c:pt idx="13551">
                  <c:v>57.784000000057802</c:v>
                </c:pt>
                <c:pt idx="13552">
                  <c:v>57.792000000057797</c:v>
                </c:pt>
                <c:pt idx="13553">
                  <c:v>57.8000000000578</c:v>
                </c:pt>
                <c:pt idx="13554">
                  <c:v>57.808000000057802</c:v>
                </c:pt>
                <c:pt idx="13555">
                  <c:v>57.816000000057798</c:v>
                </c:pt>
                <c:pt idx="13556">
                  <c:v>57.824000000057801</c:v>
                </c:pt>
                <c:pt idx="13557">
                  <c:v>57.832000000057803</c:v>
                </c:pt>
                <c:pt idx="13558">
                  <c:v>57.840000000057799</c:v>
                </c:pt>
                <c:pt idx="13559">
                  <c:v>57.848000000057795</c:v>
                </c:pt>
                <c:pt idx="13560">
                  <c:v>57.856000000057904</c:v>
                </c:pt>
                <c:pt idx="13561">
                  <c:v>57.864000000057899</c:v>
                </c:pt>
                <c:pt idx="13562">
                  <c:v>57.872000000057895</c:v>
                </c:pt>
                <c:pt idx="13563">
                  <c:v>57.880000000057898</c:v>
                </c:pt>
                <c:pt idx="13564">
                  <c:v>57.8880000000579</c:v>
                </c:pt>
                <c:pt idx="13565">
                  <c:v>57.896000000057903</c:v>
                </c:pt>
                <c:pt idx="13566">
                  <c:v>57.904000000057906</c:v>
                </c:pt>
                <c:pt idx="13567">
                  <c:v>57.912000000057901</c:v>
                </c:pt>
                <c:pt idx="13568">
                  <c:v>57.920000000057897</c:v>
                </c:pt>
                <c:pt idx="13569">
                  <c:v>57.928000000057899</c:v>
                </c:pt>
                <c:pt idx="13570">
                  <c:v>57.936000000057902</c:v>
                </c:pt>
                <c:pt idx="13571">
                  <c:v>57.944000000057898</c:v>
                </c:pt>
                <c:pt idx="13572">
                  <c:v>57.9520000000579</c:v>
                </c:pt>
                <c:pt idx="13573">
                  <c:v>57.960000000058002</c:v>
                </c:pt>
                <c:pt idx="13574">
                  <c:v>57.968000000057998</c:v>
                </c:pt>
                <c:pt idx="13575">
                  <c:v>57.976000000058001</c:v>
                </c:pt>
                <c:pt idx="13576">
                  <c:v>57.984000000058003</c:v>
                </c:pt>
                <c:pt idx="13577">
                  <c:v>57.992000000057999</c:v>
                </c:pt>
                <c:pt idx="13578">
                  <c:v>58.000000000058002</c:v>
                </c:pt>
                <c:pt idx="13579">
                  <c:v>58.008000000057997</c:v>
                </c:pt>
                <c:pt idx="13580">
                  <c:v>58.016000000058</c:v>
                </c:pt>
                <c:pt idx="13581">
                  <c:v>58.024000000058003</c:v>
                </c:pt>
                <c:pt idx="13582">
                  <c:v>58.032000000058005</c:v>
                </c:pt>
                <c:pt idx="13583">
                  <c:v>58.040000000057994</c:v>
                </c:pt>
                <c:pt idx="13584">
                  <c:v>58.048000000057996</c:v>
                </c:pt>
                <c:pt idx="13585">
                  <c:v>58.056000000058106</c:v>
                </c:pt>
                <c:pt idx="13586">
                  <c:v>58.064000000058094</c:v>
                </c:pt>
                <c:pt idx="13587">
                  <c:v>58.072000000058097</c:v>
                </c:pt>
                <c:pt idx="13588">
                  <c:v>58.080000000058099</c:v>
                </c:pt>
                <c:pt idx="13589">
                  <c:v>58.088000000058102</c:v>
                </c:pt>
                <c:pt idx="13590">
                  <c:v>58.096000000058098</c:v>
                </c:pt>
                <c:pt idx="13591">
                  <c:v>58.1040000000581</c:v>
                </c:pt>
                <c:pt idx="13592">
                  <c:v>58.112000000058103</c:v>
                </c:pt>
                <c:pt idx="13593">
                  <c:v>58.120000000058099</c:v>
                </c:pt>
                <c:pt idx="13594">
                  <c:v>58.128000000058101</c:v>
                </c:pt>
                <c:pt idx="13595">
                  <c:v>58.136000000058097</c:v>
                </c:pt>
                <c:pt idx="13596">
                  <c:v>58.144000000058099</c:v>
                </c:pt>
                <c:pt idx="13597">
                  <c:v>58.152000000058102</c:v>
                </c:pt>
                <c:pt idx="13598">
                  <c:v>58.160000000058197</c:v>
                </c:pt>
                <c:pt idx="13599">
                  <c:v>58.1680000000582</c:v>
                </c:pt>
                <c:pt idx="13600">
                  <c:v>58.176000000058202</c:v>
                </c:pt>
                <c:pt idx="13601">
                  <c:v>58.184000000058205</c:v>
                </c:pt>
                <c:pt idx="13602">
                  <c:v>58.192000000058201</c:v>
                </c:pt>
                <c:pt idx="13603">
                  <c:v>58.200000000058196</c:v>
                </c:pt>
                <c:pt idx="13604">
                  <c:v>58.208000000058199</c:v>
                </c:pt>
                <c:pt idx="13605">
                  <c:v>58.216000000058202</c:v>
                </c:pt>
                <c:pt idx="13606">
                  <c:v>58.224000000058204</c:v>
                </c:pt>
                <c:pt idx="13607">
                  <c:v>58.2320000000582</c:v>
                </c:pt>
                <c:pt idx="13608">
                  <c:v>58.240000000058195</c:v>
                </c:pt>
                <c:pt idx="13609">
                  <c:v>58.248000000058198</c:v>
                </c:pt>
                <c:pt idx="13610">
                  <c:v>58.2560000000583</c:v>
                </c:pt>
                <c:pt idx="13611">
                  <c:v>58.264000000058296</c:v>
                </c:pt>
                <c:pt idx="13612">
                  <c:v>58.272000000058298</c:v>
                </c:pt>
                <c:pt idx="13613">
                  <c:v>58.280000000058301</c:v>
                </c:pt>
                <c:pt idx="13614">
                  <c:v>58.288000000058297</c:v>
                </c:pt>
                <c:pt idx="13615">
                  <c:v>58.296000000058299</c:v>
                </c:pt>
                <c:pt idx="13616">
                  <c:v>58.304000000058302</c:v>
                </c:pt>
                <c:pt idx="13617">
                  <c:v>58.312000000058305</c:v>
                </c:pt>
                <c:pt idx="13618">
                  <c:v>58.3200000000583</c:v>
                </c:pt>
                <c:pt idx="13619">
                  <c:v>58.328000000058296</c:v>
                </c:pt>
                <c:pt idx="13620">
                  <c:v>58.336000000058299</c:v>
                </c:pt>
                <c:pt idx="13621">
                  <c:v>58.344000000058301</c:v>
                </c:pt>
                <c:pt idx="13622">
                  <c:v>58.352000000058304</c:v>
                </c:pt>
                <c:pt idx="13623">
                  <c:v>58.360000000058399</c:v>
                </c:pt>
                <c:pt idx="13624">
                  <c:v>58.368000000058402</c:v>
                </c:pt>
                <c:pt idx="13625">
                  <c:v>58.376000000058404</c:v>
                </c:pt>
                <c:pt idx="13626">
                  <c:v>58.3840000000584</c:v>
                </c:pt>
                <c:pt idx="13627">
                  <c:v>58.392000000058395</c:v>
                </c:pt>
                <c:pt idx="13628">
                  <c:v>58.400000000058398</c:v>
                </c:pt>
                <c:pt idx="13629">
                  <c:v>58.408000000058401</c:v>
                </c:pt>
                <c:pt idx="13630">
                  <c:v>58.416000000058403</c:v>
                </c:pt>
                <c:pt idx="13631">
                  <c:v>58.424000000058399</c:v>
                </c:pt>
                <c:pt idx="13632">
                  <c:v>58.432000000058402</c:v>
                </c:pt>
                <c:pt idx="13633">
                  <c:v>58.440000000058397</c:v>
                </c:pt>
                <c:pt idx="13634">
                  <c:v>58.4480000000584</c:v>
                </c:pt>
                <c:pt idx="13635">
                  <c:v>58.456000000058502</c:v>
                </c:pt>
                <c:pt idx="13636">
                  <c:v>58.464000000058498</c:v>
                </c:pt>
                <c:pt idx="13637">
                  <c:v>58.4720000000585</c:v>
                </c:pt>
                <c:pt idx="13638">
                  <c:v>58.480000000058496</c:v>
                </c:pt>
                <c:pt idx="13639">
                  <c:v>58.488000000058499</c:v>
                </c:pt>
                <c:pt idx="13640">
                  <c:v>58.496000000058501</c:v>
                </c:pt>
                <c:pt idx="13641">
                  <c:v>58.504000000058504</c:v>
                </c:pt>
                <c:pt idx="13642">
                  <c:v>58.512000000058507</c:v>
                </c:pt>
                <c:pt idx="13643">
                  <c:v>58.520000000058495</c:v>
                </c:pt>
                <c:pt idx="13644">
                  <c:v>58.528000000058498</c:v>
                </c:pt>
                <c:pt idx="13645">
                  <c:v>58.5360000000585</c:v>
                </c:pt>
                <c:pt idx="13646">
                  <c:v>58.544000000058503</c:v>
                </c:pt>
                <c:pt idx="13647">
                  <c:v>58.552000000058499</c:v>
                </c:pt>
                <c:pt idx="13648">
                  <c:v>58.560000000058601</c:v>
                </c:pt>
                <c:pt idx="13649">
                  <c:v>58.568000000058603</c:v>
                </c:pt>
                <c:pt idx="13650">
                  <c:v>58.576000000058599</c:v>
                </c:pt>
                <c:pt idx="13651">
                  <c:v>58.584000000058602</c:v>
                </c:pt>
                <c:pt idx="13652">
                  <c:v>58.592000000058597</c:v>
                </c:pt>
                <c:pt idx="13653">
                  <c:v>58.6000000000586</c:v>
                </c:pt>
                <c:pt idx="13654">
                  <c:v>58.608000000058603</c:v>
                </c:pt>
                <c:pt idx="13655">
                  <c:v>58.616000000058598</c:v>
                </c:pt>
                <c:pt idx="13656">
                  <c:v>58.624000000058601</c:v>
                </c:pt>
                <c:pt idx="13657">
                  <c:v>58.632000000058603</c:v>
                </c:pt>
                <c:pt idx="13658">
                  <c:v>58.640000000058599</c:v>
                </c:pt>
                <c:pt idx="13659">
                  <c:v>58.648000000058595</c:v>
                </c:pt>
                <c:pt idx="13660">
                  <c:v>58.656000000058704</c:v>
                </c:pt>
                <c:pt idx="13661">
                  <c:v>58.664000000058699</c:v>
                </c:pt>
                <c:pt idx="13662">
                  <c:v>58.672000000058695</c:v>
                </c:pt>
                <c:pt idx="13663">
                  <c:v>58.680000000058698</c:v>
                </c:pt>
                <c:pt idx="13664">
                  <c:v>58.6880000000587</c:v>
                </c:pt>
                <c:pt idx="13665">
                  <c:v>58.696000000058703</c:v>
                </c:pt>
                <c:pt idx="13666">
                  <c:v>58.704000000058706</c:v>
                </c:pt>
                <c:pt idx="13667">
                  <c:v>58.712000000058701</c:v>
                </c:pt>
                <c:pt idx="13668">
                  <c:v>58.720000000058697</c:v>
                </c:pt>
                <c:pt idx="13669">
                  <c:v>58.728000000058699</c:v>
                </c:pt>
                <c:pt idx="13670">
                  <c:v>58.736000000058702</c:v>
                </c:pt>
                <c:pt idx="13671">
                  <c:v>58.744000000058698</c:v>
                </c:pt>
                <c:pt idx="13672">
                  <c:v>58.7520000000587</c:v>
                </c:pt>
                <c:pt idx="13673">
                  <c:v>58.760000000058803</c:v>
                </c:pt>
                <c:pt idx="13674">
                  <c:v>58.768000000058798</c:v>
                </c:pt>
                <c:pt idx="13675">
                  <c:v>58.776000000058801</c:v>
                </c:pt>
                <c:pt idx="13676">
                  <c:v>58.784000000058803</c:v>
                </c:pt>
                <c:pt idx="13677">
                  <c:v>58.792000000058799</c:v>
                </c:pt>
                <c:pt idx="13678">
                  <c:v>58.800000000058802</c:v>
                </c:pt>
                <c:pt idx="13679">
                  <c:v>58.808000000058797</c:v>
                </c:pt>
                <c:pt idx="13680">
                  <c:v>58.8160000000588</c:v>
                </c:pt>
                <c:pt idx="13681">
                  <c:v>58.824000000058803</c:v>
                </c:pt>
                <c:pt idx="13682">
                  <c:v>58.832000000058805</c:v>
                </c:pt>
                <c:pt idx="13683">
                  <c:v>58.840000000058794</c:v>
                </c:pt>
                <c:pt idx="13684">
                  <c:v>58.848000000058796</c:v>
                </c:pt>
                <c:pt idx="13685">
                  <c:v>58.856000000058906</c:v>
                </c:pt>
                <c:pt idx="13686">
                  <c:v>58.864000000058894</c:v>
                </c:pt>
                <c:pt idx="13687">
                  <c:v>58.872000000058897</c:v>
                </c:pt>
                <c:pt idx="13688">
                  <c:v>58.880000000058899</c:v>
                </c:pt>
                <c:pt idx="13689">
                  <c:v>58.888000000058902</c:v>
                </c:pt>
                <c:pt idx="13690">
                  <c:v>58.896000000058905</c:v>
                </c:pt>
                <c:pt idx="13691">
                  <c:v>58.9040000000589</c:v>
                </c:pt>
                <c:pt idx="13692">
                  <c:v>58.912000000058903</c:v>
                </c:pt>
                <c:pt idx="13693">
                  <c:v>58.920000000058899</c:v>
                </c:pt>
                <c:pt idx="13694">
                  <c:v>58.928000000058901</c:v>
                </c:pt>
                <c:pt idx="13695">
                  <c:v>58.936000000058897</c:v>
                </c:pt>
                <c:pt idx="13696">
                  <c:v>58.9440000000589</c:v>
                </c:pt>
                <c:pt idx="13697">
                  <c:v>58.952000000058902</c:v>
                </c:pt>
                <c:pt idx="13698">
                  <c:v>58.960000000058997</c:v>
                </c:pt>
                <c:pt idx="13699">
                  <c:v>58.968000000059</c:v>
                </c:pt>
                <c:pt idx="13700">
                  <c:v>58.976000000059003</c:v>
                </c:pt>
                <c:pt idx="13701">
                  <c:v>58.984000000059005</c:v>
                </c:pt>
                <c:pt idx="13702">
                  <c:v>58.992000000058994</c:v>
                </c:pt>
                <c:pt idx="13703">
                  <c:v>59.000000000058996</c:v>
                </c:pt>
                <c:pt idx="13704">
                  <c:v>59.008000000058999</c:v>
                </c:pt>
                <c:pt idx="13705">
                  <c:v>59.016000000059002</c:v>
                </c:pt>
                <c:pt idx="13706">
                  <c:v>59.024000000059004</c:v>
                </c:pt>
                <c:pt idx="13707">
                  <c:v>59.032000000059</c:v>
                </c:pt>
                <c:pt idx="13708">
                  <c:v>59.040000000058996</c:v>
                </c:pt>
                <c:pt idx="13709">
                  <c:v>59.048000000058998</c:v>
                </c:pt>
                <c:pt idx="13710">
                  <c:v>59.0560000000591</c:v>
                </c:pt>
                <c:pt idx="13711">
                  <c:v>59.064000000059096</c:v>
                </c:pt>
                <c:pt idx="13712">
                  <c:v>59.072000000059099</c:v>
                </c:pt>
                <c:pt idx="13713">
                  <c:v>59.080000000059101</c:v>
                </c:pt>
                <c:pt idx="13714">
                  <c:v>59.088000000059097</c:v>
                </c:pt>
                <c:pt idx="13715">
                  <c:v>59.096000000059099</c:v>
                </c:pt>
                <c:pt idx="13716">
                  <c:v>59.104000000059102</c:v>
                </c:pt>
                <c:pt idx="13717">
                  <c:v>59.112000000059105</c:v>
                </c:pt>
                <c:pt idx="13718">
                  <c:v>59.1200000000591</c:v>
                </c:pt>
                <c:pt idx="13719">
                  <c:v>59.128000000059096</c:v>
                </c:pt>
                <c:pt idx="13720">
                  <c:v>59.136000000059099</c:v>
                </c:pt>
                <c:pt idx="13721">
                  <c:v>59.144000000059101</c:v>
                </c:pt>
                <c:pt idx="13722">
                  <c:v>59.152000000059104</c:v>
                </c:pt>
                <c:pt idx="13723">
                  <c:v>59.160000000059199</c:v>
                </c:pt>
                <c:pt idx="13724">
                  <c:v>59.168000000059202</c:v>
                </c:pt>
                <c:pt idx="13725">
                  <c:v>59.176000000059204</c:v>
                </c:pt>
                <c:pt idx="13726">
                  <c:v>59.1840000000592</c:v>
                </c:pt>
                <c:pt idx="13727">
                  <c:v>59.192000000059195</c:v>
                </c:pt>
                <c:pt idx="13728">
                  <c:v>59.200000000059198</c:v>
                </c:pt>
                <c:pt idx="13729">
                  <c:v>59.208000000059201</c:v>
                </c:pt>
                <c:pt idx="13730">
                  <c:v>59.216000000059204</c:v>
                </c:pt>
                <c:pt idx="13731">
                  <c:v>59.224000000059199</c:v>
                </c:pt>
                <c:pt idx="13732">
                  <c:v>59.232000000059202</c:v>
                </c:pt>
                <c:pt idx="13733">
                  <c:v>59.240000000059197</c:v>
                </c:pt>
                <c:pt idx="13734">
                  <c:v>59.2480000000592</c:v>
                </c:pt>
                <c:pt idx="13735">
                  <c:v>59.256000000059302</c:v>
                </c:pt>
                <c:pt idx="13736">
                  <c:v>59.264000000059298</c:v>
                </c:pt>
                <c:pt idx="13737">
                  <c:v>59.2720000000593</c:v>
                </c:pt>
                <c:pt idx="13738">
                  <c:v>59.280000000059296</c:v>
                </c:pt>
                <c:pt idx="13739">
                  <c:v>59.288000000059299</c:v>
                </c:pt>
                <c:pt idx="13740">
                  <c:v>59.296000000059301</c:v>
                </c:pt>
                <c:pt idx="13741">
                  <c:v>59.304000000059304</c:v>
                </c:pt>
                <c:pt idx="13742">
                  <c:v>59.312000000059307</c:v>
                </c:pt>
                <c:pt idx="13743">
                  <c:v>59.320000000059295</c:v>
                </c:pt>
                <c:pt idx="13744">
                  <c:v>59.328000000059298</c:v>
                </c:pt>
                <c:pt idx="13745">
                  <c:v>59.3360000000593</c:v>
                </c:pt>
                <c:pt idx="13746">
                  <c:v>59.344000000059303</c:v>
                </c:pt>
                <c:pt idx="13747">
                  <c:v>59.352000000059299</c:v>
                </c:pt>
                <c:pt idx="13748">
                  <c:v>59.360000000059401</c:v>
                </c:pt>
                <c:pt idx="13749">
                  <c:v>59.368000000059403</c:v>
                </c:pt>
                <c:pt idx="13750">
                  <c:v>59.376000000059399</c:v>
                </c:pt>
                <c:pt idx="13751">
                  <c:v>59.384000000059402</c:v>
                </c:pt>
                <c:pt idx="13752">
                  <c:v>59.392000000059397</c:v>
                </c:pt>
                <c:pt idx="13753">
                  <c:v>59.4000000000594</c:v>
                </c:pt>
                <c:pt idx="13754">
                  <c:v>59.408000000059403</c:v>
                </c:pt>
                <c:pt idx="13755">
                  <c:v>59.416000000059398</c:v>
                </c:pt>
                <c:pt idx="13756">
                  <c:v>59.424000000059401</c:v>
                </c:pt>
                <c:pt idx="13757">
                  <c:v>59.432000000059404</c:v>
                </c:pt>
                <c:pt idx="13758">
                  <c:v>59.440000000059399</c:v>
                </c:pt>
                <c:pt idx="13759">
                  <c:v>59.448000000059395</c:v>
                </c:pt>
                <c:pt idx="13760">
                  <c:v>59.456000000059504</c:v>
                </c:pt>
                <c:pt idx="13761">
                  <c:v>59.464000000059499</c:v>
                </c:pt>
                <c:pt idx="13762">
                  <c:v>59.472000000059495</c:v>
                </c:pt>
                <c:pt idx="13763">
                  <c:v>59.480000000059498</c:v>
                </c:pt>
                <c:pt idx="13764">
                  <c:v>59.4880000000595</c:v>
                </c:pt>
                <c:pt idx="13765">
                  <c:v>59.496000000059503</c:v>
                </c:pt>
                <c:pt idx="13766">
                  <c:v>59.504000000059506</c:v>
                </c:pt>
                <c:pt idx="13767">
                  <c:v>59.512000000059501</c:v>
                </c:pt>
                <c:pt idx="13768">
                  <c:v>59.520000000059497</c:v>
                </c:pt>
                <c:pt idx="13769">
                  <c:v>59.5280000000595</c:v>
                </c:pt>
                <c:pt idx="13770">
                  <c:v>59.536000000059502</c:v>
                </c:pt>
                <c:pt idx="13771">
                  <c:v>59.544000000059498</c:v>
                </c:pt>
                <c:pt idx="13772">
                  <c:v>59.5520000000595</c:v>
                </c:pt>
                <c:pt idx="13773">
                  <c:v>59.560000000059603</c:v>
                </c:pt>
                <c:pt idx="13774">
                  <c:v>59.568000000059598</c:v>
                </c:pt>
                <c:pt idx="13775">
                  <c:v>59.576000000059601</c:v>
                </c:pt>
                <c:pt idx="13776">
                  <c:v>59.584000000059604</c:v>
                </c:pt>
                <c:pt idx="13777">
                  <c:v>59.592000000059599</c:v>
                </c:pt>
                <c:pt idx="13778">
                  <c:v>59.600000000059602</c:v>
                </c:pt>
                <c:pt idx="13779">
                  <c:v>59.608000000059597</c:v>
                </c:pt>
                <c:pt idx="13780">
                  <c:v>59.6160000000596</c:v>
                </c:pt>
                <c:pt idx="13781">
                  <c:v>59.624000000059603</c:v>
                </c:pt>
                <c:pt idx="13782">
                  <c:v>59.632000000059605</c:v>
                </c:pt>
                <c:pt idx="13783">
                  <c:v>59.640000000059594</c:v>
                </c:pt>
                <c:pt idx="13784">
                  <c:v>59.648000000059596</c:v>
                </c:pt>
                <c:pt idx="13785">
                  <c:v>59.656000000059706</c:v>
                </c:pt>
                <c:pt idx="13786">
                  <c:v>59.664000000059694</c:v>
                </c:pt>
                <c:pt idx="13787">
                  <c:v>59.672000000059697</c:v>
                </c:pt>
                <c:pt idx="13788">
                  <c:v>59.6800000000597</c:v>
                </c:pt>
                <c:pt idx="13789">
                  <c:v>59.688000000059702</c:v>
                </c:pt>
                <c:pt idx="13790">
                  <c:v>59.696000000059698</c:v>
                </c:pt>
                <c:pt idx="13791">
                  <c:v>59.7040000000597</c:v>
                </c:pt>
                <c:pt idx="13792">
                  <c:v>59.712000000059703</c:v>
                </c:pt>
                <c:pt idx="13793">
                  <c:v>59.720000000059699</c:v>
                </c:pt>
                <c:pt idx="13794">
                  <c:v>59.728000000059701</c:v>
                </c:pt>
                <c:pt idx="13795">
                  <c:v>59.736000000059697</c:v>
                </c:pt>
                <c:pt idx="13796">
                  <c:v>59.7440000000597</c:v>
                </c:pt>
                <c:pt idx="13797">
                  <c:v>59.752000000059702</c:v>
                </c:pt>
                <c:pt idx="13798">
                  <c:v>59.760000000059797</c:v>
                </c:pt>
                <c:pt idx="13799">
                  <c:v>59.7680000000598</c:v>
                </c:pt>
                <c:pt idx="13800">
                  <c:v>59.776000000059803</c:v>
                </c:pt>
                <c:pt idx="13801">
                  <c:v>59.784000000059805</c:v>
                </c:pt>
                <c:pt idx="13802">
                  <c:v>59.792000000059801</c:v>
                </c:pt>
                <c:pt idx="13803">
                  <c:v>59.800000000059796</c:v>
                </c:pt>
                <c:pt idx="13804">
                  <c:v>59.808000000059799</c:v>
                </c:pt>
                <c:pt idx="13805">
                  <c:v>59.816000000059802</c:v>
                </c:pt>
                <c:pt idx="13806">
                  <c:v>59.824000000059804</c:v>
                </c:pt>
                <c:pt idx="13807">
                  <c:v>59.8320000000598</c:v>
                </c:pt>
                <c:pt idx="13808">
                  <c:v>59.840000000059796</c:v>
                </c:pt>
                <c:pt idx="13809">
                  <c:v>59.848000000059798</c:v>
                </c:pt>
                <c:pt idx="13810">
                  <c:v>59.8560000000599</c:v>
                </c:pt>
                <c:pt idx="13811">
                  <c:v>59.864000000059896</c:v>
                </c:pt>
                <c:pt idx="13812">
                  <c:v>59.872000000059899</c:v>
                </c:pt>
                <c:pt idx="13813">
                  <c:v>59.880000000059901</c:v>
                </c:pt>
                <c:pt idx="13814">
                  <c:v>59.888000000059897</c:v>
                </c:pt>
                <c:pt idx="13815">
                  <c:v>59.8960000000599</c:v>
                </c:pt>
                <c:pt idx="13816">
                  <c:v>59.904000000059902</c:v>
                </c:pt>
                <c:pt idx="13817">
                  <c:v>59.912000000059905</c:v>
                </c:pt>
                <c:pt idx="13818">
                  <c:v>59.9200000000599</c:v>
                </c:pt>
                <c:pt idx="13819">
                  <c:v>59.928000000059896</c:v>
                </c:pt>
                <c:pt idx="13820">
                  <c:v>59.936000000059899</c:v>
                </c:pt>
                <c:pt idx="13821">
                  <c:v>59.944000000059901</c:v>
                </c:pt>
                <c:pt idx="13822">
                  <c:v>59.952000000059904</c:v>
                </c:pt>
                <c:pt idx="13823">
                  <c:v>59.960000000059999</c:v>
                </c:pt>
                <c:pt idx="13824">
                  <c:v>59.968000000060002</c:v>
                </c:pt>
                <c:pt idx="13825">
                  <c:v>59.976000000060004</c:v>
                </c:pt>
                <c:pt idx="13826">
                  <c:v>59.98400000006</c:v>
                </c:pt>
                <c:pt idx="13827">
                  <c:v>59.992000000059996</c:v>
                </c:pt>
                <c:pt idx="13828">
                  <c:v>60.000000000059998</c:v>
                </c:pt>
                <c:pt idx="13829">
                  <c:v>60.008000000060001</c:v>
                </c:pt>
                <c:pt idx="13830">
                  <c:v>60.016000000060004</c:v>
                </c:pt>
                <c:pt idx="13831">
                  <c:v>60.024000000059999</c:v>
                </c:pt>
                <c:pt idx="13832">
                  <c:v>60.032000000060002</c:v>
                </c:pt>
                <c:pt idx="13833">
                  <c:v>60.040000000059997</c:v>
                </c:pt>
                <c:pt idx="13834">
                  <c:v>60.04800000006</c:v>
                </c:pt>
                <c:pt idx="13835">
                  <c:v>60.056000000060102</c:v>
                </c:pt>
                <c:pt idx="13836">
                  <c:v>60.064000000060098</c:v>
                </c:pt>
                <c:pt idx="13837">
                  <c:v>60.0720000000601</c:v>
                </c:pt>
                <c:pt idx="13838">
                  <c:v>60.080000000060096</c:v>
                </c:pt>
                <c:pt idx="13839">
                  <c:v>60.088000000060099</c:v>
                </c:pt>
                <c:pt idx="13840">
                  <c:v>60.096000000060101</c:v>
                </c:pt>
                <c:pt idx="13841">
                  <c:v>60.104000000060104</c:v>
                </c:pt>
                <c:pt idx="13842">
                  <c:v>60.112000000060107</c:v>
                </c:pt>
                <c:pt idx="13843">
                  <c:v>60.120000000060095</c:v>
                </c:pt>
                <c:pt idx="13844">
                  <c:v>60.128000000060098</c:v>
                </c:pt>
                <c:pt idx="13845">
                  <c:v>60.1360000000601</c:v>
                </c:pt>
                <c:pt idx="13846">
                  <c:v>60.144000000060103</c:v>
                </c:pt>
                <c:pt idx="13847">
                  <c:v>60.152000000060099</c:v>
                </c:pt>
                <c:pt idx="13848">
                  <c:v>60.160000000060201</c:v>
                </c:pt>
                <c:pt idx="13849">
                  <c:v>60.168000000060204</c:v>
                </c:pt>
                <c:pt idx="13850">
                  <c:v>60.176000000060199</c:v>
                </c:pt>
                <c:pt idx="13851">
                  <c:v>60.184000000060202</c:v>
                </c:pt>
                <c:pt idx="13852">
                  <c:v>60.192000000060197</c:v>
                </c:pt>
                <c:pt idx="13853">
                  <c:v>60.2000000000602</c:v>
                </c:pt>
                <c:pt idx="13854">
                  <c:v>60.208000000060203</c:v>
                </c:pt>
                <c:pt idx="13855">
                  <c:v>60.216000000060198</c:v>
                </c:pt>
                <c:pt idx="13856">
                  <c:v>60.224000000060201</c:v>
                </c:pt>
                <c:pt idx="13857">
                  <c:v>60.232000000060204</c:v>
                </c:pt>
                <c:pt idx="13858">
                  <c:v>60.240000000060199</c:v>
                </c:pt>
                <c:pt idx="13859">
                  <c:v>60.248000000060195</c:v>
                </c:pt>
                <c:pt idx="13860">
                  <c:v>60.256000000060304</c:v>
                </c:pt>
                <c:pt idx="13861">
                  <c:v>60.2640000000603</c:v>
                </c:pt>
                <c:pt idx="13862">
                  <c:v>60.272000000060295</c:v>
                </c:pt>
                <c:pt idx="13863">
                  <c:v>60.280000000060298</c:v>
                </c:pt>
                <c:pt idx="13864">
                  <c:v>60.2880000000603</c:v>
                </c:pt>
                <c:pt idx="13865">
                  <c:v>60.296000000060303</c:v>
                </c:pt>
                <c:pt idx="13866">
                  <c:v>60.304000000060306</c:v>
                </c:pt>
                <c:pt idx="13867">
                  <c:v>60.312000000060294</c:v>
                </c:pt>
                <c:pt idx="13868">
                  <c:v>60.320000000060297</c:v>
                </c:pt>
                <c:pt idx="13869">
                  <c:v>60.3280000000603</c:v>
                </c:pt>
                <c:pt idx="13870">
                  <c:v>60.336000000060302</c:v>
                </c:pt>
                <c:pt idx="13871">
                  <c:v>60.344000000060298</c:v>
                </c:pt>
                <c:pt idx="13872">
                  <c:v>60.352000000060301</c:v>
                </c:pt>
                <c:pt idx="13873">
                  <c:v>60.360000000060403</c:v>
                </c:pt>
                <c:pt idx="13874">
                  <c:v>60.368000000060398</c:v>
                </c:pt>
                <c:pt idx="13875">
                  <c:v>60.376000000060401</c:v>
                </c:pt>
                <c:pt idx="13876">
                  <c:v>60.384000000060404</c:v>
                </c:pt>
                <c:pt idx="13877">
                  <c:v>60.392000000060399</c:v>
                </c:pt>
                <c:pt idx="13878">
                  <c:v>60.400000000060402</c:v>
                </c:pt>
                <c:pt idx="13879">
                  <c:v>60.408000000060397</c:v>
                </c:pt>
                <c:pt idx="13880">
                  <c:v>60.4160000000604</c:v>
                </c:pt>
                <c:pt idx="13881">
                  <c:v>60.424000000060403</c:v>
                </c:pt>
                <c:pt idx="13882">
                  <c:v>60.432000000060405</c:v>
                </c:pt>
                <c:pt idx="13883">
                  <c:v>60.440000000060394</c:v>
                </c:pt>
                <c:pt idx="13884">
                  <c:v>60.448000000060397</c:v>
                </c:pt>
                <c:pt idx="13885">
                  <c:v>60.456000000060506</c:v>
                </c:pt>
                <c:pt idx="13886">
                  <c:v>60.464000000060494</c:v>
                </c:pt>
                <c:pt idx="13887">
                  <c:v>60.472000000060497</c:v>
                </c:pt>
                <c:pt idx="13888">
                  <c:v>60.4800000000605</c:v>
                </c:pt>
                <c:pt idx="13889">
                  <c:v>60.488000000060502</c:v>
                </c:pt>
                <c:pt idx="13890">
                  <c:v>60.496000000060505</c:v>
                </c:pt>
                <c:pt idx="13891">
                  <c:v>60.5040000000605</c:v>
                </c:pt>
                <c:pt idx="13892">
                  <c:v>60.512000000060496</c:v>
                </c:pt>
                <c:pt idx="13893">
                  <c:v>60.520000000060499</c:v>
                </c:pt>
                <c:pt idx="13894">
                  <c:v>60.528000000060501</c:v>
                </c:pt>
                <c:pt idx="13895">
                  <c:v>60.536000000060497</c:v>
                </c:pt>
                <c:pt idx="13896">
                  <c:v>60.5440000000605</c:v>
                </c:pt>
                <c:pt idx="13897">
                  <c:v>60.552000000060502</c:v>
                </c:pt>
                <c:pt idx="13898">
                  <c:v>60.560000000060597</c:v>
                </c:pt>
                <c:pt idx="13899">
                  <c:v>60.5680000000606</c:v>
                </c:pt>
                <c:pt idx="13900">
                  <c:v>60.576000000060603</c:v>
                </c:pt>
                <c:pt idx="13901">
                  <c:v>60.584000000060605</c:v>
                </c:pt>
                <c:pt idx="13902">
                  <c:v>60.592000000060594</c:v>
                </c:pt>
                <c:pt idx="13903">
                  <c:v>60.600000000060597</c:v>
                </c:pt>
                <c:pt idx="13904">
                  <c:v>60.608000000060599</c:v>
                </c:pt>
                <c:pt idx="13905">
                  <c:v>60.616000000060602</c:v>
                </c:pt>
                <c:pt idx="13906">
                  <c:v>60.624000000060605</c:v>
                </c:pt>
                <c:pt idx="13907">
                  <c:v>60.6320000000606</c:v>
                </c:pt>
                <c:pt idx="13908">
                  <c:v>60.640000000060596</c:v>
                </c:pt>
                <c:pt idx="13909">
                  <c:v>60.648000000060598</c:v>
                </c:pt>
                <c:pt idx="13910">
                  <c:v>60.6560000000607</c:v>
                </c:pt>
                <c:pt idx="13911">
                  <c:v>60.664000000060696</c:v>
                </c:pt>
                <c:pt idx="13912">
                  <c:v>60.672000000060699</c:v>
                </c:pt>
                <c:pt idx="13913">
                  <c:v>60.680000000060701</c:v>
                </c:pt>
                <c:pt idx="13914">
                  <c:v>60.688000000060697</c:v>
                </c:pt>
                <c:pt idx="13915">
                  <c:v>60.6960000000607</c:v>
                </c:pt>
                <c:pt idx="13916">
                  <c:v>60.704000000060702</c:v>
                </c:pt>
                <c:pt idx="13917">
                  <c:v>60.712000000060698</c:v>
                </c:pt>
                <c:pt idx="13918">
                  <c:v>60.720000000060701</c:v>
                </c:pt>
                <c:pt idx="13919">
                  <c:v>60.728000000060696</c:v>
                </c:pt>
                <c:pt idx="13920">
                  <c:v>60.736000000060699</c:v>
                </c:pt>
                <c:pt idx="13921">
                  <c:v>60.744000000060701</c:v>
                </c:pt>
                <c:pt idx="13922">
                  <c:v>60.752000000060704</c:v>
                </c:pt>
                <c:pt idx="13923">
                  <c:v>60.760000000060799</c:v>
                </c:pt>
                <c:pt idx="13924">
                  <c:v>60.768000000060802</c:v>
                </c:pt>
                <c:pt idx="13925">
                  <c:v>60.776000000060804</c:v>
                </c:pt>
                <c:pt idx="13926">
                  <c:v>60.7840000000608</c:v>
                </c:pt>
                <c:pt idx="13927">
                  <c:v>60.792000000060796</c:v>
                </c:pt>
                <c:pt idx="13928">
                  <c:v>60.800000000060798</c:v>
                </c:pt>
                <c:pt idx="13929">
                  <c:v>60.808000000060801</c:v>
                </c:pt>
                <c:pt idx="13930">
                  <c:v>60.816000000060804</c:v>
                </c:pt>
                <c:pt idx="13931">
                  <c:v>60.824000000060799</c:v>
                </c:pt>
                <c:pt idx="13932">
                  <c:v>60.832000000060802</c:v>
                </c:pt>
                <c:pt idx="13933">
                  <c:v>60.840000000060797</c:v>
                </c:pt>
                <c:pt idx="13934">
                  <c:v>60.8480000000608</c:v>
                </c:pt>
                <c:pt idx="13935">
                  <c:v>60.856000000060902</c:v>
                </c:pt>
                <c:pt idx="13936">
                  <c:v>60.864000000060898</c:v>
                </c:pt>
                <c:pt idx="13937">
                  <c:v>60.872000000060901</c:v>
                </c:pt>
                <c:pt idx="13938">
                  <c:v>60.880000000060896</c:v>
                </c:pt>
                <c:pt idx="13939">
                  <c:v>60.888000000060899</c:v>
                </c:pt>
                <c:pt idx="13940">
                  <c:v>60.896000000060901</c:v>
                </c:pt>
                <c:pt idx="13941">
                  <c:v>60.904000000060904</c:v>
                </c:pt>
                <c:pt idx="13942">
                  <c:v>60.9120000000609</c:v>
                </c:pt>
                <c:pt idx="13943">
                  <c:v>60.920000000060895</c:v>
                </c:pt>
                <c:pt idx="13944">
                  <c:v>60.928000000060898</c:v>
                </c:pt>
                <c:pt idx="13945">
                  <c:v>60.936000000060901</c:v>
                </c:pt>
                <c:pt idx="13946">
                  <c:v>60.944000000060903</c:v>
                </c:pt>
                <c:pt idx="13947">
                  <c:v>60.952000000060899</c:v>
                </c:pt>
                <c:pt idx="13948">
                  <c:v>60.960000000061001</c:v>
                </c:pt>
                <c:pt idx="13949">
                  <c:v>60.968000000061004</c:v>
                </c:pt>
                <c:pt idx="13950">
                  <c:v>60.976000000060999</c:v>
                </c:pt>
                <c:pt idx="13951">
                  <c:v>60.984000000061002</c:v>
                </c:pt>
                <c:pt idx="13952">
                  <c:v>60.992000000060997</c:v>
                </c:pt>
                <c:pt idx="13953">
                  <c:v>61.000000000061</c:v>
                </c:pt>
                <c:pt idx="13954">
                  <c:v>61.008000000061003</c:v>
                </c:pt>
                <c:pt idx="13955">
                  <c:v>61.016000000060998</c:v>
                </c:pt>
                <c:pt idx="13956">
                  <c:v>61.024000000061001</c:v>
                </c:pt>
                <c:pt idx="13957">
                  <c:v>61.032000000061004</c:v>
                </c:pt>
                <c:pt idx="13958">
                  <c:v>61.040000000060999</c:v>
                </c:pt>
                <c:pt idx="13959">
                  <c:v>61.048000000060995</c:v>
                </c:pt>
                <c:pt idx="13960">
                  <c:v>61.056000000061104</c:v>
                </c:pt>
                <c:pt idx="13961">
                  <c:v>61.0640000000611</c:v>
                </c:pt>
                <c:pt idx="13962">
                  <c:v>61.072000000061095</c:v>
                </c:pt>
                <c:pt idx="13963">
                  <c:v>61.080000000061098</c:v>
                </c:pt>
                <c:pt idx="13964">
                  <c:v>61.088000000061101</c:v>
                </c:pt>
                <c:pt idx="13965">
                  <c:v>61.096000000061103</c:v>
                </c:pt>
                <c:pt idx="13966">
                  <c:v>61.104000000061106</c:v>
                </c:pt>
                <c:pt idx="13967">
                  <c:v>61.112000000061094</c:v>
                </c:pt>
                <c:pt idx="13968">
                  <c:v>61.120000000061097</c:v>
                </c:pt>
                <c:pt idx="13969">
                  <c:v>61.1280000000611</c:v>
                </c:pt>
                <c:pt idx="13970">
                  <c:v>61.136000000061102</c:v>
                </c:pt>
                <c:pt idx="13971">
                  <c:v>61.144000000061098</c:v>
                </c:pt>
                <c:pt idx="13972">
                  <c:v>61.152000000061101</c:v>
                </c:pt>
                <c:pt idx="13973">
                  <c:v>61.160000000061203</c:v>
                </c:pt>
                <c:pt idx="13974">
                  <c:v>61.168000000061198</c:v>
                </c:pt>
                <c:pt idx="13975">
                  <c:v>61.176000000061201</c:v>
                </c:pt>
                <c:pt idx="13976">
                  <c:v>61.184000000061204</c:v>
                </c:pt>
                <c:pt idx="13977">
                  <c:v>61.192000000061199</c:v>
                </c:pt>
                <c:pt idx="13978">
                  <c:v>61.200000000061202</c:v>
                </c:pt>
                <c:pt idx="13979">
                  <c:v>61.208000000061197</c:v>
                </c:pt>
                <c:pt idx="13980">
                  <c:v>61.2160000000612</c:v>
                </c:pt>
                <c:pt idx="13981">
                  <c:v>61.224000000061203</c:v>
                </c:pt>
                <c:pt idx="13982">
                  <c:v>61.232000000061205</c:v>
                </c:pt>
                <c:pt idx="13983">
                  <c:v>61.240000000061194</c:v>
                </c:pt>
                <c:pt idx="13984">
                  <c:v>61.248000000061197</c:v>
                </c:pt>
                <c:pt idx="13985">
                  <c:v>61.256000000061306</c:v>
                </c:pt>
                <c:pt idx="13986">
                  <c:v>61.264000000061294</c:v>
                </c:pt>
                <c:pt idx="13987">
                  <c:v>61.272000000061297</c:v>
                </c:pt>
                <c:pt idx="13988">
                  <c:v>61.2800000000613</c:v>
                </c:pt>
                <c:pt idx="13989">
                  <c:v>61.288000000061302</c:v>
                </c:pt>
                <c:pt idx="13990">
                  <c:v>61.296000000061298</c:v>
                </c:pt>
                <c:pt idx="13991">
                  <c:v>61.304000000061301</c:v>
                </c:pt>
                <c:pt idx="13992">
                  <c:v>61.312000000061296</c:v>
                </c:pt>
                <c:pt idx="13993">
                  <c:v>61.320000000061299</c:v>
                </c:pt>
                <c:pt idx="13994">
                  <c:v>61.328000000061301</c:v>
                </c:pt>
                <c:pt idx="13995">
                  <c:v>61.336000000061297</c:v>
                </c:pt>
                <c:pt idx="13996">
                  <c:v>61.3440000000613</c:v>
                </c:pt>
                <c:pt idx="13997">
                  <c:v>61.352000000061302</c:v>
                </c:pt>
                <c:pt idx="13998">
                  <c:v>61.360000000061397</c:v>
                </c:pt>
                <c:pt idx="13999">
                  <c:v>61.3680000000614</c:v>
                </c:pt>
                <c:pt idx="14000">
                  <c:v>61.376000000061403</c:v>
                </c:pt>
                <c:pt idx="14001">
                  <c:v>61.384000000061405</c:v>
                </c:pt>
                <c:pt idx="14002">
                  <c:v>61.392000000061401</c:v>
                </c:pt>
                <c:pt idx="14003">
                  <c:v>61.400000000061397</c:v>
                </c:pt>
                <c:pt idx="14004">
                  <c:v>61.408000000061399</c:v>
                </c:pt>
                <c:pt idx="14005">
                  <c:v>61.416000000061402</c:v>
                </c:pt>
                <c:pt idx="14006">
                  <c:v>61.424000000061405</c:v>
                </c:pt>
                <c:pt idx="14007">
                  <c:v>61.4320000000614</c:v>
                </c:pt>
                <c:pt idx="14008">
                  <c:v>61.440000000061396</c:v>
                </c:pt>
                <c:pt idx="14009">
                  <c:v>61.448000000061398</c:v>
                </c:pt>
                <c:pt idx="14010">
                  <c:v>61.456000000061501</c:v>
                </c:pt>
                <c:pt idx="14011">
                  <c:v>61.464000000061496</c:v>
                </c:pt>
                <c:pt idx="14012">
                  <c:v>61.472000000061499</c:v>
                </c:pt>
                <c:pt idx="14013">
                  <c:v>61.480000000061501</c:v>
                </c:pt>
                <c:pt idx="14014">
                  <c:v>61.488000000061497</c:v>
                </c:pt>
                <c:pt idx="14015">
                  <c:v>61.4960000000615</c:v>
                </c:pt>
                <c:pt idx="14016">
                  <c:v>61.504000000061502</c:v>
                </c:pt>
                <c:pt idx="14017">
                  <c:v>61.512000000061498</c:v>
                </c:pt>
                <c:pt idx="14018">
                  <c:v>61.520000000061501</c:v>
                </c:pt>
                <c:pt idx="14019">
                  <c:v>61.528000000061496</c:v>
                </c:pt>
                <c:pt idx="14020">
                  <c:v>61.536000000061499</c:v>
                </c:pt>
                <c:pt idx="14021">
                  <c:v>61.544000000061502</c:v>
                </c:pt>
                <c:pt idx="14022">
                  <c:v>61.552000000061504</c:v>
                </c:pt>
                <c:pt idx="14023">
                  <c:v>61.560000000061599</c:v>
                </c:pt>
                <c:pt idx="14024">
                  <c:v>61.568000000061602</c:v>
                </c:pt>
                <c:pt idx="14025">
                  <c:v>61.576000000061605</c:v>
                </c:pt>
                <c:pt idx="14026">
                  <c:v>61.5840000000616</c:v>
                </c:pt>
                <c:pt idx="14027">
                  <c:v>61.592000000061596</c:v>
                </c:pt>
                <c:pt idx="14028">
                  <c:v>61.600000000061598</c:v>
                </c:pt>
                <c:pt idx="14029">
                  <c:v>61.608000000061601</c:v>
                </c:pt>
                <c:pt idx="14030">
                  <c:v>61.616000000061604</c:v>
                </c:pt>
                <c:pt idx="14031">
                  <c:v>61.624000000061599</c:v>
                </c:pt>
                <c:pt idx="14032">
                  <c:v>61.632000000061602</c:v>
                </c:pt>
                <c:pt idx="14033">
                  <c:v>61.640000000061598</c:v>
                </c:pt>
                <c:pt idx="14034">
                  <c:v>61.6480000000616</c:v>
                </c:pt>
                <c:pt idx="14035">
                  <c:v>61.656000000061702</c:v>
                </c:pt>
                <c:pt idx="14036">
                  <c:v>61.664000000061698</c:v>
                </c:pt>
                <c:pt idx="14037">
                  <c:v>61.672000000061701</c:v>
                </c:pt>
                <c:pt idx="14038">
                  <c:v>61.680000000061696</c:v>
                </c:pt>
                <c:pt idx="14039">
                  <c:v>61.688000000061699</c:v>
                </c:pt>
                <c:pt idx="14040">
                  <c:v>61.696000000061701</c:v>
                </c:pt>
                <c:pt idx="14041">
                  <c:v>61.704000000061704</c:v>
                </c:pt>
                <c:pt idx="14042">
                  <c:v>61.7120000000617</c:v>
                </c:pt>
                <c:pt idx="14043">
                  <c:v>61.720000000061695</c:v>
                </c:pt>
                <c:pt idx="14044">
                  <c:v>61.728000000061698</c:v>
                </c:pt>
                <c:pt idx="14045">
                  <c:v>61.736000000061701</c:v>
                </c:pt>
                <c:pt idx="14046">
                  <c:v>61.744000000061703</c:v>
                </c:pt>
                <c:pt idx="14047">
                  <c:v>61.752000000061699</c:v>
                </c:pt>
                <c:pt idx="14048">
                  <c:v>61.760000000061801</c:v>
                </c:pt>
                <c:pt idx="14049">
                  <c:v>61.768000000061804</c:v>
                </c:pt>
                <c:pt idx="14050">
                  <c:v>61.776000000061799</c:v>
                </c:pt>
                <c:pt idx="14051">
                  <c:v>61.784000000061802</c:v>
                </c:pt>
                <c:pt idx="14052">
                  <c:v>61.792000000061797</c:v>
                </c:pt>
                <c:pt idx="14053">
                  <c:v>61.8000000000618</c:v>
                </c:pt>
                <c:pt idx="14054">
                  <c:v>61.808000000061803</c:v>
                </c:pt>
                <c:pt idx="14055">
                  <c:v>61.816000000061798</c:v>
                </c:pt>
                <c:pt idx="14056">
                  <c:v>61.824000000061801</c:v>
                </c:pt>
                <c:pt idx="14057">
                  <c:v>61.832000000061804</c:v>
                </c:pt>
                <c:pt idx="14058">
                  <c:v>61.840000000061799</c:v>
                </c:pt>
                <c:pt idx="14059">
                  <c:v>61.848000000061795</c:v>
                </c:pt>
                <c:pt idx="14060">
                  <c:v>61.856000000061904</c:v>
                </c:pt>
                <c:pt idx="14061">
                  <c:v>61.8640000000619</c:v>
                </c:pt>
                <c:pt idx="14062">
                  <c:v>61.872000000061895</c:v>
                </c:pt>
                <c:pt idx="14063">
                  <c:v>61.880000000061898</c:v>
                </c:pt>
                <c:pt idx="14064">
                  <c:v>61.888000000061901</c:v>
                </c:pt>
                <c:pt idx="14065">
                  <c:v>61.896000000061903</c:v>
                </c:pt>
                <c:pt idx="14066">
                  <c:v>61.904000000061906</c:v>
                </c:pt>
                <c:pt idx="14067">
                  <c:v>61.912000000061894</c:v>
                </c:pt>
                <c:pt idx="14068">
                  <c:v>61.920000000061897</c:v>
                </c:pt>
                <c:pt idx="14069">
                  <c:v>61.9280000000619</c:v>
                </c:pt>
                <c:pt idx="14070">
                  <c:v>61.936000000061902</c:v>
                </c:pt>
                <c:pt idx="14071">
                  <c:v>61.944000000061898</c:v>
                </c:pt>
                <c:pt idx="14072">
                  <c:v>61.952000000061901</c:v>
                </c:pt>
                <c:pt idx="14073">
                  <c:v>61.960000000062003</c:v>
                </c:pt>
                <c:pt idx="14074">
                  <c:v>61.968000000061998</c:v>
                </c:pt>
                <c:pt idx="14075">
                  <c:v>61.976000000062001</c:v>
                </c:pt>
                <c:pt idx="14076">
                  <c:v>61.984000000062004</c:v>
                </c:pt>
                <c:pt idx="14077">
                  <c:v>61.992000000061999</c:v>
                </c:pt>
                <c:pt idx="14078">
                  <c:v>62.000000000062002</c:v>
                </c:pt>
                <c:pt idx="14079">
                  <c:v>62.008000000061998</c:v>
                </c:pt>
                <c:pt idx="14080">
                  <c:v>62.016000000062</c:v>
                </c:pt>
                <c:pt idx="14081">
                  <c:v>62.024000000062003</c:v>
                </c:pt>
                <c:pt idx="14082">
                  <c:v>62.032000000062006</c:v>
                </c:pt>
                <c:pt idx="14083">
                  <c:v>62.040000000061994</c:v>
                </c:pt>
                <c:pt idx="14084">
                  <c:v>62.048000000061997</c:v>
                </c:pt>
                <c:pt idx="14085">
                  <c:v>62.056000000062106</c:v>
                </c:pt>
                <c:pt idx="14086">
                  <c:v>62.064000000062094</c:v>
                </c:pt>
                <c:pt idx="14087">
                  <c:v>62.072000000062097</c:v>
                </c:pt>
                <c:pt idx="14088">
                  <c:v>62.0800000000621</c:v>
                </c:pt>
                <c:pt idx="14089">
                  <c:v>62.088000000062102</c:v>
                </c:pt>
                <c:pt idx="14090">
                  <c:v>62.096000000062105</c:v>
                </c:pt>
                <c:pt idx="14091">
                  <c:v>62.104000000062101</c:v>
                </c:pt>
                <c:pt idx="14092">
                  <c:v>62.112000000062096</c:v>
                </c:pt>
                <c:pt idx="14093">
                  <c:v>62.120000000062099</c:v>
                </c:pt>
                <c:pt idx="14094">
                  <c:v>62.128000000062102</c:v>
                </c:pt>
                <c:pt idx="14095">
                  <c:v>62.136000000062097</c:v>
                </c:pt>
                <c:pt idx="14096">
                  <c:v>62.1440000000621</c:v>
                </c:pt>
                <c:pt idx="14097">
                  <c:v>62.152000000062102</c:v>
                </c:pt>
                <c:pt idx="14098">
                  <c:v>62.160000000062198</c:v>
                </c:pt>
                <c:pt idx="14099">
                  <c:v>62.1680000000622</c:v>
                </c:pt>
                <c:pt idx="14100">
                  <c:v>62.176000000062203</c:v>
                </c:pt>
                <c:pt idx="14101">
                  <c:v>62.184000000062206</c:v>
                </c:pt>
                <c:pt idx="14102">
                  <c:v>62.192000000062194</c:v>
                </c:pt>
                <c:pt idx="14103">
                  <c:v>62.200000000062197</c:v>
                </c:pt>
                <c:pt idx="14104">
                  <c:v>62.208000000062199</c:v>
                </c:pt>
                <c:pt idx="14105">
                  <c:v>62.216000000062202</c:v>
                </c:pt>
                <c:pt idx="14106">
                  <c:v>62.224000000062205</c:v>
                </c:pt>
                <c:pt idx="14107">
                  <c:v>62.2320000000622</c:v>
                </c:pt>
                <c:pt idx="14108">
                  <c:v>62.240000000062196</c:v>
                </c:pt>
                <c:pt idx="14109">
                  <c:v>62.248000000062198</c:v>
                </c:pt>
                <c:pt idx="14110">
                  <c:v>62.256000000062301</c:v>
                </c:pt>
                <c:pt idx="14111">
                  <c:v>62.264000000062296</c:v>
                </c:pt>
                <c:pt idx="14112">
                  <c:v>62.272000000062299</c:v>
                </c:pt>
                <c:pt idx="14113">
                  <c:v>62.280000000062302</c:v>
                </c:pt>
                <c:pt idx="14114">
                  <c:v>62.288000000062297</c:v>
                </c:pt>
                <c:pt idx="14115">
                  <c:v>62.2960000000623</c:v>
                </c:pt>
                <c:pt idx="14116">
                  <c:v>62.304000000062302</c:v>
                </c:pt>
                <c:pt idx="14117">
                  <c:v>62.312000000062298</c:v>
                </c:pt>
                <c:pt idx="14118">
                  <c:v>62.320000000062301</c:v>
                </c:pt>
                <c:pt idx="14119">
                  <c:v>62.328000000062296</c:v>
                </c:pt>
                <c:pt idx="14120">
                  <c:v>62.336000000062299</c:v>
                </c:pt>
                <c:pt idx="14121">
                  <c:v>62.344000000062302</c:v>
                </c:pt>
                <c:pt idx="14122">
                  <c:v>62.352000000062304</c:v>
                </c:pt>
                <c:pt idx="14123">
                  <c:v>62.360000000062399</c:v>
                </c:pt>
                <c:pt idx="14124">
                  <c:v>62.368000000062402</c:v>
                </c:pt>
                <c:pt idx="14125">
                  <c:v>62.376000000062405</c:v>
                </c:pt>
                <c:pt idx="14126">
                  <c:v>62.3840000000624</c:v>
                </c:pt>
                <c:pt idx="14127">
                  <c:v>62.392000000062396</c:v>
                </c:pt>
                <c:pt idx="14128">
                  <c:v>62.400000000062398</c:v>
                </c:pt>
                <c:pt idx="14129">
                  <c:v>62.408000000062401</c:v>
                </c:pt>
                <c:pt idx="14130">
                  <c:v>62.416000000062404</c:v>
                </c:pt>
                <c:pt idx="14131">
                  <c:v>62.424000000062399</c:v>
                </c:pt>
                <c:pt idx="14132">
                  <c:v>62.432000000062402</c:v>
                </c:pt>
                <c:pt idx="14133">
                  <c:v>62.440000000062398</c:v>
                </c:pt>
                <c:pt idx="14134">
                  <c:v>62.4480000000624</c:v>
                </c:pt>
                <c:pt idx="14135">
                  <c:v>62.456000000062502</c:v>
                </c:pt>
                <c:pt idx="14136">
                  <c:v>62.464000000062498</c:v>
                </c:pt>
                <c:pt idx="14137">
                  <c:v>62.472000000062501</c:v>
                </c:pt>
                <c:pt idx="14138">
                  <c:v>62.480000000062496</c:v>
                </c:pt>
                <c:pt idx="14139">
                  <c:v>62.488000000062499</c:v>
                </c:pt>
                <c:pt idx="14140">
                  <c:v>62.496000000062502</c:v>
                </c:pt>
                <c:pt idx="14141">
                  <c:v>62.504000000062497</c:v>
                </c:pt>
                <c:pt idx="14142">
                  <c:v>62.512000000062507</c:v>
                </c:pt>
                <c:pt idx="14143">
                  <c:v>62.520000000062495</c:v>
                </c:pt>
                <c:pt idx="14144">
                  <c:v>62.528000000062505</c:v>
                </c:pt>
                <c:pt idx="14145">
                  <c:v>62.536000000062501</c:v>
                </c:pt>
                <c:pt idx="14146">
                  <c:v>62.544000000062496</c:v>
                </c:pt>
                <c:pt idx="14147">
                  <c:v>62.552000000062499</c:v>
                </c:pt>
                <c:pt idx="14148">
                  <c:v>62.560000000062594</c:v>
                </c:pt>
                <c:pt idx="14149">
                  <c:v>62.568000000062604</c:v>
                </c:pt>
                <c:pt idx="14150">
                  <c:v>62.576000000062592</c:v>
                </c:pt>
                <c:pt idx="14151">
                  <c:v>62.584000000062602</c:v>
                </c:pt>
                <c:pt idx="14152">
                  <c:v>62.592000000062598</c:v>
                </c:pt>
                <c:pt idx="14153">
                  <c:v>62.600000000062607</c:v>
                </c:pt>
                <c:pt idx="14154">
                  <c:v>62.608000000062603</c:v>
                </c:pt>
                <c:pt idx="14155">
                  <c:v>62.616000000062591</c:v>
                </c:pt>
                <c:pt idx="14156">
                  <c:v>62.624000000062601</c:v>
                </c:pt>
                <c:pt idx="14157">
                  <c:v>62.632000000062597</c:v>
                </c:pt>
                <c:pt idx="14158">
                  <c:v>62.640000000062606</c:v>
                </c:pt>
                <c:pt idx="14159">
                  <c:v>62.648000000062595</c:v>
                </c:pt>
                <c:pt idx="14160">
                  <c:v>62.656000000062704</c:v>
                </c:pt>
                <c:pt idx="14161">
                  <c:v>62.6640000000627</c:v>
                </c:pt>
                <c:pt idx="14162">
                  <c:v>62.672000000062702</c:v>
                </c:pt>
                <c:pt idx="14163">
                  <c:v>62.680000000062698</c:v>
                </c:pt>
                <c:pt idx="14164">
                  <c:v>62.688000000062694</c:v>
                </c:pt>
                <c:pt idx="14165">
                  <c:v>62.696000000062703</c:v>
                </c:pt>
                <c:pt idx="14166">
                  <c:v>62.704000000062699</c:v>
                </c:pt>
                <c:pt idx="14167">
                  <c:v>62.712000000062702</c:v>
                </c:pt>
                <c:pt idx="14168">
                  <c:v>62.720000000062697</c:v>
                </c:pt>
                <c:pt idx="14169">
                  <c:v>62.728000000062707</c:v>
                </c:pt>
                <c:pt idx="14170">
                  <c:v>62.736000000062702</c:v>
                </c:pt>
                <c:pt idx="14171">
                  <c:v>62.744000000062691</c:v>
                </c:pt>
                <c:pt idx="14172">
                  <c:v>62.752000000062701</c:v>
                </c:pt>
                <c:pt idx="14173">
                  <c:v>62.760000000062796</c:v>
                </c:pt>
                <c:pt idx="14174">
                  <c:v>62.768000000062798</c:v>
                </c:pt>
                <c:pt idx="14175">
                  <c:v>62.776000000062794</c:v>
                </c:pt>
                <c:pt idx="14176">
                  <c:v>62.784000000062804</c:v>
                </c:pt>
                <c:pt idx="14177">
                  <c:v>62.792000000062799</c:v>
                </c:pt>
                <c:pt idx="14178">
                  <c:v>62.800000000062809</c:v>
                </c:pt>
                <c:pt idx="14179">
                  <c:v>62.808000000062798</c:v>
                </c:pt>
                <c:pt idx="14180">
                  <c:v>62.816000000062793</c:v>
                </c:pt>
                <c:pt idx="14181">
                  <c:v>62.824000000062803</c:v>
                </c:pt>
                <c:pt idx="14182">
                  <c:v>62.832000000062799</c:v>
                </c:pt>
                <c:pt idx="14183">
                  <c:v>62.840000000062801</c:v>
                </c:pt>
                <c:pt idx="14184">
                  <c:v>62.848000000062797</c:v>
                </c:pt>
                <c:pt idx="14185">
                  <c:v>62.856000000062906</c:v>
                </c:pt>
                <c:pt idx="14186">
                  <c:v>62.864000000062894</c:v>
                </c:pt>
                <c:pt idx="14187">
                  <c:v>62.872000000062904</c:v>
                </c:pt>
                <c:pt idx="14188">
                  <c:v>62.8800000000629</c:v>
                </c:pt>
                <c:pt idx="14189">
                  <c:v>62.888000000062895</c:v>
                </c:pt>
                <c:pt idx="14190">
                  <c:v>62.896000000062898</c:v>
                </c:pt>
                <c:pt idx="14191">
                  <c:v>62.904000000062894</c:v>
                </c:pt>
                <c:pt idx="14192">
                  <c:v>62.912000000062903</c:v>
                </c:pt>
                <c:pt idx="14193">
                  <c:v>62.920000000062899</c:v>
                </c:pt>
                <c:pt idx="14194">
                  <c:v>62.928000000062909</c:v>
                </c:pt>
                <c:pt idx="14195">
                  <c:v>62.936000000062897</c:v>
                </c:pt>
                <c:pt idx="14196">
                  <c:v>62.944000000062893</c:v>
                </c:pt>
                <c:pt idx="14197">
                  <c:v>62.952000000062903</c:v>
                </c:pt>
                <c:pt idx="14198">
                  <c:v>62.96000000006299</c:v>
                </c:pt>
                <c:pt idx="14199">
                  <c:v>62.968000000063</c:v>
                </c:pt>
                <c:pt idx="14200">
                  <c:v>62.976000000062996</c:v>
                </c:pt>
                <c:pt idx="14201">
                  <c:v>62.984000000063006</c:v>
                </c:pt>
                <c:pt idx="14202">
                  <c:v>62.992000000063001</c:v>
                </c:pt>
                <c:pt idx="14203">
                  <c:v>63.000000000063004</c:v>
                </c:pt>
                <c:pt idx="14204">
                  <c:v>63.008000000062999</c:v>
                </c:pt>
                <c:pt idx="14205">
                  <c:v>63.016000000062995</c:v>
                </c:pt>
                <c:pt idx="14206">
                  <c:v>63.024000000063005</c:v>
                </c:pt>
                <c:pt idx="14207">
                  <c:v>63.032000000062993</c:v>
                </c:pt>
                <c:pt idx="14208">
                  <c:v>63.040000000063003</c:v>
                </c:pt>
                <c:pt idx="14209">
                  <c:v>63.048000000062999</c:v>
                </c:pt>
                <c:pt idx="14210">
                  <c:v>63.056000000063101</c:v>
                </c:pt>
                <c:pt idx="14211">
                  <c:v>63.064000000063096</c:v>
                </c:pt>
                <c:pt idx="14212">
                  <c:v>63.072000000063106</c:v>
                </c:pt>
                <c:pt idx="14213">
                  <c:v>63.080000000063102</c:v>
                </c:pt>
                <c:pt idx="14214">
                  <c:v>63.08800000006309</c:v>
                </c:pt>
                <c:pt idx="14215">
                  <c:v>63.0960000000631</c:v>
                </c:pt>
                <c:pt idx="14216">
                  <c:v>63.104000000063095</c:v>
                </c:pt>
                <c:pt idx="14217">
                  <c:v>63.112000000063105</c:v>
                </c:pt>
                <c:pt idx="14218">
                  <c:v>63.120000000063101</c:v>
                </c:pt>
                <c:pt idx="14219">
                  <c:v>63.128000000063103</c:v>
                </c:pt>
                <c:pt idx="14220">
                  <c:v>63.136000000063099</c:v>
                </c:pt>
                <c:pt idx="14221">
                  <c:v>63.144000000063095</c:v>
                </c:pt>
                <c:pt idx="14222">
                  <c:v>63.152000000063104</c:v>
                </c:pt>
                <c:pt idx="14223">
                  <c:v>63.160000000063192</c:v>
                </c:pt>
                <c:pt idx="14224">
                  <c:v>63.168000000063202</c:v>
                </c:pt>
                <c:pt idx="14225">
                  <c:v>63.176000000063198</c:v>
                </c:pt>
                <c:pt idx="14226">
                  <c:v>63.1840000000632</c:v>
                </c:pt>
                <c:pt idx="14227">
                  <c:v>63.192000000063196</c:v>
                </c:pt>
                <c:pt idx="14228">
                  <c:v>63.200000000063206</c:v>
                </c:pt>
                <c:pt idx="14229">
                  <c:v>63.208000000063201</c:v>
                </c:pt>
                <c:pt idx="14230">
                  <c:v>63.216000000063197</c:v>
                </c:pt>
                <c:pt idx="14231">
                  <c:v>63.224000000063199</c:v>
                </c:pt>
                <c:pt idx="14232">
                  <c:v>63.232000000063195</c:v>
                </c:pt>
                <c:pt idx="14233">
                  <c:v>63.240000000063205</c:v>
                </c:pt>
                <c:pt idx="14234">
                  <c:v>63.2480000000632</c:v>
                </c:pt>
                <c:pt idx="14235">
                  <c:v>63.256000000063302</c:v>
                </c:pt>
                <c:pt idx="14236">
                  <c:v>63.264000000063298</c:v>
                </c:pt>
                <c:pt idx="14237">
                  <c:v>63.272000000063308</c:v>
                </c:pt>
                <c:pt idx="14238">
                  <c:v>63.280000000063296</c:v>
                </c:pt>
                <c:pt idx="14239">
                  <c:v>63.288000000063292</c:v>
                </c:pt>
                <c:pt idx="14240">
                  <c:v>63.296000000063302</c:v>
                </c:pt>
                <c:pt idx="14241">
                  <c:v>63.304000000063297</c:v>
                </c:pt>
                <c:pt idx="14242">
                  <c:v>63.312000000063307</c:v>
                </c:pt>
                <c:pt idx="14243">
                  <c:v>63.320000000063295</c:v>
                </c:pt>
                <c:pt idx="14244">
                  <c:v>63.328000000063305</c:v>
                </c:pt>
                <c:pt idx="14245">
                  <c:v>63.336000000063301</c:v>
                </c:pt>
                <c:pt idx="14246">
                  <c:v>63.344000000063296</c:v>
                </c:pt>
                <c:pt idx="14247">
                  <c:v>63.352000000063299</c:v>
                </c:pt>
                <c:pt idx="14248">
                  <c:v>63.360000000063394</c:v>
                </c:pt>
                <c:pt idx="14249">
                  <c:v>63.368000000063404</c:v>
                </c:pt>
                <c:pt idx="14250">
                  <c:v>63.376000000063392</c:v>
                </c:pt>
                <c:pt idx="14251">
                  <c:v>63.384000000063402</c:v>
                </c:pt>
                <c:pt idx="14252">
                  <c:v>63.392000000063398</c:v>
                </c:pt>
                <c:pt idx="14253">
                  <c:v>63.400000000063407</c:v>
                </c:pt>
                <c:pt idx="14254">
                  <c:v>63.408000000063403</c:v>
                </c:pt>
                <c:pt idx="14255">
                  <c:v>63.416000000063391</c:v>
                </c:pt>
                <c:pt idx="14256">
                  <c:v>63.424000000063401</c:v>
                </c:pt>
                <c:pt idx="14257">
                  <c:v>63.432000000063397</c:v>
                </c:pt>
                <c:pt idx="14258">
                  <c:v>63.440000000063407</c:v>
                </c:pt>
                <c:pt idx="14259">
                  <c:v>63.448000000063395</c:v>
                </c:pt>
                <c:pt idx="14260">
                  <c:v>63.456000000063504</c:v>
                </c:pt>
                <c:pt idx="14261">
                  <c:v>63.4640000000635</c:v>
                </c:pt>
                <c:pt idx="14262">
                  <c:v>63.472000000063503</c:v>
                </c:pt>
                <c:pt idx="14263">
                  <c:v>63.480000000063498</c:v>
                </c:pt>
                <c:pt idx="14264">
                  <c:v>63.488000000063494</c:v>
                </c:pt>
                <c:pt idx="14265">
                  <c:v>63.496000000063503</c:v>
                </c:pt>
                <c:pt idx="14266">
                  <c:v>63.504000000063499</c:v>
                </c:pt>
                <c:pt idx="14267">
                  <c:v>63.512000000063502</c:v>
                </c:pt>
                <c:pt idx="14268">
                  <c:v>63.520000000063497</c:v>
                </c:pt>
                <c:pt idx="14269">
                  <c:v>63.528000000063507</c:v>
                </c:pt>
                <c:pt idx="14270">
                  <c:v>63.536000000063503</c:v>
                </c:pt>
                <c:pt idx="14271">
                  <c:v>63.544000000063491</c:v>
                </c:pt>
                <c:pt idx="14272">
                  <c:v>63.552000000063501</c:v>
                </c:pt>
                <c:pt idx="14273">
                  <c:v>63.560000000063596</c:v>
                </c:pt>
                <c:pt idx="14274">
                  <c:v>63.568000000063599</c:v>
                </c:pt>
                <c:pt idx="14275">
                  <c:v>63.576000000063594</c:v>
                </c:pt>
                <c:pt idx="14276">
                  <c:v>63.584000000063604</c:v>
                </c:pt>
                <c:pt idx="14277">
                  <c:v>63.592000000063599</c:v>
                </c:pt>
                <c:pt idx="14278">
                  <c:v>63.600000000063602</c:v>
                </c:pt>
                <c:pt idx="14279">
                  <c:v>63.608000000063598</c:v>
                </c:pt>
                <c:pt idx="14280">
                  <c:v>63.616000000063593</c:v>
                </c:pt>
                <c:pt idx="14281">
                  <c:v>63.624000000063603</c:v>
                </c:pt>
                <c:pt idx="14282">
                  <c:v>63.632000000063599</c:v>
                </c:pt>
                <c:pt idx="14283">
                  <c:v>63.640000000063601</c:v>
                </c:pt>
                <c:pt idx="14284">
                  <c:v>63.648000000063597</c:v>
                </c:pt>
                <c:pt idx="14285">
                  <c:v>63.656000000063706</c:v>
                </c:pt>
                <c:pt idx="14286">
                  <c:v>63.664000000063695</c:v>
                </c:pt>
                <c:pt idx="14287">
                  <c:v>63.672000000063704</c:v>
                </c:pt>
                <c:pt idx="14288">
                  <c:v>63.6800000000637</c:v>
                </c:pt>
                <c:pt idx="14289">
                  <c:v>63.688000000063695</c:v>
                </c:pt>
                <c:pt idx="14290">
                  <c:v>63.696000000063705</c:v>
                </c:pt>
                <c:pt idx="14291">
                  <c:v>63.704000000063694</c:v>
                </c:pt>
                <c:pt idx="14292">
                  <c:v>63.712000000063703</c:v>
                </c:pt>
                <c:pt idx="14293">
                  <c:v>63.720000000063699</c:v>
                </c:pt>
                <c:pt idx="14294">
                  <c:v>63.728000000063709</c:v>
                </c:pt>
                <c:pt idx="14295">
                  <c:v>63.736000000063697</c:v>
                </c:pt>
                <c:pt idx="14296">
                  <c:v>63.744000000063693</c:v>
                </c:pt>
                <c:pt idx="14297">
                  <c:v>63.752000000063703</c:v>
                </c:pt>
                <c:pt idx="14298">
                  <c:v>63.760000000063791</c:v>
                </c:pt>
                <c:pt idx="14299">
                  <c:v>63.7680000000638</c:v>
                </c:pt>
                <c:pt idx="14300">
                  <c:v>63.776000000063796</c:v>
                </c:pt>
                <c:pt idx="14301">
                  <c:v>63.784000000063806</c:v>
                </c:pt>
                <c:pt idx="14302">
                  <c:v>63.792000000063794</c:v>
                </c:pt>
                <c:pt idx="14303">
                  <c:v>63.800000000063804</c:v>
                </c:pt>
                <c:pt idx="14304">
                  <c:v>63.808000000063799</c:v>
                </c:pt>
                <c:pt idx="14305">
                  <c:v>63.816000000063795</c:v>
                </c:pt>
                <c:pt idx="14306">
                  <c:v>63.824000000063805</c:v>
                </c:pt>
                <c:pt idx="14307">
                  <c:v>63.832000000063793</c:v>
                </c:pt>
                <c:pt idx="14308">
                  <c:v>63.840000000063803</c:v>
                </c:pt>
                <c:pt idx="14309">
                  <c:v>63.848000000063799</c:v>
                </c:pt>
                <c:pt idx="14310">
                  <c:v>63.856000000063901</c:v>
                </c:pt>
                <c:pt idx="14311">
                  <c:v>63.864000000063896</c:v>
                </c:pt>
                <c:pt idx="14312">
                  <c:v>63.872000000063906</c:v>
                </c:pt>
                <c:pt idx="14313">
                  <c:v>63.880000000063902</c:v>
                </c:pt>
                <c:pt idx="14314">
                  <c:v>63.888000000063897</c:v>
                </c:pt>
                <c:pt idx="14315">
                  <c:v>63.8960000000639</c:v>
                </c:pt>
                <c:pt idx="14316">
                  <c:v>63.904000000063895</c:v>
                </c:pt>
                <c:pt idx="14317">
                  <c:v>63.912000000063905</c:v>
                </c:pt>
                <c:pt idx="14318">
                  <c:v>63.920000000063901</c:v>
                </c:pt>
                <c:pt idx="14319">
                  <c:v>63.928000000063903</c:v>
                </c:pt>
                <c:pt idx="14320">
                  <c:v>63.936000000063899</c:v>
                </c:pt>
                <c:pt idx="14321">
                  <c:v>63.944000000063895</c:v>
                </c:pt>
                <c:pt idx="14322">
                  <c:v>63.952000000063904</c:v>
                </c:pt>
                <c:pt idx="14323">
                  <c:v>63.960000000063992</c:v>
                </c:pt>
                <c:pt idx="14324">
                  <c:v>63.968000000064002</c:v>
                </c:pt>
                <c:pt idx="14325">
                  <c:v>63.976000000063998</c:v>
                </c:pt>
                <c:pt idx="14326">
                  <c:v>63.984000000064</c:v>
                </c:pt>
                <c:pt idx="14327">
                  <c:v>63.992000000063996</c:v>
                </c:pt>
                <c:pt idx="14328">
                  <c:v>64.000000000064006</c:v>
                </c:pt>
                <c:pt idx="14329">
                  <c:v>64.008000000064001</c:v>
                </c:pt>
                <c:pt idx="14330">
                  <c:v>64.016000000063997</c:v>
                </c:pt>
                <c:pt idx="14331">
                  <c:v>64.024000000064007</c:v>
                </c:pt>
                <c:pt idx="14332">
                  <c:v>64.032000000064002</c:v>
                </c:pt>
                <c:pt idx="14333">
                  <c:v>64.040000000063998</c:v>
                </c:pt>
                <c:pt idx="14334">
                  <c:v>64.048000000063993</c:v>
                </c:pt>
                <c:pt idx="14335">
                  <c:v>64.056000000064103</c:v>
                </c:pt>
                <c:pt idx="14336">
                  <c:v>64.064000000064098</c:v>
                </c:pt>
                <c:pt idx="14337">
                  <c:v>64.072000000064108</c:v>
                </c:pt>
                <c:pt idx="14338">
                  <c:v>64.080000000064103</c:v>
                </c:pt>
                <c:pt idx="14339">
                  <c:v>64.088000000064099</c:v>
                </c:pt>
                <c:pt idx="14340">
                  <c:v>64.096000000064095</c:v>
                </c:pt>
                <c:pt idx="14341">
                  <c:v>64.10400000006409</c:v>
                </c:pt>
                <c:pt idx="14342">
                  <c:v>64.1120000000641</c:v>
                </c:pt>
                <c:pt idx="14343">
                  <c:v>64.120000000064096</c:v>
                </c:pt>
                <c:pt idx="14344">
                  <c:v>64.128000000064105</c:v>
                </c:pt>
                <c:pt idx="14345">
                  <c:v>64.136000000064101</c:v>
                </c:pt>
                <c:pt idx="14346">
                  <c:v>64.144000000064096</c:v>
                </c:pt>
                <c:pt idx="14347">
                  <c:v>64.152000000064106</c:v>
                </c:pt>
                <c:pt idx="14348">
                  <c:v>64.160000000064187</c:v>
                </c:pt>
                <c:pt idx="14349">
                  <c:v>64.168000000064197</c:v>
                </c:pt>
                <c:pt idx="14350">
                  <c:v>64.176000000064192</c:v>
                </c:pt>
                <c:pt idx="14351">
                  <c:v>64.184000000064202</c:v>
                </c:pt>
                <c:pt idx="14352">
                  <c:v>64.192000000064198</c:v>
                </c:pt>
                <c:pt idx="14353">
                  <c:v>64.200000000064207</c:v>
                </c:pt>
                <c:pt idx="14354">
                  <c:v>64.208000000064203</c:v>
                </c:pt>
                <c:pt idx="14355">
                  <c:v>64.216000000064199</c:v>
                </c:pt>
                <c:pt idx="14356">
                  <c:v>64.224000000064208</c:v>
                </c:pt>
                <c:pt idx="14357">
                  <c:v>64.23200000006419</c:v>
                </c:pt>
                <c:pt idx="14358">
                  <c:v>64.2400000000642</c:v>
                </c:pt>
                <c:pt idx="14359">
                  <c:v>64.248000000064195</c:v>
                </c:pt>
                <c:pt idx="14360">
                  <c:v>64.256000000064304</c:v>
                </c:pt>
                <c:pt idx="14361">
                  <c:v>64.2640000000643</c:v>
                </c:pt>
                <c:pt idx="14362">
                  <c:v>64.27200000006431</c:v>
                </c:pt>
                <c:pt idx="14363">
                  <c:v>64.280000000064305</c:v>
                </c:pt>
                <c:pt idx="14364">
                  <c:v>64.288000000064301</c:v>
                </c:pt>
                <c:pt idx="14365">
                  <c:v>64.296000000064296</c:v>
                </c:pt>
                <c:pt idx="14366">
                  <c:v>64.304000000064292</c:v>
                </c:pt>
                <c:pt idx="14367">
                  <c:v>64.312000000064302</c:v>
                </c:pt>
                <c:pt idx="14368">
                  <c:v>64.320000000064297</c:v>
                </c:pt>
                <c:pt idx="14369">
                  <c:v>64.328000000064307</c:v>
                </c:pt>
                <c:pt idx="14370">
                  <c:v>64.336000000064303</c:v>
                </c:pt>
                <c:pt idx="14371">
                  <c:v>64.344000000064298</c:v>
                </c:pt>
                <c:pt idx="14372">
                  <c:v>64.352000000064308</c:v>
                </c:pt>
                <c:pt idx="14373">
                  <c:v>64.360000000064389</c:v>
                </c:pt>
                <c:pt idx="14374">
                  <c:v>64.368000000064399</c:v>
                </c:pt>
                <c:pt idx="14375">
                  <c:v>64.376000000064394</c:v>
                </c:pt>
                <c:pt idx="14376">
                  <c:v>64.384000000064404</c:v>
                </c:pt>
                <c:pt idx="14377">
                  <c:v>64.3920000000644</c:v>
                </c:pt>
                <c:pt idx="14378">
                  <c:v>64.400000000064409</c:v>
                </c:pt>
                <c:pt idx="14379">
                  <c:v>64.408000000064405</c:v>
                </c:pt>
                <c:pt idx="14380">
                  <c:v>64.4160000000644</c:v>
                </c:pt>
                <c:pt idx="14381">
                  <c:v>64.424000000064396</c:v>
                </c:pt>
                <c:pt idx="14382">
                  <c:v>64.432000000064392</c:v>
                </c:pt>
                <c:pt idx="14383">
                  <c:v>64.440000000064401</c:v>
                </c:pt>
                <c:pt idx="14384">
                  <c:v>64.448000000064397</c:v>
                </c:pt>
                <c:pt idx="14385">
                  <c:v>64.456000000064506</c:v>
                </c:pt>
                <c:pt idx="14386">
                  <c:v>64.464000000064502</c:v>
                </c:pt>
                <c:pt idx="14387">
                  <c:v>64.472000000064511</c:v>
                </c:pt>
                <c:pt idx="14388">
                  <c:v>64.480000000064493</c:v>
                </c:pt>
                <c:pt idx="14389">
                  <c:v>64.488000000064488</c:v>
                </c:pt>
                <c:pt idx="14390">
                  <c:v>64.496000000064498</c:v>
                </c:pt>
                <c:pt idx="14391">
                  <c:v>64.504000000064494</c:v>
                </c:pt>
                <c:pt idx="14392">
                  <c:v>64.512000000064504</c:v>
                </c:pt>
                <c:pt idx="14393">
                  <c:v>64.520000000064499</c:v>
                </c:pt>
                <c:pt idx="14394">
                  <c:v>64.528000000064509</c:v>
                </c:pt>
                <c:pt idx="14395">
                  <c:v>64.536000000064504</c:v>
                </c:pt>
                <c:pt idx="14396">
                  <c:v>64.5440000000645</c:v>
                </c:pt>
                <c:pt idx="14397">
                  <c:v>64.552000000064496</c:v>
                </c:pt>
                <c:pt idx="14398">
                  <c:v>64.560000000064591</c:v>
                </c:pt>
                <c:pt idx="14399">
                  <c:v>64.5680000000646</c:v>
                </c:pt>
                <c:pt idx="14400">
                  <c:v>64.576000000064596</c:v>
                </c:pt>
                <c:pt idx="14401">
                  <c:v>64.584000000064606</c:v>
                </c:pt>
                <c:pt idx="14402">
                  <c:v>64.592000000064601</c:v>
                </c:pt>
                <c:pt idx="14403">
                  <c:v>64.600000000064611</c:v>
                </c:pt>
                <c:pt idx="14404">
                  <c:v>64.608000000064607</c:v>
                </c:pt>
                <c:pt idx="14405">
                  <c:v>64.616000000064588</c:v>
                </c:pt>
                <c:pt idx="14406">
                  <c:v>64.624000000064598</c:v>
                </c:pt>
                <c:pt idx="14407">
                  <c:v>64.632000000064593</c:v>
                </c:pt>
                <c:pt idx="14408">
                  <c:v>64.640000000064603</c:v>
                </c:pt>
                <c:pt idx="14409">
                  <c:v>64.648000000064599</c:v>
                </c:pt>
                <c:pt idx="14410">
                  <c:v>64.656000000064708</c:v>
                </c:pt>
                <c:pt idx="14411">
                  <c:v>64.664000000064703</c:v>
                </c:pt>
                <c:pt idx="14412">
                  <c:v>64.672000000064699</c:v>
                </c:pt>
                <c:pt idx="14413">
                  <c:v>64.680000000064695</c:v>
                </c:pt>
                <c:pt idx="14414">
                  <c:v>64.68800000006469</c:v>
                </c:pt>
                <c:pt idx="14415">
                  <c:v>64.6960000000647</c:v>
                </c:pt>
                <c:pt idx="14416">
                  <c:v>64.704000000064696</c:v>
                </c:pt>
                <c:pt idx="14417">
                  <c:v>64.712000000064705</c:v>
                </c:pt>
                <c:pt idx="14418">
                  <c:v>64.720000000064701</c:v>
                </c:pt>
                <c:pt idx="14419">
                  <c:v>64.728000000064711</c:v>
                </c:pt>
                <c:pt idx="14420">
                  <c:v>64.736000000064706</c:v>
                </c:pt>
                <c:pt idx="14421">
                  <c:v>64.744000000064688</c:v>
                </c:pt>
                <c:pt idx="14422">
                  <c:v>64.752000000064697</c:v>
                </c:pt>
                <c:pt idx="14423">
                  <c:v>64.760000000064792</c:v>
                </c:pt>
                <c:pt idx="14424">
                  <c:v>64.768000000064802</c:v>
                </c:pt>
                <c:pt idx="14425">
                  <c:v>64.776000000064798</c:v>
                </c:pt>
                <c:pt idx="14426">
                  <c:v>64.784000000064808</c:v>
                </c:pt>
                <c:pt idx="14427">
                  <c:v>64.792000000064803</c:v>
                </c:pt>
                <c:pt idx="14428">
                  <c:v>64.800000000064813</c:v>
                </c:pt>
                <c:pt idx="14429">
                  <c:v>64.808000000064794</c:v>
                </c:pt>
                <c:pt idx="14430">
                  <c:v>64.81600000006479</c:v>
                </c:pt>
                <c:pt idx="14431">
                  <c:v>64.8240000000648</c:v>
                </c:pt>
                <c:pt idx="14432">
                  <c:v>64.832000000064795</c:v>
                </c:pt>
                <c:pt idx="14433">
                  <c:v>64.840000000064805</c:v>
                </c:pt>
                <c:pt idx="14434">
                  <c:v>64.8480000000648</c:v>
                </c:pt>
                <c:pt idx="14435">
                  <c:v>64.85600000006491</c:v>
                </c:pt>
                <c:pt idx="14436">
                  <c:v>64.864000000064891</c:v>
                </c:pt>
                <c:pt idx="14437">
                  <c:v>64.872000000064901</c:v>
                </c:pt>
                <c:pt idx="14438">
                  <c:v>64.880000000064896</c:v>
                </c:pt>
                <c:pt idx="14439">
                  <c:v>64.888000000064892</c:v>
                </c:pt>
                <c:pt idx="14440">
                  <c:v>64.896000000064902</c:v>
                </c:pt>
                <c:pt idx="14441">
                  <c:v>64.904000000064897</c:v>
                </c:pt>
                <c:pt idx="14442">
                  <c:v>64.912000000064907</c:v>
                </c:pt>
                <c:pt idx="14443">
                  <c:v>64.920000000064903</c:v>
                </c:pt>
                <c:pt idx="14444">
                  <c:v>64.928000000064912</c:v>
                </c:pt>
                <c:pt idx="14445">
                  <c:v>64.936000000064894</c:v>
                </c:pt>
                <c:pt idx="14446">
                  <c:v>64.944000000064889</c:v>
                </c:pt>
                <c:pt idx="14447">
                  <c:v>64.952000000064899</c:v>
                </c:pt>
                <c:pt idx="14448">
                  <c:v>64.960000000064994</c:v>
                </c:pt>
                <c:pt idx="14449">
                  <c:v>64.968000000065004</c:v>
                </c:pt>
                <c:pt idx="14450">
                  <c:v>64.976000000065</c:v>
                </c:pt>
                <c:pt idx="14451">
                  <c:v>64.984000000065009</c:v>
                </c:pt>
                <c:pt idx="14452">
                  <c:v>64.992000000064991</c:v>
                </c:pt>
                <c:pt idx="14453">
                  <c:v>65.000000000065</c:v>
                </c:pt>
                <c:pt idx="14454">
                  <c:v>65.008000000064996</c:v>
                </c:pt>
                <c:pt idx="14455">
                  <c:v>65.016000000064992</c:v>
                </c:pt>
                <c:pt idx="14456">
                  <c:v>65.024000000065001</c:v>
                </c:pt>
                <c:pt idx="14457">
                  <c:v>65.032000000064997</c:v>
                </c:pt>
                <c:pt idx="14458">
                  <c:v>65.040000000065007</c:v>
                </c:pt>
                <c:pt idx="14459">
                  <c:v>65.048000000065002</c:v>
                </c:pt>
                <c:pt idx="14460">
                  <c:v>65.056000000065097</c:v>
                </c:pt>
                <c:pt idx="14461">
                  <c:v>65.064000000065093</c:v>
                </c:pt>
                <c:pt idx="14462">
                  <c:v>65.072000000065103</c:v>
                </c:pt>
                <c:pt idx="14463">
                  <c:v>65.080000000065098</c:v>
                </c:pt>
                <c:pt idx="14464">
                  <c:v>65.088000000065094</c:v>
                </c:pt>
                <c:pt idx="14465">
                  <c:v>65.096000000065104</c:v>
                </c:pt>
                <c:pt idx="14466">
                  <c:v>65.104000000065099</c:v>
                </c:pt>
                <c:pt idx="14467">
                  <c:v>65.112000000065109</c:v>
                </c:pt>
                <c:pt idx="14468">
                  <c:v>65.120000000065104</c:v>
                </c:pt>
                <c:pt idx="14469">
                  <c:v>65.1280000000651</c:v>
                </c:pt>
                <c:pt idx="14470">
                  <c:v>65.136000000065096</c:v>
                </c:pt>
                <c:pt idx="14471">
                  <c:v>65.144000000065091</c:v>
                </c:pt>
                <c:pt idx="14472">
                  <c:v>65.152000000065101</c:v>
                </c:pt>
                <c:pt idx="14473">
                  <c:v>65.160000000065196</c:v>
                </c:pt>
                <c:pt idx="14474">
                  <c:v>65.168000000065206</c:v>
                </c:pt>
                <c:pt idx="14475">
                  <c:v>65.176000000065201</c:v>
                </c:pt>
                <c:pt idx="14476">
                  <c:v>65.184000000065197</c:v>
                </c:pt>
                <c:pt idx="14477">
                  <c:v>65.192000000065192</c:v>
                </c:pt>
                <c:pt idx="14478">
                  <c:v>65.200000000065202</c:v>
                </c:pt>
                <c:pt idx="14479">
                  <c:v>65.208000000065198</c:v>
                </c:pt>
                <c:pt idx="14480">
                  <c:v>65.216000000065193</c:v>
                </c:pt>
                <c:pt idx="14481">
                  <c:v>65.224000000065203</c:v>
                </c:pt>
                <c:pt idx="14482">
                  <c:v>65.232000000065199</c:v>
                </c:pt>
                <c:pt idx="14483">
                  <c:v>65.240000000065208</c:v>
                </c:pt>
                <c:pt idx="14484">
                  <c:v>65.248000000065204</c:v>
                </c:pt>
                <c:pt idx="14485">
                  <c:v>65.256000000065299</c:v>
                </c:pt>
                <c:pt idx="14486">
                  <c:v>65.264000000065295</c:v>
                </c:pt>
                <c:pt idx="14487">
                  <c:v>65.272000000065304</c:v>
                </c:pt>
                <c:pt idx="14488">
                  <c:v>65.2800000000653</c:v>
                </c:pt>
                <c:pt idx="14489">
                  <c:v>65.288000000065296</c:v>
                </c:pt>
                <c:pt idx="14490">
                  <c:v>65.296000000065305</c:v>
                </c:pt>
                <c:pt idx="14491">
                  <c:v>65.304000000065301</c:v>
                </c:pt>
                <c:pt idx="14492">
                  <c:v>65.312000000065311</c:v>
                </c:pt>
                <c:pt idx="14493">
                  <c:v>65.320000000065292</c:v>
                </c:pt>
                <c:pt idx="14494">
                  <c:v>65.328000000065302</c:v>
                </c:pt>
                <c:pt idx="14495">
                  <c:v>65.336000000065297</c:v>
                </c:pt>
                <c:pt idx="14496">
                  <c:v>65.344000000065293</c:v>
                </c:pt>
                <c:pt idx="14497">
                  <c:v>65.352000000065303</c:v>
                </c:pt>
                <c:pt idx="14498">
                  <c:v>65.360000000065398</c:v>
                </c:pt>
                <c:pt idx="14499">
                  <c:v>65.368000000065408</c:v>
                </c:pt>
                <c:pt idx="14500">
                  <c:v>65.376000000065389</c:v>
                </c:pt>
                <c:pt idx="14501">
                  <c:v>65.384000000065399</c:v>
                </c:pt>
                <c:pt idx="14502">
                  <c:v>65.392000000065394</c:v>
                </c:pt>
                <c:pt idx="14503">
                  <c:v>65.400000000065404</c:v>
                </c:pt>
                <c:pt idx="14504">
                  <c:v>65.4080000000654</c:v>
                </c:pt>
                <c:pt idx="14505">
                  <c:v>65.416000000065395</c:v>
                </c:pt>
                <c:pt idx="14506">
                  <c:v>65.424000000065405</c:v>
                </c:pt>
                <c:pt idx="14507">
                  <c:v>65.432000000065401</c:v>
                </c:pt>
                <c:pt idx="14508">
                  <c:v>65.44000000006541</c:v>
                </c:pt>
                <c:pt idx="14509">
                  <c:v>65.448000000065392</c:v>
                </c:pt>
                <c:pt idx="14510">
                  <c:v>65.456000000065501</c:v>
                </c:pt>
                <c:pt idx="14511">
                  <c:v>65.464000000065496</c:v>
                </c:pt>
                <c:pt idx="14512">
                  <c:v>65.472000000065506</c:v>
                </c:pt>
                <c:pt idx="14513">
                  <c:v>65.480000000065502</c:v>
                </c:pt>
                <c:pt idx="14514">
                  <c:v>65.488000000065497</c:v>
                </c:pt>
                <c:pt idx="14515">
                  <c:v>65.496000000065507</c:v>
                </c:pt>
                <c:pt idx="14516">
                  <c:v>65.504000000065503</c:v>
                </c:pt>
                <c:pt idx="14517">
                  <c:v>65.512000000065498</c:v>
                </c:pt>
                <c:pt idx="14518">
                  <c:v>65.520000000065494</c:v>
                </c:pt>
                <c:pt idx="14519">
                  <c:v>65.528000000065504</c:v>
                </c:pt>
                <c:pt idx="14520">
                  <c:v>65.536000000065499</c:v>
                </c:pt>
                <c:pt idx="14521">
                  <c:v>65.544000000065495</c:v>
                </c:pt>
                <c:pt idx="14522">
                  <c:v>65.552000000065505</c:v>
                </c:pt>
                <c:pt idx="14523">
                  <c:v>65.5600000000656</c:v>
                </c:pt>
                <c:pt idx="14524">
                  <c:v>65.568000000065595</c:v>
                </c:pt>
                <c:pt idx="14525">
                  <c:v>65.576000000065591</c:v>
                </c:pt>
                <c:pt idx="14526">
                  <c:v>65.5840000000656</c:v>
                </c:pt>
                <c:pt idx="14527">
                  <c:v>65.592000000065596</c:v>
                </c:pt>
                <c:pt idx="14528">
                  <c:v>65.600000000065606</c:v>
                </c:pt>
                <c:pt idx="14529">
                  <c:v>65.608000000065601</c:v>
                </c:pt>
                <c:pt idx="14530">
                  <c:v>65.616000000065597</c:v>
                </c:pt>
                <c:pt idx="14531">
                  <c:v>65.624000000065607</c:v>
                </c:pt>
                <c:pt idx="14532">
                  <c:v>65.632000000065602</c:v>
                </c:pt>
                <c:pt idx="14533">
                  <c:v>65.640000000065598</c:v>
                </c:pt>
                <c:pt idx="14534">
                  <c:v>65.648000000065593</c:v>
                </c:pt>
                <c:pt idx="14535">
                  <c:v>65.656000000065703</c:v>
                </c:pt>
                <c:pt idx="14536">
                  <c:v>65.664000000065698</c:v>
                </c:pt>
                <c:pt idx="14537">
                  <c:v>65.672000000065708</c:v>
                </c:pt>
                <c:pt idx="14538">
                  <c:v>65.680000000065704</c:v>
                </c:pt>
                <c:pt idx="14539">
                  <c:v>65.688000000065699</c:v>
                </c:pt>
                <c:pt idx="14540">
                  <c:v>65.696000000065709</c:v>
                </c:pt>
                <c:pt idx="14541">
                  <c:v>65.70400000006569</c:v>
                </c:pt>
                <c:pt idx="14542">
                  <c:v>65.7120000000657</c:v>
                </c:pt>
                <c:pt idx="14543">
                  <c:v>65.720000000065696</c:v>
                </c:pt>
                <c:pt idx="14544">
                  <c:v>65.728000000065705</c:v>
                </c:pt>
                <c:pt idx="14545">
                  <c:v>65.736000000065701</c:v>
                </c:pt>
                <c:pt idx="14546">
                  <c:v>65.744000000065697</c:v>
                </c:pt>
                <c:pt idx="14547">
                  <c:v>65.752000000065706</c:v>
                </c:pt>
                <c:pt idx="14548">
                  <c:v>65.760000000065787</c:v>
                </c:pt>
                <c:pt idx="14549">
                  <c:v>65.768000000065797</c:v>
                </c:pt>
                <c:pt idx="14550">
                  <c:v>65.776000000065793</c:v>
                </c:pt>
                <c:pt idx="14551">
                  <c:v>65.784000000065802</c:v>
                </c:pt>
                <c:pt idx="14552">
                  <c:v>65.792000000065798</c:v>
                </c:pt>
                <c:pt idx="14553">
                  <c:v>65.800000000065808</c:v>
                </c:pt>
                <c:pt idx="14554">
                  <c:v>65.808000000065803</c:v>
                </c:pt>
                <c:pt idx="14555">
                  <c:v>65.816000000065799</c:v>
                </c:pt>
                <c:pt idx="14556">
                  <c:v>65.824000000065809</c:v>
                </c:pt>
                <c:pt idx="14557">
                  <c:v>65.83200000006579</c:v>
                </c:pt>
                <c:pt idx="14558">
                  <c:v>65.8400000000658</c:v>
                </c:pt>
                <c:pt idx="14559">
                  <c:v>65.848000000065795</c:v>
                </c:pt>
                <c:pt idx="14560">
                  <c:v>65.856000000065904</c:v>
                </c:pt>
                <c:pt idx="14561">
                  <c:v>65.8640000000659</c:v>
                </c:pt>
                <c:pt idx="14562">
                  <c:v>65.87200000006591</c:v>
                </c:pt>
                <c:pt idx="14563">
                  <c:v>65.880000000065905</c:v>
                </c:pt>
                <c:pt idx="14564">
                  <c:v>65.888000000065887</c:v>
                </c:pt>
                <c:pt idx="14565">
                  <c:v>65.896000000065897</c:v>
                </c:pt>
                <c:pt idx="14566">
                  <c:v>65.904000000065892</c:v>
                </c:pt>
                <c:pt idx="14567">
                  <c:v>65.912000000065902</c:v>
                </c:pt>
                <c:pt idx="14568">
                  <c:v>65.920000000065897</c:v>
                </c:pt>
                <c:pt idx="14569">
                  <c:v>65.928000000065907</c:v>
                </c:pt>
                <c:pt idx="14570">
                  <c:v>65.936000000065903</c:v>
                </c:pt>
                <c:pt idx="14571">
                  <c:v>65.944000000065898</c:v>
                </c:pt>
                <c:pt idx="14572">
                  <c:v>65.952000000065908</c:v>
                </c:pt>
                <c:pt idx="14573">
                  <c:v>65.960000000065989</c:v>
                </c:pt>
                <c:pt idx="14574">
                  <c:v>65.968000000065999</c:v>
                </c:pt>
                <c:pt idx="14575">
                  <c:v>65.976000000065994</c:v>
                </c:pt>
                <c:pt idx="14576">
                  <c:v>65.984000000066004</c:v>
                </c:pt>
                <c:pt idx="14577">
                  <c:v>65.992000000066</c:v>
                </c:pt>
                <c:pt idx="14578">
                  <c:v>66.000000000066009</c:v>
                </c:pt>
                <c:pt idx="14579">
                  <c:v>66.008000000066005</c:v>
                </c:pt>
                <c:pt idx="14580">
                  <c:v>66.016000000066001</c:v>
                </c:pt>
                <c:pt idx="14581">
                  <c:v>66.024000000065996</c:v>
                </c:pt>
                <c:pt idx="14582">
                  <c:v>66.032000000065992</c:v>
                </c:pt>
                <c:pt idx="14583">
                  <c:v>66.040000000066001</c:v>
                </c:pt>
                <c:pt idx="14584">
                  <c:v>66.048000000065997</c:v>
                </c:pt>
                <c:pt idx="14585">
                  <c:v>66.056000000066106</c:v>
                </c:pt>
                <c:pt idx="14586">
                  <c:v>66.064000000066102</c:v>
                </c:pt>
                <c:pt idx="14587">
                  <c:v>66.072000000066112</c:v>
                </c:pt>
                <c:pt idx="14588">
                  <c:v>66.080000000066093</c:v>
                </c:pt>
                <c:pt idx="14589">
                  <c:v>66.088000000066089</c:v>
                </c:pt>
                <c:pt idx="14590">
                  <c:v>66.096000000066098</c:v>
                </c:pt>
                <c:pt idx="14591">
                  <c:v>66.104000000066094</c:v>
                </c:pt>
                <c:pt idx="14592">
                  <c:v>66.112000000066104</c:v>
                </c:pt>
                <c:pt idx="14593">
                  <c:v>66.120000000066099</c:v>
                </c:pt>
                <c:pt idx="14594">
                  <c:v>66.128000000066109</c:v>
                </c:pt>
                <c:pt idx="14595">
                  <c:v>66.136000000066105</c:v>
                </c:pt>
                <c:pt idx="14596">
                  <c:v>66.1440000000661</c:v>
                </c:pt>
                <c:pt idx="14597">
                  <c:v>66.152000000066096</c:v>
                </c:pt>
                <c:pt idx="14598">
                  <c:v>66.160000000066191</c:v>
                </c:pt>
                <c:pt idx="14599">
                  <c:v>66.168000000066201</c:v>
                </c:pt>
                <c:pt idx="14600">
                  <c:v>66.176000000066196</c:v>
                </c:pt>
                <c:pt idx="14601">
                  <c:v>66.184000000066206</c:v>
                </c:pt>
                <c:pt idx="14602">
                  <c:v>66.192000000066201</c:v>
                </c:pt>
                <c:pt idx="14603">
                  <c:v>66.200000000066211</c:v>
                </c:pt>
                <c:pt idx="14604">
                  <c:v>66.208000000066207</c:v>
                </c:pt>
                <c:pt idx="14605">
                  <c:v>66.216000000066188</c:v>
                </c:pt>
                <c:pt idx="14606">
                  <c:v>66.224000000066198</c:v>
                </c:pt>
                <c:pt idx="14607">
                  <c:v>66.232000000066193</c:v>
                </c:pt>
                <c:pt idx="14608">
                  <c:v>66.240000000066203</c:v>
                </c:pt>
                <c:pt idx="14609">
                  <c:v>66.248000000066199</c:v>
                </c:pt>
                <c:pt idx="14610">
                  <c:v>66.256000000066308</c:v>
                </c:pt>
                <c:pt idx="14611">
                  <c:v>66.264000000066304</c:v>
                </c:pt>
                <c:pt idx="14612">
                  <c:v>66.272000000066299</c:v>
                </c:pt>
                <c:pt idx="14613">
                  <c:v>66.280000000066295</c:v>
                </c:pt>
                <c:pt idx="14614">
                  <c:v>66.28800000006629</c:v>
                </c:pt>
                <c:pt idx="14615">
                  <c:v>66.2960000000663</c:v>
                </c:pt>
                <c:pt idx="14616">
                  <c:v>66.304000000066296</c:v>
                </c:pt>
                <c:pt idx="14617">
                  <c:v>66.312000000066305</c:v>
                </c:pt>
                <c:pt idx="14618">
                  <c:v>66.320000000066301</c:v>
                </c:pt>
                <c:pt idx="14619">
                  <c:v>66.328000000066311</c:v>
                </c:pt>
                <c:pt idx="14620">
                  <c:v>66.336000000066306</c:v>
                </c:pt>
                <c:pt idx="14621">
                  <c:v>66.344000000066288</c:v>
                </c:pt>
                <c:pt idx="14622">
                  <c:v>66.352000000066298</c:v>
                </c:pt>
                <c:pt idx="14623">
                  <c:v>66.360000000066393</c:v>
                </c:pt>
                <c:pt idx="14624">
                  <c:v>66.368000000066402</c:v>
                </c:pt>
                <c:pt idx="14625">
                  <c:v>66.376000000066398</c:v>
                </c:pt>
                <c:pt idx="14626">
                  <c:v>66.384000000066408</c:v>
                </c:pt>
                <c:pt idx="14627">
                  <c:v>66.392000000066403</c:v>
                </c:pt>
                <c:pt idx="14628">
                  <c:v>66.400000000066399</c:v>
                </c:pt>
                <c:pt idx="14629">
                  <c:v>66.408000000066394</c:v>
                </c:pt>
                <c:pt idx="14630">
                  <c:v>66.41600000006639</c:v>
                </c:pt>
                <c:pt idx="14631">
                  <c:v>66.4240000000664</c:v>
                </c:pt>
                <c:pt idx="14632">
                  <c:v>66.432000000066395</c:v>
                </c:pt>
                <c:pt idx="14633">
                  <c:v>66.440000000066405</c:v>
                </c:pt>
                <c:pt idx="14634">
                  <c:v>66.448000000066401</c:v>
                </c:pt>
                <c:pt idx="14635">
                  <c:v>66.45600000006651</c:v>
                </c:pt>
                <c:pt idx="14636">
                  <c:v>66.464000000066491</c:v>
                </c:pt>
                <c:pt idx="14637">
                  <c:v>66.472000000066501</c:v>
                </c:pt>
                <c:pt idx="14638">
                  <c:v>66.480000000066497</c:v>
                </c:pt>
                <c:pt idx="14639">
                  <c:v>66.488000000066492</c:v>
                </c:pt>
                <c:pt idx="14640">
                  <c:v>66.496000000066502</c:v>
                </c:pt>
                <c:pt idx="14641">
                  <c:v>66.504000000066497</c:v>
                </c:pt>
                <c:pt idx="14642">
                  <c:v>66.512000000066507</c:v>
                </c:pt>
                <c:pt idx="14643">
                  <c:v>66.520000000066503</c:v>
                </c:pt>
                <c:pt idx="14644">
                  <c:v>66.528000000066513</c:v>
                </c:pt>
                <c:pt idx="14645">
                  <c:v>66.536000000066494</c:v>
                </c:pt>
                <c:pt idx="14646">
                  <c:v>66.54400000006649</c:v>
                </c:pt>
                <c:pt idx="14647">
                  <c:v>66.552000000066499</c:v>
                </c:pt>
                <c:pt idx="14648">
                  <c:v>66.560000000066594</c:v>
                </c:pt>
                <c:pt idx="14649">
                  <c:v>66.568000000066604</c:v>
                </c:pt>
                <c:pt idx="14650">
                  <c:v>66.5760000000666</c:v>
                </c:pt>
                <c:pt idx="14651">
                  <c:v>66.584000000066609</c:v>
                </c:pt>
                <c:pt idx="14652">
                  <c:v>66.592000000066605</c:v>
                </c:pt>
                <c:pt idx="14653">
                  <c:v>66.600000000066601</c:v>
                </c:pt>
                <c:pt idx="14654">
                  <c:v>66.608000000066596</c:v>
                </c:pt>
                <c:pt idx="14655">
                  <c:v>66.616000000066592</c:v>
                </c:pt>
                <c:pt idx="14656">
                  <c:v>66.624000000066602</c:v>
                </c:pt>
                <c:pt idx="14657">
                  <c:v>66.632000000066597</c:v>
                </c:pt>
                <c:pt idx="14658">
                  <c:v>66.640000000066607</c:v>
                </c:pt>
                <c:pt idx="14659">
                  <c:v>66.648000000066602</c:v>
                </c:pt>
                <c:pt idx="14660">
                  <c:v>66.656000000066697</c:v>
                </c:pt>
                <c:pt idx="14661">
                  <c:v>66.664000000066693</c:v>
                </c:pt>
                <c:pt idx="14662">
                  <c:v>66.672000000066703</c:v>
                </c:pt>
                <c:pt idx="14663">
                  <c:v>66.680000000066698</c:v>
                </c:pt>
                <c:pt idx="14664">
                  <c:v>66.688000000066694</c:v>
                </c:pt>
                <c:pt idx="14665">
                  <c:v>66.696000000066704</c:v>
                </c:pt>
                <c:pt idx="14666">
                  <c:v>66.704000000066699</c:v>
                </c:pt>
                <c:pt idx="14667">
                  <c:v>66.712000000066709</c:v>
                </c:pt>
                <c:pt idx="14668">
                  <c:v>66.720000000066705</c:v>
                </c:pt>
                <c:pt idx="14669">
                  <c:v>66.7280000000667</c:v>
                </c:pt>
                <c:pt idx="14670">
                  <c:v>66.736000000066696</c:v>
                </c:pt>
                <c:pt idx="14671">
                  <c:v>66.744000000066691</c:v>
                </c:pt>
                <c:pt idx="14672">
                  <c:v>66.752000000066701</c:v>
                </c:pt>
                <c:pt idx="14673">
                  <c:v>66.760000000066796</c:v>
                </c:pt>
                <c:pt idx="14674">
                  <c:v>66.768000000066806</c:v>
                </c:pt>
                <c:pt idx="14675">
                  <c:v>66.776000000066801</c:v>
                </c:pt>
                <c:pt idx="14676">
                  <c:v>66.784000000066797</c:v>
                </c:pt>
                <c:pt idx="14677">
                  <c:v>66.792000000066793</c:v>
                </c:pt>
                <c:pt idx="14678">
                  <c:v>66.800000000066802</c:v>
                </c:pt>
                <c:pt idx="14679">
                  <c:v>66.808000000066798</c:v>
                </c:pt>
                <c:pt idx="14680">
                  <c:v>66.816000000066794</c:v>
                </c:pt>
                <c:pt idx="14681">
                  <c:v>66.824000000066803</c:v>
                </c:pt>
                <c:pt idx="14682">
                  <c:v>66.832000000066799</c:v>
                </c:pt>
                <c:pt idx="14683">
                  <c:v>66.840000000066809</c:v>
                </c:pt>
                <c:pt idx="14684">
                  <c:v>66.848000000066804</c:v>
                </c:pt>
                <c:pt idx="14685">
                  <c:v>66.856000000066899</c:v>
                </c:pt>
                <c:pt idx="14686">
                  <c:v>66.864000000066895</c:v>
                </c:pt>
                <c:pt idx="14687">
                  <c:v>66.872000000066905</c:v>
                </c:pt>
                <c:pt idx="14688">
                  <c:v>66.8800000000669</c:v>
                </c:pt>
                <c:pt idx="14689">
                  <c:v>66.888000000066896</c:v>
                </c:pt>
                <c:pt idx="14690">
                  <c:v>66.896000000066905</c:v>
                </c:pt>
                <c:pt idx="14691">
                  <c:v>66.904000000066901</c:v>
                </c:pt>
                <c:pt idx="14692">
                  <c:v>66.912000000066911</c:v>
                </c:pt>
                <c:pt idx="14693">
                  <c:v>66.920000000066892</c:v>
                </c:pt>
                <c:pt idx="14694">
                  <c:v>66.928000000066902</c:v>
                </c:pt>
                <c:pt idx="14695">
                  <c:v>66.936000000066898</c:v>
                </c:pt>
                <c:pt idx="14696">
                  <c:v>66.944000000066893</c:v>
                </c:pt>
                <c:pt idx="14697">
                  <c:v>66.952000000066903</c:v>
                </c:pt>
                <c:pt idx="14698">
                  <c:v>66.960000000066998</c:v>
                </c:pt>
                <c:pt idx="14699">
                  <c:v>66.968000000067008</c:v>
                </c:pt>
                <c:pt idx="14700">
                  <c:v>66.976000000066989</c:v>
                </c:pt>
                <c:pt idx="14701">
                  <c:v>66.984000000066999</c:v>
                </c:pt>
                <c:pt idx="14702">
                  <c:v>66.992000000066994</c:v>
                </c:pt>
                <c:pt idx="14703">
                  <c:v>67.000000000067004</c:v>
                </c:pt>
                <c:pt idx="14704">
                  <c:v>67.008000000067</c:v>
                </c:pt>
                <c:pt idx="14705">
                  <c:v>67.016000000066995</c:v>
                </c:pt>
                <c:pt idx="14706">
                  <c:v>67.024000000067005</c:v>
                </c:pt>
                <c:pt idx="14707">
                  <c:v>67.032000000067001</c:v>
                </c:pt>
                <c:pt idx="14708">
                  <c:v>67.04000000006701</c:v>
                </c:pt>
                <c:pt idx="14709">
                  <c:v>67.048000000066992</c:v>
                </c:pt>
                <c:pt idx="14710">
                  <c:v>67.056000000067101</c:v>
                </c:pt>
                <c:pt idx="14711">
                  <c:v>67.064000000067097</c:v>
                </c:pt>
                <c:pt idx="14712">
                  <c:v>67.072000000067106</c:v>
                </c:pt>
                <c:pt idx="14713">
                  <c:v>67.080000000067102</c:v>
                </c:pt>
                <c:pt idx="14714">
                  <c:v>67.088000000067098</c:v>
                </c:pt>
                <c:pt idx="14715">
                  <c:v>67.096000000067107</c:v>
                </c:pt>
                <c:pt idx="14716">
                  <c:v>67.104000000067103</c:v>
                </c:pt>
                <c:pt idx="14717">
                  <c:v>67.112000000067098</c:v>
                </c:pt>
                <c:pt idx="14718">
                  <c:v>67.120000000067094</c:v>
                </c:pt>
                <c:pt idx="14719">
                  <c:v>67.128000000067104</c:v>
                </c:pt>
                <c:pt idx="14720">
                  <c:v>67.136000000067099</c:v>
                </c:pt>
                <c:pt idx="14721">
                  <c:v>67.144000000067095</c:v>
                </c:pt>
                <c:pt idx="14722">
                  <c:v>67.152000000067105</c:v>
                </c:pt>
                <c:pt idx="14723">
                  <c:v>67.1600000000672</c:v>
                </c:pt>
                <c:pt idx="14724">
                  <c:v>67.168000000067195</c:v>
                </c:pt>
                <c:pt idx="14725">
                  <c:v>67.176000000067191</c:v>
                </c:pt>
                <c:pt idx="14726">
                  <c:v>67.184000000067201</c:v>
                </c:pt>
                <c:pt idx="14727">
                  <c:v>67.192000000067196</c:v>
                </c:pt>
                <c:pt idx="14728">
                  <c:v>67.200000000067206</c:v>
                </c:pt>
                <c:pt idx="14729">
                  <c:v>67.208000000067202</c:v>
                </c:pt>
                <c:pt idx="14730">
                  <c:v>67.216000000067197</c:v>
                </c:pt>
                <c:pt idx="14731">
                  <c:v>67.224000000067207</c:v>
                </c:pt>
                <c:pt idx="14732">
                  <c:v>67.232000000067202</c:v>
                </c:pt>
                <c:pt idx="14733">
                  <c:v>67.240000000067198</c:v>
                </c:pt>
                <c:pt idx="14734">
                  <c:v>67.248000000067194</c:v>
                </c:pt>
                <c:pt idx="14735">
                  <c:v>67.256000000067303</c:v>
                </c:pt>
                <c:pt idx="14736">
                  <c:v>67.264000000067298</c:v>
                </c:pt>
                <c:pt idx="14737">
                  <c:v>67.272000000067308</c:v>
                </c:pt>
                <c:pt idx="14738">
                  <c:v>67.280000000067304</c:v>
                </c:pt>
                <c:pt idx="14739">
                  <c:v>67.288000000067299</c:v>
                </c:pt>
                <c:pt idx="14740">
                  <c:v>67.296000000067295</c:v>
                </c:pt>
                <c:pt idx="14741">
                  <c:v>67.30400000006729</c:v>
                </c:pt>
                <c:pt idx="14742">
                  <c:v>67.3120000000673</c:v>
                </c:pt>
                <c:pt idx="14743">
                  <c:v>67.320000000067296</c:v>
                </c:pt>
                <c:pt idx="14744">
                  <c:v>67.328000000067306</c:v>
                </c:pt>
                <c:pt idx="14745">
                  <c:v>67.336000000067301</c:v>
                </c:pt>
                <c:pt idx="14746">
                  <c:v>67.344000000067297</c:v>
                </c:pt>
                <c:pt idx="14747">
                  <c:v>67.352000000067306</c:v>
                </c:pt>
                <c:pt idx="14748">
                  <c:v>67.360000000067387</c:v>
                </c:pt>
                <c:pt idx="14749">
                  <c:v>67.368000000067397</c:v>
                </c:pt>
                <c:pt idx="14750">
                  <c:v>67.376000000067393</c:v>
                </c:pt>
                <c:pt idx="14751">
                  <c:v>67.384000000067402</c:v>
                </c:pt>
                <c:pt idx="14752">
                  <c:v>67.392000000067398</c:v>
                </c:pt>
                <c:pt idx="14753">
                  <c:v>67.400000000067408</c:v>
                </c:pt>
                <c:pt idx="14754">
                  <c:v>67.408000000067403</c:v>
                </c:pt>
                <c:pt idx="14755">
                  <c:v>67.416000000067399</c:v>
                </c:pt>
                <c:pt idx="14756">
                  <c:v>67.424000000067409</c:v>
                </c:pt>
                <c:pt idx="14757">
                  <c:v>67.43200000006739</c:v>
                </c:pt>
                <c:pt idx="14758">
                  <c:v>67.4400000000674</c:v>
                </c:pt>
                <c:pt idx="14759">
                  <c:v>67.448000000067395</c:v>
                </c:pt>
                <c:pt idx="14760">
                  <c:v>67.456000000067505</c:v>
                </c:pt>
                <c:pt idx="14761">
                  <c:v>67.4640000000675</c:v>
                </c:pt>
                <c:pt idx="14762">
                  <c:v>67.47200000006751</c:v>
                </c:pt>
                <c:pt idx="14763">
                  <c:v>67.480000000067506</c:v>
                </c:pt>
                <c:pt idx="14764">
                  <c:v>67.488000000067501</c:v>
                </c:pt>
                <c:pt idx="14765">
                  <c:v>67.496000000067497</c:v>
                </c:pt>
                <c:pt idx="14766">
                  <c:v>67.504000000067492</c:v>
                </c:pt>
                <c:pt idx="14767">
                  <c:v>67.512000000067502</c:v>
                </c:pt>
                <c:pt idx="14768">
                  <c:v>67.520000000067498</c:v>
                </c:pt>
                <c:pt idx="14769">
                  <c:v>67.528000000067507</c:v>
                </c:pt>
                <c:pt idx="14770">
                  <c:v>67.536000000067503</c:v>
                </c:pt>
                <c:pt idx="14771">
                  <c:v>67.544000000067498</c:v>
                </c:pt>
                <c:pt idx="14772">
                  <c:v>67.552000000067594</c:v>
                </c:pt>
                <c:pt idx="14773">
                  <c:v>67.560000000067589</c:v>
                </c:pt>
                <c:pt idx="14774">
                  <c:v>67.568000000067599</c:v>
                </c:pt>
                <c:pt idx="14775">
                  <c:v>67.576000000067594</c:v>
                </c:pt>
                <c:pt idx="14776">
                  <c:v>67.584000000067604</c:v>
                </c:pt>
                <c:pt idx="14777">
                  <c:v>67.5920000000676</c:v>
                </c:pt>
                <c:pt idx="14778">
                  <c:v>67.60000000006761</c:v>
                </c:pt>
                <c:pt idx="14779">
                  <c:v>67.608000000067605</c:v>
                </c:pt>
                <c:pt idx="14780">
                  <c:v>67.616000000067601</c:v>
                </c:pt>
                <c:pt idx="14781">
                  <c:v>67.624000000067596</c:v>
                </c:pt>
                <c:pt idx="14782">
                  <c:v>67.632000000067592</c:v>
                </c:pt>
                <c:pt idx="14783">
                  <c:v>67.640000000067602</c:v>
                </c:pt>
                <c:pt idx="14784">
                  <c:v>67.648000000067597</c:v>
                </c:pt>
                <c:pt idx="14785">
                  <c:v>67.656000000067706</c:v>
                </c:pt>
                <c:pt idx="14786">
                  <c:v>67.664000000067702</c:v>
                </c:pt>
                <c:pt idx="14787">
                  <c:v>67.672000000067712</c:v>
                </c:pt>
                <c:pt idx="14788">
                  <c:v>67.680000000067693</c:v>
                </c:pt>
                <c:pt idx="14789">
                  <c:v>67.688000000067689</c:v>
                </c:pt>
                <c:pt idx="14790">
                  <c:v>67.696000000067698</c:v>
                </c:pt>
                <c:pt idx="14791">
                  <c:v>67.704000000067694</c:v>
                </c:pt>
                <c:pt idx="14792">
                  <c:v>67.712000000067704</c:v>
                </c:pt>
                <c:pt idx="14793">
                  <c:v>67.720000000067699</c:v>
                </c:pt>
                <c:pt idx="14794">
                  <c:v>67.728000000067709</c:v>
                </c:pt>
                <c:pt idx="14795">
                  <c:v>67.736000000067705</c:v>
                </c:pt>
                <c:pt idx="14796">
                  <c:v>67.7440000000677</c:v>
                </c:pt>
                <c:pt idx="14797">
                  <c:v>67.752000000067795</c:v>
                </c:pt>
                <c:pt idx="14798">
                  <c:v>67.760000000067791</c:v>
                </c:pt>
                <c:pt idx="14799">
                  <c:v>67.768000000067801</c:v>
                </c:pt>
                <c:pt idx="14800">
                  <c:v>67.776000000067796</c:v>
                </c:pt>
                <c:pt idx="14801">
                  <c:v>67.784000000067806</c:v>
                </c:pt>
                <c:pt idx="14802">
                  <c:v>67.792000000067802</c:v>
                </c:pt>
                <c:pt idx="14803">
                  <c:v>67.800000000067811</c:v>
                </c:pt>
                <c:pt idx="14804">
                  <c:v>67.808000000067807</c:v>
                </c:pt>
                <c:pt idx="14805">
                  <c:v>67.816000000067788</c:v>
                </c:pt>
                <c:pt idx="14806">
                  <c:v>67.824000000067798</c:v>
                </c:pt>
                <c:pt idx="14807">
                  <c:v>67.832000000067794</c:v>
                </c:pt>
                <c:pt idx="14808">
                  <c:v>67.840000000067803</c:v>
                </c:pt>
                <c:pt idx="14809">
                  <c:v>67.848000000067799</c:v>
                </c:pt>
                <c:pt idx="14810">
                  <c:v>67.856000000067908</c:v>
                </c:pt>
                <c:pt idx="14811">
                  <c:v>67.864000000067904</c:v>
                </c:pt>
                <c:pt idx="14812">
                  <c:v>67.872000000067899</c:v>
                </c:pt>
                <c:pt idx="14813">
                  <c:v>67.880000000067895</c:v>
                </c:pt>
                <c:pt idx="14814">
                  <c:v>67.88800000006789</c:v>
                </c:pt>
                <c:pt idx="14815">
                  <c:v>67.8960000000679</c:v>
                </c:pt>
                <c:pt idx="14816">
                  <c:v>67.904000000067896</c:v>
                </c:pt>
                <c:pt idx="14817">
                  <c:v>67.912000000067906</c:v>
                </c:pt>
                <c:pt idx="14818">
                  <c:v>67.920000000067901</c:v>
                </c:pt>
                <c:pt idx="14819">
                  <c:v>67.928000000067911</c:v>
                </c:pt>
                <c:pt idx="14820">
                  <c:v>67.936000000067907</c:v>
                </c:pt>
                <c:pt idx="14821">
                  <c:v>67.944000000067888</c:v>
                </c:pt>
                <c:pt idx="14822">
                  <c:v>67.952000000067997</c:v>
                </c:pt>
                <c:pt idx="14823">
                  <c:v>67.960000000067993</c:v>
                </c:pt>
                <c:pt idx="14824">
                  <c:v>67.968000000068002</c:v>
                </c:pt>
                <c:pt idx="14825">
                  <c:v>67.976000000067998</c:v>
                </c:pt>
                <c:pt idx="14826">
                  <c:v>67.984000000068008</c:v>
                </c:pt>
                <c:pt idx="14827">
                  <c:v>67.992000000068003</c:v>
                </c:pt>
                <c:pt idx="14828">
                  <c:v>68.000000000068013</c:v>
                </c:pt>
                <c:pt idx="14829">
                  <c:v>68.008000000067995</c:v>
                </c:pt>
                <c:pt idx="14830">
                  <c:v>68.01600000006799</c:v>
                </c:pt>
                <c:pt idx="14831">
                  <c:v>68.024000000068</c:v>
                </c:pt>
                <c:pt idx="14832">
                  <c:v>68.032000000067995</c:v>
                </c:pt>
                <c:pt idx="14833">
                  <c:v>68.040000000068005</c:v>
                </c:pt>
                <c:pt idx="14834">
                  <c:v>68.048000000068001</c:v>
                </c:pt>
                <c:pt idx="14835">
                  <c:v>68.05600000006811</c:v>
                </c:pt>
                <c:pt idx="14836">
                  <c:v>68.064000000068091</c:v>
                </c:pt>
                <c:pt idx="14837">
                  <c:v>68.072000000068101</c:v>
                </c:pt>
                <c:pt idx="14838">
                  <c:v>68.080000000068097</c:v>
                </c:pt>
                <c:pt idx="14839">
                  <c:v>68.088000000068092</c:v>
                </c:pt>
                <c:pt idx="14840">
                  <c:v>68.096000000068102</c:v>
                </c:pt>
                <c:pt idx="14841">
                  <c:v>68.104000000068098</c:v>
                </c:pt>
                <c:pt idx="14842">
                  <c:v>68.112000000068107</c:v>
                </c:pt>
                <c:pt idx="14843">
                  <c:v>68.120000000068103</c:v>
                </c:pt>
                <c:pt idx="14844">
                  <c:v>68.128000000068113</c:v>
                </c:pt>
                <c:pt idx="14845">
                  <c:v>68.136000000068094</c:v>
                </c:pt>
                <c:pt idx="14846">
                  <c:v>68.14400000006809</c:v>
                </c:pt>
                <c:pt idx="14847">
                  <c:v>68.152000000068199</c:v>
                </c:pt>
                <c:pt idx="14848">
                  <c:v>68.160000000068194</c:v>
                </c:pt>
                <c:pt idx="14849">
                  <c:v>68.168000000068204</c:v>
                </c:pt>
                <c:pt idx="14850">
                  <c:v>68.1760000000682</c:v>
                </c:pt>
                <c:pt idx="14851">
                  <c:v>68.18400000006821</c:v>
                </c:pt>
                <c:pt idx="14852">
                  <c:v>68.192000000068191</c:v>
                </c:pt>
                <c:pt idx="14853">
                  <c:v>68.200000000068201</c:v>
                </c:pt>
                <c:pt idx="14854">
                  <c:v>68.208000000068196</c:v>
                </c:pt>
                <c:pt idx="14855">
                  <c:v>68.216000000068192</c:v>
                </c:pt>
                <c:pt idx="14856">
                  <c:v>68.224000000068202</c:v>
                </c:pt>
                <c:pt idx="14857">
                  <c:v>68.232000000068197</c:v>
                </c:pt>
                <c:pt idx="14858">
                  <c:v>68.240000000068207</c:v>
                </c:pt>
                <c:pt idx="14859">
                  <c:v>68.248000000068203</c:v>
                </c:pt>
                <c:pt idx="14860">
                  <c:v>68.256000000068298</c:v>
                </c:pt>
                <c:pt idx="14861">
                  <c:v>68.264000000068293</c:v>
                </c:pt>
                <c:pt idx="14862">
                  <c:v>68.272000000068303</c:v>
                </c:pt>
                <c:pt idx="14863">
                  <c:v>68.280000000068299</c:v>
                </c:pt>
                <c:pt idx="14864">
                  <c:v>68.288000000068294</c:v>
                </c:pt>
                <c:pt idx="14865">
                  <c:v>68.296000000068304</c:v>
                </c:pt>
                <c:pt idx="14866">
                  <c:v>68.304000000068299</c:v>
                </c:pt>
                <c:pt idx="14867">
                  <c:v>68.312000000068309</c:v>
                </c:pt>
                <c:pt idx="14868">
                  <c:v>68.320000000068305</c:v>
                </c:pt>
                <c:pt idx="14869">
                  <c:v>68.3280000000683</c:v>
                </c:pt>
                <c:pt idx="14870">
                  <c:v>68.336000000068296</c:v>
                </c:pt>
                <c:pt idx="14871">
                  <c:v>68.344000000068291</c:v>
                </c:pt>
                <c:pt idx="14872">
                  <c:v>68.352000000068401</c:v>
                </c:pt>
                <c:pt idx="14873">
                  <c:v>68.360000000068396</c:v>
                </c:pt>
                <c:pt idx="14874">
                  <c:v>68.368000000068406</c:v>
                </c:pt>
                <c:pt idx="14875">
                  <c:v>68.376000000068402</c:v>
                </c:pt>
                <c:pt idx="14876">
                  <c:v>68.384000000068397</c:v>
                </c:pt>
                <c:pt idx="14877">
                  <c:v>68.392000000068393</c:v>
                </c:pt>
                <c:pt idx="14878">
                  <c:v>68.400000000068403</c:v>
                </c:pt>
                <c:pt idx="14879">
                  <c:v>68.408000000068398</c:v>
                </c:pt>
                <c:pt idx="14880">
                  <c:v>68.416000000068394</c:v>
                </c:pt>
                <c:pt idx="14881">
                  <c:v>68.424000000068403</c:v>
                </c:pt>
                <c:pt idx="14882">
                  <c:v>68.432000000068399</c:v>
                </c:pt>
                <c:pt idx="14883">
                  <c:v>68.440000000068409</c:v>
                </c:pt>
                <c:pt idx="14884">
                  <c:v>68.448000000068404</c:v>
                </c:pt>
                <c:pt idx="14885">
                  <c:v>68.456000000068499</c:v>
                </c:pt>
                <c:pt idx="14886">
                  <c:v>68.464000000068495</c:v>
                </c:pt>
                <c:pt idx="14887">
                  <c:v>68.472000000068505</c:v>
                </c:pt>
                <c:pt idx="14888">
                  <c:v>68.4800000000685</c:v>
                </c:pt>
                <c:pt idx="14889">
                  <c:v>68.488000000068496</c:v>
                </c:pt>
                <c:pt idx="14890">
                  <c:v>68.496000000068506</c:v>
                </c:pt>
                <c:pt idx="14891">
                  <c:v>68.504000000068501</c:v>
                </c:pt>
                <c:pt idx="14892">
                  <c:v>68.512000000068511</c:v>
                </c:pt>
                <c:pt idx="14893">
                  <c:v>68.520000000068492</c:v>
                </c:pt>
                <c:pt idx="14894">
                  <c:v>68.528000000068502</c:v>
                </c:pt>
                <c:pt idx="14895">
                  <c:v>68.536000000068498</c:v>
                </c:pt>
                <c:pt idx="14896">
                  <c:v>68.544000000068493</c:v>
                </c:pt>
                <c:pt idx="14897">
                  <c:v>68.552000000068603</c:v>
                </c:pt>
                <c:pt idx="14898">
                  <c:v>68.560000000068598</c:v>
                </c:pt>
                <c:pt idx="14899">
                  <c:v>68.568000000068608</c:v>
                </c:pt>
                <c:pt idx="14900">
                  <c:v>68.576000000068589</c:v>
                </c:pt>
                <c:pt idx="14901">
                  <c:v>68.584000000068599</c:v>
                </c:pt>
                <c:pt idx="14902">
                  <c:v>68.592000000068595</c:v>
                </c:pt>
                <c:pt idx="14903">
                  <c:v>68.600000000068604</c:v>
                </c:pt>
                <c:pt idx="14904">
                  <c:v>68.6080000000686</c:v>
                </c:pt>
                <c:pt idx="14905">
                  <c:v>68.616000000068595</c:v>
                </c:pt>
                <c:pt idx="14906">
                  <c:v>68.624000000068605</c:v>
                </c:pt>
                <c:pt idx="14907">
                  <c:v>68.632000000068601</c:v>
                </c:pt>
                <c:pt idx="14908">
                  <c:v>68.640000000068611</c:v>
                </c:pt>
                <c:pt idx="14909">
                  <c:v>68.648000000068592</c:v>
                </c:pt>
                <c:pt idx="14910">
                  <c:v>68.656000000068701</c:v>
                </c:pt>
                <c:pt idx="14911">
                  <c:v>68.664000000068697</c:v>
                </c:pt>
                <c:pt idx="14912">
                  <c:v>68.672000000068707</c:v>
                </c:pt>
                <c:pt idx="14913">
                  <c:v>68.680000000068702</c:v>
                </c:pt>
                <c:pt idx="14914">
                  <c:v>68.688000000068698</c:v>
                </c:pt>
                <c:pt idx="14915">
                  <c:v>68.696000000068707</c:v>
                </c:pt>
                <c:pt idx="14916">
                  <c:v>68.704000000068703</c:v>
                </c:pt>
                <c:pt idx="14917">
                  <c:v>68.712000000068699</c:v>
                </c:pt>
                <c:pt idx="14918">
                  <c:v>68.720000000068694</c:v>
                </c:pt>
                <c:pt idx="14919">
                  <c:v>68.728000000068704</c:v>
                </c:pt>
                <c:pt idx="14920">
                  <c:v>68.736000000068699</c:v>
                </c:pt>
                <c:pt idx="14921">
                  <c:v>68.744000000068695</c:v>
                </c:pt>
                <c:pt idx="14922">
                  <c:v>68.752000000068804</c:v>
                </c:pt>
                <c:pt idx="14923">
                  <c:v>68.7600000000688</c:v>
                </c:pt>
                <c:pt idx="14924">
                  <c:v>68.768000000068795</c:v>
                </c:pt>
                <c:pt idx="14925">
                  <c:v>68.776000000068791</c:v>
                </c:pt>
                <c:pt idx="14926">
                  <c:v>68.784000000068801</c:v>
                </c:pt>
                <c:pt idx="14927">
                  <c:v>68.792000000068796</c:v>
                </c:pt>
                <c:pt idx="14928">
                  <c:v>68.800000000068806</c:v>
                </c:pt>
                <c:pt idx="14929">
                  <c:v>68.808000000068802</c:v>
                </c:pt>
                <c:pt idx="14930">
                  <c:v>68.816000000068797</c:v>
                </c:pt>
                <c:pt idx="14931">
                  <c:v>68.824000000068807</c:v>
                </c:pt>
                <c:pt idx="14932">
                  <c:v>68.832000000068803</c:v>
                </c:pt>
                <c:pt idx="14933">
                  <c:v>68.840000000068798</c:v>
                </c:pt>
                <c:pt idx="14934">
                  <c:v>68.848000000068794</c:v>
                </c:pt>
                <c:pt idx="14935">
                  <c:v>68.856000000068903</c:v>
                </c:pt>
                <c:pt idx="14936">
                  <c:v>68.864000000068899</c:v>
                </c:pt>
                <c:pt idx="14937">
                  <c:v>68.872000000068908</c:v>
                </c:pt>
                <c:pt idx="14938">
                  <c:v>68.880000000068904</c:v>
                </c:pt>
                <c:pt idx="14939">
                  <c:v>68.888000000068899</c:v>
                </c:pt>
                <c:pt idx="14940">
                  <c:v>68.896000000068909</c:v>
                </c:pt>
                <c:pt idx="14941">
                  <c:v>68.904000000068891</c:v>
                </c:pt>
                <c:pt idx="14942">
                  <c:v>68.9120000000689</c:v>
                </c:pt>
                <c:pt idx="14943">
                  <c:v>68.920000000068896</c:v>
                </c:pt>
                <c:pt idx="14944">
                  <c:v>68.928000000068906</c:v>
                </c:pt>
                <c:pt idx="14945">
                  <c:v>68.936000000068901</c:v>
                </c:pt>
                <c:pt idx="14946">
                  <c:v>68.944000000068897</c:v>
                </c:pt>
                <c:pt idx="14947">
                  <c:v>68.952000000069006</c:v>
                </c:pt>
                <c:pt idx="14948">
                  <c:v>68.960000000068987</c:v>
                </c:pt>
                <c:pt idx="14949">
                  <c:v>68.968000000068997</c:v>
                </c:pt>
                <c:pt idx="14950">
                  <c:v>68.976000000068993</c:v>
                </c:pt>
                <c:pt idx="14951">
                  <c:v>68.984000000069003</c:v>
                </c:pt>
                <c:pt idx="14952">
                  <c:v>68.992000000068998</c:v>
                </c:pt>
                <c:pt idx="14953">
                  <c:v>69.000000000069008</c:v>
                </c:pt>
                <c:pt idx="14954">
                  <c:v>69.008000000069003</c:v>
                </c:pt>
                <c:pt idx="14955">
                  <c:v>69.016000000068999</c:v>
                </c:pt>
                <c:pt idx="14956">
                  <c:v>69.024000000069009</c:v>
                </c:pt>
                <c:pt idx="14957">
                  <c:v>69.03200000006899</c:v>
                </c:pt>
                <c:pt idx="14958">
                  <c:v>69.040000000069</c:v>
                </c:pt>
                <c:pt idx="14959">
                  <c:v>69.048000000068996</c:v>
                </c:pt>
                <c:pt idx="14960">
                  <c:v>69.056000000069105</c:v>
                </c:pt>
                <c:pt idx="14961">
                  <c:v>69.0640000000691</c:v>
                </c:pt>
                <c:pt idx="14962">
                  <c:v>69.07200000006911</c:v>
                </c:pt>
                <c:pt idx="14963">
                  <c:v>69.080000000069106</c:v>
                </c:pt>
                <c:pt idx="14964">
                  <c:v>69.088000000069087</c:v>
                </c:pt>
                <c:pt idx="14965">
                  <c:v>69.096000000069097</c:v>
                </c:pt>
                <c:pt idx="14966">
                  <c:v>69.104000000069092</c:v>
                </c:pt>
                <c:pt idx="14967">
                  <c:v>69.112000000069102</c:v>
                </c:pt>
                <c:pt idx="14968">
                  <c:v>69.120000000069098</c:v>
                </c:pt>
                <c:pt idx="14969">
                  <c:v>69.128000000069108</c:v>
                </c:pt>
                <c:pt idx="14970">
                  <c:v>69.136000000069103</c:v>
                </c:pt>
                <c:pt idx="14971">
                  <c:v>69.144000000069099</c:v>
                </c:pt>
                <c:pt idx="14972">
                  <c:v>69.152000000069194</c:v>
                </c:pt>
                <c:pt idx="14973">
                  <c:v>69.160000000069189</c:v>
                </c:pt>
                <c:pt idx="14974">
                  <c:v>69.168000000069199</c:v>
                </c:pt>
                <c:pt idx="14975">
                  <c:v>69.176000000069195</c:v>
                </c:pt>
                <c:pt idx="14976">
                  <c:v>69.184000000069204</c:v>
                </c:pt>
                <c:pt idx="14977">
                  <c:v>69.1920000000692</c:v>
                </c:pt>
                <c:pt idx="14978">
                  <c:v>69.20000000006921</c:v>
                </c:pt>
                <c:pt idx="14979">
                  <c:v>69.208000000069205</c:v>
                </c:pt>
                <c:pt idx="14980">
                  <c:v>69.216000000069201</c:v>
                </c:pt>
                <c:pt idx="14981">
                  <c:v>69.224000000069196</c:v>
                </c:pt>
                <c:pt idx="14982">
                  <c:v>69.232000000069192</c:v>
                </c:pt>
                <c:pt idx="14983">
                  <c:v>69.240000000069202</c:v>
                </c:pt>
                <c:pt idx="14984">
                  <c:v>69.248000000069197</c:v>
                </c:pt>
                <c:pt idx="14985">
                  <c:v>69.256000000069307</c:v>
                </c:pt>
                <c:pt idx="14986">
                  <c:v>69.264000000069302</c:v>
                </c:pt>
                <c:pt idx="14987">
                  <c:v>69.272000000069312</c:v>
                </c:pt>
                <c:pt idx="14988">
                  <c:v>69.280000000069293</c:v>
                </c:pt>
                <c:pt idx="14989">
                  <c:v>69.288000000069289</c:v>
                </c:pt>
                <c:pt idx="14990">
                  <c:v>69.296000000069299</c:v>
                </c:pt>
                <c:pt idx="14991">
                  <c:v>69.304000000069294</c:v>
                </c:pt>
                <c:pt idx="14992">
                  <c:v>69.312000000069304</c:v>
                </c:pt>
                <c:pt idx="14993">
                  <c:v>69.3200000000693</c:v>
                </c:pt>
                <c:pt idx="14994">
                  <c:v>69.328000000069309</c:v>
                </c:pt>
                <c:pt idx="14995">
                  <c:v>69.336000000069305</c:v>
                </c:pt>
                <c:pt idx="14996">
                  <c:v>69.3440000000693</c:v>
                </c:pt>
                <c:pt idx="14997">
                  <c:v>69.352000000069395</c:v>
                </c:pt>
                <c:pt idx="14998">
                  <c:v>69.360000000069391</c:v>
                </c:pt>
                <c:pt idx="14999">
                  <c:v>69.368000000069401</c:v>
                </c:pt>
                <c:pt idx="15000">
                  <c:v>69.376000000069396</c:v>
                </c:pt>
                <c:pt idx="15001">
                  <c:v>69.384000000069406</c:v>
                </c:pt>
                <c:pt idx="15002">
                  <c:v>69.392000000069402</c:v>
                </c:pt>
                <c:pt idx="15003">
                  <c:v>69.400000000069411</c:v>
                </c:pt>
                <c:pt idx="15004">
                  <c:v>69.408000000069407</c:v>
                </c:pt>
                <c:pt idx="15005">
                  <c:v>69.416000000069388</c:v>
                </c:pt>
                <c:pt idx="15006">
                  <c:v>69.424000000069398</c:v>
                </c:pt>
                <c:pt idx="15007">
                  <c:v>69.432000000069394</c:v>
                </c:pt>
                <c:pt idx="15008">
                  <c:v>69.440000000069404</c:v>
                </c:pt>
                <c:pt idx="15009">
                  <c:v>69.448000000069399</c:v>
                </c:pt>
                <c:pt idx="15010">
                  <c:v>69.456000000069508</c:v>
                </c:pt>
                <c:pt idx="15011">
                  <c:v>69.464000000069504</c:v>
                </c:pt>
                <c:pt idx="15012">
                  <c:v>69.472000000069499</c:v>
                </c:pt>
                <c:pt idx="15013">
                  <c:v>69.480000000069495</c:v>
                </c:pt>
                <c:pt idx="15014">
                  <c:v>69.488000000069491</c:v>
                </c:pt>
                <c:pt idx="15015">
                  <c:v>69.4960000000695</c:v>
                </c:pt>
                <c:pt idx="15016">
                  <c:v>69.504000000069496</c:v>
                </c:pt>
                <c:pt idx="15017">
                  <c:v>69.512000000069506</c:v>
                </c:pt>
                <c:pt idx="15018">
                  <c:v>69.520000000069501</c:v>
                </c:pt>
                <c:pt idx="15019">
                  <c:v>69.528000000069511</c:v>
                </c:pt>
                <c:pt idx="15020">
                  <c:v>69.536000000069507</c:v>
                </c:pt>
                <c:pt idx="15021">
                  <c:v>69.544000000069488</c:v>
                </c:pt>
                <c:pt idx="15022">
                  <c:v>69.552000000069597</c:v>
                </c:pt>
                <c:pt idx="15023">
                  <c:v>69.560000000069593</c:v>
                </c:pt>
                <c:pt idx="15024">
                  <c:v>69.568000000069603</c:v>
                </c:pt>
                <c:pt idx="15025">
                  <c:v>69.576000000069598</c:v>
                </c:pt>
                <c:pt idx="15026">
                  <c:v>69.584000000069608</c:v>
                </c:pt>
                <c:pt idx="15027">
                  <c:v>69.592000000069604</c:v>
                </c:pt>
                <c:pt idx="15028">
                  <c:v>69.600000000069599</c:v>
                </c:pt>
                <c:pt idx="15029">
                  <c:v>69.608000000069595</c:v>
                </c:pt>
                <c:pt idx="15030">
                  <c:v>69.61600000006959</c:v>
                </c:pt>
                <c:pt idx="15031">
                  <c:v>69.6240000000696</c:v>
                </c:pt>
                <c:pt idx="15032">
                  <c:v>69.632000000069596</c:v>
                </c:pt>
                <c:pt idx="15033">
                  <c:v>69.640000000069605</c:v>
                </c:pt>
                <c:pt idx="15034">
                  <c:v>69.648000000069601</c:v>
                </c:pt>
                <c:pt idx="15035">
                  <c:v>69.65600000006971</c:v>
                </c:pt>
                <c:pt idx="15036">
                  <c:v>69.664000000069692</c:v>
                </c:pt>
                <c:pt idx="15037">
                  <c:v>69.672000000069701</c:v>
                </c:pt>
                <c:pt idx="15038">
                  <c:v>69.680000000069697</c:v>
                </c:pt>
                <c:pt idx="15039">
                  <c:v>69.688000000069692</c:v>
                </c:pt>
                <c:pt idx="15040">
                  <c:v>69.696000000069702</c:v>
                </c:pt>
                <c:pt idx="15041">
                  <c:v>69.704000000069698</c:v>
                </c:pt>
                <c:pt idx="15042">
                  <c:v>69.712000000069708</c:v>
                </c:pt>
                <c:pt idx="15043">
                  <c:v>69.720000000069703</c:v>
                </c:pt>
                <c:pt idx="15044">
                  <c:v>69.728000000069713</c:v>
                </c:pt>
                <c:pt idx="15045">
                  <c:v>69.736000000069694</c:v>
                </c:pt>
                <c:pt idx="15046">
                  <c:v>69.74400000006969</c:v>
                </c:pt>
                <c:pt idx="15047">
                  <c:v>69.752000000069799</c:v>
                </c:pt>
                <c:pt idx="15048">
                  <c:v>69.760000000069795</c:v>
                </c:pt>
                <c:pt idx="15049">
                  <c:v>69.768000000069804</c:v>
                </c:pt>
                <c:pt idx="15050">
                  <c:v>69.7760000000698</c:v>
                </c:pt>
                <c:pt idx="15051">
                  <c:v>69.78400000006981</c:v>
                </c:pt>
                <c:pt idx="15052">
                  <c:v>69.792000000069805</c:v>
                </c:pt>
                <c:pt idx="15053">
                  <c:v>69.800000000069801</c:v>
                </c:pt>
                <c:pt idx="15054">
                  <c:v>69.808000000069796</c:v>
                </c:pt>
                <c:pt idx="15055">
                  <c:v>69.816000000069792</c:v>
                </c:pt>
                <c:pt idx="15056">
                  <c:v>69.824000000069802</c:v>
                </c:pt>
                <c:pt idx="15057">
                  <c:v>69.832000000069797</c:v>
                </c:pt>
                <c:pt idx="15058">
                  <c:v>69.840000000069807</c:v>
                </c:pt>
                <c:pt idx="15059">
                  <c:v>69.848000000069803</c:v>
                </c:pt>
                <c:pt idx="15060">
                  <c:v>69.856000000069898</c:v>
                </c:pt>
                <c:pt idx="15061">
                  <c:v>69.864000000069893</c:v>
                </c:pt>
                <c:pt idx="15062">
                  <c:v>69.872000000069903</c:v>
                </c:pt>
                <c:pt idx="15063">
                  <c:v>69.880000000069899</c:v>
                </c:pt>
                <c:pt idx="15064">
                  <c:v>69.888000000069894</c:v>
                </c:pt>
                <c:pt idx="15065">
                  <c:v>69.896000000069904</c:v>
                </c:pt>
                <c:pt idx="15066">
                  <c:v>69.9040000000699</c:v>
                </c:pt>
                <c:pt idx="15067">
                  <c:v>69.912000000069909</c:v>
                </c:pt>
                <c:pt idx="15068">
                  <c:v>69.920000000069905</c:v>
                </c:pt>
                <c:pt idx="15069">
                  <c:v>69.9280000000699</c:v>
                </c:pt>
                <c:pt idx="15070">
                  <c:v>69.936000000069896</c:v>
                </c:pt>
                <c:pt idx="15071">
                  <c:v>69.944000000069892</c:v>
                </c:pt>
                <c:pt idx="15072">
                  <c:v>69.952000000070001</c:v>
                </c:pt>
                <c:pt idx="15073">
                  <c:v>69.960000000069996</c:v>
                </c:pt>
                <c:pt idx="15074">
                  <c:v>69.968000000070006</c:v>
                </c:pt>
                <c:pt idx="15075">
                  <c:v>69.976000000070002</c:v>
                </c:pt>
                <c:pt idx="15076">
                  <c:v>69.984000000069997</c:v>
                </c:pt>
                <c:pt idx="15077">
                  <c:v>69.992000000069993</c:v>
                </c:pt>
                <c:pt idx="15078">
                  <c:v>70.000000000070003</c:v>
                </c:pt>
                <c:pt idx="15079">
                  <c:v>70.008000000069998</c:v>
                </c:pt>
                <c:pt idx="15080">
                  <c:v>70.016000000069994</c:v>
                </c:pt>
                <c:pt idx="15081">
                  <c:v>70.024000000070004</c:v>
                </c:pt>
                <c:pt idx="15082">
                  <c:v>70.032000000069999</c:v>
                </c:pt>
                <c:pt idx="15083">
                  <c:v>70.040000000070009</c:v>
                </c:pt>
                <c:pt idx="15084">
                  <c:v>70.048000000070004</c:v>
                </c:pt>
                <c:pt idx="15085">
                  <c:v>70.0560000000701</c:v>
                </c:pt>
                <c:pt idx="15086">
                  <c:v>70.064000000070095</c:v>
                </c:pt>
                <c:pt idx="15087">
                  <c:v>70.072000000070105</c:v>
                </c:pt>
                <c:pt idx="15088">
                  <c:v>70.0800000000701</c:v>
                </c:pt>
                <c:pt idx="15089">
                  <c:v>70.088000000070096</c:v>
                </c:pt>
                <c:pt idx="15090">
                  <c:v>70.096000000070106</c:v>
                </c:pt>
                <c:pt idx="15091">
                  <c:v>70.104000000070101</c:v>
                </c:pt>
                <c:pt idx="15092">
                  <c:v>70.112000000070111</c:v>
                </c:pt>
                <c:pt idx="15093">
                  <c:v>70.120000000070092</c:v>
                </c:pt>
                <c:pt idx="15094">
                  <c:v>70.128000000070102</c:v>
                </c:pt>
                <c:pt idx="15095">
                  <c:v>70.136000000070098</c:v>
                </c:pt>
                <c:pt idx="15096">
                  <c:v>70.144000000070093</c:v>
                </c:pt>
                <c:pt idx="15097">
                  <c:v>70.152000000070203</c:v>
                </c:pt>
                <c:pt idx="15098">
                  <c:v>70.160000000070198</c:v>
                </c:pt>
                <c:pt idx="15099">
                  <c:v>70.168000000070208</c:v>
                </c:pt>
                <c:pt idx="15100">
                  <c:v>70.176000000070189</c:v>
                </c:pt>
                <c:pt idx="15101">
                  <c:v>70.184000000070199</c:v>
                </c:pt>
                <c:pt idx="15102">
                  <c:v>70.192000000070195</c:v>
                </c:pt>
                <c:pt idx="15103">
                  <c:v>70.200000000070204</c:v>
                </c:pt>
                <c:pt idx="15104">
                  <c:v>70.2080000000702</c:v>
                </c:pt>
                <c:pt idx="15105">
                  <c:v>70.216000000070196</c:v>
                </c:pt>
                <c:pt idx="15106">
                  <c:v>70.224000000070205</c:v>
                </c:pt>
                <c:pt idx="15107">
                  <c:v>70.232000000070201</c:v>
                </c:pt>
                <c:pt idx="15108">
                  <c:v>70.240000000070211</c:v>
                </c:pt>
                <c:pt idx="15109">
                  <c:v>70.248000000070192</c:v>
                </c:pt>
                <c:pt idx="15110">
                  <c:v>70.256000000070301</c:v>
                </c:pt>
                <c:pt idx="15111">
                  <c:v>70.264000000070297</c:v>
                </c:pt>
                <c:pt idx="15112">
                  <c:v>70.272000000070307</c:v>
                </c:pt>
                <c:pt idx="15113">
                  <c:v>70.280000000070302</c:v>
                </c:pt>
                <c:pt idx="15114">
                  <c:v>70.288000000070298</c:v>
                </c:pt>
                <c:pt idx="15115">
                  <c:v>70.296000000070308</c:v>
                </c:pt>
                <c:pt idx="15116">
                  <c:v>70.304000000070303</c:v>
                </c:pt>
                <c:pt idx="15117">
                  <c:v>70.312000000070299</c:v>
                </c:pt>
                <c:pt idx="15118">
                  <c:v>70.320000000070294</c:v>
                </c:pt>
                <c:pt idx="15119">
                  <c:v>70.328000000070304</c:v>
                </c:pt>
                <c:pt idx="15120">
                  <c:v>70.3360000000703</c:v>
                </c:pt>
                <c:pt idx="15121">
                  <c:v>70.344000000070295</c:v>
                </c:pt>
                <c:pt idx="15122">
                  <c:v>70.352000000070404</c:v>
                </c:pt>
                <c:pt idx="15123">
                  <c:v>70.3600000000704</c:v>
                </c:pt>
                <c:pt idx="15124">
                  <c:v>70.368000000070396</c:v>
                </c:pt>
                <c:pt idx="15125">
                  <c:v>70.376000000070391</c:v>
                </c:pt>
                <c:pt idx="15126">
                  <c:v>70.384000000070401</c:v>
                </c:pt>
                <c:pt idx="15127">
                  <c:v>70.392000000070396</c:v>
                </c:pt>
                <c:pt idx="15128">
                  <c:v>70.400000000070406</c:v>
                </c:pt>
                <c:pt idx="15129">
                  <c:v>70.408000000070402</c:v>
                </c:pt>
                <c:pt idx="15130">
                  <c:v>70.416000000070397</c:v>
                </c:pt>
                <c:pt idx="15131">
                  <c:v>70.424000000070407</c:v>
                </c:pt>
                <c:pt idx="15132">
                  <c:v>70.432000000070403</c:v>
                </c:pt>
                <c:pt idx="15133">
                  <c:v>70.440000000070398</c:v>
                </c:pt>
                <c:pt idx="15134">
                  <c:v>70.448000000070394</c:v>
                </c:pt>
                <c:pt idx="15135">
                  <c:v>70.456000000070503</c:v>
                </c:pt>
                <c:pt idx="15136">
                  <c:v>70.464000000070499</c:v>
                </c:pt>
                <c:pt idx="15137">
                  <c:v>70.472000000070508</c:v>
                </c:pt>
                <c:pt idx="15138">
                  <c:v>70.480000000070504</c:v>
                </c:pt>
                <c:pt idx="15139">
                  <c:v>70.4880000000705</c:v>
                </c:pt>
                <c:pt idx="15140">
                  <c:v>70.496000000070495</c:v>
                </c:pt>
                <c:pt idx="15141">
                  <c:v>70.504000000070491</c:v>
                </c:pt>
                <c:pt idx="15142">
                  <c:v>70.512000000070501</c:v>
                </c:pt>
                <c:pt idx="15143">
                  <c:v>70.520000000070496</c:v>
                </c:pt>
                <c:pt idx="15144">
                  <c:v>70.528000000070506</c:v>
                </c:pt>
                <c:pt idx="15145">
                  <c:v>70.536000000070501</c:v>
                </c:pt>
                <c:pt idx="15146">
                  <c:v>70.544000000070497</c:v>
                </c:pt>
                <c:pt idx="15147">
                  <c:v>70.552000000070606</c:v>
                </c:pt>
                <c:pt idx="15148">
                  <c:v>70.560000000070588</c:v>
                </c:pt>
                <c:pt idx="15149">
                  <c:v>70.568000000070597</c:v>
                </c:pt>
                <c:pt idx="15150">
                  <c:v>70.576000000070593</c:v>
                </c:pt>
                <c:pt idx="15151">
                  <c:v>70.584000000070603</c:v>
                </c:pt>
                <c:pt idx="15152">
                  <c:v>70.592000000070598</c:v>
                </c:pt>
                <c:pt idx="15153">
                  <c:v>70.600000000070608</c:v>
                </c:pt>
                <c:pt idx="15154">
                  <c:v>70.608000000070604</c:v>
                </c:pt>
                <c:pt idx="15155">
                  <c:v>70.616000000070599</c:v>
                </c:pt>
                <c:pt idx="15156">
                  <c:v>70.624000000070609</c:v>
                </c:pt>
                <c:pt idx="15157">
                  <c:v>70.63200000007059</c:v>
                </c:pt>
                <c:pt idx="15158">
                  <c:v>70.6400000000706</c:v>
                </c:pt>
                <c:pt idx="15159">
                  <c:v>70.648000000070596</c:v>
                </c:pt>
                <c:pt idx="15160">
                  <c:v>70.656000000070705</c:v>
                </c:pt>
                <c:pt idx="15161">
                  <c:v>70.6640000000707</c:v>
                </c:pt>
                <c:pt idx="15162">
                  <c:v>70.67200000007071</c:v>
                </c:pt>
                <c:pt idx="15163">
                  <c:v>70.680000000070706</c:v>
                </c:pt>
                <c:pt idx="15164">
                  <c:v>70.688000000070701</c:v>
                </c:pt>
                <c:pt idx="15165">
                  <c:v>70.696000000070697</c:v>
                </c:pt>
                <c:pt idx="15166">
                  <c:v>70.704000000070693</c:v>
                </c:pt>
                <c:pt idx="15167">
                  <c:v>70.712000000070702</c:v>
                </c:pt>
                <c:pt idx="15168">
                  <c:v>70.720000000070698</c:v>
                </c:pt>
                <c:pt idx="15169">
                  <c:v>70.728000000070708</c:v>
                </c:pt>
                <c:pt idx="15170">
                  <c:v>70.736000000070703</c:v>
                </c:pt>
                <c:pt idx="15171">
                  <c:v>70.744000000070699</c:v>
                </c:pt>
                <c:pt idx="15172">
                  <c:v>70.752000000070794</c:v>
                </c:pt>
                <c:pt idx="15173">
                  <c:v>70.760000000070789</c:v>
                </c:pt>
                <c:pt idx="15174">
                  <c:v>70.768000000070799</c:v>
                </c:pt>
                <c:pt idx="15175">
                  <c:v>70.776000000070795</c:v>
                </c:pt>
                <c:pt idx="15176">
                  <c:v>70.784000000070805</c:v>
                </c:pt>
                <c:pt idx="15177">
                  <c:v>70.7920000000708</c:v>
                </c:pt>
                <c:pt idx="15178">
                  <c:v>70.80000000007081</c:v>
                </c:pt>
                <c:pt idx="15179">
                  <c:v>70.808000000070805</c:v>
                </c:pt>
                <c:pt idx="15180">
                  <c:v>70.816000000070801</c:v>
                </c:pt>
                <c:pt idx="15181">
                  <c:v>70.824000000070797</c:v>
                </c:pt>
                <c:pt idx="15182">
                  <c:v>70.832000000070792</c:v>
                </c:pt>
                <c:pt idx="15183">
                  <c:v>70.840000000070802</c:v>
                </c:pt>
                <c:pt idx="15184">
                  <c:v>70.848000000070797</c:v>
                </c:pt>
                <c:pt idx="15185">
                  <c:v>70.856000000070907</c:v>
                </c:pt>
                <c:pt idx="15186">
                  <c:v>70.864000000070902</c:v>
                </c:pt>
                <c:pt idx="15187">
                  <c:v>70.872000000070912</c:v>
                </c:pt>
                <c:pt idx="15188">
                  <c:v>70.880000000070893</c:v>
                </c:pt>
                <c:pt idx="15189">
                  <c:v>70.888000000070889</c:v>
                </c:pt>
                <c:pt idx="15190">
                  <c:v>70.896000000070899</c:v>
                </c:pt>
                <c:pt idx="15191">
                  <c:v>70.904000000070894</c:v>
                </c:pt>
                <c:pt idx="15192">
                  <c:v>70.912000000070904</c:v>
                </c:pt>
                <c:pt idx="15193">
                  <c:v>70.9200000000709</c:v>
                </c:pt>
                <c:pt idx="15194">
                  <c:v>70.928000000070909</c:v>
                </c:pt>
                <c:pt idx="15195">
                  <c:v>70.936000000070905</c:v>
                </c:pt>
                <c:pt idx="15196">
                  <c:v>70.944000000070901</c:v>
                </c:pt>
                <c:pt idx="15197">
                  <c:v>70.952000000070996</c:v>
                </c:pt>
                <c:pt idx="15198">
                  <c:v>70.960000000070991</c:v>
                </c:pt>
                <c:pt idx="15199">
                  <c:v>70.968000000071001</c:v>
                </c:pt>
                <c:pt idx="15200">
                  <c:v>70.976000000070997</c:v>
                </c:pt>
                <c:pt idx="15201">
                  <c:v>70.984000000071006</c:v>
                </c:pt>
                <c:pt idx="15202">
                  <c:v>70.992000000071002</c:v>
                </c:pt>
                <c:pt idx="15203">
                  <c:v>71.000000000071012</c:v>
                </c:pt>
                <c:pt idx="15204">
                  <c:v>71.008000000071007</c:v>
                </c:pt>
                <c:pt idx="15205">
                  <c:v>71.016000000070989</c:v>
                </c:pt>
                <c:pt idx="15206">
                  <c:v>71.024000000070998</c:v>
                </c:pt>
                <c:pt idx="15207">
                  <c:v>71.032000000070994</c:v>
                </c:pt>
                <c:pt idx="15208">
                  <c:v>71.040000000071004</c:v>
                </c:pt>
                <c:pt idx="15209">
                  <c:v>71.048000000070999</c:v>
                </c:pt>
                <c:pt idx="15210">
                  <c:v>71.056000000071109</c:v>
                </c:pt>
                <c:pt idx="15211">
                  <c:v>71.064000000071104</c:v>
                </c:pt>
                <c:pt idx="15212">
                  <c:v>71.0720000000711</c:v>
                </c:pt>
                <c:pt idx="15213">
                  <c:v>71.080000000071095</c:v>
                </c:pt>
                <c:pt idx="15214">
                  <c:v>71.088000000071091</c:v>
                </c:pt>
                <c:pt idx="15215">
                  <c:v>71.096000000071101</c:v>
                </c:pt>
                <c:pt idx="15216">
                  <c:v>71.104000000071096</c:v>
                </c:pt>
                <c:pt idx="15217">
                  <c:v>71.112000000071106</c:v>
                </c:pt>
                <c:pt idx="15218">
                  <c:v>71.120000000071101</c:v>
                </c:pt>
                <c:pt idx="15219">
                  <c:v>71.128000000071111</c:v>
                </c:pt>
                <c:pt idx="15220">
                  <c:v>71.136000000071107</c:v>
                </c:pt>
                <c:pt idx="15221">
                  <c:v>71.144000000071088</c:v>
                </c:pt>
                <c:pt idx="15222">
                  <c:v>71.152000000071197</c:v>
                </c:pt>
                <c:pt idx="15223">
                  <c:v>71.160000000071193</c:v>
                </c:pt>
                <c:pt idx="15224">
                  <c:v>71.168000000071203</c:v>
                </c:pt>
                <c:pt idx="15225">
                  <c:v>71.176000000071198</c:v>
                </c:pt>
                <c:pt idx="15226">
                  <c:v>71.184000000071208</c:v>
                </c:pt>
                <c:pt idx="15227">
                  <c:v>71.192000000071204</c:v>
                </c:pt>
                <c:pt idx="15228">
                  <c:v>71.200000000071213</c:v>
                </c:pt>
                <c:pt idx="15229">
                  <c:v>71.208000000071195</c:v>
                </c:pt>
                <c:pt idx="15230">
                  <c:v>71.21600000007119</c:v>
                </c:pt>
                <c:pt idx="15231">
                  <c:v>71.2240000000712</c:v>
                </c:pt>
                <c:pt idx="15232">
                  <c:v>71.232000000071196</c:v>
                </c:pt>
                <c:pt idx="15233">
                  <c:v>71.240000000071205</c:v>
                </c:pt>
                <c:pt idx="15234">
                  <c:v>71.248000000071201</c:v>
                </c:pt>
                <c:pt idx="15235">
                  <c:v>71.25600000007131</c:v>
                </c:pt>
                <c:pt idx="15236">
                  <c:v>71.264000000071292</c:v>
                </c:pt>
                <c:pt idx="15237">
                  <c:v>71.272000000071301</c:v>
                </c:pt>
                <c:pt idx="15238">
                  <c:v>71.280000000071297</c:v>
                </c:pt>
                <c:pt idx="15239">
                  <c:v>71.288000000071293</c:v>
                </c:pt>
                <c:pt idx="15240">
                  <c:v>71.296000000071302</c:v>
                </c:pt>
                <c:pt idx="15241">
                  <c:v>71.304000000071298</c:v>
                </c:pt>
                <c:pt idx="15242">
                  <c:v>71.312000000071308</c:v>
                </c:pt>
                <c:pt idx="15243">
                  <c:v>71.320000000071303</c:v>
                </c:pt>
                <c:pt idx="15244">
                  <c:v>71.328000000071313</c:v>
                </c:pt>
                <c:pt idx="15245">
                  <c:v>71.336000000071294</c:v>
                </c:pt>
                <c:pt idx="15246">
                  <c:v>71.34400000007129</c:v>
                </c:pt>
                <c:pt idx="15247">
                  <c:v>71.352000000071399</c:v>
                </c:pt>
                <c:pt idx="15248">
                  <c:v>71.360000000071395</c:v>
                </c:pt>
                <c:pt idx="15249">
                  <c:v>71.368000000071405</c:v>
                </c:pt>
                <c:pt idx="15250">
                  <c:v>71.3760000000714</c:v>
                </c:pt>
                <c:pt idx="15251">
                  <c:v>71.38400000007141</c:v>
                </c:pt>
                <c:pt idx="15252">
                  <c:v>71.392000000071391</c:v>
                </c:pt>
                <c:pt idx="15253">
                  <c:v>71.400000000071401</c:v>
                </c:pt>
                <c:pt idx="15254">
                  <c:v>71.408000000071397</c:v>
                </c:pt>
                <c:pt idx="15255">
                  <c:v>71.416000000071392</c:v>
                </c:pt>
                <c:pt idx="15256">
                  <c:v>71.424000000071402</c:v>
                </c:pt>
                <c:pt idx="15257">
                  <c:v>71.432000000071397</c:v>
                </c:pt>
                <c:pt idx="15258">
                  <c:v>71.440000000071407</c:v>
                </c:pt>
                <c:pt idx="15259">
                  <c:v>71.448000000071403</c:v>
                </c:pt>
                <c:pt idx="15260">
                  <c:v>71.456000000071498</c:v>
                </c:pt>
                <c:pt idx="15261">
                  <c:v>71.464000000071493</c:v>
                </c:pt>
                <c:pt idx="15262">
                  <c:v>71.472000000071503</c:v>
                </c:pt>
                <c:pt idx="15263">
                  <c:v>71.480000000071499</c:v>
                </c:pt>
                <c:pt idx="15264">
                  <c:v>71.488000000071494</c:v>
                </c:pt>
                <c:pt idx="15265">
                  <c:v>71.496000000071504</c:v>
                </c:pt>
                <c:pt idx="15266">
                  <c:v>71.5040000000715</c:v>
                </c:pt>
                <c:pt idx="15267">
                  <c:v>71.512000000071509</c:v>
                </c:pt>
                <c:pt idx="15268">
                  <c:v>71.520000000071505</c:v>
                </c:pt>
                <c:pt idx="15269">
                  <c:v>71.528000000071501</c:v>
                </c:pt>
                <c:pt idx="15270">
                  <c:v>71.536000000071496</c:v>
                </c:pt>
                <c:pt idx="15271">
                  <c:v>71.544000000071492</c:v>
                </c:pt>
                <c:pt idx="15272">
                  <c:v>71.552000000071601</c:v>
                </c:pt>
                <c:pt idx="15273">
                  <c:v>71.560000000071597</c:v>
                </c:pt>
                <c:pt idx="15274">
                  <c:v>71.568000000071606</c:v>
                </c:pt>
                <c:pt idx="15275">
                  <c:v>71.576000000071602</c:v>
                </c:pt>
                <c:pt idx="15276">
                  <c:v>71.584000000071597</c:v>
                </c:pt>
                <c:pt idx="15277">
                  <c:v>71.592000000071593</c:v>
                </c:pt>
                <c:pt idx="15278">
                  <c:v>71.600000000071603</c:v>
                </c:pt>
                <c:pt idx="15279">
                  <c:v>71.608000000071598</c:v>
                </c:pt>
                <c:pt idx="15280">
                  <c:v>71.616000000071594</c:v>
                </c:pt>
                <c:pt idx="15281">
                  <c:v>71.624000000071604</c:v>
                </c:pt>
                <c:pt idx="15282">
                  <c:v>71.632000000071599</c:v>
                </c:pt>
                <c:pt idx="15283">
                  <c:v>71.640000000071609</c:v>
                </c:pt>
                <c:pt idx="15284">
                  <c:v>71.648000000071605</c:v>
                </c:pt>
                <c:pt idx="15285">
                  <c:v>71.6560000000717</c:v>
                </c:pt>
                <c:pt idx="15286">
                  <c:v>71.664000000071695</c:v>
                </c:pt>
                <c:pt idx="15287">
                  <c:v>71.672000000071705</c:v>
                </c:pt>
                <c:pt idx="15288">
                  <c:v>71.680000000071701</c:v>
                </c:pt>
                <c:pt idx="15289">
                  <c:v>71.688000000071696</c:v>
                </c:pt>
                <c:pt idx="15290">
                  <c:v>71.696000000071706</c:v>
                </c:pt>
                <c:pt idx="15291">
                  <c:v>71.704000000071701</c:v>
                </c:pt>
                <c:pt idx="15292">
                  <c:v>71.712000000071711</c:v>
                </c:pt>
                <c:pt idx="15293">
                  <c:v>71.720000000071693</c:v>
                </c:pt>
                <c:pt idx="15294">
                  <c:v>71.728000000071702</c:v>
                </c:pt>
                <c:pt idx="15295">
                  <c:v>71.736000000071698</c:v>
                </c:pt>
                <c:pt idx="15296">
                  <c:v>71.744000000071694</c:v>
                </c:pt>
                <c:pt idx="15297">
                  <c:v>71.752000000071803</c:v>
                </c:pt>
                <c:pt idx="15298">
                  <c:v>71.760000000071798</c:v>
                </c:pt>
                <c:pt idx="15299">
                  <c:v>71.768000000071808</c:v>
                </c:pt>
                <c:pt idx="15300">
                  <c:v>71.776000000071789</c:v>
                </c:pt>
                <c:pt idx="15301">
                  <c:v>71.784000000071799</c:v>
                </c:pt>
                <c:pt idx="15302">
                  <c:v>71.792000000071795</c:v>
                </c:pt>
                <c:pt idx="15303">
                  <c:v>71.800000000071805</c:v>
                </c:pt>
                <c:pt idx="15304">
                  <c:v>71.8080000000718</c:v>
                </c:pt>
                <c:pt idx="15305">
                  <c:v>71.816000000071796</c:v>
                </c:pt>
                <c:pt idx="15306">
                  <c:v>71.824000000071806</c:v>
                </c:pt>
                <c:pt idx="15307">
                  <c:v>71.832000000071801</c:v>
                </c:pt>
                <c:pt idx="15308">
                  <c:v>71.840000000071811</c:v>
                </c:pt>
                <c:pt idx="15309">
                  <c:v>71.848000000071792</c:v>
                </c:pt>
                <c:pt idx="15310">
                  <c:v>71.856000000071901</c:v>
                </c:pt>
                <c:pt idx="15311">
                  <c:v>71.864000000071897</c:v>
                </c:pt>
                <c:pt idx="15312">
                  <c:v>71.872000000071907</c:v>
                </c:pt>
                <c:pt idx="15313">
                  <c:v>71.880000000071902</c:v>
                </c:pt>
                <c:pt idx="15314">
                  <c:v>71.888000000071898</c:v>
                </c:pt>
                <c:pt idx="15315">
                  <c:v>71.896000000071908</c:v>
                </c:pt>
                <c:pt idx="15316">
                  <c:v>71.904000000071903</c:v>
                </c:pt>
                <c:pt idx="15317">
                  <c:v>71.912000000071899</c:v>
                </c:pt>
                <c:pt idx="15318">
                  <c:v>71.920000000071894</c:v>
                </c:pt>
                <c:pt idx="15319">
                  <c:v>71.928000000071904</c:v>
                </c:pt>
                <c:pt idx="15320">
                  <c:v>71.9360000000719</c:v>
                </c:pt>
                <c:pt idx="15321">
                  <c:v>71.944000000071895</c:v>
                </c:pt>
                <c:pt idx="15322">
                  <c:v>71.952000000072005</c:v>
                </c:pt>
                <c:pt idx="15323">
                  <c:v>71.960000000072</c:v>
                </c:pt>
                <c:pt idx="15324">
                  <c:v>71.968000000071996</c:v>
                </c:pt>
                <c:pt idx="15325">
                  <c:v>71.976000000071991</c:v>
                </c:pt>
                <c:pt idx="15326">
                  <c:v>71.984000000072001</c:v>
                </c:pt>
                <c:pt idx="15327">
                  <c:v>71.992000000071997</c:v>
                </c:pt>
                <c:pt idx="15328">
                  <c:v>72.000000000072006</c:v>
                </c:pt>
                <c:pt idx="15329">
                  <c:v>72.008000000072002</c:v>
                </c:pt>
                <c:pt idx="15330">
                  <c:v>72.016000000071998</c:v>
                </c:pt>
                <c:pt idx="15331">
                  <c:v>72.024000000072007</c:v>
                </c:pt>
                <c:pt idx="15332">
                  <c:v>72.032000000072003</c:v>
                </c:pt>
                <c:pt idx="15333">
                  <c:v>72.040000000071998</c:v>
                </c:pt>
                <c:pt idx="15334">
                  <c:v>72.048000000071994</c:v>
                </c:pt>
                <c:pt idx="15335">
                  <c:v>72.056000000072103</c:v>
                </c:pt>
                <c:pt idx="15336">
                  <c:v>72.064000000072099</c:v>
                </c:pt>
                <c:pt idx="15337">
                  <c:v>72.072000000072109</c:v>
                </c:pt>
                <c:pt idx="15338">
                  <c:v>72.080000000072104</c:v>
                </c:pt>
                <c:pt idx="15339">
                  <c:v>72.0880000000721</c:v>
                </c:pt>
                <c:pt idx="15340">
                  <c:v>72.09600000007211</c:v>
                </c:pt>
                <c:pt idx="15341">
                  <c:v>72.104000000072091</c:v>
                </c:pt>
                <c:pt idx="15342">
                  <c:v>72.112000000072101</c:v>
                </c:pt>
                <c:pt idx="15343">
                  <c:v>72.120000000072096</c:v>
                </c:pt>
                <c:pt idx="15344">
                  <c:v>72.128000000072106</c:v>
                </c:pt>
                <c:pt idx="15345">
                  <c:v>72.136000000072102</c:v>
                </c:pt>
                <c:pt idx="15346">
                  <c:v>72.144000000072097</c:v>
                </c:pt>
                <c:pt idx="15347">
                  <c:v>72.152000000072206</c:v>
                </c:pt>
                <c:pt idx="15348">
                  <c:v>72.160000000072188</c:v>
                </c:pt>
                <c:pt idx="15349">
                  <c:v>72.168000000072198</c:v>
                </c:pt>
                <c:pt idx="15350">
                  <c:v>72.176000000072193</c:v>
                </c:pt>
                <c:pt idx="15351">
                  <c:v>72.184000000072203</c:v>
                </c:pt>
                <c:pt idx="15352">
                  <c:v>72.192000000072198</c:v>
                </c:pt>
                <c:pt idx="15353">
                  <c:v>72.200000000072208</c:v>
                </c:pt>
                <c:pt idx="15354">
                  <c:v>72.208000000072204</c:v>
                </c:pt>
                <c:pt idx="15355">
                  <c:v>72.216000000072199</c:v>
                </c:pt>
                <c:pt idx="15356">
                  <c:v>72.224000000072209</c:v>
                </c:pt>
                <c:pt idx="15357">
                  <c:v>72.23200000007219</c:v>
                </c:pt>
                <c:pt idx="15358">
                  <c:v>72.2400000000722</c:v>
                </c:pt>
                <c:pt idx="15359">
                  <c:v>72.248000000072196</c:v>
                </c:pt>
                <c:pt idx="15360">
                  <c:v>72.256000000072305</c:v>
                </c:pt>
                <c:pt idx="15361">
                  <c:v>72.264000000072301</c:v>
                </c:pt>
                <c:pt idx="15362">
                  <c:v>72.27200000007231</c:v>
                </c:pt>
                <c:pt idx="15363">
                  <c:v>72.280000000072306</c:v>
                </c:pt>
                <c:pt idx="15364">
                  <c:v>72.288000000072287</c:v>
                </c:pt>
                <c:pt idx="15365">
                  <c:v>72.296000000072297</c:v>
                </c:pt>
                <c:pt idx="15366">
                  <c:v>72.304000000072293</c:v>
                </c:pt>
                <c:pt idx="15367">
                  <c:v>72.312000000072302</c:v>
                </c:pt>
                <c:pt idx="15368">
                  <c:v>72.320000000072298</c:v>
                </c:pt>
                <c:pt idx="15369">
                  <c:v>72.328000000072308</c:v>
                </c:pt>
                <c:pt idx="15370">
                  <c:v>72.336000000072303</c:v>
                </c:pt>
                <c:pt idx="15371">
                  <c:v>72.344000000072299</c:v>
                </c:pt>
                <c:pt idx="15372">
                  <c:v>72.352000000072394</c:v>
                </c:pt>
                <c:pt idx="15373">
                  <c:v>72.36000000007239</c:v>
                </c:pt>
                <c:pt idx="15374">
                  <c:v>72.368000000072399</c:v>
                </c:pt>
                <c:pt idx="15375">
                  <c:v>72.376000000072395</c:v>
                </c:pt>
                <c:pt idx="15376">
                  <c:v>72.384000000072405</c:v>
                </c:pt>
                <c:pt idx="15377">
                  <c:v>72.3920000000724</c:v>
                </c:pt>
                <c:pt idx="15378">
                  <c:v>72.40000000007241</c:v>
                </c:pt>
                <c:pt idx="15379">
                  <c:v>72.408000000072406</c:v>
                </c:pt>
                <c:pt idx="15380">
                  <c:v>72.416000000072401</c:v>
                </c:pt>
                <c:pt idx="15381">
                  <c:v>72.424000000072397</c:v>
                </c:pt>
                <c:pt idx="15382">
                  <c:v>72.432000000072392</c:v>
                </c:pt>
                <c:pt idx="15383">
                  <c:v>72.440000000072402</c:v>
                </c:pt>
                <c:pt idx="15384">
                  <c:v>72.448000000072398</c:v>
                </c:pt>
                <c:pt idx="15385">
                  <c:v>72.456000000072507</c:v>
                </c:pt>
                <c:pt idx="15386">
                  <c:v>72.464000000072502</c:v>
                </c:pt>
                <c:pt idx="15387">
                  <c:v>72.472000000072512</c:v>
                </c:pt>
                <c:pt idx="15388">
                  <c:v>72.480000000072494</c:v>
                </c:pt>
                <c:pt idx="15389">
                  <c:v>72.488000000072489</c:v>
                </c:pt>
                <c:pt idx="15390">
                  <c:v>72.496000000072499</c:v>
                </c:pt>
                <c:pt idx="15391">
                  <c:v>72.504000000072494</c:v>
                </c:pt>
                <c:pt idx="15392">
                  <c:v>72.512000000072504</c:v>
                </c:pt>
                <c:pt idx="15393">
                  <c:v>72.5200000000725</c:v>
                </c:pt>
                <c:pt idx="15394">
                  <c:v>72.52800000007251</c:v>
                </c:pt>
                <c:pt idx="15395">
                  <c:v>72.536000000072505</c:v>
                </c:pt>
                <c:pt idx="15396">
                  <c:v>72.544000000072501</c:v>
                </c:pt>
                <c:pt idx="15397">
                  <c:v>72.552000000072596</c:v>
                </c:pt>
                <c:pt idx="15398">
                  <c:v>72.560000000072591</c:v>
                </c:pt>
                <c:pt idx="15399">
                  <c:v>72.568000000072601</c:v>
                </c:pt>
                <c:pt idx="15400">
                  <c:v>72.576000000072597</c:v>
                </c:pt>
                <c:pt idx="15401">
                  <c:v>72.584000000072606</c:v>
                </c:pt>
                <c:pt idx="15402">
                  <c:v>72.592000000072602</c:v>
                </c:pt>
                <c:pt idx="15403">
                  <c:v>72.600000000072612</c:v>
                </c:pt>
                <c:pt idx="15404">
                  <c:v>72.608000000072607</c:v>
                </c:pt>
                <c:pt idx="15405">
                  <c:v>72.616000000072589</c:v>
                </c:pt>
                <c:pt idx="15406">
                  <c:v>72.624000000072598</c:v>
                </c:pt>
                <c:pt idx="15407">
                  <c:v>72.632000000072594</c:v>
                </c:pt>
                <c:pt idx="15408">
                  <c:v>72.640000000072604</c:v>
                </c:pt>
                <c:pt idx="15409">
                  <c:v>72.648000000072599</c:v>
                </c:pt>
                <c:pt idx="15410">
                  <c:v>72.656000000072709</c:v>
                </c:pt>
                <c:pt idx="15411">
                  <c:v>72.664000000072704</c:v>
                </c:pt>
                <c:pt idx="15412">
                  <c:v>72.6720000000727</c:v>
                </c:pt>
                <c:pt idx="15413">
                  <c:v>72.680000000072695</c:v>
                </c:pt>
                <c:pt idx="15414">
                  <c:v>72.688000000072691</c:v>
                </c:pt>
                <c:pt idx="15415">
                  <c:v>72.696000000072701</c:v>
                </c:pt>
                <c:pt idx="15416">
                  <c:v>72.704000000072696</c:v>
                </c:pt>
                <c:pt idx="15417">
                  <c:v>72.712000000072706</c:v>
                </c:pt>
                <c:pt idx="15418">
                  <c:v>72.720000000072702</c:v>
                </c:pt>
                <c:pt idx="15419">
                  <c:v>72.728000000072711</c:v>
                </c:pt>
                <c:pt idx="15420">
                  <c:v>72.736000000072707</c:v>
                </c:pt>
                <c:pt idx="15421">
                  <c:v>72.744000000072688</c:v>
                </c:pt>
                <c:pt idx="15422">
                  <c:v>72.752000000072798</c:v>
                </c:pt>
                <c:pt idx="15423">
                  <c:v>72.760000000072793</c:v>
                </c:pt>
                <c:pt idx="15424">
                  <c:v>72.768000000072803</c:v>
                </c:pt>
                <c:pt idx="15425">
                  <c:v>72.776000000072798</c:v>
                </c:pt>
                <c:pt idx="15426">
                  <c:v>72.784000000072808</c:v>
                </c:pt>
                <c:pt idx="15427">
                  <c:v>72.792000000072804</c:v>
                </c:pt>
                <c:pt idx="15428">
                  <c:v>72.800000000072799</c:v>
                </c:pt>
                <c:pt idx="15429">
                  <c:v>72.808000000072795</c:v>
                </c:pt>
                <c:pt idx="15430">
                  <c:v>72.81600000007279</c:v>
                </c:pt>
                <c:pt idx="15431">
                  <c:v>72.8240000000728</c:v>
                </c:pt>
                <c:pt idx="15432">
                  <c:v>72.832000000072796</c:v>
                </c:pt>
                <c:pt idx="15433">
                  <c:v>72.840000000072806</c:v>
                </c:pt>
                <c:pt idx="15434">
                  <c:v>72.848000000072801</c:v>
                </c:pt>
                <c:pt idx="15435">
                  <c:v>72.85600000007291</c:v>
                </c:pt>
                <c:pt idx="15436">
                  <c:v>72.864000000072892</c:v>
                </c:pt>
                <c:pt idx="15437">
                  <c:v>72.872000000072902</c:v>
                </c:pt>
                <c:pt idx="15438">
                  <c:v>72.880000000072897</c:v>
                </c:pt>
                <c:pt idx="15439">
                  <c:v>72.888000000072893</c:v>
                </c:pt>
                <c:pt idx="15440">
                  <c:v>72.896000000072902</c:v>
                </c:pt>
                <c:pt idx="15441">
                  <c:v>72.904000000072898</c:v>
                </c:pt>
                <c:pt idx="15442">
                  <c:v>72.912000000072908</c:v>
                </c:pt>
                <c:pt idx="15443">
                  <c:v>72.920000000072903</c:v>
                </c:pt>
                <c:pt idx="15444">
                  <c:v>72.928000000072913</c:v>
                </c:pt>
                <c:pt idx="15445">
                  <c:v>72.936000000072895</c:v>
                </c:pt>
                <c:pt idx="15446">
                  <c:v>72.94400000007289</c:v>
                </c:pt>
                <c:pt idx="15447">
                  <c:v>72.952000000072999</c:v>
                </c:pt>
                <c:pt idx="15448">
                  <c:v>72.960000000072995</c:v>
                </c:pt>
                <c:pt idx="15449">
                  <c:v>72.968000000073005</c:v>
                </c:pt>
                <c:pt idx="15450">
                  <c:v>72.976000000073</c:v>
                </c:pt>
                <c:pt idx="15451">
                  <c:v>72.98400000007301</c:v>
                </c:pt>
                <c:pt idx="15452">
                  <c:v>72.992000000073006</c:v>
                </c:pt>
                <c:pt idx="15453">
                  <c:v>73.000000000073001</c:v>
                </c:pt>
                <c:pt idx="15454">
                  <c:v>73.008000000072997</c:v>
                </c:pt>
                <c:pt idx="15455">
                  <c:v>73.016000000072992</c:v>
                </c:pt>
                <c:pt idx="15456">
                  <c:v>73.024000000073002</c:v>
                </c:pt>
                <c:pt idx="15457">
                  <c:v>73.032000000072998</c:v>
                </c:pt>
                <c:pt idx="15458">
                  <c:v>73.040000000073007</c:v>
                </c:pt>
                <c:pt idx="15459">
                  <c:v>73.048000000073003</c:v>
                </c:pt>
                <c:pt idx="15460">
                  <c:v>73.056000000073098</c:v>
                </c:pt>
                <c:pt idx="15461">
                  <c:v>73.064000000073094</c:v>
                </c:pt>
                <c:pt idx="15462">
                  <c:v>73.072000000073103</c:v>
                </c:pt>
                <c:pt idx="15463">
                  <c:v>73.080000000073099</c:v>
                </c:pt>
                <c:pt idx="15464">
                  <c:v>73.088000000073094</c:v>
                </c:pt>
                <c:pt idx="15465">
                  <c:v>73.096000000073104</c:v>
                </c:pt>
                <c:pt idx="15466">
                  <c:v>73.1040000000731</c:v>
                </c:pt>
                <c:pt idx="15467">
                  <c:v>73.11200000007311</c:v>
                </c:pt>
                <c:pt idx="15468">
                  <c:v>73.120000000073105</c:v>
                </c:pt>
                <c:pt idx="15469">
                  <c:v>73.128000000073101</c:v>
                </c:pt>
                <c:pt idx="15470">
                  <c:v>73.136000000073096</c:v>
                </c:pt>
                <c:pt idx="15471">
                  <c:v>73.144000000073092</c:v>
                </c:pt>
                <c:pt idx="15472">
                  <c:v>73.152000000073201</c:v>
                </c:pt>
                <c:pt idx="15473">
                  <c:v>73.160000000073197</c:v>
                </c:pt>
                <c:pt idx="15474">
                  <c:v>73.168000000073206</c:v>
                </c:pt>
                <c:pt idx="15475">
                  <c:v>73.176000000073202</c:v>
                </c:pt>
                <c:pt idx="15476">
                  <c:v>73.184000000073198</c:v>
                </c:pt>
                <c:pt idx="15477">
                  <c:v>73.192000000073193</c:v>
                </c:pt>
                <c:pt idx="15478">
                  <c:v>73.200000000073203</c:v>
                </c:pt>
                <c:pt idx="15479">
                  <c:v>73.208000000073199</c:v>
                </c:pt>
                <c:pt idx="15480">
                  <c:v>73.216000000073194</c:v>
                </c:pt>
                <c:pt idx="15481">
                  <c:v>73.224000000073204</c:v>
                </c:pt>
                <c:pt idx="15482">
                  <c:v>73.232000000073199</c:v>
                </c:pt>
                <c:pt idx="15483">
                  <c:v>73.240000000073209</c:v>
                </c:pt>
                <c:pt idx="15484">
                  <c:v>73.248000000073205</c:v>
                </c:pt>
                <c:pt idx="15485">
                  <c:v>73.2560000000733</c:v>
                </c:pt>
                <c:pt idx="15486">
                  <c:v>73.264000000073295</c:v>
                </c:pt>
                <c:pt idx="15487">
                  <c:v>73.272000000073305</c:v>
                </c:pt>
                <c:pt idx="15488">
                  <c:v>73.280000000073301</c:v>
                </c:pt>
                <c:pt idx="15489">
                  <c:v>73.288000000073296</c:v>
                </c:pt>
                <c:pt idx="15490">
                  <c:v>73.296000000073306</c:v>
                </c:pt>
                <c:pt idx="15491">
                  <c:v>73.304000000073302</c:v>
                </c:pt>
                <c:pt idx="15492">
                  <c:v>73.312000000073311</c:v>
                </c:pt>
                <c:pt idx="15493">
                  <c:v>73.320000000073293</c:v>
                </c:pt>
                <c:pt idx="15494">
                  <c:v>73.328000000073303</c:v>
                </c:pt>
                <c:pt idx="15495">
                  <c:v>73.336000000073298</c:v>
                </c:pt>
                <c:pt idx="15496">
                  <c:v>73.344000000073294</c:v>
                </c:pt>
                <c:pt idx="15497">
                  <c:v>73.352000000073403</c:v>
                </c:pt>
                <c:pt idx="15498">
                  <c:v>73.360000000073398</c:v>
                </c:pt>
                <c:pt idx="15499">
                  <c:v>73.368000000073408</c:v>
                </c:pt>
                <c:pt idx="15500">
                  <c:v>73.37600000007339</c:v>
                </c:pt>
                <c:pt idx="15501">
                  <c:v>73.384000000073399</c:v>
                </c:pt>
                <c:pt idx="15502">
                  <c:v>73.392000000073395</c:v>
                </c:pt>
                <c:pt idx="15503">
                  <c:v>73.400000000073405</c:v>
                </c:pt>
                <c:pt idx="15504">
                  <c:v>73.4080000000734</c:v>
                </c:pt>
                <c:pt idx="15505">
                  <c:v>73.416000000073396</c:v>
                </c:pt>
                <c:pt idx="15506">
                  <c:v>73.424000000073406</c:v>
                </c:pt>
                <c:pt idx="15507">
                  <c:v>73.432000000073401</c:v>
                </c:pt>
                <c:pt idx="15508">
                  <c:v>73.440000000073411</c:v>
                </c:pt>
                <c:pt idx="15509">
                  <c:v>73.448000000073392</c:v>
                </c:pt>
                <c:pt idx="15510">
                  <c:v>73.456000000073502</c:v>
                </c:pt>
                <c:pt idx="15511">
                  <c:v>73.464000000073497</c:v>
                </c:pt>
                <c:pt idx="15512">
                  <c:v>73.472000000073507</c:v>
                </c:pt>
                <c:pt idx="15513">
                  <c:v>73.480000000073503</c:v>
                </c:pt>
                <c:pt idx="15514">
                  <c:v>73.488000000073498</c:v>
                </c:pt>
                <c:pt idx="15515">
                  <c:v>73.496000000073508</c:v>
                </c:pt>
                <c:pt idx="15516">
                  <c:v>73.504000000073503</c:v>
                </c:pt>
                <c:pt idx="15517">
                  <c:v>73.512000000073499</c:v>
                </c:pt>
                <c:pt idx="15518">
                  <c:v>73.520000000073495</c:v>
                </c:pt>
                <c:pt idx="15519">
                  <c:v>73.528000000073504</c:v>
                </c:pt>
                <c:pt idx="15520">
                  <c:v>73.5360000000735</c:v>
                </c:pt>
                <c:pt idx="15521">
                  <c:v>73.544000000073495</c:v>
                </c:pt>
                <c:pt idx="15522">
                  <c:v>73.552000000073605</c:v>
                </c:pt>
                <c:pt idx="15523">
                  <c:v>73.5600000000736</c:v>
                </c:pt>
                <c:pt idx="15524">
                  <c:v>73.568000000073596</c:v>
                </c:pt>
                <c:pt idx="15525">
                  <c:v>73.576000000073591</c:v>
                </c:pt>
                <c:pt idx="15526">
                  <c:v>73.584000000073601</c:v>
                </c:pt>
                <c:pt idx="15527">
                  <c:v>73.592000000073597</c:v>
                </c:pt>
                <c:pt idx="15528">
                  <c:v>73.600000000073607</c:v>
                </c:pt>
                <c:pt idx="15529">
                  <c:v>73.608000000073602</c:v>
                </c:pt>
                <c:pt idx="15530">
                  <c:v>73.616000000073598</c:v>
                </c:pt>
                <c:pt idx="15531">
                  <c:v>73.624000000073607</c:v>
                </c:pt>
                <c:pt idx="15532">
                  <c:v>73.632000000073603</c:v>
                </c:pt>
                <c:pt idx="15533">
                  <c:v>73.640000000073599</c:v>
                </c:pt>
                <c:pt idx="15534">
                  <c:v>73.648000000073594</c:v>
                </c:pt>
                <c:pt idx="15535">
                  <c:v>73.656000000073703</c:v>
                </c:pt>
                <c:pt idx="15536">
                  <c:v>73.664000000073699</c:v>
                </c:pt>
                <c:pt idx="15537">
                  <c:v>73.672000000073709</c:v>
                </c:pt>
                <c:pt idx="15538">
                  <c:v>73.680000000073704</c:v>
                </c:pt>
                <c:pt idx="15539">
                  <c:v>73.6880000000737</c:v>
                </c:pt>
                <c:pt idx="15540">
                  <c:v>73.696000000073695</c:v>
                </c:pt>
                <c:pt idx="15541">
                  <c:v>73.704000000073691</c:v>
                </c:pt>
                <c:pt idx="15542">
                  <c:v>73.712000000073701</c:v>
                </c:pt>
                <c:pt idx="15543">
                  <c:v>73.720000000073696</c:v>
                </c:pt>
                <c:pt idx="15544">
                  <c:v>73.728000000073706</c:v>
                </c:pt>
                <c:pt idx="15545">
                  <c:v>73.736000000073702</c:v>
                </c:pt>
                <c:pt idx="15546">
                  <c:v>73.744000000073697</c:v>
                </c:pt>
                <c:pt idx="15547">
                  <c:v>73.752000000073807</c:v>
                </c:pt>
                <c:pt idx="15548">
                  <c:v>73.760000000073788</c:v>
                </c:pt>
                <c:pt idx="15549">
                  <c:v>73.768000000073798</c:v>
                </c:pt>
                <c:pt idx="15550">
                  <c:v>73.776000000073793</c:v>
                </c:pt>
                <c:pt idx="15551">
                  <c:v>73.784000000073803</c:v>
                </c:pt>
                <c:pt idx="15552">
                  <c:v>73.792000000073799</c:v>
                </c:pt>
                <c:pt idx="15553">
                  <c:v>73.800000000073808</c:v>
                </c:pt>
                <c:pt idx="15554">
                  <c:v>73.808000000073804</c:v>
                </c:pt>
                <c:pt idx="15555">
                  <c:v>73.816000000073799</c:v>
                </c:pt>
                <c:pt idx="15556">
                  <c:v>73.824000000073809</c:v>
                </c:pt>
                <c:pt idx="15557">
                  <c:v>73.832000000073791</c:v>
                </c:pt>
                <c:pt idx="15558">
                  <c:v>73.8400000000738</c:v>
                </c:pt>
                <c:pt idx="15559">
                  <c:v>73.848000000073796</c:v>
                </c:pt>
                <c:pt idx="15560">
                  <c:v>73.856000000073905</c:v>
                </c:pt>
                <c:pt idx="15561">
                  <c:v>73.864000000073901</c:v>
                </c:pt>
                <c:pt idx="15562">
                  <c:v>73.872000000073911</c:v>
                </c:pt>
                <c:pt idx="15563">
                  <c:v>73.880000000073906</c:v>
                </c:pt>
                <c:pt idx="15564">
                  <c:v>73.888000000073902</c:v>
                </c:pt>
                <c:pt idx="15565">
                  <c:v>73.896000000073897</c:v>
                </c:pt>
                <c:pt idx="15566">
                  <c:v>73.904000000073893</c:v>
                </c:pt>
                <c:pt idx="15567">
                  <c:v>73.912000000073903</c:v>
                </c:pt>
                <c:pt idx="15568">
                  <c:v>73.920000000073898</c:v>
                </c:pt>
                <c:pt idx="15569">
                  <c:v>73.928000000073908</c:v>
                </c:pt>
                <c:pt idx="15570">
                  <c:v>73.936000000073903</c:v>
                </c:pt>
                <c:pt idx="15571">
                  <c:v>73.944000000073899</c:v>
                </c:pt>
                <c:pt idx="15572">
                  <c:v>73.952000000073994</c:v>
                </c:pt>
                <c:pt idx="15573">
                  <c:v>73.96000000007399</c:v>
                </c:pt>
                <c:pt idx="15574">
                  <c:v>73.968000000073999</c:v>
                </c:pt>
                <c:pt idx="15575">
                  <c:v>73.976000000073995</c:v>
                </c:pt>
                <c:pt idx="15576">
                  <c:v>73.984000000074005</c:v>
                </c:pt>
                <c:pt idx="15577">
                  <c:v>73.992000000074</c:v>
                </c:pt>
                <c:pt idx="15578">
                  <c:v>74.00000000007401</c:v>
                </c:pt>
                <c:pt idx="15579">
                  <c:v>74.008000000074006</c:v>
                </c:pt>
                <c:pt idx="15580">
                  <c:v>74.016000000074001</c:v>
                </c:pt>
                <c:pt idx="15581">
                  <c:v>74.024000000073997</c:v>
                </c:pt>
                <c:pt idx="15582">
                  <c:v>74.032000000073992</c:v>
                </c:pt>
                <c:pt idx="15583">
                  <c:v>74.040000000074002</c:v>
                </c:pt>
                <c:pt idx="15584">
                  <c:v>74.048000000073998</c:v>
                </c:pt>
                <c:pt idx="15585">
                  <c:v>74.056000000074107</c:v>
                </c:pt>
                <c:pt idx="15586">
                  <c:v>74.064000000074103</c:v>
                </c:pt>
                <c:pt idx="15587">
                  <c:v>74.072000000074112</c:v>
                </c:pt>
                <c:pt idx="15588">
                  <c:v>74.080000000074094</c:v>
                </c:pt>
                <c:pt idx="15589">
                  <c:v>74.088000000074089</c:v>
                </c:pt>
                <c:pt idx="15590">
                  <c:v>74.096000000074099</c:v>
                </c:pt>
                <c:pt idx="15591">
                  <c:v>74.104000000074095</c:v>
                </c:pt>
                <c:pt idx="15592">
                  <c:v>74.112000000074104</c:v>
                </c:pt>
                <c:pt idx="15593">
                  <c:v>74.1200000000741</c:v>
                </c:pt>
                <c:pt idx="15594">
                  <c:v>74.12800000007411</c:v>
                </c:pt>
                <c:pt idx="15595">
                  <c:v>74.136000000074105</c:v>
                </c:pt>
                <c:pt idx="15596">
                  <c:v>74.144000000074101</c:v>
                </c:pt>
                <c:pt idx="15597">
                  <c:v>74.152000000074196</c:v>
                </c:pt>
                <c:pt idx="15598">
                  <c:v>74.160000000074191</c:v>
                </c:pt>
                <c:pt idx="15599">
                  <c:v>74.168000000074201</c:v>
                </c:pt>
                <c:pt idx="15600">
                  <c:v>74.176000000074197</c:v>
                </c:pt>
                <c:pt idx="15601">
                  <c:v>74.184000000074207</c:v>
                </c:pt>
                <c:pt idx="15602">
                  <c:v>74.192000000074202</c:v>
                </c:pt>
                <c:pt idx="15603">
                  <c:v>74.200000000074212</c:v>
                </c:pt>
                <c:pt idx="15604">
                  <c:v>74.208000000074207</c:v>
                </c:pt>
                <c:pt idx="15605">
                  <c:v>74.216000000074189</c:v>
                </c:pt>
                <c:pt idx="15606">
                  <c:v>74.224000000074199</c:v>
                </c:pt>
                <c:pt idx="15607">
                  <c:v>74.232000000074194</c:v>
                </c:pt>
                <c:pt idx="15608">
                  <c:v>74.240000000074204</c:v>
                </c:pt>
                <c:pt idx="15609">
                  <c:v>74.2480000000742</c:v>
                </c:pt>
                <c:pt idx="15610">
                  <c:v>74.256000000074309</c:v>
                </c:pt>
                <c:pt idx="15611">
                  <c:v>74.264000000074304</c:v>
                </c:pt>
                <c:pt idx="15612">
                  <c:v>74.2720000000743</c:v>
                </c:pt>
                <c:pt idx="15613">
                  <c:v>74.280000000074295</c:v>
                </c:pt>
                <c:pt idx="15614">
                  <c:v>74.288000000074291</c:v>
                </c:pt>
                <c:pt idx="15615">
                  <c:v>74.296000000074301</c:v>
                </c:pt>
                <c:pt idx="15616">
                  <c:v>74.304000000074296</c:v>
                </c:pt>
                <c:pt idx="15617">
                  <c:v>74.312000000074306</c:v>
                </c:pt>
                <c:pt idx="15618">
                  <c:v>74.320000000074302</c:v>
                </c:pt>
                <c:pt idx="15619">
                  <c:v>74.328000000074312</c:v>
                </c:pt>
                <c:pt idx="15620">
                  <c:v>74.336000000074307</c:v>
                </c:pt>
                <c:pt idx="15621">
                  <c:v>74.344000000074288</c:v>
                </c:pt>
                <c:pt idx="15622">
                  <c:v>74.352000000074398</c:v>
                </c:pt>
                <c:pt idx="15623">
                  <c:v>74.360000000074393</c:v>
                </c:pt>
                <c:pt idx="15624">
                  <c:v>74.368000000074403</c:v>
                </c:pt>
                <c:pt idx="15625">
                  <c:v>74.376000000074399</c:v>
                </c:pt>
                <c:pt idx="15626">
                  <c:v>74.384000000074408</c:v>
                </c:pt>
                <c:pt idx="15627">
                  <c:v>74.392000000074404</c:v>
                </c:pt>
                <c:pt idx="15628">
                  <c:v>74.400000000074414</c:v>
                </c:pt>
                <c:pt idx="15629">
                  <c:v>74.408000000074395</c:v>
                </c:pt>
                <c:pt idx="15630">
                  <c:v>74.416000000074391</c:v>
                </c:pt>
                <c:pt idx="15631">
                  <c:v>74.4240000000744</c:v>
                </c:pt>
                <c:pt idx="15632">
                  <c:v>74.432000000074396</c:v>
                </c:pt>
                <c:pt idx="15633">
                  <c:v>74.440000000074406</c:v>
                </c:pt>
                <c:pt idx="15634">
                  <c:v>74.448000000074401</c:v>
                </c:pt>
                <c:pt idx="15635">
                  <c:v>74.456000000074511</c:v>
                </c:pt>
                <c:pt idx="15636">
                  <c:v>74.464000000074492</c:v>
                </c:pt>
                <c:pt idx="15637">
                  <c:v>74.472000000074502</c:v>
                </c:pt>
                <c:pt idx="15638">
                  <c:v>74.480000000074497</c:v>
                </c:pt>
                <c:pt idx="15639">
                  <c:v>74.488000000074493</c:v>
                </c:pt>
                <c:pt idx="15640">
                  <c:v>74.496000000074503</c:v>
                </c:pt>
                <c:pt idx="15641">
                  <c:v>74.504000000074498</c:v>
                </c:pt>
                <c:pt idx="15642">
                  <c:v>74.512000000074508</c:v>
                </c:pt>
                <c:pt idx="15643">
                  <c:v>74.520000000074504</c:v>
                </c:pt>
                <c:pt idx="15644">
                  <c:v>74.528000000074513</c:v>
                </c:pt>
                <c:pt idx="15645">
                  <c:v>74.536000000074495</c:v>
                </c:pt>
                <c:pt idx="15646">
                  <c:v>74.54400000007449</c:v>
                </c:pt>
                <c:pt idx="15647">
                  <c:v>74.552000000074599</c:v>
                </c:pt>
                <c:pt idx="15648">
                  <c:v>74.560000000074595</c:v>
                </c:pt>
                <c:pt idx="15649">
                  <c:v>74.568000000074605</c:v>
                </c:pt>
                <c:pt idx="15650">
                  <c:v>74.5760000000746</c:v>
                </c:pt>
                <c:pt idx="15651">
                  <c:v>74.58400000007461</c:v>
                </c:pt>
                <c:pt idx="15652">
                  <c:v>74.592000000074592</c:v>
                </c:pt>
                <c:pt idx="15653">
                  <c:v>74.600000000074601</c:v>
                </c:pt>
                <c:pt idx="15654">
                  <c:v>74.608000000074597</c:v>
                </c:pt>
                <c:pt idx="15655">
                  <c:v>74.616000000074592</c:v>
                </c:pt>
                <c:pt idx="15656">
                  <c:v>74.624000000074602</c:v>
                </c:pt>
                <c:pt idx="15657">
                  <c:v>74.632000000074598</c:v>
                </c:pt>
                <c:pt idx="15658">
                  <c:v>74.640000000074608</c:v>
                </c:pt>
                <c:pt idx="15659">
                  <c:v>74.648000000074603</c:v>
                </c:pt>
                <c:pt idx="15660">
                  <c:v>74.656000000074698</c:v>
                </c:pt>
                <c:pt idx="15661">
                  <c:v>74.664000000074694</c:v>
                </c:pt>
                <c:pt idx="15662">
                  <c:v>74.672000000074704</c:v>
                </c:pt>
                <c:pt idx="15663">
                  <c:v>74.680000000074699</c:v>
                </c:pt>
                <c:pt idx="15664">
                  <c:v>74.688000000074695</c:v>
                </c:pt>
                <c:pt idx="15665">
                  <c:v>74.696000000074704</c:v>
                </c:pt>
                <c:pt idx="15666">
                  <c:v>74.7040000000747</c:v>
                </c:pt>
                <c:pt idx="15667">
                  <c:v>74.71200000007471</c:v>
                </c:pt>
                <c:pt idx="15668">
                  <c:v>74.720000000074705</c:v>
                </c:pt>
                <c:pt idx="15669">
                  <c:v>74.728000000074701</c:v>
                </c:pt>
                <c:pt idx="15670">
                  <c:v>74.736000000074696</c:v>
                </c:pt>
                <c:pt idx="15671">
                  <c:v>74.744000000074692</c:v>
                </c:pt>
                <c:pt idx="15672">
                  <c:v>74.752000000074801</c:v>
                </c:pt>
                <c:pt idx="15673">
                  <c:v>74.760000000074797</c:v>
                </c:pt>
                <c:pt idx="15674">
                  <c:v>74.768000000074807</c:v>
                </c:pt>
                <c:pt idx="15675">
                  <c:v>74.776000000074802</c:v>
                </c:pt>
                <c:pt idx="15676">
                  <c:v>74.784000000074798</c:v>
                </c:pt>
                <c:pt idx="15677">
                  <c:v>74.792000000074793</c:v>
                </c:pt>
                <c:pt idx="15678">
                  <c:v>74.800000000074803</c:v>
                </c:pt>
                <c:pt idx="15679">
                  <c:v>74.808000000074799</c:v>
                </c:pt>
                <c:pt idx="15680">
                  <c:v>74.816000000074794</c:v>
                </c:pt>
                <c:pt idx="15681">
                  <c:v>74.824000000074804</c:v>
                </c:pt>
                <c:pt idx="15682">
                  <c:v>74.8320000000748</c:v>
                </c:pt>
                <c:pt idx="15683">
                  <c:v>74.840000000074809</c:v>
                </c:pt>
                <c:pt idx="15684">
                  <c:v>74.848000000074805</c:v>
                </c:pt>
                <c:pt idx="15685">
                  <c:v>74.8560000000749</c:v>
                </c:pt>
                <c:pt idx="15686">
                  <c:v>74.864000000074896</c:v>
                </c:pt>
                <c:pt idx="15687">
                  <c:v>74.872000000074905</c:v>
                </c:pt>
                <c:pt idx="15688">
                  <c:v>74.880000000074901</c:v>
                </c:pt>
                <c:pt idx="15689">
                  <c:v>74.888000000074896</c:v>
                </c:pt>
                <c:pt idx="15690">
                  <c:v>74.896000000074906</c:v>
                </c:pt>
                <c:pt idx="15691">
                  <c:v>74.904000000074902</c:v>
                </c:pt>
                <c:pt idx="15692">
                  <c:v>74.912000000074912</c:v>
                </c:pt>
                <c:pt idx="15693">
                  <c:v>74.920000000074893</c:v>
                </c:pt>
                <c:pt idx="15694">
                  <c:v>74.928000000074903</c:v>
                </c:pt>
                <c:pt idx="15695">
                  <c:v>74.936000000074898</c:v>
                </c:pt>
                <c:pt idx="15696">
                  <c:v>74.944000000074894</c:v>
                </c:pt>
                <c:pt idx="15697">
                  <c:v>74.952000000075003</c:v>
                </c:pt>
                <c:pt idx="15698">
                  <c:v>74.960000000074999</c:v>
                </c:pt>
                <c:pt idx="15699">
                  <c:v>74.968000000075008</c:v>
                </c:pt>
                <c:pt idx="15700">
                  <c:v>74.97600000007499</c:v>
                </c:pt>
                <c:pt idx="15701">
                  <c:v>74.984000000075</c:v>
                </c:pt>
                <c:pt idx="15702">
                  <c:v>74.992000000074995</c:v>
                </c:pt>
                <c:pt idx="15703">
                  <c:v>75.000000000075005</c:v>
                </c:pt>
                <c:pt idx="15704">
                  <c:v>75.008000000075</c:v>
                </c:pt>
                <c:pt idx="15705">
                  <c:v>75.016000000074996</c:v>
                </c:pt>
                <c:pt idx="15706">
                  <c:v>75.024000000075006</c:v>
                </c:pt>
                <c:pt idx="15707">
                  <c:v>75.032000000075001</c:v>
                </c:pt>
                <c:pt idx="15708">
                  <c:v>75.040000000075011</c:v>
                </c:pt>
                <c:pt idx="15709">
                  <c:v>75.048000000074992</c:v>
                </c:pt>
                <c:pt idx="15710">
                  <c:v>75.056000000075102</c:v>
                </c:pt>
                <c:pt idx="15711">
                  <c:v>75.064000000075097</c:v>
                </c:pt>
                <c:pt idx="15712">
                  <c:v>75.072000000075107</c:v>
                </c:pt>
                <c:pt idx="15713">
                  <c:v>75.080000000075103</c:v>
                </c:pt>
                <c:pt idx="15714">
                  <c:v>75.088000000075098</c:v>
                </c:pt>
                <c:pt idx="15715">
                  <c:v>75.096000000075108</c:v>
                </c:pt>
                <c:pt idx="15716">
                  <c:v>75.104000000075104</c:v>
                </c:pt>
                <c:pt idx="15717">
                  <c:v>75.112000000075099</c:v>
                </c:pt>
                <c:pt idx="15718">
                  <c:v>75.120000000075095</c:v>
                </c:pt>
                <c:pt idx="15719">
                  <c:v>75.128000000075104</c:v>
                </c:pt>
                <c:pt idx="15720">
                  <c:v>75.1360000000751</c:v>
                </c:pt>
                <c:pt idx="15721">
                  <c:v>75.144000000075096</c:v>
                </c:pt>
                <c:pt idx="15722">
                  <c:v>75.152000000075205</c:v>
                </c:pt>
                <c:pt idx="15723">
                  <c:v>75.1600000000752</c:v>
                </c:pt>
                <c:pt idx="15724">
                  <c:v>75.168000000075196</c:v>
                </c:pt>
                <c:pt idx="15725">
                  <c:v>75.176000000075192</c:v>
                </c:pt>
                <c:pt idx="15726">
                  <c:v>75.184000000075201</c:v>
                </c:pt>
                <c:pt idx="15727">
                  <c:v>75.192000000075197</c:v>
                </c:pt>
                <c:pt idx="15728">
                  <c:v>75.200000000075207</c:v>
                </c:pt>
                <c:pt idx="15729">
                  <c:v>75.208000000075202</c:v>
                </c:pt>
                <c:pt idx="15730">
                  <c:v>75.216000000075198</c:v>
                </c:pt>
                <c:pt idx="15731">
                  <c:v>75.224000000075208</c:v>
                </c:pt>
                <c:pt idx="15732">
                  <c:v>75.232000000075203</c:v>
                </c:pt>
                <c:pt idx="15733">
                  <c:v>75.240000000075199</c:v>
                </c:pt>
                <c:pt idx="15734">
                  <c:v>75.248000000075194</c:v>
                </c:pt>
                <c:pt idx="15735">
                  <c:v>75.256000000075304</c:v>
                </c:pt>
                <c:pt idx="15736">
                  <c:v>75.264000000075299</c:v>
                </c:pt>
                <c:pt idx="15737">
                  <c:v>75.272000000075309</c:v>
                </c:pt>
                <c:pt idx="15738">
                  <c:v>75.280000000075304</c:v>
                </c:pt>
                <c:pt idx="15739">
                  <c:v>75.2880000000753</c:v>
                </c:pt>
                <c:pt idx="15740">
                  <c:v>75.29600000007531</c:v>
                </c:pt>
                <c:pt idx="15741">
                  <c:v>75.304000000075291</c:v>
                </c:pt>
                <c:pt idx="15742">
                  <c:v>75.312000000075301</c:v>
                </c:pt>
                <c:pt idx="15743">
                  <c:v>75.320000000075296</c:v>
                </c:pt>
                <c:pt idx="15744">
                  <c:v>75.328000000075292</c:v>
                </c:pt>
                <c:pt idx="15745">
                  <c:v>75.336000000075302</c:v>
                </c:pt>
                <c:pt idx="15746">
                  <c:v>75.344000000075297</c:v>
                </c:pt>
                <c:pt idx="15747">
                  <c:v>75.352000000075407</c:v>
                </c:pt>
                <c:pt idx="15748">
                  <c:v>75.360000000075388</c:v>
                </c:pt>
                <c:pt idx="15749">
                  <c:v>75.368000000075398</c:v>
                </c:pt>
                <c:pt idx="15750">
                  <c:v>75.376000000075393</c:v>
                </c:pt>
                <c:pt idx="15751">
                  <c:v>75.384000000075403</c:v>
                </c:pt>
                <c:pt idx="15752">
                  <c:v>75.392000000075399</c:v>
                </c:pt>
                <c:pt idx="15753">
                  <c:v>75.400000000075408</c:v>
                </c:pt>
                <c:pt idx="15754">
                  <c:v>75.408000000075404</c:v>
                </c:pt>
                <c:pt idx="15755">
                  <c:v>75.4160000000754</c:v>
                </c:pt>
                <c:pt idx="15756">
                  <c:v>75.424000000075409</c:v>
                </c:pt>
                <c:pt idx="15757">
                  <c:v>75.432000000075391</c:v>
                </c:pt>
                <c:pt idx="15758">
                  <c:v>75.440000000075401</c:v>
                </c:pt>
                <c:pt idx="15759">
                  <c:v>75.448000000075396</c:v>
                </c:pt>
                <c:pt idx="15760">
                  <c:v>75.456000000075505</c:v>
                </c:pt>
                <c:pt idx="15761">
                  <c:v>75.464000000075501</c:v>
                </c:pt>
                <c:pt idx="15762">
                  <c:v>75.472000000075511</c:v>
                </c:pt>
                <c:pt idx="15763">
                  <c:v>75.480000000075506</c:v>
                </c:pt>
                <c:pt idx="15764">
                  <c:v>75.488000000075488</c:v>
                </c:pt>
                <c:pt idx="15765">
                  <c:v>75.496000000075497</c:v>
                </c:pt>
                <c:pt idx="15766">
                  <c:v>75.504000000075493</c:v>
                </c:pt>
                <c:pt idx="15767">
                  <c:v>75.512000000075503</c:v>
                </c:pt>
                <c:pt idx="15768">
                  <c:v>75.520000000075498</c:v>
                </c:pt>
                <c:pt idx="15769">
                  <c:v>75.528000000075494</c:v>
                </c:pt>
                <c:pt idx="15770">
                  <c:v>75.536000000075504</c:v>
                </c:pt>
                <c:pt idx="15771">
                  <c:v>75.544000000075499</c:v>
                </c:pt>
                <c:pt idx="15772">
                  <c:v>75.552000000075594</c:v>
                </c:pt>
                <c:pt idx="15773">
                  <c:v>75.56000000007559</c:v>
                </c:pt>
                <c:pt idx="15774">
                  <c:v>75.5680000000756</c:v>
                </c:pt>
                <c:pt idx="15775">
                  <c:v>75.576000000075595</c:v>
                </c:pt>
                <c:pt idx="15776">
                  <c:v>75.584000000075605</c:v>
                </c:pt>
                <c:pt idx="15777">
                  <c:v>75.5920000000756</c:v>
                </c:pt>
                <c:pt idx="15778">
                  <c:v>75.60000000007561</c:v>
                </c:pt>
                <c:pt idx="15779">
                  <c:v>75.608000000075606</c:v>
                </c:pt>
                <c:pt idx="15780">
                  <c:v>75.616000000075601</c:v>
                </c:pt>
                <c:pt idx="15781">
                  <c:v>75.624000000075597</c:v>
                </c:pt>
                <c:pt idx="15782">
                  <c:v>75.632000000075593</c:v>
                </c:pt>
                <c:pt idx="15783">
                  <c:v>75.640000000075602</c:v>
                </c:pt>
                <c:pt idx="15784">
                  <c:v>75.648000000075598</c:v>
                </c:pt>
                <c:pt idx="15785">
                  <c:v>75.656000000075707</c:v>
                </c:pt>
                <c:pt idx="15786">
                  <c:v>75.664000000075703</c:v>
                </c:pt>
                <c:pt idx="15787">
                  <c:v>75.672000000075712</c:v>
                </c:pt>
                <c:pt idx="15788">
                  <c:v>75.680000000075694</c:v>
                </c:pt>
                <c:pt idx="15789">
                  <c:v>75.688000000075689</c:v>
                </c:pt>
                <c:pt idx="15790">
                  <c:v>75.696000000075699</c:v>
                </c:pt>
                <c:pt idx="15791">
                  <c:v>75.704000000075695</c:v>
                </c:pt>
                <c:pt idx="15792">
                  <c:v>75.712000000075705</c:v>
                </c:pt>
                <c:pt idx="15793">
                  <c:v>75.7200000000757</c:v>
                </c:pt>
                <c:pt idx="15794">
                  <c:v>75.728000000075696</c:v>
                </c:pt>
                <c:pt idx="15795">
                  <c:v>75.736000000075705</c:v>
                </c:pt>
                <c:pt idx="15796">
                  <c:v>75.744000000075701</c:v>
                </c:pt>
                <c:pt idx="15797">
                  <c:v>75.752000000075796</c:v>
                </c:pt>
                <c:pt idx="15798">
                  <c:v>75.760000000075792</c:v>
                </c:pt>
                <c:pt idx="15799">
                  <c:v>75.768000000075801</c:v>
                </c:pt>
                <c:pt idx="15800">
                  <c:v>75.776000000075797</c:v>
                </c:pt>
                <c:pt idx="15801">
                  <c:v>75.784000000075807</c:v>
                </c:pt>
                <c:pt idx="15802">
                  <c:v>75.792000000075802</c:v>
                </c:pt>
                <c:pt idx="15803">
                  <c:v>75.800000000075812</c:v>
                </c:pt>
                <c:pt idx="15804">
                  <c:v>75.808000000075808</c:v>
                </c:pt>
                <c:pt idx="15805">
                  <c:v>75.816000000075789</c:v>
                </c:pt>
                <c:pt idx="15806">
                  <c:v>75.824000000075799</c:v>
                </c:pt>
                <c:pt idx="15807">
                  <c:v>75.832000000075794</c:v>
                </c:pt>
                <c:pt idx="15808">
                  <c:v>75.840000000075804</c:v>
                </c:pt>
                <c:pt idx="15809">
                  <c:v>75.8480000000758</c:v>
                </c:pt>
                <c:pt idx="15810">
                  <c:v>75.856000000075909</c:v>
                </c:pt>
                <c:pt idx="15811">
                  <c:v>75.864000000075904</c:v>
                </c:pt>
                <c:pt idx="15812">
                  <c:v>75.8720000000759</c:v>
                </c:pt>
                <c:pt idx="15813">
                  <c:v>75.880000000075896</c:v>
                </c:pt>
                <c:pt idx="15814">
                  <c:v>75.888000000075891</c:v>
                </c:pt>
                <c:pt idx="15815">
                  <c:v>75.896000000075901</c:v>
                </c:pt>
                <c:pt idx="15816">
                  <c:v>75.904000000075897</c:v>
                </c:pt>
                <c:pt idx="15817">
                  <c:v>75.912000000075906</c:v>
                </c:pt>
                <c:pt idx="15818">
                  <c:v>75.920000000075902</c:v>
                </c:pt>
                <c:pt idx="15819">
                  <c:v>75.928000000075897</c:v>
                </c:pt>
                <c:pt idx="15820">
                  <c:v>75.936000000075907</c:v>
                </c:pt>
                <c:pt idx="15821">
                  <c:v>75.944000000075889</c:v>
                </c:pt>
                <c:pt idx="15822">
                  <c:v>75.952000000075998</c:v>
                </c:pt>
                <c:pt idx="15823">
                  <c:v>75.960000000075993</c:v>
                </c:pt>
                <c:pt idx="15824">
                  <c:v>75.968000000076003</c:v>
                </c:pt>
                <c:pt idx="15825">
                  <c:v>75.976000000075999</c:v>
                </c:pt>
                <c:pt idx="15826">
                  <c:v>75.984000000076009</c:v>
                </c:pt>
                <c:pt idx="15827">
                  <c:v>75.992000000076004</c:v>
                </c:pt>
                <c:pt idx="15828">
                  <c:v>76.000000000076</c:v>
                </c:pt>
                <c:pt idx="15829">
                  <c:v>76.008000000075995</c:v>
                </c:pt>
                <c:pt idx="15830">
                  <c:v>76.016000000075991</c:v>
                </c:pt>
                <c:pt idx="15831">
                  <c:v>76.024000000076001</c:v>
                </c:pt>
                <c:pt idx="15832">
                  <c:v>76.032000000075996</c:v>
                </c:pt>
                <c:pt idx="15833">
                  <c:v>76.040000000076006</c:v>
                </c:pt>
                <c:pt idx="15834">
                  <c:v>76.048000000076001</c:v>
                </c:pt>
                <c:pt idx="15835">
                  <c:v>76.056000000076111</c:v>
                </c:pt>
                <c:pt idx="15836">
                  <c:v>76.064000000076092</c:v>
                </c:pt>
                <c:pt idx="15837">
                  <c:v>76.072000000076102</c:v>
                </c:pt>
                <c:pt idx="15838">
                  <c:v>76.080000000076097</c:v>
                </c:pt>
                <c:pt idx="15839">
                  <c:v>76.088000000076093</c:v>
                </c:pt>
                <c:pt idx="15840">
                  <c:v>76.096000000076103</c:v>
                </c:pt>
                <c:pt idx="15841">
                  <c:v>76.104000000076098</c:v>
                </c:pt>
                <c:pt idx="15842">
                  <c:v>76.112000000076108</c:v>
                </c:pt>
                <c:pt idx="15843">
                  <c:v>76.120000000076104</c:v>
                </c:pt>
                <c:pt idx="15844">
                  <c:v>76.128000000076099</c:v>
                </c:pt>
                <c:pt idx="15845">
                  <c:v>76.136000000076095</c:v>
                </c:pt>
                <c:pt idx="15846">
                  <c:v>76.14400000007609</c:v>
                </c:pt>
                <c:pt idx="15847">
                  <c:v>76.1520000000762</c:v>
                </c:pt>
                <c:pt idx="15848">
                  <c:v>76.160000000076195</c:v>
                </c:pt>
                <c:pt idx="15849">
                  <c:v>76.168000000076205</c:v>
                </c:pt>
                <c:pt idx="15850">
                  <c:v>76.176000000076201</c:v>
                </c:pt>
                <c:pt idx="15851">
                  <c:v>76.18400000007621</c:v>
                </c:pt>
                <c:pt idx="15852">
                  <c:v>76.192000000076206</c:v>
                </c:pt>
                <c:pt idx="15853">
                  <c:v>76.200000000076201</c:v>
                </c:pt>
                <c:pt idx="15854">
                  <c:v>76.208000000076197</c:v>
                </c:pt>
                <c:pt idx="15855">
                  <c:v>76.216000000076193</c:v>
                </c:pt>
                <c:pt idx="15856">
                  <c:v>76.224000000076202</c:v>
                </c:pt>
                <c:pt idx="15857">
                  <c:v>76.232000000076198</c:v>
                </c:pt>
                <c:pt idx="15858">
                  <c:v>76.240000000076208</c:v>
                </c:pt>
                <c:pt idx="15859">
                  <c:v>76.248000000076203</c:v>
                </c:pt>
                <c:pt idx="15860">
                  <c:v>76.256000000076298</c:v>
                </c:pt>
                <c:pt idx="15861">
                  <c:v>76.264000000076294</c:v>
                </c:pt>
                <c:pt idx="15862">
                  <c:v>76.272000000076304</c:v>
                </c:pt>
                <c:pt idx="15863">
                  <c:v>76.280000000076299</c:v>
                </c:pt>
                <c:pt idx="15864">
                  <c:v>76.288000000076295</c:v>
                </c:pt>
                <c:pt idx="15865">
                  <c:v>76.296000000076305</c:v>
                </c:pt>
                <c:pt idx="15866">
                  <c:v>76.3040000000763</c:v>
                </c:pt>
                <c:pt idx="15867">
                  <c:v>76.31200000007631</c:v>
                </c:pt>
                <c:pt idx="15868">
                  <c:v>76.320000000076305</c:v>
                </c:pt>
                <c:pt idx="15869">
                  <c:v>76.328000000076287</c:v>
                </c:pt>
                <c:pt idx="15870">
                  <c:v>76.336000000076297</c:v>
                </c:pt>
                <c:pt idx="15871">
                  <c:v>76.344000000076292</c:v>
                </c:pt>
                <c:pt idx="15872">
                  <c:v>76.352000000076401</c:v>
                </c:pt>
                <c:pt idx="15873">
                  <c:v>76.360000000076397</c:v>
                </c:pt>
                <c:pt idx="15874">
                  <c:v>76.368000000076407</c:v>
                </c:pt>
                <c:pt idx="15875">
                  <c:v>76.376000000076402</c:v>
                </c:pt>
                <c:pt idx="15876">
                  <c:v>76.384000000076398</c:v>
                </c:pt>
                <c:pt idx="15877">
                  <c:v>76.392000000076393</c:v>
                </c:pt>
                <c:pt idx="15878">
                  <c:v>76.400000000076403</c:v>
                </c:pt>
                <c:pt idx="15879">
                  <c:v>76.408000000076399</c:v>
                </c:pt>
                <c:pt idx="15880">
                  <c:v>76.416000000076394</c:v>
                </c:pt>
                <c:pt idx="15881">
                  <c:v>76.424000000076404</c:v>
                </c:pt>
                <c:pt idx="15882">
                  <c:v>76.4320000000764</c:v>
                </c:pt>
                <c:pt idx="15883">
                  <c:v>76.440000000076409</c:v>
                </c:pt>
                <c:pt idx="15884">
                  <c:v>76.448000000076405</c:v>
                </c:pt>
                <c:pt idx="15885">
                  <c:v>76.4560000000765</c:v>
                </c:pt>
                <c:pt idx="15886">
                  <c:v>76.464000000076496</c:v>
                </c:pt>
                <c:pt idx="15887">
                  <c:v>76.472000000076505</c:v>
                </c:pt>
                <c:pt idx="15888">
                  <c:v>76.480000000076501</c:v>
                </c:pt>
                <c:pt idx="15889">
                  <c:v>76.488000000076497</c:v>
                </c:pt>
                <c:pt idx="15890">
                  <c:v>76.496000000076506</c:v>
                </c:pt>
                <c:pt idx="15891">
                  <c:v>76.504000000076502</c:v>
                </c:pt>
                <c:pt idx="15892">
                  <c:v>76.512000000076512</c:v>
                </c:pt>
                <c:pt idx="15893">
                  <c:v>76.520000000076493</c:v>
                </c:pt>
                <c:pt idx="15894">
                  <c:v>76.528000000076489</c:v>
                </c:pt>
                <c:pt idx="15895">
                  <c:v>76.536000000076498</c:v>
                </c:pt>
                <c:pt idx="15896">
                  <c:v>76.544000000076494</c:v>
                </c:pt>
                <c:pt idx="15897">
                  <c:v>76.552000000076603</c:v>
                </c:pt>
                <c:pt idx="15898">
                  <c:v>76.560000000076599</c:v>
                </c:pt>
                <c:pt idx="15899">
                  <c:v>76.568000000076609</c:v>
                </c:pt>
                <c:pt idx="15900">
                  <c:v>76.57600000007659</c:v>
                </c:pt>
                <c:pt idx="15901">
                  <c:v>76.5840000000766</c:v>
                </c:pt>
                <c:pt idx="15902">
                  <c:v>76.592000000076595</c:v>
                </c:pt>
                <c:pt idx="15903">
                  <c:v>76.600000000076605</c:v>
                </c:pt>
                <c:pt idx="15904">
                  <c:v>76.608000000076601</c:v>
                </c:pt>
                <c:pt idx="15905">
                  <c:v>76.616000000076596</c:v>
                </c:pt>
                <c:pt idx="15906">
                  <c:v>76.624000000076606</c:v>
                </c:pt>
                <c:pt idx="15907">
                  <c:v>76.632000000076602</c:v>
                </c:pt>
                <c:pt idx="15908">
                  <c:v>76.640000000076611</c:v>
                </c:pt>
                <c:pt idx="15909">
                  <c:v>76.648000000076593</c:v>
                </c:pt>
                <c:pt idx="15910">
                  <c:v>76.656000000076702</c:v>
                </c:pt>
                <c:pt idx="15911">
                  <c:v>76.664000000076697</c:v>
                </c:pt>
                <c:pt idx="15912">
                  <c:v>76.672000000076707</c:v>
                </c:pt>
                <c:pt idx="15913">
                  <c:v>76.680000000076703</c:v>
                </c:pt>
                <c:pt idx="15914">
                  <c:v>76.688000000076698</c:v>
                </c:pt>
                <c:pt idx="15915">
                  <c:v>76.696000000076708</c:v>
                </c:pt>
                <c:pt idx="15916">
                  <c:v>76.704000000076704</c:v>
                </c:pt>
                <c:pt idx="15917">
                  <c:v>76.712000000076699</c:v>
                </c:pt>
                <c:pt idx="15918">
                  <c:v>76.720000000076695</c:v>
                </c:pt>
                <c:pt idx="15919">
                  <c:v>76.72800000007669</c:v>
                </c:pt>
                <c:pt idx="15920">
                  <c:v>76.7360000000767</c:v>
                </c:pt>
                <c:pt idx="15921">
                  <c:v>76.744000000076696</c:v>
                </c:pt>
                <c:pt idx="15922">
                  <c:v>76.752000000076805</c:v>
                </c:pt>
                <c:pt idx="15923">
                  <c:v>76.760000000076801</c:v>
                </c:pt>
                <c:pt idx="15924">
                  <c:v>76.768000000076796</c:v>
                </c:pt>
                <c:pt idx="15925">
                  <c:v>76.776000000076792</c:v>
                </c:pt>
                <c:pt idx="15926">
                  <c:v>76.784000000076801</c:v>
                </c:pt>
                <c:pt idx="15927">
                  <c:v>76.792000000076797</c:v>
                </c:pt>
                <c:pt idx="15928">
                  <c:v>76.800000000076807</c:v>
                </c:pt>
                <c:pt idx="15929">
                  <c:v>76.808000000076802</c:v>
                </c:pt>
                <c:pt idx="15930">
                  <c:v>76.816000000076798</c:v>
                </c:pt>
                <c:pt idx="15931">
                  <c:v>76.824000000076808</c:v>
                </c:pt>
                <c:pt idx="15932">
                  <c:v>76.832000000076803</c:v>
                </c:pt>
                <c:pt idx="15933">
                  <c:v>76.840000000076799</c:v>
                </c:pt>
                <c:pt idx="15934">
                  <c:v>76.848000000076794</c:v>
                </c:pt>
                <c:pt idx="15935">
                  <c:v>76.856000000076904</c:v>
                </c:pt>
                <c:pt idx="15936">
                  <c:v>76.864000000076899</c:v>
                </c:pt>
                <c:pt idx="15937">
                  <c:v>76.872000000076909</c:v>
                </c:pt>
                <c:pt idx="15938">
                  <c:v>76.880000000076905</c:v>
                </c:pt>
                <c:pt idx="15939">
                  <c:v>76.8880000000769</c:v>
                </c:pt>
                <c:pt idx="15940">
                  <c:v>76.896000000076896</c:v>
                </c:pt>
                <c:pt idx="15941">
                  <c:v>76.904000000076891</c:v>
                </c:pt>
                <c:pt idx="15942">
                  <c:v>76.912000000076901</c:v>
                </c:pt>
                <c:pt idx="15943">
                  <c:v>76.920000000076897</c:v>
                </c:pt>
                <c:pt idx="15944">
                  <c:v>76.928000000076892</c:v>
                </c:pt>
                <c:pt idx="15945">
                  <c:v>76.936000000076902</c:v>
                </c:pt>
                <c:pt idx="15946">
                  <c:v>76.944000000076898</c:v>
                </c:pt>
                <c:pt idx="15947">
                  <c:v>76.952000000077007</c:v>
                </c:pt>
                <c:pt idx="15948">
                  <c:v>76.960000000076988</c:v>
                </c:pt>
                <c:pt idx="15949">
                  <c:v>76.968000000076998</c:v>
                </c:pt>
                <c:pt idx="15950">
                  <c:v>76.976000000076994</c:v>
                </c:pt>
                <c:pt idx="15951">
                  <c:v>76.984000000077003</c:v>
                </c:pt>
                <c:pt idx="15952">
                  <c:v>76.992000000076999</c:v>
                </c:pt>
                <c:pt idx="15953">
                  <c:v>77.000000000077009</c:v>
                </c:pt>
                <c:pt idx="15954">
                  <c:v>77.008000000077004</c:v>
                </c:pt>
                <c:pt idx="15955">
                  <c:v>77.016000000077</c:v>
                </c:pt>
                <c:pt idx="15956">
                  <c:v>77.02400000007701</c:v>
                </c:pt>
                <c:pt idx="15957">
                  <c:v>77.032000000076991</c:v>
                </c:pt>
                <c:pt idx="15958">
                  <c:v>77.040000000077001</c:v>
                </c:pt>
                <c:pt idx="15959">
                  <c:v>77.048000000076996</c:v>
                </c:pt>
                <c:pt idx="15960">
                  <c:v>77.056000000077105</c:v>
                </c:pt>
                <c:pt idx="15961">
                  <c:v>77.064000000077101</c:v>
                </c:pt>
                <c:pt idx="15962">
                  <c:v>77.072000000077111</c:v>
                </c:pt>
                <c:pt idx="15963">
                  <c:v>77.080000000077106</c:v>
                </c:pt>
                <c:pt idx="15964">
                  <c:v>77.088000000077102</c:v>
                </c:pt>
                <c:pt idx="15965">
                  <c:v>77.096000000077098</c:v>
                </c:pt>
                <c:pt idx="15966">
                  <c:v>77.104000000077093</c:v>
                </c:pt>
                <c:pt idx="15967">
                  <c:v>77.112000000077103</c:v>
                </c:pt>
                <c:pt idx="15968">
                  <c:v>77.120000000077098</c:v>
                </c:pt>
                <c:pt idx="15969">
                  <c:v>77.128000000077094</c:v>
                </c:pt>
                <c:pt idx="15970">
                  <c:v>77.136000000077104</c:v>
                </c:pt>
                <c:pt idx="15971">
                  <c:v>77.144000000077099</c:v>
                </c:pt>
                <c:pt idx="15972">
                  <c:v>77.152000000077194</c:v>
                </c:pt>
                <c:pt idx="15973">
                  <c:v>77.16000000007719</c:v>
                </c:pt>
                <c:pt idx="15974">
                  <c:v>77.1680000000772</c:v>
                </c:pt>
                <c:pt idx="15975">
                  <c:v>77.176000000077195</c:v>
                </c:pt>
                <c:pt idx="15976">
                  <c:v>77.184000000077205</c:v>
                </c:pt>
                <c:pt idx="15977">
                  <c:v>77.192000000077201</c:v>
                </c:pt>
                <c:pt idx="15978">
                  <c:v>77.20000000007721</c:v>
                </c:pt>
                <c:pt idx="15979">
                  <c:v>77.208000000077206</c:v>
                </c:pt>
                <c:pt idx="15980">
                  <c:v>77.216000000077202</c:v>
                </c:pt>
                <c:pt idx="15981">
                  <c:v>77.224000000077197</c:v>
                </c:pt>
                <c:pt idx="15982">
                  <c:v>77.232000000077193</c:v>
                </c:pt>
                <c:pt idx="15983">
                  <c:v>77.240000000077202</c:v>
                </c:pt>
                <c:pt idx="15984">
                  <c:v>77.248000000077198</c:v>
                </c:pt>
                <c:pt idx="15985">
                  <c:v>77.256000000077307</c:v>
                </c:pt>
                <c:pt idx="15986">
                  <c:v>77.264000000077303</c:v>
                </c:pt>
                <c:pt idx="15987">
                  <c:v>77.272000000077313</c:v>
                </c:pt>
                <c:pt idx="15988">
                  <c:v>77.280000000077294</c:v>
                </c:pt>
                <c:pt idx="15989">
                  <c:v>77.28800000007729</c:v>
                </c:pt>
                <c:pt idx="15990">
                  <c:v>77.296000000077299</c:v>
                </c:pt>
                <c:pt idx="15991">
                  <c:v>77.304000000077295</c:v>
                </c:pt>
                <c:pt idx="15992">
                  <c:v>77.312000000077305</c:v>
                </c:pt>
                <c:pt idx="15993">
                  <c:v>77.3200000000773</c:v>
                </c:pt>
                <c:pt idx="15994">
                  <c:v>77.328000000077296</c:v>
                </c:pt>
                <c:pt idx="15995">
                  <c:v>77.336000000077306</c:v>
                </c:pt>
                <c:pt idx="15996">
                  <c:v>77.344000000077301</c:v>
                </c:pt>
                <c:pt idx="15997">
                  <c:v>77.352000000077396</c:v>
                </c:pt>
                <c:pt idx="15998">
                  <c:v>77.360000000077392</c:v>
                </c:pt>
                <c:pt idx="15999">
                  <c:v>77.368000000077402</c:v>
                </c:pt>
                <c:pt idx="16000">
                  <c:v>77.376000000077397</c:v>
                </c:pt>
                <c:pt idx="16001">
                  <c:v>77.384000000077407</c:v>
                </c:pt>
                <c:pt idx="16002">
                  <c:v>77.392000000077402</c:v>
                </c:pt>
                <c:pt idx="16003">
                  <c:v>77.400000000077412</c:v>
                </c:pt>
                <c:pt idx="16004">
                  <c:v>77.408000000077408</c:v>
                </c:pt>
                <c:pt idx="16005">
                  <c:v>77.416000000077389</c:v>
                </c:pt>
                <c:pt idx="16006">
                  <c:v>77.424000000077399</c:v>
                </c:pt>
                <c:pt idx="16007">
                  <c:v>77.432000000077394</c:v>
                </c:pt>
                <c:pt idx="16008">
                  <c:v>77.440000000077404</c:v>
                </c:pt>
                <c:pt idx="16009">
                  <c:v>77.4480000000774</c:v>
                </c:pt>
                <c:pt idx="16010">
                  <c:v>77.456000000077509</c:v>
                </c:pt>
                <c:pt idx="16011">
                  <c:v>77.464000000077505</c:v>
                </c:pt>
                <c:pt idx="16012">
                  <c:v>77.4720000000775</c:v>
                </c:pt>
                <c:pt idx="16013">
                  <c:v>77.480000000077496</c:v>
                </c:pt>
                <c:pt idx="16014">
                  <c:v>77.488000000077491</c:v>
                </c:pt>
                <c:pt idx="16015">
                  <c:v>77.496000000077501</c:v>
                </c:pt>
                <c:pt idx="16016">
                  <c:v>77.504000000077497</c:v>
                </c:pt>
                <c:pt idx="16017">
                  <c:v>77.512000000077506</c:v>
                </c:pt>
                <c:pt idx="16018">
                  <c:v>77.520000000077502</c:v>
                </c:pt>
                <c:pt idx="16019">
                  <c:v>77.528000000077498</c:v>
                </c:pt>
                <c:pt idx="16020">
                  <c:v>77.536000000077507</c:v>
                </c:pt>
                <c:pt idx="16021">
                  <c:v>77.544000000077489</c:v>
                </c:pt>
                <c:pt idx="16022">
                  <c:v>77.552000000077598</c:v>
                </c:pt>
                <c:pt idx="16023">
                  <c:v>77.560000000077594</c:v>
                </c:pt>
                <c:pt idx="16024">
                  <c:v>77.568000000077603</c:v>
                </c:pt>
                <c:pt idx="16025">
                  <c:v>77.576000000077599</c:v>
                </c:pt>
                <c:pt idx="16026">
                  <c:v>77.584000000077609</c:v>
                </c:pt>
                <c:pt idx="16027">
                  <c:v>77.592000000077604</c:v>
                </c:pt>
                <c:pt idx="16028">
                  <c:v>77.600000000077614</c:v>
                </c:pt>
                <c:pt idx="16029">
                  <c:v>77.608000000077595</c:v>
                </c:pt>
                <c:pt idx="16030">
                  <c:v>77.616000000077591</c:v>
                </c:pt>
                <c:pt idx="16031">
                  <c:v>77.624000000077601</c:v>
                </c:pt>
                <c:pt idx="16032">
                  <c:v>77.632000000077596</c:v>
                </c:pt>
                <c:pt idx="16033">
                  <c:v>77.640000000077606</c:v>
                </c:pt>
                <c:pt idx="16034">
                  <c:v>77.648000000077602</c:v>
                </c:pt>
                <c:pt idx="16035">
                  <c:v>77.656000000077711</c:v>
                </c:pt>
                <c:pt idx="16036">
                  <c:v>77.664000000077692</c:v>
                </c:pt>
                <c:pt idx="16037">
                  <c:v>77.672000000077702</c:v>
                </c:pt>
                <c:pt idx="16038">
                  <c:v>77.680000000077698</c:v>
                </c:pt>
                <c:pt idx="16039">
                  <c:v>77.688000000077693</c:v>
                </c:pt>
                <c:pt idx="16040">
                  <c:v>77.696000000077703</c:v>
                </c:pt>
                <c:pt idx="16041">
                  <c:v>77.704000000077698</c:v>
                </c:pt>
                <c:pt idx="16042">
                  <c:v>77.712000000077708</c:v>
                </c:pt>
                <c:pt idx="16043">
                  <c:v>77.720000000077704</c:v>
                </c:pt>
                <c:pt idx="16044">
                  <c:v>77.728000000077699</c:v>
                </c:pt>
                <c:pt idx="16045">
                  <c:v>77.736000000077695</c:v>
                </c:pt>
                <c:pt idx="16046">
                  <c:v>77.744000000077691</c:v>
                </c:pt>
                <c:pt idx="16047">
                  <c:v>77.7520000000778</c:v>
                </c:pt>
                <c:pt idx="16048">
                  <c:v>77.760000000077795</c:v>
                </c:pt>
                <c:pt idx="16049">
                  <c:v>77.768000000077805</c:v>
                </c:pt>
                <c:pt idx="16050">
                  <c:v>77.776000000077801</c:v>
                </c:pt>
                <c:pt idx="16051">
                  <c:v>77.78400000007781</c:v>
                </c:pt>
                <c:pt idx="16052">
                  <c:v>77.792000000077792</c:v>
                </c:pt>
                <c:pt idx="16053">
                  <c:v>77.800000000077802</c:v>
                </c:pt>
                <c:pt idx="16054">
                  <c:v>77.808000000077797</c:v>
                </c:pt>
                <c:pt idx="16055">
                  <c:v>77.816000000077793</c:v>
                </c:pt>
                <c:pt idx="16056">
                  <c:v>77.824000000077802</c:v>
                </c:pt>
                <c:pt idx="16057">
                  <c:v>77.832000000077798</c:v>
                </c:pt>
                <c:pt idx="16058">
                  <c:v>77.840000000077808</c:v>
                </c:pt>
                <c:pt idx="16059">
                  <c:v>77.848000000077803</c:v>
                </c:pt>
                <c:pt idx="16060">
                  <c:v>77.856000000077898</c:v>
                </c:pt>
                <c:pt idx="16061">
                  <c:v>77.864000000077894</c:v>
                </c:pt>
                <c:pt idx="16062">
                  <c:v>77.872000000077904</c:v>
                </c:pt>
                <c:pt idx="16063">
                  <c:v>77.880000000077899</c:v>
                </c:pt>
                <c:pt idx="16064">
                  <c:v>77.888000000077895</c:v>
                </c:pt>
                <c:pt idx="16065">
                  <c:v>77.896000000077905</c:v>
                </c:pt>
                <c:pt idx="16066">
                  <c:v>77.9040000000779</c:v>
                </c:pt>
                <c:pt idx="16067">
                  <c:v>77.91200000007791</c:v>
                </c:pt>
                <c:pt idx="16068">
                  <c:v>77.920000000077906</c:v>
                </c:pt>
                <c:pt idx="16069">
                  <c:v>77.928000000077887</c:v>
                </c:pt>
                <c:pt idx="16070">
                  <c:v>77.936000000077897</c:v>
                </c:pt>
                <c:pt idx="16071">
                  <c:v>77.944000000077892</c:v>
                </c:pt>
                <c:pt idx="16072">
                  <c:v>77.952000000078002</c:v>
                </c:pt>
                <c:pt idx="16073">
                  <c:v>77.960000000077997</c:v>
                </c:pt>
                <c:pt idx="16074">
                  <c:v>77.968000000078007</c:v>
                </c:pt>
                <c:pt idx="16075">
                  <c:v>77.976000000078002</c:v>
                </c:pt>
                <c:pt idx="16076">
                  <c:v>77.984000000077998</c:v>
                </c:pt>
                <c:pt idx="16077">
                  <c:v>77.992000000077994</c:v>
                </c:pt>
                <c:pt idx="16078">
                  <c:v>78.000000000078003</c:v>
                </c:pt>
                <c:pt idx="16079">
                  <c:v>78.008000000077999</c:v>
                </c:pt>
                <c:pt idx="16080">
                  <c:v>78.016000000077995</c:v>
                </c:pt>
                <c:pt idx="16081">
                  <c:v>78.024000000078004</c:v>
                </c:pt>
                <c:pt idx="16082">
                  <c:v>78.032000000078</c:v>
                </c:pt>
                <c:pt idx="16083">
                  <c:v>78.04000000007801</c:v>
                </c:pt>
                <c:pt idx="16084">
                  <c:v>78.048000000078005</c:v>
                </c:pt>
                <c:pt idx="16085">
                  <c:v>78.0560000000781</c:v>
                </c:pt>
                <c:pt idx="16086">
                  <c:v>78.064000000078096</c:v>
                </c:pt>
                <c:pt idx="16087">
                  <c:v>78.072000000078106</c:v>
                </c:pt>
                <c:pt idx="16088">
                  <c:v>78.080000000078101</c:v>
                </c:pt>
                <c:pt idx="16089">
                  <c:v>78.088000000078097</c:v>
                </c:pt>
                <c:pt idx="16090">
                  <c:v>78.096000000078106</c:v>
                </c:pt>
                <c:pt idx="16091">
                  <c:v>78.104000000078102</c:v>
                </c:pt>
                <c:pt idx="16092">
                  <c:v>78.112000000078112</c:v>
                </c:pt>
                <c:pt idx="16093">
                  <c:v>78.120000000078093</c:v>
                </c:pt>
                <c:pt idx="16094">
                  <c:v>78.128000000078089</c:v>
                </c:pt>
                <c:pt idx="16095">
                  <c:v>78.136000000078099</c:v>
                </c:pt>
                <c:pt idx="16096">
                  <c:v>78.144000000078094</c:v>
                </c:pt>
                <c:pt idx="16097">
                  <c:v>78.152000000078203</c:v>
                </c:pt>
                <c:pt idx="16098">
                  <c:v>78.160000000078199</c:v>
                </c:pt>
                <c:pt idx="16099">
                  <c:v>78.168000000078209</c:v>
                </c:pt>
                <c:pt idx="16100">
                  <c:v>78.17600000007819</c:v>
                </c:pt>
                <c:pt idx="16101">
                  <c:v>78.1840000000782</c:v>
                </c:pt>
                <c:pt idx="16102">
                  <c:v>78.192000000078195</c:v>
                </c:pt>
                <c:pt idx="16103">
                  <c:v>78.200000000078191</c:v>
                </c:pt>
                <c:pt idx="16104">
                  <c:v>78.208000000078201</c:v>
                </c:pt>
                <c:pt idx="16105">
                  <c:v>78.216000000078196</c:v>
                </c:pt>
                <c:pt idx="16106">
                  <c:v>78.224000000078206</c:v>
                </c:pt>
                <c:pt idx="16107">
                  <c:v>78.232000000078202</c:v>
                </c:pt>
                <c:pt idx="16108">
                  <c:v>78.240000000078211</c:v>
                </c:pt>
                <c:pt idx="16109">
                  <c:v>78.248000000078193</c:v>
                </c:pt>
                <c:pt idx="16110">
                  <c:v>78.256000000078302</c:v>
                </c:pt>
                <c:pt idx="16111">
                  <c:v>78.264000000078298</c:v>
                </c:pt>
                <c:pt idx="16112">
                  <c:v>78.272000000078307</c:v>
                </c:pt>
                <c:pt idx="16113">
                  <c:v>78.280000000078303</c:v>
                </c:pt>
                <c:pt idx="16114">
                  <c:v>78.288000000078299</c:v>
                </c:pt>
                <c:pt idx="16115">
                  <c:v>78.296000000078308</c:v>
                </c:pt>
                <c:pt idx="16116">
                  <c:v>78.304000000078304</c:v>
                </c:pt>
                <c:pt idx="16117">
                  <c:v>78.312000000078299</c:v>
                </c:pt>
                <c:pt idx="16118">
                  <c:v>78.320000000078295</c:v>
                </c:pt>
                <c:pt idx="16119">
                  <c:v>78.328000000078291</c:v>
                </c:pt>
                <c:pt idx="16120">
                  <c:v>78.3360000000783</c:v>
                </c:pt>
                <c:pt idx="16121">
                  <c:v>78.344000000078296</c:v>
                </c:pt>
                <c:pt idx="16122">
                  <c:v>78.352000000078405</c:v>
                </c:pt>
                <c:pt idx="16123">
                  <c:v>78.360000000078401</c:v>
                </c:pt>
                <c:pt idx="16124">
                  <c:v>78.368000000078396</c:v>
                </c:pt>
                <c:pt idx="16125">
                  <c:v>78.376000000078392</c:v>
                </c:pt>
                <c:pt idx="16126">
                  <c:v>78.384000000078402</c:v>
                </c:pt>
                <c:pt idx="16127">
                  <c:v>78.392000000078397</c:v>
                </c:pt>
                <c:pt idx="16128">
                  <c:v>78.400000000078393</c:v>
                </c:pt>
                <c:pt idx="16129">
                  <c:v>78.408000000078403</c:v>
                </c:pt>
                <c:pt idx="16130">
                  <c:v>78.416000000078398</c:v>
                </c:pt>
                <c:pt idx="16131">
                  <c:v>78.424000000078408</c:v>
                </c:pt>
                <c:pt idx="16132">
                  <c:v>78.432000000078403</c:v>
                </c:pt>
                <c:pt idx="16133">
                  <c:v>78.440000000078399</c:v>
                </c:pt>
                <c:pt idx="16134">
                  <c:v>78.448000000078395</c:v>
                </c:pt>
                <c:pt idx="16135">
                  <c:v>78.456000000078504</c:v>
                </c:pt>
                <c:pt idx="16136">
                  <c:v>78.464000000078499</c:v>
                </c:pt>
                <c:pt idx="16137">
                  <c:v>78.472000000078509</c:v>
                </c:pt>
                <c:pt idx="16138">
                  <c:v>78.480000000078505</c:v>
                </c:pt>
                <c:pt idx="16139">
                  <c:v>78.4880000000785</c:v>
                </c:pt>
                <c:pt idx="16140">
                  <c:v>78.49600000007851</c:v>
                </c:pt>
                <c:pt idx="16141">
                  <c:v>78.504000000078491</c:v>
                </c:pt>
                <c:pt idx="16142">
                  <c:v>78.512000000078501</c:v>
                </c:pt>
                <c:pt idx="16143">
                  <c:v>78.520000000078497</c:v>
                </c:pt>
                <c:pt idx="16144">
                  <c:v>78.528000000078492</c:v>
                </c:pt>
                <c:pt idx="16145">
                  <c:v>78.536000000078502</c:v>
                </c:pt>
                <c:pt idx="16146">
                  <c:v>78.544000000078498</c:v>
                </c:pt>
                <c:pt idx="16147">
                  <c:v>78.552000000078607</c:v>
                </c:pt>
                <c:pt idx="16148">
                  <c:v>78.560000000078588</c:v>
                </c:pt>
                <c:pt idx="16149">
                  <c:v>78.568000000078598</c:v>
                </c:pt>
                <c:pt idx="16150">
                  <c:v>78.576000000078594</c:v>
                </c:pt>
                <c:pt idx="16151">
                  <c:v>78.584000000078603</c:v>
                </c:pt>
                <c:pt idx="16152">
                  <c:v>78.592000000078599</c:v>
                </c:pt>
                <c:pt idx="16153">
                  <c:v>78.600000000078595</c:v>
                </c:pt>
                <c:pt idx="16154">
                  <c:v>78.608000000078604</c:v>
                </c:pt>
                <c:pt idx="16155">
                  <c:v>78.6160000000786</c:v>
                </c:pt>
                <c:pt idx="16156">
                  <c:v>78.62400000007861</c:v>
                </c:pt>
                <c:pt idx="16157">
                  <c:v>78.632000000078591</c:v>
                </c:pt>
                <c:pt idx="16158">
                  <c:v>78.640000000078601</c:v>
                </c:pt>
                <c:pt idx="16159">
                  <c:v>78.648000000078596</c:v>
                </c:pt>
                <c:pt idx="16160">
                  <c:v>78.656000000078706</c:v>
                </c:pt>
                <c:pt idx="16161">
                  <c:v>78.664000000078701</c:v>
                </c:pt>
                <c:pt idx="16162">
                  <c:v>78.672000000078711</c:v>
                </c:pt>
                <c:pt idx="16163">
                  <c:v>78.680000000078707</c:v>
                </c:pt>
                <c:pt idx="16164">
                  <c:v>78.688000000078688</c:v>
                </c:pt>
                <c:pt idx="16165">
                  <c:v>78.696000000078698</c:v>
                </c:pt>
                <c:pt idx="16166">
                  <c:v>78.704000000078693</c:v>
                </c:pt>
                <c:pt idx="16167">
                  <c:v>78.712000000078703</c:v>
                </c:pt>
                <c:pt idx="16168">
                  <c:v>78.720000000078699</c:v>
                </c:pt>
                <c:pt idx="16169">
                  <c:v>78.728000000078694</c:v>
                </c:pt>
                <c:pt idx="16170">
                  <c:v>78.736000000078704</c:v>
                </c:pt>
                <c:pt idx="16171">
                  <c:v>78.744000000078699</c:v>
                </c:pt>
                <c:pt idx="16172">
                  <c:v>78.752000000078795</c:v>
                </c:pt>
                <c:pt idx="16173">
                  <c:v>78.76000000007879</c:v>
                </c:pt>
                <c:pt idx="16174">
                  <c:v>78.7680000000788</c:v>
                </c:pt>
                <c:pt idx="16175">
                  <c:v>78.776000000078795</c:v>
                </c:pt>
                <c:pt idx="16176">
                  <c:v>78.784000000078805</c:v>
                </c:pt>
                <c:pt idx="16177">
                  <c:v>78.792000000078801</c:v>
                </c:pt>
                <c:pt idx="16178">
                  <c:v>78.800000000078796</c:v>
                </c:pt>
                <c:pt idx="16179">
                  <c:v>78.808000000078806</c:v>
                </c:pt>
                <c:pt idx="16180">
                  <c:v>78.816000000078802</c:v>
                </c:pt>
                <c:pt idx="16181">
                  <c:v>78.824000000078797</c:v>
                </c:pt>
                <c:pt idx="16182">
                  <c:v>78.832000000078793</c:v>
                </c:pt>
                <c:pt idx="16183">
                  <c:v>78.840000000078803</c:v>
                </c:pt>
                <c:pt idx="16184">
                  <c:v>78.848000000078798</c:v>
                </c:pt>
                <c:pt idx="16185">
                  <c:v>78.856000000078907</c:v>
                </c:pt>
                <c:pt idx="16186">
                  <c:v>78.864000000078903</c:v>
                </c:pt>
                <c:pt idx="16187">
                  <c:v>78.872000000078913</c:v>
                </c:pt>
                <c:pt idx="16188">
                  <c:v>78.880000000078894</c:v>
                </c:pt>
                <c:pt idx="16189">
                  <c:v>78.88800000007889</c:v>
                </c:pt>
                <c:pt idx="16190">
                  <c:v>78.896000000078899</c:v>
                </c:pt>
                <c:pt idx="16191">
                  <c:v>78.904000000078895</c:v>
                </c:pt>
                <c:pt idx="16192">
                  <c:v>78.912000000078905</c:v>
                </c:pt>
                <c:pt idx="16193">
                  <c:v>78.9200000000789</c:v>
                </c:pt>
                <c:pt idx="16194">
                  <c:v>78.928000000078896</c:v>
                </c:pt>
                <c:pt idx="16195">
                  <c:v>78.936000000078906</c:v>
                </c:pt>
                <c:pt idx="16196">
                  <c:v>78.944000000078901</c:v>
                </c:pt>
                <c:pt idx="16197">
                  <c:v>78.952000000078996</c:v>
                </c:pt>
                <c:pt idx="16198">
                  <c:v>78.960000000078992</c:v>
                </c:pt>
                <c:pt idx="16199">
                  <c:v>78.968000000079002</c:v>
                </c:pt>
                <c:pt idx="16200">
                  <c:v>78.976000000078997</c:v>
                </c:pt>
                <c:pt idx="16201">
                  <c:v>78.984000000079007</c:v>
                </c:pt>
                <c:pt idx="16202">
                  <c:v>78.992000000079003</c:v>
                </c:pt>
                <c:pt idx="16203">
                  <c:v>79.000000000078998</c:v>
                </c:pt>
                <c:pt idx="16204">
                  <c:v>79.008000000079008</c:v>
                </c:pt>
                <c:pt idx="16205">
                  <c:v>79.016000000078989</c:v>
                </c:pt>
                <c:pt idx="16206">
                  <c:v>79.024000000078999</c:v>
                </c:pt>
                <c:pt idx="16207">
                  <c:v>79.032000000078995</c:v>
                </c:pt>
                <c:pt idx="16208">
                  <c:v>79.040000000079004</c:v>
                </c:pt>
                <c:pt idx="16209">
                  <c:v>79.048000000079</c:v>
                </c:pt>
                <c:pt idx="16210">
                  <c:v>79.056000000079109</c:v>
                </c:pt>
                <c:pt idx="16211">
                  <c:v>79.064000000079105</c:v>
                </c:pt>
                <c:pt idx="16212">
                  <c:v>79.0720000000791</c:v>
                </c:pt>
                <c:pt idx="16213">
                  <c:v>79.080000000079096</c:v>
                </c:pt>
                <c:pt idx="16214">
                  <c:v>79.088000000079091</c:v>
                </c:pt>
                <c:pt idx="16215">
                  <c:v>79.096000000079101</c:v>
                </c:pt>
                <c:pt idx="16216">
                  <c:v>79.104000000079097</c:v>
                </c:pt>
                <c:pt idx="16217">
                  <c:v>79.112000000079107</c:v>
                </c:pt>
                <c:pt idx="16218">
                  <c:v>79.120000000079102</c:v>
                </c:pt>
                <c:pt idx="16219">
                  <c:v>79.128000000079098</c:v>
                </c:pt>
                <c:pt idx="16220">
                  <c:v>79.136000000079108</c:v>
                </c:pt>
                <c:pt idx="16221">
                  <c:v>79.144000000079089</c:v>
                </c:pt>
                <c:pt idx="16222">
                  <c:v>79.152000000079198</c:v>
                </c:pt>
                <c:pt idx="16223">
                  <c:v>79.160000000079194</c:v>
                </c:pt>
                <c:pt idx="16224">
                  <c:v>79.168000000079203</c:v>
                </c:pt>
                <c:pt idx="16225">
                  <c:v>79.176000000079199</c:v>
                </c:pt>
                <c:pt idx="16226">
                  <c:v>79.184000000079209</c:v>
                </c:pt>
                <c:pt idx="16227">
                  <c:v>79.192000000079204</c:v>
                </c:pt>
                <c:pt idx="16228">
                  <c:v>79.2000000000792</c:v>
                </c:pt>
                <c:pt idx="16229">
                  <c:v>79.208000000079196</c:v>
                </c:pt>
                <c:pt idx="16230">
                  <c:v>79.216000000079191</c:v>
                </c:pt>
                <c:pt idx="16231">
                  <c:v>79.224000000079201</c:v>
                </c:pt>
                <c:pt idx="16232">
                  <c:v>79.232000000079196</c:v>
                </c:pt>
                <c:pt idx="16233">
                  <c:v>79.240000000079206</c:v>
                </c:pt>
                <c:pt idx="16234">
                  <c:v>79.248000000079202</c:v>
                </c:pt>
                <c:pt idx="16235">
                  <c:v>79.256000000079311</c:v>
                </c:pt>
                <c:pt idx="16236">
                  <c:v>79.264000000079292</c:v>
                </c:pt>
                <c:pt idx="16237">
                  <c:v>79.272000000079302</c:v>
                </c:pt>
                <c:pt idx="16238">
                  <c:v>79.280000000079298</c:v>
                </c:pt>
                <c:pt idx="16239">
                  <c:v>79.288000000079293</c:v>
                </c:pt>
                <c:pt idx="16240">
                  <c:v>79.296000000079303</c:v>
                </c:pt>
                <c:pt idx="16241">
                  <c:v>79.304000000079299</c:v>
                </c:pt>
                <c:pt idx="16242">
                  <c:v>79.312000000079308</c:v>
                </c:pt>
                <c:pt idx="16243">
                  <c:v>79.320000000079304</c:v>
                </c:pt>
                <c:pt idx="16244">
                  <c:v>79.3280000000793</c:v>
                </c:pt>
                <c:pt idx="16245">
                  <c:v>79.336000000079295</c:v>
                </c:pt>
                <c:pt idx="16246">
                  <c:v>79.344000000079291</c:v>
                </c:pt>
                <c:pt idx="16247">
                  <c:v>79.3520000000794</c:v>
                </c:pt>
                <c:pt idx="16248">
                  <c:v>79.360000000079395</c:v>
                </c:pt>
                <c:pt idx="16249">
                  <c:v>79.368000000079405</c:v>
                </c:pt>
                <c:pt idx="16250">
                  <c:v>79.376000000079401</c:v>
                </c:pt>
                <c:pt idx="16251">
                  <c:v>79.384000000079411</c:v>
                </c:pt>
                <c:pt idx="16252">
                  <c:v>79.392000000079406</c:v>
                </c:pt>
                <c:pt idx="16253">
                  <c:v>79.400000000079388</c:v>
                </c:pt>
                <c:pt idx="16254">
                  <c:v>79.408000000079397</c:v>
                </c:pt>
                <c:pt idx="16255">
                  <c:v>79.416000000079393</c:v>
                </c:pt>
                <c:pt idx="16256">
                  <c:v>79.424000000079403</c:v>
                </c:pt>
                <c:pt idx="16257">
                  <c:v>79.432000000079398</c:v>
                </c:pt>
                <c:pt idx="16258">
                  <c:v>79.440000000079408</c:v>
                </c:pt>
                <c:pt idx="16259">
                  <c:v>79.448000000079404</c:v>
                </c:pt>
                <c:pt idx="16260">
                  <c:v>79.456000000079499</c:v>
                </c:pt>
                <c:pt idx="16261">
                  <c:v>79.464000000079494</c:v>
                </c:pt>
                <c:pt idx="16262">
                  <c:v>79.472000000079504</c:v>
                </c:pt>
                <c:pt idx="16263">
                  <c:v>79.4800000000795</c:v>
                </c:pt>
                <c:pt idx="16264">
                  <c:v>79.488000000079495</c:v>
                </c:pt>
                <c:pt idx="16265">
                  <c:v>79.496000000079505</c:v>
                </c:pt>
                <c:pt idx="16266">
                  <c:v>79.5040000000795</c:v>
                </c:pt>
                <c:pt idx="16267">
                  <c:v>79.51200000007951</c:v>
                </c:pt>
                <c:pt idx="16268">
                  <c:v>79.520000000079506</c:v>
                </c:pt>
                <c:pt idx="16269">
                  <c:v>79.528000000079487</c:v>
                </c:pt>
                <c:pt idx="16270">
                  <c:v>79.536000000079497</c:v>
                </c:pt>
                <c:pt idx="16271">
                  <c:v>79.544000000079492</c:v>
                </c:pt>
                <c:pt idx="16272">
                  <c:v>79.552000000079602</c:v>
                </c:pt>
                <c:pt idx="16273">
                  <c:v>79.560000000079597</c:v>
                </c:pt>
                <c:pt idx="16274">
                  <c:v>79.568000000079607</c:v>
                </c:pt>
                <c:pt idx="16275">
                  <c:v>79.576000000079603</c:v>
                </c:pt>
                <c:pt idx="16276">
                  <c:v>79.584000000079598</c:v>
                </c:pt>
                <c:pt idx="16277">
                  <c:v>79.592000000079594</c:v>
                </c:pt>
                <c:pt idx="16278">
                  <c:v>79.600000000079589</c:v>
                </c:pt>
                <c:pt idx="16279">
                  <c:v>79.608000000079599</c:v>
                </c:pt>
                <c:pt idx="16280">
                  <c:v>79.616000000079595</c:v>
                </c:pt>
                <c:pt idx="16281">
                  <c:v>79.624000000079604</c:v>
                </c:pt>
                <c:pt idx="16282">
                  <c:v>79.6320000000796</c:v>
                </c:pt>
                <c:pt idx="16283">
                  <c:v>79.64000000007961</c:v>
                </c:pt>
                <c:pt idx="16284">
                  <c:v>79.648000000079605</c:v>
                </c:pt>
                <c:pt idx="16285">
                  <c:v>79.6560000000797</c:v>
                </c:pt>
                <c:pt idx="16286">
                  <c:v>79.664000000079696</c:v>
                </c:pt>
                <c:pt idx="16287">
                  <c:v>79.672000000079706</c:v>
                </c:pt>
                <c:pt idx="16288">
                  <c:v>79.680000000079701</c:v>
                </c:pt>
                <c:pt idx="16289">
                  <c:v>79.688000000079697</c:v>
                </c:pt>
                <c:pt idx="16290">
                  <c:v>79.696000000079707</c:v>
                </c:pt>
                <c:pt idx="16291">
                  <c:v>79.704000000079702</c:v>
                </c:pt>
                <c:pt idx="16292">
                  <c:v>79.712000000079712</c:v>
                </c:pt>
                <c:pt idx="16293">
                  <c:v>79.720000000079693</c:v>
                </c:pt>
                <c:pt idx="16294">
                  <c:v>79.728000000079689</c:v>
                </c:pt>
                <c:pt idx="16295">
                  <c:v>79.736000000079699</c:v>
                </c:pt>
                <c:pt idx="16296">
                  <c:v>79.744000000079694</c:v>
                </c:pt>
                <c:pt idx="16297">
                  <c:v>79.752000000079803</c:v>
                </c:pt>
                <c:pt idx="16298">
                  <c:v>79.760000000079799</c:v>
                </c:pt>
                <c:pt idx="16299">
                  <c:v>79.768000000079809</c:v>
                </c:pt>
                <c:pt idx="16300">
                  <c:v>79.77600000007979</c:v>
                </c:pt>
                <c:pt idx="16301">
                  <c:v>79.7840000000798</c:v>
                </c:pt>
                <c:pt idx="16302">
                  <c:v>79.792000000079796</c:v>
                </c:pt>
                <c:pt idx="16303">
                  <c:v>79.800000000079791</c:v>
                </c:pt>
                <c:pt idx="16304">
                  <c:v>79.808000000079801</c:v>
                </c:pt>
                <c:pt idx="16305">
                  <c:v>79.816000000079796</c:v>
                </c:pt>
                <c:pt idx="16306">
                  <c:v>79.824000000079806</c:v>
                </c:pt>
                <c:pt idx="16307">
                  <c:v>79.832000000079802</c:v>
                </c:pt>
                <c:pt idx="16308">
                  <c:v>79.840000000079812</c:v>
                </c:pt>
                <c:pt idx="16309">
                  <c:v>79.848000000079793</c:v>
                </c:pt>
                <c:pt idx="16310">
                  <c:v>79.856000000079902</c:v>
                </c:pt>
                <c:pt idx="16311">
                  <c:v>79.864000000079898</c:v>
                </c:pt>
                <c:pt idx="16312">
                  <c:v>79.872000000079908</c:v>
                </c:pt>
                <c:pt idx="16313">
                  <c:v>79.880000000079903</c:v>
                </c:pt>
                <c:pt idx="16314">
                  <c:v>79.888000000079899</c:v>
                </c:pt>
                <c:pt idx="16315">
                  <c:v>79.896000000079908</c:v>
                </c:pt>
                <c:pt idx="16316">
                  <c:v>79.904000000079904</c:v>
                </c:pt>
                <c:pt idx="16317">
                  <c:v>79.9120000000799</c:v>
                </c:pt>
                <c:pt idx="16318">
                  <c:v>79.920000000079895</c:v>
                </c:pt>
                <c:pt idx="16319">
                  <c:v>79.928000000079891</c:v>
                </c:pt>
                <c:pt idx="16320">
                  <c:v>79.9360000000799</c:v>
                </c:pt>
                <c:pt idx="16321">
                  <c:v>79.944000000079896</c:v>
                </c:pt>
                <c:pt idx="16322">
                  <c:v>79.952000000080005</c:v>
                </c:pt>
                <c:pt idx="16323">
                  <c:v>79.960000000080001</c:v>
                </c:pt>
                <c:pt idx="16324">
                  <c:v>79.968000000079996</c:v>
                </c:pt>
                <c:pt idx="16325">
                  <c:v>79.976000000079992</c:v>
                </c:pt>
                <c:pt idx="16326">
                  <c:v>79.984000000080002</c:v>
                </c:pt>
                <c:pt idx="16327">
                  <c:v>79.992000000079997</c:v>
                </c:pt>
                <c:pt idx="16328">
                  <c:v>80.000000000079993</c:v>
                </c:pt>
                <c:pt idx="16329">
                  <c:v>80.008000000080003</c:v>
                </c:pt>
                <c:pt idx="16330">
                  <c:v>80.016000000079998</c:v>
                </c:pt>
                <c:pt idx="16331">
                  <c:v>80.024000000080008</c:v>
                </c:pt>
                <c:pt idx="16332">
                  <c:v>80.032000000080004</c:v>
                </c:pt>
                <c:pt idx="16333">
                  <c:v>80.040000000079999</c:v>
                </c:pt>
                <c:pt idx="16334">
                  <c:v>80.048000000079995</c:v>
                </c:pt>
                <c:pt idx="16335">
                  <c:v>80.056000000080104</c:v>
                </c:pt>
                <c:pt idx="16336">
                  <c:v>80.0640000000801</c:v>
                </c:pt>
                <c:pt idx="16337">
                  <c:v>80.072000000080109</c:v>
                </c:pt>
                <c:pt idx="16338">
                  <c:v>80.080000000080105</c:v>
                </c:pt>
                <c:pt idx="16339">
                  <c:v>80.0880000000801</c:v>
                </c:pt>
                <c:pt idx="16340">
                  <c:v>80.096000000080096</c:v>
                </c:pt>
                <c:pt idx="16341">
                  <c:v>80.104000000080092</c:v>
                </c:pt>
                <c:pt idx="16342">
                  <c:v>80.112000000080101</c:v>
                </c:pt>
                <c:pt idx="16343">
                  <c:v>80.120000000080097</c:v>
                </c:pt>
                <c:pt idx="16344">
                  <c:v>80.128000000080092</c:v>
                </c:pt>
                <c:pt idx="16345">
                  <c:v>80.136000000080102</c:v>
                </c:pt>
                <c:pt idx="16346">
                  <c:v>80.144000000080098</c:v>
                </c:pt>
                <c:pt idx="16347">
                  <c:v>80.152000000080207</c:v>
                </c:pt>
                <c:pt idx="16348">
                  <c:v>80.160000000080188</c:v>
                </c:pt>
                <c:pt idx="16349">
                  <c:v>80.168000000080198</c:v>
                </c:pt>
                <c:pt idx="16350">
                  <c:v>80.176000000080194</c:v>
                </c:pt>
                <c:pt idx="16351">
                  <c:v>80.184000000080204</c:v>
                </c:pt>
                <c:pt idx="16352">
                  <c:v>80.192000000080199</c:v>
                </c:pt>
                <c:pt idx="16353">
                  <c:v>80.200000000080195</c:v>
                </c:pt>
                <c:pt idx="16354">
                  <c:v>80.208000000080204</c:v>
                </c:pt>
                <c:pt idx="16355">
                  <c:v>80.2160000000802</c:v>
                </c:pt>
                <c:pt idx="16356">
                  <c:v>80.22400000008021</c:v>
                </c:pt>
                <c:pt idx="16357">
                  <c:v>80.232000000080191</c:v>
                </c:pt>
                <c:pt idx="16358">
                  <c:v>80.240000000080201</c:v>
                </c:pt>
                <c:pt idx="16359">
                  <c:v>80.248000000080197</c:v>
                </c:pt>
                <c:pt idx="16360">
                  <c:v>80.256000000080306</c:v>
                </c:pt>
                <c:pt idx="16361">
                  <c:v>80.264000000080301</c:v>
                </c:pt>
                <c:pt idx="16362">
                  <c:v>80.272000000080311</c:v>
                </c:pt>
                <c:pt idx="16363">
                  <c:v>80.280000000080307</c:v>
                </c:pt>
                <c:pt idx="16364">
                  <c:v>80.288000000080302</c:v>
                </c:pt>
                <c:pt idx="16365">
                  <c:v>80.296000000080298</c:v>
                </c:pt>
                <c:pt idx="16366">
                  <c:v>80.304000000080293</c:v>
                </c:pt>
                <c:pt idx="16367">
                  <c:v>80.312000000080303</c:v>
                </c:pt>
                <c:pt idx="16368">
                  <c:v>80.320000000080299</c:v>
                </c:pt>
                <c:pt idx="16369">
                  <c:v>80.328000000080294</c:v>
                </c:pt>
                <c:pt idx="16370">
                  <c:v>80.336000000080304</c:v>
                </c:pt>
                <c:pt idx="16371">
                  <c:v>80.3440000000803</c:v>
                </c:pt>
                <c:pt idx="16372">
                  <c:v>80.352000000080395</c:v>
                </c:pt>
                <c:pt idx="16373">
                  <c:v>80.36000000008039</c:v>
                </c:pt>
                <c:pt idx="16374">
                  <c:v>80.3680000000804</c:v>
                </c:pt>
                <c:pt idx="16375">
                  <c:v>80.376000000080396</c:v>
                </c:pt>
                <c:pt idx="16376">
                  <c:v>80.384000000080405</c:v>
                </c:pt>
                <c:pt idx="16377">
                  <c:v>80.392000000080401</c:v>
                </c:pt>
                <c:pt idx="16378">
                  <c:v>80.400000000080396</c:v>
                </c:pt>
                <c:pt idx="16379">
                  <c:v>80.408000000080406</c:v>
                </c:pt>
                <c:pt idx="16380">
                  <c:v>80.416000000080402</c:v>
                </c:pt>
                <c:pt idx="16381">
                  <c:v>80.424000000080397</c:v>
                </c:pt>
                <c:pt idx="16382">
                  <c:v>80.432000000080393</c:v>
                </c:pt>
                <c:pt idx="16383">
                  <c:v>80.440000000080403</c:v>
                </c:pt>
                <c:pt idx="16384">
                  <c:v>80.448000000080398</c:v>
                </c:pt>
                <c:pt idx="16385">
                  <c:v>80.456000000080508</c:v>
                </c:pt>
                <c:pt idx="16386">
                  <c:v>80.464000000080503</c:v>
                </c:pt>
                <c:pt idx="16387">
                  <c:v>80.472000000080513</c:v>
                </c:pt>
                <c:pt idx="16388">
                  <c:v>80.480000000080494</c:v>
                </c:pt>
                <c:pt idx="16389">
                  <c:v>80.48800000008049</c:v>
                </c:pt>
                <c:pt idx="16390">
                  <c:v>80.4960000000805</c:v>
                </c:pt>
                <c:pt idx="16391">
                  <c:v>80.504000000080495</c:v>
                </c:pt>
                <c:pt idx="16392">
                  <c:v>80.512000000080505</c:v>
                </c:pt>
                <c:pt idx="16393">
                  <c:v>80.520000000080501</c:v>
                </c:pt>
                <c:pt idx="16394">
                  <c:v>80.528000000080496</c:v>
                </c:pt>
                <c:pt idx="16395">
                  <c:v>80.536000000080506</c:v>
                </c:pt>
                <c:pt idx="16396">
                  <c:v>80.544000000080501</c:v>
                </c:pt>
                <c:pt idx="16397">
                  <c:v>80.552000000080596</c:v>
                </c:pt>
                <c:pt idx="16398">
                  <c:v>80.560000000080592</c:v>
                </c:pt>
                <c:pt idx="16399">
                  <c:v>80.568000000080602</c:v>
                </c:pt>
                <c:pt idx="16400">
                  <c:v>80.576000000080597</c:v>
                </c:pt>
                <c:pt idx="16401">
                  <c:v>80.584000000080607</c:v>
                </c:pt>
                <c:pt idx="16402">
                  <c:v>80.592000000080603</c:v>
                </c:pt>
                <c:pt idx="16403">
                  <c:v>80.600000000080598</c:v>
                </c:pt>
                <c:pt idx="16404">
                  <c:v>80.608000000080608</c:v>
                </c:pt>
                <c:pt idx="16405">
                  <c:v>80.616000000080589</c:v>
                </c:pt>
                <c:pt idx="16406">
                  <c:v>80.624000000080599</c:v>
                </c:pt>
                <c:pt idx="16407">
                  <c:v>80.632000000080595</c:v>
                </c:pt>
                <c:pt idx="16408">
                  <c:v>80.640000000080605</c:v>
                </c:pt>
                <c:pt idx="16409">
                  <c:v>80.6480000000806</c:v>
                </c:pt>
                <c:pt idx="16410">
                  <c:v>80.656000000080709</c:v>
                </c:pt>
                <c:pt idx="16411">
                  <c:v>80.664000000080705</c:v>
                </c:pt>
                <c:pt idx="16412">
                  <c:v>80.6720000000807</c:v>
                </c:pt>
                <c:pt idx="16413">
                  <c:v>80.680000000080696</c:v>
                </c:pt>
                <c:pt idx="16414">
                  <c:v>80.688000000080692</c:v>
                </c:pt>
                <c:pt idx="16415">
                  <c:v>80.696000000080701</c:v>
                </c:pt>
                <c:pt idx="16416">
                  <c:v>80.704000000080697</c:v>
                </c:pt>
                <c:pt idx="16417">
                  <c:v>80.712000000080707</c:v>
                </c:pt>
                <c:pt idx="16418">
                  <c:v>80.720000000080702</c:v>
                </c:pt>
                <c:pt idx="16419">
                  <c:v>80.728000000080698</c:v>
                </c:pt>
                <c:pt idx="16420">
                  <c:v>80.736000000080708</c:v>
                </c:pt>
                <c:pt idx="16421">
                  <c:v>80.744000000080689</c:v>
                </c:pt>
                <c:pt idx="16422">
                  <c:v>80.752000000080798</c:v>
                </c:pt>
                <c:pt idx="16423">
                  <c:v>80.760000000080794</c:v>
                </c:pt>
                <c:pt idx="16424">
                  <c:v>80.768000000080804</c:v>
                </c:pt>
                <c:pt idx="16425">
                  <c:v>80.776000000080799</c:v>
                </c:pt>
                <c:pt idx="16426">
                  <c:v>80.784000000080809</c:v>
                </c:pt>
                <c:pt idx="16427">
                  <c:v>80.792000000080805</c:v>
                </c:pt>
                <c:pt idx="16428">
                  <c:v>80.8000000000808</c:v>
                </c:pt>
                <c:pt idx="16429">
                  <c:v>80.808000000080796</c:v>
                </c:pt>
                <c:pt idx="16430">
                  <c:v>80.816000000080791</c:v>
                </c:pt>
                <c:pt idx="16431">
                  <c:v>80.824000000080801</c:v>
                </c:pt>
                <c:pt idx="16432">
                  <c:v>80.832000000080797</c:v>
                </c:pt>
                <c:pt idx="16433">
                  <c:v>80.840000000080806</c:v>
                </c:pt>
                <c:pt idx="16434">
                  <c:v>80.848000000080802</c:v>
                </c:pt>
                <c:pt idx="16435">
                  <c:v>80.856000000080911</c:v>
                </c:pt>
                <c:pt idx="16436">
                  <c:v>80.864000000080893</c:v>
                </c:pt>
                <c:pt idx="16437">
                  <c:v>80.872000000080888</c:v>
                </c:pt>
                <c:pt idx="16438">
                  <c:v>80.880000000080898</c:v>
                </c:pt>
                <c:pt idx="16439">
                  <c:v>80.888000000080893</c:v>
                </c:pt>
                <c:pt idx="16440">
                  <c:v>80.896000000080903</c:v>
                </c:pt>
                <c:pt idx="16441">
                  <c:v>80.904000000080899</c:v>
                </c:pt>
                <c:pt idx="16442">
                  <c:v>80.912000000080909</c:v>
                </c:pt>
                <c:pt idx="16443">
                  <c:v>80.920000000080904</c:v>
                </c:pt>
                <c:pt idx="16444">
                  <c:v>80.9280000000809</c:v>
                </c:pt>
                <c:pt idx="16445">
                  <c:v>80.936000000080895</c:v>
                </c:pt>
                <c:pt idx="16446">
                  <c:v>80.944000000080891</c:v>
                </c:pt>
                <c:pt idx="16447">
                  <c:v>80.952000000081</c:v>
                </c:pt>
                <c:pt idx="16448">
                  <c:v>80.960000000080996</c:v>
                </c:pt>
                <c:pt idx="16449">
                  <c:v>80.968000000081005</c:v>
                </c:pt>
                <c:pt idx="16450">
                  <c:v>80.976000000081001</c:v>
                </c:pt>
                <c:pt idx="16451">
                  <c:v>80.984000000081011</c:v>
                </c:pt>
                <c:pt idx="16452">
                  <c:v>80.992000000080992</c:v>
                </c:pt>
                <c:pt idx="16453">
                  <c:v>81.000000000080988</c:v>
                </c:pt>
                <c:pt idx="16454">
                  <c:v>81.008000000080997</c:v>
                </c:pt>
                <c:pt idx="16455">
                  <c:v>81.016000000080993</c:v>
                </c:pt>
                <c:pt idx="16456">
                  <c:v>81.024000000081003</c:v>
                </c:pt>
                <c:pt idx="16457">
                  <c:v>81.032000000080998</c:v>
                </c:pt>
                <c:pt idx="16458">
                  <c:v>81.040000000081008</c:v>
                </c:pt>
                <c:pt idx="16459">
                  <c:v>81.048000000081004</c:v>
                </c:pt>
                <c:pt idx="16460">
                  <c:v>81.056000000081099</c:v>
                </c:pt>
                <c:pt idx="16461">
                  <c:v>81.064000000081094</c:v>
                </c:pt>
                <c:pt idx="16462">
                  <c:v>81.07200000008109</c:v>
                </c:pt>
                <c:pt idx="16463">
                  <c:v>81.0800000000811</c:v>
                </c:pt>
                <c:pt idx="16464">
                  <c:v>81.088000000081095</c:v>
                </c:pt>
                <c:pt idx="16465">
                  <c:v>81.096000000081105</c:v>
                </c:pt>
                <c:pt idx="16466">
                  <c:v>81.104000000081101</c:v>
                </c:pt>
                <c:pt idx="16467">
                  <c:v>81.11200000008111</c:v>
                </c:pt>
                <c:pt idx="16468">
                  <c:v>81.120000000081106</c:v>
                </c:pt>
                <c:pt idx="16469">
                  <c:v>81.128000000081087</c:v>
                </c:pt>
                <c:pt idx="16470">
                  <c:v>81.136000000081097</c:v>
                </c:pt>
                <c:pt idx="16471">
                  <c:v>81.144000000081093</c:v>
                </c:pt>
                <c:pt idx="16472">
                  <c:v>81.152000000081202</c:v>
                </c:pt>
                <c:pt idx="16473">
                  <c:v>81.160000000081197</c:v>
                </c:pt>
                <c:pt idx="16474">
                  <c:v>81.168000000081207</c:v>
                </c:pt>
                <c:pt idx="16475">
                  <c:v>81.176000000081203</c:v>
                </c:pt>
                <c:pt idx="16476">
                  <c:v>81.184000000081198</c:v>
                </c:pt>
                <c:pt idx="16477">
                  <c:v>81.192000000081194</c:v>
                </c:pt>
                <c:pt idx="16478">
                  <c:v>81.200000000081189</c:v>
                </c:pt>
                <c:pt idx="16479">
                  <c:v>81.208000000081199</c:v>
                </c:pt>
                <c:pt idx="16480">
                  <c:v>81.216000000081195</c:v>
                </c:pt>
                <c:pt idx="16481">
                  <c:v>81.224000000081205</c:v>
                </c:pt>
                <c:pt idx="16482">
                  <c:v>81.2320000000812</c:v>
                </c:pt>
                <c:pt idx="16483">
                  <c:v>81.24000000008121</c:v>
                </c:pt>
                <c:pt idx="16484">
                  <c:v>81.248000000081205</c:v>
                </c:pt>
                <c:pt idx="16485">
                  <c:v>81.256000000081301</c:v>
                </c:pt>
                <c:pt idx="16486">
                  <c:v>81.264000000081296</c:v>
                </c:pt>
                <c:pt idx="16487">
                  <c:v>81.272000000081292</c:v>
                </c:pt>
                <c:pt idx="16488">
                  <c:v>81.280000000081301</c:v>
                </c:pt>
                <c:pt idx="16489">
                  <c:v>81.288000000081297</c:v>
                </c:pt>
                <c:pt idx="16490">
                  <c:v>81.296000000081307</c:v>
                </c:pt>
                <c:pt idx="16491">
                  <c:v>81.304000000081302</c:v>
                </c:pt>
                <c:pt idx="16492">
                  <c:v>81.312000000081312</c:v>
                </c:pt>
                <c:pt idx="16493">
                  <c:v>81.320000000081293</c:v>
                </c:pt>
                <c:pt idx="16494">
                  <c:v>81.328000000081289</c:v>
                </c:pt>
                <c:pt idx="16495">
                  <c:v>81.336000000081299</c:v>
                </c:pt>
                <c:pt idx="16496">
                  <c:v>81.344000000081294</c:v>
                </c:pt>
                <c:pt idx="16497">
                  <c:v>81.352000000081404</c:v>
                </c:pt>
                <c:pt idx="16498">
                  <c:v>81.360000000081399</c:v>
                </c:pt>
                <c:pt idx="16499">
                  <c:v>81.368000000081409</c:v>
                </c:pt>
                <c:pt idx="16500">
                  <c:v>81.37600000008139</c:v>
                </c:pt>
                <c:pt idx="16501">
                  <c:v>81.3840000000814</c:v>
                </c:pt>
                <c:pt idx="16502">
                  <c:v>81.392000000081396</c:v>
                </c:pt>
                <c:pt idx="16503">
                  <c:v>81.400000000081391</c:v>
                </c:pt>
                <c:pt idx="16504">
                  <c:v>81.408000000081401</c:v>
                </c:pt>
                <c:pt idx="16505">
                  <c:v>81.416000000081397</c:v>
                </c:pt>
                <c:pt idx="16506">
                  <c:v>81.424000000081406</c:v>
                </c:pt>
                <c:pt idx="16507">
                  <c:v>81.432000000081402</c:v>
                </c:pt>
                <c:pt idx="16508">
                  <c:v>81.440000000081412</c:v>
                </c:pt>
                <c:pt idx="16509">
                  <c:v>81.448000000081393</c:v>
                </c:pt>
                <c:pt idx="16510">
                  <c:v>81.456000000081502</c:v>
                </c:pt>
                <c:pt idx="16511">
                  <c:v>81.464000000081498</c:v>
                </c:pt>
                <c:pt idx="16512">
                  <c:v>81.472000000081493</c:v>
                </c:pt>
                <c:pt idx="16513">
                  <c:v>81.480000000081503</c:v>
                </c:pt>
                <c:pt idx="16514">
                  <c:v>81.488000000081499</c:v>
                </c:pt>
                <c:pt idx="16515">
                  <c:v>81.496000000081509</c:v>
                </c:pt>
                <c:pt idx="16516">
                  <c:v>81.504000000081504</c:v>
                </c:pt>
                <c:pt idx="16517">
                  <c:v>81.5120000000815</c:v>
                </c:pt>
                <c:pt idx="16518">
                  <c:v>81.520000000081495</c:v>
                </c:pt>
                <c:pt idx="16519">
                  <c:v>81.528000000081491</c:v>
                </c:pt>
                <c:pt idx="16520">
                  <c:v>81.536000000081501</c:v>
                </c:pt>
                <c:pt idx="16521">
                  <c:v>81.544000000081496</c:v>
                </c:pt>
                <c:pt idx="16522">
                  <c:v>81.552000000081605</c:v>
                </c:pt>
                <c:pt idx="16523">
                  <c:v>81.560000000081601</c:v>
                </c:pt>
                <c:pt idx="16524">
                  <c:v>81.568000000081597</c:v>
                </c:pt>
                <c:pt idx="16525">
                  <c:v>81.576000000081592</c:v>
                </c:pt>
                <c:pt idx="16526">
                  <c:v>81.584000000081602</c:v>
                </c:pt>
                <c:pt idx="16527">
                  <c:v>81.592000000081597</c:v>
                </c:pt>
                <c:pt idx="16528">
                  <c:v>81.600000000081593</c:v>
                </c:pt>
                <c:pt idx="16529">
                  <c:v>81.608000000081603</c:v>
                </c:pt>
                <c:pt idx="16530">
                  <c:v>81.616000000081598</c:v>
                </c:pt>
                <c:pt idx="16531">
                  <c:v>81.624000000081608</c:v>
                </c:pt>
                <c:pt idx="16532">
                  <c:v>81.632000000081604</c:v>
                </c:pt>
                <c:pt idx="16533">
                  <c:v>81.640000000081599</c:v>
                </c:pt>
                <c:pt idx="16534">
                  <c:v>81.648000000081595</c:v>
                </c:pt>
                <c:pt idx="16535">
                  <c:v>81.656000000081704</c:v>
                </c:pt>
                <c:pt idx="16536">
                  <c:v>81.6640000000817</c:v>
                </c:pt>
                <c:pt idx="16537">
                  <c:v>81.672000000081695</c:v>
                </c:pt>
                <c:pt idx="16538">
                  <c:v>81.680000000081705</c:v>
                </c:pt>
                <c:pt idx="16539">
                  <c:v>81.688000000081701</c:v>
                </c:pt>
                <c:pt idx="16540">
                  <c:v>81.69600000008171</c:v>
                </c:pt>
                <c:pt idx="16541">
                  <c:v>81.704000000081692</c:v>
                </c:pt>
                <c:pt idx="16542">
                  <c:v>81.712000000081702</c:v>
                </c:pt>
                <c:pt idx="16543">
                  <c:v>81.720000000081697</c:v>
                </c:pt>
                <c:pt idx="16544">
                  <c:v>81.728000000081693</c:v>
                </c:pt>
                <c:pt idx="16545">
                  <c:v>81.736000000081702</c:v>
                </c:pt>
                <c:pt idx="16546">
                  <c:v>81.744000000081698</c:v>
                </c:pt>
                <c:pt idx="16547">
                  <c:v>81.752000000081807</c:v>
                </c:pt>
                <c:pt idx="16548">
                  <c:v>81.760000000081789</c:v>
                </c:pt>
                <c:pt idx="16549">
                  <c:v>81.768000000081798</c:v>
                </c:pt>
                <c:pt idx="16550">
                  <c:v>81.776000000081794</c:v>
                </c:pt>
                <c:pt idx="16551">
                  <c:v>81.784000000081804</c:v>
                </c:pt>
                <c:pt idx="16552">
                  <c:v>81.792000000081799</c:v>
                </c:pt>
                <c:pt idx="16553">
                  <c:v>81.800000000081795</c:v>
                </c:pt>
                <c:pt idx="16554">
                  <c:v>81.808000000081805</c:v>
                </c:pt>
                <c:pt idx="16555">
                  <c:v>81.8160000000818</c:v>
                </c:pt>
                <c:pt idx="16556">
                  <c:v>81.82400000008181</c:v>
                </c:pt>
                <c:pt idx="16557">
                  <c:v>81.832000000081791</c:v>
                </c:pt>
                <c:pt idx="16558">
                  <c:v>81.840000000081801</c:v>
                </c:pt>
                <c:pt idx="16559">
                  <c:v>81.848000000081797</c:v>
                </c:pt>
                <c:pt idx="16560">
                  <c:v>81.856000000081906</c:v>
                </c:pt>
                <c:pt idx="16561">
                  <c:v>81.864000000081901</c:v>
                </c:pt>
                <c:pt idx="16562">
                  <c:v>81.872000000081897</c:v>
                </c:pt>
                <c:pt idx="16563">
                  <c:v>81.880000000081907</c:v>
                </c:pt>
                <c:pt idx="16564">
                  <c:v>81.888000000081888</c:v>
                </c:pt>
                <c:pt idx="16565">
                  <c:v>81.896000000081898</c:v>
                </c:pt>
                <c:pt idx="16566">
                  <c:v>81.904000000081894</c:v>
                </c:pt>
                <c:pt idx="16567">
                  <c:v>81.912000000081903</c:v>
                </c:pt>
                <c:pt idx="16568">
                  <c:v>81.920000000081899</c:v>
                </c:pt>
                <c:pt idx="16569">
                  <c:v>81.928000000081894</c:v>
                </c:pt>
                <c:pt idx="16570">
                  <c:v>81.936000000081904</c:v>
                </c:pt>
                <c:pt idx="16571">
                  <c:v>81.9440000000819</c:v>
                </c:pt>
                <c:pt idx="16572">
                  <c:v>81.952000000081995</c:v>
                </c:pt>
                <c:pt idx="16573">
                  <c:v>81.96000000008199</c:v>
                </c:pt>
                <c:pt idx="16574">
                  <c:v>81.968000000082</c:v>
                </c:pt>
                <c:pt idx="16575">
                  <c:v>81.976000000081996</c:v>
                </c:pt>
                <c:pt idx="16576">
                  <c:v>81.984000000082005</c:v>
                </c:pt>
                <c:pt idx="16577">
                  <c:v>81.992000000082001</c:v>
                </c:pt>
                <c:pt idx="16578">
                  <c:v>82.000000000081997</c:v>
                </c:pt>
                <c:pt idx="16579">
                  <c:v>82.008000000082006</c:v>
                </c:pt>
                <c:pt idx="16580">
                  <c:v>82.016000000082002</c:v>
                </c:pt>
                <c:pt idx="16581">
                  <c:v>82.024000000081998</c:v>
                </c:pt>
                <c:pt idx="16582">
                  <c:v>82.032000000081993</c:v>
                </c:pt>
                <c:pt idx="16583">
                  <c:v>82.040000000082003</c:v>
                </c:pt>
                <c:pt idx="16584">
                  <c:v>82.048000000081998</c:v>
                </c:pt>
                <c:pt idx="16585">
                  <c:v>82.056000000082108</c:v>
                </c:pt>
                <c:pt idx="16586">
                  <c:v>82.064000000082103</c:v>
                </c:pt>
                <c:pt idx="16587">
                  <c:v>82.072000000082099</c:v>
                </c:pt>
                <c:pt idx="16588">
                  <c:v>82.080000000082094</c:v>
                </c:pt>
                <c:pt idx="16589">
                  <c:v>82.08800000008209</c:v>
                </c:pt>
                <c:pt idx="16590">
                  <c:v>82.0960000000821</c:v>
                </c:pt>
                <c:pt idx="16591">
                  <c:v>82.104000000082095</c:v>
                </c:pt>
                <c:pt idx="16592">
                  <c:v>82.112000000082105</c:v>
                </c:pt>
                <c:pt idx="16593">
                  <c:v>82.120000000082101</c:v>
                </c:pt>
                <c:pt idx="16594">
                  <c:v>82.128000000082096</c:v>
                </c:pt>
                <c:pt idx="16595">
                  <c:v>82.136000000082106</c:v>
                </c:pt>
                <c:pt idx="16596">
                  <c:v>82.144000000082102</c:v>
                </c:pt>
                <c:pt idx="16597">
                  <c:v>82.152000000082197</c:v>
                </c:pt>
                <c:pt idx="16598">
                  <c:v>82.160000000082192</c:v>
                </c:pt>
                <c:pt idx="16599">
                  <c:v>82.168000000082202</c:v>
                </c:pt>
                <c:pt idx="16600">
                  <c:v>82.176000000082198</c:v>
                </c:pt>
                <c:pt idx="16601">
                  <c:v>82.184000000082207</c:v>
                </c:pt>
                <c:pt idx="16602">
                  <c:v>82.192000000082203</c:v>
                </c:pt>
                <c:pt idx="16603">
                  <c:v>82.200000000082198</c:v>
                </c:pt>
                <c:pt idx="16604">
                  <c:v>82.208000000082208</c:v>
                </c:pt>
                <c:pt idx="16605">
                  <c:v>82.21600000008219</c:v>
                </c:pt>
                <c:pt idx="16606">
                  <c:v>82.224000000082199</c:v>
                </c:pt>
                <c:pt idx="16607">
                  <c:v>82.232000000082195</c:v>
                </c:pt>
                <c:pt idx="16608">
                  <c:v>82.240000000082205</c:v>
                </c:pt>
                <c:pt idx="16609">
                  <c:v>82.2480000000822</c:v>
                </c:pt>
                <c:pt idx="16610">
                  <c:v>82.256000000082309</c:v>
                </c:pt>
                <c:pt idx="16611">
                  <c:v>82.264000000082305</c:v>
                </c:pt>
                <c:pt idx="16612">
                  <c:v>82.272000000082286</c:v>
                </c:pt>
                <c:pt idx="16613">
                  <c:v>82.280000000082296</c:v>
                </c:pt>
                <c:pt idx="16614">
                  <c:v>82.288000000082292</c:v>
                </c:pt>
                <c:pt idx="16615">
                  <c:v>82.296000000082302</c:v>
                </c:pt>
                <c:pt idx="16616">
                  <c:v>82.304000000082297</c:v>
                </c:pt>
                <c:pt idx="16617">
                  <c:v>82.312000000082307</c:v>
                </c:pt>
                <c:pt idx="16618">
                  <c:v>82.320000000082302</c:v>
                </c:pt>
                <c:pt idx="16619">
                  <c:v>82.328000000082298</c:v>
                </c:pt>
                <c:pt idx="16620">
                  <c:v>82.336000000082308</c:v>
                </c:pt>
                <c:pt idx="16621">
                  <c:v>82.344000000082289</c:v>
                </c:pt>
                <c:pt idx="16622">
                  <c:v>82.352000000082398</c:v>
                </c:pt>
                <c:pt idx="16623">
                  <c:v>82.360000000082394</c:v>
                </c:pt>
                <c:pt idx="16624">
                  <c:v>82.368000000082404</c:v>
                </c:pt>
                <c:pt idx="16625">
                  <c:v>82.376000000082399</c:v>
                </c:pt>
                <c:pt idx="16626">
                  <c:v>82.384000000082409</c:v>
                </c:pt>
                <c:pt idx="16627">
                  <c:v>82.392000000082405</c:v>
                </c:pt>
                <c:pt idx="16628">
                  <c:v>82.4000000000824</c:v>
                </c:pt>
                <c:pt idx="16629">
                  <c:v>82.408000000082396</c:v>
                </c:pt>
                <c:pt idx="16630">
                  <c:v>82.416000000082391</c:v>
                </c:pt>
                <c:pt idx="16631">
                  <c:v>82.424000000082401</c:v>
                </c:pt>
                <c:pt idx="16632">
                  <c:v>82.432000000082397</c:v>
                </c:pt>
                <c:pt idx="16633">
                  <c:v>82.440000000082406</c:v>
                </c:pt>
                <c:pt idx="16634">
                  <c:v>82.448000000082402</c:v>
                </c:pt>
                <c:pt idx="16635">
                  <c:v>82.456000000082511</c:v>
                </c:pt>
                <c:pt idx="16636">
                  <c:v>82.464000000082493</c:v>
                </c:pt>
                <c:pt idx="16637">
                  <c:v>82.472000000082488</c:v>
                </c:pt>
                <c:pt idx="16638">
                  <c:v>82.480000000082498</c:v>
                </c:pt>
                <c:pt idx="16639">
                  <c:v>82.488000000082494</c:v>
                </c:pt>
                <c:pt idx="16640">
                  <c:v>82.496000000082503</c:v>
                </c:pt>
                <c:pt idx="16641">
                  <c:v>82.504000000082499</c:v>
                </c:pt>
                <c:pt idx="16642">
                  <c:v>82.512000000082509</c:v>
                </c:pt>
                <c:pt idx="16643">
                  <c:v>82.520000000082504</c:v>
                </c:pt>
                <c:pt idx="16644">
                  <c:v>82.5280000000825</c:v>
                </c:pt>
                <c:pt idx="16645">
                  <c:v>82.536000000082495</c:v>
                </c:pt>
                <c:pt idx="16646">
                  <c:v>82.544000000082491</c:v>
                </c:pt>
                <c:pt idx="16647">
                  <c:v>82.5520000000826</c:v>
                </c:pt>
                <c:pt idx="16648">
                  <c:v>82.560000000082596</c:v>
                </c:pt>
                <c:pt idx="16649">
                  <c:v>82.568000000082606</c:v>
                </c:pt>
                <c:pt idx="16650">
                  <c:v>82.576000000082601</c:v>
                </c:pt>
                <c:pt idx="16651">
                  <c:v>82.584000000082611</c:v>
                </c:pt>
                <c:pt idx="16652">
                  <c:v>82.592000000082606</c:v>
                </c:pt>
                <c:pt idx="16653">
                  <c:v>82.600000000082588</c:v>
                </c:pt>
                <c:pt idx="16654">
                  <c:v>82.608000000082598</c:v>
                </c:pt>
                <c:pt idx="16655">
                  <c:v>82.616000000082593</c:v>
                </c:pt>
                <c:pt idx="16656">
                  <c:v>82.624000000082603</c:v>
                </c:pt>
                <c:pt idx="16657">
                  <c:v>82.632000000082598</c:v>
                </c:pt>
                <c:pt idx="16658">
                  <c:v>82.640000000082608</c:v>
                </c:pt>
                <c:pt idx="16659">
                  <c:v>82.648000000082604</c:v>
                </c:pt>
                <c:pt idx="16660">
                  <c:v>82.656000000082699</c:v>
                </c:pt>
                <c:pt idx="16661">
                  <c:v>82.664000000082694</c:v>
                </c:pt>
                <c:pt idx="16662">
                  <c:v>82.67200000008269</c:v>
                </c:pt>
                <c:pt idx="16663">
                  <c:v>82.6800000000827</c:v>
                </c:pt>
                <c:pt idx="16664">
                  <c:v>82.688000000082695</c:v>
                </c:pt>
                <c:pt idx="16665">
                  <c:v>82.696000000082705</c:v>
                </c:pt>
                <c:pt idx="16666">
                  <c:v>82.704000000082701</c:v>
                </c:pt>
                <c:pt idx="16667">
                  <c:v>82.71200000008271</c:v>
                </c:pt>
                <c:pt idx="16668">
                  <c:v>82.720000000082706</c:v>
                </c:pt>
                <c:pt idx="16669">
                  <c:v>82.728000000082687</c:v>
                </c:pt>
                <c:pt idx="16670">
                  <c:v>82.736000000082697</c:v>
                </c:pt>
                <c:pt idx="16671">
                  <c:v>82.744000000082693</c:v>
                </c:pt>
                <c:pt idx="16672">
                  <c:v>82.752000000082802</c:v>
                </c:pt>
                <c:pt idx="16673">
                  <c:v>82.760000000082798</c:v>
                </c:pt>
                <c:pt idx="16674">
                  <c:v>82.768000000082807</c:v>
                </c:pt>
                <c:pt idx="16675">
                  <c:v>82.776000000082803</c:v>
                </c:pt>
                <c:pt idx="16676">
                  <c:v>82.784000000082798</c:v>
                </c:pt>
                <c:pt idx="16677">
                  <c:v>82.792000000082794</c:v>
                </c:pt>
                <c:pt idx="16678">
                  <c:v>82.80000000008279</c:v>
                </c:pt>
                <c:pt idx="16679">
                  <c:v>82.808000000082799</c:v>
                </c:pt>
                <c:pt idx="16680">
                  <c:v>82.816000000082795</c:v>
                </c:pt>
                <c:pt idx="16681">
                  <c:v>82.824000000082805</c:v>
                </c:pt>
                <c:pt idx="16682">
                  <c:v>82.8320000000828</c:v>
                </c:pt>
                <c:pt idx="16683">
                  <c:v>82.84000000008281</c:v>
                </c:pt>
                <c:pt idx="16684">
                  <c:v>82.848000000082806</c:v>
                </c:pt>
                <c:pt idx="16685">
                  <c:v>82.856000000082901</c:v>
                </c:pt>
                <c:pt idx="16686">
                  <c:v>82.864000000082896</c:v>
                </c:pt>
                <c:pt idx="16687">
                  <c:v>82.872000000082892</c:v>
                </c:pt>
                <c:pt idx="16688">
                  <c:v>82.880000000082902</c:v>
                </c:pt>
                <c:pt idx="16689">
                  <c:v>82.888000000082897</c:v>
                </c:pt>
                <c:pt idx="16690">
                  <c:v>82.896000000082907</c:v>
                </c:pt>
                <c:pt idx="16691">
                  <c:v>82.904000000082902</c:v>
                </c:pt>
                <c:pt idx="16692">
                  <c:v>82.912000000082912</c:v>
                </c:pt>
                <c:pt idx="16693">
                  <c:v>82.920000000082894</c:v>
                </c:pt>
                <c:pt idx="16694">
                  <c:v>82.928000000082889</c:v>
                </c:pt>
                <c:pt idx="16695">
                  <c:v>82.936000000082899</c:v>
                </c:pt>
                <c:pt idx="16696">
                  <c:v>82.944000000082895</c:v>
                </c:pt>
                <c:pt idx="16697">
                  <c:v>82.952000000083004</c:v>
                </c:pt>
                <c:pt idx="16698">
                  <c:v>82.960000000082999</c:v>
                </c:pt>
                <c:pt idx="16699">
                  <c:v>82.968000000083009</c:v>
                </c:pt>
                <c:pt idx="16700">
                  <c:v>82.97600000008299</c:v>
                </c:pt>
                <c:pt idx="16701">
                  <c:v>82.984000000083</c:v>
                </c:pt>
                <c:pt idx="16702">
                  <c:v>82.992000000082996</c:v>
                </c:pt>
                <c:pt idx="16703">
                  <c:v>83.000000000082991</c:v>
                </c:pt>
                <c:pt idx="16704">
                  <c:v>83.008000000083001</c:v>
                </c:pt>
                <c:pt idx="16705">
                  <c:v>83.016000000082997</c:v>
                </c:pt>
                <c:pt idx="16706">
                  <c:v>83.024000000083007</c:v>
                </c:pt>
                <c:pt idx="16707">
                  <c:v>83.032000000083002</c:v>
                </c:pt>
                <c:pt idx="16708">
                  <c:v>83.040000000083012</c:v>
                </c:pt>
                <c:pt idx="16709">
                  <c:v>83.048000000082993</c:v>
                </c:pt>
                <c:pt idx="16710">
                  <c:v>83.056000000083102</c:v>
                </c:pt>
                <c:pt idx="16711">
                  <c:v>83.064000000083098</c:v>
                </c:pt>
                <c:pt idx="16712">
                  <c:v>83.072000000083094</c:v>
                </c:pt>
                <c:pt idx="16713">
                  <c:v>83.080000000083103</c:v>
                </c:pt>
                <c:pt idx="16714">
                  <c:v>83.088000000083099</c:v>
                </c:pt>
                <c:pt idx="16715">
                  <c:v>83.096000000083109</c:v>
                </c:pt>
                <c:pt idx="16716">
                  <c:v>83.104000000083104</c:v>
                </c:pt>
                <c:pt idx="16717">
                  <c:v>83.1120000000831</c:v>
                </c:pt>
                <c:pt idx="16718">
                  <c:v>83.120000000083095</c:v>
                </c:pt>
                <c:pt idx="16719">
                  <c:v>83.128000000083091</c:v>
                </c:pt>
                <c:pt idx="16720">
                  <c:v>83.136000000083101</c:v>
                </c:pt>
                <c:pt idx="16721">
                  <c:v>83.144000000083096</c:v>
                </c:pt>
                <c:pt idx="16722">
                  <c:v>83.152000000083206</c:v>
                </c:pt>
                <c:pt idx="16723">
                  <c:v>83.160000000083201</c:v>
                </c:pt>
                <c:pt idx="16724">
                  <c:v>83.168000000083197</c:v>
                </c:pt>
                <c:pt idx="16725">
                  <c:v>83.176000000083192</c:v>
                </c:pt>
                <c:pt idx="16726">
                  <c:v>83.184000000083202</c:v>
                </c:pt>
                <c:pt idx="16727">
                  <c:v>83.192000000083198</c:v>
                </c:pt>
                <c:pt idx="16728">
                  <c:v>83.200000000083193</c:v>
                </c:pt>
                <c:pt idx="16729">
                  <c:v>83.208000000083203</c:v>
                </c:pt>
                <c:pt idx="16730">
                  <c:v>83.216000000083199</c:v>
                </c:pt>
                <c:pt idx="16731">
                  <c:v>83.224000000083208</c:v>
                </c:pt>
                <c:pt idx="16732">
                  <c:v>83.232000000083204</c:v>
                </c:pt>
                <c:pt idx="16733">
                  <c:v>83.240000000083199</c:v>
                </c:pt>
                <c:pt idx="16734">
                  <c:v>83.248000000083195</c:v>
                </c:pt>
                <c:pt idx="16735">
                  <c:v>83.256000000083304</c:v>
                </c:pt>
                <c:pt idx="16736">
                  <c:v>83.2640000000833</c:v>
                </c:pt>
                <c:pt idx="16737">
                  <c:v>83.272000000083295</c:v>
                </c:pt>
                <c:pt idx="16738">
                  <c:v>83.280000000083305</c:v>
                </c:pt>
                <c:pt idx="16739">
                  <c:v>83.288000000083301</c:v>
                </c:pt>
                <c:pt idx="16740">
                  <c:v>83.296000000083296</c:v>
                </c:pt>
                <c:pt idx="16741">
                  <c:v>83.304000000083292</c:v>
                </c:pt>
                <c:pt idx="16742">
                  <c:v>83.312000000083302</c:v>
                </c:pt>
                <c:pt idx="16743">
                  <c:v>83.320000000083297</c:v>
                </c:pt>
                <c:pt idx="16744">
                  <c:v>83.328000000083293</c:v>
                </c:pt>
                <c:pt idx="16745">
                  <c:v>83.336000000083303</c:v>
                </c:pt>
                <c:pt idx="16746">
                  <c:v>83.344000000083298</c:v>
                </c:pt>
                <c:pt idx="16747">
                  <c:v>83.352000000083407</c:v>
                </c:pt>
                <c:pt idx="16748">
                  <c:v>83.360000000083389</c:v>
                </c:pt>
                <c:pt idx="16749">
                  <c:v>83.368000000083399</c:v>
                </c:pt>
                <c:pt idx="16750">
                  <c:v>83.376000000083394</c:v>
                </c:pt>
                <c:pt idx="16751">
                  <c:v>83.384000000083404</c:v>
                </c:pt>
                <c:pt idx="16752">
                  <c:v>83.392000000083399</c:v>
                </c:pt>
                <c:pt idx="16753">
                  <c:v>83.400000000083395</c:v>
                </c:pt>
                <c:pt idx="16754">
                  <c:v>83.408000000083405</c:v>
                </c:pt>
                <c:pt idx="16755">
                  <c:v>83.4160000000834</c:v>
                </c:pt>
                <c:pt idx="16756">
                  <c:v>83.42400000008341</c:v>
                </c:pt>
                <c:pt idx="16757">
                  <c:v>83.432000000083391</c:v>
                </c:pt>
                <c:pt idx="16758">
                  <c:v>83.440000000083401</c:v>
                </c:pt>
                <c:pt idx="16759">
                  <c:v>83.448000000083397</c:v>
                </c:pt>
                <c:pt idx="16760">
                  <c:v>83.456000000083506</c:v>
                </c:pt>
                <c:pt idx="16761">
                  <c:v>83.464000000083502</c:v>
                </c:pt>
                <c:pt idx="16762">
                  <c:v>83.472000000083497</c:v>
                </c:pt>
                <c:pt idx="16763">
                  <c:v>83.480000000083507</c:v>
                </c:pt>
                <c:pt idx="16764">
                  <c:v>83.488000000083503</c:v>
                </c:pt>
                <c:pt idx="16765">
                  <c:v>83.496000000083498</c:v>
                </c:pt>
                <c:pt idx="16766">
                  <c:v>83.504000000083494</c:v>
                </c:pt>
                <c:pt idx="16767">
                  <c:v>83.512000000083503</c:v>
                </c:pt>
                <c:pt idx="16768">
                  <c:v>83.520000000083499</c:v>
                </c:pt>
                <c:pt idx="16769">
                  <c:v>83.528000000083495</c:v>
                </c:pt>
                <c:pt idx="16770">
                  <c:v>83.536000000083504</c:v>
                </c:pt>
                <c:pt idx="16771">
                  <c:v>83.5440000000835</c:v>
                </c:pt>
                <c:pt idx="16772">
                  <c:v>83.552000000083595</c:v>
                </c:pt>
                <c:pt idx="16773">
                  <c:v>83.560000000083591</c:v>
                </c:pt>
                <c:pt idx="16774">
                  <c:v>83.5680000000836</c:v>
                </c:pt>
                <c:pt idx="16775">
                  <c:v>83.576000000083596</c:v>
                </c:pt>
                <c:pt idx="16776">
                  <c:v>83.584000000083606</c:v>
                </c:pt>
                <c:pt idx="16777">
                  <c:v>83.592000000083601</c:v>
                </c:pt>
                <c:pt idx="16778">
                  <c:v>83.600000000083597</c:v>
                </c:pt>
                <c:pt idx="16779">
                  <c:v>83.608000000083607</c:v>
                </c:pt>
                <c:pt idx="16780">
                  <c:v>83.616000000083602</c:v>
                </c:pt>
                <c:pt idx="16781">
                  <c:v>83.624000000083598</c:v>
                </c:pt>
                <c:pt idx="16782">
                  <c:v>83.632000000083593</c:v>
                </c:pt>
                <c:pt idx="16783">
                  <c:v>83.640000000083603</c:v>
                </c:pt>
                <c:pt idx="16784">
                  <c:v>83.648000000083599</c:v>
                </c:pt>
                <c:pt idx="16785">
                  <c:v>83.656000000083708</c:v>
                </c:pt>
                <c:pt idx="16786">
                  <c:v>83.664000000083703</c:v>
                </c:pt>
                <c:pt idx="16787">
                  <c:v>83.672000000083699</c:v>
                </c:pt>
                <c:pt idx="16788">
                  <c:v>83.680000000083695</c:v>
                </c:pt>
                <c:pt idx="16789">
                  <c:v>83.68800000008369</c:v>
                </c:pt>
                <c:pt idx="16790">
                  <c:v>83.6960000000837</c:v>
                </c:pt>
                <c:pt idx="16791">
                  <c:v>83.704000000083695</c:v>
                </c:pt>
                <c:pt idx="16792">
                  <c:v>83.712000000083705</c:v>
                </c:pt>
                <c:pt idx="16793">
                  <c:v>83.720000000083701</c:v>
                </c:pt>
                <c:pt idx="16794">
                  <c:v>83.728000000083696</c:v>
                </c:pt>
                <c:pt idx="16795">
                  <c:v>83.736000000083706</c:v>
                </c:pt>
                <c:pt idx="16796">
                  <c:v>83.744000000083702</c:v>
                </c:pt>
                <c:pt idx="16797">
                  <c:v>83.752000000083797</c:v>
                </c:pt>
                <c:pt idx="16798">
                  <c:v>83.760000000083792</c:v>
                </c:pt>
                <c:pt idx="16799">
                  <c:v>83.768000000083802</c:v>
                </c:pt>
                <c:pt idx="16800">
                  <c:v>83.776000000083798</c:v>
                </c:pt>
                <c:pt idx="16801">
                  <c:v>83.784000000083807</c:v>
                </c:pt>
                <c:pt idx="16802">
                  <c:v>83.792000000083803</c:v>
                </c:pt>
                <c:pt idx="16803">
                  <c:v>83.800000000083799</c:v>
                </c:pt>
                <c:pt idx="16804">
                  <c:v>83.808000000083808</c:v>
                </c:pt>
                <c:pt idx="16805">
                  <c:v>83.81600000008379</c:v>
                </c:pt>
                <c:pt idx="16806">
                  <c:v>83.824000000083799</c:v>
                </c:pt>
                <c:pt idx="16807">
                  <c:v>83.832000000083795</c:v>
                </c:pt>
                <c:pt idx="16808">
                  <c:v>83.840000000083805</c:v>
                </c:pt>
                <c:pt idx="16809">
                  <c:v>83.8480000000838</c:v>
                </c:pt>
                <c:pt idx="16810">
                  <c:v>83.85600000008391</c:v>
                </c:pt>
                <c:pt idx="16811">
                  <c:v>83.864000000083905</c:v>
                </c:pt>
                <c:pt idx="16812">
                  <c:v>83.872000000083887</c:v>
                </c:pt>
                <c:pt idx="16813">
                  <c:v>83.880000000083896</c:v>
                </c:pt>
                <c:pt idx="16814">
                  <c:v>83.888000000083892</c:v>
                </c:pt>
                <c:pt idx="16815">
                  <c:v>83.896000000083902</c:v>
                </c:pt>
                <c:pt idx="16816">
                  <c:v>83.904000000083897</c:v>
                </c:pt>
                <c:pt idx="16817">
                  <c:v>83.912000000083907</c:v>
                </c:pt>
                <c:pt idx="16818">
                  <c:v>83.920000000083903</c:v>
                </c:pt>
                <c:pt idx="16819">
                  <c:v>83.928000000083898</c:v>
                </c:pt>
                <c:pt idx="16820">
                  <c:v>83.936000000083908</c:v>
                </c:pt>
                <c:pt idx="16821">
                  <c:v>83.944000000083889</c:v>
                </c:pt>
                <c:pt idx="16822">
                  <c:v>83.952000000083999</c:v>
                </c:pt>
                <c:pt idx="16823">
                  <c:v>83.960000000083994</c:v>
                </c:pt>
                <c:pt idx="16824">
                  <c:v>83.968000000084004</c:v>
                </c:pt>
                <c:pt idx="16825">
                  <c:v>83.976000000083999</c:v>
                </c:pt>
                <c:pt idx="16826">
                  <c:v>83.984000000084009</c:v>
                </c:pt>
                <c:pt idx="16827">
                  <c:v>83.992000000084005</c:v>
                </c:pt>
                <c:pt idx="16828">
                  <c:v>84.000000000084</c:v>
                </c:pt>
                <c:pt idx="16829">
                  <c:v>84.008000000083996</c:v>
                </c:pt>
                <c:pt idx="16830">
                  <c:v>84.016000000083991</c:v>
                </c:pt>
                <c:pt idx="16831">
                  <c:v>84.024000000084001</c:v>
                </c:pt>
                <c:pt idx="16832">
                  <c:v>84.032000000083997</c:v>
                </c:pt>
                <c:pt idx="16833">
                  <c:v>84.040000000084007</c:v>
                </c:pt>
                <c:pt idx="16834">
                  <c:v>84.048000000084002</c:v>
                </c:pt>
                <c:pt idx="16835">
                  <c:v>84.056000000084111</c:v>
                </c:pt>
                <c:pt idx="16836">
                  <c:v>84.064000000084093</c:v>
                </c:pt>
                <c:pt idx="16837">
                  <c:v>84.072000000084088</c:v>
                </c:pt>
                <c:pt idx="16838">
                  <c:v>84.080000000084098</c:v>
                </c:pt>
                <c:pt idx="16839">
                  <c:v>84.088000000084094</c:v>
                </c:pt>
                <c:pt idx="16840">
                  <c:v>84.096000000084103</c:v>
                </c:pt>
                <c:pt idx="16841">
                  <c:v>84.104000000084099</c:v>
                </c:pt>
                <c:pt idx="16842">
                  <c:v>84.112000000084109</c:v>
                </c:pt>
                <c:pt idx="16843">
                  <c:v>84.120000000084104</c:v>
                </c:pt>
                <c:pt idx="16844">
                  <c:v>84.1280000000841</c:v>
                </c:pt>
                <c:pt idx="16845">
                  <c:v>84.136000000084096</c:v>
                </c:pt>
                <c:pt idx="16846">
                  <c:v>84.144000000084091</c:v>
                </c:pt>
                <c:pt idx="16847">
                  <c:v>84.1520000000842</c:v>
                </c:pt>
                <c:pt idx="16848">
                  <c:v>84.160000000084196</c:v>
                </c:pt>
                <c:pt idx="16849">
                  <c:v>84.168000000084206</c:v>
                </c:pt>
                <c:pt idx="16850">
                  <c:v>84.176000000084201</c:v>
                </c:pt>
                <c:pt idx="16851">
                  <c:v>84.184000000084211</c:v>
                </c:pt>
                <c:pt idx="16852">
                  <c:v>84.192000000084192</c:v>
                </c:pt>
                <c:pt idx="16853">
                  <c:v>84.200000000084188</c:v>
                </c:pt>
                <c:pt idx="16854">
                  <c:v>84.208000000084198</c:v>
                </c:pt>
                <c:pt idx="16855">
                  <c:v>84.216000000084193</c:v>
                </c:pt>
                <c:pt idx="16856">
                  <c:v>84.224000000084203</c:v>
                </c:pt>
                <c:pt idx="16857">
                  <c:v>84.232000000084199</c:v>
                </c:pt>
                <c:pt idx="16858">
                  <c:v>84.240000000084208</c:v>
                </c:pt>
                <c:pt idx="16859">
                  <c:v>84.248000000084204</c:v>
                </c:pt>
                <c:pt idx="16860">
                  <c:v>84.256000000084299</c:v>
                </c:pt>
                <c:pt idx="16861">
                  <c:v>84.264000000084295</c:v>
                </c:pt>
                <c:pt idx="16862">
                  <c:v>84.27200000008429</c:v>
                </c:pt>
                <c:pt idx="16863">
                  <c:v>84.2800000000843</c:v>
                </c:pt>
                <c:pt idx="16864">
                  <c:v>84.288000000084295</c:v>
                </c:pt>
                <c:pt idx="16865">
                  <c:v>84.296000000084305</c:v>
                </c:pt>
                <c:pt idx="16866">
                  <c:v>84.304000000084301</c:v>
                </c:pt>
                <c:pt idx="16867">
                  <c:v>84.312000000084311</c:v>
                </c:pt>
                <c:pt idx="16868">
                  <c:v>84.320000000084306</c:v>
                </c:pt>
                <c:pt idx="16869">
                  <c:v>84.328000000084288</c:v>
                </c:pt>
                <c:pt idx="16870">
                  <c:v>84.336000000084297</c:v>
                </c:pt>
                <c:pt idx="16871">
                  <c:v>84.344000000084293</c:v>
                </c:pt>
                <c:pt idx="16872">
                  <c:v>84.352000000084402</c:v>
                </c:pt>
                <c:pt idx="16873">
                  <c:v>84.360000000084398</c:v>
                </c:pt>
                <c:pt idx="16874">
                  <c:v>84.368000000084407</c:v>
                </c:pt>
                <c:pt idx="16875">
                  <c:v>84.376000000084403</c:v>
                </c:pt>
                <c:pt idx="16876">
                  <c:v>84.384000000084399</c:v>
                </c:pt>
                <c:pt idx="16877">
                  <c:v>84.392000000084394</c:v>
                </c:pt>
                <c:pt idx="16878">
                  <c:v>84.40000000008439</c:v>
                </c:pt>
                <c:pt idx="16879">
                  <c:v>84.4080000000844</c:v>
                </c:pt>
                <c:pt idx="16880">
                  <c:v>84.416000000084395</c:v>
                </c:pt>
                <c:pt idx="16881">
                  <c:v>84.424000000084405</c:v>
                </c:pt>
                <c:pt idx="16882">
                  <c:v>84.4320000000844</c:v>
                </c:pt>
                <c:pt idx="16883">
                  <c:v>84.44000000008441</c:v>
                </c:pt>
                <c:pt idx="16884">
                  <c:v>84.448000000084406</c:v>
                </c:pt>
                <c:pt idx="16885">
                  <c:v>84.456000000084501</c:v>
                </c:pt>
                <c:pt idx="16886">
                  <c:v>84.464000000084496</c:v>
                </c:pt>
                <c:pt idx="16887">
                  <c:v>84.472000000084492</c:v>
                </c:pt>
                <c:pt idx="16888">
                  <c:v>84.480000000084502</c:v>
                </c:pt>
                <c:pt idx="16889">
                  <c:v>84.488000000084497</c:v>
                </c:pt>
                <c:pt idx="16890">
                  <c:v>84.496000000084507</c:v>
                </c:pt>
                <c:pt idx="16891">
                  <c:v>84.504000000084503</c:v>
                </c:pt>
                <c:pt idx="16892">
                  <c:v>84.512000000084512</c:v>
                </c:pt>
                <c:pt idx="16893">
                  <c:v>84.520000000084494</c:v>
                </c:pt>
                <c:pt idx="16894">
                  <c:v>84.528000000084489</c:v>
                </c:pt>
                <c:pt idx="16895">
                  <c:v>84.536000000084499</c:v>
                </c:pt>
                <c:pt idx="16896">
                  <c:v>84.544000000084495</c:v>
                </c:pt>
                <c:pt idx="16897">
                  <c:v>84.552000000084604</c:v>
                </c:pt>
                <c:pt idx="16898">
                  <c:v>84.560000000084599</c:v>
                </c:pt>
                <c:pt idx="16899">
                  <c:v>84.568000000084609</c:v>
                </c:pt>
                <c:pt idx="16900">
                  <c:v>84.576000000084591</c:v>
                </c:pt>
                <c:pt idx="16901">
                  <c:v>84.5840000000846</c:v>
                </c:pt>
                <c:pt idx="16902">
                  <c:v>84.592000000084596</c:v>
                </c:pt>
                <c:pt idx="16903">
                  <c:v>84.600000000084592</c:v>
                </c:pt>
                <c:pt idx="16904">
                  <c:v>84.608000000084601</c:v>
                </c:pt>
                <c:pt idx="16905">
                  <c:v>84.616000000084597</c:v>
                </c:pt>
                <c:pt idx="16906">
                  <c:v>84.624000000084607</c:v>
                </c:pt>
                <c:pt idx="16907">
                  <c:v>84.632000000084602</c:v>
                </c:pt>
                <c:pt idx="16908">
                  <c:v>84.640000000084612</c:v>
                </c:pt>
                <c:pt idx="16909">
                  <c:v>84.648000000084593</c:v>
                </c:pt>
                <c:pt idx="16910">
                  <c:v>84.656000000084703</c:v>
                </c:pt>
                <c:pt idx="16911">
                  <c:v>84.664000000084698</c:v>
                </c:pt>
                <c:pt idx="16912">
                  <c:v>84.672000000084694</c:v>
                </c:pt>
                <c:pt idx="16913">
                  <c:v>84.680000000084704</c:v>
                </c:pt>
                <c:pt idx="16914">
                  <c:v>84.688000000084699</c:v>
                </c:pt>
                <c:pt idx="16915">
                  <c:v>84.696000000084709</c:v>
                </c:pt>
                <c:pt idx="16916">
                  <c:v>84.704000000084704</c:v>
                </c:pt>
                <c:pt idx="16917">
                  <c:v>84.7120000000847</c:v>
                </c:pt>
                <c:pt idx="16918">
                  <c:v>84.720000000084696</c:v>
                </c:pt>
                <c:pt idx="16919">
                  <c:v>84.728000000084691</c:v>
                </c:pt>
                <c:pt idx="16920">
                  <c:v>84.736000000084701</c:v>
                </c:pt>
                <c:pt idx="16921">
                  <c:v>84.744000000084696</c:v>
                </c:pt>
                <c:pt idx="16922">
                  <c:v>84.752000000084806</c:v>
                </c:pt>
                <c:pt idx="16923">
                  <c:v>84.760000000084801</c:v>
                </c:pt>
                <c:pt idx="16924">
                  <c:v>84.768000000084797</c:v>
                </c:pt>
                <c:pt idx="16925">
                  <c:v>84.776000000084792</c:v>
                </c:pt>
                <c:pt idx="16926">
                  <c:v>84.784000000084802</c:v>
                </c:pt>
                <c:pt idx="16927">
                  <c:v>84.792000000084798</c:v>
                </c:pt>
                <c:pt idx="16928">
                  <c:v>84.800000000084793</c:v>
                </c:pt>
                <c:pt idx="16929">
                  <c:v>84.808000000084803</c:v>
                </c:pt>
                <c:pt idx="16930">
                  <c:v>84.816000000084799</c:v>
                </c:pt>
                <c:pt idx="16931">
                  <c:v>84.824000000084808</c:v>
                </c:pt>
                <c:pt idx="16932">
                  <c:v>84.832000000084804</c:v>
                </c:pt>
                <c:pt idx="16933">
                  <c:v>84.8400000000848</c:v>
                </c:pt>
                <c:pt idx="16934">
                  <c:v>84.848000000084795</c:v>
                </c:pt>
                <c:pt idx="16935">
                  <c:v>84.856000000084904</c:v>
                </c:pt>
                <c:pt idx="16936">
                  <c:v>84.8640000000849</c:v>
                </c:pt>
                <c:pt idx="16937">
                  <c:v>84.872000000084896</c:v>
                </c:pt>
                <c:pt idx="16938">
                  <c:v>84.880000000084905</c:v>
                </c:pt>
                <c:pt idx="16939">
                  <c:v>84.888000000084901</c:v>
                </c:pt>
                <c:pt idx="16940">
                  <c:v>84.896000000084911</c:v>
                </c:pt>
                <c:pt idx="16941">
                  <c:v>84.904000000084892</c:v>
                </c:pt>
                <c:pt idx="16942">
                  <c:v>84.912000000084902</c:v>
                </c:pt>
                <c:pt idx="16943">
                  <c:v>84.920000000084897</c:v>
                </c:pt>
                <c:pt idx="16944">
                  <c:v>84.928000000084893</c:v>
                </c:pt>
                <c:pt idx="16945">
                  <c:v>84.936000000084903</c:v>
                </c:pt>
                <c:pt idx="16946">
                  <c:v>84.944000000084898</c:v>
                </c:pt>
                <c:pt idx="16947">
                  <c:v>84.952000000085008</c:v>
                </c:pt>
                <c:pt idx="16948">
                  <c:v>84.960000000084989</c:v>
                </c:pt>
                <c:pt idx="16949">
                  <c:v>84.968000000084999</c:v>
                </c:pt>
                <c:pt idx="16950">
                  <c:v>84.976000000084994</c:v>
                </c:pt>
                <c:pt idx="16951">
                  <c:v>84.984000000085004</c:v>
                </c:pt>
                <c:pt idx="16952">
                  <c:v>84.992000000085</c:v>
                </c:pt>
                <c:pt idx="16953">
                  <c:v>85.000000000084995</c:v>
                </c:pt>
                <c:pt idx="16954">
                  <c:v>85.008000000085005</c:v>
                </c:pt>
                <c:pt idx="16955">
                  <c:v>85.016000000085</c:v>
                </c:pt>
                <c:pt idx="16956">
                  <c:v>85.02400000008501</c:v>
                </c:pt>
                <c:pt idx="16957">
                  <c:v>85.032000000084992</c:v>
                </c:pt>
                <c:pt idx="16958">
                  <c:v>85.040000000085001</c:v>
                </c:pt>
                <c:pt idx="16959">
                  <c:v>85.048000000084997</c:v>
                </c:pt>
                <c:pt idx="16960">
                  <c:v>85.056000000085106</c:v>
                </c:pt>
                <c:pt idx="16961">
                  <c:v>85.064000000085102</c:v>
                </c:pt>
                <c:pt idx="16962">
                  <c:v>85.072000000085097</c:v>
                </c:pt>
                <c:pt idx="16963">
                  <c:v>85.080000000085107</c:v>
                </c:pt>
                <c:pt idx="16964">
                  <c:v>85.088000000085088</c:v>
                </c:pt>
                <c:pt idx="16965">
                  <c:v>85.096000000085098</c:v>
                </c:pt>
                <c:pt idx="16966">
                  <c:v>85.104000000085094</c:v>
                </c:pt>
                <c:pt idx="16967">
                  <c:v>85.112000000085104</c:v>
                </c:pt>
                <c:pt idx="16968">
                  <c:v>85.120000000085099</c:v>
                </c:pt>
                <c:pt idx="16969">
                  <c:v>85.128000000085095</c:v>
                </c:pt>
                <c:pt idx="16970">
                  <c:v>85.136000000085104</c:v>
                </c:pt>
                <c:pt idx="16971">
                  <c:v>85.1440000000851</c:v>
                </c:pt>
                <c:pt idx="16972">
                  <c:v>85.152000000085195</c:v>
                </c:pt>
                <c:pt idx="16973">
                  <c:v>85.160000000085191</c:v>
                </c:pt>
                <c:pt idx="16974">
                  <c:v>85.1680000000852</c:v>
                </c:pt>
                <c:pt idx="16975">
                  <c:v>85.176000000085196</c:v>
                </c:pt>
                <c:pt idx="16976">
                  <c:v>85.184000000085206</c:v>
                </c:pt>
                <c:pt idx="16977">
                  <c:v>85.192000000085201</c:v>
                </c:pt>
                <c:pt idx="16978">
                  <c:v>85.200000000085197</c:v>
                </c:pt>
                <c:pt idx="16979">
                  <c:v>85.208000000085207</c:v>
                </c:pt>
                <c:pt idx="16980">
                  <c:v>85.216000000085202</c:v>
                </c:pt>
                <c:pt idx="16981">
                  <c:v>85.224000000085198</c:v>
                </c:pt>
                <c:pt idx="16982">
                  <c:v>85.232000000085193</c:v>
                </c:pt>
                <c:pt idx="16983">
                  <c:v>85.240000000085203</c:v>
                </c:pt>
                <c:pt idx="16984">
                  <c:v>85.248000000085199</c:v>
                </c:pt>
                <c:pt idx="16985">
                  <c:v>85.256000000085308</c:v>
                </c:pt>
                <c:pt idx="16986">
                  <c:v>85.264000000085304</c:v>
                </c:pt>
                <c:pt idx="16987">
                  <c:v>85.272000000085299</c:v>
                </c:pt>
                <c:pt idx="16988">
                  <c:v>85.280000000085295</c:v>
                </c:pt>
                <c:pt idx="16989">
                  <c:v>85.28800000008529</c:v>
                </c:pt>
                <c:pt idx="16990">
                  <c:v>85.2960000000853</c:v>
                </c:pt>
                <c:pt idx="16991">
                  <c:v>85.304000000085296</c:v>
                </c:pt>
                <c:pt idx="16992">
                  <c:v>85.312000000085305</c:v>
                </c:pt>
                <c:pt idx="16993">
                  <c:v>85.320000000085301</c:v>
                </c:pt>
                <c:pt idx="16994">
                  <c:v>85.328000000085297</c:v>
                </c:pt>
                <c:pt idx="16995">
                  <c:v>85.336000000085306</c:v>
                </c:pt>
                <c:pt idx="16996">
                  <c:v>85.344000000085302</c:v>
                </c:pt>
                <c:pt idx="16997">
                  <c:v>85.352000000085397</c:v>
                </c:pt>
                <c:pt idx="16998">
                  <c:v>85.360000000085392</c:v>
                </c:pt>
                <c:pt idx="16999">
                  <c:v>85.368000000085402</c:v>
                </c:pt>
                <c:pt idx="17000">
                  <c:v>85.376000000085398</c:v>
                </c:pt>
                <c:pt idx="17001">
                  <c:v>85.384000000085408</c:v>
                </c:pt>
                <c:pt idx="17002">
                  <c:v>85.392000000085403</c:v>
                </c:pt>
                <c:pt idx="17003">
                  <c:v>85.400000000085399</c:v>
                </c:pt>
                <c:pt idx="17004">
                  <c:v>85.408000000085408</c:v>
                </c:pt>
                <c:pt idx="17005">
                  <c:v>85.41600000008539</c:v>
                </c:pt>
                <c:pt idx="17006">
                  <c:v>85.4240000000854</c:v>
                </c:pt>
                <c:pt idx="17007">
                  <c:v>85.432000000085395</c:v>
                </c:pt>
                <c:pt idx="17008">
                  <c:v>85.440000000085405</c:v>
                </c:pt>
                <c:pt idx="17009">
                  <c:v>85.448000000085401</c:v>
                </c:pt>
                <c:pt idx="17010">
                  <c:v>85.45600000008551</c:v>
                </c:pt>
                <c:pt idx="17011">
                  <c:v>85.464000000085505</c:v>
                </c:pt>
                <c:pt idx="17012">
                  <c:v>85.472000000085487</c:v>
                </c:pt>
                <c:pt idx="17013">
                  <c:v>85.480000000085496</c:v>
                </c:pt>
                <c:pt idx="17014">
                  <c:v>85.488000000085492</c:v>
                </c:pt>
                <c:pt idx="17015">
                  <c:v>85.496000000085502</c:v>
                </c:pt>
                <c:pt idx="17016">
                  <c:v>85.504000000085497</c:v>
                </c:pt>
                <c:pt idx="17017">
                  <c:v>85.512000000085507</c:v>
                </c:pt>
                <c:pt idx="17018">
                  <c:v>85.520000000085503</c:v>
                </c:pt>
                <c:pt idx="17019">
                  <c:v>85.528000000085498</c:v>
                </c:pt>
                <c:pt idx="17020">
                  <c:v>85.536000000085508</c:v>
                </c:pt>
                <c:pt idx="17021">
                  <c:v>85.544000000085489</c:v>
                </c:pt>
                <c:pt idx="17022">
                  <c:v>85.552000000085599</c:v>
                </c:pt>
                <c:pt idx="17023">
                  <c:v>85.560000000085594</c:v>
                </c:pt>
                <c:pt idx="17024">
                  <c:v>85.568000000085604</c:v>
                </c:pt>
                <c:pt idx="17025">
                  <c:v>85.5760000000856</c:v>
                </c:pt>
                <c:pt idx="17026">
                  <c:v>85.584000000085609</c:v>
                </c:pt>
                <c:pt idx="17027">
                  <c:v>85.592000000085605</c:v>
                </c:pt>
                <c:pt idx="17028">
                  <c:v>85.600000000085601</c:v>
                </c:pt>
                <c:pt idx="17029">
                  <c:v>85.608000000085596</c:v>
                </c:pt>
                <c:pt idx="17030">
                  <c:v>85.616000000085592</c:v>
                </c:pt>
                <c:pt idx="17031">
                  <c:v>85.624000000085601</c:v>
                </c:pt>
                <c:pt idx="17032">
                  <c:v>85.632000000085597</c:v>
                </c:pt>
                <c:pt idx="17033">
                  <c:v>85.640000000085607</c:v>
                </c:pt>
                <c:pt idx="17034">
                  <c:v>85.648000000085602</c:v>
                </c:pt>
                <c:pt idx="17035">
                  <c:v>85.656000000085712</c:v>
                </c:pt>
                <c:pt idx="17036">
                  <c:v>85.664000000085693</c:v>
                </c:pt>
                <c:pt idx="17037">
                  <c:v>85.672000000085688</c:v>
                </c:pt>
                <c:pt idx="17038">
                  <c:v>85.680000000085698</c:v>
                </c:pt>
                <c:pt idx="17039">
                  <c:v>85.688000000085694</c:v>
                </c:pt>
                <c:pt idx="17040">
                  <c:v>85.696000000085704</c:v>
                </c:pt>
                <c:pt idx="17041">
                  <c:v>85.704000000085699</c:v>
                </c:pt>
                <c:pt idx="17042">
                  <c:v>85.712000000085709</c:v>
                </c:pt>
                <c:pt idx="17043">
                  <c:v>85.720000000085705</c:v>
                </c:pt>
                <c:pt idx="17044">
                  <c:v>85.7280000000857</c:v>
                </c:pt>
                <c:pt idx="17045">
                  <c:v>85.736000000085696</c:v>
                </c:pt>
                <c:pt idx="17046">
                  <c:v>85.744000000085691</c:v>
                </c:pt>
                <c:pt idx="17047">
                  <c:v>85.7520000000858</c:v>
                </c:pt>
                <c:pt idx="17048">
                  <c:v>85.760000000085796</c:v>
                </c:pt>
                <c:pt idx="17049">
                  <c:v>85.768000000085806</c:v>
                </c:pt>
                <c:pt idx="17050">
                  <c:v>85.776000000085801</c:v>
                </c:pt>
                <c:pt idx="17051">
                  <c:v>85.784000000085811</c:v>
                </c:pt>
                <c:pt idx="17052">
                  <c:v>85.792000000085807</c:v>
                </c:pt>
                <c:pt idx="17053">
                  <c:v>85.800000000085788</c:v>
                </c:pt>
                <c:pt idx="17054">
                  <c:v>85.808000000085798</c:v>
                </c:pt>
                <c:pt idx="17055">
                  <c:v>85.816000000085793</c:v>
                </c:pt>
                <c:pt idx="17056">
                  <c:v>85.824000000085803</c:v>
                </c:pt>
                <c:pt idx="17057">
                  <c:v>85.832000000085799</c:v>
                </c:pt>
                <c:pt idx="17058">
                  <c:v>85.840000000085809</c:v>
                </c:pt>
                <c:pt idx="17059">
                  <c:v>85.848000000085804</c:v>
                </c:pt>
                <c:pt idx="17060">
                  <c:v>85.856000000085899</c:v>
                </c:pt>
                <c:pt idx="17061">
                  <c:v>85.864000000085895</c:v>
                </c:pt>
                <c:pt idx="17062">
                  <c:v>85.87200000008589</c:v>
                </c:pt>
                <c:pt idx="17063">
                  <c:v>85.8800000000859</c:v>
                </c:pt>
                <c:pt idx="17064">
                  <c:v>85.888000000085896</c:v>
                </c:pt>
                <c:pt idx="17065">
                  <c:v>85.896000000085905</c:v>
                </c:pt>
                <c:pt idx="17066">
                  <c:v>85.904000000085901</c:v>
                </c:pt>
                <c:pt idx="17067">
                  <c:v>85.912000000085911</c:v>
                </c:pt>
                <c:pt idx="17068">
                  <c:v>85.920000000085906</c:v>
                </c:pt>
                <c:pt idx="17069">
                  <c:v>85.928000000085888</c:v>
                </c:pt>
                <c:pt idx="17070">
                  <c:v>85.936000000085897</c:v>
                </c:pt>
                <c:pt idx="17071">
                  <c:v>85.944000000085893</c:v>
                </c:pt>
                <c:pt idx="17072">
                  <c:v>85.952000000086002</c:v>
                </c:pt>
                <c:pt idx="17073">
                  <c:v>85.960000000085998</c:v>
                </c:pt>
                <c:pt idx="17074">
                  <c:v>85.968000000086008</c:v>
                </c:pt>
                <c:pt idx="17075">
                  <c:v>85.976000000086003</c:v>
                </c:pt>
                <c:pt idx="17076">
                  <c:v>85.984000000085999</c:v>
                </c:pt>
                <c:pt idx="17077">
                  <c:v>85.992000000085994</c:v>
                </c:pt>
                <c:pt idx="17078">
                  <c:v>86.00000000008599</c:v>
                </c:pt>
                <c:pt idx="17079">
                  <c:v>86.008000000086</c:v>
                </c:pt>
                <c:pt idx="17080">
                  <c:v>86.016000000085995</c:v>
                </c:pt>
                <c:pt idx="17081">
                  <c:v>86.024000000086005</c:v>
                </c:pt>
                <c:pt idx="17082">
                  <c:v>86.032000000086001</c:v>
                </c:pt>
                <c:pt idx="17083">
                  <c:v>86.04000000008601</c:v>
                </c:pt>
                <c:pt idx="17084">
                  <c:v>86.048000000086006</c:v>
                </c:pt>
                <c:pt idx="17085">
                  <c:v>86.056000000086101</c:v>
                </c:pt>
                <c:pt idx="17086">
                  <c:v>86.064000000086097</c:v>
                </c:pt>
                <c:pt idx="17087">
                  <c:v>86.072000000086092</c:v>
                </c:pt>
                <c:pt idx="17088">
                  <c:v>86.080000000086102</c:v>
                </c:pt>
                <c:pt idx="17089">
                  <c:v>86.088000000086097</c:v>
                </c:pt>
                <c:pt idx="17090">
                  <c:v>86.096000000086107</c:v>
                </c:pt>
                <c:pt idx="17091">
                  <c:v>86.104000000086103</c:v>
                </c:pt>
                <c:pt idx="17092">
                  <c:v>86.112000000086113</c:v>
                </c:pt>
                <c:pt idx="17093">
                  <c:v>86.120000000086094</c:v>
                </c:pt>
                <c:pt idx="17094">
                  <c:v>86.128000000086089</c:v>
                </c:pt>
                <c:pt idx="17095">
                  <c:v>86.136000000086099</c:v>
                </c:pt>
                <c:pt idx="17096">
                  <c:v>86.144000000086095</c:v>
                </c:pt>
                <c:pt idx="17097">
                  <c:v>86.152000000086204</c:v>
                </c:pt>
                <c:pt idx="17098">
                  <c:v>86.1600000000862</c:v>
                </c:pt>
                <c:pt idx="17099">
                  <c:v>86.168000000086209</c:v>
                </c:pt>
                <c:pt idx="17100">
                  <c:v>86.176000000086191</c:v>
                </c:pt>
                <c:pt idx="17101">
                  <c:v>86.184000000086201</c:v>
                </c:pt>
                <c:pt idx="17102">
                  <c:v>86.192000000086196</c:v>
                </c:pt>
                <c:pt idx="17103">
                  <c:v>86.200000000086192</c:v>
                </c:pt>
                <c:pt idx="17104">
                  <c:v>86.208000000086201</c:v>
                </c:pt>
                <c:pt idx="17105">
                  <c:v>86.216000000086197</c:v>
                </c:pt>
                <c:pt idx="17106">
                  <c:v>86.224000000086207</c:v>
                </c:pt>
                <c:pt idx="17107">
                  <c:v>86.232000000086202</c:v>
                </c:pt>
                <c:pt idx="17108">
                  <c:v>86.240000000086212</c:v>
                </c:pt>
                <c:pt idx="17109">
                  <c:v>86.248000000086193</c:v>
                </c:pt>
                <c:pt idx="17110">
                  <c:v>86.256000000086303</c:v>
                </c:pt>
                <c:pt idx="17111">
                  <c:v>86.264000000086298</c:v>
                </c:pt>
                <c:pt idx="17112">
                  <c:v>86.272000000086294</c:v>
                </c:pt>
                <c:pt idx="17113">
                  <c:v>86.280000000086304</c:v>
                </c:pt>
                <c:pt idx="17114">
                  <c:v>86.288000000086299</c:v>
                </c:pt>
                <c:pt idx="17115">
                  <c:v>86.296000000086309</c:v>
                </c:pt>
                <c:pt idx="17116">
                  <c:v>86.304000000086305</c:v>
                </c:pt>
                <c:pt idx="17117">
                  <c:v>86.3120000000863</c:v>
                </c:pt>
                <c:pt idx="17118">
                  <c:v>86.320000000086296</c:v>
                </c:pt>
                <c:pt idx="17119">
                  <c:v>86.328000000086291</c:v>
                </c:pt>
                <c:pt idx="17120">
                  <c:v>86.336000000086301</c:v>
                </c:pt>
                <c:pt idx="17121">
                  <c:v>86.344000000086297</c:v>
                </c:pt>
                <c:pt idx="17122">
                  <c:v>86.352000000086406</c:v>
                </c:pt>
                <c:pt idx="17123">
                  <c:v>86.360000000086401</c:v>
                </c:pt>
                <c:pt idx="17124">
                  <c:v>86.368000000086397</c:v>
                </c:pt>
                <c:pt idx="17125">
                  <c:v>86.376000000086393</c:v>
                </c:pt>
                <c:pt idx="17126">
                  <c:v>86.384000000086402</c:v>
                </c:pt>
                <c:pt idx="17127">
                  <c:v>86.392000000086398</c:v>
                </c:pt>
                <c:pt idx="17128">
                  <c:v>86.400000000086393</c:v>
                </c:pt>
                <c:pt idx="17129">
                  <c:v>86.408000000086403</c:v>
                </c:pt>
                <c:pt idx="17130">
                  <c:v>86.416000000086399</c:v>
                </c:pt>
                <c:pt idx="17131">
                  <c:v>86.424000000086409</c:v>
                </c:pt>
                <c:pt idx="17132">
                  <c:v>86.432000000086404</c:v>
                </c:pt>
                <c:pt idx="17133">
                  <c:v>86.4400000000864</c:v>
                </c:pt>
                <c:pt idx="17134">
                  <c:v>86.448000000086395</c:v>
                </c:pt>
                <c:pt idx="17135">
                  <c:v>86.456000000086505</c:v>
                </c:pt>
                <c:pt idx="17136">
                  <c:v>86.4640000000865</c:v>
                </c:pt>
                <c:pt idx="17137">
                  <c:v>86.472000000086496</c:v>
                </c:pt>
                <c:pt idx="17138">
                  <c:v>86.480000000086505</c:v>
                </c:pt>
                <c:pt idx="17139">
                  <c:v>86.488000000086501</c:v>
                </c:pt>
                <c:pt idx="17140">
                  <c:v>86.496000000086497</c:v>
                </c:pt>
                <c:pt idx="17141">
                  <c:v>86.504000000086492</c:v>
                </c:pt>
                <c:pt idx="17142">
                  <c:v>86.512000000086502</c:v>
                </c:pt>
                <c:pt idx="17143">
                  <c:v>86.520000000086497</c:v>
                </c:pt>
                <c:pt idx="17144">
                  <c:v>86.528000000086493</c:v>
                </c:pt>
                <c:pt idx="17145">
                  <c:v>86.536000000086503</c:v>
                </c:pt>
                <c:pt idx="17146">
                  <c:v>86.544000000086498</c:v>
                </c:pt>
                <c:pt idx="17147">
                  <c:v>86.552000000086608</c:v>
                </c:pt>
                <c:pt idx="17148">
                  <c:v>86.560000000086589</c:v>
                </c:pt>
                <c:pt idx="17149">
                  <c:v>86.568000000086599</c:v>
                </c:pt>
                <c:pt idx="17150">
                  <c:v>86.576000000086594</c:v>
                </c:pt>
                <c:pt idx="17151">
                  <c:v>86.584000000086604</c:v>
                </c:pt>
                <c:pt idx="17152">
                  <c:v>86.5920000000866</c:v>
                </c:pt>
                <c:pt idx="17153">
                  <c:v>86.600000000086595</c:v>
                </c:pt>
                <c:pt idx="17154">
                  <c:v>86.608000000086605</c:v>
                </c:pt>
                <c:pt idx="17155">
                  <c:v>86.616000000086601</c:v>
                </c:pt>
                <c:pt idx="17156">
                  <c:v>86.62400000008661</c:v>
                </c:pt>
                <c:pt idx="17157">
                  <c:v>86.632000000086592</c:v>
                </c:pt>
                <c:pt idx="17158">
                  <c:v>86.640000000086602</c:v>
                </c:pt>
                <c:pt idx="17159">
                  <c:v>86.648000000086597</c:v>
                </c:pt>
                <c:pt idx="17160">
                  <c:v>86.656000000086706</c:v>
                </c:pt>
                <c:pt idx="17161">
                  <c:v>86.664000000086702</c:v>
                </c:pt>
                <c:pt idx="17162">
                  <c:v>86.672000000086697</c:v>
                </c:pt>
                <c:pt idx="17163">
                  <c:v>86.680000000086707</c:v>
                </c:pt>
                <c:pt idx="17164">
                  <c:v>86.688000000086703</c:v>
                </c:pt>
                <c:pt idx="17165">
                  <c:v>86.696000000086698</c:v>
                </c:pt>
                <c:pt idx="17166">
                  <c:v>86.704000000086694</c:v>
                </c:pt>
                <c:pt idx="17167">
                  <c:v>86.712000000086704</c:v>
                </c:pt>
                <c:pt idx="17168">
                  <c:v>86.720000000086699</c:v>
                </c:pt>
                <c:pt idx="17169">
                  <c:v>86.728000000086695</c:v>
                </c:pt>
                <c:pt idx="17170">
                  <c:v>86.736000000086705</c:v>
                </c:pt>
                <c:pt idx="17171">
                  <c:v>86.7440000000867</c:v>
                </c:pt>
                <c:pt idx="17172">
                  <c:v>86.752000000086795</c:v>
                </c:pt>
                <c:pt idx="17173">
                  <c:v>86.760000000086791</c:v>
                </c:pt>
                <c:pt idx="17174">
                  <c:v>86.768000000086801</c:v>
                </c:pt>
                <c:pt idx="17175">
                  <c:v>86.776000000086796</c:v>
                </c:pt>
                <c:pt idx="17176">
                  <c:v>86.784000000086806</c:v>
                </c:pt>
                <c:pt idx="17177">
                  <c:v>86.792000000086801</c:v>
                </c:pt>
                <c:pt idx="17178">
                  <c:v>86.800000000086797</c:v>
                </c:pt>
                <c:pt idx="17179">
                  <c:v>86.808000000086807</c:v>
                </c:pt>
                <c:pt idx="17180">
                  <c:v>86.816000000086802</c:v>
                </c:pt>
                <c:pt idx="17181">
                  <c:v>86.824000000086798</c:v>
                </c:pt>
                <c:pt idx="17182">
                  <c:v>86.832000000086794</c:v>
                </c:pt>
                <c:pt idx="17183">
                  <c:v>86.840000000086803</c:v>
                </c:pt>
                <c:pt idx="17184">
                  <c:v>86.848000000086799</c:v>
                </c:pt>
                <c:pt idx="17185">
                  <c:v>86.856000000086908</c:v>
                </c:pt>
                <c:pt idx="17186">
                  <c:v>86.864000000086904</c:v>
                </c:pt>
                <c:pt idx="17187">
                  <c:v>86.872000000086899</c:v>
                </c:pt>
                <c:pt idx="17188">
                  <c:v>86.880000000086895</c:v>
                </c:pt>
                <c:pt idx="17189">
                  <c:v>86.88800000008689</c:v>
                </c:pt>
                <c:pt idx="17190">
                  <c:v>86.8960000000869</c:v>
                </c:pt>
                <c:pt idx="17191">
                  <c:v>86.904000000086896</c:v>
                </c:pt>
                <c:pt idx="17192">
                  <c:v>86.912000000086906</c:v>
                </c:pt>
                <c:pt idx="17193">
                  <c:v>86.920000000086901</c:v>
                </c:pt>
                <c:pt idx="17194">
                  <c:v>86.928000000086897</c:v>
                </c:pt>
                <c:pt idx="17195">
                  <c:v>86.936000000086906</c:v>
                </c:pt>
                <c:pt idx="17196">
                  <c:v>86.944000000086902</c:v>
                </c:pt>
                <c:pt idx="17197">
                  <c:v>86.952000000086997</c:v>
                </c:pt>
                <c:pt idx="17198">
                  <c:v>86.960000000086993</c:v>
                </c:pt>
                <c:pt idx="17199">
                  <c:v>86.968000000087002</c:v>
                </c:pt>
                <c:pt idx="17200">
                  <c:v>86.976000000086998</c:v>
                </c:pt>
                <c:pt idx="17201">
                  <c:v>86.984000000087008</c:v>
                </c:pt>
                <c:pt idx="17202">
                  <c:v>86.992000000087003</c:v>
                </c:pt>
                <c:pt idx="17203">
                  <c:v>87.000000000086999</c:v>
                </c:pt>
                <c:pt idx="17204">
                  <c:v>87.008000000087009</c:v>
                </c:pt>
                <c:pt idx="17205">
                  <c:v>87.01600000008699</c:v>
                </c:pt>
                <c:pt idx="17206">
                  <c:v>87.024000000087</c:v>
                </c:pt>
                <c:pt idx="17207">
                  <c:v>87.032000000086995</c:v>
                </c:pt>
                <c:pt idx="17208">
                  <c:v>87.040000000087005</c:v>
                </c:pt>
                <c:pt idx="17209">
                  <c:v>87.048000000087001</c:v>
                </c:pt>
                <c:pt idx="17210">
                  <c:v>87.05600000008711</c:v>
                </c:pt>
                <c:pt idx="17211">
                  <c:v>87.064000000087105</c:v>
                </c:pt>
                <c:pt idx="17212">
                  <c:v>87.072000000087087</c:v>
                </c:pt>
                <c:pt idx="17213">
                  <c:v>87.080000000087097</c:v>
                </c:pt>
                <c:pt idx="17214">
                  <c:v>87.088000000087092</c:v>
                </c:pt>
                <c:pt idx="17215">
                  <c:v>87.096000000087102</c:v>
                </c:pt>
                <c:pt idx="17216">
                  <c:v>87.104000000087098</c:v>
                </c:pt>
                <c:pt idx="17217">
                  <c:v>87.112000000087107</c:v>
                </c:pt>
                <c:pt idx="17218">
                  <c:v>87.120000000087103</c:v>
                </c:pt>
                <c:pt idx="17219">
                  <c:v>87.128000000087098</c:v>
                </c:pt>
                <c:pt idx="17220">
                  <c:v>87.136000000087108</c:v>
                </c:pt>
                <c:pt idx="17221">
                  <c:v>87.14400000008709</c:v>
                </c:pt>
                <c:pt idx="17222">
                  <c:v>87.152000000087199</c:v>
                </c:pt>
                <c:pt idx="17223">
                  <c:v>87.160000000087194</c:v>
                </c:pt>
                <c:pt idx="17224">
                  <c:v>87.168000000087204</c:v>
                </c:pt>
                <c:pt idx="17225">
                  <c:v>87.1760000000872</c:v>
                </c:pt>
                <c:pt idx="17226">
                  <c:v>87.18400000008721</c:v>
                </c:pt>
                <c:pt idx="17227">
                  <c:v>87.192000000087205</c:v>
                </c:pt>
                <c:pt idx="17228">
                  <c:v>87.200000000087201</c:v>
                </c:pt>
                <c:pt idx="17229">
                  <c:v>87.208000000087196</c:v>
                </c:pt>
                <c:pt idx="17230">
                  <c:v>87.216000000087192</c:v>
                </c:pt>
                <c:pt idx="17231">
                  <c:v>87.224000000087202</c:v>
                </c:pt>
                <c:pt idx="17232">
                  <c:v>87.232000000087197</c:v>
                </c:pt>
                <c:pt idx="17233">
                  <c:v>87.240000000087207</c:v>
                </c:pt>
                <c:pt idx="17234">
                  <c:v>87.248000000087202</c:v>
                </c:pt>
                <c:pt idx="17235">
                  <c:v>87.256000000087312</c:v>
                </c:pt>
                <c:pt idx="17236">
                  <c:v>87.264000000087293</c:v>
                </c:pt>
                <c:pt idx="17237">
                  <c:v>87.272000000087289</c:v>
                </c:pt>
                <c:pt idx="17238">
                  <c:v>87.280000000087298</c:v>
                </c:pt>
                <c:pt idx="17239">
                  <c:v>87.288000000087294</c:v>
                </c:pt>
                <c:pt idx="17240">
                  <c:v>87.296000000087304</c:v>
                </c:pt>
                <c:pt idx="17241">
                  <c:v>87.304000000087299</c:v>
                </c:pt>
                <c:pt idx="17242">
                  <c:v>87.312000000087309</c:v>
                </c:pt>
                <c:pt idx="17243">
                  <c:v>87.320000000087305</c:v>
                </c:pt>
                <c:pt idx="17244">
                  <c:v>87.3280000000873</c:v>
                </c:pt>
                <c:pt idx="17245">
                  <c:v>87.336000000087296</c:v>
                </c:pt>
                <c:pt idx="17246">
                  <c:v>87.344000000087291</c:v>
                </c:pt>
                <c:pt idx="17247">
                  <c:v>87.352000000087401</c:v>
                </c:pt>
                <c:pt idx="17248">
                  <c:v>87.360000000087396</c:v>
                </c:pt>
                <c:pt idx="17249">
                  <c:v>87.368000000087406</c:v>
                </c:pt>
                <c:pt idx="17250">
                  <c:v>87.376000000087402</c:v>
                </c:pt>
                <c:pt idx="17251">
                  <c:v>87.384000000087411</c:v>
                </c:pt>
                <c:pt idx="17252">
                  <c:v>87.392000000087393</c:v>
                </c:pt>
                <c:pt idx="17253">
                  <c:v>87.400000000087388</c:v>
                </c:pt>
                <c:pt idx="17254">
                  <c:v>87.408000000087398</c:v>
                </c:pt>
                <c:pt idx="17255">
                  <c:v>87.416000000087394</c:v>
                </c:pt>
                <c:pt idx="17256">
                  <c:v>87.424000000087403</c:v>
                </c:pt>
                <c:pt idx="17257">
                  <c:v>87.432000000087399</c:v>
                </c:pt>
                <c:pt idx="17258">
                  <c:v>87.440000000087409</c:v>
                </c:pt>
                <c:pt idx="17259">
                  <c:v>87.448000000087404</c:v>
                </c:pt>
                <c:pt idx="17260">
                  <c:v>87.456000000087499</c:v>
                </c:pt>
                <c:pt idx="17261">
                  <c:v>87.464000000087495</c:v>
                </c:pt>
                <c:pt idx="17262">
                  <c:v>87.47200000008749</c:v>
                </c:pt>
                <c:pt idx="17263">
                  <c:v>87.4800000000875</c:v>
                </c:pt>
                <c:pt idx="17264">
                  <c:v>87.488000000087496</c:v>
                </c:pt>
                <c:pt idx="17265">
                  <c:v>87.496000000087506</c:v>
                </c:pt>
                <c:pt idx="17266">
                  <c:v>87.504000000087501</c:v>
                </c:pt>
                <c:pt idx="17267">
                  <c:v>87.512000000087511</c:v>
                </c:pt>
                <c:pt idx="17268">
                  <c:v>87.520000000087506</c:v>
                </c:pt>
                <c:pt idx="17269">
                  <c:v>87.528000000087488</c:v>
                </c:pt>
                <c:pt idx="17270">
                  <c:v>87.536000000087498</c:v>
                </c:pt>
                <c:pt idx="17271">
                  <c:v>87.544000000087493</c:v>
                </c:pt>
                <c:pt idx="17272">
                  <c:v>87.552000000087602</c:v>
                </c:pt>
                <c:pt idx="17273">
                  <c:v>87.560000000087598</c:v>
                </c:pt>
                <c:pt idx="17274">
                  <c:v>87.568000000087608</c:v>
                </c:pt>
                <c:pt idx="17275">
                  <c:v>87.576000000087603</c:v>
                </c:pt>
                <c:pt idx="17276">
                  <c:v>87.584000000087599</c:v>
                </c:pt>
                <c:pt idx="17277">
                  <c:v>87.592000000087594</c:v>
                </c:pt>
                <c:pt idx="17278">
                  <c:v>87.60000000008759</c:v>
                </c:pt>
                <c:pt idx="17279">
                  <c:v>87.6080000000876</c:v>
                </c:pt>
                <c:pt idx="17280">
                  <c:v>87.616000000087595</c:v>
                </c:pt>
                <c:pt idx="17281">
                  <c:v>87.624000000087605</c:v>
                </c:pt>
                <c:pt idx="17282">
                  <c:v>87.632000000087601</c:v>
                </c:pt>
                <c:pt idx="17283">
                  <c:v>87.64000000008761</c:v>
                </c:pt>
                <c:pt idx="17284">
                  <c:v>87.648000000087606</c:v>
                </c:pt>
                <c:pt idx="17285">
                  <c:v>87.656000000087701</c:v>
                </c:pt>
                <c:pt idx="17286">
                  <c:v>87.664000000087697</c:v>
                </c:pt>
                <c:pt idx="17287">
                  <c:v>87.672000000087692</c:v>
                </c:pt>
                <c:pt idx="17288">
                  <c:v>87.680000000087702</c:v>
                </c:pt>
                <c:pt idx="17289">
                  <c:v>87.688000000087698</c:v>
                </c:pt>
                <c:pt idx="17290">
                  <c:v>87.696000000087707</c:v>
                </c:pt>
                <c:pt idx="17291">
                  <c:v>87.704000000087703</c:v>
                </c:pt>
                <c:pt idx="17292">
                  <c:v>87.712000000087713</c:v>
                </c:pt>
                <c:pt idx="17293">
                  <c:v>87.720000000087694</c:v>
                </c:pt>
                <c:pt idx="17294">
                  <c:v>87.72800000008769</c:v>
                </c:pt>
                <c:pt idx="17295">
                  <c:v>87.736000000087699</c:v>
                </c:pt>
                <c:pt idx="17296">
                  <c:v>87.744000000087695</c:v>
                </c:pt>
                <c:pt idx="17297">
                  <c:v>87.752000000087804</c:v>
                </c:pt>
                <c:pt idx="17298">
                  <c:v>87.7600000000878</c:v>
                </c:pt>
                <c:pt idx="17299">
                  <c:v>87.76800000008781</c:v>
                </c:pt>
                <c:pt idx="17300">
                  <c:v>87.776000000087791</c:v>
                </c:pt>
                <c:pt idx="17301">
                  <c:v>87.784000000087801</c:v>
                </c:pt>
                <c:pt idx="17302">
                  <c:v>87.792000000087796</c:v>
                </c:pt>
                <c:pt idx="17303">
                  <c:v>87.800000000087792</c:v>
                </c:pt>
                <c:pt idx="17304">
                  <c:v>87.808000000087802</c:v>
                </c:pt>
                <c:pt idx="17305">
                  <c:v>87.816000000087797</c:v>
                </c:pt>
                <c:pt idx="17306">
                  <c:v>87.824000000087807</c:v>
                </c:pt>
                <c:pt idx="17307">
                  <c:v>87.832000000087803</c:v>
                </c:pt>
                <c:pt idx="17308">
                  <c:v>87.840000000087812</c:v>
                </c:pt>
                <c:pt idx="17309">
                  <c:v>87.848000000087794</c:v>
                </c:pt>
                <c:pt idx="17310">
                  <c:v>87.856000000087903</c:v>
                </c:pt>
                <c:pt idx="17311">
                  <c:v>87.864000000087898</c:v>
                </c:pt>
                <c:pt idx="17312">
                  <c:v>87.872000000087894</c:v>
                </c:pt>
                <c:pt idx="17313">
                  <c:v>87.880000000087904</c:v>
                </c:pt>
                <c:pt idx="17314">
                  <c:v>87.888000000087899</c:v>
                </c:pt>
                <c:pt idx="17315">
                  <c:v>87.896000000087909</c:v>
                </c:pt>
                <c:pt idx="17316">
                  <c:v>87.904000000087905</c:v>
                </c:pt>
                <c:pt idx="17317">
                  <c:v>87.9120000000879</c:v>
                </c:pt>
                <c:pt idx="17318">
                  <c:v>87.920000000087896</c:v>
                </c:pt>
                <c:pt idx="17319">
                  <c:v>87.928000000087891</c:v>
                </c:pt>
                <c:pt idx="17320">
                  <c:v>87.936000000087901</c:v>
                </c:pt>
                <c:pt idx="17321">
                  <c:v>87.944000000087897</c:v>
                </c:pt>
                <c:pt idx="17322">
                  <c:v>87.952000000088006</c:v>
                </c:pt>
                <c:pt idx="17323">
                  <c:v>87.960000000088002</c:v>
                </c:pt>
                <c:pt idx="17324">
                  <c:v>87.968000000087997</c:v>
                </c:pt>
                <c:pt idx="17325">
                  <c:v>87.976000000087993</c:v>
                </c:pt>
                <c:pt idx="17326">
                  <c:v>87.984000000088002</c:v>
                </c:pt>
                <c:pt idx="17327">
                  <c:v>87.992000000087998</c:v>
                </c:pt>
                <c:pt idx="17328">
                  <c:v>88.000000000087994</c:v>
                </c:pt>
                <c:pt idx="17329">
                  <c:v>88.008000000088003</c:v>
                </c:pt>
                <c:pt idx="17330">
                  <c:v>88.016000000087999</c:v>
                </c:pt>
                <c:pt idx="17331">
                  <c:v>88.024000000088009</c:v>
                </c:pt>
                <c:pt idx="17332">
                  <c:v>88.032000000088004</c:v>
                </c:pt>
                <c:pt idx="17333">
                  <c:v>88.040000000088</c:v>
                </c:pt>
                <c:pt idx="17334">
                  <c:v>88.048000000087995</c:v>
                </c:pt>
                <c:pt idx="17335">
                  <c:v>88.056000000088105</c:v>
                </c:pt>
                <c:pt idx="17336">
                  <c:v>88.0640000000881</c:v>
                </c:pt>
                <c:pt idx="17337">
                  <c:v>88.072000000088096</c:v>
                </c:pt>
                <c:pt idx="17338">
                  <c:v>88.080000000088106</c:v>
                </c:pt>
                <c:pt idx="17339">
                  <c:v>88.088000000088101</c:v>
                </c:pt>
                <c:pt idx="17340">
                  <c:v>88.096000000088111</c:v>
                </c:pt>
                <c:pt idx="17341">
                  <c:v>88.104000000088092</c:v>
                </c:pt>
                <c:pt idx="17342">
                  <c:v>88.112000000088102</c:v>
                </c:pt>
                <c:pt idx="17343">
                  <c:v>88.120000000088098</c:v>
                </c:pt>
                <c:pt idx="17344">
                  <c:v>88.128000000088093</c:v>
                </c:pt>
                <c:pt idx="17345">
                  <c:v>88.136000000088103</c:v>
                </c:pt>
                <c:pt idx="17346">
                  <c:v>88.144000000088099</c:v>
                </c:pt>
                <c:pt idx="17347">
                  <c:v>88.152000000088208</c:v>
                </c:pt>
                <c:pt idx="17348">
                  <c:v>88.160000000088189</c:v>
                </c:pt>
                <c:pt idx="17349">
                  <c:v>88.168000000088199</c:v>
                </c:pt>
                <c:pt idx="17350">
                  <c:v>88.176000000088194</c:v>
                </c:pt>
                <c:pt idx="17351">
                  <c:v>88.184000000088204</c:v>
                </c:pt>
                <c:pt idx="17352">
                  <c:v>88.1920000000882</c:v>
                </c:pt>
                <c:pt idx="17353">
                  <c:v>88.200000000088195</c:v>
                </c:pt>
                <c:pt idx="17354">
                  <c:v>88.208000000088205</c:v>
                </c:pt>
                <c:pt idx="17355">
                  <c:v>88.216000000088201</c:v>
                </c:pt>
                <c:pt idx="17356">
                  <c:v>88.224000000088211</c:v>
                </c:pt>
                <c:pt idx="17357">
                  <c:v>88.232000000088192</c:v>
                </c:pt>
                <c:pt idx="17358">
                  <c:v>88.240000000088202</c:v>
                </c:pt>
                <c:pt idx="17359">
                  <c:v>88.248000000088197</c:v>
                </c:pt>
                <c:pt idx="17360">
                  <c:v>88.256000000088306</c:v>
                </c:pt>
                <c:pt idx="17361">
                  <c:v>88.264000000088302</c:v>
                </c:pt>
                <c:pt idx="17362">
                  <c:v>88.272000000088298</c:v>
                </c:pt>
                <c:pt idx="17363">
                  <c:v>88.280000000088307</c:v>
                </c:pt>
                <c:pt idx="17364">
                  <c:v>88.288000000088289</c:v>
                </c:pt>
                <c:pt idx="17365">
                  <c:v>88.296000000088299</c:v>
                </c:pt>
                <c:pt idx="17366">
                  <c:v>88.304000000088294</c:v>
                </c:pt>
                <c:pt idx="17367">
                  <c:v>88.312000000088304</c:v>
                </c:pt>
                <c:pt idx="17368">
                  <c:v>88.320000000088299</c:v>
                </c:pt>
                <c:pt idx="17369">
                  <c:v>88.328000000088295</c:v>
                </c:pt>
                <c:pt idx="17370">
                  <c:v>88.336000000088305</c:v>
                </c:pt>
                <c:pt idx="17371">
                  <c:v>88.3440000000883</c:v>
                </c:pt>
                <c:pt idx="17372">
                  <c:v>88.352000000088395</c:v>
                </c:pt>
                <c:pt idx="17373">
                  <c:v>88.360000000088391</c:v>
                </c:pt>
                <c:pt idx="17374">
                  <c:v>88.368000000088401</c:v>
                </c:pt>
                <c:pt idx="17375">
                  <c:v>88.376000000088396</c:v>
                </c:pt>
                <c:pt idx="17376">
                  <c:v>88.384000000088406</c:v>
                </c:pt>
                <c:pt idx="17377">
                  <c:v>88.392000000088402</c:v>
                </c:pt>
                <c:pt idx="17378">
                  <c:v>88.400000000088397</c:v>
                </c:pt>
                <c:pt idx="17379">
                  <c:v>88.408000000088407</c:v>
                </c:pt>
                <c:pt idx="17380">
                  <c:v>88.416000000088403</c:v>
                </c:pt>
                <c:pt idx="17381">
                  <c:v>88.424000000088398</c:v>
                </c:pt>
                <c:pt idx="17382">
                  <c:v>88.432000000088394</c:v>
                </c:pt>
                <c:pt idx="17383">
                  <c:v>88.440000000088403</c:v>
                </c:pt>
                <c:pt idx="17384">
                  <c:v>88.448000000088399</c:v>
                </c:pt>
                <c:pt idx="17385">
                  <c:v>88.456000000088508</c:v>
                </c:pt>
                <c:pt idx="17386">
                  <c:v>88.464000000088504</c:v>
                </c:pt>
                <c:pt idx="17387">
                  <c:v>88.472000000088499</c:v>
                </c:pt>
                <c:pt idx="17388">
                  <c:v>88.480000000088495</c:v>
                </c:pt>
                <c:pt idx="17389">
                  <c:v>88.488000000088491</c:v>
                </c:pt>
                <c:pt idx="17390">
                  <c:v>88.4960000000885</c:v>
                </c:pt>
                <c:pt idx="17391">
                  <c:v>88.504000000088496</c:v>
                </c:pt>
                <c:pt idx="17392">
                  <c:v>88.512000000088506</c:v>
                </c:pt>
                <c:pt idx="17393">
                  <c:v>88.520000000088501</c:v>
                </c:pt>
                <c:pt idx="17394">
                  <c:v>88.528000000088497</c:v>
                </c:pt>
                <c:pt idx="17395">
                  <c:v>88.536000000088507</c:v>
                </c:pt>
                <c:pt idx="17396">
                  <c:v>88.544000000088502</c:v>
                </c:pt>
                <c:pt idx="17397">
                  <c:v>88.552000000088597</c:v>
                </c:pt>
                <c:pt idx="17398">
                  <c:v>88.560000000088593</c:v>
                </c:pt>
                <c:pt idx="17399">
                  <c:v>88.568000000088603</c:v>
                </c:pt>
                <c:pt idx="17400">
                  <c:v>88.576000000088598</c:v>
                </c:pt>
                <c:pt idx="17401">
                  <c:v>88.584000000088608</c:v>
                </c:pt>
                <c:pt idx="17402">
                  <c:v>88.592000000088603</c:v>
                </c:pt>
                <c:pt idx="17403">
                  <c:v>88.600000000088599</c:v>
                </c:pt>
                <c:pt idx="17404">
                  <c:v>88.608000000088609</c:v>
                </c:pt>
                <c:pt idx="17405">
                  <c:v>88.61600000008859</c:v>
                </c:pt>
                <c:pt idx="17406">
                  <c:v>88.6240000000886</c:v>
                </c:pt>
                <c:pt idx="17407">
                  <c:v>88.632000000088595</c:v>
                </c:pt>
                <c:pt idx="17408">
                  <c:v>88.640000000088605</c:v>
                </c:pt>
                <c:pt idx="17409">
                  <c:v>88.648000000088601</c:v>
                </c:pt>
                <c:pt idx="17410">
                  <c:v>88.65600000008871</c:v>
                </c:pt>
                <c:pt idx="17411">
                  <c:v>88.664000000088706</c:v>
                </c:pt>
                <c:pt idx="17412">
                  <c:v>88.672000000088687</c:v>
                </c:pt>
                <c:pt idx="17413">
                  <c:v>88.680000000088697</c:v>
                </c:pt>
                <c:pt idx="17414">
                  <c:v>88.688000000088692</c:v>
                </c:pt>
                <c:pt idx="17415">
                  <c:v>88.696000000088702</c:v>
                </c:pt>
                <c:pt idx="17416">
                  <c:v>88.704000000088698</c:v>
                </c:pt>
                <c:pt idx="17417">
                  <c:v>88.712000000088707</c:v>
                </c:pt>
                <c:pt idx="17418">
                  <c:v>88.720000000088703</c:v>
                </c:pt>
                <c:pt idx="17419">
                  <c:v>88.728000000088699</c:v>
                </c:pt>
                <c:pt idx="17420">
                  <c:v>88.736000000088708</c:v>
                </c:pt>
                <c:pt idx="17421">
                  <c:v>88.74400000008869</c:v>
                </c:pt>
                <c:pt idx="17422">
                  <c:v>88.752000000088799</c:v>
                </c:pt>
                <c:pt idx="17423">
                  <c:v>88.760000000088795</c:v>
                </c:pt>
                <c:pt idx="17424">
                  <c:v>88.768000000088804</c:v>
                </c:pt>
                <c:pt idx="17425">
                  <c:v>88.7760000000888</c:v>
                </c:pt>
                <c:pt idx="17426">
                  <c:v>88.78400000008881</c:v>
                </c:pt>
                <c:pt idx="17427">
                  <c:v>88.792000000088805</c:v>
                </c:pt>
                <c:pt idx="17428">
                  <c:v>88.800000000088801</c:v>
                </c:pt>
                <c:pt idx="17429">
                  <c:v>88.808000000088796</c:v>
                </c:pt>
                <c:pt idx="17430">
                  <c:v>88.816000000088792</c:v>
                </c:pt>
                <c:pt idx="17431">
                  <c:v>88.824000000088802</c:v>
                </c:pt>
                <c:pt idx="17432">
                  <c:v>88.832000000088797</c:v>
                </c:pt>
                <c:pt idx="17433">
                  <c:v>88.840000000088807</c:v>
                </c:pt>
                <c:pt idx="17434">
                  <c:v>88.848000000088803</c:v>
                </c:pt>
                <c:pt idx="17435">
                  <c:v>88.856000000088912</c:v>
                </c:pt>
                <c:pt idx="17436">
                  <c:v>88.864000000088893</c:v>
                </c:pt>
                <c:pt idx="17437">
                  <c:v>88.872000000088889</c:v>
                </c:pt>
                <c:pt idx="17438">
                  <c:v>88.880000000088899</c:v>
                </c:pt>
                <c:pt idx="17439">
                  <c:v>88.888000000088894</c:v>
                </c:pt>
                <c:pt idx="17440">
                  <c:v>88.896000000088904</c:v>
                </c:pt>
                <c:pt idx="17441">
                  <c:v>88.904000000088899</c:v>
                </c:pt>
                <c:pt idx="17442">
                  <c:v>88.912000000088909</c:v>
                </c:pt>
                <c:pt idx="17443">
                  <c:v>88.920000000088905</c:v>
                </c:pt>
                <c:pt idx="17444">
                  <c:v>88.9280000000889</c:v>
                </c:pt>
                <c:pt idx="17445">
                  <c:v>88.936000000088896</c:v>
                </c:pt>
                <c:pt idx="17446">
                  <c:v>88.944000000088892</c:v>
                </c:pt>
                <c:pt idx="17447">
                  <c:v>88.952000000089001</c:v>
                </c:pt>
                <c:pt idx="17448">
                  <c:v>88.960000000088996</c:v>
                </c:pt>
                <c:pt idx="17449">
                  <c:v>88.968000000089006</c:v>
                </c:pt>
                <c:pt idx="17450">
                  <c:v>88.976000000089002</c:v>
                </c:pt>
                <c:pt idx="17451">
                  <c:v>88.984000000089011</c:v>
                </c:pt>
                <c:pt idx="17452">
                  <c:v>88.992000000089007</c:v>
                </c:pt>
                <c:pt idx="17453">
                  <c:v>89.000000000088988</c:v>
                </c:pt>
                <c:pt idx="17454">
                  <c:v>89.008000000088998</c:v>
                </c:pt>
                <c:pt idx="17455">
                  <c:v>89.016000000088994</c:v>
                </c:pt>
                <c:pt idx="17456">
                  <c:v>89.024000000089003</c:v>
                </c:pt>
                <c:pt idx="17457">
                  <c:v>89.032000000088999</c:v>
                </c:pt>
                <c:pt idx="17458">
                  <c:v>89.040000000089009</c:v>
                </c:pt>
                <c:pt idx="17459">
                  <c:v>89.048000000089004</c:v>
                </c:pt>
                <c:pt idx="17460">
                  <c:v>89.056000000089099</c:v>
                </c:pt>
                <c:pt idx="17461">
                  <c:v>89.064000000089095</c:v>
                </c:pt>
                <c:pt idx="17462">
                  <c:v>89.072000000089091</c:v>
                </c:pt>
                <c:pt idx="17463">
                  <c:v>89.0800000000891</c:v>
                </c:pt>
                <c:pt idx="17464">
                  <c:v>89.088000000089096</c:v>
                </c:pt>
                <c:pt idx="17465">
                  <c:v>89.096000000089106</c:v>
                </c:pt>
                <c:pt idx="17466">
                  <c:v>89.104000000089101</c:v>
                </c:pt>
                <c:pt idx="17467">
                  <c:v>89.112000000089111</c:v>
                </c:pt>
                <c:pt idx="17468">
                  <c:v>89.120000000089107</c:v>
                </c:pt>
                <c:pt idx="17469">
                  <c:v>89.128000000089088</c:v>
                </c:pt>
                <c:pt idx="17470">
                  <c:v>89.136000000089098</c:v>
                </c:pt>
                <c:pt idx="17471">
                  <c:v>89.144000000089093</c:v>
                </c:pt>
                <c:pt idx="17472">
                  <c:v>89.152000000089203</c:v>
                </c:pt>
                <c:pt idx="17473">
                  <c:v>89.160000000089198</c:v>
                </c:pt>
                <c:pt idx="17474">
                  <c:v>89.168000000089208</c:v>
                </c:pt>
                <c:pt idx="17475">
                  <c:v>89.176000000089203</c:v>
                </c:pt>
                <c:pt idx="17476">
                  <c:v>89.184000000089199</c:v>
                </c:pt>
                <c:pt idx="17477">
                  <c:v>89.192000000089195</c:v>
                </c:pt>
                <c:pt idx="17478">
                  <c:v>89.20000000008919</c:v>
                </c:pt>
                <c:pt idx="17479">
                  <c:v>89.2080000000892</c:v>
                </c:pt>
                <c:pt idx="17480">
                  <c:v>89.216000000089196</c:v>
                </c:pt>
                <c:pt idx="17481">
                  <c:v>89.224000000089205</c:v>
                </c:pt>
                <c:pt idx="17482">
                  <c:v>89.232000000089201</c:v>
                </c:pt>
                <c:pt idx="17483">
                  <c:v>89.240000000089211</c:v>
                </c:pt>
                <c:pt idx="17484">
                  <c:v>89.248000000089206</c:v>
                </c:pt>
                <c:pt idx="17485">
                  <c:v>89.256000000089301</c:v>
                </c:pt>
                <c:pt idx="17486">
                  <c:v>89.264000000089297</c:v>
                </c:pt>
                <c:pt idx="17487">
                  <c:v>89.272000000089292</c:v>
                </c:pt>
                <c:pt idx="17488">
                  <c:v>89.280000000089302</c:v>
                </c:pt>
                <c:pt idx="17489">
                  <c:v>89.288000000089298</c:v>
                </c:pt>
                <c:pt idx="17490">
                  <c:v>89.296000000089307</c:v>
                </c:pt>
                <c:pt idx="17491">
                  <c:v>89.304000000089303</c:v>
                </c:pt>
                <c:pt idx="17492">
                  <c:v>89.312000000089313</c:v>
                </c:pt>
                <c:pt idx="17493">
                  <c:v>89.320000000089294</c:v>
                </c:pt>
                <c:pt idx="17494">
                  <c:v>89.32800000008929</c:v>
                </c:pt>
                <c:pt idx="17495">
                  <c:v>89.3360000000893</c:v>
                </c:pt>
                <c:pt idx="17496">
                  <c:v>89.344000000089295</c:v>
                </c:pt>
                <c:pt idx="17497">
                  <c:v>89.352000000089404</c:v>
                </c:pt>
                <c:pt idx="17498">
                  <c:v>89.3600000000894</c:v>
                </c:pt>
                <c:pt idx="17499">
                  <c:v>89.36800000008941</c:v>
                </c:pt>
                <c:pt idx="17500">
                  <c:v>89.376000000089391</c:v>
                </c:pt>
                <c:pt idx="17501">
                  <c:v>89.384000000089401</c:v>
                </c:pt>
                <c:pt idx="17502">
                  <c:v>89.392000000089396</c:v>
                </c:pt>
                <c:pt idx="17503">
                  <c:v>89.400000000089392</c:v>
                </c:pt>
                <c:pt idx="17504">
                  <c:v>89.408000000089402</c:v>
                </c:pt>
                <c:pt idx="17505">
                  <c:v>89.416000000089397</c:v>
                </c:pt>
                <c:pt idx="17506">
                  <c:v>89.424000000089407</c:v>
                </c:pt>
                <c:pt idx="17507">
                  <c:v>89.432000000089403</c:v>
                </c:pt>
                <c:pt idx="17508">
                  <c:v>89.440000000089412</c:v>
                </c:pt>
                <c:pt idx="17509">
                  <c:v>89.448000000089394</c:v>
                </c:pt>
                <c:pt idx="17510">
                  <c:v>89.456000000089503</c:v>
                </c:pt>
                <c:pt idx="17511">
                  <c:v>89.464000000089499</c:v>
                </c:pt>
                <c:pt idx="17512">
                  <c:v>89.472000000089494</c:v>
                </c:pt>
                <c:pt idx="17513">
                  <c:v>89.480000000089504</c:v>
                </c:pt>
                <c:pt idx="17514">
                  <c:v>89.4880000000895</c:v>
                </c:pt>
                <c:pt idx="17515">
                  <c:v>89.496000000089509</c:v>
                </c:pt>
                <c:pt idx="17516">
                  <c:v>89.504000000089505</c:v>
                </c:pt>
                <c:pt idx="17517">
                  <c:v>89.5120000000895</c:v>
                </c:pt>
                <c:pt idx="17518">
                  <c:v>89.520000000089496</c:v>
                </c:pt>
                <c:pt idx="17519">
                  <c:v>89.528000000089492</c:v>
                </c:pt>
                <c:pt idx="17520">
                  <c:v>89.536000000089501</c:v>
                </c:pt>
                <c:pt idx="17521">
                  <c:v>89.544000000089497</c:v>
                </c:pt>
                <c:pt idx="17522">
                  <c:v>89.552000000089606</c:v>
                </c:pt>
                <c:pt idx="17523">
                  <c:v>89.560000000089602</c:v>
                </c:pt>
                <c:pt idx="17524">
                  <c:v>89.568000000089597</c:v>
                </c:pt>
                <c:pt idx="17525">
                  <c:v>89.576000000089593</c:v>
                </c:pt>
                <c:pt idx="17526">
                  <c:v>89.584000000089603</c:v>
                </c:pt>
                <c:pt idx="17527">
                  <c:v>89.592000000089598</c:v>
                </c:pt>
                <c:pt idx="17528">
                  <c:v>89.600000000089594</c:v>
                </c:pt>
                <c:pt idx="17529">
                  <c:v>89.608000000089604</c:v>
                </c:pt>
                <c:pt idx="17530">
                  <c:v>89.616000000089599</c:v>
                </c:pt>
                <c:pt idx="17531">
                  <c:v>89.624000000089609</c:v>
                </c:pt>
                <c:pt idx="17532">
                  <c:v>89.632000000089604</c:v>
                </c:pt>
                <c:pt idx="17533">
                  <c:v>89.6400000000896</c:v>
                </c:pt>
                <c:pt idx="17534">
                  <c:v>89.648000000089596</c:v>
                </c:pt>
                <c:pt idx="17535">
                  <c:v>89.656000000089705</c:v>
                </c:pt>
                <c:pt idx="17536">
                  <c:v>89.6640000000897</c:v>
                </c:pt>
                <c:pt idx="17537">
                  <c:v>89.672000000089696</c:v>
                </c:pt>
                <c:pt idx="17538">
                  <c:v>89.680000000089706</c:v>
                </c:pt>
                <c:pt idx="17539">
                  <c:v>89.688000000089701</c:v>
                </c:pt>
                <c:pt idx="17540">
                  <c:v>89.696000000089697</c:v>
                </c:pt>
                <c:pt idx="17541">
                  <c:v>89.704000000089692</c:v>
                </c:pt>
                <c:pt idx="17542">
                  <c:v>89.712000000089702</c:v>
                </c:pt>
                <c:pt idx="17543">
                  <c:v>89.720000000089698</c:v>
                </c:pt>
                <c:pt idx="17544">
                  <c:v>89.728000000089693</c:v>
                </c:pt>
                <c:pt idx="17545">
                  <c:v>89.736000000089703</c:v>
                </c:pt>
                <c:pt idx="17546">
                  <c:v>89.744000000089699</c:v>
                </c:pt>
                <c:pt idx="17547">
                  <c:v>89.752000000089808</c:v>
                </c:pt>
                <c:pt idx="17548">
                  <c:v>89.760000000089789</c:v>
                </c:pt>
                <c:pt idx="17549">
                  <c:v>89.768000000089799</c:v>
                </c:pt>
                <c:pt idx="17550">
                  <c:v>89.776000000089795</c:v>
                </c:pt>
                <c:pt idx="17551">
                  <c:v>89.784000000089804</c:v>
                </c:pt>
                <c:pt idx="17552">
                  <c:v>89.7920000000898</c:v>
                </c:pt>
                <c:pt idx="17553">
                  <c:v>89.800000000089796</c:v>
                </c:pt>
                <c:pt idx="17554">
                  <c:v>89.808000000089805</c:v>
                </c:pt>
                <c:pt idx="17555">
                  <c:v>89.816000000089801</c:v>
                </c:pt>
                <c:pt idx="17556">
                  <c:v>89.824000000089811</c:v>
                </c:pt>
                <c:pt idx="17557">
                  <c:v>89.832000000089792</c:v>
                </c:pt>
                <c:pt idx="17558">
                  <c:v>89.840000000089802</c:v>
                </c:pt>
                <c:pt idx="17559">
                  <c:v>89.848000000089797</c:v>
                </c:pt>
                <c:pt idx="17560">
                  <c:v>89.856000000089907</c:v>
                </c:pt>
                <c:pt idx="17561">
                  <c:v>89.864000000089902</c:v>
                </c:pt>
                <c:pt idx="17562">
                  <c:v>89.872000000089898</c:v>
                </c:pt>
                <c:pt idx="17563">
                  <c:v>89.880000000089908</c:v>
                </c:pt>
                <c:pt idx="17564">
                  <c:v>89.888000000089903</c:v>
                </c:pt>
                <c:pt idx="17565">
                  <c:v>89.896000000089899</c:v>
                </c:pt>
                <c:pt idx="17566">
                  <c:v>89.904000000089894</c:v>
                </c:pt>
                <c:pt idx="17567">
                  <c:v>89.912000000089904</c:v>
                </c:pt>
                <c:pt idx="17568">
                  <c:v>89.9200000000899</c:v>
                </c:pt>
                <c:pt idx="17569">
                  <c:v>89.928000000089895</c:v>
                </c:pt>
                <c:pt idx="17570">
                  <c:v>89.936000000089905</c:v>
                </c:pt>
                <c:pt idx="17571">
                  <c:v>89.9440000000899</c:v>
                </c:pt>
                <c:pt idx="17572">
                  <c:v>89.952000000089996</c:v>
                </c:pt>
                <c:pt idx="17573">
                  <c:v>89.960000000089991</c:v>
                </c:pt>
                <c:pt idx="17574">
                  <c:v>89.968000000090001</c:v>
                </c:pt>
                <c:pt idx="17575">
                  <c:v>89.976000000089996</c:v>
                </c:pt>
                <c:pt idx="17576">
                  <c:v>89.984000000090006</c:v>
                </c:pt>
                <c:pt idx="17577">
                  <c:v>89.992000000090002</c:v>
                </c:pt>
                <c:pt idx="17578">
                  <c:v>90.000000000089997</c:v>
                </c:pt>
                <c:pt idx="17579">
                  <c:v>90.008000000090007</c:v>
                </c:pt>
                <c:pt idx="17580">
                  <c:v>90.016000000090003</c:v>
                </c:pt>
                <c:pt idx="17581">
                  <c:v>90.024000000089998</c:v>
                </c:pt>
                <c:pt idx="17582">
                  <c:v>90.032000000089994</c:v>
                </c:pt>
                <c:pt idx="17583">
                  <c:v>90.040000000090004</c:v>
                </c:pt>
                <c:pt idx="17584">
                  <c:v>90.048000000089999</c:v>
                </c:pt>
                <c:pt idx="17585">
                  <c:v>90.056000000090108</c:v>
                </c:pt>
                <c:pt idx="17586">
                  <c:v>90.064000000090104</c:v>
                </c:pt>
                <c:pt idx="17587">
                  <c:v>90.0720000000901</c:v>
                </c:pt>
                <c:pt idx="17588">
                  <c:v>90.080000000090095</c:v>
                </c:pt>
                <c:pt idx="17589">
                  <c:v>90.088000000090091</c:v>
                </c:pt>
                <c:pt idx="17590">
                  <c:v>90.0960000000901</c:v>
                </c:pt>
                <c:pt idx="17591">
                  <c:v>90.104000000090096</c:v>
                </c:pt>
                <c:pt idx="17592">
                  <c:v>90.112000000090106</c:v>
                </c:pt>
                <c:pt idx="17593">
                  <c:v>90.120000000090101</c:v>
                </c:pt>
                <c:pt idx="17594">
                  <c:v>90.128000000090097</c:v>
                </c:pt>
                <c:pt idx="17595">
                  <c:v>90.136000000090107</c:v>
                </c:pt>
                <c:pt idx="17596">
                  <c:v>90.144000000090102</c:v>
                </c:pt>
                <c:pt idx="17597">
                  <c:v>90.152000000090197</c:v>
                </c:pt>
                <c:pt idx="17598">
                  <c:v>90.160000000090193</c:v>
                </c:pt>
                <c:pt idx="17599">
                  <c:v>90.168000000090203</c:v>
                </c:pt>
                <c:pt idx="17600">
                  <c:v>90.176000000090198</c:v>
                </c:pt>
                <c:pt idx="17601">
                  <c:v>90.184000000090208</c:v>
                </c:pt>
                <c:pt idx="17602">
                  <c:v>90.192000000090204</c:v>
                </c:pt>
                <c:pt idx="17603">
                  <c:v>90.200000000090199</c:v>
                </c:pt>
                <c:pt idx="17604">
                  <c:v>90.208000000090209</c:v>
                </c:pt>
                <c:pt idx="17605">
                  <c:v>90.21600000009019</c:v>
                </c:pt>
                <c:pt idx="17606">
                  <c:v>90.2240000000902</c:v>
                </c:pt>
                <c:pt idx="17607">
                  <c:v>90.232000000090196</c:v>
                </c:pt>
                <c:pt idx="17608">
                  <c:v>90.240000000090205</c:v>
                </c:pt>
                <c:pt idx="17609">
                  <c:v>90.248000000090201</c:v>
                </c:pt>
                <c:pt idx="17610">
                  <c:v>90.25600000009031</c:v>
                </c:pt>
                <c:pt idx="17611">
                  <c:v>90.264000000090306</c:v>
                </c:pt>
                <c:pt idx="17612">
                  <c:v>90.272000000090287</c:v>
                </c:pt>
                <c:pt idx="17613">
                  <c:v>90.280000000090297</c:v>
                </c:pt>
                <c:pt idx="17614">
                  <c:v>90.288000000090292</c:v>
                </c:pt>
                <c:pt idx="17615">
                  <c:v>90.296000000090302</c:v>
                </c:pt>
                <c:pt idx="17616">
                  <c:v>90.304000000090298</c:v>
                </c:pt>
                <c:pt idx="17617">
                  <c:v>90.312000000090308</c:v>
                </c:pt>
                <c:pt idx="17618">
                  <c:v>90.320000000090303</c:v>
                </c:pt>
                <c:pt idx="17619">
                  <c:v>90.328000000090299</c:v>
                </c:pt>
                <c:pt idx="17620">
                  <c:v>90.336000000090309</c:v>
                </c:pt>
                <c:pt idx="17621">
                  <c:v>90.34400000009029</c:v>
                </c:pt>
                <c:pt idx="17622">
                  <c:v>90.352000000090399</c:v>
                </c:pt>
                <c:pt idx="17623">
                  <c:v>90.360000000090395</c:v>
                </c:pt>
                <c:pt idx="17624">
                  <c:v>90.368000000090404</c:v>
                </c:pt>
                <c:pt idx="17625">
                  <c:v>90.3760000000904</c:v>
                </c:pt>
                <c:pt idx="17626">
                  <c:v>90.38400000009041</c:v>
                </c:pt>
                <c:pt idx="17627">
                  <c:v>90.392000000090405</c:v>
                </c:pt>
                <c:pt idx="17628">
                  <c:v>90.400000000090401</c:v>
                </c:pt>
                <c:pt idx="17629">
                  <c:v>90.408000000090396</c:v>
                </c:pt>
                <c:pt idx="17630">
                  <c:v>90.416000000090392</c:v>
                </c:pt>
                <c:pt idx="17631">
                  <c:v>90.424000000090402</c:v>
                </c:pt>
                <c:pt idx="17632">
                  <c:v>90.432000000090397</c:v>
                </c:pt>
                <c:pt idx="17633">
                  <c:v>90.440000000090407</c:v>
                </c:pt>
                <c:pt idx="17634">
                  <c:v>90.448000000090403</c:v>
                </c:pt>
                <c:pt idx="17635">
                  <c:v>90.456000000090512</c:v>
                </c:pt>
                <c:pt idx="17636">
                  <c:v>90.464000000090493</c:v>
                </c:pt>
                <c:pt idx="17637">
                  <c:v>90.472000000090489</c:v>
                </c:pt>
                <c:pt idx="17638">
                  <c:v>90.480000000090499</c:v>
                </c:pt>
                <c:pt idx="17639">
                  <c:v>90.488000000090494</c:v>
                </c:pt>
                <c:pt idx="17640">
                  <c:v>90.496000000090504</c:v>
                </c:pt>
                <c:pt idx="17641">
                  <c:v>90.5040000000905</c:v>
                </c:pt>
                <c:pt idx="17642">
                  <c:v>90.512000000090509</c:v>
                </c:pt>
                <c:pt idx="17643">
                  <c:v>90.520000000090505</c:v>
                </c:pt>
                <c:pt idx="17644">
                  <c:v>90.528000000090501</c:v>
                </c:pt>
                <c:pt idx="17645">
                  <c:v>90.536000000090496</c:v>
                </c:pt>
                <c:pt idx="17646">
                  <c:v>90.544000000090492</c:v>
                </c:pt>
                <c:pt idx="17647">
                  <c:v>90.552000000090601</c:v>
                </c:pt>
                <c:pt idx="17648">
                  <c:v>90.560000000090596</c:v>
                </c:pt>
                <c:pt idx="17649">
                  <c:v>90.568000000090606</c:v>
                </c:pt>
                <c:pt idx="17650">
                  <c:v>90.576000000090602</c:v>
                </c:pt>
                <c:pt idx="17651">
                  <c:v>90.584000000090612</c:v>
                </c:pt>
                <c:pt idx="17652">
                  <c:v>90.592000000090593</c:v>
                </c:pt>
                <c:pt idx="17653">
                  <c:v>90.600000000090589</c:v>
                </c:pt>
                <c:pt idx="17654">
                  <c:v>90.608000000090598</c:v>
                </c:pt>
                <c:pt idx="17655">
                  <c:v>90.616000000090594</c:v>
                </c:pt>
                <c:pt idx="17656">
                  <c:v>90.624000000090604</c:v>
                </c:pt>
                <c:pt idx="17657">
                  <c:v>90.632000000090599</c:v>
                </c:pt>
                <c:pt idx="17658">
                  <c:v>90.640000000090609</c:v>
                </c:pt>
                <c:pt idx="17659">
                  <c:v>90.648000000090605</c:v>
                </c:pt>
                <c:pt idx="17660">
                  <c:v>90.6560000000907</c:v>
                </c:pt>
                <c:pt idx="17661">
                  <c:v>90.664000000090695</c:v>
                </c:pt>
                <c:pt idx="17662">
                  <c:v>90.672000000090691</c:v>
                </c:pt>
                <c:pt idx="17663">
                  <c:v>90.6800000000907</c:v>
                </c:pt>
                <c:pt idx="17664">
                  <c:v>90.688000000090696</c:v>
                </c:pt>
                <c:pt idx="17665">
                  <c:v>90.696000000090706</c:v>
                </c:pt>
                <c:pt idx="17666">
                  <c:v>90.704000000090701</c:v>
                </c:pt>
                <c:pt idx="17667">
                  <c:v>90.712000000090711</c:v>
                </c:pt>
                <c:pt idx="17668">
                  <c:v>90.720000000090707</c:v>
                </c:pt>
                <c:pt idx="17669">
                  <c:v>90.728000000090688</c:v>
                </c:pt>
                <c:pt idx="17670">
                  <c:v>90.736000000090698</c:v>
                </c:pt>
                <c:pt idx="17671">
                  <c:v>90.744000000090693</c:v>
                </c:pt>
                <c:pt idx="17672">
                  <c:v>90.752000000090803</c:v>
                </c:pt>
                <c:pt idx="17673">
                  <c:v>90.760000000090798</c:v>
                </c:pt>
                <c:pt idx="17674">
                  <c:v>90.768000000090808</c:v>
                </c:pt>
                <c:pt idx="17675">
                  <c:v>90.776000000090804</c:v>
                </c:pt>
                <c:pt idx="17676">
                  <c:v>90.784000000090799</c:v>
                </c:pt>
                <c:pt idx="17677">
                  <c:v>90.792000000090795</c:v>
                </c:pt>
                <c:pt idx="17678">
                  <c:v>90.80000000009079</c:v>
                </c:pt>
                <c:pt idx="17679">
                  <c:v>90.8080000000908</c:v>
                </c:pt>
                <c:pt idx="17680">
                  <c:v>90.816000000090796</c:v>
                </c:pt>
                <c:pt idx="17681">
                  <c:v>90.824000000090805</c:v>
                </c:pt>
                <c:pt idx="17682">
                  <c:v>90.832000000090801</c:v>
                </c:pt>
                <c:pt idx="17683">
                  <c:v>90.840000000090811</c:v>
                </c:pt>
                <c:pt idx="17684">
                  <c:v>90.848000000090806</c:v>
                </c:pt>
                <c:pt idx="17685">
                  <c:v>90.856000000090901</c:v>
                </c:pt>
                <c:pt idx="17686">
                  <c:v>90.864000000090897</c:v>
                </c:pt>
                <c:pt idx="17687">
                  <c:v>90.872000000090893</c:v>
                </c:pt>
                <c:pt idx="17688">
                  <c:v>90.880000000090902</c:v>
                </c:pt>
                <c:pt idx="17689">
                  <c:v>90.888000000090898</c:v>
                </c:pt>
                <c:pt idx="17690">
                  <c:v>90.896000000090908</c:v>
                </c:pt>
                <c:pt idx="17691">
                  <c:v>90.904000000090903</c:v>
                </c:pt>
                <c:pt idx="17692">
                  <c:v>90.912000000090913</c:v>
                </c:pt>
                <c:pt idx="17693">
                  <c:v>90.920000000090894</c:v>
                </c:pt>
                <c:pt idx="17694">
                  <c:v>90.92800000009089</c:v>
                </c:pt>
                <c:pt idx="17695">
                  <c:v>90.9360000000909</c:v>
                </c:pt>
                <c:pt idx="17696">
                  <c:v>90.944000000090895</c:v>
                </c:pt>
                <c:pt idx="17697">
                  <c:v>90.952000000091004</c:v>
                </c:pt>
                <c:pt idx="17698">
                  <c:v>90.960000000091</c:v>
                </c:pt>
                <c:pt idx="17699">
                  <c:v>90.96800000009101</c:v>
                </c:pt>
                <c:pt idx="17700">
                  <c:v>90.976000000090991</c:v>
                </c:pt>
                <c:pt idx="17701">
                  <c:v>90.984000000091001</c:v>
                </c:pt>
                <c:pt idx="17702">
                  <c:v>90.992000000090997</c:v>
                </c:pt>
                <c:pt idx="17703">
                  <c:v>91.000000000090992</c:v>
                </c:pt>
                <c:pt idx="17704">
                  <c:v>91.008000000091002</c:v>
                </c:pt>
                <c:pt idx="17705">
                  <c:v>91.016000000090997</c:v>
                </c:pt>
                <c:pt idx="17706">
                  <c:v>91.024000000091007</c:v>
                </c:pt>
                <c:pt idx="17707">
                  <c:v>91.032000000091003</c:v>
                </c:pt>
                <c:pt idx="17708">
                  <c:v>91.040000000091013</c:v>
                </c:pt>
                <c:pt idx="17709">
                  <c:v>91.048000000090994</c:v>
                </c:pt>
                <c:pt idx="17710">
                  <c:v>91.056000000091103</c:v>
                </c:pt>
                <c:pt idx="17711">
                  <c:v>91.064000000091099</c:v>
                </c:pt>
                <c:pt idx="17712">
                  <c:v>91.072000000091094</c:v>
                </c:pt>
                <c:pt idx="17713">
                  <c:v>91.080000000091104</c:v>
                </c:pt>
                <c:pt idx="17714">
                  <c:v>91.0880000000911</c:v>
                </c:pt>
                <c:pt idx="17715">
                  <c:v>91.096000000091109</c:v>
                </c:pt>
                <c:pt idx="17716">
                  <c:v>91.104000000091105</c:v>
                </c:pt>
                <c:pt idx="17717">
                  <c:v>91.112000000091101</c:v>
                </c:pt>
                <c:pt idx="17718">
                  <c:v>91.120000000091096</c:v>
                </c:pt>
                <c:pt idx="17719">
                  <c:v>91.128000000091092</c:v>
                </c:pt>
                <c:pt idx="17720">
                  <c:v>91.136000000091101</c:v>
                </c:pt>
                <c:pt idx="17721">
                  <c:v>91.144000000091097</c:v>
                </c:pt>
                <c:pt idx="17722">
                  <c:v>91.152000000091206</c:v>
                </c:pt>
                <c:pt idx="17723">
                  <c:v>91.160000000091202</c:v>
                </c:pt>
                <c:pt idx="17724">
                  <c:v>91.168000000091197</c:v>
                </c:pt>
                <c:pt idx="17725">
                  <c:v>91.176000000091193</c:v>
                </c:pt>
                <c:pt idx="17726">
                  <c:v>91.184000000091203</c:v>
                </c:pt>
                <c:pt idx="17727">
                  <c:v>91.192000000091198</c:v>
                </c:pt>
                <c:pt idx="17728">
                  <c:v>91.200000000091194</c:v>
                </c:pt>
                <c:pt idx="17729">
                  <c:v>91.208000000091204</c:v>
                </c:pt>
                <c:pt idx="17730">
                  <c:v>91.216000000091199</c:v>
                </c:pt>
                <c:pt idx="17731">
                  <c:v>91.224000000091209</c:v>
                </c:pt>
                <c:pt idx="17732">
                  <c:v>91.232000000091205</c:v>
                </c:pt>
                <c:pt idx="17733">
                  <c:v>91.2400000000912</c:v>
                </c:pt>
                <c:pt idx="17734">
                  <c:v>91.248000000091196</c:v>
                </c:pt>
                <c:pt idx="17735">
                  <c:v>91.256000000091305</c:v>
                </c:pt>
                <c:pt idx="17736">
                  <c:v>91.264000000091301</c:v>
                </c:pt>
                <c:pt idx="17737">
                  <c:v>91.272000000091296</c:v>
                </c:pt>
                <c:pt idx="17738">
                  <c:v>91.280000000091306</c:v>
                </c:pt>
                <c:pt idx="17739">
                  <c:v>91.288000000091301</c:v>
                </c:pt>
                <c:pt idx="17740">
                  <c:v>91.296000000091311</c:v>
                </c:pt>
                <c:pt idx="17741">
                  <c:v>91.304000000091293</c:v>
                </c:pt>
                <c:pt idx="17742">
                  <c:v>91.312000000091302</c:v>
                </c:pt>
                <c:pt idx="17743">
                  <c:v>91.320000000091298</c:v>
                </c:pt>
                <c:pt idx="17744">
                  <c:v>91.328000000091293</c:v>
                </c:pt>
                <c:pt idx="17745">
                  <c:v>91.336000000091303</c:v>
                </c:pt>
                <c:pt idx="17746">
                  <c:v>91.344000000091299</c:v>
                </c:pt>
                <c:pt idx="17747">
                  <c:v>91.352000000091408</c:v>
                </c:pt>
                <c:pt idx="17748">
                  <c:v>91.360000000091389</c:v>
                </c:pt>
                <c:pt idx="17749">
                  <c:v>91.368000000091399</c:v>
                </c:pt>
                <c:pt idx="17750">
                  <c:v>91.376000000091395</c:v>
                </c:pt>
                <c:pt idx="17751">
                  <c:v>91.384000000091405</c:v>
                </c:pt>
                <c:pt idx="17752">
                  <c:v>91.3920000000914</c:v>
                </c:pt>
                <c:pt idx="17753">
                  <c:v>91.400000000091396</c:v>
                </c:pt>
                <c:pt idx="17754">
                  <c:v>91.408000000091405</c:v>
                </c:pt>
                <c:pt idx="17755">
                  <c:v>91.416000000091401</c:v>
                </c:pt>
                <c:pt idx="17756">
                  <c:v>91.424000000091411</c:v>
                </c:pt>
                <c:pt idx="17757">
                  <c:v>91.432000000091392</c:v>
                </c:pt>
                <c:pt idx="17758">
                  <c:v>91.440000000091402</c:v>
                </c:pt>
                <c:pt idx="17759">
                  <c:v>91.448000000091398</c:v>
                </c:pt>
                <c:pt idx="17760">
                  <c:v>91.456000000091507</c:v>
                </c:pt>
                <c:pt idx="17761">
                  <c:v>91.464000000091502</c:v>
                </c:pt>
                <c:pt idx="17762">
                  <c:v>91.472000000091498</c:v>
                </c:pt>
                <c:pt idx="17763">
                  <c:v>91.480000000091508</c:v>
                </c:pt>
                <c:pt idx="17764">
                  <c:v>91.488000000091489</c:v>
                </c:pt>
                <c:pt idx="17765">
                  <c:v>91.496000000091499</c:v>
                </c:pt>
                <c:pt idx="17766">
                  <c:v>91.504000000091494</c:v>
                </c:pt>
                <c:pt idx="17767">
                  <c:v>91.512000000091504</c:v>
                </c:pt>
                <c:pt idx="17768">
                  <c:v>91.5200000000915</c:v>
                </c:pt>
                <c:pt idx="17769">
                  <c:v>91.528000000091495</c:v>
                </c:pt>
                <c:pt idx="17770">
                  <c:v>91.536000000091505</c:v>
                </c:pt>
                <c:pt idx="17771">
                  <c:v>91.544000000091501</c:v>
                </c:pt>
                <c:pt idx="17772">
                  <c:v>91.552000000091596</c:v>
                </c:pt>
                <c:pt idx="17773">
                  <c:v>91.560000000091591</c:v>
                </c:pt>
                <c:pt idx="17774">
                  <c:v>91.568000000091601</c:v>
                </c:pt>
                <c:pt idx="17775">
                  <c:v>91.576000000091597</c:v>
                </c:pt>
                <c:pt idx="17776">
                  <c:v>91.584000000091606</c:v>
                </c:pt>
                <c:pt idx="17777">
                  <c:v>91.592000000091602</c:v>
                </c:pt>
                <c:pt idx="17778">
                  <c:v>91.600000000091597</c:v>
                </c:pt>
                <c:pt idx="17779">
                  <c:v>91.608000000091607</c:v>
                </c:pt>
                <c:pt idx="17780">
                  <c:v>91.616000000091603</c:v>
                </c:pt>
                <c:pt idx="17781">
                  <c:v>91.624000000091598</c:v>
                </c:pt>
                <c:pt idx="17782">
                  <c:v>91.632000000091594</c:v>
                </c:pt>
                <c:pt idx="17783">
                  <c:v>91.640000000091604</c:v>
                </c:pt>
                <c:pt idx="17784">
                  <c:v>91.648000000091599</c:v>
                </c:pt>
                <c:pt idx="17785">
                  <c:v>91.656000000091709</c:v>
                </c:pt>
                <c:pt idx="17786">
                  <c:v>91.664000000091704</c:v>
                </c:pt>
                <c:pt idx="17787">
                  <c:v>91.6720000000917</c:v>
                </c:pt>
                <c:pt idx="17788">
                  <c:v>91.680000000091695</c:v>
                </c:pt>
                <c:pt idx="17789">
                  <c:v>91.688000000091691</c:v>
                </c:pt>
                <c:pt idx="17790">
                  <c:v>91.696000000091701</c:v>
                </c:pt>
                <c:pt idx="17791">
                  <c:v>91.704000000091696</c:v>
                </c:pt>
                <c:pt idx="17792">
                  <c:v>91.712000000091706</c:v>
                </c:pt>
                <c:pt idx="17793">
                  <c:v>91.720000000091702</c:v>
                </c:pt>
                <c:pt idx="17794">
                  <c:v>91.728000000091697</c:v>
                </c:pt>
                <c:pt idx="17795">
                  <c:v>91.736000000091707</c:v>
                </c:pt>
                <c:pt idx="17796">
                  <c:v>91.744000000091702</c:v>
                </c:pt>
                <c:pt idx="17797">
                  <c:v>91.752000000091797</c:v>
                </c:pt>
                <c:pt idx="17798">
                  <c:v>91.760000000091793</c:v>
                </c:pt>
                <c:pt idx="17799">
                  <c:v>91.768000000091803</c:v>
                </c:pt>
                <c:pt idx="17800">
                  <c:v>91.776000000091798</c:v>
                </c:pt>
                <c:pt idx="17801">
                  <c:v>91.784000000091808</c:v>
                </c:pt>
                <c:pt idx="17802">
                  <c:v>91.792000000091804</c:v>
                </c:pt>
                <c:pt idx="17803">
                  <c:v>91.800000000091799</c:v>
                </c:pt>
                <c:pt idx="17804">
                  <c:v>91.808000000091809</c:v>
                </c:pt>
                <c:pt idx="17805">
                  <c:v>91.81600000009179</c:v>
                </c:pt>
                <c:pt idx="17806">
                  <c:v>91.8240000000918</c:v>
                </c:pt>
                <c:pt idx="17807">
                  <c:v>91.832000000091796</c:v>
                </c:pt>
                <c:pt idx="17808">
                  <c:v>91.840000000091806</c:v>
                </c:pt>
                <c:pt idx="17809">
                  <c:v>91.848000000091801</c:v>
                </c:pt>
                <c:pt idx="17810">
                  <c:v>91.85600000009191</c:v>
                </c:pt>
                <c:pt idx="17811">
                  <c:v>91.864000000091906</c:v>
                </c:pt>
                <c:pt idx="17812">
                  <c:v>91.872000000091887</c:v>
                </c:pt>
                <c:pt idx="17813">
                  <c:v>91.880000000091897</c:v>
                </c:pt>
                <c:pt idx="17814">
                  <c:v>91.888000000091893</c:v>
                </c:pt>
                <c:pt idx="17815">
                  <c:v>91.896000000091902</c:v>
                </c:pt>
                <c:pt idx="17816">
                  <c:v>91.904000000091898</c:v>
                </c:pt>
                <c:pt idx="17817">
                  <c:v>91.912000000091908</c:v>
                </c:pt>
                <c:pt idx="17818">
                  <c:v>91.920000000091903</c:v>
                </c:pt>
                <c:pt idx="17819">
                  <c:v>91.928000000091899</c:v>
                </c:pt>
                <c:pt idx="17820">
                  <c:v>91.936000000091909</c:v>
                </c:pt>
                <c:pt idx="17821">
                  <c:v>91.94400000009189</c:v>
                </c:pt>
                <c:pt idx="17822">
                  <c:v>91.952000000091999</c:v>
                </c:pt>
                <c:pt idx="17823">
                  <c:v>91.960000000091995</c:v>
                </c:pt>
                <c:pt idx="17824">
                  <c:v>91.968000000092005</c:v>
                </c:pt>
                <c:pt idx="17825">
                  <c:v>91.976000000092</c:v>
                </c:pt>
                <c:pt idx="17826">
                  <c:v>91.98400000009201</c:v>
                </c:pt>
                <c:pt idx="17827">
                  <c:v>91.992000000092006</c:v>
                </c:pt>
                <c:pt idx="17828">
                  <c:v>92.000000000092001</c:v>
                </c:pt>
                <c:pt idx="17829">
                  <c:v>92.008000000091997</c:v>
                </c:pt>
                <c:pt idx="17830">
                  <c:v>92.016000000091992</c:v>
                </c:pt>
                <c:pt idx="17831">
                  <c:v>92.024000000092002</c:v>
                </c:pt>
                <c:pt idx="17832">
                  <c:v>92.032000000091998</c:v>
                </c:pt>
                <c:pt idx="17833">
                  <c:v>92.040000000092007</c:v>
                </c:pt>
                <c:pt idx="17834">
                  <c:v>92.048000000092003</c:v>
                </c:pt>
                <c:pt idx="17835">
                  <c:v>92.056000000092112</c:v>
                </c:pt>
                <c:pt idx="17836">
                  <c:v>92.064000000092094</c:v>
                </c:pt>
                <c:pt idx="17837">
                  <c:v>92.072000000092089</c:v>
                </c:pt>
                <c:pt idx="17838">
                  <c:v>92.080000000092099</c:v>
                </c:pt>
                <c:pt idx="17839">
                  <c:v>92.088000000092094</c:v>
                </c:pt>
                <c:pt idx="17840">
                  <c:v>92.096000000092104</c:v>
                </c:pt>
                <c:pt idx="17841">
                  <c:v>92.1040000000921</c:v>
                </c:pt>
                <c:pt idx="17842">
                  <c:v>92.11200000009211</c:v>
                </c:pt>
                <c:pt idx="17843">
                  <c:v>92.120000000092105</c:v>
                </c:pt>
                <c:pt idx="17844">
                  <c:v>92.128000000092101</c:v>
                </c:pt>
                <c:pt idx="17845">
                  <c:v>92.136000000092096</c:v>
                </c:pt>
                <c:pt idx="17846">
                  <c:v>92.144000000092092</c:v>
                </c:pt>
                <c:pt idx="17847">
                  <c:v>92.152000000092201</c:v>
                </c:pt>
                <c:pt idx="17848">
                  <c:v>92.160000000092197</c:v>
                </c:pt>
                <c:pt idx="17849">
                  <c:v>92.168000000092206</c:v>
                </c:pt>
                <c:pt idx="17850">
                  <c:v>92.176000000092202</c:v>
                </c:pt>
                <c:pt idx="17851">
                  <c:v>92.184000000092212</c:v>
                </c:pt>
                <c:pt idx="17852">
                  <c:v>92.192000000092207</c:v>
                </c:pt>
                <c:pt idx="17853">
                  <c:v>92.200000000092189</c:v>
                </c:pt>
                <c:pt idx="17854">
                  <c:v>92.208000000092198</c:v>
                </c:pt>
                <c:pt idx="17855">
                  <c:v>92.216000000092194</c:v>
                </c:pt>
                <c:pt idx="17856">
                  <c:v>92.224000000092204</c:v>
                </c:pt>
                <c:pt idx="17857">
                  <c:v>92.232000000092199</c:v>
                </c:pt>
                <c:pt idx="17858">
                  <c:v>92.240000000092209</c:v>
                </c:pt>
                <c:pt idx="17859">
                  <c:v>92.248000000092205</c:v>
                </c:pt>
                <c:pt idx="17860">
                  <c:v>92.2560000000923</c:v>
                </c:pt>
                <c:pt idx="17861">
                  <c:v>92.264000000092295</c:v>
                </c:pt>
                <c:pt idx="17862">
                  <c:v>92.272000000092291</c:v>
                </c:pt>
                <c:pt idx="17863">
                  <c:v>92.280000000092301</c:v>
                </c:pt>
                <c:pt idx="17864">
                  <c:v>92.288000000092296</c:v>
                </c:pt>
                <c:pt idx="17865">
                  <c:v>92.296000000092306</c:v>
                </c:pt>
                <c:pt idx="17866">
                  <c:v>92.304000000092302</c:v>
                </c:pt>
                <c:pt idx="17867">
                  <c:v>92.312000000092311</c:v>
                </c:pt>
                <c:pt idx="17868">
                  <c:v>92.320000000092307</c:v>
                </c:pt>
                <c:pt idx="17869">
                  <c:v>92.328000000092288</c:v>
                </c:pt>
                <c:pt idx="17870">
                  <c:v>92.336000000092298</c:v>
                </c:pt>
                <c:pt idx="17871">
                  <c:v>92.344000000092294</c:v>
                </c:pt>
                <c:pt idx="17872">
                  <c:v>92.352000000092403</c:v>
                </c:pt>
                <c:pt idx="17873">
                  <c:v>92.360000000092398</c:v>
                </c:pt>
                <c:pt idx="17874">
                  <c:v>92.368000000092408</c:v>
                </c:pt>
                <c:pt idx="17875">
                  <c:v>92.376000000092404</c:v>
                </c:pt>
                <c:pt idx="17876">
                  <c:v>92.384000000092399</c:v>
                </c:pt>
                <c:pt idx="17877">
                  <c:v>92.392000000092395</c:v>
                </c:pt>
                <c:pt idx="17878">
                  <c:v>92.40000000009239</c:v>
                </c:pt>
                <c:pt idx="17879">
                  <c:v>92.4080000000924</c:v>
                </c:pt>
                <c:pt idx="17880">
                  <c:v>92.416000000092396</c:v>
                </c:pt>
                <c:pt idx="17881">
                  <c:v>92.424000000092406</c:v>
                </c:pt>
                <c:pt idx="17882">
                  <c:v>92.432000000092401</c:v>
                </c:pt>
                <c:pt idx="17883">
                  <c:v>92.440000000092411</c:v>
                </c:pt>
                <c:pt idx="17884">
                  <c:v>92.448000000092406</c:v>
                </c:pt>
                <c:pt idx="17885">
                  <c:v>92.456000000092502</c:v>
                </c:pt>
                <c:pt idx="17886">
                  <c:v>92.464000000092497</c:v>
                </c:pt>
                <c:pt idx="17887">
                  <c:v>92.472000000092493</c:v>
                </c:pt>
                <c:pt idx="17888">
                  <c:v>92.480000000092502</c:v>
                </c:pt>
                <c:pt idx="17889">
                  <c:v>92.488000000092498</c:v>
                </c:pt>
                <c:pt idx="17890">
                  <c:v>92.496000000092508</c:v>
                </c:pt>
                <c:pt idx="17891">
                  <c:v>92.504000000092503</c:v>
                </c:pt>
                <c:pt idx="17892">
                  <c:v>92.512000000092513</c:v>
                </c:pt>
                <c:pt idx="17893">
                  <c:v>92.520000000092494</c:v>
                </c:pt>
                <c:pt idx="17894">
                  <c:v>92.52800000009249</c:v>
                </c:pt>
                <c:pt idx="17895">
                  <c:v>92.5360000000925</c:v>
                </c:pt>
                <c:pt idx="17896">
                  <c:v>92.544000000092495</c:v>
                </c:pt>
                <c:pt idx="17897">
                  <c:v>92.552000000092605</c:v>
                </c:pt>
                <c:pt idx="17898">
                  <c:v>92.5600000000926</c:v>
                </c:pt>
                <c:pt idx="17899">
                  <c:v>92.56800000009261</c:v>
                </c:pt>
                <c:pt idx="17900">
                  <c:v>92.576000000092591</c:v>
                </c:pt>
                <c:pt idx="17901">
                  <c:v>92.584000000092601</c:v>
                </c:pt>
                <c:pt idx="17902">
                  <c:v>92.592000000092597</c:v>
                </c:pt>
                <c:pt idx="17903">
                  <c:v>92.600000000092592</c:v>
                </c:pt>
                <c:pt idx="17904">
                  <c:v>92.608000000092602</c:v>
                </c:pt>
                <c:pt idx="17905">
                  <c:v>92.616000000092598</c:v>
                </c:pt>
                <c:pt idx="17906">
                  <c:v>92.624000000092607</c:v>
                </c:pt>
                <c:pt idx="17907">
                  <c:v>92.632000000092603</c:v>
                </c:pt>
                <c:pt idx="17908">
                  <c:v>92.640000000092613</c:v>
                </c:pt>
                <c:pt idx="17909">
                  <c:v>92.648000000092594</c:v>
                </c:pt>
                <c:pt idx="17910">
                  <c:v>92.656000000092703</c:v>
                </c:pt>
                <c:pt idx="17911">
                  <c:v>92.664000000092699</c:v>
                </c:pt>
                <c:pt idx="17912">
                  <c:v>92.672000000092694</c:v>
                </c:pt>
                <c:pt idx="17913">
                  <c:v>92.680000000092704</c:v>
                </c:pt>
                <c:pt idx="17914">
                  <c:v>92.6880000000927</c:v>
                </c:pt>
                <c:pt idx="17915">
                  <c:v>92.69600000009271</c:v>
                </c:pt>
                <c:pt idx="17916">
                  <c:v>92.704000000092705</c:v>
                </c:pt>
                <c:pt idx="17917">
                  <c:v>92.712000000092701</c:v>
                </c:pt>
                <c:pt idx="17918">
                  <c:v>92.720000000092696</c:v>
                </c:pt>
                <c:pt idx="17919">
                  <c:v>92.728000000092692</c:v>
                </c:pt>
                <c:pt idx="17920">
                  <c:v>92.736000000092702</c:v>
                </c:pt>
                <c:pt idx="17921">
                  <c:v>92.744000000092697</c:v>
                </c:pt>
                <c:pt idx="17922">
                  <c:v>92.752000000092806</c:v>
                </c:pt>
                <c:pt idx="17923">
                  <c:v>92.760000000092802</c:v>
                </c:pt>
                <c:pt idx="17924">
                  <c:v>92.768000000092798</c:v>
                </c:pt>
                <c:pt idx="17925">
                  <c:v>92.776000000092793</c:v>
                </c:pt>
                <c:pt idx="17926">
                  <c:v>92.784000000092803</c:v>
                </c:pt>
                <c:pt idx="17927">
                  <c:v>92.792000000092798</c:v>
                </c:pt>
                <c:pt idx="17928">
                  <c:v>92.800000000092794</c:v>
                </c:pt>
                <c:pt idx="17929">
                  <c:v>92.808000000092804</c:v>
                </c:pt>
                <c:pt idx="17930">
                  <c:v>92.816000000092799</c:v>
                </c:pt>
                <c:pt idx="17931">
                  <c:v>92.824000000092809</c:v>
                </c:pt>
                <c:pt idx="17932">
                  <c:v>92.832000000092805</c:v>
                </c:pt>
                <c:pt idx="17933">
                  <c:v>92.8400000000928</c:v>
                </c:pt>
                <c:pt idx="17934">
                  <c:v>92.848000000092796</c:v>
                </c:pt>
                <c:pt idx="17935">
                  <c:v>92.856000000092905</c:v>
                </c:pt>
                <c:pt idx="17936">
                  <c:v>92.864000000092901</c:v>
                </c:pt>
                <c:pt idx="17937">
                  <c:v>92.872000000092896</c:v>
                </c:pt>
                <c:pt idx="17938">
                  <c:v>92.880000000092906</c:v>
                </c:pt>
                <c:pt idx="17939">
                  <c:v>92.888000000092902</c:v>
                </c:pt>
                <c:pt idx="17940">
                  <c:v>92.896000000092897</c:v>
                </c:pt>
                <c:pt idx="17941">
                  <c:v>92.904000000092893</c:v>
                </c:pt>
                <c:pt idx="17942">
                  <c:v>92.912000000092902</c:v>
                </c:pt>
                <c:pt idx="17943">
                  <c:v>92.920000000092898</c:v>
                </c:pt>
                <c:pt idx="17944">
                  <c:v>92.928000000092894</c:v>
                </c:pt>
                <c:pt idx="17945">
                  <c:v>92.936000000092903</c:v>
                </c:pt>
                <c:pt idx="17946">
                  <c:v>92.944000000092899</c:v>
                </c:pt>
                <c:pt idx="17947">
                  <c:v>92.952000000093008</c:v>
                </c:pt>
                <c:pt idx="17948">
                  <c:v>92.96000000009299</c:v>
                </c:pt>
                <c:pt idx="17949">
                  <c:v>92.968000000092999</c:v>
                </c:pt>
                <c:pt idx="17950">
                  <c:v>92.976000000092995</c:v>
                </c:pt>
                <c:pt idx="17951">
                  <c:v>92.984000000093005</c:v>
                </c:pt>
                <c:pt idx="17952">
                  <c:v>92.992000000093</c:v>
                </c:pt>
                <c:pt idx="17953">
                  <c:v>93.000000000092996</c:v>
                </c:pt>
                <c:pt idx="17954">
                  <c:v>93.008000000093006</c:v>
                </c:pt>
                <c:pt idx="17955">
                  <c:v>93.016000000093001</c:v>
                </c:pt>
                <c:pt idx="17956">
                  <c:v>93.024000000093011</c:v>
                </c:pt>
                <c:pt idx="17957">
                  <c:v>93.032000000092992</c:v>
                </c:pt>
                <c:pt idx="17958">
                  <c:v>93.040000000093002</c:v>
                </c:pt>
                <c:pt idx="17959">
                  <c:v>93.048000000092998</c:v>
                </c:pt>
                <c:pt idx="17960">
                  <c:v>93.056000000093107</c:v>
                </c:pt>
                <c:pt idx="17961">
                  <c:v>93.064000000093102</c:v>
                </c:pt>
                <c:pt idx="17962">
                  <c:v>93.072000000093098</c:v>
                </c:pt>
                <c:pt idx="17963">
                  <c:v>93.080000000093108</c:v>
                </c:pt>
                <c:pt idx="17964">
                  <c:v>93.088000000093103</c:v>
                </c:pt>
                <c:pt idx="17965">
                  <c:v>93.096000000093099</c:v>
                </c:pt>
                <c:pt idx="17966">
                  <c:v>93.104000000093095</c:v>
                </c:pt>
                <c:pt idx="17967">
                  <c:v>93.112000000093104</c:v>
                </c:pt>
                <c:pt idx="17968">
                  <c:v>93.1200000000931</c:v>
                </c:pt>
                <c:pt idx="17969">
                  <c:v>93.128000000093095</c:v>
                </c:pt>
                <c:pt idx="17970">
                  <c:v>93.136000000093105</c:v>
                </c:pt>
                <c:pt idx="17971">
                  <c:v>93.144000000093101</c:v>
                </c:pt>
                <c:pt idx="17972">
                  <c:v>93.152000000093196</c:v>
                </c:pt>
                <c:pt idx="17973">
                  <c:v>93.160000000093191</c:v>
                </c:pt>
                <c:pt idx="17974">
                  <c:v>93.168000000093201</c:v>
                </c:pt>
                <c:pt idx="17975">
                  <c:v>93.176000000093197</c:v>
                </c:pt>
                <c:pt idx="17976">
                  <c:v>93.184000000093206</c:v>
                </c:pt>
                <c:pt idx="17977">
                  <c:v>93.192000000093202</c:v>
                </c:pt>
                <c:pt idx="17978">
                  <c:v>93.200000000093198</c:v>
                </c:pt>
                <c:pt idx="17979">
                  <c:v>93.208000000093207</c:v>
                </c:pt>
                <c:pt idx="17980">
                  <c:v>93.216000000093203</c:v>
                </c:pt>
                <c:pt idx="17981">
                  <c:v>93.224000000093199</c:v>
                </c:pt>
                <c:pt idx="17982">
                  <c:v>93.232000000093194</c:v>
                </c:pt>
                <c:pt idx="17983">
                  <c:v>93.240000000093204</c:v>
                </c:pt>
                <c:pt idx="17984">
                  <c:v>93.248000000093199</c:v>
                </c:pt>
                <c:pt idx="17985">
                  <c:v>93.256000000093309</c:v>
                </c:pt>
                <c:pt idx="17986">
                  <c:v>93.264000000093304</c:v>
                </c:pt>
                <c:pt idx="17987">
                  <c:v>93.2720000000933</c:v>
                </c:pt>
                <c:pt idx="17988">
                  <c:v>93.280000000093295</c:v>
                </c:pt>
                <c:pt idx="17989">
                  <c:v>93.288000000093291</c:v>
                </c:pt>
                <c:pt idx="17990">
                  <c:v>93.296000000093301</c:v>
                </c:pt>
                <c:pt idx="17991">
                  <c:v>93.304000000093296</c:v>
                </c:pt>
                <c:pt idx="17992">
                  <c:v>93.312000000093306</c:v>
                </c:pt>
                <c:pt idx="17993">
                  <c:v>93.320000000093302</c:v>
                </c:pt>
                <c:pt idx="17994">
                  <c:v>93.328000000093297</c:v>
                </c:pt>
                <c:pt idx="17995">
                  <c:v>93.336000000093307</c:v>
                </c:pt>
                <c:pt idx="17996">
                  <c:v>93.344000000093303</c:v>
                </c:pt>
                <c:pt idx="17997">
                  <c:v>93.352000000093398</c:v>
                </c:pt>
                <c:pt idx="17998">
                  <c:v>93.360000000093393</c:v>
                </c:pt>
                <c:pt idx="17999">
                  <c:v>93.368000000093403</c:v>
                </c:pt>
                <c:pt idx="18000">
                  <c:v>93.376000000093399</c:v>
                </c:pt>
                <c:pt idx="18001">
                  <c:v>93.384000000093408</c:v>
                </c:pt>
                <c:pt idx="18002">
                  <c:v>93.392000000093404</c:v>
                </c:pt>
                <c:pt idx="18003">
                  <c:v>93.400000000093399</c:v>
                </c:pt>
                <c:pt idx="18004">
                  <c:v>93.408000000093409</c:v>
                </c:pt>
                <c:pt idx="18005">
                  <c:v>93.416000000093391</c:v>
                </c:pt>
                <c:pt idx="18006">
                  <c:v>93.4240000000934</c:v>
                </c:pt>
                <c:pt idx="18007">
                  <c:v>93.432000000093396</c:v>
                </c:pt>
                <c:pt idx="18008">
                  <c:v>93.440000000093406</c:v>
                </c:pt>
                <c:pt idx="18009">
                  <c:v>93.448000000093401</c:v>
                </c:pt>
                <c:pt idx="18010">
                  <c:v>93.45600000009351</c:v>
                </c:pt>
                <c:pt idx="18011">
                  <c:v>93.464000000093506</c:v>
                </c:pt>
                <c:pt idx="18012">
                  <c:v>93.472000000093487</c:v>
                </c:pt>
                <c:pt idx="18013">
                  <c:v>93.480000000093497</c:v>
                </c:pt>
                <c:pt idx="18014">
                  <c:v>93.488000000093493</c:v>
                </c:pt>
                <c:pt idx="18015">
                  <c:v>93.496000000093503</c:v>
                </c:pt>
                <c:pt idx="18016">
                  <c:v>93.504000000093498</c:v>
                </c:pt>
                <c:pt idx="18017">
                  <c:v>93.512000000093508</c:v>
                </c:pt>
                <c:pt idx="18018">
                  <c:v>93.520000000093503</c:v>
                </c:pt>
                <c:pt idx="18019">
                  <c:v>93.528000000093499</c:v>
                </c:pt>
                <c:pt idx="18020">
                  <c:v>93.536000000093509</c:v>
                </c:pt>
                <c:pt idx="18021">
                  <c:v>93.54400000009349</c:v>
                </c:pt>
                <c:pt idx="18022">
                  <c:v>93.552000000093599</c:v>
                </c:pt>
                <c:pt idx="18023">
                  <c:v>93.560000000093595</c:v>
                </c:pt>
                <c:pt idx="18024">
                  <c:v>93.568000000093605</c:v>
                </c:pt>
                <c:pt idx="18025">
                  <c:v>93.5760000000936</c:v>
                </c:pt>
                <c:pt idx="18026">
                  <c:v>93.58400000009361</c:v>
                </c:pt>
                <c:pt idx="18027">
                  <c:v>93.592000000093606</c:v>
                </c:pt>
                <c:pt idx="18028">
                  <c:v>93.600000000093601</c:v>
                </c:pt>
                <c:pt idx="18029">
                  <c:v>93.608000000093597</c:v>
                </c:pt>
                <c:pt idx="18030">
                  <c:v>93.616000000093592</c:v>
                </c:pt>
                <c:pt idx="18031">
                  <c:v>93.624000000093602</c:v>
                </c:pt>
                <c:pt idx="18032">
                  <c:v>93.632000000093598</c:v>
                </c:pt>
                <c:pt idx="18033">
                  <c:v>93.640000000093607</c:v>
                </c:pt>
                <c:pt idx="18034">
                  <c:v>93.648000000093603</c:v>
                </c:pt>
                <c:pt idx="18035">
                  <c:v>93.656000000093712</c:v>
                </c:pt>
                <c:pt idx="18036">
                  <c:v>93.664000000093694</c:v>
                </c:pt>
                <c:pt idx="18037">
                  <c:v>93.672000000093689</c:v>
                </c:pt>
                <c:pt idx="18038">
                  <c:v>93.680000000093699</c:v>
                </c:pt>
                <c:pt idx="18039">
                  <c:v>93.688000000093695</c:v>
                </c:pt>
                <c:pt idx="18040">
                  <c:v>93.696000000093704</c:v>
                </c:pt>
                <c:pt idx="18041">
                  <c:v>93.7040000000937</c:v>
                </c:pt>
                <c:pt idx="18042">
                  <c:v>93.71200000009371</c:v>
                </c:pt>
                <c:pt idx="18043">
                  <c:v>93.720000000093705</c:v>
                </c:pt>
                <c:pt idx="18044">
                  <c:v>93.728000000093701</c:v>
                </c:pt>
                <c:pt idx="18045">
                  <c:v>93.736000000093696</c:v>
                </c:pt>
                <c:pt idx="18046">
                  <c:v>93.744000000093692</c:v>
                </c:pt>
                <c:pt idx="18047">
                  <c:v>93.752000000093801</c:v>
                </c:pt>
                <c:pt idx="18048">
                  <c:v>93.760000000093797</c:v>
                </c:pt>
                <c:pt idx="18049">
                  <c:v>93.768000000093807</c:v>
                </c:pt>
                <c:pt idx="18050">
                  <c:v>93.776000000093802</c:v>
                </c:pt>
                <c:pt idx="18051">
                  <c:v>93.784000000093812</c:v>
                </c:pt>
                <c:pt idx="18052">
                  <c:v>93.792000000093793</c:v>
                </c:pt>
                <c:pt idx="18053">
                  <c:v>93.800000000093789</c:v>
                </c:pt>
                <c:pt idx="18054">
                  <c:v>93.808000000093799</c:v>
                </c:pt>
                <c:pt idx="18055">
                  <c:v>93.816000000093794</c:v>
                </c:pt>
                <c:pt idx="18056">
                  <c:v>93.824000000093804</c:v>
                </c:pt>
                <c:pt idx="18057">
                  <c:v>93.832000000093799</c:v>
                </c:pt>
                <c:pt idx="18058">
                  <c:v>93.840000000093809</c:v>
                </c:pt>
                <c:pt idx="18059">
                  <c:v>93.848000000093805</c:v>
                </c:pt>
                <c:pt idx="18060">
                  <c:v>93.8560000000939</c:v>
                </c:pt>
                <c:pt idx="18061">
                  <c:v>93.864000000093895</c:v>
                </c:pt>
                <c:pt idx="18062">
                  <c:v>93.872000000093891</c:v>
                </c:pt>
                <c:pt idx="18063">
                  <c:v>93.880000000093901</c:v>
                </c:pt>
                <c:pt idx="18064">
                  <c:v>93.888000000093896</c:v>
                </c:pt>
                <c:pt idx="18065">
                  <c:v>93.896000000093906</c:v>
                </c:pt>
                <c:pt idx="18066">
                  <c:v>93.904000000093902</c:v>
                </c:pt>
                <c:pt idx="18067">
                  <c:v>93.912000000093911</c:v>
                </c:pt>
                <c:pt idx="18068">
                  <c:v>93.920000000093907</c:v>
                </c:pt>
                <c:pt idx="18069">
                  <c:v>93.928000000093888</c:v>
                </c:pt>
                <c:pt idx="18070">
                  <c:v>93.936000000093898</c:v>
                </c:pt>
                <c:pt idx="18071">
                  <c:v>93.944000000093894</c:v>
                </c:pt>
                <c:pt idx="18072">
                  <c:v>93.952000000094003</c:v>
                </c:pt>
                <c:pt idx="18073">
                  <c:v>93.960000000093999</c:v>
                </c:pt>
                <c:pt idx="18074">
                  <c:v>93.968000000094008</c:v>
                </c:pt>
                <c:pt idx="18075">
                  <c:v>93.976000000094004</c:v>
                </c:pt>
                <c:pt idx="18076">
                  <c:v>93.984000000093999</c:v>
                </c:pt>
                <c:pt idx="18077">
                  <c:v>93.992000000093995</c:v>
                </c:pt>
                <c:pt idx="18078">
                  <c:v>94.000000000093991</c:v>
                </c:pt>
                <c:pt idx="18079">
                  <c:v>94.008000000094</c:v>
                </c:pt>
                <c:pt idx="18080">
                  <c:v>94.016000000093996</c:v>
                </c:pt>
                <c:pt idx="18081">
                  <c:v>94.024000000094006</c:v>
                </c:pt>
                <c:pt idx="18082">
                  <c:v>94.032000000094001</c:v>
                </c:pt>
                <c:pt idx="18083">
                  <c:v>94.040000000094011</c:v>
                </c:pt>
                <c:pt idx="18084">
                  <c:v>94.048000000094007</c:v>
                </c:pt>
                <c:pt idx="18085">
                  <c:v>94.056000000094102</c:v>
                </c:pt>
                <c:pt idx="18086">
                  <c:v>94.064000000094097</c:v>
                </c:pt>
                <c:pt idx="18087">
                  <c:v>94.072000000094093</c:v>
                </c:pt>
                <c:pt idx="18088">
                  <c:v>94.080000000094103</c:v>
                </c:pt>
                <c:pt idx="18089">
                  <c:v>94.088000000094098</c:v>
                </c:pt>
                <c:pt idx="18090">
                  <c:v>94.096000000094108</c:v>
                </c:pt>
                <c:pt idx="18091">
                  <c:v>94.104000000094103</c:v>
                </c:pt>
                <c:pt idx="18092">
                  <c:v>94.112000000094113</c:v>
                </c:pt>
                <c:pt idx="18093">
                  <c:v>94.120000000094095</c:v>
                </c:pt>
                <c:pt idx="18094">
                  <c:v>94.12800000009409</c:v>
                </c:pt>
                <c:pt idx="18095">
                  <c:v>94.1360000000941</c:v>
                </c:pt>
                <c:pt idx="18096">
                  <c:v>94.144000000094096</c:v>
                </c:pt>
                <c:pt idx="18097">
                  <c:v>94.152000000094205</c:v>
                </c:pt>
                <c:pt idx="18098">
                  <c:v>94.1600000000942</c:v>
                </c:pt>
                <c:pt idx="18099">
                  <c:v>94.16800000009421</c:v>
                </c:pt>
                <c:pt idx="18100">
                  <c:v>94.176000000094191</c:v>
                </c:pt>
                <c:pt idx="18101">
                  <c:v>94.184000000094201</c:v>
                </c:pt>
                <c:pt idx="18102">
                  <c:v>94.192000000094197</c:v>
                </c:pt>
                <c:pt idx="18103">
                  <c:v>94.200000000094192</c:v>
                </c:pt>
                <c:pt idx="18104">
                  <c:v>94.208000000094202</c:v>
                </c:pt>
                <c:pt idx="18105">
                  <c:v>94.216000000094198</c:v>
                </c:pt>
                <c:pt idx="18106">
                  <c:v>94.224000000094208</c:v>
                </c:pt>
                <c:pt idx="18107">
                  <c:v>94.232000000094203</c:v>
                </c:pt>
                <c:pt idx="18108">
                  <c:v>94.240000000094213</c:v>
                </c:pt>
                <c:pt idx="18109">
                  <c:v>94.248000000094194</c:v>
                </c:pt>
                <c:pt idx="18110">
                  <c:v>94.256000000094303</c:v>
                </c:pt>
                <c:pt idx="18111">
                  <c:v>94.264000000094299</c:v>
                </c:pt>
                <c:pt idx="18112">
                  <c:v>94.272000000094295</c:v>
                </c:pt>
                <c:pt idx="18113">
                  <c:v>94.280000000094304</c:v>
                </c:pt>
                <c:pt idx="18114">
                  <c:v>94.2880000000943</c:v>
                </c:pt>
                <c:pt idx="18115">
                  <c:v>94.29600000009431</c:v>
                </c:pt>
                <c:pt idx="18116">
                  <c:v>94.304000000094305</c:v>
                </c:pt>
                <c:pt idx="18117">
                  <c:v>94.312000000094301</c:v>
                </c:pt>
                <c:pt idx="18118">
                  <c:v>94.320000000094296</c:v>
                </c:pt>
                <c:pt idx="18119">
                  <c:v>94.328000000094292</c:v>
                </c:pt>
                <c:pt idx="18120">
                  <c:v>94.336000000094302</c:v>
                </c:pt>
                <c:pt idx="18121">
                  <c:v>94.344000000094297</c:v>
                </c:pt>
                <c:pt idx="18122">
                  <c:v>94.352000000094407</c:v>
                </c:pt>
                <c:pt idx="18123">
                  <c:v>94.360000000094402</c:v>
                </c:pt>
                <c:pt idx="18124">
                  <c:v>94.368000000094398</c:v>
                </c:pt>
                <c:pt idx="18125">
                  <c:v>94.376000000094393</c:v>
                </c:pt>
                <c:pt idx="18126">
                  <c:v>94.384000000094403</c:v>
                </c:pt>
                <c:pt idx="18127">
                  <c:v>94.392000000094399</c:v>
                </c:pt>
                <c:pt idx="18128">
                  <c:v>94.400000000094394</c:v>
                </c:pt>
                <c:pt idx="18129">
                  <c:v>94.408000000094404</c:v>
                </c:pt>
                <c:pt idx="18130">
                  <c:v>94.4160000000944</c:v>
                </c:pt>
                <c:pt idx="18131">
                  <c:v>94.424000000094409</c:v>
                </c:pt>
                <c:pt idx="18132">
                  <c:v>94.432000000094405</c:v>
                </c:pt>
                <c:pt idx="18133">
                  <c:v>94.4400000000944</c:v>
                </c:pt>
                <c:pt idx="18134">
                  <c:v>94.448000000094396</c:v>
                </c:pt>
                <c:pt idx="18135">
                  <c:v>94.456000000094505</c:v>
                </c:pt>
                <c:pt idx="18136">
                  <c:v>94.464000000094501</c:v>
                </c:pt>
                <c:pt idx="18137">
                  <c:v>94.472000000094496</c:v>
                </c:pt>
                <c:pt idx="18138">
                  <c:v>94.480000000094506</c:v>
                </c:pt>
                <c:pt idx="18139">
                  <c:v>94.488000000094502</c:v>
                </c:pt>
                <c:pt idx="18140">
                  <c:v>94.496000000094512</c:v>
                </c:pt>
                <c:pt idx="18141">
                  <c:v>94.504000000094493</c:v>
                </c:pt>
                <c:pt idx="18142">
                  <c:v>94.512000000094503</c:v>
                </c:pt>
                <c:pt idx="18143">
                  <c:v>94.520000000094498</c:v>
                </c:pt>
                <c:pt idx="18144">
                  <c:v>94.528000000094494</c:v>
                </c:pt>
                <c:pt idx="18145">
                  <c:v>94.536000000094504</c:v>
                </c:pt>
                <c:pt idx="18146">
                  <c:v>94.544000000094499</c:v>
                </c:pt>
                <c:pt idx="18147">
                  <c:v>94.552000000094608</c:v>
                </c:pt>
                <c:pt idx="18148">
                  <c:v>94.56000000009459</c:v>
                </c:pt>
                <c:pt idx="18149">
                  <c:v>94.568000000094599</c:v>
                </c:pt>
                <c:pt idx="18150">
                  <c:v>94.576000000094595</c:v>
                </c:pt>
                <c:pt idx="18151">
                  <c:v>94.584000000094605</c:v>
                </c:pt>
                <c:pt idx="18152">
                  <c:v>94.5920000000946</c:v>
                </c:pt>
                <c:pt idx="18153">
                  <c:v>94.600000000094596</c:v>
                </c:pt>
                <c:pt idx="18154">
                  <c:v>94.608000000094606</c:v>
                </c:pt>
                <c:pt idx="18155">
                  <c:v>94.616000000094601</c:v>
                </c:pt>
                <c:pt idx="18156">
                  <c:v>94.624000000094611</c:v>
                </c:pt>
                <c:pt idx="18157">
                  <c:v>94.632000000094592</c:v>
                </c:pt>
                <c:pt idx="18158">
                  <c:v>94.640000000094602</c:v>
                </c:pt>
                <c:pt idx="18159">
                  <c:v>94.648000000094598</c:v>
                </c:pt>
                <c:pt idx="18160">
                  <c:v>94.656000000094707</c:v>
                </c:pt>
                <c:pt idx="18161">
                  <c:v>94.664000000094703</c:v>
                </c:pt>
                <c:pt idx="18162">
                  <c:v>94.672000000094698</c:v>
                </c:pt>
                <c:pt idx="18163">
                  <c:v>94.680000000094708</c:v>
                </c:pt>
                <c:pt idx="18164">
                  <c:v>94.688000000094689</c:v>
                </c:pt>
                <c:pt idx="18165">
                  <c:v>94.696000000094699</c:v>
                </c:pt>
                <c:pt idx="18166">
                  <c:v>94.704000000094695</c:v>
                </c:pt>
                <c:pt idx="18167">
                  <c:v>94.712000000094704</c:v>
                </c:pt>
                <c:pt idx="18168">
                  <c:v>94.7200000000947</c:v>
                </c:pt>
                <c:pt idx="18169">
                  <c:v>94.728000000094696</c:v>
                </c:pt>
                <c:pt idx="18170">
                  <c:v>94.736000000094705</c:v>
                </c:pt>
                <c:pt idx="18171">
                  <c:v>94.744000000094701</c:v>
                </c:pt>
                <c:pt idx="18172">
                  <c:v>94.752000000094796</c:v>
                </c:pt>
                <c:pt idx="18173">
                  <c:v>94.760000000094792</c:v>
                </c:pt>
                <c:pt idx="18174">
                  <c:v>94.768000000094801</c:v>
                </c:pt>
                <c:pt idx="18175">
                  <c:v>94.776000000094797</c:v>
                </c:pt>
                <c:pt idx="18176">
                  <c:v>94.784000000094807</c:v>
                </c:pt>
                <c:pt idx="18177">
                  <c:v>94.792000000094802</c:v>
                </c:pt>
                <c:pt idx="18178">
                  <c:v>94.800000000094798</c:v>
                </c:pt>
                <c:pt idx="18179">
                  <c:v>94.808000000094808</c:v>
                </c:pt>
                <c:pt idx="18180">
                  <c:v>94.816000000094803</c:v>
                </c:pt>
                <c:pt idx="18181">
                  <c:v>94.824000000094799</c:v>
                </c:pt>
                <c:pt idx="18182">
                  <c:v>94.832000000094794</c:v>
                </c:pt>
                <c:pt idx="18183">
                  <c:v>94.840000000094804</c:v>
                </c:pt>
                <c:pt idx="18184">
                  <c:v>94.8480000000948</c:v>
                </c:pt>
                <c:pt idx="18185">
                  <c:v>94.856000000094909</c:v>
                </c:pt>
                <c:pt idx="18186">
                  <c:v>94.864000000094904</c:v>
                </c:pt>
                <c:pt idx="18187">
                  <c:v>94.8720000000949</c:v>
                </c:pt>
                <c:pt idx="18188">
                  <c:v>94.880000000094896</c:v>
                </c:pt>
                <c:pt idx="18189">
                  <c:v>94.888000000094891</c:v>
                </c:pt>
                <c:pt idx="18190">
                  <c:v>94.896000000094901</c:v>
                </c:pt>
                <c:pt idx="18191">
                  <c:v>94.904000000094896</c:v>
                </c:pt>
                <c:pt idx="18192">
                  <c:v>94.912000000094906</c:v>
                </c:pt>
                <c:pt idx="18193">
                  <c:v>94.920000000094902</c:v>
                </c:pt>
                <c:pt idx="18194">
                  <c:v>94.928000000094897</c:v>
                </c:pt>
                <c:pt idx="18195">
                  <c:v>94.936000000094907</c:v>
                </c:pt>
                <c:pt idx="18196">
                  <c:v>94.944000000094903</c:v>
                </c:pt>
                <c:pt idx="18197">
                  <c:v>94.952000000094998</c:v>
                </c:pt>
                <c:pt idx="18198">
                  <c:v>94.960000000094993</c:v>
                </c:pt>
                <c:pt idx="18199">
                  <c:v>94.968000000095003</c:v>
                </c:pt>
                <c:pt idx="18200">
                  <c:v>94.976000000094999</c:v>
                </c:pt>
                <c:pt idx="18201">
                  <c:v>94.984000000095008</c:v>
                </c:pt>
                <c:pt idx="18202">
                  <c:v>94.992000000095004</c:v>
                </c:pt>
                <c:pt idx="18203">
                  <c:v>95.000000000095</c:v>
                </c:pt>
                <c:pt idx="18204">
                  <c:v>95.008000000095009</c:v>
                </c:pt>
                <c:pt idx="18205">
                  <c:v>95.016000000094991</c:v>
                </c:pt>
                <c:pt idx="18206">
                  <c:v>95.024000000095</c:v>
                </c:pt>
                <c:pt idx="18207">
                  <c:v>95.032000000094996</c:v>
                </c:pt>
                <c:pt idx="18208">
                  <c:v>95.040000000095006</c:v>
                </c:pt>
                <c:pt idx="18209">
                  <c:v>95.048000000095001</c:v>
                </c:pt>
                <c:pt idx="18210">
                  <c:v>95.056000000095111</c:v>
                </c:pt>
                <c:pt idx="18211">
                  <c:v>95.064000000095106</c:v>
                </c:pt>
                <c:pt idx="18212">
                  <c:v>95.072000000095088</c:v>
                </c:pt>
                <c:pt idx="18213">
                  <c:v>95.080000000095097</c:v>
                </c:pt>
                <c:pt idx="18214">
                  <c:v>95.088000000095093</c:v>
                </c:pt>
                <c:pt idx="18215">
                  <c:v>95.096000000095103</c:v>
                </c:pt>
                <c:pt idx="18216">
                  <c:v>95.104000000095098</c:v>
                </c:pt>
                <c:pt idx="18217">
                  <c:v>95.112000000095108</c:v>
                </c:pt>
                <c:pt idx="18218">
                  <c:v>95.120000000095104</c:v>
                </c:pt>
                <c:pt idx="18219">
                  <c:v>95.128000000095099</c:v>
                </c:pt>
                <c:pt idx="18220">
                  <c:v>95.136000000095109</c:v>
                </c:pt>
                <c:pt idx="18221">
                  <c:v>95.14400000009509</c:v>
                </c:pt>
                <c:pt idx="18222">
                  <c:v>95.1520000000952</c:v>
                </c:pt>
                <c:pt idx="18223">
                  <c:v>95.160000000095195</c:v>
                </c:pt>
                <c:pt idx="18224">
                  <c:v>95.168000000095205</c:v>
                </c:pt>
                <c:pt idx="18225">
                  <c:v>95.1760000000952</c:v>
                </c:pt>
                <c:pt idx="18226">
                  <c:v>95.18400000009521</c:v>
                </c:pt>
                <c:pt idx="18227">
                  <c:v>95.192000000095206</c:v>
                </c:pt>
                <c:pt idx="18228">
                  <c:v>95.200000000095201</c:v>
                </c:pt>
                <c:pt idx="18229">
                  <c:v>95.208000000095197</c:v>
                </c:pt>
                <c:pt idx="18230">
                  <c:v>95.216000000095192</c:v>
                </c:pt>
                <c:pt idx="18231">
                  <c:v>95.224000000095202</c:v>
                </c:pt>
                <c:pt idx="18232">
                  <c:v>95.232000000095198</c:v>
                </c:pt>
                <c:pt idx="18233">
                  <c:v>95.240000000095208</c:v>
                </c:pt>
                <c:pt idx="18234">
                  <c:v>95.248000000095203</c:v>
                </c:pt>
                <c:pt idx="18235">
                  <c:v>95.256000000095312</c:v>
                </c:pt>
                <c:pt idx="18236">
                  <c:v>95.264000000095294</c:v>
                </c:pt>
                <c:pt idx="18237">
                  <c:v>95.272000000095289</c:v>
                </c:pt>
                <c:pt idx="18238">
                  <c:v>95.280000000095299</c:v>
                </c:pt>
                <c:pt idx="18239">
                  <c:v>95.288000000095295</c:v>
                </c:pt>
                <c:pt idx="18240">
                  <c:v>95.296000000095304</c:v>
                </c:pt>
                <c:pt idx="18241">
                  <c:v>95.3040000000953</c:v>
                </c:pt>
                <c:pt idx="18242">
                  <c:v>95.31200000009531</c:v>
                </c:pt>
                <c:pt idx="18243">
                  <c:v>95.320000000095305</c:v>
                </c:pt>
                <c:pt idx="18244">
                  <c:v>95.328000000095301</c:v>
                </c:pt>
                <c:pt idx="18245">
                  <c:v>95.336000000095297</c:v>
                </c:pt>
                <c:pt idx="18246">
                  <c:v>95.344000000095292</c:v>
                </c:pt>
                <c:pt idx="18247">
                  <c:v>95.352000000095401</c:v>
                </c:pt>
                <c:pt idx="18248">
                  <c:v>95.360000000095397</c:v>
                </c:pt>
                <c:pt idx="18249">
                  <c:v>95.368000000095407</c:v>
                </c:pt>
                <c:pt idx="18250">
                  <c:v>95.376000000095402</c:v>
                </c:pt>
                <c:pt idx="18251">
                  <c:v>95.384000000095412</c:v>
                </c:pt>
                <c:pt idx="18252">
                  <c:v>95.392000000095408</c:v>
                </c:pt>
                <c:pt idx="18253">
                  <c:v>95.400000000095389</c:v>
                </c:pt>
                <c:pt idx="18254">
                  <c:v>95.408000000095399</c:v>
                </c:pt>
                <c:pt idx="18255">
                  <c:v>95.416000000095394</c:v>
                </c:pt>
                <c:pt idx="18256">
                  <c:v>95.424000000095404</c:v>
                </c:pt>
                <c:pt idx="18257">
                  <c:v>95.4320000000954</c:v>
                </c:pt>
                <c:pt idx="18258">
                  <c:v>95.440000000095409</c:v>
                </c:pt>
                <c:pt idx="18259">
                  <c:v>95.448000000095405</c:v>
                </c:pt>
                <c:pt idx="18260">
                  <c:v>95.4560000000955</c:v>
                </c:pt>
                <c:pt idx="18261">
                  <c:v>95.464000000095496</c:v>
                </c:pt>
                <c:pt idx="18262">
                  <c:v>95.472000000095491</c:v>
                </c:pt>
                <c:pt idx="18263">
                  <c:v>95.480000000095501</c:v>
                </c:pt>
                <c:pt idx="18264">
                  <c:v>95.488000000095496</c:v>
                </c:pt>
                <c:pt idx="18265">
                  <c:v>95.496000000095506</c:v>
                </c:pt>
                <c:pt idx="18266">
                  <c:v>95.504000000095502</c:v>
                </c:pt>
                <c:pt idx="18267">
                  <c:v>95.512000000095512</c:v>
                </c:pt>
                <c:pt idx="18268">
                  <c:v>95.520000000095507</c:v>
                </c:pt>
                <c:pt idx="18269">
                  <c:v>95.528000000095489</c:v>
                </c:pt>
                <c:pt idx="18270">
                  <c:v>95.536000000095498</c:v>
                </c:pt>
                <c:pt idx="18271">
                  <c:v>95.544000000095494</c:v>
                </c:pt>
                <c:pt idx="18272">
                  <c:v>95.552000000095603</c:v>
                </c:pt>
                <c:pt idx="18273">
                  <c:v>95.560000000095599</c:v>
                </c:pt>
                <c:pt idx="18274">
                  <c:v>95.568000000095608</c:v>
                </c:pt>
                <c:pt idx="18275">
                  <c:v>95.576000000095604</c:v>
                </c:pt>
                <c:pt idx="18276">
                  <c:v>95.5840000000956</c:v>
                </c:pt>
                <c:pt idx="18277">
                  <c:v>95.592000000095595</c:v>
                </c:pt>
                <c:pt idx="18278">
                  <c:v>95.600000000095591</c:v>
                </c:pt>
                <c:pt idx="18279">
                  <c:v>95.608000000095601</c:v>
                </c:pt>
                <c:pt idx="18280">
                  <c:v>95.616000000095596</c:v>
                </c:pt>
                <c:pt idx="18281">
                  <c:v>95.624000000095606</c:v>
                </c:pt>
                <c:pt idx="18282">
                  <c:v>95.632000000095601</c:v>
                </c:pt>
                <c:pt idx="18283">
                  <c:v>95.640000000095611</c:v>
                </c:pt>
                <c:pt idx="18284">
                  <c:v>95.648000000095607</c:v>
                </c:pt>
                <c:pt idx="18285">
                  <c:v>95.656000000095702</c:v>
                </c:pt>
                <c:pt idx="18286">
                  <c:v>95.664000000095697</c:v>
                </c:pt>
                <c:pt idx="18287">
                  <c:v>95.672000000095693</c:v>
                </c:pt>
                <c:pt idx="18288">
                  <c:v>95.680000000095703</c:v>
                </c:pt>
                <c:pt idx="18289">
                  <c:v>95.688000000095698</c:v>
                </c:pt>
                <c:pt idx="18290">
                  <c:v>95.696000000095708</c:v>
                </c:pt>
                <c:pt idx="18291">
                  <c:v>95.704000000095704</c:v>
                </c:pt>
                <c:pt idx="18292">
                  <c:v>95.712000000095713</c:v>
                </c:pt>
                <c:pt idx="18293">
                  <c:v>95.720000000095695</c:v>
                </c:pt>
                <c:pt idx="18294">
                  <c:v>95.72800000009569</c:v>
                </c:pt>
                <c:pt idx="18295">
                  <c:v>95.7360000000957</c:v>
                </c:pt>
                <c:pt idx="18296">
                  <c:v>95.744000000095696</c:v>
                </c:pt>
                <c:pt idx="18297">
                  <c:v>95.752000000095805</c:v>
                </c:pt>
                <c:pt idx="18298">
                  <c:v>95.7600000000958</c:v>
                </c:pt>
                <c:pt idx="18299">
                  <c:v>95.76800000009581</c:v>
                </c:pt>
                <c:pt idx="18300">
                  <c:v>95.776000000095792</c:v>
                </c:pt>
                <c:pt idx="18301">
                  <c:v>95.784000000095801</c:v>
                </c:pt>
                <c:pt idx="18302">
                  <c:v>95.792000000095797</c:v>
                </c:pt>
                <c:pt idx="18303">
                  <c:v>95.800000000095793</c:v>
                </c:pt>
                <c:pt idx="18304">
                  <c:v>95.808000000095802</c:v>
                </c:pt>
                <c:pt idx="18305">
                  <c:v>95.816000000095798</c:v>
                </c:pt>
                <c:pt idx="18306">
                  <c:v>95.824000000095808</c:v>
                </c:pt>
                <c:pt idx="18307">
                  <c:v>95.832000000095803</c:v>
                </c:pt>
                <c:pt idx="18308">
                  <c:v>95.840000000095813</c:v>
                </c:pt>
                <c:pt idx="18309">
                  <c:v>95.848000000095794</c:v>
                </c:pt>
                <c:pt idx="18310">
                  <c:v>95.856000000095904</c:v>
                </c:pt>
                <c:pt idx="18311">
                  <c:v>95.864000000095899</c:v>
                </c:pt>
                <c:pt idx="18312">
                  <c:v>95.872000000095895</c:v>
                </c:pt>
                <c:pt idx="18313">
                  <c:v>95.880000000095905</c:v>
                </c:pt>
                <c:pt idx="18314">
                  <c:v>95.8880000000959</c:v>
                </c:pt>
                <c:pt idx="18315">
                  <c:v>95.89600000009591</c:v>
                </c:pt>
                <c:pt idx="18316">
                  <c:v>95.904000000095905</c:v>
                </c:pt>
                <c:pt idx="18317">
                  <c:v>95.912000000095901</c:v>
                </c:pt>
                <c:pt idx="18318">
                  <c:v>95.920000000095897</c:v>
                </c:pt>
                <c:pt idx="18319">
                  <c:v>95.928000000095892</c:v>
                </c:pt>
                <c:pt idx="18320">
                  <c:v>95.936000000095902</c:v>
                </c:pt>
                <c:pt idx="18321">
                  <c:v>95.944000000095897</c:v>
                </c:pt>
                <c:pt idx="18322">
                  <c:v>95.952000000096007</c:v>
                </c:pt>
                <c:pt idx="18323">
                  <c:v>95.960000000096002</c:v>
                </c:pt>
                <c:pt idx="18324">
                  <c:v>95.968000000095998</c:v>
                </c:pt>
                <c:pt idx="18325">
                  <c:v>95.976000000095993</c:v>
                </c:pt>
                <c:pt idx="18326">
                  <c:v>95.984000000096003</c:v>
                </c:pt>
                <c:pt idx="18327">
                  <c:v>95.992000000095999</c:v>
                </c:pt>
                <c:pt idx="18328">
                  <c:v>96.000000000095994</c:v>
                </c:pt>
                <c:pt idx="18329">
                  <c:v>96.008000000096004</c:v>
                </c:pt>
                <c:pt idx="18330">
                  <c:v>96.016000000096</c:v>
                </c:pt>
                <c:pt idx="18331">
                  <c:v>96.024000000096009</c:v>
                </c:pt>
                <c:pt idx="18332">
                  <c:v>96.032000000096005</c:v>
                </c:pt>
                <c:pt idx="18333">
                  <c:v>96.040000000096001</c:v>
                </c:pt>
                <c:pt idx="18334">
                  <c:v>96.048000000095996</c:v>
                </c:pt>
                <c:pt idx="18335">
                  <c:v>96.056000000096105</c:v>
                </c:pt>
                <c:pt idx="18336">
                  <c:v>96.064000000096101</c:v>
                </c:pt>
                <c:pt idx="18337">
                  <c:v>96.072000000096097</c:v>
                </c:pt>
                <c:pt idx="18338">
                  <c:v>96.080000000096106</c:v>
                </c:pt>
                <c:pt idx="18339">
                  <c:v>96.088000000096102</c:v>
                </c:pt>
                <c:pt idx="18340">
                  <c:v>96.096000000096097</c:v>
                </c:pt>
                <c:pt idx="18341">
                  <c:v>96.104000000096093</c:v>
                </c:pt>
                <c:pt idx="18342">
                  <c:v>96.112000000096103</c:v>
                </c:pt>
                <c:pt idx="18343">
                  <c:v>96.120000000096098</c:v>
                </c:pt>
                <c:pt idx="18344">
                  <c:v>96.128000000096094</c:v>
                </c:pt>
                <c:pt idx="18345">
                  <c:v>96.136000000096104</c:v>
                </c:pt>
                <c:pt idx="18346">
                  <c:v>96.144000000096099</c:v>
                </c:pt>
                <c:pt idx="18347">
                  <c:v>96.152000000096209</c:v>
                </c:pt>
                <c:pt idx="18348">
                  <c:v>96.16000000009619</c:v>
                </c:pt>
                <c:pt idx="18349">
                  <c:v>96.1680000000962</c:v>
                </c:pt>
                <c:pt idx="18350">
                  <c:v>96.176000000096195</c:v>
                </c:pt>
                <c:pt idx="18351">
                  <c:v>96.184000000096205</c:v>
                </c:pt>
                <c:pt idx="18352">
                  <c:v>96.192000000096201</c:v>
                </c:pt>
                <c:pt idx="18353">
                  <c:v>96.200000000096196</c:v>
                </c:pt>
                <c:pt idx="18354">
                  <c:v>96.208000000096206</c:v>
                </c:pt>
                <c:pt idx="18355">
                  <c:v>96.216000000096201</c:v>
                </c:pt>
                <c:pt idx="18356">
                  <c:v>96.224000000096211</c:v>
                </c:pt>
                <c:pt idx="18357">
                  <c:v>96.232000000096193</c:v>
                </c:pt>
                <c:pt idx="18358">
                  <c:v>96.240000000096202</c:v>
                </c:pt>
                <c:pt idx="18359">
                  <c:v>96.248000000096198</c:v>
                </c:pt>
                <c:pt idx="18360">
                  <c:v>96.256000000096307</c:v>
                </c:pt>
                <c:pt idx="18361">
                  <c:v>96.264000000096303</c:v>
                </c:pt>
                <c:pt idx="18362">
                  <c:v>96.272000000096298</c:v>
                </c:pt>
                <c:pt idx="18363">
                  <c:v>96.280000000096308</c:v>
                </c:pt>
                <c:pt idx="18364">
                  <c:v>96.288000000096304</c:v>
                </c:pt>
                <c:pt idx="18365">
                  <c:v>96.296000000096299</c:v>
                </c:pt>
                <c:pt idx="18366">
                  <c:v>96.304000000096295</c:v>
                </c:pt>
                <c:pt idx="18367">
                  <c:v>96.312000000096305</c:v>
                </c:pt>
                <c:pt idx="18368">
                  <c:v>96.3200000000963</c:v>
                </c:pt>
                <c:pt idx="18369">
                  <c:v>96.328000000096296</c:v>
                </c:pt>
                <c:pt idx="18370">
                  <c:v>96.336000000096305</c:v>
                </c:pt>
                <c:pt idx="18371">
                  <c:v>96.344000000096301</c:v>
                </c:pt>
                <c:pt idx="18372">
                  <c:v>96.352000000096396</c:v>
                </c:pt>
                <c:pt idx="18373">
                  <c:v>96.360000000096392</c:v>
                </c:pt>
                <c:pt idx="18374">
                  <c:v>96.368000000096401</c:v>
                </c:pt>
                <c:pt idx="18375">
                  <c:v>96.376000000096397</c:v>
                </c:pt>
                <c:pt idx="18376">
                  <c:v>96.384000000096407</c:v>
                </c:pt>
                <c:pt idx="18377">
                  <c:v>96.392000000096402</c:v>
                </c:pt>
                <c:pt idx="18378">
                  <c:v>96.400000000096398</c:v>
                </c:pt>
                <c:pt idx="18379">
                  <c:v>96.408000000096408</c:v>
                </c:pt>
                <c:pt idx="18380">
                  <c:v>96.416000000096403</c:v>
                </c:pt>
                <c:pt idx="18381">
                  <c:v>96.424000000096399</c:v>
                </c:pt>
                <c:pt idx="18382">
                  <c:v>96.432000000096394</c:v>
                </c:pt>
                <c:pt idx="18383">
                  <c:v>96.44000000009639</c:v>
                </c:pt>
                <c:pt idx="18384">
                  <c:v>96.4480000000964</c:v>
                </c:pt>
                <c:pt idx="18385">
                  <c:v>96.456000000096509</c:v>
                </c:pt>
                <c:pt idx="18386">
                  <c:v>96.464000000096505</c:v>
                </c:pt>
                <c:pt idx="18387">
                  <c:v>96.4720000000965</c:v>
                </c:pt>
                <c:pt idx="18388">
                  <c:v>96.480000000096496</c:v>
                </c:pt>
                <c:pt idx="18389">
                  <c:v>96.488000000096491</c:v>
                </c:pt>
                <c:pt idx="18390">
                  <c:v>96.496000000096501</c:v>
                </c:pt>
                <c:pt idx="18391">
                  <c:v>96.504000000096497</c:v>
                </c:pt>
                <c:pt idx="18392">
                  <c:v>96.512000000096506</c:v>
                </c:pt>
                <c:pt idx="18393">
                  <c:v>96.520000000096502</c:v>
                </c:pt>
                <c:pt idx="18394">
                  <c:v>96.528000000096498</c:v>
                </c:pt>
                <c:pt idx="18395">
                  <c:v>96.536000000096507</c:v>
                </c:pt>
                <c:pt idx="18396">
                  <c:v>96.544000000096503</c:v>
                </c:pt>
                <c:pt idx="18397">
                  <c:v>96.552000000096598</c:v>
                </c:pt>
                <c:pt idx="18398">
                  <c:v>96.560000000096593</c:v>
                </c:pt>
                <c:pt idx="18399">
                  <c:v>96.568000000096603</c:v>
                </c:pt>
                <c:pt idx="18400">
                  <c:v>96.576000000096599</c:v>
                </c:pt>
                <c:pt idx="18401">
                  <c:v>96.584000000096609</c:v>
                </c:pt>
                <c:pt idx="18402">
                  <c:v>96.592000000096604</c:v>
                </c:pt>
                <c:pt idx="18403">
                  <c:v>96.6000000000966</c:v>
                </c:pt>
                <c:pt idx="18404">
                  <c:v>96.608000000096609</c:v>
                </c:pt>
                <c:pt idx="18405">
                  <c:v>96.616000000096591</c:v>
                </c:pt>
                <c:pt idx="18406">
                  <c:v>96.624000000096601</c:v>
                </c:pt>
                <c:pt idx="18407">
                  <c:v>96.632000000096596</c:v>
                </c:pt>
                <c:pt idx="18408">
                  <c:v>96.640000000096592</c:v>
                </c:pt>
                <c:pt idx="18409">
                  <c:v>96.648000000096602</c:v>
                </c:pt>
                <c:pt idx="18410">
                  <c:v>96.656000000096711</c:v>
                </c:pt>
                <c:pt idx="18411">
                  <c:v>96.664000000096706</c:v>
                </c:pt>
                <c:pt idx="18412">
                  <c:v>96.672000000096688</c:v>
                </c:pt>
                <c:pt idx="18413">
                  <c:v>96.680000000096697</c:v>
                </c:pt>
                <c:pt idx="18414">
                  <c:v>96.688000000096693</c:v>
                </c:pt>
                <c:pt idx="18415">
                  <c:v>96.696000000096703</c:v>
                </c:pt>
                <c:pt idx="18416">
                  <c:v>96.704000000096698</c:v>
                </c:pt>
                <c:pt idx="18417">
                  <c:v>96.712000000096708</c:v>
                </c:pt>
                <c:pt idx="18418">
                  <c:v>96.720000000096704</c:v>
                </c:pt>
                <c:pt idx="18419">
                  <c:v>96.728000000096699</c:v>
                </c:pt>
                <c:pt idx="18420">
                  <c:v>96.736000000096709</c:v>
                </c:pt>
                <c:pt idx="18421">
                  <c:v>96.74400000009669</c:v>
                </c:pt>
                <c:pt idx="18422">
                  <c:v>96.7520000000968</c:v>
                </c:pt>
                <c:pt idx="18423">
                  <c:v>96.760000000096795</c:v>
                </c:pt>
                <c:pt idx="18424">
                  <c:v>96.768000000096805</c:v>
                </c:pt>
                <c:pt idx="18425">
                  <c:v>96.776000000096801</c:v>
                </c:pt>
                <c:pt idx="18426">
                  <c:v>96.78400000009681</c:v>
                </c:pt>
                <c:pt idx="18427">
                  <c:v>96.792000000096806</c:v>
                </c:pt>
                <c:pt idx="18428">
                  <c:v>96.800000000096802</c:v>
                </c:pt>
                <c:pt idx="18429">
                  <c:v>96.808000000096797</c:v>
                </c:pt>
                <c:pt idx="18430">
                  <c:v>96.816000000096793</c:v>
                </c:pt>
                <c:pt idx="18431">
                  <c:v>96.824000000096802</c:v>
                </c:pt>
                <c:pt idx="18432">
                  <c:v>96.832000000096798</c:v>
                </c:pt>
                <c:pt idx="18433">
                  <c:v>96.840000000096794</c:v>
                </c:pt>
                <c:pt idx="18434">
                  <c:v>96.848000000096803</c:v>
                </c:pt>
                <c:pt idx="18435">
                  <c:v>96.856000000096913</c:v>
                </c:pt>
                <c:pt idx="18436">
                  <c:v>96.864000000096894</c:v>
                </c:pt>
                <c:pt idx="18437">
                  <c:v>96.872000000096889</c:v>
                </c:pt>
                <c:pt idx="18438">
                  <c:v>96.880000000096899</c:v>
                </c:pt>
                <c:pt idx="18439">
                  <c:v>96.888000000096895</c:v>
                </c:pt>
                <c:pt idx="18440">
                  <c:v>96.896000000096905</c:v>
                </c:pt>
                <c:pt idx="18441">
                  <c:v>96.9040000000969</c:v>
                </c:pt>
                <c:pt idx="18442">
                  <c:v>96.91200000009691</c:v>
                </c:pt>
                <c:pt idx="18443">
                  <c:v>96.920000000096906</c:v>
                </c:pt>
                <c:pt idx="18444">
                  <c:v>96.928000000096901</c:v>
                </c:pt>
                <c:pt idx="18445">
                  <c:v>96.936000000096897</c:v>
                </c:pt>
                <c:pt idx="18446">
                  <c:v>96.944000000096892</c:v>
                </c:pt>
                <c:pt idx="18447">
                  <c:v>96.952000000097001</c:v>
                </c:pt>
                <c:pt idx="18448">
                  <c:v>96.960000000096997</c:v>
                </c:pt>
                <c:pt idx="18449">
                  <c:v>96.968000000097007</c:v>
                </c:pt>
                <c:pt idx="18450">
                  <c:v>96.976000000097002</c:v>
                </c:pt>
                <c:pt idx="18451">
                  <c:v>96.984000000097012</c:v>
                </c:pt>
                <c:pt idx="18452">
                  <c:v>96.992000000096994</c:v>
                </c:pt>
                <c:pt idx="18453">
                  <c:v>97.000000000096989</c:v>
                </c:pt>
                <c:pt idx="18454">
                  <c:v>97.008000000096999</c:v>
                </c:pt>
                <c:pt idx="18455">
                  <c:v>97.016000000096994</c:v>
                </c:pt>
                <c:pt idx="18456">
                  <c:v>97.024000000097004</c:v>
                </c:pt>
                <c:pt idx="18457">
                  <c:v>97.032000000097</c:v>
                </c:pt>
                <c:pt idx="18458">
                  <c:v>97.040000000096995</c:v>
                </c:pt>
                <c:pt idx="18459">
                  <c:v>97.048000000097005</c:v>
                </c:pt>
                <c:pt idx="18460">
                  <c:v>97.0560000000971</c:v>
                </c:pt>
                <c:pt idx="18461">
                  <c:v>97.064000000097096</c:v>
                </c:pt>
                <c:pt idx="18462">
                  <c:v>97.072000000097091</c:v>
                </c:pt>
                <c:pt idx="18463">
                  <c:v>97.080000000097101</c:v>
                </c:pt>
                <c:pt idx="18464">
                  <c:v>97.088000000097097</c:v>
                </c:pt>
                <c:pt idx="18465">
                  <c:v>97.096000000097106</c:v>
                </c:pt>
                <c:pt idx="18466">
                  <c:v>97.104000000097102</c:v>
                </c:pt>
                <c:pt idx="18467">
                  <c:v>97.112000000097112</c:v>
                </c:pt>
                <c:pt idx="18468">
                  <c:v>97.120000000097107</c:v>
                </c:pt>
                <c:pt idx="18469">
                  <c:v>97.128000000097089</c:v>
                </c:pt>
                <c:pt idx="18470">
                  <c:v>97.136000000097098</c:v>
                </c:pt>
                <c:pt idx="18471">
                  <c:v>97.144000000097094</c:v>
                </c:pt>
                <c:pt idx="18472">
                  <c:v>97.152000000097203</c:v>
                </c:pt>
                <c:pt idx="18473">
                  <c:v>97.160000000097199</c:v>
                </c:pt>
                <c:pt idx="18474">
                  <c:v>97.168000000097209</c:v>
                </c:pt>
                <c:pt idx="18475">
                  <c:v>97.176000000097204</c:v>
                </c:pt>
                <c:pt idx="18476">
                  <c:v>97.1840000000972</c:v>
                </c:pt>
                <c:pt idx="18477">
                  <c:v>97.192000000097195</c:v>
                </c:pt>
                <c:pt idx="18478">
                  <c:v>97.200000000097191</c:v>
                </c:pt>
                <c:pt idx="18479">
                  <c:v>97.208000000097201</c:v>
                </c:pt>
                <c:pt idx="18480">
                  <c:v>97.216000000097196</c:v>
                </c:pt>
                <c:pt idx="18481">
                  <c:v>97.224000000097206</c:v>
                </c:pt>
                <c:pt idx="18482">
                  <c:v>97.232000000097202</c:v>
                </c:pt>
                <c:pt idx="18483">
                  <c:v>97.240000000097197</c:v>
                </c:pt>
                <c:pt idx="18484">
                  <c:v>97.248000000097207</c:v>
                </c:pt>
                <c:pt idx="18485">
                  <c:v>97.256000000097302</c:v>
                </c:pt>
                <c:pt idx="18486">
                  <c:v>97.264000000097298</c:v>
                </c:pt>
                <c:pt idx="18487">
                  <c:v>97.272000000097293</c:v>
                </c:pt>
                <c:pt idx="18488">
                  <c:v>97.280000000097303</c:v>
                </c:pt>
                <c:pt idx="18489">
                  <c:v>97.288000000097298</c:v>
                </c:pt>
                <c:pt idx="18490">
                  <c:v>97.296000000097308</c:v>
                </c:pt>
                <c:pt idx="18491">
                  <c:v>97.304000000097304</c:v>
                </c:pt>
                <c:pt idx="18492">
                  <c:v>97.312000000097314</c:v>
                </c:pt>
                <c:pt idx="18493">
                  <c:v>97.320000000097295</c:v>
                </c:pt>
                <c:pt idx="18494">
                  <c:v>97.32800000009729</c:v>
                </c:pt>
                <c:pt idx="18495">
                  <c:v>97.3360000000973</c:v>
                </c:pt>
                <c:pt idx="18496">
                  <c:v>97.344000000097296</c:v>
                </c:pt>
                <c:pt idx="18497">
                  <c:v>97.352000000097405</c:v>
                </c:pt>
                <c:pt idx="18498">
                  <c:v>97.360000000097401</c:v>
                </c:pt>
                <c:pt idx="18499">
                  <c:v>97.36800000009741</c:v>
                </c:pt>
                <c:pt idx="18500">
                  <c:v>97.376000000097392</c:v>
                </c:pt>
                <c:pt idx="18501">
                  <c:v>97.384000000097402</c:v>
                </c:pt>
                <c:pt idx="18502">
                  <c:v>97.392000000097397</c:v>
                </c:pt>
                <c:pt idx="18503">
                  <c:v>97.400000000097393</c:v>
                </c:pt>
                <c:pt idx="18504">
                  <c:v>97.408000000097402</c:v>
                </c:pt>
                <c:pt idx="18505">
                  <c:v>97.416000000097398</c:v>
                </c:pt>
                <c:pt idx="18506">
                  <c:v>97.424000000097408</c:v>
                </c:pt>
                <c:pt idx="18507">
                  <c:v>97.432000000097403</c:v>
                </c:pt>
                <c:pt idx="18508">
                  <c:v>97.440000000097399</c:v>
                </c:pt>
                <c:pt idx="18509">
                  <c:v>97.448000000097394</c:v>
                </c:pt>
                <c:pt idx="18510">
                  <c:v>97.456000000097504</c:v>
                </c:pt>
                <c:pt idx="18511">
                  <c:v>97.464000000097499</c:v>
                </c:pt>
                <c:pt idx="18512">
                  <c:v>97.472000000097495</c:v>
                </c:pt>
                <c:pt idx="18513">
                  <c:v>97.480000000097505</c:v>
                </c:pt>
                <c:pt idx="18514">
                  <c:v>97.4880000000975</c:v>
                </c:pt>
                <c:pt idx="18515">
                  <c:v>97.49600000009751</c:v>
                </c:pt>
                <c:pt idx="18516">
                  <c:v>97.504000000097506</c:v>
                </c:pt>
                <c:pt idx="18517">
                  <c:v>97.512000000097501</c:v>
                </c:pt>
                <c:pt idx="18518">
                  <c:v>97.520000000097497</c:v>
                </c:pt>
                <c:pt idx="18519">
                  <c:v>97.528000000097492</c:v>
                </c:pt>
                <c:pt idx="18520">
                  <c:v>97.536000000097502</c:v>
                </c:pt>
                <c:pt idx="18521">
                  <c:v>97.544000000097498</c:v>
                </c:pt>
                <c:pt idx="18522">
                  <c:v>97.552000000097607</c:v>
                </c:pt>
                <c:pt idx="18523">
                  <c:v>97.560000000097602</c:v>
                </c:pt>
                <c:pt idx="18524">
                  <c:v>97.568000000097598</c:v>
                </c:pt>
                <c:pt idx="18525">
                  <c:v>97.576000000097594</c:v>
                </c:pt>
                <c:pt idx="18526">
                  <c:v>97.584000000097603</c:v>
                </c:pt>
                <c:pt idx="18527">
                  <c:v>97.592000000097599</c:v>
                </c:pt>
                <c:pt idx="18528">
                  <c:v>97.600000000097594</c:v>
                </c:pt>
                <c:pt idx="18529">
                  <c:v>97.608000000097604</c:v>
                </c:pt>
                <c:pt idx="18530">
                  <c:v>97.6160000000976</c:v>
                </c:pt>
                <c:pt idx="18531">
                  <c:v>97.62400000009761</c:v>
                </c:pt>
                <c:pt idx="18532">
                  <c:v>97.632000000097605</c:v>
                </c:pt>
                <c:pt idx="18533">
                  <c:v>97.640000000097587</c:v>
                </c:pt>
                <c:pt idx="18534">
                  <c:v>97.648000000097596</c:v>
                </c:pt>
                <c:pt idx="18535">
                  <c:v>97.656000000097706</c:v>
                </c:pt>
                <c:pt idx="18536">
                  <c:v>97.664000000097701</c:v>
                </c:pt>
                <c:pt idx="18537">
                  <c:v>97.672000000097697</c:v>
                </c:pt>
                <c:pt idx="18538">
                  <c:v>97.680000000097706</c:v>
                </c:pt>
                <c:pt idx="18539">
                  <c:v>97.688000000097702</c:v>
                </c:pt>
                <c:pt idx="18540">
                  <c:v>97.696000000097712</c:v>
                </c:pt>
                <c:pt idx="18541">
                  <c:v>97.704000000097693</c:v>
                </c:pt>
                <c:pt idx="18542">
                  <c:v>97.712000000097703</c:v>
                </c:pt>
                <c:pt idx="18543">
                  <c:v>97.720000000097698</c:v>
                </c:pt>
                <c:pt idx="18544">
                  <c:v>97.728000000097694</c:v>
                </c:pt>
                <c:pt idx="18545">
                  <c:v>97.736000000097704</c:v>
                </c:pt>
                <c:pt idx="18546">
                  <c:v>97.744000000097699</c:v>
                </c:pt>
                <c:pt idx="18547">
                  <c:v>97.752000000097809</c:v>
                </c:pt>
                <c:pt idx="18548">
                  <c:v>97.76000000009779</c:v>
                </c:pt>
                <c:pt idx="18549">
                  <c:v>97.7680000000978</c:v>
                </c:pt>
                <c:pt idx="18550">
                  <c:v>97.776000000097795</c:v>
                </c:pt>
                <c:pt idx="18551">
                  <c:v>97.784000000097805</c:v>
                </c:pt>
                <c:pt idx="18552">
                  <c:v>97.792000000097801</c:v>
                </c:pt>
                <c:pt idx="18553">
                  <c:v>97.800000000097796</c:v>
                </c:pt>
                <c:pt idx="18554">
                  <c:v>97.808000000097806</c:v>
                </c:pt>
                <c:pt idx="18555">
                  <c:v>97.816000000097802</c:v>
                </c:pt>
                <c:pt idx="18556">
                  <c:v>97.824000000097811</c:v>
                </c:pt>
                <c:pt idx="18557">
                  <c:v>97.832000000097793</c:v>
                </c:pt>
                <c:pt idx="18558">
                  <c:v>97.840000000097788</c:v>
                </c:pt>
                <c:pt idx="18559">
                  <c:v>97.848000000097798</c:v>
                </c:pt>
                <c:pt idx="18560">
                  <c:v>97.856000000097907</c:v>
                </c:pt>
                <c:pt idx="18561">
                  <c:v>97.864000000097903</c:v>
                </c:pt>
                <c:pt idx="18562">
                  <c:v>97.872000000097898</c:v>
                </c:pt>
                <c:pt idx="18563">
                  <c:v>97.880000000097908</c:v>
                </c:pt>
                <c:pt idx="18564">
                  <c:v>97.88800000009789</c:v>
                </c:pt>
                <c:pt idx="18565">
                  <c:v>97.896000000097899</c:v>
                </c:pt>
                <c:pt idx="18566">
                  <c:v>97.904000000097895</c:v>
                </c:pt>
                <c:pt idx="18567">
                  <c:v>97.912000000097905</c:v>
                </c:pt>
                <c:pt idx="18568">
                  <c:v>97.9200000000979</c:v>
                </c:pt>
                <c:pt idx="18569">
                  <c:v>97.928000000097896</c:v>
                </c:pt>
                <c:pt idx="18570">
                  <c:v>97.936000000097906</c:v>
                </c:pt>
                <c:pt idx="18571">
                  <c:v>97.944000000097901</c:v>
                </c:pt>
                <c:pt idx="18572">
                  <c:v>97.952000000097996</c:v>
                </c:pt>
                <c:pt idx="18573">
                  <c:v>97.960000000097992</c:v>
                </c:pt>
                <c:pt idx="18574">
                  <c:v>97.968000000098002</c:v>
                </c:pt>
                <c:pt idx="18575">
                  <c:v>97.976000000097997</c:v>
                </c:pt>
                <c:pt idx="18576">
                  <c:v>97.984000000098007</c:v>
                </c:pt>
                <c:pt idx="18577">
                  <c:v>97.992000000098002</c:v>
                </c:pt>
                <c:pt idx="18578">
                  <c:v>98.000000000097998</c:v>
                </c:pt>
                <c:pt idx="18579">
                  <c:v>98.008000000098008</c:v>
                </c:pt>
                <c:pt idx="18580">
                  <c:v>98.016000000098003</c:v>
                </c:pt>
                <c:pt idx="18581">
                  <c:v>98.024000000097999</c:v>
                </c:pt>
                <c:pt idx="18582">
                  <c:v>98.032000000097995</c:v>
                </c:pt>
                <c:pt idx="18583">
                  <c:v>98.04000000009799</c:v>
                </c:pt>
                <c:pt idx="18584">
                  <c:v>98.048000000098</c:v>
                </c:pt>
                <c:pt idx="18585">
                  <c:v>98.056000000098109</c:v>
                </c:pt>
                <c:pt idx="18586">
                  <c:v>98.064000000098105</c:v>
                </c:pt>
                <c:pt idx="18587">
                  <c:v>98.0720000000981</c:v>
                </c:pt>
                <c:pt idx="18588">
                  <c:v>98.080000000098096</c:v>
                </c:pt>
                <c:pt idx="18589">
                  <c:v>98.088000000098091</c:v>
                </c:pt>
                <c:pt idx="18590">
                  <c:v>98.096000000098101</c:v>
                </c:pt>
                <c:pt idx="18591">
                  <c:v>98.104000000098097</c:v>
                </c:pt>
                <c:pt idx="18592">
                  <c:v>98.112000000098107</c:v>
                </c:pt>
                <c:pt idx="18593">
                  <c:v>98.120000000098102</c:v>
                </c:pt>
                <c:pt idx="18594">
                  <c:v>98.128000000098098</c:v>
                </c:pt>
                <c:pt idx="18595">
                  <c:v>98.136000000098107</c:v>
                </c:pt>
                <c:pt idx="18596">
                  <c:v>98.144000000098103</c:v>
                </c:pt>
                <c:pt idx="18597">
                  <c:v>98.152000000098198</c:v>
                </c:pt>
                <c:pt idx="18598">
                  <c:v>98.160000000098194</c:v>
                </c:pt>
                <c:pt idx="18599">
                  <c:v>98.168000000098203</c:v>
                </c:pt>
                <c:pt idx="18600">
                  <c:v>98.176000000098199</c:v>
                </c:pt>
                <c:pt idx="18601">
                  <c:v>98.184000000098209</c:v>
                </c:pt>
                <c:pt idx="18602">
                  <c:v>98.192000000098204</c:v>
                </c:pt>
                <c:pt idx="18603">
                  <c:v>98.2000000000982</c:v>
                </c:pt>
                <c:pt idx="18604">
                  <c:v>98.20800000009821</c:v>
                </c:pt>
                <c:pt idx="18605">
                  <c:v>98.216000000098191</c:v>
                </c:pt>
                <c:pt idx="18606">
                  <c:v>98.224000000098201</c:v>
                </c:pt>
                <c:pt idx="18607">
                  <c:v>98.232000000098196</c:v>
                </c:pt>
                <c:pt idx="18608">
                  <c:v>98.240000000098192</c:v>
                </c:pt>
                <c:pt idx="18609">
                  <c:v>98.248000000098202</c:v>
                </c:pt>
                <c:pt idx="18610">
                  <c:v>98.256000000098311</c:v>
                </c:pt>
                <c:pt idx="18611">
                  <c:v>98.264000000098306</c:v>
                </c:pt>
                <c:pt idx="18612">
                  <c:v>98.272000000098288</c:v>
                </c:pt>
                <c:pt idx="18613">
                  <c:v>98.280000000098298</c:v>
                </c:pt>
                <c:pt idx="18614">
                  <c:v>98.288000000098293</c:v>
                </c:pt>
                <c:pt idx="18615">
                  <c:v>98.296000000098303</c:v>
                </c:pt>
                <c:pt idx="18616">
                  <c:v>98.304000000098299</c:v>
                </c:pt>
                <c:pt idx="18617">
                  <c:v>98.312000000098308</c:v>
                </c:pt>
                <c:pt idx="18618">
                  <c:v>98.320000000098304</c:v>
                </c:pt>
                <c:pt idx="18619">
                  <c:v>98.328000000098299</c:v>
                </c:pt>
                <c:pt idx="18620">
                  <c:v>98.336000000098309</c:v>
                </c:pt>
                <c:pt idx="18621">
                  <c:v>98.344000000098291</c:v>
                </c:pt>
                <c:pt idx="18622">
                  <c:v>98.3520000000984</c:v>
                </c:pt>
                <c:pt idx="18623">
                  <c:v>98.360000000098395</c:v>
                </c:pt>
                <c:pt idx="18624">
                  <c:v>98.368000000098405</c:v>
                </c:pt>
                <c:pt idx="18625">
                  <c:v>98.376000000098401</c:v>
                </c:pt>
                <c:pt idx="18626">
                  <c:v>98.384000000098411</c:v>
                </c:pt>
                <c:pt idx="18627">
                  <c:v>98.392000000098406</c:v>
                </c:pt>
                <c:pt idx="18628">
                  <c:v>98.400000000098402</c:v>
                </c:pt>
                <c:pt idx="18629">
                  <c:v>98.408000000098397</c:v>
                </c:pt>
                <c:pt idx="18630">
                  <c:v>98.416000000098393</c:v>
                </c:pt>
                <c:pt idx="18631">
                  <c:v>98.424000000098403</c:v>
                </c:pt>
                <c:pt idx="18632">
                  <c:v>98.432000000098398</c:v>
                </c:pt>
                <c:pt idx="18633">
                  <c:v>98.440000000098394</c:v>
                </c:pt>
                <c:pt idx="18634">
                  <c:v>98.448000000098403</c:v>
                </c:pt>
                <c:pt idx="18635">
                  <c:v>98.456000000098513</c:v>
                </c:pt>
                <c:pt idx="18636">
                  <c:v>98.464000000098494</c:v>
                </c:pt>
                <c:pt idx="18637">
                  <c:v>98.47200000009849</c:v>
                </c:pt>
                <c:pt idx="18638">
                  <c:v>98.480000000098499</c:v>
                </c:pt>
                <c:pt idx="18639">
                  <c:v>98.488000000098495</c:v>
                </c:pt>
                <c:pt idx="18640">
                  <c:v>98.496000000098505</c:v>
                </c:pt>
                <c:pt idx="18641">
                  <c:v>98.5040000000985</c:v>
                </c:pt>
                <c:pt idx="18642">
                  <c:v>98.51200000009851</c:v>
                </c:pt>
                <c:pt idx="18643">
                  <c:v>98.520000000098506</c:v>
                </c:pt>
                <c:pt idx="18644">
                  <c:v>98.528000000098501</c:v>
                </c:pt>
                <c:pt idx="18645">
                  <c:v>98.536000000098497</c:v>
                </c:pt>
                <c:pt idx="18646">
                  <c:v>98.544000000098492</c:v>
                </c:pt>
                <c:pt idx="18647">
                  <c:v>98.552000000098602</c:v>
                </c:pt>
                <c:pt idx="18648">
                  <c:v>98.560000000098597</c:v>
                </c:pt>
                <c:pt idx="18649">
                  <c:v>98.568000000098607</c:v>
                </c:pt>
                <c:pt idx="18650">
                  <c:v>98.576000000098603</c:v>
                </c:pt>
                <c:pt idx="18651">
                  <c:v>98.584000000098612</c:v>
                </c:pt>
                <c:pt idx="18652">
                  <c:v>98.592000000098608</c:v>
                </c:pt>
                <c:pt idx="18653">
                  <c:v>98.600000000098589</c:v>
                </c:pt>
                <c:pt idx="18654">
                  <c:v>98.608000000098599</c:v>
                </c:pt>
                <c:pt idx="18655">
                  <c:v>98.616000000098595</c:v>
                </c:pt>
                <c:pt idx="18656">
                  <c:v>98.624000000098604</c:v>
                </c:pt>
                <c:pt idx="18657">
                  <c:v>98.6320000000986</c:v>
                </c:pt>
                <c:pt idx="18658">
                  <c:v>98.640000000098595</c:v>
                </c:pt>
                <c:pt idx="18659">
                  <c:v>98.648000000098605</c:v>
                </c:pt>
                <c:pt idx="18660">
                  <c:v>98.6560000000987</c:v>
                </c:pt>
                <c:pt idx="18661">
                  <c:v>98.664000000098696</c:v>
                </c:pt>
                <c:pt idx="18662">
                  <c:v>98.672000000098691</c:v>
                </c:pt>
                <c:pt idx="18663">
                  <c:v>98.680000000098701</c:v>
                </c:pt>
                <c:pt idx="18664">
                  <c:v>98.688000000098697</c:v>
                </c:pt>
                <c:pt idx="18665">
                  <c:v>98.696000000098707</c:v>
                </c:pt>
                <c:pt idx="18666">
                  <c:v>98.704000000098702</c:v>
                </c:pt>
                <c:pt idx="18667">
                  <c:v>98.712000000098712</c:v>
                </c:pt>
                <c:pt idx="18668">
                  <c:v>98.720000000098707</c:v>
                </c:pt>
                <c:pt idx="18669">
                  <c:v>98.728000000098689</c:v>
                </c:pt>
                <c:pt idx="18670">
                  <c:v>98.736000000098699</c:v>
                </c:pt>
                <c:pt idx="18671">
                  <c:v>98.744000000098694</c:v>
                </c:pt>
                <c:pt idx="18672">
                  <c:v>98.752000000098803</c:v>
                </c:pt>
                <c:pt idx="18673">
                  <c:v>98.760000000098799</c:v>
                </c:pt>
                <c:pt idx="18674">
                  <c:v>98.768000000098809</c:v>
                </c:pt>
                <c:pt idx="18675">
                  <c:v>98.776000000098804</c:v>
                </c:pt>
                <c:pt idx="18676">
                  <c:v>98.7840000000988</c:v>
                </c:pt>
                <c:pt idx="18677">
                  <c:v>98.792000000098795</c:v>
                </c:pt>
                <c:pt idx="18678">
                  <c:v>98.800000000098791</c:v>
                </c:pt>
                <c:pt idx="18679">
                  <c:v>98.808000000098801</c:v>
                </c:pt>
                <c:pt idx="18680">
                  <c:v>98.816000000098796</c:v>
                </c:pt>
                <c:pt idx="18681">
                  <c:v>98.824000000098806</c:v>
                </c:pt>
                <c:pt idx="18682">
                  <c:v>98.832000000098802</c:v>
                </c:pt>
                <c:pt idx="18683">
                  <c:v>98.840000000098797</c:v>
                </c:pt>
                <c:pt idx="18684">
                  <c:v>98.848000000098807</c:v>
                </c:pt>
                <c:pt idx="18685">
                  <c:v>98.856000000098902</c:v>
                </c:pt>
                <c:pt idx="18686">
                  <c:v>98.864000000098898</c:v>
                </c:pt>
                <c:pt idx="18687">
                  <c:v>98.872000000098893</c:v>
                </c:pt>
                <c:pt idx="18688">
                  <c:v>98.880000000098903</c:v>
                </c:pt>
                <c:pt idx="18689">
                  <c:v>98.888000000098899</c:v>
                </c:pt>
                <c:pt idx="18690">
                  <c:v>98.896000000098908</c:v>
                </c:pt>
                <c:pt idx="18691">
                  <c:v>98.904000000098904</c:v>
                </c:pt>
                <c:pt idx="18692">
                  <c:v>98.912000000098914</c:v>
                </c:pt>
                <c:pt idx="18693">
                  <c:v>98.920000000098895</c:v>
                </c:pt>
                <c:pt idx="18694">
                  <c:v>98.928000000098891</c:v>
                </c:pt>
                <c:pt idx="18695">
                  <c:v>98.9360000000989</c:v>
                </c:pt>
                <c:pt idx="18696">
                  <c:v>98.944000000098896</c:v>
                </c:pt>
                <c:pt idx="18697">
                  <c:v>98.952000000099005</c:v>
                </c:pt>
                <c:pt idx="18698">
                  <c:v>98.960000000099001</c:v>
                </c:pt>
                <c:pt idx="18699">
                  <c:v>98.968000000099011</c:v>
                </c:pt>
                <c:pt idx="18700">
                  <c:v>98.976000000098992</c:v>
                </c:pt>
                <c:pt idx="18701">
                  <c:v>98.984000000099002</c:v>
                </c:pt>
                <c:pt idx="18702">
                  <c:v>98.992000000098997</c:v>
                </c:pt>
                <c:pt idx="18703">
                  <c:v>99.000000000098993</c:v>
                </c:pt>
                <c:pt idx="18704">
                  <c:v>99.008000000099003</c:v>
                </c:pt>
                <c:pt idx="18705">
                  <c:v>99.016000000098998</c:v>
                </c:pt>
                <c:pt idx="18706">
                  <c:v>99.024000000099008</c:v>
                </c:pt>
                <c:pt idx="18707">
                  <c:v>99.032000000099004</c:v>
                </c:pt>
                <c:pt idx="18708">
                  <c:v>99.040000000098999</c:v>
                </c:pt>
                <c:pt idx="18709">
                  <c:v>99.048000000098995</c:v>
                </c:pt>
                <c:pt idx="18710">
                  <c:v>99.056000000099104</c:v>
                </c:pt>
                <c:pt idx="18711">
                  <c:v>99.064000000099099</c:v>
                </c:pt>
                <c:pt idx="18712">
                  <c:v>99.072000000099095</c:v>
                </c:pt>
                <c:pt idx="18713">
                  <c:v>99.080000000099105</c:v>
                </c:pt>
                <c:pt idx="18714">
                  <c:v>99.0880000000991</c:v>
                </c:pt>
                <c:pt idx="18715">
                  <c:v>99.09600000009911</c:v>
                </c:pt>
                <c:pt idx="18716">
                  <c:v>99.104000000099106</c:v>
                </c:pt>
                <c:pt idx="18717">
                  <c:v>99.112000000099101</c:v>
                </c:pt>
                <c:pt idx="18718">
                  <c:v>99.120000000099097</c:v>
                </c:pt>
                <c:pt idx="18719">
                  <c:v>99.128000000099092</c:v>
                </c:pt>
                <c:pt idx="18720">
                  <c:v>99.136000000099102</c:v>
                </c:pt>
                <c:pt idx="18721">
                  <c:v>99.144000000099098</c:v>
                </c:pt>
                <c:pt idx="18722">
                  <c:v>99.152000000099207</c:v>
                </c:pt>
                <c:pt idx="18723">
                  <c:v>99.160000000099203</c:v>
                </c:pt>
                <c:pt idx="18724">
                  <c:v>99.168000000099198</c:v>
                </c:pt>
                <c:pt idx="18725">
                  <c:v>99.176000000099194</c:v>
                </c:pt>
                <c:pt idx="18726">
                  <c:v>99.184000000099203</c:v>
                </c:pt>
                <c:pt idx="18727">
                  <c:v>99.192000000099199</c:v>
                </c:pt>
                <c:pt idx="18728">
                  <c:v>99.200000000099195</c:v>
                </c:pt>
                <c:pt idx="18729">
                  <c:v>99.208000000099204</c:v>
                </c:pt>
                <c:pt idx="18730">
                  <c:v>99.2160000000992</c:v>
                </c:pt>
                <c:pt idx="18731">
                  <c:v>99.22400000009921</c:v>
                </c:pt>
                <c:pt idx="18732">
                  <c:v>99.232000000099205</c:v>
                </c:pt>
                <c:pt idx="18733">
                  <c:v>99.240000000099187</c:v>
                </c:pt>
                <c:pt idx="18734">
                  <c:v>99.248000000099196</c:v>
                </c:pt>
                <c:pt idx="18735">
                  <c:v>99.256000000099306</c:v>
                </c:pt>
                <c:pt idx="18736">
                  <c:v>99.264000000099301</c:v>
                </c:pt>
                <c:pt idx="18737">
                  <c:v>99.272000000099297</c:v>
                </c:pt>
                <c:pt idx="18738">
                  <c:v>99.280000000099307</c:v>
                </c:pt>
                <c:pt idx="18739">
                  <c:v>99.288000000099302</c:v>
                </c:pt>
                <c:pt idx="18740">
                  <c:v>99.296000000099298</c:v>
                </c:pt>
                <c:pt idx="18741">
                  <c:v>99.304000000099293</c:v>
                </c:pt>
                <c:pt idx="18742">
                  <c:v>99.312000000099289</c:v>
                </c:pt>
                <c:pt idx="18743">
                  <c:v>99.320000000099299</c:v>
                </c:pt>
                <c:pt idx="18744">
                  <c:v>99.328000000099294</c:v>
                </c:pt>
                <c:pt idx="18745">
                  <c:v>99.336000000099304</c:v>
                </c:pt>
                <c:pt idx="18746">
                  <c:v>99.3440000000993</c:v>
                </c:pt>
                <c:pt idx="18747">
                  <c:v>99.352000000099409</c:v>
                </c:pt>
                <c:pt idx="18748">
                  <c:v>99.36000000009939</c:v>
                </c:pt>
                <c:pt idx="18749">
                  <c:v>99.3680000000994</c:v>
                </c:pt>
                <c:pt idx="18750">
                  <c:v>99.376000000099395</c:v>
                </c:pt>
                <c:pt idx="18751">
                  <c:v>99.384000000099405</c:v>
                </c:pt>
                <c:pt idx="18752">
                  <c:v>99.392000000099401</c:v>
                </c:pt>
                <c:pt idx="18753">
                  <c:v>99.400000000099396</c:v>
                </c:pt>
                <c:pt idx="18754">
                  <c:v>99.408000000099406</c:v>
                </c:pt>
                <c:pt idx="18755">
                  <c:v>99.416000000099402</c:v>
                </c:pt>
                <c:pt idx="18756">
                  <c:v>99.424000000099412</c:v>
                </c:pt>
                <c:pt idx="18757">
                  <c:v>99.432000000099393</c:v>
                </c:pt>
                <c:pt idx="18758">
                  <c:v>99.440000000099388</c:v>
                </c:pt>
                <c:pt idx="18759">
                  <c:v>99.448000000099398</c:v>
                </c:pt>
                <c:pt idx="18760">
                  <c:v>99.456000000099507</c:v>
                </c:pt>
                <c:pt idx="18761">
                  <c:v>99.464000000099503</c:v>
                </c:pt>
                <c:pt idx="18762">
                  <c:v>99.472000000099499</c:v>
                </c:pt>
                <c:pt idx="18763">
                  <c:v>99.480000000099508</c:v>
                </c:pt>
                <c:pt idx="18764">
                  <c:v>99.488000000099504</c:v>
                </c:pt>
                <c:pt idx="18765">
                  <c:v>99.4960000000995</c:v>
                </c:pt>
                <c:pt idx="18766">
                  <c:v>99.504000000099495</c:v>
                </c:pt>
                <c:pt idx="18767">
                  <c:v>99.512000000099491</c:v>
                </c:pt>
                <c:pt idx="18768">
                  <c:v>99.5200000000995</c:v>
                </c:pt>
                <c:pt idx="18769">
                  <c:v>99.528000000099496</c:v>
                </c:pt>
                <c:pt idx="18770">
                  <c:v>99.536000000099506</c:v>
                </c:pt>
                <c:pt idx="18771">
                  <c:v>99.544000000099501</c:v>
                </c:pt>
                <c:pt idx="18772">
                  <c:v>99.552000000099596</c:v>
                </c:pt>
                <c:pt idx="18773">
                  <c:v>99.560000000099592</c:v>
                </c:pt>
                <c:pt idx="18774">
                  <c:v>99.568000000099602</c:v>
                </c:pt>
                <c:pt idx="18775">
                  <c:v>99.576000000099597</c:v>
                </c:pt>
                <c:pt idx="18776">
                  <c:v>99.584000000099607</c:v>
                </c:pt>
                <c:pt idx="18777">
                  <c:v>99.592000000099603</c:v>
                </c:pt>
                <c:pt idx="18778">
                  <c:v>99.600000000099598</c:v>
                </c:pt>
                <c:pt idx="18779">
                  <c:v>99.608000000099608</c:v>
                </c:pt>
                <c:pt idx="18780">
                  <c:v>99.616000000099604</c:v>
                </c:pt>
                <c:pt idx="18781">
                  <c:v>99.624000000099599</c:v>
                </c:pt>
                <c:pt idx="18782">
                  <c:v>99.632000000099595</c:v>
                </c:pt>
                <c:pt idx="18783">
                  <c:v>99.64000000009959</c:v>
                </c:pt>
                <c:pt idx="18784">
                  <c:v>99.6480000000996</c:v>
                </c:pt>
                <c:pt idx="18785">
                  <c:v>99.656000000099709</c:v>
                </c:pt>
                <c:pt idx="18786">
                  <c:v>99.664000000099705</c:v>
                </c:pt>
                <c:pt idx="18787">
                  <c:v>99.6720000000997</c:v>
                </c:pt>
                <c:pt idx="18788">
                  <c:v>99.680000000099696</c:v>
                </c:pt>
                <c:pt idx="18789">
                  <c:v>99.688000000099692</c:v>
                </c:pt>
                <c:pt idx="18790">
                  <c:v>99.696000000099701</c:v>
                </c:pt>
                <c:pt idx="18791">
                  <c:v>99.704000000099697</c:v>
                </c:pt>
                <c:pt idx="18792">
                  <c:v>99.712000000099692</c:v>
                </c:pt>
                <c:pt idx="18793">
                  <c:v>99.720000000099702</c:v>
                </c:pt>
                <c:pt idx="18794">
                  <c:v>99.728000000099698</c:v>
                </c:pt>
                <c:pt idx="18795">
                  <c:v>99.736000000099708</c:v>
                </c:pt>
                <c:pt idx="18796">
                  <c:v>99.744000000099703</c:v>
                </c:pt>
                <c:pt idx="18797">
                  <c:v>99.752000000099798</c:v>
                </c:pt>
                <c:pt idx="18798">
                  <c:v>99.760000000099794</c:v>
                </c:pt>
                <c:pt idx="18799">
                  <c:v>99.768000000099804</c:v>
                </c:pt>
                <c:pt idx="18800">
                  <c:v>99.776000000099799</c:v>
                </c:pt>
                <c:pt idx="18801">
                  <c:v>99.784000000099809</c:v>
                </c:pt>
                <c:pt idx="18802">
                  <c:v>99.792000000099804</c:v>
                </c:pt>
                <c:pt idx="18803">
                  <c:v>99.8000000000998</c:v>
                </c:pt>
                <c:pt idx="18804">
                  <c:v>99.80800000009981</c:v>
                </c:pt>
                <c:pt idx="18805">
                  <c:v>99.816000000099791</c:v>
                </c:pt>
                <c:pt idx="18806">
                  <c:v>99.824000000099801</c:v>
                </c:pt>
                <c:pt idx="18807">
                  <c:v>99.832000000099796</c:v>
                </c:pt>
                <c:pt idx="18808">
                  <c:v>99.840000000099792</c:v>
                </c:pt>
                <c:pt idx="18809">
                  <c:v>99.848000000099802</c:v>
                </c:pt>
                <c:pt idx="18810">
                  <c:v>99.856000000099911</c:v>
                </c:pt>
                <c:pt idx="18811">
                  <c:v>99.864000000099907</c:v>
                </c:pt>
                <c:pt idx="18812">
                  <c:v>99.872000000099888</c:v>
                </c:pt>
                <c:pt idx="18813">
                  <c:v>99.880000000099898</c:v>
                </c:pt>
                <c:pt idx="18814">
                  <c:v>99.888000000099893</c:v>
                </c:pt>
                <c:pt idx="18815">
                  <c:v>99.896000000099903</c:v>
                </c:pt>
                <c:pt idx="18816">
                  <c:v>99.904000000099899</c:v>
                </c:pt>
                <c:pt idx="18817">
                  <c:v>99.912000000099894</c:v>
                </c:pt>
                <c:pt idx="18818">
                  <c:v>99.920000000099904</c:v>
                </c:pt>
                <c:pt idx="18819">
                  <c:v>99.9280000000999</c:v>
                </c:pt>
                <c:pt idx="18820">
                  <c:v>99.936000000099909</c:v>
                </c:pt>
                <c:pt idx="18821">
                  <c:v>99.944000000099891</c:v>
                </c:pt>
                <c:pt idx="18822">
                  <c:v>99.9520000001</c:v>
                </c:pt>
                <c:pt idx="18823">
                  <c:v>99.960000000099996</c:v>
                </c:pt>
                <c:pt idx="18824">
                  <c:v>99.968000000100005</c:v>
                </c:pt>
                <c:pt idx="18825">
                  <c:v>99.976000000100001</c:v>
                </c:pt>
                <c:pt idx="18826">
                  <c:v>99.984000000100011</c:v>
                </c:pt>
                <c:pt idx="18827">
                  <c:v>99.992000000100006</c:v>
                </c:pt>
                <c:pt idx="18828">
                  <c:v>100.0000000001</c:v>
                </c:pt>
                <c:pt idx="18829">
                  <c:v>100.0080000001</c:v>
                </c:pt>
                <c:pt idx="18830">
                  <c:v>100.01600000009999</c:v>
                </c:pt>
                <c:pt idx="18831">
                  <c:v>100.0240000001</c:v>
                </c:pt>
                <c:pt idx="18832">
                  <c:v>100.0320000001</c:v>
                </c:pt>
                <c:pt idx="18833">
                  <c:v>100.04000000009999</c:v>
                </c:pt>
                <c:pt idx="18834">
                  <c:v>100.0480000001</c:v>
                </c:pt>
                <c:pt idx="18835">
                  <c:v>100.0560000001</c:v>
                </c:pt>
                <c:pt idx="18836">
                  <c:v>100.06400000010001</c:v>
                </c:pt>
                <c:pt idx="18837">
                  <c:v>100.0720000001</c:v>
                </c:pt>
                <c:pt idx="18838">
                  <c:v>100.0800000001</c:v>
                </c:pt>
                <c:pt idx="18839">
                  <c:v>100.0880000001</c:v>
                </c:pt>
                <c:pt idx="18840">
                  <c:v>100.09600000009999</c:v>
                </c:pt>
                <c:pt idx="18841">
                  <c:v>100.1040000001</c:v>
                </c:pt>
                <c:pt idx="18842">
                  <c:v>100.1120000001</c:v>
                </c:pt>
                <c:pt idx="18843">
                  <c:v>100.12000000010001</c:v>
                </c:pt>
                <c:pt idx="18844">
                  <c:v>100.1280000001</c:v>
                </c:pt>
                <c:pt idx="18845">
                  <c:v>100.13600000010001</c:v>
                </c:pt>
                <c:pt idx="18846">
                  <c:v>100.14400000010001</c:v>
                </c:pt>
                <c:pt idx="18847">
                  <c:v>100.15200000009999</c:v>
                </c:pt>
                <c:pt idx="18848">
                  <c:v>100.1600000001</c:v>
                </c:pt>
                <c:pt idx="18849">
                  <c:v>100.16800000009999</c:v>
                </c:pt>
                <c:pt idx="18850">
                  <c:v>100.1760000001</c:v>
                </c:pt>
                <c:pt idx="18851">
                  <c:v>100.1840000001</c:v>
                </c:pt>
                <c:pt idx="18852">
                  <c:v>100.19200000010001</c:v>
                </c:pt>
                <c:pt idx="18853">
                  <c:v>100.2000000001</c:v>
                </c:pt>
                <c:pt idx="18854">
                  <c:v>100.2080000001</c:v>
                </c:pt>
                <c:pt idx="18855">
                  <c:v>100.2160000001</c:v>
                </c:pt>
                <c:pt idx="18856">
                  <c:v>100.22400000009999</c:v>
                </c:pt>
                <c:pt idx="18857">
                  <c:v>100.2320000001</c:v>
                </c:pt>
                <c:pt idx="18858">
                  <c:v>100.2400000001</c:v>
                </c:pt>
                <c:pt idx="18859">
                  <c:v>100.24800000009999</c:v>
                </c:pt>
                <c:pt idx="18860">
                  <c:v>100.2560000001</c:v>
                </c:pt>
                <c:pt idx="18861">
                  <c:v>100.2640000001</c:v>
                </c:pt>
                <c:pt idx="18862">
                  <c:v>100.27200000010001</c:v>
                </c:pt>
                <c:pt idx="18863">
                  <c:v>100.2800000001</c:v>
                </c:pt>
                <c:pt idx="18864">
                  <c:v>100.2880000001</c:v>
                </c:pt>
                <c:pt idx="18865">
                  <c:v>100.29600000009999</c:v>
                </c:pt>
                <c:pt idx="18866">
                  <c:v>100.30400000009999</c:v>
                </c:pt>
                <c:pt idx="18867">
                  <c:v>100.3120000001</c:v>
                </c:pt>
                <c:pt idx="18868">
                  <c:v>100.32000000009999</c:v>
                </c:pt>
                <c:pt idx="18869">
                  <c:v>100.3280000001</c:v>
                </c:pt>
                <c:pt idx="18870">
                  <c:v>100.3360000001</c:v>
                </c:pt>
                <c:pt idx="18871">
                  <c:v>100.34400000010001</c:v>
                </c:pt>
                <c:pt idx="18872">
                  <c:v>100.35200000010001</c:v>
                </c:pt>
                <c:pt idx="18873">
                  <c:v>100.3600000001</c:v>
                </c:pt>
                <c:pt idx="18874">
                  <c:v>100.3680000001</c:v>
                </c:pt>
                <c:pt idx="18875">
                  <c:v>100.37600000009999</c:v>
                </c:pt>
                <c:pt idx="18876">
                  <c:v>100.3840000001</c:v>
                </c:pt>
                <c:pt idx="18877">
                  <c:v>100.3920000001</c:v>
                </c:pt>
                <c:pt idx="18878">
                  <c:v>100.40000000010001</c:v>
                </c:pt>
                <c:pt idx="18879">
                  <c:v>100.4080000001</c:v>
                </c:pt>
                <c:pt idx="18880">
                  <c:v>100.4160000001</c:v>
                </c:pt>
                <c:pt idx="18881">
                  <c:v>100.42400000010001</c:v>
                </c:pt>
                <c:pt idx="18882">
                  <c:v>100.4320000001</c:v>
                </c:pt>
                <c:pt idx="18883">
                  <c:v>100.4400000001</c:v>
                </c:pt>
                <c:pt idx="18884">
                  <c:v>100.4480000001</c:v>
                </c:pt>
                <c:pt idx="18885">
                  <c:v>100.45600000009999</c:v>
                </c:pt>
                <c:pt idx="18886">
                  <c:v>100.4640000001</c:v>
                </c:pt>
                <c:pt idx="18887">
                  <c:v>100.4720000001</c:v>
                </c:pt>
                <c:pt idx="18888">
                  <c:v>100.48000000010001</c:v>
                </c:pt>
                <c:pt idx="18889">
                  <c:v>100.4880000001</c:v>
                </c:pt>
                <c:pt idx="18890">
                  <c:v>100.49600000010001</c:v>
                </c:pt>
                <c:pt idx="18891">
                  <c:v>100.504000000101</c:v>
                </c:pt>
                <c:pt idx="18892">
                  <c:v>100.51200000010101</c:v>
                </c:pt>
                <c:pt idx="18893">
                  <c:v>100.52000000010101</c:v>
                </c:pt>
                <c:pt idx="18894">
                  <c:v>100.52800000010099</c:v>
                </c:pt>
                <c:pt idx="18895">
                  <c:v>100.536000000101</c:v>
                </c:pt>
                <c:pt idx="18896">
                  <c:v>100.54400000010099</c:v>
                </c:pt>
                <c:pt idx="18897">
                  <c:v>100.552000000101</c:v>
                </c:pt>
                <c:pt idx="18898">
                  <c:v>100.560000000101</c:v>
                </c:pt>
                <c:pt idx="18899">
                  <c:v>100.56800000010099</c:v>
                </c:pt>
                <c:pt idx="18900">
                  <c:v>100.576000000101</c:v>
                </c:pt>
                <c:pt idx="18901">
                  <c:v>100.584000000101</c:v>
                </c:pt>
                <c:pt idx="18902">
                  <c:v>100.59200000010101</c:v>
                </c:pt>
                <c:pt idx="18903">
                  <c:v>100.60000000010099</c:v>
                </c:pt>
                <c:pt idx="18904">
                  <c:v>100.608000000101</c:v>
                </c:pt>
                <c:pt idx="18905">
                  <c:v>100.616000000101</c:v>
                </c:pt>
                <c:pt idx="18906">
                  <c:v>100.62400000010099</c:v>
                </c:pt>
                <c:pt idx="18907">
                  <c:v>100.632000000101</c:v>
                </c:pt>
                <c:pt idx="18908">
                  <c:v>100.640000000101</c:v>
                </c:pt>
                <c:pt idx="18909">
                  <c:v>100.64800000010101</c:v>
                </c:pt>
                <c:pt idx="18910">
                  <c:v>100.656000000101</c:v>
                </c:pt>
                <c:pt idx="18911">
                  <c:v>100.66400000010101</c:v>
                </c:pt>
                <c:pt idx="18912">
                  <c:v>100.67200000010099</c:v>
                </c:pt>
                <c:pt idx="18913">
                  <c:v>100.68000000010099</c:v>
                </c:pt>
                <c:pt idx="18914">
                  <c:v>100.688000000101</c:v>
                </c:pt>
                <c:pt idx="18915">
                  <c:v>100.69600000010099</c:v>
                </c:pt>
                <c:pt idx="18916">
                  <c:v>100.704000000101</c:v>
                </c:pt>
                <c:pt idx="18917">
                  <c:v>100.712000000101</c:v>
                </c:pt>
                <c:pt idx="18918">
                  <c:v>100.72000000010101</c:v>
                </c:pt>
                <c:pt idx="18919">
                  <c:v>100.72800000010101</c:v>
                </c:pt>
                <c:pt idx="18920">
                  <c:v>100.736000000101</c:v>
                </c:pt>
                <c:pt idx="18921">
                  <c:v>100.744000000101</c:v>
                </c:pt>
                <c:pt idx="18922">
                  <c:v>100.75200000010099</c:v>
                </c:pt>
                <c:pt idx="18923">
                  <c:v>100.760000000101</c:v>
                </c:pt>
                <c:pt idx="18924">
                  <c:v>100.768000000101</c:v>
                </c:pt>
                <c:pt idx="18925">
                  <c:v>100.77600000010099</c:v>
                </c:pt>
                <c:pt idx="18926">
                  <c:v>100.784000000101</c:v>
                </c:pt>
                <c:pt idx="18927">
                  <c:v>100.792000000101</c:v>
                </c:pt>
                <c:pt idx="18928">
                  <c:v>100.80000000010101</c:v>
                </c:pt>
                <c:pt idx="18929">
                  <c:v>100.808000000101</c:v>
                </c:pt>
                <c:pt idx="18930">
                  <c:v>100.816000000101</c:v>
                </c:pt>
                <c:pt idx="18931">
                  <c:v>100.82400000010099</c:v>
                </c:pt>
                <c:pt idx="18932">
                  <c:v>100.83200000010099</c:v>
                </c:pt>
                <c:pt idx="18933">
                  <c:v>100.840000000101</c:v>
                </c:pt>
                <c:pt idx="18934">
                  <c:v>100.848000000101</c:v>
                </c:pt>
                <c:pt idx="18935">
                  <c:v>100.85600000010101</c:v>
                </c:pt>
                <c:pt idx="18936">
                  <c:v>100.864000000101</c:v>
                </c:pt>
                <c:pt idx="18937">
                  <c:v>100.87200000010101</c:v>
                </c:pt>
                <c:pt idx="18938">
                  <c:v>100.88000000010101</c:v>
                </c:pt>
                <c:pt idx="18939">
                  <c:v>100.88800000010099</c:v>
                </c:pt>
                <c:pt idx="18940">
                  <c:v>100.896000000101</c:v>
                </c:pt>
                <c:pt idx="18941">
                  <c:v>100.90400000010099</c:v>
                </c:pt>
                <c:pt idx="18942">
                  <c:v>100.912000000101</c:v>
                </c:pt>
                <c:pt idx="18943">
                  <c:v>100.920000000101</c:v>
                </c:pt>
                <c:pt idx="18944">
                  <c:v>100.92800000010101</c:v>
                </c:pt>
                <c:pt idx="18945">
                  <c:v>100.936000000101</c:v>
                </c:pt>
                <c:pt idx="18946">
                  <c:v>100.944000000101</c:v>
                </c:pt>
                <c:pt idx="18947">
                  <c:v>100.95200000010101</c:v>
                </c:pt>
                <c:pt idx="18948">
                  <c:v>100.96000000010099</c:v>
                </c:pt>
                <c:pt idx="18949">
                  <c:v>100.968000000101</c:v>
                </c:pt>
                <c:pt idx="18950">
                  <c:v>100.976000000101</c:v>
                </c:pt>
                <c:pt idx="18951">
                  <c:v>100.98400000010101</c:v>
                </c:pt>
                <c:pt idx="18952">
                  <c:v>100.992000000101</c:v>
                </c:pt>
                <c:pt idx="18953">
                  <c:v>101.000000000101</c:v>
                </c:pt>
                <c:pt idx="18954">
                  <c:v>101.00800000010101</c:v>
                </c:pt>
                <c:pt idx="18955">
                  <c:v>101.016000000101</c:v>
                </c:pt>
                <c:pt idx="18956">
                  <c:v>101.02400000010101</c:v>
                </c:pt>
                <c:pt idx="18957">
                  <c:v>101.03200000010099</c:v>
                </c:pt>
                <c:pt idx="18958">
                  <c:v>101.04000000010099</c:v>
                </c:pt>
                <c:pt idx="18959">
                  <c:v>101.048000000101</c:v>
                </c:pt>
                <c:pt idx="18960">
                  <c:v>101.05600000010099</c:v>
                </c:pt>
                <c:pt idx="18961">
                  <c:v>101.064000000101</c:v>
                </c:pt>
                <c:pt idx="18962">
                  <c:v>101.072000000101</c:v>
                </c:pt>
                <c:pt idx="18963">
                  <c:v>101.08000000010101</c:v>
                </c:pt>
                <c:pt idx="18964">
                  <c:v>101.088000000101</c:v>
                </c:pt>
                <c:pt idx="18965">
                  <c:v>101.096000000101</c:v>
                </c:pt>
                <c:pt idx="18966">
                  <c:v>101.104000000101</c:v>
                </c:pt>
                <c:pt idx="18967">
                  <c:v>101.11200000010099</c:v>
                </c:pt>
                <c:pt idx="18968">
                  <c:v>101.120000000101</c:v>
                </c:pt>
                <c:pt idx="18969">
                  <c:v>101.128000000101</c:v>
                </c:pt>
                <c:pt idx="18970">
                  <c:v>101.13600000010101</c:v>
                </c:pt>
                <c:pt idx="18971">
                  <c:v>101.144000000101</c:v>
                </c:pt>
                <c:pt idx="18972">
                  <c:v>101.152000000101</c:v>
                </c:pt>
                <c:pt idx="18973">
                  <c:v>101.16000000010101</c:v>
                </c:pt>
                <c:pt idx="18974">
                  <c:v>101.168000000101</c:v>
                </c:pt>
                <c:pt idx="18975">
                  <c:v>101.176000000101</c:v>
                </c:pt>
                <c:pt idx="18976">
                  <c:v>101.18400000010099</c:v>
                </c:pt>
                <c:pt idx="18977">
                  <c:v>101.192000000101</c:v>
                </c:pt>
                <c:pt idx="18978">
                  <c:v>101.200000000101</c:v>
                </c:pt>
                <c:pt idx="18979">
                  <c:v>101.20800000010099</c:v>
                </c:pt>
                <c:pt idx="18980">
                  <c:v>101.216000000101</c:v>
                </c:pt>
                <c:pt idx="18981">
                  <c:v>101.224000000101</c:v>
                </c:pt>
                <c:pt idx="18982">
                  <c:v>101.23200000010101</c:v>
                </c:pt>
                <c:pt idx="18983">
                  <c:v>101.24000000010101</c:v>
                </c:pt>
                <c:pt idx="18984">
                  <c:v>101.24800000010099</c:v>
                </c:pt>
                <c:pt idx="18985">
                  <c:v>101.256000000101</c:v>
                </c:pt>
                <c:pt idx="18986">
                  <c:v>101.26400000010099</c:v>
                </c:pt>
                <c:pt idx="18987">
                  <c:v>101.272000000101</c:v>
                </c:pt>
                <c:pt idx="18988">
                  <c:v>101.280000000101</c:v>
                </c:pt>
                <c:pt idx="18989">
                  <c:v>101.28800000010101</c:v>
                </c:pt>
                <c:pt idx="18990">
                  <c:v>101.296000000101</c:v>
                </c:pt>
                <c:pt idx="18991">
                  <c:v>101.304000000101</c:v>
                </c:pt>
                <c:pt idx="18992">
                  <c:v>101.31200000010101</c:v>
                </c:pt>
                <c:pt idx="18993">
                  <c:v>101.32000000010099</c:v>
                </c:pt>
                <c:pt idx="18994">
                  <c:v>101.328000000101</c:v>
                </c:pt>
                <c:pt idx="18995">
                  <c:v>101.336000000101</c:v>
                </c:pt>
                <c:pt idx="18996">
                  <c:v>101.344000000101</c:v>
                </c:pt>
                <c:pt idx="18997">
                  <c:v>101.352000000101</c:v>
                </c:pt>
                <c:pt idx="18998">
                  <c:v>101.360000000101</c:v>
                </c:pt>
                <c:pt idx="18999">
                  <c:v>101.36800000010101</c:v>
                </c:pt>
                <c:pt idx="19000">
                  <c:v>101.376000000101</c:v>
                </c:pt>
                <c:pt idx="19001">
                  <c:v>101.38400000010101</c:v>
                </c:pt>
                <c:pt idx="19002">
                  <c:v>101.39200000010099</c:v>
                </c:pt>
                <c:pt idx="19003">
                  <c:v>101.400000000101</c:v>
                </c:pt>
                <c:pt idx="19004">
                  <c:v>101.408000000101</c:v>
                </c:pt>
                <c:pt idx="19005">
                  <c:v>101.41600000010099</c:v>
                </c:pt>
                <c:pt idx="19006">
                  <c:v>101.424000000101</c:v>
                </c:pt>
                <c:pt idx="19007">
                  <c:v>101.432000000101</c:v>
                </c:pt>
                <c:pt idx="19008">
                  <c:v>101.44000000010101</c:v>
                </c:pt>
                <c:pt idx="19009">
                  <c:v>101.448000000101</c:v>
                </c:pt>
                <c:pt idx="19010">
                  <c:v>101.456000000101</c:v>
                </c:pt>
                <c:pt idx="19011">
                  <c:v>101.464000000101</c:v>
                </c:pt>
                <c:pt idx="19012">
                  <c:v>101.47200000010099</c:v>
                </c:pt>
                <c:pt idx="19013">
                  <c:v>101.480000000101</c:v>
                </c:pt>
                <c:pt idx="19014">
                  <c:v>101.488000000101</c:v>
                </c:pt>
                <c:pt idx="19015">
                  <c:v>101.49600000010101</c:v>
                </c:pt>
                <c:pt idx="19016">
                  <c:v>101.504000000102</c:v>
                </c:pt>
                <c:pt idx="19017">
                  <c:v>101.51200000010201</c:v>
                </c:pt>
                <c:pt idx="19018">
                  <c:v>101.520000000102</c:v>
                </c:pt>
                <c:pt idx="19019">
                  <c:v>101.528000000102</c:v>
                </c:pt>
                <c:pt idx="19020">
                  <c:v>101.53600000010201</c:v>
                </c:pt>
                <c:pt idx="19021">
                  <c:v>101.544000000102</c:v>
                </c:pt>
                <c:pt idx="19022">
                  <c:v>101.552000000102</c:v>
                </c:pt>
                <c:pt idx="19023">
                  <c:v>101.56000000010199</c:v>
                </c:pt>
                <c:pt idx="19024">
                  <c:v>101.56800000010199</c:v>
                </c:pt>
                <c:pt idx="19025">
                  <c:v>101.576000000102</c:v>
                </c:pt>
                <c:pt idx="19026">
                  <c:v>101.58400000010199</c:v>
                </c:pt>
                <c:pt idx="19027">
                  <c:v>101.592000000102</c:v>
                </c:pt>
                <c:pt idx="19028">
                  <c:v>101.600000000102</c:v>
                </c:pt>
                <c:pt idx="19029">
                  <c:v>101.60800000010201</c:v>
                </c:pt>
                <c:pt idx="19030">
                  <c:v>101.61600000010201</c:v>
                </c:pt>
                <c:pt idx="19031">
                  <c:v>101.624000000102</c:v>
                </c:pt>
                <c:pt idx="19032">
                  <c:v>101.632000000102</c:v>
                </c:pt>
                <c:pt idx="19033">
                  <c:v>101.64000000010199</c:v>
                </c:pt>
                <c:pt idx="19034">
                  <c:v>101.648000000102</c:v>
                </c:pt>
                <c:pt idx="19035">
                  <c:v>101.656000000102</c:v>
                </c:pt>
                <c:pt idx="19036">
                  <c:v>101.66400000010201</c:v>
                </c:pt>
                <c:pt idx="19037">
                  <c:v>101.672000000102</c:v>
                </c:pt>
                <c:pt idx="19038">
                  <c:v>101.680000000102</c:v>
                </c:pt>
                <c:pt idx="19039">
                  <c:v>101.68800000010201</c:v>
                </c:pt>
                <c:pt idx="19040">
                  <c:v>101.696000000102</c:v>
                </c:pt>
                <c:pt idx="19041">
                  <c:v>101.704000000102</c:v>
                </c:pt>
                <c:pt idx="19042">
                  <c:v>101.71200000010199</c:v>
                </c:pt>
                <c:pt idx="19043">
                  <c:v>101.720000000102</c:v>
                </c:pt>
                <c:pt idx="19044">
                  <c:v>101.728000000102</c:v>
                </c:pt>
                <c:pt idx="19045">
                  <c:v>101.736000000102</c:v>
                </c:pt>
                <c:pt idx="19046">
                  <c:v>101.74400000010201</c:v>
                </c:pt>
                <c:pt idx="19047">
                  <c:v>101.752000000102</c:v>
                </c:pt>
                <c:pt idx="19048">
                  <c:v>101.76000000010201</c:v>
                </c:pt>
                <c:pt idx="19049">
                  <c:v>101.76800000010201</c:v>
                </c:pt>
                <c:pt idx="19050">
                  <c:v>101.77600000010199</c:v>
                </c:pt>
                <c:pt idx="19051">
                  <c:v>101.784000000102</c:v>
                </c:pt>
                <c:pt idx="19052">
                  <c:v>101.79200000010199</c:v>
                </c:pt>
                <c:pt idx="19053">
                  <c:v>101.800000000102</c:v>
                </c:pt>
                <c:pt idx="19054">
                  <c:v>101.808000000102</c:v>
                </c:pt>
                <c:pt idx="19055">
                  <c:v>101.81600000010201</c:v>
                </c:pt>
                <c:pt idx="19056">
                  <c:v>101.824000000102</c:v>
                </c:pt>
                <c:pt idx="19057">
                  <c:v>101.832000000102</c:v>
                </c:pt>
                <c:pt idx="19058">
                  <c:v>101.84000000010199</c:v>
                </c:pt>
                <c:pt idx="19059">
                  <c:v>101.84800000010199</c:v>
                </c:pt>
                <c:pt idx="19060">
                  <c:v>101.856000000102</c:v>
                </c:pt>
                <c:pt idx="19061">
                  <c:v>101.864000000102</c:v>
                </c:pt>
                <c:pt idx="19062">
                  <c:v>101.87200000010201</c:v>
                </c:pt>
                <c:pt idx="19063">
                  <c:v>101.880000000102</c:v>
                </c:pt>
                <c:pt idx="19064">
                  <c:v>101.888000000102</c:v>
                </c:pt>
                <c:pt idx="19065">
                  <c:v>101.89600000010201</c:v>
                </c:pt>
                <c:pt idx="19066">
                  <c:v>101.904000000102</c:v>
                </c:pt>
                <c:pt idx="19067">
                  <c:v>101.912000000102</c:v>
                </c:pt>
                <c:pt idx="19068">
                  <c:v>101.92000000010199</c:v>
                </c:pt>
                <c:pt idx="19069">
                  <c:v>101.928000000102</c:v>
                </c:pt>
                <c:pt idx="19070">
                  <c:v>101.936000000102</c:v>
                </c:pt>
                <c:pt idx="19071">
                  <c:v>101.94400000010199</c:v>
                </c:pt>
                <c:pt idx="19072">
                  <c:v>101.952000000102</c:v>
                </c:pt>
                <c:pt idx="19073">
                  <c:v>101.960000000102</c:v>
                </c:pt>
                <c:pt idx="19074">
                  <c:v>101.96800000010201</c:v>
                </c:pt>
                <c:pt idx="19075">
                  <c:v>101.976000000102</c:v>
                </c:pt>
                <c:pt idx="19076">
                  <c:v>101.98400000010199</c:v>
                </c:pt>
                <c:pt idx="19077">
                  <c:v>101.992000000102</c:v>
                </c:pt>
                <c:pt idx="19078">
                  <c:v>102.00000000010199</c:v>
                </c:pt>
                <c:pt idx="19079">
                  <c:v>102.008000000102</c:v>
                </c:pt>
                <c:pt idx="19080">
                  <c:v>102.016000000102</c:v>
                </c:pt>
                <c:pt idx="19081">
                  <c:v>102.02400000010201</c:v>
                </c:pt>
                <c:pt idx="19082">
                  <c:v>102.032000000102</c:v>
                </c:pt>
                <c:pt idx="19083">
                  <c:v>102.040000000102</c:v>
                </c:pt>
                <c:pt idx="19084">
                  <c:v>102.04800000010201</c:v>
                </c:pt>
                <c:pt idx="19085">
                  <c:v>102.05600000010199</c:v>
                </c:pt>
                <c:pt idx="19086">
                  <c:v>102.064000000102</c:v>
                </c:pt>
                <c:pt idx="19087">
                  <c:v>102.07200000010199</c:v>
                </c:pt>
                <c:pt idx="19088">
                  <c:v>102.080000000102</c:v>
                </c:pt>
                <c:pt idx="19089">
                  <c:v>102.088000000102</c:v>
                </c:pt>
                <c:pt idx="19090">
                  <c:v>102.09600000010199</c:v>
                </c:pt>
                <c:pt idx="19091">
                  <c:v>102.104000000102</c:v>
                </c:pt>
                <c:pt idx="19092">
                  <c:v>102.112000000102</c:v>
                </c:pt>
                <c:pt idx="19093">
                  <c:v>102.12000000010201</c:v>
                </c:pt>
                <c:pt idx="19094">
                  <c:v>102.12800000010199</c:v>
                </c:pt>
                <c:pt idx="19095">
                  <c:v>102.136000000102</c:v>
                </c:pt>
                <c:pt idx="19096">
                  <c:v>102.144000000102</c:v>
                </c:pt>
                <c:pt idx="19097">
                  <c:v>102.15200000010199</c:v>
                </c:pt>
                <c:pt idx="19098">
                  <c:v>102.160000000102</c:v>
                </c:pt>
                <c:pt idx="19099">
                  <c:v>102.168000000102</c:v>
                </c:pt>
                <c:pt idx="19100">
                  <c:v>102.17600000010201</c:v>
                </c:pt>
                <c:pt idx="19101">
                  <c:v>102.184000000102</c:v>
                </c:pt>
                <c:pt idx="19102">
                  <c:v>102.19200000010201</c:v>
                </c:pt>
                <c:pt idx="19103">
                  <c:v>102.20000000010199</c:v>
                </c:pt>
                <c:pt idx="19104">
                  <c:v>102.20800000010199</c:v>
                </c:pt>
                <c:pt idx="19105">
                  <c:v>102.216000000102</c:v>
                </c:pt>
                <c:pt idx="19106">
                  <c:v>102.224000000102</c:v>
                </c:pt>
                <c:pt idx="19107">
                  <c:v>102.232000000102</c:v>
                </c:pt>
                <c:pt idx="19108">
                  <c:v>102.240000000102</c:v>
                </c:pt>
                <c:pt idx="19109">
                  <c:v>102.248000000102</c:v>
                </c:pt>
                <c:pt idx="19110">
                  <c:v>102.25600000010201</c:v>
                </c:pt>
                <c:pt idx="19111">
                  <c:v>102.264000000102</c:v>
                </c:pt>
                <c:pt idx="19112">
                  <c:v>102.272000000102</c:v>
                </c:pt>
                <c:pt idx="19113">
                  <c:v>102.28000000010199</c:v>
                </c:pt>
                <c:pt idx="19114">
                  <c:v>102.288000000102</c:v>
                </c:pt>
                <c:pt idx="19115">
                  <c:v>102.296000000102</c:v>
                </c:pt>
                <c:pt idx="19116">
                  <c:v>102.30400000010199</c:v>
                </c:pt>
                <c:pt idx="19117">
                  <c:v>102.312000000102</c:v>
                </c:pt>
                <c:pt idx="19118">
                  <c:v>102.320000000102</c:v>
                </c:pt>
                <c:pt idx="19119">
                  <c:v>102.32800000010201</c:v>
                </c:pt>
                <c:pt idx="19120">
                  <c:v>102.336000000102</c:v>
                </c:pt>
                <c:pt idx="19121">
                  <c:v>102.344000000102</c:v>
                </c:pt>
                <c:pt idx="19122">
                  <c:v>102.352000000102</c:v>
                </c:pt>
                <c:pt idx="19123">
                  <c:v>102.36000000010199</c:v>
                </c:pt>
                <c:pt idx="19124">
                  <c:v>102.368000000102</c:v>
                </c:pt>
                <c:pt idx="19125">
                  <c:v>102.376000000102</c:v>
                </c:pt>
                <c:pt idx="19126">
                  <c:v>102.38400000010201</c:v>
                </c:pt>
                <c:pt idx="19127">
                  <c:v>102.392000000102</c:v>
                </c:pt>
                <c:pt idx="19128">
                  <c:v>102.40000000010201</c:v>
                </c:pt>
                <c:pt idx="19129">
                  <c:v>102.40800000010201</c:v>
                </c:pt>
                <c:pt idx="19130">
                  <c:v>102.41600000010199</c:v>
                </c:pt>
                <c:pt idx="19131">
                  <c:v>102.424000000102</c:v>
                </c:pt>
                <c:pt idx="19132">
                  <c:v>102.43200000010199</c:v>
                </c:pt>
                <c:pt idx="19133">
                  <c:v>102.440000000102</c:v>
                </c:pt>
                <c:pt idx="19134">
                  <c:v>102.448000000102</c:v>
                </c:pt>
                <c:pt idx="19135">
                  <c:v>102.45600000010199</c:v>
                </c:pt>
                <c:pt idx="19136">
                  <c:v>102.464000000102</c:v>
                </c:pt>
                <c:pt idx="19137">
                  <c:v>102.472000000102</c:v>
                </c:pt>
                <c:pt idx="19138">
                  <c:v>102.48000000010201</c:v>
                </c:pt>
                <c:pt idx="19139">
                  <c:v>102.48800000010199</c:v>
                </c:pt>
                <c:pt idx="19140">
                  <c:v>102.496000000102</c:v>
                </c:pt>
                <c:pt idx="19141">
                  <c:v>102.50400000010301</c:v>
                </c:pt>
                <c:pt idx="19142">
                  <c:v>102.512000000103</c:v>
                </c:pt>
                <c:pt idx="19143">
                  <c:v>102.520000000103</c:v>
                </c:pt>
                <c:pt idx="19144">
                  <c:v>102.52800000010299</c:v>
                </c:pt>
                <c:pt idx="19145">
                  <c:v>102.536000000103</c:v>
                </c:pt>
                <c:pt idx="19146">
                  <c:v>102.544000000103</c:v>
                </c:pt>
                <c:pt idx="19147">
                  <c:v>102.55200000010301</c:v>
                </c:pt>
                <c:pt idx="19148">
                  <c:v>102.560000000103</c:v>
                </c:pt>
                <c:pt idx="19149">
                  <c:v>102.568000000103</c:v>
                </c:pt>
                <c:pt idx="19150">
                  <c:v>102.57600000010301</c:v>
                </c:pt>
                <c:pt idx="19151">
                  <c:v>102.58400000010299</c:v>
                </c:pt>
                <c:pt idx="19152">
                  <c:v>102.592000000103</c:v>
                </c:pt>
                <c:pt idx="19153">
                  <c:v>102.60000000010299</c:v>
                </c:pt>
                <c:pt idx="19154">
                  <c:v>102.608000000103</c:v>
                </c:pt>
                <c:pt idx="19155">
                  <c:v>102.616000000103</c:v>
                </c:pt>
                <c:pt idx="19156">
                  <c:v>102.624000000103</c:v>
                </c:pt>
                <c:pt idx="19157">
                  <c:v>102.63200000010301</c:v>
                </c:pt>
                <c:pt idx="19158">
                  <c:v>102.640000000103</c:v>
                </c:pt>
                <c:pt idx="19159">
                  <c:v>102.64800000010301</c:v>
                </c:pt>
                <c:pt idx="19160">
                  <c:v>102.65600000010299</c:v>
                </c:pt>
                <c:pt idx="19161">
                  <c:v>102.664000000103</c:v>
                </c:pt>
                <c:pt idx="19162">
                  <c:v>102.672000000103</c:v>
                </c:pt>
                <c:pt idx="19163">
                  <c:v>102.68000000010299</c:v>
                </c:pt>
                <c:pt idx="19164">
                  <c:v>102.688000000103</c:v>
                </c:pt>
                <c:pt idx="19165">
                  <c:v>102.696000000103</c:v>
                </c:pt>
                <c:pt idx="19166">
                  <c:v>102.70400000010301</c:v>
                </c:pt>
                <c:pt idx="19167">
                  <c:v>102.712000000103</c:v>
                </c:pt>
                <c:pt idx="19168">
                  <c:v>102.72000000010301</c:v>
                </c:pt>
                <c:pt idx="19169">
                  <c:v>102.72800000010299</c:v>
                </c:pt>
                <c:pt idx="19170">
                  <c:v>102.73600000010299</c:v>
                </c:pt>
                <c:pt idx="19171">
                  <c:v>102.744000000103</c:v>
                </c:pt>
                <c:pt idx="19172">
                  <c:v>102.752000000103</c:v>
                </c:pt>
                <c:pt idx="19173">
                  <c:v>102.76000000010301</c:v>
                </c:pt>
                <c:pt idx="19174">
                  <c:v>102.768000000103</c:v>
                </c:pt>
                <c:pt idx="19175">
                  <c:v>102.776000000103</c:v>
                </c:pt>
                <c:pt idx="19176">
                  <c:v>102.78400000010301</c:v>
                </c:pt>
                <c:pt idx="19177">
                  <c:v>102.792000000103</c:v>
                </c:pt>
                <c:pt idx="19178">
                  <c:v>102.800000000103</c:v>
                </c:pt>
                <c:pt idx="19179">
                  <c:v>102.80800000010299</c:v>
                </c:pt>
                <c:pt idx="19180">
                  <c:v>102.816000000103</c:v>
                </c:pt>
                <c:pt idx="19181">
                  <c:v>102.824000000103</c:v>
                </c:pt>
                <c:pt idx="19182">
                  <c:v>102.83200000010299</c:v>
                </c:pt>
                <c:pt idx="19183">
                  <c:v>102.840000000103</c:v>
                </c:pt>
                <c:pt idx="19184">
                  <c:v>102.848000000103</c:v>
                </c:pt>
                <c:pt idx="19185">
                  <c:v>102.85600000010301</c:v>
                </c:pt>
                <c:pt idx="19186">
                  <c:v>102.864000000103</c:v>
                </c:pt>
                <c:pt idx="19187">
                  <c:v>102.872000000103</c:v>
                </c:pt>
                <c:pt idx="19188">
                  <c:v>102.880000000103</c:v>
                </c:pt>
                <c:pt idx="19189">
                  <c:v>102.88800000010299</c:v>
                </c:pt>
                <c:pt idx="19190">
                  <c:v>102.896000000103</c:v>
                </c:pt>
                <c:pt idx="19191">
                  <c:v>102.904000000103</c:v>
                </c:pt>
                <c:pt idx="19192">
                  <c:v>102.91200000010301</c:v>
                </c:pt>
                <c:pt idx="19193">
                  <c:v>102.920000000103</c:v>
                </c:pt>
                <c:pt idx="19194">
                  <c:v>102.92800000010301</c:v>
                </c:pt>
                <c:pt idx="19195">
                  <c:v>102.93600000010301</c:v>
                </c:pt>
                <c:pt idx="19196">
                  <c:v>102.94400000010299</c:v>
                </c:pt>
                <c:pt idx="19197">
                  <c:v>102.952000000103</c:v>
                </c:pt>
                <c:pt idx="19198">
                  <c:v>102.96000000010299</c:v>
                </c:pt>
                <c:pt idx="19199">
                  <c:v>102.968000000103</c:v>
                </c:pt>
                <c:pt idx="19200">
                  <c:v>102.976000000103</c:v>
                </c:pt>
                <c:pt idx="19201">
                  <c:v>102.98400000010299</c:v>
                </c:pt>
                <c:pt idx="19202">
                  <c:v>102.992000000103</c:v>
                </c:pt>
                <c:pt idx="19203">
                  <c:v>103.000000000103</c:v>
                </c:pt>
                <c:pt idx="19204">
                  <c:v>103.00800000010301</c:v>
                </c:pt>
                <c:pt idx="19205">
                  <c:v>103.01600000010299</c:v>
                </c:pt>
                <c:pt idx="19206">
                  <c:v>103.024000000103</c:v>
                </c:pt>
                <c:pt idx="19207">
                  <c:v>103.032000000103</c:v>
                </c:pt>
                <c:pt idx="19208">
                  <c:v>103.04000000010299</c:v>
                </c:pt>
                <c:pt idx="19209">
                  <c:v>103.048000000103</c:v>
                </c:pt>
                <c:pt idx="19210">
                  <c:v>103.056000000103</c:v>
                </c:pt>
                <c:pt idx="19211">
                  <c:v>103.06400000010301</c:v>
                </c:pt>
                <c:pt idx="19212">
                  <c:v>103.072000000103</c:v>
                </c:pt>
                <c:pt idx="19213">
                  <c:v>103.08000000010301</c:v>
                </c:pt>
                <c:pt idx="19214">
                  <c:v>103.08800000010299</c:v>
                </c:pt>
                <c:pt idx="19215">
                  <c:v>103.09600000010299</c:v>
                </c:pt>
                <c:pt idx="19216">
                  <c:v>103.104000000103</c:v>
                </c:pt>
                <c:pt idx="19217">
                  <c:v>103.112000000103</c:v>
                </c:pt>
                <c:pt idx="19218">
                  <c:v>103.120000000103</c:v>
                </c:pt>
                <c:pt idx="19219">
                  <c:v>103.128000000103</c:v>
                </c:pt>
                <c:pt idx="19220">
                  <c:v>103.13600000010301</c:v>
                </c:pt>
                <c:pt idx="19221">
                  <c:v>103.14400000010301</c:v>
                </c:pt>
                <c:pt idx="19222">
                  <c:v>103.152000000103</c:v>
                </c:pt>
                <c:pt idx="19223">
                  <c:v>103.160000000103</c:v>
                </c:pt>
                <c:pt idx="19224">
                  <c:v>103.16800000010299</c:v>
                </c:pt>
                <c:pt idx="19225">
                  <c:v>103.176000000103</c:v>
                </c:pt>
                <c:pt idx="19226">
                  <c:v>103.184000000103</c:v>
                </c:pt>
                <c:pt idx="19227">
                  <c:v>103.19200000010301</c:v>
                </c:pt>
                <c:pt idx="19228">
                  <c:v>103.200000000103</c:v>
                </c:pt>
                <c:pt idx="19229">
                  <c:v>103.208000000103</c:v>
                </c:pt>
                <c:pt idx="19230">
                  <c:v>103.21600000010301</c:v>
                </c:pt>
                <c:pt idx="19231">
                  <c:v>103.224000000103</c:v>
                </c:pt>
                <c:pt idx="19232">
                  <c:v>103.232000000103</c:v>
                </c:pt>
                <c:pt idx="19233">
                  <c:v>103.240000000103</c:v>
                </c:pt>
                <c:pt idx="19234">
                  <c:v>103.24800000010299</c:v>
                </c:pt>
                <c:pt idx="19235">
                  <c:v>103.256000000103</c:v>
                </c:pt>
                <c:pt idx="19236">
                  <c:v>103.264000000103</c:v>
                </c:pt>
                <c:pt idx="19237">
                  <c:v>103.27200000010301</c:v>
                </c:pt>
                <c:pt idx="19238">
                  <c:v>103.280000000103</c:v>
                </c:pt>
                <c:pt idx="19239">
                  <c:v>103.28800000010301</c:v>
                </c:pt>
                <c:pt idx="19240">
                  <c:v>103.29600000010301</c:v>
                </c:pt>
                <c:pt idx="19241">
                  <c:v>103.30400000010299</c:v>
                </c:pt>
                <c:pt idx="19242">
                  <c:v>103.312000000103</c:v>
                </c:pt>
                <c:pt idx="19243">
                  <c:v>103.32000000010299</c:v>
                </c:pt>
                <c:pt idx="19244">
                  <c:v>103.328000000103</c:v>
                </c:pt>
                <c:pt idx="19245">
                  <c:v>103.336000000103</c:v>
                </c:pt>
                <c:pt idx="19246">
                  <c:v>103.34400000010301</c:v>
                </c:pt>
                <c:pt idx="19247">
                  <c:v>103.352000000103</c:v>
                </c:pt>
                <c:pt idx="19248">
                  <c:v>103.360000000103</c:v>
                </c:pt>
                <c:pt idx="19249">
                  <c:v>103.36800000010301</c:v>
                </c:pt>
                <c:pt idx="19250">
                  <c:v>103.37600000010299</c:v>
                </c:pt>
                <c:pt idx="19251">
                  <c:v>103.384000000103</c:v>
                </c:pt>
                <c:pt idx="19252">
                  <c:v>103.392000000103</c:v>
                </c:pt>
                <c:pt idx="19253">
                  <c:v>103.40000000010301</c:v>
                </c:pt>
                <c:pt idx="19254">
                  <c:v>103.408000000103</c:v>
                </c:pt>
                <c:pt idx="19255">
                  <c:v>103.416000000103</c:v>
                </c:pt>
                <c:pt idx="19256">
                  <c:v>103.42400000010301</c:v>
                </c:pt>
                <c:pt idx="19257">
                  <c:v>103.432000000103</c:v>
                </c:pt>
                <c:pt idx="19258">
                  <c:v>103.440000000103</c:v>
                </c:pt>
                <c:pt idx="19259">
                  <c:v>103.44800000010299</c:v>
                </c:pt>
                <c:pt idx="19260">
                  <c:v>103.45600000010299</c:v>
                </c:pt>
                <c:pt idx="19261">
                  <c:v>103.464000000103</c:v>
                </c:pt>
                <c:pt idx="19262">
                  <c:v>103.47200000010299</c:v>
                </c:pt>
                <c:pt idx="19263">
                  <c:v>103.480000000103</c:v>
                </c:pt>
                <c:pt idx="19264">
                  <c:v>103.488000000103</c:v>
                </c:pt>
                <c:pt idx="19265">
                  <c:v>103.49600000010301</c:v>
                </c:pt>
                <c:pt idx="19266">
                  <c:v>103.504000000104</c:v>
                </c:pt>
                <c:pt idx="19267">
                  <c:v>103.51200000010401</c:v>
                </c:pt>
                <c:pt idx="19268">
                  <c:v>103.52000000010401</c:v>
                </c:pt>
                <c:pt idx="19269">
                  <c:v>103.528000000104</c:v>
                </c:pt>
                <c:pt idx="19270">
                  <c:v>103.536000000104</c:v>
                </c:pt>
                <c:pt idx="19271">
                  <c:v>103.54400000010399</c:v>
                </c:pt>
                <c:pt idx="19272">
                  <c:v>103.552000000104</c:v>
                </c:pt>
                <c:pt idx="19273">
                  <c:v>103.560000000104</c:v>
                </c:pt>
                <c:pt idx="19274">
                  <c:v>103.56800000010399</c:v>
                </c:pt>
                <c:pt idx="19275">
                  <c:v>103.576000000104</c:v>
                </c:pt>
                <c:pt idx="19276">
                  <c:v>103.584000000104</c:v>
                </c:pt>
                <c:pt idx="19277">
                  <c:v>103.59200000010401</c:v>
                </c:pt>
                <c:pt idx="19278">
                  <c:v>103.600000000104</c:v>
                </c:pt>
                <c:pt idx="19279">
                  <c:v>103.608000000104</c:v>
                </c:pt>
                <c:pt idx="19280">
                  <c:v>103.61600000010399</c:v>
                </c:pt>
                <c:pt idx="19281">
                  <c:v>103.62400000010399</c:v>
                </c:pt>
                <c:pt idx="19282">
                  <c:v>103.632000000104</c:v>
                </c:pt>
                <c:pt idx="19283">
                  <c:v>103.640000000104</c:v>
                </c:pt>
                <c:pt idx="19284">
                  <c:v>103.64800000010401</c:v>
                </c:pt>
                <c:pt idx="19285">
                  <c:v>103.656000000104</c:v>
                </c:pt>
                <c:pt idx="19286">
                  <c:v>103.66400000010401</c:v>
                </c:pt>
                <c:pt idx="19287">
                  <c:v>103.67200000010401</c:v>
                </c:pt>
                <c:pt idx="19288">
                  <c:v>103.68000000010399</c:v>
                </c:pt>
                <c:pt idx="19289">
                  <c:v>103.688000000104</c:v>
                </c:pt>
                <c:pt idx="19290">
                  <c:v>103.69600000010399</c:v>
                </c:pt>
                <c:pt idx="19291">
                  <c:v>103.704000000104</c:v>
                </c:pt>
                <c:pt idx="19292">
                  <c:v>103.712000000104</c:v>
                </c:pt>
                <c:pt idx="19293">
                  <c:v>103.72000000010401</c:v>
                </c:pt>
                <c:pt idx="19294">
                  <c:v>103.728000000104</c:v>
                </c:pt>
                <c:pt idx="19295">
                  <c:v>103.736000000104</c:v>
                </c:pt>
                <c:pt idx="19296">
                  <c:v>103.74400000010401</c:v>
                </c:pt>
                <c:pt idx="19297">
                  <c:v>103.75200000010399</c:v>
                </c:pt>
                <c:pt idx="19298">
                  <c:v>103.760000000104</c:v>
                </c:pt>
                <c:pt idx="19299">
                  <c:v>103.768000000104</c:v>
                </c:pt>
                <c:pt idx="19300">
                  <c:v>103.77600000010399</c:v>
                </c:pt>
                <c:pt idx="19301">
                  <c:v>103.784000000104</c:v>
                </c:pt>
                <c:pt idx="19302">
                  <c:v>103.792000000104</c:v>
                </c:pt>
                <c:pt idx="19303">
                  <c:v>103.80000000010401</c:v>
                </c:pt>
                <c:pt idx="19304">
                  <c:v>103.808000000104</c:v>
                </c:pt>
                <c:pt idx="19305">
                  <c:v>103.81600000010401</c:v>
                </c:pt>
                <c:pt idx="19306">
                  <c:v>103.82400000010399</c:v>
                </c:pt>
                <c:pt idx="19307">
                  <c:v>103.83200000010399</c:v>
                </c:pt>
                <c:pt idx="19308">
                  <c:v>103.840000000104</c:v>
                </c:pt>
                <c:pt idx="19309">
                  <c:v>103.84800000010399</c:v>
                </c:pt>
                <c:pt idx="19310">
                  <c:v>103.856000000104</c:v>
                </c:pt>
                <c:pt idx="19311">
                  <c:v>103.864000000104</c:v>
                </c:pt>
                <c:pt idx="19312">
                  <c:v>103.87200000010401</c:v>
                </c:pt>
                <c:pt idx="19313">
                  <c:v>103.880000000104</c:v>
                </c:pt>
                <c:pt idx="19314">
                  <c:v>103.888000000104</c:v>
                </c:pt>
                <c:pt idx="19315">
                  <c:v>103.896000000104</c:v>
                </c:pt>
                <c:pt idx="19316">
                  <c:v>103.90400000010399</c:v>
                </c:pt>
                <c:pt idx="19317">
                  <c:v>103.912000000104</c:v>
                </c:pt>
                <c:pt idx="19318">
                  <c:v>103.920000000104</c:v>
                </c:pt>
                <c:pt idx="19319">
                  <c:v>103.92800000010401</c:v>
                </c:pt>
                <c:pt idx="19320">
                  <c:v>103.936000000104</c:v>
                </c:pt>
                <c:pt idx="19321">
                  <c:v>103.944000000104</c:v>
                </c:pt>
                <c:pt idx="19322">
                  <c:v>103.95200000010401</c:v>
                </c:pt>
                <c:pt idx="19323">
                  <c:v>103.960000000104</c:v>
                </c:pt>
                <c:pt idx="19324">
                  <c:v>103.968000000104</c:v>
                </c:pt>
                <c:pt idx="19325">
                  <c:v>103.97600000010399</c:v>
                </c:pt>
                <c:pt idx="19326">
                  <c:v>103.98400000010399</c:v>
                </c:pt>
                <c:pt idx="19327">
                  <c:v>103.992000000104</c:v>
                </c:pt>
                <c:pt idx="19328">
                  <c:v>104.000000000104</c:v>
                </c:pt>
                <c:pt idx="19329">
                  <c:v>104.008000000104</c:v>
                </c:pt>
                <c:pt idx="19330">
                  <c:v>104.016000000104</c:v>
                </c:pt>
                <c:pt idx="19331">
                  <c:v>104.02400000010401</c:v>
                </c:pt>
                <c:pt idx="19332">
                  <c:v>104.03200000010401</c:v>
                </c:pt>
                <c:pt idx="19333">
                  <c:v>104.04000000010399</c:v>
                </c:pt>
                <c:pt idx="19334">
                  <c:v>104.048000000104</c:v>
                </c:pt>
                <c:pt idx="19335">
                  <c:v>104.05600000010399</c:v>
                </c:pt>
                <c:pt idx="19336">
                  <c:v>104.064000000104</c:v>
                </c:pt>
                <c:pt idx="19337">
                  <c:v>104.072000000104</c:v>
                </c:pt>
                <c:pt idx="19338">
                  <c:v>104.08000000010401</c:v>
                </c:pt>
                <c:pt idx="19339">
                  <c:v>104.088000000104</c:v>
                </c:pt>
                <c:pt idx="19340">
                  <c:v>104.096000000104</c:v>
                </c:pt>
                <c:pt idx="19341">
                  <c:v>104.10400000010401</c:v>
                </c:pt>
                <c:pt idx="19342">
                  <c:v>104.11200000010399</c:v>
                </c:pt>
                <c:pt idx="19343">
                  <c:v>104.120000000104</c:v>
                </c:pt>
                <c:pt idx="19344">
                  <c:v>104.128000000104</c:v>
                </c:pt>
                <c:pt idx="19345">
                  <c:v>104.136000000104</c:v>
                </c:pt>
                <c:pt idx="19346">
                  <c:v>104.144000000104</c:v>
                </c:pt>
                <c:pt idx="19347">
                  <c:v>104.152000000104</c:v>
                </c:pt>
                <c:pt idx="19348">
                  <c:v>104.16000000010401</c:v>
                </c:pt>
                <c:pt idx="19349">
                  <c:v>104.168000000104</c:v>
                </c:pt>
                <c:pt idx="19350">
                  <c:v>104.17600000010401</c:v>
                </c:pt>
                <c:pt idx="19351">
                  <c:v>104.18400000010399</c:v>
                </c:pt>
                <c:pt idx="19352">
                  <c:v>104.19200000010399</c:v>
                </c:pt>
                <c:pt idx="19353">
                  <c:v>104.200000000104</c:v>
                </c:pt>
                <c:pt idx="19354">
                  <c:v>104.20800000010399</c:v>
                </c:pt>
                <c:pt idx="19355">
                  <c:v>104.216000000104</c:v>
                </c:pt>
                <c:pt idx="19356">
                  <c:v>104.224000000104</c:v>
                </c:pt>
                <c:pt idx="19357">
                  <c:v>104.23200000010401</c:v>
                </c:pt>
                <c:pt idx="19358">
                  <c:v>104.240000000104</c:v>
                </c:pt>
                <c:pt idx="19359">
                  <c:v>104.248000000104</c:v>
                </c:pt>
                <c:pt idx="19360">
                  <c:v>104.256000000104</c:v>
                </c:pt>
                <c:pt idx="19361">
                  <c:v>104.26400000010399</c:v>
                </c:pt>
                <c:pt idx="19362">
                  <c:v>104.272000000104</c:v>
                </c:pt>
                <c:pt idx="19363">
                  <c:v>104.280000000104</c:v>
                </c:pt>
                <c:pt idx="19364">
                  <c:v>104.28800000010401</c:v>
                </c:pt>
                <c:pt idx="19365">
                  <c:v>104.296000000104</c:v>
                </c:pt>
                <c:pt idx="19366">
                  <c:v>104.304000000104</c:v>
                </c:pt>
                <c:pt idx="19367">
                  <c:v>104.31200000010401</c:v>
                </c:pt>
                <c:pt idx="19368">
                  <c:v>104.320000000104</c:v>
                </c:pt>
                <c:pt idx="19369">
                  <c:v>104.328000000104</c:v>
                </c:pt>
                <c:pt idx="19370">
                  <c:v>104.33600000010399</c:v>
                </c:pt>
                <c:pt idx="19371">
                  <c:v>104.344000000104</c:v>
                </c:pt>
                <c:pt idx="19372">
                  <c:v>104.352000000104</c:v>
                </c:pt>
                <c:pt idx="19373">
                  <c:v>104.36000000010399</c:v>
                </c:pt>
                <c:pt idx="19374">
                  <c:v>104.368000000104</c:v>
                </c:pt>
                <c:pt idx="19375">
                  <c:v>104.376000000104</c:v>
                </c:pt>
                <c:pt idx="19376">
                  <c:v>104.38400000010401</c:v>
                </c:pt>
                <c:pt idx="19377">
                  <c:v>104.39200000010401</c:v>
                </c:pt>
                <c:pt idx="19378">
                  <c:v>104.400000000104</c:v>
                </c:pt>
                <c:pt idx="19379">
                  <c:v>104.408000000104</c:v>
                </c:pt>
                <c:pt idx="19380">
                  <c:v>104.41600000010399</c:v>
                </c:pt>
                <c:pt idx="19381">
                  <c:v>104.424000000104</c:v>
                </c:pt>
                <c:pt idx="19382">
                  <c:v>104.432000000104</c:v>
                </c:pt>
                <c:pt idx="19383">
                  <c:v>104.44000000010401</c:v>
                </c:pt>
                <c:pt idx="19384">
                  <c:v>104.448000000104</c:v>
                </c:pt>
                <c:pt idx="19385">
                  <c:v>104.456000000104</c:v>
                </c:pt>
                <c:pt idx="19386">
                  <c:v>104.46400000010401</c:v>
                </c:pt>
                <c:pt idx="19387">
                  <c:v>104.47200000010399</c:v>
                </c:pt>
                <c:pt idx="19388">
                  <c:v>104.480000000104</c:v>
                </c:pt>
                <c:pt idx="19389">
                  <c:v>104.48800000010399</c:v>
                </c:pt>
                <c:pt idx="19390">
                  <c:v>104.496000000104</c:v>
                </c:pt>
                <c:pt idx="19391">
                  <c:v>104.50400000010499</c:v>
                </c:pt>
                <c:pt idx="19392">
                  <c:v>104.51200000010499</c:v>
                </c:pt>
                <c:pt idx="19393">
                  <c:v>104.520000000105</c:v>
                </c:pt>
                <c:pt idx="19394">
                  <c:v>104.528000000105</c:v>
                </c:pt>
                <c:pt idx="19395">
                  <c:v>104.53600000010501</c:v>
                </c:pt>
                <c:pt idx="19396">
                  <c:v>104.544000000105</c:v>
                </c:pt>
                <c:pt idx="19397">
                  <c:v>104.55200000010501</c:v>
                </c:pt>
                <c:pt idx="19398">
                  <c:v>104.56000000010501</c:v>
                </c:pt>
                <c:pt idx="19399">
                  <c:v>104.56800000010499</c:v>
                </c:pt>
                <c:pt idx="19400">
                  <c:v>104.576000000105</c:v>
                </c:pt>
                <c:pt idx="19401">
                  <c:v>104.58400000010499</c:v>
                </c:pt>
                <c:pt idx="19402">
                  <c:v>104.592000000105</c:v>
                </c:pt>
                <c:pt idx="19403">
                  <c:v>104.600000000105</c:v>
                </c:pt>
                <c:pt idx="19404">
                  <c:v>104.60800000010501</c:v>
                </c:pt>
                <c:pt idx="19405">
                  <c:v>104.616000000105</c:v>
                </c:pt>
                <c:pt idx="19406">
                  <c:v>104.624000000105</c:v>
                </c:pt>
                <c:pt idx="19407">
                  <c:v>104.63200000010501</c:v>
                </c:pt>
                <c:pt idx="19408">
                  <c:v>104.64000000010499</c:v>
                </c:pt>
                <c:pt idx="19409">
                  <c:v>104.648000000105</c:v>
                </c:pt>
                <c:pt idx="19410">
                  <c:v>104.656000000105</c:v>
                </c:pt>
                <c:pt idx="19411">
                  <c:v>104.66400000010501</c:v>
                </c:pt>
                <c:pt idx="19412">
                  <c:v>104.672000000105</c:v>
                </c:pt>
                <c:pt idx="19413">
                  <c:v>104.680000000105</c:v>
                </c:pt>
                <c:pt idx="19414">
                  <c:v>104.68800000010501</c:v>
                </c:pt>
                <c:pt idx="19415">
                  <c:v>104.696000000105</c:v>
                </c:pt>
                <c:pt idx="19416">
                  <c:v>104.70400000010501</c:v>
                </c:pt>
                <c:pt idx="19417">
                  <c:v>104.71200000010499</c:v>
                </c:pt>
                <c:pt idx="19418">
                  <c:v>104.720000000105</c:v>
                </c:pt>
                <c:pt idx="19419">
                  <c:v>104.728000000105</c:v>
                </c:pt>
                <c:pt idx="19420">
                  <c:v>104.73600000010499</c:v>
                </c:pt>
                <c:pt idx="19421">
                  <c:v>104.744000000105</c:v>
                </c:pt>
                <c:pt idx="19422">
                  <c:v>104.752000000105</c:v>
                </c:pt>
                <c:pt idx="19423">
                  <c:v>104.76000000010501</c:v>
                </c:pt>
                <c:pt idx="19424">
                  <c:v>104.768000000105</c:v>
                </c:pt>
                <c:pt idx="19425">
                  <c:v>104.776000000105</c:v>
                </c:pt>
                <c:pt idx="19426">
                  <c:v>104.784000000105</c:v>
                </c:pt>
                <c:pt idx="19427">
                  <c:v>104.79200000010499</c:v>
                </c:pt>
                <c:pt idx="19428">
                  <c:v>104.800000000105</c:v>
                </c:pt>
                <c:pt idx="19429">
                  <c:v>104.808000000105</c:v>
                </c:pt>
                <c:pt idx="19430">
                  <c:v>104.81600000010501</c:v>
                </c:pt>
                <c:pt idx="19431">
                  <c:v>104.824000000105</c:v>
                </c:pt>
                <c:pt idx="19432">
                  <c:v>104.832000000105</c:v>
                </c:pt>
                <c:pt idx="19433">
                  <c:v>104.84000000010501</c:v>
                </c:pt>
                <c:pt idx="19434">
                  <c:v>104.848000000105</c:v>
                </c:pt>
                <c:pt idx="19435">
                  <c:v>104.856000000105</c:v>
                </c:pt>
                <c:pt idx="19436">
                  <c:v>104.86400000010499</c:v>
                </c:pt>
                <c:pt idx="19437">
                  <c:v>104.872000000105</c:v>
                </c:pt>
                <c:pt idx="19438">
                  <c:v>104.880000000105</c:v>
                </c:pt>
                <c:pt idx="19439">
                  <c:v>104.888000000105</c:v>
                </c:pt>
                <c:pt idx="19440">
                  <c:v>104.896000000105</c:v>
                </c:pt>
                <c:pt idx="19441">
                  <c:v>104.904000000105</c:v>
                </c:pt>
                <c:pt idx="19442">
                  <c:v>104.91200000010501</c:v>
                </c:pt>
                <c:pt idx="19443">
                  <c:v>104.92000000010501</c:v>
                </c:pt>
                <c:pt idx="19444">
                  <c:v>104.928000000105</c:v>
                </c:pt>
                <c:pt idx="19445">
                  <c:v>104.936000000105</c:v>
                </c:pt>
                <c:pt idx="19446">
                  <c:v>104.94400000010499</c:v>
                </c:pt>
                <c:pt idx="19447">
                  <c:v>104.952000000105</c:v>
                </c:pt>
                <c:pt idx="19448">
                  <c:v>104.960000000105</c:v>
                </c:pt>
                <c:pt idx="19449">
                  <c:v>104.96800000010501</c:v>
                </c:pt>
                <c:pt idx="19450">
                  <c:v>104.976000000105</c:v>
                </c:pt>
                <c:pt idx="19451">
                  <c:v>104.984000000105</c:v>
                </c:pt>
                <c:pt idx="19452">
                  <c:v>104.99200000010501</c:v>
                </c:pt>
                <c:pt idx="19453">
                  <c:v>105.00000000010499</c:v>
                </c:pt>
                <c:pt idx="19454">
                  <c:v>105.008000000105</c:v>
                </c:pt>
                <c:pt idx="19455">
                  <c:v>105.016000000105</c:v>
                </c:pt>
                <c:pt idx="19456">
                  <c:v>105.024000000105</c:v>
                </c:pt>
                <c:pt idx="19457">
                  <c:v>105.032000000105</c:v>
                </c:pt>
                <c:pt idx="19458">
                  <c:v>105.040000000105</c:v>
                </c:pt>
                <c:pt idx="19459">
                  <c:v>105.04800000010501</c:v>
                </c:pt>
                <c:pt idx="19460">
                  <c:v>105.056000000105</c:v>
                </c:pt>
                <c:pt idx="19461">
                  <c:v>105.064000000105</c:v>
                </c:pt>
                <c:pt idx="19462">
                  <c:v>105.07200000010499</c:v>
                </c:pt>
                <c:pt idx="19463">
                  <c:v>105.080000000105</c:v>
                </c:pt>
                <c:pt idx="19464">
                  <c:v>105.088000000105</c:v>
                </c:pt>
                <c:pt idx="19465">
                  <c:v>105.09600000010499</c:v>
                </c:pt>
                <c:pt idx="19466">
                  <c:v>105.104000000105</c:v>
                </c:pt>
                <c:pt idx="19467">
                  <c:v>105.112000000105</c:v>
                </c:pt>
                <c:pt idx="19468">
                  <c:v>105.12000000010501</c:v>
                </c:pt>
                <c:pt idx="19469">
                  <c:v>105.128000000105</c:v>
                </c:pt>
                <c:pt idx="19470">
                  <c:v>105.136000000105</c:v>
                </c:pt>
                <c:pt idx="19471">
                  <c:v>105.144000000105</c:v>
                </c:pt>
                <c:pt idx="19472">
                  <c:v>105.15200000010499</c:v>
                </c:pt>
                <c:pt idx="19473">
                  <c:v>105.160000000105</c:v>
                </c:pt>
                <c:pt idx="19474">
                  <c:v>105.168000000105</c:v>
                </c:pt>
                <c:pt idx="19475">
                  <c:v>105.17600000010501</c:v>
                </c:pt>
                <c:pt idx="19476">
                  <c:v>105.184000000105</c:v>
                </c:pt>
                <c:pt idx="19477">
                  <c:v>105.192000000105</c:v>
                </c:pt>
                <c:pt idx="19478">
                  <c:v>105.20000000010501</c:v>
                </c:pt>
                <c:pt idx="19479">
                  <c:v>105.20800000010499</c:v>
                </c:pt>
                <c:pt idx="19480">
                  <c:v>105.216000000105</c:v>
                </c:pt>
                <c:pt idx="19481">
                  <c:v>105.22400000010499</c:v>
                </c:pt>
                <c:pt idx="19482">
                  <c:v>105.232000000105</c:v>
                </c:pt>
                <c:pt idx="19483">
                  <c:v>105.240000000105</c:v>
                </c:pt>
                <c:pt idx="19484">
                  <c:v>105.24800000010499</c:v>
                </c:pt>
                <c:pt idx="19485">
                  <c:v>105.256000000105</c:v>
                </c:pt>
                <c:pt idx="19486">
                  <c:v>105.264000000105</c:v>
                </c:pt>
                <c:pt idx="19487">
                  <c:v>105.27200000010501</c:v>
                </c:pt>
                <c:pt idx="19488">
                  <c:v>105.28000000010499</c:v>
                </c:pt>
                <c:pt idx="19489">
                  <c:v>105.288000000105</c:v>
                </c:pt>
                <c:pt idx="19490">
                  <c:v>105.296000000105</c:v>
                </c:pt>
                <c:pt idx="19491">
                  <c:v>105.30400000010499</c:v>
                </c:pt>
                <c:pt idx="19492">
                  <c:v>105.312000000105</c:v>
                </c:pt>
                <c:pt idx="19493">
                  <c:v>105.320000000105</c:v>
                </c:pt>
                <c:pt idx="19494">
                  <c:v>105.32800000010501</c:v>
                </c:pt>
                <c:pt idx="19495">
                  <c:v>105.336000000105</c:v>
                </c:pt>
                <c:pt idx="19496">
                  <c:v>105.34400000010501</c:v>
                </c:pt>
                <c:pt idx="19497">
                  <c:v>105.35200000010499</c:v>
                </c:pt>
                <c:pt idx="19498">
                  <c:v>105.36000000010499</c:v>
                </c:pt>
                <c:pt idx="19499">
                  <c:v>105.368000000105</c:v>
                </c:pt>
                <c:pt idx="19500">
                  <c:v>105.37600000010499</c:v>
                </c:pt>
                <c:pt idx="19501">
                  <c:v>105.384000000105</c:v>
                </c:pt>
                <c:pt idx="19502">
                  <c:v>105.392000000105</c:v>
                </c:pt>
                <c:pt idx="19503">
                  <c:v>105.40000000010501</c:v>
                </c:pt>
                <c:pt idx="19504">
                  <c:v>105.40800000010501</c:v>
                </c:pt>
                <c:pt idx="19505">
                  <c:v>105.416000000105</c:v>
                </c:pt>
                <c:pt idx="19506">
                  <c:v>105.424000000105</c:v>
                </c:pt>
                <c:pt idx="19507">
                  <c:v>105.43200000010499</c:v>
                </c:pt>
                <c:pt idx="19508">
                  <c:v>105.440000000105</c:v>
                </c:pt>
                <c:pt idx="19509">
                  <c:v>105.448000000105</c:v>
                </c:pt>
                <c:pt idx="19510">
                  <c:v>105.45600000010499</c:v>
                </c:pt>
                <c:pt idx="19511">
                  <c:v>105.464000000105</c:v>
                </c:pt>
                <c:pt idx="19512">
                  <c:v>105.472000000105</c:v>
                </c:pt>
                <c:pt idx="19513">
                  <c:v>105.48000000010501</c:v>
                </c:pt>
                <c:pt idx="19514">
                  <c:v>105.488000000105</c:v>
                </c:pt>
                <c:pt idx="19515">
                  <c:v>105.496000000105</c:v>
                </c:pt>
                <c:pt idx="19516">
                  <c:v>105.504000000106</c:v>
                </c:pt>
                <c:pt idx="19517">
                  <c:v>105.512000000106</c:v>
                </c:pt>
                <c:pt idx="19518">
                  <c:v>105.52000000010599</c:v>
                </c:pt>
                <c:pt idx="19519">
                  <c:v>105.52800000010599</c:v>
                </c:pt>
                <c:pt idx="19520">
                  <c:v>105.536000000106</c:v>
                </c:pt>
                <c:pt idx="19521">
                  <c:v>105.544000000106</c:v>
                </c:pt>
                <c:pt idx="19522">
                  <c:v>105.55200000010601</c:v>
                </c:pt>
                <c:pt idx="19523">
                  <c:v>105.560000000106</c:v>
                </c:pt>
                <c:pt idx="19524">
                  <c:v>105.568000000106</c:v>
                </c:pt>
                <c:pt idx="19525">
                  <c:v>105.57600000010601</c:v>
                </c:pt>
                <c:pt idx="19526">
                  <c:v>105.584000000106</c:v>
                </c:pt>
                <c:pt idx="19527">
                  <c:v>105.592000000106</c:v>
                </c:pt>
                <c:pt idx="19528">
                  <c:v>105.60000000010599</c:v>
                </c:pt>
                <c:pt idx="19529">
                  <c:v>105.608000000106</c:v>
                </c:pt>
                <c:pt idx="19530">
                  <c:v>105.616000000106</c:v>
                </c:pt>
                <c:pt idx="19531">
                  <c:v>105.62400000010599</c:v>
                </c:pt>
                <c:pt idx="19532">
                  <c:v>105.632000000106</c:v>
                </c:pt>
                <c:pt idx="19533">
                  <c:v>105.640000000106</c:v>
                </c:pt>
                <c:pt idx="19534">
                  <c:v>105.64800000010601</c:v>
                </c:pt>
                <c:pt idx="19535">
                  <c:v>105.656000000106</c:v>
                </c:pt>
                <c:pt idx="19536">
                  <c:v>105.664000000106</c:v>
                </c:pt>
                <c:pt idx="19537">
                  <c:v>105.672000000106</c:v>
                </c:pt>
                <c:pt idx="19538">
                  <c:v>105.68000000010599</c:v>
                </c:pt>
                <c:pt idx="19539">
                  <c:v>105.688000000106</c:v>
                </c:pt>
                <c:pt idx="19540">
                  <c:v>105.696000000106</c:v>
                </c:pt>
                <c:pt idx="19541">
                  <c:v>105.70400000010601</c:v>
                </c:pt>
                <c:pt idx="19542">
                  <c:v>105.712000000106</c:v>
                </c:pt>
                <c:pt idx="19543">
                  <c:v>105.720000000106</c:v>
                </c:pt>
                <c:pt idx="19544">
                  <c:v>105.72800000010601</c:v>
                </c:pt>
                <c:pt idx="19545">
                  <c:v>105.73600000010599</c:v>
                </c:pt>
                <c:pt idx="19546">
                  <c:v>105.744000000106</c:v>
                </c:pt>
                <c:pt idx="19547">
                  <c:v>105.75200000010599</c:v>
                </c:pt>
                <c:pt idx="19548">
                  <c:v>105.760000000106</c:v>
                </c:pt>
                <c:pt idx="19549">
                  <c:v>105.768000000106</c:v>
                </c:pt>
                <c:pt idx="19550">
                  <c:v>105.776000000106</c:v>
                </c:pt>
                <c:pt idx="19551">
                  <c:v>105.784000000106</c:v>
                </c:pt>
                <c:pt idx="19552">
                  <c:v>105.792000000106</c:v>
                </c:pt>
                <c:pt idx="19553">
                  <c:v>105.80000000010601</c:v>
                </c:pt>
                <c:pt idx="19554">
                  <c:v>105.80800000010599</c:v>
                </c:pt>
                <c:pt idx="19555">
                  <c:v>105.816000000106</c:v>
                </c:pt>
                <c:pt idx="19556">
                  <c:v>105.824000000106</c:v>
                </c:pt>
                <c:pt idx="19557">
                  <c:v>105.83200000010599</c:v>
                </c:pt>
                <c:pt idx="19558">
                  <c:v>105.840000000106</c:v>
                </c:pt>
                <c:pt idx="19559">
                  <c:v>105.848000000106</c:v>
                </c:pt>
                <c:pt idx="19560">
                  <c:v>105.85600000010601</c:v>
                </c:pt>
                <c:pt idx="19561">
                  <c:v>105.864000000106</c:v>
                </c:pt>
                <c:pt idx="19562">
                  <c:v>105.87200000010601</c:v>
                </c:pt>
                <c:pt idx="19563">
                  <c:v>105.88000000010599</c:v>
                </c:pt>
                <c:pt idx="19564">
                  <c:v>105.88800000010599</c:v>
                </c:pt>
                <c:pt idx="19565">
                  <c:v>105.896000000106</c:v>
                </c:pt>
                <c:pt idx="19566">
                  <c:v>105.904000000106</c:v>
                </c:pt>
                <c:pt idx="19567">
                  <c:v>105.912000000106</c:v>
                </c:pt>
                <c:pt idx="19568">
                  <c:v>105.920000000106</c:v>
                </c:pt>
                <c:pt idx="19569">
                  <c:v>105.92800000010601</c:v>
                </c:pt>
                <c:pt idx="19570">
                  <c:v>105.93600000010601</c:v>
                </c:pt>
                <c:pt idx="19571">
                  <c:v>105.944000000106</c:v>
                </c:pt>
                <c:pt idx="19572">
                  <c:v>105.952000000106</c:v>
                </c:pt>
                <c:pt idx="19573">
                  <c:v>105.96000000010599</c:v>
                </c:pt>
                <c:pt idx="19574">
                  <c:v>105.968000000106</c:v>
                </c:pt>
                <c:pt idx="19575">
                  <c:v>105.976000000106</c:v>
                </c:pt>
                <c:pt idx="19576">
                  <c:v>105.98400000010599</c:v>
                </c:pt>
                <c:pt idx="19577">
                  <c:v>105.992000000106</c:v>
                </c:pt>
                <c:pt idx="19578">
                  <c:v>106.000000000106</c:v>
                </c:pt>
                <c:pt idx="19579">
                  <c:v>106.00800000010601</c:v>
                </c:pt>
                <c:pt idx="19580">
                  <c:v>106.016000000106</c:v>
                </c:pt>
                <c:pt idx="19581">
                  <c:v>106.024000000106</c:v>
                </c:pt>
                <c:pt idx="19582">
                  <c:v>106.032000000106</c:v>
                </c:pt>
                <c:pt idx="19583">
                  <c:v>106.04000000010599</c:v>
                </c:pt>
                <c:pt idx="19584">
                  <c:v>106.048000000106</c:v>
                </c:pt>
                <c:pt idx="19585">
                  <c:v>106.056000000106</c:v>
                </c:pt>
                <c:pt idx="19586">
                  <c:v>106.06400000010601</c:v>
                </c:pt>
                <c:pt idx="19587">
                  <c:v>106.072000000106</c:v>
                </c:pt>
                <c:pt idx="19588">
                  <c:v>106.08000000010601</c:v>
                </c:pt>
                <c:pt idx="19589">
                  <c:v>106.08800000010601</c:v>
                </c:pt>
                <c:pt idx="19590">
                  <c:v>106.09600000010599</c:v>
                </c:pt>
                <c:pt idx="19591">
                  <c:v>106.104000000106</c:v>
                </c:pt>
                <c:pt idx="19592">
                  <c:v>106.11200000010599</c:v>
                </c:pt>
                <c:pt idx="19593">
                  <c:v>106.120000000106</c:v>
                </c:pt>
                <c:pt idx="19594">
                  <c:v>106.128000000106</c:v>
                </c:pt>
                <c:pt idx="19595">
                  <c:v>106.13600000010601</c:v>
                </c:pt>
                <c:pt idx="19596">
                  <c:v>106.144000000106</c:v>
                </c:pt>
                <c:pt idx="19597">
                  <c:v>106.152000000106</c:v>
                </c:pt>
                <c:pt idx="19598">
                  <c:v>106.16000000010601</c:v>
                </c:pt>
                <c:pt idx="19599">
                  <c:v>106.16800000010599</c:v>
                </c:pt>
                <c:pt idx="19600">
                  <c:v>106.176000000106</c:v>
                </c:pt>
                <c:pt idx="19601">
                  <c:v>106.184000000106</c:v>
                </c:pt>
                <c:pt idx="19602">
                  <c:v>106.19200000010599</c:v>
                </c:pt>
                <c:pt idx="19603">
                  <c:v>106.200000000106</c:v>
                </c:pt>
                <c:pt idx="19604">
                  <c:v>106.208000000106</c:v>
                </c:pt>
                <c:pt idx="19605">
                  <c:v>106.21600000010601</c:v>
                </c:pt>
                <c:pt idx="19606">
                  <c:v>106.224000000106</c:v>
                </c:pt>
                <c:pt idx="19607">
                  <c:v>106.23200000010601</c:v>
                </c:pt>
                <c:pt idx="19608">
                  <c:v>106.24000000010599</c:v>
                </c:pt>
                <c:pt idx="19609">
                  <c:v>106.24800000010599</c:v>
                </c:pt>
                <c:pt idx="19610">
                  <c:v>106.256000000106</c:v>
                </c:pt>
                <c:pt idx="19611">
                  <c:v>106.26400000010599</c:v>
                </c:pt>
                <c:pt idx="19612">
                  <c:v>106.272000000106</c:v>
                </c:pt>
                <c:pt idx="19613">
                  <c:v>106.280000000106</c:v>
                </c:pt>
                <c:pt idx="19614">
                  <c:v>106.28800000010601</c:v>
                </c:pt>
                <c:pt idx="19615">
                  <c:v>106.29600000010601</c:v>
                </c:pt>
                <c:pt idx="19616">
                  <c:v>106.304000000106</c:v>
                </c:pt>
                <c:pt idx="19617">
                  <c:v>106.312000000106</c:v>
                </c:pt>
                <c:pt idx="19618">
                  <c:v>106.32000000010599</c:v>
                </c:pt>
                <c:pt idx="19619">
                  <c:v>106.328000000106</c:v>
                </c:pt>
                <c:pt idx="19620">
                  <c:v>106.336000000106</c:v>
                </c:pt>
                <c:pt idx="19621">
                  <c:v>106.34400000010601</c:v>
                </c:pt>
                <c:pt idx="19622">
                  <c:v>106.352000000106</c:v>
                </c:pt>
                <c:pt idx="19623">
                  <c:v>106.360000000106</c:v>
                </c:pt>
                <c:pt idx="19624">
                  <c:v>106.36800000010601</c:v>
                </c:pt>
                <c:pt idx="19625">
                  <c:v>106.376000000106</c:v>
                </c:pt>
                <c:pt idx="19626">
                  <c:v>106.384000000106</c:v>
                </c:pt>
                <c:pt idx="19627">
                  <c:v>106.39200000010599</c:v>
                </c:pt>
                <c:pt idx="19628">
                  <c:v>106.40000000010599</c:v>
                </c:pt>
                <c:pt idx="19629">
                  <c:v>106.408000000106</c:v>
                </c:pt>
                <c:pt idx="19630">
                  <c:v>106.416000000106</c:v>
                </c:pt>
                <c:pt idx="19631">
                  <c:v>106.42400000010601</c:v>
                </c:pt>
                <c:pt idx="19632">
                  <c:v>106.432000000106</c:v>
                </c:pt>
                <c:pt idx="19633">
                  <c:v>106.44000000010601</c:v>
                </c:pt>
                <c:pt idx="19634">
                  <c:v>106.44800000010601</c:v>
                </c:pt>
                <c:pt idx="19635">
                  <c:v>106.45600000010599</c:v>
                </c:pt>
                <c:pt idx="19636">
                  <c:v>106.464000000106</c:v>
                </c:pt>
                <c:pt idx="19637">
                  <c:v>106.47200000010599</c:v>
                </c:pt>
                <c:pt idx="19638">
                  <c:v>106.480000000106</c:v>
                </c:pt>
                <c:pt idx="19639">
                  <c:v>106.488000000106</c:v>
                </c:pt>
                <c:pt idx="19640">
                  <c:v>106.49600000010601</c:v>
                </c:pt>
                <c:pt idx="19641">
                  <c:v>106.504000000107</c:v>
                </c:pt>
                <c:pt idx="19642">
                  <c:v>106.51200000010699</c:v>
                </c:pt>
                <c:pt idx="19643">
                  <c:v>106.520000000107</c:v>
                </c:pt>
                <c:pt idx="19644">
                  <c:v>106.528000000107</c:v>
                </c:pt>
                <c:pt idx="19645">
                  <c:v>106.53600000010701</c:v>
                </c:pt>
                <c:pt idx="19646">
                  <c:v>106.54400000010699</c:v>
                </c:pt>
                <c:pt idx="19647">
                  <c:v>106.552000000107</c:v>
                </c:pt>
                <c:pt idx="19648">
                  <c:v>106.560000000107</c:v>
                </c:pt>
                <c:pt idx="19649">
                  <c:v>106.56800000010699</c:v>
                </c:pt>
                <c:pt idx="19650">
                  <c:v>106.576000000107</c:v>
                </c:pt>
                <c:pt idx="19651">
                  <c:v>106.584000000107</c:v>
                </c:pt>
                <c:pt idx="19652">
                  <c:v>106.59200000010701</c:v>
                </c:pt>
                <c:pt idx="19653">
                  <c:v>106.600000000107</c:v>
                </c:pt>
                <c:pt idx="19654">
                  <c:v>106.60800000010701</c:v>
                </c:pt>
                <c:pt idx="19655">
                  <c:v>106.61600000010699</c:v>
                </c:pt>
                <c:pt idx="19656">
                  <c:v>106.62400000010699</c:v>
                </c:pt>
                <c:pt idx="19657">
                  <c:v>106.632000000107</c:v>
                </c:pt>
                <c:pt idx="19658">
                  <c:v>106.64000000010699</c:v>
                </c:pt>
                <c:pt idx="19659">
                  <c:v>106.648000000107</c:v>
                </c:pt>
                <c:pt idx="19660">
                  <c:v>106.656000000107</c:v>
                </c:pt>
                <c:pt idx="19661">
                  <c:v>106.66400000010701</c:v>
                </c:pt>
                <c:pt idx="19662">
                  <c:v>106.672000000107</c:v>
                </c:pt>
                <c:pt idx="19663">
                  <c:v>106.680000000107</c:v>
                </c:pt>
                <c:pt idx="19664">
                  <c:v>106.688000000107</c:v>
                </c:pt>
                <c:pt idx="19665">
                  <c:v>106.69600000010699</c:v>
                </c:pt>
                <c:pt idx="19666">
                  <c:v>106.704000000107</c:v>
                </c:pt>
                <c:pt idx="19667">
                  <c:v>106.712000000107</c:v>
                </c:pt>
                <c:pt idx="19668">
                  <c:v>106.72000000010699</c:v>
                </c:pt>
                <c:pt idx="19669">
                  <c:v>106.728000000107</c:v>
                </c:pt>
                <c:pt idx="19670">
                  <c:v>106.736000000107</c:v>
                </c:pt>
                <c:pt idx="19671">
                  <c:v>106.74400000010701</c:v>
                </c:pt>
                <c:pt idx="19672">
                  <c:v>106.752000000107</c:v>
                </c:pt>
                <c:pt idx="19673">
                  <c:v>106.760000000107</c:v>
                </c:pt>
                <c:pt idx="19674">
                  <c:v>106.76800000010699</c:v>
                </c:pt>
                <c:pt idx="19675">
                  <c:v>106.77600000010699</c:v>
                </c:pt>
                <c:pt idx="19676">
                  <c:v>106.784000000107</c:v>
                </c:pt>
                <c:pt idx="19677">
                  <c:v>106.792000000107</c:v>
                </c:pt>
                <c:pt idx="19678">
                  <c:v>106.800000000107</c:v>
                </c:pt>
                <c:pt idx="19679">
                  <c:v>106.808000000107</c:v>
                </c:pt>
                <c:pt idx="19680">
                  <c:v>106.81600000010701</c:v>
                </c:pt>
                <c:pt idx="19681">
                  <c:v>106.82400000010701</c:v>
                </c:pt>
                <c:pt idx="19682">
                  <c:v>106.83200000010699</c:v>
                </c:pt>
                <c:pt idx="19683">
                  <c:v>106.840000000107</c:v>
                </c:pt>
                <c:pt idx="19684">
                  <c:v>106.84800000010699</c:v>
                </c:pt>
                <c:pt idx="19685">
                  <c:v>106.856000000107</c:v>
                </c:pt>
                <c:pt idx="19686">
                  <c:v>106.864000000107</c:v>
                </c:pt>
                <c:pt idx="19687">
                  <c:v>106.87200000010701</c:v>
                </c:pt>
                <c:pt idx="19688">
                  <c:v>106.880000000107</c:v>
                </c:pt>
                <c:pt idx="19689">
                  <c:v>106.888000000107</c:v>
                </c:pt>
                <c:pt idx="19690">
                  <c:v>106.89600000010701</c:v>
                </c:pt>
                <c:pt idx="19691">
                  <c:v>106.90400000010699</c:v>
                </c:pt>
                <c:pt idx="19692">
                  <c:v>106.912000000107</c:v>
                </c:pt>
                <c:pt idx="19693">
                  <c:v>106.920000000107</c:v>
                </c:pt>
                <c:pt idx="19694">
                  <c:v>106.92800000010701</c:v>
                </c:pt>
                <c:pt idx="19695">
                  <c:v>106.936000000107</c:v>
                </c:pt>
                <c:pt idx="19696">
                  <c:v>106.944000000107</c:v>
                </c:pt>
                <c:pt idx="19697">
                  <c:v>106.95200000010701</c:v>
                </c:pt>
                <c:pt idx="19698">
                  <c:v>106.960000000107</c:v>
                </c:pt>
                <c:pt idx="19699">
                  <c:v>106.96800000010701</c:v>
                </c:pt>
                <c:pt idx="19700">
                  <c:v>106.97600000010699</c:v>
                </c:pt>
                <c:pt idx="19701">
                  <c:v>106.98400000010699</c:v>
                </c:pt>
                <c:pt idx="19702">
                  <c:v>106.992000000107</c:v>
                </c:pt>
                <c:pt idx="19703">
                  <c:v>107.00000000010699</c:v>
                </c:pt>
                <c:pt idx="19704">
                  <c:v>107.008000000107</c:v>
                </c:pt>
                <c:pt idx="19705">
                  <c:v>107.016000000107</c:v>
                </c:pt>
                <c:pt idx="19706">
                  <c:v>107.02400000010701</c:v>
                </c:pt>
                <c:pt idx="19707">
                  <c:v>107.032000000107</c:v>
                </c:pt>
                <c:pt idx="19708">
                  <c:v>107.040000000107</c:v>
                </c:pt>
                <c:pt idx="19709">
                  <c:v>107.048000000107</c:v>
                </c:pt>
                <c:pt idx="19710">
                  <c:v>107.05600000010699</c:v>
                </c:pt>
                <c:pt idx="19711">
                  <c:v>107.064000000107</c:v>
                </c:pt>
                <c:pt idx="19712">
                  <c:v>107.072000000107</c:v>
                </c:pt>
                <c:pt idx="19713">
                  <c:v>107.08000000010701</c:v>
                </c:pt>
                <c:pt idx="19714">
                  <c:v>107.088000000107</c:v>
                </c:pt>
                <c:pt idx="19715">
                  <c:v>107.096000000107</c:v>
                </c:pt>
                <c:pt idx="19716">
                  <c:v>107.10400000010701</c:v>
                </c:pt>
                <c:pt idx="19717">
                  <c:v>107.112000000107</c:v>
                </c:pt>
                <c:pt idx="19718">
                  <c:v>107.120000000107</c:v>
                </c:pt>
                <c:pt idx="19719">
                  <c:v>107.12800000010699</c:v>
                </c:pt>
                <c:pt idx="19720">
                  <c:v>107.136000000107</c:v>
                </c:pt>
                <c:pt idx="19721">
                  <c:v>107.144000000107</c:v>
                </c:pt>
                <c:pt idx="19722">
                  <c:v>107.15200000010699</c:v>
                </c:pt>
                <c:pt idx="19723">
                  <c:v>107.160000000107</c:v>
                </c:pt>
                <c:pt idx="19724">
                  <c:v>107.168000000107</c:v>
                </c:pt>
                <c:pt idx="19725">
                  <c:v>107.17600000010701</c:v>
                </c:pt>
                <c:pt idx="19726">
                  <c:v>107.18400000010701</c:v>
                </c:pt>
                <c:pt idx="19727">
                  <c:v>107.19200000010699</c:v>
                </c:pt>
                <c:pt idx="19728">
                  <c:v>107.200000000107</c:v>
                </c:pt>
                <c:pt idx="19729">
                  <c:v>107.20800000010699</c:v>
                </c:pt>
                <c:pt idx="19730">
                  <c:v>107.216000000107</c:v>
                </c:pt>
                <c:pt idx="19731">
                  <c:v>107.224000000107</c:v>
                </c:pt>
                <c:pt idx="19732">
                  <c:v>107.23200000010701</c:v>
                </c:pt>
                <c:pt idx="19733">
                  <c:v>107.240000000107</c:v>
                </c:pt>
                <c:pt idx="19734">
                  <c:v>107.248000000107</c:v>
                </c:pt>
                <c:pt idx="19735">
                  <c:v>107.25600000010701</c:v>
                </c:pt>
                <c:pt idx="19736">
                  <c:v>107.26400000010699</c:v>
                </c:pt>
                <c:pt idx="19737">
                  <c:v>107.272000000107</c:v>
                </c:pt>
                <c:pt idx="19738">
                  <c:v>107.28000000010699</c:v>
                </c:pt>
                <c:pt idx="19739">
                  <c:v>107.288000000107</c:v>
                </c:pt>
                <c:pt idx="19740">
                  <c:v>107.296000000107</c:v>
                </c:pt>
                <c:pt idx="19741">
                  <c:v>107.304000000107</c:v>
                </c:pt>
                <c:pt idx="19742">
                  <c:v>107.31200000010701</c:v>
                </c:pt>
                <c:pt idx="19743">
                  <c:v>107.320000000107</c:v>
                </c:pt>
                <c:pt idx="19744">
                  <c:v>107.32800000010701</c:v>
                </c:pt>
                <c:pt idx="19745">
                  <c:v>107.33600000010699</c:v>
                </c:pt>
                <c:pt idx="19746">
                  <c:v>107.344000000107</c:v>
                </c:pt>
                <c:pt idx="19747">
                  <c:v>107.352000000107</c:v>
                </c:pt>
                <c:pt idx="19748">
                  <c:v>107.36000000010699</c:v>
                </c:pt>
                <c:pt idx="19749">
                  <c:v>107.368000000107</c:v>
                </c:pt>
                <c:pt idx="19750">
                  <c:v>107.376000000107</c:v>
                </c:pt>
                <c:pt idx="19751">
                  <c:v>107.38400000010701</c:v>
                </c:pt>
                <c:pt idx="19752">
                  <c:v>107.392000000107</c:v>
                </c:pt>
                <c:pt idx="19753">
                  <c:v>107.400000000107</c:v>
                </c:pt>
                <c:pt idx="19754">
                  <c:v>107.40800000010699</c:v>
                </c:pt>
                <c:pt idx="19755">
                  <c:v>107.41600000010699</c:v>
                </c:pt>
                <c:pt idx="19756">
                  <c:v>107.424000000107</c:v>
                </c:pt>
                <c:pt idx="19757">
                  <c:v>107.432000000107</c:v>
                </c:pt>
                <c:pt idx="19758">
                  <c:v>107.44000000010701</c:v>
                </c:pt>
                <c:pt idx="19759">
                  <c:v>107.448000000107</c:v>
                </c:pt>
                <c:pt idx="19760">
                  <c:v>107.456000000107</c:v>
                </c:pt>
                <c:pt idx="19761">
                  <c:v>107.46400000010701</c:v>
                </c:pt>
                <c:pt idx="19762">
                  <c:v>107.472000000107</c:v>
                </c:pt>
                <c:pt idx="19763">
                  <c:v>107.480000000107</c:v>
                </c:pt>
                <c:pt idx="19764">
                  <c:v>107.48800000010699</c:v>
                </c:pt>
                <c:pt idx="19765">
                  <c:v>107.496000000107</c:v>
                </c:pt>
                <c:pt idx="19766">
                  <c:v>107.50400000010799</c:v>
                </c:pt>
                <c:pt idx="19767">
                  <c:v>107.51200000010799</c:v>
                </c:pt>
                <c:pt idx="19768">
                  <c:v>107.520000000108</c:v>
                </c:pt>
                <c:pt idx="19769">
                  <c:v>107.52800000010799</c:v>
                </c:pt>
                <c:pt idx="19770">
                  <c:v>107.536000000108</c:v>
                </c:pt>
                <c:pt idx="19771">
                  <c:v>107.544000000108</c:v>
                </c:pt>
                <c:pt idx="19772">
                  <c:v>107.55200000010801</c:v>
                </c:pt>
                <c:pt idx="19773">
                  <c:v>107.560000000108</c:v>
                </c:pt>
                <c:pt idx="19774">
                  <c:v>107.568000000108</c:v>
                </c:pt>
                <c:pt idx="19775">
                  <c:v>107.576000000108</c:v>
                </c:pt>
                <c:pt idx="19776">
                  <c:v>107.58400000010799</c:v>
                </c:pt>
                <c:pt idx="19777">
                  <c:v>107.592000000108</c:v>
                </c:pt>
                <c:pt idx="19778">
                  <c:v>107.600000000108</c:v>
                </c:pt>
                <c:pt idx="19779">
                  <c:v>107.60800000010801</c:v>
                </c:pt>
                <c:pt idx="19780">
                  <c:v>107.616000000108</c:v>
                </c:pt>
                <c:pt idx="19781">
                  <c:v>107.624000000108</c:v>
                </c:pt>
                <c:pt idx="19782">
                  <c:v>107.63200000010801</c:v>
                </c:pt>
                <c:pt idx="19783">
                  <c:v>107.640000000108</c:v>
                </c:pt>
                <c:pt idx="19784">
                  <c:v>107.648000000108</c:v>
                </c:pt>
                <c:pt idx="19785">
                  <c:v>107.65600000010799</c:v>
                </c:pt>
                <c:pt idx="19786">
                  <c:v>107.664000000108</c:v>
                </c:pt>
                <c:pt idx="19787">
                  <c:v>107.672000000108</c:v>
                </c:pt>
                <c:pt idx="19788">
                  <c:v>107.680000000108</c:v>
                </c:pt>
                <c:pt idx="19789">
                  <c:v>107.688000000108</c:v>
                </c:pt>
                <c:pt idx="19790">
                  <c:v>107.696000000108</c:v>
                </c:pt>
                <c:pt idx="19791">
                  <c:v>107.70400000010801</c:v>
                </c:pt>
                <c:pt idx="19792">
                  <c:v>107.71200000010801</c:v>
                </c:pt>
                <c:pt idx="19793">
                  <c:v>107.72000000010799</c:v>
                </c:pt>
                <c:pt idx="19794">
                  <c:v>107.728000000108</c:v>
                </c:pt>
                <c:pt idx="19795">
                  <c:v>107.73600000010799</c:v>
                </c:pt>
                <c:pt idx="19796">
                  <c:v>107.744000000108</c:v>
                </c:pt>
                <c:pt idx="19797">
                  <c:v>107.752000000108</c:v>
                </c:pt>
                <c:pt idx="19798">
                  <c:v>107.76000000010801</c:v>
                </c:pt>
                <c:pt idx="19799">
                  <c:v>107.768000000108</c:v>
                </c:pt>
                <c:pt idx="19800">
                  <c:v>107.776000000108</c:v>
                </c:pt>
                <c:pt idx="19801">
                  <c:v>107.78400000010801</c:v>
                </c:pt>
                <c:pt idx="19802">
                  <c:v>107.79200000010799</c:v>
                </c:pt>
                <c:pt idx="19803">
                  <c:v>107.800000000108</c:v>
                </c:pt>
                <c:pt idx="19804">
                  <c:v>107.808000000108</c:v>
                </c:pt>
                <c:pt idx="19805">
                  <c:v>107.816000000108</c:v>
                </c:pt>
                <c:pt idx="19806">
                  <c:v>107.824000000108</c:v>
                </c:pt>
                <c:pt idx="19807">
                  <c:v>107.832000000108</c:v>
                </c:pt>
                <c:pt idx="19808">
                  <c:v>107.84000000010801</c:v>
                </c:pt>
                <c:pt idx="19809">
                  <c:v>107.848000000108</c:v>
                </c:pt>
                <c:pt idx="19810">
                  <c:v>107.85600000010801</c:v>
                </c:pt>
                <c:pt idx="19811">
                  <c:v>107.86400000010799</c:v>
                </c:pt>
                <c:pt idx="19812">
                  <c:v>107.872000000108</c:v>
                </c:pt>
                <c:pt idx="19813">
                  <c:v>107.880000000108</c:v>
                </c:pt>
                <c:pt idx="19814">
                  <c:v>107.88800000010799</c:v>
                </c:pt>
                <c:pt idx="19815">
                  <c:v>107.896000000108</c:v>
                </c:pt>
                <c:pt idx="19816">
                  <c:v>107.904000000108</c:v>
                </c:pt>
                <c:pt idx="19817">
                  <c:v>107.91200000010801</c:v>
                </c:pt>
                <c:pt idx="19818">
                  <c:v>107.920000000108</c:v>
                </c:pt>
                <c:pt idx="19819">
                  <c:v>107.928000000108</c:v>
                </c:pt>
                <c:pt idx="19820">
                  <c:v>107.936000000108</c:v>
                </c:pt>
                <c:pt idx="19821">
                  <c:v>107.94400000010799</c:v>
                </c:pt>
                <c:pt idx="19822">
                  <c:v>107.952000000108</c:v>
                </c:pt>
                <c:pt idx="19823">
                  <c:v>107.960000000108</c:v>
                </c:pt>
                <c:pt idx="19824">
                  <c:v>107.96800000010801</c:v>
                </c:pt>
                <c:pt idx="19825">
                  <c:v>107.976000000108</c:v>
                </c:pt>
                <c:pt idx="19826">
                  <c:v>107.984000000108</c:v>
                </c:pt>
                <c:pt idx="19827">
                  <c:v>107.99200000010801</c:v>
                </c:pt>
                <c:pt idx="19828">
                  <c:v>108.000000000108</c:v>
                </c:pt>
                <c:pt idx="19829">
                  <c:v>108.008000000108</c:v>
                </c:pt>
                <c:pt idx="19830">
                  <c:v>108.01600000010799</c:v>
                </c:pt>
                <c:pt idx="19831">
                  <c:v>108.024000000108</c:v>
                </c:pt>
                <c:pt idx="19832">
                  <c:v>108.032000000108</c:v>
                </c:pt>
                <c:pt idx="19833">
                  <c:v>108.04000000010799</c:v>
                </c:pt>
                <c:pt idx="19834">
                  <c:v>108.048000000108</c:v>
                </c:pt>
                <c:pt idx="19835">
                  <c:v>108.056000000108</c:v>
                </c:pt>
                <c:pt idx="19836">
                  <c:v>108.06400000010801</c:v>
                </c:pt>
                <c:pt idx="19837">
                  <c:v>108.07200000010801</c:v>
                </c:pt>
                <c:pt idx="19838">
                  <c:v>108.080000000108</c:v>
                </c:pt>
                <c:pt idx="19839">
                  <c:v>108.088000000108</c:v>
                </c:pt>
                <c:pt idx="19840">
                  <c:v>108.09600000010799</c:v>
                </c:pt>
                <c:pt idx="19841">
                  <c:v>108.104000000108</c:v>
                </c:pt>
                <c:pt idx="19842">
                  <c:v>108.112000000108</c:v>
                </c:pt>
                <c:pt idx="19843">
                  <c:v>108.12000000010801</c:v>
                </c:pt>
                <c:pt idx="19844">
                  <c:v>108.128000000108</c:v>
                </c:pt>
                <c:pt idx="19845">
                  <c:v>108.13600000010801</c:v>
                </c:pt>
                <c:pt idx="19846">
                  <c:v>108.14400000010801</c:v>
                </c:pt>
                <c:pt idx="19847">
                  <c:v>108.15200000010799</c:v>
                </c:pt>
                <c:pt idx="19848">
                  <c:v>108.160000000108</c:v>
                </c:pt>
                <c:pt idx="19849">
                  <c:v>108.16800000010799</c:v>
                </c:pt>
                <c:pt idx="19850">
                  <c:v>108.176000000108</c:v>
                </c:pt>
                <c:pt idx="19851">
                  <c:v>108.184000000108</c:v>
                </c:pt>
                <c:pt idx="19852">
                  <c:v>108.192000000108</c:v>
                </c:pt>
                <c:pt idx="19853">
                  <c:v>108.20000000010801</c:v>
                </c:pt>
                <c:pt idx="19854">
                  <c:v>108.208000000108</c:v>
                </c:pt>
                <c:pt idx="19855">
                  <c:v>108.21600000010801</c:v>
                </c:pt>
                <c:pt idx="19856">
                  <c:v>108.22400000010799</c:v>
                </c:pt>
                <c:pt idx="19857">
                  <c:v>108.232000000108</c:v>
                </c:pt>
                <c:pt idx="19858">
                  <c:v>108.240000000108</c:v>
                </c:pt>
                <c:pt idx="19859">
                  <c:v>108.24800000010799</c:v>
                </c:pt>
                <c:pt idx="19860">
                  <c:v>108.256000000108</c:v>
                </c:pt>
                <c:pt idx="19861">
                  <c:v>108.264000000108</c:v>
                </c:pt>
                <c:pt idx="19862">
                  <c:v>108.27200000010801</c:v>
                </c:pt>
                <c:pt idx="19863">
                  <c:v>108.280000000108</c:v>
                </c:pt>
                <c:pt idx="19864">
                  <c:v>108.288000000108</c:v>
                </c:pt>
                <c:pt idx="19865">
                  <c:v>108.29600000010799</c:v>
                </c:pt>
                <c:pt idx="19866">
                  <c:v>108.30400000010799</c:v>
                </c:pt>
                <c:pt idx="19867">
                  <c:v>108.312000000108</c:v>
                </c:pt>
                <c:pt idx="19868">
                  <c:v>108.320000000108</c:v>
                </c:pt>
                <c:pt idx="19869">
                  <c:v>108.32800000010801</c:v>
                </c:pt>
                <c:pt idx="19870">
                  <c:v>108.336000000108</c:v>
                </c:pt>
                <c:pt idx="19871">
                  <c:v>108.34400000010801</c:v>
                </c:pt>
                <c:pt idx="19872">
                  <c:v>108.35200000010801</c:v>
                </c:pt>
                <c:pt idx="19873">
                  <c:v>108.360000000108</c:v>
                </c:pt>
                <c:pt idx="19874">
                  <c:v>108.368000000108</c:v>
                </c:pt>
                <c:pt idx="19875">
                  <c:v>108.37600000010799</c:v>
                </c:pt>
                <c:pt idx="19876">
                  <c:v>108.384000000108</c:v>
                </c:pt>
                <c:pt idx="19877">
                  <c:v>108.392000000108</c:v>
                </c:pt>
                <c:pt idx="19878">
                  <c:v>108.40000000010799</c:v>
                </c:pt>
                <c:pt idx="19879">
                  <c:v>108.408000000108</c:v>
                </c:pt>
                <c:pt idx="19880">
                  <c:v>108.416000000108</c:v>
                </c:pt>
                <c:pt idx="19881">
                  <c:v>108.42400000010801</c:v>
                </c:pt>
                <c:pt idx="19882">
                  <c:v>108.43200000010799</c:v>
                </c:pt>
                <c:pt idx="19883">
                  <c:v>108.440000000108</c:v>
                </c:pt>
                <c:pt idx="19884">
                  <c:v>108.448000000108</c:v>
                </c:pt>
                <c:pt idx="19885">
                  <c:v>108.45600000010799</c:v>
                </c:pt>
                <c:pt idx="19886">
                  <c:v>108.464000000108</c:v>
                </c:pt>
                <c:pt idx="19887">
                  <c:v>108.472000000108</c:v>
                </c:pt>
                <c:pt idx="19888">
                  <c:v>108.48000000010801</c:v>
                </c:pt>
                <c:pt idx="19889">
                  <c:v>108.488000000108</c:v>
                </c:pt>
                <c:pt idx="19890">
                  <c:v>108.49600000010801</c:v>
                </c:pt>
                <c:pt idx="19891">
                  <c:v>108.504000000109</c:v>
                </c:pt>
                <c:pt idx="19892">
                  <c:v>108.512000000109</c:v>
                </c:pt>
                <c:pt idx="19893">
                  <c:v>108.52000000010901</c:v>
                </c:pt>
                <c:pt idx="19894">
                  <c:v>108.52800000010899</c:v>
                </c:pt>
                <c:pt idx="19895">
                  <c:v>108.536000000109</c:v>
                </c:pt>
                <c:pt idx="19896">
                  <c:v>108.54400000010899</c:v>
                </c:pt>
                <c:pt idx="19897">
                  <c:v>108.552000000109</c:v>
                </c:pt>
                <c:pt idx="19898">
                  <c:v>108.560000000109</c:v>
                </c:pt>
                <c:pt idx="19899">
                  <c:v>108.568000000109</c:v>
                </c:pt>
                <c:pt idx="19900">
                  <c:v>108.576000000109</c:v>
                </c:pt>
                <c:pt idx="19901">
                  <c:v>108.584000000109</c:v>
                </c:pt>
                <c:pt idx="19902">
                  <c:v>108.59200000010901</c:v>
                </c:pt>
                <c:pt idx="19903">
                  <c:v>108.60000000010899</c:v>
                </c:pt>
                <c:pt idx="19904">
                  <c:v>108.608000000109</c:v>
                </c:pt>
                <c:pt idx="19905">
                  <c:v>108.616000000109</c:v>
                </c:pt>
                <c:pt idx="19906">
                  <c:v>108.62400000010899</c:v>
                </c:pt>
                <c:pt idx="19907">
                  <c:v>108.632000000109</c:v>
                </c:pt>
                <c:pt idx="19908">
                  <c:v>108.640000000109</c:v>
                </c:pt>
                <c:pt idx="19909">
                  <c:v>108.64800000010901</c:v>
                </c:pt>
                <c:pt idx="19910">
                  <c:v>108.656000000109</c:v>
                </c:pt>
                <c:pt idx="19911">
                  <c:v>108.66400000010901</c:v>
                </c:pt>
                <c:pt idx="19912">
                  <c:v>108.67200000010899</c:v>
                </c:pt>
                <c:pt idx="19913">
                  <c:v>108.68000000010899</c:v>
                </c:pt>
                <c:pt idx="19914">
                  <c:v>108.688000000109</c:v>
                </c:pt>
                <c:pt idx="19915">
                  <c:v>108.696000000109</c:v>
                </c:pt>
                <c:pt idx="19916">
                  <c:v>108.704000000109</c:v>
                </c:pt>
                <c:pt idx="19917">
                  <c:v>108.712000000109</c:v>
                </c:pt>
                <c:pt idx="19918">
                  <c:v>108.720000000109</c:v>
                </c:pt>
                <c:pt idx="19919">
                  <c:v>108.72800000010901</c:v>
                </c:pt>
                <c:pt idx="19920">
                  <c:v>108.736000000109</c:v>
                </c:pt>
                <c:pt idx="19921">
                  <c:v>108.744000000109</c:v>
                </c:pt>
                <c:pt idx="19922">
                  <c:v>108.75200000010899</c:v>
                </c:pt>
                <c:pt idx="19923">
                  <c:v>108.760000000109</c:v>
                </c:pt>
                <c:pt idx="19924">
                  <c:v>108.768000000109</c:v>
                </c:pt>
                <c:pt idx="19925">
                  <c:v>108.77600000010899</c:v>
                </c:pt>
                <c:pt idx="19926">
                  <c:v>108.784000000109</c:v>
                </c:pt>
                <c:pt idx="19927">
                  <c:v>108.792000000109</c:v>
                </c:pt>
                <c:pt idx="19928">
                  <c:v>108.80000000010901</c:v>
                </c:pt>
                <c:pt idx="19929">
                  <c:v>108.808000000109</c:v>
                </c:pt>
                <c:pt idx="19930">
                  <c:v>108.816000000109</c:v>
                </c:pt>
                <c:pt idx="19931">
                  <c:v>108.824000000109</c:v>
                </c:pt>
                <c:pt idx="19932">
                  <c:v>108.83200000010899</c:v>
                </c:pt>
                <c:pt idx="19933">
                  <c:v>108.840000000109</c:v>
                </c:pt>
                <c:pt idx="19934">
                  <c:v>108.848000000109</c:v>
                </c:pt>
                <c:pt idx="19935">
                  <c:v>108.85600000010901</c:v>
                </c:pt>
                <c:pt idx="19936">
                  <c:v>108.864000000109</c:v>
                </c:pt>
                <c:pt idx="19937">
                  <c:v>108.87200000010901</c:v>
                </c:pt>
                <c:pt idx="19938">
                  <c:v>108.88000000010901</c:v>
                </c:pt>
                <c:pt idx="19939">
                  <c:v>108.88800000010899</c:v>
                </c:pt>
                <c:pt idx="19940">
                  <c:v>108.896000000109</c:v>
                </c:pt>
                <c:pt idx="19941">
                  <c:v>108.90400000010899</c:v>
                </c:pt>
                <c:pt idx="19942">
                  <c:v>108.912000000109</c:v>
                </c:pt>
                <c:pt idx="19943">
                  <c:v>108.920000000109</c:v>
                </c:pt>
                <c:pt idx="19944">
                  <c:v>108.92800000010899</c:v>
                </c:pt>
                <c:pt idx="19945">
                  <c:v>108.936000000109</c:v>
                </c:pt>
                <c:pt idx="19946">
                  <c:v>108.944000000109</c:v>
                </c:pt>
                <c:pt idx="19947">
                  <c:v>108.95200000010901</c:v>
                </c:pt>
                <c:pt idx="19948">
                  <c:v>108.96000000010899</c:v>
                </c:pt>
                <c:pt idx="19949">
                  <c:v>108.968000000109</c:v>
                </c:pt>
                <c:pt idx="19950">
                  <c:v>108.976000000109</c:v>
                </c:pt>
                <c:pt idx="19951">
                  <c:v>108.98400000010899</c:v>
                </c:pt>
                <c:pt idx="19952">
                  <c:v>108.992000000109</c:v>
                </c:pt>
                <c:pt idx="19953">
                  <c:v>109.000000000109</c:v>
                </c:pt>
                <c:pt idx="19954">
                  <c:v>109.00800000010901</c:v>
                </c:pt>
                <c:pt idx="19955">
                  <c:v>109.016000000109</c:v>
                </c:pt>
                <c:pt idx="19956">
                  <c:v>109.02400000010901</c:v>
                </c:pt>
                <c:pt idx="19957">
                  <c:v>109.03200000010899</c:v>
                </c:pt>
                <c:pt idx="19958">
                  <c:v>109.04000000010899</c:v>
                </c:pt>
                <c:pt idx="19959">
                  <c:v>109.048000000109</c:v>
                </c:pt>
                <c:pt idx="19960">
                  <c:v>109.05600000010899</c:v>
                </c:pt>
                <c:pt idx="19961">
                  <c:v>109.064000000109</c:v>
                </c:pt>
                <c:pt idx="19962">
                  <c:v>109.072000000109</c:v>
                </c:pt>
                <c:pt idx="19963">
                  <c:v>109.08000000010901</c:v>
                </c:pt>
                <c:pt idx="19964">
                  <c:v>109.08800000010901</c:v>
                </c:pt>
                <c:pt idx="19965">
                  <c:v>109.096000000109</c:v>
                </c:pt>
                <c:pt idx="19966">
                  <c:v>109.104000000109</c:v>
                </c:pt>
                <c:pt idx="19967">
                  <c:v>109.11200000010899</c:v>
                </c:pt>
                <c:pt idx="19968">
                  <c:v>109.120000000109</c:v>
                </c:pt>
                <c:pt idx="19969">
                  <c:v>109.128000000109</c:v>
                </c:pt>
                <c:pt idx="19970">
                  <c:v>109.13600000010901</c:v>
                </c:pt>
                <c:pt idx="19971">
                  <c:v>109.144000000109</c:v>
                </c:pt>
                <c:pt idx="19972">
                  <c:v>109.152000000109</c:v>
                </c:pt>
                <c:pt idx="19973">
                  <c:v>109.16000000010901</c:v>
                </c:pt>
                <c:pt idx="19974">
                  <c:v>109.168000000109</c:v>
                </c:pt>
                <c:pt idx="19975">
                  <c:v>109.176000000109</c:v>
                </c:pt>
                <c:pt idx="19976">
                  <c:v>109.18400000010899</c:v>
                </c:pt>
                <c:pt idx="19977">
                  <c:v>109.19200000010899</c:v>
                </c:pt>
                <c:pt idx="19978">
                  <c:v>109.200000000109</c:v>
                </c:pt>
                <c:pt idx="19979">
                  <c:v>109.208000000109</c:v>
                </c:pt>
                <c:pt idx="19980">
                  <c:v>109.21600000010901</c:v>
                </c:pt>
                <c:pt idx="19981">
                  <c:v>109.224000000109</c:v>
                </c:pt>
                <c:pt idx="19982">
                  <c:v>109.23200000010901</c:v>
                </c:pt>
                <c:pt idx="19983">
                  <c:v>109.24000000010901</c:v>
                </c:pt>
                <c:pt idx="19984">
                  <c:v>109.24800000010899</c:v>
                </c:pt>
                <c:pt idx="19985">
                  <c:v>109.256000000109</c:v>
                </c:pt>
                <c:pt idx="19986">
                  <c:v>109.26400000010899</c:v>
                </c:pt>
                <c:pt idx="19987">
                  <c:v>109.272000000109</c:v>
                </c:pt>
                <c:pt idx="19988">
                  <c:v>109.280000000109</c:v>
                </c:pt>
                <c:pt idx="19989">
                  <c:v>109.28800000010901</c:v>
                </c:pt>
                <c:pt idx="19990">
                  <c:v>109.296000000109</c:v>
                </c:pt>
                <c:pt idx="19991">
                  <c:v>109.304000000109</c:v>
                </c:pt>
                <c:pt idx="19992">
                  <c:v>109.31200000010901</c:v>
                </c:pt>
                <c:pt idx="19993">
                  <c:v>109.32000000010899</c:v>
                </c:pt>
                <c:pt idx="19994">
                  <c:v>109.328000000109</c:v>
                </c:pt>
                <c:pt idx="19995">
                  <c:v>109.336000000109</c:v>
                </c:pt>
                <c:pt idx="19996">
                  <c:v>109.34400000010901</c:v>
                </c:pt>
                <c:pt idx="19997">
                  <c:v>109.352000000109</c:v>
                </c:pt>
                <c:pt idx="19998">
                  <c:v>109.360000000109</c:v>
                </c:pt>
                <c:pt idx="19999">
                  <c:v>109.36800000010901</c:v>
                </c:pt>
                <c:pt idx="20000">
                  <c:v>109.376000000109</c:v>
                </c:pt>
                <c:pt idx="20001">
                  <c:v>109.38400000010901</c:v>
                </c:pt>
                <c:pt idx="20002">
                  <c:v>109.39200000010899</c:v>
                </c:pt>
                <c:pt idx="20003">
                  <c:v>109.40000000010899</c:v>
                </c:pt>
                <c:pt idx="20004">
                  <c:v>109.408000000109</c:v>
                </c:pt>
                <c:pt idx="20005">
                  <c:v>109.41600000010899</c:v>
                </c:pt>
                <c:pt idx="20006">
                  <c:v>109.424000000109</c:v>
                </c:pt>
                <c:pt idx="20007">
                  <c:v>109.432000000109</c:v>
                </c:pt>
                <c:pt idx="20008">
                  <c:v>109.44000000010901</c:v>
                </c:pt>
                <c:pt idx="20009">
                  <c:v>109.448000000109</c:v>
                </c:pt>
                <c:pt idx="20010">
                  <c:v>109.456000000109</c:v>
                </c:pt>
                <c:pt idx="20011">
                  <c:v>109.464000000109</c:v>
                </c:pt>
                <c:pt idx="20012">
                  <c:v>109.47200000010899</c:v>
                </c:pt>
                <c:pt idx="20013">
                  <c:v>109.480000000109</c:v>
                </c:pt>
                <c:pt idx="20014">
                  <c:v>109.488000000109</c:v>
                </c:pt>
                <c:pt idx="20015">
                  <c:v>109.49600000010901</c:v>
                </c:pt>
                <c:pt idx="20016">
                  <c:v>109.50400000011</c:v>
                </c:pt>
                <c:pt idx="20017">
                  <c:v>109.51200000010999</c:v>
                </c:pt>
                <c:pt idx="20018">
                  <c:v>109.52000000011</c:v>
                </c:pt>
                <c:pt idx="20019">
                  <c:v>109.52800000011</c:v>
                </c:pt>
                <c:pt idx="20020">
                  <c:v>109.53600000011001</c:v>
                </c:pt>
                <c:pt idx="20021">
                  <c:v>109.54400000011</c:v>
                </c:pt>
                <c:pt idx="20022">
                  <c:v>109.55200000011001</c:v>
                </c:pt>
                <c:pt idx="20023">
                  <c:v>109.56000000010999</c:v>
                </c:pt>
                <c:pt idx="20024">
                  <c:v>109.56800000010999</c:v>
                </c:pt>
                <c:pt idx="20025">
                  <c:v>109.57600000011</c:v>
                </c:pt>
                <c:pt idx="20026">
                  <c:v>109.58400000011</c:v>
                </c:pt>
                <c:pt idx="20027">
                  <c:v>109.59200000011</c:v>
                </c:pt>
                <c:pt idx="20028">
                  <c:v>109.60000000011</c:v>
                </c:pt>
                <c:pt idx="20029">
                  <c:v>109.60800000011001</c:v>
                </c:pt>
                <c:pt idx="20030">
                  <c:v>109.61600000011001</c:v>
                </c:pt>
                <c:pt idx="20031">
                  <c:v>109.62400000011</c:v>
                </c:pt>
                <c:pt idx="20032">
                  <c:v>109.63200000011</c:v>
                </c:pt>
                <c:pt idx="20033">
                  <c:v>109.64000000010999</c:v>
                </c:pt>
                <c:pt idx="20034">
                  <c:v>109.64800000011</c:v>
                </c:pt>
                <c:pt idx="20035">
                  <c:v>109.65600000011</c:v>
                </c:pt>
                <c:pt idx="20036">
                  <c:v>109.66400000011001</c:v>
                </c:pt>
                <c:pt idx="20037">
                  <c:v>109.67200000011</c:v>
                </c:pt>
                <c:pt idx="20038">
                  <c:v>109.68000000011</c:v>
                </c:pt>
                <c:pt idx="20039">
                  <c:v>109.68800000011001</c:v>
                </c:pt>
                <c:pt idx="20040">
                  <c:v>109.69600000011</c:v>
                </c:pt>
                <c:pt idx="20041">
                  <c:v>109.70400000011</c:v>
                </c:pt>
                <c:pt idx="20042">
                  <c:v>109.71200000011</c:v>
                </c:pt>
                <c:pt idx="20043">
                  <c:v>109.72000000010999</c:v>
                </c:pt>
                <c:pt idx="20044">
                  <c:v>109.72800000011</c:v>
                </c:pt>
                <c:pt idx="20045">
                  <c:v>109.73600000011</c:v>
                </c:pt>
                <c:pt idx="20046">
                  <c:v>109.74400000011001</c:v>
                </c:pt>
                <c:pt idx="20047">
                  <c:v>109.75200000011</c:v>
                </c:pt>
                <c:pt idx="20048">
                  <c:v>109.76000000011001</c:v>
                </c:pt>
                <c:pt idx="20049">
                  <c:v>109.76800000010999</c:v>
                </c:pt>
                <c:pt idx="20050">
                  <c:v>109.77600000010999</c:v>
                </c:pt>
                <c:pt idx="20051">
                  <c:v>109.78400000011</c:v>
                </c:pt>
                <c:pt idx="20052">
                  <c:v>109.79200000010999</c:v>
                </c:pt>
                <c:pt idx="20053">
                  <c:v>109.80000000011</c:v>
                </c:pt>
                <c:pt idx="20054">
                  <c:v>109.80800000011</c:v>
                </c:pt>
                <c:pt idx="20055">
                  <c:v>109.81600000011001</c:v>
                </c:pt>
                <c:pt idx="20056">
                  <c:v>109.82400000011</c:v>
                </c:pt>
                <c:pt idx="20057">
                  <c:v>109.83200000011</c:v>
                </c:pt>
                <c:pt idx="20058">
                  <c:v>109.84000000011</c:v>
                </c:pt>
                <c:pt idx="20059">
                  <c:v>109.84800000010999</c:v>
                </c:pt>
                <c:pt idx="20060">
                  <c:v>109.85600000011</c:v>
                </c:pt>
                <c:pt idx="20061">
                  <c:v>109.86400000011</c:v>
                </c:pt>
                <c:pt idx="20062">
                  <c:v>109.87200000011001</c:v>
                </c:pt>
                <c:pt idx="20063">
                  <c:v>109.88000000011</c:v>
                </c:pt>
                <c:pt idx="20064">
                  <c:v>109.88800000011</c:v>
                </c:pt>
                <c:pt idx="20065">
                  <c:v>109.89600000011001</c:v>
                </c:pt>
                <c:pt idx="20066">
                  <c:v>109.90400000011</c:v>
                </c:pt>
                <c:pt idx="20067">
                  <c:v>109.91200000011</c:v>
                </c:pt>
                <c:pt idx="20068">
                  <c:v>109.92000000010999</c:v>
                </c:pt>
                <c:pt idx="20069">
                  <c:v>109.92800000010999</c:v>
                </c:pt>
                <c:pt idx="20070">
                  <c:v>109.93600000011</c:v>
                </c:pt>
                <c:pt idx="20071">
                  <c:v>109.94400000010999</c:v>
                </c:pt>
                <c:pt idx="20072">
                  <c:v>109.95200000011</c:v>
                </c:pt>
                <c:pt idx="20073">
                  <c:v>109.96000000011</c:v>
                </c:pt>
                <c:pt idx="20074">
                  <c:v>109.96800000011001</c:v>
                </c:pt>
                <c:pt idx="20075">
                  <c:v>109.97600000011001</c:v>
                </c:pt>
                <c:pt idx="20076">
                  <c:v>109.98400000011</c:v>
                </c:pt>
                <c:pt idx="20077">
                  <c:v>109.99200000011</c:v>
                </c:pt>
                <c:pt idx="20078">
                  <c:v>110.00000000010999</c:v>
                </c:pt>
                <c:pt idx="20079">
                  <c:v>110.00800000011</c:v>
                </c:pt>
                <c:pt idx="20080">
                  <c:v>110.01600000011</c:v>
                </c:pt>
                <c:pt idx="20081">
                  <c:v>110.02400000011001</c:v>
                </c:pt>
                <c:pt idx="20082">
                  <c:v>110.03200000011</c:v>
                </c:pt>
                <c:pt idx="20083">
                  <c:v>110.04000000011</c:v>
                </c:pt>
                <c:pt idx="20084">
                  <c:v>110.04800000011001</c:v>
                </c:pt>
                <c:pt idx="20085">
                  <c:v>110.05600000010999</c:v>
                </c:pt>
                <c:pt idx="20086">
                  <c:v>110.06400000011</c:v>
                </c:pt>
                <c:pt idx="20087">
                  <c:v>110.07200000010999</c:v>
                </c:pt>
                <c:pt idx="20088">
                  <c:v>110.08000000011</c:v>
                </c:pt>
                <c:pt idx="20089">
                  <c:v>110.08800000011</c:v>
                </c:pt>
                <c:pt idx="20090">
                  <c:v>110.09600000011</c:v>
                </c:pt>
                <c:pt idx="20091">
                  <c:v>110.10400000011001</c:v>
                </c:pt>
                <c:pt idx="20092">
                  <c:v>110.11200000011</c:v>
                </c:pt>
                <c:pt idx="20093">
                  <c:v>110.12000000011001</c:v>
                </c:pt>
                <c:pt idx="20094">
                  <c:v>110.12800000010999</c:v>
                </c:pt>
                <c:pt idx="20095">
                  <c:v>110.13600000010999</c:v>
                </c:pt>
                <c:pt idx="20096">
                  <c:v>110.14400000011</c:v>
                </c:pt>
                <c:pt idx="20097">
                  <c:v>110.15200000010999</c:v>
                </c:pt>
                <c:pt idx="20098">
                  <c:v>110.16000000011</c:v>
                </c:pt>
                <c:pt idx="20099">
                  <c:v>110.16800000011</c:v>
                </c:pt>
                <c:pt idx="20100">
                  <c:v>110.17600000011001</c:v>
                </c:pt>
                <c:pt idx="20101">
                  <c:v>110.18400000011</c:v>
                </c:pt>
                <c:pt idx="20102">
                  <c:v>110.19200000011</c:v>
                </c:pt>
                <c:pt idx="20103">
                  <c:v>110.20000000010999</c:v>
                </c:pt>
                <c:pt idx="20104">
                  <c:v>110.20800000010999</c:v>
                </c:pt>
                <c:pt idx="20105">
                  <c:v>110.21600000011</c:v>
                </c:pt>
                <c:pt idx="20106">
                  <c:v>110.22400000011</c:v>
                </c:pt>
                <c:pt idx="20107">
                  <c:v>110.23200000011001</c:v>
                </c:pt>
                <c:pt idx="20108">
                  <c:v>110.24000000011</c:v>
                </c:pt>
                <c:pt idx="20109">
                  <c:v>110.24800000011</c:v>
                </c:pt>
                <c:pt idx="20110">
                  <c:v>110.25600000011001</c:v>
                </c:pt>
                <c:pt idx="20111">
                  <c:v>110.26400000011</c:v>
                </c:pt>
                <c:pt idx="20112">
                  <c:v>110.27200000011</c:v>
                </c:pt>
                <c:pt idx="20113">
                  <c:v>110.28000000010999</c:v>
                </c:pt>
                <c:pt idx="20114">
                  <c:v>110.28800000011</c:v>
                </c:pt>
                <c:pt idx="20115">
                  <c:v>110.29600000011</c:v>
                </c:pt>
                <c:pt idx="20116">
                  <c:v>110.30400000010999</c:v>
                </c:pt>
                <c:pt idx="20117">
                  <c:v>110.31200000011</c:v>
                </c:pt>
                <c:pt idx="20118">
                  <c:v>110.32000000011</c:v>
                </c:pt>
                <c:pt idx="20119">
                  <c:v>110.32800000011001</c:v>
                </c:pt>
                <c:pt idx="20120">
                  <c:v>110.33600000011</c:v>
                </c:pt>
                <c:pt idx="20121">
                  <c:v>110.34400000011</c:v>
                </c:pt>
                <c:pt idx="20122">
                  <c:v>110.35200000011</c:v>
                </c:pt>
                <c:pt idx="20123">
                  <c:v>110.36000000010999</c:v>
                </c:pt>
                <c:pt idx="20124">
                  <c:v>110.36800000011</c:v>
                </c:pt>
                <c:pt idx="20125">
                  <c:v>110.37600000011</c:v>
                </c:pt>
                <c:pt idx="20126">
                  <c:v>110.38400000011001</c:v>
                </c:pt>
                <c:pt idx="20127">
                  <c:v>110.39200000011</c:v>
                </c:pt>
                <c:pt idx="20128">
                  <c:v>110.40000000011</c:v>
                </c:pt>
                <c:pt idx="20129">
                  <c:v>110.40800000011001</c:v>
                </c:pt>
                <c:pt idx="20130">
                  <c:v>110.41600000010999</c:v>
                </c:pt>
                <c:pt idx="20131">
                  <c:v>110.42400000011</c:v>
                </c:pt>
                <c:pt idx="20132">
                  <c:v>110.43200000010999</c:v>
                </c:pt>
                <c:pt idx="20133">
                  <c:v>110.44000000011</c:v>
                </c:pt>
                <c:pt idx="20134">
                  <c:v>110.44800000011</c:v>
                </c:pt>
                <c:pt idx="20135">
                  <c:v>110.45600000011</c:v>
                </c:pt>
                <c:pt idx="20136">
                  <c:v>110.46400000011</c:v>
                </c:pt>
                <c:pt idx="20137">
                  <c:v>110.47200000011</c:v>
                </c:pt>
                <c:pt idx="20138">
                  <c:v>110.48000000011001</c:v>
                </c:pt>
                <c:pt idx="20139">
                  <c:v>110.48800000010999</c:v>
                </c:pt>
                <c:pt idx="20140">
                  <c:v>110.49600000011</c:v>
                </c:pt>
                <c:pt idx="20141">
                  <c:v>110.50400000011101</c:v>
                </c:pt>
                <c:pt idx="20142">
                  <c:v>110.51200000011099</c:v>
                </c:pt>
                <c:pt idx="20143">
                  <c:v>110.520000000111</c:v>
                </c:pt>
                <c:pt idx="20144">
                  <c:v>110.52800000011099</c:v>
                </c:pt>
                <c:pt idx="20145">
                  <c:v>110.536000000111</c:v>
                </c:pt>
                <c:pt idx="20146">
                  <c:v>110.544000000111</c:v>
                </c:pt>
                <c:pt idx="20147">
                  <c:v>110.55200000011101</c:v>
                </c:pt>
                <c:pt idx="20148">
                  <c:v>110.560000000111</c:v>
                </c:pt>
                <c:pt idx="20149">
                  <c:v>110.568000000111</c:v>
                </c:pt>
                <c:pt idx="20150">
                  <c:v>110.57600000011101</c:v>
                </c:pt>
                <c:pt idx="20151">
                  <c:v>110.58400000011099</c:v>
                </c:pt>
                <c:pt idx="20152">
                  <c:v>110.592000000111</c:v>
                </c:pt>
                <c:pt idx="20153">
                  <c:v>110.600000000111</c:v>
                </c:pt>
                <c:pt idx="20154">
                  <c:v>110.60800000011101</c:v>
                </c:pt>
                <c:pt idx="20155">
                  <c:v>110.616000000111</c:v>
                </c:pt>
                <c:pt idx="20156">
                  <c:v>110.624000000111</c:v>
                </c:pt>
                <c:pt idx="20157">
                  <c:v>110.63200000011101</c:v>
                </c:pt>
                <c:pt idx="20158">
                  <c:v>110.640000000111</c:v>
                </c:pt>
                <c:pt idx="20159">
                  <c:v>110.64800000011101</c:v>
                </c:pt>
                <c:pt idx="20160">
                  <c:v>110.65600000011099</c:v>
                </c:pt>
                <c:pt idx="20161">
                  <c:v>110.664000000111</c:v>
                </c:pt>
                <c:pt idx="20162">
                  <c:v>110.672000000111</c:v>
                </c:pt>
                <c:pt idx="20163">
                  <c:v>110.68000000011099</c:v>
                </c:pt>
                <c:pt idx="20164">
                  <c:v>110.688000000111</c:v>
                </c:pt>
                <c:pt idx="20165">
                  <c:v>110.696000000111</c:v>
                </c:pt>
                <c:pt idx="20166">
                  <c:v>110.70400000011101</c:v>
                </c:pt>
                <c:pt idx="20167">
                  <c:v>110.712000000111</c:v>
                </c:pt>
                <c:pt idx="20168">
                  <c:v>110.720000000111</c:v>
                </c:pt>
                <c:pt idx="20169">
                  <c:v>110.728000000111</c:v>
                </c:pt>
                <c:pt idx="20170">
                  <c:v>110.73600000011099</c:v>
                </c:pt>
                <c:pt idx="20171">
                  <c:v>110.744000000111</c:v>
                </c:pt>
                <c:pt idx="20172">
                  <c:v>110.752000000111</c:v>
                </c:pt>
                <c:pt idx="20173">
                  <c:v>110.76000000011101</c:v>
                </c:pt>
                <c:pt idx="20174">
                  <c:v>110.768000000111</c:v>
                </c:pt>
                <c:pt idx="20175">
                  <c:v>110.776000000111</c:v>
                </c:pt>
                <c:pt idx="20176">
                  <c:v>110.78400000011101</c:v>
                </c:pt>
                <c:pt idx="20177">
                  <c:v>110.792000000111</c:v>
                </c:pt>
                <c:pt idx="20178">
                  <c:v>110.800000000111</c:v>
                </c:pt>
                <c:pt idx="20179">
                  <c:v>110.80800000011099</c:v>
                </c:pt>
                <c:pt idx="20180">
                  <c:v>110.816000000111</c:v>
                </c:pt>
                <c:pt idx="20181">
                  <c:v>110.824000000111</c:v>
                </c:pt>
                <c:pt idx="20182">
                  <c:v>110.83200000011099</c:v>
                </c:pt>
                <c:pt idx="20183">
                  <c:v>110.840000000111</c:v>
                </c:pt>
                <c:pt idx="20184">
                  <c:v>110.848000000111</c:v>
                </c:pt>
                <c:pt idx="20185">
                  <c:v>110.85600000011101</c:v>
                </c:pt>
                <c:pt idx="20186">
                  <c:v>110.86400000011101</c:v>
                </c:pt>
                <c:pt idx="20187">
                  <c:v>110.872000000111</c:v>
                </c:pt>
                <c:pt idx="20188">
                  <c:v>110.880000000111</c:v>
                </c:pt>
                <c:pt idx="20189">
                  <c:v>110.88800000011099</c:v>
                </c:pt>
                <c:pt idx="20190">
                  <c:v>110.896000000111</c:v>
                </c:pt>
                <c:pt idx="20191">
                  <c:v>110.904000000111</c:v>
                </c:pt>
                <c:pt idx="20192">
                  <c:v>110.91200000011101</c:v>
                </c:pt>
                <c:pt idx="20193">
                  <c:v>110.920000000111</c:v>
                </c:pt>
                <c:pt idx="20194">
                  <c:v>110.928000000111</c:v>
                </c:pt>
                <c:pt idx="20195">
                  <c:v>110.93600000011101</c:v>
                </c:pt>
                <c:pt idx="20196">
                  <c:v>110.94400000011099</c:v>
                </c:pt>
                <c:pt idx="20197">
                  <c:v>110.952000000111</c:v>
                </c:pt>
                <c:pt idx="20198">
                  <c:v>110.96000000011099</c:v>
                </c:pt>
                <c:pt idx="20199">
                  <c:v>110.968000000111</c:v>
                </c:pt>
                <c:pt idx="20200">
                  <c:v>110.976000000111</c:v>
                </c:pt>
                <c:pt idx="20201">
                  <c:v>110.984000000111</c:v>
                </c:pt>
                <c:pt idx="20202">
                  <c:v>110.99200000011101</c:v>
                </c:pt>
                <c:pt idx="20203">
                  <c:v>111.000000000111</c:v>
                </c:pt>
                <c:pt idx="20204">
                  <c:v>111.00800000011101</c:v>
                </c:pt>
                <c:pt idx="20205">
                  <c:v>111.01600000011099</c:v>
                </c:pt>
                <c:pt idx="20206">
                  <c:v>111.024000000111</c:v>
                </c:pt>
                <c:pt idx="20207">
                  <c:v>111.032000000111</c:v>
                </c:pt>
                <c:pt idx="20208">
                  <c:v>111.04000000011099</c:v>
                </c:pt>
                <c:pt idx="20209">
                  <c:v>111.048000000111</c:v>
                </c:pt>
                <c:pt idx="20210">
                  <c:v>111.056000000111</c:v>
                </c:pt>
                <c:pt idx="20211">
                  <c:v>111.06400000011101</c:v>
                </c:pt>
                <c:pt idx="20212">
                  <c:v>111.072000000111</c:v>
                </c:pt>
                <c:pt idx="20213">
                  <c:v>111.08000000011101</c:v>
                </c:pt>
                <c:pt idx="20214">
                  <c:v>111.08800000011099</c:v>
                </c:pt>
                <c:pt idx="20215">
                  <c:v>111.09600000011099</c:v>
                </c:pt>
                <c:pt idx="20216">
                  <c:v>111.104000000111</c:v>
                </c:pt>
                <c:pt idx="20217">
                  <c:v>111.112000000111</c:v>
                </c:pt>
                <c:pt idx="20218">
                  <c:v>111.12000000011101</c:v>
                </c:pt>
                <c:pt idx="20219">
                  <c:v>111.128000000111</c:v>
                </c:pt>
                <c:pt idx="20220">
                  <c:v>111.136000000111</c:v>
                </c:pt>
                <c:pt idx="20221">
                  <c:v>111.14400000011101</c:v>
                </c:pt>
                <c:pt idx="20222">
                  <c:v>111.152000000111</c:v>
                </c:pt>
                <c:pt idx="20223">
                  <c:v>111.160000000111</c:v>
                </c:pt>
                <c:pt idx="20224">
                  <c:v>111.16800000011099</c:v>
                </c:pt>
                <c:pt idx="20225">
                  <c:v>111.176000000111</c:v>
                </c:pt>
                <c:pt idx="20226">
                  <c:v>111.184000000111</c:v>
                </c:pt>
                <c:pt idx="20227">
                  <c:v>111.19200000011099</c:v>
                </c:pt>
                <c:pt idx="20228">
                  <c:v>111.200000000111</c:v>
                </c:pt>
                <c:pt idx="20229">
                  <c:v>111.208000000111</c:v>
                </c:pt>
                <c:pt idx="20230">
                  <c:v>111.21600000011101</c:v>
                </c:pt>
                <c:pt idx="20231">
                  <c:v>111.224000000111</c:v>
                </c:pt>
                <c:pt idx="20232">
                  <c:v>111.232000000111</c:v>
                </c:pt>
                <c:pt idx="20233">
                  <c:v>111.240000000111</c:v>
                </c:pt>
                <c:pt idx="20234">
                  <c:v>111.24800000011099</c:v>
                </c:pt>
                <c:pt idx="20235">
                  <c:v>111.256000000111</c:v>
                </c:pt>
                <c:pt idx="20236">
                  <c:v>111.264000000111</c:v>
                </c:pt>
                <c:pt idx="20237">
                  <c:v>111.27200000011101</c:v>
                </c:pt>
                <c:pt idx="20238">
                  <c:v>111.280000000111</c:v>
                </c:pt>
                <c:pt idx="20239">
                  <c:v>111.28800000011101</c:v>
                </c:pt>
                <c:pt idx="20240">
                  <c:v>111.29600000011101</c:v>
                </c:pt>
                <c:pt idx="20241">
                  <c:v>111.30400000011099</c:v>
                </c:pt>
                <c:pt idx="20242">
                  <c:v>111.312000000111</c:v>
                </c:pt>
                <c:pt idx="20243">
                  <c:v>111.32000000011099</c:v>
                </c:pt>
                <c:pt idx="20244">
                  <c:v>111.328000000111</c:v>
                </c:pt>
                <c:pt idx="20245">
                  <c:v>111.336000000111</c:v>
                </c:pt>
                <c:pt idx="20246">
                  <c:v>111.344000000111</c:v>
                </c:pt>
                <c:pt idx="20247">
                  <c:v>111.352000000111</c:v>
                </c:pt>
                <c:pt idx="20248">
                  <c:v>111.360000000111</c:v>
                </c:pt>
                <c:pt idx="20249">
                  <c:v>111.36800000011101</c:v>
                </c:pt>
                <c:pt idx="20250">
                  <c:v>111.37600000011099</c:v>
                </c:pt>
                <c:pt idx="20251">
                  <c:v>111.384000000111</c:v>
                </c:pt>
                <c:pt idx="20252">
                  <c:v>111.392000000111</c:v>
                </c:pt>
                <c:pt idx="20253">
                  <c:v>111.40000000011099</c:v>
                </c:pt>
                <c:pt idx="20254">
                  <c:v>111.408000000111</c:v>
                </c:pt>
                <c:pt idx="20255">
                  <c:v>111.416000000111</c:v>
                </c:pt>
                <c:pt idx="20256">
                  <c:v>111.42400000011101</c:v>
                </c:pt>
                <c:pt idx="20257">
                  <c:v>111.432000000111</c:v>
                </c:pt>
                <c:pt idx="20258">
                  <c:v>111.44000000011101</c:v>
                </c:pt>
                <c:pt idx="20259">
                  <c:v>111.44800000011099</c:v>
                </c:pt>
                <c:pt idx="20260">
                  <c:v>111.45600000011099</c:v>
                </c:pt>
                <c:pt idx="20261">
                  <c:v>111.464000000111</c:v>
                </c:pt>
                <c:pt idx="20262">
                  <c:v>111.472000000111</c:v>
                </c:pt>
                <c:pt idx="20263">
                  <c:v>111.480000000111</c:v>
                </c:pt>
                <c:pt idx="20264">
                  <c:v>111.488000000111</c:v>
                </c:pt>
                <c:pt idx="20265">
                  <c:v>111.49600000011101</c:v>
                </c:pt>
                <c:pt idx="20266">
                  <c:v>111.504000000112</c:v>
                </c:pt>
                <c:pt idx="20267">
                  <c:v>111.512000000112</c:v>
                </c:pt>
                <c:pt idx="20268">
                  <c:v>111.52000000011201</c:v>
                </c:pt>
                <c:pt idx="20269">
                  <c:v>111.528000000112</c:v>
                </c:pt>
                <c:pt idx="20270">
                  <c:v>111.536000000112</c:v>
                </c:pt>
                <c:pt idx="20271">
                  <c:v>111.54400000011199</c:v>
                </c:pt>
                <c:pt idx="20272">
                  <c:v>111.552000000112</c:v>
                </c:pt>
                <c:pt idx="20273">
                  <c:v>111.560000000112</c:v>
                </c:pt>
                <c:pt idx="20274">
                  <c:v>111.56800000011199</c:v>
                </c:pt>
                <c:pt idx="20275">
                  <c:v>111.576000000112</c:v>
                </c:pt>
                <c:pt idx="20276">
                  <c:v>111.584000000112</c:v>
                </c:pt>
                <c:pt idx="20277">
                  <c:v>111.59200000011201</c:v>
                </c:pt>
                <c:pt idx="20278">
                  <c:v>111.600000000112</c:v>
                </c:pt>
                <c:pt idx="20279">
                  <c:v>111.608000000112</c:v>
                </c:pt>
                <c:pt idx="20280">
                  <c:v>111.616000000112</c:v>
                </c:pt>
                <c:pt idx="20281">
                  <c:v>111.62400000011199</c:v>
                </c:pt>
                <c:pt idx="20282">
                  <c:v>111.632000000112</c:v>
                </c:pt>
                <c:pt idx="20283">
                  <c:v>111.640000000112</c:v>
                </c:pt>
                <c:pt idx="20284">
                  <c:v>111.64800000011201</c:v>
                </c:pt>
                <c:pt idx="20285">
                  <c:v>111.656000000112</c:v>
                </c:pt>
                <c:pt idx="20286">
                  <c:v>111.664000000112</c:v>
                </c:pt>
                <c:pt idx="20287">
                  <c:v>111.67200000011201</c:v>
                </c:pt>
                <c:pt idx="20288">
                  <c:v>111.68000000011199</c:v>
                </c:pt>
                <c:pt idx="20289">
                  <c:v>111.688000000112</c:v>
                </c:pt>
                <c:pt idx="20290">
                  <c:v>111.69600000011199</c:v>
                </c:pt>
                <c:pt idx="20291">
                  <c:v>111.704000000112</c:v>
                </c:pt>
                <c:pt idx="20292">
                  <c:v>111.712000000112</c:v>
                </c:pt>
                <c:pt idx="20293">
                  <c:v>111.72000000011199</c:v>
                </c:pt>
                <c:pt idx="20294">
                  <c:v>111.728000000112</c:v>
                </c:pt>
                <c:pt idx="20295">
                  <c:v>111.736000000112</c:v>
                </c:pt>
                <c:pt idx="20296">
                  <c:v>111.74400000011201</c:v>
                </c:pt>
                <c:pt idx="20297">
                  <c:v>111.75200000011199</c:v>
                </c:pt>
                <c:pt idx="20298">
                  <c:v>111.760000000112</c:v>
                </c:pt>
                <c:pt idx="20299">
                  <c:v>111.768000000112</c:v>
                </c:pt>
                <c:pt idx="20300">
                  <c:v>111.77600000011199</c:v>
                </c:pt>
                <c:pt idx="20301">
                  <c:v>111.784000000112</c:v>
                </c:pt>
                <c:pt idx="20302">
                  <c:v>111.792000000112</c:v>
                </c:pt>
                <c:pt idx="20303">
                  <c:v>111.80000000011201</c:v>
                </c:pt>
                <c:pt idx="20304">
                  <c:v>111.808000000112</c:v>
                </c:pt>
                <c:pt idx="20305">
                  <c:v>111.81600000011201</c:v>
                </c:pt>
                <c:pt idx="20306">
                  <c:v>111.82400000011199</c:v>
                </c:pt>
                <c:pt idx="20307">
                  <c:v>111.83200000011199</c:v>
                </c:pt>
                <c:pt idx="20308">
                  <c:v>111.840000000112</c:v>
                </c:pt>
                <c:pt idx="20309">
                  <c:v>111.84800000011199</c:v>
                </c:pt>
                <c:pt idx="20310">
                  <c:v>111.856000000112</c:v>
                </c:pt>
                <c:pt idx="20311">
                  <c:v>111.864000000112</c:v>
                </c:pt>
                <c:pt idx="20312">
                  <c:v>111.87200000011201</c:v>
                </c:pt>
                <c:pt idx="20313">
                  <c:v>111.88000000011201</c:v>
                </c:pt>
                <c:pt idx="20314">
                  <c:v>111.888000000112</c:v>
                </c:pt>
                <c:pt idx="20315">
                  <c:v>111.896000000112</c:v>
                </c:pt>
                <c:pt idx="20316">
                  <c:v>111.90400000011199</c:v>
                </c:pt>
                <c:pt idx="20317">
                  <c:v>111.912000000112</c:v>
                </c:pt>
                <c:pt idx="20318">
                  <c:v>111.920000000112</c:v>
                </c:pt>
                <c:pt idx="20319">
                  <c:v>111.92800000011199</c:v>
                </c:pt>
                <c:pt idx="20320">
                  <c:v>111.936000000112</c:v>
                </c:pt>
                <c:pt idx="20321">
                  <c:v>111.944000000112</c:v>
                </c:pt>
                <c:pt idx="20322">
                  <c:v>111.95200000011201</c:v>
                </c:pt>
                <c:pt idx="20323">
                  <c:v>111.960000000112</c:v>
                </c:pt>
                <c:pt idx="20324">
                  <c:v>111.968000000112</c:v>
                </c:pt>
                <c:pt idx="20325">
                  <c:v>111.97600000011199</c:v>
                </c:pt>
                <c:pt idx="20326">
                  <c:v>111.98400000011199</c:v>
                </c:pt>
                <c:pt idx="20327">
                  <c:v>111.992000000112</c:v>
                </c:pt>
                <c:pt idx="20328">
                  <c:v>112.000000000112</c:v>
                </c:pt>
                <c:pt idx="20329">
                  <c:v>112.00800000011201</c:v>
                </c:pt>
                <c:pt idx="20330">
                  <c:v>112.016000000112</c:v>
                </c:pt>
                <c:pt idx="20331">
                  <c:v>112.02400000011201</c:v>
                </c:pt>
                <c:pt idx="20332">
                  <c:v>112.03200000011201</c:v>
                </c:pt>
                <c:pt idx="20333">
                  <c:v>112.04000000011199</c:v>
                </c:pt>
                <c:pt idx="20334">
                  <c:v>112.048000000112</c:v>
                </c:pt>
                <c:pt idx="20335">
                  <c:v>112.05600000011199</c:v>
                </c:pt>
                <c:pt idx="20336">
                  <c:v>112.064000000112</c:v>
                </c:pt>
                <c:pt idx="20337">
                  <c:v>112.072000000112</c:v>
                </c:pt>
                <c:pt idx="20338">
                  <c:v>112.08000000011201</c:v>
                </c:pt>
                <c:pt idx="20339">
                  <c:v>112.088000000112</c:v>
                </c:pt>
                <c:pt idx="20340">
                  <c:v>112.096000000112</c:v>
                </c:pt>
                <c:pt idx="20341">
                  <c:v>112.10400000011201</c:v>
                </c:pt>
                <c:pt idx="20342">
                  <c:v>112.11200000011199</c:v>
                </c:pt>
                <c:pt idx="20343">
                  <c:v>112.120000000112</c:v>
                </c:pt>
                <c:pt idx="20344">
                  <c:v>112.128000000112</c:v>
                </c:pt>
                <c:pt idx="20345">
                  <c:v>112.13600000011199</c:v>
                </c:pt>
                <c:pt idx="20346">
                  <c:v>112.144000000112</c:v>
                </c:pt>
                <c:pt idx="20347">
                  <c:v>112.152000000112</c:v>
                </c:pt>
                <c:pt idx="20348">
                  <c:v>112.16000000011201</c:v>
                </c:pt>
                <c:pt idx="20349">
                  <c:v>112.168000000112</c:v>
                </c:pt>
                <c:pt idx="20350">
                  <c:v>112.17600000011201</c:v>
                </c:pt>
                <c:pt idx="20351">
                  <c:v>112.18400000011199</c:v>
                </c:pt>
                <c:pt idx="20352">
                  <c:v>112.19200000011199</c:v>
                </c:pt>
                <c:pt idx="20353">
                  <c:v>112.200000000112</c:v>
                </c:pt>
                <c:pt idx="20354">
                  <c:v>112.20800000011199</c:v>
                </c:pt>
                <c:pt idx="20355">
                  <c:v>112.216000000112</c:v>
                </c:pt>
                <c:pt idx="20356">
                  <c:v>112.224000000112</c:v>
                </c:pt>
                <c:pt idx="20357">
                  <c:v>112.23200000011201</c:v>
                </c:pt>
                <c:pt idx="20358">
                  <c:v>112.240000000112</c:v>
                </c:pt>
                <c:pt idx="20359">
                  <c:v>112.248000000112</c:v>
                </c:pt>
                <c:pt idx="20360">
                  <c:v>112.256000000112</c:v>
                </c:pt>
                <c:pt idx="20361">
                  <c:v>112.26400000011199</c:v>
                </c:pt>
                <c:pt idx="20362">
                  <c:v>112.272000000112</c:v>
                </c:pt>
                <c:pt idx="20363">
                  <c:v>112.280000000112</c:v>
                </c:pt>
                <c:pt idx="20364">
                  <c:v>112.28800000011201</c:v>
                </c:pt>
                <c:pt idx="20365">
                  <c:v>112.296000000112</c:v>
                </c:pt>
                <c:pt idx="20366">
                  <c:v>112.304000000112</c:v>
                </c:pt>
                <c:pt idx="20367">
                  <c:v>112.31200000011201</c:v>
                </c:pt>
                <c:pt idx="20368">
                  <c:v>112.320000000112</c:v>
                </c:pt>
                <c:pt idx="20369">
                  <c:v>112.328000000112</c:v>
                </c:pt>
                <c:pt idx="20370">
                  <c:v>112.33600000011199</c:v>
                </c:pt>
                <c:pt idx="20371">
                  <c:v>112.34400000011199</c:v>
                </c:pt>
                <c:pt idx="20372">
                  <c:v>112.352000000112</c:v>
                </c:pt>
                <c:pt idx="20373">
                  <c:v>112.360000000112</c:v>
                </c:pt>
                <c:pt idx="20374">
                  <c:v>112.368000000112</c:v>
                </c:pt>
                <c:pt idx="20375">
                  <c:v>112.376000000112</c:v>
                </c:pt>
                <c:pt idx="20376">
                  <c:v>112.38400000011201</c:v>
                </c:pt>
                <c:pt idx="20377">
                  <c:v>112.39200000011201</c:v>
                </c:pt>
                <c:pt idx="20378">
                  <c:v>112.40000000011199</c:v>
                </c:pt>
                <c:pt idx="20379">
                  <c:v>112.408000000112</c:v>
                </c:pt>
                <c:pt idx="20380">
                  <c:v>112.41600000011199</c:v>
                </c:pt>
                <c:pt idx="20381">
                  <c:v>112.424000000112</c:v>
                </c:pt>
                <c:pt idx="20382">
                  <c:v>112.432000000112</c:v>
                </c:pt>
                <c:pt idx="20383">
                  <c:v>112.44000000011201</c:v>
                </c:pt>
                <c:pt idx="20384">
                  <c:v>112.448000000112</c:v>
                </c:pt>
                <c:pt idx="20385">
                  <c:v>112.456000000112</c:v>
                </c:pt>
                <c:pt idx="20386">
                  <c:v>112.46400000011201</c:v>
                </c:pt>
                <c:pt idx="20387">
                  <c:v>112.47200000011199</c:v>
                </c:pt>
                <c:pt idx="20388">
                  <c:v>112.480000000112</c:v>
                </c:pt>
                <c:pt idx="20389">
                  <c:v>112.488000000112</c:v>
                </c:pt>
                <c:pt idx="20390">
                  <c:v>112.49600000011201</c:v>
                </c:pt>
                <c:pt idx="20391">
                  <c:v>112.504000000113</c:v>
                </c:pt>
                <c:pt idx="20392">
                  <c:v>112.51200000011299</c:v>
                </c:pt>
                <c:pt idx="20393">
                  <c:v>112.520000000113</c:v>
                </c:pt>
                <c:pt idx="20394">
                  <c:v>112.528000000113</c:v>
                </c:pt>
                <c:pt idx="20395">
                  <c:v>112.53600000011301</c:v>
                </c:pt>
                <c:pt idx="20396">
                  <c:v>112.544000000113</c:v>
                </c:pt>
                <c:pt idx="20397">
                  <c:v>112.55200000011301</c:v>
                </c:pt>
                <c:pt idx="20398">
                  <c:v>112.56000000011301</c:v>
                </c:pt>
                <c:pt idx="20399">
                  <c:v>112.56800000011299</c:v>
                </c:pt>
                <c:pt idx="20400">
                  <c:v>112.576000000113</c:v>
                </c:pt>
                <c:pt idx="20401">
                  <c:v>112.58400000011299</c:v>
                </c:pt>
                <c:pt idx="20402">
                  <c:v>112.592000000113</c:v>
                </c:pt>
                <c:pt idx="20403">
                  <c:v>112.600000000113</c:v>
                </c:pt>
                <c:pt idx="20404">
                  <c:v>112.60800000011301</c:v>
                </c:pt>
                <c:pt idx="20405">
                  <c:v>112.616000000113</c:v>
                </c:pt>
                <c:pt idx="20406">
                  <c:v>112.624000000113</c:v>
                </c:pt>
                <c:pt idx="20407">
                  <c:v>112.63200000011301</c:v>
                </c:pt>
                <c:pt idx="20408">
                  <c:v>112.64000000011299</c:v>
                </c:pt>
                <c:pt idx="20409">
                  <c:v>112.648000000113</c:v>
                </c:pt>
                <c:pt idx="20410">
                  <c:v>112.656000000113</c:v>
                </c:pt>
                <c:pt idx="20411">
                  <c:v>112.66400000011299</c:v>
                </c:pt>
                <c:pt idx="20412">
                  <c:v>112.672000000113</c:v>
                </c:pt>
                <c:pt idx="20413">
                  <c:v>112.680000000113</c:v>
                </c:pt>
                <c:pt idx="20414">
                  <c:v>112.68800000011301</c:v>
                </c:pt>
                <c:pt idx="20415">
                  <c:v>112.696000000113</c:v>
                </c:pt>
                <c:pt idx="20416">
                  <c:v>112.70400000011301</c:v>
                </c:pt>
                <c:pt idx="20417">
                  <c:v>112.71200000011299</c:v>
                </c:pt>
                <c:pt idx="20418">
                  <c:v>112.72000000011299</c:v>
                </c:pt>
                <c:pt idx="20419">
                  <c:v>112.728000000113</c:v>
                </c:pt>
                <c:pt idx="20420">
                  <c:v>112.73600000011299</c:v>
                </c:pt>
                <c:pt idx="20421">
                  <c:v>112.744000000113</c:v>
                </c:pt>
                <c:pt idx="20422">
                  <c:v>112.752000000113</c:v>
                </c:pt>
                <c:pt idx="20423">
                  <c:v>112.76000000011301</c:v>
                </c:pt>
                <c:pt idx="20424">
                  <c:v>112.76800000011301</c:v>
                </c:pt>
                <c:pt idx="20425">
                  <c:v>112.776000000113</c:v>
                </c:pt>
                <c:pt idx="20426">
                  <c:v>112.784000000113</c:v>
                </c:pt>
                <c:pt idx="20427">
                  <c:v>112.79200000011299</c:v>
                </c:pt>
                <c:pt idx="20428">
                  <c:v>112.800000000113</c:v>
                </c:pt>
                <c:pt idx="20429">
                  <c:v>112.808000000113</c:v>
                </c:pt>
                <c:pt idx="20430">
                  <c:v>112.81600000011301</c:v>
                </c:pt>
                <c:pt idx="20431">
                  <c:v>112.824000000113</c:v>
                </c:pt>
                <c:pt idx="20432">
                  <c:v>112.832000000113</c:v>
                </c:pt>
                <c:pt idx="20433">
                  <c:v>112.84000000011301</c:v>
                </c:pt>
                <c:pt idx="20434">
                  <c:v>112.848000000113</c:v>
                </c:pt>
                <c:pt idx="20435">
                  <c:v>112.856000000113</c:v>
                </c:pt>
                <c:pt idx="20436">
                  <c:v>112.86400000011299</c:v>
                </c:pt>
                <c:pt idx="20437">
                  <c:v>112.872000000113</c:v>
                </c:pt>
                <c:pt idx="20438">
                  <c:v>112.880000000113</c:v>
                </c:pt>
                <c:pt idx="20439">
                  <c:v>112.888000000113</c:v>
                </c:pt>
                <c:pt idx="20440">
                  <c:v>112.89600000011301</c:v>
                </c:pt>
                <c:pt idx="20441">
                  <c:v>112.904000000113</c:v>
                </c:pt>
                <c:pt idx="20442">
                  <c:v>112.91200000011301</c:v>
                </c:pt>
                <c:pt idx="20443">
                  <c:v>112.92000000011301</c:v>
                </c:pt>
                <c:pt idx="20444">
                  <c:v>112.92800000011299</c:v>
                </c:pt>
                <c:pt idx="20445">
                  <c:v>112.936000000113</c:v>
                </c:pt>
                <c:pt idx="20446">
                  <c:v>112.94400000011299</c:v>
                </c:pt>
                <c:pt idx="20447">
                  <c:v>112.952000000113</c:v>
                </c:pt>
                <c:pt idx="20448">
                  <c:v>112.960000000113</c:v>
                </c:pt>
                <c:pt idx="20449">
                  <c:v>112.96800000011301</c:v>
                </c:pt>
                <c:pt idx="20450">
                  <c:v>112.976000000113</c:v>
                </c:pt>
                <c:pt idx="20451">
                  <c:v>112.984000000113</c:v>
                </c:pt>
                <c:pt idx="20452">
                  <c:v>112.99200000011299</c:v>
                </c:pt>
                <c:pt idx="20453">
                  <c:v>113.00000000011299</c:v>
                </c:pt>
                <c:pt idx="20454">
                  <c:v>113.008000000113</c:v>
                </c:pt>
                <c:pt idx="20455">
                  <c:v>113.016000000113</c:v>
                </c:pt>
                <c:pt idx="20456">
                  <c:v>113.02400000011301</c:v>
                </c:pt>
                <c:pt idx="20457">
                  <c:v>113.032000000113</c:v>
                </c:pt>
                <c:pt idx="20458">
                  <c:v>113.040000000113</c:v>
                </c:pt>
                <c:pt idx="20459">
                  <c:v>113.04800000011301</c:v>
                </c:pt>
                <c:pt idx="20460">
                  <c:v>113.056000000113</c:v>
                </c:pt>
                <c:pt idx="20461">
                  <c:v>113.064000000113</c:v>
                </c:pt>
                <c:pt idx="20462">
                  <c:v>113.07200000011299</c:v>
                </c:pt>
                <c:pt idx="20463">
                  <c:v>113.080000000113</c:v>
                </c:pt>
                <c:pt idx="20464">
                  <c:v>113.088000000113</c:v>
                </c:pt>
                <c:pt idx="20465">
                  <c:v>113.09600000011299</c:v>
                </c:pt>
                <c:pt idx="20466">
                  <c:v>113.104000000113</c:v>
                </c:pt>
                <c:pt idx="20467">
                  <c:v>113.112000000113</c:v>
                </c:pt>
                <c:pt idx="20468">
                  <c:v>113.12000000011301</c:v>
                </c:pt>
                <c:pt idx="20469">
                  <c:v>113.128000000113</c:v>
                </c:pt>
                <c:pt idx="20470">
                  <c:v>113.136000000113</c:v>
                </c:pt>
                <c:pt idx="20471">
                  <c:v>113.144000000113</c:v>
                </c:pt>
                <c:pt idx="20472">
                  <c:v>113.15200000011299</c:v>
                </c:pt>
                <c:pt idx="20473">
                  <c:v>113.160000000113</c:v>
                </c:pt>
                <c:pt idx="20474">
                  <c:v>113.168000000113</c:v>
                </c:pt>
                <c:pt idx="20475">
                  <c:v>113.17600000011301</c:v>
                </c:pt>
                <c:pt idx="20476">
                  <c:v>113.184000000113</c:v>
                </c:pt>
                <c:pt idx="20477">
                  <c:v>113.192000000113</c:v>
                </c:pt>
                <c:pt idx="20478">
                  <c:v>113.20000000011301</c:v>
                </c:pt>
                <c:pt idx="20479">
                  <c:v>113.208000000113</c:v>
                </c:pt>
                <c:pt idx="20480">
                  <c:v>113.216000000113</c:v>
                </c:pt>
                <c:pt idx="20481">
                  <c:v>113.22400000011299</c:v>
                </c:pt>
                <c:pt idx="20482">
                  <c:v>113.232000000113</c:v>
                </c:pt>
                <c:pt idx="20483">
                  <c:v>113.240000000113</c:v>
                </c:pt>
                <c:pt idx="20484">
                  <c:v>113.248000000113</c:v>
                </c:pt>
                <c:pt idx="20485">
                  <c:v>113.256000000113</c:v>
                </c:pt>
                <c:pt idx="20486">
                  <c:v>113.264000000113</c:v>
                </c:pt>
                <c:pt idx="20487">
                  <c:v>113.27200000011301</c:v>
                </c:pt>
                <c:pt idx="20488">
                  <c:v>113.28000000011299</c:v>
                </c:pt>
                <c:pt idx="20489">
                  <c:v>113.288000000113</c:v>
                </c:pt>
                <c:pt idx="20490">
                  <c:v>113.296000000113</c:v>
                </c:pt>
                <c:pt idx="20491">
                  <c:v>113.30400000011299</c:v>
                </c:pt>
                <c:pt idx="20492">
                  <c:v>113.312000000113</c:v>
                </c:pt>
                <c:pt idx="20493">
                  <c:v>113.320000000113</c:v>
                </c:pt>
                <c:pt idx="20494">
                  <c:v>113.32800000011301</c:v>
                </c:pt>
                <c:pt idx="20495">
                  <c:v>113.336000000113</c:v>
                </c:pt>
                <c:pt idx="20496">
                  <c:v>113.344000000113</c:v>
                </c:pt>
                <c:pt idx="20497">
                  <c:v>113.35200000011299</c:v>
                </c:pt>
                <c:pt idx="20498">
                  <c:v>113.36000000011299</c:v>
                </c:pt>
                <c:pt idx="20499">
                  <c:v>113.368000000113</c:v>
                </c:pt>
                <c:pt idx="20500">
                  <c:v>113.376000000113</c:v>
                </c:pt>
                <c:pt idx="20501">
                  <c:v>113.38400000011301</c:v>
                </c:pt>
                <c:pt idx="20502">
                  <c:v>113.392000000113</c:v>
                </c:pt>
                <c:pt idx="20503">
                  <c:v>113.400000000113</c:v>
                </c:pt>
                <c:pt idx="20504">
                  <c:v>113.40800000011301</c:v>
                </c:pt>
                <c:pt idx="20505">
                  <c:v>113.416000000113</c:v>
                </c:pt>
                <c:pt idx="20506">
                  <c:v>113.424000000113</c:v>
                </c:pt>
                <c:pt idx="20507">
                  <c:v>113.43200000011299</c:v>
                </c:pt>
                <c:pt idx="20508">
                  <c:v>113.440000000113</c:v>
                </c:pt>
                <c:pt idx="20509">
                  <c:v>113.448000000113</c:v>
                </c:pt>
                <c:pt idx="20510">
                  <c:v>113.45600000011299</c:v>
                </c:pt>
                <c:pt idx="20511">
                  <c:v>113.464000000113</c:v>
                </c:pt>
                <c:pt idx="20512">
                  <c:v>113.472000000113</c:v>
                </c:pt>
                <c:pt idx="20513">
                  <c:v>113.48000000011301</c:v>
                </c:pt>
                <c:pt idx="20514">
                  <c:v>113.488000000113</c:v>
                </c:pt>
                <c:pt idx="20515">
                  <c:v>113.496000000113</c:v>
                </c:pt>
                <c:pt idx="20516">
                  <c:v>113.504000000114</c:v>
                </c:pt>
                <c:pt idx="20517">
                  <c:v>113.512000000114</c:v>
                </c:pt>
                <c:pt idx="20518">
                  <c:v>113.520000000114</c:v>
                </c:pt>
                <c:pt idx="20519">
                  <c:v>113.52800000011399</c:v>
                </c:pt>
                <c:pt idx="20520">
                  <c:v>113.536000000114</c:v>
                </c:pt>
                <c:pt idx="20521">
                  <c:v>113.544000000114</c:v>
                </c:pt>
                <c:pt idx="20522">
                  <c:v>113.55200000011401</c:v>
                </c:pt>
                <c:pt idx="20523">
                  <c:v>113.560000000114</c:v>
                </c:pt>
                <c:pt idx="20524">
                  <c:v>113.568000000114</c:v>
                </c:pt>
                <c:pt idx="20525">
                  <c:v>113.57600000011401</c:v>
                </c:pt>
                <c:pt idx="20526">
                  <c:v>113.584000000114</c:v>
                </c:pt>
                <c:pt idx="20527">
                  <c:v>113.592000000114</c:v>
                </c:pt>
                <c:pt idx="20528">
                  <c:v>113.60000000011399</c:v>
                </c:pt>
                <c:pt idx="20529">
                  <c:v>113.608000000114</c:v>
                </c:pt>
                <c:pt idx="20530">
                  <c:v>113.616000000114</c:v>
                </c:pt>
                <c:pt idx="20531">
                  <c:v>113.62400000011399</c:v>
                </c:pt>
                <c:pt idx="20532">
                  <c:v>113.632000000114</c:v>
                </c:pt>
                <c:pt idx="20533">
                  <c:v>113.640000000114</c:v>
                </c:pt>
                <c:pt idx="20534">
                  <c:v>113.64800000011401</c:v>
                </c:pt>
                <c:pt idx="20535">
                  <c:v>113.65600000011401</c:v>
                </c:pt>
                <c:pt idx="20536">
                  <c:v>113.66400000011399</c:v>
                </c:pt>
                <c:pt idx="20537">
                  <c:v>113.672000000114</c:v>
                </c:pt>
                <c:pt idx="20538">
                  <c:v>113.68000000011399</c:v>
                </c:pt>
                <c:pt idx="20539">
                  <c:v>113.688000000114</c:v>
                </c:pt>
                <c:pt idx="20540">
                  <c:v>113.696000000114</c:v>
                </c:pt>
                <c:pt idx="20541">
                  <c:v>113.70400000011401</c:v>
                </c:pt>
                <c:pt idx="20542">
                  <c:v>113.712000000114</c:v>
                </c:pt>
                <c:pt idx="20543">
                  <c:v>113.720000000114</c:v>
                </c:pt>
                <c:pt idx="20544">
                  <c:v>113.72800000011401</c:v>
                </c:pt>
                <c:pt idx="20545">
                  <c:v>113.73600000011399</c:v>
                </c:pt>
                <c:pt idx="20546">
                  <c:v>113.744000000114</c:v>
                </c:pt>
                <c:pt idx="20547">
                  <c:v>113.75200000011399</c:v>
                </c:pt>
                <c:pt idx="20548">
                  <c:v>113.760000000114</c:v>
                </c:pt>
                <c:pt idx="20549">
                  <c:v>113.768000000114</c:v>
                </c:pt>
                <c:pt idx="20550">
                  <c:v>113.776000000114</c:v>
                </c:pt>
                <c:pt idx="20551">
                  <c:v>113.78400000011401</c:v>
                </c:pt>
                <c:pt idx="20552">
                  <c:v>113.792000000114</c:v>
                </c:pt>
                <c:pt idx="20553">
                  <c:v>113.80000000011401</c:v>
                </c:pt>
                <c:pt idx="20554">
                  <c:v>113.80800000011399</c:v>
                </c:pt>
                <c:pt idx="20555">
                  <c:v>113.816000000114</c:v>
                </c:pt>
                <c:pt idx="20556">
                  <c:v>113.824000000114</c:v>
                </c:pt>
                <c:pt idx="20557">
                  <c:v>113.83200000011399</c:v>
                </c:pt>
                <c:pt idx="20558">
                  <c:v>113.840000000114</c:v>
                </c:pt>
                <c:pt idx="20559">
                  <c:v>113.848000000114</c:v>
                </c:pt>
                <c:pt idx="20560">
                  <c:v>113.85600000011401</c:v>
                </c:pt>
                <c:pt idx="20561">
                  <c:v>113.864000000114</c:v>
                </c:pt>
                <c:pt idx="20562">
                  <c:v>113.872000000114</c:v>
                </c:pt>
                <c:pt idx="20563">
                  <c:v>113.88000000011399</c:v>
                </c:pt>
                <c:pt idx="20564">
                  <c:v>113.88800000011399</c:v>
                </c:pt>
                <c:pt idx="20565">
                  <c:v>113.896000000114</c:v>
                </c:pt>
                <c:pt idx="20566">
                  <c:v>113.904000000114</c:v>
                </c:pt>
                <c:pt idx="20567">
                  <c:v>113.91200000011401</c:v>
                </c:pt>
                <c:pt idx="20568">
                  <c:v>113.920000000114</c:v>
                </c:pt>
                <c:pt idx="20569">
                  <c:v>113.928000000114</c:v>
                </c:pt>
                <c:pt idx="20570">
                  <c:v>113.93600000011401</c:v>
                </c:pt>
                <c:pt idx="20571">
                  <c:v>113.944000000114</c:v>
                </c:pt>
                <c:pt idx="20572">
                  <c:v>113.952000000114</c:v>
                </c:pt>
                <c:pt idx="20573">
                  <c:v>113.96000000011399</c:v>
                </c:pt>
                <c:pt idx="20574">
                  <c:v>113.968000000114</c:v>
                </c:pt>
                <c:pt idx="20575">
                  <c:v>113.976000000114</c:v>
                </c:pt>
                <c:pt idx="20576">
                  <c:v>113.98400000011399</c:v>
                </c:pt>
                <c:pt idx="20577">
                  <c:v>113.992000000114</c:v>
                </c:pt>
                <c:pt idx="20578">
                  <c:v>114.000000000114</c:v>
                </c:pt>
                <c:pt idx="20579">
                  <c:v>114.00800000011401</c:v>
                </c:pt>
                <c:pt idx="20580">
                  <c:v>114.016000000114</c:v>
                </c:pt>
                <c:pt idx="20581">
                  <c:v>114.024000000114</c:v>
                </c:pt>
                <c:pt idx="20582">
                  <c:v>114.032000000114</c:v>
                </c:pt>
                <c:pt idx="20583">
                  <c:v>114.04000000011399</c:v>
                </c:pt>
                <c:pt idx="20584">
                  <c:v>114.048000000114</c:v>
                </c:pt>
                <c:pt idx="20585">
                  <c:v>114.056000000114</c:v>
                </c:pt>
                <c:pt idx="20586">
                  <c:v>114.06400000011401</c:v>
                </c:pt>
                <c:pt idx="20587">
                  <c:v>114.072000000114</c:v>
                </c:pt>
                <c:pt idx="20588">
                  <c:v>114.08000000011401</c:v>
                </c:pt>
                <c:pt idx="20589">
                  <c:v>114.08800000011401</c:v>
                </c:pt>
                <c:pt idx="20590">
                  <c:v>114.09600000011399</c:v>
                </c:pt>
                <c:pt idx="20591">
                  <c:v>114.104000000114</c:v>
                </c:pt>
                <c:pt idx="20592">
                  <c:v>114.11200000011399</c:v>
                </c:pt>
                <c:pt idx="20593">
                  <c:v>114.120000000114</c:v>
                </c:pt>
                <c:pt idx="20594">
                  <c:v>114.128000000114</c:v>
                </c:pt>
                <c:pt idx="20595">
                  <c:v>114.136000000114</c:v>
                </c:pt>
                <c:pt idx="20596">
                  <c:v>114.144000000114</c:v>
                </c:pt>
                <c:pt idx="20597">
                  <c:v>114.152000000114</c:v>
                </c:pt>
                <c:pt idx="20598">
                  <c:v>114.16000000011401</c:v>
                </c:pt>
                <c:pt idx="20599">
                  <c:v>114.16800000011399</c:v>
                </c:pt>
                <c:pt idx="20600">
                  <c:v>114.176000000114</c:v>
                </c:pt>
                <c:pt idx="20601">
                  <c:v>114.184000000114</c:v>
                </c:pt>
                <c:pt idx="20602">
                  <c:v>114.19200000011399</c:v>
                </c:pt>
                <c:pt idx="20603">
                  <c:v>114.200000000114</c:v>
                </c:pt>
                <c:pt idx="20604">
                  <c:v>114.208000000114</c:v>
                </c:pt>
                <c:pt idx="20605">
                  <c:v>114.21600000011401</c:v>
                </c:pt>
                <c:pt idx="20606">
                  <c:v>114.224000000114</c:v>
                </c:pt>
                <c:pt idx="20607">
                  <c:v>114.23200000011401</c:v>
                </c:pt>
                <c:pt idx="20608">
                  <c:v>114.24000000011399</c:v>
                </c:pt>
                <c:pt idx="20609">
                  <c:v>114.24800000011399</c:v>
                </c:pt>
                <c:pt idx="20610">
                  <c:v>114.256000000114</c:v>
                </c:pt>
                <c:pt idx="20611">
                  <c:v>114.264000000114</c:v>
                </c:pt>
                <c:pt idx="20612">
                  <c:v>114.27200000011401</c:v>
                </c:pt>
                <c:pt idx="20613">
                  <c:v>114.280000000114</c:v>
                </c:pt>
                <c:pt idx="20614">
                  <c:v>114.28800000011401</c:v>
                </c:pt>
                <c:pt idx="20615">
                  <c:v>114.29600000011401</c:v>
                </c:pt>
                <c:pt idx="20616">
                  <c:v>114.304000000114</c:v>
                </c:pt>
                <c:pt idx="20617">
                  <c:v>114.312000000114</c:v>
                </c:pt>
                <c:pt idx="20618">
                  <c:v>114.32000000011399</c:v>
                </c:pt>
                <c:pt idx="20619">
                  <c:v>114.328000000114</c:v>
                </c:pt>
                <c:pt idx="20620">
                  <c:v>114.336000000114</c:v>
                </c:pt>
                <c:pt idx="20621">
                  <c:v>114.34400000011399</c:v>
                </c:pt>
                <c:pt idx="20622">
                  <c:v>114.352000000114</c:v>
                </c:pt>
                <c:pt idx="20623">
                  <c:v>114.360000000114</c:v>
                </c:pt>
                <c:pt idx="20624">
                  <c:v>114.36800000011401</c:v>
                </c:pt>
                <c:pt idx="20625">
                  <c:v>114.376000000114</c:v>
                </c:pt>
                <c:pt idx="20626">
                  <c:v>114.384000000114</c:v>
                </c:pt>
                <c:pt idx="20627">
                  <c:v>114.392000000114</c:v>
                </c:pt>
                <c:pt idx="20628">
                  <c:v>114.40000000011399</c:v>
                </c:pt>
                <c:pt idx="20629">
                  <c:v>114.408000000114</c:v>
                </c:pt>
                <c:pt idx="20630">
                  <c:v>114.416000000114</c:v>
                </c:pt>
                <c:pt idx="20631">
                  <c:v>114.42400000011401</c:v>
                </c:pt>
                <c:pt idx="20632">
                  <c:v>114.432000000114</c:v>
                </c:pt>
                <c:pt idx="20633">
                  <c:v>114.44000000011401</c:v>
                </c:pt>
                <c:pt idx="20634">
                  <c:v>114.44800000011401</c:v>
                </c:pt>
                <c:pt idx="20635">
                  <c:v>114.45600000011399</c:v>
                </c:pt>
                <c:pt idx="20636">
                  <c:v>114.464000000114</c:v>
                </c:pt>
                <c:pt idx="20637">
                  <c:v>114.47200000011399</c:v>
                </c:pt>
                <c:pt idx="20638">
                  <c:v>114.480000000114</c:v>
                </c:pt>
                <c:pt idx="20639">
                  <c:v>114.488000000114</c:v>
                </c:pt>
                <c:pt idx="20640">
                  <c:v>114.49600000011401</c:v>
                </c:pt>
                <c:pt idx="20641">
                  <c:v>114.504000000115</c:v>
                </c:pt>
                <c:pt idx="20642">
                  <c:v>114.51200000011499</c:v>
                </c:pt>
                <c:pt idx="20643">
                  <c:v>114.520000000115</c:v>
                </c:pt>
                <c:pt idx="20644">
                  <c:v>114.528000000115</c:v>
                </c:pt>
                <c:pt idx="20645">
                  <c:v>114.53600000011501</c:v>
                </c:pt>
                <c:pt idx="20646">
                  <c:v>114.54400000011501</c:v>
                </c:pt>
                <c:pt idx="20647">
                  <c:v>114.552000000115</c:v>
                </c:pt>
                <c:pt idx="20648">
                  <c:v>114.560000000115</c:v>
                </c:pt>
                <c:pt idx="20649">
                  <c:v>114.56800000011499</c:v>
                </c:pt>
                <c:pt idx="20650">
                  <c:v>114.576000000115</c:v>
                </c:pt>
                <c:pt idx="20651">
                  <c:v>114.584000000115</c:v>
                </c:pt>
                <c:pt idx="20652">
                  <c:v>114.59200000011501</c:v>
                </c:pt>
                <c:pt idx="20653">
                  <c:v>114.600000000115</c:v>
                </c:pt>
                <c:pt idx="20654">
                  <c:v>114.60800000011501</c:v>
                </c:pt>
                <c:pt idx="20655">
                  <c:v>114.61600000011499</c:v>
                </c:pt>
                <c:pt idx="20656">
                  <c:v>114.62400000011499</c:v>
                </c:pt>
                <c:pt idx="20657">
                  <c:v>114.632000000115</c:v>
                </c:pt>
                <c:pt idx="20658">
                  <c:v>114.64000000011499</c:v>
                </c:pt>
                <c:pt idx="20659">
                  <c:v>114.648000000115</c:v>
                </c:pt>
                <c:pt idx="20660">
                  <c:v>114.656000000115</c:v>
                </c:pt>
                <c:pt idx="20661">
                  <c:v>114.664000000115</c:v>
                </c:pt>
                <c:pt idx="20662">
                  <c:v>114.67200000011501</c:v>
                </c:pt>
                <c:pt idx="20663">
                  <c:v>114.680000000115</c:v>
                </c:pt>
                <c:pt idx="20664">
                  <c:v>114.688000000115</c:v>
                </c:pt>
                <c:pt idx="20665">
                  <c:v>114.69600000011499</c:v>
                </c:pt>
                <c:pt idx="20666">
                  <c:v>114.704000000115</c:v>
                </c:pt>
                <c:pt idx="20667">
                  <c:v>114.712000000115</c:v>
                </c:pt>
                <c:pt idx="20668">
                  <c:v>114.72000000011499</c:v>
                </c:pt>
                <c:pt idx="20669">
                  <c:v>114.728000000115</c:v>
                </c:pt>
                <c:pt idx="20670">
                  <c:v>114.736000000115</c:v>
                </c:pt>
                <c:pt idx="20671">
                  <c:v>114.74400000011501</c:v>
                </c:pt>
                <c:pt idx="20672">
                  <c:v>114.752000000115</c:v>
                </c:pt>
                <c:pt idx="20673">
                  <c:v>114.760000000115</c:v>
                </c:pt>
                <c:pt idx="20674">
                  <c:v>114.76800000011499</c:v>
                </c:pt>
                <c:pt idx="20675">
                  <c:v>114.77600000011499</c:v>
                </c:pt>
                <c:pt idx="20676">
                  <c:v>114.784000000115</c:v>
                </c:pt>
                <c:pt idx="20677">
                  <c:v>114.792000000115</c:v>
                </c:pt>
                <c:pt idx="20678">
                  <c:v>114.80000000011501</c:v>
                </c:pt>
                <c:pt idx="20679">
                  <c:v>114.808000000115</c:v>
                </c:pt>
                <c:pt idx="20680">
                  <c:v>114.81600000011501</c:v>
                </c:pt>
                <c:pt idx="20681">
                  <c:v>114.82400000011501</c:v>
                </c:pt>
                <c:pt idx="20682">
                  <c:v>114.83200000011499</c:v>
                </c:pt>
                <c:pt idx="20683">
                  <c:v>114.840000000115</c:v>
                </c:pt>
                <c:pt idx="20684">
                  <c:v>114.84800000011499</c:v>
                </c:pt>
                <c:pt idx="20685">
                  <c:v>114.856000000115</c:v>
                </c:pt>
                <c:pt idx="20686">
                  <c:v>114.864000000115</c:v>
                </c:pt>
                <c:pt idx="20687">
                  <c:v>114.87200000011499</c:v>
                </c:pt>
                <c:pt idx="20688">
                  <c:v>114.880000000115</c:v>
                </c:pt>
                <c:pt idx="20689">
                  <c:v>114.888000000115</c:v>
                </c:pt>
                <c:pt idx="20690">
                  <c:v>114.89600000011501</c:v>
                </c:pt>
                <c:pt idx="20691">
                  <c:v>114.90400000011499</c:v>
                </c:pt>
                <c:pt idx="20692">
                  <c:v>114.912000000115</c:v>
                </c:pt>
                <c:pt idx="20693">
                  <c:v>114.920000000115</c:v>
                </c:pt>
                <c:pt idx="20694">
                  <c:v>114.92800000011499</c:v>
                </c:pt>
                <c:pt idx="20695">
                  <c:v>114.936000000115</c:v>
                </c:pt>
                <c:pt idx="20696">
                  <c:v>114.944000000115</c:v>
                </c:pt>
                <c:pt idx="20697">
                  <c:v>114.95200000011501</c:v>
                </c:pt>
                <c:pt idx="20698">
                  <c:v>114.960000000115</c:v>
                </c:pt>
                <c:pt idx="20699">
                  <c:v>114.96800000011501</c:v>
                </c:pt>
                <c:pt idx="20700">
                  <c:v>114.97600000011499</c:v>
                </c:pt>
                <c:pt idx="20701">
                  <c:v>114.98400000011499</c:v>
                </c:pt>
                <c:pt idx="20702">
                  <c:v>114.992000000115</c:v>
                </c:pt>
                <c:pt idx="20703">
                  <c:v>115.00000000011499</c:v>
                </c:pt>
                <c:pt idx="20704">
                  <c:v>115.008000000115</c:v>
                </c:pt>
                <c:pt idx="20705">
                  <c:v>115.016000000115</c:v>
                </c:pt>
                <c:pt idx="20706">
                  <c:v>115.02400000011501</c:v>
                </c:pt>
                <c:pt idx="20707">
                  <c:v>115.032000000115</c:v>
                </c:pt>
                <c:pt idx="20708">
                  <c:v>115.040000000115</c:v>
                </c:pt>
                <c:pt idx="20709">
                  <c:v>115.048000000115</c:v>
                </c:pt>
                <c:pt idx="20710">
                  <c:v>115.05600000011499</c:v>
                </c:pt>
                <c:pt idx="20711">
                  <c:v>115.064000000115</c:v>
                </c:pt>
                <c:pt idx="20712">
                  <c:v>115.072000000115</c:v>
                </c:pt>
                <c:pt idx="20713">
                  <c:v>115.08000000011499</c:v>
                </c:pt>
                <c:pt idx="20714">
                  <c:v>115.088000000115</c:v>
                </c:pt>
                <c:pt idx="20715">
                  <c:v>115.096000000115</c:v>
                </c:pt>
                <c:pt idx="20716">
                  <c:v>115.10400000011501</c:v>
                </c:pt>
                <c:pt idx="20717">
                  <c:v>115.112000000115</c:v>
                </c:pt>
                <c:pt idx="20718">
                  <c:v>115.120000000115</c:v>
                </c:pt>
                <c:pt idx="20719">
                  <c:v>115.12800000011499</c:v>
                </c:pt>
                <c:pt idx="20720">
                  <c:v>115.13600000011499</c:v>
                </c:pt>
                <c:pt idx="20721">
                  <c:v>115.144000000115</c:v>
                </c:pt>
                <c:pt idx="20722">
                  <c:v>115.152000000115</c:v>
                </c:pt>
                <c:pt idx="20723">
                  <c:v>115.16000000011501</c:v>
                </c:pt>
                <c:pt idx="20724">
                  <c:v>115.168000000115</c:v>
                </c:pt>
                <c:pt idx="20725">
                  <c:v>115.17600000011501</c:v>
                </c:pt>
                <c:pt idx="20726">
                  <c:v>115.18400000011501</c:v>
                </c:pt>
                <c:pt idx="20727">
                  <c:v>115.19200000011499</c:v>
                </c:pt>
                <c:pt idx="20728">
                  <c:v>115.200000000115</c:v>
                </c:pt>
                <c:pt idx="20729">
                  <c:v>115.20800000011499</c:v>
                </c:pt>
                <c:pt idx="20730">
                  <c:v>115.216000000115</c:v>
                </c:pt>
                <c:pt idx="20731">
                  <c:v>115.224000000115</c:v>
                </c:pt>
                <c:pt idx="20732">
                  <c:v>115.23200000011501</c:v>
                </c:pt>
                <c:pt idx="20733">
                  <c:v>115.240000000115</c:v>
                </c:pt>
                <c:pt idx="20734">
                  <c:v>115.248000000115</c:v>
                </c:pt>
                <c:pt idx="20735">
                  <c:v>115.25600000011501</c:v>
                </c:pt>
                <c:pt idx="20736">
                  <c:v>115.26400000011499</c:v>
                </c:pt>
                <c:pt idx="20737">
                  <c:v>115.272000000115</c:v>
                </c:pt>
                <c:pt idx="20738">
                  <c:v>115.280000000115</c:v>
                </c:pt>
                <c:pt idx="20739">
                  <c:v>115.28800000011501</c:v>
                </c:pt>
                <c:pt idx="20740">
                  <c:v>115.296000000115</c:v>
                </c:pt>
                <c:pt idx="20741">
                  <c:v>115.304000000115</c:v>
                </c:pt>
                <c:pt idx="20742">
                  <c:v>115.31200000011501</c:v>
                </c:pt>
                <c:pt idx="20743">
                  <c:v>115.320000000115</c:v>
                </c:pt>
                <c:pt idx="20744">
                  <c:v>115.32800000011501</c:v>
                </c:pt>
                <c:pt idx="20745">
                  <c:v>115.33600000011499</c:v>
                </c:pt>
                <c:pt idx="20746">
                  <c:v>115.34400000011499</c:v>
                </c:pt>
                <c:pt idx="20747">
                  <c:v>115.352000000115</c:v>
                </c:pt>
                <c:pt idx="20748">
                  <c:v>115.36000000011499</c:v>
                </c:pt>
                <c:pt idx="20749">
                  <c:v>115.368000000115</c:v>
                </c:pt>
                <c:pt idx="20750">
                  <c:v>115.376000000115</c:v>
                </c:pt>
                <c:pt idx="20751">
                  <c:v>115.38400000011501</c:v>
                </c:pt>
                <c:pt idx="20752">
                  <c:v>115.392000000115</c:v>
                </c:pt>
                <c:pt idx="20753">
                  <c:v>115.400000000115</c:v>
                </c:pt>
                <c:pt idx="20754">
                  <c:v>115.408000000115</c:v>
                </c:pt>
                <c:pt idx="20755">
                  <c:v>115.41600000011499</c:v>
                </c:pt>
                <c:pt idx="20756">
                  <c:v>115.424000000115</c:v>
                </c:pt>
                <c:pt idx="20757">
                  <c:v>115.432000000115</c:v>
                </c:pt>
                <c:pt idx="20758">
                  <c:v>115.44000000011501</c:v>
                </c:pt>
                <c:pt idx="20759">
                  <c:v>115.448000000115</c:v>
                </c:pt>
                <c:pt idx="20760">
                  <c:v>115.456000000115</c:v>
                </c:pt>
                <c:pt idx="20761">
                  <c:v>115.46400000011501</c:v>
                </c:pt>
                <c:pt idx="20762">
                  <c:v>115.472000000115</c:v>
                </c:pt>
                <c:pt idx="20763">
                  <c:v>115.480000000115</c:v>
                </c:pt>
                <c:pt idx="20764">
                  <c:v>115.48800000011499</c:v>
                </c:pt>
                <c:pt idx="20765">
                  <c:v>115.496000000115</c:v>
                </c:pt>
                <c:pt idx="20766">
                  <c:v>115.50400000011599</c:v>
                </c:pt>
                <c:pt idx="20767">
                  <c:v>115.51200000011599</c:v>
                </c:pt>
                <c:pt idx="20768">
                  <c:v>115.520000000116</c:v>
                </c:pt>
                <c:pt idx="20769">
                  <c:v>115.52800000011599</c:v>
                </c:pt>
                <c:pt idx="20770">
                  <c:v>115.536000000116</c:v>
                </c:pt>
                <c:pt idx="20771">
                  <c:v>115.544000000116</c:v>
                </c:pt>
                <c:pt idx="20772">
                  <c:v>115.55200000011601</c:v>
                </c:pt>
                <c:pt idx="20773">
                  <c:v>115.56000000011601</c:v>
                </c:pt>
                <c:pt idx="20774">
                  <c:v>115.568000000116</c:v>
                </c:pt>
                <c:pt idx="20775">
                  <c:v>115.576000000116</c:v>
                </c:pt>
                <c:pt idx="20776">
                  <c:v>115.58400000011599</c:v>
                </c:pt>
                <c:pt idx="20777">
                  <c:v>115.592000000116</c:v>
                </c:pt>
                <c:pt idx="20778">
                  <c:v>115.600000000116</c:v>
                </c:pt>
                <c:pt idx="20779">
                  <c:v>115.60800000011601</c:v>
                </c:pt>
                <c:pt idx="20780">
                  <c:v>115.616000000116</c:v>
                </c:pt>
                <c:pt idx="20781">
                  <c:v>115.624000000116</c:v>
                </c:pt>
                <c:pt idx="20782">
                  <c:v>115.63200000011601</c:v>
                </c:pt>
                <c:pt idx="20783">
                  <c:v>115.640000000116</c:v>
                </c:pt>
                <c:pt idx="20784">
                  <c:v>115.648000000116</c:v>
                </c:pt>
                <c:pt idx="20785">
                  <c:v>115.65600000011599</c:v>
                </c:pt>
                <c:pt idx="20786">
                  <c:v>115.66400000011599</c:v>
                </c:pt>
                <c:pt idx="20787">
                  <c:v>115.672000000116</c:v>
                </c:pt>
                <c:pt idx="20788">
                  <c:v>115.680000000116</c:v>
                </c:pt>
                <c:pt idx="20789">
                  <c:v>115.68800000011601</c:v>
                </c:pt>
                <c:pt idx="20790">
                  <c:v>115.696000000116</c:v>
                </c:pt>
                <c:pt idx="20791">
                  <c:v>115.70400000011601</c:v>
                </c:pt>
                <c:pt idx="20792">
                  <c:v>115.71200000011601</c:v>
                </c:pt>
                <c:pt idx="20793">
                  <c:v>115.72000000011599</c:v>
                </c:pt>
                <c:pt idx="20794">
                  <c:v>115.728000000116</c:v>
                </c:pt>
                <c:pt idx="20795">
                  <c:v>115.73600000011599</c:v>
                </c:pt>
                <c:pt idx="20796">
                  <c:v>115.744000000116</c:v>
                </c:pt>
                <c:pt idx="20797">
                  <c:v>115.752000000116</c:v>
                </c:pt>
                <c:pt idx="20798">
                  <c:v>115.76000000011601</c:v>
                </c:pt>
                <c:pt idx="20799">
                  <c:v>115.768000000116</c:v>
                </c:pt>
                <c:pt idx="20800">
                  <c:v>115.776000000116</c:v>
                </c:pt>
                <c:pt idx="20801">
                  <c:v>115.78400000011601</c:v>
                </c:pt>
                <c:pt idx="20802">
                  <c:v>115.79200000011599</c:v>
                </c:pt>
                <c:pt idx="20803">
                  <c:v>115.800000000116</c:v>
                </c:pt>
                <c:pt idx="20804">
                  <c:v>115.808000000116</c:v>
                </c:pt>
                <c:pt idx="20805">
                  <c:v>115.81600000011601</c:v>
                </c:pt>
                <c:pt idx="20806">
                  <c:v>115.824000000116</c:v>
                </c:pt>
                <c:pt idx="20807">
                  <c:v>115.832000000116</c:v>
                </c:pt>
                <c:pt idx="20808">
                  <c:v>115.84000000011601</c:v>
                </c:pt>
                <c:pt idx="20809">
                  <c:v>115.848000000116</c:v>
                </c:pt>
                <c:pt idx="20810">
                  <c:v>115.85600000011601</c:v>
                </c:pt>
                <c:pt idx="20811">
                  <c:v>115.86400000011599</c:v>
                </c:pt>
                <c:pt idx="20812">
                  <c:v>115.87200000011599</c:v>
                </c:pt>
                <c:pt idx="20813">
                  <c:v>115.880000000116</c:v>
                </c:pt>
                <c:pt idx="20814">
                  <c:v>115.88800000011599</c:v>
                </c:pt>
                <c:pt idx="20815">
                  <c:v>115.896000000116</c:v>
                </c:pt>
                <c:pt idx="20816">
                  <c:v>115.904000000116</c:v>
                </c:pt>
                <c:pt idx="20817">
                  <c:v>115.91200000011601</c:v>
                </c:pt>
                <c:pt idx="20818">
                  <c:v>115.920000000116</c:v>
                </c:pt>
                <c:pt idx="20819">
                  <c:v>115.928000000116</c:v>
                </c:pt>
                <c:pt idx="20820">
                  <c:v>115.936000000116</c:v>
                </c:pt>
                <c:pt idx="20821">
                  <c:v>115.94400000011599</c:v>
                </c:pt>
                <c:pt idx="20822">
                  <c:v>115.952000000116</c:v>
                </c:pt>
                <c:pt idx="20823">
                  <c:v>115.960000000116</c:v>
                </c:pt>
                <c:pt idx="20824">
                  <c:v>115.96800000011601</c:v>
                </c:pt>
                <c:pt idx="20825">
                  <c:v>115.976000000116</c:v>
                </c:pt>
                <c:pt idx="20826">
                  <c:v>115.984000000116</c:v>
                </c:pt>
                <c:pt idx="20827">
                  <c:v>115.99200000011601</c:v>
                </c:pt>
                <c:pt idx="20828">
                  <c:v>116.000000000116</c:v>
                </c:pt>
                <c:pt idx="20829">
                  <c:v>116.008000000116</c:v>
                </c:pt>
                <c:pt idx="20830">
                  <c:v>116.01600000011599</c:v>
                </c:pt>
                <c:pt idx="20831">
                  <c:v>116.024000000116</c:v>
                </c:pt>
                <c:pt idx="20832">
                  <c:v>116.032000000116</c:v>
                </c:pt>
                <c:pt idx="20833">
                  <c:v>116.040000000116</c:v>
                </c:pt>
                <c:pt idx="20834">
                  <c:v>116.04800000011601</c:v>
                </c:pt>
                <c:pt idx="20835">
                  <c:v>116.056000000116</c:v>
                </c:pt>
                <c:pt idx="20836">
                  <c:v>116.06400000011601</c:v>
                </c:pt>
                <c:pt idx="20837">
                  <c:v>116.07200000011601</c:v>
                </c:pt>
                <c:pt idx="20838">
                  <c:v>116.08000000011599</c:v>
                </c:pt>
                <c:pt idx="20839">
                  <c:v>116.088000000116</c:v>
                </c:pt>
                <c:pt idx="20840">
                  <c:v>116.09600000011599</c:v>
                </c:pt>
                <c:pt idx="20841">
                  <c:v>116.104000000116</c:v>
                </c:pt>
                <c:pt idx="20842">
                  <c:v>116.112000000116</c:v>
                </c:pt>
                <c:pt idx="20843">
                  <c:v>116.12000000011601</c:v>
                </c:pt>
                <c:pt idx="20844">
                  <c:v>116.128000000116</c:v>
                </c:pt>
                <c:pt idx="20845">
                  <c:v>116.136000000116</c:v>
                </c:pt>
                <c:pt idx="20846">
                  <c:v>116.14400000011601</c:v>
                </c:pt>
                <c:pt idx="20847">
                  <c:v>116.15200000011599</c:v>
                </c:pt>
                <c:pt idx="20848">
                  <c:v>116.160000000116</c:v>
                </c:pt>
                <c:pt idx="20849">
                  <c:v>116.168000000116</c:v>
                </c:pt>
                <c:pt idx="20850">
                  <c:v>116.17600000011601</c:v>
                </c:pt>
                <c:pt idx="20851">
                  <c:v>116.184000000116</c:v>
                </c:pt>
                <c:pt idx="20852">
                  <c:v>116.192000000116</c:v>
                </c:pt>
                <c:pt idx="20853">
                  <c:v>116.20000000011601</c:v>
                </c:pt>
                <c:pt idx="20854">
                  <c:v>116.208000000116</c:v>
                </c:pt>
                <c:pt idx="20855">
                  <c:v>116.216000000116</c:v>
                </c:pt>
                <c:pt idx="20856">
                  <c:v>116.22400000011599</c:v>
                </c:pt>
                <c:pt idx="20857">
                  <c:v>116.232000000116</c:v>
                </c:pt>
                <c:pt idx="20858">
                  <c:v>116.240000000116</c:v>
                </c:pt>
                <c:pt idx="20859">
                  <c:v>116.24800000011599</c:v>
                </c:pt>
                <c:pt idx="20860">
                  <c:v>116.256000000116</c:v>
                </c:pt>
                <c:pt idx="20861">
                  <c:v>116.264000000116</c:v>
                </c:pt>
                <c:pt idx="20862">
                  <c:v>116.27200000011601</c:v>
                </c:pt>
                <c:pt idx="20863">
                  <c:v>116.280000000116</c:v>
                </c:pt>
                <c:pt idx="20864">
                  <c:v>116.288000000116</c:v>
                </c:pt>
                <c:pt idx="20865">
                  <c:v>116.296000000116</c:v>
                </c:pt>
                <c:pt idx="20866">
                  <c:v>116.30400000011599</c:v>
                </c:pt>
                <c:pt idx="20867">
                  <c:v>116.312000000116</c:v>
                </c:pt>
                <c:pt idx="20868">
                  <c:v>116.320000000116</c:v>
                </c:pt>
                <c:pt idx="20869">
                  <c:v>116.32800000011601</c:v>
                </c:pt>
                <c:pt idx="20870">
                  <c:v>116.336000000116</c:v>
                </c:pt>
                <c:pt idx="20871">
                  <c:v>116.344000000116</c:v>
                </c:pt>
                <c:pt idx="20872">
                  <c:v>116.35200000011601</c:v>
                </c:pt>
                <c:pt idx="20873">
                  <c:v>116.360000000116</c:v>
                </c:pt>
                <c:pt idx="20874">
                  <c:v>116.368000000116</c:v>
                </c:pt>
                <c:pt idx="20875">
                  <c:v>116.37600000011599</c:v>
                </c:pt>
                <c:pt idx="20876">
                  <c:v>116.384000000116</c:v>
                </c:pt>
                <c:pt idx="20877">
                  <c:v>116.392000000116</c:v>
                </c:pt>
                <c:pt idx="20878">
                  <c:v>116.40000000011599</c:v>
                </c:pt>
                <c:pt idx="20879">
                  <c:v>116.408000000116</c:v>
                </c:pt>
                <c:pt idx="20880">
                  <c:v>116.416000000116</c:v>
                </c:pt>
                <c:pt idx="20881">
                  <c:v>116.42400000011601</c:v>
                </c:pt>
                <c:pt idx="20882">
                  <c:v>116.43200000011601</c:v>
                </c:pt>
                <c:pt idx="20883">
                  <c:v>116.440000000116</c:v>
                </c:pt>
                <c:pt idx="20884">
                  <c:v>116.448000000116</c:v>
                </c:pt>
                <c:pt idx="20885">
                  <c:v>116.45600000011599</c:v>
                </c:pt>
                <c:pt idx="20886">
                  <c:v>116.464000000116</c:v>
                </c:pt>
                <c:pt idx="20887">
                  <c:v>116.472000000116</c:v>
                </c:pt>
                <c:pt idx="20888">
                  <c:v>116.48000000011601</c:v>
                </c:pt>
                <c:pt idx="20889">
                  <c:v>116.488000000116</c:v>
                </c:pt>
                <c:pt idx="20890">
                  <c:v>116.49600000011601</c:v>
                </c:pt>
                <c:pt idx="20891">
                  <c:v>116.504000000117</c:v>
                </c:pt>
                <c:pt idx="20892">
                  <c:v>116.512000000117</c:v>
                </c:pt>
                <c:pt idx="20893">
                  <c:v>116.52000000011701</c:v>
                </c:pt>
                <c:pt idx="20894">
                  <c:v>116.52800000011699</c:v>
                </c:pt>
                <c:pt idx="20895">
                  <c:v>116.536000000117</c:v>
                </c:pt>
                <c:pt idx="20896">
                  <c:v>116.54400000011699</c:v>
                </c:pt>
                <c:pt idx="20897">
                  <c:v>116.552000000117</c:v>
                </c:pt>
                <c:pt idx="20898">
                  <c:v>116.560000000117</c:v>
                </c:pt>
                <c:pt idx="20899">
                  <c:v>116.568000000117</c:v>
                </c:pt>
                <c:pt idx="20900">
                  <c:v>116.57600000011701</c:v>
                </c:pt>
                <c:pt idx="20901">
                  <c:v>116.584000000117</c:v>
                </c:pt>
                <c:pt idx="20902">
                  <c:v>116.59200000011701</c:v>
                </c:pt>
                <c:pt idx="20903">
                  <c:v>116.60000000011699</c:v>
                </c:pt>
                <c:pt idx="20904">
                  <c:v>116.60800000011699</c:v>
                </c:pt>
                <c:pt idx="20905">
                  <c:v>116.616000000117</c:v>
                </c:pt>
                <c:pt idx="20906">
                  <c:v>116.62400000011699</c:v>
                </c:pt>
                <c:pt idx="20907">
                  <c:v>116.632000000117</c:v>
                </c:pt>
                <c:pt idx="20908">
                  <c:v>116.640000000117</c:v>
                </c:pt>
                <c:pt idx="20909">
                  <c:v>116.64800000011701</c:v>
                </c:pt>
                <c:pt idx="20910">
                  <c:v>116.656000000117</c:v>
                </c:pt>
                <c:pt idx="20911">
                  <c:v>116.664000000117</c:v>
                </c:pt>
                <c:pt idx="20912">
                  <c:v>116.672000000117</c:v>
                </c:pt>
                <c:pt idx="20913">
                  <c:v>116.68000000011699</c:v>
                </c:pt>
                <c:pt idx="20914">
                  <c:v>116.688000000117</c:v>
                </c:pt>
                <c:pt idx="20915">
                  <c:v>116.696000000117</c:v>
                </c:pt>
                <c:pt idx="20916">
                  <c:v>116.70400000011701</c:v>
                </c:pt>
                <c:pt idx="20917">
                  <c:v>116.712000000117</c:v>
                </c:pt>
                <c:pt idx="20918">
                  <c:v>116.720000000117</c:v>
                </c:pt>
                <c:pt idx="20919">
                  <c:v>116.72800000011701</c:v>
                </c:pt>
                <c:pt idx="20920">
                  <c:v>116.736000000117</c:v>
                </c:pt>
                <c:pt idx="20921">
                  <c:v>116.744000000117</c:v>
                </c:pt>
                <c:pt idx="20922">
                  <c:v>116.75200000011699</c:v>
                </c:pt>
                <c:pt idx="20923">
                  <c:v>116.760000000117</c:v>
                </c:pt>
                <c:pt idx="20924">
                  <c:v>116.768000000117</c:v>
                </c:pt>
                <c:pt idx="20925">
                  <c:v>116.77600000011699</c:v>
                </c:pt>
                <c:pt idx="20926">
                  <c:v>116.784000000117</c:v>
                </c:pt>
                <c:pt idx="20927">
                  <c:v>116.792000000117</c:v>
                </c:pt>
                <c:pt idx="20928">
                  <c:v>116.80000000011701</c:v>
                </c:pt>
                <c:pt idx="20929">
                  <c:v>116.808000000117</c:v>
                </c:pt>
                <c:pt idx="20930">
                  <c:v>116.816000000117</c:v>
                </c:pt>
                <c:pt idx="20931">
                  <c:v>116.824000000117</c:v>
                </c:pt>
                <c:pt idx="20932">
                  <c:v>116.83200000011699</c:v>
                </c:pt>
                <c:pt idx="20933">
                  <c:v>116.840000000117</c:v>
                </c:pt>
                <c:pt idx="20934">
                  <c:v>116.848000000117</c:v>
                </c:pt>
                <c:pt idx="20935">
                  <c:v>116.85600000011701</c:v>
                </c:pt>
                <c:pt idx="20936">
                  <c:v>116.864000000117</c:v>
                </c:pt>
                <c:pt idx="20937">
                  <c:v>116.872000000117</c:v>
                </c:pt>
                <c:pt idx="20938">
                  <c:v>116.88000000011701</c:v>
                </c:pt>
                <c:pt idx="20939">
                  <c:v>116.88800000011699</c:v>
                </c:pt>
                <c:pt idx="20940">
                  <c:v>116.896000000117</c:v>
                </c:pt>
                <c:pt idx="20941">
                  <c:v>116.90400000011699</c:v>
                </c:pt>
                <c:pt idx="20942">
                  <c:v>116.912000000117</c:v>
                </c:pt>
                <c:pt idx="20943">
                  <c:v>116.920000000117</c:v>
                </c:pt>
                <c:pt idx="20944">
                  <c:v>116.928000000117</c:v>
                </c:pt>
                <c:pt idx="20945">
                  <c:v>116.93600000011701</c:v>
                </c:pt>
                <c:pt idx="20946">
                  <c:v>116.944000000117</c:v>
                </c:pt>
                <c:pt idx="20947">
                  <c:v>116.95200000011701</c:v>
                </c:pt>
                <c:pt idx="20948">
                  <c:v>116.96000000011699</c:v>
                </c:pt>
                <c:pt idx="20949">
                  <c:v>116.968000000117</c:v>
                </c:pt>
                <c:pt idx="20950">
                  <c:v>116.976000000117</c:v>
                </c:pt>
                <c:pt idx="20951">
                  <c:v>116.98400000011699</c:v>
                </c:pt>
                <c:pt idx="20952">
                  <c:v>116.992000000117</c:v>
                </c:pt>
                <c:pt idx="20953">
                  <c:v>117.000000000117</c:v>
                </c:pt>
                <c:pt idx="20954">
                  <c:v>117.00800000011701</c:v>
                </c:pt>
                <c:pt idx="20955">
                  <c:v>117.016000000117</c:v>
                </c:pt>
                <c:pt idx="20956">
                  <c:v>117.02400000011701</c:v>
                </c:pt>
                <c:pt idx="20957">
                  <c:v>117.03200000011699</c:v>
                </c:pt>
                <c:pt idx="20958">
                  <c:v>117.04000000011699</c:v>
                </c:pt>
                <c:pt idx="20959">
                  <c:v>117.048000000117</c:v>
                </c:pt>
                <c:pt idx="20960">
                  <c:v>117.056000000117</c:v>
                </c:pt>
                <c:pt idx="20961">
                  <c:v>117.06400000011701</c:v>
                </c:pt>
                <c:pt idx="20962">
                  <c:v>117.072000000117</c:v>
                </c:pt>
                <c:pt idx="20963">
                  <c:v>117.080000000117</c:v>
                </c:pt>
                <c:pt idx="20964">
                  <c:v>117.08800000011701</c:v>
                </c:pt>
                <c:pt idx="20965">
                  <c:v>117.096000000117</c:v>
                </c:pt>
                <c:pt idx="20966">
                  <c:v>117.104000000117</c:v>
                </c:pt>
                <c:pt idx="20967">
                  <c:v>117.11200000011699</c:v>
                </c:pt>
                <c:pt idx="20968">
                  <c:v>117.120000000117</c:v>
                </c:pt>
                <c:pt idx="20969">
                  <c:v>117.128000000117</c:v>
                </c:pt>
                <c:pt idx="20970">
                  <c:v>117.13600000011699</c:v>
                </c:pt>
                <c:pt idx="20971">
                  <c:v>117.144000000117</c:v>
                </c:pt>
                <c:pt idx="20972">
                  <c:v>117.152000000117</c:v>
                </c:pt>
                <c:pt idx="20973">
                  <c:v>117.16000000011701</c:v>
                </c:pt>
                <c:pt idx="20974">
                  <c:v>117.168000000117</c:v>
                </c:pt>
                <c:pt idx="20975">
                  <c:v>117.176000000117</c:v>
                </c:pt>
                <c:pt idx="20976">
                  <c:v>117.184000000117</c:v>
                </c:pt>
                <c:pt idx="20977">
                  <c:v>117.19200000011699</c:v>
                </c:pt>
                <c:pt idx="20978">
                  <c:v>117.200000000117</c:v>
                </c:pt>
                <c:pt idx="20979">
                  <c:v>117.208000000117</c:v>
                </c:pt>
                <c:pt idx="20980">
                  <c:v>117.21600000011701</c:v>
                </c:pt>
                <c:pt idx="20981">
                  <c:v>117.224000000117</c:v>
                </c:pt>
                <c:pt idx="20982">
                  <c:v>117.23200000011701</c:v>
                </c:pt>
                <c:pt idx="20983">
                  <c:v>117.24000000011701</c:v>
                </c:pt>
                <c:pt idx="20984">
                  <c:v>117.24800000011699</c:v>
                </c:pt>
                <c:pt idx="20985">
                  <c:v>117.256000000117</c:v>
                </c:pt>
                <c:pt idx="20986">
                  <c:v>117.26400000011699</c:v>
                </c:pt>
                <c:pt idx="20987">
                  <c:v>117.272000000117</c:v>
                </c:pt>
                <c:pt idx="20988">
                  <c:v>117.280000000117</c:v>
                </c:pt>
                <c:pt idx="20989">
                  <c:v>117.28800000011699</c:v>
                </c:pt>
                <c:pt idx="20990">
                  <c:v>117.296000000117</c:v>
                </c:pt>
                <c:pt idx="20991">
                  <c:v>117.304000000117</c:v>
                </c:pt>
                <c:pt idx="20992">
                  <c:v>117.31200000011701</c:v>
                </c:pt>
                <c:pt idx="20993">
                  <c:v>117.32000000011699</c:v>
                </c:pt>
                <c:pt idx="20994">
                  <c:v>117.328000000117</c:v>
                </c:pt>
                <c:pt idx="20995">
                  <c:v>117.336000000117</c:v>
                </c:pt>
                <c:pt idx="20996">
                  <c:v>117.34400000011699</c:v>
                </c:pt>
                <c:pt idx="20997">
                  <c:v>117.352000000117</c:v>
                </c:pt>
                <c:pt idx="20998">
                  <c:v>117.360000000117</c:v>
                </c:pt>
                <c:pt idx="20999">
                  <c:v>117.36800000011701</c:v>
                </c:pt>
                <c:pt idx="21000">
                  <c:v>117.376000000117</c:v>
                </c:pt>
                <c:pt idx="21001">
                  <c:v>117.38400000011701</c:v>
                </c:pt>
                <c:pt idx="21002">
                  <c:v>117.39200000011699</c:v>
                </c:pt>
                <c:pt idx="21003">
                  <c:v>117.40000000011699</c:v>
                </c:pt>
                <c:pt idx="21004">
                  <c:v>117.408000000117</c:v>
                </c:pt>
                <c:pt idx="21005">
                  <c:v>117.41600000011699</c:v>
                </c:pt>
                <c:pt idx="21006">
                  <c:v>117.424000000117</c:v>
                </c:pt>
                <c:pt idx="21007">
                  <c:v>117.432000000117</c:v>
                </c:pt>
                <c:pt idx="21008">
                  <c:v>117.44000000011701</c:v>
                </c:pt>
                <c:pt idx="21009">
                  <c:v>117.44800000011701</c:v>
                </c:pt>
                <c:pt idx="21010">
                  <c:v>117.456000000117</c:v>
                </c:pt>
                <c:pt idx="21011">
                  <c:v>117.464000000117</c:v>
                </c:pt>
                <c:pt idx="21012">
                  <c:v>117.47200000011699</c:v>
                </c:pt>
                <c:pt idx="21013">
                  <c:v>117.480000000117</c:v>
                </c:pt>
                <c:pt idx="21014">
                  <c:v>117.488000000117</c:v>
                </c:pt>
                <c:pt idx="21015">
                  <c:v>117.49600000011701</c:v>
                </c:pt>
                <c:pt idx="21016">
                  <c:v>117.504000000118</c:v>
                </c:pt>
                <c:pt idx="21017">
                  <c:v>117.51200000011799</c:v>
                </c:pt>
                <c:pt idx="21018">
                  <c:v>117.520000000118</c:v>
                </c:pt>
                <c:pt idx="21019">
                  <c:v>117.528000000118</c:v>
                </c:pt>
                <c:pt idx="21020">
                  <c:v>117.53600000011801</c:v>
                </c:pt>
                <c:pt idx="21021">
                  <c:v>117.544000000118</c:v>
                </c:pt>
                <c:pt idx="21022">
                  <c:v>117.552000000118</c:v>
                </c:pt>
                <c:pt idx="21023">
                  <c:v>117.560000000118</c:v>
                </c:pt>
                <c:pt idx="21024">
                  <c:v>117.56800000011799</c:v>
                </c:pt>
                <c:pt idx="21025">
                  <c:v>117.576000000118</c:v>
                </c:pt>
                <c:pt idx="21026">
                  <c:v>117.584000000118</c:v>
                </c:pt>
                <c:pt idx="21027">
                  <c:v>117.59200000011801</c:v>
                </c:pt>
                <c:pt idx="21028">
                  <c:v>117.600000000118</c:v>
                </c:pt>
                <c:pt idx="21029">
                  <c:v>117.608000000118</c:v>
                </c:pt>
                <c:pt idx="21030">
                  <c:v>117.61600000011801</c:v>
                </c:pt>
                <c:pt idx="21031">
                  <c:v>117.624000000118</c:v>
                </c:pt>
                <c:pt idx="21032">
                  <c:v>117.632000000118</c:v>
                </c:pt>
                <c:pt idx="21033">
                  <c:v>117.64000000011799</c:v>
                </c:pt>
                <c:pt idx="21034">
                  <c:v>117.648000000118</c:v>
                </c:pt>
                <c:pt idx="21035">
                  <c:v>117.656000000118</c:v>
                </c:pt>
                <c:pt idx="21036">
                  <c:v>117.66400000011799</c:v>
                </c:pt>
                <c:pt idx="21037">
                  <c:v>117.672000000118</c:v>
                </c:pt>
                <c:pt idx="21038">
                  <c:v>117.680000000118</c:v>
                </c:pt>
                <c:pt idx="21039">
                  <c:v>117.68800000011801</c:v>
                </c:pt>
                <c:pt idx="21040">
                  <c:v>117.696000000118</c:v>
                </c:pt>
                <c:pt idx="21041">
                  <c:v>117.704000000118</c:v>
                </c:pt>
                <c:pt idx="21042">
                  <c:v>117.712000000118</c:v>
                </c:pt>
                <c:pt idx="21043">
                  <c:v>117.72000000011799</c:v>
                </c:pt>
                <c:pt idx="21044">
                  <c:v>117.728000000118</c:v>
                </c:pt>
                <c:pt idx="21045">
                  <c:v>117.736000000118</c:v>
                </c:pt>
                <c:pt idx="21046">
                  <c:v>117.74400000011801</c:v>
                </c:pt>
                <c:pt idx="21047">
                  <c:v>117.752000000118</c:v>
                </c:pt>
                <c:pt idx="21048">
                  <c:v>117.76000000011801</c:v>
                </c:pt>
                <c:pt idx="21049">
                  <c:v>117.76800000011801</c:v>
                </c:pt>
                <c:pt idx="21050">
                  <c:v>117.77600000011799</c:v>
                </c:pt>
                <c:pt idx="21051">
                  <c:v>117.784000000118</c:v>
                </c:pt>
                <c:pt idx="21052">
                  <c:v>117.79200000011799</c:v>
                </c:pt>
                <c:pt idx="21053">
                  <c:v>117.800000000118</c:v>
                </c:pt>
                <c:pt idx="21054">
                  <c:v>117.808000000118</c:v>
                </c:pt>
                <c:pt idx="21055">
                  <c:v>117.81600000011801</c:v>
                </c:pt>
                <c:pt idx="21056">
                  <c:v>117.82400000011801</c:v>
                </c:pt>
                <c:pt idx="21057">
                  <c:v>117.832000000118</c:v>
                </c:pt>
                <c:pt idx="21058">
                  <c:v>117.840000000118</c:v>
                </c:pt>
                <c:pt idx="21059">
                  <c:v>117.84800000011799</c:v>
                </c:pt>
                <c:pt idx="21060">
                  <c:v>117.856000000118</c:v>
                </c:pt>
                <c:pt idx="21061">
                  <c:v>117.864000000118</c:v>
                </c:pt>
                <c:pt idx="21062">
                  <c:v>117.87200000011799</c:v>
                </c:pt>
                <c:pt idx="21063">
                  <c:v>117.880000000118</c:v>
                </c:pt>
                <c:pt idx="21064">
                  <c:v>117.888000000118</c:v>
                </c:pt>
                <c:pt idx="21065">
                  <c:v>117.89600000011801</c:v>
                </c:pt>
                <c:pt idx="21066">
                  <c:v>117.904000000118</c:v>
                </c:pt>
                <c:pt idx="21067">
                  <c:v>117.912000000118</c:v>
                </c:pt>
                <c:pt idx="21068">
                  <c:v>117.92000000011799</c:v>
                </c:pt>
                <c:pt idx="21069">
                  <c:v>117.92800000011799</c:v>
                </c:pt>
                <c:pt idx="21070">
                  <c:v>117.936000000118</c:v>
                </c:pt>
                <c:pt idx="21071">
                  <c:v>117.944000000118</c:v>
                </c:pt>
                <c:pt idx="21072">
                  <c:v>117.95200000011801</c:v>
                </c:pt>
                <c:pt idx="21073">
                  <c:v>117.960000000118</c:v>
                </c:pt>
                <c:pt idx="21074">
                  <c:v>117.96800000011801</c:v>
                </c:pt>
                <c:pt idx="21075">
                  <c:v>117.97600000011801</c:v>
                </c:pt>
                <c:pt idx="21076">
                  <c:v>117.98400000011799</c:v>
                </c:pt>
                <c:pt idx="21077">
                  <c:v>117.992000000118</c:v>
                </c:pt>
                <c:pt idx="21078">
                  <c:v>118.00000000011799</c:v>
                </c:pt>
                <c:pt idx="21079">
                  <c:v>118.008000000118</c:v>
                </c:pt>
                <c:pt idx="21080">
                  <c:v>118.016000000118</c:v>
                </c:pt>
                <c:pt idx="21081">
                  <c:v>118.02400000011801</c:v>
                </c:pt>
                <c:pt idx="21082">
                  <c:v>118.032000000118</c:v>
                </c:pt>
                <c:pt idx="21083">
                  <c:v>118.040000000118</c:v>
                </c:pt>
                <c:pt idx="21084">
                  <c:v>118.04800000011801</c:v>
                </c:pt>
                <c:pt idx="21085">
                  <c:v>118.05600000011799</c:v>
                </c:pt>
                <c:pt idx="21086">
                  <c:v>118.064000000118</c:v>
                </c:pt>
                <c:pt idx="21087">
                  <c:v>118.072000000118</c:v>
                </c:pt>
                <c:pt idx="21088">
                  <c:v>118.08000000011799</c:v>
                </c:pt>
                <c:pt idx="21089">
                  <c:v>118.088000000118</c:v>
                </c:pt>
                <c:pt idx="21090">
                  <c:v>118.096000000118</c:v>
                </c:pt>
                <c:pt idx="21091">
                  <c:v>118.10400000011801</c:v>
                </c:pt>
                <c:pt idx="21092">
                  <c:v>118.112000000118</c:v>
                </c:pt>
                <c:pt idx="21093">
                  <c:v>118.12000000011801</c:v>
                </c:pt>
                <c:pt idx="21094">
                  <c:v>118.12800000011799</c:v>
                </c:pt>
                <c:pt idx="21095">
                  <c:v>118.13600000011799</c:v>
                </c:pt>
                <c:pt idx="21096">
                  <c:v>118.144000000118</c:v>
                </c:pt>
                <c:pt idx="21097">
                  <c:v>118.15200000011799</c:v>
                </c:pt>
                <c:pt idx="21098">
                  <c:v>118.160000000118</c:v>
                </c:pt>
                <c:pt idx="21099">
                  <c:v>118.168000000118</c:v>
                </c:pt>
                <c:pt idx="21100">
                  <c:v>118.17600000011801</c:v>
                </c:pt>
                <c:pt idx="21101">
                  <c:v>118.184000000118</c:v>
                </c:pt>
                <c:pt idx="21102">
                  <c:v>118.192000000118</c:v>
                </c:pt>
                <c:pt idx="21103">
                  <c:v>118.200000000118</c:v>
                </c:pt>
                <c:pt idx="21104">
                  <c:v>118.20800000011799</c:v>
                </c:pt>
                <c:pt idx="21105">
                  <c:v>118.216000000118</c:v>
                </c:pt>
                <c:pt idx="21106">
                  <c:v>118.224000000118</c:v>
                </c:pt>
                <c:pt idx="21107">
                  <c:v>118.23200000011801</c:v>
                </c:pt>
                <c:pt idx="21108">
                  <c:v>118.240000000118</c:v>
                </c:pt>
                <c:pt idx="21109">
                  <c:v>118.248000000118</c:v>
                </c:pt>
                <c:pt idx="21110">
                  <c:v>118.25600000011801</c:v>
                </c:pt>
                <c:pt idx="21111">
                  <c:v>118.264000000118</c:v>
                </c:pt>
                <c:pt idx="21112">
                  <c:v>118.272000000118</c:v>
                </c:pt>
                <c:pt idx="21113">
                  <c:v>118.28000000011799</c:v>
                </c:pt>
                <c:pt idx="21114">
                  <c:v>118.28800000011799</c:v>
                </c:pt>
                <c:pt idx="21115">
                  <c:v>118.296000000118</c:v>
                </c:pt>
                <c:pt idx="21116">
                  <c:v>118.30400000011799</c:v>
                </c:pt>
                <c:pt idx="21117">
                  <c:v>118.312000000118</c:v>
                </c:pt>
                <c:pt idx="21118">
                  <c:v>118.320000000118</c:v>
                </c:pt>
                <c:pt idx="21119">
                  <c:v>118.32800000011801</c:v>
                </c:pt>
                <c:pt idx="21120">
                  <c:v>118.33600000011801</c:v>
                </c:pt>
                <c:pt idx="21121">
                  <c:v>118.34400000011799</c:v>
                </c:pt>
                <c:pt idx="21122">
                  <c:v>118.352000000118</c:v>
                </c:pt>
                <c:pt idx="21123">
                  <c:v>118.36000000011799</c:v>
                </c:pt>
                <c:pt idx="21124">
                  <c:v>118.368000000118</c:v>
                </c:pt>
                <c:pt idx="21125">
                  <c:v>118.376000000118</c:v>
                </c:pt>
                <c:pt idx="21126">
                  <c:v>118.38400000011801</c:v>
                </c:pt>
                <c:pt idx="21127">
                  <c:v>118.392000000118</c:v>
                </c:pt>
                <c:pt idx="21128">
                  <c:v>118.400000000118</c:v>
                </c:pt>
                <c:pt idx="21129">
                  <c:v>118.40800000011801</c:v>
                </c:pt>
                <c:pt idx="21130">
                  <c:v>118.41600000011799</c:v>
                </c:pt>
                <c:pt idx="21131">
                  <c:v>118.424000000118</c:v>
                </c:pt>
                <c:pt idx="21132">
                  <c:v>118.43200000011799</c:v>
                </c:pt>
                <c:pt idx="21133">
                  <c:v>118.440000000118</c:v>
                </c:pt>
                <c:pt idx="21134">
                  <c:v>118.448000000118</c:v>
                </c:pt>
                <c:pt idx="21135">
                  <c:v>118.456000000118</c:v>
                </c:pt>
                <c:pt idx="21136">
                  <c:v>118.46400000011801</c:v>
                </c:pt>
                <c:pt idx="21137">
                  <c:v>118.472000000118</c:v>
                </c:pt>
                <c:pt idx="21138">
                  <c:v>118.48000000011801</c:v>
                </c:pt>
                <c:pt idx="21139">
                  <c:v>118.48800000011799</c:v>
                </c:pt>
                <c:pt idx="21140">
                  <c:v>118.496000000118</c:v>
                </c:pt>
                <c:pt idx="21141">
                  <c:v>118.50400000011901</c:v>
                </c:pt>
                <c:pt idx="21142">
                  <c:v>118.51200000011899</c:v>
                </c:pt>
                <c:pt idx="21143">
                  <c:v>118.520000000119</c:v>
                </c:pt>
                <c:pt idx="21144">
                  <c:v>118.52800000011899</c:v>
                </c:pt>
                <c:pt idx="21145">
                  <c:v>118.536000000119</c:v>
                </c:pt>
                <c:pt idx="21146">
                  <c:v>118.544000000119</c:v>
                </c:pt>
                <c:pt idx="21147">
                  <c:v>118.55200000011901</c:v>
                </c:pt>
                <c:pt idx="21148">
                  <c:v>118.560000000119</c:v>
                </c:pt>
                <c:pt idx="21149">
                  <c:v>118.568000000119</c:v>
                </c:pt>
                <c:pt idx="21150">
                  <c:v>118.57600000011901</c:v>
                </c:pt>
                <c:pt idx="21151">
                  <c:v>118.58400000011899</c:v>
                </c:pt>
                <c:pt idx="21152">
                  <c:v>118.592000000119</c:v>
                </c:pt>
                <c:pt idx="21153">
                  <c:v>118.600000000119</c:v>
                </c:pt>
                <c:pt idx="21154">
                  <c:v>118.60800000011899</c:v>
                </c:pt>
                <c:pt idx="21155">
                  <c:v>118.616000000119</c:v>
                </c:pt>
                <c:pt idx="21156">
                  <c:v>118.624000000119</c:v>
                </c:pt>
                <c:pt idx="21157">
                  <c:v>118.63200000011901</c:v>
                </c:pt>
                <c:pt idx="21158">
                  <c:v>118.640000000119</c:v>
                </c:pt>
                <c:pt idx="21159">
                  <c:v>118.64800000011901</c:v>
                </c:pt>
                <c:pt idx="21160">
                  <c:v>118.65600000011899</c:v>
                </c:pt>
                <c:pt idx="21161">
                  <c:v>118.66400000011899</c:v>
                </c:pt>
                <c:pt idx="21162">
                  <c:v>118.672000000119</c:v>
                </c:pt>
                <c:pt idx="21163">
                  <c:v>118.68000000011899</c:v>
                </c:pt>
                <c:pt idx="21164">
                  <c:v>118.688000000119</c:v>
                </c:pt>
                <c:pt idx="21165">
                  <c:v>118.696000000119</c:v>
                </c:pt>
                <c:pt idx="21166">
                  <c:v>118.70400000011901</c:v>
                </c:pt>
                <c:pt idx="21167">
                  <c:v>118.712000000119</c:v>
                </c:pt>
                <c:pt idx="21168">
                  <c:v>118.720000000119</c:v>
                </c:pt>
                <c:pt idx="21169">
                  <c:v>118.728000000119</c:v>
                </c:pt>
                <c:pt idx="21170">
                  <c:v>118.73600000011899</c:v>
                </c:pt>
                <c:pt idx="21171">
                  <c:v>118.744000000119</c:v>
                </c:pt>
                <c:pt idx="21172">
                  <c:v>118.752000000119</c:v>
                </c:pt>
                <c:pt idx="21173">
                  <c:v>118.76000000011901</c:v>
                </c:pt>
                <c:pt idx="21174">
                  <c:v>118.768000000119</c:v>
                </c:pt>
                <c:pt idx="21175">
                  <c:v>118.776000000119</c:v>
                </c:pt>
                <c:pt idx="21176">
                  <c:v>118.78400000011901</c:v>
                </c:pt>
                <c:pt idx="21177">
                  <c:v>118.792000000119</c:v>
                </c:pt>
                <c:pt idx="21178">
                  <c:v>118.800000000119</c:v>
                </c:pt>
                <c:pt idx="21179">
                  <c:v>118.80800000011899</c:v>
                </c:pt>
                <c:pt idx="21180">
                  <c:v>118.81600000011899</c:v>
                </c:pt>
                <c:pt idx="21181">
                  <c:v>118.824000000119</c:v>
                </c:pt>
                <c:pt idx="21182">
                  <c:v>118.832000000119</c:v>
                </c:pt>
                <c:pt idx="21183">
                  <c:v>118.84000000011901</c:v>
                </c:pt>
                <c:pt idx="21184">
                  <c:v>118.848000000119</c:v>
                </c:pt>
                <c:pt idx="21185">
                  <c:v>118.85600000011901</c:v>
                </c:pt>
                <c:pt idx="21186">
                  <c:v>118.86400000011901</c:v>
                </c:pt>
                <c:pt idx="21187">
                  <c:v>118.87200000011899</c:v>
                </c:pt>
                <c:pt idx="21188">
                  <c:v>118.880000000119</c:v>
                </c:pt>
                <c:pt idx="21189">
                  <c:v>118.88800000011899</c:v>
                </c:pt>
                <c:pt idx="21190">
                  <c:v>118.896000000119</c:v>
                </c:pt>
                <c:pt idx="21191">
                  <c:v>118.904000000119</c:v>
                </c:pt>
                <c:pt idx="21192">
                  <c:v>118.91200000011901</c:v>
                </c:pt>
                <c:pt idx="21193">
                  <c:v>118.920000000119</c:v>
                </c:pt>
                <c:pt idx="21194">
                  <c:v>118.928000000119</c:v>
                </c:pt>
                <c:pt idx="21195">
                  <c:v>118.93600000011901</c:v>
                </c:pt>
                <c:pt idx="21196">
                  <c:v>118.94400000011899</c:v>
                </c:pt>
                <c:pt idx="21197">
                  <c:v>118.952000000119</c:v>
                </c:pt>
                <c:pt idx="21198">
                  <c:v>118.960000000119</c:v>
                </c:pt>
                <c:pt idx="21199">
                  <c:v>118.96800000011901</c:v>
                </c:pt>
                <c:pt idx="21200">
                  <c:v>118.976000000119</c:v>
                </c:pt>
                <c:pt idx="21201">
                  <c:v>118.984000000119</c:v>
                </c:pt>
                <c:pt idx="21202">
                  <c:v>118.99200000011901</c:v>
                </c:pt>
                <c:pt idx="21203">
                  <c:v>119.000000000119</c:v>
                </c:pt>
                <c:pt idx="21204">
                  <c:v>119.00800000011901</c:v>
                </c:pt>
                <c:pt idx="21205">
                  <c:v>119.01600000011899</c:v>
                </c:pt>
                <c:pt idx="21206">
                  <c:v>119.024000000119</c:v>
                </c:pt>
                <c:pt idx="21207">
                  <c:v>119.032000000119</c:v>
                </c:pt>
                <c:pt idx="21208">
                  <c:v>119.04000000011899</c:v>
                </c:pt>
                <c:pt idx="21209">
                  <c:v>119.048000000119</c:v>
                </c:pt>
                <c:pt idx="21210">
                  <c:v>119.056000000119</c:v>
                </c:pt>
                <c:pt idx="21211">
                  <c:v>119.06400000011901</c:v>
                </c:pt>
                <c:pt idx="21212">
                  <c:v>119.072000000119</c:v>
                </c:pt>
                <c:pt idx="21213">
                  <c:v>119.080000000119</c:v>
                </c:pt>
                <c:pt idx="21214">
                  <c:v>119.088000000119</c:v>
                </c:pt>
                <c:pt idx="21215">
                  <c:v>119.09600000011899</c:v>
                </c:pt>
                <c:pt idx="21216">
                  <c:v>119.104000000119</c:v>
                </c:pt>
                <c:pt idx="21217">
                  <c:v>119.112000000119</c:v>
                </c:pt>
                <c:pt idx="21218">
                  <c:v>119.12000000011901</c:v>
                </c:pt>
                <c:pt idx="21219">
                  <c:v>119.128000000119</c:v>
                </c:pt>
                <c:pt idx="21220">
                  <c:v>119.136000000119</c:v>
                </c:pt>
                <c:pt idx="21221">
                  <c:v>119.14400000011901</c:v>
                </c:pt>
                <c:pt idx="21222">
                  <c:v>119.152000000119</c:v>
                </c:pt>
                <c:pt idx="21223">
                  <c:v>119.160000000119</c:v>
                </c:pt>
                <c:pt idx="21224">
                  <c:v>119.16800000011899</c:v>
                </c:pt>
                <c:pt idx="21225">
                  <c:v>119.176000000119</c:v>
                </c:pt>
                <c:pt idx="21226">
                  <c:v>119.184000000119</c:v>
                </c:pt>
                <c:pt idx="21227">
                  <c:v>119.19200000011899</c:v>
                </c:pt>
                <c:pt idx="21228">
                  <c:v>119.200000000119</c:v>
                </c:pt>
                <c:pt idx="21229">
                  <c:v>119.208000000119</c:v>
                </c:pt>
                <c:pt idx="21230">
                  <c:v>119.21600000011901</c:v>
                </c:pt>
                <c:pt idx="21231">
                  <c:v>119.22400000011901</c:v>
                </c:pt>
                <c:pt idx="21232">
                  <c:v>119.232000000119</c:v>
                </c:pt>
                <c:pt idx="21233">
                  <c:v>119.240000000119</c:v>
                </c:pt>
                <c:pt idx="21234">
                  <c:v>119.24800000011899</c:v>
                </c:pt>
                <c:pt idx="21235">
                  <c:v>119.256000000119</c:v>
                </c:pt>
                <c:pt idx="21236">
                  <c:v>119.264000000119</c:v>
                </c:pt>
                <c:pt idx="21237">
                  <c:v>119.27200000011901</c:v>
                </c:pt>
                <c:pt idx="21238">
                  <c:v>119.280000000119</c:v>
                </c:pt>
                <c:pt idx="21239">
                  <c:v>119.288000000119</c:v>
                </c:pt>
                <c:pt idx="21240">
                  <c:v>119.29600000011901</c:v>
                </c:pt>
                <c:pt idx="21241">
                  <c:v>119.30400000011899</c:v>
                </c:pt>
                <c:pt idx="21242">
                  <c:v>119.312000000119</c:v>
                </c:pt>
                <c:pt idx="21243">
                  <c:v>119.32000000011899</c:v>
                </c:pt>
                <c:pt idx="21244">
                  <c:v>119.328000000119</c:v>
                </c:pt>
                <c:pt idx="21245">
                  <c:v>119.336000000119</c:v>
                </c:pt>
                <c:pt idx="21246">
                  <c:v>119.344000000119</c:v>
                </c:pt>
                <c:pt idx="21247">
                  <c:v>119.35200000011901</c:v>
                </c:pt>
                <c:pt idx="21248">
                  <c:v>119.360000000119</c:v>
                </c:pt>
                <c:pt idx="21249">
                  <c:v>119.36800000011901</c:v>
                </c:pt>
                <c:pt idx="21250">
                  <c:v>119.37600000011899</c:v>
                </c:pt>
                <c:pt idx="21251">
                  <c:v>119.384000000119</c:v>
                </c:pt>
                <c:pt idx="21252">
                  <c:v>119.392000000119</c:v>
                </c:pt>
                <c:pt idx="21253">
                  <c:v>119.40000000011899</c:v>
                </c:pt>
                <c:pt idx="21254">
                  <c:v>119.408000000119</c:v>
                </c:pt>
                <c:pt idx="21255">
                  <c:v>119.416000000119</c:v>
                </c:pt>
                <c:pt idx="21256">
                  <c:v>119.42400000011901</c:v>
                </c:pt>
                <c:pt idx="21257">
                  <c:v>119.432000000119</c:v>
                </c:pt>
                <c:pt idx="21258">
                  <c:v>119.440000000119</c:v>
                </c:pt>
                <c:pt idx="21259">
                  <c:v>119.44800000011899</c:v>
                </c:pt>
                <c:pt idx="21260">
                  <c:v>119.45600000011899</c:v>
                </c:pt>
                <c:pt idx="21261">
                  <c:v>119.464000000119</c:v>
                </c:pt>
                <c:pt idx="21262">
                  <c:v>119.472000000119</c:v>
                </c:pt>
                <c:pt idx="21263">
                  <c:v>119.48000000011901</c:v>
                </c:pt>
                <c:pt idx="21264">
                  <c:v>119.488000000119</c:v>
                </c:pt>
                <c:pt idx="21265">
                  <c:v>119.496000000119</c:v>
                </c:pt>
                <c:pt idx="21266">
                  <c:v>119.50400000012</c:v>
                </c:pt>
                <c:pt idx="21267">
                  <c:v>119.51200000012</c:v>
                </c:pt>
                <c:pt idx="21268">
                  <c:v>119.52000000012001</c:v>
                </c:pt>
                <c:pt idx="21269">
                  <c:v>119.52800000012</c:v>
                </c:pt>
                <c:pt idx="21270">
                  <c:v>119.53600000012</c:v>
                </c:pt>
                <c:pt idx="21271">
                  <c:v>119.54400000011999</c:v>
                </c:pt>
                <c:pt idx="21272">
                  <c:v>119.55200000012</c:v>
                </c:pt>
                <c:pt idx="21273">
                  <c:v>119.56000000012</c:v>
                </c:pt>
                <c:pt idx="21274">
                  <c:v>119.56800000011999</c:v>
                </c:pt>
                <c:pt idx="21275">
                  <c:v>119.57600000012</c:v>
                </c:pt>
                <c:pt idx="21276">
                  <c:v>119.58400000012</c:v>
                </c:pt>
                <c:pt idx="21277">
                  <c:v>119.59200000012001</c:v>
                </c:pt>
                <c:pt idx="21278">
                  <c:v>119.60000000012</c:v>
                </c:pt>
                <c:pt idx="21279">
                  <c:v>119.60800000011999</c:v>
                </c:pt>
                <c:pt idx="21280">
                  <c:v>119.61600000012</c:v>
                </c:pt>
                <c:pt idx="21281">
                  <c:v>119.62400000011999</c:v>
                </c:pt>
                <c:pt idx="21282">
                  <c:v>119.63200000012</c:v>
                </c:pt>
                <c:pt idx="21283">
                  <c:v>119.64000000012</c:v>
                </c:pt>
                <c:pt idx="21284">
                  <c:v>119.64800000012001</c:v>
                </c:pt>
                <c:pt idx="21285">
                  <c:v>119.65600000012</c:v>
                </c:pt>
                <c:pt idx="21286">
                  <c:v>119.66400000012</c:v>
                </c:pt>
                <c:pt idx="21287">
                  <c:v>119.67200000012001</c:v>
                </c:pt>
                <c:pt idx="21288">
                  <c:v>119.68000000011999</c:v>
                </c:pt>
                <c:pt idx="21289">
                  <c:v>119.68800000012</c:v>
                </c:pt>
                <c:pt idx="21290">
                  <c:v>119.69600000011999</c:v>
                </c:pt>
                <c:pt idx="21291">
                  <c:v>119.70400000012</c:v>
                </c:pt>
                <c:pt idx="21292">
                  <c:v>119.71200000012</c:v>
                </c:pt>
                <c:pt idx="21293">
                  <c:v>119.72000000012</c:v>
                </c:pt>
                <c:pt idx="21294">
                  <c:v>119.72800000012001</c:v>
                </c:pt>
                <c:pt idx="21295">
                  <c:v>119.73600000012</c:v>
                </c:pt>
                <c:pt idx="21296">
                  <c:v>119.74400000012001</c:v>
                </c:pt>
                <c:pt idx="21297">
                  <c:v>119.75200000011999</c:v>
                </c:pt>
                <c:pt idx="21298">
                  <c:v>119.76000000012</c:v>
                </c:pt>
                <c:pt idx="21299">
                  <c:v>119.76800000012</c:v>
                </c:pt>
                <c:pt idx="21300">
                  <c:v>119.77600000011999</c:v>
                </c:pt>
                <c:pt idx="21301">
                  <c:v>119.78400000012</c:v>
                </c:pt>
                <c:pt idx="21302">
                  <c:v>119.79200000012</c:v>
                </c:pt>
                <c:pt idx="21303">
                  <c:v>119.80000000012001</c:v>
                </c:pt>
                <c:pt idx="21304">
                  <c:v>119.80800000012</c:v>
                </c:pt>
                <c:pt idx="21305">
                  <c:v>119.81600000012</c:v>
                </c:pt>
                <c:pt idx="21306">
                  <c:v>119.82400000011999</c:v>
                </c:pt>
                <c:pt idx="21307">
                  <c:v>119.83200000011999</c:v>
                </c:pt>
                <c:pt idx="21308">
                  <c:v>119.84000000012</c:v>
                </c:pt>
                <c:pt idx="21309">
                  <c:v>119.84800000012</c:v>
                </c:pt>
                <c:pt idx="21310">
                  <c:v>119.85600000012001</c:v>
                </c:pt>
                <c:pt idx="21311">
                  <c:v>119.86400000012</c:v>
                </c:pt>
                <c:pt idx="21312">
                  <c:v>119.87200000012</c:v>
                </c:pt>
                <c:pt idx="21313">
                  <c:v>119.88000000012001</c:v>
                </c:pt>
                <c:pt idx="21314">
                  <c:v>119.88800000012</c:v>
                </c:pt>
                <c:pt idx="21315">
                  <c:v>119.89600000012</c:v>
                </c:pt>
                <c:pt idx="21316">
                  <c:v>119.90400000011999</c:v>
                </c:pt>
                <c:pt idx="21317">
                  <c:v>119.91200000012</c:v>
                </c:pt>
                <c:pt idx="21318">
                  <c:v>119.92000000012</c:v>
                </c:pt>
                <c:pt idx="21319">
                  <c:v>119.92800000011999</c:v>
                </c:pt>
                <c:pt idx="21320">
                  <c:v>119.93600000012</c:v>
                </c:pt>
                <c:pt idx="21321">
                  <c:v>119.94400000012</c:v>
                </c:pt>
                <c:pt idx="21322">
                  <c:v>119.95200000012001</c:v>
                </c:pt>
                <c:pt idx="21323">
                  <c:v>119.96000000012</c:v>
                </c:pt>
                <c:pt idx="21324">
                  <c:v>119.96800000012</c:v>
                </c:pt>
                <c:pt idx="21325">
                  <c:v>119.97600000012</c:v>
                </c:pt>
                <c:pt idx="21326">
                  <c:v>119.98400000011999</c:v>
                </c:pt>
                <c:pt idx="21327">
                  <c:v>119.99200000012</c:v>
                </c:pt>
                <c:pt idx="21328">
                  <c:v>120.00000000012</c:v>
                </c:pt>
                <c:pt idx="21329">
                  <c:v>120.00800000012001</c:v>
                </c:pt>
                <c:pt idx="21330">
                  <c:v>120.01600000012</c:v>
                </c:pt>
                <c:pt idx="21331">
                  <c:v>120.02400000012001</c:v>
                </c:pt>
                <c:pt idx="21332">
                  <c:v>120.03200000012001</c:v>
                </c:pt>
                <c:pt idx="21333">
                  <c:v>120.04000000011999</c:v>
                </c:pt>
                <c:pt idx="21334">
                  <c:v>120.04800000012</c:v>
                </c:pt>
                <c:pt idx="21335">
                  <c:v>120.05600000011999</c:v>
                </c:pt>
                <c:pt idx="21336">
                  <c:v>120.06400000012</c:v>
                </c:pt>
                <c:pt idx="21337">
                  <c:v>120.07200000012</c:v>
                </c:pt>
                <c:pt idx="21338">
                  <c:v>120.08000000011999</c:v>
                </c:pt>
                <c:pt idx="21339">
                  <c:v>120.08800000012</c:v>
                </c:pt>
                <c:pt idx="21340">
                  <c:v>120.09600000012</c:v>
                </c:pt>
                <c:pt idx="21341">
                  <c:v>120.10400000012001</c:v>
                </c:pt>
                <c:pt idx="21342">
                  <c:v>120.11200000011999</c:v>
                </c:pt>
                <c:pt idx="21343">
                  <c:v>120.12000000012</c:v>
                </c:pt>
                <c:pt idx="21344">
                  <c:v>120.12800000012</c:v>
                </c:pt>
                <c:pt idx="21345">
                  <c:v>120.13600000011999</c:v>
                </c:pt>
                <c:pt idx="21346">
                  <c:v>120.14400000012</c:v>
                </c:pt>
                <c:pt idx="21347">
                  <c:v>120.15200000012</c:v>
                </c:pt>
                <c:pt idx="21348">
                  <c:v>120.16000000012001</c:v>
                </c:pt>
                <c:pt idx="21349">
                  <c:v>120.16800000012</c:v>
                </c:pt>
                <c:pt idx="21350">
                  <c:v>120.17600000012001</c:v>
                </c:pt>
                <c:pt idx="21351">
                  <c:v>120.18400000011999</c:v>
                </c:pt>
                <c:pt idx="21352">
                  <c:v>120.19200000011999</c:v>
                </c:pt>
                <c:pt idx="21353">
                  <c:v>120.20000000012</c:v>
                </c:pt>
                <c:pt idx="21354">
                  <c:v>120.20800000011999</c:v>
                </c:pt>
                <c:pt idx="21355">
                  <c:v>120.21600000012</c:v>
                </c:pt>
                <c:pt idx="21356">
                  <c:v>120.22400000012</c:v>
                </c:pt>
                <c:pt idx="21357">
                  <c:v>120.23200000012001</c:v>
                </c:pt>
                <c:pt idx="21358">
                  <c:v>120.24000000012001</c:v>
                </c:pt>
                <c:pt idx="21359">
                  <c:v>120.24800000012</c:v>
                </c:pt>
                <c:pt idx="21360">
                  <c:v>120.25600000012</c:v>
                </c:pt>
                <c:pt idx="21361">
                  <c:v>120.26400000011999</c:v>
                </c:pt>
                <c:pt idx="21362">
                  <c:v>120.27200000012</c:v>
                </c:pt>
                <c:pt idx="21363">
                  <c:v>120.28000000012</c:v>
                </c:pt>
                <c:pt idx="21364">
                  <c:v>120.28800000011999</c:v>
                </c:pt>
                <c:pt idx="21365">
                  <c:v>120.29600000012</c:v>
                </c:pt>
                <c:pt idx="21366">
                  <c:v>120.30400000012</c:v>
                </c:pt>
                <c:pt idx="21367">
                  <c:v>120.31200000012001</c:v>
                </c:pt>
                <c:pt idx="21368">
                  <c:v>120.32000000012</c:v>
                </c:pt>
                <c:pt idx="21369">
                  <c:v>120.32800000012</c:v>
                </c:pt>
                <c:pt idx="21370">
                  <c:v>120.33600000011999</c:v>
                </c:pt>
                <c:pt idx="21371">
                  <c:v>120.34400000011999</c:v>
                </c:pt>
                <c:pt idx="21372">
                  <c:v>120.35200000012</c:v>
                </c:pt>
                <c:pt idx="21373">
                  <c:v>120.36000000012</c:v>
                </c:pt>
                <c:pt idx="21374">
                  <c:v>120.36800000012001</c:v>
                </c:pt>
                <c:pt idx="21375">
                  <c:v>120.37600000012</c:v>
                </c:pt>
                <c:pt idx="21376">
                  <c:v>120.38400000012001</c:v>
                </c:pt>
                <c:pt idx="21377">
                  <c:v>120.39200000012001</c:v>
                </c:pt>
                <c:pt idx="21378">
                  <c:v>120.40000000011999</c:v>
                </c:pt>
                <c:pt idx="21379">
                  <c:v>120.40800000012</c:v>
                </c:pt>
                <c:pt idx="21380">
                  <c:v>120.41600000011999</c:v>
                </c:pt>
                <c:pt idx="21381">
                  <c:v>120.42400000012</c:v>
                </c:pt>
                <c:pt idx="21382">
                  <c:v>120.43200000012</c:v>
                </c:pt>
                <c:pt idx="21383">
                  <c:v>120.44000000012001</c:v>
                </c:pt>
                <c:pt idx="21384">
                  <c:v>120.44800000012</c:v>
                </c:pt>
                <c:pt idx="21385">
                  <c:v>120.45600000012</c:v>
                </c:pt>
                <c:pt idx="21386">
                  <c:v>120.46400000012001</c:v>
                </c:pt>
                <c:pt idx="21387">
                  <c:v>120.47200000011999</c:v>
                </c:pt>
                <c:pt idx="21388">
                  <c:v>120.48000000012</c:v>
                </c:pt>
                <c:pt idx="21389">
                  <c:v>120.48800000012</c:v>
                </c:pt>
                <c:pt idx="21390">
                  <c:v>120.49600000011999</c:v>
                </c:pt>
                <c:pt idx="21391">
                  <c:v>120.504000000121</c:v>
                </c:pt>
                <c:pt idx="21392">
                  <c:v>120.51200000012099</c:v>
                </c:pt>
                <c:pt idx="21393">
                  <c:v>120.520000000121</c:v>
                </c:pt>
                <c:pt idx="21394">
                  <c:v>120.528000000121</c:v>
                </c:pt>
                <c:pt idx="21395">
                  <c:v>120.53600000012101</c:v>
                </c:pt>
                <c:pt idx="21396">
                  <c:v>120.544000000121</c:v>
                </c:pt>
                <c:pt idx="21397">
                  <c:v>120.55200000012101</c:v>
                </c:pt>
                <c:pt idx="21398">
                  <c:v>120.56000000012101</c:v>
                </c:pt>
                <c:pt idx="21399">
                  <c:v>120.56800000012099</c:v>
                </c:pt>
                <c:pt idx="21400">
                  <c:v>120.576000000121</c:v>
                </c:pt>
                <c:pt idx="21401">
                  <c:v>120.58400000012099</c:v>
                </c:pt>
                <c:pt idx="21402">
                  <c:v>120.592000000121</c:v>
                </c:pt>
                <c:pt idx="21403">
                  <c:v>120.600000000121</c:v>
                </c:pt>
                <c:pt idx="21404">
                  <c:v>120.608000000121</c:v>
                </c:pt>
                <c:pt idx="21405">
                  <c:v>120.61600000012101</c:v>
                </c:pt>
                <c:pt idx="21406">
                  <c:v>120.624000000121</c:v>
                </c:pt>
                <c:pt idx="21407">
                  <c:v>120.63200000012101</c:v>
                </c:pt>
                <c:pt idx="21408">
                  <c:v>120.64000000012099</c:v>
                </c:pt>
                <c:pt idx="21409">
                  <c:v>120.648000000121</c:v>
                </c:pt>
                <c:pt idx="21410">
                  <c:v>120.656000000121</c:v>
                </c:pt>
                <c:pt idx="21411">
                  <c:v>120.66400000012099</c:v>
                </c:pt>
                <c:pt idx="21412">
                  <c:v>120.672000000121</c:v>
                </c:pt>
                <c:pt idx="21413">
                  <c:v>120.680000000121</c:v>
                </c:pt>
                <c:pt idx="21414">
                  <c:v>120.68800000012101</c:v>
                </c:pt>
                <c:pt idx="21415">
                  <c:v>120.696000000121</c:v>
                </c:pt>
                <c:pt idx="21416">
                  <c:v>120.70400000012101</c:v>
                </c:pt>
                <c:pt idx="21417">
                  <c:v>120.71200000012099</c:v>
                </c:pt>
                <c:pt idx="21418">
                  <c:v>120.72000000012099</c:v>
                </c:pt>
                <c:pt idx="21419">
                  <c:v>120.728000000121</c:v>
                </c:pt>
                <c:pt idx="21420">
                  <c:v>120.736000000121</c:v>
                </c:pt>
                <c:pt idx="21421">
                  <c:v>120.74400000012101</c:v>
                </c:pt>
                <c:pt idx="21422">
                  <c:v>120.752000000121</c:v>
                </c:pt>
                <c:pt idx="21423">
                  <c:v>120.76000000012101</c:v>
                </c:pt>
                <c:pt idx="21424">
                  <c:v>120.76800000012101</c:v>
                </c:pt>
                <c:pt idx="21425">
                  <c:v>120.776000000121</c:v>
                </c:pt>
                <c:pt idx="21426">
                  <c:v>120.784000000121</c:v>
                </c:pt>
                <c:pt idx="21427">
                  <c:v>120.79200000012099</c:v>
                </c:pt>
                <c:pt idx="21428">
                  <c:v>120.800000000121</c:v>
                </c:pt>
                <c:pt idx="21429">
                  <c:v>120.808000000121</c:v>
                </c:pt>
                <c:pt idx="21430">
                  <c:v>120.81600000012099</c:v>
                </c:pt>
                <c:pt idx="21431">
                  <c:v>120.824000000121</c:v>
                </c:pt>
                <c:pt idx="21432">
                  <c:v>120.832000000121</c:v>
                </c:pt>
                <c:pt idx="21433">
                  <c:v>120.84000000012101</c:v>
                </c:pt>
                <c:pt idx="21434">
                  <c:v>120.848000000121</c:v>
                </c:pt>
                <c:pt idx="21435">
                  <c:v>120.856000000121</c:v>
                </c:pt>
                <c:pt idx="21436">
                  <c:v>120.864000000121</c:v>
                </c:pt>
                <c:pt idx="21437">
                  <c:v>120.87200000012099</c:v>
                </c:pt>
                <c:pt idx="21438">
                  <c:v>120.880000000121</c:v>
                </c:pt>
                <c:pt idx="21439">
                  <c:v>120.888000000121</c:v>
                </c:pt>
                <c:pt idx="21440">
                  <c:v>120.89600000012101</c:v>
                </c:pt>
                <c:pt idx="21441">
                  <c:v>120.904000000121</c:v>
                </c:pt>
                <c:pt idx="21442">
                  <c:v>120.91200000012101</c:v>
                </c:pt>
                <c:pt idx="21443">
                  <c:v>120.92000000012101</c:v>
                </c:pt>
                <c:pt idx="21444">
                  <c:v>120.92800000012099</c:v>
                </c:pt>
                <c:pt idx="21445">
                  <c:v>120.936000000121</c:v>
                </c:pt>
                <c:pt idx="21446">
                  <c:v>120.94400000012099</c:v>
                </c:pt>
                <c:pt idx="21447">
                  <c:v>120.952000000121</c:v>
                </c:pt>
                <c:pt idx="21448">
                  <c:v>120.960000000121</c:v>
                </c:pt>
                <c:pt idx="21449">
                  <c:v>120.96800000012101</c:v>
                </c:pt>
                <c:pt idx="21450">
                  <c:v>120.976000000121</c:v>
                </c:pt>
                <c:pt idx="21451">
                  <c:v>120.984000000121</c:v>
                </c:pt>
                <c:pt idx="21452">
                  <c:v>120.99200000012101</c:v>
                </c:pt>
                <c:pt idx="21453">
                  <c:v>121.00000000012099</c:v>
                </c:pt>
                <c:pt idx="21454">
                  <c:v>121.008000000121</c:v>
                </c:pt>
                <c:pt idx="21455">
                  <c:v>121.016000000121</c:v>
                </c:pt>
                <c:pt idx="21456">
                  <c:v>121.02400000012099</c:v>
                </c:pt>
                <c:pt idx="21457">
                  <c:v>121.032000000121</c:v>
                </c:pt>
                <c:pt idx="21458">
                  <c:v>121.040000000121</c:v>
                </c:pt>
                <c:pt idx="21459">
                  <c:v>121.04800000012101</c:v>
                </c:pt>
                <c:pt idx="21460">
                  <c:v>121.056000000121</c:v>
                </c:pt>
                <c:pt idx="21461">
                  <c:v>121.064000000121</c:v>
                </c:pt>
                <c:pt idx="21462">
                  <c:v>121.07200000012099</c:v>
                </c:pt>
                <c:pt idx="21463">
                  <c:v>121.08000000012099</c:v>
                </c:pt>
                <c:pt idx="21464">
                  <c:v>121.088000000121</c:v>
                </c:pt>
                <c:pt idx="21465">
                  <c:v>121.09600000012099</c:v>
                </c:pt>
                <c:pt idx="21466">
                  <c:v>121.104000000121</c:v>
                </c:pt>
                <c:pt idx="21467">
                  <c:v>121.112000000121</c:v>
                </c:pt>
                <c:pt idx="21468">
                  <c:v>121.12000000012101</c:v>
                </c:pt>
                <c:pt idx="21469">
                  <c:v>121.12800000012101</c:v>
                </c:pt>
                <c:pt idx="21470">
                  <c:v>121.136000000121</c:v>
                </c:pt>
                <c:pt idx="21471">
                  <c:v>121.144000000121</c:v>
                </c:pt>
                <c:pt idx="21472">
                  <c:v>121.15200000012099</c:v>
                </c:pt>
                <c:pt idx="21473">
                  <c:v>121.160000000121</c:v>
                </c:pt>
                <c:pt idx="21474">
                  <c:v>121.168000000121</c:v>
                </c:pt>
                <c:pt idx="21475">
                  <c:v>121.17600000012101</c:v>
                </c:pt>
                <c:pt idx="21476">
                  <c:v>121.184000000121</c:v>
                </c:pt>
                <c:pt idx="21477">
                  <c:v>121.192000000121</c:v>
                </c:pt>
                <c:pt idx="21478">
                  <c:v>121.20000000012101</c:v>
                </c:pt>
                <c:pt idx="21479">
                  <c:v>121.20800000012099</c:v>
                </c:pt>
                <c:pt idx="21480">
                  <c:v>121.216000000121</c:v>
                </c:pt>
                <c:pt idx="21481">
                  <c:v>121.22400000012099</c:v>
                </c:pt>
                <c:pt idx="21482">
                  <c:v>121.232000000121</c:v>
                </c:pt>
                <c:pt idx="21483">
                  <c:v>121.240000000121</c:v>
                </c:pt>
                <c:pt idx="21484">
                  <c:v>121.248000000121</c:v>
                </c:pt>
                <c:pt idx="21485">
                  <c:v>121.25600000012101</c:v>
                </c:pt>
                <c:pt idx="21486">
                  <c:v>121.264000000121</c:v>
                </c:pt>
                <c:pt idx="21487">
                  <c:v>121.27200000012101</c:v>
                </c:pt>
                <c:pt idx="21488">
                  <c:v>121.28000000012099</c:v>
                </c:pt>
                <c:pt idx="21489">
                  <c:v>121.28800000012099</c:v>
                </c:pt>
                <c:pt idx="21490">
                  <c:v>121.296000000121</c:v>
                </c:pt>
                <c:pt idx="21491">
                  <c:v>121.30400000012099</c:v>
                </c:pt>
                <c:pt idx="21492">
                  <c:v>121.312000000121</c:v>
                </c:pt>
                <c:pt idx="21493">
                  <c:v>121.320000000121</c:v>
                </c:pt>
                <c:pt idx="21494">
                  <c:v>121.32800000012101</c:v>
                </c:pt>
                <c:pt idx="21495">
                  <c:v>121.336000000121</c:v>
                </c:pt>
                <c:pt idx="21496">
                  <c:v>121.344000000121</c:v>
                </c:pt>
                <c:pt idx="21497">
                  <c:v>121.352000000121</c:v>
                </c:pt>
                <c:pt idx="21498">
                  <c:v>121.36000000012099</c:v>
                </c:pt>
                <c:pt idx="21499">
                  <c:v>121.368000000121</c:v>
                </c:pt>
                <c:pt idx="21500">
                  <c:v>121.376000000121</c:v>
                </c:pt>
                <c:pt idx="21501">
                  <c:v>121.38400000012101</c:v>
                </c:pt>
                <c:pt idx="21502">
                  <c:v>121.392000000121</c:v>
                </c:pt>
                <c:pt idx="21503">
                  <c:v>121.400000000121</c:v>
                </c:pt>
                <c:pt idx="21504">
                  <c:v>121.40800000012101</c:v>
                </c:pt>
                <c:pt idx="21505">
                  <c:v>121.416000000121</c:v>
                </c:pt>
                <c:pt idx="21506">
                  <c:v>121.424000000121</c:v>
                </c:pt>
                <c:pt idx="21507">
                  <c:v>121.43200000012099</c:v>
                </c:pt>
                <c:pt idx="21508">
                  <c:v>121.440000000121</c:v>
                </c:pt>
                <c:pt idx="21509">
                  <c:v>121.448000000121</c:v>
                </c:pt>
                <c:pt idx="21510">
                  <c:v>121.45600000012099</c:v>
                </c:pt>
                <c:pt idx="21511">
                  <c:v>121.464000000121</c:v>
                </c:pt>
                <c:pt idx="21512">
                  <c:v>121.472000000121</c:v>
                </c:pt>
                <c:pt idx="21513">
                  <c:v>121.48000000012101</c:v>
                </c:pt>
                <c:pt idx="21514">
                  <c:v>121.488000000121</c:v>
                </c:pt>
                <c:pt idx="21515">
                  <c:v>121.49600000012099</c:v>
                </c:pt>
                <c:pt idx="21516">
                  <c:v>121.50400000012201</c:v>
                </c:pt>
                <c:pt idx="21517">
                  <c:v>121.512000000122</c:v>
                </c:pt>
                <c:pt idx="21518">
                  <c:v>121.520000000122</c:v>
                </c:pt>
                <c:pt idx="21519">
                  <c:v>121.52800000012199</c:v>
                </c:pt>
                <c:pt idx="21520">
                  <c:v>121.536000000122</c:v>
                </c:pt>
                <c:pt idx="21521">
                  <c:v>121.544000000122</c:v>
                </c:pt>
                <c:pt idx="21522">
                  <c:v>121.55200000012201</c:v>
                </c:pt>
                <c:pt idx="21523">
                  <c:v>121.560000000122</c:v>
                </c:pt>
                <c:pt idx="21524">
                  <c:v>121.568000000122</c:v>
                </c:pt>
                <c:pt idx="21525">
                  <c:v>121.57600000012201</c:v>
                </c:pt>
                <c:pt idx="21526">
                  <c:v>121.584000000122</c:v>
                </c:pt>
                <c:pt idx="21527">
                  <c:v>121.592000000122</c:v>
                </c:pt>
                <c:pt idx="21528">
                  <c:v>121.60000000012199</c:v>
                </c:pt>
                <c:pt idx="21529">
                  <c:v>121.60800000012199</c:v>
                </c:pt>
                <c:pt idx="21530">
                  <c:v>121.616000000122</c:v>
                </c:pt>
                <c:pt idx="21531">
                  <c:v>121.624000000122</c:v>
                </c:pt>
                <c:pt idx="21532">
                  <c:v>121.63200000012201</c:v>
                </c:pt>
                <c:pt idx="21533">
                  <c:v>121.640000000122</c:v>
                </c:pt>
                <c:pt idx="21534">
                  <c:v>121.64800000012201</c:v>
                </c:pt>
                <c:pt idx="21535">
                  <c:v>121.65600000012201</c:v>
                </c:pt>
                <c:pt idx="21536">
                  <c:v>121.66400000012199</c:v>
                </c:pt>
                <c:pt idx="21537">
                  <c:v>121.672000000122</c:v>
                </c:pt>
                <c:pt idx="21538">
                  <c:v>121.68000000012199</c:v>
                </c:pt>
                <c:pt idx="21539">
                  <c:v>121.688000000122</c:v>
                </c:pt>
                <c:pt idx="21540">
                  <c:v>121.696000000122</c:v>
                </c:pt>
                <c:pt idx="21541">
                  <c:v>121.70400000012201</c:v>
                </c:pt>
                <c:pt idx="21542">
                  <c:v>121.712000000122</c:v>
                </c:pt>
                <c:pt idx="21543">
                  <c:v>121.720000000122</c:v>
                </c:pt>
                <c:pt idx="21544">
                  <c:v>121.72800000012201</c:v>
                </c:pt>
                <c:pt idx="21545">
                  <c:v>121.73600000012199</c:v>
                </c:pt>
                <c:pt idx="21546">
                  <c:v>121.744000000122</c:v>
                </c:pt>
                <c:pt idx="21547">
                  <c:v>121.752000000122</c:v>
                </c:pt>
                <c:pt idx="21548">
                  <c:v>121.76000000012201</c:v>
                </c:pt>
                <c:pt idx="21549">
                  <c:v>121.768000000122</c:v>
                </c:pt>
                <c:pt idx="21550">
                  <c:v>121.776000000122</c:v>
                </c:pt>
                <c:pt idx="21551">
                  <c:v>121.78400000012201</c:v>
                </c:pt>
                <c:pt idx="21552">
                  <c:v>121.792000000122</c:v>
                </c:pt>
                <c:pt idx="21553">
                  <c:v>121.80000000012201</c:v>
                </c:pt>
                <c:pt idx="21554">
                  <c:v>121.80800000012199</c:v>
                </c:pt>
                <c:pt idx="21555">
                  <c:v>121.81600000012199</c:v>
                </c:pt>
                <c:pt idx="21556">
                  <c:v>121.824000000122</c:v>
                </c:pt>
                <c:pt idx="21557">
                  <c:v>121.83200000012199</c:v>
                </c:pt>
                <c:pt idx="21558">
                  <c:v>121.840000000122</c:v>
                </c:pt>
                <c:pt idx="21559">
                  <c:v>121.848000000122</c:v>
                </c:pt>
                <c:pt idx="21560">
                  <c:v>121.85600000012201</c:v>
                </c:pt>
                <c:pt idx="21561">
                  <c:v>121.864000000122</c:v>
                </c:pt>
                <c:pt idx="21562">
                  <c:v>121.872000000122</c:v>
                </c:pt>
                <c:pt idx="21563">
                  <c:v>121.880000000122</c:v>
                </c:pt>
                <c:pt idx="21564">
                  <c:v>121.88800000012199</c:v>
                </c:pt>
                <c:pt idx="21565">
                  <c:v>121.896000000122</c:v>
                </c:pt>
                <c:pt idx="21566">
                  <c:v>121.904000000122</c:v>
                </c:pt>
                <c:pt idx="21567">
                  <c:v>121.91200000012201</c:v>
                </c:pt>
                <c:pt idx="21568">
                  <c:v>121.920000000122</c:v>
                </c:pt>
                <c:pt idx="21569">
                  <c:v>121.928000000122</c:v>
                </c:pt>
                <c:pt idx="21570">
                  <c:v>121.93600000012201</c:v>
                </c:pt>
                <c:pt idx="21571">
                  <c:v>121.944000000122</c:v>
                </c:pt>
                <c:pt idx="21572">
                  <c:v>121.952000000122</c:v>
                </c:pt>
                <c:pt idx="21573">
                  <c:v>121.96000000012199</c:v>
                </c:pt>
                <c:pt idx="21574">
                  <c:v>121.968000000122</c:v>
                </c:pt>
                <c:pt idx="21575">
                  <c:v>121.976000000122</c:v>
                </c:pt>
                <c:pt idx="21576">
                  <c:v>121.98400000012199</c:v>
                </c:pt>
                <c:pt idx="21577">
                  <c:v>121.992000000122</c:v>
                </c:pt>
                <c:pt idx="21578">
                  <c:v>122.000000000122</c:v>
                </c:pt>
                <c:pt idx="21579">
                  <c:v>122.00800000012201</c:v>
                </c:pt>
                <c:pt idx="21580">
                  <c:v>122.01600000012201</c:v>
                </c:pt>
                <c:pt idx="21581">
                  <c:v>122.02400000012199</c:v>
                </c:pt>
                <c:pt idx="21582">
                  <c:v>122.032000000122</c:v>
                </c:pt>
                <c:pt idx="21583">
                  <c:v>122.04000000012199</c:v>
                </c:pt>
                <c:pt idx="21584">
                  <c:v>122.048000000122</c:v>
                </c:pt>
                <c:pt idx="21585">
                  <c:v>122.056000000122</c:v>
                </c:pt>
                <c:pt idx="21586">
                  <c:v>122.06400000012201</c:v>
                </c:pt>
                <c:pt idx="21587">
                  <c:v>122.072000000122</c:v>
                </c:pt>
                <c:pt idx="21588">
                  <c:v>122.080000000122</c:v>
                </c:pt>
                <c:pt idx="21589">
                  <c:v>122.08800000012201</c:v>
                </c:pt>
                <c:pt idx="21590">
                  <c:v>122.09600000012199</c:v>
                </c:pt>
                <c:pt idx="21591">
                  <c:v>122.104000000122</c:v>
                </c:pt>
                <c:pt idx="21592">
                  <c:v>122.11200000012199</c:v>
                </c:pt>
                <c:pt idx="21593">
                  <c:v>122.120000000122</c:v>
                </c:pt>
                <c:pt idx="21594">
                  <c:v>122.128000000122</c:v>
                </c:pt>
                <c:pt idx="21595">
                  <c:v>122.136000000122</c:v>
                </c:pt>
                <c:pt idx="21596">
                  <c:v>122.14400000012201</c:v>
                </c:pt>
                <c:pt idx="21597">
                  <c:v>122.152000000122</c:v>
                </c:pt>
                <c:pt idx="21598">
                  <c:v>122.16000000012201</c:v>
                </c:pt>
                <c:pt idx="21599">
                  <c:v>122.16800000012199</c:v>
                </c:pt>
                <c:pt idx="21600">
                  <c:v>122.176000000122</c:v>
                </c:pt>
                <c:pt idx="21601">
                  <c:v>122.184000000122</c:v>
                </c:pt>
                <c:pt idx="21602">
                  <c:v>122.19200000012199</c:v>
                </c:pt>
                <c:pt idx="21603">
                  <c:v>122.200000000122</c:v>
                </c:pt>
                <c:pt idx="21604">
                  <c:v>122.208000000122</c:v>
                </c:pt>
                <c:pt idx="21605">
                  <c:v>122.21600000012201</c:v>
                </c:pt>
                <c:pt idx="21606">
                  <c:v>122.224000000122</c:v>
                </c:pt>
                <c:pt idx="21607">
                  <c:v>122.232000000122</c:v>
                </c:pt>
                <c:pt idx="21608">
                  <c:v>122.240000000122</c:v>
                </c:pt>
                <c:pt idx="21609">
                  <c:v>122.24800000012199</c:v>
                </c:pt>
                <c:pt idx="21610">
                  <c:v>122.256000000122</c:v>
                </c:pt>
                <c:pt idx="21611">
                  <c:v>122.264000000122</c:v>
                </c:pt>
                <c:pt idx="21612">
                  <c:v>122.27200000012201</c:v>
                </c:pt>
                <c:pt idx="21613">
                  <c:v>122.280000000122</c:v>
                </c:pt>
                <c:pt idx="21614">
                  <c:v>122.288000000122</c:v>
                </c:pt>
                <c:pt idx="21615">
                  <c:v>122.29600000012201</c:v>
                </c:pt>
                <c:pt idx="21616">
                  <c:v>122.304000000122</c:v>
                </c:pt>
                <c:pt idx="21617">
                  <c:v>122.312000000122</c:v>
                </c:pt>
                <c:pt idx="21618">
                  <c:v>122.32000000012199</c:v>
                </c:pt>
                <c:pt idx="21619">
                  <c:v>122.328000000122</c:v>
                </c:pt>
                <c:pt idx="21620">
                  <c:v>122.336000000122</c:v>
                </c:pt>
                <c:pt idx="21621">
                  <c:v>122.34400000012199</c:v>
                </c:pt>
                <c:pt idx="21622">
                  <c:v>122.352000000122</c:v>
                </c:pt>
                <c:pt idx="21623">
                  <c:v>122.360000000122</c:v>
                </c:pt>
                <c:pt idx="21624">
                  <c:v>122.36800000012201</c:v>
                </c:pt>
                <c:pt idx="21625">
                  <c:v>122.376000000122</c:v>
                </c:pt>
                <c:pt idx="21626">
                  <c:v>122.384000000122</c:v>
                </c:pt>
                <c:pt idx="21627">
                  <c:v>122.392000000122</c:v>
                </c:pt>
                <c:pt idx="21628">
                  <c:v>122.40000000012199</c:v>
                </c:pt>
                <c:pt idx="21629">
                  <c:v>122.408000000122</c:v>
                </c:pt>
                <c:pt idx="21630">
                  <c:v>122.416000000122</c:v>
                </c:pt>
                <c:pt idx="21631">
                  <c:v>122.42400000012201</c:v>
                </c:pt>
                <c:pt idx="21632">
                  <c:v>122.432000000122</c:v>
                </c:pt>
                <c:pt idx="21633">
                  <c:v>122.44000000012201</c:v>
                </c:pt>
                <c:pt idx="21634">
                  <c:v>122.44800000012201</c:v>
                </c:pt>
                <c:pt idx="21635">
                  <c:v>122.45600000012199</c:v>
                </c:pt>
                <c:pt idx="21636">
                  <c:v>122.464000000122</c:v>
                </c:pt>
                <c:pt idx="21637">
                  <c:v>122.47200000012199</c:v>
                </c:pt>
                <c:pt idx="21638">
                  <c:v>122.480000000122</c:v>
                </c:pt>
                <c:pt idx="21639">
                  <c:v>122.488000000122</c:v>
                </c:pt>
                <c:pt idx="21640">
                  <c:v>122.496000000122</c:v>
                </c:pt>
                <c:pt idx="21641">
                  <c:v>122.504000000123</c:v>
                </c:pt>
                <c:pt idx="21642">
                  <c:v>122.512000000123</c:v>
                </c:pt>
                <c:pt idx="21643">
                  <c:v>122.52000000012301</c:v>
                </c:pt>
                <c:pt idx="21644">
                  <c:v>122.528000000123</c:v>
                </c:pt>
                <c:pt idx="21645">
                  <c:v>122.53600000012301</c:v>
                </c:pt>
                <c:pt idx="21646">
                  <c:v>122.54400000012299</c:v>
                </c:pt>
                <c:pt idx="21647">
                  <c:v>122.55200000012299</c:v>
                </c:pt>
                <c:pt idx="21648">
                  <c:v>122.560000000123</c:v>
                </c:pt>
                <c:pt idx="21649">
                  <c:v>122.56800000012299</c:v>
                </c:pt>
                <c:pt idx="21650">
                  <c:v>122.576000000123</c:v>
                </c:pt>
                <c:pt idx="21651">
                  <c:v>122.584000000123</c:v>
                </c:pt>
                <c:pt idx="21652">
                  <c:v>122.59200000012301</c:v>
                </c:pt>
                <c:pt idx="21653">
                  <c:v>122.600000000123</c:v>
                </c:pt>
                <c:pt idx="21654">
                  <c:v>122.608000000123</c:v>
                </c:pt>
                <c:pt idx="21655">
                  <c:v>122.61600000012299</c:v>
                </c:pt>
                <c:pt idx="21656">
                  <c:v>122.62400000012299</c:v>
                </c:pt>
                <c:pt idx="21657">
                  <c:v>122.632000000123</c:v>
                </c:pt>
                <c:pt idx="21658">
                  <c:v>122.640000000123</c:v>
                </c:pt>
                <c:pt idx="21659">
                  <c:v>122.64800000012301</c:v>
                </c:pt>
                <c:pt idx="21660">
                  <c:v>122.656000000123</c:v>
                </c:pt>
                <c:pt idx="21661">
                  <c:v>122.664000000123</c:v>
                </c:pt>
                <c:pt idx="21662">
                  <c:v>122.67200000012301</c:v>
                </c:pt>
                <c:pt idx="21663">
                  <c:v>122.680000000123</c:v>
                </c:pt>
                <c:pt idx="21664">
                  <c:v>122.688000000123</c:v>
                </c:pt>
                <c:pt idx="21665">
                  <c:v>122.69600000012299</c:v>
                </c:pt>
                <c:pt idx="21666">
                  <c:v>122.704000000123</c:v>
                </c:pt>
                <c:pt idx="21667">
                  <c:v>122.712000000123</c:v>
                </c:pt>
                <c:pt idx="21668">
                  <c:v>122.72000000012299</c:v>
                </c:pt>
                <c:pt idx="21669">
                  <c:v>122.728000000123</c:v>
                </c:pt>
                <c:pt idx="21670">
                  <c:v>122.736000000123</c:v>
                </c:pt>
                <c:pt idx="21671">
                  <c:v>122.74400000012301</c:v>
                </c:pt>
                <c:pt idx="21672">
                  <c:v>122.752000000123</c:v>
                </c:pt>
                <c:pt idx="21673">
                  <c:v>122.760000000123</c:v>
                </c:pt>
                <c:pt idx="21674">
                  <c:v>122.768000000123</c:v>
                </c:pt>
                <c:pt idx="21675">
                  <c:v>122.77600000012299</c:v>
                </c:pt>
                <c:pt idx="21676">
                  <c:v>122.784000000123</c:v>
                </c:pt>
                <c:pt idx="21677">
                  <c:v>122.792000000123</c:v>
                </c:pt>
                <c:pt idx="21678">
                  <c:v>122.80000000012301</c:v>
                </c:pt>
                <c:pt idx="21679">
                  <c:v>122.808000000123</c:v>
                </c:pt>
                <c:pt idx="21680">
                  <c:v>122.816000000123</c:v>
                </c:pt>
                <c:pt idx="21681">
                  <c:v>122.82400000012301</c:v>
                </c:pt>
                <c:pt idx="21682">
                  <c:v>122.83200000012299</c:v>
                </c:pt>
                <c:pt idx="21683">
                  <c:v>122.840000000123</c:v>
                </c:pt>
                <c:pt idx="21684">
                  <c:v>122.84800000012299</c:v>
                </c:pt>
                <c:pt idx="21685">
                  <c:v>122.856000000123</c:v>
                </c:pt>
                <c:pt idx="21686">
                  <c:v>122.864000000123</c:v>
                </c:pt>
                <c:pt idx="21687">
                  <c:v>122.87200000012299</c:v>
                </c:pt>
                <c:pt idx="21688">
                  <c:v>122.880000000123</c:v>
                </c:pt>
                <c:pt idx="21689">
                  <c:v>122.888000000123</c:v>
                </c:pt>
                <c:pt idx="21690">
                  <c:v>122.89600000012301</c:v>
                </c:pt>
                <c:pt idx="21691">
                  <c:v>122.90400000012299</c:v>
                </c:pt>
                <c:pt idx="21692">
                  <c:v>122.912000000123</c:v>
                </c:pt>
                <c:pt idx="21693">
                  <c:v>122.920000000123</c:v>
                </c:pt>
                <c:pt idx="21694">
                  <c:v>122.92800000012299</c:v>
                </c:pt>
                <c:pt idx="21695">
                  <c:v>122.936000000123</c:v>
                </c:pt>
                <c:pt idx="21696">
                  <c:v>122.944000000123</c:v>
                </c:pt>
                <c:pt idx="21697">
                  <c:v>122.95200000012301</c:v>
                </c:pt>
                <c:pt idx="21698">
                  <c:v>122.960000000123</c:v>
                </c:pt>
                <c:pt idx="21699">
                  <c:v>122.96800000012301</c:v>
                </c:pt>
                <c:pt idx="21700">
                  <c:v>122.97600000012299</c:v>
                </c:pt>
                <c:pt idx="21701">
                  <c:v>122.98400000012299</c:v>
                </c:pt>
                <c:pt idx="21702">
                  <c:v>122.992000000123</c:v>
                </c:pt>
                <c:pt idx="21703">
                  <c:v>123.00000000012299</c:v>
                </c:pt>
                <c:pt idx="21704">
                  <c:v>123.008000000123</c:v>
                </c:pt>
                <c:pt idx="21705">
                  <c:v>123.016000000123</c:v>
                </c:pt>
                <c:pt idx="21706">
                  <c:v>123.024000000123</c:v>
                </c:pt>
                <c:pt idx="21707">
                  <c:v>123.03200000012301</c:v>
                </c:pt>
                <c:pt idx="21708">
                  <c:v>123.040000000123</c:v>
                </c:pt>
                <c:pt idx="21709">
                  <c:v>123.048000000123</c:v>
                </c:pt>
                <c:pt idx="21710">
                  <c:v>123.05600000012299</c:v>
                </c:pt>
                <c:pt idx="21711">
                  <c:v>123.064000000123</c:v>
                </c:pt>
                <c:pt idx="21712">
                  <c:v>123.072000000123</c:v>
                </c:pt>
                <c:pt idx="21713">
                  <c:v>123.08000000012299</c:v>
                </c:pt>
                <c:pt idx="21714">
                  <c:v>123.088000000123</c:v>
                </c:pt>
                <c:pt idx="21715">
                  <c:v>123.096000000123</c:v>
                </c:pt>
                <c:pt idx="21716">
                  <c:v>123.10400000012301</c:v>
                </c:pt>
                <c:pt idx="21717">
                  <c:v>123.112000000123</c:v>
                </c:pt>
                <c:pt idx="21718">
                  <c:v>123.120000000123</c:v>
                </c:pt>
                <c:pt idx="21719">
                  <c:v>123.128000000123</c:v>
                </c:pt>
                <c:pt idx="21720">
                  <c:v>123.13600000012299</c:v>
                </c:pt>
                <c:pt idx="21721">
                  <c:v>123.144000000123</c:v>
                </c:pt>
                <c:pt idx="21722">
                  <c:v>123.152000000123</c:v>
                </c:pt>
                <c:pt idx="21723">
                  <c:v>123.16000000012301</c:v>
                </c:pt>
                <c:pt idx="21724">
                  <c:v>123.168000000123</c:v>
                </c:pt>
                <c:pt idx="21725">
                  <c:v>123.17600000012301</c:v>
                </c:pt>
                <c:pt idx="21726">
                  <c:v>123.18400000012301</c:v>
                </c:pt>
                <c:pt idx="21727">
                  <c:v>123.19200000012299</c:v>
                </c:pt>
                <c:pt idx="21728">
                  <c:v>123.200000000123</c:v>
                </c:pt>
                <c:pt idx="21729">
                  <c:v>123.20800000012299</c:v>
                </c:pt>
                <c:pt idx="21730">
                  <c:v>123.216000000123</c:v>
                </c:pt>
                <c:pt idx="21731">
                  <c:v>123.224000000123</c:v>
                </c:pt>
                <c:pt idx="21732">
                  <c:v>123.23200000012299</c:v>
                </c:pt>
                <c:pt idx="21733">
                  <c:v>123.240000000123</c:v>
                </c:pt>
                <c:pt idx="21734">
                  <c:v>123.248000000123</c:v>
                </c:pt>
                <c:pt idx="21735">
                  <c:v>123.25600000012301</c:v>
                </c:pt>
                <c:pt idx="21736">
                  <c:v>123.26400000012299</c:v>
                </c:pt>
                <c:pt idx="21737">
                  <c:v>123.272000000123</c:v>
                </c:pt>
                <c:pt idx="21738">
                  <c:v>123.280000000123</c:v>
                </c:pt>
                <c:pt idx="21739">
                  <c:v>123.28800000012299</c:v>
                </c:pt>
                <c:pt idx="21740">
                  <c:v>123.296000000123</c:v>
                </c:pt>
                <c:pt idx="21741">
                  <c:v>123.304000000123</c:v>
                </c:pt>
                <c:pt idx="21742">
                  <c:v>123.31200000012301</c:v>
                </c:pt>
                <c:pt idx="21743">
                  <c:v>123.320000000123</c:v>
                </c:pt>
                <c:pt idx="21744">
                  <c:v>123.32800000012301</c:v>
                </c:pt>
                <c:pt idx="21745">
                  <c:v>123.33600000012299</c:v>
                </c:pt>
                <c:pt idx="21746">
                  <c:v>123.34400000012299</c:v>
                </c:pt>
                <c:pt idx="21747">
                  <c:v>123.352000000123</c:v>
                </c:pt>
                <c:pt idx="21748">
                  <c:v>123.36000000012299</c:v>
                </c:pt>
                <c:pt idx="21749">
                  <c:v>123.368000000123</c:v>
                </c:pt>
                <c:pt idx="21750">
                  <c:v>123.376000000123</c:v>
                </c:pt>
                <c:pt idx="21751">
                  <c:v>123.38400000012301</c:v>
                </c:pt>
                <c:pt idx="21752">
                  <c:v>123.39200000012301</c:v>
                </c:pt>
                <c:pt idx="21753">
                  <c:v>123.400000000123</c:v>
                </c:pt>
                <c:pt idx="21754">
                  <c:v>123.408000000123</c:v>
                </c:pt>
                <c:pt idx="21755">
                  <c:v>123.41600000012299</c:v>
                </c:pt>
                <c:pt idx="21756">
                  <c:v>123.424000000123</c:v>
                </c:pt>
                <c:pt idx="21757">
                  <c:v>123.432000000123</c:v>
                </c:pt>
                <c:pt idx="21758">
                  <c:v>123.44000000012301</c:v>
                </c:pt>
                <c:pt idx="21759">
                  <c:v>123.448000000123</c:v>
                </c:pt>
                <c:pt idx="21760">
                  <c:v>123.456000000123</c:v>
                </c:pt>
                <c:pt idx="21761">
                  <c:v>123.46400000012301</c:v>
                </c:pt>
                <c:pt idx="21762">
                  <c:v>123.472000000123</c:v>
                </c:pt>
                <c:pt idx="21763">
                  <c:v>123.480000000123</c:v>
                </c:pt>
                <c:pt idx="21764">
                  <c:v>123.48800000012299</c:v>
                </c:pt>
                <c:pt idx="21765">
                  <c:v>123.49600000012299</c:v>
                </c:pt>
                <c:pt idx="21766">
                  <c:v>123.50400000012399</c:v>
                </c:pt>
                <c:pt idx="21767">
                  <c:v>123.51200000012399</c:v>
                </c:pt>
                <c:pt idx="21768">
                  <c:v>123.520000000124</c:v>
                </c:pt>
                <c:pt idx="21769">
                  <c:v>123.528000000124</c:v>
                </c:pt>
                <c:pt idx="21770">
                  <c:v>123.53600000012401</c:v>
                </c:pt>
                <c:pt idx="21771">
                  <c:v>123.544000000124</c:v>
                </c:pt>
                <c:pt idx="21772">
                  <c:v>123.552000000124</c:v>
                </c:pt>
                <c:pt idx="21773">
                  <c:v>123.56000000012401</c:v>
                </c:pt>
                <c:pt idx="21774">
                  <c:v>123.568000000124</c:v>
                </c:pt>
                <c:pt idx="21775">
                  <c:v>123.576000000124</c:v>
                </c:pt>
                <c:pt idx="21776">
                  <c:v>123.58400000012399</c:v>
                </c:pt>
                <c:pt idx="21777">
                  <c:v>123.592000000124</c:v>
                </c:pt>
                <c:pt idx="21778">
                  <c:v>123.600000000124</c:v>
                </c:pt>
                <c:pt idx="21779">
                  <c:v>123.60800000012399</c:v>
                </c:pt>
                <c:pt idx="21780">
                  <c:v>123.616000000124</c:v>
                </c:pt>
                <c:pt idx="21781">
                  <c:v>123.624000000124</c:v>
                </c:pt>
                <c:pt idx="21782">
                  <c:v>123.63200000012401</c:v>
                </c:pt>
                <c:pt idx="21783">
                  <c:v>123.640000000124</c:v>
                </c:pt>
                <c:pt idx="21784">
                  <c:v>123.648000000124</c:v>
                </c:pt>
                <c:pt idx="21785">
                  <c:v>123.656000000124</c:v>
                </c:pt>
                <c:pt idx="21786">
                  <c:v>123.66400000012399</c:v>
                </c:pt>
                <c:pt idx="21787">
                  <c:v>123.672000000124</c:v>
                </c:pt>
                <c:pt idx="21788">
                  <c:v>123.680000000124</c:v>
                </c:pt>
                <c:pt idx="21789">
                  <c:v>123.68800000012401</c:v>
                </c:pt>
                <c:pt idx="21790">
                  <c:v>123.696000000124</c:v>
                </c:pt>
                <c:pt idx="21791">
                  <c:v>123.70400000012401</c:v>
                </c:pt>
                <c:pt idx="21792">
                  <c:v>123.71200000012401</c:v>
                </c:pt>
                <c:pt idx="21793">
                  <c:v>123.72000000012399</c:v>
                </c:pt>
                <c:pt idx="21794">
                  <c:v>123.728000000124</c:v>
                </c:pt>
                <c:pt idx="21795">
                  <c:v>123.73600000012399</c:v>
                </c:pt>
                <c:pt idx="21796">
                  <c:v>123.744000000124</c:v>
                </c:pt>
                <c:pt idx="21797">
                  <c:v>123.752000000124</c:v>
                </c:pt>
                <c:pt idx="21798">
                  <c:v>123.76000000012401</c:v>
                </c:pt>
                <c:pt idx="21799">
                  <c:v>123.768000000124</c:v>
                </c:pt>
                <c:pt idx="21800">
                  <c:v>123.776000000124</c:v>
                </c:pt>
                <c:pt idx="21801">
                  <c:v>123.78400000012401</c:v>
                </c:pt>
                <c:pt idx="21802">
                  <c:v>123.79200000012399</c:v>
                </c:pt>
                <c:pt idx="21803">
                  <c:v>123.800000000124</c:v>
                </c:pt>
                <c:pt idx="21804">
                  <c:v>123.808000000124</c:v>
                </c:pt>
                <c:pt idx="21805">
                  <c:v>123.81600000012399</c:v>
                </c:pt>
                <c:pt idx="21806">
                  <c:v>123.824000000124</c:v>
                </c:pt>
                <c:pt idx="21807">
                  <c:v>123.832000000124</c:v>
                </c:pt>
                <c:pt idx="21808">
                  <c:v>123.84000000012401</c:v>
                </c:pt>
                <c:pt idx="21809">
                  <c:v>123.848000000124</c:v>
                </c:pt>
                <c:pt idx="21810">
                  <c:v>123.85600000012401</c:v>
                </c:pt>
                <c:pt idx="21811">
                  <c:v>123.86400000012399</c:v>
                </c:pt>
                <c:pt idx="21812">
                  <c:v>123.87200000012399</c:v>
                </c:pt>
                <c:pt idx="21813">
                  <c:v>123.880000000124</c:v>
                </c:pt>
                <c:pt idx="21814">
                  <c:v>123.88800000012399</c:v>
                </c:pt>
                <c:pt idx="21815">
                  <c:v>123.896000000124</c:v>
                </c:pt>
                <c:pt idx="21816">
                  <c:v>123.904000000124</c:v>
                </c:pt>
                <c:pt idx="21817">
                  <c:v>123.91200000012401</c:v>
                </c:pt>
                <c:pt idx="21818">
                  <c:v>123.92000000012401</c:v>
                </c:pt>
                <c:pt idx="21819">
                  <c:v>123.928000000124</c:v>
                </c:pt>
                <c:pt idx="21820">
                  <c:v>123.936000000124</c:v>
                </c:pt>
                <c:pt idx="21821">
                  <c:v>123.94400000012399</c:v>
                </c:pt>
                <c:pt idx="21822">
                  <c:v>123.952000000124</c:v>
                </c:pt>
                <c:pt idx="21823">
                  <c:v>123.960000000124</c:v>
                </c:pt>
                <c:pt idx="21824">
                  <c:v>123.96800000012401</c:v>
                </c:pt>
                <c:pt idx="21825">
                  <c:v>123.976000000124</c:v>
                </c:pt>
                <c:pt idx="21826">
                  <c:v>123.984000000124</c:v>
                </c:pt>
                <c:pt idx="21827">
                  <c:v>123.99200000012401</c:v>
                </c:pt>
                <c:pt idx="21828">
                  <c:v>124.000000000124</c:v>
                </c:pt>
                <c:pt idx="21829">
                  <c:v>124.008000000124</c:v>
                </c:pt>
                <c:pt idx="21830">
                  <c:v>124.016000000124</c:v>
                </c:pt>
                <c:pt idx="21831">
                  <c:v>124.02400000012399</c:v>
                </c:pt>
                <c:pt idx="21832">
                  <c:v>124.032000000124</c:v>
                </c:pt>
                <c:pt idx="21833">
                  <c:v>124.040000000124</c:v>
                </c:pt>
                <c:pt idx="21834">
                  <c:v>124.04800000012401</c:v>
                </c:pt>
                <c:pt idx="21835">
                  <c:v>124.056000000124</c:v>
                </c:pt>
                <c:pt idx="21836">
                  <c:v>124.06400000012401</c:v>
                </c:pt>
                <c:pt idx="21837">
                  <c:v>124.07200000012401</c:v>
                </c:pt>
                <c:pt idx="21838">
                  <c:v>124.08000000012399</c:v>
                </c:pt>
                <c:pt idx="21839">
                  <c:v>124.088000000124</c:v>
                </c:pt>
                <c:pt idx="21840">
                  <c:v>124.09600000012399</c:v>
                </c:pt>
                <c:pt idx="21841">
                  <c:v>124.104000000124</c:v>
                </c:pt>
                <c:pt idx="21842">
                  <c:v>124.112000000124</c:v>
                </c:pt>
                <c:pt idx="21843">
                  <c:v>124.12000000012401</c:v>
                </c:pt>
                <c:pt idx="21844">
                  <c:v>124.128000000124</c:v>
                </c:pt>
                <c:pt idx="21845">
                  <c:v>124.136000000124</c:v>
                </c:pt>
                <c:pt idx="21846">
                  <c:v>124.14400000012401</c:v>
                </c:pt>
                <c:pt idx="21847">
                  <c:v>124.15200000012399</c:v>
                </c:pt>
                <c:pt idx="21848">
                  <c:v>124.160000000124</c:v>
                </c:pt>
                <c:pt idx="21849">
                  <c:v>124.168000000124</c:v>
                </c:pt>
                <c:pt idx="21850">
                  <c:v>124.17600000012401</c:v>
                </c:pt>
                <c:pt idx="21851">
                  <c:v>124.184000000124</c:v>
                </c:pt>
                <c:pt idx="21852">
                  <c:v>124.192000000124</c:v>
                </c:pt>
                <c:pt idx="21853">
                  <c:v>124.20000000012401</c:v>
                </c:pt>
                <c:pt idx="21854">
                  <c:v>124.208000000124</c:v>
                </c:pt>
                <c:pt idx="21855">
                  <c:v>124.21600000012401</c:v>
                </c:pt>
                <c:pt idx="21856">
                  <c:v>124.22400000012399</c:v>
                </c:pt>
                <c:pt idx="21857">
                  <c:v>124.23200000012399</c:v>
                </c:pt>
                <c:pt idx="21858">
                  <c:v>124.240000000124</c:v>
                </c:pt>
                <c:pt idx="21859">
                  <c:v>124.24800000012399</c:v>
                </c:pt>
                <c:pt idx="21860">
                  <c:v>124.256000000124</c:v>
                </c:pt>
                <c:pt idx="21861">
                  <c:v>124.264000000124</c:v>
                </c:pt>
                <c:pt idx="21862">
                  <c:v>124.27200000012401</c:v>
                </c:pt>
                <c:pt idx="21863">
                  <c:v>124.28000000012401</c:v>
                </c:pt>
                <c:pt idx="21864">
                  <c:v>124.288000000124</c:v>
                </c:pt>
                <c:pt idx="21865">
                  <c:v>124.296000000124</c:v>
                </c:pt>
                <c:pt idx="21866">
                  <c:v>124.30400000012399</c:v>
                </c:pt>
                <c:pt idx="21867">
                  <c:v>124.312000000124</c:v>
                </c:pt>
                <c:pt idx="21868">
                  <c:v>124.320000000124</c:v>
                </c:pt>
                <c:pt idx="21869">
                  <c:v>124.32800000012401</c:v>
                </c:pt>
                <c:pt idx="21870">
                  <c:v>124.336000000124</c:v>
                </c:pt>
                <c:pt idx="21871">
                  <c:v>124.344000000124</c:v>
                </c:pt>
                <c:pt idx="21872">
                  <c:v>124.35200000012401</c:v>
                </c:pt>
                <c:pt idx="21873">
                  <c:v>124.360000000124</c:v>
                </c:pt>
                <c:pt idx="21874">
                  <c:v>124.368000000124</c:v>
                </c:pt>
                <c:pt idx="21875">
                  <c:v>124.37600000012399</c:v>
                </c:pt>
                <c:pt idx="21876">
                  <c:v>124.384000000124</c:v>
                </c:pt>
                <c:pt idx="21877">
                  <c:v>124.392000000124</c:v>
                </c:pt>
                <c:pt idx="21878">
                  <c:v>124.400000000124</c:v>
                </c:pt>
                <c:pt idx="21879">
                  <c:v>124.40800000012401</c:v>
                </c:pt>
                <c:pt idx="21880">
                  <c:v>124.416000000124</c:v>
                </c:pt>
                <c:pt idx="21881">
                  <c:v>124.42400000012401</c:v>
                </c:pt>
                <c:pt idx="21882">
                  <c:v>124.43200000012399</c:v>
                </c:pt>
                <c:pt idx="21883">
                  <c:v>124.44000000012399</c:v>
                </c:pt>
                <c:pt idx="21884">
                  <c:v>124.448000000124</c:v>
                </c:pt>
                <c:pt idx="21885">
                  <c:v>124.45600000012399</c:v>
                </c:pt>
                <c:pt idx="21886">
                  <c:v>124.464000000124</c:v>
                </c:pt>
                <c:pt idx="21887">
                  <c:v>124.472000000124</c:v>
                </c:pt>
                <c:pt idx="21888">
                  <c:v>124.48000000012401</c:v>
                </c:pt>
                <c:pt idx="21889">
                  <c:v>124.488000000124</c:v>
                </c:pt>
                <c:pt idx="21890">
                  <c:v>124.496000000124</c:v>
                </c:pt>
                <c:pt idx="21891">
                  <c:v>124.504000000125</c:v>
                </c:pt>
                <c:pt idx="21892">
                  <c:v>124.512000000125</c:v>
                </c:pt>
                <c:pt idx="21893">
                  <c:v>124.52000000012501</c:v>
                </c:pt>
                <c:pt idx="21894">
                  <c:v>124.52800000012499</c:v>
                </c:pt>
                <c:pt idx="21895">
                  <c:v>124.536000000125</c:v>
                </c:pt>
                <c:pt idx="21896">
                  <c:v>124.544000000125</c:v>
                </c:pt>
                <c:pt idx="21897">
                  <c:v>124.55200000012499</c:v>
                </c:pt>
                <c:pt idx="21898">
                  <c:v>124.560000000125</c:v>
                </c:pt>
                <c:pt idx="21899">
                  <c:v>124.568000000125</c:v>
                </c:pt>
                <c:pt idx="21900">
                  <c:v>124.57600000012501</c:v>
                </c:pt>
                <c:pt idx="21901">
                  <c:v>124.584000000125</c:v>
                </c:pt>
                <c:pt idx="21902">
                  <c:v>124.59200000012501</c:v>
                </c:pt>
                <c:pt idx="21903">
                  <c:v>124.60000000012499</c:v>
                </c:pt>
                <c:pt idx="21904">
                  <c:v>124.60800000012499</c:v>
                </c:pt>
                <c:pt idx="21905">
                  <c:v>124.616000000125</c:v>
                </c:pt>
                <c:pt idx="21906">
                  <c:v>124.62400000012499</c:v>
                </c:pt>
                <c:pt idx="21907">
                  <c:v>124.632000000125</c:v>
                </c:pt>
                <c:pt idx="21908">
                  <c:v>124.640000000125</c:v>
                </c:pt>
                <c:pt idx="21909">
                  <c:v>124.64800000012501</c:v>
                </c:pt>
                <c:pt idx="21910">
                  <c:v>124.656000000125</c:v>
                </c:pt>
                <c:pt idx="21911">
                  <c:v>124.664000000125</c:v>
                </c:pt>
                <c:pt idx="21912">
                  <c:v>124.672000000125</c:v>
                </c:pt>
                <c:pt idx="21913">
                  <c:v>124.68000000012499</c:v>
                </c:pt>
                <c:pt idx="21914">
                  <c:v>124.688000000125</c:v>
                </c:pt>
                <c:pt idx="21915">
                  <c:v>124.696000000125</c:v>
                </c:pt>
                <c:pt idx="21916">
                  <c:v>124.70400000012501</c:v>
                </c:pt>
                <c:pt idx="21917">
                  <c:v>124.712000000125</c:v>
                </c:pt>
                <c:pt idx="21918">
                  <c:v>124.720000000125</c:v>
                </c:pt>
                <c:pt idx="21919">
                  <c:v>124.72800000012501</c:v>
                </c:pt>
                <c:pt idx="21920">
                  <c:v>124.736000000125</c:v>
                </c:pt>
                <c:pt idx="21921">
                  <c:v>124.744000000125</c:v>
                </c:pt>
                <c:pt idx="21922">
                  <c:v>124.75200000012499</c:v>
                </c:pt>
                <c:pt idx="21923">
                  <c:v>124.76000000012499</c:v>
                </c:pt>
                <c:pt idx="21924">
                  <c:v>124.768000000125</c:v>
                </c:pt>
                <c:pt idx="21925">
                  <c:v>124.77600000012499</c:v>
                </c:pt>
                <c:pt idx="21926">
                  <c:v>124.784000000125</c:v>
                </c:pt>
                <c:pt idx="21927">
                  <c:v>124.792000000125</c:v>
                </c:pt>
                <c:pt idx="21928">
                  <c:v>124.80000000012501</c:v>
                </c:pt>
                <c:pt idx="21929">
                  <c:v>124.80800000012501</c:v>
                </c:pt>
                <c:pt idx="21930">
                  <c:v>124.81600000012499</c:v>
                </c:pt>
                <c:pt idx="21931">
                  <c:v>124.824000000125</c:v>
                </c:pt>
                <c:pt idx="21932">
                  <c:v>124.83200000012499</c:v>
                </c:pt>
                <c:pt idx="21933">
                  <c:v>124.840000000125</c:v>
                </c:pt>
                <c:pt idx="21934">
                  <c:v>124.848000000125</c:v>
                </c:pt>
                <c:pt idx="21935">
                  <c:v>124.85600000012501</c:v>
                </c:pt>
                <c:pt idx="21936">
                  <c:v>124.864000000125</c:v>
                </c:pt>
                <c:pt idx="21937">
                  <c:v>124.872000000125</c:v>
                </c:pt>
                <c:pt idx="21938">
                  <c:v>124.88000000012501</c:v>
                </c:pt>
                <c:pt idx="21939">
                  <c:v>124.88800000012499</c:v>
                </c:pt>
                <c:pt idx="21940">
                  <c:v>124.896000000125</c:v>
                </c:pt>
                <c:pt idx="21941">
                  <c:v>124.904000000125</c:v>
                </c:pt>
                <c:pt idx="21942">
                  <c:v>124.912000000125</c:v>
                </c:pt>
                <c:pt idx="21943">
                  <c:v>124.920000000125</c:v>
                </c:pt>
                <c:pt idx="21944">
                  <c:v>124.928000000125</c:v>
                </c:pt>
                <c:pt idx="21945">
                  <c:v>124.93600000012501</c:v>
                </c:pt>
                <c:pt idx="21946">
                  <c:v>124.944000000125</c:v>
                </c:pt>
                <c:pt idx="21947">
                  <c:v>124.95200000012501</c:v>
                </c:pt>
                <c:pt idx="21948">
                  <c:v>124.96000000012499</c:v>
                </c:pt>
                <c:pt idx="21949">
                  <c:v>124.968000000125</c:v>
                </c:pt>
                <c:pt idx="21950">
                  <c:v>124.976000000125</c:v>
                </c:pt>
                <c:pt idx="21951">
                  <c:v>124.98400000012499</c:v>
                </c:pt>
                <c:pt idx="21952">
                  <c:v>124.992000000125</c:v>
                </c:pt>
                <c:pt idx="21953">
                  <c:v>125.00000000012501</c:v>
                </c:pt>
                <c:pt idx="21954">
                  <c:v>125.00800000012499</c:v>
                </c:pt>
                <c:pt idx="21955">
                  <c:v>125.016000000125</c:v>
                </c:pt>
                <c:pt idx="21956">
                  <c:v>125.02400000012501</c:v>
                </c:pt>
                <c:pt idx="21957">
                  <c:v>125.03200000012498</c:v>
                </c:pt>
                <c:pt idx="21958">
                  <c:v>125.04000000012499</c:v>
                </c:pt>
                <c:pt idx="21959">
                  <c:v>125.048000000125</c:v>
                </c:pt>
                <c:pt idx="21960">
                  <c:v>125.05600000012501</c:v>
                </c:pt>
                <c:pt idx="21961">
                  <c:v>125.06400000012499</c:v>
                </c:pt>
                <c:pt idx="21962">
                  <c:v>125.072000000125</c:v>
                </c:pt>
                <c:pt idx="21963">
                  <c:v>125.08000000012501</c:v>
                </c:pt>
                <c:pt idx="21964">
                  <c:v>125.08800000012499</c:v>
                </c:pt>
                <c:pt idx="21965">
                  <c:v>125.096000000125</c:v>
                </c:pt>
                <c:pt idx="21966">
                  <c:v>125.104000000125</c:v>
                </c:pt>
                <c:pt idx="21967">
                  <c:v>125.11200000012501</c:v>
                </c:pt>
                <c:pt idx="21968">
                  <c:v>125.12000000012499</c:v>
                </c:pt>
                <c:pt idx="21969">
                  <c:v>125.128000000125</c:v>
                </c:pt>
                <c:pt idx="21970">
                  <c:v>125.13600000012501</c:v>
                </c:pt>
                <c:pt idx="21971">
                  <c:v>125.14400000012499</c:v>
                </c:pt>
                <c:pt idx="21972">
                  <c:v>125.152000000125</c:v>
                </c:pt>
                <c:pt idx="21973">
                  <c:v>125.16000000012501</c:v>
                </c:pt>
                <c:pt idx="21974">
                  <c:v>125.16800000012502</c:v>
                </c:pt>
                <c:pt idx="21975">
                  <c:v>125.17600000012499</c:v>
                </c:pt>
                <c:pt idx="21976">
                  <c:v>125.184000000125</c:v>
                </c:pt>
                <c:pt idx="21977">
                  <c:v>125.19200000012501</c:v>
                </c:pt>
                <c:pt idx="21978">
                  <c:v>125.20000000012499</c:v>
                </c:pt>
                <c:pt idx="21979">
                  <c:v>125.208000000125</c:v>
                </c:pt>
                <c:pt idx="21980">
                  <c:v>125.21600000012501</c:v>
                </c:pt>
                <c:pt idx="21981">
                  <c:v>125.22400000012502</c:v>
                </c:pt>
                <c:pt idx="21982">
                  <c:v>125.232000000125</c:v>
                </c:pt>
                <c:pt idx="21983">
                  <c:v>125.24000000012501</c:v>
                </c:pt>
                <c:pt idx="21984">
                  <c:v>125.248000000125</c:v>
                </c:pt>
                <c:pt idx="21985">
                  <c:v>125.25600000012498</c:v>
                </c:pt>
                <c:pt idx="21986">
                  <c:v>125.26400000012499</c:v>
                </c:pt>
                <c:pt idx="21987">
                  <c:v>125.272000000125</c:v>
                </c:pt>
                <c:pt idx="21988">
                  <c:v>125.28000000012501</c:v>
                </c:pt>
                <c:pt idx="21989">
                  <c:v>125.288000000125</c:v>
                </c:pt>
                <c:pt idx="21990">
                  <c:v>125.29600000012501</c:v>
                </c:pt>
                <c:pt idx="21991">
                  <c:v>125.30400000012501</c:v>
                </c:pt>
                <c:pt idx="21992">
                  <c:v>125.312000000125</c:v>
                </c:pt>
                <c:pt idx="21993">
                  <c:v>125.32000000012499</c:v>
                </c:pt>
                <c:pt idx="21994">
                  <c:v>125.328000000125</c:v>
                </c:pt>
                <c:pt idx="21995">
                  <c:v>125.33600000012498</c:v>
                </c:pt>
                <c:pt idx="21996">
                  <c:v>125.34400000012499</c:v>
                </c:pt>
                <c:pt idx="21997">
                  <c:v>125.352000000125</c:v>
                </c:pt>
                <c:pt idx="21998">
                  <c:v>125.36000000012501</c:v>
                </c:pt>
                <c:pt idx="21999">
                  <c:v>125.36800000012499</c:v>
                </c:pt>
                <c:pt idx="22000">
                  <c:v>125.376000000125</c:v>
                </c:pt>
                <c:pt idx="22001">
                  <c:v>125.38400000012501</c:v>
                </c:pt>
                <c:pt idx="22002">
                  <c:v>125.39200000012498</c:v>
                </c:pt>
                <c:pt idx="22003">
                  <c:v>125.40000000012499</c:v>
                </c:pt>
                <c:pt idx="22004">
                  <c:v>125.408000000125</c:v>
                </c:pt>
                <c:pt idx="22005">
                  <c:v>125.41600000012501</c:v>
                </c:pt>
                <c:pt idx="22006">
                  <c:v>125.42400000012499</c:v>
                </c:pt>
                <c:pt idx="22007">
                  <c:v>125.432000000125</c:v>
                </c:pt>
                <c:pt idx="22008">
                  <c:v>125.44000000012501</c:v>
                </c:pt>
                <c:pt idx="22009">
                  <c:v>125.44800000012499</c:v>
                </c:pt>
                <c:pt idx="22010">
                  <c:v>125.456000000125</c:v>
                </c:pt>
                <c:pt idx="22011">
                  <c:v>125.464000000125</c:v>
                </c:pt>
                <c:pt idx="22012">
                  <c:v>125.47200000012501</c:v>
                </c:pt>
                <c:pt idx="22013">
                  <c:v>125.48000000012499</c:v>
                </c:pt>
                <c:pt idx="22014">
                  <c:v>125.488000000125</c:v>
                </c:pt>
                <c:pt idx="22015">
                  <c:v>125.49600000012501</c:v>
                </c:pt>
                <c:pt idx="22016">
                  <c:v>125.50400000012598</c:v>
                </c:pt>
                <c:pt idx="22017">
                  <c:v>125.51200000012599</c:v>
                </c:pt>
                <c:pt idx="22018">
                  <c:v>125.520000000126</c:v>
                </c:pt>
                <c:pt idx="22019">
                  <c:v>125.52800000012601</c:v>
                </c:pt>
                <c:pt idx="22020">
                  <c:v>125.53600000012599</c:v>
                </c:pt>
                <c:pt idx="22021">
                  <c:v>125.544000000126</c:v>
                </c:pt>
                <c:pt idx="22022">
                  <c:v>125.55200000012601</c:v>
                </c:pt>
                <c:pt idx="22023">
                  <c:v>125.56000000012598</c:v>
                </c:pt>
                <c:pt idx="22024">
                  <c:v>125.56800000012599</c:v>
                </c:pt>
                <c:pt idx="22025">
                  <c:v>125.576000000126</c:v>
                </c:pt>
                <c:pt idx="22026">
                  <c:v>125.58400000012601</c:v>
                </c:pt>
                <c:pt idx="22027">
                  <c:v>125.59200000012599</c:v>
                </c:pt>
                <c:pt idx="22028">
                  <c:v>125.600000000126</c:v>
                </c:pt>
                <c:pt idx="22029">
                  <c:v>125.60800000012601</c:v>
                </c:pt>
                <c:pt idx="22030">
                  <c:v>125.61600000012599</c:v>
                </c:pt>
                <c:pt idx="22031">
                  <c:v>125.624000000126</c:v>
                </c:pt>
                <c:pt idx="22032">
                  <c:v>125.632000000126</c:v>
                </c:pt>
                <c:pt idx="22033">
                  <c:v>125.64000000012601</c:v>
                </c:pt>
                <c:pt idx="22034">
                  <c:v>125.64800000012599</c:v>
                </c:pt>
                <c:pt idx="22035">
                  <c:v>125.656000000126</c:v>
                </c:pt>
                <c:pt idx="22036">
                  <c:v>125.66400000012601</c:v>
                </c:pt>
                <c:pt idx="22037">
                  <c:v>125.67200000012599</c:v>
                </c:pt>
                <c:pt idx="22038">
                  <c:v>125.680000000126</c:v>
                </c:pt>
                <c:pt idx="22039">
                  <c:v>125.68800000012601</c:v>
                </c:pt>
                <c:pt idx="22040">
                  <c:v>125.69600000012601</c:v>
                </c:pt>
                <c:pt idx="22041">
                  <c:v>125.70400000012599</c:v>
                </c:pt>
                <c:pt idx="22042">
                  <c:v>125.712000000126</c:v>
                </c:pt>
                <c:pt idx="22043">
                  <c:v>125.72000000012601</c:v>
                </c:pt>
                <c:pt idx="22044">
                  <c:v>125.72800000012599</c:v>
                </c:pt>
                <c:pt idx="22045">
                  <c:v>125.736000000126</c:v>
                </c:pt>
                <c:pt idx="22046">
                  <c:v>125.74400000012601</c:v>
                </c:pt>
                <c:pt idx="22047">
                  <c:v>125.75200000012602</c:v>
                </c:pt>
                <c:pt idx="22048">
                  <c:v>125.760000000126</c:v>
                </c:pt>
                <c:pt idx="22049">
                  <c:v>125.76800000012599</c:v>
                </c:pt>
                <c:pt idx="22050">
                  <c:v>125.776000000126</c:v>
                </c:pt>
                <c:pt idx="22051">
                  <c:v>125.78400000012599</c:v>
                </c:pt>
                <c:pt idx="22052">
                  <c:v>125.792000000126</c:v>
                </c:pt>
                <c:pt idx="22053">
                  <c:v>125.800000000126</c:v>
                </c:pt>
                <c:pt idx="22054">
                  <c:v>125.80800000012601</c:v>
                </c:pt>
                <c:pt idx="22055">
                  <c:v>125.816000000126</c:v>
                </c:pt>
                <c:pt idx="22056">
                  <c:v>125.82400000012601</c:v>
                </c:pt>
                <c:pt idx="22057">
                  <c:v>125.83200000012602</c:v>
                </c:pt>
                <c:pt idx="22058">
                  <c:v>125.840000000126</c:v>
                </c:pt>
                <c:pt idx="22059">
                  <c:v>125.84800000012599</c:v>
                </c:pt>
                <c:pt idx="22060">
                  <c:v>125.856000000126</c:v>
                </c:pt>
                <c:pt idx="22061">
                  <c:v>125.86400000012598</c:v>
                </c:pt>
                <c:pt idx="22062">
                  <c:v>125.87200000012599</c:v>
                </c:pt>
                <c:pt idx="22063">
                  <c:v>125.880000000126</c:v>
                </c:pt>
                <c:pt idx="22064">
                  <c:v>125.88800000012601</c:v>
                </c:pt>
                <c:pt idx="22065">
                  <c:v>125.89600000012599</c:v>
                </c:pt>
                <c:pt idx="22066">
                  <c:v>125.904000000126</c:v>
                </c:pt>
                <c:pt idx="22067">
                  <c:v>125.912000000126</c:v>
                </c:pt>
                <c:pt idx="22068">
                  <c:v>125.92000000012598</c:v>
                </c:pt>
                <c:pt idx="22069">
                  <c:v>125.92800000012599</c:v>
                </c:pt>
                <c:pt idx="22070">
                  <c:v>125.936000000126</c:v>
                </c:pt>
                <c:pt idx="22071">
                  <c:v>125.94400000012601</c:v>
                </c:pt>
                <c:pt idx="22072">
                  <c:v>125.95200000012599</c:v>
                </c:pt>
                <c:pt idx="22073">
                  <c:v>125.960000000126</c:v>
                </c:pt>
                <c:pt idx="22074">
                  <c:v>125.96800000012601</c:v>
                </c:pt>
                <c:pt idx="22075">
                  <c:v>125.97600000012599</c:v>
                </c:pt>
                <c:pt idx="22076">
                  <c:v>125.984000000126</c:v>
                </c:pt>
                <c:pt idx="22077">
                  <c:v>125.992000000126</c:v>
                </c:pt>
                <c:pt idx="22078">
                  <c:v>126.00000000012601</c:v>
                </c:pt>
                <c:pt idx="22079">
                  <c:v>126.00800000012599</c:v>
                </c:pt>
                <c:pt idx="22080">
                  <c:v>126.016000000126</c:v>
                </c:pt>
                <c:pt idx="22081">
                  <c:v>126.02400000012601</c:v>
                </c:pt>
                <c:pt idx="22082">
                  <c:v>126.03200000012599</c:v>
                </c:pt>
                <c:pt idx="22083">
                  <c:v>126.040000000126</c:v>
                </c:pt>
                <c:pt idx="22084">
                  <c:v>126.04800000012601</c:v>
                </c:pt>
                <c:pt idx="22085">
                  <c:v>126.05600000012601</c:v>
                </c:pt>
                <c:pt idx="22086">
                  <c:v>126.06400000012599</c:v>
                </c:pt>
                <c:pt idx="22087">
                  <c:v>126.072000000126</c:v>
                </c:pt>
                <c:pt idx="22088">
                  <c:v>126.08000000012601</c:v>
                </c:pt>
                <c:pt idx="22089">
                  <c:v>126.08800000012599</c:v>
                </c:pt>
                <c:pt idx="22090">
                  <c:v>126.096000000126</c:v>
                </c:pt>
                <c:pt idx="22091">
                  <c:v>126.10400000012601</c:v>
                </c:pt>
                <c:pt idx="22092">
                  <c:v>126.11200000012602</c:v>
                </c:pt>
                <c:pt idx="22093">
                  <c:v>126.120000000126</c:v>
                </c:pt>
                <c:pt idx="22094">
                  <c:v>126.12800000012599</c:v>
                </c:pt>
                <c:pt idx="22095">
                  <c:v>126.136000000126</c:v>
                </c:pt>
                <c:pt idx="22096">
                  <c:v>126.14400000012598</c:v>
                </c:pt>
                <c:pt idx="22097">
                  <c:v>126.15200000012599</c:v>
                </c:pt>
                <c:pt idx="22098">
                  <c:v>126.160000000126</c:v>
                </c:pt>
                <c:pt idx="22099">
                  <c:v>126.16800000012601</c:v>
                </c:pt>
                <c:pt idx="22100">
                  <c:v>126.176000000126</c:v>
                </c:pt>
                <c:pt idx="22101">
                  <c:v>126.18400000012601</c:v>
                </c:pt>
                <c:pt idx="22102">
                  <c:v>126.19200000012601</c:v>
                </c:pt>
                <c:pt idx="22103">
                  <c:v>126.20000000012598</c:v>
                </c:pt>
                <c:pt idx="22104">
                  <c:v>126.20800000012599</c:v>
                </c:pt>
                <c:pt idx="22105">
                  <c:v>126.216000000126</c:v>
                </c:pt>
                <c:pt idx="22106">
                  <c:v>126.22400000012601</c:v>
                </c:pt>
                <c:pt idx="22107">
                  <c:v>126.23200000012599</c:v>
                </c:pt>
                <c:pt idx="22108">
                  <c:v>126.240000000126</c:v>
                </c:pt>
                <c:pt idx="22109">
                  <c:v>126.24800000012601</c:v>
                </c:pt>
                <c:pt idx="22110">
                  <c:v>126.25600000012599</c:v>
                </c:pt>
                <c:pt idx="22111">
                  <c:v>126.264000000126</c:v>
                </c:pt>
                <c:pt idx="22112">
                  <c:v>126.272000000126</c:v>
                </c:pt>
                <c:pt idx="22113">
                  <c:v>126.28000000012601</c:v>
                </c:pt>
                <c:pt idx="22114">
                  <c:v>126.28800000012599</c:v>
                </c:pt>
                <c:pt idx="22115">
                  <c:v>126.296000000126</c:v>
                </c:pt>
                <c:pt idx="22116">
                  <c:v>126.30400000012601</c:v>
                </c:pt>
                <c:pt idx="22117">
                  <c:v>126.31200000012599</c:v>
                </c:pt>
                <c:pt idx="22118">
                  <c:v>126.320000000126</c:v>
                </c:pt>
                <c:pt idx="22119">
                  <c:v>126.32800000012601</c:v>
                </c:pt>
                <c:pt idx="22120">
                  <c:v>126.33600000012599</c:v>
                </c:pt>
                <c:pt idx="22121">
                  <c:v>126.34400000012599</c:v>
                </c:pt>
                <c:pt idx="22122">
                  <c:v>126.352000000126</c:v>
                </c:pt>
                <c:pt idx="22123">
                  <c:v>126.36000000012601</c:v>
                </c:pt>
                <c:pt idx="22124">
                  <c:v>126.36800000012599</c:v>
                </c:pt>
                <c:pt idx="22125">
                  <c:v>126.376000000126</c:v>
                </c:pt>
                <c:pt idx="22126">
                  <c:v>126.38400000012601</c:v>
                </c:pt>
                <c:pt idx="22127">
                  <c:v>126.39200000012599</c:v>
                </c:pt>
                <c:pt idx="22128">
                  <c:v>126.400000000126</c:v>
                </c:pt>
                <c:pt idx="22129">
                  <c:v>126.40800000012601</c:v>
                </c:pt>
                <c:pt idx="22130">
                  <c:v>126.416000000126</c:v>
                </c:pt>
                <c:pt idx="22131">
                  <c:v>126.42400000012599</c:v>
                </c:pt>
                <c:pt idx="22132">
                  <c:v>126.432000000126</c:v>
                </c:pt>
                <c:pt idx="22133">
                  <c:v>126.44000000012601</c:v>
                </c:pt>
                <c:pt idx="22134">
                  <c:v>126.44800000012599</c:v>
                </c:pt>
                <c:pt idx="22135">
                  <c:v>126.456000000126</c:v>
                </c:pt>
                <c:pt idx="22136">
                  <c:v>126.46400000012601</c:v>
                </c:pt>
                <c:pt idx="22137">
                  <c:v>126.47200000012602</c:v>
                </c:pt>
                <c:pt idx="22138">
                  <c:v>126.480000000126</c:v>
                </c:pt>
                <c:pt idx="22139">
                  <c:v>126.48800000012599</c:v>
                </c:pt>
                <c:pt idx="22140">
                  <c:v>126.496000000126</c:v>
                </c:pt>
                <c:pt idx="22141">
                  <c:v>126.50400000012699</c:v>
                </c:pt>
                <c:pt idx="22142">
                  <c:v>126.51200000012699</c:v>
                </c:pt>
                <c:pt idx="22143">
                  <c:v>126.520000000127</c:v>
                </c:pt>
                <c:pt idx="22144">
                  <c:v>126.52800000012701</c:v>
                </c:pt>
                <c:pt idx="22145">
                  <c:v>126.53600000012699</c:v>
                </c:pt>
                <c:pt idx="22146">
                  <c:v>126.544000000127</c:v>
                </c:pt>
                <c:pt idx="22147">
                  <c:v>126.55200000012701</c:v>
                </c:pt>
                <c:pt idx="22148">
                  <c:v>126.56000000012699</c:v>
                </c:pt>
                <c:pt idx="22149">
                  <c:v>126.568000000127</c:v>
                </c:pt>
                <c:pt idx="22150">
                  <c:v>126.57600000012701</c:v>
                </c:pt>
                <c:pt idx="22151">
                  <c:v>126.58400000012701</c:v>
                </c:pt>
                <c:pt idx="22152">
                  <c:v>126.59200000012699</c:v>
                </c:pt>
                <c:pt idx="22153">
                  <c:v>126.600000000127</c:v>
                </c:pt>
                <c:pt idx="22154">
                  <c:v>126.60800000012701</c:v>
                </c:pt>
                <c:pt idx="22155">
                  <c:v>126.61600000012699</c:v>
                </c:pt>
                <c:pt idx="22156">
                  <c:v>126.624000000127</c:v>
                </c:pt>
                <c:pt idx="22157">
                  <c:v>126.63200000012701</c:v>
                </c:pt>
                <c:pt idx="22158">
                  <c:v>126.64000000012702</c:v>
                </c:pt>
                <c:pt idx="22159">
                  <c:v>126.648000000127</c:v>
                </c:pt>
                <c:pt idx="22160">
                  <c:v>126.65600000012699</c:v>
                </c:pt>
                <c:pt idx="22161">
                  <c:v>126.664000000127</c:v>
                </c:pt>
                <c:pt idx="22162">
                  <c:v>126.67200000012699</c:v>
                </c:pt>
                <c:pt idx="22163">
                  <c:v>126.680000000127</c:v>
                </c:pt>
                <c:pt idx="22164">
                  <c:v>126.688000000127</c:v>
                </c:pt>
                <c:pt idx="22165">
                  <c:v>126.69600000012701</c:v>
                </c:pt>
                <c:pt idx="22166">
                  <c:v>126.704000000127</c:v>
                </c:pt>
                <c:pt idx="22167">
                  <c:v>126.71200000012701</c:v>
                </c:pt>
                <c:pt idx="22168">
                  <c:v>126.72000000012702</c:v>
                </c:pt>
                <c:pt idx="22169">
                  <c:v>126.72800000012698</c:v>
                </c:pt>
                <c:pt idx="22170">
                  <c:v>126.73600000012699</c:v>
                </c:pt>
                <c:pt idx="22171">
                  <c:v>126.744000000127</c:v>
                </c:pt>
                <c:pt idx="22172">
                  <c:v>126.75200000012701</c:v>
                </c:pt>
                <c:pt idx="22173">
                  <c:v>126.76000000012699</c:v>
                </c:pt>
                <c:pt idx="22174">
                  <c:v>126.768000000127</c:v>
                </c:pt>
                <c:pt idx="22175">
                  <c:v>126.77600000012701</c:v>
                </c:pt>
                <c:pt idx="22176">
                  <c:v>126.78400000012699</c:v>
                </c:pt>
                <c:pt idx="22177">
                  <c:v>126.792000000127</c:v>
                </c:pt>
                <c:pt idx="22178">
                  <c:v>126.800000000127</c:v>
                </c:pt>
                <c:pt idx="22179">
                  <c:v>126.80800000012701</c:v>
                </c:pt>
                <c:pt idx="22180">
                  <c:v>126.81600000012699</c:v>
                </c:pt>
                <c:pt idx="22181">
                  <c:v>126.824000000127</c:v>
                </c:pt>
                <c:pt idx="22182">
                  <c:v>126.83200000012701</c:v>
                </c:pt>
                <c:pt idx="22183">
                  <c:v>126.84000000012699</c:v>
                </c:pt>
                <c:pt idx="22184">
                  <c:v>126.848000000127</c:v>
                </c:pt>
                <c:pt idx="22185">
                  <c:v>126.85600000012701</c:v>
                </c:pt>
                <c:pt idx="22186">
                  <c:v>126.86400000012699</c:v>
                </c:pt>
                <c:pt idx="22187">
                  <c:v>126.87200000012699</c:v>
                </c:pt>
                <c:pt idx="22188">
                  <c:v>126.880000000127</c:v>
                </c:pt>
                <c:pt idx="22189">
                  <c:v>126.88800000012701</c:v>
                </c:pt>
                <c:pt idx="22190">
                  <c:v>126.89600000012699</c:v>
                </c:pt>
                <c:pt idx="22191">
                  <c:v>126.904000000127</c:v>
                </c:pt>
                <c:pt idx="22192">
                  <c:v>126.91200000012701</c:v>
                </c:pt>
                <c:pt idx="22193">
                  <c:v>126.92000000012699</c:v>
                </c:pt>
                <c:pt idx="22194">
                  <c:v>126.928000000127</c:v>
                </c:pt>
                <c:pt idx="22195">
                  <c:v>126.93600000012701</c:v>
                </c:pt>
                <c:pt idx="22196">
                  <c:v>126.94400000012701</c:v>
                </c:pt>
                <c:pt idx="22197">
                  <c:v>126.95200000012699</c:v>
                </c:pt>
                <c:pt idx="22198">
                  <c:v>126.960000000127</c:v>
                </c:pt>
                <c:pt idx="22199">
                  <c:v>126.96800000012701</c:v>
                </c:pt>
                <c:pt idx="22200">
                  <c:v>126.97600000012699</c:v>
                </c:pt>
                <c:pt idx="22201">
                  <c:v>126.984000000127</c:v>
                </c:pt>
                <c:pt idx="22202">
                  <c:v>126.99200000012701</c:v>
                </c:pt>
                <c:pt idx="22203">
                  <c:v>127.00000000012702</c:v>
                </c:pt>
                <c:pt idx="22204">
                  <c:v>127.008000000127</c:v>
                </c:pt>
                <c:pt idx="22205">
                  <c:v>127.01600000012699</c:v>
                </c:pt>
                <c:pt idx="22206">
                  <c:v>127.024000000127</c:v>
                </c:pt>
                <c:pt idx="22207">
                  <c:v>127.03200000012698</c:v>
                </c:pt>
                <c:pt idx="22208">
                  <c:v>127.04000000012699</c:v>
                </c:pt>
                <c:pt idx="22209">
                  <c:v>127.048000000127</c:v>
                </c:pt>
                <c:pt idx="22210">
                  <c:v>127.05600000012701</c:v>
                </c:pt>
                <c:pt idx="22211">
                  <c:v>127.064000000127</c:v>
                </c:pt>
                <c:pt idx="22212">
                  <c:v>127.07200000012701</c:v>
                </c:pt>
                <c:pt idx="22213">
                  <c:v>127.08000000012701</c:v>
                </c:pt>
                <c:pt idx="22214">
                  <c:v>127.08800000012698</c:v>
                </c:pt>
                <c:pt idx="22215">
                  <c:v>127.09600000012699</c:v>
                </c:pt>
                <c:pt idx="22216">
                  <c:v>127.104000000127</c:v>
                </c:pt>
                <c:pt idx="22217">
                  <c:v>127.11200000012701</c:v>
                </c:pt>
                <c:pt idx="22218">
                  <c:v>127.12000000012699</c:v>
                </c:pt>
                <c:pt idx="22219">
                  <c:v>127.128000000127</c:v>
                </c:pt>
                <c:pt idx="22220">
                  <c:v>127.13600000012701</c:v>
                </c:pt>
                <c:pt idx="22221">
                  <c:v>127.14400000012699</c:v>
                </c:pt>
                <c:pt idx="22222">
                  <c:v>127.152000000127</c:v>
                </c:pt>
                <c:pt idx="22223">
                  <c:v>127.160000000127</c:v>
                </c:pt>
                <c:pt idx="22224">
                  <c:v>127.16800000012701</c:v>
                </c:pt>
                <c:pt idx="22225">
                  <c:v>127.17600000012699</c:v>
                </c:pt>
                <c:pt idx="22226">
                  <c:v>127.184000000127</c:v>
                </c:pt>
                <c:pt idx="22227">
                  <c:v>127.19200000012701</c:v>
                </c:pt>
                <c:pt idx="22228">
                  <c:v>127.20000000012699</c:v>
                </c:pt>
                <c:pt idx="22229">
                  <c:v>127.208000000127</c:v>
                </c:pt>
                <c:pt idx="22230">
                  <c:v>127.21600000012701</c:v>
                </c:pt>
                <c:pt idx="22231">
                  <c:v>127.22400000012701</c:v>
                </c:pt>
                <c:pt idx="22232">
                  <c:v>127.23200000012699</c:v>
                </c:pt>
                <c:pt idx="22233">
                  <c:v>127.240000000127</c:v>
                </c:pt>
                <c:pt idx="22234">
                  <c:v>127.24800000012701</c:v>
                </c:pt>
                <c:pt idx="22235">
                  <c:v>127.25600000012699</c:v>
                </c:pt>
                <c:pt idx="22236">
                  <c:v>127.264000000127</c:v>
                </c:pt>
                <c:pt idx="22237">
                  <c:v>127.27200000012701</c:v>
                </c:pt>
                <c:pt idx="22238">
                  <c:v>127.28000000012702</c:v>
                </c:pt>
                <c:pt idx="22239">
                  <c:v>127.288000000127</c:v>
                </c:pt>
                <c:pt idx="22240">
                  <c:v>127.29600000012701</c:v>
                </c:pt>
                <c:pt idx="22241">
                  <c:v>127.304000000127</c:v>
                </c:pt>
                <c:pt idx="22242">
                  <c:v>127.31200000012699</c:v>
                </c:pt>
                <c:pt idx="22243">
                  <c:v>127.320000000127</c:v>
                </c:pt>
                <c:pt idx="22244">
                  <c:v>127.32800000012701</c:v>
                </c:pt>
                <c:pt idx="22245">
                  <c:v>127.33600000012699</c:v>
                </c:pt>
                <c:pt idx="22246">
                  <c:v>127.344000000127</c:v>
                </c:pt>
                <c:pt idx="22247">
                  <c:v>127.35200000012701</c:v>
                </c:pt>
                <c:pt idx="22248">
                  <c:v>127.36000000012702</c:v>
                </c:pt>
                <c:pt idx="22249">
                  <c:v>127.368000000127</c:v>
                </c:pt>
                <c:pt idx="22250">
                  <c:v>127.37600000012699</c:v>
                </c:pt>
                <c:pt idx="22251">
                  <c:v>127.384000000127</c:v>
                </c:pt>
                <c:pt idx="22252">
                  <c:v>127.39200000012698</c:v>
                </c:pt>
                <c:pt idx="22253">
                  <c:v>127.40000000012699</c:v>
                </c:pt>
                <c:pt idx="22254">
                  <c:v>127.408000000127</c:v>
                </c:pt>
                <c:pt idx="22255">
                  <c:v>127.41600000012701</c:v>
                </c:pt>
                <c:pt idx="22256">
                  <c:v>127.42400000012699</c:v>
                </c:pt>
                <c:pt idx="22257">
                  <c:v>127.432000000127</c:v>
                </c:pt>
                <c:pt idx="22258">
                  <c:v>127.44000000012701</c:v>
                </c:pt>
                <c:pt idx="22259">
                  <c:v>127.44800000012698</c:v>
                </c:pt>
                <c:pt idx="22260">
                  <c:v>127.45600000012699</c:v>
                </c:pt>
                <c:pt idx="22261">
                  <c:v>127.464000000127</c:v>
                </c:pt>
                <c:pt idx="22262">
                  <c:v>127.47200000012701</c:v>
                </c:pt>
                <c:pt idx="22263">
                  <c:v>127.48000000012699</c:v>
                </c:pt>
                <c:pt idx="22264">
                  <c:v>127.488000000127</c:v>
                </c:pt>
                <c:pt idx="22265">
                  <c:v>127.49600000012701</c:v>
                </c:pt>
                <c:pt idx="22266">
                  <c:v>127.50400000012799</c:v>
                </c:pt>
                <c:pt idx="22267">
                  <c:v>127.512000000128</c:v>
                </c:pt>
                <c:pt idx="22268">
                  <c:v>127.52000000012801</c:v>
                </c:pt>
                <c:pt idx="22269">
                  <c:v>127.52800000012802</c:v>
                </c:pt>
                <c:pt idx="22270">
                  <c:v>127.53600000012798</c:v>
                </c:pt>
                <c:pt idx="22271">
                  <c:v>127.54400000012799</c:v>
                </c:pt>
                <c:pt idx="22272">
                  <c:v>127.552000000128</c:v>
                </c:pt>
                <c:pt idx="22273">
                  <c:v>127.56000000012799</c:v>
                </c:pt>
                <c:pt idx="22274">
                  <c:v>127.568000000128</c:v>
                </c:pt>
                <c:pt idx="22275">
                  <c:v>127.576000000128</c:v>
                </c:pt>
                <c:pt idx="22276">
                  <c:v>127.58400000012801</c:v>
                </c:pt>
                <c:pt idx="22277">
                  <c:v>127.592000000128</c:v>
                </c:pt>
                <c:pt idx="22278">
                  <c:v>127.60000000012801</c:v>
                </c:pt>
                <c:pt idx="22279">
                  <c:v>127.608000000128</c:v>
                </c:pt>
                <c:pt idx="22280">
                  <c:v>127.61600000012798</c:v>
                </c:pt>
                <c:pt idx="22281">
                  <c:v>127.62400000012799</c:v>
                </c:pt>
                <c:pt idx="22282">
                  <c:v>127.632000000128</c:v>
                </c:pt>
                <c:pt idx="22283">
                  <c:v>127.64000000012801</c:v>
                </c:pt>
                <c:pt idx="22284">
                  <c:v>127.64800000012799</c:v>
                </c:pt>
                <c:pt idx="22285">
                  <c:v>127.656000000128</c:v>
                </c:pt>
                <c:pt idx="22286">
                  <c:v>127.66400000012801</c:v>
                </c:pt>
                <c:pt idx="22287">
                  <c:v>127.67200000012799</c:v>
                </c:pt>
                <c:pt idx="22288">
                  <c:v>127.68000000012799</c:v>
                </c:pt>
                <c:pt idx="22289">
                  <c:v>127.688000000128</c:v>
                </c:pt>
                <c:pt idx="22290">
                  <c:v>127.69600000012801</c:v>
                </c:pt>
                <c:pt idx="22291">
                  <c:v>127.70400000012799</c:v>
                </c:pt>
                <c:pt idx="22292">
                  <c:v>127.712000000128</c:v>
                </c:pt>
                <c:pt idx="22293">
                  <c:v>127.72000000012801</c:v>
                </c:pt>
                <c:pt idx="22294">
                  <c:v>127.72800000012799</c:v>
                </c:pt>
                <c:pt idx="22295">
                  <c:v>127.736000000128</c:v>
                </c:pt>
                <c:pt idx="22296">
                  <c:v>127.74400000012801</c:v>
                </c:pt>
                <c:pt idx="22297">
                  <c:v>127.75200000012801</c:v>
                </c:pt>
                <c:pt idx="22298">
                  <c:v>127.76000000012799</c:v>
                </c:pt>
                <c:pt idx="22299">
                  <c:v>127.768000000128</c:v>
                </c:pt>
                <c:pt idx="22300">
                  <c:v>127.77600000012801</c:v>
                </c:pt>
                <c:pt idx="22301">
                  <c:v>127.78400000012799</c:v>
                </c:pt>
                <c:pt idx="22302">
                  <c:v>127.792000000128</c:v>
                </c:pt>
                <c:pt idx="22303">
                  <c:v>127.80000000012801</c:v>
                </c:pt>
                <c:pt idx="22304">
                  <c:v>127.80800000012802</c:v>
                </c:pt>
                <c:pt idx="22305">
                  <c:v>127.816000000128</c:v>
                </c:pt>
                <c:pt idx="22306">
                  <c:v>127.824000000128</c:v>
                </c:pt>
                <c:pt idx="22307">
                  <c:v>127.83200000012801</c:v>
                </c:pt>
                <c:pt idx="22308">
                  <c:v>127.84000000012799</c:v>
                </c:pt>
                <c:pt idx="22309">
                  <c:v>127.848000000128</c:v>
                </c:pt>
                <c:pt idx="22310">
                  <c:v>127.85600000012801</c:v>
                </c:pt>
                <c:pt idx="22311">
                  <c:v>127.86400000012799</c:v>
                </c:pt>
                <c:pt idx="22312">
                  <c:v>127.872000000128</c:v>
                </c:pt>
                <c:pt idx="22313">
                  <c:v>127.88000000012801</c:v>
                </c:pt>
                <c:pt idx="22314">
                  <c:v>127.88800000012802</c:v>
                </c:pt>
                <c:pt idx="22315">
                  <c:v>127.89600000012798</c:v>
                </c:pt>
                <c:pt idx="22316">
                  <c:v>127.90400000012799</c:v>
                </c:pt>
                <c:pt idx="22317">
                  <c:v>127.912000000128</c:v>
                </c:pt>
                <c:pt idx="22318">
                  <c:v>127.92000000012798</c:v>
                </c:pt>
                <c:pt idx="22319">
                  <c:v>127.92800000012799</c:v>
                </c:pt>
                <c:pt idx="22320">
                  <c:v>127.936000000128</c:v>
                </c:pt>
                <c:pt idx="22321">
                  <c:v>127.94400000012801</c:v>
                </c:pt>
                <c:pt idx="22322">
                  <c:v>127.952000000128</c:v>
                </c:pt>
                <c:pt idx="22323">
                  <c:v>127.96000000012801</c:v>
                </c:pt>
                <c:pt idx="22324">
                  <c:v>127.968000000128</c:v>
                </c:pt>
                <c:pt idx="22325">
                  <c:v>127.97600000012798</c:v>
                </c:pt>
                <c:pt idx="22326">
                  <c:v>127.98400000012799</c:v>
                </c:pt>
                <c:pt idx="22327">
                  <c:v>127.992000000128</c:v>
                </c:pt>
                <c:pt idx="22328">
                  <c:v>128.00000000012801</c:v>
                </c:pt>
                <c:pt idx="22329">
                  <c:v>128.00800000012799</c:v>
                </c:pt>
                <c:pt idx="22330">
                  <c:v>128.016000000128</c:v>
                </c:pt>
                <c:pt idx="22331">
                  <c:v>128.02400000012801</c:v>
                </c:pt>
                <c:pt idx="22332">
                  <c:v>128.03200000012799</c:v>
                </c:pt>
                <c:pt idx="22333">
                  <c:v>128.040000000128</c:v>
                </c:pt>
                <c:pt idx="22334">
                  <c:v>128.04800000012801</c:v>
                </c:pt>
                <c:pt idx="22335">
                  <c:v>128.05600000012802</c:v>
                </c:pt>
                <c:pt idx="22336">
                  <c:v>128.064000000128</c:v>
                </c:pt>
                <c:pt idx="22337">
                  <c:v>128.07200000012801</c:v>
                </c:pt>
                <c:pt idx="22338">
                  <c:v>128.080000000128</c:v>
                </c:pt>
                <c:pt idx="22339">
                  <c:v>128.08800000012798</c:v>
                </c:pt>
                <c:pt idx="22340">
                  <c:v>128.09600000012799</c:v>
                </c:pt>
                <c:pt idx="22341">
                  <c:v>128.104000000128</c:v>
                </c:pt>
                <c:pt idx="22342">
                  <c:v>128.11200000012801</c:v>
                </c:pt>
                <c:pt idx="22343">
                  <c:v>128.12000000012799</c:v>
                </c:pt>
                <c:pt idx="22344">
                  <c:v>128.128000000128</c:v>
                </c:pt>
                <c:pt idx="22345">
                  <c:v>128.13600000012801</c:v>
                </c:pt>
                <c:pt idx="22346">
                  <c:v>128.14400000012799</c:v>
                </c:pt>
                <c:pt idx="22347">
                  <c:v>128.152000000128</c:v>
                </c:pt>
                <c:pt idx="22348">
                  <c:v>128.16000000012801</c:v>
                </c:pt>
                <c:pt idx="22349">
                  <c:v>128.16800000012802</c:v>
                </c:pt>
                <c:pt idx="22350">
                  <c:v>128.176000000128</c:v>
                </c:pt>
                <c:pt idx="22351">
                  <c:v>128.18400000012801</c:v>
                </c:pt>
                <c:pt idx="22352">
                  <c:v>128.19200000012802</c:v>
                </c:pt>
                <c:pt idx="22353">
                  <c:v>128.200000000128</c:v>
                </c:pt>
                <c:pt idx="22354">
                  <c:v>128.20800000012801</c:v>
                </c:pt>
                <c:pt idx="22355">
                  <c:v>128.21600000012802</c:v>
                </c:pt>
                <c:pt idx="22356">
                  <c:v>128.224000000128</c:v>
                </c:pt>
                <c:pt idx="22357">
                  <c:v>128.23200000012798</c:v>
                </c:pt>
                <c:pt idx="22358">
                  <c:v>128.24000000012799</c:v>
                </c:pt>
                <c:pt idx="22359">
                  <c:v>128.248000000128</c:v>
                </c:pt>
                <c:pt idx="22360">
                  <c:v>128.25600000012798</c:v>
                </c:pt>
                <c:pt idx="22361">
                  <c:v>128.26400000012799</c:v>
                </c:pt>
                <c:pt idx="22362">
                  <c:v>128.272000000128</c:v>
                </c:pt>
                <c:pt idx="22363">
                  <c:v>128.28000000012801</c:v>
                </c:pt>
                <c:pt idx="22364">
                  <c:v>128.28800000012799</c:v>
                </c:pt>
                <c:pt idx="22365">
                  <c:v>128.296000000128</c:v>
                </c:pt>
                <c:pt idx="22366">
                  <c:v>128.30400000012801</c:v>
                </c:pt>
                <c:pt idx="22367">
                  <c:v>128.31200000012799</c:v>
                </c:pt>
                <c:pt idx="22368">
                  <c:v>128.320000000128</c:v>
                </c:pt>
                <c:pt idx="22369">
                  <c:v>128.32800000012801</c:v>
                </c:pt>
                <c:pt idx="22370">
                  <c:v>128.336000000128</c:v>
                </c:pt>
                <c:pt idx="22371">
                  <c:v>128.34400000012801</c:v>
                </c:pt>
                <c:pt idx="22372">
                  <c:v>128.35200000012802</c:v>
                </c:pt>
                <c:pt idx="22373">
                  <c:v>128.360000000128</c:v>
                </c:pt>
                <c:pt idx="22374">
                  <c:v>128.36800000012798</c:v>
                </c:pt>
                <c:pt idx="22375">
                  <c:v>128.37600000012799</c:v>
                </c:pt>
                <c:pt idx="22376">
                  <c:v>128.384000000128</c:v>
                </c:pt>
                <c:pt idx="22377">
                  <c:v>128.39200000012798</c:v>
                </c:pt>
                <c:pt idx="22378">
                  <c:v>128.40000000012799</c:v>
                </c:pt>
                <c:pt idx="22379">
                  <c:v>128.408000000128</c:v>
                </c:pt>
                <c:pt idx="22380">
                  <c:v>128.41600000012801</c:v>
                </c:pt>
                <c:pt idx="22381">
                  <c:v>128.42400000012799</c:v>
                </c:pt>
                <c:pt idx="22382">
                  <c:v>128.432000000128</c:v>
                </c:pt>
                <c:pt idx="22383">
                  <c:v>128.44000000012801</c:v>
                </c:pt>
                <c:pt idx="22384">
                  <c:v>128.44800000012799</c:v>
                </c:pt>
                <c:pt idx="22385">
                  <c:v>128.456000000128</c:v>
                </c:pt>
                <c:pt idx="22386">
                  <c:v>128.46400000012801</c:v>
                </c:pt>
                <c:pt idx="22387">
                  <c:v>128.47200000012802</c:v>
                </c:pt>
                <c:pt idx="22388">
                  <c:v>128.480000000128</c:v>
                </c:pt>
                <c:pt idx="22389">
                  <c:v>128.48800000012801</c:v>
                </c:pt>
                <c:pt idx="22390">
                  <c:v>128.49600000012802</c:v>
                </c:pt>
                <c:pt idx="22391">
                  <c:v>128.504000000129</c:v>
                </c:pt>
                <c:pt idx="22392">
                  <c:v>128.51200000012901</c:v>
                </c:pt>
                <c:pt idx="22393">
                  <c:v>128.52000000012902</c:v>
                </c:pt>
                <c:pt idx="22394">
                  <c:v>128.528000000129</c:v>
                </c:pt>
                <c:pt idx="22395">
                  <c:v>128.53600000012898</c:v>
                </c:pt>
                <c:pt idx="22396">
                  <c:v>128.54400000012899</c:v>
                </c:pt>
                <c:pt idx="22397">
                  <c:v>128.552000000129</c:v>
                </c:pt>
                <c:pt idx="22398">
                  <c:v>128.56000000012898</c:v>
                </c:pt>
                <c:pt idx="22399">
                  <c:v>128.56800000012899</c:v>
                </c:pt>
                <c:pt idx="22400">
                  <c:v>128.576000000129</c:v>
                </c:pt>
                <c:pt idx="22401">
                  <c:v>128.58400000012901</c:v>
                </c:pt>
                <c:pt idx="22402">
                  <c:v>128.59200000012899</c:v>
                </c:pt>
                <c:pt idx="22403">
                  <c:v>128.600000000129</c:v>
                </c:pt>
                <c:pt idx="22404">
                  <c:v>128.60800000012901</c:v>
                </c:pt>
                <c:pt idx="22405">
                  <c:v>128.61600000012899</c:v>
                </c:pt>
                <c:pt idx="22406">
                  <c:v>128.624000000129</c:v>
                </c:pt>
                <c:pt idx="22407">
                  <c:v>128.63200000012901</c:v>
                </c:pt>
                <c:pt idx="22408">
                  <c:v>128.64000000012902</c:v>
                </c:pt>
                <c:pt idx="22409">
                  <c:v>128.648000000129</c:v>
                </c:pt>
                <c:pt idx="22410">
                  <c:v>128.65600000012901</c:v>
                </c:pt>
                <c:pt idx="22411">
                  <c:v>128.66400000012902</c:v>
                </c:pt>
                <c:pt idx="22412">
                  <c:v>128.67200000012897</c:v>
                </c:pt>
                <c:pt idx="22413">
                  <c:v>128.68000000012898</c:v>
                </c:pt>
                <c:pt idx="22414">
                  <c:v>128.68800000012899</c:v>
                </c:pt>
                <c:pt idx="22415">
                  <c:v>128.696000000129</c:v>
                </c:pt>
                <c:pt idx="22416">
                  <c:v>128.70400000012899</c:v>
                </c:pt>
                <c:pt idx="22417">
                  <c:v>128.712000000129</c:v>
                </c:pt>
                <c:pt idx="22418">
                  <c:v>128.72000000012901</c:v>
                </c:pt>
                <c:pt idx="22419">
                  <c:v>128.72800000012899</c:v>
                </c:pt>
                <c:pt idx="22420">
                  <c:v>128.736000000129</c:v>
                </c:pt>
                <c:pt idx="22421">
                  <c:v>128.74400000012901</c:v>
                </c:pt>
                <c:pt idx="22422">
                  <c:v>128.75200000012902</c:v>
                </c:pt>
                <c:pt idx="22423">
                  <c:v>128.760000000129</c:v>
                </c:pt>
                <c:pt idx="22424">
                  <c:v>128.76800000012901</c:v>
                </c:pt>
                <c:pt idx="22425">
                  <c:v>128.77600000012902</c:v>
                </c:pt>
                <c:pt idx="22426">
                  <c:v>128.784000000129</c:v>
                </c:pt>
                <c:pt idx="22427">
                  <c:v>128.79200000012901</c:v>
                </c:pt>
                <c:pt idx="22428">
                  <c:v>128.80000000012902</c:v>
                </c:pt>
                <c:pt idx="22429">
                  <c:v>128.80800000012903</c:v>
                </c:pt>
                <c:pt idx="22430">
                  <c:v>128.81600000012898</c:v>
                </c:pt>
                <c:pt idx="22431">
                  <c:v>128.82400000012899</c:v>
                </c:pt>
                <c:pt idx="22432">
                  <c:v>128.832000000129</c:v>
                </c:pt>
                <c:pt idx="22433">
                  <c:v>128.84000000012898</c:v>
                </c:pt>
                <c:pt idx="22434">
                  <c:v>128.84800000012899</c:v>
                </c:pt>
                <c:pt idx="22435">
                  <c:v>128.856000000129</c:v>
                </c:pt>
                <c:pt idx="22436">
                  <c:v>128.86400000012898</c:v>
                </c:pt>
                <c:pt idx="22437">
                  <c:v>128.87200000012899</c:v>
                </c:pt>
                <c:pt idx="22438">
                  <c:v>128.880000000129</c:v>
                </c:pt>
                <c:pt idx="22439">
                  <c:v>128.88800000012901</c:v>
                </c:pt>
                <c:pt idx="22440">
                  <c:v>128.89600000012899</c:v>
                </c:pt>
                <c:pt idx="22441">
                  <c:v>128.904000000129</c:v>
                </c:pt>
                <c:pt idx="22442">
                  <c:v>128.91200000012901</c:v>
                </c:pt>
                <c:pt idx="22443">
                  <c:v>128.92000000012899</c:v>
                </c:pt>
                <c:pt idx="22444">
                  <c:v>128.928000000129</c:v>
                </c:pt>
                <c:pt idx="22445">
                  <c:v>128.93600000012901</c:v>
                </c:pt>
                <c:pt idx="22446">
                  <c:v>128.94400000012902</c:v>
                </c:pt>
                <c:pt idx="22447">
                  <c:v>128.952000000129</c:v>
                </c:pt>
                <c:pt idx="22448">
                  <c:v>128.96000000012899</c:v>
                </c:pt>
                <c:pt idx="22449">
                  <c:v>128.968000000129</c:v>
                </c:pt>
                <c:pt idx="22450">
                  <c:v>128.97600000012898</c:v>
                </c:pt>
                <c:pt idx="22451">
                  <c:v>128.98400000012899</c:v>
                </c:pt>
                <c:pt idx="22452">
                  <c:v>128.992000000129</c:v>
                </c:pt>
                <c:pt idx="22453">
                  <c:v>129.00000000012901</c:v>
                </c:pt>
                <c:pt idx="22454">
                  <c:v>129.00800000012899</c:v>
                </c:pt>
                <c:pt idx="22455">
                  <c:v>129.016000000129</c:v>
                </c:pt>
                <c:pt idx="22456">
                  <c:v>129.02400000012901</c:v>
                </c:pt>
                <c:pt idx="22457">
                  <c:v>129.03200000012899</c:v>
                </c:pt>
                <c:pt idx="22458">
                  <c:v>129.040000000129</c:v>
                </c:pt>
                <c:pt idx="22459">
                  <c:v>129.04800000012901</c:v>
                </c:pt>
                <c:pt idx="22460">
                  <c:v>129.05600000012902</c:v>
                </c:pt>
                <c:pt idx="22461">
                  <c:v>129.064000000129</c:v>
                </c:pt>
                <c:pt idx="22462">
                  <c:v>129.07200000012901</c:v>
                </c:pt>
                <c:pt idx="22463">
                  <c:v>129.08000000012902</c:v>
                </c:pt>
                <c:pt idx="22464">
                  <c:v>129.088000000129</c:v>
                </c:pt>
                <c:pt idx="22465">
                  <c:v>129.09600000012901</c:v>
                </c:pt>
                <c:pt idx="22466">
                  <c:v>129.10400000012899</c:v>
                </c:pt>
                <c:pt idx="22467">
                  <c:v>129.112000000129</c:v>
                </c:pt>
                <c:pt idx="22468">
                  <c:v>129.12000000012898</c:v>
                </c:pt>
                <c:pt idx="22469">
                  <c:v>129.12800000012899</c:v>
                </c:pt>
                <c:pt idx="22470">
                  <c:v>129.136000000129</c:v>
                </c:pt>
                <c:pt idx="22471">
                  <c:v>129.14400000012898</c:v>
                </c:pt>
                <c:pt idx="22472">
                  <c:v>129.15200000012899</c:v>
                </c:pt>
                <c:pt idx="22473">
                  <c:v>129.160000000129</c:v>
                </c:pt>
                <c:pt idx="22474">
                  <c:v>129.16800000012901</c:v>
                </c:pt>
                <c:pt idx="22475">
                  <c:v>129.17600000012899</c:v>
                </c:pt>
                <c:pt idx="22476">
                  <c:v>129.184000000129</c:v>
                </c:pt>
                <c:pt idx="22477">
                  <c:v>129.19200000012901</c:v>
                </c:pt>
                <c:pt idx="22478">
                  <c:v>129.20000000012899</c:v>
                </c:pt>
                <c:pt idx="22479">
                  <c:v>129.208000000129</c:v>
                </c:pt>
                <c:pt idx="22480">
                  <c:v>129.21600000012901</c:v>
                </c:pt>
                <c:pt idx="22481">
                  <c:v>129.22400000012902</c:v>
                </c:pt>
                <c:pt idx="22482">
                  <c:v>129.23200000012901</c:v>
                </c:pt>
                <c:pt idx="22483">
                  <c:v>129.24000000012902</c:v>
                </c:pt>
                <c:pt idx="22484">
                  <c:v>129.248000000129</c:v>
                </c:pt>
                <c:pt idx="22485">
                  <c:v>129.25600000012898</c:v>
                </c:pt>
                <c:pt idx="22486">
                  <c:v>129.26400000012899</c:v>
                </c:pt>
                <c:pt idx="22487">
                  <c:v>129.272000000129</c:v>
                </c:pt>
                <c:pt idx="22488">
                  <c:v>129.28000000012898</c:v>
                </c:pt>
                <c:pt idx="22489">
                  <c:v>129.28800000012899</c:v>
                </c:pt>
                <c:pt idx="22490">
                  <c:v>129.296000000129</c:v>
                </c:pt>
                <c:pt idx="22491">
                  <c:v>129.30400000012901</c:v>
                </c:pt>
                <c:pt idx="22492">
                  <c:v>129.31200000012899</c:v>
                </c:pt>
                <c:pt idx="22493">
                  <c:v>129.320000000129</c:v>
                </c:pt>
                <c:pt idx="22494">
                  <c:v>129.32800000012901</c:v>
                </c:pt>
                <c:pt idx="22495">
                  <c:v>129.33600000012899</c:v>
                </c:pt>
                <c:pt idx="22496">
                  <c:v>129.344000000129</c:v>
                </c:pt>
                <c:pt idx="22497">
                  <c:v>129.35200000012901</c:v>
                </c:pt>
                <c:pt idx="22498">
                  <c:v>129.36000000012902</c:v>
                </c:pt>
                <c:pt idx="22499">
                  <c:v>129.368000000129</c:v>
                </c:pt>
                <c:pt idx="22500">
                  <c:v>129.37600000012901</c:v>
                </c:pt>
                <c:pt idx="22501">
                  <c:v>129.38400000012902</c:v>
                </c:pt>
                <c:pt idx="22502">
                  <c:v>129.39200000012897</c:v>
                </c:pt>
                <c:pt idx="22503">
                  <c:v>129.40000000012898</c:v>
                </c:pt>
                <c:pt idx="22504">
                  <c:v>129.40800000012899</c:v>
                </c:pt>
                <c:pt idx="22505">
                  <c:v>129.416000000129</c:v>
                </c:pt>
                <c:pt idx="22506">
                  <c:v>129.42400000012898</c:v>
                </c:pt>
                <c:pt idx="22507">
                  <c:v>129.43200000012899</c:v>
                </c:pt>
                <c:pt idx="22508">
                  <c:v>129.440000000129</c:v>
                </c:pt>
                <c:pt idx="22509">
                  <c:v>129.44800000012899</c:v>
                </c:pt>
                <c:pt idx="22510">
                  <c:v>129.45600000012899</c:v>
                </c:pt>
                <c:pt idx="22511">
                  <c:v>129.464000000129</c:v>
                </c:pt>
                <c:pt idx="22512">
                  <c:v>129.47200000012901</c:v>
                </c:pt>
                <c:pt idx="22513">
                  <c:v>129.480000000129</c:v>
                </c:pt>
                <c:pt idx="22514">
                  <c:v>129.48800000012901</c:v>
                </c:pt>
                <c:pt idx="22515">
                  <c:v>129.49600000012902</c:v>
                </c:pt>
                <c:pt idx="22516">
                  <c:v>129.50400000012999</c:v>
                </c:pt>
                <c:pt idx="22517">
                  <c:v>129.51200000013</c:v>
                </c:pt>
                <c:pt idx="22518">
                  <c:v>129.52000000013001</c:v>
                </c:pt>
                <c:pt idx="22519">
                  <c:v>129.52800000013002</c:v>
                </c:pt>
                <c:pt idx="22520">
                  <c:v>129.53600000013</c:v>
                </c:pt>
                <c:pt idx="22521">
                  <c:v>129.54400000013001</c:v>
                </c:pt>
                <c:pt idx="22522">
                  <c:v>129.55200000013002</c:v>
                </c:pt>
                <c:pt idx="22523">
                  <c:v>129.56000000012997</c:v>
                </c:pt>
                <c:pt idx="22524">
                  <c:v>129.56800000012998</c:v>
                </c:pt>
                <c:pt idx="22525">
                  <c:v>129.57600000012999</c:v>
                </c:pt>
                <c:pt idx="22526">
                  <c:v>129.58400000013</c:v>
                </c:pt>
                <c:pt idx="22527">
                  <c:v>129.59200000012999</c:v>
                </c:pt>
                <c:pt idx="22528">
                  <c:v>129.60000000013</c:v>
                </c:pt>
                <c:pt idx="22529">
                  <c:v>129.60800000013</c:v>
                </c:pt>
                <c:pt idx="22530">
                  <c:v>129.61600000012999</c:v>
                </c:pt>
                <c:pt idx="22531">
                  <c:v>129.62400000013</c:v>
                </c:pt>
                <c:pt idx="22532">
                  <c:v>129.63200000013001</c:v>
                </c:pt>
                <c:pt idx="22533">
                  <c:v>129.64000000013002</c:v>
                </c:pt>
                <c:pt idx="22534">
                  <c:v>129.64800000013</c:v>
                </c:pt>
                <c:pt idx="22535">
                  <c:v>129.65600000013001</c:v>
                </c:pt>
                <c:pt idx="22536">
                  <c:v>129.66400000013002</c:v>
                </c:pt>
                <c:pt idx="22537">
                  <c:v>129.67200000013</c:v>
                </c:pt>
                <c:pt idx="22538">
                  <c:v>129.68000000013001</c:v>
                </c:pt>
                <c:pt idx="22539">
                  <c:v>129.68800000013002</c:v>
                </c:pt>
                <c:pt idx="22540">
                  <c:v>129.69600000013</c:v>
                </c:pt>
                <c:pt idx="22541">
                  <c:v>129.70400000012998</c:v>
                </c:pt>
                <c:pt idx="22542">
                  <c:v>129.71200000012999</c:v>
                </c:pt>
                <c:pt idx="22543">
                  <c:v>129.72000000013</c:v>
                </c:pt>
                <c:pt idx="22544">
                  <c:v>129.72800000012998</c:v>
                </c:pt>
                <c:pt idx="22545">
                  <c:v>129.73600000012999</c:v>
                </c:pt>
                <c:pt idx="22546">
                  <c:v>129.74400000013</c:v>
                </c:pt>
                <c:pt idx="22547">
                  <c:v>129.75200000013001</c:v>
                </c:pt>
                <c:pt idx="22548">
                  <c:v>129.76000000012999</c:v>
                </c:pt>
                <c:pt idx="22549">
                  <c:v>129.76800000013</c:v>
                </c:pt>
                <c:pt idx="22550">
                  <c:v>129.77600000013001</c:v>
                </c:pt>
                <c:pt idx="22551">
                  <c:v>129.78400000012999</c:v>
                </c:pt>
                <c:pt idx="22552">
                  <c:v>129.79200000013</c:v>
                </c:pt>
                <c:pt idx="22553">
                  <c:v>129.80000000013001</c:v>
                </c:pt>
                <c:pt idx="22554">
                  <c:v>129.80800000013002</c:v>
                </c:pt>
                <c:pt idx="22555">
                  <c:v>129.81600000013</c:v>
                </c:pt>
                <c:pt idx="22556">
                  <c:v>129.82400000013001</c:v>
                </c:pt>
                <c:pt idx="22557">
                  <c:v>129.83200000013002</c:v>
                </c:pt>
                <c:pt idx="22558">
                  <c:v>129.84000000013</c:v>
                </c:pt>
                <c:pt idx="22559">
                  <c:v>129.84800000012999</c:v>
                </c:pt>
                <c:pt idx="22560">
                  <c:v>129.85600000013</c:v>
                </c:pt>
                <c:pt idx="22561">
                  <c:v>129.86400000012998</c:v>
                </c:pt>
                <c:pt idx="22562">
                  <c:v>129.87200000012999</c:v>
                </c:pt>
                <c:pt idx="22563">
                  <c:v>129.88000000013</c:v>
                </c:pt>
                <c:pt idx="22564">
                  <c:v>129.88800000013001</c:v>
                </c:pt>
                <c:pt idx="22565">
                  <c:v>129.89600000012999</c:v>
                </c:pt>
                <c:pt idx="22566">
                  <c:v>129.90400000013</c:v>
                </c:pt>
                <c:pt idx="22567">
                  <c:v>129.91200000013001</c:v>
                </c:pt>
                <c:pt idx="22568">
                  <c:v>129.92000000012999</c:v>
                </c:pt>
                <c:pt idx="22569">
                  <c:v>129.92800000013</c:v>
                </c:pt>
                <c:pt idx="22570">
                  <c:v>129.93600000013001</c:v>
                </c:pt>
                <c:pt idx="22571">
                  <c:v>129.94400000013002</c:v>
                </c:pt>
                <c:pt idx="22572">
                  <c:v>129.95200000013</c:v>
                </c:pt>
                <c:pt idx="22573">
                  <c:v>129.96000000013001</c:v>
                </c:pt>
                <c:pt idx="22574">
                  <c:v>129.96800000013002</c:v>
                </c:pt>
                <c:pt idx="22575">
                  <c:v>129.97600000013</c:v>
                </c:pt>
                <c:pt idx="22576">
                  <c:v>129.98400000012998</c:v>
                </c:pt>
                <c:pt idx="22577">
                  <c:v>129.99200000012999</c:v>
                </c:pt>
                <c:pt idx="22578">
                  <c:v>130.00000000013</c:v>
                </c:pt>
                <c:pt idx="22579">
                  <c:v>130.00800000012998</c:v>
                </c:pt>
                <c:pt idx="22580">
                  <c:v>130.01600000012999</c:v>
                </c:pt>
                <c:pt idx="22581">
                  <c:v>130.02400000013</c:v>
                </c:pt>
                <c:pt idx="22582">
                  <c:v>130.03200000012998</c:v>
                </c:pt>
                <c:pt idx="22583">
                  <c:v>130.04000000012999</c:v>
                </c:pt>
                <c:pt idx="22584">
                  <c:v>130.04800000013</c:v>
                </c:pt>
                <c:pt idx="22585">
                  <c:v>130.05600000013001</c:v>
                </c:pt>
                <c:pt idx="22586">
                  <c:v>130.06400000012999</c:v>
                </c:pt>
                <c:pt idx="22587">
                  <c:v>130.07200000013</c:v>
                </c:pt>
                <c:pt idx="22588">
                  <c:v>130.08000000013001</c:v>
                </c:pt>
                <c:pt idx="22589">
                  <c:v>130.08800000012999</c:v>
                </c:pt>
                <c:pt idx="22590">
                  <c:v>130.09600000013</c:v>
                </c:pt>
                <c:pt idx="22591">
                  <c:v>130.10400000013001</c:v>
                </c:pt>
                <c:pt idx="22592">
                  <c:v>130.11200000013002</c:v>
                </c:pt>
                <c:pt idx="22593">
                  <c:v>130.12000000013001</c:v>
                </c:pt>
                <c:pt idx="22594">
                  <c:v>130.12800000012999</c:v>
                </c:pt>
                <c:pt idx="22595">
                  <c:v>130.13600000013</c:v>
                </c:pt>
                <c:pt idx="22596">
                  <c:v>130.14400000012998</c:v>
                </c:pt>
                <c:pt idx="22597">
                  <c:v>130.15200000012999</c:v>
                </c:pt>
                <c:pt idx="22598">
                  <c:v>130.16000000013</c:v>
                </c:pt>
                <c:pt idx="22599">
                  <c:v>130.16800000013001</c:v>
                </c:pt>
                <c:pt idx="22600">
                  <c:v>130.17600000012999</c:v>
                </c:pt>
                <c:pt idx="22601">
                  <c:v>130.18400000013</c:v>
                </c:pt>
                <c:pt idx="22602">
                  <c:v>130.19200000013001</c:v>
                </c:pt>
                <c:pt idx="22603">
                  <c:v>130.20000000012999</c:v>
                </c:pt>
                <c:pt idx="22604">
                  <c:v>130.20800000013</c:v>
                </c:pt>
                <c:pt idx="22605">
                  <c:v>130.21600000013001</c:v>
                </c:pt>
                <c:pt idx="22606">
                  <c:v>130.22400000013002</c:v>
                </c:pt>
                <c:pt idx="22607">
                  <c:v>130.23200000013</c:v>
                </c:pt>
                <c:pt idx="22608">
                  <c:v>130.24000000013001</c:v>
                </c:pt>
                <c:pt idx="22609">
                  <c:v>130.24800000013002</c:v>
                </c:pt>
                <c:pt idx="22610">
                  <c:v>130.25600000013</c:v>
                </c:pt>
                <c:pt idx="22611">
                  <c:v>130.26400000013001</c:v>
                </c:pt>
                <c:pt idx="22612">
                  <c:v>130.27200000012999</c:v>
                </c:pt>
                <c:pt idx="22613">
                  <c:v>130.28000000012997</c:v>
                </c:pt>
                <c:pt idx="22614">
                  <c:v>130.28800000012998</c:v>
                </c:pt>
                <c:pt idx="22615">
                  <c:v>130.29600000012999</c:v>
                </c:pt>
                <c:pt idx="22616">
                  <c:v>130.30400000013</c:v>
                </c:pt>
                <c:pt idx="22617">
                  <c:v>130.31200000012998</c:v>
                </c:pt>
                <c:pt idx="22618">
                  <c:v>130.32000000012999</c:v>
                </c:pt>
                <c:pt idx="22619">
                  <c:v>130.32800000013</c:v>
                </c:pt>
                <c:pt idx="22620">
                  <c:v>130.33600000012999</c:v>
                </c:pt>
                <c:pt idx="22621">
                  <c:v>130.34400000012999</c:v>
                </c:pt>
                <c:pt idx="22622">
                  <c:v>130.35200000013</c:v>
                </c:pt>
                <c:pt idx="22623">
                  <c:v>130.36000000013001</c:v>
                </c:pt>
                <c:pt idx="22624">
                  <c:v>130.36800000013</c:v>
                </c:pt>
                <c:pt idx="22625">
                  <c:v>130.37600000013001</c:v>
                </c:pt>
                <c:pt idx="22626">
                  <c:v>130.38400000013002</c:v>
                </c:pt>
                <c:pt idx="22627">
                  <c:v>130.39200000013</c:v>
                </c:pt>
                <c:pt idx="22628">
                  <c:v>130.40000000013001</c:v>
                </c:pt>
                <c:pt idx="22629">
                  <c:v>130.40800000013002</c:v>
                </c:pt>
                <c:pt idx="22630">
                  <c:v>130.41600000013</c:v>
                </c:pt>
                <c:pt idx="22631">
                  <c:v>130.42400000012998</c:v>
                </c:pt>
                <c:pt idx="22632">
                  <c:v>130.43200000012999</c:v>
                </c:pt>
                <c:pt idx="22633">
                  <c:v>130.44000000013</c:v>
                </c:pt>
                <c:pt idx="22634">
                  <c:v>130.44800000012998</c:v>
                </c:pt>
                <c:pt idx="22635">
                  <c:v>130.45600000012999</c:v>
                </c:pt>
                <c:pt idx="22636">
                  <c:v>130.46400000013</c:v>
                </c:pt>
                <c:pt idx="22637">
                  <c:v>130.47200000013001</c:v>
                </c:pt>
                <c:pt idx="22638">
                  <c:v>130.48000000012999</c:v>
                </c:pt>
                <c:pt idx="22639">
                  <c:v>130.48800000013</c:v>
                </c:pt>
                <c:pt idx="22640">
                  <c:v>130.49600000013001</c:v>
                </c:pt>
                <c:pt idx="22641">
                  <c:v>130.50400000013099</c:v>
                </c:pt>
                <c:pt idx="22642">
                  <c:v>130.512000000131</c:v>
                </c:pt>
                <c:pt idx="22643">
                  <c:v>130.52000000013101</c:v>
                </c:pt>
                <c:pt idx="22644">
                  <c:v>130.52800000013102</c:v>
                </c:pt>
                <c:pt idx="22645">
                  <c:v>130.536000000131</c:v>
                </c:pt>
                <c:pt idx="22646">
                  <c:v>130.54400000013101</c:v>
                </c:pt>
                <c:pt idx="22647">
                  <c:v>130.55200000013102</c:v>
                </c:pt>
                <c:pt idx="22648">
                  <c:v>130.560000000131</c:v>
                </c:pt>
                <c:pt idx="22649">
                  <c:v>130.56800000013101</c:v>
                </c:pt>
                <c:pt idx="22650">
                  <c:v>130.57600000013102</c:v>
                </c:pt>
                <c:pt idx="22651">
                  <c:v>130.584000000131</c:v>
                </c:pt>
                <c:pt idx="22652">
                  <c:v>130.59200000013098</c:v>
                </c:pt>
                <c:pt idx="22653">
                  <c:v>130.60000000013099</c:v>
                </c:pt>
                <c:pt idx="22654">
                  <c:v>130.608000000131</c:v>
                </c:pt>
                <c:pt idx="22655">
                  <c:v>130.61600000013098</c:v>
                </c:pt>
                <c:pt idx="22656">
                  <c:v>130.62400000013099</c:v>
                </c:pt>
                <c:pt idx="22657">
                  <c:v>130.632000000131</c:v>
                </c:pt>
                <c:pt idx="22658">
                  <c:v>130.64000000013101</c:v>
                </c:pt>
                <c:pt idx="22659">
                  <c:v>130.64800000013099</c:v>
                </c:pt>
                <c:pt idx="22660">
                  <c:v>130.656000000131</c:v>
                </c:pt>
                <c:pt idx="22661">
                  <c:v>130.66400000013101</c:v>
                </c:pt>
                <c:pt idx="22662">
                  <c:v>130.67200000013099</c:v>
                </c:pt>
                <c:pt idx="22663">
                  <c:v>130.680000000131</c:v>
                </c:pt>
                <c:pt idx="22664">
                  <c:v>130.68800000013101</c:v>
                </c:pt>
                <c:pt idx="22665">
                  <c:v>130.69600000013102</c:v>
                </c:pt>
                <c:pt idx="22666">
                  <c:v>130.704000000131</c:v>
                </c:pt>
                <c:pt idx="22667">
                  <c:v>130.71200000013101</c:v>
                </c:pt>
                <c:pt idx="22668">
                  <c:v>130.72000000013102</c:v>
                </c:pt>
                <c:pt idx="22669">
                  <c:v>130.72800000013098</c:v>
                </c:pt>
                <c:pt idx="22670">
                  <c:v>130.73600000013099</c:v>
                </c:pt>
                <c:pt idx="22671">
                  <c:v>130.744000000131</c:v>
                </c:pt>
                <c:pt idx="22672">
                  <c:v>130.75200000013101</c:v>
                </c:pt>
                <c:pt idx="22673">
                  <c:v>130.76000000013099</c:v>
                </c:pt>
                <c:pt idx="22674">
                  <c:v>130.768000000131</c:v>
                </c:pt>
                <c:pt idx="22675">
                  <c:v>130.77600000013101</c:v>
                </c:pt>
                <c:pt idx="22676">
                  <c:v>130.78400000013099</c:v>
                </c:pt>
                <c:pt idx="22677">
                  <c:v>130.792000000131</c:v>
                </c:pt>
                <c:pt idx="22678">
                  <c:v>130.80000000013101</c:v>
                </c:pt>
                <c:pt idx="22679">
                  <c:v>130.80800000013099</c:v>
                </c:pt>
                <c:pt idx="22680">
                  <c:v>130.816000000131</c:v>
                </c:pt>
                <c:pt idx="22681">
                  <c:v>130.82400000013101</c:v>
                </c:pt>
                <c:pt idx="22682">
                  <c:v>130.83200000013102</c:v>
                </c:pt>
                <c:pt idx="22683">
                  <c:v>130.840000000131</c:v>
                </c:pt>
                <c:pt idx="22684">
                  <c:v>130.84800000013101</c:v>
                </c:pt>
                <c:pt idx="22685">
                  <c:v>130.85600000013102</c:v>
                </c:pt>
                <c:pt idx="22686">
                  <c:v>130.864000000131</c:v>
                </c:pt>
                <c:pt idx="22687">
                  <c:v>130.87200000013098</c:v>
                </c:pt>
                <c:pt idx="22688">
                  <c:v>130.88000000013099</c:v>
                </c:pt>
                <c:pt idx="22689">
                  <c:v>130.888000000131</c:v>
                </c:pt>
                <c:pt idx="22690">
                  <c:v>130.89600000013098</c:v>
                </c:pt>
                <c:pt idx="22691">
                  <c:v>130.90400000013099</c:v>
                </c:pt>
                <c:pt idx="22692">
                  <c:v>130.912000000131</c:v>
                </c:pt>
                <c:pt idx="22693">
                  <c:v>130.92000000013098</c:v>
                </c:pt>
                <c:pt idx="22694">
                  <c:v>130.92800000013099</c:v>
                </c:pt>
                <c:pt idx="22695">
                  <c:v>130.936000000131</c:v>
                </c:pt>
                <c:pt idx="22696">
                  <c:v>130.94400000013101</c:v>
                </c:pt>
                <c:pt idx="22697">
                  <c:v>130.95200000013099</c:v>
                </c:pt>
                <c:pt idx="22698">
                  <c:v>130.960000000131</c:v>
                </c:pt>
                <c:pt idx="22699">
                  <c:v>130.96800000013101</c:v>
                </c:pt>
                <c:pt idx="22700">
                  <c:v>130.97600000013099</c:v>
                </c:pt>
                <c:pt idx="22701">
                  <c:v>130.984000000131</c:v>
                </c:pt>
                <c:pt idx="22702">
                  <c:v>130.99200000013101</c:v>
                </c:pt>
                <c:pt idx="22703">
                  <c:v>131.00000000013102</c:v>
                </c:pt>
                <c:pt idx="22704">
                  <c:v>131.00800000013101</c:v>
                </c:pt>
                <c:pt idx="22705">
                  <c:v>131.01600000013099</c:v>
                </c:pt>
                <c:pt idx="22706">
                  <c:v>131.024000000131</c:v>
                </c:pt>
                <c:pt idx="22707">
                  <c:v>131.03200000013098</c:v>
                </c:pt>
                <c:pt idx="22708">
                  <c:v>131.04000000013099</c:v>
                </c:pt>
                <c:pt idx="22709">
                  <c:v>131.048000000131</c:v>
                </c:pt>
                <c:pt idx="22710">
                  <c:v>131.05600000013101</c:v>
                </c:pt>
                <c:pt idx="22711">
                  <c:v>131.06400000013099</c:v>
                </c:pt>
                <c:pt idx="22712">
                  <c:v>131.072000000131</c:v>
                </c:pt>
                <c:pt idx="22713">
                  <c:v>131.08000000013101</c:v>
                </c:pt>
                <c:pt idx="22714">
                  <c:v>131.08800000013099</c:v>
                </c:pt>
                <c:pt idx="22715">
                  <c:v>131.096000000131</c:v>
                </c:pt>
                <c:pt idx="22716">
                  <c:v>131.10400000013101</c:v>
                </c:pt>
                <c:pt idx="22717">
                  <c:v>131.11200000013102</c:v>
                </c:pt>
                <c:pt idx="22718">
                  <c:v>131.120000000131</c:v>
                </c:pt>
                <c:pt idx="22719">
                  <c:v>131.12800000013101</c:v>
                </c:pt>
                <c:pt idx="22720">
                  <c:v>131.13600000013102</c:v>
                </c:pt>
                <c:pt idx="22721">
                  <c:v>131.144000000131</c:v>
                </c:pt>
                <c:pt idx="22722">
                  <c:v>131.15200000013101</c:v>
                </c:pt>
                <c:pt idx="22723">
                  <c:v>131.16000000013099</c:v>
                </c:pt>
                <c:pt idx="22724">
                  <c:v>131.168000000131</c:v>
                </c:pt>
                <c:pt idx="22725">
                  <c:v>131.17600000013098</c:v>
                </c:pt>
                <c:pt idx="22726">
                  <c:v>131.18400000013099</c:v>
                </c:pt>
                <c:pt idx="22727">
                  <c:v>131.192000000131</c:v>
                </c:pt>
                <c:pt idx="22728">
                  <c:v>131.20000000013098</c:v>
                </c:pt>
                <c:pt idx="22729">
                  <c:v>131.20800000013099</c:v>
                </c:pt>
                <c:pt idx="22730">
                  <c:v>131.216000000131</c:v>
                </c:pt>
                <c:pt idx="22731">
                  <c:v>131.22400000013101</c:v>
                </c:pt>
                <c:pt idx="22732">
                  <c:v>131.23200000013099</c:v>
                </c:pt>
                <c:pt idx="22733">
                  <c:v>131.240000000131</c:v>
                </c:pt>
                <c:pt idx="22734">
                  <c:v>131.24800000013101</c:v>
                </c:pt>
                <c:pt idx="22735">
                  <c:v>131.256000000131</c:v>
                </c:pt>
                <c:pt idx="22736">
                  <c:v>131.26400000013101</c:v>
                </c:pt>
                <c:pt idx="22737">
                  <c:v>131.27200000013102</c:v>
                </c:pt>
                <c:pt idx="22738">
                  <c:v>131.280000000131</c:v>
                </c:pt>
                <c:pt idx="22739">
                  <c:v>131.28800000013101</c:v>
                </c:pt>
                <c:pt idx="22740">
                  <c:v>131.29600000013102</c:v>
                </c:pt>
                <c:pt idx="22741">
                  <c:v>131.304000000131</c:v>
                </c:pt>
                <c:pt idx="22742">
                  <c:v>131.31200000013098</c:v>
                </c:pt>
                <c:pt idx="22743">
                  <c:v>131.32000000013099</c:v>
                </c:pt>
                <c:pt idx="22744">
                  <c:v>131.328000000131</c:v>
                </c:pt>
                <c:pt idx="22745">
                  <c:v>131.33600000013098</c:v>
                </c:pt>
                <c:pt idx="22746">
                  <c:v>131.34400000013099</c:v>
                </c:pt>
                <c:pt idx="22747">
                  <c:v>131.352000000131</c:v>
                </c:pt>
                <c:pt idx="22748">
                  <c:v>131.36000000013101</c:v>
                </c:pt>
                <c:pt idx="22749">
                  <c:v>131.36800000013099</c:v>
                </c:pt>
                <c:pt idx="22750">
                  <c:v>131.376000000131</c:v>
                </c:pt>
                <c:pt idx="22751">
                  <c:v>131.38400000013101</c:v>
                </c:pt>
                <c:pt idx="22752">
                  <c:v>131.39200000013099</c:v>
                </c:pt>
                <c:pt idx="22753">
                  <c:v>131.400000000131</c:v>
                </c:pt>
                <c:pt idx="22754">
                  <c:v>131.40800000013101</c:v>
                </c:pt>
                <c:pt idx="22755">
                  <c:v>131.41600000013102</c:v>
                </c:pt>
                <c:pt idx="22756">
                  <c:v>131.424000000131</c:v>
                </c:pt>
                <c:pt idx="22757">
                  <c:v>131.43200000013101</c:v>
                </c:pt>
                <c:pt idx="22758">
                  <c:v>131.44000000013102</c:v>
                </c:pt>
                <c:pt idx="22759">
                  <c:v>131.44800000013097</c:v>
                </c:pt>
                <c:pt idx="22760">
                  <c:v>131.45600000013098</c:v>
                </c:pt>
                <c:pt idx="22761">
                  <c:v>131.46400000013099</c:v>
                </c:pt>
                <c:pt idx="22762">
                  <c:v>131.472000000131</c:v>
                </c:pt>
                <c:pt idx="22763">
                  <c:v>131.48000000013099</c:v>
                </c:pt>
                <c:pt idx="22764">
                  <c:v>131.488000000131</c:v>
                </c:pt>
                <c:pt idx="22765">
                  <c:v>131.496000000131</c:v>
                </c:pt>
                <c:pt idx="22766">
                  <c:v>131.50400000013198</c:v>
                </c:pt>
                <c:pt idx="22767">
                  <c:v>131.51200000013199</c:v>
                </c:pt>
                <c:pt idx="22768">
                  <c:v>131.520000000132</c:v>
                </c:pt>
                <c:pt idx="22769">
                  <c:v>131.52800000013201</c:v>
                </c:pt>
                <c:pt idx="22770">
                  <c:v>131.53600000013199</c:v>
                </c:pt>
                <c:pt idx="22771">
                  <c:v>131.544000000132</c:v>
                </c:pt>
                <c:pt idx="22772">
                  <c:v>131.55200000013201</c:v>
                </c:pt>
                <c:pt idx="22773">
                  <c:v>131.56000000013199</c:v>
                </c:pt>
                <c:pt idx="22774">
                  <c:v>131.568000000132</c:v>
                </c:pt>
                <c:pt idx="22775">
                  <c:v>131.57600000013201</c:v>
                </c:pt>
                <c:pt idx="22776">
                  <c:v>131.58400000013202</c:v>
                </c:pt>
                <c:pt idx="22777">
                  <c:v>131.592000000132</c:v>
                </c:pt>
                <c:pt idx="22778">
                  <c:v>131.60000000013201</c:v>
                </c:pt>
                <c:pt idx="22779">
                  <c:v>131.60800000013199</c:v>
                </c:pt>
                <c:pt idx="22780">
                  <c:v>131.61600000013198</c:v>
                </c:pt>
                <c:pt idx="22781">
                  <c:v>131.62400000013199</c:v>
                </c:pt>
                <c:pt idx="22782">
                  <c:v>131.632000000132</c:v>
                </c:pt>
                <c:pt idx="22783">
                  <c:v>131.64000000013201</c:v>
                </c:pt>
                <c:pt idx="22784">
                  <c:v>131.64800000013199</c:v>
                </c:pt>
                <c:pt idx="22785">
                  <c:v>131.656000000132</c:v>
                </c:pt>
                <c:pt idx="22786">
                  <c:v>131.66400000013201</c:v>
                </c:pt>
                <c:pt idx="22787">
                  <c:v>131.67200000013199</c:v>
                </c:pt>
                <c:pt idx="22788">
                  <c:v>131.680000000132</c:v>
                </c:pt>
                <c:pt idx="22789">
                  <c:v>131.68800000013201</c:v>
                </c:pt>
                <c:pt idx="22790">
                  <c:v>131.69600000013202</c:v>
                </c:pt>
                <c:pt idx="22791">
                  <c:v>131.704000000132</c:v>
                </c:pt>
                <c:pt idx="22792">
                  <c:v>131.71200000013201</c:v>
                </c:pt>
                <c:pt idx="22793">
                  <c:v>131.72000000013202</c:v>
                </c:pt>
                <c:pt idx="22794">
                  <c:v>131.728000000132</c:v>
                </c:pt>
                <c:pt idx="22795">
                  <c:v>131.73600000013201</c:v>
                </c:pt>
                <c:pt idx="22796">
                  <c:v>131.74400000013202</c:v>
                </c:pt>
                <c:pt idx="22797">
                  <c:v>131.752000000132</c:v>
                </c:pt>
                <c:pt idx="22798">
                  <c:v>131.76000000013198</c:v>
                </c:pt>
                <c:pt idx="22799">
                  <c:v>131.76800000013199</c:v>
                </c:pt>
                <c:pt idx="22800">
                  <c:v>131.776000000132</c:v>
                </c:pt>
                <c:pt idx="22801">
                  <c:v>131.78400000013198</c:v>
                </c:pt>
                <c:pt idx="22802">
                  <c:v>131.79200000013199</c:v>
                </c:pt>
                <c:pt idx="22803">
                  <c:v>131.800000000132</c:v>
                </c:pt>
                <c:pt idx="22804">
                  <c:v>131.80800000013198</c:v>
                </c:pt>
                <c:pt idx="22805">
                  <c:v>131.81600000013199</c:v>
                </c:pt>
                <c:pt idx="22806">
                  <c:v>131.824000000132</c:v>
                </c:pt>
                <c:pt idx="22807">
                  <c:v>131.83200000013201</c:v>
                </c:pt>
                <c:pt idx="22808">
                  <c:v>131.84000000013199</c:v>
                </c:pt>
                <c:pt idx="22809">
                  <c:v>131.848000000132</c:v>
                </c:pt>
                <c:pt idx="22810">
                  <c:v>131.85600000013201</c:v>
                </c:pt>
                <c:pt idx="22811">
                  <c:v>131.86400000013199</c:v>
                </c:pt>
                <c:pt idx="22812">
                  <c:v>131.872000000132</c:v>
                </c:pt>
                <c:pt idx="22813">
                  <c:v>131.88000000013201</c:v>
                </c:pt>
                <c:pt idx="22814">
                  <c:v>131.88800000013202</c:v>
                </c:pt>
                <c:pt idx="22815">
                  <c:v>131.89600000013198</c:v>
                </c:pt>
                <c:pt idx="22816">
                  <c:v>131.90400000013199</c:v>
                </c:pt>
                <c:pt idx="22817">
                  <c:v>131.912000000132</c:v>
                </c:pt>
                <c:pt idx="22818">
                  <c:v>131.92000000013198</c:v>
                </c:pt>
                <c:pt idx="22819">
                  <c:v>131.92800000013199</c:v>
                </c:pt>
                <c:pt idx="22820">
                  <c:v>131.936000000132</c:v>
                </c:pt>
                <c:pt idx="22821">
                  <c:v>131.94400000013201</c:v>
                </c:pt>
                <c:pt idx="22822">
                  <c:v>131.95200000013199</c:v>
                </c:pt>
                <c:pt idx="22823">
                  <c:v>131.960000000132</c:v>
                </c:pt>
                <c:pt idx="22824">
                  <c:v>131.96800000013201</c:v>
                </c:pt>
                <c:pt idx="22825">
                  <c:v>131.97600000013199</c:v>
                </c:pt>
                <c:pt idx="22826">
                  <c:v>131.984000000132</c:v>
                </c:pt>
                <c:pt idx="22827">
                  <c:v>131.99200000013201</c:v>
                </c:pt>
                <c:pt idx="22828">
                  <c:v>132.00000000013202</c:v>
                </c:pt>
                <c:pt idx="22829">
                  <c:v>132.008000000132</c:v>
                </c:pt>
                <c:pt idx="22830">
                  <c:v>132.01600000013201</c:v>
                </c:pt>
                <c:pt idx="22831">
                  <c:v>132.02400000013202</c:v>
                </c:pt>
                <c:pt idx="22832">
                  <c:v>132.032000000132</c:v>
                </c:pt>
                <c:pt idx="22833">
                  <c:v>132.04000000013198</c:v>
                </c:pt>
                <c:pt idx="22834">
                  <c:v>132.04800000013199</c:v>
                </c:pt>
                <c:pt idx="22835">
                  <c:v>132.056000000132</c:v>
                </c:pt>
                <c:pt idx="22836">
                  <c:v>132.06400000013198</c:v>
                </c:pt>
                <c:pt idx="22837">
                  <c:v>132.07200000013199</c:v>
                </c:pt>
                <c:pt idx="22838">
                  <c:v>132.080000000132</c:v>
                </c:pt>
                <c:pt idx="22839">
                  <c:v>132.08800000013198</c:v>
                </c:pt>
                <c:pt idx="22840">
                  <c:v>132.09600000013199</c:v>
                </c:pt>
                <c:pt idx="22841">
                  <c:v>132.104000000132</c:v>
                </c:pt>
                <c:pt idx="22842">
                  <c:v>132.11200000013201</c:v>
                </c:pt>
                <c:pt idx="22843">
                  <c:v>132.12000000013199</c:v>
                </c:pt>
                <c:pt idx="22844">
                  <c:v>132.128000000132</c:v>
                </c:pt>
                <c:pt idx="22845">
                  <c:v>132.13600000013201</c:v>
                </c:pt>
                <c:pt idx="22846">
                  <c:v>132.144000000132</c:v>
                </c:pt>
                <c:pt idx="22847">
                  <c:v>132.15200000013201</c:v>
                </c:pt>
                <c:pt idx="22848">
                  <c:v>132.16000000013202</c:v>
                </c:pt>
                <c:pt idx="22849">
                  <c:v>132.16800000013203</c:v>
                </c:pt>
                <c:pt idx="22850">
                  <c:v>132.17600000013201</c:v>
                </c:pt>
                <c:pt idx="22851">
                  <c:v>132.18400000013199</c:v>
                </c:pt>
                <c:pt idx="22852">
                  <c:v>132.192000000132</c:v>
                </c:pt>
                <c:pt idx="22853">
                  <c:v>132.20000000013198</c:v>
                </c:pt>
                <c:pt idx="22854">
                  <c:v>132.20800000013199</c:v>
                </c:pt>
                <c:pt idx="22855">
                  <c:v>132.216000000132</c:v>
                </c:pt>
                <c:pt idx="22856">
                  <c:v>132.22400000013201</c:v>
                </c:pt>
                <c:pt idx="22857">
                  <c:v>132.23200000013199</c:v>
                </c:pt>
                <c:pt idx="22858">
                  <c:v>132.240000000132</c:v>
                </c:pt>
                <c:pt idx="22859">
                  <c:v>132.24800000013201</c:v>
                </c:pt>
                <c:pt idx="22860">
                  <c:v>132.25600000013199</c:v>
                </c:pt>
                <c:pt idx="22861">
                  <c:v>132.264000000132</c:v>
                </c:pt>
                <c:pt idx="22862">
                  <c:v>132.27200000013201</c:v>
                </c:pt>
                <c:pt idx="22863">
                  <c:v>132.28000000013199</c:v>
                </c:pt>
                <c:pt idx="22864">
                  <c:v>132.288000000132</c:v>
                </c:pt>
                <c:pt idx="22865">
                  <c:v>132.29600000013201</c:v>
                </c:pt>
                <c:pt idx="22866">
                  <c:v>132.30400000013202</c:v>
                </c:pt>
                <c:pt idx="22867">
                  <c:v>132.312000000132</c:v>
                </c:pt>
                <c:pt idx="22868">
                  <c:v>132.32000000013201</c:v>
                </c:pt>
                <c:pt idx="22869">
                  <c:v>132.32800000013199</c:v>
                </c:pt>
                <c:pt idx="22870">
                  <c:v>132.33600000013197</c:v>
                </c:pt>
                <c:pt idx="22871">
                  <c:v>132.34400000013198</c:v>
                </c:pt>
                <c:pt idx="22872">
                  <c:v>132.35200000013199</c:v>
                </c:pt>
                <c:pt idx="22873">
                  <c:v>132.360000000132</c:v>
                </c:pt>
                <c:pt idx="22874">
                  <c:v>132.36800000013199</c:v>
                </c:pt>
                <c:pt idx="22875">
                  <c:v>132.376000000132</c:v>
                </c:pt>
                <c:pt idx="22876">
                  <c:v>132.384000000132</c:v>
                </c:pt>
                <c:pt idx="22877">
                  <c:v>132.39200000013199</c:v>
                </c:pt>
                <c:pt idx="22878">
                  <c:v>132.400000000132</c:v>
                </c:pt>
                <c:pt idx="22879">
                  <c:v>132.40800000013201</c:v>
                </c:pt>
                <c:pt idx="22880">
                  <c:v>132.41600000013202</c:v>
                </c:pt>
                <c:pt idx="22881">
                  <c:v>132.424000000132</c:v>
                </c:pt>
                <c:pt idx="22882">
                  <c:v>132.43200000013201</c:v>
                </c:pt>
                <c:pt idx="22883">
                  <c:v>132.44000000013202</c:v>
                </c:pt>
                <c:pt idx="22884">
                  <c:v>132.448000000132</c:v>
                </c:pt>
                <c:pt idx="22885">
                  <c:v>132.45600000013201</c:v>
                </c:pt>
                <c:pt idx="22886">
                  <c:v>132.46400000013202</c:v>
                </c:pt>
                <c:pt idx="22887">
                  <c:v>132.472000000132</c:v>
                </c:pt>
                <c:pt idx="22888">
                  <c:v>132.48000000013198</c:v>
                </c:pt>
                <c:pt idx="22889">
                  <c:v>132.48800000013199</c:v>
                </c:pt>
                <c:pt idx="22890">
                  <c:v>132.496000000132</c:v>
                </c:pt>
                <c:pt idx="22891">
                  <c:v>132.50400000013298</c:v>
                </c:pt>
                <c:pt idx="22892">
                  <c:v>132.51200000013299</c:v>
                </c:pt>
                <c:pt idx="22893">
                  <c:v>132.520000000133</c:v>
                </c:pt>
                <c:pt idx="22894">
                  <c:v>132.52800000013301</c:v>
                </c:pt>
                <c:pt idx="22895">
                  <c:v>132.53600000013299</c:v>
                </c:pt>
                <c:pt idx="22896">
                  <c:v>132.544000000133</c:v>
                </c:pt>
                <c:pt idx="22897">
                  <c:v>132.55200000013301</c:v>
                </c:pt>
                <c:pt idx="22898">
                  <c:v>132.56000000013299</c:v>
                </c:pt>
                <c:pt idx="22899">
                  <c:v>132.568000000133</c:v>
                </c:pt>
                <c:pt idx="22900">
                  <c:v>132.57600000013301</c:v>
                </c:pt>
                <c:pt idx="22901">
                  <c:v>132.58400000013302</c:v>
                </c:pt>
                <c:pt idx="22902">
                  <c:v>132.592000000133</c:v>
                </c:pt>
                <c:pt idx="22903">
                  <c:v>132.60000000013301</c:v>
                </c:pt>
                <c:pt idx="22904">
                  <c:v>132.60800000013302</c:v>
                </c:pt>
                <c:pt idx="22905">
                  <c:v>132.616000000133</c:v>
                </c:pt>
                <c:pt idx="22906">
                  <c:v>132.62400000013301</c:v>
                </c:pt>
                <c:pt idx="22907">
                  <c:v>132.63200000013302</c:v>
                </c:pt>
                <c:pt idx="22908">
                  <c:v>132.640000000133</c:v>
                </c:pt>
                <c:pt idx="22909">
                  <c:v>132.64800000013298</c:v>
                </c:pt>
                <c:pt idx="22910">
                  <c:v>132.65600000013299</c:v>
                </c:pt>
                <c:pt idx="22911">
                  <c:v>132.664000000133</c:v>
                </c:pt>
                <c:pt idx="22912">
                  <c:v>132.67200000013298</c:v>
                </c:pt>
                <c:pt idx="22913">
                  <c:v>132.68000000013299</c:v>
                </c:pt>
                <c:pt idx="22914">
                  <c:v>132.688000000133</c:v>
                </c:pt>
                <c:pt idx="22915">
                  <c:v>132.69600000013301</c:v>
                </c:pt>
                <c:pt idx="22916">
                  <c:v>132.70400000013299</c:v>
                </c:pt>
                <c:pt idx="22917">
                  <c:v>132.712000000133</c:v>
                </c:pt>
                <c:pt idx="22918">
                  <c:v>132.72000000013301</c:v>
                </c:pt>
                <c:pt idx="22919">
                  <c:v>132.72800000013299</c:v>
                </c:pt>
                <c:pt idx="22920">
                  <c:v>132.736000000133</c:v>
                </c:pt>
                <c:pt idx="22921">
                  <c:v>132.74400000013301</c:v>
                </c:pt>
                <c:pt idx="22922">
                  <c:v>132.75200000013302</c:v>
                </c:pt>
                <c:pt idx="22923">
                  <c:v>132.760000000133</c:v>
                </c:pt>
                <c:pt idx="22924">
                  <c:v>132.76800000013301</c:v>
                </c:pt>
                <c:pt idx="22925">
                  <c:v>132.77600000013302</c:v>
                </c:pt>
                <c:pt idx="22926">
                  <c:v>132.78400000013298</c:v>
                </c:pt>
                <c:pt idx="22927">
                  <c:v>132.79200000013299</c:v>
                </c:pt>
                <c:pt idx="22928">
                  <c:v>132.800000000133</c:v>
                </c:pt>
                <c:pt idx="22929">
                  <c:v>132.80800000013298</c:v>
                </c:pt>
                <c:pt idx="22930">
                  <c:v>132.81600000013299</c:v>
                </c:pt>
                <c:pt idx="22931">
                  <c:v>132.824000000133</c:v>
                </c:pt>
                <c:pt idx="22932">
                  <c:v>132.83200000013301</c:v>
                </c:pt>
                <c:pt idx="22933">
                  <c:v>132.84000000013299</c:v>
                </c:pt>
                <c:pt idx="22934">
                  <c:v>132.848000000133</c:v>
                </c:pt>
                <c:pt idx="22935">
                  <c:v>132.85600000013301</c:v>
                </c:pt>
                <c:pt idx="22936">
                  <c:v>132.86400000013299</c:v>
                </c:pt>
                <c:pt idx="22937">
                  <c:v>132.872000000133</c:v>
                </c:pt>
                <c:pt idx="22938">
                  <c:v>132.88000000013301</c:v>
                </c:pt>
                <c:pt idx="22939">
                  <c:v>132.88800000013302</c:v>
                </c:pt>
                <c:pt idx="22940">
                  <c:v>132.896000000133</c:v>
                </c:pt>
                <c:pt idx="22941">
                  <c:v>132.90400000013301</c:v>
                </c:pt>
                <c:pt idx="22942">
                  <c:v>132.91200000013302</c:v>
                </c:pt>
                <c:pt idx="22943">
                  <c:v>132.920000000133</c:v>
                </c:pt>
                <c:pt idx="22944">
                  <c:v>132.92800000013298</c:v>
                </c:pt>
                <c:pt idx="22945">
                  <c:v>132.93600000013299</c:v>
                </c:pt>
                <c:pt idx="22946">
                  <c:v>132.944000000133</c:v>
                </c:pt>
                <c:pt idx="22947">
                  <c:v>132.95200000013298</c:v>
                </c:pt>
                <c:pt idx="22948">
                  <c:v>132.96000000013299</c:v>
                </c:pt>
                <c:pt idx="22949">
                  <c:v>132.968000000133</c:v>
                </c:pt>
                <c:pt idx="22950">
                  <c:v>132.97600000013298</c:v>
                </c:pt>
                <c:pt idx="22951">
                  <c:v>132.98400000013299</c:v>
                </c:pt>
                <c:pt idx="22952">
                  <c:v>132.992000000133</c:v>
                </c:pt>
                <c:pt idx="22953">
                  <c:v>133.00000000013301</c:v>
                </c:pt>
                <c:pt idx="22954">
                  <c:v>133.00800000013299</c:v>
                </c:pt>
                <c:pt idx="22955">
                  <c:v>133.016000000133</c:v>
                </c:pt>
                <c:pt idx="22956">
                  <c:v>133.02400000013301</c:v>
                </c:pt>
                <c:pt idx="22957">
                  <c:v>133.032000000133</c:v>
                </c:pt>
                <c:pt idx="22958">
                  <c:v>133.04000000013301</c:v>
                </c:pt>
                <c:pt idx="22959">
                  <c:v>133.04800000013302</c:v>
                </c:pt>
                <c:pt idx="22960">
                  <c:v>133.05600000013303</c:v>
                </c:pt>
                <c:pt idx="22961">
                  <c:v>133.06400000013301</c:v>
                </c:pt>
                <c:pt idx="22962">
                  <c:v>133.07200000013299</c:v>
                </c:pt>
                <c:pt idx="22963">
                  <c:v>133.080000000133</c:v>
                </c:pt>
                <c:pt idx="22964">
                  <c:v>133.08800000013298</c:v>
                </c:pt>
                <c:pt idx="22965">
                  <c:v>133.09600000013299</c:v>
                </c:pt>
                <c:pt idx="22966">
                  <c:v>133.104000000133</c:v>
                </c:pt>
                <c:pt idx="22967">
                  <c:v>133.11200000013301</c:v>
                </c:pt>
                <c:pt idx="22968">
                  <c:v>133.12000000013299</c:v>
                </c:pt>
                <c:pt idx="22969">
                  <c:v>133.128000000133</c:v>
                </c:pt>
                <c:pt idx="22970">
                  <c:v>133.13600000013301</c:v>
                </c:pt>
                <c:pt idx="22971">
                  <c:v>133.14400000013299</c:v>
                </c:pt>
                <c:pt idx="22972">
                  <c:v>133.152000000133</c:v>
                </c:pt>
                <c:pt idx="22973">
                  <c:v>133.16000000013301</c:v>
                </c:pt>
                <c:pt idx="22974">
                  <c:v>133.16800000013302</c:v>
                </c:pt>
                <c:pt idx="22975">
                  <c:v>133.176000000133</c:v>
                </c:pt>
                <c:pt idx="22976">
                  <c:v>133.18400000013301</c:v>
                </c:pt>
                <c:pt idx="22977">
                  <c:v>133.19200000013302</c:v>
                </c:pt>
                <c:pt idx="22978">
                  <c:v>133.200000000133</c:v>
                </c:pt>
                <c:pt idx="22979">
                  <c:v>133.20800000013298</c:v>
                </c:pt>
                <c:pt idx="22980">
                  <c:v>133.21600000013299</c:v>
                </c:pt>
                <c:pt idx="22981">
                  <c:v>133.224000000133</c:v>
                </c:pt>
                <c:pt idx="22982">
                  <c:v>133.23200000013298</c:v>
                </c:pt>
                <c:pt idx="22983">
                  <c:v>133.24000000013299</c:v>
                </c:pt>
                <c:pt idx="22984">
                  <c:v>133.248000000133</c:v>
                </c:pt>
                <c:pt idx="22985">
                  <c:v>133.25600000013299</c:v>
                </c:pt>
                <c:pt idx="22986">
                  <c:v>133.264000000133</c:v>
                </c:pt>
                <c:pt idx="22987">
                  <c:v>133.272000000133</c:v>
                </c:pt>
                <c:pt idx="22988">
                  <c:v>133.28000000013299</c:v>
                </c:pt>
                <c:pt idx="22989">
                  <c:v>133.288000000133</c:v>
                </c:pt>
                <c:pt idx="22990">
                  <c:v>133.29600000013301</c:v>
                </c:pt>
                <c:pt idx="22991">
                  <c:v>133.30400000013302</c:v>
                </c:pt>
                <c:pt idx="22992">
                  <c:v>133.312000000133</c:v>
                </c:pt>
                <c:pt idx="22993">
                  <c:v>133.32000000013301</c:v>
                </c:pt>
                <c:pt idx="22994">
                  <c:v>133.32800000013302</c:v>
                </c:pt>
                <c:pt idx="22995">
                  <c:v>133.336000000133</c:v>
                </c:pt>
                <c:pt idx="22996">
                  <c:v>133.34400000013301</c:v>
                </c:pt>
                <c:pt idx="22997">
                  <c:v>133.35200000013299</c:v>
                </c:pt>
                <c:pt idx="22998">
                  <c:v>133.360000000133</c:v>
                </c:pt>
                <c:pt idx="22999">
                  <c:v>133.36800000013298</c:v>
                </c:pt>
                <c:pt idx="23000">
                  <c:v>133.37600000013299</c:v>
                </c:pt>
                <c:pt idx="23001">
                  <c:v>133.384000000133</c:v>
                </c:pt>
                <c:pt idx="23002">
                  <c:v>133.39200000013298</c:v>
                </c:pt>
                <c:pt idx="23003">
                  <c:v>133.40000000013299</c:v>
                </c:pt>
                <c:pt idx="23004">
                  <c:v>133.408000000133</c:v>
                </c:pt>
                <c:pt idx="23005">
                  <c:v>133.41600000013301</c:v>
                </c:pt>
                <c:pt idx="23006">
                  <c:v>133.42400000013299</c:v>
                </c:pt>
                <c:pt idx="23007">
                  <c:v>133.432000000133</c:v>
                </c:pt>
                <c:pt idx="23008">
                  <c:v>133.44000000013301</c:v>
                </c:pt>
                <c:pt idx="23009">
                  <c:v>133.44800000013299</c:v>
                </c:pt>
                <c:pt idx="23010">
                  <c:v>133.456000000133</c:v>
                </c:pt>
                <c:pt idx="23011">
                  <c:v>133.46400000013301</c:v>
                </c:pt>
                <c:pt idx="23012">
                  <c:v>133.47200000013302</c:v>
                </c:pt>
                <c:pt idx="23013">
                  <c:v>133.480000000133</c:v>
                </c:pt>
                <c:pt idx="23014">
                  <c:v>133.48800000013301</c:v>
                </c:pt>
                <c:pt idx="23015">
                  <c:v>133.49600000013299</c:v>
                </c:pt>
                <c:pt idx="23016">
                  <c:v>133.504000000134</c:v>
                </c:pt>
                <c:pt idx="23017">
                  <c:v>133.51200000013401</c:v>
                </c:pt>
                <c:pt idx="23018">
                  <c:v>133.52000000013399</c:v>
                </c:pt>
                <c:pt idx="23019">
                  <c:v>133.528000000134</c:v>
                </c:pt>
                <c:pt idx="23020">
                  <c:v>133.53600000013398</c:v>
                </c:pt>
                <c:pt idx="23021">
                  <c:v>133.54400000013399</c:v>
                </c:pt>
                <c:pt idx="23022">
                  <c:v>133.552000000134</c:v>
                </c:pt>
                <c:pt idx="23023">
                  <c:v>133.56000000013398</c:v>
                </c:pt>
                <c:pt idx="23024">
                  <c:v>133.56800000013399</c:v>
                </c:pt>
                <c:pt idx="23025">
                  <c:v>133.576000000134</c:v>
                </c:pt>
                <c:pt idx="23026">
                  <c:v>133.58400000013401</c:v>
                </c:pt>
                <c:pt idx="23027">
                  <c:v>133.59200000013399</c:v>
                </c:pt>
                <c:pt idx="23028">
                  <c:v>133.600000000134</c:v>
                </c:pt>
                <c:pt idx="23029">
                  <c:v>133.60800000013401</c:v>
                </c:pt>
                <c:pt idx="23030">
                  <c:v>133.61600000013399</c:v>
                </c:pt>
                <c:pt idx="23031">
                  <c:v>133.624000000134</c:v>
                </c:pt>
                <c:pt idx="23032">
                  <c:v>133.63200000013401</c:v>
                </c:pt>
                <c:pt idx="23033">
                  <c:v>133.64000000013402</c:v>
                </c:pt>
                <c:pt idx="23034">
                  <c:v>133.648000000134</c:v>
                </c:pt>
                <c:pt idx="23035">
                  <c:v>133.65600000013401</c:v>
                </c:pt>
                <c:pt idx="23036">
                  <c:v>133.664000000134</c:v>
                </c:pt>
                <c:pt idx="23037">
                  <c:v>133.67200000013398</c:v>
                </c:pt>
                <c:pt idx="23038">
                  <c:v>133.68000000013399</c:v>
                </c:pt>
                <c:pt idx="23039">
                  <c:v>133.688000000134</c:v>
                </c:pt>
                <c:pt idx="23040">
                  <c:v>133.69600000013401</c:v>
                </c:pt>
                <c:pt idx="23041">
                  <c:v>133.70400000013399</c:v>
                </c:pt>
                <c:pt idx="23042">
                  <c:v>133.712000000134</c:v>
                </c:pt>
                <c:pt idx="23043">
                  <c:v>133.72000000013401</c:v>
                </c:pt>
                <c:pt idx="23044">
                  <c:v>133.72800000013399</c:v>
                </c:pt>
                <c:pt idx="23045">
                  <c:v>133.736000000134</c:v>
                </c:pt>
                <c:pt idx="23046">
                  <c:v>133.74400000013401</c:v>
                </c:pt>
                <c:pt idx="23047">
                  <c:v>133.75200000013402</c:v>
                </c:pt>
                <c:pt idx="23048">
                  <c:v>133.760000000134</c:v>
                </c:pt>
                <c:pt idx="23049">
                  <c:v>133.76800000013401</c:v>
                </c:pt>
                <c:pt idx="23050">
                  <c:v>133.77600000013402</c:v>
                </c:pt>
                <c:pt idx="23051">
                  <c:v>133.784000000134</c:v>
                </c:pt>
                <c:pt idx="23052">
                  <c:v>133.79200000013401</c:v>
                </c:pt>
                <c:pt idx="23053">
                  <c:v>133.80000000013402</c:v>
                </c:pt>
                <c:pt idx="23054">
                  <c:v>133.80800000013397</c:v>
                </c:pt>
                <c:pt idx="23055">
                  <c:v>133.81600000013398</c:v>
                </c:pt>
                <c:pt idx="23056">
                  <c:v>133.82400000013399</c:v>
                </c:pt>
                <c:pt idx="23057">
                  <c:v>133.832000000134</c:v>
                </c:pt>
                <c:pt idx="23058">
                  <c:v>133.84000000013398</c:v>
                </c:pt>
                <c:pt idx="23059">
                  <c:v>133.84800000013399</c:v>
                </c:pt>
                <c:pt idx="23060">
                  <c:v>133.856000000134</c:v>
                </c:pt>
                <c:pt idx="23061">
                  <c:v>133.86400000013398</c:v>
                </c:pt>
                <c:pt idx="23062">
                  <c:v>133.87200000013399</c:v>
                </c:pt>
                <c:pt idx="23063">
                  <c:v>133.880000000134</c:v>
                </c:pt>
                <c:pt idx="23064">
                  <c:v>133.88800000013401</c:v>
                </c:pt>
                <c:pt idx="23065">
                  <c:v>133.89600000013399</c:v>
                </c:pt>
                <c:pt idx="23066">
                  <c:v>133.904000000134</c:v>
                </c:pt>
                <c:pt idx="23067">
                  <c:v>133.91200000013401</c:v>
                </c:pt>
                <c:pt idx="23068">
                  <c:v>133.920000000134</c:v>
                </c:pt>
                <c:pt idx="23069">
                  <c:v>133.92800000013401</c:v>
                </c:pt>
                <c:pt idx="23070">
                  <c:v>133.93600000013402</c:v>
                </c:pt>
                <c:pt idx="23071">
                  <c:v>133.94400000013403</c:v>
                </c:pt>
                <c:pt idx="23072">
                  <c:v>133.95200000013398</c:v>
                </c:pt>
                <c:pt idx="23073">
                  <c:v>133.96000000013399</c:v>
                </c:pt>
                <c:pt idx="23074">
                  <c:v>133.968000000134</c:v>
                </c:pt>
                <c:pt idx="23075">
                  <c:v>133.97600000013398</c:v>
                </c:pt>
                <c:pt idx="23076">
                  <c:v>133.98400000013399</c:v>
                </c:pt>
                <c:pt idx="23077">
                  <c:v>133.992000000134</c:v>
                </c:pt>
                <c:pt idx="23078">
                  <c:v>134.00000000013401</c:v>
                </c:pt>
                <c:pt idx="23079">
                  <c:v>134.00800000013399</c:v>
                </c:pt>
                <c:pt idx="23080">
                  <c:v>134.016000000134</c:v>
                </c:pt>
                <c:pt idx="23081">
                  <c:v>134.02400000013401</c:v>
                </c:pt>
                <c:pt idx="23082">
                  <c:v>134.03200000013399</c:v>
                </c:pt>
                <c:pt idx="23083">
                  <c:v>134.040000000134</c:v>
                </c:pt>
                <c:pt idx="23084">
                  <c:v>134.04800000013401</c:v>
                </c:pt>
                <c:pt idx="23085">
                  <c:v>134.05600000013402</c:v>
                </c:pt>
                <c:pt idx="23086">
                  <c:v>134.064000000134</c:v>
                </c:pt>
                <c:pt idx="23087">
                  <c:v>134.07200000013401</c:v>
                </c:pt>
                <c:pt idx="23088">
                  <c:v>134.08000000013402</c:v>
                </c:pt>
                <c:pt idx="23089">
                  <c:v>134.088000000134</c:v>
                </c:pt>
                <c:pt idx="23090">
                  <c:v>134.09600000013398</c:v>
                </c:pt>
                <c:pt idx="23091">
                  <c:v>134.10400000013399</c:v>
                </c:pt>
                <c:pt idx="23092">
                  <c:v>134.112000000134</c:v>
                </c:pt>
                <c:pt idx="23093">
                  <c:v>134.12000000013398</c:v>
                </c:pt>
                <c:pt idx="23094">
                  <c:v>134.12800000013399</c:v>
                </c:pt>
                <c:pt idx="23095">
                  <c:v>134.136000000134</c:v>
                </c:pt>
                <c:pt idx="23096">
                  <c:v>134.14400000013399</c:v>
                </c:pt>
                <c:pt idx="23097">
                  <c:v>134.152000000134</c:v>
                </c:pt>
                <c:pt idx="23098">
                  <c:v>134.160000000134</c:v>
                </c:pt>
                <c:pt idx="23099">
                  <c:v>134.16800000013401</c:v>
                </c:pt>
                <c:pt idx="23100">
                  <c:v>134.176000000134</c:v>
                </c:pt>
                <c:pt idx="23101">
                  <c:v>134.18400000013401</c:v>
                </c:pt>
                <c:pt idx="23102">
                  <c:v>134.19200000013402</c:v>
                </c:pt>
                <c:pt idx="23103">
                  <c:v>134.200000000134</c:v>
                </c:pt>
                <c:pt idx="23104">
                  <c:v>134.20800000013401</c:v>
                </c:pt>
                <c:pt idx="23105">
                  <c:v>134.21600000013402</c:v>
                </c:pt>
                <c:pt idx="23106">
                  <c:v>134.224000000134</c:v>
                </c:pt>
                <c:pt idx="23107">
                  <c:v>134.23200000013401</c:v>
                </c:pt>
                <c:pt idx="23108">
                  <c:v>134.24000000013399</c:v>
                </c:pt>
                <c:pt idx="23109">
                  <c:v>134.248000000134</c:v>
                </c:pt>
                <c:pt idx="23110">
                  <c:v>134.25600000013398</c:v>
                </c:pt>
                <c:pt idx="23111">
                  <c:v>134.26400000013399</c:v>
                </c:pt>
                <c:pt idx="23112">
                  <c:v>134.272000000134</c:v>
                </c:pt>
                <c:pt idx="23113">
                  <c:v>134.28000000013398</c:v>
                </c:pt>
                <c:pt idx="23114">
                  <c:v>134.28800000013399</c:v>
                </c:pt>
                <c:pt idx="23115">
                  <c:v>134.296000000134</c:v>
                </c:pt>
                <c:pt idx="23116">
                  <c:v>134.30400000013401</c:v>
                </c:pt>
                <c:pt idx="23117">
                  <c:v>134.31200000013399</c:v>
                </c:pt>
                <c:pt idx="23118">
                  <c:v>134.320000000134</c:v>
                </c:pt>
                <c:pt idx="23119">
                  <c:v>134.32800000013401</c:v>
                </c:pt>
                <c:pt idx="23120">
                  <c:v>134.33600000013399</c:v>
                </c:pt>
                <c:pt idx="23121">
                  <c:v>134.344000000134</c:v>
                </c:pt>
                <c:pt idx="23122">
                  <c:v>134.35200000013401</c:v>
                </c:pt>
                <c:pt idx="23123">
                  <c:v>134.36000000013402</c:v>
                </c:pt>
                <c:pt idx="23124">
                  <c:v>134.368000000134</c:v>
                </c:pt>
                <c:pt idx="23125">
                  <c:v>134.37600000013401</c:v>
                </c:pt>
                <c:pt idx="23126">
                  <c:v>134.38400000013399</c:v>
                </c:pt>
                <c:pt idx="23127">
                  <c:v>134.39200000013398</c:v>
                </c:pt>
                <c:pt idx="23128">
                  <c:v>134.40000000013399</c:v>
                </c:pt>
                <c:pt idx="23129">
                  <c:v>134.408000000134</c:v>
                </c:pt>
                <c:pt idx="23130">
                  <c:v>134.41600000013401</c:v>
                </c:pt>
                <c:pt idx="23131">
                  <c:v>134.42400000013399</c:v>
                </c:pt>
                <c:pt idx="23132">
                  <c:v>134.432000000134</c:v>
                </c:pt>
                <c:pt idx="23133">
                  <c:v>134.44000000013401</c:v>
                </c:pt>
                <c:pt idx="23134">
                  <c:v>134.44800000013399</c:v>
                </c:pt>
                <c:pt idx="23135">
                  <c:v>134.456000000134</c:v>
                </c:pt>
                <c:pt idx="23136">
                  <c:v>134.46400000013401</c:v>
                </c:pt>
                <c:pt idx="23137">
                  <c:v>134.47200000013402</c:v>
                </c:pt>
                <c:pt idx="23138">
                  <c:v>134.480000000134</c:v>
                </c:pt>
                <c:pt idx="23139">
                  <c:v>134.48800000013401</c:v>
                </c:pt>
                <c:pt idx="23140">
                  <c:v>134.49600000013402</c:v>
                </c:pt>
                <c:pt idx="23141">
                  <c:v>134.50400000013499</c:v>
                </c:pt>
                <c:pt idx="23142">
                  <c:v>134.512000000135</c:v>
                </c:pt>
                <c:pt idx="23143">
                  <c:v>134.52000000013501</c:v>
                </c:pt>
                <c:pt idx="23144">
                  <c:v>134.52800000013502</c:v>
                </c:pt>
                <c:pt idx="23145">
                  <c:v>134.536000000135</c:v>
                </c:pt>
                <c:pt idx="23146">
                  <c:v>134.54400000013499</c:v>
                </c:pt>
                <c:pt idx="23147">
                  <c:v>134.552000000135</c:v>
                </c:pt>
                <c:pt idx="23148">
                  <c:v>134.56000000013498</c:v>
                </c:pt>
                <c:pt idx="23149">
                  <c:v>134.56800000013499</c:v>
                </c:pt>
                <c:pt idx="23150">
                  <c:v>134.576000000135</c:v>
                </c:pt>
                <c:pt idx="23151">
                  <c:v>134.58400000013501</c:v>
                </c:pt>
                <c:pt idx="23152">
                  <c:v>134.59200000013499</c:v>
                </c:pt>
                <c:pt idx="23153">
                  <c:v>134.600000000135</c:v>
                </c:pt>
                <c:pt idx="23154">
                  <c:v>134.60800000013501</c:v>
                </c:pt>
                <c:pt idx="23155">
                  <c:v>134.61600000013499</c:v>
                </c:pt>
                <c:pt idx="23156">
                  <c:v>134.624000000135</c:v>
                </c:pt>
                <c:pt idx="23157">
                  <c:v>134.63200000013501</c:v>
                </c:pt>
                <c:pt idx="23158">
                  <c:v>134.64000000013502</c:v>
                </c:pt>
                <c:pt idx="23159">
                  <c:v>134.648000000135</c:v>
                </c:pt>
                <c:pt idx="23160">
                  <c:v>134.65600000013501</c:v>
                </c:pt>
                <c:pt idx="23161">
                  <c:v>134.66400000013502</c:v>
                </c:pt>
                <c:pt idx="23162">
                  <c:v>134.672000000135</c:v>
                </c:pt>
                <c:pt idx="23163">
                  <c:v>134.68000000013501</c:v>
                </c:pt>
                <c:pt idx="23164">
                  <c:v>134.68800000013499</c:v>
                </c:pt>
                <c:pt idx="23165">
                  <c:v>134.696000000135</c:v>
                </c:pt>
                <c:pt idx="23166">
                  <c:v>134.70400000013498</c:v>
                </c:pt>
                <c:pt idx="23167">
                  <c:v>134.71200000013499</c:v>
                </c:pt>
                <c:pt idx="23168">
                  <c:v>134.720000000135</c:v>
                </c:pt>
                <c:pt idx="23169">
                  <c:v>134.72800000013498</c:v>
                </c:pt>
                <c:pt idx="23170">
                  <c:v>134.73600000013499</c:v>
                </c:pt>
                <c:pt idx="23171">
                  <c:v>134.744000000135</c:v>
                </c:pt>
                <c:pt idx="23172">
                  <c:v>134.75200000013501</c:v>
                </c:pt>
                <c:pt idx="23173">
                  <c:v>134.76000000013499</c:v>
                </c:pt>
                <c:pt idx="23174">
                  <c:v>134.768000000135</c:v>
                </c:pt>
                <c:pt idx="23175">
                  <c:v>134.77600000013501</c:v>
                </c:pt>
                <c:pt idx="23176">
                  <c:v>134.78400000013499</c:v>
                </c:pt>
                <c:pt idx="23177">
                  <c:v>134.792000000135</c:v>
                </c:pt>
                <c:pt idx="23178">
                  <c:v>134.80000000013501</c:v>
                </c:pt>
                <c:pt idx="23179">
                  <c:v>134.808000000135</c:v>
                </c:pt>
                <c:pt idx="23180">
                  <c:v>134.81600000013501</c:v>
                </c:pt>
                <c:pt idx="23181">
                  <c:v>134.82400000013502</c:v>
                </c:pt>
                <c:pt idx="23182">
                  <c:v>134.832000000135</c:v>
                </c:pt>
                <c:pt idx="23183">
                  <c:v>134.84000000013498</c:v>
                </c:pt>
                <c:pt idx="23184">
                  <c:v>134.84800000013499</c:v>
                </c:pt>
                <c:pt idx="23185">
                  <c:v>134.856000000135</c:v>
                </c:pt>
                <c:pt idx="23186">
                  <c:v>134.86400000013498</c:v>
                </c:pt>
                <c:pt idx="23187">
                  <c:v>134.87200000013499</c:v>
                </c:pt>
                <c:pt idx="23188">
                  <c:v>134.880000000135</c:v>
                </c:pt>
                <c:pt idx="23189">
                  <c:v>134.88800000013501</c:v>
                </c:pt>
                <c:pt idx="23190">
                  <c:v>134.89600000013499</c:v>
                </c:pt>
                <c:pt idx="23191">
                  <c:v>134.904000000135</c:v>
                </c:pt>
                <c:pt idx="23192">
                  <c:v>134.91200000013501</c:v>
                </c:pt>
                <c:pt idx="23193">
                  <c:v>134.92000000013499</c:v>
                </c:pt>
                <c:pt idx="23194">
                  <c:v>134.928000000135</c:v>
                </c:pt>
                <c:pt idx="23195">
                  <c:v>134.93600000013501</c:v>
                </c:pt>
                <c:pt idx="23196">
                  <c:v>134.94400000013502</c:v>
                </c:pt>
                <c:pt idx="23197">
                  <c:v>134.952000000135</c:v>
                </c:pt>
                <c:pt idx="23198">
                  <c:v>134.96000000013501</c:v>
                </c:pt>
                <c:pt idx="23199">
                  <c:v>134.96800000013502</c:v>
                </c:pt>
                <c:pt idx="23200">
                  <c:v>134.976000000135</c:v>
                </c:pt>
                <c:pt idx="23201">
                  <c:v>134.98400000013498</c:v>
                </c:pt>
                <c:pt idx="23202">
                  <c:v>134.99200000013499</c:v>
                </c:pt>
                <c:pt idx="23203">
                  <c:v>135.000000000135</c:v>
                </c:pt>
                <c:pt idx="23204">
                  <c:v>135.00800000013498</c:v>
                </c:pt>
                <c:pt idx="23205">
                  <c:v>135.01600000013499</c:v>
                </c:pt>
                <c:pt idx="23206">
                  <c:v>135.024000000135</c:v>
                </c:pt>
                <c:pt idx="23207">
                  <c:v>135.03200000013499</c:v>
                </c:pt>
                <c:pt idx="23208">
                  <c:v>135.040000000135</c:v>
                </c:pt>
                <c:pt idx="23209">
                  <c:v>135.048000000135</c:v>
                </c:pt>
                <c:pt idx="23210">
                  <c:v>135.05600000013501</c:v>
                </c:pt>
                <c:pt idx="23211">
                  <c:v>135.064000000135</c:v>
                </c:pt>
                <c:pt idx="23212">
                  <c:v>135.07200000013501</c:v>
                </c:pt>
                <c:pt idx="23213">
                  <c:v>135.08000000013502</c:v>
                </c:pt>
                <c:pt idx="23214">
                  <c:v>135.088000000135</c:v>
                </c:pt>
                <c:pt idx="23215">
                  <c:v>135.09600000013501</c:v>
                </c:pt>
                <c:pt idx="23216">
                  <c:v>135.10400000013502</c:v>
                </c:pt>
                <c:pt idx="23217">
                  <c:v>135.11200000013503</c:v>
                </c:pt>
                <c:pt idx="23218">
                  <c:v>135.12000000013498</c:v>
                </c:pt>
                <c:pt idx="23219">
                  <c:v>135.12800000013499</c:v>
                </c:pt>
                <c:pt idx="23220">
                  <c:v>135.136000000135</c:v>
                </c:pt>
                <c:pt idx="23221">
                  <c:v>135.14400000013498</c:v>
                </c:pt>
                <c:pt idx="23222">
                  <c:v>135.15200000013499</c:v>
                </c:pt>
                <c:pt idx="23223">
                  <c:v>135.160000000135</c:v>
                </c:pt>
                <c:pt idx="23224">
                  <c:v>135.16800000013501</c:v>
                </c:pt>
                <c:pt idx="23225">
                  <c:v>135.17600000013499</c:v>
                </c:pt>
                <c:pt idx="23226">
                  <c:v>135.184000000135</c:v>
                </c:pt>
                <c:pt idx="23227">
                  <c:v>135.19200000013501</c:v>
                </c:pt>
                <c:pt idx="23228">
                  <c:v>135.20000000013499</c:v>
                </c:pt>
                <c:pt idx="23229">
                  <c:v>135.208000000135</c:v>
                </c:pt>
                <c:pt idx="23230">
                  <c:v>135.21600000013501</c:v>
                </c:pt>
                <c:pt idx="23231">
                  <c:v>135.22400000013499</c:v>
                </c:pt>
                <c:pt idx="23232">
                  <c:v>135.232000000135</c:v>
                </c:pt>
                <c:pt idx="23233">
                  <c:v>135.24000000013501</c:v>
                </c:pt>
                <c:pt idx="23234">
                  <c:v>135.24800000013502</c:v>
                </c:pt>
                <c:pt idx="23235">
                  <c:v>135.256000000135</c:v>
                </c:pt>
                <c:pt idx="23236">
                  <c:v>135.26400000013498</c:v>
                </c:pt>
                <c:pt idx="23237">
                  <c:v>135.27200000013499</c:v>
                </c:pt>
                <c:pt idx="23238">
                  <c:v>135.28000000013498</c:v>
                </c:pt>
                <c:pt idx="23239">
                  <c:v>135.28800000013499</c:v>
                </c:pt>
                <c:pt idx="23240">
                  <c:v>135.296000000135</c:v>
                </c:pt>
                <c:pt idx="23241">
                  <c:v>135.30400000013501</c:v>
                </c:pt>
                <c:pt idx="23242">
                  <c:v>135.31200000013499</c:v>
                </c:pt>
                <c:pt idx="23243">
                  <c:v>135.320000000135</c:v>
                </c:pt>
                <c:pt idx="23244">
                  <c:v>135.32800000013501</c:v>
                </c:pt>
                <c:pt idx="23245">
                  <c:v>135.33600000013499</c:v>
                </c:pt>
                <c:pt idx="23246">
                  <c:v>135.344000000135</c:v>
                </c:pt>
                <c:pt idx="23247">
                  <c:v>135.35200000013501</c:v>
                </c:pt>
                <c:pt idx="23248">
                  <c:v>135.36000000013502</c:v>
                </c:pt>
                <c:pt idx="23249">
                  <c:v>135.368000000135</c:v>
                </c:pt>
                <c:pt idx="23250">
                  <c:v>135.37600000013501</c:v>
                </c:pt>
                <c:pt idx="23251">
                  <c:v>135.38400000013502</c:v>
                </c:pt>
                <c:pt idx="23252">
                  <c:v>135.392000000135</c:v>
                </c:pt>
                <c:pt idx="23253">
                  <c:v>135.40000000013501</c:v>
                </c:pt>
                <c:pt idx="23254">
                  <c:v>135.40800000013499</c:v>
                </c:pt>
                <c:pt idx="23255">
                  <c:v>135.416000000135</c:v>
                </c:pt>
                <c:pt idx="23256">
                  <c:v>135.42400000013498</c:v>
                </c:pt>
                <c:pt idx="23257">
                  <c:v>135.43200000013499</c:v>
                </c:pt>
                <c:pt idx="23258">
                  <c:v>135.440000000135</c:v>
                </c:pt>
                <c:pt idx="23259">
                  <c:v>135.44800000013498</c:v>
                </c:pt>
                <c:pt idx="23260">
                  <c:v>135.45600000013499</c:v>
                </c:pt>
                <c:pt idx="23261">
                  <c:v>135.464000000135</c:v>
                </c:pt>
                <c:pt idx="23262">
                  <c:v>135.47200000013501</c:v>
                </c:pt>
                <c:pt idx="23263">
                  <c:v>135.48000000013499</c:v>
                </c:pt>
                <c:pt idx="23264">
                  <c:v>135.488000000135</c:v>
                </c:pt>
                <c:pt idx="23265">
                  <c:v>135.49600000013601</c:v>
                </c:pt>
                <c:pt idx="23266">
                  <c:v>135.50400000013599</c:v>
                </c:pt>
                <c:pt idx="23267">
                  <c:v>135.512000000136</c:v>
                </c:pt>
                <c:pt idx="23268">
                  <c:v>135.52000000013601</c:v>
                </c:pt>
                <c:pt idx="23269">
                  <c:v>135.52800000013602</c:v>
                </c:pt>
                <c:pt idx="23270">
                  <c:v>135.536000000136</c:v>
                </c:pt>
                <c:pt idx="23271">
                  <c:v>135.54400000013601</c:v>
                </c:pt>
                <c:pt idx="23272">
                  <c:v>135.55200000013602</c:v>
                </c:pt>
                <c:pt idx="23273">
                  <c:v>135.560000000136</c:v>
                </c:pt>
                <c:pt idx="23274">
                  <c:v>135.56800000013601</c:v>
                </c:pt>
                <c:pt idx="23275">
                  <c:v>135.57600000013599</c:v>
                </c:pt>
                <c:pt idx="23276">
                  <c:v>135.584000000136</c:v>
                </c:pt>
                <c:pt idx="23277">
                  <c:v>135.59200000013598</c:v>
                </c:pt>
                <c:pt idx="23278">
                  <c:v>135.60000000013599</c:v>
                </c:pt>
                <c:pt idx="23279">
                  <c:v>135.608000000136</c:v>
                </c:pt>
                <c:pt idx="23280">
                  <c:v>135.61600000013598</c:v>
                </c:pt>
                <c:pt idx="23281">
                  <c:v>135.62400000013599</c:v>
                </c:pt>
                <c:pt idx="23282">
                  <c:v>135.632000000136</c:v>
                </c:pt>
                <c:pt idx="23283">
                  <c:v>135.64000000013601</c:v>
                </c:pt>
                <c:pt idx="23284">
                  <c:v>135.64800000013599</c:v>
                </c:pt>
                <c:pt idx="23285">
                  <c:v>135.656000000136</c:v>
                </c:pt>
                <c:pt idx="23286">
                  <c:v>135.66400000013601</c:v>
                </c:pt>
                <c:pt idx="23287">
                  <c:v>135.67200000013599</c:v>
                </c:pt>
                <c:pt idx="23288">
                  <c:v>135.680000000136</c:v>
                </c:pt>
                <c:pt idx="23289">
                  <c:v>135.68800000013601</c:v>
                </c:pt>
                <c:pt idx="23290">
                  <c:v>135.69600000013602</c:v>
                </c:pt>
                <c:pt idx="23291">
                  <c:v>135.70400000013601</c:v>
                </c:pt>
                <c:pt idx="23292">
                  <c:v>135.71200000013602</c:v>
                </c:pt>
                <c:pt idx="23293">
                  <c:v>135.720000000136</c:v>
                </c:pt>
                <c:pt idx="23294">
                  <c:v>135.72800000013598</c:v>
                </c:pt>
                <c:pt idx="23295">
                  <c:v>135.73600000013599</c:v>
                </c:pt>
                <c:pt idx="23296">
                  <c:v>135.744000000136</c:v>
                </c:pt>
                <c:pt idx="23297">
                  <c:v>135.75200000013601</c:v>
                </c:pt>
                <c:pt idx="23298">
                  <c:v>135.76000000013599</c:v>
                </c:pt>
                <c:pt idx="23299">
                  <c:v>135.768000000136</c:v>
                </c:pt>
                <c:pt idx="23300">
                  <c:v>135.77600000013601</c:v>
                </c:pt>
                <c:pt idx="23301">
                  <c:v>135.78400000013599</c:v>
                </c:pt>
                <c:pt idx="23302">
                  <c:v>135.792000000136</c:v>
                </c:pt>
                <c:pt idx="23303">
                  <c:v>135.80000000013601</c:v>
                </c:pt>
                <c:pt idx="23304">
                  <c:v>135.80800000013599</c:v>
                </c:pt>
                <c:pt idx="23305">
                  <c:v>135.816000000136</c:v>
                </c:pt>
                <c:pt idx="23306">
                  <c:v>135.82400000013601</c:v>
                </c:pt>
                <c:pt idx="23307">
                  <c:v>135.83200000013602</c:v>
                </c:pt>
                <c:pt idx="23308">
                  <c:v>135.840000000136</c:v>
                </c:pt>
                <c:pt idx="23309">
                  <c:v>135.84800000013601</c:v>
                </c:pt>
                <c:pt idx="23310">
                  <c:v>135.85600000013602</c:v>
                </c:pt>
                <c:pt idx="23311">
                  <c:v>135.86400000013597</c:v>
                </c:pt>
                <c:pt idx="23312">
                  <c:v>135.87200000013598</c:v>
                </c:pt>
                <c:pt idx="23313">
                  <c:v>135.88000000013599</c:v>
                </c:pt>
                <c:pt idx="23314">
                  <c:v>135.888000000136</c:v>
                </c:pt>
                <c:pt idx="23315">
                  <c:v>135.89600000013598</c:v>
                </c:pt>
                <c:pt idx="23316">
                  <c:v>135.90400000013599</c:v>
                </c:pt>
                <c:pt idx="23317">
                  <c:v>135.912000000136</c:v>
                </c:pt>
                <c:pt idx="23318">
                  <c:v>135.92000000013599</c:v>
                </c:pt>
                <c:pt idx="23319">
                  <c:v>135.928000000136</c:v>
                </c:pt>
                <c:pt idx="23320">
                  <c:v>135.936000000136</c:v>
                </c:pt>
                <c:pt idx="23321">
                  <c:v>135.94400000013601</c:v>
                </c:pt>
                <c:pt idx="23322">
                  <c:v>135.952000000136</c:v>
                </c:pt>
                <c:pt idx="23323">
                  <c:v>135.96000000013601</c:v>
                </c:pt>
                <c:pt idx="23324">
                  <c:v>135.96800000013602</c:v>
                </c:pt>
                <c:pt idx="23325">
                  <c:v>135.976000000136</c:v>
                </c:pt>
                <c:pt idx="23326">
                  <c:v>135.98400000013601</c:v>
                </c:pt>
                <c:pt idx="23327">
                  <c:v>135.99200000013602</c:v>
                </c:pt>
                <c:pt idx="23328">
                  <c:v>136.00000000013603</c:v>
                </c:pt>
                <c:pt idx="23329">
                  <c:v>136.00800000013598</c:v>
                </c:pt>
                <c:pt idx="23330">
                  <c:v>136.01600000013599</c:v>
                </c:pt>
                <c:pt idx="23331">
                  <c:v>136.024000000136</c:v>
                </c:pt>
                <c:pt idx="23332">
                  <c:v>136.03200000013598</c:v>
                </c:pt>
                <c:pt idx="23333">
                  <c:v>136.04000000013599</c:v>
                </c:pt>
                <c:pt idx="23334">
                  <c:v>136.048000000136</c:v>
                </c:pt>
                <c:pt idx="23335">
                  <c:v>136.05600000013601</c:v>
                </c:pt>
                <c:pt idx="23336">
                  <c:v>136.06400000013599</c:v>
                </c:pt>
                <c:pt idx="23337">
                  <c:v>136.072000000136</c:v>
                </c:pt>
                <c:pt idx="23338">
                  <c:v>136.08000000013601</c:v>
                </c:pt>
                <c:pt idx="23339">
                  <c:v>136.08800000013599</c:v>
                </c:pt>
                <c:pt idx="23340">
                  <c:v>136.096000000136</c:v>
                </c:pt>
                <c:pt idx="23341">
                  <c:v>136.10400000013601</c:v>
                </c:pt>
                <c:pt idx="23342">
                  <c:v>136.11200000013602</c:v>
                </c:pt>
                <c:pt idx="23343">
                  <c:v>136.120000000136</c:v>
                </c:pt>
                <c:pt idx="23344">
                  <c:v>136.12800000013601</c:v>
                </c:pt>
                <c:pt idx="23345">
                  <c:v>136.13600000013602</c:v>
                </c:pt>
                <c:pt idx="23346">
                  <c:v>136.144000000136</c:v>
                </c:pt>
                <c:pt idx="23347">
                  <c:v>136.15200000013598</c:v>
                </c:pt>
                <c:pt idx="23348">
                  <c:v>136.16000000013599</c:v>
                </c:pt>
                <c:pt idx="23349">
                  <c:v>136.168000000136</c:v>
                </c:pt>
                <c:pt idx="23350">
                  <c:v>136.17600000013599</c:v>
                </c:pt>
                <c:pt idx="23351">
                  <c:v>136.184000000136</c:v>
                </c:pt>
                <c:pt idx="23352">
                  <c:v>136.19200000013601</c:v>
                </c:pt>
                <c:pt idx="23353">
                  <c:v>136.20000000013599</c:v>
                </c:pt>
                <c:pt idx="23354">
                  <c:v>136.208000000136</c:v>
                </c:pt>
                <c:pt idx="23355">
                  <c:v>136.21600000013601</c:v>
                </c:pt>
                <c:pt idx="23356">
                  <c:v>136.22400000013599</c:v>
                </c:pt>
                <c:pt idx="23357">
                  <c:v>136.232000000136</c:v>
                </c:pt>
                <c:pt idx="23358">
                  <c:v>136.24000000013601</c:v>
                </c:pt>
                <c:pt idx="23359">
                  <c:v>136.24800000013602</c:v>
                </c:pt>
                <c:pt idx="23360">
                  <c:v>136.256000000136</c:v>
                </c:pt>
                <c:pt idx="23361">
                  <c:v>136.26400000013601</c:v>
                </c:pt>
                <c:pt idx="23362">
                  <c:v>136.27200000013602</c:v>
                </c:pt>
                <c:pt idx="23363">
                  <c:v>136.280000000136</c:v>
                </c:pt>
                <c:pt idx="23364">
                  <c:v>136.28800000013601</c:v>
                </c:pt>
                <c:pt idx="23365">
                  <c:v>136.29600000013599</c:v>
                </c:pt>
                <c:pt idx="23366">
                  <c:v>136.304000000136</c:v>
                </c:pt>
                <c:pt idx="23367">
                  <c:v>136.31200000013598</c:v>
                </c:pt>
                <c:pt idx="23368">
                  <c:v>136.32000000013599</c:v>
                </c:pt>
                <c:pt idx="23369">
                  <c:v>136.328000000136</c:v>
                </c:pt>
                <c:pt idx="23370">
                  <c:v>136.33600000013598</c:v>
                </c:pt>
                <c:pt idx="23371">
                  <c:v>136.34400000013599</c:v>
                </c:pt>
                <c:pt idx="23372">
                  <c:v>136.352000000136</c:v>
                </c:pt>
                <c:pt idx="23373">
                  <c:v>136.36000000013601</c:v>
                </c:pt>
                <c:pt idx="23374">
                  <c:v>136.36800000013599</c:v>
                </c:pt>
                <c:pt idx="23375">
                  <c:v>136.376000000136</c:v>
                </c:pt>
                <c:pt idx="23376">
                  <c:v>136.38400000013601</c:v>
                </c:pt>
                <c:pt idx="23377">
                  <c:v>136.39200000013599</c:v>
                </c:pt>
                <c:pt idx="23378">
                  <c:v>136.400000000136</c:v>
                </c:pt>
                <c:pt idx="23379">
                  <c:v>136.40800000013601</c:v>
                </c:pt>
                <c:pt idx="23380">
                  <c:v>136.41600000013602</c:v>
                </c:pt>
                <c:pt idx="23381">
                  <c:v>136.424000000136</c:v>
                </c:pt>
                <c:pt idx="23382">
                  <c:v>136.43200000013599</c:v>
                </c:pt>
                <c:pt idx="23383">
                  <c:v>136.440000000136</c:v>
                </c:pt>
                <c:pt idx="23384">
                  <c:v>136.44800000013598</c:v>
                </c:pt>
                <c:pt idx="23385">
                  <c:v>136.45600000013599</c:v>
                </c:pt>
                <c:pt idx="23386">
                  <c:v>136.464000000136</c:v>
                </c:pt>
                <c:pt idx="23387">
                  <c:v>136.47200000013601</c:v>
                </c:pt>
                <c:pt idx="23388">
                  <c:v>136.48000000013599</c:v>
                </c:pt>
                <c:pt idx="23389">
                  <c:v>136.488000000136</c:v>
                </c:pt>
                <c:pt idx="23390">
                  <c:v>136.496000000137</c:v>
                </c:pt>
                <c:pt idx="23391">
                  <c:v>136.50400000013698</c:v>
                </c:pt>
                <c:pt idx="23392">
                  <c:v>136.51200000013699</c:v>
                </c:pt>
                <c:pt idx="23393">
                  <c:v>136.520000000137</c:v>
                </c:pt>
                <c:pt idx="23394">
                  <c:v>136.52800000013701</c:v>
                </c:pt>
                <c:pt idx="23395">
                  <c:v>136.53600000013699</c:v>
                </c:pt>
                <c:pt idx="23396">
                  <c:v>136.544000000137</c:v>
                </c:pt>
                <c:pt idx="23397">
                  <c:v>136.55200000013701</c:v>
                </c:pt>
                <c:pt idx="23398">
                  <c:v>136.56000000013699</c:v>
                </c:pt>
                <c:pt idx="23399">
                  <c:v>136.568000000137</c:v>
                </c:pt>
                <c:pt idx="23400">
                  <c:v>136.57600000013701</c:v>
                </c:pt>
                <c:pt idx="23401">
                  <c:v>136.58400000013702</c:v>
                </c:pt>
                <c:pt idx="23402">
                  <c:v>136.59200000013701</c:v>
                </c:pt>
                <c:pt idx="23403">
                  <c:v>136.60000000013699</c:v>
                </c:pt>
                <c:pt idx="23404">
                  <c:v>136.608000000137</c:v>
                </c:pt>
                <c:pt idx="23405">
                  <c:v>136.61600000013698</c:v>
                </c:pt>
                <c:pt idx="23406">
                  <c:v>136.62400000013699</c:v>
                </c:pt>
                <c:pt idx="23407">
                  <c:v>136.632000000137</c:v>
                </c:pt>
                <c:pt idx="23408">
                  <c:v>136.64000000013701</c:v>
                </c:pt>
                <c:pt idx="23409">
                  <c:v>136.64800000013699</c:v>
                </c:pt>
                <c:pt idx="23410">
                  <c:v>136.656000000137</c:v>
                </c:pt>
                <c:pt idx="23411">
                  <c:v>136.66400000013701</c:v>
                </c:pt>
                <c:pt idx="23412">
                  <c:v>136.67200000013699</c:v>
                </c:pt>
                <c:pt idx="23413">
                  <c:v>136.680000000137</c:v>
                </c:pt>
                <c:pt idx="23414">
                  <c:v>136.68800000013701</c:v>
                </c:pt>
                <c:pt idx="23415">
                  <c:v>136.69600000013702</c:v>
                </c:pt>
                <c:pt idx="23416">
                  <c:v>136.704000000137</c:v>
                </c:pt>
                <c:pt idx="23417">
                  <c:v>136.71200000013701</c:v>
                </c:pt>
                <c:pt idx="23418">
                  <c:v>136.72000000013702</c:v>
                </c:pt>
                <c:pt idx="23419">
                  <c:v>136.728000000137</c:v>
                </c:pt>
                <c:pt idx="23420">
                  <c:v>136.73600000013701</c:v>
                </c:pt>
                <c:pt idx="23421">
                  <c:v>136.74400000013699</c:v>
                </c:pt>
                <c:pt idx="23422">
                  <c:v>136.75200000013697</c:v>
                </c:pt>
                <c:pt idx="23423">
                  <c:v>136.76000000013698</c:v>
                </c:pt>
                <c:pt idx="23424">
                  <c:v>136.76800000013699</c:v>
                </c:pt>
                <c:pt idx="23425">
                  <c:v>136.776000000137</c:v>
                </c:pt>
                <c:pt idx="23426">
                  <c:v>136.78400000013698</c:v>
                </c:pt>
                <c:pt idx="23427">
                  <c:v>136.79200000013699</c:v>
                </c:pt>
                <c:pt idx="23428">
                  <c:v>136.800000000137</c:v>
                </c:pt>
                <c:pt idx="23429">
                  <c:v>136.80800000013699</c:v>
                </c:pt>
                <c:pt idx="23430">
                  <c:v>136.816000000137</c:v>
                </c:pt>
                <c:pt idx="23431">
                  <c:v>136.824000000137</c:v>
                </c:pt>
                <c:pt idx="23432">
                  <c:v>136.83200000013701</c:v>
                </c:pt>
                <c:pt idx="23433">
                  <c:v>136.840000000137</c:v>
                </c:pt>
                <c:pt idx="23434">
                  <c:v>136.84800000013701</c:v>
                </c:pt>
                <c:pt idx="23435">
                  <c:v>136.85600000013702</c:v>
                </c:pt>
                <c:pt idx="23436">
                  <c:v>136.864000000137</c:v>
                </c:pt>
                <c:pt idx="23437">
                  <c:v>136.87200000013701</c:v>
                </c:pt>
                <c:pt idx="23438">
                  <c:v>136.88000000013702</c:v>
                </c:pt>
                <c:pt idx="23439">
                  <c:v>136.888000000137</c:v>
                </c:pt>
                <c:pt idx="23440">
                  <c:v>136.89600000013698</c:v>
                </c:pt>
                <c:pt idx="23441">
                  <c:v>136.90400000013699</c:v>
                </c:pt>
                <c:pt idx="23442">
                  <c:v>136.912000000137</c:v>
                </c:pt>
                <c:pt idx="23443">
                  <c:v>136.92000000013698</c:v>
                </c:pt>
                <c:pt idx="23444">
                  <c:v>136.92800000013699</c:v>
                </c:pt>
                <c:pt idx="23445">
                  <c:v>136.936000000137</c:v>
                </c:pt>
                <c:pt idx="23446">
                  <c:v>136.94400000013701</c:v>
                </c:pt>
                <c:pt idx="23447">
                  <c:v>136.95200000013699</c:v>
                </c:pt>
                <c:pt idx="23448">
                  <c:v>136.960000000137</c:v>
                </c:pt>
                <c:pt idx="23449">
                  <c:v>136.96800000013701</c:v>
                </c:pt>
                <c:pt idx="23450">
                  <c:v>136.97600000013699</c:v>
                </c:pt>
                <c:pt idx="23451">
                  <c:v>136.984000000137</c:v>
                </c:pt>
                <c:pt idx="23452">
                  <c:v>136.99200000013701</c:v>
                </c:pt>
                <c:pt idx="23453">
                  <c:v>137.00000000013702</c:v>
                </c:pt>
                <c:pt idx="23454">
                  <c:v>137.008000000137</c:v>
                </c:pt>
                <c:pt idx="23455">
                  <c:v>137.01600000013701</c:v>
                </c:pt>
                <c:pt idx="23456">
                  <c:v>137.02400000013702</c:v>
                </c:pt>
                <c:pt idx="23457">
                  <c:v>137.03200000013697</c:v>
                </c:pt>
                <c:pt idx="23458">
                  <c:v>137.04000000013698</c:v>
                </c:pt>
                <c:pt idx="23459">
                  <c:v>137.04800000013699</c:v>
                </c:pt>
                <c:pt idx="23460">
                  <c:v>137.056000000137</c:v>
                </c:pt>
                <c:pt idx="23461">
                  <c:v>137.06400000013699</c:v>
                </c:pt>
                <c:pt idx="23462">
                  <c:v>137.072000000137</c:v>
                </c:pt>
                <c:pt idx="23463">
                  <c:v>137.08000000013701</c:v>
                </c:pt>
                <c:pt idx="23464">
                  <c:v>137.08800000013699</c:v>
                </c:pt>
                <c:pt idx="23465">
                  <c:v>137.096000000137</c:v>
                </c:pt>
                <c:pt idx="23466">
                  <c:v>137.10400000013701</c:v>
                </c:pt>
                <c:pt idx="23467">
                  <c:v>137.11200000013702</c:v>
                </c:pt>
                <c:pt idx="23468">
                  <c:v>137.120000000137</c:v>
                </c:pt>
                <c:pt idx="23469">
                  <c:v>137.12800000013701</c:v>
                </c:pt>
                <c:pt idx="23470">
                  <c:v>137.13600000013702</c:v>
                </c:pt>
                <c:pt idx="23471">
                  <c:v>137.144000000137</c:v>
                </c:pt>
                <c:pt idx="23472">
                  <c:v>137.15200000013701</c:v>
                </c:pt>
                <c:pt idx="23473">
                  <c:v>137.16000000013702</c:v>
                </c:pt>
                <c:pt idx="23474">
                  <c:v>137.16800000013703</c:v>
                </c:pt>
                <c:pt idx="23475">
                  <c:v>137.17600000013698</c:v>
                </c:pt>
                <c:pt idx="23476">
                  <c:v>137.18400000013699</c:v>
                </c:pt>
                <c:pt idx="23477">
                  <c:v>137.192000000137</c:v>
                </c:pt>
                <c:pt idx="23478">
                  <c:v>137.20000000013698</c:v>
                </c:pt>
                <c:pt idx="23479">
                  <c:v>137.20800000013699</c:v>
                </c:pt>
                <c:pt idx="23480">
                  <c:v>137.216000000137</c:v>
                </c:pt>
                <c:pt idx="23481">
                  <c:v>137.22400000013698</c:v>
                </c:pt>
                <c:pt idx="23482">
                  <c:v>137.23200000013699</c:v>
                </c:pt>
                <c:pt idx="23483">
                  <c:v>137.240000000137</c:v>
                </c:pt>
                <c:pt idx="23484">
                  <c:v>137.24800000013701</c:v>
                </c:pt>
                <c:pt idx="23485">
                  <c:v>137.25600000013699</c:v>
                </c:pt>
                <c:pt idx="23486">
                  <c:v>137.264000000137</c:v>
                </c:pt>
                <c:pt idx="23487">
                  <c:v>137.27200000013701</c:v>
                </c:pt>
                <c:pt idx="23488">
                  <c:v>137.28000000013699</c:v>
                </c:pt>
                <c:pt idx="23489">
                  <c:v>137.288000000137</c:v>
                </c:pt>
                <c:pt idx="23490">
                  <c:v>137.29600000013701</c:v>
                </c:pt>
                <c:pt idx="23491">
                  <c:v>137.30400000013702</c:v>
                </c:pt>
                <c:pt idx="23492">
                  <c:v>137.312000000137</c:v>
                </c:pt>
                <c:pt idx="23493">
                  <c:v>137.32000000013699</c:v>
                </c:pt>
                <c:pt idx="23494">
                  <c:v>137.328000000137</c:v>
                </c:pt>
                <c:pt idx="23495">
                  <c:v>137.33600000013698</c:v>
                </c:pt>
                <c:pt idx="23496">
                  <c:v>137.34400000013699</c:v>
                </c:pt>
                <c:pt idx="23497">
                  <c:v>137.352000000137</c:v>
                </c:pt>
                <c:pt idx="23498">
                  <c:v>137.36000000013701</c:v>
                </c:pt>
                <c:pt idx="23499">
                  <c:v>137.36800000013699</c:v>
                </c:pt>
                <c:pt idx="23500">
                  <c:v>137.376000000137</c:v>
                </c:pt>
                <c:pt idx="23501">
                  <c:v>137.38400000013701</c:v>
                </c:pt>
                <c:pt idx="23502">
                  <c:v>137.39200000013699</c:v>
                </c:pt>
                <c:pt idx="23503">
                  <c:v>137.400000000137</c:v>
                </c:pt>
                <c:pt idx="23504">
                  <c:v>137.40800000013701</c:v>
                </c:pt>
                <c:pt idx="23505">
                  <c:v>137.41600000013702</c:v>
                </c:pt>
                <c:pt idx="23506">
                  <c:v>137.424000000137</c:v>
                </c:pt>
                <c:pt idx="23507">
                  <c:v>137.43200000013701</c:v>
                </c:pt>
                <c:pt idx="23508">
                  <c:v>137.44000000013702</c:v>
                </c:pt>
                <c:pt idx="23509">
                  <c:v>137.448000000137</c:v>
                </c:pt>
                <c:pt idx="23510">
                  <c:v>137.45600000013701</c:v>
                </c:pt>
                <c:pt idx="23511">
                  <c:v>137.46400000013699</c:v>
                </c:pt>
                <c:pt idx="23512">
                  <c:v>137.472000000137</c:v>
                </c:pt>
                <c:pt idx="23513">
                  <c:v>137.48000000013698</c:v>
                </c:pt>
                <c:pt idx="23514">
                  <c:v>137.48800000013699</c:v>
                </c:pt>
                <c:pt idx="23515">
                  <c:v>137.496000000138</c:v>
                </c:pt>
                <c:pt idx="23516">
                  <c:v>137.50400000013798</c:v>
                </c:pt>
                <c:pt idx="23517">
                  <c:v>137.51200000013799</c:v>
                </c:pt>
                <c:pt idx="23518">
                  <c:v>137.520000000138</c:v>
                </c:pt>
                <c:pt idx="23519">
                  <c:v>137.52800000013801</c:v>
                </c:pt>
                <c:pt idx="23520">
                  <c:v>137.53600000013799</c:v>
                </c:pt>
                <c:pt idx="23521">
                  <c:v>137.544000000138</c:v>
                </c:pt>
                <c:pt idx="23522">
                  <c:v>137.55200000013801</c:v>
                </c:pt>
                <c:pt idx="23523">
                  <c:v>137.56000000013799</c:v>
                </c:pt>
                <c:pt idx="23524">
                  <c:v>137.568000000138</c:v>
                </c:pt>
                <c:pt idx="23525">
                  <c:v>137.57600000013801</c:v>
                </c:pt>
                <c:pt idx="23526">
                  <c:v>137.58400000013802</c:v>
                </c:pt>
                <c:pt idx="23527">
                  <c:v>137.592000000138</c:v>
                </c:pt>
                <c:pt idx="23528">
                  <c:v>137.60000000013801</c:v>
                </c:pt>
                <c:pt idx="23529">
                  <c:v>137.60800000013802</c:v>
                </c:pt>
                <c:pt idx="23530">
                  <c:v>137.616000000138</c:v>
                </c:pt>
                <c:pt idx="23531">
                  <c:v>137.62400000013801</c:v>
                </c:pt>
                <c:pt idx="23532">
                  <c:v>137.63200000013799</c:v>
                </c:pt>
                <c:pt idx="23533">
                  <c:v>137.640000000138</c:v>
                </c:pt>
                <c:pt idx="23534">
                  <c:v>137.64800000013798</c:v>
                </c:pt>
                <c:pt idx="23535">
                  <c:v>137.65600000013799</c:v>
                </c:pt>
                <c:pt idx="23536">
                  <c:v>137.664000000138</c:v>
                </c:pt>
                <c:pt idx="23537">
                  <c:v>137.67200000013798</c:v>
                </c:pt>
                <c:pt idx="23538">
                  <c:v>137.68000000013799</c:v>
                </c:pt>
                <c:pt idx="23539">
                  <c:v>137.688000000138</c:v>
                </c:pt>
                <c:pt idx="23540">
                  <c:v>137.69600000013801</c:v>
                </c:pt>
                <c:pt idx="23541">
                  <c:v>137.704000000138</c:v>
                </c:pt>
                <c:pt idx="23542">
                  <c:v>137.712000000138</c:v>
                </c:pt>
                <c:pt idx="23543">
                  <c:v>137.72000000013801</c:v>
                </c:pt>
                <c:pt idx="23544">
                  <c:v>137.728000000138</c:v>
                </c:pt>
                <c:pt idx="23545">
                  <c:v>137.73600000013801</c:v>
                </c:pt>
                <c:pt idx="23546">
                  <c:v>137.74400000013802</c:v>
                </c:pt>
                <c:pt idx="23547">
                  <c:v>137.752000000138</c:v>
                </c:pt>
                <c:pt idx="23548">
                  <c:v>137.76000000013801</c:v>
                </c:pt>
                <c:pt idx="23549">
                  <c:v>137.76800000013799</c:v>
                </c:pt>
                <c:pt idx="23550">
                  <c:v>137.776000000138</c:v>
                </c:pt>
                <c:pt idx="23551">
                  <c:v>137.78400000013798</c:v>
                </c:pt>
                <c:pt idx="23552">
                  <c:v>137.79200000013799</c:v>
                </c:pt>
                <c:pt idx="23553">
                  <c:v>137.800000000138</c:v>
                </c:pt>
                <c:pt idx="23554">
                  <c:v>137.80800000013798</c:v>
                </c:pt>
                <c:pt idx="23555">
                  <c:v>137.81600000013799</c:v>
                </c:pt>
                <c:pt idx="23556">
                  <c:v>137.824000000138</c:v>
                </c:pt>
                <c:pt idx="23557">
                  <c:v>137.83200000013801</c:v>
                </c:pt>
                <c:pt idx="23558">
                  <c:v>137.84000000013799</c:v>
                </c:pt>
                <c:pt idx="23559">
                  <c:v>137.848000000138</c:v>
                </c:pt>
                <c:pt idx="23560">
                  <c:v>137.85600000013801</c:v>
                </c:pt>
                <c:pt idx="23561">
                  <c:v>137.86400000013799</c:v>
                </c:pt>
                <c:pt idx="23562">
                  <c:v>137.872000000138</c:v>
                </c:pt>
                <c:pt idx="23563">
                  <c:v>137.88000000013801</c:v>
                </c:pt>
                <c:pt idx="23564">
                  <c:v>137.88800000013802</c:v>
                </c:pt>
                <c:pt idx="23565">
                  <c:v>137.896000000138</c:v>
                </c:pt>
                <c:pt idx="23566">
                  <c:v>137.90400000013801</c:v>
                </c:pt>
                <c:pt idx="23567">
                  <c:v>137.91200000013799</c:v>
                </c:pt>
                <c:pt idx="23568">
                  <c:v>137.92000000013797</c:v>
                </c:pt>
                <c:pt idx="23569">
                  <c:v>137.92800000013798</c:v>
                </c:pt>
                <c:pt idx="23570">
                  <c:v>137.93600000013799</c:v>
                </c:pt>
                <c:pt idx="23571">
                  <c:v>137.944000000138</c:v>
                </c:pt>
                <c:pt idx="23572">
                  <c:v>137.95200000013799</c:v>
                </c:pt>
                <c:pt idx="23573">
                  <c:v>137.960000000138</c:v>
                </c:pt>
                <c:pt idx="23574">
                  <c:v>137.96800000013801</c:v>
                </c:pt>
                <c:pt idx="23575">
                  <c:v>137.97600000013799</c:v>
                </c:pt>
                <c:pt idx="23576">
                  <c:v>137.984000000138</c:v>
                </c:pt>
                <c:pt idx="23577">
                  <c:v>137.99200000013801</c:v>
                </c:pt>
                <c:pt idx="23578">
                  <c:v>138.00000000013802</c:v>
                </c:pt>
                <c:pt idx="23579">
                  <c:v>138.008000000138</c:v>
                </c:pt>
                <c:pt idx="23580">
                  <c:v>138.01600000013801</c:v>
                </c:pt>
                <c:pt idx="23581">
                  <c:v>138.02400000013802</c:v>
                </c:pt>
                <c:pt idx="23582">
                  <c:v>138.032000000138</c:v>
                </c:pt>
                <c:pt idx="23583">
                  <c:v>138.04000000013801</c:v>
                </c:pt>
                <c:pt idx="23584">
                  <c:v>138.04800000013802</c:v>
                </c:pt>
                <c:pt idx="23585">
                  <c:v>138.056000000138</c:v>
                </c:pt>
                <c:pt idx="23586">
                  <c:v>138.06400000013798</c:v>
                </c:pt>
                <c:pt idx="23587">
                  <c:v>138.07200000013799</c:v>
                </c:pt>
                <c:pt idx="23588">
                  <c:v>138.080000000138</c:v>
                </c:pt>
                <c:pt idx="23589">
                  <c:v>138.08800000013798</c:v>
                </c:pt>
                <c:pt idx="23590">
                  <c:v>138.09600000013799</c:v>
                </c:pt>
                <c:pt idx="23591">
                  <c:v>138.104000000138</c:v>
                </c:pt>
                <c:pt idx="23592">
                  <c:v>138.11200000013801</c:v>
                </c:pt>
                <c:pt idx="23593">
                  <c:v>138.12000000013799</c:v>
                </c:pt>
                <c:pt idx="23594">
                  <c:v>138.128000000138</c:v>
                </c:pt>
                <c:pt idx="23595">
                  <c:v>138.13600000013801</c:v>
                </c:pt>
                <c:pt idx="23596">
                  <c:v>138.14400000013799</c:v>
                </c:pt>
                <c:pt idx="23597">
                  <c:v>138.152000000138</c:v>
                </c:pt>
                <c:pt idx="23598">
                  <c:v>138.16000000013801</c:v>
                </c:pt>
                <c:pt idx="23599">
                  <c:v>138.16800000013802</c:v>
                </c:pt>
                <c:pt idx="23600">
                  <c:v>138.176000000138</c:v>
                </c:pt>
                <c:pt idx="23601">
                  <c:v>138.18400000013801</c:v>
                </c:pt>
                <c:pt idx="23602">
                  <c:v>138.19200000013802</c:v>
                </c:pt>
                <c:pt idx="23603">
                  <c:v>138.200000000138</c:v>
                </c:pt>
                <c:pt idx="23604">
                  <c:v>138.20800000013799</c:v>
                </c:pt>
                <c:pt idx="23605">
                  <c:v>138.216000000138</c:v>
                </c:pt>
                <c:pt idx="23606">
                  <c:v>138.22400000013798</c:v>
                </c:pt>
                <c:pt idx="23607">
                  <c:v>138.23200000013799</c:v>
                </c:pt>
                <c:pt idx="23608">
                  <c:v>138.240000000138</c:v>
                </c:pt>
                <c:pt idx="23609">
                  <c:v>138.24800000013801</c:v>
                </c:pt>
                <c:pt idx="23610">
                  <c:v>138.25600000013799</c:v>
                </c:pt>
                <c:pt idx="23611">
                  <c:v>138.264000000138</c:v>
                </c:pt>
                <c:pt idx="23612">
                  <c:v>138.27200000013801</c:v>
                </c:pt>
                <c:pt idx="23613">
                  <c:v>138.28000000013799</c:v>
                </c:pt>
                <c:pt idx="23614">
                  <c:v>138.288000000138</c:v>
                </c:pt>
                <c:pt idx="23615">
                  <c:v>138.29600000013801</c:v>
                </c:pt>
                <c:pt idx="23616">
                  <c:v>138.30400000013802</c:v>
                </c:pt>
                <c:pt idx="23617">
                  <c:v>138.312000000138</c:v>
                </c:pt>
                <c:pt idx="23618">
                  <c:v>138.32000000013801</c:v>
                </c:pt>
                <c:pt idx="23619">
                  <c:v>138.32800000013802</c:v>
                </c:pt>
                <c:pt idx="23620">
                  <c:v>138.336000000138</c:v>
                </c:pt>
                <c:pt idx="23621">
                  <c:v>138.34400000013798</c:v>
                </c:pt>
                <c:pt idx="23622">
                  <c:v>138.35200000013799</c:v>
                </c:pt>
                <c:pt idx="23623">
                  <c:v>138.360000000138</c:v>
                </c:pt>
                <c:pt idx="23624">
                  <c:v>138.36800000013798</c:v>
                </c:pt>
                <c:pt idx="23625">
                  <c:v>138.37600000013799</c:v>
                </c:pt>
                <c:pt idx="23626">
                  <c:v>138.384000000138</c:v>
                </c:pt>
                <c:pt idx="23627">
                  <c:v>138.39200000013798</c:v>
                </c:pt>
                <c:pt idx="23628">
                  <c:v>138.40000000013799</c:v>
                </c:pt>
                <c:pt idx="23629">
                  <c:v>138.408000000138</c:v>
                </c:pt>
                <c:pt idx="23630">
                  <c:v>138.41600000013801</c:v>
                </c:pt>
                <c:pt idx="23631">
                  <c:v>138.42400000013799</c:v>
                </c:pt>
                <c:pt idx="23632">
                  <c:v>138.432000000138</c:v>
                </c:pt>
                <c:pt idx="23633">
                  <c:v>138.44000000013801</c:v>
                </c:pt>
                <c:pt idx="23634">
                  <c:v>138.44800000013799</c:v>
                </c:pt>
                <c:pt idx="23635">
                  <c:v>138.456000000138</c:v>
                </c:pt>
                <c:pt idx="23636">
                  <c:v>138.46400000013801</c:v>
                </c:pt>
                <c:pt idx="23637">
                  <c:v>138.47200000013802</c:v>
                </c:pt>
                <c:pt idx="23638">
                  <c:v>138.48000000013801</c:v>
                </c:pt>
                <c:pt idx="23639">
                  <c:v>138.48800000013799</c:v>
                </c:pt>
                <c:pt idx="23640">
                  <c:v>138.49600000013902</c:v>
                </c:pt>
                <c:pt idx="23641">
                  <c:v>138.504000000139</c:v>
                </c:pt>
                <c:pt idx="23642">
                  <c:v>138.51200000013898</c:v>
                </c:pt>
                <c:pt idx="23643">
                  <c:v>138.52000000013899</c:v>
                </c:pt>
                <c:pt idx="23644">
                  <c:v>138.528000000139</c:v>
                </c:pt>
                <c:pt idx="23645">
                  <c:v>138.53600000013898</c:v>
                </c:pt>
                <c:pt idx="23646">
                  <c:v>138.54400000013899</c:v>
                </c:pt>
                <c:pt idx="23647">
                  <c:v>138.552000000139</c:v>
                </c:pt>
                <c:pt idx="23648">
                  <c:v>138.56000000013898</c:v>
                </c:pt>
                <c:pt idx="23649">
                  <c:v>138.56800000013899</c:v>
                </c:pt>
                <c:pt idx="23650">
                  <c:v>138.576000000139</c:v>
                </c:pt>
                <c:pt idx="23651">
                  <c:v>138.58400000013901</c:v>
                </c:pt>
                <c:pt idx="23652">
                  <c:v>138.592000000139</c:v>
                </c:pt>
                <c:pt idx="23653">
                  <c:v>138.600000000139</c:v>
                </c:pt>
                <c:pt idx="23654">
                  <c:v>138.60800000013901</c:v>
                </c:pt>
                <c:pt idx="23655">
                  <c:v>138.616000000139</c:v>
                </c:pt>
                <c:pt idx="23656">
                  <c:v>138.62400000013901</c:v>
                </c:pt>
                <c:pt idx="23657">
                  <c:v>138.63200000013902</c:v>
                </c:pt>
                <c:pt idx="23658">
                  <c:v>138.64000000013903</c:v>
                </c:pt>
                <c:pt idx="23659">
                  <c:v>138.64800000013901</c:v>
                </c:pt>
                <c:pt idx="23660">
                  <c:v>138.65600000013899</c:v>
                </c:pt>
                <c:pt idx="23661">
                  <c:v>138.664000000139</c:v>
                </c:pt>
                <c:pt idx="23662">
                  <c:v>138.67200000013898</c:v>
                </c:pt>
                <c:pt idx="23663">
                  <c:v>138.68000000013899</c:v>
                </c:pt>
                <c:pt idx="23664">
                  <c:v>138.688000000139</c:v>
                </c:pt>
                <c:pt idx="23665">
                  <c:v>138.69600000013901</c:v>
                </c:pt>
                <c:pt idx="23666">
                  <c:v>138.70400000013899</c:v>
                </c:pt>
                <c:pt idx="23667">
                  <c:v>138.712000000139</c:v>
                </c:pt>
                <c:pt idx="23668">
                  <c:v>138.72000000013901</c:v>
                </c:pt>
                <c:pt idx="23669">
                  <c:v>138.72800000013899</c:v>
                </c:pt>
                <c:pt idx="23670">
                  <c:v>138.736000000139</c:v>
                </c:pt>
                <c:pt idx="23671">
                  <c:v>138.74400000013901</c:v>
                </c:pt>
                <c:pt idx="23672">
                  <c:v>138.75200000013899</c:v>
                </c:pt>
                <c:pt idx="23673">
                  <c:v>138.760000000139</c:v>
                </c:pt>
                <c:pt idx="23674">
                  <c:v>138.76800000013901</c:v>
                </c:pt>
                <c:pt idx="23675">
                  <c:v>138.77600000013902</c:v>
                </c:pt>
                <c:pt idx="23676">
                  <c:v>138.784000000139</c:v>
                </c:pt>
                <c:pt idx="23677">
                  <c:v>138.79200000013901</c:v>
                </c:pt>
                <c:pt idx="23678">
                  <c:v>138.80000000013899</c:v>
                </c:pt>
                <c:pt idx="23679">
                  <c:v>138.80800000013897</c:v>
                </c:pt>
                <c:pt idx="23680">
                  <c:v>138.81600000013898</c:v>
                </c:pt>
                <c:pt idx="23681">
                  <c:v>138.82400000013899</c:v>
                </c:pt>
                <c:pt idx="23682">
                  <c:v>138.832000000139</c:v>
                </c:pt>
                <c:pt idx="23683">
                  <c:v>138.84000000013899</c:v>
                </c:pt>
                <c:pt idx="23684">
                  <c:v>138.848000000139</c:v>
                </c:pt>
                <c:pt idx="23685">
                  <c:v>138.85600000013901</c:v>
                </c:pt>
                <c:pt idx="23686">
                  <c:v>138.86400000013899</c:v>
                </c:pt>
                <c:pt idx="23687">
                  <c:v>138.872000000139</c:v>
                </c:pt>
                <c:pt idx="23688">
                  <c:v>138.88000000013901</c:v>
                </c:pt>
                <c:pt idx="23689">
                  <c:v>138.88800000013902</c:v>
                </c:pt>
                <c:pt idx="23690">
                  <c:v>138.896000000139</c:v>
                </c:pt>
                <c:pt idx="23691">
                  <c:v>138.90400000013901</c:v>
                </c:pt>
                <c:pt idx="23692">
                  <c:v>138.91200000013902</c:v>
                </c:pt>
                <c:pt idx="23693">
                  <c:v>138.920000000139</c:v>
                </c:pt>
                <c:pt idx="23694">
                  <c:v>138.92800000013901</c:v>
                </c:pt>
                <c:pt idx="23695">
                  <c:v>138.93600000013902</c:v>
                </c:pt>
                <c:pt idx="23696">
                  <c:v>138.944000000139</c:v>
                </c:pt>
                <c:pt idx="23697">
                  <c:v>138.95200000013898</c:v>
                </c:pt>
                <c:pt idx="23698">
                  <c:v>138.96000000013899</c:v>
                </c:pt>
                <c:pt idx="23699">
                  <c:v>138.968000000139</c:v>
                </c:pt>
                <c:pt idx="23700">
                  <c:v>138.97600000013898</c:v>
                </c:pt>
                <c:pt idx="23701">
                  <c:v>138.98400000013899</c:v>
                </c:pt>
                <c:pt idx="23702">
                  <c:v>138.992000000139</c:v>
                </c:pt>
                <c:pt idx="23703">
                  <c:v>139.00000000013901</c:v>
                </c:pt>
                <c:pt idx="23704">
                  <c:v>139.00800000013899</c:v>
                </c:pt>
                <c:pt idx="23705">
                  <c:v>139.016000000139</c:v>
                </c:pt>
                <c:pt idx="23706">
                  <c:v>139.02400000013901</c:v>
                </c:pt>
                <c:pt idx="23707">
                  <c:v>139.03200000013899</c:v>
                </c:pt>
                <c:pt idx="23708">
                  <c:v>139.040000000139</c:v>
                </c:pt>
                <c:pt idx="23709">
                  <c:v>139.04800000013901</c:v>
                </c:pt>
                <c:pt idx="23710">
                  <c:v>139.05600000013902</c:v>
                </c:pt>
                <c:pt idx="23711">
                  <c:v>139.064000000139</c:v>
                </c:pt>
                <c:pt idx="23712">
                  <c:v>139.07200000013901</c:v>
                </c:pt>
                <c:pt idx="23713">
                  <c:v>139.08000000013902</c:v>
                </c:pt>
                <c:pt idx="23714">
                  <c:v>139.08800000013898</c:v>
                </c:pt>
                <c:pt idx="23715">
                  <c:v>139.09600000013899</c:v>
                </c:pt>
                <c:pt idx="23716">
                  <c:v>139.104000000139</c:v>
                </c:pt>
                <c:pt idx="23717">
                  <c:v>139.11200000013901</c:v>
                </c:pt>
                <c:pt idx="23718">
                  <c:v>139.12000000013899</c:v>
                </c:pt>
                <c:pt idx="23719">
                  <c:v>139.128000000139</c:v>
                </c:pt>
                <c:pt idx="23720">
                  <c:v>139.13600000013901</c:v>
                </c:pt>
                <c:pt idx="23721">
                  <c:v>139.14400000013899</c:v>
                </c:pt>
                <c:pt idx="23722">
                  <c:v>139.152000000139</c:v>
                </c:pt>
                <c:pt idx="23723">
                  <c:v>139.16000000013901</c:v>
                </c:pt>
                <c:pt idx="23724">
                  <c:v>139.16800000013902</c:v>
                </c:pt>
                <c:pt idx="23725">
                  <c:v>139.176000000139</c:v>
                </c:pt>
                <c:pt idx="23726">
                  <c:v>139.18400000013901</c:v>
                </c:pt>
                <c:pt idx="23727">
                  <c:v>139.19200000013902</c:v>
                </c:pt>
                <c:pt idx="23728">
                  <c:v>139.200000000139</c:v>
                </c:pt>
                <c:pt idx="23729">
                  <c:v>139.20800000013901</c:v>
                </c:pt>
                <c:pt idx="23730">
                  <c:v>139.21600000013902</c:v>
                </c:pt>
                <c:pt idx="23731">
                  <c:v>139.224000000139</c:v>
                </c:pt>
                <c:pt idx="23732">
                  <c:v>139.23200000013898</c:v>
                </c:pt>
                <c:pt idx="23733">
                  <c:v>139.24000000013899</c:v>
                </c:pt>
                <c:pt idx="23734">
                  <c:v>139.248000000139</c:v>
                </c:pt>
                <c:pt idx="23735">
                  <c:v>139.25600000013898</c:v>
                </c:pt>
                <c:pt idx="23736">
                  <c:v>139.26400000013899</c:v>
                </c:pt>
                <c:pt idx="23737">
                  <c:v>139.272000000139</c:v>
                </c:pt>
                <c:pt idx="23738">
                  <c:v>139.28000000013898</c:v>
                </c:pt>
                <c:pt idx="23739">
                  <c:v>139.28800000013899</c:v>
                </c:pt>
                <c:pt idx="23740">
                  <c:v>139.296000000139</c:v>
                </c:pt>
                <c:pt idx="23741">
                  <c:v>139.30400000013901</c:v>
                </c:pt>
                <c:pt idx="23742">
                  <c:v>139.31200000013899</c:v>
                </c:pt>
                <c:pt idx="23743">
                  <c:v>139.320000000139</c:v>
                </c:pt>
                <c:pt idx="23744">
                  <c:v>139.32800000013901</c:v>
                </c:pt>
                <c:pt idx="23745">
                  <c:v>139.33600000013899</c:v>
                </c:pt>
                <c:pt idx="23746">
                  <c:v>139.344000000139</c:v>
                </c:pt>
                <c:pt idx="23747">
                  <c:v>139.35200000013901</c:v>
                </c:pt>
                <c:pt idx="23748">
                  <c:v>139.36000000013902</c:v>
                </c:pt>
                <c:pt idx="23749">
                  <c:v>139.36800000013901</c:v>
                </c:pt>
                <c:pt idx="23750">
                  <c:v>139.37600000013899</c:v>
                </c:pt>
                <c:pt idx="23751">
                  <c:v>139.384000000139</c:v>
                </c:pt>
                <c:pt idx="23752">
                  <c:v>139.39200000013898</c:v>
                </c:pt>
                <c:pt idx="23753">
                  <c:v>139.40000000013899</c:v>
                </c:pt>
                <c:pt idx="23754">
                  <c:v>139.408000000139</c:v>
                </c:pt>
                <c:pt idx="23755">
                  <c:v>139.41600000013901</c:v>
                </c:pt>
                <c:pt idx="23756">
                  <c:v>139.42400000013899</c:v>
                </c:pt>
                <c:pt idx="23757">
                  <c:v>139.432000000139</c:v>
                </c:pt>
                <c:pt idx="23758">
                  <c:v>139.44000000013901</c:v>
                </c:pt>
                <c:pt idx="23759">
                  <c:v>139.44800000013899</c:v>
                </c:pt>
                <c:pt idx="23760">
                  <c:v>139.456000000139</c:v>
                </c:pt>
                <c:pt idx="23761">
                  <c:v>139.46400000013901</c:v>
                </c:pt>
                <c:pt idx="23762">
                  <c:v>139.47200000013902</c:v>
                </c:pt>
                <c:pt idx="23763">
                  <c:v>139.480000000139</c:v>
                </c:pt>
                <c:pt idx="23764">
                  <c:v>139.48800000013901</c:v>
                </c:pt>
                <c:pt idx="23765">
                  <c:v>139.49600000014001</c:v>
                </c:pt>
                <c:pt idx="23766">
                  <c:v>139.50400000014</c:v>
                </c:pt>
                <c:pt idx="23767">
                  <c:v>139.51200000014001</c:v>
                </c:pt>
                <c:pt idx="23768">
                  <c:v>139.52000000014002</c:v>
                </c:pt>
                <c:pt idx="23769">
                  <c:v>139.52800000014003</c:v>
                </c:pt>
                <c:pt idx="23770">
                  <c:v>139.53600000014001</c:v>
                </c:pt>
                <c:pt idx="23771">
                  <c:v>139.54400000013999</c:v>
                </c:pt>
                <c:pt idx="23772">
                  <c:v>139.55200000014</c:v>
                </c:pt>
                <c:pt idx="23773">
                  <c:v>139.56000000013998</c:v>
                </c:pt>
                <c:pt idx="23774">
                  <c:v>139.56800000013999</c:v>
                </c:pt>
                <c:pt idx="23775">
                  <c:v>139.57600000014</c:v>
                </c:pt>
                <c:pt idx="23776">
                  <c:v>139.58400000014001</c:v>
                </c:pt>
                <c:pt idx="23777">
                  <c:v>139.59200000013999</c:v>
                </c:pt>
                <c:pt idx="23778">
                  <c:v>139.60000000014</c:v>
                </c:pt>
                <c:pt idx="23779">
                  <c:v>139.60800000014001</c:v>
                </c:pt>
                <c:pt idx="23780">
                  <c:v>139.61600000013999</c:v>
                </c:pt>
                <c:pt idx="23781">
                  <c:v>139.62400000014</c:v>
                </c:pt>
                <c:pt idx="23782">
                  <c:v>139.63200000014001</c:v>
                </c:pt>
                <c:pt idx="23783">
                  <c:v>139.64000000014002</c:v>
                </c:pt>
                <c:pt idx="23784">
                  <c:v>139.64800000014</c:v>
                </c:pt>
                <c:pt idx="23785">
                  <c:v>139.65600000014001</c:v>
                </c:pt>
                <c:pt idx="23786">
                  <c:v>139.66400000014002</c:v>
                </c:pt>
                <c:pt idx="23787">
                  <c:v>139.67200000014</c:v>
                </c:pt>
                <c:pt idx="23788">
                  <c:v>139.68000000013998</c:v>
                </c:pt>
                <c:pt idx="23789">
                  <c:v>139.68800000013999</c:v>
                </c:pt>
                <c:pt idx="23790">
                  <c:v>139.69600000014</c:v>
                </c:pt>
                <c:pt idx="23791">
                  <c:v>139.70400000013998</c:v>
                </c:pt>
                <c:pt idx="23792">
                  <c:v>139.71200000013999</c:v>
                </c:pt>
                <c:pt idx="23793">
                  <c:v>139.72000000014</c:v>
                </c:pt>
                <c:pt idx="23794">
                  <c:v>139.72800000013999</c:v>
                </c:pt>
                <c:pt idx="23795">
                  <c:v>139.73600000014</c:v>
                </c:pt>
                <c:pt idx="23796">
                  <c:v>139.74400000014001</c:v>
                </c:pt>
                <c:pt idx="23797">
                  <c:v>139.75200000013999</c:v>
                </c:pt>
                <c:pt idx="23798">
                  <c:v>139.76000000014</c:v>
                </c:pt>
                <c:pt idx="23799">
                  <c:v>139.76800000014001</c:v>
                </c:pt>
                <c:pt idx="23800">
                  <c:v>139.77600000014002</c:v>
                </c:pt>
                <c:pt idx="23801">
                  <c:v>139.78400000014</c:v>
                </c:pt>
                <c:pt idx="23802">
                  <c:v>139.79200000014001</c:v>
                </c:pt>
                <c:pt idx="23803">
                  <c:v>139.80000000014002</c:v>
                </c:pt>
                <c:pt idx="23804">
                  <c:v>139.80800000014</c:v>
                </c:pt>
                <c:pt idx="23805">
                  <c:v>139.81600000014001</c:v>
                </c:pt>
                <c:pt idx="23806">
                  <c:v>139.82400000013999</c:v>
                </c:pt>
                <c:pt idx="23807">
                  <c:v>139.83200000014</c:v>
                </c:pt>
                <c:pt idx="23808">
                  <c:v>139.84000000013998</c:v>
                </c:pt>
                <c:pt idx="23809">
                  <c:v>139.84800000013999</c:v>
                </c:pt>
                <c:pt idx="23810">
                  <c:v>139.85600000014</c:v>
                </c:pt>
                <c:pt idx="23811">
                  <c:v>139.86400000013998</c:v>
                </c:pt>
                <c:pt idx="23812">
                  <c:v>139.87200000013999</c:v>
                </c:pt>
                <c:pt idx="23813">
                  <c:v>139.88000000014</c:v>
                </c:pt>
                <c:pt idx="23814">
                  <c:v>139.88800000014001</c:v>
                </c:pt>
                <c:pt idx="23815">
                  <c:v>139.89600000013999</c:v>
                </c:pt>
                <c:pt idx="23816">
                  <c:v>139.90400000014</c:v>
                </c:pt>
                <c:pt idx="23817">
                  <c:v>139.91200000014001</c:v>
                </c:pt>
                <c:pt idx="23818">
                  <c:v>139.92000000013999</c:v>
                </c:pt>
                <c:pt idx="23819">
                  <c:v>139.92800000014</c:v>
                </c:pt>
                <c:pt idx="23820">
                  <c:v>139.93600000014001</c:v>
                </c:pt>
                <c:pt idx="23821">
                  <c:v>139.94400000014002</c:v>
                </c:pt>
                <c:pt idx="23822">
                  <c:v>139.95200000014</c:v>
                </c:pt>
                <c:pt idx="23823">
                  <c:v>139.96000000014001</c:v>
                </c:pt>
                <c:pt idx="23824">
                  <c:v>139.96800000013999</c:v>
                </c:pt>
                <c:pt idx="23825">
                  <c:v>139.97600000013998</c:v>
                </c:pt>
                <c:pt idx="23826">
                  <c:v>139.98400000013999</c:v>
                </c:pt>
                <c:pt idx="23827">
                  <c:v>139.99200000014</c:v>
                </c:pt>
                <c:pt idx="23828">
                  <c:v>140.00000000014001</c:v>
                </c:pt>
                <c:pt idx="23829">
                  <c:v>140.00800000013999</c:v>
                </c:pt>
                <c:pt idx="23830">
                  <c:v>140.01600000014</c:v>
                </c:pt>
                <c:pt idx="23831">
                  <c:v>140.02400000014001</c:v>
                </c:pt>
                <c:pt idx="23832">
                  <c:v>140.03200000013999</c:v>
                </c:pt>
                <c:pt idx="23833">
                  <c:v>140.04000000014</c:v>
                </c:pt>
                <c:pt idx="23834">
                  <c:v>140.04800000014001</c:v>
                </c:pt>
                <c:pt idx="23835">
                  <c:v>140.05600000014002</c:v>
                </c:pt>
                <c:pt idx="23836">
                  <c:v>140.06400000014</c:v>
                </c:pt>
                <c:pt idx="23837">
                  <c:v>140.07200000014001</c:v>
                </c:pt>
                <c:pt idx="23838">
                  <c:v>140.08000000014002</c:v>
                </c:pt>
                <c:pt idx="23839">
                  <c:v>140.08800000014</c:v>
                </c:pt>
                <c:pt idx="23840">
                  <c:v>140.09600000014001</c:v>
                </c:pt>
                <c:pt idx="23841">
                  <c:v>140.10400000014002</c:v>
                </c:pt>
                <c:pt idx="23842">
                  <c:v>140.11200000014</c:v>
                </c:pt>
                <c:pt idx="23843">
                  <c:v>140.12000000013998</c:v>
                </c:pt>
                <c:pt idx="23844">
                  <c:v>140.12800000013999</c:v>
                </c:pt>
                <c:pt idx="23845">
                  <c:v>140.13600000014</c:v>
                </c:pt>
                <c:pt idx="23846">
                  <c:v>140.14400000013998</c:v>
                </c:pt>
                <c:pt idx="23847">
                  <c:v>140.15200000013999</c:v>
                </c:pt>
                <c:pt idx="23848">
                  <c:v>140.16000000014</c:v>
                </c:pt>
                <c:pt idx="23849">
                  <c:v>140.16800000013998</c:v>
                </c:pt>
                <c:pt idx="23850">
                  <c:v>140.17600000013999</c:v>
                </c:pt>
                <c:pt idx="23851">
                  <c:v>140.18400000014</c:v>
                </c:pt>
                <c:pt idx="23852">
                  <c:v>140.19200000014001</c:v>
                </c:pt>
                <c:pt idx="23853">
                  <c:v>140.20000000013999</c:v>
                </c:pt>
                <c:pt idx="23854">
                  <c:v>140.20800000014</c:v>
                </c:pt>
                <c:pt idx="23855">
                  <c:v>140.21600000014001</c:v>
                </c:pt>
                <c:pt idx="23856">
                  <c:v>140.22400000013999</c:v>
                </c:pt>
                <c:pt idx="23857">
                  <c:v>140.23200000014</c:v>
                </c:pt>
                <c:pt idx="23858">
                  <c:v>140.24000000014001</c:v>
                </c:pt>
                <c:pt idx="23859">
                  <c:v>140.24800000014002</c:v>
                </c:pt>
                <c:pt idx="23860">
                  <c:v>140.25600000013998</c:v>
                </c:pt>
                <c:pt idx="23861">
                  <c:v>140.26400000013999</c:v>
                </c:pt>
                <c:pt idx="23862">
                  <c:v>140.27200000014</c:v>
                </c:pt>
                <c:pt idx="23863">
                  <c:v>140.28000000013998</c:v>
                </c:pt>
                <c:pt idx="23864">
                  <c:v>140.28800000013999</c:v>
                </c:pt>
                <c:pt idx="23865">
                  <c:v>140.29600000014</c:v>
                </c:pt>
                <c:pt idx="23866">
                  <c:v>140.30400000014001</c:v>
                </c:pt>
                <c:pt idx="23867">
                  <c:v>140.31200000013999</c:v>
                </c:pt>
                <c:pt idx="23868">
                  <c:v>140.32000000014</c:v>
                </c:pt>
                <c:pt idx="23869">
                  <c:v>140.32800000014001</c:v>
                </c:pt>
                <c:pt idx="23870">
                  <c:v>140.33600000013999</c:v>
                </c:pt>
                <c:pt idx="23871">
                  <c:v>140.34400000014</c:v>
                </c:pt>
                <c:pt idx="23872">
                  <c:v>140.35200000014001</c:v>
                </c:pt>
                <c:pt idx="23873">
                  <c:v>140.36000000014002</c:v>
                </c:pt>
                <c:pt idx="23874">
                  <c:v>140.36800000014</c:v>
                </c:pt>
                <c:pt idx="23875">
                  <c:v>140.37600000014001</c:v>
                </c:pt>
                <c:pt idx="23876">
                  <c:v>140.38400000014002</c:v>
                </c:pt>
                <c:pt idx="23877">
                  <c:v>140.39200000014</c:v>
                </c:pt>
                <c:pt idx="23878">
                  <c:v>140.40000000013998</c:v>
                </c:pt>
                <c:pt idx="23879">
                  <c:v>140.40800000013999</c:v>
                </c:pt>
                <c:pt idx="23880">
                  <c:v>140.41600000014</c:v>
                </c:pt>
                <c:pt idx="23881">
                  <c:v>140.42400000013998</c:v>
                </c:pt>
                <c:pt idx="23882">
                  <c:v>140.43200000013999</c:v>
                </c:pt>
                <c:pt idx="23883">
                  <c:v>140.44000000014</c:v>
                </c:pt>
                <c:pt idx="23884">
                  <c:v>140.44800000013998</c:v>
                </c:pt>
                <c:pt idx="23885">
                  <c:v>140.45600000013999</c:v>
                </c:pt>
                <c:pt idx="23886">
                  <c:v>140.46400000014</c:v>
                </c:pt>
                <c:pt idx="23887">
                  <c:v>140.47200000014001</c:v>
                </c:pt>
                <c:pt idx="23888">
                  <c:v>140.48000000014</c:v>
                </c:pt>
                <c:pt idx="23889">
                  <c:v>140.48800000014</c:v>
                </c:pt>
                <c:pt idx="23890">
                  <c:v>140.49600000014101</c:v>
                </c:pt>
                <c:pt idx="23891">
                  <c:v>140.50400000014099</c:v>
                </c:pt>
                <c:pt idx="23892">
                  <c:v>140.512000000141</c:v>
                </c:pt>
                <c:pt idx="23893">
                  <c:v>140.52000000014101</c:v>
                </c:pt>
                <c:pt idx="23894">
                  <c:v>140.52800000014102</c:v>
                </c:pt>
                <c:pt idx="23895">
                  <c:v>140.536000000141</c:v>
                </c:pt>
                <c:pt idx="23896">
                  <c:v>140.54400000014101</c:v>
                </c:pt>
                <c:pt idx="23897">
                  <c:v>140.55200000014102</c:v>
                </c:pt>
                <c:pt idx="23898">
                  <c:v>140.560000000141</c:v>
                </c:pt>
                <c:pt idx="23899">
                  <c:v>140.56800000014098</c:v>
                </c:pt>
                <c:pt idx="23900">
                  <c:v>140.57600000014099</c:v>
                </c:pt>
                <c:pt idx="23901">
                  <c:v>140.584000000141</c:v>
                </c:pt>
                <c:pt idx="23902">
                  <c:v>140.59200000014098</c:v>
                </c:pt>
                <c:pt idx="23903">
                  <c:v>140.60000000014099</c:v>
                </c:pt>
                <c:pt idx="23904">
                  <c:v>140.608000000141</c:v>
                </c:pt>
                <c:pt idx="23905">
                  <c:v>140.61600000014099</c:v>
                </c:pt>
                <c:pt idx="23906">
                  <c:v>140.624000000141</c:v>
                </c:pt>
                <c:pt idx="23907">
                  <c:v>140.63200000014101</c:v>
                </c:pt>
                <c:pt idx="23908">
                  <c:v>140.64000000014101</c:v>
                </c:pt>
                <c:pt idx="23909">
                  <c:v>140.648000000141</c:v>
                </c:pt>
                <c:pt idx="23910">
                  <c:v>140.65600000014101</c:v>
                </c:pt>
                <c:pt idx="23911">
                  <c:v>140.66400000014102</c:v>
                </c:pt>
                <c:pt idx="23912">
                  <c:v>140.672000000141</c:v>
                </c:pt>
                <c:pt idx="23913">
                  <c:v>140.68000000014101</c:v>
                </c:pt>
                <c:pt idx="23914">
                  <c:v>140.68800000014102</c:v>
                </c:pt>
                <c:pt idx="23915">
                  <c:v>140.69600000014103</c:v>
                </c:pt>
                <c:pt idx="23916">
                  <c:v>140.70400000014101</c:v>
                </c:pt>
                <c:pt idx="23917">
                  <c:v>140.71200000014099</c:v>
                </c:pt>
                <c:pt idx="23918">
                  <c:v>140.720000000141</c:v>
                </c:pt>
                <c:pt idx="23919">
                  <c:v>140.72800000014098</c:v>
                </c:pt>
                <c:pt idx="23920">
                  <c:v>140.73600000014099</c:v>
                </c:pt>
                <c:pt idx="23921">
                  <c:v>140.744000000141</c:v>
                </c:pt>
                <c:pt idx="23922">
                  <c:v>140.75200000014098</c:v>
                </c:pt>
                <c:pt idx="23923">
                  <c:v>140.76000000014099</c:v>
                </c:pt>
                <c:pt idx="23924">
                  <c:v>140.768000000141</c:v>
                </c:pt>
                <c:pt idx="23925">
                  <c:v>140.77600000014101</c:v>
                </c:pt>
                <c:pt idx="23926">
                  <c:v>140.78400000014099</c:v>
                </c:pt>
                <c:pt idx="23927">
                  <c:v>140.792000000141</c:v>
                </c:pt>
                <c:pt idx="23928">
                  <c:v>140.80000000014101</c:v>
                </c:pt>
                <c:pt idx="23929">
                  <c:v>140.80800000014099</c:v>
                </c:pt>
                <c:pt idx="23930">
                  <c:v>140.816000000141</c:v>
                </c:pt>
                <c:pt idx="23931">
                  <c:v>140.82400000014101</c:v>
                </c:pt>
                <c:pt idx="23932">
                  <c:v>140.83200000014102</c:v>
                </c:pt>
                <c:pt idx="23933">
                  <c:v>140.840000000141</c:v>
                </c:pt>
                <c:pt idx="23934">
                  <c:v>140.84800000014101</c:v>
                </c:pt>
                <c:pt idx="23935">
                  <c:v>140.85600000014099</c:v>
                </c:pt>
                <c:pt idx="23936">
                  <c:v>140.86400000014098</c:v>
                </c:pt>
                <c:pt idx="23937">
                  <c:v>140.87200000014099</c:v>
                </c:pt>
                <c:pt idx="23938">
                  <c:v>140.880000000141</c:v>
                </c:pt>
                <c:pt idx="23939">
                  <c:v>140.88800000014101</c:v>
                </c:pt>
                <c:pt idx="23940">
                  <c:v>140.89600000014099</c:v>
                </c:pt>
                <c:pt idx="23941">
                  <c:v>140.904000000141</c:v>
                </c:pt>
                <c:pt idx="23942">
                  <c:v>140.91200000014101</c:v>
                </c:pt>
                <c:pt idx="23943">
                  <c:v>140.92000000014099</c:v>
                </c:pt>
                <c:pt idx="23944">
                  <c:v>140.928000000141</c:v>
                </c:pt>
                <c:pt idx="23945">
                  <c:v>140.93600000014101</c:v>
                </c:pt>
                <c:pt idx="23946">
                  <c:v>140.94400000014102</c:v>
                </c:pt>
                <c:pt idx="23947">
                  <c:v>140.952000000141</c:v>
                </c:pt>
                <c:pt idx="23948">
                  <c:v>140.96000000014101</c:v>
                </c:pt>
                <c:pt idx="23949">
                  <c:v>140.96800000014102</c:v>
                </c:pt>
                <c:pt idx="23950">
                  <c:v>140.976000000141</c:v>
                </c:pt>
                <c:pt idx="23951">
                  <c:v>140.98400000014101</c:v>
                </c:pt>
                <c:pt idx="23952">
                  <c:v>140.99200000014099</c:v>
                </c:pt>
                <c:pt idx="23953">
                  <c:v>141.000000000141</c:v>
                </c:pt>
                <c:pt idx="23954">
                  <c:v>141.00800000014098</c:v>
                </c:pt>
                <c:pt idx="23955">
                  <c:v>141.01600000014099</c:v>
                </c:pt>
                <c:pt idx="23956">
                  <c:v>141.024000000141</c:v>
                </c:pt>
                <c:pt idx="23957">
                  <c:v>141.03200000014098</c:v>
                </c:pt>
                <c:pt idx="23958">
                  <c:v>141.04000000014099</c:v>
                </c:pt>
                <c:pt idx="23959">
                  <c:v>141.048000000141</c:v>
                </c:pt>
                <c:pt idx="23960">
                  <c:v>141.05600000014101</c:v>
                </c:pt>
                <c:pt idx="23961">
                  <c:v>141.06400000014099</c:v>
                </c:pt>
                <c:pt idx="23962">
                  <c:v>141.072000000141</c:v>
                </c:pt>
                <c:pt idx="23963">
                  <c:v>141.08000000014101</c:v>
                </c:pt>
                <c:pt idx="23964">
                  <c:v>141.08800000014099</c:v>
                </c:pt>
                <c:pt idx="23965">
                  <c:v>141.096000000141</c:v>
                </c:pt>
                <c:pt idx="23966">
                  <c:v>141.10400000014101</c:v>
                </c:pt>
                <c:pt idx="23967">
                  <c:v>141.11200000014102</c:v>
                </c:pt>
                <c:pt idx="23968">
                  <c:v>141.120000000141</c:v>
                </c:pt>
                <c:pt idx="23969">
                  <c:v>141.12800000014101</c:v>
                </c:pt>
                <c:pt idx="23970">
                  <c:v>141.136000000141</c:v>
                </c:pt>
                <c:pt idx="23971">
                  <c:v>141.14400000014098</c:v>
                </c:pt>
                <c:pt idx="23972">
                  <c:v>141.15200000014099</c:v>
                </c:pt>
                <c:pt idx="23973">
                  <c:v>141.160000000141</c:v>
                </c:pt>
                <c:pt idx="23974">
                  <c:v>141.16800000014098</c:v>
                </c:pt>
                <c:pt idx="23975">
                  <c:v>141.17600000014099</c:v>
                </c:pt>
                <c:pt idx="23976">
                  <c:v>141.184000000141</c:v>
                </c:pt>
                <c:pt idx="23977">
                  <c:v>141.19200000014101</c:v>
                </c:pt>
                <c:pt idx="23978">
                  <c:v>141.20000000014099</c:v>
                </c:pt>
                <c:pt idx="23979">
                  <c:v>141.208000000141</c:v>
                </c:pt>
                <c:pt idx="23980">
                  <c:v>141.21600000014101</c:v>
                </c:pt>
                <c:pt idx="23981">
                  <c:v>141.22400000014099</c:v>
                </c:pt>
                <c:pt idx="23982">
                  <c:v>141.232000000141</c:v>
                </c:pt>
                <c:pt idx="23983">
                  <c:v>141.24000000014101</c:v>
                </c:pt>
                <c:pt idx="23984">
                  <c:v>141.24800000014102</c:v>
                </c:pt>
                <c:pt idx="23985">
                  <c:v>141.256000000141</c:v>
                </c:pt>
                <c:pt idx="23986">
                  <c:v>141.26400000014101</c:v>
                </c:pt>
                <c:pt idx="23987">
                  <c:v>141.27200000014102</c:v>
                </c:pt>
                <c:pt idx="23988">
                  <c:v>141.280000000141</c:v>
                </c:pt>
                <c:pt idx="23989">
                  <c:v>141.28800000014098</c:v>
                </c:pt>
                <c:pt idx="23990">
                  <c:v>141.29600000014099</c:v>
                </c:pt>
                <c:pt idx="23991">
                  <c:v>141.304000000141</c:v>
                </c:pt>
                <c:pt idx="23992">
                  <c:v>141.31200000014098</c:v>
                </c:pt>
                <c:pt idx="23993">
                  <c:v>141.32000000014099</c:v>
                </c:pt>
                <c:pt idx="23994">
                  <c:v>141.328000000141</c:v>
                </c:pt>
                <c:pt idx="23995">
                  <c:v>141.33600000014098</c:v>
                </c:pt>
                <c:pt idx="23996">
                  <c:v>141.34400000014099</c:v>
                </c:pt>
                <c:pt idx="23997">
                  <c:v>141.352000000141</c:v>
                </c:pt>
                <c:pt idx="23998">
                  <c:v>141.36000000014101</c:v>
                </c:pt>
                <c:pt idx="23999">
                  <c:v>141.368000000141</c:v>
                </c:pt>
                <c:pt idx="24000">
                  <c:v>141.376000000141</c:v>
                </c:pt>
                <c:pt idx="24001">
                  <c:v>141.38400000014101</c:v>
                </c:pt>
                <c:pt idx="24002">
                  <c:v>141.392000000141</c:v>
                </c:pt>
                <c:pt idx="24003">
                  <c:v>141.40000000014101</c:v>
                </c:pt>
                <c:pt idx="24004">
                  <c:v>141.40800000014102</c:v>
                </c:pt>
                <c:pt idx="24005">
                  <c:v>141.41600000014103</c:v>
                </c:pt>
                <c:pt idx="24006">
                  <c:v>141.42400000014101</c:v>
                </c:pt>
                <c:pt idx="24007">
                  <c:v>141.43200000014099</c:v>
                </c:pt>
                <c:pt idx="24008">
                  <c:v>141.440000000141</c:v>
                </c:pt>
                <c:pt idx="24009">
                  <c:v>141.44800000014098</c:v>
                </c:pt>
                <c:pt idx="24010">
                  <c:v>141.45600000014099</c:v>
                </c:pt>
                <c:pt idx="24011">
                  <c:v>141.464000000141</c:v>
                </c:pt>
                <c:pt idx="24012">
                  <c:v>141.47200000014101</c:v>
                </c:pt>
                <c:pt idx="24013">
                  <c:v>141.48000000014099</c:v>
                </c:pt>
                <c:pt idx="24014">
                  <c:v>141.488000000141</c:v>
                </c:pt>
                <c:pt idx="24015">
                  <c:v>141.496000000142</c:v>
                </c:pt>
                <c:pt idx="24016">
                  <c:v>141.50400000014199</c:v>
                </c:pt>
                <c:pt idx="24017">
                  <c:v>141.512000000142</c:v>
                </c:pt>
                <c:pt idx="24018">
                  <c:v>141.52000000014201</c:v>
                </c:pt>
                <c:pt idx="24019">
                  <c:v>141.52800000014201</c:v>
                </c:pt>
                <c:pt idx="24020">
                  <c:v>141.536000000142</c:v>
                </c:pt>
                <c:pt idx="24021">
                  <c:v>141.54400000014201</c:v>
                </c:pt>
                <c:pt idx="24022">
                  <c:v>141.55200000014202</c:v>
                </c:pt>
                <c:pt idx="24023">
                  <c:v>141.560000000142</c:v>
                </c:pt>
                <c:pt idx="24024">
                  <c:v>141.56800000014201</c:v>
                </c:pt>
                <c:pt idx="24025">
                  <c:v>141.57600000014202</c:v>
                </c:pt>
                <c:pt idx="24026">
                  <c:v>141.58400000014203</c:v>
                </c:pt>
                <c:pt idx="24027">
                  <c:v>141.59200000014198</c:v>
                </c:pt>
                <c:pt idx="24028">
                  <c:v>141.60000000014199</c:v>
                </c:pt>
                <c:pt idx="24029">
                  <c:v>141.608000000142</c:v>
                </c:pt>
                <c:pt idx="24030">
                  <c:v>141.61600000014198</c:v>
                </c:pt>
                <c:pt idx="24031">
                  <c:v>141.62400000014199</c:v>
                </c:pt>
                <c:pt idx="24032">
                  <c:v>141.632000000142</c:v>
                </c:pt>
                <c:pt idx="24033">
                  <c:v>141.64000000014201</c:v>
                </c:pt>
                <c:pt idx="24034">
                  <c:v>141.64800000014199</c:v>
                </c:pt>
                <c:pt idx="24035">
                  <c:v>141.656000000142</c:v>
                </c:pt>
                <c:pt idx="24036">
                  <c:v>141.66400000014201</c:v>
                </c:pt>
                <c:pt idx="24037">
                  <c:v>141.67200000014199</c:v>
                </c:pt>
                <c:pt idx="24038">
                  <c:v>141.680000000142</c:v>
                </c:pt>
                <c:pt idx="24039">
                  <c:v>141.68800000014201</c:v>
                </c:pt>
                <c:pt idx="24040">
                  <c:v>141.69600000014199</c:v>
                </c:pt>
                <c:pt idx="24041">
                  <c:v>141.704000000142</c:v>
                </c:pt>
                <c:pt idx="24042">
                  <c:v>141.71200000014201</c:v>
                </c:pt>
                <c:pt idx="24043">
                  <c:v>141.72000000014202</c:v>
                </c:pt>
                <c:pt idx="24044">
                  <c:v>141.728000000142</c:v>
                </c:pt>
                <c:pt idx="24045">
                  <c:v>141.73600000014198</c:v>
                </c:pt>
                <c:pt idx="24046">
                  <c:v>141.74400000014199</c:v>
                </c:pt>
                <c:pt idx="24047">
                  <c:v>141.75200000014198</c:v>
                </c:pt>
                <c:pt idx="24048">
                  <c:v>141.76000000014199</c:v>
                </c:pt>
                <c:pt idx="24049">
                  <c:v>141.768000000142</c:v>
                </c:pt>
                <c:pt idx="24050">
                  <c:v>141.77600000014201</c:v>
                </c:pt>
                <c:pt idx="24051">
                  <c:v>141.78400000014199</c:v>
                </c:pt>
                <c:pt idx="24052">
                  <c:v>141.792000000142</c:v>
                </c:pt>
                <c:pt idx="24053">
                  <c:v>141.80000000014201</c:v>
                </c:pt>
                <c:pt idx="24054">
                  <c:v>141.80800000014199</c:v>
                </c:pt>
                <c:pt idx="24055">
                  <c:v>141.816000000142</c:v>
                </c:pt>
                <c:pt idx="24056">
                  <c:v>141.82400000014201</c:v>
                </c:pt>
                <c:pt idx="24057">
                  <c:v>141.83200000014202</c:v>
                </c:pt>
                <c:pt idx="24058">
                  <c:v>141.840000000142</c:v>
                </c:pt>
                <c:pt idx="24059">
                  <c:v>141.84800000014201</c:v>
                </c:pt>
                <c:pt idx="24060">
                  <c:v>141.85600000014202</c:v>
                </c:pt>
                <c:pt idx="24061">
                  <c:v>141.864000000142</c:v>
                </c:pt>
                <c:pt idx="24062">
                  <c:v>141.87200000014201</c:v>
                </c:pt>
                <c:pt idx="24063">
                  <c:v>141.88000000014199</c:v>
                </c:pt>
                <c:pt idx="24064">
                  <c:v>141.888000000142</c:v>
                </c:pt>
                <c:pt idx="24065">
                  <c:v>141.89600000014198</c:v>
                </c:pt>
                <c:pt idx="24066">
                  <c:v>141.90400000014199</c:v>
                </c:pt>
                <c:pt idx="24067">
                  <c:v>141.912000000142</c:v>
                </c:pt>
                <c:pt idx="24068">
                  <c:v>141.92000000014198</c:v>
                </c:pt>
                <c:pt idx="24069">
                  <c:v>141.92800000014199</c:v>
                </c:pt>
                <c:pt idx="24070">
                  <c:v>141.936000000142</c:v>
                </c:pt>
                <c:pt idx="24071">
                  <c:v>141.94400000014201</c:v>
                </c:pt>
                <c:pt idx="24072">
                  <c:v>141.95200000014199</c:v>
                </c:pt>
                <c:pt idx="24073">
                  <c:v>141.960000000142</c:v>
                </c:pt>
                <c:pt idx="24074">
                  <c:v>141.96800000014201</c:v>
                </c:pt>
                <c:pt idx="24075">
                  <c:v>141.97600000014199</c:v>
                </c:pt>
                <c:pt idx="24076">
                  <c:v>141.984000000142</c:v>
                </c:pt>
                <c:pt idx="24077">
                  <c:v>141.99200000014201</c:v>
                </c:pt>
                <c:pt idx="24078">
                  <c:v>142.00000000014202</c:v>
                </c:pt>
                <c:pt idx="24079">
                  <c:v>142.008000000142</c:v>
                </c:pt>
                <c:pt idx="24080">
                  <c:v>142.01600000014201</c:v>
                </c:pt>
                <c:pt idx="24081">
                  <c:v>142.024000000142</c:v>
                </c:pt>
                <c:pt idx="24082">
                  <c:v>142.03200000014198</c:v>
                </c:pt>
                <c:pt idx="24083">
                  <c:v>142.04000000014199</c:v>
                </c:pt>
                <c:pt idx="24084">
                  <c:v>142.048000000142</c:v>
                </c:pt>
                <c:pt idx="24085">
                  <c:v>142.05600000014201</c:v>
                </c:pt>
                <c:pt idx="24086">
                  <c:v>142.06400000014199</c:v>
                </c:pt>
                <c:pt idx="24087">
                  <c:v>142.072000000142</c:v>
                </c:pt>
                <c:pt idx="24088">
                  <c:v>142.08000000014201</c:v>
                </c:pt>
                <c:pt idx="24089">
                  <c:v>142.08800000014199</c:v>
                </c:pt>
                <c:pt idx="24090">
                  <c:v>142.096000000142</c:v>
                </c:pt>
                <c:pt idx="24091">
                  <c:v>142.10400000014201</c:v>
                </c:pt>
                <c:pt idx="24092">
                  <c:v>142.11200000014202</c:v>
                </c:pt>
                <c:pt idx="24093">
                  <c:v>142.120000000142</c:v>
                </c:pt>
                <c:pt idx="24094">
                  <c:v>142.12800000014201</c:v>
                </c:pt>
                <c:pt idx="24095">
                  <c:v>142.13600000014202</c:v>
                </c:pt>
                <c:pt idx="24096">
                  <c:v>142.144000000142</c:v>
                </c:pt>
                <c:pt idx="24097">
                  <c:v>142.15200000014201</c:v>
                </c:pt>
                <c:pt idx="24098">
                  <c:v>142.16000000014202</c:v>
                </c:pt>
                <c:pt idx="24099">
                  <c:v>142.16800000014197</c:v>
                </c:pt>
                <c:pt idx="24100">
                  <c:v>142.17600000014198</c:v>
                </c:pt>
                <c:pt idx="24101">
                  <c:v>142.18400000014199</c:v>
                </c:pt>
                <c:pt idx="24102">
                  <c:v>142.192000000142</c:v>
                </c:pt>
                <c:pt idx="24103">
                  <c:v>142.20000000014198</c:v>
                </c:pt>
                <c:pt idx="24104">
                  <c:v>142.20800000014199</c:v>
                </c:pt>
                <c:pt idx="24105">
                  <c:v>142.216000000142</c:v>
                </c:pt>
                <c:pt idx="24106">
                  <c:v>142.22400000014198</c:v>
                </c:pt>
                <c:pt idx="24107">
                  <c:v>142.23200000014199</c:v>
                </c:pt>
                <c:pt idx="24108">
                  <c:v>142.240000000142</c:v>
                </c:pt>
                <c:pt idx="24109">
                  <c:v>142.24800000014201</c:v>
                </c:pt>
                <c:pt idx="24110">
                  <c:v>142.256000000142</c:v>
                </c:pt>
                <c:pt idx="24111">
                  <c:v>142.264000000142</c:v>
                </c:pt>
                <c:pt idx="24112">
                  <c:v>142.27200000014201</c:v>
                </c:pt>
                <c:pt idx="24113">
                  <c:v>142.280000000142</c:v>
                </c:pt>
                <c:pt idx="24114">
                  <c:v>142.28800000014201</c:v>
                </c:pt>
                <c:pt idx="24115">
                  <c:v>142.29600000014202</c:v>
                </c:pt>
                <c:pt idx="24116">
                  <c:v>142.30400000014203</c:v>
                </c:pt>
                <c:pt idx="24117">
                  <c:v>142.31200000014198</c:v>
                </c:pt>
                <c:pt idx="24118">
                  <c:v>142.32000000014199</c:v>
                </c:pt>
                <c:pt idx="24119">
                  <c:v>142.328000000142</c:v>
                </c:pt>
                <c:pt idx="24120">
                  <c:v>142.33600000014198</c:v>
                </c:pt>
                <c:pt idx="24121">
                  <c:v>142.34400000014199</c:v>
                </c:pt>
                <c:pt idx="24122">
                  <c:v>142.352000000142</c:v>
                </c:pt>
                <c:pt idx="24123">
                  <c:v>142.36000000014201</c:v>
                </c:pt>
                <c:pt idx="24124">
                  <c:v>142.36800000014199</c:v>
                </c:pt>
                <c:pt idx="24125">
                  <c:v>142.376000000142</c:v>
                </c:pt>
                <c:pt idx="24126">
                  <c:v>142.38400000014201</c:v>
                </c:pt>
                <c:pt idx="24127">
                  <c:v>142.39200000014199</c:v>
                </c:pt>
                <c:pt idx="24128">
                  <c:v>142.400000000142</c:v>
                </c:pt>
                <c:pt idx="24129">
                  <c:v>142.40800000014201</c:v>
                </c:pt>
                <c:pt idx="24130">
                  <c:v>142.41600000014202</c:v>
                </c:pt>
                <c:pt idx="24131">
                  <c:v>142.424000000142</c:v>
                </c:pt>
                <c:pt idx="24132">
                  <c:v>142.43200000014201</c:v>
                </c:pt>
                <c:pt idx="24133">
                  <c:v>142.44000000014202</c:v>
                </c:pt>
                <c:pt idx="24134">
                  <c:v>142.448000000142</c:v>
                </c:pt>
                <c:pt idx="24135">
                  <c:v>142.45600000014198</c:v>
                </c:pt>
                <c:pt idx="24136">
                  <c:v>142.46400000014199</c:v>
                </c:pt>
                <c:pt idx="24137">
                  <c:v>142.472000000142</c:v>
                </c:pt>
                <c:pt idx="24138">
                  <c:v>142.48000000014198</c:v>
                </c:pt>
                <c:pt idx="24139">
                  <c:v>142.48800000014199</c:v>
                </c:pt>
                <c:pt idx="24140">
                  <c:v>142.496000000143</c:v>
                </c:pt>
                <c:pt idx="24141">
                  <c:v>142.50400000014298</c:v>
                </c:pt>
                <c:pt idx="24142">
                  <c:v>142.51200000014299</c:v>
                </c:pt>
                <c:pt idx="24143">
                  <c:v>142.520000000143</c:v>
                </c:pt>
                <c:pt idx="24144">
                  <c:v>142.52800000014301</c:v>
                </c:pt>
                <c:pt idx="24145">
                  <c:v>142.53600000014299</c:v>
                </c:pt>
                <c:pt idx="24146">
                  <c:v>142.544000000143</c:v>
                </c:pt>
                <c:pt idx="24147">
                  <c:v>142.55200000014301</c:v>
                </c:pt>
                <c:pt idx="24148">
                  <c:v>142.56000000014299</c:v>
                </c:pt>
                <c:pt idx="24149">
                  <c:v>142.568000000143</c:v>
                </c:pt>
                <c:pt idx="24150">
                  <c:v>142.57600000014301</c:v>
                </c:pt>
                <c:pt idx="24151">
                  <c:v>142.58400000014302</c:v>
                </c:pt>
                <c:pt idx="24152">
                  <c:v>142.592000000143</c:v>
                </c:pt>
                <c:pt idx="24153">
                  <c:v>142.60000000014301</c:v>
                </c:pt>
                <c:pt idx="24154">
                  <c:v>142.60800000014302</c:v>
                </c:pt>
                <c:pt idx="24155">
                  <c:v>142.616000000143</c:v>
                </c:pt>
                <c:pt idx="24156">
                  <c:v>142.62400000014298</c:v>
                </c:pt>
                <c:pt idx="24157">
                  <c:v>142.63200000014299</c:v>
                </c:pt>
                <c:pt idx="24158">
                  <c:v>142.640000000143</c:v>
                </c:pt>
                <c:pt idx="24159">
                  <c:v>142.64800000014299</c:v>
                </c:pt>
                <c:pt idx="24160">
                  <c:v>142.656000000143</c:v>
                </c:pt>
                <c:pt idx="24161">
                  <c:v>142.66400000014301</c:v>
                </c:pt>
                <c:pt idx="24162">
                  <c:v>142.67200000014299</c:v>
                </c:pt>
                <c:pt idx="24163">
                  <c:v>142.680000000143</c:v>
                </c:pt>
                <c:pt idx="24164">
                  <c:v>142.68800000014301</c:v>
                </c:pt>
                <c:pt idx="24165">
                  <c:v>142.69600000014299</c:v>
                </c:pt>
                <c:pt idx="24166">
                  <c:v>142.704000000143</c:v>
                </c:pt>
                <c:pt idx="24167">
                  <c:v>142.71200000014301</c:v>
                </c:pt>
                <c:pt idx="24168">
                  <c:v>142.72000000014302</c:v>
                </c:pt>
                <c:pt idx="24169">
                  <c:v>142.728000000143</c:v>
                </c:pt>
                <c:pt idx="24170">
                  <c:v>142.73600000014301</c:v>
                </c:pt>
                <c:pt idx="24171">
                  <c:v>142.74400000014302</c:v>
                </c:pt>
                <c:pt idx="24172">
                  <c:v>142.752000000143</c:v>
                </c:pt>
                <c:pt idx="24173">
                  <c:v>142.76000000014301</c:v>
                </c:pt>
                <c:pt idx="24174">
                  <c:v>142.76800000014299</c:v>
                </c:pt>
                <c:pt idx="24175">
                  <c:v>142.776000000143</c:v>
                </c:pt>
                <c:pt idx="24176">
                  <c:v>142.78400000014298</c:v>
                </c:pt>
                <c:pt idx="24177">
                  <c:v>142.79200000014299</c:v>
                </c:pt>
                <c:pt idx="24178">
                  <c:v>142.800000000143</c:v>
                </c:pt>
                <c:pt idx="24179">
                  <c:v>142.80800000014298</c:v>
                </c:pt>
                <c:pt idx="24180">
                  <c:v>142.81600000014299</c:v>
                </c:pt>
                <c:pt idx="24181">
                  <c:v>142.824000000143</c:v>
                </c:pt>
                <c:pt idx="24182">
                  <c:v>142.83200000014301</c:v>
                </c:pt>
                <c:pt idx="24183">
                  <c:v>142.84000000014299</c:v>
                </c:pt>
                <c:pt idx="24184">
                  <c:v>142.848000000143</c:v>
                </c:pt>
                <c:pt idx="24185">
                  <c:v>142.85600000014301</c:v>
                </c:pt>
                <c:pt idx="24186">
                  <c:v>142.86400000014299</c:v>
                </c:pt>
                <c:pt idx="24187">
                  <c:v>142.872000000143</c:v>
                </c:pt>
                <c:pt idx="24188">
                  <c:v>142.88000000014301</c:v>
                </c:pt>
                <c:pt idx="24189">
                  <c:v>142.88800000014302</c:v>
                </c:pt>
                <c:pt idx="24190">
                  <c:v>142.896000000143</c:v>
                </c:pt>
                <c:pt idx="24191">
                  <c:v>142.90400000014299</c:v>
                </c:pt>
                <c:pt idx="24192">
                  <c:v>142.912000000143</c:v>
                </c:pt>
                <c:pt idx="24193">
                  <c:v>142.92000000014298</c:v>
                </c:pt>
                <c:pt idx="24194">
                  <c:v>142.92800000014299</c:v>
                </c:pt>
                <c:pt idx="24195">
                  <c:v>142.936000000143</c:v>
                </c:pt>
                <c:pt idx="24196">
                  <c:v>142.94400000014301</c:v>
                </c:pt>
                <c:pt idx="24197">
                  <c:v>142.95200000014299</c:v>
                </c:pt>
                <c:pt idx="24198">
                  <c:v>142.960000000143</c:v>
                </c:pt>
                <c:pt idx="24199">
                  <c:v>142.96800000014301</c:v>
                </c:pt>
                <c:pt idx="24200">
                  <c:v>142.97600000014299</c:v>
                </c:pt>
                <c:pt idx="24201">
                  <c:v>142.984000000143</c:v>
                </c:pt>
                <c:pt idx="24202">
                  <c:v>142.99200000014301</c:v>
                </c:pt>
                <c:pt idx="24203">
                  <c:v>143.00000000014302</c:v>
                </c:pt>
                <c:pt idx="24204">
                  <c:v>143.008000000143</c:v>
                </c:pt>
                <c:pt idx="24205">
                  <c:v>143.01600000014301</c:v>
                </c:pt>
                <c:pt idx="24206">
                  <c:v>143.02400000014302</c:v>
                </c:pt>
                <c:pt idx="24207">
                  <c:v>143.032000000143</c:v>
                </c:pt>
                <c:pt idx="24208">
                  <c:v>143.04000000014301</c:v>
                </c:pt>
                <c:pt idx="24209">
                  <c:v>143.04800000014299</c:v>
                </c:pt>
                <c:pt idx="24210">
                  <c:v>143.056000000143</c:v>
                </c:pt>
                <c:pt idx="24211">
                  <c:v>143.06400000014298</c:v>
                </c:pt>
                <c:pt idx="24212">
                  <c:v>143.07200000014299</c:v>
                </c:pt>
                <c:pt idx="24213">
                  <c:v>143.080000000143</c:v>
                </c:pt>
                <c:pt idx="24214">
                  <c:v>143.08800000014298</c:v>
                </c:pt>
                <c:pt idx="24215">
                  <c:v>143.09600000014299</c:v>
                </c:pt>
                <c:pt idx="24216">
                  <c:v>143.104000000143</c:v>
                </c:pt>
                <c:pt idx="24217">
                  <c:v>143.11200000014301</c:v>
                </c:pt>
                <c:pt idx="24218">
                  <c:v>143.12000000014299</c:v>
                </c:pt>
                <c:pt idx="24219">
                  <c:v>143.128000000143</c:v>
                </c:pt>
                <c:pt idx="24220">
                  <c:v>143.13600000014301</c:v>
                </c:pt>
                <c:pt idx="24221">
                  <c:v>143.144000000143</c:v>
                </c:pt>
                <c:pt idx="24222">
                  <c:v>143.152000000143</c:v>
                </c:pt>
                <c:pt idx="24223">
                  <c:v>143.16000000014301</c:v>
                </c:pt>
                <c:pt idx="24224">
                  <c:v>143.168000000143</c:v>
                </c:pt>
                <c:pt idx="24225">
                  <c:v>143.17600000014301</c:v>
                </c:pt>
                <c:pt idx="24226">
                  <c:v>143.18400000014302</c:v>
                </c:pt>
                <c:pt idx="24227">
                  <c:v>143.192000000143</c:v>
                </c:pt>
                <c:pt idx="24228">
                  <c:v>143.20000000014298</c:v>
                </c:pt>
                <c:pt idx="24229">
                  <c:v>143.20800000014299</c:v>
                </c:pt>
                <c:pt idx="24230">
                  <c:v>143.216000000143</c:v>
                </c:pt>
                <c:pt idx="24231">
                  <c:v>143.22400000014298</c:v>
                </c:pt>
                <c:pt idx="24232">
                  <c:v>143.23200000014299</c:v>
                </c:pt>
                <c:pt idx="24233">
                  <c:v>143.240000000143</c:v>
                </c:pt>
                <c:pt idx="24234">
                  <c:v>143.24800000014301</c:v>
                </c:pt>
                <c:pt idx="24235">
                  <c:v>143.25600000014299</c:v>
                </c:pt>
                <c:pt idx="24236">
                  <c:v>143.264000000143</c:v>
                </c:pt>
                <c:pt idx="24237">
                  <c:v>143.27200000014301</c:v>
                </c:pt>
                <c:pt idx="24238">
                  <c:v>143.28000000014299</c:v>
                </c:pt>
                <c:pt idx="24239">
                  <c:v>143.288000000143</c:v>
                </c:pt>
                <c:pt idx="24240">
                  <c:v>143.29600000014301</c:v>
                </c:pt>
                <c:pt idx="24241">
                  <c:v>143.30400000014302</c:v>
                </c:pt>
                <c:pt idx="24242">
                  <c:v>143.312000000143</c:v>
                </c:pt>
                <c:pt idx="24243">
                  <c:v>143.32000000014301</c:v>
                </c:pt>
                <c:pt idx="24244">
                  <c:v>143.32800000014302</c:v>
                </c:pt>
                <c:pt idx="24245">
                  <c:v>143.33600000014297</c:v>
                </c:pt>
                <c:pt idx="24246">
                  <c:v>143.34400000014298</c:v>
                </c:pt>
                <c:pt idx="24247">
                  <c:v>143.35200000014299</c:v>
                </c:pt>
                <c:pt idx="24248">
                  <c:v>143.360000000143</c:v>
                </c:pt>
                <c:pt idx="24249">
                  <c:v>143.36800000014298</c:v>
                </c:pt>
                <c:pt idx="24250">
                  <c:v>143.37600000014299</c:v>
                </c:pt>
                <c:pt idx="24251">
                  <c:v>143.384000000143</c:v>
                </c:pt>
                <c:pt idx="24252">
                  <c:v>143.39200000014299</c:v>
                </c:pt>
                <c:pt idx="24253">
                  <c:v>143.400000000143</c:v>
                </c:pt>
                <c:pt idx="24254">
                  <c:v>143.40800000014301</c:v>
                </c:pt>
                <c:pt idx="24255">
                  <c:v>143.41600000014301</c:v>
                </c:pt>
                <c:pt idx="24256">
                  <c:v>143.424000000143</c:v>
                </c:pt>
                <c:pt idx="24257">
                  <c:v>143.43200000014301</c:v>
                </c:pt>
                <c:pt idx="24258">
                  <c:v>143.44000000014302</c:v>
                </c:pt>
                <c:pt idx="24259">
                  <c:v>143.448000000143</c:v>
                </c:pt>
                <c:pt idx="24260">
                  <c:v>143.45600000014301</c:v>
                </c:pt>
                <c:pt idx="24261">
                  <c:v>143.46400000014302</c:v>
                </c:pt>
                <c:pt idx="24262">
                  <c:v>143.47200000014303</c:v>
                </c:pt>
                <c:pt idx="24263">
                  <c:v>143.48000000014298</c:v>
                </c:pt>
                <c:pt idx="24264">
                  <c:v>143.48800000014299</c:v>
                </c:pt>
                <c:pt idx="24265">
                  <c:v>143.49600000014402</c:v>
                </c:pt>
                <c:pt idx="24266">
                  <c:v>143.50400000014398</c:v>
                </c:pt>
                <c:pt idx="24267">
                  <c:v>143.51200000014398</c:v>
                </c:pt>
                <c:pt idx="24268">
                  <c:v>143.52000000014399</c:v>
                </c:pt>
                <c:pt idx="24269">
                  <c:v>143.528000000144</c:v>
                </c:pt>
                <c:pt idx="24270">
                  <c:v>143.53600000014399</c:v>
                </c:pt>
                <c:pt idx="24271">
                  <c:v>143.544000000144</c:v>
                </c:pt>
                <c:pt idx="24272">
                  <c:v>143.55200000014401</c:v>
                </c:pt>
                <c:pt idx="24273">
                  <c:v>143.56000000014399</c:v>
                </c:pt>
                <c:pt idx="24274">
                  <c:v>143.568000000144</c:v>
                </c:pt>
                <c:pt idx="24275">
                  <c:v>143.57600000014401</c:v>
                </c:pt>
                <c:pt idx="24276">
                  <c:v>143.58400000014402</c:v>
                </c:pt>
                <c:pt idx="24277">
                  <c:v>143.592000000144</c:v>
                </c:pt>
                <c:pt idx="24278">
                  <c:v>143.60000000014401</c:v>
                </c:pt>
                <c:pt idx="24279">
                  <c:v>143.60800000014402</c:v>
                </c:pt>
                <c:pt idx="24280">
                  <c:v>143.616000000144</c:v>
                </c:pt>
                <c:pt idx="24281">
                  <c:v>143.62400000014401</c:v>
                </c:pt>
                <c:pt idx="24282">
                  <c:v>143.63200000014402</c:v>
                </c:pt>
                <c:pt idx="24283">
                  <c:v>143.64000000014403</c:v>
                </c:pt>
                <c:pt idx="24284">
                  <c:v>143.64800000014398</c:v>
                </c:pt>
                <c:pt idx="24285">
                  <c:v>143.65600000014399</c:v>
                </c:pt>
                <c:pt idx="24286">
                  <c:v>143.664000000144</c:v>
                </c:pt>
                <c:pt idx="24287">
                  <c:v>143.67200000014398</c:v>
                </c:pt>
                <c:pt idx="24288">
                  <c:v>143.68000000014399</c:v>
                </c:pt>
                <c:pt idx="24289">
                  <c:v>143.688000000144</c:v>
                </c:pt>
                <c:pt idx="24290">
                  <c:v>143.69600000014398</c:v>
                </c:pt>
                <c:pt idx="24291">
                  <c:v>143.70400000014399</c:v>
                </c:pt>
                <c:pt idx="24292">
                  <c:v>143.712000000144</c:v>
                </c:pt>
                <c:pt idx="24293">
                  <c:v>143.72000000014401</c:v>
                </c:pt>
                <c:pt idx="24294">
                  <c:v>143.72800000014399</c:v>
                </c:pt>
                <c:pt idx="24295">
                  <c:v>143.736000000144</c:v>
                </c:pt>
                <c:pt idx="24296">
                  <c:v>143.74400000014401</c:v>
                </c:pt>
                <c:pt idx="24297">
                  <c:v>143.75200000014399</c:v>
                </c:pt>
                <c:pt idx="24298">
                  <c:v>143.760000000144</c:v>
                </c:pt>
                <c:pt idx="24299">
                  <c:v>143.76800000014401</c:v>
                </c:pt>
                <c:pt idx="24300">
                  <c:v>143.77600000014402</c:v>
                </c:pt>
                <c:pt idx="24301">
                  <c:v>143.784000000144</c:v>
                </c:pt>
                <c:pt idx="24302">
                  <c:v>143.79200000014399</c:v>
                </c:pt>
                <c:pt idx="24303">
                  <c:v>143.800000000144</c:v>
                </c:pt>
                <c:pt idx="24304">
                  <c:v>143.80800000014398</c:v>
                </c:pt>
                <c:pt idx="24305">
                  <c:v>143.81600000014399</c:v>
                </c:pt>
                <c:pt idx="24306">
                  <c:v>143.824000000144</c:v>
                </c:pt>
                <c:pt idx="24307">
                  <c:v>143.83200000014401</c:v>
                </c:pt>
                <c:pt idx="24308">
                  <c:v>143.84000000014399</c:v>
                </c:pt>
                <c:pt idx="24309">
                  <c:v>143.848000000144</c:v>
                </c:pt>
                <c:pt idx="24310">
                  <c:v>143.85600000014401</c:v>
                </c:pt>
                <c:pt idx="24311">
                  <c:v>143.86400000014399</c:v>
                </c:pt>
                <c:pt idx="24312">
                  <c:v>143.872000000144</c:v>
                </c:pt>
                <c:pt idx="24313">
                  <c:v>143.88000000014401</c:v>
                </c:pt>
                <c:pt idx="24314">
                  <c:v>143.88800000014402</c:v>
                </c:pt>
                <c:pt idx="24315">
                  <c:v>143.896000000144</c:v>
                </c:pt>
                <c:pt idx="24316">
                  <c:v>143.90400000014401</c:v>
                </c:pt>
                <c:pt idx="24317">
                  <c:v>143.91200000014402</c:v>
                </c:pt>
                <c:pt idx="24318">
                  <c:v>143.920000000144</c:v>
                </c:pt>
                <c:pt idx="24319">
                  <c:v>143.92800000014401</c:v>
                </c:pt>
                <c:pt idx="24320">
                  <c:v>143.93600000014399</c:v>
                </c:pt>
                <c:pt idx="24321">
                  <c:v>143.944000000144</c:v>
                </c:pt>
                <c:pt idx="24322">
                  <c:v>143.95200000014398</c:v>
                </c:pt>
                <c:pt idx="24323">
                  <c:v>143.96000000014399</c:v>
                </c:pt>
                <c:pt idx="24324">
                  <c:v>143.968000000144</c:v>
                </c:pt>
                <c:pt idx="24325">
                  <c:v>143.97600000014398</c:v>
                </c:pt>
                <c:pt idx="24326">
                  <c:v>143.98400000014399</c:v>
                </c:pt>
                <c:pt idx="24327">
                  <c:v>143.992000000144</c:v>
                </c:pt>
                <c:pt idx="24328">
                  <c:v>144.00000000014401</c:v>
                </c:pt>
                <c:pt idx="24329">
                  <c:v>144.00800000014399</c:v>
                </c:pt>
                <c:pt idx="24330">
                  <c:v>144.016000000144</c:v>
                </c:pt>
                <c:pt idx="24331">
                  <c:v>144.02400000014401</c:v>
                </c:pt>
                <c:pt idx="24332">
                  <c:v>144.032000000144</c:v>
                </c:pt>
                <c:pt idx="24333">
                  <c:v>144.040000000144</c:v>
                </c:pt>
                <c:pt idx="24334">
                  <c:v>144.04800000014401</c:v>
                </c:pt>
                <c:pt idx="24335">
                  <c:v>144.05600000014402</c:v>
                </c:pt>
                <c:pt idx="24336">
                  <c:v>144.06400000014401</c:v>
                </c:pt>
                <c:pt idx="24337">
                  <c:v>144.07200000014402</c:v>
                </c:pt>
                <c:pt idx="24338">
                  <c:v>144.080000000144</c:v>
                </c:pt>
                <c:pt idx="24339">
                  <c:v>144.08800000014398</c:v>
                </c:pt>
                <c:pt idx="24340">
                  <c:v>144.09600000014399</c:v>
                </c:pt>
                <c:pt idx="24341">
                  <c:v>144.104000000144</c:v>
                </c:pt>
                <c:pt idx="24342">
                  <c:v>144.11200000014401</c:v>
                </c:pt>
                <c:pt idx="24343">
                  <c:v>144.12000000014399</c:v>
                </c:pt>
                <c:pt idx="24344">
                  <c:v>144.128000000144</c:v>
                </c:pt>
                <c:pt idx="24345">
                  <c:v>144.13600000014401</c:v>
                </c:pt>
                <c:pt idx="24346">
                  <c:v>144.14400000014399</c:v>
                </c:pt>
                <c:pt idx="24347">
                  <c:v>144.152000000144</c:v>
                </c:pt>
                <c:pt idx="24348">
                  <c:v>144.16000000014401</c:v>
                </c:pt>
                <c:pt idx="24349">
                  <c:v>144.16800000014399</c:v>
                </c:pt>
                <c:pt idx="24350">
                  <c:v>144.176000000144</c:v>
                </c:pt>
                <c:pt idx="24351">
                  <c:v>144.18400000014401</c:v>
                </c:pt>
                <c:pt idx="24352">
                  <c:v>144.19200000014402</c:v>
                </c:pt>
                <c:pt idx="24353">
                  <c:v>144.200000000144</c:v>
                </c:pt>
                <c:pt idx="24354">
                  <c:v>144.20800000014401</c:v>
                </c:pt>
                <c:pt idx="24355">
                  <c:v>144.21600000014399</c:v>
                </c:pt>
                <c:pt idx="24356">
                  <c:v>144.22400000014397</c:v>
                </c:pt>
                <c:pt idx="24357">
                  <c:v>144.23200000014398</c:v>
                </c:pt>
                <c:pt idx="24358">
                  <c:v>144.24000000014399</c:v>
                </c:pt>
                <c:pt idx="24359">
                  <c:v>144.248000000144</c:v>
                </c:pt>
                <c:pt idx="24360">
                  <c:v>144.25600000014398</c:v>
                </c:pt>
                <c:pt idx="24361">
                  <c:v>144.26400000014399</c:v>
                </c:pt>
                <c:pt idx="24362">
                  <c:v>144.272000000144</c:v>
                </c:pt>
                <c:pt idx="24363">
                  <c:v>144.28000000014399</c:v>
                </c:pt>
                <c:pt idx="24364">
                  <c:v>144.288000000144</c:v>
                </c:pt>
                <c:pt idx="24365">
                  <c:v>144.29600000014401</c:v>
                </c:pt>
                <c:pt idx="24366">
                  <c:v>144.30400000014401</c:v>
                </c:pt>
                <c:pt idx="24367">
                  <c:v>144.312000000144</c:v>
                </c:pt>
                <c:pt idx="24368">
                  <c:v>144.32000000014401</c:v>
                </c:pt>
                <c:pt idx="24369">
                  <c:v>144.32800000014402</c:v>
                </c:pt>
                <c:pt idx="24370">
                  <c:v>144.336000000144</c:v>
                </c:pt>
                <c:pt idx="24371">
                  <c:v>144.34400000014401</c:v>
                </c:pt>
                <c:pt idx="24372">
                  <c:v>144.35200000014402</c:v>
                </c:pt>
                <c:pt idx="24373">
                  <c:v>144.360000000144</c:v>
                </c:pt>
                <c:pt idx="24374">
                  <c:v>144.36800000014398</c:v>
                </c:pt>
                <c:pt idx="24375">
                  <c:v>144.37600000014399</c:v>
                </c:pt>
                <c:pt idx="24376">
                  <c:v>144.384000000144</c:v>
                </c:pt>
                <c:pt idx="24377">
                  <c:v>144.39200000014398</c:v>
                </c:pt>
                <c:pt idx="24378">
                  <c:v>144.40000000014399</c:v>
                </c:pt>
                <c:pt idx="24379">
                  <c:v>144.408000000144</c:v>
                </c:pt>
                <c:pt idx="24380">
                  <c:v>144.41600000014401</c:v>
                </c:pt>
                <c:pt idx="24381">
                  <c:v>144.42400000014399</c:v>
                </c:pt>
                <c:pt idx="24382">
                  <c:v>144.432000000144</c:v>
                </c:pt>
                <c:pt idx="24383">
                  <c:v>144.44000000014401</c:v>
                </c:pt>
                <c:pt idx="24384">
                  <c:v>144.44800000014399</c:v>
                </c:pt>
                <c:pt idx="24385">
                  <c:v>144.456000000144</c:v>
                </c:pt>
                <c:pt idx="24386">
                  <c:v>144.46400000014401</c:v>
                </c:pt>
                <c:pt idx="24387">
                  <c:v>144.47200000014402</c:v>
                </c:pt>
                <c:pt idx="24388">
                  <c:v>144.480000000144</c:v>
                </c:pt>
                <c:pt idx="24389">
                  <c:v>144.48800000014401</c:v>
                </c:pt>
                <c:pt idx="24390">
                  <c:v>144.49600000014502</c:v>
                </c:pt>
                <c:pt idx="24391">
                  <c:v>144.504000000145</c:v>
                </c:pt>
                <c:pt idx="24392">
                  <c:v>144.51200000014501</c:v>
                </c:pt>
                <c:pt idx="24393">
                  <c:v>144.52000000014502</c:v>
                </c:pt>
                <c:pt idx="24394">
                  <c:v>144.528000000145</c:v>
                </c:pt>
                <c:pt idx="24395">
                  <c:v>144.53600000014498</c:v>
                </c:pt>
                <c:pt idx="24396">
                  <c:v>144.54400000014499</c:v>
                </c:pt>
                <c:pt idx="24397">
                  <c:v>144.552000000145</c:v>
                </c:pt>
                <c:pt idx="24398">
                  <c:v>144.56000000014498</c:v>
                </c:pt>
                <c:pt idx="24399">
                  <c:v>144.56800000014499</c:v>
                </c:pt>
                <c:pt idx="24400">
                  <c:v>144.576000000145</c:v>
                </c:pt>
                <c:pt idx="24401">
                  <c:v>144.58400000014501</c:v>
                </c:pt>
                <c:pt idx="24402">
                  <c:v>144.59200000014499</c:v>
                </c:pt>
                <c:pt idx="24403">
                  <c:v>144.600000000145</c:v>
                </c:pt>
                <c:pt idx="24404">
                  <c:v>144.60800000014501</c:v>
                </c:pt>
                <c:pt idx="24405">
                  <c:v>144.61600000014499</c:v>
                </c:pt>
                <c:pt idx="24406">
                  <c:v>144.624000000145</c:v>
                </c:pt>
                <c:pt idx="24407">
                  <c:v>144.63200000014501</c:v>
                </c:pt>
                <c:pt idx="24408">
                  <c:v>144.64000000014502</c:v>
                </c:pt>
                <c:pt idx="24409">
                  <c:v>144.648000000145</c:v>
                </c:pt>
                <c:pt idx="24410">
                  <c:v>144.65600000014501</c:v>
                </c:pt>
                <c:pt idx="24411">
                  <c:v>144.66400000014502</c:v>
                </c:pt>
                <c:pt idx="24412">
                  <c:v>144.67200000014498</c:v>
                </c:pt>
                <c:pt idx="24413">
                  <c:v>144.68000000014499</c:v>
                </c:pt>
                <c:pt idx="24414">
                  <c:v>144.688000000145</c:v>
                </c:pt>
                <c:pt idx="24415">
                  <c:v>144.69600000014498</c:v>
                </c:pt>
                <c:pt idx="24416">
                  <c:v>144.70400000014499</c:v>
                </c:pt>
                <c:pt idx="24417">
                  <c:v>144.712000000145</c:v>
                </c:pt>
                <c:pt idx="24418">
                  <c:v>144.72000000014501</c:v>
                </c:pt>
                <c:pt idx="24419">
                  <c:v>144.72800000014499</c:v>
                </c:pt>
                <c:pt idx="24420">
                  <c:v>144.736000000145</c:v>
                </c:pt>
                <c:pt idx="24421">
                  <c:v>144.74400000014501</c:v>
                </c:pt>
                <c:pt idx="24422">
                  <c:v>144.75200000014499</c:v>
                </c:pt>
                <c:pt idx="24423">
                  <c:v>144.760000000145</c:v>
                </c:pt>
                <c:pt idx="24424">
                  <c:v>144.76800000014501</c:v>
                </c:pt>
                <c:pt idx="24425">
                  <c:v>144.77600000014502</c:v>
                </c:pt>
                <c:pt idx="24426">
                  <c:v>144.784000000145</c:v>
                </c:pt>
                <c:pt idx="24427">
                  <c:v>144.79200000014501</c:v>
                </c:pt>
                <c:pt idx="24428">
                  <c:v>144.80000000014502</c:v>
                </c:pt>
                <c:pt idx="24429">
                  <c:v>144.808000000145</c:v>
                </c:pt>
                <c:pt idx="24430">
                  <c:v>144.81600000014498</c:v>
                </c:pt>
                <c:pt idx="24431">
                  <c:v>144.82400000014499</c:v>
                </c:pt>
                <c:pt idx="24432">
                  <c:v>144.832000000145</c:v>
                </c:pt>
                <c:pt idx="24433">
                  <c:v>144.84000000014498</c:v>
                </c:pt>
                <c:pt idx="24434">
                  <c:v>144.84800000014499</c:v>
                </c:pt>
                <c:pt idx="24435">
                  <c:v>144.856000000145</c:v>
                </c:pt>
                <c:pt idx="24436">
                  <c:v>144.86400000014498</c:v>
                </c:pt>
                <c:pt idx="24437">
                  <c:v>144.87200000014499</c:v>
                </c:pt>
                <c:pt idx="24438">
                  <c:v>144.880000000145</c:v>
                </c:pt>
                <c:pt idx="24439">
                  <c:v>144.88800000014501</c:v>
                </c:pt>
                <c:pt idx="24440">
                  <c:v>144.89600000014499</c:v>
                </c:pt>
                <c:pt idx="24441">
                  <c:v>144.904000000145</c:v>
                </c:pt>
                <c:pt idx="24442">
                  <c:v>144.91200000014501</c:v>
                </c:pt>
                <c:pt idx="24443">
                  <c:v>144.920000000145</c:v>
                </c:pt>
                <c:pt idx="24444">
                  <c:v>144.928000000145</c:v>
                </c:pt>
                <c:pt idx="24445">
                  <c:v>144.93600000014501</c:v>
                </c:pt>
                <c:pt idx="24446">
                  <c:v>144.94400000014502</c:v>
                </c:pt>
                <c:pt idx="24447">
                  <c:v>144.95200000014501</c:v>
                </c:pt>
                <c:pt idx="24448">
                  <c:v>144.96000000014499</c:v>
                </c:pt>
                <c:pt idx="24449">
                  <c:v>144.968000000145</c:v>
                </c:pt>
                <c:pt idx="24450">
                  <c:v>144.97600000014498</c:v>
                </c:pt>
                <c:pt idx="24451">
                  <c:v>144.98400000014499</c:v>
                </c:pt>
                <c:pt idx="24452">
                  <c:v>144.992000000145</c:v>
                </c:pt>
                <c:pt idx="24453">
                  <c:v>145.00000000014501</c:v>
                </c:pt>
                <c:pt idx="24454">
                  <c:v>145.00800000014499</c:v>
                </c:pt>
                <c:pt idx="24455">
                  <c:v>145.016000000145</c:v>
                </c:pt>
                <c:pt idx="24456">
                  <c:v>145.02400000014501</c:v>
                </c:pt>
                <c:pt idx="24457">
                  <c:v>145.03200000014499</c:v>
                </c:pt>
                <c:pt idx="24458">
                  <c:v>145.040000000145</c:v>
                </c:pt>
                <c:pt idx="24459">
                  <c:v>145.04800000014501</c:v>
                </c:pt>
                <c:pt idx="24460">
                  <c:v>145.05600000014502</c:v>
                </c:pt>
                <c:pt idx="24461">
                  <c:v>145.064000000145</c:v>
                </c:pt>
                <c:pt idx="24462">
                  <c:v>145.07200000014501</c:v>
                </c:pt>
                <c:pt idx="24463">
                  <c:v>145.08000000014502</c:v>
                </c:pt>
                <c:pt idx="24464">
                  <c:v>145.088000000145</c:v>
                </c:pt>
                <c:pt idx="24465">
                  <c:v>145.09600000014501</c:v>
                </c:pt>
                <c:pt idx="24466">
                  <c:v>145.10400000014499</c:v>
                </c:pt>
                <c:pt idx="24467">
                  <c:v>145.112000000145</c:v>
                </c:pt>
                <c:pt idx="24468">
                  <c:v>145.12000000014498</c:v>
                </c:pt>
                <c:pt idx="24469">
                  <c:v>145.12800000014499</c:v>
                </c:pt>
                <c:pt idx="24470">
                  <c:v>145.136000000145</c:v>
                </c:pt>
                <c:pt idx="24471">
                  <c:v>145.14400000014498</c:v>
                </c:pt>
                <c:pt idx="24472">
                  <c:v>145.15200000014499</c:v>
                </c:pt>
                <c:pt idx="24473">
                  <c:v>145.160000000145</c:v>
                </c:pt>
                <c:pt idx="24474">
                  <c:v>145.16800000014499</c:v>
                </c:pt>
                <c:pt idx="24475">
                  <c:v>145.176000000145</c:v>
                </c:pt>
                <c:pt idx="24476">
                  <c:v>145.18400000014501</c:v>
                </c:pt>
                <c:pt idx="24477">
                  <c:v>145.19200000014501</c:v>
                </c:pt>
                <c:pt idx="24478">
                  <c:v>145.200000000145</c:v>
                </c:pt>
                <c:pt idx="24479">
                  <c:v>145.20800000014501</c:v>
                </c:pt>
                <c:pt idx="24480">
                  <c:v>145.21600000014502</c:v>
                </c:pt>
                <c:pt idx="24481">
                  <c:v>145.224000000145</c:v>
                </c:pt>
                <c:pt idx="24482">
                  <c:v>145.23200000014501</c:v>
                </c:pt>
                <c:pt idx="24483">
                  <c:v>145.24000000014502</c:v>
                </c:pt>
                <c:pt idx="24484">
                  <c:v>145.248000000145</c:v>
                </c:pt>
                <c:pt idx="24485">
                  <c:v>145.25600000014498</c:v>
                </c:pt>
                <c:pt idx="24486">
                  <c:v>145.26400000014499</c:v>
                </c:pt>
                <c:pt idx="24487">
                  <c:v>145.272000000145</c:v>
                </c:pt>
                <c:pt idx="24488">
                  <c:v>145.28000000014498</c:v>
                </c:pt>
                <c:pt idx="24489">
                  <c:v>145.28800000014499</c:v>
                </c:pt>
                <c:pt idx="24490">
                  <c:v>145.296000000145</c:v>
                </c:pt>
                <c:pt idx="24491">
                  <c:v>145.30400000014501</c:v>
                </c:pt>
                <c:pt idx="24492">
                  <c:v>145.31200000014499</c:v>
                </c:pt>
                <c:pt idx="24493">
                  <c:v>145.320000000145</c:v>
                </c:pt>
                <c:pt idx="24494">
                  <c:v>145.32800000014501</c:v>
                </c:pt>
                <c:pt idx="24495">
                  <c:v>145.33600000014499</c:v>
                </c:pt>
                <c:pt idx="24496">
                  <c:v>145.344000000145</c:v>
                </c:pt>
                <c:pt idx="24497">
                  <c:v>145.35200000014501</c:v>
                </c:pt>
                <c:pt idx="24498">
                  <c:v>145.36000000014502</c:v>
                </c:pt>
                <c:pt idx="24499">
                  <c:v>145.368000000145</c:v>
                </c:pt>
                <c:pt idx="24500">
                  <c:v>145.37600000014501</c:v>
                </c:pt>
                <c:pt idx="24501">
                  <c:v>145.38400000014502</c:v>
                </c:pt>
                <c:pt idx="24502">
                  <c:v>145.39200000014498</c:v>
                </c:pt>
                <c:pt idx="24503">
                  <c:v>145.40000000014498</c:v>
                </c:pt>
                <c:pt idx="24504">
                  <c:v>145.40800000014499</c:v>
                </c:pt>
                <c:pt idx="24505">
                  <c:v>145.416000000145</c:v>
                </c:pt>
                <c:pt idx="24506">
                  <c:v>145.42400000014499</c:v>
                </c:pt>
                <c:pt idx="24507">
                  <c:v>145.432000000145</c:v>
                </c:pt>
                <c:pt idx="24508">
                  <c:v>145.44000000014501</c:v>
                </c:pt>
                <c:pt idx="24509">
                  <c:v>145.44800000014499</c:v>
                </c:pt>
                <c:pt idx="24510">
                  <c:v>145.456000000145</c:v>
                </c:pt>
                <c:pt idx="24511">
                  <c:v>145.46400000014501</c:v>
                </c:pt>
                <c:pt idx="24512">
                  <c:v>145.47200000014502</c:v>
                </c:pt>
                <c:pt idx="24513">
                  <c:v>145.480000000145</c:v>
                </c:pt>
                <c:pt idx="24514">
                  <c:v>145.48800000014501</c:v>
                </c:pt>
                <c:pt idx="24515">
                  <c:v>145.49600000014601</c:v>
                </c:pt>
                <c:pt idx="24516">
                  <c:v>145.50400000014599</c:v>
                </c:pt>
                <c:pt idx="24517">
                  <c:v>145.512000000146</c:v>
                </c:pt>
                <c:pt idx="24518">
                  <c:v>145.52000000014601</c:v>
                </c:pt>
                <c:pt idx="24519">
                  <c:v>145.52800000014602</c:v>
                </c:pt>
                <c:pt idx="24520">
                  <c:v>145.536000000146</c:v>
                </c:pt>
                <c:pt idx="24521">
                  <c:v>145.54400000014601</c:v>
                </c:pt>
                <c:pt idx="24522">
                  <c:v>145.55200000014599</c:v>
                </c:pt>
                <c:pt idx="24523">
                  <c:v>145.56000000014598</c:v>
                </c:pt>
                <c:pt idx="24524">
                  <c:v>145.56800000014599</c:v>
                </c:pt>
                <c:pt idx="24525">
                  <c:v>145.576000000146</c:v>
                </c:pt>
                <c:pt idx="24526">
                  <c:v>145.58400000014601</c:v>
                </c:pt>
                <c:pt idx="24527">
                  <c:v>145.59200000014599</c:v>
                </c:pt>
                <c:pt idx="24528">
                  <c:v>145.600000000146</c:v>
                </c:pt>
                <c:pt idx="24529">
                  <c:v>145.60800000014601</c:v>
                </c:pt>
                <c:pt idx="24530">
                  <c:v>145.61600000014599</c:v>
                </c:pt>
                <c:pt idx="24531">
                  <c:v>145.624000000146</c:v>
                </c:pt>
                <c:pt idx="24532">
                  <c:v>145.63200000014601</c:v>
                </c:pt>
                <c:pt idx="24533">
                  <c:v>145.64000000014602</c:v>
                </c:pt>
                <c:pt idx="24534">
                  <c:v>145.648000000146</c:v>
                </c:pt>
                <c:pt idx="24535">
                  <c:v>145.65600000014601</c:v>
                </c:pt>
                <c:pt idx="24536">
                  <c:v>145.66400000014602</c:v>
                </c:pt>
                <c:pt idx="24537">
                  <c:v>145.672000000146</c:v>
                </c:pt>
                <c:pt idx="24538">
                  <c:v>145.68000000014601</c:v>
                </c:pt>
                <c:pt idx="24539">
                  <c:v>145.68800000014602</c:v>
                </c:pt>
                <c:pt idx="24540">
                  <c:v>145.696000000146</c:v>
                </c:pt>
                <c:pt idx="24541">
                  <c:v>145.70400000014598</c:v>
                </c:pt>
                <c:pt idx="24542">
                  <c:v>145.71200000014599</c:v>
                </c:pt>
                <c:pt idx="24543">
                  <c:v>145.720000000146</c:v>
                </c:pt>
                <c:pt idx="24544">
                  <c:v>145.72800000014598</c:v>
                </c:pt>
                <c:pt idx="24545">
                  <c:v>145.73600000014599</c:v>
                </c:pt>
                <c:pt idx="24546">
                  <c:v>145.744000000146</c:v>
                </c:pt>
                <c:pt idx="24547">
                  <c:v>145.75200000014598</c:v>
                </c:pt>
                <c:pt idx="24548">
                  <c:v>145.76000000014599</c:v>
                </c:pt>
                <c:pt idx="24549">
                  <c:v>145.768000000146</c:v>
                </c:pt>
                <c:pt idx="24550">
                  <c:v>145.77600000014601</c:v>
                </c:pt>
                <c:pt idx="24551">
                  <c:v>145.78400000014599</c:v>
                </c:pt>
                <c:pt idx="24552">
                  <c:v>145.792000000146</c:v>
                </c:pt>
                <c:pt idx="24553">
                  <c:v>145.80000000014601</c:v>
                </c:pt>
                <c:pt idx="24554">
                  <c:v>145.808000000146</c:v>
                </c:pt>
                <c:pt idx="24555">
                  <c:v>145.816000000146</c:v>
                </c:pt>
                <c:pt idx="24556">
                  <c:v>145.82400000014601</c:v>
                </c:pt>
                <c:pt idx="24557">
                  <c:v>145.83200000014602</c:v>
                </c:pt>
                <c:pt idx="24558">
                  <c:v>145.84000000014601</c:v>
                </c:pt>
                <c:pt idx="24559">
                  <c:v>145.84800000014599</c:v>
                </c:pt>
                <c:pt idx="24560">
                  <c:v>145.856000000146</c:v>
                </c:pt>
                <c:pt idx="24561">
                  <c:v>145.86400000014598</c:v>
                </c:pt>
                <c:pt idx="24562">
                  <c:v>145.87200000014599</c:v>
                </c:pt>
                <c:pt idx="24563">
                  <c:v>145.880000000146</c:v>
                </c:pt>
                <c:pt idx="24564">
                  <c:v>145.88800000014601</c:v>
                </c:pt>
                <c:pt idx="24565">
                  <c:v>145.89600000014599</c:v>
                </c:pt>
                <c:pt idx="24566">
                  <c:v>145.904000000146</c:v>
                </c:pt>
                <c:pt idx="24567">
                  <c:v>145.91200000014601</c:v>
                </c:pt>
                <c:pt idx="24568">
                  <c:v>145.92000000014599</c:v>
                </c:pt>
                <c:pt idx="24569">
                  <c:v>145.928000000146</c:v>
                </c:pt>
                <c:pt idx="24570">
                  <c:v>145.93600000014601</c:v>
                </c:pt>
                <c:pt idx="24571">
                  <c:v>145.94400000014602</c:v>
                </c:pt>
                <c:pt idx="24572">
                  <c:v>145.952000000146</c:v>
                </c:pt>
                <c:pt idx="24573">
                  <c:v>145.96000000014601</c:v>
                </c:pt>
                <c:pt idx="24574">
                  <c:v>145.96800000014602</c:v>
                </c:pt>
                <c:pt idx="24575">
                  <c:v>145.976000000146</c:v>
                </c:pt>
                <c:pt idx="24576">
                  <c:v>145.98400000014601</c:v>
                </c:pt>
                <c:pt idx="24577">
                  <c:v>145.99200000014599</c:v>
                </c:pt>
                <c:pt idx="24578">
                  <c:v>146.000000000146</c:v>
                </c:pt>
                <c:pt idx="24579">
                  <c:v>146.00800000014598</c:v>
                </c:pt>
                <c:pt idx="24580">
                  <c:v>146.01600000014599</c:v>
                </c:pt>
                <c:pt idx="24581">
                  <c:v>146.024000000146</c:v>
                </c:pt>
                <c:pt idx="24582">
                  <c:v>146.03200000014598</c:v>
                </c:pt>
                <c:pt idx="24583">
                  <c:v>146.04000000014599</c:v>
                </c:pt>
                <c:pt idx="24584">
                  <c:v>146.048000000146</c:v>
                </c:pt>
                <c:pt idx="24585">
                  <c:v>146.05600000014601</c:v>
                </c:pt>
                <c:pt idx="24586">
                  <c:v>146.064000000146</c:v>
                </c:pt>
                <c:pt idx="24587">
                  <c:v>146.07200000014601</c:v>
                </c:pt>
                <c:pt idx="24588">
                  <c:v>146.08000000014601</c:v>
                </c:pt>
                <c:pt idx="24589">
                  <c:v>146.088000000146</c:v>
                </c:pt>
                <c:pt idx="24590">
                  <c:v>146.09600000014601</c:v>
                </c:pt>
                <c:pt idx="24591">
                  <c:v>146.10400000014602</c:v>
                </c:pt>
                <c:pt idx="24592">
                  <c:v>146.112000000146</c:v>
                </c:pt>
                <c:pt idx="24593">
                  <c:v>146.12000000014601</c:v>
                </c:pt>
                <c:pt idx="24594">
                  <c:v>146.12800000014599</c:v>
                </c:pt>
                <c:pt idx="24595">
                  <c:v>146.136000000146</c:v>
                </c:pt>
                <c:pt idx="24596">
                  <c:v>146.14400000014598</c:v>
                </c:pt>
                <c:pt idx="24597">
                  <c:v>146.15200000014599</c:v>
                </c:pt>
                <c:pt idx="24598">
                  <c:v>146.160000000146</c:v>
                </c:pt>
                <c:pt idx="24599">
                  <c:v>146.16800000014598</c:v>
                </c:pt>
                <c:pt idx="24600">
                  <c:v>146.17600000014599</c:v>
                </c:pt>
                <c:pt idx="24601">
                  <c:v>146.184000000146</c:v>
                </c:pt>
                <c:pt idx="24602">
                  <c:v>146.19200000014601</c:v>
                </c:pt>
                <c:pt idx="24603">
                  <c:v>146.20000000014599</c:v>
                </c:pt>
                <c:pt idx="24604">
                  <c:v>146.208000000146</c:v>
                </c:pt>
                <c:pt idx="24605">
                  <c:v>146.21600000014601</c:v>
                </c:pt>
                <c:pt idx="24606">
                  <c:v>146.22400000014599</c:v>
                </c:pt>
                <c:pt idx="24607">
                  <c:v>146.232000000146</c:v>
                </c:pt>
                <c:pt idx="24608">
                  <c:v>146.24000000014601</c:v>
                </c:pt>
                <c:pt idx="24609">
                  <c:v>146.24800000014602</c:v>
                </c:pt>
                <c:pt idx="24610">
                  <c:v>146.256000000146</c:v>
                </c:pt>
                <c:pt idx="24611">
                  <c:v>146.26400000014601</c:v>
                </c:pt>
                <c:pt idx="24612">
                  <c:v>146.27200000014599</c:v>
                </c:pt>
                <c:pt idx="24613">
                  <c:v>146.28000000014598</c:v>
                </c:pt>
                <c:pt idx="24614">
                  <c:v>146.28800000014598</c:v>
                </c:pt>
                <c:pt idx="24615">
                  <c:v>146.29600000014599</c:v>
                </c:pt>
                <c:pt idx="24616">
                  <c:v>146.304000000146</c:v>
                </c:pt>
                <c:pt idx="24617">
                  <c:v>146.31200000014599</c:v>
                </c:pt>
                <c:pt idx="24618">
                  <c:v>146.320000000146</c:v>
                </c:pt>
                <c:pt idx="24619">
                  <c:v>146.32800000014601</c:v>
                </c:pt>
                <c:pt idx="24620">
                  <c:v>146.33600000014599</c:v>
                </c:pt>
                <c:pt idx="24621">
                  <c:v>146.344000000146</c:v>
                </c:pt>
                <c:pt idx="24622">
                  <c:v>146.35200000014601</c:v>
                </c:pt>
                <c:pt idx="24623">
                  <c:v>146.36000000014602</c:v>
                </c:pt>
                <c:pt idx="24624">
                  <c:v>146.368000000146</c:v>
                </c:pt>
                <c:pt idx="24625">
                  <c:v>146.37600000014601</c:v>
                </c:pt>
                <c:pt idx="24626">
                  <c:v>146.38400000014602</c:v>
                </c:pt>
                <c:pt idx="24627">
                  <c:v>146.392000000146</c:v>
                </c:pt>
                <c:pt idx="24628">
                  <c:v>146.40000000014601</c:v>
                </c:pt>
                <c:pt idx="24629">
                  <c:v>146.40800000014602</c:v>
                </c:pt>
                <c:pt idx="24630">
                  <c:v>146.416000000146</c:v>
                </c:pt>
                <c:pt idx="24631">
                  <c:v>146.42400000014598</c:v>
                </c:pt>
                <c:pt idx="24632">
                  <c:v>146.43200000014599</c:v>
                </c:pt>
                <c:pt idx="24633">
                  <c:v>146.440000000146</c:v>
                </c:pt>
                <c:pt idx="24634">
                  <c:v>146.44800000014598</c:v>
                </c:pt>
                <c:pt idx="24635">
                  <c:v>146.45600000014599</c:v>
                </c:pt>
                <c:pt idx="24636">
                  <c:v>146.464000000146</c:v>
                </c:pt>
                <c:pt idx="24637">
                  <c:v>146.47200000014601</c:v>
                </c:pt>
                <c:pt idx="24638">
                  <c:v>146.48000000014599</c:v>
                </c:pt>
                <c:pt idx="24639">
                  <c:v>146.488000000146</c:v>
                </c:pt>
                <c:pt idx="24640">
                  <c:v>146.49600000014701</c:v>
                </c:pt>
                <c:pt idx="24641">
                  <c:v>146.50400000014699</c:v>
                </c:pt>
                <c:pt idx="24642">
                  <c:v>146.512000000147</c:v>
                </c:pt>
                <c:pt idx="24643">
                  <c:v>146.52000000014701</c:v>
                </c:pt>
                <c:pt idx="24644">
                  <c:v>146.52800000014702</c:v>
                </c:pt>
                <c:pt idx="24645">
                  <c:v>146.536000000147</c:v>
                </c:pt>
                <c:pt idx="24646">
                  <c:v>146.54400000014701</c:v>
                </c:pt>
                <c:pt idx="24647">
                  <c:v>146.55200000014702</c:v>
                </c:pt>
                <c:pt idx="24648">
                  <c:v>146.560000000147</c:v>
                </c:pt>
                <c:pt idx="24649">
                  <c:v>146.56800000014701</c:v>
                </c:pt>
                <c:pt idx="24650">
                  <c:v>146.57600000014702</c:v>
                </c:pt>
                <c:pt idx="24651">
                  <c:v>146.584000000147</c:v>
                </c:pt>
                <c:pt idx="24652">
                  <c:v>146.59200000014698</c:v>
                </c:pt>
                <c:pt idx="24653">
                  <c:v>146.60000000014699</c:v>
                </c:pt>
                <c:pt idx="24654">
                  <c:v>146.608000000147</c:v>
                </c:pt>
                <c:pt idx="24655">
                  <c:v>146.61600000014698</c:v>
                </c:pt>
                <c:pt idx="24656">
                  <c:v>146.62400000014699</c:v>
                </c:pt>
                <c:pt idx="24657">
                  <c:v>146.632000000147</c:v>
                </c:pt>
                <c:pt idx="24658">
                  <c:v>146.64000000014701</c:v>
                </c:pt>
                <c:pt idx="24659">
                  <c:v>146.64800000014699</c:v>
                </c:pt>
                <c:pt idx="24660">
                  <c:v>146.656000000147</c:v>
                </c:pt>
                <c:pt idx="24661">
                  <c:v>146.66400000014701</c:v>
                </c:pt>
                <c:pt idx="24662">
                  <c:v>146.67200000014699</c:v>
                </c:pt>
                <c:pt idx="24663">
                  <c:v>146.680000000147</c:v>
                </c:pt>
                <c:pt idx="24664">
                  <c:v>146.68800000014701</c:v>
                </c:pt>
                <c:pt idx="24665">
                  <c:v>146.696000000147</c:v>
                </c:pt>
                <c:pt idx="24666">
                  <c:v>146.704000000147</c:v>
                </c:pt>
                <c:pt idx="24667">
                  <c:v>146.71200000014701</c:v>
                </c:pt>
                <c:pt idx="24668">
                  <c:v>146.72000000014702</c:v>
                </c:pt>
                <c:pt idx="24669">
                  <c:v>146.72800000014698</c:v>
                </c:pt>
                <c:pt idx="24670">
                  <c:v>146.73600000014699</c:v>
                </c:pt>
                <c:pt idx="24671">
                  <c:v>146.744000000147</c:v>
                </c:pt>
                <c:pt idx="24672">
                  <c:v>146.75200000014698</c:v>
                </c:pt>
                <c:pt idx="24673">
                  <c:v>146.76000000014699</c:v>
                </c:pt>
                <c:pt idx="24674">
                  <c:v>146.768000000147</c:v>
                </c:pt>
                <c:pt idx="24675">
                  <c:v>146.77600000014701</c:v>
                </c:pt>
                <c:pt idx="24676">
                  <c:v>146.78400000014699</c:v>
                </c:pt>
                <c:pt idx="24677">
                  <c:v>146.792000000147</c:v>
                </c:pt>
                <c:pt idx="24678">
                  <c:v>146.80000000014701</c:v>
                </c:pt>
                <c:pt idx="24679">
                  <c:v>146.80800000014699</c:v>
                </c:pt>
                <c:pt idx="24680">
                  <c:v>146.816000000147</c:v>
                </c:pt>
                <c:pt idx="24681">
                  <c:v>146.82400000014701</c:v>
                </c:pt>
                <c:pt idx="24682">
                  <c:v>146.83200000014702</c:v>
                </c:pt>
                <c:pt idx="24683">
                  <c:v>146.840000000147</c:v>
                </c:pt>
                <c:pt idx="24684">
                  <c:v>146.84800000014701</c:v>
                </c:pt>
                <c:pt idx="24685">
                  <c:v>146.85600000014702</c:v>
                </c:pt>
                <c:pt idx="24686">
                  <c:v>146.864000000147</c:v>
                </c:pt>
                <c:pt idx="24687">
                  <c:v>146.87200000014698</c:v>
                </c:pt>
                <c:pt idx="24688">
                  <c:v>146.88000000014699</c:v>
                </c:pt>
                <c:pt idx="24689">
                  <c:v>146.888000000147</c:v>
                </c:pt>
                <c:pt idx="24690">
                  <c:v>146.89600000014698</c:v>
                </c:pt>
                <c:pt idx="24691">
                  <c:v>146.90400000014699</c:v>
                </c:pt>
                <c:pt idx="24692">
                  <c:v>146.912000000147</c:v>
                </c:pt>
                <c:pt idx="24693">
                  <c:v>146.92000000014698</c:v>
                </c:pt>
                <c:pt idx="24694">
                  <c:v>146.92800000014699</c:v>
                </c:pt>
                <c:pt idx="24695">
                  <c:v>146.936000000147</c:v>
                </c:pt>
                <c:pt idx="24696">
                  <c:v>146.94400000014701</c:v>
                </c:pt>
                <c:pt idx="24697">
                  <c:v>146.952000000147</c:v>
                </c:pt>
                <c:pt idx="24698">
                  <c:v>146.96000000014701</c:v>
                </c:pt>
                <c:pt idx="24699">
                  <c:v>146.96800000014701</c:v>
                </c:pt>
                <c:pt idx="24700">
                  <c:v>146.976000000147</c:v>
                </c:pt>
                <c:pt idx="24701">
                  <c:v>146.98400000014701</c:v>
                </c:pt>
                <c:pt idx="24702">
                  <c:v>146.99200000014702</c:v>
                </c:pt>
                <c:pt idx="24703">
                  <c:v>147.00000000014703</c:v>
                </c:pt>
                <c:pt idx="24704">
                  <c:v>147.00800000014701</c:v>
                </c:pt>
                <c:pt idx="24705">
                  <c:v>147.01600000014699</c:v>
                </c:pt>
                <c:pt idx="24706">
                  <c:v>147.024000000147</c:v>
                </c:pt>
                <c:pt idx="24707">
                  <c:v>147.03200000014698</c:v>
                </c:pt>
                <c:pt idx="24708">
                  <c:v>147.04000000014699</c:v>
                </c:pt>
                <c:pt idx="24709">
                  <c:v>147.048000000147</c:v>
                </c:pt>
                <c:pt idx="24710">
                  <c:v>147.05600000014701</c:v>
                </c:pt>
                <c:pt idx="24711">
                  <c:v>147.06400000014699</c:v>
                </c:pt>
                <c:pt idx="24712">
                  <c:v>147.072000000147</c:v>
                </c:pt>
                <c:pt idx="24713">
                  <c:v>147.08000000014701</c:v>
                </c:pt>
                <c:pt idx="24714">
                  <c:v>147.08800000014699</c:v>
                </c:pt>
                <c:pt idx="24715">
                  <c:v>147.096000000147</c:v>
                </c:pt>
                <c:pt idx="24716">
                  <c:v>147.10400000014701</c:v>
                </c:pt>
                <c:pt idx="24717">
                  <c:v>147.11200000014699</c:v>
                </c:pt>
                <c:pt idx="24718">
                  <c:v>147.120000000147</c:v>
                </c:pt>
                <c:pt idx="24719">
                  <c:v>147.12800000014701</c:v>
                </c:pt>
                <c:pt idx="24720">
                  <c:v>147.13600000014702</c:v>
                </c:pt>
                <c:pt idx="24721">
                  <c:v>147.144000000147</c:v>
                </c:pt>
                <c:pt idx="24722">
                  <c:v>147.15200000014701</c:v>
                </c:pt>
                <c:pt idx="24723">
                  <c:v>147.16000000014699</c:v>
                </c:pt>
                <c:pt idx="24724">
                  <c:v>147.16800000014698</c:v>
                </c:pt>
                <c:pt idx="24725">
                  <c:v>147.17600000014698</c:v>
                </c:pt>
                <c:pt idx="24726">
                  <c:v>147.18400000014699</c:v>
                </c:pt>
                <c:pt idx="24727">
                  <c:v>147.192000000147</c:v>
                </c:pt>
                <c:pt idx="24728">
                  <c:v>147.20000000014699</c:v>
                </c:pt>
                <c:pt idx="24729">
                  <c:v>147.208000000147</c:v>
                </c:pt>
                <c:pt idx="24730">
                  <c:v>147.21600000014701</c:v>
                </c:pt>
                <c:pt idx="24731">
                  <c:v>147.22400000014699</c:v>
                </c:pt>
                <c:pt idx="24732">
                  <c:v>147.232000000147</c:v>
                </c:pt>
                <c:pt idx="24733">
                  <c:v>147.24000000014701</c:v>
                </c:pt>
                <c:pt idx="24734">
                  <c:v>147.24800000014702</c:v>
                </c:pt>
                <c:pt idx="24735">
                  <c:v>147.256000000147</c:v>
                </c:pt>
                <c:pt idx="24736">
                  <c:v>147.26400000014701</c:v>
                </c:pt>
                <c:pt idx="24737">
                  <c:v>147.27200000014702</c:v>
                </c:pt>
                <c:pt idx="24738">
                  <c:v>147.280000000147</c:v>
                </c:pt>
                <c:pt idx="24739">
                  <c:v>147.28800000014701</c:v>
                </c:pt>
                <c:pt idx="24740">
                  <c:v>147.29600000014702</c:v>
                </c:pt>
                <c:pt idx="24741">
                  <c:v>147.304000000147</c:v>
                </c:pt>
                <c:pt idx="24742">
                  <c:v>147.31200000014698</c:v>
                </c:pt>
                <c:pt idx="24743">
                  <c:v>147.32000000014699</c:v>
                </c:pt>
                <c:pt idx="24744">
                  <c:v>147.328000000147</c:v>
                </c:pt>
                <c:pt idx="24745">
                  <c:v>147.33600000014698</c:v>
                </c:pt>
                <c:pt idx="24746">
                  <c:v>147.34400000014699</c:v>
                </c:pt>
                <c:pt idx="24747">
                  <c:v>147.352000000147</c:v>
                </c:pt>
                <c:pt idx="24748">
                  <c:v>147.36000000014701</c:v>
                </c:pt>
                <c:pt idx="24749">
                  <c:v>147.36800000014699</c:v>
                </c:pt>
                <c:pt idx="24750">
                  <c:v>147.376000000147</c:v>
                </c:pt>
                <c:pt idx="24751">
                  <c:v>147.38400000014701</c:v>
                </c:pt>
                <c:pt idx="24752">
                  <c:v>147.39200000014699</c:v>
                </c:pt>
                <c:pt idx="24753">
                  <c:v>147.400000000147</c:v>
                </c:pt>
                <c:pt idx="24754">
                  <c:v>147.40800000014701</c:v>
                </c:pt>
                <c:pt idx="24755">
                  <c:v>147.41600000014702</c:v>
                </c:pt>
                <c:pt idx="24756">
                  <c:v>147.424000000147</c:v>
                </c:pt>
                <c:pt idx="24757">
                  <c:v>147.43200000014701</c:v>
                </c:pt>
                <c:pt idx="24758">
                  <c:v>147.44000000014699</c:v>
                </c:pt>
                <c:pt idx="24759">
                  <c:v>147.44800000014698</c:v>
                </c:pt>
                <c:pt idx="24760">
                  <c:v>147.45600000014699</c:v>
                </c:pt>
                <c:pt idx="24761">
                  <c:v>147.464000000147</c:v>
                </c:pt>
                <c:pt idx="24762">
                  <c:v>147.47200000014701</c:v>
                </c:pt>
                <c:pt idx="24763">
                  <c:v>147.48000000014699</c:v>
                </c:pt>
                <c:pt idx="24764">
                  <c:v>147.488000000147</c:v>
                </c:pt>
                <c:pt idx="24765">
                  <c:v>147.496000000148</c:v>
                </c:pt>
                <c:pt idx="24766">
                  <c:v>147.50400000014798</c:v>
                </c:pt>
                <c:pt idx="24767">
                  <c:v>147.51200000014799</c:v>
                </c:pt>
                <c:pt idx="24768">
                  <c:v>147.520000000148</c:v>
                </c:pt>
                <c:pt idx="24769">
                  <c:v>147.52800000014801</c:v>
                </c:pt>
                <c:pt idx="24770">
                  <c:v>147.53600000014799</c:v>
                </c:pt>
                <c:pt idx="24771">
                  <c:v>147.544000000148</c:v>
                </c:pt>
                <c:pt idx="24772">
                  <c:v>147.55200000014801</c:v>
                </c:pt>
                <c:pt idx="24773">
                  <c:v>147.56000000014799</c:v>
                </c:pt>
                <c:pt idx="24774">
                  <c:v>147.568000000148</c:v>
                </c:pt>
                <c:pt idx="24775">
                  <c:v>147.57600000014801</c:v>
                </c:pt>
                <c:pt idx="24776">
                  <c:v>147.58400000014802</c:v>
                </c:pt>
                <c:pt idx="24777">
                  <c:v>147.592000000148</c:v>
                </c:pt>
                <c:pt idx="24778">
                  <c:v>147.60000000014801</c:v>
                </c:pt>
                <c:pt idx="24779">
                  <c:v>147.608000000148</c:v>
                </c:pt>
                <c:pt idx="24780">
                  <c:v>147.61600000014798</c:v>
                </c:pt>
                <c:pt idx="24781">
                  <c:v>147.62400000014799</c:v>
                </c:pt>
                <c:pt idx="24782">
                  <c:v>147.632000000148</c:v>
                </c:pt>
                <c:pt idx="24783">
                  <c:v>147.64000000014798</c:v>
                </c:pt>
                <c:pt idx="24784">
                  <c:v>147.64800000014799</c:v>
                </c:pt>
                <c:pt idx="24785">
                  <c:v>147.656000000148</c:v>
                </c:pt>
                <c:pt idx="24786">
                  <c:v>147.66400000014801</c:v>
                </c:pt>
                <c:pt idx="24787">
                  <c:v>147.67200000014799</c:v>
                </c:pt>
                <c:pt idx="24788">
                  <c:v>147.680000000148</c:v>
                </c:pt>
                <c:pt idx="24789">
                  <c:v>147.68800000014801</c:v>
                </c:pt>
                <c:pt idx="24790">
                  <c:v>147.69600000014799</c:v>
                </c:pt>
                <c:pt idx="24791">
                  <c:v>147.704000000148</c:v>
                </c:pt>
                <c:pt idx="24792">
                  <c:v>147.71200000014801</c:v>
                </c:pt>
                <c:pt idx="24793">
                  <c:v>147.72000000014802</c:v>
                </c:pt>
                <c:pt idx="24794">
                  <c:v>147.728000000148</c:v>
                </c:pt>
                <c:pt idx="24795">
                  <c:v>147.73600000014801</c:v>
                </c:pt>
                <c:pt idx="24796">
                  <c:v>147.74400000014802</c:v>
                </c:pt>
                <c:pt idx="24797">
                  <c:v>147.75200000014797</c:v>
                </c:pt>
                <c:pt idx="24798">
                  <c:v>147.76000000014798</c:v>
                </c:pt>
                <c:pt idx="24799">
                  <c:v>147.76800000014799</c:v>
                </c:pt>
                <c:pt idx="24800">
                  <c:v>147.776000000148</c:v>
                </c:pt>
                <c:pt idx="24801">
                  <c:v>147.78400000014798</c:v>
                </c:pt>
                <c:pt idx="24802">
                  <c:v>147.79200000014799</c:v>
                </c:pt>
                <c:pt idx="24803">
                  <c:v>147.800000000148</c:v>
                </c:pt>
                <c:pt idx="24804">
                  <c:v>147.80800000014798</c:v>
                </c:pt>
                <c:pt idx="24805">
                  <c:v>147.81600000014799</c:v>
                </c:pt>
                <c:pt idx="24806">
                  <c:v>147.824000000148</c:v>
                </c:pt>
                <c:pt idx="24807">
                  <c:v>147.83200000014801</c:v>
                </c:pt>
                <c:pt idx="24808">
                  <c:v>147.840000000148</c:v>
                </c:pt>
                <c:pt idx="24809">
                  <c:v>147.84800000014801</c:v>
                </c:pt>
                <c:pt idx="24810">
                  <c:v>147.85600000014801</c:v>
                </c:pt>
                <c:pt idx="24811">
                  <c:v>147.864000000148</c:v>
                </c:pt>
                <c:pt idx="24812">
                  <c:v>147.87200000014801</c:v>
                </c:pt>
                <c:pt idx="24813">
                  <c:v>147.88000000014802</c:v>
                </c:pt>
                <c:pt idx="24814">
                  <c:v>147.88800000014803</c:v>
                </c:pt>
                <c:pt idx="24815">
                  <c:v>147.89600000014798</c:v>
                </c:pt>
                <c:pt idx="24816">
                  <c:v>147.90400000014799</c:v>
                </c:pt>
                <c:pt idx="24817">
                  <c:v>147.912000000148</c:v>
                </c:pt>
                <c:pt idx="24818">
                  <c:v>147.92000000014798</c:v>
                </c:pt>
                <c:pt idx="24819">
                  <c:v>147.92800000014799</c:v>
                </c:pt>
                <c:pt idx="24820">
                  <c:v>147.936000000148</c:v>
                </c:pt>
                <c:pt idx="24821">
                  <c:v>147.94400000014801</c:v>
                </c:pt>
                <c:pt idx="24822">
                  <c:v>147.95200000014799</c:v>
                </c:pt>
                <c:pt idx="24823">
                  <c:v>147.960000000148</c:v>
                </c:pt>
                <c:pt idx="24824">
                  <c:v>147.96800000014801</c:v>
                </c:pt>
                <c:pt idx="24825">
                  <c:v>147.97600000014799</c:v>
                </c:pt>
                <c:pt idx="24826">
                  <c:v>147.984000000148</c:v>
                </c:pt>
                <c:pt idx="24827">
                  <c:v>147.99200000014801</c:v>
                </c:pt>
                <c:pt idx="24828">
                  <c:v>148.00000000014802</c:v>
                </c:pt>
                <c:pt idx="24829">
                  <c:v>148.008000000148</c:v>
                </c:pt>
                <c:pt idx="24830">
                  <c:v>148.01600000014801</c:v>
                </c:pt>
                <c:pt idx="24831">
                  <c:v>148.02400000014802</c:v>
                </c:pt>
                <c:pt idx="24832">
                  <c:v>148.032000000148</c:v>
                </c:pt>
                <c:pt idx="24833">
                  <c:v>148.04000000014798</c:v>
                </c:pt>
                <c:pt idx="24834">
                  <c:v>148.04800000014799</c:v>
                </c:pt>
                <c:pt idx="24835">
                  <c:v>148.056000000148</c:v>
                </c:pt>
                <c:pt idx="24836">
                  <c:v>148.06400000014798</c:v>
                </c:pt>
                <c:pt idx="24837">
                  <c:v>148.07200000014799</c:v>
                </c:pt>
                <c:pt idx="24838">
                  <c:v>148.080000000148</c:v>
                </c:pt>
                <c:pt idx="24839">
                  <c:v>148.08800000014799</c:v>
                </c:pt>
                <c:pt idx="24840">
                  <c:v>148.096000000148</c:v>
                </c:pt>
                <c:pt idx="24841">
                  <c:v>148.10400000014801</c:v>
                </c:pt>
                <c:pt idx="24842">
                  <c:v>148.11200000014799</c:v>
                </c:pt>
                <c:pt idx="24843">
                  <c:v>148.120000000148</c:v>
                </c:pt>
                <c:pt idx="24844">
                  <c:v>148.12800000014801</c:v>
                </c:pt>
                <c:pt idx="24845">
                  <c:v>148.13600000014802</c:v>
                </c:pt>
                <c:pt idx="24846">
                  <c:v>148.144000000148</c:v>
                </c:pt>
                <c:pt idx="24847">
                  <c:v>148.15200000014801</c:v>
                </c:pt>
                <c:pt idx="24848">
                  <c:v>148.16000000014802</c:v>
                </c:pt>
                <c:pt idx="24849">
                  <c:v>148.168000000148</c:v>
                </c:pt>
                <c:pt idx="24850">
                  <c:v>148.17600000014801</c:v>
                </c:pt>
                <c:pt idx="24851">
                  <c:v>148.18400000014799</c:v>
                </c:pt>
                <c:pt idx="24852">
                  <c:v>148.192000000148</c:v>
                </c:pt>
                <c:pt idx="24853">
                  <c:v>148.20000000014798</c:v>
                </c:pt>
                <c:pt idx="24854">
                  <c:v>148.20800000014799</c:v>
                </c:pt>
                <c:pt idx="24855">
                  <c:v>148.216000000148</c:v>
                </c:pt>
                <c:pt idx="24856">
                  <c:v>148.22400000014798</c:v>
                </c:pt>
                <c:pt idx="24857">
                  <c:v>148.23200000014799</c:v>
                </c:pt>
                <c:pt idx="24858">
                  <c:v>148.240000000148</c:v>
                </c:pt>
                <c:pt idx="24859">
                  <c:v>148.24800000014801</c:v>
                </c:pt>
                <c:pt idx="24860">
                  <c:v>148.25600000014799</c:v>
                </c:pt>
                <c:pt idx="24861">
                  <c:v>148.264000000148</c:v>
                </c:pt>
                <c:pt idx="24862">
                  <c:v>148.27200000014801</c:v>
                </c:pt>
                <c:pt idx="24863">
                  <c:v>148.28000000014799</c:v>
                </c:pt>
                <c:pt idx="24864">
                  <c:v>148.288000000148</c:v>
                </c:pt>
                <c:pt idx="24865">
                  <c:v>148.29600000014801</c:v>
                </c:pt>
                <c:pt idx="24866">
                  <c:v>148.30400000014802</c:v>
                </c:pt>
                <c:pt idx="24867">
                  <c:v>148.312000000148</c:v>
                </c:pt>
                <c:pt idx="24868">
                  <c:v>148.32000000014801</c:v>
                </c:pt>
                <c:pt idx="24869">
                  <c:v>148.32800000014799</c:v>
                </c:pt>
                <c:pt idx="24870">
                  <c:v>148.33600000014798</c:v>
                </c:pt>
                <c:pt idx="24871">
                  <c:v>148.34400000014799</c:v>
                </c:pt>
                <c:pt idx="24872">
                  <c:v>148.352000000148</c:v>
                </c:pt>
                <c:pt idx="24873">
                  <c:v>148.36000000014801</c:v>
                </c:pt>
                <c:pt idx="24874">
                  <c:v>148.36800000014799</c:v>
                </c:pt>
                <c:pt idx="24875">
                  <c:v>148.376000000148</c:v>
                </c:pt>
                <c:pt idx="24876">
                  <c:v>148.38400000014801</c:v>
                </c:pt>
                <c:pt idx="24877">
                  <c:v>148.39200000014799</c:v>
                </c:pt>
                <c:pt idx="24878">
                  <c:v>148.400000000148</c:v>
                </c:pt>
                <c:pt idx="24879">
                  <c:v>148.40800000014801</c:v>
                </c:pt>
                <c:pt idx="24880">
                  <c:v>148.41600000014802</c:v>
                </c:pt>
                <c:pt idx="24881">
                  <c:v>148.424000000148</c:v>
                </c:pt>
                <c:pt idx="24882">
                  <c:v>148.43200000014801</c:v>
                </c:pt>
                <c:pt idx="24883">
                  <c:v>148.44000000014802</c:v>
                </c:pt>
                <c:pt idx="24884">
                  <c:v>148.448000000148</c:v>
                </c:pt>
                <c:pt idx="24885">
                  <c:v>148.45600000014801</c:v>
                </c:pt>
                <c:pt idx="24886">
                  <c:v>148.46400000014802</c:v>
                </c:pt>
                <c:pt idx="24887">
                  <c:v>148.472000000148</c:v>
                </c:pt>
                <c:pt idx="24888">
                  <c:v>148.48000000014798</c:v>
                </c:pt>
                <c:pt idx="24889">
                  <c:v>148.48800000014799</c:v>
                </c:pt>
                <c:pt idx="24890">
                  <c:v>148.496000000149</c:v>
                </c:pt>
                <c:pt idx="24891">
                  <c:v>148.50400000014898</c:v>
                </c:pt>
                <c:pt idx="24892">
                  <c:v>148.51200000014899</c:v>
                </c:pt>
                <c:pt idx="24893">
                  <c:v>148.520000000149</c:v>
                </c:pt>
                <c:pt idx="24894">
                  <c:v>148.52800000014901</c:v>
                </c:pt>
                <c:pt idx="24895">
                  <c:v>148.53600000014899</c:v>
                </c:pt>
                <c:pt idx="24896">
                  <c:v>148.544000000149</c:v>
                </c:pt>
                <c:pt idx="24897">
                  <c:v>148.55200000014901</c:v>
                </c:pt>
                <c:pt idx="24898">
                  <c:v>148.56000000014899</c:v>
                </c:pt>
                <c:pt idx="24899">
                  <c:v>148.568000000149</c:v>
                </c:pt>
                <c:pt idx="24900">
                  <c:v>148.57600000014901</c:v>
                </c:pt>
                <c:pt idx="24901">
                  <c:v>148.58400000014902</c:v>
                </c:pt>
                <c:pt idx="24902">
                  <c:v>148.592000000149</c:v>
                </c:pt>
                <c:pt idx="24903">
                  <c:v>148.60000000014901</c:v>
                </c:pt>
                <c:pt idx="24904">
                  <c:v>148.60800000014902</c:v>
                </c:pt>
                <c:pt idx="24905">
                  <c:v>148.616000000149</c:v>
                </c:pt>
                <c:pt idx="24906">
                  <c:v>148.62400000014901</c:v>
                </c:pt>
                <c:pt idx="24907">
                  <c:v>148.63200000014902</c:v>
                </c:pt>
                <c:pt idx="24908">
                  <c:v>148.64000000014897</c:v>
                </c:pt>
                <c:pt idx="24909">
                  <c:v>148.64800000014898</c:v>
                </c:pt>
                <c:pt idx="24910">
                  <c:v>148.65600000014899</c:v>
                </c:pt>
                <c:pt idx="24911">
                  <c:v>148.664000000149</c:v>
                </c:pt>
                <c:pt idx="24912">
                  <c:v>148.67200000014898</c:v>
                </c:pt>
                <c:pt idx="24913">
                  <c:v>148.68000000014899</c:v>
                </c:pt>
                <c:pt idx="24914">
                  <c:v>148.688000000149</c:v>
                </c:pt>
                <c:pt idx="24915">
                  <c:v>148.69600000014898</c:v>
                </c:pt>
                <c:pt idx="24916">
                  <c:v>148.70400000014899</c:v>
                </c:pt>
                <c:pt idx="24917">
                  <c:v>148.712000000149</c:v>
                </c:pt>
                <c:pt idx="24918">
                  <c:v>148.72000000014901</c:v>
                </c:pt>
                <c:pt idx="24919">
                  <c:v>148.728000000149</c:v>
                </c:pt>
                <c:pt idx="24920">
                  <c:v>148.73600000014901</c:v>
                </c:pt>
                <c:pt idx="24921">
                  <c:v>148.74400000014901</c:v>
                </c:pt>
                <c:pt idx="24922">
                  <c:v>148.752000000149</c:v>
                </c:pt>
                <c:pt idx="24923">
                  <c:v>148.76000000014901</c:v>
                </c:pt>
                <c:pt idx="24924">
                  <c:v>148.76800000014902</c:v>
                </c:pt>
                <c:pt idx="24925">
                  <c:v>148.776000000149</c:v>
                </c:pt>
                <c:pt idx="24926">
                  <c:v>148.78400000014898</c:v>
                </c:pt>
                <c:pt idx="24927">
                  <c:v>148.79200000014899</c:v>
                </c:pt>
                <c:pt idx="24928">
                  <c:v>148.800000000149</c:v>
                </c:pt>
                <c:pt idx="24929">
                  <c:v>148.80800000014898</c:v>
                </c:pt>
                <c:pt idx="24930">
                  <c:v>148.81600000014899</c:v>
                </c:pt>
                <c:pt idx="24931">
                  <c:v>148.824000000149</c:v>
                </c:pt>
                <c:pt idx="24932">
                  <c:v>148.83200000014901</c:v>
                </c:pt>
                <c:pt idx="24933">
                  <c:v>148.84000000014899</c:v>
                </c:pt>
                <c:pt idx="24934">
                  <c:v>148.848000000149</c:v>
                </c:pt>
                <c:pt idx="24935">
                  <c:v>148.85600000014901</c:v>
                </c:pt>
                <c:pt idx="24936">
                  <c:v>148.86400000014899</c:v>
                </c:pt>
                <c:pt idx="24937">
                  <c:v>148.872000000149</c:v>
                </c:pt>
                <c:pt idx="24938">
                  <c:v>148.88000000014901</c:v>
                </c:pt>
                <c:pt idx="24939">
                  <c:v>148.88800000014902</c:v>
                </c:pt>
                <c:pt idx="24940">
                  <c:v>148.896000000149</c:v>
                </c:pt>
                <c:pt idx="24941">
                  <c:v>148.90400000014901</c:v>
                </c:pt>
                <c:pt idx="24942">
                  <c:v>148.91200000014902</c:v>
                </c:pt>
                <c:pt idx="24943">
                  <c:v>148.920000000149</c:v>
                </c:pt>
                <c:pt idx="24944">
                  <c:v>148.92800000014898</c:v>
                </c:pt>
                <c:pt idx="24945">
                  <c:v>148.93600000014899</c:v>
                </c:pt>
                <c:pt idx="24946">
                  <c:v>148.944000000149</c:v>
                </c:pt>
                <c:pt idx="24947">
                  <c:v>148.95200000014898</c:v>
                </c:pt>
                <c:pt idx="24948">
                  <c:v>148.96000000014899</c:v>
                </c:pt>
                <c:pt idx="24949">
                  <c:v>148.968000000149</c:v>
                </c:pt>
                <c:pt idx="24950">
                  <c:v>148.97600000014899</c:v>
                </c:pt>
                <c:pt idx="24951">
                  <c:v>148.984000000149</c:v>
                </c:pt>
                <c:pt idx="24952">
                  <c:v>148.99200000014901</c:v>
                </c:pt>
                <c:pt idx="24953">
                  <c:v>149.00000000014902</c:v>
                </c:pt>
                <c:pt idx="24954">
                  <c:v>149.008000000149</c:v>
                </c:pt>
                <c:pt idx="24955">
                  <c:v>149.01600000014901</c:v>
                </c:pt>
                <c:pt idx="24956">
                  <c:v>149.02400000014902</c:v>
                </c:pt>
                <c:pt idx="24957">
                  <c:v>149.032000000149</c:v>
                </c:pt>
                <c:pt idx="24958">
                  <c:v>149.04000000014901</c:v>
                </c:pt>
                <c:pt idx="24959">
                  <c:v>149.04800000014902</c:v>
                </c:pt>
                <c:pt idx="24960">
                  <c:v>149.05600000014903</c:v>
                </c:pt>
                <c:pt idx="24961">
                  <c:v>149.06400000014901</c:v>
                </c:pt>
                <c:pt idx="24962">
                  <c:v>149.07200000014899</c:v>
                </c:pt>
                <c:pt idx="24963">
                  <c:v>149.080000000149</c:v>
                </c:pt>
                <c:pt idx="24964">
                  <c:v>149.08800000014898</c:v>
                </c:pt>
                <c:pt idx="24965">
                  <c:v>149.09600000014899</c:v>
                </c:pt>
                <c:pt idx="24966">
                  <c:v>149.104000000149</c:v>
                </c:pt>
                <c:pt idx="24967">
                  <c:v>149.11200000014898</c:v>
                </c:pt>
                <c:pt idx="24968">
                  <c:v>149.12000000014899</c:v>
                </c:pt>
                <c:pt idx="24969">
                  <c:v>149.128000000149</c:v>
                </c:pt>
                <c:pt idx="24970">
                  <c:v>149.13600000014901</c:v>
                </c:pt>
                <c:pt idx="24971">
                  <c:v>149.14400000014899</c:v>
                </c:pt>
                <c:pt idx="24972">
                  <c:v>149.152000000149</c:v>
                </c:pt>
                <c:pt idx="24973">
                  <c:v>149.16000000014901</c:v>
                </c:pt>
                <c:pt idx="24974">
                  <c:v>149.16800000014899</c:v>
                </c:pt>
                <c:pt idx="24975">
                  <c:v>149.176000000149</c:v>
                </c:pt>
                <c:pt idx="24976">
                  <c:v>149.18400000014901</c:v>
                </c:pt>
                <c:pt idx="24977">
                  <c:v>149.19200000014902</c:v>
                </c:pt>
                <c:pt idx="24978">
                  <c:v>149.200000000149</c:v>
                </c:pt>
                <c:pt idx="24979">
                  <c:v>149.20800000014901</c:v>
                </c:pt>
                <c:pt idx="24980">
                  <c:v>149.21600000014899</c:v>
                </c:pt>
                <c:pt idx="24981">
                  <c:v>149.22400000014898</c:v>
                </c:pt>
                <c:pt idx="24982">
                  <c:v>149.23200000014899</c:v>
                </c:pt>
                <c:pt idx="24983">
                  <c:v>149.240000000149</c:v>
                </c:pt>
                <c:pt idx="24984">
                  <c:v>149.24800000014901</c:v>
                </c:pt>
                <c:pt idx="24985">
                  <c:v>149.25600000014899</c:v>
                </c:pt>
                <c:pt idx="24986">
                  <c:v>149.264000000149</c:v>
                </c:pt>
                <c:pt idx="24987">
                  <c:v>149.27200000014901</c:v>
                </c:pt>
                <c:pt idx="24988">
                  <c:v>149.28000000014899</c:v>
                </c:pt>
                <c:pt idx="24989">
                  <c:v>149.288000000149</c:v>
                </c:pt>
                <c:pt idx="24990">
                  <c:v>149.29600000014901</c:v>
                </c:pt>
                <c:pt idx="24991">
                  <c:v>149.30400000014902</c:v>
                </c:pt>
                <c:pt idx="24992">
                  <c:v>149.312000000149</c:v>
                </c:pt>
                <c:pt idx="24993">
                  <c:v>149.32000000014901</c:v>
                </c:pt>
                <c:pt idx="24994">
                  <c:v>149.32800000014902</c:v>
                </c:pt>
                <c:pt idx="24995">
                  <c:v>149.336000000149</c:v>
                </c:pt>
                <c:pt idx="24996">
                  <c:v>149.34400000014901</c:v>
                </c:pt>
                <c:pt idx="24997">
                  <c:v>149.35200000014899</c:v>
                </c:pt>
                <c:pt idx="24998">
                  <c:v>149.360000000149</c:v>
                </c:pt>
                <c:pt idx="24999">
                  <c:v>149.36800000014898</c:v>
                </c:pt>
                <c:pt idx="25000">
                  <c:v>149.37600000014899</c:v>
                </c:pt>
                <c:pt idx="25001">
                  <c:v>149.384000000149</c:v>
                </c:pt>
                <c:pt idx="25002">
                  <c:v>149.39200000014898</c:v>
                </c:pt>
                <c:pt idx="25003">
                  <c:v>149.40000000014899</c:v>
                </c:pt>
                <c:pt idx="25004">
                  <c:v>149.408000000149</c:v>
                </c:pt>
                <c:pt idx="25005">
                  <c:v>149.41600000014901</c:v>
                </c:pt>
                <c:pt idx="25006">
                  <c:v>149.42400000014899</c:v>
                </c:pt>
                <c:pt idx="25007">
                  <c:v>149.432000000149</c:v>
                </c:pt>
                <c:pt idx="25008">
                  <c:v>149.44000000014901</c:v>
                </c:pt>
                <c:pt idx="25009">
                  <c:v>149.44800000014899</c:v>
                </c:pt>
                <c:pt idx="25010">
                  <c:v>149.456000000149</c:v>
                </c:pt>
                <c:pt idx="25011">
                  <c:v>149.46400000014901</c:v>
                </c:pt>
                <c:pt idx="25012">
                  <c:v>149.47200000014902</c:v>
                </c:pt>
                <c:pt idx="25013">
                  <c:v>149.480000000149</c:v>
                </c:pt>
                <c:pt idx="25014">
                  <c:v>149.48800000014901</c:v>
                </c:pt>
                <c:pt idx="25015">
                  <c:v>149.49600000015002</c:v>
                </c:pt>
                <c:pt idx="25016">
                  <c:v>149.50400000015</c:v>
                </c:pt>
                <c:pt idx="25017">
                  <c:v>149.51200000015001</c:v>
                </c:pt>
                <c:pt idx="25018">
                  <c:v>149.52000000014999</c:v>
                </c:pt>
                <c:pt idx="25019">
                  <c:v>149.52800000015</c:v>
                </c:pt>
                <c:pt idx="25020">
                  <c:v>149.53600000014998</c:v>
                </c:pt>
                <c:pt idx="25021">
                  <c:v>149.54400000014999</c:v>
                </c:pt>
                <c:pt idx="25022">
                  <c:v>149.55200000015</c:v>
                </c:pt>
                <c:pt idx="25023">
                  <c:v>149.56000000014998</c:v>
                </c:pt>
                <c:pt idx="25024">
                  <c:v>149.56800000014999</c:v>
                </c:pt>
                <c:pt idx="25025">
                  <c:v>149.57600000015</c:v>
                </c:pt>
                <c:pt idx="25026">
                  <c:v>149.58400000015001</c:v>
                </c:pt>
                <c:pt idx="25027">
                  <c:v>149.59200000014999</c:v>
                </c:pt>
                <c:pt idx="25028">
                  <c:v>149.60000000015</c:v>
                </c:pt>
                <c:pt idx="25029">
                  <c:v>149.60800000015001</c:v>
                </c:pt>
                <c:pt idx="25030">
                  <c:v>149.61600000015</c:v>
                </c:pt>
                <c:pt idx="25031">
                  <c:v>149.62400000015001</c:v>
                </c:pt>
                <c:pt idx="25032">
                  <c:v>149.63200000015001</c:v>
                </c:pt>
                <c:pt idx="25033">
                  <c:v>149.64000000015</c:v>
                </c:pt>
                <c:pt idx="25034">
                  <c:v>149.64800000015001</c:v>
                </c:pt>
                <c:pt idx="25035">
                  <c:v>149.65600000015002</c:v>
                </c:pt>
                <c:pt idx="25036">
                  <c:v>149.66400000015</c:v>
                </c:pt>
                <c:pt idx="25037">
                  <c:v>149.67200000014998</c:v>
                </c:pt>
                <c:pt idx="25038">
                  <c:v>149.68000000014999</c:v>
                </c:pt>
                <c:pt idx="25039">
                  <c:v>149.68800000015</c:v>
                </c:pt>
                <c:pt idx="25040">
                  <c:v>149.69600000014998</c:v>
                </c:pt>
                <c:pt idx="25041">
                  <c:v>149.70400000014999</c:v>
                </c:pt>
                <c:pt idx="25042">
                  <c:v>149.71200000015</c:v>
                </c:pt>
                <c:pt idx="25043">
                  <c:v>149.72000000015001</c:v>
                </c:pt>
                <c:pt idx="25044">
                  <c:v>149.72800000014999</c:v>
                </c:pt>
                <c:pt idx="25045">
                  <c:v>149.73600000015</c:v>
                </c:pt>
                <c:pt idx="25046">
                  <c:v>149.74400000015001</c:v>
                </c:pt>
                <c:pt idx="25047">
                  <c:v>149.75200000014999</c:v>
                </c:pt>
                <c:pt idx="25048">
                  <c:v>149.76000000015</c:v>
                </c:pt>
                <c:pt idx="25049">
                  <c:v>149.76800000015001</c:v>
                </c:pt>
                <c:pt idx="25050">
                  <c:v>149.77600000015002</c:v>
                </c:pt>
                <c:pt idx="25051">
                  <c:v>149.78400000015</c:v>
                </c:pt>
                <c:pt idx="25052">
                  <c:v>149.79200000015001</c:v>
                </c:pt>
                <c:pt idx="25053">
                  <c:v>149.80000000015002</c:v>
                </c:pt>
                <c:pt idx="25054">
                  <c:v>149.80800000014997</c:v>
                </c:pt>
                <c:pt idx="25055">
                  <c:v>149.81600000014998</c:v>
                </c:pt>
                <c:pt idx="25056">
                  <c:v>149.82400000014999</c:v>
                </c:pt>
                <c:pt idx="25057">
                  <c:v>149.83200000015</c:v>
                </c:pt>
                <c:pt idx="25058">
                  <c:v>149.84000000014998</c:v>
                </c:pt>
                <c:pt idx="25059">
                  <c:v>149.84800000014999</c:v>
                </c:pt>
                <c:pt idx="25060">
                  <c:v>149.85600000015</c:v>
                </c:pt>
                <c:pt idx="25061">
                  <c:v>149.86400000014999</c:v>
                </c:pt>
                <c:pt idx="25062">
                  <c:v>149.87200000015</c:v>
                </c:pt>
                <c:pt idx="25063">
                  <c:v>149.88000000015001</c:v>
                </c:pt>
                <c:pt idx="25064">
                  <c:v>149.88800000015002</c:v>
                </c:pt>
                <c:pt idx="25065">
                  <c:v>149.89600000015</c:v>
                </c:pt>
                <c:pt idx="25066">
                  <c:v>149.90400000015001</c:v>
                </c:pt>
                <c:pt idx="25067">
                  <c:v>149.91200000015002</c:v>
                </c:pt>
                <c:pt idx="25068">
                  <c:v>149.92000000015</c:v>
                </c:pt>
                <c:pt idx="25069">
                  <c:v>149.92800000015001</c:v>
                </c:pt>
                <c:pt idx="25070">
                  <c:v>149.93600000015002</c:v>
                </c:pt>
                <c:pt idx="25071">
                  <c:v>149.94400000015003</c:v>
                </c:pt>
                <c:pt idx="25072">
                  <c:v>149.95200000014998</c:v>
                </c:pt>
                <c:pt idx="25073">
                  <c:v>149.96000000014999</c:v>
                </c:pt>
                <c:pt idx="25074">
                  <c:v>149.96800000015</c:v>
                </c:pt>
                <c:pt idx="25075">
                  <c:v>149.97600000014998</c:v>
                </c:pt>
                <c:pt idx="25076">
                  <c:v>149.98400000014999</c:v>
                </c:pt>
                <c:pt idx="25077">
                  <c:v>149.99200000015</c:v>
                </c:pt>
                <c:pt idx="25078">
                  <c:v>150.00000000015001</c:v>
                </c:pt>
                <c:pt idx="25079">
                  <c:v>150.00800000014999</c:v>
                </c:pt>
                <c:pt idx="25080">
                  <c:v>150.01600000015</c:v>
                </c:pt>
                <c:pt idx="25081">
                  <c:v>150.02400000015001</c:v>
                </c:pt>
                <c:pt idx="25082">
                  <c:v>150.03200000014999</c:v>
                </c:pt>
                <c:pt idx="25083">
                  <c:v>150.04000000015</c:v>
                </c:pt>
                <c:pt idx="25084">
                  <c:v>150.04800000015001</c:v>
                </c:pt>
                <c:pt idx="25085">
                  <c:v>150.05600000015002</c:v>
                </c:pt>
                <c:pt idx="25086">
                  <c:v>150.06400000015</c:v>
                </c:pt>
                <c:pt idx="25087">
                  <c:v>150.07200000015001</c:v>
                </c:pt>
                <c:pt idx="25088">
                  <c:v>150.08000000015002</c:v>
                </c:pt>
                <c:pt idx="25089">
                  <c:v>150.08800000015</c:v>
                </c:pt>
                <c:pt idx="25090">
                  <c:v>150.09600000014998</c:v>
                </c:pt>
                <c:pt idx="25091">
                  <c:v>150.10400000014999</c:v>
                </c:pt>
                <c:pt idx="25092">
                  <c:v>150.11200000014998</c:v>
                </c:pt>
                <c:pt idx="25093">
                  <c:v>150.12000000014999</c:v>
                </c:pt>
                <c:pt idx="25094">
                  <c:v>150.12800000015</c:v>
                </c:pt>
                <c:pt idx="25095">
                  <c:v>150.13600000015001</c:v>
                </c:pt>
                <c:pt idx="25096">
                  <c:v>150.14400000014999</c:v>
                </c:pt>
                <c:pt idx="25097">
                  <c:v>150.15200000015</c:v>
                </c:pt>
                <c:pt idx="25098">
                  <c:v>150.16000000015001</c:v>
                </c:pt>
                <c:pt idx="25099">
                  <c:v>150.16800000014999</c:v>
                </c:pt>
                <c:pt idx="25100">
                  <c:v>150.17600000015</c:v>
                </c:pt>
                <c:pt idx="25101">
                  <c:v>150.18400000015001</c:v>
                </c:pt>
                <c:pt idx="25102">
                  <c:v>150.19200000015002</c:v>
                </c:pt>
                <c:pt idx="25103">
                  <c:v>150.20000000015</c:v>
                </c:pt>
                <c:pt idx="25104">
                  <c:v>150.20800000015001</c:v>
                </c:pt>
                <c:pt idx="25105">
                  <c:v>150.21600000015002</c:v>
                </c:pt>
                <c:pt idx="25106">
                  <c:v>150.22400000015</c:v>
                </c:pt>
                <c:pt idx="25107">
                  <c:v>150.23200000015001</c:v>
                </c:pt>
                <c:pt idx="25108">
                  <c:v>150.24000000014999</c:v>
                </c:pt>
                <c:pt idx="25109">
                  <c:v>150.24800000015</c:v>
                </c:pt>
                <c:pt idx="25110">
                  <c:v>150.25600000014998</c:v>
                </c:pt>
                <c:pt idx="25111">
                  <c:v>150.26400000014999</c:v>
                </c:pt>
                <c:pt idx="25112">
                  <c:v>150.27200000015</c:v>
                </c:pt>
                <c:pt idx="25113">
                  <c:v>150.28000000014998</c:v>
                </c:pt>
                <c:pt idx="25114">
                  <c:v>150.28800000014999</c:v>
                </c:pt>
                <c:pt idx="25115">
                  <c:v>150.29600000015</c:v>
                </c:pt>
                <c:pt idx="25116">
                  <c:v>150.30400000015001</c:v>
                </c:pt>
                <c:pt idx="25117">
                  <c:v>150.31200000014999</c:v>
                </c:pt>
                <c:pt idx="25118">
                  <c:v>150.32000000015</c:v>
                </c:pt>
                <c:pt idx="25119">
                  <c:v>150.32800000015001</c:v>
                </c:pt>
                <c:pt idx="25120">
                  <c:v>150.33600000014999</c:v>
                </c:pt>
                <c:pt idx="25121">
                  <c:v>150.34400000015</c:v>
                </c:pt>
                <c:pt idx="25122">
                  <c:v>150.35200000015001</c:v>
                </c:pt>
                <c:pt idx="25123">
                  <c:v>150.36000000015002</c:v>
                </c:pt>
                <c:pt idx="25124">
                  <c:v>150.36800000015</c:v>
                </c:pt>
                <c:pt idx="25125">
                  <c:v>150.37600000015001</c:v>
                </c:pt>
                <c:pt idx="25126">
                  <c:v>150.38400000015</c:v>
                </c:pt>
                <c:pt idx="25127">
                  <c:v>150.39200000014998</c:v>
                </c:pt>
                <c:pt idx="25128">
                  <c:v>150.40000000014999</c:v>
                </c:pt>
                <c:pt idx="25129">
                  <c:v>150.40800000015</c:v>
                </c:pt>
                <c:pt idx="25130">
                  <c:v>150.41600000015001</c:v>
                </c:pt>
                <c:pt idx="25131">
                  <c:v>150.42400000014999</c:v>
                </c:pt>
                <c:pt idx="25132">
                  <c:v>150.43200000015</c:v>
                </c:pt>
                <c:pt idx="25133">
                  <c:v>150.44000000015001</c:v>
                </c:pt>
                <c:pt idx="25134">
                  <c:v>150.44800000014999</c:v>
                </c:pt>
                <c:pt idx="25135">
                  <c:v>150.45600000015</c:v>
                </c:pt>
                <c:pt idx="25136">
                  <c:v>150.46400000015001</c:v>
                </c:pt>
                <c:pt idx="25137">
                  <c:v>150.47200000015002</c:v>
                </c:pt>
                <c:pt idx="25138">
                  <c:v>150.48000000015</c:v>
                </c:pt>
                <c:pt idx="25139">
                  <c:v>150.48800000015001</c:v>
                </c:pt>
                <c:pt idx="25140">
                  <c:v>150.49600000015101</c:v>
                </c:pt>
                <c:pt idx="25141">
                  <c:v>150.504000000151</c:v>
                </c:pt>
                <c:pt idx="25142">
                  <c:v>150.512000000151</c:v>
                </c:pt>
                <c:pt idx="25143">
                  <c:v>150.52000000015101</c:v>
                </c:pt>
                <c:pt idx="25144">
                  <c:v>150.52800000015102</c:v>
                </c:pt>
                <c:pt idx="25145">
                  <c:v>150.53600000015101</c:v>
                </c:pt>
                <c:pt idx="25146">
                  <c:v>150.54400000015102</c:v>
                </c:pt>
                <c:pt idx="25147">
                  <c:v>150.552000000151</c:v>
                </c:pt>
                <c:pt idx="25148">
                  <c:v>150.56000000015098</c:v>
                </c:pt>
                <c:pt idx="25149">
                  <c:v>150.56800000015099</c:v>
                </c:pt>
                <c:pt idx="25150">
                  <c:v>150.576000000151</c:v>
                </c:pt>
                <c:pt idx="25151">
                  <c:v>150.58400000015101</c:v>
                </c:pt>
                <c:pt idx="25152">
                  <c:v>150.59200000015099</c:v>
                </c:pt>
                <c:pt idx="25153">
                  <c:v>150.600000000151</c:v>
                </c:pt>
                <c:pt idx="25154">
                  <c:v>150.60800000015101</c:v>
                </c:pt>
                <c:pt idx="25155">
                  <c:v>150.61600000015099</c:v>
                </c:pt>
                <c:pt idx="25156">
                  <c:v>150.624000000151</c:v>
                </c:pt>
                <c:pt idx="25157">
                  <c:v>150.63200000015101</c:v>
                </c:pt>
                <c:pt idx="25158">
                  <c:v>150.64000000015099</c:v>
                </c:pt>
                <c:pt idx="25159">
                  <c:v>150.648000000151</c:v>
                </c:pt>
                <c:pt idx="25160">
                  <c:v>150.65600000015101</c:v>
                </c:pt>
                <c:pt idx="25161">
                  <c:v>150.66400000015102</c:v>
                </c:pt>
                <c:pt idx="25162">
                  <c:v>150.672000000151</c:v>
                </c:pt>
                <c:pt idx="25163">
                  <c:v>150.68000000015101</c:v>
                </c:pt>
                <c:pt idx="25164">
                  <c:v>150.68800000015099</c:v>
                </c:pt>
                <c:pt idx="25165">
                  <c:v>150.69600000015097</c:v>
                </c:pt>
                <c:pt idx="25166">
                  <c:v>150.70400000015098</c:v>
                </c:pt>
                <c:pt idx="25167">
                  <c:v>150.71200000015099</c:v>
                </c:pt>
                <c:pt idx="25168">
                  <c:v>150.720000000151</c:v>
                </c:pt>
                <c:pt idx="25169">
                  <c:v>150.72800000015098</c:v>
                </c:pt>
                <c:pt idx="25170">
                  <c:v>150.73600000015099</c:v>
                </c:pt>
                <c:pt idx="25171">
                  <c:v>150.744000000151</c:v>
                </c:pt>
                <c:pt idx="25172">
                  <c:v>150.75200000015099</c:v>
                </c:pt>
                <c:pt idx="25173">
                  <c:v>150.760000000151</c:v>
                </c:pt>
                <c:pt idx="25174">
                  <c:v>150.76800000015101</c:v>
                </c:pt>
                <c:pt idx="25175">
                  <c:v>150.77600000015102</c:v>
                </c:pt>
                <c:pt idx="25176">
                  <c:v>150.784000000151</c:v>
                </c:pt>
                <c:pt idx="25177">
                  <c:v>150.79200000015101</c:v>
                </c:pt>
                <c:pt idx="25178">
                  <c:v>150.80000000015102</c:v>
                </c:pt>
                <c:pt idx="25179">
                  <c:v>150.808000000151</c:v>
                </c:pt>
                <c:pt idx="25180">
                  <c:v>150.81600000015101</c:v>
                </c:pt>
                <c:pt idx="25181">
                  <c:v>150.82400000015102</c:v>
                </c:pt>
                <c:pt idx="25182">
                  <c:v>150.832000000151</c:v>
                </c:pt>
                <c:pt idx="25183">
                  <c:v>150.84000000015098</c:v>
                </c:pt>
                <c:pt idx="25184">
                  <c:v>150.84800000015099</c:v>
                </c:pt>
                <c:pt idx="25185">
                  <c:v>150.856000000151</c:v>
                </c:pt>
                <c:pt idx="25186">
                  <c:v>150.86400000015098</c:v>
                </c:pt>
                <c:pt idx="25187">
                  <c:v>150.87200000015099</c:v>
                </c:pt>
                <c:pt idx="25188">
                  <c:v>150.880000000151</c:v>
                </c:pt>
                <c:pt idx="25189">
                  <c:v>150.88800000015101</c:v>
                </c:pt>
                <c:pt idx="25190">
                  <c:v>150.89600000015099</c:v>
                </c:pt>
                <c:pt idx="25191">
                  <c:v>150.904000000151</c:v>
                </c:pt>
                <c:pt idx="25192">
                  <c:v>150.91200000015101</c:v>
                </c:pt>
                <c:pt idx="25193">
                  <c:v>150.92000000015099</c:v>
                </c:pt>
                <c:pt idx="25194">
                  <c:v>150.928000000151</c:v>
                </c:pt>
                <c:pt idx="25195">
                  <c:v>150.93600000015101</c:v>
                </c:pt>
                <c:pt idx="25196">
                  <c:v>150.94400000015102</c:v>
                </c:pt>
                <c:pt idx="25197">
                  <c:v>150.952000000151</c:v>
                </c:pt>
                <c:pt idx="25198">
                  <c:v>150.96000000015101</c:v>
                </c:pt>
                <c:pt idx="25199">
                  <c:v>150.96800000015102</c:v>
                </c:pt>
                <c:pt idx="25200">
                  <c:v>150.97600000015098</c:v>
                </c:pt>
                <c:pt idx="25201">
                  <c:v>150.98400000015098</c:v>
                </c:pt>
                <c:pt idx="25202">
                  <c:v>150.99200000015099</c:v>
                </c:pt>
                <c:pt idx="25203">
                  <c:v>151.000000000151</c:v>
                </c:pt>
                <c:pt idx="25204">
                  <c:v>151.00800000015099</c:v>
                </c:pt>
                <c:pt idx="25205">
                  <c:v>151.016000000151</c:v>
                </c:pt>
                <c:pt idx="25206">
                  <c:v>151.02400000015101</c:v>
                </c:pt>
                <c:pt idx="25207">
                  <c:v>151.03200000015099</c:v>
                </c:pt>
                <c:pt idx="25208">
                  <c:v>151.040000000151</c:v>
                </c:pt>
                <c:pt idx="25209">
                  <c:v>151.04800000015101</c:v>
                </c:pt>
                <c:pt idx="25210">
                  <c:v>151.05600000015099</c:v>
                </c:pt>
                <c:pt idx="25211">
                  <c:v>151.064000000151</c:v>
                </c:pt>
                <c:pt idx="25212">
                  <c:v>151.07200000015101</c:v>
                </c:pt>
                <c:pt idx="25213">
                  <c:v>151.08000000015102</c:v>
                </c:pt>
                <c:pt idx="25214">
                  <c:v>151.088000000151</c:v>
                </c:pt>
                <c:pt idx="25215">
                  <c:v>151.09600000015101</c:v>
                </c:pt>
                <c:pt idx="25216">
                  <c:v>151.10400000015102</c:v>
                </c:pt>
                <c:pt idx="25217">
                  <c:v>151.112000000151</c:v>
                </c:pt>
                <c:pt idx="25218">
                  <c:v>151.12000000015098</c:v>
                </c:pt>
                <c:pt idx="25219">
                  <c:v>151.12800000015099</c:v>
                </c:pt>
                <c:pt idx="25220">
                  <c:v>151.136000000151</c:v>
                </c:pt>
                <c:pt idx="25221">
                  <c:v>151.14400000015098</c:v>
                </c:pt>
                <c:pt idx="25222">
                  <c:v>151.15200000015099</c:v>
                </c:pt>
                <c:pt idx="25223">
                  <c:v>151.160000000151</c:v>
                </c:pt>
                <c:pt idx="25224">
                  <c:v>151.16800000015098</c:v>
                </c:pt>
                <c:pt idx="25225">
                  <c:v>151.17600000015099</c:v>
                </c:pt>
                <c:pt idx="25226">
                  <c:v>151.184000000151</c:v>
                </c:pt>
                <c:pt idx="25227">
                  <c:v>151.19200000015101</c:v>
                </c:pt>
                <c:pt idx="25228">
                  <c:v>151.20000000015099</c:v>
                </c:pt>
                <c:pt idx="25229">
                  <c:v>151.208000000151</c:v>
                </c:pt>
                <c:pt idx="25230">
                  <c:v>151.21600000015101</c:v>
                </c:pt>
                <c:pt idx="25231">
                  <c:v>151.22400000015099</c:v>
                </c:pt>
                <c:pt idx="25232">
                  <c:v>151.232000000151</c:v>
                </c:pt>
                <c:pt idx="25233">
                  <c:v>151.24000000015101</c:v>
                </c:pt>
                <c:pt idx="25234">
                  <c:v>151.24800000015102</c:v>
                </c:pt>
                <c:pt idx="25235">
                  <c:v>151.256000000151</c:v>
                </c:pt>
                <c:pt idx="25236">
                  <c:v>151.26400000015099</c:v>
                </c:pt>
                <c:pt idx="25237">
                  <c:v>151.272000000151</c:v>
                </c:pt>
                <c:pt idx="25238">
                  <c:v>151.28000000015098</c:v>
                </c:pt>
                <c:pt idx="25239">
                  <c:v>151.28800000015099</c:v>
                </c:pt>
                <c:pt idx="25240">
                  <c:v>151.296000000151</c:v>
                </c:pt>
                <c:pt idx="25241">
                  <c:v>151.30400000015101</c:v>
                </c:pt>
                <c:pt idx="25242">
                  <c:v>151.31200000015099</c:v>
                </c:pt>
                <c:pt idx="25243">
                  <c:v>151.320000000151</c:v>
                </c:pt>
                <c:pt idx="25244">
                  <c:v>151.32800000015101</c:v>
                </c:pt>
                <c:pt idx="25245">
                  <c:v>151.33600000015099</c:v>
                </c:pt>
                <c:pt idx="25246">
                  <c:v>151.344000000151</c:v>
                </c:pt>
                <c:pt idx="25247">
                  <c:v>151.35200000015101</c:v>
                </c:pt>
                <c:pt idx="25248">
                  <c:v>151.36000000015102</c:v>
                </c:pt>
                <c:pt idx="25249">
                  <c:v>151.368000000151</c:v>
                </c:pt>
                <c:pt idx="25250">
                  <c:v>151.37600000015101</c:v>
                </c:pt>
                <c:pt idx="25251">
                  <c:v>151.38400000015102</c:v>
                </c:pt>
                <c:pt idx="25252">
                  <c:v>151.392000000151</c:v>
                </c:pt>
                <c:pt idx="25253">
                  <c:v>151.40000000015101</c:v>
                </c:pt>
                <c:pt idx="25254">
                  <c:v>151.40800000015099</c:v>
                </c:pt>
                <c:pt idx="25255">
                  <c:v>151.416000000151</c:v>
                </c:pt>
                <c:pt idx="25256">
                  <c:v>151.42400000015098</c:v>
                </c:pt>
                <c:pt idx="25257">
                  <c:v>151.43200000015099</c:v>
                </c:pt>
                <c:pt idx="25258">
                  <c:v>151.440000000151</c:v>
                </c:pt>
                <c:pt idx="25259">
                  <c:v>151.44800000015098</c:v>
                </c:pt>
                <c:pt idx="25260">
                  <c:v>151.45600000015099</c:v>
                </c:pt>
                <c:pt idx="25261">
                  <c:v>151.464000000151</c:v>
                </c:pt>
                <c:pt idx="25262">
                  <c:v>151.47200000015101</c:v>
                </c:pt>
                <c:pt idx="25263">
                  <c:v>151.48000000015099</c:v>
                </c:pt>
                <c:pt idx="25264">
                  <c:v>151.488000000151</c:v>
                </c:pt>
                <c:pt idx="25265">
                  <c:v>151.49600000015201</c:v>
                </c:pt>
                <c:pt idx="25266">
                  <c:v>151.50400000015199</c:v>
                </c:pt>
                <c:pt idx="25267">
                  <c:v>151.512000000152</c:v>
                </c:pt>
                <c:pt idx="25268">
                  <c:v>151.52000000015201</c:v>
                </c:pt>
                <c:pt idx="25269">
                  <c:v>151.52800000015202</c:v>
                </c:pt>
                <c:pt idx="25270">
                  <c:v>151.536000000152</c:v>
                </c:pt>
                <c:pt idx="25271">
                  <c:v>151.54400000015201</c:v>
                </c:pt>
                <c:pt idx="25272">
                  <c:v>151.55200000015202</c:v>
                </c:pt>
                <c:pt idx="25273">
                  <c:v>151.560000000152</c:v>
                </c:pt>
                <c:pt idx="25274">
                  <c:v>151.56800000015201</c:v>
                </c:pt>
                <c:pt idx="25275">
                  <c:v>151.57600000015199</c:v>
                </c:pt>
                <c:pt idx="25276">
                  <c:v>151.584000000152</c:v>
                </c:pt>
                <c:pt idx="25277">
                  <c:v>151.59200000015198</c:v>
                </c:pt>
                <c:pt idx="25278">
                  <c:v>151.60000000015199</c:v>
                </c:pt>
                <c:pt idx="25279">
                  <c:v>151.608000000152</c:v>
                </c:pt>
                <c:pt idx="25280">
                  <c:v>151.61600000015198</c:v>
                </c:pt>
                <c:pt idx="25281">
                  <c:v>151.62400000015199</c:v>
                </c:pt>
                <c:pt idx="25282">
                  <c:v>151.632000000152</c:v>
                </c:pt>
                <c:pt idx="25283">
                  <c:v>151.64000000015199</c:v>
                </c:pt>
                <c:pt idx="25284">
                  <c:v>151.648000000152</c:v>
                </c:pt>
                <c:pt idx="25285">
                  <c:v>151.65600000015201</c:v>
                </c:pt>
                <c:pt idx="25286">
                  <c:v>151.66400000015201</c:v>
                </c:pt>
                <c:pt idx="25287">
                  <c:v>151.672000000152</c:v>
                </c:pt>
                <c:pt idx="25288">
                  <c:v>151.68000000015201</c:v>
                </c:pt>
                <c:pt idx="25289">
                  <c:v>151.68800000015202</c:v>
                </c:pt>
                <c:pt idx="25290">
                  <c:v>151.696000000152</c:v>
                </c:pt>
                <c:pt idx="25291">
                  <c:v>151.70400000015201</c:v>
                </c:pt>
                <c:pt idx="25292">
                  <c:v>151.71200000015202</c:v>
                </c:pt>
                <c:pt idx="25293">
                  <c:v>151.720000000152</c:v>
                </c:pt>
                <c:pt idx="25294">
                  <c:v>151.72800000015198</c:v>
                </c:pt>
                <c:pt idx="25295">
                  <c:v>151.73600000015199</c:v>
                </c:pt>
                <c:pt idx="25296">
                  <c:v>151.744000000152</c:v>
                </c:pt>
                <c:pt idx="25297">
                  <c:v>151.75200000015198</c:v>
                </c:pt>
                <c:pt idx="25298">
                  <c:v>151.76000000015199</c:v>
                </c:pt>
                <c:pt idx="25299">
                  <c:v>151.768000000152</c:v>
                </c:pt>
                <c:pt idx="25300">
                  <c:v>151.77600000015201</c:v>
                </c:pt>
                <c:pt idx="25301">
                  <c:v>151.78400000015199</c:v>
                </c:pt>
                <c:pt idx="25302">
                  <c:v>151.792000000152</c:v>
                </c:pt>
                <c:pt idx="25303">
                  <c:v>151.80000000015201</c:v>
                </c:pt>
                <c:pt idx="25304">
                  <c:v>151.80800000015199</c:v>
                </c:pt>
                <c:pt idx="25305">
                  <c:v>151.816000000152</c:v>
                </c:pt>
                <c:pt idx="25306">
                  <c:v>151.82400000015201</c:v>
                </c:pt>
                <c:pt idx="25307">
                  <c:v>151.83200000015202</c:v>
                </c:pt>
                <c:pt idx="25308">
                  <c:v>151.840000000152</c:v>
                </c:pt>
                <c:pt idx="25309">
                  <c:v>151.84800000015201</c:v>
                </c:pt>
                <c:pt idx="25310">
                  <c:v>151.85600000015202</c:v>
                </c:pt>
                <c:pt idx="25311">
                  <c:v>151.86400000015198</c:v>
                </c:pt>
                <c:pt idx="25312">
                  <c:v>151.87200000015198</c:v>
                </c:pt>
                <c:pt idx="25313">
                  <c:v>151.88000000015199</c:v>
                </c:pt>
                <c:pt idx="25314">
                  <c:v>151.888000000152</c:v>
                </c:pt>
                <c:pt idx="25315">
                  <c:v>151.89600000015199</c:v>
                </c:pt>
                <c:pt idx="25316">
                  <c:v>151.904000000152</c:v>
                </c:pt>
                <c:pt idx="25317">
                  <c:v>151.91200000015201</c:v>
                </c:pt>
                <c:pt idx="25318">
                  <c:v>151.92000000015199</c:v>
                </c:pt>
                <c:pt idx="25319">
                  <c:v>151.928000000152</c:v>
                </c:pt>
                <c:pt idx="25320">
                  <c:v>151.93600000015201</c:v>
                </c:pt>
                <c:pt idx="25321">
                  <c:v>151.94400000015202</c:v>
                </c:pt>
                <c:pt idx="25322">
                  <c:v>151.952000000152</c:v>
                </c:pt>
                <c:pt idx="25323">
                  <c:v>151.96000000015201</c:v>
                </c:pt>
                <c:pt idx="25324">
                  <c:v>151.96800000015202</c:v>
                </c:pt>
                <c:pt idx="25325">
                  <c:v>151.976000000152</c:v>
                </c:pt>
                <c:pt idx="25326">
                  <c:v>151.98400000015201</c:v>
                </c:pt>
                <c:pt idx="25327">
                  <c:v>151.99200000015202</c:v>
                </c:pt>
                <c:pt idx="25328">
                  <c:v>152.000000000152</c:v>
                </c:pt>
                <c:pt idx="25329">
                  <c:v>152.00800000015198</c:v>
                </c:pt>
                <c:pt idx="25330">
                  <c:v>152.01600000015199</c:v>
                </c:pt>
                <c:pt idx="25331">
                  <c:v>152.024000000152</c:v>
                </c:pt>
                <c:pt idx="25332">
                  <c:v>152.03200000015198</c:v>
                </c:pt>
                <c:pt idx="25333">
                  <c:v>152.04000000015199</c:v>
                </c:pt>
                <c:pt idx="25334">
                  <c:v>152.048000000152</c:v>
                </c:pt>
                <c:pt idx="25335">
                  <c:v>152.05600000015198</c:v>
                </c:pt>
                <c:pt idx="25336">
                  <c:v>152.06400000015199</c:v>
                </c:pt>
                <c:pt idx="25337">
                  <c:v>152.072000000152</c:v>
                </c:pt>
                <c:pt idx="25338">
                  <c:v>152.08000000015201</c:v>
                </c:pt>
                <c:pt idx="25339">
                  <c:v>152.08800000015199</c:v>
                </c:pt>
                <c:pt idx="25340">
                  <c:v>152.096000000152</c:v>
                </c:pt>
                <c:pt idx="25341">
                  <c:v>152.10400000015201</c:v>
                </c:pt>
                <c:pt idx="25342">
                  <c:v>152.11200000015199</c:v>
                </c:pt>
                <c:pt idx="25343">
                  <c:v>152.120000000152</c:v>
                </c:pt>
                <c:pt idx="25344">
                  <c:v>152.12800000015201</c:v>
                </c:pt>
                <c:pt idx="25345">
                  <c:v>152.13600000015202</c:v>
                </c:pt>
                <c:pt idx="25346">
                  <c:v>152.144000000152</c:v>
                </c:pt>
                <c:pt idx="25347">
                  <c:v>152.15200000015199</c:v>
                </c:pt>
                <c:pt idx="25348">
                  <c:v>152.160000000152</c:v>
                </c:pt>
                <c:pt idx="25349">
                  <c:v>152.16800000015198</c:v>
                </c:pt>
                <c:pt idx="25350">
                  <c:v>152.17600000015199</c:v>
                </c:pt>
                <c:pt idx="25351">
                  <c:v>152.184000000152</c:v>
                </c:pt>
                <c:pt idx="25352">
                  <c:v>152.19200000015201</c:v>
                </c:pt>
                <c:pt idx="25353">
                  <c:v>152.20000000015199</c:v>
                </c:pt>
                <c:pt idx="25354">
                  <c:v>152.208000000152</c:v>
                </c:pt>
                <c:pt idx="25355">
                  <c:v>152.21600000015201</c:v>
                </c:pt>
                <c:pt idx="25356">
                  <c:v>152.22400000015199</c:v>
                </c:pt>
                <c:pt idx="25357">
                  <c:v>152.232000000152</c:v>
                </c:pt>
                <c:pt idx="25358">
                  <c:v>152.24000000015201</c:v>
                </c:pt>
                <c:pt idx="25359">
                  <c:v>152.24800000015202</c:v>
                </c:pt>
                <c:pt idx="25360">
                  <c:v>152.256000000152</c:v>
                </c:pt>
                <c:pt idx="25361">
                  <c:v>152.26400000015201</c:v>
                </c:pt>
                <c:pt idx="25362">
                  <c:v>152.27200000015202</c:v>
                </c:pt>
                <c:pt idx="25363">
                  <c:v>152.280000000152</c:v>
                </c:pt>
                <c:pt idx="25364">
                  <c:v>152.28800000015201</c:v>
                </c:pt>
                <c:pt idx="25365">
                  <c:v>152.29600000015199</c:v>
                </c:pt>
                <c:pt idx="25366">
                  <c:v>152.304000000152</c:v>
                </c:pt>
                <c:pt idx="25367">
                  <c:v>152.31200000015198</c:v>
                </c:pt>
                <c:pt idx="25368">
                  <c:v>152.32000000015199</c:v>
                </c:pt>
                <c:pt idx="25369">
                  <c:v>152.328000000152</c:v>
                </c:pt>
                <c:pt idx="25370">
                  <c:v>152.33600000015198</c:v>
                </c:pt>
                <c:pt idx="25371">
                  <c:v>152.34400000015199</c:v>
                </c:pt>
                <c:pt idx="25372">
                  <c:v>152.352000000152</c:v>
                </c:pt>
                <c:pt idx="25373">
                  <c:v>152.36000000015201</c:v>
                </c:pt>
                <c:pt idx="25374">
                  <c:v>152.36800000015199</c:v>
                </c:pt>
                <c:pt idx="25375">
                  <c:v>152.376000000152</c:v>
                </c:pt>
                <c:pt idx="25376">
                  <c:v>152.38400000015201</c:v>
                </c:pt>
                <c:pt idx="25377">
                  <c:v>152.392000000152</c:v>
                </c:pt>
                <c:pt idx="25378">
                  <c:v>152.400000000152</c:v>
                </c:pt>
                <c:pt idx="25379">
                  <c:v>152.40800000015201</c:v>
                </c:pt>
                <c:pt idx="25380">
                  <c:v>152.41600000015202</c:v>
                </c:pt>
                <c:pt idx="25381">
                  <c:v>152.42400000015201</c:v>
                </c:pt>
                <c:pt idx="25382">
                  <c:v>152.43200000015202</c:v>
                </c:pt>
                <c:pt idx="25383">
                  <c:v>152.440000000152</c:v>
                </c:pt>
                <c:pt idx="25384">
                  <c:v>152.44800000015198</c:v>
                </c:pt>
                <c:pt idx="25385">
                  <c:v>152.45600000015199</c:v>
                </c:pt>
                <c:pt idx="25386">
                  <c:v>152.464000000152</c:v>
                </c:pt>
                <c:pt idx="25387">
                  <c:v>152.47200000015201</c:v>
                </c:pt>
                <c:pt idx="25388">
                  <c:v>152.48000000015199</c:v>
                </c:pt>
                <c:pt idx="25389">
                  <c:v>152.488000000152</c:v>
                </c:pt>
                <c:pt idx="25390">
                  <c:v>152.496000000153</c:v>
                </c:pt>
                <c:pt idx="25391">
                  <c:v>152.50400000015298</c:v>
                </c:pt>
                <c:pt idx="25392">
                  <c:v>152.51200000015299</c:v>
                </c:pt>
                <c:pt idx="25393">
                  <c:v>152.520000000153</c:v>
                </c:pt>
                <c:pt idx="25394">
                  <c:v>152.52800000015301</c:v>
                </c:pt>
                <c:pt idx="25395">
                  <c:v>152.536000000153</c:v>
                </c:pt>
                <c:pt idx="25396">
                  <c:v>152.54400000015301</c:v>
                </c:pt>
                <c:pt idx="25397">
                  <c:v>152.55200000015301</c:v>
                </c:pt>
                <c:pt idx="25398">
                  <c:v>152.560000000153</c:v>
                </c:pt>
                <c:pt idx="25399">
                  <c:v>152.56800000015301</c:v>
                </c:pt>
                <c:pt idx="25400">
                  <c:v>152.57600000015302</c:v>
                </c:pt>
                <c:pt idx="25401">
                  <c:v>152.584000000153</c:v>
                </c:pt>
                <c:pt idx="25402">
                  <c:v>152.59200000015301</c:v>
                </c:pt>
                <c:pt idx="25403">
                  <c:v>152.60000000015299</c:v>
                </c:pt>
                <c:pt idx="25404">
                  <c:v>152.608000000153</c:v>
                </c:pt>
                <c:pt idx="25405">
                  <c:v>152.61600000015298</c:v>
                </c:pt>
                <c:pt idx="25406">
                  <c:v>152.62400000015299</c:v>
                </c:pt>
                <c:pt idx="25407">
                  <c:v>152.632000000153</c:v>
                </c:pt>
                <c:pt idx="25408">
                  <c:v>152.64000000015298</c:v>
                </c:pt>
                <c:pt idx="25409">
                  <c:v>152.64800000015299</c:v>
                </c:pt>
                <c:pt idx="25410">
                  <c:v>152.656000000153</c:v>
                </c:pt>
                <c:pt idx="25411">
                  <c:v>152.66400000015301</c:v>
                </c:pt>
                <c:pt idx="25412">
                  <c:v>152.67200000015299</c:v>
                </c:pt>
                <c:pt idx="25413">
                  <c:v>152.680000000153</c:v>
                </c:pt>
                <c:pt idx="25414">
                  <c:v>152.68800000015301</c:v>
                </c:pt>
                <c:pt idx="25415">
                  <c:v>152.69600000015299</c:v>
                </c:pt>
                <c:pt idx="25416">
                  <c:v>152.704000000153</c:v>
                </c:pt>
                <c:pt idx="25417">
                  <c:v>152.71200000015301</c:v>
                </c:pt>
                <c:pt idx="25418">
                  <c:v>152.72000000015302</c:v>
                </c:pt>
                <c:pt idx="25419">
                  <c:v>152.728000000153</c:v>
                </c:pt>
                <c:pt idx="25420">
                  <c:v>152.73600000015301</c:v>
                </c:pt>
                <c:pt idx="25421">
                  <c:v>152.74400000015299</c:v>
                </c:pt>
                <c:pt idx="25422">
                  <c:v>152.75200000015298</c:v>
                </c:pt>
                <c:pt idx="25423">
                  <c:v>152.76000000015298</c:v>
                </c:pt>
                <c:pt idx="25424">
                  <c:v>152.76800000015299</c:v>
                </c:pt>
                <c:pt idx="25425">
                  <c:v>152.776000000153</c:v>
                </c:pt>
                <c:pt idx="25426">
                  <c:v>152.78400000015299</c:v>
                </c:pt>
                <c:pt idx="25427">
                  <c:v>152.792000000153</c:v>
                </c:pt>
                <c:pt idx="25428">
                  <c:v>152.80000000015301</c:v>
                </c:pt>
                <c:pt idx="25429">
                  <c:v>152.80800000015299</c:v>
                </c:pt>
                <c:pt idx="25430">
                  <c:v>152.816000000153</c:v>
                </c:pt>
                <c:pt idx="25431">
                  <c:v>152.82400000015301</c:v>
                </c:pt>
                <c:pt idx="25432">
                  <c:v>152.83200000015302</c:v>
                </c:pt>
                <c:pt idx="25433">
                  <c:v>152.840000000153</c:v>
                </c:pt>
                <c:pt idx="25434">
                  <c:v>152.84800000015301</c:v>
                </c:pt>
                <c:pt idx="25435">
                  <c:v>152.85600000015302</c:v>
                </c:pt>
                <c:pt idx="25436">
                  <c:v>152.864000000153</c:v>
                </c:pt>
                <c:pt idx="25437">
                  <c:v>152.87200000015301</c:v>
                </c:pt>
                <c:pt idx="25438">
                  <c:v>152.88000000015302</c:v>
                </c:pt>
                <c:pt idx="25439">
                  <c:v>152.888000000153</c:v>
                </c:pt>
                <c:pt idx="25440">
                  <c:v>152.89600000015298</c:v>
                </c:pt>
                <c:pt idx="25441">
                  <c:v>152.90400000015299</c:v>
                </c:pt>
                <c:pt idx="25442">
                  <c:v>152.912000000153</c:v>
                </c:pt>
                <c:pt idx="25443">
                  <c:v>152.92000000015298</c:v>
                </c:pt>
                <c:pt idx="25444">
                  <c:v>152.92800000015299</c:v>
                </c:pt>
                <c:pt idx="25445">
                  <c:v>152.936000000153</c:v>
                </c:pt>
                <c:pt idx="25446">
                  <c:v>152.94400000015301</c:v>
                </c:pt>
                <c:pt idx="25447">
                  <c:v>152.95200000015299</c:v>
                </c:pt>
                <c:pt idx="25448">
                  <c:v>152.960000000153</c:v>
                </c:pt>
                <c:pt idx="25449">
                  <c:v>152.96800000015301</c:v>
                </c:pt>
                <c:pt idx="25450">
                  <c:v>152.97600000015299</c:v>
                </c:pt>
                <c:pt idx="25451">
                  <c:v>152.984000000153</c:v>
                </c:pt>
                <c:pt idx="25452">
                  <c:v>152.99200000015301</c:v>
                </c:pt>
                <c:pt idx="25453">
                  <c:v>153.00000000015302</c:v>
                </c:pt>
                <c:pt idx="25454">
                  <c:v>153.008000000153</c:v>
                </c:pt>
                <c:pt idx="25455">
                  <c:v>153.01600000015301</c:v>
                </c:pt>
                <c:pt idx="25456">
                  <c:v>153.02400000015302</c:v>
                </c:pt>
                <c:pt idx="25457">
                  <c:v>153.03200000015298</c:v>
                </c:pt>
                <c:pt idx="25458">
                  <c:v>153.04000000015299</c:v>
                </c:pt>
                <c:pt idx="25459">
                  <c:v>153.048000000153</c:v>
                </c:pt>
                <c:pt idx="25460">
                  <c:v>153.05600000015298</c:v>
                </c:pt>
                <c:pt idx="25461">
                  <c:v>153.06400000015299</c:v>
                </c:pt>
                <c:pt idx="25462">
                  <c:v>153.072000000153</c:v>
                </c:pt>
                <c:pt idx="25463">
                  <c:v>153.08000000015301</c:v>
                </c:pt>
                <c:pt idx="25464">
                  <c:v>153.08800000015299</c:v>
                </c:pt>
                <c:pt idx="25465">
                  <c:v>153.096000000153</c:v>
                </c:pt>
                <c:pt idx="25466">
                  <c:v>153.10400000015301</c:v>
                </c:pt>
                <c:pt idx="25467">
                  <c:v>153.11200000015299</c:v>
                </c:pt>
                <c:pt idx="25468">
                  <c:v>153.120000000153</c:v>
                </c:pt>
                <c:pt idx="25469">
                  <c:v>153.12800000015301</c:v>
                </c:pt>
                <c:pt idx="25470">
                  <c:v>153.13600000015302</c:v>
                </c:pt>
                <c:pt idx="25471">
                  <c:v>153.144000000153</c:v>
                </c:pt>
                <c:pt idx="25472">
                  <c:v>153.15200000015301</c:v>
                </c:pt>
                <c:pt idx="25473">
                  <c:v>153.16000000015302</c:v>
                </c:pt>
                <c:pt idx="25474">
                  <c:v>153.168000000153</c:v>
                </c:pt>
                <c:pt idx="25475">
                  <c:v>153.17600000015298</c:v>
                </c:pt>
                <c:pt idx="25476">
                  <c:v>153.18400000015299</c:v>
                </c:pt>
                <c:pt idx="25477">
                  <c:v>153.192000000153</c:v>
                </c:pt>
                <c:pt idx="25478">
                  <c:v>153.20000000015298</c:v>
                </c:pt>
                <c:pt idx="25479">
                  <c:v>153.20800000015299</c:v>
                </c:pt>
                <c:pt idx="25480">
                  <c:v>153.216000000153</c:v>
                </c:pt>
                <c:pt idx="25481">
                  <c:v>153.22400000015298</c:v>
                </c:pt>
                <c:pt idx="25482">
                  <c:v>153.23200000015299</c:v>
                </c:pt>
                <c:pt idx="25483">
                  <c:v>153.240000000153</c:v>
                </c:pt>
                <c:pt idx="25484">
                  <c:v>153.24800000015301</c:v>
                </c:pt>
                <c:pt idx="25485">
                  <c:v>153.25600000015299</c:v>
                </c:pt>
                <c:pt idx="25486">
                  <c:v>153.264000000153</c:v>
                </c:pt>
                <c:pt idx="25487">
                  <c:v>153.27200000015301</c:v>
                </c:pt>
                <c:pt idx="25488">
                  <c:v>153.280000000153</c:v>
                </c:pt>
                <c:pt idx="25489">
                  <c:v>153.288000000153</c:v>
                </c:pt>
                <c:pt idx="25490">
                  <c:v>153.29600000015301</c:v>
                </c:pt>
                <c:pt idx="25491">
                  <c:v>153.30400000015302</c:v>
                </c:pt>
                <c:pt idx="25492">
                  <c:v>153.31200000015301</c:v>
                </c:pt>
                <c:pt idx="25493">
                  <c:v>153.32000000015299</c:v>
                </c:pt>
                <c:pt idx="25494">
                  <c:v>153.328000000153</c:v>
                </c:pt>
                <c:pt idx="25495">
                  <c:v>153.33600000015298</c:v>
                </c:pt>
                <c:pt idx="25496">
                  <c:v>153.34400000015299</c:v>
                </c:pt>
                <c:pt idx="25497">
                  <c:v>153.352000000153</c:v>
                </c:pt>
                <c:pt idx="25498">
                  <c:v>153.36000000015301</c:v>
                </c:pt>
                <c:pt idx="25499">
                  <c:v>153.36800000015299</c:v>
                </c:pt>
                <c:pt idx="25500">
                  <c:v>153.376000000153</c:v>
                </c:pt>
                <c:pt idx="25501">
                  <c:v>153.38400000015301</c:v>
                </c:pt>
                <c:pt idx="25502">
                  <c:v>153.39200000015299</c:v>
                </c:pt>
                <c:pt idx="25503">
                  <c:v>153.400000000153</c:v>
                </c:pt>
                <c:pt idx="25504">
                  <c:v>153.40800000015301</c:v>
                </c:pt>
                <c:pt idx="25505">
                  <c:v>153.41600000015302</c:v>
                </c:pt>
                <c:pt idx="25506">
                  <c:v>153.424000000153</c:v>
                </c:pt>
                <c:pt idx="25507">
                  <c:v>153.43200000015301</c:v>
                </c:pt>
                <c:pt idx="25508">
                  <c:v>153.44000000015302</c:v>
                </c:pt>
                <c:pt idx="25509">
                  <c:v>153.448000000153</c:v>
                </c:pt>
                <c:pt idx="25510">
                  <c:v>153.45600000015301</c:v>
                </c:pt>
                <c:pt idx="25511">
                  <c:v>153.46400000015299</c:v>
                </c:pt>
                <c:pt idx="25512">
                  <c:v>153.472000000153</c:v>
                </c:pt>
                <c:pt idx="25513">
                  <c:v>153.48000000015298</c:v>
                </c:pt>
                <c:pt idx="25514">
                  <c:v>153.48800000015299</c:v>
                </c:pt>
                <c:pt idx="25515">
                  <c:v>153.496000000154</c:v>
                </c:pt>
                <c:pt idx="25516">
                  <c:v>153.50400000015398</c:v>
                </c:pt>
                <c:pt idx="25517">
                  <c:v>153.51200000015399</c:v>
                </c:pt>
                <c:pt idx="25518">
                  <c:v>153.520000000154</c:v>
                </c:pt>
                <c:pt idx="25519">
                  <c:v>153.52800000015401</c:v>
                </c:pt>
                <c:pt idx="25520">
                  <c:v>153.53600000015399</c:v>
                </c:pt>
                <c:pt idx="25521">
                  <c:v>153.544000000154</c:v>
                </c:pt>
                <c:pt idx="25522">
                  <c:v>153.55200000015401</c:v>
                </c:pt>
                <c:pt idx="25523">
                  <c:v>153.56000000015399</c:v>
                </c:pt>
                <c:pt idx="25524">
                  <c:v>153.568000000154</c:v>
                </c:pt>
                <c:pt idx="25525">
                  <c:v>153.57600000015401</c:v>
                </c:pt>
                <c:pt idx="25526">
                  <c:v>153.58400000015399</c:v>
                </c:pt>
                <c:pt idx="25527">
                  <c:v>153.592000000154</c:v>
                </c:pt>
                <c:pt idx="25528">
                  <c:v>153.60000000015401</c:v>
                </c:pt>
                <c:pt idx="25529">
                  <c:v>153.60800000015402</c:v>
                </c:pt>
                <c:pt idx="25530">
                  <c:v>153.616000000154</c:v>
                </c:pt>
                <c:pt idx="25531">
                  <c:v>153.62400000015401</c:v>
                </c:pt>
                <c:pt idx="25532">
                  <c:v>153.63200000015399</c:v>
                </c:pt>
                <c:pt idx="25533">
                  <c:v>153.64000000015398</c:v>
                </c:pt>
                <c:pt idx="25534">
                  <c:v>153.64800000015398</c:v>
                </c:pt>
                <c:pt idx="25535">
                  <c:v>153.65600000015399</c:v>
                </c:pt>
                <c:pt idx="25536">
                  <c:v>153.664000000154</c:v>
                </c:pt>
                <c:pt idx="25537">
                  <c:v>153.67200000015399</c:v>
                </c:pt>
                <c:pt idx="25538">
                  <c:v>153.680000000154</c:v>
                </c:pt>
                <c:pt idx="25539">
                  <c:v>153.68800000015401</c:v>
                </c:pt>
                <c:pt idx="25540">
                  <c:v>153.69600000015399</c:v>
                </c:pt>
                <c:pt idx="25541">
                  <c:v>153.704000000154</c:v>
                </c:pt>
                <c:pt idx="25542">
                  <c:v>153.71200000015401</c:v>
                </c:pt>
                <c:pt idx="25543">
                  <c:v>153.72000000015402</c:v>
                </c:pt>
                <c:pt idx="25544">
                  <c:v>153.728000000154</c:v>
                </c:pt>
                <c:pt idx="25545">
                  <c:v>153.73600000015401</c:v>
                </c:pt>
                <c:pt idx="25546">
                  <c:v>153.74400000015402</c:v>
                </c:pt>
                <c:pt idx="25547">
                  <c:v>153.752000000154</c:v>
                </c:pt>
                <c:pt idx="25548">
                  <c:v>153.76000000015401</c:v>
                </c:pt>
                <c:pt idx="25549">
                  <c:v>153.76800000015402</c:v>
                </c:pt>
                <c:pt idx="25550">
                  <c:v>153.776000000154</c:v>
                </c:pt>
                <c:pt idx="25551">
                  <c:v>153.78400000015398</c:v>
                </c:pt>
                <c:pt idx="25552">
                  <c:v>153.79200000015399</c:v>
                </c:pt>
                <c:pt idx="25553">
                  <c:v>153.800000000154</c:v>
                </c:pt>
                <c:pt idx="25554">
                  <c:v>153.80800000015398</c:v>
                </c:pt>
                <c:pt idx="25555">
                  <c:v>153.81600000015399</c:v>
                </c:pt>
                <c:pt idx="25556">
                  <c:v>153.824000000154</c:v>
                </c:pt>
                <c:pt idx="25557">
                  <c:v>153.83200000015401</c:v>
                </c:pt>
                <c:pt idx="25558">
                  <c:v>153.84000000015399</c:v>
                </c:pt>
                <c:pt idx="25559">
                  <c:v>153.848000000154</c:v>
                </c:pt>
                <c:pt idx="25560">
                  <c:v>153.85600000015401</c:v>
                </c:pt>
                <c:pt idx="25561">
                  <c:v>153.86400000015399</c:v>
                </c:pt>
                <c:pt idx="25562">
                  <c:v>153.872000000154</c:v>
                </c:pt>
                <c:pt idx="25563">
                  <c:v>153.88000000015401</c:v>
                </c:pt>
                <c:pt idx="25564">
                  <c:v>153.88800000015402</c:v>
                </c:pt>
                <c:pt idx="25565">
                  <c:v>153.896000000154</c:v>
                </c:pt>
                <c:pt idx="25566">
                  <c:v>153.90400000015401</c:v>
                </c:pt>
                <c:pt idx="25567">
                  <c:v>153.91200000015399</c:v>
                </c:pt>
                <c:pt idx="25568">
                  <c:v>153.92000000015398</c:v>
                </c:pt>
                <c:pt idx="25569">
                  <c:v>153.92800000015399</c:v>
                </c:pt>
                <c:pt idx="25570">
                  <c:v>153.936000000154</c:v>
                </c:pt>
                <c:pt idx="25571">
                  <c:v>153.94400000015401</c:v>
                </c:pt>
                <c:pt idx="25572">
                  <c:v>153.95200000015399</c:v>
                </c:pt>
                <c:pt idx="25573">
                  <c:v>153.960000000154</c:v>
                </c:pt>
                <c:pt idx="25574">
                  <c:v>153.96800000015401</c:v>
                </c:pt>
                <c:pt idx="25575">
                  <c:v>153.97600000015399</c:v>
                </c:pt>
                <c:pt idx="25576">
                  <c:v>153.984000000154</c:v>
                </c:pt>
                <c:pt idx="25577">
                  <c:v>153.99200000015401</c:v>
                </c:pt>
                <c:pt idx="25578">
                  <c:v>154.00000000015402</c:v>
                </c:pt>
                <c:pt idx="25579">
                  <c:v>154.008000000154</c:v>
                </c:pt>
                <c:pt idx="25580">
                  <c:v>154.01600000015401</c:v>
                </c:pt>
                <c:pt idx="25581">
                  <c:v>154.02400000015402</c:v>
                </c:pt>
                <c:pt idx="25582">
                  <c:v>154.032000000154</c:v>
                </c:pt>
                <c:pt idx="25583">
                  <c:v>154.04000000015401</c:v>
                </c:pt>
                <c:pt idx="25584">
                  <c:v>154.04800000015402</c:v>
                </c:pt>
                <c:pt idx="25585">
                  <c:v>154.056000000154</c:v>
                </c:pt>
                <c:pt idx="25586">
                  <c:v>154.06400000015398</c:v>
                </c:pt>
                <c:pt idx="25587">
                  <c:v>154.07200000015399</c:v>
                </c:pt>
                <c:pt idx="25588">
                  <c:v>154.080000000154</c:v>
                </c:pt>
                <c:pt idx="25589">
                  <c:v>154.08800000015398</c:v>
                </c:pt>
                <c:pt idx="25590">
                  <c:v>154.09600000015399</c:v>
                </c:pt>
                <c:pt idx="25591">
                  <c:v>154.104000000154</c:v>
                </c:pt>
                <c:pt idx="25592">
                  <c:v>154.11200000015398</c:v>
                </c:pt>
                <c:pt idx="25593">
                  <c:v>154.12000000015399</c:v>
                </c:pt>
                <c:pt idx="25594">
                  <c:v>154.128000000154</c:v>
                </c:pt>
                <c:pt idx="25595">
                  <c:v>154.13600000015401</c:v>
                </c:pt>
                <c:pt idx="25596">
                  <c:v>154.14400000015399</c:v>
                </c:pt>
                <c:pt idx="25597">
                  <c:v>154.152000000154</c:v>
                </c:pt>
                <c:pt idx="25598">
                  <c:v>154.16000000015401</c:v>
                </c:pt>
                <c:pt idx="25599">
                  <c:v>154.168000000154</c:v>
                </c:pt>
                <c:pt idx="25600">
                  <c:v>154.176000000154</c:v>
                </c:pt>
                <c:pt idx="25601">
                  <c:v>154.18400000015401</c:v>
                </c:pt>
                <c:pt idx="25602">
                  <c:v>154.19200000015402</c:v>
                </c:pt>
                <c:pt idx="25603">
                  <c:v>154.20000000015398</c:v>
                </c:pt>
                <c:pt idx="25604">
                  <c:v>154.20800000015399</c:v>
                </c:pt>
                <c:pt idx="25605">
                  <c:v>154.216000000154</c:v>
                </c:pt>
                <c:pt idx="25606">
                  <c:v>154.22400000015398</c:v>
                </c:pt>
                <c:pt idx="25607">
                  <c:v>154.23200000015399</c:v>
                </c:pt>
                <c:pt idx="25608">
                  <c:v>154.240000000154</c:v>
                </c:pt>
                <c:pt idx="25609">
                  <c:v>154.24800000015401</c:v>
                </c:pt>
                <c:pt idx="25610">
                  <c:v>154.25600000015399</c:v>
                </c:pt>
                <c:pt idx="25611">
                  <c:v>154.264000000154</c:v>
                </c:pt>
                <c:pt idx="25612">
                  <c:v>154.27200000015401</c:v>
                </c:pt>
                <c:pt idx="25613">
                  <c:v>154.28000000015399</c:v>
                </c:pt>
                <c:pt idx="25614">
                  <c:v>154.288000000154</c:v>
                </c:pt>
                <c:pt idx="25615">
                  <c:v>154.29600000015401</c:v>
                </c:pt>
                <c:pt idx="25616">
                  <c:v>154.30400000015402</c:v>
                </c:pt>
                <c:pt idx="25617">
                  <c:v>154.312000000154</c:v>
                </c:pt>
                <c:pt idx="25618">
                  <c:v>154.32000000015401</c:v>
                </c:pt>
                <c:pt idx="25619">
                  <c:v>154.32800000015402</c:v>
                </c:pt>
                <c:pt idx="25620">
                  <c:v>154.336000000154</c:v>
                </c:pt>
                <c:pt idx="25621">
                  <c:v>154.34400000015398</c:v>
                </c:pt>
                <c:pt idx="25622">
                  <c:v>154.35200000015399</c:v>
                </c:pt>
                <c:pt idx="25623">
                  <c:v>154.360000000154</c:v>
                </c:pt>
                <c:pt idx="25624">
                  <c:v>154.36800000015398</c:v>
                </c:pt>
                <c:pt idx="25625">
                  <c:v>154.37600000015399</c:v>
                </c:pt>
                <c:pt idx="25626">
                  <c:v>154.384000000154</c:v>
                </c:pt>
                <c:pt idx="25627">
                  <c:v>154.39200000015398</c:v>
                </c:pt>
                <c:pt idx="25628">
                  <c:v>154.40000000015399</c:v>
                </c:pt>
                <c:pt idx="25629">
                  <c:v>154.408000000154</c:v>
                </c:pt>
                <c:pt idx="25630">
                  <c:v>154.41600000015401</c:v>
                </c:pt>
                <c:pt idx="25631">
                  <c:v>154.424000000154</c:v>
                </c:pt>
                <c:pt idx="25632">
                  <c:v>154.43200000015401</c:v>
                </c:pt>
                <c:pt idx="25633">
                  <c:v>154.44000000015401</c:v>
                </c:pt>
                <c:pt idx="25634">
                  <c:v>154.448000000154</c:v>
                </c:pt>
                <c:pt idx="25635">
                  <c:v>154.45600000015401</c:v>
                </c:pt>
                <c:pt idx="25636">
                  <c:v>154.46400000015402</c:v>
                </c:pt>
                <c:pt idx="25637">
                  <c:v>154.472000000154</c:v>
                </c:pt>
                <c:pt idx="25638">
                  <c:v>154.48000000015401</c:v>
                </c:pt>
                <c:pt idx="25639">
                  <c:v>154.48800000015399</c:v>
                </c:pt>
                <c:pt idx="25640">
                  <c:v>154.49600000015502</c:v>
                </c:pt>
                <c:pt idx="25641">
                  <c:v>154.504000000155</c:v>
                </c:pt>
                <c:pt idx="25642">
                  <c:v>154.51200000015498</c:v>
                </c:pt>
                <c:pt idx="25643">
                  <c:v>154.52000000015499</c:v>
                </c:pt>
                <c:pt idx="25644">
                  <c:v>154.528000000155</c:v>
                </c:pt>
                <c:pt idx="25645">
                  <c:v>154.53600000015498</c:v>
                </c:pt>
                <c:pt idx="25646">
                  <c:v>154.54400000015499</c:v>
                </c:pt>
                <c:pt idx="25647">
                  <c:v>154.552000000155</c:v>
                </c:pt>
                <c:pt idx="25648">
                  <c:v>154.56000000015499</c:v>
                </c:pt>
                <c:pt idx="25649">
                  <c:v>154.568000000155</c:v>
                </c:pt>
                <c:pt idx="25650">
                  <c:v>154.57600000015501</c:v>
                </c:pt>
                <c:pt idx="25651">
                  <c:v>154.58400000015499</c:v>
                </c:pt>
                <c:pt idx="25652">
                  <c:v>154.592000000155</c:v>
                </c:pt>
                <c:pt idx="25653">
                  <c:v>154.60000000015501</c:v>
                </c:pt>
                <c:pt idx="25654">
                  <c:v>154.60800000015502</c:v>
                </c:pt>
                <c:pt idx="25655">
                  <c:v>154.616000000155</c:v>
                </c:pt>
                <c:pt idx="25656">
                  <c:v>154.62400000015501</c:v>
                </c:pt>
                <c:pt idx="25657">
                  <c:v>154.63200000015502</c:v>
                </c:pt>
                <c:pt idx="25658">
                  <c:v>154.640000000155</c:v>
                </c:pt>
                <c:pt idx="25659">
                  <c:v>154.64800000015501</c:v>
                </c:pt>
                <c:pt idx="25660">
                  <c:v>154.65600000015499</c:v>
                </c:pt>
                <c:pt idx="25661">
                  <c:v>154.664000000155</c:v>
                </c:pt>
                <c:pt idx="25662">
                  <c:v>154.67200000015498</c:v>
                </c:pt>
                <c:pt idx="25663">
                  <c:v>154.68000000015499</c:v>
                </c:pt>
                <c:pt idx="25664">
                  <c:v>154.688000000155</c:v>
                </c:pt>
                <c:pt idx="25665">
                  <c:v>154.69600000015498</c:v>
                </c:pt>
                <c:pt idx="25666">
                  <c:v>154.70400000015499</c:v>
                </c:pt>
                <c:pt idx="25667">
                  <c:v>154.712000000155</c:v>
                </c:pt>
                <c:pt idx="25668">
                  <c:v>154.72000000015501</c:v>
                </c:pt>
                <c:pt idx="25669">
                  <c:v>154.72800000015499</c:v>
                </c:pt>
                <c:pt idx="25670">
                  <c:v>154.736000000155</c:v>
                </c:pt>
                <c:pt idx="25671">
                  <c:v>154.74400000015501</c:v>
                </c:pt>
                <c:pt idx="25672">
                  <c:v>154.75200000015499</c:v>
                </c:pt>
                <c:pt idx="25673">
                  <c:v>154.760000000155</c:v>
                </c:pt>
                <c:pt idx="25674">
                  <c:v>154.76800000015501</c:v>
                </c:pt>
                <c:pt idx="25675">
                  <c:v>154.77600000015502</c:v>
                </c:pt>
                <c:pt idx="25676">
                  <c:v>154.784000000155</c:v>
                </c:pt>
                <c:pt idx="25677">
                  <c:v>154.79200000015501</c:v>
                </c:pt>
                <c:pt idx="25678">
                  <c:v>154.80000000015499</c:v>
                </c:pt>
                <c:pt idx="25679">
                  <c:v>154.80800000015498</c:v>
                </c:pt>
                <c:pt idx="25680">
                  <c:v>154.81600000015499</c:v>
                </c:pt>
                <c:pt idx="25681">
                  <c:v>154.824000000155</c:v>
                </c:pt>
                <c:pt idx="25682">
                  <c:v>154.83200000015501</c:v>
                </c:pt>
                <c:pt idx="25683">
                  <c:v>154.84000000015499</c:v>
                </c:pt>
                <c:pt idx="25684">
                  <c:v>154.848000000155</c:v>
                </c:pt>
                <c:pt idx="25685">
                  <c:v>154.85600000015501</c:v>
                </c:pt>
                <c:pt idx="25686">
                  <c:v>154.86400000015499</c:v>
                </c:pt>
                <c:pt idx="25687">
                  <c:v>154.872000000155</c:v>
                </c:pt>
                <c:pt idx="25688">
                  <c:v>154.88000000015501</c:v>
                </c:pt>
                <c:pt idx="25689">
                  <c:v>154.88800000015502</c:v>
                </c:pt>
                <c:pt idx="25690">
                  <c:v>154.896000000155</c:v>
                </c:pt>
                <c:pt idx="25691">
                  <c:v>154.90400000015501</c:v>
                </c:pt>
                <c:pt idx="25692">
                  <c:v>154.91200000015502</c:v>
                </c:pt>
                <c:pt idx="25693">
                  <c:v>154.920000000155</c:v>
                </c:pt>
                <c:pt idx="25694">
                  <c:v>154.92800000015501</c:v>
                </c:pt>
                <c:pt idx="25695">
                  <c:v>154.93600000015502</c:v>
                </c:pt>
                <c:pt idx="25696">
                  <c:v>154.944000000155</c:v>
                </c:pt>
                <c:pt idx="25697">
                  <c:v>154.95200000015498</c:v>
                </c:pt>
                <c:pt idx="25698">
                  <c:v>154.96000000015499</c:v>
                </c:pt>
                <c:pt idx="25699">
                  <c:v>154.968000000155</c:v>
                </c:pt>
                <c:pt idx="25700">
                  <c:v>154.97600000015498</c:v>
                </c:pt>
                <c:pt idx="25701">
                  <c:v>154.98400000015499</c:v>
                </c:pt>
                <c:pt idx="25702">
                  <c:v>154.992000000155</c:v>
                </c:pt>
                <c:pt idx="25703">
                  <c:v>155.00000000015501</c:v>
                </c:pt>
                <c:pt idx="25704">
                  <c:v>155.00800000015499</c:v>
                </c:pt>
                <c:pt idx="25705">
                  <c:v>155.016000000155</c:v>
                </c:pt>
                <c:pt idx="25706">
                  <c:v>155.02400000015501</c:v>
                </c:pt>
                <c:pt idx="25707">
                  <c:v>155.03200000015499</c:v>
                </c:pt>
                <c:pt idx="25708">
                  <c:v>155.040000000155</c:v>
                </c:pt>
                <c:pt idx="25709">
                  <c:v>155.04800000015501</c:v>
                </c:pt>
                <c:pt idx="25710">
                  <c:v>155.056000000155</c:v>
                </c:pt>
                <c:pt idx="25711">
                  <c:v>155.064000000155</c:v>
                </c:pt>
                <c:pt idx="25712">
                  <c:v>155.07200000015501</c:v>
                </c:pt>
                <c:pt idx="25713">
                  <c:v>155.08000000015502</c:v>
                </c:pt>
                <c:pt idx="25714">
                  <c:v>155.08800000015498</c:v>
                </c:pt>
                <c:pt idx="25715">
                  <c:v>155.09600000015499</c:v>
                </c:pt>
                <c:pt idx="25716">
                  <c:v>155.104000000155</c:v>
                </c:pt>
                <c:pt idx="25717">
                  <c:v>155.11200000015498</c:v>
                </c:pt>
                <c:pt idx="25718">
                  <c:v>155.12000000015499</c:v>
                </c:pt>
                <c:pt idx="25719">
                  <c:v>155.128000000155</c:v>
                </c:pt>
                <c:pt idx="25720">
                  <c:v>155.13600000015501</c:v>
                </c:pt>
                <c:pt idx="25721">
                  <c:v>155.14400000015499</c:v>
                </c:pt>
                <c:pt idx="25722">
                  <c:v>155.152000000155</c:v>
                </c:pt>
                <c:pt idx="25723">
                  <c:v>155.16000000015501</c:v>
                </c:pt>
                <c:pt idx="25724">
                  <c:v>155.16800000015499</c:v>
                </c:pt>
                <c:pt idx="25725">
                  <c:v>155.176000000155</c:v>
                </c:pt>
                <c:pt idx="25726">
                  <c:v>155.18400000015501</c:v>
                </c:pt>
                <c:pt idx="25727">
                  <c:v>155.19200000015502</c:v>
                </c:pt>
                <c:pt idx="25728">
                  <c:v>155.200000000155</c:v>
                </c:pt>
                <c:pt idx="25729">
                  <c:v>155.20800000015501</c:v>
                </c:pt>
                <c:pt idx="25730">
                  <c:v>155.21600000015502</c:v>
                </c:pt>
                <c:pt idx="25731">
                  <c:v>155.224000000155</c:v>
                </c:pt>
                <c:pt idx="25732">
                  <c:v>155.23200000015498</c:v>
                </c:pt>
                <c:pt idx="25733">
                  <c:v>155.24000000015499</c:v>
                </c:pt>
                <c:pt idx="25734">
                  <c:v>155.248000000155</c:v>
                </c:pt>
                <c:pt idx="25735">
                  <c:v>155.25600000015498</c:v>
                </c:pt>
                <c:pt idx="25736">
                  <c:v>155.26400000015499</c:v>
                </c:pt>
                <c:pt idx="25737">
                  <c:v>155.272000000155</c:v>
                </c:pt>
                <c:pt idx="25738">
                  <c:v>155.28000000015498</c:v>
                </c:pt>
                <c:pt idx="25739">
                  <c:v>155.28800000015499</c:v>
                </c:pt>
                <c:pt idx="25740">
                  <c:v>155.296000000155</c:v>
                </c:pt>
                <c:pt idx="25741">
                  <c:v>155.30400000015501</c:v>
                </c:pt>
                <c:pt idx="25742">
                  <c:v>155.312000000155</c:v>
                </c:pt>
                <c:pt idx="25743">
                  <c:v>155.32000000015501</c:v>
                </c:pt>
                <c:pt idx="25744">
                  <c:v>155.32800000015501</c:v>
                </c:pt>
                <c:pt idx="25745">
                  <c:v>155.336000000155</c:v>
                </c:pt>
                <c:pt idx="25746">
                  <c:v>155.34400000015501</c:v>
                </c:pt>
                <c:pt idx="25747">
                  <c:v>155.35200000015502</c:v>
                </c:pt>
                <c:pt idx="25748">
                  <c:v>155.36000000015503</c:v>
                </c:pt>
                <c:pt idx="25749">
                  <c:v>155.36800000015501</c:v>
                </c:pt>
                <c:pt idx="25750">
                  <c:v>155.37600000015499</c:v>
                </c:pt>
                <c:pt idx="25751">
                  <c:v>155.384000000155</c:v>
                </c:pt>
                <c:pt idx="25752">
                  <c:v>155.39200000015498</c:v>
                </c:pt>
                <c:pt idx="25753">
                  <c:v>155.40000000015499</c:v>
                </c:pt>
                <c:pt idx="25754">
                  <c:v>155.408000000155</c:v>
                </c:pt>
                <c:pt idx="25755">
                  <c:v>155.41600000015501</c:v>
                </c:pt>
                <c:pt idx="25756">
                  <c:v>155.42400000015499</c:v>
                </c:pt>
                <c:pt idx="25757">
                  <c:v>155.432000000155</c:v>
                </c:pt>
                <c:pt idx="25758">
                  <c:v>155.44000000015501</c:v>
                </c:pt>
                <c:pt idx="25759">
                  <c:v>155.44800000015499</c:v>
                </c:pt>
                <c:pt idx="25760">
                  <c:v>155.456000000155</c:v>
                </c:pt>
                <c:pt idx="25761">
                  <c:v>155.46400000015501</c:v>
                </c:pt>
                <c:pt idx="25762">
                  <c:v>155.47200000015499</c:v>
                </c:pt>
                <c:pt idx="25763">
                  <c:v>155.480000000155</c:v>
                </c:pt>
                <c:pt idx="25764">
                  <c:v>155.48800000015501</c:v>
                </c:pt>
                <c:pt idx="25765">
                  <c:v>155.49600000015602</c:v>
                </c:pt>
                <c:pt idx="25766">
                  <c:v>155.504000000156</c:v>
                </c:pt>
                <c:pt idx="25767">
                  <c:v>155.51200000015601</c:v>
                </c:pt>
                <c:pt idx="25768">
                  <c:v>155.52000000015602</c:v>
                </c:pt>
                <c:pt idx="25769">
                  <c:v>155.52800000015603</c:v>
                </c:pt>
                <c:pt idx="25770">
                  <c:v>155.53600000015598</c:v>
                </c:pt>
                <c:pt idx="25771">
                  <c:v>155.54400000015599</c:v>
                </c:pt>
                <c:pt idx="25772">
                  <c:v>155.552000000156</c:v>
                </c:pt>
                <c:pt idx="25773">
                  <c:v>155.56000000015598</c:v>
                </c:pt>
                <c:pt idx="25774">
                  <c:v>155.56800000015599</c:v>
                </c:pt>
                <c:pt idx="25775">
                  <c:v>155.576000000156</c:v>
                </c:pt>
                <c:pt idx="25776">
                  <c:v>155.58400000015598</c:v>
                </c:pt>
                <c:pt idx="25777">
                  <c:v>155.59200000015599</c:v>
                </c:pt>
                <c:pt idx="25778">
                  <c:v>155.600000000156</c:v>
                </c:pt>
                <c:pt idx="25779">
                  <c:v>155.60800000015601</c:v>
                </c:pt>
                <c:pt idx="25780">
                  <c:v>155.61600000015599</c:v>
                </c:pt>
                <c:pt idx="25781">
                  <c:v>155.624000000156</c:v>
                </c:pt>
                <c:pt idx="25782">
                  <c:v>155.63200000015601</c:v>
                </c:pt>
                <c:pt idx="25783">
                  <c:v>155.64000000015599</c:v>
                </c:pt>
                <c:pt idx="25784">
                  <c:v>155.648000000156</c:v>
                </c:pt>
                <c:pt idx="25785">
                  <c:v>155.65600000015601</c:v>
                </c:pt>
                <c:pt idx="25786">
                  <c:v>155.66400000015602</c:v>
                </c:pt>
                <c:pt idx="25787">
                  <c:v>155.672000000156</c:v>
                </c:pt>
                <c:pt idx="25788">
                  <c:v>155.68000000015599</c:v>
                </c:pt>
                <c:pt idx="25789">
                  <c:v>155.68800000015599</c:v>
                </c:pt>
                <c:pt idx="25790">
                  <c:v>155.69600000015598</c:v>
                </c:pt>
                <c:pt idx="25791">
                  <c:v>155.70400000015599</c:v>
                </c:pt>
                <c:pt idx="25792">
                  <c:v>155.712000000156</c:v>
                </c:pt>
                <c:pt idx="25793">
                  <c:v>155.72000000015601</c:v>
                </c:pt>
                <c:pt idx="25794">
                  <c:v>155.72800000015599</c:v>
                </c:pt>
                <c:pt idx="25795">
                  <c:v>155.736000000156</c:v>
                </c:pt>
                <c:pt idx="25796">
                  <c:v>155.74400000015601</c:v>
                </c:pt>
                <c:pt idx="25797">
                  <c:v>155.75200000015599</c:v>
                </c:pt>
                <c:pt idx="25798">
                  <c:v>155.760000000156</c:v>
                </c:pt>
                <c:pt idx="25799">
                  <c:v>155.76800000015601</c:v>
                </c:pt>
                <c:pt idx="25800">
                  <c:v>155.77600000015602</c:v>
                </c:pt>
                <c:pt idx="25801">
                  <c:v>155.784000000156</c:v>
                </c:pt>
                <c:pt idx="25802">
                  <c:v>155.79200000015601</c:v>
                </c:pt>
                <c:pt idx="25803">
                  <c:v>155.80000000015602</c:v>
                </c:pt>
                <c:pt idx="25804">
                  <c:v>155.808000000156</c:v>
                </c:pt>
                <c:pt idx="25805">
                  <c:v>155.81600000015601</c:v>
                </c:pt>
                <c:pt idx="25806">
                  <c:v>155.82400000015599</c:v>
                </c:pt>
                <c:pt idx="25807">
                  <c:v>155.832000000156</c:v>
                </c:pt>
                <c:pt idx="25808">
                  <c:v>155.84000000015598</c:v>
                </c:pt>
                <c:pt idx="25809">
                  <c:v>155.84800000015599</c:v>
                </c:pt>
                <c:pt idx="25810">
                  <c:v>155.856000000156</c:v>
                </c:pt>
                <c:pt idx="25811">
                  <c:v>155.86400000015598</c:v>
                </c:pt>
                <c:pt idx="25812">
                  <c:v>155.87200000015599</c:v>
                </c:pt>
                <c:pt idx="25813">
                  <c:v>155.880000000156</c:v>
                </c:pt>
                <c:pt idx="25814">
                  <c:v>155.88800000015601</c:v>
                </c:pt>
                <c:pt idx="25815">
                  <c:v>155.89600000015599</c:v>
                </c:pt>
                <c:pt idx="25816">
                  <c:v>155.904000000156</c:v>
                </c:pt>
                <c:pt idx="25817">
                  <c:v>155.91200000015601</c:v>
                </c:pt>
                <c:pt idx="25818">
                  <c:v>155.92000000015599</c:v>
                </c:pt>
                <c:pt idx="25819">
                  <c:v>155.928000000156</c:v>
                </c:pt>
                <c:pt idx="25820">
                  <c:v>155.93600000015601</c:v>
                </c:pt>
                <c:pt idx="25821">
                  <c:v>155.94400000015602</c:v>
                </c:pt>
                <c:pt idx="25822">
                  <c:v>155.952000000156</c:v>
                </c:pt>
                <c:pt idx="25823">
                  <c:v>155.96000000015601</c:v>
                </c:pt>
                <c:pt idx="25824">
                  <c:v>155.968000000156</c:v>
                </c:pt>
                <c:pt idx="25825">
                  <c:v>155.97600000015598</c:v>
                </c:pt>
                <c:pt idx="25826">
                  <c:v>155.98400000015599</c:v>
                </c:pt>
                <c:pt idx="25827">
                  <c:v>155.992000000156</c:v>
                </c:pt>
                <c:pt idx="25828">
                  <c:v>156.00000000015601</c:v>
                </c:pt>
                <c:pt idx="25829">
                  <c:v>156.00800000015599</c:v>
                </c:pt>
                <c:pt idx="25830">
                  <c:v>156.016000000156</c:v>
                </c:pt>
                <c:pt idx="25831">
                  <c:v>156.02400000015601</c:v>
                </c:pt>
                <c:pt idx="25832">
                  <c:v>156.03200000015599</c:v>
                </c:pt>
                <c:pt idx="25833">
                  <c:v>156.040000000156</c:v>
                </c:pt>
                <c:pt idx="25834">
                  <c:v>156.04800000015601</c:v>
                </c:pt>
                <c:pt idx="25835">
                  <c:v>156.05600000015599</c:v>
                </c:pt>
                <c:pt idx="25836">
                  <c:v>156.064000000156</c:v>
                </c:pt>
                <c:pt idx="25837">
                  <c:v>156.07200000015601</c:v>
                </c:pt>
                <c:pt idx="25838">
                  <c:v>156.08000000015602</c:v>
                </c:pt>
                <c:pt idx="25839">
                  <c:v>156.088000000156</c:v>
                </c:pt>
                <c:pt idx="25840">
                  <c:v>156.09600000015601</c:v>
                </c:pt>
                <c:pt idx="25841">
                  <c:v>156.10400000015602</c:v>
                </c:pt>
                <c:pt idx="25842">
                  <c:v>156.11200000015597</c:v>
                </c:pt>
                <c:pt idx="25843">
                  <c:v>156.12000000015598</c:v>
                </c:pt>
                <c:pt idx="25844">
                  <c:v>156.12800000015599</c:v>
                </c:pt>
                <c:pt idx="25845">
                  <c:v>156.136000000156</c:v>
                </c:pt>
                <c:pt idx="25846">
                  <c:v>156.14400000015598</c:v>
                </c:pt>
                <c:pt idx="25847">
                  <c:v>156.15200000015599</c:v>
                </c:pt>
                <c:pt idx="25848">
                  <c:v>156.160000000156</c:v>
                </c:pt>
                <c:pt idx="25849">
                  <c:v>156.16800000015598</c:v>
                </c:pt>
                <c:pt idx="25850">
                  <c:v>156.17600000015599</c:v>
                </c:pt>
                <c:pt idx="25851">
                  <c:v>156.184000000156</c:v>
                </c:pt>
                <c:pt idx="25852">
                  <c:v>156.19200000015601</c:v>
                </c:pt>
                <c:pt idx="25853">
                  <c:v>156.200000000156</c:v>
                </c:pt>
                <c:pt idx="25854">
                  <c:v>156.20800000015601</c:v>
                </c:pt>
                <c:pt idx="25855">
                  <c:v>156.21600000015601</c:v>
                </c:pt>
                <c:pt idx="25856">
                  <c:v>156.224000000156</c:v>
                </c:pt>
                <c:pt idx="25857">
                  <c:v>156.23200000015601</c:v>
                </c:pt>
                <c:pt idx="25858">
                  <c:v>156.24000000015602</c:v>
                </c:pt>
                <c:pt idx="25859">
                  <c:v>156.24800000015603</c:v>
                </c:pt>
                <c:pt idx="25860">
                  <c:v>156.25600000015598</c:v>
                </c:pt>
                <c:pt idx="25861">
                  <c:v>156.26400000015599</c:v>
                </c:pt>
                <c:pt idx="25862">
                  <c:v>156.272000000156</c:v>
                </c:pt>
                <c:pt idx="25863">
                  <c:v>156.28000000015598</c:v>
                </c:pt>
                <c:pt idx="25864">
                  <c:v>156.28800000015599</c:v>
                </c:pt>
                <c:pt idx="25865">
                  <c:v>156.296000000156</c:v>
                </c:pt>
                <c:pt idx="25866">
                  <c:v>156.30400000015601</c:v>
                </c:pt>
                <c:pt idx="25867">
                  <c:v>156.31200000015599</c:v>
                </c:pt>
                <c:pt idx="25868">
                  <c:v>156.320000000156</c:v>
                </c:pt>
                <c:pt idx="25869">
                  <c:v>156.32800000015601</c:v>
                </c:pt>
                <c:pt idx="25870">
                  <c:v>156.33600000015599</c:v>
                </c:pt>
                <c:pt idx="25871">
                  <c:v>156.344000000156</c:v>
                </c:pt>
                <c:pt idx="25872">
                  <c:v>156.35200000015601</c:v>
                </c:pt>
                <c:pt idx="25873">
                  <c:v>156.36000000015602</c:v>
                </c:pt>
                <c:pt idx="25874">
                  <c:v>156.368000000156</c:v>
                </c:pt>
                <c:pt idx="25875">
                  <c:v>156.37600000015601</c:v>
                </c:pt>
                <c:pt idx="25876">
                  <c:v>156.38400000015602</c:v>
                </c:pt>
                <c:pt idx="25877">
                  <c:v>156.392000000156</c:v>
                </c:pt>
                <c:pt idx="25878">
                  <c:v>156.40000000015598</c:v>
                </c:pt>
                <c:pt idx="25879">
                  <c:v>156.40800000015599</c:v>
                </c:pt>
                <c:pt idx="25880">
                  <c:v>156.416000000156</c:v>
                </c:pt>
                <c:pt idx="25881">
                  <c:v>156.42400000015598</c:v>
                </c:pt>
                <c:pt idx="25882">
                  <c:v>156.43200000015599</c:v>
                </c:pt>
                <c:pt idx="25883">
                  <c:v>156.440000000156</c:v>
                </c:pt>
                <c:pt idx="25884">
                  <c:v>156.44800000015599</c:v>
                </c:pt>
                <c:pt idx="25885">
                  <c:v>156.456000000156</c:v>
                </c:pt>
                <c:pt idx="25886">
                  <c:v>156.46400000015601</c:v>
                </c:pt>
                <c:pt idx="25887">
                  <c:v>156.47200000015599</c:v>
                </c:pt>
                <c:pt idx="25888">
                  <c:v>156.480000000156</c:v>
                </c:pt>
                <c:pt idx="25889">
                  <c:v>156.48800000015601</c:v>
                </c:pt>
                <c:pt idx="25890">
                  <c:v>156.49600000015701</c:v>
                </c:pt>
                <c:pt idx="25891">
                  <c:v>156.50400000015699</c:v>
                </c:pt>
                <c:pt idx="25892">
                  <c:v>156.512000000157</c:v>
                </c:pt>
                <c:pt idx="25893">
                  <c:v>156.52000000015701</c:v>
                </c:pt>
                <c:pt idx="25894">
                  <c:v>156.52800000015702</c:v>
                </c:pt>
                <c:pt idx="25895">
                  <c:v>156.536000000157</c:v>
                </c:pt>
                <c:pt idx="25896">
                  <c:v>156.54400000015701</c:v>
                </c:pt>
                <c:pt idx="25897">
                  <c:v>156.55200000015702</c:v>
                </c:pt>
                <c:pt idx="25898">
                  <c:v>156.560000000157</c:v>
                </c:pt>
                <c:pt idx="25899">
                  <c:v>156.56800000015699</c:v>
                </c:pt>
                <c:pt idx="25900">
                  <c:v>156.57600000015699</c:v>
                </c:pt>
                <c:pt idx="25901">
                  <c:v>156.58400000015698</c:v>
                </c:pt>
                <c:pt idx="25902">
                  <c:v>156.59200000015699</c:v>
                </c:pt>
                <c:pt idx="25903">
                  <c:v>156.600000000157</c:v>
                </c:pt>
                <c:pt idx="25904">
                  <c:v>156.60800000015701</c:v>
                </c:pt>
                <c:pt idx="25905">
                  <c:v>156.61600000015699</c:v>
                </c:pt>
                <c:pt idx="25906">
                  <c:v>156.624000000157</c:v>
                </c:pt>
                <c:pt idx="25907">
                  <c:v>156.63200000015701</c:v>
                </c:pt>
                <c:pt idx="25908">
                  <c:v>156.64000000015699</c:v>
                </c:pt>
                <c:pt idx="25909">
                  <c:v>156.648000000157</c:v>
                </c:pt>
                <c:pt idx="25910">
                  <c:v>156.65600000015701</c:v>
                </c:pt>
                <c:pt idx="25911">
                  <c:v>156.66400000015702</c:v>
                </c:pt>
                <c:pt idx="25912">
                  <c:v>156.672000000157</c:v>
                </c:pt>
                <c:pt idx="25913">
                  <c:v>156.68000000015701</c:v>
                </c:pt>
                <c:pt idx="25914">
                  <c:v>156.68800000015702</c:v>
                </c:pt>
                <c:pt idx="25915">
                  <c:v>156.696000000157</c:v>
                </c:pt>
                <c:pt idx="25916">
                  <c:v>156.70400000015701</c:v>
                </c:pt>
                <c:pt idx="25917">
                  <c:v>156.71200000015699</c:v>
                </c:pt>
                <c:pt idx="25918">
                  <c:v>156.720000000157</c:v>
                </c:pt>
                <c:pt idx="25919">
                  <c:v>156.72800000015698</c:v>
                </c:pt>
                <c:pt idx="25920">
                  <c:v>156.73600000015699</c:v>
                </c:pt>
                <c:pt idx="25921">
                  <c:v>156.744000000157</c:v>
                </c:pt>
                <c:pt idx="25922">
                  <c:v>156.75200000015698</c:v>
                </c:pt>
                <c:pt idx="25923">
                  <c:v>156.76000000015699</c:v>
                </c:pt>
                <c:pt idx="25924">
                  <c:v>156.768000000157</c:v>
                </c:pt>
                <c:pt idx="25925">
                  <c:v>156.77600000015701</c:v>
                </c:pt>
                <c:pt idx="25926">
                  <c:v>156.78400000015699</c:v>
                </c:pt>
                <c:pt idx="25927">
                  <c:v>156.792000000157</c:v>
                </c:pt>
                <c:pt idx="25928">
                  <c:v>156.80000000015701</c:v>
                </c:pt>
                <c:pt idx="25929">
                  <c:v>156.80800000015699</c:v>
                </c:pt>
                <c:pt idx="25930">
                  <c:v>156.816000000157</c:v>
                </c:pt>
                <c:pt idx="25931">
                  <c:v>156.82400000015701</c:v>
                </c:pt>
                <c:pt idx="25932">
                  <c:v>156.83200000015702</c:v>
                </c:pt>
                <c:pt idx="25933">
                  <c:v>156.840000000157</c:v>
                </c:pt>
                <c:pt idx="25934">
                  <c:v>156.84800000015701</c:v>
                </c:pt>
                <c:pt idx="25935">
                  <c:v>156.856000000157</c:v>
                </c:pt>
                <c:pt idx="25936">
                  <c:v>156.86400000015698</c:v>
                </c:pt>
                <c:pt idx="25937">
                  <c:v>156.87200000015699</c:v>
                </c:pt>
                <c:pt idx="25938">
                  <c:v>156.880000000157</c:v>
                </c:pt>
                <c:pt idx="25939">
                  <c:v>156.88800000015701</c:v>
                </c:pt>
                <c:pt idx="25940">
                  <c:v>156.89600000015699</c:v>
                </c:pt>
                <c:pt idx="25941">
                  <c:v>156.904000000157</c:v>
                </c:pt>
                <c:pt idx="25942">
                  <c:v>156.91200000015701</c:v>
                </c:pt>
                <c:pt idx="25943">
                  <c:v>156.92000000015699</c:v>
                </c:pt>
                <c:pt idx="25944">
                  <c:v>156.928000000157</c:v>
                </c:pt>
                <c:pt idx="25945">
                  <c:v>156.93600000015701</c:v>
                </c:pt>
                <c:pt idx="25946">
                  <c:v>156.94400000015702</c:v>
                </c:pt>
                <c:pt idx="25947">
                  <c:v>156.952000000157</c:v>
                </c:pt>
                <c:pt idx="25948">
                  <c:v>156.96000000015701</c:v>
                </c:pt>
                <c:pt idx="25949">
                  <c:v>156.96800000015702</c:v>
                </c:pt>
                <c:pt idx="25950">
                  <c:v>156.976000000157</c:v>
                </c:pt>
                <c:pt idx="25951">
                  <c:v>156.98400000015701</c:v>
                </c:pt>
                <c:pt idx="25952">
                  <c:v>156.99200000015702</c:v>
                </c:pt>
                <c:pt idx="25953">
                  <c:v>157.00000000015697</c:v>
                </c:pt>
                <c:pt idx="25954">
                  <c:v>157.00800000015698</c:v>
                </c:pt>
                <c:pt idx="25955">
                  <c:v>157.01600000015699</c:v>
                </c:pt>
                <c:pt idx="25956">
                  <c:v>157.024000000157</c:v>
                </c:pt>
                <c:pt idx="25957">
                  <c:v>157.03200000015698</c:v>
                </c:pt>
                <c:pt idx="25958">
                  <c:v>157.04000000015699</c:v>
                </c:pt>
                <c:pt idx="25959">
                  <c:v>157.048000000157</c:v>
                </c:pt>
                <c:pt idx="25960">
                  <c:v>157.05600000015698</c:v>
                </c:pt>
                <c:pt idx="25961">
                  <c:v>157.06400000015699</c:v>
                </c:pt>
                <c:pt idx="25962">
                  <c:v>157.072000000157</c:v>
                </c:pt>
                <c:pt idx="25963">
                  <c:v>157.08000000015701</c:v>
                </c:pt>
                <c:pt idx="25964">
                  <c:v>157.088000000157</c:v>
                </c:pt>
                <c:pt idx="25965">
                  <c:v>157.09600000015701</c:v>
                </c:pt>
                <c:pt idx="25966">
                  <c:v>157.10400000015701</c:v>
                </c:pt>
                <c:pt idx="25967">
                  <c:v>157.112000000157</c:v>
                </c:pt>
                <c:pt idx="25968">
                  <c:v>157.12000000015701</c:v>
                </c:pt>
                <c:pt idx="25969">
                  <c:v>157.12800000015702</c:v>
                </c:pt>
                <c:pt idx="25970">
                  <c:v>157.136000000157</c:v>
                </c:pt>
                <c:pt idx="25971">
                  <c:v>157.14400000015698</c:v>
                </c:pt>
                <c:pt idx="25972">
                  <c:v>157.15200000015699</c:v>
                </c:pt>
                <c:pt idx="25973">
                  <c:v>157.160000000157</c:v>
                </c:pt>
                <c:pt idx="25974">
                  <c:v>157.16800000015698</c:v>
                </c:pt>
                <c:pt idx="25975">
                  <c:v>157.17600000015699</c:v>
                </c:pt>
                <c:pt idx="25976">
                  <c:v>157.184000000157</c:v>
                </c:pt>
                <c:pt idx="25977">
                  <c:v>157.19200000015701</c:v>
                </c:pt>
                <c:pt idx="25978">
                  <c:v>157.20000000015699</c:v>
                </c:pt>
                <c:pt idx="25979">
                  <c:v>157.208000000157</c:v>
                </c:pt>
                <c:pt idx="25980">
                  <c:v>157.21600000015701</c:v>
                </c:pt>
                <c:pt idx="25981">
                  <c:v>157.22400000015699</c:v>
                </c:pt>
                <c:pt idx="25982">
                  <c:v>157.232000000157</c:v>
                </c:pt>
                <c:pt idx="25983">
                  <c:v>157.24000000015701</c:v>
                </c:pt>
                <c:pt idx="25984">
                  <c:v>157.24800000015702</c:v>
                </c:pt>
                <c:pt idx="25985">
                  <c:v>157.256000000157</c:v>
                </c:pt>
                <c:pt idx="25986">
                  <c:v>157.26400000015701</c:v>
                </c:pt>
                <c:pt idx="25987">
                  <c:v>157.27200000015702</c:v>
                </c:pt>
                <c:pt idx="25988">
                  <c:v>157.280000000157</c:v>
                </c:pt>
                <c:pt idx="25989">
                  <c:v>157.28800000015698</c:v>
                </c:pt>
                <c:pt idx="25990">
                  <c:v>157.29600000015699</c:v>
                </c:pt>
                <c:pt idx="25991">
                  <c:v>157.304000000157</c:v>
                </c:pt>
                <c:pt idx="25992">
                  <c:v>157.31200000015698</c:v>
                </c:pt>
                <c:pt idx="25993">
                  <c:v>157.32000000015699</c:v>
                </c:pt>
                <c:pt idx="25994">
                  <c:v>157.328000000157</c:v>
                </c:pt>
                <c:pt idx="25995">
                  <c:v>157.33600000015699</c:v>
                </c:pt>
                <c:pt idx="25996">
                  <c:v>157.344000000157</c:v>
                </c:pt>
                <c:pt idx="25997">
                  <c:v>157.35200000015701</c:v>
                </c:pt>
                <c:pt idx="25998">
                  <c:v>157.36000000015702</c:v>
                </c:pt>
                <c:pt idx="25999">
                  <c:v>157.368000000157</c:v>
                </c:pt>
                <c:pt idx="26000">
                  <c:v>157.37600000015701</c:v>
                </c:pt>
                <c:pt idx="26001">
                  <c:v>157.38400000015702</c:v>
                </c:pt>
                <c:pt idx="26002">
                  <c:v>157.392000000157</c:v>
                </c:pt>
                <c:pt idx="26003">
                  <c:v>157.40000000015701</c:v>
                </c:pt>
                <c:pt idx="26004">
                  <c:v>157.40800000015702</c:v>
                </c:pt>
                <c:pt idx="26005">
                  <c:v>157.41600000015703</c:v>
                </c:pt>
                <c:pt idx="26006">
                  <c:v>157.42400000015698</c:v>
                </c:pt>
                <c:pt idx="26007">
                  <c:v>157.43200000015699</c:v>
                </c:pt>
                <c:pt idx="26008">
                  <c:v>157.440000000157</c:v>
                </c:pt>
                <c:pt idx="26009">
                  <c:v>157.44800000015698</c:v>
                </c:pt>
                <c:pt idx="26010">
                  <c:v>157.45600000015699</c:v>
                </c:pt>
                <c:pt idx="26011">
                  <c:v>157.464000000157</c:v>
                </c:pt>
                <c:pt idx="26012">
                  <c:v>157.47200000015698</c:v>
                </c:pt>
                <c:pt idx="26013">
                  <c:v>157.48000000015699</c:v>
                </c:pt>
                <c:pt idx="26014">
                  <c:v>157.488000000157</c:v>
                </c:pt>
                <c:pt idx="26015">
                  <c:v>157.49600000015801</c:v>
                </c:pt>
                <c:pt idx="26016">
                  <c:v>157.50400000015799</c:v>
                </c:pt>
                <c:pt idx="26017">
                  <c:v>157.512000000158</c:v>
                </c:pt>
                <c:pt idx="26018">
                  <c:v>157.52000000015801</c:v>
                </c:pt>
                <c:pt idx="26019">
                  <c:v>157.52800000015802</c:v>
                </c:pt>
                <c:pt idx="26020">
                  <c:v>157.536000000158</c:v>
                </c:pt>
                <c:pt idx="26021">
                  <c:v>157.54400000015801</c:v>
                </c:pt>
                <c:pt idx="26022">
                  <c:v>157.55200000015802</c:v>
                </c:pt>
                <c:pt idx="26023">
                  <c:v>157.560000000158</c:v>
                </c:pt>
                <c:pt idx="26024">
                  <c:v>157.56800000015801</c:v>
                </c:pt>
                <c:pt idx="26025">
                  <c:v>157.57600000015802</c:v>
                </c:pt>
                <c:pt idx="26026">
                  <c:v>157.584000000158</c:v>
                </c:pt>
                <c:pt idx="26027">
                  <c:v>157.59200000015798</c:v>
                </c:pt>
                <c:pt idx="26028">
                  <c:v>157.60000000015799</c:v>
                </c:pt>
                <c:pt idx="26029">
                  <c:v>157.608000000158</c:v>
                </c:pt>
                <c:pt idx="26030">
                  <c:v>157.61600000015798</c:v>
                </c:pt>
                <c:pt idx="26031">
                  <c:v>157.62400000015799</c:v>
                </c:pt>
                <c:pt idx="26032">
                  <c:v>157.632000000158</c:v>
                </c:pt>
                <c:pt idx="26033">
                  <c:v>157.64000000015798</c:v>
                </c:pt>
                <c:pt idx="26034">
                  <c:v>157.64800000015799</c:v>
                </c:pt>
                <c:pt idx="26035">
                  <c:v>157.656000000158</c:v>
                </c:pt>
                <c:pt idx="26036">
                  <c:v>157.66400000015801</c:v>
                </c:pt>
                <c:pt idx="26037">
                  <c:v>157.67200000015799</c:v>
                </c:pt>
                <c:pt idx="26038">
                  <c:v>157.680000000158</c:v>
                </c:pt>
                <c:pt idx="26039">
                  <c:v>157.68800000015801</c:v>
                </c:pt>
                <c:pt idx="26040">
                  <c:v>157.69600000015799</c:v>
                </c:pt>
                <c:pt idx="26041">
                  <c:v>157.704000000158</c:v>
                </c:pt>
                <c:pt idx="26042">
                  <c:v>157.71200000015801</c:v>
                </c:pt>
                <c:pt idx="26043">
                  <c:v>157.72000000015802</c:v>
                </c:pt>
                <c:pt idx="26044">
                  <c:v>157.728000000158</c:v>
                </c:pt>
                <c:pt idx="26045">
                  <c:v>157.73600000015799</c:v>
                </c:pt>
                <c:pt idx="26046">
                  <c:v>157.744000000158</c:v>
                </c:pt>
                <c:pt idx="26047">
                  <c:v>157.75200000015798</c:v>
                </c:pt>
                <c:pt idx="26048">
                  <c:v>157.76000000015799</c:v>
                </c:pt>
                <c:pt idx="26049">
                  <c:v>157.768000000158</c:v>
                </c:pt>
                <c:pt idx="26050">
                  <c:v>157.77600000015801</c:v>
                </c:pt>
                <c:pt idx="26051">
                  <c:v>157.78400000015799</c:v>
                </c:pt>
                <c:pt idx="26052">
                  <c:v>157.792000000158</c:v>
                </c:pt>
                <c:pt idx="26053">
                  <c:v>157.80000000015801</c:v>
                </c:pt>
                <c:pt idx="26054">
                  <c:v>157.80800000015799</c:v>
                </c:pt>
                <c:pt idx="26055">
                  <c:v>157.816000000158</c:v>
                </c:pt>
                <c:pt idx="26056">
                  <c:v>157.82400000015801</c:v>
                </c:pt>
                <c:pt idx="26057">
                  <c:v>157.83200000015802</c:v>
                </c:pt>
                <c:pt idx="26058">
                  <c:v>157.840000000158</c:v>
                </c:pt>
                <c:pt idx="26059">
                  <c:v>157.84800000015801</c:v>
                </c:pt>
                <c:pt idx="26060">
                  <c:v>157.85600000015802</c:v>
                </c:pt>
                <c:pt idx="26061">
                  <c:v>157.864000000158</c:v>
                </c:pt>
                <c:pt idx="26062">
                  <c:v>157.87200000015801</c:v>
                </c:pt>
                <c:pt idx="26063">
                  <c:v>157.88000000015799</c:v>
                </c:pt>
                <c:pt idx="26064">
                  <c:v>157.888000000158</c:v>
                </c:pt>
                <c:pt idx="26065">
                  <c:v>157.89600000015798</c:v>
                </c:pt>
                <c:pt idx="26066">
                  <c:v>157.90400000015799</c:v>
                </c:pt>
                <c:pt idx="26067">
                  <c:v>157.912000000158</c:v>
                </c:pt>
                <c:pt idx="26068">
                  <c:v>157.92000000015798</c:v>
                </c:pt>
                <c:pt idx="26069">
                  <c:v>157.92800000015799</c:v>
                </c:pt>
                <c:pt idx="26070">
                  <c:v>157.936000000158</c:v>
                </c:pt>
                <c:pt idx="26071">
                  <c:v>157.94400000015801</c:v>
                </c:pt>
                <c:pt idx="26072">
                  <c:v>157.95200000015799</c:v>
                </c:pt>
                <c:pt idx="26073">
                  <c:v>157.960000000158</c:v>
                </c:pt>
                <c:pt idx="26074">
                  <c:v>157.96800000015801</c:v>
                </c:pt>
                <c:pt idx="26075">
                  <c:v>157.976000000158</c:v>
                </c:pt>
                <c:pt idx="26076">
                  <c:v>157.98400000015801</c:v>
                </c:pt>
                <c:pt idx="26077">
                  <c:v>157.99200000015801</c:v>
                </c:pt>
                <c:pt idx="26078">
                  <c:v>158.000000000158</c:v>
                </c:pt>
                <c:pt idx="26079">
                  <c:v>158.00800000015801</c:v>
                </c:pt>
                <c:pt idx="26080">
                  <c:v>158.01600000015802</c:v>
                </c:pt>
                <c:pt idx="26081">
                  <c:v>158.024000000158</c:v>
                </c:pt>
                <c:pt idx="26082">
                  <c:v>158.03200000015798</c:v>
                </c:pt>
                <c:pt idx="26083">
                  <c:v>158.04000000015799</c:v>
                </c:pt>
                <c:pt idx="26084">
                  <c:v>158.048000000158</c:v>
                </c:pt>
                <c:pt idx="26085">
                  <c:v>158.05600000015798</c:v>
                </c:pt>
                <c:pt idx="26086">
                  <c:v>158.06400000015799</c:v>
                </c:pt>
                <c:pt idx="26087">
                  <c:v>158.072000000158</c:v>
                </c:pt>
                <c:pt idx="26088">
                  <c:v>158.08000000015801</c:v>
                </c:pt>
                <c:pt idx="26089">
                  <c:v>158.08800000015799</c:v>
                </c:pt>
                <c:pt idx="26090">
                  <c:v>158.096000000158</c:v>
                </c:pt>
                <c:pt idx="26091">
                  <c:v>158.10400000015801</c:v>
                </c:pt>
                <c:pt idx="26092">
                  <c:v>158.11200000015799</c:v>
                </c:pt>
                <c:pt idx="26093">
                  <c:v>158.120000000158</c:v>
                </c:pt>
                <c:pt idx="26094">
                  <c:v>158.12800000015801</c:v>
                </c:pt>
                <c:pt idx="26095">
                  <c:v>158.13600000015802</c:v>
                </c:pt>
                <c:pt idx="26096">
                  <c:v>158.144000000158</c:v>
                </c:pt>
                <c:pt idx="26097">
                  <c:v>158.15200000015801</c:v>
                </c:pt>
                <c:pt idx="26098">
                  <c:v>158.16000000015802</c:v>
                </c:pt>
                <c:pt idx="26099">
                  <c:v>158.16800000015797</c:v>
                </c:pt>
                <c:pt idx="26100">
                  <c:v>158.17600000015798</c:v>
                </c:pt>
                <c:pt idx="26101">
                  <c:v>158.18400000015799</c:v>
                </c:pt>
                <c:pt idx="26102">
                  <c:v>158.192000000158</c:v>
                </c:pt>
                <c:pt idx="26103">
                  <c:v>158.20000000015798</c:v>
                </c:pt>
                <c:pt idx="26104">
                  <c:v>158.20800000015799</c:v>
                </c:pt>
                <c:pt idx="26105">
                  <c:v>158.216000000158</c:v>
                </c:pt>
                <c:pt idx="26106">
                  <c:v>158.22400000015799</c:v>
                </c:pt>
                <c:pt idx="26107">
                  <c:v>158.232000000158</c:v>
                </c:pt>
                <c:pt idx="26108">
                  <c:v>158.24000000015801</c:v>
                </c:pt>
                <c:pt idx="26109">
                  <c:v>158.24800000015802</c:v>
                </c:pt>
                <c:pt idx="26110">
                  <c:v>158.256000000158</c:v>
                </c:pt>
                <c:pt idx="26111">
                  <c:v>158.26400000015801</c:v>
                </c:pt>
                <c:pt idx="26112">
                  <c:v>158.27200000015802</c:v>
                </c:pt>
                <c:pt idx="26113">
                  <c:v>158.280000000158</c:v>
                </c:pt>
                <c:pt idx="26114">
                  <c:v>158.28800000015801</c:v>
                </c:pt>
                <c:pt idx="26115">
                  <c:v>158.29600000015802</c:v>
                </c:pt>
                <c:pt idx="26116">
                  <c:v>158.30400000015803</c:v>
                </c:pt>
                <c:pt idx="26117">
                  <c:v>158.31200000015798</c:v>
                </c:pt>
                <c:pt idx="26118">
                  <c:v>158.32000000015799</c:v>
                </c:pt>
                <c:pt idx="26119">
                  <c:v>158.328000000158</c:v>
                </c:pt>
                <c:pt idx="26120">
                  <c:v>158.33600000015798</c:v>
                </c:pt>
                <c:pt idx="26121">
                  <c:v>158.34400000015799</c:v>
                </c:pt>
                <c:pt idx="26122">
                  <c:v>158.352000000158</c:v>
                </c:pt>
                <c:pt idx="26123">
                  <c:v>158.36000000015801</c:v>
                </c:pt>
                <c:pt idx="26124">
                  <c:v>158.36800000015799</c:v>
                </c:pt>
                <c:pt idx="26125">
                  <c:v>158.376000000158</c:v>
                </c:pt>
                <c:pt idx="26126">
                  <c:v>158.38400000015801</c:v>
                </c:pt>
                <c:pt idx="26127">
                  <c:v>158.39200000015799</c:v>
                </c:pt>
                <c:pt idx="26128">
                  <c:v>158.400000000158</c:v>
                </c:pt>
                <c:pt idx="26129">
                  <c:v>158.40800000015801</c:v>
                </c:pt>
                <c:pt idx="26130">
                  <c:v>158.41600000015802</c:v>
                </c:pt>
                <c:pt idx="26131">
                  <c:v>158.424000000158</c:v>
                </c:pt>
                <c:pt idx="26132">
                  <c:v>158.43200000015801</c:v>
                </c:pt>
                <c:pt idx="26133">
                  <c:v>158.44000000015802</c:v>
                </c:pt>
                <c:pt idx="26134">
                  <c:v>158.448000000158</c:v>
                </c:pt>
                <c:pt idx="26135">
                  <c:v>158.45600000015799</c:v>
                </c:pt>
                <c:pt idx="26136">
                  <c:v>158.46400000015799</c:v>
                </c:pt>
                <c:pt idx="26137">
                  <c:v>158.47200000015798</c:v>
                </c:pt>
                <c:pt idx="26138">
                  <c:v>158.48000000015799</c:v>
                </c:pt>
                <c:pt idx="26139">
                  <c:v>158.488000000158</c:v>
                </c:pt>
                <c:pt idx="26140">
                  <c:v>158.496000000159</c:v>
                </c:pt>
                <c:pt idx="26141">
                  <c:v>158.50400000015898</c:v>
                </c:pt>
                <c:pt idx="26142">
                  <c:v>158.51200000015899</c:v>
                </c:pt>
                <c:pt idx="26143">
                  <c:v>158.520000000159</c:v>
                </c:pt>
                <c:pt idx="26144">
                  <c:v>158.52800000015898</c:v>
                </c:pt>
                <c:pt idx="26145">
                  <c:v>158.53600000015899</c:v>
                </c:pt>
                <c:pt idx="26146">
                  <c:v>158.544000000159</c:v>
                </c:pt>
                <c:pt idx="26147">
                  <c:v>158.55200000015901</c:v>
                </c:pt>
                <c:pt idx="26148">
                  <c:v>158.56000000015899</c:v>
                </c:pt>
                <c:pt idx="26149">
                  <c:v>158.568000000159</c:v>
                </c:pt>
                <c:pt idx="26150">
                  <c:v>158.57600000015901</c:v>
                </c:pt>
                <c:pt idx="26151">
                  <c:v>158.58400000015899</c:v>
                </c:pt>
                <c:pt idx="26152">
                  <c:v>158.592000000159</c:v>
                </c:pt>
                <c:pt idx="26153">
                  <c:v>158.60000000015901</c:v>
                </c:pt>
                <c:pt idx="26154">
                  <c:v>158.60800000015902</c:v>
                </c:pt>
                <c:pt idx="26155">
                  <c:v>158.616000000159</c:v>
                </c:pt>
                <c:pt idx="26156">
                  <c:v>158.62400000015899</c:v>
                </c:pt>
                <c:pt idx="26157">
                  <c:v>158.632000000159</c:v>
                </c:pt>
                <c:pt idx="26158">
                  <c:v>158.64000000015898</c:v>
                </c:pt>
                <c:pt idx="26159">
                  <c:v>158.64800000015899</c:v>
                </c:pt>
                <c:pt idx="26160">
                  <c:v>158.656000000159</c:v>
                </c:pt>
                <c:pt idx="26161">
                  <c:v>158.66400000015901</c:v>
                </c:pt>
                <c:pt idx="26162">
                  <c:v>158.67200000015899</c:v>
                </c:pt>
                <c:pt idx="26163">
                  <c:v>158.680000000159</c:v>
                </c:pt>
                <c:pt idx="26164">
                  <c:v>158.68800000015901</c:v>
                </c:pt>
                <c:pt idx="26165">
                  <c:v>158.69600000015899</c:v>
                </c:pt>
                <c:pt idx="26166">
                  <c:v>158.704000000159</c:v>
                </c:pt>
                <c:pt idx="26167">
                  <c:v>158.71200000015901</c:v>
                </c:pt>
                <c:pt idx="26168">
                  <c:v>158.72000000015902</c:v>
                </c:pt>
                <c:pt idx="26169">
                  <c:v>158.728000000159</c:v>
                </c:pt>
                <c:pt idx="26170">
                  <c:v>158.73600000015901</c:v>
                </c:pt>
                <c:pt idx="26171">
                  <c:v>158.74400000015902</c:v>
                </c:pt>
                <c:pt idx="26172">
                  <c:v>158.752000000159</c:v>
                </c:pt>
                <c:pt idx="26173">
                  <c:v>158.76000000015898</c:v>
                </c:pt>
                <c:pt idx="26174">
                  <c:v>158.76800000015899</c:v>
                </c:pt>
                <c:pt idx="26175">
                  <c:v>158.776000000159</c:v>
                </c:pt>
                <c:pt idx="26176">
                  <c:v>158.78400000015898</c:v>
                </c:pt>
                <c:pt idx="26177">
                  <c:v>158.79200000015899</c:v>
                </c:pt>
                <c:pt idx="26178">
                  <c:v>158.800000000159</c:v>
                </c:pt>
                <c:pt idx="26179">
                  <c:v>158.80800000015898</c:v>
                </c:pt>
                <c:pt idx="26180">
                  <c:v>158.81600000015899</c:v>
                </c:pt>
                <c:pt idx="26181">
                  <c:v>158.824000000159</c:v>
                </c:pt>
                <c:pt idx="26182">
                  <c:v>158.83200000015901</c:v>
                </c:pt>
                <c:pt idx="26183">
                  <c:v>158.84000000015899</c:v>
                </c:pt>
                <c:pt idx="26184">
                  <c:v>158.848000000159</c:v>
                </c:pt>
                <c:pt idx="26185">
                  <c:v>158.85600000015901</c:v>
                </c:pt>
                <c:pt idx="26186">
                  <c:v>158.864000000159</c:v>
                </c:pt>
                <c:pt idx="26187">
                  <c:v>158.87200000015901</c:v>
                </c:pt>
                <c:pt idx="26188">
                  <c:v>158.88000000015901</c:v>
                </c:pt>
                <c:pt idx="26189">
                  <c:v>158.88800000015902</c:v>
                </c:pt>
                <c:pt idx="26190">
                  <c:v>158.89600000015901</c:v>
                </c:pt>
                <c:pt idx="26191">
                  <c:v>158.90400000015899</c:v>
                </c:pt>
                <c:pt idx="26192">
                  <c:v>158.912000000159</c:v>
                </c:pt>
                <c:pt idx="26193">
                  <c:v>158.92000000015898</c:v>
                </c:pt>
                <c:pt idx="26194">
                  <c:v>158.92800000015899</c:v>
                </c:pt>
                <c:pt idx="26195">
                  <c:v>158.936000000159</c:v>
                </c:pt>
                <c:pt idx="26196">
                  <c:v>158.94400000015901</c:v>
                </c:pt>
                <c:pt idx="26197">
                  <c:v>158.95200000015899</c:v>
                </c:pt>
                <c:pt idx="26198">
                  <c:v>158.960000000159</c:v>
                </c:pt>
                <c:pt idx="26199">
                  <c:v>158.96800000015901</c:v>
                </c:pt>
                <c:pt idx="26200">
                  <c:v>158.97600000015899</c:v>
                </c:pt>
                <c:pt idx="26201">
                  <c:v>158.984000000159</c:v>
                </c:pt>
                <c:pt idx="26202">
                  <c:v>158.99200000015901</c:v>
                </c:pt>
                <c:pt idx="26203">
                  <c:v>159.00000000015899</c:v>
                </c:pt>
                <c:pt idx="26204">
                  <c:v>159.008000000159</c:v>
                </c:pt>
                <c:pt idx="26205">
                  <c:v>159.01600000015901</c:v>
                </c:pt>
                <c:pt idx="26206">
                  <c:v>159.02400000015902</c:v>
                </c:pt>
                <c:pt idx="26207">
                  <c:v>159.032000000159</c:v>
                </c:pt>
                <c:pt idx="26208">
                  <c:v>159.04000000015901</c:v>
                </c:pt>
                <c:pt idx="26209">
                  <c:v>159.04800000015899</c:v>
                </c:pt>
                <c:pt idx="26210">
                  <c:v>159.05600000015897</c:v>
                </c:pt>
                <c:pt idx="26211">
                  <c:v>159.06400000015898</c:v>
                </c:pt>
                <c:pt idx="26212">
                  <c:v>159.07200000015899</c:v>
                </c:pt>
                <c:pt idx="26213">
                  <c:v>159.080000000159</c:v>
                </c:pt>
                <c:pt idx="26214">
                  <c:v>159.08800000015898</c:v>
                </c:pt>
                <c:pt idx="26215">
                  <c:v>159.09600000015899</c:v>
                </c:pt>
                <c:pt idx="26216">
                  <c:v>159.104000000159</c:v>
                </c:pt>
                <c:pt idx="26217">
                  <c:v>159.11200000015899</c:v>
                </c:pt>
                <c:pt idx="26218">
                  <c:v>159.120000000159</c:v>
                </c:pt>
                <c:pt idx="26219">
                  <c:v>159.12800000015901</c:v>
                </c:pt>
                <c:pt idx="26220">
                  <c:v>159.13600000015902</c:v>
                </c:pt>
                <c:pt idx="26221">
                  <c:v>159.144000000159</c:v>
                </c:pt>
                <c:pt idx="26222">
                  <c:v>159.15200000015901</c:v>
                </c:pt>
                <c:pt idx="26223">
                  <c:v>159.16000000015902</c:v>
                </c:pt>
                <c:pt idx="26224">
                  <c:v>159.168000000159</c:v>
                </c:pt>
                <c:pt idx="26225">
                  <c:v>159.17600000015901</c:v>
                </c:pt>
                <c:pt idx="26226">
                  <c:v>159.18400000015902</c:v>
                </c:pt>
                <c:pt idx="26227">
                  <c:v>159.192000000159</c:v>
                </c:pt>
                <c:pt idx="26228">
                  <c:v>159.20000000015898</c:v>
                </c:pt>
                <c:pt idx="26229">
                  <c:v>159.20800000015899</c:v>
                </c:pt>
                <c:pt idx="26230">
                  <c:v>159.216000000159</c:v>
                </c:pt>
                <c:pt idx="26231">
                  <c:v>159.22400000015898</c:v>
                </c:pt>
                <c:pt idx="26232">
                  <c:v>159.23200000015899</c:v>
                </c:pt>
                <c:pt idx="26233">
                  <c:v>159.240000000159</c:v>
                </c:pt>
                <c:pt idx="26234">
                  <c:v>159.24800000015901</c:v>
                </c:pt>
                <c:pt idx="26235">
                  <c:v>159.25600000015899</c:v>
                </c:pt>
                <c:pt idx="26236">
                  <c:v>159.264000000159</c:v>
                </c:pt>
                <c:pt idx="26237">
                  <c:v>159.27200000015901</c:v>
                </c:pt>
                <c:pt idx="26238">
                  <c:v>159.28000000015899</c:v>
                </c:pt>
                <c:pt idx="26239">
                  <c:v>159.288000000159</c:v>
                </c:pt>
                <c:pt idx="26240">
                  <c:v>159.29600000015901</c:v>
                </c:pt>
                <c:pt idx="26241">
                  <c:v>159.30400000015902</c:v>
                </c:pt>
                <c:pt idx="26242">
                  <c:v>159.312000000159</c:v>
                </c:pt>
                <c:pt idx="26243">
                  <c:v>159.32000000015901</c:v>
                </c:pt>
                <c:pt idx="26244">
                  <c:v>159.32800000015902</c:v>
                </c:pt>
                <c:pt idx="26245">
                  <c:v>159.33600000015898</c:v>
                </c:pt>
                <c:pt idx="26246">
                  <c:v>159.34400000015899</c:v>
                </c:pt>
                <c:pt idx="26247">
                  <c:v>159.35200000015899</c:v>
                </c:pt>
                <c:pt idx="26248">
                  <c:v>159.360000000159</c:v>
                </c:pt>
                <c:pt idx="26249">
                  <c:v>159.36800000015899</c:v>
                </c:pt>
                <c:pt idx="26250">
                  <c:v>159.376000000159</c:v>
                </c:pt>
                <c:pt idx="26251">
                  <c:v>159.38400000015901</c:v>
                </c:pt>
                <c:pt idx="26252">
                  <c:v>159.39200000015899</c:v>
                </c:pt>
                <c:pt idx="26253">
                  <c:v>159.400000000159</c:v>
                </c:pt>
                <c:pt idx="26254">
                  <c:v>159.40800000015901</c:v>
                </c:pt>
                <c:pt idx="26255">
                  <c:v>159.41600000015902</c:v>
                </c:pt>
                <c:pt idx="26256">
                  <c:v>159.424000000159</c:v>
                </c:pt>
                <c:pt idx="26257">
                  <c:v>159.43200000015901</c:v>
                </c:pt>
                <c:pt idx="26258">
                  <c:v>159.44000000015902</c:v>
                </c:pt>
                <c:pt idx="26259">
                  <c:v>159.448000000159</c:v>
                </c:pt>
                <c:pt idx="26260">
                  <c:v>159.45600000015901</c:v>
                </c:pt>
                <c:pt idx="26261">
                  <c:v>159.46400000015902</c:v>
                </c:pt>
                <c:pt idx="26262">
                  <c:v>159.472000000159</c:v>
                </c:pt>
                <c:pt idx="26263">
                  <c:v>159.48000000015898</c:v>
                </c:pt>
                <c:pt idx="26264">
                  <c:v>159.48800000015899</c:v>
                </c:pt>
                <c:pt idx="26265">
                  <c:v>159.49600000016002</c:v>
                </c:pt>
                <c:pt idx="26266">
                  <c:v>159.50400000015998</c:v>
                </c:pt>
                <c:pt idx="26267">
                  <c:v>159.51200000015999</c:v>
                </c:pt>
                <c:pt idx="26268">
                  <c:v>159.52000000016</c:v>
                </c:pt>
                <c:pt idx="26269">
                  <c:v>159.52800000015998</c:v>
                </c:pt>
                <c:pt idx="26270">
                  <c:v>159.53600000015999</c:v>
                </c:pt>
                <c:pt idx="26271">
                  <c:v>159.54400000016</c:v>
                </c:pt>
                <c:pt idx="26272">
                  <c:v>159.55200000016001</c:v>
                </c:pt>
                <c:pt idx="26273">
                  <c:v>159.56000000015999</c:v>
                </c:pt>
                <c:pt idx="26274">
                  <c:v>159.56800000016</c:v>
                </c:pt>
                <c:pt idx="26275">
                  <c:v>159.57600000016001</c:v>
                </c:pt>
                <c:pt idx="26276">
                  <c:v>159.58400000015999</c:v>
                </c:pt>
                <c:pt idx="26277">
                  <c:v>159.59200000016</c:v>
                </c:pt>
                <c:pt idx="26278">
                  <c:v>159.60000000016001</c:v>
                </c:pt>
                <c:pt idx="26279">
                  <c:v>159.60800000016002</c:v>
                </c:pt>
                <c:pt idx="26280">
                  <c:v>159.61600000016</c:v>
                </c:pt>
                <c:pt idx="26281">
                  <c:v>159.62400000016001</c:v>
                </c:pt>
                <c:pt idx="26282">
                  <c:v>159.63200000016002</c:v>
                </c:pt>
                <c:pt idx="26283">
                  <c:v>159.64000000016</c:v>
                </c:pt>
                <c:pt idx="26284">
                  <c:v>159.64800000015998</c:v>
                </c:pt>
                <c:pt idx="26285">
                  <c:v>159.65600000015999</c:v>
                </c:pt>
                <c:pt idx="26286">
                  <c:v>159.66400000016</c:v>
                </c:pt>
                <c:pt idx="26287">
                  <c:v>159.67200000015998</c:v>
                </c:pt>
                <c:pt idx="26288">
                  <c:v>159.68000000015999</c:v>
                </c:pt>
                <c:pt idx="26289">
                  <c:v>159.68800000016</c:v>
                </c:pt>
                <c:pt idx="26290">
                  <c:v>159.69600000015998</c:v>
                </c:pt>
                <c:pt idx="26291">
                  <c:v>159.70400000015999</c:v>
                </c:pt>
                <c:pt idx="26292">
                  <c:v>159.71200000016</c:v>
                </c:pt>
                <c:pt idx="26293">
                  <c:v>159.72000000016001</c:v>
                </c:pt>
                <c:pt idx="26294">
                  <c:v>159.72800000015999</c:v>
                </c:pt>
                <c:pt idx="26295">
                  <c:v>159.73600000016</c:v>
                </c:pt>
                <c:pt idx="26296">
                  <c:v>159.74400000016001</c:v>
                </c:pt>
                <c:pt idx="26297">
                  <c:v>159.75200000016</c:v>
                </c:pt>
                <c:pt idx="26298">
                  <c:v>159.76000000016001</c:v>
                </c:pt>
                <c:pt idx="26299">
                  <c:v>159.76800000016001</c:v>
                </c:pt>
                <c:pt idx="26300">
                  <c:v>159.77600000016002</c:v>
                </c:pt>
                <c:pt idx="26301">
                  <c:v>159.78400000016001</c:v>
                </c:pt>
                <c:pt idx="26302">
                  <c:v>159.79200000015999</c:v>
                </c:pt>
                <c:pt idx="26303">
                  <c:v>159.80000000016</c:v>
                </c:pt>
                <c:pt idx="26304">
                  <c:v>159.80800000015998</c:v>
                </c:pt>
                <c:pt idx="26305">
                  <c:v>159.81600000015999</c:v>
                </c:pt>
                <c:pt idx="26306">
                  <c:v>159.82400000016</c:v>
                </c:pt>
                <c:pt idx="26307">
                  <c:v>159.83200000016001</c:v>
                </c:pt>
                <c:pt idx="26308">
                  <c:v>159.84000000015999</c:v>
                </c:pt>
                <c:pt idx="26309">
                  <c:v>159.84800000016</c:v>
                </c:pt>
                <c:pt idx="26310">
                  <c:v>159.85600000016001</c:v>
                </c:pt>
                <c:pt idx="26311">
                  <c:v>159.86400000015999</c:v>
                </c:pt>
                <c:pt idx="26312">
                  <c:v>159.87200000016</c:v>
                </c:pt>
                <c:pt idx="26313">
                  <c:v>159.88000000016001</c:v>
                </c:pt>
                <c:pt idx="26314">
                  <c:v>159.88800000016002</c:v>
                </c:pt>
                <c:pt idx="26315">
                  <c:v>159.89600000016</c:v>
                </c:pt>
                <c:pt idx="26316">
                  <c:v>159.90400000016001</c:v>
                </c:pt>
                <c:pt idx="26317">
                  <c:v>159.91200000016002</c:v>
                </c:pt>
                <c:pt idx="26318">
                  <c:v>159.92000000016</c:v>
                </c:pt>
                <c:pt idx="26319">
                  <c:v>159.92800000016001</c:v>
                </c:pt>
                <c:pt idx="26320">
                  <c:v>159.93600000015999</c:v>
                </c:pt>
                <c:pt idx="26321">
                  <c:v>159.94400000016</c:v>
                </c:pt>
                <c:pt idx="26322">
                  <c:v>159.95200000015998</c:v>
                </c:pt>
                <c:pt idx="26323">
                  <c:v>159.96000000015999</c:v>
                </c:pt>
                <c:pt idx="26324">
                  <c:v>159.96800000016</c:v>
                </c:pt>
                <c:pt idx="26325">
                  <c:v>159.97600000015998</c:v>
                </c:pt>
                <c:pt idx="26326">
                  <c:v>159.98400000015999</c:v>
                </c:pt>
                <c:pt idx="26327">
                  <c:v>159.99200000016</c:v>
                </c:pt>
                <c:pt idx="26328">
                  <c:v>160.00000000015999</c:v>
                </c:pt>
                <c:pt idx="26329">
                  <c:v>160.00800000016</c:v>
                </c:pt>
                <c:pt idx="26330">
                  <c:v>160.01600000016001</c:v>
                </c:pt>
                <c:pt idx="26331">
                  <c:v>160.02400000016002</c:v>
                </c:pt>
                <c:pt idx="26332">
                  <c:v>160.03200000016</c:v>
                </c:pt>
                <c:pt idx="26333">
                  <c:v>160.04000000016001</c:v>
                </c:pt>
                <c:pt idx="26334">
                  <c:v>160.04800000016002</c:v>
                </c:pt>
                <c:pt idx="26335">
                  <c:v>160.05600000016</c:v>
                </c:pt>
                <c:pt idx="26336">
                  <c:v>160.06400000016001</c:v>
                </c:pt>
                <c:pt idx="26337">
                  <c:v>160.07200000016002</c:v>
                </c:pt>
                <c:pt idx="26338">
                  <c:v>160.08000000016</c:v>
                </c:pt>
                <c:pt idx="26339">
                  <c:v>160.08800000015998</c:v>
                </c:pt>
                <c:pt idx="26340">
                  <c:v>160.09600000015999</c:v>
                </c:pt>
                <c:pt idx="26341">
                  <c:v>160.10400000016</c:v>
                </c:pt>
                <c:pt idx="26342">
                  <c:v>160.11200000015998</c:v>
                </c:pt>
                <c:pt idx="26343">
                  <c:v>160.12000000015999</c:v>
                </c:pt>
                <c:pt idx="26344">
                  <c:v>160.12800000016</c:v>
                </c:pt>
                <c:pt idx="26345">
                  <c:v>160.13600000016001</c:v>
                </c:pt>
                <c:pt idx="26346">
                  <c:v>160.14400000015999</c:v>
                </c:pt>
                <c:pt idx="26347">
                  <c:v>160.15200000016</c:v>
                </c:pt>
                <c:pt idx="26348">
                  <c:v>160.16000000016001</c:v>
                </c:pt>
                <c:pt idx="26349">
                  <c:v>160.16800000015999</c:v>
                </c:pt>
                <c:pt idx="26350">
                  <c:v>160.17600000016</c:v>
                </c:pt>
                <c:pt idx="26351">
                  <c:v>160.18400000016001</c:v>
                </c:pt>
                <c:pt idx="26352">
                  <c:v>160.19200000016002</c:v>
                </c:pt>
                <c:pt idx="26353">
                  <c:v>160.20000000016</c:v>
                </c:pt>
                <c:pt idx="26354">
                  <c:v>160.20800000016001</c:v>
                </c:pt>
                <c:pt idx="26355">
                  <c:v>160.21600000016002</c:v>
                </c:pt>
                <c:pt idx="26356">
                  <c:v>160.22400000015998</c:v>
                </c:pt>
                <c:pt idx="26357">
                  <c:v>160.23200000015999</c:v>
                </c:pt>
                <c:pt idx="26358">
                  <c:v>160.24000000015999</c:v>
                </c:pt>
                <c:pt idx="26359">
                  <c:v>160.24800000016</c:v>
                </c:pt>
                <c:pt idx="26360">
                  <c:v>160.25600000015999</c:v>
                </c:pt>
                <c:pt idx="26361">
                  <c:v>160.26400000016</c:v>
                </c:pt>
                <c:pt idx="26362">
                  <c:v>160.27200000016001</c:v>
                </c:pt>
                <c:pt idx="26363">
                  <c:v>160.28000000015999</c:v>
                </c:pt>
                <c:pt idx="26364">
                  <c:v>160.28800000016</c:v>
                </c:pt>
                <c:pt idx="26365">
                  <c:v>160.29600000016001</c:v>
                </c:pt>
                <c:pt idx="26366">
                  <c:v>160.30400000016002</c:v>
                </c:pt>
                <c:pt idx="26367">
                  <c:v>160.31200000016</c:v>
                </c:pt>
                <c:pt idx="26368">
                  <c:v>160.32000000016001</c:v>
                </c:pt>
                <c:pt idx="26369">
                  <c:v>160.32800000016002</c:v>
                </c:pt>
                <c:pt idx="26370">
                  <c:v>160.33600000016</c:v>
                </c:pt>
                <c:pt idx="26371">
                  <c:v>160.34400000016001</c:v>
                </c:pt>
                <c:pt idx="26372">
                  <c:v>160.35200000016002</c:v>
                </c:pt>
                <c:pt idx="26373">
                  <c:v>160.36000000016</c:v>
                </c:pt>
                <c:pt idx="26374">
                  <c:v>160.36800000015998</c:v>
                </c:pt>
                <c:pt idx="26375">
                  <c:v>160.37600000015999</c:v>
                </c:pt>
                <c:pt idx="26376">
                  <c:v>160.38400000016</c:v>
                </c:pt>
                <c:pt idx="26377">
                  <c:v>160.39200000015998</c:v>
                </c:pt>
                <c:pt idx="26378">
                  <c:v>160.40000000015999</c:v>
                </c:pt>
                <c:pt idx="26379">
                  <c:v>160.40800000016</c:v>
                </c:pt>
                <c:pt idx="26380">
                  <c:v>160.41600000015998</c:v>
                </c:pt>
                <c:pt idx="26381">
                  <c:v>160.42400000015999</c:v>
                </c:pt>
                <c:pt idx="26382">
                  <c:v>160.43200000016</c:v>
                </c:pt>
                <c:pt idx="26383">
                  <c:v>160.44000000016001</c:v>
                </c:pt>
                <c:pt idx="26384">
                  <c:v>160.44800000015999</c:v>
                </c:pt>
                <c:pt idx="26385">
                  <c:v>160.45600000016</c:v>
                </c:pt>
                <c:pt idx="26386">
                  <c:v>160.46400000016001</c:v>
                </c:pt>
                <c:pt idx="26387">
                  <c:v>160.47200000015999</c:v>
                </c:pt>
                <c:pt idx="26388">
                  <c:v>160.48000000016</c:v>
                </c:pt>
                <c:pt idx="26389">
                  <c:v>160.48800000016001</c:v>
                </c:pt>
                <c:pt idx="26390">
                  <c:v>160.49600000016102</c:v>
                </c:pt>
                <c:pt idx="26391">
                  <c:v>160.504000000161</c:v>
                </c:pt>
                <c:pt idx="26392">
                  <c:v>160.51200000016101</c:v>
                </c:pt>
                <c:pt idx="26393">
                  <c:v>160.52000000016102</c:v>
                </c:pt>
                <c:pt idx="26394">
                  <c:v>160.528000000161</c:v>
                </c:pt>
                <c:pt idx="26395">
                  <c:v>160.53600000016098</c:v>
                </c:pt>
                <c:pt idx="26396">
                  <c:v>160.54400000016099</c:v>
                </c:pt>
                <c:pt idx="26397">
                  <c:v>160.552000000161</c:v>
                </c:pt>
                <c:pt idx="26398">
                  <c:v>160.56000000016098</c:v>
                </c:pt>
                <c:pt idx="26399">
                  <c:v>160.56800000016099</c:v>
                </c:pt>
                <c:pt idx="26400">
                  <c:v>160.576000000161</c:v>
                </c:pt>
                <c:pt idx="26401">
                  <c:v>160.58400000016098</c:v>
                </c:pt>
                <c:pt idx="26402">
                  <c:v>160.59200000016099</c:v>
                </c:pt>
                <c:pt idx="26403">
                  <c:v>160.600000000161</c:v>
                </c:pt>
                <c:pt idx="26404">
                  <c:v>160.60800000016101</c:v>
                </c:pt>
                <c:pt idx="26405">
                  <c:v>160.61600000016099</c:v>
                </c:pt>
                <c:pt idx="26406">
                  <c:v>160.624000000161</c:v>
                </c:pt>
                <c:pt idx="26407">
                  <c:v>160.63200000016101</c:v>
                </c:pt>
                <c:pt idx="26408">
                  <c:v>160.640000000161</c:v>
                </c:pt>
                <c:pt idx="26409">
                  <c:v>160.64800000016101</c:v>
                </c:pt>
                <c:pt idx="26410">
                  <c:v>160.65600000016101</c:v>
                </c:pt>
                <c:pt idx="26411">
                  <c:v>160.66400000016102</c:v>
                </c:pt>
                <c:pt idx="26412">
                  <c:v>160.67200000016098</c:v>
                </c:pt>
                <c:pt idx="26413">
                  <c:v>160.68000000016099</c:v>
                </c:pt>
                <c:pt idx="26414">
                  <c:v>160.688000000161</c:v>
                </c:pt>
                <c:pt idx="26415">
                  <c:v>160.69600000016098</c:v>
                </c:pt>
                <c:pt idx="26416">
                  <c:v>160.70400000016099</c:v>
                </c:pt>
                <c:pt idx="26417">
                  <c:v>160.712000000161</c:v>
                </c:pt>
                <c:pt idx="26418">
                  <c:v>160.72000000016101</c:v>
                </c:pt>
                <c:pt idx="26419">
                  <c:v>160.72800000016099</c:v>
                </c:pt>
                <c:pt idx="26420">
                  <c:v>160.736000000161</c:v>
                </c:pt>
                <c:pt idx="26421">
                  <c:v>160.74400000016101</c:v>
                </c:pt>
                <c:pt idx="26422">
                  <c:v>160.75200000016099</c:v>
                </c:pt>
                <c:pt idx="26423">
                  <c:v>160.760000000161</c:v>
                </c:pt>
                <c:pt idx="26424">
                  <c:v>160.76800000016101</c:v>
                </c:pt>
                <c:pt idx="26425">
                  <c:v>160.77600000016102</c:v>
                </c:pt>
                <c:pt idx="26426">
                  <c:v>160.784000000161</c:v>
                </c:pt>
                <c:pt idx="26427">
                  <c:v>160.79200000016101</c:v>
                </c:pt>
                <c:pt idx="26428">
                  <c:v>160.80000000016102</c:v>
                </c:pt>
                <c:pt idx="26429">
                  <c:v>160.808000000161</c:v>
                </c:pt>
                <c:pt idx="26430">
                  <c:v>160.81600000016098</c:v>
                </c:pt>
                <c:pt idx="26431">
                  <c:v>160.82400000016099</c:v>
                </c:pt>
                <c:pt idx="26432">
                  <c:v>160.832000000161</c:v>
                </c:pt>
                <c:pt idx="26433">
                  <c:v>160.84000000016098</c:v>
                </c:pt>
                <c:pt idx="26434">
                  <c:v>160.84800000016099</c:v>
                </c:pt>
                <c:pt idx="26435">
                  <c:v>160.856000000161</c:v>
                </c:pt>
                <c:pt idx="26436">
                  <c:v>160.86400000016098</c:v>
                </c:pt>
                <c:pt idx="26437">
                  <c:v>160.87200000016099</c:v>
                </c:pt>
                <c:pt idx="26438">
                  <c:v>160.880000000161</c:v>
                </c:pt>
                <c:pt idx="26439">
                  <c:v>160.88800000016101</c:v>
                </c:pt>
                <c:pt idx="26440">
                  <c:v>160.896000000161</c:v>
                </c:pt>
                <c:pt idx="26441">
                  <c:v>160.90400000016101</c:v>
                </c:pt>
                <c:pt idx="26442">
                  <c:v>160.91200000016102</c:v>
                </c:pt>
                <c:pt idx="26443">
                  <c:v>160.920000000161</c:v>
                </c:pt>
                <c:pt idx="26444">
                  <c:v>160.92800000016101</c:v>
                </c:pt>
                <c:pt idx="26445">
                  <c:v>160.93600000016102</c:v>
                </c:pt>
                <c:pt idx="26446">
                  <c:v>160.94400000016103</c:v>
                </c:pt>
                <c:pt idx="26447">
                  <c:v>160.95200000016101</c:v>
                </c:pt>
                <c:pt idx="26448">
                  <c:v>160.96000000016099</c:v>
                </c:pt>
                <c:pt idx="26449">
                  <c:v>160.968000000161</c:v>
                </c:pt>
                <c:pt idx="26450">
                  <c:v>160.97600000016098</c:v>
                </c:pt>
                <c:pt idx="26451">
                  <c:v>160.98400000016099</c:v>
                </c:pt>
                <c:pt idx="26452">
                  <c:v>160.992000000161</c:v>
                </c:pt>
                <c:pt idx="26453">
                  <c:v>161.00000000016098</c:v>
                </c:pt>
                <c:pt idx="26454">
                  <c:v>161.00800000016099</c:v>
                </c:pt>
                <c:pt idx="26455">
                  <c:v>161.016000000161</c:v>
                </c:pt>
                <c:pt idx="26456">
                  <c:v>161.02400000016101</c:v>
                </c:pt>
                <c:pt idx="26457">
                  <c:v>161.03200000016099</c:v>
                </c:pt>
                <c:pt idx="26458">
                  <c:v>161.040000000161</c:v>
                </c:pt>
                <c:pt idx="26459">
                  <c:v>161.04800000016101</c:v>
                </c:pt>
                <c:pt idx="26460">
                  <c:v>161.05600000016099</c:v>
                </c:pt>
                <c:pt idx="26461">
                  <c:v>161.064000000161</c:v>
                </c:pt>
                <c:pt idx="26462">
                  <c:v>161.07200000016101</c:v>
                </c:pt>
                <c:pt idx="26463">
                  <c:v>161.08000000016102</c:v>
                </c:pt>
                <c:pt idx="26464">
                  <c:v>161.088000000161</c:v>
                </c:pt>
                <c:pt idx="26465">
                  <c:v>161.09600000016101</c:v>
                </c:pt>
                <c:pt idx="26466">
                  <c:v>161.10400000016099</c:v>
                </c:pt>
                <c:pt idx="26467">
                  <c:v>161.11200000016098</c:v>
                </c:pt>
                <c:pt idx="26468">
                  <c:v>161.12000000016099</c:v>
                </c:pt>
                <c:pt idx="26469">
                  <c:v>161.12800000016099</c:v>
                </c:pt>
                <c:pt idx="26470">
                  <c:v>161.136000000161</c:v>
                </c:pt>
                <c:pt idx="26471">
                  <c:v>161.14400000016099</c:v>
                </c:pt>
                <c:pt idx="26472">
                  <c:v>161.152000000161</c:v>
                </c:pt>
                <c:pt idx="26473">
                  <c:v>161.16000000016101</c:v>
                </c:pt>
                <c:pt idx="26474">
                  <c:v>161.16800000016099</c:v>
                </c:pt>
                <c:pt idx="26475">
                  <c:v>161.176000000161</c:v>
                </c:pt>
                <c:pt idx="26476">
                  <c:v>161.18400000016101</c:v>
                </c:pt>
                <c:pt idx="26477">
                  <c:v>161.19200000016102</c:v>
                </c:pt>
                <c:pt idx="26478">
                  <c:v>161.200000000161</c:v>
                </c:pt>
                <c:pt idx="26479">
                  <c:v>161.20800000016101</c:v>
                </c:pt>
                <c:pt idx="26480">
                  <c:v>161.21600000016102</c:v>
                </c:pt>
                <c:pt idx="26481">
                  <c:v>161.224000000161</c:v>
                </c:pt>
                <c:pt idx="26482">
                  <c:v>161.23200000016101</c:v>
                </c:pt>
                <c:pt idx="26483">
                  <c:v>161.24000000016102</c:v>
                </c:pt>
                <c:pt idx="26484">
                  <c:v>161.248000000161</c:v>
                </c:pt>
                <c:pt idx="26485">
                  <c:v>161.25600000016098</c:v>
                </c:pt>
                <c:pt idx="26486">
                  <c:v>161.26400000016099</c:v>
                </c:pt>
                <c:pt idx="26487">
                  <c:v>161.272000000161</c:v>
                </c:pt>
                <c:pt idx="26488">
                  <c:v>161.28000000016098</c:v>
                </c:pt>
                <c:pt idx="26489">
                  <c:v>161.28800000016099</c:v>
                </c:pt>
                <c:pt idx="26490">
                  <c:v>161.296000000161</c:v>
                </c:pt>
                <c:pt idx="26491">
                  <c:v>161.30400000016101</c:v>
                </c:pt>
                <c:pt idx="26492">
                  <c:v>161.31200000016099</c:v>
                </c:pt>
                <c:pt idx="26493">
                  <c:v>161.320000000161</c:v>
                </c:pt>
                <c:pt idx="26494">
                  <c:v>161.32800000016101</c:v>
                </c:pt>
                <c:pt idx="26495">
                  <c:v>161.33600000016099</c:v>
                </c:pt>
                <c:pt idx="26496">
                  <c:v>161.344000000161</c:v>
                </c:pt>
                <c:pt idx="26497">
                  <c:v>161.35200000016101</c:v>
                </c:pt>
                <c:pt idx="26498">
                  <c:v>161.36000000016102</c:v>
                </c:pt>
                <c:pt idx="26499">
                  <c:v>161.368000000161</c:v>
                </c:pt>
                <c:pt idx="26500">
                  <c:v>161.37600000016101</c:v>
                </c:pt>
                <c:pt idx="26501">
                  <c:v>161.38400000016102</c:v>
                </c:pt>
                <c:pt idx="26502">
                  <c:v>161.39200000016098</c:v>
                </c:pt>
                <c:pt idx="26503">
                  <c:v>161.40000000016099</c:v>
                </c:pt>
                <c:pt idx="26504">
                  <c:v>161.408000000161</c:v>
                </c:pt>
                <c:pt idx="26505">
                  <c:v>161.41600000016098</c:v>
                </c:pt>
                <c:pt idx="26506">
                  <c:v>161.42400000016099</c:v>
                </c:pt>
                <c:pt idx="26507">
                  <c:v>161.432000000161</c:v>
                </c:pt>
                <c:pt idx="26508">
                  <c:v>161.44000000016101</c:v>
                </c:pt>
                <c:pt idx="26509">
                  <c:v>161.44800000016099</c:v>
                </c:pt>
                <c:pt idx="26510">
                  <c:v>161.456000000161</c:v>
                </c:pt>
                <c:pt idx="26511">
                  <c:v>161.46400000016101</c:v>
                </c:pt>
                <c:pt idx="26512">
                  <c:v>161.47200000016099</c:v>
                </c:pt>
                <c:pt idx="26513">
                  <c:v>161.480000000161</c:v>
                </c:pt>
                <c:pt idx="26514">
                  <c:v>161.48800000016101</c:v>
                </c:pt>
                <c:pt idx="26515">
                  <c:v>161.49600000016201</c:v>
                </c:pt>
                <c:pt idx="26516">
                  <c:v>161.50400000016199</c:v>
                </c:pt>
                <c:pt idx="26517">
                  <c:v>161.512000000162</c:v>
                </c:pt>
                <c:pt idx="26518">
                  <c:v>161.52000000016201</c:v>
                </c:pt>
                <c:pt idx="26519">
                  <c:v>161.528000000162</c:v>
                </c:pt>
                <c:pt idx="26520">
                  <c:v>161.53600000016201</c:v>
                </c:pt>
                <c:pt idx="26521">
                  <c:v>161.54400000016201</c:v>
                </c:pt>
                <c:pt idx="26522">
                  <c:v>161.55200000016202</c:v>
                </c:pt>
                <c:pt idx="26523">
                  <c:v>161.56000000016198</c:v>
                </c:pt>
                <c:pt idx="26524">
                  <c:v>161.56800000016199</c:v>
                </c:pt>
                <c:pt idx="26525">
                  <c:v>161.576000000162</c:v>
                </c:pt>
                <c:pt idx="26526">
                  <c:v>161.58400000016198</c:v>
                </c:pt>
                <c:pt idx="26527">
                  <c:v>161.59200000016199</c:v>
                </c:pt>
                <c:pt idx="26528">
                  <c:v>161.600000000162</c:v>
                </c:pt>
                <c:pt idx="26529">
                  <c:v>161.60800000016201</c:v>
                </c:pt>
                <c:pt idx="26530">
                  <c:v>161.61600000016199</c:v>
                </c:pt>
                <c:pt idx="26531">
                  <c:v>161.624000000162</c:v>
                </c:pt>
                <c:pt idx="26532">
                  <c:v>161.63200000016201</c:v>
                </c:pt>
                <c:pt idx="26533">
                  <c:v>161.64000000016199</c:v>
                </c:pt>
                <c:pt idx="26534">
                  <c:v>161.648000000162</c:v>
                </c:pt>
                <c:pt idx="26535">
                  <c:v>161.65600000016201</c:v>
                </c:pt>
                <c:pt idx="26536">
                  <c:v>161.66400000016202</c:v>
                </c:pt>
                <c:pt idx="26537">
                  <c:v>161.672000000162</c:v>
                </c:pt>
                <c:pt idx="26538">
                  <c:v>161.68000000016201</c:v>
                </c:pt>
                <c:pt idx="26539">
                  <c:v>161.68800000016202</c:v>
                </c:pt>
                <c:pt idx="26540">
                  <c:v>161.696000000162</c:v>
                </c:pt>
                <c:pt idx="26541">
                  <c:v>161.70400000016198</c:v>
                </c:pt>
                <c:pt idx="26542">
                  <c:v>161.71200000016199</c:v>
                </c:pt>
                <c:pt idx="26543">
                  <c:v>161.720000000162</c:v>
                </c:pt>
                <c:pt idx="26544">
                  <c:v>161.72800000016198</c:v>
                </c:pt>
                <c:pt idx="26545">
                  <c:v>161.73600000016199</c:v>
                </c:pt>
                <c:pt idx="26546">
                  <c:v>161.744000000162</c:v>
                </c:pt>
                <c:pt idx="26547">
                  <c:v>161.75200000016198</c:v>
                </c:pt>
                <c:pt idx="26548">
                  <c:v>161.76000000016199</c:v>
                </c:pt>
                <c:pt idx="26549">
                  <c:v>161.768000000162</c:v>
                </c:pt>
                <c:pt idx="26550">
                  <c:v>161.77600000016201</c:v>
                </c:pt>
                <c:pt idx="26551">
                  <c:v>161.784000000162</c:v>
                </c:pt>
                <c:pt idx="26552">
                  <c:v>161.79200000016201</c:v>
                </c:pt>
                <c:pt idx="26553">
                  <c:v>161.80000000016202</c:v>
                </c:pt>
                <c:pt idx="26554">
                  <c:v>161.808000000162</c:v>
                </c:pt>
                <c:pt idx="26555">
                  <c:v>161.81600000016201</c:v>
                </c:pt>
                <c:pt idx="26556">
                  <c:v>161.82400000016202</c:v>
                </c:pt>
                <c:pt idx="26557">
                  <c:v>161.83200000016203</c:v>
                </c:pt>
                <c:pt idx="26558">
                  <c:v>161.84000000016201</c:v>
                </c:pt>
                <c:pt idx="26559">
                  <c:v>161.84800000016199</c:v>
                </c:pt>
                <c:pt idx="26560">
                  <c:v>161.856000000162</c:v>
                </c:pt>
                <c:pt idx="26561">
                  <c:v>161.86400000016198</c:v>
                </c:pt>
                <c:pt idx="26562">
                  <c:v>161.87200000016199</c:v>
                </c:pt>
                <c:pt idx="26563">
                  <c:v>161.880000000162</c:v>
                </c:pt>
                <c:pt idx="26564">
                  <c:v>161.88800000016201</c:v>
                </c:pt>
                <c:pt idx="26565">
                  <c:v>161.89600000016199</c:v>
                </c:pt>
                <c:pt idx="26566">
                  <c:v>161.904000000162</c:v>
                </c:pt>
                <c:pt idx="26567">
                  <c:v>161.91200000016201</c:v>
                </c:pt>
                <c:pt idx="26568">
                  <c:v>161.92000000016199</c:v>
                </c:pt>
                <c:pt idx="26569">
                  <c:v>161.928000000162</c:v>
                </c:pt>
                <c:pt idx="26570">
                  <c:v>161.93600000016201</c:v>
                </c:pt>
                <c:pt idx="26571">
                  <c:v>161.94400000016199</c:v>
                </c:pt>
                <c:pt idx="26572">
                  <c:v>161.952000000162</c:v>
                </c:pt>
                <c:pt idx="26573">
                  <c:v>161.96000000016201</c:v>
                </c:pt>
                <c:pt idx="26574">
                  <c:v>161.96800000016202</c:v>
                </c:pt>
                <c:pt idx="26575">
                  <c:v>161.976000000162</c:v>
                </c:pt>
                <c:pt idx="26576">
                  <c:v>161.98400000016198</c:v>
                </c:pt>
                <c:pt idx="26577">
                  <c:v>161.99200000016199</c:v>
                </c:pt>
                <c:pt idx="26578">
                  <c:v>162.00000000016198</c:v>
                </c:pt>
                <c:pt idx="26579">
                  <c:v>162.00800000016199</c:v>
                </c:pt>
                <c:pt idx="26580">
                  <c:v>162.01600000016199</c:v>
                </c:pt>
                <c:pt idx="26581">
                  <c:v>162.024000000162</c:v>
                </c:pt>
                <c:pt idx="26582">
                  <c:v>162.03200000016199</c:v>
                </c:pt>
                <c:pt idx="26583">
                  <c:v>162.040000000162</c:v>
                </c:pt>
                <c:pt idx="26584">
                  <c:v>162.04800000016201</c:v>
                </c:pt>
                <c:pt idx="26585">
                  <c:v>162.05600000016199</c:v>
                </c:pt>
                <c:pt idx="26586">
                  <c:v>162.064000000162</c:v>
                </c:pt>
                <c:pt idx="26587">
                  <c:v>162.07200000016201</c:v>
                </c:pt>
                <c:pt idx="26588">
                  <c:v>162.08000000016202</c:v>
                </c:pt>
                <c:pt idx="26589">
                  <c:v>162.088000000162</c:v>
                </c:pt>
                <c:pt idx="26590">
                  <c:v>162.09600000016201</c:v>
                </c:pt>
                <c:pt idx="26591">
                  <c:v>162.10400000016202</c:v>
                </c:pt>
                <c:pt idx="26592">
                  <c:v>162.112000000162</c:v>
                </c:pt>
                <c:pt idx="26593">
                  <c:v>162.12000000016201</c:v>
                </c:pt>
                <c:pt idx="26594">
                  <c:v>162.12800000016199</c:v>
                </c:pt>
                <c:pt idx="26595">
                  <c:v>162.136000000162</c:v>
                </c:pt>
                <c:pt idx="26596">
                  <c:v>162.14400000016198</c:v>
                </c:pt>
                <c:pt idx="26597">
                  <c:v>162.15200000016199</c:v>
                </c:pt>
                <c:pt idx="26598">
                  <c:v>162.160000000162</c:v>
                </c:pt>
                <c:pt idx="26599">
                  <c:v>162.16800000016198</c:v>
                </c:pt>
                <c:pt idx="26600">
                  <c:v>162.17600000016199</c:v>
                </c:pt>
                <c:pt idx="26601">
                  <c:v>162.184000000162</c:v>
                </c:pt>
                <c:pt idx="26602">
                  <c:v>162.19200000016201</c:v>
                </c:pt>
                <c:pt idx="26603">
                  <c:v>162.20000000016199</c:v>
                </c:pt>
                <c:pt idx="26604">
                  <c:v>162.208000000162</c:v>
                </c:pt>
                <c:pt idx="26605">
                  <c:v>162.21600000016201</c:v>
                </c:pt>
                <c:pt idx="26606">
                  <c:v>162.22400000016199</c:v>
                </c:pt>
                <c:pt idx="26607">
                  <c:v>162.232000000162</c:v>
                </c:pt>
                <c:pt idx="26608">
                  <c:v>162.24000000016201</c:v>
                </c:pt>
                <c:pt idx="26609">
                  <c:v>162.24800000016202</c:v>
                </c:pt>
                <c:pt idx="26610">
                  <c:v>162.256000000162</c:v>
                </c:pt>
                <c:pt idx="26611">
                  <c:v>162.26400000016201</c:v>
                </c:pt>
                <c:pt idx="26612">
                  <c:v>162.272000000162</c:v>
                </c:pt>
                <c:pt idx="26613">
                  <c:v>162.28000000016198</c:v>
                </c:pt>
                <c:pt idx="26614">
                  <c:v>162.28800000016199</c:v>
                </c:pt>
                <c:pt idx="26615">
                  <c:v>162.296000000162</c:v>
                </c:pt>
                <c:pt idx="26616">
                  <c:v>162.30400000016201</c:v>
                </c:pt>
                <c:pt idx="26617">
                  <c:v>162.31200000016199</c:v>
                </c:pt>
                <c:pt idx="26618">
                  <c:v>162.320000000162</c:v>
                </c:pt>
                <c:pt idx="26619">
                  <c:v>162.32800000016201</c:v>
                </c:pt>
                <c:pt idx="26620">
                  <c:v>162.33600000016199</c:v>
                </c:pt>
                <c:pt idx="26621">
                  <c:v>162.344000000162</c:v>
                </c:pt>
                <c:pt idx="26622">
                  <c:v>162.35200000016201</c:v>
                </c:pt>
                <c:pt idx="26623">
                  <c:v>162.36000000016202</c:v>
                </c:pt>
                <c:pt idx="26624">
                  <c:v>162.368000000162</c:v>
                </c:pt>
                <c:pt idx="26625">
                  <c:v>162.37600000016201</c:v>
                </c:pt>
                <c:pt idx="26626">
                  <c:v>162.38400000016202</c:v>
                </c:pt>
                <c:pt idx="26627">
                  <c:v>162.392000000162</c:v>
                </c:pt>
                <c:pt idx="26628">
                  <c:v>162.40000000016201</c:v>
                </c:pt>
                <c:pt idx="26629">
                  <c:v>162.40800000016202</c:v>
                </c:pt>
                <c:pt idx="26630">
                  <c:v>162.416000000162</c:v>
                </c:pt>
                <c:pt idx="26631">
                  <c:v>162.42400000016198</c:v>
                </c:pt>
                <c:pt idx="26632">
                  <c:v>162.43200000016199</c:v>
                </c:pt>
                <c:pt idx="26633">
                  <c:v>162.440000000162</c:v>
                </c:pt>
                <c:pt idx="26634">
                  <c:v>162.44800000016198</c:v>
                </c:pt>
                <c:pt idx="26635">
                  <c:v>162.45600000016199</c:v>
                </c:pt>
                <c:pt idx="26636">
                  <c:v>162.464000000162</c:v>
                </c:pt>
                <c:pt idx="26637">
                  <c:v>162.47200000016198</c:v>
                </c:pt>
                <c:pt idx="26638">
                  <c:v>162.48000000016199</c:v>
                </c:pt>
                <c:pt idx="26639">
                  <c:v>162.488000000162</c:v>
                </c:pt>
                <c:pt idx="26640">
                  <c:v>162.49600000016301</c:v>
                </c:pt>
                <c:pt idx="26641">
                  <c:v>162.50400000016299</c:v>
                </c:pt>
                <c:pt idx="26642">
                  <c:v>162.512000000163</c:v>
                </c:pt>
                <c:pt idx="26643">
                  <c:v>162.52000000016301</c:v>
                </c:pt>
                <c:pt idx="26644">
                  <c:v>162.52800000016299</c:v>
                </c:pt>
                <c:pt idx="26645">
                  <c:v>162.536000000163</c:v>
                </c:pt>
                <c:pt idx="26646">
                  <c:v>162.54400000016301</c:v>
                </c:pt>
                <c:pt idx="26647">
                  <c:v>162.55200000016302</c:v>
                </c:pt>
                <c:pt idx="26648">
                  <c:v>162.560000000163</c:v>
                </c:pt>
                <c:pt idx="26649">
                  <c:v>162.56800000016301</c:v>
                </c:pt>
                <c:pt idx="26650">
                  <c:v>162.57600000016302</c:v>
                </c:pt>
                <c:pt idx="26651">
                  <c:v>162.58400000016297</c:v>
                </c:pt>
                <c:pt idx="26652">
                  <c:v>162.59200000016298</c:v>
                </c:pt>
                <c:pt idx="26653">
                  <c:v>162.60000000016299</c:v>
                </c:pt>
                <c:pt idx="26654">
                  <c:v>162.608000000163</c:v>
                </c:pt>
                <c:pt idx="26655">
                  <c:v>162.61600000016298</c:v>
                </c:pt>
                <c:pt idx="26656">
                  <c:v>162.62400000016299</c:v>
                </c:pt>
                <c:pt idx="26657">
                  <c:v>162.632000000163</c:v>
                </c:pt>
                <c:pt idx="26658">
                  <c:v>162.64000000016298</c:v>
                </c:pt>
                <c:pt idx="26659">
                  <c:v>162.64800000016299</c:v>
                </c:pt>
                <c:pt idx="26660">
                  <c:v>162.656000000163</c:v>
                </c:pt>
                <c:pt idx="26661">
                  <c:v>162.66400000016301</c:v>
                </c:pt>
                <c:pt idx="26662">
                  <c:v>162.672000000163</c:v>
                </c:pt>
                <c:pt idx="26663">
                  <c:v>162.68000000016301</c:v>
                </c:pt>
                <c:pt idx="26664">
                  <c:v>162.68800000016302</c:v>
                </c:pt>
                <c:pt idx="26665">
                  <c:v>162.696000000163</c:v>
                </c:pt>
                <c:pt idx="26666">
                  <c:v>162.70400000016301</c:v>
                </c:pt>
                <c:pt idx="26667">
                  <c:v>162.71200000016302</c:v>
                </c:pt>
                <c:pt idx="26668">
                  <c:v>162.72000000016303</c:v>
                </c:pt>
                <c:pt idx="26669">
                  <c:v>162.72800000016298</c:v>
                </c:pt>
                <c:pt idx="26670">
                  <c:v>162.73600000016299</c:v>
                </c:pt>
                <c:pt idx="26671">
                  <c:v>162.744000000163</c:v>
                </c:pt>
                <c:pt idx="26672">
                  <c:v>162.75200000016298</c:v>
                </c:pt>
                <c:pt idx="26673">
                  <c:v>162.76000000016299</c:v>
                </c:pt>
                <c:pt idx="26674">
                  <c:v>162.768000000163</c:v>
                </c:pt>
                <c:pt idx="26675">
                  <c:v>162.77600000016301</c:v>
                </c:pt>
                <c:pt idx="26676">
                  <c:v>162.78400000016299</c:v>
                </c:pt>
                <c:pt idx="26677">
                  <c:v>162.792000000163</c:v>
                </c:pt>
                <c:pt idx="26678">
                  <c:v>162.80000000016301</c:v>
                </c:pt>
                <c:pt idx="26679">
                  <c:v>162.80800000016299</c:v>
                </c:pt>
                <c:pt idx="26680">
                  <c:v>162.816000000163</c:v>
                </c:pt>
                <c:pt idx="26681">
                  <c:v>162.82400000016301</c:v>
                </c:pt>
                <c:pt idx="26682">
                  <c:v>162.83200000016302</c:v>
                </c:pt>
                <c:pt idx="26683">
                  <c:v>162.840000000163</c:v>
                </c:pt>
                <c:pt idx="26684">
                  <c:v>162.84800000016301</c:v>
                </c:pt>
                <c:pt idx="26685">
                  <c:v>162.85600000016302</c:v>
                </c:pt>
                <c:pt idx="26686">
                  <c:v>162.864000000163</c:v>
                </c:pt>
                <c:pt idx="26687">
                  <c:v>162.87200000016298</c:v>
                </c:pt>
                <c:pt idx="26688">
                  <c:v>162.88000000016299</c:v>
                </c:pt>
                <c:pt idx="26689">
                  <c:v>162.888000000163</c:v>
                </c:pt>
                <c:pt idx="26690">
                  <c:v>162.89600000016299</c:v>
                </c:pt>
                <c:pt idx="26691">
                  <c:v>162.90400000016299</c:v>
                </c:pt>
                <c:pt idx="26692">
                  <c:v>162.912000000163</c:v>
                </c:pt>
                <c:pt idx="26693">
                  <c:v>162.92000000016299</c:v>
                </c:pt>
                <c:pt idx="26694">
                  <c:v>162.928000000163</c:v>
                </c:pt>
                <c:pt idx="26695">
                  <c:v>162.93600000016301</c:v>
                </c:pt>
                <c:pt idx="26696">
                  <c:v>162.94400000016299</c:v>
                </c:pt>
                <c:pt idx="26697">
                  <c:v>162.952000000163</c:v>
                </c:pt>
                <c:pt idx="26698">
                  <c:v>162.96000000016301</c:v>
                </c:pt>
                <c:pt idx="26699">
                  <c:v>162.96800000016302</c:v>
                </c:pt>
                <c:pt idx="26700">
                  <c:v>162.976000000163</c:v>
                </c:pt>
                <c:pt idx="26701">
                  <c:v>162.98400000016301</c:v>
                </c:pt>
                <c:pt idx="26702">
                  <c:v>162.99200000016302</c:v>
                </c:pt>
                <c:pt idx="26703">
                  <c:v>163.000000000163</c:v>
                </c:pt>
                <c:pt idx="26704">
                  <c:v>163.00800000016301</c:v>
                </c:pt>
                <c:pt idx="26705">
                  <c:v>163.01600000016299</c:v>
                </c:pt>
                <c:pt idx="26706">
                  <c:v>163.024000000163</c:v>
                </c:pt>
                <c:pt idx="26707">
                  <c:v>163.03200000016298</c:v>
                </c:pt>
                <c:pt idx="26708">
                  <c:v>163.04000000016299</c:v>
                </c:pt>
                <c:pt idx="26709">
                  <c:v>163.048000000163</c:v>
                </c:pt>
                <c:pt idx="26710">
                  <c:v>163.05600000016298</c:v>
                </c:pt>
                <c:pt idx="26711">
                  <c:v>163.06400000016299</c:v>
                </c:pt>
                <c:pt idx="26712">
                  <c:v>163.072000000163</c:v>
                </c:pt>
                <c:pt idx="26713">
                  <c:v>163.08000000016301</c:v>
                </c:pt>
                <c:pt idx="26714">
                  <c:v>163.08800000016299</c:v>
                </c:pt>
                <c:pt idx="26715">
                  <c:v>163.096000000163</c:v>
                </c:pt>
                <c:pt idx="26716">
                  <c:v>163.10400000016301</c:v>
                </c:pt>
                <c:pt idx="26717">
                  <c:v>163.11200000016299</c:v>
                </c:pt>
                <c:pt idx="26718">
                  <c:v>163.120000000163</c:v>
                </c:pt>
                <c:pt idx="26719">
                  <c:v>163.12800000016301</c:v>
                </c:pt>
                <c:pt idx="26720">
                  <c:v>163.13600000016302</c:v>
                </c:pt>
                <c:pt idx="26721">
                  <c:v>163.144000000163</c:v>
                </c:pt>
                <c:pt idx="26722">
                  <c:v>163.15200000016301</c:v>
                </c:pt>
                <c:pt idx="26723">
                  <c:v>163.160000000163</c:v>
                </c:pt>
                <c:pt idx="26724">
                  <c:v>163.16800000016298</c:v>
                </c:pt>
                <c:pt idx="26725">
                  <c:v>163.17600000016299</c:v>
                </c:pt>
                <c:pt idx="26726">
                  <c:v>163.184000000163</c:v>
                </c:pt>
                <c:pt idx="26727">
                  <c:v>163.19200000016301</c:v>
                </c:pt>
                <c:pt idx="26728">
                  <c:v>163.20000000016299</c:v>
                </c:pt>
                <c:pt idx="26729">
                  <c:v>163.208000000163</c:v>
                </c:pt>
                <c:pt idx="26730">
                  <c:v>163.21600000016301</c:v>
                </c:pt>
                <c:pt idx="26731">
                  <c:v>163.22400000016299</c:v>
                </c:pt>
                <c:pt idx="26732">
                  <c:v>163.232000000163</c:v>
                </c:pt>
                <c:pt idx="26733">
                  <c:v>163.24000000016301</c:v>
                </c:pt>
                <c:pt idx="26734">
                  <c:v>163.24800000016302</c:v>
                </c:pt>
                <c:pt idx="26735">
                  <c:v>163.256000000163</c:v>
                </c:pt>
                <c:pt idx="26736">
                  <c:v>163.26400000016301</c:v>
                </c:pt>
                <c:pt idx="26737">
                  <c:v>163.27200000016302</c:v>
                </c:pt>
                <c:pt idx="26738">
                  <c:v>163.280000000163</c:v>
                </c:pt>
                <c:pt idx="26739">
                  <c:v>163.28800000016301</c:v>
                </c:pt>
                <c:pt idx="26740">
                  <c:v>163.29600000016302</c:v>
                </c:pt>
                <c:pt idx="26741">
                  <c:v>163.304000000163</c:v>
                </c:pt>
                <c:pt idx="26742">
                  <c:v>163.31200000016298</c:v>
                </c:pt>
                <c:pt idx="26743">
                  <c:v>163.32000000016299</c:v>
                </c:pt>
                <c:pt idx="26744">
                  <c:v>163.328000000163</c:v>
                </c:pt>
                <c:pt idx="26745">
                  <c:v>163.33600000016298</c:v>
                </c:pt>
                <c:pt idx="26746">
                  <c:v>163.34400000016299</c:v>
                </c:pt>
                <c:pt idx="26747">
                  <c:v>163.352000000163</c:v>
                </c:pt>
                <c:pt idx="26748">
                  <c:v>163.36000000016301</c:v>
                </c:pt>
                <c:pt idx="26749">
                  <c:v>163.36800000016299</c:v>
                </c:pt>
                <c:pt idx="26750">
                  <c:v>163.376000000163</c:v>
                </c:pt>
                <c:pt idx="26751">
                  <c:v>163.38400000016301</c:v>
                </c:pt>
                <c:pt idx="26752">
                  <c:v>163.39200000016299</c:v>
                </c:pt>
                <c:pt idx="26753">
                  <c:v>163.400000000163</c:v>
                </c:pt>
                <c:pt idx="26754">
                  <c:v>163.40800000016301</c:v>
                </c:pt>
                <c:pt idx="26755">
                  <c:v>163.416000000163</c:v>
                </c:pt>
                <c:pt idx="26756">
                  <c:v>163.42400000016301</c:v>
                </c:pt>
                <c:pt idx="26757">
                  <c:v>163.43200000016301</c:v>
                </c:pt>
                <c:pt idx="26758">
                  <c:v>163.44000000016302</c:v>
                </c:pt>
                <c:pt idx="26759">
                  <c:v>163.44800000016298</c:v>
                </c:pt>
                <c:pt idx="26760">
                  <c:v>163.45600000016299</c:v>
                </c:pt>
                <c:pt idx="26761">
                  <c:v>163.464000000163</c:v>
                </c:pt>
                <c:pt idx="26762">
                  <c:v>163.47200000016298</c:v>
                </c:pt>
                <c:pt idx="26763">
                  <c:v>163.48000000016299</c:v>
                </c:pt>
                <c:pt idx="26764">
                  <c:v>163.488000000163</c:v>
                </c:pt>
                <c:pt idx="26765">
                  <c:v>163.496000000164</c:v>
                </c:pt>
                <c:pt idx="26766">
                  <c:v>163.50400000016398</c:v>
                </c:pt>
                <c:pt idx="26767">
                  <c:v>163.51200000016399</c:v>
                </c:pt>
                <c:pt idx="26768">
                  <c:v>163.520000000164</c:v>
                </c:pt>
                <c:pt idx="26769">
                  <c:v>163.52800000016398</c:v>
                </c:pt>
                <c:pt idx="26770">
                  <c:v>163.53600000016399</c:v>
                </c:pt>
                <c:pt idx="26771">
                  <c:v>163.544000000164</c:v>
                </c:pt>
                <c:pt idx="26772">
                  <c:v>163.55200000016401</c:v>
                </c:pt>
                <c:pt idx="26773">
                  <c:v>163.560000000164</c:v>
                </c:pt>
                <c:pt idx="26774">
                  <c:v>163.56800000016401</c:v>
                </c:pt>
                <c:pt idx="26775">
                  <c:v>163.57600000016402</c:v>
                </c:pt>
                <c:pt idx="26776">
                  <c:v>163.584000000164</c:v>
                </c:pt>
                <c:pt idx="26777">
                  <c:v>163.59200000016401</c:v>
                </c:pt>
                <c:pt idx="26778">
                  <c:v>163.60000000016402</c:v>
                </c:pt>
                <c:pt idx="26779">
                  <c:v>163.608000000164</c:v>
                </c:pt>
                <c:pt idx="26780">
                  <c:v>163.61600000016398</c:v>
                </c:pt>
                <c:pt idx="26781">
                  <c:v>163.62400000016399</c:v>
                </c:pt>
                <c:pt idx="26782">
                  <c:v>163.632000000164</c:v>
                </c:pt>
                <c:pt idx="26783">
                  <c:v>163.64000000016398</c:v>
                </c:pt>
                <c:pt idx="26784">
                  <c:v>163.64800000016399</c:v>
                </c:pt>
                <c:pt idx="26785">
                  <c:v>163.656000000164</c:v>
                </c:pt>
                <c:pt idx="26786">
                  <c:v>163.66400000016401</c:v>
                </c:pt>
                <c:pt idx="26787">
                  <c:v>163.67200000016399</c:v>
                </c:pt>
                <c:pt idx="26788">
                  <c:v>163.680000000164</c:v>
                </c:pt>
                <c:pt idx="26789">
                  <c:v>163.68800000016401</c:v>
                </c:pt>
                <c:pt idx="26790">
                  <c:v>163.69600000016399</c:v>
                </c:pt>
                <c:pt idx="26791">
                  <c:v>163.704000000164</c:v>
                </c:pt>
                <c:pt idx="26792">
                  <c:v>163.71200000016401</c:v>
                </c:pt>
                <c:pt idx="26793">
                  <c:v>163.72000000016402</c:v>
                </c:pt>
                <c:pt idx="26794">
                  <c:v>163.728000000164</c:v>
                </c:pt>
                <c:pt idx="26795">
                  <c:v>163.73600000016401</c:v>
                </c:pt>
                <c:pt idx="26796">
                  <c:v>163.74400000016402</c:v>
                </c:pt>
                <c:pt idx="26797">
                  <c:v>163.752000000164</c:v>
                </c:pt>
                <c:pt idx="26798">
                  <c:v>163.76000000016398</c:v>
                </c:pt>
                <c:pt idx="26799">
                  <c:v>163.76800000016399</c:v>
                </c:pt>
                <c:pt idx="26800">
                  <c:v>163.776000000164</c:v>
                </c:pt>
                <c:pt idx="26801">
                  <c:v>163.78400000016399</c:v>
                </c:pt>
                <c:pt idx="26802">
                  <c:v>163.79200000016399</c:v>
                </c:pt>
                <c:pt idx="26803">
                  <c:v>163.800000000164</c:v>
                </c:pt>
                <c:pt idx="26804">
                  <c:v>163.80800000016399</c:v>
                </c:pt>
                <c:pt idx="26805">
                  <c:v>163.816000000164</c:v>
                </c:pt>
                <c:pt idx="26806">
                  <c:v>163.82400000016401</c:v>
                </c:pt>
                <c:pt idx="26807">
                  <c:v>163.83200000016402</c:v>
                </c:pt>
                <c:pt idx="26808">
                  <c:v>163.840000000164</c:v>
                </c:pt>
                <c:pt idx="26809">
                  <c:v>163.84800000016401</c:v>
                </c:pt>
                <c:pt idx="26810">
                  <c:v>163.85600000016402</c:v>
                </c:pt>
                <c:pt idx="26811">
                  <c:v>163.864000000164</c:v>
                </c:pt>
                <c:pt idx="26812">
                  <c:v>163.87200000016401</c:v>
                </c:pt>
                <c:pt idx="26813">
                  <c:v>163.88000000016402</c:v>
                </c:pt>
                <c:pt idx="26814">
                  <c:v>163.88800000016403</c:v>
                </c:pt>
                <c:pt idx="26815">
                  <c:v>163.89600000016398</c:v>
                </c:pt>
                <c:pt idx="26816">
                  <c:v>163.90400000016399</c:v>
                </c:pt>
                <c:pt idx="26817">
                  <c:v>163.912000000164</c:v>
                </c:pt>
                <c:pt idx="26818">
                  <c:v>163.92000000016398</c:v>
                </c:pt>
                <c:pt idx="26819">
                  <c:v>163.92800000016399</c:v>
                </c:pt>
                <c:pt idx="26820">
                  <c:v>163.936000000164</c:v>
                </c:pt>
                <c:pt idx="26821">
                  <c:v>163.94400000016398</c:v>
                </c:pt>
                <c:pt idx="26822">
                  <c:v>163.95200000016399</c:v>
                </c:pt>
                <c:pt idx="26823">
                  <c:v>163.960000000164</c:v>
                </c:pt>
                <c:pt idx="26824">
                  <c:v>163.96800000016401</c:v>
                </c:pt>
                <c:pt idx="26825">
                  <c:v>163.97600000016399</c:v>
                </c:pt>
                <c:pt idx="26826">
                  <c:v>163.984000000164</c:v>
                </c:pt>
                <c:pt idx="26827">
                  <c:v>163.99200000016401</c:v>
                </c:pt>
                <c:pt idx="26828">
                  <c:v>164.00000000016399</c:v>
                </c:pt>
                <c:pt idx="26829">
                  <c:v>164.008000000164</c:v>
                </c:pt>
                <c:pt idx="26830">
                  <c:v>164.01600000016401</c:v>
                </c:pt>
                <c:pt idx="26831">
                  <c:v>164.02400000016402</c:v>
                </c:pt>
                <c:pt idx="26832">
                  <c:v>164.032000000164</c:v>
                </c:pt>
                <c:pt idx="26833">
                  <c:v>164.04000000016399</c:v>
                </c:pt>
                <c:pt idx="26834">
                  <c:v>164.048000000164</c:v>
                </c:pt>
                <c:pt idx="26835">
                  <c:v>164.05600000016398</c:v>
                </c:pt>
                <c:pt idx="26836">
                  <c:v>164.06400000016399</c:v>
                </c:pt>
                <c:pt idx="26837">
                  <c:v>164.072000000164</c:v>
                </c:pt>
                <c:pt idx="26838">
                  <c:v>164.08000000016401</c:v>
                </c:pt>
                <c:pt idx="26839">
                  <c:v>164.08800000016399</c:v>
                </c:pt>
                <c:pt idx="26840">
                  <c:v>164.096000000164</c:v>
                </c:pt>
                <c:pt idx="26841">
                  <c:v>164.10400000016401</c:v>
                </c:pt>
                <c:pt idx="26842">
                  <c:v>164.11200000016399</c:v>
                </c:pt>
                <c:pt idx="26843">
                  <c:v>164.120000000164</c:v>
                </c:pt>
                <c:pt idx="26844">
                  <c:v>164.12800000016401</c:v>
                </c:pt>
                <c:pt idx="26845">
                  <c:v>164.13600000016402</c:v>
                </c:pt>
                <c:pt idx="26846">
                  <c:v>164.144000000164</c:v>
                </c:pt>
                <c:pt idx="26847">
                  <c:v>164.15200000016401</c:v>
                </c:pt>
                <c:pt idx="26848">
                  <c:v>164.16000000016402</c:v>
                </c:pt>
                <c:pt idx="26849">
                  <c:v>164.168000000164</c:v>
                </c:pt>
                <c:pt idx="26850">
                  <c:v>164.17600000016401</c:v>
                </c:pt>
                <c:pt idx="26851">
                  <c:v>164.18400000016399</c:v>
                </c:pt>
                <c:pt idx="26852">
                  <c:v>164.192000000164</c:v>
                </c:pt>
                <c:pt idx="26853">
                  <c:v>164.20000000016398</c:v>
                </c:pt>
                <c:pt idx="26854">
                  <c:v>164.20800000016399</c:v>
                </c:pt>
                <c:pt idx="26855">
                  <c:v>164.216000000164</c:v>
                </c:pt>
                <c:pt idx="26856">
                  <c:v>164.22400000016398</c:v>
                </c:pt>
                <c:pt idx="26857">
                  <c:v>164.23200000016399</c:v>
                </c:pt>
                <c:pt idx="26858">
                  <c:v>164.240000000164</c:v>
                </c:pt>
                <c:pt idx="26859">
                  <c:v>164.24800000016401</c:v>
                </c:pt>
                <c:pt idx="26860">
                  <c:v>164.25600000016399</c:v>
                </c:pt>
                <c:pt idx="26861">
                  <c:v>164.264000000164</c:v>
                </c:pt>
                <c:pt idx="26862">
                  <c:v>164.27200000016401</c:v>
                </c:pt>
                <c:pt idx="26863">
                  <c:v>164.28000000016399</c:v>
                </c:pt>
                <c:pt idx="26864">
                  <c:v>164.288000000164</c:v>
                </c:pt>
                <c:pt idx="26865">
                  <c:v>164.29600000016401</c:v>
                </c:pt>
                <c:pt idx="26866">
                  <c:v>164.30400000016402</c:v>
                </c:pt>
                <c:pt idx="26867">
                  <c:v>164.31200000016401</c:v>
                </c:pt>
                <c:pt idx="26868">
                  <c:v>164.32000000016401</c:v>
                </c:pt>
                <c:pt idx="26869">
                  <c:v>164.328000000164</c:v>
                </c:pt>
                <c:pt idx="26870">
                  <c:v>164.33600000016398</c:v>
                </c:pt>
                <c:pt idx="26871">
                  <c:v>164.34400000016399</c:v>
                </c:pt>
                <c:pt idx="26872">
                  <c:v>164.352000000164</c:v>
                </c:pt>
                <c:pt idx="26873">
                  <c:v>164.36000000016401</c:v>
                </c:pt>
                <c:pt idx="26874">
                  <c:v>164.36800000016399</c:v>
                </c:pt>
                <c:pt idx="26875">
                  <c:v>164.376000000164</c:v>
                </c:pt>
                <c:pt idx="26876">
                  <c:v>164.38400000016401</c:v>
                </c:pt>
                <c:pt idx="26877">
                  <c:v>164.39200000016399</c:v>
                </c:pt>
                <c:pt idx="26878">
                  <c:v>164.400000000164</c:v>
                </c:pt>
                <c:pt idx="26879">
                  <c:v>164.40800000016401</c:v>
                </c:pt>
                <c:pt idx="26880">
                  <c:v>164.41600000016399</c:v>
                </c:pt>
                <c:pt idx="26881">
                  <c:v>164.424000000164</c:v>
                </c:pt>
                <c:pt idx="26882">
                  <c:v>164.43200000016401</c:v>
                </c:pt>
                <c:pt idx="26883">
                  <c:v>164.44000000016402</c:v>
                </c:pt>
                <c:pt idx="26884">
                  <c:v>164.448000000164</c:v>
                </c:pt>
                <c:pt idx="26885">
                  <c:v>164.45600000016401</c:v>
                </c:pt>
                <c:pt idx="26886">
                  <c:v>164.46400000016402</c:v>
                </c:pt>
                <c:pt idx="26887">
                  <c:v>164.47200000016397</c:v>
                </c:pt>
                <c:pt idx="26888">
                  <c:v>164.48000000016398</c:v>
                </c:pt>
                <c:pt idx="26889">
                  <c:v>164.48800000016399</c:v>
                </c:pt>
                <c:pt idx="26890">
                  <c:v>164.496000000165</c:v>
                </c:pt>
                <c:pt idx="26891">
                  <c:v>164.50400000016498</c:v>
                </c:pt>
                <c:pt idx="26892">
                  <c:v>164.51200000016499</c:v>
                </c:pt>
                <c:pt idx="26893">
                  <c:v>164.520000000165</c:v>
                </c:pt>
                <c:pt idx="26894">
                  <c:v>164.52800000016498</c:v>
                </c:pt>
                <c:pt idx="26895">
                  <c:v>164.53600000016499</c:v>
                </c:pt>
                <c:pt idx="26896">
                  <c:v>164.544000000165</c:v>
                </c:pt>
                <c:pt idx="26897">
                  <c:v>164.55200000016501</c:v>
                </c:pt>
                <c:pt idx="26898">
                  <c:v>164.56000000016499</c:v>
                </c:pt>
                <c:pt idx="26899">
                  <c:v>164.568000000165</c:v>
                </c:pt>
                <c:pt idx="26900">
                  <c:v>164.57600000016501</c:v>
                </c:pt>
                <c:pt idx="26901">
                  <c:v>164.58400000016499</c:v>
                </c:pt>
                <c:pt idx="26902">
                  <c:v>164.592000000165</c:v>
                </c:pt>
                <c:pt idx="26903">
                  <c:v>164.60000000016501</c:v>
                </c:pt>
                <c:pt idx="26904">
                  <c:v>164.60800000016502</c:v>
                </c:pt>
                <c:pt idx="26905">
                  <c:v>164.616000000165</c:v>
                </c:pt>
                <c:pt idx="26906">
                  <c:v>164.62400000016501</c:v>
                </c:pt>
                <c:pt idx="26907">
                  <c:v>164.63200000016502</c:v>
                </c:pt>
                <c:pt idx="26908">
                  <c:v>164.64000000016497</c:v>
                </c:pt>
                <c:pt idx="26909">
                  <c:v>164.64800000016498</c:v>
                </c:pt>
                <c:pt idx="26910">
                  <c:v>164.65600000016499</c:v>
                </c:pt>
                <c:pt idx="26911">
                  <c:v>164.664000000165</c:v>
                </c:pt>
                <c:pt idx="26912">
                  <c:v>164.67200000016499</c:v>
                </c:pt>
                <c:pt idx="26913">
                  <c:v>164.68000000016499</c:v>
                </c:pt>
                <c:pt idx="26914">
                  <c:v>164.688000000165</c:v>
                </c:pt>
                <c:pt idx="26915">
                  <c:v>164.69600000016499</c:v>
                </c:pt>
                <c:pt idx="26916">
                  <c:v>164.704000000165</c:v>
                </c:pt>
                <c:pt idx="26917">
                  <c:v>164.71200000016501</c:v>
                </c:pt>
                <c:pt idx="26918">
                  <c:v>164.72000000016502</c:v>
                </c:pt>
                <c:pt idx="26919">
                  <c:v>164.728000000165</c:v>
                </c:pt>
                <c:pt idx="26920">
                  <c:v>164.73600000016501</c:v>
                </c:pt>
                <c:pt idx="26921">
                  <c:v>164.74400000016502</c:v>
                </c:pt>
                <c:pt idx="26922">
                  <c:v>164.752000000165</c:v>
                </c:pt>
                <c:pt idx="26923">
                  <c:v>164.76000000016501</c:v>
                </c:pt>
                <c:pt idx="26924">
                  <c:v>164.76800000016502</c:v>
                </c:pt>
                <c:pt idx="26925">
                  <c:v>164.77600000016503</c:v>
                </c:pt>
                <c:pt idx="26926">
                  <c:v>164.78400000016498</c:v>
                </c:pt>
                <c:pt idx="26927">
                  <c:v>164.79200000016499</c:v>
                </c:pt>
                <c:pt idx="26928">
                  <c:v>164.800000000165</c:v>
                </c:pt>
                <c:pt idx="26929">
                  <c:v>164.80800000016498</c:v>
                </c:pt>
                <c:pt idx="26930">
                  <c:v>164.81600000016499</c:v>
                </c:pt>
                <c:pt idx="26931">
                  <c:v>164.824000000165</c:v>
                </c:pt>
                <c:pt idx="26932">
                  <c:v>164.83200000016501</c:v>
                </c:pt>
                <c:pt idx="26933">
                  <c:v>164.84000000016499</c:v>
                </c:pt>
                <c:pt idx="26934">
                  <c:v>164.848000000165</c:v>
                </c:pt>
                <c:pt idx="26935">
                  <c:v>164.85600000016501</c:v>
                </c:pt>
                <c:pt idx="26936">
                  <c:v>164.86400000016499</c:v>
                </c:pt>
                <c:pt idx="26937">
                  <c:v>164.872000000165</c:v>
                </c:pt>
                <c:pt idx="26938">
                  <c:v>164.88000000016501</c:v>
                </c:pt>
                <c:pt idx="26939">
                  <c:v>164.88800000016502</c:v>
                </c:pt>
                <c:pt idx="26940">
                  <c:v>164.896000000165</c:v>
                </c:pt>
                <c:pt idx="26941">
                  <c:v>164.90400000016501</c:v>
                </c:pt>
                <c:pt idx="26942">
                  <c:v>164.91200000016502</c:v>
                </c:pt>
                <c:pt idx="26943">
                  <c:v>164.920000000165</c:v>
                </c:pt>
                <c:pt idx="26944">
                  <c:v>164.92800000016499</c:v>
                </c:pt>
                <c:pt idx="26945">
                  <c:v>164.936000000165</c:v>
                </c:pt>
                <c:pt idx="26946">
                  <c:v>164.94400000016498</c:v>
                </c:pt>
                <c:pt idx="26947">
                  <c:v>164.95200000016499</c:v>
                </c:pt>
                <c:pt idx="26948">
                  <c:v>164.960000000165</c:v>
                </c:pt>
                <c:pt idx="26949">
                  <c:v>164.96800000016501</c:v>
                </c:pt>
                <c:pt idx="26950">
                  <c:v>164.97600000016499</c:v>
                </c:pt>
                <c:pt idx="26951">
                  <c:v>164.984000000165</c:v>
                </c:pt>
                <c:pt idx="26952">
                  <c:v>164.99200000016501</c:v>
                </c:pt>
                <c:pt idx="26953">
                  <c:v>165.00000000016499</c:v>
                </c:pt>
                <c:pt idx="26954">
                  <c:v>165.008000000165</c:v>
                </c:pt>
                <c:pt idx="26955">
                  <c:v>165.01600000016501</c:v>
                </c:pt>
                <c:pt idx="26956">
                  <c:v>165.02400000016502</c:v>
                </c:pt>
                <c:pt idx="26957">
                  <c:v>165.032000000165</c:v>
                </c:pt>
                <c:pt idx="26958">
                  <c:v>165.04000000016501</c:v>
                </c:pt>
                <c:pt idx="26959">
                  <c:v>165.04800000016502</c:v>
                </c:pt>
                <c:pt idx="26960">
                  <c:v>165.056000000165</c:v>
                </c:pt>
                <c:pt idx="26961">
                  <c:v>165.06400000016501</c:v>
                </c:pt>
                <c:pt idx="26962">
                  <c:v>165.07200000016499</c:v>
                </c:pt>
                <c:pt idx="26963">
                  <c:v>165.080000000165</c:v>
                </c:pt>
                <c:pt idx="26964">
                  <c:v>165.08800000016498</c:v>
                </c:pt>
                <c:pt idx="26965">
                  <c:v>165.09600000016499</c:v>
                </c:pt>
                <c:pt idx="26966">
                  <c:v>165.104000000165</c:v>
                </c:pt>
                <c:pt idx="26967">
                  <c:v>165.11200000016498</c:v>
                </c:pt>
                <c:pt idx="26968">
                  <c:v>165.12000000016499</c:v>
                </c:pt>
                <c:pt idx="26969">
                  <c:v>165.128000000165</c:v>
                </c:pt>
                <c:pt idx="26970">
                  <c:v>165.13600000016501</c:v>
                </c:pt>
                <c:pt idx="26971">
                  <c:v>165.14400000016499</c:v>
                </c:pt>
                <c:pt idx="26972">
                  <c:v>165.152000000165</c:v>
                </c:pt>
                <c:pt idx="26973">
                  <c:v>165.16000000016501</c:v>
                </c:pt>
                <c:pt idx="26974">
                  <c:v>165.16800000016499</c:v>
                </c:pt>
                <c:pt idx="26975">
                  <c:v>165.176000000165</c:v>
                </c:pt>
                <c:pt idx="26976">
                  <c:v>165.18400000016501</c:v>
                </c:pt>
                <c:pt idx="26977">
                  <c:v>165.19200000016502</c:v>
                </c:pt>
                <c:pt idx="26978">
                  <c:v>165.20000000016501</c:v>
                </c:pt>
                <c:pt idx="26979">
                  <c:v>165.20800000016499</c:v>
                </c:pt>
                <c:pt idx="26980">
                  <c:v>165.216000000165</c:v>
                </c:pt>
                <c:pt idx="26981">
                  <c:v>165.22400000016498</c:v>
                </c:pt>
                <c:pt idx="26982">
                  <c:v>165.23200000016499</c:v>
                </c:pt>
                <c:pt idx="26983">
                  <c:v>165.240000000165</c:v>
                </c:pt>
                <c:pt idx="26984">
                  <c:v>165.24800000016501</c:v>
                </c:pt>
                <c:pt idx="26985">
                  <c:v>165.25600000016499</c:v>
                </c:pt>
                <c:pt idx="26986">
                  <c:v>165.264000000165</c:v>
                </c:pt>
                <c:pt idx="26987">
                  <c:v>165.27200000016501</c:v>
                </c:pt>
                <c:pt idx="26988">
                  <c:v>165.28000000016499</c:v>
                </c:pt>
                <c:pt idx="26989">
                  <c:v>165.288000000165</c:v>
                </c:pt>
                <c:pt idx="26990">
                  <c:v>165.29600000016501</c:v>
                </c:pt>
                <c:pt idx="26991">
                  <c:v>165.30400000016502</c:v>
                </c:pt>
                <c:pt idx="26992">
                  <c:v>165.312000000165</c:v>
                </c:pt>
                <c:pt idx="26993">
                  <c:v>165.32000000016501</c:v>
                </c:pt>
                <c:pt idx="26994">
                  <c:v>165.32800000016502</c:v>
                </c:pt>
                <c:pt idx="26995">
                  <c:v>165.336000000165</c:v>
                </c:pt>
                <c:pt idx="26996">
                  <c:v>165.34400000016501</c:v>
                </c:pt>
                <c:pt idx="26997">
                  <c:v>165.35200000016499</c:v>
                </c:pt>
                <c:pt idx="26998">
                  <c:v>165.36000000016497</c:v>
                </c:pt>
                <c:pt idx="26999">
                  <c:v>165.36800000016498</c:v>
                </c:pt>
                <c:pt idx="27000">
                  <c:v>165.37600000016499</c:v>
                </c:pt>
                <c:pt idx="27001">
                  <c:v>165.384000000165</c:v>
                </c:pt>
                <c:pt idx="27002">
                  <c:v>165.39200000016498</c:v>
                </c:pt>
                <c:pt idx="27003">
                  <c:v>165.40000000016499</c:v>
                </c:pt>
                <c:pt idx="27004">
                  <c:v>165.408000000165</c:v>
                </c:pt>
                <c:pt idx="27005">
                  <c:v>165.41600000016498</c:v>
                </c:pt>
                <c:pt idx="27006">
                  <c:v>165.42400000016499</c:v>
                </c:pt>
                <c:pt idx="27007">
                  <c:v>165.432000000165</c:v>
                </c:pt>
                <c:pt idx="27008">
                  <c:v>165.44000000016501</c:v>
                </c:pt>
                <c:pt idx="27009">
                  <c:v>165.448000000165</c:v>
                </c:pt>
                <c:pt idx="27010">
                  <c:v>165.45600000016501</c:v>
                </c:pt>
                <c:pt idx="27011">
                  <c:v>165.46400000016502</c:v>
                </c:pt>
                <c:pt idx="27012">
                  <c:v>165.472000000165</c:v>
                </c:pt>
                <c:pt idx="27013">
                  <c:v>165.48000000016501</c:v>
                </c:pt>
                <c:pt idx="27014">
                  <c:v>165.48800000016502</c:v>
                </c:pt>
                <c:pt idx="27015">
                  <c:v>165.49600000016602</c:v>
                </c:pt>
                <c:pt idx="27016">
                  <c:v>165.504000000166</c:v>
                </c:pt>
                <c:pt idx="27017">
                  <c:v>165.51200000016601</c:v>
                </c:pt>
                <c:pt idx="27018">
                  <c:v>165.52000000016599</c:v>
                </c:pt>
                <c:pt idx="27019">
                  <c:v>165.52800000016597</c:v>
                </c:pt>
                <c:pt idx="27020">
                  <c:v>165.53600000016598</c:v>
                </c:pt>
                <c:pt idx="27021">
                  <c:v>165.54400000016599</c:v>
                </c:pt>
                <c:pt idx="27022">
                  <c:v>165.552000000166</c:v>
                </c:pt>
                <c:pt idx="27023">
                  <c:v>165.56000000016599</c:v>
                </c:pt>
                <c:pt idx="27024">
                  <c:v>165.56800000016599</c:v>
                </c:pt>
                <c:pt idx="27025">
                  <c:v>165.576000000166</c:v>
                </c:pt>
                <c:pt idx="27026">
                  <c:v>165.58400000016599</c:v>
                </c:pt>
                <c:pt idx="27027">
                  <c:v>165.592000000166</c:v>
                </c:pt>
                <c:pt idx="27028">
                  <c:v>165.60000000016601</c:v>
                </c:pt>
                <c:pt idx="27029">
                  <c:v>165.60800000016602</c:v>
                </c:pt>
                <c:pt idx="27030">
                  <c:v>165.616000000166</c:v>
                </c:pt>
                <c:pt idx="27031">
                  <c:v>165.62400000016601</c:v>
                </c:pt>
                <c:pt idx="27032">
                  <c:v>165.63200000016602</c:v>
                </c:pt>
                <c:pt idx="27033">
                  <c:v>165.640000000166</c:v>
                </c:pt>
                <c:pt idx="27034">
                  <c:v>165.64800000016601</c:v>
                </c:pt>
                <c:pt idx="27035">
                  <c:v>165.65600000016602</c:v>
                </c:pt>
                <c:pt idx="27036">
                  <c:v>165.664000000166</c:v>
                </c:pt>
                <c:pt idx="27037">
                  <c:v>165.67200000016598</c:v>
                </c:pt>
                <c:pt idx="27038">
                  <c:v>165.68000000016599</c:v>
                </c:pt>
                <c:pt idx="27039">
                  <c:v>165.688000000166</c:v>
                </c:pt>
                <c:pt idx="27040">
                  <c:v>165.69600000016598</c:v>
                </c:pt>
                <c:pt idx="27041">
                  <c:v>165.70400000016599</c:v>
                </c:pt>
                <c:pt idx="27042">
                  <c:v>165.712000000166</c:v>
                </c:pt>
                <c:pt idx="27043">
                  <c:v>165.72000000016601</c:v>
                </c:pt>
                <c:pt idx="27044">
                  <c:v>165.72800000016599</c:v>
                </c:pt>
                <c:pt idx="27045">
                  <c:v>165.736000000166</c:v>
                </c:pt>
                <c:pt idx="27046">
                  <c:v>165.74400000016601</c:v>
                </c:pt>
                <c:pt idx="27047">
                  <c:v>165.75200000016599</c:v>
                </c:pt>
                <c:pt idx="27048">
                  <c:v>165.760000000166</c:v>
                </c:pt>
                <c:pt idx="27049">
                  <c:v>165.76800000016601</c:v>
                </c:pt>
                <c:pt idx="27050">
                  <c:v>165.77600000016602</c:v>
                </c:pt>
                <c:pt idx="27051">
                  <c:v>165.784000000166</c:v>
                </c:pt>
                <c:pt idx="27052">
                  <c:v>165.79200000016601</c:v>
                </c:pt>
                <c:pt idx="27053">
                  <c:v>165.80000000016602</c:v>
                </c:pt>
                <c:pt idx="27054">
                  <c:v>165.80800000016598</c:v>
                </c:pt>
                <c:pt idx="27055">
                  <c:v>165.81600000016599</c:v>
                </c:pt>
                <c:pt idx="27056">
                  <c:v>165.824000000166</c:v>
                </c:pt>
                <c:pt idx="27057">
                  <c:v>165.832000000166</c:v>
                </c:pt>
                <c:pt idx="27058">
                  <c:v>165.84000000016599</c:v>
                </c:pt>
                <c:pt idx="27059">
                  <c:v>165.848000000166</c:v>
                </c:pt>
                <c:pt idx="27060">
                  <c:v>165.85600000016601</c:v>
                </c:pt>
                <c:pt idx="27061">
                  <c:v>165.86400000016599</c:v>
                </c:pt>
                <c:pt idx="27062">
                  <c:v>165.872000000166</c:v>
                </c:pt>
                <c:pt idx="27063">
                  <c:v>165.88000000016601</c:v>
                </c:pt>
                <c:pt idx="27064">
                  <c:v>165.88800000016602</c:v>
                </c:pt>
                <c:pt idx="27065">
                  <c:v>165.896000000166</c:v>
                </c:pt>
                <c:pt idx="27066">
                  <c:v>165.90400000016601</c:v>
                </c:pt>
                <c:pt idx="27067">
                  <c:v>165.91200000016602</c:v>
                </c:pt>
                <c:pt idx="27068">
                  <c:v>165.920000000166</c:v>
                </c:pt>
                <c:pt idx="27069">
                  <c:v>165.92800000016601</c:v>
                </c:pt>
                <c:pt idx="27070">
                  <c:v>165.93600000016602</c:v>
                </c:pt>
                <c:pt idx="27071">
                  <c:v>165.944000000166</c:v>
                </c:pt>
                <c:pt idx="27072">
                  <c:v>165.95200000016598</c:v>
                </c:pt>
                <c:pt idx="27073">
                  <c:v>165.96000000016599</c:v>
                </c:pt>
                <c:pt idx="27074">
                  <c:v>165.968000000166</c:v>
                </c:pt>
                <c:pt idx="27075">
                  <c:v>165.97600000016598</c:v>
                </c:pt>
                <c:pt idx="27076">
                  <c:v>165.98400000016599</c:v>
                </c:pt>
                <c:pt idx="27077">
                  <c:v>165.992000000166</c:v>
                </c:pt>
                <c:pt idx="27078">
                  <c:v>166.00000000016598</c:v>
                </c:pt>
                <c:pt idx="27079">
                  <c:v>166.00800000016599</c:v>
                </c:pt>
                <c:pt idx="27080">
                  <c:v>166.016000000166</c:v>
                </c:pt>
                <c:pt idx="27081">
                  <c:v>166.02400000016601</c:v>
                </c:pt>
                <c:pt idx="27082">
                  <c:v>166.03200000016599</c:v>
                </c:pt>
                <c:pt idx="27083">
                  <c:v>166.040000000166</c:v>
                </c:pt>
                <c:pt idx="27084">
                  <c:v>166.04800000016601</c:v>
                </c:pt>
                <c:pt idx="27085">
                  <c:v>166.05600000016599</c:v>
                </c:pt>
                <c:pt idx="27086">
                  <c:v>166.064000000166</c:v>
                </c:pt>
                <c:pt idx="27087">
                  <c:v>166.07200000016601</c:v>
                </c:pt>
                <c:pt idx="27088">
                  <c:v>166.08000000016602</c:v>
                </c:pt>
                <c:pt idx="27089">
                  <c:v>166.08800000016601</c:v>
                </c:pt>
                <c:pt idx="27090">
                  <c:v>166.09600000016599</c:v>
                </c:pt>
                <c:pt idx="27091">
                  <c:v>166.104000000166</c:v>
                </c:pt>
                <c:pt idx="27092">
                  <c:v>166.11200000016598</c:v>
                </c:pt>
                <c:pt idx="27093">
                  <c:v>166.12000000016599</c:v>
                </c:pt>
                <c:pt idx="27094">
                  <c:v>166.128000000166</c:v>
                </c:pt>
                <c:pt idx="27095">
                  <c:v>166.13600000016601</c:v>
                </c:pt>
                <c:pt idx="27096">
                  <c:v>166.14400000016599</c:v>
                </c:pt>
                <c:pt idx="27097">
                  <c:v>166.152000000166</c:v>
                </c:pt>
                <c:pt idx="27098">
                  <c:v>166.16000000016601</c:v>
                </c:pt>
                <c:pt idx="27099">
                  <c:v>166.16800000016599</c:v>
                </c:pt>
                <c:pt idx="27100">
                  <c:v>166.176000000166</c:v>
                </c:pt>
                <c:pt idx="27101">
                  <c:v>166.18400000016601</c:v>
                </c:pt>
                <c:pt idx="27102">
                  <c:v>166.19200000016602</c:v>
                </c:pt>
                <c:pt idx="27103">
                  <c:v>166.200000000166</c:v>
                </c:pt>
                <c:pt idx="27104">
                  <c:v>166.20800000016601</c:v>
                </c:pt>
                <c:pt idx="27105">
                  <c:v>166.21600000016602</c:v>
                </c:pt>
                <c:pt idx="27106">
                  <c:v>166.224000000166</c:v>
                </c:pt>
                <c:pt idx="27107">
                  <c:v>166.23200000016601</c:v>
                </c:pt>
                <c:pt idx="27108">
                  <c:v>166.24000000016599</c:v>
                </c:pt>
                <c:pt idx="27109">
                  <c:v>166.248000000166</c:v>
                </c:pt>
                <c:pt idx="27110">
                  <c:v>166.25600000016598</c:v>
                </c:pt>
                <c:pt idx="27111">
                  <c:v>166.26400000016599</c:v>
                </c:pt>
                <c:pt idx="27112">
                  <c:v>166.272000000166</c:v>
                </c:pt>
                <c:pt idx="27113">
                  <c:v>166.28000000016598</c:v>
                </c:pt>
                <c:pt idx="27114">
                  <c:v>166.28800000016599</c:v>
                </c:pt>
                <c:pt idx="27115">
                  <c:v>166.296000000166</c:v>
                </c:pt>
                <c:pt idx="27116">
                  <c:v>166.30400000016601</c:v>
                </c:pt>
                <c:pt idx="27117">
                  <c:v>166.31200000016599</c:v>
                </c:pt>
                <c:pt idx="27118">
                  <c:v>166.320000000166</c:v>
                </c:pt>
                <c:pt idx="27119">
                  <c:v>166.32800000016601</c:v>
                </c:pt>
                <c:pt idx="27120">
                  <c:v>166.336000000166</c:v>
                </c:pt>
                <c:pt idx="27121">
                  <c:v>166.34400000016601</c:v>
                </c:pt>
                <c:pt idx="27122">
                  <c:v>166.35200000016602</c:v>
                </c:pt>
                <c:pt idx="27123">
                  <c:v>166.360000000166</c:v>
                </c:pt>
                <c:pt idx="27124">
                  <c:v>166.36800000016601</c:v>
                </c:pt>
                <c:pt idx="27125">
                  <c:v>166.37600000016602</c:v>
                </c:pt>
                <c:pt idx="27126">
                  <c:v>166.384000000166</c:v>
                </c:pt>
                <c:pt idx="27127">
                  <c:v>166.39200000016598</c:v>
                </c:pt>
                <c:pt idx="27128">
                  <c:v>166.40000000016599</c:v>
                </c:pt>
                <c:pt idx="27129">
                  <c:v>166.408000000166</c:v>
                </c:pt>
                <c:pt idx="27130">
                  <c:v>166.41600000016598</c:v>
                </c:pt>
                <c:pt idx="27131">
                  <c:v>166.42400000016599</c:v>
                </c:pt>
                <c:pt idx="27132">
                  <c:v>166.432000000166</c:v>
                </c:pt>
                <c:pt idx="27133">
                  <c:v>166.44000000016601</c:v>
                </c:pt>
                <c:pt idx="27134">
                  <c:v>166.44800000016599</c:v>
                </c:pt>
                <c:pt idx="27135">
                  <c:v>166.456000000166</c:v>
                </c:pt>
                <c:pt idx="27136">
                  <c:v>166.46400000016601</c:v>
                </c:pt>
                <c:pt idx="27137">
                  <c:v>166.47200000016599</c:v>
                </c:pt>
                <c:pt idx="27138">
                  <c:v>166.480000000166</c:v>
                </c:pt>
                <c:pt idx="27139">
                  <c:v>166.48800000016601</c:v>
                </c:pt>
                <c:pt idx="27140">
                  <c:v>166.49600000016702</c:v>
                </c:pt>
                <c:pt idx="27141">
                  <c:v>166.504000000167</c:v>
                </c:pt>
                <c:pt idx="27142">
                  <c:v>166.51200000016701</c:v>
                </c:pt>
                <c:pt idx="27143">
                  <c:v>166.52000000016702</c:v>
                </c:pt>
                <c:pt idx="27144">
                  <c:v>166.528000000167</c:v>
                </c:pt>
                <c:pt idx="27145">
                  <c:v>166.53600000016701</c:v>
                </c:pt>
                <c:pt idx="27146">
                  <c:v>166.54400000016699</c:v>
                </c:pt>
                <c:pt idx="27147">
                  <c:v>166.552000000167</c:v>
                </c:pt>
                <c:pt idx="27148">
                  <c:v>166.56000000016698</c:v>
                </c:pt>
                <c:pt idx="27149">
                  <c:v>166.56800000016699</c:v>
                </c:pt>
                <c:pt idx="27150">
                  <c:v>166.576000000167</c:v>
                </c:pt>
                <c:pt idx="27151">
                  <c:v>166.58400000016698</c:v>
                </c:pt>
                <c:pt idx="27152">
                  <c:v>166.59200000016699</c:v>
                </c:pt>
                <c:pt idx="27153">
                  <c:v>166.600000000167</c:v>
                </c:pt>
                <c:pt idx="27154">
                  <c:v>166.60800000016701</c:v>
                </c:pt>
                <c:pt idx="27155">
                  <c:v>166.61600000016699</c:v>
                </c:pt>
                <c:pt idx="27156">
                  <c:v>166.624000000167</c:v>
                </c:pt>
                <c:pt idx="27157">
                  <c:v>166.63200000016701</c:v>
                </c:pt>
                <c:pt idx="27158">
                  <c:v>166.64000000016699</c:v>
                </c:pt>
                <c:pt idx="27159">
                  <c:v>166.648000000167</c:v>
                </c:pt>
                <c:pt idx="27160">
                  <c:v>166.65600000016701</c:v>
                </c:pt>
                <c:pt idx="27161">
                  <c:v>166.66400000016702</c:v>
                </c:pt>
                <c:pt idx="27162">
                  <c:v>166.672000000167</c:v>
                </c:pt>
                <c:pt idx="27163">
                  <c:v>166.68000000016701</c:v>
                </c:pt>
                <c:pt idx="27164">
                  <c:v>166.68800000016699</c:v>
                </c:pt>
                <c:pt idx="27165">
                  <c:v>166.69600000016698</c:v>
                </c:pt>
                <c:pt idx="27166">
                  <c:v>166.70400000016699</c:v>
                </c:pt>
                <c:pt idx="27167">
                  <c:v>166.712000000167</c:v>
                </c:pt>
                <c:pt idx="27168">
                  <c:v>166.720000000167</c:v>
                </c:pt>
                <c:pt idx="27169">
                  <c:v>166.72800000016699</c:v>
                </c:pt>
                <c:pt idx="27170">
                  <c:v>166.736000000167</c:v>
                </c:pt>
                <c:pt idx="27171">
                  <c:v>166.74400000016701</c:v>
                </c:pt>
                <c:pt idx="27172">
                  <c:v>166.75200000016699</c:v>
                </c:pt>
                <c:pt idx="27173">
                  <c:v>166.760000000167</c:v>
                </c:pt>
                <c:pt idx="27174">
                  <c:v>166.76800000016701</c:v>
                </c:pt>
                <c:pt idx="27175">
                  <c:v>166.77600000016702</c:v>
                </c:pt>
                <c:pt idx="27176">
                  <c:v>166.784000000167</c:v>
                </c:pt>
                <c:pt idx="27177">
                  <c:v>166.79200000016701</c:v>
                </c:pt>
                <c:pt idx="27178">
                  <c:v>166.80000000016702</c:v>
                </c:pt>
                <c:pt idx="27179">
                  <c:v>166.808000000167</c:v>
                </c:pt>
                <c:pt idx="27180">
                  <c:v>166.81600000016701</c:v>
                </c:pt>
                <c:pt idx="27181">
                  <c:v>166.82400000016702</c:v>
                </c:pt>
                <c:pt idx="27182">
                  <c:v>166.832000000167</c:v>
                </c:pt>
                <c:pt idx="27183">
                  <c:v>166.84000000016698</c:v>
                </c:pt>
                <c:pt idx="27184">
                  <c:v>166.84800000016699</c:v>
                </c:pt>
                <c:pt idx="27185">
                  <c:v>166.856000000167</c:v>
                </c:pt>
                <c:pt idx="27186">
                  <c:v>166.86400000016698</c:v>
                </c:pt>
                <c:pt idx="27187">
                  <c:v>166.87200000016699</c:v>
                </c:pt>
                <c:pt idx="27188">
                  <c:v>166.880000000167</c:v>
                </c:pt>
                <c:pt idx="27189">
                  <c:v>166.88800000016701</c:v>
                </c:pt>
                <c:pt idx="27190">
                  <c:v>166.89600000016699</c:v>
                </c:pt>
                <c:pt idx="27191">
                  <c:v>166.904000000167</c:v>
                </c:pt>
                <c:pt idx="27192">
                  <c:v>166.91200000016701</c:v>
                </c:pt>
                <c:pt idx="27193">
                  <c:v>166.92000000016699</c:v>
                </c:pt>
                <c:pt idx="27194">
                  <c:v>166.928000000167</c:v>
                </c:pt>
                <c:pt idx="27195">
                  <c:v>166.93600000016701</c:v>
                </c:pt>
                <c:pt idx="27196">
                  <c:v>166.94400000016699</c:v>
                </c:pt>
                <c:pt idx="27197">
                  <c:v>166.952000000167</c:v>
                </c:pt>
                <c:pt idx="27198">
                  <c:v>166.96000000016701</c:v>
                </c:pt>
                <c:pt idx="27199">
                  <c:v>166.96800000016702</c:v>
                </c:pt>
                <c:pt idx="27200">
                  <c:v>166.97600000016701</c:v>
                </c:pt>
                <c:pt idx="27201">
                  <c:v>166.98400000016699</c:v>
                </c:pt>
                <c:pt idx="27202">
                  <c:v>166.992000000167</c:v>
                </c:pt>
                <c:pt idx="27203">
                  <c:v>167.00000000016698</c:v>
                </c:pt>
                <c:pt idx="27204">
                  <c:v>167.00800000016699</c:v>
                </c:pt>
                <c:pt idx="27205">
                  <c:v>167.016000000167</c:v>
                </c:pt>
                <c:pt idx="27206">
                  <c:v>167.02400000016701</c:v>
                </c:pt>
                <c:pt idx="27207">
                  <c:v>167.03200000016699</c:v>
                </c:pt>
                <c:pt idx="27208">
                  <c:v>167.040000000167</c:v>
                </c:pt>
                <c:pt idx="27209">
                  <c:v>167.04800000016701</c:v>
                </c:pt>
                <c:pt idx="27210">
                  <c:v>167.05600000016699</c:v>
                </c:pt>
                <c:pt idx="27211">
                  <c:v>167.064000000167</c:v>
                </c:pt>
                <c:pt idx="27212">
                  <c:v>167.07200000016701</c:v>
                </c:pt>
                <c:pt idx="27213">
                  <c:v>167.08000000016702</c:v>
                </c:pt>
                <c:pt idx="27214">
                  <c:v>167.088000000167</c:v>
                </c:pt>
                <c:pt idx="27215">
                  <c:v>167.09600000016701</c:v>
                </c:pt>
                <c:pt idx="27216">
                  <c:v>167.10400000016702</c:v>
                </c:pt>
                <c:pt idx="27217">
                  <c:v>167.112000000167</c:v>
                </c:pt>
                <c:pt idx="27218">
                  <c:v>167.12000000016698</c:v>
                </c:pt>
                <c:pt idx="27219">
                  <c:v>167.12800000016699</c:v>
                </c:pt>
                <c:pt idx="27220">
                  <c:v>167.136000000167</c:v>
                </c:pt>
                <c:pt idx="27221">
                  <c:v>167.14400000016698</c:v>
                </c:pt>
                <c:pt idx="27222">
                  <c:v>167.15200000016699</c:v>
                </c:pt>
                <c:pt idx="27223">
                  <c:v>167.160000000167</c:v>
                </c:pt>
                <c:pt idx="27224">
                  <c:v>167.16800000016698</c:v>
                </c:pt>
                <c:pt idx="27225">
                  <c:v>167.17600000016699</c:v>
                </c:pt>
                <c:pt idx="27226">
                  <c:v>167.184000000167</c:v>
                </c:pt>
                <c:pt idx="27227">
                  <c:v>167.19200000016701</c:v>
                </c:pt>
                <c:pt idx="27228">
                  <c:v>167.20000000016699</c:v>
                </c:pt>
                <c:pt idx="27229">
                  <c:v>167.208000000167</c:v>
                </c:pt>
                <c:pt idx="27230">
                  <c:v>167.21600000016701</c:v>
                </c:pt>
                <c:pt idx="27231">
                  <c:v>167.224000000167</c:v>
                </c:pt>
                <c:pt idx="27232">
                  <c:v>167.23200000016701</c:v>
                </c:pt>
                <c:pt idx="27233">
                  <c:v>167.24000000016702</c:v>
                </c:pt>
                <c:pt idx="27234">
                  <c:v>167.24800000016702</c:v>
                </c:pt>
                <c:pt idx="27235">
                  <c:v>167.25600000016701</c:v>
                </c:pt>
                <c:pt idx="27236">
                  <c:v>167.26400000016699</c:v>
                </c:pt>
                <c:pt idx="27237">
                  <c:v>167.272000000167</c:v>
                </c:pt>
                <c:pt idx="27238">
                  <c:v>167.28000000016698</c:v>
                </c:pt>
                <c:pt idx="27239">
                  <c:v>167.28800000016699</c:v>
                </c:pt>
                <c:pt idx="27240">
                  <c:v>167.296000000167</c:v>
                </c:pt>
                <c:pt idx="27241">
                  <c:v>167.30400000016701</c:v>
                </c:pt>
                <c:pt idx="27242">
                  <c:v>167.31200000016699</c:v>
                </c:pt>
                <c:pt idx="27243">
                  <c:v>167.320000000167</c:v>
                </c:pt>
                <c:pt idx="27244">
                  <c:v>167.32800000016701</c:v>
                </c:pt>
                <c:pt idx="27245">
                  <c:v>167.33600000016699</c:v>
                </c:pt>
                <c:pt idx="27246">
                  <c:v>167.344000000167</c:v>
                </c:pt>
                <c:pt idx="27247">
                  <c:v>167.35200000016701</c:v>
                </c:pt>
                <c:pt idx="27248">
                  <c:v>167.36000000016699</c:v>
                </c:pt>
                <c:pt idx="27249">
                  <c:v>167.368000000167</c:v>
                </c:pt>
                <c:pt idx="27250">
                  <c:v>167.37600000016701</c:v>
                </c:pt>
                <c:pt idx="27251">
                  <c:v>167.38400000016702</c:v>
                </c:pt>
                <c:pt idx="27252">
                  <c:v>167.392000000167</c:v>
                </c:pt>
                <c:pt idx="27253">
                  <c:v>167.40000000016701</c:v>
                </c:pt>
                <c:pt idx="27254">
                  <c:v>167.40800000016699</c:v>
                </c:pt>
                <c:pt idx="27255">
                  <c:v>167.41600000016697</c:v>
                </c:pt>
                <c:pt idx="27256">
                  <c:v>167.42400000016698</c:v>
                </c:pt>
                <c:pt idx="27257">
                  <c:v>167.43200000016699</c:v>
                </c:pt>
                <c:pt idx="27258">
                  <c:v>167.440000000167</c:v>
                </c:pt>
                <c:pt idx="27259">
                  <c:v>167.44800000016699</c:v>
                </c:pt>
                <c:pt idx="27260">
                  <c:v>167.45600000016699</c:v>
                </c:pt>
                <c:pt idx="27261">
                  <c:v>167.464000000167</c:v>
                </c:pt>
                <c:pt idx="27262">
                  <c:v>167.47200000016699</c:v>
                </c:pt>
                <c:pt idx="27263">
                  <c:v>167.480000000167</c:v>
                </c:pt>
                <c:pt idx="27264">
                  <c:v>167.48800000016701</c:v>
                </c:pt>
                <c:pt idx="27265">
                  <c:v>167.49600000016801</c:v>
                </c:pt>
                <c:pt idx="27266">
                  <c:v>167.50400000016799</c:v>
                </c:pt>
                <c:pt idx="27267">
                  <c:v>167.512000000168</c:v>
                </c:pt>
                <c:pt idx="27268">
                  <c:v>167.52000000016801</c:v>
                </c:pt>
                <c:pt idx="27269">
                  <c:v>167.52800000016799</c:v>
                </c:pt>
                <c:pt idx="27270">
                  <c:v>167.536000000168</c:v>
                </c:pt>
                <c:pt idx="27271">
                  <c:v>167.54400000016801</c:v>
                </c:pt>
                <c:pt idx="27272">
                  <c:v>167.55200000016802</c:v>
                </c:pt>
                <c:pt idx="27273">
                  <c:v>167.560000000168</c:v>
                </c:pt>
                <c:pt idx="27274">
                  <c:v>167.56800000016801</c:v>
                </c:pt>
                <c:pt idx="27275">
                  <c:v>167.57600000016799</c:v>
                </c:pt>
                <c:pt idx="27276">
                  <c:v>167.58400000016798</c:v>
                </c:pt>
                <c:pt idx="27277">
                  <c:v>167.59200000016799</c:v>
                </c:pt>
                <c:pt idx="27278">
                  <c:v>167.600000000168</c:v>
                </c:pt>
                <c:pt idx="27279">
                  <c:v>167.608000000168</c:v>
                </c:pt>
                <c:pt idx="27280">
                  <c:v>167.61600000016799</c:v>
                </c:pt>
                <c:pt idx="27281">
                  <c:v>167.624000000168</c:v>
                </c:pt>
                <c:pt idx="27282">
                  <c:v>167.63200000016801</c:v>
                </c:pt>
                <c:pt idx="27283">
                  <c:v>167.64000000016799</c:v>
                </c:pt>
                <c:pt idx="27284">
                  <c:v>167.648000000168</c:v>
                </c:pt>
                <c:pt idx="27285">
                  <c:v>167.65600000016801</c:v>
                </c:pt>
                <c:pt idx="27286">
                  <c:v>167.66400000016802</c:v>
                </c:pt>
                <c:pt idx="27287">
                  <c:v>167.672000000168</c:v>
                </c:pt>
                <c:pt idx="27288">
                  <c:v>167.68000000016801</c:v>
                </c:pt>
                <c:pt idx="27289">
                  <c:v>167.68800000016802</c:v>
                </c:pt>
                <c:pt idx="27290">
                  <c:v>167.696000000168</c:v>
                </c:pt>
                <c:pt idx="27291">
                  <c:v>167.70400000016801</c:v>
                </c:pt>
                <c:pt idx="27292">
                  <c:v>167.71200000016802</c:v>
                </c:pt>
                <c:pt idx="27293">
                  <c:v>167.720000000168</c:v>
                </c:pt>
                <c:pt idx="27294">
                  <c:v>167.72800000016798</c:v>
                </c:pt>
                <c:pt idx="27295">
                  <c:v>167.73600000016799</c:v>
                </c:pt>
                <c:pt idx="27296">
                  <c:v>167.744000000168</c:v>
                </c:pt>
                <c:pt idx="27297">
                  <c:v>167.75200000016798</c:v>
                </c:pt>
                <c:pt idx="27298">
                  <c:v>167.76000000016799</c:v>
                </c:pt>
                <c:pt idx="27299">
                  <c:v>167.768000000168</c:v>
                </c:pt>
                <c:pt idx="27300">
                  <c:v>167.77600000016801</c:v>
                </c:pt>
                <c:pt idx="27301">
                  <c:v>167.78400000016799</c:v>
                </c:pt>
                <c:pt idx="27302">
                  <c:v>167.792000000168</c:v>
                </c:pt>
                <c:pt idx="27303">
                  <c:v>167.80000000016801</c:v>
                </c:pt>
                <c:pt idx="27304">
                  <c:v>167.80800000016799</c:v>
                </c:pt>
                <c:pt idx="27305">
                  <c:v>167.816000000168</c:v>
                </c:pt>
                <c:pt idx="27306">
                  <c:v>167.82400000016801</c:v>
                </c:pt>
                <c:pt idx="27307">
                  <c:v>167.83200000016802</c:v>
                </c:pt>
                <c:pt idx="27308">
                  <c:v>167.840000000168</c:v>
                </c:pt>
                <c:pt idx="27309">
                  <c:v>167.84800000016801</c:v>
                </c:pt>
                <c:pt idx="27310">
                  <c:v>167.85600000016802</c:v>
                </c:pt>
                <c:pt idx="27311">
                  <c:v>167.86400000016798</c:v>
                </c:pt>
                <c:pt idx="27312">
                  <c:v>167.87200000016799</c:v>
                </c:pt>
                <c:pt idx="27313">
                  <c:v>167.880000000168</c:v>
                </c:pt>
                <c:pt idx="27314">
                  <c:v>167.88800000016798</c:v>
                </c:pt>
                <c:pt idx="27315">
                  <c:v>167.89600000016799</c:v>
                </c:pt>
                <c:pt idx="27316">
                  <c:v>167.904000000168</c:v>
                </c:pt>
                <c:pt idx="27317">
                  <c:v>167.91200000016801</c:v>
                </c:pt>
                <c:pt idx="27318">
                  <c:v>167.92000000016799</c:v>
                </c:pt>
                <c:pt idx="27319">
                  <c:v>167.928000000168</c:v>
                </c:pt>
                <c:pt idx="27320">
                  <c:v>167.93600000016801</c:v>
                </c:pt>
                <c:pt idx="27321">
                  <c:v>167.94400000016799</c:v>
                </c:pt>
                <c:pt idx="27322">
                  <c:v>167.952000000168</c:v>
                </c:pt>
                <c:pt idx="27323">
                  <c:v>167.96000000016801</c:v>
                </c:pt>
                <c:pt idx="27324">
                  <c:v>167.96800000016802</c:v>
                </c:pt>
                <c:pt idx="27325">
                  <c:v>167.976000000168</c:v>
                </c:pt>
                <c:pt idx="27326">
                  <c:v>167.98400000016801</c:v>
                </c:pt>
                <c:pt idx="27327">
                  <c:v>167.99200000016802</c:v>
                </c:pt>
                <c:pt idx="27328">
                  <c:v>168.000000000168</c:v>
                </c:pt>
                <c:pt idx="27329">
                  <c:v>168.00800000016798</c:v>
                </c:pt>
                <c:pt idx="27330">
                  <c:v>168.01600000016799</c:v>
                </c:pt>
                <c:pt idx="27331">
                  <c:v>168.024000000168</c:v>
                </c:pt>
                <c:pt idx="27332">
                  <c:v>168.03200000016798</c:v>
                </c:pt>
                <c:pt idx="27333">
                  <c:v>168.04000000016799</c:v>
                </c:pt>
                <c:pt idx="27334">
                  <c:v>168.048000000168</c:v>
                </c:pt>
                <c:pt idx="27335">
                  <c:v>168.05600000016798</c:v>
                </c:pt>
                <c:pt idx="27336">
                  <c:v>168.06400000016799</c:v>
                </c:pt>
                <c:pt idx="27337">
                  <c:v>168.072000000168</c:v>
                </c:pt>
                <c:pt idx="27338">
                  <c:v>168.08000000016801</c:v>
                </c:pt>
                <c:pt idx="27339">
                  <c:v>168.08800000016799</c:v>
                </c:pt>
                <c:pt idx="27340">
                  <c:v>168.096000000168</c:v>
                </c:pt>
                <c:pt idx="27341">
                  <c:v>168.10400000016801</c:v>
                </c:pt>
                <c:pt idx="27342">
                  <c:v>168.112000000168</c:v>
                </c:pt>
                <c:pt idx="27343">
                  <c:v>168.12000000016801</c:v>
                </c:pt>
                <c:pt idx="27344">
                  <c:v>168.12800000016802</c:v>
                </c:pt>
                <c:pt idx="27345">
                  <c:v>168.13600000016802</c:v>
                </c:pt>
                <c:pt idx="27346">
                  <c:v>168.14400000016801</c:v>
                </c:pt>
                <c:pt idx="27347">
                  <c:v>168.15200000016799</c:v>
                </c:pt>
                <c:pt idx="27348">
                  <c:v>168.160000000168</c:v>
                </c:pt>
                <c:pt idx="27349">
                  <c:v>168.16800000016798</c:v>
                </c:pt>
                <c:pt idx="27350">
                  <c:v>168.17600000016799</c:v>
                </c:pt>
                <c:pt idx="27351">
                  <c:v>168.184000000168</c:v>
                </c:pt>
                <c:pt idx="27352">
                  <c:v>168.19200000016801</c:v>
                </c:pt>
                <c:pt idx="27353">
                  <c:v>168.20000000016799</c:v>
                </c:pt>
                <c:pt idx="27354">
                  <c:v>168.208000000168</c:v>
                </c:pt>
                <c:pt idx="27355">
                  <c:v>168.21600000016801</c:v>
                </c:pt>
                <c:pt idx="27356">
                  <c:v>168.22400000016799</c:v>
                </c:pt>
                <c:pt idx="27357">
                  <c:v>168.232000000168</c:v>
                </c:pt>
                <c:pt idx="27358">
                  <c:v>168.24000000016801</c:v>
                </c:pt>
                <c:pt idx="27359">
                  <c:v>168.24800000016802</c:v>
                </c:pt>
                <c:pt idx="27360">
                  <c:v>168.256000000168</c:v>
                </c:pt>
                <c:pt idx="27361">
                  <c:v>168.26400000016801</c:v>
                </c:pt>
                <c:pt idx="27362">
                  <c:v>168.27200000016802</c:v>
                </c:pt>
                <c:pt idx="27363">
                  <c:v>168.280000000168</c:v>
                </c:pt>
                <c:pt idx="27364">
                  <c:v>168.28800000016801</c:v>
                </c:pt>
                <c:pt idx="27365">
                  <c:v>168.29600000016799</c:v>
                </c:pt>
                <c:pt idx="27366">
                  <c:v>168.304000000168</c:v>
                </c:pt>
                <c:pt idx="27367">
                  <c:v>168.31200000016798</c:v>
                </c:pt>
                <c:pt idx="27368">
                  <c:v>168.32000000016799</c:v>
                </c:pt>
                <c:pt idx="27369">
                  <c:v>168.328000000168</c:v>
                </c:pt>
                <c:pt idx="27370">
                  <c:v>168.33600000016799</c:v>
                </c:pt>
                <c:pt idx="27371">
                  <c:v>168.34400000016799</c:v>
                </c:pt>
                <c:pt idx="27372">
                  <c:v>168.352000000168</c:v>
                </c:pt>
                <c:pt idx="27373">
                  <c:v>168.36000000016799</c:v>
                </c:pt>
                <c:pt idx="27374">
                  <c:v>168.368000000168</c:v>
                </c:pt>
                <c:pt idx="27375">
                  <c:v>168.37600000016801</c:v>
                </c:pt>
                <c:pt idx="27376">
                  <c:v>168.38400000016802</c:v>
                </c:pt>
                <c:pt idx="27377">
                  <c:v>168.392000000168</c:v>
                </c:pt>
                <c:pt idx="27378">
                  <c:v>168.40000000016801</c:v>
                </c:pt>
                <c:pt idx="27379">
                  <c:v>168.40800000016802</c:v>
                </c:pt>
                <c:pt idx="27380">
                  <c:v>168.416000000168</c:v>
                </c:pt>
                <c:pt idx="27381">
                  <c:v>168.42400000016801</c:v>
                </c:pt>
                <c:pt idx="27382">
                  <c:v>168.43200000016799</c:v>
                </c:pt>
                <c:pt idx="27383">
                  <c:v>168.440000000168</c:v>
                </c:pt>
                <c:pt idx="27384">
                  <c:v>168.44800000016798</c:v>
                </c:pt>
                <c:pt idx="27385">
                  <c:v>168.45600000016799</c:v>
                </c:pt>
                <c:pt idx="27386">
                  <c:v>168.464000000168</c:v>
                </c:pt>
                <c:pt idx="27387">
                  <c:v>168.47200000016798</c:v>
                </c:pt>
                <c:pt idx="27388">
                  <c:v>168.48000000016799</c:v>
                </c:pt>
                <c:pt idx="27389">
                  <c:v>168.488000000168</c:v>
                </c:pt>
                <c:pt idx="27390">
                  <c:v>168.496000000169</c:v>
                </c:pt>
                <c:pt idx="27391">
                  <c:v>168.50400000016899</c:v>
                </c:pt>
                <c:pt idx="27392">
                  <c:v>168.512000000169</c:v>
                </c:pt>
                <c:pt idx="27393">
                  <c:v>168.52000000016901</c:v>
                </c:pt>
                <c:pt idx="27394">
                  <c:v>168.52800000016899</c:v>
                </c:pt>
                <c:pt idx="27395">
                  <c:v>168.536000000169</c:v>
                </c:pt>
                <c:pt idx="27396">
                  <c:v>168.54400000016901</c:v>
                </c:pt>
                <c:pt idx="27397">
                  <c:v>168.55200000016902</c:v>
                </c:pt>
                <c:pt idx="27398">
                  <c:v>168.560000000169</c:v>
                </c:pt>
                <c:pt idx="27399">
                  <c:v>168.56800000016901</c:v>
                </c:pt>
                <c:pt idx="27400">
                  <c:v>168.57600000016902</c:v>
                </c:pt>
                <c:pt idx="27401">
                  <c:v>168.584000000169</c:v>
                </c:pt>
                <c:pt idx="27402">
                  <c:v>168.59200000016901</c:v>
                </c:pt>
                <c:pt idx="27403">
                  <c:v>168.60000000016899</c:v>
                </c:pt>
                <c:pt idx="27404">
                  <c:v>168.608000000169</c:v>
                </c:pt>
                <c:pt idx="27405">
                  <c:v>168.61600000016898</c:v>
                </c:pt>
                <c:pt idx="27406">
                  <c:v>168.62400000016899</c:v>
                </c:pt>
                <c:pt idx="27407">
                  <c:v>168.632000000169</c:v>
                </c:pt>
                <c:pt idx="27408">
                  <c:v>168.64000000016898</c:v>
                </c:pt>
                <c:pt idx="27409">
                  <c:v>168.64800000016899</c:v>
                </c:pt>
                <c:pt idx="27410">
                  <c:v>168.656000000169</c:v>
                </c:pt>
                <c:pt idx="27411">
                  <c:v>168.66400000016901</c:v>
                </c:pt>
                <c:pt idx="27412">
                  <c:v>168.67200000016899</c:v>
                </c:pt>
                <c:pt idx="27413">
                  <c:v>168.680000000169</c:v>
                </c:pt>
                <c:pt idx="27414">
                  <c:v>168.68800000016901</c:v>
                </c:pt>
                <c:pt idx="27415">
                  <c:v>168.69600000016899</c:v>
                </c:pt>
                <c:pt idx="27416">
                  <c:v>168.704000000169</c:v>
                </c:pt>
                <c:pt idx="27417">
                  <c:v>168.71200000016901</c:v>
                </c:pt>
                <c:pt idx="27418">
                  <c:v>168.72000000016902</c:v>
                </c:pt>
                <c:pt idx="27419">
                  <c:v>168.728000000169</c:v>
                </c:pt>
                <c:pt idx="27420">
                  <c:v>168.73600000016901</c:v>
                </c:pt>
                <c:pt idx="27421">
                  <c:v>168.744000000169</c:v>
                </c:pt>
                <c:pt idx="27422">
                  <c:v>168.75200000016898</c:v>
                </c:pt>
                <c:pt idx="27423">
                  <c:v>168.76000000016899</c:v>
                </c:pt>
                <c:pt idx="27424">
                  <c:v>168.768000000169</c:v>
                </c:pt>
                <c:pt idx="27425">
                  <c:v>168.77600000016901</c:v>
                </c:pt>
                <c:pt idx="27426">
                  <c:v>168.78400000016899</c:v>
                </c:pt>
                <c:pt idx="27427">
                  <c:v>168.792000000169</c:v>
                </c:pt>
                <c:pt idx="27428">
                  <c:v>168.80000000016901</c:v>
                </c:pt>
                <c:pt idx="27429">
                  <c:v>168.80800000016899</c:v>
                </c:pt>
                <c:pt idx="27430">
                  <c:v>168.816000000169</c:v>
                </c:pt>
                <c:pt idx="27431">
                  <c:v>168.82400000016901</c:v>
                </c:pt>
                <c:pt idx="27432">
                  <c:v>168.83200000016902</c:v>
                </c:pt>
                <c:pt idx="27433">
                  <c:v>168.840000000169</c:v>
                </c:pt>
                <c:pt idx="27434">
                  <c:v>168.84800000016901</c:v>
                </c:pt>
                <c:pt idx="27435">
                  <c:v>168.85600000016902</c:v>
                </c:pt>
                <c:pt idx="27436">
                  <c:v>168.864000000169</c:v>
                </c:pt>
                <c:pt idx="27437">
                  <c:v>168.87200000016901</c:v>
                </c:pt>
                <c:pt idx="27438">
                  <c:v>168.88000000016902</c:v>
                </c:pt>
                <c:pt idx="27439">
                  <c:v>168.88800000016897</c:v>
                </c:pt>
                <c:pt idx="27440">
                  <c:v>168.89600000016898</c:v>
                </c:pt>
                <c:pt idx="27441">
                  <c:v>168.90400000016899</c:v>
                </c:pt>
                <c:pt idx="27442">
                  <c:v>168.912000000169</c:v>
                </c:pt>
                <c:pt idx="27443">
                  <c:v>168.92000000016898</c:v>
                </c:pt>
                <c:pt idx="27444">
                  <c:v>168.92800000016899</c:v>
                </c:pt>
                <c:pt idx="27445">
                  <c:v>168.936000000169</c:v>
                </c:pt>
                <c:pt idx="27446">
                  <c:v>168.94400000016898</c:v>
                </c:pt>
                <c:pt idx="27447">
                  <c:v>168.95200000016899</c:v>
                </c:pt>
                <c:pt idx="27448">
                  <c:v>168.960000000169</c:v>
                </c:pt>
                <c:pt idx="27449">
                  <c:v>168.96800000016901</c:v>
                </c:pt>
                <c:pt idx="27450">
                  <c:v>168.97600000016899</c:v>
                </c:pt>
                <c:pt idx="27451">
                  <c:v>168.984000000169</c:v>
                </c:pt>
                <c:pt idx="27452">
                  <c:v>168.99200000016901</c:v>
                </c:pt>
                <c:pt idx="27453">
                  <c:v>169.000000000169</c:v>
                </c:pt>
                <c:pt idx="27454">
                  <c:v>169.00800000016901</c:v>
                </c:pt>
                <c:pt idx="27455">
                  <c:v>169.01600000016902</c:v>
                </c:pt>
                <c:pt idx="27456">
                  <c:v>169.02400000016902</c:v>
                </c:pt>
                <c:pt idx="27457">
                  <c:v>169.03200000016898</c:v>
                </c:pt>
                <c:pt idx="27458">
                  <c:v>169.04000000016899</c:v>
                </c:pt>
                <c:pt idx="27459">
                  <c:v>169.048000000169</c:v>
                </c:pt>
                <c:pt idx="27460">
                  <c:v>169.05600000016898</c:v>
                </c:pt>
                <c:pt idx="27461">
                  <c:v>169.06400000016899</c:v>
                </c:pt>
                <c:pt idx="27462">
                  <c:v>169.072000000169</c:v>
                </c:pt>
                <c:pt idx="27463">
                  <c:v>169.08000000016901</c:v>
                </c:pt>
                <c:pt idx="27464">
                  <c:v>169.08800000016899</c:v>
                </c:pt>
                <c:pt idx="27465">
                  <c:v>169.096000000169</c:v>
                </c:pt>
                <c:pt idx="27466">
                  <c:v>169.10400000016901</c:v>
                </c:pt>
                <c:pt idx="27467">
                  <c:v>169.11200000016899</c:v>
                </c:pt>
                <c:pt idx="27468">
                  <c:v>169.120000000169</c:v>
                </c:pt>
                <c:pt idx="27469">
                  <c:v>169.12800000016901</c:v>
                </c:pt>
                <c:pt idx="27470">
                  <c:v>169.13600000016902</c:v>
                </c:pt>
                <c:pt idx="27471">
                  <c:v>169.144000000169</c:v>
                </c:pt>
                <c:pt idx="27472">
                  <c:v>169.15200000016901</c:v>
                </c:pt>
                <c:pt idx="27473">
                  <c:v>169.16000000016902</c:v>
                </c:pt>
                <c:pt idx="27474">
                  <c:v>169.168000000169</c:v>
                </c:pt>
                <c:pt idx="27475">
                  <c:v>169.17600000016898</c:v>
                </c:pt>
                <c:pt idx="27476">
                  <c:v>169.18400000016899</c:v>
                </c:pt>
                <c:pt idx="27477">
                  <c:v>169.192000000169</c:v>
                </c:pt>
                <c:pt idx="27478">
                  <c:v>169.20000000016898</c:v>
                </c:pt>
                <c:pt idx="27479">
                  <c:v>169.20800000016899</c:v>
                </c:pt>
                <c:pt idx="27480">
                  <c:v>169.216000000169</c:v>
                </c:pt>
                <c:pt idx="27481">
                  <c:v>169.22400000016899</c:v>
                </c:pt>
                <c:pt idx="27482">
                  <c:v>169.23200000016899</c:v>
                </c:pt>
                <c:pt idx="27483">
                  <c:v>169.240000000169</c:v>
                </c:pt>
                <c:pt idx="27484">
                  <c:v>169.24800000016901</c:v>
                </c:pt>
                <c:pt idx="27485">
                  <c:v>169.256000000169</c:v>
                </c:pt>
                <c:pt idx="27486">
                  <c:v>169.26400000016901</c:v>
                </c:pt>
                <c:pt idx="27487">
                  <c:v>169.27200000016902</c:v>
                </c:pt>
                <c:pt idx="27488">
                  <c:v>169.280000000169</c:v>
                </c:pt>
                <c:pt idx="27489">
                  <c:v>169.28800000016901</c:v>
                </c:pt>
                <c:pt idx="27490">
                  <c:v>169.29600000016902</c:v>
                </c:pt>
                <c:pt idx="27491">
                  <c:v>169.30400000016903</c:v>
                </c:pt>
                <c:pt idx="27492">
                  <c:v>169.31200000016901</c:v>
                </c:pt>
                <c:pt idx="27493">
                  <c:v>169.32000000016899</c:v>
                </c:pt>
                <c:pt idx="27494">
                  <c:v>169.328000000169</c:v>
                </c:pt>
                <c:pt idx="27495">
                  <c:v>169.33600000016898</c:v>
                </c:pt>
                <c:pt idx="27496">
                  <c:v>169.34400000016899</c:v>
                </c:pt>
                <c:pt idx="27497">
                  <c:v>169.352000000169</c:v>
                </c:pt>
                <c:pt idx="27498">
                  <c:v>169.36000000016898</c:v>
                </c:pt>
                <c:pt idx="27499">
                  <c:v>169.36800000016899</c:v>
                </c:pt>
                <c:pt idx="27500">
                  <c:v>169.376000000169</c:v>
                </c:pt>
                <c:pt idx="27501">
                  <c:v>169.38400000016901</c:v>
                </c:pt>
                <c:pt idx="27502">
                  <c:v>169.39200000016899</c:v>
                </c:pt>
                <c:pt idx="27503">
                  <c:v>169.400000000169</c:v>
                </c:pt>
                <c:pt idx="27504">
                  <c:v>169.40800000016901</c:v>
                </c:pt>
                <c:pt idx="27505">
                  <c:v>169.41600000016899</c:v>
                </c:pt>
                <c:pt idx="27506">
                  <c:v>169.424000000169</c:v>
                </c:pt>
                <c:pt idx="27507">
                  <c:v>169.43200000016901</c:v>
                </c:pt>
                <c:pt idx="27508">
                  <c:v>169.44000000016902</c:v>
                </c:pt>
                <c:pt idx="27509">
                  <c:v>169.448000000169</c:v>
                </c:pt>
                <c:pt idx="27510">
                  <c:v>169.45600000016901</c:v>
                </c:pt>
                <c:pt idx="27511">
                  <c:v>169.46400000016899</c:v>
                </c:pt>
                <c:pt idx="27512">
                  <c:v>169.47200000016898</c:v>
                </c:pt>
                <c:pt idx="27513">
                  <c:v>169.48000000016899</c:v>
                </c:pt>
                <c:pt idx="27514">
                  <c:v>169.488000000169</c:v>
                </c:pt>
                <c:pt idx="27515">
                  <c:v>169.49600000017</c:v>
                </c:pt>
                <c:pt idx="27516">
                  <c:v>169.50400000016998</c:v>
                </c:pt>
                <c:pt idx="27517">
                  <c:v>169.51200000016999</c:v>
                </c:pt>
                <c:pt idx="27518">
                  <c:v>169.52000000017</c:v>
                </c:pt>
                <c:pt idx="27519">
                  <c:v>169.52800000016998</c:v>
                </c:pt>
                <c:pt idx="27520">
                  <c:v>169.53600000016999</c:v>
                </c:pt>
                <c:pt idx="27521">
                  <c:v>169.54400000017</c:v>
                </c:pt>
                <c:pt idx="27522">
                  <c:v>169.55200000017001</c:v>
                </c:pt>
                <c:pt idx="27523">
                  <c:v>169.56000000016999</c:v>
                </c:pt>
                <c:pt idx="27524">
                  <c:v>169.56800000017</c:v>
                </c:pt>
                <c:pt idx="27525">
                  <c:v>169.57600000017001</c:v>
                </c:pt>
                <c:pt idx="27526">
                  <c:v>169.58400000016999</c:v>
                </c:pt>
                <c:pt idx="27527">
                  <c:v>169.59200000017</c:v>
                </c:pt>
                <c:pt idx="27528">
                  <c:v>169.60000000017001</c:v>
                </c:pt>
                <c:pt idx="27529">
                  <c:v>169.60800000017002</c:v>
                </c:pt>
                <c:pt idx="27530">
                  <c:v>169.61600000017</c:v>
                </c:pt>
                <c:pt idx="27531">
                  <c:v>169.62400000017001</c:v>
                </c:pt>
                <c:pt idx="27532">
                  <c:v>169.63200000017</c:v>
                </c:pt>
                <c:pt idx="27533">
                  <c:v>169.64000000016998</c:v>
                </c:pt>
                <c:pt idx="27534">
                  <c:v>169.64800000016999</c:v>
                </c:pt>
                <c:pt idx="27535">
                  <c:v>169.65600000017</c:v>
                </c:pt>
                <c:pt idx="27536">
                  <c:v>169.66400000017001</c:v>
                </c:pt>
                <c:pt idx="27537">
                  <c:v>169.67200000016999</c:v>
                </c:pt>
                <c:pt idx="27538">
                  <c:v>169.68000000017</c:v>
                </c:pt>
                <c:pt idx="27539">
                  <c:v>169.68800000017001</c:v>
                </c:pt>
                <c:pt idx="27540">
                  <c:v>169.69600000016999</c:v>
                </c:pt>
                <c:pt idx="27541">
                  <c:v>169.70400000017</c:v>
                </c:pt>
                <c:pt idx="27542">
                  <c:v>169.71200000017001</c:v>
                </c:pt>
                <c:pt idx="27543">
                  <c:v>169.72000000017002</c:v>
                </c:pt>
                <c:pt idx="27544">
                  <c:v>169.72800000017</c:v>
                </c:pt>
                <c:pt idx="27545">
                  <c:v>169.73600000017001</c:v>
                </c:pt>
                <c:pt idx="27546">
                  <c:v>169.74400000017002</c:v>
                </c:pt>
                <c:pt idx="27547">
                  <c:v>169.75200000017</c:v>
                </c:pt>
                <c:pt idx="27548">
                  <c:v>169.76000000017001</c:v>
                </c:pt>
                <c:pt idx="27549">
                  <c:v>169.76800000016999</c:v>
                </c:pt>
                <c:pt idx="27550">
                  <c:v>169.77600000017</c:v>
                </c:pt>
                <c:pt idx="27551">
                  <c:v>169.78400000016998</c:v>
                </c:pt>
                <c:pt idx="27552">
                  <c:v>169.79200000016999</c:v>
                </c:pt>
                <c:pt idx="27553">
                  <c:v>169.80000000017</c:v>
                </c:pt>
                <c:pt idx="27554">
                  <c:v>169.80800000016998</c:v>
                </c:pt>
                <c:pt idx="27555">
                  <c:v>169.81600000016999</c:v>
                </c:pt>
                <c:pt idx="27556">
                  <c:v>169.82400000017</c:v>
                </c:pt>
                <c:pt idx="27557">
                  <c:v>169.83200000017001</c:v>
                </c:pt>
                <c:pt idx="27558">
                  <c:v>169.84000000016999</c:v>
                </c:pt>
                <c:pt idx="27559">
                  <c:v>169.84800000017</c:v>
                </c:pt>
                <c:pt idx="27560">
                  <c:v>169.85600000017001</c:v>
                </c:pt>
                <c:pt idx="27561">
                  <c:v>169.86400000016999</c:v>
                </c:pt>
                <c:pt idx="27562">
                  <c:v>169.87200000017</c:v>
                </c:pt>
                <c:pt idx="27563">
                  <c:v>169.88000000017001</c:v>
                </c:pt>
                <c:pt idx="27564">
                  <c:v>169.88800000017</c:v>
                </c:pt>
                <c:pt idx="27565">
                  <c:v>169.89600000017001</c:v>
                </c:pt>
                <c:pt idx="27566">
                  <c:v>169.90400000017002</c:v>
                </c:pt>
                <c:pt idx="27567">
                  <c:v>169.91200000017</c:v>
                </c:pt>
                <c:pt idx="27568">
                  <c:v>169.92000000016998</c:v>
                </c:pt>
                <c:pt idx="27569">
                  <c:v>169.92800000016999</c:v>
                </c:pt>
                <c:pt idx="27570">
                  <c:v>169.93600000017</c:v>
                </c:pt>
                <c:pt idx="27571">
                  <c:v>169.94400000016998</c:v>
                </c:pt>
                <c:pt idx="27572">
                  <c:v>169.95200000016999</c:v>
                </c:pt>
                <c:pt idx="27573">
                  <c:v>169.96000000017</c:v>
                </c:pt>
                <c:pt idx="27574">
                  <c:v>169.96800000017001</c:v>
                </c:pt>
                <c:pt idx="27575">
                  <c:v>169.97600000016999</c:v>
                </c:pt>
                <c:pt idx="27576">
                  <c:v>169.98400000017</c:v>
                </c:pt>
                <c:pt idx="27577">
                  <c:v>169.99200000017001</c:v>
                </c:pt>
                <c:pt idx="27578">
                  <c:v>170.00000000016999</c:v>
                </c:pt>
                <c:pt idx="27579">
                  <c:v>170.00800000017</c:v>
                </c:pt>
                <c:pt idx="27580">
                  <c:v>170.01600000017001</c:v>
                </c:pt>
                <c:pt idx="27581">
                  <c:v>170.02400000017002</c:v>
                </c:pt>
                <c:pt idx="27582">
                  <c:v>170.03200000017</c:v>
                </c:pt>
                <c:pt idx="27583">
                  <c:v>170.04000000017001</c:v>
                </c:pt>
                <c:pt idx="27584">
                  <c:v>170.04800000017002</c:v>
                </c:pt>
                <c:pt idx="27585">
                  <c:v>170.05600000017</c:v>
                </c:pt>
                <c:pt idx="27586">
                  <c:v>170.06400000016998</c:v>
                </c:pt>
                <c:pt idx="27587">
                  <c:v>170.07200000016999</c:v>
                </c:pt>
                <c:pt idx="27588">
                  <c:v>170.08000000017</c:v>
                </c:pt>
                <c:pt idx="27589">
                  <c:v>170.08800000016998</c:v>
                </c:pt>
                <c:pt idx="27590">
                  <c:v>170.09600000016999</c:v>
                </c:pt>
                <c:pt idx="27591">
                  <c:v>170.10400000017</c:v>
                </c:pt>
                <c:pt idx="27592">
                  <c:v>170.11200000016999</c:v>
                </c:pt>
                <c:pt idx="27593">
                  <c:v>170.12000000016999</c:v>
                </c:pt>
                <c:pt idx="27594">
                  <c:v>170.12800000017</c:v>
                </c:pt>
                <c:pt idx="27595">
                  <c:v>170.13600000017001</c:v>
                </c:pt>
                <c:pt idx="27596">
                  <c:v>170.14400000017</c:v>
                </c:pt>
                <c:pt idx="27597">
                  <c:v>170.15200000017001</c:v>
                </c:pt>
                <c:pt idx="27598">
                  <c:v>170.16000000017002</c:v>
                </c:pt>
                <c:pt idx="27599">
                  <c:v>170.16800000017</c:v>
                </c:pt>
                <c:pt idx="27600">
                  <c:v>170.17600000017001</c:v>
                </c:pt>
                <c:pt idx="27601">
                  <c:v>170.18400000017002</c:v>
                </c:pt>
                <c:pt idx="27602">
                  <c:v>170.19200000017003</c:v>
                </c:pt>
                <c:pt idx="27603">
                  <c:v>170.20000000017001</c:v>
                </c:pt>
                <c:pt idx="27604">
                  <c:v>170.20800000016999</c:v>
                </c:pt>
                <c:pt idx="27605">
                  <c:v>170.21600000017</c:v>
                </c:pt>
                <c:pt idx="27606">
                  <c:v>170.22400000016998</c:v>
                </c:pt>
                <c:pt idx="27607">
                  <c:v>170.23200000016999</c:v>
                </c:pt>
                <c:pt idx="27608">
                  <c:v>170.24000000017</c:v>
                </c:pt>
                <c:pt idx="27609">
                  <c:v>170.24800000017001</c:v>
                </c:pt>
                <c:pt idx="27610">
                  <c:v>170.25600000016999</c:v>
                </c:pt>
                <c:pt idx="27611">
                  <c:v>170.26400000017</c:v>
                </c:pt>
                <c:pt idx="27612">
                  <c:v>170.27200000017001</c:v>
                </c:pt>
                <c:pt idx="27613">
                  <c:v>170.28000000016999</c:v>
                </c:pt>
                <c:pt idx="27614">
                  <c:v>170.28800000017</c:v>
                </c:pt>
                <c:pt idx="27615">
                  <c:v>170.29600000017001</c:v>
                </c:pt>
                <c:pt idx="27616">
                  <c:v>170.30400000017002</c:v>
                </c:pt>
                <c:pt idx="27617">
                  <c:v>170.31200000017</c:v>
                </c:pt>
                <c:pt idx="27618">
                  <c:v>170.32000000017001</c:v>
                </c:pt>
                <c:pt idx="27619">
                  <c:v>170.32800000017002</c:v>
                </c:pt>
                <c:pt idx="27620">
                  <c:v>170.33600000017</c:v>
                </c:pt>
                <c:pt idx="27621">
                  <c:v>170.34400000016998</c:v>
                </c:pt>
                <c:pt idx="27622">
                  <c:v>170.35200000016999</c:v>
                </c:pt>
                <c:pt idx="27623">
                  <c:v>170.36000000016998</c:v>
                </c:pt>
                <c:pt idx="27624">
                  <c:v>170.36800000016999</c:v>
                </c:pt>
                <c:pt idx="27625">
                  <c:v>170.37600000017</c:v>
                </c:pt>
                <c:pt idx="27626">
                  <c:v>170.38400000017</c:v>
                </c:pt>
                <c:pt idx="27627">
                  <c:v>170.39200000016999</c:v>
                </c:pt>
                <c:pt idx="27628">
                  <c:v>170.40000000017</c:v>
                </c:pt>
                <c:pt idx="27629">
                  <c:v>170.40800000017001</c:v>
                </c:pt>
                <c:pt idx="27630">
                  <c:v>170.41600000016999</c:v>
                </c:pt>
                <c:pt idx="27631">
                  <c:v>170.42400000017</c:v>
                </c:pt>
                <c:pt idx="27632">
                  <c:v>170.43200000017001</c:v>
                </c:pt>
                <c:pt idx="27633">
                  <c:v>170.44000000017002</c:v>
                </c:pt>
                <c:pt idx="27634">
                  <c:v>170.44800000017</c:v>
                </c:pt>
                <c:pt idx="27635">
                  <c:v>170.45600000017001</c:v>
                </c:pt>
                <c:pt idx="27636">
                  <c:v>170.46400000017002</c:v>
                </c:pt>
                <c:pt idx="27637">
                  <c:v>170.47200000017</c:v>
                </c:pt>
                <c:pt idx="27638">
                  <c:v>170.48000000017001</c:v>
                </c:pt>
                <c:pt idx="27639">
                  <c:v>170.48800000016999</c:v>
                </c:pt>
                <c:pt idx="27640">
                  <c:v>170.49600000017102</c:v>
                </c:pt>
                <c:pt idx="27641">
                  <c:v>170.504000000171</c:v>
                </c:pt>
                <c:pt idx="27642">
                  <c:v>170.51200000017099</c:v>
                </c:pt>
                <c:pt idx="27643">
                  <c:v>170.520000000171</c:v>
                </c:pt>
                <c:pt idx="27644">
                  <c:v>170.52800000017098</c:v>
                </c:pt>
                <c:pt idx="27645">
                  <c:v>170.53600000017099</c:v>
                </c:pt>
                <c:pt idx="27646">
                  <c:v>170.544000000171</c:v>
                </c:pt>
                <c:pt idx="27647">
                  <c:v>170.55200000017101</c:v>
                </c:pt>
                <c:pt idx="27648">
                  <c:v>170.56000000017099</c:v>
                </c:pt>
                <c:pt idx="27649">
                  <c:v>170.568000000171</c:v>
                </c:pt>
                <c:pt idx="27650">
                  <c:v>170.57600000017101</c:v>
                </c:pt>
                <c:pt idx="27651">
                  <c:v>170.58400000017099</c:v>
                </c:pt>
                <c:pt idx="27652">
                  <c:v>170.592000000171</c:v>
                </c:pt>
                <c:pt idx="27653">
                  <c:v>170.60000000017101</c:v>
                </c:pt>
                <c:pt idx="27654">
                  <c:v>170.60800000017102</c:v>
                </c:pt>
                <c:pt idx="27655">
                  <c:v>170.616000000171</c:v>
                </c:pt>
                <c:pt idx="27656">
                  <c:v>170.62400000017101</c:v>
                </c:pt>
                <c:pt idx="27657">
                  <c:v>170.63200000017102</c:v>
                </c:pt>
                <c:pt idx="27658">
                  <c:v>170.640000000171</c:v>
                </c:pt>
                <c:pt idx="27659">
                  <c:v>170.64800000017101</c:v>
                </c:pt>
                <c:pt idx="27660">
                  <c:v>170.65600000017099</c:v>
                </c:pt>
                <c:pt idx="27661">
                  <c:v>170.664000000171</c:v>
                </c:pt>
                <c:pt idx="27662">
                  <c:v>170.67200000017098</c:v>
                </c:pt>
                <c:pt idx="27663">
                  <c:v>170.68000000017099</c:v>
                </c:pt>
                <c:pt idx="27664">
                  <c:v>170.688000000171</c:v>
                </c:pt>
                <c:pt idx="27665">
                  <c:v>170.69600000017098</c:v>
                </c:pt>
                <c:pt idx="27666">
                  <c:v>170.70400000017099</c:v>
                </c:pt>
                <c:pt idx="27667">
                  <c:v>170.712000000171</c:v>
                </c:pt>
                <c:pt idx="27668">
                  <c:v>170.72000000017101</c:v>
                </c:pt>
                <c:pt idx="27669">
                  <c:v>170.72800000017099</c:v>
                </c:pt>
                <c:pt idx="27670">
                  <c:v>170.736000000171</c:v>
                </c:pt>
                <c:pt idx="27671">
                  <c:v>170.74400000017101</c:v>
                </c:pt>
                <c:pt idx="27672">
                  <c:v>170.75200000017099</c:v>
                </c:pt>
                <c:pt idx="27673">
                  <c:v>170.760000000171</c:v>
                </c:pt>
                <c:pt idx="27674">
                  <c:v>170.76800000017101</c:v>
                </c:pt>
                <c:pt idx="27675">
                  <c:v>170.77600000017102</c:v>
                </c:pt>
                <c:pt idx="27676">
                  <c:v>170.78400000017101</c:v>
                </c:pt>
                <c:pt idx="27677">
                  <c:v>170.79200000017102</c:v>
                </c:pt>
                <c:pt idx="27678">
                  <c:v>170.800000000171</c:v>
                </c:pt>
                <c:pt idx="27679">
                  <c:v>170.80800000017098</c:v>
                </c:pt>
                <c:pt idx="27680">
                  <c:v>170.81600000017099</c:v>
                </c:pt>
                <c:pt idx="27681">
                  <c:v>170.824000000171</c:v>
                </c:pt>
                <c:pt idx="27682">
                  <c:v>170.83200000017101</c:v>
                </c:pt>
                <c:pt idx="27683">
                  <c:v>170.84000000017099</c:v>
                </c:pt>
                <c:pt idx="27684">
                  <c:v>170.848000000171</c:v>
                </c:pt>
                <c:pt idx="27685">
                  <c:v>170.85600000017101</c:v>
                </c:pt>
                <c:pt idx="27686">
                  <c:v>170.86400000017099</c:v>
                </c:pt>
                <c:pt idx="27687">
                  <c:v>170.872000000171</c:v>
                </c:pt>
                <c:pt idx="27688">
                  <c:v>170.88000000017101</c:v>
                </c:pt>
                <c:pt idx="27689">
                  <c:v>170.88800000017099</c:v>
                </c:pt>
                <c:pt idx="27690">
                  <c:v>170.896000000171</c:v>
                </c:pt>
                <c:pt idx="27691">
                  <c:v>170.90400000017101</c:v>
                </c:pt>
                <c:pt idx="27692">
                  <c:v>170.91200000017102</c:v>
                </c:pt>
                <c:pt idx="27693">
                  <c:v>170.920000000171</c:v>
                </c:pt>
                <c:pt idx="27694">
                  <c:v>170.92800000017101</c:v>
                </c:pt>
                <c:pt idx="27695">
                  <c:v>170.93600000017102</c:v>
                </c:pt>
                <c:pt idx="27696">
                  <c:v>170.94400000017097</c:v>
                </c:pt>
                <c:pt idx="27697">
                  <c:v>170.95200000017098</c:v>
                </c:pt>
                <c:pt idx="27698">
                  <c:v>170.96000000017099</c:v>
                </c:pt>
                <c:pt idx="27699">
                  <c:v>170.968000000171</c:v>
                </c:pt>
                <c:pt idx="27700">
                  <c:v>170.97600000017098</c:v>
                </c:pt>
                <c:pt idx="27701">
                  <c:v>170.98400000017099</c:v>
                </c:pt>
                <c:pt idx="27702">
                  <c:v>170.992000000171</c:v>
                </c:pt>
                <c:pt idx="27703">
                  <c:v>171.00000000017099</c:v>
                </c:pt>
                <c:pt idx="27704">
                  <c:v>171.00800000017099</c:v>
                </c:pt>
                <c:pt idx="27705">
                  <c:v>171.016000000171</c:v>
                </c:pt>
                <c:pt idx="27706">
                  <c:v>171.02400000017101</c:v>
                </c:pt>
                <c:pt idx="27707">
                  <c:v>171.032000000171</c:v>
                </c:pt>
                <c:pt idx="27708">
                  <c:v>171.04000000017101</c:v>
                </c:pt>
                <c:pt idx="27709">
                  <c:v>171.04800000017102</c:v>
                </c:pt>
                <c:pt idx="27710">
                  <c:v>171.056000000171</c:v>
                </c:pt>
                <c:pt idx="27711">
                  <c:v>171.06400000017101</c:v>
                </c:pt>
                <c:pt idx="27712">
                  <c:v>171.07200000017102</c:v>
                </c:pt>
                <c:pt idx="27713">
                  <c:v>171.08000000017103</c:v>
                </c:pt>
                <c:pt idx="27714">
                  <c:v>171.08800000017098</c:v>
                </c:pt>
                <c:pt idx="27715">
                  <c:v>171.09600000017099</c:v>
                </c:pt>
                <c:pt idx="27716">
                  <c:v>171.104000000171</c:v>
                </c:pt>
                <c:pt idx="27717">
                  <c:v>171.11200000017098</c:v>
                </c:pt>
                <c:pt idx="27718">
                  <c:v>171.12000000017099</c:v>
                </c:pt>
                <c:pt idx="27719">
                  <c:v>171.128000000171</c:v>
                </c:pt>
                <c:pt idx="27720">
                  <c:v>171.13600000017101</c:v>
                </c:pt>
                <c:pt idx="27721">
                  <c:v>171.14400000017099</c:v>
                </c:pt>
                <c:pt idx="27722">
                  <c:v>171.152000000171</c:v>
                </c:pt>
                <c:pt idx="27723">
                  <c:v>171.16000000017101</c:v>
                </c:pt>
                <c:pt idx="27724">
                  <c:v>171.16800000017099</c:v>
                </c:pt>
                <c:pt idx="27725">
                  <c:v>171.176000000171</c:v>
                </c:pt>
                <c:pt idx="27726">
                  <c:v>171.18400000017101</c:v>
                </c:pt>
                <c:pt idx="27727">
                  <c:v>171.19200000017102</c:v>
                </c:pt>
                <c:pt idx="27728">
                  <c:v>171.200000000171</c:v>
                </c:pt>
                <c:pt idx="27729">
                  <c:v>171.20800000017101</c:v>
                </c:pt>
                <c:pt idx="27730">
                  <c:v>171.21600000017102</c:v>
                </c:pt>
                <c:pt idx="27731">
                  <c:v>171.224000000171</c:v>
                </c:pt>
                <c:pt idx="27732">
                  <c:v>171.23200000017098</c:v>
                </c:pt>
                <c:pt idx="27733">
                  <c:v>171.24000000017099</c:v>
                </c:pt>
                <c:pt idx="27734">
                  <c:v>171.248000000171</c:v>
                </c:pt>
                <c:pt idx="27735">
                  <c:v>171.25600000017099</c:v>
                </c:pt>
                <c:pt idx="27736">
                  <c:v>171.264000000171</c:v>
                </c:pt>
                <c:pt idx="27737">
                  <c:v>171.272000000171</c:v>
                </c:pt>
                <c:pt idx="27738">
                  <c:v>171.28000000017099</c:v>
                </c:pt>
                <c:pt idx="27739">
                  <c:v>171.288000000171</c:v>
                </c:pt>
                <c:pt idx="27740">
                  <c:v>171.29600000017101</c:v>
                </c:pt>
                <c:pt idx="27741">
                  <c:v>171.30400000017099</c:v>
                </c:pt>
                <c:pt idx="27742">
                  <c:v>171.312000000171</c:v>
                </c:pt>
                <c:pt idx="27743">
                  <c:v>171.32000000017101</c:v>
                </c:pt>
                <c:pt idx="27744">
                  <c:v>171.32800000017102</c:v>
                </c:pt>
                <c:pt idx="27745">
                  <c:v>171.336000000171</c:v>
                </c:pt>
                <c:pt idx="27746">
                  <c:v>171.34400000017101</c:v>
                </c:pt>
                <c:pt idx="27747">
                  <c:v>171.35200000017102</c:v>
                </c:pt>
                <c:pt idx="27748">
                  <c:v>171.360000000171</c:v>
                </c:pt>
                <c:pt idx="27749">
                  <c:v>171.36800000017101</c:v>
                </c:pt>
                <c:pt idx="27750">
                  <c:v>171.37600000017099</c:v>
                </c:pt>
                <c:pt idx="27751">
                  <c:v>171.384000000171</c:v>
                </c:pt>
                <c:pt idx="27752">
                  <c:v>171.39200000017098</c:v>
                </c:pt>
                <c:pt idx="27753">
                  <c:v>171.40000000017099</c:v>
                </c:pt>
                <c:pt idx="27754">
                  <c:v>171.408000000171</c:v>
                </c:pt>
                <c:pt idx="27755">
                  <c:v>171.41600000017098</c:v>
                </c:pt>
                <c:pt idx="27756">
                  <c:v>171.42400000017099</c:v>
                </c:pt>
                <c:pt idx="27757">
                  <c:v>171.432000000171</c:v>
                </c:pt>
                <c:pt idx="27758">
                  <c:v>171.44000000017101</c:v>
                </c:pt>
                <c:pt idx="27759">
                  <c:v>171.44800000017099</c:v>
                </c:pt>
                <c:pt idx="27760">
                  <c:v>171.456000000171</c:v>
                </c:pt>
                <c:pt idx="27761">
                  <c:v>171.46400000017101</c:v>
                </c:pt>
                <c:pt idx="27762">
                  <c:v>171.47200000017099</c:v>
                </c:pt>
                <c:pt idx="27763">
                  <c:v>171.480000000171</c:v>
                </c:pt>
                <c:pt idx="27764">
                  <c:v>171.48800000017101</c:v>
                </c:pt>
                <c:pt idx="27765">
                  <c:v>171.49600000017202</c:v>
                </c:pt>
                <c:pt idx="27766">
                  <c:v>171.504000000172</c:v>
                </c:pt>
                <c:pt idx="27767">
                  <c:v>171.51200000017201</c:v>
                </c:pt>
                <c:pt idx="27768">
                  <c:v>171.52000000017202</c:v>
                </c:pt>
                <c:pt idx="27769">
                  <c:v>171.528000000172</c:v>
                </c:pt>
                <c:pt idx="27770">
                  <c:v>171.53600000017201</c:v>
                </c:pt>
                <c:pt idx="27771">
                  <c:v>171.54400000017199</c:v>
                </c:pt>
                <c:pt idx="27772">
                  <c:v>171.552000000172</c:v>
                </c:pt>
                <c:pt idx="27773">
                  <c:v>171.56000000017198</c:v>
                </c:pt>
                <c:pt idx="27774">
                  <c:v>171.56800000017199</c:v>
                </c:pt>
                <c:pt idx="27775">
                  <c:v>171.576000000172</c:v>
                </c:pt>
                <c:pt idx="27776">
                  <c:v>171.58400000017198</c:v>
                </c:pt>
                <c:pt idx="27777">
                  <c:v>171.59200000017199</c:v>
                </c:pt>
                <c:pt idx="27778">
                  <c:v>171.600000000172</c:v>
                </c:pt>
                <c:pt idx="27779">
                  <c:v>171.60800000017201</c:v>
                </c:pt>
                <c:pt idx="27780">
                  <c:v>171.61600000017199</c:v>
                </c:pt>
                <c:pt idx="27781">
                  <c:v>171.624000000172</c:v>
                </c:pt>
                <c:pt idx="27782">
                  <c:v>171.63200000017201</c:v>
                </c:pt>
                <c:pt idx="27783">
                  <c:v>171.64000000017199</c:v>
                </c:pt>
                <c:pt idx="27784">
                  <c:v>171.648000000172</c:v>
                </c:pt>
                <c:pt idx="27785">
                  <c:v>171.65600000017201</c:v>
                </c:pt>
                <c:pt idx="27786">
                  <c:v>171.66400000017202</c:v>
                </c:pt>
                <c:pt idx="27787">
                  <c:v>171.67200000017201</c:v>
                </c:pt>
                <c:pt idx="27788">
                  <c:v>171.68000000017199</c:v>
                </c:pt>
                <c:pt idx="27789">
                  <c:v>171.688000000172</c:v>
                </c:pt>
                <c:pt idx="27790">
                  <c:v>171.69600000017198</c:v>
                </c:pt>
                <c:pt idx="27791">
                  <c:v>171.70400000017199</c:v>
                </c:pt>
                <c:pt idx="27792">
                  <c:v>171.712000000172</c:v>
                </c:pt>
                <c:pt idx="27793">
                  <c:v>171.72000000017201</c:v>
                </c:pt>
                <c:pt idx="27794">
                  <c:v>171.72800000017199</c:v>
                </c:pt>
                <c:pt idx="27795">
                  <c:v>171.736000000172</c:v>
                </c:pt>
                <c:pt idx="27796">
                  <c:v>171.74400000017201</c:v>
                </c:pt>
                <c:pt idx="27797">
                  <c:v>171.75200000017199</c:v>
                </c:pt>
                <c:pt idx="27798">
                  <c:v>171.760000000172</c:v>
                </c:pt>
                <c:pt idx="27799">
                  <c:v>171.76800000017201</c:v>
                </c:pt>
                <c:pt idx="27800">
                  <c:v>171.77600000017202</c:v>
                </c:pt>
                <c:pt idx="27801">
                  <c:v>171.784000000172</c:v>
                </c:pt>
                <c:pt idx="27802">
                  <c:v>171.79200000017201</c:v>
                </c:pt>
                <c:pt idx="27803">
                  <c:v>171.80000000017202</c:v>
                </c:pt>
                <c:pt idx="27804">
                  <c:v>171.808000000172</c:v>
                </c:pt>
                <c:pt idx="27805">
                  <c:v>171.81600000017201</c:v>
                </c:pt>
                <c:pt idx="27806">
                  <c:v>171.82400000017199</c:v>
                </c:pt>
                <c:pt idx="27807">
                  <c:v>171.832000000172</c:v>
                </c:pt>
                <c:pt idx="27808">
                  <c:v>171.84000000017198</c:v>
                </c:pt>
                <c:pt idx="27809">
                  <c:v>171.84800000017199</c:v>
                </c:pt>
                <c:pt idx="27810">
                  <c:v>171.856000000172</c:v>
                </c:pt>
                <c:pt idx="27811">
                  <c:v>171.86400000017198</c:v>
                </c:pt>
                <c:pt idx="27812">
                  <c:v>171.87200000017199</c:v>
                </c:pt>
                <c:pt idx="27813">
                  <c:v>171.880000000172</c:v>
                </c:pt>
                <c:pt idx="27814">
                  <c:v>171.88800000017198</c:v>
                </c:pt>
                <c:pt idx="27815">
                  <c:v>171.89600000017199</c:v>
                </c:pt>
                <c:pt idx="27816">
                  <c:v>171.904000000172</c:v>
                </c:pt>
                <c:pt idx="27817">
                  <c:v>171.91200000017201</c:v>
                </c:pt>
                <c:pt idx="27818">
                  <c:v>171.920000000172</c:v>
                </c:pt>
                <c:pt idx="27819">
                  <c:v>171.92800000017201</c:v>
                </c:pt>
                <c:pt idx="27820">
                  <c:v>171.93600000017202</c:v>
                </c:pt>
                <c:pt idx="27821">
                  <c:v>171.944000000172</c:v>
                </c:pt>
                <c:pt idx="27822">
                  <c:v>171.95200000017201</c:v>
                </c:pt>
                <c:pt idx="27823">
                  <c:v>171.96000000017202</c:v>
                </c:pt>
                <c:pt idx="27824">
                  <c:v>171.968000000172</c:v>
                </c:pt>
                <c:pt idx="27825">
                  <c:v>171.97600000017198</c:v>
                </c:pt>
                <c:pt idx="27826">
                  <c:v>171.98400000017199</c:v>
                </c:pt>
                <c:pt idx="27827">
                  <c:v>171.992000000172</c:v>
                </c:pt>
                <c:pt idx="27828">
                  <c:v>172.00000000017198</c:v>
                </c:pt>
                <c:pt idx="27829">
                  <c:v>172.00800000017199</c:v>
                </c:pt>
                <c:pt idx="27830">
                  <c:v>172.016000000172</c:v>
                </c:pt>
                <c:pt idx="27831">
                  <c:v>172.02400000017201</c:v>
                </c:pt>
                <c:pt idx="27832">
                  <c:v>172.03200000017199</c:v>
                </c:pt>
                <c:pt idx="27833">
                  <c:v>172.040000000172</c:v>
                </c:pt>
                <c:pt idx="27834">
                  <c:v>172.04800000017201</c:v>
                </c:pt>
                <c:pt idx="27835">
                  <c:v>172.05600000017199</c:v>
                </c:pt>
                <c:pt idx="27836">
                  <c:v>172.064000000172</c:v>
                </c:pt>
                <c:pt idx="27837">
                  <c:v>172.07200000017201</c:v>
                </c:pt>
                <c:pt idx="27838">
                  <c:v>172.08000000017202</c:v>
                </c:pt>
                <c:pt idx="27839">
                  <c:v>172.088000000172</c:v>
                </c:pt>
                <c:pt idx="27840">
                  <c:v>172.09600000017201</c:v>
                </c:pt>
                <c:pt idx="27841">
                  <c:v>172.10400000017202</c:v>
                </c:pt>
                <c:pt idx="27842">
                  <c:v>172.11200000017197</c:v>
                </c:pt>
                <c:pt idx="27843">
                  <c:v>172.12000000017198</c:v>
                </c:pt>
                <c:pt idx="27844">
                  <c:v>172.12800000017199</c:v>
                </c:pt>
                <c:pt idx="27845">
                  <c:v>172.136000000172</c:v>
                </c:pt>
                <c:pt idx="27846">
                  <c:v>172.14400000017199</c:v>
                </c:pt>
                <c:pt idx="27847">
                  <c:v>172.15200000017199</c:v>
                </c:pt>
                <c:pt idx="27848">
                  <c:v>172.160000000172</c:v>
                </c:pt>
                <c:pt idx="27849">
                  <c:v>172.16800000017199</c:v>
                </c:pt>
                <c:pt idx="27850">
                  <c:v>172.176000000172</c:v>
                </c:pt>
                <c:pt idx="27851">
                  <c:v>172.18400000017201</c:v>
                </c:pt>
                <c:pt idx="27852">
                  <c:v>172.19200000017202</c:v>
                </c:pt>
                <c:pt idx="27853">
                  <c:v>172.200000000172</c:v>
                </c:pt>
                <c:pt idx="27854">
                  <c:v>172.20800000017201</c:v>
                </c:pt>
                <c:pt idx="27855">
                  <c:v>172.21600000017202</c:v>
                </c:pt>
                <c:pt idx="27856">
                  <c:v>172.224000000172</c:v>
                </c:pt>
                <c:pt idx="27857">
                  <c:v>172.23200000017201</c:v>
                </c:pt>
                <c:pt idx="27858">
                  <c:v>172.24000000017202</c:v>
                </c:pt>
                <c:pt idx="27859">
                  <c:v>172.24800000017203</c:v>
                </c:pt>
                <c:pt idx="27860">
                  <c:v>172.25600000017198</c:v>
                </c:pt>
                <c:pt idx="27861">
                  <c:v>172.26400000017199</c:v>
                </c:pt>
                <c:pt idx="27862">
                  <c:v>172.272000000172</c:v>
                </c:pt>
                <c:pt idx="27863">
                  <c:v>172.28000000017198</c:v>
                </c:pt>
                <c:pt idx="27864">
                  <c:v>172.28800000017199</c:v>
                </c:pt>
                <c:pt idx="27865">
                  <c:v>172.296000000172</c:v>
                </c:pt>
                <c:pt idx="27866">
                  <c:v>172.30400000017198</c:v>
                </c:pt>
                <c:pt idx="27867">
                  <c:v>172.31200000017199</c:v>
                </c:pt>
                <c:pt idx="27868">
                  <c:v>172.320000000172</c:v>
                </c:pt>
                <c:pt idx="27869">
                  <c:v>172.32800000017201</c:v>
                </c:pt>
                <c:pt idx="27870">
                  <c:v>172.33600000017199</c:v>
                </c:pt>
                <c:pt idx="27871">
                  <c:v>172.344000000172</c:v>
                </c:pt>
                <c:pt idx="27872">
                  <c:v>172.35200000017201</c:v>
                </c:pt>
                <c:pt idx="27873">
                  <c:v>172.36000000017199</c:v>
                </c:pt>
                <c:pt idx="27874">
                  <c:v>172.368000000172</c:v>
                </c:pt>
                <c:pt idx="27875">
                  <c:v>172.37600000017201</c:v>
                </c:pt>
                <c:pt idx="27876">
                  <c:v>172.38400000017202</c:v>
                </c:pt>
                <c:pt idx="27877">
                  <c:v>172.392000000172</c:v>
                </c:pt>
                <c:pt idx="27878">
                  <c:v>172.40000000017199</c:v>
                </c:pt>
                <c:pt idx="27879">
                  <c:v>172.408000000172</c:v>
                </c:pt>
                <c:pt idx="27880">
                  <c:v>172.41600000017198</c:v>
                </c:pt>
                <c:pt idx="27881">
                  <c:v>172.42400000017199</c:v>
                </c:pt>
                <c:pt idx="27882">
                  <c:v>172.432000000172</c:v>
                </c:pt>
                <c:pt idx="27883">
                  <c:v>172.44000000017201</c:v>
                </c:pt>
                <c:pt idx="27884">
                  <c:v>172.44800000017199</c:v>
                </c:pt>
                <c:pt idx="27885">
                  <c:v>172.456000000172</c:v>
                </c:pt>
                <c:pt idx="27886">
                  <c:v>172.46400000017201</c:v>
                </c:pt>
                <c:pt idx="27887">
                  <c:v>172.47200000017199</c:v>
                </c:pt>
                <c:pt idx="27888">
                  <c:v>172.480000000172</c:v>
                </c:pt>
                <c:pt idx="27889">
                  <c:v>172.48800000017201</c:v>
                </c:pt>
                <c:pt idx="27890">
                  <c:v>172.49600000017301</c:v>
                </c:pt>
                <c:pt idx="27891">
                  <c:v>172.50400000017299</c:v>
                </c:pt>
                <c:pt idx="27892">
                  <c:v>172.512000000173</c:v>
                </c:pt>
                <c:pt idx="27893">
                  <c:v>172.52000000017301</c:v>
                </c:pt>
                <c:pt idx="27894">
                  <c:v>172.52800000017299</c:v>
                </c:pt>
                <c:pt idx="27895">
                  <c:v>172.536000000173</c:v>
                </c:pt>
                <c:pt idx="27896">
                  <c:v>172.54400000017301</c:v>
                </c:pt>
                <c:pt idx="27897">
                  <c:v>172.55200000017302</c:v>
                </c:pt>
                <c:pt idx="27898">
                  <c:v>172.56000000017301</c:v>
                </c:pt>
                <c:pt idx="27899">
                  <c:v>172.56800000017299</c:v>
                </c:pt>
                <c:pt idx="27900">
                  <c:v>172.576000000173</c:v>
                </c:pt>
                <c:pt idx="27901">
                  <c:v>172.58400000017298</c:v>
                </c:pt>
                <c:pt idx="27902">
                  <c:v>172.59200000017299</c:v>
                </c:pt>
                <c:pt idx="27903">
                  <c:v>172.600000000173</c:v>
                </c:pt>
                <c:pt idx="27904">
                  <c:v>172.60800000017301</c:v>
                </c:pt>
                <c:pt idx="27905">
                  <c:v>172.61600000017299</c:v>
                </c:pt>
                <c:pt idx="27906">
                  <c:v>172.624000000173</c:v>
                </c:pt>
                <c:pt idx="27907">
                  <c:v>172.63200000017301</c:v>
                </c:pt>
                <c:pt idx="27908">
                  <c:v>172.64000000017299</c:v>
                </c:pt>
                <c:pt idx="27909">
                  <c:v>172.648000000173</c:v>
                </c:pt>
                <c:pt idx="27910">
                  <c:v>172.65600000017301</c:v>
                </c:pt>
                <c:pt idx="27911">
                  <c:v>172.66400000017302</c:v>
                </c:pt>
                <c:pt idx="27912">
                  <c:v>172.672000000173</c:v>
                </c:pt>
                <c:pt idx="27913">
                  <c:v>172.68000000017301</c:v>
                </c:pt>
                <c:pt idx="27914">
                  <c:v>172.68800000017302</c:v>
                </c:pt>
                <c:pt idx="27915">
                  <c:v>172.696000000173</c:v>
                </c:pt>
                <c:pt idx="27916">
                  <c:v>172.70400000017301</c:v>
                </c:pt>
                <c:pt idx="27917">
                  <c:v>172.71200000017299</c:v>
                </c:pt>
                <c:pt idx="27918">
                  <c:v>172.720000000173</c:v>
                </c:pt>
                <c:pt idx="27919">
                  <c:v>172.72800000017298</c:v>
                </c:pt>
                <c:pt idx="27920">
                  <c:v>172.73600000017299</c:v>
                </c:pt>
                <c:pt idx="27921">
                  <c:v>172.744000000173</c:v>
                </c:pt>
                <c:pt idx="27922">
                  <c:v>172.75200000017298</c:v>
                </c:pt>
                <c:pt idx="27923">
                  <c:v>172.76000000017299</c:v>
                </c:pt>
                <c:pt idx="27924">
                  <c:v>172.768000000173</c:v>
                </c:pt>
                <c:pt idx="27925">
                  <c:v>172.77600000017301</c:v>
                </c:pt>
                <c:pt idx="27926">
                  <c:v>172.78400000017299</c:v>
                </c:pt>
                <c:pt idx="27927">
                  <c:v>172.792000000173</c:v>
                </c:pt>
                <c:pt idx="27928">
                  <c:v>172.80000000017301</c:v>
                </c:pt>
                <c:pt idx="27929">
                  <c:v>172.808000000173</c:v>
                </c:pt>
                <c:pt idx="27930">
                  <c:v>172.81600000017301</c:v>
                </c:pt>
                <c:pt idx="27931">
                  <c:v>172.82400000017302</c:v>
                </c:pt>
                <c:pt idx="27932">
                  <c:v>172.832000000173</c:v>
                </c:pt>
                <c:pt idx="27933">
                  <c:v>172.84000000017301</c:v>
                </c:pt>
                <c:pt idx="27934">
                  <c:v>172.84800000017302</c:v>
                </c:pt>
                <c:pt idx="27935">
                  <c:v>172.856000000173</c:v>
                </c:pt>
                <c:pt idx="27936">
                  <c:v>172.86400000017298</c:v>
                </c:pt>
                <c:pt idx="27937">
                  <c:v>172.87200000017299</c:v>
                </c:pt>
                <c:pt idx="27938">
                  <c:v>172.880000000173</c:v>
                </c:pt>
                <c:pt idx="27939">
                  <c:v>172.88800000017298</c:v>
                </c:pt>
                <c:pt idx="27940">
                  <c:v>172.89600000017299</c:v>
                </c:pt>
                <c:pt idx="27941">
                  <c:v>172.904000000173</c:v>
                </c:pt>
                <c:pt idx="27942">
                  <c:v>172.91200000017301</c:v>
                </c:pt>
                <c:pt idx="27943">
                  <c:v>172.92000000017299</c:v>
                </c:pt>
                <c:pt idx="27944">
                  <c:v>172.928000000173</c:v>
                </c:pt>
                <c:pt idx="27945">
                  <c:v>172.93600000017301</c:v>
                </c:pt>
                <c:pt idx="27946">
                  <c:v>172.94400000017299</c:v>
                </c:pt>
                <c:pt idx="27947">
                  <c:v>172.952000000173</c:v>
                </c:pt>
                <c:pt idx="27948">
                  <c:v>172.96000000017301</c:v>
                </c:pt>
                <c:pt idx="27949">
                  <c:v>172.96800000017302</c:v>
                </c:pt>
                <c:pt idx="27950">
                  <c:v>172.976000000173</c:v>
                </c:pt>
                <c:pt idx="27951">
                  <c:v>172.98400000017301</c:v>
                </c:pt>
                <c:pt idx="27952">
                  <c:v>172.99200000017299</c:v>
                </c:pt>
                <c:pt idx="27953">
                  <c:v>173.00000000017297</c:v>
                </c:pt>
                <c:pt idx="27954">
                  <c:v>173.00800000017298</c:v>
                </c:pt>
                <c:pt idx="27955">
                  <c:v>173.01600000017299</c:v>
                </c:pt>
                <c:pt idx="27956">
                  <c:v>173.024000000173</c:v>
                </c:pt>
                <c:pt idx="27957">
                  <c:v>173.03200000017299</c:v>
                </c:pt>
                <c:pt idx="27958">
                  <c:v>173.04000000017299</c:v>
                </c:pt>
                <c:pt idx="27959">
                  <c:v>173.048000000173</c:v>
                </c:pt>
                <c:pt idx="27960">
                  <c:v>173.05600000017299</c:v>
                </c:pt>
                <c:pt idx="27961">
                  <c:v>173.064000000173</c:v>
                </c:pt>
                <c:pt idx="27962">
                  <c:v>173.07200000017301</c:v>
                </c:pt>
                <c:pt idx="27963">
                  <c:v>173.08000000017302</c:v>
                </c:pt>
                <c:pt idx="27964">
                  <c:v>173.088000000173</c:v>
                </c:pt>
                <c:pt idx="27965">
                  <c:v>173.09600000017301</c:v>
                </c:pt>
                <c:pt idx="27966">
                  <c:v>173.10400000017302</c:v>
                </c:pt>
                <c:pt idx="27967">
                  <c:v>173.112000000173</c:v>
                </c:pt>
                <c:pt idx="27968">
                  <c:v>173.12000000017301</c:v>
                </c:pt>
                <c:pt idx="27969">
                  <c:v>173.12800000017302</c:v>
                </c:pt>
                <c:pt idx="27970">
                  <c:v>173.136000000173</c:v>
                </c:pt>
                <c:pt idx="27971">
                  <c:v>173.14400000017298</c:v>
                </c:pt>
                <c:pt idx="27972">
                  <c:v>173.15200000017299</c:v>
                </c:pt>
                <c:pt idx="27973">
                  <c:v>173.160000000173</c:v>
                </c:pt>
                <c:pt idx="27974">
                  <c:v>173.16800000017298</c:v>
                </c:pt>
                <c:pt idx="27975">
                  <c:v>173.17600000017299</c:v>
                </c:pt>
                <c:pt idx="27976">
                  <c:v>173.184000000173</c:v>
                </c:pt>
                <c:pt idx="27977">
                  <c:v>173.19200000017301</c:v>
                </c:pt>
                <c:pt idx="27978">
                  <c:v>173.20000000017299</c:v>
                </c:pt>
                <c:pt idx="27979">
                  <c:v>173.208000000173</c:v>
                </c:pt>
                <c:pt idx="27980">
                  <c:v>173.21600000017301</c:v>
                </c:pt>
                <c:pt idx="27981">
                  <c:v>173.22400000017299</c:v>
                </c:pt>
                <c:pt idx="27982">
                  <c:v>173.232000000173</c:v>
                </c:pt>
                <c:pt idx="27983">
                  <c:v>173.24000000017301</c:v>
                </c:pt>
                <c:pt idx="27984">
                  <c:v>173.24800000017302</c:v>
                </c:pt>
                <c:pt idx="27985">
                  <c:v>173.256000000173</c:v>
                </c:pt>
                <c:pt idx="27986">
                  <c:v>173.26400000017301</c:v>
                </c:pt>
                <c:pt idx="27987">
                  <c:v>173.27200000017302</c:v>
                </c:pt>
                <c:pt idx="27988">
                  <c:v>173.280000000173</c:v>
                </c:pt>
                <c:pt idx="27989">
                  <c:v>173.28800000017299</c:v>
                </c:pt>
                <c:pt idx="27990">
                  <c:v>173.296000000173</c:v>
                </c:pt>
                <c:pt idx="27991">
                  <c:v>173.30400000017298</c:v>
                </c:pt>
                <c:pt idx="27992">
                  <c:v>173.31200000017299</c:v>
                </c:pt>
                <c:pt idx="27993">
                  <c:v>173.320000000173</c:v>
                </c:pt>
                <c:pt idx="27994">
                  <c:v>173.32800000017301</c:v>
                </c:pt>
                <c:pt idx="27995">
                  <c:v>173.33600000017299</c:v>
                </c:pt>
                <c:pt idx="27996">
                  <c:v>173.344000000173</c:v>
                </c:pt>
                <c:pt idx="27997">
                  <c:v>173.35200000017301</c:v>
                </c:pt>
                <c:pt idx="27998">
                  <c:v>173.36000000017299</c:v>
                </c:pt>
                <c:pt idx="27999">
                  <c:v>173.368000000173</c:v>
                </c:pt>
                <c:pt idx="28000">
                  <c:v>173.37600000017301</c:v>
                </c:pt>
                <c:pt idx="28001">
                  <c:v>173.38400000017302</c:v>
                </c:pt>
                <c:pt idx="28002">
                  <c:v>173.392000000173</c:v>
                </c:pt>
                <c:pt idx="28003">
                  <c:v>173.40000000017301</c:v>
                </c:pt>
                <c:pt idx="28004">
                  <c:v>173.40800000017302</c:v>
                </c:pt>
                <c:pt idx="28005">
                  <c:v>173.416000000173</c:v>
                </c:pt>
                <c:pt idx="28006">
                  <c:v>173.42400000017301</c:v>
                </c:pt>
                <c:pt idx="28007">
                  <c:v>173.43200000017299</c:v>
                </c:pt>
                <c:pt idx="28008">
                  <c:v>173.440000000173</c:v>
                </c:pt>
                <c:pt idx="28009">
                  <c:v>173.44800000017298</c:v>
                </c:pt>
                <c:pt idx="28010">
                  <c:v>173.45600000017299</c:v>
                </c:pt>
                <c:pt idx="28011">
                  <c:v>173.464000000173</c:v>
                </c:pt>
                <c:pt idx="28012">
                  <c:v>173.47200000017298</c:v>
                </c:pt>
                <c:pt idx="28013">
                  <c:v>173.48000000017299</c:v>
                </c:pt>
                <c:pt idx="28014">
                  <c:v>173.488000000173</c:v>
                </c:pt>
                <c:pt idx="28015">
                  <c:v>173.49600000017401</c:v>
                </c:pt>
                <c:pt idx="28016">
                  <c:v>173.50400000017399</c:v>
                </c:pt>
                <c:pt idx="28017">
                  <c:v>173.512000000174</c:v>
                </c:pt>
                <c:pt idx="28018">
                  <c:v>173.52000000017401</c:v>
                </c:pt>
                <c:pt idx="28019">
                  <c:v>173.52800000017399</c:v>
                </c:pt>
                <c:pt idx="28020">
                  <c:v>173.536000000174</c:v>
                </c:pt>
                <c:pt idx="28021">
                  <c:v>173.54400000017401</c:v>
                </c:pt>
                <c:pt idx="28022">
                  <c:v>173.55200000017402</c:v>
                </c:pt>
                <c:pt idx="28023">
                  <c:v>173.560000000174</c:v>
                </c:pt>
                <c:pt idx="28024">
                  <c:v>173.56800000017401</c:v>
                </c:pt>
                <c:pt idx="28025">
                  <c:v>173.57600000017402</c:v>
                </c:pt>
                <c:pt idx="28026">
                  <c:v>173.584000000174</c:v>
                </c:pt>
                <c:pt idx="28027">
                  <c:v>173.59200000017398</c:v>
                </c:pt>
                <c:pt idx="28028">
                  <c:v>173.60000000017399</c:v>
                </c:pt>
                <c:pt idx="28029">
                  <c:v>173.608000000174</c:v>
                </c:pt>
                <c:pt idx="28030">
                  <c:v>173.61600000017398</c:v>
                </c:pt>
                <c:pt idx="28031">
                  <c:v>173.62400000017399</c:v>
                </c:pt>
                <c:pt idx="28032">
                  <c:v>173.632000000174</c:v>
                </c:pt>
                <c:pt idx="28033">
                  <c:v>173.64000000017398</c:v>
                </c:pt>
                <c:pt idx="28034">
                  <c:v>173.64800000017399</c:v>
                </c:pt>
                <c:pt idx="28035">
                  <c:v>173.656000000174</c:v>
                </c:pt>
                <c:pt idx="28036">
                  <c:v>173.66400000017401</c:v>
                </c:pt>
                <c:pt idx="28037">
                  <c:v>173.67200000017399</c:v>
                </c:pt>
                <c:pt idx="28038">
                  <c:v>173.680000000174</c:v>
                </c:pt>
                <c:pt idx="28039">
                  <c:v>173.68800000017401</c:v>
                </c:pt>
                <c:pt idx="28040">
                  <c:v>173.696000000174</c:v>
                </c:pt>
                <c:pt idx="28041">
                  <c:v>173.70400000017401</c:v>
                </c:pt>
                <c:pt idx="28042">
                  <c:v>173.71200000017402</c:v>
                </c:pt>
                <c:pt idx="28043">
                  <c:v>173.72000000017402</c:v>
                </c:pt>
                <c:pt idx="28044">
                  <c:v>173.72800000017401</c:v>
                </c:pt>
                <c:pt idx="28045">
                  <c:v>173.73600000017399</c:v>
                </c:pt>
                <c:pt idx="28046">
                  <c:v>173.744000000174</c:v>
                </c:pt>
                <c:pt idx="28047">
                  <c:v>173.75200000017398</c:v>
                </c:pt>
                <c:pt idx="28048">
                  <c:v>173.76000000017399</c:v>
                </c:pt>
                <c:pt idx="28049">
                  <c:v>173.768000000174</c:v>
                </c:pt>
                <c:pt idx="28050">
                  <c:v>173.77600000017401</c:v>
                </c:pt>
                <c:pt idx="28051">
                  <c:v>173.78400000017399</c:v>
                </c:pt>
                <c:pt idx="28052">
                  <c:v>173.792000000174</c:v>
                </c:pt>
                <c:pt idx="28053">
                  <c:v>173.80000000017401</c:v>
                </c:pt>
                <c:pt idx="28054">
                  <c:v>173.80800000017399</c:v>
                </c:pt>
                <c:pt idx="28055">
                  <c:v>173.816000000174</c:v>
                </c:pt>
                <c:pt idx="28056">
                  <c:v>173.82400000017401</c:v>
                </c:pt>
                <c:pt idx="28057">
                  <c:v>173.83200000017399</c:v>
                </c:pt>
                <c:pt idx="28058">
                  <c:v>173.840000000174</c:v>
                </c:pt>
                <c:pt idx="28059">
                  <c:v>173.84800000017401</c:v>
                </c:pt>
                <c:pt idx="28060">
                  <c:v>173.85600000017402</c:v>
                </c:pt>
                <c:pt idx="28061">
                  <c:v>173.864000000174</c:v>
                </c:pt>
                <c:pt idx="28062">
                  <c:v>173.87200000017401</c:v>
                </c:pt>
                <c:pt idx="28063">
                  <c:v>173.88000000017399</c:v>
                </c:pt>
                <c:pt idx="28064">
                  <c:v>173.88800000017397</c:v>
                </c:pt>
                <c:pt idx="28065">
                  <c:v>173.89600000017398</c:v>
                </c:pt>
                <c:pt idx="28066">
                  <c:v>173.90400000017399</c:v>
                </c:pt>
                <c:pt idx="28067">
                  <c:v>173.912000000174</c:v>
                </c:pt>
                <c:pt idx="28068">
                  <c:v>173.92000000017399</c:v>
                </c:pt>
                <c:pt idx="28069">
                  <c:v>173.92800000017399</c:v>
                </c:pt>
                <c:pt idx="28070">
                  <c:v>173.936000000174</c:v>
                </c:pt>
                <c:pt idx="28071">
                  <c:v>173.94400000017399</c:v>
                </c:pt>
                <c:pt idx="28072">
                  <c:v>173.952000000174</c:v>
                </c:pt>
                <c:pt idx="28073">
                  <c:v>173.96000000017401</c:v>
                </c:pt>
                <c:pt idx="28074">
                  <c:v>173.96800000017402</c:v>
                </c:pt>
                <c:pt idx="28075">
                  <c:v>173.976000000174</c:v>
                </c:pt>
                <c:pt idx="28076">
                  <c:v>173.98400000017401</c:v>
                </c:pt>
                <c:pt idx="28077">
                  <c:v>173.99200000017402</c:v>
                </c:pt>
                <c:pt idx="28078">
                  <c:v>174.000000000174</c:v>
                </c:pt>
                <c:pt idx="28079">
                  <c:v>174.00800000017401</c:v>
                </c:pt>
                <c:pt idx="28080">
                  <c:v>174.01600000017402</c:v>
                </c:pt>
                <c:pt idx="28081">
                  <c:v>174.024000000174</c:v>
                </c:pt>
                <c:pt idx="28082">
                  <c:v>174.03200000017398</c:v>
                </c:pt>
                <c:pt idx="28083">
                  <c:v>174.04000000017399</c:v>
                </c:pt>
                <c:pt idx="28084">
                  <c:v>174.048000000174</c:v>
                </c:pt>
                <c:pt idx="28085">
                  <c:v>174.05600000017398</c:v>
                </c:pt>
                <c:pt idx="28086">
                  <c:v>174.06400000017399</c:v>
                </c:pt>
                <c:pt idx="28087">
                  <c:v>174.072000000174</c:v>
                </c:pt>
                <c:pt idx="28088">
                  <c:v>174.08000000017401</c:v>
                </c:pt>
                <c:pt idx="28089">
                  <c:v>174.08800000017399</c:v>
                </c:pt>
                <c:pt idx="28090">
                  <c:v>174.096000000174</c:v>
                </c:pt>
                <c:pt idx="28091">
                  <c:v>174.10400000017401</c:v>
                </c:pt>
                <c:pt idx="28092">
                  <c:v>174.11200000017399</c:v>
                </c:pt>
                <c:pt idx="28093">
                  <c:v>174.120000000174</c:v>
                </c:pt>
                <c:pt idx="28094">
                  <c:v>174.12800000017401</c:v>
                </c:pt>
                <c:pt idx="28095">
                  <c:v>174.13600000017402</c:v>
                </c:pt>
                <c:pt idx="28096">
                  <c:v>174.144000000174</c:v>
                </c:pt>
                <c:pt idx="28097">
                  <c:v>174.15200000017401</c:v>
                </c:pt>
                <c:pt idx="28098">
                  <c:v>174.16000000017402</c:v>
                </c:pt>
                <c:pt idx="28099">
                  <c:v>174.16800000017398</c:v>
                </c:pt>
                <c:pt idx="28100">
                  <c:v>174.17600000017399</c:v>
                </c:pt>
                <c:pt idx="28101">
                  <c:v>174.184000000174</c:v>
                </c:pt>
                <c:pt idx="28102">
                  <c:v>174.192000000174</c:v>
                </c:pt>
                <c:pt idx="28103">
                  <c:v>174.20000000017399</c:v>
                </c:pt>
                <c:pt idx="28104">
                  <c:v>174.208000000174</c:v>
                </c:pt>
                <c:pt idx="28105">
                  <c:v>174.21600000017401</c:v>
                </c:pt>
                <c:pt idx="28106">
                  <c:v>174.22400000017399</c:v>
                </c:pt>
                <c:pt idx="28107">
                  <c:v>174.232000000174</c:v>
                </c:pt>
                <c:pt idx="28108">
                  <c:v>174.24000000017401</c:v>
                </c:pt>
                <c:pt idx="28109">
                  <c:v>174.24800000017402</c:v>
                </c:pt>
                <c:pt idx="28110">
                  <c:v>174.256000000174</c:v>
                </c:pt>
                <c:pt idx="28111">
                  <c:v>174.26400000017401</c:v>
                </c:pt>
                <c:pt idx="28112">
                  <c:v>174.27200000017402</c:v>
                </c:pt>
                <c:pt idx="28113">
                  <c:v>174.280000000174</c:v>
                </c:pt>
                <c:pt idx="28114">
                  <c:v>174.28800000017401</c:v>
                </c:pt>
                <c:pt idx="28115">
                  <c:v>174.29600000017402</c:v>
                </c:pt>
                <c:pt idx="28116">
                  <c:v>174.304000000174</c:v>
                </c:pt>
                <c:pt idx="28117">
                  <c:v>174.31200000017398</c:v>
                </c:pt>
                <c:pt idx="28118">
                  <c:v>174.32000000017399</c:v>
                </c:pt>
                <c:pt idx="28119">
                  <c:v>174.328000000174</c:v>
                </c:pt>
                <c:pt idx="28120">
                  <c:v>174.33600000017398</c:v>
                </c:pt>
                <c:pt idx="28121">
                  <c:v>174.34400000017399</c:v>
                </c:pt>
                <c:pt idx="28122">
                  <c:v>174.352000000174</c:v>
                </c:pt>
                <c:pt idx="28123">
                  <c:v>174.36000000017398</c:v>
                </c:pt>
                <c:pt idx="28124">
                  <c:v>174.36800000017399</c:v>
                </c:pt>
                <c:pt idx="28125">
                  <c:v>174.376000000174</c:v>
                </c:pt>
                <c:pt idx="28126">
                  <c:v>174.38400000017401</c:v>
                </c:pt>
                <c:pt idx="28127">
                  <c:v>174.39200000017399</c:v>
                </c:pt>
                <c:pt idx="28128">
                  <c:v>174.400000000174</c:v>
                </c:pt>
                <c:pt idx="28129">
                  <c:v>174.40800000017401</c:v>
                </c:pt>
                <c:pt idx="28130">
                  <c:v>174.41600000017399</c:v>
                </c:pt>
                <c:pt idx="28131">
                  <c:v>174.424000000174</c:v>
                </c:pt>
                <c:pt idx="28132">
                  <c:v>174.43200000017401</c:v>
                </c:pt>
                <c:pt idx="28133">
                  <c:v>174.44000000017402</c:v>
                </c:pt>
                <c:pt idx="28134">
                  <c:v>174.44800000017401</c:v>
                </c:pt>
                <c:pt idx="28135">
                  <c:v>174.45600000017399</c:v>
                </c:pt>
                <c:pt idx="28136">
                  <c:v>174.464000000174</c:v>
                </c:pt>
                <c:pt idx="28137">
                  <c:v>174.47200000017398</c:v>
                </c:pt>
                <c:pt idx="28138">
                  <c:v>174.48000000017399</c:v>
                </c:pt>
                <c:pt idx="28139">
                  <c:v>174.488000000174</c:v>
                </c:pt>
                <c:pt idx="28140">
                  <c:v>174.496000000175</c:v>
                </c:pt>
                <c:pt idx="28141">
                  <c:v>174.50400000017498</c:v>
                </c:pt>
                <c:pt idx="28142">
                  <c:v>174.51200000017499</c:v>
                </c:pt>
                <c:pt idx="28143">
                  <c:v>174.520000000175</c:v>
                </c:pt>
                <c:pt idx="28144">
                  <c:v>174.52800000017498</c:v>
                </c:pt>
                <c:pt idx="28145">
                  <c:v>174.53600000017499</c:v>
                </c:pt>
                <c:pt idx="28146">
                  <c:v>174.544000000175</c:v>
                </c:pt>
                <c:pt idx="28147">
                  <c:v>174.55200000017501</c:v>
                </c:pt>
                <c:pt idx="28148">
                  <c:v>174.56000000017499</c:v>
                </c:pt>
                <c:pt idx="28149">
                  <c:v>174.568000000175</c:v>
                </c:pt>
                <c:pt idx="28150">
                  <c:v>174.57600000017501</c:v>
                </c:pt>
                <c:pt idx="28151">
                  <c:v>174.584000000175</c:v>
                </c:pt>
                <c:pt idx="28152">
                  <c:v>174.59200000017501</c:v>
                </c:pt>
                <c:pt idx="28153">
                  <c:v>174.60000000017502</c:v>
                </c:pt>
                <c:pt idx="28154">
                  <c:v>174.60800000017502</c:v>
                </c:pt>
                <c:pt idx="28155">
                  <c:v>174.61600000017501</c:v>
                </c:pt>
                <c:pt idx="28156">
                  <c:v>174.62400000017499</c:v>
                </c:pt>
                <c:pt idx="28157">
                  <c:v>174.632000000175</c:v>
                </c:pt>
                <c:pt idx="28158">
                  <c:v>174.64000000017498</c:v>
                </c:pt>
                <c:pt idx="28159">
                  <c:v>174.64800000017499</c:v>
                </c:pt>
                <c:pt idx="28160">
                  <c:v>174.656000000175</c:v>
                </c:pt>
                <c:pt idx="28161">
                  <c:v>174.66400000017501</c:v>
                </c:pt>
                <c:pt idx="28162">
                  <c:v>174.67200000017499</c:v>
                </c:pt>
                <c:pt idx="28163">
                  <c:v>174.680000000175</c:v>
                </c:pt>
                <c:pt idx="28164">
                  <c:v>174.68800000017501</c:v>
                </c:pt>
                <c:pt idx="28165">
                  <c:v>174.69600000017499</c:v>
                </c:pt>
                <c:pt idx="28166">
                  <c:v>174.704000000175</c:v>
                </c:pt>
                <c:pt idx="28167">
                  <c:v>174.71200000017501</c:v>
                </c:pt>
                <c:pt idx="28168">
                  <c:v>174.72000000017502</c:v>
                </c:pt>
                <c:pt idx="28169">
                  <c:v>174.728000000175</c:v>
                </c:pt>
                <c:pt idx="28170">
                  <c:v>174.73600000017501</c:v>
                </c:pt>
                <c:pt idx="28171">
                  <c:v>174.74400000017502</c:v>
                </c:pt>
                <c:pt idx="28172">
                  <c:v>174.752000000175</c:v>
                </c:pt>
                <c:pt idx="28173">
                  <c:v>174.76000000017501</c:v>
                </c:pt>
                <c:pt idx="28174">
                  <c:v>174.76800000017499</c:v>
                </c:pt>
                <c:pt idx="28175">
                  <c:v>174.776000000175</c:v>
                </c:pt>
                <c:pt idx="28176">
                  <c:v>174.78400000017498</c:v>
                </c:pt>
                <c:pt idx="28177">
                  <c:v>174.79200000017499</c:v>
                </c:pt>
                <c:pt idx="28178">
                  <c:v>174.800000000175</c:v>
                </c:pt>
                <c:pt idx="28179">
                  <c:v>174.80800000017499</c:v>
                </c:pt>
                <c:pt idx="28180">
                  <c:v>174.81600000017499</c:v>
                </c:pt>
                <c:pt idx="28181">
                  <c:v>174.824000000175</c:v>
                </c:pt>
                <c:pt idx="28182">
                  <c:v>174.83200000017499</c:v>
                </c:pt>
                <c:pt idx="28183">
                  <c:v>174.840000000175</c:v>
                </c:pt>
                <c:pt idx="28184">
                  <c:v>174.84800000017501</c:v>
                </c:pt>
                <c:pt idx="28185">
                  <c:v>174.85600000017502</c:v>
                </c:pt>
                <c:pt idx="28186">
                  <c:v>174.864000000175</c:v>
                </c:pt>
                <c:pt idx="28187">
                  <c:v>174.87200000017501</c:v>
                </c:pt>
                <c:pt idx="28188">
                  <c:v>174.88000000017502</c:v>
                </c:pt>
                <c:pt idx="28189">
                  <c:v>174.888000000175</c:v>
                </c:pt>
                <c:pt idx="28190">
                  <c:v>174.89600000017501</c:v>
                </c:pt>
                <c:pt idx="28191">
                  <c:v>174.90400000017499</c:v>
                </c:pt>
                <c:pt idx="28192">
                  <c:v>174.912000000175</c:v>
                </c:pt>
                <c:pt idx="28193">
                  <c:v>174.92000000017498</c:v>
                </c:pt>
                <c:pt idx="28194">
                  <c:v>174.92800000017499</c:v>
                </c:pt>
                <c:pt idx="28195">
                  <c:v>174.936000000175</c:v>
                </c:pt>
                <c:pt idx="28196">
                  <c:v>174.94400000017498</c:v>
                </c:pt>
                <c:pt idx="28197">
                  <c:v>174.95200000017499</c:v>
                </c:pt>
                <c:pt idx="28198">
                  <c:v>174.960000000175</c:v>
                </c:pt>
                <c:pt idx="28199">
                  <c:v>174.96800000017501</c:v>
                </c:pt>
                <c:pt idx="28200">
                  <c:v>174.97600000017499</c:v>
                </c:pt>
                <c:pt idx="28201">
                  <c:v>174.984000000175</c:v>
                </c:pt>
                <c:pt idx="28202">
                  <c:v>174.99200000017501</c:v>
                </c:pt>
                <c:pt idx="28203">
                  <c:v>175.00000000017499</c:v>
                </c:pt>
                <c:pt idx="28204">
                  <c:v>175.008000000175</c:v>
                </c:pt>
                <c:pt idx="28205">
                  <c:v>175.01600000017501</c:v>
                </c:pt>
                <c:pt idx="28206">
                  <c:v>175.02400000017502</c:v>
                </c:pt>
                <c:pt idx="28207">
                  <c:v>175.032000000175</c:v>
                </c:pt>
                <c:pt idx="28208">
                  <c:v>175.04000000017501</c:v>
                </c:pt>
                <c:pt idx="28209">
                  <c:v>175.04800000017499</c:v>
                </c:pt>
                <c:pt idx="28210">
                  <c:v>175.05600000017498</c:v>
                </c:pt>
                <c:pt idx="28211">
                  <c:v>175.06400000017499</c:v>
                </c:pt>
                <c:pt idx="28212">
                  <c:v>175.072000000175</c:v>
                </c:pt>
                <c:pt idx="28213">
                  <c:v>175.080000000175</c:v>
                </c:pt>
                <c:pt idx="28214">
                  <c:v>175.08800000017499</c:v>
                </c:pt>
                <c:pt idx="28215">
                  <c:v>175.096000000175</c:v>
                </c:pt>
                <c:pt idx="28216">
                  <c:v>175.10400000017501</c:v>
                </c:pt>
                <c:pt idx="28217">
                  <c:v>175.11200000017499</c:v>
                </c:pt>
                <c:pt idx="28218">
                  <c:v>175.120000000175</c:v>
                </c:pt>
                <c:pt idx="28219">
                  <c:v>175.12800000017501</c:v>
                </c:pt>
                <c:pt idx="28220">
                  <c:v>175.13600000017502</c:v>
                </c:pt>
                <c:pt idx="28221">
                  <c:v>175.144000000175</c:v>
                </c:pt>
                <c:pt idx="28222">
                  <c:v>175.15200000017501</c:v>
                </c:pt>
                <c:pt idx="28223">
                  <c:v>175.16000000017502</c:v>
                </c:pt>
                <c:pt idx="28224">
                  <c:v>175.168000000175</c:v>
                </c:pt>
                <c:pt idx="28225">
                  <c:v>175.17600000017501</c:v>
                </c:pt>
                <c:pt idx="28226">
                  <c:v>175.18400000017502</c:v>
                </c:pt>
                <c:pt idx="28227">
                  <c:v>175.192000000175</c:v>
                </c:pt>
                <c:pt idx="28228">
                  <c:v>175.20000000017498</c:v>
                </c:pt>
                <c:pt idx="28229">
                  <c:v>175.20800000017499</c:v>
                </c:pt>
                <c:pt idx="28230">
                  <c:v>175.216000000175</c:v>
                </c:pt>
                <c:pt idx="28231">
                  <c:v>175.22400000017498</c:v>
                </c:pt>
                <c:pt idx="28232">
                  <c:v>175.23200000017499</c:v>
                </c:pt>
                <c:pt idx="28233">
                  <c:v>175.240000000175</c:v>
                </c:pt>
                <c:pt idx="28234">
                  <c:v>175.24800000017501</c:v>
                </c:pt>
                <c:pt idx="28235">
                  <c:v>175.25600000017499</c:v>
                </c:pt>
                <c:pt idx="28236">
                  <c:v>175.264000000175</c:v>
                </c:pt>
                <c:pt idx="28237">
                  <c:v>175.27200000017501</c:v>
                </c:pt>
                <c:pt idx="28238">
                  <c:v>175.28000000017499</c:v>
                </c:pt>
                <c:pt idx="28239">
                  <c:v>175.288000000175</c:v>
                </c:pt>
                <c:pt idx="28240">
                  <c:v>175.29600000017501</c:v>
                </c:pt>
                <c:pt idx="28241">
                  <c:v>175.30400000017499</c:v>
                </c:pt>
                <c:pt idx="28242">
                  <c:v>175.312000000175</c:v>
                </c:pt>
                <c:pt idx="28243">
                  <c:v>175.32000000017501</c:v>
                </c:pt>
                <c:pt idx="28244">
                  <c:v>175.32800000017502</c:v>
                </c:pt>
                <c:pt idx="28245">
                  <c:v>175.33600000017498</c:v>
                </c:pt>
                <c:pt idx="28246">
                  <c:v>175.34400000017499</c:v>
                </c:pt>
                <c:pt idx="28247">
                  <c:v>175.352000000175</c:v>
                </c:pt>
                <c:pt idx="28248">
                  <c:v>175.36000000017498</c:v>
                </c:pt>
                <c:pt idx="28249">
                  <c:v>175.36800000017499</c:v>
                </c:pt>
                <c:pt idx="28250">
                  <c:v>175.376000000175</c:v>
                </c:pt>
                <c:pt idx="28251">
                  <c:v>175.38400000017501</c:v>
                </c:pt>
                <c:pt idx="28252">
                  <c:v>175.39200000017499</c:v>
                </c:pt>
                <c:pt idx="28253">
                  <c:v>175.400000000175</c:v>
                </c:pt>
                <c:pt idx="28254">
                  <c:v>175.40800000017501</c:v>
                </c:pt>
                <c:pt idx="28255">
                  <c:v>175.41600000017499</c:v>
                </c:pt>
                <c:pt idx="28256">
                  <c:v>175.424000000175</c:v>
                </c:pt>
                <c:pt idx="28257">
                  <c:v>175.43200000017501</c:v>
                </c:pt>
                <c:pt idx="28258">
                  <c:v>175.44000000017502</c:v>
                </c:pt>
                <c:pt idx="28259">
                  <c:v>175.448000000175</c:v>
                </c:pt>
                <c:pt idx="28260">
                  <c:v>175.45600000017501</c:v>
                </c:pt>
                <c:pt idx="28261">
                  <c:v>175.46400000017502</c:v>
                </c:pt>
                <c:pt idx="28262">
                  <c:v>175.472000000175</c:v>
                </c:pt>
                <c:pt idx="28263">
                  <c:v>175.48000000017498</c:v>
                </c:pt>
                <c:pt idx="28264">
                  <c:v>175.48800000017499</c:v>
                </c:pt>
                <c:pt idx="28265">
                  <c:v>175.49600000017602</c:v>
                </c:pt>
                <c:pt idx="28266">
                  <c:v>175.50400000017598</c:v>
                </c:pt>
                <c:pt idx="28267">
                  <c:v>175.51200000017599</c:v>
                </c:pt>
                <c:pt idx="28268">
                  <c:v>175.520000000176</c:v>
                </c:pt>
                <c:pt idx="28269">
                  <c:v>175.52800000017598</c:v>
                </c:pt>
                <c:pt idx="28270">
                  <c:v>175.53600000017599</c:v>
                </c:pt>
                <c:pt idx="28271">
                  <c:v>175.544000000176</c:v>
                </c:pt>
                <c:pt idx="28272">
                  <c:v>175.55200000017601</c:v>
                </c:pt>
                <c:pt idx="28273">
                  <c:v>175.56000000017599</c:v>
                </c:pt>
                <c:pt idx="28274">
                  <c:v>175.568000000176</c:v>
                </c:pt>
                <c:pt idx="28275">
                  <c:v>175.57600000017601</c:v>
                </c:pt>
                <c:pt idx="28276">
                  <c:v>175.58400000017599</c:v>
                </c:pt>
                <c:pt idx="28277">
                  <c:v>175.592000000176</c:v>
                </c:pt>
                <c:pt idx="28278">
                  <c:v>175.60000000017601</c:v>
                </c:pt>
                <c:pt idx="28279">
                  <c:v>175.60800000017602</c:v>
                </c:pt>
                <c:pt idx="28280">
                  <c:v>175.616000000176</c:v>
                </c:pt>
                <c:pt idx="28281">
                  <c:v>175.62400000017601</c:v>
                </c:pt>
                <c:pt idx="28282">
                  <c:v>175.63200000017602</c:v>
                </c:pt>
                <c:pt idx="28283">
                  <c:v>175.640000000176</c:v>
                </c:pt>
                <c:pt idx="28284">
                  <c:v>175.64800000017598</c:v>
                </c:pt>
                <c:pt idx="28285">
                  <c:v>175.65600000017599</c:v>
                </c:pt>
                <c:pt idx="28286">
                  <c:v>175.664000000176</c:v>
                </c:pt>
                <c:pt idx="28287">
                  <c:v>175.67200000017598</c:v>
                </c:pt>
                <c:pt idx="28288">
                  <c:v>175.68000000017599</c:v>
                </c:pt>
                <c:pt idx="28289">
                  <c:v>175.688000000176</c:v>
                </c:pt>
                <c:pt idx="28290">
                  <c:v>175.69600000017599</c:v>
                </c:pt>
                <c:pt idx="28291">
                  <c:v>175.70400000017599</c:v>
                </c:pt>
                <c:pt idx="28292">
                  <c:v>175.712000000176</c:v>
                </c:pt>
                <c:pt idx="28293">
                  <c:v>175.72000000017601</c:v>
                </c:pt>
                <c:pt idx="28294">
                  <c:v>175.728000000176</c:v>
                </c:pt>
                <c:pt idx="28295">
                  <c:v>175.73600000017601</c:v>
                </c:pt>
                <c:pt idx="28296">
                  <c:v>175.74400000017602</c:v>
                </c:pt>
                <c:pt idx="28297">
                  <c:v>175.752000000176</c:v>
                </c:pt>
                <c:pt idx="28298">
                  <c:v>175.76000000017601</c:v>
                </c:pt>
                <c:pt idx="28299">
                  <c:v>175.76800000017602</c:v>
                </c:pt>
                <c:pt idx="28300">
                  <c:v>175.77600000017603</c:v>
                </c:pt>
                <c:pt idx="28301">
                  <c:v>175.78400000017601</c:v>
                </c:pt>
                <c:pt idx="28302">
                  <c:v>175.79200000017599</c:v>
                </c:pt>
                <c:pt idx="28303">
                  <c:v>175.800000000176</c:v>
                </c:pt>
                <c:pt idx="28304">
                  <c:v>175.80800000017598</c:v>
                </c:pt>
                <c:pt idx="28305">
                  <c:v>175.81600000017599</c:v>
                </c:pt>
                <c:pt idx="28306">
                  <c:v>175.824000000176</c:v>
                </c:pt>
                <c:pt idx="28307">
                  <c:v>175.83200000017598</c:v>
                </c:pt>
                <c:pt idx="28308">
                  <c:v>175.84000000017599</c:v>
                </c:pt>
                <c:pt idx="28309">
                  <c:v>175.848000000176</c:v>
                </c:pt>
                <c:pt idx="28310">
                  <c:v>175.85600000017601</c:v>
                </c:pt>
                <c:pt idx="28311">
                  <c:v>175.86400000017599</c:v>
                </c:pt>
                <c:pt idx="28312">
                  <c:v>175.872000000176</c:v>
                </c:pt>
                <c:pt idx="28313">
                  <c:v>175.88000000017601</c:v>
                </c:pt>
                <c:pt idx="28314">
                  <c:v>175.88800000017599</c:v>
                </c:pt>
                <c:pt idx="28315">
                  <c:v>175.896000000176</c:v>
                </c:pt>
                <c:pt idx="28316">
                  <c:v>175.90400000017601</c:v>
                </c:pt>
                <c:pt idx="28317">
                  <c:v>175.91200000017602</c:v>
                </c:pt>
                <c:pt idx="28318">
                  <c:v>175.920000000176</c:v>
                </c:pt>
                <c:pt idx="28319">
                  <c:v>175.92800000017601</c:v>
                </c:pt>
                <c:pt idx="28320">
                  <c:v>175.93600000017599</c:v>
                </c:pt>
                <c:pt idx="28321">
                  <c:v>175.94400000017598</c:v>
                </c:pt>
                <c:pt idx="28322">
                  <c:v>175.95200000017599</c:v>
                </c:pt>
                <c:pt idx="28323">
                  <c:v>175.960000000176</c:v>
                </c:pt>
                <c:pt idx="28324">
                  <c:v>175.968000000176</c:v>
                </c:pt>
                <c:pt idx="28325">
                  <c:v>175.97600000017599</c:v>
                </c:pt>
                <c:pt idx="28326">
                  <c:v>175.984000000176</c:v>
                </c:pt>
                <c:pt idx="28327">
                  <c:v>175.99200000017601</c:v>
                </c:pt>
                <c:pt idx="28328">
                  <c:v>176.00000000017599</c:v>
                </c:pt>
                <c:pt idx="28329">
                  <c:v>176.008000000176</c:v>
                </c:pt>
                <c:pt idx="28330">
                  <c:v>176.01600000017601</c:v>
                </c:pt>
                <c:pt idx="28331">
                  <c:v>176.02400000017602</c:v>
                </c:pt>
                <c:pt idx="28332">
                  <c:v>176.032000000176</c:v>
                </c:pt>
                <c:pt idx="28333">
                  <c:v>176.04000000017601</c:v>
                </c:pt>
                <c:pt idx="28334">
                  <c:v>176.04800000017602</c:v>
                </c:pt>
                <c:pt idx="28335">
                  <c:v>176.056000000176</c:v>
                </c:pt>
                <c:pt idx="28336">
                  <c:v>176.06400000017601</c:v>
                </c:pt>
                <c:pt idx="28337">
                  <c:v>176.07200000017602</c:v>
                </c:pt>
                <c:pt idx="28338">
                  <c:v>176.080000000176</c:v>
                </c:pt>
                <c:pt idx="28339">
                  <c:v>176.08800000017598</c:v>
                </c:pt>
                <c:pt idx="28340">
                  <c:v>176.09600000017599</c:v>
                </c:pt>
                <c:pt idx="28341">
                  <c:v>176.104000000176</c:v>
                </c:pt>
                <c:pt idx="28342">
                  <c:v>176.11200000017598</c:v>
                </c:pt>
                <c:pt idx="28343">
                  <c:v>176.12000000017599</c:v>
                </c:pt>
                <c:pt idx="28344">
                  <c:v>176.128000000176</c:v>
                </c:pt>
                <c:pt idx="28345">
                  <c:v>176.13600000017601</c:v>
                </c:pt>
                <c:pt idx="28346">
                  <c:v>176.14400000017599</c:v>
                </c:pt>
                <c:pt idx="28347">
                  <c:v>176.152000000176</c:v>
                </c:pt>
                <c:pt idx="28348">
                  <c:v>176.16000000017601</c:v>
                </c:pt>
                <c:pt idx="28349">
                  <c:v>176.16800000017599</c:v>
                </c:pt>
                <c:pt idx="28350">
                  <c:v>176.176000000176</c:v>
                </c:pt>
                <c:pt idx="28351">
                  <c:v>176.18400000017601</c:v>
                </c:pt>
                <c:pt idx="28352">
                  <c:v>176.19200000017602</c:v>
                </c:pt>
                <c:pt idx="28353">
                  <c:v>176.200000000176</c:v>
                </c:pt>
                <c:pt idx="28354">
                  <c:v>176.20800000017601</c:v>
                </c:pt>
                <c:pt idx="28355">
                  <c:v>176.216000000176</c:v>
                </c:pt>
                <c:pt idx="28356">
                  <c:v>176.22400000017598</c:v>
                </c:pt>
                <c:pt idx="28357">
                  <c:v>176.23200000017599</c:v>
                </c:pt>
                <c:pt idx="28358">
                  <c:v>176.240000000176</c:v>
                </c:pt>
                <c:pt idx="28359">
                  <c:v>176.24800000017601</c:v>
                </c:pt>
                <c:pt idx="28360">
                  <c:v>176.25600000017599</c:v>
                </c:pt>
                <c:pt idx="28361">
                  <c:v>176.264000000176</c:v>
                </c:pt>
                <c:pt idx="28362">
                  <c:v>176.27200000017601</c:v>
                </c:pt>
                <c:pt idx="28363">
                  <c:v>176.28000000017599</c:v>
                </c:pt>
                <c:pt idx="28364">
                  <c:v>176.288000000176</c:v>
                </c:pt>
                <c:pt idx="28365">
                  <c:v>176.29600000017601</c:v>
                </c:pt>
                <c:pt idx="28366">
                  <c:v>176.30400000017599</c:v>
                </c:pt>
                <c:pt idx="28367">
                  <c:v>176.312000000176</c:v>
                </c:pt>
                <c:pt idx="28368">
                  <c:v>176.32000000017601</c:v>
                </c:pt>
                <c:pt idx="28369">
                  <c:v>176.32800000017602</c:v>
                </c:pt>
                <c:pt idx="28370">
                  <c:v>176.336000000176</c:v>
                </c:pt>
                <c:pt idx="28371">
                  <c:v>176.34400000017601</c:v>
                </c:pt>
                <c:pt idx="28372">
                  <c:v>176.35200000017602</c:v>
                </c:pt>
                <c:pt idx="28373">
                  <c:v>176.360000000176</c:v>
                </c:pt>
                <c:pt idx="28374">
                  <c:v>176.36800000017598</c:v>
                </c:pt>
                <c:pt idx="28375">
                  <c:v>176.37600000017599</c:v>
                </c:pt>
                <c:pt idx="28376">
                  <c:v>176.384000000176</c:v>
                </c:pt>
                <c:pt idx="28377">
                  <c:v>176.39200000017598</c:v>
                </c:pt>
                <c:pt idx="28378">
                  <c:v>176.40000000017599</c:v>
                </c:pt>
                <c:pt idx="28379">
                  <c:v>176.408000000176</c:v>
                </c:pt>
                <c:pt idx="28380">
                  <c:v>176.41600000017598</c:v>
                </c:pt>
                <c:pt idx="28381">
                  <c:v>176.42400000017599</c:v>
                </c:pt>
                <c:pt idx="28382">
                  <c:v>176.432000000176</c:v>
                </c:pt>
                <c:pt idx="28383">
                  <c:v>176.44000000017601</c:v>
                </c:pt>
                <c:pt idx="28384">
                  <c:v>176.44800000017599</c:v>
                </c:pt>
                <c:pt idx="28385">
                  <c:v>176.456000000176</c:v>
                </c:pt>
                <c:pt idx="28386">
                  <c:v>176.46400000017601</c:v>
                </c:pt>
                <c:pt idx="28387">
                  <c:v>176.472000000176</c:v>
                </c:pt>
                <c:pt idx="28388">
                  <c:v>176.48000000017601</c:v>
                </c:pt>
                <c:pt idx="28389">
                  <c:v>176.48800000017602</c:v>
                </c:pt>
                <c:pt idx="28390">
                  <c:v>176.49600000017702</c:v>
                </c:pt>
                <c:pt idx="28391">
                  <c:v>176.504000000177</c:v>
                </c:pt>
                <c:pt idx="28392">
                  <c:v>176.51200000017701</c:v>
                </c:pt>
                <c:pt idx="28393">
                  <c:v>176.52000000017702</c:v>
                </c:pt>
                <c:pt idx="28394">
                  <c:v>176.52800000017697</c:v>
                </c:pt>
                <c:pt idx="28395">
                  <c:v>176.53600000017698</c:v>
                </c:pt>
                <c:pt idx="28396">
                  <c:v>176.54400000017699</c:v>
                </c:pt>
                <c:pt idx="28397">
                  <c:v>176.552000000177</c:v>
                </c:pt>
                <c:pt idx="28398">
                  <c:v>176.56000000017698</c:v>
                </c:pt>
                <c:pt idx="28399">
                  <c:v>176.56800000017699</c:v>
                </c:pt>
                <c:pt idx="28400">
                  <c:v>176.576000000177</c:v>
                </c:pt>
                <c:pt idx="28401">
                  <c:v>176.58400000017699</c:v>
                </c:pt>
                <c:pt idx="28402">
                  <c:v>176.59200000017699</c:v>
                </c:pt>
                <c:pt idx="28403">
                  <c:v>176.600000000177</c:v>
                </c:pt>
                <c:pt idx="28404">
                  <c:v>176.60800000017701</c:v>
                </c:pt>
                <c:pt idx="28405">
                  <c:v>176.616000000177</c:v>
                </c:pt>
                <c:pt idx="28406">
                  <c:v>176.62400000017701</c:v>
                </c:pt>
                <c:pt idx="28407">
                  <c:v>176.63200000017702</c:v>
                </c:pt>
                <c:pt idx="28408">
                  <c:v>176.640000000177</c:v>
                </c:pt>
                <c:pt idx="28409">
                  <c:v>176.64800000017701</c:v>
                </c:pt>
                <c:pt idx="28410">
                  <c:v>176.65600000017702</c:v>
                </c:pt>
                <c:pt idx="28411">
                  <c:v>176.66400000017703</c:v>
                </c:pt>
                <c:pt idx="28412">
                  <c:v>176.67200000017698</c:v>
                </c:pt>
                <c:pt idx="28413">
                  <c:v>176.68000000017699</c:v>
                </c:pt>
                <c:pt idx="28414">
                  <c:v>176.688000000177</c:v>
                </c:pt>
                <c:pt idx="28415">
                  <c:v>176.69600000017698</c:v>
                </c:pt>
                <c:pt idx="28416">
                  <c:v>176.70400000017699</c:v>
                </c:pt>
                <c:pt idx="28417">
                  <c:v>176.712000000177</c:v>
                </c:pt>
                <c:pt idx="28418">
                  <c:v>176.72000000017701</c:v>
                </c:pt>
                <c:pt idx="28419">
                  <c:v>176.72800000017699</c:v>
                </c:pt>
                <c:pt idx="28420">
                  <c:v>176.736000000177</c:v>
                </c:pt>
                <c:pt idx="28421">
                  <c:v>176.74400000017701</c:v>
                </c:pt>
                <c:pt idx="28422">
                  <c:v>176.75200000017699</c:v>
                </c:pt>
                <c:pt idx="28423">
                  <c:v>176.760000000177</c:v>
                </c:pt>
                <c:pt idx="28424">
                  <c:v>176.76800000017701</c:v>
                </c:pt>
                <c:pt idx="28425">
                  <c:v>176.77600000017702</c:v>
                </c:pt>
                <c:pt idx="28426">
                  <c:v>176.784000000177</c:v>
                </c:pt>
                <c:pt idx="28427">
                  <c:v>176.79200000017701</c:v>
                </c:pt>
                <c:pt idx="28428">
                  <c:v>176.80000000017702</c:v>
                </c:pt>
                <c:pt idx="28429">
                  <c:v>176.808000000177</c:v>
                </c:pt>
                <c:pt idx="28430">
                  <c:v>176.81600000017698</c:v>
                </c:pt>
                <c:pt idx="28431">
                  <c:v>176.82400000017699</c:v>
                </c:pt>
                <c:pt idx="28432">
                  <c:v>176.83200000017698</c:v>
                </c:pt>
                <c:pt idx="28433">
                  <c:v>176.84000000017699</c:v>
                </c:pt>
                <c:pt idx="28434">
                  <c:v>176.848000000177</c:v>
                </c:pt>
                <c:pt idx="28435">
                  <c:v>176.856000000177</c:v>
                </c:pt>
                <c:pt idx="28436">
                  <c:v>176.86400000017699</c:v>
                </c:pt>
                <c:pt idx="28437">
                  <c:v>176.872000000177</c:v>
                </c:pt>
                <c:pt idx="28438">
                  <c:v>176.88000000017701</c:v>
                </c:pt>
                <c:pt idx="28439">
                  <c:v>176.88800000017699</c:v>
                </c:pt>
                <c:pt idx="28440">
                  <c:v>176.896000000177</c:v>
                </c:pt>
                <c:pt idx="28441">
                  <c:v>176.90400000017701</c:v>
                </c:pt>
                <c:pt idx="28442">
                  <c:v>176.91200000017702</c:v>
                </c:pt>
                <c:pt idx="28443">
                  <c:v>176.920000000177</c:v>
                </c:pt>
                <c:pt idx="28444">
                  <c:v>176.92800000017701</c:v>
                </c:pt>
                <c:pt idx="28445">
                  <c:v>176.93600000017702</c:v>
                </c:pt>
                <c:pt idx="28446">
                  <c:v>176.944000000177</c:v>
                </c:pt>
                <c:pt idx="28447">
                  <c:v>176.95200000017701</c:v>
                </c:pt>
                <c:pt idx="28448">
                  <c:v>176.96000000017699</c:v>
                </c:pt>
                <c:pt idx="28449">
                  <c:v>176.968000000177</c:v>
                </c:pt>
                <c:pt idx="28450">
                  <c:v>176.97600000017698</c:v>
                </c:pt>
                <c:pt idx="28451">
                  <c:v>176.98400000017699</c:v>
                </c:pt>
                <c:pt idx="28452">
                  <c:v>176.992000000177</c:v>
                </c:pt>
                <c:pt idx="28453">
                  <c:v>177.00000000017698</c:v>
                </c:pt>
                <c:pt idx="28454">
                  <c:v>177.00800000017699</c:v>
                </c:pt>
                <c:pt idx="28455">
                  <c:v>177.016000000177</c:v>
                </c:pt>
                <c:pt idx="28456">
                  <c:v>177.02400000017701</c:v>
                </c:pt>
                <c:pt idx="28457">
                  <c:v>177.03200000017699</c:v>
                </c:pt>
                <c:pt idx="28458">
                  <c:v>177.040000000177</c:v>
                </c:pt>
                <c:pt idx="28459">
                  <c:v>177.04800000017701</c:v>
                </c:pt>
                <c:pt idx="28460">
                  <c:v>177.05600000017699</c:v>
                </c:pt>
                <c:pt idx="28461">
                  <c:v>177.064000000177</c:v>
                </c:pt>
                <c:pt idx="28462">
                  <c:v>177.07200000017701</c:v>
                </c:pt>
                <c:pt idx="28463">
                  <c:v>177.08000000017702</c:v>
                </c:pt>
                <c:pt idx="28464">
                  <c:v>177.088000000177</c:v>
                </c:pt>
                <c:pt idx="28465">
                  <c:v>177.09600000017701</c:v>
                </c:pt>
                <c:pt idx="28466">
                  <c:v>177.104000000177</c:v>
                </c:pt>
                <c:pt idx="28467">
                  <c:v>177.11200000017698</c:v>
                </c:pt>
                <c:pt idx="28468">
                  <c:v>177.12000000017699</c:v>
                </c:pt>
                <c:pt idx="28469">
                  <c:v>177.128000000177</c:v>
                </c:pt>
                <c:pt idx="28470">
                  <c:v>177.13600000017701</c:v>
                </c:pt>
                <c:pt idx="28471">
                  <c:v>177.14400000017699</c:v>
                </c:pt>
                <c:pt idx="28472">
                  <c:v>177.152000000177</c:v>
                </c:pt>
                <c:pt idx="28473">
                  <c:v>177.16000000017701</c:v>
                </c:pt>
                <c:pt idx="28474">
                  <c:v>177.16800000017699</c:v>
                </c:pt>
                <c:pt idx="28475">
                  <c:v>177.176000000177</c:v>
                </c:pt>
                <c:pt idx="28476">
                  <c:v>177.18400000017701</c:v>
                </c:pt>
                <c:pt idx="28477">
                  <c:v>177.19200000017702</c:v>
                </c:pt>
                <c:pt idx="28478">
                  <c:v>177.200000000177</c:v>
                </c:pt>
                <c:pt idx="28479">
                  <c:v>177.20800000017701</c:v>
                </c:pt>
                <c:pt idx="28480">
                  <c:v>177.21600000017702</c:v>
                </c:pt>
                <c:pt idx="28481">
                  <c:v>177.224000000177</c:v>
                </c:pt>
                <c:pt idx="28482">
                  <c:v>177.23200000017701</c:v>
                </c:pt>
                <c:pt idx="28483">
                  <c:v>177.24000000017702</c:v>
                </c:pt>
                <c:pt idx="28484">
                  <c:v>177.24800000017697</c:v>
                </c:pt>
                <c:pt idx="28485">
                  <c:v>177.25600000017698</c:v>
                </c:pt>
                <c:pt idx="28486">
                  <c:v>177.26400000017699</c:v>
                </c:pt>
                <c:pt idx="28487">
                  <c:v>177.272000000177</c:v>
                </c:pt>
                <c:pt idx="28488">
                  <c:v>177.28000000017698</c:v>
                </c:pt>
                <c:pt idx="28489">
                  <c:v>177.28800000017699</c:v>
                </c:pt>
                <c:pt idx="28490">
                  <c:v>177.296000000177</c:v>
                </c:pt>
                <c:pt idx="28491">
                  <c:v>177.30400000017698</c:v>
                </c:pt>
                <c:pt idx="28492">
                  <c:v>177.31200000017699</c:v>
                </c:pt>
                <c:pt idx="28493">
                  <c:v>177.320000000177</c:v>
                </c:pt>
                <c:pt idx="28494">
                  <c:v>177.32800000017701</c:v>
                </c:pt>
                <c:pt idx="28495">
                  <c:v>177.33600000017699</c:v>
                </c:pt>
                <c:pt idx="28496">
                  <c:v>177.344000000177</c:v>
                </c:pt>
                <c:pt idx="28497">
                  <c:v>177.35200000017701</c:v>
                </c:pt>
                <c:pt idx="28498">
                  <c:v>177.360000000177</c:v>
                </c:pt>
                <c:pt idx="28499">
                  <c:v>177.36800000017701</c:v>
                </c:pt>
                <c:pt idx="28500">
                  <c:v>177.37600000017702</c:v>
                </c:pt>
                <c:pt idx="28501">
                  <c:v>177.38400000017702</c:v>
                </c:pt>
                <c:pt idx="28502">
                  <c:v>177.39200000017698</c:v>
                </c:pt>
                <c:pt idx="28503">
                  <c:v>177.40000000017699</c:v>
                </c:pt>
                <c:pt idx="28504">
                  <c:v>177.408000000177</c:v>
                </c:pt>
                <c:pt idx="28505">
                  <c:v>177.41600000017698</c:v>
                </c:pt>
                <c:pt idx="28506">
                  <c:v>177.42400000017699</c:v>
                </c:pt>
                <c:pt idx="28507">
                  <c:v>177.432000000177</c:v>
                </c:pt>
                <c:pt idx="28508">
                  <c:v>177.44000000017701</c:v>
                </c:pt>
                <c:pt idx="28509">
                  <c:v>177.44800000017699</c:v>
                </c:pt>
                <c:pt idx="28510">
                  <c:v>177.456000000177</c:v>
                </c:pt>
                <c:pt idx="28511">
                  <c:v>177.46400000017701</c:v>
                </c:pt>
                <c:pt idx="28512">
                  <c:v>177.47200000017699</c:v>
                </c:pt>
                <c:pt idx="28513">
                  <c:v>177.480000000177</c:v>
                </c:pt>
                <c:pt idx="28514">
                  <c:v>177.48800000017701</c:v>
                </c:pt>
                <c:pt idx="28515">
                  <c:v>177.49600000017801</c:v>
                </c:pt>
                <c:pt idx="28516">
                  <c:v>177.504000000178</c:v>
                </c:pt>
                <c:pt idx="28517">
                  <c:v>177.51200000017801</c:v>
                </c:pt>
                <c:pt idx="28518">
                  <c:v>177.52000000017802</c:v>
                </c:pt>
                <c:pt idx="28519">
                  <c:v>177.528000000178</c:v>
                </c:pt>
                <c:pt idx="28520">
                  <c:v>177.53600000017801</c:v>
                </c:pt>
                <c:pt idx="28521">
                  <c:v>177.54400000017802</c:v>
                </c:pt>
                <c:pt idx="28522">
                  <c:v>177.552000000178</c:v>
                </c:pt>
                <c:pt idx="28523">
                  <c:v>177.56000000017798</c:v>
                </c:pt>
                <c:pt idx="28524">
                  <c:v>177.56800000017799</c:v>
                </c:pt>
                <c:pt idx="28525">
                  <c:v>177.576000000178</c:v>
                </c:pt>
                <c:pt idx="28526">
                  <c:v>177.58400000017798</c:v>
                </c:pt>
                <c:pt idx="28527">
                  <c:v>177.59200000017799</c:v>
                </c:pt>
                <c:pt idx="28528">
                  <c:v>177.600000000178</c:v>
                </c:pt>
                <c:pt idx="28529">
                  <c:v>177.60800000017801</c:v>
                </c:pt>
                <c:pt idx="28530">
                  <c:v>177.61600000017799</c:v>
                </c:pt>
                <c:pt idx="28531">
                  <c:v>177.624000000178</c:v>
                </c:pt>
                <c:pt idx="28532">
                  <c:v>177.63200000017801</c:v>
                </c:pt>
                <c:pt idx="28533">
                  <c:v>177.64000000017799</c:v>
                </c:pt>
                <c:pt idx="28534">
                  <c:v>177.648000000178</c:v>
                </c:pt>
                <c:pt idx="28535">
                  <c:v>177.65600000017801</c:v>
                </c:pt>
                <c:pt idx="28536">
                  <c:v>177.66400000017802</c:v>
                </c:pt>
                <c:pt idx="28537">
                  <c:v>177.672000000178</c:v>
                </c:pt>
                <c:pt idx="28538">
                  <c:v>177.68000000017801</c:v>
                </c:pt>
                <c:pt idx="28539">
                  <c:v>177.68800000017802</c:v>
                </c:pt>
                <c:pt idx="28540">
                  <c:v>177.696000000178</c:v>
                </c:pt>
                <c:pt idx="28541">
                  <c:v>177.70400000017798</c:v>
                </c:pt>
                <c:pt idx="28542">
                  <c:v>177.71200000017799</c:v>
                </c:pt>
                <c:pt idx="28543">
                  <c:v>177.720000000178</c:v>
                </c:pt>
                <c:pt idx="28544">
                  <c:v>177.72800000017799</c:v>
                </c:pt>
                <c:pt idx="28545">
                  <c:v>177.736000000178</c:v>
                </c:pt>
                <c:pt idx="28546">
                  <c:v>177.744000000178</c:v>
                </c:pt>
                <c:pt idx="28547">
                  <c:v>177.75200000017799</c:v>
                </c:pt>
                <c:pt idx="28548">
                  <c:v>177.760000000178</c:v>
                </c:pt>
                <c:pt idx="28549">
                  <c:v>177.76800000017801</c:v>
                </c:pt>
                <c:pt idx="28550">
                  <c:v>177.77600000017802</c:v>
                </c:pt>
                <c:pt idx="28551">
                  <c:v>177.784000000178</c:v>
                </c:pt>
                <c:pt idx="28552">
                  <c:v>177.79200000017801</c:v>
                </c:pt>
                <c:pt idx="28553">
                  <c:v>177.80000000017802</c:v>
                </c:pt>
                <c:pt idx="28554">
                  <c:v>177.808000000178</c:v>
                </c:pt>
                <c:pt idx="28555">
                  <c:v>177.81600000017801</c:v>
                </c:pt>
                <c:pt idx="28556">
                  <c:v>177.82400000017802</c:v>
                </c:pt>
                <c:pt idx="28557">
                  <c:v>177.832000000178</c:v>
                </c:pt>
                <c:pt idx="28558">
                  <c:v>177.84000000017801</c:v>
                </c:pt>
                <c:pt idx="28559">
                  <c:v>177.84800000017799</c:v>
                </c:pt>
                <c:pt idx="28560">
                  <c:v>177.856000000178</c:v>
                </c:pt>
                <c:pt idx="28561">
                  <c:v>177.86400000017798</c:v>
                </c:pt>
                <c:pt idx="28562">
                  <c:v>177.87200000017799</c:v>
                </c:pt>
                <c:pt idx="28563">
                  <c:v>177.880000000178</c:v>
                </c:pt>
                <c:pt idx="28564">
                  <c:v>177.88800000017798</c:v>
                </c:pt>
                <c:pt idx="28565">
                  <c:v>177.89600000017799</c:v>
                </c:pt>
                <c:pt idx="28566">
                  <c:v>177.904000000178</c:v>
                </c:pt>
                <c:pt idx="28567">
                  <c:v>177.91200000017801</c:v>
                </c:pt>
                <c:pt idx="28568">
                  <c:v>177.92000000017799</c:v>
                </c:pt>
                <c:pt idx="28569">
                  <c:v>177.928000000178</c:v>
                </c:pt>
                <c:pt idx="28570">
                  <c:v>177.93600000017801</c:v>
                </c:pt>
                <c:pt idx="28571">
                  <c:v>177.94400000017799</c:v>
                </c:pt>
                <c:pt idx="28572">
                  <c:v>177.952000000178</c:v>
                </c:pt>
                <c:pt idx="28573">
                  <c:v>177.96000000017801</c:v>
                </c:pt>
                <c:pt idx="28574">
                  <c:v>177.96800000017802</c:v>
                </c:pt>
                <c:pt idx="28575">
                  <c:v>177.976000000178</c:v>
                </c:pt>
                <c:pt idx="28576">
                  <c:v>177.98400000017801</c:v>
                </c:pt>
                <c:pt idx="28577">
                  <c:v>177.992000000178</c:v>
                </c:pt>
                <c:pt idx="28578">
                  <c:v>178.00000000017798</c:v>
                </c:pt>
                <c:pt idx="28579">
                  <c:v>178.00800000017799</c:v>
                </c:pt>
                <c:pt idx="28580">
                  <c:v>178.016000000178</c:v>
                </c:pt>
                <c:pt idx="28581">
                  <c:v>178.02400000017801</c:v>
                </c:pt>
                <c:pt idx="28582">
                  <c:v>178.03200000017799</c:v>
                </c:pt>
                <c:pt idx="28583">
                  <c:v>178.040000000178</c:v>
                </c:pt>
                <c:pt idx="28584">
                  <c:v>178.04800000017801</c:v>
                </c:pt>
                <c:pt idx="28585">
                  <c:v>178.05600000017799</c:v>
                </c:pt>
                <c:pt idx="28586">
                  <c:v>178.064000000178</c:v>
                </c:pt>
                <c:pt idx="28587">
                  <c:v>178.07200000017801</c:v>
                </c:pt>
                <c:pt idx="28588">
                  <c:v>178.08000000017802</c:v>
                </c:pt>
                <c:pt idx="28589">
                  <c:v>178.088000000178</c:v>
                </c:pt>
                <c:pt idx="28590">
                  <c:v>178.09600000017801</c:v>
                </c:pt>
                <c:pt idx="28591">
                  <c:v>178.10400000017802</c:v>
                </c:pt>
                <c:pt idx="28592">
                  <c:v>178.112000000178</c:v>
                </c:pt>
                <c:pt idx="28593">
                  <c:v>178.12000000017801</c:v>
                </c:pt>
                <c:pt idx="28594">
                  <c:v>178.12800000017799</c:v>
                </c:pt>
                <c:pt idx="28595">
                  <c:v>178.136000000178</c:v>
                </c:pt>
                <c:pt idx="28596">
                  <c:v>178.14400000017798</c:v>
                </c:pt>
                <c:pt idx="28597">
                  <c:v>178.15200000017799</c:v>
                </c:pt>
                <c:pt idx="28598">
                  <c:v>178.160000000178</c:v>
                </c:pt>
                <c:pt idx="28599">
                  <c:v>178.16800000017798</c:v>
                </c:pt>
                <c:pt idx="28600">
                  <c:v>178.17600000017799</c:v>
                </c:pt>
                <c:pt idx="28601">
                  <c:v>178.184000000178</c:v>
                </c:pt>
                <c:pt idx="28602">
                  <c:v>178.19200000017801</c:v>
                </c:pt>
                <c:pt idx="28603">
                  <c:v>178.20000000017799</c:v>
                </c:pt>
                <c:pt idx="28604">
                  <c:v>178.208000000178</c:v>
                </c:pt>
                <c:pt idx="28605">
                  <c:v>178.21600000017801</c:v>
                </c:pt>
                <c:pt idx="28606">
                  <c:v>178.22400000017799</c:v>
                </c:pt>
                <c:pt idx="28607">
                  <c:v>178.232000000178</c:v>
                </c:pt>
                <c:pt idx="28608">
                  <c:v>178.24000000017801</c:v>
                </c:pt>
                <c:pt idx="28609">
                  <c:v>178.248000000178</c:v>
                </c:pt>
                <c:pt idx="28610">
                  <c:v>178.25600000017801</c:v>
                </c:pt>
                <c:pt idx="28611">
                  <c:v>178.26400000017802</c:v>
                </c:pt>
                <c:pt idx="28612">
                  <c:v>178.272000000178</c:v>
                </c:pt>
                <c:pt idx="28613">
                  <c:v>178.28000000017798</c:v>
                </c:pt>
                <c:pt idx="28614">
                  <c:v>178.28800000017799</c:v>
                </c:pt>
                <c:pt idx="28615">
                  <c:v>178.296000000178</c:v>
                </c:pt>
                <c:pt idx="28616">
                  <c:v>178.30400000017798</c:v>
                </c:pt>
                <c:pt idx="28617">
                  <c:v>178.31200000017799</c:v>
                </c:pt>
                <c:pt idx="28618">
                  <c:v>178.320000000178</c:v>
                </c:pt>
                <c:pt idx="28619">
                  <c:v>178.32800000017801</c:v>
                </c:pt>
                <c:pt idx="28620">
                  <c:v>178.33600000017799</c:v>
                </c:pt>
                <c:pt idx="28621">
                  <c:v>178.344000000178</c:v>
                </c:pt>
                <c:pt idx="28622">
                  <c:v>178.35200000017801</c:v>
                </c:pt>
                <c:pt idx="28623">
                  <c:v>178.36000000017799</c:v>
                </c:pt>
                <c:pt idx="28624">
                  <c:v>178.368000000178</c:v>
                </c:pt>
                <c:pt idx="28625">
                  <c:v>178.37600000017801</c:v>
                </c:pt>
                <c:pt idx="28626">
                  <c:v>178.38400000017802</c:v>
                </c:pt>
                <c:pt idx="28627">
                  <c:v>178.392000000178</c:v>
                </c:pt>
                <c:pt idx="28628">
                  <c:v>178.40000000017801</c:v>
                </c:pt>
                <c:pt idx="28629">
                  <c:v>178.40800000017802</c:v>
                </c:pt>
                <c:pt idx="28630">
                  <c:v>178.41600000017797</c:v>
                </c:pt>
                <c:pt idx="28631">
                  <c:v>178.42400000017798</c:v>
                </c:pt>
                <c:pt idx="28632">
                  <c:v>178.43200000017799</c:v>
                </c:pt>
                <c:pt idx="28633">
                  <c:v>178.440000000178</c:v>
                </c:pt>
                <c:pt idx="28634">
                  <c:v>178.44800000017798</c:v>
                </c:pt>
                <c:pt idx="28635">
                  <c:v>178.45600000017799</c:v>
                </c:pt>
                <c:pt idx="28636">
                  <c:v>178.464000000178</c:v>
                </c:pt>
                <c:pt idx="28637">
                  <c:v>178.47200000017799</c:v>
                </c:pt>
                <c:pt idx="28638">
                  <c:v>178.48000000017799</c:v>
                </c:pt>
                <c:pt idx="28639">
                  <c:v>178.488000000178</c:v>
                </c:pt>
                <c:pt idx="28640">
                  <c:v>178.49600000017901</c:v>
                </c:pt>
                <c:pt idx="28641">
                  <c:v>178.50400000017899</c:v>
                </c:pt>
                <c:pt idx="28642">
                  <c:v>178.512000000179</c:v>
                </c:pt>
                <c:pt idx="28643">
                  <c:v>178.52000000017901</c:v>
                </c:pt>
                <c:pt idx="28644">
                  <c:v>178.52800000017899</c:v>
                </c:pt>
                <c:pt idx="28645">
                  <c:v>178.536000000179</c:v>
                </c:pt>
                <c:pt idx="28646">
                  <c:v>178.54400000017901</c:v>
                </c:pt>
                <c:pt idx="28647">
                  <c:v>178.55200000017902</c:v>
                </c:pt>
                <c:pt idx="28648">
                  <c:v>178.560000000179</c:v>
                </c:pt>
                <c:pt idx="28649">
                  <c:v>178.56800000017901</c:v>
                </c:pt>
                <c:pt idx="28650">
                  <c:v>178.57600000017902</c:v>
                </c:pt>
                <c:pt idx="28651">
                  <c:v>178.58400000017897</c:v>
                </c:pt>
                <c:pt idx="28652">
                  <c:v>178.59200000017898</c:v>
                </c:pt>
                <c:pt idx="28653">
                  <c:v>178.60000000017899</c:v>
                </c:pt>
                <c:pt idx="28654">
                  <c:v>178.608000000179</c:v>
                </c:pt>
                <c:pt idx="28655">
                  <c:v>178.61600000017899</c:v>
                </c:pt>
                <c:pt idx="28656">
                  <c:v>178.624000000179</c:v>
                </c:pt>
                <c:pt idx="28657">
                  <c:v>178.632000000179</c:v>
                </c:pt>
                <c:pt idx="28658">
                  <c:v>178.64000000017899</c:v>
                </c:pt>
                <c:pt idx="28659">
                  <c:v>178.648000000179</c:v>
                </c:pt>
                <c:pt idx="28660">
                  <c:v>178.65600000017901</c:v>
                </c:pt>
                <c:pt idx="28661">
                  <c:v>178.66400000017902</c:v>
                </c:pt>
                <c:pt idx="28662">
                  <c:v>178.672000000179</c:v>
                </c:pt>
                <c:pt idx="28663">
                  <c:v>178.68000000017901</c:v>
                </c:pt>
                <c:pt idx="28664">
                  <c:v>178.68800000017902</c:v>
                </c:pt>
                <c:pt idx="28665">
                  <c:v>178.696000000179</c:v>
                </c:pt>
                <c:pt idx="28666">
                  <c:v>178.70400000017901</c:v>
                </c:pt>
                <c:pt idx="28667">
                  <c:v>178.71200000017902</c:v>
                </c:pt>
                <c:pt idx="28668">
                  <c:v>178.72000000017903</c:v>
                </c:pt>
                <c:pt idx="28669">
                  <c:v>178.72800000017898</c:v>
                </c:pt>
                <c:pt idx="28670">
                  <c:v>178.73600000017899</c:v>
                </c:pt>
                <c:pt idx="28671">
                  <c:v>178.744000000179</c:v>
                </c:pt>
                <c:pt idx="28672">
                  <c:v>178.75200000017898</c:v>
                </c:pt>
                <c:pt idx="28673">
                  <c:v>178.76000000017899</c:v>
                </c:pt>
                <c:pt idx="28674">
                  <c:v>178.768000000179</c:v>
                </c:pt>
                <c:pt idx="28675">
                  <c:v>178.77600000017898</c:v>
                </c:pt>
                <c:pt idx="28676">
                  <c:v>178.78400000017899</c:v>
                </c:pt>
                <c:pt idx="28677">
                  <c:v>178.792000000179</c:v>
                </c:pt>
                <c:pt idx="28678">
                  <c:v>178.80000000017901</c:v>
                </c:pt>
                <c:pt idx="28679">
                  <c:v>178.80800000017899</c:v>
                </c:pt>
                <c:pt idx="28680">
                  <c:v>178.816000000179</c:v>
                </c:pt>
                <c:pt idx="28681">
                  <c:v>178.82400000017901</c:v>
                </c:pt>
                <c:pt idx="28682">
                  <c:v>178.83200000017899</c:v>
                </c:pt>
                <c:pt idx="28683">
                  <c:v>178.840000000179</c:v>
                </c:pt>
                <c:pt idx="28684">
                  <c:v>178.84800000017901</c:v>
                </c:pt>
                <c:pt idx="28685">
                  <c:v>178.85600000017902</c:v>
                </c:pt>
                <c:pt idx="28686">
                  <c:v>178.864000000179</c:v>
                </c:pt>
                <c:pt idx="28687">
                  <c:v>178.87200000017899</c:v>
                </c:pt>
                <c:pt idx="28688">
                  <c:v>178.880000000179</c:v>
                </c:pt>
                <c:pt idx="28689">
                  <c:v>178.88800000017898</c:v>
                </c:pt>
                <c:pt idx="28690">
                  <c:v>178.89600000017899</c:v>
                </c:pt>
                <c:pt idx="28691">
                  <c:v>178.904000000179</c:v>
                </c:pt>
                <c:pt idx="28692">
                  <c:v>178.91200000017901</c:v>
                </c:pt>
                <c:pt idx="28693">
                  <c:v>178.92000000017899</c:v>
                </c:pt>
                <c:pt idx="28694">
                  <c:v>178.928000000179</c:v>
                </c:pt>
                <c:pt idx="28695">
                  <c:v>178.93600000017901</c:v>
                </c:pt>
                <c:pt idx="28696">
                  <c:v>178.94400000017899</c:v>
                </c:pt>
                <c:pt idx="28697">
                  <c:v>178.952000000179</c:v>
                </c:pt>
                <c:pt idx="28698">
                  <c:v>178.96000000017901</c:v>
                </c:pt>
                <c:pt idx="28699">
                  <c:v>178.96800000017902</c:v>
                </c:pt>
                <c:pt idx="28700">
                  <c:v>178.976000000179</c:v>
                </c:pt>
                <c:pt idx="28701">
                  <c:v>178.98400000017901</c:v>
                </c:pt>
                <c:pt idx="28702">
                  <c:v>178.99200000017902</c:v>
                </c:pt>
                <c:pt idx="28703">
                  <c:v>179.000000000179</c:v>
                </c:pt>
                <c:pt idx="28704">
                  <c:v>179.00800000017901</c:v>
                </c:pt>
                <c:pt idx="28705">
                  <c:v>179.01600000017899</c:v>
                </c:pt>
                <c:pt idx="28706">
                  <c:v>179.024000000179</c:v>
                </c:pt>
                <c:pt idx="28707">
                  <c:v>179.03200000017898</c:v>
                </c:pt>
                <c:pt idx="28708">
                  <c:v>179.04000000017899</c:v>
                </c:pt>
                <c:pt idx="28709">
                  <c:v>179.048000000179</c:v>
                </c:pt>
                <c:pt idx="28710">
                  <c:v>179.05600000017898</c:v>
                </c:pt>
                <c:pt idx="28711">
                  <c:v>179.06400000017899</c:v>
                </c:pt>
                <c:pt idx="28712">
                  <c:v>179.072000000179</c:v>
                </c:pt>
                <c:pt idx="28713">
                  <c:v>179.08000000017901</c:v>
                </c:pt>
                <c:pt idx="28714">
                  <c:v>179.08800000017899</c:v>
                </c:pt>
                <c:pt idx="28715">
                  <c:v>179.096000000179</c:v>
                </c:pt>
                <c:pt idx="28716">
                  <c:v>179.10400000017901</c:v>
                </c:pt>
                <c:pt idx="28717">
                  <c:v>179.11200000017899</c:v>
                </c:pt>
                <c:pt idx="28718">
                  <c:v>179.120000000179</c:v>
                </c:pt>
                <c:pt idx="28719">
                  <c:v>179.12800000017901</c:v>
                </c:pt>
                <c:pt idx="28720">
                  <c:v>179.13600000017902</c:v>
                </c:pt>
                <c:pt idx="28721">
                  <c:v>179.14400000017901</c:v>
                </c:pt>
                <c:pt idx="28722">
                  <c:v>179.15200000017902</c:v>
                </c:pt>
                <c:pt idx="28723">
                  <c:v>179.160000000179</c:v>
                </c:pt>
                <c:pt idx="28724">
                  <c:v>179.16800000017898</c:v>
                </c:pt>
                <c:pt idx="28725">
                  <c:v>179.17600000017899</c:v>
                </c:pt>
                <c:pt idx="28726">
                  <c:v>179.184000000179</c:v>
                </c:pt>
                <c:pt idx="28727">
                  <c:v>179.19200000017901</c:v>
                </c:pt>
                <c:pt idx="28728">
                  <c:v>179.20000000017899</c:v>
                </c:pt>
                <c:pt idx="28729">
                  <c:v>179.208000000179</c:v>
                </c:pt>
                <c:pt idx="28730">
                  <c:v>179.21600000017901</c:v>
                </c:pt>
                <c:pt idx="28731">
                  <c:v>179.22400000017899</c:v>
                </c:pt>
                <c:pt idx="28732">
                  <c:v>179.232000000179</c:v>
                </c:pt>
                <c:pt idx="28733">
                  <c:v>179.24000000017901</c:v>
                </c:pt>
                <c:pt idx="28734">
                  <c:v>179.24800000017899</c:v>
                </c:pt>
                <c:pt idx="28735">
                  <c:v>179.256000000179</c:v>
                </c:pt>
                <c:pt idx="28736">
                  <c:v>179.26400000017901</c:v>
                </c:pt>
                <c:pt idx="28737">
                  <c:v>179.27200000017902</c:v>
                </c:pt>
                <c:pt idx="28738">
                  <c:v>179.280000000179</c:v>
                </c:pt>
                <c:pt idx="28739">
                  <c:v>179.28800000017901</c:v>
                </c:pt>
                <c:pt idx="28740">
                  <c:v>179.29600000017902</c:v>
                </c:pt>
                <c:pt idx="28741">
                  <c:v>179.30400000017897</c:v>
                </c:pt>
                <c:pt idx="28742">
                  <c:v>179.31200000017898</c:v>
                </c:pt>
                <c:pt idx="28743">
                  <c:v>179.32000000017899</c:v>
                </c:pt>
                <c:pt idx="28744">
                  <c:v>179.328000000179</c:v>
                </c:pt>
                <c:pt idx="28745">
                  <c:v>179.33600000017898</c:v>
                </c:pt>
                <c:pt idx="28746">
                  <c:v>179.34400000017899</c:v>
                </c:pt>
                <c:pt idx="28747">
                  <c:v>179.352000000179</c:v>
                </c:pt>
                <c:pt idx="28748">
                  <c:v>179.36000000017899</c:v>
                </c:pt>
                <c:pt idx="28749">
                  <c:v>179.36800000017899</c:v>
                </c:pt>
                <c:pt idx="28750">
                  <c:v>179.376000000179</c:v>
                </c:pt>
                <c:pt idx="28751">
                  <c:v>179.38400000017901</c:v>
                </c:pt>
                <c:pt idx="28752">
                  <c:v>179.392000000179</c:v>
                </c:pt>
                <c:pt idx="28753">
                  <c:v>179.40000000017901</c:v>
                </c:pt>
                <c:pt idx="28754">
                  <c:v>179.40800000017902</c:v>
                </c:pt>
                <c:pt idx="28755">
                  <c:v>179.416000000179</c:v>
                </c:pt>
                <c:pt idx="28756">
                  <c:v>179.42400000017901</c:v>
                </c:pt>
                <c:pt idx="28757">
                  <c:v>179.43200000017902</c:v>
                </c:pt>
                <c:pt idx="28758">
                  <c:v>179.440000000179</c:v>
                </c:pt>
                <c:pt idx="28759">
                  <c:v>179.44800000017898</c:v>
                </c:pt>
                <c:pt idx="28760">
                  <c:v>179.45600000017899</c:v>
                </c:pt>
                <c:pt idx="28761">
                  <c:v>179.464000000179</c:v>
                </c:pt>
                <c:pt idx="28762">
                  <c:v>179.47200000017898</c:v>
                </c:pt>
                <c:pt idx="28763">
                  <c:v>179.48000000017899</c:v>
                </c:pt>
                <c:pt idx="28764">
                  <c:v>179.488000000179</c:v>
                </c:pt>
                <c:pt idx="28765">
                  <c:v>179.49600000018</c:v>
                </c:pt>
                <c:pt idx="28766">
                  <c:v>179.50400000017999</c:v>
                </c:pt>
                <c:pt idx="28767">
                  <c:v>179.51200000018</c:v>
                </c:pt>
                <c:pt idx="28768">
                  <c:v>179.52000000018</c:v>
                </c:pt>
                <c:pt idx="28769">
                  <c:v>179.52800000017999</c:v>
                </c:pt>
                <c:pt idx="28770">
                  <c:v>179.53600000018</c:v>
                </c:pt>
                <c:pt idx="28771">
                  <c:v>179.54400000018001</c:v>
                </c:pt>
                <c:pt idx="28772">
                  <c:v>179.55200000018002</c:v>
                </c:pt>
                <c:pt idx="28773">
                  <c:v>179.56000000018</c:v>
                </c:pt>
                <c:pt idx="28774">
                  <c:v>179.56800000018001</c:v>
                </c:pt>
                <c:pt idx="28775">
                  <c:v>179.57600000018002</c:v>
                </c:pt>
                <c:pt idx="28776">
                  <c:v>179.58400000018</c:v>
                </c:pt>
                <c:pt idx="28777">
                  <c:v>179.59200000018001</c:v>
                </c:pt>
                <c:pt idx="28778">
                  <c:v>179.60000000018002</c:v>
                </c:pt>
                <c:pt idx="28779">
                  <c:v>179.60800000018</c:v>
                </c:pt>
                <c:pt idx="28780">
                  <c:v>179.61600000017998</c:v>
                </c:pt>
                <c:pt idx="28781">
                  <c:v>179.62400000017999</c:v>
                </c:pt>
                <c:pt idx="28782">
                  <c:v>179.63200000018</c:v>
                </c:pt>
                <c:pt idx="28783">
                  <c:v>179.64000000017998</c:v>
                </c:pt>
                <c:pt idx="28784">
                  <c:v>179.64800000017999</c:v>
                </c:pt>
                <c:pt idx="28785">
                  <c:v>179.65600000018</c:v>
                </c:pt>
                <c:pt idx="28786">
                  <c:v>179.66400000018001</c:v>
                </c:pt>
                <c:pt idx="28787">
                  <c:v>179.67200000017999</c:v>
                </c:pt>
                <c:pt idx="28788">
                  <c:v>179.68000000018</c:v>
                </c:pt>
                <c:pt idx="28789">
                  <c:v>179.68800000018001</c:v>
                </c:pt>
                <c:pt idx="28790">
                  <c:v>179.69600000017999</c:v>
                </c:pt>
                <c:pt idx="28791">
                  <c:v>179.70400000018</c:v>
                </c:pt>
                <c:pt idx="28792">
                  <c:v>179.71200000018001</c:v>
                </c:pt>
                <c:pt idx="28793">
                  <c:v>179.72000000018002</c:v>
                </c:pt>
                <c:pt idx="28794">
                  <c:v>179.72800000018</c:v>
                </c:pt>
                <c:pt idx="28795">
                  <c:v>179.73600000018001</c:v>
                </c:pt>
                <c:pt idx="28796">
                  <c:v>179.74400000018002</c:v>
                </c:pt>
                <c:pt idx="28797">
                  <c:v>179.75200000017998</c:v>
                </c:pt>
                <c:pt idx="28798">
                  <c:v>179.76000000017999</c:v>
                </c:pt>
                <c:pt idx="28799">
                  <c:v>179.76800000018</c:v>
                </c:pt>
                <c:pt idx="28800">
                  <c:v>179.77600000017998</c:v>
                </c:pt>
                <c:pt idx="28801">
                  <c:v>179.78400000017999</c:v>
                </c:pt>
                <c:pt idx="28802">
                  <c:v>179.79200000018</c:v>
                </c:pt>
                <c:pt idx="28803">
                  <c:v>179.80000000018001</c:v>
                </c:pt>
                <c:pt idx="28804">
                  <c:v>179.80800000017999</c:v>
                </c:pt>
                <c:pt idx="28805">
                  <c:v>179.81600000018</c:v>
                </c:pt>
                <c:pt idx="28806">
                  <c:v>179.82400000018001</c:v>
                </c:pt>
                <c:pt idx="28807">
                  <c:v>179.83200000017999</c:v>
                </c:pt>
                <c:pt idx="28808">
                  <c:v>179.84000000018</c:v>
                </c:pt>
                <c:pt idx="28809">
                  <c:v>179.84800000018001</c:v>
                </c:pt>
                <c:pt idx="28810">
                  <c:v>179.85600000018002</c:v>
                </c:pt>
                <c:pt idx="28811">
                  <c:v>179.86400000018</c:v>
                </c:pt>
                <c:pt idx="28812">
                  <c:v>179.87200000018001</c:v>
                </c:pt>
                <c:pt idx="28813">
                  <c:v>179.88000000018002</c:v>
                </c:pt>
                <c:pt idx="28814">
                  <c:v>179.88800000018</c:v>
                </c:pt>
                <c:pt idx="28815">
                  <c:v>179.89600000017998</c:v>
                </c:pt>
                <c:pt idx="28816">
                  <c:v>179.90400000017999</c:v>
                </c:pt>
                <c:pt idx="28817">
                  <c:v>179.91200000018</c:v>
                </c:pt>
                <c:pt idx="28818">
                  <c:v>179.92000000017998</c:v>
                </c:pt>
                <c:pt idx="28819">
                  <c:v>179.92800000017999</c:v>
                </c:pt>
                <c:pt idx="28820">
                  <c:v>179.93600000018</c:v>
                </c:pt>
                <c:pt idx="28821">
                  <c:v>179.94400000017998</c:v>
                </c:pt>
                <c:pt idx="28822">
                  <c:v>179.95200000017999</c:v>
                </c:pt>
                <c:pt idx="28823">
                  <c:v>179.96000000018</c:v>
                </c:pt>
                <c:pt idx="28824">
                  <c:v>179.96800000018001</c:v>
                </c:pt>
              </c:numCache>
            </c:numRef>
          </c:xVal>
          <c:yVal>
            <c:numRef>
              <c:f>'1327-14%'!$E$4:$E$28828</c:f>
              <c:numCache>
                <c:formatCode>General</c:formatCode>
                <c:ptCount val="28825"/>
                <c:pt idx="0">
                  <c:v>-0.53826280000000004</c:v>
                </c:pt>
                <c:pt idx="1">
                  <c:v>-0.53826280000000004</c:v>
                </c:pt>
                <c:pt idx="2">
                  <c:v>-0.53826280000000004</c:v>
                </c:pt>
                <c:pt idx="3">
                  <c:v>-0.53826280000000004</c:v>
                </c:pt>
                <c:pt idx="4">
                  <c:v>-0.5413386</c:v>
                </c:pt>
                <c:pt idx="5">
                  <c:v>-0.5413386</c:v>
                </c:pt>
                <c:pt idx="6">
                  <c:v>-0.5413386</c:v>
                </c:pt>
                <c:pt idx="7">
                  <c:v>-0.54441439999999997</c:v>
                </c:pt>
                <c:pt idx="8">
                  <c:v>-0.54749020000000004</c:v>
                </c:pt>
                <c:pt idx="9">
                  <c:v>-0.55056600000000011</c:v>
                </c:pt>
                <c:pt idx="10">
                  <c:v>-0.54749020000000004</c:v>
                </c:pt>
                <c:pt idx="11">
                  <c:v>-0.54749020000000004</c:v>
                </c:pt>
                <c:pt idx="12">
                  <c:v>-0.55056600000000011</c:v>
                </c:pt>
                <c:pt idx="13">
                  <c:v>-0.54749020000000004</c:v>
                </c:pt>
                <c:pt idx="14">
                  <c:v>-0.54441439999999997</c:v>
                </c:pt>
                <c:pt idx="15">
                  <c:v>-0.54441439999999997</c:v>
                </c:pt>
                <c:pt idx="16">
                  <c:v>-0.54441439999999997</c:v>
                </c:pt>
                <c:pt idx="17">
                  <c:v>-0.5413386</c:v>
                </c:pt>
                <c:pt idx="18">
                  <c:v>-0.5413386</c:v>
                </c:pt>
                <c:pt idx="19">
                  <c:v>-0.54441439999999997</c:v>
                </c:pt>
                <c:pt idx="20">
                  <c:v>-0.54749020000000004</c:v>
                </c:pt>
                <c:pt idx="21">
                  <c:v>-0.54441439999999997</c:v>
                </c:pt>
                <c:pt idx="22">
                  <c:v>-0.54441439999999997</c:v>
                </c:pt>
                <c:pt idx="23">
                  <c:v>-0.54749020000000004</c:v>
                </c:pt>
                <c:pt idx="24">
                  <c:v>-0.54749020000000004</c:v>
                </c:pt>
                <c:pt idx="25">
                  <c:v>-0.54441439999999997</c:v>
                </c:pt>
                <c:pt idx="26">
                  <c:v>-0.54441439999999997</c:v>
                </c:pt>
                <c:pt idx="27">
                  <c:v>-0.54749020000000004</c:v>
                </c:pt>
                <c:pt idx="28">
                  <c:v>-0.54749020000000004</c:v>
                </c:pt>
                <c:pt idx="29">
                  <c:v>-0.54441439999999997</c:v>
                </c:pt>
                <c:pt idx="30">
                  <c:v>-0.54441439999999997</c:v>
                </c:pt>
                <c:pt idx="31">
                  <c:v>-0.54749020000000004</c:v>
                </c:pt>
                <c:pt idx="32">
                  <c:v>-0.55056600000000011</c:v>
                </c:pt>
                <c:pt idx="33">
                  <c:v>-0.54749020000000004</c:v>
                </c:pt>
                <c:pt idx="34">
                  <c:v>-0.55056600000000011</c:v>
                </c:pt>
                <c:pt idx="35">
                  <c:v>-0.55364180000000007</c:v>
                </c:pt>
                <c:pt idx="36">
                  <c:v>-0.55364180000000007</c:v>
                </c:pt>
                <c:pt idx="37">
                  <c:v>-0.55056600000000011</c:v>
                </c:pt>
                <c:pt idx="38">
                  <c:v>-0.55364180000000007</c:v>
                </c:pt>
                <c:pt idx="39">
                  <c:v>-0.55364180000000007</c:v>
                </c:pt>
                <c:pt idx="40">
                  <c:v>-0.55056600000000011</c:v>
                </c:pt>
                <c:pt idx="41">
                  <c:v>-0.54749020000000004</c:v>
                </c:pt>
                <c:pt idx="42">
                  <c:v>-0.55056600000000011</c:v>
                </c:pt>
                <c:pt idx="43">
                  <c:v>-0.55364180000000007</c:v>
                </c:pt>
                <c:pt idx="44">
                  <c:v>-0.55364180000000007</c:v>
                </c:pt>
                <c:pt idx="45">
                  <c:v>-0.55671760000000003</c:v>
                </c:pt>
                <c:pt idx="46">
                  <c:v>-0.5597934</c:v>
                </c:pt>
                <c:pt idx="47">
                  <c:v>-0.5597934</c:v>
                </c:pt>
                <c:pt idx="48">
                  <c:v>-0.56286920000000007</c:v>
                </c:pt>
                <c:pt idx="49">
                  <c:v>-0.56594490000000008</c:v>
                </c:pt>
                <c:pt idx="50">
                  <c:v>-0.56594490000000008</c:v>
                </c:pt>
                <c:pt idx="51">
                  <c:v>-0.56594490000000008</c:v>
                </c:pt>
                <c:pt idx="52">
                  <c:v>-0.56594490000000008</c:v>
                </c:pt>
                <c:pt idx="53">
                  <c:v>-0.56902070000000005</c:v>
                </c:pt>
                <c:pt idx="54">
                  <c:v>-0.56902070000000005</c:v>
                </c:pt>
                <c:pt idx="55">
                  <c:v>-0.56902070000000005</c:v>
                </c:pt>
                <c:pt idx="56">
                  <c:v>-0.56594490000000008</c:v>
                </c:pt>
                <c:pt idx="57">
                  <c:v>-0.56902070000000005</c:v>
                </c:pt>
                <c:pt idx="58">
                  <c:v>-0.57209650000000001</c:v>
                </c:pt>
                <c:pt idx="59">
                  <c:v>-0.56902070000000005</c:v>
                </c:pt>
                <c:pt idx="60">
                  <c:v>-0.56902070000000005</c:v>
                </c:pt>
                <c:pt idx="61">
                  <c:v>-0.57209650000000001</c:v>
                </c:pt>
                <c:pt idx="62">
                  <c:v>-0.57517229999999997</c:v>
                </c:pt>
                <c:pt idx="63">
                  <c:v>-0.57209650000000001</c:v>
                </c:pt>
                <c:pt idx="64">
                  <c:v>-0.56902070000000005</c:v>
                </c:pt>
                <c:pt idx="65">
                  <c:v>-0.57209650000000001</c:v>
                </c:pt>
                <c:pt idx="66">
                  <c:v>-0.57517229999999997</c:v>
                </c:pt>
                <c:pt idx="67">
                  <c:v>-0.57209650000000001</c:v>
                </c:pt>
                <c:pt idx="68">
                  <c:v>-0.57209650000000001</c:v>
                </c:pt>
                <c:pt idx="69">
                  <c:v>-0.57517229999999997</c:v>
                </c:pt>
                <c:pt idx="70">
                  <c:v>-0.57517229999999997</c:v>
                </c:pt>
                <c:pt idx="71">
                  <c:v>-0.57209650000000001</c:v>
                </c:pt>
                <c:pt idx="72">
                  <c:v>-0.57517229999999997</c:v>
                </c:pt>
                <c:pt idx="73">
                  <c:v>-0.57824810000000004</c:v>
                </c:pt>
                <c:pt idx="74">
                  <c:v>-0.57824810000000004</c:v>
                </c:pt>
                <c:pt idx="75">
                  <c:v>-0.57824810000000004</c:v>
                </c:pt>
                <c:pt idx="76">
                  <c:v>-0.58132390000000012</c:v>
                </c:pt>
                <c:pt idx="77">
                  <c:v>-0.58439960000000002</c:v>
                </c:pt>
                <c:pt idx="78">
                  <c:v>-0.58132390000000012</c:v>
                </c:pt>
                <c:pt idx="79">
                  <c:v>-0.58132390000000012</c:v>
                </c:pt>
                <c:pt idx="80">
                  <c:v>-0.58439960000000002</c:v>
                </c:pt>
                <c:pt idx="81">
                  <c:v>-0.58439960000000002</c:v>
                </c:pt>
                <c:pt idx="82">
                  <c:v>-0.58439960000000002</c:v>
                </c:pt>
                <c:pt idx="83">
                  <c:v>-0.58439960000000002</c:v>
                </c:pt>
                <c:pt idx="84">
                  <c:v>-0.58439960000000002</c:v>
                </c:pt>
                <c:pt idx="85">
                  <c:v>-0.58439960000000002</c:v>
                </c:pt>
                <c:pt idx="86">
                  <c:v>-0.58132390000000012</c:v>
                </c:pt>
                <c:pt idx="87">
                  <c:v>-0.57824810000000004</c:v>
                </c:pt>
                <c:pt idx="88">
                  <c:v>-0.57824810000000004</c:v>
                </c:pt>
                <c:pt idx="89">
                  <c:v>-0.57824810000000004</c:v>
                </c:pt>
                <c:pt idx="90">
                  <c:v>-0.57517229999999997</c:v>
                </c:pt>
                <c:pt idx="91">
                  <c:v>-0.57517229999999997</c:v>
                </c:pt>
                <c:pt idx="92">
                  <c:v>-0.57209650000000001</c:v>
                </c:pt>
                <c:pt idx="93">
                  <c:v>-0.57517229999999997</c:v>
                </c:pt>
                <c:pt idx="94">
                  <c:v>-0.57824810000000004</c:v>
                </c:pt>
                <c:pt idx="95">
                  <c:v>-0.57517229999999997</c:v>
                </c:pt>
                <c:pt idx="96">
                  <c:v>-0.57517229999999997</c:v>
                </c:pt>
                <c:pt idx="97">
                  <c:v>-0.57824810000000004</c:v>
                </c:pt>
                <c:pt idx="98">
                  <c:v>-0.57824810000000004</c:v>
                </c:pt>
                <c:pt idx="99">
                  <c:v>-0.57517229999999997</c:v>
                </c:pt>
                <c:pt idx="100">
                  <c:v>-0.57209650000000001</c:v>
                </c:pt>
                <c:pt idx="101">
                  <c:v>-0.56902070000000005</c:v>
                </c:pt>
                <c:pt idx="102">
                  <c:v>-0.56902070000000005</c:v>
                </c:pt>
                <c:pt idx="103">
                  <c:v>-0.57209650000000001</c:v>
                </c:pt>
                <c:pt idx="104">
                  <c:v>-0.56902070000000005</c:v>
                </c:pt>
                <c:pt idx="105">
                  <c:v>-0.56902070000000005</c:v>
                </c:pt>
                <c:pt idx="106">
                  <c:v>-0.57209650000000001</c:v>
                </c:pt>
                <c:pt idx="107">
                  <c:v>-0.57209650000000001</c:v>
                </c:pt>
                <c:pt idx="108">
                  <c:v>-0.57517229999999997</c:v>
                </c:pt>
                <c:pt idx="109">
                  <c:v>-0.57517229999999997</c:v>
                </c:pt>
                <c:pt idx="110">
                  <c:v>-0.57824810000000004</c:v>
                </c:pt>
                <c:pt idx="111">
                  <c:v>-0.57824810000000004</c:v>
                </c:pt>
                <c:pt idx="112">
                  <c:v>-0.57517229999999997</c:v>
                </c:pt>
                <c:pt idx="113">
                  <c:v>-0.57209650000000001</c:v>
                </c:pt>
                <c:pt idx="114">
                  <c:v>-0.57517229999999997</c:v>
                </c:pt>
                <c:pt idx="115">
                  <c:v>-0.57824810000000004</c:v>
                </c:pt>
                <c:pt idx="116">
                  <c:v>-0.57517229999999997</c:v>
                </c:pt>
                <c:pt idx="117">
                  <c:v>-0.57517229999999997</c:v>
                </c:pt>
                <c:pt idx="118">
                  <c:v>-0.58132390000000012</c:v>
                </c:pt>
                <c:pt idx="119">
                  <c:v>-0.58439960000000002</c:v>
                </c:pt>
                <c:pt idx="120">
                  <c:v>-0.58132390000000012</c:v>
                </c:pt>
                <c:pt idx="121">
                  <c:v>-0.57824810000000004</c:v>
                </c:pt>
                <c:pt idx="122">
                  <c:v>-0.57824810000000004</c:v>
                </c:pt>
                <c:pt idx="123">
                  <c:v>-0.57824810000000004</c:v>
                </c:pt>
                <c:pt idx="124">
                  <c:v>-0.57517229999999997</c:v>
                </c:pt>
                <c:pt idx="125">
                  <c:v>-0.57517229999999997</c:v>
                </c:pt>
                <c:pt idx="126">
                  <c:v>-0.57824810000000004</c:v>
                </c:pt>
                <c:pt idx="127">
                  <c:v>-0.57824810000000004</c:v>
                </c:pt>
                <c:pt idx="128">
                  <c:v>-0.57517229999999997</c:v>
                </c:pt>
                <c:pt idx="129">
                  <c:v>-0.57517229999999997</c:v>
                </c:pt>
                <c:pt idx="130">
                  <c:v>-0.57517229999999997</c:v>
                </c:pt>
                <c:pt idx="131">
                  <c:v>-0.57517229999999997</c:v>
                </c:pt>
                <c:pt idx="132">
                  <c:v>-0.57517229999999997</c:v>
                </c:pt>
                <c:pt idx="133">
                  <c:v>-0.57517229999999997</c:v>
                </c:pt>
                <c:pt idx="134">
                  <c:v>-0.57824810000000004</c:v>
                </c:pt>
                <c:pt idx="135">
                  <c:v>-0.57824810000000004</c:v>
                </c:pt>
                <c:pt idx="136">
                  <c:v>-0.57517229999999997</c:v>
                </c:pt>
                <c:pt idx="137">
                  <c:v>-0.57517229999999997</c:v>
                </c:pt>
                <c:pt idx="138">
                  <c:v>-0.57517229999999997</c:v>
                </c:pt>
                <c:pt idx="139">
                  <c:v>-0.57517229999999997</c:v>
                </c:pt>
                <c:pt idx="140">
                  <c:v>-0.57517229999999997</c:v>
                </c:pt>
                <c:pt idx="141">
                  <c:v>-0.57517229999999997</c:v>
                </c:pt>
                <c:pt idx="142">
                  <c:v>-0.57517229999999997</c:v>
                </c:pt>
                <c:pt idx="143">
                  <c:v>-0.57209650000000001</c:v>
                </c:pt>
                <c:pt idx="144">
                  <c:v>-0.57517229999999997</c:v>
                </c:pt>
                <c:pt idx="145">
                  <c:v>-0.57824810000000004</c:v>
                </c:pt>
                <c:pt idx="146">
                  <c:v>-0.57824810000000004</c:v>
                </c:pt>
                <c:pt idx="147">
                  <c:v>-0.57824810000000004</c:v>
                </c:pt>
                <c:pt idx="148">
                  <c:v>-0.58132390000000012</c:v>
                </c:pt>
                <c:pt idx="149">
                  <c:v>-0.57824810000000004</c:v>
                </c:pt>
                <c:pt idx="150">
                  <c:v>-0.57517229999999997</c:v>
                </c:pt>
                <c:pt idx="151">
                  <c:v>-0.57517229999999997</c:v>
                </c:pt>
                <c:pt idx="152">
                  <c:v>-0.57824810000000004</c:v>
                </c:pt>
                <c:pt idx="153">
                  <c:v>-0.57824810000000004</c:v>
                </c:pt>
                <c:pt idx="154">
                  <c:v>-0.57517229999999997</c:v>
                </c:pt>
                <c:pt idx="155">
                  <c:v>-0.57209650000000001</c:v>
                </c:pt>
                <c:pt idx="156">
                  <c:v>-0.57517229999999997</c:v>
                </c:pt>
                <c:pt idx="157">
                  <c:v>-0.57824810000000004</c:v>
                </c:pt>
                <c:pt idx="158">
                  <c:v>-0.57209650000000001</c:v>
                </c:pt>
                <c:pt idx="159">
                  <c:v>-0.57209650000000001</c:v>
                </c:pt>
                <c:pt idx="160">
                  <c:v>-0.57209650000000001</c:v>
                </c:pt>
                <c:pt idx="161">
                  <c:v>-0.57517229999999997</c:v>
                </c:pt>
                <c:pt idx="162">
                  <c:v>-0.57209650000000001</c:v>
                </c:pt>
                <c:pt idx="163">
                  <c:v>-0.56902070000000005</c:v>
                </c:pt>
                <c:pt idx="164">
                  <c:v>-0.57209650000000001</c:v>
                </c:pt>
                <c:pt idx="165">
                  <c:v>-0.57209650000000001</c:v>
                </c:pt>
                <c:pt idx="166">
                  <c:v>-0.56902070000000005</c:v>
                </c:pt>
                <c:pt idx="167">
                  <c:v>-0.56902070000000005</c:v>
                </c:pt>
                <c:pt idx="168">
                  <c:v>-0.56902070000000005</c:v>
                </c:pt>
                <c:pt idx="169">
                  <c:v>-0.56902070000000005</c:v>
                </c:pt>
                <c:pt idx="170">
                  <c:v>-0.56594490000000008</c:v>
                </c:pt>
                <c:pt idx="171">
                  <c:v>-0.56594490000000008</c:v>
                </c:pt>
                <c:pt idx="172">
                  <c:v>-0.56594490000000008</c:v>
                </c:pt>
                <c:pt idx="173">
                  <c:v>-0.56286920000000007</c:v>
                </c:pt>
                <c:pt idx="174">
                  <c:v>-0.56594490000000008</c:v>
                </c:pt>
                <c:pt idx="175">
                  <c:v>-0.56902070000000005</c:v>
                </c:pt>
                <c:pt idx="176">
                  <c:v>-0.56902070000000005</c:v>
                </c:pt>
                <c:pt idx="177">
                  <c:v>-0.56594490000000008</c:v>
                </c:pt>
                <c:pt idx="178">
                  <c:v>-0.56594490000000008</c:v>
                </c:pt>
                <c:pt idx="179">
                  <c:v>-0.56594490000000008</c:v>
                </c:pt>
                <c:pt idx="180">
                  <c:v>-0.56594490000000008</c:v>
                </c:pt>
                <c:pt idx="181">
                  <c:v>-0.56286920000000007</c:v>
                </c:pt>
                <c:pt idx="182">
                  <c:v>-0.56594490000000008</c:v>
                </c:pt>
                <c:pt idx="183">
                  <c:v>-0.56902070000000005</c:v>
                </c:pt>
                <c:pt idx="184">
                  <c:v>-0.56594490000000008</c:v>
                </c:pt>
                <c:pt idx="185">
                  <c:v>-0.56286920000000007</c:v>
                </c:pt>
                <c:pt idx="186">
                  <c:v>-0.56594490000000008</c:v>
                </c:pt>
                <c:pt idx="187">
                  <c:v>-0.56594490000000008</c:v>
                </c:pt>
                <c:pt idx="188">
                  <c:v>-0.56286920000000007</c:v>
                </c:pt>
                <c:pt idx="189">
                  <c:v>-0.56594490000000008</c:v>
                </c:pt>
                <c:pt idx="190">
                  <c:v>-0.56902070000000005</c:v>
                </c:pt>
                <c:pt idx="191">
                  <c:v>-0.56902070000000005</c:v>
                </c:pt>
                <c:pt idx="192">
                  <c:v>-0.56594490000000008</c:v>
                </c:pt>
                <c:pt idx="193">
                  <c:v>-0.56902070000000005</c:v>
                </c:pt>
                <c:pt idx="194">
                  <c:v>-0.56902070000000005</c:v>
                </c:pt>
                <c:pt idx="195">
                  <c:v>-0.57209650000000001</c:v>
                </c:pt>
                <c:pt idx="196">
                  <c:v>-0.56902070000000005</c:v>
                </c:pt>
                <c:pt idx="197">
                  <c:v>-0.56902070000000005</c:v>
                </c:pt>
                <c:pt idx="198">
                  <c:v>-0.57209650000000001</c:v>
                </c:pt>
                <c:pt idx="199">
                  <c:v>-0.57209650000000001</c:v>
                </c:pt>
                <c:pt idx="200">
                  <c:v>-0.56902070000000005</c:v>
                </c:pt>
                <c:pt idx="201">
                  <c:v>-0.56902070000000005</c:v>
                </c:pt>
                <c:pt idx="202">
                  <c:v>-0.57209650000000001</c:v>
                </c:pt>
                <c:pt idx="203">
                  <c:v>-0.57209650000000001</c:v>
                </c:pt>
                <c:pt idx="204">
                  <c:v>-0.57209650000000001</c:v>
                </c:pt>
                <c:pt idx="205">
                  <c:v>-0.57209650000000001</c:v>
                </c:pt>
                <c:pt idx="206">
                  <c:v>-0.57517229999999997</c:v>
                </c:pt>
                <c:pt idx="207">
                  <c:v>-0.57209650000000001</c:v>
                </c:pt>
                <c:pt idx="208">
                  <c:v>-0.56902070000000005</c:v>
                </c:pt>
                <c:pt idx="209">
                  <c:v>-0.56902070000000005</c:v>
                </c:pt>
                <c:pt idx="210">
                  <c:v>-0.57209650000000001</c:v>
                </c:pt>
                <c:pt idx="211">
                  <c:v>-0.56902070000000005</c:v>
                </c:pt>
                <c:pt idx="212">
                  <c:v>-0.56902070000000005</c:v>
                </c:pt>
                <c:pt idx="213">
                  <c:v>-0.56902070000000005</c:v>
                </c:pt>
                <c:pt idx="214">
                  <c:v>-0.56902070000000005</c:v>
                </c:pt>
                <c:pt idx="215">
                  <c:v>-0.56594490000000008</c:v>
                </c:pt>
                <c:pt idx="216">
                  <c:v>-0.56902070000000005</c:v>
                </c:pt>
                <c:pt idx="217">
                  <c:v>-0.57209650000000001</c:v>
                </c:pt>
                <c:pt idx="218">
                  <c:v>-0.57209650000000001</c:v>
                </c:pt>
                <c:pt idx="219">
                  <c:v>-0.56902070000000005</c:v>
                </c:pt>
                <c:pt idx="220">
                  <c:v>-0.56902070000000005</c:v>
                </c:pt>
                <c:pt idx="221">
                  <c:v>-0.57209650000000001</c:v>
                </c:pt>
                <c:pt idx="222">
                  <c:v>-0.57209650000000001</c:v>
                </c:pt>
                <c:pt idx="223">
                  <c:v>-0.57209650000000001</c:v>
                </c:pt>
                <c:pt idx="224">
                  <c:v>-0.57517229999999997</c:v>
                </c:pt>
                <c:pt idx="225">
                  <c:v>-0.57824810000000004</c:v>
                </c:pt>
                <c:pt idx="226">
                  <c:v>-0.57517229999999997</c:v>
                </c:pt>
                <c:pt idx="227">
                  <c:v>-0.57517229999999997</c:v>
                </c:pt>
                <c:pt idx="228">
                  <c:v>-0.57517229999999997</c:v>
                </c:pt>
                <c:pt idx="229">
                  <c:v>-0.57517229999999997</c:v>
                </c:pt>
                <c:pt idx="230">
                  <c:v>-0.57209650000000001</c:v>
                </c:pt>
                <c:pt idx="231">
                  <c:v>-0.57209650000000001</c:v>
                </c:pt>
                <c:pt idx="232">
                  <c:v>-0.57517229999999997</c:v>
                </c:pt>
                <c:pt idx="233">
                  <c:v>-0.57209650000000001</c:v>
                </c:pt>
                <c:pt idx="234">
                  <c:v>-0.56902070000000005</c:v>
                </c:pt>
                <c:pt idx="235">
                  <c:v>-0.56594490000000008</c:v>
                </c:pt>
                <c:pt idx="236">
                  <c:v>-0.56902070000000005</c:v>
                </c:pt>
                <c:pt idx="237">
                  <c:v>-0.56902070000000005</c:v>
                </c:pt>
                <c:pt idx="238">
                  <c:v>-0.56902070000000005</c:v>
                </c:pt>
                <c:pt idx="239">
                  <c:v>-0.56902070000000005</c:v>
                </c:pt>
                <c:pt idx="240">
                  <c:v>-0.57209650000000001</c:v>
                </c:pt>
                <c:pt idx="241">
                  <c:v>-0.56902070000000005</c:v>
                </c:pt>
                <c:pt idx="242">
                  <c:v>-0.56594490000000008</c:v>
                </c:pt>
                <c:pt idx="243">
                  <c:v>-0.56902070000000005</c:v>
                </c:pt>
                <c:pt idx="244">
                  <c:v>-0.56902070000000005</c:v>
                </c:pt>
                <c:pt idx="245">
                  <c:v>-0.56902070000000005</c:v>
                </c:pt>
                <c:pt idx="246">
                  <c:v>-0.56594490000000008</c:v>
                </c:pt>
                <c:pt idx="247">
                  <c:v>-0.56902070000000005</c:v>
                </c:pt>
                <c:pt idx="248">
                  <c:v>-0.56902070000000005</c:v>
                </c:pt>
                <c:pt idx="249">
                  <c:v>-0.56594490000000008</c:v>
                </c:pt>
                <c:pt idx="250">
                  <c:v>-0.56286920000000007</c:v>
                </c:pt>
                <c:pt idx="251">
                  <c:v>-0.56286920000000007</c:v>
                </c:pt>
                <c:pt idx="252">
                  <c:v>-0.56594490000000008</c:v>
                </c:pt>
                <c:pt idx="253">
                  <c:v>-0.56286920000000007</c:v>
                </c:pt>
                <c:pt idx="254">
                  <c:v>-0.56286920000000007</c:v>
                </c:pt>
                <c:pt idx="255">
                  <c:v>-0.56594490000000008</c:v>
                </c:pt>
                <c:pt idx="256">
                  <c:v>-0.56594490000000008</c:v>
                </c:pt>
                <c:pt idx="257">
                  <c:v>-0.56286920000000007</c:v>
                </c:pt>
                <c:pt idx="258">
                  <c:v>-0.56286920000000007</c:v>
                </c:pt>
                <c:pt idx="259">
                  <c:v>-0.56286920000000007</c:v>
                </c:pt>
                <c:pt idx="260">
                  <c:v>-0.56286920000000007</c:v>
                </c:pt>
                <c:pt idx="261">
                  <c:v>-0.5597934</c:v>
                </c:pt>
                <c:pt idx="262">
                  <c:v>-0.5597934</c:v>
                </c:pt>
                <c:pt idx="263">
                  <c:v>-0.5597934</c:v>
                </c:pt>
                <c:pt idx="264">
                  <c:v>-0.55671760000000003</c:v>
                </c:pt>
                <c:pt idx="265">
                  <c:v>-0.55364180000000007</c:v>
                </c:pt>
                <c:pt idx="266">
                  <c:v>-0.55671760000000003</c:v>
                </c:pt>
                <c:pt idx="267">
                  <c:v>-0.55671760000000003</c:v>
                </c:pt>
                <c:pt idx="268">
                  <c:v>-0.55364180000000007</c:v>
                </c:pt>
                <c:pt idx="269">
                  <c:v>-0.55671760000000003</c:v>
                </c:pt>
                <c:pt idx="270">
                  <c:v>-0.5597934</c:v>
                </c:pt>
                <c:pt idx="271">
                  <c:v>-0.5597934</c:v>
                </c:pt>
                <c:pt idx="272">
                  <c:v>-0.55671760000000003</c:v>
                </c:pt>
                <c:pt idx="273">
                  <c:v>-0.55671760000000003</c:v>
                </c:pt>
                <c:pt idx="274">
                  <c:v>-0.5597934</c:v>
                </c:pt>
                <c:pt idx="275">
                  <c:v>-0.5597934</c:v>
                </c:pt>
                <c:pt idx="276">
                  <c:v>-0.55671760000000003</c:v>
                </c:pt>
                <c:pt idx="277">
                  <c:v>-0.5597934</c:v>
                </c:pt>
                <c:pt idx="278">
                  <c:v>-0.5597934</c:v>
                </c:pt>
                <c:pt idx="279">
                  <c:v>-0.5597934</c:v>
                </c:pt>
                <c:pt idx="280">
                  <c:v>-0.55671760000000003</c:v>
                </c:pt>
                <c:pt idx="281">
                  <c:v>-0.5597934</c:v>
                </c:pt>
                <c:pt idx="282">
                  <c:v>-0.5597934</c:v>
                </c:pt>
                <c:pt idx="283">
                  <c:v>-0.55671760000000003</c:v>
                </c:pt>
                <c:pt idx="284">
                  <c:v>-0.55364180000000007</c:v>
                </c:pt>
                <c:pt idx="285">
                  <c:v>-0.55364180000000007</c:v>
                </c:pt>
                <c:pt idx="286">
                  <c:v>-0.55364180000000007</c:v>
                </c:pt>
                <c:pt idx="287">
                  <c:v>-0.55364180000000007</c:v>
                </c:pt>
                <c:pt idx="288">
                  <c:v>-0.54749020000000004</c:v>
                </c:pt>
                <c:pt idx="289">
                  <c:v>-0.55056600000000011</c:v>
                </c:pt>
                <c:pt idx="290">
                  <c:v>-0.55056600000000011</c:v>
                </c:pt>
                <c:pt idx="291">
                  <c:v>-0.54749020000000004</c:v>
                </c:pt>
                <c:pt idx="292">
                  <c:v>-0.54749020000000004</c:v>
                </c:pt>
                <c:pt idx="293">
                  <c:v>-0.55056600000000011</c:v>
                </c:pt>
                <c:pt idx="294">
                  <c:v>-0.55056600000000011</c:v>
                </c:pt>
                <c:pt idx="295">
                  <c:v>-0.54749020000000004</c:v>
                </c:pt>
                <c:pt idx="296">
                  <c:v>-0.55056600000000011</c:v>
                </c:pt>
                <c:pt idx="297">
                  <c:v>-0.55364180000000007</c:v>
                </c:pt>
                <c:pt idx="298">
                  <c:v>-0.55056600000000011</c:v>
                </c:pt>
                <c:pt idx="299">
                  <c:v>-0.55056600000000011</c:v>
                </c:pt>
                <c:pt idx="300">
                  <c:v>-0.55056600000000011</c:v>
                </c:pt>
                <c:pt idx="301">
                  <c:v>-0.55056600000000011</c:v>
                </c:pt>
                <c:pt idx="302">
                  <c:v>-0.54749020000000004</c:v>
                </c:pt>
                <c:pt idx="303">
                  <c:v>-0.54749020000000004</c:v>
                </c:pt>
                <c:pt idx="304">
                  <c:v>-0.54749020000000004</c:v>
                </c:pt>
                <c:pt idx="305">
                  <c:v>-0.54749020000000004</c:v>
                </c:pt>
                <c:pt idx="306">
                  <c:v>-0.54441439999999997</c:v>
                </c:pt>
                <c:pt idx="307">
                  <c:v>-0.5413386</c:v>
                </c:pt>
                <c:pt idx="308">
                  <c:v>-0.5413386</c:v>
                </c:pt>
                <c:pt idx="309">
                  <c:v>-0.5413386</c:v>
                </c:pt>
                <c:pt idx="310">
                  <c:v>-0.5413386</c:v>
                </c:pt>
                <c:pt idx="311">
                  <c:v>-0.53826280000000004</c:v>
                </c:pt>
                <c:pt idx="312">
                  <c:v>-0.5413386</c:v>
                </c:pt>
                <c:pt idx="313">
                  <c:v>-0.53826280000000004</c:v>
                </c:pt>
                <c:pt idx="314">
                  <c:v>-0.53518700000000008</c:v>
                </c:pt>
                <c:pt idx="315">
                  <c:v>-0.53826280000000004</c:v>
                </c:pt>
                <c:pt idx="316">
                  <c:v>-0.5413386</c:v>
                </c:pt>
                <c:pt idx="317">
                  <c:v>-0.5413386</c:v>
                </c:pt>
                <c:pt idx="318">
                  <c:v>-0.53826280000000004</c:v>
                </c:pt>
                <c:pt idx="319">
                  <c:v>-0.5413386</c:v>
                </c:pt>
                <c:pt idx="320">
                  <c:v>-0.54749020000000004</c:v>
                </c:pt>
                <c:pt idx="321">
                  <c:v>-0.54441439999999997</c:v>
                </c:pt>
                <c:pt idx="322">
                  <c:v>-0.5413386</c:v>
                </c:pt>
                <c:pt idx="323">
                  <c:v>-0.54441439999999997</c:v>
                </c:pt>
                <c:pt idx="324">
                  <c:v>-0.54441439999999997</c:v>
                </c:pt>
                <c:pt idx="325">
                  <c:v>-0.54441439999999997</c:v>
                </c:pt>
                <c:pt idx="326">
                  <c:v>-0.54441439999999997</c:v>
                </c:pt>
                <c:pt idx="327">
                  <c:v>-0.54441439999999997</c:v>
                </c:pt>
                <c:pt idx="328">
                  <c:v>-0.54441439999999997</c:v>
                </c:pt>
                <c:pt idx="329">
                  <c:v>-0.5413386</c:v>
                </c:pt>
                <c:pt idx="330">
                  <c:v>-0.5413386</c:v>
                </c:pt>
                <c:pt idx="331">
                  <c:v>-0.5413386</c:v>
                </c:pt>
                <c:pt idx="332">
                  <c:v>-0.53826280000000004</c:v>
                </c:pt>
                <c:pt idx="333">
                  <c:v>-0.53518700000000008</c:v>
                </c:pt>
                <c:pt idx="334">
                  <c:v>-0.53826280000000004</c:v>
                </c:pt>
                <c:pt idx="335">
                  <c:v>-0.53518700000000008</c:v>
                </c:pt>
                <c:pt idx="336">
                  <c:v>-0.53518700000000008</c:v>
                </c:pt>
                <c:pt idx="337">
                  <c:v>-0.53211130000000006</c:v>
                </c:pt>
                <c:pt idx="338">
                  <c:v>-0.53518700000000008</c:v>
                </c:pt>
                <c:pt idx="339">
                  <c:v>-0.53826280000000004</c:v>
                </c:pt>
                <c:pt idx="340">
                  <c:v>-0.53518700000000008</c:v>
                </c:pt>
                <c:pt idx="341">
                  <c:v>-0.53211130000000006</c:v>
                </c:pt>
                <c:pt idx="342">
                  <c:v>-0.53518700000000008</c:v>
                </c:pt>
                <c:pt idx="343">
                  <c:v>-0.53826280000000004</c:v>
                </c:pt>
                <c:pt idx="344">
                  <c:v>-0.53518700000000008</c:v>
                </c:pt>
                <c:pt idx="345">
                  <c:v>-0.53518700000000008</c:v>
                </c:pt>
                <c:pt idx="346">
                  <c:v>-0.53518700000000008</c:v>
                </c:pt>
                <c:pt idx="347">
                  <c:v>-0.53826280000000004</c:v>
                </c:pt>
                <c:pt idx="348">
                  <c:v>-0.53826280000000004</c:v>
                </c:pt>
                <c:pt idx="349">
                  <c:v>-0.53518700000000008</c:v>
                </c:pt>
                <c:pt idx="350">
                  <c:v>-0.53518700000000008</c:v>
                </c:pt>
                <c:pt idx="351">
                  <c:v>-0.5413386</c:v>
                </c:pt>
                <c:pt idx="352">
                  <c:v>-0.5413386</c:v>
                </c:pt>
                <c:pt idx="353">
                  <c:v>-0.53826280000000004</c:v>
                </c:pt>
                <c:pt idx="354">
                  <c:v>-0.5413386</c:v>
                </c:pt>
                <c:pt idx="355">
                  <c:v>-0.54441439999999997</c:v>
                </c:pt>
                <c:pt idx="356">
                  <c:v>-0.54441439999999997</c:v>
                </c:pt>
                <c:pt idx="357">
                  <c:v>-0.54749020000000004</c:v>
                </c:pt>
                <c:pt idx="358">
                  <c:v>-0.54749020000000004</c:v>
                </c:pt>
                <c:pt idx="359">
                  <c:v>-0.54749020000000004</c:v>
                </c:pt>
                <c:pt idx="360">
                  <c:v>-0.54749020000000004</c:v>
                </c:pt>
                <c:pt idx="361">
                  <c:v>-0.54749020000000004</c:v>
                </c:pt>
                <c:pt idx="362">
                  <c:v>-0.54749020000000004</c:v>
                </c:pt>
                <c:pt idx="363">
                  <c:v>-0.54441439999999997</c:v>
                </c:pt>
                <c:pt idx="364">
                  <c:v>-0.54441439999999997</c:v>
                </c:pt>
                <c:pt idx="365">
                  <c:v>-0.54441439999999997</c:v>
                </c:pt>
                <c:pt idx="366">
                  <c:v>-0.54441439999999997</c:v>
                </c:pt>
                <c:pt idx="367">
                  <c:v>-0.54441439999999997</c:v>
                </c:pt>
                <c:pt idx="368">
                  <c:v>-0.54441439999999997</c:v>
                </c:pt>
                <c:pt idx="369">
                  <c:v>-0.54749020000000004</c:v>
                </c:pt>
                <c:pt idx="370">
                  <c:v>-0.54749020000000004</c:v>
                </c:pt>
                <c:pt idx="371">
                  <c:v>-0.54441439999999997</c:v>
                </c:pt>
                <c:pt idx="372">
                  <c:v>-0.54441439999999997</c:v>
                </c:pt>
                <c:pt idx="373">
                  <c:v>-0.54749020000000004</c:v>
                </c:pt>
                <c:pt idx="374">
                  <c:v>-0.5413386</c:v>
                </c:pt>
                <c:pt idx="375">
                  <c:v>-0.53518700000000008</c:v>
                </c:pt>
                <c:pt idx="376">
                  <c:v>-0.53826280000000004</c:v>
                </c:pt>
                <c:pt idx="377">
                  <c:v>-0.5413386</c:v>
                </c:pt>
                <c:pt idx="378">
                  <c:v>-0.5413386</c:v>
                </c:pt>
                <c:pt idx="379">
                  <c:v>-0.5413386</c:v>
                </c:pt>
                <c:pt idx="380">
                  <c:v>-0.54441439999999997</c:v>
                </c:pt>
                <c:pt idx="381">
                  <c:v>-0.54749020000000004</c:v>
                </c:pt>
                <c:pt idx="382">
                  <c:v>-0.54749020000000004</c:v>
                </c:pt>
                <c:pt idx="383">
                  <c:v>-0.54441439999999997</c:v>
                </c:pt>
                <c:pt idx="384">
                  <c:v>-0.54749020000000004</c:v>
                </c:pt>
                <c:pt idx="385">
                  <c:v>-0.54749020000000004</c:v>
                </c:pt>
                <c:pt idx="386">
                  <c:v>-0.54441439999999997</c:v>
                </c:pt>
                <c:pt idx="387">
                  <c:v>-0.54441439999999997</c:v>
                </c:pt>
                <c:pt idx="388">
                  <c:v>-0.54749020000000004</c:v>
                </c:pt>
                <c:pt idx="389">
                  <c:v>-0.54749020000000004</c:v>
                </c:pt>
                <c:pt idx="390">
                  <c:v>-0.54749020000000004</c:v>
                </c:pt>
                <c:pt idx="391">
                  <c:v>-0.54749020000000004</c:v>
                </c:pt>
                <c:pt idx="392">
                  <c:v>-0.55056600000000011</c:v>
                </c:pt>
                <c:pt idx="393">
                  <c:v>-0.55056600000000011</c:v>
                </c:pt>
                <c:pt idx="394">
                  <c:v>-0.54749020000000004</c:v>
                </c:pt>
                <c:pt idx="395">
                  <c:v>-0.54749020000000004</c:v>
                </c:pt>
                <c:pt idx="396">
                  <c:v>-0.55056600000000011</c:v>
                </c:pt>
                <c:pt idx="397">
                  <c:v>-0.54749020000000004</c:v>
                </c:pt>
                <c:pt idx="398">
                  <c:v>-0.54749020000000004</c:v>
                </c:pt>
                <c:pt idx="399">
                  <c:v>-0.55056600000000011</c:v>
                </c:pt>
                <c:pt idx="400">
                  <c:v>-0.55056600000000011</c:v>
                </c:pt>
                <c:pt idx="401">
                  <c:v>-0.55056600000000011</c:v>
                </c:pt>
                <c:pt idx="402">
                  <c:v>-0.54749020000000004</c:v>
                </c:pt>
                <c:pt idx="403">
                  <c:v>-0.54749020000000004</c:v>
                </c:pt>
                <c:pt idx="404">
                  <c:v>-0.54749020000000004</c:v>
                </c:pt>
                <c:pt idx="405">
                  <c:v>-0.55056600000000011</c:v>
                </c:pt>
                <c:pt idx="406">
                  <c:v>-0.55364180000000007</c:v>
                </c:pt>
                <c:pt idx="407">
                  <c:v>-0.55364180000000007</c:v>
                </c:pt>
                <c:pt idx="408">
                  <c:v>-0.55364180000000007</c:v>
                </c:pt>
                <c:pt idx="409">
                  <c:v>-0.55364180000000007</c:v>
                </c:pt>
                <c:pt idx="410">
                  <c:v>-0.55671760000000003</c:v>
                </c:pt>
                <c:pt idx="411">
                  <c:v>-0.5597934</c:v>
                </c:pt>
                <c:pt idx="412">
                  <c:v>-0.55671760000000003</c:v>
                </c:pt>
                <c:pt idx="413">
                  <c:v>-0.55671760000000003</c:v>
                </c:pt>
                <c:pt idx="414">
                  <c:v>-0.55671760000000003</c:v>
                </c:pt>
                <c:pt idx="415">
                  <c:v>-0.55671760000000003</c:v>
                </c:pt>
                <c:pt idx="416">
                  <c:v>-0.5597934</c:v>
                </c:pt>
                <c:pt idx="417">
                  <c:v>-0.55671760000000003</c:v>
                </c:pt>
                <c:pt idx="418">
                  <c:v>-0.5597934</c:v>
                </c:pt>
                <c:pt idx="419">
                  <c:v>-0.56286920000000007</c:v>
                </c:pt>
                <c:pt idx="420">
                  <c:v>-0.5597934</c:v>
                </c:pt>
                <c:pt idx="421">
                  <c:v>-0.5597934</c:v>
                </c:pt>
                <c:pt idx="422">
                  <c:v>-0.56286920000000007</c:v>
                </c:pt>
                <c:pt idx="423">
                  <c:v>-0.56286920000000007</c:v>
                </c:pt>
                <c:pt idx="424">
                  <c:v>-0.56286920000000007</c:v>
                </c:pt>
                <c:pt idx="425">
                  <c:v>-0.56594490000000008</c:v>
                </c:pt>
                <c:pt idx="426">
                  <c:v>-0.56902070000000005</c:v>
                </c:pt>
                <c:pt idx="427">
                  <c:v>-0.56902070000000005</c:v>
                </c:pt>
                <c:pt idx="428">
                  <c:v>-0.56594490000000008</c:v>
                </c:pt>
                <c:pt idx="429">
                  <c:v>-0.56902070000000005</c:v>
                </c:pt>
                <c:pt idx="430">
                  <c:v>-0.56902070000000005</c:v>
                </c:pt>
                <c:pt idx="431">
                  <c:v>-0.56902070000000005</c:v>
                </c:pt>
                <c:pt idx="432">
                  <c:v>-0.56594490000000008</c:v>
                </c:pt>
                <c:pt idx="433">
                  <c:v>-0.56902070000000005</c:v>
                </c:pt>
                <c:pt idx="434">
                  <c:v>-0.56902070000000005</c:v>
                </c:pt>
                <c:pt idx="435">
                  <c:v>-0.56594490000000008</c:v>
                </c:pt>
                <c:pt idx="436">
                  <c:v>-0.56286920000000007</c:v>
                </c:pt>
                <c:pt idx="437">
                  <c:v>-0.56594490000000008</c:v>
                </c:pt>
                <c:pt idx="438">
                  <c:v>-0.56594490000000008</c:v>
                </c:pt>
                <c:pt idx="439">
                  <c:v>-0.56594490000000008</c:v>
                </c:pt>
                <c:pt idx="440">
                  <c:v>-0.56594490000000008</c:v>
                </c:pt>
                <c:pt idx="441">
                  <c:v>-0.56902070000000005</c:v>
                </c:pt>
                <c:pt idx="442">
                  <c:v>-0.56902070000000005</c:v>
                </c:pt>
                <c:pt idx="443">
                  <c:v>-0.56594490000000008</c:v>
                </c:pt>
                <c:pt idx="444">
                  <c:v>-0.56902070000000005</c:v>
                </c:pt>
                <c:pt idx="445">
                  <c:v>-0.56902070000000005</c:v>
                </c:pt>
                <c:pt idx="446">
                  <c:v>-0.56902070000000005</c:v>
                </c:pt>
                <c:pt idx="447">
                  <c:v>-0.56902070000000005</c:v>
                </c:pt>
                <c:pt idx="448">
                  <c:v>-0.57209650000000001</c:v>
                </c:pt>
                <c:pt idx="449">
                  <c:v>-0.57209650000000001</c:v>
                </c:pt>
                <c:pt idx="450">
                  <c:v>-0.56902070000000005</c:v>
                </c:pt>
                <c:pt idx="451">
                  <c:v>-0.56594490000000008</c:v>
                </c:pt>
                <c:pt idx="452">
                  <c:v>-0.56902070000000005</c:v>
                </c:pt>
                <c:pt idx="453">
                  <c:v>-0.57209650000000001</c:v>
                </c:pt>
                <c:pt idx="454">
                  <c:v>-0.57209650000000001</c:v>
                </c:pt>
                <c:pt idx="455">
                  <c:v>-0.57209650000000001</c:v>
                </c:pt>
                <c:pt idx="456">
                  <c:v>-0.57517229999999997</c:v>
                </c:pt>
                <c:pt idx="457">
                  <c:v>-0.57517229999999997</c:v>
                </c:pt>
                <c:pt idx="458">
                  <c:v>-0.57517229999999997</c:v>
                </c:pt>
                <c:pt idx="459">
                  <c:v>-0.57209650000000001</c:v>
                </c:pt>
                <c:pt idx="460">
                  <c:v>-0.57209650000000001</c:v>
                </c:pt>
                <c:pt idx="461">
                  <c:v>-0.57209650000000001</c:v>
                </c:pt>
                <c:pt idx="462">
                  <c:v>-0.56902070000000005</c:v>
                </c:pt>
                <c:pt idx="463">
                  <c:v>-0.57209650000000001</c:v>
                </c:pt>
                <c:pt idx="464">
                  <c:v>-0.57517229999999997</c:v>
                </c:pt>
                <c:pt idx="465">
                  <c:v>-0.57517229999999997</c:v>
                </c:pt>
                <c:pt idx="466">
                  <c:v>-0.57209650000000001</c:v>
                </c:pt>
                <c:pt idx="467">
                  <c:v>-0.57517229999999997</c:v>
                </c:pt>
                <c:pt idx="468">
                  <c:v>-0.57517229999999997</c:v>
                </c:pt>
                <c:pt idx="469">
                  <c:v>-0.57517229999999997</c:v>
                </c:pt>
                <c:pt idx="470">
                  <c:v>-0.57209650000000001</c:v>
                </c:pt>
                <c:pt idx="471">
                  <c:v>-0.57517229999999997</c:v>
                </c:pt>
                <c:pt idx="472">
                  <c:v>-0.57517229999999997</c:v>
                </c:pt>
                <c:pt idx="473">
                  <c:v>-0.57209650000000001</c:v>
                </c:pt>
                <c:pt idx="474">
                  <c:v>-0.57209650000000001</c:v>
                </c:pt>
                <c:pt idx="475">
                  <c:v>-0.57517229999999997</c:v>
                </c:pt>
                <c:pt idx="476">
                  <c:v>-0.57824810000000004</c:v>
                </c:pt>
                <c:pt idx="477">
                  <c:v>-0.57517229999999997</c:v>
                </c:pt>
                <c:pt idx="478">
                  <c:v>-0.57209650000000001</c:v>
                </c:pt>
                <c:pt idx="479">
                  <c:v>-0.57209650000000001</c:v>
                </c:pt>
                <c:pt idx="480">
                  <c:v>-0.57209650000000001</c:v>
                </c:pt>
                <c:pt idx="481">
                  <c:v>-0.57209650000000001</c:v>
                </c:pt>
                <c:pt idx="482">
                  <c:v>-0.57209650000000001</c:v>
                </c:pt>
                <c:pt idx="483">
                  <c:v>-0.57209650000000001</c:v>
                </c:pt>
                <c:pt idx="484">
                  <c:v>-0.57209650000000001</c:v>
                </c:pt>
                <c:pt idx="485">
                  <c:v>-0.56902070000000005</c:v>
                </c:pt>
                <c:pt idx="486">
                  <c:v>-0.57209650000000001</c:v>
                </c:pt>
                <c:pt idx="487">
                  <c:v>-0.57209650000000001</c:v>
                </c:pt>
                <c:pt idx="488">
                  <c:v>-0.57209650000000001</c:v>
                </c:pt>
                <c:pt idx="489">
                  <c:v>-0.57517229999999997</c:v>
                </c:pt>
                <c:pt idx="490">
                  <c:v>-0.57824810000000004</c:v>
                </c:pt>
                <c:pt idx="491">
                  <c:v>-0.58132390000000012</c:v>
                </c:pt>
                <c:pt idx="492">
                  <c:v>-0.57824810000000004</c:v>
                </c:pt>
                <c:pt idx="493">
                  <c:v>-0.57824810000000004</c:v>
                </c:pt>
                <c:pt idx="494">
                  <c:v>-0.58132390000000012</c:v>
                </c:pt>
                <c:pt idx="495">
                  <c:v>-0.58132390000000012</c:v>
                </c:pt>
                <c:pt idx="496">
                  <c:v>-0.57824810000000004</c:v>
                </c:pt>
                <c:pt idx="497">
                  <c:v>-0.58132390000000012</c:v>
                </c:pt>
                <c:pt idx="498">
                  <c:v>-0.58439960000000002</c:v>
                </c:pt>
                <c:pt idx="499">
                  <c:v>-0.58747539999999998</c:v>
                </c:pt>
                <c:pt idx="500">
                  <c:v>-0.58747539999999998</c:v>
                </c:pt>
                <c:pt idx="501">
                  <c:v>-0.58747539999999998</c:v>
                </c:pt>
                <c:pt idx="502">
                  <c:v>-0.59055120000000005</c:v>
                </c:pt>
                <c:pt idx="503">
                  <c:v>-0.59055120000000005</c:v>
                </c:pt>
                <c:pt idx="504">
                  <c:v>-0.59055120000000005</c:v>
                </c:pt>
                <c:pt idx="505">
                  <c:v>-0.59362700000000002</c:v>
                </c:pt>
                <c:pt idx="506">
                  <c:v>-0.59670280000000009</c:v>
                </c:pt>
                <c:pt idx="507">
                  <c:v>-0.59670280000000009</c:v>
                </c:pt>
                <c:pt idx="508">
                  <c:v>-0.59362700000000002</c:v>
                </c:pt>
                <c:pt idx="509">
                  <c:v>-0.59670280000000009</c:v>
                </c:pt>
                <c:pt idx="510">
                  <c:v>-0.59977860000000005</c:v>
                </c:pt>
                <c:pt idx="511">
                  <c:v>-0.59977860000000005</c:v>
                </c:pt>
                <c:pt idx="512">
                  <c:v>-0.59977860000000005</c:v>
                </c:pt>
                <c:pt idx="513">
                  <c:v>-0.60285440000000001</c:v>
                </c:pt>
                <c:pt idx="514">
                  <c:v>-0.60285440000000001</c:v>
                </c:pt>
                <c:pt idx="515">
                  <c:v>-0.60285440000000001</c:v>
                </c:pt>
                <c:pt idx="516">
                  <c:v>-0.60285440000000001</c:v>
                </c:pt>
                <c:pt idx="517">
                  <c:v>-0.60593020000000009</c:v>
                </c:pt>
                <c:pt idx="518">
                  <c:v>-0.60285440000000001</c:v>
                </c:pt>
                <c:pt idx="519">
                  <c:v>-0.60285440000000001</c:v>
                </c:pt>
                <c:pt idx="520">
                  <c:v>-0.60285440000000001</c:v>
                </c:pt>
                <c:pt idx="521">
                  <c:v>-0.60593020000000009</c:v>
                </c:pt>
                <c:pt idx="522">
                  <c:v>-0.60593020000000009</c:v>
                </c:pt>
                <c:pt idx="523">
                  <c:v>-0.60593020000000009</c:v>
                </c:pt>
                <c:pt idx="524">
                  <c:v>-0.6090059000000001</c:v>
                </c:pt>
                <c:pt idx="525">
                  <c:v>-0.6090059000000001</c:v>
                </c:pt>
                <c:pt idx="526">
                  <c:v>-0.6090059000000001</c:v>
                </c:pt>
                <c:pt idx="527">
                  <c:v>-0.60593020000000009</c:v>
                </c:pt>
                <c:pt idx="528">
                  <c:v>-0.6090059000000001</c:v>
                </c:pt>
                <c:pt idx="529">
                  <c:v>-0.61208170000000006</c:v>
                </c:pt>
                <c:pt idx="530">
                  <c:v>-0.6090059000000001</c:v>
                </c:pt>
                <c:pt idx="531">
                  <c:v>-0.6090059000000001</c:v>
                </c:pt>
                <c:pt idx="532">
                  <c:v>-0.61208170000000006</c:v>
                </c:pt>
                <c:pt idx="533">
                  <c:v>-0.61208170000000006</c:v>
                </c:pt>
                <c:pt idx="534">
                  <c:v>-0.61208170000000006</c:v>
                </c:pt>
                <c:pt idx="535">
                  <c:v>-0.6090059000000001</c:v>
                </c:pt>
                <c:pt idx="536">
                  <c:v>-0.61208170000000006</c:v>
                </c:pt>
                <c:pt idx="537">
                  <c:v>-0.61208170000000006</c:v>
                </c:pt>
                <c:pt idx="538">
                  <c:v>-0.6090059000000001</c:v>
                </c:pt>
                <c:pt idx="539">
                  <c:v>-0.61208170000000006</c:v>
                </c:pt>
                <c:pt idx="540">
                  <c:v>-0.61515750000000002</c:v>
                </c:pt>
                <c:pt idx="541">
                  <c:v>-0.61823329999999999</c:v>
                </c:pt>
                <c:pt idx="542">
                  <c:v>-0.61515750000000002</c:v>
                </c:pt>
                <c:pt idx="543">
                  <c:v>-0.61515750000000002</c:v>
                </c:pt>
                <c:pt idx="544">
                  <c:v>-0.62130910000000006</c:v>
                </c:pt>
                <c:pt idx="545">
                  <c:v>-0.61823329999999999</c:v>
                </c:pt>
                <c:pt idx="546">
                  <c:v>-0.61823329999999999</c:v>
                </c:pt>
                <c:pt idx="547">
                  <c:v>-0.62130910000000006</c:v>
                </c:pt>
                <c:pt idx="548">
                  <c:v>-0.62130910000000006</c:v>
                </c:pt>
                <c:pt idx="549">
                  <c:v>-0.61823329999999999</c:v>
                </c:pt>
                <c:pt idx="550">
                  <c:v>-0.61515750000000002</c:v>
                </c:pt>
                <c:pt idx="551">
                  <c:v>-0.61823329999999999</c:v>
                </c:pt>
                <c:pt idx="552">
                  <c:v>-0.61823329999999999</c:v>
                </c:pt>
                <c:pt idx="553">
                  <c:v>-0.61515750000000002</c:v>
                </c:pt>
                <c:pt idx="554">
                  <c:v>-0.61515750000000002</c:v>
                </c:pt>
                <c:pt idx="555">
                  <c:v>-0.61515750000000002</c:v>
                </c:pt>
                <c:pt idx="556">
                  <c:v>-0.61515750000000002</c:v>
                </c:pt>
                <c:pt idx="557">
                  <c:v>-0.61208170000000006</c:v>
                </c:pt>
                <c:pt idx="558">
                  <c:v>-0.61515750000000002</c:v>
                </c:pt>
                <c:pt idx="559">
                  <c:v>-0.61515750000000002</c:v>
                </c:pt>
                <c:pt idx="560">
                  <c:v>-0.61515750000000002</c:v>
                </c:pt>
                <c:pt idx="561">
                  <c:v>-0.61515750000000002</c:v>
                </c:pt>
                <c:pt idx="562">
                  <c:v>-0.61823329999999999</c:v>
                </c:pt>
                <c:pt idx="563">
                  <c:v>-0.62130910000000006</c:v>
                </c:pt>
                <c:pt idx="564">
                  <c:v>-0.62130910000000006</c:v>
                </c:pt>
                <c:pt idx="565">
                  <c:v>-0.61823329999999999</c:v>
                </c:pt>
                <c:pt idx="566">
                  <c:v>-0.61823329999999999</c:v>
                </c:pt>
                <c:pt idx="567">
                  <c:v>-0.62130910000000006</c:v>
                </c:pt>
                <c:pt idx="568">
                  <c:v>-0.61823329999999999</c:v>
                </c:pt>
                <c:pt idx="569">
                  <c:v>-0.62130910000000006</c:v>
                </c:pt>
                <c:pt idx="570">
                  <c:v>-0.62438490000000002</c:v>
                </c:pt>
                <c:pt idx="571">
                  <c:v>-0.62438490000000002</c:v>
                </c:pt>
                <c:pt idx="572">
                  <c:v>-0.62438490000000002</c:v>
                </c:pt>
                <c:pt idx="573">
                  <c:v>-0.62438490000000002</c:v>
                </c:pt>
                <c:pt idx="574">
                  <c:v>-0.62746070000000009</c:v>
                </c:pt>
                <c:pt idx="575">
                  <c:v>-0.62746070000000009</c:v>
                </c:pt>
                <c:pt idx="576">
                  <c:v>-0.62130910000000006</c:v>
                </c:pt>
                <c:pt idx="577">
                  <c:v>-0.62438490000000002</c:v>
                </c:pt>
                <c:pt idx="578">
                  <c:v>-0.62746070000000009</c:v>
                </c:pt>
                <c:pt idx="579">
                  <c:v>-0.62746070000000009</c:v>
                </c:pt>
                <c:pt idx="580">
                  <c:v>-0.62438490000000002</c:v>
                </c:pt>
                <c:pt idx="581">
                  <c:v>-0.62438490000000002</c:v>
                </c:pt>
                <c:pt idx="582">
                  <c:v>-0.62746070000000009</c:v>
                </c:pt>
                <c:pt idx="583">
                  <c:v>-0.62746070000000009</c:v>
                </c:pt>
                <c:pt idx="584">
                  <c:v>-0.62438490000000002</c:v>
                </c:pt>
                <c:pt idx="585">
                  <c:v>-0.62746070000000009</c:v>
                </c:pt>
                <c:pt idx="586">
                  <c:v>-0.62746070000000009</c:v>
                </c:pt>
                <c:pt idx="587">
                  <c:v>-0.62746070000000009</c:v>
                </c:pt>
                <c:pt idx="588">
                  <c:v>-0.62746070000000009</c:v>
                </c:pt>
                <c:pt idx="589">
                  <c:v>-0.63053650000000006</c:v>
                </c:pt>
                <c:pt idx="590">
                  <c:v>-0.63053650000000006</c:v>
                </c:pt>
                <c:pt idx="591">
                  <c:v>-0.63053650000000006</c:v>
                </c:pt>
                <c:pt idx="592">
                  <c:v>-0.63053650000000006</c:v>
                </c:pt>
                <c:pt idx="593">
                  <c:v>-0.63361220000000007</c:v>
                </c:pt>
                <c:pt idx="594">
                  <c:v>-0.63053650000000006</c:v>
                </c:pt>
                <c:pt idx="595">
                  <c:v>-0.62746070000000009</c:v>
                </c:pt>
                <c:pt idx="596">
                  <c:v>-0.63053650000000006</c:v>
                </c:pt>
                <c:pt idx="597">
                  <c:v>-0.63361220000000007</c:v>
                </c:pt>
                <c:pt idx="598">
                  <c:v>-0.63361220000000007</c:v>
                </c:pt>
                <c:pt idx="599">
                  <c:v>-0.63361220000000007</c:v>
                </c:pt>
                <c:pt idx="600">
                  <c:v>-0.63668800000000003</c:v>
                </c:pt>
                <c:pt idx="601">
                  <c:v>-0.63668800000000003</c:v>
                </c:pt>
                <c:pt idx="602">
                  <c:v>-0.6397638000000001</c:v>
                </c:pt>
                <c:pt idx="603">
                  <c:v>-0.6397638000000001</c:v>
                </c:pt>
                <c:pt idx="604">
                  <c:v>-0.64283960000000007</c:v>
                </c:pt>
                <c:pt idx="605">
                  <c:v>-0.64283960000000007</c:v>
                </c:pt>
                <c:pt idx="606">
                  <c:v>-0.64283960000000007</c:v>
                </c:pt>
                <c:pt idx="607">
                  <c:v>-0.6397638000000001</c:v>
                </c:pt>
                <c:pt idx="608">
                  <c:v>-0.64283960000000007</c:v>
                </c:pt>
                <c:pt idx="609">
                  <c:v>-0.64283960000000007</c:v>
                </c:pt>
                <c:pt idx="610">
                  <c:v>-0.6397638000000001</c:v>
                </c:pt>
                <c:pt idx="611">
                  <c:v>-0.63668800000000003</c:v>
                </c:pt>
                <c:pt idx="612">
                  <c:v>-0.6397638000000001</c:v>
                </c:pt>
                <c:pt idx="613">
                  <c:v>-0.6397638000000001</c:v>
                </c:pt>
                <c:pt idx="614">
                  <c:v>-0.63668800000000003</c:v>
                </c:pt>
                <c:pt idx="615">
                  <c:v>-0.63668800000000003</c:v>
                </c:pt>
                <c:pt idx="616">
                  <c:v>-0.6397638000000001</c:v>
                </c:pt>
                <c:pt idx="617">
                  <c:v>-0.63668800000000003</c:v>
                </c:pt>
                <c:pt idx="618">
                  <c:v>-0.63668800000000003</c:v>
                </c:pt>
                <c:pt idx="619">
                  <c:v>-0.6397638000000001</c:v>
                </c:pt>
                <c:pt idx="620">
                  <c:v>-0.6397638000000001</c:v>
                </c:pt>
                <c:pt idx="621">
                  <c:v>-0.6397638000000001</c:v>
                </c:pt>
                <c:pt idx="622">
                  <c:v>-0.63668800000000003</c:v>
                </c:pt>
                <c:pt idx="623">
                  <c:v>-0.63668800000000003</c:v>
                </c:pt>
                <c:pt idx="624">
                  <c:v>-0.6397638000000001</c:v>
                </c:pt>
                <c:pt idx="625">
                  <c:v>-0.63668800000000003</c:v>
                </c:pt>
                <c:pt idx="626">
                  <c:v>-0.63361220000000007</c:v>
                </c:pt>
                <c:pt idx="627">
                  <c:v>-0.63668800000000003</c:v>
                </c:pt>
                <c:pt idx="628">
                  <c:v>-0.6397638000000001</c:v>
                </c:pt>
                <c:pt idx="629">
                  <c:v>-0.6397638000000001</c:v>
                </c:pt>
                <c:pt idx="630">
                  <c:v>-0.6397638000000001</c:v>
                </c:pt>
                <c:pt idx="631">
                  <c:v>-0.64283960000000007</c:v>
                </c:pt>
                <c:pt idx="632">
                  <c:v>-0.64283960000000007</c:v>
                </c:pt>
                <c:pt idx="633">
                  <c:v>-0.6397638000000001</c:v>
                </c:pt>
                <c:pt idx="634">
                  <c:v>-0.6397638000000001</c:v>
                </c:pt>
                <c:pt idx="635">
                  <c:v>-0.6397638000000001</c:v>
                </c:pt>
                <c:pt idx="636">
                  <c:v>-0.63668800000000003</c:v>
                </c:pt>
                <c:pt idx="637">
                  <c:v>-0.63668800000000003</c:v>
                </c:pt>
                <c:pt idx="638">
                  <c:v>-0.63361220000000007</c:v>
                </c:pt>
                <c:pt idx="639">
                  <c:v>-0.63668800000000003</c:v>
                </c:pt>
                <c:pt idx="640">
                  <c:v>-0.63668800000000003</c:v>
                </c:pt>
                <c:pt idx="641">
                  <c:v>-0.63361220000000007</c:v>
                </c:pt>
                <c:pt idx="642">
                  <c:v>-0.63668800000000003</c:v>
                </c:pt>
                <c:pt idx="643">
                  <c:v>-0.63668800000000003</c:v>
                </c:pt>
                <c:pt idx="644">
                  <c:v>-0.63361220000000007</c:v>
                </c:pt>
                <c:pt idx="645">
                  <c:v>-0.63668800000000003</c:v>
                </c:pt>
                <c:pt idx="646">
                  <c:v>-0.63668800000000003</c:v>
                </c:pt>
                <c:pt idx="647">
                  <c:v>-0.63668800000000003</c:v>
                </c:pt>
                <c:pt idx="648">
                  <c:v>-0.63361220000000007</c:v>
                </c:pt>
                <c:pt idx="649">
                  <c:v>-0.63361220000000007</c:v>
                </c:pt>
                <c:pt idx="650">
                  <c:v>-0.63668800000000003</c:v>
                </c:pt>
                <c:pt idx="651">
                  <c:v>-0.63668800000000003</c:v>
                </c:pt>
                <c:pt idx="652">
                  <c:v>-0.63361220000000007</c:v>
                </c:pt>
                <c:pt idx="653">
                  <c:v>-0.63668800000000003</c:v>
                </c:pt>
                <c:pt idx="654">
                  <c:v>-0.63668800000000003</c:v>
                </c:pt>
                <c:pt idx="655">
                  <c:v>-0.63668800000000003</c:v>
                </c:pt>
                <c:pt idx="656">
                  <c:v>-0.63361220000000007</c:v>
                </c:pt>
                <c:pt idx="657">
                  <c:v>-0.63361220000000007</c:v>
                </c:pt>
                <c:pt idx="658">
                  <c:v>-0.63668800000000003</c:v>
                </c:pt>
                <c:pt idx="659">
                  <c:v>-0.63668800000000003</c:v>
                </c:pt>
                <c:pt idx="660">
                  <c:v>-0.63668800000000003</c:v>
                </c:pt>
                <c:pt idx="661">
                  <c:v>-0.63668800000000003</c:v>
                </c:pt>
                <c:pt idx="662">
                  <c:v>-0.63668800000000003</c:v>
                </c:pt>
                <c:pt idx="663">
                  <c:v>-0.63361220000000007</c:v>
                </c:pt>
                <c:pt idx="664">
                  <c:v>-0.63053650000000006</c:v>
                </c:pt>
                <c:pt idx="665">
                  <c:v>-0.63053650000000006</c:v>
                </c:pt>
                <c:pt idx="666">
                  <c:v>-0.63053650000000006</c:v>
                </c:pt>
                <c:pt idx="667">
                  <c:v>-0.63053650000000006</c:v>
                </c:pt>
                <c:pt idx="668">
                  <c:v>-0.63053650000000006</c:v>
                </c:pt>
                <c:pt idx="669">
                  <c:v>-0.63053650000000006</c:v>
                </c:pt>
                <c:pt idx="670">
                  <c:v>-0.63361220000000007</c:v>
                </c:pt>
                <c:pt idx="671">
                  <c:v>-0.63361220000000007</c:v>
                </c:pt>
                <c:pt idx="672">
                  <c:v>-0.63053650000000006</c:v>
                </c:pt>
                <c:pt idx="673">
                  <c:v>-0.63361220000000007</c:v>
                </c:pt>
                <c:pt idx="674">
                  <c:v>-0.63361220000000007</c:v>
                </c:pt>
                <c:pt idx="675">
                  <c:v>-0.63053650000000006</c:v>
                </c:pt>
                <c:pt idx="676">
                  <c:v>-0.63361220000000007</c:v>
                </c:pt>
                <c:pt idx="677">
                  <c:v>-0.63361220000000007</c:v>
                </c:pt>
                <c:pt idx="678">
                  <c:v>-0.63053650000000006</c:v>
                </c:pt>
                <c:pt idx="679">
                  <c:v>-0.63053650000000006</c:v>
                </c:pt>
                <c:pt idx="680">
                  <c:v>-0.63361220000000007</c:v>
                </c:pt>
                <c:pt idx="681">
                  <c:v>-0.63668800000000003</c:v>
                </c:pt>
                <c:pt idx="682">
                  <c:v>-0.63053650000000006</c:v>
                </c:pt>
                <c:pt idx="683">
                  <c:v>-0.62438490000000002</c:v>
                </c:pt>
                <c:pt idx="684">
                  <c:v>-0.62746070000000009</c:v>
                </c:pt>
                <c:pt idx="685">
                  <c:v>-0.63668800000000003</c:v>
                </c:pt>
                <c:pt idx="686">
                  <c:v>-0.64899119999999999</c:v>
                </c:pt>
                <c:pt idx="687">
                  <c:v>-0.64591540000000003</c:v>
                </c:pt>
                <c:pt idx="688">
                  <c:v>-0.64591540000000003</c:v>
                </c:pt>
                <c:pt idx="689">
                  <c:v>-0.6397638000000001</c:v>
                </c:pt>
                <c:pt idx="690">
                  <c:v>-0.62746070000000009</c:v>
                </c:pt>
                <c:pt idx="691">
                  <c:v>-0.60593020000000009</c:v>
                </c:pt>
                <c:pt idx="692">
                  <c:v>-0.58132390000000012</c:v>
                </c:pt>
                <c:pt idx="693">
                  <c:v>-0.57209650000000001</c:v>
                </c:pt>
                <c:pt idx="694">
                  <c:v>-0.57824810000000004</c:v>
                </c:pt>
                <c:pt idx="695">
                  <c:v>-0.59670280000000009</c:v>
                </c:pt>
                <c:pt idx="696">
                  <c:v>-0.61515750000000002</c:v>
                </c:pt>
                <c:pt idx="697">
                  <c:v>-0.62746070000000009</c:v>
                </c:pt>
                <c:pt idx="698">
                  <c:v>-0.64591540000000003</c:v>
                </c:pt>
                <c:pt idx="699">
                  <c:v>-0.66744590000000004</c:v>
                </c:pt>
                <c:pt idx="700">
                  <c:v>-0.67974909999999999</c:v>
                </c:pt>
                <c:pt idx="701">
                  <c:v>-0.68282480000000001</c:v>
                </c:pt>
                <c:pt idx="702">
                  <c:v>-0.68282480000000001</c:v>
                </c:pt>
                <c:pt idx="703">
                  <c:v>-0.67974909999999999</c:v>
                </c:pt>
                <c:pt idx="704">
                  <c:v>-0.6612943</c:v>
                </c:pt>
                <c:pt idx="705">
                  <c:v>-0.63053650000000006</c:v>
                </c:pt>
                <c:pt idx="706">
                  <c:v>-0.59670280000000009</c:v>
                </c:pt>
                <c:pt idx="707">
                  <c:v>-0.57209650000000001</c:v>
                </c:pt>
                <c:pt idx="708">
                  <c:v>-0.56286920000000007</c:v>
                </c:pt>
                <c:pt idx="709">
                  <c:v>-0.56594490000000008</c:v>
                </c:pt>
                <c:pt idx="710">
                  <c:v>-0.58132390000000012</c:v>
                </c:pt>
                <c:pt idx="711">
                  <c:v>-0.60285440000000001</c:v>
                </c:pt>
                <c:pt idx="712">
                  <c:v>-0.62746070000000009</c:v>
                </c:pt>
                <c:pt idx="713">
                  <c:v>-0.65821850000000004</c:v>
                </c:pt>
                <c:pt idx="714">
                  <c:v>-0.68282480000000001</c:v>
                </c:pt>
                <c:pt idx="715">
                  <c:v>-0.70127960000000011</c:v>
                </c:pt>
                <c:pt idx="716">
                  <c:v>-0.70127960000000011</c:v>
                </c:pt>
                <c:pt idx="717">
                  <c:v>-0.69205220000000001</c:v>
                </c:pt>
                <c:pt idx="718">
                  <c:v>-0.67667330000000003</c:v>
                </c:pt>
                <c:pt idx="719">
                  <c:v>-0.64899119999999999</c:v>
                </c:pt>
                <c:pt idx="720">
                  <c:v>-0.61823329999999999</c:v>
                </c:pt>
                <c:pt idx="721">
                  <c:v>-0.59670280000000009</c:v>
                </c:pt>
                <c:pt idx="722">
                  <c:v>-0.58747539999999998</c:v>
                </c:pt>
                <c:pt idx="723">
                  <c:v>-0.58439960000000002</c:v>
                </c:pt>
                <c:pt idx="724">
                  <c:v>-0.58439960000000002</c:v>
                </c:pt>
                <c:pt idx="725">
                  <c:v>-0.59670280000000009</c:v>
                </c:pt>
                <c:pt idx="726">
                  <c:v>-0.62130910000000006</c:v>
                </c:pt>
                <c:pt idx="727">
                  <c:v>-0.64283960000000007</c:v>
                </c:pt>
                <c:pt idx="728">
                  <c:v>-0.6612943</c:v>
                </c:pt>
                <c:pt idx="729">
                  <c:v>-0.67359750000000007</c:v>
                </c:pt>
                <c:pt idx="730">
                  <c:v>-0.68590060000000008</c:v>
                </c:pt>
                <c:pt idx="731">
                  <c:v>-0.68282480000000001</c:v>
                </c:pt>
                <c:pt idx="732">
                  <c:v>-0.66744590000000004</c:v>
                </c:pt>
                <c:pt idx="733">
                  <c:v>-0.65206700000000006</c:v>
                </c:pt>
                <c:pt idx="734">
                  <c:v>-0.6397638000000001</c:v>
                </c:pt>
                <c:pt idx="735">
                  <c:v>-0.62746070000000009</c:v>
                </c:pt>
                <c:pt idx="736">
                  <c:v>-0.61823329999999999</c:v>
                </c:pt>
                <c:pt idx="737">
                  <c:v>-0.61515750000000002</c:v>
                </c:pt>
                <c:pt idx="738">
                  <c:v>-0.62438490000000002</c:v>
                </c:pt>
                <c:pt idx="739">
                  <c:v>-0.63668800000000003</c:v>
                </c:pt>
                <c:pt idx="740">
                  <c:v>-0.65206700000000006</c:v>
                </c:pt>
                <c:pt idx="741">
                  <c:v>-0.67052170000000011</c:v>
                </c:pt>
                <c:pt idx="742">
                  <c:v>-0.68282480000000001</c:v>
                </c:pt>
                <c:pt idx="743">
                  <c:v>-0.68282480000000001</c:v>
                </c:pt>
                <c:pt idx="744">
                  <c:v>-0.67359750000000007</c:v>
                </c:pt>
                <c:pt idx="745">
                  <c:v>-0.65821850000000004</c:v>
                </c:pt>
                <c:pt idx="746">
                  <c:v>-0.64283960000000007</c:v>
                </c:pt>
                <c:pt idx="747">
                  <c:v>-0.62746070000000009</c:v>
                </c:pt>
                <c:pt idx="748">
                  <c:v>-0.61823329999999999</c:v>
                </c:pt>
                <c:pt idx="749">
                  <c:v>-0.61208170000000006</c:v>
                </c:pt>
                <c:pt idx="750">
                  <c:v>-0.6090059000000001</c:v>
                </c:pt>
                <c:pt idx="751">
                  <c:v>-0.61208170000000006</c:v>
                </c:pt>
                <c:pt idx="752">
                  <c:v>-0.62130910000000006</c:v>
                </c:pt>
                <c:pt idx="753">
                  <c:v>-0.63053650000000006</c:v>
                </c:pt>
                <c:pt idx="754">
                  <c:v>-0.6397638000000001</c:v>
                </c:pt>
                <c:pt idx="755">
                  <c:v>-0.64591540000000003</c:v>
                </c:pt>
                <c:pt idx="756">
                  <c:v>-0.65514280000000003</c:v>
                </c:pt>
                <c:pt idx="757">
                  <c:v>-0.65821850000000004</c:v>
                </c:pt>
                <c:pt idx="758">
                  <c:v>-0.65514280000000003</c:v>
                </c:pt>
                <c:pt idx="759">
                  <c:v>-0.64899119999999999</c:v>
                </c:pt>
                <c:pt idx="760">
                  <c:v>-0.64283960000000007</c:v>
                </c:pt>
                <c:pt idx="761">
                  <c:v>-0.63053650000000006</c:v>
                </c:pt>
                <c:pt idx="762">
                  <c:v>-0.61823329999999999</c:v>
                </c:pt>
                <c:pt idx="763">
                  <c:v>-0.61208170000000006</c:v>
                </c:pt>
                <c:pt idx="764">
                  <c:v>-0.61208170000000006</c:v>
                </c:pt>
                <c:pt idx="765">
                  <c:v>-0.61515750000000002</c:v>
                </c:pt>
                <c:pt idx="766">
                  <c:v>-0.61515750000000002</c:v>
                </c:pt>
                <c:pt idx="767">
                  <c:v>-0.62130910000000006</c:v>
                </c:pt>
                <c:pt idx="768">
                  <c:v>-0.62746070000000009</c:v>
                </c:pt>
                <c:pt idx="769">
                  <c:v>-0.63361220000000007</c:v>
                </c:pt>
                <c:pt idx="770">
                  <c:v>-0.63668800000000003</c:v>
                </c:pt>
                <c:pt idx="771">
                  <c:v>-0.6397638000000001</c:v>
                </c:pt>
                <c:pt idx="772">
                  <c:v>-0.6397638000000001</c:v>
                </c:pt>
                <c:pt idx="773">
                  <c:v>-0.63668800000000003</c:v>
                </c:pt>
                <c:pt idx="774">
                  <c:v>-0.63668800000000003</c:v>
                </c:pt>
                <c:pt idx="775">
                  <c:v>-0.63053650000000006</c:v>
                </c:pt>
                <c:pt idx="776">
                  <c:v>-0.62746070000000009</c:v>
                </c:pt>
                <c:pt idx="777">
                  <c:v>-0.62130910000000006</c:v>
                </c:pt>
                <c:pt idx="778">
                  <c:v>-0.61515750000000002</c:v>
                </c:pt>
                <c:pt idx="779">
                  <c:v>-0.61515750000000002</c:v>
                </c:pt>
                <c:pt idx="780">
                  <c:v>-0.61823329999999999</c:v>
                </c:pt>
                <c:pt idx="781">
                  <c:v>-0.61823329999999999</c:v>
                </c:pt>
                <c:pt idx="782">
                  <c:v>-0.62130910000000006</c:v>
                </c:pt>
                <c:pt idx="783">
                  <c:v>-0.62746070000000009</c:v>
                </c:pt>
                <c:pt idx="784">
                  <c:v>-0.63053650000000006</c:v>
                </c:pt>
                <c:pt idx="785">
                  <c:v>-0.63053650000000006</c:v>
                </c:pt>
                <c:pt idx="786">
                  <c:v>-0.63053650000000006</c:v>
                </c:pt>
                <c:pt idx="787">
                  <c:v>-0.63053650000000006</c:v>
                </c:pt>
                <c:pt idx="788">
                  <c:v>-0.62746070000000009</c:v>
                </c:pt>
                <c:pt idx="789">
                  <c:v>-0.62438490000000002</c:v>
                </c:pt>
                <c:pt idx="790">
                  <c:v>-0.61823329999999999</c:v>
                </c:pt>
                <c:pt idx="791">
                  <c:v>-0.62130910000000006</c:v>
                </c:pt>
                <c:pt idx="792">
                  <c:v>-0.62130910000000006</c:v>
                </c:pt>
                <c:pt idx="793">
                  <c:v>-0.61823329999999999</c:v>
                </c:pt>
                <c:pt idx="794">
                  <c:v>-0.61823329999999999</c:v>
                </c:pt>
                <c:pt idx="795">
                  <c:v>-0.61823329999999999</c:v>
                </c:pt>
                <c:pt idx="796">
                  <c:v>-0.61823329999999999</c:v>
                </c:pt>
                <c:pt idx="797">
                  <c:v>-0.61823329999999999</c:v>
                </c:pt>
                <c:pt idx="798">
                  <c:v>-0.62130910000000006</c:v>
                </c:pt>
                <c:pt idx="799">
                  <c:v>-0.62130910000000006</c:v>
                </c:pt>
                <c:pt idx="800">
                  <c:v>-0.62130910000000006</c:v>
                </c:pt>
                <c:pt idx="801">
                  <c:v>-0.62130910000000006</c:v>
                </c:pt>
                <c:pt idx="802">
                  <c:v>-0.62130910000000006</c:v>
                </c:pt>
                <c:pt idx="803">
                  <c:v>-0.61823329999999999</c:v>
                </c:pt>
                <c:pt idx="804">
                  <c:v>-0.61208170000000006</c:v>
                </c:pt>
                <c:pt idx="805">
                  <c:v>-0.61208170000000006</c:v>
                </c:pt>
                <c:pt idx="806">
                  <c:v>-0.61515750000000002</c:v>
                </c:pt>
                <c:pt idx="807">
                  <c:v>-0.61208170000000006</c:v>
                </c:pt>
                <c:pt idx="808">
                  <c:v>-0.6090059000000001</c:v>
                </c:pt>
                <c:pt idx="809">
                  <c:v>-0.61208170000000006</c:v>
                </c:pt>
                <c:pt idx="810">
                  <c:v>-0.61515750000000002</c:v>
                </c:pt>
                <c:pt idx="811">
                  <c:v>-0.61515750000000002</c:v>
                </c:pt>
                <c:pt idx="812">
                  <c:v>-0.61823329999999999</c:v>
                </c:pt>
                <c:pt idx="813">
                  <c:v>-0.62130910000000006</c:v>
                </c:pt>
                <c:pt idx="814">
                  <c:v>-0.62130910000000006</c:v>
                </c:pt>
                <c:pt idx="815">
                  <c:v>-0.61823329999999999</c:v>
                </c:pt>
                <c:pt idx="816">
                  <c:v>-0.61515750000000002</c:v>
                </c:pt>
                <c:pt idx="817">
                  <c:v>-0.61208170000000006</c:v>
                </c:pt>
                <c:pt idx="818">
                  <c:v>-0.60593020000000009</c:v>
                </c:pt>
                <c:pt idx="819">
                  <c:v>-0.60285440000000001</c:v>
                </c:pt>
                <c:pt idx="820">
                  <c:v>-0.59977860000000005</c:v>
                </c:pt>
                <c:pt idx="821">
                  <c:v>-0.60285440000000001</c:v>
                </c:pt>
                <c:pt idx="822">
                  <c:v>-0.59977860000000005</c:v>
                </c:pt>
                <c:pt idx="823">
                  <c:v>-0.59670280000000009</c:v>
                </c:pt>
                <c:pt idx="824">
                  <c:v>-0.59977860000000005</c:v>
                </c:pt>
                <c:pt idx="825">
                  <c:v>-0.60285440000000001</c:v>
                </c:pt>
                <c:pt idx="826">
                  <c:v>-0.60285440000000001</c:v>
                </c:pt>
                <c:pt idx="827">
                  <c:v>-0.60285440000000001</c:v>
                </c:pt>
                <c:pt idx="828">
                  <c:v>-0.60285440000000001</c:v>
                </c:pt>
                <c:pt idx="829">
                  <c:v>-0.60285440000000001</c:v>
                </c:pt>
                <c:pt idx="830">
                  <c:v>-0.60285440000000001</c:v>
                </c:pt>
                <c:pt idx="831">
                  <c:v>-0.59977860000000005</c:v>
                </c:pt>
                <c:pt idx="832">
                  <c:v>-0.60285440000000001</c:v>
                </c:pt>
                <c:pt idx="833">
                  <c:v>-0.60285440000000001</c:v>
                </c:pt>
                <c:pt idx="834">
                  <c:v>-0.59977860000000005</c:v>
                </c:pt>
                <c:pt idx="835">
                  <c:v>-0.59670280000000009</c:v>
                </c:pt>
                <c:pt idx="836">
                  <c:v>-0.59670280000000009</c:v>
                </c:pt>
                <c:pt idx="837">
                  <c:v>-0.59670280000000009</c:v>
                </c:pt>
                <c:pt idx="838">
                  <c:v>-0.59362700000000002</c:v>
                </c:pt>
                <c:pt idx="839">
                  <c:v>-0.59055120000000005</c:v>
                </c:pt>
                <c:pt idx="840">
                  <c:v>-0.59362700000000002</c:v>
                </c:pt>
                <c:pt idx="841">
                  <c:v>-0.59362700000000002</c:v>
                </c:pt>
                <c:pt idx="842">
                  <c:v>-0.59055120000000005</c:v>
                </c:pt>
                <c:pt idx="843">
                  <c:v>-0.59055120000000005</c:v>
                </c:pt>
                <c:pt idx="844">
                  <c:v>-0.59362700000000002</c:v>
                </c:pt>
                <c:pt idx="845">
                  <c:v>-0.59362700000000002</c:v>
                </c:pt>
                <c:pt idx="846">
                  <c:v>-0.59362700000000002</c:v>
                </c:pt>
                <c:pt idx="847">
                  <c:v>-0.59670280000000009</c:v>
                </c:pt>
                <c:pt idx="848">
                  <c:v>-0.59670280000000009</c:v>
                </c:pt>
                <c:pt idx="849">
                  <c:v>-0.59670280000000009</c:v>
                </c:pt>
                <c:pt idx="850">
                  <c:v>-0.59670280000000009</c:v>
                </c:pt>
                <c:pt idx="851">
                  <c:v>-0.59977860000000005</c:v>
                </c:pt>
                <c:pt idx="852">
                  <c:v>-0.59977860000000005</c:v>
                </c:pt>
                <c:pt idx="853">
                  <c:v>-0.59670280000000009</c:v>
                </c:pt>
                <c:pt idx="854">
                  <c:v>-0.59670280000000009</c:v>
                </c:pt>
                <c:pt idx="855">
                  <c:v>-0.59670280000000009</c:v>
                </c:pt>
                <c:pt idx="856">
                  <c:v>-0.59670280000000009</c:v>
                </c:pt>
                <c:pt idx="857">
                  <c:v>-0.59670280000000009</c:v>
                </c:pt>
                <c:pt idx="858">
                  <c:v>-0.59362700000000002</c:v>
                </c:pt>
                <c:pt idx="859">
                  <c:v>-0.59362700000000002</c:v>
                </c:pt>
                <c:pt idx="860">
                  <c:v>-0.59362700000000002</c:v>
                </c:pt>
                <c:pt idx="861">
                  <c:v>-0.59362700000000002</c:v>
                </c:pt>
                <c:pt idx="862">
                  <c:v>-0.59055120000000005</c:v>
                </c:pt>
                <c:pt idx="863">
                  <c:v>-0.59362700000000002</c:v>
                </c:pt>
                <c:pt idx="864">
                  <c:v>-0.59362700000000002</c:v>
                </c:pt>
                <c:pt idx="865">
                  <c:v>-0.59362700000000002</c:v>
                </c:pt>
                <c:pt idx="866">
                  <c:v>-0.59670280000000009</c:v>
                </c:pt>
                <c:pt idx="867">
                  <c:v>-0.59977860000000005</c:v>
                </c:pt>
                <c:pt idx="868">
                  <c:v>-0.59670280000000009</c:v>
                </c:pt>
                <c:pt idx="869">
                  <c:v>-0.59670280000000009</c:v>
                </c:pt>
                <c:pt idx="870">
                  <c:v>-0.59977860000000005</c:v>
                </c:pt>
                <c:pt idx="871">
                  <c:v>-0.59977860000000005</c:v>
                </c:pt>
                <c:pt idx="872">
                  <c:v>-0.59977860000000005</c:v>
                </c:pt>
                <c:pt idx="873">
                  <c:v>-0.59977860000000005</c:v>
                </c:pt>
                <c:pt idx="874">
                  <c:v>-0.59977860000000005</c:v>
                </c:pt>
                <c:pt idx="875">
                  <c:v>-0.59977860000000005</c:v>
                </c:pt>
                <c:pt idx="876">
                  <c:v>-0.59670280000000009</c:v>
                </c:pt>
                <c:pt idx="877">
                  <c:v>-0.59670280000000009</c:v>
                </c:pt>
                <c:pt idx="878">
                  <c:v>-0.59977860000000005</c:v>
                </c:pt>
                <c:pt idx="879">
                  <c:v>-0.59977860000000005</c:v>
                </c:pt>
                <c:pt idx="880">
                  <c:v>-0.59670280000000009</c:v>
                </c:pt>
                <c:pt idx="881">
                  <c:v>-0.59670280000000009</c:v>
                </c:pt>
                <c:pt idx="882">
                  <c:v>-0.59977860000000005</c:v>
                </c:pt>
                <c:pt idx="883">
                  <c:v>-0.59977860000000005</c:v>
                </c:pt>
                <c:pt idx="884">
                  <c:v>-0.59670280000000009</c:v>
                </c:pt>
                <c:pt idx="885">
                  <c:v>-0.59670280000000009</c:v>
                </c:pt>
                <c:pt idx="886">
                  <c:v>-0.59977860000000005</c:v>
                </c:pt>
                <c:pt idx="887">
                  <c:v>-0.59977860000000005</c:v>
                </c:pt>
                <c:pt idx="888">
                  <c:v>-0.59670280000000009</c:v>
                </c:pt>
                <c:pt idx="889">
                  <c:v>-0.59977860000000005</c:v>
                </c:pt>
                <c:pt idx="890">
                  <c:v>-0.59977860000000005</c:v>
                </c:pt>
                <c:pt idx="891">
                  <c:v>-0.59977860000000005</c:v>
                </c:pt>
                <c:pt idx="892">
                  <c:v>-0.59977860000000005</c:v>
                </c:pt>
                <c:pt idx="893">
                  <c:v>-0.59977860000000005</c:v>
                </c:pt>
                <c:pt idx="894">
                  <c:v>-0.60285440000000001</c:v>
                </c:pt>
                <c:pt idx="895">
                  <c:v>-0.59977860000000005</c:v>
                </c:pt>
                <c:pt idx="896">
                  <c:v>-0.59977860000000005</c:v>
                </c:pt>
                <c:pt idx="897">
                  <c:v>-0.60285440000000001</c:v>
                </c:pt>
                <c:pt idx="898">
                  <c:v>-0.60285440000000001</c:v>
                </c:pt>
                <c:pt idx="899">
                  <c:v>-0.59977860000000005</c:v>
                </c:pt>
                <c:pt idx="900">
                  <c:v>-0.59977860000000005</c:v>
                </c:pt>
                <c:pt idx="901">
                  <c:v>-0.59977860000000005</c:v>
                </c:pt>
                <c:pt idx="902">
                  <c:v>-0.59977860000000005</c:v>
                </c:pt>
                <c:pt idx="903">
                  <c:v>-0.59977860000000005</c:v>
                </c:pt>
                <c:pt idx="904">
                  <c:v>-0.60285440000000001</c:v>
                </c:pt>
                <c:pt idx="905">
                  <c:v>-0.60285440000000001</c:v>
                </c:pt>
                <c:pt idx="906">
                  <c:v>-0.59977860000000005</c:v>
                </c:pt>
                <c:pt idx="907">
                  <c:v>-0.59670280000000009</c:v>
                </c:pt>
                <c:pt idx="908">
                  <c:v>-0.59977860000000005</c:v>
                </c:pt>
                <c:pt idx="909">
                  <c:v>-0.59977860000000005</c:v>
                </c:pt>
                <c:pt idx="910">
                  <c:v>-0.59670280000000009</c:v>
                </c:pt>
                <c:pt idx="911">
                  <c:v>-0.59362700000000002</c:v>
                </c:pt>
                <c:pt idx="912">
                  <c:v>-0.59670280000000009</c:v>
                </c:pt>
                <c:pt idx="913">
                  <c:v>-0.59670280000000009</c:v>
                </c:pt>
                <c:pt idx="914">
                  <c:v>-0.59670280000000009</c:v>
                </c:pt>
                <c:pt idx="915">
                  <c:v>-0.59670280000000009</c:v>
                </c:pt>
                <c:pt idx="916">
                  <c:v>-0.59670280000000009</c:v>
                </c:pt>
                <c:pt idx="917">
                  <c:v>-0.59670280000000009</c:v>
                </c:pt>
                <c:pt idx="918">
                  <c:v>-0.59362700000000002</c:v>
                </c:pt>
                <c:pt idx="919">
                  <c:v>-0.59362700000000002</c:v>
                </c:pt>
                <c:pt idx="920">
                  <c:v>-0.59362700000000002</c:v>
                </c:pt>
                <c:pt idx="921">
                  <c:v>-0.59362700000000002</c:v>
                </c:pt>
                <c:pt idx="922">
                  <c:v>-0.59055120000000005</c:v>
                </c:pt>
                <c:pt idx="923">
                  <c:v>-0.59055120000000005</c:v>
                </c:pt>
                <c:pt idx="924">
                  <c:v>-0.59055120000000005</c:v>
                </c:pt>
                <c:pt idx="925">
                  <c:v>-0.59055120000000005</c:v>
                </c:pt>
                <c:pt idx="926">
                  <c:v>-0.58747539999999998</c:v>
                </c:pt>
                <c:pt idx="927">
                  <c:v>-0.58747539999999998</c:v>
                </c:pt>
                <c:pt idx="928">
                  <c:v>-0.59055120000000005</c:v>
                </c:pt>
                <c:pt idx="929">
                  <c:v>-0.59055120000000005</c:v>
                </c:pt>
                <c:pt idx="930">
                  <c:v>-0.58747539999999998</c:v>
                </c:pt>
                <c:pt idx="931">
                  <c:v>-0.59055120000000005</c:v>
                </c:pt>
                <c:pt idx="932">
                  <c:v>-0.59055120000000005</c:v>
                </c:pt>
                <c:pt idx="933">
                  <c:v>-0.59055120000000005</c:v>
                </c:pt>
                <c:pt idx="934">
                  <c:v>-0.59055120000000005</c:v>
                </c:pt>
                <c:pt idx="935">
                  <c:v>-0.59055120000000005</c:v>
                </c:pt>
                <c:pt idx="936">
                  <c:v>-0.58747539999999998</c:v>
                </c:pt>
                <c:pt idx="937">
                  <c:v>-0.58439960000000002</c:v>
                </c:pt>
                <c:pt idx="938">
                  <c:v>-0.59055120000000005</c:v>
                </c:pt>
                <c:pt idx="939">
                  <c:v>-0.59670280000000009</c:v>
                </c:pt>
                <c:pt idx="940">
                  <c:v>-0.59362700000000002</c:v>
                </c:pt>
                <c:pt idx="941">
                  <c:v>-0.58439960000000002</c:v>
                </c:pt>
                <c:pt idx="942">
                  <c:v>-0.57209650000000001</c:v>
                </c:pt>
                <c:pt idx="943">
                  <c:v>-0.57517229999999997</c:v>
                </c:pt>
                <c:pt idx="944">
                  <c:v>-0.57824810000000004</c:v>
                </c:pt>
                <c:pt idx="945">
                  <c:v>-0.58439960000000002</c:v>
                </c:pt>
                <c:pt idx="946">
                  <c:v>-0.59977860000000005</c:v>
                </c:pt>
                <c:pt idx="947">
                  <c:v>-0.62438490000000002</c:v>
                </c:pt>
                <c:pt idx="948">
                  <c:v>-0.64899119999999999</c:v>
                </c:pt>
                <c:pt idx="949">
                  <c:v>-0.65514280000000003</c:v>
                </c:pt>
                <c:pt idx="950">
                  <c:v>-0.64899119999999999</c:v>
                </c:pt>
                <c:pt idx="951">
                  <c:v>-0.63053650000000006</c:v>
                </c:pt>
                <c:pt idx="952">
                  <c:v>-0.61208170000000006</c:v>
                </c:pt>
                <c:pt idx="953">
                  <c:v>-0.59977860000000005</c:v>
                </c:pt>
                <c:pt idx="954">
                  <c:v>-0.58132390000000012</c:v>
                </c:pt>
                <c:pt idx="955">
                  <c:v>-0.56286920000000007</c:v>
                </c:pt>
                <c:pt idx="956">
                  <c:v>-0.54749020000000004</c:v>
                </c:pt>
                <c:pt idx="957">
                  <c:v>-0.54441439999999997</c:v>
                </c:pt>
                <c:pt idx="958">
                  <c:v>-0.54441439999999997</c:v>
                </c:pt>
                <c:pt idx="959">
                  <c:v>-0.54749020000000004</c:v>
                </c:pt>
                <c:pt idx="960">
                  <c:v>-0.56286920000000007</c:v>
                </c:pt>
                <c:pt idx="961">
                  <c:v>-0.59362700000000002</c:v>
                </c:pt>
                <c:pt idx="962">
                  <c:v>-0.63053650000000006</c:v>
                </c:pt>
                <c:pt idx="963">
                  <c:v>-0.65514280000000003</c:v>
                </c:pt>
                <c:pt idx="964">
                  <c:v>-0.66437010000000007</c:v>
                </c:pt>
                <c:pt idx="965">
                  <c:v>-0.6612943</c:v>
                </c:pt>
                <c:pt idx="966">
                  <c:v>-0.64591540000000003</c:v>
                </c:pt>
                <c:pt idx="967">
                  <c:v>-0.62438490000000002</c:v>
                </c:pt>
                <c:pt idx="968">
                  <c:v>-0.59670280000000009</c:v>
                </c:pt>
                <c:pt idx="969">
                  <c:v>-0.56594490000000008</c:v>
                </c:pt>
                <c:pt idx="970">
                  <c:v>-0.5413386</c:v>
                </c:pt>
                <c:pt idx="971">
                  <c:v>-0.52288390000000007</c:v>
                </c:pt>
                <c:pt idx="972">
                  <c:v>-0.52288390000000007</c:v>
                </c:pt>
                <c:pt idx="973">
                  <c:v>-0.53211130000000006</c:v>
                </c:pt>
                <c:pt idx="974">
                  <c:v>-0.55056600000000011</c:v>
                </c:pt>
                <c:pt idx="975">
                  <c:v>-0.57517229999999997</c:v>
                </c:pt>
                <c:pt idx="976">
                  <c:v>-0.60285440000000001</c:v>
                </c:pt>
                <c:pt idx="977">
                  <c:v>-0.62438490000000002</c:v>
                </c:pt>
                <c:pt idx="978">
                  <c:v>-0.63361220000000007</c:v>
                </c:pt>
                <c:pt idx="979">
                  <c:v>-0.63361220000000007</c:v>
                </c:pt>
                <c:pt idx="980">
                  <c:v>-0.63668800000000003</c:v>
                </c:pt>
                <c:pt idx="981">
                  <c:v>-0.62746070000000009</c:v>
                </c:pt>
                <c:pt idx="982">
                  <c:v>-0.60285440000000001</c:v>
                </c:pt>
                <c:pt idx="983">
                  <c:v>-0.57824810000000004</c:v>
                </c:pt>
                <c:pt idx="984">
                  <c:v>-0.5597934</c:v>
                </c:pt>
                <c:pt idx="985">
                  <c:v>-0.55364180000000007</c:v>
                </c:pt>
                <c:pt idx="986">
                  <c:v>-0.5413386</c:v>
                </c:pt>
                <c:pt idx="987">
                  <c:v>-0.5413386</c:v>
                </c:pt>
                <c:pt idx="988">
                  <c:v>-0.55671760000000003</c:v>
                </c:pt>
                <c:pt idx="989">
                  <c:v>-0.57517229999999997</c:v>
                </c:pt>
                <c:pt idx="990">
                  <c:v>-0.58747539999999998</c:v>
                </c:pt>
                <c:pt idx="991">
                  <c:v>-0.59670280000000009</c:v>
                </c:pt>
                <c:pt idx="992">
                  <c:v>-0.60593020000000009</c:v>
                </c:pt>
                <c:pt idx="993">
                  <c:v>-0.60593020000000009</c:v>
                </c:pt>
                <c:pt idx="994">
                  <c:v>-0.59670280000000009</c:v>
                </c:pt>
                <c:pt idx="995">
                  <c:v>-0.58439960000000002</c:v>
                </c:pt>
                <c:pt idx="996">
                  <c:v>-0.56902070000000005</c:v>
                </c:pt>
                <c:pt idx="997">
                  <c:v>-0.55364180000000007</c:v>
                </c:pt>
                <c:pt idx="998">
                  <c:v>-0.53826280000000004</c:v>
                </c:pt>
                <c:pt idx="999">
                  <c:v>-0.53518700000000008</c:v>
                </c:pt>
                <c:pt idx="1000">
                  <c:v>-0.5413386</c:v>
                </c:pt>
                <c:pt idx="1001">
                  <c:v>-0.55671760000000003</c:v>
                </c:pt>
                <c:pt idx="1002">
                  <c:v>-0.57209650000000001</c:v>
                </c:pt>
                <c:pt idx="1003">
                  <c:v>-0.58747539999999998</c:v>
                </c:pt>
                <c:pt idx="1004">
                  <c:v>-0.59977860000000005</c:v>
                </c:pt>
                <c:pt idx="1005">
                  <c:v>-0.60285440000000001</c:v>
                </c:pt>
                <c:pt idx="1006">
                  <c:v>-0.60285440000000001</c:v>
                </c:pt>
                <c:pt idx="1007">
                  <c:v>-0.59977860000000005</c:v>
                </c:pt>
                <c:pt idx="1008">
                  <c:v>-0.59362700000000002</c:v>
                </c:pt>
                <c:pt idx="1009">
                  <c:v>-0.58439960000000002</c:v>
                </c:pt>
                <c:pt idx="1010">
                  <c:v>-0.57517229999999997</c:v>
                </c:pt>
                <c:pt idx="1011">
                  <c:v>-0.56594490000000008</c:v>
                </c:pt>
                <c:pt idx="1012">
                  <c:v>-0.55671760000000003</c:v>
                </c:pt>
                <c:pt idx="1013">
                  <c:v>-0.55056600000000011</c:v>
                </c:pt>
                <c:pt idx="1014">
                  <c:v>-0.55364180000000007</c:v>
                </c:pt>
                <c:pt idx="1015">
                  <c:v>-0.5597934</c:v>
                </c:pt>
                <c:pt idx="1016">
                  <c:v>-0.56902070000000005</c:v>
                </c:pt>
                <c:pt idx="1017">
                  <c:v>-0.57824810000000004</c:v>
                </c:pt>
                <c:pt idx="1018">
                  <c:v>-0.58747539999999998</c:v>
                </c:pt>
                <c:pt idx="1019">
                  <c:v>-0.59362700000000002</c:v>
                </c:pt>
                <c:pt idx="1020">
                  <c:v>-0.59362700000000002</c:v>
                </c:pt>
                <c:pt idx="1021">
                  <c:v>-0.59055120000000005</c:v>
                </c:pt>
                <c:pt idx="1022">
                  <c:v>-0.59055120000000005</c:v>
                </c:pt>
                <c:pt idx="1023">
                  <c:v>-0.58439960000000002</c:v>
                </c:pt>
                <c:pt idx="1024">
                  <c:v>-0.57517229999999997</c:v>
                </c:pt>
                <c:pt idx="1025">
                  <c:v>-0.56594490000000008</c:v>
                </c:pt>
                <c:pt idx="1026">
                  <c:v>-0.56286920000000007</c:v>
                </c:pt>
                <c:pt idx="1027">
                  <c:v>-0.5597934</c:v>
                </c:pt>
                <c:pt idx="1028">
                  <c:v>-0.5597934</c:v>
                </c:pt>
                <c:pt idx="1029">
                  <c:v>-0.56286920000000007</c:v>
                </c:pt>
                <c:pt idx="1030">
                  <c:v>-0.56594490000000008</c:v>
                </c:pt>
                <c:pt idx="1031">
                  <c:v>-0.57209650000000001</c:v>
                </c:pt>
                <c:pt idx="1032">
                  <c:v>-0.57824810000000004</c:v>
                </c:pt>
                <c:pt idx="1033">
                  <c:v>-0.58439960000000002</c:v>
                </c:pt>
                <c:pt idx="1034">
                  <c:v>-0.59055120000000005</c:v>
                </c:pt>
                <c:pt idx="1035">
                  <c:v>-0.59055120000000005</c:v>
                </c:pt>
                <c:pt idx="1036">
                  <c:v>-0.58439960000000002</c:v>
                </c:pt>
                <c:pt idx="1037">
                  <c:v>-0.58439960000000002</c:v>
                </c:pt>
                <c:pt idx="1038">
                  <c:v>-0.58132390000000012</c:v>
                </c:pt>
                <c:pt idx="1039">
                  <c:v>-0.57824810000000004</c:v>
                </c:pt>
                <c:pt idx="1040">
                  <c:v>-0.57517229999999997</c:v>
                </c:pt>
                <c:pt idx="1041">
                  <c:v>-0.57517229999999997</c:v>
                </c:pt>
                <c:pt idx="1042">
                  <c:v>-0.57824810000000004</c:v>
                </c:pt>
                <c:pt idx="1043">
                  <c:v>-0.57517229999999997</c:v>
                </c:pt>
                <c:pt idx="1044">
                  <c:v>-0.57824810000000004</c:v>
                </c:pt>
                <c:pt idx="1045">
                  <c:v>-0.58132390000000012</c:v>
                </c:pt>
                <c:pt idx="1046">
                  <c:v>-0.58439960000000002</c:v>
                </c:pt>
                <c:pt idx="1047">
                  <c:v>-0.58439960000000002</c:v>
                </c:pt>
                <c:pt idx="1048">
                  <c:v>-0.58439960000000002</c:v>
                </c:pt>
                <c:pt idx="1049">
                  <c:v>-0.58747539999999998</c:v>
                </c:pt>
                <c:pt idx="1050">
                  <c:v>-0.59055120000000005</c:v>
                </c:pt>
                <c:pt idx="1051">
                  <c:v>-0.59055120000000005</c:v>
                </c:pt>
                <c:pt idx="1052">
                  <c:v>-0.58747539999999998</c:v>
                </c:pt>
                <c:pt idx="1053">
                  <c:v>-0.58747539999999998</c:v>
                </c:pt>
                <c:pt idx="1054">
                  <c:v>-0.58747539999999998</c:v>
                </c:pt>
                <c:pt idx="1055">
                  <c:v>-0.58747539999999998</c:v>
                </c:pt>
                <c:pt idx="1056">
                  <c:v>-0.58747539999999998</c:v>
                </c:pt>
                <c:pt idx="1057">
                  <c:v>-0.59055120000000005</c:v>
                </c:pt>
                <c:pt idx="1058">
                  <c:v>-0.59055120000000005</c:v>
                </c:pt>
                <c:pt idx="1059">
                  <c:v>-0.59055120000000005</c:v>
                </c:pt>
                <c:pt idx="1060">
                  <c:v>-0.59670280000000009</c:v>
                </c:pt>
                <c:pt idx="1061">
                  <c:v>-0.59977860000000005</c:v>
                </c:pt>
                <c:pt idx="1062">
                  <c:v>-0.59977860000000005</c:v>
                </c:pt>
                <c:pt idx="1063">
                  <c:v>-0.59977860000000005</c:v>
                </c:pt>
                <c:pt idx="1064">
                  <c:v>-0.60285440000000001</c:v>
                </c:pt>
                <c:pt idx="1065">
                  <c:v>-0.60285440000000001</c:v>
                </c:pt>
                <c:pt idx="1066">
                  <c:v>-0.59977860000000005</c:v>
                </c:pt>
                <c:pt idx="1067">
                  <c:v>-0.59977860000000005</c:v>
                </c:pt>
                <c:pt idx="1068">
                  <c:v>-0.59977860000000005</c:v>
                </c:pt>
                <c:pt idx="1069">
                  <c:v>-0.59977860000000005</c:v>
                </c:pt>
                <c:pt idx="1070">
                  <c:v>-0.59670280000000009</c:v>
                </c:pt>
                <c:pt idx="1071">
                  <c:v>-0.59670280000000009</c:v>
                </c:pt>
                <c:pt idx="1072">
                  <c:v>-0.59977860000000005</c:v>
                </c:pt>
                <c:pt idx="1073">
                  <c:v>-0.60285440000000001</c:v>
                </c:pt>
                <c:pt idx="1074">
                  <c:v>-0.60593020000000009</c:v>
                </c:pt>
                <c:pt idx="1075">
                  <c:v>-0.60593020000000009</c:v>
                </c:pt>
                <c:pt idx="1076">
                  <c:v>-0.6090059000000001</c:v>
                </c:pt>
                <c:pt idx="1077">
                  <c:v>-0.6090059000000001</c:v>
                </c:pt>
                <c:pt idx="1078">
                  <c:v>-0.6090059000000001</c:v>
                </c:pt>
                <c:pt idx="1079">
                  <c:v>-0.61208170000000006</c:v>
                </c:pt>
                <c:pt idx="1080">
                  <c:v>-0.61208170000000006</c:v>
                </c:pt>
                <c:pt idx="1081">
                  <c:v>-0.6090059000000001</c:v>
                </c:pt>
                <c:pt idx="1082">
                  <c:v>-0.6090059000000001</c:v>
                </c:pt>
                <c:pt idx="1083">
                  <c:v>-0.6090059000000001</c:v>
                </c:pt>
                <c:pt idx="1084">
                  <c:v>-0.6090059000000001</c:v>
                </c:pt>
                <c:pt idx="1085">
                  <c:v>-0.6090059000000001</c:v>
                </c:pt>
                <c:pt idx="1086">
                  <c:v>-0.60593020000000009</c:v>
                </c:pt>
                <c:pt idx="1087">
                  <c:v>-0.6090059000000001</c:v>
                </c:pt>
                <c:pt idx="1088">
                  <c:v>-0.60593020000000009</c:v>
                </c:pt>
                <c:pt idx="1089">
                  <c:v>-0.60593020000000009</c:v>
                </c:pt>
                <c:pt idx="1090">
                  <c:v>-0.60593020000000009</c:v>
                </c:pt>
                <c:pt idx="1091">
                  <c:v>-0.60593020000000009</c:v>
                </c:pt>
                <c:pt idx="1092">
                  <c:v>-0.61208170000000006</c:v>
                </c:pt>
                <c:pt idx="1093">
                  <c:v>-0.61515750000000002</c:v>
                </c:pt>
                <c:pt idx="1094">
                  <c:v>-0.62746070000000009</c:v>
                </c:pt>
                <c:pt idx="1095">
                  <c:v>-0.62438490000000002</c:v>
                </c:pt>
                <c:pt idx="1096">
                  <c:v>-0.6090059000000001</c:v>
                </c:pt>
                <c:pt idx="1097">
                  <c:v>-0.60593020000000009</c:v>
                </c:pt>
                <c:pt idx="1098">
                  <c:v>-0.61515750000000002</c:v>
                </c:pt>
                <c:pt idx="1099">
                  <c:v>-0.61515750000000002</c:v>
                </c:pt>
                <c:pt idx="1100">
                  <c:v>-0.61208170000000006</c:v>
                </c:pt>
                <c:pt idx="1101">
                  <c:v>-0.61515750000000002</c:v>
                </c:pt>
                <c:pt idx="1102">
                  <c:v>-0.61823329999999999</c:v>
                </c:pt>
                <c:pt idx="1103">
                  <c:v>-0.62438490000000002</c:v>
                </c:pt>
                <c:pt idx="1104">
                  <c:v>-0.61823329999999999</c:v>
                </c:pt>
                <c:pt idx="1105">
                  <c:v>-0.60285440000000001</c:v>
                </c:pt>
                <c:pt idx="1106">
                  <c:v>-0.60285440000000001</c:v>
                </c:pt>
                <c:pt idx="1107">
                  <c:v>-0.60593020000000009</c:v>
                </c:pt>
                <c:pt idx="1108">
                  <c:v>-0.60285440000000001</c:v>
                </c:pt>
                <c:pt idx="1109">
                  <c:v>-0.59670280000000009</c:v>
                </c:pt>
                <c:pt idx="1110">
                  <c:v>-0.59977860000000005</c:v>
                </c:pt>
                <c:pt idx="1111">
                  <c:v>-0.60593020000000009</c:v>
                </c:pt>
                <c:pt idx="1112">
                  <c:v>-0.60593020000000009</c:v>
                </c:pt>
                <c:pt idx="1113">
                  <c:v>-0.60593020000000009</c:v>
                </c:pt>
                <c:pt idx="1114">
                  <c:v>-0.61208170000000006</c:v>
                </c:pt>
                <c:pt idx="1115">
                  <c:v>-0.62130910000000006</c:v>
                </c:pt>
                <c:pt idx="1116">
                  <c:v>-0.62746070000000009</c:v>
                </c:pt>
                <c:pt idx="1117">
                  <c:v>-0.63053650000000006</c:v>
                </c:pt>
                <c:pt idx="1118">
                  <c:v>-0.63053650000000006</c:v>
                </c:pt>
                <c:pt idx="1119">
                  <c:v>-0.61515750000000002</c:v>
                </c:pt>
                <c:pt idx="1120">
                  <c:v>-0.60285440000000001</c:v>
                </c:pt>
                <c:pt idx="1121">
                  <c:v>-0.59670280000000009</c:v>
                </c:pt>
                <c:pt idx="1122">
                  <c:v>-0.59362700000000002</c:v>
                </c:pt>
                <c:pt idx="1123">
                  <c:v>-0.59362700000000002</c:v>
                </c:pt>
                <c:pt idx="1124">
                  <c:v>-0.59055120000000005</c:v>
                </c:pt>
                <c:pt idx="1125">
                  <c:v>-0.59362700000000002</c:v>
                </c:pt>
                <c:pt idx="1126">
                  <c:v>-0.59977860000000005</c:v>
                </c:pt>
                <c:pt idx="1127">
                  <c:v>-0.60285440000000001</c:v>
                </c:pt>
                <c:pt idx="1128">
                  <c:v>-0.6090059000000001</c:v>
                </c:pt>
                <c:pt idx="1129">
                  <c:v>-0.61823329999999999</c:v>
                </c:pt>
                <c:pt idx="1130">
                  <c:v>-0.62438490000000002</c:v>
                </c:pt>
                <c:pt idx="1131">
                  <c:v>-0.62746070000000009</c:v>
                </c:pt>
                <c:pt idx="1132">
                  <c:v>-0.62438490000000002</c:v>
                </c:pt>
                <c:pt idx="1133">
                  <c:v>-0.61515750000000002</c:v>
                </c:pt>
                <c:pt idx="1134">
                  <c:v>-0.6090059000000001</c:v>
                </c:pt>
                <c:pt idx="1135">
                  <c:v>-0.60285440000000001</c:v>
                </c:pt>
                <c:pt idx="1136">
                  <c:v>-0.59977860000000005</c:v>
                </c:pt>
                <c:pt idx="1137">
                  <c:v>-0.59670280000000009</c:v>
                </c:pt>
                <c:pt idx="1138">
                  <c:v>-0.59362700000000002</c:v>
                </c:pt>
                <c:pt idx="1139">
                  <c:v>-0.59670280000000009</c:v>
                </c:pt>
                <c:pt idx="1140">
                  <c:v>-0.60285440000000001</c:v>
                </c:pt>
                <c:pt idx="1141">
                  <c:v>-0.60593020000000009</c:v>
                </c:pt>
                <c:pt idx="1142">
                  <c:v>-0.6090059000000001</c:v>
                </c:pt>
                <c:pt idx="1143">
                  <c:v>-0.61515750000000002</c:v>
                </c:pt>
                <c:pt idx="1144">
                  <c:v>-0.61823329999999999</c:v>
                </c:pt>
                <c:pt idx="1145">
                  <c:v>-0.61515750000000002</c:v>
                </c:pt>
                <c:pt idx="1146">
                  <c:v>-0.6090059000000001</c:v>
                </c:pt>
                <c:pt idx="1147">
                  <c:v>-0.60593020000000009</c:v>
                </c:pt>
                <c:pt idx="1148">
                  <c:v>-0.60593020000000009</c:v>
                </c:pt>
                <c:pt idx="1149">
                  <c:v>-0.60285440000000001</c:v>
                </c:pt>
                <c:pt idx="1150">
                  <c:v>-0.59670280000000009</c:v>
                </c:pt>
                <c:pt idx="1151">
                  <c:v>-0.59670280000000009</c:v>
                </c:pt>
                <c:pt idx="1152">
                  <c:v>-0.59670280000000009</c:v>
                </c:pt>
                <c:pt idx="1153">
                  <c:v>-0.59977860000000005</c:v>
                </c:pt>
                <c:pt idx="1154">
                  <c:v>-0.60285440000000001</c:v>
                </c:pt>
                <c:pt idx="1155">
                  <c:v>-0.6090059000000001</c:v>
                </c:pt>
                <c:pt idx="1156">
                  <c:v>-0.61515750000000002</c:v>
                </c:pt>
                <c:pt idx="1157">
                  <c:v>-0.61515750000000002</c:v>
                </c:pt>
                <c:pt idx="1158">
                  <c:v>-0.61208170000000006</c:v>
                </c:pt>
                <c:pt idx="1159">
                  <c:v>-0.6090059000000001</c:v>
                </c:pt>
                <c:pt idx="1160">
                  <c:v>-0.60593020000000009</c:v>
                </c:pt>
                <c:pt idx="1161">
                  <c:v>-0.59977860000000005</c:v>
                </c:pt>
                <c:pt idx="1162">
                  <c:v>-0.59670280000000009</c:v>
                </c:pt>
                <c:pt idx="1163">
                  <c:v>-0.59977860000000005</c:v>
                </c:pt>
                <c:pt idx="1164">
                  <c:v>-0.59670280000000009</c:v>
                </c:pt>
                <c:pt idx="1165">
                  <c:v>-0.59670280000000009</c:v>
                </c:pt>
                <c:pt idx="1166">
                  <c:v>-0.59977860000000005</c:v>
                </c:pt>
                <c:pt idx="1167">
                  <c:v>-0.60593020000000009</c:v>
                </c:pt>
                <c:pt idx="1168">
                  <c:v>-0.6090059000000001</c:v>
                </c:pt>
                <c:pt idx="1169">
                  <c:v>-0.61208170000000006</c:v>
                </c:pt>
                <c:pt idx="1170">
                  <c:v>-0.61515750000000002</c:v>
                </c:pt>
                <c:pt idx="1171">
                  <c:v>-0.61515750000000002</c:v>
                </c:pt>
                <c:pt idx="1172">
                  <c:v>-0.61515750000000002</c:v>
                </c:pt>
                <c:pt idx="1173">
                  <c:v>-0.61515750000000002</c:v>
                </c:pt>
                <c:pt idx="1174">
                  <c:v>-0.61515750000000002</c:v>
                </c:pt>
                <c:pt idx="1175">
                  <c:v>-0.61515750000000002</c:v>
                </c:pt>
                <c:pt idx="1176">
                  <c:v>-0.61208170000000006</c:v>
                </c:pt>
                <c:pt idx="1177">
                  <c:v>-0.6090059000000001</c:v>
                </c:pt>
                <c:pt idx="1178">
                  <c:v>-0.6090059000000001</c:v>
                </c:pt>
                <c:pt idx="1179">
                  <c:v>-0.6090059000000001</c:v>
                </c:pt>
                <c:pt idx="1180">
                  <c:v>-0.6090059000000001</c:v>
                </c:pt>
                <c:pt idx="1181">
                  <c:v>-0.6090059000000001</c:v>
                </c:pt>
                <c:pt idx="1182">
                  <c:v>-0.61208170000000006</c:v>
                </c:pt>
                <c:pt idx="1183">
                  <c:v>-0.61208170000000006</c:v>
                </c:pt>
                <c:pt idx="1184">
                  <c:v>-0.6090059000000001</c:v>
                </c:pt>
                <c:pt idx="1185">
                  <c:v>-0.6090059000000001</c:v>
                </c:pt>
                <c:pt idx="1186">
                  <c:v>-0.61208170000000006</c:v>
                </c:pt>
                <c:pt idx="1187">
                  <c:v>-0.61208170000000006</c:v>
                </c:pt>
                <c:pt idx="1188">
                  <c:v>-0.6090059000000001</c:v>
                </c:pt>
                <c:pt idx="1189">
                  <c:v>-0.60593020000000009</c:v>
                </c:pt>
                <c:pt idx="1190">
                  <c:v>-0.6090059000000001</c:v>
                </c:pt>
                <c:pt idx="1191">
                  <c:v>-0.60593020000000009</c:v>
                </c:pt>
                <c:pt idx="1192">
                  <c:v>-0.60285440000000001</c:v>
                </c:pt>
                <c:pt idx="1193">
                  <c:v>-0.60285440000000001</c:v>
                </c:pt>
                <c:pt idx="1194">
                  <c:v>-0.59977860000000005</c:v>
                </c:pt>
                <c:pt idx="1195">
                  <c:v>-0.59670280000000009</c:v>
                </c:pt>
                <c:pt idx="1196">
                  <c:v>-0.59670280000000009</c:v>
                </c:pt>
                <c:pt idx="1197">
                  <c:v>-0.59977860000000005</c:v>
                </c:pt>
                <c:pt idx="1198">
                  <c:v>-0.59977860000000005</c:v>
                </c:pt>
                <c:pt idx="1199">
                  <c:v>-0.59670280000000009</c:v>
                </c:pt>
                <c:pt idx="1200">
                  <c:v>-0.59362700000000002</c:v>
                </c:pt>
                <c:pt idx="1201">
                  <c:v>-0.59362700000000002</c:v>
                </c:pt>
                <c:pt idx="1202">
                  <c:v>-0.59362700000000002</c:v>
                </c:pt>
                <c:pt idx="1203">
                  <c:v>-0.59055120000000005</c:v>
                </c:pt>
                <c:pt idx="1204">
                  <c:v>-0.59055120000000005</c:v>
                </c:pt>
                <c:pt idx="1205">
                  <c:v>-0.59362700000000002</c:v>
                </c:pt>
                <c:pt idx="1206">
                  <c:v>-0.59055120000000005</c:v>
                </c:pt>
                <c:pt idx="1207">
                  <c:v>-0.58747539999999998</c:v>
                </c:pt>
                <c:pt idx="1208">
                  <c:v>-0.59055120000000005</c:v>
                </c:pt>
                <c:pt idx="1209">
                  <c:v>-0.59055120000000005</c:v>
                </c:pt>
                <c:pt idx="1210">
                  <c:v>-0.59055120000000005</c:v>
                </c:pt>
                <c:pt idx="1211">
                  <c:v>-0.59055120000000005</c:v>
                </c:pt>
                <c:pt idx="1212">
                  <c:v>-0.59362700000000002</c:v>
                </c:pt>
                <c:pt idx="1213">
                  <c:v>-0.59670280000000009</c:v>
                </c:pt>
                <c:pt idx="1214">
                  <c:v>-0.59362700000000002</c:v>
                </c:pt>
                <c:pt idx="1215">
                  <c:v>-0.59055120000000005</c:v>
                </c:pt>
                <c:pt idx="1216">
                  <c:v>-0.59362700000000002</c:v>
                </c:pt>
                <c:pt idx="1217">
                  <c:v>-0.59362700000000002</c:v>
                </c:pt>
                <c:pt idx="1218">
                  <c:v>-0.59055120000000005</c:v>
                </c:pt>
                <c:pt idx="1219">
                  <c:v>-0.59055120000000005</c:v>
                </c:pt>
                <c:pt idx="1220">
                  <c:v>-0.59055120000000005</c:v>
                </c:pt>
                <c:pt idx="1221">
                  <c:v>-0.58747539999999998</c:v>
                </c:pt>
                <c:pt idx="1222">
                  <c:v>-0.58439960000000002</c:v>
                </c:pt>
                <c:pt idx="1223">
                  <c:v>-0.58439960000000002</c:v>
                </c:pt>
                <c:pt idx="1224">
                  <c:v>-0.58747539999999998</c:v>
                </c:pt>
                <c:pt idx="1225">
                  <c:v>-0.58747539999999998</c:v>
                </c:pt>
                <c:pt idx="1226">
                  <c:v>-0.58747539999999998</c:v>
                </c:pt>
                <c:pt idx="1227">
                  <c:v>-0.59055120000000005</c:v>
                </c:pt>
                <c:pt idx="1228">
                  <c:v>-0.59055120000000005</c:v>
                </c:pt>
                <c:pt idx="1229">
                  <c:v>-0.59055120000000005</c:v>
                </c:pt>
                <c:pt idx="1230">
                  <c:v>-0.58747539999999998</c:v>
                </c:pt>
                <c:pt idx="1231">
                  <c:v>-0.58747539999999998</c:v>
                </c:pt>
                <c:pt idx="1232">
                  <c:v>-0.59055120000000005</c:v>
                </c:pt>
                <c:pt idx="1233">
                  <c:v>-0.58747539999999998</c:v>
                </c:pt>
                <c:pt idx="1234">
                  <c:v>-0.59055120000000005</c:v>
                </c:pt>
                <c:pt idx="1235">
                  <c:v>-0.59362700000000002</c:v>
                </c:pt>
                <c:pt idx="1236">
                  <c:v>-0.58747539999999998</c:v>
                </c:pt>
                <c:pt idx="1237">
                  <c:v>-0.58132390000000012</c:v>
                </c:pt>
                <c:pt idx="1238">
                  <c:v>-0.58439960000000002</c:v>
                </c:pt>
                <c:pt idx="1239">
                  <c:v>-0.58747539999999998</c:v>
                </c:pt>
                <c:pt idx="1240">
                  <c:v>-0.58439960000000002</c:v>
                </c:pt>
                <c:pt idx="1241">
                  <c:v>-0.58132390000000012</c:v>
                </c:pt>
                <c:pt idx="1242">
                  <c:v>-0.58439960000000002</c:v>
                </c:pt>
                <c:pt idx="1243">
                  <c:v>-0.58747539999999998</c:v>
                </c:pt>
                <c:pt idx="1244">
                  <c:v>-0.58439960000000002</c:v>
                </c:pt>
                <c:pt idx="1245">
                  <c:v>-0.58439960000000002</c:v>
                </c:pt>
                <c:pt idx="1246">
                  <c:v>-0.58439960000000002</c:v>
                </c:pt>
                <c:pt idx="1247">
                  <c:v>-0.58747539999999998</c:v>
                </c:pt>
                <c:pt idx="1248">
                  <c:v>-0.58439960000000002</c:v>
                </c:pt>
                <c:pt idx="1249">
                  <c:v>-0.58439960000000002</c:v>
                </c:pt>
                <c:pt idx="1250">
                  <c:v>-0.58439960000000002</c:v>
                </c:pt>
                <c:pt idx="1251">
                  <c:v>-0.58439960000000002</c:v>
                </c:pt>
                <c:pt idx="1252">
                  <c:v>-0.58132390000000012</c:v>
                </c:pt>
                <c:pt idx="1253">
                  <c:v>-0.58132390000000012</c:v>
                </c:pt>
                <c:pt idx="1254">
                  <c:v>-0.58132390000000012</c:v>
                </c:pt>
                <c:pt idx="1255">
                  <c:v>-0.58439960000000002</c:v>
                </c:pt>
                <c:pt idx="1256">
                  <c:v>-0.58747539999999998</c:v>
                </c:pt>
                <c:pt idx="1257">
                  <c:v>-0.58747539999999998</c:v>
                </c:pt>
                <c:pt idx="1258">
                  <c:v>-0.58747539999999998</c:v>
                </c:pt>
                <c:pt idx="1259">
                  <c:v>-0.58747539999999998</c:v>
                </c:pt>
                <c:pt idx="1260">
                  <c:v>-0.58439960000000002</c:v>
                </c:pt>
                <c:pt idx="1261">
                  <c:v>-0.58747539999999998</c:v>
                </c:pt>
                <c:pt idx="1262">
                  <c:v>-0.59055120000000005</c:v>
                </c:pt>
                <c:pt idx="1263">
                  <c:v>-0.58747539999999998</c:v>
                </c:pt>
                <c:pt idx="1264">
                  <c:v>-0.58439960000000002</c:v>
                </c:pt>
                <c:pt idx="1265">
                  <c:v>-0.58132390000000012</c:v>
                </c:pt>
                <c:pt idx="1266">
                  <c:v>-0.58132390000000012</c:v>
                </c:pt>
                <c:pt idx="1267">
                  <c:v>-0.58132390000000012</c:v>
                </c:pt>
                <c:pt idx="1268">
                  <c:v>-0.57824810000000004</c:v>
                </c:pt>
                <c:pt idx="1269">
                  <c:v>-0.58132390000000012</c:v>
                </c:pt>
                <c:pt idx="1270">
                  <c:v>-0.58132390000000012</c:v>
                </c:pt>
                <c:pt idx="1271">
                  <c:v>-0.58132390000000012</c:v>
                </c:pt>
                <c:pt idx="1272">
                  <c:v>-0.57824810000000004</c:v>
                </c:pt>
                <c:pt idx="1273">
                  <c:v>-0.58132390000000012</c:v>
                </c:pt>
                <c:pt idx="1274">
                  <c:v>-0.58439960000000002</c:v>
                </c:pt>
                <c:pt idx="1275">
                  <c:v>-0.58439960000000002</c:v>
                </c:pt>
                <c:pt idx="1276">
                  <c:v>-0.58747539999999998</c:v>
                </c:pt>
                <c:pt idx="1277">
                  <c:v>-0.58747539999999998</c:v>
                </c:pt>
                <c:pt idx="1278">
                  <c:v>-0.58439960000000002</c:v>
                </c:pt>
                <c:pt idx="1279">
                  <c:v>-0.58132390000000012</c:v>
                </c:pt>
                <c:pt idx="1280">
                  <c:v>-0.58132390000000012</c:v>
                </c:pt>
                <c:pt idx="1281">
                  <c:v>-0.58439960000000002</c:v>
                </c:pt>
                <c:pt idx="1282">
                  <c:v>-0.58439960000000002</c:v>
                </c:pt>
                <c:pt idx="1283">
                  <c:v>-0.58439960000000002</c:v>
                </c:pt>
                <c:pt idx="1284">
                  <c:v>-0.58439960000000002</c:v>
                </c:pt>
                <c:pt idx="1285">
                  <c:v>-0.58439960000000002</c:v>
                </c:pt>
                <c:pt idx="1286">
                  <c:v>-0.58439960000000002</c:v>
                </c:pt>
                <c:pt idx="1287">
                  <c:v>-0.58132390000000012</c:v>
                </c:pt>
                <c:pt idx="1288">
                  <c:v>-0.58132390000000012</c:v>
                </c:pt>
                <c:pt idx="1289">
                  <c:v>-0.58132390000000012</c:v>
                </c:pt>
                <c:pt idx="1290">
                  <c:v>-0.57824810000000004</c:v>
                </c:pt>
                <c:pt idx="1291">
                  <c:v>-0.57517229999999997</c:v>
                </c:pt>
                <c:pt idx="1292">
                  <c:v>-0.57824810000000004</c:v>
                </c:pt>
                <c:pt idx="1293">
                  <c:v>-0.57824810000000004</c:v>
                </c:pt>
                <c:pt idx="1294">
                  <c:v>-0.57517229999999997</c:v>
                </c:pt>
                <c:pt idx="1295">
                  <c:v>-0.57209650000000001</c:v>
                </c:pt>
                <c:pt idx="1296">
                  <c:v>-0.57209650000000001</c:v>
                </c:pt>
                <c:pt idx="1297">
                  <c:v>-0.57209650000000001</c:v>
                </c:pt>
                <c:pt idx="1298">
                  <c:v>-0.57209650000000001</c:v>
                </c:pt>
                <c:pt idx="1299">
                  <c:v>-0.57517229999999997</c:v>
                </c:pt>
                <c:pt idx="1300">
                  <c:v>-0.57517229999999997</c:v>
                </c:pt>
                <c:pt idx="1301">
                  <c:v>-0.57209650000000001</c:v>
                </c:pt>
                <c:pt idx="1302">
                  <c:v>-0.57209650000000001</c:v>
                </c:pt>
                <c:pt idx="1303">
                  <c:v>-0.57209650000000001</c:v>
                </c:pt>
                <c:pt idx="1304">
                  <c:v>-0.57209650000000001</c:v>
                </c:pt>
                <c:pt idx="1305">
                  <c:v>-0.57209650000000001</c:v>
                </c:pt>
                <c:pt idx="1306">
                  <c:v>-0.57209650000000001</c:v>
                </c:pt>
                <c:pt idx="1307">
                  <c:v>-0.57209650000000001</c:v>
                </c:pt>
                <c:pt idx="1308">
                  <c:v>-0.57517229999999997</c:v>
                </c:pt>
                <c:pt idx="1309">
                  <c:v>-0.57209650000000001</c:v>
                </c:pt>
                <c:pt idx="1310">
                  <c:v>-0.56902070000000005</c:v>
                </c:pt>
                <c:pt idx="1311">
                  <c:v>-0.56902070000000005</c:v>
                </c:pt>
                <c:pt idx="1312">
                  <c:v>-0.56902070000000005</c:v>
                </c:pt>
                <c:pt idx="1313">
                  <c:v>-0.56594490000000008</c:v>
                </c:pt>
                <c:pt idx="1314">
                  <c:v>-0.56286920000000007</c:v>
                </c:pt>
                <c:pt idx="1315">
                  <c:v>-0.56594490000000008</c:v>
                </c:pt>
                <c:pt idx="1316">
                  <c:v>-0.56594490000000008</c:v>
                </c:pt>
                <c:pt idx="1317">
                  <c:v>-0.56286920000000007</c:v>
                </c:pt>
                <c:pt idx="1318">
                  <c:v>-0.5597934</c:v>
                </c:pt>
                <c:pt idx="1319">
                  <c:v>-0.56286920000000007</c:v>
                </c:pt>
                <c:pt idx="1320">
                  <c:v>-0.56286920000000007</c:v>
                </c:pt>
                <c:pt idx="1321">
                  <c:v>-0.56286920000000007</c:v>
                </c:pt>
                <c:pt idx="1322">
                  <c:v>-0.56594490000000008</c:v>
                </c:pt>
                <c:pt idx="1323">
                  <c:v>-0.56594490000000008</c:v>
                </c:pt>
                <c:pt idx="1324">
                  <c:v>-0.56594490000000008</c:v>
                </c:pt>
                <c:pt idx="1325">
                  <c:v>-0.56286920000000007</c:v>
                </c:pt>
                <c:pt idx="1326">
                  <c:v>-0.56594490000000008</c:v>
                </c:pt>
                <c:pt idx="1327">
                  <c:v>-0.56902070000000005</c:v>
                </c:pt>
                <c:pt idx="1328">
                  <c:v>-0.56594490000000008</c:v>
                </c:pt>
                <c:pt idx="1329">
                  <c:v>-0.56286920000000007</c:v>
                </c:pt>
                <c:pt idx="1330">
                  <c:v>-0.56594490000000008</c:v>
                </c:pt>
                <c:pt idx="1331">
                  <c:v>-0.56902070000000005</c:v>
                </c:pt>
                <c:pt idx="1332">
                  <c:v>-0.56594490000000008</c:v>
                </c:pt>
                <c:pt idx="1333">
                  <c:v>-0.56286920000000007</c:v>
                </c:pt>
                <c:pt idx="1334">
                  <c:v>-0.56594490000000008</c:v>
                </c:pt>
                <c:pt idx="1335">
                  <c:v>-0.56594490000000008</c:v>
                </c:pt>
                <c:pt idx="1336">
                  <c:v>-0.56286920000000007</c:v>
                </c:pt>
                <c:pt idx="1337">
                  <c:v>-0.56286920000000007</c:v>
                </c:pt>
                <c:pt idx="1338">
                  <c:v>-0.5597934</c:v>
                </c:pt>
                <c:pt idx="1339">
                  <c:v>-0.5597934</c:v>
                </c:pt>
                <c:pt idx="1340">
                  <c:v>-0.55671760000000003</c:v>
                </c:pt>
                <c:pt idx="1341">
                  <c:v>-0.55364180000000007</c:v>
                </c:pt>
                <c:pt idx="1342">
                  <c:v>-0.55671760000000003</c:v>
                </c:pt>
                <c:pt idx="1343">
                  <c:v>-0.55364180000000007</c:v>
                </c:pt>
                <c:pt idx="1344">
                  <c:v>-0.55364180000000007</c:v>
                </c:pt>
                <c:pt idx="1345">
                  <c:v>-0.55364180000000007</c:v>
                </c:pt>
                <c:pt idx="1346">
                  <c:v>-0.55364180000000007</c:v>
                </c:pt>
                <c:pt idx="1347">
                  <c:v>-0.55671760000000003</c:v>
                </c:pt>
                <c:pt idx="1348">
                  <c:v>-0.55056600000000011</c:v>
                </c:pt>
                <c:pt idx="1349">
                  <c:v>-0.54749020000000004</c:v>
                </c:pt>
                <c:pt idx="1350">
                  <c:v>-0.53826280000000004</c:v>
                </c:pt>
                <c:pt idx="1351">
                  <c:v>-0.54441439999999997</c:v>
                </c:pt>
                <c:pt idx="1352">
                  <c:v>-0.5597934</c:v>
                </c:pt>
                <c:pt idx="1353">
                  <c:v>-0.56286920000000007</c:v>
                </c:pt>
                <c:pt idx="1354">
                  <c:v>-0.55364180000000007</c:v>
                </c:pt>
                <c:pt idx="1355">
                  <c:v>-0.55056600000000011</c:v>
                </c:pt>
                <c:pt idx="1356">
                  <c:v>-0.55056600000000011</c:v>
                </c:pt>
                <c:pt idx="1357">
                  <c:v>-0.54749020000000004</c:v>
                </c:pt>
                <c:pt idx="1358">
                  <c:v>-0.5413386</c:v>
                </c:pt>
                <c:pt idx="1359">
                  <c:v>-0.53518700000000008</c:v>
                </c:pt>
                <c:pt idx="1360">
                  <c:v>-0.53826280000000004</c:v>
                </c:pt>
                <c:pt idx="1361">
                  <c:v>-0.55364180000000007</c:v>
                </c:pt>
                <c:pt idx="1362">
                  <c:v>-0.55364180000000007</c:v>
                </c:pt>
                <c:pt idx="1363">
                  <c:v>-0.55056600000000011</c:v>
                </c:pt>
                <c:pt idx="1364">
                  <c:v>-0.55364180000000007</c:v>
                </c:pt>
                <c:pt idx="1365">
                  <c:v>-0.5597934</c:v>
                </c:pt>
                <c:pt idx="1366">
                  <c:v>-0.55671760000000003</c:v>
                </c:pt>
                <c:pt idx="1367">
                  <c:v>-0.55056600000000011</c:v>
                </c:pt>
                <c:pt idx="1368">
                  <c:v>-0.55056600000000011</c:v>
                </c:pt>
                <c:pt idx="1369">
                  <c:v>-0.54749020000000004</c:v>
                </c:pt>
                <c:pt idx="1370">
                  <c:v>-0.5413386</c:v>
                </c:pt>
                <c:pt idx="1371">
                  <c:v>-0.53211130000000006</c:v>
                </c:pt>
                <c:pt idx="1372">
                  <c:v>-0.52595970000000003</c:v>
                </c:pt>
                <c:pt idx="1373">
                  <c:v>-0.51980810000000011</c:v>
                </c:pt>
                <c:pt idx="1374">
                  <c:v>-0.51980810000000011</c:v>
                </c:pt>
                <c:pt idx="1375">
                  <c:v>-0.53518700000000008</c:v>
                </c:pt>
                <c:pt idx="1376">
                  <c:v>-0.54749020000000004</c:v>
                </c:pt>
                <c:pt idx="1377">
                  <c:v>-0.55056600000000011</c:v>
                </c:pt>
                <c:pt idx="1378">
                  <c:v>-0.55056600000000011</c:v>
                </c:pt>
                <c:pt idx="1379">
                  <c:v>-0.54749020000000004</c:v>
                </c:pt>
                <c:pt idx="1380">
                  <c:v>-0.55364180000000007</c:v>
                </c:pt>
                <c:pt idx="1381">
                  <c:v>-0.55056600000000011</c:v>
                </c:pt>
                <c:pt idx="1382">
                  <c:v>-0.5413386</c:v>
                </c:pt>
                <c:pt idx="1383">
                  <c:v>-0.53518700000000008</c:v>
                </c:pt>
                <c:pt idx="1384">
                  <c:v>-0.52903549999999999</c:v>
                </c:pt>
                <c:pt idx="1385">
                  <c:v>-0.51980810000000011</c:v>
                </c:pt>
                <c:pt idx="1386">
                  <c:v>-0.5105807</c:v>
                </c:pt>
                <c:pt idx="1387">
                  <c:v>-0.50750500000000009</c:v>
                </c:pt>
                <c:pt idx="1388">
                  <c:v>-0.5105807</c:v>
                </c:pt>
                <c:pt idx="1389">
                  <c:v>-0.51980810000000011</c:v>
                </c:pt>
                <c:pt idx="1390">
                  <c:v>-0.52288390000000007</c:v>
                </c:pt>
                <c:pt idx="1391">
                  <c:v>-0.52903549999999999</c:v>
                </c:pt>
                <c:pt idx="1392">
                  <c:v>-0.53211130000000006</c:v>
                </c:pt>
                <c:pt idx="1393">
                  <c:v>-0.53518700000000008</c:v>
                </c:pt>
                <c:pt idx="1394">
                  <c:v>-0.53826280000000004</c:v>
                </c:pt>
                <c:pt idx="1395">
                  <c:v>-0.53518700000000008</c:v>
                </c:pt>
                <c:pt idx="1396">
                  <c:v>-0.53211130000000006</c:v>
                </c:pt>
                <c:pt idx="1397">
                  <c:v>-0.52595970000000003</c:v>
                </c:pt>
                <c:pt idx="1398">
                  <c:v>-0.52288390000000007</c:v>
                </c:pt>
                <c:pt idx="1399">
                  <c:v>-0.51673230000000003</c:v>
                </c:pt>
                <c:pt idx="1400">
                  <c:v>-0.51673230000000003</c:v>
                </c:pt>
                <c:pt idx="1401">
                  <c:v>-0.51673230000000003</c:v>
                </c:pt>
                <c:pt idx="1402">
                  <c:v>-0.52288390000000007</c:v>
                </c:pt>
                <c:pt idx="1403">
                  <c:v>-0.52595970000000003</c:v>
                </c:pt>
                <c:pt idx="1404">
                  <c:v>-0.52595970000000003</c:v>
                </c:pt>
                <c:pt idx="1405">
                  <c:v>-0.52595970000000003</c:v>
                </c:pt>
                <c:pt idx="1406">
                  <c:v>-0.53211130000000006</c:v>
                </c:pt>
                <c:pt idx="1407">
                  <c:v>-0.53518700000000008</c:v>
                </c:pt>
                <c:pt idx="1408">
                  <c:v>-0.53211130000000006</c:v>
                </c:pt>
                <c:pt idx="1409">
                  <c:v>-0.52903549999999999</c:v>
                </c:pt>
                <c:pt idx="1410">
                  <c:v>-0.52595970000000003</c:v>
                </c:pt>
                <c:pt idx="1411">
                  <c:v>-0.52288390000000007</c:v>
                </c:pt>
                <c:pt idx="1412">
                  <c:v>-0.51673230000000003</c:v>
                </c:pt>
                <c:pt idx="1413">
                  <c:v>-0.51365660000000002</c:v>
                </c:pt>
                <c:pt idx="1414">
                  <c:v>-0.51673230000000003</c:v>
                </c:pt>
                <c:pt idx="1415">
                  <c:v>-0.51980810000000011</c:v>
                </c:pt>
                <c:pt idx="1416">
                  <c:v>-0.51980810000000011</c:v>
                </c:pt>
                <c:pt idx="1417">
                  <c:v>-0.52595970000000003</c:v>
                </c:pt>
                <c:pt idx="1418">
                  <c:v>-0.53211130000000006</c:v>
                </c:pt>
                <c:pt idx="1419">
                  <c:v>-0.53211130000000006</c:v>
                </c:pt>
                <c:pt idx="1420">
                  <c:v>-0.53211130000000006</c:v>
                </c:pt>
                <c:pt idx="1421">
                  <c:v>-0.53211130000000006</c:v>
                </c:pt>
                <c:pt idx="1422">
                  <c:v>-0.53211130000000006</c:v>
                </c:pt>
                <c:pt idx="1423">
                  <c:v>-0.52595970000000003</c:v>
                </c:pt>
                <c:pt idx="1424">
                  <c:v>-0.51980810000000011</c:v>
                </c:pt>
                <c:pt idx="1425">
                  <c:v>-0.51673230000000003</c:v>
                </c:pt>
                <c:pt idx="1426">
                  <c:v>-0.51365660000000002</c:v>
                </c:pt>
                <c:pt idx="1427">
                  <c:v>-0.5105807</c:v>
                </c:pt>
                <c:pt idx="1428">
                  <c:v>-0.50750500000000009</c:v>
                </c:pt>
                <c:pt idx="1429">
                  <c:v>-0.50750500000000009</c:v>
                </c:pt>
                <c:pt idx="1430">
                  <c:v>-0.50750500000000009</c:v>
                </c:pt>
                <c:pt idx="1431">
                  <c:v>-0.5105807</c:v>
                </c:pt>
                <c:pt idx="1432">
                  <c:v>-0.51673230000000003</c:v>
                </c:pt>
                <c:pt idx="1433">
                  <c:v>-0.51980810000000011</c:v>
                </c:pt>
                <c:pt idx="1434">
                  <c:v>-0.52288390000000007</c:v>
                </c:pt>
                <c:pt idx="1435">
                  <c:v>-0.51980810000000011</c:v>
                </c:pt>
                <c:pt idx="1436">
                  <c:v>-0.51980810000000011</c:v>
                </c:pt>
                <c:pt idx="1437">
                  <c:v>-0.51980810000000011</c:v>
                </c:pt>
                <c:pt idx="1438">
                  <c:v>-0.51980810000000011</c:v>
                </c:pt>
                <c:pt idx="1439">
                  <c:v>-0.51980810000000011</c:v>
                </c:pt>
                <c:pt idx="1440">
                  <c:v>-0.52288390000000007</c:v>
                </c:pt>
                <c:pt idx="1441">
                  <c:v>-0.52288390000000007</c:v>
                </c:pt>
                <c:pt idx="1442">
                  <c:v>-0.52288390000000007</c:v>
                </c:pt>
                <c:pt idx="1443">
                  <c:v>-0.51980810000000011</c:v>
                </c:pt>
                <c:pt idx="1444">
                  <c:v>-0.52288390000000007</c:v>
                </c:pt>
                <c:pt idx="1445">
                  <c:v>-0.52595970000000003</c:v>
                </c:pt>
                <c:pt idx="1446">
                  <c:v>-0.52288390000000007</c:v>
                </c:pt>
                <c:pt idx="1447">
                  <c:v>-0.52595970000000003</c:v>
                </c:pt>
                <c:pt idx="1448">
                  <c:v>-0.52903549999999999</c:v>
                </c:pt>
                <c:pt idx="1449">
                  <c:v>-0.52595970000000003</c:v>
                </c:pt>
                <c:pt idx="1450">
                  <c:v>-0.52595970000000003</c:v>
                </c:pt>
                <c:pt idx="1451">
                  <c:v>-0.52903549999999999</c:v>
                </c:pt>
                <c:pt idx="1452">
                  <c:v>-0.53211130000000006</c:v>
                </c:pt>
                <c:pt idx="1453">
                  <c:v>-0.52595970000000003</c:v>
                </c:pt>
                <c:pt idx="1454">
                  <c:v>-0.52288390000000007</c:v>
                </c:pt>
                <c:pt idx="1455">
                  <c:v>-0.52595970000000003</c:v>
                </c:pt>
                <c:pt idx="1456">
                  <c:v>-0.52903549999999999</c:v>
                </c:pt>
                <c:pt idx="1457">
                  <c:v>-0.52903549999999999</c:v>
                </c:pt>
                <c:pt idx="1458">
                  <c:v>-0.52595970000000003</c:v>
                </c:pt>
                <c:pt idx="1459">
                  <c:v>-0.52903549999999999</c:v>
                </c:pt>
                <c:pt idx="1460">
                  <c:v>-0.53211130000000006</c:v>
                </c:pt>
                <c:pt idx="1461">
                  <c:v>-0.53211130000000006</c:v>
                </c:pt>
                <c:pt idx="1462">
                  <c:v>-0.53211130000000006</c:v>
                </c:pt>
                <c:pt idx="1463">
                  <c:v>-0.53518700000000008</c:v>
                </c:pt>
                <c:pt idx="1464">
                  <c:v>-0.53211130000000006</c:v>
                </c:pt>
                <c:pt idx="1465">
                  <c:v>-0.52903549999999999</c:v>
                </c:pt>
                <c:pt idx="1466">
                  <c:v>-0.52595970000000003</c:v>
                </c:pt>
                <c:pt idx="1467">
                  <c:v>-0.52595970000000003</c:v>
                </c:pt>
                <c:pt idx="1468">
                  <c:v>-0.52595970000000003</c:v>
                </c:pt>
                <c:pt idx="1469">
                  <c:v>-0.51980810000000011</c:v>
                </c:pt>
                <c:pt idx="1470">
                  <c:v>-0.51980810000000011</c:v>
                </c:pt>
                <c:pt idx="1471">
                  <c:v>-0.52288390000000007</c:v>
                </c:pt>
                <c:pt idx="1472">
                  <c:v>-0.52288390000000007</c:v>
                </c:pt>
                <c:pt idx="1473">
                  <c:v>-0.51980810000000011</c:v>
                </c:pt>
                <c:pt idx="1474">
                  <c:v>-0.51980810000000011</c:v>
                </c:pt>
                <c:pt idx="1475">
                  <c:v>-0.52288390000000007</c:v>
                </c:pt>
                <c:pt idx="1476">
                  <c:v>-0.52288390000000007</c:v>
                </c:pt>
                <c:pt idx="1477">
                  <c:v>-0.52288390000000007</c:v>
                </c:pt>
                <c:pt idx="1478">
                  <c:v>-0.52595970000000003</c:v>
                </c:pt>
                <c:pt idx="1479">
                  <c:v>-0.52595970000000003</c:v>
                </c:pt>
                <c:pt idx="1480">
                  <c:v>-0.52288390000000007</c:v>
                </c:pt>
                <c:pt idx="1481">
                  <c:v>-0.52288390000000007</c:v>
                </c:pt>
                <c:pt idx="1482">
                  <c:v>-0.51980810000000011</c:v>
                </c:pt>
                <c:pt idx="1483">
                  <c:v>-0.51980810000000011</c:v>
                </c:pt>
                <c:pt idx="1484">
                  <c:v>-0.51673230000000003</c:v>
                </c:pt>
                <c:pt idx="1485">
                  <c:v>-0.51673230000000003</c:v>
                </c:pt>
                <c:pt idx="1486">
                  <c:v>-0.51980810000000011</c:v>
                </c:pt>
                <c:pt idx="1487">
                  <c:v>-0.52288390000000007</c:v>
                </c:pt>
                <c:pt idx="1488">
                  <c:v>-0.51980810000000011</c:v>
                </c:pt>
                <c:pt idx="1489">
                  <c:v>-0.52288390000000007</c:v>
                </c:pt>
                <c:pt idx="1490">
                  <c:v>-0.52288390000000007</c:v>
                </c:pt>
                <c:pt idx="1491">
                  <c:v>-0.51980810000000011</c:v>
                </c:pt>
                <c:pt idx="1492">
                  <c:v>-0.52288390000000007</c:v>
                </c:pt>
                <c:pt idx="1493">
                  <c:v>-0.52595970000000003</c:v>
                </c:pt>
                <c:pt idx="1494">
                  <c:v>-0.52595970000000003</c:v>
                </c:pt>
                <c:pt idx="1495">
                  <c:v>-0.52288390000000007</c:v>
                </c:pt>
                <c:pt idx="1496">
                  <c:v>-0.52288390000000007</c:v>
                </c:pt>
                <c:pt idx="1497">
                  <c:v>-0.52288390000000007</c:v>
                </c:pt>
                <c:pt idx="1498">
                  <c:v>-0.52288390000000007</c:v>
                </c:pt>
                <c:pt idx="1499">
                  <c:v>-0.51980810000000011</c:v>
                </c:pt>
                <c:pt idx="1500">
                  <c:v>-0.51980810000000011</c:v>
                </c:pt>
                <c:pt idx="1501">
                  <c:v>-0.51980810000000011</c:v>
                </c:pt>
                <c:pt idx="1502">
                  <c:v>-0.52288390000000007</c:v>
                </c:pt>
                <c:pt idx="1503">
                  <c:v>-0.51980810000000011</c:v>
                </c:pt>
                <c:pt idx="1504">
                  <c:v>-0.52288390000000007</c:v>
                </c:pt>
                <c:pt idx="1505">
                  <c:v>-0.52595970000000003</c:v>
                </c:pt>
                <c:pt idx="1506">
                  <c:v>-0.52903549999999999</c:v>
                </c:pt>
                <c:pt idx="1507">
                  <c:v>-0.52595970000000003</c:v>
                </c:pt>
                <c:pt idx="1508">
                  <c:v>-0.52595970000000003</c:v>
                </c:pt>
                <c:pt idx="1509">
                  <c:v>-0.52288390000000007</c:v>
                </c:pt>
                <c:pt idx="1510">
                  <c:v>-0.52595970000000003</c:v>
                </c:pt>
                <c:pt idx="1511">
                  <c:v>-0.52595970000000003</c:v>
                </c:pt>
                <c:pt idx="1512">
                  <c:v>-0.52595970000000003</c:v>
                </c:pt>
                <c:pt idx="1513">
                  <c:v>-0.52595970000000003</c:v>
                </c:pt>
                <c:pt idx="1514">
                  <c:v>-0.52288390000000007</c:v>
                </c:pt>
                <c:pt idx="1515">
                  <c:v>-0.51980810000000011</c:v>
                </c:pt>
                <c:pt idx="1516">
                  <c:v>-0.52288390000000007</c:v>
                </c:pt>
                <c:pt idx="1517">
                  <c:v>-0.52288390000000007</c:v>
                </c:pt>
                <c:pt idx="1518">
                  <c:v>-0.51980810000000011</c:v>
                </c:pt>
                <c:pt idx="1519">
                  <c:v>-0.51980810000000011</c:v>
                </c:pt>
                <c:pt idx="1520">
                  <c:v>-0.52288390000000007</c:v>
                </c:pt>
                <c:pt idx="1521">
                  <c:v>-0.52595970000000003</c:v>
                </c:pt>
                <c:pt idx="1522">
                  <c:v>-0.52288390000000007</c:v>
                </c:pt>
                <c:pt idx="1523">
                  <c:v>-0.51980810000000011</c:v>
                </c:pt>
                <c:pt idx="1524">
                  <c:v>-0.52288390000000007</c:v>
                </c:pt>
                <c:pt idx="1525">
                  <c:v>-0.52288390000000007</c:v>
                </c:pt>
                <c:pt idx="1526">
                  <c:v>-0.52288390000000007</c:v>
                </c:pt>
                <c:pt idx="1527">
                  <c:v>-0.51980810000000011</c:v>
                </c:pt>
                <c:pt idx="1528">
                  <c:v>-0.52288390000000007</c:v>
                </c:pt>
                <c:pt idx="1529">
                  <c:v>-0.52288390000000007</c:v>
                </c:pt>
                <c:pt idx="1530">
                  <c:v>-0.51980810000000011</c:v>
                </c:pt>
                <c:pt idx="1531">
                  <c:v>-0.51673230000000003</c:v>
                </c:pt>
                <c:pt idx="1532">
                  <c:v>-0.51365660000000002</c:v>
                </c:pt>
                <c:pt idx="1533">
                  <c:v>-0.5105807</c:v>
                </c:pt>
                <c:pt idx="1534">
                  <c:v>-0.51365660000000002</c:v>
                </c:pt>
                <c:pt idx="1535">
                  <c:v>-0.51673230000000003</c:v>
                </c:pt>
                <c:pt idx="1536">
                  <c:v>-0.51673230000000003</c:v>
                </c:pt>
                <c:pt idx="1537">
                  <c:v>-0.51365660000000002</c:v>
                </c:pt>
                <c:pt idx="1538">
                  <c:v>-0.5105807</c:v>
                </c:pt>
                <c:pt idx="1539">
                  <c:v>-0.5105807</c:v>
                </c:pt>
                <c:pt idx="1540">
                  <c:v>-0.5105807</c:v>
                </c:pt>
                <c:pt idx="1541">
                  <c:v>-0.50750500000000009</c:v>
                </c:pt>
                <c:pt idx="1542">
                  <c:v>-0.50442920000000002</c:v>
                </c:pt>
                <c:pt idx="1543">
                  <c:v>-0.50750500000000009</c:v>
                </c:pt>
                <c:pt idx="1544">
                  <c:v>-0.50750500000000009</c:v>
                </c:pt>
                <c:pt idx="1545">
                  <c:v>-0.50442920000000002</c:v>
                </c:pt>
                <c:pt idx="1546">
                  <c:v>-0.50442920000000002</c:v>
                </c:pt>
                <c:pt idx="1547">
                  <c:v>-0.50750500000000009</c:v>
                </c:pt>
                <c:pt idx="1548">
                  <c:v>-0.50750500000000009</c:v>
                </c:pt>
                <c:pt idx="1549">
                  <c:v>-0.50750500000000009</c:v>
                </c:pt>
                <c:pt idx="1550">
                  <c:v>-0.50750500000000009</c:v>
                </c:pt>
                <c:pt idx="1551">
                  <c:v>-0.5105807</c:v>
                </c:pt>
                <c:pt idx="1552">
                  <c:v>-0.5105807</c:v>
                </c:pt>
                <c:pt idx="1553">
                  <c:v>-0.5105807</c:v>
                </c:pt>
                <c:pt idx="1554">
                  <c:v>-0.50750500000000009</c:v>
                </c:pt>
                <c:pt idx="1555">
                  <c:v>-0.50750500000000009</c:v>
                </c:pt>
                <c:pt idx="1556">
                  <c:v>-0.50750500000000009</c:v>
                </c:pt>
                <c:pt idx="1557">
                  <c:v>-0.5105807</c:v>
                </c:pt>
                <c:pt idx="1558">
                  <c:v>-0.5105807</c:v>
                </c:pt>
                <c:pt idx="1559">
                  <c:v>-0.50750500000000009</c:v>
                </c:pt>
                <c:pt idx="1560">
                  <c:v>-0.50750500000000009</c:v>
                </c:pt>
                <c:pt idx="1561">
                  <c:v>-0.50750500000000009</c:v>
                </c:pt>
                <c:pt idx="1562">
                  <c:v>-0.50442920000000002</c:v>
                </c:pt>
                <c:pt idx="1563">
                  <c:v>-0.50442920000000002</c:v>
                </c:pt>
                <c:pt idx="1564">
                  <c:v>-0.50442920000000002</c:v>
                </c:pt>
                <c:pt idx="1565">
                  <c:v>-0.50442920000000002</c:v>
                </c:pt>
                <c:pt idx="1566">
                  <c:v>-0.50750500000000009</c:v>
                </c:pt>
                <c:pt idx="1567">
                  <c:v>-0.50442920000000002</c:v>
                </c:pt>
                <c:pt idx="1568">
                  <c:v>-0.50135340000000006</c:v>
                </c:pt>
                <c:pt idx="1569">
                  <c:v>-0.50442920000000002</c:v>
                </c:pt>
                <c:pt idx="1570">
                  <c:v>-0.50750500000000009</c:v>
                </c:pt>
                <c:pt idx="1571">
                  <c:v>-0.50750500000000009</c:v>
                </c:pt>
                <c:pt idx="1572">
                  <c:v>-0.50442920000000002</c:v>
                </c:pt>
                <c:pt idx="1573">
                  <c:v>-0.50750500000000009</c:v>
                </c:pt>
                <c:pt idx="1574">
                  <c:v>-0.5105807</c:v>
                </c:pt>
                <c:pt idx="1575">
                  <c:v>-0.50750500000000009</c:v>
                </c:pt>
                <c:pt idx="1576">
                  <c:v>-0.50442920000000002</c:v>
                </c:pt>
                <c:pt idx="1577">
                  <c:v>-0.50750500000000009</c:v>
                </c:pt>
                <c:pt idx="1578">
                  <c:v>-0.50750500000000009</c:v>
                </c:pt>
                <c:pt idx="1579">
                  <c:v>-0.50442920000000002</c:v>
                </c:pt>
                <c:pt idx="1580">
                  <c:v>-0.50135340000000006</c:v>
                </c:pt>
                <c:pt idx="1581">
                  <c:v>-0.50442920000000002</c:v>
                </c:pt>
                <c:pt idx="1582">
                  <c:v>-0.50442920000000002</c:v>
                </c:pt>
                <c:pt idx="1583">
                  <c:v>-0.50442920000000002</c:v>
                </c:pt>
                <c:pt idx="1584">
                  <c:v>-0.50135340000000006</c:v>
                </c:pt>
                <c:pt idx="1585">
                  <c:v>-0.50442920000000002</c:v>
                </c:pt>
                <c:pt idx="1586">
                  <c:v>-0.50750500000000009</c:v>
                </c:pt>
                <c:pt idx="1587">
                  <c:v>-0.50750500000000009</c:v>
                </c:pt>
                <c:pt idx="1588">
                  <c:v>-0.50442920000000002</c:v>
                </c:pt>
                <c:pt idx="1589">
                  <c:v>-0.50442920000000002</c:v>
                </c:pt>
                <c:pt idx="1590">
                  <c:v>-0.50442920000000002</c:v>
                </c:pt>
                <c:pt idx="1591">
                  <c:v>-0.5105807</c:v>
                </c:pt>
                <c:pt idx="1592">
                  <c:v>-0.50750500000000009</c:v>
                </c:pt>
                <c:pt idx="1593">
                  <c:v>-0.50442920000000002</c:v>
                </c:pt>
                <c:pt idx="1594">
                  <c:v>-0.5105807</c:v>
                </c:pt>
                <c:pt idx="1595">
                  <c:v>-0.51365660000000002</c:v>
                </c:pt>
                <c:pt idx="1596">
                  <c:v>-0.51365660000000002</c:v>
                </c:pt>
                <c:pt idx="1597">
                  <c:v>-0.51365660000000002</c:v>
                </c:pt>
                <c:pt idx="1598">
                  <c:v>-0.51365660000000002</c:v>
                </c:pt>
                <c:pt idx="1599">
                  <c:v>-0.51673230000000003</c:v>
                </c:pt>
                <c:pt idx="1600">
                  <c:v>-0.51980810000000011</c:v>
                </c:pt>
                <c:pt idx="1601">
                  <c:v>-0.51365660000000002</c:v>
                </c:pt>
                <c:pt idx="1602">
                  <c:v>-0.51365660000000002</c:v>
                </c:pt>
                <c:pt idx="1603">
                  <c:v>-0.51673230000000003</c:v>
                </c:pt>
                <c:pt idx="1604">
                  <c:v>-0.51673230000000003</c:v>
                </c:pt>
                <c:pt idx="1605">
                  <c:v>-0.51673230000000003</c:v>
                </c:pt>
                <c:pt idx="1606">
                  <c:v>-0.51365660000000002</c:v>
                </c:pt>
                <c:pt idx="1607">
                  <c:v>-0.51365660000000002</c:v>
                </c:pt>
                <c:pt idx="1608">
                  <c:v>-0.51365660000000002</c:v>
                </c:pt>
                <c:pt idx="1609">
                  <c:v>-0.5105807</c:v>
                </c:pt>
                <c:pt idx="1610">
                  <c:v>-0.5105807</c:v>
                </c:pt>
                <c:pt idx="1611">
                  <c:v>-0.5105807</c:v>
                </c:pt>
                <c:pt idx="1612">
                  <c:v>-0.51365660000000002</c:v>
                </c:pt>
                <c:pt idx="1613">
                  <c:v>-0.5105807</c:v>
                </c:pt>
                <c:pt idx="1614">
                  <c:v>-0.5105807</c:v>
                </c:pt>
                <c:pt idx="1615">
                  <c:v>-0.5105807</c:v>
                </c:pt>
                <c:pt idx="1616">
                  <c:v>-0.51365660000000002</c:v>
                </c:pt>
                <c:pt idx="1617">
                  <c:v>-0.5105807</c:v>
                </c:pt>
                <c:pt idx="1618">
                  <c:v>-0.5105807</c:v>
                </c:pt>
                <c:pt idx="1619">
                  <c:v>-0.5105807</c:v>
                </c:pt>
                <c:pt idx="1620">
                  <c:v>-0.5105807</c:v>
                </c:pt>
                <c:pt idx="1621">
                  <c:v>-0.51365660000000002</c:v>
                </c:pt>
                <c:pt idx="1622">
                  <c:v>-0.5105807</c:v>
                </c:pt>
                <c:pt idx="1623">
                  <c:v>-0.5105807</c:v>
                </c:pt>
                <c:pt idx="1624">
                  <c:v>-0.5105807</c:v>
                </c:pt>
                <c:pt idx="1625">
                  <c:v>-0.5105807</c:v>
                </c:pt>
                <c:pt idx="1626">
                  <c:v>-0.5105807</c:v>
                </c:pt>
                <c:pt idx="1627">
                  <c:v>-0.5105807</c:v>
                </c:pt>
                <c:pt idx="1628">
                  <c:v>-0.5105807</c:v>
                </c:pt>
                <c:pt idx="1629">
                  <c:v>-0.5105807</c:v>
                </c:pt>
                <c:pt idx="1630">
                  <c:v>-0.5105807</c:v>
                </c:pt>
                <c:pt idx="1631">
                  <c:v>-0.50750500000000009</c:v>
                </c:pt>
                <c:pt idx="1632">
                  <c:v>-0.50750500000000009</c:v>
                </c:pt>
                <c:pt idx="1633">
                  <c:v>-0.50750500000000009</c:v>
                </c:pt>
                <c:pt idx="1634">
                  <c:v>-0.5105807</c:v>
                </c:pt>
                <c:pt idx="1635">
                  <c:v>-0.51365660000000002</c:v>
                </c:pt>
                <c:pt idx="1636">
                  <c:v>-0.5105807</c:v>
                </c:pt>
                <c:pt idx="1637">
                  <c:v>-0.50750500000000009</c:v>
                </c:pt>
                <c:pt idx="1638">
                  <c:v>-0.5105807</c:v>
                </c:pt>
                <c:pt idx="1639">
                  <c:v>-0.5105807</c:v>
                </c:pt>
                <c:pt idx="1640">
                  <c:v>-0.50750500000000009</c:v>
                </c:pt>
                <c:pt idx="1641">
                  <c:v>-0.5105807</c:v>
                </c:pt>
                <c:pt idx="1642">
                  <c:v>-0.51365660000000002</c:v>
                </c:pt>
                <c:pt idx="1643">
                  <c:v>-0.51365660000000002</c:v>
                </c:pt>
                <c:pt idx="1644">
                  <c:v>-0.51365660000000002</c:v>
                </c:pt>
                <c:pt idx="1645">
                  <c:v>-0.51365660000000002</c:v>
                </c:pt>
                <c:pt idx="1646">
                  <c:v>-0.51673230000000003</c:v>
                </c:pt>
                <c:pt idx="1647">
                  <c:v>-0.51673230000000003</c:v>
                </c:pt>
                <c:pt idx="1648">
                  <c:v>-0.51673230000000003</c:v>
                </c:pt>
                <c:pt idx="1649">
                  <c:v>-0.51980810000000011</c:v>
                </c:pt>
                <c:pt idx="1650">
                  <c:v>-0.51980810000000011</c:v>
                </c:pt>
                <c:pt idx="1651">
                  <c:v>-0.51673230000000003</c:v>
                </c:pt>
                <c:pt idx="1652">
                  <c:v>-0.51673230000000003</c:v>
                </c:pt>
                <c:pt idx="1653">
                  <c:v>-0.51980810000000011</c:v>
                </c:pt>
                <c:pt idx="1654">
                  <c:v>-0.51673230000000003</c:v>
                </c:pt>
                <c:pt idx="1655">
                  <c:v>-0.51365660000000002</c:v>
                </c:pt>
                <c:pt idx="1656">
                  <c:v>-0.5105807</c:v>
                </c:pt>
                <c:pt idx="1657">
                  <c:v>-0.51365660000000002</c:v>
                </c:pt>
                <c:pt idx="1658">
                  <c:v>-0.51365660000000002</c:v>
                </c:pt>
                <c:pt idx="1659">
                  <c:v>-0.5105807</c:v>
                </c:pt>
                <c:pt idx="1660">
                  <c:v>-0.5105807</c:v>
                </c:pt>
                <c:pt idx="1661">
                  <c:v>-0.51365660000000002</c:v>
                </c:pt>
                <c:pt idx="1662">
                  <c:v>-0.51365660000000002</c:v>
                </c:pt>
                <c:pt idx="1663">
                  <c:v>-0.5105807</c:v>
                </c:pt>
                <c:pt idx="1664">
                  <c:v>-0.51365660000000002</c:v>
                </c:pt>
                <c:pt idx="1665">
                  <c:v>-0.51365660000000002</c:v>
                </c:pt>
                <c:pt idx="1666">
                  <c:v>-0.5105807</c:v>
                </c:pt>
                <c:pt idx="1667">
                  <c:v>-0.50750500000000009</c:v>
                </c:pt>
                <c:pt idx="1668">
                  <c:v>-0.50750500000000009</c:v>
                </c:pt>
                <c:pt idx="1669">
                  <c:v>-0.5105807</c:v>
                </c:pt>
                <c:pt idx="1670">
                  <c:v>-0.50750500000000009</c:v>
                </c:pt>
                <c:pt idx="1671">
                  <c:v>-0.50750500000000009</c:v>
                </c:pt>
                <c:pt idx="1672">
                  <c:v>-0.5105807</c:v>
                </c:pt>
                <c:pt idx="1673">
                  <c:v>-0.5105807</c:v>
                </c:pt>
                <c:pt idx="1674">
                  <c:v>-0.50750500000000009</c:v>
                </c:pt>
                <c:pt idx="1675">
                  <c:v>-0.50442920000000002</c:v>
                </c:pt>
                <c:pt idx="1676">
                  <c:v>-0.50750500000000009</c:v>
                </c:pt>
                <c:pt idx="1677">
                  <c:v>-0.50750500000000009</c:v>
                </c:pt>
                <c:pt idx="1678">
                  <c:v>-0.50442920000000002</c:v>
                </c:pt>
                <c:pt idx="1679">
                  <c:v>-0.50750500000000009</c:v>
                </c:pt>
                <c:pt idx="1680">
                  <c:v>-0.5105807</c:v>
                </c:pt>
                <c:pt idx="1681">
                  <c:v>-0.50750500000000009</c:v>
                </c:pt>
                <c:pt idx="1682">
                  <c:v>-0.50750500000000009</c:v>
                </c:pt>
                <c:pt idx="1683">
                  <c:v>-0.5105807</c:v>
                </c:pt>
                <c:pt idx="1684">
                  <c:v>-0.51365660000000002</c:v>
                </c:pt>
                <c:pt idx="1685">
                  <c:v>-0.51365660000000002</c:v>
                </c:pt>
                <c:pt idx="1686">
                  <c:v>-0.51365660000000002</c:v>
                </c:pt>
                <c:pt idx="1687">
                  <c:v>-0.51365660000000002</c:v>
                </c:pt>
                <c:pt idx="1688">
                  <c:v>-0.5105807</c:v>
                </c:pt>
                <c:pt idx="1689">
                  <c:v>-0.50750500000000009</c:v>
                </c:pt>
                <c:pt idx="1690">
                  <c:v>-0.50750500000000009</c:v>
                </c:pt>
                <c:pt idx="1691">
                  <c:v>-0.5105807</c:v>
                </c:pt>
                <c:pt idx="1692">
                  <c:v>-0.5105807</c:v>
                </c:pt>
                <c:pt idx="1693">
                  <c:v>-0.50750500000000009</c:v>
                </c:pt>
                <c:pt idx="1694">
                  <c:v>-0.50750500000000009</c:v>
                </c:pt>
                <c:pt idx="1695">
                  <c:v>-0.50750500000000009</c:v>
                </c:pt>
                <c:pt idx="1696">
                  <c:v>-0.50750500000000009</c:v>
                </c:pt>
                <c:pt idx="1697">
                  <c:v>-0.50442920000000002</c:v>
                </c:pt>
                <c:pt idx="1698">
                  <c:v>-0.50442920000000002</c:v>
                </c:pt>
                <c:pt idx="1699">
                  <c:v>-0.50750500000000009</c:v>
                </c:pt>
                <c:pt idx="1700">
                  <c:v>-0.50442920000000002</c:v>
                </c:pt>
                <c:pt idx="1701">
                  <c:v>-0.50135340000000006</c:v>
                </c:pt>
                <c:pt idx="1702">
                  <c:v>-0.50135340000000006</c:v>
                </c:pt>
                <c:pt idx="1703">
                  <c:v>-0.50135340000000006</c:v>
                </c:pt>
                <c:pt idx="1704">
                  <c:v>-0.49827760000000004</c:v>
                </c:pt>
                <c:pt idx="1705">
                  <c:v>-0.50135340000000006</c:v>
                </c:pt>
                <c:pt idx="1706">
                  <c:v>-0.50442920000000002</c:v>
                </c:pt>
                <c:pt idx="1707">
                  <c:v>-0.50442920000000002</c:v>
                </c:pt>
                <c:pt idx="1708">
                  <c:v>-0.50135340000000006</c:v>
                </c:pt>
                <c:pt idx="1709">
                  <c:v>-0.50442920000000002</c:v>
                </c:pt>
                <c:pt idx="1710">
                  <c:v>-0.50750500000000009</c:v>
                </c:pt>
                <c:pt idx="1711">
                  <c:v>-0.50750500000000009</c:v>
                </c:pt>
                <c:pt idx="1712">
                  <c:v>-0.50442920000000002</c:v>
                </c:pt>
                <c:pt idx="1713">
                  <c:v>-0.50135340000000006</c:v>
                </c:pt>
                <c:pt idx="1714">
                  <c:v>-0.50442920000000002</c:v>
                </c:pt>
                <c:pt idx="1715">
                  <c:v>-0.50442920000000002</c:v>
                </c:pt>
                <c:pt idx="1716">
                  <c:v>-0.50135340000000006</c:v>
                </c:pt>
                <c:pt idx="1717">
                  <c:v>-0.50135340000000006</c:v>
                </c:pt>
                <c:pt idx="1718">
                  <c:v>-0.50442920000000002</c:v>
                </c:pt>
                <c:pt idx="1719">
                  <c:v>-0.50442920000000002</c:v>
                </c:pt>
                <c:pt idx="1720">
                  <c:v>-0.50442920000000002</c:v>
                </c:pt>
                <c:pt idx="1721">
                  <c:v>-0.50750500000000009</c:v>
                </c:pt>
                <c:pt idx="1722">
                  <c:v>-0.5105807</c:v>
                </c:pt>
                <c:pt idx="1723">
                  <c:v>-0.50750500000000009</c:v>
                </c:pt>
                <c:pt idx="1724">
                  <c:v>-0.50442920000000002</c:v>
                </c:pt>
                <c:pt idx="1725">
                  <c:v>-0.50750500000000009</c:v>
                </c:pt>
                <c:pt idx="1726">
                  <c:v>-0.5105807</c:v>
                </c:pt>
                <c:pt idx="1727">
                  <c:v>-0.50750500000000009</c:v>
                </c:pt>
                <c:pt idx="1728">
                  <c:v>-0.50442920000000002</c:v>
                </c:pt>
                <c:pt idx="1729">
                  <c:v>-0.50750500000000009</c:v>
                </c:pt>
                <c:pt idx="1730">
                  <c:v>-0.50750500000000009</c:v>
                </c:pt>
                <c:pt idx="1731">
                  <c:v>-0.50750500000000009</c:v>
                </c:pt>
                <c:pt idx="1732">
                  <c:v>-0.50442920000000002</c:v>
                </c:pt>
                <c:pt idx="1733">
                  <c:v>-0.50750500000000009</c:v>
                </c:pt>
                <c:pt idx="1734">
                  <c:v>-0.50442920000000002</c:v>
                </c:pt>
                <c:pt idx="1735">
                  <c:v>-0.50442920000000002</c:v>
                </c:pt>
                <c:pt idx="1736">
                  <c:v>-0.50442920000000002</c:v>
                </c:pt>
                <c:pt idx="1737">
                  <c:v>-0.50442920000000002</c:v>
                </c:pt>
                <c:pt idx="1738">
                  <c:v>-0.50750500000000009</c:v>
                </c:pt>
                <c:pt idx="1739">
                  <c:v>-0.50442920000000002</c:v>
                </c:pt>
                <c:pt idx="1740">
                  <c:v>-0.50442920000000002</c:v>
                </c:pt>
                <c:pt idx="1741">
                  <c:v>-0.50442920000000002</c:v>
                </c:pt>
                <c:pt idx="1742">
                  <c:v>-0.50135340000000006</c:v>
                </c:pt>
                <c:pt idx="1743">
                  <c:v>-0.49827760000000004</c:v>
                </c:pt>
                <c:pt idx="1744">
                  <c:v>-0.50135340000000006</c:v>
                </c:pt>
                <c:pt idx="1745">
                  <c:v>-0.50135340000000006</c:v>
                </c:pt>
                <c:pt idx="1746">
                  <c:v>-0.49827760000000004</c:v>
                </c:pt>
                <c:pt idx="1747">
                  <c:v>-0.50135340000000006</c:v>
                </c:pt>
                <c:pt idx="1748">
                  <c:v>-0.50135340000000006</c:v>
                </c:pt>
                <c:pt idx="1749">
                  <c:v>-0.50135340000000006</c:v>
                </c:pt>
                <c:pt idx="1750">
                  <c:v>-0.50135340000000006</c:v>
                </c:pt>
                <c:pt idx="1751">
                  <c:v>-0.50135340000000006</c:v>
                </c:pt>
                <c:pt idx="1752">
                  <c:v>-0.50442920000000002</c:v>
                </c:pt>
                <c:pt idx="1753">
                  <c:v>-0.50442920000000002</c:v>
                </c:pt>
                <c:pt idx="1754">
                  <c:v>-0.50135340000000006</c:v>
                </c:pt>
                <c:pt idx="1755">
                  <c:v>-0.50442920000000002</c:v>
                </c:pt>
                <c:pt idx="1756">
                  <c:v>-0.50750500000000009</c:v>
                </c:pt>
                <c:pt idx="1757">
                  <c:v>-0.50442920000000002</c:v>
                </c:pt>
                <c:pt idx="1758">
                  <c:v>-0.50135340000000006</c:v>
                </c:pt>
                <c:pt idx="1759">
                  <c:v>-0.50442920000000002</c:v>
                </c:pt>
                <c:pt idx="1760">
                  <c:v>-0.50442920000000002</c:v>
                </c:pt>
                <c:pt idx="1761">
                  <c:v>-0.50135340000000006</c:v>
                </c:pt>
                <c:pt idx="1762">
                  <c:v>-0.49827760000000004</c:v>
                </c:pt>
                <c:pt idx="1763">
                  <c:v>-0.50135340000000006</c:v>
                </c:pt>
                <c:pt idx="1764">
                  <c:v>-0.50442920000000002</c:v>
                </c:pt>
                <c:pt idx="1765">
                  <c:v>-0.50750500000000009</c:v>
                </c:pt>
                <c:pt idx="1766">
                  <c:v>-0.50442920000000002</c:v>
                </c:pt>
                <c:pt idx="1767">
                  <c:v>-0.50442920000000002</c:v>
                </c:pt>
                <c:pt idx="1768">
                  <c:v>-0.50442920000000002</c:v>
                </c:pt>
                <c:pt idx="1769">
                  <c:v>-0.50135340000000006</c:v>
                </c:pt>
                <c:pt idx="1770">
                  <c:v>-0.50135340000000006</c:v>
                </c:pt>
                <c:pt idx="1771">
                  <c:v>-0.50442920000000002</c:v>
                </c:pt>
                <c:pt idx="1772">
                  <c:v>-0.50442920000000002</c:v>
                </c:pt>
                <c:pt idx="1773">
                  <c:v>-0.50135340000000006</c:v>
                </c:pt>
                <c:pt idx="1774">
                  <c:v>-0.50442920000000002</c:v>
                </c:pt>
                <c:pt idx="1775">
                  <c:v>-0.50750500000000009</c:v>
                </c:pt>
                <c:pt idx="1776">
                  <c:v>-0.50750500000000009</c:v>
                </c:pt>
                <c:pt idx="1777">
                  <c:v>-0.50442920000000002</c:v>
                </c:pt>
                <c:pt idx="1778">
                  <c:v>-0.50750500000000009</c:v>
                </c:pt>
                <c:pt idx="1779">
                  <c:v>-0.5105807</c:v>
                </c:pt>
                <c:pt idx="1780">
                  <c:v>-0.5105807</c:v>
                </c:pt>
                <c:pt idx="1781">
                  <c:v>-0.5105807</c:v>
                </c:pt>
                <c:pt idx="1782">
                  <c:v>-0.5105807</c:v>
                </c:pt>
                <c:pt idx="1783">
                  <c:v>-0.51365660000000002</c:v>
                </c:pt>
                <c:pt idx="1784">
                  <c:v>-0.5105807</c:v>
                </c:pt>
                <c:pt idx="1785">
                  <c:v>-0.5105807</c:v>
                </c:pt>
                <c:pt idx="1786">
                  <c:v>-0.51365660000000002</c:v>
                </c:pt>
                <c:pt idx="1787">
                  <c:v>-0.51673230000000003</c:v>
                </c:pt>
                <c:pt idx="1788">
                  <c:v>-0.51673230000000003</c:v>
                </c:pt>
                <c:pt idx="1789">
                  <c:v>-0.51980810000000011</c:v>
                </c:pt>
                <c:pt idx="1790">
                  <c:v>-0.51980810000000011</c:v>
                </c:pt>
                <c:pt idx="1791">
                  <c:v>-0.51980810000000011</c:v>
                </c:pt>
                <c:pt idx="1792">
                  <c:v>-0.51980810000000011</c:v>
                </c:pt>
                <c:pt idx="1793">
                  <c:v>-0.52288390000000007</c:v>
                </c:pt>
                <c:pt idx="1794">
                  <c:v>-0.52595970000000003</c:v>
                </c:pt>
                <c:pt idx="1795">
                  <c:v>-0.52595970000000003</c:v>
                </c:pt>
                <c:pt idx="1796">
                  <c:v>-0.52288390000000007</c:v>
                </c:pt>
                <c:pt idx="1797">
                  <c:v>-0.52595970000000003</c:v>
                </c:pt>
                <c:pt idx="1798">
                  <c:v>-0.52903549999999999</c:v>
                </c:pt>
                <c:pt idx="1799">
                  <c:v>-0.52903549999999999</c:v>
                </c:pt>
                <c:pt idx="1800">
                  <c:v>-0.52595970000000003</c:v>
                </c:pt>
                <c:pt idx="1801">
                  <c:v>-0.52903549999999999</c:v>
                </c:pt>
                <c:pt idx="1802">
                  <c:v>-0.53211130000000006</c:v>
                </c:pt>
                <c:pt idx="1803">
                  <c:v>-0.52903549999999999</c:v>
                </c:pt>
                <c:pt idx="1804">
                  <c:v>-0.52595970000000003</c:v>
                </c:pt>
                <c:pt idx="1805">
                  <c:v>-0.52595970000000003</c:v>
                </c:pt>
                <c:pt idx="1806">
                  <c:v>-0.52903549999999999</c:v>
                </c:pt>
                <c:pt idx="1807">
                  <c:v>-0.52903549999999999</c:v>
                </c:pt>
                <c:pt idx="1808">
                  <c:v>-0.52595970000000003</c:v>
                </c:pt>
                <c:pt idx="1809">
                  <c:v>-0.52595970000000003</c:v>
                </c:pt>
                <c:pt idx="1810">
                  <c:v>-0.52903549999999999</c:v>
                </c:pt>
                <c:pt idx="1811">
                  <c:v>-0.52903549999999999</c:v>
                </c:pt>
                <c:pt idx="1812">
                  <c:v>-0.52903549999999999</c:v>
                </c:pt>
                <c:pt idx="1813">
                  <c:v>-0.52903549999999999</c:v>
                </c:pt>
                <c:pt idx="1814">
                  <c:v>-0.53211130000000006</c:v>
                </c:pt>
                <c:pt idx="1815">
                  <c:v>-0.53518700000000008</c:v>
                </c:pt>
                <c:pt idx="1816">
                  <c:v>-0.53518700000000008</c:v>
                </c:pt>
                <c:pt idx="1817">
                  <c:v>-0.53518700000000008</c:v>
                </c:pt>
                <c:pt idx="1818">
                  <c:v>-0.53826280000000004</c:v>
                </c:pt>
                <c:pt idx="1819">
                  <c:v>-0.53826280000000004</c:v>
                </c:pt>
                <c:pt idx="1820">
                  <c:v>-0.53826280000000004</c:v>
                </c:pt>
                <c:pt idx="1821">
                  <c:v>-0.5413386</c:v>
                </c:pt>
                <c:pt idx="1822">
                  <c:v>-0.53826280000000004</c:v>
                </c:pt>
                <c:pt idx="1823">
                  <c:v>-0.53826280000000004</c:v>
                </c:pt>
                <c:pt idx="1824">
                  <c:v>-0.5413386</c:v>
                </c:pt>
                <c:pt idx="1825">
                  <c:v>-0.5413386</c:v>
                </c:pt>
                <c:pt idx="1826">
                  <c:v>-0.53826280000000004</c:v>
                </c:pt>
                <c:pt idx="1827">
                  <c:v>-0.53518700000000008</c:v>
                </c:pt>
                <c:pt idx="1828">
                  <c:v>-0.53826280000000004</c:v>
                </c:pt>
                <c:pt idx="1829">
                  <c:v>-0.53826280000000004</c:v>
                </c:pt>
                <c:pt idx="1830">
                  <c:v>-0.53518700000000008</c:v>
                </c:pt>
                <c:pt idx="1831">
                  <c:v>-0.53518700000000008</c:v>
                </c:pt>
                <c:pt idx="1832">
                  <c:v>-0.53826280000000004</c:v>
                </c:pt>
                <c:pt idx="1833">
                  <c:v>-0.53518700000000008</c:v>
                </c:pt>
                <c:pt idx="1834">
                  <c:v>-0.53211130000000006</c:v>
                </c:pt>
                <c:pt idx="1835">
                  <c:v>-0.53518700000000008</c:v>
                </c:pt>
                <c:pt idx="1836">
                  <c:v>-0.53826280000000004</c:v>
                </c:pt>
                <c:pt idx="1837">
                  <c:v>-0.53826280000000004</c:v>
                </c:pt>
                <c:pt idx="1838">
                  <c:v>-0.53518700000000008</c:v>
                </c:pt>
                <c:pt idx="1839">
                  <c:v>-0.53518700000000008</c:v>
                </c:pt>
                <c:pt idx="1840">
                  <c:v>-0.53826280000000004</c:v>
                </c:pt>
                <c:pt idx="1841">
                  <c:v>-0.53826280000000004</c:v>
                </c:pt>
                <c:pt idx="1842">
                  <c:v>-0.53211130000000006</c:v>
                </c:pt>
                <c:pt idx="1843">
                  <c:v>-0.53211130000000006</c:v>
                </c:pt>
                <c:pt idx="1844">
                  <c:v>-0.53826280000000004</c:v>
                </c:pt>
                <c:pt idx="1845">
                  <c:v>-0.53826280000000004</c:v>
                </c:pt>
                <c:pt idx="1846">
                  <c:v>-0.53518700000000008</c:v>
                </c:pt>
                <c:pt idx="1847">
                  <c:v>-0.52903549999999999</c:v>
                </c:pt>
                <c:pt idx="1848">
                  <c:v>-0.53518700000000008</c:v>
                </c:pt>
                <c:pt idx="1849">
                  <c:v>-0.53826280000000004</c:v>
                </c:pt>
                <c:pt idx="1850">
                  <c:v>-0.53211130000000006</c:v>
                </c:pt>
                <c:pt idx="1851">
                  <c:v>-0.52903549999999999</c:v>
                </c:pt>
                <c:pt idx="1852">
                  <c:v>-0.53211130000000006</c:v>
                </c:pt>
                <c:pt idx="1853">
                  <c:v>-0.53211130000000006</c:v>
                </c:pt>
                <c:pt idx="1854">
                  <c:v>-0.53211130000000006</c:v>
                </c:pt>
                <c:pt idx="1855">
                  <c:v>-0.53211130000000006</c:v>
                </c:pt>
                <c:pt idx="1856">
                  <c:v>-0.52903549999999999</c:v>
                </c:pt>
                <c:pt idx="1857">
                  <c:v>-0.53518700000000008</c:v>
                </c:pt>
                <c:pt idx="1858">
                  <c:v>-0.53826280000000004</c:v>
                </c:pt>
                <c:pt idx="1859">
                  <c:v>-0.53518700000000008</c:v>
                </c:pt>
                <c:pt idx="1860">
                  <c:v>-0.53826280000000004</c:v>
                </c:pt>
                <c:pt idx="1861">
                  <c:v>-0.53518700000000008</c:v>
                </c:pt>
                <c:pt idx="1862">
                  <c:v>-0.53826280000000004</c:v>
                </c:pt>
                <c:pt idx="1863">
                  <c:v>-0.53826280000000004</c:v>
                </c:pt>
                <c:pt idx="1864">
                  <c:v>-0.53518700000000008</c:v>
                </c:pt>
                <c:pt idx="1865">
                  <c:v>-0.53518700000000008</c:v>
                </c:pt>
                <c:pt idx="1866">
                  <c:v>-0.53826280000000004</c:v>
                </c:pt>
                <c:pt idx="1867">
                  <c:v>-0.5413386</c:v>
                </c:pt>
                <c:pt idx="1868">
                  <c:v>-0.53826280000000004</c:v>
                </c:pt>
                <c:pt idx="1869">
                  <c:v>-0.5413386</c:v>
                </c:pt>
                <c:pt idx="1870">
                  <c:v>-0.54441439999999997</c:v>
                </c:pt>
                <c:pt idx="1871">
                  <c:v>-0.5413386</c:v>
                </c:pt>
                <c:pt idx="1872">
                  <c:v>-0.53826280000000004</c:v>
                </c:pt>
                <c:pt idx="1873">
                  <c:v>-0.5413386</c:v>
                </c:pt>
                <c:pt idx="1874">
                  <c:v>-0.54441439999999997</c:v>
                </c:pt>
                <c:pt idx="1875">
                  <c:v>-0.54441439999999997</c:v>
                </c:pt>
                <c:pt idx="1876">
                  <c:v>-0.54441439999999997</c:v>
                </c:pt>
                <c:pt idx="1877">
                  <c:v>-0.54441439999999997</c:v>
                </c:pt>
                <c:pt idx="1878">
                  <c:v>-0.54749020000000004</c:v>
                </c:pt>
                <c:pt idx="1879">
                  <c:v>-0.54441439999999997</c:v>
                </c:pt>
                <c:pt idx="1880">
                  <c:v>-0.5413386</c:v>
                </c:pt>
                <c:pt idx="1881">
                  <c:v>-0.54441439999999997</c:v>
                </c:pt>
                <c:pt idx="1882">
                  <c:v>-0.54749020000000004</c:v>
                </c:pt>
                <c:pt idx="1883">
                  <c:v>-0.54441439999999997</c:v>
                </c:pt>
                <c:pt idx="1884">
                  <c:v>-0.5413386</c:v>
                </c:pt>
                <c:pt idx="1885">
                  <c:v>-0.54441439999999997</c:v>
                </c:pt>
                <c:pt idx="1886">
                  <c:v>-0.54749020000000004</c:v>
                </c:pt>
                <c:pt idx="1887">
                  <c:v>-0.55056600000000011</c:v>
                </c:pt>
                <c:pt idx="1888">
                  <c:v>-0.54749020000000004</c:v>
                </c:pt>
                <c:pt idx="1889">
                  <c:v>-0.55056600000000011</c:v>
                </c:pt>
                <c:pt idx="1890">
                  <c:v>-0.55056600000000011</c:v>
                </c:pt>
                <c:pt idx="1891">
                  <c:v>-0.54749020000000004</c:v>
                </c:pt>
                <c:pt idx="1892">
                  <c:v>-0.55056600000000011</c:v>
                </c:pt>
                <c:pt idx="1893">
                  <c:v>-0.55364180000000007</c:v>
                </c:pt>
                <c:pt idx="1894">
                  <c:v>-0.55364180000000007</c:v>
                </c:pt>
                <c:pt idx="1895">
                  <c:v>-0.55364180000000007</c:v>
                </c:pt>
                <c:pt idx="1896">
                  <c:v>-0.55671760000000003</c:v>
                </c:pt>
                <c:pt idx="1897">
                  <c:v>-0.55671760000000003</c:v>
                </c:pt>
                <c:pt idx="1898">
                  <c:v>-0.55671760000000003</c:v>
                </c:pt>
                <c:pt idx="1899">
                  <c:v>-0.55671760000000003</c:v>
                </c:pt>
                <c:pt idx="1900">
                  <c:v>-0.5597934</c:v>
                </c:pt>
                <c:pt idx="1901">
                  <c:v>-0.5597934</c:v>
                </c:pt>
                <c:pt idx="1902">
                  <c:v>-0.55671760000000003</c:v>
                </c:pt>
                <c:pt idx="1903">
                  <c:v>-0.55671760000000003</c:v>
                </c:pt>
                <c:pt idx="1904">
                  <c:v>-0.5597934</c:v>
                </c:pt>
                <c:pt idx="1905">
                  <c:v>-0.55671760000000003</c:v>
                </c:pt>
                <c:pt idx="1906">
                  <c:v>-0.55364180000000007</c:v>
                </c:pt>
                <c:pt idx="1907">
                  <c:v>-0.55671760000000003</c:v>
                </c:pt>
                <c:pt idx="1908">
                  <c:v>-0.55671760000000003</c:v>
                </c:pt>
                <c:pt idx="1909">
                  <c:v>-0.55671760000000003</c:v>
                </c:pt>
                <c:pt idx="1910">
                  <c:v>-0.55671760000000003</c:v>
                </c:pt>
                <c:pt idx="1911">
                  <c:v>-0.55671760000000003</c:v>
                </c:pt>
                <c:pt idx="1912">
                  <c:v>-0.5597934</c:v>
                </c:pt>
                <c:pt idx="1913">
                  <c:v>-0.55671760000000003</c:v>
                </c:pt>
                <c:pt idx="1914">
                  <c:v>-0.55364180000000007</c:v>
                </c:pt>
                <c:pt idx="1915">
                  <c:v>-0.55671760000000003</c:v>
                </c:pt>
                <c:pt idx="1916">
                  <c:v>-0.5597934</c:v>
                </c:pt>
                <c:pt idx="1917">
                  <c:v>-0.5597934</c:v>
                </c:pt>
                <c:pt idx="1918">
                  <c:v>-0.55671760000000003</c:v>
                </c:pt>
                <c:pt idx="1919">
                  <c:v>-0.5597934</c:v>
                </c:pt>
                <c:pt idx="1920">
                  <c:v>-0.5597934</c:v>
                </c:pt>
                <c:pt idx="1921">
                  <c:v>-0.55671760000000003</c:v>
                </c:pt>
                <c:pt idx="1922">
                  <c:v>-0.55671760000000003</c:v>
                </c:pt>
                <c:pt idx="1923">
                  <c:v>-0.5597934</c:v>
                </c:pt>
                <c:pt idx="1924">
                  <c:v>-0.56286920000000007</c:v>
                </c:pt>
                <c:pt idx="1925">
                  <c:v>-0.5597934</c:v>
                </c:pt>
                <c:pt idx="1926">
                  <c:v>-0.5597934</c:v>
                </c:pt>
                <c:pt idx="1927">
                  <c:v>-0.5597934</c:v>
                </c:pt>
                <c:pt idx="1928">
                  <c:v>-0.5597934</c:v>
                </c:pt>
                <c:pt idx="1929">
                  <c:v>-0.5597934</c:v>
                </c:pt>
                <c:pt idx="1930">
                  <c:v>-0.56286920000000007</c:v>
                </c:pt>
                <c:pt idx="1931">
                  <c:v>-0.56594490000000008</c:v>
                </c:pt>
                <c:pt idx="1932">
                  <c:v>-0.56594490000000008</c:v>
                </c:pt>
                <c:pt idx="1933">
                  <c:v>-0.56594490000000008</c:v>
                </c:pt>
                <c:pt idx="1934">
                  <c:v>-0.56902070000000005</c:v>
                </c:pt>
                <c:pt idx="1935">
                  <c:v>-0.56902070000000005</c:v>
                </c:pt>
                <c:pt idx="1936">
                  <c:v>-0.56594490000000008</c:v>
                </c:pt>
                <c:pt idx="1937">
                  <c:v>-0.56902070000000005</c:v>
                </c:pt>
                <c:pt idx="1938">
                  <c:v>-0.56594490000000008</c:v>
                </c:pt>
                <c:pt idx="1939">
                  <c:v>-0.56594490000000008</c:v>
                </c:pt>
                <c:pt idx="1940">
                  <c:v>-0.56286920000000007</c:v>
                </c:pt>
                <c:pt idx="1941">
                  <c:v>-0.56286920000000007</c:v>
                </c:pt>
                <c:pt idx="1942">
                  <c:v>-0.56594490000000008</c:v>
                </c:pt>
                <c:pt idx="1943">
                  <c:v>-0.56594490000000008</c:v>
                </c:pt>
                <c:pt idx="1944">
                  <c:v>-0.56594490000000008</c:v>
                </c:pt>
                <c:pt idx="1945">
                  <c:v>-0.56902070000000005</c:v>
                </c:pt>
                <c:pt idx="1946">
                  <c:v>-0.56902070000000005</c:v>
                </c:pt>
                <c:pt idx="1947">
                  <c:v>-0.56902070000000005</c:v>
                </c:pt>
                <c:pt idx="1948">
                  <c:v>-0.57209650000000001</c:v>
                </c:pt>
                <c:pt idx="1949">
                  <c:v>-0.57517229999999997</c:v>
                </c:pt>
                <c:pt idx="1950">
                  <c:v>-0.57517229999999997</c:v>
                </c:pt>
                <c:pt idx="1951">
                  <c:v>-0.57517229999999997</c:v>
                </c:pt>
                <c:pt idx="1952">
                  <c:v>-0.57209650000000001</c:v>
                </c:pt>
                <c:pt idx="1953">
                  <c:v>-0.57209650000000001</c:v>
                </c:pt>
                <c:pt idx="1954">
                  <c:v>-0.56902070000000005</c:v>
                </c:pt>
                <c:pt idx="1955">
                  <c:v>-0.56902070000000005</c:v>
                </c:pt>
                <c:pt idx="1956">
                  <c:v>-0.57209650000000001</c:v>
                </c:pt>
                <c:pt idx="1957">
                  <c:v>-0.57517229999999997</c:v>
                </c:pt>
                <c:pt idx="1958">
                  <c:v>-0.57824810000000004</c:v>
                </c:pt>
                <c:pt idx="1959">
                  <c:v>-0.57517229999999997</c:v>
                </c:pt>
                <c:pt idx="1960">
                  <c:v>-0.57517229999999997</c:v>
                </c:pt>
                <c:pt idx="1961">
                  <c:v>-0.57517229999999997</c:v>
                </c:pt>
                <c:pt idx="1962">
                  <c:v>-0.57517229999999997</c:v>
                </c:pt>
                <c:pt idx="1963">
                  <c:v>-0.57209650000000001</c:v>
                </c:pt>
                <c:pt idx="1964">
                  <c:v>-0.57209650000000001</c:v>
                </c:pt>
                <c:pt idx="1965">
                  <c:v>-0.57209650000000001</c:v>
                </c:pt>
                <c:pt idx="1966">
                  <c:v>-0.57209650000000001</c:v>
                </c:pt>
                <c:pt idx="1967">
                  <c:v>-0.56902070000000005</c:v>
                </c:pt>
                <c:pt idx="1968">
                  <c:v>-0.57209650000000001</c:v>
                </c:pt>
                <c:pt idx="1969">
                  <c:v>-0.57517229999999997</c:v>
                </c:pt>
                <c:pt idx="1970">
                  <c:v>-0.57209650000000001</c:v>
                </c:pt>
                <c:pt idx="1971">
                  <c:v>-0.57209650000000001</c:v>
                </c:pt>
                <c:pt idx="1972">
                  <c:v>-0.57517229999999997</c:v>
                </c:pt>
                <c:pt idx="1973">
                  <c:v>-0.57517229999999997</c:v>
                </c:pt>
                <c:pt idx="1974">
                  <c:v>-0.57209650000000001</c:v>
                </c:pt>
                <c:pt idx="1975">
                  <c:v>-0.56902070000000005</c:v>
                </c:pt>
                <c:pt idx="1976">
                  <c:v>-0.56902070000000005</c:v>
                </c:pt>
                <c:pt idx="1977">
                  <c:v>-0.56902070000000005</c:v>
                </c:pt>
                <c:pt idx="1978">
                  <c:v>-0.56594490000000008</c:v>
                </c:pt>
                <c:pt idx="1979">
                  <c:v>-0.56594490000000008</c:v>
                </c:pt>
                <c:pt idx="1980">
                  <c:v>-0.56902070000000005</c:v>
                </c:pt>
                <c:pt idx="1981">
                  <c:v>-0.56902070000000005</c:v>
                </c:pt>
                <c:pt idx="1982">
                  <c:v>-0.56594490000000008</c:v>
                </c:pt>
                <c:pt idx="1983">
                  <c:v>-0.56902070000000005</c:v>
                </c:pt>
                <c:pt idx="1984">
                  <c:v>-0.57209650000000001</c:v>
                </c:pt>
                <c:pt idx="1985">
                  <c:v>-0.57209650000000001</c:v>
                </c:pt>
                <c:pt idx="1986">
                  <c:v>-0.57517229999999997</c:v>
                </c:pt>
                <c:pt idx="1987">
                  <c:v>-0.57209650000000001</c:v>
                </c:pt>
                <c:pt idx="1988">
                  <c:v>-0.57209650000000001</c:v>
                </c:pt>
                <c:pt idx="1989">
                  <c:v>-0.56902070000000005</c:v>
                </c:pt>
                <c:pt idx="1990">
                  <c:v>-0.56902070000000005</c:v>
                </c:pt>
                <c:pt idx="1991">
                  <c:v>-0.56902070000000005</c:v>
                </c:pt>
                <c:pt idx="1992">
                  <c:v>-0.57209650000000001</c:v>
                </c:pt>
                <c:pt idx="1993">
                  <c:v>-0.56902070000000005</c:v>
                </c:pt>
                <c:pt idx="1994">
                  <c:v>-0.56594490000000008</c:v>
                </c:pt>
                <c:pt idx="1995">
                  <c:v>-0.56902070000000005</c:v>
                </c:pt>
                <c:pt idx="1996">
                  <c:v>-0.57209650000000001</c:v>
                </c:pt>
                <c:pt idx="1997">
                  <c:v>-0.57209650000000001</c:v>
                </c:pt>
                <c:pt idx="1998">
                  <c:v>-0.57209650000000001</c:v>
                </c:pt>
                <c:pt idx="1999">
                  <c:v>-0.57517229999999997</c:v>
                </c:pt>
                <c:pt idx="2000">
                  <c:v>-0.57209650000000001</c:v>
                </c:pt>
                <c:pt idx="2001">
                  <c:v>-0.56902070000000005</c:v>
                </c:pt>
                <c:pt idx="2002">
                  <c:v>-0.56902070000000005</c:v>
                </c:pt>
                <c:pt idx="2003">
                  <c:v>-0.56902070000000005</c:v>
                </c:pt>
                <c:pt idx="2004">
                  <c:v>-0.56594490000000008</c:v>
                </c:pt>
                <c:pt idx="2005">
                  <c:v>-0.56286920000000007</c:v>
                </c:pt>
                <c:pt idx="2006">
                  <c:v>-0.5597934</c:v>
                </c:pt>
                <c:pt idx="2007">
                  <c:v>-0.56286920000000007</c:v>
                </c:pt>
                <c:pt idx="2008">
                  <c:v>-0.56286920000000007</c:v>
                </c:pt>
                <c:pt idx="2009">
                  <c:v>-0.56286920000000007</c:v>
                </c:pt>
                <c:pt idx="2010">
                  <c:v>-0.56594490000000008</c:v>
                </c:pt>
                <c:pt idx="2011">
                  <c:v>-0.56594490000000008</c:v>
                </c:pt>
                <c:pt idx="2012">
                  <c:v>-0.56286920000000007</c:v>
                </c:pt>
                <c:pt idx="2013">
                  <c:v>-0.56286920000000007</c:v>
                </c:pt>
                <c:pt idx="2014">
                  <c:v>-0.56286920000000007</c:v>
                </c:pt>
                <c:pt idx="2015">
                  <c:v>-0.5597934</c:v>
                </c:pt>
                <c:pt idx="2016">
                  <c:v>-0.55671760000000003</c:v>
                </c:pt>
                <c:pt idx="2017">
                  <c:v>-0.55671760000000003</c:v>
                </c:pt>
                <c:pt idx="2018">
                  <c:v>-0.5597934</c:v>
                </c:pt>
                <c:pt idx="2019">
                  <c:v>-0.55671760000000003</c:v>
                </c:pt>
                <c:pt idx="2020">
                  <c:v>-0.55364180000000007</c:v>
                </c:pt>
                <c:pt idx="2021">
                  <c:v>-0.55364180000000007</c:v>
                </c:pt>
                <c:pt idx="2022">
                  <c:v>-0.55671760000000003</c:v>
                </c:pt>
                <c:pt idx="2023">
                  <c:v>-0.55671760000000003</c:v>
                </c:pt>
                <c:pt idx="2024">
                  <c:v>-0.55364180000000007</c:v>
                </c:pt>
                <c:pt idx="2025">
                  <c:v>-0.55671760000000003</c:v>
                </c:pt>
                <c:pt idx="2026">
                  <c:v>-0.5597934</c:v>
                </c:pt>
                <c:pt idx="2027">
                  <c:v>-0.55671760000000003</c:v>
                </c:pt>
                <c:pt idx="2028">
                  <c:v>-0.55364180000000007</c:v>
                </c:pt>
                <c:pt idx="2029">
                  <c:v>-0.55364180000000007</c:v>
                </c:pt>
                <c:pt idx="2030">
                  <c:v>-0.55056600000000011</c:v>
                </c:pt>
                <c:pt idx="2031">
                  <c:v>-0.54749020000000004</c:v>
                </c:pt>
                <c:pt idx="2032">
                  <c:v>-0.54749020000000004</c:v>
                </c:pt>
                <c:pt idx="2033">
                  <c:v>-0.55056600000000011</c:v>
                </c:pt>
                <c:pt idx="2034">
                  <c:v>-0.55056600000000011</c:v>
                </c:pt>
                <c:pt idx="2035">
                  <c:v>-0.55056600000000011</c:v>
                </c:pt>
                <c:pt idx="2036">
                  <c:v>-0.55056600000000011</c:v>
                </c:pt>
                <c:pt idx="2037">
                  <c:v>-0.55056600000000011</c:v>
                </c:pt>
                <c:pt idx="2038">
                  <c:v>-0.54749020000000004</c:v>
                </c:pt>
                <c:pt idx="2039">
                  <c:v>-0.54749020000000004</c:v>
                </c:pt>
                <c:pt idx="2040">
                  <c:v>-0.54749020000000004</c:v>
                </c:pt>
                <c:pt idx="2041">
                  <c:v>-0.54749020000000004</c:v>
                </c:pt>
                <c:pt idx="2042">
                  <c:v>-0.54441439999999997</c:v>
                </c:pt>
                <c:pt idx="2043">
                  <c:v>-0.5413386</c:v>
                </c:pt>
                <c:pt idx="2044">
                  <c:v>-0.54441439999999997</c:v>
                </c:pt>
                <c:pt idx="2045">
                  <c:v>-0.54441439999999997</c:v>
                </c:pt>
                <c:pt idx="2046">
                  <c:v>-0.5413386</c:v>
                </c:pt>
                <c:pt idx="2047">
                  <c:v>-0.5413386</c:v>
                </c:pt>
                <c:pt idx="2048">
                  <c:v>-0.54441439999999997</c:v>
                </c:pt>
                <c:pt idx="2049">
                  <c:v>-0.54441439999999997</c:v>
                </c:pt>
                <c:pt idx="2050">
                  <c:v>-0.5413386</c:v>
                </c:pt>
                <c:pt idx="2051">
                  <c:v>-0.53826280000000004</c:v>
                </c:pt>
                <c:pt idx="2052">
                  <c:v>-0.5413386</c:v>
                </c:pt>
                <c:pt idx="2053">
                  <c:v>-0.53826280000000004</c:v>
                </c:pt>
                <c:pt idx="2054">
                  <c:v>-0.53518700000000008</c:v>
                </c:pt>
                <c:pt idx="2055">
                  <c:v>-0.53211130000000006</c:v>
                </c:pt>
                <c:pt idx="2056">
                  <c:v>-0.53211130000000006</c:v>
                </c:pt>
                <c:pt idx="2057">
                  <c:v>-0.53211130000000006</c:v>
                </c:pt>
                <c:pt idx="2058">
                  <c:v>-0.52903549999999999</c:v>
                </c:pt>
                <c:pt idx="2059">
                  <c:v>-0.53211130000000006</c:v>
                </c:pt>
                <c:pt idx="2060">
                  <c:v>-0.53518700000000008</c:v>
                </c:pt>
                <c:pt idx="2061">
                  <c:v>-0.53518700000000008</c:v>
                </c:pt>
                <c:pt idx="2062">
                  <c:v>-0.53211130000000006</c:v>
                </c:pt>
                <c:pt idx="2063">
                  <c:v>-0.52903549999999999</c:v>
                </c:pt>
                <c:pt idx="2064">
                  <c:v>-0.53211130000000006</c:v>
                </c:pt>
                <c:pt idx="2065">
                  <c:v>-0.52903549999999999</c:v>
                </c:pt>
                <c:pt idx="2066">
                  <c:v>-0.52595970000000003</c:v>
                </c:pt>
                <c:pt idx="2067">
                  <c:v>-0.52595970000000003</c:v>
                </c:pt>
                <c:pt idx="2068">
                  <c:v>-0.52595970000000003</c:v>
                </c:pt>
                <c:pt idx="2069">
                  <c:v>-0.52288390000000007</c:v>
                </c:pt>
                <c:pt idx="2070">
                  <c:v>-0.51980810000000011</c:v>
                </c:pt>
                <c:pt idx="2071">
                  <c:v>-0.51980810000000011</c:v>
                </c:pt>
                <c:pt idx="2072">
                  <c:v>-0.51980810000000011</c:v>
                </c:pt>
                <c:pt idx="2073">
                  <c:v>-0.51673230000000003</c:v>
                </c:pt>
                <c:pt idx="2074">
                  <c:v>-0.51673230000000003</c:v>
                </c:pt>
                <c:pt idx="2075">
                  <c:v>-0.51673230000000003</c:v>
                </c:pt>
                <c:pt idx="2076">
                  <c:v>-0.51365660000000002</c:v>
                </c:pt>
                <c:pt idx="2077">
                  <c:v>-0.5105807</c:v>
                </c:pt>
                <c:pt idx="2078">
                  <c:v>-0.51365660000000002</c:v>
                </c:pt>
                <c:pt idx="2079">
                  <c:v>-0.51673230000000003</c:v>
                </c:pt>
                <c:pt idx="2080">
                  <c:v>-0.51365660000000002</c:v>
                </c:pt>
                <c:pt idx="2081">
                  <c:v>-0.5105807</c:v>
                </c:pt>
                <c:pt idx="2082">
                  <c:v>-0.5105807</c:v>
                </c:pt>
                <c:pt idx="2083">
                  <c:v>-0.51365660000000002</c:v>
                </c:pt>
                <c:pt idx="2084">
                  <c:v>-0.51365660000000002</c:v>
                </c:pt>
                <c:pt idx="2085">
                  <c:v>-0.51365660000000002</c:v>
                </c:pt>
                <c:pt idx="2086">
                  <c:v>-0.51673230000000003</c:v>
                </c:pt>
                <c:pt idx="2087">
                  <c:v>-0.51673230000000003</c:v>
                </c:pt>
                <c:pt idx="2088">
                  <c:v>-0.51673230000000003</c:v>
                </c:pt>
                <c:pt idx="2089">
                  <c:v>-0.51365660000000002</c:v>
                </c:pt>
                <c:pt idx="2090">
                  <c:v>-0.51365660000000002</c:v>
                </c:pt>
                <c:pt idx="2091">
                  <c:v>-0.51365660000000002</c:v>
                </c:pt>
                <c:pt idx="2092">
                  <c:v>-0.5105807</c:v>
                </c:pt>
                <c:pt idx="2093">
                  <c:v>-0.50750500000000009</c:v>
                </c:pt>
                <c:pt idx="2094">
                  <c:v>-0.50750500000000009</c:v>
                </c:pt>
                <c:pt idx="2095">
                  <c:v>-0.50750500000000009</c:v>
                </c:pt>
                <c:pt idx="2096">
                  <c:v>-0.50750500000000009</c:v>
                </c:pt>
                <c:pt idx="2097">
                  <c:v>-0.50750500000000009</c:v>
                </c:pt>
                <c:pt idx="2098">
                  <c:v>-0.5105807</c:v>
                </c:pt>
                <c:pt idx="2099">
                  <c:v>-0.50750500000000009</c:v>
                </c:pt>
                <c:pt idx="2100">
                  <c:v>-0.50442920000000002</c:v>
                </c:pt>
                <c:pt idx="2101">
                  <c:v>-0.50442920000000002</c:v>
                </c:pt>
                <c:pt idx="2102">
                  <c:v>-0.50442920000000002</c:v>
                </c:pt>
                <c:pt idx="2103">
                  <c:v>-0.50135340000000006</c:v>
                </c:pt>
                <c:pt idx="2104">
                  <c:v>-0.49827760000000004</c:v>
                </c:pt>
                <c:pt idx="2105">
                  <c:v>-0.49520180000000003</c:v>
                </c:pt>
                <c:pt idx="2106">
                  <c:v>-0.49520180000000003</c:v>
                </c:pt>
                <c:pt idx="2107">
                  <c:v>-0.49212600000000006</c:v>
                </c:pt>
                <c:pt idx="2108">
                  <c:v>-0.48905020000000005</c:v>
                </c:pt>
                <c:pt idx="2109">
                  <c:v>-0.49212600000000006</c:v>
                </c:pt>
                <c:pt idx="2110">
                  <c:v>-0.49212600000000006</c:v>
                </c:pt>
                <c:pt idx="2111">
                  <c:v>-0.49212600000000006</c:v>
                </c:pt>
                <c:pt idx="2112">
                  <c:v>-0.49212600000000006</c:v>
                </c:pt>
                <c:pt idx="2113">
                  <c:v>-0.49212600000000006</c:v>
                </c:pt>
                <c:pt idx="2114">
                  <c:v>-0.49212600000000006</c:v>
                </c:pt>
                <c:pt idx="2115">
                  <c:v>-0.48905020000000005</c:v>
                </c:pt>
                <c:pt idx="2116">
                  <c:v>-0.48905020000000005</c:v>
                </c:pt>
                <c:pt idx="2117">
                  <c:v>-0.48905020000000005</c:v>
                </c:pt>
                <c:pt idx="2118">
                  <c:v>-0.48597440000000003</c:v>
                </c:pt>
                <c:pt idx="2119">
                  <c:v>-0.48289870000000007</c:v>
                </c:pt>
                <c:pt idx="2120">
                  <c:v>-0.48597440000000003</c:v>
                </c:pt>
                <c:pt idx="2121">
                  <c:v>-0.48905020000000005</c:v>
                </c:pt>
                <c:pt idx="2122">
                  <c:v>-0.48905020000000005</c:v>
                </c:pt>
                <c:pt idx="2123">
                  <c:v>-0.48905020000000005</c:v>
                </c:pt>
                <c:pt idx="2124">
                  <c:v>-0.49212600000000006</c:v>
                </c:pt>
                <c:pt idx="2125">
                  <c:v>-0.48905020000000005</c:v>
                </c:pt>
                <c:pt idx="2126">
                  <c:v>-0.48597440000000003</c:v>
                </c:pt>
                <c:pt idx="2127">
                  <c:v>-0.48597440000000003</c:v>
                </c:pt>
                <c:pt idx="2128">
                  <c:v>-0.48905020000000005</c:v>
                </c:pt>
                <c:pt idx="2129">
                  <c:v>-0.48597440000000003</c:v>
                </c:pt>
                <c:pt idx="2130">
                  <c:v>-0.48289870000000007</c:v>
                </c:pt>
                <c:pt idx="2131">
                  <c:v>-0.48289870000000007</c:v>
                </c:pt>
                <c:pt idx="2132">
                  <c:v>-0.48289870000000007</c:v>
                </c:pt>
                <c:pt idx="2133">
                  <c:v>-0.47982290000000005</c:v>
                </c:pt>
                <c:pt idx="2134">
                  <c:v>-0.47674710000000003</c:v>
                </c:pt>
                <c:pt idx="2135">
                  <c:v>-0.47982290000000005</c:v>
                </c:pt>
                <c:pt idx="2136">
                  <c:v>-0.48289870000000007</c:v>
                </c:pt>
                <c:pt idx="2137">
                  <c:v>-0.47982290000000005</c:v>
                </c:pt>
                <c:pt idx="2138">
                  <c:v>-0.47674710000000003</c:v>
                </c:pt>
                <c:pt idx="2139">
                  <c:v>-0.47982290000000005</c:v>
                </c:pt>
                <c:pt idx="2140">
                  <c:v>-0.48289870000000007</c:v>
                </c:pt>
                <c:pt idx="2141">
                  <c:v>-0.48289870000000007</c:v>
                </c:pt>
                <c:pt idx="2142">
                  <c:v>-0.47982290000000005</c:v>
                </c:pt>
                <c:pt idx="2143">
                  <c:v>-0.47674710000000003</c:v>
                </c:pt>
                <c:pt idx="2144">
                  <c:v>-0.47674710000000003</c:v>
                </c:pt>
                <c:pt idx="2145">
                  <c:v>-0.47367130000000007</c:v>
                </c:pt>
                <c:pt idx="2146">
                  <c:v>-0.47367130000000007</c:v>
                </c:pt>
                <c:pt idx="2147">
                  <c:v>-0.47674710000000003</c:v>
                </c:pt>
                <c:pt idx="2148">
                  <c:v>-0.47674710000000003</c:v>
                </c:pt>
                <c:pt idx="2149">
                  <c:v>-0.47367130000000007</c:v>
                </c:pt>
                <c:pt idx="2150">
                  <c:v>-0.47059550000000006</c:v>
                </c:pt>
                <c:pt idx="2151">
                  <c:v>-0.47367130000000007</c:v>
                </c:pt>
                <c:pt idx="2152">
                  <c:v>-0.47367130000000007</c:v>
                </c:pt>
                <c:pt idx="2153">
                  <c:v>-0.47059550000000006</c:v>
                </c:pt>
                <c:pt idx="2154">
                  <c:v>-0.47059550000000006</c:v>
                </c:pt>
                <c:pt idx="2155">
                  <c:v>-0.46751970000000004</c:v>
                </c:pt>
                <c:pt idx="2156">
                  <c:v>-0.46444400000000002</c:v>
                </c:pt>
                <c:pt idx="2157">
                  <c:v>-0.46136810000000006</c:v>
                </c:pt>
                <c:pt idx="2158">
                  <c:v>-0.46444400000000002</c:v>
                </c:pt>
                <c:pt idx="2159">
                  <c:v>-0.46444400000000002</c:v>
                </c:pt>
                <c:pt idx="2160">
                  <c:v>-0.46444400000000002</c:v>
                </c:pt>
                <c:pt idx="2161">
                  <c:v>-0.46444400000000002</c:v>
                </c:pt>
                <c:pt idx="2162">
                  <c:v>-0.46751970000000004</c:v>
                </c:pt>
                <c:pt idx="2163">
                  <c:v>-0.46751970000000004</c:v>
                </c:pt>
                <c:pt idx="2164">
                  <c:v>-0.46444400000000002</c:v>
                </c:pt>
                <c:pt idx="2165">
                  <c:v>-0.46444400000000002</c:v>
                </c:pt>
                <c:pt idx="2166">
                  <c:v>-0.46751970000000004</c:v>
                </c:pt>
                <c:pt idx="2167">
                  <c:v>-0.47059550000000006</c:v>
                </c:pt>
                <c:pt idx="2168">
                  <c:v>-0.46444400000000002</c:v>
                </c:pt>
                <c:pt idx="2169">
                  <c:v>-0.46444400000000002</c:v>
                </c:pt>
                <c:pt idx="2170">
                  <c:v>-0.46751970000000004</c:v>
                </c:pt>
                <c:pt idx="2171">
                  <c:v>-0.46751970000000004</c:v>
                </c:pt>
                <c:pt idx="2172">
                  <c:v>-0.46444400000000002</c:v>
                </c:pt>
                <c:pt idx="2173">
                  <c:v>-0.46444400000000002</c:v>
                </c:pt>
                <c:pt idx="2174">
                  <c:v>-0.46751970000000004</c:v>
                </c:pt>
                <c:pt idx="2175">
                  <c:v>-0.46444400000000002</c:v>
                </c:pt>
                <c:pt idx="2176">
                  <c:v>-0.46136810000000006</c:v>
                </c:pt>
                <c:pt idx="2177">
                  <c:v>-0.46444400000000002</c:v>
                </c:pt>
                <c:pt idx="2178">
                  <c:v>-0.46751970000000004</c:v>
                </c:pt>
                <c:pt idx="2179">
                  <c:v>-0.46751970000000004</c:v>
                </c:pt>
                <c:pt idx="2180">
                  <c:v>-0.46444400000000002</c:v>
                </c:pt>
                <c:pt idx="2181">
                  <c:v>-0.46751970000000004</c:v>
                </c:pt>
                <c:pt idx="2182">
                  <c:v>-0.47059550000000006</c:v>
                </c:pt>
                <c:pt idx="2183">
                  <c:v>-0.46751970000000004</c:v>
                </c:pt>
                <c:pt idx="2184">
                  <c:v>-0.46444400000000002</c:v>
                </c:pt>
                <c:pt idx="2185">
                  <c:v>-0.46444400000000002</c:v>
                </c:pt>
                <c:pt idx="2186">
                  <c:v>-0.46136810000000006</c:v>
                </c:pt>
                <c:pt idx="2187">
                  <c:v>-0.45829240000000004</c:v>
                </c:pt>
                <c:pt idx="2188">
                  <c:v>-0.45521660000000003</c:v>
                </c:pt>
                <c:pt idx="2189">
                  <c:v>-0.45521660000000003</c:v>
                </c:pt>
                <c:pt idx="2190">
                  <c:v>-0.45521660000000003</c:v>
                </c:pt>
                <c:pt idx="2191">
                  <c:v>-0.45521660000000003</c:v>
                </c:pt>
                <c:pt idx="2192">
                  <c:v>-0.45829240000000004</c:v>
                </c:pt>
                <c:pt idx="2193">
                  <c:v>-0.45829240000000004</c:v>
                </c:pt>
                <c:pt idx="2194">
                  <c:v>-0.45829240000000004</c:v>
                </c:pt>
                <c:pt idx="2195">
                  <c:v>-0.45521660000000003</c:v>
                </c:pt>
                <c:pt idx="2196">
                  <c:v>-0.45829240000000004</c:v>
                </c:pt>
                <c:pt idx="2197">
                  <c:v>-0.45829240000000004</c:v>
                </c:pt>
                <c:pt idx="2198">
                  <c:v>-0.45521660000000003</c:v>
                </c:pt>
                <c:pt idx="2199">
                  <c:v>-0.45214080000000006</c:v>
                </c:pt>
                <c:pt idx="2200">
                  <c:v>-0.45521660000000003</c:v>
                </c:pt>
                <c:pt idx="2201">
                  <c:v>-0.45521660000000003</c:v>
                </c:pt>
                <c:pt idx="2202">
                  <c:v>-0.45214080000000006</c:v>
                </c:pt>
                <c:pt idx="2203">
                  <c:v>-0.44906500000000005</c:v>
                </c:pt>
                <c:pt idx="2204">
                  <c:v>-0.44598920000000003</c:v>
                </c:pt>
                <c:pt idx="2205">
                  <c:v>-0.44598920000000003</c:v>
                </c:pt>
                <c:pt idx="2206">
                  <c:v>-0.44291340000000007</c:v>
                </c:pt>
                <c:pt idx="2207">
                  <c:v>-0.44291340000000007</c:v>
                </c:pt>
                <c:pt idx="2208">
                  <c:v>-0.44598920000000003</c:v>
                </c:pt>
                <c:pt idx="2209">
                  <c:v>-0.44906500000000005</c:v>
                </c:pt>
                <c:pt idx="2210">
                  <c:v>-0.45214080000000006</c:v>
                </c:pt>
                <c:pt idx="2211">
                  <c:v>-0.44906500000000005</c:v>
                </c:pt>
                <c:pt idx="2212">
                  <c:v>-0.44906500000000005</c:v>
                </c:pt>
                <c:pt idx="2213">
                  <c:v>-0.44598920000000003</c:v>
                </c:pt>
                <c:pt idx="2214">
                  <c:v>-0.44291340000000007</c:v>
                </c:pt>
                <c:pt idx="2215">
                  <c:v>-0.44598920000000003</c:v>
                </c:pt>
                <c:pt idx="2216">
                  <c:v>-0.44906500000000005</c:v>
                </c:pt>
                <c:pt idx="2217">
                  <c:v>-0.44906500000000005</c:v>
                </c:pt>
                <c:pt idx="2218">
                  <c:v>-0.44906500000000005</c:v>
                </c:pt>
                <c:pt idx="2219">
                  <c:v>-0.45214080000000006</c:v>
                </c:pt>
                <c:pt idx="2220">
                  <c:v>-0.45521660000000003</c:v>
                </c:pt>
                <c:pt idx="2221">
                  <c:v>-0.45214080000000006</c:v>
                </c:pt>
                <c:pt idx="2222">
                  <c:v>-0.44906500000000005</c:v>
                </c:pt>
                <c:pt idx="2223">
                  <c:v>-0.45214080000000006</c:v>
                </c:pt>
                <c:pt idx="2224">
                  <c:v>-0.44906500000000005</c:v>
                </c:pt>
                <c:pt idx="2225">
                  <c:v>-0.44598920000000003</c:v>
                </c:pt>
                <c:pt idx="2226">
                  <c:v>-0.44906500000000005</c:v>
                </c:pt>
                <c:pt idx="2227">
                  <c:v>-0.44906500000000005</c:v>
                </c:pt>
                <c:pt idx="2228">
                  <c:v>-0.44906500000000005</c:v>
                </c:pt>
                <c:pt idx="2229">
                  <c:v>-0.44598920000000003</c:v>
                </c:pt>
                <c:pt idx="2230">
                  <c:v>-0.44906500000000005</c:v>
                </c:pt>
                <c:pt idx="2231">
                  <c:v>-0.45214080000000006</c:v>
                </c:pt>
                <c:pt idx="2232">
                  <c:v>-0.45521660000000003</c:v>
                </c:pt>
                <c:pt idx="2233">
                  <c:v>-0.45521660000000003</c:v>
                </c:pt>
                <c:pt idx="2234">
                  <c:v>-0.45521660000000003</c:v>
                </c:pt>
                <c:pt idx="2235">
                  <c:v>-0.45829240000000004</c:v>
                </c:pt>
                <c:pt idx="2236">
                  <c:v>-0.45829240000000004</c:v>
                </c:pt>
                <c:pt idx="2237">
                  <c:v>-0.45829240000000004</c:v>
                </c:pt>
                <c:pt idx="2238">
                  <c:v>-0.45829240000000004</c:v>
                </c:pt>
                <c:pt idx="2239">
                  <c:v>-0.46136810000000006</c:v>
                </c:pt>
                <c:pt idx="2240">
                  <c:v>-0.45829240000000004</c:v>
                </c:pt>
                <c:pt idx="2241">
                  <c:v>-0.45829240000000004</c:v>
                </c:pt>
                <c:pt idx="2242">
                  <c:v>-0.45829240000000004</c:v>
                </c:pt>
                <c:pt idx="2243">
                  <c:v>-0.46136810000000006</c:v>
                </c:pt>
                <c:pt idx="2244">
                  <c:v>-0.46136810000000006</c:v>
                </c:pt>
                <c:pt idx="2245">
                  <c:v>-0.46136810000000006</c:v>
                </c:pt>
                <c:pt idx="2246">
                  <c:v>-0.46444400000000002</c:v>
                </c:pt>
                <c:pt idx="2247">
                  <c:v>-0.46444400000000002</c:v>
                </c:pt>
                <c:pt idx="2248">
                  <c:v>-0.46136810000000006</c:v>
                </c:pt>
                <c:pt idx="2249">
                  <c:v>-0.46444400000000002</c:v>
                </c:pt>
                <c:pt idx="2250">
                  <c:v>-0.46751970000000004</c:v>
                </c:pt>
                <c:pt idx="2251">
                  <c:v>-0.46444400000000002</c:v>
                </c:pt>
                <c:pt idx="2252">
                  <c:v>-0.46136810000000006</c:v>
                </c:pt>
                <c:pt idx="2253">
                  <c:v>-0.45829240000000004</c:v>
                </c:pt>
                <c:pt idx="2254">
                  <c:v>-0.46136810000000006</c:v>
                </c:pt>
                <c:pt idx="2255">
                  <c:v>-0.46136810000000006</c:v>
                </c:pt>
                <c:pt idx="2256">
                  <c:v>-0.46136810000000006</c:v>
                </c:pt>
                <c:pt idx="2257">
                  <c:v>-0.46444400000000002</c:v>
                </c:pt>
                <c:pt idx="2258">
                  <c:v>-0.46751970000000004</c:v>
                </c:pt>
                <c:pt idx="2259">
                  <c:v>-0.46444400000000002</c:v>
                </c:pt>
                <c:pt idx="2260">
                  <c:v>-0.46444400000000002</c:v>
                </c:pt>
                <c:pt idx="2261">
                  <c:v>-0.46751970000000004</c:v>
                </c:pt>
                <c:pt idx="2262">
                  <c:v>-0.47059550000000006</c:v>
                </c:pt>
                <c:pt idx="2263">
                  <c:v>-0.46751970000000004</c:v>
                </c:pt>
                <c:pt idx="2264">
                  <c:v>-0.46444400000000002</c:v>
                </c:pt>
                <c:pt idx="2265">
                  <c:v>-0.46444400000000002</c:v>
                </c:pt>
                <c:pt idx="2266">
                  <c:v>-0.46444400000000002</c:v>
                </c:pt>
                <c:pt idx="2267">
                  <c:v>-0.46136810000000006</c:v>
                </c:pt>
                <c:pt idx="2268">
                  <c:v>-0.46444400000000002</c:v>
                </c:pt>
                <c:pt idx="2269">
                  <c:v>-0.46751970000000004</c:v>
                </c:pt>
                <c:pt idx="2270">
                  <c:v>-0.47059550000000006</c:v>
                </c:pt>
                <c:pt idx="2271">
                  <c:v>-0.47059550000000006</c:v>
                </c:pt>
                <c:pt idx="2272">
                  <c:v>-0.47367130000000007</c:v>
                </c:pt>
                <c:pt idx="2273">
                  <c:v>-0.47674710000000003</c:v>
                </c:pt>
                <c:pt idx="2274">
                  <c:v>-0.47674710000000003</c:v>
                </c:pt>
                <c:pt idx="2275">
                  <c:v>-0.47674710000000003</c:v>
                </c:pt>
                <c:pt idx="2276">
                  <c:v>-0.47982290000000005</c:v>
                </c:pt>
                <c:pt idx="2277">
                  <c:v>-0.47982290000000005</c:v>
                </c:pt>
                <c:pt idx="2278">
                  <c:v>-0.47674710000000003</c:v>
                </c:pt>
                <c:pt idx="2279">
                  <c:v>-0.47367130000000007</c:v>
                </c:pt>
                <c:pt idx="2280">
                  <c:v>-0.47367130000000007</c:v>
                </c:pt>
                <c:pt idx="2281">
                  <c:v>-0.47367130000000007</c:v>
                </c:pt>
                <c:pt idx="2282">
                  <c:v>-0.47059550000000006</c:v>
                </c:pt>
                <c:pt idx="2283">
                  <c:v>-0.47059550000000006</c:v>
                </c:pt>
                <c:pt idx="2284">
                  <c:v>-0.47367130000000007</c:v>
                </c:pt>
                <c:pt idx="2285">
                  <c:v>-0.47674710000000003</c:v>
                </c:pt>
                <c:pt idx="2286">
                  <c:v>-0.47674710000000003</c:v>
                </c:pt>
                <c:pt idx="2287">
                  <c:v>-0.47982290000000005</c:v>
                </c:pt>
                <c:pt idx="2288">
                  <c:v>-0.47982290000000005</c:v>
                </c:pt>
                <c:pt idx="2289">
                  <c:v>-0.47982290000000005</c:v>
                </c:pt>
                <c:pt idx="2290">
                  <c:v>-0.47674710000000003</c:v>
                </c:pt>
                <c:pt idx="2291">
                  <c:v>-0.47367130000000007</c:v>
                </c:pt>
                <c:pt idx="2292">
                  <c:v>-0.47367130000000007</c:v>
                </c:pt>
                <c:pt idx="2293">
                  <c:v>-0.47059550000000006</c:v>
                </c:pt>
                <c:pt idx="2294">
                  <c:v>-0.47059550000000006</c:v>
                </c:pt>
                <c:pt idx="2295">
                  <c:v>-0.46751970000000004</c:v>
                </c:pt>
                <c:pt idx="2296">
                  <c:v>-0.47059550000000006</c:v>
                </c:pt>
                <c:pt idx="2297">
                  <c:v>-0.46751970000000004</c:v>
                </c:pt>
                <c:pt idx="2298">
                  <c:v>-0.47059550000000006</c:v>
                </c:pt>
                <c:pt idx="2299">
                  <c:v>-0.47367130000000007</c:v>
                </c:pt>
                <c:pt idx="2300">
                  <c:v>-0.47059550000000006</c:v>
                </c:pt>
                <c:pt idx="2301">
                  <c:v>-0.46751970000000004</c:v>
                </c:pt>
                <c:pt idx="2302">
                  <c:v>-0.46751970000000004</c:v>
                </c:pt>
                <c:pt idx="2303">
                  <c:v>-0.46751970000000004</c:v>
                </c:pt>
                <c:pt idx="2304">
                  <c:v>-0.46751970000000004</c:v>
                </c:pt>
                <c:pt idx="2305">
                  <c:v>-0.46444400000000002</c:v>
                </c:pt>
                <c:pt idx="2306">
                  <c:v>-0.46444400000000002</c:v>
                </c:pt>
                <c:pt idx="2307">
                  <c:v>-0.46751970000000004</c:v>
                </c:pt>
                <c:pt idx="2308">
                  <c:v>-0.46751970000000004</c:v>
                </c:pt>
                <c:pt idx="2309">
                  <c:v>-0.46751970000000004</c:v>
                </c:pt>
                <c:pt idx="2310">
                  <c:v>-0.47059550000000006</c:v>
                </c:pt>
                <c:pt idx="2311">
                  <c:v>-0.47367130000000007</c:v>
                </c:pt>
                <c:pt idx="2312">
                  <c:v>-0.47674710000000003</c:v>
                </c:pt>
                <c:pt idx="2313">
                  <c:v>-0.47367130000000007</c:v>
                </c:pt>
                <c:pt idx="2314">
                  <c:v>-0.47367130000000007</c:v>
                </c:pt>
                <c:pt idx="2315">
                  <c:v>-0.47367130000000007</c:v>
                </c:pt>
                <c:pt idx="2316">
                  <c:v>-0.47059550000000006</c:v>
                </c:pt>
                <c:pt idx="2317">
                  <c:v>-0.46751970000000004</c:v>
                </c:pt>
                <c:pt idx="2318">
                  <c:v>-0.46751970000000004</c:v>
                </c:pt>
                <c:pt idx="2319">
                  <c:v>-0.46751970000000004</c:v>
                </c:pt>
                <c:pt idx="2320">
                  <c:v>-0.46751970000000004</c:v>
                </c:pt>
                <c:pt idx="2321">
                  <c:v>-0.46751970000000004</c:v>
                </c:pt>
                <c:pt idx="2322">
                  <c:v>-0.46751970000000004</c:v>
                </c:pt>
                <c:pt idx="2323">
                  <c:v>-0.46444400000000002</c:v>
                </c:pt>
                <c:pt idx="2324">
                  <c:v>-0.46136810000000006</c:v>
                </c:pt>
                <c:pt idx="2325">
                  <c:v>-0.46444400000000002</c:v>
                </c:pt>
                <c:pt idx="2326">
                  <c:v>-0.46751970000000004</c:v>
                </c:pt>
                <c:pt idx="2327">
                  <c:v>-0.46444400000000002</c:v>
                </c:pt>
                <c:pt idx="2328">
                  <c:v>-0.46444400000000002</c:v>
                </c:pt>
                <c:pt idx="2329">
                  <c:v>-0.46751970000000004</c:v>
                </c:pt>
                <c:pt idx="2330">
                  <c:v>-0.46444400000000002</c:v>
                </c:pt>
                <c:pt idx="2331">
                  <c:v>-0.46136810000000006</c:v>
                </c:pt>
                <c:pt idx="2332">
                  <c:v>-0.46136810000000006</c:v>
                </c:pt>
                <c:pt idx="2333">
                  <c:v>-0.46444400000000002</c:v>
                </c:pt>
                <c:pt idx="2334">
                  <c:v>-0.46444400000000002</c:v>
                </c:pt>
                <c:pt idx="2335">
                  <c:v>-0.46136810000000006</c:v>
                </c:pt>
                <c:pt idx="2336">
                  <c:v>-0.46136810000000006</c:v>
                </c:pt>
                <c:pt idx="2337">
                  <c:v>-0.46444400000000002</c:v>
                </c:pt>
                <c:pt idx="2338">
                  <c:v>-0.46751970000000004</c:v>
                </c:pt>
                <c:pt idx="2339">
                  <c:v>-0.46751970000000004</c:v>
                </c:pt>
                <c:pt idx="2340">
                  <c:v>-0.46444400000000002</c:v>
                </c:pt>
                <c:pt idx="2341">
                  <c:v>-0.46444400000000002</c:v>
                </c:pt>
                <c:pt idx="2342">
                  <c:v>-0.46136810000000006</c:v>
                </c:pt>
                <c:pt idx="2343">
                  <c:v>-0.46136810000000006</c:v>
                </c:pt>
                <c:pt idx="2344">
                  <c:v>-0.45829240000000004</c:v>
                </c:pt>
                <c:pt idx="2345">
                  <c:v>-0.46136810000000006</c:v>
                </c:pt>
                <c:pt idx="2346">
                  <c:v>-0.46136810000000006</c:v>
                </c:pt>
                <c:pt idx="2347">
                  <c:v>-0.45829240000000004</c:v>
                </c:pt>
                <c:pt idx="2348">
                  <c:v>-0.46136810000000006</c:v>
                </c:pt>
                <c:pt idx="2349">
                  <c:v>-0.46444400000000002</c:v>
                </c:pt>
                <c:pt idx="2350">
                  <c:v>-0.46444400000000002</c:v>
                </c:pt>
                <c:pt idx="2351">
                  <c:v>-0.46136810000000006</c:v>
                </c:pt>
                <c:pt idx="2352">
                  <c:v>-0.46444400000000002</c:v>
                </c:pt>
                <c:pt idx="2353">
                  <c:v>-0.46444400000000002</c:v>
                </c:pt>
                <c:pt idx="2354">
                  <c:v>-0.46136810000000006</c:v>
                </c:pt>
                <c:pt idx="2355">
                  <c:v>-0.46136810000000006</c:v>
                </c:pt>
                <c:pt idx="2356">
                  <c:v>-0.46136810000000006</c:v>
                </c:pt>
                <c:pt idx="2357">
                  <c:v>-0.46444400000000002</c:v>
                </c:pt>
                <c:pt idx="2358">
                  <c:v>-0.46751970000000004</c:v>
                </c:pt>
                <c:pt idx="2359">
                  <c:v>-0.46751970000000004</c:v>
                </c:pt>
                <c:pt idx="2360">
                  <c:v>-0.47059550000000006</c:v>
                </c:pt>
                <c:pt idx="2361">
                  <c:v>-0.47367130000000007</c:v>
                </c:pt>
                <c:pt idx="2362">
                  <c:v>-0.47674710000000003</c:v>
                </c:pt>
                <c:pt idx="2363">
                  <c:v>-0.47674710000000003</c:v>
                </c:pt>
                <c:pt idx="2364">
                  <c:v>-0.47982290000000005</c:v>
                </c:pt>
                <c:pt idx="2365">
                  <c:v>-0.47674710000000003</c:v>
                </c:pt>
                <c:pt idx="2366">
                  <c:v>-0.47367130000000007</c:v>
                </c:pt>
                <c:pt idx="2367">
                  <c:v>-0.47367130000000007</c:v>
                </c:pt>
                <c:pt idx="2368">
                  <c:v>-0.47367130000000007</c:v>
                </c:pt>
                <c:pt idx="2369">
                  <c:v>-0.47059550000000006</c:v>
                </c:pt>
                <c:pt idx="2370">
                  <c:v>-0.46751970000000004</c:v>
                </c:pt>
                <c:pt idx="2371">
                  <c:v>-0.46751970000000004</c:v>
                </c:pt>
                <c:pt idx="2372">
                  <c:v>-0.46751970000000004</c:v>
                </c:pt>
                <c:pt idx="2373">
                  <c:v>-0.46751970000000004</c:v>
                </c:pt>
                <c:pt idx="2374">
                  <c:v>-0.47059550000000006</c:v>
                </c:pt>
                <c:pt idx="2375">
                  <c:v>-0.47367130000000007</c:v>
                </c:pt>
                <c:pt idx="2376">
                  <c:v>-0.47367130000000007</c:v>
                </c:pt>
                <c:pt idx="2377">
                  <c:v>-0.47367130000000007</c:v>
                </c:pt>
                <c:pt idx="2378">
                  <c:v>-0.47059550000000006</c:v>
                </c:pt>
                <c:pt idx="2379">
                  <c:v>-0.47059550000000006</c:v>
                </c:pt>
                <c:pt idx="2380">
                  <c:v>-0.46751970000000004</c:v>
                </c:pt>
                <c:pt idx="2381">
                  <c:v>-0.46751970000000004</c:v>
                </c:pt>
                <c:pt idx="2382">
                  <c:v>-0.46751970000000004</c:v>
                </c:pt>
                <c:pt idx="2383">
                  <c:v>-0.47059550000000006</c:v>
                </c:pt>
                <c:pt idx="2384">
                  <c:v>-0.46751970000000004</c:v>
                </c:pt>
                <c:pt idx="2385">
                  <c:v>-0.47059550000000006</c:v>
                </c:pt>
                <c:pt idx="2386">
                  <c:v>-0.47367130000000007</c:v>
                </c:pt>
                <c:pt idx="2387">
                  <c:v>-0.47367130000000007</c:v>
                </c:pt>
                <c:pt idx="2388">
                  <c:v>-0.47059550000000006</c:v>
                </c:pt>
                <c:pt idx="2389">
                  <c:v>-0.47367130000000007</c:v>
                </c:pt>
                <c:pt idx="2390">
                  <c:v>-0.47674710000000003</c:v>
                </c:pt>
                <c:pt idx="2391">
                  <c:v>-0.47674710000000003</c:v>
                </c:pt>
                <c:pt idx="2392">
                  <c:v>-0.47367130000000007</c:v>
                </c:pt>
                <c:pt idx="2393">
                  <c:v>-0.47367130000000007</c:v>
                </c:pt>
                <c:pt idx="2394">
                  <c:v>-0.47674710000000003</c:v>
                </c:pt>
                <c:pt idx="2395">
                  <c:v>-0.47674710000000003</c:v>
                </c:pt>
                <c:pt idx="2396">
                  <c:v>-0.47367130000000007</c:v>
                </c:pt>
                <c:pt idx="2397">
                  <c:v>-0.47367130000000007</c:v>
                </c:pt>
                <c:pt idx="2398">
                  <c:v>-0.47674710000000003</c:v>
                </c:pt>
                <c:pt idx="2399">
                  <c:v>-0.47982290000000005</c:v>
                </c:pt>
                <c:pt idx="2400">
                  <c:v>-0.48289870000000007</c:v>
                </c:pt>
                <c:pt idx="2401">
                  <c:v>-0.48597440000000003</c:v>
                </c:pt>
                <c:pt idx="2402">
                  <c:v>-0.48597440000000003</c:v>
                </c:pt>
                <c:pt idx="2403">
                  <c:v>-0.48597440000000003</c:v>
                </c:pt>
                <c:pt idx="2404">
                  <c:v>-0.48289870000000007</c:v>
                </c:pt>
                <c:pt idx="2405">
                  <c:v>-0.48289870000000007</c:v>
                </c:pt>
                <c:pt idx="2406">
                  <c:v>-0.48597440000000003</c:v>
                </c:pt>
                <c:pt idx="2407">
                  <c:v>-0.48597440000000003</c:v>
                </c:pt>
                <c:pt idx="2408">
                  <c:v>-0.48289870000000007</c:v>
                </c:pt>
                <c:pt idx="2409">
                  <c:v>-0.48597440000000003</c:v>
                </c:pt>
                <c:pt idx="2410">
                  <c:v>-0.48597440000000003</c:v>
                </c:pt>
                <c:pt idx="2411">
                  <c:v>-0.48905020000000005</c:v>
                </c:pt>
                <c:pt idx="2412">
                  <c:v>-0.48905020000000005</c:v>
                </c:pt>
                <c:pt idx="2413">
                  <c:v>-0.49212600000000006</c:v>
                </c:pt>
                <c:pt idx="2414">
                  <c:v>-0.49212600000000006</c:v>
                </c:pt>
                <c:pt idx="2415">
                  <c:v>-0.48905020000000005</c:v>
                </c:pt>
                <c:pt idx="2416">
                  <c:v>-0.48905020000000005</c:v>
                </c:pt>
                <c:pt idx="2417">
                  <c:v>-0.49212600000000006</c:v>
                </c:pt>
                <c:pt idx="2418">
                  <c:v>-0.49212600000000006</c:v>
                </c:pt>
                <c:pt idx="2419">
                  <c:v>-0.48905020000000005</c:v>
                </c:pt>
                <c:pt idx="2420">
                  <c:v>-0.48905020000000005</c:v>
                </c:pt>
                <c:pt idx="2421">
                  <c:v>-0.48905020000000005</c:v>
                </c:pt>
                <c:pt idx="2422">
                  <c:v>-0.48905020000000005</c:v>
                </c:pt>
                <c:pt idx="2423">
                  <c:v>-0.48597440000000003</c:v>
                </c:pt>
                <c:pt idx="2424">
                  <c:v>-0.49212600000000006</c:v>
                </c:pt>
                <c:pt idx="2425">
                  <c:v>-0.49520180000000003</c:v>
                </c:pt>
                <c:pt idx="2426">
                  <c:v>-0.49520180000000003</c:v>
                </c:pt>
                <c:pt idx="2427">
                  <c:v>-0.49212600000000006</c:v>
                </c:pt>
                <c:pt idx="2428">
                  <c:v>-0.49520180000000003</c:v>
                </c:pt>
                <c:pt idx="2429">
                  <c:v>-0.49520180000000003</c:v>
                </c:pt>
                <c:pt idx="2430">
                  <c:v>-0.49212600000000006</c:v>
                </c:pt>
                <c:pt idx="2431">
                  <c:v>-0.49212600000000006</c:v>
                </c:pt>
                <c:pt idx="2432">
                  <c:v>-0.49212600000000006</c:v>
                </c:pt>
                <c:pt idx="2433">
                  <c:v>-0.49212600000000006</c:v>
                </c:pt>
                <c:pt idx="2434">
                  <c:v>-0.49212600000000006</c:v>
                </c:pt>
                <c:pt idx="2435">
                  <c:v>-0.49212600000000006</c:v>
                </c:pt>
                <c:pt idx="2436">
                  <c:v>-0.49520180000000003</c:v>
                </c:pt>
                <c:pt idx="2437">
                  <c:v>-0.49520180000000003</c:v>
                </c:pt>
                <c:pt idx="2438">
                  <c:v>-0.49520180000000003</c:v>
                </c:pt>
                <c:pt idx="2439">
                  <c:v>-0.49827760000000004</c:v>
                </c:pt>
                <c:pt idx="2440">
                  <c:v>-0.50135340000000006</c:v>
                </c:pt>
                <c:pt idx="2441">
                  <c:v>-0.50135340000000006</c:v>
                </c:pt>
                <c:pt idx="2442">
                  <c:v>-0.50442920000000002</c:v>
                </c:pt>
                <c:pt idx="2443">
                  <c:v>-0.50750500000000009</c:v>
                </c:pt>
                <c:pt idx="2444">
                  <c:v>-0.5105807</c:v>
                </c:pt>
                <c:pt idx="2445">
                  <c:v>-0.50750500000000009</c:v>
                </c:pt>
                <c:pt idx="2446">
                  <c:v>-0.50442920000000002</c:v>
                </c:pt>
                <c:pt idx="2447">
                  <c:v>-0.50442920000000002</c:v>
                </c:pt>
                <c:pt idx="2448">
                  <c:v>-0.50442920000000002</c:v>
                </c:pt>
                <c:pt idx="2449">
                  <c:v>-0.50135340000000006</c:v>
                </c:pt>
                <c:pt idx="2450">
                  <c:v>-0.50135340000000006</c:v>
                </c:pt>
                <c:pt idx="2451">
                  <c:v>-0.50442920000000002</c:v>
                </c:pt>
                <c:pt idx="2452">
                  <c:v>-0.50442920000000002</c:v>
                </c:pt>
                <c:pt idx="2453">
                  <c:v>-0.50442920000000002</c:v>
                </c:pt>
                <c:pt idx="2454">
                  <c:v>-0.50750500000000009</c:v>
                </c:pt>
                <c:pt idx="2455">
                  <c:v>-0.5105807</c:v>
                </c:pt>
                <c:pt idx="2456">
                  <c:v>-0.5105807</c:v>
                </c:pt>
                <c:pt idx="2457">
                  <c:v>-0.5105807</c:v>
                </c:pt>
                <c:pt idx="2458">
                  <c:v>-0.5105807</c:v>
                </c:pt>
                <c:pt idx="2459">
                  <c:v>-0.51365660000000002</c:v>
                </c:pt>
                <c:pt idx="2460">
                  <c:v>-0.51365660000000002</c:v>
                </c:pt>
                <c:pt idx="2461">
                  <c:v>-0.5105807</c:v>
                </c:pt>
                <c:pt idx="2462">
                  <c:v>-0.5105807</c:v>
                </c:pt>
                <c:pt idx="2463">
                  <c:v>-0.5105807</c:v>
                </c:pt>
                <c:pt idx="2464">
                  <c:v>-0.5105807</c:v>
                </c:pt>
                <c:pt idx="2465">
                  <c:v>-0.5105807</c:v>
                </c:pt>
                <c:pt idx="2466">
                  <c:v>-0.5105807</c:v>
                </c:pt>
                <c:pt idx="2467">
                  <c:v>-0.51365660000000002</c:v>
                </c:pt>
                <c:pt idx="2468">
                  <c:v>-0.51365660000000002</c:v>
                </c:pt>
                <c:pt idx="2469">
                  <c:v>-0.51673230000000003</c:v>
                </c:pt>
                <c:pt idx="2470">
                  <c:v>-0.51673230000000003</c:v>
                </c:pt>
                <c:pt idx="2471">
                  <c:v>-0.51365660000000002</c:v>
                </c:pt>
                <c:pt idx="2472">
                  <c:v>-0.5105807</c:v>
                </c:pt>
                <c:pt idx="2473">
                  <c:v>-0.5105807</c:v>
                </c:pt>
                <c:pt idx="2474">
                  <c:v>-0.50750500000000009</c:v>
                </c:pt>
                <c:pt idx="2475">
                  <c:v>-0.50442920000000002</c:v>
                </c:pt>
                <c:pt idx="2476">
                  <c:v>-0.50135340000000006</c:v>
                </c:pt>
                <c:pt idx="2477">
                  <c:v>-0.50442920000000002</c:v>
                </c:pt>
                <c:pt idx="2478">
                  <c:v>-0.50750500000000009</c:v>
                </c:pt>
                <c:pt idx="2479">
                  <c:v>-0.50750500000000009</c:v>
                </c:pt>
                <c:pt idx="2480">
                  <c:v>-0.50750500000000009</c:v>
                </c:pt>
                <c:pt idx="2481">
                  <c:v>-0.5105807</c:v>
                </c:pt>
                <c:pt idx="2482">
                  <c:v>-0.5105807</c:v>
                </c:pt>
                <c:pt idx="2483">
                  <c:v>-0.50750500000000009</c:v>
                </c:pt>
                <c:pt idx="2484">
                  <c:v>-0.50442920000000002</c:v>
                </c:pt>
                <c:pt idx="2485">
                  <c:v>-0.50442920000000002</c:v>
                </c:pt>
                <c:pt idx="2486">
                  <c:v>-0.50135340000000006</c:v>
                </c:pt>
                <c:pt idx="2487">
                  <c:v>-0.49520180000000003</c:v>
                </c:pt>
                <c:pt idx="2488">
                  <c:v>-0.49212600000000006</c:v>
                </c:pt>
                <c:pt idx="2489">
                  <c:v>-0.49212600000000006</c:v>
                </c:pt>
                <c:pt idx="2490">
                  <c:v>-0.49520180000000003</c:v>
                </c:pt>
                <c:pt idx="2491">
                  <c:v>-0.49212600000000006</c:v>
                </c:pt>
                <c:pt idx="2492">
                  <c:v>-0.49212600000000006</c:v>
                </c:pt>
                <c:pt idx="2493">
                  <c:v>-0.49212600000000006</c:v>
                </c:pt>
                <c:pt idx="2494">
                  <c:v>-0.49520180000000003</c:v>
                </c:pt>
                <c:pt idx="2495">
                  <c:v>-0.48905020000000005</c:v>
                </c:pt>
                <c:pt idx="2496">
                  <c:v>-0.48905020000000005</c:v>
                </c:pt>
                <c:pt idx="2497">
                  <c:v>-0.48905020000000005</c:v>
                </c:pt>
                <c:pt idx="2498">
                  <c:v>-0.48289870000000007</c:v>
                </c:pt>
                <c:pt idx="2499">
                  <c:v>-0.47982290000000005</c:v>
                </c:pt>
                <c:pt idx="2500">
                  <c:v>-0.47982290000000005</c:v>
                </c:pt>
                <c:pt idx="2501">
                  <c:v>-0.48289870000000007</c:v>
                </c:pt>
                <c:pt idx="2502">
                  <c:v>-0.48289870000000007</c:v>
                </c:pt>
                <c:pt idx="2503">
                  <c:v>-0.48289870000000007</c:v>
                </c:pt>
                <c:pt idx="2504">
                  <c:v>-0.48597440000000003</c:v>
                </c:pt>
                <c:pt idx="2505">
                  <c:v>-0.48905020000000005</c:v>
                </c:pt>
                <c:pt idx="2506">
                  <c:v>-0.48905020000000005</c:v>
                </c:pt>
                <c:pt idx="2507">
                  <c:v>-0.49212600000000006</c:v>
                </c:pt>
                <c:pt idx="2508">
                  <c:v>-0.49520180000000003</c:v>
                </c:pt>
                <c:pt idx="2509">
                  <c:v>-0.49520180000000003</c:v>
                </c:pt>
                <c:pt idx="2510">
                  <c:v>-0.49212600000000006</c:v>
                </c:pt>
                <c:pt idx="2511">
                  <c:v>-0.48905020000000005</c:v>
                </c:pt>
                <c:pt idx="2512">
                  <c:v>-0.48905020000000005</c:v>
                </c:pt>
                <c:pt idx="2513">
                  <c:v>-0.48597440000000003</c:v>
                </c:pt>
                <c:pt idx="2514">
                  <c:v>-0.48597440000000003</c:v>
                </c:pt>
                <c:pt idx="2515">
                  <c:v>-0.48905020000000005</c:v>
                </c:pt>
                <c:pt idx="2516">
                  <c:v>-0.49212600000000006</c:v>
                </c:pt>
                <c:pt idx="2517">
                  <c:v>-0.49212600000000006</c:v>
                </c:pt>
                <c:pt idx="2518">
                  <c:v>-0.49212600000000006</c:v>
                </c:pt>
                <c:pt idx="2519">
                  <c:v>-0.49520180000000003</c:v>
                </c:pt>
                <c:pt idx="2520">
                  <c:v>-0.49827760000000004</c:v>
                </c:pt>
                <c:pt idx="2521">
                  <c:v>-0.49520180000000003</c:v>
                </c:pt>
                <c:pt idx="2522">
                  <c:v>-0.49212600000000006</c:v>
                </c:pt>
                <c:pt idx="2523">
                  <c:v>-0.49212600000000006</c:v>
                </c:pt>
                <c:pt idx="2524">
                  <c:v>-0.48905020000000005</c:v>
                </c:pt>
                <c:pt idx="2525">
                  <c:v>-0.48597440000000003</c:v>
                </c:pt>
                <c:pt idx="2526">
                  <c:v>-0.48289870000000007</c:v>
                </c:pt>
                <c:pt idx="2527">
                  <c:v>-0.48597440000000003</c:v>
                </c:pt>
                <c:pt idx="2528">
                  <c:v>-0.48905020000000005</c:v>
                </c:pt>
                <c:pt idx="2529">
                  <c:v>-0.48905020000000005</c:v>
                </c:pt>
                <c:pt idx="2530">
                  <c:v>-0.48905020000000005</c:v>
                </c:pt>
                <c:pt idx="2531">
                  <c:v>-0.49520180000000003</c:v>
                </c:pt>
                <c:pt idx="2532">
                  <c:v>-0.49520180000000003</c:v>
                </c:pt>
                <c:pt idx="2533">
                  <c:v>-0.49212600000000006</c:v>
                </c:pt>
                <c:pt idx="2534">
                  <c:v>-0.49212600000000006</c:v>
                </c:pt>
                <c:pt idx="2535">
                  <c:v>-0.49520180000000003</c:v>
                </c:pt>
                <c:pt idx="2536">
                  <c:v>-0.49520180000000003</c:v>
                </c:pt>
                <c:pt idx="2537">
                  <c:v>-0.49212600000000006</c:v>
                </c:pt>
                <c:pt idx="2538">
                  <c:v>-0.49212600000000006</c:v>
                </c:pt>
                <c:pt idx="2539">
                  <c:v>-0.49520180000000003</c:v>
                </c:pt>
                <c:pt idx="2540">
                  <c:v>-0.49212600000000006</c:v>
                </c:pt>
                <c:pt idx="2541">
                  <c:v>-0.48905020000000005</c:v>
                </c:pt>
                <c:pt idx="2542">
                  <c:v>-0.49212600000000006</c:v>
                </c:pt>
                <c:pt idx="2543">
                  <c:v>-0.49212600000000006</c:v>
                </c:pt>
                <c:pt idx="2544">
                  <c:v>-0.49212600000000006</c:v>
                </c:pt>
                <c:pt idx="2545">
                  <c:v>-0.49212600000000006</c:v>
                </c:pt>
                <c:pt idx="2546">
                  <c:v>-0.49520180000000003</c:v>
                </c:pt>
                <c:pt idx="2547">
                  <c:v>-0.49827760000000004</c:v>
                </c:pt>
                <c:pt idx="2548">
                  <c:v>-0.49520180000000003</c:v>
                </c:pt>
                <c:pt idx="2549">
                  <c:v>-0.49520180000000003</c:v>
                </c:pt>
                <c:pt idx="2550">
                  <c:v>-0.49827760000000004</c:v>
                </c:pt>
                <c:pt idx="2551">
                  <c:v>-0.49827760000000004</c:v>
                </c:pt>
                <c:pt idx="2552">
                  <c:v>-0.49520180000000003</c:v>
                </c:pt>
                <c:pt idx="2553">
                  <c:v>-0.49827760000000004</c:v>
                </c:pt>
                <c:pt idx="2554">
                  <c:v>-0.49827760000000004</c:v>
                </c:pt>
                <c:pt idx="2555">
                  <c:v>-0.49827760000000004</c:v>
                </c:pt>
                <c:pt idx="2556">
                  <c:v>-0.50135340000000006</c:v>
                </c:pt>
                <c:pt idx="2557">
                  <c:v>-0.50442920000000002</c:v>
                </c:pt>
                <c:pt idx="2558">
                  <c:v>-0.50750500000000009</c:v>
                </c:pt>
                <c:pt idx="2559">
                  <c:v>-0.50750500000000009</c:v>
                </c:pt>
                <c:pt idx="2560">
                  <c:v>-0.50750500000000009</c:v>
                </c:pt>
                <c:pt idx="2561">
                  <c:v>-0.5105807</c:v>
                </c:pt>
                <c:pt idx="2562">
                  <c:v>-0.51365660000000002</c:v>
                </c:pt>
                <c:pt idx="2563">
                  <c:v>-0.5105807</c:v>
                </c:pt>
                <c:pt idx="2564">
                  <c:v>-0.50750500000000009</c:v>
                </c:pt>
                <c:pt idx="2565">
                  <c:v>-0.5105807</c:v>
                </c:pt>
                <c:pt idx="2566">
                  <c:v>-0.50750500000000009</c:v>
                </c:pt>
                <c:pt idx="2567">
                  <c:v>-0.50750500000000009</c:v>
                </c:pt>
                <c:pt idx="2568">
                  <c:v>-0.50442920000000002</c:v>
                </c:pt>
                <c:pt idx="2569">
                  <c:v>-0.50750500000000009</c:v>
                </c:pt>
                <c:pt idx="2570">
                  <c:v>-0.5105807</c:v>
                </c:pt>
                <c:pt idx="2571">
                  <c:v>-0.5105807</c:v>
                </c:pt>
                <c:pt idx="2572">
                  <c:v>-0.5105807</c:v>
                </c:pt>
                <c:pt idx="2573">
                  <c:v>-0.51365660000000002</c:v>
                </c:pt>
                <c:pt idx="2574">
                  <c:v>-0.51673230000000003</c:v>
                </c:pt>
                <c:pt idx="2575">
                  <c:v>-0.51673230000000003</c:v>
                </c:pt>
                <c:pt idx="2576">
                  <c:v>-0.51365660000000002</c:v>
                </c:pt>
                <c:pt idx="2577">
                  <c:v>-0.51673230000000003</c:v>
                </c:pt>
                <c:pt idx="2578">
                  <c:v>-0.51980810000000011</c:v>
                </c:pt>
                <c:pt idx="2579">
                  <c:v>-0.52288390000000007</c:v>
                </c:pt>
                <c:pt idx="2580">
                  <c:v>-0.52288390000000007</c:v>
                </c:pt>
                <c:pt idx="2581">
                  <c:v>-0.52288390000000007</c:v>
                </c:pt>
                <c:pt idx="2582">
                  <c:v>-0.51980810000000011</c:v>
                </c:pt>
                <c:pt idx="2583">
                  <c:v>-0.52288390000000007</c:v>
                </c:pt>
                <c:pt idx="2584">
                  <c:v>-0.52288390000000007</c:v>
                </c:pt>
                <c:pt idx="2585">
                  <c:v>-0.51980810000000011</c:v>
                </c:pt>
                <c:pt idx="2586">
                  <c:v>-0.51980810000000011</c:v>
                </c:pt>
                <c:pt idx="2587">
                  <c:v>-0.52288390000000007</c:v>
                </c:pt>
                <c:pt idx="2588">
                  <c:v>-0.52595970000000003</c:v>
                </c:pt>
                <c:pt idx="2589">
                  <c:v>-0.52288390000000007</c:v>
                </c:pt>
                <c:pt idx="2590">
                  <c:v>-0.51980810000000011</c:v>
                </c:pt>
                <c:pt idx="2591">
                  <c:v>-0.51980810000000011</c:v>
                </c:pt>
                <c:pt idx="2592">
                  <c:v>-0.52288390000000007</c:v>
                </c:pt>
                <c:pt idx="2593">
                  <c:v>-0.52288390000000007</c:v>
                </c:pt>
                <c:pt idx="2594">
                  <c:v>-0.51980810000000011</c:v>
                </c:pt>
                <c:pt idx="2595">
                  <c:v>-0.51980810000000011</c:v>
                </c:pt>
                <c:pt idx="2596">
                  <c:v>-0.52288390000000007</c:v>
                </c:pt>
                <c:pt idx="2597">
                  <c:v>-0.51980810000000011</c:v>
                </c:pt>
                <c:pt idx="2598">
                  <c:v>-0.51980810000000011</c:v>
                </c:pt>
                <c:pt idx="2599">
                  <c:v>-0.52288390000000007</c:v>
                </c:pt>
                <c:pt idx="2600">
                  <c:v>-0.52595970000000003</c:v>
                </c:pt>
                <c:pt idx="2601">
                  <c:v>-0.52595970000000003</c:v>
                </c:pt>
                <c:pt idx="2602">
                  <c:v>-0.52595970000000003</c:v>
                </c:pt>
                <c:pt idx="2603">
                  <c:v>-0.52903549999999999</c:v>
                </c:pt>
                <c:pt idx="2604">
                  <c:v>-0.52903549999999999</c:v>
                </c:pt>
                <c:pt idx="2605">
                  <c:v>-0.52903549999999999</c:v>
                </c:pt>
                <c:pt idx="2606">
                  <c:v>-0.52903549999999999</c:v>
                </c:pt>
                <c:pt idx="2607">
                  <c:v>-0.52903549999999999</c:v>
                </c:pt>
                <c:pt idx="2608">
                  <c:v>-0.52903549999999999</c:v>
                </c:pt>
                <c:pt idx="2609">
                  <c:v>-0.52903549999999999</c:v>
                </c:pt>
                <c:pt idx="2610">
                  <c:v>-0.53211130000000006</c:v>
                </c:pt>
                <c:pt idx="2611">
                  <c:v>-0.53518700000000008</c:v>
                </c:pt>
                <c:pt idx="2612">
                  <c:v>-0.53518700000000008</c:v>
                </c:pt>
                <c:pt idx="2613">
                  <c:v>-0.53211130000000006</c:v>
                </c:pt>
                <c:pt idx="2614">
                  <c:v>-0.53211130000000006</c:v>
                </c:pt>
                <c:pt idx="2615">
                  <c:v>-0.53518700000000008</c:v>
                </c:pt>
                <c:pt idx="2616">
                  <c:v>-0.53211130000000006</c:v>
                </c:pt>
                <c:pt idx="2617">
                  <c:v>-0.53211130000000006</c:v>
                </c:pt>
                <c:pt idx="2618">
                  <c:v>-0.53211130000000006</c:v>
                </c:pt>
                <c:pt idx="2619">
                  <c:v>-0.53518700000000008</c:v>
                </c:pt>
                <c:pt idx="2620">
                  <c:v>-0.53211130000000006</c:v>
                </c:pt>
                <c:pt idx="2621">
                  <c:v>-0.53211130000000006</c:v>
                </c:pt>
                <c:pt idx="2622">
                  <c:v>-0.53518700000000008</c:v>
                </c:pt>
                <c:pt idx="2623">
                  <c:v>-0.53518700000000008</c:v>
                </c:pt>
                <c:pt idx="2624">
                  <c:v>-0.53518700000000008</c:v>
                </c:pt>
                <c:pt idx="2625">
                  <c:v>-0.53826280000000004</c:v>
                </c:pt>
                <c:pt idx="2626">
                  <c:v>-0.5413386</c:v>
                </c:pt>
                <c:pt idx="2627">
                  <c:v>-0.5413386</c:v>
                </c:pt>
                <c:pt idx="2628">
                  <c:v>-0.53826280000000004</c:v>
                </c:pt>
                <c:pt idx="2629">
                  <c:v>-0.5413386</c:v>
                </c:pt>
                <c:pt idx="2630">
                  <c:v>-0.53826280000000004</c:v>
                </c:pt>
                <c:pt idx="2631">
                  <c:v>-0.53518700000000008</c:v>
                </c:pt>
                <c:pt idx="2632">
                  <c:v>-0.53211130000000006</c:v>
                </c:pt>
                <c:pt idx="2633">
                  <c:v>-0.52903549999999999</c:v>
                </c:pt>
                <c:pt idx="2634">
                  <c:v>-0.53211130000000006</c:v>
                </c:pt>
                <c:pt idx="2635">
                  <c:v>-0.53211130000000006</c:v>
                </c:pt>
                <c:pt idx="2636">
                  <c:v>-0.53211130000000006</c:v>
                </c:pt>
                <c:pt idx="2637">
                  <c:v>-0.53518700000000008</c:v>
                </c:pt>
                <c:pt idx="2638">
                  <c:v>-0.53826280000000004</c:v>
                </c:pt>
                <c:pt idx="2639">
                  <c:v>-0.53826280000000004</c:v>
                </c:pt>
                <c:pt idx="2640">
                  <c:v>-0.5413386</c:v>
                </c:pt>
                <c:pt idx="2641">
                  <c:v>-0.53826280000000004</c:v>
                </c:pt>
                <c:pt idx="2642">
                  <c:v>-0.53826280000000004</c:v>
                </c:pt>
                <c:pt idx="2643">
                  <c:v>-0.53518700000000008</c:v>
                </c:pt>
                <c:pt idx="2644">
                  <c:v>-0.53518700000000008</c:v>
                </c:pt>
                <c:pt idx="2645">
                  <c:v>-0.53518700000000008</c:v>
                </c:pt>
                <c:pt idx="2646">
                  <c:v>-0.53518700000000008</c:v>
                </c:pt>
                <c:pt idx="2647">
                  <c:v>-0.53518700000000008</c:v>
                </c:pt>
                <c:pt idx="2648">
                  <c:v>-0.53518700000000008</c:v>
                </c:pt>
                <c:pt idx="2649">
                  <c:v>-0.53826280000000004</c:v>
                </c:pt>
                <c:pt idx="2650">
                  <c:v>-0.53826280000000004</c:v>
                </c:pt>
                <c:pt idx="2651">
                  <c:v>-0.53518700000000008</c:v>
                </c:pt>
                <c:pt idx="2652">
                  <c:v>-0.53518700000000008</c:v>
                </c:pt>
                <c:pt idx="2653">
                  <c:v>-0.53518700000000008</c:v>
                </c:pt>
                <c:pt idx="2654">
                  <c:v>-0.53518700000000008</c:v>
                </c:pt>
                <c:pt idx="2655">
                  <c:v>-0.53211130000000006</c:v>
                </c:pt>
                <c:pt idx="2656">
                  <c:v>-0.53211130000000006</c:v>
                </c:pt>
                <c:pt idx="2657">
                  <c:v>-0.53211130000000006</c:v>
                </c:pt>
                <c:pt idx="2658">
                  <c:v>-0.52903549999999999</c:v>
                </c:pt>
                <c:pt idx="2659">
                  <c:v>-0.52595970000000003</c:v>
                </c:pt>
                <c:pt idx="2660">
                  <c:v>-0.52903549999999999</c:v>
                </c:pt>
                <c:pt idx="2661">
                  <c:v>-0.53211130000000006</c:v>
                </c:pt>
                <c:pt idx="2662">
                  <c:v>-0.52903549999999999</c:v>
                </c:pt>
                <c:pt idx="2663">
                  <c:v>-0.52595970000000003</c:v>
                </c:pt>
                <c:pt idx="2664">
                  <c:v>-0.52903549999999999</c:v>
                </c:pt>
                <c:pt idx="2665">
                  <c:v>-0.52903549999999999</c:v>
                </c:pt>
                <c:pt idx="2666">
                  <c:v>-0.52595970000000003</c:v>
                </c:pt>
                <c:pt idx="2667">
                  <c:v>-0.52595970000000003</c:v>
                </c:pt>
                <c:pt idx="2668">
                  <c:v>-0.52903549999999999</c:v>
                </c:pt>
                <c:pt idx="2669">
                  <c:v>-0.52595970000000003</c:v>
                </c:pt>
                <c:pt idx="2670">
                  <c:v>-0.52288390000000007</c:v>
                </c:pt>
                <c:pt idx="2671">
                  <c:v>-0.52288390000000007</c:v>
                </c:pt>
                <c:pt idx="2672">
                  <c:v>-0.52288390000000007</c:v>
                </c:pt>
                <c:pt idx="2673">
                  <c:v>-0.52288390000000007</c:v>
                </c:pt>
                <c:pt idx="2674">
                  <c:v>-0.51980810000000011</c:v>
                </c:pt>
                <c:pt idx="2675">
                  <c:v>-0.52288390000000007</c:v>
                </c:pt>
                <c:pt idx="2676">
                  <c:v>-0.52595970000000003</c:v>
                </c:pt>
                <c:pt idx="2677">
                  <c:v>-0.52288390000000007</c:v>
                </c:pt>
                <c:pt idx="2678">
                  <c:v>-0.51980810000000011</c:v>
                </c:pt>
                <c:pt idx="2679">
                  <c:v>-0.52288390000000007</c:v>
                </c:pt>
                <c:pt idx="2680">
                  <c:v>-0.52288390000000007</c:v>
                </c:pt>
                <c:pt idx="2681">
                  <c:v>-0.51980810000000011</c:v>
                </c:pt>
                <c:pt idx="2682">
                  <c:v>-0.51673230000000003</c:v>
                </c:pt>
                <c:pt idx="2683">
                  <c:v>-0.51980810000000011</c:v>
                </c:pt>
                <c:pt idx="2684">
                  <c:v>-0.51673230000000003</c:v>
                </c:pt>
                <c:pt idx="2685">
                  <c:v>-0.51365660000000002</c:v>
                </c:pt>
                <c:pt idx="2686">
                  <c:v>-0.51365660000000002</c:v>
                </c:pt>
                <c:pt idx="2687">
                  <c:v>-0.51673230000000003</c:v>
                </c:pt>
                <c:pt idx="2688">
                  <c:v>-0.51673230000000003</c:v>
                </c:pt>
                <c:pt idx="2689">
                  <c:v>-0.51365660000000002</c:v>
                </c:pt>
                <c:pt idx="2690">
                  <c:v>-0.51365660000000002</c:v>
                </c:pt>
                <c:pt idx="2691">
                  <c:v>-0.51365660000000002</c:v>
                </c:pt>
                <c:pt idx="2692">
                  <c:v>-0.5105807</c:v>
                </c:pt>
                <c:pt idx="2693">
                  <c:v>-0.50750500000000009</c:v>
                </c:pt>
                <c:pt idx="2694">
                  <c:v>-0.50750500000000009</c:v>
                </c:pt>
                <c:pt idx="2695">
                  <c:v>-0.50750500000000009</c:v>
                </c:pt>
                <c:pt idx="2696">
                  <c:v>-0.50442920000000002</c:v>
                </c:pt>
                <c:pt idx="2697">
                  <c:v>-0.50135340000000006</c:v>
                </c:pt>
                <c:pt idx="2698">
                  <c:v>-0.50135340000000006</c:v>
                </c:pt>
                <c:pt idx="2699">
                  <c:v>-0.50135340000000006</c:v>
                </c:pt>
                <c:pt idx="2700">
                  <c:v>-0.49827760000000004</c:v>
                </c:pt>
                <c:pt idx="2701">
                  <c:v>-0.49827760000000004</c:v>
                </c:pt>
                <c:pt idx="2702">
                  <c:v>-0.50135340000000006</c:v>
                </c:pt>
                <c:pt idx="2703">
                  <c:v>-0.50135340000000006</c:v>
                </c:pt>
                <c:pt idx="2704">
                  <c:v>-0.49827760000000004</c:v>
                </c:pt>
                <c:pt idx="2705">
                  <c:v>-0.50135340000000006</c:v>
                </c:pt>
                <c:pt idx="2706">
                  <c:v>-0.50442920000000002</c:v>
                </c:pt>
                <c:pt idx="2707">
                  <c:v>-0.50442920000000002</c:v>
                </c:pt>
                <c:pt idx="2708">
                  <c:v>-0.50135340000000006</c:v>
                </c:pt>
                <c:pt idx="2709">
                  <c:v>-0.50135340000000006</c:v>
                </c:pt>
                <c:pt idx="2710">
                  <c:v>-0.50135340000000006</c:v>
                </c:pt>
                <c:pt idx="2711">
                  <c:v>-0.49827760000000004</c:v>
                </c:pt>
                <c:pt idx="2712">
                  <c:v>-0.49520180000000003</c:v>
                </c:pt>
                <c:pt idx="2713">
                  <c:v>-0.49520180000000003</c:v>
                </c:pt>
                <c:pt idx="2714">
                  <c:v>-0.49827760000000004</c:v>
                </c:pt>
                <c:pt idx="2715">
                  <c:v>-0.49827760000000004</c:v>
                </c:pt>
                <c:pt idx="2716">
                  <c:v>-0.49827760000000004</c:v>
                </c:pt>
                <c:pt idx="2717">
                  <c:v>-0.49827760000000004</c:v>
                </c:pt>
                <c:pt idx="2718">
                  <c:v>-0.50135340000000006</c:v>
                </c:pt>
                <c:pt idx="2719">
                  <c:v>-0.50135340000000006</c:v>
                </c:pt>
                <c:pt idx="2720">
                  <c:v>-0.49827760000000004</c:v>
                </c:pt>
                <c:pt idx="2721">
                  <c:v>-0.49827760000000004</c:v>
                </c:pt>
                <c:pt idx="2722">
                  <c:v>-0.49520180000000003</c:v>
                </c:pt>
                <c:pt idx="2723">
                  <c:v>-0.49212600000000006</c:v>
                </c:pt>
                <c:pt idx="2724">
                  <c:v>-0.48905020000000005</c:v>
                </c:pt>
                <c:pt idx="2725">
                  <c:v>-0.48905020000000005</c:v>
                </c:pt>
                <c:pt idx="2726">
                  <c:v>-0.48905020000000005</c:v>
                </c:pt>
                <c:pt idx="2727">
                  <c:v>-0.48905020000000005</c:v>
                </c:pt>
                <c:pt idx="2728">
                  <c:v>-0.49212600000000006</c:v>
                </c:pt>
                <c:pt idx="2729">
                  <c:v>-0.49212600000000006</c:v>
                </c:pt>
                <c:pt idx="2730">
                  <c:v>-0.49212600000000006</c:v>
                </c:pt>
                <c:pt idx="2731">
                  <c:v>-0.49520180000000003</c:v>
                </c:pt>
                <c:pt idx="2732">
                  <c:v>-0.49827760000000004</c:v>
                </c:pt>
                <c:pt idx="2733">
                  <c:v>-0.49827760000000004</c:v>
                </c:pt>
                <c:pt idx="2734">
                  <c:v>-0.49520180000000003</c:v>
                </c:pt>
                <c:pt idx="2735">
                  <c:v>-0.49212600000000006</c:v>
                </c:pt>
                <c:pt idx="2736">
                  <c:v>-0.49212600000000006</c:v>
                </c:pt>
                <c:pt idx="2737">
                  <c:v>-0.49212600000000006</c:v>
                </c:pt>
                <c:pt idx="2738">
                  <c:v>-0.48905020000000005</c:v>
                </c:pt>
                <c:pt idx="2739">
                  <c:v>-0.48905020000000005</c:v>
                </c:pt>
                <c:pt idx="2740">
                  <c:v>-0.49212600000000006</c:v>
                </c:pt>
                <c:pt idx="2741">
                  <c:v>-0.49212600000000006</c:v>
                </c:pt>
                <c:pt idx="2742">
                  <c:v>-0.49212600000000006</c:v>
                </c:pt>
                <c:pt idx="2743">
                  <c:v>-0.49827760000000004</c:v>
                </c:pt>
                <c:pt idx="2744">
                  <c:v>-0.49827760000000004</c:v>
                </c:pt>
                <c:pt idx="2745">
                  <c:v>-0.49827760000000004</c:v>
                </c:pt>
                <c:pt idx="2746">
                  <c:v>-0.49520180000000003</c:v>
                </c:pt>
                <c:pt idx="2747">
                  <c:v>-0.49827760000000004</c:v>
                </c:pt>
                <c:pt idx="2748">
                  <c:v>-0.49827760000000004</c:v>
                </c:pt>
                <c:pt idx="2749">
                  <c:v>-0.49520180000000003</c:v>
                </c:pt>
                <c:pt idx="2750">
                  <c:v>-0.49212600000000006</c:v>
                </c:pt>
                <c:pt idx="2751">
                  <c:v>-0.49520180000000003</c:v>
                </c:pt>
                <c:pt idx="2752">
                  <c:v>-0.49520180000000003</c:v>
                </c:pt>
                <c:pt idx="2753">
                  <c:v>-0.49212600000000006</c:v>
                </c:pt>
                <c:pt idx="2754">
                  <c:v>-0.49212600000000006</c:v>
                </c:pt>
                <c:pt idx="2755">
                  <c:v>-0.49520180000000003</c:v>
                </c:pt>
                <c:pt idx="2756">
                  <c:v>-0.50135340000000006</c:v>
                </c:pt>
                <c:pt idx="2757">
                  <c:v>-0.49827760000000004</c:v>
                </c:pt>
                <c:pt idx="2758">
                  <c:v>-0.49520180000000003</c:v>
                </c:pt>
                <c:pt idx="2759">
                  <c:v>-0.49520180000000003</c:v>
                </c:pt>
                <c:pt idx="2760">
                  <c:v>-0.49827760000000004</c:v>
                </c:pt>
                <c:pt idx="2761">
                  <c:v>-0.49212600000000006</c:v>
                </c:pt>
                <c:pt idx="2762">
                  <c:v>-0.48905020000000005</c:v>
                </c:pt>
                <c:pt idx="2763">
                  <c:v>-0.48905020000000005</c:v>
                </c:pt>
                <c:pt idx="2764">
                  <c:v>-0.48905020000000005</c:v>
                </c:pt>
                <c:pt idx="2765">
                  <c:v>-0.48905020000000005</c:v>
                </c:pt>
                <c:pt idx="2766">
                  <c:v>-0.49212600000000006</c:v>
                </c:pt>
                <c:pt idx="2767">
                  <c:v>-0.49520180000000003</c:v>
                </c:pt>
                <c:pt idx="2768">
                  <c:v>-0.49520180000000003</c:v>
                </c:pt>
                <c:pt idx="2769">
                  <c:v>-0.49520180000000003</c:v>
                </c:pt>
                <c:pt idx="2770">
                  <c:v>-0.49212600000000006</c:v>
                </c:pt>
                <c:pt idx="2771">
                  <c:v>-0.49212600000000006</c:v>
                </c:pt>
                <c:pt idx="2772">
                  <c:v>-0.48905020000000005</c:v>
                </c:pt>
                <c:pt idx="2773">
                  <c:v>-0.48905020000000005</c:v>
                </c:pt>
                <c:pt idx="2774">
                  <c:v>-0.48905020000000005</c:v>
                </c:pt>
                <c:pt idx="2775">
                  <c:v>-0.48597440000000003</c:v>
                </c:pt>
                <c:pt idx="2776">
                  <c:v>-0.48289870000000007</c:v>
                </c:pt>
                <c:pt idx="2777">
                  <c:v>-0.48597440000000003</c:v>
                </c:pt>
                <c:pt idx="2778">
                  <c:v>-0.48905020000000005</c:v>
                </c:pt>
                <c:pt idx="2779">
                  <c:v>-0.49212600000000006</c:v>
                </c:pt>
                <c:pt idx="2780">
                  <c:v>-0.49212600000000006</c:v>
                </c:pt>
                <c:pt idx="2781">
                  <c:v>-0.49212600000000006</c:v>
                </c:pt>
                <c:pt idx="2782">
                  <c:v>-0.49520180000000003</c:v>
                </c:pt>
                <c:pt idx="2783">
                  <c:v>-0.49520180000000003</c:v>
                </c:pt>
                <c:pt idx="2784">
                  <c:v>-0.49212600000000006</c:v>
                </c:pt>
                <c:pt idx="2785">
                  <c:v>-0.49212600000000006</c:v>
                </c:pt>
                <c:pt idx="2786">
                  <c:v>-0.49212600000000006</c:v>
                </c:pt>
                <c:pt idx="2787">
                  <c:v>-0.48905020000000005</c:v>
                </c:pt>
                <c:pt idx="2788">
                  <c:v>-0.48597440000000003</c:v>
                </c:pt>
                <c:pt idx="2789">
                  <c:v>-0.48905020000000005</c:v>
                </c:pt>
                <c:pt idx="2790">
                  <c:v>-0.49212600000000006</c:v>
                </c:pt>
                <c:pt idx="2791">
                  <c:v>-0.48905020000000005</c:v>
                </c:pt>
                <c:pt idx="2792">
                  <c:v>-0.48905020000000005</c:v>
                </c:pt>
                <c:pt idx="2793">
                  <c:v>-0.49212600000000006</c:v>
                </c:pt>
                <c:pt idx="2794">
                  <c:v>-0.49212600000000006</c:v>
                </c:pt>
                <c:pt idx="2795">
                  <c:v>-0.48905020000000005</c:v>
                </c:pt>
                <c:pt idx="2796">
                  <c:v>-0.49212600000000006</c:v>
                </c:pt>
                <c:pt idx="2797">
                  <c:v>-0.49827760000000004</c:v>
                </c:pt>
                <c:pt idx="2798">
                  <c:v>-0.49520180000000003</c:v>
                </c:pt>
                <c:pt idx="2799">
                  <c:v>-0.49212600000000006</c:v>
                </c:pt>
                <c:pt idx="2800">
                  <c:v>-0.48905020000000005</c:v>
                </c:pt>
                <c:pt idx="2801">
                  <c:v>-0.48905020000000005</c:v>
                </c:pt>
                <c:pt idx="2802">
                  <c:v>-0.48597440000000003</c:v>
                </c:pt>
                <c:pt idx="2803">
                  <c:v>-0.48597440000000003</c:v>
                </c:pt>
                <c:pt idx="2804">
                  <c:v>-0.48597440000000003</c:v>
                </c:pt>
                <c:pt idx="2805">
                  <c:v>-0.48905020000000005</c:v>
                </c:pt>
                <c:pt idx="2806">
                  <c:v>-0.48597440000000003</c:v>
                </c:pt>
                <c:pt idx="2807">
                  <c:v>-0.48597440000000003</c:v>
                </c:pt>
                <c:pt idx="2808">
                  <c:v>-0.48597440000000003</c:v>
                </c:pt>
                <c:pt idx="2809">
                  <c:v>-0.48597440000000003</c:v>
                </c:pt>
                <c:pt idx="2810">
                  <c:v>-0.48597440000000003</c:v>
                </c:pt>
                <c:pt idx="2811">
                  <c:v>-0.48289870000000007</c:v>
                </c:pt>
                <c:pt idx="2812">
                  <c:v>-0.48289870000000007</c:v>
                </c:pt>
                <c:pt idx="2813">
                  <c:v>-0.48289870000000007</c:v>
                </c:pt>
                <c:pt idx="2814">
                  <c:v>-0.47982290000000005</c:v>
                </c:pt>
                <c:pt idx="2815">
                  <c:v>-0.47982290000000005</c:v>
                </c:pt>
                <c:pt idx="2816">
                  <c:v>-0.47674710000000003</c:v>
                </c:pt>
                <c:pt idx="2817">
                  <c:v>-0.47674710000000003</c:v>
                </c:pt>
                <c:pt idx="2818">
                  <c:v>-0.47367130000000007</c:v>
                </c:pt>
                <c:pt idx="2819">
                  <c:v>-0.47674710000000003</c:v>
                </c:pt>
                <c:pt idx="2820">
                  <c:v>-0.47982290000000005</c:v>
                </c:pt>
                <c:pt idx="2821">
                  <c:v>-0.47674710000000003</c:v>
                </c:pt>
                <c:pt idx="2822">
                  <c:v>-0.47674710000000003</c:v>
                </c:pt>
                <c:pt idx="2823">
                  <c:v>-0.47674710000000003</c:v>
                </c:pt>
                <c:pt idx="2824">
                  <c:v>-0.47982290000000005</c:v>
                </c:pt>
                <c:pt idx="2825">
                  <c:v>-0.47674710000000003</c:v>
                </c:pt>
                <c:pt idx="2826">
                  <c:v>-0.47367130000000007</c:v>
                </c:pt>
                <c:pt idx="2827">
                  <c:v>-0.47367130000000007</c:v>
                </c:pt>
                <c:pt idx="2828">
                  <c:v>-0.47674710000000003</c:v>
                </c:pt>
                <c:pt idx="2829">
                  <c:v>-0.47367130000000007</c:v>
                </c:pt>
                <c:pt idx="2830">
                  <c:v>-0.47059550000000006</c:v>
                </c:pt>
                <c:pt idx="2831">
                  <c:v>-0.47674710000000003</c:v>
                </c:pt>
                <c:pt idx="2832">
                  <c:v>-0.47982290000000005</c:v>
                </c:pt>
                <c:pt idx="2833">
                  <c:v>-0.47674710000000003</c:v>
                </c:pt>
                <c:pt idx="2834">
                  <c:v>-0.47367130000000007</c:v>
                </c:pt>
                <c:pt idx="2835">
                  <c:v>-0.47367130000000007</c:v>
                </c:pt>
                <c:pt idx="2836">
                  <c:v>-0.47674710000000003</c:v>
                </c:pt>
                <c:pt idx="2837">
                  <c:v>-0.47367130000000007</c:v>
                </c:pt>
                <c:pt idx="2838">
                  <c:v>-0.47367130000000007</c:v>
                </c:pt>
                <c:pt idx="2839">
                  <c:v>-0.47367130000000007</c:v>
                </c:pt>
                <c:pt idx="2840">
                  <c:v>-0.47367130000000007</c:v>
                </c:pt>
                <c:pt idx="2841">
                  <c:v>-0.47674710000000003</c:v>
                </c:pt>
                <c:pt idx="2842">
                  <c:v>-0.47674710000000003</c:v>
                </c:pt>
                <c:pt idx="2843">
                  <c:v>-0.47674710000000003</c:v>
                </c:pt>
                <c:pt idx="2844">
                  <c:v>-0.47367130000000007</c:v>
                </c:pt>
                <c:pt idx="2845">
                  <c:v>-0.47367130000000007</c:v>
                </c:pt>
                <c:pt idx="2846">
                  <c:v>-0.47674710000000003</c:v>
                </c:pt>
                <c:pt idx="2847">
                  <c:v>-0.47982290000000005</c:v>
                </c:pt>
                <c:pt idx="2848">
                  <c:v>-0.47674710000000003</c:v>
                </c:pt>
                <c:pt idx="2849">
                  <c:v>-0.47367130000000007</c:v>
                </c:pt>
                <c:pt idx="2850">
                  <c:v>-0.47367130000000007</c:v>
                </c:pt>
                <c:pt idx="2851">
                  <c:v>-0.47367130000000007</c:v>
                </c:pt>
                <c:pt idx="2852">
                  <c:v>-0.47059550000000006</c:v>
                </c:pt>
                <c:pt idx="2853">
                  <c:v>-0.47059550000000006</c:v>
                </c:pt>
                <c:pt idx="2854">
                  <c:v>-0.47367130000000007</c:v>
                </c:pt>
                <c:pt idx="2855">
                  <c:v>-0.47367130000000007</c:v>
                </c:pt>
                <c:pt idx="2856">
                  <c:v>-0.47059550000000006</c:v>
                </c:pt>
                <c:pt idx="2857">
                  <c:v>-0.47059550000000006</c:v>
                </c:pt>
                <c:pt idx="2858">
                  <c:v>-0.47059550000000006</c:v>
                </c:pt>
                <c:pt idx="2859">
                  <c:v>-0.47059550000000006</c:v>
                </c:pt>
                <c:pt idx="2860">
                  <c:v>-0.46751970000000004</c:v>
                </c:pt>
                <c:pt idx="2861">
                  <c:v>-0.46444400000000002</c:v>
                </c:pt>
                <c:pt idx="2862">
                  <c:v>-0.46751970000000004</c:v>
                </c:pt>
                <c:pt idx="2863">
                  <c:v>-0.46751970000000004</c:v>
                </c:pt>
                <c:pt idx="2864">
                  <c:v>-0.46444400000000002</c:v>
                </c:pt>
                <c:pt idx="2865">
                  <c:v>-0.46444400000000002</c:v>
                </c:pt>
                <c:pt idx="2866">
                  <c:v>-0.46444400000000002</c:v>
                </c:pt>
                <c:pt idx="2867">
                  <c:v>-0.46444400000000002</c:v>
                </c:pt>
                <c:pt idx="2868">
                  <c:v>-0.46444400000000002</c:v>
                </c:pt>
                <c:pt idx="2869">
                  <c:v>-0.46751970000000004</c:v>
                </c:pt>
                <c:pt idx="2870">
                  <c:v>-0.46444400000000002</c:v>
                </c:pt>
                <c:pt idx="2871">
                  <c:v>-0.46136810000000006</c:v>
                </c:pt>
                <c:pt idx="2872">
                  <c:v>-0.46444400000000002</c:v>
                </c:pt>
                <c:pt idx="2873">
                  <c:v>-0.46444400000000002</c:v>
                </c:pt>
                <c:pt idx="2874">
                  <c:v>-0.46136810000000006</c:v>
                </c:pt>
                <c:pt idx="2875">
                  <c:v>-0.45829240000000004</c:v>
                </c:pt>
                <c:pt idx="2876">
                  <c:v>-0.46136810000000006</c:v>
                </c:pt>
                <c:pt idx="2877">
                  <c:v>-0.46444400000000002</c:v>
                </c:pt>
                <c:pt idx="2878">
                  <c:v>-0.46136810000000006</c:v>
                </c:pt>
                <c:pt idx="2879">
                  <c:v>-0.45829240000000004</c:v>
                </c:pt>
                <c:pt idx="2880">
                  <c:v>-0.46136810000000006</c:v>
                </c:pt>
                <c:pt idx="2881">
                  <c:v>-0.46136810000000006</c:v>
                </c:pt>
                <c:pt idx="2882">
                  <c:v>-0.45829240000000004</c:v>
                </c:pt>
                <c:pt idx="2883">
                  <c:v>-0.45829240000000004</c:v>
                </c:pt>
                <c:pt idx="2884">
                  <c:v>-0.46136810000000006</c:v>
                </c:pt>
                <c:pt idx="2885">
                  <c:v>-0.46136810000000006</c:v>
                </c:pt>
                <c:pt idx="2886">
                  <c:v>-0.46136810000000006</c:v>
                </c:pt>
                <c:pt idx="2887">
                  <c:v>-0.46136810000000006</c:v>
                </c:pt>
                <c:pt idx="2888">
                  <c:v>-0.46444400000000002</c:v>
                </c:pt>
                <c:pt idx="2889">
                  <c:v>-0.46751970000000004</c:v>
                </c:pt>
                <c:pt idx="2890">
                  <c:v>-0.46444400000000002</c:v>
                </c:pt>
                <c:pt idx="2891">
                  <c:v>-0.46444400000000002</c:v>
                </c:pt>
                <c:pt idx="2892">
                  <c:v>-0.46751970000000004</c:v>
                </c:pt>
                <c:pt idx="2893">
                  <c:v>-0.46751970000000004</c:v>
                </c:pt>
                <c:pt idx="2894">
                  <c:v>-0.46444400000000002</c:v>
                </c:pt>
                <c:pt idx="2895">
                  <c:v>-0.46444400000000002</c:v>
                </c:pt>
                <c:pt idx="2896">
                  <c:v>-0.46444400000000002</c:v>
                </c:pt>
                <c:pt idx="2897">
                  <c:v>-0.46444400000000002</c:v>
                </c:pt>
                <c:pt idx="2898">
                  <c:v>-0.46136810000000006</c:v>
                </c:pt>
                <c:pt idx="2899">
                  <c:v>-0.46444400000000002</c:v>
                </c:pt>
                <c:pt idx="2900">
                  <c:v>-0.46751970000000004</c:v>
                </c:pt>
                <c:pt idx="2901">
                  <c:v>-0.46751970000000004</c:v>
                </c:pt>
                <c:pt idx="2902">
                  <c:v>-0.46444400000000002</c:v>
                </c:pt>
                <c:pt idx="2903">
                  <c:v>-0.46444400000000002</c:v>
                </c:pt>
                <c:pt idx="2904">
                  <c:v>-0.46751970000000004</c:v>
                </c:pt>
                <c:pt idx="2905">
                  <c:v>-0.46751970000000004</c:v>
                </c:pt>
                <c:pt idx="2906">
                  <c:v>-0.46751970000000004</c:v>
                </c:pt>
                <c:pt idx="2907">
                  <c:v>-0.47059550000000006</c:v>
                </c:pt>
                <c:pt idx="2908">
                  <c:v>-0.47059550000000006</c:v>
                </c:pt>
                <c:pt idx="2909">
                  <c:v>-0.47059550000000006</c:v>
                </c:pt>
                <c:pt idx="2910">
                  <c:v>-0.46751970000000004</c:v>
                </c:pt>
                <c:pt idx="2911">
                  <c:v>-0.47059550000000006</c:v>
                </c:pt>
                <c:pt idx="2912">
                  <c:v>-0.47059550000000006</c:v>
                </c:pt>
                <c:pt idx="2913">
                  <c:v>-0.46751970000000004</c:v>
                </c:pt>
                <c:pt idx="2914">
                  <c:v>-0.46751970000000004</c:v>
                </c:pt>
                <c:pt idx="2915">
                  <c:v>-0.47059550000000006</c:v>
                </c:pt>
                <c:pt idx="2916">
                  <c:v>-0.46751970000000004</c:v>
                </c:pt>
                <c:pt idx="2917">
                  <c:v>-0.46444400000000002</c:v>
                </c:pt>
                <c:pt idx="2918">
                  <c:v>-0.46444400000000002</c:v>
                </c:pt>
                <c:pt idx="2919">
                  <c:v>-0.46751970000000004</c:v>
                </c:pt>
                <c:pt idx="2920">
                  <c:v>-0.46444400000000002</c:v>
                </c:pt>
                <c:pt idx="2921">
                  <c:v>-0.46444400000000002</c:v>
                </c:pt>
                <c:pt idx="2922">
                  <c:v>-0.46751970000000004</c:v>
                </c:pt>
                <c:pt idx="2923">
                  <c:v>-0.46751970000000004</c:v>
                </c:pt>
                <c:pt idx="2924">
                  <c:v>-0.46444400000000002</c:v>
                </c:pt>
                <c:pt idx="2925">
                  <c:v>-0.46751970000000004</c:v>
                </c:pt>
                <c:pt idx="2926">
                  <c:v>-0.47059550000000006</c:v>
                </c:pt>
                <c:pt idx="2927">
                  <c:v>-0.47367130000000007</c:v>
                </c:pt>
                <c:pt idx="2928">
                  <c:v>-0.47059550000000006</c:v>
                </c:pt>
                <c:pt idx="2929">
                  <c:v>-0.47059550000000006</c:v>
                </c:pt>
                <c:pt idx="2930">
                  <c:v>-0.47367130000000007</c:v>
                </c:pt>
                <c:pt idx="2931">
                  <c:v>-0.47059550000000006</c:v>
                </c:pt>
                <c:pt idx="2932">
                  <c:v>-0.46751970000000004</c:v>
                </c:pt>
                <c:pt idx="2933">
                  <c:v>-0.46751970000000004</c:v>
                </c:pt>
                <c:pt idx="2934">
                  <c:v>-0.47059550000000006</c:v>
                </c:pt>
                <c:pt idx="2935">
                  <c:v>-0.47059550000000006</c:v>
                </c:pt>
                <c:pt idx="2936">
                  <c:v>-0.46751970000000004</c:v>
                </c:pt>
                <c:pt idx="2937">
                  <c:v>-0.47059550000000006</c:v>
                </c:pt>
                <c:pt idx="2938">
                  <c:v>-0.47367130000000007</c:v>
                </c:pt>
                <c:pt idx="2939">
                  <c:v>-0.47059550000000006</c:v>
                </c:pt>
                <c:pt idx="2940">
                  <c:v>-0.47059550000000006</c:v>
                </c:pt>
                <c:pt idx="2941">
                  <c:v>-0.47367130000000007</c:v>
                </c:pt>
                <c:pt idx="2942">
                  <c:v>-0.47674710000000003</c:v>
                </c:pt>
                <c:pt idx="2943">
                  <c:v>-0.47367130000000007</c:v>
                </c:pt>
                <c:pt idx="2944">
                  <c:v>-0.47367130000000007</c:v>
                </c:pt>
                <c:pt idx="2945">
                  <c:v>-0.47674710000000003</c:v>
                </c:pt>
                <c:pt idx="2946">
                  <c:v>-0.47674710000000003</c:v>
                </c:pt>
                <c:pt idx="2947">
                  <c:v>-0.47367130000000007</c:v>
                </c:pt>
                <c:pt idx="2948">
                  <c:v>-0.47367130000000007</c:v>
                </c:pt>
                <c:pt idx="2949">
                  <c:v>-0.47674710000000003</c:v>
                </c:pt>
                <c:pt idx="2950">
                  <c:v>-0.47674710000000003</c:v>
                </c:pt>
                <c:pt idx="2951">
                  <c:v>-0.47367130000000007</c:v>
                </c:pt>
                <c:pt idx="2952">
                  <c:v>-0.47674710000000003</c:v>
                </c:pt>
                <c:pt idx="2953">
                  <c:v>-0.47982290000000005</c:v>
                </c:pt>
                <c:pt idx="2954">
                  <c:v>-0.47674710000000003</c:v>
                </c:pt>
                <c:pt idx="2955">
                  <c:v>-0.47674710000000003</c:v>
                </c:pt>
                <c:pt idx="2956">
                  <c:v>-0.47982290000000005</c:v>
                </c:pt>
                <c:pt idx="2957">
                  <c:v>-0.48289870000000007</c:v>
                </c:pt>
                <c:pt idx="2958">
                  <c:v>-0.48289870000000007</c:v>
                </c:pt>
                <c:pt idx="2959">
                  <c:v>-0.48289870000000007</c:v>
                </c:pt>
                <c:pt idx="2960">
                  <c:v>-0.48597440000000003</c:v>
                </c:pt>
                <c:pt idx="2961">
                  <c:v>-0.48597440000000003</c:v>
                </c:pt>
                <c:pt idx="2962">
                  <c:v>-0.48597440000000003</c:v>
                </c:pt>
                <c:pt idx="2963">
                  <c:v>-0.48597440000000003</c:v>
                </c:pt>
                <c:pt idx="2964">
                  <c:v>-0.48905020000000005</c:v>
                </c:pt>
                <c:pt idx="2965">
                  <c:v>-0.48905020000000005</c:v>
                </c:pt>
                <c:pt idx="2966">
                  <c:v>-0.48597440000000003</c:v>
                </c:pt>
                <c:pt idx="2967">
                  <c:v>-0.48905020000000005</c:v>
                </c:pt>
                <c:pt idx="2968">
                  <c:v>-0.49212600000000006</c:v>
                </c:pt>
                <c:pt idx="2969">
                  <c:v>-0.49212600000000006</c:v>
                </c:pt>
                <c:pt idx="2970">
                  <c:v>-0.48905020000000005</c:v>
                </c:pt>
                <c:pt idx="2971">
                  <c:v>-0.48905020000000005</c:v>
                </c:pt>
                <c:pt idx="2972">
                  <c:v>-0.49212600000000006</c:v>
                </c:pt>
                <c:pt idx="2973">
                  <c:v>-0.49520180000000003</c:v>
                </c:pt>
                <c:pt idx="2974">
                  <c:v>-0.49212600000000006</c:v>
                </c:pt>
                <c:pt idx="2975">
                  <c:v>-0.48905020000000005</c:v>
                </c:pt>
                <c:pt idx="2976">
                  <c:v>-0.49212600000000006</c:v>
                </c:pt>
                <c:pt idx="2977">
                  <c:v>-0.49212600000000006</c:v>
                </c:pt>
                <c:pt idx="2978">
                  <c:v>-0.49212600000000006</c:v>
                </c:pt>
                <c:pt idx="2979">
                  <c:v>-0.49520180000000003</c:v>
                </c:pt>
                <c:pt idx="2980">
                  <c:v>-0.49827760000000004</c:v>
                </c:pt>
                <c:pt idx="2981">
                  <c:v>-0.49827760000000004</c:v>
                </c:pt>
                <c:pt idx="2982">
                  <c:v>-0.49827760000000004</c:v>
                </c:pt>
                <c:pt idx="2983">
                  <c:v>-0.49827760000000004</c:v>
                </c:pt>
                <c:pt idx="2984">
                  <c:v>-0.49827760000000004</c:v>
                </c:pt>
                <c:pt idx="2985">
                  <c:v>-0.49827760000000004</c:v>
                </c:pt>
                <c:pt idx="2986">
                  <c:v>-0.50135340000000006</c:v>
                </c:pt>
                <c:pt idx="2987">
                  <c:v>-0.50135340000000006</c:v>
                </c:pt>
                <c:pt idx="2988">
                  <c:v>-0.50135340000000006</c:v>
                </c:pt>
                <c:pt idx="2989">
                  <c:v>-0.50135340000000006</c:v>
                </c:pt>
                <c:pt idx="2990">
                  <c:v>-0.50442920000000002</c:v>
                </c:pt>
                <c:pt idx="2991">
                  <c:v>-0.50750500000000009</c:v>
                </c:pt>
                <c:pt idx="2992">
                  <c:v>-0.50750500000000009</c:v>
                </c:pt>
                <c:pt idx="2993">
                  <c:v>-0.50442920000000002</c:v>
                </c:pt>
                <c:pt idx="2994">
                  <c:v>-0.50750500000000009</c:v>
                </c:pt>
                <c:pt idx="2995">
                  <c:v>-0.5105807</c:v>
                </c:pt>
                <c:pt idx="2996">
                  <c:v>-0.50750500000000009</c:v>
                </c:pt>
                <c:pt idx="2997">
                  <c:v>-0.5105807</c:v>
                </c:pt>
                <c:pt idx="2998">
                  <c:v>-0.51365660000000002</c:v>
                </c:pt>
                <c:pt idx="2999">
                  <c:v>-0.51365660000000002</c:v>
                </c:pt>
                <c:pt idx="3000">
                  <c:v>-0.51365660000000002</c:v>
                </c:pt>
                <c:pt idx="3001">
                  <c:v>-0.5105807</c:v>
                </c:pt>
                <c:pt idx="3002">
                  <c:v>-0.51365660000000002</c:v>
                </c:pt>
                <c:pt idx="3003">
                  <c:v>-0.51365660000000002</c:v>
                </c:pt>
                <c:pt idx="3004">
                  <c:v>-0.5105807</c:v>
                </c:pt>
                <c:pt idx="3005">
                  <c:v>-0.5105807</c:v>
                </c:pt>
                <c:pt idx="3006">
                  <c:v>-0.51365660000000002</c:v>
                </c:pt>
                <c:pt idx="3007">
                  <c:v>-0.51365660000000002</c:v>
                </c:pt>
                <c:pt idx="3008">
                  <c:v>-0.51365660000000002</c:v>
                </c:pt>
                <c:pt idx="3009">
                  <c:v>-0.51365660000000002</c:v>
                </c:pt>
                <c:pt idx="3010">
                  <c:v>-0.51980810000000011</c:v>
                </c:pt>
                <c:pt idx="3011">
                  <c:v>-0.51673230000000003</c:v>
                </c:pt>
                <c:pt idx="3012">
                  <c:v>-0.5105807</c:v>
                </c:pt>
                <c:pt idx="3013">
                  <c:v>-0.51365660000000002</c:v>
                </c:pt>
                <c:pt idx="3014">
                  <c:v>-0.51673230000000003</c:v>
                </c:pt>
                <c:pt idx="3015">
                  <c:v>-0.51673230000000003</c:v>
                </c:pt>
                <c:pt idx="3016">
                  <c:v>-0.5105807</c:v>
                </c:pt>
                <c:pt idx="3017">
                  <c:v>-0.51365660000000002</c:v>
                </c:pt>
                <c:pt idx="3018">
                  <c:v>-0.51673230000000003</c:v>
                </c:pt>
                <c:pt idx="3019">
                  <c:v>-0.51673230000000003</c:v>
                </c:pt>
                <c:pt idx="3020">
                  <c:v>-0.51673230000000003</c:v>
                </c:pt>
                <c:pt idx="3021">
                  <c:v>-0.51980810000000011</c:v>
                </c:pt>
                <c:pt idx="3022">
                  <c:v>-0.51980810000000011</c:v>
                </c:pt>
                <c:pt idx="3023">
                  <c:v>-0.51980810000000011</c:v>
                </c:pt>
                <c:pt idx="3024">
                  <c:v>-0.52288390000000007</c:v>
                </c:pt>
                <c:pt idx="3025">
                  <c:v>-0.52595970000000003</c:v>
                </c:pt>
                <c:pt idx="3026">
                  <c:v>-0.52595970000000003</c:v>
                </c:pt>
                <c:pt idx="3027">
                  <c:v>-0.52288390000000007</c:v>
                </c:pt>
                <c:pt idx="3028">
                  <c:v>-0.52595970000000003</c:v>
                </c:pt>
                <c:pt idx="3029">
                  <c:v>-0.52595970000000003</c:v>
                </c:pt>
                <c:pt idx="3030">
                  <c:v>-0.52288390000000007</c:v>
                </c:pt>
                <c:pt idx="3031">
                  <c:v>-0.52288390000000007</c:v>
                </c:pt>
                <c:pt idx="3032">
                  <c:v>-0.52595970000000003</c:v>
                </c:pt>
                <c:pt idx="3033">
                  <c:v>-0.52595970000000003</c:v>
                </c:pt>
                <c:pt idx="3034">
                  <c:v>-0.52288390000000007</c:v>
                </c:pt>
                <c:pt idx="3035">
                  <c:v>-0.52288390000000007</c:v>
                </c:pt>
                <c:pt idx="3036">
                  <c:v>-0.52595970000000003</c:v>
                </c:pt>
                <c:pt idx="3037">
                  <c:v>-0.52903549999999999</c:v>
                </c:pt>
                <c:pt idx="3038">
                  <c:v>-0.52903549999999999</c:v>
                </c:pt>
                <c:pt idx="3039">
                  <c:v>-0.52595970000000003</c:v>
                </c:pt>
                <c:pt idx="3040">
                  <c:v>-0.52903549999999999</c:v>
                </c:pt>
                <c:pt idx="3041">
                  <c:v>-0.52903549999999999</c:v>
                </c:pt>
                <c:pt idx="3042">
                  <c:v>-0.52595970000000003</c:v>
                </c:pt>
                <c:pt idx="3043">
                  <c:v>-0.52595970000000003</c:v>
                </c:pt>
                <c:pt idx="3044">
                  <c:v>-0.52903549999999999</c:v>
                </c:pt>
                <c:pt idx="3045">
                  <c:v>-0.52903549999999999</c:v>
                </c:pt>
                <c:pt idx="3046">
                  <c:v>-0.52595970000000003</c:v>
                </c:pt>
                <c:pt idx="3047">
                  <c:v>-0.52903549999999999</c:v>
                </c:pt>
                <c:pt idx="3048">
                  <c:v>-0.53211130000000006</c:v>
                </c:pt>
                <c:pt idx="3049">
                  <c:v>-0.53211130000000006</c:v>
                </c:pt>
                <c:pt idx="3050">
                  <c:v>-0.53211130000000006</c:v>
                </c:pt>
                <c:pt idx="3051">
                  <c:v>-0.53518700000000008</c:v>
                </c:pt>
                <c:pt idx="3052">
                  <c:v>-0.53518700000000008</c:v>
                </c:pt>
                <c:pt idx="3053">
                  <c:v>-0.52903549999999999</c:v>
                </c:pt>
                <c:pt idx="3054">
                  <c:v>-0.53211130000000006</c:v>
                </c:pt>
                <c:pt idx="3055">
                  <c:v>-0.53211130000000006</c:v>
                </c:pt>
                <c:pt idx="3056">
                  <c:v>-0.53518700000000008</c:v>
                </c:pt>
                <c:pt idx="3057">
                  <c:v>-0.53211130000000006</c:v>
                </c:pt>
                <c:pt idx="3058">
                  <c:v>-0.53518700000000008</c:v>
                </c:pt>
                <c:pt idx="3059">
                  <c:v>-0.53518700000000008</c:v>
                </c:pt>
                <c:pt idx="3060">
                  <c:v>-0.53826280000000004</c:v>
                </c:pt>
                <c:pt idx="3061">
                  <c:v>-0.53518700000000008</c:v>
                </c:pt>
                <c:pt idx="3062">
                  <c:v>-0.53826280000000004</c:v>
                </c:pt>
                <c:pt idx="3063">
                  <c:v>-0.5413386</c:v>
                </c:pt>
                <c:pt idx="3064">
                  <c:v>-0.5413386</c:v>
                </c:pt>
                <c:pt idx="3065">
                  <c:v>-0.53826280000000004</c:v>
                </c:pt>
                <c:pt idx="3066">
                  <c:v>-0.53826280000000004</c:v>
                </c:pt>
                <c:pt idx="3067">
                  <c:v>-0.5413386</c:v>
                </c:pt>
                <c:pt idx="3068">
                  <c:v>-0.53826280000000004</c:v>
                </c:pt>
                <c:pt idx="3069">
                  <c:v>-0.53518700000000008</c:v>
                </c:pt>
                <c:pt idx="3070">
                  <c:v>-0.53826280000000004</c:v>
                </c:pt>
                <c:pt idx="3071">
                  <c:v>-0.53826280000000004</c:v>
                </c:pt>
                <c:pt idx="3072">
                  <c:v>-0.5413386</c:v>
                </c:pt>
                <c:pt idx="3073">
                  <c:v>-0.5413386</c:v>
                </c:pt>
                <c:pt idx="3074">
                  <c:v>-0.54441439999999997</c:v>
                </c:pt>
                <c:pt idx="3075">
                  <c:v>-0.54441439999999997</c:v>
                </c:pt>
                <c:pt idx="3076">
                  <c:v>-0.5413386</c:v>
                </c:pt>
                <c:pt idx="3077">
                  <c:v>-0.5413386</c:v>
                </c:pt>
                <c:pt idx="3078">
                  <c:v>-0.54441439999999997</c:v>
                </c:pt>
                <c:pt idx="3079">
                  <c:v>-0.54441439999999997</c:v>
                </c:pt>
                <c:pt idx="3080">
                  <c:v>-0.5413386</c:v>
                </c:pt>
                <c:pt idx="3081">
                  <c:v>-0.5413386</c:v>
                </c:pt>
                <c:pt idx="3082">
                  <c:v>-0.54749020000000004</c:v>
                </c:pt>
                <c:pt idx="3083">
                  <c:v>-0.54749020000000004</c:v>
                </c:pt>
                <c:pt idx="3084">
                  <c:v>-0.5413386</c:v>
                </c:pt>
                <c:pt idx="3085">
                  <c:v>-0.54441439999999997</c:v>
                </c:pt>
                <c:pt idx="3086">
                  <c:v>-0.54749020000000004</c:v>
                </c:pt>
                <c:pt idx="3087">
                  <c:v>-0.54441439999999997</c:v>
                </c:pt>
                <c:pt idx="3088">
                  <c:v>-0.53826280000000004</c:v>
                </c:pt>
                <c:pt idx="3089">
                  <c:v>-0.5413386</c:v>
                </c:pt>
                <c:pt idx="3090">
                  <c:v>-0.55056600000000011</c:v>
                </c:pt>
                <c:pt idx="3091">
                  <c:v>-0.55056600000000011</c:v>
                </c:pt>
                <c:pt idx="3092">
                  <c:v>-0.54441439999999997</c:v>
                </c:pt>
                <c:pt idx="3093">
                  <c:v>-0.54749020000000004</c:v>
                </c:pt>
                <c:pt idx="3094">
                  <c:v>-0.55364180000000007</c:v>
                </c:pt>
                <c:pt idx="3095">
                  <c:v>-0.55364180000000007</c:v>
                </c:pt>
                <c:pt idx="3096">
                  <c:v>-0.55056600000000011</c:v>
                </c:pt>
                <c:pt idx="3097">
                  <c:v>-0.55056600000000011</c:v>
                </c:pt>
                <c:pt idx="3098">
                  <c:v>-0.55364180000000007</c:v>
                </c:pt>
                <c:pt idx="3099">
                  <c:v>-0.55364180000000007</c:v>
                </c:pt>
                <c:pt idx="3100">
                  <c:v>-0.55364180000000007</c:v>
                </c:pt>
                <c:pt idx="3101">
                  <c:v>-0.55671760000000003</c:v>
                </c:pt>
                <c:pt idx="3102">
                  <c:v>-0.55671760000000003</c:v>
                </c:pt>
                <c:pt idx="3103">
                  <c:v>-0.55671760000000003</c:v>
                </c:pt>
                <c:pt idx="3104">
                  <c:v>-0.55671760000000003</c:v>
                </c:pt>
                <c:pt idx="3105">
                  <c:v>-0.5597934</c:v>
                </c:pt>
                <c:pt idx="3106">
                  <c:v>-0.56286920000000007</c:v>
                </c:pt>
                <c:pt idx="3107">
                  <c:v>-0.5597934</c:v>
                </c:pt>
                <c:pt idx="3108">
                  <c:v>-0.56286920000000007</c:v>
                </c:pt>
                <c:pt idx="3109">
                  <c:v>-0.56594490000000008</c:v>
                </c:pt>
                <c:pt idx="3110">
                  <c:v>-0.56286920000000007</c:v>
                </c:pt>
                <c:pt idx="3111">
                  <c:v>-0.5597934</c:v>
                </c:pt>
                <c:pt idx="3112">
                  <c:v>-0.56286920000000007</c:v>
                </c:pt>
                <c:pt idx="3113">
                  <c:v>-0.56286920000000007</c:v>
                </c:pt>
                <c:pt idx="3114">
                  <c:v>-0.56286920000000007</c:v>
                </c:pt>
                <c:pt idx="3115">
                  <c:v>-0.56286920000000007</c:v>
                </c:pt>
                <c:pt idx="3116">
                  <c:v>-0.56594490000000008</c:v>
                </c:pt>
                <c:pt idx="3117">
                  <c:v>-0.56902070000000005</c:v>
                </c:pt>
                <c:pt idx="3118">
                  <c:v>-0.56594490000000008</c:v>
                </c:pt>
                <c:pt idx="3119">
                  <c:v>-0.56902070000000005</c:v>
                </c:pt>
                <c:pt idx="3120">
                  <c:v>-0.57517229999999997</c:v>
                </c:pt>
                <c:pt idx="3121">
                  <c:v>-0.57517229999999997</c:v>
                </c:pt>
                <c:pt idx="3122">
                  <c:v>-0.57209650000000001</c:v>
                </c:pt>
                <c:pt idx="3123">
                  <c:v>-0.57209650000000001</c:v>
                </c:pt>
                <c:pt idx="3124">
                  <c:v>-0.57517229999999997</c:v>
                </c:pt>
                <c:pt idx="3125">
                  <c:v>-0.57209650000000001</c:v>
                </c:pt>
                <c:pt idx="3126">
                  <c:v>-0.57209650000000001</c:v>
                </c:pt>
                <c:pt idx="3127">
                  <c:v>-0.57517229999999997</c:v>
                </c:pt>
                <c:pt idx="3128">
                  <c:v>-0.57517229999999997</c:v>
                </c:pt>
                <c:pt idx="3129">
                  <c:v>-0.57517229999999997</c:v>
                </c:pt>
                <c:pt idx="3130">
                  <c:v>-0.57517229999999997</c:v>
                </c:pt>
                <c:pt idx="3131">
                  <c:v>-0.57824810000000004</c:v>
                </c:pt>
                <c:pt idx="3132">
                  <c:v>-0.57824810000000004</c:v>
                </c:pt>
                <c:pt idx="3133">
                  <c:v>-0.57824810000000004</c:v>
                </c:pt>
                <c:pt idx="3134">
                  <c:v>-0.57824810000000004</c:v>
                </c:pt>
                <c:pt idx="3135">
                  <c:v>-0.58132390000000012</c:v>
                </c:pt>
                <c:pt idx="3136">
                  <c:v>-0.58132390000000012</c:v>
                </c:pt>
                <c:pt idx="3137">
                  <c:v>-0.58132390000000012</c:v>
                </c:pt>
                <c:pt idx="3138">
                  <c:v>-0.58439960000000002</c:v>
                </c:pt>
                <c:pt idx="3139">
                  <c:v>-0.58439960000000002</c:v>
                </c:pt>
                <c:pt idx="3140">
                  <c:v>-0.58439960000000002</c:v>
                </c:pt>
                <c:pt idx="3141">
                  <c:v>-0.58132390000000012</c:v>
                </c:pt>
                <c:pt idx="3142">
                  <c:v>-0.58439960000000002</c:v>
                </c:pt>
                <c:pt idx="3143">
                  <c:v>-0.58747539999999998</c:v>
                </c:pt>
                <c:pt idx="3144">
                  <c:v>-0.58439960000000002</c:v>
                </c:pt>
                <c:pt idx="3145">
                  <c:v>-0.58132390000000012</c:v>
                </c:pt>
                <c:pt idx="3146">
                  <c:v>-0.58132390000000012</c:v>
                </c:pt>
                <c:pt idx="3147">
                  <c:v>-0.58132390000000012</c:v>
                </c:pt>
                <c:pt idx="3148">
                  <c:v>-0.57824810000000004</c:v>
                </c:pt>
                <c:pt idx="3149">
                  <c:v>-0.57517229999999997</c:v>
                </c:pt>
                <c:pt idx="3150">
                  <c:v>-0.57517229999999997</c:v>
                </c:pt>
                <c:pt idx="3151">
                  <c:v>-0.57517229999999997</c:v>
                </c:pt>
                <c:pt idx="3152">
                  <c:v>-0.57209650000000001</c:v>
                </c:pt>
                <c:pt idx="3153">
                  <c:v>-0.57517229999999997</c:v>
                </c:pt>
                <c:pt idx="3154">
                  <c:v>-0.57824810000000004</c:v>
                </c:pt>
                <c:pt idx="3155">
                  <c:v>-0.57824810000000004</c:v>
                </c:pt>
                <c:pt idx="3156">
                  <c:v>-0.57517229999999997</c:v>
                </c:pt>
                <c:pt idx="3157">
                  <c:v>-0.57517229999999997</c:v>
                </c:pt>
                <c:pt idx="3158">
                  <c:v>-0.57824810000000004</c:v>
                </c:pt>
                <c:pt idx="3159">
                  <c:v>-0.57517229999999997</c:v>
                </c:pt>
                <c:pt idx="3160">
                  <c:v>-0.57209650000000001</c:v>
                </c:pt>
                <c:pt idx="3161">
                  <c:v>-0.57209650000000001</c:v>
                </c:pt>
                <c:pt idx="3162">
                  <c:v>-0.57209650000000001</c:v>
                </c:pt>
                <c:pt idx="3163">
                  <c:v>-0.56902070000000005</c:v>
                </c:pt>
                <c:pt idx="3164">
                  <c:v>-0.56902070000000005</c:v>
                </c:pt>
                <c:pt idx="3165">
                  <c:v>-0.56902070000000005</c:v>
                </c:pt>
                <c:pt idx="3166">
                  <c:v>-0.57209650000000001</c:v>
                </c:pt>
                <c:pt idx="3167">
                  <c:v>-0.56902070000000005</c:v>
                </c:pt>
                <c:pt idx="3168">
                  <c:v>-0.56594490000000008</c:v>
                </c:pt>
                <c:pt idx="3169">
                  <c:v>-0.56902070000000005</c:v>
                </c:pt>
                <c:pt idx="3170">
                  <c:v>-0.57209650000000001</c:v>
                </c:pt>
                <c:pt idx="3171">
                  <c:v>-0.56902070000000005</c:v>
                </c:pt>
                <c:pt idx="3172">
                  <c:v>-0.57209650000000001</c:v>
                </c:pt>
                <c:pt idx="3173">
                  <c:v>-0.57517229999999997</c:v>
                </c:pt>
                <c:pt idx="3174">
                  <c:v>-0.57517229999999997</c:v>
                </c:pt>
                <c:pt idx="3175">
                  <c:v>-0.57209650000000001</c:v>
                </c:pt>
                <c:pt idx="3176">
                  <c:v>-0.57209650000000001</c:v>
                </c:pt>
                <c:pt idx="3177">
                  <c:v>-0.57209650000000001</c:v>
                </c:pt>
                <c:pt idx="3178">
                  <c:v>-0.56902070000000005</c:v>
                </c:pt>
                <c:pt idx="3179">
                  <c:v>-0.56594490000000008</c:v>
                </c:pt>
                <c:pt idx="3180">
                  <c:v>-0.56594490000000008</c:v>
                </c:pt>
                <c:pt idx="3181">
                  <c:v>-0.56594490000000008</c:v>
                </c:pt>
                <c:pt idx="3182">
                  <c:v>-0.56286920000000007</c:v>
                </c:pt>
                <c:pt idx="3183">
                  <c:v>-0.5597934</c:v>
                </c:pt>
                <c:pt idx="3184">
                  <c:v>-0.5597934</c:v>
                </c:pt>
                <c:pt idx="3185">
                  <c:v>-0.5597934</c:v>
                </c:pt>
                <c:pt idx="3186">
                  <c:v>-0.55671760000000003</c:v>
                </c:pt>
                <c:pt idx="3187">
                  <c:v>-0.55671760000000003</c:v>
                </c:pt>
                <c:pt idx="3188">
                  <c:v>-0.5597934</c:v>
                </c:pt>
                <c:pt idx="3189">
                  <c:v>-0.5597934</c:v>
                </c:pt>
                <c:pt idx="3190">
                  <c:v>-0.5597934</c:v>
                </c:pt>
                <c:pt idx="3191">
                  <c:v>-0.5597934</c:v>
                </c:pt>
                <c:pt idx="3192">
                  <c:v>-0.5597934</c:v>
                </c:pt>
                <c:pt idx="3193">
                  <c:v>-0.5597934</c:v>
                </c:pt>
                <c:pt idx="3194">
                  <c:v>-0.55671760000000003</c:v>
                </c:pt>
                <c:pt idx="3195">
                  <c:v>-0.55671760000000003</c:v>
                </c:pt>
                <c:pt idx="3196">
                  <c:v>-0.5597934</c:v>
                </c:pt>
                <c:pt idx="3197">
                  <c:v>-0.55671760000000003</c:v>
                </c:pt>
                <c:pt idx="3198">
                  <c:v>-0.55364180000000007</c:v>
                </c:pt>
                <c:pt idx="3199">
                  <c:v>-0.55364180000000007</c:v>
                </c:pt>
                <c:pt idx="3200">
                  <c:v>-0.55671760000000003</c:v>
                </c:pt>
                <c:pt idx="3201">
                  <c:v>-0.55671760000000003</c:v>
                </c:pt>
                <c:pt idx="3202">
                  <c:v>-0.55364180000000007</c:v>
                </c:pt>
                <c:pt idx="3203">
                  <c:v>-0.55671760000000003</c:v>
                </c:pt>
                <c:pt idx="3204">
                  <c:v>-0.5597934</c:v>
                </c:pt>
                <c:pt idx="3205">
                  <c:v>-0.5597934</c:v>
                </c:pt>
                <c:pt idx="3206">
                  <c:v>-0.55671760000000003</c:v>
                </c:pt>
                <c:pt idx="3207">
                  <c:v>-0.5597934</c:v>
                </c:pt>
                <c:pt idx="3208">
                  <c:v>-0.5597934</c:v>
                </c:pt>
                <c:pt idx="3209">
                  <c:v>-0.5597934</c:v>
                </c:pt>
                <c:pt idx="3210">
                  <c:v>-0.5597934</c:v>
                </c:pt>
                <c:pt idx="3211">
                  <c:v>-0.5597934</c:v>
                </c:pt>
                <c:pt idx="3212">
                  <c:v>-0.55671760000000003</c:v>
                </c:pt>
                <c:pt idx="3213">
                  <c:v>-0.55364180000000007</c:v>
                </c:pt>
                <c:pt idx="3214">
                  <c:v>-0.55364180000000007</c:v>
                </c:pt>
                <c:pt idx="3215">
                  <c:v>-0.55364180000000007</c:v>
                </c:pt>
                <c:pt idx="3216">
                  <c:v>-0.55056600000000011</c:v>
                </c:pt>
                <c:pt idx="3217">
                  <c:v>-0.54749020000000004</c:v>
                </c:pt>
                <c:pt idx="3218">
                  <c:v>-0.54749020000000004</c:v>
                </c:pt>
                <c:pt idx="3219">
                  <c:v>-0.54749020000000004</c:v>
                </c:pt>
                <c:pt idx="3220">
                  <c:v>-0.54441439999999997</c:v>
                </c:pt>
                <c:pt idx="3221">
                  <c:v>-0.5413386</c:v>
                </c:pt>
                <c:pt idx="3222">
                  <c:v>-0.54441439999999997</c:v>
                </c:pt>
                <c:pt idx="3223">
                  <c:v>-0.54441439999999997</c:v>
                </c:pt>
                <c:pt idx="3224">
                  <c:v>-0.54441439999999997</c:v>
                </c:pt>
                <c:pt idx="3225">
                  <c:v>-0.54441439999999997</c:v>
                </c:pt>
                <c:pt idx="3226">
                  <c:v>-0.54749020000000004</c:v>
                </c:pt>
                <c:pt idx="3227">
                  <c:v>-0.54749020000000004</c:v>
                </c:pt>
                <c:pt idx="3228">
                  <c:v>-0.54441439999999997</c:v>
                </c:pt>
                <c:pt idx="3229">
                  <c:v>-0.5413386</c:v>
                </c:pt>
                <c:pt idx="3230">
                  <c:v>-0.54441439999999997</c:v>
                </c:pt>
                <c:pt idx="3231">
                  <c:v>-0.54749020000000004</c:v>
                </c:pt>
                <c:pt idx="3232">
                  <c:v>-0.54441439999999997</c:v>
                </c:pt>
                <c:pt idx="3233">
                  <c:v>-0.5413386</c:v>
                </c:pt>
                <c:pt idx="3234">
                  <c:v>-0.54441439999999997</c:v>
                </c:pt>
                <c:pt idx="3235">
                  <c:v>-0.54441439999999997</c:v>
                </c:pt>
                <c:pt idx="3236">
                  <c:v>-0.5413386</c:v>
                </c:pt>
                <c:pt idx="3237">
                  <c:v>-0.53826280000000004</c:v>
                </c:pt>
                <c:pt idx="3238">
                  <c:v>-0.5413386</c:v>
                </c:pt>
                <c:pt idx="3239">
                  <c:v>-0.54441439999999997</c:v>
                </c:pt>
                <c:pt idx="3240">
                  <c:v>-0.5413386</c:v>
                </c:pt>
                <c:pt idx="3241">
                  <c:v>-0.5413386</c:v>
                </c:pt>
                <c:pt idx="3242">
                  <c:v>-0.5413386</c:v>
                </c:pt>
                <c:pt idx="3243">
                  <c:v>-0.5413386</c:v>
                </c:pt>
                <c:pt idx="3244">
                  <c:v>-0.53826280000000004</c:v>
                </c:pt>
                <c:pt idx="3245">
                  <c:v>-0.53826280000000004</c:v>
                </c:pt>
                <c:pt idx="3246">
                  <c:v>-0.53518700000000008</c:v>
                </c:pt>
                <c:pt idx="3247">
                  <c:v>-0.53518700000000008</c:v>
                </c:pt>
                <c:pt idx="3248">
                  <c:v>-0.53518700000000008</c:v>
                </c:pt>
                <c:pt idx="3249">
                  <c:v>-0.53826280000000004</c:v>
                </c:pt>
                <c:pt idx="3250">
                  <c:v>-0.53518700000000008</c:v>
                </c:pt>
                <c:pt idx="3251">
                  <c:v>-0.53211130000000006</c:v>
                </c:pt>
                <c:pt idx="3252">
                  <c:v>-0.53211130000000006</c:v>
                </c:pt>
                <c:pt idx="3253">
                  <c:v>-0.53211130000000006</c:v>
                </c:pt>
                <c:pt idx="3254">
                  <c:v>-0.53211130000000006</c:v>
                </c:pt>
                <c:pt idx="3255">
                  <c:v>-0.52903549999999999</c:v>
                </c:pt>
                <c:pt idx="3256">
                  <c:v>-0.52903549999999999</c:v>
                </c:pt>
                <c:pt idx="3257">
                  <c:v>-0.53211130000000006</c:v>
                </c:pt>
                <c:pt idx="3258">
                  <c:v>-0.52903549999999999</c:v>
                </c:pt>
                <c:pt idx="3259">
                  <c:v>-0.52595970000000003</c:v>
                </c:pt>
                <c:pt idx="3260">
                  <c:v>-0.52595970000000003</c:v>
                </c:pt>
                <c:pt idx="3261">
                  <c:v>-0.52903549999999999</c:v>
                </c:pt>
                <c:pt idx="3262">
                  <c:v>-0.52595970000000003</c:v>
                </c:pt>
                <c:pt idx="3263">
                  <c:v>-0.52288390000000007</c:v>
                </c:pt>
                <c:pt idx="3264">
                  <c:v>-0.52595970000000003</c:v>
                </c:pt>
                <c:pt idx="3265">
                  <c:v>-0.52903549999999999</c:v>
                </c:pt>
                <c:pt idx="3266">
                  <c:v>-0.52595970000000003</c:v>
                </c:pt>
                <c:pt idx="3267">
                  <c:v>-0.52595970000000003</c:v>
                </c:pt>
                <c:pt idx="3268">
                  <c:v>-0.52903549999999999</c:v>
                </c:pt>
                <c:pt idx="3269">
                  <c:v>-0.52903549999999999</c:v>
                </c:pt>
                <c:pt idx="3270">
                  <c:v>-0.52595970000000003</c:v>
                </c:pt>
                <c:pt idx="3271">
                  <c:v>-0.52288390000000007</c:v>
                </c:pt>
                <c:pt idx="3272">
                  <c:v>-0.52595970000000003</c:v>
                </c:pt>
                <c:pt idx="3273">
                  <c:v>-0.52595970000000003</c:v>
                </c:pt>
                <c:pt idx="3274">
                  <c:v>-0.52288390000000007</c:v>
                </c:pt>
                <c:pt idx="3275">
                  <c:v>-0.51980810000000011</c:v>
                </c:pt>
                <c:pt idx="3276">
                  <c:v>-0.51980810000000011</c:v>
                </c:pt>
                <c:pt idx="3277">
                  <c:v>-0.51673230000000003</c:v>
                </c:pt>
                <c:pt idx="3278">
                  <c:v>-0.51365660000000002</c:v>
                </c:pt>
                <c:pt idx="3279">
                  <c:v>-0.51365660000000002</c:v>
                </c:pt>
                <c:pt idx="3280">
                  <c:v>-0.51365660000000002</c:v>
                </c:pt>
                <c:pt idx="3281">
                  <c:v>-0.51365660000000002</c:v>
                </c:pt>
                <c:pt idx="3282">
                  <c:v>-0.51365660000000002</c:v>
                </c:pt>
                <c:pt idx="3283">
                  <c:v>-0.51673230000000003</c:v>
                </c:pt>
                <c:pt idx="3284">
                  <c:v>-0.51365660000000002</c:v>
                </c:pt>
                <c:pt idx="3285">
                  <c:v>-0.51365660000000002</c:v>
                </c:pt>
                <c:pt idx="3286">
                  <c:v>-0.51365660000000002</c:v>
                </c:pt>
                <c:pt idx="3287">
                  <c:v>-0.51673230000000003</c:v>
                </c:pt>
                <c:pt idx="3288">
                  <c:v>-0.51365660000000002</c:v>
                </c:pt>
                <c:pt idx="3289">
                  <c:v>-0.51365660000000002</c:v>
                </c:pt>
                <c:pt idx="3290">
                  <c:v>-0.51673230000000003</c:v>
                </c:pt>
                <c:pt idx="3291">
                  <c:v>-0.51673230000000003</c:v>
                </c:pt>
                <c:pt idx="3292">
                  <c:v>-0.51673230000000003</c:v>
                </c:pt>
                <c:pt idx="3293">
                  <c:v>-0.51673230000000003</c:v>
                </c:pt>
                <c:pt idx="3294">
                  <c:v>-0.51365660000000002</c:v>
                </c:pt>
                <c:pt idx="3295">
                  <c:v>-0.51673230000000003</c:v>
                </c:pt>
                <c:pt idx="3296">
                  <c:v>-0.51365660000000002</c:v>
                </c:pt>
                <c:pt idx="3297">
                  <c:v>-0.51365660000000002</c:v>
                </c:pt>
                <c:pt idx="3298">
                  <c:v>-0.51365660000000002</c:v>
                </c:pt>
                <c:pt idx="3299">
                  <c:v>-0.5105807</c:v>
                </c:pt>
                <c:pt idx="3300">
                  <c:v>-0.5105807</c:v>
                </c:pt>
                <c:pt idx="3301">
                  <c:v>-0.5105807</c:v>
                </c:pt>
                <c:pt idx="3302">
                  <c:v>-0.5105807</c:v>
                </c:pt>
                <c:pt idx="3303">
                  <c:v>-0.50750500000000009</c:v>
                </c:pt>
                <c:pt idx="3304">
                  <c:v>-0.50750500000000009</c:v>
                </c:pt>
                <c:pt idx="3305">
                  <c:v>-0.5105807</c:v>
                </c:pt>
                <c:pt idx="3306">
                  <c:v>-0.5105807</c:v>
                </c:pt>
                <c:pt idx="3307">
                  <c:v>-0.50750500000000009</c:v>
                </c:pt>
                <c:pt idx="3308">
                  <c:v>-0.50442920000000002</c:v>
                </c:pt>
                <c:pt idx="3309">
                  <c:v>-0.50750500000000009</c:v>
                </c:pt>
                <c:pt idx="3310">
                  <c:v>-0.50750500000000009</c:v>
                </c:pt>
                <c:pt idx="3311">
                  <c:v>-0.50750500000000009</c:v>
                </c:pt>
                <c:pt idx="3312">
                  <c:v>-0.50750500000000009</c:v>
                </c:pt>
                <c:pt idx="3313">
                  <c:v>-0.5105807</c:v>
                </c:pt>
                <c:pt idx="3314">
                  <c:v>-0.5105807</c:v>
                </c:pt>
                <c:pt idx="3315">
                  <c:v>-0.5105807</c:v>
                </c:pt>
                <c:pt idx="3316">
                  <c:v>-0.50750500000000009</c:v>
                </c:pt>
                <c:pt idx="3317">
                  <c:v>-0.5105807</c:v>
                </c:pt>
                <c:pt idx="3318">
                  <c:v>-0.5105807</c:v>
                </c:pt>
                <c:pt idx="3319">
                  <c:v>-0.50750500000000009</c:v>
                </c:pt>
                <c:pt idx="3320">
                  <c:v>-0.50750500000000009</c:v>
                </c:pt>
                <c:pt idx="3321">
                  <c:v>-0.50750500000000009</c:v>
                </c:pt>
                <c:pt idx="3322">
                  <c:v>-0.50750500000000009</c:v>
                </c:pt>
                <c:pt idx="3323">
                  <c:v>-0.50750500000000009</c:v>
                </c:pt>
                <c:pt idx="3324">
                  <c:v>-0.50750500000000009</c:v>
                </c:pt>
                <c:pt idx="3325">
                  <c:v>-0.5105807</c:v>
                </c:pt>
                <c:pt idx="3326">
                  <c:v>-0.50750500000000009</c:v>
                </c:pt>
                <c:pt idx="3327">
                  <c:v>-0.50442920000000002</c:v>
                </c:pt>
                <c:pt idx="3328">
                  <c:v>-0.50135340000000006</c:v>
                </c:pt>
                <c:pt idx="3329">
                  <c:v>-0.50135340000000006</c:v>
                </c:pt>
                <c:pt idx="3330">
                  <c:v>-0.50135340000000006</c:v>
                </c:pt>
                <c:pt idx="3331">
                  <c:v>-0.49827760000000004</c:v>
                </c:pt>
                <c:pt idx="3332">
                  <c:v>-0.50135340000000006</c:v>
                </c:pt>
                <c:pt idx="3333">
                  <c:v>-0.50442920000000002</c:v>
                </c:pt>
                <c:pt idx="3334">
                  <c:v>-0.50135340000000006</c:v>
                </c:pt>
                <c:pt idx="3335">
                  <c:v>-0.49827760000000004</c:v>
                </c:pt>
                <c:pt idx="3336">
                  <c:v>-0.50135340000000006</c:v>
                </c:pt>
                <c:pt idx="3337">
                  <c:v>-0.50442920000000002</c:v>
                </c:pt>
                <c:pt idx="3338">
                  <c:v>-0.49827760000000004</c:v>
                </c:pt>
                <c:pt idx="3339">
                  <c:v>-0.49827760000000004</c:v>
                </c:pt>
                <c:pt idx="3340">
                  <c:v>-0.50442920000000002</c:v>
                </c:pt>
                <c:pt idx="3341">
                  <c:v>-0.50442920000000002</c:v>
                </c:pt>
                <c:pt idx="3342">
                  <c:v>-0.50442920000000002</c:v>
                </c:pt>
                <c:pt idx="3343">
                  <c:v>-0.50135340000000006</c:v>
                </c:pt>
                <c:pt idx="3344">
                  <c:v>-0.50750500000000009</c:v>
                </c:pt>
                <c:pt idx="3345">
                  <c:v>-0.50750500000000009</c:v>
                </c:pt>
                <c:pt idx="3346">
                  <c:v>-0.49827760000000004</c:v>
                </c:pt>
                <c:pt idx="3347">
                  <c:v>-0.49520180000000003</c:v>
                </c:pt>
                <c:pt idx="3348">
                  <c:v>-0.50135340000000006</c:v>
                </c:pt>
                <c:pt idx="3349">
                  <c:v>-0.50135340000000006</c:v>
                </c:pt>
                <c:pt idx="3350">
                  <c:v>-0.49520180000000003</c:v>
                </c:pt>
                <c:pt idx="3351">
                  <c:v>-0.49212600000000006</c:v>
                </c:pt>
                <c:pt idx="3352">
                  <c:v>-0.49520180000000003</c:v>
                </c:pt>
                <c:pt idx="3353">
                  <c:v>-0.49520180000000003</c:v>
                </c:pt>
                <c:pt idx="3354">
                  <c:v>-0.49212600000000006</c:v>
                </c:pt>
                <c:pt idx="3355">
                  <c:v>-0.49212600000000006</c:v>
                </c:pt>
                <c:pt idx="3356">
                  <c:v>-0.49520180000000003</c:v>
                </c:pt>
                <c:pt idx="3357">
                  <c:v>-0.49212600000000006</c:v>
                </c:pt>
                <c:pt idx="3358">
                  <c:v>-0.48905020000000005</c:v>
                </c:pt>
                <c:pt idx="3359">
                  <c:v>-0.48905020000000005</c:v>
                </c:pt>
                <c:pt idx="3360">
                  <c:v>-0.48905020000000005</c:v>
                </c:pt>
                <c:pt idx="3361">
                  <c:v>-0.48597440000000003</c:v>
                </c:pt>
                <c:pt idx="3362">
                  <c:v>-0.48289870000000007</c:v>
                </c:pt>
                <c:pt idx="3363">
                  <c:v>-0.48597440000000003</c:v>
                </c:pt>
                <c:pt idx="3364">
                  <c:v>-0.48597440000000003</c:v>
                </c:pt>
                <c:pt idx="3365">
                  <c:v>-0.48597440000000003</c:v>
                </c:pt>
                <c:pt idx="3366">
                  <c:v>-0.48905020000000005</c:v>
                </c:pt>
                <c:pt idx="3367">
                  <c:v>-0.49212600000000006</c:v>
                </c:pt>
                <c:pt idx="3368">
                  <c:v>-0.49212600000000006</c:v>
                </c:pt>
                <c:pt idx="3369">
                  <c:v>-0.48905020000000005</c:v>
                </c:pt>
                <c:pt idx="3370">
                  <c:v>-0.49212600000000006</c:v>
                </c:pt>
                <c:pt idx="3371">
                  <c:v>-0.49212600000000006</c:v>
                </c:pt>
                <c:pt idx="3372">
                  <c:v>-0.49212600000000006</c:v>
                </c:pt>
                <c:pt idx="3373">
                  <c:v>-0.48905020000000005</c:v>
                </c:pt>
                <c:pt idx="3374">
                  <c:v>-0.48905020000000005</c:v>
                </c:pt>
                <c:pt idx="3375">
                  <c:v>-0.48905020000000005</c:v>
                </c:pt>
                <c:pt idx="3376">
                  <c:v>-0.48289870000000007</c:v>
                </c:pt>
                <c:pt idx="3377">
                  <c:v>-0.47982290000000005</c:v>
                </c:pt>
                <c:pt idx="3378">
                  <c:v>-0.48289870000000007</c:v>
                </c:pt>
                <c:pt idx="3379">
                  <c:v>-0.48289870000000007</c:v>
                </c:pt>
                <c:pt idx="3380">
                  <c:v>-0.47982290000000005</c:v>
                </c:pt>
                <c:pt idx="3381">
                  <c:v>-0.48289870000000007</c:v>
                </c:pt>
                <c:pt idx="3382">
                  <c:v>-0.48597440000000003</c:v>
                </c:pt>
                <c:pt idx="3383">
                  <c:v>-0.48597440000000003</c:v>
                </c:pt>
                <c:pt idx="3384">
                  <c:v>-0.48289870000000007</c:v>
                </c:pt>
                <c:pt idx="3385">
                  <c:v>-0.48289870000000007</c:v>
                </c:pt>
                <c:pt idx="3386">
                  <c:v>-0.48597440000000003</c:v>
                </c:pt>
                <c:pt idx="3387">
                  <c:v>-0.48597440000000003</c:v>
                </c:pt>
                <c:pt idx="3388">
                  <c:v>-0.48597440000000003</c:v>
                </c:pt>
                <c:pt idx="3389">
                  <c:v>-0.48289870000000007</c:v>
                </c:pt>
                <c:pt idx="3390">
                  <c:v>-0.48597440000000003</c:v>
                </c:pt>
                <c:pt idx="3391">
                  <c:v>-0.48597440000000003</c:v>
                </c:pt>
                <c:pt idx="3392">
                  <c:v>-0.48289870000000007</c:v>
                </c:pt>
                <c:pt idx="3393">
                  <c:v>-0.47982290000000005</c:v>
                </c:pt>
                <c:pt idx="3394">
                  <c:v>-0.47982290000000005</c:v>
                </c:pt>
                <c:pt idx="3395">
                  <c:v>-0.47982290000000005</c:v>
                </c:pt>
                <c:pt idx="3396">
                  <c:v>-0.47674710000000003</c:v>
                </c:pt>
                <c:pt idx="3397">
                  <c:v>-0.47982290000000005</c:v>
                </c:pt>
                <c:pt idx="3398">
                  <c:v>-0.47982290000000005</c:v>
                </c:pt>
                <c:pt idx="3399">
                  <c:v>-0.47674710000000003</c:v>
                </c:pt>
                <c:pt idx="3400">
                  <c:v>-0.47982290000000005</c:v>
                </c:pt>
                <c:pt idx="3401">
                  <c:v>-0.48289870000000007</c:v>
                </c:pt>
                <c:pt idx="3402">
                  <c:v>-0.48597440000000003</c:v>
                </c:pt>
                <c:pt idx="3403">
                  <c:v>-0.48289870000000007</c:v>
                </c:pt>
                <c:pt idx="3404">
                  <c:v>-0.48289870000000007</c:v>
                </c:pt>
                <c:pt idx="3405">
                  <c:v>-0.48905020000000005</c:v>
                </c:pt>
                <c:pt idx="3406">
                  <c:v>-0.49212600000000006</c:v>
                </c:pt>
                <c:pt idx="3407">
                  <c:v>-0.48905020000000005</c:v>
                </c:pt>
                <c:pt idx="3408">
                  <c:v>-0.48905020000000005</c:v>
                </c:pt>
                <c:pt idx="3409">
                  <c:v>-0.49212600000000006</c:v>
                </c:pt>
                <c:pt idx="3410">
                  <c:v>-0.48905020000000005</c:v>
                </c:pt>
                <c:pt idx="3411">
                  <c:v>-0.48597440000000003</c:v>
                </c:pt>
                <c:pt idx="3412">
                  <c:v>-0.48905020000000005</c:v>
                </c:pt>
                <c:pt idx="3413">
                  <c:v>-0.48597440000000003</c:v>
                </c:pt>
                <c:pt idx="3414">
                  <c:v>-0.48289870000000007</c:v>
                </c:pt>
                <c:pt idx="3415">
                  <c:v>-0.48289870000000007</c:v>
                </c:pt>
                <c:pt idx="3416">
                  <c:v>-0.48597440000000003</c:v>
                </c:pt>
                <c:pt idx="3417">
                  <c:v>-0.48597440000000003</c:v>
                </c:pt>
                <c:pt idx="3418">
                  <c:v>-0.48289870000000007</c:v>
                </c:pt>
                <c:pt idx="3419">
                  <c:v>-0.48289870000000007</c:v>
                </c:pt>
                <c:pt idx="3420">
                  <c:v>-0.48597440000000003</c:v>
                </c:pt>
                <c:pt idx="3421">
                  <c:v>-0.48597440000000003</c:v>
                </c:pt>
                <c:pt idx="3422">
                  <c:v>-0.48289870000000007</c:v>
                </c:pt>
                <c:pt idx="3423">
                  <c:v>-0.48597440000000003</c:v>
                </c:pt>
                <c:pt idx="3424">
                  <c:v>-0.48905020000000005</c:v>
                </c:pt>
                <c:pt idx="3425">
                  <c:v>-0.48905020000000005</c:v>
                </c:pt>
                <c:pt idx="3426">
                  <c:v>-0.48597440000000003</c:v>
                </c:pt>
                <c:pt idx="3427">
                  <c:v>-0.48597440000000003</c:v>
                </c:pt>
                <c:pt idx="3428">
                  <c:v>-0.48597440000000003</c:v>
                </c:pt>
                <c:pt idx="3429">
                  <c:v>-0.48597440000000003</c:v>
                </c:pt>
                <c:pt idx="3430">
                  <c:v>-0.48597440000000003</c:v>
                </c:pt>
                <c:pt idx="3431">
                  <c:v>-0.48905020000000005</c:v>
                </c:pt>
                <c:pt idx="3432">
                  <c:v>-0.49212600000000006</c:v>
                </c:pt>
                <c:pt idx="3433">
                  <c:v>-0.48905020000000005</c:v>
                </c:pt>
                <c:pt idx="3434">
                  <c:v>-0.49212600000000006</c:v>
                </c:pt>
                <c:pt idx="3435">
                  <c:v>-0.49520180000000003</c:v>
                </c:pt>
                <c:pt idx="3436">
                  <c:v>-0.49827760000000004</c:v>
                </c:pt>
                <c:pt idx="3437">
                  <c:v>-0.49520180000000003</c:v>
                </c:pt>
                <c:pt idx="3438">
                  <c:v>-0.49520180000000003</c:v>
                </c:pt>
                <c:pt idx="3439">
                  <c:v>-0.49827760000000004</c:v>
                </c:pt>
                <c:pt idx="3440">
                  <c:v>-0.50135340000000006</c:v>
                </c:pt>
                <c:pt idx="3441">
                  <c:v>-0.49827760000000004</c:v>
                </c:pt>
                <c:pt idx="3442">
                  <c:v>-0.50135340000000006</c:v>
                </c:pt>
                <c:pt idx="3443">
                  <c:v>-0.50442920000000002</c:v>
                </c:pt>
                <c:pt idx="3444">
                  <c:v>-0.50442920000000002</c:v>
                </c:pt>
                <c:pt idx="3445">
                  <c:v>-0.50442920000000002</c:v>
                </c:pt>
                <c:pt idx="3446">
                  <c:v>-0.50442920000000002</c:v>
                </c:pt>
                <c:pt idx="3447">
                  <c:v>-0.50442920000000002</c:v>
                </c:pt>
                <c:pt idx="3448">
                  <c:v>-0.50442920000000002</c:v>
                </c:pt>
                <c:pt idx="3449">
                  <c:v>-0.50442920000000002</c:v>
                </c:pt>
                <c:pt idx="3450">
                  <c:v>-0.50442920000000002</c:v>
                </c:pt>
                <c:pt idx="3451">
                  <c:v>-0.50442920000000002</c:v>
                </c:pt>
                <c:pt idx="3452">
                  <c:v>-0.50135340000000006</c:v>
                </c:pt>
                <c:pt idx="3453">
                  <c:v>-0.50442920000000002</c:v>
                </c:pt>
                <c:pt idx="3454">
                  <c:v>-0.50442920000000002</c:v>
                </c:pt>
                <c:pt idx="3455">
                  <c:v>-0.50750500000000009</c:v>
                </c:pt>
                <c:pt idx="3456">
                  <c:v>-0.50442920000000002</c:v>
                </c:pt>
                <c:pt idx="3457">
                  <c:v>-0.50135340000000006</c:v>
                </c:pt>
                <c:pt idx="3458">
                  <c:v>-0.50442920000000002</c:v>
                </c:pt>
                <c:pt idx="3459">
                  <c:v>-0.50442920000000002</c:v>
                </c:pt>
                <c:pt idx="3460">
                  <c:v>-0.50135340000000006</c:v>
                </c:pt>
                <c:pt idx="3461">
                  <c:v>-0.49827760000000004</c:v>
                </c:pt>
                <c:pt idx="3462">
                  <c:v>-0.50135340000000006</c:v>
                </c:pt>
                <c:pt idx="3463">
                  <c:v>-0.50135340000000006</c:v>
                </c:pt>
                <c:pt idx="3464">
                  <c:v>-0.49827760000000004</c:v>
                </c:pt>
                <c:pt idx="3465">
                  <c:v>-0.49827760000000004</c:v>
                </c:pt>
                <c:pt idx="3466">
                  <c:v>-0.50135340000000006</c:v>
                </c:pt>
                <c:pt idx="3467">
                  <c:v>-0.50135340000000006</c:v>
                </c:pt>
                <c:pt idx="3468">
                  <c:v>-0.50135340000000006</c:v>
                </c:pt>
                <c:pt idx="3469">
                  <c:v>-0.50442920000000002</c:v>
                </c:pt>
                <c:pt idx="3470">
                  <c:v>-0.50442920000000002</c:v>
                </c:pt>
                <c:pt idx="3471">
                  <c:v>-0.50135340000000006</c:v>
                </c:pt>
                <c:pt idx="3472">
                  <c:v>-0.50135340000000006</c:v>
                </c:pt>
                <c:pt idx="3473">
                  <c:v>-0.50442920000000002</c:v>
                </c:pt>
                <c:pt idx="3474">
                  <c:v>-0.50442920000000002</c:v>
                </c:pt>
                <c:pt idx="3475">
                  <c:v>-0.50442920000000002</c:v>
                </c:pt>
                <c:pt idx="3476">
                  <c:v>-0.50442920000000002</c:v>
                </c:pt>
                <c:pt idx="3477">
                  <c:v>-0.50750500000000009</c:v>
                </c:pt>
                <c:pt idx="3478">
                  <c:v>-0.50750500000000009</c:v>
                </c:pt>
                <c:pt idx="3479">
                  <c:v>-0.50442920000000002</c:v>
                </c:pt>
                <c:pt idx="3480">
                  <c:v>-0.50135340000000006</c:v>
                </c:pt>
                <c:pt idx="3481">
                  <c:v>-0.50135340000000006</c:v>
                </c:pt>
                <c:pt idx="3482">
                  <c:v>-0.50135340000000006</c:v>
                </c:pt>
                <c:pt idx="3483">
                  <c:v>-0.49827760000000004</c:v>
                </c:pt>
                <c:pt idx="3484">
                  <c:v>-0.49827760000000004</c:v>
                </c:pt>
                <c:pt idx="3485">
                  <c:v>-0.50135340000000006</c:v>
                </c:pt>
                <c:pt idx="3486">
                  <c:v>-0.50135340000000006</c:v>
                </c:pt>
                <c:pt idx="3487">
                  <c:v>-0.49827760000000004</c:v>
                </c:pt>
                <c:pt idx="3488">
                  <c:v>-0.49827760000000004</c:v>
                </c:pt>
                <c:pt idx="3489">
                  <c:v>-0.50135340000000006</c:v>
                </c:pt>
                <c:pt idx="3490">
                  <c:v>-0.50135340000000006</c:v>
                </c:pt>
                <c:pt idx="3491">
                  <c:v>-0.49827760000000004</c:v>
                </c:pt>
                <c:pt idx="3492">
                  <c:v>-0.50135340000000006</c:v>
                </c:pt>
                <c:pt idx="3493">
                  <c:v>-0.50442920000000002</c:v>
                </c:pt>
                <c:pt idx="3494">
                  <c:v>-0.50135340000000006</c:v>
                </c:pt>
                <c:pt idx="3495">
                  <c:v>-0.50135340000000006</c:v>
                </c:pt>
                <c:pt idx="3496">
                  <c:v>-0.50135340000000006</c:v>
                </c:pt>
                <c:pt idx="3497">
                  <c:v>-0.50135340000000006</c:v>
                </c:pt>
                <c:pt idx="3498">
                  <c:v>-0.49827760000000004</c:v>
                </c:pt>
                <c:pt idx="3499">
                  <c:v>-0.49520180000000003</c:v>
                </c:pt>
                <c:pt idx="3500">
                  <c:v>-0.49827760000000004</c:v>
                </c:pt>
                <c:pt idx="3501">
                  <c:v>-0.49827760000000004</c:v>
                </c:pt>
                <c:pt idx="3502">
                  <c:v>-0.49827760000000004</c:v>
                </c:pt>
                <c:pt idx="3503">
                  <c:v>-0.49827760000000004</c:v>
                </c:pt>
                <c:pt idx="3504">
                  <c:v>-0.50135340000000006</c:v>
                </c:pt>
                <c:pt idx="3505">
                  <c:v>-0.50135340000000006</c:v>
                </c:pt>
                <c:pt idx="3506">
                  <c:v>-0.50135340000000006</c:v>
                </c:pt>
                <c:pt idx="3507">
                  <c:v>-0.50442920000000002</c:v>
                </c:pt>
                <c:pt idx="3508">
                  <c:v>-0.50750500000000009</c:v>
                </c:pt>
                <c:pt idx="3509">
                  <c:v>-0.50442920000000002</c:v>
                </c:pt>
                <c:pt idx="3510">
                  <c:v>-0.50442920000000002</c:v>
                </c:pt>
                <c:pt idx="3511">
                  <c:v>-0.50750500000000009</c:v>
                </c:pt>
                <c:pt idx="3512">
                  <c:v>-0.50750500000000009</c:v>
                </c:pt>
                <c:pt idx="3513">
                  <c:v>-0.50442920000000002</c:v>
                </c:pt>
                <c:pt idx="3514">
                  <c:v>-0.50442920000000002</c:v>
                </c:pt>
                <c:pt idx="3515">
                  <c:v>-0.50750500000000009</c:v>
                </c:pt>
                <c:pt idx="3516">
                  <c:v>-0.5105807</c:v>
                </c:pt>
                <c:pt idx="3517">
                  <c:v>-0.5105807</c:v>
                </c:pt>
                <c:pt idx="3518">
                  <c:v>-0.5105807</c:v>
                </c:pt>
                <c:pt idx="3519">
                  <c:v>-0.51365660000000002</c:v>
                </c:pt>
                <c:pt idx="3520">
                  <c:v>-0.51365660000000002</c:v>
                </c:pt>
                <c:pt idx="3521">
                  <c:v>-0.51365660000000002</c:v>
                </c:pt>
                <c:pt idx="3522">
                  <c:v>-0.51365660000000002</c:v>
                </c:pt>
                <c:pt idx="3523">
                  <c:v>-0.51673230000000003</c:v>
                </c:pt>
                <c:pt idx="3524">
                  <c:v>-0.51673230000000003</c:v>
                </c:pt>
                <c:pt idx="3525">
                  <c:v>-0.51365660000000002</c:v>
                </c:pt>
                <c:pt idx="3526">
                  <c:v>-0.51365660000000002</c:v>
                </c:pt>
                <c:pt idx="3527">
                  <c:v>-0.51673230000000003</c:v>
                </c:pt>
                <c:pt idx="3528">
                  <c:v>-0.51673230000000003</c:v>
                </c:pt>
                <c:pt idx="3529">
                  <c:v>-0.51365660000000002</c:v>
                </c:pt>
                <c:pt idx="3530">
                  <c:v>-0.51365660000000002</c:v>
                </c:pt>
                <c:pt idx="3531">
                  <c:v>-0.51673230000000003</c:v>
                </c:pt>
                <c:pt idx="3532">
                  <c:v>-0.51365660000000002</c:v>
                </c:pt>
                <c:pt idx="3533">
                  <c:v>-0.51673230000000003</c:v>
                </c:pt>
                <c:pt idx="3534">
                  <c:v>-0.51673230000000003</c:v>
                </c:pt>
                <c:pt idx="3535">
                  <c:v>-0.51673230000000003</c:v>
                </c:pt>
                <c:pt idx="3536">
                  <c:v>-0.51365660000000002</c:v>
                </c:pt>
                <c:pt idx="3537">
                  <c:v>-0.51365660000000002</c:v>
                </c:pt>
                <c:pt idx="3538">
                  <c:v>-0.51673230000000003</c:v>
                </c:pt>
                <c:pt idx="3539">
                  <c:v>-0.51673230000000003</c:v>
                </c:pt>
                <c:pt idx="3540">
                  <c:v>-0.51673230000000003</c:v>
                </c:pt>
                <c:pt idx="3541">
                  <c:v>-0.51673230000000003</c:v>
                </c:pt>
                <c:pt idx="3542">
                  <c:v>-0.51980810000000011</c:v>
                </c:pt>
                <c:pt idx="3543">
                  <c:v>-0.51980810000000011</c:v>
                </c:pt>
                <c:pt idx="3544">
                  <c:v>-0.51980810000000011</c:v>
                </c:pt>
                <c:pt idx="3545">
                  <c:v>-0.51980810000000011</c:v>
                </c:pt>
                <c:pt idx="3546">
                  <c:v>-0.51980810000000011</c:v>
                </c:pt>
                <c:pt idx="3547">
                  <c:v>-0.51673230000000003</c:v>
                </c:pt>
                <c:pt idx="3548">
                  <c:v>-0.51365660000000002</c:v>
                </c:pt>
                <c:pt idx="3549">
                  <c:v>-0.51365660000000002</c:v>
                </c:pt>
                <c:pt idx="3550">
                  <c:v>-0.51673230000000003</c:v>
                </c:pt>
                <c:pt idx="3551">
                  <c:v>-0.51673230000000003</c:v>
                </c:pt>
                <c:pt idx="3552">
                  <c:v>-0.51365660000000002</c:v>
                </c:pt>
                <c:pt idx="3553">
                  <c:v>-0.51365660000000002</c:v>
                </c:pt>
                <c:pt idx="3554">
                  <c:v>-0.51365660000000002</c:v>
                </c:pt>
                <c:pt idx="3555">
                  <c:v>-0.51365660000000002</c:v>
                </c:pt>
                <c:pt idx="3556">
                  <c:v>-0.51365660000000002</c:v>
                </c:pt>
                <c:pt idx="3557">
                  <c:v>-0.51365660000000002</c:v>
                </c:pt>
                <c:pt idx="3558">
                  <c:v>-0.51365660000000002</c:v>
                </c:pt>
                <c:pt idx="3559">
                  <c:v>-0.51365660000000002</c:v>
                </c:pt>
                <c:pt idx="3560">
                  <c:v>-0.51365660000000002</c:v>
                </c:pt>
                <c:pt idx="3561">
                  <c:v>-0.5105807</c:v>
                </c:pt>
                <c:pt idx="3562">
                  <c:v>-0.5105807</c:v>
                </c:pt>
                <c:pt idx="3563">
                  <c:v>-0.51365660000000002</c:v>
                </c:pt>
                <c:pt idx="3564">
                  <c:v>-0.51673230000000003</c:v>
                </c:pt>
                <c:pt idx="3565">
                  <c:v>-0.51673230000000003</c:v>
                </c:pt>
                <c:pt idx="3566">
                  <c:v>-0.51365660000000002</c:v>
                </c:pt>
                <c:pt idx="3567">
                  <c:v>-0.51673230000000003</c:v>
                </c:pt>
                <c:pt idx="3568">
                  <c:v>-0.51673230000000003</c:v>
                </c:pt>
                <c:pt idx="3569">
                  <c:v>-0.51365660000000002</c:v>
                </c:pt>
                <c:pt idx="3570">
                  <c:v>-0.5105807</c:v>
                </c:pt>
                <c:pt idx="3571">
                  <c:v>-0.5105807</c:v>
                </c:pt>
                <c:pt idx="3572">
                  <c:v>-0.51365660000000002</c:v>
                </c:pt>
                <c:pt idx="3573">
                  <c:v>-0.51365660000000002</c:v>
                </c:pt>
                <c:pt idx="3574">
                  <c:v>-0.51365660000000002</c:v>
                </c:pt>
                <c:pt idx="3575">
                  <c:v>-0.51673230000000003</c:v>
                </c:pt>
                <c:pt idx="3576">
                  <c:v>-0.51980810000000011</c:v>
                </c:pt>
                <c:pt idx="3577">
                  <c:v>-0.52288390000000007</c:v>
                </c:pt>
                <c:pt idx="3578">
                  <c:v>-0.51980810000000011</c:v>
                </c:pt>
                <c:pt idx="3579">
                  <c:v>-0.51980810000000011</c:v>
                </c:pt>
                <c:pt idx="3580">
                  <c:v>-0.52288390000000007</c:v>
                </c:pt>
                <c:pt idx="3581">
                  <c:v>-0.52288390000000007</c:v>
                </c:pt>
                <c:pt idx="3582">
                  <c:v>-0.52288390000000007</c:v>
                </c:pt>
                <c:pt idx="3583">
                  <c:v>-0.52595970000000003</c:v>
                </c:pt>
                <c:pt idx="3584">
                  <c:v>-0.52903549999999999</c:v>
                </c:pt>
                <c:pt idx="3585">
                  <c:v>-0.52903549999999999</c:v>
                </c:pt>
                <c:pt idx="3586">
                  <c:v>-0.52595970000000003</c:v>
                </c:pt>
                <c:pt idx="3587">
                  <c:v>-0.52903549999999999</c:v>
                </c:pt>
                <c:pt idx="3588">
                  <c:v>-0.52903549999999999</c:v>
                </c:pt>
                <c:pt idx="3589">
                  <c:v>-0.52903549999999999</c:v>
                </c:pt>
                <c:pt idx="3590">
                  <c:v>-0.52903549999999999</c:v>
                </c:pt>
                <c:pt idx="3591">
                  <c:v>-0.53211130000000006</c:v>
                </c:pt>
                <c:pt idx="3592">
                  <c:v>-0.53211130000000006</c:v>
                </c:pt>
                <c:pt idx="3593">
                  <c:v>-0.52903549999999999</c:v>
                </c:pt>
                <c:pt idx="3594">
                  <c:v>-0.52903549999999999</c:v>
                </c:pt>
                <c:pt idx="3595">
                  <c:v>-0.52903549999999999</c:v>
                </c:pt>
                <c:pt idx="3596">
                  <c:v>-0.52903549999999999</c:v>
                </c:pt>
                <c:pt idx="3597">
                  <c:v>-0.52903549999999999</c:v>
                </c:pt>
                <c:pt idx="3598">
                  <c:v>-0.52595970000000003</c:v>
                </c:pt>
                <c:pt idx="3599">
                  <c:v>-0.52903549999999999</c:v>
                </c:pt>
                <c:pt idx="3600">
                  <c:v>-0.52903549999999999</c:v>
                </c:pt>
                <c:pt idx="3601">
                  <c:v>-0.52595970000000003</c:v>
                </c:pt>
                <c:pt idx="3602">
                  <c:v>-0.52595970000000003</c:v>
                </c:pt>
                <c:pt idx="3603">
                  <c:v>-0.52903549999999999</c:v>
                </c:pt>
                <c:pt idx="3604">
                  <c:v>-0.52903549999999999</c:v>
                </c:pt>
                <c:pt idx="3605">
                  <c:v>-0.52595970000000003</c:v>
                </c:pt>
                <c:pt idx="3606">
                  <c:v>-0.52903549999999999</c:v>
                </c:pt>
                <c:pt idx="3607">
                  <c:v>-0.53211130000000006</c:v>
                </c:pt>
                <c:pt idx="3608">
                  <c:v>-0.53211130000000006</c:v>
                </c:pt>
                <c:pt idx="3609">
                  <c:v>-0.53211130000000006</c:v>
                </c:pt>
                <c:pt idx="3610">
                  <c:v>-0.53518700000000008</c:v>
                </c:pt>
                <c:pt idx="3611">
                  <c:v>-0.53518700000000008</c:v>
                </c:pt>
                <c:pt idx="3612">
                  <c:v>-0.53518700000000008</c:v>
                </c:pt>
                <c:pt idx="3613">
                  <c:v>-0.53518700000000008</c:v>
                </c:pt>
                <c:pt idx="3614">
                  <c:v>-0.53826280000000004</c:v>
                </c:pt>
                <c:pt idx="3615">
                  <c:v>-0.53518700000000008</c:v>
                </c:pt>
                <c:pt idx="3616">
                  <c:v>-0.53518700000000008</c:v>
                </c:pt>
                <c:pt idx="3617">
                  <c:v>-0.53826280000000004</c:v>
                </c:pt>
                <c:pt idx="3618">
                  <c:v>-0.5413386</c:v>
                </c:pt>
                <c:pt idx="3619">
                  <c:v>-0.53826280000000004</c:v>
                </c:pt>
                <c:pt idx="3620">
                  <c:v>-0.53518700000000008</c:v>
                </c:pt>
                <c:pt idx="3621">
                  <c:v>-0.53518700000000008</c:v>
                </c:pt>
                <c:pt idx="3622">
                  <c:v>-0.53518700000000008</c:v>
                </c:pt>
                <c:pt idx="3623">
                  <c:v>-0.53211130000000006</c:v>
                </c:pt>
                <c:pt idx="3624">
                  <c:v>-0.53211130000000006</c:v>
                </c:pt>
                <c:pt idx="3625">
                  <c:v>-0.53518700000000008</c:v>
                </c:pt>
                <c:pt idx="3626">
                  <c:v>-0.53518700000000008</c:v>
                </c:pt>
                <c:pt idx="3627">
                  <c:v>-0.53211130000000006</c:v>
                </c:pt>
                <c:pt idx="3628">
                  <c:v>-0.52903549999999999</c:v>
                </c:pt>
                <c:pt idx="3629">
                  <c:v>-0.53211130000000006</c:v>
                </c:pt>
                <c:pt idx="3630">
                  <c:v>-0.53211130000000006</c:v>
                </c:pt>
                <c:pt idx="3631">
                  <c:v>-0.53211130000000006</c:v>
                </c:pt>
                <c:pt idx="3632">
                  <c:v>-0.53518700000000008</c:v>
                </c:pt>
                <c:pt idx="3633">
                  <c:v>-0.53826280000000004</c:v>
                </c:pt>
                <c:pt idx="3634">
                  <c:v>-0.53826280000000004</c:v>
                </c:pt>
                <c:pt idx="3635">
                  <c:v>-0.53826280000000004</c:v>
                </c:pt>
                <c:pt idx="3636">
                  <c:v>-0.5413386</c:v>
                </c:pt>
                <c:pt idx="3637">
                  <c:v>-0.5413386</c:v>
                </c:pt>
                <c:pt idx="3638">
                  <c:v>-0.53826280000000004</c:v>
                </c:pt>
                <c:pt idx="3639">
                  <c:v>-0.53518700000000008</c:v>
                </c:pt>
                <c:pt idx="3640">
                  <c:v>-0.53518700000000008</c:v>
                </c:pt>
                <c:pt idx="3641">
                  <c:v>-0.53518700000000008</c:v>
                </c:pt>
                <c:pt idx="3642">
                  <c:v>-0.53211130000000006</c:v>
                </c:pt>
                <c:pt idx="3643">
                  <c:v>-0.52903549999999999</c:v>
                </c:pt>
                <c:pt idx="3644">
                  <c:v>-0.52903549999999999</c:v>
                </c:pt>
                <c:pt idx="3645">
                  <c:v>-0.53211130000000006</c:v>
                </c:pt>
                <c:pt idx="3646">
                  <c:v>-0.53211130000000006</c:v>
                </c:pt>
                <c:pt idx="3647">
                  <c:v>-0.52903549999999999</c:v>
                </c:pt>
                <c:pt idx="3648">
                  <c:v>-0.53211130000000006</c:v>
                </c:pt>
                <c:pt idx="3649">
                  <c:v>-0.53518700000000008</c:v>
                </c:pt>
                <c:pt idx="3650">
                  <c:v>-0.53211130000000006</c:v>
                </c:pt>
                <c:pt idx="3651">
                  <c:v>-0.53518700000000008</c:v>
                </c:pt>
                <c:pt idx="3652">
                  <c:v>-0.53826280000000004</c:v>
                </c:pt>
                <c:pt idx="3653">
                  <c:v>-0.53826280000000004</c:v>
                </c:pt>
                <c:pt idx="3654">
                  <c:v>-0.53518700000000008</c:v>
                </c:pt>
                <c:pt idx="3655">
                  <c:v>-0.53826280000000004</c:v>
                </c:pt>
                <c:pt idx="3656">
                  <c:v>-0.53826280000000004</c:v>
                </c:pt>
                <c:pt idx="3657">
                  <c:v>-0.53826280000000004</c:v>
                </c:pt>
                <c:pt idx="3658">
                  <c:v>-0.53518700000000008</c:v>
                </c:pt>
                <c:pt idx="3659">
                  <c:v>-0.53826280000000004</c:v>
                </c:pt>
                <c:pt idx="3660">
                  <c:v>-0.5413386</c:v>
                </c:pt>
                <c:pt idx="3661">
                  <c:v>-0.53826280000000004</c:v>
                </c:pt>
                <c:pt idx="3662">
                  <c:v>-0.53518700000000008</c:v>
                </c:pt>
                <c:pt idx="3663">
                  <c:v>-0.53826280000000004</c:v>
                </c:pt>
                <c:pt idx="3664">
                  <c:v>-0.5413386</c:v>
                </c:pt>
                <c:pt idx="3665">
                  <c:v>-0.53826280000000004</c:v>
                </c:pt>
                <c:pt idx="3666">
                  <c:v>-0.53826280000000004</c:v>
                </c:pt>
                <c:pt idx="3667">
                  <c:v>-0.5413386</c:v>
                </c:pt>
                <c:pt idx="3668">
                  <c:v>-0.5413386</c:v>
                </c:pt>
                <c:pt idx="3669">
                  <c:v>-0.5413386</c:v>
                </c:pt>
                <c:pt idx="3670">
                  <c:v>-0.5413386</c:v>
                </c:pt>
                <c:pt idx="3671">
                  <c:v>-0.54441439999999997</c:v>
                </c:pt>
                <c:pt idx="3672">
                  <c:v>-0.54441439999999997</c:v>
                </c:pt>
                <c:pt idx="3673">
                  <c:v>-0.54441439999999997</c:v>
                </c:pt>
                <c:pt idx="3674">
                  <c:v>-0.54749020000000004</c:v>
                </c:pt>
                <c:pt idx="3675">
                  <c:v>-0.55056600000000011</c:v>
                </c:pt>
                <c:pt idx="3676">
                  <c:v>-0.55056600000000011</c:v>
                </c:pt>
                <c:pt idx="3677">
                  <c:v>-0.54749020000000004</c:v>
                </c:pt>
                <c:pt idx="3678">
                  <c:v>-0.55056600000000011</c:v>
                </c:pt>
                <c:pt idx="3679">
                  <c:v>-0.55056600000000011</c:v>
                </c:pt>
                <c:pt idx="3680">
                  <c:v>-0.54749020000000004</c:v>
                </c:pt>
                <c:pt idx="3681">
                  <c:v>-0.54749020000000004</c:v>
                </c:pt>
                <c:pt idx="3682">
                  <c:v>-0.55056600000000011</c:v>
                </c:pt>
                <c:pt idx="3683">
                  <c:v>-0.55364180000000007</c:v>
                </c:pt>
                <c:pt idx="3684">
                  <c:v>-0.55364180000000007</c:v>
                </c:pt>
                <c:pt idx="3685">
                  <c:v>-0.55056600000000011</c:v>
                </c:pt>
                <c:pt idx="3686">
                  <c:v>-0.55364180000000007</c:v>
                </c:pt>
                <c:pt idx="3687">
                  <c:v>-0.55364180000000007</c:v>
                </c:pt>
                <c:pt idx="3688">
                  <c:v>-0.55056600000000011</c:v>
                </c:pt>
                <c:pt idx="3689">
                  <c:v>-0.55364180000000007</c:v>
                </c:pt>
                <c:pt idx="3690">
                  <c:v>-0.55364180000000007</c:v>
                </c:pt>
                <c:pt idx="3691">
                  <c:v>-0.55364180000000007</c:v>
                </c:pt>
                <c:pt idx="3692">
                  <c:v>-0.55056600000000011</c:v>
                </c:pt>
                <c:pt idx="3693">
                  <c:v>-0.55364180000000007</c:v>
                </c:pt>
                <c:pt idx="3694">
                  <c:v>-0.55671760000000003</c:v>
                </c:pt>
                <c:pt idx="3695">
                  <c:v>-0.55671760000000003</c:v>
                </c:pt>
                <c:pt idx="3696">
                  <c:v>-0.55364180000000007</c:v>
                </c:pt>
                <c:pt idx="3697">
                  <c:v>-0.55671760000000003</c:v>
                </c:pt>
                <c:pt idx="3698">
                  <c:v>-0.55671760000000003</c:v>
                </c:pt>
                <c:pt idx="3699">
                  <c:v>-0.55671760000000003</c:v>
                </c:pt>
                <c:pt idx="3700">
                  <c:v>-0.55364180000000007</c:v>
                </c:pt>
                <c:pt idx="3701">
                  <c:v>-0.55671760000000003</c:v>
                </c:pt>
                <c:pt idx="3702">
                  <c:v>-0.55671760000000003</c:v>
                </c:pt>
                <c:pt idx="3703">
                  <c:v>-0.55671760000000003</c:v>
                </c:pt>
                <c:pt idx="3704">
                  <c:v>-0.55671760000000003</c:v>
                </c:pt>
                <c:pt idx="3705">
                  <c:v>-0.55671760000000003</c:v>
                </c:pt>
                <c:pt idx="3706">
                  <c:v>-0.5597934</c:v>
                </c:pt>
                <c:pt idx="3707">
                  <c:v>-0.56286920000000007</c:v>
                </c:pt>
                <c:pt idx="3708">
                  <c:v>-0.56594490000000008</c:v>
                </c:pt>
                <c:pt idx="3709">
                  <c:v>-0.56902070000000005</c:v>
                </c:pt>
                <c:pt idx="3710">
                  <c:v>-0.57209650000000001</c:v>
                </c:pt>
                <c:pt idx="3711">
                  <c:v>-0.56902070000000005</c:v>
                </c:pt>
                <c:pt idx="3712">
                  <c:v>-0.56902070000000005</c:v>
                </c:pt>
                <c:pt idx="3713">
                  <c:v>-0.57209650000000001</c:v>
                </c:pt>
                <c:pt idx="3714">
                  <c:v>-0.56902070000000005</c:v>
                </c:pt>
                <c:pt idx="3715">
                  <c:v>-0.56594490000000008</c:v>
                </c:pt>
                <c:pt idx="3716">
                  <c:v>-0.56594490000000008</c:v>
                </c:pt>
                <c:pt idx="3717">
                  <c:v>-0.57209650000000001</c:v>
                </c:pt>
                <c:pt idx="3718">
                  <c:v>-0.57209650000000001</c:v>
                </c:pt>
                <c:pt idx="3719">
                  <c:v>-0.56902070000000005</c:v>
                </c:pt>
                <c:pt idx="3720">
                  <c:v>-0.57209650000000001</c:v>
                </c:pt>
                <c:pt idx="3721">
                  <c:v>-0.57209650000000001</c:v>
                </c:pt>
                <c:pt idx="3722">
                  <c:v>-0.56902070000000005</c:v>
                </c:pt>
                <c:pt idx="3723">
                  <c:v>-0.56594490000000008</c:v>
                </c:pt>
                <c:pt idx="3724">
                  <c:v>-0.56594490000000008</c:v>
                </c:pt>
                <c:pt idx="3725">
                  <c:v>-0.56594490000000008</c:v>
                </c:pt>
                <c:pt idx="3726">
                  <c:v>-0.56594490000000008</c:v>
                </c:pt>
                <c:pt idx="3727">
                  <c:v>-0.56902070000000005</c:v>
                </c:pt>
                <c:pt idx="3728">
                  <c:v>-0.57209650000000001</c:v>
                </c:pt>
                <c:pt idx="3729">
                  <c:v>-0.57209650000000001</c:v>
                </c:pt>
                <c:pt idx="3730">
                  <c:v>-0.56902070000000005</c:v>
                </c:pt>
                <c:pt idx="3731">
                  <c:v>-0.56902070000000005</c:v>
                </c:pt>
                <c:pt idx="3732">
                  <c:v>-0.57209650000000001</c:v>
                </c:pt>
                <c:pt idx="3733">
                  <c:v>-0.57209650000000001</c:v>
                </c:pt>
                <c:pt idx="3734">
                  <c:v>-0.57209650000000001</c:v>
                </c:pt>
                <c:pt idx="3735">
                  <c:v>-0.57209650000000001</c:v>
                </c:pt>
                <c:pt idx="3736">
                  <c:v>-0.57517229999999997</c:v>
                </c:pt>
                <c:pt idx="3737">
                  <c:v>-0.57517229999999997</c:v>
                </c:pt>
                <c:pt idx="3738">
                  <c:v>-0.57209650000000001</c:v>
                </c:pt>
                <c:pt idx="3739">
                  <c:v>-0.57517229999999997</c:v>
                </c:pt>
                <c:pt idx="3740">
                  <c:v>-0.57517229999999997</c:v>
                </c:pt>
                <c:pt idx="3741">
                  <c:v>-0.57209650000000001</c:v>
                </c:pt>
                <c:pt idx="3742">
                  <c:v>-0.56902070000000005</c:v>
                </c:pt>
                <c:pt idx="3743">
                  <c:v>-0.57209650000000001</c:v>
                </c:pt>
                <c:pt idx="3744">
                  <c:v>-0.57517229999999997</c:v>
                </c:pt>
                <c:pt idx="3745">
                  <c:v>-0.57517229999999997</c:v>
                </c:pt>
                <c:pt idx="3746">
                  <c:v>-0.57209650000000001</c:v>
                </c:pt>
                <c:pt idx="3747">
                  <c:v>-0.57517229999999997</c:v>
                </c:pt>
                <c:pt idx="3748">
                  <c:v>-0.57824810000000004</c:v>
                </c:pt>
                <c:pt idx="3749">
                  <c:v>-0.57517229999999997</c:v>
                </c:pt>
                <c:pt idx="3750">
                  <c:v>-0.57517229999999997</c:v>
                </c:pt>
                <c:pt idx="3751">
                  <c:v>-0.57517229999999997</c:v>
                </c:pt>
                <c:pt idx="3752">
                  <c:v>-0.57517229999999997</c:v>
                </c:pt>
                <c:pt idx="3753">
                  <c:v>-0.57517229999999997</c:v>
                </c:pt>
                <c:pt idx="3754">
                  <c:v>-0.57824810000000004</c:v>
                </c:pt>
                <c:pt idx="3755">
                  <c:v>-0.58132390000000012</c:v>
                </c:pt>
                <c:pt idx="3756">
                  <c:v>-0.58132390000000012</c:v>
                </c:pt>
                <c:pt idx="3757">
                  <c:v>-0.57824810000000004</c:v>
                </c:pt>
                <c:pt idx="3758">
                  <c:v>-0.58132390000000012</c:v>
                </c:pt>
                <c:pt idx="3759">
                  <c:v>-0.58132390000000012</c:v>
                </c:pt>
                <c:pt idx="3760">
                  <c:v>-0.58132390000000012</c:v>
                </c:pt>
                <c:pt idx="3761">
                  <c:v>-0.58132390000000012</c:v>
                </c:pt>
                <c:pt idx="3762">
                  <c:v>-0.58439960000000002</c:v>
                </c:pt>
                <c:pt idx="3763">
                  <c:v>-0.58439960000000002</c:v>
                </c:pt>
                <c:pt idx="3764">
                  <c:v>-0.58132390000000012</c:v>
                </c:pt>
                <c:pt idx="3765">
                  <c:v>-0.58439960000000002</c:v>
                </c:pt>
                <c:pt idx="3766">
                  <c:v>-0.58439960000000002</c:v>
                </c:pt>
                <c:pt idx="3767">
                  <c:v>-0.58439960000000002</c:v>
                </c:pt>
                <c:pt idx="3768">
                  <c:v>-0.58747539999999998</c:v>
                </c:pt>
                <c:pt idx="3769">
                  <c:v>-0.59055120000000005</c:v>
                </c:pt>
                <c:pt idx="3770">
                  <c:v>-0.59055120000000005</c:v>
                </c:pt>
                <c:pt idx="3771">
                  <c:v>-0.58747539999999998</c:v>
                </c:pt>
                <c:pt idx="3772">
                  <c:v>-0.58439960000000002</c:v>
                </c:pt>
                <c:pt idx="3773">
                  <c:v>-0.58439960000000002</c:v>
                </c:pt>
                <c:pt idx="3774">
                  <c:v>-0.58747539999999998</c:v>
                </c:pt>
                <c:pt idx="3775">
                  <c:v>-0.58747539999999998</c:v>
                </c:pt>
                <c:pt idx="3776">
                  <c:v>-0.58439960000000002</c:v>
                </c:pt>
                <c:pt idx="3777">
                  <c:v>-0.58439960000000002</c:v>
                </c:pt>
                <c:pt idx="3778">
                  <c:v>-0.58439960000000002</c:v>
                </c:pt>
                <c:pt idx="3779">
                  <c:v>-0.58439960000000002</c:v>
                </c:pt>
                <c:pt idx="3780">
                  <c:v>-0.58439960000000002</c:v>
                </c:pt>
                <c:pt idx="3781">
                  <c:v>-0.58747539999999998</c:v>
                </c:pt>
                <c:pt idx="3782">
                  <c:v>-0.59055120000000005</c:v>
                </c:pt>
                <c:pt idx="3783">
                  <c:v>-0.58747539999999998</c:v>
                </c:pt>
                <c:pt idx="3784">
                  <c:v>-0.58747539999999998</c:v>
                </c:pt>
                <c:pt idx="3785">
                  <c:v>-0.59055120000000005</c:v>
                </c:pt>
                <c:pt idx="3786">
                  <c:v>-0.59362700000000002</c:v>
                </c:pt>
                <c:pt idx="3787">
                  <c:v>-0.59055120000000005</c:v>
                </c:pt>
                <c:pt idx="3788">
                  <c:v>-0.59055120000000005</c:v>
                </c:pt>
                <c:pt idx="3789">
                  <c:v>-0.59055120000000005</c:v>
                </c:pt>
                <c:pt idx="3790">
                  <c:v>-0.59055120000000005</c:v>
                </c:pt>
                <c:pt idx="3791">
                  <c:v>-0.58747539999999998</c:v>
                </c:pt>
                <c:pt idx="3792">
                  <c:v>-0.59055120000000005</c:v>
                </c:pt>
                <c:pt idx="3793">
                  <c:v>-0.59055120000000005</c:v>
                </c:pt>
                <c:pt idx="3794">
                  <c:v>-0.58747539999999998</c:v>
                </c:pt>
                <c:pt idx="3795">
                  <c:v>-0.58439960000000002</c:v>
                </c:pt>
                <c:pt idx="3796">
                  <c:v>-0.58747539999999998</c:v>
                </c:pt>
                <c:pt idx="3797">
                  <c:v>-0.58747539999999998</c:v>
                </c:pt>
                <c:pt idx="3798">
                  <c:v>-0.58747539999999998</c:v>
                </c:pt>
                <c:pt idx="3799">
                  <c:v>-0.58439960000000002</c:v>
                </c:pt>
                <c:pt idx="3800">
                  <c:v>-0.58747539999999998</c:v>
                </c:pt>
                <c:pt idx="3801">
                  <c:v>-0.58747539999999998</c:v>
                </c:pt>
                <c:pt idx="3802">
                  <c:v>-0.58439960000000002</c:v>
                </c:pt>
                <c:pt idx="3803">
                  <c:v>-0.58747539999999998</c:v>
                </c:pt>
                <c:pt idx="3804">
                  <c:v>-0.58747539999999998</c:v>
                </c:pt>
                <c:pt idx="3805">
                  <c:v>-0.58747539999999998</c:v>
                </c:pt>
                <c:pt idx="3806">
                  <c:v>-0.58747539999999998</c:v>
                </c:pt>
                <c:pt idx="3807">
                  <c:v>-0.58747539999999998</c:v>
                </c:pt>
                <c:pt idx="3808">
                  <c:v>-0.59055120000000005</c:v>
                </c:pt>
                <c:pt idx="3809">
                  <c:v>-0.58747539999999998</c:v>
                </c:pt>
                <c:pt idx="3810">
                  <c:v>-0.58747539999999998</c:v>
                </c:pt>
                <c:pt idx="3811">
                  <c:v>-0.58747539999999998</c:v>
                </c:pt>
                <c:pt idx="3812">
                  <c:v>-0.58747539999999998</c:v>
                </c:pt>
                <c:pt idx="3813">
                  <c:v>-0.58747539999999998</c:v>
                </c:pt>
                <c:pt idx="3814">
                  <c:v>-0.58747539999999998</c:v>
                </c:pt>
                <c:pt idx="3815">
                  <c:v>-0.59055120000000005</c:v>
                </c:pt>
                <c:pt idx="3816">
                  <c:v>-0.59055120000000005</c:v>
                </c:pt>
                <c:pt idx="3817">
                  <c:v>-0.58747539999999998</c:v>
                </c:pt>
                <c:pt idx="3818">
                  <c:v>-0.58747539999999998</c:v>
                </c:pt>
                <c:pt idx="3819">
                  <c:v>-0.58747539999999998</c:v>
                </c:pt>
                <c:pt idx="3820">
                  <c:v>-0.58747539999999998</c:v>
                </c:pt>
                <c:pt idx="3821">
                  <c:v>-0.58439960000000002</c:v>
                </c:pt>
                <c:pt idx="3822">
                  <c:v>-0.58747539999999998</c:v>
                </c:pt>
                <c:pt idx="3823">
                  <c:v>-0.58747539999999998</c:v>
                </c:pt>
                <c:pt idx="3824">
                  <c:v>-0.58747539999999998</c:v>
                </c:pt>
                <c:pt idx="3825">
                  <c:v>-0.58747539999999998</c:v>
                </c:pt>
                <c:pt idx="3826">
                  <c:v>-0.58747539999999998</c:v>
                </c:pt>
                <c:pt idx="3827">
                  <c:v>-0.58747539999999998</c:v>
                </c:pt>
                <c:pt idx="3828">
                  <c:v>-0.58747539999999998</c:v>
                </c:pt>
                <c:pt idx="3829">
                  <c:v>-0.58439960000000002</c:v>
                </c:pt>
                <c:pt idx="3830">
                  <c:v>-0.58439960000000002</c:v>
                </c:pt>
                <c:pt idx="3831">
                  <c:v>-0.58439960000000002</c:v>
                </c:pt>
                <c:pt idx="3832">
                  <c:v>-0.58132390000000012</c:v>
                </c:pt>
                <c:pt idx="3833">
                  <c:v>-0.57824810000000004</c:v>
                </c:pt>
                <c:pt idx="3834">
                  <c:v>-0.58132390000000012</c:v>
                </c:pt>
                <c:pt idx="3835">
                  <c:v>-0.58132390000000012</c:v>
                </c:pt>
                <c:pt idx="3836">
                  <c:v>-0.57824810000000004</c:v>
                </c:pt>
                <c:pt idx="3837">
                  <c:v>-0.57824810000000004</c:v>
                </c:pt>
                <c:pt idx="3838">
                  <c:v>-0.57824810000000004</c:v>
                </c:pt>
                <c:pt idx="3839">
                  <c:v>-0.57824810000000004</c:v>
                </c:pt>
                <c:pt idx="3840">
                  <c:v>-0.57517229999999997</c:v>
                </c:pt>
                <c:pt idx="3841">
                  <c:v>-0.57209650000000001</c:v>
                </c:pt>
                <c:pt idx="3842">
                  <c:v>-0.57209650000000001</c:v>
                </c:pt>
                <c:pt idx="3843">
                  <c:v>-0.57209650000000001</c:v>
                </c:pt>
                <c:pt idx="3844">
                  <c:v>-0.57209650000000001</c:v>
                </c:pt>
                <c:pt idx="3845">
                  <c:v>-0.57209650000000001</c:v>
                </c:pt>
                <c:pt idx="3846">
                  <c:v>-0.57517229999999997</c:v>
                </c:pt>
                <c:pt idx="3847">
                  <c:v>-0.57517229999999997</c:v>
                </c:pt>
                <c:pt idx="3848">
                  <c:v>-0.57209650000000001</c:v>
                </c:pt>
                <c:pt idx="3849">
                  <c:v>-0.57517229999999997</c:v>
                </c:pt>
                <c:pt idx="3850">
                  <c:v>-0.57824810000000004</c:v>
                </c:pt>
                <c:pt idx="3851">
                  <c:v>-0.57824810000000004</c:v>
                </c:pt>
                <c:pt idx="3852">
                  <c:v>-0.57517229999999997</c:v>
                </c:pt>
                <c:pt idx="3853">
                  <c:v>-0.57517229999999997</c:v>
                </c:pt>
                <c:pt idx="3854">
                  <c:v>-0.57824810000000004</c:v>
                </c:pt>
                <c:pt idx="3855">
                  <c:v>-0.57517229999999997</c:v>
                </c:pt>
                <c:pt idx="3856">
                  <c:v>-0.57209650000000001</c:v>
                </c:pt>
                <c:pt idx="3857">
                  <c:v>-0.57517229999999997</c:v>
                </c:pt>
                <c:pt idx="3858">
                  <c:v>-0.57824810000000004</c:v>
                </c:pt>
                <c:pt idx="3859">
                  <c:v>-0.57824810000000004</c:v>
                </c:pt>
                <c:pt idx="3860">
                  <c:v>-0.57517229999999997</c:v>
                </c:pt>
                <c:pt idx="3861">
                  <c:v>-0.57824810000000004</c:v>
                </c:pt>
                <c:pt idx="3862">
                  <c:v>-0.57824810000000004</c:v>
                </c:pt>
                <c:pt idx="3863">
                  <c:v>-0.57824810000000004</c:v>
                </c:pt>
                <c:pt idx="3864">
                  <c:v>-0.57517229999999997</c:v>
                </c:pt>
                <c:pt idx="3865">
                  <c:v>-0.57517229999999997</c:v>
                </c:pt>
                <c:pt idx="3866">
                  <c:v>-0.57209650000000001</c:v>
                </c:pt>
                <c:pt idx="3867">
                  <c:v>-0.56902070000000005</c:v>
                </c:pt>
                <c:pt idx="3868">
                  <c:v>-0.56594490000000008</c:v>
                </c:pt>
                <c:pt idx="3869">
                  <c:v>-0.56902070000000005</c:v>
                </c:pt>
                <c:pt idx="3870">
                  <c:v>-0.56594490000000008</c:v>
                </c:pt>
                <c:pt idx="3871">
                  <c:v>-0.56594490000000008</c:v>
                </c:pt>
                <c:pt idx="3872">
                  <c:v>-0.56902070000000005</c:v>
                </c:pt>
                <c:pt idx="3873">
                  <c:v>-0.56902070000000005</c:v>
                </c:pt>
                <c:pt idx="3874">
                  <c:v>-0.56594490000000008</c:v>
                </c:pt>
                <c:pt idx="3875">
                  <c:v>-0.56902070000000005</c:v>
                </c:pt>
                <c:pt idx="3876">
                  <c:v>-0.57209650000000001</c:v>
                </c:pt>
                <c:pt idx="3877">
                  <c:v>-0.57209650000000001</c:v>
                </c:pt>
                <c:pt idx="3878">
                  <c:v>-0.57209650000000001</c:v>
                </c:pt>
                <c:pt idx="3879">
                  <c:v>-0.57517229999999997</c:v>
                </c:pt>
                <c:pt idx="3880">
                  <c:v>-0.57517229999999997</c:v>
                </c:pt>
                <c:pt idx="3881">
                  <c:v>-0.57517229999999997</c:v>
                </c:pt>
                <c:pt idx="3882">
                  <c:v>-0.57209650000000001</c:v>
                </c:pt>
                <c:pt idx="3883">
                  <c:v>-0.57517229999999997</c:v>
                </c:pt>
                <c:pt idx="3884">
                  <c:v>-0.57824810000000004</c:v>
                </c:pt>
                <c:pt idx="3885">
                  <c:v>-0.57824810000000004</c:v>
                </c:pt>
                <c:pt idx="3886">
                  <c:v>-0.57824810000000004</c:v>
                </c:pt>
                <c:pt idx="3887">
                  <c:v>-0.57824810000000004</c:v>
                </c:pt>
                <c:pt idx="3888">
                  <c:v>-0.57824810000000004</c:v>
                </c:pt>
                <c:pt idx="3889">
                  <c:v>-0.57824810000000004</c:v>
                </c:pt>
                <c:pt idx="3890">
                  <c:v>-0.57517229999999997</c:v>
                </c:pt>
                <c:pt idx="3891">
                  <c:v>-0.57517229999999997</c:v>
                </c:pt>
                <c:pt idx="3892">
                  <c:v>-0.57209650000000001</c:v>
                </c:pt>
                <c:pt idx="3893">
                  <c:v>-0.56902070000000005</c:v>
                </c:pt>
                <c:pt idx="3894">
                  <c:v>-0.56902070000000005</c:v>
                </c:pt>
                <c:pt idx="3895">
                  <c:v>-0.57209650000000001</c:v>
                </c:pt>
                <c:pt idx="3896">
                  <c:v>-0.57517229999999997</c:v>
                </c:pt>
                <c:pt idx="3897">
                  <c:v>-0.57517229999999997</c:v>
                </c:pt>
                <c:pt idx="3898">
                  <c:v>-0.57824810000000004</c:v>
                </c:pt>
                <c:pt idx="3899">
                  <c:v>-0.58132390000000012</c:v>
                </c:pt>
                <c:pt idx="3900">
                  <c:v>-0.58132390000000012</c:v>
                </c:pt>
                <c:pt idx="3901">
                  <c:v>-0.57824810000000004</c:v>
                </c:pt>
                <c:pt idx="3902">
                  <c:v>-0.57517229999999997</c:v>
                </c:pt>
                <c:pt idx="3903">
                  <c:v>-0.57824810000000004</c:v>
                </c:pt>
                <c:pt idx="3904">
                  <c:v>-0.57824810000000004</c:v>
                </c:pt>
                <c:pt idx="3905">
                  <c:v>-0.57517229999999997</c:v>
                </c:pt>
                <c:pt idx="3906">
                  <c:v>-0.57517229999999997</c:v>
                </c:pt>
                <c:pt idx="3907">
                  <c:v>-0.57517229999999997</c:v>
                </c:pt>
                <c:pt idx="3908">
                  <c:v>-0.57209650000000001</c:v>
                </c:pt>
                <c:pt idx="3909">
                  <c:v>-0.57209650000000001</c:v>
                </c:pt>
                <c:pt idx="3910">
                  <c:v>-0.57517229999999997</c:v>
                </c:pt>
                <c:pt idx="3911">
                  <c:v>-0.57517229999999997</c:v>
                </c:pt>
                <c:pt idx="3912">
                  <c:v>-0.57209650000000001</c:v>
                </c:pt>
                <c:pt idx="3913">
                  <c:v>-0.57209650000000001</c:v>
                </c:pt>
                <c:pt idx="3914">
                  <c:v>-0.57517229999999997</c:v>
                </c:pt>
                <c:pt idx="3915">
                  <c:v>-0.57517229999999997</c:v>
                </c:pt>
                <c:pt idx="3916">
                  <c:v>-0.57209650000000001</c:v>
                </c:pt>
                <c:pt idx="3917">
                  <c:v>-0.56902070000000005</c:v>
                </c:pt>
                <c:pt idx="3918">
                  <c:v>-0.57209650000000001</c:v>
                </c:pt>
                <c:pt idx="3919">
                  <c:v>-0.57209650000000001</c:v>
                </c:pt>
                <c:pt idx="3920">
                  <c:v>-0.56902070000000005</c:v>
                </c:pt>
                <c:pt idx="3921">
                  <c:v>-0.56902070000000005</c:v>
                </c:pt>
                <c:pt idx="3922">
                  <c:v>-0.57209650000000001</c:v>
                </c:pt>
                <c:pt idx="3923">
                  <c:v>-0.57209650000000001</c:v>
                </c:pt>
                <c:pt idx="3924">
                  <c:v>-0.57209650000000001</c:v>
                </c:pt>
                <c:pt idx="3925">
                  <c:v>-0.57517229999999997</c:v>
                </c:pt>
                <c:pt idx="3926">
                  <c:v>-0.57824810000000004</c:v>
                </c:pt>
                <c:pt idx="3927">
                  <c:v>-0.57824810000000004</c:v>
                </c:pt>
                <c:pt idx="3928">
                  <c:v>-0.57517229999999997</c:v>
                </c:pt>
                <c:pt idx="3929">
                  <c:v>-0.57517229999999997</c:v>
                </c:pt>
                <c:pt idx="3930">
                  <c:v>-0.57517229999999997</c:v>
                </c:pt>
                <c:pt idx="3931">
                  <c:v>-0.57209650000000001</c:v>
                </c:pt>
                <c:pt idx="3932">
                  <c:v>-0.57209650000000001</c:v>
                </c:pt>
                <c:pt idx="3933">
                  <c:v>-0.57517229999999997</c:v>
                </c:pt>
                <c:pt idx="3934">
                  <c:v>-0.57517229999999997</c:v>
                </c:pt>
                <c:pt idx="3935">
                  <c:v>-0.57209650000000001</c:v>
                </c:pt>
                <c:pt idx="3936">
                  <c:v>-0.57209650000000001</c:v>
                </c:pt>
                <c:pt idx="3937">
                  <c:v>-0.57209650000000001</c:v>
                </c:pt>
                <c:pt idx="3938">
                  <c:v>-0.57209650000000001</c:v>
                </c:pt>
                <c:pt idx="3939">
                  <c:v>-0.57209650000000001</c:v>
                </c:pt>
                <c:pt idx="3940">
                  <c:v>-0.56902070000000005</c:v>
                </c:pt>
                <c:pt idx="3941">
                  <c:v>-0.57209650000000001</c:v>
                </c:pt>
                <c:pt idx="3942">
                  <c:v>-0.56902070000000005</c:v>
                </c:pt>
                <c:pt idx="3943">
                  <c:v>-0.56594490000000008</c:v>
                </c:pt>
                <c:pt idx="3944">
                  <c:v>-0.56594490000000008</c:v>
                </c:pt>
                <c:pt idx="3945">
                  <c:v>-0.56594490000000008</c:v>
                </c:pt>
                <c:pt idx="3946">
                  <c:v>-0.56286920000000007</c:v>
                </c:pt>
                <c:pt idx="3947">
                  <c:v>-0.5597934</c:v>
                </c:pt>
                <c:pt idx="3948">
                  <c:v>-0.56286920000000007</c:v>
                </c:pt>
                <c:pt idx="3949">
                  <c:v>-0.56286920000000007</c:v>
                </c:pt>
                <c:pt idx="3950">
                  <c:v>-0.5597934</c:v>
                </c:pt>
                <c:pt idx="3951">
                  <c:v>-0.55671760000000003</c:v>
                </c:pt>
                <c:pt idx="3952">
                  <c:v>-0.5597934</c:v>
                </c:pt>
                <c:pt idx="3953">
                  <c:v>-0.5597934</c:v>
                </c:pt>
                <c:pt idx="3954">
                  <c:v>-0.55671760000000003</c:v>
                </c:pt>
                <c:pt idx="3955">
                  <c:v>-0.55671760000000003</c:v>
                </c:pt>
                <c:pt idx="3956">
                  <c:v>-0.5597934</c:v>
                </c:pt>
                <c:pt idx="3957">
                  <c:v>-0.55671760000000003</c:v>
                </c:pt>
                <c:pt idx="3958">
                  <c:v>-0.55671760000000003</c:v>
                </c:pt>
                <c:pt idx="3959">
                  <c:v>-0.55671760000000003</c:v>
                </c:pt>
                <c:pt idx="3960">
                  <c:v>-0.55671760000000003</c:v>
                </c:pt>
                <c:pt idx="3961">
                  <c:v>-0.55671760000000003</c:v>
                </c:pt>
                <c:pt idx="3962">
                  <c:v>-0.55364180000000007</c:v>
                </c:pt>
                <c:pt idx="3963">
                  <c:v>-0.55056600000000011</c:v>
                </c:pt>
                <c:pt idx="3964">
                  <c:v>-0.55056600000000011</c:v>
                </c:pt>
                <c:pt idx="3965">
                  <c:v>-0.54749020000000004</c:v>
                </c:pt>
                <c:pt idx="3966">
                  <c:v>-0.54441439999999997</c:v>
                </c:pt>
                <c:pt idx="3967">
                  <c:v>-0.54749020000000004</c:v>
                </c:pt>
                <c:pt idx="3968">
                  <c:v>-0.55056600000000011</c:v>
                </c:pt>
                <c:pt idx="3969">
                  <c:v>-0.55056600000000011</c:v>
                </c:pt>
                <c:pt idx="3970">
                  <c:v>-0.55056600000000011</c:v>
                </c:pt>
                <c:pt idx="3971">
                  <c:v>-0.55364180000000007</c:v>
                </c:pt>
                <c:pt idx="3972">
                  <c:v>-0.55671760000000003</c:v>
                </c:pt>
                <c:pt idx="3973">
                  <c:v>-0.55056600000000011</c:v>
                </c:pt>
                <c:pt idx="3974">
                  <c:v>-0.55056600000000011</c:v>
                </c:pt>
                <c:pt idx="3975">
                  <c:v>-0.55364180000000007</c:v>
                </c:pt>
                <c:pt idx="3976">
                  <c:v>-0.55364180000000007</c:v>
                </c:pt>
                <c:pt idx="3977">
                  <c:v>-0.55364180000000007</c:v>
                </c:pt>
                <c:pt idx="3978">
                  <c:v>-0.55364180000000007</c:v>
                </c:pt>
                <c:pt idx="3979">
                  <c:v>-0.55671760000000003</c:v>
                </c:pt>
                <c:pt idx="3980">
                  <c:v>-0.55671760000000003</c:v>
                </c:pt>
                <c:pt idx="3981">
                  <c:v>-0.55364180000000007</c:v>
                </c:pt>
                <c:pt idx="3982">
                  <c:v>-0.55364180000000007</c:v>
                </c:pt>
                <c:pt idx="3983">
                  <c:v>-0.55364180000000007</c:v>
                </c:pt>
                <c:pt idx="3984">
                  <c:v>-0.55364180000000007</c:v>
                </c:pt>
                <c:pt idx="3985">
                  <c:v>-0.55056600000000011</c:v>
                </c:pt>
                <c:pt idx="3986">
                  <c:v>-0.55364180000000007</c:v>
                </c:pt>
                <c:pt idx="3987">
                  <c:v>-0.55056600000000011</c:v>
                </c:pt>
                <c:pt idx="3988">
                  <c:v>-0.54749020000000004</c:v>
                </c:pt>
                <c:pt idx="3989">
                  <c:v>-0.54749020000000004</c:v>
                </c:pt>
                <c:pt idx="3990">
                  <c:v>-0.54749020000000004</c:v>
                </c:pt>
                <c:pt idx="3991">
                  <c:v>-0.55056600000000011</c:v>
                </c:pt>
                <c:pt idx="3992">
                  <c:v>-0.54749020000000004</c:v>
                </c:pt>
                <c:pt idx="3993">
                  <c:v>-0.54749020000000004</c:v>
                </c:pt>
                <c:pt idx="3994">
                  <c:v>-0.55056600000000011</c:v>
                </c:pt>
                <c:pt idx="3995">
                  <c:v>-0.55056600000000011</c:v>
                </c:pt>
                <c:pt idx="3996">
                  <c:v>-0.55056600000000011</c:v>
                </c:pt>
                <c:pt idx="3997">
                  <c:v>-0.55364180000000007</c:v>
                </c:pt>
                <c:pt idx="3998">
                  <c:v>-0.55671760000000003</c:v>
                </c:pt>
                <c:pt idx="3999">
                  <c:v>-0.55364180000000007</c:v>
                </c:pt>
                <c:pt idx="4000">
                  <c:v>-0.55056600000000011</c:v>
                </c:pt>
                <c:pt idx="4001">
                  <c:v>-0.55056600000000011</c:v>
                </c:pt>
                <c:pt idx="4002">
                  <c:v>-0.55364180000000007</c:v>
                </c:pt>
                <c:pt idx="4003">
                  <c:v>-0.55056600000000011</c:v>
                </c:pt>
                <c:pt idx="4004">
                  <c:v>-0.54441439999999997</c:v>
                </c:pt>
                <c:pt idx="4005">
                  <c:v>-0.54749020000000004</c:v>
                </c:pt>
                <c:pt idx="4006">
                  <c:v>-0.55056600000000011</c:v>
                </c:pt>
                <c:pt idx="4007">
                  <c:v>-0.55056600000000011</c:v>
                </c:pt>
                <c:pt idx="4008">
                  <c:v>-0.55056600000000011</c:v>
                </c:pt>
                <c:pt idx="4009">
                  <c:v>-0.55056600000000011</c:v>
                </c:pt>
                <c:pt idx="4010">
                  <c:v>-0.55056600000000011</c:v>
                </c:pt>
                <c:pt idx="4011">
                  <c:v>-0.54749020000000004</c:v>
                </c:pt>
                <c:pt idx="4012">
                  <c:v>-0.54441439999999997</c:v>
                </c:pt>
                <c:pt idx="4013">
                  <c:v>-0.54749020000000004</c:v>
                </c:pt>
                <c:pt idx="4014">
                  <c:v>-0.54441439999999997</c:v>
                </c:pt>
                <c:pt idx="4015">
                  <c:v>-0.5413386</c:v>
                </c:pt>
                <c:pt idx="4016">
                  <c:v>-0.5413386</c:v>
                </c:pt>
                <c:pt idx="4017">
                  <c:v>-0.5413386</c:v>
                </c:pt>
                <c:pt idx="4018">
                  <c:v>-0.53826280000000004</c:v>
                </c:pt>
                <c:pt idx="4019">
                  <c:v>-0.53518700000000008</c:v>
                </c:pt>
                <c:pt idx="4020">
                  <c:v>-0.53826280000000004</c:v>
                </c:pt>
                <c:pt idx="4021">
                  <c:v>-0.53826280000000004</c:v>
                </c:pt>
                <c:pt idx="4022">
                  <c:v>-0.53826280000000004</c:v>
                </c:pt>
                <c:pt idx="4023">
                  <c:v>-0.53826280000000004</c:v>
                </c:pt>
                <c:pt idx="4024">
                  <c:v>-0.53826280000000004</c:v>
                </c:pt>
                <c:pt idx="4025">
                  <c:v>-0.53826280000000004</c:v>
                </c:pt>
                <c:pt idx="4026">
                  <c:v>-0.53826280000000004</c:v>
                </c:pt>
                <c:pt idx="4027">
                  <c:v>-0.5413386</c:v>
                </c:pt>
                <c:pt idx="4028">
                  <c:v>-0.54441439999999997</c:v>
                </c:pt>
                <c:pt idx="4029">
                  <c:v>-0.54441439999999997</c:v>
                </c:pt>
                <c:pt idx="4030">
                  <c:v>-0.5413386</c:v>
                </c:pt>
                <c:pt idx="4031">
                  <c:v>-0.53826280000000004</c:v>
                </c:pt>
                <c:pt idx="4032">
                  <c:v>-0.5413386</c:v>
                </c:pt>
                <c:pt idx="4033">
                  <c:v>-0.5413386</c:v>
                </c:pt>
                <c:pt idx="4034">
                  <c:v>-0.5413386</c:v>
                </c:pt>
                <c:pt idx="4035">
                  <c:v>-0.5413386</c:v>
                </c:pt>
                <c:pt idx="4036">
                  <c:v>-0.5413386</c:v>
                </c:pt>
                <c:pt idx="4037">
                  <c:v>-0.5413386</c:v>
                </c:pt>
                <c:pt idx="4038">
                  <c:v>-0.53826280000000004</c:v>
                </c:pt>
                <c:pt idx="4039">
                  <c:v>-0.5413386</c:v>
                </c:pt>
                <c:pt idx="4040">
                  <c:v>-0.5413386</c:v>
                </c:pt>
                <c:pt idx="4041">
                  <c:v>-0.5413386</c:v>
                </c:pt>
                <c:pt idx="4042">
                  <c:v>-0.5413386</c:v>
                </c:pt>
                <c:pt idx="4043">
                  <c:v>-0.54441439999999997</c:v>
                </c:pt>
                <c:pt idx="4044">
                  <c:v>-0.54749020000000004</c:v>
                </c:pt>
                <c:pt idx="4045">
                  <c:v>-0.54441439999999997</c:v>
                </c:pt>
                <c:pt idx="4046">
                  <c:v>-0.54441439999999997</c:v>
                </c:pt>
                <c:pt idx="4047">
                  <c:v>-0.54749020000000004</c:v>
                </c:pt>
                <c:pt idx="4048">
                  <c:v>-0.54749020000000004</c:v>
                </c:pt>
                <c:pt idx="4049">
                  <c:v>-0.54441439999999997</c:v>
                </c:pt>
                <c:pt idx="4050">
                  <c:v>-0.54441439999999997</c:v>
                </c:pt>
                <c:pt idx="4051">
                  <c:v>-0.54441439999999997</c:v>
                </c:pt>
                <c:pt idx="4052">
                  <c:v>-0.5413386</c:v>
                </c:pt>
                <c:pt idx="4053">
                  <c:v>-0.53826280000000004</c:v>
                </c:pt>
                <c:pt idx="4054">
                  <c:v>-0.53826280000000004</c:v>
                </c:pt>
                <c:pt idx="4055">
                  <c:v>-0.5413386</c:v>
                </c:pt>
                <c:pt idx="4056">
                  <c:v>-0.53826280000000004</c:v>
                </c:pt>
                <c:pt idx="4057">
                  <c:v>-0.53518700000000008</c:v>
                </c:pt>
                <c:pt idx="4058">
                  <c:v>-0.53518700000000008</c:v>
                </c:pt>
                <c:pt idx="4059">
                  <c:v>-0.53518700000000008</c:v>
                </c:pt>
                <c:pt idx="4060">
                  <c:v>-0.53518700000000008</c:v>
                </c:pt>
                <c:pt idx="4061">
                  <c:v>-0.53211130000000006</c:v>
                </c:pt>
                <c:pt idx="4062">
                  <c:v>-0.53211130000000006</c:v>
                </c:pt>
                <c:pt idx="4063">
                  <c:v>-0.53211130000000006</c:v>
                </c:pt>
                <c:pt idx="4064">
                  <c:v>-0.52903549999999999</c:v>
                </c:pt>
                <c:pt idx="4065">
                  <c:v>-0.53211130000000006</c:v>
                </c:pt>
                <c:pt idx="4066">
                  <c:v>-0.53518700000000008</c:v>
                </c:pt>
                <c:pt idx="4067">
                  <c:v>-0.53826280000000004</c:v>
                </c:pt>
                <c:pt idx="4068">
                  <c:v>-0.53518700000000008</c:v>
                </c:pt>
                <c:pt idx="4069">
                  <c:v>-0.53518700000000008</c:v>
                </c:pt>
                <c:pt idx="4070">
                  <c:v>-0.53518700000000008</c:v>
                </c:pt>
                <c:pt idx="4071">
                  <c:v>-0.53518700000000008</c:v>
                </c:pt>
                <c:pt idx="4072">
                  <c:v>-0.53518700000000008</c:v>
                </c:pt>
                <c:pt idx="4073">
                  <c:v>-0.53826280000000004</c:v>
                </c:pt>
                <c:pt idx="4074">
                  <c:v>-0.5413386</c:v>
                </c:pt>
                <c:pt idx="4075">
                  <c:v>-0.53826280000000004</c:v>
                </c:pt>
                <c:pt idx="4076">
                  <c:v>-0.53826280000000004</c:v>
                </c:pt>
                <c:pt idx="4077">
                  <c:v>-0.53826280000000004</c:v>
                </c:pt>
                <c:pt idx="4078">
                  <c:v>-0.53826280000000004</c:v>
                </c:pt>
                <c:pt idx="4079">
                  <c:v>-0.53518700000000008</c:v>
                </c:pt>
                <c:pt idx="4080">
                  <c:v>-0.53211130000000006</c:v>
                </c:pt>
                <c:pt idx="4081">
                  <c:v>-0.53518700000000008</c:v>
                </c:pt>
                <c:pt idx="4082">
                  <c:v>-0.53518700000000008</c:v>
                </c:pt>
                <c:pt idx="4083">
                  <c:v>-0.53211130000000006</c:v>
                </c:pt>
                <c:pt idx="4084">
                  <c:v>-0.53211130000000006</c:v>
                </c:pt>
                <c:pt idx="4085">
                  <c:v>-0.53518700000000008</c:v>
                </c:pt>
                <c:pt idx="4086">
                  <c:v>-0.53518700000000008</c:v>
                </c:pt>
                <c:pt idx="4087">
                  <c:v>-0.53211130000000006</c:v>
                </c:pt>
                <c:pt idx="4088">
                  <c:v>-0.53211130000000006</c:v>
                </c:pt>
                <c:pt idx="4089">
                  <c:v>-0.53518700000000008</c:v>
                </c:pt>
                <c:pt idx="4090">
                  <c:v>-0.53211130000000006</c:v>
                </c:pt>
                <c:pt idx="4091">
                  <c:v>-0.52903549999999999</c:v>
                </c:pt>
                <c:pt idx="4092">
                  <c:v>-0.52903549999999999</c:v>
                </c:pt>
                <c:pt idx="4093">
                  <c:v>-0.52903549999999999</c:v>
                </c:pt>
                <c:pt idx="4094">
                  <c:v>-0.52903549999999999</c:v>
                </c:pt>
                <c:pt idx="4095">
                  <c:v>-0.52595970000000003</c:v>
                </c:pt>
                <c:pt idx="4096">
                  <c:v>-0.52595970000000003</c:v>
                </c:pt>
                <c:pt idx="4097">
                  <c:v>-0.52903549999999999</c:v>
                </c:pt>
                <c:pt idx="4098">
                  <c:v>-0.52903549999999999</c:v>
                </c:pt>
                <c:pt idx="4099">
                  <c:v>-0.52595970000000003</c:v>
                </c:pt>
                <c:pt idx="4100">
                  <c:v>-0.52595970000000003</c:v>
                </c:pt>
                <c:pt idx="4101">
                  <c:v>-0.52595970000000003</c:v>
                </c:pt>
                <c:pt idx="4102">
                  <c:v>-0.52288390000000007</c:v>
                </c:pt>
                <c:pt idx="4103">
                  <c:v>-0.52288390000000007</c:v>
                </c:pt>
                <c:pt idx="4104">
                  <c:v>-0.52595970000000003</c:v>
                </c:pt>
                <c:pt idx="4105">
                  <c:v>-0.52595970000000003</c:v>
                </c:pt>
                <c:pt idx="4106">
                  <c:v>-0.52288390000000007</c:v>
                </c:pt>
                <c:pt idx="4107">
                  <c:v>-0.51980810000000011</c:v>
                </c:pt>
                <c:pt idx="4108">
                  <c:v>-0.52288390000000007</c:v>
                </c:pt>
                <c:pt idx="4109">
                  <c:v>-0.52288390000000007</c:v>
                </c:pt>
                <c:pt idx="4110">
                  <c:v>-0.51980810000000011</c:v>
                </c:pt>
                <c:pt idx="4111">
                  <c:v>-0.51980810000000011</c:v>
                </c:pt>
                <c:pt idx="4112">
                  <c:v>-0.52288390000000007</c:v>
                </c:pt>
                <c:pt idx="4113">
                  <c:v>-0.51980810000000011</c:v>
                </c:pt>
                <c:pt idx="4114">
                  <c:v>-0.51673230000000003</c:v>
                </c:pt>
                <c:pt idx="4115">
                  <c:v>-0.51673230000000003</c:v>
                </c:pt>
                <c:pt idx="4116">
                  <c:v>-0.51980810000000011</c:v>
                </c:pt>
                <c:pt idx="4117">
                  <c:v>-0.51980810000000011</c:v>
                </c:pt>
                <c:pt idx="4118">
                  <c:v>-0.51980810000000011</c:v>
                </c:pt>
                <c:pt idx="4119">
                  <c:v>-0.51980810000000011</c:v>
                </c:pt>
                <c:pt idx="4120">
                  <c:v>-0.52288390000000007</c:v>
                </c:pt>
                <c:pt idx="4121">
                  <c:v>-0.51980810000000011</c:v>
                </c:pt>
                <c:pt idx="4122">
                  <c:v>-0.51980810000000011</c:v>
                </c:pt>
                <c:pt idx="4123">
                  <c:v>-0.52288390000000007</c:v>
                </c:pt>
                <c:pt idx="4124">
                  <c:v>-0.52595970000000003</c:v>
                </c:pt>
                <c:pt idx="4125">
                  <c:v>-0.52288390000000007</c:v>
                </c:pt>
                <c:pt idx="4126">
                  <c:v>-0.52288390000000007</c:v>
                </c:pt>
                <c:pt idx="4127">
                  <c:v>-0.52595970000000003</c:v>
                </c:pt>
                <c:pt idx="4128">
                  <c:v>-0.52288390000000007</c:v>
                </c:pt>
                <c:pt idx="4129">
                  <c:v>-0.51980810000000011</c:v>
                </c:pt>
                <c:pt idx="4130">
                  <c:v>-0.51980810000000011</c:v>
                </c:pt>
                <c:pt idx="4131">
                  <c:v>-0.51980810000000011</c:v>
                </c:pt>
                <c:pt idx="4132">
                  <c:v>-0.51980810000000011</c:v>
                </c:pt>
                <c:pt idx="4133">
                  <c:v>-0.51673230000000003</c:v>
                </c:pt>
                <c:pt idx="4134">
                  <c:v>-0.51673230000000003</c:v>
                </c:pt>
                <c:pt idx="4135">
                  <c:v>-0.51673230000000003</c:v>
                </c:pt>
                <c:pt idx="4136">
                  <c:v>-0.51365660000000002</c:v>
                </c:pt>
                <c:pt idx="4137">
                  <c:v>-0.51365660000000002</c:v>
                </c:pt>
                <c:pt idx="4138">
                  <c:v>-0.51673230000000003</c:v>
                </c:pt>
                <c:pt idx="4139">
                  <c:v>-0.51673230000000003</c:v>
                </c:pt>
                <c:pt idx="4140">
                  <c:v>-0.51365660000000002</c:v>
                </c:pt>
                <c:pt idx="4141">
                  <c:v>-0.51365660000000002</c:v>
                </c:pt>
                <c:pt idx="4142">
                  <c:v>-0.51673230000000003</c:v>
                </c:pt>
                <c:pt idx="4143">
                  <c:v>-0.51673230000000003</c:v>
                </c:pt>
                <c:pt idx="4144">
                  <c:v>-0.51365660000000002</c:v>
                </c:pt>
                <c:pt idx="4145">
                  <c:v>-0.51365660000000002</c:v>
                </c:pt>
                <c:pt idx="4146">
                  <c:v>-0.51673230000000003</c:v>
                </c:pt>
                <c:pt idx="4147">
                  <c:v>-0.51673230000000003</c:v>
                </c:pt>
                <c:pt idx="4148">
                  <c:v>-0.51980810000000011</c:v>
                </c:pt>
                <c:pt idx="4149">
                  <c:v>-0.52288390000000007</c:v>
                </c:pt>
                <c:pt idx="4150">
                  <c:v>-0.52595970000000003</c:v>
                </c:pt>
                <c:pt idx="4151">
                  <c:v>-0.52595970000000003</c:v>
                </c:pt>
                <c:pt idx="4152">
                  <c:v>-0.52288390000000007</c:v>
                </c:pt>
                <c:pt idx="4153">
                  <c:v>-0.52288390000000007</c:v>
                </c:pt>
                <c:pt idx="4154">
                  <c:v>-0.52288390000000007</c:v>
                </c:pt>
                <c:pt idx="4155">
                  <c:v>-0.51980810000000011</c:v>
                </c:pt>
                <c:pt idx="4156">
                  <c:v>-0.51673230000000003</c:v>
                </c:pt>
                <c:pt idx="4157">
                  <c:v>-0.51980810000000011</c:v>
                </c:pt>
                <c:pt idx="4158">
                  <c:v>-0.52288390000000007</c:v>
                </c:pt>
                <c:pt idx="4159">
                  <c:v>-0.51980810000000011</c:v>
                </c:pt>
                <c:pt idx="4160">
                  <c:v>-0.51980810000000011</c:v>
                </c:pt>
                <c:pt idx="4161">
                  <c:v>-0.52288390000000007</c:v>
                </c:pt>
                <c:pt idx="4162">
                  <c:v>-0.52288390000000007</c:v>
                </c:pt>
                <c:pt idx="4163">
                  <c:v>-0.51980810000000011</c:v>
                </c:pt>
                <c:pt idx="4164">
                  <c:v>-0.52288390000000007</c:v>
                </c:pt>
                <c:pt idx="4165">
                  <c:v>-0.52288390000000007</c:v>
                </c:pt>
                <c:pt idx="4166">
                  <c:v>-0.52288390000000007</c:v>
                </c:pt>
                <c:pt idx="4167">
                  <c:v>-0.51980810000000011</c:v>
                </c:pt>
                <c:pt idx="4168">
                  <c:v>-0.51980810000000011</c:v>
                </c:pt>
                <c:pt idx="4169">
                  <c:v>-0.51980810000000011</c:v>
                </c:pt>
                <c:pt idx="4170">
                  <c:v>-0.51673230000000003</c:v>
                </c:pt>
                <c:pt idx="4171">
                  <c:v>-0.51673230000000003</c:v>
                </c:pt>
                <c:pt idx="4172">
                  <c:v>-0.51980810000000011</c:v>
                </c:pt>
                <c:pt idx="4173">
                  <c:v>-0.52288390000000007</c:v>
                </c:pt>
                <c:pt idx="4174">
                  <c:v>-0.51980810000000011</c:v>
                </c:pt>
                <c:pt idx="4175">
                  <c:v>-0.51673230000000003</c:v>
                </c:pt>
                <c:pt idx="4176">
                  <c:v>-0.51980810000000011</c:v>
                </c:pt>
                <c:pt idx="4177">
                  <c:v>-0.51980810000000011</c:v>
                </c:pt>
                <c:pt idx="4178">
                  <c:v>-0.51673230000000003</c:v>
                </c:pt>
                <c:pt idx="4179">
                  <c:v>-0.51365660000000002</c:v>
                </c:pt>
                <c:pt idx="4180">
                  <c:v>-0.51365660000000002</c:v>
                </c:pt>
                <c:pt idx="4181">
                  <c:v>-0.51365660000000002</c:v>
                </c:pt>
                <c:pt idx="4182">
                  <c:v>-0.5105807</c:v>
                </c:pt>
                <c:pt idx="4183">
                  <c:v>-0.50750500000000009</c:v>
                </c:pt>
                <c:pt idx="4184">
                  <c:v>-0.5105807</c:v>
                </c:pt>
                <c:pt idx="4185">
                  <c:v>-0.5105807</c:v>
                </c:pt>
                <c:pt idx="4186">
                  <c:v>-0.5105807</c:v>
                </c:pt>
                <c:pt idx="4187">
                  <c:v>-0.51365660000000002</c:v>
                </c:pt>
                <c:pt idx="4188">
                  <c:v>-0.51365660000000002</c:v>
                </c:pt>
                <c:pt idx="4189">
                  <c:v>-0.51365660000000002</c:v>
                </c:pt>
                <c:pt idx="4190">
                  <c:v>-0.5105807</c:v>
                </c:pt>
                <c:pt idx="4191">
                  <c:v>-0.51365660000000002</c:v>
                </c:pt>
                <c:pt idx="4192">
                  <c:v>-0.51673230000000003</c:v>
                </c:pt>
                <c:pt idx="4193">
                  <c:v>-0.51673230000000003</c:v>
                </c:pt>
                <c:pt idx="4194">
                  <c:v>-0.51365660000000002</c:v>
                </c:pt>
                <c:pt idx="4195">
                  <c:v>-0.51365660000000002</c:v>
                </c:pt>
                <c:pt idx="4196">
                  <c:v>-0.51673230000000003</c:v>
                </c:pt>
                <c:pt idx="4197">
                  <c:v>-0.51365660000000002</c:v>
                </c:pt>
                <c:pt idx="4198">
                  <c:v>-0.51673230000000003</c:v>
                </c:pt>
                <c:pt idx="4199">
                  <c:v>-0.51980810000000011</c:v>
                </c:pt>
                <c:pt idx="4200">
                  <c:v>-0.52288390000000007</c:v>
                </c:pt>
                <c:pt idx="4201">
                  <c:v>-0.51980810000000011</c:v>
                </c:pt>
                <c:pt idx="4202">
                  <c:v>-0.51980810000000011</c:v>
                </c:pt>
                <c:pt idx="4203">
                  <c:v>-0.52288390000000007</c:v>
                </c:pt>
                <c:pt idx="4204">
                  <c:v>-0.51980810000000011</c:v>
                </c:pt>
                <c:pt idx="4205">
                  <c:v>-0.51673230000000003</c:v>
                </c:pt>
                <c:pt idx="4206">
                  <c:v>-0.51980810000000011</c:v>
                </c:pt>
                <c:pt idx="4207">
                  <c:v>-0.52288390000000007</c:v>
                </c:pt>
                <c:pt idx="4208">
                  <c:v>-0.51980810000000011</c:v>
                </c:pt>
                <c:pt idx="4209">
                  <c:v>-0.51980810000000011</c:v>
                </c:pt>
                <c:pt idx="4210">
                  <c:v>-0.52288390000000007</c:v>
                </c:pt>
                <c:pt idx="4211">
                  <c:v>-0.52288390000000007</c:v>
                </c:pt>
                <c:pt idx="4212">
                  <c:v>-0.52288390000000007</c:v>
                </c:pt>
                <c:pt idx="4213">
                  <c:v>-0.52288390000000007</c:v>
                </c:pt>
                <c:pt idx="4214">
                  <c:v>-0.52288390000000007</c:v>
                </c:pt>
                <c:pt idx="4215">
                  <c:v>-0.51980810000000011</c:v>
                </c:pt>
                <c:pt idx="4216">
                  <c:v>-0.51980810000000011</c:v>
                </c:pt>
                <c:pt idx="4217">
                  <c:v>-0.51673230000000003</c:v>
                </c:pt>
                <c:pt idx="4218">
                  <c:v>-0.51980810000000011</c:v>
                </c:pt>
                <c:pt idx="4219">
                  <c:v>-0.52288390000000007</c:v>
                </c:pt>
                <c:pt idx="4220">
                  <c:v>-0.51980810000000011</c:v>
                </c:pt>
                <c:pt idx="4221">
                  <c:v>-0.51673230000000003</c:v>
                </c:pt>
                <c:pt idx="4222">
                  <c:v>-0.51980810000000011</c:v>
                </c:pt>
                <c:pt idx="4223">
                  <c:v>-0.51980810000000011</c:v>
                </c:pt>
                <c:pt idx="4224">
                  <c:v>-0.51980810000000011</c:v>
                </c:pt>
                <c:pt idx="4225">
                  <c:v>-0.51980810000000011</c:v>
                </c:pt>
                <c:pt idx="4226">
                  <c:v>-0.52288390000000007</c:v>
                </c:pt>
                <c:pt idx="4227">
                  <c:v>-0.51980810000000011</c:v>
                </c:pt>
                <c:pt idx="4228">
                  <c:v>-0.51673230000000003</c:v>
                </c:pt>
                <c:pt idx="4229">
                  <c:v>-0.51980810000000011</c:v>
                </c:pt>
                <c:pt idx="4230">
                  <c:v>-0.51980810000000011</c:v>
                </c:pt>
                <c:pt idx="4231">
                  <c:v>-0.51980810000000011</c:v>
                </c:pt>
                <c:pt idx="4232">
                  <c:v>-0.51673230000000003</c:v>
                </c:pt>
                <c:pt idx="4233">
                  <c:v>-0.51673230000000003</c:v>
                </c:pt>
                <c:pt idx="4234">
                  <c:v>-0.51980810000000011</c:v>
                </c:pt>
                <c:pt idx="4235">
                  <c:v>-0.51673230000000003</c:v>
                </c:pt>
                <c:pt idx="4236">
                  <c:v>-0.51980810000000011</c:v>
                </c:pt>
                <c:pt idx="4237">
                  <c:v>-0.52288390000000007</c:v>
                </c:pt>
                <c:pt idx="4238">
                  <c:v>-0.52288390000000007</c:v>
                </c:pt>
                <c:pt idx="4239">
                  <c:v>-0.52288390000000007</c:v>
                </c:pt>
                <c:pt idx="4240">
                  <c:v>-0.52288390000000007</c:v>
                </c:pt>
                <c:pt idx="4241">
                  <c:v>-0.52595970000000003</c:v>
                </c:pt>
                <c:pt idx="4242">
                  <c:v>-0.52288390000000007</c:v>
                </c:pt>
                <c:pt idx="4243">
                  <c:v>-0.52288390000000007</c:v>
                </c:pt>
                <c:pt idx="4244">
                  <c:v>-0.52288390000000007</c:v>
                </c:pt>
                <c:pt idx="4245">
                  <c:v>-0.52288390000000007</c:v>
                </c:pt>
                <c:pt idx="4246">
                  <c:v>-0.51980810000000011</c:v>
                </c:pt>
                <c:pt idx="4247">
                  <c:v>-0.51673230000000003</c:v>
                </c:pt>
                <c:pt idx="4248">
                  <c:v>-0.51980810000000011</c:v>
                </c:pt>
                <c:pt idx="4249">
                  <c:v>-0.51980810000000011</c:v>
                </c:pt>
                <c:pt idx="4250">
                  <c:v>-0.51673230000000003</c:v>
                </c:pt>
                <c:pt idx="4251">
                  <c:v>-0.51365660000000002</c:v>
                </c:pt>
                <c:pt idx="4252">
                  <c:v>-0.51673230000000003</c:v>
                </c:pt>
                <c:pt idx="4253">
                  <c:v>-0.51673230000000003</c:v>
                </c:pt>
                <c:pt idx="4254">
                  <c:v>-0.51673230000000003</c:v>
                </c:pt>
                <c:pt idx="4255">
                  <c:v>-0.51673230000000003</c:v>
                </c:pt>
                <c:pt idx="4256">
                  <c:v>-0.51980810000000011</c:v>
                </c:pt>
                <c:pt idx="4257">
                  <c:v>-0.51980810000000011</c:v>
                </c:pt>
                <c:pt idx="4258">
                  <c:v>-0.51673230000000003</c:v>
                </c:pt>
                <c:pt idx="4259">
                  <c:v>-0.51673230000000003</c:v>
                </c:pt>
                <c:pt idx="4260">
                  <c:v>-0.51980810000000011</c:v>
                </c:pt>
                <c:pt idx="4261">
                  <c:v>-0.51673230000000003</c:v>
                </c:pt>
                <c:pt idx="4262">
                  <c:v>-0.51673230000000003</c:v>
                </c:pt>
                <c:pt idx="4263">
                  <c:v>-0.51365660000000002</c:v>
                </c:pt>
                <c:pt idx="4264">
                  <c:v>-0.51673230000000003</c:v>
                </c:pt>
                <c:pt idx="4265">
                  <c:v>-0.51673230000000003</c:v>
                </c:pt>
                <c:pt idx="4266">
                  <c:v>-0.51365660000000002</c:v>
                </c:pt>
                <c:pt idx="4267">
                  <c:v>-0.51673230000000003</c:v>
                </c:pt>
                <c:pt idx="4268">
                  <c:v>-0.51980810000000011</c:v>
                </c:pt>
                <c:pt idx="4269">
                  <c:v>-0.51673230000000003</c:v>
                </c:pt>
                <c:pt idx="4270">
                  <c:v>-0.51673230000000003</c:v>
                </c:pt>
                <c:pt idx="4271">
                  <c:v>-0.51980810000000011</c:v>
                </c:pt>
                <c:pt idx="4272">
                  <c:v>-0.51980810000000011</c:v>
                </c:pt>
                <c:pt idx="4273">
                  <c:v>-0.51673230000000003</c:v>
                </c:pt>
                <c:pt idx="4274">
                  <c:v>-0.51673230000000003</c:v>
                </c:pt>
                <c:pt idx="4275">
                  <c:v>-0.51980810000000011</c:v>
                </c:pt>
                <c:pt idx="4276">
                  <c:v>-0.51980810000000011</c:v>
                </c:pt>
                <c:pt idx="4277">
                  <c:v>-0.51673230000000003</c:v>
                </c:pt>
                <c:pt idx="4278">
                  <c:v>-0.51673230000000003</c:v>
                </c:pt>
                <c:pt idx="4279">
                  <c:v>-0.51673230000000003</c:v>
                </c:pt>
                <c:pt idx="4280">
                  <c:v>-0.51365660000000002</c:v>
                </c:pt>
                <c:pt idx="4281">
                  <c:v>-0.51365660000000002</c:v>
                </c:pt>
                <c:pt idx="4282">
                  <c:v>-0.51365660000000002</c:v>
                </c:pt>
                <c:pt idx="4283">
                  <c:v>-0.51365660000000002</c:v>
                </c:pt>
                <c:pt idx="4284">
                  <c:v>-0.5105807</c:v>
                </c:pt>
                <c:pt idx="4285">
                  <c:v>-0.5105807</c:v>
                </c:pt>
                <c:pt idx="4286">
                  <c:v>-0.51365660000000002</c:v>
                </c:pt>
                <c:pt idx="4287">
                  <c:v>-0.51673230000000003</c:v>
                </c:pt>
                <c:pt idx="4288">
                  <c:v>-0.51365660000000002</c:v>
                </c:pt>
                <c:pt idx="4289">
                  <c:v>-0.51365660000000002</c:v>
                </c:pt>
                <c:pt idx="4290">
                  <c:v>-0.51365660000000002</c:v>
                </c:pt>
                <c:pt idx="4291">
                  <c:v>-0.51365660000000002</c:v>
                </c:pt>
                <c:pt idx="4292">
                  <c:v>-0.51365660000000002</c:v>
                </c:pt>
                <c:pt idx="4293">
                  <c:v>-0.51365660000000002</c:v>
                </c:pt>
                <c:pt idx="4294">
                  <c:v>-0.51365660000000002</c:v>
                </c:pt>
                <c:pt idx="4295">
                  <c:v>-0.5105807</c:v>
                </c:pt>
                <c:pt idx="4296">
                  <c:v>-0.50750500000000009</c:v>
                </c:pt>
                <c:pt idx="4297">
                  <c:v>-0.50750500000000009</c:v>
                </c:pt>
                <c:pt idx="4298">
                  <c:v>-0.50750500000000009</c:v>
                </c:pt>
                <c:pt idx="4299">
                  <c:v>-0.50750500000000009</c:v>
                </c:pt>
                <c:pt idx="4300">
                  <c:v>-0.50442920000000002</c:v>
                </c:pt>
                <c:pt idx="4301">
                  <c:v>-0.50750500000000009</c:v>
                </c:pt>
                <c:pt idx="4302">
                  <c:v>-0.5105807</c:v>
                </c:pt>
                <c:pt idx="4303">
                  <c:v>-0.50750500000000009</c:v>
                </c:pt>
                <c:pt idx="4304">
                  <c:v>-0.50750500000000009</c:v>
                </c:pt>
                <c:pt idx="4305">
                  <c:v>-0.5105807</c:v>
                </c:pt>
                <c:pt idx="4306">
                  <c:v>-0.51365660000000002</c:v>
                </c:pt>
                <c:pt idx="4307">
                  <c:v>-0.51673230000000003</c:v>
                </c:pt>
                <c:pt idx="4308">
                  <c:v>-0.51673230000000003</c:v>
                </c:pt>
                <c:pt idx="4309">
                  <c:v>-0.51980810000000011</c:v>
                </c:pt>
                <c:pt idx="4310">
                  <c:v>-0.51980810000000011</c:v>
                </c:pt>
                <c:pt idx="4311">
                  <c:v>-0.51673230000000003</c:v>
                </c:pt>
                <c:pt idx="4312">
                  <c:v>-0.51673230000000003</c:v>
                </c:pt>
                <c:pt idx="4313">
                  <c:v>-0.51980810000000011</c:v>
                </c:pt>
                <c:pt idx="4314">
                  <c:v>-0.51980810000000011</c:v>
                </c:pt>
                <c:pt idx="4315">
                  <c:v>-0.51673230000000003</c:v>
                </c:pt>
                <c:pt idx="4316">
                  <c:v>-0.51673230000000003</c:v>
                </c:pt>
                <c:pt idx="4317">
                  <c:v>-0.51980810000000011</c:v>
                </c:pt>
                <c:pt idx="4318">
                  <c:v>-0.51673230000000003</c:v>
                </c:pt>
                <c:pt idx="4319">
                  <c:v>-0.51365660000000002</c:v>
                </c:pt>
                <c:pt idx="4320">
                  <c:v>-0.51365660000000002</c:v>
                </c:pt>
                <c:pt idx="4321">
                  <c:v>-0.51365660000000002</c:v>
                </c:pt>
                <c:pt idx="4322">
                  <c:v>-0.51365660000000002</c:v>
                </c:pt>
                <c:pt idx="4323">
                  <c:v>-0.51365660000000002</c:v>
                </c:pt>
                <c:pt idx="4324">
                  <c:v>-0.51673230000000003</c:v>
                </c:pt>
                <c:pt idx="4325">
                  <c:v>-0.51673230000000003</c:v>
                </c:pt>
                <c:pt idx="4326">
                  <c:v>-0.51673230000000003</c:v>
                </c:pt>
                <c:pt idx="4327">
                  <c:v>-0.51673230000000003</c:v>
                </c:pt>
                <c:pt idx="4328">
                  <c:v>-0.51673230000000003</c:v>
                </c:pt>
                <c:pt idx="4329">
                  <c:v>-0.51673230000000003</c:v>
                </c:pt>
                <c:pt idx="4330">
                  <c:v>-0.51365660000000002</c:v>
                </c:pt>
                <c:pt idx="4331">
                  <c:v>-0.51365660000000002</c:v>
                </c:pt>
                <c:pt idx="4332">
                  <c:v>-0.51365660000000002</c:v>
                </c:pt>
                <c:pt idx="4333">
                  <c:v>-0.51673230000000003</c:v>
                </c:pt>
                <c:pt idx="4334">
                  <c:v>-0.51365660000000002</c:v>
                </c:pt>
                <c:pt idx="4335">
                  <c:v>-0.51673230000000003</c:v>
                </c:pt>
                <c:pt idx="4336">
                  <c:v>-0.51673230000000003</c:v>
                </c:pt>
                <c:pt idx="4337">
                  <c:v>-0.51673230000000003</c:v>
                </c:pt>
                <c:pt idx="4338">
                  <c:v>-0.51673230000000003</c:v>
                </c:pt>
                <c:pt idx="4339">
                  <c:v>-0.51980810000000011</c:v>
                </c:pt>
                <c:pt idx="4340">
                  <c:v>-0.52288390000000007</c:v>
                </c:pt>
                <c:pt idx="4341">
                  <c:v>-0.52288390000000007</c:v>
                </c:pt>
                <c:pt idx="4342">
                  <c:v>-0.51980810000000011</c:v>
                </c:pt>
                <c:pt idx="4343">
                  <c:v>-0.52288390000000007</c:v>
                </c:pt>
                <c:pt idx="4344">
                  <c:v>-0.52595970000000003</c:v>
                </c:pt>
                <c:pt idx="4345">
                  <c:v>-0.52288390000000007</c:v>
                </c:pt>
                <c:pt idx="4346">
                  <c:v>-0.52288390000000007</c:v>
                </c:pt>
                <c:pt idx="4347">
                  <c:v>-0.52595970000000003</c:v>
                </c:pt>
                <c:pt idx="4348">
                  <c:v>-0.52903549999999999</c:v>
                </c:pt>
                <c:pt idx="4349">
                  <c:v>-0.52595970000000003</c:v>
                </c:pt>
                <c:pt idx="4350">
                  <c:v>-0.52595970000000003</c:v>
                </c:pt>
                <c:pt idx="4351">
                  <c:v>-0.52903549999999999</c:v>
                </c:pt>
                <c:pt idx="4352">
                  <c:v>-0.53211130000000006</c:v>
                </c:pt>
                <c:pt idx="4353">
                  <c:v>-0.52903549999999999</c:v>
                </c:pt>
                <c:pt idx="4354">
                  <c:v>-0.52903549999999999</c:v>
                </c:pt>
                <c:pt idx="4355">
                  <c:v>-0.53211130000000006</c:v>
                </c:pt>
                <c:pt idx="4356">
                  <c:v>-0.53211130000000006</c:v>
                </c:pt>
                <c:pt idx="4357">
                  <c:v>-0.53211130000000006</c:v>
                </c:pt>
                <c:pt idx="4358">
                  <c:v>-0.53211130000000006</c:v>
                </c:pt>
                <c:pt idx="4359">
                  <c:v>-0.53211130000000006</c:v>
                </c:pt>
                <c:pt idx="4360">
                  <c:v>-0.53211130000000006</c:v>
                </c:pt>
                <c:pt idx="4361">
                  <c:v>-0.53211130000000006</c:v>
                </c:pt>
                <c:pt idx="4362">
                  <c:v>-0.53211130000000006</c:v>
                </c:pt>
                <c:pt idx="4363">
                  <c:v>-0.53518700000000008</c:v>
                </c:pt>
                <c:pt idx="4364">
                  <c:v>-0.53211130000000006</c:v>
                </c:pt>
                <c:pt idx="4365">
                  <c:v>-0.53211130000000006</c:v>
                </c:pt>
                <c:pt idx="4366">
                  <c:v>-0.53518700000000008</c:v>
                </c:pt>
                <c:pt idx="4367">
                  <c:v>-0.53826280000000004</c:v>
                </c:pt>
                <c:pt idx="4368">
                  <c:v>-0.53518700000000008</c:v>
                </c:pt>
                <c:pt idx="4369">
                  <c:v>-0.53518700000000008</c:v>
                </c:pt>
                <c:pt idx="4370">
                  <c:v>-0.53826280000000004</c:v>
                </c:pt>
                <c:pt idx="4371">
                  <c:v>-0.53826280000000004</c:v>
                </c:pt>
                <c:pt idx="4372">
                  <c:v>-0.53518700000000008</c:v>
                </c:pt>
                <c:pt idx="4373">
                  <c:v>-0.53518700000000008</c:v>
                </c:pt>
                <c:pt idx="4374">
                  <c:v>-0.53518700000000008</c:v>
                </c:pt>
                <c:pt idx="4375">
                  <c:v>-0.53211130000000006</c:v>
                </c:pt>
                <c:pt idx="4376">
                  <c:v>-0.52903549999999999</c:v>
                </c:pt>
                <c:pt idx="4377">
                  <c:v>-0.53211130000000006</c:v>
                </c:pt>
                <c:pt idx="4378">
                  <c:v>-0.53518700000000008</c:v>
                </c:pt>
                <c:pt idx="4379">
                  <c:v>-0.53518700000000008</c:v>
                </c:pt>
                <c:pt idx="4380">
                  <c:v>-0.53211130000000006</c:v>
                </c:pt>
                <c:pt idx="4381">
                  <c:v>-0.53518700000000008</c:v>
                </c:pt>
                <c:pt idx="4382">
                  <c:v>-0.53826280000000004</c:v>
                </c:pt>
                <c:pt idx="4383">
                  <c:v>-0.53826280000000004</c:v>
                </c:pt>
                <c:pt idx="4384">
                  <c:v>-0.53826280000000004</c:v>
                </c:pt>
                <c:pt idx="4385">
                  <c:v>-0.5413386</c:v>
                </c:pt>
                <c:pt idx="4386">
                  <c:v>-0.54441439999999997</c:v>
                </c:pt>
                <c:pt idx="4387">
                  <c:v>-0.5413386</c:v>
                </c:pt>
                <c:pt idx="4388">
                  <c:v>-0.53826280000000004</c:v>
                </c:pt>
                <c:pt idx="4389">
                  <c:v>-0.5413386</c:v>
                </c:pt>
                <c:pt idx="4390">
                  <c:v>-0.53826280000000004</c:v>
                </c:pt>
                <c:pt idx="4391">
                  <c:v>-0.53518700000000008</c:v>
                </c:pt>
                <c:pt idx="4392">
                  <c:v>-0.53518700000000008</c:v>
                </c:pt>
                <c:pt idx="4393">
                  <c:v>-0.53518700000000008</c:v>
                </c:pt>
                <c:pt idx="4394">
                  <c:v>-0.53518700000000008</c:v>
                </c:pt>
                <c:pt idx="4395">
                  <c:v>-0.53211130000000006</c:v>
                </c:pt>
                <c:pt idx="4396">
                  <c:v>-0.53518700000000008</c:v>
                </c:pt>
                <c:pt idx="4397">
                  <c:v>-0.53518700000000008</c:v>
                </c:pt>
                <c:pt idx="4398">
                  <c:v>-0.53211130000000006</c:v>
                </c:pt>
                <c:pt idx="4399">
                  <c:v>-0.52903549999999999</c:v>
                </c:pt>
                <c:pt idx="4400">
                  <c:v>-0.52903549999999999</c:v>
                </c:pt>
                <c:pt idx="4401">
                  <c:v>-0.52903549999999999</c:v>
                </c:pt>
                <c:pt idx="4402">
                  <c:v>-0.52903549999999999</c:v>
                </c:pt>
                <c:pt idx="4403">
                  <c:v>-0.52595970000000003</c:v>
                </c:pt>
                <c:pt idx="4404">
                  <c:v>-0.52288390000000007</c:v>
                </c:pt>
                <c:pt idx="4405">
                  <c:v>-0.52288390000000007</c:v>
                </c:pt>
                <c:pt idx="4406">
                  <c:v>-0.51980810000000011</c:v>
                </c:pt>
                <c:pt idx="4407">
                  <c:v>-0.51673230000000003</c:v>
                </c:pt>
                <c:pt idx="4408">
                  <c:v>-0.51980810000000011</c:v>
                </c:pt>
                <c:pt idx="4409">
                  <c:v>-0.51980810000000011</c:v>
                </c:pt>
                <c:pt idx="4410">
                  <c:v>-0.51673230000000003</c:v>
                </c:pt>
                <c:pt idx="4411">
                  <c:v>-0.51980810000000011</c:v>
                </c:pt>
                <c:pt idx="4412">
                  <c:v>-0.52288390000000007</c:v>
                </c:pt>
                <c:pt idx="4413">
                  <c:v>-0.52288390000000007</c:v>
                </c:pt>
                <c:pt idx="4414">
                  <c:v>-0.51980810000000011</c:v>
                </c:pt>
                <c:pt idx="4415">
                  <c:v>-0.52288390000000007</c:v>
                </c:pt>
                <c:pt idx="4416">
                  <c:v>-0.52288390000000007</c:v>
                </c:pt>
                <c:pt idx="4417">
                  <c:v>-0.52288390000000007</c:v>
                </c:pt>
                <c:pt idx="4418">
                  <c:v>-0.52288390000000007</c:v>
                </c:pt>
                <c:pt idx="4419">
                  <c:v>-0.52595970000000003</c:v>
                </c:pt>
                <c:pt idx="4420">
                  <c:v>-0.52595970000000003</c:v>
                </c:pt>
                <c:pt idx="4421">
                  <c:v>-0.52288390000000007</c:v>
                </c:pt>
                <c:pt idx="4422">
                  <c:v>-0.51980810000000011</c:v>
                </c:pt>
                <c:pt idx="4423">
                  <c:v>-0.52288390000000007</c:v>
                </c:pt>
                <c:pt idx="4424">
                  <c:v>-0.52595970000000003</c:v>
                </c:pt>
                <c:pt idx="4425">
                  <c:v>-0.52288390000000007</c:v>
                </c:pt>
                <c:pt idx="4426">
                  <c:v>-0.52288390000000007</c:v>
                </c:pt>
                <c:pt idx="4427">
                  <c:v>-0.52288390000000007</c:v>
                </c:pt>
                <c:pt idx="4428">
                  <c:v>-0.52288390000000007</c:v>
                </c:pt>
                <c:pt idx="4429">
                  <c:v>-0.51980810000000011</c:v>
                </c:pt>
                <c:pt idx="4430">
                  <c:v>-0.52288390000000007</c:v>
                </c:pt>
                <c:pt idx="4431">
                  <c:v>-0.52595970000000003</c:v>
                </c:pt>
                <c:pt idx="4432">
                  <c:v>-0.52595970000000003</c:v>
                </c:pt>
                <c:pt idx="4433">
                  <c:v>-0.52288390000000007</c:v>
                </c:pt>
                <c:pt idx="4434">
                  <c:v>-0.52595970000000003</c:v>
                </c:pt>
                <c:pt idx="4435">
                  <c:v>-0.52903549999999999</c:v>
                </c:pt>
                <c:pt idx="4436">
                  <c:v>-0.52595970000000003</c:v>
                </c:pt>
                <c:pt idx="4437">
                  <c:v>-0.52595970000000003</c:v>
                </c:pt>
                <c:pt idx="4438">
                  <c:v>-0.52903549999999999</c:v>
                </c:pt>
                <c:pt idx="4439">
                  <c:v>-0.53211130000000006</c:v>
                </c:pt>
                <c:pt idx="4440">
                  <c:v>-0.53211130000000006</c:v>
                </c:pt>
                <c:pt idx="4441">
                  <c:v>-0.52903549999999999</c:v>
                </c:pt>
                <c:pt idx="4442">
                  <c:v>-0.52903549999999999</c:v>
                </c:pt>
                <c:pt idx="4443">
                  <c:v>-0.52903549999999999</c:v>
                </c:pt>
                <c:pt idx="4444">
                  <c:v>-0.52595970000000003</c:v>
                </c:pt>
                <c:pt idx="4445">
                  <c:v>-0.52288390000000007</c:v>
                </c:pt>
                <c:pt idx="4446">
                  <c:v>-0.52595970000000003</c:v>
                </c:pt>
                <c:pt idx="4447">
                  <c:v>-0.52595970000000003</c:v>
                </c:pt>
                <c:pt idx="4448">
                  <c:v>-0.52288390000000007</c:v>
                </c:pt>
                <c:pt idx="4449">
                  <c:v>-0.51980810000000011</c:v>
                </c:pt>
                <c:pt idx="4450">
                  <c:v>-0.52288390000000007</c:v>
                </c:pt>
                <c:pt idx="4451">
                  <c:v>-0.52288390000000007</c:v>
                </c:pt>
                <c:pt idx="4452">
                  <c:v>-0.51980810000000011</c:v>
                </c:pt>
                <c:pt idx="4453">
                  <c:v>-0.51980810000000011</c:v>
                </c:pt>
                <c:pt idx="4454">
                  <c:v>-0.51980810000000011</c:v>
                </c:pt>
                <c:pt idx="4455">
                  <c:v>-0.51980810000000011</c:v>
                </c:pt>
                <c:pt idx="4456">
                  <c:v>-0.51673230000000003</c:v>
                </c:pt>
                <c:pt idx="4457">
                  <c:v>-0.51980810000000011</c:v>
                </c:pt>
                <c:pt idx="4458">
                  <c:v>-0.52288390000000007</c:v>
                </c:pt>
                <c:pt idx="4459">
                  <c:v>-0.51980810000000011</c:v>
                </c:pt>
                <c:pt idx="4460">
                  <c:v>-0.51980810000000011</c:v>
                </c:pt>
                <c:pt idx="4461">
                  <c:v>-0.52288390000000007</c:v>
                </c:pt>
                <c:pt idx="4462">
                  <c:v>-0.52288390000000007</c:v>
                </c:pt>
                <c:pt idx="4463">
                  <c:v>-0.52288390000000007</c:v>
                </c:pt>
                <c:pt idx="4464">
                  <c:v>-0.52288390000000007</c:v>
                </c:pt>
                <c:pt idx="4465">
                  <c:v>-0.52288390000000007</c:v>
                </c:pt>
                <c:pt idx="4466">
                  <c:v>-0.52288390000000007</c:v>
                </c:pt>
                <c:pt idx="4467">
                  <c:v>-0.51980810000000011</c:v>
                </c:pt>
                <c:pt idx="4468">
                  <c:v>-0.51980810000000011</c:v>
                </c:pt>
                <c:pt idx="4469">
                  <c:v>-0.52288390000000007</c:v>
                </c:pt>
                <c:pt idx="4470">
                  <c:v>-0.52288390000000007</c:v>
                </c:pt>
                <c:pt idx="4471">
                  <c:v>-0.52288390000000007</c:v>
                </c:pt>
                <c:pt idx="4472">
                  <c:v>-0.52595970000000003</c:v>
                </c:pt>
                <c:pt idx="4473">
                  <c:v>-0.52903549999999999</c:v>
                </c:pt>
                <c:pt idx="4474">
                  <c:v>-0.52595970000000003</c:v>
                </c:pt>
                <c:pt idx="4475">
                  <c:v>-0.52288390000000007</c:v>
                </c:pt>
                <c:pt idx="4476">
                  <c:v>-0.52595970000000003</c:v>
                </c:pt>
                <c:pt idx="4477">
                  <c:v>-0.52903549999999999</c:v>
                </c:pt>
                <c:pt idx="4478">
                  <c:v>-0.52903549999999999</c:v>
                </c:pt>
                <c:pt idx="4479">
                  <c:v>-0.52595970000000003</c:v>
                </c:pt>
                <c:pt idx="4480">
                  <c:v>-0.52595970000000003</c:v>
                </c:pt>
                <c:pt idx="4481">
                  <c:v>-0.52595970000000003</c:v>
                </c:pt>
                <c:pt idx="4482">
                  <c:v>-0.52288390000000007</c:v>
                </c:pt>
                <c:pt idx="4483">
                  <c:v>-0.52595970000000003</c:v>
                </c:pt>
                <c:pt idx="4484">
                  <c:v>-0.52903549999999999</c:v>
                </c:pt>
                <c:pt idx="4485">
                  <c:v>-0.52903549999999999</c:v>
                </c:pt>
                <c:pt idx="4486">
                  <c:v>-0.52595970000000003</c:v>
                </c:pt>
                <c:pt idx="4487">
                  <c:v>-0.52595970000000003</c:v>
                </c:pt>
                <c:pt idx="4488">
                  <c:v>-0.52903549999999999</c:v>
                </c:pt>
                <c:pt idx="4489">
                  <c:v>-0.52595970000000003</c:v>
                </c:pt>
                <c:pt idx="4490">
                  <c:v>-0.52288390000000007</c:v>
                </c:pt>
                <c:pt idx="4491">
                  <c:v>-0.52595970000000003</c:v>
                </c:pt>
                <c:pt idx="4492">
                  <c:v>-0.52595970000000003</c:v>
                </c:pt>
                <c:pt idx="4493">
                  <c:v>-0.52595970000000003</c:v>
                </c:pt>
                <c:pt idx="4494">
                  <c:v>-0.52288390000000007</c:v>
                </c:pt>
                <c:pt idx="4495">
                  <c:v>-0.52288390000000007</c:v>
                </c:pt>
                <c:pt idx="4496">
                  <c:v>-0.52288390000000007</c:v>
                </c:pt>
                <c:pt idx="4497">
                  <c:v>-0.52288390000000007</c:v>
                </c:pt>
                <c:pt idx="4498">
                  <c:v>-0.52288390000000007</c:v>
                </c:pt>
                <c:pt idx="4499">
                  <c:v>-0.52595970000000003</c:v>
                </c:pt>
                <c:pt idx="4500">
                  <c:v>-0.52903549999999999</c:v>
                </c:pt>
                <c:pt idx="4501">
                  <c:v>-0.52903549999999999</c:v>
                </c:pt>
                <c:pt idx="4502">
                  <c:v>-0.52903549999999999</c:v>
                </c:pt>
                <c:pt idx="4503">
                  <c:v>-0.53211130000000006</c:v>
                </c:pt>
                <c:pt idx="4504">
                  <c:v>-0.52903549999999999</c:v>
                </c:pt>
                <c:pt idx="4505">
                  <c:v>-0.52595970000000003</c:v>
                </c:pt>
                <c:pt idx="4506">
                  <c:v>-0.52595970000000003</c:v>
                </c:pt>
                <c:pt idx="4507">
                  <c:v>-0.52903549999999999</c:v>
                </c:pt>
                <c:pt idx="4508">
                  <c:v>-0.52903549999999999</c:v>
                </c:pt>
                <c:pt idx="4509">
                  <c:v>-0.52595970000000003</c:v>
                </c:pt>
                <c:pt idx="4510">
                  <c:v>-0.52288390000000007</c:v>
                </c:pt>
                <c:pt idx="4511">
                  <c:v>-0.52595970000000003</c:v>
                </c:pt>
                <c:pt idx="4512">
                  <c:v>-0.52595970000000003</c:v>
                </c:pt>
                <c:pt idx="4513">
                  <c:v>-0.52288390000000007</c:v>
                </c:pt>
                <c:pt idx="4514">
                  <c:v>-0.52595970000000003</c:v>
                </c:pt>
                <c:pt idx="4515">
                  <c:v>-0.52903549999999999</c:v>
                </c:pt>
                <c:pt idx="4516">
                  <c:v>-0.52595970000000003</c:v>
                </c:pt>
                <c:pt idx="4517">
                  <c:v>-0.52595970000000003</c:v>
                </c:pt>
                <c:pt idx="4518">
                  <c:v>-0.52595970000000003</c:v>
                </c:pt>
                <c:pt idx="4519">
                  <c:v>-0.52903549999999999</c:v>
                </c:pt>
                <c:pt idx="4520">
                  <c:v>-0.52595970000000003</c:v>
                </c:pt>
                <c:pt idx="4521">
                  <c:v>-0.52288390000000007</c:v>
                </c:pt>
                <c:pt idx="4522">
                  <c:v>-0.52595970000000003</c:v>
                </c:pt>
                <c:pt idx="4523">
                  <c:v>-0.52595970000000003</c:v>
                </c:pt>
                <c:pt idx="4524">
                  <c:v>-0.52595970000000003</c:v>
                </c:pt>
                <c:pt idx="4525">
                  <c:v>-0.52595970000000003</c:v>
                </c:pt>
                <c:pt idx="4526">
                  <c:v>-0.52903549999999999</c:v>
                </c:pt>
                <c:pt idx="4527">
                  <c:v>-0.52903549999999999</c:v>
                </c:pt>
                <c:pt idx="4528">
                  <c:v>-0.52595970000000003</c:v>
                </c:pt>
                <c:pt idx="4529">
                  <c:v>-0.52595970000000003</c:v>
                </c:pt>
                <c:pt idx="4530">
                  <c:v>-0.52903549999999999</c:v>
                </c:pt>
                <c:pt idx="4531">
                  <c:v>-0.52903549999999999</c:v>
                </c:pt>
                <c:pt idx="4532">
                  <c:v>-0.52595970000000003</c:v>
                </c:pt>
                <c:pt idx="4533">
                  <c:v>-0.52595970000000003</c:v>
                </c:pt>
                <c:pt idx="4534">
                  <c:v>-0.52595970000000003</c:v>
                </c:pt>
                <c:pt idx="4535">
                  <c:v>-0.52595970000000003</c:v>
                </c:pt>
                <c:pt idx="4536">
                  <c:v>-0.52595970000000003</c:v>
                </c:pt>
                <c:pt idx="4537">
                  <c:v>-0.52595970000000003</c:v>
                </c:pt>
                <c:pt idx="4538">
                  <c:v>-0.52903549999999999</c:v>
                </c:pt>
                <c:pt idx="4539">
                  <c:v>-0.52595970000000003</c:v>
                </c:pt>
                <c:pt idx="4540">
                  <c:v>-0.52595970000000003</c:v>
                </c:pt>
                <c:pt idx="4541">
                  <c:v>-0.52595970000000003</c:v>
                </c:pt>
                <c:pt idx="4542">
                  <c:v>-0.52288390000000007</c:v>
                </c:pt>
                <c:pt idx="4543">
                  <c:v>-0.51980810000000011</c:v>
                </c:pt>
                <c:pt idx="4544">
                  <c:v>-0.51980810000000011</c:v>
                </c:pt>
                <c:pt idx="4545">
                  <c:v>-0.51980810000000011</c:v>
                </c:pt>
                <c:pt idx="4546">
                  <c:v>-0.52288390000000007</c:v>
                </c:pt>
                <c:pt idx="4547">
                  <c:v>-0.52288390000000007</c:v>
                </c:pt>
                <c:pt idx="4548">
                  <c:v>-0.52288390000000007</c:v>
                </c:pt>
                <c:pt idx="4549">
                  <c:v>-0.51980810000000011</c:v>
                </c:pt>
                <c:pt idx="4550">
                  <c:v>-0.51980810000000011</c:v>
                </c:pt>
                <c:pt idx="4551">
                  <c:v>-0.52288390000000007</c:v>
                </c:pt>
                <c:pt idx="4552">
                  <c:v>-0.52903549999999999</c:v>
                </c:pt>
                <c:pt idx="4553">
                  <c:v>-0.52903549999999999</c:v>
                </c:pt>
                <c:pt idx="4554">
                  <c:v>-0.52595970000000003</c:v>
                </c:pt>
                <c:pt idx="4555">
                  <c:v>-0.52288390000000007</c:v>
                </c:pt>
                <c:pt idx="4556">
                  <c:v>-0.52595970000000003</c:v>
                </c:pt>
                <c:pt idx="4557">
                  <c:v>-0.52595970000000003</c:v>
                </c:pt>
                <c:pt idx="4558">
                  <c:v>-0.52288390000000007</c:v>
                </c:pt>
                <c:pt idx="4559">
                  <c:v>-0.52288390000000007</c:v>
                </c:pt>
                <c:pt idx="4560">
                  <c:v>-0.52288390000000007</c:v>
                </c:pt>
                <c:pt idx="4561">
                  <c:v>-0.52288390000000007</c:v>
                </c:pt>
                <c:pt idx="4562">
                  <c:v>-0.51980810000000011</c:v>
                </c:pt>
                <c:pt idx="4563">
                  <c:v>-0.51673230000000003</c:v>
                </c:pt>
                <c:pt idx="4564">
                  <c:v>-0.51673230000000003</c:v>
                </c:pt>
                <c:pt idx="4565">
                  <c:v>-0.51673230000000003</c:v>
                </c:pt>
                <c:pt idx="4566">
                  <c:v>-0.51673230000000003</c:v>
                </c:pt>
                <c:pt idx="4567">
                  <c:v>-0.51673230000000003</c:v>
                </c:pt>
                <c:pt idx="4568">
                  <c:v>-0.51980810000000011</c:v>
                </c:pt>
                <c:pt idx="4569">
                  <c:v>-0.51673230000000003</c:v>
                </c:pt>
                <c:pt idx="4570">
                  <c:v>-0.51980810000000011</c:v>
                </c:pt>
                <c:pt idx="4571">
                  <c:v>-0.52288390000000007</c:v>
                </c:pt>
                <c:pt idx="4572">
                  <c:v>-0.52595970000000003</c:v>
                </c:pt>
                <c:pt idx="4573">
                  <c:v>-0.52595970000000003</c:v>
                </c:pt>
                <c:pt idx="4574">
                  <c:v>-0.52595970000000003</c:v>
                </c:pt>
                <c:pt idx="4575">
                  <c:v>-0.52903549999999999</c:v>
                </c:pt>
                <c:pt idx="4576">
                  <c:v>-0.53211130000000006</c:v>
                </c:pt>
                <c:pt idx="4577">
                  <c:v>-0.53211130000000006</c:v>
                </c:pt>
                <c:pt idx="4578">
                  <c:v>-0.52903549999999999</c:v>
                </c:pt>
                <c:pt idx="4579">
                  <c:v>-0.52903549999999999</c:v>
                </c:pt>
                <c:pt idx="4580">
                  <c:v>-0.52903549999999999</c:v>
                </c:pt>
                <c:pt idx="4581">
                  <c:v>-0.52903549999999999</c:v>
                </c:pt>
                <c:pt idx="4582">
                  <c:v>-0.52595970000000003</c:v>
                </c:pt>
                <c:pt idx="4583">
                  <c:v>-0.52595970000000003</c:v>
                </c:pt>
                <c:pt idx="4584">
                  <c:v>-0.52903549999999999</c:v>
                </c:pt>
                <c:pt idx="4585">
                  <c:v>-0.52903549999999999</c:v>
                </c:pt>
                <c:pt idx="4586">
                  <c:v>-0.52903549999999999</c:v>
                </c:pt>
                <c:pt idx="4587">
                  <c:v>-0.52903549999999999</c:v>
                </c:pt>
                <c:pt idx="4588">
                  <c:v>-0.52903549999999999</c:v>
                </c:pt>
                <c:pt idx="4589">
                  <c:v>-0.53518700000000008</c:v>
                </c:pt>
                <c:pt idx="4590">
                  <c:v>-0.53211130000000006</c:v>
                </c:pt>
                <c:pt idx="4591">
                  <c:v>-0.52595970000000003</c:v>
                </c:pt>
                <c:pt idx="4592">
                  <c:v>-0.53211130000000006</c:v>
                </c:pt>
                <c:pt idx="4593">
                  <c:v>-0.53518700000000008</c:v>
                </c:pt>
                <c:pt idx="4594">
                  <c:v>-0.53518700000000008</c:v>
                </c:pt>
                <c:pt idx="4595">
                  <c:v>-0.53211130000000006</c:v>
                </c:pt>
                <c:pt idx="4596">
                  <c:v>-0.52903549999999999</c:v>
                </c:pt>
                <c:pt idx="4597">
                  <c:v>-0.52903549999999999</c:v>
                </c:pt>
                <c:pt idx="4598">
                  <c:v>-0.53211130000000006</c:v>
                </c:pt>
                <c:pt idx="4599">
                  <c:v>-0.52903549999999999</c:v>
                </c:pt>
                <c:pt idx="4600">
                  <c:v>-0.52903549999999999</c:v>
                </c:pt>
                <c:pt idx="4601">
                  <c:v>-0.53518700000000008</c:v>
                </c:pt>
                <c:pt idx="4602">
                  <c:v>-0.53518700000000008</c:v>
                </c:pt>
                <c:pt idx="4603">
                  <c:v>-0.53518700000000008</c:v>
                </c:pt>
                <c:pt idx="4604">
                  <c:v>-0.53211130000000006</c:v>
                </c:pt>
                <c:pt idx="4605">
                  <c:v>-0.53518700000000008</c:v>
                </c:pt>
                <c:pt idx="4606">
                  <c:v>-0.53826280000000004</c:v>
                </c:pt>
                <c:pt idx="4607">
                  <c:v>-0.53826280000000004</c:v>
                </c:pt>
                <c:pt idx="4608">
                  <c:v>-0.53518700000000008</c:v>
                </c:pt>
                <c:pt idx="4609">
                  <c:v>-0.53518700000000008</c:v>
                </c:pt>
                <c:pt idx="4610">
                  <c:v>-0.53826280000000004</c:v>
                </c:pt>
                <c:pt idx="4611">
                  <c:v>-0.53518700000000008</c:v>
                </c:pt>
                <c:pt idx="4612">
                  <c:v>-0.53211130000000006</c:v>
                </c:pt>
                <c:pt idx="4613">
                  <c:v>-0.53518700000000008</c:v>
                </c:pt>
                <c:pt idx="4614">
                  <c:v>-0.5413386</c:v>
                </c:pt>
                <c:pt idx="4615">
                  <c:v>-0.5413386</c:v>
                </c:pt>
                <c:pt idx="4616">
                  <c:v>-0.53826280000000004</c:v>
                </c:pt>
                <c:pt idx="4617">
                  <c:v>-0.53826280000000004</c:v>
                </c:pt>
                <c:pt idx="4618">
                  <c:v>-0.5413386</c:v>
                </c:pt>
                <c:pt idx="4619">
                  <c:v>-0.53826280000000004</c:v>
                </c:pt>
                <c:pt idx="4620">
                  <c:v>-0.53826280000000004</c:v>
                </c:pt>
                <c:pt idx="4621">
                  <c:v>-0.53826280000000004</c:v>
                </c:pt>
                <c:pt idx="4622">
                  <c:v>-0.53826280000000004</c:v>
                </c:pt>
                <c:pt idx="4623">
                  <c:v>-0.53826280000000004</c:v>
                </c:pt>
                <c:pt idx="4624">
                  <c:v>-0.53826280000000004</c:v>
                </c:pt>
                <c:pt idx="4625">
                  <c:v>-0.5413386</c:v>
                </c:pt>
                <c:pt idx="4626">
                  <c:v>-0.5413386</c:v>
                </c:pt>
                <c:pt idx="4627">
                  <c:v>-0.5413386</c:v>
                </c:pt>
                <c:pt idx="4628">
                  <c:v>-0.5413386</c:v>
                </c:pt>
                <c:pt idx="4629">
                  <c:v>-0.53826280000000004</c:v>
                </c:pt>
                <c:pt idx="4630">
                  <c:v>-0.53826280000000004</c:v>
                </c:pt>
                <c:pt idx="4631">
                  <c:v>-0.5413386</c:v>
                </c:pt>
                <c:pt idx="4632">
                  <c:v>-0.54441439999999997</c:v>
                </c:pt>
                <c:pt idx="4633">
                  <c:v>-0.54441439999999997</c:v>
                </c:pt>
                <c:pt idx="4634">
                  <c:v>-0.5413386</c:v>
                </c:pt>
                <c:pt idx="4635">
                  <c:v>-0.5413386</c:v>
                </c:pt>
                <c:pt idx="4636">
                  <c:v>-0.54441439999999997</c:v>
                </c:pt>
                <c:pt idx="4637">
                  <c:v>-0.5413386</c:v>
                </c:pt>
                <c:pt idx="4638">
                  <c:v>-0.53826280000000004</c:v>
                </c:pt>
                <c:pt idx="4639">
                  <c:v>-0.53826280000000004</c:v>
                </c:pt>
                <c:pt idx="4640">
                  <c:v>-0.5413386</c:v>
                </c:pt>
                <c:pt idx="4641">
                  <c:v>-0.5413386</c:v>
                </c:pt>
                <c:pt idx="4642">
                  <c:v>-0.53826280000000004</c:v>
                </c:pt>
                <c:pt idx="4643">
                  <c:v>-0.5413386</c:v>
                </c:pt>
                <c:pt idx="4644">
                  <c:v>-0.54441439999999997</c:v>
                </c:pt>
                <c:pt idx="4645">
                  <c:v>-0.54441439999999997</c:v>
                </c:pt>
                <c:pt idx="4646">
                  <c:v>-0.54441439999999997</c:v>
                </c:pt>
                <c:pt idx="4647">
                  <c:v>-0.54749020000000004</c:v>
                </c:pt>
                <c:pt idx="4648">
                  <c:v>-0.55056600000000011</c:v>
                </c:pt>
                <c:pt idx="4649">
                  <c:v>-0.55056600000000011</c:v>
                </c:pt>
                <c:pt idx="4650">
                  <c:v>-0.54749020000000004</c:v>
                </c:pt>
                <c:pt idx="4651">
                  <c:v>-0.55056600000000011</c:v>
                </c:pt>
                <c:pt idx="4652">
                  <c:v>-0.55056600000000011</c:v>
                </c:pt>
                <c:pt idx="4653">
                  <c:v>-0.54749020000000004</c:v>
                </c:pt>
                <c:pt idx="4654">
                  <c:v>-0.54749020000000004</c:v>
                </c:pt>
                <c:pt idx="4655">
                  <c:v>-0.54749020000000004</c:v>
                </c:pt>
                <c:pt idx="4656">
                  <c:v>-0.55056600000000011</c:v>
                </c:pt>
                <c:pt idx="4657">
                  <c:v>-0.55056600000000011</c:v>
                </c:pt>
                <c:pt idx="4658">
                  <c:v>-0.55056600000000011</c:v>
                </c:pt>
                <c:pt idx="4659">
                  <c:v>-0.55364180000000007</c:v>
                </c:pt>
                <c:pt idx="4660">
                  <c:v>-0.55671760000000003</c:v>
                </c:pt>
                <c:pt idx="4661">
                  <c:v>-0.55364180000000007</c:v>
                </c:pt>
                <c:pt idx="4662">
                  <c:v>-0.55671760000000003</c:v>
                </c:pt>
                <c:pt idx="4663">
                  <c:v>-0.5597934</c:v>
                </c:pt>
                <c:pt idx="4664">
                  <c:v>-0.5597934</c:v>
                </c:pt>
                <c:pt idx="4665">
                  <c:v>-0.5597934</c:v>
                </c:pt>
                <c:pt idx="4666">
                  <c:v>-0.56286920000000007</c:v>
                </c:pt>
                <c:pt idx="4667">
                  <c:v>-0.56286920000000007</c:v>
                </c:pt>
                <c:pt idx="4668">
                  <c:v>-0.5597934</c:v>
                </c:pt>
                <c:pt idx="4669">
                  <c:v>-0.55671760000000003</c:v>
                </c:pt>
                <c:pt idx="4670">
                  <c:v>-0.5597934</c:v>
                </c:pt>
                <c:pt idx="4671">
                  <c:v>-0.5597934</c:v>
                </c:pt>
                <c:pt idx="4672">
                  <c:v>-0.5597934</c:v>
                </c:pt>
                <c:pt idx="4673">
                  <c:v>-0.55671760000000003</c:v>
                </c:pt>
                <c:pt idx="4674">
                  <c:v>-0.5597934</c:v>
                </c:pt>
                <c:pt idx="4675">
                  <c:v>-0.5597934</c:v>
                </c:pt>
                <c:pt idx="4676">
                  <c:v>-0.5597934</c:v>
                </c:pt>
                <c:pt idx="4677">
                  <c:v>-0.56286920000000007</c:v>
                </c:pt>
                <c:pt idx="4678">
                  <c:v>-0.56594490000000008</c:v>
                </c:pt>
                <c:pt idx="4679">
                  <c:v>-0.56594490000000008</c:v>
                </c:pt>
                <c:pt idx="4680">
                  <c:v>-0.56286920000000007</c:v>
                </c:pt>
                <c:pt idx="4681">
                  <c:v>-0.56594490000000008</c:v>
                </c:pt>
                <c:pt idx="4682">
                  <c:v>-0.56902070000000005</c:v>
                </c:pt>
                <c:pt idx="4683">
                  <c:v>-0.56594490000000008</c:v>
                </c:pt>
                <c:pt idx="4684">
                  <c:v>-0.56286920000000007</c:v>
                </c:pt>
                <c:pt idx="4685">
                  <c:v>-0.56594490000000008</c:v>
                </c:pt>
                <c:pt idx="4686">
                  <c:v>-0.56594490000000008</c:v>
                </c:pt>
                <c:pt idx="4687">
                  <c:v>-0.56594490000000008</c:v>
                </c:pt>
                <c:pt idx="4688">
                  <c:v>-0.56286920000000007</c:v>
                </c:pt>
                <c:pt idx="4689">
                  <c:v>-0.56594490000000008</c:v>
                </c:pt>
                <c:pt idx="4690">
                  <c:v>-0.56594490000000008</c:v>
                </c:pt>
                <c:pt idx="4691">
                  <c:v>-0.56286920000000007</c:v>
                </c:pt>
                <c:pt idx="4692">
                  <c:v>-0.56594490000000008</c:v>
                </c:pt>
                <c:pt idx="4693">
                  <c:v>-0.56594490000000008</c:v>
                </c:pt>
                <c:pt idx="4694">
                  <c:v>-0.56286920000000007</c:v>
                </c:pt>
                <c:pt idx="4695">
                  <c:v>-0.5597934</c:v>
                </c:pt>
                <c:pt idx="4696">
                  <c:v>-0.55671760000000003</c:v>
                </c:pt>
                <c:pt idx="4697">
                  <c:v>-0.5597934</c:v>
                </c:pt>
                <c:pt idx="4698">
                  <c:v>-0.5597934</c:v>
                </c:pt>
                <c:pt idx="4699">
                  <c:v>-0.5597934</c:v>
                </c:pt>
                <c:pt idx="4700">
                  <c:v>-0.5597934</c:v>
                </c:pt>
                <c:pt idx="4701">
                  <c:v>-0.56286920000000007</c:v>
                </c:pt>
                <c:pt idx="4702">
                  <c:v>-0.56286920000000007</c:v>
                </c:pt>
                <c:pt idx="4703">
                  <c:v>-0.5597934</c:v>
                </c:pt>
                <c:pt idx="4704">
                  <c:v>-0.5597934</c:v>
                </c:pt>
                <c:pt idx="4705">
                  <c:v>-0.56286920000000007</c:v>
                </c:pt>
                <c:pt idx="4706">
                  <c:v>-0.5597934</c:v>
                </c:pt>
                <c:pt idx="4707">
                  <c:v>-0.55671760000000003</c:v>
                </c:pt>
                <c:pt idx="4708">
                  <c:v>-0.5597934</c:v>
                </c:pt>
                <c:pt idx="4709">
                  <c:v>-0.56286920000000007</c:v>
                </c:pt>
                <c:pt idx="4710">
                  <c:v>-0.5597934</c:v>
                </c:pt>
                <c:pt idx="4711">
                  <c:v>-0.55671760000000003</c:v>
                </c:pt>
                <c:pt idx="4712">
                  <c:v>-0.5597934</c:v>
                </c:pt>
                <c:pt idx="4713">
                  <c:v>-0.5597934</c:v>
                </c:pt>
                <c:pt idx="4714">
                  <c:v>-0.55671760000000003</c:v>
                </c:pt>
                <c:pt idx="4715">
                  <c:v>-0.55671760000000003</c:v>
                </c:pt>
                <c:pt idx="4716">
                  <c:v>-0.55671760000000003</c:v>
                </c:pt>
                <c:pt idx="4717">
                  <c:v>-0.55671760000000003</c:v>
                </c:pt>
                <c:pt idx="4718">
                  <c:v>-0.55671760000000003</c:v>
                </c:pt>
                <c:pt idx="4719">
                  <c:v>-0.55671760000000003</c:v>
                </c:pt>
                <c:pt idx="4720">
                  <c:v>-0.5597934</c:v>
                </c:pt>
                <c:pt idx="4721">
                  <c:v>-0.55671760000000003</c:v>
                </c:pt>
                <c:pt idx="4722">
                  <c:v>-0.55364180000000007</c:v>
                </c:pt>
                <c:pt idx="4723">
                  <c:v>-0.55671760000000003</c:v>
                </c:pt>
                <c:pt idx="4724">
                  <c:v>-0.55671760000000003</c:v>
                </c:pt>
                <c:pt idx="4725">
                  <c:v>-0.55364180000000007</c:v>
                </c:pt>
                <c:pt idx="4726">
                  <c:v>-0.55056600000000011</c:v>
                </c:pt>
                <c:pt idx="4727">
                  <c:v>-0.55364180000000007</c:v>
                </c:pt>
                <c:pt idx="4728">
                  <c:v>-0.55056600000000011</c:v>
                </c:pt>
                <c:pt idx="4729">
                  <c:v>-0.54749020000000004</c:v>
                </c:pt>
                <c:pt idx="4730">
                  <c:v>-0.55056600000000011</c:v>
                </c:pt>
                <c:pt idx="4731">
                  <c:v>-0.55364180000000007</c:v>
                </c:pt>
                <c:pt idx="4732">
                  <c:v>-0.55056600000000011</c:v>
                </c:pt>
                <c:pt idx="4733">
                  <c:v>-0.54749020000000004</c:v>
                </c:pt>
                <c:pt idx="4734">
                  <c:v>-0.54749020000000004</c:v>
                </c:pt>
                <c:pt idx="4735">
                  <c:v>-0.55056600000000011</c:v>
                </c:pt>
                <c:pt idx="4736">
                  <c:v>-0.54749020000000004</c:v>
                </c:pt>
                <c:pt idx="4737">
                  <c:v>-0.54441439999999997</c:v>
                </c:pt>
                <c:pt idx="4738">
                  <c:v>-0.54749020000000004</c:v>
                </c:pt>
                <c:pt idx="4739">
                  <c:v>-0.54749020000000004</c:v>
                </c:pt>
                <c:pt idx="4740">
                  <c:v>-0.54749020000000004</c:v>
                </c:pt>
                <c:pt idx="4741">
                  <c:v>-0.54749020000000004</c:v>
                </c:pt>
                <c:pt idx="4742">
                  <c:v>-0.55056600000000011</c:v>
                </c:pt>
                <c:pt idx="4743">
                  <c:v>-0.55056600000000011</c:v>
                </c:pt>
                <c:pt idx="4744">
                  <c:v>-0.54749020000000004</c:v>
                </c:pt>
                <c:pt idx="4745">
                  <c:v>-0.54749020000000004</c:v>
                </c:pt>
                <c:pt idx="4746">
                  <c:v>-0.55056600000000011</c:v>
                </c:pt>
                <c:pt idx="4747">
                  <c:v>-0.55056600000000011</c:v>
                </c:pt>
                <c:pt idx="4748">
                  <c:v>-0.54749020000000004</c:v>
                </c:pt>
                <c:pt idx="4749">
                  <c:v>-0.54749020000000004</c:v>
                </c:pt>
                <c:pt idx="4750">
                  <c:v>-0.55056600000000011</c:v>
                </c:pt>
                <c:pt idx="4751">
                  <c:v>-0.54749020000000004</c:v>
                </c:pt>
                <c:pt idx="4752">
                  <c:v>-0.54441439999999997</c:v>
                </c:pt>
                <c:pt idx="4753">
                  <c:v>-0.54441439999999997</c:v>
                </c:pt>
                <c:pt idx="4754">
                  <c:v>-0.54749020000000004</c:v>
                </c:pt>
                <c:pt idx="4755">
                  <c:v>-0.54749020000000004</c:v>
                </c:pt>
                <c:pt idx="4756">
                  <c:v>-0.54441439999999997</c:v>
                </c:pt>
                <c:pt idx="4757">
                  <c:v>-0.54441439999999997</c:v>
                </c:pt>
                <c:pt idx="4758">
                  <c:v>-0.54749020000000004</c:v>
                </c:pt>
                <c:pt idx="4759">
                  <c:v>-0.54749020000000004</c:v>
                </c:pt>
                <c:pt idx="4760">
                  <c:v>-0.54749020000000004</c:v>
                </c:pt>
                <c:pt idx="4761">
                  <c:v>-0.55056600000000011</c:v>
                </c:pt>
                <c:pt idx="4762">
                  <c:v>-0.55364180000000007</c:v>
                </c:pt>
                <c:pt idx="4763">
                  <c:v>-0.55364180000000007</c:v>
                </c:pt>
                <c:pt idx="4764">
                  <c:v>-0.55056600000000011</c:v>
                </c:pt>
                <c:pt idx="4765">
                  <c:v>-0.55364180000000007</c:v>
                </c:pt>
                <c:pt idx="4766">
                  <c:v>-0.55671760000000003</c:v>
                </c:pt>
                <c:pt idx="4767">
                  <c:v>-0.55364180000000007</c:v>
                </c:pt>
                <c:pt idx="4768">
                  <c:v>-0.55056600000000011</c:v>
                </c:pt>
                <c:pt idx="4769">
                  <c:v>-0.55364180000000007</c:v>
                </c:pt>
                <c:pt idx="4770">
                  <c:v>-0.55364180000000007</c:v>
                </c:pt>
                <c:pt idx="4771">
                  <c:v>-0.55056600000000011</c:v>
                </c:pt>
                <c:pt idx="4772">
                  <c:v>-0.55364180000000007</c:v>
                </c:pt>
                <c:pt idx="4773">
                  <c:v>-0.55671760000000003</c:v>
                </c:pt>
                <c:pt idx="4774">
                  <c:v>-0.55364180000000007</c:v>
                </c:pt>
                <c:pt idx="4775">
                  <c:v>-0.55056600000000011</c:v>
                </c:pt>
                <c:pt idx="4776">
                  <c:v>-0.55056600000000011</c:v>
                </c:pt>
                <c:pt idx="4777">
                  <c:v>-0.55364180000000007</c:v>
                </c:pt>
                <c:pt idx="4778">
                  <c:v>-0.55056600000000011</c:v>
                </c:pt>
                <c:pt idx="4779">
                  <c:v>-0.54749020000000004</c:v>
                </c:pt>
                <c:pt idx="4780">
                  <c:v>-0.54749020000000004</c:v>
                </c:pt>
                <c:pt idx="4781">
                  <c:v>-0.55056600000000011</c:v>
                </c:pt>
                <c:pt idx="4782">
                  <c:v>-0.55056600000000011</c:v>
                </c:pt>
                <c:pt idx="4783">
                  <c:v>-0.55056600000000011</c:v>
                </c:pt>
                <c:pt idx="4784">
                  <c:v>-0.55364180000000007</c:v>
                </c:pt>
                <c:pt idx="4785">
                  <c:v>-0.55671760000000003</c:v>
                </c:pt>
                <c:pt idx="4786">
                  <c:v>-0.55364180000000007</c:v>
                </c:pt>
                <c:pt idx="4787">
                  <c:v>-0.55056600000000011</c:v>
                </c:pt>
                <c:pt idx="4788">
                  <c:v>-0.55364180000000007</c:v>
                </c:pt>
                <c:pt idx="4789">
                  <c:v>-0.55671760000000003</c:v>
                </c:pt>
                <c:pt idx="4790">
                  <c:v>-0.55364180000000007</c:v>
                </c:pt>
                <c:pt idx="4791">
                  <c:v>-0.55364180000000007</c:v>
                </c:pt>
                <c:pt idx="4792">
                  <c:v>-0.55671760000000003</c:v>
                </c:pt>
                <c:pt idx="4793">
                  <c:v>-0.55364180000000007</c:v>
                </c:pt>
                <c:pt idx="4794">
                  <c:v>-0.55056600000000011</c:v>
                </c:pt>
                <c:pt idx="4795">
                  <c:v>-0.55056600000000011</c:v>
                </c:pt>
                <c:pt idx="4796">
                  <c:v>-0.55364180000000007</c:v>
                </c:pt>
                <c:pt idx="4797">
                  <c:v>-0.55364180000000007</c:v>
                </c:pt>
                <c:pt idx="4798">
                  <c:v>-0.55364180000000007</c:v>
                </c:pt>
                <c:pt idx="4799">
                  <c:v>-0.55364180000000007</c:v>
                </c:pt>
                <c:pt idx="4800">
                  <c:v>-0.55671760000000003</c:v>
                </c:pt>
                <c:pt idx="4801">
                  <c:v>-0.55671760000000003</c:v>
                </c:pt>
                <c:pt idx="4802">
                  <c:v>-0.55364180000000007</c:v>
                </c:pt>
                <c:pt idx="4803">
                  <c:v>-0.55364180000000007</c:v>
                </c:pt>
                <c:pt idx="4804">
                  <c:v>-0.55364180000000007</c:v>
                </c:pt>
                <c:pt idx="4805">
                  <c:v>-0.55364180000000007</c:v>
                </c:pt>
                <c:pt idx="4806">
                  <c:v>-0.55671760000000003</c:v>
                </c:pt>
                <c:pt idx="4807">
                  <c:v>-0.55671760000000003</c:v>
                </c:pt>
                <c:pt idx="4808">
                  <c:v>-0.55364180000000007</c:v>
                </c:pt>
                <c:pt idx="4809">
                  <c:v>-0.55364180000000007</c:v>
                </c:pt>
                <c:pt idx="4810">
                  <c:v>-0.55671760000000003</c:v>
                </c:pt>
                <c:pt idx="4811">
                  <c:v>-0.5597934</c:v>
                </c:pt>
                <c:pt idx="4812">
                  <c:v>-0.55671760000000003</c:v>
                </c:pt>
                <c:pt idx="4813">
                  <c:v>-0.55671760000000003</c:v>
                </c:pt>
                <c:pt idx="4814">
                  <c:v>-0.5597934</c:v>
                </c:pt>
                <c:pt idx="4815">
                  <c:v>-0.56286920000000007</c:v>
                </c:pt>
                <c:pt idx="4816">
                  <c:v>-0.56286920000000007</c:v>
                </c:pt>
                <c:pt idx="4817">
                  <c:v>-0.5597934</c:v>
                </c:pt>
                <c:pt idx="4818">
                  <c:v>-0.5597934</c:v>
                </c:pt>
                <c:pt idx="4819">
                  <c:v>-0.56286920000000007</c:v>
                </c:pt>
                <c:pt idx="4820">
                  <c:v>-0.56286920000000007</c:v>
                </c:pt>
                <c:pt idx="4821">
                  <c:v>-0.5597934</c:v>
                </c:pt>
                <c:pt idx="4822">
                  <c:v>-0.5597934</c:v>
                </c:pt>
                <c:pt idx="4823">
                  <c:v>-0.56286920000000007</c:v>
                </c:pt>
                <c:pt idx="4824">
                  <c:v>-0.5597934</c:v>
                </c:pt>
                <c:pt idx="4825">
                  <c:v>-0.5597934</c:v>
                </c:pt>
                <c:pt idx="4826">
                  <c:v>-0.5597934</c:v>
                </c:pt>
                <c:pt idx="4827">
                  <c:v>-0.5597934</c:v>
                </c:pt>
                <c:pt idx="4828">
                  <c:v>-0.5597934</c:v>
                </c:pt>
                <c:pt idx="4829">
                  <c:v>-0.55671760000000003</c:v>
                </c:pt>
                <c:pt idx="4830">
                  <c:v>-0.5597934</c:v>
                </c:pt>
                <c:pt idx="4831">
                  <c:v>-0.5597934</c:v>
                </c:pt>
                <c:pt idx="4832">
                  <c:v>-0.55671760000000003</c:v>
                </c:pt>
                <c:pt idx="4833">
                  <c:v>-0.55364180000000007</c:v>
                </c:pt>
                <c:pt idx="4834">
                  <c:v>-0.55671760000000003</c:v>
                </c:pt>
                <c:pt idx="4835">
                  <c:v>-0.55671760000000003</c:v>
                </c:pt>
                <c:pt idx="4836">
                  <c:v>-0.55671760000000003</c:v>
                </c:pt>
                <c:pt idx="4837">
                  <c:v>-0.55364180000000007</c:v>
                </c:pt>
                <c:pt idx="4838">
                  <c:v>-0.5597934</c:v>
                </c:pt>
                <c:pt idx="4839">
                  <c:v>-0.55671760000000003</c:v>
                </c:pt>
                <c:pt idx="4840">
                  <c:v>-0.55364180000000007</c:v>
                </c:pt>
                <c:pt idx="4841">
                  <c:v>-0.55364180000000007</c:v>
                </c:pt>
                <c:pt idx="4842">
                  <c:v>-0.55671760000000003</c:v>
                </c:pt>
                <c:pt idx="4843">
                  <c:v>-0.5597934</c:v>
                </c:pt>
                <c:pt idx="4844">
                  <c:v>-0.5597934</c:v>
                </c:pt>
                <c:pt idx="4845">
                  <c:v>-0.55364180000000007</c:v>
                </c:pt>
                <c:pt idx="4846">
                  <c:v>-0.5597934</c:v>
                </c:pt>
                <c:pt idx="4847">
                  <c:v>-0.56594490000000008</c:v>
                </c:pt>
                <c:pt idx="4848">
                  <c:v>-0.56286920000000007</c:v>
                </c:pt>
                <c:pt idx="4849">
                  <c:v>-0.5597934</c:v>
                </c:pt>
                <c:pt idx="4850">
                  <c:v>-0.5597934</c:v>
                </c:pt>
                <c:pt idx="4851">
                  <c:v>-0.5597934</c:v>
                </c:pt>
                <c:pt idx="4852">
                  <c:v>-0.5597934</c:v>
                </c:pt>
                <c:pt idx="4853">
                  <c:v>-0.5597934</c:v>
                </c:pt>
                <c:pt idx="4854">
                  <c:v>-0.5597934</c:v>
                </c:pt>
                <c:pt idx="4855">
                  <c:v>-0.56286920000000007</c:v>
                </c:pt>
                <c:pt idx="4856">
                  <c:v>-0.56286920000000007</c:v>
                </c:pt>
                <c:pt idx="4857">
                  <c:v>-0.5597934</c:v>
                </c:pt>
                <c:pt idx="4858">
                  <c:v>-0.5597934</c:v>
                </c:pt>
                <c:pt idx="4859">
                  <c:v>-0.5597934</c:v>
                </c:pt>
                <c:pt idx="4860">
                  <c:v>-0.56286920000000007</c:v>
                </c:pt>
                <c:pt idx="4861">
                  <c:v>-0.5597934</c:v>
                </c:pt>
                <c:pt idx="4862">
                  <c:v>-0.55671760000000003</c:v>
                </c:pt>
                <c:pt idx="4863">
                  <c:v>-0.55671760000000003</c:v>
                </c:pt>
                <c:pt idx="4864">
                  <c:v>-0.5597934</c:v>
                </c:pt>
                <c:pt idx="4865">
                  <c:v>-0.56286920000000007</c:v>
                </c:pt>
                <c:pt idx="4866">
                  <c:v>-0.5597934</c:v>
                </c:pt>
                <c:pt idx="4867">
                  <c:v>-0.56286920000000007</c:v>
                </c:pt>
                <c:pt idx="4868">
                  <c:v>-0.56594490000000008</c:v>
                </c:pt>
                <c:pt idx="4869">
                  <c:v>-0.56286920000000007</c:v>
                </c:pt>
                <c:pt idx="4870">
                  <c:v>-0.55671760000000003</c:v>
                </c:pt>
                <c:pt idx="4871">
                  <c:v>-0.55671760000000003</c:v>
                </c:pt>
                <c:pt idx="4872">
                  <c:v>-0.5597934</c:v>
                </c:pt>
                <c:pt idx="4873">
                  <c:v>-0.55671760000000003</c:v>
                </c:pt>
                <c:pt idx="4874">
                  <c:v>-0.55364180000000007</c:v>
                </c:pt>
                <c:pt idx="4875">
                  <c:v>-0.55671760000000003</c:v>
                </c:pt>
                <c:pt idx="4876">
                  <c:v>-0.5597934</c:v>
                </c:pt>
                <c:pt idx="4877">
                  <c:v>-0.55671760000000003</c:v>
                </c:pt>
                <c:pt idx="4878">
                  <c:v>-0.55671760000000003</c:v>
                </c:pt>
                <c:pt idx="4879">
                  <c:v>-0.55671760000000003</c:v>
                </c:pt>
                <c:pt idx="4880">
                  <c:v>-0.5597934</c:v>
                </c:pt>
                <c:pt idx="4881">
                  <c:v>-0.5597934</c:v>
                </c:pt>
                <c:pt idx="4882">
                  <c:v>-0.55671760000000003</c:v>
                </c:pt>
                <c:pt idx="4883">
                  <c:v>-0.55671760000000003</c:v>
                </c:pt>
                <c:pt idx="4884">
                  <c:v>-0.5597934</c:v>
                </c:pt>
                <c:pt idx="4885">
                  <c:v>-0.56286920000000007</c:v>
                </c:pt>
                <c:pt idx="4886">
                  <c:v>-0.56286920000000007</c:v>
                </c:pt>
                <c:pt idx="4887">
                  <c:v>-0.56286920000000007</c:v>
                </c:pt>
                <c:pt idx="4888">
                  <c:v>-0.5597934</c:v>
                </c:pt>
                <c:pt idx="4889">
                  <c:v>-0.5597934</c:v>
                </c:pt>
                <c:pt idx="4890">
                  <c:v>-0.56286920000000007</c:v>
                </c:pt>
                <c:pt idx="4891">
                  <c:v>-0.56286920000000007</c:v>
                </c:pt>
                <c:pt idx="4892">
                  <c:v>-0.5597934</c:v>
                </c:pt>
                <c:pt idx="4893">
                  <c:v>-0.56286920000000007</c:v>
                </c:pt>
                <c:pt idx="4894">
                  <c:v>-0.56594490000000008</c:v>
                </c:pt>
                <c:pt idx="4895">
                  <c:v>-0.56594490000000008</c:v>
                </c:pt>
                <c:pt idx="4896">
                  <c:v>-0.56594490000000008</c:v>
                </c:pt>
                <c:pt idx="4897">
                  <c:v>-0.56594490000000008</c:v>
                </c:pt>
                <c:pt idx="4898">
                  <c:v>-0.56902070000000005</c:v>
                </c:pt>
                <c:pt idx="4899">
                  <c:v>-0.56594490000000008</c:v>
                </c:pt>
                <c:pt idx="4900">
                  <c:v>-0.56286920000000007</c:v>
                </c:pt>
                <c:pt idx="4901">
                  <c:v>-0.56286920000000007</c:v>
                </c:pt>
                <c:pt idx="4902">
                  <c:v>-0.56594490000000008</c:v>
                </c:pt>
                <c:pt idx="4903">
                  <c:v>-0.56594490000000008</c:v>
                </c:pt>
                <c:pt idx="4904">
                  <c:v>-0.56286920000000007</c:v>
                </c:pt>
                <c:pt idx="4905">
                  <c:v>-0.56286920000000007</c:v>
                </c:pt>
                <c:pt idx="4906">
                  <c:v>-0.56594490000000008</c:v>
                </c:pt>
                <c:pt idx="4907">
                  <c:v>-0.56594490000000008</c:v>
                </c:pt>
                <c:pt idx="4908">
                  <c:v>-0.56594490000000008</c:v>
                </c:pt>
                <c:pt idx="4909">
                  <c:v>-0.56902070000000005</c:v>
                </c:pt>
                <c:pt idx="4910">
                  <c:v>-0.57209650000000001</c:v>
                </c:pt>
                <c:pt idx="4911">
                  <c:v>-0.57517229999999997</c:v>
                </c:pt>
                <c:pt idx="4912">
                  <c:v>-0.57209650000000001</c:v>
                </c:pt>
                <c:pt idx="4913">
                  <c:v>-0.57209650000000001</c:v>
                </c:pt>
                <c:pt idx="4914">
                  <c:v>-0.57209650000000001</c:v>
                </c:pt>
                <c:pt idx="4915">
                  <c:v>-0.57209650000000001</c:v>
                </c:pt>
                <c:pt idx="4916">
                  <c:v>-0.56902070000000005</c:v>
                </c:pt>
                <c:pt idx="4917">
                  <c:v>-0.56902070000000005</c:v>
                </c:pt>
                <c:pt idx="4918">
                  <c:v>-0.56902070000000005</c:v>
                </c:pt>
                <c:pt idx="4919">
                  <c:v>-0.56594490000000008</c:v>
                </c:pt>
                <c:pt idx="4920">
                  <c:v>-0.56594490000000008</c:v>
                </c:pt>
                <c:pt idx="4921">
                  <c:v>-0.56594490000000008</c:v>
                </c:pt>
                <c:pt idx="4922">
                  <c:v>-0.56594490000000008</c:v>
                </c:pt>
                <c:pt idx="4923">
                  <c:v>-0.56286920000000007</c:v>
                </c:pt>
                <c:pt idx="4924">
                  <c:v>-0.56286920000000007</c:v>
                </c:pt>
                <c:pt idx="4925">
                  <c:v>-0.56594490000000008</c:v>
                </c:pt>
                <c:pt idx="4926">
                  <c:v>-0.56286920000000007</c:v>
                </c:pt>
                <c:pt idx="4927">
                  <c:v>-0.5597934</c:v>
                </c:pt>
                <c:pt idx="4928">
                  <c:v>-0.55671760000000003</c:v>
                </c:pt>
                <c:pt idx="4929">
                  <c:v>-0.5597934</c:v>
                </c:pt>
                <c:pt idx="4930">
                  <c:v>-0.55671760000000003</c:v>
                </c:pt>
                <c:pt idx="4931">
                  <c:v>-0.55364180000000007</c:v>
                </c:pt>
                <c:pt idx="4932">
                  <c:v>-0.55056600000000011</c:v>
                </c:pt>
                <c:pt idx="4933">
                  <c:v>-0.55056600000000011</c:v>
                </c:pt>
                <c:pt idx="4934">
                  <c:v>-0.54749020000000004</c:v>
                </c:pt>
                <c:pt idx="4935">
                  <c:v>-0.54441439999999997</c:v>
                </c:pt>
                <c:pt idx="4936">
                  <c:v>-0.54441439999999997</c:v>
                </c:pt>
                <c:pt idx="4937">
                  <c:v>-0.54441439999999997</c:v>
                </c:pt>
                <c:pt idx="4938">
                  <c:v>-0.5413386</c:v>
                </c:pt>
                <c:pt idx="4939">
                  <c:v>-0.5413386</c:v>
                </c:pt>
                <c:pt idx="4940">
                  <c:v>-0.54441439999999997</c:v>
                </c:pt>
                <c:pt idx="4941">
                  <c:v>-0.54441439999999997</c:v>
                </c:pt>
                <c:pt idx="4942">
                  <c:v>-0.5413386</c:v>
                </c:pt>
                <c:pt idx="4943">
                  <c:v>-0.5413386</c:v>
                </c:pt>
                <c:pt idx="4944">
                  <c:v>-0.54441439999999997</c:v>
                </c:pt>
                <c:pt idx="4945">
                  <c:v>-0.54441439999999997</c:v>
                </c:pt>
                <c:pt idx="4946">
                  <c:v>-0.5413386</c:v>
                </c:pt>
                <c:pt idx="4947">
                  <c:v>-0.54441439999999997</c:v>
                </c:pt>
                <c:pt idx="4948">
                  <c:v>-0.54441439999999997</c:v>
                </c:pt>
                <c:pt idx="4949">
                  <c:v>-0.5413386</c:v>
                </c:pt>
                <c:pt idx="4950">
                  <c:v>-0.5413386</c:v>
                </c:pt>
                <c:pt idx="4951">
                  <c:v>-0.54441439999999997</c:v>
                </c:pt>
                <c:pt idx="4952">
                  <c:v>-0.54749020000000004</c:v>
                </c:pt>
                <c:pt idx="4953">
                  <c:v>-0.54749020000000004</c:v>
                </c:pt>
                <c:pt idx="4954">
                  <c:v>-0.54749020000000004</c:v>
                </c:pt>
                <c:pt idx="4955">
                  <c:v>-0.54749020000000004</c:v>
                </c:pt>
                <c:pt idx="4956">
                  <c:v>-0.55056600000000011</c:v>
                </c:pt>
                <c:pt idx="4957">
                  <c:v>-0.55056600000000011</c:v>
                </c:pt>
                <c:pt idx="4958">
                  <c:v>-0.55056600000000011</c:v>
                </c:pt>
                <c:pt idx="4959">
                  <c:v>-0.55364180000000007</c:v>
                </c:pt>
                <c:pt idx="4960">
                  <c:v>-0.55671760000000003</c:v>
                </c:pt>
                <c:pt idx="4961">
                  <c:v>-0.55364180000000007</c:v>
                </c:pt>
                <c:pt idx="4962">
                  <c:v>-0.55364180000000007</c:v>
                </c:pt>
                <c:pt idx="4963">
                  <c:v>-0.55671760000000003</c:v>
                </c:pt>
                <c:pt idx="4964">
                  <c:v>-0.55671760000000003</c:v>
                </c:pt>
                <c:pt idx="4965">
                  <c:v>-0.55364180000000007</c:v>
                </c:pt>
                <c:pt idx="4966">
                  <c:v>-0.55671760000000003</c:v>
                </c:pt>
                <c:pt idx="4967">
                  <c:v>-0.5597934</c:v>
                </c:pt>
                <c:pt idx="4968">
                  <c:v>-0.5597934</c:v>
                </c:pt>
                <c:pt idx="4969">
                  <c:v>-0.55671760000000003</c:v>
                </c:pt>
                <c:pt idx="4970">
                  <c:v>-0.5597934</c:v>
                </c:pt>
                <c:pt idx="4971">
                  <c:v>-0.56286920000000007</c:v>
                </c:pt>
                <c:pt idx="4972">
                  <c:v>-0.56286920000000007</c:v>
                </c:pt>
                <c:pt idx="4973">
                  <c:v>-0.56286920000000007</c:v>
                </c:pt>
                <c:pt idx="4974">
                  <c:v>-0.56286920000000007</c:v>
                </c:pt>
                <c:pt idx="4975">
                  <c:v>-0.56286920000000007</c:v>
                </c:pt>
                <c:pt idx="4976">
                  <c:v>-0.5597934</c:v>
                </c:pt>
                <c:pt idx="4977">
                  <c:v>-0.56286920000000007</c:v>
                </c:pt>
                <c:pt idx="4978">
                  <c:v>-0.56594490000000008</c:v>
                </c:pt>
                <c:pt idx="4979">
                  <c:v>-0.56286920000000007</c:v>
                </c:pt>
                <c:pt idx="4980">
                  <c:v>-0.5597934</c:v>
                </c:pt>
                <c:pt idx="4981">
                  <c:v>-0.56286920000000007</c:v>
                </c:pt>
                <c:pt idx="4982">
                  <c:v>-0.56594490000000008</c:v>
                </c:pt>
                <c:pt idx="4983">
                  <c:v>-0.56286920000000007</c:v>
                </c:pt>
                <c:pt idx="4984">
                  <c:v>-0.56286920000000007</c:v>
                </c:pt>
                <c:pt idx="4985">
                  <c:v>-0.56594490000000008</c:v>
                </c:pt>
                <c:pt idx="4986">
                  <c:v>-0.56594490000000008</c:v>
                </c:pt>
                <c:pt idx="4987">
                  <c:v>-0.56594490000000008</c:v>
                </c:pt>
                <c:pt idx="4988">
                  <c:v>-0.56594490000000008</c:v>
                </c:pt>
                <c:pt idx="4989">
                  <c:v>-0.56902070000000005</c:v>
                </c:pt>
                <c:pt idx="4990">
                  <c:v>-0.56902070000000005</c:v>
                </c:pt>
                <c:pt idx="4991">
                  <c:v>-0.56902070000000005</c:v>
                </c:pt>
                <c:pt idx="4992">
                  <c:v>-0.56902070000000005</c:v>
                </c:pt>
                <c:pt idx="4993">
                  <c:v>-0.57209650000000001</c:v>
                </c:pt>
                <c:pt idx="4994">
                  <c:v>-0.57209650000000001</c:v>
                </c:pt>
                <c:pt idx="4995">
                  <c:v>-0.56902070000000005</c:v>
                </c:pt>
                <c:pt idx="4996">
                  <c:v>-0.56594490000000008</c:v>
                </c:pt>
                <c:pt idx="4997">
                  <c:v>-0.56594490000000008</c:v>
                </c:pt>
                <c:pt idx="4998">
                  <c:v>-0.56594490000000008</c:v>
                </c:pt>
                <c:pt idx="4999">
                  <c:v>-0.56594490000000008</c:v>
                </c:pt>
                <c:pt idx="5000">
                  <c:v>-0.56594490000000008</c:v>
                </c:pt>
                <c:pt idx="5001">
                  <c:v>-0.56902070000000005</c:v>
                </c:pt>
                <c:pt idx="5002">
                  <c:v>-0.56902070000000005</c:v>
                </c:pt>
                <c:pt idx="5003">
                  <c:v>-0.56902070000000005</c:v>
                </c:pt>
                <c:pt idx="5004">
                  <c:v>-0.57209650000000001</c:v>
                </c:pt>
                <c:pt idx="5005">
                  <c:v>-0.57209650000000001</c:v>
                </c:pt>
                <c:pt idx="5006">
                  <c:v>-0.57209650000000001</c:v>
                </c:pt>
                <c:pt idx="5007">
                  <c:v>-0.57517229999999997</c:v>
                </c:pt>
                <c:pt idx="5008">
                  <c:v>-0.57517229999999997</c:v>
                </c:pt>
                <c:pt idx="5009">
                  <c:v>-0.57517229999999997</c:v>
                </c:pt>
                <c:pt idx="5010">
                  <c:v>-0.57209650000000001</c:v>
                </c:pt>
                <c:pt idx="5011">
                  <c:v>-0.57209650000000001</c:v>
                </c:pt>
                <c:pt idx="5012">
                  <c:v>-0.57517229999999997</c:v>
                </c:pt>
                <c:pt idx="5013">
                  <c:v>-0.57517229999999997</c:v>
                </c:pt>
                <c:pt idx="5014">
                  <c:v>-0.57209650000000001</c:v>
                </c:pt>
                <c:pt idx="5015">
                  <c:v>-0.57209650000000001</c:v>
                </c:pt>
                <c:pt idx="5016">
                  <c:v>-0.57517229999999997</c:v>
                </c:pt>
                <c:pt idx="5017">
                  <c:v>-0.57517229999999997</c:v>
                </c:pt>
                <c:pt idx="5018">
                  <c:v>-0.57209650000000001</c:v>
                </c:pt>
                <c:pt idx="5019">
                  <c:v>-0.56902070000000005</c:v>
                </c:pt>
                <c:pt idx="5020">
                  <c:v>-0.56902070000000005</c:v>
                </c:pt>
                <c:pt idx="5021">
                  <c:v>-0.56902070000000005</c:v>
                </c:pt>
                <c:pt idx="5022">
                  <c:v>-0.56594490000000008</c:v>
                </c:pt>
                <c:pt idx="5023">
                  <c:v>-0.56594490000000008</c:v>
                </c:pt>
                <c:pt idx="5024">
                  <c:v>-0.56902070000000005</c:v>
                </c:pt>
                <c:pt idx="5025">
                  <c:v>-0.56902070000000005</c:v>
                </c:pt>
                <c:pt idx="5026">
                  <c:v>-0.56902070000000005</c:v>
                </c:pt>
                <c:pt idx="5027">
                  <c:v>-0.57209650000000001</c:v>
                </c:pt>
                <c:pt idx="5028">
                  <c:v>-0.57209650000000001</c:v>
                </c:pt>
                <c:pt idx="5029">
                  <c:v>-0.57209650000000001</c:v>
                </c:pt>
                <c:pt idx="5030">
                  <c:v>-0.57517229999999997</c:v>
                </c:pt>
                <c:pt idx="5031">
                  <c:v>-0.57824810000000004</c:v>
                </c:pt>
                <c:pt idx="5032">
                  <c:v>-0.57824810000000004</c:v>
                </c:pt>
                <c:pt idx="5033">
                  <c:v>-0.57517229999999997</c:v>
                </c:pt>
                <c:pt idx="5034">
                  <c:v>-0.57517229999999997</c:v>
                </c:pt>
                <c:pt idx="5035">
                  <c:v>-0.57517229999999997</c:v>
                </c:pt>
                <c:pt idx="5036">
                  <c:v>-0.57209650000000001</c:v>
                </c:pt>
                <c:pt idx="5037">
                  <c:v>-0.56902070000000005</c:v>
                </c:pt>
                <c:pt idx="5038">
                  <c:v>-0.56902070000000005</c:v>
                </c:pt>
                <c:pt idx="5039">
                  <c:v>-0.56902070000000005</c:v>
                </c:pt>
                <c:pt idx="5040">
                  <c:v>-0.56594490000000008</c:v>
                </c:pt>
                <c:pt idx="5041">
                  <c:v>-0.56594490000000008</c:v>
                </c:pt>
                <c:pt idx="5042">
                  <c:v>-0.57209650000000001</c:v>
                </c:pt>
                <c:pt idx="5043">
                  <c:v>-0.57517229999999997</c:v>
                </c:pt>
                <c:pt idx="5044">
                  <c:v>-0.57209650000000001</c:v>
                </c:pt>
                <c:pt idx="5045">
                  <c:v>-0.57209650000000001</c:v>
                </c:pt>
                <c:pt idx="5046">
                  <c:v>-0.57517229999999997</c:v>
                </c:pt>
                <c:pt idx="5047">
                  <c:v>-0.57209650000000001</c:v>
                </c:pt>
                <c:pt idx="5048">
                  <c:v>-0.56902070000000005</c:v>
                </c:pt>
                <c:pt idx="5049">
                  <c:v>-0.57209650000000001</c:v>
                </c:pt>
                <c:pt idx="5050">
                  <c:v>-0.57517229999999997</c:v>
                </c:pt>
                <c:pt idx="5051">
                  <c:v>-0.57517229999999997</c:v>
                </c:pt>
                <c:pt idx="5052">
                  <c:v>-0.57209650000000001</c:v>
                </c:pt>
                <c:pt idx="5053">
                  <c:v>-0.57209650000000001</c:v>
                </c:pt>
                <c:pt idx="5054">
                  <c:v>-0.57517229999999997</c:v>
                </c:pt>
                <c:pt idx="5055">
                  <c:v>-0.57517229999999997</c:v>
                </c:pt>
                <c:pt idx="5056">
                  <c:v>-0.57209650000000001</c:v>
                </c:pt>
                <c:pt idx="5057">
                  <c:v>-0.57209650000000001</c:v>
                </c:pt>
                <c:pt idx="5058">
                  <c:v>-0.57517229999999997</c:v>
                </c:pt>
                <c:pt idx="5059">
                  <c:v>-0.57517229999999997</c:v>
                </c:pt>
                <c:pt idx="5060">
                  <c:v>-0.57209650000000001</c:v>
                </c:pt>
                <c:pt idx="5061">
                  <c:v>-0.57209650000000001</c:v>
                </c:pt>
                <c:pt idx="5062">
                  <c:v>-0.56902070000000005</c:v>
                </c:pt>
                <c:pt idx="5063">
                  <c:v>-0.56594490000000008</c:v>
                </c:pt>
                <c:pt idx="5064">
                  <c:v>-0.5597934</c:v>
                </c:pt>
                <c:pt idx="5065">
                  <c:v>-0.5597934</c:v>
                </c:pt>
                <c:pt idx="5066">
                  <c:v>-0.5597934</c:v>
                </c:pt>
                <c:pt idx="5067">
                  <c:v>-0.5597934</c:v>
                </c:pt>
                <c:pt idx="5068">
                  <c:v>-0.5597934</c:v>
                </c:pt>
                <c:pt idx="5069">
                  <c:v>-0.55671760000000003</c:v>
                </c:pt>
                <c:pt idx="5070">
                  <c:v>-0.55671760000000003</c:v>
                </c:pt>
                <c:pt idx="5071">
                  <c:v>-0.55671760000000003</c:v>
                </c:pt>
                <c:pt idx="5072">
                  <c:v>-0.55364180000000007</c:v>
                </c:pt>
                <c:pt idx="5073">
                  <c:v>-0.55671760000000003</c:v>
                </c:pt>
                <c:pt idx="5074">
                  <c:v>-0.55671760000000003</c:v>
                </c:pt>
                <c:pt idx="5075">
                  <c:v>-0.55364180000000007</c:v>
                </c:pt>
                <c:pt idx="5076">
                  <c:v>-0.55364180000000007</c:v>
                </c:pt>
                <c:pt idx="5077">
                  <c:v>-0.55671760000000003</c:v>
                </c:pt>
                <c:pt idx="5078">
                  <c:v>-0.55671760000000003</c:v>
                </c:pt>
                <c:pt idx="5079">
                  <c:v>-0.55671760000000003</c:v>
                </c:pt>
                <c:pt idx="5080">
                  <c:v>-0.5597934</c:v>
                </c:pt>
                <c:pt idx="5081">
                  <c:v>-0.56286920000000007</c:v>
                </c:pt>
                <c:pt idx="5082">
                  <c:v>-0.5597934</c:v>
                </c:pt>
                <c:pt idx="5083">
                  <c:v>-0.55671760000000003</c:v>
                </c:pt>
                <c:pt idx="5084">
                  <c:v>-0.55671760000000003</c:v>
                </c:pt>
                <c:pt idx="5085">
                  <c:v>-0.55671760000000003</c:v>
                </c:pt>
                <c:pt idx="5086">
                  <c:v>-0.55364180000000007</c:v>
                </c:pt>
                <c:pt idx="5087">
                  <c:v>-0.55056600000000011</c:v>
                </c:pt>
                <c:pt idx="5088">
                  <c:v>-0.55364180000000007</c:v>
                </c:pt>
                <c:pt idx="5089">
                  <c:v>-0.55671760000000003</c:v>
                </c:pt>
                <c:pt idx="5090">
                  <c:v>-0.55364180000000007</c:v>
                </c:pt>
                <c:pt idx="5091">
                  <c:v>-0.55056600000000011</c:v>
                </c:pt>
                <c:pt idx="5092">
                  <c:v>-0.55056600000000011</c:v>
                </c:pt>
                <c:pt idx="5093">
                  <c:v>-0.55364180000000007</c:v>
                </c:pt>
                <c:pt idx="5094">
                  <c:v>-0.55056600000000011</c:v>
                </c:pt>
                <c:pt idx="5095">
                  <c:v>-0.55056600000000011</c:v>
                </c:pt>
                <c:pt idx="5096">
                  <c:v>-0.54749020000000004</c:v>
                </c:pt>
                <c:pt idx="5097">
                  <c:v>-0.54749020000000004</c:v>
                </c:pt>
                <c:pt idx="5098">
                  <c:v>-0.54441439999999997</c:v>
                </c:pt>
                <c:pt idx="5099">
                  <c:v>-0.54441439999999997</c:v>
                </c:pt>
                <c:pt idx="5100">
                  <c:v>-0.54441439999999997</c:v>
                </c:pt>
                <c:pt idx="5101">
                  <c:v>-0.5413386</c:v>
                </c:pt>
                <c:pt idx="5102">
                  <c:v>-0.53826280000000004</c:v>
                </c:pt>
                <c:pt idx="5103">
                  <c:v>-0.53826280000000004</c:v>
                </c:pt>
                <c:pt idx="5104">
                  <c:v>-0.53826280000000004</c:v>
                </c:pt>
                <c:pt idx="5105">
                  <c:v>-0.53826280000000004</c:v>
                </c:pt>
                <c:pt idx="5106">
                  <c:v>-0.53826280000000004</c:v>
                </c:pt>
                <c:pt idx="5107">
                  <c:v>-0.5413386</c:v>
                </c:pt>
                <c:pt idx="5108">
                  <c:v>-0.5413386</c:v>
                </c:pt>
                <c:pt idx="5109">
                  <c:v>-0.53826280000000004</c:v>
                </c:pt>
                <c:pt idx="5110">
                  <c:v>-0.53518700000000008</c:v>
                </c:pt>
                <c:pt idx="5111">
                  <c:v>-0.53518700000000008</c:v>
                </c:pt>
                <c:pt idx="5112">
                  <c:v>-0.53211130000000006</c:v>
                </c:pt>
                <c:pt idx="5113">
                  <c:v>-0.52903549999999999</c:v>
                </c:pt>
                <c:pt idx="5114">
                  <c:v>-0.52903549999999999</c:v>
                </c:pt>
                <c:pt idx="5115">
                  <c:v>-0.52903549999999999</c:v>
                </c:pt>
                <c:pt idx="5116">
                  <c:v>-0.52903549999999999</c:v>
                </c:pt>
                <c:pt idx="5117">
                  <c:v>-0.52903549999999999</c:v>
                </c:pt>
                <c:pt idx="5118">
                  <c:v>-0.53211130000000006</c:v>
                </c:pt>
                <c:pt idx="5119">
                  <c:v>-0.53211130000000006</c:v>
                </c:pt>
                <c:pt idx="5120">
                  <c:v>-0.53211130000000006</c:v>
                </c:pt>
                <c:pt idx="5121">
                  <c:v>-0.52903549999999999</c:v>
                </c:pt>
                <c:pt idx="5122">
                  <c:v>-0.53211130000000006</c:v>
                </c:pt>
                <c:pt idx="5123">
                  <c:v>-0.53211130000000006</c:v>
                </c:pt>
                <c:pt idx="5124">
                  <c:v>-0.52903549999999999</c:v>
                </c:pt>
                <c:pt idx="5125">
                  <c:v>-0.52595970000000003</c:v>
                </c:pt>
                <c:pt idx="5126">
                  <c:v>-0.52595970000000003</c:v>
                </c:pt>
                <c:pt idx="5127">
                  <c:v>-0.52595970000000003</c:v>
                </c:pt>
                <c:pt idx="5128">
                  <c:v>-0.52288390000000007</c:v>
                </c:pt>
                <c:pt idx="5129">
                  <c:v>-0.52595970000000003</c:v>
                </c:pt>
                <c:pt idx="5130">
                  <c:v>-0.52903549999999999</c:v>
                </c:pt>
                <c:pt idx="5131">
                  <c:v>-0.52903549999999999</c:v>
                </c:pt>
                <c:pt idx="5132">
                  <c:v>-0.52903549999999999</c:v>
                </c:pt>
                <c:pt idx="5133">
                  <c:v>-0.53211130000000006</c:v>
                </c:pt>
                <c:pt idx="5134">
                  <c:v>-0.53211130000000006</c:v>
                </c:pt>
                <c:pt idx="5135">
                  <c:v>-0.52903549999999999</c:v>
                </c:pt>
                <c:pt idx="5136">
                  <c:v>-0.52903549999999999</c:v>
                </c:pt>
                <c:pt idx="5137">
                  <c:v>-0.52903549999999999</c:v>
                </c:pt>
                <c:pt idx="5138">
                  <c:v>-0.53211130000000006</c:v>
                </c:pt>
                <c:pt idx="5139">
                  <c:v>-0.52903549999999999</c:v>
                </c:pt>
                <c:pt idx="5140">
                  <c:v>-0.52595970000000003</c:v>
                </c:pt>
                <c:pt idx="5141">
                  <c:v>-0.52288390000000007</c:v>
                </c:pt>
                <c:pt idx="5142">
                  <c:v>-0.51980810000000011</c:v>
                </c:pt>
                <c:pt idx="5143">
                  <c:v>-0.51673230000000003</c:v>
                </c:pt>
                <c:pt idx="5144">
                  <c:v>-0.51980810000000011</c:v>
                </c:pt>
                <c:pt idx="5145">
                  <c:v>-0.51980810000000011</c:v>
                </c:pt>
                <c:pt idx="5146">
                  <c:v>-0.51980810000000011</c:v>
                </c:pt>
                <c:pt idx="5147">
                  <c:v>-0.51980810000000011</c:v>
                </c:pt>
                <c:pt idx="5148">
                  <c:v>-0.51980810000000011</c:v>
                </c:pt>
                <c:pt idx="5149">
                  <c:v>-0.51980810000000011</c:v>
                </c:pt>
                <c:pt idx="5150">
                  <c:v>-0.51673230000000003</c:v>
                </c:pt>
                <c:pt idx="5151">
                  <c:v>-0.51365660000000002</c:v>
                </c:pt>
                <c:pt idx="5152">
                  <c:v>-0.5105807</c:v>
                </c:pt>
                <c:pt idx="5153">
                  <c:v>-0.5105807</c:v>
                </c:pt>
                <c:pt idx="5154">
                  <c:v>-0.50750500000000009</c:v>
                </c:pt>
                <c:pt idx="5155">
                  <c:v>-0.5105807</c:v>
                </c:pt>
                <c:pt idx="5156">
                  <c:v>-0.51365660000000002</c:v>
                </c:pt>
                <c:pt idx="5157">
                  <c:v>-0.51365660000000002</c:v>
                </c:pt>
                <c:pt idx="5158">
                  <c:v>-0.5105807</c:v>
                </c:pt>
                <c:pt idx="5159">
                  <c:v>-0.5105807</c:v>
                </c:pt>
                <c:pt idx="5160">
                  <c:v>-0.51365660000000002</c:v>
                </c:pt>
                <c:pt idx="5161">
                  <c:v>-0.51365660000000002</c:v>
                </c:pt>
                <c:pt idx="5162">
                  <c:v>-0.5105807</c:v>
                </c:pt>
                <c:pt idx="5163">
                  <c:v>-0.50750500000000009</c:v>
                </c:pt>
                <c:pt idx="5164">
                  <c:v>-0.50750500000000009</c:v>
                </c:pt>
                <c:pt idx="5165">
                  <c:v>-0.50442920000000002</c:v>
                </c:pt>
                <c:pt idx="5166">
                  <c:v>-0.50442920000000002</c:v>
                </c:pt>
                <c:pt idx="5167">
                  <c:v>-0.50442920000000002</c:v>
                </c:pt>
                <c:pt idx="5168">
                  <c:v>-0.50750500000000009</c:v>
                </c:pt>
                <c:pt idx="5169">
                  <c:v>-0.50442920000000002</c:v>
                </c:pt>
                <c:pt idx="5170">
                  <c:v>-0.50135340000000006</c:v>
                </c:pt>
                <c:pt idx="5171">
                  <c:v>-0.50135340000000006</c:v>
                </c:pt>
                <c:pt idx="5172">
                  <c:v>-0.50135340000000006</c:v>
                </c:pt>
                <c:pt idx="5173">
                  <c:v>-0.50442920000000002</c:v>
                </c:pt>
                <c:pt idx="5174">
                  <c:v>-0.50135340000000006</c:v>
                </c:pt>
                <c:pt idx="5175">
                  <c:v>-0.50135340000000006</c:v>
                </c:pt>
                <c:pt idx="5176">
                  <c:v>-0.50135340000000006</c:v>
                </c:pt>
                <c:pt idx="5177">
                  <c:v>-0.49827760000000004</c:v>
                </c:pt>
                <c:pt idx="5178">
                  <c:v>-0.49520180000000003</c:v>
                </c:pt>
                <c:pt idx="5179">
                  <c:v>-0.49827760000000004</c:v>
                </c:pt>
                <c:pt idx="5180">
                  <c:v>-0.50135340000000006</c:v>
                </c:pt>
                <c:pt idx="5181">
                  <c:v>-0.49827760000000004</c:v>
                </c:pt>
                <c:pt idx="5182">
                  <c:v>-0.49827760000000004</c:v>
                </c:pt>
                <c:pt idx="5183">
                  <c:v>-0.50135340000000006</c:v>
                </c:pt>
                <c:pt idx="5184">
                  <c:v>-0.50135340000000006</c:v>
                </c:pt>
                <c:pt idx="5185">
                  <c:v>-0.49827760000000004</c:v>
                </c:pt>
                <c:pt idx="5186">
                  <c:v>-0.49827760000000004</c:v>
                </c:pt>
                <c:pt idx="5187">
                  <c:v>-0.50135340000000006</c:v>
                </c:pt>
                <c:pt idx="5188">
                  <c:v>-0.50442920000000002</c:v>
                </c:pt>
                <c:pt idx="5189">
                  <c:v>-0.50135340000000006</c:v>
                </c:pt>
                <c:pt idx="5190">
                  <c:v>-0.50135340000000006</c:v>
                </c:pt>
                <c:pt idx="5191">
                  <c:v>-0.50442920000000002</c:v>
                </c:pt>
                <c:pt idx="5192">
                  <c:v>-0.50442920000000002</c:v>
                </c:pt>
                <c:pt idx="5193">
                  <c:v>-0.50135340000000006</c:v>
                </c:pt>
                <c:pt idx="5194">
                  <c:v>-0.50442920000000002</c:v>
                </c:pt>
                <c:pt idx="5195">
                  <c:v>-0.50750500000000009</c:v>
                </c:pt>
                <c:pt idx="5196">
                  <c:v>-0.50442920000000002</c:v>
                </c:pt>
                <c:pt idx="5197">
                  <c:v>-0.50135340000000006</c:v>
                </c:pt>
                <c:pt idx="5198">
                  <c:v>-0.50135340000000006</c:v>
                </c:pt>
                <c:pt idx="5199">
                  <c:v>-0.50135340000000006</c:v>
                </c:pt>
                <c:pt idx="5200">
                  <c:v>-0.49827760000000004</c:v>
                </c:pt>
                <c:pt idx="5201">
                  <c:v>-0.49520180000000003</c:v>
                </c:pt>
                <c:pt idx="5202">
                  <c:v>-0.49827760000000004</c:v>
                </c:pt>
                <c:pt idx="5203">
                  <c:v>-0.49520180000000003</c:v>
                </c:pt>
                <c:pt idx="5204">
                  <c:v>-0.49212600000000006</c:v>
                </c:pt>
                <c:pt idx="5205">
                  <c:v>-0.49212600000000006</c:v>
                </c:pt>
                <c:pt idx="5206">
                  <c:v>-0.49212600000000006</c:v>
                </c:pt>
                <c:pt idx="5207">
                  <c:v>-0.48905020000000005</c:v>
                </c:pt>
                <c:pt idx="5208">
                  <c:v>-0.48597440000000003</c:v>
                </c:pt>
                <c:pt idx="5209">
                  <c:v>-0.48289870000000007</c:v>
                </c:pt>
                <c:pt idx="5210">
                  <c:v>-0.48289870000000007</c:v>
                </c:pt>
                <c:pt idx="5211">
                  <c:v>-0.48289870000000007</c:v>
                </c:pt>
                <c:pt idx="5212">
                  <c:v>-0.47982290000000005</c:v>
                </c:pt>
                <c:pt idx="5213">
                  <c:v>-0.47982290000000005</c:v>
                </c:pt>
                <c:pt idx="5214">
                  <c:v>-0.47982290000000005</c:v>
                </c:pt>
                <c:pt idx="5215">
                  <c:v>-0.47674710000000003</c:v>
                </c:pt>
                <c:pt idx="5216">
                  <c:v>-0.47367130000000007</c:v>
                </c:pt>
                <c:pt idx="5217">
                  <c:v>-0.47674710000000003</c:v>
                </c:pt>
                <c:pt idx="5218">
                  <c:v>-0.47982290000000005</c:v>
                </c:pt>
                <c:pt idx="5219">
                  <c:v>-0.47674710000000003</c:v>
                </c:pt>
                <c:pt idx="5220">
                  <c:v>-0.47367130000000007</c:v>
                </c:pt>
                <c:pt idx="5221">
                  <c:v>-0.47674710000000003</c:v>
                </c:pt>
                <c:pt idx="5222">
                  <c:v>-0.47367130000000007</c:v>
                </c:pt>
                <c:pt idx="5223">
                  <c:v>-0.47059550000000006</c:v>
                </c:pt>
                <c:pt idx="5224">
                  <c:v>-0.46751970000000004</c:v>
                </c:pt>
                <c:pt idx="5225">
                  <c:v>-0.47059550000000006</c:v>
                </c:pt>
                <c:pt idx="5226">
                  <c:v>-0.47059550000000006</c:v>
                </c:pt>
                <c:pt idx="5227">
                  <c:v>-0.46751970000000004</c:v>
                </c:pt>
                <c:pt idx="5228">
                  <c:v>-0.46751970000000004</c:v>
                </c:pt>
                <c:pt idx="5229">
                  <c:v>-0.46751970000000004</c:v>
                </c:pt>
                <c:pt idx="5230">
                  <c:v>-0.46444400000000002</c:v>
                </c:pt>
                <c:pt idx="5231">
                  <c:v>-0.46136810000000006</c:v>
                </c:pt>
                <c:pt idx="5232">
                  <c:v>-0.46444400000000002</c:v>
                </c:pt>
                <c:pt idx="5233">
                  <c:v>-0.46444400000000002</c:v>
                </c:pt>
                <c:pt idx="5234">
                  <c:v>-0.46136810000000006</c:v>
                </c:pt>
                <c:pt idx="5235">
                  <c:v>-0.46136810000000006</c:v>
                </c:pt>
                <c:pt idx="5236">
                  <c:v>-0.46136810000000006</c:v>
                </c:pt>
                <c:pt idx="5237">
                  <c:v>-0.46136810000000006</c:v>
                </c:pt>
                <c:pt idx="5238">
                  <c:v>-0.45829240000000004</c:v>
                </c:pt>
                <c:pt idx="5239">
                  <c:v>-0.46136810000000006</c:v>
                </c:pt>
                <c:pt idx="5240">
                  <c:v>-0.46444400000000002</c:v>
                </c:pt>
                <c:pt idx="5241">
                  <c:v>-0.46444400000000002</c:v>
                </c:pt>
                <c:pt idx="5242">
                  <c:v>-0.46136810000000006</c:v>
                </c:pt>
                <c:pt idx="5243">
                  <c:v>-0.46136810000000006</c:v>
                </c:pt>
                <c:pt idx="5244">
                  <c:v>-0.46136810000000006</c:v>
                </c:pt>
                <c:pt idx="5245">
                  <c:v>-0.46136810000000006</c:v>
                </c:pt>
                <c:pt idx="5246">
                  <c:v>-0.45829240000000004</c:v>
                </c:pt>
                <c:pt idx="5247">
                  <c:v>-0.45829240000000004</c:v>
                </c:pt>
                <c:pt idx="5248">
                  <c:v>-0.45829240000000004</c:v>
                </c:pt>
                <c:pt idx="5249">
                  <c:v>-0.45829240000000004</c:v>
                </c:pt>
                <c:pt idx="5250">
                  <c:v>-0.45521660000000003</c:v>
                </c:pt>
                <c:pt idx="5251">
                  <c:v>-0.45829240000000004</c:v>
                </c:pt>
                <c:pt idx="5252">
                  <c:v>-0.46136810000000006</c:v>
                </c:pt>
                <c:pt idx="5253">
                  <c:v>-0.45829240000000004</c:v>
                </c:pt>
                <c:pt idx="5254">
                  <c:v>-0.45521660000000003</c:v>
                </c:pt>
                <c:pt idx="5255">
                  <c:v>-0.45521660000000003</c:v>
                </c:pt>
                <c:pt idx="5256">
                  <c:v>-0.45829240000000004</c:v>
                </c:pt>
                <c:pt idx="5257">
                  <c:v>-0.45521660000000003</c:v>
                </c:pt>
                <c:pt idx="5258">
                  <c:v>-0.45214080000000006</c:v>
                </c:pt>
                <c:pt idx="5259">
                  <c:v>-0.45214080000000006</c:v>
                </c:pt>
                <c:pt idx="5260">
                  <c:v>-0.45214080000000006</c:v>
                </c:pt>
                <c:pt idx="5261">
                  <c:v>-0.44906500000000005</c:v>
                </c:pt>
                <c:pt idx="5262">
                  <c:v>-0.44906500000000005</c:v>
                </c:pt>
                <c:pt idx="5263">
                  <c:v>-0.44906500000000005</c:v>
                </c:pt>
                <c:pt idx="5264">
                  <c:v>-0.44906500000000005</c:v>
                </c:pt>
                <c:pt idx="5265">
                  <c:v>-0.44598920000000003</c:v>
                </c:pt>
                <c:pt idx="5266">
                  <c:v>-0.44906500000000005</c:v>
                </c:pt>
                <c:pt idx="5267">
                  <c:v>-0.44906500000000005</c:v>
                </c:pt>
                <c:pt idx="5268">
                  <c:v>-0.44598920000000003</c:v>
                </c:pt>
                <c:pt idx="5269">
                  <c:v>-0.44291340000000007</c:v>
                </c:pt>
                <c:pt idx="5270">
                  <c:v>-0.44291340000000007</c:v>
                </c:pt>
                <c:pt idx="5271">
                  <c:v>-0.44291340000000007</c:v>
                </c:pt>
                <c:pt idx="5272">
                  <c:v>-0.43983770000000005</c:v>
                </c:pt>
                <c:pt idx="5273">
                  <c:v>-0.43983770000000005</c:v>
                </c:pt>
                <c:pt idx="5274">
                  <c:v>-0.43983770000000005</c:v>
                </c:pt>
                <c:pt idx="5275">
                  <c:v>-0.44291340000000007</c:v>
                </c:pt>
                <c:pt idx="5276">
                  <c:v>-0.44291340000000007</c:v>
                </c:pt>
                <c:pt idx="5277">
                  <c:v>-0.43983770000000005</c:v>
                </c:pt>
                <c:pt idx="5278">
                  <c:v>-0.44291340000000007</c:v>
                </c:pt>
                <c:pt idx="5279">
                  <c:v>-0.44291340000000007</c:v>
                </c:pt>
                <c:pt idx="5280">
                  <c:v>-0.43983770000000005</c:v>
                </c:pt>
                <c:pt idx="5281">
                  <c:v>-0.43983770000000005</c:v>
                </c:pt>
                <c:pt idx="5282">
                  <c:v>-0.43983770000000005</c:v>
                </c:pt>
                <c:pt idx="5283">
                  <c:v>-0.43983770000000005</c:v>
                </c:pt>
                <c:pt idx="5284">
                  <c:v>-0.43676190000000004</c:v>
                </c:pt>
                <c:pt idx="5285">
                  <c:v>-0.43368610000000007</c:v>
                </c:pt>
                <c:pt idx="5286">
                  <c:v>-0.43368610000000007</c:v>
                </c:pt>
                <c:pt idx="5287">
                  <c:v>-0.43061030000000006</c:v>
                </c:pt>
                <c:pt idx="5288">
                  <c:v>-0.43061030000000006</c:v>
                </c:pt>
                <c:pt idx="5289">
                  <c:v>-0.43368610000000007</c:v>
                </c:pt>
                <c:pt idx="5290">
                  <c:v>-0.43676190000000004</c:v>
                </c:pt>
                <c:pt idx="5291">
                  <c:v>-0.43676190000000004</c:v>
                </c:pt>
                <c:pt idx="5292">
                  <c:v>-0.43676190000000004</c:v>
                </c:pt>
                <c:pt idx="5293">
                  <c:v>-0.43983770000000005</c:v>
                </c:pt>
                <c:pt idx="5294">
                  <c:v>-0.43983770000000005</c:v>
                </c:pt>
                <c:pt idx="5295">
                  <c:v>-0.43676190000000004</c:v>
                </c:pt>
                <c:pt idx="5296">
                  <c:v>-0.43676190000000004</c:v>
                </c:pt>
                <c:pt idx="5297">
                  <c:v>-0.43676190000000004</c:v>
                </c:pt>
                <c:pt idx="5298">
                  <c:v>-0.43061030000000006</c:v>
                </c:pt>
                <c:pt idx="5299">
                  <c:v>-0.43061030000000006</c:v>
                </c:pt>
                <c:pt idx="5300">
                  <c:v>-0.43061030000000006</c:v>
                </c:pt>
                <c:pt idx="5301">
                  <c:v>-0.43061030000000006</c:v>
                </c:pt>
                <c:pt idx="5302">
                  <c:v>-0.43061030000000006</c:v>
                </c:pt>
                <c:pt idx="5303">
                  <c:v>-0.43061030000000006</c:v>
                </c:pt>
                <c:pt idx="5304">
                  <c:v>-0.43368610000000007</c:v>
                </c:pt>
                <c:pt idx="5305">
                  <c:v>-0.43368610000000007</c:v>
                </c:pt>
                <c:pt idx="5306">
                  <c:v>-0.43061030000000006</c:v>
                </c:pt>
                <c:pt idx="5307">
                  <c:v>-0.43061030000000006</c:v>
                </c:pt>
                <c:pt idx="5308">
                  <c:v>-0.43061030000000006</c:v>
                </c:pt>
                <c:pt idx="5309">
                  <c:v>-0.43061030000000006</c:v>
                </c:pt>
                <c:pt idx="5310">
                  <c:v>-0.42753450000000004</c:v>
                </c:pt>
                <c:pt idx="5311">
                  <c:v>-0.42753450000000004</c:v>
                </c:pt>
                <c:pt idx="5312">
                  <c:v>-0.43061030000000006</c:v>
                </c:pt>
                <c:pt idx="5313">
                  <c:v>-0.43061030000000006</c:v>
                </c:pt>
                <c:pt idx="5314">
                  <c:v>-0.42753450000000004</c:v>
                </c:pt>
                <c:pt idx="5315">
                  <c:v>-0.42445870000000002</c:v>
                </c:pt>
                <c:pt idx="5316">
                  <c:v>-0.42753450000000004</c:v>
                </c:pt>
                <c:pt idx="5317">
                  <c:v>-0.43061030000000006</c:v>
                </c:pt>
                <c:pt idx="5318">
                  <c:v>-0.43061030000000006</c:v>
                </c:pt>
                <c:pt idx="5319">
                  <c:v>-0.43061030000000006</c:v>
                </c:pt>
                <c:pt idx="5320">
                  <c:v>-0.43676190000000004</c:v>
                </c:pt>
                <c:pt idx="5321">
                  <c:v>-0.43676190000000004</c:v>
                </c:pt>
                <c:pt idx="5322">
                  <c:v>-0.43368610000000007</c:v>
                </c:pt>
                <c:pt idx="5323">
                  <c:v>-0.43368610000000007</c:v>
                </c:pt>
                <c:pt idx="5324">
                  <c:v>-0.43676190000000004</c:v>
                </c:pt>
                <c:pt idx="5325">
                  <c:v>-0.43983770000000005</c:v>
                </c:pt>
                <c:pt idx="5326">
                  <c:v>-0.43676190000000004</c:v>
                </c:pt>
                <c:pt idx="5327">
                  <c:v>-0.43676190000000004</c:v>
                </c:pt>
                <c:pt idx="5328">
                  <c:v>-0.43983770000000005</c:v>
                </c:pt>
                <c:pt idx="5329">
                  <c:v>-0.43676190000000004</c:v>
                </c:pt>
                <c:pt idx="5330">
                  <c:v>-0.43676190000000004</c:v>
                </c:pt>
                <c:pt idx="5331">
                  <c:v>-0.43983770000000005</c:v>
                </c:pt>
                <c:pt idx="5332">
                  <c:v>-0.44291340000000007</c:v>
                </c:pt>
                <c:pt idx="5333">
                  <c:v>-0.43983770000000005</c:v>
                </c:pt>
                <c:pt idx="5334">
                  <c:v>-0.43676190000000004</c:v>
                </c:pt>
                <c:pt idx="5335">
                  <c:v>-0.43676190000000004</c:v>
                </c:pt>
                <c:pt idx="5336">
                  <c:v>-0.43676190000000004</c:v>
                </c:pt>
                <c:pt idx="5337">
                  <c:v>-0.43368610000000007</c:v>
                </c:pt>
                <c:pt idx="5338">
                  <c:v>-0.43368610000000007</c:v>
                </c:pt>
                <c:pt idx="5339">
                  <c:v>-0.43368610000000007</c:v>
                </c:pt>
                <c:pt idx="5340">
                  <c:v>-0.43368610000000007</c:v>
                </c:pt>
                <c:pt idx="5341">
                  <c:v>-0.43676190000000004</c:v>
                </c:pt>
                <c:pt idx="5342">
                  <c:v>-0.43676190000000004</c:v>
                </c:pt>
                <c:pt idx="5343">
                  <c:v>-0.43676190000000004</c:v>
                </c:pt>
                <c:pt idx="5344">
                  <c:v>-0.43676190000000004</c:v>
                </c:pt>
                <c:pt idx="5345">
                  <c:v>-0.43676190000000004</c:v>
                </c:pt>
                <c:pt idx="5346">
                  <c:v>-0.43676190000000004</c:v>
                </c:pt>
                <c:pt idx="5347">
                  <c:v>-0.43983770000000005</c:v>
                </c:pt>
                <c:pt idx="5348">
                  <c:v>-0.43676190000000004</c:v>
                </c:pt>
                <c:pt idx="5349">
                  <c:v>-0.43368610000000007</c:v>
                </c:pt>
                <c:pt idx="5350">
                  <c:v>-0.43676190000000004</c:v>
                </c:pt>
                <c:pt idx="5351">
                  <c:v>-0.43983770000000005</c:v>
                </c:pt>
                <c:pt idx="5352">
                  <c:v>-0.44291340000000007</c:v>
                </c:pt>
                <c:pt idx="5353">
                  <c:v>-0.43983770000000005</c:v>
                </c:pt>
                <c:pt idx="5354">
                  <c:v>-0.44291340000000007</c:v>
                </c:pt>
                <c:pt idx="5355">
                  <c:v>-0.44291340000000007</c:v>
                </c:pt>
                <c:pt idx="5356">
                  <c:v>-0.43983770000000005</c:v>
                </c:pt>
                <c:pt idx="5357">
                  <c:v>-0.44291340000000007</c:v>
                </c:pt>
                <c:pt idx="5358">
                  <c:v>-0.44598920000000003</c:v>
                </c:pt>
                <c:pt idx="5359">
                  <c:v>-0.44291340000000007</c:v>
                </c:pt>
                <c:pt idx="5360">
                  <c:v>-0.43983770000000005</c:v>
                </c:pt>
                <c:pt idx="5361">
                  <c:v>-0.43676190000000004</c:v>
                </c:pt>
                <c:pt idx="5362">
                  <c:v>-0.43983770000000005</c:v>
                </c:pt>
                <c:pt idx="5363">
                  <c:v>-0.43676190000000004</c:v>
                </c:pt>
                <c:pt idx="5364">
                  <c:v>-0.43368610000000007</c:v>
                </c:pt>
                <c:pt idx="5365">
                  <c:v>-0.43368610000000007</c:v>
                </c:pt>
                <c:pt idx="5366">
                  <c:v>-0.43368610000000007</c:v>
                </c:pt>
                <c:pt idx="5367">
                  <c:v>-0.43368610000000007</c:v>
                </c:pt>
                <c:pt idx="5368">
                  <c:v>-0.43368610000000007</c:v>
                </c:pt>
                <c:pt idx="5369">
                  <c:v>-0.43368610000000007</c:v>
                </c:pt>
                <c:pt idx="5370">
                  <c:v>-0.43676190000000004</c:v>
                </c:pt>
                <c:pt idx="5371">
                  <c:v>-0.43368610000000007</c:v>
                </c:pt>
                <c:pt idx="5372">
                  <c:v>-0.43061030000000006</c:v>
                </c:pt>
                <c:pt idx="5373">
                  <c:v>-0.43061030000000006</c:v>
                </c:pt>
                <c:pt idx="5374">
                  <c:v>-0.43061030000000006</c:v>
                </c:pt>
                <c:pt idx="5375">
                  <c:v>-0.42753450000000004</c:v>
                </c:pt>
                <c:pt idx="5376">
                  <c:v>-0.42445870000000002</c:v>
                </c:pt>
                <c:pt idx="5377">
                  <c:v>-0.42753450000000004</c:v>
                </c:pt>
                <c:pt idx="5378">
                  <c:v>-0.42753450000000004</c:v>
                </c:pt>
                <c:pt idx="5379">
                  <c:v>-0.42445870000000002</c:v>
                </c:pt>
                <c:pt idx="5380">
                  <c:v>-0.42445870000000002</c:v>
                </c:pt>
                <c:pt idx="5381">
                  <c:v>-0.42753450000000004</c:v>
                </c:pt>
                <c:pt idx="5382">
                  <c:v>-0.43061030000000006</c:v>
                </c:pt>
                <c:pt idx="5383">
                  <c:v>-0.42753450000000004</c:v>
                </c:pt>
                <c:pt idx="5384">
                  <c:v>-0.43061030000000006</c:v>
                </c:pt>
                <c:pt idx="5385">
                  <c:v>-0.43061030000000006</c:v>
                </c:pt>
                <c:pt idx="5386">
                  <c:v>-0.42753450000000004</c:v>
                </c:pt>
                <c:pt idx="5387">
                  <c:v>-0.42753450000000004</c:v>
                </c:pt>
                <c:pt idx="5388">
                  <c:v>-0.42753450000000004</c:v>
                </c:pt>
                <c:pt idx="5389">
                  <c:v>-0.42753450000000004</c:v>
                </c:pt>
                <c:pt idx="5390">
                  <c:v>-0.42445870000000002</c:v>
                </c:pt>
                <c:pt idx="5391">
                  <c:v>-0.42445870000000002</c:v>
                </c:pt>
                <c:pt idx="5392">
                  <c:v>-0.42445870000000002</c:v>
                </c:pt>
                <c:pt idx="5393">
                  <c:v>-0.42445870000000002</c:v>
                </c:pt>
                <c:pt idx="5394">
                  <c:v>-0.42138290000000006</c:v>
                </c:pt>
                <c:pt idx="5395">
                  <c:v>-0.42138290000000006</c:v>
                </c:pt>
                <c:pt idx="5396">
                  <c:v>-0.42445870000000002</c:v>
                </c:pt>
                <c:pt idx="5397">
                  <c:v>-0.42753450000000004</c:v>
                </c:pt>
                <c:pt idx="5398">
                  <c:v>-0.42753450000000004</c:v>
                </c:pt>
                <c:pt idx="5399">
                  <c:v>-0.43061030000000006</c:v>
                </c:pt>
                <c:pt idx="5400">
                  <c:v>-0.43061030000000006</c:v>
                </c:pt>
                <c:pt idx="5401">
                  <c:v>-0.43061030000000006</c:v>
                </c:pt>
                <c:pt idx="5402">
                  <c:v>-0.42753450000000004</c:v>
                </c:pt>
                <c:pt idx="5403">
                  <c:v>-0.42753450000000004</c:v>
                </c:pt>
                <c:pt idx="5404">
                  <c:v>-0.43061030000000006</c:v>
                </c:pt>
                <c:pt idx="5405">
                  <c:v>-0.42753450000000004</c:v>
                </c:pt>
                <c:pt idx="5406">
                  <c:v>-0.42753450000000004</c:v>
                </c:pt>
                <c:pt idx="5407">
                  <c:v>-0.43061030000000006</c:v>
                </c:pt>
                <c:pt idx="5408">
                  <c:v>-0.43368610000000007</c:v>
                </c:pt>
                <c:pt idx="5409">
                  <c:v>-0.43061030000000006</c:v>
                </c:pt>
                <c:pt idx="5410">
                  <c:v>-0.43368610000000007</c:v>
                </c:pt>
                <c:pt idx="5411">
                  <c:v>-0.43368610000000007</c:v>
                </c:pt>
                <c:pt idx="5412">
                  <c:v>-0.43368610000000007</c:v>
                </c:pt>
                <c:pt idx="5413">
                  <c:v>-0.43061030000000006</c:v>
                </c:pt>
                <c:pt idx="5414">
                  <c:v>-0.43061030000000006</c:v>
                </c:pt>
                <c:pt idx="5415">
                  <c:v>-0.43061030000000006</c:v>
                </c:pt>
                <c:pt idx="5416">
                  <c:v>-0.42753450000000004</c:v>
                </c:pt>
                <c:pt idx="5417">
                  <c:v>-0.42445870000000002</c:v>
                </c:pt>
                <c:pt idx="5418">
                  <c:v>-0.42445870000000002</c:v>
                </c:pt>
                <c:pt idx="5419">
                  <c:v>-0.42753450000000004</c:v>
                </c:pt>
                <c:pt idx="5420">
                  <c:v>-0.42753450000000004</c:v>
                </c:pt>
                <c:pt idx="5421">
                  <c:v>-0.42753450000000004</c:v>
                </c:pt>
                <c:pt idx="5422">
                  <c:v>-0.42753450000000004</c:v>
                </c:pt>
                <c:pt idx="5423">
                  <c:v>-0.42753450000000004</c:v>
                </c:pt>
                <c:pt idx="5424">
                  <c:v>-0.42445870000000002</c:v>
                </c:pt>
                <c:pt idx="5425">
                  <c:v>-0.42445870000000002</c:v>
                </c:pt>
                <c:pt idx="5426">
                  <c:v>-0.42753450000000004</c:v>
                </c:pt>
                <c:pt idx="5427">
                  <c:v>-0.42753450000000004</c:v>
                </c:pt>
                <c:pt idx="5428">
                  <c:v>-0.42753450000000004</c:v>
                </c:pt>
                <c:pt idx="5429">
                  <c:v>-0.42445870000000002</c:v>
                </c:pt>
                <c:pt idx="5430">
                  <c:v>-0.42445870000000002</c:v>
                </c:pt>
                <c:pt idx="5431">
                  <c:v>-0.42445870000000002</c:v>
                </c:pt>
                <c:pt idx="5432">
                  <c:v>-0.42138290000000006</c:v>
                </c:pt>
                <c:pt idx="5433">
                  <c:v>-0.42445870000000002</c:v>
                </c:pt>
                <c:pt idx="5434">
                  <c:v>-0.42753450000000004</c:v>
                </c:pt>
                <c:pt idx="5435">
                  <c:v>-0.42753450000000004</c:v>
                </c:pt>
                <c:pt idx="5436">
                  <c:v>-0.42445870000000002</c:v>
                </c:pt>
                <c:pt idx="5437">
                  <c:v>-0.42445870000000002</c:v>
                </c:pt>
                <c:pt idx="5438">
                  <c:v>-0.42753450000000004</c:v>
                </c:pt>
                <c:pt idx="5439">
                  <c:v>-0.42753450000000004</c:v>
                </c:pt>
                <c:pt idx="5440">
                  <c:v>-0.42753450000000004</c:v>
                </c:pt>
                <c:pt idx="5441">
                  <c:v>-0.42753450000000004</c:v>
                </c:pt>
                <c:pt idx="5442">
                  <c:v>-0.43061030000000006</c:v>
                </c:pt>
                <c:pt idx="5443">
                  <c:v>-0.42753450000000004</c:v>
                </c:pt>
                <c:pt idx="5444">
                  <c:v>-0.42445870000000002</c:v>
                </c:pt>
                <c:pt idx="5445">
                  <c:v>-0.42753450000000004</c:v>
                </c:pt>
                <c:pt idx="5446">
                  <c:v>-0.43061030000000006</c:v>
                </c:pt>
                <c:pt idx="5447">
                  <c:v>-0.42753450000000004</c:v>
                </c:pt>
                <c:pt idx="5448">
                  <c:v>-0.42753450000000004</c:v>
                </c:pt>
                <c:pt idx="5449">
                  <c:v>-0.43061030000000006</c:v>
                </c:pt>
                <c:pt idx="5450">
                  <c:v>-0.42753450000000004</c:v>
                </c:pt>
                <c:pt idx="5451">
                  <c:v>-0.42445870000000002</c:v>
                </c:pt>
                <c:pt idx="5452">
                  <c:v>-0.42445870000000002</c:v>
                </c:pt>
                <c:pt idx="5453">
                  <c:v>-0.42753450000000004</c:v>
                </c:pt>
                <c:pt idx="5454">
                  <c:v>-0.42753450000000004</c:v>
                </c:pt>
                <c:pt idx="5455">
                  <c:v>-0.42445870000000002</c:v>
                </c:pt>
                <c:pt idx="5456">
                  <c:v>-0.42445870000000002</c:v>
                </c:pt>
                <c:pt idx="5457">
                  <c:v>-0.42753450000000004</c:v>
                </c:pt>
                <c:pt idx="5458">
                  <c:v>-0.42445870000000002</c:v>
                </c:pt>
                <c:pt idx="5459">
                  <c:v>-0.42753450000000004</c:v>
                </c:pt>
                <c:pt idx="5460">
                  <c:v>-0.43061030000000006</c:v>
                </c:pt>
                <c:pt idx="5461">
                  <c:v>-0.43061030000000006</c:v>
                </c:pt>
                <c:pt idx="5462">
                  <c:v>-0.43061030000000006</c:v>
                </c:pt>
                <c:pt idx="5463">
                  <c:v>-0.43368610000000007</c:v>
                </c:pt>
                <c:pt idx="5464">
                  <c:v>-0.43676190000000004</c:v>
                </c:pt>
                <c:pt idx="5465">
                  <c:v>-0.43983770000000005</c:v>
                </c:pt>
                <c:pt idx="5466">
                  <c:v>-0.43676190000000004</c:v>
                </c:pt>
                <c:pt idx="5467">
                  <c:v>-0.43368610000000007</c:v>
                </c:pt>
                <c:pt idx="5468">
                  <c:v>-0.43676190000000004</c:v>
                </c:pt>
                <c:pt idx="5469">
                  <c:v>-0.43676190000000004</c:v>
                </c:pt>
                <c:pt idx="5470">
                  <c:v>-0.43368610000000007</c:v>
                </c:pt>
                <c:pt idx="5471">
                  <c:v>-0.43368610000000007</c:v>
                </c:pt>
                <c:pt idx="5472">
                  <c:v>-0.43676190000000004</c:v>
                </c:pt>
                <c:pt idx="5473">
                  <c:v>-0.43368610000000007</c:v>
                </c:pt>
                <c:pt idx="5474">
                  <c:v>-0.43061030000000006</c:v>
                </c:pt>
                <c:pt idx="5475">
                  <c:v>-0.43061030000000006</c:v>
                </c:pt>
                <c:pt idx="5476">
                  <c:v>-0.43368610000000007</c:v>
                </c:pt>
                <c:pt idx="5477">
                  <c:v>-0.43061030000000006</c:v>
                </c:pt>
                <c:pt idx="5478">
                  <c:v>-0.43061030000000006</c:v>
                </c:pt>
                <c:pt idx="5479">
                  <c:v>-0.43368610000000007</c:v>
                </c:pt>
                <c:pt idx="5480">
                  <c:v>-0.43676190000000004</c:v>
                </c:pt>
                <c:pt idx="5481">
                  <c:v>-0.43676190000000004</c:v>
                </c:pt>
                <c:pt idx="5482">
                  <c:v>-0.43368610000000007</c:v>
                </c:pt>
                <c:pt idx="5483">
                  <c:v>-0.43676190000000004</c:v>
                </c:pt>
                <c:pt idx="5484">
                  <c:v>-0.43983770000000005</c:v>
                </c:pt>
                <c:pt idx="5485">
                  <c:v>-0.43676190000000004</c:v>
                </c:pt>
                <c:pt idx="5486">
                  <c:v>-0.43676190000000004</c:v>
                </c:pt>
                <c:pt idx="5487">
                  <c:v>-0.43983770000000005</c:v>
                </c:pt>
                <c:pt idx="5488">
                  <c:v>-0.43676190000000004</c:v>
                </c:pt>
                <c:pt idx="5489">
                  <c:v>-0.42753450000000004</c:v>
                </c:pt>
                <c:pt idx="5490">
                  <c:v>-0.42138290000000006</c:v>
                </c:pt>
                <c:pt idx="5491">
                  <c:v>-0.42138290000000006</c:v>
                </c:pt>
                <c:pt idx="5492">
                  <c:v>-0.42753450000000004</c:v>
                </c:pt>
                <c:pt idx="5493">
                  <c:v>-0.43368610000000007</c:v>
                </c:pt>
                <c:pt idx="5494">
                  <c:v>-0.44598920000000003</c:v>
                </c:pt>
                <c:pt idx="5495">
                  <c:v>-0.45521660000000003</c:v>
                </c:pt>
                <c:pt idx="5496">
                  <c:v>-0.46136810000000006</c:v>
                </c:pt>
                <c:pt idx="5497">
                  <c:v>-0.46444400000000002</c:v>
                </c:pt>
                <c:pt idx="5498">
                  <c:v>-0.46751970000000004</c:v>
                </c:pt>
                <c:pt idx="5499">
                  <c:v>-0.46751970000000004</c:v>
                </c:pt>
                <c:pt idx="5500">
                  <c:v>-0.46751970000000004</c:v>
                </c:pt>
                <c:pt idx="5501">
                  <c:v>-0.45829240000000004</c:v>
                </c:pt>
                <c:pt idx="5502">
                  <c:v>-0.44906500000000005</c:v>
                </c:pt>
                <c:pt idx="5503">
                  <c:v>-0.43983770000000005</c:v>
                </c:pt>
                <c:pt idx="5504">
                  <c:v>-0.43676190000000004</c:v>
                </c:pt>
                <c:pt idx="5505">
                  <c:v>-0.43368610000000007</c:v>
                </c:pt>
                <c:pt idx="5506">
                  <c:v>-0.43676190000000004</c:v>
                </c:pt>
                <c:pt idx="5507">
                  <c:v>-0.43368610000000007</c:v>
                </c:pt>
                <c:pt idx="5508">
                  <c:v>-0.42445870000000002</c:v>
                </c:pt>
                <c:pt idx="5509">
                  <c:v>-0.42138290000000006</c:v>
                </c:pt>
                <c:pt idx="5510">
                  <c:v>-0.42445870000000002</c:v>
                </c:pt>
                <c:pt idx="5511">
                  <c:v>-0.43061030000000006</c:v>
                </c:pt>
                <c:pt idx="5512">
                  <c:v>-0.43983770000000005</c:v>
                </c:pt>
                <c:pt idx="5513">
                  <c:v>-0.45521660000000003</c:v>
                </c:pt>
                <c:pt idx="5514">
                  <c:v>-0.46444400000000002</c:v>
                </c:pt>
                <c:pt idx="5515">
                  <c:v>-0.46751970000000004</c:v>
                </c:pt>
                <c:pt idx="5516">
                  <c:v>-0.46444400000000002</c:v>
                </c:pt>
                <c:pt idx="5517">
                  <c:v>-0.46444400000000002</c:v>
                </c:pt>
                <c:pt idx="5518">
                  <c:v>-0.46136810000000006</c:v>
                </c:pt>
                <c:pt idx="5519">
                  <c:v>-0.45521660000000003</c:v>
                </c:pt>
                <c:pt idx="5520">
                  <c:v>-0.45521660000000003</c:v>
                </c:pt>
                <c:pt idx="5521">
                  <c:v>-0.46136810000000006</c:v>
                </c:pt>
                <c:pt idx="5522">
                  <c:v>-0.46751970000000004</c:v>
                </c:pt>
                <c:pt idx="5523">
                  <c:v>-0.46444400000000002</c:v>
                </c:pt>
                <c:pt idx="5524">
                  <c:v>-0.45829240000000004</c:v>
                </c:pt>
                <c:pt idx="5525">
                  <c:v>-0.45214080000000006</c:v>
                </c:pt>
                <c:pt idx="5526">
                  <c:v>-0.44598920000000003</c:v>
                </c:pt>
                <c:pt idx="5527">
                  <c:v>-0.43983770000000005</c:v>
                </c:pt>
                <c:pt idx="5528">
                  <c:v>-0.44291340000000007</c:v>
                </c:pt>
                <c:pt idx="5529">
                  <c:v>-0.44906500000000005</c:v>
                </c:pt>
                <c:pt idx="5530">
                  <c:v>-0.45521660000000003</c:v>
                </c:pt>
                <c:pt idx="5531">
                  <c:v>-0.45214080000000006</c:v>
                </c:pt>
                <c:pt idx="5532">
                  <c:v>-0.44906500000000005</c:v>
                </c:pt>
                <c:pt idx="5533">
                  <c:v>-0.44906500000000005</c:v>
                </c:pt>
                <c:pt idx="5534">
                  <c:v>-0.44598920000000003</c:v>
                </c:pt>
                <c:pt idx="5535">
                  <c:v>-0.44906500000000005</c:v>
                </c:pt>
                <c:pt idx="5536">
                  <c:v>-0.45521660000000003</c:v>
                </c:pt>
                <c:pt idx="5537">
                  <c:v>-0.45521660000000003</c:v>
                </c:pt>
                <c:pt idx="5538">
                  <c:v>-0.45521660000000003</c:v>
                </c:pt>
                <c:pt idx="5539">
                  <c:v>-0.45521660000000003</c:v>
                </c:pt>
                <c:pt idx="5540">
                  <c:v>-0.45829240000000004</c:v>
                </c:pt>
                <c:pt idx="5541">
                  <c:v>-0.45829240000000004</c:v>
                </c:pt>
                <c:pt idx="5542">
                  <c:v>-0.45829240000000004</c:v>
                </c:pt>
                <c:pt idx="5543">
                  <c:v>-0.46136810000000006</c:v>
                </c:pt>
                <c:pt idx="5544">
                  <c:v>-0.46444400000000002</c:v>
                </c:pt>
                <c:pt idx="5545">
                  <c:v>-0.46136810000000006</c:v>
                </c:pt>
                <c:pt idx="5546">
                  <c:v>-0.45214080000000006</c:v>
                </c:pt>
                <c:pt idx="5547">
                  <c:v>-0.44906500000000005</c:v>
                </c:pt>
                <c:pt idx="5548">
                  <c:v>-0.44906500000000005</c:v>
                </c:pt>
                <c:pt idx="5549">
                  <c:v>-0.44906500000000005</c:v>
                </c:pt>
                <c:pt idx="5550">
                  <c:v>-0.44291340000000007</c:v>
                </c:pt>
                <c:pt idx="5551">
                  <c:v>-0.43983770000000005</c:v>
                </c:pt>
                <c:pt idx="5552">
                  <c:v>-0.43676190000000004</c:v>
                </c:pt>
                <c:pt idx="5553">
                  <c:v>-0.43061030000000006</c:v>
                </c:pt>
                <c:pt idx="5554">
                  <c:v>-0.43061030000000006</c:v>
                </c:pt>
                <c:pt idx="5555">
                  <c:v>-0.43676190000000004</c:v>
                </c:pt>
                <c:pt idx="5556">
                  <c:v>-0.44906500000000005</c:v>
                </c:pt>
                <c:pt idx="5557">
                  <c:v>-0.45829240000000004</c:v>
                </c:pt>
                <c:pt idx="5558">
                  <c:v>-0.46444400000000002</c:v>
                </c:pt>
                <c:pt idx="5559">
                  <c:v>-0.47059550000000006</c:v>
                </c:pt>
                <c:pt idx="5560">
                  <c:v>-0.46751970000000004</c:v>
                </c:pt>
                <c:pt idx="5561">
                  <c:v>-0.46444400000000002</c:v>
                </c:pt>
                <c:pt idx="5562">
                  <c:v>-0.46444400000000002</c:v>
                </c:pt>
                <c:pt idx="5563">
                  <c:v>-0.46751970000000004</c:v>
                </c:pt>
                <c:pt idx="5564">
                  <c:v>-0.47059550000000006</c:v>
                </c:pt>
                <c:pt idx="5565">
                  <c:v>-0.46751970000000004</c:v>
                </c:pt>
                <c:pt idx="5566">
                  <c:v>-0.46751970000000004</c:v>
                </c:pt>
                <c:pt idx="5567">
                  <c:v>-0.47059550000000006</c:v>
                </c:pt>
                <c:pt idx="5568">
                  <c:v>-0.46751970000000004</c:v>
                </c:pt>
                <c:pt idx="5569">
                  <c:v>-0.46751970000000004</c:v>
                </c:pt>
                <c:pt idx="5570">
                  <c:v>-0.47059550000000006</c:v>
                </c:pt>
                <c:pt idx="5571">
                  <c:v>-0.47367130000000007</c:v>
                </c:pt>
                <c:pt idx="5572">
                  <c:v>-0.47059550000000006</c:v>
                </c:pt>
                <c:pt idx="5573">
                  <c:v>-0.46444400000000002</c:v>
                </c:pt>
                <c:pt idx="5574">
                  <c:v>-0.46136810000000006</c:v>
                </c:pt>
                <c:pt idx="5575">
                  <c:v>-0.46444400000000002</c:v>
                </c:pt>
                <c:pt idx="5576">
                  <c:v>-0.46136810000000006</c:v>
                </c:pt>
                <c:pt idx="5577">
                  <c:v>-0.45829240000000004</c:v>
                </c:pt>
                <c:pt idx="5578">
                  <c:v>-0.45829240000000004</c:v>
                </c:pt>
                <c:pt idx="5579">
                  <c:v>-0.45521660000000003</c:v>
                </c:pt>
                <c:pt idx="5580">
                  <c:v>-0.45521660000000003</c:v>
                </c:pt>
                <c:pt idx="5581">
                  <c:v>-0.45521660000000003</c:v>
                </c:pt>
                <c:pt idx="5582">
                  <c:v>-0.46136810000000006</c:v>
                </c:pt>
                <c:pt idx="5583">
                  <c:v>-0.46751970000000004</c:v>
                </c:pt>
                <c:pt idx="5584">
                  <c:v>-0.47059550000000006</c:v>
                </c:pt>
                <c:pt idx="5585">
                  <c:v>-0.47367130000000007</c:v>
                </c:pt>
                <c:pt idx="5586">
                  <c:v>-0.47367130000000007</c:v>
                </c:pt>
                <c:pt idx="5587">
                  <c:v>-0.47059550000000006</c:v>
                </c:pt>
                <c:pt idx="5588">
                  <c:v>-0.46751970000000004</c:v>
                </c:pt>
                <c:pt idx="5589">
                  <c:v>-0.46751970000000004</c:v>
                </c:pt>
                <c:pt idx="5590">
                  <c:v>-0.46751970000000004</c:v>
                </c:pt>
                <c:pt idx="5591">
                  <c:v>-0.46136810000000006</c:v>
                </c:pt>
                <c:pt idx="5592">
                  <c:v>-0.45521660000000003</c:v>
                </c:pt>
                <c:pt idx="5593">
                  <c:v>-0.45214080000000006</c:v>
                </c:pt>
                <c:pt idx="5594">
                  <c:v>-0.45214080000000006</c:v>
                </c:pt>
                <c:pt idx="5595">
                  <c:v>-0.44906500000000005</c:v>
                </c:pt>
                <c:pt idx="5596">
                  <c:v>-0.44598920000000003</c:v>
                </c:pt>
                <c:pt idx="5597">
                  <c:v>-0.44598920000000003</c:v>
                </c:pt>
                <c:pt idx="5598">
                  <c:v>-0.44906500000000005</c:v>
                </c:pt>
                <c:pt idx="5599">
                  <c:v>-0.44906500000000005</c:v>
                </c:pt>
                <c:pt idx="5600">
                  <c:v>-0.44598920000000003</c:v>
                </c:pt>
                <c:pt idx="5601">
                  <c:v>-0.44598920000000003</c:v>
                </c:pt>
                <c:pt idx="5602">
                  <c:v>-0.44906500000000005</c:v>
                </c:pt>
                <c:pt idx="5603">
                  <c:v>-0.44598920000000003</c:v>
                </c:pt>
                <c:pt idx="5604">
                  <c:v>-0.44598920000000003</c:v>
                </c:pt>
                <c:pt idx="5605">
                  <c:v>-0.45214080000000006</c:v>
                </c:pt>
                <c:pt idx="5606">
                  <c:v>-0.45214080000000006</c:v>
                </c:pt>
                <c:pt idx="5607">
                  <c:v>-0.45214080000000006</c:v>
                </c:pt>
                <c:pt idx="5608">
                  <c:v>-0.45214080000000006</c:v>
                </c:pt>
                <c:pt idx="5609">
                  <c:v>-0.45521660000000003</c:v>
                </c:pt>
                <c:pt idx="5610">
                  <c:v>-0.45521660000000003</c:v>
                </c:pt>
                <c:pt idx="5611">
                  <c:v>-0.45214080000000006</c:v>
                </c:pt>
                <c:pt idx="5612">
                  <c:v>-0.45214080000000006</c:v>
                </c:pt>
                <c:pt idx="5613">
                  <c:v>-0.45214080000000006</c:v>
                </c:pt>
                <c:pt idx="5614">
                  <c:v>-0.44906500000000005</c:v>
                </c:pt>
                <c:pt idx="5615">
                  <c:v>-0.44598920000000003</c:v>
                </c:pt>
                <c:pt idx="5616">
                  <c:v>-0.44598920000000003</c:v>
                </c:pt>
                <c:pt idx="5617">
                  <c:v>-0.44598920000000003</c:v>
                </c:pt>
                <c:pt idx="5618">
                  <c:v>-0.44291340000000007</c:v>
                </c:pt>
                <c:pt idx="5619">
                  <c:v>-0.44291340000000007</c:v>
                </c:pt>
                <c:pt idx="5620">
                  <c:v>-0.44598920000000003</c:v>
                </c:pt>
                <c:pt idx="5621">
                  <c:v>-0.44906500000000005</c:v>
                </c:pt>
                <c:pt idx="5622">
                  <c:v>-0.45214080000000006</c:v>
                </c:pt>
                <c:pt idx="5623">
                  <c:v>-0.44906500000000005</c:v>
                </c:pt>
                <c:pt idx="5624">
                  <c:v>-0.45214080000000006</c:v>
                </c:pt>
                <c:pt idx="5625">
                  <c:v>-0.45521660000000003</c:v>
                </c:pt>
                <c:pt idx="5626">
                  <c:v>-0.45521660000000003</c:v>
                </c:pt>
                <c:pt idx="5627">
                  <c:v>-0.45829240000000004</c:v>
                </c:pt>
                <c:pt idx="5628">
                  <c:v>-0.46136810000000006</c:v>
                </c:pt>
                <c:pt idx="5629">
                  <c:v>-0.46136810000000006</c:v>
                </c:pt>
                <c:pt idx="5630">
                  <c:v>-0.45829240000000004</c:v>
                </c:pt>
                <c:pt idx="5631">
                  <c:v>-0.46136810000000006</c:v>
                </c:pt>
                <c:pt idx="5632">
                  <c:v>-0.46444400000000002</c:v>
                </c:pt>
                <c:pt idx="5633">
                  <c:v>-0.46444400000000002</c:v>
                </c:pt>
                <c:pt idx="5634">
                  <c:v>-0.46444400000000002</c:v>
                </c:pt>
                <c:pt idx="5635">
                  <c:v>-0.46751970000000004</c:v>
                </c:pt>
                <c:pt idx="5636">
                  <c:v>-0.46751970000000004</c:v>
                </c:pt>
                <c:pt idx="5637">
                  <c:v>-0.46444400000000002</c:v>
                </c:pt>
                <c:pt idx="5638">
                  <c:v>-0.46136810000000006</c:v>
                </c:pt>
                <c:pt idx="5639">
                  <c:v>-0.46444400000000002</c:v>
                </c:pt>
                <c:pt idx="5640">
                  <c:v>-0.46136810000000006</c:v>
                </c:pt>
                <c:pt idx="5641">
                  <c:v>-0.45829240000000004</c:v>
                </c:pt>
                <c:pt idx="5642">
                  <c:v>-0.45829240000000004</c:v>
                </c:pt>
                <c:pt idx="5643">
                  <c:v>-0.45829240000000004</c:v>
                </c:pt>
                <c:pt idx="5644">
                  <c:v>-0.45521660000000003</c:v>
                </c:pt>
                <c:pt idx="5645">
                  <c:v>-0.45214080000000006</c:v>
                </c:pt>
                <c:pt idx="5646">
                  <c:v>-0.45214080000000006</c:v>
                </c:pt>
                <c:pt idx="5647">
                  <c:v>-0.45521660000000003</c:v>
                </c:pt>
                <c:pt idx="5648">
                  <c:v>-0.45214080000000006</c:v>
                </c:pt>
                <c:pt idx="5649">
                  <c:v>-0.44906500000000005</c:v>
                </c:pt>
                <c:pt idx="5650">
                  <c:v>-0.44906500000000005</c:v>
                </c:pt>
                <c:pt idx="5651">
                  <c:v>-0.45214080000000006</c:v>
                </c:pt>
                <c:pt idx="5652">
                  <c:v>-0.45214080000000006</c:v>
                </c:pt>
                <c:pt idx="5653">
                  <c:v>-0.45214080000000006</c:v>
                </c:pt>
                <c:pt idx="5654">
                  <c:v>-0.45829240000000004</c:v>
                </c:pt>
                <c:pt idx="5655">
                  <c:v>-0.45829240000000004</c:v>
                </c:pt>
                <c:pt idx="5656">
                  <c:v>-0.45521660000000003</c:v>
                </c:pt>
                <c:pt idx="5657">
                  <c:v>-0.45214080000000006</c:v>
                </c:pt>
                <c:pt idx="5658">
                  <c:v>-0.45521660000000003</c:v>
                </c:pt>
                <c:pt idx="5659">
                  <c:v>-0.45214080000000006</c:v>
                </c:pt>
                <c:pt idx="5660">
                  <c:v>-0.44906500000000005</c:v>
                </c:pt>
                <c:pt idx="5661">
                  <c:v>-0.44906500000000005</c:v>
                </c:pt>
                <c:pt idx="5662">
                  <c:v>-0.44906500000000005</c:v>
                </c:pt>
                <c:pt idx="5663">
                  <c:v>-0.44598920000000003</c:v>
                </c:pt>
                <c:pt idx="5664">
                  <c:v>-0.44291340000000007</c:v>
                </c:pt>
                <c:pt idx="5665">
                  <c:v>-0.44291340000000007</c:v>
                </c:pt>
                <c:pt idx="5666">
                  <c:v>-0.44291340000000007</c:v>
                </c:pt>
                <c:pt idx="5667">
                  <c:v>-0.44291340000000007</c:v>
                </c:pt>
                <c:pt idx="5668">
                  <c:v>-0.44291340000000007</c:v>
                </c:pt>
                <c:pt idx="5669">
                  <c:v>-0.44598920000000003</c:v>
                </c:pt>
                <c:pt idx="5670">
                  <c:v>-0.44906500000000005</c:v>
                </c:pt>
                <c:pt idx="5671">
                  <c:v>-0.44906500000000005</c:v>
                </c:pt>
                <c:pt idx="5672">
                  <c:v>-0.44906500000000005</c:v>
                </c:pt>
                <c:pt idx="5673">
                  <c:v>-0.45214080000000006</c:v>
                </c:pt>
                <c:pt idx="5674">
                  <c:v>-0.45521660000000003</c:v>
                </c:pt>
                <c:pt idx="5675">
                  <c:v>-0.45214080000000006</c:v>
                </c:pt>
                <c:pt idx="5676">
                  <c:v>-0.44906500000000005</c:v>
                </c:pt>
                <c:pt idx="5677">
                  <c:v>-0.45214080000000006</c:v>
                </c:pt>
                <c:pt idx="5678">
                  <c:v>-0.45214080000000006</c:v>
                </c:pt>
                <c:pt idx="5679">
                  <c:v>-0.45214080000000006</c:v>
                </c:pt>
                <c:pt idx="5680">
                  <c:v>-0.45521660000000003</c:v>
                </c:pt>
                <c:pt idx="5681">
                  <c:v>-0.45829240000000004</c:v>
                </c:pt>
                <c:pt idx="5682">
                  <c:v>-0.45521660000000003</c:v>
                </c:pt>
                <c:pt idx="5683">
                  <c:v>-0.45214080000000006</c:v>
                </c:pt>
                <c:pt idx="5684">
                  <c:v>-0.45214080000000006</c:v>
                </c:pt>
                <c:pt idx="5685">
                  <c:v>-0.45521660000000003</c:v>
                </c:pt>
                <c:pt idx="5686">
                  <c:v>-0.45521660000000003</c:v>
                </c:pt>
                <c:pt idx="5687">
                  <c:v>-0.45521660000000003</c:v>
                </c:pt>
                <c:pt idx="5688">
                  <c:v>-0.45521660000000003</c:v>
                </c:pt>
                <c:pt idx="5689">
                  <c:v>-0.45521660000000003</c:v>
                </c:pt>
                <c:pt idx="5690">
                  <c:v>-0.45214080000000006</c:v>
                </c:pt>
                <c:pt idx="5691">
                  <c:v>-0.44906500000000005</c:v>
                </c:pt>
                <c:pt idx="5692">
                  <c:v>-0.44906500000000005</c:v>
                </c:pt>
                <c:pt idx="5693">
                  <c:v>-0.45214080000000006</c:v>
                </c:pt>
                <c:pt idx="5694">
                  <c:v>-0.44906500000000005</c:v>
                </c:pt>
                <c:pt idx="5695">
                  <c:v>-0.44906500000000005</c:v>
                </c:pt>
                <c:pt idx="5696">
                  <c:v>-0.44906500000000005</c:v>
                </c:pt>
                <c:pt idx="5697">
                  <c:v>-0.45214080000000006</c:v>
                </c:pt>
                <c:pt idx="5698">
                  <c:v>-0.44906500000000005</c:v>
                </c:pt>
                <c:pt idx="5699">
                  <c:v>-0.45214080000000006</c:v>
                </c:pt>
                <c:pt idx="5700">
                  <c:v>-0.45521660000000003</c:v>
                </c:pt>
                <c:pt idx="5701">
                  <c:v>-0.45214080000000006</c:v>
                </c:pt>
                <c:pt idx="5702">
                  <c:v>-0.44906500000000005</c:v>
                </c:pt>
                <c:pt idx="5703">
                  <c:v>-0.45214080000000006</c:v>
                </c:pt>
                <c:pt idx="5704">
                  <c:v>-0.45214080000000006</c:v>
                </c:pt>
                <c:pt idx="5705">
                  <c:v>-0.44906500000000005</c:v>
                </c:pt>
                <c:pt idx="5706">
                  <c:v>-0.44906500000000005</c:v>
                </c:pt>
                <c:pt idx="5707">
                  <c:v>-0.44906500000000005</c:v>
                </c:pt>
                <c:pt idx="5708">
                  <c:v>-0.45214080000000006</c:v>
                </c:pt>
                <c:pt idx="5709">
                  <c:v>-0.44906500000000005</c:v>
                </c:pt>
                <c:pt idx="5710">
                  <c:v>-0.44906500000000005</c:v>
                </c:pt>
                <c:pt idx="5711">
                  <c:v>-0.45214080000000006</c:v>
                </c:pt>
                <c:pt idx="5712">
                  <c:v>-0.45521660000000003</c:v>
                </c:pt>
                <c:pt idx="5713">
                  <c:v>-0.45214080000000006</c:v>
                </c:pt>
                <c:pt idx="5714">
                  <c:v>-0.45214080000000006</c:v>
                </c:pt>
                <c:pt idx="5715">
                  <c:v>-0.45214080000000006</c:v>
                </c:pt>
                <c:pt idx="5716">
                  <c:v>-0.45214080000000006</c:v>
                </c:pt>
                <c:pt idx="5717">
                  <c:v>-0.45214080000000006</c:v>
                </c:pt>
                <c:pt idx="5718">
                  <c:v>-0.45521660000000003</c:v>
                </c:pt>
                <c:pt idx="5719">
                  <c:v>-0.45521660000000003</c:v>
                </c:pt>
                <c:pt idx="5720">
                  <c:v>-0.45521660000000003</c:v>
                </c:pt>
                <c:pt idx="5721">
                  <c:v>-0.45214080000000006</c:v>
                </c:pt>
                <c:pt idx="5722">
                  <c:v>-0.45521660000000003</c:v>
                </c:pt>
                <c:pt idx="5723">
                  <c:v>-0.45829240000000004</c:v>
                </c:pt>
                <c:pt idx="5724">
                  <c:v>-0.45829240000000004</c:v>
                </c:pt>
                <c:pt idx="5725">
                  <c:v>-0.45521660000000003</c:v>
                </c:pt>
                <c:pt idx="5726">
                  <c:v>-0.45829240000000004</c:v>
                </c:pt>
                <c:pt idx="5727">
                  <c:v>-0.46136810000000006</c:v>
                </c:pt>
                <c:pt idx="5728">
                  <c:v>-0.45829240000000004</c:v>
                </c:pt>
                <c:pt idx="5729">
                  <c:v>-0.45829240000000004</c:v>
                </c:pt>
                <c:pt idx="5730">
                  <c:v>-0.46136810000000006</c:v>
                </c:pt>
                <c:pt idx="5731">
                  <c:v>-0.46136810000000006</c:v>
                </c:pt>
                <c:pt idx="5732">
                  <c:v>-0.45829240000000004</c:v>
                </c:pt>
                <c:pt idx="5733">
                  <c:v>-0.45829240000000004</c:v>
                </c:pt>
                <c:pt idx="5734">
                  <c:v>-0.46136810000000006</c:v>
                </c:pt>
                <c:pt idx="5735">
                  <c:v>-0.46136810000000006</c:v>
                </c:pt>
                <c:pt idx="5736">
                  <c:v>-0.45829240000000004</c:v>
                </c:pt>
                <c:pt idx="5737">
                  <c:v>-0.45521660000000003</c:v>
                </c:pt>
                <c:pt idx="5738">
                  <c:v>-0.45829240000000004</c:v>
                </c:pt>
                <c:pt idx="5739">
                  <c:v>-0.45521660000000003</c:v>
                </c:pt>
                <c:pt idx="5740">
                  <c:v>-0.45214080000000006</c:v>
                </c:pt>
                <c:pt idx="5741">
                  <c:v>-0.45521660000000003</c:v>
                </c:pt>
                <c:pt idx="5742">
                  <c:v>-0.45829240000000004</c:v>
                </c:pt>
                <c:pt idx="5743">
                  <c:v>-0.45521660000000003</c:v>
                </c:pt>
                <c:pt idx="5744">
                  <c:v>-0.45521660000000003</c:v>
                </c:pt>
                <c:pt idx="5745">
                  <c:v>-0.46136810000000006</c:v>
                </c:pt>
                <c:pt idx="5746">
                  <c:v>-0.47059550000000006</c:v>
                </c:pt>
                <c:pt idx="5747">
                  <c:v>-0.47059550000000006</c:v>
                </c:pt>
                <c:pt idx="5748">
                  <c:v>-0.46444400000000002</c:v>
                </c:pt>
                <c:pt idx="5749">
                  <c:v>-0.45829240000000004</c:v>
                </c:pt>
                <c:pt idx="5750">
                  <c:v>-0.44906500000000005</c:v>
                </c:pt>
                <c:pt idx="5751">
                  <c:v>-0.43676190000000004</c:v>
                </c:pt>
                <c:pt idx="5752">
                  <c:v>-0.43061030000000006</c:v>
                </c:pt>
                <c:pt idx="5753">
                  <c:v>-0.42753450000000004</c:v>
                </c:pt>
                <c:pt idx="5754">
                  <c:v>-0.42753450000000004</c:v>
                </c:pt>
                <c:pt idx="5755">
                  <c:v>-0.42445870000000002</c:v>
                </c:pt>
                <c:pt idx="5756">
                  <c:v>-0.42753450000000004</c:v>
                </c:pt>
                <c:pt idx="5757">
                  <c:v>-0.43676190000000004</c:v>
                </c:pt>
                <c:pt idx="5758">
                  <c:v>-0.44906500000000005</c:v>
                </c:pt>
                <c:pt idx="5759">
                  <c:v>-0.45214080000000006</c:v>
                </c:pt>
                <c:pt idx="5760">
                  <c:v>-0.45521660000000003</c:v>
                </c:pt>
                <c:pt idx="5761">
                  <c:v>-0.46136810000000006</c:v>
                </c:pt>
                <c:pt idx="5762">
                  <c:v>-0.46136810000000006</c:v>
                </c:pt>
                <c:pt idx="5763">
                  <c:v>-0.46444400000000002</c:v>
                </c:pt>
                <c:pt idx="5764">
                  <c:v>-0.47059550000000006</c:v>
                </c:pt>
                <c:pt idx="5765">
                  <c:v>-0.47674710000000003</c:v>
                </c:pt>
                <c:pt idx="5766">
                  <c:v>-0.47674710000000003</c:v>
                </c:pt>
                <c:pt idx="5767">
                  <c:v>-0.47059550000000006</c:v>
                </c:pt>
                <c:pt idx="5768">
                  <c:v>-0.45829240000000004</c:v>
                </c:pt>
                <c:pt idx="5769">
                  <c:v>-0.44598920000000003</c:v>
                </c:pt>
                <c:pt idx="5770">
                  <c:v>-0.43983770000000005</c:v>
                </c:pt>
                <c:pt idx="5771">
                  <c:v>-0.43676190000000004</c:v>
                </c:pt>
                <c:pt idx="5772">
                  <c:v>-0.43676190000000004</c:v>
                </c:pt>
                <c:pt idx="5773">
                  <c:v>-0.43983770000000005</c:v>
                </c:pt>
                <c:pt idx="5774">
                  <c:v>-0.43983770000000005</c:v>
                </c:pt>
                <c:pt idx="5775">
                  <c:v>-0.44291340000000007</c:v>
                </c:pt>
                <c:pt idx="5776">
                  <c:v>-0.44598920000000003</c:v>
                </c:pt>
                <c:pt idx="5777">
                  <c:v>-0.44291340000000007</c:v>
                </c:pt>
                <c:pt idx="5778">
                  <c:v>-0.43368610000000007</c:v>
                </c:pt>
                <c:pt idx="5779">
                  <c:v>-0.43676190000000004</c:v>
                </c:pt>
                <c:pt idx="5780">
                  <c:v>-0.44598920000000003</c:v>
                </c:pt>
                <c:pt idx="5781">
                  <c:v>-0.45214080000000006</c:v>
                </c:pt>
                <c:pt idx="5782">
                  <c:v>-0.45829240000000004</c:v>
                </c:pt>
                <c:pt idx="5783">
                  <c:v>-0.46444400000000002</c:v>
                </c:pt>
                <c:pt idx="5784">
                  <c:v>-0.46444400000000002</c:v>
                </c:pt>
                <c:pt idx="5785">
                  <c:v>-0.45829240000000004</c:v>
                </c:pt>
                <c:pt idx="5786">
                  <c:v>-0.45214080000000006</c:v>
                </c:pt>
                <c:pt idx="5787">
                  <c:v>-0.45521660000000003</c:v>
                </c:pt>
                <c:pt idx="5788">
                  <c:v>-0.46136810000000006</c:v>
                </c:pt>
                <c:pt idx="5789">
                  <c:v>-0.46444400000000002</c:v>
                </c:pt>
                <c:pt idx="5790">
                  <c:v>-0.46444400000000002</c:v>
                </c:pt>
                <c:pt idx="5791">
                  <c:v>-0.46444400000000002</c:v>
                </c:pt>
                <c:pt idx="5792">
                  <c:v>-0.46136810000000006</c:v>
                </c:pt>
                <c:pt idx="5793">
                  <c:v>-0.45829240000000004</c:v>
                </c:pt>
                <c:pt idx="5794">
                  <c:v>-0.45521660000000003</c:v>
                </c:pt>
                <c:pt idx="5795">
                  <c:v>-0.45521660000000003</c:v>
                </c:pt>
                <c:pt idx="5796">
                  <c:v>-0.45521660000000003</c:v>
                </c:pt>
                <c:pt idx="5797">
                  <c:v>-0.45521660000000003</c:v>
                </c:pt>
                <c:pt idx="5798">
                  <c:v>-0.45214080000000006</c:v>
                </c:pt>
                <c:pt idx="5799">
                  <c:v>-0.45521660000000003</c:v>
                </c:pt>
                <c:pt idx="5800">
                  <c:v>-0.45214080000000006</c:v>
                </c:pt>
                <c:pt idx="5801">
                  <c:v>-0.45214080000000006</c:v>
                </c:pt>
                <c:pt idx="5802">
                  <c:v>-0.45829240000000004</c:v>
                </c:pt>
                <c:pt idx="5803">
                  <c:v>-0.46444400000000002</c:v>
                </c:pt>
                <c:pt idx="5804">
                  <c:v>-0.46444400000000002</c:v>
                </c:pt>
                <c:pt idx="5805">
                  <c:v>-0.46444400000000002</c:v>
                </c:pt>
                <c:pt idx="5806">
                  <c:v>-0.47059550000000006</c:v>
                </c:pt>
                <c:pt idx="5807">
                  <c:v>-0.47367130000000007</c:v>
                </c:pt>
                <c:pt idx="5808">
                  <c:v>-0.47982290000000005</c:v>
                </c:pt>
                <c:pt idx="5809">
                  <c:v>-0.48597440000000003</c:v>
                </c:pt>
                <c:pt idx="5810">
                  <c:v>-0.48905020000000005</c:v>
                </c:pt>
                <c:pt idx="5811">
                  <c:v>-0.47982290000000005</c:v>
                </c:pt>
                <c:pt idx="5812">
                  <c:v>-0.47059550000000006</c:v>
                </c:pt>
                <c:pt idx="5813">
                  <c:v>-0.46136810000000006</c:v>
                </c:pt>
                <c:pt idx="5814">
                  <c:v>-0.45214080000000006</c:v>
                </c:pt>
                <c:pt idx="5815">
                  <c:v>-0.44906500000000005</c:v>
                </c:pt>
                <c:pt idx="5816">
                  <c:v>-0.45214080000000006</c:v>
                </c:pt>
                <c:pt idx="5817">
                  <c:v>-0.45521660000000003</c:v>
                </c:pt>
                <c:pt idx="5818">
                  <c:v>-0.45829240000000004</c:v>
                </c:pt>
                <c:pt idx="5819">
                  <c:v>-0.45829240000000004</c:v>
                </c:pt>
                <c:pt idx="5820">
                  <c:v>-0.45829240000000004</c:v>
                </c:pt>
                <c:pt idx="5821">
                  <c:v>-0.46136810000000006</c:v>
                </c:pt>
                <c:pt idx="5822">
                  <c:v>-0.46136810000000006</c:v>
                </c:pt>
                <c:pt idx="5823">
                  <c:v>-0.45829240000000004</c:v>
                </c:pt>
                <c:pt idx="5824">
                  <c:v>-0.46136810000000006</c:v>
                </c:pt>
                <c:pt idx="5825">
                  <c:v>-0.46136810000000006</c:v>
                </c:pt>
                <c:pt idx="5826">
                  <c:v>-0.46136810000000006</c:v>
                </c:pt>
                <c:pt idx="5827">
                  <c:v>-0.45829240000000004</c:v>
                </c:pt>
                <c:pt idx="5828">
                  <c:v>-0.46136810000000006</c:v>
                </c:pt>
                <c:pt idx="5829">
                  <c:v>-0.46751970000000004</c:v>
                </c:pt>
                <c:pt idx="5830">
                  <c:v>-0.47367130000000007</c:v>
                </c:pt>
                <c:pt idx="5831">
                  <c:v>-0.47059550000000006</c:v>
                </c:pt>
                <c:pt idx="5832">
                  <c:v>-0.47059550000000006</c:v>
                </c:pt>
                <c:pt idx="5833">
                  <c:v>-0.47367130000000007</c:v>
                </c:pt>
                <c:pt idx="5834">
                  <c:v>-0.47367130000000007</c:v>
                </c:pt>
                <c:pt idx="5835">
                  <c:v>-0.47367130000000007</c:v>
                </c:pt>
                <c:pt idx="5836">
                  <c:v>-0.47367130000000007</c:v>
                </c:pt>
                <c:pt idx="5837">
                  <c:v>-0.47367130000000007</c:v>
                </c:pt>
                <c:pt idx="5838">
                  <c:v>-0.46751970000000004</c:v>
                </c:pt>
                <c:pt idx="5839">
                  <c:v>-0.45829240000000004</c:v>
                </c:pt>
                <c:pt idx="5840">
                  <c:v>-0.45521660000000003</c:v>
                </c:pt>
                <c:pt idx="5841">
                  <c:v>-0.45521660000000003</c:v>
                </c:pt>
                <c:pt idx="5842">
                  <c:v>-0.45521660000000003</c:v>
                </c:pt>
                <c:pt idx="5843">
                  <c:v>-0.45521660000000003</c:v>
                </c:pt>
                <c:pt idx="5844">
                  <c:v>-0.45829240000000004</c:v>
                </c:pt>
                <c:pt idx="5845">
                  <c:v>-0.46136810000000006</c:v>
                </c:pt>
                <c:pt idx="5846">
                  <c:v>-0.46136810000000006</c:v>
                </c:pt>
                <c:pt idx="5847">
                  <c:v>-0.46751970000000004</c:v>
                </c:pt>
                <c:pt idx="5848">
                  <c:v>-0.47367130000000007</c:v>
                </c:pt>
                <c:pt idx="5849">
                  <c:v>-0.47982290000000005</c:v>
                </c:pt>
                <c:pt idx="5850">
                  <c:v>-0.48289870000000007</c:v>
                </c:pt>
                <c:pt idx="5851">
                  <c:v>-0.48905020000000005</c:v>
                </c:pt>
                <c:pt idx="5852">
                  <c:v>-0.49212600000000006</c:v>
                </c:pt>
                <c:pt idx="5853">
                  <c:v>-0.49212600000000006</c:v>
                </c:pt>
                <c:pt idx="5854">
                  <c:v>-0.49212600000000006</c:v>
                </c:pt>
                <c:pt idx="5855">
                  <c:v>-0.49520180000000003</c:v>
                </c:pt>
                <c:pt idx="5856">
                  <c:v>-0.49827760000000004</c:v>
                </c:pt>
                <c:pt idx="5857">
                  <c:v>-0.49520180000000003</c:v>
                </c:pt>
                <c:pt idx="5858">
                  <c:v>-0.49212600000000006</c:v>
                </c:pt>
                <c:pt idx="5859">
                  <c:v>-0.49520180000000003</c:v>
                </c:pt>
                <c:pt idx="5860">
                  <c:v>-0.49827760000000004</c:v>
                </c:pt>
                <c:pt idx="5861">
                  <c:v>-0.49520180000000003</c:v>
                </c:pt>
                <c:pt idx="5862">
                  <c:v>-0.49212600000000006</c:v>
                </c:pt>
                <c:pt idx="5863">
                  <c:v>-0.49212600000000006</c:v>
                </c:pt>
                <c:pt idx="5864">
                  <c:v>-0.49212600000000006</c:v>
                </c:pt>
                <c:pt idx="5865">
                  <c:v>-0.49212600000000006</c:v>
                </c:pt>
                <c:pt idx="5866">
                  <c:v>-0.48905020000000005</c:v>
                </c:pt>
                <c:pt idx="5867">
                  <c:v>-0.49212600000000006</c:v>
                </c:pt>
                <c:pt idx="5868">
                  <c:v>-0.49520180000000003</c:v>
                </c:pt>
                <c:pt idx="5869">
                  <c:v>-0.49212600000000006</c:v>
                </c:pt>
                <c:pt idx="5870">
                  <c:v>-0.49520180000000003</c:v>
                </c:pt>
                <c:pt idx="5871">
                  <c:v>-0.50135340000000006</c:v>
                </c:pt>
                <c:pt idx="5872">
                  <c:v>-0.50442920000000002</c:v>
                </c:pt>
                <c:pt idx="5873">
                  <c:v>-0.50442920000000002</c:v>
                </c:pt>
                <c:pt idx="5874">
                  <c:v>-0.50442920000000002</c:v>
                </c:pt>
                <c:pt idx="5875">
                  <c:v>-0.50750500000000009</c:v>
                </c:pt>
                <c:pt idx="5876">
                  <c:v>-0.50442920000000002</c:v>
                </c:pt>
                <c:pt idx="5877">
                  <c:v>-0.50135340000000006</c:v>
                </c:pt>
                <c:pt idx="5878">
                  <c:v>-0.50135340000000006</c:v>
                </c:pt>
                <c:pt idx="5879">
                  <c:v>-0.50442920000000002</c:v>
                </c:pt>
                <c:pt idx="5880">
                  <c:v>-0.50135340000000006</c:v>
                </c:pt>
                <c:pt idx="5881">
                  <c:v>-0.50135340000000006</c:v>
                </c:pt>
                <c:pt idx="5882">
                  <c:v>-0.50135340000000006</c:v>
                </c:pt>
                <c:pt idx="5883">
                  <c:v>-0.50135340000000006</c:v>
                </c:pt>
                <c:pt idx="5884">
                  <c:v>-0.49827760000000004</c:v>
                </c:pt>
                <c:pt idx="5885">
                  <c:v>-0.49827760000000004</c:v>
                </c:pt>
                <c:pt idx="5886">
                  <c:v>-0.50135340000000006</c:v>
                </c:pt>
                <c:pt idx="5887">
                  <c:v>-0.49827760000000004</c:v>
                </c:pt>
                <c:pt idx="5888">
                  <c:v>-0.49520180000000003</c:v>
                </c:pt>
                <c:pt idx="5889">
                  <c:v>-0.49212600000000006</c:v>
                </c:pt>
                <c:pt idx="5890">
                  <c:v>-0.49212600000000006</c:v>
                </c:pt>
                <c:pt idx="5891">
                  <c:v>-0.49212600000000006</c:v>
                </c:pt>
                <c:pt idx="5892">
                  <c:v>-0.49212600000000006</c:v>
                </c:pt>
                <c:pt idx="5893">
                  <c:v>-0.49520180000000003</c:v>
                </c:pt>
                <c:pt idx="5894">
                  <c:v>-0.49827760000000004</c:v>
                </c:pt>
                <c:pt idx="5895">
                  <c:v>-0.49827760000000004</c:v>
                </c:pt>
                <c:pt idx="5896">
                  <c:v>-0.49827760000000004</c:v>
                </c:pt>
                <c:pt idx="5897">
                  <c:v>-0.50135340000000006</c:v>
                </c:pt>
                <c:pt idx="5898">
                  <c:v>-0.50442920000000002</c:v>
                </c:pt>
                <c:pt idx="5899">
                  <c:v>-0.50135340000000006</c:v>
                </c:pt>
                <c:pt idx="5900">
                  <c:v>-0.50135340000000006</c:v>
                </c:pt>
                <c:pt idx="5901">
                  <c:v>-0.50442920000000002</c:v>
                </c:pt>
                <c:pt idx="5902">
                  <c:v>-0.50750500000000009</c:v>
                </c:pt>
                <c:pt idx="5903">
                  <c:v>-0.50750500000000009</c:v>
                </c:pt>
                <c:pt idx="5904">
                  <c:v>-0.50750500000000009</c:v>
                </c:pt>
                <c:pt idx="5905">
                  <c:v>-0.5105807</c:v>
                </c:pt>
                <c:pt idx="5906">
                  <c:v>-0.51365660000000002</c:v>
                </c:pt>
                <c:pt idx="5907">
                  <c:v>-0.5105807</c:v>
                </c:pt>
                <c:pt idx="5908">
                  <c:v>-0.5105807</c:v>
                </c:pt>
                <c:pt idx="5909">
                  <c:v>-0.5105807</c:v>
                </c:pt>
                <c:pt idx="5910">
                  <c:v>-0.50442920000000002</c:v>
                </c:pt>
                <c:pt idx="5911">
                  <c:v>-0.50442920000000002</c:v>
                </c:pt>
                <c:pt idx="5912">
                  <c:v>-0.50750500000000009</c:v>
                </c:pt>
                <c:pt idx="5913">
                  <c:v>-0.5105807</c:v>
                </c:pt>
                <c:pt idx="5914">
                  <c:v>-0.50750500000000009</c:v>
                </c:pt>
                <c:pt idx="5915">
                  <c:v>-0.5105807</c:v>
                </c:pt>
                <c:pt idx="5916">
                  <c:v>-0.51365660000000002</c:v>
                </c:pt>
                <c:pt idx="5917">
                  <c:v>-0.51673230000000003</c:v>
                </c:pt>
                <c:pt idx="5918">
                  <c:v>-0.51980810000000011</c:v>
                </c:pt>
                <c:pt idx="5919">
                  <c:v>-0.51980810000000011</c:v>
                </c:pt>
                <c:pt idx="5920">
                  <c:v>-0.52288390000000007</c:v>
                </c:pt>
                <c:pt idx="5921">
                  <c:v>-0.52595970000000003</c:v>
                </c:pt>
                <c:pt idx="5922">
                  <c:v>-0.52288390000000007</c:v>
                </c:pt>
                <c:pt idx="5923">
                  <c:v>-0.52288390000000007</c:v>
                </c:pt>
                <c:pt idx="5924">
                  <c:v>-0.52288390000000007</c:v>
                </c:pt>
                <c:pt idx="5925">
                  <c:v>-0.52288390000000007</c:v>
                </c:pt>
                <c:pt idx="5926">
                  <c:v>-0.51980810000000011</c:v>
                </c:pt>
                <c:pt idx="5927">
                  <c:v>-0.51673230000000003</c:v>
                </c:pt>
                <c:pt idx="5928">
                  <c:v>-0.51980810000000011</c:v>
                </c:pt>
                <c:pt idx="5929">
                  <c:v>-0.51980810000000011</c:v>
                </c:pt>
                <c:pt idx="5930">
                  <c:v>-0.51673230000000003</c:v>
                </c:pt>
                <c:pt idx="5931">
                  <c:v>-0.51980810000000011</c:v>
                </c:pt>
                <c:pt idx="5932">
                  <c:v>-0.52288390000000007</c:v>
                </c:pt>
                <c:pt idx="5933">
                  <c:v>-0.52288390000000007</c:v>
                </c:pt>
                <c:pt idx="5934">
                  <c:v>-0.51980810000000011</c:v>
                </c:pt>
                <c:pt idx="5935">
                  <c:v>-0.51980810000000011</c:v>
                </c:pt>
                <c:pt idx="5936">
                  <c:v>-0.51980810000000011</c:v>
                </c:pt>
                <c:pt idx="5937">
                  <c:v>-0.51980810000000011</c:v>
                </c:pt>
                <c:pt idx="5938">
                  <c:v>-0.52288390000000007</c:v>
                </c:pt>
                <c:pt idx="5939">
                  <c:v>-0.52595970000000003</c:v>
                </c:pt>
                <c:pt idx="5940">
                  <c:v>-0.52903549999999999</c:v>
                </c:pt>
                <c:pt idx="5941">
                  <c:v>-0.52595970000000003</c:v>
                </c:pt>
                <c:pt idx="5942">
                  <c:v>-0.52903549999999999</c:v>
                </c:pt>
                <c:pt idx="5943">
                  <c:v>-0.53211130000000006</c:v>
                </c:pt>
                <c:pt idx="5944">
                  <c:v>-0.53518700000000008</c:v>
                </c:pt>
                <c:pt idx="5945">
                  <c:v>-0.53211130000000006</c:v>
                </c:pt>
                <c:pt idx="5946">
                  <c:v>-0.53211130000000006</c:v>
                </c:pt>
                <c:pt idx="5947">
                  <c:v>-0.53518700000000008</c:v>
                </c:pt>
                <c:pt idx="5948">
                  <c:v>-0.53826280000000004</c:v>
                </c:pt>
                <c:pt idx="5949">
                  <c:v>-0.53826280000000004</c:v>
                </c:pt>
                <c:pt idx="5950">
                  <c:v>-0.5413386</c:v>
                </c:pt>
                <c:pt idx="5951">
                  <c:v>-0.5413386</c:v>
                </c:pt>
                <c:pt idx="5952">
                  <c:v>-0.5413386</c:v>
                </c:pt>
                <c:pt idx="5953">
                  <c:v>-0.53826280000000004</c:v>
                </c:pt>
                <c:pt idx="5954">
                  <c:v>-0.5413386</c:v>
                </c:pt>
                <c:pt idx="5955">
                  <c:v>-0.5413386</c:v>
                </c:pt>
                <c:pt idx="5956">
                  <c:v>-0.53826280000000004</c:v>
                </c:pt>
                <c:pt idx="5957">
                  <c:v>-0.53826280000000004</c:v>
                </c:pt>
                <c:pt idx="5958">
                  <c:v>-0.5413386</c:v>
                </c:pt>
                <c:pt idx="5959">
                  <c:v>-0.5413386</c:v>
                </c:pt>
                <c:pt idx="5960">
                  <c:v>-0.5413386</c:v>
                </c:pt>
                <c:pt idx="5961">
                  <c:v>-0.54441439999999997</c:v>
                </c:pt>
                <c:pt idx="5962">
                  <c:v>-0.54749020000000004</c:v>
                </c:pt>
                <c:pt idx="5963">
                  <c:v>-0.55056600000000011</c:v>
                </c:pt>
                <c:pt idx="5964">
                  <c:v>-0.54749020000000004</c:v>
                </c:pt>
                <c:pt idx="5965">
                  <c:v>-0.54749020000000004</c:v>
                </c:pt>
                <c:pt idx="5966">
                  <c:v>-0.55056600000000011</c:v>
                </c:pt>
                <c:pt idx="5967">
                  <c:v>-0.55056600000000011</c:v>
                </c:pt>
                <c:pt idx="5968">
                  <c:v>-0.55056600000000011</c:v>
                </c:pt>
                <c:pt idx="5969">
                  <c:v>-0.55671760000000003</c:v>
                </c:pt>
                <c:pt idx="5970">
                  <c:v>-0.56286920000000007</c:v>
                </c:pt>
                <c:pt idx="5971">
                  <c:v>-0.56902070000000005</c:v>
                </c:pt>
                <c:pt idx="5972">
                  <c:v>-0.57517229999999997</c:v>
                </c:pt>
                <c:pt idx="5973">
                  <c:v>-0.58747539999999998</c:v>
                </c:pt>
                <c:pt idx="5974">
                  <c:v>-0.59977860000000005</c:v>
                </c:pt>
                <c:pt idx="5975">
                  <c:v>-0.61208170000000006</c:v>
                </c:pt>
                <c:pt idx="5976">
                  <c:v>-0.62438490000000002</c:v>
                </c:pt>
                <c:pt idx="5977">
                  <c:v>-0.64283960000000007</c:v>
                </c:pt>
                <c:pt idx="5978">
                  <c:v>-0.65821850000000004</c:v>
                </c:pt>
                <c:pt idx="5979">
                  <c:v>-0.67359750000000007</c:v>
                </c:pt>
                <c:pt idx="5980">
                  <c:v>-0.69205220000000001</c:v>
                </c:pt>
                <c:pt idx="5981">
                  <c:v>-0.71665850000000009</c:v>
                </c:pt>
                <c:pt idx="5982">
                  <c:v>-0.7381890000000001</c:v>
                </c:pt>
                <c:pt idx="5983">
                  <c:v>-0.76587110000000003</c:v>
                </c:pt>
                <c:pt idx="5984">
                  <c:v>-0.79970476000000001</c:v>
                </c:pt>
                <c:pt idx="5985">
                  <c:v>-0.83661421000000002</c:v>
                </c:pt>
                <c:pt idx="5986">
                  <c:v>-0.86737209000000004</c:v>
                </c:pt>
                <c:pt idx="5987">
                  <c:v>-0.90428153</c:v>
                </c:pt>
                <c:pt idx="5988">
                  <c:v>-0.94426680000000007</c:v>
                </c:pt>
                <c:pt idx="5989">
                  <c:v>-0.98732780000000009</c:v>
                </c:pt>
                <c:pt idx="5990">
                  <c:v>-1.0242372</c:v>
                </c:pt>
                <c:pt idx="5991">
                  <c:v>-1.0611467000000001</c:v>
                </c:pt>
                <c:pt idx="5992">
                  <c:v>-1.1011318999999999</c:v>
                </c:pt>
                <c:pt idx="5993">
                  <c:v>-1.1411172000000001</c:v>
                </c:pt>
                <c:pt idx="5994">
                  <c:v>-1.1780265999999999</c:v>
                </c:pt>
                <c:pt idx="5995">
                  <c:v>-1.2180119</c:v>
                </c:pt>
                <c:pt idx="5996">
                  <c:v>-1.2579971000000001</c:v>
                </c:pt>
                <c:pt idx="5997">
                  <c:v>-1.2949065000000002</c:v>
                </c:pt>
                <c:pt idx="5998">
                  <c:v>-1.3287401999999999</c:v>
                </c:pt>
                <c:pt idx="5999">
                  <c:v>-1.3687254000000002</c:v>
                </c:pt>
                <c:pt idx="6000">
                  <c:v>-1.4056348999999999</c:v>
                </c:pt>
                <c:pt idx="6001">
                  <c:v>-1.4425443</c:v>
                </c:pt>
                <c:pt idx="6002">
                  <c:v>-1.4702264</c:v>
                </c:pt>
                <c:pt idx="6003">
                  <c:v>-1.5009843</c:v>
                </c:pt>
                <c:pt idx="6004">
                  <c:v>-1.5317422000000001</c:v>
                </c:pt>
                <c:pt idx="6005">
                  <c:v>-1.5563484999999999</c:v>
                </c:pt>
                <c:pt idx="6006">
                  <c:v>-1.577879</c:v>
                </c:pt>
                <c:pt idx="6007">
                  <c:v>-1.6024853000000001</c:v>
                </c:pt>
                <c:pt idx="6008">
                  <c:v>-1.6240158</c:v>
                </c:pt>
                <c:pt idx="6009">
                  <c:v>-1.6424704999999999</c:v>
                </c:pt>
                <c:pt idx="6010">
                  <c:v>-1.6578495000000002</c:v>
                </c:pt>
                <c:pt idx="6011">
                  <c:v>-1.6763042000000001</c:v>
                </c:pt>
                <c:pt idx="6012">
                  <c:v>-1.6947589000000001</c:v>
                </c:pt>
                <c:pt idx="6013">
                  <c:v>-1.7070620000000001</c:v>
                </c:pt>
                <c:pt idx="6014">
                  <c:v>-1.7193651999999999</c:v>
                </c:pt>
                <c:pt idx="6015">
                  <c:v>-1.7378199000000001</c:v>
                </c:pt>
                <c:pt idx="6016">
                  <c:v>-1.7531989000000001</c:v>
                </c:pt>
                <c:pt idx="6017">
                  <c:v>-1.7593504000000002</c:v>
                </c:pt>
                <c:pt idx="6018">
                  <c:v>-1.7685778000000001</c:v>
                </c:pt>
                <c:pt idx="6019">
                  <c:v>-1.7808809000000001</c:v>
                </c:pt>
                <c:pt idx="6020">
                  <c:v>-1.7931840999999999</c:v>
                </c:pt>
                <c:pt idx="6021">
                  <c:v>-1.8024115000000001</c:v>
                </c:pt>
                <c:pt idx="6022">
                  <c:v>-1.8116389000000002</c:v>
                </c:pt>
                <c:pt idx="6023">
                  <c:v>-1.8208660999999999</c:v>
                </c:pt>
                <c:pt idx="6024">
                  <c:v>-1.8300936000000001</c:v>
                </c:pt>
                <c:pt idx="6025">
                  <c:v>-1.8393209000000001</c:v>
                </c:pt>
                <c:pt idx="6026">
                  <c:v>-1.8485480000000001</c:v>
                </c:pt>
                <c:pt idx="6027">
                  <c:v>-1.8577760000000001</c:v>
                </c:pt>
                <c:pt idx="6028">
                  <c:v>-1.870079</c:v>
                </c:pt>
                <c:pt idx="6029">
                  <c:v>-1.8762300000000001</c:v>
                </c:pt>
                <c:pt idx="6030">
                  <c:v>-1.8854580000000001</c:v>
                </c:pt>
                <c:pt idx="6031">
                  <c:v>-1.894685</c:v>
                </c:pt>
                <c:pt idx="6032">
                  <c:v>-1.9008370000000001</c:v>
                </c:pt>
                <c:pt idx="6033">
                  <c:v>-1.9069880000000001</c:v>
                </c:pt>
                <c:pt idx="6034">
                  <c:v>-1.9162160000000001</c:v>
                </c:pt>
                <c:pt idx="6035">
                  <c:v>-1.9223669999999999</c:v>
                </c:pt>
                <c:pt idx="6036">
                  <c:v>-1.925443</c:v>
                </c:pt>
                <c:pt idx="6037">
                  <c:v>-1.937746</c:v>
                </c:pt>
                <c:pt idx="6038">
                  <c:v>-1.9469730000000001</c:v>
                </c:pt>
                <c:pt idx="6039">
                  <c:v>-1.9500490000000001</c:v>
                </c:pt>
                <c:pt idx="6040">
                  <c:v>-1.953125</c:v>
                </c:pt>
                <c:pt idx="6041">
                  <c:v>-1.9562010000000001</c:v>
                </c:pt>
                <c:pt idx="6042">
                  <c:v>-1.9623520000000001</c:v>
                </c:pt>
                <c:pt idx="6043">
                  <c:v>-1.965428</c:v>
                </c:pt>
                <c:pt idx="6044">
                  <c:v>-1.965428</c:v>
                </c:pt>
                <c:pt idx="6045">
                  <c:v>-1.965428</c:v>
                </c:pt>
                <c:pt idx="6046">
                  <c:v>-1.968504</c:v>
                </c:pt>
                <c:pt idx="6047">
                  <c:v>-1.968504</c:v>
                </c:pt>
                <c:pt idx="6048">
                  <c:v>-1.965428</c:v>
                </c:pt>
                <c:pt idx="6049">
                  <c:v>-1.965428</c:v>
                </c:pt>
                <c:pt idx="6050">
                  <c:v>-1.965428</c:v>
                </c:pt>
                <c:pt idx="6051">
                  <c:v>-1.965428</c:v>
                </c:pt>
                <c:pt idx="6052">
                  <c:v>-1.965428</c:v>
                </c:pt>
                <c:pt idx="6053">
                  <c:v>-1.968504</c:v>
                </c:pt>
                <c:pt idx="6054">
                  <c:v>-1.968504</c:v>
                </c:pt>
                <c:pt idx="6055">
                  <c:v>-1.9592770000000002</c:v>
                </c:pt>
                <c:pt idx="6056">
                  <c:v>-1.9562010000000001</c:v>
                </c:pt>
                <c:pt idx="6057">
                  <c:v>-1.953125</c:v>
                </c:pt>
                <c:pt idx="6058">
                  <c:v>-1.9500490000000001</c:v>
                </c:pt>
                <c:pt idx="6059">
                  <c:v>-1.9438980000000001</c:v>
                </c:pt>
                <c:pt idx="6060">
                  <c:v>-1.940822</c:v>
                </c:pt>
                <c:pt idx="6061">
                  <c:v>-1.937746</c:v>
                </c:pt>
                <c:pt idx="6062">
                  <c:v>-1.9346700000000001</c:v>
                </c:pt>
                <c:pt idx="6063">
                  <c:v>-1.9285190000000001</c:v>
                </c:pt>
                <c:pt idx="6064">
                  <c:v>-1.925443</c:v>
                </c:pt>
                <c:pt idx="6065">
                  <c:v>-1.9223669999999999</c:v>
                </c:pt>
                <c:pt idx="6066">
                  <c:v>-1.9192910000000001</c:v>
                </c:pt>
                <c:pt idx="6067">
                  <c:v>-1.9192910000000001</c:v>
                </c:pt>
                <c:pt idx="6068">
                  <c:v>-1.9192910000000001</c:v>
                </c:pt>
                <c:pt idx="6069">
                  <c:v>-1.9192910000000001</c:v>
                </c:pt>
                <c:pt idx="6070">
                  <c:v>-1.9162160000000001</c:v>
                </c:pt>
                <c:pt idx="6071">
                  <c:v>-1.9131400000000001</c:v>
                </c:pt>
                <c:pt idx="6072">
                  <c:v>-1.9069880000000001</c:v>
                </c:pt>
                <c:pt idx="6073">
                  <c:v>-1.903912</c:v>
                </c:pt>
                <c:pt idx="6074">
                  <c:v>-1.9008370000000001</c:v>
                </c:pt>
                <c:pt idx="6075">
                  <c:v>-1.897761</c:v>
                </c:pt>
                <c:pt idx="6076">
                  <c:v>-1.894685</c:v>
                </c:pt>
                <c:pt idx="6077">
                  <c:v>-1.894685</c:v>
                </c:pt>
                <c:pt idx="6078">
                  <c:v>-1.894685</c:v>
                </c:pt>
                <c:pt idx="6079">
                  <c:v>-1.894685</c:v>
                </c:pt>
                <c:pt idx="6080">
                  <c:v>-1.894685</c:v>
                </c:pt>
                <c:pt idx="6081">
                  <c:v>-1.8916090000000001</c:v>
                </c:pt>
                <c:pt idx="6082">
                  <c:v>-1.882382</c:v>
                </c:pt>
                <c:pt idx="6083">
                  <c:v>-1.8854580000000001</c:v>
                </c:pt>
                <c:pt idx="6084">
                  <c:v>-1.8854580000000001</c:v>
                </c:pt>
                <c:pt idx="6085">
                  <c:v>-1.8854580000000001</c:v>
                </c:pt>
                <c:pt idx="6086">
                  <c:v>-1.8793060000000001</c:v>
                </c:pt>
                <c:pt idx="6087">
                  <c:v>-1.8762300000000001</c:v>
                </c:pt>
                <c:pt idx="6088">
                  <c:v>-1.8793060000000001</c:v>
                </c:pt>
                <c:pt idx="6089">
                  <c:v>-1.8762300000000001</c:v>
                </c:pt>
                <c:pt idx="6090">
                  <c:v>-1.870079</c:v>
                </c:pt>
                <c:pt idx="6091">
                  <c:v>-1.870079</c:v>
                </c:pt>
                <c:pt idx="6092">
                  <c:v>-1.870079</c:v>
                </c:pt>
                <c:pt idx="6093">
                  <c:v>-1.867003</c:v>
                </c:pt>
                <c:pt idx="6094">
                  <c:v>-1.8639270000000001</c:v>
                </c:pt>
                <c:pt idx="6095">
                  <c:v>-1.8639270000000001</c:v>
                </c:pt>
                <c:pt idx="6096">
                  <c:v>-1.860851</c:v>
                </c:pt>
                <c:pt idx="6097">
                  <c:v>-1.8577760000000001</c:v>
                </c:pt>
                <c:pt idx="6098">
                  <c:v>-1.8547</c:v>
                </c:pt>
                <c:pt idx="6099">
                  <c:v>-1.8516239999999999</c:v>
                </c:pt>
                <c:pt idx="6100">
                  <c:v>-1.845472</c:v>
                </c:pt>
                <c:pt idx="6101">
                  <c:v>-1.8423970000000001</c:v>
                </c:pt>
                <c:pt idx="6102">
                  <c:v>-1.8423970000000001</c:v>
                </c:pt>
                <c:pt idx="6103">
                  <c:v>-1.8393209000000001</c:v>
                </c:pt>
                <c:pt idx="6104">
                  <c:v>-1.8331693</c:v>
                </c:pt>
                <c:pt idx="6105">
                  <c:v>-1.8270178000000001</c:v>
                </c:pt>
                <c:pt idx="6106">
                  <c:v>-1.8270178000000001</c:v>
                </c:pt>
                <c:pt idx="6107">
                  <c:v>-1.8239420000000002</c:v>
                </c:pt>
                <c:pt idx="6108">
                  <c:v>-1.8177904</c:v>
                </c:pt>
                <c:pt idx="6109">
                  <c:v>-1.8147146000000001</c:v>
                </c:pt>
                <c:pt idx="6110">
                  <c:v>-1.8116389000000002</c:v>
                </c:pt>
                <c:pt idx="6111">
                  <c:v>-1.8054872</c:v>
                </c:pt>
                <c:pt idx="6112">
                  <c:v>-1.7993357000000001</c:v>
                </c:pt>
                <c:pt idx="6113">
                  <c:v>-1.8024115000000001</c:v>
                </c:pt>
                <c:pt idx="6114">
                  <c:v>-1.8024115000000001</c:v>
                </c:pt>
                <c:pt idx="6115">
                  <c:v>-1.7993357000000001</c:v>
                </c:pt>
                <c:pt idx="6116">
                  <c:v>-1.7931840999999999</c:v>
                </c:pt>
                <c:pt idx="6117">
                  <c:v>-1.7901083</c:v>
                </c:pt>
                <c:pt idx="6118">
                  <c:v>-1.7931840999999999</c:v>
                </c:pt>
                <c:pt idx="6119">
                  <c:v>-1.7901083</c:v>
                </c:pt>
                <c:pt idx="6120">
                  <c:v>-1.7839567000000001</c:v>
                </c:pt>
                <c:pt idx="6121">
                  <c:v>-1.7808809000000001</c:v>
                </c:pt>
                <c:pt idx="6122">
                  <c:v>-1.7808809000000001</c:v>
                </c:pt>
                <c:pt idx="6123">
                  <c:v>-1.7778052</c:v>
                </c:pt>
                <c:pt idx="6124">
                  <c:v>-1.7716536000000001</c:v>
                </c:pt>
                <c:pt idx="6125">
                  <c:v>-1.7716536000000001</c:v>
                </c:pt>
                <c:pt idx="6126">
                  <c:v>-1.7685778000000001</c:v>
                </c:pt>
                <c:pt idx="6127">
                  <c:v>-1.7655020000000001</c:v>
                </c:pt>
                <c:pt idx="6128">
                  <c:v>-1.7624262000000002</c:v>
                </c:pt>
                <c:pt idx="6129">
                  <c:v>-1.7624262000000002</c:v>
                </c:pt>
                <c:pt idx="6130">
                  <c:v>-1.7624262000000002</c:v>
                </c:pt>
                <c:pt idx="6131">
                  <c:v>-1.7593504000000002</c:v>
                </c:pt>
                <c:pt idx="6132">
                  <c:v>-1.7593504000000002</c:v>
                </c:pt>
                <c:pt idx="6133">
                  <c:v>-1.7593504000000002</c:v>
                </c:pt>
                <c:pt idx="6134">
                  <c:v>-1.7562746</c:v>
                </c:pt>
                <c:pt idx="6135">
                  <c:v>-1.7531989000000001</c:v>
                </c:pt>
                <c:pt idx="6136">
                  <c:v>-1.7531989000000001</c:v>
                </c:pt>
                <c:pt idx="6137">
                  <c:v>-1.7501231000000002</c:v>
                </c:pt>
                <c:pt idx="6138">
                  <c:v>-1.7470473000000002</c:v>
                </c:pt>
                <c:pt idx="6139">
                  <c:v>-1.7439715</c:v>
                </c:pt>
                <c:pt idx="6140">
                  <c:v>-1.7439715</c:v>
                </c:pt>
                <c:pt idx="6141">
                  <c:v>-1.7439715</c:v>
                </c:pt>
                <c:pt idx="6142">
                  <c:v>-1.7408957</c:v>
                </c:pt>
                <c:pt idx="6143">
                  <c:v>-1.7408957</c:v>
                </c:pt>
                <c:pt idx="6144">
                  <c:v>-1.7408957</c:v>
                </c:pt>
                <c:pt idx="6145">
                  <c:v>-1.7408957</c:v>
                </c:pt>
                <c:pt idx="6146">
                  <c:v>-1.7347442000000002</c:v>
                </c:pt>
                <c:pt idx="6147">
                  <c:v>-1.7316682999999999</c:v>
                </c:pt>
                <c:pt idx="6148">
                  <c:v>-1.7316682999999999</c:v>
                </c:pt>
                <c:pt idx="6149">
                  <c:v>-1.7285926</c:v>
                </c:pt>
                <c:pt idx="6150">
                  <c:v>-1.7224409999999999</c:v>
                </c:pt>
                <c:pt idx="6151">
                  <c:v>-1.7193651999999999</c:v>
                </c:pt>
                <c:pt idx="6152">
                  <c:v>-1.7193651999999999</c:v>
                </c:pt>
                <c:pt idx="6153">
                  <c:v>-1.7162894</c:v>
                </c:pt>
                <c:pt idx="6154">
                  <c:v>-1.7132137000000001</c:v>
                </c:pt>
                <c:pt idx="6155">
                  <c:v>-1.7132137000000001</c:v>
                </c:pt>
                <c:pt idx="6156">
                  <c:v>-1.7132137000000001</c:v>
                </c:pt>
                <c:pt idx="6157">
                  <c:v>-1.7101378</c:v>
                </c:pt>
                <c:pt idx="6158">
                  <c:v>-1.7039863</c:v>
                </c:pt>
                <c:pt idx="6159">
                  <c:v>-1.7009105</c:v>
                </c:pt>
                <c:pt idx="6160">
                  <c:v>-1.7009105</c:v>
                </c:pt>
                <c:pt idx="6161">
                  <c:v>-1.6978346000000002</c:v>
                </c:pt>
                <c:pt idx="6162">
                  <c:v>-1.6947589000000001</c:v>
                </c:pt>
                <c:pt idx="6163">
                  <c:v>-1.6947589000000001</c:v>
                </c:pt>
                <c:pt idx="6164">
                  <c:v>-1.6916831000000001</c:v>
                </c:pt>
                <c:pt idx="6165">
                  <c:v>-1.6886073000000001</c:v>
                </c:pt>
                <c:pt idx="6166">
                  <c:v>-1.6855315000000002</c:v>
                </c:pt>
                <c:pt idx="6167">
                  <c:v>-1.6824557</c:v>
                </c:pt>
                <c:pt idx="6168">
                  <c:v>-1.6793800000000001</c:v>
                </c:pt>
                <c:pt idx="6169">
                  <c:v>-1.6763042000000001</c:v>
                </c:pt>
                <c:pt idx="6170">
                  <c:v>-1.6732284000000002</c:v>
                </c:pt>
                <c:pt idx="6171">
                  <c:v>-1.6701526000000002</c:v>
                </c:pt>
                <c:pt idx="6172">
                  <c:v>-1.6670768</c:v>
                </c:pt>
                <c:pt idx="6173">
                  <c:v>-1.6640011000000001</c:v>
                </c:pt>
                <c:pt idx="6174">
                  <c:v>-1.6609252000000001</c:v>
                </c:pt>
                <c:pt idx="6175">
                  <c:v>-1.6609252000000001</c:v>
                </c:pt>
                <c:pt idx="6176">
                  <c:v>-1.6578495000000002</c:v>
                </c:pt>
                <c:pt idx="6177">
                  <c:v>-1.6547737</c:v>
                </c:pt>
                <c:pt idx="6178">
                  <c:v>-1.6547737</c:v>
                </c:pt>
                <c:pt idx="6179">
                  <c:v>-1.6516978</c:v>
                </c:pt>
                <c:pt idx="6180">
                  <c:v>-1.6486221000000001</c:v>
                </c:pt>
                <c:pt idx="6181">
                  <c:v>-1.6455462999999999</c:v>
                </c:pt>
                <c:pt idx="6182">
                  <c:v>-1.6455462999999999</c:v>
                </c:pt>
                <c:pt idx="6183">
                  <c:v>-1.6455462999999999</c:v>
                </c:pt>
                <c:pt idx="6184">
                  <c:v>-1.6424704999999999</c:v>
                </c:pt>
                <c:pt idx="6185">
                  <c:v>-1.6393947</c:v>
                </c:pt>
                <c:pt idx="6186">
                  <c:v>-1.6393947</c:v>
                </c:pt>
                <c:pt idx="6187">
                  <c:v>-1.6363190000000001</c:v>
                </c:pt>
                <c:pt idx="6188">
                  <c:v>-1.6332431000000001</c:v>
                </c:pt>
                <c:pt idx="6189">
                  <c:v>-1.6301673999999999</c:v>
                </c:pt>
                <c:pt idx="6190">
                  <c:v>-1.6301673999999999</c:v>
                </c:pt>
                <c:pt idx="6191">
                  <c:v>-1.6270916</c:v>
                </c:pt>
                <c:pt idx="6192">
                  <c:v>-1.62094</c:v>
                </c:pt>
                <c:pt idx="6193">
                  <c:v>-1.6178642000000001</c:v>
                </c:pt>
                <c:pt idx="6194">
                  <c:v>-1.6147884000000001</c:v>
                </c:pt>
                <c:pt idx="6195">
                  <c:v>-1.6117127</c:v>
                </c:pt>
                <c:pt idx="6196">
                  <c:v>-1.6086368000000002</c:v>
                </c:pt>
                <c:pt idx="6197">
                  <c:v>-1.6117127</c:v>
                </c:pt>
                <c:pt idx="6198">
                  <c:v>-1.6086368000000002</c:v>
                </c:pt>
                <c:pt idx="6199">
                  <c:v>-1.6055611000000001</c:v>
                </c:pt>
                <c:pt idx="6200">
                  <c:v>-1.6024853000000001</c:v>
                </c:pt>
                <c:pt idx="6201">
                  <c:v>-1.6024853000000001</c:v>
                </c:pt>
                <c:pt idx="6202">
                  <c:v>-1.6024853000000001</c:v>
                </c:pt>
                <c:pt idx="6203">
                  <c:v>-1.5963337000000002</c:v>
                </c:pt>
                <c:pt idx="6204">
                  <c:v>-1.5932579</c:v>
                </c:pt>
                <c:pt idx="6205">
                  <c:v>-1.5901821</c:v>
                </c:pt>
                <c:pt idx="6206">
                  <c:v>-1.5871063000000001</c:v>
                </c:pt>
                <c:pt idx="6207">
                  <c:v>-1.5809548</c:v>
                </c:pt>
                <c:pt idx="6208">
                  <c:v>-1.5809548</c:v>
                </c:pt>
                <c:pt idx="6209">
                  <c:v>-1.5809548</c:v>
                </c:pt>
                <c:pt idx="6210">
                  <c:v>-1.577879</c:v>
                </c:pt>
                <c:pt idx="6211">
                  <c:v>-1.5748031</c:v>
                </c:pt>
                <c:pt idx="6212">
                  <c:v>-1.5748031</c:v>
                </c:pt>
                <c:pt idx="6213">
                  <c:v>-1.5748031</c:v>
                </c:pt>
                <c:pt idx="6214">
                  <c:v>-1.5717273999999999</c:v>
                </c:pt>
                <c:pt idx="6215">
                  <c:v>-1.5655759</c:v>
                </c:pt>
                <c:pt idx="6216">
                  <c:v>-1.5655759</c:v>
                </c:pt>
                <c:pt idx="6217">
                  <c:v>-1.5625</c:v>
                </c:pt>
                <c:pt idx="6218">
                  <c:v>-1.5594243000000001</c:v>
                </c:pt>
                <c:pt idx="6219">
                  <c:v>-1.5563484999999999</c:v>
                </c:pt>
                <c:pt idx="6220">
                  <c:v>-1.5563484999999999</c:v>
                </c:pt>
                <c:pt idx="6221">
                  <c:v>-1.5563484999999999</c:v>
                </c:pt>
                <c:pt idx="6222">
                  <c:v>-1.5501969</c:v>
                </c:pt>
                <c:pt idx="6223">
                  <c:v>-1.5471211</c:v>
                </c:pt>
                <c:pt idx="6224">
                  <c:v>-1.5440453000000001</c:v>
                </c:pt>
                <c:pt idx="6225">
                  <c:v>-1.5378937000000001</c:v>
                </c:pt>
                <c:pt idx="6226">
                  <c:v>-1.5317422000000001</c:v>
                </c:pt>
                <c:pt idx="6227">
                  <c:v>-1.5225148000000002</c:v>
                </c:pt>
                <c:pt idx="6228">
                  <c:v>-1.5163632</c:v>
                </c:pt>
                <c:pt idx="6229">
                  <c:v>-1.5040601</c:v>
                </c:pt>
                <c:pt idx="6230">
                  <c:v>-1.4856053</c:v>
                </c:pt>
                <c:pt idx="6231">
                  <c:v>-1.4702264</c:v>
                </c:pt>
                <c:pt idx="6232">
                  <c:v>-1.4548475000000001</c:v>
                </c:pt>
                <c:pt idx="6233">
                  <c:v>-1.4363928000000001</c:v>
                </c:pt>
                <c:pt idx="6234">
                  <c:v>-1.4179381000000002</c:v>
                </c:pt>
                <c:pt idx="6235">
                  <c:v>-1.3994833</c:v>
                </c:pt>
                <c:pt idx="6236">
                  <c:v>-1.3779528000000001</c:v>
                </c:pt>
                <c:pt idx="6237">
                  <c:v>-1.3533465</c:v>
                </c:pt>
                <c:pt idx="6238">
                  <c:v>-1.3287401999999999</c:v>
                </c:pt>
                <c:pt idx="6239">
                  <c:v>-1.2979823000000001</c:v>
                </c:pt>
                <c:pt idx="6240">
                  <c:v>-1.2672245</c:v>
                </c:pt>
                <c:pt idx="6241">
                  <c:v>-1.2272392000000001</c:v>
                </c:pt>
                <c:pt idx="6242">
                  <c:v>-1.1903298</c:v>
                </c:pt>
                <c:pt idx="6243">
                  <c:v>-1.1534203000000001</c:v>
                </c:pt>
                <c:pt idx="6244">
                  <c:v>-1.1134351</c:v>
                </c:pt>
                <c:pt idx="6245">
                  <c:v>-1.0703741</c:v>
                </c:pt>
                <c:pt idx="6246">
                  <c:v>-1.0303888000000001</c:v>
                </c:pt>
                <c:pt idx="6247">
                  <c:v>-0.99040360000000005</c:v>
                </c:pt>
                <c:pt idx="6248">
                  <c:v>-0.95041830000000005</c:v>
                </c:pt>
                <c:pt idx="6249">
                  <c:v>-0.91043311000000005</c:v>
                </c:pt>
                <c:pt idx="6250">
                  <c:v>-0.87044787000000001</c:v>
                </c:pt>
                <c:pt idx="6251">
                  <c:v>-0.83661421000000002</c:v>
                </c:pt>
                <c:pt idx="6252">
                  <c:v>-0.79662898000000004</c:v>
                </c:pt>
                <c:pt idx="6253">
                  <c:v>-0.75664374000000001</c:v>
                </c:pt>
                <c:pt idx="6254">
                  <c:v>-0.71973430000000005</c:v>
                </c:pt>
                <c:pt idx="6255">
                  <c:v>-0.68282480000000001</c:v>
                </c:pt>
                <c:pt idx="6256">
                  <c:v>-0.64283960000000007</c:v>
                </c:pt>
                <c:pt idx="6257">
                  <c:v>-0.60593020000000009</c:v>
                </c:pt>
                <c:pt idx="6258">
                  <c:v>-0.57824810000000004</c:v>
                </c:pt>
                <c:pt idx="6259">
                  <c:v>-0.54749020000000004</c:v>
                </c:pt>
                <c:pt idx="6260">
                  <c:v>-0.51673230000000003</c:v>
                </c:pt>
                <c:pt idx="6261">
                  <c:v>-0.48905020000000005</c:v>
                </c:pt>
                <c:pt idx="6262">
                  <c:v>-0.46444400000000002</c:v>
                </c:pt>
                <c:pt idx="6263">
                  <c:v>-0.43983770000000005</c:v>
                </c:pt>
                <c:pt idx="6264">
                  <c:v>-0.41523130000000003</c:v>
                </c:pt>
                <c:pt idx="6265">
                  <c:v>-0.39370080000000007</c:v>
                </c:pt>
                <c:pt idx="6266">
                  <c:v>-0.37524610000000003</c:v>
                </c:pt>
                <c:pt idx="6267">
                  <c:v>-0.35679140000000004</c:v>
                </c:pt>
                <c:pt idx="6268">
                  <c:v>-0.33526090000000008</c:v>
                </c:pt>
                <c:pt idx="6269">
                  <c:v>-0.31988190000000005</c:v>
                </c:pt>
                <c:pt idx="6270">
                  <c:v>-0.30450300000000008</c:v>
                </c:pt>
                <c:pt idx="6271">
                  <c:v>-0.28912400000000005</c:v>
                </c:pt>
                <c:pt idx="6272">
                  <c:v>-0.27374510000000007</c:v>
                </c:pt>
                <c:pt idx="6273">
                  <c:v>-0.2614419</c:v>
                </c:pt>
                <c:pt idx="6274">
                  <c:v>-0.24913879999999999</c:v>
                </c:pt>
                <c:pt idx="6275">
                  <c:v>-0.23375990000000002</c:v>
                </c:pt>
                <c:pt idx="6276">
                  <c:v>-0.21838100000000005</c:v>
                </c:pt>
                <c:pt idx="6277">
                  <c:v>-0.20607780000000009</c:v>
                </c:pt>
                <c:pt idx="6278">
                  <c:v>-0.19377470000000008</c:v>
                </c:pt>
                <c:pt idx="6279">
                  <c:v>-0.18147150000000001</c:v>
                </c:pt>
                <c:pt idx="6280">
                  <c:v>-0.17224410000000001</c:v>
                </c:pt>
                <c:pt idx="6281">
                  <c:v>-0.159941</c:v>
                </c:pt>
                <c:pt idx="6282">
                  <c:v>-0.14763780000000004</c:v>
                </c:pt>
                <c:pt idx="6283">
                  <c:v>-0.13533470000000003</c:v>
                </c:pt>
                <c:pt idx="6284">
                  <c:v>-0.12303150000000007</c:v>
                </c:pt>
                <c:pt idx="6285">
                  <c:v>-0.11688000000000009</c:v>
                </c:pt>
                <c:pt idx="6286">
                  <c:v>-0.1076526000000001</c:v>
                </c:pt>
                <c:pt idx="6287">
                  <c:v>-9.8425200000000101E-2</c:v>
                </c:pt>
                <c:pt idx="6288">
                  <c:v>-8.9197900000000052E-2</c:v>
                </c:pt>
                <c:pt idx="6289">
                  <c:v>-8.3046300000000017E-2</c:v>
                </c:pt>
                <c:pt idx="6290">
                  <c:v>-7.3818900000000021E-2</c:v>
                </c:pt>
                <c:pt idx="6291">
                  <c:v>-6.4591600000000082E-2</c:v>
                </c:pt>
                <c:pt idx="6292">
                  <c:v>-5.5364200000000086E-2</c:v>
                </c:pt>
                <c:pt idx="6293">
                  <c:v>-4.6136900000000036E-2</c:v>
                </c:pt>
                <c:pt idx="6294">
                  <c:v>-3.6909500000000039E-2</c:v>
                </c:pt>
                <c:pt idx="6295">
                  <c:v>-3.0757900000000005E-2</c:v>
                </c:pt>
                <c:pt idx="6296">
                  <c:v>-2.4606300000000081E-2</c:v>
                </c:pt>
                <c:pt idx="6297">
                  <c:v>-1.8454799999999993E-2</c:v>
                </c:pt>
                <c:pt idx="6298">
                  <c:v>-1.230320000000007E-2</c:v>
                </c:pt>
                <c:pt idx="6299">
                  <c:v>-6.1516000000000348E-3</c:v>
                </c:pt>
                <c:pt idx="6300">
                  <c:v>-3.0758000000000729E-3</c:v>
                </c:pt>
                <c:pt idx="6301">
                  <c:v>0</c:v>
                </c:pt>
                <c:pt idx="6302">
                  <c:v>3.0756999999999035E-3</c:v>
                </c:pt>
                <c:pt idx="6303">
                  <c:v>6.1514999999999764E-3</c:v>
                </c:pt>
                <c:pt idx="6304">
                  <c:v>6.1514999999999764E-3</c:v>
                </c:pt>
                <c:pt idx="6305">
                  <c:v>6.1514999999999764E-3</c:v>
                </c:pt>
                <c:pt idx="6306">
                  <c:v>6.1514999999999764E-3</c:v>
                </c:pt>
                <c:pt idx="6307">
                  <c:v>9.2272999999999383E-3</c:v>
                </c:pt>
                <c:pt idx="6308">
                  <c:v>1.5378899999999973E-2</c:v>
                </c:pt>
                <c:pt idx="6309">
                  <c:v>1.8454599999999988E-2</c:v>
                </c:pt>
                <c:pt idx="6310">
                  <c:v>1.8454599999999988E-2</c:v>
                </c:pt>
                <c:pt idx="6311">
                  <c:v>1.5378899999999973E-2</c:v>
                </c:pt>
                <c:pt idx="6312">
                  <c:v>1.23030999999999E-2</c:v>
                </c:pt>
                <c:pt idx="6313">
                  <c:v>9.2272999999999383E-3</c:v>
                </c:pt>
                <c:pt idx="6314">
                  <c:v>6.1514999999999764E-3</c:v>
                </c:pt>
                <c:pt idx="6315">
                  <c:v>0</c:v>
                </c:pt>
                <c:pt idx="6316">
                  <c:v>-3.0758000000000729E-3</c:v>
                </c:pt>
                <c:pt idx="6317">
                  <c:v>-3.0758000000000729E-3</c:v>
                </c:pt>
                <c:pt idx="6318">
                  <c:v>0</c:v>
                </c:pt>
                <c:pt idx="6319">
                  <c:v>-3.0758000000000729E-3</c:v>
                </c:pt>
                <c:pt idx="6320">
                  <c:v>-3.0758000000000729E-3</c:v>
                </c:pt>
                <c:pt idx="6321">
                  <c:v>-3.0758000000000729E-3</c:v>
                </c:pt>
                <c:pt idx="6322">
                  <c:v>-3.0758000000000729E-3</c:v>
                </c:pt>
                <c:pt idx="6323">
                  <c:v>-3.0758000000000729E-3</c:v>
                </c:pt>
                <c:pt idx="6324">
                  <c:v>0</c:v>
                </c:pt>
                <c:pt idx="6325">
                  <c:v>6.1514999999999764E-3</c:v>
                </c:pt>
                <c:pt idx="6326">
                  <c:v>3.0756999999999035E-3</c:v>
                </c:pt>
                <c:pt idx="6327">
                  <c:v>3.0756999999999035E-3</c:v>
                </c:pt>
                <c:pt idx="6328">
                  <c:v>0</c:v>
                </c:pt>
                <c:pt idx="6329">
                  <c:v>0</c:v>
                </c:pt>
                <c:pt idx="6330">
                  <c:v>0</c:v>
                </c:pt>
                <c:pt idx="6331">
                  <c:v>0</c:v>
                </c:pt>
                <c:pt idx="6332">
                  <c:v>3.0756999999999035E-3</c:v>
                </c:pt>
                <c:pt idx="6333">
                  <c:v>6.1514999999999764E-3</c:v>
                </c:pt>
                <c:pt idx="6334">
                  <c:v>6.1514999999999764E-3</c:v>
                </c:pt>
                <c:pt idx="6335">
                  <c:v>6.1514999999999764E-3</c:v>
                </c:pt>
                <c:pt idx="6336">
                  <c:v>9.2272999999999383E-3</c:v>
                </c:pt>
                <c:pt idx="6337">
                  <c:v>9.2272999999999383E-3</c:v>
                </c:pt>
                <c:pt idx="6338">
                  <c:v>3.0756999999999035E-3</c:v>
                </c:pt>
                <c:pt idx="6339">
                  <c:v>6.1514999999999764E-3</c:v>
                </c:pt>
                <c:pt idx="6340">
                  <c:v>9.2272999999999383E-3</c:v>
                </c:pt>
                <c:pt idx="6341">
                  <c:v>1.23030999999999E-2</c:v>
                </c:pt>
                <c:pt idx="6342">
                  <c:v>9.2272999999999383E-3</c:v>
                </c:pt>
                <c:pt idx="6343">
                  <c:v>6.1514999999999764E-3</c:v>
                </c:pt>
                <c:pt idx="6344">
                  <c:v>9.2272999999999383E-3</c:v>
                </c:pt>
                <c:pt idx="6345">
                  <c:v>9.2272999999999383E-3</c:v>
                </c:pt>
                <c:pt idx="6346">
                  <c:v>3.0756999999999035E-3</c:v>
                </c:pt>
                <c:pt idx="6347">
                  <c:v>3.0756999999999035E-3</c:v>
                </c:pt>
                <c:pt idx="6348">
                  <c:v>6.1514999999999764E-3</c:v>
                </c:pt>
                <c:pt idx="6349">
                  <c:v>6.1514999999999764E-3</c:v>
                </c:pt>
                <c:pt idx="6350">
                  <c:v>3.0756999999999035E-3</c:v>
                </c:pt>
                <c:pt idx="6351">
                  <c:v>3.0756999999999035E-3</c:v>
                </c:pt>
                <c:pt idx="6352">
                  <c:v>3.0756999999999035E-3</c:v>
                </c:pt>
                <c:pt idx="6353">
                  <c:v>0</c:v>
                </c:pt>
                <c:pt idx="6354">
                  <c:v>-6.1516000000000348E-3</c:v>
                </c:pt>
                <c:pt idx="6355">
                  <c:v>-9.2273999999999967E-3</c:v>
                </c:pt>
                <c:pt idx="6356">
                  <c:v>-1.230320000000007E-2</c:v>
                </c:pt>
                <c:pt idx="6357">
                  <c:v>-1.5378900000000084E-2</c:v>
                </c:pt>
                <c:pt idx="6358">
                  <c:v>-1.5378900000000084E-2</c:v>
                </c:pt>
                <c:pt idx="6359">
                  <c:v>-1.5378900000000084E-2</c:v>
                </c:pt>
                <c:pt idx="6360">
                  <c:v>-1.8454799999999993E-2</c:v>
                </c:pt>
                <c:pt idx="6361">
                  <c:v>-2.1530500000000008E-2</c:v>
                </c:pt>
                <c:pt idx="6362">
                  <c:v>-1.8454799999999993E-2</c:v>
                </c:pt>
                <c:pt idx="6363">
                  <c:v>-1.8454799999999993E-2</c:v>
                </c:pt>
                <c:pt idx="6364">
                  <c:v>-2.1530500000000008E-2</c:v>
                </c:pt>
                <c:pt idx="6365">
                  <c:v>-2.1530500000000008E-2</c:v>
                </c:pt>
                <c:pt idx="6366">
                  <c:v>-2.1530500000000008E-2</c:v>
                </c:pt>
                <c:pt idx="6367">
                  <c:v>-2.4606300000000081E-2</c:v>
                </c:pt>
                <c:pt idx="6368">
                  <c:v>-2.7682200000000101E-2</c:v>
                </c:pt>
                <c:pt idx="6369">
                  <c:v>-2.7682200000000101E-2</c:v>
                </c:pt>
                <c:pt idx="6370">
                  <c:v>-2.7682200000000101E-2</c:v>
                </c:pt>
                <c:pt idx="6371">
                  <c:v>-2.7682200000000101E-2</c:v>
                </c:pt>
                <c:pt idx="6372">
                  <c:v>-3.0757900000000005E-2</c:v>
                </c:pt>
                <c:pt idx="6373">
                  <c:v>-3.0757900000000005E-2</c:v>
                </c:pt>
                <c:pt idx="6374">
                  <c:v>-2.7682200000000101E-2</c:v>
                </c:pt>
                <c:pt idx="6375">
                  <c:v>-2.7682200000000101E-2</c:v>
                </c:pt>
                <c:pt idx="6376">
                  <c:v>-3.3833700000000078E-2</c:v>
                </c:pt>
                <c:pt idx="6377">
                  <c:v>-3.3833700000000078E-2</c:v>
                </c:pt>
                <c:pt idx="6378">
                  <c:v>-3.3833700000000078E-2</c:v>
                </c:pt>
                <c:pt idx="6379">
                  <c:v>-3.3833700000000078E-2</c:v>
                </c:pt>
                <c:pt idx="6380">
                  <c:v>-3.6909500000000039E-2</c:v>
                </c:pt>
                <c:pt idx="6381">
                  <c:v>-3.6909500000000039E-2</c:v>
                </c:pt>
                <c:pt idx="6382">
                  <c:v>-3.6909500000000039E-2</c:v>
                </c:pt>
                <c:pt idx="6383">
                  <c:v>-3.6909500000000039E-2</c:v>
                </c:pt>
                <c:pt idx="6384">
                  <c:v>-3.9985300000000001E-2</c:v>
                </c:pt>
                <c:pt idx="6385">
                  <c:v>-3.9985300000000001E-2</c:v>
                </c:pt>
                <c:pt idx="6386">
                  <c:v>-3.6909500000000039E-2</c:v>
                </c:pt>
                <c:pt idx="6387">
                  <c:v>-3.6909500000000039E-2</c:v>
                </c:pt>
                <c:pt idx="6388">
                  <c:v>-3.9985300000000001E-2</c:v>
                </c:pt>
                <c:pt idx="6389">
                  <c:v>-3.9985300000000001E-2</c:v>
                </c:pt>
                <c:pt idx="6390">
                  <c:v>-3.6909500000000039E-2</c:v>
                </c:pt>
                <c:pt idx="6391">
                  <c:v>-3.9985300000000001E-2</c:v>
                </c:pt>
                <c:pt idx="6392">
                  <c:v>-3.9985300000000001E-2</c:v>
                </c:pt>
                <c:pt idx="6393">
                  <c:v>-3.6909500000000039E-2</c:v>
                </c:pt>
                <c:pt idx="6394">
                  <c:v>-3.9985300000000001E-2</c:v>
                </c:pt>
                <c:pt idx="6395">
                  <c:v>-4.6136900000000036E-2</c:v>
                </c:pt>
                <c:pt idx="6396">
                  <c:v>-4.3061000000000016E-2</c:v>
                </c:pt>
                <c:pt idx="6397">
                  <c:v>-3.9985300000000001E-2</c:v>
                </c:pt>
                <c:pt idx="6398">
                  <c:v>-3.9985300000000001E-2</c:v>
                </c:pt>
                <c:pt idx="6399">
                  <c:v>-4.3061000000000016E-2</c:v>
                </c:pt>
                <c:pt idx="6400">
                  <c:v>-4.3061000000000016E-2</c:v>
                </c:pt>
                <c:pt idx="6401">
                  <c:v>-3.9985300000000001E-2</c:v>
                </c:pt>
                <c:pt idx="6402">
                  <c:v>-3.9985300000000001E-2</c:v>
                </c:pt>
                <c:pt idx="6403">
                  <c:v>-4.3061000000000016E-2</c:v>
                </c:pt>
                <c:pt idx="6404">
                  <c:v>-4.3061000000000016E-2</c:v>
                </c:pt>
                <c:pt idx="6405">
                  <c:v>-3.9985300000000001E-2</c:v>
                </c:pt>
                <c:pt idx="6406">
                  <c:v>-4.3061000000000016E-2</c:v>
                </c:pt>
                <c:pt idx="6407">
                  <c:v>-4.3061000000000016E-2</c:v>
                </c:pt>
                <c:pt idx="6408">
                  <c:v>-3.9985300000000001E-2</c:v>
                </c:pt>
                <c:pt idx="6409">
                  <c:v>-3.9985300000000001E-2</c:v>
                </c:pt>
                <c:pt idx="6410">
                  <c:v>-4.6136900000000036E-2</c:v>
                </c:pt>
                <c:pt idx="6411">
                  <c:v>-5.5364200000000086E-2</c:v>
                </c:pt>
                <c:pt idx="6412">
                  <c:v>-5.5364200000000086E-2</c:v>
                </c:pt>
                <c:pt idx="6413">
                  <c:v>-5.5364200000000086E-2</c:v>
                </c:pt>
                <c:pt idx="6414">
                  <c:v>-5.8440000000000047E-2</c:v>
                </c:pt>
                <c:pt idx="6415">
                  <c:v>-6.1515800000000009E-2</c:v>
                </c:pt>
                <c:pt idx="6416">
                  <c:v>-6.1515800000000009E-2</c:v>
                </c:pt>
                <c:pt idx="6417">
                  <c:v>-6.4591600000000082E-2</c:v>
                </c:pt>
                <c:pt idx="6418">
                  <c:v>-6.4591600000000082E-2</c:v>
                </c:pt>
                <c:pt idx="6419">
                  <c:v>-6.1515800000000009E-2</c:v>
                </c:pt>
                <c:pt idx="6420">
                  <c:v>-5.8440000000000047E-2</c:v>
                </c:pt>
                <c:pt idx="6421">
                  <c:v>-4.9212600000000051E-2</c:v>
                </c:pt>
                <c:pt idx="6422">
                  <c:v>-4.6136900000000036E-2</c:v>
                </c:pt>
                <c:pt idx="6423">
                  <c:v>-4.3061000000000016E-2</c:v>
                </c:pt>
                <c:pt idx="6424">
                  <c:v>-3.9985300000000001E-2</c:v>
                </c:pt>
                <c:pt idx="6425">
                  <c:v>-4.3061000000000016E-2</c:v>
                </c:pt>
                <c:pt idx="6426">
                  <c:v>-4.9212600000000051E-2</c:v>
                </c:pt>
                <c:pt idx="6427">
                  <c:v>-5.2288400000000013E-2</c:v>
                </c:pt>
                <c:pt idx="6428">
                  <c:v>-6.1515800000000009E-2</c:v>
                </c:pt>
                <c:pt idx="6429">
                  <c:v>-6.7667300000000097E-2</c:v>
                </c:pt>
                <c:pt idx="6430">
                  <c:v>-7.0743200000000006E-2</c:v>
                </c:pt>
                <c:pt idx="6431">
                  <c:v>-7.3818900000000021E-2</c:v>
                </c:pt>
                <c:pt idx="6432">
                  <c:v>-7.6894700000000094E-2</c:v>
                </c:pt>
                <c:pt idx="6433">
                  <c:v>-7.6894700000000094E-2</c:v>
                </c:pt>
                <c:pt idx="6434">
                  <c:v>-7.0743200000000006E-2</c:v>
                </c:pt>
                <c:pt idx="6435">
                  <c:v>-6.1515800000000009E-2</c:v>
                </c:pt>
                <c:pt idx="6436">
                  <c:v>-5.5364200000000086E-2</c:v>
                </c:pt>
                <c:pt idx="6437">
                  <c:v>-5.2288400000000013E-2</c:v>
                </c:pt>
                <c:pt idx="6438">
                  <c:v>-4.9212600000000051E-2</c:v>
                </c:pt>
                <c:pt idx="6439">
                  <c:v>-4.6136900000000036E-2</c:v>
                </c:pt>
                <c:pt idx="6440">
                  <c:v>-4.6136900000000036E-2</c:v>
                </c:pt>
                <c:pt idx="6441">
                  <c:v>-5.2288400000000013E-2</c:v>
                </c:pt>
                <c:pt idx="6442">
                  <c:v>-5.5364200000000086E-2</c:v>
                </c:pt>
                <c:pt idx="6443">
                  <c:v>-6.1515800000000009E-2</c:v>
                </c:pt>
                <c:pt idx="6444">
                  <c:v>-7.0743200000000006E-2</c:v>
                </c:pt>
                <c:pt idx="6445">
                  <c:v>-7.6894700000000094E-2</c:v>
                </c:pt>
                <c:pt idx="6446">
                  <c:v>-7.6894700000000094E-2</c:v>
                </c:pt>
                <c:pt idx="6447">
                  <c:v>-7.6894700000000094E-2</c:v>
                </c:pt>
                <c:pt idx="6448">
                  <c:v>-7.9970500000000055E-2</c:v>
                </c:pt>
                <c:pt idx="6449">
                  <c:v>-7.9970500000000055E-2</c:v>
                </c:pt>
                <c:pt idx="6450">
                  <c:v>-7.3818900000000021E-2</c:v>
                </c:pt>
                <c:pt idx="6451">
                  <c:v>-6.7667300000000097E-2</c:v>
                </c:pt>
                <c:pt idx="6452">
                  <c:v>-6.4591600000000082E-2</c:v>
                </c:pt>
                <c:pt idx="6453">
                  <c:v>-6.1515800000000009E-2</c:v>
                </c:pt>
                <c:pt idx="6454">
                  <c:v>-5.8440000000000047E-2</c:v>
                </c:pt>
                <c:pt idx="6455">
                  <c:v>-6.1515800000000009E-2</c:v>
                </c:pt>
                <c:pt idx="6456">
                  <c:v>-6.4591600000000082E-2</c:v>
                </c:pt>
                <c:pt idx="6457">
                  <c:v>-6.7667300000000097E-2</c:v>
                </c:pt>
                <c:pt idx="6458">
                  <c:v>-7.3818900000000021E-2</c:v>
                </c:pt>
                <c:pt idx="6459">
                  <c:v>-7.6894700000000094E-2</c:v>
                </c:pt>
                <c:pt idx="6460">
                  <c:v>-7.6894700000000094E-2</c:v>
                </c:pt>
                <c:pt idx="6461">
                  <c:v>-7.6894700000000094E-2</c:v>
                </c:pt>
                <c:pt idx="6462">
                  <c:v>-7.3818900000000021E-2</c:v>
                </c:pt>
                <c:pt idx="6463">
                  <c:v>-7.6894700000000094E-2</c:v>
                </c:pt>
                <c:pt idx="6464">
                  <c:v>-7.3818900000000021E-2</c:v>
                </c:pt>
                <c:pt idx="6465">
                  <c:v>-6.7667300000000097E-2</c:v>
                </c:pt>
                <c:pt idx="6466">
                  <c:v>-6.4591600000000082E-2</c:v>
                </c:pt>
                <c:pt idx="6467">
                  <c:v>-6.4591600000000082E-2</c:v>
                </c:pt>
                <c:pt idx="6468">
                  <c:v>-6.4591600000000082E-2</c:v>
                </c:pt>
                <c:pt idx="6469">
                  <c:v>-6.7667300000000097E-2</c:v>
                </c:pt>
                <c:pt idx="6470">
                  <c:v>-6.7667300000000097E-2</c:v>
                </c:pt>
                <c:pt idx="6471">
                  <c:v>-7.6894700000000094E-2</c:v>
                </c:pt>
                <c:pt idx="6472">
                  <c:v>-7.9970500000000055E-2</c:v>
                </c:pt>
                <c:pt idx="6473">
                  <c:v>-7.9970500000000055E-2</c:v>
                </c:pt>
                <c:pt idx="6474">
                  <c:v>-7.9970500000000055E-2</c:v>
                </c:pt>
                <c:pt idx="6475">
                  <c:v>-7.9970500000000055E-2</c:v>
                </c:pt>
                <c:pt idx="6476">
                  <c:v>-7.9970500000000055E-2</c:v>
                </c:pt>
                <c:pt idx="6477">
                  <c:v>-7.6894700000000094E-2</c:v>
                </c:pt>
                <c:pt idx="6478">
                  <c:v>-7.9970500000000055E-2</c:v>
                </c:pt>
                <c:pt idx="6479">
                  <c:v>-7.9970500000000055E-2</c:v>
                </c:pt>
                <c:pt idx="6480">
                  <c:v>-7.6894700000000094E-2</c:v>
                </c:pt>
                <c:pt idx="6481">
                  <c:v>-7.6894700000000094E-2</c:v>
                </c:pt>
                <c:pt idx="6482">
                  <c:v>-7.6894700000000094E-2</c:v>
                </c:pt>
                <c:pt idx="6483">
                  <c:v>-7.6894700000000094E-2</c:v>
                </c:pt>
                <c:pt idx="6484">
                  <c:v>-7.3818900000000021E-2</c:v>
                </c:pt>
                <c:pt idx="6485">
                  <c:v>-7.3818900000000021E-2</c:v>
                </c:pt>
                <c:pt idx="6486">
                  <c:v>-7.6894700000000094E-2</c:v>
                </c:pt>
                <c:pt idx="6487">
                  <c:v>-7.9970500000000055E-2</c:v>
                </c:pt>
                <c:pt idx="6488">
                  <c:v>-7.9970500000000055E-2</c:v>
                </c:pt>
                <c:pt idx="6489">
                  <c:v>-8.3046300000000017E-2</c:v>
                </c:pt>
                <c:pt idx="6490">
                  <c:v>-8.612210000000009E-2</c:v>
                </c:pt>
                <c:pt idx="6491">
                  <c:v>-8.9197900000000052E-2</c:v>
                </c:pt>
                <c:pt idx="6492">
                  <c:v>-8.9197900000000052E-2</c:v>
                </c:pt>
                <c:pt idx="6493">
                  <c:v>-8.9197900000000052E-2</c:v>
                </c:pt>
                <c:pt idx="6494">
                  <c:v>-8.9197900000000052E-2</c:v>
                </c:pt>
                <c:pt idx="6495">
                  <c:v>-8.9197900000000052E-2</c:v>
                </c:pt>
                <c:pt idx="6496">
                  <c:v>-8.9197900000000052E-2</c:v>
                </c:pt>
                <c:pt idx="6497">
                  <c:v>-8.612210000000009E-2</c:v>
                </c:pt>
                <c:pt idx="6498">
                  <c:v>-8.612210000000009E-2</c:v>
                </c:pt>
                <c:pt idx="6499">
                  <c:v>-8.612210000000009E-2</c:v>
                </c:pt>
                <c:pt idx="6500">
                  <c:v>-8.612210000000009E-2</c:v>
                </c:pt>
                <c:pt idx="6501">
                  <c:v>-8.612210000000009E-2</c:v>
                </c:pt>
                <c:pt idx="6502">
                  <c:v>-8.612210000000009E-2</c:v>
                </c:pt>
                <c:pt idx="6503">
                  <c:v>-8.612210000000009E-2</c:v>
                </c:pt>
                <c:pt idx="6504">
                  <c:v>-8.612210000000009E-2</c:v>
                </c:pt>
                <c:pt idx="6505">
                  <c:v>-8.9197900000000052E-2</c:v>
                </c:pt>
                <c:pt idx="6506">
                  <c:v>-8.9197900000000052E-2</c:v>
                </c:pt>
                <c:pt idx="6507">
                  <c:v>-8.612210000000009E-2</c:v>
                </c:pt>
                <c:pt idx="6508">
                  <c:v>-8.612210000000009E-2</c:v>
                </c:pt>
                <c:pt idx="6509">
                  <c:v>-8.612210000000009E-2</c:v>
                </c:pt>
                <c:pt idx="6510">
                  <c:v>-8.612210000000009E-2</c:v>
                </c:pt>
                <c:pt idx="6511">
                  <c:v>-8.612210000000009E-2</c:v>
                </c:pt>
                <c:pt idx="6512">
                  <c:v>-8.612210000000009E-2</c:v>
                </c:pt>
                <c:pt idx="6513">
                  <c:v>-8.612210000000009E-2</c:v>
                </c:pt>
                <c:pt idx="6514">
                  <c:v>-8.3046300000000017E-2</c:v>
                </c:pt>
                <c:pt idx="6515">
                  <c:v>-8.3046300000000017E-2</c:v>
                </c:pt>
                <c:pt idx="6516">
                  <c:v>-8.3046300000000017E-2</c:v>
                </c:pt>
                <c:pt idx="6517">
                  <c:v>-8.3046300000000017E-2</c:v>
                </c:pt>
                <c:pt idx="6518">
                  <c:v>-7.9970500000000055E-2</c:v>
                </c:pt>
                <c:pt idx="6519">
                  <c:v>-7.9970500000000055E-2</c:v>
                </c:pt>
                <c:pt idx="6520">
                  <c:v>-7.9970500000000055E-2</c:v>
                </c:pt>
                <c:pt idx="6521">
                  <c:v>-8.3046300000000017E-2</c:v>
                </c:pt>
                <c:pt idx="6522">
                  <c:v>-8.3046300000000017E-2</c:v>
                </c:pt>
                <c:pt idx="6523">
                  <c:v>-8.3046300000000017E-2</c:v>
                </c:pt>
                <c:pt idx="6524">
                  <c:v>-8.612210000000009E-2</c:v>
                </c:pt>
                <c:pt idx="6525">
                  <c:v>-8.9197900000000052E-2</c:v>
                </c:pt>
                <c:pt idx="6526">
                  <c:v>-8.9197900000000052E-2</c:v>
                </c:pt>
                <c:pt idx="6527">
                  <c:v>-8.9197900000000052E-2</c:v>
                </c:pt>
                <c:pt idx="6528">
                  <c:v>-8.9197900000000052E-2</c:v>
                </c:pt>
                <c:pt idx="6529">
                  <c:v>-8.9197900000000052E-2</c:v>
                </c:pt>
                <c:pt idx="6530">
                  <c:v>-8.9197900000000052E-2</c:v>
                </c:pt>
                <c:pt idx="6531">
                  <c:v>-8.9197900000000052E-2</c:v>
                </c:pt>
                <c:pt idx="6532">
                  <c:v>-9.2273700000000014E-2</c:v>
                </c:pt>
                <c:pt idx="6533">
                  <c:v>-9.2273700000000014E-2</c:v>
                </c:pt>
                <c:pt idx="6534">
                  <c:v>-8.9197900000000052E-2</c:v>
                </c:pt>
                <c:pt idx="6535">
                  <c:v>-8.9197900000000052E-2</c:v>
                </c:pt>
                <c:pt idx="6536">
                  <c:v>-9.2273700000000014E-2</c:v>
                </c:pt>
                <c:pt idx="6537">
                  <c:v>-9.2273700000000014E-2</c:v>
                </c:pt>
                <c:pt idx="6538">
                  <c:v>-9.2273700000000014E-2</c:v>
                </c:pt>
                <c:pt idx="6539">
                  <c:v>-9.5349500000000087E-2</c:v>
                </c:pt>
                <c:pt idx="6540">
                  <c:v>-9.8425200000000101E-2</c:v>
                </c:pt>
                <c:pt idx="6541">
                  <c:v>-9.5349500000000087E-2</c:v>
                </c:pt>
                <c:pt idx="6542">
                  <c:v>-9.5349500000000087E-2</c:v>
                </c:pt>
                <c:pt idx="6543">
                  <c:v>-9.5349500000000087E-2</c:v>
                </c:pt>
                <c:pt idx="6544">
                  <c:v>-9.5349500000000087E-2</c:v>
                </c:pt>
                <c:pt idx="6545">
                  <c:v>-9.2273700000000014E-2</c:v>
                </c:pt>
                <c:pt idx="6546">
                  <c:v>-8.9197900000000052E-2</c:v>
                </c:pt>
                <c:pt idx="6547">
                  <c:v>-8.9197900000000052E-2</c:v>
                </c:pt>
                <c:pt idx="6548">
                  <c:v>-8.9197900000000052E-2</c:v>
                </c:pt>
                <c:pt idx="6549">
                  <c:v>-8.9197900000000052E-2</c:v>
                </c:pt>
                <c:pt idx="6550">
                  <c:v>-8.9197900000000052E-2</c:v>
                </c:pt>
                <c:pt idx="6551">
                  <c:v>-8.9197900000000052E-2</c:v>
                </c:pt>
                <c:pt idx="6552">
                  <c:v>-8.9197900000000052E-2</c:v>
                </c:pt>
                <c:pt idx="6553">
                  <c:v>-8.9197900000000052E-2</c:v>
                </c:pt>
                <c:pt idx="6554">
                  <c:v>-8.9197900000000052E-2</c:v>
                </c:pt>
                <c:pt idx="6555">
                  <c:v>-8.9197900000000052E-2</c:v>
                </c:pt>
                <c:pt idx="6556">
                  <c:v>-8.9197900000000052E-2</c:v>
                </c:pt>
                <c:pt idx="6557">
                  <c:v>-8.9197900000000052E-2</c:v>
                </c:pt>
                <c:pt idx="6558">
                  <c:v>-8.9197900000000052E-2</c:v>
                </c:pt>
                <c:pt idx="6559">
                  <c:v>-9.2273700000000014E-2</c:v>
                </c:pt>
                <c:pt idx="6560">
                  <c:v>-9.2273700000000014E-2</c:v>
                </c:pt>
                <c:pt idx="6561">
                  <c:v>-9.2273700000000014E-2</c:v>
                </c:pt>
                <c:pt idx="6562">
                  <c:v>-9.5349500000000087E-2</c:v>
                </c:pt>
                <c:pt idx="6563">
                  <c:v>-9.5349500000000087E-2</c:v>
                </c:pt>
                <c:pt idx="6564">
                  <c:v>-9.8425200000000101E-2</c:v>
                </c:pt>
                <c:pt idx="6565">
                  <c:v>-9.8425200000000101E-2</c:v>
                </c:pt>
                <c:pt idx="6566">
                  <c:v>-9.8425200000000101E-2</c:v>
                </c:pt>
                <c:pt idx="6567">
                  <c:v>-9.8425200000000101E-2</c:v>
                </c:pt>
                <c:pt idx="6568">
                  <c:v>-9.8425200000000101E-2</c:v>
                </c:pt>
                <c:pt idx="6569">
                  <c:v>-9.8425200000000101E-2</c:v>
                </c:pt>
                <c:pt idx="6570">
                  <c:v>-9.8425200000000101E-2</c:v>
                </c:pt>
                <c:pt idx="6571">
                  <c:v>-9.5349500000000087E-2</c:v>
                </c:pt>
                <c:pt idx="6572">
                  <c:v>-9.5349500000000087E-2</c:v>
                </c:pt>
                <c:pt idx="6573">
                  <c:v>-9.5349500000000087E-2</c:v>
                </c:pt>
                <c:pt idx="6574">
                  <c:v>-9.8425200000000101E-2</c:v>
                </c:pt>
                <c:pt idx="6575">
                  <c:v>-9.8425200000000101E-2</c:v>
                </c:pt>
                <c:pt idx="6576">
                  <c:v>-9.8425200000000101E-2</c:v>
                </c:pt>
                <c:pt idx="6577">
                  <c:v>-0.10150100000000006</c:v>
                </c:pt>
                <c:pt idx="6578">
                  <c:v>-0.10457690000000008</c:v>
                </c:pt>
                <c:pt idx="6579">
                  <c:v>-0.10457690000000008</c:v>
                </c:pt>
                <c:pt idx="6580">
                  <c:v>-0.10457690000000008</c:v>
                </c:pt>
                <c:pt idx="6581">
                  <c:v>-0.11072840000000006</c:v>
                </c:pt>
                <c:pt idx="6582">
                  <c:v>-0.11072840000000006</c:v>
                </c:pt>
                <c:pt idx="6583">
                  <c:v>-0.11072840000000006</c:v>
                </c:pt>
                <c:pt idx="6584">
                  <c:v>-0.11072840000000006</c:v>
                </c:pt>
                <c:pt idx="6585">
                  <c:v>-0.11072840000000006</c:v>
                </c:pt>
                <c:pt idx="6586">
                  <c:v>-0.11072840000000006</c:v>
                </c:pt>
                <c:pt idx="6587">
                  <c:v>-0.11072840000000006</c:v>
                </c:pt>
                <c:pt idx="6588">
                  <c:v>-0.11380410000000007</c:v>
                </c:pt>
                <c:pt idx="6589">
                  <c:v>-0.11688000000000009</c:v>
                </c:pt>
                <c:pt idx="6590">
                  <c:v>-0.11688000000000009</c:v>
                </c:pt>
                <c:pt idx="6591">
                  <c:v>-0.11688000000000009</c:v>
                </c:pt>
                <c:pt idx="6592">
                  <c:v>-0.11688000000000009</c:v>
                </c:pt>
                <c:pt idx="6593">
                  <c:v>-0.11688000000000009</c:v>
                </c:pt>
                <c:pt idx="6594">
                  <c:v>-0.11688000000000009</c:v>
                </c:pt>
                <c:pt idx="6595">
                  <c:v>-0.11688000000000009</c:v>
                </c:pt>
                <c:pt idx="6596">
                  <c:v>-0.11380410000000007</c:v>
                </c:pt>
                <c:pt idx="6597">
                  <c:v>-0.11688000000000009</c:v>
                </c:pt>
                <c:pt idx="6598">
                  <c:v>-0.11688000000000009</c:v>
                </c:pt>
                <c:pt idx="6599">
                  <c:v>-0.11688000000000009</c:v>
                </c:pt>
                <c:pt idx="6600">
                  <c:v>-0.11688000000000009</c:v>
                </c:pt>
                <c:pt idx="6601">
                  <c:v>-0.11688000000000009</c:v>
                </c:pt>
                <c:pt idx="6602">
                  <c:v>-0.11688000000000009</c:v>
                </c:pt>
                <c:pt idx="6603">
                  <c:v>-0.11688000000000009</c:v>
                </c:pt>
                <c:pt idx="6604">
                  <c:v>-0.11688000000000009</c:v>
                </c:pt>
                <c:pt idx="6605">
                  <c:v>-0.11688000000000009</c:v>
                </c:pt>
                <c:pt idx="6606">
                  <c:v>-0.11688000000000009</c:v>
                </c:pt>
                <c:pt idx="6607">
                  <c:v>-0.11688000000000009</c:v>
                </c:pt>
                <c:pt idx="6608">
                  <c:v>-0.11688000000000009</c:v>
                </c:pt>
                <c:pt idx="6609">
                  <c:v>-0.11380410000000007</c:v>
                </c:pt>
                <c:pt idx="6610">
                  <c:v>-0.11072840000000006</c:v>
                </c:pt>
                <c:pt idx="6611">
                  <c:v>-0.11072840000000006</c:v>
                </c:pt>
                <c:pt idx="6612">
                  <c:v>-0.11072840000000006</c:v>
                </c:pt>
                <c:pt idx="6613">
                  <c:v>-0.1076526000000001</c:v>
                </c:pt>
                <c:pt idx="6614">
                  <c:v>-0.1076526000000001</c:v>
                </c:pt>
                <c:pt idx="6615">
                  <c:v>-0.1076526000000001</c:v>
                </c:pt>
                <c:pt idx="6616">
                  <c:v>-0.1076526000000001</c:v>
                </c:pt>
                <c:pt idx="6617">
                  <c:v>-0.1076526000000001</c:v>
                </c:pt>
                <c:pt idx="6618">
                  <c:v>-0.1076526000000001</c:v>
                </c:pt>
                <c:pt idx="6619">
                  <c:v>-0.1076526000000001</c:v>
                </c:pt>
                <c:pt idx="6620">
                  <c:v>-0.1076526000000001</c:v>
                </c:pt>
                <c:pt idx="6621">
                  <c:v>-0.1076526000000001</c:v>
                </c:pt>
                <c:pt idx="6622">
                  <c:v>-0.1076526000000001</c:v>
                </c:pt>
                <c:pt idx="6623">
                  <c:v>-0.11072840000000006</c:v>
                </c:pt>
                <c:pt idx="6624">
                  <c:v>-0.11072840000000006</c:v>
                </c:pt>
                <c:pt idx="6625">
                  <c:v>-0.1076526000000001</c:v>
                </c:pt>
                <c:pt idx="6626">
                  <c:v>-0.1076526000000001</c:v>
                </c:pt>
                <c:pt idx="6627">
                  <c:v>-0.1076526000000001</c:v>
                </c:pt>
                <c:pt idx="6628">
                  <c:v>-0.1076526000000001</c:v>
                </c:pt>
                <c:pt idx="6629">
                  <c:v>-0.1076526000000001</c:v>
                </c:pt>
                <c:pt idx="6630">
                  <c:v>-0.1076526000000001</c:v>
                </c:pt>
                <c:pt idx="6631">
                  <c:v>-0.1076526000000001</c:v>
                </c:pt>
                <c:pt idx="6632">
                  <c:v>-0.10457690000000008</c:v>
                </c:pt>
                <c:pt idx="6633">
                  <c:v>-0.10457690000000008</c:v>
                </c:pt>
                <c:pt idx="6634">
                  <c:v>-0.10457690000000008</c:v>
                </c:pt>
                <c:pt idx="6635">
                  <c:v>-0.1076526000000001</c:v>
                </c:pt>
                <c:pt idx="6636">
                  <c:v>-0.1076526000000001</c:v>
                </c:pt>
                <c:pt idx="6637">
                  <c:v>-0.10457690000000008</c:v>
                </c:pt>
                <c:pt idx="6638">
                  <c:v>-0.1076526000000001</c:v>
                </c:pt>
                <c:pt idx="6639">
                  <c:v>-0.1076526000000001</c:v>
                </c:pt>
                <c:pt idx="6640">
                  <c:v>-0.10150100000000006</c:v>
                </c:pt>
                <c:pt idx="6641">
                  <c:v>-0.10150100000000006</c:v>
                </c:pt>
                <c:pt idx="6642">
                  <c:v>-0.10457690000000008</c:v>
                </c:pt>
                <c:pt idx="6643">
                  <c:v>-0.10457690000000008</c:v>
                </c:pt>
                <c:pt idx="6644">
                  <c:v>-0.10150100000000006</c:v>
                </c:pt>
                <c:pt idx="6645">
                  <c:v>-0.10150100000000006</c:v>
                </c:pt>
                <c:pt idx="6646">
                  <c:v>-0.10457690000000008</c:v>
                </c:pt>
                <c:pt idx="6647">
                  <c:v>-0.10150100000000006</c:v>
                </c:pt>
                <c:pt idx="6648">
                  <c:v>-0.10150100000000006</c:v>
                </c:pt>
                <c:pt idx="6649">
                  <c:v>-0.10457690000000008</c:v>
                </c:pt>
                <c:pt idx="6650">
                  <c:v>-0.10150100000000006</c:v>
                </c:pt>
                <c:pt idx="6651">
                  <c:v>-9.5349500000000087E-2</c:v>
                </c:pt>
                <c:pt idx="6652">
                  <c:v>-9.5349500000000087E-2</c:v>
                </c:pt>
                <c:pt idx="6653">
                  <c:v>-0.10150100000000006</c:v>
                </c:pt>
                <c:pt idx="6654">
                  <c:v>-0.10150100000000006</c:v>
                </c:pt>
                <c:pt idx="6655">
                  <c:v>-9.8425200000000101E-2</c:v>
                </c:pt>
                <c:pt idx="6656">
                  <c:v>-0.10150100000000006</c:v>
                </c:pt>
                <c:pt idx="6657">
                  <c:v>-0.10457690000000008</c:v>
                </c:pt>
                <c:pt idx="6658">
                  <c:v>-0.1076526000000001</c:v>
                </c:pt>
                <c:pt idx="6659">
                  <c:v>-0.10150100000000006</c:v>
                </c:pt>
                <c:pt idx="6660">
                  <c:v>-0.10150100000000006</c:v>
                </c:pt>
                <c:pt idx="6661">
                  <c:v>-0.1076526000000001</c:v>
                </c:pt>
                <c:pt idx="6662">
                  <c:v>-0.1076526000000001</c:v>
                </c:pt>
                <c:pt idx="6663">
                  <c:v>-0.1076526000000001</c:v>
                </c:pt>
                <c:pt idx="6664">
                  <c:v>-0.11072840000000006</c:v>
                </c:pt>
                <c:pt idx="6665">
                  <c:v>-0.11380410000000007</c:v>
                </c:pt>
                <c:pt idx="6666">
                  <c:v>-0.1076526000000001</c:v>
                </c:pt>
                <c:pt idx="6667">
                  <c:v>-9.8425200000000101E-2</c:v>
                </c:pt>
                <c:pt idx="6668">
                  <c:v>-9.8425200000000101E-2</c:v>
                </c:pt>
                <c:pt idx="6669">
                  <c:v>-0.10150100000000006</c:v>
                </c:pt>
                <c:pt idx="6670">
                  <c:v>-0.10150100000000006</c:v>
                </c:pt>
                <c:pt idx="6671">
                  <c:v>-9.8425200000000101E-2</c:v>
                </c:pt>
                <c:pt idx="6672">
                  <c:v>-9.8425200000000101E-2</c:v>
                </c:pt>
                <c:pt idx="6673">
                  <c:v>-9.5349500000000087E-2</c:v>
                </c:pt>
                <c:pt idx="6674">
                  <c:v>-9.5349500000000087E-2</c:v>
                </c:pt>
                <c:pt idx="6675">
                  <c:v>-9.8425200000000101E-2</c:v>
                </c:pt>
                <c:pt idx="6676">
                  <c:v>-0.10150100000000006</c:v>
                </c:pt>
                <c:pt idx="6677">
                  <c:v>-0.1076526000000001</c:v>
                </c:pt>
                <c:pt idx="6678">
                  <c:v>-0.11380410000000007</c:v>
                </c:pt>
                <c:pt idx="6679">
                  <c:v>-0.11688000000000009</c:v>
                </c:pt>
                <c:pt idx="6680">
                  <c:v>-0.1199557</c:v>
                </c:pt>
                <c:pt idx="6681">
                  <c:v>-0.11688000000000009</c:v>
                </c:pt>
                <c:pt idx="6682">
                  <c:v>-0.11380410000000007</c:v>
                </c:pt>
                <c:pt idx="6683">
                  <c:v>-0.11072840000000006</c:v>
                </c:pt>
                <c:pt idx="6684">
                  <c:v>-0.10457690000000008</c:v>
                </c:pt>
                <c:pt idx="6685">
                  <c:v>-9.8425200000000101E-2</c:v>
                </c:pt>
                <c:pt idx="6686">
                  <c:v>-9.5349500000000087E-2</c:v>
                </c:pt>
                <c:pt idx="6687">
                  <c:v>-9.2273700000000014E-2</c:v>
                </c:pt>
                <c:pt idx="6688">
                  <c:v>-8.9197900000000052E-2</c:v>
                </c:pt>
                <c:pt idx="6689">
                  <c:v>-8.9197900000000052E-2</c:v>
                </c:pt>
                <c:pt idx="6690">
                  <c:v>-9.5349500000000087E-2</c:v>
                </c:pt>
                <c:pt idx="6691">
                  <c:v>-0.10457690000000008</c:v>
                </c:pt>
                <c:pt idx="6692">
                  <c:v>-0.11072840000000006</c:v>
                </c:pt>
                <c:pt idx="6693">
                  <c:v>-0.11380410000000007</c:v>
                </c:pt>
                <c:pt idx="6694">
                  <c:v>-0.11688000000000009</c:v>
                </c:pt>
                <c:pt idx="6695">
                  <c:v>-0.1199557</c:v>
                </c:pt>
                <c:pt idx="6696">
                  <c:v>-0.1199557</c:v>
                </c:pt>
                <c:pt idx="6697">
                  <c:v>-0.11380410000000007</c:v>
                </c:pt>
                <c:pt idx="6698">
                  <c:v>-0.11072840000000006</c:v>
                </c:pt>
                <c:pt idx="6699">
                  <c:v>-0.1076526000000001</c:v>
                </c:pt>
                <c:pt idx="6700">
                  <c:v>-0.10150100000000006</c:v>
                </c:pt>
                <c:pt idx="6701">
                  <c:v>-9.5349500000000087E-2</c:v>
                </c:pt>
                <c:pt idx="6702">
                  <c:v>-9.5349500000000087E-2</c:v>
                </c:pt>
                <c:pt idx="6703">
                  <c:v>-9.8425200000000101E-2</c:v>
                </c:pt>
                <c:pt idx="6704">
                  <c:v>-9.8425200000000101E-2</c:v>
                </c:pt>
                <c:pt idx="6705">
                  <c:v>-9.8425200000000101E-2</c:v>
                </c:pt>
                <c:pt idx="6706">
                  <c:v>-0.10457690000000008</c:v>
                </c:pt>
                <c:pt idx="6707">
                  <c:v>-0.1076526000000001</c:v>
                </c:pt>
                <c:pt idx="6708">
                  <c:v>-0.11072840000000006</c:v>
                </c:pt>
                <c:pt idx="6709">
                  <c:v>-0.11072840000000006</c:v>
                </c:pt>
                <c:pt idx="6710">
                  <c:v>-0.11380410000000007</c:v>
                </c:pt>
                <c:pt idx="6711">
                  <c:v>-0.11072840000000006</c:v>
                </c:pt>
                <c:pt idx="6712">
                  <c:v>-0.1076526000000001</c:v>
                </c:pt>
                <c:pt idx="6713">
                  <c:v>-0.10457690000000008</c:v>
                </c:pt>
                <c:pt idx="6714">
                  <c:v>-0.10150100000000006</c:v>
                </c:pt>
                <c:pt idx="6715">
                  <c:v>-0.10150100000000006</c:v>
                </c:pt>
                <c:pt idx="6716">
                  <c:v>-0.10150100000000006</c:v>
                </c:pt>
                <c:pt idx="6717">
                  <c:v>-0.10150100000000006</c:v>
                </c:pt>
                <c:pt idx="6718">
                  <c:v>-0.10457690000000008</c:v>
                </c:pt>
                <c:pt idx="6719">
                  <c:v>-0.1076526000000001</c:v>
                </c:pt>
                <c:pt idx="6720">
                  <c:v>-0.11072840000000006</c:v>
                </c:pt>
                <c:pt idx="6721">
                  <c:v>-0.11380410000000007</c:v>
                </c:pt>
                <c:pt idx="6722">
                  <c:v>-0.11688000000000009</c:v>
                </c:pt>
                <c:pt idx="6723">
                  <c:v>-0.11688000000000009</c:v>
                </c:pt>
                <c:pt idx="6724">
                  <c:v>-0.11688000000000009</c:v>
                </c:pt>
                <c:pt idx="6725">
                  <c:v>-0.11380410000000007</c:v>
                </c:pt>
                <c:pt idx="6726">
                  <c:v>-0.11688000000000009</c:v>
                </c:pt>
                <c:pt idx="6727">
                  <c:v>-0.11380410000000007</c:v>
                </c:pt>
                <c:pt idx="6728">
                  <c:v>-0.1076526000000001</c:v>
                </c:pt>
                <c:pt idx="6729">
                  <c:v>-0.1076526000000001</c:v>
                </c:pt>
                <c:pt idx="6730">
                  <c:v>-0.1076526000000001</c:v>
                </c:pt>
                <c:pt idx="6731">
                  <c:v>-0.1076526000000001</c:v>
                </c:pt>
                <c:pt idx="6732">
                  <c:v>-0.1076526000000001</c:v>
                </c:pt>
                <c:pt idx="6733">
                  <c:v>-0.11072840000000006</c:v>
                </c:pt>
                <c:pt idx="6734">
                  <c:v>-0.11072840000000006</c:v>
                </c:pt>
                <c:pt idx="6735">
                  <c:v>-0.11072840000000006</c:v>
                </c:pt>
                <c:pt idx="6736">
                  <c:v>-0.11380410000000007</c:v>
                </c:pt>
                <c:pt idx="6737">
                  <c:v>-0.11688000000000009</c:v>
                </c:pt>
                <c:pt idx="6738">
                  <c:v>-0.11688000000000009</c:v>
                </c:pt>
                <c:pt idx="6739">
                  <c:v>-0.11688000000000009</c:v>
                </c:pt>
                <c:pt idx="6740">
                  <c:v>-0.11688000000000009</c:v>
                </c:pt>
                <c:pt idx="6741">
                  <c:v>-0.1199557</c:v>
                </c:pt>
                <c:pt idx="6742">
                  <c:v>-0.1199557</c:v>
                </c:pt>
                <c:pt idx="6743">
                  <c:v>-0.11688000000000009</c:v>
                </c:pt>
                <c:pt idx="6744">
                  <c:v>-0.11688000000000009</c:v>
                </c:pt>
                <c:pt idx="6745">
                  <c:v>-0.11380410000000007</c:v>
                </c:pt>
                <c:pt idx="6746">
                  <c:v>-0.11072840000000006</c:v>
                </c:pt>
                <c:pt idx="6747">
                  <c:v>-0.1076526000000001</c:v>
                </c:pt>
                <c:pt idx="6748">
                  <c:v>-0.1076526000000001</c:v>
                </c:pt>
                <c:pt idx="6749">
                  <c:v>-0.1076526000000001</c:v>
                </c:pt>
                <c:pt idx="6750">
                  <c:v>-0.1076526000000001</c:v>
                </c:pt>
                <c:pt idx="6751">
                  <c:v>-0.1076526000000001</c:v>
                </c:pt>
                <c:pt idx="6752">
                  <c:v>-0.11072840000000006</c:v>
                </c:pt>
                <c:pt idx="6753">
                  <c:v>-0.11380410000000007</c:v>
                </c:pt>
                <c:pt idx="6754">
                  <c:v>-0.11380410000000007</c:v>
                </c:pt>
                <c:pt idx="6755">
                  <c:v>-0.11380410000000007</c:v>
                </c:pt>
                <c:pt idx="6756">
                  <c:v>-0.11688000000000009</c:v>
                </c:pt>
                <c:pt idx="6757">
                  <c:v>-0.11688000000000009</c:v>
                </c:pt>
                <c:pt idx="6758">
                  <c:v>-0.11688000000000009</c:v>
                </c:pt>
                <c:pt idx="6759">
                  <c:v>-0.11688000000000009</c:v>
                </c:pt>
                <c:pt idx="6760">
                  <c:v>-0.11688000000000009</c:v>
                </c:pt>
                <c:pt idx="6761">
                  <c:v>-0.11380410000000007</c:v>
                </c:pt>
                <c:pt idx="6762">
                  <c:v>-0.11072840000000006</c:v>
                </c:pt>
                <c:pt idx="6763">
                  <c:v>-0.11072840000000006</c:v>
                </c:pt>
                <c:pt idx="6764">
                  <c:v>-0.11380410000000007</c:v>
                </c:pt>
                <c:pt idx="6765">
                  <c:v>-0.11380410000000007</c:v>
                </c:pt>
                <c:pt idx="6766">
                  <c:v>-0.11380410000000007</c:v>
                </c:pt>
                <c:pt idx="6767">
                  <c:v>-0.11380410000000007</c:v>
                </c:pt>
                <c:pt idx="6768">
                  <c:v>-0.11380410000000007</c:v>
                </c:pt>
                <c:pt idx="6769">
                  <c:v>-0.11380410000000007</c:v>
                </c:pt>
                <c:pt idx="6770">
                  <c:v>-0.11380410000000007</c:v>
                </c:pt>
                <c:pt idx="6771">
                  <c:v>-0.11380410000000007</c:v>
                </c:pt>
                <c:pt idx="6772">
                  <c:v>-0.11380410000000007</c:v>
                </c:pt>
                <c:pt idx="6773">
                  <c:v>-0.11380410000000007</c:v>
                </c:pt>
                <c:pt idx="6774">
                  <c:v>-0.11688000000000009</c:v>
                </c:pt>
                <c:pt idx="6775">
                  <c:v>-0.11688000000000009</c:v>
                </c:pt>
                <c:pt idx="6776">
                  <c:v>-0.11688000000000009</c:v>
                </c:pt>
                <c:pt idx="6777">
                  <c:v>-0.11380410000000007</c:v>
                </c:pt>
                <c:pt idx="6778">
                  <c:v>-0.11380410000000007</c:v>
                </c:pt>
                <c:pt idx="6779">
                  <c:v>-0.11688000000000009</c:v>
                </c:pt>
                <c:pt idx="6780">
                  <c:v>-0.11380410000000007</c:v>
                </c:pt>
                <c:pt idx="6781">
                  <c:v>-0.11072840000000006</c:v>
                </c:pt>
                <c:pt idx="6782">
                  <c:v>-0.11072840000000006</c:v>
                </c:pt>
                <c:pt idx="6783">
                  <c:v>-0.11380410000000007</c:v>
                </c:pt>
                <c:pt idx="6784">
                  <c:v>-0.11380410000000007</c:v>
                </c:pt>
                <c:pt idx="6785">
                  <c:v>-0.11072840000000006</c:v>
                </c:pt>
                <c:pt idx="6786">
                  <c:v>-0.11072840000000006</c:v>
                </c:pt>
                <c:pt idx="6787">
                  <c:v>-0.11380410000000007</c:v>
                </c:pt>
                <c:pt idx="6788">
                  <c:v>-0.11072840000000006</c:v>
                </c:pt>
                <c:pt idx="6789">
                  <c:v>-0.1076526000000001</c:v>
                </c:pt>
                <c:pt idx="6790">
                  <c:v>-0.11072840000000006</c:v>
                </c:pt>
                <c:pt idx="6791">
                  <c:v>-0.11380410000000007</c:v>
                </c:pt>
                <c:pt idx="6792">
                  <c:v>-0.1076526000000001</c:v>
                </c:pt>
                <c:pt idx="6793">
                  <c:v>-0.10457690000000008</c:v>
                </c:pt>
                <c:pt idx="6794">
                  <c:v>-0.1076526000000001</c:v>
                </c:pt>
                <c:pt idx="6795">
                  <c:v>-0.1076526000000001</c:v>
                </c:pt>
                <c:pt idx="6796">
                  <c:v>-0.10150100000000006</c:v>
                </c:pt>
                <c:pt idx="6797">
                  <c:v>-0.10150100000000006</c:v>
                </c:pt>
                <c:pt idx="6798">
                  <c:v>-0.10457690000000008</c:v>
                </c:pt>
                <c:pt idx="6799">
                  <c:v>-0.1076526000000001</c:v>
                </c:pt>
                <c:pt idx="6800">
                  <c:v>-0.1076526000000001</c:v>
                </c:pt>
                <c:pt idx="6801">
                  <c:v>-0.1076526000000001</c:v>
                </c:pt>
                <c:pt idx="6802">
                  <c:v>-0.11380410000000007</c:v>
                </c:pt>
                <c:pt idx="6803">
                  <c:v>-0.11380410000000007</c:v>
                </c:pt>
                <c:pt idx="6804">
                  <c:v>-0.11380410000000007</c:v>
                </c:pt>
                <c:pt idx="6805">
                  <c:v>-0.11688000000000009</c:v>
                </c:pt>
                <c:pt idx="6806">
                  <c:v>-0.11688000000000009</c:v>
                </c:pt>
                <c:pt idx="6807">
                  <c:v>-0.11688000000000009</c:v>
                </c:pt>
                <c:pt idx="6808">
                  <c:v>-0.11688000000000009</c:v>
                </c:pt>
                <c:pt idx="6809">
                  <c:v>-0.11688000000000009</c:v>
                </c:pt>
                <c:pt idx="6810">
                  <c:v>-0.11688000000000009</c:v>
                </c:pt>
                <c:pt idx="6811">
                  <c:v>-0.11688000000000009</c:v>
                </c:pt>
                <c:pt idx="6812">
                  <c:v>-0.11688000000000009</c:v>
                </c:pt>
                <c:pt idx="6813">
                  <c:v>-0.11688000000000009</c:v>
                </c:pt>
                <c:pt idx="6814">
                  <c:v>-0.11688000000000009</c:v>
                </c:pt>
                <c:pt idx="6815">
                  <c:v>-0.11380410000000007</c:v>
                </c:pt>
                <c:pt idx="6816">
                  <c:v>-0.11688000000000009</c:v>
                </c:pt>
                <c:pt idx="6817">
                  <c:v>-0.11688000000000009</c:v>
                </c:pt>
                <c:pt idx="6818">
                  <c:v>-0.11072840000000006</c:v>
                </c:pt>
                <c:pt idx="6819">
                  <c:v>-0.11072840000000006</c:v>
                </c:pt>
                <c:pt idx="6820">
                  <c:v>-0.11072840000000006</c:v>
                </c:pt>
                <c:pt idx="6821">
                  <c:v>-0.11380410000000007</c:v>
                </c:pt>
                <c:pt idx="6822">
                  <c:v>-0.11380410000000007</c:v>
                </c:pt>
                <c:pt idx="6823">
                  <c:v>-0.11380410000000007</c:v>
                </c:pt>
                <c:pt idx="6824">
                  <c:v>-0.11380410000000007</c:v>
                </c:pt>
                <c:pt idx="6825">
                  <c:v>-0.11688000000000009</c:v>
                </c:pt>
                <c:pt idx="6826">
                  <c:v>-0.11688000000000009</c:v>
                </c:pt>
                <c:pt idx="6827">
                  <c:v>-0.11380410000000007</c:v>
                </c:pt>
                <c:pt idx="6828">
                  <c:v>-0.11380410000000007</c:v>
                </c:pt>
                <c:pt idx="6829">
                  <c:v>-0.11380410000000007</c:v>
                </c:pt>
                <c:pt idx="6830">
                  <c:v>-0.11380410000000007</c:v>
                </c:pt>
                <c:pt idx="6831">
                  <c:v>-0.11380410000000007</c:v>
                </c:pt>
                <c:pt idx="6832">
                  <c:v>-0.11380410000000007</c:v>
                </c:pt>
                <c:pt idx="6833">
                  <c:v>-0.11072840000000006</c:v>
                </c:pt>
                <c:pt idx="6834">
                  <c:v>-0.1076526000000001</c:v>
                </c:pt>
                <c:pt idx="6835">
                  <c:v>-0.1076526000000001</c:v>
                </c:pt>
                <c:pt idx="6836">
                  <c:v>-0.11072840000000006</c:v>
                </c:pt>
                <c:pt idx="6837">
                  <c:v>-0.1076526000000001</c:v>
                </c:pt>
                <c:pt idx="6838">
                  <c:v>-0.1076526000000001</c:v>
                </c:pt>
                <c:pt idx="6839">
                  <c:v>-0.1076526000000001</c:v>
                </c:pt>
                <c:pt idx="6840">
                  <c:v>-0.1076526000000001</c:v>
                </c:pt>
                <c:pt idx="6841">
                  <c:v>-0.1076526000000001</c:v>
                </c:pt>
                <c:pt idx="6842">
                  <c:v>-0.10457690000000008</c:v>
                </c:pt>
                <c:pt idx="6843">
                  <c:v>-0.1076526000000001</c:v>
                </c:pt>
                <c:pt idx="6844">
                  <c:v>-0.1076526000000001</c:v>
                </c:pt>
                <c:pt idx="6845">
                  <c:v>-0.10457690000000008</c:v>
                </c:pt>
                <c:pt idx="6846">
                  <c:v>-0.10457690000000008</c:v>
                </c:pt>
                <c:pt idx="6847">
                  <c:v>-0.1076526000000001</c:v>
                </c:pt>
                <c:pt idx="6848">
                  <c:v>-0.11072840000000006</c:v>
                </c:pt>
                <c:pt idx="6849">
                  <c:v>-0.11072840000000006</c:v>
                </c:pt>
                <c:pt idx="6850">
                  <c:v>-0.11072840000000006</c:v>
                </c:pt>
                <c:pt idx="6851">
                  <c:v>-0.11072840000000006</c:v>
                </c:pt>
                <c:pt idx="6852">
                  <c:v>-0.11380410000000007</c:v>
                </c:pt>
                <c:pt idx="6853">
                  <c:v>-0.11072840000000006</c:v>
                </c:pt>
                <c:pt idx="6854">
                  <c:v>-0.11072840000000006</c:v>
                </c:pt>
                <c:pt idx="6855">
                  <c:v>-0.11072840000000006</c:v>
                </c:pt>
                <c:pt idx="6856">
                  <c:v>-0.11072840000000006</c:v>
                </c:pt>
                <c:pt idx="6857">
                  <c:v>-0.11072840000000006</c:v>
                </c:pt>
                <c:pt idx="6858">
                  <c:v>-0.11072840000000006</c:v>
                </c:pt>
                <c:pt idx="6859">
                  <c:v>-0.11380410000000007</c:v>
                </c:pt>
                <c:pt idx="6860">
                  <c:v>-0.11380410000000007</c:v>
                </c:pt>
                <c:pt idx="6861">
                  <c:v>-0.11380410000000007</c:v>
                </c:pt>
                <c:pt idx="6862">
                  <c:v>-0.11380410000000007</c:v>
                </c:pt>
                <c:pt idx="6863">
                  <c:v>-0.11380410000000007</c:v>
                </c:pt>
                <c:pt idx="6864">
                  <c:v>-0.11688000000000009</c:v>
                </c:pt>
                <c:pt idx="6865">
                  <c:v>-0.11688000000000009</c:v>
                </c:pt>
                <c:pt idx="6866">
                  <c:v>-0.11688000000000009</c:v>
                </c:pt>
                <c:pt idx="6867">
                  <c:v>-0.11688000000000009</c:v>
                </c:pt>
                <c:pt idx="6868">
                  <c:v>-0.1199557</c:v>
                </c:pt>
                <c:pt idx="6869">
                  <c:v>-0.1199557</c:v>
                </c:pt>
                <c:pt idx="6870">
                  <c:v>-0.1199557</c:v>
                </c:pt>
                <c:pt idx="6871">
                  <c:v>-0.1199557</c:v>
                </c:pt>
                <c:pt idx="6872">
                  <c:v>-0.1199557</c:v>
                </c:pt>
                <c:pt idx="6873">
                  <c:v>-0.12303150000000007</c:v>
                </c:pt>
                <c:pt idx="6874">
                  <c:v>-0.12303150000000007</c:v>
                </c:pt>
                <c:pt idx="6875">
                  <c:v>-0.12303150000000007</c:v>
                </c:pt>
                <c:pt idx="6876">
                  <c:v>-0.12303150000000007</c:v>
                </c:pt>
                <c:pt idx="6877">
                  <c:v>-0.12303150000000007</c:v>
                </c:pt>
                <c:pt idx="6878">
                  <c:v>-0.12610730000000003</c:v>
                </c:pt>
                <c:pt idx="6879">
                  <c:v>-0.12303150000000007</c:v>
                </c:pt>
                <c:pt idx="6880">
                  <c:v>-0.12303150000000007</c:v>
                </c:pt>
                <c:pt idx="6881">
                  <c:v>-0.12303150000000007</c:v>
                </c:pt>
                <c:pt idx="6882">
                  <c:v>-0.12303150000000007</c:v>
                </c:pt>
                <c:pt idx="6883">
                  <c:v>-0.12303150000000007</c:v>
                </c:pt>
                <c:pt idx="6884">
                  <c:v>-0.12303150000000007</c:v>
                </c:pt>
                <c:pt idx="6885">
                  <c:v>-0.12303150000000007</c:v>
                </c:pt>
                <c:pt idx="6886">
                  <c:v>-0.12303150000000007</c:v>
                </c:pt>
                <c:pt idx="6887">
                  <c:v>-0.12303150000000007</c:v>
                </c:pt>
                <c:pt idx="6888">
                  <c:v>-0.12303150000000007</c:v>
                </c:pt>
                <c:pt idx="6889">
                  <c:v>-0.12303150000000007</c:v>
                </c:pt>
                <c:pt idx="6890">
                  <c:v>-0.12303150000000007</c:v>
                </c:pt>
                <c:pt idx="6891">
                  <c:v>-0.1199557</c:v>
                </c:pt>
                <c:pt idx="6892">
                  <c:v>-0.1199557</c:v>
                </c:pt>
                <c:pt idx="6893">
                  <c:v>-0.12610730000000003</c:v>
                </c:pt>
                <c:pt idx="6894">
                  <c:v>-0.12303150000000007</c:v>
                </c:pt>
                <c:pt idx="6895">
                  <c:v>-0.12303150000000007</c:v>
                </c:pt>
                <c:pt idx="6896">
                  <c:v>-0.12610730000000003</c:v>
                </c:pt>
                <c:pt idx="6897">
                  <c:v>-0.1291831</c:v>
                </c:pt>
                <c:pt idx="6898">
                  <c:v>-0.1291831</c:v>
                </c:pt>
                <c:pt idx="6899">
                  <c:v>-0.1291831</c:v>
                </c:pt>
                <c:pt idx="6900">
                  <c:v>-0.1291831</c:v>
                </c:pt>
                <c:pt idx="6901">
                  <c:v>-0.1291831</c:v>
                </c:pt>
                <c:pt idx="6902">
                  <c:v>-0.12610730000000003</c:v>
                </c:pt>
                <c:pt idx="6903">
                  <c:v>-0.12610730000000003</c:v>
                </c:pt>
                <c:pt idx="6904">
                  <c:v>-0.1291831</c:v>
                </c:pt>
                <c:pt idx="6905">
                  <c:v>-0.1291831</c:v>
                </c:pt>
                <c:pt idx="6906">
                  <c:v>-0.12610730000000003</c:v>
                </c:pt>
                <c:pt idx="6907">
                  <c:v>-0.12610730000000003</c:v>
                </c:pt>
                <c:pt idx="6908">
                  <c:v>-0.1291831</c:v>
                </c:pt>
                <c:pt idx="6909">
                  <c:v>-0.12610730000000003</c:v>
                </c:pt>
                <c:pt idx="6910">
                  <c:v>-0.12610730000000003</c:v>
                </c:pt>
                <c:pt idx="6911">
                  <c:v>-0.12610730000000003</c:v>
                </c:pt>
                <c:pt idx="6912">
                  <c:v>-0.12610730000000003</c:v>
                </c:pt>
                <c:pt idx="6913">
                  <c:v>-0.12610730000000003</c:v>
                </c:pt>
                <c:pt idx="6914">
                  <c:v>-0.12610730000000003</c:v>
                </c:pt>
                <c:pt idx="6915">
                  <c:v>-0.1291831</c:v>
                </c:pt>
                <c:pt idx="6916">
                  <c:v>-0.1291831</c:v>
                </c:pt>
                <c:pt idx="6917">
                  <c:v>-0.12610730000000003</c:v>
                </c:pt>
                <c:pt idx="6918">
                  <c:v>-0.12610730000000003</c:v>
                </c:pt>
                <c:pt idx="6919">
                  <c:v>-0.12610730000000003</c:v>
                </c:pt>
                <c:pt idx="6920">
                  <c:v>-0.1291831</c:v>
                </c:pt>
                <c:pt idx="6921">
                  <c:v>-0.12610730000000003</c:v>
                </c:pt>
                <c:pt idx="6922">
                  <c:v>-0.12610730000000003</c:v>
                </c:pt>
                <c:pt idx="6923">
                  <c:v>-0.1291831</c:v>
                </c:pt>
                <c:pt idx="6924">
                  <c:v>-0.1291831</c:v>
                </c:pt>
                <c:pt idx="6925">
                  <c:v>-0.12610730000000003</c:v>
                </c:pt>
                <c:pt idx="6926">
                  <c:v>-0.12610730000000003</c:v>
                </c:pt>
                <c:pt idx="6927">
                  <c:v>-0.1291831</c:v>
                </c:pt>
                <c:pt idx="6928">
                  <c:v>-0.1291831</c:v>
                </c:pt>
                <c:pt idx="6929">
                  <c:v>-0.1291831</c:v>
                </c:pt>
                <c:pt idx="6930">
                  <c:v>-0.1291831</c:v>
                </c:pt>
                <c:pt idx="6931">
                  <c:v>-0.13225890000000007</c:v>
                </c:pt>
                <c:pt idx="6932">
                  <c:v>-0.13225890000000007</c:v>
                </c:pt>
                <c:pt idx="6933">
                  <c:v>-0.13225890000000007</c:v>
                </c:pt>
                <c:pt idx="6934">
                  <c:v>-0.13225890000000007</c:v>
                </c:pt>
                <c:pt idx="6935">
                  <c:v>-0.13225890000000007</c:v>
                </c:pt>
                <c:pt idx="6936">
                  <c:v>-0.13225890000000007</c:v>
                </c:pt>
                <c:pt idx="6937">
                  <c:v>-0.13225890000000007</c:v>
                </c:pt>
                <c:pt idx="6938">
                  <c:v>-0.13225890000000007</c:v>
                </c:pt>
                <c:pt idx="6939">
                  <c:v>-0.13225890000000007</c:v>
                </c:pt>
                <c:pt idx="6940">
                  <c:v>-0.13225890000000007</c:v>
                </c:pt>
                <c:pt idx="6941">
                  <c:v>-0.13225890000000007</c:v>
                </c:pt>
                <c:pt idx="6942">
                  <c:v>-0.13225890000000007</c:v>
                </c:pt>
                <c:pt idx="6943">
                  <c:v>-0.13225890000000007</c:v>
                </c:pt>
                <c:pt idx="6944">
                  <c:v>-0.13225890000000007</c:v>
                </c:pt>
                <c:pt idx="6945">
                  <c:v>-0.13533470000000003</c:v>
                </c:pt>
                <c:pt idx="6946">
                  <c:v>-0.1384105000000001</c:v>
                </c:pt>
                <c:pt idx="6947">
                  <c:v>-0.13533470000000003</c:v>
                </c:pt>
                <c:pt idx="6948">
                  <c:v>-0.13533470000000003</c:v>
                </c:pt>
                <c:pt idx="6949">
                  <c:v>-0.13533470000000003</c:v>
                </c:pt>
                <c:pt idx="6950">
                  <c:v>-0.1384105000000001</c:v>
                </c:pt>
                <c:pt idx="6951">
                  <c:v>-0.1384105000000001</c:v>
                </c:pt>
                <c:pt idx="6952">
                  <c:v>-0.1384105000000001</c:v>
                </c:pt>
                <c:pt idx="6953">
                  <c:v>-0.1384105000000001</c:v>
                </c:pt>
                <c:pt idx="6954">
                  <c:v>-0.1384105000000001</c:v>
                </c:pt>
                <c:pt idx="6955">
                  <c:v>-0.13533470000000003</c:v>
                </c:pt>
                <c:pt idx="6956">
                  <c:v>-0.13533470000000003</c:v>
                </c:pt>
                <c:pt idx="6957">
                  <c:v>-0.13533470000000003</c:v>
                </c:pt>
                <c:pt idx="6958">
                  <c:v>-0.13533470000000003</c:v>
                </c:pt>
                <c:pt idx="6959">
                  <c:v>-0.13225890000000007</c:v>
                </c:pt>
                <c:pt idx="6960">
                  <c:v>-0.13225890000000007</c:v>
                </c:pt>
                <c:pt idx="6961">
                  <c:v>-0.13533470000000003</c:v>
                </c:pt>
                <c:pt idx="6962">
                  <c:v>-0.13533470000000003</c:v>
                </c:pt>
                <c:pt idx="6963">
                  <c:v>-0.13533470000000003</c:v>
                </c:pt>
                <c:pt idx="6964">
                  <c:v>-0.13533470000000003</c:v>
                </c:pt>
                <c:pt idx="6965">
                  <c:v>-0.13533470000000003</c:v>
                </c:pt>
                <c:pt idx="6966">
                  <c:v>-0.13533470000000003</c:v>
                </c:pt>
                <c:pt idx="6967">
                  <c:v>-0.13533470000000003</c:v>
                </c:pt>
                <c:pt idx="6968">
                  <c:v>-0.13533470000000003</c:v>
                </c:pt>
                <c:pt idx="6969">
                  <c:v>-0.13533470000000003</c:v>
                </c:pt>
                <c:pt idx="6970">
                  <c:v>-0.13533470000000003</c:v>
                </c:pt>
                <c:pt idx="6971">
                  <c:v>-0.13533470000000003</c:v>
                </c:pt>
                <c:pt idx="6972">
                  <c:v>-0.13533470000000003</c:v>
                </c:pt>
                <c:pt idx="6973">
                  <c:v>-0.13533470000000003</c:v>
                </c:pt>
                <c:pt idx="6974">
                  <c:v>-0.13533470000000003</c:v>
                </c:pt>
                <c:pt idx="6975">
                  <c:v>-0.13225890000000007</c:v>
                </c:pt>
                <c:pt idx="6976">
                  <c:v>-0.13225890000000007</c:v>
                </c:pt>
                <c:pt idx="6977">
                  <c:v>-0.13225890000000007</c:v>
                </c:pt>
                <c:pt idx="6978">
                  <c:v>-0.13225890000000007</c:v>
                </c:pt>
                <c:pt idx="6979">
                  <c:v>-0.13225890000000007</c:v>
                </c:pt>
                <c:pt idx="6980">
                  <c:v>-0.13225890000000007</c:v>
                </c:pt>
                <c:pt idx="6981">
                  <c:v>-0.13533470000000003</c:v>
                </c:pt>
                <c:pt idx="6982">
                  <c:v>-0.1291831</c:v>
                </c:pt>
                <c:pt idx="6983">
                  <c:v>-0.1291831</c:v>
                </c:pt>
                <c:pt idx="6984">
                  <c:v>-0.13225890000000007</c:v>
                </c:pt>
                <c:pt idx="6985">
                  <c:v>-0.13533470000000003</c:v>
                </c:pt>
                <c:pt idx="6986">
                  <c:v>-0.13533470000000003</c:v>
                </c:pt>
                <c:pt idx="6987">
                  <c:v>-0.13533470000000003</c:v>
                </c:pt>
                <c:pt idx="6988">
                  <c:v>-0.13533470000000003</c:v>
                </c:pt>
                <c:pt idx="6989">
                  <c:v>-0.13533470000000003</c:v>
                </c:pt>
                <c:pt idx="6990">
                  <c:v>-0.13533470000000003</c:v>
                </c:pt>
                <c:pt idx="6991">
                  <c:v>-0.13533470000000003</c:v>
                </c:pt>
                <c:pt idx="6992">
                  <c:v>-0.13533470000000003</c:v>
                </c:pt>
                <c:pt idx="6993">
                  <c:v>-0.13225890000000007</c:v>
                </c:pt>
                <c:pt idx="6994">
                  <c:v>-0.13225890000000007</c:v>
                </c:pt>
                <c:pt idx="6995">
                  <c:v>-0.13533470000000003</c:v>
                </c:pt>
                <c:pt idx="6996">
                  <c:v>-0.13533470000000003</c:v>
                </c:pt>
                <c:pt idx="6997">
                  <c:v>-0.1291831</c:v>
                </c:pt>
                <c:pt idx="6998">
                  <c:v>-0.1291831</c:v>
                </c:pt>
                <c:pt idx="6999">
                  <c:v>-0.13225890000000007</c:v>
                </c:pt>
                <c:pt idx="7000">
                  <c:v>-0.13225890000000007</c:v>
                </c:pt>
                <c:pt idx="7001">
                  <c:v>-0.13225890000000007</c:v>
                </c:pt>
                <c:pt idx="7002">
                  <c:v>-0.13225890000000007</c:v>
                </c:pt>
                <c:pt idx="7003">
                  <c:v>-0.13533470000000003</c:v>
                </c:pt>
                <c:pt idx="7004">
                  <c:v>-0.13533470000000003</c:v>
                </c:pt>
                <c:pt idx="7005">
                  <c:v>-0.13533470000000003</c:v>
                </c:pt>
                <c:pt idx="7006">
                  <c:v>-0.13533470000000003</c:v>
                </c:pt>
                <c:pt idx="7007">
                  <c:v>-0.1384105000000001</c:v>
                </c:pt>
                <c:pt idx="7008">
                  <c:v>-0.13533470000000003</c:v>
                </c:pt>
                <c:pt idx="7009">
                  <c:v>-0.13533470000000003</c:v>
                </c:pt>
                <c:pt idx="7010">
                  <c:v>-0.1384105000000001</c:v>
                </c:pt>
                <c:pt idx="7011">
                  <c:v>-0.1384105000000001</c:v>
                </c:pt>
                <c:pt idx="7012">
                  <c:v>-0.13533470000000003</c:v>
                </c:pt>
                <c:pt idx="7013">
                  <c:v>-0.13533470000000003</c:v>
                </c:pt>
                <c:pt idx="7014">
                  <c:v>-0.13533470000000003</c:v>
                </c:pt>
                <c:pt idx="7015">
                  <c:v>-0.1384105000000001</c:v>
                </c:pt>
                <c:pt idx="7016">
                  <c:v>-0.1384105000000001</c:v>
                </c:pt>
                <c:pt idx="7017">
                  <c:v>-0.1384105000000001</c:v>
                </c:pt>
                <c:pt idx="7018">
                  <c:v>-0.14148630000000006</c:v>
                </c:pt>
                <c:pt idx="7019">
                  <c:v>-0.14148630000000006</c:v>
                </c:pt>
                <c:pt idx="7020">
                  <c:v>-0.1384105000000001</c:v>
                </c:pt>
                <c:pt idx="7021">
                  <c:v>-0.1384105000000001</c:v>
                </c:pt>
                <c:pt idx="7022">
                  <c:v>-0.1384105000000001</c:v>
                </c:pt>
                <c:pt idx="7023">
                  <c:v>-0.1384105000000001</c:v>
                </c:pt>
                <c:pt idx="7024">
                  <c:v>-0.1384105000000001</c:v>
                </c:pt>
                <c:pt idx="7025">
                  <c:v>-0.1384105000000001</c:v>
                </c:pt>
                <c:pt idx="7026">
                  <c:v>-0.1384105000000001</c:v>
                </c:pt>
                <c:pt idx="7027">
                  <c:v>-0.1384105000000001</c:v>
                </c:pt>
                <c:pt idx="7028">
                  <c:v>-0.1384105000000001</c:v>
                </c:pt>
                <c:pt idx="7029">
                  <c:v>-0.1384105000000001</c:v>
                </c:pt>
                <c:pt idx="7030">
                  <c:v>-0.1384105000000001</c:v>
                </c:pt>
                <c:pt idx="7031">
                  <c:v>-0.1384105000000001</c:v>
                </c:pt>
                <c:pt idx="7032">
                  <c:v>-0.1384105000000001</c:v>
                </c:pt>
                <c:pt idx="7033">
                  <c:v>-0.1384105000000001</c:v>
                </c:pt>
                <c:pt idx="7034">
                  <c:v>-0.1384105000000001</c:v>
                </c:pt>
                <c:pt idx="7035">
                  <c:v>-0.13533470000000003</c:v>
                </c:pt>
                <c:pt idx="7036">
                  <c:v>-0.13533470000000003</c:v>
                </c:pt>
                <c:pt idx="7037">
                  <c:v>-0.1384105000000001</c:v>
                </c:pt>
                <c:pt idx="7038">
                  <c:v>-0.1384105000000001</c:v>
                </c:pt>
                <c:pt idx="7039">
                  <c:v>-0.1384105000000001</c:v>
                </c:pt>
                <c:pt idx="7040">
                  <c:v>-0.1384105000000001</c:v>
                </c:pt>
                <c:pt idx="7041">
                  <c:v>-0.14148630000000006</c:v>
                </c:pt>
                <c:pt idx="7042">
                  <c:v>-0.14148630000000006</c:v>
                </c:pt>
                <c:pt idx="7043">
                  <c:v>-0.1384105000000001</c:v>
                </c:pt>
                <c:pt idx="7044">
                  <c:v>-0.14148630000000006</c:v>
                </c:pt>
                <c:pt idx="7045">
                  <c:v>-0.14763780000000004</c:v>
                </c:pt>
                <c:pt idx="7046">
                  <c:v>-0.14763780000000004</c:v>
                </c:pt>
                <c:pt idx="7047">
                  <c:v>-0.14456200000000008</c:v>
                </c:pt>
                <c:pt idx="7048">
                  <c:v>-0.14763780000000004</c:v>
                </c:pt>
                <c:pt idx="7049">
                  <c:v>-0.15378940000000008</c:v>
                </c:pt>
                <c:pt idx="7050">
                  <c:v>-0.15071370000000006</c:v>
                </c:pt>
                <c:pt idx="7051">
                  <c:v>-0.14763780000000004</c:v>
                </c:pt>
                <c:pt idx="7052">
                  <c:v>-0.15071370000000006</c:v>
                </c:pt>
                <c:pt idx="7053">
                  <c:v>-0.15071370000000006</c:v>
                </c:pt>
                <c:pt idx="7054">
                  <c:v>-0.14763780000000004</c:v>
                </c:pt>
                <c:pt idx="7055">
                  <c:v>-0.14456200000000008</c:v>
                </c:pt>
                <c:pt idx="7056">
                  <c:v>-0.14456200000000008</c:v>
                </c:pt>
                <c:pt idx="7057">
                  <c:v>-0.14456200000000008</c:v>
                </c:pt>
                <c:pt idx="7058">
                  <c:v>-0.14148630000000006</c:v>
                </c:pt>
                <c:pt idx="7059">
                  <c:v>-0.14148630000000006</c:v>
                </c:pt>
                <c:pt idx="7060">
                  <c:v>-0.14148630000000006</c:v>
                </c:pt>
                <c:pt idx="7061">
                  <c:v>-0.1384105000000001</c:v>
                </c:pt>
                <c:pt idx="7062">
                  <c:v>-0.1384105000000001</c:v>
                </c:pt>
                <c:pt idx="7063">
                  <c:v>-0.1384105000000001</c:v>
                </c:pt>
                <c:pt idx="7064">
                  <c:v>-0.1384105000000001</c:v>
                </c:pt>
                <c:pt idx="7065">
                  <c:v>-0.1384105000000001</c:v>
                </c:pt>
                <c:pt idx="7066">
                  <c:v>-0.1384105000000001</c:v>
                </c:pt>
                <c:pt idx="7067">
                  <c:v>-0.14148630000000006</c:v>
                </c:pt>
                <c:pt idx="7068">
                  <c:v>-0.14148630000000006</c:v>
                </c:pt>
                <c:pt idx="7069">
                  <c:v>-0.14456200000000008</c:v>
                </c:pt>
                <c:pt idx="7070">
                  <c:v>-0.14456200000000008</c:v>
                </c:pt>
                <c:pt idx="7071">
                  <c:v>-0.14763780000000004</c:v>
                </c:pt>
                <c:pt idx="7072">
                  <c:v>-0.14456200000000008</c:v>
                </c:pt>
                <c:pt idx="7073">
                  <c:v>-0.14456200000000008</c:v>
                </c:pt>
                <c:pt idx="7074">
                  <c:v>-0.14763780000000004</c:v>
                </c:pt>
                <c:pt idx="7075">
                  <c:v>-0.14763780000000004</c:v>
                </c:pt>
                <c:pt idx="7076">
                  <c:v>-0.15071370000000006</c:v>
                </c:pt>
                <c:pt idx="7077">
                  <c:v>-0.14456200000000008</c:v>
                </c:pt>
                <c:pt idx="7078">
                  <c:v>-0.14456200000000008</c:v>
                </c:pt>
                <c:pt idx="7079">
                  <c:v>-0.14456200000000008</c:v>
                </c:pt>
                <c:pt idx="7080">
                  <c:v>-0.14456200000000008</c:v>
                </c:pt>
                <c:pt idx="7081">
                  <c:v>-0.14148630000000006</c:v>
                </c:pt>
                <c:pt idx="7082">
                  <c:v>-0.14148630000000006</c:v>
                </c:pt>
                <c:pt idx="7083">
                  <c:v>-0.14456200000000008</c:v>
                </c:pt>
                <c:pt idx="7084">
                  <c:v>-0.14456200000000008</c:v>
                </c:pt>
                <c:pt idx="7085">
                  <c:v>-0.14456200000000008</c:v>
                </c:pt>
                <c:pt idx="7086">
                  <c:v>-0.14456200000000008</c:v>
                </c:pt>
                <c:pt idx="7087">
                  <c:v>-0.14763780000000004</c:v>
                </c:pt>
                <c:pt idx="7088">
                  <c:v>-0.14763780000000004</c:v>
                </c:pt>
                <c:pt idx="7089">
                  <c:v>-0.14763780000000004</c:v>
                </c:pt>
                <c:pt idx="7090">
                  <c:v>-0.14763780000000004</c:v>
                </c:pt>
                <c:pt idx="7091">
                  <c:v>-0.14763780000000004</c:v>
                </c:pt>
                <c:pt idx="7092">
                  <c:v>-0.14456200000000008</c:v>
                </c:pt>
                <c:pt idx="7093">
                  <c:v>-0.14456200000000008</c:v>
                </c:pt>
                <c:pt idx="7094">
                  <c:v>-0.14456200000000008</c:v>
                </c:pt>
                <c:pt idx="7095">
                  <c:v>-0.14456200000000008</c:v>
                </c:pt>
                <c:pt idx="7096">
                  <c:v>-0.14456200000000008</c:v>
                </c:pt>
                <c:pt idx="7097">
                  <c:v>-0.14456200000000008</c:v>
                </c:pt>
                <c:pt idx="7098">
                  <c:v>-0.15071370000000006</c:v>
                </c:pt>
                <c:pt idx="7099">
                  <c:v>-0.14763780000000004</c:v>
                </c:pt>
                <c:pt idx="7100">
                  <c:v>-0.14763780000000004</c:v>
                </c:pt>
                <c:pt idx="7101">
                  <c:v>-0.14763780000000004</c:v>
                </c:pt>
                <c:pt idx="7102">
                  <c:v>-0.14763780000000004</c:v>
                </c:pt>
                <c:pt idx="7103">
                  <c:v>-0.14456200000000008</c:v>
                </c:pt>
                <c:pt idx="7104">
                  <c:v>-0.14148630000000006</c:v>
                </c:pt>
                <c:pt idx="7105">
                  <c:v>-0.14148630000000006</c:v>
                </c:pt>
                <c:pt idx="7106">
                  <c:v>-0.14456200000000008</c:v>
                </c:pt>
                <c:pt idx="7107">
                  <c:v>-0.14456200000000008</c:v>
                </c:pt>
                <c:pt idx="7108">
                  <c:v>-0.14456200000000008</c:v>
                </c:pt>
                <c:pt idx="7109">
                  <c:v>-0.14456200000000008</c:v>
                </c:pt>
                <c:pt idx="7110">
                  <c:v>-0.14456200000000008</c:v>
                </c:pt>
                <c:pt idx="7111">
                  <c:v>-0.14456200000000008</c:v>
                </c:pt>
                <c:pt idx="7112">
                  <c:v>-0.14456200000000008</c:v>
                </c:pt>
                <c:pt idx="7113">
                  <c:v>-0.14456200000000008</c:v>
                </c:pt>
                <c:pt idx="7114">
                  <c:v>-0.14456200000000008</c:v>
                </c:pt>
                <c:pt idx="7115">
                  <c:v>-0.14148630000000006</c:v>
                </c:pt>
                <c:pt idx="7116">
                  <c:v>-0.14148630000000006</c:v>
                </c:pt>
                <c:pt idx="7117">
                  <c:v>-0.14456200000000008</c:v>
                </c:pt>
                <c:pt idx="7118">
                  <c:v>-0.14456200000000008</c:v>
                </c:pt>
                <c:pt idx="7119">
                  <c:v>-0.14148630000000006</c:v>
                </c:pt>
                <c:pt idx="7120">
                  <c:v>-0.1384105000000001</c:v>
                </c:pt>
                <c:pt idx="7121">
                  <c:v>-0.1384105000000001</c:v>
                </c:pt>
                <c:pt idx="7122">
                  <c:v>-0.1384105000000001</c:v>
                </c:pt>
                <c:pt idx="7123">
                  <c:v>-0.1384105000000001</c:v>
                </c:pt>
                <c:pt idx="7124">
                  <c:v>-0.13533470000000003</c:v>
                </c:pt>
                <c:pt idx="7125">
                  <c:v>-0.1384105000000001</c:v>
                </c:pt>
                <c:pt idx="7126">
                  <c:v>-0.1384105000000001</c:v>
                </c:pt>
                <c:pt idx="7127">
                  <c:v>-0.1384105000000001</c:v>
                </c:pt>
                <c:pt idx="7128">
                  <c:v>-0.1384105000000001</c:v>
                </c:pt>
                <c:pt idx="7129">
                  <c:v>-0.1384105000000001</c:v>
                </c:pt>
                <c:pt idx="7130">
                  <c:v>-0.1384105000000001</c:v>
                </c:pt>
                <c:pt idx="7131">
                  <c:v>-0.1384105000000001</c:v>
                </c:pt>
                <c:pt idx="7132">
                  <c:v>-0.1384105000000001</c:v>
                </c:pt>
                <c:pt idx="7133">
                  <c:v>-0.1384105000000001</c:v>
                </c:pt>
                <c:pt idx="7134">
                  <c:v>-0.13533470000000003</c:v>
                </c:pt>
                <c:pt idx="7135">
                  <c:v>-0.13533470000000003</c:v>
                </c:pt>
                <c:pt idx="7136">
                  <c:v>-0.13533470000000003</c:v>
                </c:pt>
                <c:pt idx="7137">
                  <c:v>-0.13533470000000003</c:v>
                </c:pt>
                <c:pt idx="7138">
                  <c:v>-0.13533470000000003</c:v>
                </c:pt>
                <c:pt idx="7139">
                  <c:v>-0.1384105000000001</c:v>
                </c:pt>
                <c:pt idx="7140">
                  <c:v>-0.14148630000000006</c:v>
                </c:pt>
                <c:pt idx="7141">
                  <c:v>-0.14148630000000006</c:v>
                </c:pt>
                <c:pt idx="7142">
                  <c:v>-0.14148630000000006</c:v>
                </c:pt>
                <c:pt idx="7143">
                  <c:v>-0.14148630000000006</c:v>
                </c:pt>
                <c:pt idx="7144">
                  <c:v>-0.14148630000000006</c:v>
                </c:pt>
                <c:pt idx="7145">
                  <c:v>-0.14148630000000006</c:v>
                </c:pt>
                <c:pt idx="7146">
                  <c:v>-0.14148630000000006</c:v>
                </c:pt>
                <c:pt idx="7147">
                  <c:v>-0.14456200000000008</c:v>
                </c:pt>
                <c:pt idx="7148">
                  <c:v>-0.14456200000000008</c:v>
                </c:pt>
                <c:pt idx="7149">
                  <c:v>-0.14148630000000006</c:v>
                </c:pt>
                <c:pt idx="7150">
                  <c:v>-0.14148630000000006</c:v>
                </c:pt>
                <c:pt idx="7151">
                  <c:v>-0.14148630000000006</c:v>
                </c:pt>
                <c:pt idx="7152">
                  <c:v>-0.14148630000000006</c:v>
                </c:pt>
                <c:pt idx="7153">
                  <c:v>-0.1384105000000001</c:v>
                </c:pt>
                <c:pt idx="7154">
                  <c:v>-0.1384105000000001</c:v>
                </c:pt>
                <c:pt idx="7155">
                  <c:v>-0.14148630000000006</c:v>
                </c:pt>
                <c:pt idx="7156">
                  <c:v>-0.14148630000000006</c:v>
                </c:pt>
                <c:pt idx="7157">
                  <c:v>-0.14148630000000006</c:v>
                </c:pt>
                <c:pt idx="7158">
                  <c:v>-0.14456200000000008</c:v>
                </c:pt>
                <c:pt idx="7159">
                  <c:v>-0.14456200000000008</c:v>
                </c:pt>
                <c:pt idx="7160">
                  <c:v>-0.14148630000000006</c:v>
                </c:pt>
                <c:pt idx="7161">
                  <c:v>-0.14148630000000006</c:v>
                </c:pt>
                <c:pt idx="7162">
                  <c:v>-0.14456200000000008</c:v>
                </c:pt>
                <c:pt idx="7163">
                  <c:v>-0.14456200000000008</c:v>
                </c:pt>
                <c:pt idx="7164">
                  <c:v>-0.14456200000000008</c:v>
                </c:pt>
                <c:pt idx="7165">
                  <c:v>-0.14456200000000008</c:v>
                </c:pt>
                <c:pt idx="7166">
                  <c:v>-0.14456200000000008</c:v>
                </c:pt>
                <c:pt idx="7167">
                  <c:v>-0.14456200000000008</c:v>
                </c:pt>
                <c:pt idx="7168">
                  <c:v>-0.14148630000000006</c:v>
                </c:pt>
                <c:pt idx="7169">
                  <c:v>-0.14148630000000006</c:v>
                </c:pt>
                <c:pt idx="7170">
                  <c:v>-0.14148630000000006</c:v>
                </c:pt>
                <c:pt idx="7171">
                  <c:v>-0.14148630000000006</c:v>
                </c:pt>
                <c:pt idx="7172">
                  <c:v>-0.14148630000000006</c:v>
                </c:pt>
                <c:pt idx="7173">
                  <c:v>-0.14148630000000006</c:v>
                </c:pt>
                <c:pt idx="7174">
                  <c:v>-0.14456200000000008</c:v>
                </c:pt>
                <c:pt idx="7175">
                  <c:v>-0.14456200000000008</c:v>
                </c:pt>
                <c:pt idx="7176">
                  <c:v>-0.14148630000000006</c:v>
                </c:pt>
                <c:pt idx="7177">
                  <c:v>-0.14148630000000006</c:v>
                </c:pt>
                <c:pt idx="7178">
                  <c:v>-0.14456200000000008</c:v>
                </c:pt>
                <c:pt idx="7179">
                  <c:v>-0.14456200000000008</c:v>
                </c:pt>
                <c:pt idx="7180">
                  <c:v>-0.14456200000000008</c:v>
                </c:pt>
                <c:pt idx="7181">
                  <c:v>-0.14763780000000004</c:v>
                </c:pt>
                <c:pt idx="7182">
                  <c:v>-0.14763780000000004</c:v>
                </c:pt>
                <c:pt idx="7183">
                  <c:v>-0.14456200000000008</c:v>
                </c:pt>
                <c:pt idx="7184">
                  <c:v>-0.14456200000000008</c:v>
                </c:pt>
                <c:pt idx="7185">
                  <c:v>-0.14456200000000008</c:v>
                </c:pt>
                <c:pt idx="7186">
                  <c:v>-0.14763780000000004</c:v>
                </c:pt>
                <c:pt idx="7187">
                  <c:v>-0.14456200000000008</c:v>
                </c:pt>
                <c:pt idx="7188">
                  <c:v>-0.14456200000000008</c:v>
                </c:pt>
                <c:pt idx="7189">
                  <c:v>-0.14763780000000004</c:v>
                </c:pt>
                <c:pt idx="7190">
                  <c:v>-0.14763780000000004</c:v>
                </c:pt>
                <c:pt idx="7191">
                  <c:v>-0.14763780000000004</c:v>
                </c:pt>
                <c:pt idx="7192">
                  <c:v>-0.14763780000000004</c:v>
                </c:pt>
                <c:pt idx="7193">
                  <c:v>-0.15071370000000006</c:v>
                </c:pt>
                <c:pt idx="7194">
                  <c:v>-0.15071370000000006</c:v>
                </c:pt>
                <c:pt idx="7195">
                  <c:v>-0.15071370000000006</c:v>
                </c:pt>
                <c:pt idx="7196">
                  <c:v>-0.15071370000000006</c:v>
                </c:pt>
                <c:pt idx="7197">
                  <c:v>-0.15071370000000006</c:v>
                </c:pt>
                <c:pt idx="7198">
                  <c:v>-0.15071370000000006</c:v>
                </c:pt>
                <c:pt idx="7199">
                  <c:v>-0.15071370000000006</c:v>
                </c:pt>
                <c:pt idx="7200">
                  <c:v>-0.15071370000000006</c:v>
                </c:pt>
                <c:pt idx="7201">
                  <c:v>-0.14763780000000004</c:v>
                </c:pt>
                <c:pt idx="7202">
                  <c:v>-0.14456200000000008</c:v>
                </c:pt>
                <c:pt idx="7203">
                  <c:v>-0.14456200000000008</c:v>
                </c:pt>
                <c:pt idx="7204">
                  <c:v>-0.14456200000000008</c:v>
                </c:pt>
                <c:pt idx="7205">
                  <c:v>-0.14763780000000004</c:v>
                </c:pt>
                <c:pt idx="7206">
                  <c:v>-0.14456200000000008</c:v>
                </c:pt>
                <c:pt idx="7207">
                  <c:v>-0.14456200000000008</c:v>
                </c:pt>
                <c:pt idx="7208">
                  <c:v>-0.14456200000000008</c:v>
                </c:pt>
                <c:pt idx="7209">
                  <c:v>-0.14763780000000004</c:v>
                </c:pt>
                <c:pt idx="7210">
                  <c:v>-0.14763780000000004</c:v>
                </c:pt>
                <c:pt idx="7211">
                  <c:v>-0.15071370000000006</c:v>
                </c:pt>
                <c:pt idx="7212">
                  <c:v>-0.15071370000000006</c:v>
                </c:pt>
                <c:pt idx="7213">
                  <c:v>-0.15071370000000006</c:v>
                </c:pt>
                <c:pt idx="7214">
                  <c:v>-0.15071370000000006</c:v>
                </c:pt>
                <c:pt idx="7215">
                  <c:v>-0.15378940000000008</c:v>
                </c:pt>
                <c:pt idx="7216">
                  <c:v>-0.15686520000000004</c:v>
                </c:pt>
                <c:pt idx="7217">
                  <c:v>-0.15378940000000008</c:v>
                </c:pt>
                <c:pt idx="7218">
                  <c:v>-0.15378940000000008</c:v>
                </c:pt>
                <c:pt idx="7219">
                  <c:v>-0.15378940000000008</c:v>
                </c:pt>
                <c:pt idx="7220">
                  <c:v>-0.15378940000000008</c:v>
                </c:pt>
                <c:pt idx="7221">
                  <c:v>-0.15378940000000008</c:v>
                </c:pt>
                <c:pt idx="7222">
                  <c:v>-0.15686520000000004</c:v>
                </c:pt>
                <c:pt idx="7223">
                  <c:v>-0.15686520000000004</c:v>
                </c:pt>
                <c:pt idx="7224">
                  <c:v>-0.15686520000000004</c:v>
                </c:pt>
                <c:pt idx="7225">
                  <c:v>-0.15686520000000004</c:v>
                </c:pt>
                <c:pt idx="7226">
                  <c:v>-0.159941</c:v>
                </c:pt>
                <c:pt idx="7227">
                  <c:v>-0.16301680000000007</c:v>
                </c:pt>
                <c:pt idx="7228">
                  <c:v>-0.16301680000000007</c:v>
                </c:pt>
                <c:pt idx="7229">
                  <c:v>-0.16301680000000007</c:v>
                </c:pt>
                <c:pt idx="7230">
                  <c:v>-0.16301680000000007</c:v>
                </c:pt>
                <c:pt idx="7231">
                  <c:v>-0.16609250000000009</c:v>
                </c:pt>
                <c:pt idx="7232">
                  <c:v>-0.16301680000000007</c:v>
                </c:pt>
                <c:pt idx="7233">
                  <c:v>-0.16301680000000007</c:v>
                </c:pt>
                <c:pt idx="7234">
                  <c:v>-0.16609250000000009</c:v>
                </c:pt>
                <c:pt idx="7235">
                  <c:v>-0.16609250000000009</c:v>
                </c:pt>
                <c:pt idx="7236">
                  <c:v>-0.16609250000000009</c:v>
                </c:pt>
                <c:pt idx="7237">
                  <c:v>-0.159941</c:v>
                </c:pt>
                <c:pt idx="7238">
                  <c:v>-0.16301680000000007</c:v>
                </c:pt>
                <c:pt idx="7239">
                  <c:v>-0.16609250000000009</c:v>
                </c:pt>
                <c:pt idx="7240">
                  <c:v>-0.16609250000000009</c:v>
                </c:pt>
                <c:pt idx="7241">
                  <c:v>-0.16301680000000007</c:v>
                </c:pt>
                <c:pt idx="7242">
                  <c:v>-0.16301680000000007</c:v>
                </c:pt>
                <c:pt idx="7243">
                  <c:v>-0.16609250000000009</c:v>
                </c:pt>
                <c:pt idx="7244">
                  <c:v>-0.16301680000000007</c:v>
                </c:pt>
                <c:pt idx="7245">
                  <c:v>-0.159941</c:v>
                </c:pt>
                <c:pt idx="7246">
                  <c:v>-0.159941</c:v>
                </c:pt>
                <c:pt idx="7247">
                  <c:v>-0.159941</c:v>
                </c:pt>
                <c:pt idx="7248">
                  <c:v>-0.159941</c:v>
                </c:pt>
                <c:pt idx="7249">
                  <c:v>-0.159941</c:v>
                </c:pt>
                <c:pt idx="7250">
                  <c:v>-0.159941</c:v>
                </c:pt>
                <c:pt idx="7251">
                  <c:v>-0.15686520000000004</c:v>
                </c:pt>
                <c:pt idx="7252">
                  <c:v>-0.15686520000000004</c:v>
                </c:pt>
                <c:pt idx="7253">
                  <c:v>-0.16301680000000007</c:v>
                </c:pt>
                <c:pt idx="7254">
                  <c:v>-0.16609250000000009</c:v>
                </c:pt>
                <c:pt idx="7255">
                  <c:v>-0.16301680000000007</c:v>
                </c:pt>
                <c:pt idx="7256">
                  <c:v>-0.16301680000000007</c:v>
                </c:pt>
                <c:pt idx="7257">
                  <c:v>-0.16609250000000009</c:v>
                </c:pt>
                <c:pt idx="7258">
                  <c:v>-0.16609250000000009</c:v>
                </c:pt>
                <c:pt idx="7259">
                  <c:v>-0.16301680000000007</c:v>
                </c:pt>
                <c:pt idx="7260">
                  <c:v>-0.16301680000000007</c:v>
                </c:pt>
                <c:pt idx="7261">
                  <c:v>-0.16609250000000009</c:v>
                </c:pt>
                <c:pt idx="7262">
                  <c:v>-0.16609250000000009</c:v>
                </c:pt>
                <c:pt idx="7263">
                  <c:v>-0.16301680000000007</c:v>
                </c:pt>
                <c:pt idx="7264">
                  <c:v>-0.16301680000000007</c:v>
                </c:pt>
                <c:pt idx="7265">
                  <c:v>-0.16301680000000007</c:v>
                </c:pt>
                <c:pt idx="7266">
                  <c:v>-0.159941</c:v>
                </c:pt>
                <c:pt idx="7267">
                  <c:v>-0.159941</c:v>
                </c:pt>
                <c:pt idx="7268">
                  <c:v>-0.16301680000000007</c:v>
                </c:pt>
                <c:pt idx="7269">
                  <c:v>-0.16301680000000007</c:v>
                </c:pt>
                <c:pt idx="7270">
                  <c:v>-0.16301680000000007</c:v>
                </c:pt>
                <c:pt idx="7271">
                  <c:v>-0.159941</c:v>
                </c:pt>
                <c:pt idx="7272">
                  <c:v>-0.159941</c:v>
                </c:pt>
                <c:pt idx="7273">
                  <c:v>-0.159941</c:v>
                </c:pt>
                <c:pt idx="7274">
                  <c:v>-0.159941</c:v>
                </c:pt>
                <c:pt idx="7275">
                  <c:v>-0.159941</c:v>
                </c:pt>
                <c:pt idx="7276">
                  <c:v>-0.16301680000000007</c:v>
                </c:pt>
                <c:pt idx="7277">
                  <c:v>-0.16301680000000007</c:v>
                </c:pt>
                <c:pt idx="7278">
                  <c:v>-0.16301680000000007</c:v>
                </c:pt>
                <c:pt idx="7279">
                  <c:v>-0.16301680000000007</c:v>
                </c:pt>
                <c:pt idx="7280">
                  <c:v>-0.16301680000000007</c:v>
                </c:pt>
                <c:pt idx="7281">
                  <c:v>-0.16301680000000007</c:v>
                </c:pt>
                <c:pt idx="7282">
                  <c:v>-0.16301680000000007</c:v>
                </c:pt>
                <c:pt idx="7283">
                  <c:v>-0.16301680000000007</c:v>
                </c:pt>
                <c:pt idx="7284">
                  <c:v>-0.16301680000000007</c:v>
                </c:pt>
                <c:pt idx="7285">
                  <c:v>-0.16301680000000007</c:v>
                </c:pt>
                <c:pt idx="7286">
                  <c:v>-0.16301680000000007</c:v>
                </c:pt>
                <c:pt idx="7287">
                  <c:v>-0.16301680000000007</c:v>
                </c:pt>
                <c:pt idx="7288">
                  <c:v>-0.16609250000000009</c:v>
                </c:pt>
                <c:pt idx="7289">
                  <c:v>-0.16609250000000009</c:v>
                </c:pt>
                <c:pt idx="7290">
                  <c:v>-0.16609250000000009</c:v>
                </c:pt>
                <c:pt idx="7291">
                  <c:v>-0.16609250000000009</c:v>
                </c:pt>
                <c:pt idx="7292">
                  <c:v>-0.16609250000000009</c:v>
                </c:pt>
                <c:pt idx="7293">
                  <c:v>-0.16301680000000007</c:v>
                </c:pt>
                <c:pt idx="7294">
                  <c:v>-0.16301680000000007</c:v>
                </c:pt>
                <c:pt idx="7295">
                  <c:v>-0.159941</c:v>
                </c:pt>
                <c:pt idx="7296">
                  <c:v>-0.159941</c:v>
                </c:pt>
                <c:pt idx="7297">
                  <c:v>-0.16301680000000007</c:v>
                </c:pt>
                <c:pt idx="7298">
                  <c:v>-0.16301680000000007</c:v>
                </c:pt>
                <c:pt idx="7299">
                  <c:v>-0.16301680000000007</c:v>
                </c:pt>
                <c:pt idx="7300">
                  <c:v>-0.16301680000000007</c:v>
                </c:pt>
                <c:pt idx="7301">
                  <c:v>-0.16301680000000007</c:v>
                </c:pt>
                <c:pt idx="7302">
                  <c:v>-0.16301680000000007</c:v>
                </c:pt>
                <c:pt idx="7303">
                  <c:v>-0.16301680000000007</c:v>
                </c:pt>
                <c:pt idx="7304">
                  <c:v>-0.16301680000000007</c:v>
                </c:pt>
                <c:pt idx="7305">
                  <c:v>-0.159941</c:v>
                </c:pt>
                <c:pt idx="7306">
                  <c:v>-0.159941</c:v>
                </c:pt>
                <c:pt idx="7307">
                  <c:v>-0.159941</c:v>
                </c:pt>
                <c:pt idx="7308">
                  <c:v>-0.16301680000000007</c:v>
                </c:pt>
                <c:pt idx="7309">
                  <c:v>-0.16301680000000007</c:v>
                </c:pt>
                <c:pt idx="7310">
                  <c:v>-0.16301680000000007</c:v>
                </c:pt>
                <c:pt idx="7311">
                  <c:v>-0.16609250000000009</c:v>
                </c:pt>
                <c:pt idx="7312">
                  <c:v>-0.16609250000000009</c:v>
                </c:pt>
                <c:pt idx="7313">
                  <c:v>-0.16609250000000009</c:v>
                </c:pt>
                <c:pt idx="7314">
                  <c:v>-0.1691684</c:v>
                </c:pt>
                <c:pt idx="7315">
                  <c:v>-0.17224410000000001</c:v>
                </c:pt>
                <c:pt idx="7316">
                  <c:v>-0.17224410000000001</c:v>
                </c:pt>
                <c:pt idx="7317">
                  <c:v>-0.17224410000000001</c:v>
                </c:pt>
                <c:pt idx="7318">
                  <c:v>-0.17531990000000008</c:v>
                </c:pt>
                <c:pt idx="7319">
                  <c:v>-0.17531990000000008</c:v>
                </c:pt>
                <c:pt idx="7320">
                  <c:v>-0.17531990000000008</c:v>
                </c:pt>
                <c:pt idx="7321">
                  <c:v>-0.17531990000000008</c:v>
                </c:pt>
                <c:pt idx="7322">
                  <c:v>-0.17839570000000005</c:v>
                </c:pt>
                <c:pt idx="7323">
                  <c:v>-0.17531990000000008</c:v>
                </c:pt>
                <c:pt idx="7324">
                  <c:v>-0.17531990000000008</c:v>
                </c:pt>
                <c:pt idx="7325">
                  <c:v>-0.17224410000000001</c:v>
                </c:pt>
                <c:pt idx="7326">
                  <c:v>-0.17531990000000008</c:v>
                </c:pt>
                <c:pt idx="7327">
                  <c:v>-0.17224410000000001</c:v>
                </c:pt>
                <c:pt idx="7328">
                  <c:v>-0.17224410000000001</c:v>
                </c:pt>
                <c:pt idx="7329">
                  <c:v>-0.17224410000000001</c:v>
                </c:pt>
                <c:pt idx="7330">
                  <c:v>-0.17531990000000008</c:v>
                </c:pt>
                <c:pt idx="7331">
                  <c:v>-0.17531990000000008</c:v>
                </c:pt>
                <c:pt idx="7332">
                  <c:v>-0.17224410000000001</c:v>
                </c:pt>
                <c:pt idx="7333">
                  <c:v>-0.17531990000000008</c:v>
                </c:pt>
                <c:pt idx="7334">
                  <c:v>-0.17531990000000008</c:v>
                </c:pt>
                <c:pt idx="7335">
                  <c:v>-0.17531990000000008</c:v>
                </c:pt>
                <c:pt idx="7336">
                  <c:v>-0.17531990000000008</c:v>
                </c:pt>
                <c:pt idx="7337">
                  <c:v>-0.17531990000000008</c:v>
                </c:pt>
                <c:pt idx="7338">
                  <c:v>-0.17839570000000005</c:v>
                </c:pt>
                <c:pt idx="7339">
                  <c:v>-0.17839570000000005</c:v>
                </c:pt>
                <c:pt idx="7340">
                  <c:v>-0.17839570000000005</c:v>
                </c:pt>
                <c:pt idx="7341">
                  <c:v>-0.17839570000000005</c:v>
                </c:pt>
                <c:pt idx="7342">
                  <c:v>-0.17839570000000005</c:v>
                </c:pt>
                <c:pt idx="7343">
                  <c:v>-0.17531990000000008</c:v>
                </c:pt>
                <c:pt idx="7344">
                  <c:v>-0.17531990000000008</c:v>
                </c:pt>
                <c:pt idx="7345">
                  <c:v>-0.17531990000000008</c:v>
                </c:pt>
                <c:pt idx="7346">
                  <c:v>-0.17531990000000008</c:v>
                </c:pt>
                <c:pt idx="7347">
                  <c:v>-0.17531990000000008</c:v>
                </c:pt>
                <c:pt idx="7348">
                  <c:v>-0.17531990000000008</c:v>
                </c:pt>
                <c:pt idx="7349">
                  <c:v>-0.17531990000000008</c:v>
                </c:pt>
                <c:pt idx="7350">
                  <c:v>-0.17531990000000008</c:v>
                </c:pt>
                <c:pt idx="7351">
                  <c:v>-0.17531990000000008</c:v>
                </c:pt>
                <c:pt idx="7352">
                  <c:v>-0.17531990000000008</c:v>
                </c:pt>
                <c:pt idx="7353">
                  <c:v>-0.17531990000000008</c:v>
                </c:pt>
                <c:pt idx="7354">
                  <c:v>-0.17224410000000001</c:v>
                </c:pt>
                <c:pt idx="7355">
                  <c:v>-0.17224410000000001</c:v>
                </c:pt>
                <c:pt idx="7356">
                  <c:v>-0.17224410000000001</c:v>
                </c:pt>
                <c:pt idx="7357">
                  <c:v>-0.17531990000000008</c:v>
                </c:pt>
                <c:pt idx="7358">
                  <c:v>-0.17531990000000008</c:v>
                </c:pt>
                <c:pt idx="7359">
                  <c:v>-0.17531990000000008</c:v>
                </c:pt>
                <c:pt idx="7360">
                  <c:v>-0.17839570000000005</c:v>
                </c:pt>
                <c:pt idx="7361">
                  <c:v>-0.17839570000000005</c:v>
                </c:pt>
                <c:pt idx="7362">
                  <c:v>-0.17224410000000001</c:v>
                </c:pt>
                <c:pt idx="7363">
                  <c:v>-0.17224410000000001</c:v>
                </c:pt>
                <c:pt idx="7364">
                  <c:v>-0.17224410000000001</c:v>
                </c:pt>
                <c:pt idx="7365">
                  <c:v>-0.17224410000000001</c:v>
                </c:pt>
                <c:pt idx="7366">
                  <c:v>-0.17224410000000001</c:v>
                </c:pt>
                <c:pt idx="7367">
                  <c:v>-0.17531990000000008</c:v>
                </c:pt>
                <c:pt idx="7368">
                  <c:v>-0.17531990000000008</c:v>
                </c:pt>
                <c:pt idx="7369">
                  <c:v>-0.17531990000000008</c:v>
                </c:pt>
                <c:pt idx="7370">
                  <c:v>-0.17224410000000001</c:v>
                </c:pt>
                <c:pt idx="7371">
                  <c:v>-0.17224410000000001</c:v>
                </c:pt>
                <c:pt idx="7372">
                  <c:v>-0.17224410000000001</c:v>
                </c:pt>
                <c:pt idx="7373">
                  <c:v>-0.1691684</c:v>
                </c:pt>
                <c:pt idx="7374">
                  <c:v>-0.1691684</c:v>
                </c:pt>
                <c:pt idx="7375">
                  <c:v>-0.17531990000000008</c:v>
                </c:pt>
                <c:pt idx="7376">
                  <c:v>-0.17531990000000008</c:v>
                </c:pt>
                <c:pt idx="7377">
                  <c:v>-0.17531990000000008</c:v>
                </c:pt>
                <c:pt idx="7378">
                  <c:v>-0.17531990000000008</c:v>
                </c:pt>
                <c:pt idx="7379">
                  <c:v>-0.17531990000000008</c:v>
                </c:pt>
                <c:pt idx="7380">
                  <c:v>-0.17531990000000008</c:v>
                </c:pt>
                <c:pt idx="7381">
                  <c:v>-0.1691684</c:v>
                </c:pt>
                <c:pt idx="7382">
                  <c:v>-0.1691684</c:v>
                </c:pt>
                <c:pt idx="7383">
                  <c:v>-0.1691684</c:v>
                </c:pt>
                <c:pt idx="7384">
                  <c:v>-0.1691684</c:v>
                </c:pt>
                <c:pt idx="7385">
                  <c:v>-0.16609250000000009</c:v>
                </c:pt>
                <c:pt idx="7386">
                  <c:v>-0.16609250000000009</c:v>
                </c:pt>
                <c:pt idx="7387">
                  <c:v>-0.1691684</c:v>
                </c:pt>
                <c:pt idx="7388">
                  <c:v>-0.1691684</c:v>
                </c:pt>
                <c:pt idx="7389">
                  <c:v>-0.1691684</c:v>
                </c:pt>
                <c:pt idx="7390">
                  <c:v>-0.1691684</c:v>
                </c:pt>
                <c:pt idx="7391">
                  <c:v>-0.1691684</c:v>
                </c:pt>
                <c:pt idx="7392">
                  <c:v>-0.1691684</c:v>
                </c:pt>
                <c:pt idx="7393">
                  <c:v>-0.1691684</c:v>
                </c:pt>
                <c:pt idx="7394">
                  <c:v>-0.1691684</c:v>
                </c:pt>
                <c:pt idx="7395">
                  <c:v>-0.1691684</c:v>
                </c:pt>
                <c:pt idx="7396">
                  <c:v>-0.16609250000000009</c:v>
                </c:pt>
                <c:pt idx="7397">
                  <c:v>-0.16609250000000009</c:v>
                </c:pt>
                <c:pt idx="7398">
                  <c:v>-0.16609250000000009</c:v>
                </c:pt>
                <c:pt idx="7399">
                  <c:v>-0.1691684</c:v>
                </c:pt>
                <c:pt idx="7400">
                  <c:v>-0.1691684</c:v>
                </c:pt>
                <c:pt idx="7401">
                  <c:v>-0.1691684</c:v>
                </c:pt>
                <c:pt idx="7402">
                  <c:v>-0.1691684</c:v>
                </c:pt>
                <c:pt idx="7403">
                  <c:v>-0.16609250000000009</c:v>
                </c:pt>
                <c:pt idx="7404">
                  <c:v>-0.16609250000000009</c:v>
                </c:pt>
                <c:pt idx="7405">
                  <c:v>-0.16609250000000009</c:v>
                </c:pt>
                <c:pt idx="7406">
                  <c:v>-0.16609250000000009</c:v>
                </c:pt>
                <c:pt idx="7407">
                  <c:v>-0.16301680000000007</c:v>
                </c:pt>
                <c:pt idx="7408">
                  <c:v>-0.16301680000000007</c:v>
                </c:pt>
                <c:pt idx="7409">
                  <c:v>-0.16301680000000007</c:v>
                </c:pt>
                <c:pt idx="7410">
                  <c:v>-0.16301680000000007</c:v>
                </c:pt>
                <c:pt idx="7411">
                  <c:v>-0.15686520000000004</c:v>
                </c:pt>
                <c:pt idx="7412">
                  <c:v>-0.15686520000000004</c:v>
                </c:pt>
                <c:pt idx="7413">
                  <c:v>-0.15686520000000004</c:v>
                </c:pt>
                <c:pt idx="7414">
                  <c:v>-0.15686520000000004</c:v>
                </c:pt>
                <c:pt idx="7415">
                  <c:v>-0.15686520000000004</c:v>
                </c:pt>
                <c:pt idx="7416">
                  <c:v>-0.15686520000000004</c:v>
                </c:pt>
                <c:pt idx="7417">
                  <c:v>-0.15686520000000004</c:v>
                </c:pt>
                <c:pt idx="7418">
                  <c:v>-0.15686520000000004</c:v>
                </c:pt>
                <c:pt idx="7419">
                  <c:v>-0.15378940000000008</c:v>
                </c:pt>
                <c:pt idx="7420">
                  <c:v>-0.15378940000000008</c:v>
                </c:pt>
                <c:pt idx="7421">
                  <c:v>-0.15378940000000008</c:v>
                </c:pt>
                <c:pt idx="7422">
                  <c:v>-0.15378940000000008</c:v>
                </c:pt>
                <c:pt idx="7423">
                  <c:v>-0.15378940000000008</c:v>
                </c:pt>
                <c:pt idx="7424">
                  <c:v>-0.15378940000000008</c:v>
                </c:pt>
                <c:pt idx="7425">
                  <c:v>-0.15378940000000008</c:v>
                </c:pt>
                <c:pt idx="7426">
                  <c:v>-0.15378940000000008</c:v>
                </c:pt>
                <c:pt idx="7427">
                  <c:v>-0.15378940000000008</c:v>
                </c:pt>
                <c:pt idx="7428">
                  <c:v>-0.15378940000000008</c:v>
                </c:pt>
                <c:pt idx="7429">
                  <c:v>-0.15378940000000008</c:v>
                </c:pt>
                <c:pt idx="7430">
                  <c:v>-0.14763780000000004</c:v>
                </c:pt>
                <c:pt idx="7431">
                  <c:v>-0.14763780000000004</c:v>
                </c:pt>
                <c:pt idx="7432">
                  <c:v>-0.14763780000000004</c:v>
                </c:pt>
                <c:pt idx="7433">
                  <c:v>-0.14763780000000004</c:v>
                </c:pt>
                <c:pt idx="7434">
                  <c:v>-0.14456200000000008</c:v>
                </c:pt>
                <c:pt idx="7435">
                  <c:v>-0.14456200000000008</c:v>
                </c:pt>
                <c:pt idx="7436">
                  <c:v>-0.14456200000000008</c:v>
                </c:pt>
                <c:pt idx="7437">
                  <c:v>-0.14148630000000006</c:v>
                </c:pt>
                <c:pt idx="7438">
                  <c:v>-0.14148630000000006</c:v>
                </c:pt>
                <c:pt idx="7439">
                  <c:v>-0.14148630000000006</c:v>
                </c:pt>
                <c:pt idx="7440">
                  <c:v>-0.14148630000000006</c:v>
                </c:pt>
                <c:pt idx="7441">
                  <c:v>-0.14148630000000006</c:v>
                </c:pt>
                <c:pt idx="7442">
                  <c:v>-0.13533470000000003</c:v>
                </c:pt>
                <c:pt idx="7443">
                  <c:v>-0.13533470000000003</c:v>
                </c:pt>
                <c:pt idx="7444">
                  <c:v>-0.1384105000000001</c:v>
                </c:pt>
                <c:pt idx="7445">
                  <c:v>-0.13533470000000003</c:v>
                </c:pt>
                <c:pt idx="7446">
                  <c:v>-0.13533470000000003</c:v>
                </c:pt>
                <c:pt idx="7447">
                  <c:v>-0.1384105000000001</c:v>
                </c:pt>
                <c:pt idx="7448">
                  <c:v>-0.1384105000000001</c:v>
                </c:pt>
                <c:pt idx="7449">
                  <c:v>-0.13533470000000003</c:v>
                </c:pt>
                <c:pt idx="7450">
                  <c:v>-0.13533470000000003</c:v>
                </c:pt>
                <c:pt idx="7451">
                  <c:v>-0.1384105000000001</c:v>
                </c:pt>
                <c:pt idx="7452">
                  <c:v>-0.1384105000000001</c:v>
                </c:pt>
                <c:pt idx="7453">
                  <c:v>-0.1384105000000001</c:v>
                </c:pt>
                <c:pt idx="7454">
                  <c:v>-0.1384105000000001</c:v>
                </c:pt>
                <c:pt idx="7455">
                  <c:v>-0.1384105000000001</c:v>
                </c:pt>
                <c:pt idx="7456">
                  <c:v>-0.1384105000000001</c:v>
                </c:pt>
                <c:pt idx="7457">
                  <c:v>-0.1384105000000001</c:v>
                </c:pt>
                <c:pt idx="7458">
                  <c:v>-0.1384105000000001</c:v>
                </c:pt>
                <c:pt idx="7459">
                  <c:v>-0.14148630000000006</c:v>
                </c:pt>
                <c:pt idx="7460">
                  <c:v>-0.14148630000000006</c:v>
                </c:pt>
                <c:pt idx="7461">
                  <c:v>-0.13533470000000003</c:v>
                </c:pt>
                <c:pt idx="7462">
                  <c:v>-0.13533470000000003</c:v>
                </c:pt>
                <c:pt idx="7463">
                  <c:v>-0.1384105000000001</c:v>
                </c:pt>
                <c:pt idx="7464">
                  <c:v>-0.14148630000000006</c:v>
                </c:pt>
                <c:pt idx="7465">
                  <c:v>-0.1384105000000001</c:v>
                </c:pt>
                <c:pt idx="7466">
                  <c:v>-0.1384105000000001</c:v>
                </c:pt>
                <c:pt idx="7467">
                  <c:v>-0.13533470000000003</c:v>
                </c:pt>
                <c:pt idx="7468">
                  <c:v>-0.13533470000000003</c:v>
                </c:pt>
                <c:pt idx="7469">
                  <c:v>-0.13533470000000003</c:v>
                </c:pt>
                <c:pt idx="7470">
                  <c:v>-0.13533470000000003</c:v>
                </c:pt>
                <c:pt idx="7471">
                  <c:v>-0.13533470000000003</c:v>
                </c:pt>
                <c:pt idx="7472">
                  <c:v>-0.13225890000000007</c:v>
                </c:pt>
                <c:pt idx="7473">
                  <c:v>-0.13225890000000007</c:v>
                </c:pt>
                <c:pt idx="7474">
                  <c:v>-0.13533470000000003</c:v>
                </c:pt>
                <c:pt idx="7475">
                  <c:v>-0.13533470000000003</c:v>
                </c:pt>
                <c:pt idx="7476">
                  <c:v>-0.13533470000000003</c:v>
                </c:pt>
                <c:pt idx="7477">
                  <c:v>-0.13533470000000003</c:v>
                </c:pt>
                <c:pt idx="7478">
                  <c:v>-0.13225890000000007</c:v>
                </c:pt>
                <c:pt idx="7479">
                  <c:v>-0.13225890000000007</c:v>
                </c:pt>
                <c:pt idx="7480">
                  <c:v>-0.1291831</c:v>
                </c:pt>
                <c:pt idx="7481">
                  <c:v>-0.1291831</c:v>
                </c:pt>
                <c:pt idx="7482">
                  <c:v>-0.12610730000000003</c:v>
                </c:pt>
                <c:pt idx="7483">
                  <c:v>-0.12303150000000007</c:v>
                </c:pt>
                <c:pt idx="7484">
                  <c:v>-0.12303150000000007</c:v>
                </c:pt>
                <c:pt idx="7485">
                  <c:v>-0.12610730000000003</c:v>
                </c:pt>
                <c:pt idx="7486">
                  <c:v>-0.12610730000000003</c:v>
                </c:pt>
                <c:pt idx="7487">
                  <c:v>-0.12303150000000007</c:v>
                </c:pt>
                <c:pt idx="7488">
                  <c:v>-0.12610730000000003</c:v>
                </c:pt>
                <c:pt idx="7489">
                  <c:v>-0.12610730000000003</c:v>
                </c:pt>
                <c:pt idx="7490">
                  <c:v>-0.12303150000000007</c:v>
                </c:pt>
                <c:pt idx="7491">
                  <c:v>-0.12303150000000007</c:v>
                </c:pt>
                <c:pt idx="7492">
                  <c:v>-0.12303150000000007</c:v>
                </c:pt>
                <c:pt idx="7493">
                  <c:v>-0.12610730000000003</c:v>
                </c:pt>
                <c:pt idx="7494">
                  <c:v>-0.12610730000000003</c:v>
                </c:pt>
                <c:pt idx="7495">
                  <c:v>-0.12303150000000007</c:v>
                </c:pt>
                <c:pt idx="7496">
                  <c:v>-0.12303150000000007</c:v>
                </c:pt>
                <c:pt idx="7497">
                  <c:v>-0.12610730000000003</c:v>
                </c:pt>
                <c:pt idx="7498">
                  <c:v>-0.12610730000000003</c:v>
                </c:pt>
                <c:pt idx="7499">
                  <c:v>-0.12303150000000007</c:v>
                </c:pt>
                <c:pt idx="7500">
                  <c:v>-0.12610730000000003</c:v>
                </c:pt>
                <c:pt idx="7501">
                  <c:v>-0.13225890000000007</c:v>
                </c:pt>
                <c:pt idx="7502">
                  <c:v>-0.13225890000000007</c:v>
                </c:pt>
                <c:pt idx="7503">
                  <c:v>-0.13225890000000007</c:v>
                </c:pt>
                <c:pt idx="7504">
                  <c:v>-0.13225890000000007</c:v>
                </c:pt>
                <c:pt idx="7505">
                  <c:v>-0.13225890000000007</c:v>
                </c:pt>
                <c:pt idx="7506">
                  <c:v>-0.13225890000000007</c:v>
                </c:pt>
                <c:pt idx="7507">
                  <c:v>-0.13225890000000007</c:v>
                </c:pt>
                <c:pt idx="7508">
                  <c:v>-0.13225890000000007</c:v>
                </c:pt>
                <c:pt idx="7509">
                  <c:v>-0.1291831</c:v>
                </c:pt>
                <c:pt idx="7510">
                  <c:v>-0.12610730000000003</c:v>
                </c:pt>
                <c:pt idx="7511">
                  <c:v>-0.12610730000000003</c:v>
                </c:pt>
                <c:pt idx="7512">
                  <c:v>-0.12610730000000003</c:v>
                </c:pt>
                <c:pt idx="7513">
                  <c:v>-0.12303150000000007</c:v>
                </c:pt>
                <c:pt idx="7514">
                  <c:v>-0.12303150000000007</c:v>
                </c:pt>
                <c:pt idx="7515">
                  <c:v>-0.12303150000000007</c:v>
                </c:pt>
                <c:pt idx="7516">
                  <c:v>-0.12303150000000007</c:v>
                </c:pt>
                <c:pt idx="7517">
                  <c:v>-0.1199557</c:v>
                </c:pt>
                <c:pt idx="7518">
                  <c:v>-0.1199557</c:v>
                </c:pt>
                <c:pt idx="7519">
                  <c:v>-0.1199557</c:v>
                </c:pt>
                <c:pt idx="7520">
                  <c:v>-0.1199557</c:v>
                </c:pt>
                <c:pt idx="7521">
                  <c:v>-0.1199557</c:v>
                </c:pt>
                <c:pt idx="7522">
                  <c:v>-0.1199557</c:v>
                </c:pt>
                <c:pt idx="7523">
                  <c:v>-0.12303150000000007</c:v>
                </c:pt>
                <c:pt idx="7524">
                  <c:v>-0.1199557</c:v>
                </c:pt>
                <c:pt idx="7525">
                  <c:v>-0.1199557</c:v>
                </c:pt>
                <c:pt idx="7526">
                  <c:v>-0.1199557</c:v>
                </c:pt>
                <c:pt idx="7527">
                  <c:v>-0.1199557</c:v>
                </c:pt>
                <c:pt idx="7528">
                  <c:v>-0.12303150000000007</c:v>
                </c:pt>
                <c:pt idx="7529">
                  <c:v>-0.12303150000000007</c:v>
                </c:pt>
                <c:pt idx="7530">
                  <c:v>-0.12303150000000007</c:v>
                </c:pt>
                <c:pt idx="7531">
                  <c:v>-0.12610730000000003</c:v>
                </c:pt>
                <c:pt idx="7532">
                  <c:v>-0.12303150000000007</c:v>
                </c:pt>
                <c:pt idx="7533">
                  <c:v>-0.12303150000000007</c:v>
                </c:pt>
                <c:pt idx="7534">
                  <c:v>-0.12303150000000007</c:v>
                </c:pt>
                <c:pt idx="7535">
                  <c:v>-0.12610730000000003</c:v>
                </c:pt>
                <c:pt idx="7536">
                  <c:v>-0.12610730000000003</c:v>
                </c:pt>
                <c:pt idx="7537">
                  <c:v>-0.12610730000000003</c:v>
                </c:pt>
                <c:pt idx="7538">
                  <c:v>-0.12610730000000003</c:v>
                </c:pt>
                <c:pt idx="7539">
                  <c:v>-0.12610730000000003</c:v>
                </c:pt>
                <c:pt idx="7540">
                  <c:v>-0.12610730000000003</c:v>
                </c:pt>
                <c:pt idx="7541">
                  <c:v>-0.12610730000000003</c:v>
                </c:pt>
                <c:pt idx="7542">
                  <c:v>-0.12610730000000003</c:v>
                </c:pt>
                <c:pt idx="7543">
                  <c:v>-0.12610730000000003</c:v>
                </c:pt>
                <c:pt idx="7544">
                  <c:v>-0.12303150000000007</c:v>
                </c:pt>
                <c:pt idx="7545">
                  <c:v>-0.12303150000000007</c:v>
                </c:pt>
                <c:pt idx="7546">
                  <c:v>-0.12610730000000003</c:v>
                </c:pt>
                <c:pt idx="7547">
                  <c:v>-0.12610730000000003</c:v>
                </c:pt>
                <c:pt idx="7548">
                  <c:v>-0.12610730000000003</c:v>
                </c:pt>
                <c:pt idx="7549">
                  <c:v>-0.12610730000000003</c:v>
                </c:pt>
                <c:pt idx="7550">
                  <c:v>-0.12610730000000003</c:v>
                </c:pt>
                <c:pt idx="7551">
                  <c:v>-0.12610730000000003</c:v>
                </c:pt>
                <c:pt idx="7552">
                  <c:v>-0.12610730000000003</c:v>
                </c:pt>
                <c:pt idx="7553">
                  <c:v>-0.12303150000000007</c:v>
                </c:pt>
                <c:pt idx="7554">
                  <c:v>-0.12303150000000007</c:v>
                </c:pt>
                <c:pt idx="7555">
                  <c:v>-0.12303150000000007</c:v>
                </c:pt>
                <c:pt idx="7556">
                  <c:v>-0.1199557</c:v>
                </c:pt>
                <c:pt idx="7557">
                  <c:v>-0.11688000000000009</c:v>
                </c:pt>
                <c:pt idx="7558">
                  <c:v>-0.1199557</c:v>
                </c:pt>
                <c:pt idx="7559">
                  <c:v>-0.1199557</c:v>
                </c:pt>
                <c:pt idx="7560">
                  <c:v>-0.1199557</c:v>
                </c:pt>
                <c:pt idx="7561">
                  <c:v>-0.12303150000000007</c:v>
                </c:pt>
                <c:pt idx="7562">
                  <c:v>-0.12303150000000007</c:v>
                </c:pt>
                <c:pt idx="7563">
                  <c:v>-0.12303150000000007</c:v>
                </c:pt>
                <c:pt idx="7564">
                  <c:v>-0.1199557</c:v>
                </c:pt>
                <c:pt idx="7565">
                  <c:v>-0.1199557</c:v>
                </c:pt>
                <c:pt idx="7566">
                  <c:v>-0.1199557</c:v>
                </c:pt>
                <c:pt idx="7567">
                  <c:v>-0.11688000000000009</c:v>
                </c:pt>
                <c:pt idx="7568">
                  <c:v>-0.11688000000000009</c:v>
                </c:pt>
                <c:pt idx="7569">
                  <c:v>-0.11688000000000009</c:v>
                </c:pt>
                <c:pt idx="7570">
                  <c:v>-0.11380410000000007</c:v>
                </c:pt>
                <c:pt idx="7571">
                  <c:v>-0.11072840000000006</c:v>
                </c:pt>
                <c:pt idx="7572">
                  <c:v>-0.11072840000000006</c:v>
                </c:pt>
                <c:pt idx="7573">
                  <c:v>-0.11380410000000007</c:v>
                </c:pt>
                <c:pt idx="7574">
                  <c:v>-0.11072840000000006</c:v>
                </c:pt>
                <c:pt idx="7575">
                  <c:v>-0.1076526000000001</c:v>
                </c:pt>
                <c:pt idx="7576">
                  <c:v>-0.1076526000000001</c:v>
                </c:pt>
                <c:pt idx="7577">
                  <c:v>-0.1076526000000001</c:v>
                </c:pt>
                <c:pt idx="7578">
                  <c:v>-0.1076526000000001</c:v>
                </c:pt>
                <c:pt idx="7579">
                  <c:v>-0.10457690000000008</c:v>
                </c:pt>
                <c:pt idx="7580">
                  <c:v>-0.10150100000000006</c:v>
                </c:pt>
                <c:pt idx="7581">
                  <c:v>-0.1076526000000001</c:v>
                </c:pt>
                <c:pt idx="7582">
                  <c:v>-0.10457690000000008</c:v>
                </c:pt>
                <c:pt idx="7583">
                  <c:v>-0.10150100000000006</c:v>
                </c:pt>
                <c:pt idx="7584">
                  <c:v>-9.8425200000000101E-2</c:v>
                </c:pt>
                <c:pt idx="7585">
                  <c:v>-0.10150100000000006</c:v>
                </c:pt>
                <c:pt idx="7586">
                  <c:v>-0.10457690000000008</c:v>
                </c:pt>
                <c:pt idx="7587">
                  <c:v>-0.10150100000000006</c:v>
                </c:pt>
                <c:pt idx="7588">
                  <c:v>-9.5349500000000087E-2</c:v>
                </c:pt>
                <c:pt idx="7589">
                  <c:v>-9.8425200000000101E-2</c:v>
                </c:pt>
                <c:pt idx="7590">
                  <c:v>-0.10150100000000006</c:v>
                </c:pt>
                <c:pt idx="7591">
                  <c:v>-9.8425200000000101E-2</c:v>
                </c:pt>
                <c:pt idx="7592">
                  <c:v>-9.5349500000000087E-2</c:v>
                </c:pt>
                <c:pt idx="7593">
                  <c:v>-9.5349500000000087E-2</c:v>
                </c:pt>
                <c:pt idx="7594">
                  <c:v>-9.2273700000000014E-2</c:v>
                </c:pt>
                <c:pt idx="7595">
                  <c:v>-9.5349500000000087E-2</c:v>
                </c:pt>
                <c:pt idx="7596">
                  <c:v>-9.5349500000000087E-2</c:v>
                </c:pt>
                <c:pt idx="7597">
                  <c:v>-9.2273700000000014E-2</c:v>
                </c:pt>
                <c:pt idx="7598">
                  <c:v>-9.5349500000000087E-2</c:v>
                </c:pt>
                <c:pt idx="7599">
                  <c:v>-9.5349500000000087E-2</c:v>
                </c:pt>
                <c:pt idx="7600">
                  <c:v>-9.5349500000000087E-2</c:v>
                </c:pt>
                <c:pt idx="7601">
                  <c:v>-9.5349500000000087E-2</c:v>
                </c:pt>
                <c:pt idx="7602">
                  <c:v>-9.5349500000000087E-2</c:v>
                </c:pt>
                <c:pt idx="7603">
                  <c:v>-9.8425200000000101E-2</c:v>
                </c:pt>
                <c:pt idx="7604">
                  <c:v>-9.8425200000000101E-2</c:v>
                </c:pt>
                <c:pt idx="7605">
                  <c:v>-9.5349500000000087E-2</c:v>
                </c:pt>
                <c:pt idx="7606">
                  <c:v>-9.2273700000000014E-2</c:v>
                </c:pt>
                <c:pt idx="7607">
                  <c:v>-9.8425200000000101E-2</c:v>
                </c:pt>
                <c:pt idx="7608">
                  <c:v>-0.10150100000000006</c:v>
                </c:pt>
                <c:pt idx="7609">
                  <c:v>-9.8425200000000101E-2</c:v>
                </c:pt>
                <c:pt idx="7610">
                  <c:v>-9.8425200000000101E-2</c:v>
                </c:pt>
                <c:pt idx="7611">
                  <c:v>-0.10150100000000006</c:v>
                </c:pt>
                <c:pt idx="7612">
                  <c:v>-0.10457690000000008</c:v>
                </c:pt>
                <c:pt idx="7613">
                  <c:v>-9.8425200000000101E-2</c:v>
                </c:pt>
                <c:pt idx="7614">
                  <c:v>-9.8425200000000101E-2</c:v>
                </c:pt>
                <c:pt idx="7615">
                  <c:v>-0.10150100000000006</c:v>
                </c:pt>
                <c:pt idx="7616">
                  <c:v>-9.8425200000000101E-2</c:v>
                </c:pt>
                <c:pt idx="7617">
                  <c:v>-9.5349500000000087E-2</c:v>
                </c:pt>
                <c:pt idx="7618">
                  <c:v>-9.8425200000000101E-2</c:v>
                </c:pt>
                <c:pt idx="7619">
                  <c:v>-9.8425200000000101E-2</c:v>
                </c:pt>
                <c:pt idx="7620">
                  <c:v>-9.8425200000000101E-2</c:v>
                </c:pt>
                <c:pt idx="7621">
                  <c:v>-9.8425200000000101E-2</c:v>
                </c:pt>
                <c:pt idx="7622">
                  <c:v>-9.8425200000000101E-2</c:v>
                </c:pt>
                <c:pt idx="7623">
                  <c:v>-9.8425200000000101E-2</c:v>
                </c:pt>
                <c:pt idx="7624">
                  <c:v>-9.5349500000000087E-2</c:v>
                </c:pt>
                <c:pt idx="7625">
                  <c:v>-9.2273700000000014E-2</c:v>
                </c:pt>
                <c:pt idx="7626">
                  <c:v>-9.5349500000000087E-2</c:v>
                </c:pt>
                <c:pt idx="7627">
                  <c:v>-9.5349500000000087E-2</c:v>
                </c:pt>
                <c:pt idx="7628">
                  <c:v>-9.8425200000000101E-2</c:v>
                </c:pt>
                <c:pt idx="7629">
                  <c:v>-9.8425200000000101E-2</c:v>
                </c:pt>
                <c:pt idx="7630">
                  <c:v>-9.8425200000000101E-2</c:v>
                </c:pt>
                <c:pt idx="7631">
                  <c:v>-9.5349500000000087E-2</c:v>
                </c:pt>
                <c:pt idx="7632">
                  <c:v>-9.5349500000000087E-2</c:v>
                </c:pt>
                <c:pt idx="7633">
                  <c:v>-9.8425200000000101E-2</c:v>
                </c:pt>
                <c:pt idx="7634">
                  <c:v>-9.8425200000000101E-2</c:v>
                </c:pt>
                <c:pt idx="7635">
                  <c:v>-9.5349500000000087E-2</c:v>
                </c:pt>
                <c:pt idx="7636">
                  <c:v>-9.5349500000000087E-2</c:v>
                </c:pt>
                <c:pt idx="7637">
                  <c:v>-0.10150100000000006</c:v>
                </c:pt>
                <c:pt idx="7638">
                  <c:v>-0.10150100000000006</c:v>
                </c:pt>
                <c:pt idx="7639">
                  <c:v>-9.8425200000000101E-2</c:v>
                </c:pt>
                <c:pt idx="7640">
                  <c:v>-9.8425200000000101E-2</c:v>
                </c:pt>
                <c:pt idx="7641">
                  <c:v>-0.10150100000000006</c:v>
                </c:pt>
                <c:pt idx="7642">
                  <c:v>-0.10150100000000006</c:v>
                </c:pt>
                <c:pt idx="7643">
                  <c:v>-9.8425200000000101E-2</c:v>
                </c:pt>
                <c:pt idx="7644">
                  <c:v>-9.8425200000000101E-2</c:v>
                </c:pt>
                <c:pt idx="7645">
                  <c:v>-9.8425200000000101E-2</c:v>
                </c:pt>
                <c:pt idx="7646">
                  <c:v>-9.8425200000000101E-2</c:v>
                </c:pt>
                <c:pt idx="7647">
                  <c:v>-9.8425200000000101E-2</c:v>
                </c:pt>
                <c:pt idx="7648">
                  <c:v>-9.8425200000000101E-2</c:v>
                </c:pt>
                <c:pt idx="7649">
                  <c:v>-9.8425200000000101E-2</c:v>
                </c:pt>
                <c:pt idx="7650">
                  <c:v>-9.8425200000000101E-2</c:v>
                </c:pt>
                <c:pt idx="7651">
                  <c:v>-9.2273700000000014E-2</c:v>
                </c:pt>
                <c:pt idx="7652">
                  <c:v>-9.2273700000000014E-2</c:v>
                </c:pt>
                <c:pt idx="7653">
                  <c:v>-9.2273700000000014E-2</c:v>
                </c:pt>
                <c:pt idx="7654">
                  <c:v>-8.9197900000000052E-2</c:v>
                </c:pt>
                <c:pt idx="7655">
                  <c:v>-8.612210000000009E-2</c:v>
                </c:pt>
                <c:pt idx="7656">
                  <c:v>-8.612210000000009E-2</c:v>
                </c:pt>
                <c:pt idx="7657">
                  <c:v>-8.9197900000000052E-2</c:v>
                </c:pt>
                <c:pt idx="7658">
                  <c:v>-8.9197900000000052E-2</c:v>
                </c:pt>
                <c:pt idx="7659">
                  <c:v>-8.9197900000000052E-2</c:v>
                </c:pt>
                <c:pt idx="7660">
                  <c:v>-8.9197900000000052E-2</c:v>
                </c:pt>
                <c:pt idx="7661">
                  <c:v>-8.9197900000000052E-2</c:v>
                </c:pt>
                <c:pt idx="7662">
                  <c:v>-8.612210000000009E-2</c:v>
                </c:pt>
                <c:pt idx="7663">
                  <c:v>-8.9197900000000052E-2</c:v>
                </c:pt>
                <c:pt idx="7664">
                  <c:v>-8.9197900000000052E-2</c:v>
                </c:pt>
                <c:pt idx="7665">
                  <c:v>-8.9197900000000052E-2</c:v>
                </c:pt>
                <c:pt idx="7666">
                  <c:v>-8.612210000000009E-2</c:v>
                </c:pt>
                <c:pt idx="7667">
                  <c:v>-8.9197900000000052E-2</c:v>
                </c:pt>
                <c:pt idx="7668">
                  <c:v>-8.9197900000000052E-2</c:v>
                </c:pt>
                <c:pt idx="7669">
                  <c:v>-8.9197900000000052E-2</c:v>
                </c:pt>
                <c:pt idx="7670">
                  <c:v>-8.9197900000000052E-2</c:v>
                </c:pt>
                <c:pt idx="7671">
                  <c:v>-8.9197900000000052E-2</c:v>
                </c:pt>
                <c:pt idx="7672">
                  <c:v>-8.9197900000000052E-2</c:v>
                </c:pt>
                <c:pt idx="7673">
                  <c:v>-8.612210000000009E-2</c:v>
                </c:pt>
                <c:pt idx="7674">
                  <c:v>-8.612210000000009E-2</c:v>
                </c:pt>
                <c:pt idx="7675">
                  <c:v>-8.9197900000000052E-2</c:v>
                </c:pt>
                <c:pt idx="7676">
                  <c:v>-8.9197900000000052E-2</c:v>
                </c:pt>
                <c:pt idx="7677">
                  <c:v>-8.9197900000000052E-2</c:v>
                </c:pt>
                <c:pt idx="7678">
                  <c:v>-8.9197900000000052E-2</c:v>
                </c:pt>
                <c:pt idx="7679">
                  <c:v>-8.9197900000000052E-2</c:v>
                </c:pt>
                <c:pt idx="7680">
                  <c:v>-8.9197900000000052E-2</c:v>
                </c:pt>
                <c:pt idx="7681">
                  <c:v>-8.9197900000000052E-2</c:v>
                </c:pt>
                <c:pt idx="7682">
                  <c:v>-8.9197900000000052E-2</c:v>
                </c:pt>
                <c:pt idx="7683">
                  <c:v>-8.9197900000000052E-2</c:v>
                </c:pt>
                <c:pt idx="7684">
                  <c:v>-8.9197900000000052E-2</c:v>
                </c:pt>
                <c:pt idx="7685">
                  <c:v>-8.612210000000009E-2</c:v>
                </c:pt>
                <c:pt idx="7686">
                  <c:v>-8.9197900000000052E-2</c:v>
                </c:pt>
                <c:pt idx="7687">
                  <c:v>-8.9197900000000052E-2</c:v>
                </c:pt>
                <c:pt idx="7688">
                  <c:v>-8.9197900000000052E-2</c:v>
                </c:pt>
                <c:pt idx="7689">
                  <c:v>-8.9197900000000052E-2</c:v>
                </c:pt>
                <c:pt idx="7690">
                  <c:v>-8.9197900000000052E-2</c:v>
                </c:pt>
                <c:pt idx="7691">
                  <c:v>-8.9197900000000052E-2</c:v>
                </c:pt>
                <c:pt idx="7692">
                  <c:v>-8.9197900000000052E-2</c:v>
                </c:pt>
                <c:pt idx="7693">
                  <c:v>-8.9197900000000052E-2</c:v>
                </c:pt>
                <c:pt idx="7694">
                  <c:v>-8.9197900000000052E-2</c:v>
                </c:pt>
                <c:pt idx="7695">
                  <c:v>-8.9197900000000052E-2</c:v>
                </c:pt>
                <c:pt idx="7696">
                  <c:v>-8.9197900000000052E-2</c:v>
                </c:pt>
                <c:pt idx="7697">
                  <c:v>-8.9197900000000052E-2</c:v>
                </c:pt>
                <c:pt idx="7698">
                  <c:v>-9.2273700000000014E-2</c:v>
                </c:pt>
                <c:pt idx="7699">
                  <c:v>-9.2273700000000014E-2</c:v>
                </c:pt>
                <c:pt idx="7700">
                  <c:v>-8.612210000000009E-2</c:v>
                </c:pt>
                <c:pt idx="7701">
                  <c:v>-8.612210000000009E-2</c:v>
                </c:pt>
                <c:pt idx="7702">
                  <c:v>-8.612210000000009E-2</c:v>
                </c:pt>
                <c:pt idx="7703">
                  <c:v>-8.3046300000000017E-2</c:v>
                </c:pt>
                <c:pt idx="7704">
                  <c:v>-8.3046300000000017E-2</c:v>
                </c:pt>
                <c:pt idx="7705">
                  <c:v>-8.3046300000000017E-2</c:v>
                </c:pt>
                <c:pt idx="7706">
                  <c:v>-8.3046300000000017E-2</c:v>
                </c:pt>
                <c:pt idx="7707">
                  <c:v>-7.9970500000000055E-2</c:v>
                </c:pt>
                <c:pt idx="7708">
                  <c:v>-7.9970500000000055E-2</c:v>
                </c:pt>
                <c:pt idx="7709">
                  <c:v>-7.9970500000000055E-2</c:v>
                </c:pt>
                <c:pt idx="7710">
                  <c:v>-7.9970500000000055E-2</c:v>
                </c:pt>
                <c:pt idx="7711">
                  <c:v>-7.9970500000000055E-2</c:v>
                </c:pt>
                <c:pt idx="7712">
                  <c:v>-7.9970500000000055E-2</c:v>
                </c:pt>
                <c:pt idx="7713">
                  <c:v>-8.3046300000000017E-2</c:v>
                </c:pt>
                <c:pt idx="7714">
                  <c:v>-8.3046300000000017E-2</c:v>
                </c:pt>
                <c:pt idx="7715">
                  <c:v>-7.9970500000000055E-2</c:v>
                </c:pt>
                <c:pt idx="7716">
                  <c:v>-7.9970500000000055E-2</c:v>
                </c:pt>
                <c:pt idx="7717">
                  <c:v>-8.3046300000000017E-2</c:v>
                </c:pt>
                <c:pt idx="7718">
                  <c:v>-8.3046300000000017E-2</c:v>
                </c:pt>
                <c:pt idx="7719">
                  <c:v>-7.6894700000000094E-2</c:v>
                </c:pt>
                <c:pt idx="7720">
                  <c:v>-7.3818900000000021E-2</c:v>
                </c:pt>
                <c:pt idx="7721">
                  <c:v>-7.6894700000000094E-2</c:v>
                </c:pt>
                <c:pt idx="7722">
                  <c:v>-7.6894700000000094E-2</c:v>
                </c:pt>
                <c:pt idx="7723">
                  <c:v>-7.6894700000000094E-2</c:v>
                </c:pt>
                <c:pt idx="7724">
                  <c:v>-7.6894700000000094E-2</c:v>
                </c:pt>
                <c:pt idx="7725">
                  <c:v>-7.6894700000000094E-2</c:v>
                </c:pt>
                <c:pt idx="7726">
                  <c:v>-7.6894700000000094E-2</c:v>
                </c:pt>
                <c:pt idx="7727">
                  <c:v>-7.3818900000000021E-2</c:v>
                </c:pt>
                <c:pt idx="7728">
                  <c:v>-7.3818900000000021E-2</c:v>
                </c:pt>
                <c:pt idx="7729">
                  <c:v>-7.3818900000000021E-2</c:v>
                </c:pt>
                <c:pt idx="7730">
                  <c:v>-7.0743200000000006E-2</c:v>
                </c:pt>
                <c:pt idx="7731">
                  <c:v>-7.0743200000000006E-2</c:v>
                </c:pt>
                <c:pt idx="7732">
                  <c:v>-7.0743200000000006E-2</c:v>
                </c:pt>
                <c:pt idx="7733">
                  <c:v>-7.0743200000000006E-2</c:v>
                </c:pt>
                <c:pt idx="7734">
                  <c:v>-7.0743200000000006E-2</c:v>
                </c:pt>
                <c:pt idx="7735">
                  <c:v>-6.7667300000000097E-2</c:v>
                </c:pt>
                <c:pt idx="7736">
                  <c:v>-7.0743200000000006E-2</c:v>
                </c:pt>
                <c:pt idx="7737">
                  <c:v>-7.0743200000000006E-2</c:v>
                </c:pt>
                <c:pt idx="7738">
                  <c:v>-7.0743200000000006E-2</c:v>
                </c:pt>
                <c:pt idx="7739">
                  <c:v>-7.0743200000000006E-2</c:v>
                </c:pt>
                <c:pt idx="7740">
                  <c:v>-7.0743200000000006E-2</c:v>
                </c:pt>
                <c:pt idx="7741">
                  <c:v>-6.7667300000000097E-2</c:v>
                </c:pt>
                <c:pt idx="7742">
                  <c:v>-6.4591600000000082E-2</c:v>
                </c:pt>
                <c:pt idx="7743">
                  <c:v>-6.4591600000000082E-2</c:v>
                </c:pt>
                <c:pt idx="7744">
                  <c:v>-6.4591600000000082E-2</c:v>
                </c:pt>
                <c:pt idx="7745">
                  <c:v>-6.4591600000000082E-2</c:v>
                </c:pt>
                <c:pt idx="7746">
                  <c:v>-6.1515800000000009E-2</c:v>
                </c:pt>
                <c:pt idx="7747">
                  <c:v>-6.1515800000000009E-2</c:v>
                </c:pt>
                <c:pt idx="7748">
                  <c:v>-6.1515800000000009E-2</c:v>
                </c:pt>
                <c:pt idx="7749">
                  <c:v>-6.1515800000000009E-2</c:v>
                </c:pt>
                <c:pt idx="7750">
                  <c:v>-6.1515800000000009E-2</c:v>
                </c:pt>
                <c:pt idx="7751">
                  <c:v>-6.1515800000000009E-2</c:v>
                </c:pt>
                <c:pt idx="7752">
                  <c:v>-6.1515800000000009E-2</c:v>
                </c:pt>
                <c:pt idx="7753">
                  <c:v>-5.2288400000000013E-2</c:v>
                </c:pt>
                <c:pt idx="7754">
                  <c:v>-5.2288400000000013E-2</c:v>
                </c:pt>
                <c:pt idx="7755">
                  <c:v>-5.2288400000000013E-2</c:v>
                </c:pt>
                <c:pt idx="7756">
                  <c:v>-5.2288400000000013E-2</c:v>
                </c:pt>
                <c:pt idx="7757">
                  <c:v>-4.6136900000000036E-2</c:v>
                </c:pt>
                <c:pt idx="7758">
                  <c:v>-4.6136900000000036E-2</c:v>
                </c:pt>
                <c:pt idx="7759">
                  <c:v>-4.6136900000000036E-2</c:v>
                </c:pt>
                <c:pt idx="7760">
                  <c:v>-4.6136900000000036E-2</c:v>
                </c:pt>
                <c:pt idx="7761">
                  <c:v>-4.6136900000000036E-2</c:v>
                </c:pt>
                <c:pt idx="7762">
                  <c:v>-4.6136900000000036E-2</c:v>
                </c:pt>
                <c:pt idx="7763">
                  <c:v>-4.6136900000000036E-2</c:v>
                </c:pt>
                <c:pt idx="7764">
                  <c:v>-4.6136900000000036E-2</c:v>
                </c:pt>
                <c:pt idx="7765">
                  <c:v>-4.6136900000000036E-2</c:v>
                </c:pt>
                <c:pt idx="7766">
                  <c:v>-4.6136900000000036E-2</c:v>
                </c:pt>
                <c:pt idx="7767">
                  <c:v>-4.6136900000000036E-2</c:v>
                </c:pt>
                <c:pt idx="7768">
                  <c:v>-4.6136900000000036E-2</c:v>
                </c:pt>
                <c:pt idx="7769">
                  <c:v>-4.6136900000000036E-2</c:v>
                </c:pt>
                <c:pt idx="7770">
                  <c:v>-4.6136900000000036E-2</c:v>
                </c:pt>
                <c:pt idx="7771">
                  <c:v>-4.6136900000000036E-2</c:v>
                </c:pt>
                <c:pt idx="7772">
                  <c:v>-4.6136900000000036E-2</c:v>
                </c:pt>
                <c:pt idx="7773">
                  <c:v>-4.6136900000000036E-2</c:v>
                </c:pt>
                <c:pt idx="7774">
                  <c:v>-4.6136900000000036E-2</c:v>
                </c:pt>
                <c:pt idx="7775">
                  <c:v>-4.3061000000000016E-2</c:v>
                </c:pt>
                <c:pt idx="7776">
                  <c:v>-4.3061000000000016E-2</c:v>
                </c:pt>
                <c:pt idx="7777">
                  <c:v>-4.3061000000000016E-2</c:v>
                </c:pt>
                <c:pt idx="7778">
                  <c:v>-4.3061000000000016E-2</c:v>
                </c:pt>
                <c:pt idx="7779">
                  <c:v>-3.9985300000000001E-2</c:v>
                </c:pt>
                <c:pt idx="7780">
                  <c:v>-3.9985300000000001E-2</c:v>
                </c:pt>
                <c:pt idx="7781">
                  <c:v>-3.9985300000000001E-2</c:v>
                </c:pt>
                <c:pt idx="7782">
                  <c:v>-3.9985300000000001E-2</c:v>
                </c:pt>
                <c:pt idx="7783">
                  <c:v>-3.9985300000000001E-2</c:v>
                </c:pt>
                <c:pt idx="7784">
                  <c:v>-3.6909500000000039E-2</c:v>
                </c:pt>
                <c:pt idx="7785">
                  <c:v>-3.9985300000000001E-2</c:v>
                </c:pt>
                <c:pt idx="7786">
                  <c:v>-4.3061000000000016E-2</c:v>
                </c:pt>
                <c:pt idx="7787">
                  <c:v>-3.6909500000000039E-2</c:v>
                </c:pt>
                <c:pt idx="7788">
                  <c:v>-3.3833700000000078E-2</c:v>
                </c:pt>
                <c:pt idx="7789">
                  <c:v>-3.3833700000000078E-2</c:v>
                </c:pt>
                <c:pt idx="7790">
                  <c:v>-3.3833700000000078E-2</c:v>
                </c:pt>
                <c:pt idx="7791">
                  <c:v>-3.0757900000000005E-2</c:v>
                </c:pt>
                <c:pt idx="7792">
                  <c:v>-3.0757900000000005E-2</c:v>
                </c:pt>
                <c:pt idx="7793">
                  <c:v>-3.0757900000000005E-2</c:v>
                </c:pt>
                <c:pt idx="7794">
                  <c:v>-3.0757900000000005E-2</c:v>
                </c:pt>
                <c:pt idx="7795">
                  <c:v>-3.0757900000000005E-2</c:v>
                </c:pt>
                <c:pt idx="7796">
                  <c:v>-3.0757900000000005E-2</c:v>
                </c:pt>
                <c:pt idx="7797">
                  <c:v>-3.0757900000000005E-2</c:v>
                </c:pt>
                <c:pt idx="7798">
                  <c:v>-3.0757900000000005E-2</c:v>
                </c:pt>
                <c:pt idx="7799">
                  <c:v>-3.0757900000000005E-2</c:v>
                </c:pt>
                <c:pt idx="7800">
                  <c:v>-3.0757900000000005E-2</c:v>
                </c:pt>
                <c:pt idx="7801">
                  <c:v>-3.0757900000000005E-2</c:v>
                </c:pt>
                <c:pt idx="7802">
                  <c:v>-2.7682200000000101E-2</c:v>
                </c:pt>
                <c:pt idx="7803">
                  <c:v>-2.7682200000000101E-2</c:v>
                </c:pt>
                <c:pt idx="7804">
                  <c:v>-2.7682200000000101E-2</c:v>
                </c:pt>
                <c:pt idx="7805">
                  <c:v>-2.7682200000000101E-2</c:v>
                </c:pt>
                <c:pt idx="7806">
                  <c:v>-2.4606300000000081E-2</c:v>
                </c:pt>
                <c:pt idx="7807">
                  <c:v>-2.4606300000000081E-2</c:v>
                </c:pt>
                <c:pt idx="7808">
                  <c:v>-2.4606300000000081E-2</c:v>
                </c:pt>
                <c:pt idx="7809">
                  <c:v>-2.4606300000000081E-2</c:v>
                </c:pt>
                <c:pt idx="7810">
                  <c:v>-2.4606300000000081E-2</c:v>
                </c:pt>
                <c:pt idx="7811">
                  <c:v>-2.4606300000000081E-2</c:v>
                </c:pt>
                <c:pt idx="7812">
                  <c:v>-2.7682200000000101E-2</c:v>
                </c:pt>
                <c:pt idx="7813">
                  <c:v>-2.7682200000000101E-2</c:v>
                </c:pt>
                <c:pt idx="7814">
                  <c:v>-2.4606300000000081E-2</c:v>
                </c:pt>
                <c:pt idx="7815">
                  <c:v>-2.4606300000000081E-2</c:v>
                </c:pt>
                <c:pt idx="7816">
                  <c:v>-2.4606300000000081E-2</c:v>
                </c:pt>
                <c:pt idx="7817">
                  <c:v>-2.1530500000000008E-2</c:v>
                </c:pt>
                <c:pt idx="7818">
                  <c:v>-2.1530500000000008E-2</c:v>
                </c:pt>
                <c:pt idx="7819">
                  <c:v>-2.1530500000000008E-2</c:v>
                </c:pt>
                <c:pt idx="7820">
                  <c:v>-2.1530500000000008E-2</c:v>
                </c:pt>
                <c:pt idx="7821">
                  <c:v>-2.1530500000000008E-2</c:v>
                </c:pt>
                <c:pt idx="7822">
                  <c:v>-1.8454799999999993E-2</c:v>
                </c:pt>
                <c:pt idx="7823">
                  <c:v>-1.8454799999999993E-2</c:v>
                </c:pt>
                <c:pt idx="7824">
                  <c:v>-1.8454799999999993E-2</c:v>
                </c:pt>
                <c:pt idx="7825">
                  <c:v>-1.8454799999999993E-2</c:v>
                </c:pt>
                <c:pt idx="7826">
                  <c:v>-1.8454799999999993E-2</c:v>
                </c:pt>
                <c:pt idx="7827">
                  <c:v>-1.8454799999999993E-2</c:v>
                </c:pt>
                <c:pt idx="7828">
                  <c:v>-1.8454799999999993E-2</c:v>
                </c:pt>
                <c:pt idx="7829">
                  <c:v>-1.5378900000000084E-2</c:v>
                </c:pt>
                <c:pt idx="7830">
                  <c:v>-1.5378900000000084E-2</c:v>
                </c:pt>
                <c:pt idx="7831">
                  <c:v>-1.8454799999999993E-2</c:v>
                </c:pt>
                <c:pt idx="7832">
                  <c:v>-1.8454799999999993E-2</c:v>
                </c:pt>
                <c:pt idx="7833">
                  <c:v>-1.8454799999999993E-2</c:v>
                </c:pt>
                <c:pt idx="7834">
                  <c:v>-1.5378900000000084E-2</c:v>
                </c:pt>
                <c:pt idx="7835">
                  <c:v>-1.8454799999999993E-2</c:v>
                </c:pt>
                <c:pt idx="7836">
                  <c:v>-2.1530500000000008E-2</c:v>
                </c:pt>
                <c:pt idx="7837">
                  <c:v>-1.5378900000000084E-2</c:v>
                </c:pt>
                <c:pt idx="7838">
                  <c:v>-1.5378900000000084E-2</c:v>
                </c:pt>
                <c:pt idx="7839">
                  <c:v>-1.8454799999999993E-2</c:v>
                </c:pt>
                <c:pt idx="7840">
                  <c:v>-2.1530500000000008E-2</c:v>
                </c:pt>
                <c:pt idx="7841">
                  <c:v>-1.8454799999999993E-2</c:v>
                </c:pt>
                <c:pt idx="7842">
                  <c:v>-1.230320000000007E-2</c:v>
                </c:pt>
                <c:pt idx="7843">
                  <c:v>-1.5378900000000084E-2</c:v>
                </c:pt>
                <c:pt idx="7844">
                  <c:v>-2.1530500000000008E-2</c:v>
                </c:pt>
                <c:pt idx="7845">
                  <c:v>-1.8454799999999993E-2</c:v>
                </c:pt>
                <c:pt idx="7846">
                  <c:v>-1.5378900000000084E-2</c:v>
                </c:pt>
                <c:pt idx="7847">
                  <c:v>-1.8454799999999993E-2</c:v>
                </c:pt>
                <c:pt idx="7848">
                  <c:v>-2.1530500000000008E-2</c:v>
                </c:pt>
                <c:pt idx="7849">
                  <c:v>-2.1530500000000008E-2</c:v>
                </c:pt>
                <c:pt idx="7850">
                  <c:v>-2.1530500000000008E-2</c:v>
                </c:pt>
                <c:pt idx="7851">
                  <c:v>-1.8454799999999993E-2</c:v>
                </c:pt>
                <c:pt idx="7852">
                  <c:v>-1.8454799999999993E-2</c:v>
                </c:pt>
                <c:pt idx="7853">
                  <c:v>-2.1530500000000008E-2</c:v>
                </c:pt>
                <c:pt idx="7854">
                  <c:v>-1.8454799999999993E-2</c:v>
                </c:pt>
                <c:pt idx="7855">
                  <c:v>-1.8454799999999993E-2</c:v>
                </c:pt>
                <c:pt idx="7856">
                  <c:v>-1.8454799999999993E-2</c:v>
                </c:pt>
                <c:pt idx="7857">
                  <c:v>-1.8454799999999993E-2</c:v>
                </c:pt>
                <c:pt idx="7858">
                  <c:v>-1.8454799999999993E-2</c:v>
                </c:pt>
                <c:pt idx="7859">
                  <c:v>-1.5378900000000084E-2</c:v>
                </c:pt>
                <c:pt idx="7860">
                  <c:v>-1.230320000000007E-2</c:v>
                </c:pt>
                <c:pt idx="7861">
                  <c:v>-1.5378900000000084E-2</c:v>
                </c:pt>
                <c:pt idx="7862">
                  <c:v>-1.8454799999999993E-2</c:v>
                </c:pt>
                <c:pt idx="7863">
                  <c:v>-1.230320000000007E-2</c:v>
                </c:pt>
                <c:pt idx="7864">
                  <c:v>-9.2273999999999967E-3</c:v>
                </c:pt>
                <c:pt idx="7865">
                  <c:v>-1.230320000000007E-2</c:v>
                </c:pt>
                <c:pt idx="7866">
                  <c:v>-1.230320000000007E-2</c:v>
                </c:pt>
                <c:pt idx="7867">
                  <c:v>-9.2273999999999967E-3</c:v>
                </c:pt>
                <c:pt idx="7868">
                  <c:v>-6.1516000000000348E-3</c:v>
                </c:pt>
                <c:pt idx="7869">
                  <c:v>-9.2273999999999967E-3</c:v>
                </c:pt>
                <c:pt idx="7870">
                  <c:v>-9.2273999999999967E-3</c:v>
                </c:pt>
                <c:pt idx="7871">
                  <c:v>-6.1516000000000348E-3</c:v>
                </c:pt>
                <c:pt idx="7872">
                  <c:v>-6.1516000000000348E-3</c:v>
                </c:pt>
                <c:pt idx="7873">
                  <c:v>-9.2273999999999967E-3</c:v>
                </c:pt>
                <c:pt idx="7874">
                  <c:v>-9.2273999999999967E-3</c:v>
                </c:pt>
                <c:pt idx="7875">
                  <c:v>-9.2273999999999967E-3</c:v>
                </c:pt>
                <c:pt idx="7876">
                  <c:v>-9.2273999999999967E-3</c:v>
                </c:pt>
                <c:pt idx="7877">
                  <c:v>-1.230320000000007E-2</c:v>
                </c:pt>
                <c:pt idx="7878">
                  <c:v>-1.230320000000007E-2</c:v>
                </c:pt>
                <c:pt idx="7879">
                  <c:v>-9.2273999999999967E-3</c:v>
                </c:pt>
                <c:pt idx="7880">
                  <c:v>-1.230320000000007E-2</c:v>
                </c:pt>
                <c:pt idx="7881">
                  <c:v>-1.5378900000000084E-2</c:v>
                </c:pt>
                <c:pt idx="7882">
                  <c:v>-1.5378900000000084E-2</c:v>
                </c:pt>
                <c:pt idx="7883">
                  <c:v>-1.5378900000000084E-2</c:v>
                </c:pt>
                <c:pt idx="7884">
                  <c:v>-1.230320000000007E-2</c:v>
                </c:pt>
                <c:pt idx="7885">
                  <c:v>-1.230320000000007E-2</c:v>
                </c:pt>
                <c:pt idx="7886">
                  <c:v>-1.230320000000007E-2</c:v>
                </c:pt>
                <c:pt idx="7887">
                  <c:v>-1.230320000000007E-2</c:v>
                </c:pt>
                <c:pt idx="7888">
                  <c:v>-1.230320000000007E-2</c:v>
                </c:pt>
                <c:pt idx="7889">
                  <c:v>-9.2273999999999967E-3</c:v>
                </c:pt>
                <c:pt idx="7890">
                  <c:v>-9.2273999999999967E-3</c:v>
                </c:pt>
                <c:pt idx="7891">
                  <c:v>-1.230320000000007E-2</c:v>
                </c:pt>
                <c:pt idx="7892">
                  <c:v>-1.230320000000007E-2</c:v>
                </c:pt>
                <c:pt idx="7893">
                  <c:v>-9.2273999999999967E-3</c:v>
                </c:pt>
                <c:pt idx="7894">
                  <c:v>-6.1516000000000348E-3</c:v>
                </c:pt>
                <c:pt idx="7895">
                  <c:v>-9.2273999999999967E-3</c:v>
                </c:pt>
                <c:pt idx="7896">
                  <c:v>-9.2273999999999967E-3</c:v>
                </c:pt>
                <c:pt idx="7897">
                  <c:v>-6.1516000000000348E-3</c:v>
                </c:pt>
                <c:pt idx="7898">
                  <c:v>-3.0758000000000729E-3</c:v>
                </c:pt>
                <c:pt idx="7899">
                  <c:v>-3.0758000000000729E-3</c:v>
                </c:pt>
                <c:pt idx="7900">
                  <c:v>-3.0758000000000729E-3</c:v>
                </c:pt>
                <c:pt idx="7901">
                  <c:v>-3.0758000000000729E-3</c:v>
                </c:pt>
                <c:pt idx="7902">
                  <c:v>-3.0758000000000729E-3</c:v>
                </c:pt>
                <c:pt idx="7903">
                  <c:v>-3.0758000000000729E-3</c:v>
                </c:pt>
                <c:pt idx="7904">
                  <c:v>-3.0758000000000729E-3</c:v>
                </c:pt>
                <c:pt idx="7905">
                  <c:v>0</c:v>
                </c:pt>
                <c:pt idx="7906">
                  <c:v>0</c:v>
                </c:pt>
                <c:pt idx="7907">
                  <c:v>-3.0758000000000729E-3</c:v>
                </c:pt>
                <c:pt idx="7908">
                  <c:v>-3.0758000000000729E-3</c:v>
                </c:pt>
                <c:pt idx="7909">
                  <c:v>-3.0758000000000729E-3</c:v>
                </c:pt>
                <c:pt idx="7910">
                  <c:v>-6.1516000000000348E-3</c:v>
                </c:pt>
                <c:pt idx="7911">
                  <c:v>-6.1516000000000348E-3</c:v>
                </c:pt>
                <c:pt idx="7912">
                  <c:v>-6.1516000000000348E-3</c:v>
                </c:pt>
                <c:pt idx="7913">
                  <c:v>-3.0758000000000729E-3</c:v>
                </c:pt>
                <c:pt idx="7914">
                  <c:v>-3.0758000000000729E-3</c:v>
                </c:pt>
                <c:pt idx="7915">
                  <c:v>-6.1516000000000348E-3</c:v>
                </c:pt>
                <c:pt idx="7916">
                  <c:v>-6.1516000000000348E-3</c:v>
                </c:pt>
                <c:pt idx="7917">
                  <c:v>-6.1516000000000348E-3</c:v>
                </c:pt>
                <c:pt idx="7918">
                  <c:v>-9.2273999999999967E-3</c:v>
                </c:pt>
                <c:pt idx="7919">
                  <c:v>-9.2273999999999967E-3</c:v>
                </c:pt>
                <c:pt idx="7920">
                  <c:v>-9.2273999999999967E-3</c:v>
                </c:pt>
                <c:pt idx="7921">
                  <c:v>-9.2273999999999967E-3</c:v>
                </c:pt>
                <c:pt idx="7922">
                  <c:v>-1.230320000000007E-2</c:v>
                </c:pt>
                <c:pt idx="7923">
                  <c:v>-1.230320000000007E-2</c:v>
                </c:pt>
                <c:pt idx="7924">
                  <c:v>-9.2273999999999967E-3</c:v>
                </c:pt>
                <c:pt idx="7925">
                  <c:v>-9.2273999999999967E-3</c:v>
                </c:pt>
                <c:pt idx="7926">
                  <c:v>-9.2273999999999967E-3</c:v>
                </c:pt>
                <c:pt idx="7927">
                  <c:v>-9.2273999999999967E-3</c:v>
                </c:pt>
                <c:pt idx="7928">
                  <c:v>-9.2273999999999967E-3</c:v>
                </c:pt>
                <c:pt idx="7929">
                  <c:v>-1.230320000000007E-2</c:v>
                </c:pt>
                <c:pt idx="7930">
                  <c:v>-1.230320000000007E-2</c:v>
                </c:pt>
                <c:pt idx="7931">
                  <c:v>-1.230320000000007E-2</c:v>
                </c:pt>
                <c:pt idx="7932">
                  <c:v>-1.230320000000007E-2</c:v>
                </c:pt>
                <c:pt idx="7933">
                  <c:v>-1.230320000000007E-2</c:v>
                </c:pt>
                <c:pt idx="7934">
                  <c:v>-1.230320000000007E-2</c:v>
                </c:pt>
                <c:pt idx="7935">
                  <c:v>-1.230320000000007E-2</c:v>
                </c:pt>
                <c:pt idx="7936">
                  <c:v>-1.230320000000007E-2</c:v>
                </c:pt>
                <c:pt idx="7937">
                  <c:v>-1.230320000000007E-2</c:v>
                </c:pt>
                <c:pt idx="7938">
                  <c:v>-1.230320000000007E-2</c:v>
                </c:pt>
                <c:pt idx="7939">
                  <c:v>-1.230320000000007E-2</c:v>
                </c:pt>
                <c:pt idx="7940">
                  <c:v>-1.230320000000007E-2</c:v>
                </c:pt>
                <c:pt idx="7941">
                  <c:v>-1.5378900000000084E-2</c:v>
                </c:pt>
                <c:pt idx="7942">
                  <c:v>-1.5378900000000084E-2</c:v>
                </c:pt>
                <c:pt idx="7943">
                  <c:v>-1.5378900000000084E-2</c:v>
                </c:pt>
                <c:pt idx="7944">
                  <c:v>-1.5378900000000084E-2</c:v>
                </c:pt>
                <c:pt idx="7945">
                  <c:v>-1.5378900000000084E-2</c:v>
                </c:pt>
                <c:pt idx="7946">
                  <c:v>-1.5378900000000084E-2</c:v>
                </c:pt>
                <c:pt idx="7947">
                  <c:v>-1.5378900000000084E-2</c:v>
                </c:pt>
                <c:pt idx="7948">
                  <c:v>-1.5378900000000084E-2</c:v>
                </c:pt>
                <c:pt idx="7949">
                  <c:v>-1.5378900000000084E-2</c:v>
                </c:pt>
                <c:pt idx="7950">
                  <c:v>-1.5378900000000084E-2</c:v>
                </c:pt>
                <c:pt idx="7951">
                  <c:v>-1.230320000000007E-2</c:v>
                </c:pt>
                <c:pt idx="7952">
                  <c:v>-1.230320000000007E-2</c:v>
                </c:pt>
                <c:pt idx="7953">
                  <c:v>-1.230320000000007E-2</c:v>
                </c:pt>
                <c:pt idx="7954">
                  <c:v>-1.230320000000007E-2</c:v>
                </c:pt>
                <c:pt idx="7955">
                  <c:v>-9.2273999999999967E-3</c:v>
                </c:pt>
                <c:pt idx="7956">
                  <c:v>-1.230320000000007E-2</c:v>
                </c:pt>
                <c:pt idx="7957">
                  <c:v>-1.230320000000007E-2</c:v>
                </c:pt>
                <c:pt idx="7958">
                  <c:v>-1.230320000000007E-2</c:v>
                </c:pt>
                <c:pt idx="7959">
                  <c:v>-1.230320000000007E-2</c:v>
                </c:pt>
                <c:pt idx="7960">
                  <c:v>-1.230320000000007E-2</c:v>
                </c:pt>
                <c:pt idx="7961">
                  <c:v>-1.230320000000007E-2</c:v>
                </c:pt>
                <c:pt idx="7962">
                  <c:v>-1.230320000000007E-2</c:v>
                </c:pt>
                <c:pt idx="7963">
                  <c:v>-9.2273999999999967E-3</c:v>
                </c:pt>
                <c:pt idx="7964">
                  <c:v>-9.2273999999999967E-3</c:v>
                </c:pt>
                <c:pt idx="7965">
                  <c:v>-9.2273999999999967E-3</c:v>
                </c:pt>
                <c:pt idx="7966">
                  <c:v>-9.2273999999999967E-3</c:v>
                </c:pt>
                <c:pt idx="7967">
                  <c:v>-9.2273999999999967E-3</c:v>
                </c:pt>
                <c:pt idx="7968">
                  <c:v>-9.2273999999999967E-3</c:v>
                </c:pt>
                <c:pt idx="7969">
                  <c:v>-6.1516000000000348E-3</c:v>
                </c:pt>
                <c:pt idx="7970">
                  <c:v>-3.0758000000000729E-3</c:v>
                </c:pt>
                <c:pt idx="7971">
                  <c:v>-3.0758000000000729E-3</c:v>
                </c:pt>
                <c:pt idx="7972">
                  <c:v>-3.0758000000000729E-3</c:v>
                </c:pt>
                <c:pt idx="7973">
                  <c:v>-3.0758000000000729E-3</c:v>
                </c:pt>
                <c:pt idx="7974">
                  <c:v>-3.0758000000000729E-3</c:v>
                </c:pt>
                <c:pt idx="7975">
                  <c:v>-6.1516000000000348E-3</c:v>
                </c:pt>
                <c:pt idx="7976">
                  <c:v>-6.1516000000000348E-3</c:v>
                </c:pt>
                <c:pt idx="7977">
                  <c:v>-3.0758000000000729E-3</c:v>
                </c:pt>
                <c:pt idx="7978">
                  <c:v>-3.0758000000000729E-3</c:v>
                </c:pt>
                <c:pt idx="7979">
                  <c:v>-3.0758000000000729E-3</c:v>
                </c:pt>
                <c:pt idx="7980">
                  <c:v>-3.0758000000000729E-3</c:v>
                </c:pt>
                <c:pt idx="7981">
                  <c:v>-3.0758000000000729E-3</c:v>
                </c:pt>
                <c:pt idx="7982">
                  <c:v>-3.0758000000000729E-3</c:v>
                </c:pt>
                <c:pt idx="7983">
                  <c:v>-3.0758000000000729E-3</c:v>
                </c:pt>
                <c:pt idx="7984">
                  <c:v>-3.0758000000000729E-3</c:v>
                </c:pt>
                <c:pt idx="7985">
                  <c:v>-3.0758000000000729E-3</c:v>
                </c:pt>
                <c:pt idx="7986">
                  <c:v>-3.0758000000000729E-3</c:v>
                </c:pt>
                <c:pt idx="7987">
                  <c:v>-3.0758000000000729E-3</c:v>
                </c:pt>
                <c:pt idx="7988">
                  <c:v>-3.0758000000000729E-3</c:v>
                </c:pt>
                <c:pt idx="7989">
                  <c:v>-3.0758000000000729E-3</c:v>
                </c:pt>
                <c:pt idx="7990">
                  <c:v>-3.0758000000000729E-3</c:v>
                </c:pt>
                <c:pt idx="7991">
                  <c:v>-6.1516000000000348E-3</c:v>
                </c:pt>
                <c:pt idx="7992">
                  <c:v>-6.1516000000000348E-3</c:v>
                </c:pt>
                <c:pt idx="7993">
                  <c:v>-6.1516000000000348E-3</c:v>
                </c:pt>
                <c:pt idx="7994">
                  <c:v>-6.1516000000000348E-3</c:v>
                </c:pt>
                <c:pt idx="7995">
                  <c:v>-6.1516000000000348E-3</c:v>
                </c:pt>
                <c:pt idx="7996">
                  <c:v>-3.0758000000000729E-3</c:v>
                </c:pt>
                <c:pt idx="7997">
                  <c:v>-3.0758000000000729E-3</c:v>
                </c:pt>
                <c:pt idx="7998">
                  <c:v>-6.1516000000000348E-3</c:v>
                </c:pt>
                <c:pt idx="7999">
                  <c:v>-6.1516000000000348E-3</c:v>
                </c:pt>
                <c:pt idx="8000">
                  <c:v>-6.1516000000000348E-3</c:v>
                </c:pt>
                <c:pt idx="8001">
                  <c:v>-6.1516000000000348E-3</c:v>
                </c:pt>
                <c:pt idx="8002">
                  <c:v>-9.2273999999999967E-3</c:v>
                </c:pt>
                <c:pt idx="8003">
                  <c:v>-9.2273999999999967E-3</c:v>
                </c:pt>
                <c:pt idx="8004">
                  <c:v>-6.1516000000000348E-3</c:v>
                </c:pt>
                <c:pt idx="8005">
                  <c:v>-6.1516000000000348E-3</c:v>
                </c:pt>
                <c:pt idx="8006">
                  <c:v>-6.1516000000000348E-3</c:v>
                </c:pt>
                <c:pt idx="8007">
                  <c:v>-3.0758000000000729E-3</c:v>
                </c:pt>
                <c:pt idx="8008">
                  <c:v>0</c:v>
                </c:pt>
                <c:pt idx="8009">
                  <c:v>-3.0758000000000729E-3</c:v>
                </c:pt>
                <c:pt idx="8010">
                  <c:v>-3.0758000000000729E-3</c:v>
                </c:pt>
                <c:pt idx="8011">
                  <c:v>-3.0758000000000729E-3</c:v>
                </c:pt>
                <c:pt idx="8012">
                  <c:v>0</c:v>
                </c:pt>
                <c:pt idx="8013">
                  <c:v>-3.0758000000000729E-3</c:v>
                </c:pt>
                <c:pt idx="8014">
                  <c:v>-3.0758000000000729E-3</c:v>
                </c:pt>
                <c:pt idx="8015">
                  <c:v>0</c:v>
                </c:pt>
                <c:pt idx="8016">
                  <c:v>3.0756999999999035E-3</c:v>
                </c:pt>
                <c:pt idx="8017">
                  <c:v>3.0756999999999035E-3</c:v>
                </c:pt>
                <c:pt idx="8018">
                  <c:v>3.0756999999999035E-3</c:v>
                </c:pt>
                <c:pt idx="8019">
                  <c:v>6.1514999999999764E-3</c:v>
                </c:pt>
                <c:pt idx="8020">
                  <c:v>6.1514999999999764E-3</c:v>
                </c:pt>
                <c:pt idx="8021">
                  <c:v>6.1514999999999764E-3</c:v>
                </c:pt>
                <c:pt idx="8022">
                  <c:v>6.1514999999999764E-3</c:v>
                </c:pt>
                <c:pt idx="8023">
                  <c:v>6.1514999999999764E-3</c:v>
                </c:pt>
                <c:pt idx="8024">
                  <c:v>6.1514999999999764E-3</c:v>
                </c:pt>
                <c:pt idx="8025">
                  <c:v>6.1514999999999764E-3</c:v>
                </c:pt>
                <c:pt idx="8026">
                  <c:v>6.1514999999999764E-3</c:v>
                </c:pt>
                <c:pt idx="8027">
                  <c:v>6.1514999999999764E-3</c:v>
                </c:pt>
                <c:pt idx="8028">
                  <c:v>6.1514999999999764E-3</c:v>
                </c:pt>
                <c:pt idx="8029">
                  <c:v>3.0756999999999035E-3</c:v>
                </c:pt>
                <c:pt idx="8030">
                  <c:v>3.0756999999999035E-3</c:v>
                </c:pt>
                <c:pt idx="8031">
                  <c:v>3.0756999999999035E-3</c:v>
                </c:pt>
                <c:pt idx="8032">
                  <c:v>3.0756999999999035E-3</c:v>
                </c:pt>
                <c:pt idx="8033">
                  <c:v>3.0756999999999035E-3</c:v>
                </c:pt>
                <c:pt idx="8034">
                  <c:v>6.1514999999999764E-3</c:v>
                </c:pt>
                <c:pt idx="8035">
                  <c:v>9.2272999999999383E-3</c:v>
                </c:pt>
                <c:pt idx="8036">
                  <c:v>9.2272999999999383E-3</c:v>
                </c:pt>
                <c:pt idx="8037">
                  <c:v>9.2272999999999383E-3</c:v>
                </c:pt>
                <c:pt idx="8038">
                  <c:v>1.23030999999999E-2</c:v>
                </c:pt>
                <c:pt idx="8039">
                  <c:v>1.23030999999999E-2</c:v>
                </c:pt>
                <c:pt idx="8040">
                  <c:v>1.23030999999999E-2</c:v>
                </c:pt>
                <c:pt idx="8041">
                  <c:v>1.5378899999999973E-2</c:v>
                </c:pt>
                <c:pt idx="8042">
                  <c:v>2.1530500000000008E-2</c:v>
                </c:pt>
                <c:pt idx="8043">
                  <c:v>2.1530500000000008E-2</c:v>
                </c:pt>
                <c:pt idx="8044">
                  <c:v>1.8454599999999988E-2</c:v>
                </c:pt>
                <c:pt idx="8045">
                  <c:v>2.1530500000000008E-2</c:v>
                </c:pt>
                <c:pt idx="8046">
                  <c:v>2.1530500000000008E-2</c:v>
                </c:pt>
                <c:pt idx="8047">
                  <c:v>2.1530500000000008E-2</c:v>
                </c:pt>
                <c:pt idx="8048">
                  <c:v>2.1530500000000008E-2</c:v>
                </c:pt>
                <c:pt idx="8049">
                  <c:v>2.1530500000000008E-2</c:v>
                </c:pt>
                <c:pt idx="8050">
                  <c:v>2.460629999999997E-2</c:v>
                </c:pt>
                <c:pt idx="8051">
                  <c:v>2.460629999999997E-2</c:v>
                </c:pt>
                <c:pt idx="8052">
                  <c:v>2.460629999999997E-2</c:v>
                </c:pt>
                <c:pt idx="8053">
                  <c:v>2.460629999999997E-2</c:v>
                </c:pt>
                <c:pt idx="8054">
                  <c:v>2.460629999999997E-2</c:v>
                </c:pt>
                <c:pt idx="8055">
                  <c:v>2.460629999999997E-2</c:v>
                </c:pt>
                <c:pt idx="8056">
                  <c:v>2.460629999999997E-2</c:v>
                </c:pt>
                <c:pt idx="8057">
                  <c:v>2.460629999999997E-2</c:v>
                </c:pt>
                <c:pt idx="8058">
                  <c:v>2.460629999999997E-2</c:v>
                </c:pt>
                <c:pt idx="8059">
                  <c:v>2.460629999999997E-2</c:v>
                </c:pt>
                <c:pt idx="8060">
                  <c:v>2.460629999999997E-2</c:v>
                </c:pt>
                <c:pt idx="8061">
                  <c:v>2.7681999999999984E-2</c:v>
                </c:pt>
                <c:pt idx="8062">
                  <c:v>2.7681999999999984E-2</c:v>
                </c:pt>
                <c:pt idx="8063">
                  <c:v>2.7681999999999984E-2</c:v>
                </c:pt>
                <c:pt idx="8064">
                  <c:v>2.7681999999999984E-2</c:v>
                </c:pt>
                <c:pt idx="8065">
                  <c:v>2.7681999999999984E-2</c:v>
                </c:pt>
                <c:pt idx="8066">
                  <c:v>3.0757799999999946E-2</c:v>
                </c:pt>
                <c:pt idx="8067">
                  <c:v>3.0757799999999946E-2</c:v>
                </c:pt>
                <c:pt idx="8068">
                  <c:v>2.7681999999999984E-2</c:v>
                </c:pt>
                <c:pt idx="8069">
                  <c:v>2.7681999999999984E-2</c:v>
                </c:pt>
                <c:pt idx="8070">
                  <c:v>3.0757799999999946E-2</c:v>
                </c:pt>
                <c:pt idx="8071">
                  <c:v>3.3833699999999967E-2</c:v>
                </c:pt>
                <c:pt idx="8072">
                  <c:v>3.3833699999999967E-2</c:v>
                </c:pt>
                <c:pt idx="8073">
                  <c:v>3.3833699999999967E-2</c:v>
                </c:pt>
                <c:pt idx="8074">
                  <c:v>3.3833699999999967E-2</c:v>
                </c:pt>
                <c:pt idx="8075">
                  <c:v>3.6909399999999981E-2</c:v>
                </c:pt>
                <c:pt idx="8076">
                  <c:v>3.9985199999999943E-2</c:v>
                </c:pt>
                <c:pt idx="8077">
                  <c:v>3.9985199999999943E-2</c:v>
                </c:pt>
                <c:pt idx="8078">
                  <c:v>3.6909399999999981E-2</c:v>
                </c:pt>
                <c:pt idx="8079">
                  <c:v>3.6909399999999981E-2</c:v>
                </c:pt>
                <c:pt idx="8080">
                  <c:v>3.6909399999999981E-2</c:v>
                </c:pt>
                <c:pt idx="8081">
                  <c:v>3.6909399999999981E-2</c:v>
                </c:pt>
                <c:pt idx="8082">
                  <c:v>3.6909399999999981E-2</c:v>
                </c:pt>
                <c:pt idx="8083">
                  <c:v>3.9985199999999943E-2</c:v>
                </c:pt>
                <c:pt idx="8084">
                  <c:v>4.3060999999999905E-2</c:v>
                </c:pt>
                <c:pt idx="8085">
                  <c:v>4.3060999999999905E-2</c:v>
                </c:pt>
                <c:pt idx="8086">
                  <c:v>4.3060999999999905E-2</c:v>
                </c:pt>
                <c:pt idx="8087">
                  <c:v>4.3060999999999905E-2</c:v>
                </c:pt>
                <c:pt idx="8088">
                  <c:v>4.3060999999999905E-2</c:v>
                </c:pt>
                <c:pt idx="8089">
                  <c:v>4.3060999999999905E-2</c:v>
                </c:pt>
                <c:pt idx="8090">
                  <c:v>4.3060999999999905E-2</c:v>
                </c:pt>
                <c:pt idx="8091">
                  <c:v>3.9985199999999943E-2</c:v>
                </c:pt>
                <c:pt idx="8092">
                  <c:v>3.9985199999999943E-2</c:v>
                </c:pt>
                <c:pt idx="8093">
                  <c:v>3.9985199999999943E-2</c:v>
                </c:pt>
                <c:pt idx="8094">
                  <c:v>4.3060999999999905E-2</c:v>
                </c:pt>
                <c:pt idx="8095">
                  <c:v>4.3060999999999905E-2</c:v>
                </c:pt>
                <c:pt idx="8096">
                  <c:v>4.6136799999999978E-2</c:v>
                </c:pt>
                <c:pt idx="8097">
                  <c:v>4.6136799999999978E-2</c:v>
                </c:pt>
                <c:pt idx="8098">
                  <c:v>4.6136799999999978E-2</c:v>
                </c:pt>
                <c:pt idx="8099">
                  <c:v>4.921259999999994E-2</c:v>
                </c:pt>
                <c:pt idx="8100">
                  <c:v>5.2288299999999954E-2</c:v>
                </c:pt>
                <c:pt idx="8101">
                  <c:v>5.2288299999999954E-2</c:v>
                </c:pt>
                <c:pt idx="8102">
                  <c:v>5.2288299999999954E-2</c:v>
                </c:pt>
                <c:pt idx="8103">
                  <c:v>5.2288299999999954E-2</c:v>
                </c:pt>
                <c:pt idx="8104">
                  <c:v>5.2288299999999954E-2</c:v>
                </c:pt>
                <c:pt idx="8105">
                  <c:v>4.921259999999994E-2</c:v>
                </c:pt>
                <c:pt idx="8106">
                  <c:v>4.921259999999994E-2</c:v>
                </c:pt>
                <c:pt idx="8107">
                  <c:v>5.2288299999999954E-2</c:v>
                </c:pt>
                <c:pt idx="8108">
                  <c:v>5.2288299999999954E-2</c:v>
                </c:pt>
                <c:pt idx="8109">
                  <c:v>5.2288299999999954E-2</c:v>
                </c:pt>
                <c:pt idx="8110">
                  <c:v>5.2288299999999954E-2</c:v>
                </c:pt>
                <c:pt idx="8111">
                  <c:v>5.2288299999999954E-2</c:v>
                </c:pt>
                <c:pt idx="8112">
                  <c:v>5.2288299999999954E-2</c:v>
                </c:pt>
                <c:pt idx="8113">
                  <c:v>5.2288299999999954E-2</c:v>
                </c:pt>
                <c:pt idx="8114">
                  <c:v>5.5364199999999975E-2</c:v>
                </c:pt>
                <c:pt idx="8115">
                  <c:v>5.5364199999999975E-2</c:v>
                </c:pt>
                <c:pt idx="8116">
                  <c:v>5.2288299999999954E-2</c:v>
                </c:pt>
                <c:pt idx="8117">
                  <c:v>5.2288299999999954E-2</c:v>
                </c:pt>
                <c:pt idx="8118">
                  <c:v>5.2288299999999954E-2</c:v>
                </c:pt>
                <c:pt idx="8119">
                  <c:v>5.2288299999999954E-2</c:v>
                </c:pt>
                <c:pt idx="8120">
                  <c:v>5.2288299999999954E-2</c:v>
                </c:pt>
                <c:pt idx="8121">
                  <c:v>5.2288299999999954E-2</c:v>
                </c:pt>
                <c:pt idx="8122">
                  <c:v>5.2288299999999954E-2</c:v>
                </c:pt>
                <c:pt idx="8123">
                  <c:v>5.2288299999999954E-2</c:v>
                </c:pt>
                <c:pt idx="8124">
                  <c:v>5.2288299999999954E-2</c:v>
                </c:pt>
                <c:pt idx="8125">
                  <c:v>5.2288299999999954E-2</c:v>
                </c:pt>
                <c:pt idx="8126">
                  <c:v>5.5364199999999975E-2</c:v>
                </c:pt>
                <c:pt idx="8127">
                  <c:v>5.5364199999999975E-2</c:v>
                </c:pt>
                <c:pt idx="8128">
                  <c:v>5.5364199999999975E-2</c:v>
                </c:pt>
                <c:pt idx="8129">
                  <c:v>5.5364199999999975E-2</c:v>
                </c:pt>
                <c:pt idx="8130">
                  <c:v>5.5364199999999975E-2</c:v>
                </c:pt>
                <c:pt idx="8131">
                  <c:v>5.5364199999999975E-2</c:v>
                </c:pt>
                <c:pt idx="8132">
                  <c:v>5.5364199999999975E-2</c:v>
                </c:pt>
                <c:pt idx="8133">
                  <c:v>5.8439899999999989E-2</c:v>
                </c:pt>
                <c:pt idx="8134">
                  <c:v>5.8439899999999989E-2</c:v>
                </c:pt>
                <c:pt idx="8135">
                  <c:v>5.8439899999999989E-2</c:v>
                </c:pt>
                <c:pt idx="8136">
                  <c:v>5.8439899999999989E-2</c:v>
                </c:pt>
                <c:pt idx="8137">
                  <c:v>6.1515699999999951E-2</c:v>
                </c:pt>
                <c:pt idx="8138">
                  <c:v>6.1515699999999951E-2</c:v>
                </c:pt>
                <c:pt idx="8139">
                  <c:v>6.1515699999999951E-2</c:v>
                </c:pt>
                <c:pt idx="8140">
                  <c:v>6.1515699999999951E-2</c:v>
                </c:pt>
                <c:pt idx="8141">
                  <c:v>6.1515699999999951E-2</c:v>
                </c:pt>
                <c:pt idx="8142">
                  <c:v>6.1515699999999951E-2</c:v>
                </c:pt>
                <c:pt idx="8143">
                  <c:v>6.1515699999999951E-2</c:v>
                </c:pt>
                <c:pt idx="8144">
                  <c:v>6.1515699999999951E-2</c:v>
                </c:pt>
                <c:pt idx="8145">
                  <c:v>6.1515699999999951E-2</c:v>
                </c:pt>
                <c:pt idx="8146">
                  <c:v>6.1515699999999951E-2</c:v>
                </c:pt>
                <c:pt idx="8147">
                  <c:v>6.1515699999999951E-2</c:v>
                </c:pt>
                <c:pt idx="8148">
                  <c:v>6.1515699999999951E-2</c:v>
                </c:pt>
                <c:pt idx="8149">
                  <c:v>6.4591499999999913E-2</c:v>
                </c:pt>
                <c:pt idx="8150">
                  <c:v>6.1515699999999951E-2</c:v>
                </c:pt>
                <c:pt idx="8151">
                  <c:v>6.1515699999999951E-2</c:v>
                </c:pt>
                <c:pt idx="8152">
                  <c:v>6.4591499999999913E-2</c:v>
                </c:pt>
                <c:pt idx="8153">
                  <c:v>6.4591499999999913E-2</c:v>
                </c:pt>
                <c:pt idx="8154">
                  <c:v>5.8439899999999989E-2</c:v>
                </c:pt>
                <c:pt idx="8155">
                  <c:v>5.8439899999999989E-2</c:v>
                </c:pt>
                <c:pt idx="8156">
                  <c:v>5.8439899999999989E-2</c:v>
                </c:pt>
                <c:pt idx="8157">
                  <c:v>5.8439899999999989E-2</c:v>
                </c:pt>
                <c:pt idx="8158">
                  <c:v>5.8439899999999989E-2</c:v>
                </c:pt>
                <c:pt idx="8159">
                  <c:v>5.8439899999999989E-2</c:v>
                </c:pt>
                <c:pt idx="8160">
                  <c:v>5.8439899999999989E-2</c:v>
                </c:pt>
                <c:pt idx="8161">
                  <c:v>5.5364199999999975E-2</c:v>
                </c:pt>
                <c:pt idx="8162">
                  <c:v>5.5364199999999975E-2</c:v>
                </c:pt>
                <c:pt idx="8163">
                  <c:v>5.5364199999999975E-2</c:v>
                </c:pt>
                <c:pt idx="8164">
                  <c:v>5.8439899999999989E-2</c:v>
                </c:pt>
                <c:pt idx="8165">
                  <c:v>5.8439899999999989E-2</c:v>
                </c:pt>
                <c:pt idx="8166">
                  <c:v>5.8439899999999989E-2</c:v>
                </c:pt>
                <c:pt idx="8167">
                  <c:v>5.8439899999999989E-2</c:v>
                </c:pt>
                <c:pt idx="8168">
                  <c:v>6.1515699999999951E-2</c:v>
                </c:pt>
                <c:pt idx="8169">
                  <c:v>6.1515699999999951E-2</c:v>
                </c:pt>
                <c:pt idx="8170">
                  <c:v>5.8439899999999989E-2</c:v>
                </c:pt>
                <c:pt idx="8171">
                  <c:v>6.4591499999999913E-2</c:v>
                </c:pt>
                <c:pt idx="8172">
                  <c:v>6.4591499999999913E-2</c:v>
                </c:pt>
                <c:pt idx="8173">
                  <c:v>6.4591499999999913E-2</c:v>
                </c:pt>
                <c:pt idx="8174">
                  <c:v>6.4591499999999913E-2</c:v>
                </c:pt>
                <c:pt idx="8175">
                  <c:v>6.4591499999999913E-2</c:v>
                </c:pt>
                <c:pt idx="8176">
                  <c:v>6.7667299999999986E-2</c:v>
                </c:pt>
                <c:pt idx="8177">
                  <c:v>6.7667299999999986E-2</c:v>
                </c:pt>
                <c:pt idx="8178">
                  <c:v>6.7667299999999986E-2</c:v>
                </c:pt>
                <c:pt idx="8179">
                  <c:v>7.0743099999999948E-2</c:v>
                </c:pt>
                <c:pt idx="8180">
                  <c:v>6.7667299999999986E-2</c:v>
                </c:pt>
                <c:pt idx="8181">
                  <c:v>6.7667299999999986E-2</c:v>
                </c:pt>
                <c:pt idx="8182">
                  <c:v>6.7667299999999986E-2</c:v>
                </c:pt>
                <c:pt idx="8183">
                  <c:v>6.7667299999999986E-2</c:v>
                </c:pt>
                <c:pt idx="8184">
                  <c:v>6.7667299999999986E-2</c:v>
                </c:pt>
                <c:pt idx="8185">
                  <c:v>6.7667299999999986E-2</c:v>
                </c:pt>
                <c:pt idx="8186">
                  <c:v>6.7667299999999986E-2</c:v>
                </c:pt>
                <c:pt idx="8187">
                  <c:v>6.7667299999999986E-2</c:v>
                </c:pt>
                <c:pt idx="8188">
                  <c:v>6.7667299999999986E-2</c:v>
                </c:pt>
                <c:pt idx="8189">
                  <c:v>7.0743099999999948E-2</c:v>
                </c:pt>
                <c:pt idx="8190">
                  <c:v>7.381889999999991E-2</c:v>
                </c:pt>
                <c:pt idx="8191">
                  <c:v>7.381889999999991E-2</c:v>
                </c:pt>
                <c:pt idx="8192">
                  <c:v>7.381889999999991E-2</c:v>
                </c:pt>
                <c:pt idx="8193">
                  <c:v>7.381889999999991E-2</c:v>
                </c:pt>
                <c:pt idx="8194">
                  <c:v>7.381889999999991E-2</c:v>
                </c:pt>
                <c:pt idx="8195">
                  <c:v>7.381889999999991E-2</c:v>
                </c:pt>
                <c:pt idx="8196">
                  <c:v>7.381889999999991E-2</c:v>
                </c:pt>
                <c:pt idx="8197">
                  <c:v>7.381889999999991E-2</c:v>
                </c:pt>
                <c:pt idx="8198">
                  <c:v>7.381889999999991E-2</c:v>
                </c:pt>
                <c:pt idx="8199">
                  <c:v>7.381889999999991E-2</c:v>
                </c:pt>
                <c:pt idx="8200">
                  <c:v>7.381889999999991E-2</c:v>
                </c:pt>
                <c:pt idx="8201">
                  <c:v>7.381889999999991E-2</c:v>
                </c:pt>
                <c:pt idx="8202">
                  <c:v>7.6894599999999924E-2</c:v>
                </c:pt>
                <c:pt idx="8203">
                  <c:v>7.6894599999999924E-2</c:v>
                </c:pt>
                <c:pt idx="8204">
                  <c:v>7.6894599999999924E-2</c:v>
                </c:pt>
                <c:pt idx="8205">
                  <c:v>7.6894599999999924E-2</c:v>
                </c:pt>
                <c:pt idx="8206">
                  <c:v>7.9970399999999997E-2</c:v>
                </c:pt>
                <c:pt idx="8207">
                  <c:v>7.6894599999999924E-2</c:v>
                </c:pt>
                <c:pt idx="8208">
                  <c:v>7.6894599999999924E-2</c:v>
                </c:pt>
                <c:pt idx="8209">
                  <c:v>7.9970399999999997E-2</c:v>
                </c:pt>
                <c:pt idx="8210">
                  <c:v>7.9970399999999997E-2</c:v>
                </c:pt>
                <c:pt idx="8211">
                  <c:v>7.6894599999999924E-2</c:v>
                </c:pt>
                <c:pt idx="8212">
                  <c:v>7.6894599999999924E-2</c:v>
                </c:pt>
                <c:pt idx="8213">
                  <c:v>7.6894599999999924E-2</c:v>
                </c:pt>
                <c:pt idx="8214">
                  <c:v>7.9970399999999997E-2</c:v>
                </c:pt>
                <c:pt idx="8215">
                  <c:v>7.9970399999999997E-2</c:v>
                </c:pt>
                <c:pt idx="8216">
                  <c:v>7.9970399999999997E-2</c:v>
                </c:pt>
                <c:pt idx="8217">
                  <c:v>8.3046199999999959E-2</c:v>
                </c:pt>
                <c:pt idx="8218">
                  <c:v>8.6121999999999921E-2</c:v>
                </c:pt>
                <c:pt idx="8219">
                  <c:v>8.3046199999999959E-2</c:v>
                </c:pt>
                <c:pt idx="8220">
                  <c:v>8.3046199999999959E-2</c:v>
                </c:pt>
                <c:pt idx="8221">
                  <c:v>8.6121999999999921E-2</c:v>
                </c:pt>
                <c:pt idx="8222">
                  <c:v>8.6121999999999921E-2</c:v>
                </c:pt>
                <c:pt idx="8223">
                  <c:v>8.6121999999999921E-2</c:v>
                </c:pt>
                <c:pt idx="8224">
                  <c:v>8.6121999999999921E-2</c:v>
                </c:pt>
                <c:pt idx="8225">
                  <c:v>8.9197799999999994E-2</c:v>
                </c:pt>
                <c:pt idx="8226">
                  <c:v>8.6121999999999921E-2</c:v>
                </c:pt>
                <c:pt idx="8227">
                  <c:v>8.6121999999999921E-2</c:v>
                </c:pt>
                <c:pt idx="8228">
                  <c:v>8.9197799999999994E-2</c:v>
                </c:pt>
                <c:pt idx="8229">
                  <c:v>8.9197799999999994E-2</c:v>
                </c:pt>
                <c:pt idx="8230">
                  <c:v>8.9197799999999994E-2</c:v>
                </c:pt>
                <c:pt idx="8231">
                  <c:v>8.9197799999999994E-2</c:v>
                </c:pt>
                <c:pt idx="8232">
                  <c:v>9.2273599999999956E-2</c:v>
                </c:pt>
                <c:pt idx="8233">
                  <c:v>9.2273599999999956E-2</c:v>
                </c:pt>
                <c:pt idx="8234">
                  <c:v>9.2273599999999956E-2</c:v>
                </c:pt>
                <c:pt idx="8235">
                  <c:v>9.2273599999999956E-2</c:v>
                </c:pt>
                <c:pt idx="8236">
                  <c:v>9.534929999999997E-2</c:v>
                </c:pt>
                <c:pt idx="8237">
                  <c:v>9.534929999999997E-2</c:v>
                </c:pt>
                <c:pt idx="8238">
                  <c:v>9.534929999999997E-2</c:v>
                </c:pt>
                <c:pt idx="8239">
                  <c:v>9.534929999999997E-2</c:v>
                </c:pt>
                <c:pt idx="8240">
                  <c:v>9.842519999999999E-2</c:v>
                </c:pt>
                <c:pt idx="8241">
                  <c:v>9.842519999999999E-2</c:v>
                </c:pt>
                <c:pt idx="8242">
                  <c:v>9.842519999999999E-2</c:v>
                </c:pt>
                <c:pt idx="8243">
                  <c:v>9.842519999999999E-2</c:v>
                </c:pt>
                <c:pt idx="8244">
                  <c:v>0.10150090000000001</c:v>
                </c:pt>
                <c:pt idx="8245">
                  <c:v>0.10150090000000001</c:v>
                </c:pt>
                <c:pt idx="8246">
                  <c:v>0.10150090000000001</c:v>
                </c:pt>
                <c:pt idx="8247">
                  <c:v>0.10457669999999997</c:v>
                </c:pt>
                <c:pt idx="8248">
                  <c:v>0.10457669999999997</c:v>
                </c:pt>
                <c:pt idx="8249">
                  <c:v>0.10457669999999997</c:v>
                </c:pt>
                <c:pt idx="8250">
                  <c:v>0.10457669999999997</c:v>
                </c:pt>
                <c:pt idx="8251">
                  <c:v>0.10765249999999993</c:v>
                </c:pt>
                <c:pt idx="8252">
                  <c:v>0.10457669999999997</c:v>
                </c:pt>
                <c:pt idx="8253">
                  <c:v>0.10457669999999997</c:v>
                </c:pt>
                <c:pt idx="8254">
                  <c:v>0.10765249999999993</c:v>
                </c:pt>
                <c:pt idx="8255">
                  <c:v>0.1107283</c:v>
                </c:pt>
                <c:pt idx="8256">
                  <c:v>0.1107283</c:v>
                </c:pt>
                <c:pt idx="8257">
                  <c:v>0.1107283</c:v>
                </c:pt>
                <c:pt idx="8258">
                  <c:v>0.11380409999999996</c:v>
                </c:pt>
                <c:pt idx="8259">
                  <c:v>0.11380409999999996</c:v>
                </c:pt>
                <c:pt idx="8260">
                  <c:v>0.1107283</c:v>
                </c:pt>
                <c:pt idx="8261">
                  <c:v>0.1107283</c:v>
                </c:pt>
                <c:pt idx="8262">
                  <c:v>0.1107283</c:v>
                </c:pt>
                <c:pt idx="8263">
                  <c:v>0.1107283</c:v>
                </c:pt>
                <c:pt idx="8264">
                  <c:v>0.10765249999999993</c:v>
                </c:pt>
                <c:pt idx="8265">
                  <c:v>0.10765249999999993</c:v>
                </c:pt>
                <c:pt idx="8266">
                  <c:v>0.1107283</c:v>
                </c:pt>
                <c:pt idx="8267">
                  <c:v>0.11380409999999996</c:v>
                </c:pt>
                <c:pt idx="8268">
                  <c:v>0.11380409999999996</c:v>
                </c:pt>
                <c:pt idx="8269">
                  <c:v>0.11380409999999996</c:v>
                </c:pt>
                <c:pt idx="8270">
                  <c:v>0.11380409999999996</c:v>
                </c:pt>
                <c:pt idx="8271">
                  <c:v>0.11380409999999996</c:v>
                </c:pt>
                <c:pt idx="8272">
                  <c:v>0.1107283</c:v>
                </c:pt>
                <c:pt idx="8273">
                  <c:v>0.1107283</c:v>
                </c:pt>
                <c:pt idx="8274">
                  <c:v>0.11380409999999996</c:v>
                </c:pt>
                <c:pt idx="8275">
                  <c:v>0.1107283</c:v>
                </c:pt>
                <c:pt idx="8276">
                  <c:v>0.1107283</c:v>
                </c:pt>
                <c:pt idx="8277">
                  <c:v>0.1107283</c:v>
                </c:pt>
                <c:pt idx="8278">
                  <c:v>0.11380409999999996</c:v>
                </c:pt>
                <c:pt idx="8279">
                  <c:v>0.11380409999999996</c:v>
                </c:pt>
                <c:pt idx="8280">
                  <c:v>0.11380409999999996</c:v>
                </c:pt>
                <c:pt idx="8281">
                  <c:v>0.11687989999999993</c:v>
                </c:pt>
                <c:pt idx="8282">
                  <c:v>0.1199557</c:v>
                </c:pt>
                <c:pt idx="8283">
                  <c:v>0.1199557</c:v>
                </c:pt>
                <c:pt idx="8284">
                  <c:v>0.1199557</c:v>
                </c:pt>
                <c:pt idx="8285">
                  <c:v>0.12303149999999996</c:v>
                </c:pt>
                <c:pt idx="8286">
                  <c:v>0.12303149999999996</c:v>
                </c:pt>
                <c:pt idx="8287">
                  <c:v>0.1199557</c:v>
                </c:pt>
                <c:pt idx="8288">
                  <c:v>0.1199557</c:v>
                </c:pt>
                <c:pt idx="8289">
                  <c:v>0.1199557</c:v>
                </c:pt>
                <c:pt idx="8290">
                  <c:v>0.1199557</c:v>
                </c:pt>
                <c:pt idx="8291">
                  <c:v>0.11687989999999993</c:v>
                </c:pt>
                <c:pt idx="8292">
                  <c:v>0.11687989999999993</c:v>
                </c:pt>
                <c:pt idx="8293">
                  <c:v>0.11687989999999993</c:v>
                </c:pt>
                <c:pt idx="8294">
                  <c:v>0.11380409999999996</c:v>
                </c:pt>
                <c:pt idx="8295">
                  <c:v>0.11380409999999996</c:v>
                </c:pt>
                <c:pt idx="8296">
                  <c:v>0.11380409999999996</c:v>
                </c:pt>
                <c:pt idx="8297">
                  <c:v>0.11380409999999996</c:v>
                </c:pt>
                <c:pt idx="8298">
                  <c:v>0.1107283</c:v>
                </c:pt>
                <c:pt idx="8299">
                  <c:v>0.10765249999999993</c:v>
                </c:pt>
                <c:pt idx="8300">
                  <c:v>0.1107283</c:v>
                </c:pt>
                <c:pt idx="8301">
                  <c:v>0.1107283</c:v>
                </c:pt>
                <c:pt idx="8302">
                  <c:v>0.1107283</c:v>
                </c:pt>
                <c:pt idx="8303">
                  <c:v>0.1107283</c:v>
                </c:pt>
                <c:pt idx="8304">
                  <c:v>0.1107283</c:v>
                </c:pt>
                <c:pt idx="8305">
                  <c:v>0.1107283</c:v>
                </c:pt>
                <c:pt idx="8306">
                  <c:v>0.10765249999999993</c:v>
                </c:pt>
                <c:pt idx="8307">
                  <c:v>0.10765249999999993</c:v>
                </c:pt>
                <c:pt idx="8308">
                  <c:v>0.10765249999999993</c:v>
                </c:pt>
                <c:pt idx="8309">
                  <c:v>0.1107283</c:v>
                </c:pt>
                <c:pt idx="8310">
                  <c:v>0.1107283</c:v>
                </c:pt>
                <c:pt idx="8311">
                  <c:v>0.1107283</c:v>
                </c:pt>
                <c:pt idx="8312">
                  <c:v>0.11380409999999996</c:v>
                </c:pt>
                <c:pt idx="8313">
                  <c:v>0.11380409999999996</c:v>
                </c:pt>
                <c:pt idx="8314">
                  <c:v>0.11380409999999996</c:v>
                </c:pt>
                <c:pt idx="8315">
                  <c:v>0.11687989999999993</c:v>
                </c:pt>
                <c:pt idx="8316">
                  <c:v>0.1199557</c:v>
                </c:pt>
                <c:pt idx="8317">
                  <c:v>0.11687989999999993</c:v>
                </c:pt>
                <c:pt idx="8318">
                  <c:v>0.11380409999999996</c:v>
                </c:pt>
                <c:pt idx="8319">
                  <c:v>0.11687989999999993</c:v>
                </c:pt>
                <c:pt idx="8320">
                  <c:v>0.11687989999999993</c:v>
                </c:pt>
                <c:pt idx="8321">
                  <c:v>0.11687989999999993</c:v>
                </c:pt>
                <c:pt idx="8322">
                  <c:v>0.11380409999999996</c:v>
                </c:pt>
                <c:pt idx="8323">
                  <c:v>0.11380409999999996</c:v>
                </c:pt>
                <c:pt idx="8324">
                  <c:v>0.1199557</c:v>
                </c:pt>
                <c:pt idx="8325">
                  <c:v>0.1199557</c:v>
                </c:pt>
                <c:pt idx="8326">
                  <c:v>0.11687989999999993</c:v>
                </c:pt>
                <c:pt idx="8327">
                  <c:v>0.11687989999999993</c:v>
                </c:pt>
                <c:pt idx="8328">
                  <c:v>0.1199557</c:v>
                </c:pt>
                <c:pt idx="8329">
                  <c:v>0.1199557</c:v>
                </c:pt>
                <c:pt idx="8330">
                  <c:v>0.1199557</c:v>
                </c:pt>
                <c:pt idx="8331">
                  <c:v>0.11687989999999993</c:v>
                </c:pt>
                <c:pt idx="8332">
                  <c:v>0.11687989999999993</c:v>
                </c:pt>
                <c:pt idx="8333">
                  <c:v>0.11687989999999993</c:v>
                </c:pt>
                <c:pt idx="8334">
                  <c:v>0.11687989999999993</c:v>
                </c:pt>
                <c:pt idx="8335">
                  <c:v>0.1199557</c:v>
                </c:pt>
                <c:pt idx="8336">
                  <c:v>0.1199557</c:v>
                </c:pt>
                <c:pt idx="8337">
                  <c:v>0.1199557</c:v>
                </c:pt>
                <c:pt idx="8338">
                  <c:v>0.12303149999999996</c:v>
                </c:pt>
                <c:pt idx="8339">
                  <c:v>0.1199557</c:v>
                </c:pt>
                <c:pt idx="8340">
                  <c:v>0.11687989999999993</c:v>
                </c:pt>
                <c:pt idx="8341">
                  <c:v>0.11687989999999993</c:v>
                </c:pt>
                <c:pt idx="8342">
                  <c:v>0.1199557</c:v>
                </c:pt>
                <c:pt idx="8343">
                  <c:v>0.1199557</c:v>
                </c:pt>
                <c:pt idx="8344">
                  <c:v>0.1199557</c:v>
                </c:pt>
                <c:pt idx="8345">
                  <c:v>0.1199557</c:v>
                </c:pt>
                <c:pt idx="8346">
                  <c:v>0.1199557</c:v>
                </c:pt>
                <c:pt idx="8347">
                  <c:v>0.12303149999999996</c:v>
                </c:pt>
                <c:pt idx="8348">
                  <c:v>0.12303149999999996</c:v>
                </c:pt>
                <c:pt idx="8349">
                  <c:v>0.12303149999999996</c:v>
                </c:pt>
                <c:pt idx="8350">
                  <c:v>0.1199557</c:v>
                </c:pt>
                <c:pt idx="8351">
                  <c:v>0.1199557</c:v>
                </c:pt>
                <c:pt idx="8352">
                  <c:v>0.11687989999999993</c:v>
                </c:pt>
                <c:pt idx="8353">
                  <c:v>0.1199557</c:v>
                </c:pt>
                <c:pt idx="8354">
                  <c:v>0.1199557</c:v>
                </c:pt>
                <c:pt idx="8355">
                  <c:v>0.11687989999999993</c:v>
                </c:pt>
                <c:pt idx="8356">
                  <c:v>0.11380409999999996</c:v>
                </c:pt>
                <c:pt idx="8357">
                  <c:v>0.11687989999999993</c:v>
                </c:pt>
                <c:pt idx="8358">
                  <c:v>0.11687989999999993</c:v>
                </c:pt>
                <c:pt idx="8359">
                  <c:v>0.11687989999999993</c:v>
                </c:pt>
                <c:pt idx="8360">
                  <c:v>0.11687989999999993</c:v>
                </c:pt>
                <c:pt idx="8361">
                  <c:v>0.12303149999999996</c:v>
                </c:pt>
                <c:pt idx="8362">
                  <c:v>0.12610719999999997</c:v>
                </c:pt>
                <c:pt idx="8363">
                  <c:v>0.12303149999999996</c:v>
                </c:pt>
                <c:pt idx="8364">
                  <c:v>0.12610719999999997</c:v>
                </c:pt>
                <c:pt idx="8365">
                  <c:v>0.12610719999999997</c:v>
                </c:pt>
                <c:pt idx="8366">
                  <c:v>0.12918299999999994</c:v>
                </c:pt>
                <c:pt idx="8367">
                  <c:v>0.12918299999999994</c:v>
                </c:pt>
                <c:pt idx="8368">
                  <c:v>0.12918299999999994</c:v>
                </c:pt>
                <c:pt idx="8369">
                  <c:v>0.12918299999999994</c:v>
                </c:pt>
                <c:pt idx="8370">
                  <c:v>0.12610719999999997</c:v>
                </c:pt>
                <c:pt idx="8371">
                  <c:v>0.12610719999999997</c:v>
                </c:pt>
                <c:pt idx="8372">
                  <c:v>0.12610719999999997</c:v>
                </c:pt>
                <c:pt idx="8373">
                  <c:v>0.12918299999999994</c:v>
                </c:pt>
                <c:pt idx="8374">
                  <c:v>0.12918299999999994</c:v>
                </c:pt>
                <c:pt idx="8375">
                  <c:v>0.13225889999999996</c:v>
                </c:pt>
                <c:pt idx="8376">
                  <c:v>0.13533459999999997</c:v>
                </c:pt>
                <c:pt idx="8377">
                  <c:v>0.13841039999999993</c:v>
                </c:pt>
                <c:pt idx="8378">
                  <c:v>0.13841039999999993</c:v>
                </c:pt>
                <c:pt idx="8379">
                  <c:v>0.13841039999999993</c:v>
                </c:pt>
                <c:pt idx="8380">
                  <c:v>0.14148609999999995</c:v>
                </c:pt>
                <c:pt idx="8381">
                  <c:v>0.14148609999999995</c:v>
                </c:pt>
                <c:pt idx="8382">
                  <c:v>0.13841039999999993</c:v>
                </c:pt>
                <c:pt idx="8383">
                  <c:v>0.13841039999999993</c:v>
                </c:pt>
                <c:pt idx="8384">
                  <c:v>0.14148609999999995</c:v>
                </c:pt>
                <c:pt idx="8385">
                  <c:v>0.14148609999999995</c:v>
                </c:pt>
                <c:pt idx="8386">
                  <c:v>0.14148609999999995</c:v>
                </c:pt>
                <c:pt idx="8387">
                  <c:v>0.14148609999999995</c:v>
                </c:pt>
                <c:pt idx="8388">
                  <c:v>0.14456199999999997</c:v>
                </c:pt>
                <c:pt idx="8389">
                  <c:v>0.14763779999999993</c:v>
                </c:pt>
                <c:pt idx="8390">
                  <c:v>0.1507136</c:v>
                </c:pt>
                <c:pt idx="8391">
                  <c:v>0.15378929999999991</c:v>
                </c:pt>
                <c:pt idx="8392">
                  <c:v>0.15686509999999998</c:v>
                </c:pt>
                <c:pt idx="8393">
                  <c:v>0.15378929999999991</c:v>
                </c:pt>
                <c:pt idx="8394">
                  <c:v>0.15378929999999991</c:v>
                </c:pt>
                <c:pt idx="8395">
                  <c:v>0.15686509999999998</c:v>
                </c:pt>
                <c:pt idx="8396">
                  <c:v>0.15686509999999998</c:v>
                </c:pt>
                <c:pt idx="8397">
                  <c:v>0.15686509999999998</c:v>
                </c:pt>
                <c:pt idx="8398">
                  <c:v>0.15686509999999998</c:v>
                </c:pt>
                <c:pt idx="8399">
                  <c:v>0.15994089999999994</c:v>
                </c:pt>
                <c:pt idx="8400">
                  <c:v>0.16301699999999997</c:v>
                </c:pt>
                <c:pt idx="8401">
                  <c:v>0.16301699999999997</c:v>
                </c:pt>
                <c:pt idx="8402">
                  <c:v>0.16301699999999997</c:v>
                </c:pt>
                <c:pt idx="8403">
                  <c:v>0.16609199999999991</c:v>
                </c:pt>
                <c:pt idx="8404">
                  <c:v>0.16609199999999991</c:v>
                </c:pt>
                <c:pt idx="8405">
                  <c:v>0.16301699999999997</c:v>
                </c:pt>
                <c:pt idx="8406">
                  <c:v>0.16609199999999991</c:v>
                </c:pt>
                <c:pt idx="8407">
                  <c:v>0.16916799999999999</c:v>
                </c:pt>
                <c:pt idx="8408">
                  <c:v>0.16609199999999991</c:v>
                </c:pt>
                <c:pt idx="8409">
                  <c:v>0.16609199999999991</c:v>
                </c:pt>
                <c:pt idx="8410">
                  <c:v>0.17224399999999984</c:v>
                </c:pt>
                <c:pt idx="8411">
                  <c:v>0.17531999999999992</c:v>
                </c:pt>
                <c:pt idx="8412">
                  <c:v>0.17531999999999992</c:v>
                </c:pt>
                <c:pt idx="8413">
                  <c:v>0.17531999999999992</c:v>
                </c:pt>
                <c:pt idx="8414">
                  <c:v>0.178396</c:v>
                </c:pt>
                <c:pt idx="8415">
                  <c:v>0.18147099999999994</c:v>
                </c:pt>
                <c:pt idx="8416">
                  <c:v>0.18147099999999994</c:v>
                </c:pt>
                <c:pt idx="8417">
                  <c:v>0.18147099999999994</c:v>
                </c:pt>
                <c:pt idx="8418">
                  <c:v>0.18454700000000002</c:v>
                </c:pt>
                <c:pt idx="8419">
                  <c:v>0.18454700000000002</c:v>
                </c:pt>
                <c:pt idx="8420">
                  <c:v>0.18147099999999994</c:v>
                </c:pt>
                <c:pt idx="8421">
                  <c:v>0.18147099999999994</c:v>
                </c:pt>
                <c:pt idx="8422">
                  <c:v>0.18147099999999994</c:v>
                </c:pt>
                <c:pt idx="8423">
                  <c:v>0.18454700000000002</c:v>
                </c:pt>
                <c:pt idx="8424">
                  <c:v>0.18147099999999994</c:v>
                </c:pt>
                <c:pt idx="8425">
                  <c:v>0.18147099999999994</c:v>
                </c:pt>
                <c:pt idx="8426">
                  <c:v>0.18762299999999987</c:v>
                </c:pt>
                <c:pt idx="8427">
                  <c:v>0.18762299999999987</c:v>
                </c:pt>
                <c:pt idx="8428">
                  <c:v>0.18762299999999987</c:v>
                </c:pt>
                <c:pt idx="8429">
                  <c:v>0.18762299999999987</c:v>
                </c:pt>
                <c:pt idx="8430">
                  <c:v>0.19069899999999995</c:v>
                </c:pt>
                <c:pt idx="8431">
                  <c:v>0.19069899999999995</c:v>
                </c:pt>
                <c:pt idx="8432">
                  <c:v>0.18762299999999987</c:v>
                </c:pt>
                <c:pt idx="8433">
                  <c:v>0.18762299999999987</c:v>
                </c:pt>
                <c:pt idx="8434">
                  <c:v>0.18762299999999987</c:v>
                </c:pt>
                <c:pt idx="8435">
                  <c:v>0.18454700000000002</c:v>
                </c:pt>
                <c:pt idx="8436">
                  <c:v>0.18454700000000002</c:v>
                </c:pt>
                <c:pt idx="8437">
                  <c:v>0.18762299999999987</c:v>
                </c:pt>
                <c:pt idx="8438">
                  <c:v>0.19069899999999995</c:v>
                </c:pt>
                <c:pt idx="8439">
                  <c:v>0.19069899999999995</c:v>
                </c:pt>
                <c:pt idx="8440">
                  <c:v>0.19069899999999995</c:v>
                </c:pt>
                <c:pt idx="8441">
                  <c:v>0.19377500000000003</c:v>
                </c:pt>
                <c:pt idx="8442">
                  <c:v>0.19684999999999997</c:v>
                </c:pt>
                <c:pt idx="8443">
                  <c:v>0.19684999999999997</c:v>
                </c:pt>
                <c:pt idx="8444">
                  <c:v>0.19992600000000005</c:v>
                </c:pt>
                <c:pt idx="8445">
                  <c:v>0.19992600000000005</c:v>
                </c:pt>
                <c:pt idx="8446">
                  <c:v>0.19684999999999997</c:v>
                </c:pt>
                <c:pt idx="8447">
                  <c:v>0.19684999999999997</c:v>
                </c:pt>
                <c:pt idx="8448">
                  <c:v>0.19992600000000005</c:v>
                </c:pt>
                <c:pt idx="8449">
                  <c:v>0.2030019999999999</c:v>
                </c:pt>
                <c:pt idx="8450">
                  <c:v>0.2030019999999999</c:v>
                </c:pt>
                <c:pt idx="8451">
                  <c:v>0.2030019999999999</c:v>
                </c:pt>
                <c:pt idx="8452">
                  <c:v>0.2030019999999999</c:v>
                </c:pt>
                <c:pt idx="8453">
                  <c:v>0.20607799999999998</c:v>
                </c:pt>
                <c:pt idx="8454">
                  <c:v>0.20607799999999998</c:v>
                </c:pt>
                <c:pt idx="8455">
                  <c:v>0.20915400000000006</c:v>
                </c:pt>
                <c:pt idx="8456">
                  <c:v>0.20915400000000006</c:v>
                </c:pt>
                <c:pt idx="8457">
                  <c:v>0.212229</c:v>
                </c:pt>
                <c:pt idx="8458">
                  <c:v>0.20915400000000006</c:v>
                </c:pt>
                <c:pt idx="8459">
                  <c:v>0.20915400000000006</c:v>
                </c:pt>
                <c:pt idx="8460">
                  <c:v>0.212229</c:v>
                </c:pt>
                <c:pt idx="8461">
                  <c:v>0.212229</c:v>
                </c:pt>
                <c:pt idx="8462">
                  <c:v>0.20915400000000006</c:v>
                </c:pt>
                <c:pt idx="8463">
                  <c:v>0.20915400000000006</c:v>
                </c:pt>
                <c:pt idx="8464">
                  <c:v>0.212229</c:v>
                </c:pt>
                <c:pt idx="8465">
                  <c:v>0.212229</c:v>
                </c:pt>
                <c:pt idx="8466">
                  <c:v>0.212229</c:v>
                </c:pt>
                <c:pt idx="8467">
                  <c:v>0.212229</c:v>
                </c:pt>
                <c:pt idx="8468">
                  <c:v>0.21530499999999986</c:v>
                </c:pt>
                <c:pt idx="8469">
                  <c:v>0.21530499999999986</c:v>
                </c:pt>
                <c:pt idx="8470">
                  <c:v>0.21530499999999986</c:v>
                </c:pt>
                <c:pt idx="8471">
                  <c:v>0.21530499999999986</c:v>
                </c:pt>
                <c:pt idx="8472">
                  <c:v>0.21838099999999994</c:v>
                </c:pt>
                <c:pt idx="8473">
                  <c:v>0.21530499999999986</c:v>
                </c:pt>
                <c:pt idx="8474">
                  <c:v>0.212229</c:v>
                </c:pt>
                <c:pt idx="8475">
                  <c:v>0.21530499999999986</c:v>
                </c:pt>
                <c:pt idx="8476">
                  <c:v>0.21530499999999986</c:v>
                </c:pt>
                <c:pt idx="8477">
                  <c:v>0.212229</c:v>
                </c:pt>
                <c:pt idx="8478">
                  <c:v>0.21530499999999986</c:v>
                </c:pt>
                <c:pt idx="8479">
                  <c:v>0.21838099999999994</c:v>
                </c:pt>
                <c:pt idx="8480">
                  <c:v>0.21838099999999994</c:v>
                </c:pt>
                <c:pt idx="8481">
                  <c:v>0.21530499999999986</c:v>
                </c:pt>
                <c:pt idx="8482">
                  <c:v>0.21838099999999994</c:v>
                </c:pt>
                <c:pt idx="8483">
                  <c:v>0.22145700000000001</c:v>
                </c:pt>
                <c:pt idx="8484">
                  <c:v>0.22145700000000001</c:v>
                </c:pt>
                <c:pt idx="8485">
                  <c:v>0.22453199999999995</c:v>
                </c:pt>
                <c:pt idx="8486">
                  <c:v>0.22453199999999995</c:v>
                </c:pt>
                <c:pt idx="8487">
                  <c:v>0.22760800000000003</c:v>
                </c:pt>
                <c:pt idx="8488">
                  <c:v>0.22760800000000003</c:v>
                </c:pt>
                <c:pt idx="8489">
                  <c:v>0.22760800000000003</c:v>
                </c:pt>
                <c:pt idx="8490">
                  <c:v>0.23068399999999989</c:v>
                </c:pt>
                <c:pt idx="8491">
                  <c:v>0.23375999999999997</c:v>
                </c:pt>
                <c:pt idx="8492">
                  <c:v>0.23068399999999989</c:v>
                </c:pt>
                <c:pt idx="8493">
                  <c:v>0.23068399999999989</c:v>
                </c:pt>
                <c:pt idx="8494">
                  <c:v>0.23375999999999997</c:v>
                </c:pt>
                <c:pt idx="8495">
                  <c:v>0.23683600000000005</c:v>
                </c:pt>
                <c:pt idx="8496">
                  <c:v>0.23375999999999997</c:v>
                </c:pt>
                <c:pt idx="8497">
                  <c:v>0.23683600000000005</c:v>
                </c:pt>
                <c:pt idx="8498">
                  <c:v>0.23991099999999999</c:v>
                </c:pt>
                <c:pt idx="8499">
                  <c:v>0.23991099999999999</c:v>
                </c:pt>
                <c:pt idx="8500">
                  <c:v>0.23683600000000005</c:v>
                </c:pt>
                <c:pt idx="8501">
                  <c:v>0.23683600000000005</c:v>
                </c:pt>
                <c:pt idx="8502">
                  <c:v>0.23991099999999999</c:v>
                </c:pt>
                <c:pt idx="8503">
                  <c:v>0.23683600000000005</c:v>
                </c:pt>
                <c:pt idx="8504">
                  <c:v>0.23683600000000005</c:v>
                </c:pt>
                <c:pt idx="8505">
                  <c:v>0.23683600000000005</c:v>
                </c:pt>
                <c:pt idx="8506">
                  <c:v>0.23991099999999999</c:v>
                </c:pt>
                <c:pt idx="8507">
                  <c:v>0.23683600000000005</c:v>
                </c:pt>
                <c:pt idx="8508">
                  <c:v>0.23991099999999999</c:v>
                </c:pt>
                <c:pt idx="8509">
                  <c:v>0.24298699999999984</c:v>
                </c:pt>
                <c:pt idx="8510">
                  <c:v>0.24298699999999984</c:v>
                </c:pt>
                <c:pt idx="8511">
                  <c:v>0.24298699999999984</c:v>
                </c:pt>
                <c:pt idx="8512">
                  <c:v>0.24298699999999984</c:v>
                </c:pt>
                <c:pt idx="8513">
                  <c:v>0.24606299999999992</c:v>
                </c:pt>
                <c:pt idx="8514">
                  <c:v>0.24298699999999984</c:v>
                </c:pt>
                <c:pt idx="8515">
                  <c:v>0.24298699999999984</c:v>
                </c:pt>
                <c:pt idx="8516">
                  <c:v>0.24298699999999984</c:v>
                </c:pt>
                <c:pt idx="8517">
                  <c:v>0.24606299999999992</c:v>
                </c:pt>
                <c:pt idx="8518">
                  <c:v>0.249139</c:v>
                </c:pt>
                <c:pt idx="8519">
                  <c:v>0.249139</c:v>
                </c:pt>
                <c:pt idx="8520">
                  <c:v>0.25221499999999986</c:v>
                </c:pt>
                <c:pt idx="8521">
                  <c:v>0.25529000000000002</c:v>
                </c:pt>
                <c:pt idx="8522">
                  <c:v>0.25221499999999986</c:v>
                </c:pt>
                <c:pt idx="8523">
                  <c:v>0.249139</c:v>
                </c:pt>
                <c:pt idx="8524">
                  <c:v>0.24606299999999992</c:v>
                </c:pt>
                <c:pt idx="8525">
                  <c:v>0.249139</c:v>
                </c:pt>
                <c:pt idx="8526">
                  <c:v>0.249139</c:v>
                </c:pt>
                <c:pt idx="8527">
                  <c:v>0.24606299999999992</c:v>
                </c:pt>
                <c:pt idx="8528">
                  <c:v>0.24606299999999992</c:v>
                </c:pt>
                <c:pt idx="8529">
                  <c:v>0.249139</c:v>
                </c:pt>
                <c:pt idx="8530">
                  <c:v>0.24606299999999992</c:v>
                </c:pt>
                <c:pt idx="8531">
                  <c:v>0.24606299999999992</c:v>
                </c:pt>
                <c:pt idx="8532">
                  <c:v>0.249139</c:v>
                </c:pt>
                <c:pt idx="8533">
                  <c:v>0.25221499999999986</c:v>
                </c:pt>
                <c:pt idx="8534">
                  <c:v>0.249139</c:v>
                </c:pt>
                <c:pt idx="8535">
                  <c:v>0.24606299999999992</c:v>
                </c:pt>
                <c:pt idx="8536">
                  <c:v>0.249139</c:v>
                </c:pt>
                <c:pt idx="8537">
                  <c:v>0.249139</c:v>
                </c:pt>
                <c:pt idx="8538">
                  <c:v>0.24606299999999992</c:v>
                </c:pt>
                <c:pt idx="8539">
                  <c:v>0.24298699999999984</c:v>
                </c:pt>
                <c:pt idx="8540">
                  <c:v>0.24606299999999992</c:v>
                </c:pt>
                <c:pt idx="8541">
                  <c:v>0.24606299999999992</c:v>
                </c:pt>
                <c:pt idx="8542">
                  <c:v>0.24606299999999992</c:v>
                </c:pt>
                <c:pt idx="8543">
                  <c:v>0.24606299999999992</c:v>
                </c:pt>
                <c:pt idx="8544">
                  <c:v>0.249139</c:v>
                </c:pt>
                <c:pt idx="8545">
                  <c:v>0.25221499999999986</c:v>
                </c:pt>
                <c:pt idx="8546">
                  <c:v>0.249139</c:v>
                </c:pt>
                <c:pt idx="8547">
                  <c:v>0.25221499999999986</c:v>
                </c:pt>
                <c:pt idx="8548">
                  <c:v>0.25221499999999986</c:v>
                </c:pt>
                <c:pt idx="8549">
                  <c:v>0.25221499999999986</c:v>
                </c:pt>
                <c:pt idx="8550">
                  <c:v>0.25221499999999986</c:v>
                </c:pt>
                <c:pt idx="8551">
                  <c:v>0.25221499999999986</c:v>
                </c:pt>
                <c:pt idx="8552">
                  <c:v>0.25529000000000002</c:v>
                </c:pt>
                <c:pt idx="8553">
                  <c:v>0.25529000000000002</c:v>
                </c:pt>
                <c:pt idx="8554">
                  <c:v>0.25836599999999987</c:v>
                </c:pt>
                <c:pt idx="8555">
                  <c:v>0.25836599999999987</c:v>
                </c:pt>
                <c:pt idx="8556">
                  <c:v>0.25836599999999987</c:v>
                </c:pt>
                <c:pt idx="8557">
                  <c:v>0.25836599999999987</c:v>
                </c:pt>
                <c:pt idx="8558">
                  <c:v>0.26144199999999995</c:v>
                </c:pt>
                <c:pt idx="8559">
                  <c:v>0.26451800000000003</c:v>
                </c:pt>
                <c:pt idx="8560">
                  <c:v>0.26451800000000003</c:v>
                </c:pt>
                <c:pt idx="8561">
                  <c:v>0.26451800000000003</c:v>
                </c:pt>
                <c:pt idx="8562">
                  <c:v>0.26759299999999997</c:v>
                </c:pt>
                <c:pt idx="8563">
                  <c:v>0.26759299999999997</c:v>
                </c:pt>
                <c:pt idx="8564">
                  <c:v>0.26759299999999997</c:v>
                </c:pt>
                <c:pt idx="8565">
                  <c:v>0.26451800000000003</c:v>
                </c:pt>
                <c:pt idx="8566">
                  <c:v>0.26759299999999997</c:v>
                </c:pt>
                <c:pt idx="8567">
                  <c:v>0.27066900000000005</c:v>
                </c:pt>
                <c:pt idx="8568">
                  <c:v>0.26759299999999997</c:v>
                </c:pt>
                <c:pt idx="8569">
                  <c:v>0.26759299999999997</c:v>
                </c:pt>
                <c:pt idx="8570">
                  <c:v>0.27066900000000005</c:v>
                </c:pt>
                <c:pt idx="8571">
                  <c:v>0.27066900000000005</c:v>
                </c:pt>
                <c:pt idx="8572">
                  <c:v>0.26759299999999997</c:v>
                </c:pt>
                <c:pt idx="8573">
                  <c:v>0.26759299999999997</c:v>
                </c:pt>
                <c:pt idx="8574">
                  <c:v>0.27066900000000005</c:v>
                </c:pt>
                <c:pt idx="8575">
                  <c:v>0.26759299999999997</c:v>
                </c:pt>
                <c:pt idx="8576">
                  <c:v>0.26759299999999997</c:v>
                </c:pt>
                <c:pt idx="8577">
                  <c:v>0.26759299999999997</c:v>
                </c:pt>
                <c:pt idx="8578">
                  <c:v>0.26759299999999997</c:v>
                </c:pt>
                <c:pt idx="8579">
                  <c:v>0.26759299999999997</c:v>
                </c:pt>
                <c:pt idx="8580">
                  <c:v>0.26759299999999997</c:v>
                </c:pt>
                <c:pt idx="8581">
                  <c:v>0.27066900000000005</c:v>
                </c:pt>
                <c:pt idx="8582">
                  <c:v>0.27066900000000005</c:v>
                </c:pt>
                <c:pt idx="8583">
                  <c:v>0.27066900000000005</c:v>
                </c:pt>
                <c:pt idx="8584">
                  <c:v>0.26759299999999997</c:v>
                </c:pt>
                <c:pt idx="8585">
                  <c:v>0.27066900000000005</c:v>
                </c:pt>
                <c:pt idx="8586">
                  <c:v>0.27066900000000005</c:v>
                </c:pt>
                <c:pt idx="8587">
                  <c:v>0.27066900000000005</c:v>
                </c:pt>
                <c:pt idx="8588">
                  <c:v>0.26759299999999997</c:v>
                </c:pt>
                <c:pt idx="8589">
                  <c:v>0.27066900000000005</c:v>
                </c:pt>
                <c:pt idx="8590">
                  <c:v>0.27374499999999991</c:v>
                </c:pt>
                <c:pt idx="8591">
                  <c:v>0.27066900000000005</c:v>
                </c:pt>
                <c:pt idx="8592">
                  <c:v>0.27066900000000005</c:v>
                </c:pt>
                <c:pt idx="8593">
                  <c:v>0.27374499999999991</c:v>
                </c:pt>
                <c:pt idx="8594">
                  <c:v>0.27374499999999991</c:v>
                </c:pt>
                <c:pt idx="8595">
                  <c:v>0.27374499999999991</c:v>
                </c:pt>
                <c:pt idx="8596">
                  <c:v>0.27682099999999998</c:v>
                </c:pt>
                <c:pt idx="8597">
                  <c:v>0.27989700000000006</c:v>
                </c:pt>
                <c:pt idx="8598">
                  <c:v>0.27989700000000006</c:v>
                </c:pt>
                <c:pt idx="8599">
                  <c:v>0.27989700000000006</c:v>
                </c:pt>
                <c:pt idx="8600">
                  <c:v>0.27989700000000006</c:v>
                </c:pt>
                <c:pt idx="8601">
                  <c:v>0.27989700000000006</c:v>
                </c:pt>
                <c:pt idx="8602">
                  <c:v>0.27989700000000006</c:v>
                </c:pt>
                <c:pt idx="8603">
                  <c:v>0.27989700000000006</c:v>
                </c:pt>
                <c:pt idx="8604">
                  <c:v>0.27989700000000006</c:v>
                </c:pt>
                <c:pt idx="8605">
                  <c:v>0.282972</c:v>
                </c:pt>
                <c:pt idx="8606">
                  <c:v>0.28604799999999986</c:v>
                </c:pt>
                <c:pt idx="8607">
                  <c:v>0.28912399999999994</c:v>
                </c:pt>
                <c:pt idx="8608">
                  <c:v>0.29220000000000002</c:v>
                </c:pt>
                <c:pt idx="8609">
                  <c:v>0.28912399999999994</c:v>
                </c:pt>
                <c:pt idx="8610">
                  <c:v>0.29220000000000002</c:v>
                </c:pt>
                <c:pt idx="8611">
                  <c:v>0.29527599999999987</c:v>
                </c:pt>
                <c:pt idx="8612">
                  <c:v>0.29835100000000003</c:v>
                </c:pt>
                <c:pt idx="8613">
                  <c:v>0.29220000000000002</c:v>
                </c:pt>
                <c:pt idx="8614">
                  <c:v>0.29220000000000002</c:v>
                </c:pt>
                <c:pt idx="8615">
                  <c:v>0.29527599999999987</c:v>
                </c:pt>
                <c:pt idx="8616">
                  <c:v>0.29835100000000003</c:v>
                </c:pt>
                <c:pt idx="8617">
                  <c:v>0.29527599999999987</c:v>
                </c:pt>
                <c:pt idx="8618">
                  <c:v>0.29527599999999987</c:v>
                </c:pt>
                <c:pt idx="8619">
                  <c:v>0.29835100000000003</c:v>
                </c:pt>
                <c:pt idx="8620">
                  <c:v>0.29835100000000003</c:v>
                </c:pt>
                <c:pt idx="8621">
                  <c:v>0.30142699999999989</c:v>
                </c:pt>
                <c:pt idx="8622">
                  <c:v>0.30142699999999989</c:v>
                </c:pt>
                <c:pt idx="8623">
                  <c:v>0.30450299999999997</c:v>
                </c:pt>
                <c:pt idx="8624">
                  <c:v>0.30757900000000005</c:v>
                </c:pt>
                <c:pt idx="8625">
                  <c:v>0.30757900000000005</c:v>
                </c:pt>
                <c:pt idx="8626">
                  <c:v>0.30757900000000005</c:v>
                </c:pt>
                <c:pt idx="8627">
                  <c:v>0.30757900000000005</c:v>
                </c:pt>
                <c:pt idx="8628">
                  <c:v>0.30757900000000005</c:v>
                </c:pt>
                <c:pt idx="8629">
                  <c:v>0.30450299999999997</c:v>
                </c:pt>
                <c:pt idx="8630">
                  <c:v>0.30757900000000005</c:v>
                </c:pt>
                <c:pt idx="8631">
                  <c:v>0.30757900000000005</c:v>
                </c:pt>
                <c:pt idx="8632">
                  <c:v>0.30757900000000005</c:v>
                </c:pt>
                <c:pt idx="8633">
                  <c:v>0.30450299999999997</c:v>
                </c:pt>
                <c:pt idx="8634">
                  <c:v>0.30757900000000005</c:v>
                </c:pt>
                <c:pt idx="8635">
                  <c:v>0.31372999999999984</c:v>
                </c:pt>
                <c:pt idx="8636">
                  <c:v>0.31372999999999984</c:v>
                </c:pt>
                <c:pt idx="8637">
                  <c:v>0.31065399999999999</c:v>
                </c:pt>
                <c:pt idx="8638">
                  <c:v>0.31065399999999999</c:v>
                </c:pt>
                <c:pt idx="8639">
                  <c:v>0.31065399999999999</c:v>
                </c:pt>
                <c:pt idx="8640">
                  <c:v>0.30757900000000005</c:v>
                </c:pt>
                <c:pt idx="8641">
                  <c:v>0.30757900000000005</c:v>
                </c:pt>
                <c:pt idx="8642">
                  <c:v>0.30757900000000005</c:v>
                </c:pt>
                <c:pt idx="8643">
                  <c:v>0.30757900000000005</c:v>
                </c:pt>
                <c:pt idx="8644">
                  <c:v>0.30757900000000005</c:v>
                </c:pt>
                <c:pt idx="8645">
                  <c:v>0.30757900000000005</c:v>
                </c:pt>
                <c:pt idx="8646">
                  <c:v>0.30757900000000005</c:v>
                </c:pt>
                <c:pt idx="8647">
                  <c:v>0.30757900000000005</c:v>
                </c:pt>
                <c:pt idx="8648">
                  <c:v>0.30450299999999997</c:v>
                </c:pt>
                <c:pt idx="8649">
                  <c:v>0.30757900000000005</c:v>
                </c:pt>
                <c:pt idx="8650">
                  <c:v>0.31065399999999999</c:v>
                </c:pt>
                <c:pt idx="8651">
                  <c:v>0.30450299999999997</c:v>
                </c:pt>
                <c:pt idx="8652">
                  <c:v>0.30142699999999989</c:v>
                </c:pt>
                <c:pt idx="8653">
                  <c:v>0.30142699999999989</c:v>
                </c:pt>
                <c:pt idx="8654">
                  <c:v>0.30450299999999997</c:v>
                </c:pt>
                <c:pt idx="8655">
                  <c:v>0.30142699999999989</c:v>
                </c:pt>
                <c:pt idx="8656">
                  <c:v>0.29835100000000003</c:v>
                </c:pt>
                <c:pt idx="8657">
                  <c:v>0.30142699999999989</c:v>
                </c:pt>
                <c:pt idx="8658">
                  <c:v>0.30757900000000005</c:v>
                </c:pt>
                <c:pt idx="8659">
                  <c:v>0.30757900000000005</c:v>
                </c:pt>
                <c:pt idx="8660">
                  <c:v>0.31065399999999999</c:v>
                </c:pt>
                <c:pt idx="8661">
                  <c:v>0.31372999999999984</c:v>
                </c:pt>
                <c:pt idx="8662">
                  <c:v>0.31372999999999984</c:v>
                </c:pt>
                <c:pt idx="8663">
                  <c:v>0.31065399999999999</c:v>
                </c:pt>
                <c:pt idx="8664">
                  <c:v>0.31065399999999999</c:v>
                </c:pt>
                <c:pt idx="8665">
                  <c:v>0.31065399999999999</c:v>
                </c:pt>
                <c:pt idx="8666">
                  <c:v>0.30757900000000005</c:v>
                </c:pt>
                <c:pt idx="8667">
                  <c:v>0.30450299999999997</c:v>
                </c:pt>
                <c:pt idx="8668">
                  <c:v>0.30450299999999997</c:v>
                </c:pt>
                <c:pt idx="8669">
                  <c:v>0.30757900000000005</c:v>
                </c:pt>
                <c:pt idx="8670">
                  <c:v>0.30757900000000005</c:v>
                </c:pt>
                <c:pt idx="8671">
                  <c:v>0.30450299999999997</c:v>
                </c:pt>
                <c:pt idx="8672">
                  <c:v>0.30757900000000005</c:v>
                </c:pt>
                <c:pt idx="8673">
                  <c:v>0.31372999999999984</c:v>
                </c:pt>
                <c:pt idx="8674">
                  <c:v>0.31372999999999984</c:v>
                </c:pt>
                <c:pt idx="8675">
                  <c:v>0.31372999999999984</c:v>
                </c:pt>
                <c:pt idx="8676">
                  <c:v>0.31680599999999992</c:v>
                </c:pt>
                <c:pt idx="8677">
                  <c:v>0.319882</c:v>
                </c:pt>
                <c:pt idx="8678">
                  <c:v>0.319882</c:v>
                </c:pt>
                <c:pt idx="8679">
                  <c:v>0.31680599999999992</c:v>
                </c:pt>
                <c:pt idx="8680">
                  <c:v>0.319882</c:v>
                </c:pt>
                <c:pt idx="8681">
                  <c:v>0.319882</c:v>
                </c:pt>
                <c:pt idx="8682">
                  <c:v>0.31680599999999992</c:v>
                </c:pt>
                <c:pt idx="8683">
                  <c:v>0.31372999999999984</c:v>
                </c:pt>
                <c:pt idx="8684">
                  <c:v>0.319882</c:v>
                </c:pt>
                <c:pt idx="8685">
                  <c:v>0.32295799999999986</c:v>
                </c:pt>
                <c:pt idx="8686">
                  <c:v>0.32295799999999986</c:v>
                </c:pt>
                <c:pt idx="8687">
                  <c:v>0.32295799999999986</c:v>
                </c:pt>
                <c:pt idx="8688">
                  <c:v>0.32910899999999987</c:v>
                </c:pt>
                <c:pt idx="8689">
                  <c:v>0.33218499999999995</c:v>
                </c:pt>
                <c:pt idx="8690">
                  <c:v>0.33218499999999995</c:v>
                </c:pt>
                <c:pt idx="8691">
                  <c:v>0.33218499999999995</c:v>
                </c:pt>
                <c:pt idx="8692">
                  <c:v>0.33218499999999995</c:v>
                </c:pt>
                <c:pt idx="8693">
                  <c:v>0.33218499999999995</c:v>
                </c:pt>
                <c:pt idx="8694">
                  <c:v>0.32910899999999987</c:v>
                </c:pt>
                <c:pt idx="8695">
                  <c:v>0.32910899999999987</c:v>
                </c:pt>
                <c:pt idx="8696">
                  <c:v>0.32910899999999987</c:v>
                </c:pt>
                <c:pt idx="8697">
                  <c:v>0.32603300000000002</c:v>
                </c:pt>
                <c:pt idx="8698">
                  <c:v>0.32295799999999986</c:v>
                </c:pt>
                <c:pt idx="8699">
                  <c:v>0.32603300000000002</c:v>
                </c:pt>
                <c:pt idx="8700">
                  <c:v>0.32295799999999986</c:v>
                </c:pt>
                <c:pt idx="8701">
                  <c:v>0.319882</c:v>
                </c:pt>
                <c:pt idx="8702">
                  <c:v>0.32295799999999986</c:v>
                </c:pt>
                <c:pt idx="8703">
                  <c:v>0.32603300000000002</c:v>
                </c:pt>
                <c:pt idx="8704">
                  <c:v>0.32603300000000002</c:v>
                </c:pt>
                <c:pt idx="8705">
                  <c:v>0.32295799999999986</c:v>
                </c:pt>
                <c:pt idx="8706">
                  <c:v>0.32603300000000002</c:v>
                </c:pt>
                <c:pt idx="8707">
                  <c:v>0.32910899999999987</c:v>
                </c:pt>
                <c:pt idx="8708">
                  <c:v>0.33218499999999995</c:v>
                </c:pt>
                <c:pt idx="8709">
                  <c:v>0.33218499999999995</c:v>
                </c:pt>
                <c:pt idx="8710">
                  <c:v>0.33526100000000003</c:v>
                </c:pt>
                <c:pt idx="8711">
                  <c:v>0.33526100000000003</c:v>
                </c:pt>
                <c:pt idx="8712">
                  <c:v>0.33833699999999989</c:v>
                </c:pt>
                <c:pt idx="8713">
                  <c:v>0.33526100000000003</c:v>
                </c:pt>
                <c:pt idx="8714">
                  <c:v>0.33833699999999989</c:v>
                </c:pt>
                <c:pt idx="8715">
                  <c:v>0.34141200000000005</c:v>
                </c:pt>
                <c:pt idx="8716">
                  <c:v>0.34141200000000005</c:v>
                </c:pt>
                <c:pt idx="8717">
                  <c:v>0.34141200000000005</c:v>
                </c:pt>
                <c:pt idx="8718">
                  <c:v>0.34448799999999991</c:v>
                </c:pt>
                <c:pt idx="8719">
                  <c:v>0.34756399999999998</c:v>
                </c:pt>
                <c:pt idx="8720">
                  <c:v>0.34448799999999991</c:v>
                </c:pt>
                <c:pt idx="8721">
                  <c:v>0.34141200000000005</c:v>
                </c:pt>
                <c:pt idx="8722">
                  <c:v>0.34756399999999998</c:v>
                </c:pt>
                <c:pt idx="8723">
                  <c:v>0.34756399999999998</c:v>
                </c:pt>
                <c:pt idx="8724">
                  <c:v>0.34448799999999991</c:v>
                </c:pt>
                <c:pt idx="8725">
                  <c:v>0.34448799999999991</c:v>
                </c:pt>
                <c:pt idx="8726">
                  <c:v>0.34448799999999991</c:v>
                </c:pt>
                <c:pt idx="8727">
                  <c:v>0.34448799999999991</c:v>
                </c:pt>
                <c:pt idx="8728">
                  <c:v>0.34141200000000005</c:v>
                </c:pt>
                <c:pt idx="8729">
                  <c:v>0.34141200000000005</c:v>
                </c:pt>
                <c:pt idx="8730">
                  <c:v>0.34448799999999991</c:v>
                </c:pt>
                <c:pt idx="8731">
                  <c:v>0.34141200000000005</c:v>
                </c:pt>
                <c:pt idx="8732">
                  <c:v>0.34141200000000005</c:v>
                </c:pt>
                <c:pt idx="8733">
                  <c:v>0.34141200000000005</c:v>
                </c:pt>
                <c:pt idx="8734">
                  <c:v>0.34141200000000005</c:v>
                </c:pt>
                <c:pt idx="8735">
                  <c:v>0.33833699999999989</c:v>
                </c:pt>
                <c:pt idx="8736">
                  <c:v>0.33833699999999989</c:v>
                </c:pt>
                <c:pt idx="8737">
                  <c:v>0.34141200000000005</c:v>
                </c:pt>
                <c:pt idx="8738">
                  <c:v>0.34141200000000005</c:v>
                </c:pt>
                <c:pt idx="8739">
                  <c:v>0.34141200000000005</c:v>
                </c:pt>
                <c:pt idx="8740">
                  <c:v>0.33833699999999989</c:v>
                </c:pt>
                <c:pt idx="8741">
                  <c:v>0.33833699999999989</c:v>
                </c:pt>
                <c:pt idx="8742">
                  <c:v>0.34141200000000005</c:v>
                </c:pt>
                <c:pt idx="8743">
                  <c:v>0.33833699999999989</c:v>
                </c:pt>
                <c:pt idx="8744">
                  <c:v>0.33526100000000003</c:v>
                </c:pt>
                <c:pt idx="8745">
                  <c:v>0.33526100000000003</c:v>
                </c:pt>
                <c:pt idx="8746">
                  <c:v>0.33218499999999995</c:v>
                </c:pt>
                <c:pt idx="8747">
                  <c:v>0.32910899999999987</c:v>
                </c:pt>
                <c:pt idx="8748">
                  <c:v>0.32910899999999987</c:v>
                </c:pt>
                <c:pt idx="8749">
                  <c:v>0.33218499999999995</c:v>
                </c:pt>
                <c:pt idx="8750">
                  <c:v>0.32910899999999987</c:v>
                </c:pt>
                <c:pt idx="8751">
                  <c:v>0.32603300000000002</c:v>
                </c:pt>
                <c:pt idx="8752">
                  <c:v>0.32910899999999987</c:v>
                </c:pt>
                <c:pt idx="8753">
                  <c:v>0.32910899999999987</c:v>
                </c:pt>
                <c:pt idx="8754">
                  <c:v>0.32910899999999987</c:v>
                </c:pt>
                <c:pt idx="8755">
                  <c:v>0.32910899999999987</c:v>
                </c:pt>
                <c:pt idx="8756">
                  <c:v>0.33218499999999995</c:v>
                </c:pt>
                <c:pt idx="8757">
                  <c:v>0.33526100000000003</c:v>
                </c:pt>
                <c:pt idx="8758">
                  <c:v>0.33218499999999995</c:v>
                </c:pt>
                <c:pt idx="8759">
                  <c:v>0.33218499999999995</c:v>
                </c:pt>
                <c:pt idx="8760">
                  <c:v>0.33526100000000003</c:v>
                </c:pt>
                <c:pt idx="8761">
                  <c:v>0.33833699999999989</c:v>
                </c:pt>
                <c:pt idx="8762">
                  <c:v>0.33526100000000003</c:v>
                </c:pt>
                <c:pt idx="8763">
                  <c:v>0.33833699999999989</c:v>
                </c:pt>
                <c:pt idx="8764">
                  <c:v>0.33833699999999989</c:v>
                </c:pt>
                <c:pt idx="8765">
                  <c:v>0.33833699999999989</c:v>
                </c:pt>
                <c:pt idx="8766">
                  <c:v>0.33526100000000003</c:v>
                </c:pt>
                <c:pt idx="8767">
                  <c:v>0.33526100000000003</c:v>
                </c:pt>
                <c:pt idx="8768">
                  <c:v>0.33833699999999989</c:v>
                </c:pt>
                <c:pt idx="8769">
                  <c:v>0.33833699999999989</c:v>
                </c:pt>
                <c:pt idx="8770">
                  <c:v>0.33833699999999989</c:v>
                </c:pt>
                <c:pt idx="8771">
                  <c:v>0.33833699999999989</c:v>
                </c:pt>
                <c:pt idx="8772">
                  <c:v>0.34141200000000005</c:v>
                </c:pt>
                <c:pt idx="8773">
                  <c:v>0.33833699999999989</c:v>
                </c:pt>
                <c:pt idx="8774">
                  <c:v>0.33833699999999989</c:v>
                </c:pt>
                <c:pt idx="8775">
                  <c:v>0.33833699999999989</c:v>
                </c:pt>
                <c:pt idx="8776">
                  <c:v>0.33833699999999989</c:v>
                </c:pt>
                <c:pt idx="8777">
                  <c:v>0.33526100000000003</c:v>
                </c:pt>
                <c:pt idx="8778">
                  <c:v>0.33833699999999989</c:v>
                </c:pt>
                <c:pt idx="8779">
                  <c:v>0.34141200000000005</c:v>
                </c:pt>
                <c:pt idx="8780">
                  <c:v>0.34141200000000005</c:v>
                </c:pt>
                <c:pt idx="8781">
                  <c:v>0.33833699999999989</c:v>
                </c:pt>
                <c:pt idx="8782">
                  <c:v>0.33833699999999989</c:v>
                </c:pt>
                <c:pt idx="8783">
                  <c:v>0.33833699999999989</c:v>
                </c:pt>
                <c:pt idx="8784">
                  <c:v>0.34141200000000005</c:v>
                </c:pt>
                <c:pt idx="8785">
                  <c:v>0.33833699999999989</c:v>
                </c:pt>
                <c:pt idx="8786">
                  <c:v>0.34141200000000005</c:v>
                </c:pt>
                <c:pt idx="8787">
                  <c:v>0.34448799999999991</c:v>
                </c:pt>
                <c:pt idx="8788">
                  <c:v>0.34141200000000005</c:v>
                </c:pt>
                <c:pt idx="8789">
                  <c:v>0.33833699999999989</c:v>
                </c:pt>
                <c:pt idx="8790">
                  <c:v>0.34141200000000005</c:v>
                </c:pt>
                <c:pt idx="8791">
                  <c:v>0.34756399999999998</c:v>
                </c:pt>
                <c:pt idx="8792">
                  <c:v>0.34448799999999991</c:v>
                </c:pt>
                <c:pt idx="8793">
                  <c:v>0.34141200000000005</c:v>
                </c:pt>
                <c:pt idx="8794">
                  <c:v>0.34448799999999991</c:v>
                </c:pt>
                <c:pt idx="8795">
                  <c:v>0.35064000000000006</c:v>
                </c:pt>
                <c:pt idx="8796">
                  <c:v>0.34756399999999998</c:v>
                </c:pt>
                <c:pt idx="8797">
                  <c:v>0.34756399999999998</c:v>
                </c:pt>
                <c:pt idx="8798">
                  <c:v>0.35064000000000006</c:v>
                </c:pt>
                <c:pt idx="8799">
                  <c:v>0.35371599999999992</c:v>
                </c:pt>
                <c:pt idx="8800">
                  <c:v>0.35371599999999992</c:v>
                </c:pt>
                <c:pt idx="8801">
                  <c:v>0.35371599999999992</c:v>
                </c:pt>
                <c:pt idx="8802">
                  <c:v>0.35371599999999992</c:v>
                </c:pt>
                <c:pt idx="8803">
                  <c:v>0.35064000000000006</c:v>
                </c:pt>
                <c:pt idx="8804">
                  <c:v>0.35064000000000006</c:v>
                </c:pt>
                <c:pt idx="8805">
                  <c:v>0.35371599999999992</c:v>
                </c:pt>
                <c:pt idx="8806">
                  <c:v>0.35371599999999992</c:v>
                </c:pt>
                <c:pt idx="8807">
                  <c:v>0.35371599999999992</c:v>
                </c:pt>
                <c:pt idx="8808">
                  <c:v>0.35064000000000006</c:v>
                </c:pt>
                <c:pt idx="8809">
                  <c:v>0.35371599999999992</c:v>
                </c:pt>
                <c:pt idx="8810">
                  <c:v>0.35371599999999992</c:v>
                </c:pt>
                <c:pt idx="8811">
                  <c:v>0.35371599999999992</c:v>
                </c:pt>
                <c:pt idx="8812">
                  <c:v>0.35064000000000006</c:v>
                </c:pt>
                <c:pt idx="8813">
                  <c:v>0.35064000000000006</c:v>
                </c:pt>
                <c:pt idx="8814">
                  <c:v>0.35064000000000006</c:v>
                </c:pt>
                <c:pt idx="8815">
                  <c:v>0.34756399999999998</c:v>
                </c:pt>
                <c:pt idx="8816">
                  <c:v>0.35064000000000006</c:v>
                </c:pt>
                <c:pt idx="8817">
                  <c:v>0.35064000000000006</c:v>
                </c:pt>
                <c:pt idx="8818">
                  <c:v>0.34756399999999998</c:v>
                </c:pt>
                <c:pt idx="8819">
                  <c:v>0.34756399999999998</c:v>
                </c:pt>
                <c:pt idx="8820">
                  <c:v>0.35064000000000006</c:v>
                </c:pt>
                <c:pt idx="8821">
                  <c:v>0.35371599999999992</c:v>
                </c:pt>
                <c:pt idx="8822">
                  <c:v>0.35371599999999992</c:v>
                </c:pt>
                <c:pt idx="8823">
                  <c:v>0.35064000000000006</c:v>
                </c:pt>
                <c:pt idx="8824">
                  <c:v>0.35371599999999992</c:v>
                </c:pt>
                <c:pt idx="8825">
                  <c:v>0.35679099999999986</c:v>
                </c:pt>
                <c:pt idx="8826">
                  <c:v>0.35371599999999992</c:v>
                </c:pt>
                <c:pt idx="8827">
                  <c:v>0.35064000000000006</c:v>
                </c:pt>
                <c:pt idx="8828">
                  <c:v>0.35064000000000006</c:v>
                </c:pt>
                <c:pt idx="8829">
                  <c:v>0.35064000000000006</c:v>
                </c:pt>
                <c:pt idx="8830">
                  <c:v>0.34756399999999998</c:v>
                </c:pt>
                <c:pt idx="8831">
                  <c:v>0.34756399999999998</c:v>
                </c:pt>
                <c:pt idx="8832">
                  <c:v>0.35064000000000006</c:v>
                </c:pt>
                <c:pt idx="8833">
                  <c:v>0.35371599999999992</c:v>
                </c:pt>
                <c:pt idx="8834">
                  <c:v>0.35371599999999992</c:v>
                </c:pt>
                <c:pt idx="8835">
                  <c:v>0.35371599999999992</c:v>
                </c:pt>
                <c:pt idx="8836">
                  <c:v>0.35371599999999992</c:v>
                </c:pt>
                <c:pt idx="8837">
                  <c:v>0.35371599999999992</c:v>
                </c:pt>
                <c:pt idx="8838">
                  <c:v>0.35371599999999992</c:v>
                </c:pt>
                <c:pt idx="8839">
                  <c:v>0.35064000000000006</c:v>
                </c:pt>
                <c:pt idx="8840">
                  <c:v>0.35371599999999992</c:v>
                </c:pt>
                <c:pt idx="8841">
                  <c:v>0.35064000000000006</c:v>
                </c:pt>
                <c:pt idx="8842">
                  <c:v>0.35371599999999992</c:v>
                </c:pt>
                <c:pt idx="8843">
                  <c:v>0.35679099999999986</c:v>
                </c:pt>
                <c:pt idx="8844">
                  <c:v>0.35986699999999994</c:v>
                </c:pt>
                <c:pt idx="8845">
                  <c:v>0.35679099999999986</c:v>
                </c:pt>
                <c:pt idx="8846">
                  <c:v>0.35371599999999992</c:v>
                </c:pt>
                <c:pt idx="8847">
                  <c:v>0.35371599999999992</c:v>
                </c:pt>
                <c:pt idx="8848">
                  <c:v>0.35679099999999986</c:v>
                </c:pt>
                <c:pt idx="8849">
                  <c:v>0.35371599999999992</c:v>
                </c:pt>
                <c:pt idx="8850">
                  <c:v>0.35064000000000006</c:v>
                </c:pt>
                <c:pt idx="8851">
                  <c:v>0.35064000000000006</c:v>
                </c:pt>
                <c:pt idx="8852">
                  <c:v>0.35064000000000006</c:v>
                </c:pt>
                <c:pt idx="8853">
                  <c:v>0.34756399999999998</c:v>
                </c:pt>
                <c:pt idx="8854">
                  <c:v>0.34448799999999991</c:v>
                </c:pt>
                <c:pt idx="8855">
                  <c:v>0.34448799999999991</c:v>
                </c:pt>
                <c:pt idx="8856">
                  <c:v>0.34756399999999998</c:v>
                </c:pt>
                <c:pt idx="8857">
                  <c:v>0.34756399999999998</c:v>
                </c:pt>
                <c:pt idx="8858">
                  <c:v>0.34756399999999998</c:v>
                </c:pt>
                <c:pt idx="8859">
                  <c:v>0.35064000000000006</c:v>
                </c:pt>
                <c:pt idx="8860">
                  <c:v>0.35064000000000006</c:v>
                </c:pt>
                <c:pt idx="8861">
                  <c:v>0.34756399999999998</c:v>
                </c:pt>
                <c:pt idx="8862">
                  <c:v>0.34756399999999998</c:v>
                </c:pt>
                <c:pt idx="8863">
                  <c:v>0.34756399999999998</c:v>
                </c:pt>
                <c:pt idx="8864">
                  <c:v>0.34756399999999998</c:v>
                </c:pt>
                <c:pt idx="8865">
                  <c:v>0.34756399999999998</c:v>
                </c:pt>
                <c:pt idx="8866">
                  <c:v>0.34756399999999998</c:v>
                </c:pt>
                <c:pt idx="8867">
                  <c:v>0.34756399999999998</c:v>
                </c:pt>
                <c:pt idx="8868">
                  <c:v>0.34448799999999991</c:v>
                </c:pt>
                <c:pt idx="8869">
                  <c:v>0.34756399999999998</c:v>
                </c:pt>
                <c:pt idx="8870">
                  <c:v>0.35064000000000006</c:v>
                </c:pt>
                <c:pt idx="8871">
                  <c:v>0.34756399999999998</c:v>
                </c:pt>
                <c:pt idx="8872">
                  <c:v>0.34448799999999991</c:v>
                </c:pt>
                <c:pt idx="8873">
                  <c:v>0.34448799999999991</c:v>
                </c:pt>
                <c:pt idx="8874">
                  <c:v>0.34448799999999991</c:v>
                </c:pt>
                <c:pt idx="8875">
                  <c:v>0.34448799999999991</c:v>
                </c:pt>
                <c:pt idx="8876">
                  <c:v>0.34141200000000005</c:v>
                </c:pt>
                <c:pt idx="8877">
                  <c:v>0.33833699999999989</c:v>
                </c:pt>
                <c:pt idx="8878">
                  <c:v>0.33833699999999989</c:v>
                </c:pt>
                <c:pt idx="8879">
                  <c:v>0.33526100000000003</c:v>
                </c:pt>
                <c:pt idx="8880">
                  <c:v>0.33218499999999995</c:v>
                </c:pt>
                <c:pt idx="8881">
                  <c:v>0.33218499999999995</c:v>
                </c:pt>
                <c:pt idx="8882">
                  <c:v>0.33526100000000003</c:v>
                </c:pt>
                <c:pt idx="8883">
                  <c:v>0.33833699999999989</c:v>
                </c:pt>
                <c:pt idx="8884">
                  <c:v>0.33833699999999989</c:v>
                </c:pt>
                <c:pt idx="8885">
                  <c:v>0.34141200000000005</c:v>
                </c:pt>
                <c:pt idx="8886">
                  <c:v>0.34141200000000005</c:v>
                </c:pt>
                <c:pt idx="8887">
                  <c:v>0.34141200000000005</c:v>
                </c:pt>
                <c:pt idx="8888">
                  <c:v>0.33833699999999989</c:v>
                </c:pt>
                <c:pt idx="8889">
                  <c:v>0.34141200000000005</c:v>
                </c:pt>
                <c:pt idx="8890">
                  <c:v>0.34141200000000005</c:v>
                </c:pt>
                <c:pt idx="8891">
                  <c:v>0.33526100000000003</c:v>
                </c:pt>
                <c:pt idx="8892">
                  <c:v>0.33526100000000003</c:v>
                </c:pt>
                <c:pt idx="8893">
                  <c:v>0.34141200000000005</c:v>
                </c:pt>
                <c:pt idx="8894">
                  <c:v>0.34141200000000005</c:v>
                </c:pt>
                <c:pt idx="8895">
                  <c:v>0.34141200000000005</c:v>
                </c:pt>
                <c:pt idx="8896">
                  <c:v>0.34448799999999991</c:v>
                </c:pt>
                <c:pt idx="8897">
                  <c:v>0.34756399999999998</c:v>
                </c:pt>
                <c:pt idx="8898">
                  <c:v>0.34756399999999998</c:v>
                </c:pt>
                <c:pt idx="8899">
                  <c:v>0.34756399999999998</c:v>
                </c:pt>
                <c:pt idx="8900">
                  <c:v>0.34756399999999998</c:v>
                </c:pt>
                <c:pt idx="8901">
                  <c:v>0.34756399999999998</c:v>
                </c:pt>
                <c:pt idx="8902">
                  <c:v>0.34756399999999998</c:v>
                </c:pt>
                <c:pt idx="8903">
                  <c:v>0.34448799999999991</c:v>
                </c:pt>
                <c:pt idx="8904">
                  <c:v>0.34756399999999998</c:v>
                </c:pt>
                <c:pt idx="8905">
                  <c:v>0.34756399999999998</c:v>
                </c:pt>
                <c:pt idx="8906">
                  <c:v>0.34448799999999991</c:v>
                </c:pt>
                <c:pt idx="8907">
                  <c:v>0.34756399999999998</c:v>
                </c:pt>
                <c:pt idx="8908">
                  <c:v>0.35371599999999992</c:v>
                </c:pt>
                <c:pt idx="8909">
                  <c:v>0.35679099999999986</c:v>
                </c:pt>
                <c:pt idx="8910">
                  <c:v>0.35679099999999986</c:v>
                </c:pt>
                <c:pt idx="8911">
                  <c:v>0.35679099999999986</c:v>
                </c:pt>
                <c:pt idx="8912">
                  <c:v>0.35986699999999994</c:v>
                </c:pt>
                <c:pt idx="8913">
                  <c:v>0.35679099999999986</c:v>
                </c:pt>
                <c:pt idx="8914">
                  <c:v>0.35064000000000006</c:v>
                </c:pt>
                <c:pt idx="8915">
                  <c:v>0.34756399999999998</c:v>
                </c:pt>
                <c:pt idx="8916">
                  <c:v>0.34756399999999998</c:v>
                </c:pt>
                <c:pt idx="8917">
                  <c:v>0.34448799999999991</c:v>
                </c:pt>
                <c:pt idx="8918">
                  <c:v>0.34141200000000005</c:v>
                </c:pt>
                <c:pt idx="8919">
                  <c:v>0.34448799999999991</c:v>
                </c:pt>
                <c:pt idx="8920">
                  <c:v>0.34756399999999998</c:v>
                </c:pt>
                <c:pt idx="8921">
                  <c:v>0.34756399999999998</c:v>
                </c:pt>
                <c:pt idx="8922">
                  <c:v>0.34756399999999998</c:v>
                </c:pt>
                <c:pt idx="8923">
                  <c:v>0.34756399999999998</c:v>
                </c:pt>
                <c:pt idx="8924">
                  <c:v>0.35064000000000006</c:v>
                </c:pt>
                <c:pt idx="8925">
                  <c:v>0.34756399999999998</c:v>
                </c:pt>
                <c:pt idx="8926">
                  <c:v>0.34448799999999991</c:v>
                </c:pt>
                <c:pt idx="8927">
                  <c:v>0.34756399999999998</c:v>
                </c:pt>
                <c:pt idx="8928">
                  <c:v>0.34756399999999998</c:v>
                </c:pt>
                <c:pt idx="8929">
                  <c:v>0.34141200000000005</c:v>
                </c:pt>
                <c:pt idx="8930">
                  <c:v>0.33833699999999989</c:v>
                </c:pt>
                <c:pt idx="8931">
                  <c:v>0.34141200000000005</c:v>
                </c:pt>
                <c:pt idx="8932">
                  <c:v>0.34141200000000005</c:v>
                </c:pt>
                <c:pt idx="8933">
                  <c:v>0.33833699999999989</c:v>
                </c:pt>
                <c:pt idx="8934">
                  <c:v>0.34141200000000005</c:v>
                </c:pt>
                <c:pt idx="8935">
                  <c:v>0.34448799999999991</c:v>
                </c:pt>
                <c:pt idx="8936">
                  <c:v>0.34448799999999991</c:v>
                </c:pt>
                <c:pt idx="8937">
                  <c:v>0.34448799999999991</c:v>
                </c:pt>
                <c:pt idx="8938">
                  <c:v>0.34448799999999991</c:v>
                </c:pt>
                <c:pt idx="8939">
                  <c:v>0.34756399999999998</c:v>
                </c:pt>
                <c:pt idx="8940">
                  <c:v>0.34448799999999991</c:v>
                </c:pt>
                <c:pt idx="8941">
                  <c:v>0.34141200000000005</c:v>
                </c:pt>
                <c:pt idx="8942">
                  <c:v>0.34141200000000005</c:v>
                </c:pt>
                <c:pt idx="8943">
                  <c:v>0.34448799999999991</c:v>
                </c:pt>
                <c:pt idx="8944">
                  <c:v>0.33833699999999989</c:v>
                </c:pt>
                <c:pt idx="8945">
                  <c:v>0.33833699999999989</c:v>
                </c:pt>
                <c:pt idx="8946">
                  <c:v>0.34141200000000005</c:v>
                </c:pt>
                <c:pt idx="8947">
                  <c:v>0.34448799999999991</c:v>
                </c:pt>
                <c:pt idx="8948">
                  <c:v>0.34448799999999991</c:v>
                </c:pt>
                <c:pt idx="8949">
                  <c:v>0.34141200000000005</c:v>
                </c:pt>
                <c:pt idx="8950">
                  <c:v>0.34448799999999991</c:v>
                </c:pt>
                <c:pt idx="8951">
                  <c:v>0.34756399999999998</c:v>
                </c:pt>
                <c:pt idx="8952">
                  <c:v>0.34756399999999998</c:v>
                </c:pt>
                <c:pt idx="8953">
                  <c:v>0.35064000000000006</c:v>
                </c:pt>
                <c:pt idx="8954">
                  <c:v>0.35371599999999992</c:v>
                </c:pt>
                <c:pt idx="8955">
                  <c:v>0.35064000000000006</c:v>
                </c:pt>
                <c:pt idx="8956">
                  <c:v>0.35064000000000006</c:v>
                </c:pt>
                <c:pt idx="8957">
                  <c:v>0.35064000000000006</c:v>
                </c:pt>
                <c:pt idx="8958">
                  <c:v>0.35064000000000006</c:v>
                </c:pt>
                <c:pt idx="8959">
                  <c:v>0.34756399999999998</c:v>
                </c:pt>
                <c:pt idx="8960">
                  <c:v>0.34448799999999991</c:v>
                </c:pt>
                <c:pt idx="8961">
                  <c:v>0.34756399999999998</c:v>
                </c:pt>
                <c:pt idx="8962">
                  <c:v>0.34756399999999998</c:v>
                </c:pt>
                <c:pt idx="8963">
                  <c:v>0.34448799999999991</c:v>
                </c:pt>
                <c:pt idx="8964">
                  <c:v>0.34141200000000005</c:v>
                </c:pt>
                <c:pt idx="8965">
                  <c:v>0.34141200000000005</c:v>
                </c:pt>
                <c:pt idx="8966">
                  <c:v>0.33833699999999989</c:v>
                </c:pt>
                <c:pt idx="8967">
                  <c:v>0.33526100000000003</c:v>
                </c:pt>
                <c:pt idx="8968">
                  <c:v>0.33218499999999995</c:v>
                </c:pt>
                <c:pt idx="8969">
                  <c:v>0.33526100000000003</c:v>
                </c:pt>
                <c:pt idx="8970">
                  <c:v>0.33526100000000003</c:v>
                </c:pt>
                <c:pt idx="8971">
                  <c:v>0.33218499999999995</c:v>
                </c:pt>
                <c:pt idx="8972">
                  <c:v>0.33218499999999995</c:v>
                </c:pt>
                <c:pt idx="8973">
                  <c:v>0.33526100000000003</c:v>
                </c:pt>
                <c:pt idx="8974">
                  <c:v>0.33526100000000003</c:v>
                </c:pt>
                <c:pt idx="8975">
                  <c:v>0.33218499999999995</c:v>
                </c:pt>
                <c:pt idx="8976">
                  <c:v>0.33526100000000003</c:v>
                </c:pt>
                <c:pt idx="8977">
                  <c:v>0.33833699999999989</c:v>
                </c:pt>
                <c:pt idx="8978">
                  <c:v>0.33526100000000003</c:v>
                </c:pt>
                <c:pt idx="8979">
                  <c:v>0.33526100000000003</c:v>
                </c:pt>
                <c:pt idx="8980">
                  <c:v>0.33833699999999989</c:v>
                </c:pt>
                <c:pt idx="8981">
                  <c:v>0.34141200000000005</c:v>
                </c:pt>
                <c:pt idx="8982">
                  <c:v>0.33833699999999989</c:v>
                </c:pt>
                <c:pt idx="8983">
                  <c:v>0.33833699999999989</c:v>
                </c:pt>
                <c:pt idx="8984">
                  <c:v>0.34141200000000005</c:v>
                </c:pt>
                <c:pt idx="8985">
                  <c:v>0.34448799999999991</c:v>
                </c:pt>
                <c:pt idx="8986">
                  <c:v>0.34141200000000005</c:v>
                </c:pt>
                <c:pt idx="8987">
                  <c:v>0.34448799999999991</c:v>
                </c:pt>
                <c:pt idx="8988">
                  <c:v>0.34756399999999998</c:v>
                </c:pt>
                <c:pt idx="8989">
                  <c:v>0.34756399999999998</c:v>
                </c:pt>
                <c:pt idx="8990">
                  <c:v>0.34756399999999998</c:v>
                </c:pt>
                <c:pt idx="8991">
                  <c:v>0.34756399999999998</c:v>
                </c:pt>
                <c:pt idx="8992">
                  <c:v>0.35064000000000006</c:v>
                </c:pt>
                <c:pt idx="8993">
                  <c:v>0.34756399999999998</c:v>
                </c:pt>
                <c:pt idx="8994">
                  <c:v>0.34756399999999998</c:v>
                </c:pt>
                <c:pt idx="8995">
                  <c:v>0.34448799999999991</c:v>
                </c:pt>
                <c:pt idx="8996">
                  <c:v>0.34756399999999998</c:v>
                </c:pt>
                <c:pt idx="8997">
                  <c:v>0.34448799999999991</c:v>
                </c:pt>
                <c:pt idx="8998">
                  <c:v>0.34141200000000005</c:v>
                </c:pt>
                <c:pt idx="8999">
                  <c:v>0.34448799999999991</c:v>
                </c:pt>
                <c:pt idx="9000">
                  <c:v>0.34756399999999998</c:v>
                </c:pt>
                <c:pt idx="9001">
                  <c:v>0.34756399999999998</c:v>
                </c:pt>
                <c:pt idx="9002">
                  <c:v>0.35064000000000006</c:v>
                </c:pt>
                <c:pt idx="9003">
                  <c:v>0.35371599999999992</c:v>
                </c:pt>
                <c:pt idx="9004">
                  <c:v>0.35679099999999986</c:v>
                </c:pt>
                <c:pt idx="9005">
                  <c:v>0.35371599999999992</c:v>
                </c:pt>
                <c:pt idx="9006">
                  <c:v>0.35371599999999992</c:v>
                </c:pt>
                <c:pt idx="9007">
                  <c:v>0.35679099999999986</c:v>
                </c:pt>
                <c:pt idx="9008">
                  <c:v>0.35679099999999986</c:v>
                </c:pt>
                <c:pt idx="9009">
                  <c:v>0.35371599999999992</c:v>
                </c:pt>
                <c:pt idx="9010">
                  <c:v>0.35064000000000006</c:v>
                </c:pt>
                <c:pt idx="9011">
                  <c:v>0.35371599999999992</c:v>
                </c:pt>
                <c:pt idx="9012">
                  <c:v>0.35371599999999992</c:v>
                </c:pt>
                <c:pt idx="9013">
                  <c:v>0.35064000000000006</c:v>
                </c:pt>
                <c:pt idx="9014">
                  <c:v>0.35064000000000006</c:v>
                </c:pt>
                <c:pt idx="9015">
                  <c:v>0.35371599999999992</c:v>
                </c:pt>
                <c:pt idx="9016">
                  <c:v>0.35371599999999992</c:v>
                </c:pt>
                <c:pt idx="9017">
                  <c:v>0.35064000000000006</c:v>
                </c:pt>
                <c:pt idx="9018">
                  <c:v>0.35371599999999992</c:v>
                </c:pt>
                <c:pt idx="9019">
                  <c:v>0.35371599999999992</c:v>
                </c:pt>
                <c:pt idx="9020">
                  <c:v>0.35064000000000006</c:v>
                </c:pt>
                <c:pt idx="9021">
                  <c:v>0.35064000000000006</c:v>
                </c:pt>
                <c:pt idx="9022">
                  <c:v>0.35064000000000006</c:v>
                </c:pt>
                <c:pt idx="9023">
                  <c:v>0.34756399999999998</c:v>
                </c:pt>
                <c:pt idx="9024">
                  <c:v>0.34448799999999991</c:v>
                </c:pt>
                <c:pt idx="9025">
                  <c:v>0.34141200000000005</c:v>
                </c:pt>
                <c:pt idx="9026">
                  <c:v>0.34448799999999991</c:v>
                </c:pt>
                <c:pt idx="9027">
                  <c:v>0.34448799999999991</c:v>
                </c:pt>
                <c:pt idx="9028">
                  <c:v>0.34448799999999991</c:v>
                </c:pt>
                <c:pt idx="9029">
                  <c:v>0.34448799999999991</c:v>
                </c:pt>
                <c:pt idx="9030">
                  <c:v>0.34448799999999991</c:v>
                </c:pt>
                <c:pt idx="9031">
                  <c:v>0.34448799999999991</c:v>
                </c:pt>
                <c:pt idx="9032">
                  <c:v>0.34141200000000005</c:v>
                </c:pt>
                <c:pt idx="9033">
                  <c:v>0.34141200000000005</c:v>
                </c:pt>
                <c:pt idx="9034">
                  <c:v>0.34141200000000005</c:v>
                </c:pt>
                <c:pt idx="9035">
                  <c:v>0.33833699999999989</c:v>
                </c:pt>
                <c:pt idx="9036">
                  <c:v>0.33833699999999989</c:v>
                </c:pt>
                <c:pt idx="9037">
                  <c:v>0.34141200000000005</c:v>
                </c:pt>
                <c:pt idx="9038">
                  <c:v>0.34448799999999991</c:v>
                </c:pt>
                <c:pt idx="9039">
                  <c:v>0.34448799999999991</c:v>
                </c:pt>
                <c:pt idx="9040">
                  <c:v>0.34448799999999991</c:v>
                </c:pt>
                <c:pt idx="9041">
                  <c:v>0.34756399999999998</c:v>
                </c:pt>
                <c:pt idx="9042">
                  <c:v>0.34756399999999998</c:v>
                </c:pt>
                <c:pt idx="9043">
                  <c:v>0.34448799999999991</c:v>
                </c:pt>
                <c:pt idx="9044">
                  <c:v>0.34448799999999991</c:v>
                </c:pt>
                <c:pt idx="9045">
                  <c:v>0.34448799999999991</c:v>
                </c:pt>
                <c:pt idx="9046">
                  <c:v>0.34448799999999991</c:v>
                </c:pt>
                <c:pt idx="9047">
                  <c:v>0.34448799999999991</c:v>
                </c:pt>
                <c:pt idx="9048">
                  <c:v>0.34448799999999991</c:v>
                </c:pt>
                <c:pt idx="9049">
                  <c:v>0.34448799999999991</c:v>
                </c:pt>
                <c:pt idx="9050">
                  <c:v>0.34141200000000005</c:v>
                </c:pt>
                <c:pt idx="9051">
                  <c:v>0.33833699999999989</c:v>
                </c:pt>
                <c:pt idx="9052">
                  <c:v>0.34141200000000005</c:v>
                </c:pt>
                <c:pt idx="9053">
                  <c:v>0.34448799999999991</c:v>
                </c:pt>
                <c:pt idx="9054">
                  <c:v>0.34141200000000005</c:v>
                </c:pt>
                <c:pt idx="9055">
                  <c:v>0.33833699999999989</c:v>
                </c:pt>
                <c:pt idx="9056">
                  <c:v>0.33833699999999989</c:v>
                </c:pt>
                <c:pt idx="9057">
                  <c:v>0.33833699999999989</c:v>
                </c:pt>
                <c:pt idx="9058">
                  <c:v>0.34141200000000005</c:v>
                </c:pt>
                <c:pt idx="9059">
                  <c:v>0.34448799999999991</c:v>
                </c:pt>
                <c:pt idx="9060">
                  <c:v>0.34756399999999998</c:v>
                </c:pt>
                <c:pt idx="9061">
                  <c:v>0.34448799999999991</c:v>
                </c:pt>
                <c:pt idx="9062">
                  <c:v>0.34756399999999998</c:v>
                </c:pt>
                <c:pt idx="9063">
                  <c:v>0.35064000000000006</c:v>
                </c:pt>
                <c:pt idx="9064">
                  <c:v>0.35371599999999992</c:v>
                </c:pt>
                <c:pt idx="9065">
                  <c:v>0.35371599999999992</c:v>
                </c:pt>
                <c:pt idx="9066">
                  <c:v>0.35371599999999992</c:v>
                </c:pt>
                <c:pt idx="9067">
                  <c:v>0.35679099999999986</c:v>
                </c:pt>
                <c:pt idx="9068">
                  <c:v>0.35986699999999994</c:v>
                </c:pt>
                <c:pt idx="9069">
                  <c:v>0.35679099999999986</c:v>
                </c:pt>
                <c:pt idx="9070">
                  <c:v>0.35371599999999992</c:v>
                </c:pt>
                <c:pt idx="9071">
                  <c:v>0.35371599999999992</c:v>
                </c:pt>
                <c:pt idx="9072">
                  <c:v>0.35371599999999992</c:v>
                </c:pt>
                <c:pt idx="9073">
                  <c:v>0.35679099999999986</c:v>
                </c:pt>
                <c:pt idx="9074">
                  <c:v>0.35679099999999986</c:v>
                </c:pt>
                <c:pt idx="9075">
                  <c:v>0.35679099999999986</c:v>
                </c:pt>
                <c:pt idx="9076">
                  <c:v>0.35679099999999986</c:v>
                </c:pt>
                <c:pt idx="9077">
                  <c:v>0.35371599999999992</c:v>
                </c:pt>
                <c:pt idx="9078">
                  <c:v>0.35064000000000006</c:v>
                </c:pt>
                <c:pt idx="9079">
                  <c:v>0.35679099999999986</c:v>
                </c:pt>
                <c:pt idx="9080">
                  <c:v>0.35371599999999992</c:v>
                </c:pt>
                <c:pt idx="9081">
                  <c:v>0.35064000000000006</c:v>
                </c:pt>
                <c:pt idx="9082">
                  <c:v>0.35064000000000006</c:v>
                </c:pt>
                <c:pt idx="9083">
                  <c:v>0.35371599999999992</c:v>
                </c:pt>
                <c:pt idx="9084">
                  <c:v>0.35986699999999994</c:v>
                </c:pt>
                <c:pt idx="9085">
                  <c:v>0.35986699999999994</c:v>
                </c:pt>
                <c:pt idx="9086">
                  <c:v>0.35679099999999986</c:v>
                </c:pt>
                <c:pt idx="9087">
                  <c:v>0.35986699999999994</c:v>
                </c:pt>
                <c:pt idx="9088">
                  <c:v>0.35986699999999994</c:v>
                </c:pt>
                <c:pt idx="9089">
                  <c:v>0.35371599999999992</c:v>
                </c:pt>
                <c:pt idx="9090">
                  <c:v>0.35371599999999992</c:v>
                </c:pt>
                <c:pt idx="9091">
                  <c:v>0.35986699999999994</c:v>
                </c:pt>
                <c:pt idx="9092">
                  <c:v>0.35986699999999994</c:v>
                </c:pt>
                <c:pt idx="9093">
                  <c:v>0.35679099999999986</c:v>
                </c:pt>
                <c:pt idx="9094">
                  <c:v>0.35679099999999986</c:v>
                </c:pt>
                <c:pt idx="9095">
                  <c:v>0.35986699999999994</c:v>
                </c:pt>
                <c:pt idx="9096">
                  <c:v>0.35986699999999994</c:v>
                </c:pt>
                <c:pt idx="9097">
                  <c:v>0.35986699999999994</c:v>
                </c:pt>
                <c:pt idx="9098">
                  <c:v>0.35679099999999986</c:v>
                </c:pt>
                <c:pt idx="9099">
                  <c:v>0.35679099999999986</c:v>
                </c:pt>
                <c:pt idx="9100">
                  <c:v>0.35371599999999992</c:v>
                </c:pt>
                <c:pt idx="9101">
                  <c:v>0.35371599999999992</c:v>
                </c:pt>
                <c:pt idx="9102">
                  <c:v>0.35679099999999986</c:v>
                </c:pt>
                <c:pt idx="9103">
                  <c:v>0.35679099999999986</c:v>
                </c:pt>
                <c:pt idx="9104">
                  <c:v>0.35679099999999986</c:v>
                </c:pt>
                <c:pt idx="9105">
                  <c:v>0.35986699999999994</c:v>
                </c:pt>
                <c:pt idx="9106">
                  <c:v>0.36294300000000002</c:v>
                </c:pt>
                <c:pt idx="9107">
                  <c:v>0.36294300000000002</c:v>
                </c:pt>
                <c:pt idx="9108">
                  <c:v>0.36294300000000002</c:v>
                </c:pt>
                <c:pt idx="9109">
                  <c:v>0.36601899999999987</c:v>
                </c:pt>
                <c:pt idx="9110">
                  <c:v>0.36601899999999987</c:v>
                </c:pt>
                <c:pt idx="9111">
                  <c:v>0.36601899999999987</c:v>
                </c:pt>
                <c:pt idx="9112">
                  <c:v>0.36601899999999987</c:v>
                </c:pt>
                <c:pt idx="9113">
                  <c:v>0.36909400000000003</c:v>
                </c:pt>
                <c:pt idx="9114">
                  <c:v>0.37216999999999989</c:v>
                </c:pt>
                <c:pt idx="9115">
                  <c:v>0.36909400000000003</c:v>
                </c:pt>
                <c:pt idx="9116">
                  <c:v>0.36909400000000003</c:v>
                </c:pt>
                <c:pt idx="9117">
                  <c:v>0.37216999999999989</c:v>
                </c:pt>
                <c:pt idx="9118">
                  <c:v>0.36909400000000003</c:v>
                </c:pt>
                <c:pt idx="9119">
                  <c:v>0.36601899999999987</c:v>
                </c:pt>
                <c:pt idx="9120">
                  <c:v>0.36601899999999987</c:v>
                </c:pt>
                <c:pt idx="9121">
                  <c:v>0.36909400000000003</c:v>
                </c:pt>
                <c:pt idx="9122">
                  <c:v>0.36909400000000003</c:v>
                </c:pt>
                <c:pt idx="9123">
                  <c:v>0.36601899999999987</c:v>
                </c:pt>
                <c:pt idx="9124">
                  <c:v>0.36909400000000003</c:v>
                </c:pt>
                <c:pt idx="9125">
                  <c:v>0.37216999999999989</c:v>
                </c:pt>
                <c:pt idx="9126">
                  <c:v>0.37216999999999989</c:v>
                </c:pt>
                <c:pt idx="9127">
                  <c:v>0.37216999999999989</c:v>
                </c:pt>
                <c:pt idx="9128">
                  <c:v>0.37216999999999989</c:v>
                </c:pt>
                <c:pt idx="9129">
                  <c:v>0.37524599999999997</c:v>
                </c:pt>
                <c:pt idx="9130">
                  <c:v>0.37524599999999997</c:v>
                </c:pt>
                <c:pt idx="9131">
                  <c:v>0.37216999999999989</c:v>
                </c:pt>
                <c:pt idx="9132">
                  <c:v>0.37216999999999989</c:v>
                </c:pt>
                <c:pt idx="9133">
                  <c:v>0.37524599999999997</c:v>
                </c:pt>
                <c:pt idx="9134">
                  <c:v>0.37524599999999997</c:v>
                </c:pt>
                <c:pt idx="9135">
                  <c:v>0.37524599999999997</c:v>
                </c:pt>
                <c:pt idx="9136">
                  <c:v>0.37832200000000005</c:v>
                </c:pt>
                <c:pt idx="9137">
                  <c:v>0.3813979999999999</c:v>
                </c:pt>
                <c:pt idx="9138">
                  <c:v>0.3813979999999999</c:v>
                </c:pt>
                <c:pt idx="9139">
                  <c:v>0.37832200000000005</c:v>
                </c:pt>
                <c:pt idx="9140">
                  <c:v>0.37832200000000005</c:v>
                </c:pt>
                <c:pt idx="9141">
                  <c:v>0.37524599999999997</c:v>
                </c:pt>
                <c:pt idx="9142">
                  <c:v>0.37524599999999997</c:v>
                </c:pt>
                <c:pt idx="9143">
                  <c:v>0.37216999999999989</c:v>
                </c:pt>
                <c:pt idx="9144">
                  <c:v>0.37524599999999997</c:v>
                </c:pt>
                <c:pt idx="9145">
                  <c:v>0.37216999999999989</c:v>
                </c:pt>
                <c:pt idx="9146">
                  <c:v>0.36909400000000003</c:v>
                </c:pt>
                <c:pt idx="9147">
                  <c:v>0.37216999999999989</c:v>
                </c:pt>
                <c:pt idx="9148">
                  <c:v>0.37216999999999989</c:v>
                </c:pt>
                <c:pt idx="9149">
                  <c:v>0.36909400000000003</c:v>
                </c:pt>
                <c:pt idx="9150">
                  <c:v>0.36909400000000003</c:v>
                </c:pt>
                <c:pt idx="9151">
                  <c:v>0.37216999999999989</c:v>
                </c:pt>
                <c:pt idx="9152">
                  <c:v>0.37216999999999989</c:v>
                </c:pt>
                <c:pt idx="9153">
                  <c:v>0.37216999999999989</c:v>
                </c:pt>
                <c:pt idx="9154">
                  <c:v>0.37524599999999997</c:v>
                </c:pt>
                <c:pt idx="9155">
                  <c:v>0.37524599999999997</c:v>
                </c:pt>
                <c:pt idx="9156">
                  <c:v>0.37524599999999997</c:v>
                </c:pt>
                <c:pt idx="9157">
                  <c:v>0.37216999999999989</c:v>
                </c:pt>
                <c:pt idx="9158">
                  <c:v>0.37216999999999989</c:v>
                </c:pt>
                <c:pt idx="9159">
                  <c:v>0.37524599999999997</c:v>
                </c:pt>
                <c:pt idx="9160">
                  <c:v>0.37524599999999997</c:v>
                </c:pt>
                <c:pt idx="9161">
                  <c:v>0.37216999999999989</c:v>
                </c:pt>
                <c:pt idx="9162">
                  <c:v>0.37524599999999997</c:v>
                </c:pt>
                <c:pt idx="9163">
                  <c:v>0.37832200000000005</c:v>
                </c:pt>
                <c:pt idx="9164">
                  <c:v>0.37524599999999997</c:v>
                </c:pt>
                <c:pt idx="9165">
                  <c:v>0.37216999999999989</c:v>
                </c:pt>
                <c:pt idx="9166">
                  <c:v>0.37216999999999989</c:v>
                </c:pt>
                <c:pt idx="9167">
                  <c:v>0.37524599999999997</c:v>
                </c:pt>
                <c:pt idx="9168">
                  <c:v>0.37216999999999989</c:v>
                </c:pt>
                <c:pt idx="9169">
                  <c:v>0.37524599999999997</c:v>
                </c:pt>
                <c:pt idx="9170">
                  <c:v>0.37832200000000005</c:v>
                </c:pt>
                <c:pt idx="9171">
                  <c:v>0.3813979999999999</c:v>
                </c:pt>
                <c:pt idx="9172">
                  <c:v>0.3813979999999999</c:v>
                </c:pt>
                <c:pt idx="9173">
                  <c:v>0.3813979999999999</c:v>
                </c:pt>
                <c:pt idx="9174">
                  <c:v>0.38447299999999984</c:v>
                </c:pt>
                <c:pt idx="9175">
                  <c:v>0.38447299999999984</c:v>
                </c:pt>
                <c:pt idx="9176">
                  <c:v>0.38447299999999984</c:v>
                </c:pt>
                <c:pt idx="9177">
                  <c:v>0.38447299999999984</c:v>
                </c:pt>
                <c:pt idx="9178">
                  <c:v>0.38754899999999992</c:v>
                </c:pt>
                <c:pt idx="9179">
                  <c:v>0.390625</c:v>
                </c:pt>
                <c:pt idx="9180">
                  <c:v>0.390625</c:v>
                </c:pt>
                <c:pt idx="9181">
                  <c:v>0.39370099999999986</c:v>
                </c:pt>
                <c:pt idx="9182">
                  <c:v>0.39677699999999994</c:v>
                </c:pt>
                <c:pt idx="9183">
                  <c:v>0.39370099999999986</c:v>
                </c:pt>
                <c:pt idx="9184">
                  <c:v>0.39370099999999986</c:v>
                </c:pt>
                <c:pt idx="9185">
                  <c:v>0.39677699999999994</c:v>
                </c:pt>
                <c:pt idx="9186">
                  <c:v>0.39985199999999987</c:v>
                </c:pt>
                <c:pt idx="9187">
                  <c:v>0.39677699999999994</c:v>
                </c:pt>
                <c:pt idx="9188">
                  <c:v>0.39677699999999994</c:v>
                </c:pt>
                <c:pt idx="9189">
                  <c:v>0.39985199999999987</c:v>
                </c:pt>
                <c:pt idx="9190">
                  <c:v>0.39985199999999987</c:v>
                </c:pt>
                <c:pt idx="9191">
                  <c:v>0.39677699999999994</c:v>
                </c:pt>
                <c:pt idx="9192">
                  <c:v>0.39370099999999986</c:v>
                </c:pt>
                <c:pt idx="9193">
                  <c:v>0.39677699999999994</c:v>
                </c:pt>
                <c:pt idx="9194">
                  <c:v>0.39985199999999987</c:v>
                </c:pt>
                <c:pt idx="9195">
                  <c:v>0.39677699999999994</c:v>
                </c:pt>
                <c:pt idx="9196">
                  <c:v>0.39370099999999986</c:v>
                </c:pt>
                <c:pt idx="9197">
                  <c:v>0.39677699999999994</c:v>
                </c:pt>
                <c:pt idx="9198">
                  <c:v>0.39677699999999994</c:v>
                </c:pt>
                <c:pt idx="9199">
                  <c:v>0.39370099999999986</c:v>
                </c:pt>
                <c:pt idx="9200">
                  <c:v>0.39370099999999986</c:v>
                </c:pt>
                <c:pt idx="9201">
                  <c:v>0.39370099999999986</c:v>
                </c:pt>
                <c:pt idx="9202">
                  <c:v>0.39370099999999986</c:v>
                </c:pt>
                <c:pt idx="9203">
                  <c:v>0.39370099999999986</c:v>
                </c:pt>
                <c:pt idx="9204">
                  <c:v>0.39677699999999994</c:v>
                </c:pt>
                <c:pt idx="9205">
                  <c:v>0.39985199999999987</c:v>
                </c:pt>
                <c:pt idx="9206">
                  <c:v>0.39677699999999994</c:v>
                </c:pt>
                <c:pt idx="9207">
                  <c:v>0.39677699999999994</c:v>
                </c:pt>
                <c:pt idx="9208">
                  <c:v>0.39985199999999987</c:v>
                </c:pt>
                <c:pt idx="9209">
                  <c:v>0.39985199999999987</c:v>
                </c:pt>
                <c:pt idx="9210">
                  <c:v>0.39677699999999994</c:v>
                </c:pt>
                <c:pt idx="9211">
                  <c:v>0.39677699999999994</c:v>
                </c:pt>
                <c:pt idx="9212">
                  <c:v>0.39985199999999987</c:v>
                </c:pt>
                <c:pt idx="9213">
                  <c:v>0.40292799999999995</c:v>
                </c:pt>
                <c:pt idx="9214">
                  <c:v>0.40292799999999995</c:v>
                </c:pt>
                <c:pt idx="9215">
                  <c:v>0.40292799999999995</c:v>
                </c:pt>
                <c:pt idx="9216">
                  <c:v>0.40600400000000003</c:v>
                </c:pt>
                <c:pt idx="9217">
                  <c:v>0.40292799999999995</c:v>
                </c:pt>
                <c:pt idx="9218">
                  <c:v>0.39985199999999987</c:v>
                </c:pt>
                <c:pt idx="9219">
                  <c:v>0.40292799999999995</c:v>
                </c:pt>
                <c:pt idx="9220">
                  <c:v>0.40600400000000003</c:v>
                </c:pt>
                <c:pt idx="9221">
                  <c:v>0.40600400000000003</c:v>
                </c:pt>
                <c:pt idx="9222">
                  <c:v>0.40907999999999989</c:v>
                </c:pt>
                <c:pt idx="9223">
                  <c:v>0.41215500000000005</c:v>
                </c:pt>
                <c:pt idx="9224">
                  <c:v>0.41523099999999991</c:v>
                </c:pt>
                <c:pt idx="9225">
                  <c:v>0.41523099999999991</c:v>
                </c:pt>
                <c:pt idx="9226">
                  <c:v>0.41215500000000005</c:v>
                </c:pt>
                <c:pt idx="9227">
                  <c:v>0.41523099999999991</c:v>
                </c:pt>
                <c:pt idx="9228">
                  <c:v>0.41523099999999991</c:v>
                </c:pt>
                <c:pt idx="9229">
                  <c:v>0.41215500000000005</c:v>
                </c:pt>
                <c:pt idx="9230">
                  <c:v>0.41215500000000005</c:v>
                </c:pt>
                <c:pt idx="9231">
                  <c:v>0.41523099999999991</c:v>
                </c:pt>
                <c:pt idx="9232">
                  <c:v>0.41523099999999991</c:v>
                </c:pt>
                <c:pt idx="9233">
                  <c:v>0.41215500000000005</c:v>
                </c:pt>
                <c:pt idx="9234">
                  <c:v>0.41215500000000005</c:v>
                </c:pt>
                <c:pt idx="9235">
                  <c:v>0.41215500000000005</c:v>
                </c:pt>
                <c:pt idx="9236">
                  <c:v>0.41215500000000005</c:v>
                </c:pt>
                <c:pt idx="9237">
                  <c:v>0.41215500000000005</c:v>
                </c:pt>
                <c:pt idx="9238">
                  <c:v>0.41215500000000005</c:v>
                </c:pt>
                <c:pt idx="9239">
                  <c:v>0.41523099999999991</c:v>
                </c:pt>
                <c:pt idx="9240">
                  <c:v>0.41523099999999991</c:v>
                </c:pt>
                <c:pt idx="9241">
                  <c:v>0.41523099999999991</c:v>
                </c:pt>
                <c:pt idx="9242">
                  <c:v>0.41830699999999998</c:v>
                </c:pt>
                <c:pt idx="9243">
                  <c:v>0.41830699999999998</c:v>
                </c:pt>
                <c:pt idx="9244">
                  <c:v>0.41830699999999998</c:v>
                </c:pt>
                <c:pt idx="9245">
                  <c:v>0.42138300000000006</c:v>
                </c:pt>
                <c:pt idx="9246">
                  <c:v>0.42138300000000006</c:v>
                </c:pt>
                <c:pt idx="9247">
                  <c:v>0.42445899999999992</c:v>
                </c:pt>
                <c:pt idx="9248">
                  <c:v>0.42138300000000006</c:v>
                </c:pt>
                <c:pt idx="9249">
                  <c:v>0.42138300000000006</c:v>
                </c:pt>
                <c:pt idx="9250">
                  <c:v>0.42138300000000006</c:v>
                </c:pt>
                <c:pt idx="9251">
                  <c:v>0.42445899999999992</c:v>
                </c:pt>
                <c:pt idx="9252">
                  <c:v>0.42138300000000006</c:v>
                </c:pt>
                <c:pt idx="9253">
                  <c:v>0.42138300000000006</c:v>
                </c:pt>
                <c:pt idx="9254">
                  <c:v>0.42445899999999992</c:v>
                </c:pt>
                <c:pt idx="9255">
                  <c:v>0.42445899999999992</c:v>
                </c:pt>
                <c:pt idx="9256">
                  <c:v>0.42445899999999992</c:v>
                </c:pt>
                <c:pt idx="9257">
                  <c:v>0.42445899999999992</c:v>
                </c:pt>
                <c:pt idx="9258">
                  <c:v>0.42445899999999992</c:v>
                </c:pt>
                <c:pt idx="9259">
                  <c:v>0.42445899999999992</c:v>
                </c:pt>
                <c:pt idx="9260">
                  <c:v>0.42445899999999992</c:v>
                </c:pt>
                <c:pt idx="9261">
                  <c:v>0.42445899999999992</c:v>
                </c:pt>
                <c:pt idx="9262">
                  <c:v>0.42753399999999986</c:v>
                </c:pt>
                <c:pt idx="9263">
                  <c:v>0.42445899999999992</c:v>
                </c:pt>
                <c:pt idx="9264">
                  <c:v>0.42138300000000006</c:v>
                </c:pt>
                <c:pt idx="9265">
                  <c:v>0.42138300000000006</c:v>
                </c:pt>
                <c:pt idx="9266">
                  <c:v>0.42445899999999992</c:v>
                </c:pt>
                <c:pt idx="9267">
                  <c:v>0.42445899999999992</c:v>
                </c:pt>
                <c:pt idx="9268">
                  <c:v>0.42445899999999992</c:v>
                </c:pt>
                <c:pt idx="9269">
                  <c:v>0.42753399999999986</c:v>
                </c:pt>
                <c:pt idx="9270">
                  <c:v>0.43060999999999994</c:v>
                </c:pt>
                <c:pt idx="9271">
                  <c:v>0.43060999999999994</c:v>
                </c:pt>
                <c:pt idx="9272">
                  <c:v>0.43060999999999994</c:v>
                </c:pt>
                <c:pt idx="9273">
                  <c:v>0.43368600000000002</c:v>
                </c:pt>
                <c:pt idx="9274">
                  <c:v>0.43368600000000002</c:v>
                </c:pt>
                <c:pt idx="9275">
                  <c:v>0.43060999999999994</c:v>
                </c:pt>
                <c:pt idx="9276">
                  <c:v>0.43368600000000002</c:v>
                </c:pt>
                <c:pt idx="9277">
                  <c:v>0.43368600000000002</c:v>
                </c:pt>
                <c:pt idx="9278">
                  <c:v>0.43676199999999987</c:v>
                </c:pt>
                <c:pt idx="9279">
                  <c:v>0.43676199999999987</c:v>
                </c:pt>
                <c:pt idx="9280">
                  <c:v>0.43983799999999995</c:v>
                </c:pt>
                <c:pt idx="9281">
                  <c:v>0.44291299999999989</c:v>
                </c:pt>
                <c:pt idx="9282">
                  <c:v>0.44291299999999989</c:v>
                </c:pt>
                <c:pt idx="9283">
                  <c:v>0.44291299999999989</c:v>
                </c:pt>
                <c:pt idx="9284">
                  <c:v>0.44291299999999989</c:v>
                </c:pt>
                <c:pt idx="9285">
                  <c:v>0.44598899999999997</c:v>
                </c:pt>
                <c:pt idx="9286">
                  <c:v>0.44291299999999989</c:v>
                </c:pt>
                <c:pt idx="9287">
                  <c:v>0.43983799999999995</c:v>
                </c:pt>
                <c:pt idx="9288">
                  <c:v>0.44291299999999989</c:v>
                </c:pt>
                <c:pt idx="9289">
                  <c:v>0.44291299999999989</c:v>
                </c:pt>
                <c:pt idx="9290">
                  <c:v>0.44291299999999989</c:v>
                </c:pt>
                <c:pt idx="9291">
                  <c:v>0.44598899999999997</c:v>
                </c:pt>
                <c:pt idx="9292">
                  <c:v>0.44906500000000005</c:v>
                </c:pt>
                <c:pt idx="9293">
                  <c:v>0.44598899999999997</c:v>
                </c:pt>
                <c:pt idx="9294">
                  <c:v>0.44598899999999997</c:v>
                </c:pt>
                <c:pt idx="9295">
                  <c:v>0.44906500000000005</c:v>
                </c:pt>
                <c:pt idx="9296">
                  <c:v>0.44906500000000005</c:v>
                </c:pt>
                <c:pt idx="9297">
                  <c:v>0.44906500000000005</c:v>
                </c:pt>
                <c:pt idx="9298">
                  <c:v>0.44906500000000005</c:v>
                </c:pt>
                <c:pt idx="9299">
                  <c:v>0.4521409999999999</c:v>
                </c:pt>
                <c:pt idx="9300">
                  <c:v>0.45521599999999984</c:v>
                </c:pt>
                <c:pt idx="9301">
                  <c:v>0.45829199999999992</c:v>
                </c:pt>
                <c:pt idx="9302">
                  <c:v>0.45829199999999992</c:v>
                </c:pt>
                <c:pt idx="9303">
                  <c:v>0.45829199999999992</c:v>
                </c:pt>
                <c:pt idx="9304">
                  <c:v>0.461368</c:v>
                </c:pt>
                <c:pt idx="9305">
                  <c:v>0.461368</c:v>
                </c:pt>
                <c:pt idx="9306">
                  <c:v>0.46444399999999986</c:v>
                </c:pt>
                <c:pt idx="9307">
                  <c:v>0.46751999999999994</c:v>
                </c:pt>
                <c:pt idx="9308">
                  <c:v>0.46751999999999994</c:v>
                </c:pt>
                <c:pt idx="9309">
                  <c:v>0.46751999999999994</c:v>
                </c:pt>
                <c:pt idx="9310">
                  <c:v>0.47059499999999987</c:v>
                </c:pt>
                <c:pt idx="9311">
                  <c:v>0.47367099999999995</c:v>
                </c:pt>
                <c:pt idx="9312">
                  <c:v>0.47367099999999995</c:v>
                </c:pt>
                <c:pt idx="9313">
                  <c:v>0.47059499999999987</c:v>
                </c:pt>
                <c:pt idx="9314">
                  <c:v>0.47059499999999987</c:v>
                </c:pt>
                <c:pt idx="9315">
                  <c:v>0.47059499999999987</c:v>
                </c:pt>
                <c:pt idx="9316">
                  <c:v>0.47059499999999987</c:v>
                </c:pt>
                <c:pt idx="9317">
                  <c:v>0.47059499999999987</c:v>
                </c:pt>
                <c:pt idx="9318">
                  <c:v>0.47059499999999987</c:v>
                </c:pt>
                <c:pt idx="9319">
                  <c:v>0.47059499999999987</c:v>
                </c:pt>
                <c:pt idx="9320">
                  <c:v>0.47059499999999987</c:v>
                </c:pt>
                <c:pt idx="9321">
                  <c:v>0.47059499999999987</c:v>
                </c:pt>
                <c:pt idx="9322">
                  <c:v>0.47059499999999987</c:v>
                </c:pt>
                <c:pt idx="9323">
                  <c:v>0.47059499999999987</c:v>
                </c:pt>
                <c:pt idx="9324">
                  <c:v>0.47059499999999987</c:v>
                </c:pt>
                <c:pt idx="9325">
                  <c:v>0.47367099999999995</c:v>
                </c:pt>
                <c:pt idx="9326">
                  <c:v>0.47674700000000003</c:v>
                </c:pt>
                <c:pt idx="9327">
                  <c:v>0.47982299999999989</c:v>
                </c:pt>
                <c:pt idx="9328">
                  <c:v>0.47982299999999989</c:v>
                </c:pt>
                <c:pt idx="9329">
                  <c:v>0.47982299999999989</c:v>
                </c:pt>
                <c:pt idx="9330">
                  <c:v>0.48289899999999997</c:v>
                </c:pt>
                <c:pt idx="9331">
                  <c:v>0.48289899999999997</c:v>
                </c:pt>
                <c:pt idx="9332">
                  <c:v>0.48289899999999997</c:v>
                </c:pt>
                <c:pt idx="9333">
                  <c:v>0.48597399999999991</c:v>
                </c:pt>
                <c:pt idx="9334">
                  <c:v>0.48904999999999998</c:v>
                </c:pt>
                <c:pt idx="9335">
                  <c:v>0.48289899999999997</c:v>
                </c:pt>
                <c:pt idx="9336">
                  <c:v>0.48289899999999997</c:v>
                </c:pt>
                <c:pt idx="9337">
                  <c:v>0.48597399999999991</c:v>
                </c:pt>
                <c:pt idx="9338">
                  <c:v>0.48904999999999998</c:v>
                </c:pt>
                <c:pt idx="9339">
                  <c:v>0.48597399999999991</c:v>
                </c:pt>
                <c:pt idx="9340">
                  <c:v>0.47982299999999989</c:v>
                </c:pt>
                <c:pt idx="9341">
                  <c:v>0.48289899999999997</c:v>
                </c:pt>
                <c:pt idx="9342">
                  <c:v>0.48904999999999998</c:v>
                </c:pt>
                <c:pt idx="9343">
                  <c:v>0.48597399999999991</c:v>
                </c:pt>
                <c:pt idx="9344">
                  <c:v>0.48289899999999997</c:v>
                </c:pt>
                <c:pt idx="9345">
                  <c:v>0.48904999999999998</c:v>
                </c:pt>
                <c:pt idx="9346">
                  <c:v>0.49212600000000006</c:v>
                </c:pt>
                <c:pt idx="9347">
                  <c:v>0.48597399999999991</c:v>
                </c:pt>
                <c:pt idx="9348">
                  <c:v>0.48289899999999997</c:v>
                </c:pt>
                <c:pt idx="9349">
                  <c:v>0.48597399999999991</c:v>
                </c:pt>
                <c:pt idx="9350">
                  <c:v>0.48904999999999998</c:v>
                </c:pt>
                <c:pt idx="9351">
                  <c:v>0.48597399999999991</c:v>
                </c:pt>
                <c:pt idx="9352">
                  <c:v>0.48597399999999991</c:v>
                </c:pt>
                <c:pt idx="9353">
                  <c:v>0.48904999999999998</c:v>
                </c:pt>
                <c:pt idx="9354">
                  <c:v>0.49212600000000006</c:v>
                </c:pt>
                <c:pt idx="9355">
                  <c:v>0.49212600000000006</c:v>
                </c:pt>
                <c:pt idx="9356">
                  <c:v>0.49520199999999992</c:v>
                </c:pt>
                <c:pt idx="9357">
                  <c:v>0.498278</c:v>
                </c:pt>
                <c:pt idx="9358">
                  <c:v>0.49520199999999992</c:v>
                </c:pt>
                <c:pt idx="9359">
                  <c:v>0.498278</c:v>
                </c:pt>
                <c:pt idx="9360">
                  <c:v>0.498278</c:v>
                </c:pt>
                <c:pt idx="9361">
                  <c:v>0.498278</c:v>
                </c:pt>
                <c:pt idx="9362">
                  <c:v>0.498278</c:v>
                </c:pt>
                <c:pt idx="9363">
                  <c:v>0.498278</c:v>
                </c:pt>
                <c:pt idx="9364">
                  <c:v>0.498278</c:v>
                </c:pt>
                <c:pt idx="9365">
                  <c:v>0.498278</c:v>
                </c:pt>
                <c:pt idx="9366">
                  <c:v>0.498278</c:v>
                </c:pt>
                <c:pt idx="9367">
                  <c:v>0.50135299999999994</c:v>
                </c:pt>
                <c:pt idx="9368">
                  <c:v>0.50135299999999994</c:v>
                </c:pt>
                <c:pt idx="9369">
                  <c:v>0.50135299999999994</c:v>
                </c:pt>
                <c:pt idx="9370">
                  <c:v>0.50135299999999994</c:v>
                </c:pt>
                <c:pt idx="9371">
                  <c:v>0.50442900000000002</c:v>
                </c:pt>
                <c:pt idx="9372">
                  <c:v>0.50750499999999987</c:v>
                </c:pt>
                <c:pt idx="9373">
                  <c:v>0.50442900000000002</c:v>
                </c:pt>
                <c:pt idx="9374">
                  <c:v>0.50750499999999987</c:v>
                </c:pt>
                <c:pt idx="9375">
                  <c:v>0.51058099999999995</c:v>
                </c:pt>
                <c:pt idx="9376">
                  <c:v>0.51058099999999995</c:v>
                </c:pt>
                <c:pt idx="9377">
                  <c:v>0.50750499999999987</c:v>
                </c:pt>
                <c:pt idx="9378">
                  <c:v>0.50750499999999987</c:v>
                </c:pt>
                <c:pt idx="9379">
                  <c:v>0.51058099999999995</c:v>
                </c:pt>
                <c:pt idx="9380">
                  <c:v>0.51058099999999995</c:v>
                </c:pt>
                <c:pt idx="9381">
                  <c:v>0.50750499999999987</c:v>
                </c:pt>
                <c:pt idx="9382">
                  <c:v>0.50442900000000002</c:v>
                </c:pt>
                <c:pt idx="9383">
                  <c:v>0.50750499999999987</c:v>
                </c:pt>
                <c:pt idx="9384">
                  <c:v>0.51365599999999989</c:v>
                </c:pt>
                <c:pt idx="9385">
                  <c:v>0.51058099999999995</c:v>
                </c:pt>
                <c:pt idx="9386">
                  <c:v>0.50750499999999987</c:v>
                </c:pt>
                <c:pt idx="9387">
                  <c:v>0.51058099999999995</c:v>
                </c:pt>
                <c:pt idx="9388">
                  <c:v>0.51365599999999989</c:v>
                </c:pt>
                <c:pt idx="9389">
                  <c:v>0.51058099999999995</c:v>
                </c:pt>
                <c:pt idx="9390">
                  <c:v>0.51058099999999995</c:v>
                </c:pt>
                <c:pt idx="9391">
                  <c:v>0.51365599999999989</c:v>
                </c:pt>
                <c:pt idx="9392">
                  <c:v>0.51365599999999989</c:v>
                </c:pt>
                <c:pt idx="9393">
                  <c:v>0.51058099999999995</c:v>
                </c:pt>
                <c:pt idx="9394">
                  <c:v>0.51058099999999995</c:v>
                </c:pt>
                <c:pt idx="9395">
                  <c:v>0.51365599999999989</c:v>
                </c:pt>
                <c:pt idx="9396">
                  <c:v>0.51673199999999997</c:v>
                </c:pt>
                <c:pt idx="9397">
                  <c:v>0.51980800000000005</c:v>
                </c:pt>
                <c:pt idx="9398">
                  <c:v>0.51980800000000005</c:v>
                </c:pt>
                <c:pt idx="9399">
                  <c:v>0.5228839999999999</c:v>
                </c:pt>
                <c:pt idx="9400">
                  <c:v>0.5228839999999999</c:v>
                </c:pt>
                <c:pt idx="9401">
                  <c:v>0.5228839999999999</c:v>
                </c:pt>
                <c:pt idx="9402">
                  <c:v>0.52595999999999998</c:v>
                </c:pt>
                <c:pt idx="9403">
                  <c:v>0.52595999999999998</c:v>
                </c:pt>
                <c:pt idx="9404">
                  <c:v>0.52595999999999998</c:v>
                </c:pt>
                <c:pt idx="9405">
                  <c:v>0.52903499999999992</c:v>
                </c:pt>
                <c:pt idx="9406">
                  <c:v>0.532111</c:v>
                </c:pt>
                <c:pt idx="9407">
                  <c:v>0.532111</c:v>
                </c:pt>
                <c:pt idx="9408">
                  <c:v>0.532111</c:v>
                </c:pt>
                <c:pt idx="9409">
                  <c:v>0.52903499999999992</c:v>
                </c:pt>
                <c:pt idx="9410">
                  <c:v>0.52903499999999992</c:v>
                </c:pt>
                <c:pt idx="9411">
                  <c:v>0.52903499999999992</c:v>
                </c:pt>
                <c:pt idx="9412">
                  <c:v>0.52903499999999992</c:v>
                </c:pt>
                <c:pt idx="9413">
                  <c:v>0.532111</c:v>
                </c:pt>
                <c:pt idx="9414">
                  <c:v>0.532111</c:v>
                </c:pt>
                <c:pt idx="9415">
                  <c:v>0.52903499999999992</c:v>
                </c:pt>
                <c:pt idx="9416">
                  <c:v>0.52595999999999998</c:v>
                </c:pt>
                <c:pt idx="9417">
                  <c:v>0.52903499999999992</c:v>
                </c:pt>
                <c:pt idx="9418">
                  <c:v>0.52903499999999992</c:v>
                </c:pt>
                <c:pt idx="9419">
                  <c:v>0.52595999999999998</c:v>
                </c:pt>
                <c:pt idx="9420">
                  <c:v>0.52595999999999998</c:v>
                </c:pt>
                <c:pt idx="9421">
                  <c:v>0.52903499999999992</c:v>
                </c:pt>
                <c:pt idx="9422">
                  <c:v>0.52903499999999992</c:v>
                </c:pt>
                <c:pt idx="9423">
                  <c:v>0.52595999999999998</c:v>
                </c:pt>
                <c:pt idx="9424">
                  <c:v>0.52595999999999998</c:v>
                </c:pt>
                <c:pt idx="9425">
                  <c:v>0.52595999999999998</c:v>
                </c:pt>
                <c:pt idx="9426">
                  <c:v>0.52595999999999998</c:v>
                </c:pt>
                <c:pt idx="9427">
                  <c:v>0.5228839999999999</c:v>
                </c:pt>
                <c:pt idx="9428">
                  <c:v>0.5228839999999999</c:v>
                </c:pt>
                <c:pt idx="9429">
                  <c:v>0.52595999999999998</c:v>
                </c:pt>
                <c:pt idx="9430">
                  <c:v>0.52595999999999998</c:v>
                </c:pt>
                <c:pt idx="9431">
                  <c:v>0.52595999999999998</c:v>
                </c:pt>
                <c:pt idx="9432">
                  <c:v>0.52595999999999998</c:v>
                </c:pt>
                <c:pt idx="9433">
                  <c:v>0.52903499999999992</c:v>
                </c:pt>
                <c:pt idx="9434">
                  <c:v>0.52903499999999992</c:v>
                </c:pt>
                <c:pt idx="9435">
                  <c:v>0.52595999999999998</c:v>
                </c:pt>
                <c:pt idx="9436">
                  <c:v>0.52595999999999998</c:v>
                </c:pt>
                <c:pt idx="9437">
                  <c:v>0.52595999999999998</c:v>
                </c:pt>
                <c:pt idx="9438">
                  <c:v>0.52595999999999998</c:v>
                </c:pt>
                <c:pt idx="9439">
                  <c:v>0.52903499999999992</c:v>
                </c:pt>
                <c:pt idx="9440">
                  <c:v>0.52903499999999992</c:v>
                </c:pt>
                <c:pt idx="9441">
                  <c:v>0.52903499999999992</c:v>
                </c:pt>
                <c:pt idx="9442">
                  <c:v>0.52903499999999992</c:v>
                </c:pt>
                <c:pt idx="9443">
                  <c:v>0.532111</c:v>
                </c:pt>
                <c:pt idx="9444">
                  <c:v>0.532111</c:v>
                </c:pt>
                <c:pt idx="9445">
                  <c:v>0.532111</c:v>
                </c:pt>
                <c:pt idx="9446">
                  <c:v>0.532111</c:v>
                </c:pt>
                <c:pt idx="9447">
                  <c:v>0.53518699999999986</c:v>
                </c:pt>
                <c:pt idx="9448">
                  <c:v>0.53826299999999994</c:v>
                </c:pt>
                <c:pt idx="9449">
                  <c:v>0.53826299999999994</c:v>
                </c:pt>
                <c:pt idx="9450">
                  <c:v>0.53826299999999994</c:v>
                </c:pt>
                <c:pt idx="9451">
                  <c:v>0.54133900000000001</c:v>
                </c:pt>
                <c:pt idx="9452">
                  <c:v>0.54441399999999995</c:v>
                </c:pt>
                <c:pt idx="9453">
                  <c:v>0.54441399999999995</c:v>
                </c:pt>
                <c:pt idx="9454">
                  <c:v>0.54441399999999995</c:v>
                </c:pt>
                <c:pt idx="9455">
                  <c:v>0.54749000000000003</c:v>
                </c:pt>
                <c:pt idx="9456">
                  <c:v>0.55056599999999989</c:v>
                </c:pt>
                <c:pt idx="9457">
                  <c:v>0.55056599999999989</c:v>
                </c:pt>
                <c:pt idx="9458">
                  <c:v>0.55056599999999989</c:v>
                </c:pt>
                <c:pt idx="9459">
                  <c:v>0.55056599999999989</c:v>
                </c:pt>
                <c:pt idx="9460">
                  <c:v>0.55056599999999989</c:v>
                </c:pt>
                <c:pt idx="9461">
                  <c:v>0.55056599999999989</c:v>
                </c:pt>
                <c:pt idx="9462">
                  <c:v>0.55364199999999997</c:v>
                </c:pt>
                <c:pt idx="9463">
                  <c:v>0.55364199999999997</c:v>
                </c:pt>
                <c:pt idx="9464">
                  <c:v>0.55364199999999997</c:v>
                </c:pt>
                <c:pt idx="9465">
                  <c:v>0.55056599999999989</c:v>
                </c:pt>
                <c:pt idx="9466">
                  <c:v>0.55364199999999997</c:v>
                </c:pt>
                <c:pt idx="9467">
                  <c:v>0.55671699999999991</c:v>
                </c:pt>
                <c:pt idx="9468">
                  <c:v>0.55671699999999991</c:v>
                </c:pt>
                <c:pt idx="9469">
                  <c:v>0.55364199999999997</c:v>
                </c:pt>
                <c:pt idx="9470">
                  <c:v>0.55364199999999997</c:v>
                </c:pt>
                <c:pt idx="9471">
                  <c:v>0.55671699999999991</c:v>
                </c:pt>
                <c:pt idx="9472">
                  <c:v>0.55671699999999991</c:v>
                </c:pt>
                <c:pt idx="9473">
                  <c:v>0.55671699999999991</c:v>
                </c:pt>
                <c:pt idx="9474">
                  <c:v>0.55979299999999999</c:v>
                </c:pt>
                <c:pt idx="9475">
                  <c:v>0.55979299999999999</c:v>
                </c:pt>
                <c:pt idx="9476">
                  <c:v>0.55979299999999999</c:v>
                </c:pt>
                <c:pt idx="9477">
                  <c:v>0.55979299999999999</c:v>
                </c:pt>
                <c:pt idx="9478">
                  <c:v>0.55979299999999999</c:v>
                </c:pt>
                <c:pt idx="9479">
                  <c:v>0.55979299999999999</c:v>
                </c:pt>
                <c:pt idx="9480">
                  <c:v>0.55979299999999999</c:v>
                </c:pt>
                <c:pt idx="9481">
                  <c:v>0.55979299999999999</c:v>
                </c:pt>
                <c:pt idx="9482">
                  <c:v>0.56286899999999984</c:v>
                </c:pt>
                <c:pt idx="9483">
                  <c:v>0.56286899999999984</c:v>
                </c:pt>
                <c:pt idx="9484">
                  <c:v>0.55979299999999999</c:v>
                </c:pt>
                <c:pt idx="9485">
                  <c:v>0.55979299999999999</c:v>
                </c:pt>
                <c:pt idx="9486">
                  <c:v>0.55979299999999999</c:v>
                </c:pt>
                <c:pt idx="9487">
                  <c:v>0.55979299999999999</c:v>
                </c:pt>
                <c:pt idx="9488">
                  <c:v>0.55671699999999991</c:v>
                </c:pt>
                <c:pt idx="9489">
                  <c:v>0.55979299999999999</c:v>
                </c:pt>
                <c:pt idx="9490">
                  <c:v>0.55979299999999999</c:v>
                </c:pt>
                <c:pt idx="9491">
                  <c:v>0.55979299999999999</c:v>
                </c:pt>
                <c:pt idx="9492">
                  <c:v>0.55979299999999999</c:v>
                </c:pt>
                <c:pt idx="9493">
                  <c:v>0.55979299999999999</c:v>
                </c:pt>
                <c:pt idx="9494">
                  <c:v>0.56286899999999984</c:v>
                </c:pt>
                <c:pt idx="9495">
                  <c:v>0.55979299999999999</c:v>
                </c:pt>
                <c:pt idx="9496">
                  <c:v>0.55979299999999999</c:v>
                </c:pt>
                <c:pt idx="9497">
                  <c:v>0.55979299999999999</c:v>
                </c:pt>
                <c:pt idx="9498">
                  <c:v>0.55979299999999999</c:v>
                </c:pt>
                <c:pt idx="9499">
                  <c:v>0.55671699999999991</c:v>
                </c:pt>
                <c:pt idx="9500">
                  <c:v>0.55671699999999991</c:v>
                </c:pt>
                <c:pt idx="9501">
                  <c:v>0.55671699999999991</c:v>
                </c:pt>
                <c:pt idx="9502">
                  <c:v>0.55671699999999991</c:v>
                </c:pt>
                <c:pt idx="9503">
                  <c:v>0.55364199999999997</c:v>
                </c:pt>
                <c:pt idx="9504">
                  <c:v>0.55671699999999991</c:v>
                </c:pt>
                <c:pt idx="9505">
                  <c:v>0.55979299999999999</c:v>
                </c:pt>
                <c:pt idx="9506">
                  <c:v>0.55979299999999999</c:v>
                </c:pt>
                <c:pt idx="9507">
                  <c:v>0.55979299999999999</c:v>
                </c:pt>
                <c:pt idx="9508">
                  <c:v>0.56286899999999984</c:v>
                </c:pt>
                <c:pt idx="9509">
                  <c:v>0.56594499999999992</c:v>
                </c:pt>
                <c:pt idx="9510">
                  <c:v>0.56594499999999992</c:v>
                </c:pt>
                <c:pt idx="9511">
                  <c:v>0.56594499999999992</c:v>
                </c:pt>
                <c:pt idx="9512">
                  <c:v>0.56594499999999992</c:v>
                </c:pt>
                <c:pt idx="9513">
                  <c:v>0.569021</c:v>
                </c:pt>
                <c:pt idx="9514">
                  <c:v>0.569021</c:v>
                </c:pt>
                <c:pt idx="9515">
                  <c:v>0.569021</c:v>
                </c:pt>
                <c:pt idx="9516">
                  <c:v>0.569021</c:v>
                </c:pt>
                <c:pt idx="9517">
                  <c:v>0.57209599999999994</c:v>
                </c:pt>
                <c:pt idx="9518">
                  <c:v>0.57209599999999994</c:v>
                </c:pt>
                <c:pt idx="9519">
                  <c:v>0.57517200000000002</c:v>
                </c:pt>
                <c:pt idx="9520">
                  <c:v>0.57824799999999987</c:v>
                </c:pt>
                <c:pt idx="9521">
                  <c:v>0.58132399999999995</c:v>
                </c:pt>
                <c:pt idx="9522">
                  <c:v>0.58132399999999995</c:v>
                </c:pt>
                <c:pt idx="9523">
                  <c:v>0.58132399999999995</c:v>
                </c:pt>
                <c:pt idx="9524">
                  <c:v>0.58132399999999995</c:v>
                </c:pt>
                <c:pt idx="9525">
                  <c:v>0.58132399999999995</c:v>
                </c:pt>
                <c:pt idx="9526">
                  <c:v>0.58132399999999995</c:v>
                </c:pt>
                <c:pt idx="9527">
                  <c:v>0.58132399999999995</c:v>
                </c:pt>
                <c:pt idx="9528">
                  <c:v>0.58132399999999995</c:v>
                </c:pt>
                <c:pt idx="9529">
                  <c:v>0.57824799999999987</c:v>
                </c:pt>
                <c:pt idx="9530">
                  <c:v>0.57824799999999987</c:v>
                </c:pt>
                <c:pt idx="9531">
                  <c:v>0.58132399999999995</c:v>
                </c:pt>
                <c:pt idx="9532">
                  <c:v>0.58132399999999995</c:v>
                </c:pt>
                <c:pt idx="9533">
                  <c:v>0.58132399999999995</c:v>
                </c:pt>
                <c:pt idx="9534">
                  <c:v>0.58132399999999995</c:v>
                </c:pt>
                <c:pt idx="9535">
                  <c:v>0.58440000000000003</c:v>
                </c:pt>
                <c:pt idx="9536">
                  <c:v>0.58440000000000003</c:v>
                </c:pt>
                <c:pt idx="9537">
                  <c:v>0.58440000000000003</c:v>
                </c:pt>
                <c:pt idx="9538">
                  <c:v>0.58440000000000003</c:v>
                </c:pt>
                <c:pt idx="9539">
                  <c:v>0.58747499999999997</c:v>
                </c:pt>
                <c:pt idx="9540">
                  <c:v>0.58747499999999997</c:v>
                </c:pt>
                <c:pt idx="9541">
                  <c:v>0.58747499999999997</c:v>
                </c:pt>
                <c:pt idx="9542">
                  <c:v>0.59055100000000005</c:v>
                </c:pt>
                <c:pt idx="9543">
                  <c:v>0.5936269999999999</c:v>
                </c:pt>
                <c:pt idx="9544">
                  <c:v>0.5936269999999999</c:v>
                </c:pt>
                <c:pt idx="9545">
                  <c:v>0.5936269999999999</c:v>
                </c:pt>
                <c:pt idx="9546">
                  <c:v>0.5936269999999999</c:v>
                </c:pt>
                <c:pt idx="9547">
                  <c:v>0.5936269999999999</c:v>
                </c:pt>
                <c:pt idx="9548">
                  <c:v>0.5936269999999999</c:v>
                </c:pt>
                <c:pt idx="9549">
                  <c:v>0.59670299999999998</c:v>
                </c:pt>
                <c:pt idx="9550">
                  <c:v>0.59670299999999998</c:v>
                </c:pt>
                <c:pt idx="9551">
                  <c:v>0.59670299999999998</c:v>
                </c:pt>
                <c:pt idx="9552">
                  <c:v>0.5936269999999999</c:v>
                </c:pt>
                <c:pt idx="9553">
                  <c:v>0.5936269999999999</c:v>
                </c:pt>
                <c:pt idx="9554">
                  <c:v>0.5936269999999999</c:v>
                </c:pt>
                <c:pt idx="9555">
                  <c:v>0.5936269999999999</c:v>
                </c:pt>
                <c:pt idx="9556">
                  <c:v>0.5936269999999999</c:v>
                </c:pt>
                <c:pt idx="9557">
                  <c:v>0.5936269999999999</c:v>
                </c:pt>
                <c:pt idx="9558">
                  <c:v>0.5936269999999999</c:v>
                </c:pt>
                <c:pt idx="9559">
                  <c:v>0.5936269999999999</c:v>
                </c:pt>
                <c:pt idx="9560">
                  <c:v>0.5936269999999999</c:v>
                </c:pt>
                <c:pt idx="9561">
                  <c:v>0.59670299999999998</c:v>
                </c:pt>
                <c:pt idx="9562">
                  <c:v>0.59670299999999998</c:v>
                </c:pt>
                <c:pt idx="9563">
                  <c:v>0.59670299999999998</c:v>
                </c:pt>
                <c:pt idx="9564">
                  <c:v>0.59670299999999998</c:v>
                </c:pt>
                <c:pt idx="9565">
                  <c:v>0.59670299999999998</c:v>
                </c:pt>
                <c:pt idx="9566">
                  <c:v>0.59670299999999998</c:v>
                </c:pt>
                <c:pt idx="9567">
                  <c:v>0.5936269999999999</c:v>
                </c:pt>
                <c:pt idx="9568">
                  <c:v>0.59055100000000005</c:v>
                </c:pt>
                <c:pt idx="9569">
                  <c:v>0.5936269999999999</c:v>
                </c:pt>
                <c:pt idx="9570">
                  <c:v>0.5936269999999999</c:v>
                </c:pt>
                <c:pt idx="9571">
                  <c:v>0.59055100000000005</c:v>
                </c:pt>
                <c:pt idx="9572">
                  <c:v>0.59055100000000005</c:v>
                </c:pt>
                <c:pt idx="9573">
                  <c:v>0.5936269999999999</c:v>
                </c:pt>
                <c:pt idx="9574">
                  <c:v>0.5936269999999999</c:v>
                </c:pt>
                <c:pt idx="9575">
                  <c:v>0.5936269999999999</c:v>
                </c:pt>
                <c:pt idx="9576">
                  <c:v>0.5936269999999999</c:v>
                </c:pt>
                <c:pt idx="9577">
                  <c:v>0.5936269999999999</c:v>
                </c:pt>
                <c:pt idx="9578">
                  <c:v>0.5936269999999999</c:v>
                </c:pt>
                <c:pt idx="9579">
                  <c:v>0.5936269999999999</c:v>
                </c:pt>
                <c:pt idx="9580">
                  <c:v>0.5936269999999999</c:v>
                </c:pt>
                <c:pt idx="9581">
                  <c:v>0.5936269999999999</c:v>
                </c:pt>
                <c:pt idx="9582">
                  <c:v>0.5936269999999999</c:v>
                </c:pt>
                <c:pt idx="9583">
                  <c:v>0.59055100000000005</c:v>
                </c:pt>
                <c:pt idx="9584">
                  <c:v>0.59055100000000005</c:v>
                </c:pt>
                <c:pt idx="9585">
                  <c:v>0.59055100000000005</c:v>
                </c:pt>
                <c:pt idx="9586">
                  <c:v>0.59055100000000005</c:v>
                </c:pt>
                <c:pt idx="9587">
                  <c:v>0.59055100000000005</c:v>
                </c:pt>
                <c:pt idx="9588">
                  <c:v>0.59055100000000005</c:v>
                </c:pt>
                <c:pt idx="9589">
                  <c:v>0.59055100000000005</c:v>
                </c:pt>
                <c:pt idx="9590">
                  <c:v>0.59055100000000005</c:v>
                </c:pt>
                <c:pt idx="9591">
                  <c:v>0.5936269999999999</c:v>
                </c:pt>
                <c:pt idx="9592">
                  <c:v>0.59670299999999998</c:v>
                </c:pt>
                <c:pt idx="9593">
                  <c:v>0.59670299999999998</c:v>
                </c:pt>
                <c:pt idx="9594">
                  <c:v>0.59670299999999998</c:v>
                </c:pt>
                <c:pt idx="9595">
                  <c:v>0.59977900000000006</c:v>
                </c:pt>
                <c:pt idx="9596">
                  <c:v>0.602854</c:v>
                </c:pt>
                <c:pt idx="9597">
                  <c:v>0.602854</c:v>
                </c:pt>
                <c:pt idx="9598">
                  <c:v>0.602854</c:v>
                </c:pt>
                <c:pt idx="9599">
                  <c:v>0.60592999999999986</c:v>
                </c:pt>
                <c:pt idx="9600">
                  <c:v>0.60900599999999994</c:v>
                </c:pt>
                <c:pt idx="9601">
                  <c:v>0.60900599999999994</c:v>
                </c:pt>
                <c:pt idx="9602">
                  <c:v>0.60592999999999986</c:v>
                </c:pt>
                <c:pt idx="9603">
                  <c:v>0.60900599999999994</c:v>
                </c:pt>
                <c:pt idx="9604">
                  <c:v>0.61208200000000001</c:v>
                </c:pt>
                <c:pt idx="9605">
                  <c:v>0.61208200000000001</c:v>
                </c:pt>
                <c:pt idx="9606">
                  <c:v>0.60900599999999994</c:v>
                </c:pt>
                <c:pt idx="9607">
                  <c:v>0.61208200000000001</c:v>
                </c:pt>
                <c:pt idx="9608">
                  <c:v>0.61208200000000001</c:v>
                </c:pt>
                <c:pt idx="9609">
                  <c:v>0.61208200000000001</c:v>
                </c:pt>
                <c:pt idx="9610">
                  <c:v>0.60900599999999994</c:v>
                </c:pt>
                <c:pt idx="9611">
                  <c:v>0.60900599999999994</c:v>
                </c:pt>
                <c:pt idx="9612">
                  <c:v>0.60900599999999994</c:v>
                </c:pt>
                <c:pt idx="9613">
                  <c:v>0.60900599999999994</c:v>
                </c:pt>
                <c:pt idx="9614">
                  <c:v>0.61208200000000001</c:v>
                </c:pt>
                <c:pt idx="9615">
                  <c:v>0.61208200000000001</c:v>
                </c:pt>
                <c:pt idx="9616">
                  <c:v>0.61208200000000001</c:v>
                </c:pt>
                <c:pt idx="9617">
                  <c:v>0.60900599999999994</c:v>
                </c:pt>
                <c:pt idx="9618">
                  <c:v>0.60900599999999994</c:v>
                </c:pt>
                <c:pt idx="9619">
                  <c:v>0.61515699999999995</c:v>
                </c:pt>
                <c:pt idx="9620">
                  <c:v>0.61515699999999995</c:v>
                </c:pt>
                <c:pt idx="9621">
                  <c:v>0.61208200000000001</c:v>
                </c:pt>
                <c:pt idx="9622">
                  <c:v>0.61515699999999995</c:v>
                </c:pt>
                <c:pt idx="9623">
                  <c:v>0.61515699999999995</c:v>
                </c:pt>
                <c:pt idx="9624">
                  <c:v>0.61515699999999995</c:v>
                </c:pt>
                <c:pt idx="9625">
                  <c:v>0.61208200000000001</c:v>
                </c:pt>
                <c:pt idx="9626">
                  <c:v>0.61208200000000001</c:v>
                </c:pt>
                <c:pt idx="9627">
                  <c:v>0.61208200000000001</c:v>
                </c:pt>
                <c:pt idx="9628">
                  <c:v>0.60900599999999994</c:v>
                </c:pt>
                <c:pt idx="9629">
                  <c:v>0.61208200000000001</c:v>
                </c:pt>
                <c:pt idx="9630">
                  <c:v>0.61208200000000001</c:v>
                </c:pt>
                <c:pt idx="9631">
                  <c:v>0.61208200000000001</c:v>
                </c:pt>
                <c:pt idx="9632">
                  <c:v>0.60900599999999994</c:v>
                </c:pt>
                <c:pt idx="9633">
                  <c:v>0.61208200000000001</c:v>
                </c:pt>
                <c:pt idx="9634">
                  <c:v>0.61208200000000001</c:v>
                </c:pt>
                <c:pt idx="9635">
                  <c:v>0.61208200000000001</c:v>
                </c:pt>
                <c:pt idx="9636">
                  <c:v>0.61208200000000001</c:v>
                </c:pt>
                <c:pt idx="9637">
                  <c:v>0.61515699999999995</c:v>
                </c:pt>
                <c:pt idx="9638">
                  <c:v>0.62130899999999989</c:v>
                </c:pt>
                <c:pt idx="9639">
                  <c:v>0.61823300000000003</c:v>
                </c:pt>
                <c:pt idx="9640">
                  <c:v>0.61515699999999995</c:v>
                </c:pt>
                <c:pt idx="9641">
                  <c:v>0.61823300000000003</c:v>
                </c:pt>
                <c:pt idx="9642">
                  <c:v>0.62130899999999989</c:v>
                </c:pt>
                <c:pt idx="9643">
                  <c:v>0.62130899999999989</c:v>
                </c:pt>
                <c:pt idx="9644">
                  <c:v>0.62130899999999989</c:v>
                </c:pt>
                <c:pt idx="9645">
                  <c:v>0.62438499999999997</c:v>
                </c:pt>
                <c:pt idx="9646">
                  <c:v>0.62438499999999997</c:v>
                </c:pt>
                <c:pt idx="9647">
                  <c:v>0.62438499999999997</c:v>
                </c:pt>
                <c:pt idx="9648">
                  <c:v>0.62438499999999997</c:v>
                </c:pt>
                <c:pt idx="9649">
                  <c:v>0.62746100000000005</c:v>
                </c:pt>
                <c:pt idx="9650">
                  <c:v>0.62746100000000005</c:v>
                </c:pt>
                <c:pt idx="9651">
                  <c:v>0.62746100000000005</c:v>
                </c:pt>
                <c:pt idx="9652">
                  <c:v>0.62438499999999997</c:v>
                </c:pt>
                <c:pt idx="9653">
                  <c:v>0.62438499999999997</c:v>
                </c:pt>
                <c:pt idx="9654">
                  <c:v>0.62438499999999997</c:v>
                </c:pt>
                <c:pt idx="9655">
                  <c:v>0.62438499999999997</c:v>
                </c:pt>
                <c:pt idx="9656">
                  <c:v>0.62438499999999997</c:v>
                </c:pt>
                <c:pt idx="9657">
                  <c:v>0.62746100000000005</c:v>
                </c:pt>
                <c:pt idx="9658">
                  <c:v>0.62746100000000005</c:v>
                </c:pt>
                <c:pt idx="9659">
                  <c:v>0.62438499999999997</c:v>
                </c:pt>
                <c:pt idx="9660">
                  <c:v>0.62438499999999997</c:v>
                </c:pt>
                <c:pt idx="9661">
                  <c:v>0.62438499999999997</c:v>
                </c:pt>
                <c:pt idx="9662">
                  <c:v>0.62438499999999997</c:v>
                </c:pt>
                <c:pt idx="9663">
                  <c:v>0.62438499999999997</c:v>
                </c:pt>
                <c:pt idx="9664">
                  <c:v>0.62438499999999997</c:v>
                </c:pt>
                <c:pt idx="9665">
                  <c:v>0.62746100000000005</c:v>
                </c:pt>
                <c:pt idx="9666">
                  <c:v>0.62746100000000005</c:v>
                </c:pt>
                <c:pt idx="9667">
                  <c:v>0.63053599999999999</c:v>
                </c:pt>
                <c:pt idx="9668">
                  <c:v>0.63053599999999999</c:v>
                </c:pt>
                <c:pt idx="9669">
                  <c:v>0.63053599999999999</c:v>
                </c:pt>
                <c:pt idx="9670">
                  <c:v>0.63053599999999999</c:v>
                </c:pt>
                <c:pt idx="9671">
                  <c:v>0.63361199999999984</c:v>
                </c:pt>
                <c:pt idx="9672">
                  <c:v>0.63668799999999992</c:v>
                </c:pt>
                <c:pt idx="9673">
                  <c:v>0.63668799999999992</c:v>
                </c:pt>
                <c:pt idx="9674">
                  <c:v>0.63668799999999992</c:v>
                </c:pt>
                <c:pt idx="9675">
                  <c:v>0.639764</c:v>
                </c:pt>
                <c:pt idx="9676">
                  <c:v>0.64283999999999986</c:v>
                </c:pt>
                <c:pt idx="9677">
                  <c:v>0.64283999999999986</c:v>
                </c:pt>
                <c:pt idx="9678">
                  <c:v>0.64283999999999986</c:v>
                </c:pt>
                <c:pt idx="9679">
                  <c:v>0.64591500000000002</c:v>
                </c:pt>
                <c:pt idx="9680">
                  <c:v>0.64899099999999987</c:v>
                </c:pt>
                <c:pt idx="9681">
                  <c:v>0.64591500000000002</c:v>
                </c:pt>
                <c:pt idx="9682">
                  <c:v>0.64591500000000002</c:v>
                </c:pt>
                <c:pt idx="9683">
                  <c:v>0.64899099999999987</c:v>
                </c:pt>
                <c:pt idx="9684">
                  <c:v>0.64899099999999987</c:v>
                </c:pt>
                <c:pt idx="9685">
                  <c:v>0.64591500000000002</c:v>
                </c:pt>
                <c:pt idx="9686">
                  <c:v>0.64283999999999986</c:v>
                </c:pt>
                <c:pt idx="9687">
                  <c:v>0.64283999999999986</c:v>
                </c:pt>
                <c:pt idx="9688">
                  <c:v>0.64283999999999986</c:v>
                </c:pt>
                <c:pt idx="9689">
                  <c:v>0.639764</c:v>
                </c:pt>
                <c:pt idx="9690">
                  <c:v>0.639764</c:v>
                </c:pt>
                <c:pt idx="9691">
                  <c:v>0.64283999999999986</c:v>
                </c:pt>
                <c:pt idx="9692">
                  <c:v>0.64283999999999986</c:v>
                </c:pt>
                <c:pt idx="9693">
                  <c:v>0.639764</c:v>
                </c:pt>
                <c:pt idx="9694">
                  <c:v>0.639764</c:v>
                </c:pt>
                <c:pt idx="9695">
                  <c:v>0.639764</c:v>
                </c:pt>
                <c:pt idx="9696">
                  <c:v>0.639764</c:v>
                </c:pt>
                <c:pt idx="9697">
                  <c:v>0.639764</c:v>
                </c:pt>
                <c:pt idx="9698">
                  <c:v>0.639764</c:v>
                </c:pt>
                <c:pt idx="9699">
                  <c:v>0.639764</c:v>
                </c:pt>
                <c:pt idx="9700">
                  <c:v>0.639764</c:v>
                </c:pt>
                <c:pt idx="9701">
                  <c:v>0.639764</c:v>
                </c:pt>
                <c:pt idx="9702">
                  <c:v>0.639764</c:v>
                </c:pt>
                <c:pt idx="9703">
                  <c:v>0.639764</c:v>
                </c:pt>
                <c:pt idx="9704">
                  <c:v>0.639764</c:v>
                </c:pt>
                <c:pt idx="9705">
                  <c:v>0.639764</c:v>
                </c:pt>
                <c:pt idx="9706">
                  <c:v>0.64283999999999986</c:v>
                </c:pt>
                <c:pt idx="9707">
                  <c:v>0.64283999999999986</c:v>
                </c:pt>
                <c:pt idx="9708">
                  <c:v>0.639764</c:v>
                </c:pt>
                <c:pt idx="9709">
                  <c:v>0.63668799999999992</c:v>
                </c:pt>
                <c:pt idx="9710">
                  <c:v>0.63668799999999992</c:v>
                </c:pt>
                <c:pt idx="9711">
                  <c:v>0.63668799999999992</c:v>
                </c:pt>
                <c:pt idx="9712">
                  <c:v>0.63668799999999992</c:v>
                </c:pt>
                <c:pt idx="9713">
                  <c:v>0.63668799999999992</c:v>
                </c:pt>
                <c:pt idx="9714">
                  <c:v>0.63668799999999992</c:v>
                </c:pt>
                <c:pt idx="9715">
                  <c:v>0.63668799999999992</c:v>
                </c:pt>
                <c:pt idx="9716">
                  <c:v>0.63668799999999992</c:v>
                </c:pt>
                <c:pt idx="9717">
                  <c:v>0.63668799999999992</c:v>
                </c:pt>
                <c:pt idx="9718">
                  <c:v>0.63668799999999992</c:v>
                </c:pt>
                <c:pt idx="9719">
                  <c:v>0.63361199999999984</c:v>
                </c:pt>
                <c:pt idx="9720">
                  <c:v>0.63361199999999984</c:v>
                </c:pt>
                <c:pt idx="9721">
                  <c:v>0.63668799999999992</c:v>
                </c:pt>
                <c:pt idx="9722">
                  <c:v>0.63668799999999992</c:v>
                </c:pt>
                <c:pt idx="9723">
                  <c:v>0.63668799999999992</c:v>
                </c:pt>
                <c:pt idx="9724">
                  <c:v>0.63668799999999992</c:v>
                </c:pt>
                <c:pt idx="9725">
                  <c:v>0.639764</c:v>
                </c:pt>
                <c:pt idx="9726">
                  <c:v>0.639764</c:v>
                </c:pt>
                <c:pt idx="9727">
                  <c:v>0.639764</c:v>
                </c:pt>
                <c:pt idx="9728">
                  <c:v>0.639764</c:v>
                </c:pt>
                <c:pt idx="9729">
                  <c:v>0.64283999999999986</c:v>
                </c:pt>
                <c:pt idx="9730">
                  <c:v>0.64283999999999986</c:v>
                </c:pt>
                <c:pt idx="9731">
                  <c:v>0.639764</c:v>
                </c:pt>
                <c:pt idx="9732">
                  <c:v>0.639764</c:v>
                </c:pt>
                <c:pt idx="9733">
                  <c:v>0.639764</c:v>
                </c:pt>
                <c:pt idx="9734">
                  <c:v>0.639764</c:v>
                </c:pt>
                <c:pt idx="9735">
                  <c:v>0.63668799999999992</c:v>
                </c:pt>
                <c:pt idx="9736">
                  <c:v>0.63668799999999992</c:v>
                </c:pt>
                <c:pt idx="9737">
                  <c:v>0.63668799999999992</c:v>
                </c:pt>
                <c:pt idx="9738">
                  <c:v>0.63668799999999992</c:v>
                </c:pt>
                <c:pt idx="9739">
                  <c:v>0.63361199999999984</c:v>
                </c:pt>
                <c:pt idx="9740">
                  <c:v>0.63668799999999992</c:v>
                </c:pt>
                <c:pt idx="9741">
                  <c:v>0.64283999999999986</c:v>
                </c:pt>
                <c:pt idx="9742">
                  <c:v>0.64283999999999986</c:v>
                </c:pt>
                <c:pt idx="9743">
                  <c:v>0.639764</c:v>
                </c:pt>
                <c:pt idx="9744">
                  <c:v>0.64283999999999986</c:v>
                </c:pt>
                <c:pt idx="9745">
                  <c:v>0.64283999999999986</c:v>
                </c:pt>
                <c:pt idx="9746">
                  <c:v>0.64283999999999986</c:v>
                </c:pt>
                <c:pt idx="9747">
                  <c:v>0.64591500000000002</c:v>
                </c:pt>
                <c:pt idx="9748">
                  <c:v>0.64899099999999987</c:v>
                </c:pt>
                <c:pt idx="9749">
                  <c:v>0.64899099999999987</c:v>
                </c:pt>
                <c:pt idx="9750">
                  <c:v>0.64899099999999987</c:v>
                </c:pt>
                <c:pt idx="9751">
                  <c:v>0.65206699999999995</c:v>
                </c:pt>
                <c:pt idx="9752">
                  <c:v>0.65206699999999995</c:v>
                </c:pt>
                <c:pt idx="9753">
                  <c:v>0.64899099999999987</c:v>
                </c:pt>
                <c:pt idx="9754">
                  <c:v>0.64899099999999987</c:v>
                </c:pt>
                <c:pt idx="9755">
                  <c:v>0.65206699999999995</c:v>
                </c:pt>
                <c:pt idx="9756">
                  <c:v>0.65206699999999995</c:v>
                </c:pt>
                <c:pt idx="9757">
                  <c:v>0.65206699999999995</c:v>
                </c:pt>
                <c:pt idx="9758">
                  <c:v>0.65206699999999995</c:v>
                </c:pt>
                <c:pt idx="9759">
                  <c:v>0.65514300000000003</c:v>
                </c:pt>
                <c:pt idx="9760">
                  <c:v>0.65514300000000003</c:v>
                </c:pt>
                <c:pt idx="9761">
                  <c:v>0.65514300000000003</c:v>
                </c:pt>
                <c:pt idx="9762">
                  <c:v>0.65514300000000003</c:v>
                </c:pt>
                <c:pt idx="9763">
                  <c:v>0.65514300000000003</c:v>
                </c:pt>
                <c:pt idx="9764">
                  <c:v>0.65514300000000003</c:v>
                </c:pt>
                <c:pt idx="9765">
                  <c:v>0.65514300000000003</c:v>
                </c:pt>
                <c:pt idx="9766">
                  <c:v>0.65514300000000003</c:v>
                </c:pt>
                <c:pt idx="9767">
                  <c:v>0.65514300000000003</c:v>
                </c:pt>
                <c:pt idx="9768">
                  <c:v>0.65514300000000003</c:v>
                </c:pt>
                <c:pt idx="9769">
                  <c:v>0.65514300000000003</c:v>
                </c:pt>
                <c:pt idx="9770">
                  <c:v>0.65514300000000003</c:v>
                </c:pt>
                <c:pt idx="9771">
                  <c:v>0.65514300000000003</c:v>
                </c:pt>
                <c:pt idx="9772">
                  <c:v>0.65514300000000003</c:v>
                </c:pt>
                <c:pt idx="9773">
                  <c:v>0.65514300000000003</c:v>
                </c:pt>
                <c:pt idx="9774">
                  <c:v>0.65514300000000003</c:v>
                </c:pt>
                <c:pt idx="9775">
                  <c:v>0.65821799999999997</c:v>
                </c:pt>
                <c:pt idx="9776">
                  <c:v>0.65821799999999997</c:v>
                </c:pt>
                <c:pt idx="9777">
                  <c:v>0.65514300000000003</c:v>
                </c:pt>
                <c:pt idx="9778">
                  <c:v>0.65514300000000003</c:v>
                </c:pt>
                <c:pt idx="9779">
                  <c:v>0.65514300000000003</c:v>
                </c:pt>
                <c:pt idx="9780">
                  <c:v>0.65514300000000003</c:v>
                </c:pt>
                <c:pt idx="9781">
                  <c:v>0.65514300000000003</c:v>
                </c:pt>
                <c:pt idx="9782">
                  <c:v>0.65514300000000003</c:v>
                </c:pt>
                <c:pt idx="9783">
                  <c:v>0.65514300000000003</c:v>
                </c:pt>
                <c:pt idx="9784">
                  <c:v>0.65514300000000003</c:v>
                </c:pt>
                <c:pt idx="9785">
                  <c:v>0.65821799999999997</c:v>
                </c:pt>
                <c:pt idx="9786">
                  <c:v>0.65821799999999997</c:v>
                </c:pt>
                <c:pt idx="9787">
                  <c:v>0.65821799999999997</c:v>
                </c:pt>
                <c:pt idx="9788">
                  <c:v>0.65821799999999997</c:v>
                </c:pt>
                <c:pt idx="9789">
                  <c:v>0.65821799999999997</c:v>
                </c:pt>
                <c:pt idx="9790">
                  <c:v>0.65821799999999997</c:v>
                </c:pt>
                <c:pt idx="9791">
                  <c:v>0.65821799999999997</c:v>
                </c:pt>
                <c:pt idx="9792">
                  <c:v>0.65821799999999997</c:v>
                </c:pt>
                <c:pt idx="9793">
                  <c:v>0.65821799999999997</c:v>
                </c:pt>
                <c:pt idx="9794">
                  <c:v>0.66129400000000005</c:v>
                </c:pt>
                <c:pt idx="9795">
                  <c:v>0.66129400000000005</c:v>
                </c:pt>
                <c:pt idx="9796">
                  <c:v>0.65821799999999997</c:v>
                </c:pt>
                <c:pt idx="9797">
                  <c:v>0.65821799999999997</c:v>
                </c:pt>
                <c:pt idx="9798">
                  <c:v>0.65821799999999997</c:v>
                </c:pt>
                <c:pt idx="9799">
                  <c:v>0.65821799999999997</c:v>
                </c:pt>
                <c:pt idx="9800">
                  <c:v>0.65821799999999997</c:v>
                </c:pt>
                <c:pt idx="9801">
                  <c:v>0.66129400000000005</c:v>
                </c:pt>
                <c:pt idx="9802">
                  <c:v>0.66129400000000005</c:v>
                </c:pt>
                <c:pt idx="9803">
                  <c:v>0.65821799999999997</c:v>
                </c:pt>
                <c:pt idx="9804">
                  <c:v>0.65821799999999997</c:v>
                </c:pt>
                <c:pt idx="9805">
                  <c:v>0.65821799999999997</c:v>
                </c:pt>
                <c:pt idx="9806">
                  <c:v>0.65821799999999997</c:v>
                </c:pt>
                <c:pt idx="9807">
                  <c:v>0.65821799999999997</c:v>
                </c:pt>
                <c:pt idx="9808">
                  <c:v>0.66129400000000005</c:v>
                </c:pt>
                <c:pt idx="9809">
                  <c:v>0.66129400000000005</c:v>
                </c:pt>
                <c:pt idx="9810">
                  <c:v>0.66129400000000005</c:v>
                </c:pt>
                <c:pt idx="9811">
                  <c:v>0.66129400000000005</c:v>
                </c:pt>
                <c:pt idx="9812">
                  <c:v>0.66436999999999991</c:v>
                </c:pt>
                <c:pt idx="9813">
                  <c:v>0.66436999999999991</c:v>
                </c:pt>
                <c:pt idx="9814">
                  <c:v>0.66436999999999991</c:v>
                </c:pt>
                <c:pt idx="9815">
                  <c:v>0.66129400000000005</c:v>
                </c:pt>
                <c:pt idx="9816">
                  <c:v>0.66129400000000005</c:v>
                </c:pt>
                <c:pt idx="9817">
                  <c:v>0.66129400000000005</c:v>
                </c:pt>
                <c:pt idx="9818">
                  <c:v>0.66129400000000005</c:v>
                </c:pt>
                <c:pt idx="9819">
                  <c:v>0.66129400000000005</c:v>
                </c:pt>
                <c:pt idx="9820">
                  <c:v>0.66436999999999991</c:v>
                </c:pt>
                <c:pt idx="9821">
                  <c:v>0.66436999999999991</c:v>
                </c:pt>
                <c:pt idx="9822">
                  <c:v>0.66436999999999991</c:v>
                </c:pt>
                <c:pt idx="9823">
                  <c:v>0.66744599999999998</c:v>
                </c:pt>
                <c:pt idx="9824">
                  <c:v>0.67052200000000006</c:v>
                </c:pt>
                <c:pt idx="9825">
                  <c:v>0.67052200000000006</c:v>
                </c:pt>
                <c:pt idx="9826">
                  <c:v>0.67052200000000006</c:v>
                </c:pt>
                <c:pt idx="9827">
                  <c:v>0.673597</c:v>
                </c:pt>
                <c:pt idx="9828">
                  <c:v>0.67667299999999986</c:v>
                </c:pt>
                <c:pt idx="9829">
                  <c:v>0.67667299999999986</c:v>
                </c:pt>
                <c:pt idx="9830">
                  <c:v>0.67667299999999986</c:v>
                </c:pt>
                <c:pt idx="9831">
                  <c:v>0.67667299999999986</c:v>
                </c:pt>
                <c:pt idx="9832">
                  <c:v>0.67667299999999986</c:v>
                </c:pt>
                <c:pt idx="9833">
                  <c:v>0.67667299999999986</c:v>
                </c:pt>
                <c:pt idx="9834">
                  <c:v>0.673597</c:v>
                </c:pt>
                <c:pt idx="9835">
                  <c:v>0.673597</c:v>
                </c:pt>
                <c:pt idx="9836">
                  <c:v>0.673597</c:v>
                </c:pt>
                <c:pt idx="9837">
                  <c:v>0.673597</c:v>
                </c:pt>
                <c:pt idx="9838">
                  <c:v>0.673597</c:v>
                </c:pt>
                <c:pt idx="9839">
                  <c:v>0.67667299999999986</c:v>
                </c:pt>
                <c:pt idx="9840">
                  <c:v>0.67667299999999986</c:v>
                </c:pt>
                <c:pt idx="9841">
                  <c:v>0.67667299999999986</c:v>
                </c:pt>
                <c:pt idx="9842">
                  <c:v>0.67667299999999986</c:v>
                </c:pt>
                <c:pt idx="9843">
                  <c:v>0.67974899999999994</c:v>
                </c:pt>
                <c:pt idx="9844">
                  <c:v>0.67974899999999994</c:v>
                </c:pt>
                <c:pt idx="9845">
                  <c:v>0.67974899999999994</c:v>
                </c:pt>
                <c:pt idx="9846">
                  <c:v>0.67974899999999994</c:v>
                </c:pt>
                <c:pt idx="9847">
                  <c:v>0.67974899999999994</c:v>
                </c:pt>
                <c:pt idx="9848">
                  <c:v>0.67974899999999994</c:v>
                </c:pt>
                <c:pt idx="9849">
                  <c:v>0.67974899999999994</c:v>
                </c:pt>
                <c:pt idx="9850">
                  <c:v>0.67974899999999994</c:v>
                </c:pt>
                <c:pt idx="9851">
                  <c:v>0.67974899999999994</c:v>
                </c:pt>
                <c:pt idx="9852">
                  <c:v>0.67974899999999994</c:v>
                </c:pt>
                <c:pt idx="9853">
                  <c:v>0.67974899999999994</c:v>
                </c:pt>
                <c:pt idx="9854">
                  <c:v>0.68282500000000002</c:v>
                </c:pt>
                <c:pt idx="9855">
                  <c:v>0.67974899999999994</c:v>
                </c:pt>
                <c:pt idx="9856">
                  <c:v>0.67667299999999986</c:v>
                </c:pt>
                <c:pt idx="9857">
                  <c:v>0.67667299999999986</c:v>
                </c:pt>
                <c:pt idx="9858">
                  <c:v>0.68282500000000002</c:v>
                </c:pt>
                <c:pt idx="9859">
                  <c:v>0.67974899999999994</c:v>
                </c:pt>
                <c:pt idx="9860">
                  <c:v>0.67667299999999986</c:v>
                </c:pt>
                <c:pt idx="9861">
                  <c:v>0.67667299999999986</c:v>
                </c:pt>
                <c:pt idx="9862">
                  <c:v>0.68282500000000002</c:v>
                </c:pt>
                <c:pt idx="9863">
                  <c:v>0.68282500000000002</c:v>
                </c:pt>
                <c:pt idx="9864">
                  <c:v>0.68282500000000002</c:v>
                </c:pt>
                <c:pt idx="9865">
                  <c:v>0.68282500000000002</c:v>
                </c:pt>
                <c:pt idx="9866">
                  <c:v>0.68590099999999987</c:v>
                </c:pt>
                <c:pt idx="9867">
                  <c:v>0.68590099999999987</c:v>
                </c:pt>
                <c:pt idx="9868">
                  <c:v>0.68590099999999987</c:v>
                </c:pt>
                <c:pt idx="9869">
                  <c:v>0.68590099999999987</c:v>
                </c:pt>
                <c:pt idx="9870">
                  <c:v>0.68590099999999987</c:v>
                </c:pt>
                <c:pt idx="9871">
                  <c:v>0.68590099999999987</c:v>
                </c:pt>
                <c:pt idx="9872">
                  <c:v>0.68590099999999987</c:v>
                </c:pt>
                <c:pt idx="9873">
                  <c:v>0.68897600000000003</c:v>
                </c:pt>
                <c:pt idx="9874">
                  <c:v>0.68897600000000003</c:v>
                </c:pt>
                <c:pt idx="9875">
                  <c:v>0.68590099999999987</c:v>
                </c:pt>
                <c:pt idx="9876">
                  <c:v>0.68590099999999987</c:v>
                </c:pt>
                <c:pt idx="9877">
                  <c:v>0.68897600000000003</c:v>
                </c:pt>
                <c:pt idx="9878">
                  <c:v>0.68897600000000003</c:v>
                </c:pt>
                <c:pt idx="9879">
                  <c:v>0.68897600000000003</c:v>
                </c:pt>
                <c:pt idx="9880">
                  <c:v>0.68897600000000003</c:v>
                </c:pt>
                <c:pt idx="9881">
                  <c:v>0.69205199999999989</c:v>
                </c:pt>
                <c:pt idx="9882">
                  <c:v>0.69205199999999989</c:v>
                </c:pt>
                <c:pt idx="9883">
                  <c:v>0.69205199999999989</c:v>
                </c:pt>
                <c:pt idx="9884">
                  <c:v>0.69512799999999997</c:v>
                </c:pt>
                <c:pt idx="9885">
                  <c:v>0.69512799999999997</c:v>
                </c:pt>
                <c:pt idx="9886">
                  <c:v>0.69512799999999997</c:v>
                </c:pt>
                <c:pt idx="9887">
                  <c:v>0.69512799999999997</c:v>
                </c:pt>
                <c:pt idx="9888">
                  <c:v>0.69820400000000005</c:v>
                </c:pt>
                <c:pt idx="9889">
                  <c:v>0.69820400000000005</c:v>
                </c:pt>
                <c:pt idx="9890">
                  <c:v>0.69820400000000005</c:v>
                </c:pt>
                <c:pt idx="9891">
                  <c:v>0.69512799999999997</c:v>
                </c:pt>
                <c:pt idx="9892">
                  <c:v>0.69512799999999997</c:v>
                </c:pt>
                <c:pt idx="9893">
                  <c:v>0.69512799999999997</c:v>
                </c:pt>
                <c:pt idx="9894">
                  <c:v>0.69205199999999989</c:v>
                </c:pt>
                <c:pt idx="9895">
                  <c:v>0.69205199999999989</c:v>
                </c:pt>
                <c:pt idx="9896">
                  <c:v>0.69512799999999997</c:v>
                </c:pt>
                <c:pt idx="9897">
                  <c:v>0.69512799999999997</c:v>
                </c:pt>
                <c:pt idx="9898">
                  <c:v>0.69512799999999997</c:v>
                </c:pt>
                <c:pt idx="9899">
                  <c:v>0.69512799999999997</c:v>
                </c:pt>
                <c:pt idx="9900">
                  <c:v>0.69512799999999997</c:v>
                </c:pt>
                <c:pt idx="9901">
                  <c:v>0.70127899999999999</c:v>
                </c:pt>
                <c:pt idx="9902">
                  <c:v>0.70127899999999999</c:v>
                </c:pt>
                <c:pt idx="9903">
                  <c:v>0.70127899999999999</c:v>
                </c:pt>
                <c:pt idx="9904">
                  <c:v>0.70127899999999999</c:v>
                </c:pt>
                <c:pt idx="9905">
                  <c:v>0.70127899999999999</c:v>
                </c:pt>
                <c:pt idx="9906">
                  <c:v>0.69512799999999997</c:v>
                </c:pt>
                <c:pt idx="9907">
                  <c:v>0.69512799999999997</c:v>
                </c:pt>
                <c:pt idx="9908">
                  <c:v>0.70127899999999999</c:v>
                </c:pt>
                <c:pt idx="9909">
                  <c:v>0.70127899999999999</c:v>
                </c:pt>
                <c:pt idx="9910">
                  <c:v>0.70127899999999999</c:v>
                </c:pt>
                <c:pt idx="9911">
                  <c:v>0.70127899999999999</c:v>
                </c:pt>
                <c:pt idx="9912">
                  <c:v>0.70127899999999999</c:v>
                </c:pt>
                <c:pt idx="9913">
                  <c:v>0.70127899999999999</c:v>
                </c:pt>
                <c:pt idx="9914">
                  <c:v>0.70127899999999999</c:v>
                </c:pt>
                <c:pt idx="9915">
                  <c:v>0.70743099999999992</c:v>
                </c:pt>
                <c:pt idx="9916">
                  <c:v>0.70743099999999992</c:v>
                </c:pt>
                <c:pt idx="9917">
                  <c:v>0.70743099999999992</c:v>
                </c:pt>
                <c:pt idx="9918">
                  <c:v>0.70435499999999984</c:v>
                </c:pt>
                <c:pt idx="9919">
                  <c:v>0.70435499999999984</c:v>
                </c:pt>
                <c:pt idx="9920">
                  <c:v>0.70435499999999984</c:v>
                </c:pt>
                <c:pt idx="9921">
                  <c:v>0.70435499999999984</c:v>
                </c:pt>
                <c:pt idx="9922">
                  <c:v>0.70435499999999984</c:v>
                </c:pt>
                <c:pt idx="9923">
                  <c:v>0.70435499999999984</c:v>
                </c:pt>
                <c:pt idx="9924">
                  <c:v>0.70435499999999984</c:v>
                </c:pt>
                <c:pt idx="9925">
                  <c:v>0.70435499999999984</c:v>
                </c:pt>
                <c:pt idx="9926">
                  <c:v>0.70435499999999984</c:v>
                </c:pt>
                <c:pt idx="9927">
                  <c:v>0.70435499999999984</c:v>
                </c:pt>
                <c:pt idx="9928">
                  <c:v>0.70435499999999984</c:v>
                </c:pt>
                <c:pt idx="9929">
                  <c:v>0.70435499999999984</c:v>
                </c:pt>
                <c:pt idx="9930">
                  <c:v>0.70743099999999992</c:v>
                </c:pt>
                <c:pt idx="9931">
                  <c:v>0.70743099999999992</c:v>
                </c:pt>
                <c:pt idx="9932">
                  <c:v>0.70743099999999992</c:v>
                </c:pt>
                <c:pt idx="9933">
                  <c:v>0.70743099999999992</c:v>
                </c:pt>
                <c:pt idx="9934">
                  <c:v>0.710507</c:v>
                </c:pt>
                <c:pt idx="9935">
                  <c:v>0.710507</c:v>
                </c:pt>
                <c:pt idx="9936">
                  <c:v>0.710507</c:v>
                </c:pt>
                <c:pt idx="9937">
                  <c:v>0.71358299999999986</c:v>
                </c:pt>
                <c:pt idx="9938">
                  <c:v>0.71358299999999986</c:v>
                </c:pt>
                <c:pt idx="9939">
                  <c:v>0.71358299999999986</c:v>
                </c:pt>
                <c:pt idx="9940">
                  <c:v>0.71358299999999986</c:v>
                </c:pt>
                <c:pt idx="9941">
                  <c:v>0.71665800000000002</c:v>
                </c:pt>
                <c:pt idx="9942">
                  <c:v>0.71973399999999987</c:v>
                </c:pt>
                <c:pt idx="9943">
                  <c:v>0.71973399999999987</c:v>
                </c:pt>
                <c:pt idx="9944">
                  <c:v>0.71665800000000002</c:v>
                </c:pt>
                <c:pt idx="9945">
                  <c:v>0.71973399999999987</c:v>
                </c:pt>
                <c:pt idx="9946">
                  <c:v>0.71973399999999987</c:v>
                </c:pt>
                <c:pt idx="9947">
                  <c:v>0.71665800000000002</c:v>
                </c:pt>
                <c:pt idx="9948">
                  <c:v>0.71665800000000002</c:v>
                </c:pt>
                <c:pt idx="9949">
                  <c:v>0.71973399999999987</c:v>
                </c:pt>
                <c:pt idx="9950">
                  <c:v>0.71973399999999987</c:v>
                </c:pt>
                <c:pt idx="9951">
                  <c:v>0.71973399999999987</c:v>
                </c:pt>
                <c:pt idx="9952">
                  <c:v>0.71973399999999987</c:v>
                </c:pt>
                <c:pt idx="9953">
                  <c:v>0.71973399999999987</c:v>
                </c:pt>
                <c:pt idx="9954">
                  <c:v>0.71973399999999987</c:v>
                </c:pt>
                <c:pt idx="9955">
                  <c:v>0.71665800000000002</c:v>
                </c:pt>
                <c:pt idx="9956">
                  <c:v>0.71665800000000002</c:v>
                </c:pt>
                <c:pt idx="9957">
                  <c:v>0.71665800000000002</c:v>
                </c:pt>
                <c:pt idx="9958">
                  <c:v>0.71665800000000002</c:v>
                </c:pt>
                <c:pt idx="9959">
                  <c:v>0.71665800000000002</c:v>
                </c:pt>
                <c:pt idx="9960">
                  <c:v>0.71665800000000002</c:v>
                </c:pt>
                <c:pt idx="9961">
                  <c:v>0.71665800000000002</c:v>
                </c:pt>
                <c:pt idx="9962">
                  <c:v>0.71358299999999986</c:v>
                </c:pt>
                <c:pt idx="9963">
                  <c:v>0.71358299999999986</c:v>
                </c:pt>
                <c:pt idx="9964">
                  <c:v>0.71665800000000002</c:v>
                </c:pt>
                <c:pt idx="9965">
                  <c:v>0.72280999999999995</c:v>
                </c:pt>
                <c:pt idx="9966">
                  <c:v>0.72280999999999995</c:v>
                </c:pt>
                <c:pt idx="9967">
                  <c:v>0.72280999999999995</c:v>
                </c:pt>
                <c:pt idx="9968">
                  <c:v>0.72280999999999995</c:v>
                </c:pt>
                <c:pt idx="9969">
                  <c:v>0.72280999999999995</c:v>
                </c:pt>
                <c:pt idx="9970">
                  <c:v>0.72280999999999995</c:v>
                </c:pt>
                <c:pt idx="9971">
                  <c:v>0.72280999999999995</c:v>
                </c:pt>
                <c:pt idx="9972">
                  <c:v>0.72280999999999995</c:v>
                </c:pt>
                <c:pt idx="9973">
                  <c:v>0.72280999999999995</c:v>
                </c:pt>
                <c:pt idx="9974">
                  <c:v>0.72280999999999995</c:v>
                </c:pt>
                <c:pt idx="9975">
                  <c:v>0.72280999999999995</c:v>
                </c:pt>
                <c:pt idx="9976">
                  <c:v>0.72588600000000003</c:v>
                </c:pt>
                <c:pt idx="9977">
                  <c:v>0.72588600000000003</c:v>
                </c:pt>
                <c:pt idx="9978">
                  <c:v>0.72588600000000003</c:v>
                </c:pt>
                <c:pt idx="9979">
                  <c:v>0.72588600000000003</c:v>
                </c:pt>
                <c:pt idx="9980">
                  <c:v>0.72588600000000003</c:v>
                </c:pt>
                <c:pt idx="9981">
                  <c:v>0.72588600000000003</c:v>
                </c:pt>
                <c:pt idx="9982">
                  <c:v>0.72588600000000003</c:v>
                </c:pt>
                <c:pt idx="9983">
                  <c:v>0.72588600000000003</c:v>
                </c:pt>
                <c:pt idx="9984">
                  <c:v>0.72588600000000003</c:v>
                </c:pt>
                <c:pt idx="9985">
                  <c:v>0.72588600000000003</c:v>
                </c:pt>
                <c:pt idx="9986">
                  <c:v>0.72588600000000003</c:v>
                </c:pt>
                <c:pt idx="9987">
                  <c:v>0.73203700000000005</c:v>
                </c:pt>
                <c:pt idx="9988">
                  <c:v>0.73203700000000005</c:v>
                </c:pt>
                <c:pt idx="9989">
                  <c:v>0.73203700000000005</c:v>
                </c:pt>
                <c:pt idx="9990">
                  <c:v>0.73203700000000005</c:v>
                </c:pt>
                <c:pt idx="9991">
                  <c:v>0.73511299999999991</c:v>
                </c:pt>
                <c:pt idx="9992">
                  <c:v>0.73511299999999991</c:v>
                </c:pt>
                <c:pt idx="9993">
                  <c:v>0.73203700000000005</c:v>
                </c:pt>
                <c:pt idx="9994">
                  <c:v>0.73203700000000005</c:v>
                </c:pt>
                <c:pt idx="9995">
                  <c:v>0.73511299999999991</c:v>
                </c:pt>
                <c:pt idx="9996">
                  <c:v>0.73511299999999991</c:v>
                </c:pt>
                <c:pt idx="9997">
                  <c:v>0.73203700000000005</c:v>
                </c:pt>
                <c:pt idx="9998">
                  <c:v>0.73203700000000005</c:v>
                </c:pt>
                <c:pt idx="9999">
                  <c:v>0.73511299999999991</c:v>
                </c:pt>
                <c:pt idx="10000">
                  <c:v>0.73511299999999991</c:v>
                </c:pt>
                <c:pt idx="10001">
                  <c:v>0.73511299999999991</c:v>
                </c:pt>
                <c:pt idx="10002">
                  <c:v>0.73511299999999991</c:v>
                </c:pt>
                <c:pt idx="10003">
                  <c:v>0.73511299999999991</c:v>
                </c:pt>
                <c:pt idx="10004">
                  <c:v>0.73203700000000005</c:v>
                </c:pt>
                <c:pt idx="10005">
                  <c:v>0.73203700000000005</c:v>
                </c:pt>
                <c:pt idx="10006">
                  <c:v>0.73203700000000005</c:v>
                </c:pt>
                <c:pt idx="10007">
                  <c:v>0.73203700000000005</c:v>
                </c:pt>
                <c:pt idx="10008">
                  <c:v>0.73203700000000005</c:v>
                </c:pt>
                <c:pt idx="10009">
                  <c:v>0.73511299999999991</c:v>
                </c:pt>
                <c:pt idx="10010">
                  <c:v>0.73511299999999991</c:v>
                </c:pt>
                <c:pt idx="10011">
                  <c:v>0.73511299999999991</c:v>
                </c:pt>
                <c:pt idx="10012">
                  <c:v>0.73511299999999991</c:v>
                </c:pt>
                <c:pt idx="10013">
                  <c:v>0.73511299999999991</c:v>
                </c:pt>
                <c:pt idx="10014">
                  <c:v>0.73511299999999991</c:v>
                </c:pt>
                <c:pt idx="10015">
                  <c:v>0.73511299999999991</c:v>
                </c:pt>
                <c:pt idx="10016">
                  <c:v>0.73203700000000005</c:v>
                </c:pt>
                <c:pt idx="10017">
                  <c:v>0.73203700000000005</c:v>
                </c:pt>
                <c:pt idx="10018">
                  <c:v>0.73203700000000005</c:v>
                </c:pt>
                <c:pt idx="10019">
                  <c:v>0.73203700000000005</c:v>
                </c:pt>
                <c:pt idx="10020">
                  <c:v>0.73203700000000005</c:v>
                </c:pt>
                <c:pt idx="10021">
                  <c:v>0.73203700000000005</c:v>
                </c:pt>
                <c:pt idx="10022">
                  <c:v>0.73511299999999991</c:v>
                </c:pt>
                <c:pt idx="10023">
                  <c:v>0.73511299999999991</c:v>
                </c:pt>
                <c:pt idx="10024">
                  <c:v>0.73511299999999991</c:v>
                </c:pt>
                <c:pt idx="10025">
                  <c:v>0.73818899999999998</c:v>
                </c:pt>
                <c:pt idx="10026">
                  <c:v>0.73818899999999998</c:v>
                </c:pt>
                <c:pt idx="10027">
                  <c:v>0.73818899999999998</c:v>
                </c:pt>
                <c:pt idx="10028">
                  <c:v>0.73818899999999998</c:v>
                </c:pt>
                <c:pt idx="10029">
                  <c:v>0.73818899999999998</c:v>
                </c:pt>
                <c:pt idx="10030">
                  <c:v>0.73818899999999998</c:v>
                </c:pt>
                <c:pt idx="10031">
                  <c:v>0.73511299999999991</c:v>
                </c:pt>
                <c:pt idx="10032">
                  <c:v>0.73511299999999991</c:v>
                </c:pt>
                <c:pt idx="10033">
                  <c:v>0.74126500000000006</c:v>
                </c:pt>
                <c:pt idx="10034">
                  <c:v>0.74126500000000006</c:v>
                </c:pt>
                <c:pt idx="10035">
                  <c:v>0.74126500000000006</c:v>
                </c:pt>
                <c:pt idx="10036">
                  <c:v>0.74126500000000006</c:v>
                </c:pt>
                <c:pt idx="10037">
                  <c:v>0.74126500000000006</c:v>
                </c:pt>
                <c:pt idx="10038">
                  <c:v>0.74126500000000006</c:v>
                </c:pt>
                <c:pt idx="10039">
                  <c:v>0.74126500000000006</c:v>
                </c:pt>
                <c:pt idx="10040">
                  <c:v>0.74126500000000006</c:v>
                </c:pt>
                <c:pt idx="10041">
                  <c:v>0.74126500000000006</c:v>
                </c:pt>
                <c:pt idx="10042">
                  <c:v>0.74126500000000006</c:v>
                </c:pt>
                <c:pt idx="10043">
                  <c:v>0.74126500000000006</c:v>
                </c:pt>
                <c:pt idx="10044">
                  <c:v>0.74434099999999992</c:v>
                </c:pt>
                <c:pt idx="10045">
                  <c:v>0.74434099999999992</c:v>
                </c:pt>
                <c:pt idx="10046">
                  <c:v>0.74434099999999992</c:v>
                </c:pt>
                <c:pt idx="10047">
                  <c:v>0.74434099999999992</c:v>
                </c:pt>
                <c:pt idx="10048">
                  <c:v>0.74741599999999986</c:v>
                </c:pt>
                <c:pt idx="10049">
                  <c:v>0.74741599999999986</c:v>
                </c:pt>
                <c:pt idx="10050">
                  <c:v>0.74434099999999992</c:v>
                </c:pt>
                <c:pt idx="10051">
                  <c:v>0.74434099999999992</c:v>
                </c:pt>
                <c:pt idx="10052">
                  <c:v>0.74741599999999986</c:v>
                </c:pt>
                <c:pt idx="10053">
                  <c:v>0.74741599999999986</c:v>
                </c:pt>
                <c:pt idx="10054">
                  <c:v>0.74434099999999992</c:v>
                </c:pt>
                <c:pt idx="10055">
                  <c:v>0.74434099999999992</c:v>
                </c:pt>
                <c:pt idx="10056">
                  <c:v>0.74741599999999986</c:v>
                </c:pt>
                <c:pt idx="10057">
                  <c:v>0.74741599999999986</c:v>
                </c:pt>
                <c:pt idx="10058">
                  <c:v>0.74741599999999986</c:v>
                </c:pt>
                <c:pt idx="10059">
                  <c:v>0.75049199999999994</c:v>
                </c:pt>
                <c:pt idx="10060">
                  <c:v>0.75049199999999994</c:v>
                </c:pt>
                <c:pt idx="10061">
                  <c:v>0.75049199999999994</c:v>
                </c:pt>
                <c:pt idx="10062">
                  <c:v>0.75049199999999994</c:v>
                </c:pt>
                <c:pt idx="10063">
                  <c:v>0.75049199999999994</c:v>
                </c:pt>
                <c:pt idx="10064">
                  <c:v>0.75049199999999994</c:v>
                </c:pt>
                <c:pt idx="10065">
                  <c:v>0.75049199999999994</c:v>
                </c:pt>
                <c:pt idx="10066">
                  <c:v>0.75049199999999994</c:v>
                </c:pt>
                <c:pt idx="10067">
                  <c:v>0.75356800000000002</c:v>
                </c:pt>
                <c:pt idx="10068">
                  <c:v>0.75049199999999994</c:v>
                </c:pt>
                <c:pt idx="10069">
                  <c:v>0.75049199999999994</c:v>
                </c:pt>
                <c:pt idx="10070">
                  <c:v>0.75049199999999994</c:v>
                </c:pt>
                <c:pt idx="10071">
                  <c:v>0.75664399999999987</c:v>
                </c:pt>
                <c:pt idx="10072">
                  <c:v>0.75664399999999987</c:v>
                </c:pt>
                <c:pt idx="10073">
                  <c:v>0.75664399999999987</c:v>
                </c:pt>
                <c:pt idx="10074">
                  <c:v>0.75664399999999987</c:v>
                </c:pt>
                <c:pt idx="10075">
                  <c:v>0.75664399999999987</c:v>
                </c:pt>
                <c:pt idx="10076">
                  <c:v>0.75356800000000002</c:v>
                </c:pt>
                <c:pt idx="10077">
                  <c:v>0.75356800000000002</c:v>
                </c:pt>
                <c:pt idx="10078">
                  <c:v>0.75664399999999987</c:v>
                </c:pt>
                <c:pt idx="10079">
                  <c:v>0.75664399999999987</c:v>
                </c:pt>
                <c:pt idx="10080">
                  <c:v>0.75664399999999987</c:v>
                </c:pt>
                <c:pt idx="10081">
                  <c:v>0.75664399999999987</c:v>
                </c:pt>
                <c:pt idx="10082">
                  <c:v>0.75971900000000003</c:v>
                </c:pt>
                <c:pt idx="10083">
                  <c:v>0.75971900000000003</c:v>
                </c:pt>
                <c:pt idx="10084">
                  <c:v>0.75664399999999987</c:v>
                </c:pt>
                <c:pt idx="10085">
                  <c:v>0.75664399999999987</c:v>
                </c:pt>
                <c:pt idx="10086">
                  <c:v>0.75971900000000003</c:v>
                </c:pt>
                <c:pt idx="10087">
                  <c:v>0.75971900000000003</c:v>
                </c:pt>
                <c:pt idx="10088">
                  <c:v>0.75664399999999987</c:v>
                </c:pt>
                <c:pt idx="10089">
                  <c:v>0.75664399999999987</c:v>
                </c:pt>
                <c:pt idx="10090">
                  <c:v>0.76279499999999989</c:v>
                </c:pt>
                <c:pt idx="10091">
                  <c:v>0.76279499999999989</c:v>
                </c:pt>
                <c:pt idx="10092">
                  <c:v>0.75971900000000003</c:v>
                </c:pt>
                <c:pt idx="10093">
                  <c:v>0.75971900000000003</c:v>
                </c:pt>
                <c:pt idx="10094">
                  <c:v>0.76279499999999989</c:v>
                </c:pt>
                <c:pt idx="10095">
                  <c:v>0.76587099999999997</c:v>
                </c:pt>
                <c:pt idx="10096">
                  <c:v>0.76587099999999997</c:v>
                </c:pt>
                <c:pt idx="10097">
                  <c:v>0.76587099999999997</c:v>
                </c:pt>
                <c:pt idx="10098">
                  <c:v>0.76894700000000005</c:v>
                </c:pt>
                <c:pt idx="10099">
                  <c:v>0.76894700000000005</c:v>
                </c:pt>
                <c:pt idx="10100">
                  <c:v>0.76894700000000005</c:v>
                </c:pt>
                <c:pt idx="10101">
                  <c:v>0.76894700000000005</c:v>
                </c:pt>
                <c:pt idx="10102">
                  <c:v>0.76894700000000005</c:v>
                </c:pt>
                <c:pt idx="10103">
                  <c:v>0.76894700000000005</c:v>
                </c:pt>
                <c:pt idx="10104">
                  <c:v>0.7720229999999999</c:v>
                </c:pt>
                <c:pt idx="10105">
                  <c:v>0.7720229999999999</c:v>
                </c:pt>
                <c:pt idx="10106">
                  <c:v>0.7720229999999999</c:v>
                </c:pt>
                <c:pt idx="10107">
                  <c:v>0.7720229999999999</c:v>
                </c:pt>
                <c:pt idx="10108">
                  <c:v>0.7720229999999999</c:v>
                </c:pt>
                <c:pt idx="10109">
                  <c:v>0.7720229999999999</c:v>
                </c:pt>
                <c:pt idx="10110">
                  <c:v>0.76894700000000005</c:v>
                </c:pt>
                <c:pt idx="10111">
                  <c:v>0.7720229999999999</c:v>
                </c:pt>
                <c:pt idx="10112">
                  <c:v>0.77509799999999984</c:v>
                </c:pt>
                <c:pt idx="10113">
                  <c:v>0.77509799999999984</c:v>
                </c:pt>
                <c:pt idx="10114">
                  <c:v>0.76894700000000005</c:v>
                </c:pt>
                <c:pt idx="10115">
                  <c:v>0.7720229999999999</c:v>
                </c:pt>
                <c:pt idx="10116">
                  <c:v>0.77509799999999984</c:v>
                </c:pt>
                <c:pt idx="10117">
                  <c:v>0.77509799999999984</c:v>
                </c:pt>
                <c:pt idx="10118">
                  <c:v>0.7720229999999999</c:v>
                </c:pt>
                <c:pt idx="10119">
                  <c:v>0.7720229999999999</c:v>
                </c:pt>
                <c:pt idx="10120">
                  <c:v>0.7720229999999999</c:v>
                </c:pt>
                <c:pt idx="10121">
                  <c:v>0.7720229999999999</c:v>
                </c:pt>
                <c:pt idx="10122">
                  <c:v>0.7720229999999999</c:v>
                </c:pt>
                <c:pt idx="10123">
                  <c:v>0.7720229999999999</c:v>
                </c:pt>
                <c:pt idx="10124">
                  <c:v>0.7720229999999999</c:v>
                </c:pt>
                <c:pt idx="10125">
                  <c:v>0.7720229999999999</c:v>
                </c:pt>
                <c:pt idx="10126">
                  <c:v>0.7720229999999999</c:v>
                </c:pt>
                <c:pt idx="10127">
                  <c:v>0.7720229999999999</c:v>
                </c:pt>
                <c:pt idx="10128">
                  <c:v>0.7720229999999999</c:v>
                </c:pt>
                <c:pt idx="10129">
                  <c:v>0.7720229999999999</c:v>
                </c:pt>
                <c:pt idx="10130">
                  <c:v>0.7720229999999999</c:v>
                </c:pt>
                <c:pt idx="10131">
                  <c:v>0.7720229999999999</c:v>
                </c:pt>
                <c:pt idx="10132">
                  <c:v>0.77509799999999984</c:v>
                </c:pt>
                <c:pt idx="10133">
                  <c:v>0.77509799999999984</c:v>
                </c:pt>
                <c:pt idx="10134">
                  <c:v>0.77509799999999984</c:v>
                </c:pt>
                <c:pt idx="10135">
                  <c:v>0.77509799999999984</c:v>
                </c:pt>
                <c:pt idx="10136">
                  <c:v>0.77817399999999992</c:v>
                </c:pt>
                <c:pt idx="10137">
                  <c:v>0.77817399999999992</c:v>
                </c:pt>
                <c:pt idx="10138">
                  <c:v>0.77817399999999992</c:v>
                </c:pt>
                <c:pt idx="10139">
                  <c:v>0.78125</c:v>
                </c:pt>
                <c:pt idx="10140">
                  <c:v>0.78125</c:v>
                </c:pt>
                <c:pt idx="10141">
                  <c:v>0.78125</c:v>
                </c:pt>
                <c:pt idx="10142">
                  <c:v>0.78125</c:v>
                </c:pt>
                <c:pt idx="10143">
                  <c:v>0.78125</c:v>
                </c:pt>
                <c:pt idx="10144">
                  <c:v>0.78125</c:v>
                </c:pt>
                <c:pt idx="10145">
                  <c:v>0.78125</c:v>
                </c:pt>
                <c:pt idx="10146">
                  <c:v>0.78125</c:v>
                </c:pt>
                <c:pt idx="10147">
                  <c:v>0.78432599999999986</c:v>
                </c:pt>
                <c:pt idx="10148">
                  <c:v>0.78432599999999986</c:v>
                </c:pt>
                <c:pt idx="10149">
                  <c:v>0.78432599999999986</c:v>
                </c:pt>
                <c:pt idx="10150">
                  <c:v>0.78432599999999986</c:v>
                </c:pt>
                <c:pt idx="10151">
                  <c:v>0.78740199999999994</c:v>
                </c:pt>
                <c:pt idx="10152">
                  <c:v>0.78125</c:v>
                </c:pt>
                <c:pt idx="10153">
                  <c:v>0.78125</c:v>
                </c:pt>
                <c:pt idx="10154">
                  <c:v>0.78432599999999986</c:v>
                </c:pt>
                <c:pt idx="10155">
                  <c:v>0.78432599999999986</c:v>
                </c:pt>
                <c:pt idx="10156">
                  <c:v>0.78432599999999986</c:v>
                </c:pt>
                <c:pt idx="10157">
                  <c:v>0.78125</c:v>
                </c:pt>
                <c:pt idx="10158">
                  <c:v>0.78432599999999986</c:v>
                </c:pt>
                <c:pt idx="10159">
                  <c:v>0.78432599999999986</c:v>
                </c:pt>
                <c:pt idx="10160">
                  <c:v>0.78125</c:v>
                </c:pt>
                <c:pt idx="10161">
                  <c:v>0.78125</c:v>
                </c:pt>
                <c:pt idx="10162">
                  <c:v>0.78740199999999994</c:v>
                </c:pt>
                <c:pt idx="10163">
                  <c:v>0.78740199999999994</c:v>
                </c:pt>
                <c:pt idx="10164">
                  <c:v>0.78740199999999994</c:v>
                </c:pt>
                <c:pt idx="10165">
                  <c:v>0.78740199999999994</c:v>
                </c:pt>
                <c:pt idx="10166">
                  <c:v>0.79047699999999987</c:v>
                </c:pt>
                <c:pt idx="10167">
                  <c:v>0.79047699999999987</c:v>
                </c:pt>
                <c:pt idx="10168">
                  <c:v>0.79047699999999987</c:v>
                </c:pt>
                <c:pt idx="10169">
                  <c:v>0.79047699999999987</c:v>
                </c:pt>
                <c:pt idx="10170">
                  <c:v>0.79047699999999987</c:v>
                </c:pt>
                <c:pt idx="10171">
                  <c:v>0.78740199999999994</c:v>
                </c:pt>
                <c:pt idx="10172">
                  <c:v>0.78740199999999994</c:v>
                </c:pt>
                <c:pt idx="10173">
                  <c:v>0.78740199999999994</c:v>
                </c:pt>
                <c:pt idx="10174">
                  <c:v>0.79355299999999995</c:v>
                </c:pt>
                <c:pt idx="10175">
                  <c:v>0.79355299999999995</c:v>
                </c:pt>
                <c:pt idx="10176">
                  <c:v>0.79355299999999995</c:v>
                </c:pt>
                <c:pt idx="10177">
                  <c:v>0.79355299999999995</c:v>
                </c:pt>
                <c:pt idx="10178">
                  <c:v>0.79355299999999995</c:v>
                </c:pt>
                <c:pt idx="10179">
                  <c:v>0.79355299999999995</c:v>
                </c:pt>
                <c:pt idx="10180">
                  <c:v>0.79355299999999995</c:v>
                </c:pt>
                <c:pt idx="10181">
                  <c:v>0.79355299999999995</c:v>
                </c:pt>
                <c:pt idx="10182">
                  <c:v>0.79662900000000003</c:v>
                </c:pt>
                <c:pt idx="10183">
                  <c:v>0.79662900000000003</c:v>
                </c:pt>
                <c:pt idx="10184">
                  <c:v>0.79662900000000003</c:v>
                </c:pt>
                <c:pt idx="10185">
                  <c:v>0.79970499999999989</c:v>
                </c:pt>
                <c:pt idx="10186">
                  <c:v>0.79662900000000003</c:v>
                </c:pt>
                <c:pt idx="10187">
                  <c:v>0.79662900000000003</c:v>
                </c:pt>
                <c:pt idx="10188">
                  <c:v>0.79662900000000003</c:v>
                </c:pt>
                <c:pt idx="10189">
                  <c:v>0.79970499999999989</c:v>
                </c:pt>
                <c:pt idx="10190">
                  <c:v>0.79970499999999989</c:v>
                </c:pt>
                <c:pt idx="10191">
                  <c:v>0.79662900000000003</c:v>
                </c:pt>
                <c:pt idx="10192">
                  <c:v>0.79662900000000003</c:v>
                </c:pt>
                <c:pt idx="10193">
                  <c:v>0.79662900000000003</c:v>
                </c:pt>
                <c:pt idx="10194">
                  <c:v>0.79662900000000003</c:v>
                </c:pt>
                <c:pt idx="10195">
                  <c:v>0.79662900000000003</c:v>
                </c:pt>
                <c:pt idx="10196">
                  <c:v>0.79970499999999989</c:v>
                </c:pt>
                <c:pt idx="10197">
                  <c:v>0.79970499999999989</c:v>
                </c:pt>
                <c:pt idx="10198">
                  <c:v>0.79970499999999989</c:v>
                </c:pt>
                <c:pt idx="10199">
                  <c:v>0.79970499999999989</c:v>
                </c:pt>
                <c:pt idx="10200">
                  <c:v>0.80278000000000005</c:v>
                </c:pt>
                <c:pt idx="10201">
                  <c:v>0.80278000000000005</c:v>
                </c:pt>
                <c:pt idx="10202">
                  <c:v>0.80278000000000005</c:v>
                </c:pt>
                <c:pt idx="10203">
                  <c:v>0.80585599999999991</c:v>
                </c:pt>
                <c:pt idx="10204">
                  <c:v>0.80893199999999998</c:v>
                </c:pt>
                <c:pt idx="10205">
                  <c:v>0.80893199999999998</c:v>
                </c:pt>
                <c:pt idx="10206">
                  <c:v>0.80893199999999998</c:v>
                </c:pt>
                <c:pt idx="10207">
                  <c:v>0.80893199999999998</c:v>
                </c:pt>
                <c:pt idx="10208">
                  <c:v>0.80893199999999998</c:v>
                </c:pt>
                <c:pt idx="10209">
                  <c:v>0.80893199999999998</c:v>
                </c:pt>
                <c:pt idx="10210">
                  <c:v>0.80893199999999998</c:v>
                </c:pt>
                <c:pt idx="10211">
                  <c:v>0.81508399999999992</c:v>
                </c:pt>
                <c:pt idx="10212">
                  <c:v>0.81508399999999992</c:v>
                </c:pt>
                <c:pt idx="10213">
                  <c:v>0.81508399999999992</c:v>
                </c:pt>
                <c:pt idx="10214">
                  <c:v>0.81508399999999992</c:v>
                </c:pt>
                <c:pt idx="10215">
                  <c:v>0.81508399999999992</c:v>
                </c:pt>
                <c:pt idx="10216">
                  <c:v>0.81508399999999992</c:v>
                </c:pt>
                <c:pt idx="10217">
                  <c:v>0.81508399999999992</c:v>
                </c:pt>
                <c:pt idx="10218">
                  <c:v>0.81508399999999992</c:v>
                </c:pt>
                <c:pt idx="10219">
                  <c:v>0.81508399999999992</c:v>
                </c:pt>
                <c:pt idx="10220">
                  <c:v>0.81815899999999986</c:v>
                </c:pt>
                <c:pt idx="10221">
                  <c:v>0.81508399999999992</c:v>
                </c:pt>
                <c:pt idx="10222">
                  <c:v>0.81508399999999992</c:v>
                </c:pt>
                <c:pt idx="10223">
                  <c:v>0.81508399999999992</c:v>
                </c:pt>
                <c:pt idx="10224">
                  <c:v>0.81508399999999992</c:v>
                </c:pt>
                <c:pt idx="10225">
                  <c:v>0.81508399999999992</c:v>
                </c:pt>
                <c:pt idx="10226">
                  <c:v>0.81508399999999992</c:v>
                </c:pt>
                <c:pt idx="10227">
                  <c:v>0.81815899999999986</c:v>
                </c:pt>
                <c:pt idx="10228">
                  <c:v>0.81815899999999986</c:v>
                </c:pt>
                <c:pt idx="10229">
                  <c:v>0.81815899999999986</c:v>
                </c:pt>
                <c:pt idx="10230">
                  <c:v>0.81815899999999986</c:v>
                </c:pt>
                <c:pt idx="10231">
                  <c:v>0.82123499999999994</c:v>
                </c:pt>
                <c:pt idx="10232">
                  <c:v>0.81815899999999986</c:v>
                </c:pt>
                <c:pt idx="10233">
                  <c:v>0.81815899999999986</c:v>
                </c:pt>
                <c:pt idx="10234">
                  <c:v>0.82123499999999994</c:v>
                </c:pt>
                <c:pt idx="10235">
                  <c:v>0.82123499999999994</c:v>
                </c:pt>
                <c:pt idx="10236">
                  <c:v>0.82123499999999994</c:v>
                </c:pt>
                <c:pt idx="10237">
                  <c:v>0.82123499999999994</c:v>
                </c:pt>
                <c:pt idx="10238">
                  <c:v>0.82431100000000002</c:v>
                </c:pt>
                <c:pt idx="10239">
                  <c:v>0.82431100000000002</c:v>
                </c:pt>
                <c:pt idx="10240">
                  <c:v>0.82431100000000002</c:v>
                </c:pt>
                <c:pt idx="10241">
                  <c:v>0.82431100000000002</c:v>
                </c:pt>
                <c:pt idx="10242">
                  <c:v>0.82431100000000002</c:v>
                </c:pt>
                <c:pt idx="10243">
                  <c:v>0.82123499999999994</c:v>
                </c:pt>
                <c:pt idx="10244">
                  <c:v>0.82123499999999994</c:v>
                </c:pt>
                <c:pt idx="10245">
                  <c:v>0.82123499999999994</c:v>
                </c:pt>
                <c:pt idx="10246">
                  <c:v>0.82431100000000002</c:v>
                </c:pt>
                <c:pt idx="10247">
                  <c:v>0.82431100000000002</c:v>
                </c:pt>
                <c:pt idx="10248">
                  <c:v>0.82431100000000002</c:v>
                </c:pt>
                <c:pt idx="10249">
                  <c:v>0.82738699999999987</c:v>
                </c:pt>
                <c:pt idx="10250">
                  <c:v>0.83046299999999995</c:v>
                </c:pt>
                <c:pt idx="10251">
                  <c:v>0.83046299999999995</c:v>
                </c:pt>
                <c:pt idx="10252">
                  <c:v>0.83046299999999995</c:v>
                </c:pt>
                <c:pt idx="10253">
                  <c:v>0.83046299999999995</c:v>
                </c:pt>
                <c:pt idx="10254">
                  <c:v>0.83046299999999995</c:v>
                </c:pt>
                <c:pt idx="10255">
                  <c:v>0.83046299999999995</c:v>
                </c:pt>
                <c:pt idx="10256">
                  <c:v>0.83046299999999995</c:v>
                </c:pt>
                <c:pt idx="10257">
                  <c:v>0.83046299999999995</c:v>
                </c:pt>
                <c:pt idx="10258">
                  <c:v>0.83046299999999995</c:v>
                </c:pt>
                <c:pt idx="10259">
                  <c:v>0.83046299999999995</c:v>
                </c:pt>
                <c:pt idx="10260">
                  <c:v>0.83046299999999995</c:v>
                </c:pt>
                <c:pt idx="10261">
                  <c:v>0.83046299999999995</c:v>
                </c:pt>
                <c:pt idx="10262">
                  <c:v>0.83046299999999995</c:v>
                </c:pt>
                <c:pt idx="10263">
                  <c:v>0.83046299999999995</c:v>
                </c:pt>
                <c:pt idx="10264">
                  <c:v>0.83046299999999995</c:v>
                </c:pt>
                <c:pt idx="10265">
                  <c:v>0.83353799999999989</c:v>
                </c:pt>
                <c:pt idx="10266">
                  <c:v>0.83353799999999989</c:v>
                </c:pt>
                <c:pt idx="10267">
                  <c:v>0.83353799999999989</c:v>
                </c:pt>
                <c:pt idx="10268">
                  <c:v>0.83353799999999989</c:v>
                </c:pt>
                <c:pt idx="10269">
                  <c:v>0.83353799999999989</c:v>
                </c:pt>
                <c:pt idx="10270">
                  <c:v>0.83353799999999989</c:v>
                </c:pt>
                <c:pt idx="10271">
                  <c:v>0.83353799999999989</c:v>
                </c:pt>
                <c:pt idx="10272">
                  <c:v>0.83661399999999997</c:v>
                </c:pt>
                <c:pt idx="10273">
                  <c:v>0.83661399999999997</c:v>
                </c:pt>
                <c:pt idx="10274">
                  <c:v>0.83661399999999997</c:v>
                </c:pt>
                <c:pt idx="10275">
                  <c:v>0.83661399999999997</c:v>
                </c:pt>
                <c:pt idx="10276">
                  <c:v>0.83661399999999997</c:v>
                </c:pt>
                <c:pt idx="10277">
                  <c:v>0.83969000000000005</c:v>
                </c:pt>
                <c:pt idx="10278">
                  <c:v>0.83661399999999997</c:v>
                </c:pt>
                <c:pt idx="10279">
                  <c:v>0.83661399999999997</c:v>
                </c:pt>
                <c:pt idx="10280">
                  <c:v>0.83661399999999997</c:v>
                </c:pt>
                <c:pt idx="10281">
                  <c:v>0.83661399999999997</c:v>
                </c:pt>
                <c:pt idx="10282">
                  <c:v>0.83661399999999997</c:v>
                </c:pt>
                <c:pt idx="10283">
                  <c:v>0.83353799999999989</c:v>
                </c:pt>
                <c:pt idx="10284">
                  <c:v>0.83661399999999997</c:v>
                </c:pt>
                <c:pt idx="10285">
                  <c:v>0.83969000000000005</c:v>
                </c:pt>
                <c:pt idx="10286">
                  <c:v>0.83969000000000005</c:v>
                </c:pt>
                <c:pt idx="10287">
                  <c:v>0.83969000000000005</c:v>
                </c:pt>
                <c:pt idx="10288">
                  <c:v>0.8427659999999999</c:v>
                </c:pt>
                <c:pt idx="10289">
                  <c:v>0.83969000000000005</c:v>
                </c:pt>
                <c:pt idx="10290">
                  <c:v>0.83969000000000005</c:v>
                </c:pt>
                <c:pt idx="10291">
                  <c:v>0.8427659999999999</c:v>
                </c:pt>
                <c:pt idx="10292">
                  <c:v>0.8427659999999999</c:v>
                </c:pt>
                <c:pt idx="10293">
                  <c:v>0.8427659999999999</c:v>
                </c:pt>
                <c:pt idx="10294">
                  <c:v>0.8427659999999999</c:v>
                </c:pt>
                <c:pt idx="10295">
                  <c:v>0.84584099999999984</c:v>
                </c:pt>
                <c:pt idx="10296">
                  <c:v>0.84584099999999984</c:v>
                </c:pt>
                <c:pt idx="10297">
                  <c:v>0.84584099999999984</c:v>
                </c:pt>
                <c:pt idx="10298">
                  <c:v>0.84891699999999992</c:v>
                </c:pt>
                <c:pt idx="10299">
                  <c:v>0.84891699999999992</c:v>
                </c:pt>
                <c:pt idx="10300">
                  <c:v>0.84584099999999984</c:v>
                </c:pt>
                <c:pt idx="10301">
                  <c:v>0.84584099999999984</c:v>
                </c:pt>
                <c:pt idx="10302">
                  <c:v>0.84584099999999984</c:v>
                </c:pt>
                <c:pt idx="10303">
                  <c:v>0.84891699999999992</c:v>
                </c:pt>
                <c:pt idx="10304">
                  <c:v>0.84584099999999984</c:v>
                </c:pt>
                <c:pt idx="10305">
                  <c:v>0.84584099999999984</c:v>
                </c:pt>
                <c:pt idx="10306">
                  <c:v>0.84584099999999984</c:v>
                </c:pt>
                <c:pt idx="10307">
                  <c:v>0.84584099999999984</c:v>
                </c:pt>
                <c:pt idx="10308">
                  <c:v>0.84584099999999984</c:v>
                </c:pt>
                <c:pt idx="10309">
                  <c:v>0.84584099999999984</c:v>
                </c:pt>
                <c:pt idx="10310">
                  <c:v>0.851993</c:v>
                </c:pt>
                <c:pt idx="10311">
                  <c:v>0.85506899999999986</c:v>
                </c:pt>
                <c:pt idx="10312">
                  <c:v>0.851993</c:v>
                </c:pt>
                <c:pt idx="10313">
                  <c:v>0.851993</c:v>
                </c:pt>
                <c:pt idx="10314">
                  <c:v>0.85506899999999986</c:v>
                </c:pt>
                <c:pt idx="10315">
                  <c:v>0.85506899999999986</c:v>
                </c:pt>
                <c:pt idx="10316">
                  <c:v>0.85506899999999986</c:v>
                </c:pt>
                <c:pt idx="10317">
                  <c:v>0.85506899999999986</c:v>
                </c:pt>
                <c:pt idx="10318">
                  <c:v>0.85814499999999994</c:v>
                </c:pt>
                <c:pt idx="10319">
                  <c:v>0.86121999999999987</c:v>
                </c:pt>
                <c:pt idx="10320">
                  <c:v>0.86121999999999987</c:v>
                </c:pt>
                <c:pt idx="10321">
                  <c:v>0.86121999999999987</c:v>
                </c:pt>
                <c:pt idx="10322">
                  <c:v>0.86429599999999995</c:v>
                </c:pt>
                <c:pt idx="10323">
                  <c:v>0.86121999999999987</c:v>
                </c:pt>
                <c:pt idx="10324">
                  <c:v>0.86121999999999987</c:v>
                </c:pt>
                <c:pt idx="10325">
                  <c:v>0.86429599999999995</c:v>
                </c:pt>
                <c:pt idx="10326">
                  <c:v>0.86429599999999995</c:v>
                </c:pt>
                <c:pt idx="10327">
                  <c:v>0.86121999999999987</c:v>
                </c:pt>
                <c:pt idx="10328">
                  <c:v>0.86121999999999987</c:v>
                </c:pt>
                <c:pt idx="10329">
                  <c:v>0.86429599999999995</c:v>
                </c:pt>
                <c:pt idx="10330">
                  <c:v>0.86429599999999995</c:v>
                </c:pt>
                <c:pt idx="10331">
                  <c:v>0.86121999999999987</c:v>
                </c:pt>
                <c:pt idx="10332">
                  <c:v>0.86429599999999995</c:v>
                </c:pt>
                <c:pt idx="10333">
                  <c:v>0.86737200000000003</c:v>
                </c:pt>
                <c:pt idx="10334">
                  <c:v>0.86737200000000003</c:v>
                </c:pt>
                <c:pt idx="10335">
                  <c:v>0.86737200000000003</c:v>
                </c:pt>
                <c:pt idx="10336">
                  <c:v>0.87044799999999989</c:v>
                </c:pt>
                <c:pt idx="10337">
                  <c:v>0.87352399999999997</c:v>
                </c:pt>
                <c:pt idx="10338">
                  <c:v>0.87044799999999989</c:v>
                </c:pt>
                <c:pt idx="10339">
                  <c:v>0.87044799999999989</c:v>
                </c:pt>
                <c:pt idx="10340">
                  <c:v>0.87352399999999997</c:v>
                </c:pt>
                <c:pt idx="10341">
                  <c:v>0.87352399999999997</c:v>
                </c:pt>
                <c:pt idx="10342">
                  <c:v>0.87044799999999989</c:v>
                </c:pt>
                <c:pt idx="10343">
                  <c:v>0.87044799999999989</c:v>
                </c:pt>
                <c:pt idx="10344">
                  <c:v>0.87352399999999997</c:v>
                </c:pt>
                <c:pt idx="10345">
                  <c:v>0.87659899999999991</c:v>
                </c:pt>
                <c:pt idx="10346">
                  <c:v>0.87352399999999997</c:v>
                </c:pt>
                <c:pt idx="10347">
                  <c:v>0.87352399999999997</c:v>
                </c:pt>
                <c:pt idx="10348">
                  <c:v>0.87967499999999998</c:v>
                </c:pt>
                <c:pt idx="10349">
                  <c:v>0.87967499999999998</c:v>
                </c:pt>
                <c:pt idx="10350">
                  <c:v>0.87659899999999991</c:v>
                </c:pt>
                <c:pt idx="10351">
                  <c:v>0.87659899999999991</c:v>
                </c:pt>
                <c:pt idx="10352">
                  <c:v>0.87967499999999998</c:v>
                </c:pt>
                <c:pt idx="10353">
                  <c:v>0.87967499999999998</c:v>
                </c:pt>
                <c:pt idx="10354">
                  <c:v>0.87659899999999991</c:v>
                </c:pt>
                <c:pt idx="10355">
                  <c:v>0.87659899999999991</c:v>
                </c:pt>
                <c:pt idx="10356">
                  <c:v>0.88275100000000006</c:v>
                </c:pt>
                <c:pt idx="10357">
                  <c:v>0.88275100000000006</c:v>
                </c:pt>
                <c:pt idx="10358">
                  <c:v>0.88275100000000006</c:v>
                </c:pt>
                <c:pt idx="10359">
                  <c:v>0.88582699999999992</c:v>
                </c:pt>
                <c:pt idx="10360">
                  <c:v>0.88582699999999992</c:v>
                </c:pt>
                <c:pt idx="10361">
                  <c:v>0.88582699999999992</c:v>
                </c:pt>
                <c:pt idx="10362">
                  <c:v>0.88582699999999992</c:v>
                </c:pt>
                <c:pt idx="10363">
                  <c:v>0.888903</c:v>
                </c:pt>
                <c:pt idx="10364">
                  <c:v>0.89197799999999994</c:v>
                </c:pt>
                <c:pt idx="10365">
                  <c:v>0.89197799999999994</c:v>
                </c:pt>
                <c:pt idx="10366">
                  <c:v>0.89505400000000002</c:v>
                </c:pt>
                <c:pt idx="10367">
                  <c:v>0.89505400000000002</c:v>
                </c:pt>
                <c:pt idx="10368">
                  <c:v>0.89505400000000002</c:v>
                </c:pt>
                <c:pt idx="10369">
                  <c:v>0.89505400000000002</c:v>
                </c:pt>
                <c:pt idx="10370">
                  <c:v>0.90120599999999995</c:v>
                </c:pt>
                <c:pt idx="10371">
                  <c:v>0.90428099999999989</c:v>
                </c:pt>
                <c:pt idx="10372">
                  <c:v>0.90428099999999989</c:v>
                </c:pt>
                <c:pt idx="10373">
                  <c:v>0.90428099999999989</c:v>
                </c:pt>
                <c:pt idx="10374">
                  <c:v>0.90735699999999997</c:v>
                </c:pt>
                <c:pt idx="10375">
                  <c:v>0.91043300000000005</c:v>
                </c:pt>
                <c:pt idx="10376">
                  <c:v>0.9135089999999999</c:v>
                </c:pt>
                <c:pt idx="10377">
                  <c:v>0.9135089999999999</c:v>
                </c:pt>
                <c:pt idx="10378">
                  <c:v>0.91658499999999998</c:v>
                </c:pt>
                <c:pt idx="10379">
                  <c:v>0.91965999999999992</c:v>
                </c:pt>
                <c:pt idx="10380">
                  <c:v>0.91965999999999992</c:v>
                </c:pt>
                <c:pt idx="10381">
                  <c:v>0.91965999999999992</c:v>
                </c:pt>
                <c:pt idx="10382">
                  <c:v>0.922736</c:v>
                </c:pt>
                <c:pt idx="10383">
                  <c:v>0.92581199999999986</c:v>
                </c:pt>
                <c:pt idx="10384">
                  <c:v>0.92581199999999986</c:v>
                </c:pt>
                <c:pt idx="10385">
                  <c:v>0.922736</c:v>
                </c:pt>
                <c:pt idx="10386">
                  <c:v>0.92581199999999986</c:v>
                </c:pt>
                <c:pt idx="10387">
                  <c:v>0.92888799999999994</c:v>
                </c:pt>
                <c:pt idx="10388">
                  <c:v>0.92581199999999986</c:v>
                </c:pt>
                <c:pt idx="10389">
                  <c:v>0.92581199999999986</c:v>
                </c:pt>
                <c:pt idx="10390">
                  <c:v>0.92888799999999994</c:v>
                </c:pt>
                <c:pt idx="10391">
                  <c:v>0.93196400000000001</c:v>
                </c:pt>
                <c:pt idx="10392">
                  <c:v>0.92888799999999994</c:v>
                </c:pt>
                <c:pt idx="10393">
                  <c:v>0.92888799999999994</c:v>
                </c:pt>
                <c:pt idx="10394">
                  <c:v>0.93196400000000001</c:v>
                </c:pt>
                <c:pt idx="10395">
                  <c:v>0.92888799999999994</c:v>
                </c:pt>
                <c:pt idx="10396">
                  <c:v>0.92888799999999994</c:v>
                </c:pt>
                <c:pt idx="10397">
                  <c:v>0.93196400000000001</c:v>
                </c:pt>
                <c:pt idx="10398">
                  <c:v>0.93503899999999995</c:v>
                </c:pt>
                <c:pt idx="10399">
                  <c:v>0.93503899999999995</c:v>
                </c:pt>
                <c:pt idx="10400">
                  <c:v>0.93503899999999995</c:v>
                </c:pt>
                <c:pt idx="10401">
                  <c:v>0.93811500000000003</c:v>
                </c:pt>
                <c:pt idx="10402">
                  <c:v>0.93811500000000003</c:v>
                </c:pt>
                <c:pt idx="10403">
                  <c:v>0.93811500000000003</c:v>
                </c:pt>
                <c:pt idx="10404">
                  <c:v>0.93811500000000003</c:v>
                </c:pt>
                <c:pt idx="10405">
                  <c:v>0.93811500000000003</c:v>
                </c:pt>
                <c:pt idx="10406">
                  <c:v>0.94119099999999989</c:v>
                </c:pt>
                <c:pt idx="10407">
                  <c:v>0.94119099999999989</c:v>
                </c:pt>
                <c:pt idx="10408">
                  <c:v>0.94426699999999997</c:v>
                </c:pt>
                <c:pt idx="10409">
                  <c:v>0.94734199999999991</c:v>
                </c:pt>
                <c:pt idx="10410">
                  <c:v>0.94426699999999997</c:v>
                </c:pt>
                <c:pt idx="10411">
                  <c:v>0.94426699999999997</c:v>
                </c:pt>
                <c:pt idx="10412">
                  <c:v>0.94426699999999997</c:v>
                </c:pt>
                <c:pt idx="10413">
                  <c:v>0.94734199999999991</c:v>
                </c:pt>
                <c:pt idx="10414">
                  <c:v>0.94734199999999991</c:v>
                </c:pt>
                <c:pt idx="10415">
                  <c:v>0.94734199999999991</c:v>
                </c:pt>
                <c:pt idx="10416">
                  <c:v>0.95041799999999999</c:v>
                </c:pt>
                <c:pt idx="10417">
                  <c:v>0.95349399999999984</c:v>
                </c:pt>
                <c:pt idx="10418">
                  <c:v>0.95041799999999999</c:v>
                </c:pt>
                <c:pt idx="10419">
                  <c:v>0.95041799999999999</c:v>
                </c:pt>
                <c:pt idx="10420">
                  <c:v>0.95349399999999984</c:v>
                </c:pt>
                <c:pt idx="10421">
                  <c:v>0.95656999999999992</c:v>
                </c:pt>
                <c:pt idx="10422">
                  <c:v>0.95349399999999984</c:v>
                </c:pt>
                <c:pt idx="10423">
                  <c:v>0.95349399999999984</c:v>
                </c:pt>
                <c:pt idx="10424">
                  <c:v>0.95349399999999984</c:v>
                </c:pt>
                <c:pt idx="10425">
                  <c:v>0.95656999999999992</c:v>
                </c:pt>
                <c:pt idx="10426">
                  <c:v>0.95656999999999992</c:v>
                </c:pt>
                <c:pt idx="10427">
                  <c:v>0.95656999999999992</c:v>
                </c:pt>
                <c:pt idx="10428">
                  <c:v>0.959646</c:v>
                </c:pt>
                <c:pt idx="10429">
                  <c:v>0.96272099999999994</c:v>
                </c:pt>
                <c:pt idx="10430">
                  <c:v>0.959646</c:v>
                </c:pt>
                <c:pt idx="10431">
                  <c:v>0.959646</c:v>
                </c:pt>
                <c:pt idx="10432">
                  <c:v>0.96272099999999994</c:v>
                </c:pt>
                <c:pt idx="10433">
                  <c:v>0.96579700000000002</c:v>
                </c:pt>
                <c:pt idx="10434">
                  <c:v>0.96579700000000002</c:v>
                </c:pt>
                <c:pt idx="10435">
                  <c:v>0.96579700000000002</c:v>
                </c:pt>
                <c:pt idx="10436">
                  <c:v>0.96579700000000002</c:v>
                </c:pt>
                <c:pt idx="10437">
                  <c:v>0.96579700000000002</c:v>
                </c:pt>
                <c:pt idx="10438">
                  <c:v>0.96272099999999994</c:v>
                </c:pt>
                <c:pt idx="10439">
                  <c:v>0.96272099999999994</c:v>
                </c:pt>
                <c:pt idx="10440">
                  <c:v>0.96579700000000002</c:v>
                </c:pt>
                <c:pt idx="10441">
                  <c:v>0.96272099999999994</c:v>
                </c:pt>
                <c:pt idx="10442">
                  <c:v>0.96579700000000002</c:v>
                </c:pt>
                <c:pt idx="10443">
                  <c:v>0.96579700000000002</c:v>
                </c:pt>
                <c:pt idx="10444">
                  <c:v>0.96579700000000002</c:v>
                </c:pt>
                <c:pt idx="10445">
                  <c:v>0.96272099999999994</c:v>
                </c:pt>
                <c:pt idx="10446">
                  <c:v>0.959646</c:v>
                </c:pt>
                <c:pt idx="10447">
                  <c:v>0.96579700000000002</c:v>
                </c:pt>
                <c:pt idx="10448">
                  <c:v>0.96579700000000002</c:v>
                </c:pt>
                <c:pt idx="10449">
                  <c:v>0.96579700000000002</c:v>
                </c:pt>
                <c:pt idx="10450">
                  <c:v>0.96887299999999987</c:v>
                </c:pt>
                <c:pt idx="10451">
                  <c:v>0.97194899999999995</c:v>
                </c:pt>
                <c:pt idx="10452">
                  <c:v>0.96887299999999987</c:v>
                </c:pt>
                <c:pt idx="10453">
                  <c:v>0.96887299999999987</c:v>
                </c:pt>
                <c:pt idx="10454">
                  <c:v>0.97194899999999995</c:v>
                </c:pt>
                <c:pt idx="10455">
                  <c:v>0.97502500000000003</c:v>
                </c:pt>
                <c:pt idx="10456">
                  <c:v>0.97502500000000003</c:v>
                </c:pt>
                <c:pt idx="10457">
                  <c:v>0.97502500000000003</c:v>
                </c:pt>
                <c:pt idx="10458">
                  <c:v>0.97809999999999997</c:v>
                </c:pt>
                <c:pt idx="10459">
                  <c:v>0.98117600000000005</c:v>
                </c:pt>
                <c:pt idx="10460">
                  <c:v>0.97809999999999997</c:v>
                </c:pt>
                <c:pt idx="10461">
                  <c:v>0.97809999999999997</c:v>
                </c:pt>
                <c:pt idx="10462">
                  <c:v>0.97809999999999997</c:v>
                </c:pt>
                <c:pt idx="10463">
                  <c:v>0.98117600000000005</c:v>
                </c:pt>
                <c:pt idx="10464">
                  <c:v>0.9842519999999999</c:v>
                </c:pt>
                <c:pt idx="10465">
                  <c:v>0.9842519999999999</c:v>
                </c:pt>
                <c:pt idx="10466">
                  <c:v>0.98732799999999998</c:v>
                </c:pt>
                <c:pt idx="10467">
                  <c:v>0.9842519999999999</c:v>
                </c:pt>
                <c:pt idx="10468">
                  <c:v>0.9842519999999999</c:v>
                </c:pt>
                <c:pt idx="10469">
                  <c:v>0.98732799999999998</c:v>
                </c:pt>
                <c:pt idx="10470">
                  <c:v>0.99040400000000006</c:v>
                </c:pt>
                <c:pt idx="10471">
                  <c:v>0.993479</c:v>
                </c:pt>
                <c:pt idx="10472">
                  <c:v>0.993479</c:v>
                </c:pt>
                <c:pt idx="10473">
                  <c:v>0.99655499999999986</c:v>
                </c:pt>
                <c:pt idx="10474">
                  <c:v>0.99963099999999994</c:v>
                </c:pt>
                <c:pt idx="10475">
                  <c:v>0.99963099999999994</c:v>
                </c:pt>
                <c:pt idx="10476">
                  <c:v>0.99655499999999986</c:v>
                </c:pt>
                <c:pt idx="10477">
                  <c:v>0.99963099999999994</c:v>
                </c:pt>
                <c:pt idx="10478">
                  <c:v>1.002707</c:v>
                </c:pt>
                <c:pt idx="10479">
                  <c:v>1.002707</c:v>
                </c:pt>
                <c:pt idx="10480">
                  <c:v>1.002707</c:v>
                </c:pt>
                <c:pt idx="10481">
                  <c:v>1.005782</c:v>
                </c:pt>
                <c:pt idx="10482">
                  <c:v>1.008858</c:v>
                </c:pt>
                <c:pt idx="10483">
                  <c:v>1.005782</c:v>
                </c:pt>
                <c:pt idx="10484">
                  <c:v>1.005782</c:v>
                </c:pt>
                <c:pt idx="10485">
                  <c:v>1.008858</c:v>
                </c:pt>
                <c:pt idx="10486">
                  <c:v>1.0119339999999999</c:v>
                </c:pt>
                <c:pt idx="10487">
                  <c:v>1.0119339999999999</c:v>
                </c:pt>
                <c:pt idx="10488">
                  <c:v>1.0119339999999999</c:v>
                </c:pt>
                <c:pt idx="10489">
                  <c:v>1.0119339999999999</c:v>
                </c:pt>
                <c:pt idx="10490">
                  <c:v>1.008858</c:v>
                </c:pt>
                <c:pt idx="10491">
                  <c:v>1.008858</c:v>
                </c:pt>
                <c:pt idx="10492">
                  <c:v>1.0119339999999999</c:v>
                </c:pt>
                <c:pt idx="10493">
                  <c:v>1.01501</c:v>
                </c:pt>
                <c:pt idx="10494">
                  <c:v>1.0119339999999999</c:v>
                </c:pt>
                <c:pt idx="10495">
                  <c:v>1.0119339999999999</c:v>
                </c:pt>
                <c:pt idx="10496">
                  <c:v>1.01501</c:v>
                </c:pt>
                <c:pt idx="10497">
                  <c:v>1.01501</c:v>
                </c:pt>
                <c:pt idx="10498">
                  <c:v>1.01501</c:v>
                </c:pt>
                <c:pt idx="10499">
                  <c:v>1.01501</c:v>
                </c:pt>
                <c:pt idx="10500">
                  <c:v>1.018086</c:v>
                </c:pt>
                <c:pt idx="10501">
                  <c:v>1.021161</c:v>
                </c:pt>
                <c:pt idx="10502">
                  <c:v>1.018086</c:v>
                </c:pt>
                <c:pt idx="10503">
                  <c:v>1.018086</c:v>
                </c:pt>
                <c:pt idx="10504">
                  <c:v>1.018086</c:v>
                </c:pt>
                <c:pt idx="10505">
                  <c:v>1.018086</c:v>
                </c:pt>
                <c:pt idx="10506">
                  <c:v>1.01501</c:v>
                </c:pt>
                <c:pt idx="10507">
                  <c:v>1.01501</c:v>
                </c:pt>
                <c:pt idx="10508">
                  <c:v>1.018086</c:v>
                </c:pt>
                <c:pt idx="10509">
                  <c:v>1.021161</c:v>
                </c:pt>
                <c:pt idx="10510">
                  <c:v>1.021161</c:v>
                </c:pt>
                <c:pt idx="10511">
                  <c:v>1.0242369999999998</c:v>
                </c:pt>
                <c:pt idx="10512">
                  <c:v>1.0273129999999999</c:v>
                </c:pt>
                <c:pt idx="10513">
                  <c:v>1.0273129999999999</c:v>
                </c:pt>
                <c:pt idx="10514">
                  <c:v>1.0273129999999999</c:v>
                </c:pt>
                <c:pt idx="10515">
                  <c:v>1.030389</c:v>
                </c:pt>
                <c:pt idx="10516">
                  <c:v>1.0334649999999999</c:v>
                </c:pt>
                <c:pt idx="10517">
                  <c:v>1.0334649999999999</c:v>
                </c:pt>
                <c:pt idx="10518">
                  <c:v>1.0334649999999999</c:v>
                </c:pt>
                <c:pt idx="10519">
                  <c:v>1.0334649999999999</c:v>
                </c:pt>
                <c:pt idx="10520">
                  <c:v>1.03654</c:v>
                </c:pt>
                <c:pt idx="10521">
                  <c:v>1.03654</c:v>
                </c:pt>
                <c:pt idx="10522">
                  <c:v>1.0396159999999999</c:v>
                </c:pt>
                <c:pt idx="10523">
                  <c:v>1.042692</c:v>
                </c:pt>
                <c:pt idx="10524">
                  <c:v>1.045768</c:v>
                </c:pt>
                <c:pt idx="10525">
                  <c:v>1.045768</c:v>
                </c:pt>
                <c:pt idx="10526">
                  <c:v>1.048843</c:v>
                </c:pt>
                <c:pt idx="10527">
                  <c:v>1.051919</c:v>
                </c:pt>
                <c:pt idx="10528">
                  <c:v>1.051919</c:v>
                </c:pt>
                <c:pt idx="10529">
                  <c:v>1.051919</c:v>
                </c:pt>
                <c:pt idx="10530">
                  <c:v>1.0549949999999999</c:v>
                </c:pt>
                <c:pt idx="10531">
                  <c:v>1.0549949999999999</c:v>
                </c:pt>
                <c:pt idx="10532">
                  <c:v>1.0549949999999999</c:v>
                </c:pt>
                <c:pt idx="10533">
                  <c:v>1.051919</c:v>
                </c:pt>
                <c:pt idx="10534">
                  <c:v>1.0549949999999999</c:v>
                </c:pt>
                <c:pt idx="10535">
                  <c:v>1.058071</c:v>
                </c:pt>
                <c:pt idx="10536">
                  <c:v>1.058071</c:v>
                </c:pt>
                <c:pt idx="10537">
                  <c:v>1.0549949999999999</c:v>
                </c:pt>
                <c:pt idx="10538">
                  <c:v>1.058071</c:v>
                </c:pt>
                <c:pt idx="10539">
                  <c:v>1.064222</c:v>
                </c:pt>
                <c:pt idx="10540">
                  <c:v>1.064222</c:v>
                </c:pt>
                <c:pt idx="10541">
                  <c:v>1.0611470000000001</c:v>
                </c:pt>
                <c:pt idx="10542">
                  <c:v>1.064222</c:v>
                </c:pt>
                <c:pt idx="10543">
                  <c:v>1.0672979999999999</c:v>
                </c:pt>
                <c:pt idx="10544">
                  <c:v>1.0672979999999999</c:v>
                </c:pt>
                <c:pt idx="10545">
                  <c:v>1.0672979999999999</c:v>
                </c:pt>
                <c:pt idx="10546">
                  <c:v>1.0703739999999999</c:v>
                </c:pt>
                <c:pt idx="10547">
                  <c:v>1.0672979999999999</c:v>
                </c:pt>
                <c:pt idx="10548">
                  <c:v>1.0672979999999999</c:v>
                </c:pt>
                <c:pt idx="10549">
                  <c:v>1.0672979999999999</c:v>
                </c:pt>
                <c:pt idx="10550">
                  <c:v>1.0703739999999999</c:v>
                </c:pt>
                <c:pt idx="10551">
                  <c:v>1.0703739999999999</c:v>
                </c:pt>
                <c:pt idx="10552">
                  <c:v>1.0703739999999999</c:v>
                </c:pt>
                <c:pt idx="10553">
                  <c:v>1.0703739999999999</c:v>
                </c:pt>
                <c:pt idx="10554">
                  <c:v>1.0703739999999999</c:v>
                </c:pt>
                <c:pt idx="10555">
                  <c:v>1.0703739999999999</c:v>
                </c:pt>
                <c:pt idx="10556">
                  <c:v>1.0703739999999999</c:v>
                </c:pt>
                <c:pt idx="10557">
                  <c:v>1.07345</c:v>
                </c:pt>
                <c:pt idx="10558">
                  <c:v>1.07345</c:v>
                </c:pt>
                <c:pt idx="10559">
                  <c:v>1.0703739999999999</c:v>
                </c:pt>
                <c:pt idx="10560">
                  <c:v>1.0703739999999999</c:v>
                </c:pt>
                <c:pt idx="10561">
                  <c:v>1.0703739999999999</c:v>
                </c:pt>
                <c:pt idx="10562">
                  <c:v>1.0703739999999999</c:v>
                </c:pt>
                <c:pt idx="10563">
                  <c:v>1.0703739999999999</c:v>
                </c:pt>
                <c:pt idx="10564">
                  <c:v>1.07345</c:v>
                </c:pt>
                <c:pt idx="10565">
                  <c:v>1.0765259999999999</c:v>
                </c:pt>
                <c:pt idx="10566">
                  <c:v>1.0765259999999999</c:v>
                </c:pt>
                <c:pt idx="10567">
                  <c:v>1.07345</c:v>
                </c:pt>
                <c:pt idx="10568">
                  <c:v>1.0765259999999999</c:v>
                </c:pt>
                <c:pt idx="10569">
                  <c:v>1.079601</c:v>
                </c:pt>
                <c:pt idx="10570">
                  <c:v>1.0765259999999999</c:v>
                </c:pt>
                <c:pt idx="10571">
                  <c:v>1.0765259999999999</c:v>
                </c:pt>
                <c:pt idx="10572">
                  <c:v>1.0765259999999999</c:v>
                </c:pt>
                <c:pt idx="10573">
                  <c:v>1.079601</c:v>
                </c:pt>
                <c:pt idx="10574">
                  <c:v>1.079601</c:v>
                </c:pt>
                <c:pt idx="10575">
                  <c:v>1.07345</c:v>
                </c:pt>
                <c:pt idx="10576">
                  <c:v>1.079601</c:v>
                </c:pt>
                <c:pt idx="10577">
                  <c:v>1.085753</c:v>
                </c:pt>
                <c:pt idx="10578">
                  <c:v>1.079601</c:v>
                </c:pt>
                <c:pt idx="10579">
                  <c:v>1.0765259999999999</c:v>
                </c:pt>
                <c:pt idx="10580">
                  <c:v>1.079601</c:v>
                </c:pt>
                <c:pt idx="10581">
                  <c:v>1.0826769999999999</c:v>
                </c:pt>
                <c:pt idx="10582">
                  <c:v>1.0826769999999999</c:v>
                </c:pt>
                <c:pt idx="10583">
                  <c:v>1.0765259999999999</c:v>
                </c:pt>
                <c:pt idx="10584">
                  <c:v>1.0826769999999999</c:v>
                </c:pt>
                <c:pt idx="10585">
                  <c:v>1.088829</c:v>
                </c:pt>
                <c:pt idx="10586">
                  <c:v>1.085753</c:v>
                </c:pt>
                <c:pt idx="10587">
                  <c:v>1.085753</c:v>
                </c:pt>
                <c:pt idx="10588">
                  <c:v>1.088829</c:v>
                </c:pt>
                <c:pt idx="10589">
                  <c:v>1.091904</c:v>
                </c:pt>
                <c:pt idx="10590">
                  <c:v>1.088829</c:v>
                </c:pt>
                <c:pt idx="10591">
                  <c:v>1.088829</c:v>
                </c:pt>
                <c:pt idx="10592">
                  <c:v>1.085753</c:v>
                </c:pt>
                <c:pt idx="10593">
                  <c:v>1.085753</c:v>
                </c:pt>
                <c:pt idx="10594">
                  <c:v>1.088829</c:v>
                </c:pt>
                <c:pt idx="10595">
                  <c:v>1.088829</c:v>
                </c:pt>
                <c:pt idx="10596">
                  <c:v>1.088829</c:v>
                </c:pt>
                <c:pt idx="10597">
                  <c:v>1.088829</c:v>
                </c:pt>
                <c:pt idx="10598">
                  <c:v>1.088829</c:v>
                </c:pt>
                <c:pt idx="10599">
                  <c:v>1.091904</c:v>
                </c:pt>
                <c:pt idx="10600">
                  <c:v>1.0949799999999998</c:v>
                </c:pt>
                <c:pt idx="10601">
                  <c:v>1.091904</c:v>
                </c:pt>
                <c:pt idx="10602">
                  <c:v>1.0949799999999998</c:v>
                </c:pt>
                <c:pt idx="10603">
                  <c:v>1.0980559999999999</c:v>
                </c:pt>
                <c:pt idx="10604">
                  <c:v>1.0949799999999998</c:v>
                </c:pt>
                <c:pt idx="10605">
                  <c:v>1.0980559999999999</c:v>
                </c:pt>
                <c:pt idx="10606">
                  <c:v>1.101132</c:v>
                </c:pt>
                <c:pt idx="10607">
                  <c:v>1.101132</c:v>
                </c:pt>
                <c:pt idx="10608">
                  <c:v>1.0980559999999999</c:v>
                </c:pt>
                <c:pt idx="10609">
                  <c:v>1.0980559999999999</c:v>
                </c:pt>
                <c:pt idx="10610">
                  <c:v>1.101132</c:v>
                </c:pt>
                <c:pt idx="10611">
                  <c:v>1.1042079999999999</c:v>
                </c:pt>
                <c:pt idx="10612">
                  <c:v>1.0980559999999999</c:v>
                </c:pt>
                <c:pt idx="10613">
                  <c:v>1.0980559999999999</c:v>
                </c:pt>
                <c:pt idx="10614">
                  <c:v>1.1042079999999999</c:v>
                </c:pt>
                <c:pt idx="10615">
                  <c:v>1.1042079999999999</c:v>
                </c:pt>
                <c:pt idx="10616">
                  <c:v>1.101132</c:v>
                </c:pt>
                <c:pt idx="10617">
                  <c:v>1.1042079999999999</c:v>
                </c:pt>
                <c:pt idx="10618">
                  <c:v>1.107283</c:v>
                </c:pt>
                <c:pt idx="10619">
                  <c:v>1.107283</c:v>
                </c:pt>
                <c:pt idx="10620">
                  <c:v>1.1042079999999999</c:v>
                </c:pt>
                <c:pt idx="10621">
                  <c:v>1.1042079999999999</c:v>
                </c:pt>
                <c:pt idx="10622">
                  <c:v>1.1042079999999999</c:v>
                </c:pt>
                <c:pt idx="10623">
                  <c:v>1.107283</c:v>
                </c:pt>
                <c:pt idx="10624">
                  <c:v>1.107283</c:v>
                </c:pt>
                <c:pt idx="10625">
                  <c:v>1.1103589999999999</c:v>
                </c:pt>
                <c:pt idx="10626">
                  <c:v>1.1103589999999999</c:v>
                </c:pt>
                <c:pt idx="10627">
                  <c:v>1.1103589999999999</c:v>
                </c:pt>
                <c:pt idx="10628">
                  <c:v>1.1103589999999999</c:v>
                </c:pt>
                <c:pt idx="10629">
                  <c:v>1.1103589999999999</c:v>
                </c:pt>
                <c:pt idx="10630">
                  <c:v>1.1103589999999999</c:v>
                </c:pt>
                <c:pt idx="10631">
                  <c:v>1.107283</c:v>
                </c:pt>
                <c:pt idx="10632">
                  <c:v>1.1042079999999999</c:v>
                </c:pt>
                <c:pt idx="10633">
                  <c:v>1.107283</c:v>
                </c:pt>
                <c:pt idx="10634">
                  <c:v>1.1042079999999999</c:v>
                </c:pt>
                <c:pt idx="10635">
                  <c:v>1.1042079999999999</c:v>
                </c:pt>
                <c:pt idx="10636">
                  <c:v>1.107283</c:v>
                </c:pt>
                <c:pt idx="10637">
                  <c:v>1.1103589999999999</c:v>
                </c:pt>
                <c:pt idx="10638">
                  <c:v>1.1103589999999999</c:v>
                </c:pt>
                <c:pt idx="10639">
                  <c:v>1.107283</c:v>
                </c:pt>
                <c:pt idx="10640">
                  <c:v>1.107283</c:v>
                </c:pt>
                <c:pt idx="10641">
                  <c:v>1.113435</c:v>
                </c:pt>
                <c:pt idx="10642">
                  <c:v>1.113435</c:v>
                </c:pt>
                <c:pt idx="10643">
                  <c:v>1.1103589999999999</c:v>
                </c:pt>
                <c:pt idx="10644">
                  <c:v>1.113435</c:v>
                </c:pt>
                <c:pt idx="10645">
                  <c:v>1.116511</c:v>
                </c:pt>
                <c:pt idx="10646">
                  <c:v>1.113435</c:v>
                </c:pt>
                <c:pt idx="10647">
                  <c:v>1.1103589999999999</c:v>
                </c:pt>
                <c:pt idx="10648">
                  <c:v>1.113435</c:v>
                </c:pt>
                <c:pt idx="10649">
                  <c:v>1.116511</c:v>
                </c:pt>
                <c:pt idx="10650">
                  <c:v>1.113435</c:v>
                </c:pt>
                <c:pt idx="10651">
                  <c:v>1.116511</c:v>
                </c:pt>
                <c:pt idx="10652">
                  <c:v>1.1195869999999999</c:v>
                </c:pt>
                <c:pt idx="10653">
                  <c:v>1.1195869999999999</c:v>
                </c:pt>
                <c:pt idx="10654">
                  <c:v>1.1195869999999999</c:v>
                </c:pt>
                <c:pt idx="10655">
                  <c:v>1.122662</c:v>
                </c:pt>
                <c:pt idx="10656">
                  <c:v>1.1257379999999999</c:v>
                </c:pt>
                <c:pt idx="10657">
                  <c:v>1.1257379999999999</c:v>
                </c:pt>
                <c:pt idx="10658">
                  <c:v>1.1257379999999999</c:v>
                </c:pt>
                <c:pt idx="10659">
                  <c:v>1.128814</c:v>
                </c:pt>
                <c:pt idx="10660">
                  <c:v>1.1318900000000001</c:v>
                </c:pt>
                <c:pt idx="10661">
                  <c:v>1.1349659999999999</c:v>
                </c:pt>
                <c:pt idx="10662">
                  <c:v>1.1318900000000001</c:v>
                </c:pt>
                <c:pt idx="10663">
                  <c:v>1.1318900000000001</c:v>
                </c:pt>
                <c:pt idx="10664">
                  <c:v>1.1349659999999999</c:v>
                </c:pt>
                <c:pt idx="10665">
                  <c:v>1.1318900000000001</c:v>
                </c:pt>
                <c:pt idx="10666">
                  <c:v>1.1318900000000001</c:v>
                </c:pt>
                <c:pt idx="10667">
                  <c:v>1.1318900000000001</c:v>
                </c:pt>
                <c:pt idx="10668">
                  <c:v>1.1349659999999999</c:v>
                </c:pt>
                <c:pt idx="10669">
                  <c:v>1.1349659999999999</c:v>
                </c:pt>
                <c:pt idx="10670">
                  <c:v>1.1349659999999999</c:v>
                </c:pt>
                <c:pt idx="10671">
                  <c:v>1.1349659999999999</c:v>
                </c:pt>
                <c:pt idx="10672">
                  <c:v>1.1411169999999999</c:v>
                </c:pt>
                <c:pt idx="10673">
                  <c:v>1.1411169999999999</c:v>
                </c:pt>
                <c:pt idx="10674">
                  <c:v>1.144193</c:v>
                </c:pt>
                <c:pt idx="10675">
                  <c:v>1.1472689999999999</c:v>
                </c:pt>
                <c:pt idx="10676">
                  <c:v>1.144193</c:v>
                </c:pt>
                <c:pt idx="10677">
                  <c:v>1.1411169999999999</c:v>
                </c:pt>
                <c:pt idx="10678">
                  <c:v>1.144193</c:v>
                </c:pt>
                <c:pt idx="10679">
                  <c:v>1.1472689999999999</c:v>
                </c:pt>
                <c:pt idx="10680">
                  <c:v>1.1472689999999999</c:v>
                </c:pt>
                <c:pt idx="10681">
                  <c:v>1.144193</c:v>
                </c:pt>
                <c:pt idx="10682">
                  <c:v>1.1472689999999999</c:v>
                </c:pt>
                <c:pt idx="10683">
                  <c:v>1.150344</c:v>
                </c:pt>
                <c:pt idx="10684">
                  <c:v>1.150344</c:v>
                </c:pt>
                <c:pt idx="10685">
                  <c:v>1.1472689999999999</c:v>
                </c:pt>
                <c:pt idx="10686">
                  <c:v>1.150344</c:v>
                </c:pt>
                <c:pt idx="10687">
                  <c:v>1.156496</c:v>
                </c:pt>
                <c:pt idx="10688">
                  <c:v>1.156496</c:v>
                </c:pt>
                <c:pt idx="10689">
                  <c:v>1.1534199999999999</c:v>
                </c:pt>
                <c:pt idx="10690">
                  <c:v>1.156496</c:v>
                </c:pt>
                <c:pt idx="10691">
                  <c:v>1.159572</c:v>
                </c:pt>
                <c:pt idx="10692">
                  <c:v>1.1626469999999998</c:v>
                </c:pt>
                <c:pt idx="10693">
                  <c:v>1.1626469999999998</c:v>
                </c:pt>
                <c:pt idx="10694">
                  <c:v>1.1657229999999998</c:v>
                </c:pt>
                <c:pt idx="10695">
                  <c:v>1.1687989999999999</c:v>
                </c:pt>
                <c:pt idx="10696">
                  <c:v>1.1687989999999999</c:v>
                </c:pt>
                <c:pt idx="10697">
                  <c:v>1.1687989999999999</c:v>
                </c:pt>
                <c:pt idx="10698">
                  <c:v>1.1687989999999999</c:v>
                </c:pt>
                <c:pt idx="10699">
                  <c:v>1.171875</c:v>
                </c:pt>
                <c:pt idx="10700">
                  <c:v>1.1749510000000001</c:v>
                </c:pt>
                <c:pt idx="10701">
                  <c:v>1.1749510000000001</c:v>
                </c:pt>
                <c:pt idx="10702">
                  <c:v>1.178026</c:v>
                </c:pt>
                <c:pt idx="10703">
                  <c:v>1.178026</c:v>
                </c:pt>
                <c:pt idx="10704">
                  <c:v>1.178026</c:v>
                </c:pt>
                <c:pt idx="10705">
                  <c:v>1.1811020000000001</c:v>
                </c:pt>
                <c:pt idx="10706">
                  <c:v>1.1811020000000001</c:v>
                </c:pt>
                <c:pt idx="10707">
                  <c:v>1.1811020000000001</c:v>
                </c:pt>
                <c:pt idx="10708">
                  <c:v>1.1841779999999997</c:v>
                </c:pt>
                <c:pt idx="10709">
                  <c:v>1.1841779999999997</c:v>
                </c:pt>
                <c:pt idx="10710">
                  <c:v>1.1841779999999997</c:v>
                </c:pt>
                <c:pt idx="10711">
                  <c:v>1.1841779999999997</c:v>
                </c:pt>
                <c:pt idx="10712">
                  <c:v>1.1872539999999998</c:v>
                </c:pt>
                <c:pt idx="10713">
                  <c:v>1.1903299999999999</c:v>
                </c:pt>
                <c:pt idx="10714">
                  <c:v>1.1903299999999999</c:v>
                </c:pt>
                <c:pt idx="10715">
                  <c:v>1.1903299999999999</c:v>
                </c:pt>
                <c:pt idx="10716">
                  <c:v>1.193406</c:v>
                </c:pt>
                <c:pt idx="10717">
                  <c:v>1.1964809999999999</c:v>
                </c:pt>
                <c:pt idx="10718">
                  <c:v>1.1964809999999999</c:v>
                </c:pt>
                <c:pt idx="10719">
                  <c:v>1.1964809999999999</c:v>
                </c:pt>
                <c:pt idx="10720">
                  <c:v>1.1964809999999999</c:v>
                </c:pt>
                <c:pt idx="10721">
                  <c:v>1.199557</c:v>
                </c:pt>
                <c:pt idx="10722">
                  <c:v>1.1964809999999999</c:v>
                </c:pt>
                <c:pt idx="10723">
                  <c:v>1.199557</c:v>
                </c:pt>
                <c:pt idx="10724">
                  <c:v>1.205708</c:v>
                </c:pt>
                <c:pt idx="10725">
                  <c:v>1.205708</c:v>
                </c:pt>
                <c:pt idx="10726">
                  <c:v>1.2026330000000001</c:v>
                </c:pt>
                <c:pt idx="10727">
                  <c:v>1.199557</c:v>
                </c:pt>
                <c:pt idx="10728">
                  <c:v>1.2026330000000001</c:v>
                </c:pt>
                <c:pt idx="10729">
                  <c:v>1.2026330000000001</c:v>
                </c:pt>
                <c:pt idx="10730">
                  <c:v>1.2026330000000001</c:v>
                </c:pt>
                <c:pt idx="10731">
                  <c:v>1.2026330000000001</c:v>
                </c:pt>
                <c:pt idx="10732">
                  <c:v>1.205708</c:v>
                </c:pt>
                <c:pt idx="10733">
                  <c:v>1.2026330000000001</c:v>
                </c:pt>
                <c:pt idx="10734">
                  <c:v>1.199557</c:v>
                </c:pt>
                <c:pt idx="10735">
                  <c:v>1.199557</c:v>
                </c:pt>
                <c:pt idx="10736">
                  <c:v>1.2026330000000001</c:v>
                </c:pt>
                <c:pt idx="10737">
                  <c:v>1.2026330000000001</c:v>
                </c:pt>
                <c:pt idx="10738">
                  <c:v>1.2026330000000001</c:v>
                </c:pt>
                <c:pt idx="10739">
                  <c:v>1.205708</c:v>
                </c:pt>
                <c:pt idx="10740">
                  <c:v>1.2087849999999998</c:v>
                </c:pt>
                <c:pt idx="10741">
                  <c:v>1.2087849999999998</c:v>
                </c:pt>
                <c:pt idx="10742">
                  <c:v>1.205708</c:v>
                </c:pt>
                <c:pt idx="10743">
                  <c:v>1.205708</c:v>
                </c:pt>
                <c:pt idx="10744">
                  <c:v>1.2087849999999998</c:v>
                </c:pt>
                <c:pt idx="10745">
                  <c:v>1.2087849999999998</c:v>
                </c:pt>
                <c:pt idx="10746">
                  <c:v>1.2118600000000002</c:v>
                </c:pt>
                <c:pt idx="10747">
                  <c:v>1.2149359999999998</c:v>
                </c:pt>
                <c:pt idx="10748">
                  <c:v>1.2149359999999998</c:v>
                </c:pt>
                <c:pt idx="10749">
                  <c:v>1.2149359999999998</c:v>
                </c:pt>
                <c:pt idx="10750">
                  <c:v>1.2180119999999999</c:v>
                </c:pt>
                <c:pt idx="10751">
                  <c:v>1.2180119999999999</c:v>
                </c:pt>
                <c:pt idx="10752">
                  <c:v>1.2180119999999999</c:v>
                </c:pt>
                <c:pt idx="10753">
                  <c:v>1.2180119999999999</c:v>
                </c:pt>
                <c:pt idx="10754">
                  <c:v>1.2210869999999998</c:v>
                </c:pt>
                <c:pt idx="10755">
                  <c:v>1.224164</c:v>
                </c:pt>
                <c:pt idx="10756">
                  <c:v>1.2210869999999998</c:v>
                </c:pt>
                <c:pt idx="10757">
                  <c:v>1.2180119999999999</c:v>
                </c:pt>
                <c:pt idx="10758">
                  <c:v>1.2180119999999999</c:v>
                </c:pt>
                <c:pt idx="10759">
                  <c:v>1.2210869999999998</c:v>
                </c:pt>
                <c:pt idx="10760">
                  <c:v>1.224164</c:v>
                </c:pt>
                <c:pt idx="10761">
                  <c:v>1.227239</c:v>
                </c:pt>
                <c:pt idx="10762">
                  <c:v>1.230315</c:v>
                </c:pt>
                <c:pt idx="10763">
                  <c:v>1.2333910000000001</c:v>
                </c:pt>
                <c:pt idx="10764">
                  <c:v>1.2333910000000001</c:v>
                </c:pt>
                <c:pt idx="10765">
                  <c:v>1.230315</c:v>
                </c:pt>
                <c:pt idx="10766">
                  <c:v>1.2333910000000001</c:v>
                </c:pt>
                <c:pt idx="10767">
                  <c:v>1.230315</c:v>
                </c:pt>
                <c:pt idx="10768">
                  <c:v>1.230315</c:v>
                </c:pt>
                <c:pt idx="10769">
                  <c:v>1.2333910000000001</c:v>
                </c:pt>
                <c:pt idx="10770">
                  <c:v>1.2364660000000001</c:v>
                </c:pt>
                <c:pt idx="10771">
                  <c:v>1.2364660000000001</c:v>
                </c:pt>
                <c:pt idx="10772">
                  <c:v>1.2333910000000001</c:v>
                </c:pt>
                <c:pt idx="10773">
                  <c:v>1.2364660000000001</c:v>
                </c:pt>
                <c:pt idx="10774">
                  <c:v>1.2395420000000001</c:v>
                </c:pt>
                <c:pt idx="10775">
                  <c:v>1.2426179999999998</c:v>
                </c:pt>
                <c:pt idx="10776">
                  <c:v>1.2426179999999998</c:v>
                </c:pt>
                <c:pt idx="10777">
                  <c:v>1.2426179999999998</c:v>
                </c:pt>
                <c:pt idx="10778">
                  <c:v>1.2426179999999998</c:v>
                </c:pt>
                <c:pt idx="10779">
                  <c:v>1.2395420000000001</c:v>
                </c:pt>
                <c:pt idx="10780">
                  <c:v>1.2395420000000001</c:v>
                </c:pt>
                <c:pt idx="10781">
                  <c:v>1.2426179999999998</c:v>
                </c:pt>
                <c:pt idx="10782">
                  <c:v>1.2426179999999998</c:v>
                </c:pt>
                <c:pt idx="10783">
                  <c:v>1.2426179999999998</c:v>
                </c:pt>
                <c:pt idx="10784">
                  <c:v>1.2456939999999999</c:v>
                </c:pt>
                <c:pt idx="10785">
                  <c:v>1.2487699999999999</c:v>
                </c:pt>
                <c:pt idx="10786">
                  <c:v>1.2487699999999999</c:v>
                </c:pt>
                <c:pt idx="10787">
                  <c:v>1.2487699999999999</c:v>
                </c:pt>
                <c:pt idx="10788">
                  <c:v>1.2518449999999999</c:v>
                </c:pt>
                <c:pt idx="10789">
                  <c:v>1.254921</c:v>
                </c:pt>
                <c:pt idx="10790">
                  <c:v>1.254921</c:v>
                </c:pt>
                <c:pt idx="10791">
                  <c:v>1.2518449999999999</c:v>
                </c:pt>
                <c:pt idx="10792">
                  <c:v>1.254921</c:v>
                </c:pt>
                <c:pt idx="10793">
                  <c:v>1.257997</c:v>
                </c:pt>
                <c:pt idx="10794">
                  <c:v>1.257997</c:v>
                </c:pt>
                <c:pt idx="10795">
                  <c:v>1.254921</c:v>
                </c:pt>
                <c:pt idx="10796">
                  <c:v>1.254921</c:v>
                </c:pt>
                <c:pt idx="10797">
                  <c:v>1.257997</c:v>
                </c:pt>
                <c:pt idx="10798">
                  <c:v>1.257997</c:v>
                </c:pt>
                <c:pt idx="10799">
                  <c:v>1.254921</c:v>
                </c:pt>
                <c:pt idx="10800">
                  <c:v>1.254921</c:v>
                </c:pt>
                <c:pt idx="10801">
                  <c:v>1.257997</c:v>
                </c:pt>
                <c:pt idx="10802">
                  <c:v>1.254921</c:v>
                </c:pt>
                <c:pt idx="10803">
                  <c:v>1.254921</c:v>
                </c:pt>
                <c:pt idx="10804">
                  <c:v>1.257997</c:v>
                </c:pt>
                <c:pt idx="10805">
                  <c:v>1.2610730000000001</c:v>
                </c:pt>
                <c:pt idx="10806">
                  <c:v>1.257997</c:v>
                </c:pt>
                <c:pt idx="10807">
                  <c:v>1.254921</c:v>
                </c:pt>
                <c:pt idx="10808">
                  <c:v>1.257997</c:v>
                </c:pt>
                <c:pt idx="10809">
                  <c:v>1.2610730000000001</c:v>
                </c:pt>
                <c:pt idx="10810">
                  <c:v>1.257997</c:v>
                </c:pt>
                <c:pt idx="10811">
                  <c:v>1.2610730000000001</c:v>
                </c:pt>
                <c:pt idx="10812">
                  <c:v>1.2641489999999997</c:v>
                </c:pt>
                <c:pt idx="10813">
                  <c:v>1.2641489999999997</c:v>
                </c:pt>
                <c:pt idx="10814">
                  <c:v>1.2641489999999997</c:v>
                </c:pt>
                <c:pt idx="10815">
                  <c:v>1.2672240000000001</c:v>
                </c:pt>
                <c:pt idx="10816">
                  <c:v>1.2702999999999998</c:v>
                </c:pt>
                <c:pt idx="10817">
                  <c:v>1.2702999999999998</c:v>
                </c:pt>
                <c:pt idx="10818">
                  <c:v>1.2733759999999998</c:v>
                </c:pt>
                <c:pt idx="10819">
                  <c:v>1.2764519999999999</c:v>
                </c:pt>
                <c:pt idx="10820">
                  <c:v>1.2764519999999999</c:v>
                </c:pt>
                <c:pt idx="10821">
                  <c:v>1.2733759999999998</c:v>
                </c:pt>
                <c:pt idx="10822">
                  <c:v>1.2733759999999998</c:v>
                </c:pt>
                <c:pt idx="10823">
                  <c:v>1.2764519999999999</c:v>
                </c:pt>
                <c:pt idx="10824">
                  <c:v>1.2764519999999999</c:v>
                </c:pt>
                <c:pt idx="10825">
                  <c:v>1.2733759999999998</c:v>
                </c:pt>
                <c:pt idx="10826">
                  <c:v>1.2764519999999999</c:v>
                </c:pt>
                <c:pt idx="10827">
                  <c:v>1.279528</c:v>
                </c:pt>
                <c:pt idx="10828">
                  <c:v>1.2826029999999999</c:v>
                </c:pt>
                <c:pt idx="10829">
                  <c:v>1.279528</c:v>
                </c:pt>
                <c:pt idx="10830">
                  <c:v>1.279528</c:v>
                </c:pt>
                <c:pt idx="10831">
                  <c:v>1.285679</c:v>
                </c:pt>
                <c:pt idx="10832">
                  <c:v>1.2826029999999999</c:v>
                </c:pt>
                <c:pt idx="10833">
                  <c:v>1.2764519999999999</c:v>
                </c:pt>
                <c:pt idx="10834">
                  <c:v>1.2826029999999999</c:v>
                </c:pt>
                <c:pt idx="10835">
                  <c:v>1.2918310000000002</c:v>
                </c:pt>
                <c:pt idx="10836">
                  <c:v>1.2918310000000002</c:v>
                </c:pt>
                <c:pt idx="10837">
                  <c:v>1.285679</c:v>
                </c:pt>
                <c:pt idx="10838">
                  <c:v>1.2887550000000001</c:v>
                </c:pt>
                <c:pt idx="10839">
                  <c:v>1.2979819999999997</c:v>
                </c:pt>
                <c:pt idx="10840">
                  <c:v>1.2949060000000001</c:v>
                </c:pt>
                <c:pt idx="10841">
                  <c:v>1.2887550000000001</c:v>
                </c:pt>
                <c:pt idx="10842">
                  <c:v>1.2949060000000001</c:v>
                </c:pt>
                <c:pt idx="10843">
                  <c:v>1.3010579999999998</c:v>
                </c:pt>
                <c:pt idx="10844">
                  <c:v>1.2979819999999997</c:v>
                </c:pt>
                <c:pt idx="10845">
                  <c:v>1.2949060000000001</c:v>
                </c:pt>
                <c:pt idx="10846">
                  <c:v>1.2979819999999997</c:v>
                </c:pt>
                <c:pt idx="10847">
                  <c:v>1.2979819999999997</c:v>
                </c:pt>
                <c:pt idx="10848">
                  <c:v>1.3010579999999998</c:v>
                </c:pt>
                <c:pt idx="10849">
                  <c:v>1.2979819999999997</c:v>
                </c:pt>
                <c:pt idx="10850">
                  <c:v>1.3010579999999998</c:v>
                </c:pt>
                <c:pt idx="10851">
                  <c:v>1.3041339999999999</c:v>
                </c:pt>
                <c:pt idx="10852">
                  <c:v>1.3041339999999999</c:v>
                </c:pt>
                <c:pt idx="10853">
                  <c:v>1.30721</c:v>
                </c:pt>
                <c:pt idx="10854">
                  <c:v>1.3102849999999999</c:v>
                </c:pt>
                <c:pt idx="10855">
                  <c:v>1.3102849999999999</c:v>
                </c:pt>
                <c:pt idx="10856">
                  <c:v>1.3102849999999999</c:v>
                </c:pt>
                <c:pt idx="10857">
                  <c:v>1.313361</c:v>
                </c:pt>
                <c:pt idx="10858">
                  <c:v>1.313361</c:v>
                </c:pt>
                <c:pt idx="10859">
                  <c:v>1.313361</c:v>
                </c:pt>
                <c:pt idx="10860">
                  <c:v>1.3164370000000001</c:v>
                </c:pt>
                <c:pt idx="10861">
                  <c:v>1.3164370000000001</c:v>
                </c:pt>
                <c:pt idx="10862">
                  <c:v>1.3164370000000001</c:v>
                </c:pt>
                <c:pt idx="10863">
                  <c:v>1.3164370000000001</c:v>
                </c:pt>
                <c:pt idx="10864">
                  <c:v>1.3195130000000002</c:v>
                </c:pt>
                <c:pt idx="10865">
                  <c:v>1.3225889999999998</c:v>
                </c:pt>
                <c:pt idx="10866">
                  <c:v>1.3225889999999998</c:v>
                </c:pt>
                <c:pt idx="10867">
                  <c:v>1.3225889999999998</c:v>
                </c:pt>
                <c:pt idx="10868">
                  <c:v>1.3256639999999997</c:v>
                </c:pt>
                <c:pt idx="10869">
                  <c:v>1.3287399999999998</c:v>
                </c:pt>
                <c:pt idx="10870">
                  <c:v>1.3256639999999997</c:v>
                </c:pt>
                <c:pt idx="10871">
                  <c:v>1.3225889999999998</c:v>
                </c:pt>
                <c:pt idx="10872">
                  <c:v>1.3256639999999997</c:v>
                </c:pt>
                <c:pt idx="10873">
                  <c:v>1.3256639999999997</c:v>
                </c:pt>
                <c:pt idx="10874">
                  <c:v>1.3256639999999997</c:v>
                </c:pt>
                <c:pt idx="10875">
                  <c:v>1.3256639999999997</c:v>
                </c:pt>
                <c:pt idx="10876">
                  <c:v>1.3287399999999998</c:v>
                </c:pt>
                <c:pt idx="10877">
                  <c:v>1.3287399999999998</c:v>
                </c:pt>
                <c:pt idx="10878">
                  <c:v>1.3287399999999998</c:v>
                </c:pt>
                <c:pt idx="10879">
                  <c:v>1.3287399999999998</c:v>
                </c:pt>
                <c:pt idx="10880">
                  <c:v>1.3318159999999999</c:v>
                </c:pt>
                <c:pt idx="10881">
                  <c:v>1.3318159999999999</c:v>
                </c:pt>
                <c:pt idx="10882">
                  <c:v>1.3318159999999999</c:v>
                </c:pt>
                <c:pt idx="10883">
                  <c:v>1.3318159999999999</c:v>
                </c:pt>
                <c:pt idx="10884">
                  <c:v>1.334892</c:v>
                </c:pt>
                <c:pt idx="10885">
                  <c:v>1.337968</c:v>
                </c:pt>
                <c:pt idx="10886">
                  <c:v>1.337968</c:v>
                </c:pt>
                <c:pt idx="10887">
                  <c:v>1.337968</c:v>
                </c:pt>
                <c:pt idx="10888">
                  <c:v>1.3441190000000001</c:v>
                </c:pt>
                <c:pt idx="10889">
                  <c:v>1.341043</c:v>
                </c:pt>
                <c:pt idx="10890">
                  <c:v>1.341043</c:v>
                </c:pt>
                <c:pt idx="10891">
                  <c:v>1.337968</c:v>
                </c:pt>
                <c:pt idx="10892">
                  <c:v>1.341043</c:v>
                </c:pt>
                <c:pt idx="10893">
                  <c:v>1.341043</c:v>
                </c:pt>
                <c:pt idx="10894">
                  <c:v>1.341043</c:v>
                </c:pt>
                <c:pt idx="10895">
                  <c:v>1.3441190000000001</c:v>
                </c:pt>
                <c:pt idx="10896">
                  <c:v>1.3471950000000001</c:v>
                </c:pt>
                <c:pt idx="10897">
                  <c:v>1.3471950000000001</c:v>
                </c:pt>
                <c:pt idx="10898">
                  <c:v>1.3471950000000001</c:v>
                </c:pt>
                <c:pt idx="10899">
                  <c:v>1.3502700000000001</c:v>
                </c:pt>
                <c:pt idx="10900">
                  <c:v>1.3502700000000001</c:v>
                </c:pt>
                <c:pt idx="10901">
                  <c:v>1.3471950000000001</c:v>
                </c:pt>
                <c:pt idx="10902">
                  <c:v>1.3502700000000001</c:v>
                </c:pt>
                <c:pt idx="10903">
                  <c:v>1.3533469999999999</c:v>
                </c:pt>
                <c:pt idx="10904">
                  <c:v>1.3533469999999999</c:v>
                </c:pt>
                <c:pt idx="10905">
                  <c:v>1.3533469999999999</c:v>
                </c:pt>
                <c:pt idx="10906">
                  <c:v>1.3564219999999998</c:v>
                </c:pt>
                <c:pt idx="10907">
                  <c:v>1.3564219999999998</c:v>
                </c:pt>
                <c:pt idx="10908">
                  <c:v>1.3564219999999998</c:v>
                </c:pt>
                <c:pt idx="10909">
                  <c:v>1.3533469999999999</c:v>
                </c:pt>
                <c:pt idx="10910">
                  <c:v>1.3533469999999999</c:v>
                </c:pt>
                <c:pt idx="10911">
                  <c:v>1.3533469999999999</c:v>
                </c:pt>
                <c:pt idx="10912">
                  <c:v>1.3533469999999999</c:v>
                </c:pt>
                <c:pt idx="10913">
                  <c:v>1.3533469999999999</c:v>
                </c:pt>
                <c:pt idx="10914">
                  <c:v>1.3564219999999998</c:v>
                </c:pt>
                <c:pt idx="10915">
                  <c:v>1.3564219999999998</c:v>
                </c:pt>
                <c:pt idx="10916">
                  <c:v>1.3564219999999998</c:v>
                </c:pt>
                <c:pt idx="10917">
                  <c:v>1.3564219999999998</c:v>
                </c:pt>
                <c:pt idx="10918">
                  <c:v>1.3594979999999999</c:v>
                </c:pt>
                <c:pt idx="10919">
                  <c:v>1.3594979999999999</c:v>
                </c:pt>
                <c:pt idx="10920">
                  <c:v>1.3564219999999998</c:v>
                </c:pt>
                <c:pt idx="10921">
                  <c:v>1.3594979999999999</c:v>
                </c:pt>
                <c:pt idx="10922">
                  <c:v>1.362574</c:v>
                </c:pt>
                <c:pt idx="10923">
                  <c:v>1.3656489999999999</c:v>
                </c:pt>
                <c:pt idx="10924">
                  <c:v>1.3656489999999999</c:v>
                </c:pt>
                <c:pt idx="10925">
                  <c:v>1.3656489999999999</c:v>
                </c:pt>
                <c:pt idx="10926">
                  <c:v>1.3656489999999999</c:v>
                </c:pt>
                <c:pt idx="10927">
                  <c:v>1.3687260000000001</c:v>
                </c:pt>
                <c:pt idx="10928">
                  <c:v>1.3687260000000001</c:v>
                </c:pt>
                <c:pt idx="10929">
                  <c:v>1.3656489999999999</c:v>
                </c:pt>
                <c:pt idx="10930">
                  <c:v>1.3656489999999999</c:v>
                </c:pt>
                <c:pt idx="10931">
                  <c:v>1.3656489999999999</c:v>
                </c:pt>
                <c:pt idx="10932">
                  <c:v>1.3656489999999999</c:v>
                </c:pt>
                <c:pt idx="10933">
                  <c:v>1.3687260000000001</c:v>
                </c:pt>
                <c:pt idx="10934">
                  <c:v>1.3687260000000001</c:v>
                </c:pt>
                <c:pt idx="10935">
                  <c:v>1.3656489999999999</c:v>
                </c:pt>
                <c:pt idx="10936">
                  <c:v>1.3687260000000001</c:v>
                </c:pt>
                <c:pt idx="10937">
                  <c:v>1.371801</c:v>
                </c:pt>
                <c:pt idx="10938">
                  <c:v>1.371801</c:v>
                </c:pt>
                <c:pt idx="10939">
                  <c:v>1.3687260000000001</c:v>
                </c:pt>
                <c:pt idx="10940">
                  <c:v>1.3687260000000001</c:v>
                </c:pt>
                <c:pt idx="10941">
                  <c:v>1.371801</c:v>
                </c:pt>
                <c:pt idx="10942">
                  <c:v>1.371801</c:v>
                </c:pt>
                <c:pt idx="10943">
                  <c:v>1.3656489999999999</c:v>
                </c:pt>
                <c:pt idx="10944">
                  <c:v>1.3656489999999999</c:v>
                </c:pt>
                <c:pt idx="10945">
                  <c:v>1.3687260000000001</c:v>
                </c:pt>
                <c:pt idx="10946">
                  <c:v>1.3687260000000001</c:v>
                </c:pt>
                <c:pt idx="10947">
                  <c:v>1.3656489999999999</c:v>
                </c:pt>
                <c:pt idx="10948">
                  <c:v>1.3656489999999999</c:v>
                </c:pt>
                <c:pt idx="10949">
                  <c:v>1.3687260000000001</c:v>
                </c:pt>
                <c:pt idx="10950">
                  <c:v>1.3687260000000001</c:v>
                </c:pt>
                <c:pt idx="10951">
                  <c:v>1.3687260000000001</c:v>
                </c:pt>
                <c:pt idx="10952">
                  <c:v>1.3687260000000001</c:v>
                </c:pt>
                <c:pt idx="10953">
                  <c:v>1.371801</c:v>
                </c:pt>
                <c:pt idx="10954">
                  <c:v>1.371801</c:v>
                </c:pt>
                <c:pt idx="10955">
                  <c:v>1.3687260000000001</c:v>
                </c:pt>
                <c:pt idx="10956">
                  <c:v>1.3687260000000001</c:v>
                </c:pt>
                <c:pt idx="10957">
                  <c:v>1.371801</c:v>
                </c:pt>
                <c:pt idx="10958">
                  <c:v>1.371801</c:v>
                </c:pt>
                <c:pt idx="10959">
                  <c:v>1.3687260000000001</c:v>
                </c:pt>
                <c:pt idx="10960">
                  <c:v>1.371801</c:v>
                </c:pt>
                <c:pt idx="10961">
                  <c:v>1.371801</c:v>
                </c:pt>
                <c:pt idx="10962">
                  <c:v>1.371801</c:v>
                </c:pt>
                <c:pt idx="10963">
                  <c:v>1.371801</c:v>
                </c:pt>
                <c:pt idx="10964">
                  <c:v>1.371801</c:v>
                </c:pt>
                <c:pt idx="10965">
                  <c:v>1.3748770000000001</c:v>
                </c:pt>
                <c:pt idx="10966">
                  <c:v>1.3748770000000001</c:v>
                </c:pt>
                <c:pt idx="10967">
                  <c:v>1.3748770000000001</c:v>
                </c:pt>
                <c:pt idx="10968">
                  <c:v>1.3748770000000001</c:v>
                </c:pt>
                <c:pt idx="10969">
                  <c:v>1.3748770000000001</c:v>
                </c:pt>
                <c:pt idx="10970">
                  <c:v>1.3748770000000001</c:v>
                </c:pt>
                <c:pt idx="10971">
                  <c:v>1.3748770000000001</c:v>
                </c:pt>
                <c:pt idx="10972">
                  <c:v>1.3748770000000001</c:v>
                </c:pt>
                <c:pt idx="10973">
                  <c:v>1.3748770000000001</c:v>
                </c:pt>
                <c:pt idx="10974">
                  <c:v>1.3779529999999998</c:v>
                </c:pt>
                <c:pt idx="10975">
                  <c:v>1.3779529999999998</c:v>
                </c:pt>
                <c:pt idx="10976">
                  <c:v>1.3779529999999998</c:v>
                </c:pt>
                <c:pt idx="10977">
                  <c:v>1.3748770000000001</c:v>
                </c:pt>
                <c:pt idx="10978">
                  <c:v>1.3779529999999998</c:v>
                </c:pt>
                <c:pt idx="10979">
                  <c:v>1.3779529999999998</c:v>
                </c:pt>
                <c:pt idx="10980">
                  <c:v>1.3748770000000001</c:v>
                </c:pt>
                <c:pt idx="10981">
                  <c:v>1.371801</c:v>
                </c:pt>
                <c:pt idx="10982">
                  <c:v>1.3748770000000001</c:v>
                </c:pt>
                <c:pt idx="10983">
                  <c:v>1.3779529999999998</c:v>
                </c:pt>
                <c:pt idx="10984">
                  <c:v>1.3779529999999998</c:v>
                </c:pt>
                <c:pt idx="10985">
                  <c:v>1.3748770000000001</c:v>
                </c:pt>
                <c:pt idx="10986">
                  <c:v>1.3748770000000001</c:v>
                </c:pt>
                <c:pt idx="10987">
                  <c:v>1.3779529999999998</c:v>
                </c:pt>
                <c:pt idx="10988">
                  <c:v>1.3779529999999998</c:v>
                </c:pt>
                <c:pt idx="10989">
                  <c:v>1.3810280000000001</c:v>
                </c:pt>
                <c:pt idx="10990">
                  <c:v>1.3841039999999998</c:v>
                </c:pt>
                <c:pt idx="10991">
                  <c:v>1.3871799999999999</c:v>
                </c:pt>
                <c:pt idx="10992">
                  <c:v>1.3871799999999999</c:v>
                </c:pt>
                <c:pt idx="10993">
                  <c:v>1.3871799999999999</c:v>
                </c:pt>
                <c:pt idx="10994">
                  <c:v>1.3871799999999999</c:v>
                </c:pt>
                <c:pt idx="10995">
                  <c:v>1.3871799999999999</c:v>
                </c:pt>
                <c:pt idx="10996">
                  <c:v>1.3841039999999998</c:v>
                </c:pt>
                <c:pt idx="10997">
                  <c:v>1.3841039999999998</c:v>
                </c:pt>
                <c:pt idx="10998">
                  <c:v>1.3871799999999999</c:v>
                </c:pt>
                <c:pt idx="10999">
                  <c:v>1.3902559999999999</c:v>
                </c:pt>
                <c:pt idx="11000">
                  <c:v>1.3902559999999999</c:v>
                </c:pt>
                <c:pt idx="11001">
                  <c:v>1.393332</c:v>
                </c:pt>
                <c:pt idx="11002">
                  <c:v>1.393332</c:v>
                </c:pt>
                <c:pt idx="11003">
                  <c:v>1.393332</c:v>
                </c:pt>
                <c:pt idx="11004">
                  <c:v>1.393332</c:v>
                </c:pt>
                <c:pt idx="11005">
                  <c:v>1.393332</c:v>
                </c:pt>
                <c:pt idx="11006">
                  <c:v>1.393332</c:v>
                </c:pt>
                <c:pt idx="11007">
                  <c:v>1.396407</c:v>
                </c:pt>
                <c:pt idx="11008">
                  <c:v>1.393332</c:v>
                </c:pt>
                <c:pt idx="11009">
                  <c:v>1.396407</c:v>
                </c:pt>
                <c:pt idx="11010">
                  <c:v>1.399483</c:v>
                </c:pt>
                <c:pt idx="11011">
                  <c:v>1.399483</c:v>
                </c:pt>
                <c:pt idx="11012">
                  <c:v>1.4025590000000001</c:v>
                </c:pt>
                <c:pt idx="11013">
                  <c:v>1.4056349999999997</c:v>
                </c:pt>
                <c:pt idx="11014">
                  <c:v>1.4087109999999998</c:v>
                </c:pt>
                <c:pt idx="11015">
                  <c:v>1.4087109999999998</c:v>
                </c:pt>
                <c:pt idx="11016">
                  <c:v>1.4087109999999998</c:v>
                </c:pt>
                <c:pt idx="11017">
                  <c:v>1.4087109999999998</c:v>
                </c:pt>
                <c:pt idx="11018">
                  <c:v>1.4087109999999998</c:v>
                </c:pt>
                <c:pt idx="11019">
                  <c:v>1.4056349999999997</c:v>
                </c:pt>
                <c:pt idx="11020">
                  <c:v>1.4056349999999997</c:v>
                </c:pt>
                <c:pt idx="11021">
                  <c:v>1.4087109999999998</c:v>
                </c:pt>
                <c:pt idx="11022">
                  <c:v>1.4087109999999998</c:v>
                </c:pt>
                <c:pt idx="11023">
                  <c:v>1.4117859999999998</c:v>
                </c:pt>
                <c:pt idx="11024">
                  <c:v>1.4117859999999998</c:v>
                </c:pt>
                <c:pt idx="11025">
                  <c:v>1.4117859999999998</c:v>
                </c:pt>
                <c:pt idx="11026">
                  <c:v>1.4117859999999998</c:v>
                </c:pt>
                <c:pt idx="11027">
                  <c:v>1.4117859999999998</c:v>
                </c:pt>
                <c:pt idx="11028">
                  <c:v>1.4148619999999998</c:v>
                </c:pt>
                <c:pt idx="11029">
                  <c:v>1.4148619999999998</c:v>
                </c:pt>
                <c:pt idx="11030">
                  <c:v>1.4148619999999998</c:v>
                </c:pt>
                <c:pt idx="11031">
                  <c:v>1.4117859999999998</c:v>
                </c:pt>
                <c:pt idx="11032">
                  <c:v>1.4117859999999998</c:v>
                </c:pt>
                <c:pt idx="11033">
                  <c:v>1.4117859999999998</c:v>
                </c:pt>
                <c:pt idx="11034">
                  <c:v>1.4087109999999998</c:v>
                </c:pt>
                <c:pt idx="11035">
                  <c:v>1.4117859999999998</c:v>
                </c:pt>
                <c:pt idx="11036">
                  <c:v>1.4148619999999998</c:v>
                </c:pt>
                <c:pt idx="11037">
                  <c:v>1.4148619999999998</c:v>
                </c:pt>
                <c:pt idx="11038">
                  <c:v>1.4148619999999998</c:v>
                </c:pt>
                <c:pt idx="11039">
                  <c:v>1.4148619999999998</c:v>
                </c:pt>
                <c:pt idx="11040">
                  <c:v>1.4148619999999998</c:v>
                </c:pt>
                <c:pt idx="11041">
                  <c:v>1.4148619999999998</c:v>
                </c:pt>
                <c:pt idx="11042">
                  <c:v>1.4117859999999998</c:v>
                </c:pt>
                <c:pt idx="11043">
                  <c:v>1.4148619999999998</c:v>
                </c:pt>
                <c:pt idx="11044">
                  <c:v>1.4148619999999998</c:v>
                </c:pt>
                <c:pt idx="11045">
                  <c:v>1.4148619999999998</c:v>
                </c:pt>
                <c:pt idx="11046">
                  <c:v>1.4148619999999998</c:v>
                </c:pt>
                <c:pt idx="11047">
                  <c:v>1.4179379999999999</c:v>
                </c:pt>
                <c:pt idx="11048">
                  <c:v>1.4179379999999999</c:v>
                </c:pt>
                <c:pt idx="11049">
                  <c:v>1.4148619999999998</c:v>
                </c:pt>
                <c:pt idx="11050">
                  <c:v>1.4148619999999998</c:v>
                </c:pt>
                <c:pt idx="11051">
                  <c:v>1.4179379999999999</c:v>
                </c:pt>
                <c:pt idx="11052">
                  <c:v>1.421014</c:v>
                </c:pt>
                <c:pt idx="11053">
                  <c:v>1.4179379999999999</c:v>
                </c:pt>
                <c:pt idx="11054">
                  <c:v>1.4179379999999999</c:v>
                </c:pt>
                <c:pt idx="11055">
                  <c:v>1.4240889999999999</c:v>
                </c:pt>
                <c:pt idx="11056">
                  <c:v>1.4240889999999999</c:v>
                </c:pt>
                <c:pt idx="11057">
                  <c:v>1.4240889999999999</c:v>
                </c:pt>
                <c:pt idx="11058">
                  <c:v>1.427165</c:v>
                </c:pt>
                <c:pt idx="11059">
                  <c:v>1.4333170000000002</c:v>
                </c:pt>
                <c:pt idx="11060">
                  <c:v>1.4333170000000002</c:v>
                </c:pt>
                <c:pt idx="11061">
                  <c:v>1.4302410000000001</c:v>
                </c:pt>
                <c:pt idx="11062">
                  <c:v>1.4333170000000002</c:v>
                </c:pt>
                <c:pt idx="11063">
                  <c:v>1.4363929999999998</c:v>
                </c:pt>
                <c:pt idx="11064">
                  <c:v>1.4363929999999998</c:v>
                </c:pt>
                <c:pt idx="11065">
                  <c:v>1.4363929999999998</c:v>
                </c:pt>
                <c:pt idx="11066">
                  <c:v>1.4394679999999997</c:v>
                </c:pt>
                <c:pt idx="11067">
                  <c:v>1.4394679999999997</c:v>
                </c:pt>
                <c:pt idx="11068">
                  <c:v>1.4363929999999998</c:v>
                </c:pt>
                <c:pt idx="11069">
                  <c:v>1.4363929999999998</c:v>
                </c:pt>
                <c:pt idx="11070">
                  <c:v>1.4425439999999998</c:v>
                </c:pt>
                <c:pt idx="11071">
                  <c:v>1.4425439999999998</c:v>
                </c:pt>
                <c:pt idx="11072">
                  <c:v>1.4394679999999997</c:v>
                </c:pt>
                <c:pt idx="11073">
                  <c:v>1.4425439999999998</c:v>
                </c:pt>
                <c:pt idx="11074">
                  <c:v>1.4425439999999998</c:v>
                </c:pt>
                <c:pt idx="11075">
                  <c:v>1.4425439999999998</c:v>
                </c:pt>
                <c:pt idx="11076">
                  <c:v>1.4425439999999998</c:v>
                </c:pt>
                <c:pt idx="11077">
                  <c:v>1.4456199999999999</c:v>
                </c:pt>
                <c:pt idx="11078">
                  <c:v>1.4456199999999999</c:v>
                </c:pt>
                <c:pt idx="11079">
                  <c:v>1.4456199999999999</c:v>
                </c:pt>
                <c:pt idx="11080">
                  <c:v>1.4456199999999999</c:v>
                </c:pt>
                <c:pt idx="11081">
                  <c:v>1.448696</c:v>
                </c:pt>
                <c:pt idx="11082">
                  <c:v>1.4517720000000001</c:v>
                </c:pt>
                <c:pt idx="11083">
                  <c:v>1.4517720000000001</c:v>
                </c:pt>
                <c:pt idx="11084">
                  <c:v>1.4517720000000001</c:v>
                </c:pt>
                <c:pt idx="11085">
                  <c:v>1.454847</c:v>
                </c:pt>
                <c:pt idx="11086">
                  <c:v>1.454847</c:v>
                </c:pt>
                <c:pt idx="11087">
                  <c:v>1.454847</c:v>
                </c:pt>
                <c:pt idx="11088">
                  <c:v>1.454847</c:v>
                </c:pt>
                <c:pt idx="11089">
                  <c:v>1.4579230000000001</c:v>
                </c:pt>
                <c:pt idx="11090">
                  <c:v>1.4579230000000001</c:v>
                </c:pt>
                <c:pt idx="11091">
                  <c:v>1.454847</c:v>
                </c:pt>
                <c:pt idx="11092">
                  <c:v>1.454847</c:v>
                </c:pt>
                <c:pt idx="11093">
                  <c:v>1.4579230000000001</c:v>
                </c:pt>
                <c:pt idx="11094">
                  <c:v>1.4609990000000002</c:v>
                </c:pt>
                <c:pt idx="11095">
                  <c:v>1.4579230000000001</c:v>
                </c:pt>
                <c:pt idx="11096">
                  <c:v>1.4579230000000001</c:v>
                </c:pt>
                <c:pt idx="11097">
                  <c:v>1.4579230000000001</c:v>
                </c:pt>
                <c:pt idx="11098">
                  <c:v>1.4579230000000001</c:v>
                </c:pt>
                <c:pt idx="11099">
                  <c:v>1.4579230000000001</c:v>
                </c:pt>
                <c:pt idx="11100">
                  <c:v>1.4579230000000001</c:v>
                </c:pt>
                <c:pt idx="11101">
                  <c:v>1.4609990000000002</c:v>
                </c:pt>
                <c:pt idx="11102">
                  <c:v>1.4609990000000002</c:v>
                </c:pt>
                <c:pt idx="11103">
                  <c:v>1.4640749999999998</c:v>
                </c:pt>
                <c:pt idx="11104">
                  <c:v>1.4640749999999998</c:v>
                </c:pt>
                <c:pt idx="11105">
                  <c:v>1.4671509999999999</c:v>
                </c:pt>
                <c:pt idx="11106">
                  <c:v>1.4640749999999998</c:v>
                </c:pt>
                <c:pt idx="11107">
                  <c:v>1.4640749999999998</c:v>
                </c:pt>
                <c:pt idx="11108">
                  <c:v>1.4640749999999998</c:v>
                </c:pt>
                <c:pt idx="11109">
                  <c:v>1.4640749999999998</c:v>
                </c:pt>
                <c:pt idx="11110">
                  <c:v>1.4640749999999998</c:v>
                </c:pt>
                <c:pt idx="11111">
                  <c:v>1.4640749999999998</c:v>
                </c:pt>
                <c:pt idx="11112">
                  <c:v>1.4640749999999998</c:v>
                </c:pt>
                <c:pt idx="11113">
                  <c:v>1.4640749999999998</c:v>
                </c:pt>
                <c:pt idx="11114">
                  <c:v>1.4640749999999998</c:v>
                </c:pt>
                <c:pt idx="11115">
                  <c:v>1.4609990000000002</c:v>
                </c:pt>
                <c:pt idx="11116">
                  <c:v>1.4609990000000002</c:v>
                </c:pt>
                <c:pt idx="11117">
                  <c:v>1.4609990000000002</c:v>
                </c:pt>
                <c:pt idx="11118">
                  <c:v>1.4609990000000002</c:v>
                </c:pt>
                <c:pt idx="11119">
                  <c:v>1.4609990000000002</c:v>
                </c:pt>
                <c:pt idx="11120">
                  <c:v>1.4609990000000002</c:v>
                </c:pt>
                <c:pt idx="11121">
                  <c:v>1.4579230000000001</c:v>
                </c:pt>
                <c:pt idx="11122">
                  <c:v>1.4579230000000001</c:v>
                </c:pt>
                <c:pt idx="11123">
                  <c:v>1.4579230000000001</c:v>
                </c:pt>
                <c:pt idx="11124">
                  <c:v>1.4579230000000001</c:v>
                </c:pt>
                <c:pt idx="11125">
                  <c:v>1.454847</c:v>
                </c:pt>
                <c:pt idx="11126">
                  <c:v>1.4517720000000001</c:v>
                </c:pt>
                <c:pt idx="11127">
                  <c:v>1.4579230000000001</c:v>
                </c:pt>
                <c:pt idx="11128">
                  <c:v>1.4579230000000001</c:v>
                </c:pt>
                <c:pt idx="11129">
                  <c:v>1.454847</c:v>
                </c:pt>
                <c:pt idx="11130">
                  <c:v>1.454847</c:v>
                </c:pt>
                <c:pt idx="11131">
                  <c:v>1.4579230000000001</c:v>
                </c:pt>
                <c:pt idx="11132">
                  <c:v>1.4609990000000002</c:v>
                </c:pt>
                <c:pt idx="11133">
                  <c:v>1.4640749999999998</c:v>
                </c:pt>
                <c:pt idx="11134">
                  <c:v>1.4609990000000002</c:v>
                </c:pt>
                <c:pt idx="11135">
                  <c:v>1.4609990000000002</c:v>
                </c:pt>
                <c:pt idx="11136">
                  <c:v>1.4640749999999998</c:v>
                </c:pt>
                <c:pt idx="11137">
                  <c:v>1.4609990000000002</c:v>
                </c:pt>
                <c:pt idx="11138">
                  <c:v>1.4609990000000002</c:v>
                </c:pt>
                <c:pt idx="11139">
                  <c:v>1.4609990000000002</c:v>
                </c:pt>
                <c:pt idx="11140">
                  <c:v>1.4609990000000002</c:v>
                </c:pt>
                <c:pt idx="11141">
                  <c:v>1.4609990000000002</c:v>
                </c:pt>
                <c:pt idx="11142">
                  <c:v>1.4609990000000002</c:v>
                </c:pt>
                <c:pt idx="11143">
                  <c:v>1.4640749999999998</c:v>
                </c:pt>
                <c:pt idx="11144">
                  <c:v>1.4609990000000002</c:v>
                </c:pt>
                <c:pt idx="11145">
                  <c:v>1.4640749999999998</c:v>
                </c:pt>
                <c:pt idx="11146">
                  <c:v>1.4702259999999998</c:v>
                </c:pt>
                <c:pt idx="11147">
                  <c:v>1.4733019999999999</c:v>
                </c:pt>
                <c:pt idx="11148">
                  <c:v>1.4702259999999998</c:v>
                </c:pt>
                <c:pt idx="11149">
                  <c:v>1.4671509999999999</c:v>
                </c:pt>
                <c:pt idx="11150">
                  <c:v>1.4671509999999999</c:v>
                </c:pt>
                <c:pt idx="11151">
                  <c:v>1.4671509999999999</c:v>
                </c:pt>
                <c:pt idx="11152">
                  <c:v>1.4671509999999999</c:v>
                </c:pt>
                <c:pt idx="11153">
                  <c:v>1.4671509999999999</c:v>
                </c:pt>
                <c:pt idx="11154">
                  <c:v>1.4671509999999999</c:v>
                </c:pt>
                <c:pt idx="11155">
                  <c:v>1.4640749999999998</c:v>
                </c:pt>
                <c:pt idx="11156">
                  <c:v>1.4640749999999998</c:v>
                </c:pt>
                <c:pt idx="11157">
                  <c:v>1.4702259999999998</c:v>
                </c:pt>
                <c:pt idx="11158">
                  <c:v>1.4702259999999998</c:v>
                </c:pt>
                <c:pt idx="11159">
                  <c:v>1.4702259999999998</c:v>
                </c:pt>
                <c:pt idx="11160">
                  <c:v>1.4702259999999998</c:v>
                </c:pt>
                <c:pt idx="11161">
                  <c:v>1.4702259999999998</c:v>
                </c:pt>
                <c:pt idx="11162">
                  <c:v>1.4702259999999998</c:v>
                </c:pt>
                <c:pt idx="11163">
                  <c:v>1.4671509999999999</c:v>
                </c:pt>
                <c:pt idx="11164">
                  <c:v>1.4640749999999998</c:v>
                </c:pt>
                <c:pt idx="11165">
                  <c:v>1.4671509999999999</c:v>
                </c:pt>
                <c:pt idx="11166">
                  <c:v>1.4671509999999999</c:v>
                </c:pt>
                <c:pt idx="11167">
                  <c:v>1.4640749999999998</c:v>
                </c:pt>
                <c:pt idx="11168">
                  <c:v>1.4640749999999998</c:v>
                </c:pt>
                <c:pt idx="11169">
                  <c:v>1.4640749999999998</c:v>
                </c:pt>
                <c:pt idx="11170">
                  <c:v>1.4640749999999998</c:v>
                </c:pt>
                <c:pt idx="11171">
                  <c:v>1.4640749999999998</c:v>
                </c:pt>
                <c:pt idx="11172">
                  <c:v>1.4640749999999998</c:v>
                </c:pt>
                <c:pt idx="11173">
                  <c:v>1.4671509999999999</c:v>
                </c:pt>
                <c:pt idx="11174">
                  <c:v>1.4671509999999999</c:v>
                </c:pt>
                <c:pt idx="11175">
                  <c:v>1.4671509999999999</c:v>
                </c:pt>
                <c:pt idx="11176">
                  <c:v>1.4702259999999998</c:v>
                </c:pt>
                <c:pt idx="11177">
                  <c:v>1.4702259999999998</c:v>
                </c:pt>
                <c:pt idx="11178">
                  <c:v>1.4671509999999999</c:v>
                </c:pt>
                <c:pt idx="11179">
                  <c:v>1.4640749999999998</c:v>
                </c:pt>
                <c:pt idx="11180">
                  <c:v>1.4671509999999999</c:v>
                </c:pt>
                <c:pt idx="11181">
                  <c:v>1.4702259999999998</c:v>
                </c:pt>
                <c:pt idx="11182">
                  <c:v>1.4702259999999998</c:v>
                </c:pt>
                <c:pt idx="11183">
                  <c:v>1.4702259999999998</c:v>
                </c:pt>
                <c:pt idx="11184">
                  <c:v>1.4733019999999999</c:v>
                </c:pt>
                <c:pt idx="11185">
                  <c:v>1.476378</c:v>
                </c:pt>
                <c:pt idx="11186">
                  <c:v>1.476378</c:v>
                </c:pt>
                <c:pt idx="11187">
                  <c:v>1.476378</c:v>
                </c:pt>
                <c:pt idx="11188">
                  <c:v>1.479454</c:v>
                </c:pt>
                <c:pt idx="11189">
                  <c:v>1.479454</c:v>
                </c:pt>
                <c:pt idx="11190">
                  <c:v>1.476378</c:v>
                </c:pt>
                <c:pt idx="11191">
                  <c:v>1.479454</c:v>
                </c:pt>
                <c:pt idx="11192">
                  <c:v>1.479454</c:v>
                </c:pt>
                <c:pt idx="11193">
                  <c:v>1.479454</c:v>
                </c:pt>
                <c:pt idx="11194">
                  <c:v>1.476378</c:v>
                </c:pt>
                <c:pt idx="11195">
                  <c:v>1.479454</c:v>
                </c:pt>
                <c:pt idx="11196">
                  <c:v>1.4825300000000001</c:v>
                </c:pt>
                <c:pt idx="11197">
                  <c:v>1.4825300000000001</c:v>
                </c:pt>
                <c:pt idx="11198">
                  <c:v>1.4825300000000001</c:v>
                </c:pt>
                <c:pt idx="11199">
                  <c:v>1.4886810000000001</c:v>
                </c:pt>
                <c:pt idx="11200">
                  <c:v>1.4886810000000001</c:v>
                </c:pt>
                <c:pt idx="11201">
                  <c:v>1.4856050000000001</c:v>
                </c:pt>
                <c:pt idx="11202">
                  <c:v>1.4856050000000001</c:v>
                </c:pt>
                <c:pt idx="11203">
                  <c:v>1.4886810000000001</c:v>
                </c:pt>
                <c:pt idx="11204">
                  <c:v>1.4886810000000001</c:v>
                </c:pt>
                <c:pt idx="11205">
                  <c:v>1.4856050000000001</c:v>
                </c:pt>
                <c:pt idx="11206">
                  <c:v>1.4856050000000001</c:v>
                </c:pt>
                <c:pt idx="11207">
                  <c:v>1.4886810000000001</c:v>
                </c:pt>
                <c:pt idx="11208">
                  <c:v>1.4886810000000001</c:v>
                </c:pt>
                <c:pt idx="11209">
                  <c:v>1.4886810000000001</c:v>
                </c:pt>
                <c:pt idx="11210">
                  <c:v>1.4886810000000001</c:v>
                </c:pt>
                <c:pt idx="11211">
                  <c:v>1.4948320000000002</c:v>
                </c:pt>
                <c:pt idx="11212">
                  <c:v>1.4948320000000002</c:v>
                </c:pt>
                <c:pt idx="11213">
                  <c:v>1.4948320000000002</c:v>
                </c:pt>
                <c:pt idx="11214">
                  <c:v>1.4979089999999999</c:v>
                </c:pt>
                <c:pt idx="11215">
                  <c:v>1.5009839999999999</c:v>
                </c:pt>
                <c:pt idx="11216">
                  <c:v>1.5009839999999999</c:v>
                </c:pt>
                <c:pt idx="11217">
                  <c:v>1.4979089999999999</c:v>
                </c:pt>
                <c:pt idx="11218">
                  <c:v>1.4979089999999999</c:v>
                </c:pt>
                <c:pt idx="11219">
                  <c:v>1.5009839999999999</c:v>
                </c:pt>
                <c:pt idx="11220">
                  <c:v>1.5009839999999999</c:v>
                </c:pt>
                <c:pt idx="11221">
                  <c:v>1.5009839999999999</c:v>
                </c:pt>
                <c:pt idx="11222">
                  <c:v>1.50406</c:v>
                </c:pt>
                <c:pt idx="11223">
                  <c:v>1.507136</c:v>
                </c:pt>
                <c:pt idx="11224">
                  <c:v>1.507136</c:v>
                </c:pt>
                <c:pt idx="11225">
                  <c:v>1.507136</c:v>
                </c:pt>
                <c:pt idx="11226">
                  <c:v>1.507136</c:v>
                </c:pt>
                <c:pt idx="11227">
                  <c:v>1.507136</c:v>
                </c:pt>
                <c:pt idx="11228">
                  <c:v>1.507136</c:v>
                </c:pt>
                <c:pt idx="11229">
                  <c:v>1.507136</c:v>
                </c:pt>
                <c:pt idx="11230">
                  <c:v>1.507136</c:v>
                </c:pt>
                <c:pt idx="11231">
                  <c:v>1.507136</c:v>
                </c:pt>
                <c:pt idx="11232">
                  <c:v>1.507136</c:v>
                </c:pt>
                <c:pt idx="11233">
                  <c:v>1.510211</c:v>
                </c:pt>
                <c:pt idx="11234">
                  <c:v>1.5132879999999997</c:v>
                </c:pt>
                <c:pt idx="11235">
                  <c:v>1.5132879999999997</c:v>
                </c:pt>
                <c:pt idx="11236">
                  <c:v>1.5132879999999997</c:v>
                </c:pt>
                <c:pt idx="11237">
                  <c:v>1.5163630000000001</c:v>
                </c:pt>
                <c:pt idx="11238">
                  <c:v>1.5163630000000001</c:v>
                </c:pt>
                <c:pt idx="11239">
                  <c:v>1.5132879999999997</c:v>
                </c:pt>
                <c:pt idx="11240">
                  <c:v>1.5132879999999997</c:v>
                </c:pt>
                <c:pt idx="11241">
                  <c:v>1.5194389999999998</c:v>
                </c:pt>
                <c:pt idx="11242">
                  <c:v>1.5194389999999998</c:v>
                </c:pt>
                <c:pt idx="11243">
                  <c:v>1.5194389999999998</c:v>
                </c:pt>
                <c:pt idx="11244">
                  <c:v>1.5194389999999998</c:v>
                </c:pt>
                <c:pt idx="11245">
                  <c:v>1.5225149999999998</c:v>
                </c:pt>
                <c:pt idx="11246">
                  <c:v>1.5255899999999998</c:v>
                </c:pt>
                <c:pt idx="11247">
                  <c:v>1.5255899999999998</c:v>
                </c:pt>
                <c:pt idx="11248">
                  <c:v>1.5255899999999998</c:v>
                </c:pt>
                <c:pt idx="11249">
                  <c:v>1.5286659999999999</c:v>
                </c:pt>
                <c:pt idx="11250">
                  <c:v>1.5286659999999999</c:v>
                </c:pt>
                <c:pt idx="11251">
                  <c:v>1.5255899999999998</c:v>
                </c:pt>
                <c:pt idx="11252">
                  <c:v>1.5286659999999999</c:v>
                </c:pt>
                <c:pt idx="11253">
                  <c:v>1.5286659999999999</c:v>
                </c:pt>
                <c:pt idx="11254">
                  <c:v>1.5286659999999999</c:v>
                </c:pt>
                <c:pt idx="11255">
                  <c:v>1.5286659999999999</c:v>
                </c:pt>
                <c:pt idx="11256">
                  <c:v>1.5317419999999999</c:v>
                </c:pt>
                <c:pt idx="11257">
                  <c:v>1.534818</c:v>
                </c:pt>
                <c:pt idx="11258">
                  <c:v>1.534818</c:v>
                </c:pt>
                <c:pt idx="11259">
                  <c:v>1.534818</c:v>
                </c:pt>
                <c:pt idx="11260">
                  <c:v>1.534818</c:v>
                </c:pt>
                <c:pt idx="11261">
                  <c:v>1.5378940000000001</c:v>
                </c:pt>
                <c:pt idx="11262">
                  <c:v>1.5378940000000001</c:v>
                </c:pt>
                <c:pt idx="11263">
                  <c:v>1.5378940000000001</c:v>
                </c:pt>
                <c:pt idx="11264">
                  <c:v>1.540969</c:v>
                </c:pt>
                <c:pt idx="11265">
                  <c:v>1.540969</c:v>
                </c:pt>
                <c:pt idx="11266">
                  <c:v>1.5378940000000001</c:v>
                </c:pt>
                <c:pt idx="11267">
                  <c:v>1.5378940000000001</c:v>
                </c:pt>
                <c:pt idx="11268">
                  <c:v>1.5378940000000001</c:v>
                </c:pt>
                <c:pt idx="11269">
                  <c:v>1.5378940000000001</c:v>
                </c:pt>
                <c:pt idx="11270">
                  <c:v>1.5378940000000001</c:v>
                </c:pt>
                <c:pt idx="11271">
                  <c:v>1.5378940000000001</c:v>
                </c:pt>
                <c:pt idx="11272">
                  <c:v>1.540969</c:v>
                </c:pt>
                <c:pt idx="11273">
                  <c:v>1.540969</c:v>
                </c:pt>
                <c:pt idx="11274">
                  <c:v>1.540969</c:v>
                </c:pt>
                <c:pt idx="11275">
                  <c:v>1.5440450000000001</c:v>
                </c:pt>
                <c:pt idx="11276">
                  <c:v>1.5440450000000001</c:v>
                </c:pt>
                <c:pt idx="11277">
                  <c:v>1.5440450000000001</c:v>
                </c:pt>
                <c:pt idx="11278">
                  <c:v>1.5440450000000001</c:v>
                </c:pt>
                <c:pt idx="11279">
                  <c:v>1.5440450000000001</c:v>
                </c:pt>
                <c:pt idx="11280">
                  <c:v>1.5440450000000001</c:v>
                </c:pt>
                <c:pt idx="11281">
                  <c:v>1.5440450000000001</c:v>
                </c:pt>
                <c:pt idx="11282">
                  <c:v>1.5440450000000001</c:v>
                </c:pt>
                <c:pt idx="11283">
                  <c:v>1.5440450000000001</c:v>
                </c:pt>
                <c:pt idx="11284">
                  <c:v>1.5440450000000001</c:v>
                </c:pt>
                <c:pt idx="11285">
                  <c:v>1.5440450000000001</c:v>
                </c:pt>
                <c:pt idx="11286">
                  <c:v>1.5440450000000001</c:v>
                </c:pt>
                <c:pt idx="11287">
                  <c:v>1.5471209999999997</c:v>
                </c:pt>
                <c:pt idx="11288">
                  <c:v>1.5471209999999997</c:v>
                </c:pt>
                <c:pt idx="11289">
                  <c:v>1.5471209999999997</c:v>
                </c:pt>
                <c:pt idx="11290">
                  <c:v>1.5501969999999998</c:v>
                </c:pt>
                <c:pt idx="11291">
                  <c:v>1.5501969999999998</c:v>
                </c:pt>
                <c:pt idx="11292">
                  <c:v>1.5471209999999997</c:v>
                </c:pt>
                <c:pt idx="11293">
                  <c:v>1.5471209999999997</c:v>
                </c:pt>
                <c:pt idx="11294">
                  <c:v>1.5501969999999998</c:v>
                </c:pt>
                <c:pt idx="11295">
                  <c:v>1.5532719999999998</c:v>
                </c:pt>
                <c:pt idx="11296">
                  <c:v>1.5532719999999998</c:v>
                </c:pt>
                <c:pt idx="11297">
                  <c:v>1.5532719999999998</c:v>
                </c:pt>
                <c:pt idx="11298">
                  <c:v>1.5594239999999999</c:v>
                </c:pt>
                <c:pt idx="11299">
                  <c:v>1.5594239999999999</c:v>
                </c:pt>
                <c:pt idx="11300">
                  <c:v>1.5594239999999999</c:v>
                </c:pt>
                <c:pt idx="11301">
                  <c:v>1.5594239999999999</c:v>
                </c:pt>
                <c:pt idx="11302">
                  <c:v>1.5625</c:v>
                </c:pt>
                <c:pt idx="11303">
                  <c:v>1.5625</c:v>
                </c:pt>
                <c:pt idx="11304">
                  <c:v>1.5625</c:v>
                </c:pt>
                <c:pt idx="11305">
                  <c:v>1.568651</c:v>
                </c:pt>
                <c:pt idx="11306">
                  <c:v>1.5717270000000001</c:v>
                </c:pt>
                <c:pt idx="11307">
                  <c:v>1.5717270000000001</c:v>
                </c:pt>
                <c:pt idx="11308">
                  <c:v>1.568651</c:v>
                </c:pt>
                <c:pt idx="11309">
                  <c:v>1.5717270000000001</c:v>
                </c:pt>
                <c:pt idx="11310">
                  <c:v>1.5717270000000001</c:v>
                </c:pt>
                <c:pt idx="11311">
                  <c:v>1.568651</c:v>
                </c:pt>
                <c:pt idx="11312">
                  <c:v>1.5717270000000001</c:v>
                </c:pt>
                <c:pt idx="11313">
                  <c:v>1.5717270000000001</c:v>
                </c:pt>
                <c:pt idx="11314">
                  <c:v>1.5717270000000001</c:v>
                </c:pt>
                <c:pt idx="11315">
                  <c:v>1.568651</c:v>
                </c:pt>
                <c:pt idx="11316">
                  <c:v>1.568651</c:v>
                </c:pt>
                <c:pt idx="11317">
                  <c:v>1.5748029999999997</c:v>
                </c:pt>
                <c:pt idx="11318">
                  <c:v>1.5778789999999998</c:v>
                </c:pt>
                <c:pt idx="11319">
                  <c:v>1.5778789999999998</c:v>
                </c:pt>
                <c:pt idx="11320">
                  <c:v>1.5778789999999998</c:v>
                </c:pt>
                <c:pt idx="11321">
                  <c:v>1.5778789999999998</c:v>
                </c:pt>
                <c:pt idx="11322">
                  <c:v>1.5778789999999998</c:v>
                </c:pt>
                <c:pt idx="11323">
                  <c:v>1.5778789999999998</c:v>
                </c:pt>
                <c:pt idx="11324">
                  <c:v>1.5809549999999999</c:v>
                </c:pt>
                <c:pt idx="11325">
                  <c:v>1.5840299999999998</c:v>
                </c:pt>
                <c:pt idx="11326">
                  <c:v>1.5840299999999998</c:v>
                </c:pt>
                <c:pt idx="11327">
                  <c:v>1.5840299999999998</c:v>
                </c:pt>
                <c:pt idx="11328">
                  <c:v>1.5871059999999999</c:v>
                </c:pt>
                <c:pt idx="11329">
                  <c:v>1.5871059999999999</c:v>
                </c:pt>
                <c:pt idx="11330">
                  <c:v>1.5871059999999999</c:v>
                </c:pt>
                <c:pt idx="11331">
                  <c:v>1.5871059999999999</c:v>
                </c:pt>
                <c:pt idx="11332">
                  <c:v>1.590182</c:v>
                </c:pt>
                <c:pt idx="11333">
                  <c:v>1.5932580000000001</c:v>
                </c:pt>
                <c:pt idx="11334">
                  <c:v>1.590182</c:v>
                </c:pt>
                <c:pt idx="11335">
                  <c:v>1.590182</c:v>
                </c:pt>
                <c:pt idx="11336">
                  <c:v>1.590182</c:v>
                </c:pt>
                <c:pt idx="11337">
                  <c:v>1.590182</c:v>
                </c:pt>
                <c:pt idx="11338">
                  <c:v>1.5871059999999999</c:v>
                </c:pt>
                <c:pt idx="11339">
                  <c:v>1.5871059999999999</c:v>
                </c:pt>
                <c:pt idx="11340">
                  <c:v>1.590182</c:v>
                </c:pt>
                <c:pt idx="11341">
                  <c:v>1.590182</c:v>
                </c:pt>
                <c:pt idx="11342">
                  <c:v>1.590182</c:v>
                </c:pt>
                <c:pt idx="11343">
                  <c:v>1.5932580000000001</c:v>
                </c:pt>
                <c:pt idx="11344">
                  <c:v>1.5963340000000001</c:v>
                </c:pt>
                <c:pt idx="11345">
                  <c:v>1.5994090000000001</c:v>
                </c:pt>
                <c:pt idx="11346">
                  <c:v>1.5994090000000001</c:v>
                </c:pt>
                <c:pt idx="11347">
                  <c:v>1.5994090000000001</c:v>
                </c:pt>
                <c:pt idx="11348">
                  <c:v>1.6024850000000002</c:v>
                </c:pt>
                <c:pt idx="11349">
                  <c:v>1.6024850000000002</c:v>
                </c:pt>
                <c:pt idx="11350">
                  <c:v>1.5994090000000001</c:v>
                </c:pt>
                <c:pt idx="11351">
                  <c:v>1.6086369999999999</c:v>
                </c:pt>
                <c:pt idx="11352">
                  <c:v>1.611713</c:v>
                </c:pt>
                <c:pt idx="11353">
                  <c:v>1.611713</c:v>
                </c:pt>
                <c:pt idx="11354">
                  <c:v>1.611713</c:v>
                </c:pt>
                <c:pt idx="11355">
                  <c:v>1.611713</c:v>
                </c:pt>
                <c:pt idx="11356">
                  <c:v>1.611713</c:v>
                </c:pt>
                <c:pt idx="11357">
                  <c:v>1.6086369999999999</c:v>
                </c:pt>
                <c:pt idx="11358">
                  <c:v>1.6086369999999999</c:v>
                </c:pt>
                <c:pt idx="11359">
                  <c:v>1.6086369999999999</c:v>
                </c:pt>
                <c:pt idx="11360">
                  <c:v>1.6086369999999999</c:v>
                </c:pt>
                <c:pt idx="11361">
                  <c:v>1.6086369999999999</c:v>
                </c:pt>
                <c:pt idx="11362">
                  <c:v>1.6086369999999999</c:v>
                </c:pt>
                <c:pt idx="11363">
                  <c:v>1.611713</c:v>
                </c:pt>
                <c:pt idx="11364">
                  <c:v>1.6147879999999999</c:v>
                </c:pt>
                <c:pt idx="11365">
                  <c:v>1.6147879999999999</c:v>
                </c:pt>
                <c:pt idx="11366">
                  <c:v>1.617864</c:v>
                </c:pt>
                <c:pt idx="11367">
                  <c:v>1.62094</c:v>
                </c:pt>
                <c:pt idx="11368">
                  <c:v>1.62094</c:v>
                </c:pt>
                <c:pt idx="11369">
                  <c:v>1.62094</c:v>
                </c:pt>
                <c:pt idx="11370">
                  <c:v>1.6240160000000001</c:v>
                </c:pt>
                <c:pt idx="11371">
                  <c:v>1.6270919999999998</c:v>
                </c:pt>
                <c:pt idx="11372">
                  <c:v>1.6270919999999998</c:v>
                </c:pt>
                <c:pt idx="11373">
                  <c:v>1.6270919999999998</c:v>
                </c:pt>
                <c:pt idx="11374">
                  <c:v>1.6270919999999998</c:v>
                </c:pt>
                <c:pt idx="11375">
                  <c:v>1.6301670000000001</c:v>
                </c:pt>
                <c:pt idx="11376">
                  <c:v>1.6301670000000001</c:v>
                </c:pt>
                <c:pt idx="11377">
                  <c:v>1.6332429999999998</c:v>
                </c:pt>
                <c:pt idx="11378">
                  <c:v>1.6363189999999999</c:v>
                </c:pt>
                <c:pt idx="11379">
                  <c:v>1.6363189999999999</c:v>
                </c:pt>
                <c:pt idx="11380">
                  <c:v>1.6363189999999999</c:v>
                </c:pt>
                <c:pt idx="11381">
                  <c:v>1.642471</c:v>
                </c:pt>
                <c:pt idx="11382">
                  <c:v>1.648622</c:v>
                </c:pt>
                <c:pt idx="11383">
                  <c:v>1.645546</c:v>
                </c:pt>
                <c:pt idx="11384">
                  <c:v>1.645546</c:v>
                </c:pt>
                <c:pt idx="11385">
                  <c:v>1.648622</c:v>
                </c:pt>
                <c:pt idx="11386">
                  <c:v>1.648622</c:v>
                </c:pt>
                <c:pt idx="11387">
                  <c:v>1.645546</c:v>
                </c:pt>
                <c:pt idx="11388">
                  <c:v>1.642471</c:v>
                </c:pt>
                <c:pt idx="11389">
                  <c:v>1.642471</c:v>
                </c:pt>
                <c:pt idx="11390">
                  <c:v>1.648622</c:v>
                </c:pt>
                <c:pt idx="11391">
                  <c:v>1.648622</c:v>
                </c:pt>
                <c:pt idx="11392">
                  <c:v>1.645546</c:v>
                </c:pt>
                <c:pt idx="11393">
                  <c:v>1.648622</c:v>
                </c:pt>
                <c:pt idx="11394">
                  <c:v>1.6516980000000001</c:v>
                </c:pt>
                <c:pt idx="11395">
                  <c:v>1.6516980000000001</c:v>
                </c:pt>
                <c:pt idx="11396">
                  <c:v>1.6516980000000001</c:v>
                </c:pt>
                <c:pt idx="11397">
                  <c:v>1.654773</c:v>
                </c:pt>
                <c:pt idx="11398">
                  <c:v>1.654773</c:v>
                </c:pt>
                <c:pt idx="11399">
                  <c:v>1.654773</c:v>
                </c:pt>
                <c:pt idx="11400">
                  <c:v>1.654773</c:v>
                </c:pt>
                <c:pt idx="11401">
                  <c:v>1.6578490000000001</c:v>
                </c:pt>
                <c:pt idx="11402">
                  <c:v>1.654773</c:v>
                </c:pt>
                <c:pt idx="11403">
                  <c:v>1.654773</c:v>
                </c:pt>
                <c:pt idx="11404">
                  <c:v>1.654773</c:v>
                </c:pt>
                <c:pt idx="11405">
                  <c:v>1.6609249999999998</c:v>
                </c:pt>
                <c:pt idx="11406">
                  <c:v>1.6609249999999998</c:v>
                </c:pt>
                <c:pt idx="11407">
                  <c:v>1.6609249999999998</c:v>
                </c:pt>
                <c:pt idx="11408">
                  <c:v>1.6640009999999998</c:v>
                </c:pt>
                <c:pt idx="11409">
                  <c:v>1.6670769999999999</c:v>
                </c:pt>
                <c:pt idx="11410">
                  <c:v>1.6670769999999999</c:v>
                </c:pt>
                <c:pt idx="11411">
                  <c:v>1.670153</c:v>
                </c:pt>
                <c:pt idx="11412">
                  <c:v>1.670153</c:v>
                </c:pt>
                <c:pt idx="11413">
                  <c:v>1.670153</c:v>
                </c:pt>
                <c:pt idx="11414">
                  <c:v>1.6732279999999999</c:v>
                </c:pt>
                <c:pt idx="11415">
                  <c:v>1.6732279999999999</c:v>
                </c:pt>
                <c:pt idx="11416">
                  <c:v>1.676304</c:v>
                </c:pt>
                <c:pt idx="11417">
                  <c:v>1.6793800000000001</c:v>
                </c:pt>
                <c:pt idx="11418">
                  <c:v>1.6793800000000001</c:v>
                </c:pt>
                <c:pt idx="11419">
                  <c:v>1.6855319999999998</c:v>
                </c:pt>
                <c:pt idx="11420">
                  <c:v>1.6916829999999998</c:v>
                </c:pt>
                <c:pt idx="11421">
                  <c:v>1.6916829999999998</c:v>
                </c:pt>
                <c:pt idx="11422">
                  <c:v>1.6916829999999998</c:v>
                </c:pt>
                <c:pt idx="11423">
                  <c:v>1.6978339999999998</c:v>
                </c:pt>
                <c:pt idx="11424">
                  <c:v>1.6978339999999998</c:v>
                </c:pt>
                <c:pt idx="11425">
                  <c:v>1.6978339999999998</c:v>
                </c:pt>
                <c:pt idx="11426">
                  <c:v>1.6978339999999998</c:v>
                </c:pt>
                <c:pt idx="11427">
                  <c:v>1.7009110000000001</c:v>
                </c:pt>
                <c:pt idx="11428">
                  <c:v>1.703986</c:v>
                </c:pt>
                <c:pt idx="11429">
                  <c:v>1.7009110000000001</c:v>
                </c:pt>
                <c:pt idx="11430">
                  <c:v>1.7009110000000001</c:v>
                </c:pt>
                <c:pt idx="11431">
                  <c:v>1.7070620000000001</c:v>
                </c:pt>
                <c:pt idx="11432">
                  <c:v>1.7101380000000002</c:v>
                </c:pt>
                <c:pt idx="11433">
                  <c:v>1.7101380000000002</c:v>
                </c:pt>
                <c:pt idx="11434">
                  <c:v>1.7132130000000001</c:v>
                </c:pt>
                <c:pt idx="11435">
                  <c:v>1.7162889999999997</c:v>
                </c:pt>
                <c:pt idx="11436">
                  <c:v>1.7132130000000001</c:v>
                </c:pt>
                <c:pt idx="11437">
                  <c:v>1.7101380000000002</c:v>
                </c:pt>
                <c:pt idx="11438">
                  <c:v>1.7101380000000002</c:v>
                </c:pt>
                <c:pt idx="11439">
                  <c:v>1.7101380000000002</c:v>
                </c:pt>
                <c:pt idx="11440">
                  <c:v>1.7070620000000001</c:v>
                </c:pt>
                <c:pt idx="11441">
                  <c:v>1.7101380000000002</c:v>
                </c:pt>
                <c:pt idx="11442">
                  <c:v>1.7132130000000001</c:v>
                </c:pt>
                <c:pt idx="11443">
                  <c:v>1.7162889999999997</c:v>
                </c:pt>
                <c:pt idx="11444">
                  <c:v>1.7162889999999997</c:v>
                </c:pt>
                <c:pt idx="11445">
                  <c:v>1.7162889999999997</c:v>
                </c:pt>
                <c:pt idx="11446">
                  <c:v>1.7193649999999998</c:v>
                </c:pt>
                <c:pt idx="11447">
                  <c:v>1.7193649999999998</c:v>
                </c:pt>
                <c:pt idx="11448">
                  <c:v>1.7193649999999998</c:v>
                </c:pt>
                <c:pt idx="11449">
                  <c:v>1.7193649999999998</c:v>
                </c:pt>
                <c:pt idx="11450">
                  <c:v>1.725517</c:v>
                </c:pt>
                <c:pt idx="11451">
                  <c:v>1.725517</c:v>
                </c:pt>
                <c:pt idx="11452">
                  <c:v>1.7224409999999999</c:v>
                </c:pt>
                <c:pt idx="11453">
                  <c:v>1.725517</c:v>
                </c:pt>
                <c:pt idx="11454">
                  <c:v>1.7285919999999999</c:v>
                </c:pt>
                <c:pt idx="11455">
                  <c:v>1.725517</c:v>
                </c:pt>
                <c:pt idx="11456">
                  <c:v>1.725517</c:v>
                </c:pt>
                <c:pt idx="11457">
                  <c:v>1.7285919999999999</c:v>
                </c:pt>
                <c:pt idx="11458">
                  <c:v>1.7285919999999999</c:v>
                </c:pt>
                <c:pt idx="11459">
                  <c:v>1.7285919999999999</c:v>
                </c:pt>
                <c:pt idx="11460">
                  <c:v>1.7285919999999999</c:v>
                </c:pt>
                <c:pt idx="11461">
                  <c:v>1.7347440000000001</c:v>
                </c:pt>
                <c:pt idx="11462">
                  <c:v>1.7378200000000001</c:v>
                </c:pt>
                <c:pt idx="11463">
                  <c:v>1.7347440000000001</c:v>
                </c:pt>
                <c:pt idx="11464">
                  <c:v>1.7347440000000001</c:v>
                </c:pt>
                <c:pt idx="11465">
                  <c:v>1.7347440000000001</c:v>
                </c:pt>
                <c:pt idx="11466">
                  <c:v>1.7378200000000001</c:v>
                </c:pt>
                <c:pt idx="11467">
                  <c:v>1.7347440000000001</c:v>
                </c:pt>
                <c:pt idx="11468">
                  <c:v>1.7347440000000001</c:v>
                </c:pt>
                <c:pt idx="11469">
                  <c:v>1.7347440000000001</c:v>
                </c:pt>
                <c:pt idx="11470">
                  <c:v>1.7347440000000001</c:v>
                </c:pt>
                <c:pt idx="11471">
                  <c:v>1.7347440000000001</c:v>
                </c:pt>
                <c:pt idx="11472">
                  <c:v>1.7378200000000001</c:v>
                </c:pt>
                <c:pt idx="11473">
                  <c:v>1.7439710000000002</c:v>
                </c:pt>
                <c:pt idx="11474">
                  <c:v>1.7470469999999998</c:v>
                </c:pt>
                <c:pt idx="11475">
                  <c:v>1.7439710000000002</c:v>
                </c:pt>
                <c:pt idx="11476">
                  <c:v>1.7439710000000002</c:v>
                </c:pt>
                <c:pt idx="11477">
                  <c:v>1.7470469999999998</c:v>
                </c:pt>
                <c:pt idx="11478">
                  <c:v>1.7501229999999999</c:v>
                </c:pt>
                <c:pt idx="11479">
                  <c:v>1.7501229999999999</c:v>
                </c:pt>
                <c:pt idx="11480">
                  <c:v>1.7501229999999999</c:v>
                </c:pt>
                <c:pt idx="11481">
                  <c:v>1.7470469999999998</c:v>
                </c:pt>
                <c:pt idx="11482">
                  <c:v>1.7501229999999999</c:v>
                </c:pt>
                <c:pt idx="11483">
                  <c:v>1.753199</c:v>
                </c:pt>
                <c:pt idx="11484">
                  <c:v>1.75935</c:v>
                </c:pt>
                <c:pt idx="11485">
                  <c:v>1.753199</c:v>
                </c:pt>
                <c:pt idx="11486">
                  <c:v>1.7501229999999999</c:v>
                </c:pt>
                <c:pt idx="11487">
                  <c:v>1.7470469999999998</c:v>
                </c:pt>
                <c:pt idx="11488">
                  <c:v>1.7501229999999999</c:v>
                </c:pt>
                <c:pt idx="11489">
                  <c:v>1.753199</c:v>
                </c:pt>
                <c:pt idx="11490">
                  <c:v>1.75935</c:v>
                </c:pt>
                <c:pt idx="11491">
                  <c:v>1.7655020000000001</c:v>
                </c:pt>
                <c:pt idx="11492">
                  <c:v>1.7655020000000001</c:v>
                </c:pt>
                <c:pt idx="11493">
                  <c:v>1.762426</c:v>
                </c:pt>
                <c:pt idx="11494">
                  <c:v>1.7655020000000001</c:v>
                </c:pt>
                <c:pt idx="11495">
                  <c:v>1.7747289999999998</c:v>
                </c:pt>
                <c:pt idx="11496">
                  <c:v>1.783957</c:v>
                </c:pt>
                <c:pt idx="11497">
                  <c:v>1.7808809999999999</c:v>
                </c:pt>
                <c:pt idx="11498">
                  <c:v>1.7685779999999998</c:v>
                </c:pt>
                <c:pt idx="11499">
                  <c:v>1.7655020000000001</c:v>
                </c:pt>
                <c:pt idx="11500">
                  <c:v>1.7685779999999998</c:v>
                </c:pt>
                <c:pt idx="11501">
                  <c:v>1.75935</c:v>
                </c:pt>
                <c:pt idx="11502">
                  <c:v>1.7501229999999999</c:v>
                </c:pt>
                <c:pt idx="11503">
                  <c:v>1.7470469999999998</c:v>
                </c:pt>
                <c:pt idx="11504">
                  <c:v>1.7501229999999999</c:v>
                </c:pt>
                <c:pt idx="11505">
                  <c:v>1.7501229999999999</c:v>
                </c:pt>
                <c:pt idx="11506">
                  <c:v>1.75935</c:v>
                </c:pt>
                <c:pt idx="11507">
                  <c:v>1.7747289999999998</c:v>
                </c:pt>
                <c:pt idx="11508">
                  <c:v>1.783957</c:v>
                </c:pt>
                <c:pt idx="11509">
                  <c:v>1.790108</c:v>
                </c:pt>
                <c:pt idx="11510">
                  <c:v>1.7931840000000001</c:v>
                </c:pt>
                <c:pt idx="11511">
                  <c:v>1.8024109999999998</c:v>
                </c:pt>
                <c:pt idx="11512">
                  <c:v>1.8024109999999998</c:v>
                </c:pt>
                <c:pt idx="11513">
                  <c:v>1.790108</c:v>
                </c:pt>
                <c:pt idx="11514">
                  <c:v>1.7808809999999999</c:v>
                </c:pt>
                <c:pt idx="11515">
                  <c:v>1.7747289999999998</c:v>
                </c:pt>
                <c:pt idx="11516">
                  <c:v>1.7685779999999998</c:v>
                </c:pt>
                <c:pt idx="11517">
                  <c:v>1.762426</c:v>
                </c:pt>
                <c:pt idx="11518">
                  <c:v>1.762426</c:v>
                </c:pt>
                <c:pt idx="11519">
                  <c:v>1.762426</c:v>
                </c:pt>
                <c:pt idx="11520">
                  <c:v>1.7655020000000001</c:v>
                </c:pt>
                <c:pt idx="11521">
                  <c:v>1.7747289999999998</c:v>
                </c:pt>
                <c:pt idx="11522">
                  <c:v>1.787032</c:v>
                </c:pt>
                <c:pt idx="11523">
                  <c:v>1.7962599999999997</c:v>
                </c:pt>
                <c:pt idx="11524">
                  <c:v>1.8024109999999998</c:v>
                </c:pt>
                <c:pt idx="11525">
                  <c:v>1.8054869999999998</c:v>
                </c:pt>
                <c:pt idx="11526">
                  <c:v>1.8024109999999998</c:v>
                </c:pt>
                <c:pt idx="11527">
                  <c:v>1.7993359999999998</c:v>
                </c:pt>
                <c:pt idx="11528">
                  <c:v>1.7931840000000001</c:v>
                </c:pt>
                <c:pt idx="11529">
                  <c:v>1.790108</c:v>
                </c:pt>
                <c:pt idx="11530">
                  <c:v>1.787032</c:v>
                </c:pt>
                <c:pt idx="11531">
                  <c:v>1.783957</c:v>
                </c:pt>
                <c:pt idx="11532">
                  <c:v>1.7808809999999999</c:v>
                </c:pt>
                <c:pt idx="11533">
                  <c:v>1.7808809999999999</c:v>
                </c:pt>
                <c:pt idx="11534">
                  <c:v>1.787032</c:v>
                </c:pt>
                <c:pt idx="11535">
                  <c:v>1.7931840000000001</c:v>
                </c:pt>
                <c:pt idx="11536">
                  <c:v>1.7993359999999998</c:v>
                </c:pt>
                <c:pt idx="11537">
                  <c:v>1.8054869999999998</c:v>
                </c:pt>
                <c:pt idx="11538">
                  <c:v>1.8085629999999999</c:v>
                </c:pt>
                <c:pt idx="11539">
                  <c:v>1.8085629999999999</c:v>
                </c:pt>
                <c:pt idx="11540">
                  <c:v>1.8085629999999999</c:v>
                </c:pt>
                <c:pt idx="11541">
                  <c:v>1.8085629999999999</c:v>
                </c:pt>
                <c:pt idx="11542">
                  <c:v>1.8085629999999999</c:v>
                </c:pt>
                <c:pt idx="11543">
                  <c:v>1.8054869999999998</c:v>
                </c:pt>
                <c:pt idx="11544">
                  <c:v>1.8024109999999998</c:v>
                </c:pt>
                <c:pt idx="11545">
                  <c:v>1.8024109999999998</c:v>
                </c:pt>
                <c:pt idx="11546">
                  <c:v>1.8054869999999998</c:v>
                </c:pt>
                <c:pt idx="11547">
                  <c:v>1.8054869999999998</c:v>
                </c:pt>
                <c:pt idx="11548">
                  <c:v>1.8085629999999999</c:v>
                </c:pt>
                <c:pt idx="11549">
                  <c:v>1.811639</c:v>
                </c:pt>
                <c:pt idx="11550">
                  <c:v>1.8147150000000001</c:v>
                </c:pt>
                <c:pt idx="11551">
                  <c:v>1.8147150000000001</c:v>
                </c:pt>
                <c:pt idx="11552">
                  <c:v>1.8208660000000001</c:v>
                </c:pt>
                <c:pt idx="11553">
                  <c:v>1.8270179999999998</c:v>
                </c:pt>
                <c:pt idx="11554">
                  <c:v>1.8270179999999998</c:v>
                </c:pt>
                <c:pt idx="11555">
                  <c:v>1.8239420000000002</c:v>
                </c:pt>
                <c:pt idx="11556">
                  <c:v>1.8239420000000002</c:v>
                </c:pt>
                <c:pt idx="11557">
                  <c:v>1.8239420000000002</c:v>
                </c:pt>
                <c:pt idx="11558">
                  <c:v>1.8208660000000001</c:v>
                </c:pt>
                <c:pt idx="11559">
                  <c:v>1.81779</c:v>
                </c:pt>
                <c:pt idx="11560">
                  <c:v>1.81779</c:v>
                </c:pt>
                <c:pt idx="11561">
                  <c:v>1.8147150000000001</c:v>
                </c:pt>
                <c:pt idx="11562">
                  <c:v>1.811639</c:v>
                </c:pt>
                <c:pt idx="11563">
                  <c:v>1.811639</c:v>
                </c:pt>
                <c:pt idx="11564">
                  <c:v>1.811639</c:v>
                </c:pt>
                <c:pt idx="11565">
                  <c:v>1.8147150000000001</c:v>
                </c:pt>
                <c:pt idx="11566">
                  <c:v>1.81779</c:v>
                </c:pt>
                <c:pt idx="11567">
                  <c:v>1.8239420000000002</c:v>
                </c:pt>
                <c:pt idx="11568">
                  <c:v>1.8270179999999998</c:v>
                </c:pt>
                <c:pt idx="11569">
                  <c:v>1.8300939999999999</c:v>
                </c:pt>
                <c:pt idx="11570">
                  <c:v>1.8331689999999998</c:v>
                </c:pt>
                <c:pt idx="11571">
                  <c:v>1.8362449999999999</c:v>
                </c:pt>
                <c:pt idx="11572">
                  <c:v>1.839321</c:v>
                </c:pt>
                <c:pt idx="11573">
                  <c:v>1.839321</c:v>
                </c:pt>
                <c:pt idx="11574">
                  <c:v>1.8362449999999999</c:v>
                </c:pt>
                <c:pt idx="11575">
                  <c:v>1.8362449999999999</c:v>
                </c:pt>
                <c:pt idx="11576">
                  <c:v>1.8331689999999998</c:v>
                </c:pt>
                <c:pt idx="11577">
                  <c:v>1.8300939999999999</c:v>
                </c:pt>
                <c:pt idx="11578">
                  <c:v>1.8300939999999999</c:v>
                </c:pt>
                <c:pt idx="11579">
                  <c:v>1.8331689999999998</c:v>
                </c:pt>
                <c:pt idx="11580">
                  <c:v>1.8362449999999999</c:v>
                </c:pt>
                <c:pt idx="11581">
                  <c:v>1.8331689999999998</c:v>
                </c:pt>
                <c:pt idx="11582">
                  <c:v>1.8331689999999998</c:v>
                </c:pt>
                <c:pt idx="11583">
                  <c:v>1.8362449999999999</c:v>
                </c:pt>
                <c:pt idx="11584">
                  <c:v>1.839321</c:v>
                </c:pt>
                <c:pt idx="11585">
                  <c:v>1.839321</c:v>
                </c:pt>
                <c:pt idx="11586">
                  <c:v>1.8423959999999999</c:v>
                </c:pt>
                <c:pt idx="11587">
                  <c:v>1.8454730000000001</c:v>
                </c:pt>
                <c:pt idx="11588">
                  <c:v>1.8454730000000001</c:v>
                </c:pt>
                <c:pt idx="11589">
                  <c:v>1.8423959999999999</c:v>
                </c:pt>
                <c:pt idx="11590">
                  <c:v>1.8454730000000001</c:v>
                </c:pt>
                <c:pt idx="11591">
                  <c:v>1.8485480000000001</c:v>
                </c:pt>
                <c:pt idx="11592">
                  <c:v>1.8485480000000001</c:v>
                </c:pt>
                <c:pt idx="11593">
                  <c:v>1.8485480000000001</c:v>
                </c:pt>
                <c:pt idx="11594">
                  <c:v>1.8485480000000001</c:v>
                </c:pt>
                <c:pt idx="11595">
                  <c:v>1.8516240000000002</c:v>
                </c:pt>
                <c:pt idx="11596">
                  <c:v>1.8485480000000001</c:v>
                </c:pt>
                <c:pt idx="11597">
                  <c:v>1.8485480000000001</c:v>
                </c:pt>
                <c:pt idx="11598">
                  <c:v>1.8516240000000002</c:v>
                </c:pt>
                <c:pt idx="11599">
                  <c:v>1.8516240000000002</c:v>
                </c:pt>
                <c:pt idx="11600">
                  <c:v>1.8516240000000002</c:v>
                </c:pt>
                <c:pt idx="11601">
                  <c:v>1.8516240000000002</c:v>
                </c:pt>
                <c:pt idx="11602">
                  <c:v>1.8546999999999998</c:v>
                </c:pt>
                <c:pt idx="11603">
                  <c:v>1.8577749999999997</c:v>
                </c:pt>
                <c:pt idx="11604">
                  <c:v>1.8577749999999997</c:v>
                </c:pt>
                <c:pt idx="11605">
                  <c:v>1.8577749999999997</c:v>
                </c:pt>
                <c:pt idx="11606">
                  <c:v>1.8608509999999998</c:v>
                </c:pt>
                <c:pt idx="11607">
                  <c:v>1.8577749999999997</c:v>
                </c:pt>
                <c:pt idx="11608">
                  <c:v>1.8516240000000002</c:v>
                </c:pt>
                <c:pt idx="11609">
                  <c:v>1.8516240000000002</c:v>
                </c:pt>
                <c:pt idx="11610">
                  <c:v>1.8516240000000002</c:v>
                </c:pt>
                <c:pt idx="11611">
                  <c:v>1.8516240000000002</c:v>
                </c:pt>
                <c:pt idx="11612">
                  <c:v>1.8485480000000001</c:v>
                </c:pt>
                <c:pt idx="11613">
                  <c:v>1.8516240000000002</c:v>
                </c:pt>
                <c:pt idx="11614">
                  <c:v>1.8546999999999998</c:v>
                </c:pt>
                <c:pt idx="11615">
                  <c:v>1.8577749999999997</c:v>
                </c:pt>
                <c:pt idx="11616">
                  <c:v>1.8577749999999997</c:v>
                </c:pt>
                <c:pt idx="11617">
                  <c:v>1.8639269999999999</c:v>
                </c:pt>
                <c:pt idx="11618">
                  <c:v>1.870079</c:v>
                </c:pt>
                <c:pt idx="11619">
                  <c:v>1.867003</c:v>
                </c:pt>
                <c:pt idx="11620">
                  <c:v>1.8639269999999999</c:v>
                </c:pt>
                <c:pt idx="11621">
                  <c:v>1.8639269999999999</c:v>
                </c:pt>
                <c:pt idx="11622">
                  <c:v>1.8639269999999999</c:v>
                </c:pt>
                <c:pt idx="11623">
                  <c:v>1.8577749999999997</c:v>
                </c:pt>
                <c:pt idx="11624">
                  <c:v>1.8577749999999997</c:v>
                </c:pt>
                <c:pt idx="11625">
                  <c:v>1.8577749999999997</c:v>
                </c:pt>
                <c:pt idx="11626">
                  <c:v>1.8577749999999997</c:v>
                </c:pt>
                <c:pt idx="11627">
                  <c:v>1.8577749999999997</c:v>
                </c:pt>
                <c:pt idx="11628">
                  <c:v>1.8577749999999997</c:v>
                </c:pt>
                <c:pt idx="11629">
                  <c:v>1.8608509999999998</c:v>
                </c:pt>
                <c:pt idx="11630">
                  <c:v>1.8639269999999999</c:v>
                </c:pt>
                <c:pt idx="11631">
                  <c:v>1.8608509999999998</c:v>
                </c:pt>
                <c:pt idx="11632">
                  <c:v>1.8639269999999999</c:v>
                </c:pt>
                <c:pt idx="11633">
                  <c:v>1.870079</c:v>
                </c:pt>
                <c:pt idx="11634">
                  <c:v>1.867003</c:v>
                </c:pt>
                <c:pt idx="11635">
                  <c:v>1.867003</c:v>
                </c:pt>
                <c:pt idx="11636">
                  <c:v>1.870079</c:v>
                </c:pt>
                <c:pt idx="11637">
                  <c:v>1.870079</c:v>
                </c:pt>
                <c:pt idx="11638">
                  <c:v>1.867003</c:v>
                </c:pt>
                <c:pt idx="11639">
                  <c:v>1.867003</c:v>
                </c:pt>
                <c:pt idx="11640">
                  <c:v>1.870079</c:v>
                </c:pt>
                <c:pt idx="11641">
                  <c:v>1.870079</c:v>
                </c:pt>
                <c:pt idx="11642">
                  <c:v>1.870079</c:v>
                </c:pt>
                <c:pt idx="11643">
                  <c:v>1.873154</c:v>
                </c:pt>
                <c:pt idx="11644">
                  <c:v>1.8762300000000001</c:v>
                </c:pt>
                <c:pt idx="11645">
                  <c:v>1.8793060000000001</c:v>
                </c:pt>
                <c:pt idx="11646">
                  <c:v>1.8762300000000001</c:v>
                </c:pt>
                <c:pt idx="11647">
                  <c:v>1.8762300000000001</c:v>
                </c:pt>
                <c:pt idx="11648">
                  <c:v>1.8793060000000001</c:v>
                </c:pt>
                <c:pt idx="11649">
                  <c:v>1.8823819999999998</c:v>
                </c:pt>
                <c:pt idx="11650">
                  <c:v>1.8823819999999998</c:v>
                </c:pt>
                <c:pt idx="11651">
                  <c:v>1.8823819999999998</c:v>
                </c:pt>
                <c:pt idx="11652">
                  <c:v>1.8823819999999998</c:v>
                </c:pt>
                <c:pt idx="11653">
                  <c:v>1.8793060000000001</c:v>
                </c:pt>
                <c:pt idx="11654">
                  <c:v>1.8793060000000001</c:v>
                </c:pt>
                <c:pt idx="11655">
                  <c:v>1.8823819999999998</c:v>
                </c:pt>
                <c:pt idx="11656">
                  <c:v>1.8854579999999999</c:v>
                </c:pt>
                <c:pt idx="11657">
                  <c:v>1.8823819999999998</c:v>
                </c:pt>
                <c:pt idx="11658">
                  <c:v>1.8823819999999998</c:v>
                </c:pt>
                <c:pt idx="11659">
                  <c:v>1.8854579999999999</c:v>
                </c:pt>
                <c:pt idx="11660">
                  <c:v>1.8885329999999998</c:v>
                </c:pt>
                <c:pt idx="11661">
                  <c:v>1.8854579999999999</c:v>
                </c:pt>
                <c:pt idx="11662">
                  <c:v>1.8885329999999998</c:v>
                </c:pt>
                <c:pt idx="11663">
                  <c:v>1.8916089999999999</c:v>
                </c:pt>
                <c:pt idx="11664">
                  <c:v>1.8916089999999999</c:v>
                </c:pt>
                <c:pt idx="11665">
                  <c:v>1.8916089999999999</c:v>
                </c:pt>
                <c:pt idx="11666">
                  <c:v>1.894685</c:v>
                </c:pt>
                <c:pt idx="11667">
                  <c:v>1.897761</c:v>
                </c:pt>
                <c:pt idx="11668">
                  <c:v>1.897761</c:v>
                </c:pt>
                <c:pt idx="11669">
                  <c:v>1.894685</c:v>
                </c:pt>
                <c:pt idx="11670">
                  <c:v>1.894685</c:v>
                </c:pt>
                <c:pt idx="11671">
                  <c:v>1.897761</c:v>
                </c:pt>
                <c:pt idx="11672">
                  <c:v>1.894685</c:v>
                </c:pt>
                <c:pt idx="11673">
                  <c:v>1.8916089999999999</c:v>
                </c:pt>
                <c:pt idx="11674">
                  <c:v>1.894685</c:v>
                </c:pt>
                <c:pt idx="11675">
                  <c:v>1.894685</c:v>
                </c:pt>
                <c:pt idx="11676">
                  <c:v>1.894685</c:v>
                </c:pt>
                <c:pt idx="11677">
                  <c:v>1.894685</c:v>
                </c:pt>
                <c:pt idx="11678">
                  <c:v>1.894685</c:v>
                </c:pt>
                <c:pt idx="11679">
                  <c:v>1.8916089999999999</c:v>
                </c:pt>
                <c:pt idx="11680">
                  <c:v>1.8916089999999999</c:v>
                </c:pt>
                <c:pt idx="11681">
                  <c:v>1.894685</c:v>
                </c:pt>
                <c:pt idx="11682">
                  <c:v>1.894685</c:v>
                </c:pt>
                <c:pt idx="11683">
                  <c:v>1.8916089999999999</c:v>
                </c:pt>
                <c:pt idx="11684">
                  <c:v>1.8885329999999998</c:v>
                </c:pt>
                <c:pt idx="11685">
                  <c:v>1.8916089999999999</c:v>
                </c:pt>
                <c:pt idx="11686">
                  <c:v>1.894685</c:v>
                </c:pt>
                <c:pt idx="11687">
                  <c:v>1.894685</c:v>
                </c:pt>
                <c:pt idx="11688">
                  <c:v>1.894685</c:v>
                </c:pt>
                <c:pt idx="11689">
                  <c:v>1.894685</c:v>
                </c:pt>
                <c:pt idx="11690">
                  <c:v>1.894685</c:v>
                </c:pt>
                <c:pt idx="11691">
                  <c:v>1.894685</c:v>
                </c:pt>
                <c:pt idx="11692">
                  <c:v>1.8916089999999999</c:v>
                </c:pt>
                <c:pt idx="11693">
                  <c:v>1.8916089999999999</c:v>
                </c:pt>
                <c:pt idx="11694">
                  <c:v>1.894685</c:v>
                </c:pt>
                <c:pt idx="11695">
                  <c:v>1.894685</c:v>
                </c:pt>
                <c:pt idx="11696">
                  <c:v>1.897761</c:v>
                </c:pt>
                <c:pt idx="11697">
                  <c:v>1.9008370000000001</c:v>
                </c:pt>
                <c:pt idx="11698">
                  <c:v>1.9008370000000001</c:v>
                </c:pt>
                <c:pt idx="11699">
                  <c:v>1.897761</c:v>
                </c:pt>
                <c:pt idx="11700">
                  <c:v>1.9008370000000001</c:v>
                </c:pt>
                <c:pt idx="11701">
                  <c:v>1.903912</c:v>
                </c:pt>
                <c:pt idx="11702">
                  <c:v>1.903912</c:v>
                </c:pt>
                <c:pt idx="11703">
                  <c:v>1.9008370000000001</c:v>
                </c:pt>
                <c:pt idx="11704">
                  <c:v>1.9008370000000001</c:v>
                </c:pt>
                <c:pt idx="11705">
                  <c:v>1.9008370000000001</c:v>
                </c:pt>
                <c:pt idx="11706">
                  <c:v>1.897761</c:v>
                </c:pt>
                <c:pt idx="11707">
                  <c:v>1.897761</c:v>
                </c:pt>
                <c:pt idx="11708">
                  <c:v>1.9008370000000001</c:v>
                </c:pt>
                <c:pt idx="11709">
                  <c:v>1.903912</c:v>
                </c:pt>
                <c:pt idx="11710">
                  <c:v>1.903912</c:v>
                </c:pt>
                <c:pt idx="11711">
                  <c:v>1.903912</c:v>
                </c:pt>
                <c:pt idx="11712">
                  <c:v>1.9069880000000001</c:v>
                </c:pt>
                <c:pt idx="11713">
                  <c:v>1.9100639999999998</c:v>
                </c:pt>
                <c:pt idx="11714">
                  <c:v>1.9100639999999998</c:v>
                </c:pt>
                <c:pt idx="11715">
                  <c:v>1.9100639999999998</c:v>
                </c:pt>
                <c:pt idx="11716">
                  <c:v>1.9100639999999998</c:v>
                </c:pt>
                <c:pt idx="11717">
                  <c:v>1.9069880000000001</c:v>
                </c:pt>
                <c:pt idx="11718">
                  <c:v>1.903912</c:v>
                </c:pt>
                <c:pt idx="11719">
                  <c:v>1.903912</c:v>
                </c:pt>
                <c:pt idx="11720">
                  <c:v>1.903912</c:v>
                </c:pt>
                <c:pt idx="11721">
                  <c:v>1.9069880000000001</c:v>
                </c:pt>
                <c:pt idx="11722">
                  <c:v>1.9069880000000001</c:v>
                </c:pt>
                <c:pt idx="11723">
                  <c:v>1.9100639999999998</c:v>
                </c:pt>
                <c:pt idx="11724">
                  <c:v>1.9131399999999998</c:v>
                </c:pt>
                <c:pt idx="11725">
                  <c:v>1.9162149999999998</c:v>
                </c:pt>
                <c:pt idx="11726">
                  <c:v>1.9131399999999998</c:v>
                </c:pt>
                <c:pt idx="11727">
                  <c:v>1.9131399999999998</c:v>
                </c:pt>
                <c:pt idx="11728">
                  <c:v>1.9131399999999998</c:v>
                </c:pt>
                <c:pt idx="11729">
                  <c:v>1.9100639999999998</c:v>
                </c:pt>
                <c:pt idx="11730">
                  <c:v>1.9069880000000001</c:v>
                </c:pt>
                <c:pt idx="11731">
                  <c:v>1.9100639999999998</c:v>
                </c:pt>
                <c:pt idx="11732">
                  <c:v>1.9131399999999998</c:v>
                </c:pt>
                <c:pt idx="11733">
                  <c:v>1.9100639999999998</c:v>
                </c:pt>
                <c:pt idx="11734">
                  <c:v>1.9069880000000001</c:v>
                </c:pt>
                <c:pt idx="11735">
                  <c:v>1.9069880000000001</c:v>
                </c:pt>
                <c:pt idx="11736">
                  <c:v>1.9100639999999998</c:v>
                </c:pt>
                <c:pt idx="11737">
                  <c:v>1.9131399999999998</c:v>
                </c:pt>
                <c:pt idx="11738">
                  <c:v>1.9131399999999998</c:v>
                </c:pt>
                <c:pt idx="11739">
                  <c:v>1.9131399999999998</c:v>
                </c:pt>
                <c:pt idx="11740">
                  <c:v>1.9100639999999998</c:v>
                </c:pt>
                <c:pt idx="11741">
                  <c:v>1.9162149999999998</c:v>
                </c:pt>
                <c:pt idx="11742">
                  <c:v>1.9192909999999999</c:v>
                </c:pt>
                <c:pt idx="11743">
                  <c:v>1.9223669999999999</c:v>
                </c:pt>
                <c:pt idx="11744">
                  <c:v>1.9192909999999999</c:v>
                </c:pt>
                <c:pt idx="11745">
                  <c:v>1.9162149999999998</c:v>
                </c:pt>
                <c:pt idx="11746">
                  <c:v>1.9100639999999998</c:v>
                </c:pt>
                <c:pt idx="11747">
                  <c:v>1.9069880000000001</c:v>
                </c:pt>
                <c:pt idx="11748">
                  <c:v>1.9100639999999998</c:v>
                </c:pt>
                <c:pt idx="11749">
                  <c:v>1.9162149999999998</c:v>
                </c:pt>
                <c:pt idx="11750">
                  <c:v>1.9162149999999998</c:v>
                </c:pt>
                <c:pt idx="11751">
                  <c:v>1.9131399999999998</c:v>
                </c:pt>
                <c:pt idx="11752">
                  <c:v>1.903912</c:v>
                </c:pt>
                <c:pt idx="11753">
                  <c:v>1.903912</c:v>
                </c:pt>
                <c:pt idx="11754">
                  <c:v>1.9192909999999999</c:v>
                </c:pt>
                <c:pt idx="11755">
                  <c:v>1.9223669999999999</c:v>
                </c:pt>
                <c:pt idx="11756">
                  <c:v>1.9192909999999999</c:v>
                </c:pt>
                <c:pt idx="11757">
                  <c:v>1.925443</c:v>
                </c:pt>
                <c:pt idx="11758">
                  <c:v>1.9346700000000001</c:v>
                </c:pt>
                <c:pt idx="11759">
                  <c:v>1.9408219999999998</c:v>
                </c:pt>
                <c:pt idx="11760">
                  <c:v>1.9377459999999997</c:v>
                </c:pt>
                <c:pt idx="11761">
                  <c:v>1.9377459999999997</c:v>
                </c:pt>
                <c:pt idx="11762">
                  <c:v>1.931594</c:v>
                </c:pt>
                <c:pt idx="11763">
                  <c:v>1.9223669999999999</c:v>
                </c:pt>
                <c:pt idx="11764">
                  <c:v>1.9162149999999998</c:v>
                </c:pt>
                <c:pt idx="11765">
                  <c:v>1.9131399999999998</c:v>
                </c:pt>
                <c:pt idx="11766">
                  <c:v>1.9131399999999998</c:v>
                </c:pt>
                <c:pt idx="11767">
                  <c:v>1.903912</c:v>
                </c:pt>
                <c:pt idx="11768">
                  <c:v>1.9008370000000001</c:v>
                </c:pt>
                <c:pt idx="11769">
                  <c:v>1.9131399999999998</c:v>
                </c:pt>
                <c:pt idx="11770">
                  <c:v>1.925443</c:v>
                </c:pt>
                <c:pt idx="11771">
                  <c:v>1.931594</c:v>
                </c:pt>
                <c:pt idx="11772">
                  <c:v>1.9408219999999998</c:v>
                </c:pt>
                <c:pt idx="11773">
                  <c:v>1.9469729999999998</c:v>
                </c:pt>
                <c:pt idx="11774">
                  <c:v>1.9500489999999999</c:v>
                </c:pt>
                <c:pt idx="11775">
                  <c:v>1.9500489999999999</c:v>
                </c:pt>
                <c:pt idx="11776">
                  <c:v>1.9469729999999998</c:v>
                </c:pt>
                <c:pt idx="11777">
                  <c:v>1.9408219999999998</c:v>
                </c:pt>
                <c:pt idx="11778">
                  <c:v>1.931594</c:v>
                </c:pt>
                <c:pt idx="11779">
                  <c:v>1.9223669999999999</c:v>
                </c:pt>
                <c:pt idx="11780">
                  <c:v>1.9162149999999998</c:v>
                </c:pt>
                <c:pt idx="11781">
                  <c:v>1.9162149999999998</c:v>
                </c:pt>
                <c:pt idx="11782">
                  <c:v>1.9192909999999999</c:v>
                </c:pt>
                <c:pt idx="11783">
                  <c:v>1.9223669999999999</c:v>
                </c:pt>
                <c:pt idx="11784">
                  <c:v>1.9285190000000001</c:v>
                </c:pt>
                <c:pt idx="11785">
                  <c:v>1.9346700000000001</c:v>
                </c:pt>
                <c:pt idx="11786">
                  <c:v>1.9408219999999998</c:v>
                </c:pt>
                <c:pt idx="11787">
                  <c:v>1.9438979999999999</c:v>
                </c:pt>
                <c:pt idx="11788">
                  <c:v>1.9500489999999999</c:v>
                </c:pt>
                <c:pt idx="11789">
                  <c:v>1.953125</c:v>
                </c:pt>
                <c:pt idx="11790">
                  <c:v>1.9469729999999998</c:v>
                </c:pt>
                <c:pt idx="11791">
                  <c:v>1.9438979999999999</c:v>
                </c:pt>
                <c:pt idx="11792">
                  <c:v>1.9408219999999998</c:v>
                </c:pt>
                <c:pt idx="11793">
                  <c:v>1.9377459999999997</c:v>
                </c:pt>
                <c:pt idx="11794">
                  <c:v>1.9346700000000001</c:v>
                </c:pt>
                <c:pt idx="11795">
                  <c:v>1.9377459999999997</c:v>
                </c:pt>
                <c:pt idx="11796">
                  <c:v>1.9408219999999998</c:v>
                </c:pt>
                <c:pt idx="11797">
                  <c:v>1.9408219999999998</c:v>
                </c:pt>
                <c:pt idx="11798">
                  <c:v>1.9438979999999999</c:v>
                </c:pt>
                <c:pt idx="11799">
                  <c:v>1.9500489999999999</c:v>
                </c:pt>
                <c:pt idx="11800">
                  <c:v>1.9562010000000001</c:v>
                </c:pt>
                <c:pt idx="11801">
                  <c:v>1.9592770000000002</c:v>
                </c:pt>
                <c:pt idx="11802">
                  <c:v>1.9562010000000001</c:v>
                </c:pt>
                <c:pt idx="11803">
                  <c:v>1.9562010000000001</c:v>
                </c:pt>
                <c:pt idx="11804">
                  <c:v>1.9592770000000002</c:v>
                </c:pt>
                <c:pt idx="11805">
                  <c:v>1.9562010000000001</c:v>
                </c:pt>
                <c:pt idx="11806">
                  <c:v>1.9500489999999999</c:v>
                </c:pt>
                <c:pt idx="11807">
                  <c:v>1.9500489999999999</c:v>
                </c:pt>
                <c:pt idx="11808">
                  <c:v>1.9469729999999998</c:v>
                </c:pt>
                <c:pt idx="11809">
                  <c:v>1.9408219999999998</c:v>
                </c:pt>
                <c:pt idx="11810">
                  <c:v>1.9377459999999997</c:v>
                </c:pt>
                <c:pt idx="11811">
                  <c:v>1.9438979999999999</c:v>
                </c:pt>
                <c:pt idx="11812">
                  <c:v>1.9438979999999999</c:v>
                </c:pt>
                <c:pt idx="11813">
                  <c:v>1.9438979999999999</c:v>
                </c:pt>
                <c:pt idx="11814">
                  <c:v>1.9469729999999998</c:v>
                </c:pt>
                <c:pt idx="11815">
                  <c:v>1.953125</c:v>
                </c:pt>
                <c:pt idx="11816">
                  <c:v>1.9562010000000001</c:v>
                </c:pt>
                <c:pt idx="11817">
                  <c:v>1.9562010000000001</c:v>
                </c:pt>
                <c:pt idx="11818">
                  <c:v>1.9592770000000002</c:v>
                </c:pt>
                <c:pt idx="11819">
                  <c:v>1.9623520000000001</c:v>
                </c:pt>
                <c:pt idx="11820">
                  <c:v>1.9654279999999997</c:v>
                </c:pt>
                <c:pt idx="11821">
                  <c:v>1.9654279999999997</c:v>
                </c:pt>
                <c:pt idx="11822">
                  <c:v>1.9654279999999997</c:v>
                </c:pt>
                <c:pt idx="11823">
                  <c:v>1.9592770000000002</c:v>
                </c:pt>
                <c:pt idx="11824">
                  <c:v>1.953125</c:v>
                </c:pt>
                <c:pt idx="11825">
                  <c:v>1.953125</c:v>
                </c:pt>
                <c:pt idx="11826">
                  <c:v>1.953125</c:v>
                </c:pt>
                <c:pt idx="11827">
                  <c:v>1.953125</c:v>
                </c:pt>
                <c:pt idx="11828">
                  <c:v>1.953125</c:v>
                </c:pt>
                <c:pt idx="11829">
                  <c:v>1.953125</c:v>
                </c:pt>
                <c:pt idx="11830">
                  <c:v>1.9562010000000001</c:v>
                </c:pt>
                <c:pt idx="11831">
                  <c:v>1.9592770000000002</c:v>
                </c:pt>
                <c:pt idx="11832">
                  <c:v>1.9623520000000001</c:v>
                </c:pt>
                <c:pt idx="11833">
                  <c:v>1.9685039999999998</c:v>
                </c:pt>
                <c:pt idx="11834">
                  <c:v>1.9715799999999999</c:v>
                </c:pt>
                <c:pt idx="11835">
                  <c:v>1.9685039999999998</c:v>
                </c:pt>
                <c:pt idx="11836">
                  <c:v>1.9685039999999998</c:v>
                </c:pt>
                <c:pt idx="11837">
                  <c:v>1.9715799999999999</c:v>
                </c:pt>
                <c:pt idx="11838">
                  <c:v>1.9715799999999999</c:v>
                </c:pt>
                <c:pt idx="11839">
                  <c:v>1.9715799999999999</c:v>
                </c:pt>
                <c:pt idx="11840">
                  <c:v>1.9715799999999999</c:v>
                </c:pt>
                <c:pt idx="11841">
                  <c:v>1.974656</c:v>
                </c:pt>
                <c:pt idx="11842">
                  <c:v>1.974656</c:v>
                </c:pt>
                <c:pt idx="11843">
                  <c:v>1.9715799999999999</c:v>
                </c:pt>
                <c:pt idx="11844">
                  <c:v>1.9715799999999999</c:v>
                </c:pt>
                <c:pt idx="11845">
                  <c:v>1.974656</c:v>
                </c:pt>
                <c:pt idx="11846">
                  <c:v>1.9777309999999999</c:v>
                </c:pt>
                <c:pt idx="11847">
                  <c:v>1.974656</c:v>
                </c:pt>
                <c:pt idx="11848">
                  <c:v>1.9777309999999999</c:v>
                </c:pt>
                <c:pt idx="11849">
                  <c:v>1.980807</c:v>
                </c:pt>
                <c:pt idx="11850">
                  <c:v>1.9838830000000001</c:v>
                </c:pt>
                <c:pt idx="11851">
                  <c:v>1.980807</c:v>
                </c:pt>
                <c:pt idx="11852">
                  <c:v>1.9838830000000001</c:v>
                </c:pt>
                <c:pt idx="11853">
                  <c:v>1.986958</c:v>
                </c:pt>
                <c:pt idx="11854">
                  <c:v>1.986958</c:v>
                </c:pt>
                <c:pt idx="11855">
                  <c:v>1.9838830000000001</c:v>
                </c:pt>
                <c:pt idx="11856">
                  <c:v>1.9838830000000001</c:v>
                </c:pt>
                <c:pt idx="11857">
                  <c:v>1.9838830000000001</c:v>
                </c:pt>
                <c:pt idx="11858">
                  <c:v>1.9838830000000001</c:v>
                </c:pt>
                <c:pt idx="11859">
                  <c:v>1.980807</c:v>
                </c:pt>
                <c:pt idx="11860">
                  <c:v>1.980807</c:v>
                </c:pt>
                <c:pt idx="11861">
                  <c:v>1.980807</c:v>
                </c:pt>
                <c:pt idx="11862">
                  <c:v>1.9777309999999999</c:v>
                </c:pt>
                <c:pt idx="11863">
                  <c:v>1.9777309999999999</c:v>
                </c:pt>
                <c:pt idx="11864">
                  <c:v>1.980807</c:v>
                </c:pt>
                <c:pt idx="11865">
                  <c:v>1.9838830000000001</c:v>
                </c:pt>
                <c:pt idx="11866">
                  <c:v>1.986958</c:v>
                </c:pt>
                <c:pt idx="11867">
                  <c:v>1.986958</c:v>
                </c:pt>
                <c:pt idx="11868">
                  <c:v>1.9931100000000002</c:v>
                </c:pt>
                <c:pt idx="11869">
                  <c:v>1.9931100000000002</c:v>
                </c:pt>
                <c:pt idx="11870">
                  <c:v>1.9900349999999998</c:v>
                </c:pt>
                <c:pt idx="11871">
                  <c:v>1.9900349999999998</c:v>
                </c:pt>
                <c:pt idx="11872">
                  <c:v>1.9931100000000002</c:v>
                </c:pt>
                <c:pt idx="11873">
                  <c:v>1.986958</c:v>
                </c:pt>
                <c:pt idx="11874">
                  <c:v>1.9838830000000001</c:v>
                </c:pt>
                <c:pt idx="11875">
                  <c:v>1.9838830000000001</c:v>
                </c:pt>
                <c:pt idx="11876">
                  <c:v>1.986958</c:v>
                </c:pt>
                <c:pt idx="11877">
                  <c:v>1.986958</c:v>
                </c:pt>
                <c:pt idx="11878">
                  <c:v>1.986958</c:v>
                </c:pt>
                <c:pt idx="11879">
                  <c:v>1.9931100000000002</c:v>
                </c:pt>
                <c:pt idx="11880">
                  <c:v>1.9961859999999998</c:v>
                </c:pt>
                <c:pt idx="11881">
                  <c:v>1.9961859999999998</c:v>
                </c:pt>
                <c:pt idx="11882">
                  <c:v>1.9931100000000002</c:v>
                </c:pt>
                <c:pt idx="11883">
                  <c:v>1.9961859999999998</c:v>
                </c:pt>
                <c:pt idx="11884">
                  <c:v>1.9992619999999999</c:v>
                </c:pt>
                <c:pt idx="11885">
                  <c:v>1.9961859999999998</c:v>
                </c:pt>
                <c:pt idx="11886">
                  <c:v>1.9961859999999998</c:v>
                </c:pt>
                <c:pt idx="11887">
                  <c:v>1.9992619999999999</c:v>
                </c:pt>
                <c:pt idx="11888">
                  <c:v>1.9992619999999999</c:v>
                </c:pt>
                <c:pt idx="11889">
                  <c:v>1.9931100000000002</c:v>
                </c:pt>
                <c:pt idx="11890">
                  <c:v>1.9961859999999998</c:v>
                </c:pt>
                <c:pt idx="11891">
                  <c:v>1.9992619999999999</c:v>
                </c:pt>
                <c:pt idx="11892">
                  <c:v>1.9992619999999999</c:v>
                </c:pt>
                <c:pt idx="11893">
                  <c:v>1.9961859999999998</c:v>
                </c:pt>
                <c:pt idx="11894">
                  <c:v>1.9992619999999999</c:v>
                </c:pt>
                <c:pt idx="11895">
                  <c:v>2.0023369999999998</c:v>
                </c:pt>
                <c:pt idx="11896">
                  <c:v>1.9992619999999999</c:v>
                </c:pt>
                <c:pt idx="11897">
                  <c:v>1.9992619999999999</c:v>
                </c:pt>
                <c:pt idx="11898">
                  <c:v>2.0023369999999998</c:v>
                </c:pt>
                <c:pt idx="11899">
                  <c:v>2.0023369999999998</c:v>
                </c:pt>
                <c:pt idx="11900">
                  <c:v>2.0023369999999998</c:v>
                </c:pt>
                <c:pt idx="11901">
                  <c:v>1.9992619999999999</c:v>
                </c:pt>
                <c:pt idx="11902">
                  <c:v>2.0023369999999998</c:v>
                </c:pt>
                <c:pt idx="11903">
                  <c:v>2.005414</c:v>
                </c:pt>
                <c:pt idx="11904">
                  <c:v>2.005414</c:v>
                </c:pt>
                <c:pt idx="11905">
                  <c:v>2.0023369999999998</c:v>
                </c:pt>
                <c:pt idx="11906">
                  <c:v>2.0023369999999998</c:v>
                </c:pt>
                <c:pt idx="11907">
                  <c:v>2.005414</c:v>
                </c:pt>
                <c:pt idx="11908">
                  <c:v>2.005414</c:v>
                </c:pt>
                <c:pt idx="11909">
                  <c:v>2.008489</c:v>
                </c:pt>
                <c:pt idx="11910">
                  <c:v>2.011565</c:v>
                </c:pt>
                <c:pt idx="11911">
                  <c:v>2.011565</c:v>
                </c:pt>
                <c:pt idx="11912">
                  <c:v>2.008489</c:v>
                </c:pt>
                <c:pt idx="11913">
                  <c:v>2.011565</c:v>
                </c:pt>
                <c:pt idx="11914">
                  <c:v>2.0146410000000001</c:v>
                </c:pt>
                <c:pt idx="11915">
                  <c:v>2.0146410000000001</c:v>
                </c:pt>
                <c:pt idx="11916">
                  <c:v>2.0146410000000001</c:v>
                </c:pt>
                <c:pt idx="11917">
                  <c:v>2.0177160000000001</c:v>
                </c:pt>
                <c:pt idx="11918">
                  <c:v>2.0177160000000001</c:v>
                </c:pt>
                <c:pt idx="11919">
                  <c:v>2.0146410000000001</c:v>
                </c:pt>
                <c:pt idx="11920">
                  <c:v>2.011565</c:v>
                </c:pt>
                <c:pt idx="11921">
                  <c:v>2.011565</c:v>
                </c:pt>
                <c:pt idx="11922">
                  <c:v>2.011565</c:v>
                </c:pt>
                <c:pt idx="11923">
                  <c:v>2.008489</c:v>
                </c:pt>
                <c:pt idx="11924">
                  <c:v>2.011565</c:v>
                </c:pt>
                <c:pt idx="11925">
                  <c:v>2.0146410000000001</c:v>
                </c:pt>
                <c:pt idx="11926">
                  <c:v>2.0146410000000001</c:v>
                </c:pt>
                <c:pt idx="11927">
                  <c:v>2.011565</c:v>
                </c:pt>
                <c:pt idx="11928">
                  <c:v>2.0146410000000001</c:v>
                </c:pt>
                <c:pt idx="11929">
                  <c:v>2.0177160000000001</c:v>
                </c:pt>
                <c:pt idx="11930">
                  <c:v>2.0177160000000001</c:v>
                </c:pt>
                <c:pt idx="11931">
                  <c:v>2.0146410000000001</c:v>
                </c:pt>
                <c:pt idx="11932">
                  <c:v>2.0146410000000001</c:v>
                </c:pt>
                <c:pt idx="11933">
                  <c:v>2.0177160000000001</c:v>
                </c:pt>
                <c:pt idx="11934">
                  <c:v>2.0177160000000001</c:v>
                </c:pt>
                <c:pt idx="11935">
                  <c:v>2.0207920000000001</c:v>
                </c:pt>
                <c:pt idx="11936">
                  <c:v>2.0238679999999998</c:v>
                </c:pt>
                <c:pt idx="11937">
                  <c:v>2.0238679999999998</c:v>
                </c:pt>
                <c:pt idx="11938">
                  <c:v>2.0269439999999999</c:v>
                </c:pt>
                <c:pt idx="11939">
                  <c:v>2.0269439999999999</c:v>
                </c:pt>
                <c:pt idx="11940">
                  <c:v>2.0300199999999999</c:v>
                </c:pt>
                <c:pt idx="11941">
                  <c:v>2.0300199999999999</c:v>
                </c:pt>
                <c:pt idx="11942">
                  <c:v>2.0269439999999999</c:v>
                </c:pt>
                <c:pt idx="11943">
                  <c:v>2.0269439999999999</c:v>
                </c:pt>
                <c:pt idx="11944">
                  <c:v>2.0269439999999999</c:v>
                </c:pt>
                <c:pt idx="11945">
                  <c:v>2.0300199999999999</c:v>
                </c:pt>
                <c:pt idx="11946">
                  <c:v>2.0330949999999999</c:v>
                </c:pt>
                <c:pt idx="11947">
                  <c:v>2.0330949999999999</c:v>
                </c:pt>
                <c:pt idx="11948">
                  <c:v>2.039247</c:v>
                </c:pt>
                <c:pt idx="11949">
                  <c:v>2.0423230000000001</c:v>
                </c:pt>
                <c:pt idx="11950">
                  <c:v>2.039247</c:v>
                </c:pt>
                <c:pt idx="11951">
                  <c:v>2.0423230000000001</c:v>
                </c:pt>
                <c:pt idx="11952">
                  <c:v>2.0423230000000001</c:v>
                </c:pt>
                <c:pt idx="11953">
                  <c:v>2.039247</c:v>
                </c:pt>
                <c:pt idx="11954">
                  <c:v>2.036171</c:v>
                </c:pt>
                <c:pt idx="11955">
                  <c:v>2.039247</c:v>
                </c:pt>
                <c:pt idx="11956">
                  <c:v>2.039247</c:v>
                </c:pt>
                <c:pt idx="11957">
                  <c:v>2.039247</c:v>
                </c:pt>
                <c:pt idx="11958">
                  <c:v>2.039247</c:v>
                </c:pt>
                <c:pt idx="11959">
                  <c:v>2.045398</c:v>
                </c:pt>
                <c:pt idx="11960">
                  <c:v>2.0484740000000001</c:v>
                </c:pt>
                <c:pt idx="11961">
                  <c:v>2.0484740000000001</c:v>
                </c:pt>
                <c:pt idx="11962">
                  <c:v>2.0515499999999998</c:v>
                </c:pt>
                <c:pt idx="11963">
                  <c:v>2.0546259999999998</c:v>
                </c:pt>
                <c:pt idx="11964">
                  <c:v>2.0546259999999998</c:v>
                </c:pt>
                <c:pt idx="11965">
                  <c:v>2.0484740000000001</c:v>
                </c:pt>
                <c:pt idx="11966">
                  <c:v>2.0484740000000001</c:v>
                </c:pt>
                <c:pt idx="11967">
                  <c:v>2.0515499999999998</c:v>
                </c:pt>
                <c:pt idx="11968">
                  <c:v>2.0515499999999998</c:v>
                </c:pt>
                <c:pt idx="11969">
                  <c:v>2.0515499999999998</c:v>
                </c:pt>
                <c:pt idx="11970">
                  <c:v>2.0546259999999998</c:v>
                </c:pt>
                <c:pt idx="11971">
                  <c:v>2.0577019999999999</c:v>
                </c:pt>
                <c:pt idx="11972">
                  <c:v>2.0607769999999999</c:v>
                </c:pt>
                <c:pt idx="11973">
                  <c:v>2.0607769999999999</c:v>
                </c:pt>
                <c:pt idx="11974">
                  <c:v>2.0638529999999999</c:v>
                </c:pt>
                <c:pt idx="11975">
                  <c:v>2.066929</c:v>
                </c:pt>
                <c:pt idx="11976">
                  <c:v>2.0700050000000001</c:v>
                </c:pt>
                <c:pt idx="11977">
                  <c:v>2.066929</c:v>
                </c:pt>
                <c:pt idx="11978">
                  <c:v>2.066929</c:v>
                </c:pt>
                <c:pt idx="11979">
                  <c:v>2.066929</c:v>
                </c:pt>
                <c:pt idx="11980">
                  <c:v>2.066929</c:v>
                </c:pt>
                <c:pt idx="11981">
                  <c:v>2.066929</c:v>
                </c:pt>
                <c:pt idx="11982">
                  <c:v>2.0700050000000001</c:v>
                </c:pt>
                <c:pt idx="11983">
                  <c:v>2.0730810000000002</c:v>
                </c:pt>
                <c:pt idx="11984">
                  <c:v>2.0730810000000002</c:v>
                </c:pt>
                <c:pt idx="11985">
                  <c:v>2.0761560000000001</c:v>
                </c:pt>
                <c:pt idx="11986">
                  <c:v>2.0792319999999997</c:v>
                </c:pt>
                <c:pt idx="11987">
                  <c:v>2.0792319999999997</c:v>
                </c:pt>
                <c:pt idx="11988">
                  <c:v>2.0792319999999997</c:v>
                </c:pt>
                <c:pt idx="11989">
                  <c:v>2.0823079999999998</c:v>
                </c:pt>
                <c:pt idx="11990">
                  <c:v>2.0823079999999998</c:v>
                </c:pt>
                <c:pt idx="11991">
                  <c:v>2.0792319999999997</c:v>
                </c:pt>
                <c:pt idx="11992">
                  <c:v>2.0792319999999997</c:v>
                </c:pt>
                <c:pt idx="11993">
                  <c:v>2.0823079999999998</c:v>
                </c:pt>
                <c:pt idx="11994">
                  <c:v>2.0823079999999998</c:v>
                </c:pt>
                <c:pt idx="11995">
                  <c:v>2.0823079999999998</c:v>
                </c:pt>
                <c:pt idx="11996">
                  <c:v>2.0823079999999998</c:v>
                </c:pt>
                <c:pt idx="11997">
                  <c:v>2.0853839999999999</c:v>
                </c:pt>
                <c:pt idx="11998">
                  <c:v>2.08846</c:v>
                </c:pt>
                <c:pt idx="11999">
                  <c:v>2.0915349999999999</c:v>
                </c:pt>
                <c:pt idx="12000">
                  <c:v>2.094611</c:v>
                </c:pt>
                <c:pt idx="12001">
                  <c:v>2.0976870000000001</c:v>
                </c:pt>
                <c:pt idx="12002">
                  <c:v>2.0976870000000001</c:v>
                </c:pt>
                <c:pt idx="12003">
                  <c:v>2.094611</c:v>
                </c:pt>
                <c:pt idx="12004">
                  <c:v>2.094611</c:v>
                </c:pt>
                <c:pt idx="12005">
                  <c:v>2.094611</c:v>
                </c:pt>
                <c:pt idx="12006">
                  <c:v>2.094611</c:v>
                </c:pt>
                <c:pt idx="12007">
                  <c:v>2.094611</c:v>
                </c:pt>
                <c:pt idx="12008">
                  <c:v>2.0976870000000001</c:v>
                </c:pt>
                <c:pt idx="12009">
                  <c:v>2.1007630000000002</c:v>
                </c:pt>
                <c:pt idx="12010">
                  <c:v>2.1007630000000002</c:v>
                </c:pt>
                <c:pt idx="12011">
                  <c:v>2.1007630000000002</c:v>
                </c:pt>
                <c:pt idx="12012">
                  <c:v>2.1038389999999998</c:v>
                </c:pt>
                <c:pt idx="12013">
                  <c:v>2.1069139999999997</c:v>
                </c:pt>
                <c:pt idx="12014">
                  <c:v>2.1069139999999997</c:v>
                </c:pt>
                <c:pt idx="12015">
                  <c:v>2.1038389999999998</c:v>
                </c:pt>
                <c:pt idx="12016">
                  <c:v>2.1069139999999997</c:v>
                </c:pt>
                <c:pt idx="12017">
                  <c:v>2.1038389999999998</c:v>
                </c:pt>
                <c:pt idx="12018">
                  <c:v>2.1038389999999998</c:v>
                </c:pt>
                <c:pt idx="12019">
                  <c:v>2.1038389999999998</c:v>
                </c:pt>
                <c:pt idx="12020">
                  <c:v>2.1007630000000002</c:v>
                </c:pt>
                <c:pt idx="12021">
                  <c:v>2.0976870000000001</c:v>
                </c:pt>
                <c:pt idx="12022">
                  <c:v>2.0976870000000001</c:v>
                </c:pt>
                <c:pt idx="12023">
                  <c:v>2.1007630000000002</c:v>
                </c:pt>
                <c:pt idx="12024">
                  <c:v>2.1007630000000002</c:v>
                </c:pt>
                <c:pt idx="12025">
                  <c:v>2.0976870000000001</c:v>
                </c:pt>
                <c:pt idx="12026">
                  <c:v>2.0976870000000001</c:v>
                </c:pt>
                <c:pt idx="12027">
                  <c:v>2.1007630000000002</c:v>
                </c:pt>
                <c:pt idx="12028">
                  <c:v>2.0976870000000001</c:v>
                </c:pt>
                <c:pt idx="12029">
                  <c:v>2.094611</c:v>
                </c:pt>
                <c:pt idx="12030">
                  <c:v>2.0976870000000001</c:v>
                </c:pt>
                <c:pt idx="12031">
                  <c:v>2.1007630000000002</c:v>
                </c:pt>
                <c:pt idx="12032">
                  <c:v>2.1038389999999998</c:v>
                </c:pt>
                <c:pt idx="12033">
                  <c:v>2.1038389999999998</c:v>
                </c:pt>
                <c:pt idx="12034">
                  <c:v>2.1038389999999998</c:v>
                </c:pt>
                <c:pt idx="12035">
                  <c:v>2.1069139999999997</c:v>
                </c:pt>
                <c:pt idx="12036">
                  <c:v>2.1099899999999998</c:v>
                </c:pt>
                <c:pt idx="12037">
                  <c:v>2.1099899999999998</c:v>
                </c:pt>
                <c:pt idx="12038">
                  <c:v>2.1099899999999998</c:v>
                </c:pt>
                <c:pt idx="12039">
                  <c:v>2.1130659999999999</c:v>
                </c:pt>
                <c:pt idx="12040">
                  <c:v>2.1130659999999999</c:v>
                </c:pt>
                <c:pt idx="12041">
                  <c:v>2.1099899999999998</c:v>
                </c:pt>
                <c:pt idx="12042">
                  <c:v>2.1099899999999998</c:v>
                </c:pt>
                <c:pt idx="12043">
                  <c:v>2.1130659999999999</c:v>
                </c:pt>
                <c:pt idx="12044">
                  <c:v>2.1130659999999999</c:v>
                </c:pt>
                <c:pt idx="12045">
                  <c:v>2.1099899999999998</c:v>
                </c:pt>
                <c:pt idx="12046">
                  <c:v>2.1130659999999999</c:v>
                </c:pt>
                <c:pt idx="12047">
                  <c:v>2.1130659999999999</c:v>
                </c:pt>
                <c:pt idx="12048">
                  <c:v>2.1130659999999999</c:v>
                </c:pt>
                <c:pt idx="12049">
                  <c:v>2.1099899999999998</c:v>
                </c:pt>
                <c:pt idx="12050">
                  <c:v>2.1130659999999999</c:v>
                </c:pt>
                <c:pt idx="12051">
                  <c:v>2.1130659999999999</c:v>
                </c:pt>
                <c:pt idx="12052">
                  <c:v>2.1130659999999999</c:v>
                </c:pt>
                <c:pt idx="12053">
                  <c:v>2.1130659999999999</c:v>
                </c:pt>
                <c:pt idx="12054">
                  <c:v>2.1130659999999999</c:v>
                </c:pt>
                <c:pt idx="12055">
                  <c:v>2.1130659999999999</c:v>
                </c:pt>
                <c:pt idx="12056">
                  <c:v>2.1130659999999999</c:v>
                </c:pt>
                <c:pt idx="12057">
                  <c:v>2.1130659999999999</c:v>
                </c:pt>
                <c:pt idx="12058">
                  <c:v>2.116142</c:v>
                </c:pt>
                <c:pt idx="12059">
                  <c:v>2.119218</c:v>
                </c:pt>
                <c:pt idx="12060">
                  <c:v>2.1130659999999999</c:v>
                </c:pt>
                <c:pt idx="12061">
                  <c:v>2.116142</c:v>
                </c:pt>
                <c:pt idx="12062">
                  <c:v>2.119218</c:v>
                </c:pt>
                <c:pt idx="12063">
                  <c:v>2.119218</c:v>
                </c:pt>
                <c:pt idx="12064">
                  <c:v>2.119218</c:v>
                </c:pt>
                <c:pt idx="12065">
                  <c:v>2.122293</c:v>
                </c:pt>
                <c:pt idx="12066">
                  <c:v>2.1253690000000001</c:v>
                </c:pt>
                <c:pt idx="12067">
                  <c:v>2.1253690000000001</c:v>
                </c:pt>
                <c:pt idx="12068">
                  <c:v>2.1284450000000001</c:v>
                </c:pt>
                <c:pt idx="12069">
                  <c:v>2.1315200000000001</c:v>
                </c:pt>
                <c:pt idx="12070">
                  <c:v>2.1345969999999999</c:v>
                </c:pt>
                <c:pt idx="12071">
                  <c:v>2.1315200000000001</c:v>
                </c:pt>
                <c:pt idx="12072">
                  <c:v>2.1315200000000001</c:v>
                </c:pt>
                <c:pt idx="12073">
                  <c:v>2.1345969999999999</c:v>
                </c:pt>
                <c:pt idx="12074">
                  <c:v>2.1345969999999999</c:v>
                </c:pt>
                <c:pt idx="12075">
                  <c:v>2.1315200000000001</c:v>
                </c:pt>
                <c:pt idx="12076">
                  <c:v>2.1345969999999999</c:v>
                </c:pt>
                <c:pt idx="12077">
                  <c:v>2.1345969999999999</c:v>
                </c:pt>
                <c:pt idx="12078">
                  <c:v>2.1345969999999999</c:v>
                </c:pt>
                <c:pt idx="12079">
                  <c:v>2.1345969999999999</c:v>
                </c:pt>
                <c:pt idx="12080">
                  <c:v>2.1407479999999999</c:v>
                </c:pt>
                <c:pt idx="12081">
                  <c:v>2.143824</c:v>
                </c:pt>
                <c:pt idx="12082">
                  <c:v>2.1407479999999999</c:v>
                </c:pt>
                <c:pt idx="12083">
                  <c:v>2.1376719999999998</c:v>
                </c:pt>
                <c:pt idx="12084">
                  <c:v>2.143824</c:v>
                </c:pt>
                <c:pt idx="12085">
                  <c:v>2.1468989999999999</c:v>
                </c:pt>
                <c:pt idx="12086">
                  <c:v>2.143824</c:v>
                </c:pt>
                <c:pt idx="12087">
                  <c:v>2.1407479999999999</c:v>
                </c:pt>
                <c:pt idx="12088">
                  <c:v>2.1468989999999999</c:v>
                </c:pt>
                <c:pt idx="12089">
                  <c:v>2.1468989999999999</c:v>
                </c:pt>
                <c:pt idx="12090">
                  <c:v>2.1468989999999999</c:v>
                </c:pt>
                <c:pt idx="12091">
                  <c:v>2.1468989999999999</c:v>
                </c:pt>
                <c:pt idx="12092">
                  <c:v>2.1468989999999999</c:v>
                </c:pt>
                <c:pt idx="12093">
                  <c:v>2.149975</c:v>
                </c:pt>
                <c:pt idx="12094">
                  <c:v>2.1468989999999999</c:v>
                </c:pt>
                <c:pt idx="12095">
                  <c:v>2.143824</c:v>
                </c:pt>
                <c:pt idx="12096">
                  <c:v>2.1468989999999999</c:v>
                </c:pt>
                <c:pt idx="12097">
                  <c:v>2.143824</c:v>
                </c:pt>
                <c:pt idx="12098">
                  <c:v>2.1407479999999999</c:v>
                </c:pt>
                <c:pt idx="12099">
                  <c:v>2.143824</c:v>
                </c:pt>
                <c:pt idx="12100">
                  <c:v>2.1468989999999999</c:v>
                </c:pt>
                <c:pt idx="12101">
                  <c:v>2.1468989999999999</c:v>
                </c:pt>
                <c:pt idx="12102">
                  <c:v>2.1468989999999999</c:v>
                </c:pt>
                <c:pt idx="12103">
                  <c:v>2.149975</c:v>
                </c:pt>
                <c:pt idx="12104">
                  <c:v>2.149975</c:v>
                </c:pt>
                <c:pt idx="12105">
                  <c:v>2.149975</c:v>
                </c:pt>
                <c:pt idx="12106">
                  <c:v>2.149975</c:v>
                </c:pt>
                <c:pt idx="12107">
                  <c:v>2.153051</c:v>
                </c:pt>
                <c:pt idx="12108">
                  <c:v>2.149975</c:v>
                </c:pt>
                <c:pt idx="12109">
                  <c:v>2.149975</c:v>
                </c:pt>
                <c:pt idx="12110">
                  <c:v>2.149975</c:v>
                </c:pt>
                <c:pt idx="12111">
                  <c:v>2.153051</c:v>
                </c:pt>
                <c:pt idx="12112">
                  <c:v>2.153051</c:v>
                </c:pt>
                <c:pt idx="12113">
                  <c:v>2.153051</c:v>
                </c:pt>
                <c:pt idx="12114">
                  <c:v>2.1561270000000001</c:v>
                </c:pt>
                <c:pt idx="12115">
                  <c:v>2.1592029999999998</c:v>
                </c:pt>
                <c:pt idx="12116">
                  <c:v>2.1592029999999998</c:v>
                </c:pt>
                <c:pt idx="12117">
                  <c:v>2.1622780000000001</c:v>
                </c:pt>
                <c:pt idx="12118">
                  <c:v>2.1653539999999998</c:v>
                </c:pt>
                <c:pt idx="12119">
                  <c:v>2.1684299999999999</c:v>
                </c:pt>
                <c:pt idx="12120">
                  <c:v>2.1684299999999999</c:v>
                </c:pt>
                <c:pt idx="12121">
                  <c:v>2.1653539999999998</c:v>
                </c:pt>
                <c:pt idx="12122">
                  <c:v>2.1653539999999998</c:v>
                </c:pt>
                <c:pt idx="12123">
                  <c:v>2.1684299999999999</c:v>
                </c:pt>
                <c:pt idx="12124">
                  <c:v>2.1684299999999999</c:v>
                </c:pt>
                <c:pt idx="12125">
                  <c:v>2.1684299999999999</c:v>
                </c:pt>
                <c:pt idx="12126">
                  <c:v>2.1715059999999999</c:v>
                </c:pt>
                <c:pt idx="12127">
                  <c:v>2.1715059999999999</c:v>
                </c:pt>
                <c:pt idx="12128">
                  <c:v>2.1715059999999999</c:v>
                </c:pt>
                <c:pt idx="12129">
                  <c:v>2.1745809999999999</c:v>
                </c:pt>
                <c:pt idx="12130">
                  <c:v>2.1745809999999999</c:v>
                </c:pt>
                <c:pt idx="12131">
                  <c:v>2.1776580000000001</c:v>
                </c:pt>
                <c:pt idx="12132">
                  <c:v>2.1776580000000001</c:v>
                </c:pt>
                <c:pt idx="12133">
                  <c:v>2.180733</c:v>
                </c:pt>
                <c:pt idx="12134">
                  <c:v>2.180733</c:v>
                </c:pt>
                <c:pt idx="12135">
                  <c:v>2.180733</c:v>
                </c:pt>
                <c:pt idx="12136">
                  <c:v>2.180733</c:v>
                </c:pt>
                <c:pt idx="12137">
                  <c:v>2.1838090000000001</c:v>
                </c:pt>
                <c:pt idx="12138">
                  <c:v>2.1868849999999997</c:v>
                </c:pt>
                <c:pt idx="12139">
                  <c:v>2.1868849999999997</c:v>
                </c:pt>
                <c:pt idx="12140">
                  <c:v>2.1868849999999997</c:v>
                </c:pt>
                <c:pt idx="12141">
                  <c:v>2.1899600000000001</c:v>
                </c:pt>
                <c:pt idx="12142">
                  <c:v>2.1899600000000001</c:v>
                </c:pt>
                <c:pt idx="12143">
                  <c:v>2.1868849999999997</c:v>
                </c:pt>
                <c:pt idx="12144">
                  <c:v>2.1868849999999997</c:v>
                </c:pt>
                <c:pt idx="12145">
                  <c:v>2.1868849999999997</c:v>
                </c:pt>
                <c:pt idx="12146">
                  <c:v>2.1868849999999997</c:v>
                </c:pt>
                <c:pt idx="12147">
                  <c:v>2.1868849999999997</c:v>
                </c:pt>
                <c:pt idx="12148">
                  <c:v>2.1868849999999997</c:v>
                </c:pt>
                <c:pt idx="12149">
                  <c:v>2.1930369999999999</c:v>
                </c:pt>
                <c:pt idx="12150">
                  <c:v>2.1930369999999999</c:v>
                </c:pt>
                <c:pt idx="12151">
                  <c:v>2.1930369999999999</c:v>
                </c:pt>
                <c:pt idx="12152">
                  <c:v>2.1961119999999998</c:v>
                </c:pt>
                <c:pt idx="12153">
                  <c:v>2.1991879999999999</c:v>
                </c:pt>
                <c:pt idx="12154">
                  <c:v>2.1991879999999999</c:v>
                </c:pt>
                <c:pt idx="12155">
                  <c:v>2.1991879999999999</c:v>
                </c:pt>
                <c:pt idx="12156">
                  <c:v>2.1991879999999999</c:v>
                </c:pt>
                <c:pt idx="12157">
                  <c:v>2.202264</c:v>
                </c:pt>
                <c:pt idx="12158">
                  <c:v>2.202264</c:v>
                </c:pt>
                <c:pt idx="12159">
                  <c:v>2.1991879999999999</c:v>
                </c:pt>
                <c:pt idx="12160">
                  <c:v>2.1991879999999999</c:v>
                </c:pt>
                <c:pt idx="12161">
                  <c:v>2.202264</c:v>
                </c:pt>
                <c:pt idx="12162">
                  <c:v>2.202264</c:v>
                </c:pt>
                <c:pt idx="12163">
                  <c:v>2.202264</c:v>
                </c:pt>
                <c:pt idx="12164">
                  <c:v>2.2053389999999999</c:v>
                </c:pt>
                <c:pt idx="12165">
                  <c:v>2.2053389999999999</c:v>
                </c:pt>
                <c:pt idx="12166">
                  <c:v>2.2053389999999999</c:v>
                </c:pt>
                <c:pt idx="12167">
                  <c:v>2.2053389999999999</c:v>
                </c:pt>
                <c:pt idx="12168">
                  <c:v>2.208415</c:v>
                </c:pt>
                <c:pt idx="12169">
                  <c:v>2.208415</c:v>
                </c:pt>
                <c:pt idx="12170">
                  <c:v>2.208415</c:v>
                </c:pt>
                <c:pt idx="12171">
                  <c:v>2.208415</c:v>
                </c:pt>
                <c:pt idx="12172">
                  <c:v>2.2114910000000001</c:v>
                </c:pt>
                <c:pt idx="12173">
                  <c:v>2.2114910000000001</c:v>
                </c:pt>
                <c:pt idx="12174">
                  <c:v>2.2114910000000001</c:v>
                </c:pt>
                <c:pt idx="12175">
                  <c:v>2.2176429999999998</c:v>
                </c:pt>
                <c:pt idx="12176">
                  <c:v>2.2207179999999997</c:v>
                </c:pt>
                <c:pt idx="12177">
                  <c:v>2.2207179999999997</c:v>
                </c:pt>
                <c:pt idx="12178">
                  <c:v>2.2207179999999997</c:v>
                </c:pt>
                <c:pt idx="12179">
                  <c:v>2.2237939999999998</c:v>
                </c:pt>
                <c:pt idx="12180">
                  <c:v>2.2237939999999998</c:v>
                </c:pt>
                <c:pt idx="12181">
                  <c:v>2.2237939999999998</c:v>
                </c:pt>
                <c:pt idx="12182">
                  <c:v>2.2237939999999998</c:v>
                </c:pt>
                <c:pt idx="12183">
                  <c:v>2.2268699999999999</c:v>
                </c:pt>
                <c:pt idx="12184">
                  <c:v>2.2268699999999999</c:v>
                </c:pt>
                <c:pt idx="12185">
                  <c:v>2.2268699999999999</c:v>
                </c:pt>
                <c:pt idx="12186">
                  <c:v>2.2268699999999999</c:v>
                </c:pt>
                <c:pt idx="12187">
                  <c:v>2.229946</c:v>
                </c:pt>
                <c:pt idx="12188">
                  <c:v>2.229946</c:v>
                </c:pt>
                <c:pt idx="12189">
                  <c:v>2.229946</c:v>
                </c:pt>
                <c:pt idx="12190">
                  <c:v>2.2330220000000001</c:v>
                </c:pt>
                <c:pt idx="12191">
                  <c:v>2.2330220000000001</c:v>
                </c:pt>
                <c:pt idx="12192">
                  <c:v>2.2330220000000001</c:v>
                </c:pt>
                <c:pt idx="12193">
                  <c:v>2.2330220000000001</c:v>
                </c:pt>
                <c:pt idx="12194">
                  <c:v>2.2330220000000001</c:v>
                </c:pt>
                <c:pt idx="12195">
                  <c:v>2.236097</c:v>
                </c:pt>
                <c:pt idx="12196">
                  <c:v>2.236097</c:v>
                </c:pt>
                <c:pt idx="12197">
                  <c:v>2.236097</c:v>
                </c:pt>
                <c:pt idx="12198">
                  <c:v>2.2391730000000001</c:v>
                </c:pt>
                <c:pt idx="12199">
                  <c:v>2.2391730000000001</c:v>
                </c:pt>
                <c:pt idx="12200">
                  <c:v>2.2391730000000001</c:v>
                </c:pt>
                <c:pt idx="12201">
                  <c:v>2.236097</c:v>
                </c:pt>
                <c:pt idx="12202">
                  <c:v>2.236097</c:v>
                </c:pt>
                <c:pt idx="12203">
                  <c:v>2.2391730000000001</c:v>
                </c:pt>
                <c:pt idx="12204">
                  <c:v>2.2391730000000001</c:v>
                </c:pt>
                <c:pt idx="12205">
                  <c:v>2.236097</c:v>
                </c:pt>
                <c:pt idx="12206">
                  <c:v>2.2391730000000001</c:v>
                </c:pt>
                <c:pt idx="12207">
                  <c:v>2.2391730000000001</c:v>
                </c:pt>
                <c:pt idx="12208">
                  <c:v>2.2391730000000001</c:v>
                </c:pt>
                <c:pt idx="12209">
                  <c:v>2.2391730000000001</c:v>
                </c:pt>
                <c:pt idx="12210">
                  <c:v>2.2422490000000002</c:v>
                </c:pt>
                <c:pt idx="12211">
                  <c:v>2.2422490000000002</c:v>
                </c:pt>
                <c:pt idx="12212">
                  <c:v>2.2422490000000002</c:v>
                </c:pt>
                <c:pt idx="12213">
                  <c:v>2.2422490000000002</c:v>
                </c:pt>
                <c:pt idx="12214">
                  <c:v>2.2453249999999998</c:v>
                </c:pt>
                <c:pt idx="12215">
                  <c:v>2.2422490000000002</c:v>
                </c:pt>
                <c:pt idx="12216">
                  <c:v>2.2422490000000002</c:v>
                </c:pt>
                <c:pt idx="12217">
                  <c:v>2.2453249999999998</c:v>
                </c:pt>
                <c:pt idx="12218">
                  <c:v>2.2484009999999999</c:v>
                </c:pt>
                <c:pt idx="12219">
                  <c:v>2.2453249999999998</c:v>
                </c:pt>
                <c:pt idx="12220">
                  <c:v>2.2453249999999998</c:v>
                </c:pt>
                <c:pt idx="12221">
                  <c:v>2.2484009999999999</c:v>
                </c:pt>
                <c:pt idx="12222">
                  <c:v>2.2484009999999999</c:v>
                </c:pt>
                <c:pt idx="12223">
                  <c:v>2.2484009999999999</c:v>
                </c:pt>
                <c:pt idx="12224">
                  <c:v>2.2484009999999999</c:v>
                </c:pt>
                <c:pt idx="12225">
                  <c:v>2.2484009999999999</c:v>
                </c:pt>
                <c:pt idx="12226">
                  <c:v>2.2514759999999998</c:v>
                </c:pt>
                <c:pt idx="12227">
                  <c:v>2.2484009999999999</c:v>
                </c:pt>
                <c:pt idx="12228">
                  <c:v>2.2484009999999999</c:v>
                </c:pt>
                <c:pt idx="12229">
                  <c:v>2.2514759999999998</c:v>
                </c:pt>
                <c:pt idx="12230">
                  <c:v>2.2514759999999998</c:v>
                </c:pt>
                <c:pt idx="12231">
                  <c:v>2.2514759999999998</c:v>
                </c:pt>
                <c:pt idx="12232">
                  <c:v>2.2514759999999998</c:v>
                </c:pt>
                <c:pt idx="12233">
                  <c:v>2.2545519999999999</c:v>
                </c:pt>
                <c:pt idx="12234">
                  <c:v>2.2545519999999999</c:v>
                </c:pt>
                <c:pt idx="12235">
                  <c:v>2.2545519999999999</c:v>
                </c:pt>
                <c:pt idx="12236">
                  <c:v>2.257628</c:v>
                </c:pt>
                <c:pt idx="12237">
                  <c:v>2.257628</c:v>
                </c:pt>
                <c:pt idx="12238">
                  <c:v>2.257628</c:v>
                </c:pt>
                <c:pt idx="12239">
                  <c:v>2.2545519999999999</c:v>
                </c:pt>
                <c:pt idx="12240">
                  <c:v>2.2545519999999999</c:v>
                </c:pt>
                <c:pt idx="12241">
                  <c:v>2.257628</c:v>
                </c:pt>
                <c:pt idx="12242">
                  <c:v>2.257628</c:v>
                </c:pt>
                <c:pt idx="12243">
                  <c:v>2.257628</c:v>
                </c:pt>
                <c:pt idx="12244">
                  <c:v>2.257628</c:v>
                </c:pt>
                <c:pt idx="12245">
                  <c:v>2.257628</c:v>
                </c:pt>
                <c:pt idx="12246">
                  <c:v>2.257628</c:v>
                </c:pt>
                <c:pt idx="12247">
                  <c:v>2.257628</c:v>
                </c:pt>
                <c:pt idx="12248">
                  <c:v>2.2637800000000001</c:v>
                </c:pt>
                <c:pt idx="12249">
                  <c:v>2.2637800000000001</c:v>
                </c:pt>
                <c:pt idx="12250">
                  <c:v>2.2637800000000001</c:v>
                </c:pt>
                <c:pt idx="12251">
                  <c:v>2.2637800000000001</c:v>
                </c:pt>
                <c:pt idx="12252">
                  <c:v>2.2637800000000001</c:v>
                </c:pt>
                <c:pt idx="12253">
                  <c:v>2.2637800000000001</c:v>
                </c:pt>
                <c:pt idx="12254">
                  <c:v>2.2637800000000001</c:v>
                </c:pt>
                <c:pt idx="12255">
                  <c:v>2.2637800000000001</c:v>
                </c:pt>
                <c:pt idx="12256">
                  <c:v>2.2668550000000001</c:v>
                </c:pt>
                <c:pt idx="12257">
                  <c:v>2.2637800000000001</c:v>
                </c:pt>
                <c:pt idx="12258">
                  <c:v>2.2637800000000001</c:v>
                </c:pt>
                <c:pt idx="12259">
                  <c:v>2.2668550000000001</c:v>
                </c:pt>
                <c:pt idx="12260">
                  <c:v>2.2668550000000001</c:v>
                </c:pt>
                <c:pt idx="12261">
                  <c:v>2.2668550000000001</c:v>
                </c:pt>
                <c:pt idx="12262">
                  <c:v>2.2668550000000001</c:v>
                </c:pt>
                <c:pt idx="12263">
                  <c:v>2.2668550000000001</c:v>
                </c:pt>
                <c:pt idx="12264">
                  <c:v>2.2668550000000001</c:v>
                </c:pt>
                <c:pt idx="12265">
                  <c:v>2.2668550000000001</c:v>
                </c:pt>
                <c:pt idx="12266">
                  <c:v>2.2668550000000001</c:v>
                </c:pt>
                <c:pt idx="12267">
                  <c:v>2.2699310000000001</c:v>
                </c:pt>
                <c:pt idx="12268">
                  <c:v>2.2699310000000001</c:v>
                </c:pt>
                <c:pt idx="12269">
                  <c:v>2.2668550000000001</c:v>
                </c:pt>
                <c:pt idx="12270">
                  <c:v>2.2668550000000001</c:v>
                </c:pt>
                <c:pt idx="12271">
                  <c:v>2.2730069999999998</c:v>
                </c:pt>
                <c:pt idx="12272">
                  <c:v>2.2730069999999998</c:v>
                </c:pt>
                <c:pt idx="12273">
                  <c:v>2.2760829999999999</c:v>
                </c:pt>
                <c:pt idx="12274">
                  <c:v>2.2760829999999999</c:v>
                </c:pt>
                <c:pt idx="12275">
                  <c:v>2.2791579999999998</c:v>
                </c:pt>
                <c:pt idx="12276">
                  <c:v>2.2822339999999999</c:v>
                </c:pt>
                <c:pt idx="12277">
                  <c:v>2.28531</c:v>
                </c:pt>
                <c:pt idx="12278">
                  <c:v>2.28531</c:v>
                </c:pt>
                <c:pt idx="12279">
                  <c:v>2.28531</c:v>
                </c:pt>
                <c:pt idx="12280">
                  <c:v>2.288386</c:v>
                </c:pt>
                <c:pt idx="12281">
                  <c:v>2.2914620000000001</c:v>
                </c:pt>
                <c:pt idx="12282">
                  <c:v>2.2914620000000001</c:v>
                </c:pt>
                <c:pt idx="12283">
                  <c:v>2.2914620000000001</c:v>
                </c:pt>
                <c:pt idx="12284">
                  <c:v>2.294537</c:v>
                </c:pt>
                <c:pt idx="12285">
                  <c:v>2.2976130000000001</c:v>
                </c:pt>
                <c:pt idx="12286">
                  <c:v>2.294537</c:v>
                </c:pt>
                <c:pt idx="12287">
                  <c:v>2.294537</c:v>
                </c:pt>
                <c:pt idx="12288">
                  <c:v>2.294537</c:v>
                </c:pt>
                <c:pt idx="12289">
                  <c:v>2.294537</c:v>
                </c:pt>
                <c:pt idx="12290">
                  <c:v>2.294537</c:v>
                </c:pt>
                <c:pt idx="12291">
                  <c:v>2.294537</c:v>
                </c:pt>
                <c:pt idx="12292">
                  <c:v>2.294537</c:v>
                </c:pt>
                <c:pt idx="12293">
                  <c:v>2.294537</c:v>
                </c:pt>
                <c:pt idx="12294">
                  <c:v>2.3006889999999998</c:v>
                </c:pt>
                <c:pt idx="12295">
                  <c:v>2.3037649999999998</c:v>
                </c:pt>
                <c:pt idx="12296">
                  <c:v>2.3037649999999998</c:v>
                </c:pt>
                <c:pt idx="12297">
                  <c:v>2.3068409999999999</c:v>
                </c:pt>
                <c:pt idx="12298">
                  <c:v>2.3068409999999999</c:v>
                </c:pt>
                <c:pt idx="12299">
                  <c:v>2.3068409999999999</c:v>
                </c:pt>
                <c:pt idx="12300">
                  <c:v>2.3068409999999999</c:v>
                </c:pt>
                <c:pt idx="12301">
                  <c:v>2.3099159999999999</c:v>
                </c:pt>
                <c:pt idx="12302">
                  <c:v>2.3129919999999999</c:v>
                </c:pt>
                <c:pt idx="12303">
                  <c:v>2.3129919999999999</c:v>
                </c:pt>
                <c:pt idx="12304">
                  <c:v>2.3129919999999999</c:v>
                </c:pt>
                <c:pt idx="12305">
                  <c:v>2.316068</c:v>
                </c:pt>
                <c:pt idx="12306">
                  <c:v>2.316068</c:v>
                </c:pt>
                <c:pt idx="12307">
                  <c:v>2.316068</c:v>
                </c:pt>
                <c:pt idx="12308">
                  <c:v>2.3191440000000001</c:v>
                </c:pt>
                <c:pt idx="12309">
                  <c:v>2.3222200000000002</c:v>
                </c:pt>
                <c:pt idx="12310">
                  <c:v>2.3222200000000002</c:v>
                </c:pt>
                <c:pt idx="12311">
                  <c:v>2.3222200000000002</c:v>
                </c:pt>
                <c:pt idx="12312">
                  <c:v>2.3222200000000002</c:v>
                </c:pt>
                <c:pt idx="12313">
                  <c:v>2.3252950000000001</c:v>
                </c:pt>
                <c:pt idx="12314">
                  <c:v>2.3252950000000001</c:v>
                </c:pt>
                <c:pt idx="12315">
                  <c:v>2.3252950000000001</c:v>
                </c:pt>
                <c:pt idx="12316">
                  <c:v>2.3314469999999998</c:v>
                </c:pt>
                <c:pt idx="12317">
                  <c:v>2.3314469999999998</c:v>
                </c:pt>
                <c:pt idx="12318">
                  <c:v>2.3314469999999998</c:v>
                </c:pt>
                <c:pt idx="12319">
                  <c:v>2.3314469999999998</c:v>
                </c:pt>
                <c:pt idx="12320">
                  <c:v>2.3314469999999998</c:v>
                </c:pt>
                <c:pt idx="12321">
                  <c:v>2.3314469999999998</c:v>
                </c:pt>
                <c:pt idx="12322">
                  <c:v>2.3314469999999998</c:v>
                </c:pt>
                <c:pt idx="12323">
                  <c:v>2.3314469999999998</c:v>
                </c:pt>
                <c:pt idx="12324">
                  <c:v>2.3345219999999998</c:v>
                </c:pt>
                <c:pt idx="12325">
                  <c:v>2.3345219999999998</c:v>
                </c:pt>
                <c:pt idx="12326">
                  <c:v>2.3345219999999998</c:v>
                </c:pt>
                <c:pt idx="12327">
                  <c:v>2.337599</c:v>
                </c:pt>
                <c:pt idx="12328">
                  <c:v>2.3406739999999999</c:v>
                </c:pt>
                <c:pt idx="12329">
                  <c:v>2.3406739999999999</c:v>
                </c:pt>
                <c:pt idx="12330">
                  <c:v>2.3406739999999999</c:v>
                </c:pt>
                <c:pt idx="12331">
                  <c:v>2.34375</c:v>
                </c:pt>
                <c:pt idx="12332">
                  <c:v>2.3406739999999999</c:v>
                </c:pt>
                <c:pt idx="12333">
                  <c:v>2.3406739999999999</c:v>
                </c:pt>
                <c:pt idx="12334">
                  <c:v>2.3406739999999999</c:v>
                </c:pt>
                <c:pt idx="12335">
                  <c:v>2.34375</c:v>
                </c:pt>
                <c:pt idx="12336">
                  <c:v>2.3406739999999999</c:v>
                </c:pt>
                <c:pt idx="12337">
                  <c:v>2.337599</c:v>
                </c:pt>
                <c:pt idx="12338">
                  <c:v>2.3406739999999999</c:v>
                </c:pt>
                <c:pt idx="12339">
                  <c:v>2.34375</c:v>
                </c:pt>
                <c:pt idx="12340">
                  <c:v>2.337599</c:v>
                </c:pt>
                <c:pt idx="12341">
                  <c:v>2.3345219999999998</c:v>
                </c:pt>
                <c:pt idx="12342">
                  <c:v>2.337599</c:v>
                </c:pt>
                <c:pt idx="12343">
                  <c:v>2.34375</c:v>
                </c:pt>
                <c:pt idx="12344">
                  <c:v>2.3406739999999999</c:v>
                </c:pt>
                <c:pt idx="12345">
                  <c:v>2.3406739999999999</c:v>
                </c:pt>
                <c:pt idx="12346">
                  <c:v>2.3406739999999999</c:v>
                </c:pt>
                <c:pt idx="12347">
                  <c:v>2.34375</c:v>
                </c:pt>
                <c:pt idx="12348">
                  <c:v>2.34375</c:v>
                </c:pt>
                <c:pt idx="12349">
                  <c:v>2.3406739999999999</c:v>
                </c:pt>
                <c:pt idx="12350">
                  <c:v>2.3468260000000001</c:v>
                </c:pt>
                <c:pt idx="12351">
                  <c:v>2.3529770000000001</c:v>
                </c:pt>
                <c:pt idx="12352">
                  <c:v>2.349901</c:v>
                </c:pt>
                <c:pt idx="12353">
                  <c:v>2.3529770000000001</c:v>
                </c:pt>
                <c:pt idx="12354">
                  <c:v>2.3560529999999997</c:v>
                </c:pt>
                <c:pt idx="12355">
                  <c:v>2.3591289999999998</c:v>
                </c:pt>
                <c:pt idx="12356">
                  <c:v>2.3560529999999997</c:v>
                </c:pt>
                <c:pt idx="12357">
                  <c:v>2.3560529999999997</c:v>
                </c:pt>
                <c:pt idx="12358">
                  <c:v>2.3591289999999998</c:v>
                </c:pt>
                <c:pt idx="12359">
                  <c:v>2.3591289999999998</c:v>
                </c:pt>
                <c:pt idx="12360">
                  <c:v>2.3591289999999998</c:v>
                </c:pt>
                <c:pt idx="12361">
                  <c:v>2.3591289999999998</c:v>
                </c:pt>
                <c:pt idx="12362">
                  <c:v>2.3622049999999999</c:v>
                </c:pt>
                <c:pt idx="12363">
                  <c:v>2.3622049999999999</c:v>
                </c:pt>
                <c:pt idx="12364">
                  <c:v>2.3652799999999998</c:v>
                </c:pt>
                <c:pt idx="12365">
                  <c:v>2.3652799999999998</c:v>
                </c:pt>
                <c:pt idx="12366">
                  <c:v>2.3652799999999998</c:v>
                </c:pt>
                <c:pt idx="12367">
                  <c:v>2.3652799999999998</c:v>
                </c:pt>
                <c:pt idx="12368">
                  <c:v>2.3652799999999998</c:v>
                </c:pt>
                <c:pt idx="12369">
                  <c:v>2.3683559999999999</c:v>
                </c:pt>
                <c:pt idx="12370">
                  <c:v>2.3652799999999998</c:v>
                </c:pt>
                <c:pt idx="12371">
                  <c:v>2.3652799999999998</c:v>
                </c:pt>
                <c:pt idx="12372">
                  <c:v>2.3652799999999998</c:v>
                </c:pt>
                <c:pt idx="12373">
                  <c:v>2.3652799999999998</c:v>
                </c:pt>
                <c:pt idx="12374">
                  <c:v>2.3652799999999998</c:v>
                </c:pt>
                <c:pt idx="12375">
                  <c:v>2.3652799999999998</c:v>
                </c:pt>
                <c:pt idx="12376">
                  <c:v>2.3683559999999999</c:v>
                </c:pt>
                <c:pt idx="12377">
                  <c:v>2.3745080000000001</c:v>
                </c:pt>
                <c:pt idx="12378">
                  <c:v>2.3745080000000001</c:v>
                </c:pt>
                <c:pt idx="12379">
                  <c:v>2.3745080000000001</c:v>
                </c:pt>
                <c:pt idx="12380">
                  <c:v>2.3745080000000001</c:v>
                </c:pt>
                <c:pt idx="12381">
                  <c:v>2.3745080000000001</c:v>
                </c:pt>
                <c:pt idx="12382">
                  <c:v>2.3745080000000001</c:v>
                </c:pt>
                <c:pt idx="12383">
                  <c:v>2.3745080000000001</c:v>
                </c:pt>
                <c:pt idx="12384">
                  <c:v>2.3745080000000001</c:v>
                </c:pt>
                <c:pt idx="12385">
                  <c:v>2.3745080000000001</c:v>
                </c:pt>
                <c:pt idx="12386">
                  <c:v>2.3745080000000001</c:v>
                </c:pt>
                <c:pt idx="12387">
                  <c:v>2.3745080000000001</c:v>
                </c:pt>
                <c:pt idx="12388">
                  <c:v>2.3745080000000001</c:v>
                </c:pt>
                <c:pt idx="12389">
                  <c:v>2.3775840000000001</c:v>
                </c:pt>
                <c:pt idx="12390">
                  <c:v>2.3775840000000001</c:v>
                </c:pt>
                <c:pt idx="12391">
                  <c:v>2.3775840000000001</c:v>
                </c:pt>
                <c:pt idx="12392">
                  <c:v>2.3775840000000001</c:v>
                </c:pt>
                <c:pt idx="12393">
                  <c:v>2.3775840000000001</c:v>
                </c:pt>
                <c:pt idx="12394">
                  <c:v>2.3775840000000001</c:v>
                </c:pt>
                <c:pt idx="12395">
                  <c:v>2.3806590000000001</c:v>
                </c:pt>
                <c:pt idx="12396">
                  <c:v>2.3837350000000002</c:v>
                </c:pt>
                <c:pt idx="12397">
                  <c:v>2.3837350000000002</c:v>
                </c:pt>
                <c:pt idx="12398">
                  <c:v>2.3837350000000002</c:v>
                </c:pt>
                <c:pt idx="12399">
                  <c:v>2.3898869999999999</c:v>
                </c:pt>
                <c:pt idx="12400">
                  <c:v>2.392963</c:v>
                </c:pt>
                <c:pt idx="12401">
                  <c:v>2.3960379999999999</c:v>
                </c:pt>
                <c:pt idx="12402">
                  <c:v>2.3960379999999999</c:v>
                </c:pt>
                <c:pt idx="12403">
                  <c:v>2.3960379999999999</c:v>
                </c:pt>
                <c:pt idx="12404">
                  <c:v>2.399114</c:v>
                </c:pt>
                <c:pt idx="12405">
                  <c:v>2.3960379999999999</c:v>
                </c:pt>
                <c:pt idx="12406">
                  <c:v>2.3960379999999999</c:v>
                </c:pt>
                <c:pt idx="12407">
                  <c:v>2.399114</c:v>
                </c:pt>
                <c:pt idx="12408">
                  <c:v>2.40219</c:v>
                </c:pt>
                <c:pt idx="12409">
                  <c:v>2.40219</c:v>
                </c:pt>
                <c:pt idx="12410">
                  <c:v>2.40219</c:v>
                </c:pt>
                <c:pt idx="12411">
                  <c:v>2.4052660000000001</c:v>
                </c:pt>
                <c:pt idx="12412">
                  <c:v>2.4083410000000001</c:v>
                </c:pt>
                <c:pt idx="12413">
                  <c:v>2.4083410000000001</c:v>
                </c:pt>
                <c:pt idx="12414">
                  <c:v>2.4083410000000001</c:v>
                </c:pt>
                <c:pt idx="12415">
                  <c:v>2.4144929999999998</c:v>
                </c:pt>
                <c:pt idx="12416">
                  <c:v>2.4144929999999998</c:v>
                </c:pt>
                <c:pt idx="12417">
                  <c:v>2.4144929999999998</c:v>
                </c:pt>
                <c:pt idx="12418">
                  <c:v>2.4144929999999998</c:v>
                </c:pt>
                <c:pt idx="12419">
                  <c:v>2.4175689999999999</c:v>
                </c:pt>
                <c:pt idx="12420">
                  <c:v>2.4175689999999999</c:v>
                </c:pt>
                <c:pt idx="12421">
                  <c:v>2.4175689999999999</c:v>
                </c:pt>
                <c:pt idx="12422">
                  <c:v>2.4206449999999999</c:v>
                </c:pt>
                <c:pt idx="12423">
                  <c:v>2.4206449999999999</c:v>
                </c:pt>
                <c:pt idx="12424">
                  <c:v>2.4237199999999999</c:v>
                </c:pt>
                <c:pt idx="12425">
                  <c:v>2.4237199999999999</c:v>
                </c:pt>
                <c:pt idx="12426">
                  <c:v>2.426796</c:v>
                </c:pt>
                <c:pt idx="12427">
                  <c:v>2.429872</c:v>
                </c:pt>
                <c:pt idx="12428">
                  <c:v>2.426796</c:v>
                </c:pt>
                <c:pt idx="12429">
                  <c:v>2.426796</c:v>
                </c:pt>
                <c:pt idx="12430">
                  <c:v>2.426796</c:v>
                </c:pt>
                <c:pt idx="12431">
                  <c:v>2.4237199999999999</c:v>
                </c:pt>
                <c:pt idx="12432">
                  <c:v>2.4237199999999999</c:v>
                </c:pt>
                <c:pt idx="12433">
                  <c:v>2.4237199999999999</c:v>
                </c:pt>
                <c:pt idx="12434">
                  <c:v>2.4237199999999999</c:v>
                </c:pt>
                <c:pt idx="12435">
                  <c:v>2.4237199999999999</c:v>
                </c:pt>
                <c:pt idx="12436">
                  <c:v>2.4237199999999999</c:v>
                </c:pt>
                <c:pt idx="12437">
                  <c:v>2.426796</c:v>
                </c:pt>
                <c:pt idx="12438">
                  <c:v>2.426796</c:v>
                </c:pt>
                <c:pt idx="12439">
                  <c:v>2.426796</c:v>
                </c:pt>
                <c:pt idx="12440">
                  <c:v>2.426796</c:v>
                </c:pt>
                <c:pt idx="12441">
                  <c:v>2.429872</c:v>
                </c:pt>
                <c:pt idx="12442">
                  <c:v>2.429872</c:v>
                </c:pt>
                <c:pt idx="12443">
                  <c:v>2.429872</c:v>
                </c:pt>
                <c:pt idx="12444">
                  <c:v>2.4329480000000001</c:v>
                </c:pt>
                <c:pt idx="12445">
                  <c:v>2.4360239999999997</c:v>
                </c:pt>
                <c:pt idx="12446">
                  <c:v>2.4390990000000001</c:v>
                </c:pt>
                <c:pt idx="12447">
                  <c:v>2.4390990000000001</c:v>
                </c:pt>
                <c:pt idx="12448">
                  <c:v>2.4390990000000001</c:v>
                </c:pt>
                <c:pt idx="12449">
                  <c:v>2.4390990000000001</c:v>
                </c:pt>
                <c:pt idx="12450">
                  <c:v>2.4421749999999998</c:v>
                </c:pt>
                <c:pt idx="12451">
                  <c:v>2.4421749999999998</c:v>
                </c:pt>
                <c:pt idx="12452">
                  <c:v>2.4421749999999998</c:v>
                </c:pt>
                <c:pt idx="12453">
                  <c:v>2.4452509999999998</c:v>
                </c:pt>
                <c:pt idx="12454">
                  <c:v>2.4483269999999999</c:v>
                </c:pt>
                <c:pt idx="12455">
                  <c:v>2.4483269999999999</c:v>
                </c:pt>
                <c:pt idx="12456">
                  <c:v>2.4483269999999999</c:v>
                </c:pt>
                <c:pt idx="12457">
                  <c:v>2.4544779999999999</c:v>
                </c:pt>
                <c:pt idx="12458">
                  <c:v>2.4544779999999999</c:v>
                </c:pt>
                <c:pt idx="12459">
                  <c:v>2.4544779999999999</c:v>
                </c:pt>
                <c:pt idx="12460">
                  <c:v>2.4544779999999999</c:v>
                </c:pt>
                <c:pt idx="12461">
                  <c:v>2.457554</c:v>
                </c:pt>
                <c:pt idx="12462">
                  <c:v>2.4606300000000001</c:v>
                </c:pt>
                <c:pt idx="12463">
                  <c:v>2.4606300000000001</c:v>
                </c:pt>
                <c:pt idx="12464">
                  <c:v>2.4637060000000002</c:v>
                </c:pt>
                <c:pt idx="12465">
                  <c:v>2.4667819999999998</c:v>
                </c:pt>
                <c:pt idx="12466">
                  <c:v>2.4667819999999998</c:v>
                </c:pt>
                <c:pt idx="12467">
                  <c:v>2.4667819999999998</c:v>
                </c:pt>
                <c:pt idx="12468">
                  <c:v>2.4698569999999997</c:v>
                </c:pt>
                <c:pt idx="12469">
                  <c:v>2.4698569999999997</c:v>
                </c:pt>
                <c:pt idx="12470">
                  <c:v>2.4698569999999997</c:v>
                </c:pt>
                <c:pt idx="12471">
                  <c:v>2.4729329999999998</c:v>
                </c:pt>
                <c:pt idx="12472">
                  <c:v>2.4760089999999999</c:v>
                </c:pt>
                <c:pt idx="12473">
                  <c:v>2.4790839999999998</c:v>
                </c:pt>
                <c:pt idx="12474">
                  <c:v>2.4760089999999999</c:v>
                </c:pt>
                <c:pt idx="12475">
                  <c:v>2.4790839999999998</c:v>
                </c:pt>
                <c:pt idx="12476">
                  <c:v>2.4821610000000001</c:v>
                </c:pt>
                <c:pt idx="12477">
                  <c:v>2.4821610000000001</c:v>
                </c:pt>
                <c:pt idx="12478">
                  <c:v>2.4821610000000001</c:v>
                </c:pt>
                <c:pt idx="12479">
                  <c:v>2.4821610000000001</c:v>
                </c:pt>
                <c:pt idx="12480">
                  <c:v>2.485236</c:v>
                </c:pt>
                <c:pt idx="12481">
                  <c:v>2.485236</c:v>
                </c:pt>
                <c:pt idx="12482">
                  <c:v>2.4821610000000001</c:v>
                </c:pt>
                <c:pt idx="12483">
                  <c:v>2.4883120000000001</c:v>
                </c:pt>
                <c:pt idx="12484">
                  <c:v>2.4913880000000002</c:v>
                </c:pt>
                <c:pt idx="12485">
                  <c:v>2.4913880000000002</c:v>
                </c:pt>
                <c:pt idx="12486">
                  <c:v>2.4913880000000002</c:v>
                </c:pt>
                <c:pt idx="12487">
                  <c:v>2.4913880000000002</c:v>
                </c:pt>
                <c:pt idx="12488">
                  <c:v>2.4944630000000001</c:v>
                </c:pt>
                <c:pt idx="12489">
                  <c:v>2.4944630000000001</c:v>
                </c:pt>
                <c:pt idx="12490">
                  <c:v>2.4944630000000001</c:v>
                </c:pt>
                <c:pt idx="12491">
                  <c:v>2.4975389999999997</c:v>
                </c:pt>
                <c:pt idx="12492">
                  <c:v>2.4975389999999997</c:v>
                </c:pt>
                <c:pt idx="12493">
                  <c:v>2.4975389999999997</c:v>
                </c:pt>
                <c:pt idx="12494">
                  <c:v>2.5006149999999998</c:v>
                </c:pt>
                <c:pt idx="12495">
                  <c:v>2.506767</c:v>
                </c:pt>
                <c:pt idx="12496">
                  <c:v>2.5098419999999999</c:v>
                </c:pt>
                <c:pt idx="12497">
                  <c:v>2.506767</c:v>
                </c:pt>
                <c:pt idx="12498">
                  <c:v>2.5098419999999999</c:v>
                </c:pt>
                <c:pt idx="12499">
                  <c:v>2.512918</c:v>
                </c:pt>
                <c:pt idx="12500">
                  <c:v>2.5159940000000001</c:v>
                </c:pt>
                <c:pt idx="12501">
                  <c:v>2.5159940000000001</c:v>
                </c:pt>
                <c:pt idx="12502">
                  <c:v>2.5190700000000001</c:v>
                </c:pt>
                <c:pt idx="12503">
                  <c:v>2.5252210000000002</c:v>
                </c:pt>
                <c:pt idx="12504">
                  <c:v>2.5221459999999998</c:v>
                </c:pt>
                <c:pt idx="12505">
                  <c:v>2.5221459999999998</c:v>
                </c:pt>
                <c:pt idx="12506">
                  <c:v>2.5252210000000002</c:v>
                </c:pt>
                <c:pt idx="12507">
                  <c:v>2.5252210000000002</c:v>
                </c:pt>
                <c:pt idx="12508">
                  <c:v>2.5282969999999998</c:v>
                </c:pt>
                <c:pt idx="12509">
                  <c:v>2.5313729999999999</c:v>
                </c:pt>
                <c:pt idx="12510">
                  <c:v>2.534449</c:v>
                </c:pt>
                <c:pt idx="12511">
                  <c:v>2.534449</c:v>
                </c:pt>
                <c:pt idx="12512">
                  <c:v>2.5313729999999999</c:v>
                </c:pt>
                <c:pt idx="12513">
                  <c:v>2.534449</c:v>
                </c:pt>
                <c:pt idx="12514">
                  <c:v>2.5375239999999999</c:v>
                </c:pt>
                <c:pt idx="12515">
                  <c:v>2.5375239999999999</c:v>
                </c:pt>
                <c:pt idx="12516">
                  <c:v>2.5406</c:v>
                </c:pt>
                <c:pt idx="12517">
                  <c:v>2.543676</c:v>
                </c:pt>
                <c:pt idx="12518">
                  <c:v>2.5467520000000001</c:v>
                </c:pt>
                <c:pt idx="12519">
                  <c:v>2.5467520000000001</c:v>
                </c:pt>
                <c:pt idx="12520">
                  <c:v>2.5467520000000001</c:v>
                </c:pt>
                <c:pt idx="12521">
                  <c:v>2.5498279999999998</c:v>
                </c:pt>
                <c:pt idx="12522">
                  <c:v>2.5529030000000001</c:v>
                </c:pt>
                <c:pt idx="12523">
                  <c:v>2.5529030000000001</c:v>
                </c:pt>
                <c:pt idx="12524">
                  <c:v>2.5529030000000001</c:v>
                </c:pt>
                <c:pt idx="12525">
                  <c:v>2.5559789999999998</c:v>
                </c:pt>
                <c:pt idx="12526">
                  <c:v>2.5590549999999999</c:v>
                </c:pt>
                <c:pt idx="12527">
                  <c:v>2.5559789999999998</c:v>
                </c:pt>
                <c:pt idx="12528">
                  <c:v>2.5559789999999998</c:v>
                </c:pt>
                <c:pt idx="12529">
                  <c:v>2.5590549999999999</c:v>
                </c:pt>
                <c:pt idx="12530">
                  <c:v>2.5621309999999999</c:v>
                </c:pt>
                <c:pt idx="12531">
                  <c:v>2.5590549999999999</c:v>
                </c:pt>
                <c:pt idx="12532">
                  <c:v>2.5590549999999999</c:v>
                </c:pt>
                <c:pt idx="12533">
                  <c:v>2.5590549999999999</c:v>
                </c:pt>
                <c:pt idx="12534">
                  <c:v>2.5621309999999999</c:v>
                </c:pt>
                <c:pt idx="12535">
                  <c:v>2.5621309999999999</c:v>
                </c:pt>
                <c:pt idx="12536">
                  <c:v>2.5621309999999999</c:v>
                </c:pt>
                <c:pt idx="12537">
                  <c:v>2.565207</c:v>
                </c:pt>
                <c:pt idx="12538">
                  <c:v>2.565207</c:v>
                </c:pt>
                <c:pt idx="12539">
                  <c:v>2.565207</c:v>
                </c:pt>
                <c:pt idx="12540">
                  <c:v>2.568282</c:v>
                </c:pt>
                <c:pt idx="12541">
                  <c:v>2.571358</c:v>
                </c:pt>
                <c:pt idx="12542">
                  <c:v>2.571358</c:v>
                </c:pt>
                <c:pt idx="12543">
                  <c:v>2.571358</c:v>
                </c:pt>
                <c:pt idx="12544">
                  <c:v>2.5744340000000001</c:v>
                </c:pt>
                <c:pt idx="12545">
                  <c:v>2.5744340000000001</c:v>
                </c:pt>
                <c:pt idx="12546">
                  <c:v>2.5744340000000001</c:v>
                </c:pt>
                <c:pt idx="12547">
                  <c:v>2.5744340000000001</c:v>
                </c:pt>
                <c:pt idx="12548">
                  <c:v>2.5775099999999997</c:v>
                </c:pt>
                <c:pt idx="12549">
                  <c:v>2.5805859999999998</c:v>
                </c:pt>
                <c:pt idx="12550">
                  <c:v>2.5775099999999997</c:v>
                </c:pt>
                <c:pt idx="12551">
                  <c:v>2.5744340000000001</c:v>
                </c:pt>
                <c:pt idx="12552">
                  <c:v>2.5775099999999997</c:v>
                </c:pt>
                <c:pt idx="12553">
                  <c:v>2.5775099999999997</c:v>
                </c:pt>
                <c:pt idx="12554">
                  <c:v>2.5775099999999997</c:v>
                </c:pt>
                <c:pt idx="12555">
                  <c:v>2.5775099999999997</c:v>
                </c:pt>
                <c:pt idx="12556">
                  <c:v>2.5805859999999998</c:v>
                </c:pt>
                <c:pt idx="12557">
                  <c:v>2.5805859999999998</c:v>
                </c:pt>
                <c:pt idx="12558">
                  <c:v>2.5775099999999997</c:v>
                </c:pt>
                <c:pt idx="12559">
                  <c:v>2.5775099999999997</c:v>
                </c:pt>
                <c:pt idx="12560">
                  <c:v>2.5805859999999998</c:v>
                </c:pt>
                <c:pt idx="12561">
                  <c:v>2.5805859999999998</c:v>
                </c:pt>
                <c:pt idx="12562">
                  <c:v>2.5805859999999998</c:v>
                </c:pt>
                <c:pt idx="12563">
                  <c:v>2.5836609999999998</c:v>
                </c:pt>
                <c:pt idx="12564">
                  <c:v>2.5836609999999998</c:v>
                </c:pt>
                <c:pt idx="12565">
                  <c:v>2.5867369999999998</c:v>
                </c:pt>
                <c:pt idx="12566">
                  <c:v>2.5867369999999998</c:v>
                </c:pt>
                <c:pt idx="12567">
                  <c:v>2.5898129999999999</c:v>
                </c:pt>
                <c:pt idx="12568">
                  <c:v>2.592889</c:v>
                </c:pt>
                <c:pt idx="12569">
                  <c:v>2.5898129999999999</c:v>
                </c:pt>
                <c:pt idx="12570">
                  <c:v>2.5898129999999999</c:v>
                </c:pt>
                <c:pt idx="12571">
                  <c:v>2.592889</c:v>
                </c:pt>
                <c:pt idx="12572">
                  <c:v>2.5898129999999999</c:v>
                </c:pt>
                <c:pt idx="12573">
                  <c:v>2.5898129999999999</c:v>
                </c:pt>
                <c:pt idx="12574">
                  <c:v>2.5898129999999999</c:v>
                </c:pt>
                <c:pt idx="12575">
                  <c:v>2.592889</c:v>
                </c:pt>
                <c:pt idx="12576">
                  <c:v>2.592889</c:v>
                </c:pt>
                <c:pt idx="12577">
                  <c:v>2.592889</c:v>
                </c:pt>
                <c:pt idx="12578">
                  <c:v>2.592889</c:v>
                </c:pt>
                <c:pt idx="12579">
                  <c:v>2.5959650000000001</c:v>
                </c:pt>
                <c:pt idx="12580">
                  <c:v>2.592889</c:v>
                </c:pt>
                <c:pt idx="12581">
                  <c:v>2.592889</c:v>
                </c:pt>
                <c:pt idx="12582">
                  <c:v>2.592889</c:v>
                </c:pt>
                <c:pt idx="12583">
                  <c:v>2.5959650000000001</c:v>
                </c:pt>
                <c:pt idx="12584">
                  <c:v>2.592889</c:v>
                </c:pt>
                <c:pt idx="12585">
                  <c:v>2.592889</c:v>
                </c:pt>
                <c:pt idx="12586">
                  <c:v>2.5959650000000001</c:v>
                </c:pt>
                <c:pt idx="12587">
                  <c:v>2.5959650000000001</c:v>
                </c:pt>
                <c:pt idx="12588">
                  <c:v>2.5959650000000001</c:v>
                </c:pt>
                <c:pt idx="12589">
                  <c:v>2.5959650000000001</c:v>
                </c:pt>
                <c:pt idx="12590">
                  <c:v>2.59904</c:v>
                </c:pt>
                <c:pt idx="12591">
                  <c:v>2.6021160000000001</c:v>
                </c:pt>
                <c:pt idx="12592">
                  <c:v>2.6021160000000001</c:v>
                </c:pt>
                <c:pt idx="12593">
                  <c:v>2.6051920000000002</c:v>
                </c:pt>
                <c:pt idx="12594">
                  <c:v>2.6082679999999998</c:v>
                </c:pt>
                <c:pt idx="12595">
                  <c:v>2.6082679999999998</c:v>
                </c:pt>
                <c:pt idx="12596">
                  <c:v>2.6082679999999998</c:v>
                </c:pt>
                <c:pt idx="12597">
                  <c:v>2.6082679999999998</c:v>
                </c:pt>
                <c:pt idx="12598">
                  <c:v>2.6113439999999999</c:v>
                </c:pt>
                <c:pt idx="12599">
                  <c:v>2.6082679999999998</c:v>
                </c:pt>
                <c:pt idx="12600">
                  <c:v>2.6113439999999999</c:v>
                </c:pt>
                <c:pt idx="12601">
                  <c:v>2.6144189999999998</c:v>
                </c:pt>
                <c:pt idx="12602">
                  <c:v>2.6174949999999999</c:v>
                </c:pt>
                <c:pt idx="12603">
                  <c:v>2.6174949999999999</c:v>
                </c:pt>
                <c:pt idx="12604">
                  <c:v>2.6174949999999999</c:v>
                </c:pt>
                <c:pt idx="12605">
                  <c:v>2.620571</c:v>
                </c:pt>
                <c:pt idx="12606">
                  <c:v>2.6174949999999999</c:v>
                </c:pt>
                <c:pt idx="12607">
                  <c:v>2.6144189999999998</c:v>
                </c:pt>
                <c:pt idx="12608">
                  <c:v>2.6174949999999999</c:v>
                </c:pt>
                <c:pt idx="12609">
                  <c:v>2.620571</c:v>
                </c:pt>
                <c:pt idx="12610">
                  <c:v>2.620571</c:v>
                </c:pt>
                <c:pt idx="12611">
                  <c:v>2.620571</c:v>
                </c:pt>
                <c:pt idx="12612">
                  <c:v>2.6236459999999999</c:v>
                </c:pt>
                <c:pt idx="12613">
                  <c:v>2.6267230000000001</c:v>
                </c:pt>
                <c:pt idx="12614">
                  <c:v>2.6267230000000001</c:v>
                </c:pt>
                <c:pt idx="12615">
                  <c:v>2.6267230000000001</c:v>
                </c:pt>
                <c:pt idx="12616">
                  <c:v>2.6297980000000001</c:v>
                </c:pt>
                <c:pt idx="12617">
                  <c:v>2.6328740000000002</c:v>
                </c:pt>
                <c:pt idx="12618">
                  <c:v>2.6328740000000002</c:v>
                </c:pt>
                <c:pt idx="12619">
                  <c:v>2.6359499999999998</c:v>
                </c:pt>
                <c:pt idx="12620">
                  <c:v>2.6390249999999997</c:v>
                </c:pt>
                <c:pt idx="12621">
                  <c:v>2.6421009999999998</c:v>
                </c:pt>
                <c:pt idx="12622">
                  <c:v>2.6421009999999998</c:v>
                </c:pt>
                <c:pt idx="12623">
                  <c:v>2.6421009999999998</c:v>
                </c:pt>
                <c:pt idx="12624">
                  <c:v>2.6451769999999999</c:v>
                </c:pt>
                <c:pt idx="12625">
                  <c:v>2.6451769999999999</c:v>
                </c:pt>
                <c:pt idx="12626">
                  <c:v>2.6451769999999999</c:v>
                </c:pt>
                <c:pt idx="12627">
                  <c:v>2.6451769999999999</c:v>
                </c:pt>
                <c:pt idx="12628">
                  <c:v>2.648253</c:v>
                </c:pt>
                <c:pt idx="12629">
                  <c:v>2.648253</c:v>
                </c:pt>
                <c:pt idx="12630">
                  <c:v>2.648253</c:v>
                </c:pt>
                <c:pt idx="12631">
                  <c:v>2.651329</c:v>
                </c:pt>
                <c:pt idx="12632">
                  <c:v>2.6544050000000001</c:v>
                </c:pt>
                <c:pt idx="12633">
                  <c:v>2.651329</c:v>
                </c:pt>
                <c:pt idx="12634">
                  <c:v>2.651329</c:v>
                </c:pt>
                <c:pt idx="12635">
                  <c:v>2.6544050000000001</c:v>
                </c:pt>
                <c:pt idx="12636">
                  <c:v>2.6574800000000001</c:v>
                </c:pt>
                <c:pt idx="12637">
                  <c:v>2.6605560000000001</c:v>
                </c:pt>
                <c:pt idx="12638">
                  <c:v>2.6636319999999998</c:v>
                </c:pt>
                <c:pt idx="12639">
                  <c:v>2.6667070000000002</c:v>
                </c:pt>
                <c:pt idx="12640">
                  <c:v>2.6697839999999999</c:v>
                </c:pt>
                <c:pt idx="12641">
                  <c:v>2.6697839999999999</c:v>
                </c:pt>
                <c:pt idx="12642">
                  <c:v>2.6697839999999999</c:v>
                </c:pt>
                <c:pt idx="12643">
                  <c:v>2.6728589999999999</c:v>
                </c:pt>
                <c:pt idx="12644">
                  <c:v>2.675935</c:v>
                </c:pt>
                <c:pt idx="12645">
                  <c:v>2.6728589999999999</c:v>
                </c:pt>
                <c:pt idx="12646">
                  <c:v>2.6728589999999999</c:v>
                </c:pt>
                <c:pt idx="12647">
                  <c:v>2.675935</c:v>
                </c:pt>
                <c:pt idx="12648">
                  <c:v>2.679011</c:v>
                </c:pt>
                <c:pt idx="12649">
                  <c:v>2.679011</c:v>
                </c:pt>
                <c:pt idx="12650">
                  <c:v>2.682086</c:v>
                </c:pt>
                <c:pt idx="12651">
                  <c:v>2.682086</c:v>
                </c:pt>
                <c:pt idx="12652">
                  <c:v>2.682086</c:v>
                </c:pt>
                <c:pt idx="12653">
                  <c:v>2.682086</c:v>
                </c:pt>
                <c:pt idx="12654">
                  <c:v>2.6851629999999997</c:v>
                </c:pt>
                <c:pt idx="12655">
                  <c:v>2.6851629999999997</c:v>
                </c:pt>
                <c:pt idx="12656">
                  <c:v>2.6851629999999997</c:v>
                </c:pt>
                <c:pt idx="12657">
                  <c:v>2.6851629999999997</c:v>
                </c:pt>
                <c:pt idx="12658">
                  <c:v>2.6882380000000001</c:v>
                </c:pt>
                <c:pt idx="12659">
                  <c:v>2.6913139999999998</c:v>
                </c:pt>
                <c:pt idx="12660">
                  <c:v>2.6913139999999998</c:v>
                </c:pt>
                <c:pt idx="12661">
                  <c:v>2.6913139999999998</c:v>
                </c:pt>
                <c:pt idx="12662">
                  <c:v>2.6913139999999998</c:v>
                </c:pt>
                <c:pt idx="12663">
                  <c:v>2.6913139999999998</c:v>
                </c:pt>
                <c:pt idx="12664">
                  <c:v>2.6913139999999998</c:v>
                </c:pt>
                <c:pt idx="12665">
                  <c:v>2.6913139999999998</c:v>
                </c:pt>
                <c:pt idx="12666">
                  <c:v>2.6913139999999998</c:v>
                </c:pt>
                <c:pt idx="12667">
                  <c:v>2.6913139999999998</c:v>
                </c:pt>
                <c:pt idx="12668">
                  <c:v>2.6913139999999998</c:v>
                </c:pt>
                <c:pt idx="12669">
                  <c:v>2.6913139999999998</c:v>
                </c:pt>
                <c:pt idx="12670">
                  <c:v>2.6913139999999998</c:v>
                </c:pt>
                <c:pt idx="12671">
                  <c:v>2.6913139999999998</c:v>
                </c:pt>
                <c:pt idx="12672">
                  <c:v>2.6913139999999998</c:v>
                </c:pt>
                <c:pt idx="12673">
                  <c:v>2.6943899999999998</c:v>
                </c:pt>
                <c:pt idx="12674">
                  <c:v>2.6974649999999998</c:v>
                </c:pt>
                <c:pt idx="12675">
                  <c:v>2.6943899999999998</c:v>
                </c:pt>
                <c:pt idx="12676">
                  <c:v>2.6943899999999998</c:v>
                </c:pt>
                <c:pt idx="12677">
                  <c:v>2.6974649999999998</c:v>
                </c:pt>
                <c:pt idx="12678">
                  <c:v>2.6974649999999998</c:v>
                </c:pt>
                <c:pt idx="12679">
                  <c:v>2.6974649999999998</c:v>
                </c:pt>
                <c:pt idx="12680">
                  <c:v>2.6974649999999998</c:v>
                </c:pt>
                <c:pt idx="12681">
                  <c:v>2.7005409999999999</c:v>
                </c:pt>
                <c:pt idx="12682">
                  <c:v>2.7005409999999999</c:v>
                </c:pt>
                <c:pt idx="12683">
                  <c:v>2.6974649999999998</c:v>
                </c:pt>
                <c:pt idx="12684">
                  <c:v>2.7005409999999999</c:v>
                </c:pt>
                <c:pt idx="12685">
                  <c:v>2.7005409999999999</c:v>
                </c:pt>
                <c:pt idx="12686">
                  <c:v>2.7005409999999999</c:v>
                </c:pt>
                <c:pt idx="12687">
                  <c:v>2.7005409999999999</c:v>
                </c:pt>
                <c:pt idx="12688">
                  <c:v>2.7036169999999999</c:v>
                </c:pt>
                <c:pt idx="12689">
                  <c:v>2.706693</c:v>
                </c:pt>
                <c:pt idx="12690">
                  <c:v>2.706693</c:v>
                </c:pt>
                <c:pt idx="12691">
                  <c:v>2.7097690000000001</c:v>
                </c:pt>
                <c:pt idx="12692">
                  <c:v>2.712844</c:v>
                </c:pt>
                <c:pt idx="12693">
                  <c:v>2.712844</c:v>
                </c:pt>
                <c:pt idx="12694">
                  <c:v>2.712844</c:v>
                </c:pt>
                <c:pt idx="12695">
                  <c:v>2.712844</c:v>
                </c:pt>
                <c:pt idx="12696">
                  <c:v>2.7159200000000001</c:v>
                </c:pt>
                <c:pt idx="12697">
                  <c:v>2.712844</c:v>
                </c:pt>
                <c:pt idx="12698">
                  <c:v>2.712844</c:v>
                </c:pt>
                <c:pt idx="12699">
                  <c:v>2.7159200000000001</c:v>
                </c:pt>
                <c:pt idx="12700">
                  <c:v>2.7159200000000001</c:v>
                </c:pt>
                <c:pt idx="12701">
                  <c:v>2.7159200000000001</c:v>
                </c:pt>
                <c:pt idx="12702">
                  <c:v>2.7159200000000001</c:v>
                </c:pt>
                <c:pt idx="12703">
                  <c:v>2.7220719999999998</c:v>
                </c:pt>
                <c:pt idx="12704">
                  <c:v>2.7251479999999999</c:v>
                </c:pt>
                <c:pt idx="12705">
                  <c:v>2.7282229999999998</c:v>
                </c:pt>
                <c:pt idx="12706">
                  <c:v>2.7251479999999999</c:v>
                </c:pt>
                <c:pt idx="12707">
                  <c:v>2.7282229999999998</c:v>
                </c:pt>
                <c:pt idx="12708">
                  <c:v>2.7312989999999999</c:v>
                </c:pt>
                <c:pt idx="12709">
                  <c:v>2.7282229999999998</c:v>
                </c:pt>
                <c:pt idx="12710">
                  <c:v>2.7282229999999998</c:v>
                </c:pt>
                <c:pt idx="12711">
                  <c:v>2.7312989999999999</c:v>
                </c:pt>
                <c:pt idx="12712">
                  <c:v>2.734375</c:v>
                </c:pt>
                <c:pt idx="12713">
                  <c:v>2.7312989999999999</c:v>
                </c:pt>
                <c:pt idx="12714">
                  <c:v>2.7312989999999999</c:v>
                </c:pt>
                <c:pt idx="12715">
                  <c:v>2.734375</c:v>
                </c:pt>
                <c:pt idx="12716">
                  <c:v>2.7374510000000001</c:v>
                </c:pt>
                <c:pt idx="12717">
                  <c:v>2.7405270000000002</c:v>
                </c:pt>
                <c:pt idx="12718">
                  <c:v>2.7405270000000002</c:v>
                </c:pt>
                <c:pt idx="12719">
                  <c:v>2.7436020000000001</c:v>
                </c:pt>
                <c:pt idx="12720">
                  <c:v>2.7405270000000002</c:v>
                </c:pt>
                <c:pt idx="12721">
                  <c:v>2.7374510000000001</c:v>
                </c:pt>
                <c:pt idx="12722">
                  <c:v>2.7405270000000002</c:v>
                </c:pt>
                <c:pt idx="12723">
                  <c:v>2.7436020000000001</c:v>
                </c:pt>
                <c:pt idx="12724">
                  <c:v>2.7436020000000001</c:v>
                </c:pt>
                <c:pt idx="12725">
                  <c:v>2.7436020000000001</c:v>
                </c:pt>
                <c:pt idx="12726">
                  <c:v>2.7466779999999997</c:v>
                </c:pt>
                <c:pt idx="12727">
                  <c:v>2.7497539999999998</c:v>
                </c:pt>
                <c:pt idx="12728">
                  <c:v>2.7497539999999998</c:v>
                </c:pt>
                <c:pt idx="12729">
                  <c:v>2.7466779999999997</c:v>
                </c:pt>
                <c:pt idx="12730">
                  <c:v>2.7497539999999998</c:v>
                </c:pt>
                <c:pt idx="12731">
                  <c:v>2.7528299999999999</c:v>
                </c:pt>
                <c:pt idx="12732">
                  <c:v>2.7497539999999998</c:v>
                </c:pt>
                <c:pt idx="12733">
                  <c:v>2.7497539999999998</c:v>
                </c:pt>
                <c:pt idx="12734">
                  <c:v>2.7528299999999999</c:v>
                </c:pt>
                <c:pt idx="12735">
                  <c:v>2.755906</c:v>
                </c:pt>
                <c:pt idx="12736">
                  <c:v>2.755906</c:v>
                </c:pt>
                <c:pt idx="12737">
                  <c:v>2.755906</c:v>
                </c:pt>
                <c:pt idx="12738">
                  <c:v>2.7589809999999999</c:v>
                </c:pt>
                <c:pt idx="12739">
                  <c:v>2.7589809999999999</c:v>
                </c:pt>
                <c:pt idx="12740">
                  <c:v>2.755906</c:v>
                </c:pt>
                <c:pt idx="12741">
                  <c:v>2.7589809999999999</c:v>
                </c:pt>
                <c:pt idx="12742">
                  <c:v>2.762057</c:v>
                </c:pt>
                <c:pt idx="12743">
                  <c:v>2.7651330000000001</c:v>
                </c:pt>
                <c:pt idx="12744">
                  <c:v>2.7651330000000001</c:v>
                </c:pt>
                <c:pt idx="12745">
                  <c:v>2.7651330000000001</c:v>
                </c:pt>
                <c:pt idx="12746">
                  <c:v>2.7682090000000001</c:v>
                </c:pt>
                <c:pt idx="12747">
                  <c:v>2.7651330000000001</c:v>
                </c:pt>
                <c:pt idx="12748">
                  <c:v>2.7651330000000001</c:v>
                </c:pt>
                <c:pt idx="12749">
                  <c:v>2.7682090000000001</c:v>
                </c:pt>
                <c:pt idx="12750">
                  <c:v>2.7682090000000001</c:v>
                </c:pt>
                <c:pt idx="12751">
                  <c:v>2.7682090000000001</c:v>
                </c:pt>
                <c:pt idx="12752">
                  <c:v>2.7651330000000001</c:v>
                </c:pt>
                <c:pt idx="12753">
                  <c:v>2.7682090000000001</c:v>
                </c:pt>
                <c:pt idx="12754">
                  <c:v>2.7682090000000001</c:v>
                </c:pt>
                <c:pt idx="12755">
                  <c:v>2.7682090000000001</c:v>
                </c:pt>
                <c:pt idx="12756">
                  <c:v>2.7682090000000001</c:v>
                </c:pt>
                <c:pt idx="12757">
                  <c:v>2.7712840000000001</c:v>
                </c:pt>
                <c:pt idx="12758">
                  <c:v>2.7712840000000001</c:v>
                </c:pt>
                <c:pt idx="12759">
                  <c:v>2.7682090000000001</c:v>
                </c:pt>
                <c:pt idx="12760">
                  <c:v>2.7712840000000001</c:v>
                </c:pt>
                <c:pt idx="12761">
                  <c:v>2.7743600000000002</c:v>
                </c:pt>
                <c:pt idx="12762">
                  <c:v>2.7743600000000002</c:v>
                </c:pt>
                <c:pt idx="12763">
                  <c:v>2.7743600000000002</c:v>
                </c:pt>
                <c:pt idx="12764">
                  <c:v>2.7712840000000001</c:v>
                </c:pt>
                <c:pt idx="12765">
                  <c:v>2.7712840000000001</c:v>
                </c:pt>
                <c:pt idx="12766">
                  <c:v>2.7682090000000001</c:v>
                </c:pt>
                <c:pt idx="12767">
                  <c:v>2.7712840000000001</c:v>
                </c:pt>
                <c:pt idx="12768">
                  <c:v>2.7743600000000002</c:v>
                </c:pt>
                <c:pt idx="12769">
                  <c:v>2.7774359999999998</c:v>
                </c:pt>
                <c:pt idx="12770">
                  <c:v>2.7774359999999998</c:v>
                </c:pt>
                <c:pt idx="12771">
                  <c:v>2.7774359999999998</c:v>
                </c:pt>
                <c:pt idx="12772">
                  <c:v>2.7774359999999998</c:v>
                </c:pt>
                <c:pt idx="12773">
                  <c:v>2.7774359999999998</c:v>
                </c:pt>
                <c:pt idx="12774">
                  <c:v>2.7774359999999998</c:v>
                </c:pt>
                <c:pt idx="12775">
                  <c:v>2.7805119999999999</c:v>
                </c:pt>
                <c:pt idx="12776">
                  <c:v>2.783588</c:v>
                </c:pt>
                <c:pt idx="12777">
                  <c:v>2.783588</c:v>
                </c:pt>
                <c:pt idx="12778">
                  <c:v>2.7805119999999999</c:v>
                </c:pt>
                <c:pt idx="12779">
                  <c:v>2.783588</c:v>
                </c:pt>
                <c:pt idx="12780">
                  <c:v>2.7866629999999999</c:v>
                </c:pt>
                <c:pt idx="12781">
                  <c:v>2.789739</c:v>
                </c:pt>
                <c:pt idx="12782">
                  <c:v>2.7866629999999999</c:v>
                </c:pt>
                <c:pt idx="12783">
                  <c:v>2.789739</c:v>
                </c:pt>
                <c:pt idx="12784">
                  <c:v>2.792815</c:v>
                </c:pt>
                <c:pt idx="12785">
                  <c:v>2.789739</c:v>
                </c:pt>
                <c:pt idx="12786">
                  <c:v>2.789739</c:v>
                </c:pt>
                <c:pt idx="12787">
                  <c:v>2.792815</c:v>
                </c:pt>
                <c:pt idx="12788">
                  <c:v>2.7958910000000001</c:v>
                </c:pt>
                <c:pt idx="12789">
                  <c:v>2.7958910000000001</c:v>
                </c:pt>
                <c:pt idx="12790">
                  <c:v>2.792815</c:v>
                </c:pt>
                <c:pt idx="12791">
                  <c:v>2.7958910000000001</c:v>
                </c:pt>
                <c:pt idx="12792">
                  <c:v>2.8020420000000001</c:v>
                </c:pt>
                <c:pt idx="12793">
                  <c:v>2.8020420000000001</c:v>
                </c:pt>
                <c:pt idx="12794">
                  <c:v>2.8051179999999998</c:v>
                </c:pt>
                <c:pt idx="12795">
                  <c:v>2.8081939999999999</c:v>
                </c:pt>
                <c:pt idx="12796">
                  <c:v>2.8081939999999999</c:v>
                </c:pt>
                <c:pt idx="12797">
                  <c:v>2.8051179999999998</c:v>
                </c:pt>
                <c:pt idx="12798">
                  <c:v>2.8081939999999999</c:v>
                </c:pt>
                <c:pt idx="12799">
                  <c:v>2.8112689999999998</c:v>
                </c:pt>
                <c:pt idx="12800">
                  <c:v>2.8081939999999999</c:v>
                </c:pt>
                <c:pt idx="12801">
                  <c:v>2.8081939999999999</c:v>
                </c:pt>
                <c:pt idx="12802">
                  <c:v>2.8112689999999998</c:v>
                </c:pt>
                <c:pt idx="12803">
                  <c:v>2.814346</c:v>
                </c:pt>
                <c:pt idx="12804">
                  <c:v>2.814346</c:v>
                </c:pt>
                <c:pt idx="12805">
                  <c:v>2.814346</c:v>
                </c:pt>
                <c:pt idx="12806">
                  <c:v>2.817421</c:v>
                </c:pt>
                <c:pt idx="12807">
                  <c:v>2.820497</c:v>
                </c:pt>
                <c:pt idx="12808">
                  <c:v>2.820497</c:v>
                </c:pt>
                <c:pt idx="12809">
                  <c:v>2.820497</c:v>
                </c:pt>
                <c:pt idx="12810">
                  <c:v>2.8235730000000001</c:v>
                </c:pt>
                <c:pt idx="12811">
                  <c:v>2.826648</c:v>
                </c:pt>
                <c:pt idx="12812">
                  <c:v>2.826648</c:v>
                </c:pt>
                <c:pt idx="12813">
                  <c:v>2.8297249999999998</c:v>
                </c:pt>
                <c:pt idx="12814">
                  <c:v>2.8327999999999998</c:v>
                </c:pt>
                <c:pt idx="12815">
                  <c:v>2.8358759999999998</c:v>
                </c:pt>
                <c:pt idx="12816">
                  <c:v>2.8327999999999998</c:v>
                </c:pt>
                <c:pt idx="12817">
                  <c:v>2.8358759999999998</c:v>
                </c:pt>
                <c:pt idx="12818">
                  <c:v>2.8389519999999999</c:v>
                </c:pt>
                <c:pt idx="12819">
                  <c:v>2.8389519999999999</c:v>
                </c:pt>
                <c:pt idx="12820">
                  <c:v>2.8389519999999999</c:v>
                </c:pt>
                <c:pt idx="12821">
                  <c:v>2.8389519999999999</c:v>
                </c:pt>
                <c:pt idx="12822">
                  <c:v>2.8420269999999999</c:v>
                </c:pt>
                <c:pt idx="12823">
                  <c:v>2.8420269999999999</c:v>
                </c:pt>
                <c:pt idx="12824">
                  <c:v>2.8420269999999999</c:v>
                </c:pt>
                <c:pt idx="12825">
                  <c:v>2.8451029999999999</c:v>
                </c:pt>
                <c:pt idx="12826">
                  <c:v>2.848179</c:v>
                </c:pt>
                <c:pt idx="12827">
                  <c:v>2.848179</c:v>
                </c:pt>
                <c:pt idx="12828">
                  <c:v>2.8512550000000001</c:v>
                </c:pt>
                <c:pt idx="12829">
                  <c:v>2.8543310000000002</c:v>
                </c:pt>
                <c:pt idx="12830">
                  <c:v>2.8574060000000001</c:v>
                </c:pt>
                <c:pt idx="12831">
                  <c:v>2.8574060000000001</c:v>
                </c:pt>
                <c:pt idx="12832">
                  <c:v>2.8604819999999997</c:v>
                </c:pt>
                <c:pt idx="12833">
                  <c:v>2.8635579999999998</c:v>
                </c:pt>
                <c:pt idx="12834">
                  <c:v>2.8666339999999999</c:v>
                </c:pt>
                <c:pt idx="12835">
                  <c:v>2.8635579999999998</c:v>
                </c:pt>
                <c:pt idx="12836">
                  <c:v>2.8666339999999999</c:v>
                </c:pt>
                <c:pt idx="12837">
                  <c:v>2.86971</c:v>
                </c:pt>
                <c:pt idx="12838">
                  <c:v>2.86971</c:v>
                </c:pt>
                <c:pt idx="12839">
                  <c:v>2.86971</c:v>
                </c:pt>
                <c:pt idx="12840">
                  <c:v>2.8727849999999999</c:v>
                </c:pt>
                <c:pt idx="12841">
                  <c:v>2.875861</c:v>
                </c:pt>
                <c:pt idx="12842">
                  <c:v>2.875861</c:v>
                </c:pt>
                <c:pt idx="12843">
                  <c:v>2.875861</c:v>
                </c:pt>
                <c:pt idx="12844">
                  <c:v>2.8789370000000001</c:v>
                </c:pt>
                <c:pt idx="12845">
                  <c:v>2.8820130000000002</c:v>
                </c:pt>
                <c:pt idx="12846">
                  <c:v>2.8820130000000002</c:v>
                </c:pt>
                <c:pt idx="12847">
                  <c:v>2.8789370000000001</c:v>
                </c:pt>
                <c:pt idx="12848">
                  <c:v>2.8820130000000002</c:v>
                </c:pt>
                <c:pt idx="12849">
                  <c:v>2.8820130000000002</c:v>
                </c:pt>
                <c:pt idx="12850">
                  <c:v>2.8789370000000001</c:v>
                </c:pt>
                <c:pt idx="12851">
                  <c:v>2.8789370000000001</c:v>
                </c:pt>
                <c:pt idx="12852">
                  <c:v>2.8820130000000002</c:v>
                </c:pt>
                <c:pt idx="12853">
                  <c:v>2.8850889999999998</c:v>
                </c:pt>
                <c:pt idx="12854">
                  <c:v>2.8850889999999998</c:v>
                </c:pt>
                <c:pt idx="12855">
                  <c:v>2.8881639999999997</c:v>
                </c:pt>
                <c:pt idx="12856">
                  <c:v>2.8881639999999997</c:v>
                </c:pt>
                <c:pt idx="12857">
                  <c:v>2.8881639999999997</c:v>
                </c:pt>
                <c:pt idx="12858">
                  <c:v>2.8881639999999997</c:v>
                </c:pt>
                <c:pt idx="12859">
                  <c:v>2.8912399999999998</c:v>
                </c:pt>
                <c:pt idx="12860">
                  <c:v>2.8943159999999999</c:v>
                </c:pt>
                <c:pt idx="12861">
                  <c:v>2.8912399999999998</c:v>
                </c:pt>
                <c:pt idx="12862">
                  <c:v>2.8943159999999999</c:v>
                </c:pt>
                <c:pt idx="12863">
                  <c:v>2.897392</c:v>
                </c:pt>
                <c:pt idx="12864">
                  <c:v>2.897392</c:v>
                </c:pt>
                <c:pt idx="12865">
                  <c:v>2.8943159999999999</c:v>
                </c:pt>
                <c:pt idx="12866">
                  <c:v>2.897392</c:v>
                </c:pt>
                <c:pt idx="12867">
                  <c:v>2.897392</c:v>
                </c:pt>
                <c:pt idx="12868">
                  <c:v>2.897392</c:v>
                </c:pt>
                <c:pt idx="12869">
                  <c:v>2.897392</c:v>
                </c:pt>
                <c:pt idx="12870">
                  <c:v>2.897392</c:v>
                </c:pt>
                <c:pt idx="12871">
                  <c:v>2.9004669999999999</c:v>
                </c:pt>
                <c:pt idx="12872">
                  <c:v>2.9004669999999999</c:v>
                </c:pt>
                <c:pt idx="12873">
                  <c:v>2.9004669999999999</c:v>
                </c:pt>
                <c:pt idx="12874">
                  <c:v>2.9004669999999999</c:v>
                </c:pt>
                <c:pt idx="12875">
                  <c:v>2.903543</c:v>
                </c:pt>
                <c:pt idx="12876">
                  <c:v>2.903543</c:v>
                </c:pt>
                <c:pt idx="12877">
                  <c:v>2.9004669999999999</c:v>
                </c:pt>
                <c:pt idx="12878">
                  <c:v>2.903543</c:v>
                </c:pt>
                <c:pt idx="12879">
                  <c:v>2.9066190000000001</c:v>
                </c:pt>
                <c:pt idx="12880">
                  <c:v>2.903543</c:v>
                </c:pt>
                <c:pt idx="12881">
                  <c:v>2.903543</c:v>
                </c:pt>
                <c:pt idx="12882">
                  <c:v>2.9066190000000001</c:v>
                </c:pt>
                <c:pt idx="12883">
                  <c:v>2.9096950000000001</c:v>
                </c:pt>
                <c:pt idx="12884">
                  <c:v>2.9096950000000001</c:v>
                </c:pt>
                <c:pt idx="12885">
                  <c:v>2.9096950000000001</c:v>
                </c:pt>
                <c:pt idx="12886">
                  <c:v>2.9127709999999998</c:v>
                </c:pt>
                <c:pt idx="12887">
                  <c:v>2.9127709999999998</c:v>
                </c:pt>
                <c:pt idx="12888">
                  <c:v>2.9127709999999998</c:v>
                </c:pt>
                <c:pt idx="12889">
                  <c:v>2.9158460000000002</c:v>
                </c:pt>
                <c:pt idx="12890">
                  <c:v>2.9189219999999998</c:v>
                </c:pt>
                <c:pt idx="12891">
                  <c:v>2.9189219999999998</c:v>
                </c:pt>
                <c:pt idx="12892">
                  <c:v>2.9189219999999998</c:v>
                </c:pt>
                <c:pt idx="12893">
                  <c:v>2.9189219999999998</c:v>
                </c:pt>
                <c:pt idx="12894">
                  <c:v>2.9189219999999998</c:v>
                </c:pt>
                <c:pt idx="12895">
                  <c:v>2.9158460000000002</c:v>
                </c:pt>
                <c:pt idx="12896">
                  <c:v>2.9158460000000002</c:v>
                </c:pt>
                <c:pt idx="12897">
                  <c:v>2.9158460000000002</c:v>
                </c:pt>
                <c:pt idx="12898">
                  <c:v>2.9189219999999998</c:v>
                </c:pt>
                <c:pt idx="12899">
                  <c:v>2.9189219999999998</c:v>
                </c:pt>
                <c:pt idx="12900">
                  <c:v>2.9189219999999998</c:v>
                </c:pt>
                <c:pt idx="12901">
                  <c:v>2.9219979999999999</c:v>
                </c:pt>
                <c:pt idx="12902">
                  <c:v>2.925074</c:v>
                </c:pt>
                <c:pt idx="12903">
                  <c:v>2.925074</c:v>
                </c:pt>
                <c:pt idx="12904">
                  <c:v>2.925074</c:v>
                </c:pt>
                <c:pt idx="12905">
                  <c:v>2.92815</c:v>
                </c:pt>
                <c:pt idx="12906">
                  <c:v>2.92815</c:v>
                </c:pt>
                <c:pt idx="12907">
                  <c:v>2.92815</c:v>
                </c:pt>
                <c:pt idx="12908">
                  <c:v>2.92815</c:v>
                </c:pt>
                <c:pt idx="12909">
                  <c:v>2.931225</c:v>
                </c:pt>
                <c:pt idx="12910">
                  <c:v>2.931225</c:v>
                </c:pt>
                <c:pt idx="12911">
                  <c:v>2.931225</c:v>
                </c:pt>
                <c:pt idx="12912">
                  <c:v>2.931225</c:v>
                </c:pt>
                <c:pt idx="12913">
                  <c:v>2.934301</c:v>
                </c:pt>
                <c:pt idx="12914">
                  <c:v>2.934301</c:v>
                </c:pt>
                <c:pt idx="12915">
                  <c:v>2.931225</c:v>
                </c:pt>
                <c:pt idx="12916">
                  <c:v>2.931225</c:v>
                </c:pt>
                <c:pt idx="12917">
                  <c:v>2.934301</c:v>
                </c:pt>
                <c:pt idx="12918">
                  <c:v>2.9373770000000001</c:v>
                </c:pt>
                <c:pt idx="12919">
                  <c:v>2.9373770000000001</c:v>
                </c:pt>
                <c:pt idx="12920">
                  <c:v>2.9373770000000001</c:v>
                </c:pt>
                <c:pt idx="12921">
                  <c:v>2.9404529999999998</c:v>
                </c:pt>
                <c:pt idx="12922">
                  <c:v>2.9435289999999998</c:v>
                </c:pt>
                <c:pt idx="12923">
                  <c:v>2.9404529999999998</c:v>
                </c:pt>
                <c:pt idx="12924">
                  <c:v>2.9404529999999998</c:v>
                </c:pt>
                <c:pt idx="12925">
                  <c:v>2.9435289999999998</c:v>
                </c:pt>
                <c:pt idx="12926">
                  <c:v>2.9466039999999998</c:v>
                </c:pt>
                <c:pt idx="12927">
                  <c:v>2.9466039999999998</c:v>
                </c:pt>
                <c:pt idx="12928">
                  <c:v>2.9496799999999999</c:v>
                </c:pt>
                <c:pt idx="12929">
                  <c:v>2.9496799999999999</c:v>
                </c:pt>
                <c:pt idx="12930">
                  <c:v>2.9466039999999998</c:v>
                </c:pt>
                <c:pt idx="12931">
                  <c:v>2.9496799999999999</c:v>
                </c:pt>
                <c:pt idx="12932">
                  <c:v>2.9527559999999999</c:v>
                </c:pt>
                <c:pt idx="12933">
                  <c:v>2.9527559999999999</c:v>
                </c:pt>
                <c:pt idx="12934">
                  <c:v>2.9527559999999999</c:v>
                </c:pt>
                <c:pt idx="12935">
                  <c:v>2.9558309999999999</c:v>
                </c:pt>
                <c:pt idx="12936">
                  <c:v>2.9558309999999999</c:v>
                </c:pt>
                <c:pt idx="12937">
                  <c:v>2.9558309999999999</c:v>
                </c:pt>
                <c:pt idx="12938">
                  <c:v>2.9558309999999999</c:v>
                </c:pt>
                <c:pt idx="12939">
                  <c:v>2.9589080000000001</c:v>
                </c:pt>
                <c:pt idx="12940">
                  <c:v>2.9589080000000001</c:v>
                </c:pt>
                <c:pt idx="12941">
                  <c:v>2.961983</c:v>
                </c:pt>
                <c:pt idx="12942">
                  <c:v>2.9650590000000001</c:v>
                </c:pt>
                <c:pt idx="12943">
                  <c:v>2.9681349999999997</c:v>
                </c:pt>
                <c:pt idx="12944">
                  <c:v>2.9681349999999997</c:v>
                </c:pt>
                <c:pt idx="12945">
                  <c:v>2.9681349999999997</c:v>
                </c:pt>
                <c:pt idx="12946">
                  <c:v>2.9681349999999997</c:v>
                </c:pt>
                <c:pt idx="12947">
                  <c:v>2.9681349999999997</c:v>
                </c:pt>
                <c:pt idx="12948">
                  <c:v>2.9681349999999997</c:v>
                </c:pt>
                <c:pt idx="12949">
                  <c:v>2.9650590000000001</c:v>
                </c:pt>
                <c:pt idx="12950">
                  <c:v>2.9681349999999997</c:v>
                </c:pt>
                <c:pt idx="12951">
                  <c:v>2.9712100000000001</c:v>
                </c:pt>
                <c:pt idx="12952">
                  <c:v>2.9712100000000001</c:v>
                </c:pt>
                <c:pt idx="12953">
                  <c:v>2.9712100000000001</c:v>
                </c:pt>
                <c:pt idx="12954">
                  <c:v>2.9742869999999999</c:v>
                </c:pt>
                <c:pt idx="12955">
                  <c:v>2.9742869999999999</c:v>
                </c:pt>
                <c:pt idx="12956">
                  <c:v>2.9742869999999999</c:v>
                </c:pt>
                <c:pt idx="12957">
                  <c:v>2.9742869999999999</c:v>
                </c:pt>
                <c:pt idx="12958">
                  <c:v>2.9742869999999999</c:v>
                </c:pt>
                <c:pt idx="12959">
                  <c:v>2.9742869999999999</c:v>
                </c:pt>
                <c:pt idx="12960">
                  <c:v>2.9742869999999999</c:v>
                </c:pt>
                <c:pt idx="12961">
                  <c:v>2.9742869999999999</c:v>
                </c:pt>
                <c:pt idx="12962">
                  <c:v>2.9773619999999998</c:v>
                </c:pt>
                <c:pt idx="12963">
                  <c:v>2.9773619999999998</c:v>
                </c:pt>
                <c:pt idx="12964">
                  <c:v>2.9773619999999998</c:v>
                </c:pt>
                <c:pt idx="12965">
                  <c:v>2.9804379999999999</c:v>
                </c:pt>
                <c:pt idx="12966">
                  <c:v>2.983514</c:v>
                </c:pt>
                <c:pt idx="12967">
                  <c:v>2.983514</c:v>
                </c:pt>
                <c:pt idx="12968">
                  <c:v>2.9804379999999999</c:v>
                </c:pt>
                <c:pt idx="12969">
                  <c:v>2.983514</c:v>
                </c:pt>
                <c:pt idx="12970">
                  <c:v>2.989665</c:v>
                </c:pt>
                <c:pt idx="12971">
                  <c:v>2.989665</c:v>
                </c:pt>
                <c:pt idx="12972">
                  <c:v>2.989665</c:v>
                </c:pt>
                <c:pt idx="12973">
                  <c:v>2.989665</c:v>
                </c:pt>
                <c:pt idx="12974">
                  <c:v>2.989665</c:v>
                </c:pt>
                <c:pt idx="12975">
                  <c:v>2.989665</c:v>
                </c:pt>
                <c:pt idx="12976">
                  <c:v>2.9927410000000001</c:v>
                </c:pt>
                <c:pt idx="12977">
                  <c:v>2.9958170000000002</c:v>
                </c:pt>
                <c:pt idx="12978">
                  <c:v>2.9958170000000002</c:v>
                </c:pt>
                <c:pt idx="12979">
                  <c:v>2.9958170000000002</c:v>
                </c:pt>
                <c:pt idx="12980">
                  <c:v>2.9958170000000002</c:v>
                </c:pt>
                <c:pt idx="12981">
                  <c:v>2.9988929999999998</c:v>
                </c:pt>
                <c:pt idx="12982">
                  <c:v>2.9988929999999998</c:v>
                </c:pt>
                <c:pt idx="12983">
                  <c:v>2.9988929999999998</c:v>
                </c:pt>
                <c:pt idx="12984">
                  <c:v>2.9988929999999998</c:v>
                </c:pt>
                <c:pt idx="12985">
                  <c:v>3.0019679999999997</c:v>
                </c:pt>
                <c:pt idx="12986">
                  <c:v>3.0019679999999997</c:v>
                </c:pt>
                <c:pt idx="12987">
                  <c:v>2.9988929999999998</c:v>
                </c:pt>
                <c:pt idx="12988">
                  <c:v>3.0019679999999997</c:v>
                </c:pt>
                <c:pt idx="12989">
                  <c:v>3.0050439999999998</c:v>
                </c:pt>
                <c:pt idx="12990">
                  <c:v>3.0050439999999998</c:v>
                </c:pt>
                <c:pt idx="12991">
                  <c:v>3.0050439999999998</c:v>
                </c:pt>
                <c:pt idx="12992">
                  <c:v>3.0050439999999998</c:v>
                </c:pt>
                <c:pt idx="12993">
                  <c:v>3.0081199999999999</c:v>
                </c:pt>
                <c:pt idx="12994">
                  <c:v>3.0081199999999999</c:v>
                </c:pt>
                <c:pt idx="12995">
                  <c:v>3.0081199999999999</c:v>
                </c:pt>
                <c:pt idx="12996">
                  <c:v>3.011196</c:v>
                </c:pt>
                <c:pt idx="12997">
                  <c:v>3.011196</c:v>
                </c:pt>
                <c:pt idx="12998">
                  <c:v>3.011196</c:v>
                </c:pt>
                <c:pt idx="12999">
                  <c:v>3.011196</c:v>
                </c:pt>
                <c:pt idx="13000">
                  <c:v>3.011196</c:v>
                </c:pt>
                <c:pt idx="13001">
                  <c:v>3.0142720000000001</c:v>
                </c:pt>
                <c:pt idx="13002">
                  <c:v>3.0142720000000001</c:v>
                </c:pt>
                <c:pt idx="13003">
                  <c:v>3.017347</c:v>
                </c:pt>
                <c:pt idx="13004">
                  <c:v>3.017347</c:v>
                </c:pt>
                <c:pt idx="13005">
                  <c:v>3.017347</c:v>
                </c:pt>
                <c:pt idx="13006">
                  <c:v>3.017347</c:v>
                </c:pt>
                <c:pt idx="13007">
                  <c:v>3.017347</c:v>
                </c:pt>
                <c:pt idx="13008">
                  <c:v>3.0204230000000001</c:v>
                </c:pt>
                <c:pt idx="13009">
                  <c:v>3.0204230000000001</c:v>
                </c:pt>
                <c:pt idx="13010">
                  <c:v>3.0204230000000001</c:v>
                </c:pt>
                <c:pt idx="13011">
                  <c:v>3.0204230000000001</c:v>
                </c:pt>
                <c:pt idx="13012">
                  <c:v>3.0204230000000001</c:v>
                </c:pt>
                <c:pt idx="13013">
                  <c:v>3.0204230000000001</c:v>
                </c:pt>
                <c:pt idx="13014">
                  <c:v>3.0204230000000001</c:v>
                </c:pt>
                <c:pt idx="13015">
                  <c:v>3.0234990000000002</c:v>
                </c:pt>
                <c:pt idx="13016">
                  <c:v>3.0234990000000002</c:v>
                </c:pt>
                <c:pt idx="13017">
                  <c:v>3.0234990000000002</c:v>
                </c:pt>
                <c:pt idx="13018">
                  <c:v>3.0234990000000002</c:v>
                </c:pt>
                <c:pt idx="13019">
                  <c:v>3.0265749999999998</c:v>
                </c:pt>
                <c:pt idx="13020">
                  <c:v>3.0296499999999997</c:v>
                </c:pt>
                <c:pt idx="13021">
                  <c:v>3.0296499999999997</c:v>
                </c:pt>
                <c:pt idx="13022">
                  <c:v>3.0327259999999998</c:v>
                </c:pt>
                <c:pt idx="13023">
                  <c:v>3.0327259999999998</c:v>
                </c:pt>
                <c:pt idx="13024">
                  <c:v>3.0327259999999998</c:v>
                </c:pt>
                <c:pt idx="13025">
                  <c:v>3.0327259999999998</c:v>
                </c:pt>
                <c:pt idx="13026">
                  <c:v>3.0327259999999998</c:v>
                </c:pt>
                <c:pt idx="13027">
                  <c:v>3.0358019999999999</c:v>
                </c:pt>
                <c:pt idx="13028">
                  <c:v>3.0358019999999999</c:v>
                </c:pt>
                <c:pt idx="13029">
                  <c:v>3.0358019999999999</c:v>
                </c:pt>
                <c:pt idx="13030">
                  <c:v>3.0358019999999999</c:v>
                </c:pt>
                <c:pt idx="13031">
                  <c:v>3.0358019999999999</c:v>
                </c:pt>
                <c:pt idx="13032">
                  <c:v>3.0327259999999998</c:v>
                </c:pt>
                <c:pt idx="13033">
                  <c:v>3.0327259999999998</c:v>
                </c:pt>
                <c:pt idx="13034">
                  <c:v>3.0358019999999999</c:v>
                </c:pt>
                <c:pt idx="13035">
                  <c:v>3.0358019999999999</c:v>
                </c:pt>
                <c:pt idx="13036">
                  <c:v>3.0358019999999999</c:v>
                </c:pt>
                <c:pt idx="13037">
                  <c:v>3.0327259999999998</c:v>
                </c:pt>
                <c:pt idx="13038">
                  <c:v>3.0358019999999999</c:v>
                </c:pt>
                <c:pt idx="13039">
                  <c:v>3.0358019999999999</c:v>
                </c:pt>
                <c:pt idx="13040">
                  <c:v>3.0358019999999999</c:v>
                </c:pt>
                <c:pt idx="13041">
                  <c:v>3.038878</c:v>
                </c:pt>
                <c:pt idx="13042">
                  <c:v>3.041954</c:v>
                </c:pt>
                <c:pt idx="13043">
                  <c:v>3.041954</c:v>
                </c:pt>
                <c:pt idx="13044">
                  <c:v>3.038878</c:v>
                </c:pt>
                <c:pt idx="13045">
                  <c:v>3.041954</c:v>
                </c:pt>
                <c:pt idx="13046">
                  <c:v>3.045029</c:v>
                </c:pt>
                <c:pt idx="13047">
                  <c:v>3.045029</c:v>
                </c:pt>
                <c:pt idx="13048">
                  <c:v>3.041954</c:v>
                </c:pt>
                <c:pt idx="13049">
                  <c:v>3.041954</c:v>
                </c:pt>
                <c:pt idx="13050">
                  <c:v>3.045029</c:v>
                </c:pt>
                <c:pt idx="13051">
                  <c:v>3.045029</c:v>
                </c:pt>
                <c:pt idx="13052">
                  <c:v>3.045029</c:v>
                </c:pt>
                <c:pt idx="13053">
                  <c:v>3.0481050000000001</c:v>
                </c:pt>
                <c:pt idx="13054">
                  <c:v>3.0481050000000001</c:v>
                </c:pt>
                <c:pt idx="13055">
                  <c:v>3.0481050000000001</c:v>
                </c:pt>
                <c:pt idx="13056">
                  <c:v>3.0481050000000001</c:v>
                </c:pt>
                <c:pt idx="13057">
                  <c:v>3.0511810000000001</c:v>
                </c:pt>
                <c:pt idx="13058">
                  <c:v>3.0542569999999998</c:v>
                </c:pt>
                <c:pt idx="13059">
                  <c:v>3.0542569999999998</c:v>
                </c:pt>
                <c:pt idx="13060">
                  <c:v>3.0542569999999998</c:v>
                </c:pt>
                <c:pt idx="13061">
                  <c:v>3.0542569999999998</c:v>
                </c:pt>
                <c:pt idx="13062">
                  <c:v>3.0542569999999998</c:v>
                </c:pt>
                <c:pt idx="13063">
                  <c:v>3.0511810000000001</c:v>
                </c:pt>
                <c:pt idx="13064">
                  <c:v>3.0511810000000001</c:v>
                </c:pt>
                <c:pt idx="13065">
                  <c:v>3.0573329999999999</c:v>
                </c:pt>
                <c:pt idx="13066">
                  <c:v>3.0573329999999999</c:v>
                </c:pt>
                <c:pt idx="13067">
                  <c:v>3.0573329999999999</c:v>
                </c:pt>
                <c:pt idx="13068">
                  <c:v>3.0573329999999999</c:v>
                </c:pt>
                <c:pt idx="13069">
                  <c:v>3.0604079999999998</c:v>
                </c:pt>
                <c:pt idx="13070">
                  <c:v>3.0604079999999998</c:v>
                </c:pt>
                <c:pt idx="13071">
                  <c:v>3.0604079999999998</c:v>
                </c:pt>
                <c:pt idx="13072">
                  <c:v>3.06656</c:v>
                </c:pt>
                <c:pt idx="13073">
                  <c:v>3.06656</c:v>
                </c:pt>
                <c:pt idx="13074">
                  <c:v>3.06656</c:v>
                </c:pt>
                <c:pt idx="13075">
                  <c:v>3.0634839999999999</c:v>
                </c:pt>
                <c:pt idx="13076">
                  <c:v>3.06656</c:v>
                </c:pt>
                <c:pt idx="13077">
                  <c:v>3.06656</c:v>
                </c:pt>
                <c:pt idx="13078">
                  <c:v>3.06656</c:v>
                </c:pt>
                <c:pt idx="13079">
                  <c:v>3.06656</c:v>
                </c:pt>
                <c:pt idx="13080">
                  <c:v>3.06656</c:v>
                </c:pt>
                <c:pt idx="13081">
                  <c:v>3.06656</c:v>
                </c:pt>
                <c:pt idx="13082">
                  <c:v>3.06656</c:v>
                </c:pt>
                <c:pt idx="13083">
                  <c:v>3.06656</c:v>
                </c:pt>
                <c:pt idx="13084">
                  <c:v>3.06656</c:v>
                </c:pt>
                <c:pt idx="13085">
                  <c:v>3.06656</c:v>
                </c:pt>
                <c:pt idx="13086">
                  <c:v>3.06656</c:v>
                </c:pt>
                <c:pt idx="13087">
                  <c:v>3.069636</c:v>
                </c:pt>
                <c:pt idx="13088">
                  <c:v>3.069636</c:v>
                </c:pt>
                <c:pt idx="13089">
                  <c:v>3.069636</c:v>
                </c:pt>
                <c:pt idx="13090">
                  <c:v>3.069636</c:v>
                </c:pt>
                <c:pt idx="13091">
                  <c:v>3.072711</c:v>
                </c:pt>
                <c:pt idx="13092">
                  <c:v>3.0757879999999997</c:v>
                </c:pt>
                <c:pt idx="13093">
                  <c:v>3.072711</c:v>
                </c:pt>
                <c:pt idx="13094">
                  <c:v>3.072711</c:v>
                </c:pt>
                <c:pt idx="13095">
                  <c:v>3.0757879999999997</c:v>
                </c:pt>
                <c:pt idx="13096">
                  <c:v>3.0757879999999997</c:v>
                </c:pt>
                <c:pt idx="13097">
                  <c:v>3.072711</c:v>
                </c:pt>
                <c:pt idx="13098">
                  <c:v>3.072711</c:v>
                </c:pt>
                <c:pt idx="13099">
                  <c:v>3.0757879999999997</c:v>
                </c:pt>
                <c:pt idx="13100">
                  <c:v>3.0757879999999997</c:v>
                </c:pt>
                <c:pt idx="13101">
                  <c:v>3.0757879999999997</c:v>
                </c:pt>
                <c:pt idx="13102">
                  <c:v>3.0757879999999997</c:v>
                </c:pt>
                <c:pt idx="13103">
                  <c:v>3.0788630000000001</c:v>
                </c:pt>
                <c:pt idx="13104">
                  <c:v>3.0788630000000001</c:v>
                </c:pt>
                <c:pt idx="13105">
                  <c:v>3.0757879999999997</c:v>
                </c:pt>
                <c:pt idx="13106">
                  <c:v>3.0819389999999998</c:v>
                </c:pt>
                <c:pt idx="13107">
                  <c:v>3.0880899999999998</c:v>
                </c:pt>
                <c:pt idx="13108">
                  <c:v>3.0880899999999998</c:v>
                </c:pt>
                <c:pt idx="13109">
                  <c:v>3.0880899999999998</c:v>
                </c:pt>
                <c:pt idx="13110">
                  <c:v>3.0880899999999998</c:v>
                </c:pt>
                <c:pt idx="13111">
                  <c:v>3.0911659999999999</c:v>
                </c:pt>
                <c:pt idx="13112">
                  <c:v>3.0911659999999999</c:v>
                </c:pt>
                <c:pt idx="13113">
                  <c:v>3.0880899999999998</c:v>
                </c:pt>
                <c:pt idx="13114">
                  <c:v>3.0880899999999998</c:v>
                </c:pt>
                <c:pt idx="13115">
                  <c:v>3.0911659999999999</c:v>
                </c:pt>
                <c:pt idx="13116">
                  <c:v>3.0911659999999999</c:v>
                </c:pt>
                <c:pt idx="13117">
                  <c:v>3.0942419999999999</c:v>
                </c:pt>
                <c:pt idx="13118">
                  <c:v>3.0942419999999999</c:v>
                </c:pt>
                <c:pt idx="13119">
                  <c:v>3.0942419999999999</c:v>
                </c:pt>
                <c:pt idx="13120">
                  <c:v>3.0942419999999999</c:v>
                </c:pt>
                <c:pt idx="13121">
                  <c:v>3.097318</c:v>
                </c:pt>
                <c:pt idx="13122">
                  <c:v>3.097318</c:v>
                </c:pt>
                <c:pt idx="13123">
                  <c:v>3.097318</c:v>
                </c:pt>
                <c:pt idx="13124">
                  <c:v>3.097318</c:v>
                </c:pt>
                <c:pt idx="13125">
                  <c:v>3.097318</c:v>
                </c:pt>
                <c:pt idx="13126">
                  <c:v>3.097318</c:v>
                </c:pt>
                <c:pt idx="13127">
                  <c:v>3.097318</c:v>
                </c:pt>
                <c:pt idx="13128">
                  <c:v>3.097318</c:v>
                </c:pt>
                <c:pt idx="13129">
                  <c:v>3.097318</c:v>
                </c:pt>
                <c:pt idx="13130">
                  <c:v>3.097318</c:v>
                </c:pt>
                <c:pt idx="13131">
                  <c:v>3.0942419999999999</c:v>
                </c:pt>
                <c:pt idx="13132">
                  <c:v>3.0942419999999999</c:v>
                </c:pt>
                <c:pt idx="13133">
                  <c:v>3.097318</c:v>
                </c:pt>
                <c:pt idx="13134">
                  <c:v>3.097318</c:v>
                </c:pt>
                <c:pt idx="13135">
                  <c:v>3.097318</c:v>
                </c:pt>
                <c:pt idx="13136">
                  <c:v>3.1003940000000001</c:v>
                </c:pt>
                <c:pt idx="13137">
                  <c:v>3.103469</c:v>
                </c:pt>
                <c:pt idx="13138">
                  <c:v>3.103469</c:v>
                </c:pt>
                <c:pt idx="13139">
                  <c:v>3.103469</c:v>
                </c:pt>
                <c:pt idx="13140">
                  <c:v>3.103469</c:v>
                </c:pt>
                <c:pt idx="13141">
                  <c:v>3.1065450000000001</c:v>
                </c:pt>
                <c:pt idx="13142">
                  <c:v>3.1096209999999997</c:v>
                </c:pt>
                <c:pt idx="13143">
                  <c:v>3.1065450000000001</c:v>
                </c:pt>
                <c:pt idx="13144">
                  <c:v>3.1065450000000001</c:v>
                </c:pt>
                <c:pt idx="13145">
                  <c:v>3.1065450000000001</c:v>
                </c:pt>
                <c:pt idx="13146">
                  <c:v>3.1065450000000001</c:v>
                </c:pt>
                <c:pt idx="13147">
                  <c:v>3.1065450000000001</c:v>
                </c:pt>
                <c:pt idx="13148">
                  <c:v>3.1065450000000001</c:v>
                </c:pt>
                <c:pt idx="13149">
                  <c:v>3.1065450000000001</c:v>
                </c:pt>
                <c:pt idx="13150">
                  <c:v>3.1096209999999997</c:v>
                </c:pt>
                <c:pt idx="13151">
                  <c:v>3.1126969999999998</c:v>
                </c:pt>
                <c:pt idx="13152">
                  <c:v>3.1126969999999998</c:v>
                </c:pt>
                <c:pt idx="13153">
                  <c:v>3.1157719999999998</c:v>
                </c:pt>
                <c:pt idx="13154">
                  <c:v>3.1157719999999998</c:v>
                </c:pt>
                <c:pt idx="13155">
                  <c:v>3.1157719999999998</c:v>
                </c:pt>
                <c:pt idx="13156">
                  <c:v>3.1157719999999998</c:v>
                </c:pt>
                <c:pt idx="13157">
                  <c:v>3.1157719999999998</c:v>
                </c:pt>
                <c:pt idx="13158">
                  <c:v>3.1157719999999998</c:v>
                </c:pt>
                <c:pt idx="13159">
                  <c:v>3.1157719999999998</c:v>
                </c:pt>
                <c:pt idx="13160">
                  <c:v>3.1157719999999998</c:v>
                </c:pt>
                <c:pt idx="13161">
                  <c:v>3.1157719999999998</c:v>
                </c:pt>
                <c:pt idx="13162">
                  <c:v>3.1126969999999998</c:v>
                </c:pt>
                <c:pt idx="13163">
                  <c:v>3.1126969999999998</c:v>
                </c:pt>
                <c:pt idx="13164">
                  <c:v>3.1126969999999998</c:v>
                </c:pt>
                <c:pt idx="13165">
                  <c:v>3.1126969999999998</c:v>
                </c:pt>
                <c:pt idx="13166">
                  <c:v>3.1126969999999998</c:v>
                </c:pt>
                <c:pt idx="13167">
                  <c:v>3.1126969999999998</c:v>
                </c:pt>
                <c:pt idx="13168">
                  <c:v>3.1157719999999998</c:v>
                </c:pt>
                <c:pt idx="13169">
                  <c:v>3.1157719999999998</c:v>
                </c:pt>
                <c:pt idx="13170">
                  <c:v>3.1157719999999998</c:v>
                </c:pt>
                <c:pt idx="13171">
                  <c:v>3.1188479999999998</c:v>
                </c:pt>
                <c:pt idx="13172">
                  <c:v>3.1188479999999998</c:v>
                </c:pt>
                <c:pt idx="13173">
                  <c:v>3.1188479999999998</c:v>
                </c:pt>
                <c:pt idx="13174">
                  <c:v>3.1188479999999998</c:v>
                </c:pt>
                <c:pt idx="13175">
                  <c:v>3.1188479999999998</c:v>
                </c:pt>
                <c:pt idx="13176">
                  <c:v>3.1188479999999998</c:v>
                </c:pt>
                <c:pt idx="13177">
                  <c:v>3.1188479999999998</c:v>
                </c:pt>
                <c:pt idx="13178">
                  <c:v>3.1188479999999998</c:v>
                </c:pt>
                <c:pt idx="13179">
                  <c:v>3.1219239999999999</c:v>
                </c:pt>
                <c:pt idx="13180">
                  <c:v>3.1219239999999999</c:v>
                </c:pt>
                <c:pt idx="13181">
                  <c:v>3.1219239999999999</c:v>
                </c:pt>
                <c:pt idx="13182">
                  <c:v>3.1219239999999999</c:v>
                </c:pt>
                <c:pt idx="13183">
                  <c:v>3.1219239999999999</c:v>
                </c:pt>
                <c:pt idx="13184">
                  <c:v>3.1219239999999999</c:v>
                </c:pt>
                <c:pt idx="13185">
                  <c:v>3.1219239999999999</c:v>
                </c:pt>
                <c:pt idx="13186">
                  <c:v>3.125</c:v>
                </c:pt>
                <c:pt idx="13187">
                  <c:v>3.125</c:v>
                </c:pt>
                <c:pt idx="13188">
                  <c:v>3.125</c:v>
                </c:pt>
                <c:pt idx="13189">
                  <c:v>3.125</c:v>
                </c:pt>
                <c:pt idx="13190">
                  <c:v>3.125</c:v>
                </c:pt>
                <c:pt idx="13191">
                  <c:v>3.125</c:v>
                </c:pt>
                <c:pt idx="13192">
                  <c:v>3.125</c:v>
                </c:pt>
                <c:pt idx="13193">
                  <c:v>3.125</c:v>
                </c:pt>
                <c:pt idx="13194">
                  <c:v>3.1280760000000001</c:v>
                </c:pt>
                <c:pt idx="13195">
                  <c:v>3.1280760000000001</c:v>
                </c:pt>
                <c:pt idx="13196">
                  <c:v>3.1280760000000001</c:v>
                </c:pt>
                <c:pt idx="13197">
                  <c:v>3.1280760000000001</c:v>
                </c:pt>
                <c:pt idx="13198">
                  <c:v>3.1280760000000001</c:v>
                </c:pt>
                <c:pt idx="13199">
                  <c:v>3.1280760000000001</c:v>
                </c:pt>
                <c:pt idx="13200">
                  <c:v>3.1280760000000001</c:v>
                </c:pt>
                <c:pt idx="13201">
                  <c:v>3.1280760000000001</c:v>
                </c:pt>
                <c:pt idx="13202">
                  <c:v>3.1342270000000001</c:v>
                </c:pt>
                <c:pt idx="13203">
                  <c:v>3.1342270000000001</c:v>
                </c:pt>
                <c:pt idx="13204">
                  <c:v>3.1342270000000001</c:v>
                </c:pt>
                <c:pt idx="13205">
                  <c:v>3.1373029999999997</c:v>
                </c:pt>
                <c:pt idx="13206">
                  <c:v>3.1373029999999997</c:v>
                </c:pt>
                <c:pt idx="13207">
                  <c:v>3.1373029999999997</c:v>
                </c:pt>
                <c:pt idx="13208">
                  <c:v>3.1373029999999997</c:v>
                </c:pt>
                <c:pt idx="13209">
                  <c:v>3.1403789999999998</c:v>
                </c:pt>
                <c:pt idx="13210">
                  <c:v>3.1403789999999998</c:v>
                </c:pt>
                <c:pt idx="13211">
                  <c:v>3.1403789999999998</c:v>
                </c:pt>
                <c:pt idx="13212">
                  <c:v>3.1434549999999999</c:v>
                </c:pt>
                <c:pt idx="13213">
                  <c:v>3.1465299999999998</c:v>
                </c:pt>
                <c:pt idx="13214">
                  <c:v>3.1465299999999998</c:v>
                </c:pt>
                <c:pt idx="13215">
                  <c:v>3.1465299999999998</c:v>
                </c:pt>
                <c:pt idx="13216">
                  <c:v>3.1465299999999998</c:v>
                </c:pt>
                <c:pt idx="13217">
                  <c:v>3.1465299999999998</c:v>
                </c:pt>
                <c:pt idx="13218">
                  <c:v>3.1465299999999998</c:v>
                </c:pt>
                <c:pt idx="13219">
                  <c:v>3.1465299999999998</c:v>
                </c:pt>
                <c:pt idx="13220">
                  <c:v>3.1496059999999999</c:v>
                </c:pt>
                <c:pt idx="13221">
                  <c:v>3.152682</c:v>
                </c:pt>
                <c:pt idx="13222">
                  <c:v>3.1496059999999999</c:v>
                </c:pt>
                <c:pt idx="13223">
                  <c:v>3.1496059999999999</c:v>
                </c:pt>
                <c:pt idx="13224">
                  <c:v>3.158833</c:v>
                </c:pt>
                <c:pt idx="13225">
                  <c:v>3.1619089999999996</c:v>
                </c:pt>
                <c:pt idx="13226">
                  <c:v>3.158833</c:v>
                </c:pt>
                <c:pt idx="13227">
                  <c:v>3.158833</c:v>
                </c:pt>
                <c:pt idx="13228">
                  <c:v>3.1619089999999996</c:v>
                </c:pt>
                <c:pt idx="13229">
                  <c:v>3.1619089999999996</c:v>
                </c:pt>
                <c:pt idx="13230">
                  <c:v>3.1649849999999997</c:v>
                </c:pt>
                <c:pt idx="13231">
                  <c:v>3.1649849999999997</c:v>
                </c:pt>
                <c:pt idx="13232">
                  <c:v>3.1649849999999997</c:v>
                </c:pt>
                <c:pt idx="13233">
                  <c:v>3.1649849999999997</c:v>
                </c:pt>
                <c:pt idx="13234">
                  <c:v>3.1649849999999997</c:v>
                </c:pt>
                <c:pt idx="13235">
                  <c:v>3.1649849999999997</c:v>
                </c:pt>
                <c:pt idx="13236">
                  <c:v>3.1649849999999997</c:v>
                </c:pt>
                <c:pt idx="13237">
                  <c:v>3.1649849999999997</c:v>
                </c:pt>
                <c:pt idx="13238">
                  <c:v>3.1680609999999998</c:v>
                </c:pt>
                <c:pt idx="13239">
                  <c:v>3.1680609999999998</c:v>
                </c:pt>
                <c:pt idx="13240">
                  <c:v>3.1680609999999998</c:v>
                </c:pt>
                <c:pt idx="13241">
                  <c:v>3.1680609999999998</c:v>
                </c:pt>
                <c:pt idx="13242">
                  <c:v>3.1680609999999998</c:v>
                </c:pt>
                <c:pt idx="13243">
                  <c:v>3.1711369999999999</c:v>
                </c:pt>
                <c:pt idx="13244">
                  <c:v>3.174213</c:v>
                </c:pt>
                <c:pt idx="13245">
                  <c:v>3.174213</c:v>
                </c:pt>
                <c:pt idx="13246">
                  <c:v>3.174213</c:v>
                </c:pt>
                <c:pt idx="13247">
                  <c:v>3.1772879999999999</c:v>
                </c:pt>
                <c:pt idx="13248">
                  <c:v>3.1772879999999999</c:v>
                </c:pt>
                <c:pt idx="13249">
                  <c:v>3.1772879999999999</c:v>
                </c:pt>
                <c:pt idx="13250">
                  <c:v>3.1772879999999999</c:v>
                </c:pt>
                <c:pt idx="13251">
                  <c:v>3.180364</c:v>
                </c:pt>
                <c:pt idx="13252">
                  <c:v>3.18344</c:v>
                </c:pt>
                <c:pt idx="13253">
                  <c:v>3.18344</c:v>
                </c:pt>
                <c:pt idx="13254">
                  <c:v>3.1865160000000001</c:v>
                </c:pt>
                <c:pt idx="13255">
                  <c:v>3.1865160000000001</c:v>
                </c:pt>
                <c:pt idx="13256">
                  <c:v>3.1865160000000001</c:v>
                </c:pt>
                <c:pt idx="13257">
                  <c:v>3.1865160000000001</c:v>
                </c:pt>
                <c:pt idx="13258">
                  <c:v>3.1895920000000002</c:v>
                </c:pt>
                <c:pt idx="13259">
                  <c:v>3.1895920000000002</c:v>
                </c:pt>
                <c:pt idx="13260">
                  <c:v>3.1895920000000002</c:v>
                </c:pt>
                <c:pt idx="13261">
                  <c:v>3.1895920000000002</c:v>
                </c:pt>
                <c:pt idx="13262">
                  <c:v>3.1895920000000002</c:v>
                </c:pt>
                <c:pt idx="13263">
                  <c:v>3.1926670000000001</c:v>
                </c:pt>
                <c:pt idx="13264">
                  <c:v>3.1926670000000001</c:v>
                </c:pt>
                <c:pt idx="13265">
                  <c:v>3.1926670000000001</c:v>
                </c:pt>
                <c:pt idx="13266">
                  <c:v>3.1957430000000002</c:v>
                </c:pt>
                <c:pt idx="13267">
                  <c:v>3.1957430000000002</c:v>
                </c:pt>
                <c:pt idx="13268">
                  <c:v>3.1957430000000002</c:v>
                </c:pt>
                <c:pt idx="13269">
                  <c:v>3.1957430000000002</c:v>
                </c:pt>
                <c:pt idx="13270">
                  <c:v>3.1988190000000003</c:v>
                </c:pt>
                <c:pt idx="13271">
                  <c:v>3.1988190000000003</c:v>
                </c:pt>
                <c:pt idx="13272">
                  <c:v>3.1988190000000003</c:v>
                </c:pt>
                <c:pt idx="13273">
                  <c:v>3.1988190000000003</c:v>
                </c:pt>
                <c:pt idx="13274">
                  <c:v>3.1988190000000003</c:v>
                </c:pt>
                <c:pt idx="13275">
                  <c:v>3.1988190000000003</c:v>
                </c:pt>
                <c:pt idx="13276">
                  <c:v>3.1988190000000003</c:v>
                </c:pt>
                <c:pt idx="13277">
                  <c:v>3.1988190000000003</c:v>
                </c:pt>
                <c:pt idx="13278">
                  <c:v>3.1988190000000003</c:v>
                </c:pt>
                <c:pt idx="13279">
                  <c:v>3.1988190000000003</c:v>
                </c:pt>
                <c:pt idx="13280">
                  <c:v>3.1988190000000003</c:v>
                </c:pt>
                <c:pt idx="13281">
                  <c:v>3.2018940000000002</c:v>
                </c:pt>
                <c:pt idx="13282">
                  <c:v>3.2018940000000002</c:v>
                </c:pt>
                <c:pt idx="13283">
                  <c:v>3.2018940000000002</c:v>
                </c:pt>
                <c:pt idx="13284">
                  <c:v>3.2018940000000002</c:v>
                </c:pt>
                <c:pt idx="13285">
                  <c:v>3.2049709999999996</c:v>
                </c:pt>
                <c:pt idx="13286">
                  <c:v>3.2080459999999995</c:v>
                </c:pt>
                <c:pt idx="13287">
                  <c:v>3.2111219999999996</c:v>
                </c:pt>
                <c:pt idx="13288">
                  <c:v>3.2141979999999997</c:v>
                </c:pt>
                <c:pt idx="13289">
                  <c:v>3.2141979999999997</c:v>
                </c:pt>
                <c:pt idx="13290">
                  <c:v>3.2141979999999997</c:v>
                </c:pt>
                <c:pt idx="13291">
                  <c:v>3.2141979999999997</c:v>
                </c:pt>
                <c:pt idx="13292">
                  <c:v>3.2141979999999997</c:v>
                </c:pt>
                <c:pt idx="13293">
                  <c:v>3.2203499999999998</c:v>
                </c:pt>
                <c:pt idx="13294">
                  <c:v>3.2234249999999998</c:v>
                </c:pt>
                <c:pt idx="13295">
                  <c:v>3.2234249999999998</c:v>
                </c:pt>
                <c:pt idx="13296">
                  <c:v>3.2234249999999998</c:v>
                </c:pt>
                <c:pt idx="13297">
                  <c:v>3.2265009999999998</c:v>
                </c:pt>
                <c:pt idx="13298">
                  <c:v>3.2234249999999998</c:v>
                </c:pt>
                <c:pt idx="13299">
                  <c:v>3.2234249999999998</c:v>
                </c:pt>
                <c:pt idx="13300">
                  <c:v>3.2295769999999999</c:v>
                </c:pt>
                <c:pt idx="13301">
                  <c:v>3.2326519999999999</c:v>
                </c:pt>
                <c:pt idx="13302">
                  <c:v>3.2326519999999999</c:v>
                </c:pt>
                <c:pt idx="13303">
                  <c:v>3.2326519999999999</c:v>
                </c:pt>
                <c:pt idx="13304">
                  <c:v>3.2357279999999999</c:v>
                </c:pt>
                <c:pt idx="13305">
                  <c:v>3.2357279999999999</c:v>
                </c:pt>
                <c:pt idx="13306">
                  <c:v>3.2326519999999999</c:v>
                </c:pt>
                <c:pt idx="13307">
                  <c:v>3.2326519999999999</c:v>
                </c:pt>
                <c:pt idx="13308">
                  <c:v>3.2357279999999999</c:v>
                </c:pt>
                <c:pt idx="13309">
                  <c:v>3.238804</c:v>
                </c:pt>
                <c:pt idx="13310">
                  <c:v>3.238804</c:v>
                </c:pt>
                <c:pt idx="13311">
                  <c:v>3.238804</c:v>
                </c:pt>
                <c:pt idx="13312">
                  <c:v>3.2449560000000002</c:v>
                </c:pt>
                <c:pt idx="13313">
                  <c:v>3.2449560000000002</c:v>
                </c:pt>
                <c:pt idx="13314">
                  <c:v>3.2418800000000001</c:v>
                </c:pt>
                <c:pt idx="13315">
                  <c:v>3.2449560000000002</c:v>
                </c:pt>
                <c:pt idx="13316">
                  <c:v>3.2480310000000001</c:v>
                </c:pt>
                <c:pt idx="13317">
                  <c:v>3.2480310000000001</c:v>
                </c:pt>
                <c:pt idx="13318">
                  <c:v>3.2480310000000001</c:v>
                </c:pt>
                <c:pt idx="13319">
                  <c:v>3.2541830000000003</c:v>
                </c:pt>
                <c:pt idx="13320">
                  <c:v>3.2572590000000003</c:v>
                </c:pt>
                <c:pt idx="13321">
                  <c:v>3.2541830000000003</c:v>
                </c:pt>
                <c:pt idx="13322">
                  <c:v>3.2572590000000003</c:v>
                </c:pt>
                <c:pt idx="13323">
                  <c:v>3.2572590000000003</c:v>
                </c:pt>
                <c:pt idx="13324">
                  <c:v>3.2603349999999995</c:v>
                </c:pt>
                <c:pt idx="13325">
                  <c:v>3.2572590000000003</c:v>
                </c:pt>
                <c:pt idx="13326">
                  <c:v>3.2572590000000003</c:v>
                </c:pt>
                <c:pt idx="13327">
                  <c:v>3.2572590000000003</c:v>
                </c:pt>
                <c:pt idx="13328">
                  <c:v>3.2572590000000003</c:v>
                </c:pt>
                <c:pt idx="13329">
                  <c:v>3.2572590000000003</c:v>
                </c:pt>
                <c:pt idx="13330">
                  <c:v>3.2572590000000003</c:v>
                </c:pt>
                <c:pt idx="13331">
                  <c:v>3.2634100000000004</c:v>
                </c:pt>
                <c:pt idx="13332">
                  <c:v>3.2634100000000004</c:v>
                </c:pt>
                <c:pt idx="13333">
                  <c:v>3.2664859999999996</c:v>
                </c:pt>
                <c:pt idx="13334">
                  <c:v>3.2664859999999996</c:v>
                </c:pt>
                <c:pt idx="13335">
                  <c:v>3.2695619999999996</c:v>
                </c:pt>
                <c:pt idx="13336">
                  <c:v>3.2726379999999997</c:v>
                </c:pt>
                <c:pt idx="13337">
                  <c:v>3.2726379999999997</c:v>
                </c:pt>
                <c:pt idx="13338">
                  <c:v>3.2757139999999998</c:v>
                </c:pt>
                <c:pt idx="13339">
                  <c:v>3.2787889999999997</c:v>
                </c:pt>
                <c:pt idx="13340">
                  <c:v>3.2787889999999997</c:v>
                </c:pt>
                <c:pt idx="13341">
                  <c:v>3.2787889999999997</c:v>
                </c:pt>
                <c:pt idx="13342">
                  <c:v>3.2818649999999998</c:v>
                </c:pt>
                <c:pt idx="13343">
                  <c:v>3.2818649999999998</c:v>
                </c:pt>
                <c:pt idx="13344">
                  <c:v>3.2849409999999999</c:v>
                </c:pt>
                <c:pt idx="13345">
                  <c:v>3.2849409999999999</c:v>
                </c:pt>
                <c:pt idx="13346">
                  <c:v>3.288017</c:v>
                </c:pt>
                <c:pt idx="13347">
                  <c:v>3.288017</c:v>
                </c:pt>
                <c:pt idx="13348">
                  <c:v>3.2849409999999999</c:v>
                </c:pt>
                <c:pt idx="13349">
                  <c:v>3.291093</c:v>
                </c:pt>
                <c:pt idx="13350">
                  <c:v>3.294168</c:v>
                </c:pt>
                <c:pt idx="13351">
                  <c:v>3.291093</c:v>
                </c:pt>
                <c:pt idx="13352">
                  <c:v>3.291093</c:v>
                </c:pt>
                <c:pt idx="13353">
                  <c:v>3.2972440000000001</c:v>
                </c:pt>
                <c:pt idx="13354">
                  <c:v>3.300319</c:v>
                </c:pt>
                <c:pt idx="13355">
                  <c:v>3.300319</c:v>
                </c:pt>
                <c:pt idx="13356">
                  <c:v>3.300319</c:v>
                </c:pt>
                <c:pt idx="13357">
                  <c:v>3.3033960000000002</c:v>
                </c:pt>
                <c:pt idx="13358">
                  <c:v>3.3064720000000003</c:v>
                </c:pt>
                <c:pt idx="13359">
                  <c:v>3.3064720000000003</c:v>
                </c:pt>
                <c:pt idx="13360">
                  <c:v>3.3064720000000003</c:v>
                </c:pt>
                <c:pt idx="13361">
                  <c:v>3.3126230000000003</c:v>
                </c:pt>
                <c:pt idx="13362">
                  <c:v>3.3126230000000003</c:v>
                </c:pt>
                <c:pt idx="13363">
                  <c:v>3.3095470000000002</c:v>
                </c:pt>
                <c:pt idx="13364">
                  <c:v>3.3126230000000003</c:v>
                </c:pt>
                <c:pt idx="13365">
                  <c:v>3.3156980000000003</c:v>
                </c:pt>
                <c:pt idx="13366">
                  <c:v>3.3187749999999996</c:v>
                </c:pt>
                <c:pt idx="13367">
                  <c:v>3.3156980000000003</c:v>
                </c:pt>
                <c:pt idx="13368">
                  <c:v>3.3156980000000003</c:v>
                </c:pt>
                <c:pt idx="13369">
                  <c:v>3.3218509999999997</c:v>
                </c:pt>
                <c:pt idx="13370">
                  <c:v>3.3218509999999997</c:v>
                </c:pt>
                <c:pt idx="13371">
                  <c:v>3.3218509999999997</c:v>
                </c:pt>
                <c:pt idx="13372">
                  <c:v>3.3249259999999996</c:v>
                </c:pt>
                <c:pt idx="13373">
                  <c:v>3.3280019999999997</c:v>
                </c:pt>
                <c:pt idx="13374">
                  <c:v>3.3310769999999996</c:v>
                </c:pt>
                <c:pt idx="13375">
                  <c:v>3.3310769999999996</c:v>
                </c:pt>
                <c:pt idx="13376">
                  <c:v>3.3341539999999998</c:v>
                </c:pt>
                <c:pt idx="13377">
                  <c:v>3.3372289999999998</c:v>
                </c:pt>
                <c:pt idx="13378">
                  <c:v>3.3372289999999998</c:v>
                </c:pt>
                <c:pt idx="13379">
                  <c:v>3.3372289999999998</c:v>
                </c:pt>
                <c:pt idx="13380">
                  <c:v>3.3403049999999999</c:v>
                </c:pt>
                <c:pt idx="13381">
                  <c:v>3.3433809999999999</c:v>
                </c:pt>
                <c:pt idx="13382">
                  <c:v>3.3433809999999999</c:v>
                </c:pt>
                <c:pt idx="13383">
                  <c:v>3.3433809999999999</c:v>
                </c:pt>
                <c:pt idx="13384">
                  <c:v>3.3464559999999999</c:v>
                </c:pt>
                <c:pt idx="13385">
                  <c:v>3.3495330000000001</c:v>
                </c:pt>
                <c:pt idx="13386">
                  <c:v>3.3495330000000001</c:v>
                </c:pt>
                <c:pt idx="13387">
                  <c:v>3.3495330000000001</c:v>
                </c:pt>
                <c:pt idx="13388">
                  <c:v>3.352608</c:v>
                </c:pt>
                <c:pt idx="13389">
                  <c:v>3.3556840000000001</c:v>
                </c:pt>
                <c:pt idx="13390">
                  <c:v>3.3556840000000001</c:v>
                </c:pt>
                <c:pt idx="13391">
                  <c:v>3.3556840000000001</c:v>
                </c:pt>
                <c:pt idx="13392">
                  <c:v>3.3587600000000002</c:v>
                </c:pt>
                <c:pt idx="13393">
                  <c:v>3.3587600000000002</c:v>
                </c:pt>
                <c:pt idx="13394">
                  <c:v>3.3618350000000001</c:v>
                </c:pt>
                <c:pt idx="13395">
                  <c:v>3.3649110000000002</c:v>
                </c:pt>
                <c:pt idx="13396">
                  <c:v>3.3679870000000003</c:v>
                </c:pt>
                <c:pt idx="13397">
                  <c:v>3.3679870000000003</c:v>
                </c:pt>
                <c:pt idx="13398">
                  <c:v>3.3649110000000002</c:v>
                </c:pt>
                <c:pt idx="13399">
                  <c:v>3.3710630000000004</c:v>
                </c:pt>
                <c:pt idx="13400">
                  <c:v>3.3741389999999996</c:v>
                </c:pt>
                <c:pt idx="13401">
                  <c:v>3.3741389999999996</c:v>
                </c:pt>
                <c:pt idx="13402">
                  <c:v>3.3772140000000004</c:v>
                </c:pt>
                <c:pt idx="13403">
                  <c:v>3.3802899999999996</c:v>
                </c:pt>
                <c:pt idx="13404">
                  <c:v>3.3833659999999997</c:v>
                </c:pt>
                <c:pt idx="13405">
                  <c:v>3.3833659999999997</c:v>
                </c:pt>
                <c:pt idx="13406">
                  <c:v>3.3802899999999996</c:v>
                </c:pt>
                <c:pt idx="13407">
                  <c:v>3.3833659999999997</c:v>
                </c:pt>
                <c:pt idx="13408">
                  <c:v>3.3864419999999997</c:v>
                </c:pt>
                <c:pt idx="13409">
                  <c:v>3.3833659999999997</c:v>
                </c:pt>
                <c:pt idx="13410">
                  <c:v>3.3802899999999996</c:v>
                </c:pt>
                <c:pt idx="13411">
                  <c:v>3.3833659999999997</c:v>
                </c:pt>
                <c:pt idx="13412">
                  <c:v>3.3864419999999997</c:v>
                </c:pt>
                <c:pt idx="13413">
                  <c:v>3.3864419999999997</c:v>
                </c:pt>
                <c:pt idx="13414">
                  <c:v>3.3895179999999998</c:v>
                </c:pt>
                <c:pt idx="13415">
                  <c:v>3.3925939999999999</c:v>
                </c:pt>
                <c:pt idx="13416">
                  <c:v>3.3956689999999998</c:v>
                </c:pt>
                <c:pt idx="13417">
                  <c:v>3.3987449999999999</c:v>
                </c:pt>
                <c:pt idx="13418">
                  <c:v>3.4048959999999999</c:v>
                </c:pt>
                <c:pt idx="13419">
                  <c:v>3.4079730000000001</c:v>
                </c:pt>
                <c:pt idx="13420">
                  <c:v>3.4079730000000001</c:v>
                </c:pt>
                <c:pt idx="13421">
                  <c:v>3.4110480000000001</c:v>
                </c:pt>
                <c:pt idx="13422">
                  <c:v>3.4110480000000001</c:v>
                </c:pt>
                <c:pt idx="13423">
                  <c:v>3.4110480000000001</c:v>
                </c:pt>
                <c:pt idx="13424">
                  <c:v>3.4079730000000001</c:v>
                </c:pt>
                <c:pt idx="13425">
                  <c:v>3.4110480000000001</c:v>
                </c:pt>
                <c:pt idx="13426">
                  <c:v>3.4141240000000002</c:v>
                </c:pt>
                <c:pt idx="13427">
                  <c:v>3.4141240000000002</c:v>
                </c:pt>
                <c:pt idx="13428">
                  <c:v>3.4141240000000002</c:v>
                </c:pt>
                <c:pt idx="13429">
                  <c:v>3.4172000000000002</c:v>
                </c:pt>
                <c:pt idx="13430">
                  <c:v>3.4202750000000002</c:v>
                </c:pt>
                <c:pt idx="13431">
                  <c:v>3.4233510000000003</c:v>
                </c:pt>
                <c:pt idx="13432">
                  <c:v>3.4264270000000003</c:v>
                </c:pt>
                <c:pt idx="13433">
                  <c:v>3.4295029999999995</c:v>
                </c:pt>
                <c:pt idx="13434">
                  <c:v>3.4295029999999995</c:v>
                </c:pt>
                <c:pt idx="13435">
                  <c:v>3.4295029999999995</c:v>
                </c:pt>
                <c:pt idx="13436">
                  <c:v>3.4325789999999996</c:v>
                </c:pt>
                <c:pt idx="13437">
                  <c:v>3.4356539999999995</c:v>
                </c:pt>
                <c:pt idx="13438">
                  <c:v>3.4387299999999996</c:v>
                </c:pt>
                <c:pt idx="13439">
                  <c:v>3.4387299999999996</c:v>
                </c:pt>
                <c:pt idx="13440">
                  <c:v>3.4418059999999997</c:v>
                </c:pt>
                <c:pt idx="13441">
                  <c:v>3.4448819999999998</c:v>
                </c:pt>
                <c:pt idx="13442">
                  <c:v>3.4479579999999999</c:v>
                </c:pt>
                <c:pt idx="13443">
                  <c:v>3.4479579999999999</c:v>
                </c:pt>
                <c:pt idx="13444">
                  <c:v>3.4479579999999999</c:v>
                </c:pt>
                <c:pt idx="13445">
                  <c:v>3.4479579999999999</c:v>
                </c:pt>
                <c:pt idx="13446">
                  <c:v>3.4510329999999998</c:v>
                </c:pt>
                <c:pt idx="13447">
                  <c:v>3.4510329999999998</c:v>
                </c:pt>
                <c:pt idx="13448">
                  <c:v>3.4541089999999999</c:v>
                </c:pt>
                <c:pt idx="13449">
                  <c:v>3.457185</c:v>
                </c:pt>
                <c:pt idx="13450">
                  <c:v>3.457185</c:v>
                </c:pt>
                <c:pt idx="13451">
                  <c:v>3.457185</c:v>
                </c:pt>
                <c:pt idx="13452">
                  <c:v>3.460261</c:v>
                </c:pt>
                <c:pt idx="13453">
                  <c:v>3.4633370000000001</c:v>
                </c:pt>
                <c:pt idx="13454">
                  <c:v>3.466412</c:v>
                </c:pt>
                <c:pt idx="13455">
                  <c:v>3.4694880000000001</c:v>
                </c:pt>
                <c:pt idx="13456">
                  <c:v>3.4756400000000003</c:v>
                </c:pt>
                <c:pt idx="13457">
                  <c:v>3.4787160000000004</c:v>
                </c:pt>
                <c:pt idx="13458">
                  <c:v>3.4756400000000003</c:v>
                </c:pt>
                <c:pt idx="13459">
                  <c:v>3.4787160000000004</c:v>
                </c:pt>
                <c:pt idx="13460">
                  <c:v>3.4817910000000003</c:v>
                </c:pt>
                <c:pt idx="13461">
                  <c:v>3.4848670000000004</c:v>
                </c:pt>
                <c:pt idx="13462">
                  <c:v>3.4848670000000004</c:v>
                </c:pt>
                <c:pt idx="13463">
                  <c:v>3.4879429999999996</c:v>
                </c:pt>
                <c:pt idx="13464">
                  <c:v>3.4910189999999997</c:v>
                </c:pt>
                <c:pt idx="13465">
                  <c:v>3.4940939999999996</c:v>
                </c:pt>
                <c:pt idx="13466">
                  <c:v>3.4940939999999996</c:v>
                </c:pt>
                <c:pt idx="13467">
                  <c:v>3.4971699999999997</c:v>
                </c:pt>
                <c:pt idx="13468">
                  <c:v>3.4971699999999997</c:v>
                </c:pt>
                <c:pt idx="13469">
                  <c:v>3.4971699999999997</c:v>
                </c:pt>
                <c:pt idx="13470">
                  <c:v>3.5002459999999997</c:v>
                </c:pt>
                <c:pt idx="13471">
                  <c:v>3.5033219999999998</c:v>
                </c:pt>
                <c:pt idx="13472">
                  <c:v>3.5063969999999998</c:v>
                </c:pt>
                <c:pt idx="13473">
                  <c:v>3.5094729999999998</c:v>
                </c:pt>
                <c:pt idx="13474">
                  <c:v>3.5125489999999999</c:v>
                </c:pt>
                <c:pt idx="13475">
                  <c:v>3.515625</c:v>
                </c:pt>
                <c:pt idx="13476">
                  <c:v>3.515625</c:v>
                </c:pt>
                <c:pt idx="13477">
                  <c:v>3.515625</c:v>
                </c:pt>
                <c:pt idx="13478">
                  <c:v>3.5187010000000001</c:v>
                </c:pt>
                <c:pt idx="13479">
                  <c:v>3.521776</c:v>
                </c:pt>
                <c:pt idx="13480">
                  <c:v>3.5187010000000001</c:v>
                </c:pt>
                <c:pt idx="13481">
                  <c:v>3.5187010000000001</c:v>
                </c:pt>
                <c:pt idx="13482">
                  <c:v>3.521776</c:v>
                </c:pt>
                <c:pt idx="13483">
                  <c:v>3.5248520000000001</c:v>
                </c:pt>
                <c:pt idx="13484">
                  <c:v>3.5248520000000001</c:v>
                </c:pt>
                <c:pt idx="13485">
                  <c:v>3.5279280000000002</c:v>
                </c:pt>
                <c:pt idx="13486">
                  <c:v>3.5248520000000001</c:v>
                </c:pt>
                <c:pt idx="13487">
                  <c:v>3.5279280000000002</c:v>
                </c:pt>
                <c:pt idx="13488">
                  <c:v>3.5279280000000002</c:v>
                </c:pt>
                <c:pt idx="13489">
                  <c:v>3.5279280000000002</c:v>
                </c:pt>
                <c:pt idx="13490">
                  <c:v>3.5310040000000003</c:v>
                </c:pt>
                <c:pt idx="13491">
                  <c:v>3.5371550000000003</c:v>
                </c:pt>
                <c:pt idx="13492">
                  <c:v>3.5402310000000003</c:v>
                </c:pt>
                <c:pt idx="13493">
                  <c:v>3.5402310000000003</c:v>
                </c:pt>
                <c:pt idx="13494">
                  <c:v>3.5402310000000003</c:v>
                </c:pt>
                <c:pt idx="13495">
                  <c:v>3.5433069999999995</c:v>
                </c:pt>
                <c:pt idx="13496">
                  <c:v>3.5433069999999995</c:v>
                </c:pt>
                <c:pt idx="13497">
                  <c:v>3.5463829999999996</c:v>
                </c:pt>
                <c:pt idx="13498">
                  <c:v>3.5494589999999997</c:v>
                </c:pt>
                <c:pt idx="13499">
                  <c:v>3.5525339999999996</c:v>
                </c:pt>
                <c:pt idx="13500">
                  <c:v>3.5494589999999997</c:v>
                </c:pt>
                <c:pt idx="13501">
                  <c:v>3.5525339999999996</c:v>
                </c:pt>
                <c:pt idx="13502">
                  <c:v>3.5556099999999997</c:v>
                </c:pt>
                <c:pt idx="13503">
                  <c:v>3.5556099999999997</c:v>
                </c:pt>
                <c:pt idx="13504">
                  <c:v>3.5586859999999998</c:v>
                </c:pt>
                <c:pt idx="13505">
                  <c:v>3.5617619999999999</c:v>
                </c:pt>
                <c:pt idx="13506">
                  <c:v>3.564838</c:v>
                </c:pt>
                <c:pt idx="13507">
                  <c:v>3.5617619999999999</c:v>
                </c:pt>
                <c:pt idx="13508">
                  <c:v>3.5586859999999998</c:v>
                </c:pt>
                <c:pt idx="13509">
                  <c:v>3.5617619999999999</c:v>
                </c:pt>
                <c:pt idx="13510">
                  <c:v>3.5617619999999999</c:v>
                </c:pt>
                <c:pt idx="13511">
                  <c:v>3.5617619999999999</c:v>
                </c:pt>
                <c:pt idx="13512">
                  <c:v>3.564838</c:v>
                </c:pt>
                <c:pt idx="13513">
                  <c:v>3.5679129999999999</c:v>
                </c:pt>
                <c:pt idx="13514">
                  <c:v>3.5679129999999999</c:v>
                </c:pt>
                <c:pt idx="13515">
                  <c:v>3.5679129999999999</c:v>
                </c:pt>
                <c:pt idx="13516">
                  <c:v>3.570989</c:v>
                </c:pt>
                <c:pt idx="13517">
                  <c:v>3.5740639999999999</c:v>
                </c:pt>
                <c:pt idx="13518">
                  <c:v>3.5771410000000001</c:v>
                </c:pt>
                <c:pt idx="13519">
                  <c:v>3.5740639999999999</c:v>
                </c:pt>
                <c:pt idx="13520">
                  <c:v>3.5771410000000001</c:v>
                </c:pt>
                <c:pt idx="13521">
                  <c:v>3.5802170000000002</c:v>
                </c:pt>
                <c:pt idx="13522">
                  <c:v>3.5771410000000001</c:v>
                </c:pt>
                <c:pt idx="13523">
                  <c:v>3.5802170000000002</c:v>
                </c:pt>
                <c:pt idx="13524">
                  <c:v>3.5832920000000001</c:v>
                </c:pt>
                <c:pt idx="13525">
                  <c:v>3.5863680000000002</c:v>
                </c:pt>
                <c:pt idx="13526">
                  <c:v>3.5863680000000002</c:v>
                </c:pt>
                <c:pt idx="13527">
                  <c:v>3.5894430000000002</c:v>
                </c:pt>
                <c:pt idx="13528">
                  <c:v>3.5925200000000004</c:v>
                </c:pt>
                <c:pt idx="13529">
                  <c:v>3.5986709999999995</c:v>
                </c:pt>
                <c:pt idx="13530">
                  <c:v>3.6017469999999996</c:v>
                </c:pt>
                <c:pt idx="13531">
                  <c:v>3.6048229999999997</c:v>
                </c:pt>
                <c:pt idx="13532">
                  <c:v>3.6078989999999997</c:v>
                </c:pt>
                <c:pt idx="13533">
                  <c:v>3.6109749999999998</c:v>
                </c:pt>
                <c:pt idx="13534">
                  <c:v>3.6140499999999998</c:v>
                </c:pt>
                <c:pt idx="13535">
                  <c:v>3.6171259999999998</c:v>
                </c:pt>
                <c:pt idx="13536">
                  <c:v>3.6202019999999999</c:v>
                </c:pt>
                <c:pt idx="13537">
                  <c:v>3.6202019999999999</c:v>
                </c:pt>
                <c:pt idx="13538">
                  <c:v>3.6202019999999999</c:v>
                </c:pt>
                <c:pt idx="13539">
                  <c:v>3.6232769999999999</c:v>
                </c:pt>
                <c:pt idx="13540">
                  <c:v>3.6263529999999999</c:v>
                </c:pt>
                <c:pt idx="13541">
                  <c:v>3.6263529999999999</c:v>
                </c:pt>
                <c:pt idx="13542">
                  <c:v>3.6263529999999999</c:v>
                </c:pt>
                <c:pt idx="13543">
                  <c:v>3.6263529999999999</c:v>
                </c:pt>
                <c:pt idx="13544">
                  <c:v>3.629429</c:v>
                </c:pt>
                <c:pt idx="13545">
                  <c:v>3.629429</c:v>
                </c:pt>
                <c:pt idx="13546">
                  <c:v>3.6325050000000001</c:v>
                </c:pt>
                <c:pt idx="13547">
                  <c:v>3.6355810000000002</c:v>
                </c:pt>
                <c:pt idx="13548">
                  <c:v>3.6386560000000001</c:v>
                </c:pt>
                <c:pt idx="13549">
                  <c:v>3.6355810000000002</c:v>
                </c:pt>
                <c:pt idx="13550">
                  <c:v>3.6355810000000002</c:v>
                </c:pt>
                <c:pt idx="13551">
                  <c:v>3.6386560000000001</c:v>
                </c:pt>
                <c:pt idx="13552">
                  <c:v>3.6417320000000002</c:v>
                </c:pt>
                <c:pt idx="13553">
                  <c:v>3.6417320000000002</c:v>
                </c:pt>
                <c:pt idx="13554">
                  <c:v>3.6448080000000003</c:v>
                </c:pt>
                <c:pt idx="13555">
                  <c:v>3.6478840000000003</c:v>
                </c:pt>
                <c:pt idx="13556">
                  <c:v>3.6478840000000003</c:v>
                </c:pt>
                <c:pt idx="13557">
                  <c:v>3.6448080000000003</c:v>
                </c:pt>
                <c:pt idx="13558">
                  <c:v>3.6478840000000003</c:v>
                </c:pt>
                <c:pt idx="13559">
                  <c:v>3.6509599999999995</c:v>
                </c:pt>
                <c:pt idx="13560">
                  <c:v>3.6509599999999995</c:v>
                </c:pt>
                <c:pt idx="13561">
                  <c:v>3.6509599999999995</c:v>
                </c:pt>
                <c:pt idx="13562">
                  <c:v>3.6571109999999996</c:v>
                </c:pt>
                <c:pt idx="13563">
                  <c:v>3.6601869999999996</c:v>
                </c:pt>
                <c:pt idx="13564">
                  <c:v>3.6601869999999996</c:v>
                </c:pt>
                <c:pt idx="13565">
                  <c:v>3.6601869999999996</c:v>
                </c:pt>
                <c:pt idx="13566">
                  <c:v>3.6663389999999998</c:v>
                </c:pt>
                <c:pt idx="13567">
                  <c:v>3.6694139999999997</c:v>
                </c:pt>
                <c:pt idx="13568">
                  <c:v>3.6694139999999997</c:v>
                </c:pt>
                <c:pt idx="13569">
                  <c:v>3.6724899999999998</c:v>
                </c:pt>
                <c:pt idx="13570">
                  <c:v>3.6755659999999999</c:v>
                </c:pt>
                <c:pt idx="13571">
                  <c:v>3.6755659999999999</c:v>
                </c:pt>
                <c:pt idx="13572">
                  <c:v>3.6694139999999997</c:v>
                </c:pt>
                <c:pt idx="13573">
                  <c:v>3.6724899999999998</c:v>
                </c:pt>
                <c:pt idx="13574">
                  <c:v>3.681718</c:v>
                </c:pt>
                <c:pt idx="13575">
                  <c:v>3.681718</c:v>
                </c:pt>
                <c:pt idx="13576">
                  <c:v>3.6755659999999999</c:v>
                </c:pt>
                <c:pt idx="13577">
                  <c:v>3.678642</c:v>
                </c:pt>
                <c:pt idx="13578">
                  <c:v>3.684793</c:v>
                </c:pt>
                <c:pt idx="13579">
                  <c:v>3.6878690000000001</c:v>
                </c:pt>
                <c:pt idx="13580">
                  <c:v>3.681718</c:v>
                </c:pt>
                <c:pt idx="13581">
                  <c:v>3.684793</c:v>
                </c:pt>
                <c:pt idx="13582">
                  <c:v>3.6970970000000003</c:v>
                </c:pt>
                <c:pt idx="13583">
                  <c:v>3.6970970000000003</c:v>
                </c:pt>
                <c:pt idx="13584">
                  <c:v>3.6878690000000001</c:v>
                </c:pt>
                <c:pt idx="13585">
                  <c:v>3.6909450000000001</c:v>
                </c:pt>
                <c:pt idx="13586">
                  <c:v>3.7001720000000002</c:v>
                </c:pt>
                <c:pt idx="13587">
                  <c:v>3.7001720000000002</c:v>
                </c:pt>
                <c:pt idx="13588">
                  <c:v>3.6970970000000003</c:v>
                </c:pt>
                <c:pt idx="13589">
                  <c:v>3.6970970000000003</c:v>
                </c:pt>
                <c:pt idx="13590">
                  <c:v>3.7063240000000004</c:v>
                </c:pt>
                <c:pt idx="13591">
                  <c:v>3.7063240000000004</c:v>
                </c:pt>
                <c:pt idx="13592">
                  <c:v>3.7001720000000002</c:v>
                </c:pt>
                <c:pt idx="13593">
                  <c:v>3.7032480000000003</c:v>
                </c:pt>
                <c:pt idx="13594">
                  <c:v>3.7032480000000003</c:v>
                </c:pt>
                <c:pt idx="13595">
                  <c:v>3.7001720000000002</c:v>
                </c:pt>
                <c:pt idx="13596">
                  <c:v>3.7032480000000003</c:v>
                </c:pt>
                <c:pt idx="13597">
                  <c:v>3.7063240000000004</c:v>
                </c:pt>
                <c:pt idx="13598">
                  <c:v>3.7063240000000004</c:v>
                </c:pt>
                <c:pt idx="13599">
                  <c:v>3.7063240000000004</c:v>
                </c:pt>
                <c:pt idx="13600">
                  <c:v>3.7063240000000004</c:v>
                </c:pt>
                <c:pt idx="13601">
                  <c:v>3.7093990000000003</c:v>
                </c:pt>
                <c:pt idx="13602">
                  <c:v>3.7093990000000003</c:v>
                </c:pt>
                <c:pt idx="13603">
                  <c:v>3.7124759999999997</c:v>
                </c:pt>
                <c:pt idx="13604">
                  <c:v>3.7155509999999996</c:v>
                </c:pt>
                <c:pt idx="13605">
                  <c:v>3.7124759999999997</c:v>
                </c:pt>
                <c:pt idx="13606">
                  <c:v>3.7124759999999997</c:v>
                </c:pt>
                <c:pt idx="13607">
                  <c:v>3.7186269999999997</c:v>
                </c:pt>
                <c:pt idx="13608">
                  <c:v>3.7247779999999997</c:v>
                </c:pt>
                <c:pt idx="13609">
                  <c:v>3.7247779999999997</c:v>
                </c:pt>
                <c:pt idx="13610">
                  <c:v>3.7217029999999998</c:v>
                </c:pt>
                <c:pt idx="13611">
                  <c:v>3.7247779999999997</c:v>
                </c:pt>
                <c:pt idx="13612">
                  <c:v>3.7278539999999998</c:v>
                </c:pt>
                <c:pt idx="13613">
                  <c:v>3.7278539999999998</c:v>
                </c:pt>
                <c:pt idx="13614">
                  <c:v>3.7278539999999998</c:v>
                </c:pt>
                <c:pt idx="13615">
                  <c:v>3.7309299999999999</c:v>
                </c:pt>
                <c:pt idx="13616">
                  <c:v>3.737082</c:v>
                </c:pt>
                <c:pt idx="13617">
                  <c:v>3.737082</c:v>
                </c:pt>
                <c:pt idx="13618">
                  <c:v>3.737082</c:v>
                </c:pt>
                <c:pt idx="13619">
                  <c:v>3.740157</c:v>
                </c:pt>
                <c:pt idx="13620">
                  <c:v>3.743233</c:v>
                </c:pt>
                <c:pt idx="13621">
                  <c:v>3.743233</c:v>
                </c:pt>
                <c:pt idx="13622">
                  <c:v>3.743233</c:v>
                </c:pt>
                <c:pt idx="13623">
                  <c:v>3.7463090000000001</c:v>
                </c:pt>
                <c:pt idx="13624">
                  <c:v>3.7493850000000002</c:v>
                </c:pt>
                <c:pt idx="13625">
                  <c:v>3.7493850000000002</c:v>
                </c:pt>
                <c:pt idx="13626">
                  <c:v>3.7524610000000003</c:v>
                </c:pt>
                <c:pt idx="13627">
                  <c:v>3.7524610000000003</c:v>
                </c:pt>
                <c:pt idx="13628">
                  <c:v>3.7524610000000003</c:v>
                </c:pt>
                <c:pt idx="13629">
                  <c:v>3.7524610000000003</c:v>
                </c:pt>
                <c:pt idx="13630">
                  <c:v>3.7524610000000003</c:v>
                </c:pt>
                <c:pt idx="13631">
                  <c:v>3.7555360000000002</c:v>
                </c:pt>
                <c:pt idx="13632">
                  <c:v>3.7555360000000002</c:v>
                </c:pt>
                <c:pt idx="13633">
                  <c:v>3.7555360000000002</c:v>
                </c:pt>
                <c:pt idx="13634">
                  <c:v>3.7586120000000003</c:v>
                </c:pt>
                <c:pt idx="13635">
                  <c:v>3.7616880000000004</c:v>
                </c:pt>
                <c:pt idx="13636">
                  <c:v>3.7586120000000003</c:v>
                </c:pt>
                <c:pt idx="13637">
                  <c:v>3.7555360000000002</c:v>
                </c:pt>
                <c:pt idx="13638">
                  <c:v>3.7586120000000003</c:v>
                </c:pt>
                <c:pt idx="13639">
                  <c:v>3.7616880000000004</c:v>
                </c:pt>
                <c:pt idx="13640">
                  <c:v>3.7616880000000004</c:v>
                </c:pt>
                <c:pt idx="13641">
                  <c:v>3.7616880000000004</c:v>
                </c:pt>
                <c:pt idx="13642">
                  <c:v>3.7678390000000004</c:v>
                </c:pt>
                <c:pt idx="13643">
                  <c:v>3.7709149999999996</c:v>
                </c:pt>
                <c:pt idx="13644">
                  <c:v>3.7678390000000004</c:v>
                </c:pt>
                <c:pt idx="13645">
                  <c:v>3.7678390000000004</c:v>
                </c:pt>
                <c:pt idx="13646">
                  <c:v>3.7709149999999996</c:v>
                </c:pt>
                <c:pt idx="13647">
                  <c:v>3.7739909999999997</c:v>
                </c:pt>
                <c:pt idx="13648">
                  <c:v>3.7739909999999997</c:v>
                </c:pt>
                <c:pt idx="13649">
                  <c:v>3.7739909999999997</c:v>
                </c:pt>
                <c:pt idx="13650">
                  <c:v>3.7739909999999997</c:v>
                </c:pt>
                <c:pt idx="13651">
                  <c:v>3.7739909999999997</c:v>
                </c:pt>
                <c:pt idx="13652">
                  <c:v>3.7739909999999997</c:v>
                </c:pt>
                <c:pt idx="13653">
                  <c:v>3.7770669999999997</c:v>
                </c:pt>
                <c:pt idx="13654">
                  <c:v>3.7801429999999998</c:v>
                </c:pt>
                <c:pt idx="13655">
                  <c:v>3.7801429999999998</c:v>
                </c:pt>
                <c:pt idx="13656">
                  <c:v>3.7801429999999998</c:v>
                </c:pt>
                <c:pt idx="13657">
                  <c:v>3.7832179999999997</c:v>
                </c:pt>
                <c:pt idx="13658">
                  <c:v>3.7832179999999997</c:v>
                </c:pt>
                <c:pt idx="13659">
                  <c:v>3.7832179999999997</c:v>
                </c:pt>
                <c:pt idx="13660">
                  <c:v>3.7832179999999997</c:v>
                </c:pt>
                <c:pt idx="13661">
                  <c:v>3.786295</c:v>
                </c:pt>
                <c:pt idx="13662">
                  <c:v>3.7893699999999999</c:v>
                </c:pt>
                <c:pt idx="13663">
                  <c:v>3.7893699999999999</c:v>
                </c:pt>
                <c:pt idx="13664">
                  <c:v>3.7893699999999999</c:v>
                </c:pt>
                <c:pt idx="13665">
                  <c:v>3.7955209999999999</c:v>
                </c:pt>
                <c:pt idx="13666">
                  <c:v>3.8016740000000002</c:v>
                </c:pt>
                <c:pt idx="13667">
                  <c:v>3.8016740000000002</c:v>
                </c:pt>
                <c:pt idx="13668">
                  <c:v>3.8016740000000002</c:v>
                </c:pt>
                <c:pt idx="13669">
                  <c:v>3.8047490000000002</c:v>
                </c:pt>
                <c:pt idx="13670">
                  <c:v>3.8047490000000002</c:v>
                </c:pt>
                <c:pt idx="13671">
                  <c:v>3.8047490000000002</c:v>
                </c:pt>
                <c:pt idx="13672">
                  <c:v>3.8047490000000002</c:v>
                </c:pt>
                <c:pt idx="13673">
                  <c:v>3.8047490000000002</c:v>
                </c:pt>
                <c:pt idx="13674">
                  <c:v>3.8047490000000002</c:v>
                </c:pt>
                <c:pt idx="13675">
                  <c:v>3.8047490000000002</c:v>
                </c:pt>
                <c:pt idx="13676">
                  <c:v>3.8078250000000002</c:v>
                </c:pt>
                <c:pt idx="13677">
                  <c:v>3.8078250000000002</c:v>
                </c:pt>
                <c:pt idx="13678">
                  <c:v>3.8109000000000002</c:v>
                </c:pt>
                <c:pt idx="13679">
                  <c:v>3.8139760000000003</c:v>
                </c:pt>
                <c:pt idx="13680">
                  <c:v>3.8201279999999995</c:v>
                </c:pt>
                <c:pt idx="13681">
                  <c:v>3.8201279999999995</c:v>
                </c:pt>
                <c:pt idx="13682">
                  <c:v>3.8201279999999995</c:v>
                </c:pt>
                <c:pt idx="13683">
                  <c:v>3.8232039999999996</c:v>
                </c:pt>
                <c:pt idx="13684">
                  <c:v>3.8262789999999995</c:v>
                </c:pt>
                <c:pt idx="13685">
                  <c:v>3.8262789999999995</c:v>
                </c:pt>
                <c:pt idx="13686">
                  <c:v>3.8262789999999995</c:v>
                </c:pt>
                <c:pt idx="13687">
                  <c:v>3.8262789999999995</c:v>
                </c:pt>
                <c:pt idx="13688">
                  <c:v>3.8262789999999995</c:v>
                </c:pt>
                <c:pt idx="13689">
                  <c:v>3.8262789999999995</c:v>
                </c:pt>
                <c:pt idx="13690">
                  <c:v>3.8293549999999996</c:v>
                </c:pt>
                <c:pt idx="13691">
                  <c:v>3.8324309999999997</c:v>
                </c:pt>
                <c:pt idx="13692">
                  <c:v>3.8324309999999997</c:v>
                </c:pt>
                <c:pt idx="13693">
                  <c:v>3.8324309999999997</c:v>
                </c:pt>
                <c:pt idx="13694">
                  <c:v>3.8324309999999997</c:v>
                </c:pt>
                <c:pt idx="13695">
                  <c:v>3.8355069999999998</c:v>
                </c:pt>
                <c:pt idx="13696">
                  <c:v>3.8355069999999998</c:v>
                </c:pt>
                <c:pt idx="13697">
                  <c:v>3.8355069999999998</c:v>
                </c:pt>
                <c:pt idx="13698">
                  <c:v>3.8355069999999998</c:v>
                </c:pt>
                <c:pt idx="13699">
                  <c:v>3.8385829999999999</c:v>
                </c:pt>
                <c:pt idx="13700">
                  <c:v>3.8447339999999999</c:v>
                </c:pt>
                <c:pt idx="13701">
                  <c:v>3.84781</c:v>
                </c:pt>
                <c:pt idx="13702">
                  <c:v>3.84781</c:v>
                </c:pt>
                <c:pt idx="13703">
                  <c:v>3.8539620000000001</c:v>
                </c:pt>
                <c:pt idx="13704">
                  <c:v>3.8539620000000001</c:v>
                </c:pt>
                <c:pt idx="13705">
                  <c:v>3.8539620000000001</c:v>
                </c:pt>
                <c:pt idx="13706">
                  <c:v>3.8539620000000001</c:v>
                </c:pt>
                <c:pt idx="13707">
                  <c:v>3.8631890000000002</c:v>
                </c:pt>
                <c:pt idx="13708">
                  <c:v>3.8631890000000002</c:v>
                </c:pt>
                <c:pt idx="13709">
                  <c:v>3.8631890000000002</c:v>
                </c:pt>
                <c:pt idx="13710">
                  <c:v>3.8631890000000002</c:v>
                </c:pt>
                <c:pt idx="13711">
                  <c:v>3.8631890000000002</c:v>
                </c:pt>
                <c:pt idx="13712">
                  <c:v>3.857037</c:v>
                </c:pt>
                <c:pt idx="13713">
                  <c:v>3.857037</c:v>
                </c:pt>
                <c:pt idx="13714">
                  <c:v>3.8601130000000001</c:v>
                </c:pt>
                <c:pt idx="13715">
                  <c:v>3.8601130000000001</c:v>
                </c:pt>
                <c:pt idx="13716">
                  <c:v>3.8601130000000001</c:v>
                </c:pt>
                <c:pt idx="13717">
                  <c:v>3.8601130000000001</c:v>
                </c:pt>
                <c:pt idx="13718">
                  <c:v>3.8662650000000003</c:v>
                </c:pt>
                <c:pt idx="13719">
                  <c:v>3.8693410000000004</c:v>
                </c:pt>
                <c:pt idx="13720">
                  <c:v>3.8693410000000004</c:v>
                </c:pt>
                <c:pt idx="13721">
                  <c:v>3.8693410000000004</c:v>
                </c:pt>
                <c:pt idx="13722">
                  <c:v>3.8724160000000003</c:v>
                </c:pt>
                <c:pt idx="13723">
                  <c:v>3.8724160000000003</c:v>
                </c:pt>
                <c:pt idx="13724">
                  <c:v>3.8724160000000003</c:v>
                </c:pt>
                <c:pt idx="13725">
                  <c:v>3.8754920000000004</c:v>
                </c:pt>
                <c:pt idx="13726">
                  <c:v>3.8754920000000004</c:v>
                </c:pt>
                <c:pt idx="13727">
                  <c:v>3.8754920000000004</c:v>
                </c:pt>
                <c:pt idx="13728">
                  <c:v>3.8754920000000004</c:v>
                </c:pt>
                <c:pt idx="13729">
                  <c:v>3.8754920000000004</c:v>
                </c:pt>
                <c:pt idx="13730">
                  <c:v>3.8785679999999996</c:v>
                </c:pt>
                <c:pt idx="13731">
                  <c:v>3.8785679999999996</c:v>
                </c:pt>
                <c:pt idx="13732">
                  <c:v>3.8785679999999996</c:v>
                </c:pt>
                <c:pt idx="13733">
                  <c:v>3.8785679999999996</c:v>
                </c:pt>
                <c:pt idx="13734">
                  <c:v>3.8816439999999997</c:v>
                </c:pt>
                <c:pt idx="13735">
                  <c:v>3.8816439999999997</c:v>
                </c:pt>
                <c:pt idx="13736">
                  <c:v>3.8847199999999997</c:v>
                </c:pt>
                <c:pt idx="13737">
                  <c:v>3.8847199999999997</c:v>
                </c:pt>
                <c:pt idx="13738">
                  <c:v>3.8847199999999997</c:v>
                </c:pt>
                <c:pt idx="13739">
                  <c:v>3.8847199999999997</c:v>
                </c:pt>
                <c:pt idx="13740">
                  <c:v>3.8847199999999997</c:v>
                </c:pt>
                <c:pt idx="13741">
                  <c:v>3.8877949999999997</c:v>
                </c:pt>
                <c:pt idx="13742">
                  <c:v>3.8908709999999997</c:v>
                </c:pt>
                <c:pt idx="13743">
                  <c:v>3.8908709999999997</c:v>
                </c:pt>
                <c:pt idx="13744">
                  <c:v>3.8970219999999998</c:v>
                </c:pt>
                <c:pt idx="13745">
                  <c:v>3.900099</c:v>
                </c:pt>
                <c:pt idx="13746">
                  <c:v>3.900099</c:v>
                </c:pt>
                <c:pt idx="13747">
                  <c:v>3.8970219999999998</c:v>
                </c:pt>
                <c:pt idx="13748">
                  <c:v>3.8970219999999998</c:v>
                </c:pt>
                <c:pt idx="13749">
                  <c:v>3.9031739999999999</c:v>
                </c:pt>
                <c:pt idx="13750">
                  <c:v>3.9031739999999999</c:v>
                </c:pt>
                <c:pt idx="13751">
                  <c:v>3.9031739999999999</c:v>
                </c:pt>
                <c:pt idx="13752">
                  <c:v>3.90625</c:v>
                </c:pt>
                <c:pt idx="13753">
                  <c:v>3.9093260000000001</c:v>
                </c:pt>
                <c:pt idx="13754">
                  <c:v>3.912401</c:v>
                </c:pt>
                <c:pt idx="13755">
                  <c:v>3.912401</c:v>
                </c:pt>
                <c:pt idx="13756">
                  <c:v>3.9154770000000001</c:v>
                </c:pt>
                <c:pt idx="13757">
                  <c:v>3.9154770000000001</c:v>
                </c:pt>
                <c:pt idx="13758">
                  <c:v>3.9154770000000001</c:v>
                </c:pt>
                <c:pt idx="13759">
                  <c:v>3.9154770000000001</c:v>
                </c:pt>
                <c:pt idx="13760">
                  <c:v>3.9154770000000001</c:v>
                </c:pt>
                <c:pt idx="13761">
                  <c:v>3.9154770000000001</c:v>
                </c:pt>
                <c:pt idx="13762">
                  <c:v>3.9154770000000001</c:v>
                </c:pt>
                <c:pt idx="13763">
                  <c:v>3.9216290000000003</c:v>
                </c:pt>
                <c:pt idx="13764">
                  <c:v>3.9308560000000003</c:v>
                </c:pt>
                <c:pt idx="13765">
                  <c:v>3.9308560000000003</c:v>
                </c:pt>
                <c:pt idx="13766">
                  <c:v>3.9308560000000003</c:v>
                </c:pt>
                <c:pt idx="13767">
                  <c:v>3.9370079999999996</c:v>
                </c:pt>
                <c:pt idx="13768">
                  <c:v>3.9400839999999997</c:v>
                </c:pt>
                <c:pt idx="13769">
                  <c:v>3.9370079999999996</c:v>
                </c:pt>
                <c:pt idx="13770">
                  <c:v>3.9370079999999996</c:v>
                </c:pt>
                <c:pt idx="13771">
                  <c:v>3.9431589999999996</c:v>
                </c:pt>
                <c:pt idx="13772">
                  <c:v>3.9462349999999997</c:v>
                </c:pt>
                <c:pt idx="13773">
                  <c:v>3.9431589999999996</c:v>
                </c:pt>
                <c:pt idx="13774">
                  <c:v>3.9431589999999996</c:v>
                </c:pt>
                <c:pt idx="13775">
                  <c:v>3.9493109999999998</c:v>
                </c:pt>
                <c:pt idx="13776">
                  <c:v>3.9493109999999998</c:v>
                </c:pt>
                <c:pt idx="13777">
                  <c:v>3.9493109999999998</c:v>
                </c:pt>
                <c:pt idx="13778">
                  <c:v>3.9523869999999999</c:v>
                </c:pt>
                <c:pt idx="13779">
                  <c:v>3.955463</c:v>
                </c:pt>
                <c:pt idx="13780">
                  <c:v>3.9585379999999999</c:v>
                </c:pt>
                <c:pt idx="13781">
                  <c:v>3.9585379999999999</c:v>
                </c:pt>
                <c:pt idx="13782">
                  <c:v>3.9585379999999999</c:v>
                </c:pt>
                <c:pt idx="13783">
                  <c:v>3.961614</c:v>
                </c:pt>
                <c:pt idx="13784">
                  <c:v>3.961614</c:v>
                </c:pt>
                <c:pt idx="13785">
                  <c:v>3.9585379999999999</c:v>
                </c:pt>
                <c:pt idx="13786">
                  <c:v>3.955463</c:v>
                </c:pt>
                <c:pt idx="13787">
                  <c:v>3.9585379999999999</c:v>
                </c:pt>
                <c:pt idx="13788">
                  <c:v>3.961614</c:v>
                </c:pt>
                <c:pt idx="13789">
                  <c:v>3.961614</c:v>
                </c:pt>
                <c:pt idx="13790">
                  <c:v>3.961614</c:v>
                </c:pt>
                <c:pt idx="13791">
                  <c:v>3.96469</c:v>
                </c:pt>
                <c:pt idx="13792">
                  <c:v>3.9677660000000001</c:v>
                </c:pt>
                <c:pt idx="13793">
                  <c:v>3.9677660000000001</c:v>
                </c:pt>
                <c:pt idx="13794">
                  <c:v>3.9708420000000002</c:v>
                </c:pt>
                <c:pt idx="13795">
                  <c:v>3.9708420000000002</c:v>
                </c:pt>
                <c:pt idx="13796">
                  <c:v>3.9708420000000002</c:v>
                </c:pt>
                <c:pt idx="13797">
                  <c:v>3.9677660000000001</c:v>
                </c:pt>
                <c:pt idx="13798">
                  <c:v>3.9677660000000001</c:v>
                </c:pt>
                <c:pt idx="13799">
                  <c:v>3.9677660000000001</c:v>
                </c:pt>
                <c:pt idx="13800">
                  <c:v>3.9677660000000001</c:v>
                </c:pt>
                <c:pt idx="13801">
                  <c:v>3.9708420000000002</c:v>
                </c:pt>
                <c:pt idx="13802">
                  <c:v>3.9739170000000001</c:v>
                </c:pt>
                <c:pt idx="13803">
                  <c:v>3.9739170000000001</c:v>
                </c:pt>
                <c:pt idx="13804">
                  <c:v>3.9739170000000001</c:v>
                </c:pt>
                <c:pt idx="13805">
                  <c:v>3.9800690000000003</c:v>
                </c:pt>
                <c:pt idx="13806">
                  <c:v>3.9831440000000002</c:v>
                </c:pt>
                <c:pt idx="13807">
                  <c:v>3.9831440000000002</c:v>
                </c:pt>
                <c:pt idx="13808">
                  <c:v>3.9831440000000002</c:v>
                </c:pt>
                <c:pt idx="13809">
                  <c:v>3.9831440000000002</c:v>
                </c:pt>
                <c:pt idx="13810">
                  <c:v>3.9862209999999996</c:v>
                </c:pt>
                <c:pt idx="13811">
                  <c:v>3.9862209999999996</c:v>
                </c:pt>
                <c:pt idx="13812">
                  <c:v>3.9862209999999996</c:v>
                </c:pt>
                <c:pt idx="13813">
                  <c:v>3.9892959999999995</c:v>
                </c:pt>
                <c:pt idx="13814">
                  <c:v>3.9923719999999996</c:v>
                </c:pt>
                <c:pt idx="13815">
                  <c:v>3.9923719999999996</c:v>
                </c:pt>
                <c:pt idx="13816">
                  <c:v>3.9923719999999996</c:v>
                </c:pt>
                <c:pt idx="13817">
                  <c:v>3.9985239999999997</c:v>
                </c:pt>
                <c:pt idx="13818">
                  <c:v>3.9954479999999997</c:v>
                </c:pt>
                <c:pt idx="13819">
                  <c:v>3.9954479999999997</c:v>
                </c:pt>
                <c:pt idx="13820">
                  <c:v>3.9954479999999997</c:v>
                </c:pt>
                <c:pt idx="13821">
                  <c:v>3.9985239999999997</c:v>
                </c:pt>
                <c:pt idx="13822">
                  <c:v>3.9985239999999997</c:v>
                </c:pt>
                <c:pt idx="13823">
                  <c:v>3.9985239999999997</c:v>
                </c:pt>
                <c:pt idx="13824">
                  <c:v>3.9985239999999997</c:v>
                </c:pt>
                <c:pt idx="13825">
                  <c:v>4.0015999999999998</c:v>
                </c:pt>
                <c:pt idx="13826">
                  <c:v>4.0015999999999998</c:v>
                </c:pt>
                <c:pt idx="13827">
                  <c:v>4.0015999999999998</c:v>
                </c:pt>
                <c:pt idx="13828">
                  <c:v>4.0108269999999999</c:v>
                </c:pt>
                <c:pt idx="13829">
                  <c:v>4.0108269999999999</c:v>
                </c:pt>
                <c:pt idx="13830">
                  <c:v>4.0046749999999998</c:v>
                </c:pt>
                <c:pt idx="13831">
                  <c:v>4.0046749999999998</c:v>
                </c:pt>
                <c:pt idx="13832">
                  <c:v>4.013903</c:v>
                </c:pt>
                <c:pt idx="13833">
                  <c:v>4.0169779999999999</c:v>
                </c:pt>
                <c:pt idx="13834">
                  <c:v>4.0108269999999999</c:v>
                </c:pt>
                <c:pt idx="13835">
                  <c:v>4.0108269999999999</c:v>
                </c:pt>
                <c:pt idx="13836">
                  <c:v>4.020054</c:v>
                </c:pt>
                <c:pt idx="13837">
                  <c:v>4.020054</c:v>
                </c:pt>
                <c:pt idx="13838">
                  <c:v>4.0108269999999999</c:v>
                </c:pt>
                <c:pt idx="13839">
                  <c:v>4.013903</c:v>
                </c:pt>
                <c:pt idx="13840">
                  <c:v>4.026205</c:v>
                </c:pt>
                <c:pt idx="13841">
                  <c:v>4.0292820000000003</c:v>
                </c:pt>
                <c:pt idx="13842">
                  <c:v>4.0231300000000001</c:v>
                </c:pt>
                <c:pt idx="13843">
                  <c:v>4.0231300000000001</c:v>
                </c:pt>
                <c:pt idx="13844">
                  <c:v>4.026205</c:v>
                </c:pt>
                <c:pt idx="13845">
                  <c:v>4.026205</c:v>
                </c:pt>
                <c:pt idx="13846">
                  <c:v>4.020054</c:v>
                </c:pt>
                <c:pt idx="13847">
                  <c:v>4.020054</c:v>
                </c:pt>
                <c:pt idx="13848">
                  <c:v>4.0292820000000003</c:v>
                </c:pt>
                <c:pt idx="13849">
                  <c:v>4.0323570000000002</c:v>
                </c:pt>
                <c:pt idx="13850">
                  <c:v>4.0323570000000002</c:v>
                </c:pt>
                <c:pt idx="13851">
                  <c:v>4.0354330000000003</c:v>
                </c:pt>
                <c:pt idx="13852">
                  <c:v>4.0354330000000003</c:v>
                </c:pt>
                <c:pt idx="13853">
                  <c:v>4.0354330000000003</c:v>
                </c:pt>
                <c:pt idx="13854">
                  <c:v>4.0354330000000003</c:v>
                </c:pt>
                <c:pt idx="13855">
                  <c:v>4.0354330000000003</c:v>
                </c:pt>
                <c:pt idx="13856">
                  <c:v>4.0354330000000003</c:v>
                </c:pt>
                <c:pt idx="13857">
                  <c:v>4.0354330000000003</c:v>
                </c:pt>
                <c:pt idx="13858">
                  <c:v>4.0385090000000003</c:v>
                </c:pt>
                <c:pt idx="13859">
                  <c:v>4.0415840000000003</c:v>
                </c:pt>
                <c:pt idx="13860">
                  <c:v>4.0415840000000003</c:v>
                </c:pt>
                <c:pt idx="13861">
                  <c:v>4.0446609999999996</c:v>
                </c:pt>
                <c:pt idx="13862">
                  <c:v>4.0477359999999996</c:v>
                </c:pt>
                <c:pt idx="13863">
                  <c:v>4.0477359999999996</c:v>
                </c:pt>
                <c:pt idx="13864">
                  <c:v>4.0446609999999996</c:v>
                </c:pt>
                <c:pt idx="13865">
                  <c:v>4.0446609999999996</c:v>
                </c:pt>
                <c:pt idx="13866">
                  <c:v>4.0508119999999996</c:v>
                </c:pt>
                <c:pt idx="13867">
                  <c:v>4.0508119999999996</c:v>
                </c:pt>
                <c:pt idx="13868">
                  <c:v>4.0508119999999996</c:v>
                </c:pt>
                <c:pt idx="13869">
                  <c:v>4.0508119999999996</c:v>
                </c:pt>
                <c:pt idx="13870">
                  <c:v>4.0538879999999997</c:v>
                </c:pt>
                <c:pt idx="13871">
                  <c:v>4.0569629999999997</c:v>
                </c:pt>
                <c:pt idx="13872">
                  <c:v>4.0538879999999997</c:v>
                </c:pt>
                <c:pt idx="13873">
                  <c:v>4.0538879999999997</c:v>
                </c:pt>
                <c:pt idx="13874">
                  <c:v>4.0569629999999997</c:v>
                </c:pt>
                <c:pt idx="13875">
                  <c:v>4.0569629999999997</c:v>
                </c:pt>
                <c:pt idx="13876">
                  <c:v>4.0538879999999997</c:v>
                </c:pt>
                <c:pt idx="13877">
                  <c:v>4.0538879999999997</c:v>
                </c:pt>
                <c:pt idx="13878">
                  <c:v>4.0569629999999997</c:v>
                </c:pt>
                <c:pt idx="13879">
                  <c:v>4.0569629999999997</c:v>
                </c:pt>
                <c:pt idx="13880">
                  <c:v>4.0569629999999997</c:v>
                </c:pt>
                <c:pt idx="13881">
                  <c:v>4.0569629999999997</c:v>
                </c:pt>
                <c:pt idx="13882">
                  <c:v>4.0600399999999999</c:v>
                </c:pt>
                <c:pt idx="13883">
                  <c:v>4.0600399999999999</c:v>
                </c:pt>
                <c:pt idx="13884">
                  <c:v>4.0600399999999999</c:v>
                </c:pt>
                <c:pt idx="13885">
                  <c:v>4.0631149999999998</c:v>
                </c:pt>
                <c:pt idx="13886">
                  <c:v>4.0661909999999999</c:v>
                </c:pt>
                <c:pt idx="13887">
                  <c:v>4.0661909999999999</c:v>
                </c:pt>
                <c:pt idx="13888">
                  <c:v>4.0661909999999999</c:v>
                </c:pt>
                <c:pt idx="13889">
                  <c:v>4.0661909999999999</c:v>
                </c:pt>
                <c:pt idx="13890">
                  <c:v>4.069267</c:v>
                </c:pt>
                <c:pt idx="13891">
                  <c:v>4.069267</c:v>
                </c:pt>
                <c:pt idx="13892">
                  <c:v>4.075418</c:v>
                </c:pt>
                <c:pt idx="13893">
                  <c:v>4.0815700000000001</c:v>
                </c:pt>
                <c:pt idx="13894">
                  <c:v>4.0815700000000001</c:v>
                </c:pt>
                <c:pt idx="13895">
                  <c:v>4.0815700000000001</c:v>
                </c:pt>
                <c:pt idx="13896">
                  <c:v>4.0815700000000001</c:v>
                </c:pt>
                <c:pt idx="13897">
                  <c:v>4.0846450000000001</c:v>
                </c:pt>
                <c:pt idx="13898">
                  <c:v>4.0846450000000001</c:v>
                </c:pt>
                <c:pt idx="13899">
                  <c:v>4.0846450000000001</c:v>
                </c:pt>
                <c:pt idx="13900">
                  <c:v>4.0907970000000002</c:v>
                </c:pt>
                <c:pt idx="13901">
                  <c:v>4.0938730000000003</c:v>
                </c:pt>
                <c:pt idx="13902">
                  <c:v>4.0938730000000003</c:v>
                </c:pt>
                <c:pt idx="13903">
                  <c:v>4.0938730000000003</c:v>
                </c:pt>
                <c:pt idx="13904">
                  <c:v>4.0938730000000003</c:v>
                </c:pt>
                <c:pt idx="13905">
                  <c:v>4.0938730000000003</c:v>
                </c:pt>
                <c:pt idx="13906">
                  <c:v>4.0938730000000003</c:v>
                </c:pt>
                <c:pt idx="13907">
                  <c:v>4.0938730000000003</c:v>
                </c:pt>
                <c:pt idx="13908">
                  <c:v>4.0969490000000004</c:v>
                </c:pt>
                <c:pt idx="13909">
                  <c:v>4.1000240000000003</c:v>
                </c:pt>
                <c:pt idx="13910">
                  <c:v>4.1000240000000003</c:v>
                </c:pt>
                <c:pt idx="13911">
                  <c:v>4.1000240000000003</c:v>
                </c:pt>
                <c:pt idx="13912">
                  <c:v>4.1030999999999995</c:v>
                </c:pt>
                <c:pt idx="13913">
                  <c:v>4.1030999999999995</c:v>
                </c:pt>
                <c:pt idx="13914">
                  <c:v>4.1030999999999995</c:v>
                </c:pt>
                <c:pt idx="13915">
                  <c:v>4.1030999999999995</c:v>
                </c:pt>
                <c:pt idx="13916">
                  <c:v>4.1061759999999996</c:v>
                </c:pt>
                <c:pt idx="13917">
                  <c:v>4.1061759999999996</c:v>
                </c:pt>
                <c:pt idx="13918">
                  <c:v>4.1061759999999996</c:v>
                </c:pt>
                <c:pt idx="13919">
                  <c:v>4.1061759999999996</c:v>
                </c:pt>
                <c:pt idx="13920">
                  <c:v>4.1092519999999997</c:v>
                </c:pt>
                <c:pt idx="13921">
                  <c:v>4.1123279999999998</c:v>
                </c:pt>
                <c:pt idx="13922">
                  <c:v>4.1123279999999998</c:v>
                </c:pt>
                <c:pt idx="13923">
                  <c:v>4.1123279999999998</c:v>
                </c:pt>
                <c:pt idx="13924">
                  <c:v>4.1154029999999997</c:v>
                </c:pt>
                <c:pt idx="13925">
                  <c:v>4.1154029999999997</c:v>
                </c:pt>
                <c:pt idx="13926">
                  <c:v>4.1154029999999997</c:v>
                </c:pt>
                <c:pt idx="13927">
                  <c:v>4.1184789999999998</c:v>
                </c:pt>
                <c:pt idx="13928">
                  <c:v>4.1184789999999998</c:v>
                </c:pt>
                <c:pt idx="13929">
                  <c:v>4.1184789999999998</c:v>
                </c:pt>
                <c:pt idx="13930">
                  <c:v>4.1184789999999998</c:v>
                </c:pt>
                <c:pt idx="13931">
                  <c:v>4.1215549999999999</c:v>
                </c:pt>
                <c:pt idx="13932">
                  <c:v>4.1246309999999999</c:v>
                </c:pt>
                <c:pt idx="13933">
                  <c:v>4.1246309999999999</c:v>
                </c:pt>
                <c:pt idx="13934">
                  <c:v>4.127707</c:v>
                </c:pt>
                <c:pt idx="13935">
                  <c:v>4.130782</c:v>
                </c:pt>
                <c:pt idx="13936">
                  <c:v>4.130782</c:v>
                </c:pt>
                <c:pt idx="13937">
                  <c:v>4.130782</c:v>
                </c:pt>
                <c:pt idx="13938">
                  <c:v>4.133858</c:v>
                </c:pt>
                <c:pt idx="13939">
                  <c:v>4.1369340000000001</c:v>
                </c:pt>
                <c:pt idx="13940">
                  <c:v>4.1400100000000002</c:v>
                </c:pt>
                <c:pt idx="13941">
                  <c:v>4.1400100000000002</c:v>
                </c:pt>
                <c:pt idx="13942">
                  <c:v>4.1400100000000002</c:v>
                </c:pt>
                <c:pt idx="13943">
                  <c:v>4.1430860000000003</c:v>
                </c:pt>
                <c:pt idx="13944">
                  <c:v>4.1430860000000003</c:v>
                </c:pt>
                <c:pt idx="13945">
                  <c:v>4.1430860000000003</c:v>
                </c:pt>
                <c:pt idx="13946">
                  <c:v>4.1461610000000002</c:v>
                </c:pt>
                <c:pt idx="13947">
                  <c:v>4.1492370000000003</c:v>
                </c:pt>
                <c:pt idx="13948">
                  <c:v>4.1492370000000003</c:v>
                </c:pt>
                <c:pt idx="13949">
                  <c:v>4.1492370000000003</c:v>
                </c:pt>
                <c:pt idx="13950">
                  <c:v>4.1523130000000004</c:v>
                </c:pt>
                <c:pt idx="13951">
                  <c:v>4.1553889999999996</c:v>
                </c:pt>
                <c:pt idx="13952">
                  <c:v>4.1584649999999996</c:v>
                </c:pt>
                <c:pt idx="13953">
                  <c:v>4.1584649999999996</c:v>
                </c:pt>
                <c:pt idx="13954">
                  <c:v>4.1615399999999996</c:v>
                </c:pt>
                <c:pt idx="13955">
                  <c:v>4.1646159999999997</c:v>
                </c:pt>
                <c:pt idx="13956">
                  <c:v>4.1615399999999996</c:v>
                </c:pt>
                <c:pt idx="13957">
                  <c:v>4.1646159999999997</c:v>
                </c:pt>
                <c:pt idx="13958">
                  <c:v>4.1676919999999997</c:v>
                </c:pt>
                <c:pt idx="13959">
                  <c:v>4.1646159999999997</c:v>
                </c:pt>
                <c:pt idx="13960">
                  <c:v>4.1646159999999997</c:v>
                </c:pt>
                <c:pt idx="13961">
                  <c:v>4.1676919999999997</c:v>
                </c:pt>
                <c:pt idx="13962">
                  <c:v>4.1707679999999998</c:v>
                </c:pt>
                <c:pt idx="13963">
                  <c:v>4.1707679999999998</c:v>
                </c:pt>
                <c:pt idx="13964">
                  <c:v>4.1738439999999999</c:v>
                </c:pt>
                <c:pt idx="13965">
                  <c:v>4.1769189999999998</c:v>
                </c:pt>
                <c:pt idx="13966">
                  <c:v>4.1799949999999999</c:v>
                </c:pt>
                <c:pt idx="13967">
                  <c:v>4.1799949999999999</c:v>
                </c:pt>
                <c:pt idx="13968">
                  <c:v>4.183071</c:v>
                </c:pt>
                <c:pt idx="13969">
                  <c:v>4.1861459999999999</c:v>
                </c:pt>
                <c:pt idx="13970">
                  <c:v>4.1892230000000001</c:v>
                </c:pt>
                <c:pt idx="13971">
                  <c:v>4.1892230000000001</c:v>
                </c:pt>
                <c:pt idx="13972">
                  <c:v>4.1922980000000001</c:v>
                </c:pt>
                <c:pt idx="13973">
                  <c:v>4.1953740000000002</c:v>
                </c:pt>
                <c:pt idx="13974">
                  <c:v>4.1953740000000002</c:v>
                </c:pt>
                <c:pt idx="13975">
                  <c:v>4.1922980000000001</c:v>
                </c:pt>
                <c:pt idx="13976">
                  <c:v>4.1953740000000002</c:v>
                </c:pt>
                <c:pt idx="13977">
                  <c:v>4.1984500000000002</c:v>
                </c:pt>
                <c:pt idx="13978">
                  <c:v>4.2015250000000002</c:v>
                </c:pt>
                <c:pt idx="13979">
                  <c:v>4.2015250000000002</c:v>
                </c:pt>
                <c:pt idx="13980">
                  <c:v>4.2046010000000003</c:v>
                </c:pt>
                <c:pt idx="13981">
                  <c:v>4.2046010000000003</c:v>
                </c:pt>
                <c:pt idx="13982">
                  <c:v>4.2076770000000003</c:v>
                </c:pt>
                <c:pt idx="13983">
                  <c:v>4.2076770000000003</c:v>
                </c:pt>
                <c:pt idx="13984">
                  <c:v>4.2107529999999995</c:v>
                </c:pt>
                <c:pt idx="13985">
                  <c:v>4.2138289999999996</c:v>
                </c:pt>
                <c:pt idx="13986">
                  <c:v>4.2138289999999996</c:v>
                </c:pt>
                <c:pt idx="13987">
                  <c:v>4.2138289999999996</c:v>
                </c:pt>
                <c:pt idx="13988">
                  <c:v>4.2169039999999995</c:v>
                </c:pt>
                <c:pt idx="13989">
                  <c:v>4.2199799999999996</c:v>
                </c:pt>
                <c:pt idx="13990">
                  <c:v>4.2199799999999996</c:v>
                </c:pt>
                <c:pt idx="13991">
                  <c:v>4.2230559999999997</c:v>
                </c:pt>
                <c:pt idx="13992">
                  <c:v>4.2261319999999998</c:v>
                </c:pt>
                <c:pt idx="13993">
                  <c:v>4.2261319999999998</c:v>
                </c:pt>
                <c:pt idx="13994">
                  <c:v>4.2261319999999998</c:v>
                </c:pt>
                <c:pt idx="13995">
                  <c:v>4.2292079999999999</c:v>
                </c:pt>
                <c:pt idx="13996">
                  <c:v>4.2322829999999998</c:v>
                </c:pt>
                <c:pt idx="13997">
                  <c:v>4.2322829999999998</c:v>
                </c:pt>
                <c:pt idx="13998">
                  <c:v>4.2322829999999998</c:v>
                </c:pt>
                <c:pt idx="13999">
                  <c:v>4.2353589999999999</c:v>
                </c:pt>
                <c:pt idx="14000">
                  <c:v>4.2353589999999999</c:v>
                </c:pt>
                <c:pt idx="14001">
                  <c:v>4.238435</c:v>
                </c:pt>
                <c:pt idx="14002">
                  <c:v>4.238435</c:v>
                </c:pt>
                <c:pt idx="14003">
                  <c:v>4.241511</c:v>
                </c:pt>
                <c:pt idx="14004">
                  <c:v>4.2445870000000001</c:v>
                </c:pt>
                <c:pt idx="14005">
                  <c:v>4.241511</c:v>
                </c:pt>
                <c:pt idx="14006">
                  <c:v>4.2445870000000001</c:v>
                </c:pt>
                <c:pt idx="14007">
                  <c:v>4.247662</c:v>
                </c:pt>
                <c:pt idx="14008">
                  <c:v>4.247662</c:v>
                </c:pt>
                <c:pt idx="14009">
                  <c:v>4.247662</c:v>
                </c:pt>
                <c:pt idx="14010">
                  <c:v>4.247662</c:v>
                </c:pt>
                <c:pt idx="14011">
                  <c:v>4.2507380000000001</c:v>
                </c:pt>
                <c:pt idx="14012">
                  <c:v>4.2538140000000002</c:v>
                </c:pt>
                <c:pt idx="14013">
                  <c:v>4.2538140000000002</c:v>
                </c:pt>
                <c:pt idx="14014">
                  <c:v>4.2538140000000002</c:v>
                </c:pt>
                <c:pt idx="14015">
                  <c:v>4.2568900000000003</c:v>
                </c:pt>
                <c:pt idx="14016">
                  <c:v>4.2599660000000004</c:v>
                </c:pt>
                <c:pt idx="14017">
                  <c:v>4.2599660000000004</c:v>
                </c:pt>
                <c:pt idx="14018">
                  <c:v>4.2599660000000004</c:v>
                </c:pt>
                <c:pt idx="14019">
                  <c:v>4.2599660000000004</c:v>
                </c:pt>
                <c:pt idx="14020">
                  <c:v>4.2568900000000003</c:v>
                </c:pt>
                <c:pt idx="14021">
                  <c:v>4.2599660000000004</c:v>
                </c:pt>
                <c:pt idx="14022">
                  <c:v>4.2630410000000003</c:v>
                </c:pt>
                <c:pt idx="14023">
                  <c:v>4.2630410000000003</c:v>
                </c:pt>
                <c:pt idx="14024">
                  <c:v>4.2599660000000004</c:v>
                </c:pt>
                <c:pt idx="14025">
                  <c:v>4.2630410000000003</c:v>
                </c:pt>
                <c:pt idx="14026">
                  <c:v>4.2661170000000004</c:v>
                </c:pt>
                <c:pt idx="14027">
                  <c:v>4.2661170000000004</c:v>
                </c:pt>
                <c:pt idx="14028">
                  <c:v>4.2630410000000003</c:v>
                </c:pt>
                <c:pt idx="14029">
                  <c:v>4.2661170000000004</c:v>
                </c:pt>
                <c:pt idx="14030">
                  <c:v>4.2691929999999996</c:v>
                </c:pt>
                <c:pt idx="14031">
                  <c:v>4.2691929999999996</c:v>
                </c:pt>
                <c:pt idx="14032">
                  <c:v>4.2691929999999996</c:v>
                </c:pt>
                <c:pt idx="14033">
                  <c:v>4.2722689999999997</c:v>
                </c:pt>
                <c:pt idx="14034">
                  <c:v>4.2753449999999997</c:v>
                </c:pt>
                <c:pt idx="14035">
                  <c:v>4.2753449999999997</c:v>
                </c:pt>
                <c:pt idx="14036">
                  <c:v>4.2722689999999997</c:v>
                </c:pt>
                <c:pt idx="14037">
                  <c:v>4.2753449999999997</c:v>
                </c:pt>
                <c:pt idx="14038">
                  <c:v>4.2784199999999997</c:v>
                </c:pt>
                <c:pt idx="14039">
                  <c:v>4.2784199999999997</c:v>
                </c:pt>
                <c:pt idx="14040">
                  <c:v>4.2814959999999997</c:v>
                </c:pt>
                <c:pt idx="14041">
                  <c:v>4.2845709999999997</c:v>
                </c:pt>
                <c:pt idx="14042">
                  <c:v>4.290724</c:v>
                </c:pt>
                <c:pt idx="14043">
                  <c:v>4.2876479999999999</c:v>
                </c:pt>
                <c:pt idx="14044">
                  <c:v>4.2876479999999999</c:v>
                </c:pt>
                <c:pt idx="14045">
                  <c:v>4.290724</c:v>
                </c:pt>
                <c:pt idx="14046">
                  <c:v>4.2937989999999999</c:v>
                </c:pt>
                <c:pt idx="14047">
                  <c:v>4.290724</c:v>
                </c:pt>
                <c:pt idx="14048">
                  <c:v>4.290724</c:v>
                </c:pt>
                <c:pt idx="14049">
                  <c:v>4.2937989999999999</c:v>
                </c:pt>
                <c:pt idx="14050">
                  <c:v>4.2937989999999999</c:v>
                </c:pt>
                <c:pt idx="14051">
                  <c:v>4.2937989999999999</c:v>
                </c:pt>
                <c:pt idx="14052">
                  <c:v>4.296875</c:v>
                </c:pt>
                <c:pt idx="14053">
                  <c:v>4.3061020000000001</c:v>
                </c:pt>
                <c:pt idx="14054">
                  <c:v>4.3091780000000002</c:v>
                </c:pt>
                <c:pt idx="14055">
                  <c:v>4.3091780000000002</c:v>
                </c:pt>
                <c:pt idx="14056">
                  <c:v>4.3091780000000002</c:v>
                </c:pt>
                <c:pt idx="14057">
                  <c:v>4.3122540000000003</c:v>
                </c:pt>
                <c:pt idx="14058">
                  <c:v>4.3122540000000003</c:v>
                </c:pt>
                <c:pt idx="14059">
                  <c:v>4.3122540000000003</c:v>
                </c:pt>
                <c:pt idx="14060">
                  <c:v>4.3122540000000003</c:v>
                </c:pt>
                <c:pt idx="14061">
                  <c:v>4.3122540000000003</c:v>
                </c:pt>
                <c:pt idx="14062">
                  <c:v>4.3091780000000002</c:v>
                </c:pt>
                <c:pt idx="14063">
                  <c:v>4.3091780000000002</c:v>
                </c:pt>
                <c:pt idx="14064">
                  <c:v>4.3122540000000003</c:v>
                </c:pt>
                <c:pt idx="14065">
                  <c:v>4.3153290000000002</c:v>
                </c:pt>
                <c:pt idx="14066">
                  <c:v>4.3122540000000003</c:v>
                </c:pt>
                <c:pt idx="14067">
                  <c:v>4.3122540000000003</c:v>
                </c:pt>
                <c:pt idx="14068">
                  <c:v>4.3153290000000002</c:v>
                </c:pt>
                <c:pt idx="14069">
                  <c:v>4.3153290000000002</c:v>
                </c:pt>
                <c:pt idx="14070">
                  <c:v>4.3153290000000002</c:v>
                </c:pt>
                <c:pt idx="14071">
                  <c:v>4.3184059999999995</c:v>
                </c:pt>
                <c:pt idx="14072">
                  <c:v>4.3184059999999995</c:v>
                </c:pt>
                <c:pt idx="14073">
                  <c:v>4.3184059999999995</c:v>
                </c:pt>
                <c:pt idx="14074">
                  <c:v>4.3184059999999995</c:v>
                </c:pt>
                <c:pt idx="14075">
                  <c:v>4.3214810000000003</c:v>
                </c:pt>
                <c:pt idx="14076">
                  <c:v>4.3245569999999995</c:v>
                </c:pt>
                <c:pt idx="14077">
                  <c:v>4.3214810000000003</c:v>
                </c:pt>
                <c:pt idx="14078">
                  <c:v>4.3214810000000003</c:v>
                </c:pt>
                <c:pt idx="14079">
                  <c:v>4.3245569999999995</c:v>
                </c:pt>
                <c:pt idx="14080">
                  <c:v>4.3276329999999996</c:v>
                </c:pt>
                <c:pt idx="14081">
                  <c:v>4.3245569999999995</c:v>
                </c:pt>
                <c:pt idx="14082">
                  <c:v>4.3276329999999996</c:v>
                </c:pt>
                <c:pt idx="14083">
                  <c:v>4.3307079999999996</c:v>
                </c:pt>
                <c:pt idx="14084">
                  <c:v>4.3307079999999996</c:v>
                </c:pt>
                <c:pt idx="14085">
                  <c:v>4.3337839999999996</c:v>
                </c:pt>
                <c:pt idx="14086">
                  <c:v>4.3368599999999997</c:v>
                </c:pt>
                <c:pt idx="14087">
                  <c:v>4.3399359999999998</c:v>
                </c:pt>
                <c:pt idx="14088">
                  <c:v>4.3399359999999998</c:v>
                </c:pt>
                <c:pt idx="14089">
                  <c:v>4.3368599999999997</c:v>
                </c:pt>
                <c:pt idx="14090">
                  <c:v>4.3399359999999998</c:v>
                </c:pt>
                <c:pt idx="14091">
                  <c:v>4.3430119999999999</c:v>
                </c:pt>
                <c:pt idx="14092">
                  <c:v>4.3430119999999999</c:v>
                </c:pt>
                <c:pt idx="14093">
                  <c:v>4.3430119999999999</c:v>
                </c:pt>
                <c:pt idx="14094">
                  <c:v>4.3460869999999998</c:v>
                </c:pt>
                <c:pt idx="14095">
                  <c:v>4.3491629999999999</c:v>
                </c:pt>
                <c:pt idx="14096">
                  <c:v>4.3460869999999998</c:v>
                </c:pt>
                <c:pt idx="14097">
                  <c:v>4.3430119999999999</c:v>
                </c:pt>
                <c:pt idx="14098">
                  <c:v>4.3460869999999998</c:v>
                </c:pt>
                <c:pt idx="14099">
                  <c:v>4.3491629999999999</c:v>
                </c:pt>
                <c:pt idx="14100">
                  <c:v>4.3491629999999999</c:v>
                </c:pt>
                <c:pt idx="14101">
                  <c:v>4.352239</c:v>
                </c:pt>
                <c:pt idx="14102">
                  <c:v>4.3583910000000001</c:v>
                </c:pt>
                <c:pt idx="14103">
                  <c:v>4.3614660000000001</c:v>
                </c:pt>
                <c:pt idx="14104">
                  <c:v>4.3614660000000001</c:v>
                </c:pt>
                <c:pt idx="14105">
                  <c:v>4.3583910000000001</c:v>
                </c:pt>
                <c:pt idx="14106">
                  <c:v>4.3614660000000001</c:v>
                </c:pt>
                <c:pt idx="14107">
                  <c:v>4.3645420000000001</c:v>
                </c:pt>
                <c:pt idx="14108">
                  <c:v>4.3645420000000001</c:v>
                </c:pt>
                <c:pt idx="14109">
                  <c:v>4.3676180000000002</c:v>
                </c:pt>
                <c:pt idx="14110">
                  <c:v>4.3706940000000003</c:v>
                </c:pt>
                <c:pt idx="14111">
                  <c:v>4.3737690000000002</c:v>
                </c:pt>
                <c:pt idx="14112">
                  <c:v>4.3768450000000003</c:v>
                </c:pt>
                <c:pt idx="14113">
                  <c:v>4.3768450000000003</c:v>
                </c:pt>
                <c:pt idx="14114">
                  <c:v>4.3799209999999995</c:v>
                </c:pt>
                <c:pt idx="14115">
                  <c:v>4.3768450000000003</c:v>
                </c:pt>
                <c:pt idx="14116">
                  <c:v>4.3799209999999995</c:v>
                </c:pt>
                <c:pt idx="14117">
                  <c:v>4.3829969999999996</c:v>
                </c:pt>
                <c:pt idx="14118">
                  <c:v>4.3829969999999996</c:v>
                </c:pt>
                <c:pt idx="14119">
                  <c:v>4.3799209999999995</c:v>
                </c:pt>
                <c:pt idx="14120">
                  <c:v>4.3829969999999996</c:v>
                </c:pt>
                <c:pt idx="14121">
                  <c:v>4.3860729999999997</c:v>
                </c:pt>
                <c:pt idx="14122">
                  <c:v>4.3860729999999997</c:v>
                </c:pt>
                <c:pt idx="14123">
                  <c:v>4.3860729999999997</c:v>
                </c:pt>
                <c:pt idx="14124">
                  <c:v>4.3891479999999996</c:v>
                </c:pt>
                <c:pt idx="14125">
                  <c:v>4.3922249999999998</c:v>
                </c:pt>
                <c:pt idx="14126">
                  <c:v>4.3922249999999998</c:v>
                </c:pt>
                <c:pt idx="14127">
                  <c:v>4.3891479999999996</c:v>
                </c:pt>
                <c:pt idx="14128">
                  <c:v>4.3922249999999998</c:v>
                </c:pt>
                <c:pt idx="14129">
                  <c:v>4.3983759999999998</c:v>
                </c:pt>
                <c:pt idx="14130">
                  <c:v>4.3983759999999998</c:v>
                </c:pt>
                <c:pt idx="14131">
                  <c:v>4.3983759999999998</c:v>
                </c:pt>
                <c:pt idx="14132">
                  <c:v>4.4014519999999999</c:v>
                </c:pt>
                <c:pt idx="14133">
                  <c:v>4.4045269999999999</c:v>
                </c:pt>
                <c:pt idx="14134">
                  <c:v>4.4045269999999999</c:v>
                </c:pt>
                <c:pt idx="14135">
                  <c:v>4.4045269999999999</c:v>
                </c:pt>
                <c:pt idx="14136">
                  <c:v>4.4076029999999999</c:v>
                </c:pt>
                <c:pt idx="14137">
                  <c:v>4.410679</c:v>
                </c:pt>
                <c:pt idx="14138">
                  <c:v>4.410679</c:v>
                </c:pt>
                <c:pt idx="14139">
                  <c:v>4.410679</c:v>
                </c:pt>
                <c:pt idx="14140">
                  <c:v>4.4137550000000001</c:v>
                </c:pt>
                <c:pt idx="14141">
                  <c:v>4.4137550000000001</c:v>
                </c:pt>
                <c:pt idx="14142">
                  <c:v>4.4137550000000001</c:v>
                </c:pt>
                <c:pt idx="14143">
                  <c:v>4.4168310000000002</c:v>
                </c:pt>
                <c:pt idx="14144">
                  <c:v>4.4199060000000001</c:v>
                </c:pt>
                <c:pt idx="14145">
                  <c:v>4.4199060000000001</c:v>
                </c:pt>
                <c:pt idx="14146">
                  <c:v>4.4199060000000001</c:v>
                </c:pt>
                <c:pt idx="14147">
                  <c:v>4.4199060000000001</c:v>
                </c:pt>
                <c:pt idx="14148">
                  <c:v>4.4199060000000001</c:v>
                </c:pt>
                <c:pt idx="14149">
                  <c:v>4.4199060000000001</c:v>
                </c:pt>
                <c:pt idx="14150">
                  <c:v>4.4229820000000002</c:v>
                </c:pt>
                <c:pt idx="14151">
                  <c:v>4.4260580000000003</c:v>
                </c:pt>
                <c:pt idx="14152">
                  <c:v>4.4291340000000003</c:v>
                </c:pt>
                <c:pt idx="14153">
                  <c:v>4.4291340000000003</c:v>
                </c:pt>
                <c:pt idx="14154">
                  <c:v>4.4291340000000003</c:v>
                </c:pt>
                <c:pt idx="14155">
                  <c:v>4.4322099999999995</c:v>
                </c:pt>
                <c:pt idx="14156">
                  <c:v>4.4322099999999995</c:v>
                </c:pt>
                <c:pt idx="14157">
                  <c:v>4.4291340000000003</c:v>
                </c:pt>
                <c:pt idx="14158">
                  <c:v>4.4322099999999995</c:v>
                </c:pt>
                <c:pt idx="14159">
                  <c:v>4.4352850000000004</c:v>
                </c:pt>
                <c:pt idx="14160">
                  <c:v>4.4383609999999996</c:v>
                </c:pt>
                <c:pt idx="14161">
                  <c:v>4.4383609999999996</c:v>
                </c:pt>
                <c:pt idx="14162">
                  <c:v>4.4414369999999996</c:v>
                </c:pt>
                <c:pt idx="14163">
                  <c:v>4.4445129999999997</c:v>
                </c:pt>
                <c:pt idx="14164">
                  <c:v>4.4445129999999997</c:v>
                </c:pt>
                <c:pt idx="14165">
                  <c:v>4.4414369999999996</c:v>
                </c:pt>
                <c:pt idx="14166">
                  <c:v>4.4445129999999997</c:v>
                </c:pt>
                <c:pt idx="14167">
                  <c:v>4.4475889999999998</c:v>
                </c:pt>
                <c:pt idx="14168">
                  <c:v>4.4475889999999998</c:v>
                </c:pt>
                <c:pt idx="14169">
                  <c:v>4.4506639999999997</c:v>
                </c:pt>
                <c:pt idx="14170">
                  <c:v>4.4537399999999998</c:v>
                </c:pt>
                <c:pt idx="14171">
                  <c:v>4.4568159999999999</c:v>
                </c:pt>
                <c:pt idx="14172">
                  <c:v>4.4568159999999999</c:v>
                </c:pt>
                <c:pt idx="14173">
                  <c:v>4.459892</c:v>
                </c:pt>
                <c:pt idx="14174">
                  <c:v>4.466043</c:v>
                </c:pt>
                <c:pt idx="14175">
                  <c:v>4.4691190000000001</c:v>
                </c:pt>
                <c:pt idx="14176">
                  <c:v>4.466043</c:v>
                </c:pt>
                <c:pt idx="14177">
                  <c:v>4.462968</c:v>
                </c:pt>
                <c:pt idx="14178">
                  <c:v>4.466043</c:v>
                </c:pt>
                <c:pt idx="14179">
                  <c:v>4.4691190000000001</c:v>
                </c:pt>
                <c:pt idx="14180">
                  <c:v>4.466043</c:v>
                </c:pt>
                <c:pt idx="14181">
                  <c:v>4.4691190000000001</c:v>
                </c:pt>
                <c:pt idx="14182">
                  <c:v>4.4721950000000001</c:v>
                </c:pt>
                <c:pt idx="14183">
                  <c:v>4.4721950000000001</c:v>
                </c:pt>
                <c:pt idx="14184">
                  <c:v>4.4752700000000001</c:v>
                </c:pt>
                <c:pt idx="14185">
                  <c:v>4.4783460000000002</c:v>
                </c:pt>
                <c:pt idx="14186">
                  <c:v>4.4814220000000002</c:v>
                </c:pt>
                <c:pt idx="14187">
                  <c:v>4.4814220000000002</c:v>
                </c:pt>
                <c:pt idx="14188">
                  <c:v>4.4814220000000002</c:v>
                </c:pt>
                <c:pt idx="14189">
                  <c:v>4.4844980000000003</c:v>
                </c:pt>
                <c:pt idx="14190">
                  <c:v>4.4814220000000002</c:v>
                </c:pt>
                <c:pt idx="14191">
                  <c:v>4.4814220000000002</c:v>
                </c:pt>
                <c:pt idx="14192">
                  <c:v>4.4844980000000003</c:v>
                </c:pt>
                <c:pt idx="14193">
                  <c:v>4.4875740000000004</c:v>
                </c:pt>
                <c:pt idx="14194">
                  <c:v>4.4875740000000004</c:v>
                </c:pt>
                <c:pt idx="14195">
                  <c:v>4.4875740000000004</c:v>
                </c:pt>
                <c:pt idx="14196">
                  <c:v>4.4906490000000003</c:v>
                </c:pt>
                <c:pt idx="14197">
                  <c:v>4.4937249999999995</c:v>
                </c:pt>
                <c:pt idx="14198">
                  <c:v>4.4968009999999996</c:v>
                </c:pt>
                <c:pt idx="14199">
                  <c:v>4.4937249999999995</c:v>
                </c:pt>
                <c:pt idx="14200">
                  <c:v>4.4968009999999996</c:v>
                </c:pt>
                <c:pt idx="14201">
                  <c:v>4.4998769999999997</c:v>
                </c:pt>
                <c:pt idx="14202">
                  <c:v>4.4998769999999997</c:v>
                </c:pt>
                <c:pt idx="14203">
                  <c:v>4.4968009999999996</c:v>
                </c:pt>
                <c:pt idx="14204">
                  <c:v>4.4998769999999997</c:v>
                </c:pt>
                <c:pt idx="14205">
                  <c:v>4.5060279999999997</c:v>
                </c:pt>
                <c:pt idx="14206">
                  <c:v>4.5060279999999997</c:v>
                </c:pt>
                <c:pt idx="14207">
                  <c:v>4.5060279999999997</c:v>
                </c:pt>
                <c:pt idx="14208">
                  <c:v>4.5029529999999998</c:v>
                </c:pt>
                <c:pt idx="14209">
                  <c:v>4.5060279999999997</c:v>
                </c:pt>
                <c:pt idx="14210">
                  <c:v>4.5060279999999997</c:v>
                </c:pt>
                <c:pt idx="14211">
                  <c:v>4.5029529999999998</c:v>
                </c:pt>
                <c:pt idx="14212">
                  <c:v>4.5029529999999998</c:v>
                </c:pt>
                <c:pt idx="14213">
                  <c:v>4.5029529999999998</c:v>
                </c:pt>
                <c:pt idx="14214">
                  <c:v>4.4998769999999997</c:v>
                </c:pt>
                <c:pt idx="14215">
                  <c:v>4.5029529999999998</c:v>
                </c:pt>
                <c:pt idx="14216">
                  <c:v>4.5060279999999997</c:v>
                </c:pt>
                <c:pt idx="14217">
                  <c:v>4.5060279999999997</c:v>
                </c:pt>
                <c:pt idx="14218">
                  <c:v>4.5060279999999997</c:v>
                </c:pt>
                <c:pt idx="14219">
                  <c:v>4.5060279999999997</c:v>
                </c:pt>
                <c:pt idx="14220">
                  <c:v>4.5060279999999997</c:v>
                </c:pt>
                <c:pt idx="14221">
                  <c:v>4.5060279999999997</c:v>
                </c:pt>
                <c:pt idx="14222">
                  <c:v>4.5060279999999997</c:v>
                </c:pt>
                <c:pt idx="14223">
                  <c:v>4.5091039999999998</c:v>
                </c:pt>
                <c:pt idx="14224">
                  <c:v>4.5091039999999998</c:v>
                </c:pt>
                <c:pt idx="14225">
                  <c:v>4.5091039999999998</c:v>
                </c:pt>
                <c:pt idx="14226">
                  <c:v>4.5060279999999997</c:v>
                </c:pt>
                <c:pt idx="14227">
                  <c:v>4.5060279999999997</c:v>
                </c:pt>
                <c:pt idx="14228">
                  <c:v>4.5060279999999997</c:v>
                </c:pt>
                <c:pt idx="14229">
                  <c:v>4.5060279999999997</c:v>
                </c:pt>
                <c:pt idx="14230">
                  <c:v>4.5091039999999998</c:v>
                </c:pt>
                <c:pt idx="14231">
                  <c:v>4.5152559999999999</c:v>
                </c:pt>
                <c:pt idx="14232">
                  <c:v>4.5152559999999999</c:v>
                </c:pt>
                <c:pt idx="14233">
                  <c:v>4.5152559999999999</c:v>
                </c:pt>
                <c:pt idx="14234">
                  <c:v>4.5152559999999999</c:v>
                </c:pt>
                <c:pt idx="14235">
                  <c:v>4.518332</c:v>
                </c:pt>
                <c:pt idx="14236">
                  <c:v>4.518332</c:v>
                </c:pt>
                <c:pt idx="14237">
                  <c:v>4.518332</c:v>
                </c:pt>
                <c:pt idx="14238">
                  <c:v>4.518332</c:v>
                </c:pt>
                <c:pt idx="14239">
                  <c:v>4.521407</c:v>
                </c:pt>
                <c:pt idx="14240">
                  <c:v>4.521407</c:v>
                </c:pt>
                <c:pt idx="14241">
                  <c:v>4.521407</c:v>
                </c:pt>
                <c:pt idx="14242">
                  <c:v>4.521407</c:v>
                </c:pt>
                <c:pt idx="14243">
                  <c:v>4.524483</c:v>
                </c:pt>
                <c:pt idx="14244">
                  <c:v>4.5275590000000001</c:v>
                </c:pt>
                <c:pt idx="14245">
                  <c:v>4.5275590000000001</c:v>
                </c:pt>
                <c:pt idx="14246">
                  <c:v>4.5306350000000002</c:v>
                </c:pt>
                <c:pt idx="14247">
                  <c:v>4.5306350000000002</c:v>
                </c:pt>
                <c:pt idx="14248">
                  <c:v>4.5306350000000002</c:v>
                </c:pt>
                <c:pt idx="14249">
                  <c:v>4.5337110000000003</c:v>
                </c:pt>
                <c:pt idx="14250">
                  <c:v>4.5367860000000002</c:v>
                </c:pt>
                <c:pt idx="14251">
                  <c:v>4.5367860000000002</c:v>
                </c:pt>
                <c:pt idx="14252">
                  <c:v>4.5337110000000003</c:v>
                </c:pt>
                <c:pt idx="14253">
                  <c:v>4.5337110000000003</c:v>
                </c:pt>
                <c:pt idx="14254">
                  <c:v>4.5367860000000002</c:v>
                </c:pt>
                <c:pt idx="14255">
                  <c:v>4.5367860000000002</c:v>
                </c:pt>
                <c:pt idx="14256">
                  <c:v>4.5367860000000002</c:v>
                </c:pt>
                <c:pt idx="14257">
                  <c:v>4.5367860000000002</c:v>
                </c:pt>
                <c:pt idx="14258">
                  <c:v>4.5398620000000003</c:v>
                </c:pt>
                <c:pt idx="14259">
                  <c:v>4.5398620000000003</c:v>
                </c:pt>
                <c:pt idx="14260">
                  <c:v>4.5398620000000003</c:v>
                </c:pt>
                <c:pt idx="14261">
                  <c:v>4.5398620000000003</c:v>
                </c:pt>
                <c:pt idx="14262">
                  <c:v>4.5398620000000003</c:v>
                </c:pt>
                <c:pt idx="14263">
                  <c:v>4.5398620000000003</c:v>
                </c:pt>
                <c:pt idx="14264">
                  <c:v>4.5398620000000003</c:v>
                </c:pt>
                <c:pt idx="14265">
                  <c:v>4.5398620000000003</c:v>
                </c:pt>
                <c:pt idx="14266">
                  <c:v>4.5398620000000003</c:v>
                </c:pt>
                <c:pt idx="14267">
                  <c:v>4.5398620000000003</c:v>
                </c:pt>
                <c:pt idx="14268">
                  <c:v>4.5398620000000003</c:v>
                </c:pt>
                <c:pt idx="14269">
                  <c:v>4.5429370000000002</c:v>
                </c:pt>
                <c:pt idx="14270">
                  <c:v>4.5460139999999996</c:v>
                </c:pt>
                <c:pt idx="14271">
                  <c:v>4.5460139999999996</c:v>
                </c:pt>
                <c:pt idx="14272">
                  <c:v>4.5460139999999996</c:v>
                </c:pt>
                <c:pt idx="14273">
                  <c:v>4.5521649999999996</c:v>
                </c:pt>
                <c:pt idx="14274">
                  <c:v>4.5552409999999997</c:v>
                </c:pt>
                <c:pt idx="14275">
                  <c:v>4.5521649999999996</c:v>
                </c:pt>
                <c:pt idx="14276">
                  <c:v>4.5521649999999996</c:v>
                </c:pt>
                <c:pt idx="14277">
                  <c:v>4.5521649999999996</c:v>
                </c:pt>
                <c:pt idx="14278">
                  <c:v>4.5521649999999996</c:v>
                </c:pt>
                <c:pt idx="14279">
                  <c:v>4.5521649999999996</c:v>
                </c:pt>
                <c:pt idx="14280">
                  <c:v>4.5552409999999997</c:v>
                </c:pt>
                <c:pt idx="14281">
                  <c:v>4.5613929999999998</c:v>
                </c:pt>
                <c:pt idx="14282">
                  <c:v>4.5613929999999998</c:v>
                </c:pt>
                <c:pt idx="14283">
                  <c:v>4.5613929999999998</c:v>
                </c:pt>
                <c:pt idx="14284">
                  <c:v>4.5675439999999998</c:v>
                </c:pt>
                <c:pt idx="14285">
                  <c:v>4.573696</c:v>
                </c:pt>
                <c:pt idx="14286">
                  <c:v>4.573696</c:v>
                </c:pt>
                <c:pt idx="14287">
                  <c:v>4.5706199999999999</c:v>
                </c:pt>
                <c:pt idx="14288">
                  <c:v>4.573696</c:v>
                </c:pt>
                <c:pt idx="14289">
                  <c:v>4.573696</c:v>
                </c:pt>
                <c:pt idx="14290">
                  <c:v>4.573696</c:v>
                </c:pt>
                <c:pt idx="14291">
                  <c:v>4.573696</c:v>
                </c:pt>
                <c:pt idx="14292">
                  <c:v>4.5767720000000001</c:v>
                </c:pt>
                <c:pt idx="14293">
                  <c:v>4.5767720000000001</c:v>
                </c:pt>
                <c:pt idx="14294">
                  <c:v>4.5767720000000001</c:v>
                </c:pt>
                <c:pt idx="14295">
                  <c:v>4.5767720000000001</c:v>
                </c:pt>
                <c:pt idx="14296">
                  <c:v>4.5798480000000001</c:v>
                </c:pt>
                <c:pt idx="14297">
                  <c:v>4.5798480000000001</c:v>
                </c:pt>
                <c:pt idx="14298">
                  <c:v>4.5798480000000001</c:v>
                </c:pt>
                <c:pt idx="14299">
                  <c:v>4.5829230000000001</c:v>
                </c:pt>
                <c:pt idx="14300">
                  <c:v>4.5859990000000002</c:v>
                </c:pt>
                <c:pt idx="14301">
                  <c:v>4.5859990000000002</c:v>
                </c:pt>
                <c:pt idx="14302">
                  <c:v>4.5859990000000002</c:v>
                </c:pt>
                <c:pt idx="14303">
                  <c:v>4.5890750000000002</c:v>
                </c:pt>
                <c:pt idx="14304">
                  <c:v>4.5890750000000002</c:v>
                </c:pt>
                <c:pt idx="14305">
                  <c:v>4.5890750000000002</c:v>
                </c:pt>
                <c:pt idx="14306">
                  <c:v>4.5921510000000003</c:v>
                </c:pt>
                <c:pt idx="14307">
                  <c:v>4.5983020000000003</c:v>
                </c:pt>
                <c:pt idx="14308">
                  <c:v>4.5983020000000003</c:v>
                </c:pt>
                <c:pt idx="14309">
                  <c:v>4.5983020000000003</c:v>
                </c:pt>
                <c:pt idx="14310">
                  <c:v>4.5983020000000003</c:v>
                </c:pt>
                <c:pt idx="14311">
                  <c:v>4.6013779999999995</c:v>
                </c:pt>
                <c:pt idx="14312">
                  <c:v>4.6044539999999996</c:v>
                </c:pt>
                <c:pt idx="14313">
                  <c:v>4.6044539999999996</c:v>
                </c:pt>
                <c:pt idx="14314">
                  <c:v>4.6044539999999996</c:v>
                </c:pt>
                <c:pt idx="14315">
                  <c:v>4.6075289999999995</c:v>
                </c:pt>
                <c:pt idx="14316">
                  <c:v>4.6106049999999996</c:v>
                </c:pt>
                <c:pt idx="14317">
                  <c:v>4.6106049999999996</c:v>
                </c:pt>
                <c:pt idx="14318">
                  <c:v>4.6136809999999997</c:v>
                </c:pt>
                <c:pt idx="14319">
                  <c:v>4.6167569999999998</c:v>
                </c:pt>
                <c:pt idx="14320">
                  <c:v>4.6167569999999998</c:v>
                </c:pt>
                <c:pt idx="14321">
                  <c:v>4.6198329999999999</c:v>
                </c:pt>
                <c:pt idx="14322">
                  <c:v>4.6229079999999998</c:v>
                </c:pt>
                <c:pt idx="14323">
                  <c:v>4.6259839999999999</c:v>
                </c:pt>
                <c:pt idx="14324">
                  <c:v>4.6259839999999999</c:v>
                </c:pt>
                <c:pt idx="14325">
                  <c:v>4.632136</c:v>
                </c:pt>
                <c:pt idx="14326">
                  <c:v>4.632136</c:v>
                </c:pt>
                <c:pt idx="14327">
                  <c:v>4.632136</c:v>
                </c:pt>
                <c:pt idx="14328">
                  <c:v>4.6352120000000001</c:v>
                </c:pt>
                <c:pt idx="14329">
                  <c:v>4.6352120000000001</c:v>
                </c:pt>
                <c:pt idx="14330">
                  <c:v>4.638287</c:v>
                </c:pt>
                <c:pt idx="14331">
                  <c:v>4.638287</c:v>
                </c:pt>
                <c:pt idx="14332">
                  <c:v>4.638287</c:v>
                </c:pt>
                <c:pt idx="14333">
                  <c:v>4.6413630000000001</c:v>
                </c:pt>
                <c:pt idx="14334">
                  <c:v>4.6444390000000002</c:v>
                </c:pt>
                <c:pt idx="14335">
                  <c:v>4.6444390000000002</c:v>
                </c:pt>
                <c:pt idx="14336">
                  <c:v>4.6444390000000002</c:v>
                </c:pt>
                <c:pt idx="14337">
                  <c:v>4.6475150000000003</c:v>
                </c:pt>
                <c:pt idx="14338">
                  <c:v>4.6505910000000004</c:v>
                </c:pt>
                <c:pt idx="14339">
                  <c:v>4.6505910000000004</c:v>
                </c:pt>
                <c:pt idx="14340">
                  <c:v>4.6505910000000004</c:v>
                </c:pt>
                <c:pt idx="14341">
                  <c:v>4.6505910000000004</c:v>
                </c:pt>
                <c:pt idx="14342">
                  <c:v>4.6536660000000003</c:v>
                </c:pt>
                <c:pt idx="14343">
                  <c:v>4.6536660000000003</c:v>
                </c:pt>
                <c:pt idx="14344">
                  <c:v>4.6536660000000003</c:v>
                </c:pt>
                <c:pt idx="14345">
                  <c:v>4.6567420000000004</c:v>
                </c:pt>
                <c:pt idx="14346">
                  <c:v>4.6567420000000004</c:v>
                </c:pt>
                <c:pt idx="14347">
                  <c:v>4.6567420000000004</c:v>
                </c:pt>
                <c:pt idx="14348">
                  <c:v>4.6598179999999996</c:v>
                </c:pt>
                <c:pt idx="14349">
                  <c:v>4.6628939999999997</c:v>
                </c:pt>
                <c:pt idx="14350">
                  <c:v>4.6628939999999997</c:v>
                </c:pt>
                <c:pt idx="14351">
                  <c:v>4.6628939999999997</c:v>
                </c:pt>
                <c:pt idx="14352">
                  <c:v>4.6659699999999997</c:v>
                </c:pt>
                <c:pt idx="14353">
                  <c:v>4.6690449999999997</c:v>
                </c:pt>
                <c:pt idx="14354">
                  <c:v>4.6721209999999997</c:v>
                </c:pt>
                <c:pt idx="14355">
                  <c:v>4.6690449999999997</c:v>
                </c:pt>
                <c:pt idx="14356">
                  <c:v>4.6721209999999997</c:v>
                </c:pt>
                <c:pt idx="14357">
                  <c:v>4.6721209999999997</c:v>
                </c:pt>
                <c:pt idx="14358">
                  <c:v>4.6690449999999997</c:v>
                </c:pt>
                <c:pt idx="14359">
                  <c:v>4.6690449999999997</c:v>
                </c:pt>
                <c:pt idx="14360">
                  <c:v>4.6721209999999997</c:v>
                </c:pt>
                <c:pt idx="14361">
                  <c:v>4.6782719999999998</c:v>
                </c:pt>
                <c:pt idx="14362">
                  <c:v>4.6782719999999998</c:v>
                </c:pt>
                <c:pt idx="14363">
                  <c:v>4.6782719999999998</c:v>
                </c:pt>
                <c:pt idx="14364">
                  <c:v>4.6844239999999999</c:v>
                </c:pt>
                <c:pt idx="14365">
                  <c:v>4.6844239999999999</c:v>
                </c:pt>
                <c:pt idx="14366">
                  <c:v>4.6844239999999999</c:v>
                </c:pt>
                <c:pt idx="14367">
                  <c:v>4.6844239999999999</c:v>
                </c:pt>
                <c:pt idx="14368">
                  <c:v>4.6844239999999999</c:v>
                </c:pt>
                <c:pt idx="14369">
                  <c:v>4.6875</c:v>
                </c:pt>
                <c:pt idx="14370">
                  <c:v>4.6844239999999999</c:v>
                </c:pt>
                <c:pt idx="14371">
                  <c:v>4.6905760000000001</c:v>
                </c:pt>
                <c:pt idx="14372">
                  <c:v>4.693651</c:v>
                </c:pt>
                <c:pt idx="14373">
                  <c:v>4.6967270000000001</c:v>
                </c:pt>
                <c:pt idx="14374">
                  <c:v>4.6967270000000001</c:v>
                </c:pt>
                <c:pt idx="14375">
                  <c:v>4.6998030000000002</c:v>
                </c:pt>
                <c:pt idx="14376">
                  <c:v>4.6998030000000002</c:v>
                </c:pt>
                <c:pt idx="14377">
                  <c:v>4.6998030000000002</c:v>
                </c:pt>
                <c:pt idx="14378">
                  <c:v>4.6998030000000002</c:v>
                </c:pt>
                <c:pt idx="14379">
                  <c:v>4.7028790000000003</c:v>
                </c:pt>
                <c:pt idx="14380">
                  <c:v>4.7028790000000003</c:v>
                </c:pt>
                <c:pt idx="14381">
                  <c:v>4.7028790000000003</c:v>
                </c:pt>
                <c:pt idx="14382">
                  <c:v>4.7028790000000003</c:v>
                </c:pt>
                <c:pt idx="14383">
                  <c:v>4.7059550000000003</c:v>
                </c:pt>
                <c:pt idx="14384">
                  <c:v>4.7090300000000003</c:v>
                </c:pt>
                <c:pt idx="14385">
                  <c:v>4.7059550000000003</c:v>
                </c:pt>
                <c:pt idx="14386">
                  <c:v>4.7059550000000003</c:v>
                </c:pt>
                <c:pt idx="14387">
                  <c:v>4.7090300000000003</c:v>
                </c:pt>
                <c:pt idx="14388">
                  <c:v>4.7090300000000003</c:v>
                </c:pt>
                <c:pt idx="14389">
                  <c:v>4.7059550000000003</c:v>
                </c:pt>
                <c:pt idx="14390">
                  <c:v>4.7059550000000003</c:v>
                </c:pt>
                <c:pt idx="14391">
                  <c:v>4.7121060000000003</c:v>
                </c:pt>
                <c:pt idx="14392">
                  <c:v>4.7121060000000003</c:v>
                </c:pt>
                <c:pt idx="14393">
                  <c:v>4.7090300000000003</c:v>
                </c:pt>
                <c:pt idx="14394">
                  <c:v>4.7090300000000003</c:v>
                </c:pt>
                <c:pt idx="14395">
                  <c:v>4.7121060000000003</c:v>
                </c:pt>
                <c:pt idx="14396">
                  <c:v>4.7121060000000003</c:v>
                </c:pt>
                <c:pt idx="14397">
                  <c:v>4.7121060000000003</c:v>
                </c:pt>
                <c:pt idx="14398">
                  <c:v>4.7151819999999995</c:v>
                </c:pt>
                <c:pt idx="14399">
                  <c:v>4.7182579999999996</c:v>
                </c:pt>
                <c:pt idx="14400">
                  <c:v>4.7182579999999996</c:v>
                </c:pt>
                <c:pt idx="14401">
                  <c:v>4.7213339999999997</c:v>
                </c:pt>
                <c:pt idx="14402">
                  <c:v>4.7213339999999997</c:v>
                </c:pt>
                <c:pt idx="14403">
                  <c:v>4.7244089999999996</c:v>
                </c:pt>
                <c:pt idx="14404">
                  <c:v>4.7244089999999996</c:v>
                </c:pt>
                <c:pt idx="14405">
                  <c:v>4.7244089999999996</c:v>
                </c:pt>
                <c:pt idx="14406">
                  <c:v>4.7244089999999996</c:v>
                </c:pt>
                <c:pt idx="14407">
                  <c:v>4.7244089999999996</c:v>
                </c:pt>
                <c:pt idx="14408">
                  <c:v>4.7244089999999996</c:v>
                </c:pt>
                <c:pt idx="14409">
                  <c:v>4.7244089999999996</c:v>
                </c:pt>
                <c:pt idx="14410">
                  <c:v>4.7274849999999997</c:v>
                </c:pt>
                <c:pt idx="14411">
                  <c:v>4.7274849999999997</c:v>
                </c:pt>
                <c:pt idx="14412">
                  <c:v>4.7274849999999997</c:v>
                </c:pt>
                <c:pt idx="14413">
                  <c:v>4.7305609999999998</c:v>
                </c:pt>
                <c:pt idx="14414">
                  <c:v>4.7336369999999999</c:v>
                </c:pt>
                <c:pt idx="14415">
                  <c:v>4.7336369999999999</c:v>
                </c:pt>
                <c:pt idx="14416">
                  <c:v>4.7336369999999999</c:v>
                </c:pt>
                <c:pt idx="14417">
                  <c:v>4.7367119999999998</c:v>
                </c:pt>
                <c:pt idx="14418">
                  <c:v>4.7397879999999999</c:v>
                </c:pt>
                <c:pt idx="14419">
                  <c:v>4.7397879999999999</c:v>
                </c:pt>
                <c:pt idx="14420">
                  <c:v>4.7397879999999999</c:v>
                </c:pt>
                <c:pt idx="14421">
                  <c:v>4.74594</c:v>
                </c:pt>
                <c:pt idx="14422">
                  <c:v>4.7490160000000001</c:v>
                </c:pt>
                <c:pt idx="14423">
                  <c:v>4.7490160000000001</c:v>
                </c:pt>
                <c:pt idx="14424">
                  <c:v>4.7520910000000001</c:v>
                </c:pt>
                <c:pt idx="14425">
                  <c:v>4.7520910000000001</c:v>
                </c:pt>
                <c:pt idx="14426">
                  <c:v>4.7520910000000001</c:v>
                </c:pt>
                <c:pt idx="14427">
                  <c:v>4.7520910000000001</c:v>
                </c:pt>
                <c:pt idx="14428">
                  <c:v>4.7520910000000001</c:v>
                </c:pt>
                <c:pt idx="14429">
                  <c:v>4.7551670000000001</c:v>
                </c:pt>
                <c:pt idx="14430">
                  <c:v>4.7520910000000001</c:v>
                </c:pt>
                <c:pt idx="14431">
                  <c:v>4.7520910000000001</c:v>
                </c:pt>
                <c:pt idx="14432">
                  <c:v>4.7551670000000001</c:v>
                </c:pt>
                <c:pt idx="14433">
                  <c:v>4.7613190000000003</c:v>
                </c:pt>
                <c:pt idx="14434">
                  <c:v>4.7613190000000003</c:v>
                </c:pt>
                <c:pt idx="14435">
                  <c:v>4.7613190000000003</c:v>
                </c:pt>
                <c:pt idx="14436">
                  <c:v>4.7643940000000002</c:v>
                </c:pt>
                <c:pt idx="14437">
                  <c:v>4.7643940000000002</c:v>
                </c:pt>
                <c:pt idx="14438">
                  <c:v>4.7643940000000002</c:v>
                </c:pt>
                <c:pt idx="14439">
                  <c:v>4.7643940000000002</c:v>
                </c:pt>
                <c:pt idx="14440">
                  <c:v>4.7674700000000003</c:v>
                </c:pt>
                <c:pt idx="14441">
                  <c:v>4.7705459999999995</c:v>
                </c:pt>
                <c:pt idx="14442">
                  <c:v>4.7705459999999995</c:v>
                </c:pt>
                <c:pt idx="14443">
                  <c:v>4.7705459999999995</c:v>
                </c:pt>
                <c:pt idx="14444">
                  <c:v>4.7736219999999996</c:v>
                </c:pt>
                <c:pt idx="14445">
                  <c:v>4.7736219999999996</c:v>
                </c:pt>
                <c:pt idx="14446">
                  <c:v>4.7766979999999997</c:v>
                </c:pt>
                <c:pt idx="14447">
                  <c:v>4.7766979999999997</c:v>
                </c:pt>
                <c:pt idx="14448">
                  <c:v>4.7736219999999996</c:v>
                </c:pt>
                <c:pt idx="14449">
                  <c:v>4.7736219999999996</c:v>
                </c:pt>
                <c:pt idx="14450">
                  <c:v>4.7766979999999997</c:v>
                </c:pt>
                <c:pt idx="14451">
                  <c:v>4.7766979999999997</c:v>
                </c:pt>
                <c:pt idx="14452">
                  <c:v>4.7766979999999997</c:v>
                </c:pt>
                <c:pt idx="14453">
                  <c:v>4.7797729999999996</c:v>
                </c:pt>
                <c:pt idx="14454">
                  <c:v>4.7797729999999996</c:v>
                </c:pt>
                <c:pt idx="14455">
                  <c:v>4.7828489999999997</c:v>
                </c:pt>
                <c:pt idx="14456">
                  <c:v>4.7859259999999999</c:v>
                </c:pt>
                <c:pt idx="14457">
                  <c:v>4.7890009999999998</c:v>
                </c:pt>
                <c:pt idx="14458">
                  <c:v>4.7890009999999998</c:v>
                </c:pt>
                <c:pt idx="14459">
                  <c:v>4.7951519999999999</c:v>
                </c:pt>
                <c:pt idx="14460">
                  <c:v>4.7982279999999999</c:v>
                </c:pt>
                <c:pt idx="14461">
                  <c:v>4.7951519999999999</c:v>
                </c:pt>
                <c:pt idx="14462">
                  <c:v>4.7951519999999999</c:v>
                </c:pt>
                <c:pt idx="14463">
                  <c:v>4.7982279999999999</c:v>
                </c:pt>
                <c:pt idx="14464">
                  <c:v>4.8043800000000001</c:v>
                </c:pt>
                <c:pt idx="14465">
                  <c:v>4.8043800000000001</c:v>
                </c:pt>
                <c:pt idx="14466">
                  <c:v>4.8043800000000001</c:v>
                </c:pt>
                <c:pt idx="14467">
                  <c:v>4.8074560000000002</c:v>
                </c:pt>
                <c:pt idx="14468">
                  <c:v>4.8105310000000001</c:v>
                </c:pt>
                <c:pt idx="14469">
                  <c:v>4.8105310000000001</c:v>
                </c:pt>
                <c:pt idx="14470">
                  <c:v>4.8166830000000003</c:v>
                </c:pt>
                <c:pt idx="14471">
                  <c:v>4.8197590000000003</c:v>
                </c:pt>
                <c:pt idx="14472">
                  <c:v>4.8228349999999995</c:v>
                </c:pt>
                <c:pt idx="14473">
                  <c:v>4.8259100000000004</c:v>
                </c:pt>
                <c:pt idx="14474">
                  <c:v>4.8259100000000004</c:v>
                </c:pt>
                <c:pt idx="14475">
                  <c:v>4.8289859999999996</c:v>
                </c:pt>
                <c:pt idx="14476">
                  <c:v>4.8289859999999996</c:v>
                </c:pt>
                <c:pt idx="14477">
                  <c:v>4.8289859999999996</c:v>
                </c:pt>
                <c:pt idx="14478">
                  <c:v>4.8320619999999996</c:v>
                </c:pt>
                <c:pt idx="14479">
                  <c:v>4.8320619999999996</c:v>
                </c:pt>
                <c:pt idx="14480">
                  <c:v>4.8320619999999996</c:v>
                </c:pt>
                <c:pt idx="14481">
                  <c:v>4.8320619999999996</c:v>
                </c:pt>
                <c:pt idx="14482">
                  <c:v>4.8351379999999997</c:v>
                </c:pt>
                <c:pt idx="14483">
                  <c:v>4.8382139999999998</c:v>
                </c:pt>
                <c:pt idx="14484">
                  <c:v>4.8382139999999998</c:v>
                </c:pt>
                <c:pt idx="14485">
                  <c:v>4.8382139999999998</c:v>
                </c:pt>
                <c:pt idx="14486">
                  <c:v>4.8412889999999997</c:v>
                </c:pt>
                <c:pt idx="14487">
                  <c:v>4.8382139999999998</c:v>
                </c:pt>
                <c:pt idx="14488">
                  <c:v>4.8382139999999998</c:v>
                </c:pt>
                <c:pt idx="14489">
                  <c:v>4.8412889999999997</c:v>
                </c:pt>
                <c:pt idx="14490">
                  <c:v>4.8443649999999998</c:v>
                </c:pt>
                <c:pt idx="14491">
                  <c:v>4.8474409999999999</c:v>
                </c:pt>
                <c:pt idx="14492">
                  <c:v>4.8474409999999999</c:v>
                </c:pt>
                <c:pt idx="14493">
                  <c:v>4.8474409999999999</c:v>
                </c:pt>
                <c:pt idx="14494">
                  <c:v>4.850517</c:v>
                </c:pt>
                <c:pt idx="14495">
                  <c:v>4.850517</c:v>
                </c:pt>
                <c:pt idx="14496">
                  <c:v>4.850517</c:v>
                </c:pt>
                <c:pt idx="14497">
                  <c:v>4.853593</c:v>
                </c:pt>
                <c:pt idx="14498">
                  <c:v>4.856668</c:v>
                </c:pt>
                <c:pt idx="14499">
                  <c:v>4.856668</c:v>
                </c:pt>
                <c:pt idx="14500">
                  <c:v>4.856668</c:v>
                </c:pt>
                <c:pt idx="14501">
                  <c:v>4.8597440000000001</c:v>
                </c:pt>
                <c:pt idx="14502">
                  <c:v>4.8597440000000001</c:v>
                </c:pt>
                <c:pt idx="14503">
                  <c:v>4.8628200000000001</c:v>
                </c:pt>
                <c:pt idx="14504">
                  <c:v>4.8658950000000001</c:v>
                </c:pt>
                <c:pt idx="14505">
                  <c:v>4.8689720000000003</c:v>
                </c:pt>
                <c:pt idx="14506">
                  <c:v>4.8720470000000002</c:v>
                </c:pt>
                <c:pt idx="14507">
                  <c:v>4.8720470000000002</c:v>
                </c:pt>
                <c:pt idx="14508">
                  <c:v>4.8781990000000004</c:v>
                </c:pt>
                <c:pt idx="14509">
                  <c:v>4.8812740000000003</c:v>
                </c:pt>
                <c:pt idx="14510">
                  <c:v>4.8812740000000003</c:v>
                </c:pt>
                <c:pt idx="14511">
                  <c:v>4.8812740000000003</c:v>
                </c:pt>
                <c:pt idx="14512">
                  <c:v>4.8843509999999997</c:v>
                </c:pt>
                <c:pt idx="14513">
                  <c:v>4.8874259999999996</c:v>
                </c:pt>
                <c:pt idx="14514">
                  <c:v>4.8874259999999996</c:v>
                </c:pt>
                <c:pt idx="14515">
                  <c:v>4.8874259999999996</c:v>
                </c:pt>
                <c:pt idx="14516">
                  <c:v>4.8905019999999997</c:v>
                </c:pt>
                <c:pt idx="14517">
                  <c:v>4.8935779999999998</c:v>
                </c:pt>
                <c:pt idx="14518">
                  <c:v>4.8935779999999998</c:v>
                </c:pt>
                <c:pt idx="14519">
                  <c:v>4.8935779999999998</c:v>
                </c:pt>
                <c:pt idx="14520">
                  <c:v>4.8966529999999997</c:v>
                </c:pt>
                <c:pt idx="14521">
                  <c:v>4.8997289999999998</c:v>
                </c:pt>
                <c:pt idx="14522">
                  <c:v>4.8997289999999998</c:v>
                </c:pt>
                <c:pt idx="14523">
                  <c:v>4.8997289999999998</c:v>
                </c:pt>
                <c:pt idx="14524">
                  <c:v>4.9028049999999999</c:v>
                </c:pt>
                <c:pt idx="14525">
                  <c:v>4.9058809999999999</c:v>
                </c:pt>
                <c:pt idx="14526">
                  <c:v>4.9058809999999999</c:v>
                </c:pt>
                <c:pt idx="14527">
                  <c:v>4.9058809999999999</c:v>
                </c:pt>
                <c:pt idx="14528">
                  <c:v>4.908957</c:v>
                </c:pt>
                <c:pt idx="14529">
                  <c:v>4.9058809999999999</c:v>
                </c:pt>
                <c:pt idx="14530">
                  <c:v>4.9058809999999999</c:v>
                </c:pt>
                <c:pt idx="14531">
                  <c:v>4.912032</c:v>
                </c:pt>
                <c:pt idx="14532">
                  <c:v>4.915108</c:v>
                </c:pt>
                <c:pt idx="14533">
                  <c:v>4.9181840000000001</c:v>
                </c:pt>
                <c:pt idx="14534">
                  <c:v>4.9212600000000002</c:v>
                </c:pt>
                <c:pt idx="14535">
                  <c:v>4.9212600000000002</c:v>
                </c:pt>
                <c:pt idx="14536">
                  <c:v>4.9243360000000003</c:v>
                </c:pt>
                <c:pt idx="14537">
                  <c:v>4.9212600000000002</c:v>
                </c:pt>
                <c:pt idx="14538">
                  <c:v>4.9243360000000003</c:v>
                </c:pt>
                <c:pt idx="14539">
                  <c:v>4.9243360000000003</c:v>
                </c:pt>
                <c:pt idx="14540">
                  <c:v>4.9243360000000003</c:v>
                </c:pt>
                <c:pt idx="14541">
                  <c:v>4.9212600000000002</c:v>
                </c:pt>
                <c:pt idx="14542">
                  <c:v>4.9274110000000002</c:v>
                </c:pt>
                <c:pt idx="14543">
                  <c:v>4.9304870000000003</c:v>
                </c:pt>
                <c:pt idx="14544">
                  <c:v>4.9335630000000004</c:v>
                </c:pt>
                <c:pt idx="14545">
                  <c:v>4.9335630000000004</c:v>
                </c:pt>
                <c:pt idx="14546">
                  <c:v>4.9366389999999996</c:v>
                </c:pt>
                <c:pt idx="14547">
                  <c:v>4.9397149999999996</c:v>
                </c:pt>
                <c:pt idx="14548">
                  <c:v>4.9397149999999996</c:v>
                </c:pt>
                <c:pt idx="14549">
                  <c:v>4.9397149999999996</c:v>
                </c:pt>
                <c:pt idx="14550">
                  <c:v>4.9427899999999996</c:v>
                </c:pt>
                <c:pt idx="14551">
                  <c:v>4.9458659999999997</c:v>
                </c:pt>
                <c:pt idx="14552">
                  <c:v>4.9458659999999997</c:v>
                </c:pt>
                <c:pt idx="14553">
                  <c:v>4.9458659999999997</c:v>
                </c:pt>
                <c:pt idx="14554">
                  <c:v>4.9458659999999997</c:v>
                </c:pt>
                <c:pt idx="14555">
                  <c:v>4.9520179999999998</c:v>
                </c:pt>
                <c:pt idx="14556">
                  <c:v>4.9489419999999997</c:v>
                </c:pt>
                <c:pt idx="14557">
                  <c:v>4.9489419999999997</c:v>
                </c:pt>
                <c:pt idx="14558">
                  <c:v>4.9520179999999998</c:v>
                </c:pt>
                <c:pt idx="14559">
                  <c:v>4.9550939999999999</c:v>
                </c:pt>
                <c:pt idx="14560">
                  <c:v>4.9581689999999998</c:v>
                </c:pt>
                <c:pt idx="14561">
                  <c:v>4.9581689999999998</c:v>
                </c:pt>
                <c:pt idx="14562">
                  <c:v>4.9581689999999998</c:v>
                </c:pt>
                <c:pt idx="14563">
                  <c:v>4.9581689999999998</c:v>
                </c:pt>
                <c:pt idx="14564">
                  <c:v>4.9581689999999998</c:v>
                </c:pt>
                <c:pt idx="14565">
                  <c:v>4.9612449999999999</c:v>
                </c:pt>
                <c:pt idx="14566">
                  <c:v>4.964321</c:v>
                </c:pt>
                <c:pt idx="14567">
                  <c:v>4.9673970000000001</c:v>
                </c:pt>
                <c:pt idx="14568">
                  <c:v>4.9673970000000001</c:v>
                </c:pt>
                <c:pt idx="14569">
                  <c:v>4.9673970000000001</c:v>
                </c:pt>
                <c:pt idx="14570">
                  <c:v>4.9704730000000001</c:v>
                </c:pt>
                <c:pt idx="14571">
                  <c:v>4.9704730000000001</c:v>
                </c:pt>
                <c:pt idx="14572">
                  <c:v>4.9704730000000001</c:v>
                </c:pt>
                <c:pt idx="14573">
                  <c:v>4.9735480000000001</c:v>
                </c:pt>
                <c:pt idx="14574">
                  <c:v>4.9766240000000002</c:v>
                </c:pt>
                <c:pt idx="14575">
                  <c:v>4.9766240000000002</c:v>
                </c:pt>
                <c:pt idx="14576">
                  <c:v>4.9797000000000002</c:v>
                </c:pt>
                <c:pt idx="14577">
                  <c:v>4.9766240000000002</c:v>
                </c:pt>
                <c:pt idx="14578">
                  <c:v>4.9797000000000002</c:v>
                </c:pt>
                <c:pt idx="14579">
                  <c:v>4.9797000000000002</c:v>
                </c:pt>
                <c:pt idx="14580">
                  <c:v>4.9827760000000003</c:v>
                </c:pt>
                <c:pt idx="14581">
                  <c:v>4.9797000000000002</c:v>
                </c:pt>
                <c:pt idx="14582">
                  <c:v>4.9827760000000003</c:v>
                </c:pt>
                <c:pt idx="14583">
                  <c:v>4.9827760000000003</c:v>
                </c:pt>
                <c:pt idx="14584">
                  <c:v>4.9827760000000003</c:v>
                </c:pt>
                <c:pt idx="14585">
                  <c:v>4.9827760000000003</c:v>
                </c:pt>
                <c:pt idx="14586">
                  <c:v>4.9858510000000003</c:v>
                </c:pt>
                <c:pt idx="14587">
                  <c:v>4.9889270000000003</c:v>
                </c:pt>
                <c:pt idx="14588">
                  <c:v>4.9920029999999995</c:v>
                </c:pt>
                <c:pt idx="14589">
                  <c:v>4.9950780000000004</c:v>
                </c:pt>
                <c:pt idx="14590">
                  <c:v>4.9920029999999995</c:v>
                </c:pt>
                <c:pt idx="14591">
                  <c:v>4.9950780000000004</c:v>
                </c:pt>
                <c:pt idx="14592">
                  <c:v>4.9981549999999997</c:v>
                </c:pt>
                <c:pt idx="14593">
                  <c:v>5.0012299999999996</c:v>
                </c:pt>
                <c:pt idx="14594">
                  <c:v>4.9981549999999997</c:v>
                </c:pt>
                <c:pt idx="14595">
                  <c:v>5.0012299999999996</c:v>
                </c:pt>
                <c:pt idx="14596">
                  <c:v>5.0043059999999997</c:v>
                </c:pt>
                <c:pt idx="14597">
                  <c:v>5.0043059999999997</c:v>
                </c:pt>
                <c:pt idx="14598">
                  <c:v>5.0012299999999996</c:v>
                </c:pt>
                <c:pt idx="14599">
                  <c:v>5.0043059999999997</c:v>
                </c:pt>
                <c:pt idx="14600">
                  <c:v>5.0073819999999998</c:v>
                </c:pt>
                <c:pt idx="14601">
                  <c:v>5.0104569999999997</c:v>
                </c:pt>
                <c:pt idx="14602">
                  <c:v>5.0135339999999999</c:v>
                </c:pt>
                <c:pt idx="14603">
                  <c:v>5.0135339999999999</c:v>
                </c:pt>
                <c:pt idx="14604">
                  <c:v>5.0135339999999999</c:v>
                </c:pt>
                <c:pt idx="14605">
                  <c:v>5.0135339999999999</c:v>
                </c:pt>
                <c:pt idx="14606">
                  <c:v>5.0135339999999999</c:v>
                </c:pt>
                <c:pt idx="14607">
                  <c:v>5.0166089999999999</c:v>
                </c:pt>
                <c:pt idx="14608">
                  <c:v>5.019685</c:v>
                </c:pt>
                <c:pt idx="14609">
                  <c:v>5.022761</c:v>
                </c:pt>
                <c:pt idx="14610">
                  <c:v>5.019685</c:v>
                </c:pt>
                <c:pt idx="14611">
                  <c:v>5.025836</c:v>
                </c:pt>
                <c:pt idx="14612">
                  <c:v>5.0289130000000002</c:v>
                </c:pt>
                <c:pt idx="14613">
                  <c:v>5.0289130000000002</c:v>
                </c:pt>
                <c:pt idx="14614">
                  <c:v>5.0289130000000002</c:v>
                </c:pt>
                <c:pt idx="14615">
                  <c:v>5.0319880000000001</c:v>
                </c:pt>
                <c:pt idx="14616">
                  <c:v>5.0319880000000001</c:v>
                </c:pt>
                <c:pt idx="14617">
                  <c:v>5.0289130000000002</c:v>
                </c:pt>
                <c:pt idx="14618">
                  <c:v>5.0289130000000002</c:v>
                </c:pt>
                <c:pt idx="14619">
                  <c:v>5.0319880000000001</c:v>
                </c:pt>
                <c:pt idx="14620">
                  <c:v>5.0319880000000001</c:v>
                </c:pt>
                <c:pt idx="14621">
                  <c:v>5.0319880000000001</c:v>
                </c:pt>
                <c:pt idx="14622">
                  <c:v>5.0350640000000002</c:v>
                </c:pt>
                <c:pt idx="14623">
                  <c:v>5.0381400000000003</c:v>
                </c:pt>
                <c:pt idx="14624">
                  <c:v>5.0412150000000002</c:v>
                </c:pt>
                <c:pt idx="14625">
                  <c:v>5.0412150000000002</c:v>
                </c:pt>
                <c:pt idx="14626">
                  <c:v>5.0412150000000002</c:v>
                </c:pt>
                <c:pt idx="14627">
                  <c:v>5.0412150000000002</c:v>
                </c:pt>
                <c:pt idx="14628">
                  <c:v>5.0381400000000003</c:v>
                </c:pt>
                <c:pt idx="14629">
                  <c:v>5.0350640000000002</c:v>
                </c:pt>
                <c:pt idx="14630">
                  <c:v>5.0381400000000003</c:v>
                </c:pt>
                <c:pt idx="14631">
                  <c:v>5.0412150000000002</c:v>
                </c:pt>
                <c:pt idx="14632">
                  <c:v>5.0412150000000002</c:v>
                </c:pt>
                <c:pt idx="14633">
                  <c:v>5.0412150000000002</c:v>
                </c:pt>
                <c:pt idx="14634">
                  <c:v>5.0442919999999996</c:v>
                </c:pt>
                <c:pt idx="14635">
                  <c:v>5.0473670000000004</c:v>
                </c:pt>
                <c:pt idx="14636">
                  <c:v>5.0504429999999996</c:v>
                </c:pt>
                <c:pt idx="14637">
                  <c:v>5.0504429999999996</c:v>
                </c:pt>
                <c:pt idx="14638">
                  <c:v>5.0535189999999997</c:v>
                </c:pt>
                <c:pt idx="14639">
                  <c:v>5.0565939999999996</c:v>
                </c:pt>
                <c:pt idx="14640">
                  <c:v>5.0535189999999997</c:v>
                </c:pt>
                <c:pt idx="14641">
                  <c:v>5.0535189999999997</c:v>
                </c:pt>
                <c:pt idx="14642">
                  <c:v>5.0565939999999996</c:v>
                </c:pt>
                <c:pt idx="14643">
                  <c:v>5.0596699999999997</c:v>
                </c:pt>
                <c:pt idx="14644">
                  <c:v>5.0596699999999997</c:v>
                </c:pt>
                <c:pt idx="14645">
                  <c:v>5.0627459999999997</c:v>
                </c:pt>
                <c:pt idx="14646">
                  <c:v>5.0658219999999998</c:v>
                </c:pt>
                <c:pt idx="14647">
                  <c:v>5.0627459999999997</c:v>
                </c:pt>
                <c:pt idx="14648">
                  <c:v>5.0658219999999998</c:v>
                </c:pt>
                <c:pt idx="14649">
                  <c:v>5.0719729999999998</c:v>
                </c:pt>
                <c:pt idx="14650">
                  <c:v>5.0750489999999999</c:v>
                </c:pt>
                <c:pt idx="14651">
                  <c:v>5.078125</c:v>
                </c:pt>
                <c:pt idx="14652">
                  <c:v>5.078125</c:v>
                </c:pt>
                <c:pt idx="14653">
                  <c:v>5.0812010000000001</c:v>
                </c:pt>
                <c:pt idx="14654">
                  <c:v>5.0812010000000001</c:v>
                </c:pt>
                <c:pt idx="14655">
                  <c:v>5.078125</c:v>
                </c:pt>
                <c:pt idx="14656">
                  <c:v>5.078125</c:v>
                </c:pt>
                <c:pt idx="14657">
                  <c:v>5.0812010000000001</c:v>
                </c:pt>
                <c:pt idx="14658">
                  <c:v>5.084276</c:v>
                </c:pt>
                <c:pt idx="14659">
                  <c:v>5.084276</c:v>
                </c:pt>
                <c:pt idx="14660">
                  <c:v>5.0873520000000001</c:v>
                </c:pt>
                <c:pt idx="14661">
                  <c:v>5.0904280000000002</c:v>
                </c:pt>
                <c:pt idx="14662">
                  <c:v>5.0904280000000002</c:v>
                </c:pt>
                <c:pt idx="14663">
                  <c:v>5.0904280000000002</c:v>
                </c:pt>
                <c:pt idx="14664">
                  <c:v>5.0935040000000003</c:v>
                </c:pt>
                <c:pt idx="14665">
                  <c:v>5.0965800000000003</c:v>
                </c:pt>
                <c:pt idx="14666">
                  <c:v>5.0935040000000003</c:v>
                </c:pt>
                <c:pt idx="14667">
                  <c:v>5.0935040000000003</c:v>
                </c:pt>
                <c:pt idx="14668">
                  <c:v>5.0965800000000003</c:v>
                </c:pt>
                <c:pt idx="14669">
                  <c:v>5.0996550000000003</c:v>
                </c:pt>
                <c:pt idx="14670">
                  <c:v>5.0996550000000003</c:v>
                </c:pt>
                <c:pt idx="14671">
                  <c:v>5.0996550000000003</c:v>
                </c:pt>
                <c:pt idx="14672">
                  <c:v>5.1027310000000003</c:v>
                </c:pt>
                <c:pt idx="14673">
                  <c:v>5.1058069999999995</c:v>
                </c:pt>
                <c:pt idx="14674">
                  <c:v>5.1027310000000003</c:v>
                </c:pt>
                <c:pt idx="14675">
                  <c:v>5.1027310000000003</c:v>
                </c:pt>
                <c:pt idx="14676">
                  <c:v>5.1058069999999995</c:v>
                </c:pt>
                <c:pt idx="14677">
                  <c:v>5.1058069999999995</c:v>
                </c:pt>
                <c:pt idx="14678">
                  <c:v>5.1058069999999995</c:v>
                </c:pt>
                <c:pt idx="14679">
                  <c:v>5.1058069999999995</c:v>
                </c:pt>
                <c:pt idx="14680">
                  <c:v>5.1058069999999995</c:v>
                </c:pt>
                <c:pt idx="14681">
                  <c:v>5.1058069999999995</c:v>
                </c:pt>
                <c:pt idx="14682">
                  <c:v>5.1058069999999995</c:v>
                </c:pt>
                <c:pt idx="14683">
                  <c:v>5.1088829999999996</c:v>
                </c:pt>
                <c:pt idx="14684">
                  <c:v>5.1119589999999997</c:v>
                </c:pt>
                <c:pt idx="14685">
                  <c:v>5.1088829999999996</c:v>
                </c:pt>
                <c:pt idx="14686">
                  <c:v>5.1088829999999996</c:v>
                </c:pt>
                <c:pt idx="14687">
                  <c:v>5.1119589999999997</c:v>
                </c:pt>
                <c:pt idx="14688">
                  <c:v>5.1150339999999996</c:v>
                </c:pt>
                <c:pt idx="14689">
                  <c:v>5.1150339999999996</c:v>
                </c:pt>
                <c:pt idx="14690">
                  <c:v>5.1150339999999996</c:v>
                </c:pt>
                <c:pt idx="14691">
                  <c:v>5.1181099999999997</c:v>
                </c:pt>
                <c:pt idx="14692">
                  <c:v>5.1211859999999998</c:v>
                </c:pt>
                <c:pt idx="14693">
                  <c:v>5.1211859999999998</c:v>
                </c:pt>
                <c:pt idx="14694">
                  <c:v>5.1242619999999999</c:v>
                </c:pt>
                <c:pt idx="14695">
                  <c:v>5.127338</c:v>
                </c:pt>
                <c:pt idx="14696">
                  <c:v>5.1242619999999999</c:v>
                </c:pt>
                <c:pt idx="14697">
                  <c:v>5.1211859999999998</c:v>
                </c:pt>
                <c:pt idx="14698">
                  <c:v>5.1242619999999999</c:v>
                </c:pt>
                <c:pt idx="14699">
                  <c:v>5.127338</c:v>
                </c:pt>
                <c:pt idx="14700">
                  <c:v>5.127338</c:v>
                </c:pt>
                <c:pt idx="14701">
                  <c:v>5.1304129999999999</c:v>
                </c:pt>
                <c:pt idx="14702">
                  <c:v>5.133489</c:v>
                </c:pt>
                <c:pt idx="14703">
                  <c:v>5.136565</c:v>
                </c:pt>
                <c:pt idx="14704">
                  <c:v>5.136565</c:v>
                </c:pt>
                <c:pt idx="14705">
                  <c:v>5.136565</c:v>
                </c:pt>
                <c:pt idx="14706">
                  <c:v>5.136565</c:v>
                </c:pt>
                <c:pt idx="14707">
                  <c:v>5.1396410000000001</c:v>
                </c:pt>
                <c:pt idx="14708">
                  <c:v>5.1396410000000001</c:v>
                </c:pt>
                <c:pt idx="14709">
                  <c:v>5.1396410000000001</c:v>
                </c:pt>
                <c:pt idx="14710">
                  <c:v>5.1427170000000002</c:v>
                </c:pt>
                <c:pt idx="14711">
                  <c:v>5.1457920000000001</c:v>
                </c:pt>
                <c:pt idx="14712">
                  <c:v>5.1427170000000002</c:v>
                </c:pt>
                <c:pt idx="14713">
                  <c:v>5.1396410000000001</c:v>
                </c:pt>
                <c:pt idx="14714">
                  <c:v>5.1427170000000002</c:v>
                </c:pt>
                <c:pt idx="14715">
                  <c:v>5.1427170000000002</c:v>
                </c:pt>
                <c:pt idx="14716">
                  <c:v>5.1396410000000001</c:v>
                </c:pt>
                <c:pt idx="14717">
                  <c:v>5.1396410000000001</c:v>
                </c:pt>
                <c:pt idx="14718">
                  <c:v>5.1427170000000002</c:v>
                </c:pt>
                <c:pt idx="14719">
                  <c:v>5.1427170000000002</c:v>
                </c:pt>
                <c:pt idx="14720">
                  <c:v>5.1427170000000002</c:v>
                </c:pt>
                <c:pt idx="14721">
                  <c:v>5.1427170000000002</c:v>
                </c:pt>
                <c:pt idx="14722">
                  <c:v>5.1457920000000001</c:v>
                </c:pt>
                <c:pt idx="14723">
                  <c:v>5.1457920000000001</c:v>
                </c:pt>
                <c:pt idx="14724">
                  <c:v>5.1457920000000001</c:v>
                </c:pt>
                <c:pt idx="14725">
                  <c:v>5.1488680000000002</c:v>
                </c:pt>
                <c:pt idx="14726">
                  <c:v>5.1488680000000002</c:v>
                </c:pt>
                <c:pt idx="14727">
                  <c:v>5.1457920000000001</c:v>
                </c:pt>
                <c:pt idx="14728">
                  <c:v>5.1427170000000002</c:v>
                </c:pt>
                <c:pt idx="14729">
                  <c:v>5.1427170000000002</c:v>
                </c:pt>
                <c:pt idx="14730">
                  <c:v>5.1457920000000001</c:v>
                </c:pt>
                <c:pt idx="14731">
                  <c:v>5.1427170000000002</c:v>
                </c:pt>
                <c:pt idx="14732">
                  <c:v>5.1457920000000001</c:v>
                </c:pt>
                <c:pt idx="14733">
                  <c:v>5.1457920000000001</c:v>
                </c:pt>
                <c:pt idx="14734">
                  <c:v>5.1427170000000002</c:v>
                </c:pt>
                <c:pt idx="14735">
                  <c:v>5.1427170000000002</c:v>
                </c:pt>
                <c:pt idx="14736">
                  <c:v>5.1457920000000001</c:v>
                </c:pt>
                <c:pt idx="14737">
                  <c:v>5.1457920000000001</c:v>
                </c:pt>
                <c:pt idx="14738">
                  <c:v>5.1488680000000002</c:v>
                </c:pt>
                <c:pt idx="14739">
                  <c:v>5.1519440000000003</c:v>
                </c:pt>
                <c:pt idx="14740">
                  <c:v>5.1550190000000002</c:v>
                </c:pt>
                <c:pt idx="14741">
                  <c:v>5.1580959999999996</c:v>
                </c:pt>
                <c:pt idx="14742">
                  <c:v>5.1580959999999996</c:v>
                </c:pt>
                <c:pt idx="14743">
                  <c:v>5.1611709999999995</c:v>
                </c:pt>
                <c:pt idx="14744">
                  <c:v>5.1673229999999997</c:v>
                </c:pt>
                <c:pt idx="14745">
                  <c:v>5.1642469999999996</c:v>
                </c:pt>
                <c:pt idx="14746">
                  <c:v>5.1611709999999995</c:v>
                </c:pt>
                <c:pt idx="14747">
                  <c:v>5.1580959999999996</c:v>
                </c:pt>
                <c:pt idx="14748">
                  <c:v>5.1611709999999995</c:v>
                </c:pt>
                <c:pt idx="14749">
                  <c:v>5.1611709999999995</c:v>
                </c:pt>
                <c:pt idx="14750">
                  <c:v>5.1580959999999996</c:v>
                </c:pt>
                <c:pt idx="14751">
                  <c:v>5.1580959999999996</c:v>
                </c:pt>
                <c:pt idx="14752">
                  <c:v>5.1611709999999995</c:v>
                </c:pt>
                <c:pt idx="14753">
                  <c:v>5.1611709999999995</c:v>
                </c:pt>
                <c:pt idx="14754">
                  <c:v>5.1611709999999995</c:v>
                </c:pt>
                <c:pt idx="14755">
                  <c:v>5.1642469999999996</c:v>
                </c:pt>
                <c:pt idx="14756">
                  <c:v>5.1642469999999996</c:v>
                </c:pt>
                <c:pt idx="14757">
                  <c:v>5.1611709999999995</c:v>
                </c:pt>
                <c:pt idx="14758">
                  <c:v>5.1580959999999996</c:v>
                </c:pt>
                <c:pt idx="14759">
                  <c:v>5.1580959999999996</c:v>
                </c:pt>
                <c:pt idx="14760">
                  <c:v>5.1550190000000002</c:v>
                </c:pt>
                <c:pt idx="14761">
                  <c:v>5.1519440000000003</c:v>
                </c:pt>
                <c:pt idx="14762">
                  <c:v>5.1488680000000002</c:v>
                </c:pt>
                <c:pt idx="14763">
                  <c:v>5.1519440000000003</c:v>
                </c:pt>
                <c:pt idx="14764">
                  <c:v>5.1519440000000003</c:v>
                </c:pt>
                <c:pt idx="14765">
                  <c:v>5.1488680000000002</c:v>
                </c:pt>
                <c:pt idx="14766">
                  <c:v>5.1519440000000003</c:v>
                </c:pt>
                <c:pt idx="14767">
                  <c:v>5.1580959999999996</c:v>
                </c:pt>
                <c:pt idx="14768">
                  <c:v>5.1580959999999996</c:v>
                </c:pt>
                <c:pt idx="14769">
                  <c:v>5.1580959999999996</c:v>
                </c:pt>
                <c:pt idx="14770">
                  <c:v>5.1580959999999996</c:v>
                </c:pt>
                <c:pt idx="14771">
                  <c:v>5.1611709999999995</c:v>
                </c:pt>
                <c:pt idx="14772">
                  <c:v>5.1580959999999996</c:v>
                </c:pt>
                <c:pt idx="14773">
                  <c:v>5.1550190000000002</c:v>
                </c:pt>
                <c:pt idx="14774">
                  <c:v>5.1550190000000002</c:v>
                </c:pt>
                <c:pt idx="14775">
                  <c:v>5.1580959999999996</c:v>
                </c:pt>
                <c:pt idx="14776">
                  <c:v>5.1611709999999995</c:v>
                </c:pt>
                <c:pt idx="14777">
                  <c:v>5.1611709999999995</c:v>
                </c:pt>
                <c:pt idx="14778">
                  <c:v>5.1642469999999996</c:v>
                </c:pt>
                <c:pt idx="14779">
                  <c:v>5.1673229999999997</c:v>
                </c:pt>
                <c:pt idx="14780">
                  <c:v>5.1673229999999997</c:v>
                </c:pt>
                <c:pt idx="14781">
                  <c:v>5.1673229999999997</c:v>
                </c:pt>
                <c:pt idx="14782">
                  <c:v>5.1703979999999996</c:v>
                </c:pt>
                <c:pt idx="14783">
                  <c:v>5.1703979999999996</c:v>
                </c:pt>
                <c:pt idx="14784">
                  <c:v>5.1673229999999997</c:v>
                </c:pt>
                <c:pt idx="14785">
                  <c:v>5.1673229999999997</c:v>
                </c:pt>
                <c:pt idx="14786">
                  <c:v>5.1673229999999997</c:v>
                </c:pt>
                <c:pt idx="14787">
                  <c:v>5.1642469999999996</c:v>
                </c:pt>
                <c:pt idx="14788">
                  <c:v>5.1611709999999995</c:v>
                </c:pt>
                <c:pt idx="14789">
                  <c:v>5.1611709999999995</c:v>
                </c:pt>
                <c:pt idx="14790">
                  <c:v>5.1642469999999996</c:v>
                </c:pt>
                <c:pt idx="14791">
                  <c:v>5.1673229999999997</c:v>
                </c:pt>
                <c:pt idx="14792">
                  <c:v>5.1673229999999997</c:v>
                </c:pt>
                <c:pt idx="14793">
                  <c:v>5.1703979999999996</c:v>
                </c:pt>
                <c:pt idx="14794">
                  <c:v>5.1734749999999998</c:v>
                </c:pt>
                <c:pt idx="14795">
                  <c:v>5.1734749999999998</c:v>
                </c:pt>
                <c:pt idx="14796">
                  <c:v>5.1703979999999996</c:v>
                </c:pt>
                <c:pt idx="14797">
                  <c:v>5.1703979999999996</c:v>
                </c:pt>
                <c:pt idx="14798">
                  <c:v>5.1673229999999997</c:v>
                </c:pt>
                <c:pt idx="14799">
                  <c:v>5.1673229999999997</c:v>
                </c:pt>
                <c:pt idx="14800">
                  <c:v>5.1642469999999996</c:v>
                </c:pt>
                <c:pt idx="14801">
                  <c:v>5.1642469999999996</c:v>
                </c:pt>
                <c:pt idx="14802">
                  <c:v>5.1642469999999996</c:v>
                </c:pt>
                <c:pt idx="14803">
                  <c:v>5.1642469999999996</c:v>
                </c:pt>
                <c:pt idx="14804">
                  <c:v>5.1673229999999997</c:v>
                </c:pt>
                <c:pt idx="14805">
                  <c:v>5.1734749999999998</c:v>
                </c:pt>
                <c:pt idx="14806">
                  <c:v>5.1765499999999998</c:v>
                </c:pt>
                <c:pt idx="14807">
                  <c:v>5.1765499999999998</c:v>
                </c:pt>
                <c:pt idx="14808">
                  <c:v>5.1765499999999998</c:v>
                </c:pt>
                <c:pt idx="14809">
                  <c:v>5.1796259999999998</c:v>
                </c:pt>
                <c:pt idx="14810">
                  <c:v>5.1827019999999999</c:v>
                </c:pt>
                <c:pt idx="14811">
                  <c:v>5.1765499999999998</c:v>
                </c:pt>
                <c:pt idx="14812">
                  <c:v>5.1765499999999998</c:v>
                </c:pt>
                <c:pt idx="14813">
                  <c:v>5.1796259999999998</c:v>
                </c:pt>
                <c:pt idx="14814">
                  <c:v>5.1765499999999998</c:v>
                </c:pt>
                <c:pt idx="14815">
                  <c:v>5.1734749999999998</c:v>
                </c:pt>
                <c:pt idx="14816">
                  <c:v>5.1734749999999998</c:v>
                </c:pt>
                <c:pt idx="14817">
                  <c:v>5.1765499999999998</c:v>
                </c:pt>
                <c:pt idx="14818">
                  <c:v>5.1796259999999998</c:v>
                </c:pt>
                <c:pt idx="14819">
                  <c:v>5.1796259999999998</c:v>
                </c:pt>
                <c:pt idx="14820">
                  <c:v>5.1827019999999999</c:v>
                </c:pt>
                <c:pt idx="14821">
                  <c:v>5.1857769999999999</c:v>
                </c:pt>
                <c:pt idx="14822">
                  <c:v>5.1827019999999999</c:v>
                </c:pt>
                <c:pt idx="14823">
                  <c:v>5.1796259999999998</c:v>
                </c:pt>
                <c:pt idx="14824">
                  <c:v>5.1827019999999999</c:v>
                </c:pt>
                <c:pt idx="14825">
                  <c:v>5.1857769999999999</c:v>
                </c:pt>
                <c:pt idx="14826">
                  <c:v>5.1827019999999999</c:v>
                </c:pt>
                <c:pt idx="14827">
                  <c:v>5.1857769999999999</c:v>
                </c:pt>
                <c:pt idx="14828">
                  <c:v>5.1888529999999999</c:v>
                </c:pt>
                <c:pt idx="14829">
                  <c:v>5.1888529999999999</c:v>
                </c:pt>
                <c:pt idx="14830">
                  <c:v>5.1857769999999999</c:v>
                </c:pt>
                <c:pt idx="14831">
                  <c:v>5.1888529999999999</c:v>
                </c:pt>
                <c:pt idx="14832">
                  <c:v>5.1888529999999999</c:v>
                </c:pt>
                <c:pt idx="14833">
                  <c:v>5.191929</c:v>
                </c:pt>
                <c:pt idx="14834">
                  <c:v>5.191929</c:v>
                </c:pt>
                <c:pt idx="14835">
                  <c:v>5.1950050000000001</c:v>
                </c:pt>
                <c:pt idx="14836">
                  <c:v>5.1980810000000002</c:v>
                </c:pt>
                <c:pt idx="14837">
                  <c:v>5.2011560000000001</c:v>
                </c:pt>
                <c:pt idx="14838">
                  <c:v>5.2011560000000001</c:v>
                </c:pt>
                <c:pt idx="14839">
                  <c:v>5.2042320000000002</c:v>
                </c:pt>
                <c:pt idx="14840">
                  <c:v>5.2073080000000003</c:v>
                </c:pt>
                <c:pt idx="14841">
                  <c:v>5.2103840000000003</c:v>
                </c:pt>
                <c:pt idx="14842">
                  <c:v>5.2103840000000003</c:v>
                </c:pt>
                <c:pt idx="14843">
                  <c:v>5.2103840000000003</c:v>
                </c:pt>
                <c:pt idx="14844">
                  <c:v>5.2103840000000003</c:v>
                </c:pt>
                <c:pt idx="14845">
                  <c:v>5.2103840000000003</c:v>
                </c:pt>
                <c:pt idx="14846">
                  <c:v>5.2134599999999995</c:v>
                </c:pt>
                <c:pt idx="14847">
                  <c:v>5.2134599999999995</c:v>
                </c:pt>
                <c:pt idx="14848">
                  <c:v>5.2134599999999995</c:v>
                </c:pt>
                <c:pt idx="14849">
                  <c:v>5.2103840000000003</c:v>
                </c:pt>
                <c:pt idx="14850">
                  <c:v>5.2134599999999995</c:v>
                </c:pt>
                <c:pt idx="14851">
                  <c:v>5.2134599999999995</c:v>
                </c:pt>
                <c:pt idx="14852">
                  <c:v>5.2134599999999995</c:v>
                </c:pt>
                <c:pt idx="14853">
                  <c:v>5.2165350000000004</c:v>
                </c:pt>
                <c:pt idx="14854">
                  <c:v>5.2196109999999996</c:v>
                </c:pt>
                <c:pt idx="14855">
                  <c:v>5.2196109999999996</c:v>
                </c:pt>
                <c:pt idx="14856">
                  <c:v>5.2196109999999996</c:v>
                </c:pt>
                <c:pt idx="14857">
                  <c:v>5.2196109999999996</c:v>
                </c:pt>
                <c:pt idx="14858">
                  <c:v>5.2196109999999996</c:v>
                </c:pt>
                <c:pt idx="14859">
                  <c:v>5.2226869999999996</c:v>
                </c:pt>
                <c:pt idx="14860">
                  <c:v>5.2196109999999996</c:v>
                </c:pt>
                <c:pt idx="14861">
                  <c:v>5.2196109999999996</c:v>
                </c:pt>
                <c:pt idx="14862">
                  <c:v>5.2226869999999996</c:v>
                </c:pt>
                <c:pt idx="14863">
                  <c:v>5.2226869999999996</c:v>
                </c:pt>
                <c:pt idx="14864">
                  <c:v>5.2226869999999996</c:v>
                </c:pt>
                <c:pt idx="14865">
                  <c:v>5.2196109999999996</c:v>
                </c:pt>
                <c:pt idx="14866">
                  <c:v>5.2226869999999996</c:v>
                </c:pt>
                <c:pt idx="14867">
                  <c:v>5.2226869999999996</c:v>
                </c:pt>
                <c:pt idx="14868">
                  <c:v>5.2196109999999996</c:v>
                </c:pt>
                <c:pt idx="14869">
                  <c:v>5.2226869999999996</c:v>
                </c:pt>
                <c:pt idx="14870">
                  <c:v>5.2257629999999997</c:v>
                </c:pt>
                <c:pt idx="14871">
                  <c:v>5.2257629999999997</c:v>
                </c:pt>
                <c:pt idx="14872">
                  <c:v>5.2257629999999997</c:v>
                </c:pt>
                <c:pt idx="14873">
                  <c:v>5.2288389999999998</c:v>
                </c:pt>
                <c:pt idx="14874">
                  <c:v>5.2319139999999997</c:v>
                </c:pt>
                <c:pt idx="14875">
                  <c:v>5.2288389999999998</c:v>
                </c:pt>
                <c:pt idx="14876">
                  <c:v>5.2288389999999998</c:v>
                </c:pt>
                <c:pt idx="14877">
                  <c:v>5.2319139999999997</c:v>
                </c:pt>
                <c:pt idx="14878">
                  <c:v>5.2319139999999997</c:v>
                </c:pt>
                <c:pt idx="14879">
                  <c:v>5.2319139999999997</c:v>
                </c:pt>
                <c:pt idx="14880">
                  <c:v>5.2319139999999997</c:v>
                </c:pt>
                <c:pt idx="14881">
                  <c:v>5.2349899999999998</c:v>
                </c:pt>
                <c:pt idx="14882">
                  <c:v>5.2380659999999999</c:v>
                </c:pt>
                <c:pt idx="14883">
                  <c:v>5.2349899999999998</c:v>
                </c:pt>
                <c:pt idx="14884">
                  <c:v>5.2380659999999999</c:v>
                </c:pt>
                <c:pt idx="14885">
                  <c:v>5.241142</c:v>
                </c:pt>
                <c:pt idx="14886">
                  <c:v>5.241142</c:v>
                </c:pt>
                <c:pt idx="14887">
                  <c:v>5.2380659999999999</c:v>
                </c:pt>
                <c:pt idx="14888">
                  <c:v>5.241142</c:v>
                </c:pt>
                <c:pt idx="14889">
                  <c:v>5.244218</c:v>
                </c:pt>
                <c:pt idx="14890">
                  <c:v>5.244218</c:v>
                </c:pt>
                <c:pt idx="14891">
                  <c:v>5.241142</c:v>
                </c:pt>
                <c:pt idx="14892">
                  <c:v>5.241142</c:v>
                </c:pt>
                <c:pt idx="14893">
                  <c:v>5.244218</c:v>
                </c:pt>
                <c:pt idx="14894">
                  <c:v>5.244218</c:v>
                </c:pt>
                <c:pt idx="14895">
                  <c:v>5.241142</c:v>
                </c:pt>
                <c:pt idx="14896">
                  <c:v>5.244218</c:v>
                </c:pt>
                <c:pt idx="14897">
                  <c:v>5.247293</c:v>
                </c:pt>
                <c:pt idx="14898">
                  <c:v>5.244218</c:v>
                </c:pt>
                <c:pt idx="14899">
                  <c:v>5.244218</c:v>
                </c:pt>
                <c:pt idx="14900">
                  <c:v>5.2503690000000001</c:v>
                </c:pt>
                <c:pt idx="14901">
                  <c:v>5.2503690000000001</c:v>
                </c:pt>
                <c:pt idx="14902">
                  <c:v>5.2503690000000001</c:v>
                </c:pt>
                <c:pt idx="14903">
                  <c:v>5.2503690000000001</c:v>
                </c:pt>
                <c:pt idx="14904">
                  <c:v>5.2503690000000001</c:v>
                </c:pt>
                <c:pt idx="14905">
                  <c:v>5.2503690000000001</c:v>
                </c:pt>
                <c:pt idx="14906">
                  <c:v>5.247293</c:v>
                </c:pt>
                <c:pt idx="14907">
                  <c:v>5.247293</c:v>
                </c:pt>
                <c:pt idx="14908">
                  <c:v>5.2503690000000001</c:v>
                </c:pt>
                <c:pt idx="14909">
                  <c:v>5.2503690000000001</c:v>
                </c:pt>
                <c:pt idx="14910">
                  <c:v>5.2503690000000001</c:v>
                </c:pt>
                <c:pt idx="14911">
                  <c:v>5.253444</c:v>
                </c:pt>
                <c:pt idx="14912">
                  <c:v>5.2565210000000002</c:v>
                </c:pt>
                <c:pt idx="14913">
                  <c:v>5.2565210000000002</c:v>
                </c:pt>
                <c:pt idx="14914">
                  <c:v>5.253444</c:v>
                </c:pt>
                <c:pt idx="14915">
                  <c:v>5.2565210000000002</c:v>
                </c:pt>
                <c:pt idx="14916">
                  <c:v>5.2565210000000002</c:v>
                </c:pt>
                <c:pt idx="14917">
                  <c:v>5.253444</c:v>
                </c:pt>
                <c:pt idx="14918">
                  <c:v>5.2565210000000002</c:v>
                </c:pt>
                <c:pt idx="14919">
                  <c:v>5.2595970000000003</c:v>
                </c:pt>
                <c:pt idx="14920">
                  <c:v>5.2565210000000002</c:v>
                </c:pt>
                <c:pt idx="14921">
                  <c:v>5.253444</c:v>
                </c:pt>
                <c:pt idx="14922">
                  <c:v>5.2565210000000002</c:v>
                </c:pt>
                <c:pt idx="14923">
                  <c:v>5.2595970000000003</c:v>
                </c:pt>
                <c:pt idx="14924">
                  <c:v>5.2595970000000003</c:v>
                </c:pt>
                <c:pt idx="14925">
                  <c:v>5.2565210000000002</c:v>
                </c:pt>
                <c:pt idx="14926">
                  <c:v>5.253444</c:v>
                </c:pt>
                <c:pt idx="14927">
                  <c:v>5.2565210000000002</c:v>
                </c:pt>
                <c:pt idx="14928">
                  <c:v>5.2565210000000002</c:v>
                </c:pt>
                <c:pt idx="14929">
                  <c:v>5.2565210000000002</c:v>
                </c:pt>
                <c:pt idx="14930">
                  <c:v>5.2595970000000003</c:v>
                </c:pt>
                <c:pt idx="14931">
                  <c:v>5.2626720000000002</c:v>
                </c:pt>
                <c:pt idx="14932">
                  <c:v>5.2626720000000002</c:v>
                </c:pt>
                <c:pt idx="14933">
                  <c:v>5.2626720000000002</c:v>
                </c:pt>
                <c:pt idx="14934">
                  <c:v>5.2626720000000002</c:v>
                </c:pt>
                <c:pt idx="14935">
                  <c:v>5.2657480000000003</c:v>
                </c:pt>
                <c:pt idx="14936">
                  <c:v>5.2626720000000002</c:v>
                </c:pt>
                <c:pt idx="14937">
                  <c:v>5.2626720000000002</c:v>
                </c:pt>
                <c:pt idx="14938">
                  <c:v>5.2657480000000003</c:v>
                </c:pt>
                <c:pt idx="14939">
                  <c:v>5.2657480000000003</c:v>
                </c:pt>
                <c:pt idx="14940">
                  <c:v>5.2657480000000003</c:v>
                </c:pt>
                <c:pt idx="14941">
                  <c:v>5.2688230000000003</c:v>
                </c:pt>
                <c:pt idx="14942">
                  <c:v>5.2749759999999997</c:v>
                </c:pt>
                <c:pt idx="14943">
                  <c:v>5.2749759999999997</c:v>
                </c:pt>
                <c:pt idx="14944">
                  <c:v>5.2749759999999997</c:v>
                </c:pt>
                <c:pt idx="14945">
                  <c:v>5.2780509999999996</c:v>
                </c:pt>
                <c:pt idx="14946">
                  <c:v>5.2811269999999997</c:v>
                </c:pt>
                <c:pt idx="14947">
                  <c:v>5.2811269999999997</c:v>
                </c:pt>
                <c:pt idx="14948">
                  <c:v>5.2811269999999997</c:v>
                </c:pt>
                <c:pt idx="14949">
                  <c:v>5.2842019999999996</c:v>
                </c:pt>
                <c:pt idx="14950">
                  <c:v>5.2842019999999996</c:v>
                </c:pt>
                <c:pt idx="14951">
                  <c:v>5.2811269999999997</c:v>
                </c:pt>
                <c:pt idx="14952">
                  <c:v>5.2811269999999997</c:v>
                </c:pt>
                <c:pt idx="14953">
                  <c:v>5.2842019999999996</c:v>
                </c:pt>
                <c:pt idx="14954">
                  <c:v>5.2842019999999996</c:v>
                </c:pt>
                <c:pt idx="14955">
                  <c:v>5.2842019999999996</c:v>
                </c:pt>
                <c:pt idx="14956">
                  <c:v>5.2842019999999996</c:v>
                </c:pt>
                <c:pt idx="14957">
                  <c:v>5.2811269999999997</c:v>
                </c:pt>
                <c:pt idx="14958">
                  <c:v>5.2811269999999997</c:v>
                </c:pt>
                <c:pt idx="14959">
                  <c:v>5.2811269999999997</c:v>
                </c:pt>
                <c:pt idx="14960">
                  <c:v>5.2842019999999996</c:v>
                </c:pt>
                <c:pt idx="14961">
                  <c:v>5.2872789999999998</c:v>
                </c:pt>
                <c:pt idx="14962">
                  <c:v>5.2872789999999998</c:v>
                </c:pt>
                <c:pt idx="14963">
                  <c:v>5.2842019999999996</c:v>
                </c:pt>
                <c:pt idx="14964">
                  <c:v>5.2842019999999996</c:v>
                </c:pt>
                <c:pt idx="14965">
                  <c:v>5.2842019999999996</c:v>
                </c:pt>
                <c:pt idx="14966">
                  <c:v>5.2842019999999996</c:v>
                </c:pt>
                <c:pt idx="14967">
                  <c:v>5.2811269999999997</c:v>
                </c:pt>
                <c:pt idx="14968">
                  <c:v>5.2842019999999996</c:v>
                </c:pt>
                <c:pt idx="14969">
                  <c:v>5.2872789999999998</c:v>
                </c:pt>
                <c:pt idx="14970">
                  <c:v>5.2872789999999998</c:v>
                </c:pt>
                <c:pt idx="14971">
                  <c:v>5.2872789999999998</c:v>
                </c:pt>
                <c:pt idx="14972">
                  <c:v>5.2903539999999998</c:v>
                </c:pt>
                <c:pt idx="14973">
                  <c:v>5.2934299999999999</c:v>
                </c:pt>
                <c:pt idx="14974">
                  <c:v>5.2903539999999998</c:v>
                </c:pt>
                <c:pt idx="14975">
                  <c:v>5.2872789999999998</c:v>
                </c:pt>
                <c:pt idx="14976">
                  <c:v>5.2872789999999998</c:v>
                </c:pt>
                <c:pt idx="14977">
                  <c:v>5.2903539999999998</c:v>
                </c:pt>
                <c:pt idx="14978">
                  <c:v>5.2872789999999998</c:v>
                </c:pt>
                <c:pt idx="14979">
                  <c:v>5.2872789999999998</c:v>
                </c:pt>
                <c:pt idx="14980">
                  <c:v>5.2903539999999998</c:v>
                </c:pt>
                <c:pt idx="14981">
                  <c:v>5.2903539999999998</c:v>
                </c:pt>
                <c:pt idx="14982">
                  <c:v>5.2872789999999998</c:v>
                </c:pt>
                <c:pt idx="14983">
                  <c:v>5.2903539999999998</c:v>
                </c:pt>
                <c:pt idx="14984">
                  <c:v>5.2934299999999999</c:v>
                </c:pt>
                <c:pt idx="14985">
                  <c:v>5.2903539999999998</c:v>
                </c:pt>
                <c:pt idx="14986">
                  <c:v>5.2903539999999998</c:v>
                </c:pt>
                <c:pt idx="14987">
                  <c:v>5.2934299999999999</c:v>
                </c:pt>
                <c:pt idx="14988">
                  <c:v>5.2965059999999999</c:v>
                </c:pt>
                <c:pt idx="14989">
                  <c:v>5.2995809999999999</c:v>
                </c:pt>
                <c:pt idx="14990">
                  <c:v>5.2995809999999999</c:v>
                </c:pt>
                <c:pt idx="14991">
                  <c:v>5.3026580000000001</c:v>
                </c:pt>
                <c:pt idx="14992">
                  <c:v>5.3026580000000001</c:v>
                </c:pt>
                <c:pt idx="14993">
                  <c:v>5.305733</c:v>
                </c:pt>
                <c:pt idx="14994">
                  <c:v>5.305733</c:v>
                </c:pt>
                <c:pt idx="14995">
                  <c:v>5.305733</c:v>
                </c:pt>
                <c:pt idx="14996">
                  <c:v>5.305733</c:v>
                </c:pt>
                <c:pt idx="14997">
                  <c:v>5.305733</c:v>
                </c:pt>
                <c:pt idx="14998">
                  <c:v>5.305733</c:v>
                </c:pt>
                <c:pt idx="14999">
                  <c:v>5.305733</c:v>
                </c:pt>
                <c:pt idx="15000">
                  <c:v>5.3026580000000001</c:v>
                </c:pt>
                <c:pt idx="15001">
                  <c:v>5.305733</c:v>
                </c:pt>
                <c:pt idx="15002">
                  <c:v>5.3088090000000001</c:v>
                </c:pt>
                <c:pt idx="15003">
                  <c:v>5.3118850000000002</c:v>
                </c:pt>
                <c:pt idx="15004">
                  <c:v>5.3118850000000002</c:v>
                </c:pt>
                <c:pt idx="15005">
                  <c:v>5.3118850000000002</c:v>
                </c:pt>
                <c:pt idx="15006">
                  <c:v>5.3149600000000001</c:v>
                </c:pt>
                <c:pt idx="15007">
                  <c:v>5.3180360000000002</c:v>
                </c:pt>
                <c:pt idx="15008">
                  <c:v>5.3180360000000002</c:v>
                </c:pt>
                <c:pt idx="15009">
                  <c:v>5.3180360000000002</c:v>
                </c:pt>
                <c:pt idx="15010">
                  <c:v>5.3211120000000003</c:v>
                </c:pt>
                <c:pt idx="15011">
                  <c:v>5.3211120000000003</c:v>
                </c:pt>
                <c:pt idx="15012">
                  <c:v>5.3211120000000003</c:v>
                </c:pt>
                <c:pt idx="15013">
                  <c:v>5.3241880000000004</c:v>
                </c:pt>
                <c:pt idx="15014">
                  <c:v>5.3272639999999996</c:v>
                </c:pt>
                <c:pt idx="15015">
                  <c:v>5.3272639999999996</c:v>
                </c:pt>
                <c:pt idx="15016">
                  <c:v>5.3303390000000004</c:v>
                </c:pt>
                <c:pt idx="15017">
                  <c:v>5.3334149999999996</c:v>
                </c:pt>
                <c:pt idx="15018">
                  <c:v>5.3364909999999997</c:v>
                </c:pt>
                <c:pt idx="15019">
                  <c:v>5.3364909999999997</c:v>
                </c:pt>
                <c:pt idx="15020">
                  <c:v>5.3364909999999997</c:v>
                </c:pt>
                <c:pt idx="15021">
                  <c:v>5.3395669999999997</c:v>
                </c:pt>
                <c:pt idx="15022">
                  <c:v>5.3395669999999997</c:v>
                </c:pt>
                <c:pt idx="15023">
                  <c:v>5.3364909999999997</c:v>
                </c:pt>
                <c:pt idx="15024">
                  <c:v>5.3364909999999997</c:v>
                </c:pt>
                <c:pt idx="15025">
                  <c:v>5.3395669999999997</c:v>
                </c:pt>
                <c:pt idx="15026">
                  <c:v>5.3426429999999998</c:v>
                </c:pt>
                <c:pt idx="15027">
                  <c:v>5.3426429999999998</c:v>
                </c:pt>
                <c:pt idx="15028">
                  <c:v>5.3457179999999997</c:v>
                </c:pt>
                <c:pt idx="15029">
                  <c:v>5.3487939999999998</c:v>
                </c:pt>
                <c:pt idx="15030">
                  <c:v>5.3518699999999999</c:v>
                </c:pt>
                <c:pt idx="15031">
                  <c:v>5.3518699999999999</c:v>
                </c:pt>
                <c:pt idx="15032">
                  <c:v>5.3518699999999999</c:v>
                </c:pt>
                <c:pt idx="15033">
                  <c:v>5.3518699999999999</c:v>
                </c:pt>
                <c:pt idx="15034">
                  <c:v>5.3518699999999999</c:v>
                </c:pt>
                <c:pt idx="15035">
                  <c:v>5.3518699999999999</c:v>
                </c:pt>
                <c:pt idx="15036">
                  <c:v>5.3518699999999999</c:v>
                </c:pt>
                <c:pt idx="15037">
                  <c:v>5.3518699999999999</c:v>
                </c:pt>
                <c:pt idx="15038">
                  <c:v>5.3518699999999999</c:v>
                </c:pt>
                <c:pt idx="15039">
                  <c:v>5.354946</c:v>
                </c:pt>
                <c:pt idx="15040">
                  <c:v>5.3580209999999999</c:v>
                </c:pt>
                <c:pt idx="15041">
                  <c:v>5.3610980000000001</c:v>
                </c:pt>
                <c:pt idx="15042">
                  <c:v>5.3641730000000001</c:v>
                </c:pt>
                <c:pt idx="15043">
                  <c:v>5.3641730000000001</c:v>
                </c:pt>
                <c:pt idx="15044">
                  <c:v>5.3672490000000002</c:v>
                </c:pt>
                <c:pt idx="15045">
                  <c:v>5.3672490000000002</c:v>
                </c:pt>
                <c:pt idx="15046">
                  <c:v>5.3641730000000001</c:v>
                </c:pt>
                <c:pt idx="15047">
                  <c:v>5.3641730000000001</c:v>
                </c:pt>
                <c:pt idx="15048">
                  <c:v>5.3641730000000001</c:v>
                </c:pt>
                <c:pt idx="15049">
                  <c:v>5.3641730000000001</c:v>
                </c:pt>
                <c:pt idx="15050">
                  <c:v>5.3580209999999999</c:v>
                </c:pt>
                <c:pt idx="15051">
                  <c:v>5.3610980000000001</c:v>
                </c:pt>
                <c:pt idx="15052">
                  <c:v>5.3641730000000001</c:v>
                </c:pt>
                <c:pt idx="15053">
                  <c:v>5.3672490000000002</c:v>
                </c:pt>
                <c:pt idx="15054">
                  <c:v>5.3641730000000001</c:v>
                </c:pt>
                <c:pt idx="15055">
                  <c:v>5.3641730000000001</c:v>
                </c:pt>
                <c:pt idx="15056">
                  <c:v>5.3672490000000002</c:v>
                </c:pt>
                <c:pt idx="15057">
                  <c:v>5.3703250000000002</c:v>
                </c:pt>
                <c:pt idx="15058">
                  <c:v>5.3703250000000002</c:v>
                </c:pt>
                <c:pt idx="15059">
                  <c:v>5.3703250000000002</c:v>
                </c:pt>
                <c:pt idx="15060">
                  <c:v>5.3703250000000002</c:v>
                </c:pt>
                <c:pt idx="15061">
                  <c:v>5.3672490000000002</c:v>
                </c:pt>
                <c:pt idx="15062">
                  <c:v>5.3641730000000001</c:v>
                </c:pt>
                <c:pt idx="15063">
                  <c:v>5.3641730000000001</c:v>
                </c:pt>
                <c:pt idx="15064">
                  <c:v>5.3672490000000002</c:v>
                </c:pt>
                <c:pt idx="15065">
                  <c:v>5.3672490000000002</c:v>
                </c:pt>
                <c:pt idx="15066">
                  <c:v>5.3641730000000001</c:v>
                </c:pt>
                <c:pt idx="15067">
                  <c:v>5.3672490000000002</c:v>
                </c:pt>
                <c:pt idx="15068">
                  <c:v>5.3703250000000002</c:v>
                </c:pt>
                <c:pt idx="15069">
                  <c:v>5.3703250000000002</c:v>
                </c:pt>
                <c:pt idx="15070">
                  <c:v>5.3734000000000002</c:v>
                </c:pt>
                <c:pt idx="15071">
                  <c:v>5.3764760000000003</c:v>
                </c:pt>
                <c:pt idx="15072">
                  <c:v>5.3734000000000002</c:v>
                </c:pt>
                <c:pt idx="15073">
                  <c:v>5.3764760000000003</c:v>
                </c:pt>
                <c:pt idx="15074">
                  <c:v>5.3764760000000003</c:v>
                </c:pt>
                <c:pt idx="15075">
                  <c:v>5.3734000000000002</c:v>
                </c:pt>
                <c:pt idx="15076">
                  <c:v>5.3734000000000002</c:v>
                </c:pt>
                <c:pt idx="15077">
                  <c:v>5.3734000000000002</c:v>
                </c:pt>
                <c:pt idx="15078">
                  <c:v>5.3795520000000003</c:v>
                </c:pt>
                <c:pt idx="15079">
                  <c:v>5.3826279999999995</c:v>
                </c:pt>
                <c:pt idx="15080">
                  <c:v>5.3764760000000003</c:v>
                </c:pt>
                <c:pt idx="15081">
                  <c:v>5.3795520000000003</c:v>
                </c:pt>
                <c:pt idx="15082">
                  <c:v>5.3857039999999996</c:v>
                </c:pt>
                <c:pt idx="15083">
                  <c:v>5.3826279999999995</c:v>
                </c:pt>
                <c:pt idx="15084">
                  <c:v>5.3795520000000003</c:v>
                </c:pt>
                <c:pt idx="15085">
                  <c:v>5.3795520000000003</c:v>
                </c:pt>
                <c:pt idx="15086">
                  <c:v>5.3857039999999996</c:v>
                </c:pt>
                <c:pt idx="15087">
                  <c:v>5.3857039999999996</c:v>
                </c:pt>
                <c:pt idx="15088">
                  <c:v>5.3826279999999995</c:v>
                </c:pt>
                <c:pt idx="15089">
                  <c:v>5.3826279999999995</c:v>
                </c:pt>
                <c:pt idx="15090">
                  <c:v>5.3857039999999996</c:v>
                </c:pt>
                <c:pt idx="15091">
                  <c:v>5.3857039999999996</c:v>
                </c:pt>
                <c:pt idx="15092">
                  <c:v>5.3795520000000003</c:v>
                </c:pt>
                <c:pt idx="15093">
                  <c:v>5.3795520000000003</c:v>
                </c:pt>
                <c:pt idx="15094">
                  <c:v>5.3795520000000003</c:v>
                </c:pt>
                <c:pt idx="15095">
                  <c:v>5.3795520000000003</c:v>
                </c:pt>
                <c:pt idx="15096">
                  <c:v>5.3764760000000003</c:v>
                </c:pt>
                <c:pt idx="15097">
                  <c:v>5.3764760000000003</c:v>
                </c:pt>
                <c:pt idx="15098">
                  <c:v>5.3764760000000003</c:v>
                </c:pt>
                <c:pt idx="15099">
                  <c:v>5.3764760000000003</c:v>
                </c:pt>
                <c:pt idx="15100">
                  <c:v>5.3764760000000003</c:v>
                </c:pt>
                <c:pt idx="15101">
                  <c:v>5.3764760000000003</c:v>
                </c:pt>
                <c:pt idx="15102">
                  <c:v>5.3795520000000003</c:v>
                </c:pt>
                <c:pt idx="15103">
                  <c:v>5.3795520000000003</c:v>
                </c:pt>
                <c:pt idx="15104">
                  <c:v>5.3764760000000003</c:v>
                </c:pt>
                <c:pt idx="15105">
                  <c:v>5.3795520000000003</c:v>
                </c:pt>
                <c:pt idx="15106">
                  <c:v>5.3795520000000003</c:v>
                </c:pt>
                <c:pt idx="15107">
                  <c:v>5.3795520000000003</c:v>
                </c:pt>
                <c:pt idx="15108">
                  <c:v>5.3795520000000003</c:v>
                </c:pt>
                <c:pt idx="15109">
                  <c:v>5.3795520000000003</c:v>
                </c:pt>
                <c:pt idx="15110">
                  <c:v>5.3795520000000003</c:v>
                </c:pt>
                <c:pt idx="15111">
                  <c:v>5.3795520000000003</c:v>
                </c:pt>
                <c:pt idx="15112">
                  <c:v>5.3826279999999995</c:v>
                </c:pt>
                <c:pt idx="15113">
                  <c:v>5.3826279999999995</c:v>
                </c:pt>
                <c:pt idx="15114">
                  <c:v>5.3795520000000003</c:v>
                </c:pt>
                <c:pt idx="15115">
                  <c:v>5.3764760000000003</c:v>
                </c:pt>
                <c:pt idx="15116">
                  <c:v>5.3795520000000003</c:v>
                </c:pt>
                <c:pt idx="15117">
                  <c:v>5.3826279999999995</c:v>
                </c:pt>
                <c:pt idx="15118">
                  <c:v>5.3795520000000003</c:v>
                </c:pt>
                <c:pt idx="15119">
                  <c:v>5.3795520000000003</c:v>
                </c:pt>
                <c:pt idx="15120">
                  <c:v>5.3795520000000003</c:v>
                </c:pt>
                <c:pt idx="15121">
                  <c:v>5.3826279999999995</c:v>
                </c:pt>
                <c:pt idx="15122">
                  <c:v>5.3826279999999995</c:v>
                </c:pt>
                <c:pt idx="15123">
                  <c:v>5.3826279999999995</c:v>
                </c:pt>
                <c:pt idx="15124">
                  <c:v>5.3887789999999995</c:v>
                </c:pt>
                <c:pt idx="15125">
                  <c:v>5.3887789999999995</c:v>
                </c:pt>
                <c:pt idx="15126">
                  <c:v>5.3887789999999995</c:v>
                </c:pt>
                <c:pt idx="15127">
                  <c:v>5.3887789999999995</c:v>
                </c:pt>
                <c:pt idx="15128">
                  <c:v>5.3918549999999996</c:v>
                </c:pt>
                <c:pt idx="15129">
                  <c:v>5.3918549999999996</c:v>
                </c:pt>
                <c:pt idx="15130">
                  <c:v>5.3918549999999996</c:v>
                </c:pt>
                <c:pt idx="15131">
                  <c:v>5.3949309999999997</c:v>
                </c:pt>
                <c:pt idx="15132">
                  <c:v>5.3980069999999998</c:v>
                </c:pt>
                <c:pt idx="15133">
                  <c:v>5.3980069999999998</c:v>
                </c:pt>
                <c:pt idx="15134">
                  <c:v>5.3980069999999998</c:v>
                </c:pt>
                <c:pt idx="15135">
                  <c:v>5.3980069999999998</c:v>
                </c:pt>
                <c:pt idx="15136">
                  <c:v>5.3980069999999998</c:v>
                </c:pt>
                <c:pt idx="15137">
                  <c:v>5.3980069999999998</c:v>
                </c:pt>
                <c:pt idx="15138">
                  <c:v>5.3980069999999998</c:v>
                </c:pt>
                <c:pt idx="15139">
                  <c:v>5.4010829999999999</c:v>
                </c:pt>
                <c:pt idx="15140">
                  <c:v>5.4010829999999999</c:v>
                </c:pt>
                <c:pt idx="15141">
                  <c:v>5.4010829999999999</c:v>
                </c:pt>
                <c:pt idx="15142">
                  <c:v>5.4010829999999999</c:v>
                </c:pt>
                <c:pt idx="15143">
                  <c:v>5.4041579999999998</c:v>
                </c:pt>
                <c:pt idx="15144">
                  <c:v>5.4041579999999998</c:v>
                </c:pt>
                <c:pt idx="15145">
                  <c:v>5.4041579999999998</c:v>
                </c:pt>
                <c:pt idx="15146">
                  <c:v>5.4041579999999998</c:v>
                </c:pt>
                <c:pt idx="15147">
                  <c:v>5.4072339999999999</c:v>
                </c:pt>
                <c:pt idx="15148">
                  <c:v>5.4072339999999999</c:v>
                </c:pt>
                <c:pt idx="15149">
                  <c:v>5.4072339999999999</c:v>
                </c:pt>
                <c:pt idx="15150">
                  <c:v>5.4072339999999999</c:v>
                </c:pt>
                <c:pt idx="15151">
                  <c:v>5.41031</c:v>
                </c:pt>
                <c:pt idx="15152">
                  <c:v>5.41031</c:v>
                </c:pt>
                <c:pt idx="15153">
                  <c:v>5.41031</c:v>
                </c:pt>
                <c:pt idx="15154">
                  <c:v>5.413386</c:v>
                </c:pt>
                <c:pt idx="15155">
                  <c:v>5.413386</c:v>
                </c:pt>
                <c:pt idx="15156">
                  <c:v>5.41031</c:v>
                </c:pt>
                <c:pt idx="15157">
                  <c:v>5.413386</c:v>
                </c:pt>
                <c:pt idx="15158">
                  <c:v>5.413386</c:v>
                </c:pt>
                <c:pt idx="15159">
                  <c:v>5.4164620000000001</c:v>
                </c:pt>
                <c:pt idx="15160">
                  <c:v>5.419537</c:v>
                </c:pt>
                <c:pt idx="15161">
                  <c:v>5.4164620000000001</c:v>
                </c:pt>
                <c:pt idx="15162">
                  <c:v>5.419537</c:v>
                </c:pt>
                <c:pt idx="15163">
                  <c:v>5.419537</c:v>
                </c:pt>
                <c:pt idx="15164">
                  <c:v>5.419537</c:v>
                </c:pt>
                <c:pt idx="15165">
                  <c:v>5.419537</c:v>
                </c:pt>
                <c:pt idx="15166">
                  <c:v>5.419537</c:v>
                </c:pt>
                <c:pt idx="15167">
                  <c:v>5.419537</c:v>
                </c:pt>
                <c:pt idx="15168">
                  <c:v>5.419537</c:v>
                </c:pt>
                <c:pt idx="15169">
                  <c:v>5.419537</c:v>
                </c:pt>
                <c:pt idx="15170">
                  <c:v>5.4226130000000001</c:v>
                </c:pt>
                <c:pt idx="15171">
                  <c:v>5.4256890000000002</c:v>
                </c:pt>
                <c:pt idx="15172">
                  <c:v>5.4226130000000001</c:v>
                </c:pt>
                <c:pt idx="15173">
                  <c:v>5.4256890000000002</c:v>
                </c:pt>
                <c:pt idx="15174">
                  <c:v>5.4256890000000002</c:v>
                </c:pt>
                <c:pt idx="15175">
                  <c:v>5.4256890000000002</c:v>
                </c:pt>
                <c:pt idx="15176">
                  <c:v>5.4256890000000002</c:v>
                </c:pt>
                <c:pt idx="15177">
                  <c:v>5.4287650000000003</c:v>
                </c:pt>
                <c:pt idx="15178">
                  <c:v>5.4349160000000003</c:v>
                </c:pt>
                <c:pt idx="15179">
                  <c:v>5.4349160000000003</c:v>
                </c:pt>
                <c:pt idx="15180">
                  <c:v>5.4287650000000003</c:v>
                </c:pt>
                <c:pt idx="15181">
                  <c:v>5.4349160000000003</c:v>
                </c:pt>
                <c:pt idx="15182">
                  <c:v>5.4410679999999996</c:v>
                </c:pt>
                <c:pt idx="15183">
                  <c:v>5.4410679999999996</c:v>
                </c:pt>
                <c:pt idx="15184">
                  <c:v>5.4379920000000004</c:v>
                </c:pt>
                <c:pt idx="15185">
                  <c:v>5.4379920000000004</c:v>
                </c:pt>
                <c:pt idx="15186">
                  <c:v>5.4410679999999996</c:v>
                </c:pt>
                <c:pt idx="15187">
                  <c:v>5.4379920000000004</c:v>
                </c:pt>
                <c:pt idx="15188">
                  <c:v>5.4379920000000004</c:v>
                </c:pt>
                <c:pt idx="15189">
                  <c:v>5.4410679999999996</c:v>
                </c:pt>
                <c:pt idx="15190">
                  <c:v>5.4410679999999996</c:v>
                </c:pt>
                <c:pt idx="15191">
                  <c:v>5.4410679999999996</c:v>
                </c:pt>
                <c:pt idx="15192">
                  <c:v>5.4441439999999997</c:v>
                </c:pt>
                <c:pt idx="15193">
                  <c:v>5.4502949999999997</c:v>
                </c:pt>
                <c:pt idx="15194">
                  <c:v>5.4502949999999997</c:v>
                </c:pt>
                <c:pt idx="15195">
                  <c:v>5.4502949999999997</c:v>
                </c:pt>
                <c:pt idx="15196">
                  <c:v>5.4502949999999997</c:v>
                </c:pt>
                <c:pt idx="15197">
                  <c:v>5.4502949999999997</c:v>
                </c:pt>
                <c:pt idx="15198">
                  <c:v>5.4472189999999996</c:v>
                </c:pt>
                <c:pt idx="15199">
                  <c:v>5.4472189999999996</c:v>
                </c:pt>
                <c:pt idx="15200">
                  <c:v>5.4472189999999996</c:v>
                </c:pt>
                <c:pt idx="15201">
                  <c:v>5.4472189999999996</c:v>
                </c:pt>
                <c:pt idx="15202">
                  <c:v>5.4472189999999996</c:v>
                </c:pt>
                <c:pt idx="15203">
                  <c:v>5.4472189999999996</c:v>
                </c:pt>
                <c:pt idx="15204">
                  <c:v>5.4472189999999996</c:v>
                </c:pt>
                <c:pt idx="15205">
                  <c:v>5.4472189999999996</c:v>
                </c:pt>
                <c:pt idx="15206">
                  <c:v>5.4472189999999996</c:v>
                </c:pt>
                <c:pt idx="15207">
                  <c:v>5.4502949999999997</c:v>
                </c:pt>
                <c:pt idx="15208">
                  <c:v>5.4533709999999997</c:v>
                </c:pt>
                <c:pt idx="15209">
                  <c:v>5.4533709999999997</c:v>
                </c:pt>
                <c:pt idx="15210">
                  <c:v>5.4502949999999997</c:v>
                </c:pt>
                <c:pt idx="15211">
                  <c:v>5.4502949999999997</c:v>
                </c:pt>
                <c:pt idx="15212">
                  <c:v>5.4533709999999997</c:v>
                </c:pt>
                <c:pt idx="15213">
                  <c:v>5.4564469999999998</c:v>
                </c:pt>
                <c:pt idx="15214">
                  <c:v>5.4533709999999997</c:v>
                </c:pt>
                <c:pt idx="15215">
                  <c:v>5.4533709999999997</c:v>
                </c:pt>
                <c:pt idx="15216">
                  <c:v>5.4533709999999997</c:v>
                </c:pt>
                <c:pt idx="15217">
                  <c:v>5.4533709999999997</c:v>
                </c:pt>
                <c:pt idx="15218">
                  <c:v>5.4533709999999997</c:v>
                </c:pt>
                <c:pt idx="15219">
                  <c:v>5.4564469999999998</c:v>
                </c:pt>
                <c:pt idx="15220">
                  <c:v>5.4595219999999998</c:v>
                </c:pt>
                <c:pt idx="15221">
                  <c:v>5.4595219999999998</c:v>
                </c:pt>
                <c:pt idx="15222">
                  <c:v>5.4595219999999998</c:v>
                </c:pt>
                <c:pt idx="15223">
                  <c:v>5.4625979999999998</c:v>
                </c:pt>
                <c:pt idx="15224">
                  <c:v>5.4656739999999999</c:v>
                </c:pt>
                <c:pt idx="15225">
                  <c:v>5.4656739999999999</c:v>
                </c:pt>
                <c:pt idx="15226">
                  <c:v>5.4656739999999999</c:v>
                </c:pt>
                <c:pt idx="15227">
                  <c:v>5.4656739999999999</c:v>
                </c:pt>
                <c:pt idx="15228">
                  <c:v>5.4656739999999999</c:v>
                </c:pt>
                <c:pt idx="15229">
                  <c:v>5.4656739999999999</c:v>
                </c:pt>
                <c:pt idx="15230">
                  <c:v>5.46875</c:v>
                </c:pt>
                <c:pt idx="15231">
                  <c:v>5.4718260000000001</c:v>
                </c:pt>
                <c:pt idx="15232">
                  <c:v>5.4718260000000001</c:v>
                </c:pt>
                <c:pt idx="15233">
                  <c:v>5.4718260000000001</c:v>
                </c:pt>
                <c:pt idx="15234">
                  <c:v>5.474901</c:v>
                </c:pt>
                <c:pt idx="15235">
                  <c:v>5.4779770000000001</c:v>
                </c:pt>
                <c:pt idx="15236">
                  <c:v>5.4779770000000001</c:v>
                </c:pt>
                <c:pt idx="15237">
                  <c:v>5.4779770000000001</c:v>
                </c:pt>
                <c:pt idx="15238">
                  <c:v>5.4810530000000002</c:v>
                </c:pt>
                <c:pt idx="15239">
                  <c:v>5.4810530000000002</c:v>
                </c:pt>
                <c:pt idx="15240">
                  <c:v>5.4810530000000002</c:v>
                </c:pt>
                <c:pt idx="15241">
                  <c:v>5.4841290000000003</c:v>
                </c:pt>
                <c:pt idx="15242">
                  <c:v>5.4841290000000003</c:v>
                </c:pt>
                <c:pt idx="15243">
                  <c:v>5.4841290000000003</c:v>
                </c:pt>
                <c:pt idx="15244">
                  <c:v>5.4810530000000002</c:v>
                </c:pt>
                <c:pt idx="15245">
                  <c:v>5.4810530000000002</c:v>
                </c:pt>
                <c:pt idx="15246">
                  <c:v>5.4872050000000003</c:v>
                </c:pt>
                <c:pt idx="15247">
                  <c:v>5.4872050000000003</c:v>
                </c:pt>
                <c:pt idx="15248">
                  <c:v>5.4872050000000003</c:v>
                </c:pt>
                <c:pt idx="15249">
                  <c:v>5.4872050000000003</c:v>
                </c:pt>
                <c:pt idx="15250">
                  <c:v>5.4902800000000003</c:v>
                </c:pt>
                <c:pt idx="15251">
                  <c:v>5.4902800000000003</c:v>
                </c:pt>
                <c:pt idx="15252">
                  <c:v>5.4902800000000003</c:v>
                </c:pt>
                <c:pt idx="15253">
                  <c:v>5.4902800000000003</c:v>
                </c:pt>
                <c:pt idx="15254">
                  <c:v>5.4933560000000003</c:v>
                </c:pt>
                <c:pt idx="15255">
                  <c:v>5.4933560000000003</c:v>
                </c:pt>
                <c:pt idx="15256">
                  <c:v>5.4933560000000003</c:v>
                </c:pt>
                <c:pt idx="15257">
                  <c:v>5.4933560000000003</c:v>
                </c:pt>
                <c:pt idx="15258">
                  <c:v>5.4933560000000003</c:v>
                </c:pt>
                <c:pt idx="15259">
                  <c:v>5.4933560000000003</c:v>
                </c:pt>
                <c:pt idx="15260">
                  <c:v>5.4933560000000003</c:v>
                </c:pt>
                <c:pt idx="15261">
                  <c:v>5.4964319999999995</c:v>
                </c:pt>
                <c:pt idx="15262">
                  <c:v>5.4964319999999995</c:v>
                </c:pt>
                <c:pt idx="15263">
                  <c:v>5.4964319999999995</c:v>
                </c:pt>
                <c:pt idx="15264">
                  <c:v>5.4964319999999995</c:v>
                </c:pt>
                <c:pt idx="15265">
                  <c:v>5.4995079999999996</c:v>
                </c:pt>
                <c:pt idx="15266">
                  <c:v>5.4964319999999995</c:v>
                </c:pt>
                <c:pt idx="15267">
                  <c:v>5.4964319999999995</c:v>
                </c:pt>
                <c:pt idx="15268">
                  <c:v>5.4964319999999995</c:v>
                </c:pt>
                <c:pt idx="15269">
                  <c:v>5.4995079999999996</c:v>
                </c:pt>
                <c:pt idx="15270">
                  <c:v>5.4995079999999996</c:v>
                </c:pt>
                <c:pt idx="15271">
                  <c:v>5.4995079999999996</c:v>
                </c:pt>
                <c:pt idx="15272">
                  <c:v>5.4995079999999996</c:v>
                </c:pt>
                <c:pt idx="15273">
                  <c:v>5.4995079999999996</c:v>
                </c:pt>
                <c:pt idx="15274">
                  <c:v>5.4995079999999996</c:v>
                </c:pt>
                <c:pt idx="15275">
                  <c:v>5.4995079999999996</c:v>
                </c:pt>
                <c:pt idx="15276">
                  <c:v>5.4995079999999996</c:v>
                </c:pt>
                <c:pt idx="15277">
                  <c:v>5.4995079999999996</c:v>
                </c:pt>
                <c:pt idx="15278">
                  <c:v>5.4995079999999996</c:v>
                </c:pt>
                <c:pt idx="15279">
                  <c:v>5.4995079999999996</c:v>
                </c:pt>
                <c:pt idx="15280">
                  <c:v>5.5025839999999997</c:v>
                </c:pt>
                <c:pt idx="15281">
                  <c:v>5.4995079999999996</c:v>
                </c:pt>
                <c:pt idx="15282">
                  <c:v>5.4995079999999996</c:v>
                </c:pt>
                <c:pt idx="15283">
                  <c:v>5.4995079999999996</c:v>
                </c:pt>
                <c:pt idx="15284">
                  <c:v>5.5025839999999997</c:v>
                </c:pt>
                <c:pt idx="15285">
                  <c:v>5.5056589999999996</c:v>
                </c:pt>
                <c:pt idx="15286">
                  <c:v>5.5056589999999996</c:v>
                </c:pt>
                <c:pt idx="15287">
                  <c:v>5.5056589999999996</c:v>
                </c:pt>
                <c:pt idx="15288">
                  <c:v>5.5056589999999996</c:v>
                </c:pt>
                <c:pt idx="15289">
                  <c:v>5.5056589999999996</c:v>
                </c:pt>
                <c:pt idx="15290">
                  <c:v>5.5056589999999996</c:v>
                </c:pt>
                <c:pt idx="15291">
                  <c:v>5.5056589999999996</c:v>
                </c:pt>
                <c:pt idx="15292">
                  <c:v>5.5087349999999997</c:v>
                </c:pt>
                <c:pt idx="15293">
                  <c:v>5.5087349999999997</c:v>
                </c:pt>
                <c:pt idx="15294">
                  <c:v>5.5087349999999997</c:v>
                </c:pt>
                <c:pt idx="15295">
                  <c:v>5.5087349999999997</c:v>
                </c:pt>
                <c:pt idx="15296">
                  <c:v>5.5087349999999997</c:v>
                </c:pt>
                <c:pt idx="15297">
                  <c:v>5.5087349999999997</c:v>
                </c:pt>
                <c:pt idx="15298">
                  <c:v>5.5087349999999997</c:v>
                </c:pt>
                <c:pt idx="15299">
                  <c:v>5.5118109999999998</c:v>
                </c:pt>
                <c:pt idx="15300">
                  <c:v>5.5118109999999998</c:v>
                </c:pt>
                <c:pt idx="15301">
                  <c:v>5.5118109999999998</c:v>
                </c:pt>
                <c:pt idx="15302">
                  <c:v>5.5118109999999998</c:v>
                </c:pt>
                <c:pt idx="15303">
                  <c:v>5.5118109999999998</c:v>
                </c:pt>
                <c:pt idx="15304">
                  <c:v>5.5118109999999998</c:v>
                </c:pt>
                <c:pt idx="15305">
                  <c:v>5.5118109999999998</c:v>
                </c:pt>
                <c:pt idx="15306">
                  <c:v>5.517963</c:v>
                </c:pt>
                <c:pt idx="15307">
                  <c:v>5.517963</c:v>
                </c:pt>
                <c:pt idx="15308">
                  <c:v>5.517963</c:v>
                </c:pt>
                <c:pt idx="15309">
                  <c:v>5.517963</c:v>
                </c:pt>
                <c:pt idx="15310">
                  <c:v>5.5210379999999999</c:v>
                </c:pt>
                <c:pt idx="15311">
                  <c:v>5.524114</c:v>
                </c:pt>
                <c:pt idx="15312">
                  <c:v>5.524114</c:v>
                </c:pt>
                <c:pt idx="15313">
                  <c:v>5.524114</c:v>
                </c:pt>
                <c:pt idx="15314">
                  <c:v>5.524114</c:v>
                </c:pt>
                <c:pt idx="15315">
                  <c:v>5.524114</c:v>
                </c:pt>
                <c:pt idx="15316">
                  <c:v>5.524114</c:v>
                </c:pt>
                <c:pt idx="15317">
                  <c:v>5.524114</c:v>
                </c:pt>
                <c:pt idx="15318">
                  <c:v>5.524114</c:v>
                </c:pt>
                <c:pt idx="15319">
                  <c:v>5.524114</c:v>
                </c:pt>
                <c:pt idx="15320">
                  <c:v>5.5210379999999999</c:v>
                </c:pt>
                <c:pt idx="15321">
                  <c:v>5.5210379999999999</c:v>
                </c:pt>
                <c:pt idx="15322">
                  <c:v>5.5271889999999999</c:v>
                </c:pt>
                <c:pt idx="15323">
                  <c:v>5.5302660000000001</c:v>
                </c:pt>
                <c:pt idx="15324">
                  <c:v>5.5302660000000001</c:v>
                </c:pt>
                <c:pt idx="15325">
                  <c:v>5.5302660000000001</c:v>
                </c:pt>
                <c:pt idx="15326">
                  <c:v>5.5302660000000001</c:v>
                </c:pt>
                <c:pt idx="15327">
                  <c:v>5.5302660000000001</c:v>
                </c:pt>
                <c:pt idx="15328">
                  <c:v>5.5333420000000002</c:v>
                </c:pt>
                <c:pt idx="15329">
                  <c:v>5.5302660000000001</c:v>
                </c:pt>
                <c:pt idx="15330">
                  <c:v>5.5333420000000002</c:v>
                </c:pt>
                <c:pt idx="15331">
                  <c:v>5.5364170000000001</c:v>
                </c:pt>
                <c:pt idx="15332">
                  <c:v>5.5364170000000001</c:v>
                </c:pt>
                <c:pt idx="15333">
                  <c:v>5.5333420000000002</c:v>
                </c:pt>
                <c:pt idx="15334">
                  <c:v>5.5302660000000001</c:v>
                </c:pt>
                <c:pt idx="15335">
                  <c:v>5.5302660000000001</c:v>
                </c:pt>
                <c:pt idx="15336">
                  <c:v>5.5364170000000001</c:v>
                </c:pt>
                <c:pt idx="15337">
                  <c:v>5.5333420000000002</c:v>
                </c:pt>
                <c:pt idx="15338">
                  <c:v>5.5302660000000001</c:v>
                </c:pt>
                <c:pt idx="15339">
                  <c:v>5.5333420000000002</c:v>
                </c:pt>
                <c:pt idx="15340">
                  <c:v>5.5364170000000001</c:v>
                </c:pt>
                <c:pt idx="15341">
                  <c:v>5.5394930000000002</c:v>
                </c:pt>
                <c:pt idx="15342">
                  <c:v>5.5364170000000001</c:v>
                </c:pt>
                <c:pt idx="15343">
                  <c:v>5.5364170000000001</c:v>
                </c:pt>
                <c:pt idx="15344">
                  <c:v>5.5394930000000002</c:v>
                </c:pt>
                <c:pt idx="15345">
                  <c:v>5.5394930000000002</c:v>
                </c:pt>
                <c:pt idx="15346">
                  <c:v>5.5394930000000002</c:v>
                </c:pt>
                <c:pt idx="15347">
                  <c:v>5.5394930000000002</c:v>
                </c:pt>
                <c:pt idx="15348">
                  <c:v>5.5425680000000002</c:v>
                </c:pt>
                <c:pt idx="15349">
                  <c:v>5.5425680000000002</c:v>
                </c:pt>
                <c:pt idx="15350">
                  <c:v>5.5425680000000002</c:v>
                </c:pt>
                <c:pt idx="15351">
                  <c:v>5.5425680000000002</c:v>
                </c:pt>
                <c:pt idx="15352">
                  <c:v>5.5456450000000004</c:v>
                </c:pt>
                <c:pt idx="15353">
                  <c:v>5.5456450000000004</c:v>
                </c:pt>
                <c:pt idx="15354">
                  <c:v>5.5456450000000004</c:v>
                </c:pt>
                <c:pt idx="15355">
                  <c:v>5.5456450000000004</c:v>
                </c:pt>
                <c:pt idx="15356">
                  <c:v>5.5487209999999996</c:v>
                </c:pt>
                <c:pt idx="15357">
                  <c:v>5.5517959999999995</c:v>
                </c:pt>
                <c:pt idx="15358">
                  <c:v>5.5487209999999996</c:v>
                </c:pt>
                <c:pt idx="15359">
                  <c:v>5.5487209999999996</c:v>
                </c:pt>
                <c:pt idx="15360">
                  <c:v>5.5517959999999995</c:v>
                </c:pt>
                <c:pt idx="15361">
                  <c:v>5.5517959999999995</c:v>
                </c:pt>
                <c:pt idx="15362">
                  <c:v>5.5517959999999995</c:v>
                </c:pt>
                <c:pt idx="15363">
                  <c:v>5.5517959999999995</c:v>
                </c:pt>
                <c:pt idx="15364">
                  <c:v>5.5548719999999996</c:v>
                </c:pt>
                <c:pt idx="15365">
                  <c:v>5.5548719999999996</c:v>
                </c:pt>
                <c:pt idx="15366">
                  <c:v>5.5548719999999996</c:v>
                </c:pt>
                <c:pt idx="15367">
                  <c:v>5.5579469999999995</c:v>
                </c:pt>
                <c:pt idx="15368">
                  <c:v>5.5548719999999996</c:v>
                </c:pt>
                <c:pt idx="15369">
                  <c:v>5.5548719999999996</c:v>
                </c:pt>
                <c:pt idx="15370">
                  <c:v>5.5579469999999995</c:v>
                </c:pt>
                <c:pt idx="15371">
                  <c:v>5.5640999999999998</c:v>
                </c:pt>
                <c:pt idx="15372">
                  <c:v>5.5640999999999998</c:v>
                </c:pt>
                <c:pt idx="15373">
                  <c:v>5.5640999999999998</c:v>
                </c:pt>
                <c:pt idx="15374">
                  <c:v>5.5671749999999998</c:v>
                </c:pt>
                <c:pt idx="15375">
                  <c:v>5.5702509999999998</c:v>
                </c:pt>
                <c:pt idx="15376">
                  <c:v>5.5733269999999999</c:v>
                </c:pt>
                <c:pt idx="15377">
                  <c:v>5.5733269999999999</c:v>
                </c:pt>
                <c:pt idx="15378">
                  <c:v>5.5733269999999999</c:v>
                </c:pt>
                <c:pt idx="15379">
                  <c:v>5.5733269999999999</c:v>
                </c:pt>
                <c:pt idx="15380">
                  <c:v>5.5702509999999998</c:v>
                </c:pt>
                <c:pt idx="15381">
                  <c:v>5.5702509999999998</c:v>
                </c:pt>
                <c:pt idx="15382">
                  <c:v>5.5702509999999998</c:v>
                </c:pt>
                <c:pt idx="15383">
                  <c:v>5.5733269999999999</c:v>
                </c:pt>
                <c:pt idx="15384">
                  <c:v>5.5733269999999999</c:v>
                </c:pt>
                <c:pt idx="15385">
                  <c:v>5.5733269999999999</c:v>
                </c:pt>
                <c:pt idx="15386">
                  <c:v>5.5733269999999999</c:v>
                </c:pt>
                <c:pt idx="15387">
                  <c:v>5.5733269999999999</c:v>
                </c:pt>
                <c:pt idx="15388">
                  <c:v>5.5733269999999999</c:v>
                </c:pt>
                <c:pt idx="15389">
                  <c:v>5.5733269999999999</c:v>
                </c:pt>
                <c:pt idx="15390">
                  <c:v>5.5764019999999999</c:v>
                </c:pt>
                <c:pt idx="15391">
                  <c:v>5.5764019999999999</c:v>
                </c:pt>
                <c:pt idx="15392">
                  <c:v>5.5764019999999999</c:v>
                </c:pt>
                <c:pt idx="15393">
                  <c:v>5.5764019999999999</c:v>
                </c:pt>
                <c:pt idx="15394">
                  <c:v>5.5794779999999999</c:v>
                </c:pt>
                <c:pt idx="15395">
                  <c:v>5.582554</c:v>
                </c:pt>
                <c:pt idx="15396">
                  <c:v>5.582554</c:v>
                </c:pt>
                <c:pt idx="15397">
                  <c:v>5.582554</c:v>
                </c:pt>
                <c:pt idx="15398">
                  <c:v>5.582554</c:v>
                </c:pt>
                <c:pt idx="15399">
                  <c:v>5.582554</c:v>
                </c:pt>
                <c:pt idx="15400">
                  <c:v>5.582554</c:v>
                </c:pt>
                <c:pt idx="15401">
                  <c:v>5.582554</c:v>
                </c:pt>
                <c:pt idx="15402">
                  <c:v>5.5856300000000001</c:v>
                </c:pt>
                <c:pt idx="15403">
                  <c:v>5.5856300000000001</c:v>
                </c:pt>
                <c:pt idx="15404">
                  <c:v>5.5856300000000001</c:v>
                </c:pt>
                <c:pt idx="15405">
                  <c:v>5.5856300000000001</c:v>
                </c:pt>
                <c:pt idx="15406">
                  <c:v>5.5887060000000002</c:v>
                </c:pt>
                <c:pt idx="15407">
                  <c:v>5.5887060000000002</c:v>
                </c:pt>
                <c:pt idx="15408">
                  <c:v>5.5917810000000001</c:v>
                </c:pt>
                <c:pt idx="15409">
                  <c:v>5.5917810000000001</c:v>
                </c:pt>
                <c:pt idx="15410">
                  <c:v>5.5917810000000001</c:v>
                </c:pt>
                <c:pt idx="15411">
                  <c:v>5.5917810000000001</c:v>
                </c:pt>
                <c:pt idx="15412">
                  <c:v>5.5917810000000001</c:v>
                </c:pt>
                <c:pt idx="15413">
                  <c:v>5.5948570000000002</c:v>
                </c:pt>
                <c:pt idx="15414">
                  <c:v>5.5979330000000003</c:v>
                </c:pt>
                <c:pt idx="15415">
                  <c:v>5.5979330000000003</c:v>
                </c:pt>
                <c:pt idx="15416">
                  <c:v>5.5948570000000002</c:v>
                </c:pt>
                <c:pt idx="15417">
                  <c:v>5.5979330000000003</c:v>
                </c:pt>
                <c:pt idx="15418">
                  <c:v>5.6010090000000003</c:v>
                </c:pt>
                <c:pt idx="15419">
                  <c:v>5.6010090000000003</c:v>
                </c:pt>
                <c:pt idx="15420">
                  <c:v>5.6040849999999995</c:v>
                </c:pt>
                <c:pt idx="15421">
                  <c:v>5.6040849999999995</c:v>
                </c:pt>
                <c:pt idx="15422">
                  <c:v>5.6040849999999995</c:v>
                </c:pt>
                <c:pt idx="15423">
                  <c:v>5.6010090000000003</c:v>
                </c:pt>
                <c:pt idx="15424">
                  <c:v>5.6010090000000003</c:v>
                </c:pt>
                <c:pt idx="15425">
                  <c:v>5.6010090000000003</c:v>
                </c:pt>
                <c:pt idx="15426">
                  <c:v>5.6010090000000003</c:v>
                </c:pt>
                <c:pt idx="15427">
                  <c:v>5.5979330000000003</c:v>
                </c:pt>
                <c:pt idx="15428">
                  <c:v>5.6010090000000003</c:v>
                </c:pt>
                <c:pt idx="15429">
                  <c:v>5.6010090000000003</c:v>
                </c:pt>
                <c:pt idx="15430">
                  <c:v>5.6010090000000003</c:v>
                </c:pt>
                <c:pt idx="15431">
                  <c:v>5.6010090000000003</c:v>
                </c:pt>
                <c:pt idx="15432">
                  <c:v>5.6071600000000004</c:v>
                </c:pt>
                <c:pt idx="15433">
                  <c:v>5.6102359999999996</c:v>
                </c:pt>
                <c:pt idx="15434">
                  <c:v>5.6071600000000004</c:v>
                </c:pt>
                <c:pt idx="15435">
                  <c:v>5.6071600000000004</c:v>
                </c:pt>
                <c:pt idx="15436">
                  <c:v>5.6133119999999996</c:v>
                </c:pt>
                <c:pt idx="15437">
                  <c:v>5.6133119999999996</c:v>
                </c:pt>
                <c:pt idx="15438">
                  <c:v>5.6102359999999996</c:v>
                </c:pt>
                <c:pt idx="15439">
                  <c:v>5.6102359999999996</c:v>
                </c:pt>
                <c:pt idx="15440">
                  <c:v>5.6163879999999997</c:v>
                </c:pt>
                <c:pt idx="15441">
                  <c:v>5.6163879999999997</c:v>
                </c:pt>
                <c:pt idx="15442">
                  <c:v>5.6133119999999996</c:v>
                </c:pt>
                <c:pt idx="15443">
                  <c:v>5.6194639999999998</c:v>
                </c:pt>
                <c:pt idx="15444">
                  <c:v>5.6225389999999997</c:v>
                </c:pt>
                <c:pt idx="15445">
                  <c:v>5.6194639999999998</c:v>
                </c:pt>
                <c:pt idx="15446">
                  <c:v>5.6194639999999998</c:v>
                </c:pt>
                <c:pt idx="15447">
                  <c:v>5.6194639999999998</c:v>
                </c:pt>
                <c:pt idx="15448">
                  <c:v>5.6225389999999997</c:v>
                </c:pt>
                <c:pt idx="15449">
                  <c:v>5.6194639999999998</c:v>
                </c:pt>
                <c:pt idx="15450">
                  <c:v>5.6194639999999998</c:v>
                </c:pt>
                <c:pt idx="15451">
                  <c:v>5.6194639999999998</c:v>
                </c:pt>
                <c:pt idx="15452">
                  <c:v>5.6225389999999997</c:v>
                </c:pt>
                <c:pt idx="15453">
                  <c:v>5.6225389999999997</c:v>
                </c:pt>
                <c:pt idx="15454">
                  <c:v>5.6256149999999998</c:v>
                </c:pt>
                <c:pt idx="15455">
                  <c:v>5.6286909999999999</c:v>
                </c:pt>
                <c:pt idx="15456">
                  <c:v>5.6286909999999999</c:v>
                </c:pt>
                <c:pt idx="15457">
                  <c:v>5.6286909999999999</c:v>
                </c:pt>
                <c:pt idx="15458">
                  <c:v>5.631767</c:v>
                </c:pt>
                <c:pt idx="15459">
                  <c:v>5.634843</c:v>
                </c:pt>
                <c:pt idx="15460">
                  <c:v>5.634843</c:v>
                </c:pt>
                <c:pt idx="15461">
                  <c:v>5.634843</c:v>
                </c:pt>
                <c:pt idx="15462">
                  <c:v>5.634843</c:v>
                </c:pt>
                <c:pt idx="15463">
                  <c:v>5.637918</c:v>
                </c:pt>
                <c:pt idx="15464">
                  <c:v>5.6409940000000001</c:v>
                </c:pt>
                <c:pt idx="15465">
                  <c:v>5.6409940000000001</c:v>
                </c:pt>
                <c:pt idx="15466">
                  <c:v>5.6440700000000001</c:v>
                </c:pt>
                <c:pt idx="15467">
                  <c:v>5.6471450000000001</c:v>
                </c:pt>
                <c:pt idx="15468">
                  <c:v>5.6440700000000001</c:v>
                </c:pt>
                <c:pt idx="15469">
                  <c:v>5.6440700000000001</c:v>
                </c:pt>
                <c:pt idx="15470">
                  <c:v>5.6502220000000003</c:v>
                </c:pt>
                <c:pt idx="15471">
                  <c:v>5.6502220000000003</c:v>
                </c:pt>
                <c:pt idx="15472">
                  <c:v>5.6502220000000003</c:v>
                </c:pt>
                <c:pt idx="15473">
                  <c:v>5.6502220000000003</c:v>
                </c:pt>
                <c:pt idx="15474">
                  <c:v>5.6502220000000003</c:v>
                </c:pt>
                <c:pt idx="15475">
                  <c:v>5.6502220000000003</c:v>
                </c:pt>
                <c:pt idx="15476">
                  <c:v>5.6471450000000001</c:v>
                </c:pt>
                <c:pt idx="15477">
                  <c:v>5.6502220000000003</c:v>
                </c:pt>
                <c:pt idx="15478">
                  <c:v>5.6502220000000003</c:v>
                </c:pt>
                <c:pt idx="15479">
                  <c:v>5.6502220000000003</c:v>
                </c:pt>
                <c:pt idx="15480">
                  <c:v>5.6471450000000001</c:v>
                </c:pt>
                <c:pt idx="15481">
                  <c:v>5.6502220000000003</c:v>
                </c:pt>
                <c:pt idx="15482">
                  <c:v>5.6532970000000002</c:v>
                </c:pt>
                <c:pt idx="15483">
                  <c:v>5.6532970000000002</c:v>
                </c:pt>
                <c:pt idx="15484">
                  <c:v>5.6532970000000002</c:v>
                </c:pt>
                <c:pt idx="15485">
                  <c:v>5.6563730000000003</c:v>
                </c:pt>
                <c:pt idx="15486">
                  <c:v>5.6594490000000004</c:v>
                </c:pt>
                <c:pt idx="15487">
                  <c:v>5.6594490000000004</c:v>
                </c:pt>
                <c:pt idx="15488">
                  <c:v>5.6625240000000003</c:v>
                </c:pt>
                <c:pt idx="15489">
                  <c:v>5.6625240000000003</c:v>
                </c:pt>
                <c:pt idx="15490">
                  <c:v>5.6656009999999997</c:v>
                </c:pt>
                <c:pt idx="15491">
                  <c:v>5.6656009999999997</c:v>
                </c:pt>
                <c:pt idx="15492">
                  <c:v>5.6686759999999996</c:v>
                </c:pt>
                <c:pt idx="15493">
                  <c:v>5.6717519999999997</c:v>
                </c:pt>
                <c:pt idx="15494">
                  <c:v>5.6748279999999998</c:v>
                </c:pt>
                <c:pt idx="15495">
                  <c:v>5.6748279999999998</c:v>
                </c:pt>
                <c:pt idx="15496">
                  <c:v>5.6779029999999997</c:v>
                </c:pt>
                <c:pt idx="15497">
                  <c:v>5.6779029999999997</c:v>
                </c:pt>
                <c:pt idx="15498">
                  <c:v>5.6779029999999997</c:v>
                </c:pt>
                <c:pt idx="15499">
                  <c:v>5.6779029999999997</c:v>
                </c:pt>
                <c:pt idx="15500">
                  <c:v>5.6809789999999998</c:v>
                </c:pt>
                <c:pt idx="15501">
                  <c:v>5.6840549999999999</c:v>
                </c:pt>
                <c:pt idx="15502">
                  <c:v>5.6809789999999998</c:v>
                </c:pt>
                <c:pt idx="15503">
                  <c:v>5.6809789999999998</c:v>
                </c:pt>
                <c:pt idx="15504">
                  <c:v>5.6840549999999999</c:v>
                </c:pt>
                <c:pt idx="15505">
                  <c:v>5.6840549999999999</c:v>
                </c:pt>
                <c:pt idx="15506">
                  <c:v>5.6809789999999998</c:v>
                </c:pt>
                <c:pt idx="15507">
                  <c:v>5.6840549999999999</c:v>
                </c:pt>
                <c:pt idx="15508">
                  <c:v>5.6871309999999999</c:v>
                </c:pt>
                <c:pt idx="15509">
                  <c:v>5.6871309999999999</c:v>
                </c:pt>
                <c:pt idx="15510">
                  <c:v>5.6840549999999999</c:v>
                </c:pt>
                <c:pt idx="15511">
                  <c:v>5.6871309999999999</c:v>
                </c:pt>
                <c:pt idx="15512">
                  <c:v>5.693282</c:v>
                </c:pt>
                <c:pt idx="15513">
                  <c:v>5.693282</c:v>
                </c:pt>
                <c:pt idx="15514">
                  <c:v>5.690207</c:v>
                </c:pt>
                <c:pt idx="15515">
                  <c:v>5.693282</c:v>
                </c:pt>
                <c:pt idx="15516">
                  <c:v>5.6994340000000001</c:v>
                </c:pt>
                <c:pt idx="15517">
                  <c:v>5.6994340000000001</c:v>
                </c:pt>
                <c:pt idx="15518">
                  <c:v>5.6994340000000001</c:v>
                </c:pt>
                <c:pt idx="15519">
                  <c:v>5.7025100000000002</c:v>
                </c:pt>
                <c:pt idx="15520">
                  <c:v>5.7055860000000003</c:v>
                </c:pt>
                <c:pt idx="15521">
                  <c:v>5.7025100000000002</c:v>
                </c:pt>
                <c:pt idx="15522">
                  <c:v>5.7025100000000002</c:v>
                </c:pt>
                <c:pt idx="15523">
                  <c:v>5.7055860000000003</c:v>
                </c:pt>
                <c:pt idx="15524">
                  <c:v>5.7086610000000002</c:v>
                </c:pt>
                <c:pt idx="15525">
                  <c:v>5.7055860000000003</c:v>
                </c:pt>
                <c:pt idx="15526">
                  <c:v>5.7055860000000003</c:v>
                </c:pt>
                <c:pt idx="15527">
                  <c:v>5.7055860000000003</c:v>
                </c:pt>
                <c:pt idx="15528">
                  <c:v>5.7055860000000003</c:v>
                </c:pt>
                <c:pt idx="15529">
                  <c:v>5.7055860000000003</c:v>
                </c:pt>
                <c:pt idx="15530">
                  <c:v>5.7055860000000003</c:v>
                </c:pt>
                <c:pt idx="15531">
                  <c:v>5.7086610000000002</c:v>
                </c:pt>
                <c:pt idx="15532">
                  <c:v>5.7117370000000003</c:v>
                </c:pt>
                <c:pt idx="15533">
                  <c:v>5.7117370000000003</c:v>
                </c:pt>
                <c:pt idx="15534">
                  <c:v>5.7148130000000004</c:v>
                </c:pt>
                <c:pt idx="15535">
                  <c:v>5.7178889999999996</c:v>
                </c:pt>
                <c:pt idx="15536">
                  <c:v>5.7178889999999996</c:v>
                </c:pt>
                <c:pt idx="15537">
                  <c:v>5.7178889999999996</c:v>
                </c:pt>
                <c:pt idx="15538">
                  <c:v>5.7178889999999996</c:v>
                </c:pt>
                <c:pt idx="15539">
                  <c:v>5.7178889999999996</c:v>
                </c:pt>
                <c:pt idx="15540">
                  <c:v>5.7178889999999996</c:v>
                </c:pt>
                <c:pt idx="15541">
                  <c:v>5.7178889999999996</c:v>
                </c:pt>
                <c:pt idx="15542">
                  <c:v>5.7209640000000004</c:v>
                </c:pt>
                <c:pt idx="15543">
                  <c:v>5.7240399999999996</c:v>
                </c:pt>
                <c:pt idx="15544">
                  <c:v>5.7240399999999996</c:v>
                </c:pt>
                <c:pt idx="15545">
                  <c:v>5.7240399999999996</c:v>
                </c:pt>
                <c:pt idx="15546">
                  <c:v>5.7271159999999997</c:v>
                </c:pt>
                <c:pt idx="15547">
                  <c:v>5.7271159999999997</c:v>
                </c:pt>
                <c:pt idx="15548">
                  <c:v>5.7240399999999996</c:v>
                </c:pt>
                <c:pt idx="15549">
                  <c:v>5.7271159999999997</c:v>
                </c:pt>
                <c:pt idx="15550">
                  <c:v>5.7301919999999997</c:v>
                </c:pt>
                <c:pt idx="15551">
                  <c:v>5.7332679999999998</c:v>
                </c:pt>
                <c:pt idx="15552">
                  <c:v>5.7332679999999998</c:v>
                </c:pt>
                <c:pt idx="15553">
                  <c:v>5.7363429999999997</c:v>
                </c:pt>
                <c:pt idx="15554">
                  <c:v>5.7394189999999998</c:v>
                </c:pt>
                <c:pt idx="15555">
                  <c:v>5.7394189999999998</c:v>
                </c:pt>
                <c:pt idx="15556">
                  <c:v>5.7394189999999998</c:v>
                </c:pt>
                <c:pt idx="15557">
                  <c:v>5.7424949999999999</c:v>
                </c:pt>
                <c:pt idx="15558">
                  <c:v>5.745571</c:v>
                </c:pt>
                <c:pt idx="15559">
                  <c:v>5.745571</c:v>
                </c:pt>
                <c:pt idx="15560">
                  <c:v>5.7486459999999999</c:v>
                </c:pt>
                <c:pt idx="15561">
                  <c:v>5.751722</c:v>
                </c:pt>
                <c:pt idx="15562">
                  <c:v>5.751722</c:v>
                </c:pt>
                <c:pt idx="15563">
                  <c:v>5.751722</c:v>
                </c:pt>
                <c:pt idx="15564">
                  <c:v>5.751722</c:v>
                </c:pt>
                <c:pt idx="15565">
                  <c:v>5.7547990000000002</c:v>
                </c:pt>
                <c:pt idx="15566">
                  <c:v>5.7578740000000002</c:v>
                </c:pt>
                <c:pt idx="15567">
                  <c:v>5.7578740000000002</c:v>
                </c:pt>
                <c:pt idx="15568">
                  <c:v>5.7609500000000002</c:v>
                </c:pt>
                <c:pt idx="15569">
                  <c:v>5.7640250000000002</c:v>
                </c:pt>
                <c:pt idx="15570">
                  <c:v>5.7671010000000003</c:v>
                </c:pt>
                <c:pt idx="15571">
                  <c:v>5.7671010000000003</c:v>
                </c:pt>
                <c:pt idx="15572">
                  <c:v>5.7701770000000003</c:v>
                </c:pt>
                <c:pt idx="15573">
                  <c:v>5.7732529999999995</c:v>
                </c:pt>
                <c:pt idx="15574">
                  <c:v>5.7763289999999996</c:v>
                </c:pt>
                <c:pt idx="15575">
                  <c:v>5.7763289999999996</c:v>
                </c:pt>
                <c:pt idx="15576">
                  <c:v>5.7763289999999996</c:v>
                </c:pt>
                <c:pt idx="15577">
                  <c:v>5.7794039999999995</c:v>
                </c:pt>
                <c:pt idx="15578">
                  <c:v>5.7794039999999995</c:v>
                </c:pt>
                <c:pt idx="15579">
                  <c:v>5.7763289999999996</c:v>
                </c:pt>
                <c:pt idx="15580">
                  <c:v>5.7794039999999995</c:v>
                </c:pt>
                <c:pt idx="15581">
                  <c:v>5.7824799999999996</c:v>
                </c:pt>
                <c:pt idx="15582">
                  <c:v>5.7824799999999996</c:v>
                </c:pt>
                <c:pt idx="15583">
                  <c:v>5.7824799999999996</c:v>
                </c:pt>
                <c:pt idx="15584">
                  <c:v>5.7855559999999997</c:v>
                </c:pt>
                <c:pt idx="15585">
                  <c:v>5.7886319999999998</c:v>
                </c:pt>
                <c:pt idx="15586">
                  <c:v>5.7855559999999997</c:v>
                </c:pt>
                <c:pt idx="15587">
                  <c:v>5.7855559999999997</c:v>
                </c:pt>
                <c:pt idx="15588">
                  <c:v>5.7886319999999998</c:v>
                </c:pt>
                <c:pt idx="15589">
                  <c:v>5.7886319999999998</c:v>
                </c:pt>
                <c:pt idx="15590">
                  <c:v>5.7886319999999998</c:v>
                </c:pt>
                <c:pt idx="15591">
                  <c:v>5.7886319999999998</c:v>
                </c:pt>
                <c:pt idx="15592">
                  <c:v>5.7917079999999999</c:v>
                </c:pt>
                <c:pt idx="15593">
                  <c:v>5.7917079999999999</c:v>
                </c:pt>
                <c:pt idx="15594">
                  <c:v>5.7917079999999999</c:v>
                </c:pt>
                <c:pt idx="15595">
                  <c:v>5.7947829999999998</c:v>
                </c:pt>
                <c:pt idx="15596">
                  <c:v>5.7978589999999999</c:v>
                </c:pt>
                <c:pt idx="15597">
                  <c:v>5.7978589999999999</c:v>
                </c:pt>
                <c:pt idx="15598">
                  <c:v>5.800935</c:v>
                </c:pt>
                <c:pt idx="15599">
                  <c:v>5.804011</c:v>
                </c:pt>
                <c:pt idx="15600">
                  <c:v>5.8070870000000001</c:v>
                </c:pt>
                <c:pt idx="15601">
                  <c:v>5.8070870000000001</c:v>
                </c:pt>
                <c:pt idx="15602">
                  <c:v>5.8070870000000001</c:v>
                </c:pt>
                <c:pt idx="15603">
                  <c:v>5.810162</c:v>
                </c:pt>
                <c:pt idx="15604">
                  <c:v>5.8132380000000001</c:v>
                </c:pt>
                <c:pt idx="15605">
                  <c:v>5.8132380000000001</c:v>
                </c:pt>
                <c:pt idx="15606">
                  <c:v>5.8163140000000002</c:v>
                </c:pt>
                <c:pt idx="15607">
                  <c:v>5.8193900000000003</c:v>
                </c:pt>
                <c:pt idx="15608">
                  <c:v>5.8224660000000004</c:v>
                </c:pt>
                <c:pt idx="15609">
                  <c:v>5.8224660000000004</c:v>
                </c:pt>
                <c:pt idx="15610">
                  <c:v>5.8255410000000003</c:v>
                </c:pt>
                <c:pt idx="15611">
                  <c:v>5.8286170000000004</c:v>
                </c:pt>
                <c:pt idx="15612">
                  <c:v>5.8286170000000004</c:v>
                </c:pt>
                <c:pt idx="15613">
                  <c:v>5.8255410000000003</c:v>
                </c:pt>
                <c:pt idx="15614">
                  <c:v>5.8286170000000004</c:v>
                </c:pt>
                <c:pt idx="15615">
                  <c:v>5.8316929999999996</c:v>
                </c:pt>
                <c:pt idx="15616">
                  <c:v>5.8316929999999996</c:v>
                </c:pt>
                <c:pt idx="15617">
                  <c:v>5.8347689999999997</c:v>
                </c:pt>
                <c:pt idx="15618">
                  <c:v>5.8378449999999997</c:v>
                </c:pt>
                <c:pt idx="15619">
                  <c:v>5.8409199999999997</c:v>
                </c:pt>
                <c:pt idx="15620">
                  <c:v>5.8409199999999997</c:v>
                </c:pt>
                <c:pt idx="15621">
                  <c:v>5.8409199999999997</c:v>
                </c:pt>
                <c:pt idx="15622">
                  <c:v>5.8439959999999997</c:v>
                </c:pt>
                <c:pt idx="15623">
                  <c:v>5.8409199999999997</c:v>
                </c:pt>
                <c:pt idx="15624">
                  <c:v>5.8409199999999997</c:v>
                </c:pt>
                <c:pt idx="15625">
                  <c:v>5.8439959999999997</c:v>
                </c:pt>
                <c:pt idx="15626">
                  <c:v>5.8470719999999998</c:v>
                </c:pt>
                <c:pt idx="15627">
                  <c:v>5.8470719999999998</c:v>
                </c:pt>
                <c:pt idx="15628">
                  <c:v>5.8501469999999998</c:v>
                </c:pt>
                <c:pt idx="15629">
                  <c:v>5.853224</c:v>
                </c:pt>
                <c:pt idx="15630">
                  <c:v>5.8562989999999999</c:v>
                </c:pt>
                <c:pt idx="15631">
                  <c:v>5.853224</c:v>
                </c:pt>
                <c:pt idx="15632">
                  <c:v>5.853224</c:v>
                </c:pt>
                <c:pt idx="15633">
                  <c:v>5.8562989999999999</c:v>
                </c:pt>
                <c:pt idx="15634">
                  <c:v>5.859375</c:v>
                </c:pt>
                <c:pt idx="15635">
                  <c:v>5.8624510000000001</c:v>
                </c:pt>
                <c:pt idx="15636">
                  <c:v>5.8624510000000001</c:v>
                </c:pt>
                <c:pt idx="15637">
                  <c:v>5.865526</c:v>
                </c:pt>
                <c:pt idx="15638">
                  <c:v>5.8686020000000001</c:v>
                </c:pt>
                <c:pt idx="15639">
                  <c:v>5.865526</c:v>
                </c:pt>
                <c:pt idx="15640">
                  <c:v>5.865526</c:v>
                </c:pt>
                <c:pt idx="15641">
                  <c:v>5.8686020000000001</c:v>
                </c:pt>
                <c:pt idx="15642">
                  <c:v>5.8716780000000002</c:v>
                </c:pt>
                <c:pt idx="15643">
                  <c:v>5.8716780000000002</c:v>
                </c:pt>
                <c:pt idx="15644">
                  <c:v>5.8716780000000002</c:v>
                </c:pt>
                <c:pt idx="15645">
                  <c:v>5.8747540000000003</c:v>
                </c:pt>
                <c:pt idx="15646">
                  <c:v>5.8747540000000003</c:v>
                </c:pt>
                <c:pt idx="15647">
                  <c:v>5.8778300000000003</c:v>
                </c:pt>
                <c:pt idx="15648">
                  <c:v>5.8809050000000003</c:v>
                </c:pt>
                <c:pt idx="15649">
                  <c:v>5.8839810000000003</c:v>
                </c:pt>
                <c:pt idx="15650">
                  <c:v>5.8839810000000003</c:v>
                </c:pt>
                <c:pt idx="15651">
                  <c:v>5.8809050000000003</c:v>
                </c:pt>
                <c:pt idx="15652">
                  <c:v>5.8839810000000003</c:v>
                </c:pt>
                <c:pt idx="15653">
                  <c:v>5.8901329999999996</c:v>
                </c:pt>
                <c:pt idx="15654">
                  <c:v>5.8901329999999996</c:v>
                </c:pt>
                <c:pt idx="15655">
                  <c:v>5.8901329999999996</c:v>
                </c:pt>
                <c:pt idx="15656">
                  <c:v>5.8932089999999997</c:v>
                </c:pt>
                <c:pt idx="15657">
                  <c:v>5.8962839999999996</c:v>
                </c:pt>
                <c:pt idx="15658">
                  <c:v>5.8932089999999997</c:v>
                </c:pt>
                <c:pt idx="15659">
                  <c:v>5.8932089999999997</c:v>
                </c:pt>
                <c:pt idx="15660">
                  <c:v>5.8962839999999996</c:v>
                </c:pt>
                <c:pt idx="15661">
                  <c:v>5.8962839999999996</c:v>
                </c:pt>
                <c:pt idx="15662">
                  <c:v>5.8932089999999997</c:v>
                </c:pt>
                <c:pt idx="15663">
                  <c:v>5.8962839999999996</c:v>
                </c:pt>
                <c:pt idx="15664">
                  <c:v>5.8962839999999996</c:v>
                </c:pt>
                <c:pt idx="15665">
                  <c:v>5.8993599999999997</c:v>
                </c:pt>
                <c:pt idx="15666">
                  <c:v>5.8993599999999997</c:v>
                </c:pt>
                <c:pt idx="15667">
                  <c:v>5.8993599999999997</c:v>
                </c:pt>
                <c:pt idx="15668">
                  <c:v>5.9055119999999999</c:v>
                </c:pt>
                <c:pt idx="15669">
                  <c:v>5.9055119999999999</c:v>
                </c:pt>
                <c:pt idx="15670">
                  <c:v>5.9055119999999999</c:v>
                </c:pt>
                <c:pt idx="15671">
                  <c:v>5.908588</c:v>
                </c:pt>
                <c:pt idx="15672">
                  <c:v>5.9116629999999999</c:v>
                </c:pt>
                <c:pt idx="15673">
                  <c:v>5.914739</c:v>
                </c:pt>
                <c:pt idx="15674">
                  <c:v>5.9116629999999999</c:v>
                </c:pt>
                <c:pt idx="15675">
                  <c:v>5.914739</c:v>
                </c:pt>
                <c:pt idx="15676">
                  <c:v>5.914739</c:v>
                </c:pt>
                <c:pt idx="15677">
                  <c:v>5.917815</c:v>
                </c:pt>
                <c:pt idx="15678">
                  <c:v>5.9208910000000001</c:v>
                </c:pt>
                <c:pt idx="15679">
                  <c:v>5.9270420000000001</c:v>
                </c:pt>
                <c:pt idx="15680">
                  <c:v>5.9301180000000002</c:v>
                </c:pt>
                <c:pt idx="15681">
                  <c:v>5.9331940000000003</c:v>
                </c:pt>
                <c:pt idx="15682">
                  <c:v>5.9362690000000002</c:v>
                </c:pt>
                <c:pt idx="15683">
                  <c:v>5.9393459999999996</c:v>
                </c:pt>
                <c:pt idx="15684">
                  <c:v>5.9424209999999995</c:v>
                </c:pt>
                <c:pt idx="15685">
                  <c:v>5.9424209999999995</c:v>
                </c:pt>
                <c:pt idx="15686">
                  <c:v>5.9454969999999996</c:v>
                </c:pt>
                <c:pt idx="15687">
                  <c:v>5.9485729999999997</c:v>
                </c:pt>
                <c:pt idx="15688">
                  <c:v>5.9485729999999997</c:v>
                </c:pt>
                <c:pt idx="15689">
                  <c:v>5.9454969999999996</c:v>
                </c:pt>
                <c:pt idx="15690">
                  <c:v>5.9485729999999997</c:v>
                </c:pt>
                <c:pt idx="15691">
                  <c:v>5.9516479999999996</c:v>
                </c:pt>
                <c:pt idx="15692">
                  <c:v>5.9516479999999996</c:v>
                </c:pt>
                <c:pt idx="15693">
                  <c:v>5.9516479999999996</c:v>
                </c:pt>
                <c:pt idx="15694">
                  <c:v>5.9547249999999998</c:v>
                </c:pt>
                <c:pt idx="15695">
                  <c:v>5.9577999999999998</c:v>
                </c:pt>
                <c:pt idx="15696">
                  <c:v>5.9577999999999998</c:v>
                </c:pt>
                <c:pt idx="15697">
                  <c:v>5.9608759999999998</c:v>
                </c:pt>
                <c:pt idx="15698">
                  <c:v>5.9639519999999999</c:v>
                </c:pt>
                <c:pt idx="15699">
                  <c:v>5.9639519999999999</c:v>
                </c:pt>
                <c:pt idx="15700">
                  <c:v>5.9639519999999999</c:v>
                </c:pt>
                <c:pt idx="15701">
                  <c:v>5.967028</c:v>
                </c:pt>
                <c:pt idx="15702">
                  <c:v>5.9701029999999999</c:v>
                </c:pt>
                <c:pt idx="15703">
                  <c:v>5.973179</c:v>
                </c:pt>
                <c:pt idx="15704">
                  <c:v>5.9701029999999999</c:v>
                </c:pt>
                <c:pt idx="15705">
                  <c:v>5.973179</c:v>
                </c:pt>
                <c:pt idx="15706">
                  <c:v>5.9762550000000001</c:v>
                </c:pt>
                <c:pt idx="15707">
                  <c:v>5.97933</c:v>
                </c:pt>
                <c:pt idx="15708">
                  <c:v>5.97933</c:v>
                </c:pt>
                <c:pt idx="15709">
                  <c:v>5.9824070000000003</c:v>
                </c:pt>
                <c:pt idx="15710">
                  <c:v>5.9854820000000002</c:v>
                </c:pt>
                <c:pt idx="15711">
                  <c:v>5.9824070000000003</c:v>
                </c:pt>
                <c:pt idx="15712">
                  <c:v>5.9824070000000003</c:v>
                </c:pt>
                <c:pt idx="15713">
                  <c:v>5.9854820000000002</c:v>
                </c:pt>
                <c:pt idx="15714">
                  <c:v>5.9854820000000002</c:v>
                </c:pt>
                <c:pt idx="15715">
                  <c:v>5.9824070000000003</c:v>
                </c:pt>
                <c:pt idx="15716">
                  <c:v>5.9854820000000002</c:v>
                </c:pt>
                <c:pt idx="15717">
                  <c:v>5.9885580000000003</c:v>
                </c:pt>
                <c:pt idx="15718">
                  <c:v>5.9916340000000003</c:v>
                </c:pt>
                <c:pt idx="15719">
                  <c:v>5.9885580000000003</c:v>
                </c:pt>
                <c:pt idx="15720">
                  <c:v>5.9885580000000003</c:v>
                </c:pt>
                <c:pt idx="15721">
                  <c:v>5.9916340000000003</c:v>
                </c:pt>
                <c:pt idx="15722">
                  <c:v>5.9947090000000003</c:v>
                </c:pt>
                <c:pt idx="15723">
                  <c:v>5.9947090000000003</c:v>
                </c:pt>
                <c:pt idx="15724">
                  <c:v>5.9977859999999996</c:v>
                </c:pt>
                <c:pt idx="15725">
                  <c:v>6.0008609999999996</c:v>
                </c:pt>
                <c:pt idx="15726">
                  <c:v>6.0008609999999996</c:v>
                </c:pt>
                <c:pt idx="15727">
                  <c:v>6.0039369999999996</c:v>
                </c:pt>
                <c:pt idx="15728">
                  <c:v>6.0070129999999997</c:v>
                </c:pt>
                <c:pt idx="15729">
                  <c:v>6.0100879999999997</c:v>
                </c:pt>
                <c:pt idx="15730">
                  <c:v>6.0131649999999999</c:v>
                </c:pt>
                <c:pt idx="15731">
                  <c:v>6.0131649999999999</c:v>
                </c:pt>
                <c:pt idx="15732">
                  <c:v>6.0162399999999998</c:v>
                </c:pt>
                <c:pt idx="15733">
                  <c:v>6.0162399999999998</c:v>
                </c:pt>
                <c:pt idx="15734">
                  <c:v>6.0193159999999999</c:v>
                </c:pt>
                <c:pt idx="15735">
                  <c:v>6.022392</c:v>
                </c:pt>
                <c:pt idx="15736">
                  <c:v>6.0254669999999999</c:v>
                </c:pt>
                <c:pt idx="15737">
                  <c:v>6.0254669999999999</c:v>
                </c:pt>
                <c:pt idx="15738">
                  <c:v>6.022392</c:v>
                </c:pt>
                <c:pt idx="15739">
                  <c:v>6.0254669999999999</c:v>
                </c:pt>
                <c:pt idx="15740">
                  <c:v>6.028543</c:v>
                </c:pt>
                <c:pt idx="15741">
                  <c:v>6.028543</c:v>
                </c:pt>
                <c:pt idx="15742">
                  <c:v>6.028543</c:v>
                </c:pt>
                <c:pt idx="15743">
                  <c:v>6.0316190000000001</c:v>
                </c:pt>
                <c:pt idx="15744">
                  <c:v>6.0316190000000001</c:v>
                </c:pt>
                <c:pt idx="15745">
                  <c:v>6.0346950000000001</c:v>
                </c:pt>
                <c:pt idx="15746">
                  <c:v>6.0346950000000001</c:v>
                </c:pt>
                <c:pt idx="15747">
                  <c:v>6.0377700000000001</c:v>
                </c:pt>
                <c:pt idx="15748">
                  <c:v>6.0377700000000001</c:v>
                </c:pt>
                <c:pt idx="15749">
                  <c:v>6.0377700000000001</c:v>
                </c:pt>
                <c:pt idx="15750">
                  <c:v>6.0377700000000001</c:v>
                </c:pt>
                <c:pt idx="15751">
                  <c:v>6.0408460000000002</c:v>
                </c:pt>
                <c:pt idx="15752">
                  <c:v>6.0408460000000002</c:v>
                </c:pt>
                <c:pt idx="15753">
                  <c:v>6.0408460000000002</c:v>
                </c:pt>
                <c:pt idx="15754">
                  <c:v>6.0408460000000002</c:v>
                </c:pt>
                <c:pt idx="15755">
                  <c:v>6.0439220000000002</c:v>
                </c:pt>
                <c:pt idx="15756">
                  <c:v>6.0439220000000002</c:v>
                </c:pt>
                <c:pt idx="15757">
                  <c:v>6.0408460000000002</c:v>
                </c:pt>
                <c:pt idx="15758">
                  <c:v>6.0439220000000002</c:v>
                </c:pt>
                <c:pt idx="15759">
                  <c:v>6.0469980000000003</c:v>
                </c:pt>
                <c:pt idx="15760">
                  <c:v>6.0469980000000003</c:v>
                </c:pt>
                <c:pt idx="15761">
                  <c:v>6.0469980000000003</c:v>
                </c:pt>
                <c:pt idx="15762">
                  <c:v>6.0500740000000004</c:v>
                </c:pt>
                <c:pt idx="15763">
                  <c:v>6.0500740000000004</c:v>
                </c:pt>
                <c:pt idx="15764">
                  <c:v>6.0500740000000004</c:v>
                </c:pt>
                <c:pt idx="15765">
                  <c:v>6.0531490000000003</c:v>
                </c:pt>
                <c:pt idx="15766">
                  <c:v>6.0562249999999995</c:v>
                </c:pt>
                <c:pt idx="15767">
                  <c:v>6.0562249999999995</c:v>
                </c:pt>
                <c:pt idx="15768">
                  <c:v>6.0531490000000003</c:v>
                </c:pt>
                <c:pt idx="15769">
                  <c:v>6.0562249999999995</c:v>
                </c:pt>
                <c:pt idx="15770">
                  <c:v>6.0623769999999997</c:v>
                </c:pt>
                <c:pt idx="15771">
                  <c:v>6.0593009999999996</c:v>
                </c:pt>
                <c:pt idx="15772">
                  <c:v>6.0562249999999995</c:v>
                </c:pt>
                <c:pt idx="15773">
                  <c:v>6.0593009999999996</c:v>
                </c:pt>
                <c:pt idx="15774">
                  <c:v>6.0623769999999997</c:v>
                </c:pt>
                <c:pt idx="15775">
                  <c:v>6.0623769999999997</c:v>
                </c:pt>
                <c:pt idx="15776">
                  <c:v>6.0623769999999997</c:v>
                </c:pt>
                <c:pt idx="15777">
                  <c:v>6.0654529999999998</c:v>
                </c:pt>
                <c:pt idx="15778">
                  <c:v>6.0685279999999997</c:v>
                </c:pt>
                <c:pt idx="15779">
                  <c:v>6.0685279999999997</c:v>
                </c:pt>
                <c:pt idx="15780">
                  <c:v>6.0685279999999997</c:v>
                </c:pt>
                <c:pt idx="15781">
                  <c:v>6.0716039999999998</c:v>
                </c:pt>
                <c:pt idx="15782">
                  <c:v>6.0777559999999999</c:v>
                </c:pt>
                <c:pt idx="15783">
                  <c:v>6.080832</c:v>
                </c:pt>
                <c:pt idx="15784">
                  <c:v>6.083907</c:v>
                </c:pt>
                <c:pt idx="15785">
                  <c:v>6.086983</c:v>
                </c:pt>
                <c:pt idx="15786">
                  <c:v>6.0900590000000001</c:v>
                </c:pt>
                <c:pt idx="15787">
                  <c:v>6.0900590000000001</c:v>
                </c:pt>
                <c:pt idx="15788">
                  <c:v>6.0900590000000001</c:v>
                </c:pt>
                <c:pt idx="15789">
                  <c:v>6.0931350000000002</c:v>
                </c:pt>
                <c:pt idx="15790">
                  <c:v>6.0931350000000002</c:v>
                </c:pt>
                <c:pt idx="15791">
                  <c:v>6.0900590000000001</c:v>
                </c:pt>
                <c:pt idx="15792">
                  <c:v>6.0900590000000001</c:v>
                </c:pt>
                <c:pt idx="15793">
                  <c:v>6.0931350000000002</c:v>
                </c:pt>
                <c:pt idx="15794">
                  <c:v>6.0962110000000003</c:v>
                </c:pt>
                <c:pt idx="15795">
                  <c:v>6.0992860000000002</c:v>
                </c:pt>
                <c:pt idx="15796">
                  <c:v>6.0992860000000002</c:v>
                </c:pt>
                <c:pt idx="15797">
                  <c:v>6.1023620000000003</c:v>
                </c:pt>
                <c:pt idx="15798">
                  <c:v>6.1023620000000003</c:v>
                </c:pt>
                <c:pt idx="15799">
                  <c:v>6.1023620000000003</c:v>
                </c:pt>
                <c:pt idx="15800">
                  <c:v>6.1054380000000004</c:v>
                </c:pt>
                <c:pt idx="15801">
                  <c:v>6.1085139999999996</c:v>
                </c:pt>
                <c:pt idx="15802">
                  <c:v>6.1085139999999996</c:v>
                </c:pt>
                <c:pt idx="15803">
                  <c:v>6.1115899999999996</c:v>
                </c:pt>
                <c:pt idx="15804">
                  <c:v>6.1146649999999996</c:v>
                </c:pt>
                <c:pt idx="15805">
                  <c:v>6.1177409999999997</c:v>
                </c:pt>
                <c:pt idx="15806">
                  <c:v>6.1177409999999997</c:v>
                </c:pt>
                <c:pt idx="15807">
                  <c:v>6.1177409999999997</c:v>
                </c:pt>
                <c:pt idx="15808">
                  <c:v>6.1208169999999997</c:v>
                </c:pt>
                <c:pt idx="15809">
                  <c:v>6.1208169999999997</c:v>
                </c:pt>
                <c:pt idx="15810">
                  <c:v>6.1208169999999997</c:v>
                </c:pt>
                <c:pt idx="15811">
                  <c:v>6.1208169999999997</c:v>
                </c:pt>
                <c:pt idx="15812">
                  <c:v>6.1269689999999999</c:v>
                </c:pt>
                <c:pt idx="15813">
                  <c:v>6.1269689999999999</c:v>
                </c:pt>
                <c:pt idx="15814">
                  <c:v>6.1269689999999999</c:v>
                </c:pt>
                <c:pt idx="15815">
                  <c:v>6.1300439999999998</c:v>
                </c:pt>
                <c:pt idx="15816">
                  <c:v>6.1331199999999999</c:v>
                </c:pt>
                <c:pt idx="15817">
                  <c:v>6.1331199999999999</c:v>
                </c:pt>
                <c:pt idx="15818">
                  <c:v>6.1331199999999999</c:v>
                </c:pt>
                <c:pt idx="15819">
                  <c:v>6.136196</c:v>
                </c:pt>
                <c:pt idx="15820">
                  <c:v>6.1392709999999999</c:v>
                </c:pt>
                <c:pt idx="15821">
                  <c:v>6.1392709999999999</c:v>
                </c:pt>
                <c:pt idx="15822">
                  <c:v>6.1392709999999999</c:v>
                </c:pt>
                <c:pt idx="15823">
                  <c:v>6.1423480000000001</c:v>
                </c:pt>
                <c:pt idx="15824">
                  <c:v>6.1423480000000001</c:v>
                </c:pt>
                <c:pt idx="15825">
                  <c:v>6.1423480000000001</c:v>
                </c:pt>
                <c:pt idx="15826">
                  <c:v>6.1423480000000001</c:v>
                </c:pt>
                <c:pt idx="15827">
                  <c:v>6.1454230000000001</c:v>
                </c:pt>
                <c:pt idx="15828">
                  <c:v>6.1454230000000001</c:v>
                </c:pt>
                <c:pt idx="15829">
                  <c:v>6.1423480000000001</c:v>
                </c:pt>
                <c:pt idx="15830">
                  <c:v>6.1423480000000001</c:v>
                </c:pt>
                <c:pt idx="15831">
                  <c:v>6.1454230000000001</c:v>
                </c:pt>
                <c:pt idx="15832">
                  <c:v>6.1484990000000002</c:v>
                </c:pt>
                <c:pt idx="15833">
                  <c:v>6.1484990000000002</c:v>
                </c:pt>
                <c:pt idx="15834">
                  <c:v>6.1484990000000002</c:v>
                </c:pt>
                <c:pt idx="15835">
                  <c:v>6.1515750000000002</c:v>
                </c:pt>
                <c:pt idx="15836">
                  <c:v>6.1515750000000002</c:v>
                </c:pt>
                <c:pt idx="15837">
                  <c:v>6.1515750000000002</c:v>
                </c:pt>
                <c:pt idx="15838">
                  <c:v>6.1546500000000002</c:v>
                </c:pt>
                <c:pt idx="15839">
                  <c:v>6.1577260000000003</c:v>
                </c:pt>
                <c:pt idx="15840">
                  <c:v>6.1577260000000003</c:v>
                </c:pt>
                <c:pt idx="15841">
                  <c:v>6.1577260000000003</c:v>
                </c:pt>
                <c:pt idx="15842">
                  <c:v>6.1608020000000003</c:v>
                </c:pt>
                <c:pt idx="15843">
                  <c:v>6.1638779999999995</c:v>
                </c:pt>
                <c:pt idx="15844">
                  <c:v>6.1638779999999995</c:v>
                </c:pt>
                <c:pt idx="15845">
                  <c:v>6.1638779999999995</c:v>
                </c:pt>
                <c:pt idx="15846">
                  <c:v>6.1669539999999996</c:v>
                </c:pt>
                <c:pt idx="15847">
                  <c:v>6.1700289999999995</c:v>
                </c:pt>
                <c:pt idx="15848">
                  <c:v>6.1700289999999995</c:v>
                </c:pt>
                <c:pt idx="15849">
                  <c:v>6.1731049999999996</c:v>
                </c:pt>
                <c:pt idx="15850">
                  <c:v>6.1761809999999997</c:v>
                </c:pt>
                <c:pt idx="15851">
                  <c:v>6.1761809999999997</c:v>
                </c:pt>
                <c:pt idx="15852">
                  <c:v>6.1761809999999997</c:v>
                </c:pt>
                <c:pt idx="15853">
                  <c:v>6.1761809999999997</c:v>
                </c:pt>
                <c:pt idx="15854">
                  <c:v>6.1792569999999998</c:v>
                </c:pt>
                <c:pt idx="15855">
                  <c:v>6.1792569999999998</c:v>
                </c:pt>
                <c:pt idx="15856">
                  <c:v>6.1792569999999998</c:v>
                </c:pt>
                <c:pt idx="15857">
                  <c:v>6.1823329999999999</c:v>
                </c:pt>
                <c:pt idx="15858">
                  <c:v>6.1823329999999999</c:v>
                </c:pt>
                <c:pt idx="15859">
                  <c:v>6.1823329999999999</c:v>
                </c:pt>
                <c:pt idx="15860">
                  <c:v>6.1823329999999999</c:v>
                </c:pt>
                <c:pt idx="15861">
                  <c:v>6.1854079999999998</c:v>
                </c:pt>
                <c:pt idx="15862">
                  <c:v>6.1854079999999998</c:v>
                </c:pt>
                <c:pt idx="15863">
                  <c:v>6.1854079999999998</c:v>
                </c:pt>
                <c:pt idx="15864">
                  <c:v>6.1854079999999998</c:v>
                </c:pt>
                <c:pt idx="15865">
                  <c:v>6.1884839999999999</c:v>
                </c:pt>
                <c:pt idx="15866">
                  <c:v>6.19156</c:v>
                </c:pt>
                <c:pt idx="15867">
                  <c:v>6.19156</c:v>
                </c:pt>
                <c:pt idx="15868">
                  <c:v>6.19156</c:v>
                </c:pt>
                <c:pt idx="15869">
                  <c:v>6.194636</c:v>
                </c:pt>
                <c:pt idx="15870">
                  <c:v>6.194636</c:v>
                </c:pt>
                <c:pt idx="15871">
                  <c:v>6.194636</c:v>
                </c:pt>
                <c:pt idx="15872">
                  <c:v>6.1977120000000001</c:v>
                </c:pt>
                <c:pt idx="15873">
                  <c:v>6.1977120000000001</c:v>
                </c:pt>
                <c:pt idx="15874">
                  <c:v>6.1977120000000001</c:v>
                </c:pt>
                <c:pt idx="15875">
                  <c:v>6.1977120000000001</c:v>
                </c:pt>
                <c:pt idx="15876">
                  <c:v>6.1977120000000001</c:v>
                </c:pt>
                <c:pt idx="15877">
                  <c:v>6.2038630000000001</c:v>
                </c:pt>
                <c:pt idx="15878">
                  <c:v>6.2038630000000001</c:v>
                </c:pt>
                <c:pt idx="15879">
                  <c:v>6.2069390000000002</c:v>
                </c:pt>
                <c:pt idx="15880">
                  <c:v>6.2100150000000003</c:v>
                </c:pt>
                <c:pt idx="15881">
                  <c:v>6.2100150000000003</c:v>
                </c:pt>
                <c:pt idx="15882">
                  <c:v>6.2130910000000004</c:v>
                </c:pt>
                <c:pt idx="15883">
                  <c:v>6.2130910000000004</c:v>
                </c:pt>
                <c:pt idx="15884">
                  <c:v>6.2130910000000004</c:v>
                </c:pt>
                <c:pt idx="15885">
                  <c:v>6.2130910000000004</c:v>
                </c:pt>
                <c:pt idx="15886">
                  <c:v>6.2130910000000004</c:v>
                </c:pt>
                <c:pt idx="15887">
                  <c:v>6.2161660000000003</c:v>
                </c:pt>
                <c:pt idx="15888">
                  <c:v>6.2161660000000003</c:v>
                </c:pt>
                <c:pt idx="15889">
                  <c:v>6.2161660000000003</c:v>
                </c:pt>
                <c:pt idx="15890">
                  <c:v>6.2161660000000003</c:v>
                </c:pt>
                <c:pt idx="15891">
                  <c:v>6.2130910000000004</c:v>
                </c:pt>
                <c:pt idx="15892">
                  <c:v>6.2161660000000003</c:v>
                </c:pt>
                <c:pt idx="15893">
                  <c:v>6.2192420000000004</c:v>
                </c:pt>
                <c:pt idx="15894">
                  <c:v>6.2192420000000004</c:v>
                </c:pt>
                <c:pt idx="15895">
                  <c:v>6.2223179999999996</c:v>
                </c:pt>
                <c:pt idx="15896">
                  <c:v>6.2253939999999997</c:v>
                </c:pt>
                <c:pt idx="15897">
                  <c:v>6.2253939999999997</c:v>
                </c:pt>
                <c:pt idx="15898">
                  <c:v>6.2253939999999997</c:v>
                </c:pt>
                <c:pt idx="15899">
                  <c:v>6.2284699999999997</c:v>
                </c:pt>
                <c:pt idx="15900">
                  <c:v>6.2315449999999997</c:v>
                </c:pt>
                <c:pt idx="15901">
                  <c:v>6.2315449999999997</c:v>
                </c:pt>
                <c:pt idx="15902">
                  <c:v>6.2315449999999997</c:v>
                </c:pt>
                <c:pt idx="15903">
                  <c:v>6.2346209999999997</c:v>
                </c:pt>
                <c:pt idx="15904">
                  <c:v>6.2346209999999997</c:v>
                </c:pt>
                <c:pt idx="15905">
                  <c:v>6.2346209999999997</c:v>
                </c:pt>
                <c:pt idx="15906">
                  <c:v>6.2346209999999997</c:v>
                </c:pt>
                <c:pt idx="15907">
                  <c:v>6.2376959999999997</c:v>
                </c:pt>
                <c:pt idx="15908">
                  <c:v>6.2376959999999997</c:v>
                </c:pt>
                <c:pt idx="15909">
                  <c:v>6.2376959999999997</c:v>
                </c:pt>
                <c:pt idx="15910">
                  <c:v>6.2407729999999999</c:v>
                </c:pt>
                <c:pt idx="15911">
                  <c:v>6.243849</c:v>
                </c:pt>
                <c:pt idx="15912">
                  <c:v>6.2469239999999999</c:v>
                </c:pt>
                <c:pt idx="15913">
                  <c:v>6.2469239999999999</c:v>
                </c:pt>
                <c:pt idx="15914">
                  <c:v>6.25</c:v>
                </c:pt>
                <c:pt idx="15915">
                  <c:v>6.2530749999999999</c:v>
                </c:pt>
                <c:pt idx="15916">
                  <c:v>6.2530749999999999</c:v>
                </c:pt>
                <c:pt idx="15917">
                  <c:v>6.2561520000000002</c:v>
                </c:pt>
                <c:pt idx="15918">
                  <c:v>6.2623030000000002</c:v>
                </c:pt>
                <c:pt idx="15919">
                  <c:v>6.2653790000000003</c:v>
                </c:pt>
                <c:pt idx="15920">
                  <c:v>6.2653790000000003</c:v>
                </c:pt>
                <c:pt idx="15921">
                  <c:v>6.2653790000000003</c:v>
                </c:pt>
                <c:pt idx="15922">
                  <c:v>6.2684540000000002</c:v>
                </c:pt>
                <c:pt idx="15923">
                  <c:v>6.2715309999999995</c:v>
                </c:pt>
                <c:pt idx="15924">
                  <c:v>6.2684540000000002</c:v>
                </c:pt>
                <c:pt idx="15925">
                  <c:v>6.2684540000000002</c:v>
                </c:pt>
                <c:pt idx="15926">
                  <c:v>6.2715309999999995</c:v>
                </c:pt>
                <c:pt idx="15927">
                  <c:v>6.2746060000000003</c:v>
                </c:pt>
                <c:pt idx="15928">
                  <c:v>6.2746060000000003</c:v>
                </c:pt>
                <c:pt idx="15929">
                  <c:v>6.2746060000000003</c:v>
                </c:pt>
                <c:pt idx="15930">
                  <c:v>6.2807579999999996</c:v>
                </c:pt>
                <c:pt idx="15931">
                  <c:v>6.2807579999999996</c:v>
                </c:pt>
                <c:pt idx="15932">
                  <c:v>6.2807579999999996</c:v>
                </c:pt>
                <c:pt idx="15933">
                  <c:v>6.2807579999999996</c:v>
                </c:pt>
                <c:pt idx="15934">
                  <c:v>6.2838329999999996</c:v>
                </c:pt>
                <c:pt idx="15935">
                  <c:v>6.2838329999999996</c:v>
                </c:pt>
                <c:pt idx="15936">
                  <c:v>6.2838329999999996</c:v>
                </c:pt>
                <c:pt idx="15937">
                  <c:v>6.2838329999999996</c:v>
                </c:pt>
                <c:pt idx="15938">
                  <c:v>6.2869089999999996</c:v>
                </c:pt>
                <c:pt idx="15939">
                  <c:v>6.2869089999999996</c:v>
                </c:pt>
                <c:pt idx="15940">
                  <c:v>6.2869089999999996</c:v>
                </c:pt>
                <c:pt idx="15941">
                  <c:v>6.2899849999999997</c:v>
                </c:pt>
                <c:pt idx="15942">
                  <c:v>6.2930609999999998</c:v>
                </c:pt>
                <c:pt idx="15943">
                  <c:v>6.2930609999999998</c:v>
                </c:pt>
                <c:pt idx="15944">
                  <c:v>6.2930609999999998</c:v>
                </c:pt>
                <c:pt idx="15945">
                  <c:v>6.2961369999999999</c:v>
                </c:pt>
                <c:pt idx="15946">
                  <c:v>6.2961369999999999</c:v>
                </c:pt>
                <c:pt idx="15947">
                  <c:v>6.2961369999999999</c:v>
                </c:pt>
                <c:pt idx="15948">
                  <c:v>6.2961369999999999</c:v>
                </c:pt>
                <c:pt idx="15949">
                  <c:v>6.2992119999999998</c:v>
                </c:pt>
                <c:pt idx="15950">
                  <c:v>6.3022879999999999</c:v>
                </c:pt>
                <c:pt idx="15951">
                  <c:v>6.3022879999999999</c:v>
                </c:pt>
                <c:pt idx="15952">
                  <c:v>6.3022879999999999</c:v>
                </c:pt>
                <c:pt idx="15953">
                  <c:v>6.305364</c:v>
                </c:pt>
                <c:pt idx="15954">
                  <c:v>6.305364</c:v>
                </c:pt>
                <c:pt idx="15955">
                  <c:v>6.305364</c:v>
                </c:pt>
                <c:pt idx="15956">
                  <c:v>6.30844</c:v>
                </c:pt>
                <c:pt idx="15957">
                  <c:v>6.30844</c:v>
                </c:pt>
                <c:pt idx="15958">
                  <c:v>6.30844</c:v>
                </c:pt>
                <c:pt idx="15959">
                  <c:v>6.30844</c:v>
                </c:pt>
                <c:pt idx="15960">
                  <c:v>6.3145910000000001</c:v>
                </c:pt>
                <c:pt idx="15961">
                  <c:v>6.3145910000000001</c:v>
                </c:pt>
                <c:pt idx="15962">
                  <c:v>6.3145910000000001</c:v>
                </c:pt>
                <c:pt idx="15963">
                  <c:v>6.3145910000000001</c:v>
                </c:pt>
                <c:pt idx="15964">
                  <c:v>6.3176670000000001</c:v>
                </c:pt>
                <c:pt idx="15965">
                  <c:v>6.3176670000000001</c:v>
                </c:pt>
                <c:pt idx="15966">
                  <c:v>6.3145910000000001</c:v>
                </c:pt>
                <c:pt idx="15967">
                  <c:v>6.3176670000000001</c:v>
                </c:pt>
                <c:pt idx="15968">
                  <c:v>6.3238190000000003</c:v>
                </c:pt>
                <c:pt idx="15969">
                  <c:v>6.3238190000000003</c:v>
                </c:pt>
                <c:pt idx="15970">
                  <c:v>6.3238190000000003</c:v>
                </c:pt>
                <c:pt idx="15971">
                  <c:v>6.3299700000000003</c:v>
                </c:pt>
                <c:pt idx="15972">
                  <c:v>6.3330459999999995</c:v>
                </c:pt>
                <c:pt idx="15973">
                  <c:v>6.3330459999999995</c:v>
                </c:pt>
                <c:pt idx="15974">
                  <c:v>6.3330459999999995</c:v>
                </c:pt>
                <c:pt idx="15975">
                  <c:v>6.3361219999999996</c:v>
                </c:pt>
                <c:pt idx="15976">
                  <c:v>6.3361219999999996</c:v>
                </c:pt>
                <c:pt idx="15977">
                  <c:v>6.3361219999999996</c:v>
                </c:pt>
                <c:pt idx="15978">
                  <c:v>6.3361219999999996</c:v>
                </c:pt>
                <c:pt idx="15979">
                  <c:v>6.3361219999999996</c:v>
                </c:pt>
                <c:pt idx="15980">
                  <c:v>6.3361219999999996</c:v>
                </c:pt>
                <c:pt idx="15981">
                  <c:v>6.3361219999999996</c:v>
                </c:pt>
                <c:pt idx="15982">
                  <c:v>6.3361219999999996</c:v>
                </c:pt>
                <c:pt idx="15983">
                  <c:v>6.3391979999999997</c:v>
                </c:pt>
                <c:pt idx="15984">
                  <c:v>6.3391979999999997</c:v>
                </c:pt>
                <c:pt idx="15985">
                  <c:v>6.3391979999999997</c:v>
                </c:pt>
                <c:pt idx="15986">
                  <c:v>6.3391979999999997</c:v>
                </c:pt>
                <c:pt idx="15987">
                  <c:v>6.3453489999999997</c:v>
                </c:pt>
                <c:pt idx="15988">
                  <c:v>6.3453489999999997</c:v>
                </c:pt>
                <c:pt idx="15989">
                  <c:v>6.3453489999999997</c:v>
                </c:pt>
                <c:pt idx="15990">
                  <c:v>6.3453489999999997</c:v>
                </c:pt>
                <c:pt idx="15991">
                  <c:v>6.3453489999999997</c:v>
                </c:pt>
                <c:pt idx="15992">
                  <c:v>6.3453489999999997</c:v>
                </c:pt>
                <c:pt idx="15993">
                  <c:v>6.3453489999999997</c:v>
                </c:pt>
                <c:pt idx="15994">
                  <c:v>6.3515009999999998</c:v>
                </c:pt>
                <c:pt idx="15995">
                  <c:v>6.3545769999999999</c:v>
                </c:pt>
                <c:pt idx="15996">
                  <c:v>6.3545769999999999</c:v>
                </c:pt>
                <c:pt idx="15997">
                  <c:v>6.3545769999999999</c:v>
                </c:pt>
                <c:pt idx="15998">
                  <c:v>6.3545769999999999</c:v>
                </c:pt>
                <c:pt idx="15999">
                  <c:v>6.3545769999999999</c:v>
                </c:pt>
                <c:pt idx="16000">
                  <c:v>6.3545769999999999</c:v>
                </c:pt>
                <c:pt idx="16001">
                  <c:v>6.3545769999999999</c:v>
                </c:pt>
                <c:pt idx="16002">
                  <c:v>6.3576519999999999</c:v>
                </c:pt>
                <c:pt idx="16003">
                  <c:v>6.3607279999999999</c:v>
                </c:pt>
                <c:pt idx="16004">
                  <c:v>6.3607279999999999</c:v>
                </c:pt>
                <c:pt idx="16005">
                  <c:v>6.3607279999999999</c:v>
                </c:pt>
                <c:pt idx="16006">
                  <c:v>6.3607279999999999</c:v>
                </c:pt>
                <c:pt idx="16007">
                  <c:v>6.363804</c:v>
                </c:pt>
                <c:pt idx="16008">
                  <c:v>6.363804</c:v>
                </c:pt>
                <c:pt idx="16009">
                  <c:v>6.3668800000000001</c:v>
                </c:pt>
                <c:pt idx="16010">
                  <c:v>6.3730310000000001</c:v>
                </c:pt>
                <c:pt idx="16011">
                  <c:v>6.3761070000000002</c:v>
                </c:pt>
                <c:pt idx="16012">
                  <c:v>6.3761070000000002</c:v>
                </c:pt>
                <c:pt idx="16013">
                  <c:v>6.3791830000000003</c:v>
                </c:pt>
                <c:pt idx="16014">
                  <c:v>6.3822590000000003</c:v>
                </c:pt>
                <c:pt idx="16015">
                  <c:v>6.3822590000000003</c:v>
                </c:pt>
                <c:pt idx="16016">
                  <c:v>6.3853349999999995</c:v>
                </c:pt>
                <c:pt idx="16017">
                  <c:v>6.3884100000000004</c:v>
                </c:pt>
                <c:pt idx="16018">
                  <c:v>6.3884100000000004</c:v>
                </c:pt>
                <c:pt idx="16019">
                  <c:v>6.3884100000000004</c:v>
                </c:pt>
                <c:pt idx="16020">
                  <c:v>6.3914859999999996</c:v>
                </c:pt>
                <c:pt idx="16021">
                  <c:v>6.3914859999999996</c:v>
                </c:pt>
                <c:pt idx="16022">
                  <c:v>6.3914859999999996</c:v>
                </c:pt>
                <c:pt idx="16023">
                  <c:v>6.3914859999999996</c:v>
                </c:pt>
                <c:pt idx="16024">
                  <c:v>6.3945619999999996</c:v>
                </c:pt>
                <c:pt idx="16025">
                  <c:v>6.3976379999999997</c:v>
                </c:pt>
                <c:pt idx="16026">
                  <c:v>6.3976379999999997</c:v>
                </c:pt>
                <c:pt idx="16027">
                  <c:v>6.4007139999999998</c:v>
                </c:pt>
                <c:pt idx="16028">
                  <c:v>6.4007139999999998</c:v>
                </c:pt>
                <c:pt idx="16029">
                  <c:v>6.4037889999999997</c:v>
                </c:pt>
                <c:pt idx="16030">
                  <c:v>6.4037889999999997</c:v>
                </c:pt>
                <c:pt idx="16031">
                  <c:v>6.4037889999999997</c:v>
                </c:pt>
                <c:pt idx="16032">
                  <c:v>6.4037889999999997</c:v>
                </c:pt>
                <c:pt idx="16033">
                  <c:v>6.4068649999999998</c:v>
                </c:pt>
                <c:pt idx="16034">
                  <c:v>6.4068649999999998</c:v>
                </c:pt>
                <c:pt idx="16035">
                  <c:v>6.4068649999999998</c:v>
                </c:pt>
                <c:pt idx="16036">
                  <c:v>6.4099409999999999</c:v>
                </c:pt>
                <c:pt idx="16037">
                  <c:v>6.4099409999999999</c:v>
                </c:pt>
                <c:pt idx="16038">
                  <c:v>6.4099409999999999</c:v>
                </c:pt>
                <c:pt idx="16039">
                  <c:v>6.4099409999999999</c:v>
                </c:pt>
                <c:pt idx="16040">
                  <c:v>6.413017</c:v>
                </c:pt>
                <c:pt idx="16041">
                  <c:v>6.413017</c:v>
                </c:pt>
                <c:pt idx="16042">
                  <c:v>6.416093</c:v>
                </c:pt>
                <c:pt idx="16043">
                  <c:v>6.416093</c:v>
                </c:pt>
                <c:pt idx="16044">
                  <c:v>6.419168</c:v>
                </c:pt>
                <c:pt idx="16045">
                  <c:v>6.4222440000000001</c:v>
                </c:pt>
                <c:pt idx="16046">
                  <c:v>6.4222440000000001</c:v>
                </c:pt>
                <c:pt idx="16047">
                  <c:v>6.4283950000000001</c:v>
                </c:pt>
                <c:pt idx="16048">
                  <c:v>6.4314710000000002</c:v>
                </c:pt>
                <c:pt idx="16049">
                  <c:v>6.4345470000000002</c:v>
                </c:pt>
                <c:pt idx="16050">
                  <c:v>6.4345470000000002</c:v>
                </c:pt>
                <c:pt idx="16051">
                  <c:v>6.4376230000000003</c:v>
                </c:pt>
                <c:pt idx="16052">
                  <c:v>6.4406990000000004</c:v>
                </c:pt>
                <c:pt idx="16053">
                  <c:v>6.4406990000000004</c:v>
                </c:pt>
                <c:pt idx="16054">
                  <c:v>6.4406990000000004</c:v>
                </c:pt>
                <c:pt idx="16055">
                  <c:v>6.4437740000000003</c:v>
                </c:pt>
                <c:pt idx="16056">
                  <c:v>6.4468499999999995</c:v>
                </c:pt>
                <c:pt idx="16057">
                  <c:v>6.4468499999999995</c:v>
                </c:pt>
                <c:pt idx="16058">
                  <c:v>6.4468499999999995</c:v>
                </c:pt>
                <c:pt idx="16059">
                  <c:v>6.4499259999999996</c:v>
                </c:pt>
                <c:pt idx="16060">
                  <c:v>6.4530019999999997</c:v>
                </c:pt>
                <c:pt idx="16061">
                  <c:v>6.4499259999999996</c:v>
                </c:pt>
                <c:pt idx="16062">
                  <c:v>6.4499259999999996</c:v>
                </c:pt>
                <c:pt idx="16063">
                  <c:v>6.4530019999999997</c:v>
                </c:pt>
                <c:pt idx="16064">
                  <c:v>6.4530019999999997</c:v>
                </c:pt>
                <c:pt idx="16065">
                  <c:v>6.4530019999999997</c:v>
                </c:pt>
                <c:pt idx="16066">
                  <c:v>6.4560779999999998</c:v>
                </c:pt>
                <c:pt idx="16067">
                  <c:v>6.4622289999999998</c:v>
                </c:pt>
                <c:pt idx="16068">
                  <c:v>6.4622289999999998</c:v>
                </c:pt>
                <c:pt idx="16069">
                  <c:v>6.4622289999999998</c:v>
                </c:pt>
                <c:pt idx="16070">
                  <c:v>6.4653049999999999</c:v>
                </c:pt>
                <c:pt idx="16071">
                  <c:v>6.4683809999999999</c:v>
                </c:pt>
                <c:pt idx="16072">
                  <c:v>6.4653049999999999</c:v>
                </c:pt>
                <c:pt idx="16073">
                  <c:v>6.4653049999999999</c:v>
                </c:pt>
                <c:pt idx="16074">
                  <c:v>6.4683809999999999</c:v>
                </c:pt>
                <c:pt idx="16075">
                  <c:v>6.471457</c:v>
                </c:pt>
                <c:pt idx="16076">
                  <c:v>6.471457</c:v>
                </c:pt>
                <c:pt idx="16077">
                  <c:v>6.471457</c:v>
                </c:pt>
                <c:pt idx="16078">
                  <c:v>6.471457</c:v>
                </c:pt>
                <c:pt idx="16079">
                  <c:v>6.474532</c:v>
                </c:pt>
                <c:pt idx="16080">
                  <c:v>6.474532</c:v>
                </c:pt>
                <c:pt idx="16081">
                  <c:v>6.474532</c:v>
                </c:pt>
                <c:pt idx="16082">
                  <c:v>6.477608</c:v>
                </c:pt>
                <c:pt idx="16083">
                  <c:v>6.477608</c:v>
                </c:pt>
                <c:pt idx="16084">
                  <c:v>6.4806840000000001</c:v>
                </c:pt>
                <c:pt idx="16085">
                  <c:v>6.4837600000000002</c:v>
                </c:pt>
                <c:pt idx="16086">
                  <c:v>6.4837600000000002</c:v>
                </c:pt>
                <c:pt idx="16087">
                  <c:v>6.4837600000000002</c:v>
                </c:pt>
                <c:pt idx="16088">
                  <c:v>6.4868360000000003</c:v>
                </c:pt>
                <c:pt idx="16089">
                  <c:v>6.4899110000000002</c:v>
                </c:pt>
                <c:pt idx="16090">
                  <c:v>6.4899110000000002</c:v>
                </c:pt>
                <c:pt idx="16091">
                  <c:v>6.4899110000000002</c:v>
                </c:pt>
                <c:pt idx="16092">
                  <c:v>6.4929870000000003</c:v>
                </c:pt>
                <c:pt idx="16093">
                  <c:v>6.4960620000000002</c:v>
                </c:pt>
                <c:pt idx="16094">
                  <c:v>6.4991389999999996</c:v>
                </c:pt>
                <c:pt idx="16095">
                  <c:v>6.4991389999999996</c:v>
                </c:pt>
                <c:pt idx="16096">
                  <c:v>6.4991389999999996</c:v>
                </c:pt>
                <c:pt idx="16097">
                  <c:v>6.5022149999999996</c:v>
                </c:pt>
                <c:pt idx="16098">
                  <c:v>6.5052899999999996</c:v>
                </c:pt>
                <c:pt idx="16099">
                  <c:v>6.5052899999999996</c:v>
                </c:pt>
                <c:pt idx="16100">
                  <c:v>6.5083659999999997</c:v>
                </c:pt>
                <c:pt idx="16101">
                  <c:v>6.5145179999999998</c:v>
                </c:pt>
                <c:pt idx="16102">
                  <c:v>6.5145179999999998</c:v>
                </c:pt>
                <c:pt idx="16103">
                  <c:v>6.5145179999999998</c:v>
                </c:pt>
                <c:pt idx="16104">
                  <c:v>6.5175939999999999</c:v>
                </c:pt>
                <c:pt idx="16105">
                  <c:v>6.5206689999999998</c:v>
                </c:pt>
                <c:pt idx="16106">
                  <c:v>6.5237449999999999</c:v>
                </c:pt>
                <c:pt idx="16107">
                  <c:v>6.5268199999999998</c:v>
                </c:pt>
                <c:pt idx="16108">
                  <c:v>6.5268199999999998</c:v>
                </c:pt>
                <c:pt idx="16109">
                  <c:v>6.5298970000000001</c:v>
                </c:pt>
                <c:pt idx="16110">
                  <c:v>6.5268199999999998</c:v>
                </c:pt>
                <c:pt idx="16111">
                  <c:v>6.5268199999999998</c:v>
                </c:pt>
                <c:pt idx="16112">
                  <c:v>6.5298970000000001</c:v>
                </c:pt>
                <c:pt idx="16113">
                  <c:v>6.5298970000000001</c:v>
                </c:pt>
                <c:pt idx="16114">
                  <c:v>6.5298970000000001</c:v>
                </c:pt>
                <c:pt idx="16115">
                  <c:v>6.5329730000000001</c:v>
                </c:pt>
                <c:pt idx="16116">
                  <c:v>6.5360480000000001</c:v>
                </c:pt>
                <c:pt idx="16117">
                  <c:v>6.5360480000000001</c:v>
                </c:pt>
                <c:pt idx="16118">
                  <c:v>6.5391240000000002</c:v>
                </c:pt>
                <c:pt idx="16119">
                  <c:v>6.5391240000000002</c:v>
                </c:pt>
                <c:pt idx="16120">
                  <c:v>6.5422000000000002</c:v>
                </c:pt>
                <c:pt idx="16121">
                  <c:v>6.5422000000000002</c:v>
                </c:pt>
                <c:pt idx="16122">
                  <c:v>6.5391240000000002</c:v>
                </c:pt>
                <c:pt idx="16123">
                  <c:v>6.5422000000000002</c:v>
                </c:pt>
                <c:pt idx="16124">
                  <c:v>6.5452760000000003</c:v>
                </c:pt>
                <c:pt idx="16125">
                  <c:v>6.5483510000000003</c:v>
                </c:pt>
                <c:pt idx="16126">
                  <c:v>6.5483510000000003</c:v>
                </c:pt>
                <c:pt idx="16127">
                  <c:v>6.5514270000000003</c:v>
                </c:pt>
                <c:pt idx="16128">
                  <c:v>6.5545029999999995</c:v>
                </c:pt>
                <c:pt idx="16129">
                  <c:v>6.5545029999999995</c:v>
                </c:pt>
                <c:pt idx="16130">
                  <c:v>6.5545029999999995</c:v>
                </c:pt>
                <c:pt idx="16131">
                  <c:v>6.5575789999999996</c:v>
                </c:pt>
                <c:pt idx="16132">
                  <c:v>6.5606539999999995</c:v>
                </c:pt>
                <c:pt idx="16133">
                  <c:v>6.5575789999999996</c:v>
                </c:pt>
                <c:pt idx="16134">
                  <c:v>6.5575789999999996</c:v>
                </c:pt>
                <c:pt idx="16135">
                  <c:v>6.5606539999999995</c:v>
                </c:pt>
                <c:pt idx="16136">
                  <c:v>6.5637299999999996</c:v>
                </c:pt>
                <c:pt idx="16137">
                  <c:v>6.5637299999999996</c:v>
                </c:pt>
                <c:pt idx="16138">
                  <c:v>6.5637299999999996</c:v>
                </c:pt>
                <c:pt idx="16139">
                  <c:v>6.5668059999999997</c:v>
                </c:pt>
                <c:pt idx="16140">
                  <c:v>6.5698819999999998</c:v>
                </c:pt>
                <c:pt idx="16141">
                  <c:v>6.5729579999999999</c:v>
                </c:pt>
                <c:pt idx="16142">
                  <c:v>6.5729579999999999</c:v>
                </c:pt>
                <c:pt idx="16143">
                  <c:v>6.5760329999999998</c:v>
                </c:pt>
                <c:pt idx="16144">
                  <c:v>6.5760329999999998</c:v>
                </c:pt>
                <c:pt idx="16145">
                  <c:v>6.5760329999999998</c:v>
                </c:pt>
                <c:pt idx="16146">
                  <c:v>6.5791089999999999</c:v>
                </c:pt>
                <c:pt idx="16147">
                  <c:v>6.585261</c:v>
                </c:pt>
                <c:pt idx="16148">
                  <c:v>6.5883370000000001</c:v>
                </c:pt>
                <c:pt idx="16149">
                  <c:v>6.5883370000000001</c:v>
                </c:pt>
                <c:pt idx="16150">
                  <c:v>6.591412</c:v>
                </c:pt>
                <c:pt idx="16151">
                  <c:v>6.5944880000000001</c:v>
                </c:pt>
                <c:pt idx="16152">
                  <c:v>6.5944880000000001</c:v>
                </c:pt>
                <c:pt idx="16153">
                  <c:v>6.5944880000000001</c:v>
                </c:pt>
                <c:pt idx="16154">
                  <c:v>6.5975640000000002</c:v>
                </c:pt>
                <c:pt idx="16155">
                  <c:v>6.5975640000000002</c:v>
                </c:pt>
                <c:pt idx="16156">
                  <c:v>6.5975640000000002</c:v>
                </c:pt>
                <c:pt idx="16157">
                  <c:v>6.6006400000000003</c:v>
                </c:pt>
                <c:pt idx="16158">
                  <c:v>6.6037160000000004</c:v>
                </c:pt>
                <c:pt idx="16159">
                  <c:v>6.6037160000000004</c:v>
                </c:pt>
                <c:pt idx="16160">
                  <c:v>6.6037160000000004</c:v>
                </c:pt>
                <c:pt idx="16161">
                  <c:v>6.6037160000000004</c:v>
                </c:pt>
                <c:pt idx="16162">
                  <c:v>6.6067910000000003</c:v>
                </c:pt>
                <c:pt idx="16163">
                  <c:v>6.6098670000000004</c:v>
                </c:pt>
                <c:pt idx="16164">
                  <c:v>6.6098670000000004</c:v>
                </c:pt>
                <c:pt idx="16165">
                  <c:v>6.6129429999999996</c:v>
                </c:pt>
                <c:pt idx="16166">
                  <c:v>6.6160189999999997</c:v>
                </c:pt>
                <c:pt idx="16167">
                  <c:v>6.6190949999999997</c:v>
                </c:pt>
                <c:pt idx="16168">
                  <c:v>6.6190949999999997</c:v>
                </c:pt>
                <c:pt idx="16169">
                  <c:v>6.6221699999999997</c:v>
                </c:pt>
                <c:pt idx="16170">
                  <c:v>6.6252459999999997</c:v>
                </c:pt>
                <c:pt idx="16171">
                  <c:v>6.6252459999999997</c:v>
                </c:pt>
                <c:pt idx="16172">
                  <c:v>6.6283219999999998</c:v>
                </c:pt>
                <c:pt idx="16173">
                  <c:v>6.6313969999999998</c:v>
                </c:pt>
                <c:pt idx="16174">
                  <c:v>6.6313969999999998</c:v>
                </c:pt>
                <c:pt idx="16175">
                  <c:v>6.6283219999999998</c:v>
                </c:pt>
                <c:pt idx="16176">
                  <c:v>6.6313969999999998</c:v>
                </c:pt>
                <c:pt idx="16177">
                  <c:v>6.634474</c:v>
                </c:pt>
                <c:pt idx="16178">
                  <c:v>6.6375489999999999</c:v>
                </c:pt>
                <c:pt idx="16179">
                  <c:v>6.640625</c:v>
                </c:pt>
                <c:pt idx="16180">
                  <c:v>6.6437010000000001</c:v>
                </c:pt>
                <c:pt idx="16181">
                  <c:v>6.646776</c:v>
                </c:pt>
                <c:pt idx="16182">
                  <c:v>6.646776</c:v>
                </c:pt>
                <c:pt idx="16183">
                  <c:v>6.6437010000000001</c:v>
                </c:pt>
                <c:pt idx="16184">
                  <c:v>6.646776</c:v>
                </c:pt>
                <c:pt idx="16185">
                  <c:v>6.6498520000000001</c:v>
                </c:pt>
                <c:pt idx="16186">
                  <c:v>6.6498520000000001</c:v>
                </c:pt>
                <c:pt idx="16187">
                  <c:v>6.6498520000000001</c:v>
                </c:pt>
                <c:pt idx="16188">
                  <c:v>6.6529280000000002</c:v>
                </c:pt>
                <c:pt idx="16189">
                  <c:v>6.6529280000000002</c:v>
                </c:pt>
                <c:pt idx="16190">
                  <c:v>6.6529280000000002</c:v>
                </c:pt>
                <c:pt idx="16191">
                  <c:v>6.6529280000000002</c:v>
                </c:pt>
                <c:pt idx="16192">
                  <c:v>6.6560040000000003</c:v>
                </c:pt>
                <c:pt idx="16193">
                  <c:v>6.6590800000000003</c:v>
                </c:pt>
                <c:pt idx="16194">
                  <c:v>6.6590800000000003</c:v>
                </c:pt>
                <c:pt idx="16195">
                  <c:v>6.6621550000000003</c:v>
                </c:pt>
                <c:pt idx="16196">
                  <c:v>6.6652310000000003</c:v>
                </c:pt>
                <c:pt idx="16197">
                  <c:v>6.6652310000000003</c:v>
                </c:pt>
                <c:pt idx="16198">
                  <c:v>6.6652310000000003</c:v>
                </c:pt>
                <c:pt idx="16199">
                  <c:v>6.6683069999999995</c:v>
                </c:pt>
                <c:pt idx="16200">
                  <c:v>6.6713829999999996</c:v>
                </c:pt>
                <c:pt idx="16201">
                  <c:v>6.6744589999999997</c:v>
                </c:pt>
                <c:pt idx="16202">
                  <c:v>6.6744589999999997</c:v>
                </c:pt>
                <c:pt idx="16203">
                  <c:v>6.6775339999999996</c:v>
                </c:pt>
                <c:pt idx="16204">
                  <c:v>6.6806099999999997</c:v>
                </c:pt>
                <c:pt idx="16205">
                  <c:v>6.6836859999999998</c:v>
                </c:pt>
                <c:pt idx="16206">
                  <c:v>6.6836859999999998</c:v>
                </c:pt>
                <c:pt idx="16207">
                  <c:v>6.6836859999999998</c:v>
                </c:pt>
                <c:pt idx="16208">
                  <c:v>6.6867619999999999</c:v>
                </c:pt>
                <c:pt idx="16209">
                  <c:v>6.6867619999999999</c:v>
                </c:pt>
                <c:pt idx="16210">
                  <c:v>6.6898369999999998</c:v>
                </c:pt>
                <c:pt idx="16211">
                  <c:v>6.6929129999999999</c:v>
                </c:pt>
                <c:pt idx="16212">
                  <c:v>6.6898369999999998</c:v>
                </c:pt>
                <c:pt idx="16213">
                  <c:v>6.6929129999999999</c:v>
                </c:pt>
                <c:pt idx="16214">
                  <c:v>6.695989</c:v>
                </c:pt>
                <c:pt idx="16215">
                  <c:v>6.699065</c:v>
                </c:pt>
                <c:pt idx="16216">
                  <c:v>6.699065</c:v>
                </c:pt>
                <c:pt idx="16217">
                  <c:v>6.699065</c:v>
                </c:pt>
                <c:pt idx="16218">
                  <c:v>6.7021410000000001</c:v>
                </c:pt>
                <c:pt idx="16219">
                  <c:v>6.7052160000000001</c:v>
                </c:pt>
                <c:pt idx="16220">
                  <c:v>6.7052160000000001</c:v>
                </c:pt>
                <c:pt idx="16221">
                  <c:v>6.7052160000000001</c:v>
                </c:pt>
                <c:pt idx="16222">
                  <c:v>6.7082920000000001</c:v>
                </c:pt>
                <c:pt idx="16223">
                  <c:v>6.7113680000000002</c:v>
                </c:pt>
                <c:pt idx="16224">
                  <c:v>6.7113680000000002</c:v>
                </c:pt>
                <c:pt idx="16225">
                  <c:v>6.7113680000000002</c:v>
                </c:pt>
                <c:pt idx="16226">
                  <c:v>6.7144440000000003</c:v>
                </c:pt>
                <c:pt idx="16227">
                  <c:v>6.7175190000000002</c:v>
                </c:pt>
                <c:pt idx="16228">
                  <c:v>6.7144440000000003</c:v>
                </c:pt>
                <c:pt idx="16229">
                  <c:v>6.7144440000000003</c:v>
                </c:pt>
                <c:pt idx="16230">
                  <c:v>6.7175190000000002</c:v>
                </c:pt>
                <c:pt idx="16231">
                  <c:v>6.7205950000000003</c:v>
                </c:pt>
                <c:pt idx="16232">
                  <c:v>6.7205950000000003</c:v>
                </c:pt>
                <c:pt idx="16233">
                  <c:v>6.7236709999999995</c:v>
                </c:pt>
                <c:pt idx="16234">
                  <c:v>6.7267469999999996</c:v>
                </c:pt>
                <c:pt idx="16235">
                  <c:v>6.7298229999999997</c:v>
                </c:pt>
                <c:pt idx="16236">
                  <c:v>6.7328979999999996</c:v>
                </c:pt>
                <c:pt idx="16237">
                  <c:v>6.7359739999999997</c:v>
                </c:pt>
                <c:pt idx="16238">
                  <c:v>6.7390499999999998</c:v>
                </c:pt>
                <c:pt idx="16239">
                  <c:v>6.7390499999999998</c:v>
                </c:pt>
                <c:pt idx="16240">
                  <c:v>6.7421259999999998</c:v>
                </c:pt>
                <c:pt idx="16241">
                  <c:v>6.7421259999999998</c:v>
                </c:pt>
                <c:pt idx="16242">
                  <c:v>6.7452019999999999</c:v>
                </c:pt>
                <c:pt idx="16243">
                  <c:v>6.7452019999999999</c:v>
                </c:pt>
                <c:pt idx="16244">
                  <c:v>6.7452019999999999</c:v>
                </c:pt>
                <c:pt idx="16245">
                  <c:v>6.7482769999999999</c:v>
                </c:pt>
                <c:pt idx="16246">
                  <c:v>6.7513529999999999</c:v>
                </c:pt>
                <c:pt idx="16247">
                  <c:v>6.754429</c:v>
                </c:pt>
                <c:pt idx="16248">
                  <c:v>6.7575050000000001</c:v>
                </c:pt>
                <c:pt idx="16249">
                  <c:v>6.7575050000000001</c:v>
                </c:pt>
                <c:pt idx="16250">
                  <c:v>6.7575050000000001</c:v>
                </c:pt>
                <c:pt idx="16251">
                  <c:v>6.7575050000000001</c:v>
                </c:pt>
                <c:pt idx="16252">
                  <c:v>6.7605810000000002</c:v>
                </c:pt>
                <c:pt idx="16253">
                  <c:v>6.7636560000000001</c:v>
                </c:pt>
                <c:pt idx="16254">
                  <c:v>6.7667320000000002</c:v>
                </c:pt>
                <c:pt idx="16255">
                  <c:v>6.7667320000000002</c:v>
                </c:pt>
                <c:pt idx="16256">
                  <c:v>6.7698080000000003</c:v>
                </c:pt>
                <c:pt idx="16257">
                  <c:v>6.7728840000000003</c:v>
                </c:pt>
                <c:pt idx="16258">
                  <c:v>6.7728840000000003</c:v>
                </c:pt>
                <c:pt idx="16259">
                  <c:v>6.7698080000000003</c:v>
                </c:pt>
                <c:pt idx="16260">
                  <c:v>6.7728840000000003</c:v>
                </c:pt>
                <c:pt idx="16261">
                  <c:v>6.7759599999999995</c:v>
                </c:pt>
                <c:pt idx="16262">
                  <c:v>6.7759599999999995</c:v>
                </c:pt>
                <c:pt idx="16263">
                  <c:v>6.7759599999999995</c:v>
                </c:pt>
                <c:pt idx="16264">
                  <c:v>6.7790350000000004</c:v>
                </c:pt>
                <c:pt idx="16265">
                  <c:v>6.7821109999999996</c:v>
                </c:pt>
                <c:pt idx="16266">
                  <c:v>6.7821109999999996</c:v>
                </c:pt>
                <c:pt idx="16267">
                  <c:v>6.7821109999999996</c:v>
                </c:pt>
                <c:pt idx="16268">
                  <c:v>6.7851869999999996</c:v>
                </c:pt>
                <c:pt idx="16269">
                  <c:v>6.7851869999999996</c:v>
                </c:pt>
                <c:pt idx="16270">
                  <c:v>6.7821109999999996</c:v>
                </c:pt>
                <c:pt idx="16271">
                  <c:v>6.7851869999999996</c:v>
                </c:pt>
                <c:pt idx="16272">
                  <c:v>6.7851869999999996</c:v>
                </c:pt>
                <c:pt idx="16273">
                  <c:v>6.7882629999999997</c:v>
                </c:pt>
                <c:pt idx="16274">
                  <c:v>6.7913389999999998</c:v>
                </c:pt>
                <c:pt idx="16275">
                  <c:v>6.7944139999999997</c:v>
                </c:pt>
                <c:pt idx="16276">
                  <c:v>6.7944139999999997</c:v>
                </c:pt>
                <c:pt idx="16277">
                  <c:v>6.7944139999999997</c:v>
                </c:pt>
                <c:pt idx="16278">
                  <c:v>6.7944139999999997</c:v>
                </c:pt>
                <c:pt idx="16279">
                  <c:v>6.7974899999999998</c:v>
                </c:pt>
                <c:pt idx="16280">
                  <c:v>6.7974899999999998</c:v>
                </c:pt>
                <c:pt idx="16281">
                  <c:v>6.7944139999999997</c:v>
                </c:pt>
                <c:pt idx="16282">
                  <c:v>6.7974899999999998</c:v>
                </c:pt>
                <c:pt idx="16283">
                  <c:v>6.8005659999999999</c:v>
                </c:pt>
                <c:pt idx="16284">
                  <c:v>6.803642</c:v>
                </c:pt>
                <c:pt idx="16285">
                  <c:v>6.803642</c:v>
                </c:pt>
                <c:pt idx="16286">
                  <c:v>6.806718</c:v>
                </c:pt>
                <c:pt idx="16287">
                  <c:v>6.809793</c:v>
                </c:pt>
                <c:pt idx="16288">
                  <c:v>6.8128690000000001</c:v>
                </c:pt>
                <c:pt idx="16289">
                  <c:v>6.809793</c:v>
                </c:pt>
                <c:pt idx="16290">
                  <c:v>6.8128690000000001</c:v>
                </c:pt>
                <c:pt idx="16291">
                  <c:v>6.8159450000000001</c:v>
                </c:pt>
                <c:pt idx="16292">
                  <c:v>6.8159450000000001</c:v>
                </c:pt>
                <c:pt idx="16293">
                  <c:v>6.8190200000000001</c:v>
                </c:pt>
                <c:pt idx="16294">
                  <c:v>6.8190200000000001</c:v>
                </c:pt>
                <c:pt idx="16295">
                  <c:v>6.8220970000000003</c:v>
                </c:pt>
                <c:pt idx="16296">
                  <c:v>6.8220970000000003</c:v>
                </c:pt>
                <c:pt idx="16297">
                  <c:v>6.8251720000000002</c:v>
                </c:pt>
                <c:pt idx="16298">
                  <c:v>6.8251720000000002</c:v>
                </c:pt>
                <c:pt idx="16299">
                  <c:v>6.8282480000000003</c:v>
                </c:pt>
                <c:pt idx="16300">
                  <c:v>6.8282480000000003</c:v>
                </c:pt>
                <c:pt idx="16301">
                  <c:v>6.8251720000000002</c:v>
                </c:pt>
                <c:pt idx="16302">
                  <c:v>6.8282480000000003</c:v>
                </c:pt>
                <c:pt idx="16303">
                  <c:v>6.8282480000000003</c:v>
                </c:pt>
                <c:pt idx="16304">
                  <c:v>6.8282480000000003</c:v>
                </c:pt>
                <c:pt idx="16305">
                  <c:v>6.8282480000000003</c:v>
                </c:pt>
                <c:pt idx="16306">
                  <c:v>6.8313240000000004</c:v>
                </c:pt>
                <c:pt idx="16307">
                  <c:v>6.8313240000000004</c:v>
                </c:pt>
                <c:pt idx="16308">
                  <c:v>6.8313240000000004</c:v>
                </c:pt>
                <c:pt idx="16309">
                  <c:v>6.8343990000000003</c:v>
                </c:pt>
                <c:pt idx="16310">
                  <c:v>6.8374759999999997</c:v>
                </c:pt>
                <c:pt idx="16311">
                  <c:v>6.8374759999999997</c:v>
                </c:pt>
                <c:pt idx="16312">
                  <c:v>6.8343990000000003</c:v>
                </c:pt>
                <c:pt idx="16313">
                  <c:v>6.8374759999999997</c:v>
                </c:pt>
                <c:pt idx="16314">
                  <c:v>6.8436269999999997</c:v>
                </c:pt>
                <c:pt idx="16315">
                  <c:v>6.8405509999999996</c:v>
                </c:pt>
                <c:pt idx="16316">
                  <c:v>6.8374759999999997</c:v>
                </c:pt>
                <c:pt idx="16317">
                  <c:v>6.8405509999999996</c:v>
                </c:pt>
                <c:pt idx="16318">
                  <c:v>6.8436269999999997</c:v>
                </c:pt>
                <c:pt idx="16319">
                  <c:v>6.8436269999999997</c:v>
                </c:pt>
                <c:pt idx="16320">
                  <c:v>6.8467029999999998</c:v>
                </c:pt>
                <c:pt idx="16321">
                  <c:v>6.8497779999999997</c:v>
                </c:pt>
                <c:pt idx="16322">
                  <c:v>6.8497779999999997</c:v>
                </c:pt>
                <c:pt idx="16323">
                  <c:v>6.8497779999999997</c:v>
                </c:pt>
                <c:pt idx="16324">
                  <c:v>6.8497779999999997</c:v>
                </c:pt>
                <c:pt idx="16325">
                  <c:v>6.8528539999999998</c:v>
                </c:pt>
                <c:pt idx="16326">
                  <c:v>6.8528539999999998</c:v>
                </c:pt>
                <c:pt idx="16327">
                  <c:v>6.8528539999999998</c:v>
                </c:pt>
                <c:pt idx="16328">
                  <c:v>6.8559299999999999</c:v>
                </c:pt>
                <c:pt idx="16329">
                  <c:v>6.862082</c:v>
                </c:pt>
                <c:pt idx="16330">
                  <c:v>6.862082</c:v>
                </c:pt>
                <c:pt idx="16331">
                  <c:v>6.8590059999999999</c:v>
                </c:pt>
                <c:pt idx="16332">
                  <c:v>6.862082</c:v>
                </c:pt>
                <c:pt idx="16333">
                  <c:v>6.865157</c:v>
                </c:pt>
                <c:pt idx="16334">
                  <c:v>6.868233</c:v>
                </c:pt>
                <c:pt idx="16335">
                  <c:v>6.868233</c:v>
                </c:pt>
                <c:pt idx="16336">
                  <c:v>6.8743850000000002</c:v>
                </c:pt>
                <c:pt idx="16337">
                  <c:v>6.8774610000000003</c:v>
                </c:pt>
                <c:pt idx="16338">
                  <c:v>6.8774610000000003</c:v>
                </c:pt>
                <c:pt idx="16339">
                  <c:v>6.8774610000000003</c:v>
                </c:pt>
                <c:pt idx="16340">
                  <c:v>6.8774610000000003</c:v>
                </c:pt>
                <c:pt idx="16341">
                  <c:v>6.8805360000000002</c:v>
                </c:pt>
                <c:pt idx="16342">
                  <c:v>6.8836120000000003</c:v>
                </c:pt>
                <c:pt idx="16343">
                  <c:v>6.8866880000000004</c:v>
                </c:pt>
                <c:pt idx="16344">
                  <c:v>6.8897639999999996</c:v>
                </c:pt>
                <c:pt idx="16345">
                  <c:v>6.8897639999999996</c:v>
                </c:pt>
                <c:pt idx="16346">
                  <c:v>6.8928399999999996</c:v>
                </c:pt>
                <c:pt idx="16347">
                  <c:v>6.8959149999999996</c:v>
                </c:pt>
                <c:pt idx="16348">
                  <c:v>6.8959149999999996</c:v>
                </c:pt>
                <c:pt idx="16349">
                  <c:v>6.8959149999999996</c:v>
                </c:pt>
                <c:pt idx="16350">
                  <c:v>6.8959149999999996</c:v>
                </c:pt>
                <c:pt idx="16351">
                  <c:v>6.8989909999999997</c:v>
                </c:pt>
                <c:pt idx="16352">
                  <c:v>6.9020669999999997</c:v>
                </c:pt>
                <c:pt idx="16353">
                  <c:v>6.9020669999999997</c:v>
                </c:pt>
                <c:pt idx="16354">
                  <c:v>6.9020669999999997</c:v>
                </c:pt>
                <c:pt idx="16355">
                  <c:v>6.9051429999999998</c:v>
                </c:pt>
                <c:pt idx="16356">
                  <c:v>6.9051429999999998</c:v>
                </c:pt>
                <c:pt idx="16357">
                  <c:v>6.9051429999999998</c:v>
                </c:pt>
                <c:pt idx="16358">
                  <c:v>6.9082189999999999</c:v>
                </c:pt>
                <c:pt idx="16359">
                  <c:v>6.9112939999999998</c:v>
                </c:pt>
                <c:pt idx="16360">
                  <c:v>6.9112939999999998</c:v>
                </c:pt>
                <c:pt idx="16361">
                  <c:v>6.9112939999999998</c:v>
                </c:pt>
                <c:pt idx="16362">
                  <c:v>6.9112939999999998</c:v>
                </c:pt>
                <c:pt idx="16363">
                  <c:v>6.9112939999999998</c:v>
                </c:pt>
                <c:pt idx="16364">
                  <c:v>6.9143699999999999</c:v>
                </c:pt>
                <c:pt idx="16365">
                  <c:v>6.9143699999999999</c:v>
                </c:pt>
                <c:pt idx="16366">
                  <c:v>6.917446</c:v>
                </c:pt>
                <c:pt idx="16367">
                  <c:v>6.9205209999999999</c:v>
                </c:pt>
                <c:pt idx="16368">
                  <c:v>6.9205209999999999</c:v>
                </c:pt>
                <c:pt idx="16369">
                  <c:v>6.9205209999999999</c:v>
                </c:pt>
                <c:pt idx="16370">
                  <c:v>6.9235980000000001</c:v>
                </c:pt>
                <c:pt idx="16371">
                  <c:v>6.9235980000000001</c:v>
                </c:pt>
                <c:pt idx="16372">
                  <c:v>6.9235980000000001</c:v>
                </c:pt>
                <c:pt idx="16373">
                  <c:v>6.9235980000000001</c:v>
                </c:pt>
                <c:pt idx="16374">
                  <c:v>6.9235980000000001</c:v>
                </c:pt>
                <c:pt idx="16375">
                  <c:v>6.9297490000000002</c:v>
                </c:pt>
                <c:pt idx="16376">
                  <c:v>6.9297490000000002</c:v>
                </c:pt>
                <c:pt idx="16377">
                  <c:v>6.9328250000000002</c:v>
                </c:pt>
                <c:pt idx="16378">
                  <c:v>6.9359010000000003</c:v>
                </c:pt>
                <c:pt idx="16379">
                  <c:v>6.9359010000000003</c:v>
                </c:pt>
                <c:pt idx="16380">
                  <c:v>6.9328250000000002</c:v>
                </c:pt>
                <c:pt idx="16381">
                  <c:v>6.9328250000000002</c:v>
                </c:pt>
                <c:pt idx="16382">
                  <c:v>6.9389760000000003</c:v>
                </c:pt>
                <c:pt idx="16383">
                  <c:v>6.9389760000000003</c:v>
                </c:pt>
                <c:pt idx="16384">
                  <c:v>6.9359010000000003</c:v>
                </c:pt>
                <c:pt idx="16385">
                  <c:v>6.9359010000000003</c:v>
                </c:pt>
                <c:pt idx="16386">
                  <c:v>6.9389760000000003</c:v>
                </c:pt>
                <c:pt idx="16387">
                  <c:v>6.9389760000000003</c:v>
                </c:pt>
                <c:pt idx="16388">
                  <c:v>6.9359010000000003</c:v>
                </c:pt>
                <c:pt idx="16389">
                  <c:v>6.9389760000000003</c:v>
                </c:pt>
                <c:pt idx="16390">
                  <c:v>6.9420520000000003</c:v>
                </c:pt>
                <c:pt idx="16391">
                  <c:v>6.9420520000000003</c:v>
                </c:pt>
                <c:pt idx="16392">
                  <c:v>6.9420520000000003</c:v>
                </c:pt>
                <c:pt idx="16393">
                  <c:v>6.9451279999999995</c:v>
                </c:pt>
                <c:pt idx="16394">
                  <c:v>6.9482030000000004</c:v>
                </c:pt>
                <c:pt idx="16395">
                  <c:v>6.9482030000000004</c:v>
                </c:pt>
                <c:pt idx="16396">
                  <c:v>6.9482030000000004</c:v>
                </c:pt>
                <c:pt idx="16397">
                  <c:v>6.9482030000000004</c:v>
                </c:pt>
                <c:pt idx="16398">
                  <c:v>6.9512799999999997</c:v>
                </c:pt>
                <c:pt idx="16399">
                  <c:v>6.9512799999999997</c:v>
                </c:pt>
                <c:pt idx="16400">
                  <c:v>6.9543549999999996</c:v>
                </c:pt>
                <c:pt idx="16401">
                  <c:v>6.9574309999999997</c:v>
                </c:pt>
                <c:pt idx="16402">
                  <c:v>6.9574309999999997</c:v>
                </c:pt>
                <c:pt idx="16403">
                  <c:v>6.9574309999999997</c:v>
                </c:pt>
                <c:pt idx="16404">
                  <c:v>6.9574309999999997</c:v>
                </c:pt>
                <c:pt idx="16405">
                  <c:v>6.9574309999999997</c:v>
                </c:pt>
                <c:pt idx="16406">
                  <c:v>6.9574309999999997</c:v>
                </c:pt>
                <c:pt idx="16407">
                  <c:v>6.9574309999999997</c:v>
                </c:pt>
                <c:pt idx="16408">
                  <c:v>6.9574309999999997</c:v>
                </c:pt>
                <c:pt idx="16409">
                  <c:v>6.9635819999999997</c:v>
                </c:pt>
                <c:pt idx="16410">
                  <c:v>6.9635819999999997</c:v>
                </c:pt>
                <c:pt idx="16411">
                  <c:v>6.9635819999999997</c:v>
                </c:pt>
                <c:pt idx="16412">
                  <c:v>6.9635819999999997</c:v>
                </c:pt>
                <c:pt idx="16413">
                  <c:v>6.9635819999999997</c:v>
                </c:pt>
                <c:pt idx="16414">
                  <c:v>6.9635819999999997</c:v>
                </c:pt>
                <c:pt idx="16415">
                  <c:v>6.9635819999999997</c:v>
                </c:pt>
                <c:pt idx="16416">
                  <c:v>6.9666589999999999</c:v>
                </c:pt>
                <c:pt idx="16417">
                  <c:v>6.97281</c:v>
                </c:pt>
                <c:pt idx="16418">
                  <c:v>6.97281</c:v>
                </c:pt>
                <c:pt idx="16419">
                  <c:v>6.97281</c:v>
                </c:pt>
                <c:pt idx="16420">
                  <c:v>6.978961</c:v>
                </c:pt>
                <c:pt idx="16421">
                  <c:v>6.978961</c:v>
                </c:pt>
                <c:pt idx="16422">
                  <c:v>6.975886</c:v>
                </c:pt>
                <c:pt idx="16423">
                  <c:v>6.975886</c:v>
                </c:pt>
                <c:pt idx="16424">
                  <c:v>6.975886</c:v>
                </c:pt>
                <c:pt idx="16425">
                  <c:v>6.975886</c:v>
                </c:pt>
                <c:pt idx="16426">
                  <c:v>6.975886</c:v>
                </c:pt>
                <c:pt idx="16427">
                  <c:v>6.978961</c:v>
                </c:pt>
                <c:pt idx="16428">
                  <c:v>6.978961</c:v>
                </c:pt>
                <c:pt idx="16429">
                  <c:v>6.978961</c:v>
                </c:pt>
                <c:pt idx="16430">
                  <c:v>6.978961</c:v>
                </c:pt>
                <c:pt idx="16431">
                  <c:v>6.9820380000000002</c:v>
                </c:pt>
                <c:pt idx="16432">
                  <c:v>6.9820380000000002</c:v>
                </c:pt>
                <c:pt idx="16433">
                  <c:v>6.9820380000000002</c:v>
                </c:pt>
                <c:pt idx="16434">
                  <c:v>6.9820380000000002</c:v>
                </c:pt>
                <c:pt idx="16435">
                  <c:v>6.9820380000000002</c:v>
                </c:pt>
                <c:pt idx="16436">
                  <c:v>6.9820380000000002</c:v>
                </c:pt>
                <c:pt idx="16437">
                  <c:v>6.9820380000000002</c:v>
                </c:pt>
                <c:pt idx="16438">
                  <c:v>6.9820380000000002</c:v>
                </c:pt>
                <c:pt idx="16439">
                  <c:v>6.9851130000000001</c:v>
                </c:pt>
                <c:pt idx="16440">
                  <c:v>6.9851130000000001</c:v>
                </c:pt>
                <c:pt idx="16441">
                  <c:v>6.9851130000000001</c:v>
                </c:pt>
                <c:pt idx="16442">
                  <c:v>6.9851130000000001</c:v>
                </c:pt>
                <c:pt idx="16443">
                  <c:v>6.9912650000000003</c:v>
                </c:pt>
                <c:pt idx="16444">
                  <c:v>6.9912650000000003</c:v>
                </c:pt>
                <c:pt idx="16445">
                  <c:v>6.9943400000000002</c:v>
                </c:pt>
                <c:pt idx="16446">
                  <c:v>6.9974169999999996</c:v>
                </c:pt>
                <c:pt idx="16447">
                  <c:v>7.0004920000000004</c:v>
                </c:pt>
                <c:pt idx="16448">
                  <c:v>7.0004920000000004</c:v>
                </c:pt>
                <c:pt idx="16449">
                  <c:v>7.0004920000000004</c:v>
                </c:pt>
                <c:pt idx="16450">
                  <c:v>7.0004920000000004</c:v>
                </c:pt>
                <c:pt idx="16451">
                  <c:v>7.0004920000000004</c:v>
                </c:pt>
                <c:pt idx="16452">
                  <c:v>7.0004920000000004</c:v>
                </c:pt>
                <c:pt idx="16453">
                  <c:v>7.0035679999999996</c:v>
                </c:pt>
                <c:pt idx="16454">
                  <c:v>7.0066439999999997</c:v>
                </c:pt>
                <c:pt idx="16455">
                  <c:v>7.0066439999999997</c:v>
                </c:pt>
                <c:pt idx="16456">
                  <c:v>7.0066439999999997</c:v>
                </c:pt>
                <c:pt idx="16457">
                  <c:v>7.0066439999999997</c:v>
                </c:pt>
                <c:pt idx="16458">
                  <c:v>7.0097189999999996</c:v>
                </c:pt>
                <c:pt idx="16459">
                  <c:v>7.0097189999999996</c:v>
                </c:pt>
                <c:pt idx="16460">
                  <c:v>7.0097189999999996</c:v>
                </c:pt>
                <c:pt idx="16461">
                  <c:v>7.0097189999999996</c:v>
                </c:pt>
                <c:pt idx="16462">
                  <c:v>7.0127949999999997</c:v>
                </c:pt>
                <c:pt idx="16463">
                  <c:v>7.0158709999999997</c:v>
                </c:pt>
                <c:pt idx="16464">
                  <c:v>7.0158709999999997</c:v>
                </c:pt>
                <c:pt idx="16465">
                  <c:v>7.0158709999999997</c:v>
                </c:pt>
                <c:pt idx="16466">
                  <c:v>7.0158709999999997</c:v>
                </c:pt>
                <c:pt idx="16467">
                  <c:v>7.0158709999999997</c:v>
                </c:pt>
                <c:pt idx="16468">
                  <c:v>7.0189469999999998</c:v>
                </c:pt>
                <c:pt idx="16469">
                  <c:v>7.0189469999999998</c:v>
                </c:pt>
                <c:pt idx="16470">
                  <c:v>7.0189469999999998</c:v>
                </c:pt>
                <c:pt idx="16471">
                  <c:v>7.0189469999999998</c:v>
                </c:pt>
                <c:pt idx="16472">
                  <c:v>7.0189469999999998</c:v>
                </c:pt>
                <c:pt idx="16473">
                  <c:v>7.0220229999999999</c:v>
                </c:pt>
                <c:pt idx="16474">
                  <c:v>7.0250979999999998</c:v>
                </c:pt>
                <c:pt idx="16475">
                  <c:v>7.0250979999999998</c:v>
                </c:pt>
                <c:pt idx="16476">
                  <c:v>7.0250979999999998</c:v>
                </c:pt>
                <c:pt idx="16477">
                  <c:v>7.03125</c:v>
                </c:pt>
                <c:pt idx="16478">
                  <c:v>7.03125</c:v>
                </c:pt>
                <c:pt idx="16479">
                  <c:v>7.03125</c:v>
                </c:pt>
                <c:pt idx="16480">
                  <c:v>7.03125</c:v>
                </c:pt>
                <c:pt idx="16481">
                  <c:v>7.0374020000000002</c:v>
                </c:pt>
                <c:pt idx="16482">
                  <c:v>7.0374020000000002</c:v>
                </c:pt>
                <c:pt idx="16483">
                  <c:v>7.0374020000000002</c:v>
                </c:pt>
                <c:pt idx="16484">
                  <c:v>7.0404770000000001</c:v>
                </c:pt>
                <c:pt idx="16485">
                  <c:v>7.0435530000000002</c:v>
                </c:pt>
                <c:pt idx="16486">
                  <c:v>7.0435530000000002</c:v>
                </c:pt>
                <c:pt idx="16487">
                  <c:v>7.0435530000000002</c:v>
                </c:pt>
                <c:pt idx="16488">
                  <c:v>7.0466290000000003</c:v>
                </c:pt>
                <c:pt idx="16489">
                  <c:v>7.0466290000000003</c:v>
                </c:pt>
                <c:pt idx="16490">
                  <c:v>7.0466290000000003</c:v>
                </c:pt>
                <c:pt idx="16491">
                  <c:v>7.0466290000000003</c:v>
                </c:pt>
                <c:pt idx="16492">
                  <c:v>7.0466290000000003</c:v>
                </c:pt>
                <c:pt idx="16493">
                  <c:v>7.0466290000000003</c:v>
                </c:pt>
                <c:pt idx="16494">
                  <c:v>7.0466290000000003</c:v>
                </c:pt>
                <c:pt idx="16495">
                  <c:v>7.0466290000000003</c:v>
                </c:pt>
                <c:pt idx="16496">
                  <c:v>7.0497050000000003</c:v>
                </c:pt>
                <c:pt idx="16497">
                  <c:v>7.0527809999999995</c:v>
                </c:pt>
                <c:pt idx="16498">
                  <c:v>7.0527809999999995</c:v>
                </c:pt>
                <c:pt idx="16499">
                  <c:v>7.0527809999999995</c:v>
                </c:pt>
                <c:pt idx="16500">
                  <c:v>7.0589319999999995</c:v>
                </c:pt>
                <c:pt idx="16501">
                  <c:v>7.0589319999999995</c:v>
                </c:pt>
                <c:pt idx="16502">
                  <c:v>7.0589319999999995</c:v>
                </c:pt>
                <c:pt idx="16503">
                  <c:v>7.0589319999999995</c:v>
                </c:pt>
                <c:pt idx="16504">
                  <c:v>7.0620079999999996</c:v>
                </c:pt>
                <c:pt idx="16505">
                  <c:v>7.0650839999999997</c:v>
                </c:pt>
                <c:pt idx="16506">
                  <c:v>7.0650839999999997</c:v>
                </c:pt>
                <c:pt idx="16507">
                  <c:v>7.0681599999999998</c:v>
                </c:pt>
                <c:pt idx="16508">
                  <c:v>7.0681599999999998</c:v>
                </c:pt>
                <c:pt idx="16509">
                  <c:v>7.0681599999999998</c:v>
                </c:pt>
                <c:pt idx="16510">
                  <c:v>7.0681599999999998</c:v>
                </c:pt>
                <c:pt idx="16511">
                  <c:v>7.0712349999999997</c:v>
                </c:pt>
                <c:pt idx="16512">
                  <c:v>7.0712349999999997</c:v>
                </c:pt>
                <c:pt idx="16513">
                  <c:v>7.0712349999999997</c:v>
                </c:pt>
                <c:pt idx="16514">
                  <c:v>7.0712349999999997</c:v>
                </c:pt>
                <c:pt idx="16515">
                  <c:v>7.0773859999999997</c:v>
                </c:pt>
                <c:pt idx="16516">
                  <c:v>7.0773859999999997</c:v>
                </c:pt>
                <c:pt idx="16517">
                  <c:v>7.0773859999999997</c:v>
                </c:pt>
                <c:pt idx="16518">
                  <c:v>7.080463</c:v>
                </c:pt>
                <c:pt idx="16519">
                  <c:v>7.080463</c:v>
                </c:pt>
                <c:pt idx="16520">
                  <c:v>7.080463</c:v>
                </c:pt>
                <c:pt idx="16521">
                  <c:v>7.080463</c:v>
                </c:pt>
                <c:pt idx="16522">
                  <c:v>7.080463</c:v>
                </c:pt>
                <c:pt idx="16523">
                  <c:v>7.083539</c:v>
                </c:pt>
                <c:pt idx="16524">
                  <c:v>7.083539</c:v>
                </c:pt>
                <c:pt idx="16525">
                  <c:v>7.086614</c:v>
                </c:pt>
                <c:pt idx="16526">
                  <c:v>7.08969</c:v>
                </c:pt>
                <c:pt idx="16527">
                  <c:v>7.08969</c:v>
                </c:pt>
                <c:pt idx="16528">
                  <c:v>7.08969</c:v>
                </c:pt>
                <c:pt idx="16529">
                  <c:v>7.08969</c:v>
                </c:pt>
                <c:pt idx="16530">
                  <c:v>7.092765</c:v>
                </c:pt>
                <c:pt idx="16531">
                  <c:v>7.0958420000000002</c:v>
                </c:pt>
                <c:pt idx="16532">
                  <c:v>7.0958420000000002</c:v>
                </c:pt>
                <c:pt idx="16533">
                  <c:v>7.0989180000000003</c:v>
                </c:pt>
                <c:pt idx="16534">
                  <c:v>7.1050690000000003</c:v>
                </c:pt>
                <c:pt idx="16535">
                  <c:v>7.1050690000000003</c:v>
                </c:pt>
                <c:pt idx="16536">
                  <c:v>7.1050690000000003</c:v>
                </c:pt>
                <c:pt idx="16537">
                  <c:v>7.1081440000000002</c:v>
                </c:pt>
                <c:pt idx="16538">
                  <c:v>7.1112209999999996</c:v>
                </c:pt>
                <c:pt idx="16539">
                  <c:v>7.1112209999999996</c:v>
                </c:pt>
                <c:pt idx="16540">
                  <c:v>7.1112209999999996</c:v>
                </c:pt>
                <c:pt idx="16541">
                  <c:v>7.1112209999999996</c:v>
                </c:pt>
                <c:pt idx="16542">
                  <c:v>7.1142969999999996</c:v>
                </c:pt>
                <c:pt idx="16543">
                  <c:v>7.1142969999999996</c:v>
                </c:pt>
                <c:pt idx="16544">
                  <c:v>7.1142969999999996</c:v>
                </c:pt>
                <c:pt idx="16545">
                  <c:v>7.1173719999999996</c:v>
                </c:pt>
                <c:pt idx="16546">
                  <c:v>7.1173719999999996</c:v>
                </c:pt>
                <c:pt idx="16547">
                  <c:v>7.1173719999999996</c:v>
                </c:pt>
                <c:pt idx="16548">
                  <c:v>7.1173719999999996</c:v>
                </c:pt>
                <c:pt idx="16549">
                  <c:v>7.1173719999999996</c:v>
                </c:pt>
                <c:pt idx="16550">
                  <c:v>7.1173719999999996</c:v>
                </c:pt>
                <c:pt idx="16551">
                  <c:v>7.1173719999999996</c:v>
                </c:pt>
                <c:pt idx="16552">
                  <c:v>7.1173719999999996</c:v>
                </c:pt>
                <c:pt idx="16553">
                  <c:v>7.1173719999999996</c:v>
                </c:pt>
                <c:pt idx="16554">
                  <c:v>7.1173719999999996</c:v>
                </c:pt>
                <c:pt idx="16555">
                  <c:v>7.1173719999999996</c:v>
                </c:pt>
                <c:pt idx="16556">
                  <c:v>7.1173719999999996</c:v>
                </c:pt>
                <c:pt idx="16557">
                  <c:v>7.1204479999999997</c:v>
                </c:pt>
                <c:pt idx="16558">
                  <c:v>7.1204479999999997</c:v>
                </c:pt>
                <c:pt idx="16559">
                  <c:v>7.1204479999999997</c:v>
                </c:pt>
                <c:pt idx="16560">
                  <c:v>7.1235229999999996</c:v>
                </c:pt>
                <c:pt idx="16561">
                  <c:v>7.1235229999999996</c:v>
                </c:pt>
                <c:pt idx="16562">
                  <c:v>7.1235229999999996</c:v>
                </c:pt>
                <c:pt idx="16563">
                  <c:v>7.1235229999999996</c:v>
                </c:pt>
                <c:pt idx="16564">
                  <c:v>7.1235229999999996</c:v>
                </c:pt>
                <c:pt idx="16565">
                  <c:v>7.1235229999999996</c:v>
                </c:pt>
                <c:pt idx="16566">
                  <c:v>7.1235229999999996</c:v>
                </c:pt>
                <c:pt idx="16567">
                  <c:v>7.1235229999999996</c:v>
                </c:pt>
                <c:pt idx="16568">
                  <c:v>7.1296759999999999</c:v>
                </c:pt>
                <c:pt idx="16569">
                  <c:v>7.1296759999999999</c:v>
                </c:pt>
                <c:pt idx="16570">
                  <c:v>7.1235229999999996</c:v>
                </c:pt>
                <c:pt idx="16571">
                  <c:v>7.1327509999999998</c:v>
                </c:pt>
                <c:pt idx="16572">
                  <c:v>7.1389019999999999</c:v>
                </c:pt>
                <c:pt idx="16573">
                  <c:v>7.1327509999999998</c:v>
                </c:pt>
                <c:pt idx="16574">
                  <c:v>7.1327509999999998</c:v>
                </c:pt>
                <c:pt idx="16575">
                  <c:v>7.1358269999999999</c:v>
                </c:pt>
                <c:pt idx="16576">
                  <c:v>7.1419779999999999</c:v>
                </c:pt>
                <c:pt idx="16577">
                  <c:v>7.1389019999999999</c:v>
                </c:pt>
                <c:pt idx="16578">
                  <c:v>7.1327509999999998</c:v>
                </c:pt>
                <c:pt idx="16579">
                  <c:v>7.1389019999999999</c:v>
                </c:pt>
                <c:pt idx="16580">
                  <c:v>7.1450550000000002</c:v>
                </c:pt>
                <c:pt idx="16581">
                  <c:v>7.1389019999999999</c:v>
                </c:pt>
                <c:pt idx="16582">
                  <c:v>7.1358269999999999</c:v>
                </c:pt>
                <c:pt idx="16583">
                  <c:v>7.1389019999999999</c:v>
                </c:pt>
                <c:pt idx="16584">
                  <c:v>7.1450550000000002</c:v>
                </c:pt>
                <c:pt idx="16585">
                  <c:v>7.1419779999999999</c:v>
                </c:pt>
                <c:pt idx="16586">
                  <c:v>7.1419779999999999</c:v>
                </c:pt>
                <c:pt idx="16587">
                  <c:v>7.1450550000000002</c:v>
                </c:pt>
                <c:pt idx="16588">
                  <c:v>7.1512060000000002</c:v>
                </c:pt>
                <c:pt idx="16589">
                  <c:v>7.1512060000000002</c:v>
                </c:pt>
                <c:pt idx="16590">
                  <c:v>7.1481300000000001</c:v>
                </c:pt>
                <c:pt idx="16591">
                  <c:v>7.1512060000000002</c:v>
                </c:pt>
                <c:pt idx="16592">
                  <c:v>7.1512060000000002</c:v>
                </c:pt>
                <c:pt idx="16593">
                  <c:v>7.1512060000000002</c:v>
                </c:pt>
                <c:pt idx="16594">
                  <c:v>7.1512060000000002</c:v>
                </c:pt>
                <c:pt idx="16595">
                  <c:v>7.1542810000000001</c:v>
                </c:pt>
                <c:pt idx="16596">
                  <c:v>7.1573570000000002</c:v>
                </c:pt>
                <c:pt idx="16597">
                  <c:v>7.1573570000000002</c:v>
                </c:pt>
                <c:pt idx="16598">
                  <c:v>7.1604330000000003</c:v>
                </c:pt>
                <c:pt idx="16599">
                  <c:v>7.1604330000000003</c:v>
                </c:pt>
                <c:pt idx="16600">
                  <c:v>7.1604330000000003</c:v>
                </c:pt>
                <c:pt idx="16601">
                  <c:v>7.1604330000000003</c:v>
                </c:pt>
                <c:pt idx="16602">
                  <c:v>7.1604330000000003</c:v>
                </c:pt>
                <c:pt idx="16603">
                  <c:v>7.1604330000000003</c:v>
                </c:pt>
                <c:pt idx="16604">
                  <c:v>7.1635090000000003</c:v>
                </c:pt>
                <c:pt idx="16605">
                  <c:v>7.1665850000000004</c:v>
                </c:pt>
                <c:pt idx="16606">
                  <c:v>7.1665850000000004</c:v>
                </c:pt>
                <c:pt idx="16607">
                  <c:v>7.1665850000000004</c:v>
                </c:pt>
                <c:pt idx="16608">
                  <c:v>7.1665850000000004</c:v>
                </c:pt>
                <c:pt idx="16609">
                  <c:v>7.1696599999999995</c:v>
                </c:pt>
                <c:pt idx="16610">
                  <c:v>7.1727359999999996</c:v>
                </c:pt>
                <c:pt idx="16611">
                  <c:v>7.1727359999999996</c:v>
                </c:pt>
                <c:pt idx="16612">
                  <c:v>7.1727359999999996</c:v>
                </c:pt>
                <c:pt idx="16613">
                  <c:v>7.1727359999999996</c:v>
                </c:pt>
                <c:pt idx="16614">
                  <c:v>7.1758119999999996</c:v>
                </c:pt>
                <c:pt idx="16615">
                  <c:v>7.1758119999999996</c:v>
                </c:pt>
                <c:pt idx="16616">
                  <c:v>7.1758119999999996</c:v>
                </c:pt>
                <c:pt idx="16617">
                  <c:v>7.1788879999999997</c:v>
                </c:pt>
                <c:pt idx="16618">
                  <c:v>7.1819630000000005</c:v>
                </c:pt>
                <c:pt idx="16619">
                  <c:v>7.1819630000000005</c:v>
                </c:pt>
                <c:pt idx="16620">
                  <c:v>7.1819630000000005</c:v>
                </c:pt>
                <c:pt idx="16621">
                  <c:v>7.1819630000000005</c:v>
                </c:pt>
                <c:pt idx="16622">
                  <c:v>7.1850390000000006</c:v>
                </c:pt>
                <c:pt idx="16623">
                  <c:v>7.1850390000000006</c:v>
                </c:pt>
                <c:pt idx="16624">
                  <c:v>7.1850390000000006</c:v>
                </c:pt>
                <c:pt idx="16625">
                  <c:v>7.1911910000000008</c:v>
                </c:pt>
                <c:pt idx="16626">
                  <c:v>7.1942669999999991</c:v>
                </c:pt>
                <c:pt idx="16627">
                  <c:v>7.1942669999999991</c:v>
                </c:pt>
                <c:pt idx="16628">
                  <c:v>7.1942669999999991</c:v>
                </c:pt>
                <c:pt idx="16629">
                  <c:v>7.1973419999999999</c:v>
                </c:pt>
                <c:pt idx="16630">
                  <c:v>7.200418</c:v>
                </c:pt>
                <c:pt idx="16631">
                  <c:v>7.1973419999999999</c:v>
                </c:pt>
                <c:pt idx="16632">
                  <c:v>7.1973419999999999</c:v>
                </c:pt>
                <c:pt idx="16633">
                  <c:v>7.1973419999999999</c:v>
                </c:pt>
                <c:pt idx="16634">
                  <c:v>7.200418</c:v>
                </c:pt>
                <c:pt idx="16635">
                  <c:v>7.200418</c:v>
                </c:pt>
                <c:pt idx="16636">
                  <c:v>7.2034940000000001</c:v>
                </c:pt>
                <c:pt idx="16637">
                  <c:v>7.2065700000000001</c:v>
                </c:pt>
                <c:pt idx="16638">
                  <c:v>7.2034940000000001</c:v>
                </c:pt>
                <c:pt idx="16639">
                  <c:v>7.2034940000000001</c:v>
                </c:pt>
                <c:pt idx="16640">
                  <c:v>7.2065700000000001</c:v>
                </c:pt>
                <c:pt idx="16641">
                  <c:v>7.2096449999999992</c:v>
                </c:pt>
                <c:pt idx="16642">
                  <c:v>7.2127209999999993</c:v>
                </c:pt>
                <c:pt idx="16643">
                  <c:v>7.2127209999999993</c:v>
                </c:pt>
                <c:pt idx="16644">
                  <c:v>7.2188729999999994</c:v>
                </c:pt>
                <c:pt idx="16645">
                  <c:v>7.2219489999999995</c:v>
                </c:pt>
                <c:pt idx="16646">
                  <c:v>7.2219489999999995</c:v>
                </c:pt>
                <c:pt idx="16647">
                  <c:v>7.2219489999999995</c:v>
                </c:pt>
                <c:pt idx="16648">
                  <c:v>7.2250240000000003</c:v>
                </c:pt>
                <c:pt idx="16649">
                  <c:v>7.2250240000000003</c:v>
                </c:pt>
                <c:pt idx="16650">
                  <c:v>7.2250240000000003</c:v>
                </c:pt>
                <c:pt idx="16651">
                  <c:v>7.2281000000000004</c:v>
                </c:pt>
                <c:pt idx="16652">
                  <c:v>7.2311760000000005</c:v>
                </c:pt>
                <c:pt idx="16653">
                  <c:v>7.2311760000000005</c:v>
                </c:pt>
                <c:pt idx="16654">
                  <c:v>7.2311760000000005</c:v>
                </c:pt>
                <c:pt idx="16655">
                  <c:v>7.2311760000000005</c:v>
                </c:pt>
                <c:pt idx="16656">
                  <c:v>7.2342520000000006</c:v>
                </c:pt>
                <c:pt idx="16657">
                  <c:v>7.2342520000000006</c:v>
                </c:pt>
                <c:pt idx="16658">
                  <c:v>7.2342520000000006</c:v>
                </c:pt>
                <c:pt idx="16659">
                  <c:v>7.2373280000000006</c:v>
                </c:pt>
                <c:pt idx="16660">
                  <c:v>7.2404029999999997</c:v>
                </c:pt>
                <c:pt idx="16661">
                  <c:v>7.2404029999999997</c:v>
                </c:pt>
                <c:pt idx="16662">
                  <c:v>7.2404029999999997</c:v>
                </c:pt>
                <c:pt idx="16663">
                  <c:v>7.2434789999999998</c:v>
                </c:pt>
                <c:pt idx="16664">
                  <c:v>7.2465559999999991</c:v>
                </c:pt>
                <c:pt idx="16665">
                  <c:v>7.2434789999999998</c:v>
                </c:pt>
                <c:pt idx="16666">
                  <c:v>7.2434789999999998</c:v>
                </c:pt>
                <c:pt idx="16667">
                  <c:v>7.2496309999999999</c:v>
                </c:pt>
                <c:pt idx="16668">
                  <c:v>7.252707</c:v>
                </c:pt>
                <c:pt idx="16669">
                  <c:v>7.252707</c:v>
                </c:pt>
                <c:pt idx="16670">
                  <c:v>7.252707</c:v>
                </c:pt>
                <c:pt idx="16671">
                  <c:v>7.2557819999999991</c:v>
                </c:pt>
                <c:pt idx="16672">
                  <c:v>7.2588579999999991</c:v>
                </c:pt>
                <c:pt idx="16673">
                  <c:v>7.2557819999999991</c:v>
                </c:pt>
                <c:pt idx="16674">
                  <c:v>7.2557819999999991</c:v>
                </c:pt>
                <c:pt idx="16675">
                  <c:v>7.2588579999999991</c:v>
                </c:pt>
                <c:pt idx="16676">
                  <c:v>7.2588579999999991</c:v>
                </c:pt>
                <c:pt idx="16677">
                  <c:v>7.2588579999999991</c:v>
                </c:pt>
                <c:pt idx="16678">
                  <c:v>7.2650099999999993</c:v>
                </c:pt>
                <c:pt idx="16679">
                  <c:v>7.2680859999999994</c:v>
                </c:pt>
                <c:pt idx="16680">
                  <c:v>7.2680859999999994</c:v>
                </c:pt>
                <c:pt idx="16681">
                  <c:v>7.2680859999999994</c:v>
                </c:pt>
                <c:pt idx="16682">
                  <c:v>7.2711610000000002</c:v>
                </c:pt>
                <c:pt idx="16683">
                  <c:v>7.2711610000000002</c:v>
                </c:pt>
                <c:pt idx="16684">
                  <c:v>7.2711610000000002</c:v>
                </c:pt>
                <c:pt idx="16685">
                  <c:v>7.2711610000000002</c:v>
                </c:pt>
                <c:pt idx="16686">
                  <c:v>7.2742370000000003</c:v>
                </c:pt>
                <c:pt idx="16687">
                  <c:v>7.2742370000000003</c:v>
                </c:pt>
                <c:pt idx="16688">
                  <c:v>7.2742370000000003</c:v>
                </c:pt>
                <c:pt idx="16689">
                  <c:v>7.2742370000000003</c:v>
                </c:pt>
                <c:pt idx="16690">
                  <c:v>7.2773130000000004</c:v>
                </c:pt>
                <c:pt idx="16691">
                  <c:v>7.2773130000000004</c:v>
                </c:pt>
                <c:pt idx="16692">
                  <c:v>7.2773130000000004</c:v>
                </c:pt>
                <c:pt idx="16693">
                  <c:v>7.2803890000000004</c:v>
                </c:pt>
                <c:pt idx="16694">
                  <c:v>7.2834650000000005</c:v>
                </c:pt>
                <c:pt idx="16695">
                  <c:v>7.2834650000000005</c:v>
                </c:pt>
                <c:pt idx="16696">
                  <c:v>7.2834650000000005</c:v>
                </c:pt>
                <c:pt idx="16697">
                  <c:v>7.2865399999999996</c:v>
                </c:pt>
                <c:pt idx="16698">
                  <c:v>7.2896159999999997</c:v>
                </c:pt>
                <c:pt idx="16699">
                  <c:v>7.2865399999999996</c:v>
                </c:pt>
                <c:pt idx="16700">
                  <c:v>7.2865399999999996</c:v>
                </c:pt>
                <c:pt idx="16701">
                  <c:v>7.2896159999999997</c:v>
                </c:pt>
                <c:pt idx="16702">
                  <c:v>7.2896159999999997</c:v>
                </c:pt>
                <c:pt idx="16703">
                  <c:v>7.2896159999999997</c:v>
                </c:pt>
                <c:pt idx="16704">
                  <c:v>7.2896159999999997</c:v>
                </c:pt>
                <c:pt idx="16705">
                  <c:v>7.2926919999999997</c:v>
                </c:pt>
                <c:pt idx="16706">
                  <c:v>7.2957679999999998</c:v>
                </c:pt>
                <c:pt idx="16707">
                  <c:v>7.2988439999999999</c:v>
                </c:pt>
                <c:pt idx="16708">
                  <c:v>7.2988439999999999</c:v>
                </c:pt>
                <c:pt idx="16709">
                  <c:v>7.3019190000000007</c:v>
                </c:pt>
                <c:pt idx="16710">
                  <c:v>7.3019190000000007</c:v>
                </c:pt>
                <c:pt idx="16711">
                  <c:v>7.3019190000000007</c:v>
                </c:pt>
                <c:pt idx="16712">
                  <c:v>7.3019190000000007</c:v>
                </c:pt>
                <c:pt idx="16713">
                  <c:v>7.3049950000000008</c:v>
                </c:pt>
                <c:pt idx="16714">
                  <c:v>7.3080709999999991</c:v>
                </c:pt>
                <c:pt idx="16715">
                  <c:v>7.3080709999999991</c:v>
                </c:pt>
                <c:pt idx="16716">
                  <c:v>7.3080709999999991</c:v>
                </c:pt>
                <c:pt idx="16717">
                  <c:v>7.3080709999999991</c:v>
                </c:pt>
                <c:pt idx="16718">
                  <c:v>7.3049950000000008</c:v>
                </c:pt>
                <c:pt idx="16719">
                  <c:v>7.3080709999999991</c:v>
                </c:pt>
                <c:pt idx="16720">
                  <c:v>7.3111459999999999</c:v>
                </c:pt>
                <c:pt idx="16721">
                  <c:v>7.3111459999999999</c:v>
                </c:pt>
                <c:pt idx="16722">
                  <c:v>7.3111459999999999</c:v>
                </c:pt>
                <c:pt idx="16723">
                  <c:v>7.3142229999999993</c:v>
                </c:pt>
                <c:pt idx="16724">
                  <c:v>7.3172980000000001</c:v>
                </c:pt>
                <c:pt idx="16725">
                  <c:v>7.3203740000000002</c:v>
                </c:pt>
                <c:pt idx="16726">
                  <c:v>7.3203740000000002</c:v>
                </c:pt>
                <c:pt idx="16727">
                  <c:v>7.3203740000000002</c:v>
                </c:pt>
                <c:pt idx="16728">
                  <c:v>7.3234500000000002</c:v>
                </c:pt>
                <c:pt idx="16729">
                  <c:v>7.3265249999999993</c:v>
                </c:pt>
                <c:pt idx="16730">
                  <c:v>7.3265249999999993</c:v>
                </c:pt>
                <c:pt idx="16731">
                  <c:v>7.3296009999999994</c:v>
                </c:pt>
                <c:pt idx="16732">
                  <c:v>7.3326769999999994</c:v>
                </c:pt>
                <c:pt idx="16733">
                  <c:v>7.3326769999999994</c:v>
                </c:pt>
                <c:pt idx="16734">
                  <c:v>7.3326769999999994</c:v>
                </c:pt>
                <c:pt idx="16735">
                  <c:v>7.3326769999999994</c:v>
                </c:pt>
                <c:pt idx="16736">
                  <c:v>7.3357529999999995</c:v>
                </c:pt>
                <c:pt idx="16737">
                  <c:v>7.3326769999999994</c:v>
                </c:pt>
                <c:pt idx="16738">
                  <c:v>7.3326769999999994</c:v>
                </c:pt>
                <c:pt idx="16739">
                  <c:v>7.3357529999999995</c:v>
                </c:pt>
                <c:pt idx="16740">
                  <c:v>7.3388289999999996</c:v>
                </c:pt>
                <c:pt idx="16741">
                  <c:v>7.3388289999999996</c:v>
                </c:pt>
                <c:pt idx="16742">
                  <c:v>7.3419040000000004</c:v>
                </c:pt>
                <c:pt idx="16743">
                  <c:v>7.3449800000000005</c:v>
                </c:pt>
                <c:pt idx="16744">
                  <c:v>7.3480560000000006</c:v>
                </c:pt>
                <c:pt idx="16745">
                  <c:v>7.3480560000000006</c:v>
                </c:pt>
                <c:pt idx="16746">
                  <c:v>7.3480560000000006</c:v>
                </c:pt>
                <c:pt idx="16747">
                  <c:v>7.3511320000000007</c:v>
                </c:pt>
                <c:pt idx="16748">
                  <c:v>7.3511320000000007</c:v>
                </c:pt>
                <c:pt idx="16749">
                  <c:v>7.3511320000000007</c:v>
                </c:pt>
                <c:pt idx="16750">
                  <c:v>7.3542080000000007</c:v>
                </c:pt>
                <c:pt idx="16751">
                  <c:v>7.3572829999999998</c:v>
                </c:pt>
                <c:pt idx="16752">
                  <c:v>7.3572829999999998</c:v>
                </c:pt>
                <c:pt idx="16753">
                  <c:v>7.3572829999999998</c:v>
                </c:pt>
                <c:pt idx="16754">
                  <c:v>7.3572829999999998</c:v>
                </c:pt>
                <c:pt idx="16755">
                  <c:v>7.3603589999999999</c:v>
                </c:pt>
                <c:pt idx="16756">
                  <c:v>7.3603589999999999</c:v>
                </c:pt>
                <c:pt idx="16757">
                  <c:v>7.3603589999999999</c:v>
                </c:pt>
                <c:pt idx="16758">
                  <c:v>7.363435</c:v>
                </c:pt>
                <c:pt idx="16759">
                  <c:v>7.363435</c:v>
                </c:pt>
                <c:pt idx="16760">
                  <c:v>7.3603589999999999</c:v>
                </c:pt>
                <c:pt idx="16761">
                  <c:v>7.3603589999999999</c:v>
                </c:pt>
                <c:pt idx="16762">
                  <c:v>7.363435</c:v>
                </c:pt>
                <c:pt idx="16763">
                  <c:v>7.3603589999999999</c:v>
                </c:pt>
                <c:pt idx="16764">
                  <c:v>7.3603589999999999</c:v>
                </c:pt>
                <c:pt idx="16765">
                  <c:v>7.3603589999999999</c:v>
                </c:pt>
                <c:pt idx="16766">
                  <c:v>7.363435</c:v>
                </c:pt>
                <c:pt idx="16767">
                  <c:v>7.363435</c:v>
                </c:pt>
                <c:pt idx="16768">
                  <c:v>7.366511</c:v>
                </c:pt>
                <c:pt idx="16769">
                  <c:v>7.366511</c:v>
                </c:pt>
                <c:pt idx="16770">
                  <c:v>7.3695870000000001</c:v>
                </c:pt>
                <c:pt idx="16771">
                  <c:v>7.3695870000000001</c:v>
                </c:pt>
                <c:pt idx="16772">
                  <c:v>7.3695870000000001</c:v>
                </c:pt>
                <c:pt idx="16773">
                  <c:v>7.3726619999999992</c:v>
                </c:pt>
                <c:pt idx="16774">
                  <c:v>7.3757379999999992</c:v>
                </c:pt>
                <c:pt idx="16775">
                  <c:v>7.3788139999999993</c:v>
                </c:pt>
                <c:pt idx="16776">
                  <c:v>7.3788139999999993</c:v>
                </c:pt>
                <c:pt idx="16777">
                  <c:v>7.3818899999999994</c:v>
                </c:pt>
                <c:pt idx="16778">
                  <c:v>7.3849659999999995</c:v>
                </c:pt>
                <c:pt idx="16779">
                  <c:v>7.3849659999999995</c:v>
                </c:pt>
                <c:pt idx="16780">
                  <c:v>7.3880410000000003</c:v>
                </c:pt>
                <c:pt idx="16781">
                  <c:v>7.3911170000000004</c:v>
                </c:pt>
                <c:pt idx="16782">
                  <c:v>7.3911170000000004</c:v>
                </c:pt>
                <c:pt idx="16783">
                  <c:v>7.3911170000000004</c:v>
                </c:pt>
                <c:pt idx="16784">
                  <c:v>7.3941930000000005</c:v>
                </c:pt>
                <c:pt idx="16785">
                  <c:v>7.3972690000000005</c:v>
                </c:pt>
                <c:pt idx="16786">
                  <c:v>7.3941930000000005</c:v>
                </c:pt>
                <c:pt idx="16787">
                  <c:v>7.3911170000000004</c:v>
                </c:pt>
                <c:pt idx="16788">
                  <c:v>7.3941930000000005</c:v>
                </c:pt>
                <c:pt idx="16789">
                  <c:v>7.4003450000000006</c:v>
                </c:pt>
                <c:pt idx="16790">
                  <c:v>7.3972690000000005</c:v>
                </c:pt>
                <c:pt idx="16791">
                  <c:v>7.3941930000000005</c:v>
                </c:pt>
                <c:pt idx="16792">
                  <c:v>7.3972690000000005</c:v>
                </c:pt>
                <c:pt idx="16793">
                  <c:v>7.4003450000000006</c:v>
                </c:pt>
                <c:pt idx="16794">
                  <c:v>7.4003450000000006</c:v>
                </c:pt>
                <c:pt idx="16795">
                  <c:v>7.4003450000000006</c:v>
                </c:pt>
                <c:pt idx="16796">
                  <c:v>7.4034199999999997</c:v>
                </c:pt>
                <c:pt idx="16797">
                  <c:v>7.4064959999999997</c:v>
                </c:pt>
                <c:pt idx="16798">
                  <c:v>7.4064959999999997</c:v>
                </c:pt>
                <c:pt idx="16799">
                  <c:v>7.4064959999999997</c:v>
                </c:pt>
                <c:pt idx="16800">
                  <c:v>7.4064959999999997</c:v>
                </c:pt>
                <c:pt idx="16801">
                  <c:v>7.4095719999999998</c:v>
                </c:pt>
                <c:pt idx="16802">
                  <c:v>7.4126470000000007</c:v>
                </c:pt>
                <c:pt idx="16803">
                  <c:v>7.415724</c:v>
                </c:pt>
                <c:pt idx="16804">
                  <c:v>7.4187990000000008</c:v>
                </c:pt>
                <c:pt idx="16805">
                  <c:v>7.4187990000000008</c:v>
                </c:pt>
                <c:pt idx="16806">
                  <c:v>7.4218749999999991</c:v>
                </c:pt>
                <c:pt idx="16807">
                  <c:v>7.4249509999999992</c:v>
                </c:pt>
                <c:pt idx="16808">
                  <c:v>7.428026</c:v>
                </c:pt>
                <c:pt idx="16809">
                  <c:v>7.4311029999999993</c:v>
                </c:pt>
                <c:pt idx="16810">
                  <c:v>7.4341780000000002</c:v>
                </c:pt>
                <c:pt idx="16811">
                  <c:v>7.4372540000000003</c:v>
                </c:pt>
                <c:pt idx="16812">
                  <c:v>7.4403289999999993</c:v>
                </c:pt>
                <c:pt idx="16813">
                  <c:v>7.4434049999999994</c:v>
                </c:pt>
                <c:pt idx="16814">
                  <c:v>7.4464820000000005</c:v>
                </c:pt>
                <c:pt idx="16815">
                  <c:v>7.4464820000000005</c:v>
                </c:pt>
                <c:pt idx="16816">
                  <c:v>7.4464820000000005</c:v>
                </c:pt>
                <c:pt idx="16817">
                  <c:v>7.4495569999999995</c:v>
                </c:pt>
                <c:pt idx="16818">
                  <c:v>7.4526329999999996</c:v>
                </c:pt>
                <c:pt idx="16819">
                  <c:v>7.4557080000000004</c:v>
                </c:pt>
                <c:pt idx="16820">
                  <c:v>7.4587840000000005</c:v>
                </c:pt>
                <c:pt idx="16821">
                  <c:v>7.4587840000000005</c:v>
                </c:pt>
                <c:pt idx="16822">
                  <c:v>7.4618609999999999</c:v>
                </c:pt>
                <c:pt idx="16823">
                  <c:v>7.4649360000000007</c:v>
                </c:pt>
                <c:pt idx="16824">
                  <c:v>7.4649360000000007</c:v>
                </c:pt>
                <c:pt idx="16825">
                  <c:v>7.4649360000000007</c:v>
                </c:pt>
                <c:pt idx="16826">
                  <c:v>7.4680120000000008</c:v>
                </c:pt>
                <c:pt idx="16827">
                  <c:v>7.4649360000000007</c:v>
                </c:pt>
                <c:pt idx="16828">
                  <c:v>7.4649360000000007</c:v>
                </c:pt>
                <c:pt idx="16829">
                  <c:v>7.4741629999999999</c:v>
                </c:pt>
                <c:pt idx="16830">
                  <c:v>7.4772399999999992</c:v>
                </c:pt>
                <c:pt idx="16831">
                  <c:v>7.4772399999999992</c:v>
                </c:pt>
                <c:pt idx="16832">
                  <c:v>7.4741629999999999</c:v>
                </c:pt>
                <c:pt idx="16833">
                  <c:v>7.4803140000000008</c:v>
                </c:pt>
                <c:pt idx="16834">
                  <c:v>7.4895419999999993</c:v>
                </c:pt>
                <c:pt idx="16835">
                  <c:v>7.4864659999999992</c:v>
                </c:pt>
                <c:pt idx="16836">
                  <c:v>7.4833910000000001</c:v>
                </c:pt>
                <c:pt idx="16837">
                  <c:v>7.4926190000000004</c:v>
                </c:pt>
                <c:pt idx="16838">
                  <c:v>7.4987699999999995</c:v>
                </c:pt>
                <c:pt idx="16839">
                  <c:v>7.4956930000000002</c:v>
                </c:pt>
                <c:pt idx="16840">
                  <c:v>7.4926190000000004</c:v>
                </c:pt>
                <c:pt idx="16841">
                  <c:v>7.4926190000000004</c:v>
                </c:pt>
                <c:pt idx="16842">
                  <c:v>7.4956930000000002</c:v>
                </c:pt>
                <c:pt idx="16843">
                  <c:v>7.4956930000000002</c:v>
                </c:pt>
                <c:pt idx="16844">
                  <c:v>7.4926190000000004</c:v>
                </c:pt>
                <c:pt idx="16845">
                  <c:v>7.4956930000000002</c:v>
                </c:pt>
                <c:pt idx="16846">
                  <c:v>7.5018450000000003</c:v>
                </c:pt>
                <c:pt idx="16847">
                  <c:v>7.5018450000000003</c:v>
                </c:pt>
                <c:pt idx="16848">
                  <c:v>7.4987699999999995</c:v>
                </c:pt>
                <c:pt idx="16849">
                  <c:v>7.5018450000000003</c:v>
                </c:pt>
                <c:pt idx="16850">
                  <c:v>7.5049210000000004</c:v>
                </c:pt>
                <c:pt idx="16851">
                  <c:v>7.5049210000000004</c:v>
                </c:pt>
                <c:pt idx="16852">
                  <c:v>7.5049210000000004</c:v>
                </c:pt>
                <c:pt idx="16853">
                  <c:v>7.5079979999999997</c:v>
                </c:pt>
                <c:pt idx="16854">
                  <c:v>7.5079979999999997</c:v>
                </c:pt>
                <c:pt idx="16855">
                  <c:v>7.5110719999999995</c:v>
                </c:pt>
                <c:pt idx="16856">
                  <c:v>7.5079979999999997</c:v>
                </c:pt>
                <c:pt idx="16857">
                  <c:v>7.5110719999999995</c:v>
                </c:pt>
                <c:pt idx="16858">
                  <c:v>7.5141490000000006</c:v>
                </c:pt>
                <c:pt idx="16859">
                  <c:v>7.5172239999999997</c:v>
                </c:pt>
                <c:pt idx="16860">
                  <c:v>7.5172239999999997</c:v>
                </c:pt>
                <c:pt idx="16861">
                  <c:v>7.5172239999999997</c:v>
                </c:pt>
                <c:pt idx="16862">
                  <c:v>7.5202999999999998</c:v>
                </c:pt>
                <c:pt idx="16863">
                  <c:v>7.5202999999999998</c:v>
                </c:pt>
                <c:pt idx="16864">
                  <c:v>7.5233769999999991</c:v>
                </c:pt>
                <c:pt idx="16865">
                  <c:v>7.5233769999999991</c:v>
                </c:pt>
                <c:pt idx="16866">
                  <c:v>7.5233769999999991</c:v>
                </c:pt>
                <c:pt idx="16867">
                  <c:v>7.5264510000000007</c:v>
                </c:pt>
                <c:pt idx="16868">
                  <c:v>7.529528</c:v>
                </c:pt>
                <c:pt idx="16869">
                  <c:v>7.5326030000000008</c:v>
                </c:pt>
                <c:pt idx="16870">
                  <c:v>7.529528</c:v>
                </c:pt>
                <c:pt idx="16871">
                  <c:v>7.5326030000000008</c:v>
                </c:pt>
                <c:pt idx="16872">
                  <c:v>7.5356789999999991</c:v>
                </c:pt>
                <c:pt idx="16873">
                  <c:v>7.5356789999999991</c:v>
                </c:pt>
                <c:pt idx="16874">
                  <c:v>7.5356789999999991</c:v>
                </c:pt>
                <c:pt idx="16875">
                  <c:v>7.5387560000000002</c:v>
                </c:pt>
                <c:pt idx="16876">
                  <c:v>7.54183</c:v>
                </c:pt>
                <c:pt idx="16877">
                  <c:v>7.5449069999999994</c:v>
                </c:pt>
                <c:pt idx="16878">
                  <c:v>7.54183</c:v>
                </c:pt>
                <c:pt idx="16879">
                  <c:v>7.54183</c:v>
                </c:pt>
                <c:pt idx="16880">
                  <c:v>7.5449069999999994</c:v>
                </c:pt>
                <c:pt idx="16881">
                  <c:v>7.5449069999999994</c:v>
                </c:pt>
                <c:pt idx="16882">
                  <c:v>7.5449069999999994</c:v>
                </c:pt>
                <c:pt idx="16883">
                  <c:v>7.5479809999999992</c:v>
                </c:pt>
                <c:pt idx="16884">
                  <c:v>7.5510580000000003</c:v>
                </c:pt>
                <c:pt idx="16885">
                  <c:v>7.5541340000000003</c:v>
                </c:pt>
                <c:pt idx="16886">
                  <c:v>7.5510580000000003</c:v>
                </c:pt>
                <c:pt idx="16887">
                  <c:v>7.5541340000000003</c:v>
                </c:pt>
                <c:pt idx="16888">
                  <c:v>7.5572089999999994</c:v>
                </c:pt>
                <c:pt idx="16889">
                  <c:v>7.5602860000000005</c:v>
                </c:pt>
                <c:pt idx="16890">
                  <c:v>7.5602860000000005</c:v>
                </c:pt>
                <c:pt idx="16891">
                  <c:v>7.5633600000000003</c:v>
                </c:pt>
                <c:pt idx="16892">
                  <c:v>7.5664369999999996</c:v>
                </c:pt>
                <c:pt idx="16893">
                  <c:v>7.5633600000000003</c:v>
                </c:pt>
                <c:pt idx="16894">
                  <c:v>7.5664369999999996</c:v>
                </c:pt>
                <c:pt idx="16895">
                  <c:v>7.5695129999999997</c:v>
                </c:pt>
                <c:pt idx="16896">
                  <c:v>7.5725880000000005</c:v>
                </c:pt>
                <c:pt idx="16897">
                  <c:v>7.5756649999999999</c:v>
                </c:pt>
                <c:pt idx="16898">
                  <c:v>7.5756649999999999</c:v>
                </c:pt>
                <c:pt idx="16899">
                  <c:v>7.5787389999999997</c:v>
                </c:pt>
                <c:pt idx="16900">
                  <c:v>7.5787389999999997</c:v>
                </c:pt>
                <c:pt idx="16901">
                  <c:v>7.5787389999999997</c:v>
                </c:pt>
                <c:pt idx="16902">
                  <c:v>7.5818160000000008</c:v>
                </c:pt>
                <c:pt idx="16903">
                  <c:v>7.5848919999999991</c:v>
                </c:pt>
                <c:pt idx="16904">
                  <c:v>7.5848919999999991</c:v>
                </c:pt>
                <c:pt idx="16905">
                  <c:v>7.5879669999999999</c:v>
                </c:pt>
                <c:pt idx="16906">
                  <c:v>7.5879669999999999</c:v>
                </c:pt>
                <c:pt idx="16907">
                  <c:v>7.5879669999999999</c:v>
                </c:pt>
                <c:pt idx="16908">
                  <c:v>7.5879669999999999</c:v>
                </c:pt>
                <c:pt idx="16909">
                  <c:v>7.5879669999999999</c:v>
                </c:pt>
                <c:pt idx="16910">
                  <c:v>7.5910439999999992</c:v>
                </c:pt>
                <c:pt idx="16911">
                  <c:v>7.5941180000000008</c:v>
                </c:pt>
                <c:pt idx="16912">
                  <c:v>7.5941180000000008</c:v>
                </c:pt>
                <c:pt idx="16913">
                  <c:v>7.5971950000000001</c:v>
                </c:pt>
                <c:pt idx="16914">
                  <c:v>7.6002699999999992</c:v>
                </c:pt>
                <c:pt idx="16915">
                  <c:v>7.6002699999999992</c:v>
                </c:pt>
                <c:pt idx="16916">
                  <c:v>7.6002699999999992</c:v>
                </c:pt>
                <c:pt idx="16917">
                  <c:v>7.6002699999999992</c:v>
                </c:pt>
                <c:pt idx="16918">
                  <c:v>7.6033459999999993</c:v>
                </c:pt>
                <c:pt idx="16919">
                  <c:v>7.6033459999999993</c:v>
                </c:pt>
                <c:pt idx="16920">
                  <c:v>7.6033459999999993</c:v>
                </c:pt>
                <c:pt idx="16921">
                  <c:v>7.6064230000000004</c:v>
                </c:pt>
                <c:pt idx="16922">
                  <c:v>7.6125739999999995</c:v>
                </c:pt>
                <c:pt idx="16923">
                  <c:v>7.6125739999999995</c:v>
                </c:pt>
                <c:pt idx="16924">
                  <c:v>7.6125739999999995</c:v>
                </c:pt>
                <c:pt idx="16925">
                  <c:v>7.6156490000000003</c:v>
                </c:pt>
                <c:pt idx="16926">
                  <c:v>7.6187250000000004</c:v>
                </c:pt>
                <c:pt idx="16927">
                  <c:v>7.6156490000000003</c:v>
                </c:pt>
                <c:pt idx="16928">
                  <c:v>7.6156490000000003</c:v>
                </c:pt>
                <c:pt idx="16929">
                  <c:v>7.6187250000000004</c:v>
                </c:pt>
                <c:pt idx="16930">
                  <c:v>7.6218019999999997</c:v>
                </c:pt>
                <c:pt idx="16931">
                  <c:v>7.6187250000000004</c:v>
                </c:pt>
                <c:pt idx="16932">
                  <c:v>7.6187250000000004</c:v>
                </c:pt>
                <c:pt idx="16933">
                  <c:v>7.6218019999999997</c:v>
                </c:pt>
                <c:pt idx="16934">
                  <c:v>7.6218019999999997</c:v>
                </c:pt>
                <c:pt idx="16935">
                  <c:v>7.6218019999999997</c:v>
                </c:pt>
                <c:pt idx="16936">
                  <c:v>7.6248770000000006</c:v>
                </c:pt>
                <c:pt idx="16937">
                  <c:v>7.6279530000000006</c:v>
                </c:pt>
                <c:pt idx="16938">
                  <c:v>7.6279530000000006</c:v>
                </c:pt>
                <c:pt idx="16939">
                  <c:v>7.6310279999999997</c:v>
                </c:pt>
                <c:pt idx="16940">
                  <c:v>7.6341039999999998</c:v>
                </c:pt>
                <c:pt idx="16941">
                  <c:v>7.6371809999999991</c:v>
                </c:pt>
                <c:pt idx="16942">
                  <c:v>7.6371809999999991</c:v>
                </c:pt>
                <c:pt idx="16943">
                  <c:v>7.6402559999999999</c:v>
                </c:pt>
                <c:pt idx="16944">
                  <c:v>7.643332</c:v>
                </c:pt>
                <c:pt idx="16945">
                  <c:v>7.6464069999999991</c:v>
                </c:pt>
                <c:pt idx="16946">
                  <c:v>7.6464069999999991</c:v>
                </c:pt>
                <c:pt idx="16947">
                  <c:v>7.6494829999999991</c:v>
                </c:pt>
                <c:pt idx="16948">
                  <c:v>7.6525589999999992</c:v>
                </c:pt>
                <c:pt idx="16949">
                  <c:v>7.6525589999999992</c:v>
                </c:pt>
                <c:pt idx="16950">
                  <c:v>7.6525589999999992</c:v>
                </c:pt>
                <c:pt idx="16951">
                  <c:v>7.6525589999999992</c:v>
                </c:pt>
                <c:pt idx="16952">
                  <c:v>7.6587109999999994</c:v>
                </c:pt>
                <c:pt idx="16953">
                  <c:v>7.6587109999999994</c:v>
                </c:pt>
                <c:pt idx="16954">
                  <c:v>7.6587109999999994</c:v>
                </c:pt>
                <c:pt idx="16955">
                  <c:v>7.6587109999999994</c:v>
                </c:pt>
                <c:pt idx="16956">
                  <c:v>7.6617860000000002</c:v>
                </c:pt>
                <c:pt idx="16957">
                  <c:v>7.6648620000000003</c:v>
                </c:pt>
                <c:pt idx="16958">
                  <c:v>7.6648620000000003</c:v>
                </c:pt>
                <c:pt idx="16959">
                  <c:v>7.6648620000000003</c:v>
                </c:pt>
                <c:pt idx="16960">
                  <c:v>7.6679380000000004</c:v>
                </c:pt>
                <c:pt idx="16961">
                  <c:v>7.6710140000000004</c:v>
                </c:pt>
                <c:pt idx="16962">
                  <c:v>7.6710140000000004</c:v>
                </c:pt>
                <c:pt idx="16963">
                  <c:v>7.6710140000000004</c:v>
                </c:pt>
                <c:pt idx="16964">
                  <c:v>7.6740900000000005</c:v>
                </c:pt>
                <c:pt idx="16965">
                  <c:v>7.6740900000000005</c:v>
                </c:pt>
                <c:pt idx="16966">
                  <c:v>7.6740900000000005</c:v>
                </c:pt>
                <c:pt idx="16967">
                  <c:v>7.6771649999999996</c:v>
                </c:pt>
                <c:pt idx="16968">
                  <c:v>7.6802409999999997</c:v>
                </c:pt>
                <c:pt idx="16969">
                  <c:v>7.6771649999999996</c:v>
                </c:pt>
                <c:pt idx="16970">
                  <c:v>7.6771649999999996</c:v>
                </c:pt>
                <c:pt idx="16971">
                  <c:v>7.6802409999999997</c:v>
                </c:pt>
                <c:pt idx="16972">
                  <c:v>7.6833169999999997</c:v>
                </c:pt>
                <c:pt idx="16973">
                  <c:v>7.6833169999999997</c:v>
                </c:pt>
                <c:pt idx="16974">
                  <c:v>7.6863929999999998</c:v>
                </c:pt>
                <c:pt idx="16975">
                  <c:v>7.6863929999999998</c:v>
                </c:pt>
                <c:pt idx="16976">
                  <c:v>7.6863929999999998</c:v>
                </c:pt>
                <c:pt idx="16977">
                  <c:v>7.6863929999999998</c:v>
                </c:pt>
                <c:pt idx="16978">
                  <c:v>7.6894689999999999</c:v>
                </c:pt>
                <c:pt idx="16979">
                  <c:v>7.6894689999999999</c:v>
                </c:pt>
                <c:pt idx="16980">
                  <c:v>7.6925440000000007</c:v>
                </c:pt>
                <c:pt idx="16981">
                  <c:v>7.6925440000000007</c:v>
                </c:pt>
                <c:pt idx="16982">
                  <c:v>7.6956200000000008</c:v>
                </c:pt>
                <c:pt idx="16983">
                  <c:v>7.6986949999999998</c:v>
                </c:pt>
                <c:pt idx="16984">
                  <c:v>7.6986949999999998</c:v>
                </c:pt>
                <c:pt idx="16985">
                  <c:v>7.6956200000000008</c:v>
                </c:pt>
                <c:pt idx="16986">
                  <c:v>7.6956200000000008</c:v>
                </c:pt>
                <c:pt idx="16987">
                  <c:v>7.6986949999999998</c:v>
                </c:pt>
                <c:pt idx="16988">
                  <c:v>7.6986949999999998</c:v>
                </c:pt>
                <c:pt idx="16989">
                  <c:v>7.7017719999999992</c:v>
                </c:pt>
                <c:pt idx="16990">
                  <c:v>7.7048479999999993</c:v>
                </c:pt>
                <c:pt idx="16991">
                  <c:v>7.7079230000000001</c:v>
                </c:pt>
                <c:pt idx="16992">
                  <c:v>7.7079230000000001</c:v>
                </c:pt>
                <c:pt idx="16993">
                  <c:v>7.7109990000000002</c:v>
                </c:pt>
                <c:pt idx="16994">
                  <c:v>7.7140739999999992</c:v>
                </c:pt>
                <c:pt idx="16995">
                  <c:v>7.7109990000000002</c:v>
                </c:pt>
                <c:pt idx="16996">
                  <c:v>7.7079230000000001</c:v>
                </c:pt>
                <c:pt idx="16997">
                  <c:v>7.7140739999999992</c:v>
                </c:pt>
                <c:pt idx="16998">
                  <c:v>7.7140739999999992</c:v>
                </c:pt>
                <c:pt idx="16999">
                  <c:v>7.7140739999999992</c:v>
                </c:pt>
                <c:pt idx="17000">
                  <c:v>7.7140739999999992</c:v>
                </c:pt>
                <c:pt idx="17001">
                  <c:v>7.7171510000000003</c:v>
                </c:pt>
                <c:pt idx="17002">
                  <c:v>7.7233019999999994</c:v>
                </c:pt>
                <c:pt idx="17003">
                  <c:v>7.7233019999999994</c:v>
                </c:pt>
                <c:pt idx="17004">
                  <c:v>7.7263779999999995</c:v>
                </c:pt>
                <c:pt idx="17005">
                  <c:v>7.7294530000000004</c:v>
                </c:pt>
                <c:pt idx="17006">
                  <c:v>7.7294530000000004</c:v>
                </c:pt>
                <c:pt idx="17007">
                  <c:v>7.7263779999999995</c:v>
                </c:pt>
                <c:pt idx="17008">
                  <c:v>7.7263779999999995</c:v>
                </c:pt>
                <c:pt idx="17009">
                  <c:v>7.7294530000000004</c:v>
                </c:pt>
                <c:pt idx="17010">
                  <c:v>7.7325299999999997</c:v>
                </c:pt>
                <c:pt idx="17011">
                  <c:v>7.7294530000000004</c:v>
                </c:pt>
                <c:pt idx="17012">
                  <c:v>7.7294530000000004</c:v>
                </c:pt>
                <c:pt idx="17013">
                  <c:v>7.7325299999999997</c:v>
                </c:pt>
                <c:pt idx="17014">
                  <c:v>7.7325299999999997</c:v>
                </c:pt>
                <c:pt idx="17015">
                  <c:v>7.7356050000000005</c:v>
                </c:pt>
                <c:pt idx="17016">
                  <c:v>7.7417570000000007</c:v>
                </c:pt>
                <c:pt idx="17017">
                  <c:v>7.7448319999999997</c:v>
                </c:pt>
                <c:pt idx="17018">
                  <c:v>7.7448319999999997</c:v>
                </c:pt>
                <c:pt idx="17019">
                  <c:v>7.7448319999999997</c:v>
                </c:pt>
                <c:pt idx="17020">
                  <c:v>7.7479090000000008</c:v>
                </c:pt>
                <c:pt idx="17021">
                  <c:v>7.7509839999999999</c:v>
                </c:pt>
                <c:pt idx="17022">
                  <c:v>7.7509839999999999</c:v>
                </c:pt>
                <c:pt idx="17023">
                  <c:v>7.75406</c:v>
                </c:pt>
                <c:pt idx="17024">
                  <c:v>7.75406</c:v>
                </c:pt>
                <c:pt idx="17025">
                  <c:v>7.757136</c:v>
                </c:pt>
                <c:pt idx="17026">
                  <c:v>7.757136</c:v>
                </c:pt>
                <c:pt idx="17027">
                  <c:v>7.757136</c:v>
                </c:pt>
                <c:pt idx="17028">
                  <c:v>7.7632880000000002</c:v>
                </c:pt>
                <c:pt idx="17029">
                  <c:v>7.7632880000000002</c:v>
                </c:pt>
                <c:pt idx="17030">
                  <c:v>7.7632880000000002</c:v>
                </c:pt>
                <c:pt idx="17031">
                  <c:v>7.7632880000000002</c:v>
                </c:pt>
                <c:pt idx="17032">
                  <c:v>7.7663629999999992</c:v>
                </c:pt>
                <c:pt idx="17033">
                  <c:v>7.7663629999999992</c:v>
                </c:pt>
                <c:pt idx="17034">
                  <c:v>7.7663629999999992</c:v>
                </c:pt>
                <c:pt idx="17035">
                  <c:v>7.7663629999999992</c:v>
                </c:pt>
                <c:pt idx="17036">
                  <c:v>7.7663629999999992</c:v>
                </c:pt>
                <c:pt idx="17037">
                  <c:v>7.7663629999999992</c:v>
                </c:pt>
                <c:pt idx="17038">
                  <c:v>7.7694389999999993</c:v>
                </c:pt>
                <c:pt idx="17039">
                  <c:v>7.7725149999999994</c:v>
                </c:pt>
                <c:pt idx="17040">
                  <c:v>7.7725149999999994</c:v>
                </c:pt>
                <c:pt idx="17041">
                  <c:v>7.7725149999999994</c:v>
                </c:pt>
                <c:pt idx="17042">
                  <c:v>7.7755900000000002</c:v>
                </c:pt>
                <c:pt idx="17043">
                  <c:v>7.7786669999999996</c:v>
                </c:pt>
                <c:pt idx="17044">
                  <c:v>7.7786669999999996</c:v>
                </c:pt>
                <c:pt idx="17045">
                  <c:v>7.7755900000000002</c:v>
                </c:pt>
                <c:pt idx="17046">
                  <c:v>7.7786669999999996</c:v>
                </c:pt>
                <c:pt idx="17047">
                  <c:v>7.7848180000000005</c:v>
                </c:pt>
                <c:pt idx="17048">
                  <c:v>7.7848180000000005</c:v>
                </c:pt>
                <c:pt idx="17049">
                  <c:v>7.7848180000000005</c:v>
                </c:pt>
                <c:pt idx="17050">
                  <c:v>7.7848180000000005</c:v>
                </c:pt>
                <c:pt idx="17051">
                  <c:v>7.7878940000000005</c:v>
                </c:pt>
                <c:pt idx="17052">
                  <c:v>7.7878940000000005</c:v>
                </c:pt>
                <c:pt idx="17053">
                  <c:v>7.7848180000000005</c:v>
                </c:pt>
                <c:pt idx="17054">
                  <c:v>7.7848180000000005</c:v>
                </c:pt>
                <c:pt idx="17055">
                  <c:v>7.7878940000000005</c:v>
                </c:pt>
                <c:pt idx="17056">
                  <c:v>7.7909689999999996</c:v>
                </c:pt>
                <c:pt idx="17057">
                  <c:v>7.7878940000000005</c:v>
                </c:pt>
                <c:pt idx="17058">
                  <c:v>7.7878940000000005</c:v>
                </c:pt>
                <c:pt idx="17059">
                  <c:v>7.7878940000000005</c:v>
                </c:pt>
                <c:pt idx="17060">
                  <c:v>7.7878940000000005</c:v>
                </c:pt>
                <c:pt idx="17061">
                  <c:v>7.7909689999999996</c:v>
                </c:pt>
                <c:pt idx="17062">
                  <c:v>7.7940460000000007</c:v>
                </c:pt>
                <c:pt idx="17063">
                  <c:v>7.7940460000000007</c:v>
                </c:pt>
                <c:pt idx="17064">
                  <c:v>7.7940460000000007</c:v>
                </c:pt>
                <c:pt idx="17065">
                  <c:v>7.7940460000000007</c:v>
                </c:pt>
                <c:pt idx="17066">
                  <c:v>7.7940460000000007</c:v>
                </c:pt>
                <c:pt idx="17067">
                  <c:v>7.7940460000000007</c:v>
                </c:pt>
                <c:pt idx="17068">
                  <c:v>7.7940460000000007</c:v>
                </c:pt>
                <c:pt idx="17069">
                  <c:v>7.7940460000000007</c:v>
                </c:pt>
                <c:pt idx="17070">
                  <c:v>7.7940460000000007</c:v>
                </c:pt>
                <c:pt idx="17071">
                  <c:v>7.7971209999999997</c:v>
                </c:pt>
                <c:pt idx="17072">
                  <c:v>7.7971209999999997</c:v>
                </c:pt>
                <c:pt idx="17073">
                  <c:v>7.7971209999999997</c:v>
                </c:pt>
                <c:pt idx="17074">
                  <c:v>7.8001969999999998</c:v>
                </c:pt>
                <c:pt idx="17075">
                  <c:v>7.8001969999999998</c:v>
                </c:pt>
                <c:pt idx="17076">
                  <c:v>7.8001969999999998</c:v>
                </c:pt>
                <c:pt idx="17077">
                  <c:v>7.8032720000000007</c:v>
                </c:pt>
                <c:pt idx="17078">
                  <c:v>7.8032720000000007</c:v>
                </c:pt>
                <c:pt idx="17079">
                  <c:v>7.8032720000000007</c:v>
                </c:pt>
                <c:pt idx="17080">
                  <c:v>7.8001969999999998</c:v>
                </c:pt>
                <c:pt idx="17081">
                  <c:v>7.8032720000000007</c:v>
                </c:pt>
                <c:pt idx="17082">
                  <c:v>7.8063480000000007</c:v>
                </c:pt>
                <c:pt idx="17083">
                  <c:v>7.8063480000000007</c:v>
                </c:pt>
                <c:pt idx="17084">
                  <c:v>7.8063480000000007</c:v>
                </c:pt>
                <c:pt idx="17085">
                  <c:v>7.8094250000000001</c:v>
                </c:pt>
                <c:pt idx="17086">
                  <c:v>7.8124999999999991</c:v>
                </c:pt>
                <c:pt idx="17087">
                  <c:v>7.8094250000000001</c:v>
                </c:pt>
                <c:pt idx="17088">
                  <c:v>7.8094250000000001</c:v>
                </c:pt>
                <c:pt idx="17089">
                  <c:v>7.8094250000000001</c:v>
                </c:pt>
                <c:pt idx="17090">
                  <c:v>7.8094250000000001</c:v>
                </c:pt>
                <c:pt idx="17091">
                  <c:v>7.8094250000000001</c:v>
                </c:pt>
                <c:pt idx="17092">
                  <c:v>7.8094250000000001</c:v>
                </c:pt>
                <c:pt idx="17093">
                  <c:v>7.8094250000000001</c:v>
                </c:pt>
                <c:pt idx="17094">
                  <c:v>7.8094250000000001</c:v>
                </c:pt>
                <c:pt idx="17095">
                  <c:v>7.8124999999999991</c:v>
                </c:pt>
                <c:pt idx="17096">
                  <c:v>7.8124999999999991</c:v>
                </c:pt>
                <c:pt idx="17097">
                  <c:v>7.8155759999999992</c:v>
                </c:pt>
                <c:pt idx="17098">
                  <c:v>7.8155759999999992</c:v>
                </c:pt>
                <c:pt idx="17099">
                  <c:v>7.8155759999999992</c:v>
                </c:pt>
                <c:pt idx="17100">
                  <c:v>7.8155759999999992</c:v>
                </c:pt>
                <c:pt idx="17101">
                  <c:v>7.8155759999999992</c:v>
                </c:pt>
                <c:pt idx="17102">
                  <c:v>7.8155759999999992</c:v>
                </c:pt>
                <c:pt idx="17103">
                  <c:v>7.8155759999999992</c:v>
                </c:pt>
                <c:pt idx="17104">
                  <c:v>7.818651</c:v>
                </c:pt>
                <c:pt idx="17105">
                  <c:v>7.818651</c:v>
                </c:pt>
                <c:pt idx="17106">
                  <c:v>7.818651</c:v>
                </c:pt>
                <c:pt idx="17107">
                  <c:v>7.8217270000000001</c:v>
                </c:pt>
                <c:pt idx="17108">
                  <c:v>7.8217270000000001</c:v>
                </c:pt>
                <c:pt idx="17109">
                  <c:v>7.8217270000000001</c:v>
                </c:pt>
                <c:pt idx="17110">
                  <c:v>7.818651</c:v>
                </c:pt>
                <c:pt idx="17111">
                  <c:v>7.818651</c:v>
                </c:pt>
                <c:pt idx="17112">
                  <c:v>7.8217270000000001</c:v>
                </c:pt>
                <c:pt idx="17113">
                  <c:v>7.8217270000000001</c:v>
                </c:pt>
                <c:pt idx="17114">
                  <c:v>7.818651</c:v>
                </c:pt>
                <c:pt idx="17115">
                  <c:v>7.818651</c:v>
                </c:pt>
                <c:pt idx="17116">
                  <c:v>7.8217270000000001</c:v>
                </c:pt>
                <c:pt idx="17117">
                  <c:v>7.8217270000000001</c:v>
                </c:pt>
                <c:pt idx="17118">
                  <c:v>7.8217270000000001</c:v>
                </c:pt>
                <c:pt idx="17119">
                  <c:v>7.8248039999999994</c:v>
                </c:pt>
                <c:pt idx="17120">
                  <c:v>7.8248039999999994</c:v>
                </c:pt>
                <c:pt idx="17121">
                  <c:v>7.8248039999999994</c:v>
                </c:pt>
                <c:pt idx="17122">
                  <c:v>7.8248039999999994</c:v>
                </c:pt>
                <c:pt idx="17123">
                  <c:v>7.8248039999999994</c:v>
                </c:pt>
                <c:pt idx="17124">
                  <c:v>7.8248039999999994</c:v>
                </c:pt>
                <c:pt idx="17125">
                  <c:v>7.8217270000000001</c:v>
                </c:pt>
                <c:pt idx="17126">
                  <c:v>7.8248039999999994</c:v>
                </c:pt>
                <c:pt idx="17127">
                  <c:v>7.8248039999999994</c:v>
                </c:pt>
                <c:pt idx="17128">
                  <c:v>7.8248039999999994</c:v>
                </c:pt>
                <c:pt idx="17129">
                  <c:v>7.8248039999999994</c:v>
                </c:pt>
                <c:pt idx="17130">
                  <c:v>7.8248039999999994</c:v>
                </c:pt>
                <c:pt idx="17131">
                  <c:v>7.8248039999999994</c:v>
                </c:pt>
                <c:pt idx="17132">
                  <c:v>7.8248039999999994</c:v>
                </c:pt>
                <c:pt idx="17133">
                  <c:v>7.8248039999999994</c:v>
                </c:pt>
                <c:pt idx="17134">
                  <c:v>7.8278779999999992</c:v>
                </c:pt>
                <c:pt idx="17135">
                  <c:v>7.8309550000000003</c:v>
                </c:pt>
                <c:pt idx="17136">
                  <c:v>7.8309550000000003</c:v>
                </c:pt>
                <c:pt idx="17137">
                  <c:v>7.8309550000000003</c:v>
                </c:pt>
                <c:pt idx="17138">
                  <c:v>7.8309550000000003</c:v>
                </c:pt>
                <c:pt idx="17139">
                  <c:v>7.8309550000000003</c:v>
                </c:pt>
                <c:pt idx="17140">
                  <c:v>7.8309550000000003</c:v>
                </c:pt>
                <c:pt idx="17141">
                  <c:v>7.8309550000000003</c:v>
                </c:pt>
                <c:pt idx="17142">
                  <c:v>7.8340299999999994</c:v>
                </c:pt>
                <c:pt idx="17143">
                  <c:v>7.8340299999999994</c:v>
                </c:pt>
                <c:pt idx="17144">
                  <c:v>7.8340299999999994</c:v>
                </c:pt>
                <c:pt idx="17145">
                  <c:v>7.8340299999999994</c:v>
                </c:pt>
                <c:pt idx="17146">
                  <c:v>7.8340299999999994</c:v>
                </c:pt>
                <c:pt idx="17147">
                  <c:v>7.8340299999999994</c:v>
                </c:pt>
                <c:pt idx="17148">
                  <c:v>7.8309550000000003</c:v>
                </c:pt>
                <c:pt idx="17149">
                  <c:v>7.8340299999999994</c:v>
                </c:pt>
                <c:pt idx="17150">
                  <c:v>7.8371059999999995</c:v>
                </c:pt>
                <c:pt idx="17151">
                  <c:v>7.8371059999999995</c:v>
                </c:pt>
                <c:pt idx="17152">
                  <c:v>7.8371059999999995</c:v>
                </c:pt>
                <c:pt idx="17153">
                  <c:v>7.8371059999999995</c:v>
                </c:pt>
                <c:pt idx="17154">
                  <c:v>7.8371059999999995</c:v>
                </c:pt>
                <c:pt idx="17155">
                  <c:v>7.8371059999999995</c:v>
                </c:pt>
                <c:pt idx="17156">
                  <c:v>7.8371059999999995</c:v>
                </c:pt>
                <c:pt idx="17157">
                  <c:v>7.8371059999999995</c:v>
                </c:pt>
                <c:pt idx="17158">
                  <c:v>7.8371059999999995</c:v>
                </c:pt>
                <c:pt idx="17159">
                  <c:v>7.8371059999999995</c:v>
                </c:pt>
                <c:pt idx="17160">
                  <c:v>7.8340299999999994</c:v>
                </c:pt>
                <c:pt idx="17161">
                  <c:v>7.8340299999999994</c:v>
                </c:pt>
                <c:pt idx="17162">
                  <c:v>7.8340299999999994</c:v>
                </c:pt>
                <c:pt idx="17163">
                  <c:v>7.8340299999999994</c:v>
                </c:pt>
                <c:pt idx="17164">
                  <c:v>7.8340299999999994</c:v>
                </c:pt>
                <c:pt idx="17165">
                  <c:v>7.8371059999999995</c:v>
                </c:pt>
                <c:pt idx="17166">
                  <c:v>7.8371059999999995</c:v>
                </c:pt>
                <c:pt idx="17167">
                  <c:v>7.8371059999999995</c:v>
                </c:pt>
                <c:pt idx="17168">
                  <c:v>7.8371059999999995</c:v>
                </c:pt>
                <c:pt idx="17169">
                  <c:v>7.8371059999999995</c:v>
                </c:pt>
                <c:pt idx="17170">
                  <c:v>7.8371059999999995</c:v>
                </c:pt>
                <c:pt idx="17171">
                  <c:v>7.8371059999999995</c:v>
                </c:pt>
                <c:pt idx="17172">
                  <c:v>7.8371059999999995</c:v>
                </c:pt>
                <c:pt idx="17173">
                  <c:v>7.8401830000000006</c:v>
                </c:pt>
                <c:pt idx="17174">
                  <c:v>7.8401830000000006</c:v>
                </c:pt>
                <c:pt idx="17175">
                  <c:v>7.8401830000000006</c:v>
                </c:pt>
                <c:pt idx="17176">
                  <c:v>7.8401830000000006</c:v>
                </c:pt>
                <c:pt idx="17177">
                  <c:v>7.8401830000000006</c:v>
                </c:pt>
                <c:pt idx="17178">
                  <c:v>7.8371059999999995</c:v>
                </c:pt>
                <c:pt idx="17179">
                  <c:v>7.8371059999999995</c:v>
                </c:pt>
                <c:pt idx="17180">
                  <c:v>7.8401830000000006</c:v>
                </c:pt>
                <c:pt idx="17181">
                  <c:v>7.8401830000000006</c:v>
                </c:pt>
                <c:pt idx="17182">
                  <c:v>7.8401830000000006</c:v>
                </c:pt>
                <c:pt idx="17183">
                  <c:v>7.8463339999999997</c:v>
                </c:pt>
                <c:pt idx="17184">
                  <c:v>7.8494090000000005</c:v>
                </c:pt>
                <c:pt idx="17185">
                  <c:v>7.8494090000000005</c:v>
                </c:pt>
                <c:pt idx="17186">
                  <c:v>7.8494090000000005</c:v>
                </c:pt>
                <c:pt idx="17187">
                  <c:v>7.8524850000000006</c:v>
                </c:pt>
                <c:pt idx="17188">
                  <c:v>7.8555610000000007</c:v>
                </c:pt>
                <c:pt idx="17189">
                  <c:v>7.8555610000000007</c:v>
                </c:pt>
                <c:pt idx="17190">
                  <c:v>7.8555610000000007</c:v>
                </c:pt>
                <c:pt idx="17191">
                  <c:v>7.8555610000000007</c:v>
                </c:pt>
                <c:pt idx="17192">
                  <c:v>7.8586359999999997</c:v>
                </c:pt>
                <c:pt idx="17193">
                  <c:v>7.8586359999999997</c:v>
                </c:pt>
                <c:pt idx="17194">
                  <c:v>7.8586359999999997</c:v>
                </c:pt>
                <c:pt idx="17195">
                  <c:v>7.8586359999999997</c:v>
                </c:pt>
                <c:pt idx="17196">
                  <c:v>7.8617130000000008</c:v>
                </c:pt>
                <c:pt idx="17197">
                  <c:v>7.8617130000000008</c:v>
                </c:pt>
                <c:pt idx="17198">
                  <c:v>7.8617130000000008</c:v>
                </c:pt>
                <c:pt idx="17199">
                  <c:v>7.8617130000000008</c:v>
                </c:pt>
                <c:pt idx="17200">
                  <c:v>7.8647879999999999</c:v>
                </c:pt>
                <c:pt idx="17201">
                  <c:v>7.8647879999999999</c:v>
                </c:pt>
                <c:pt idx="17202">
                  <c:v>7.8647879999999999</c:v>
                </c:pt>
                <c:pt idx="17203">
                  <c:v>7.8647879999999999</c:v>
                </c:pt>
                <c:pt idx="17204">
                  <c:v>7.8647879999999999</c:v>
                </c:pt>
                <c:pt idx="17205">
                  <c:v>7.8647879999999999</c:v>
                </c:pt>
                <c:pt idx="17206">
                  <c:v>7.8647879999999999</c:v>
                </c:pt>
                <c:pt idx="17207">
                  <c:v>7.867864</c:v>
                </c:pt>
                <c:pt idx="17208">
                  <c:v>7.8647879999999999</c:v>
                </c:pt>
                <c:pt idx="17209">
                  <c:v>7.8647879999999999</c:v>
                </c:pt>
                <c:pt idx="17210">
                  <c:v>7.8647879999999999</c:v>
                </c:pt>
                <c:pt idx="17211">
                  <c:v>7.867864</c:v>
                </c:pt>
                <c:pt idx="17212">
                  <c:v>7.867864</c:v>
                </c:pt>
                <c:pt idx="17213">
                  <c:v>7.8647879999999999</c:v>
                </c:pt>
                <c:pt idx="17214">
                  <c:v>7.8647879999999999</c:v>
                </c:pt>
                <c:pt idx="17215">
                  <c:v>7.867864</c:v>
                </c:pt>
                <c:pt idx="17216">
                  <c:v>7.867864</c:v>
                </c:pt>
                <c:pt idx="17217">
                  <c:v>7.8647879999999999</c:v>
                </c:pt>
                <c:pt idx="17218">
                  <c:v>7.867864</c:v>
                </c:pt>
                <c:pt idx="17219">
                  <c:v>7.87094</c:v>
                </c:pt>
                <c:pt idx="17220">
                  <c:v>7.87094</c:v>
                </c:pt>
                <c:pt idx="17221">
                  <c:v>7.87094</c:v>
                </c:pt>
                <c:pt idx="17222">
                  <c:v>7.87094</c:v>
                </c:pt>
                <c:pt idx="17223">
                  <c:v>7.87094</c:v>
                </c:pt>
                <c:pt idx="17224">
                  <c:v>7.87094</c:v>
                </c:pt>
                <c:pt idx="17225">
                  <c:v>7.8770920000000002</c:v>
                </c:pt>
                <c:pt idx="17226">
                  <c:v>7.8801669999999993</c:v>
                </c:pt>
                <c:pt idx="17227">
                  <c:v>7.8801669999999993</c:v>
                </c:pt>
                <c:pt idx="17228">
                  <c:v>7.8801669999999993</c:v>
                </c:pt>
                <c:pt idx="17229">
                  <c:v>7.8863189999999994</c:v>
                </c:pt>
                <c:pt idx="17230">
                  <c:v>7.8863189999999994</c:v>
                </c:pt>
                <c:pt idx="17231">
                  <c:v>7.8863189999999994</c:v>
                </c:pt>
                <c:pt idx="17232">
                  <c:v>7.8863189999999994</c:v>
                </c:pt>
                <c:pt idx="17233">
                  <c:v>7.8893940000000002</c:v>
                </c:pt>
                <c:pt idx="17234">
                  <c:v>7.8924709999999996</c:v>
                </c:pt>
                <c:pt idx="17235">
                  <c:v>7.8924709999999996</c:v>
                </c:pt>
                <c:pt idx="17236">
                  <c:v>7.8893940000000002</c:v>
                </c:pt>
                <c:pt idx="17237">
                  <c:v>7.8893940000000002</c:v>
                </c:pt>
                <c:pt idx="17238">
                  <c:v>7.8924709999999996</c:v>
                </c:pt>
                <c:pt idx="17239">
                  <c:v>7.8924709999999996</c:v>
                </c:pt>
                <c:pt idx="17240">
                  <c:v>7.8924709999999996</c:v>
                </c:pt>
                <c:pt idx="17241">
                  <c:v>7.8955460000000004</c:v>
                </c:pt>
                <c:pt idx="17242">
                  <c:v>7.8955460000000004</c:v>
                </c:pt>
                <c:pt idx="17243">
                  <c:v>7.8924709999999996</c:v>
                </c:pt>
                <c:pt idx="17244">
                  <c:v>7.8924709999999996</c:v>
                </c:pt>
                <c:pt idx="17245">
                  <c:v>7.8924709999999996</c:v>
                </c:pt>
                <c:pt idx="17246">
                  <c:v>7.8924709999999996</c:v>
                </c:pt>
                <c:pt idx="17247">
                  <c:v>7.8924709999999996</c:v>
                </c:pt>
                <c:pt idx="17248">
                  <c:v>7.8955460000000004</c:v>
                </c:pt>
                <c:pt idx="17249">
                  <c:v>7.8955460000000004</c:v>
                </c:pt>
                <c:pt idx="17250">
                  <c:v>7.8955460000000004</c:v>
                </c:pt>
                <c:pt idx="17251">
                  <c:v>7.8986220000000005</c:v>
                </c:pt>
                <c:pt idx="17252">
                  <c:v>7.9047729999999996</c:v>
                </c:pt>
                <c:pt idx="17253">
                  <c:v>7.9047729999999996</c:v>
                </c:pt>
                <c:pt idx="17254">
                  <c:v>7.9047729999999996</c:v>
                </c:pt>
                <c:pt idx="17255">
                  <c:v>7.9016980000000006</c:v>
                </c:pt>
                <c:pt idx="17256">
                  <c:v>7.9047729999999996</c:v>
                </c:pt>
                <c:pt idx="17257">
                  <c:v>7.9078500000000007</c:v>
                </c:pt>
                <c:pt idx="17258">
                  <c:v>7.9016980000000006</c:v>
                </c:pt>
                <c:pt idx="17259">
                  <c:v>7.9016980000000006</c:v>
                </c:pt>
                <c:pt idx="17260">
                  <c:v>7.9047729999999996</c:v>
                </c:pt>
                <c:pt idx="17261">
                  <c:v>7.9078500000000007</c:v>
                </c:pt>
                <c:pt idx="17262">
                  <c:v>7.9078500000000007</c:v>
                </c:pt>
                <c:pt idx="17263">
                  <c:v>7.9140009999999998</c:v>
                </c:pt>
                <c:pt idx="17264">
                  <c:v>7.9170769999999999</c:v>
                </c:pt>
                <c:pt idx="17265">
                  <c:v>7.9201520000000007</c:v>
                </c:pt>
                <c:pt idx="17266">
                  <c:v>7.9201520000000007</c:v>
                </c:pt>
                <c:pt idx="17267">
                  <c:v>7.9232280000000008</c:v>
                </c:pt>
                <c:pt idx="17268">
                  <c:v>7.9263039999999991</c:v>
                </c:pt>
                <c:pt idx="17269">
                  <c:v>7.9263039999999991</c:v>
                </c:pt>
                <c:pt idx="17270">
                  <c:v>7.9263039999999991</c:v>
                </c:pt>
                <c:pt idx="17271">
                  <c:v>7.9263039999999991</c:v>
                </c:pt>
                <c:pt idx="17272">
                  <c:v>7.9232280000000008</c:v>
                </c:pt>
                <c:pt idx="17273">
                  <c:v>7.9232280000000008</c:v>
                </c:pt>
                <c:pt idx="17274">
                  <c:v>7.9232280000000008</c:v>
                </c:pt>
                <c:pt idx="17275">
                  <c:v>7.9293799999999992</c:v>
                </c:pt>
                <c:pt idx="17276">
                  <c:v>7.9324559999999993</c:v>
                </c:pt>
                <c:pt idx="17277">
                  <c:v>7.9324559999999993</c:v>
                </c:pt>
                <c:pt idx="17278">
                  <c:v>7.9355310000000001</c:v>
                </c:pt>
                <c:pt idx="17279">
                  <c:v>7.9386070000000002</c:v>
                </c:pt>
                <c:pt idx="17280">
                  <c:v>7.9386070000000002</c:v>
                </c:pt>
                <c:pt idx="17281">
                  <c:v>7.9386070000000002</c:v>
                </c:pt>
                <c:pt idx="17282">
                  <c:v>7.9386070000000002</c:v>
                </c:pt>
                <c:pt idx="17283">
                  <c:v>7.9386070000000002</c:v>
                </c:pt>
                <c:pt idx="17284">
                  <c:v>7.9355310000000001</c:v>
                </c:pt>
                <c:pt idx="17285">
                  <c:v>7.9355310000000001</c:v>
                </c:pt>
                <c:pt idx="17286">
                  <c:v>7.9355310000000001</c:v>
                </c:pt>
                <c:pt idx="17287">
                  <c:v>7.9355310000000001</c:v>
                </c:pt>
                <c:pt idx="17288">
                  <c:v>7.9355310000000001</c:v>
                </c:pt>
                <c:pt idx="17289">
                  <c:v>7.9355310000000001</c:v>
                </c:pt>
                <c:pt idx="17290">
                  <c:v>7.9355310000000001</c:v>
                </c:pt>
                <c:pt idx="17291">
                  <c:v>7.9386070000000002</c:v>
                </c:pt>
                <c:pt idx="17292">
                  <c:v>7.9386070000000002</c:v>
                </c:pt>
                <c:pt idx="17293">
                  <c:v>7.9386070000000002</c:v>
                </c:pt>
                <c:pt idx="17294">
                  <c:v>7.9386070000000002</c:v>
                </c:pt>
                <c:pt idx="17295">
                  <c:v>7.9386070000000002</c:v>
                </c:pt>
                <c:pt idx="17296">
                  <c:v>7.9386070000000002</c:v>
                </c:pt>
                <c:pt idx="17297">
                  <c:v>7.9386070000000002</c:v>
                </c:pt>
                <c:pt idx="17298">
                  <c:v>7.9416830000000003</c:v>
                </c:pt>
                <c:pt idx="17299">
                  <c:v>7.9416830000000003</c:v>
                </c:pt>
                <c:pt idx="17300">
                  <c:v>7.9416830000000003</c:v>
                </c:pt>
                <c:pt idx="17301">
                  <c:v>7.9416830000000003</c:v>
                </c:pt>
                <c:pt idx="17302">
                  <c:v>7.9447590000000003</c:v>
                </c:pt>
                <c:pt idx="17303">
                  <c:v>7.9478350000000004</c:v>
                </c:pt>
                <c:pt idx="17304">
                  <c:v>7.9478350000000004</c:v>
                </c:pt>
                <c:pt idx="17305">
                  <c:v>7.9509099999999995</c:v>
                </c:pt>
                <c:pt idx="17306">
                  <c:v>7.9539859999999996</c:v>
                </c:pt>
                <c:pt idx="17307">
                  <c:v>7.9539859999999996</c:v>
                </c:pt>
                <c:pt idx="17308">
                  <c:v>7.9539859999999996</c:v>
                </c:pt>
                <c:pt idx="17309">
                  <c:v>7.9570610000000004</c:v>
                </c:pt>
                <c:pt idx="17310">
                  <c:v>7.9601379999999997</c:v>
                </c:pt>
                <c:pt idx="17311">
                  <c:v>7.9601379999999997</c:v>
                </c:pt>
                <c:pt idx="17312">
                  <c:v>7.9601379999999997</c:v>
                </c:pt>
                <c:pt idx="17313">
                  <c:v>7.9632139999999998</c:v>
                </c:pt>
                <c:pt idx="17314">
                  <c:v>7.9662890000000006</c:v>
                </c:pt>
                <c:pt idx="17315">
                  <c:v>7.9662890000000006</c:v>
                </c:pt>
                <c:pt idx="17316">
                  <c:v>7.9693650000000007</c:v>
                </c:pt>
                <c:pt idx="17317">
                  <c:v>7.9724399999999997</c:v>
                </c:pt>
                <c:pt idx="17318">
                  <c:v>7.9693650000000007</c:v>
                </c:pt>
                <c:pt idx="17319">
                  <c:v>7.9693650000000007</c:v>
                </c:pt>
                <c:pt idx="17320">
                  <c:v>7.9693650000000007</c:v>
                </c:pt>
                <c:pt idx="17321">
                  <c:v>7.9693650000000007</c:v>
                </c:pt>
                <c:pt idx="17322">
                  <c:v>7.9693650000000007</c:v>
                </c:pt>
                <c:pt idx="17323">
                  <c:v>7.9693650000000007</c:v>
                </c:pt>
                <c:pt idx="17324">
                  <c:v>7.9693650000000007</c:v>
                </c:pt>
                <c:pt idx="17325">
                  <c:v>7.9693650000000007</c:v>
                </c:pt>
                <c:pt idx="17326">
                  <c:v>7.9724399999999997</c:v>
                </c:pt>
                <c:pt idx="17327">
                  <c:v>7.9724399999999997</c:v>
                </c:pt>
                <c:pt idx="17328">
                  <c:v>7.9755169999999991</c:v>
                </c:pt>
                <c:pt idx="17329">
                  <c:v>7.9785929999999992</c:v>
                </c:pt>
                <c:pt idx="17330">
                  <c:v>7.9785929999999992</c:v>
                </c:pt>
                <c:pt idx="17331">
                  <c:v>7.9785929999999992</c:v>
                </c:pt>
                <c:pt idx="17332">
                  <c:v>7.981668</c:v>
                </c:pt>
                <c:pt idx="17333">
                  <c:v>7.981668</c:v>
                </c:pt>
                <c:pt idx="17334">
                  <c:v>7.981668</c:v>
                </c:pt>
                <c:pt idx="17335">
                  <c:v>7.981668</c:v>
                </c:pt>
                <c:pt idx="17336">
                  <c:v>7.9847440000000001</c:v>
                </c:pt>
                <c:pt idx="17337">
                  <c:v>7.9847440000000001</c:v>
                </c:pt>
                <c:pt idx="17338">
                  <c:v>7.9847440000000001</c:v>
                </c:pt>
                <c:pt idx="17339">
                  <c:v>7.9878189999999991</c:v>
                </c:pt>
                <c:pt idx="17340">
                  <c:v>7.9908949999999992</c:v>
                </c:pt>
                <c:pt idx="17341">
                  <c:v>7.9908949999999992</c:v>
                </c:pt>
                <c:pt idx="17342">
                  <c:v>7.9878189999999991</c:v>
                </c:pt>
                <c:pt idx="17343">
                  <c:v>7.9939720000000003</c:v>
                </c:pt>
                <c:pt idx="17344">
                  <c:v>7.9970469999999994</c:v>
                </c:pt>
                <c:pt idx="17345">
                  <c:v>7.9970469999999994</c:v>
                </c:pt>
                <c:pt idx="17346">
                  <c:v>7.9970469999999994</c:v>
                </c:pt>
                <c:pt idx="17347">
                  <c:v>8.0001229999999985</c:v>
                </c:pt>
                <c:pt idx="17348">
                  <c:v>8.0031980000000011</c:v>
                </c:pt>
                <c:pt idx="17349">
                  <c:v>8.0001229999999985</c:v>
                </c:pt>
                <c:pt idx="17350">
                  <c:v>8.0001229999999985</c:v>
                </c:pt>
                <c:pt idx="17351">
                  <c:v>8.0001229999999985</c:v>
                </c:pt>
                <c:pt idx="17352">
                  <c:v>8.0001229999999985</c:v>
                </c:pt>
                <c:pt idx="17353">
                  <c:v>8.0001229999999985</c:v>
                </c:pt>
                <c:pt idx="17354">
                  <c:v>8.0031980000000011</c:v>
                </c:pt>
                <c:pt idx="17355">
                  <c:v>8.0062740000000012</c:v>
                </c:pt>
                <c:pt idx="17356">
                  <c:v>8.0093509999999988</c:v>
                </c:pt>
                <c:pt idx="17357">
                  <c:v>8.0093509999999988</c:v>
                </c:pt>
                <c:pt idx="17358">
                  <c:v>8.0093509999999988</c:v>
                </c:pt>
                <c:pt idx="17359">
                  <c:v>8.0124260000000014</c:v>
                </c:pt>
                <c:pt idx="17360">
                  <c:v>8.0124260000000014</c:v>
                </c:pt>
                <c:pt idx="17361">
                  <c:v>8.0124260000000014</c:v>
                </c:pt>
                <c:pt idx="17362">
                  <c:v>8.0155020000000015</c:v>
                </c:pt>
                <c:pt idx="17363">
                  <c:v>8.0155020000000015</c:v>
                </c:pt>
                <c:pt idx="17364">
                  <c:v>8.0155020000000015</c:v>
                </c:pt>
                <c:pt idx="17365">
                  <c:v>8.0155020000000015</c:v>
                </c:pt>
                <c:pt idx="17366">
                  <c:v>8.0216530000000006</c:v>
                </c:pt>
                <c:pt idx="17367">
                  <c:v>8.0247300000000017</c:v>
                </c:pt>
                <c:pt idx="17368">
                  <c:v>8.0247300000000017</c:v>
                </c:pt>
                <c:pt idx="17369">
                  <c:v>8.0247300000000017</c:v>
                </c:pt>
                <c:pt idx="17370">
                  <c:v>8.0308810000000008</c:v>
                </c:pt>
                <c:pt idx="17371">
                  <c:v>8.0339570000000009</c:v>
                </c:pt>
                <c:pt idx="17372">
                  <c:v>8.0308810000000008</c:v>
                </c:pt>
                <c:pt idx="17373">
                  <c:v>8.0308810000000008</c:v>
                </c:pt>
                <c:pt idx="17374">
                  <c:v>8.0339570000000009</c:v>
                </c:pt>
                <c:pt idx="17375">
                  <c:v>8.0339570000000009</c:v>
                </c:pt>
                <c:pt idx="17376">
                  <c:v>8.0339570000000009</c:v>
                </c:pt>
                <c:pt idx="17377">
                  <c:v>8.0339570000000009</c:v>
                </c:pt>
                <c:pt idx="17378">
                  <c:v>8.0339570000000009</c:v>
                </c:pt>
                <c:pt idx="17379">
                  <c:v>8.037032</c:v>
                </c:pt>
                <c:pt idx="17380">
                  <c:v>8.037032</c:v>
                </c:pt>
                <c:pt idx="17381">
                  <c:v>8.0401090000000011</c:v>
                </c:pt>
                <c:pt idx="17382">
                  <c:v>8.0431840000000001</c:v>
                </c:pt>
                <c:pt idx="17383">
                  <c:v>8.0431840000000001</c:v>
                </c:pt>
                <c:pt idx="17384">
                  <c:v>8.0431840000000001</c:v>
                </c:pt>
                <c:pt idx="17385">
                  <c:v>8.0462600000000002</c:v>
                </c:pt>
                <c:pt idx="17386">
                  <c:v>8.0462600000000002</c:v>
                </c:pt>
                <c:pt idx="17387">
                  <c:v>8.0462600000000002</c:v>
                </c:pt>
                <c:pt idx="17388">
                  <c:v>8.0462600000000002</c:v>
                </c:pt>
                <c:pt idx="17389">
                  <c:v>8.0462600000000002</c:v>
                </c:pt>
                <c:pt idx="17390">
                  <c:v>8.0493360000000003</c:v>
                </c:pt>
                <c:pt idx="17391">
                  <c:v>8.0493360000000003</c:v>
                </c:pt>
                <c:pt idx="17392">
                  <c:v>8.0524109999999993</c:v>
                </c:pt>
                <c:pt idx="17393">
                  <c:v>8.0524109999999993</c:v>
                </c:pt>
                <c:pt idx="17394">
                  <c:v>8.0524109999999993</c:v>
                </c:pt>
                <c:pt idx="17395">
                  <c:v>8.0524109999999993</c:v>
                </c:pt>
                <c:pt idx="17396">
                  <c:v>8.0524109999999993</c:v>
                </c:pt>
                <c:pt idx="17397">
                  <c:v>8.0554880000000004</c:v>
                </c:pt>
                <c:pt idx="17398">
                  <c:v>8.0554880000000004</c:v>
                </c:pt>
                <c:pt idx="17399">
                  <c:v>8.0554880000000004</c:v>
                </c:pt>
                <c:pt idx="17400">
                  <c:v>8.0585619999999984</c:v>
                </c:pt>
                <c:pt idx="17401">
                  <c:v>8.0616389999999996</c:v>
                </c:pt>
                <c:pt idx="17402">
                  <c:v>8.0616389999999996</c:v>
                </c:pt>
                <c:pt idx="17403">
                  <c:v>8.0616389999999996</c:v>
                </c:pt>
                <c:pt idx="17404">
                  <c:v>8.0677899999999987</c:v>
                </c:pt>
                <c:pt idx="17405">
                  <c:v>8.0708669999999998</c:v>
                </c:pt>
                <c:pt idx="17406">
                  <c:v>8.0677899999999987</c:v>
                </c:pt>
                <c:pt idx="17407">
                  <c:v>8.0677899999999987</c:v>
                </c:pt>
                <c:pt idx="17408">
                  <c:v>8.0708669999999998</c:v>
                </c:pt>
                <c:pt idx="17409">
                  <c:v>8.0708669999999998</c:v>
                </c:pt>
                <c:pt idx="17410">
                  <c:v>8.0708669999999998</c:v>
                </c:pt>
                <c:pt idx="17411">
                  <c:v>8.0708669999999998</c:v>
                </c:pt>
                <c:pt idx="17412">
                  <c:v>8.0739410000000014</c:v>
                </c:pt>
                <c:pt idx="17413">
                  <c:v>8.0739410000000014</c:v>
                </c:pt>
                <c:pt idx="17414">
                  <c:v>8.0739410000000014</c:v>
                </c:pt>
                <c:pt idx="17415">
                  <c:v>8.0770179999999989</c:v>
                </c:pt>
                <c:pt idx="17416">
                  <c:v>8.0831690000000016</c:v>
                </c:pt>
                <c:pt idx="17417">
                  <c:v>8.0831690000000016</c:v>
                </c:pt>
                <c:pt idx="17418">
                  <c:v>8.0831690000000016</c:v>
                </c:pt>
                <c:pt idx="17419">
                  <c:v>8.0831690000000016</c:v>
                </c:pt>
                <c:pt idx="17420">
                  <c:v>8.0862450000000017</c:v>
                </c:pt>
                <c:pt idx="17421">
                  <c:v>8.0893200000000007</c:v>
                </c:pt>
                <c:pt idx="17422">
                  <c:v>8.0893200000000007</c:v>
                </c:pt>
                <c:pt idx="17423">
                  <c:v>8.0923969999999983</c:v>
                </c:pt>
                <c:pt idx="17424">
                  <c:v>8.0954729999999984</c:v>
                </c:pt>
                <c:pt idx="17425">
                  <c:v>8.098548000000001</c:v>
                </c:pt>
                <c:pt idx="17426">
                  <c:v>8.098548000000001</c:v>
                </c:pt>
                <c:pt idx="17427">
                  <c:v>8.098548000000001</c:v>
                </c:pt>
                <c:pt idx="17428">
                  <c:v>8.101624000000001</c:v>
                </c:pt>
                <c:pt idx="17429">
                  <c:v>8.101624000000001</c:v>
                </c:pt>
                <c:pt idx="17430">
                  <c:v>8.101624000000001</c:v>
                </c:pt>
                <c:pt idx="17431">
                  <c:v>8.1046990000000001</c:v>
                </c:pt>
                <c:pt idx="17432">
                  <c:v>8.1046990000000001</c:v>
                </c:pt>
                <c:pt idx="17433">
                  <c:v>8.1046990000000001</c:v>
                </c:pt>
                <c:pt idx="17434">
                  <c:v>8.1046990000000001</c:v>
                </c:pt>
                <c:pt idx="17435">
                  <c:v>8.1046990000000001</c:v>
                </c:pt>
                <c:pt idx="17436">
                  <c:v>8.101624000000001</c:v>
                </c:pt>
                <c:pt idx="17437">
                  <c:v>8.098548000000001</c:v>
                </c:pt>
                <c:pt idx="17438">
                  <c:v>8.098548000000001</c:v>
                </c:pt>
                <c:pt idx="17439">
                  <c:v>8.0954729999999984</c:v>
                </c:pt>
                <c:pt idx="17440">
                  <c:v>8.0923969999999983</c:v>
                </c:pt>
                <c:pt idx="17441">
                  <c:v>8.0954729999999984</c:v>
                </c:pt>
                <c:pt idx="17442">
                  <c:v>8.098548000000001</c:v>
                </c:pt>
                <c:pt idx="17443">
                  <c:v>8.098548000000001</c:v>
                </c:pt>
                <c:pt idx="17444">
                  <c:v>8.0954729999999984</c:v>
                </c:pt>
                <c:pt idx="17445">
                  <c:v>8.0954729999999984</c:v>
                </c:pt>
                <c:pt idx="17446">
                  <c:v>8.098548000000001</c:v>
                </c:pt>
                <c:pt idx="17447">
                  <c:v>8.101624000000001</c:v>
                </c:pt>
                <c:pt idx="17448">
                  <c:v>8.098548000000001</c:v>
                </c:pt>
                <c:pt idx="17449">
                  <c:v>8.098548000000001</c:v>
                </c:pt>
                <c:pt idx="17450">
                  <c:v>8.101624000000001</c:v>
                </c:pt>
                <c:pt idx="17451">
                  <c:v>8.101624000000001</c:v>
                </c:pt>
                <c:pt idx="17452">
                  <c:v>8.098548000000001</c:v>
                </c:pt>
                <c:pt idx="17453">
                  <c:v>8.098548000000001</c:v>
                </c:pt>
                <c:pt idx="17454">
                  <c:v>8.101624000000001</c:v>
                </c:pt>
                <c:pt idx="17455">
                  <c:v>8.101624000000001</c:v>
                </c:pt>
                <c:pt idx="17456">
                  <c:v>8.098548000000001</c:v>
                </c:pt>
                <c:pt idx="17457">
                  <c:v>8.101624000000001</c:v>
                </c:pt>
                <c:pt idx="17458">
                  <c:v>8.1046990000000001</c:v>
                </c:pt>
                <c:pt idx="17459">
                  <c:v>8.1046990000000001</c:v>
                </c:pt>
                <c:pt idx="17460">
                  <c:v>8.1046990000000001</c:v>
                </c:pt>
                <c:pt idx="17461">
                  <c:v>8.1046990000000001</c:v>
                </c:pt>
                <c:pt idx="17462">
                  <c:v>8.1077760000000012</c:v>
                </c:pt>
                <c:pt idx="17463">
                  <c:v>8.1077760000000012</c:v>
                </c:pt>
                <c:pt idx="17464">
                  <c:v>8.1077760000000012</c:v>
                </c:pt>
                <c:pt idx="17465">
                  <c:v>8.1108510000000003</c:v>
                </c:pt>
                <c:pt idx="17466">
                  <c:v>8.1139270000000003</c:v>
                </c:pt>
                <c:pt idx="17467">
                  <c:v>8.1139270000000003</c:v>
                </c:pt>
                <c:pt idx="17468">
                  <c:v>8.1170030000000004</c:v>
                </c:pt>
                <c:pt idx="17469">
                  <c:v>8.1200779999999995</c:v>
                </c:pt>
                <c:pt idx="17470">
                  <c:v>8.1231550000000006</c:v>
                </c:pt>
                <c:pt idx="17471">
                  <c:v>8.1231550000000006</c:v>
                </c:pt>
                <c:pt idx="17472">
                  <c:v>8.1262299999999996</c:v>
                </c:pt>
                <c:pt idx="17473">
                  <c:v>8.1293059999999997</c:v>
                </c:pt>
                <c:pt idx="17474">
                  <c:v>8.1293059999999997</c:v>
                </c:pt>
                <c:pt idx="17475">
                  <c:v>8.1262299999999996</c:v>
                </c:pt>
                <c:pt idx="17476">
                  <c:v>8.1262299999999996</c:v>
                </c:pt>
                <c:pt idx="17477">
                  <c:v>8.1293059999999997</c:v>
                </c:pt>
                <c:pt idx="17478">
                  <c:v>8.1323819999999998</c:v>
                </c:pt>
                <c:pt idx="17479">
                  <c:v>8.1323819999999998</c:v>
                </c:pt>
                <c:pt idx="17480">
                  <c:v>8.1323819999999998</c:v>
                </c:pt>
                <c:pt idx="17481">
                  <c:v>8.1323819999999998</c:v>
                </c:pt>
                <c:pt idx="17482">
                  <c:v>8.1323819999999998</c:v>
                </c:pt>
                <c:pt idx="17483">
                  <c:v>8.1323819999999998</c:v>
                </c:pt>
                <c:pt idx="17484">
                  <c:v>8.1323819999999998</c:v>
                </c:pt>
                <c:pt idx="17485">
                  <c:v>8.1323819999999998</c:v>
                </c:pt>
                <c:pt idx="17486">
                  <c:v>8.1354569999999988</c:v>
                </c:pt>
                <c:pt idx="17487">
                  <c:v>8.1354569999999988</c:v>
                </c:pt>
                <c:pt idx="17488">
                  <c:v>8.1354569999999988</c:v>
                </c:pt>
                <c:pt idx="17489">
                  <c:v>8.1354569999999988</c:v>
                </c:pt>
                <c:pt idx="17490">
                  <c:v>8.1354569999999988</c:v>
                </c:pt>
                <c:pt idx="17491">
                  <c:v>8.1385339999999999</c:v>
                </c:pt>
                <c:pt idx="17492">
                  <c:v>8.141608999999999</c:v>
                </c:pt>
                <c:pt idx="17493">
                  <c:v>8.1446849999999991</c:v>
                </c:pt>
                <c:pt idx="17494">
                  <c:v>8.141608999999999</c:v>
                </c:pt>
                <c:pt idx="17495">
                  <c:v>8.1446849999999991</c:v>
                </c:pt>
                <c:pt idx="17496">
                  <c:v>8.1477609999999991</c:v>
                </c:pt>
                <c:pt idx="17497">
                  <c:v>8.1477609999999991</c:v>
                </c:pt>
                <c:pt idx="17498">
                  <c:v>8.1477609999999991</c:v>
                </c:pt>
                <c:pt idx="17499">
                  <c:v>8.1508359999999982</c:v>
                </c:pt>
                <c:pt idx="17500">
                  <c:v>8.1539129999999993</c:v>
                </c:pt>
                <c:pt idx="17501">
                  <c:v>8.1539129999999993</c:v>
                </c:pt>
                <c:pt idx="17502">
                  <c:v>8.1539129999999993</c:v>
                </c:pt>
                <c:pt idx="17503">
                  <c:v>8.1569879999999984</c:v>
                </c:pt>
                <c:pt idx="17504">
                  <c:v>8.1569879999999984</c:v>
                </c:pt>
                <c:pt idx="17505">
                  <c:v>8.1569879999999984</c:v>
                </c:pt>
                <c:pt idx="17506">
                  <c:v>8.1600639999999984</c:v>
                </c:pt>
                <c:pt idx="17507">
                  <c:v>8.1631399999999985</c:v>
                </c:pt>
                <c:pt idx="17508">
                  <c:v>8.1600639999999984</c:v>
                </c:pt>
                <c:pt idx="17509">
                  <c:v>8.1569879999999984</c:v>
                </c:pt>
                <c:pt idx="17510">
                  <c:v>8.1569879999999984</c:v>
                </c:pt>
                <c:pt idx="17511">
                  <c:v>8.1631399999999985</c:v>
                </c:pt>
                <c:pt idx="17512">
                  <c:v>8.1600639999999984</c:v>
                </c:pt>
                <c:pt idx="17513">
                  <c:v>8.1569879999999984</c:v>
                </c:pt>
                <c:pt idx="17514">
                  <c:v>8.1631399999999985</c:v>
                </c:pt>
                <c:pt idx="17515">
                  <c:v>8.1662150000000011</c:v>
                </c:pt>
                <c:pt idx="17516">
                  <c:v>8.1631399999999985</c:v>
                </c:pt>
                <c:pt idx="17517">
                  <c:v>8.1600639999999984</c:v>
                </c:pt>
                <c:pt idx="17518">
                  <c:v>8.1631399999999985</c:v>
                </c:pt>
                <c:pt idx="17519">
                  <c:v>8.1662150000000011</c:v>
                </c:pt>
                <c:pt idx="17520">
                  <c:v>8.1662150000000011</c:v>
                </c:pt>
                <c:pt idx="17521">
                  <c:v>8.1631399999999985</c:v>
                </c:pt>
                <c:pt idx="17522">
                  <c:v>8.1631399999999985</c:v>
                </c:pt>
                <c:pt idx="17523">
                  <c:v>8.1631399999999985</c:v>
                </c:pt>
                <c:pt idx="17524">
                  <c:v>8.1600639999999984</c:v>
                </c:pt>
                <c:pt idx="17525">
                  <c:v>8.1600639999999984</c:v>
                </c:pt>
                <c:pt idx="17526">
                  <c:v>8.1631399999999985</c:v>
                </c:pt>
                <c:pt idx="17527">
                  <c:v>8.1662150000000011</c:v>
                </c:pt>
                <c:pt idx="17528">
                  <c:v>8.1662150000000011</c:v>
                </c:pt>
                <c:pt idx="17529">
                  <c:v>8.1662150000000011</c:v>
                </c:pt>
                <c:pt idx="17530">
                  <c:v>8.1692919999999987</c:v>
                </c:pt>
                <c:pt idx="17531">
                  <c:v>8.1692919999999987</c:v>
                </c:pt>
                <c:pt idx="17532">
                  <c:v>8.1662150000000011</c:v>
                </c:pt>
                <c:pt idx="17533">
                  <c:v>8.1662150000000011</c:v>
                </c:pt>
                <c:pt idx="17534">
                  <c:v>8.1662150000000011</c:v>
                </c:pt>
                <c:pt idx="17535">
                  <c:v>8.1662150000000011</c:v>
                </c:pt>
                <c:pt idx="17536">
                  <c:v>8.1662150000000011</c:v>
                </c:pt>
                <c:pt idx="17537">
                  <c:v>8.1662150000000011</c:v>
                </c:pt>
                <c:pt idx="17538">
                  <c:v>8.1692919999999987</c:v>
                </c:pt>
                <c:pt idx="17539">
                  <c:v>8.1692919999999987</c:v>
                </c:pt>
                <c:pt idx="17540">
                  <c:v>8.1692919999999987</c:v>
                </c:pt>
                <c:pt idx="17541">
                  <c:v>8.1692919999999987</c:v>
                </c:pt>
                <c:pt idx="17542">
                  <c:v>8.1723670000000013</c:v>
                </c:pt>
                <c:pt idx="17543">
                  <c:v>8.1723670000000013</c:v>
                </c:pt>
                <c:pt idx="17544">
                  <c:v>8.1754430000000013</c:v>
                </c:pt>
                <c:pt idx="17545">
                  <c:v>8.1754430000000013</c:v>
                </c:pt>
                <c:pt idx="17546">
                  <c:v>8.1785190000000014</c:v>
                </c:pt>
                <c:pt idx="17547">
                  <c:v>8.1754430000000013</c:v>
                </c:pt>
                <c:pt idx="17548">
                  <c:v>8.1785190000000014</c:v>
                </c:pt>
                <c:pt idx="17549">
                  <c:v>8.1815940000000005</c:v>
                </c:pt>
                <c:pt idx="17550">
                  <c:v>8.1815940000000005</c:v>
                </c:pt>
                <c:pt idx="17551">
                  <c:v>8.1815940000000005</c:v>
                </c:pt>
                <c:pt idx="17552">
                  <c:v>8.1846710000000016</c:v>
                </c:pt>
                <c:pt idx="17553">
                  <c:v>8.1877460000000006</c:v>
                </c:pt>
                <c:pt idx="17554">
                  <c:v>8.1846710000000016</c:v>
                </c:pt>
                <c:pt idx="17555">
                  <c:v>8.1846710000000016</c:v>
                </c:pt>
                <c:pt idx="17556">
                  <c:v>8.1877460000000006</c:v>
                </c:pt>
                <c:pt idx="17557">
                  <c:v>8.1908220000000007</c:v>
                </c:pt>
                <c:pt idx="17558">
                  <c:v>8.1908220000000007</c:v>
                </c:pt>
                <c:pt idx="17559">
                  <c:v>8.1877460000000006</c:v>
                </c:pt>
                <c:pt idx="17560">
                  <c:v>8.1908220000000007</c:v>
                </c:pt>
                <c:pt idx="17561">
                  <c:v>8.1877460000000006</c:v>
                </c:pt>
                <c:pt idx="17562">
                  <c:v>8.1877460000000006</c:v>
                </c:pt>
                <c:pt idx="17563">
                  <c:v>8.1908220000000007</c:v>
                </c:pt>
                <c:pt idx="17564">
                  <c:v>8.1938969999999998</c:v>
                </c:pt>
                <c:pt idx="17565">
                  <c:v>8.1969729999999998</c:v>
                </c:pt>
                <c:pt idx="17566">
                  <c:v>8.1938969999999998</c:v>
                </c:pt>
                <c:pt idx="17567">
                  <c:v>8.1969729999999998</c:v>
                </c:pt>
                <c:pt idx="17568">
                  <c:v>8.2000500000000009</c:v>
                </c:pt>
                <c:pt idx="17569">
                  <c:v>8.203125</c:v>
                </c:pt>
                <c:pt idx="17570">
                  <c:v>8.2000500000000009</c:v>
                </c:pt>
                <c:pt idx="17571">
                  <c:v>8.203125</c:v>
                </c:pt>
                <c:pt idx="17572">
                  <c:v>8.203125</c:v>
                </c:pt>
                <c:pt idx="17573">
                  <c:v>8.2000500000000009</c:v>
                </c:pt>
                <c:pt idx="17574">
                  <c:v>8.2000500000000009</c:v>
                </c:pt>
                <c:pt idx="17575">
                  <c:v>8.2000500000000009</c:v>
                </c:pt>
                <c:pt idx="17576">
                  <c:v>8.203125</c:v>
                </c:pt>
                <c:pt idx="17577">
                  <c:v>8.203125</c:v>
                </c:pt>
                <c:pt idx="17578">
                  <c:v>8.2062010000000001</c:v>
                </c:pt>
                <c:pt idx="17579">
                  <c:v>8.2092759999999991</c:v>
                </c:pt>
                <c:pt idx="17580">
                  <c:v>8.2092759999999991</c:v>
                </c:pt>
                <c:pt idx="17581">
                  <c:v>8.2123519999999992</c:v>
                </c:pt>
                <c:pt idx="17582">
                  <c:v>8.2092759999999991</c:v>
                </c:pt>
                <c:pt idx="17583">
                  <c:v>8.2123519999999992</c:v>
                </c:pt>
                <c:pt idx="17584">
                  <c:v>8.2123519999999992</c:v>
                </c:pt>
                <c:pt idx="17585">
                  <c:v>8.2092759999999991</c:v>
                </c:pt>
                <c:pt idx="17586">
                  <c:v>8.2092759999999991</c:v>
                </c:pt>
                <c:pt idx="17587">
                  <c:v>8.2123519999999992</c:v>
                </c:pt>
                <c:pt idx="17588">
                  <c:v>8.2123519999999992</c:v>
                </c:pt>
                <c:pt idx="17589">
                  <c:v>8.2092759999999991</c:v>
                </c:pt>
                <c:pt idx="17590">
                  <c:v>8.2123519999999992</c:v>
                </c:pt>
                <c:pt idx="17591">
                  <c:v>8.2154279999999993</c:v>
                </c:pt>
                <c:pt idx="17592">
                  <c:v>8.2154279999999993</c:v>
                </c:pt>
                <c:pt idx="17593">
                  <c:v>8.2154279999999993</c:v>
                </c:pt>
                <c:pt idx="17594">
                  <c:v>8.2185039999999994</c:v>
                </c:pt>
                <c:pt idx="17595">
                  <c:v>8.2185039999999994</c:v>
                </c:pt>
                <c:pt idx="17596">
                  <c:v>8.2185039999999994</c:v>
                </c:pt>
                <c:pt idx="17597">
                  <c:v>8.2185039999999994</c:v>
                </c:pt>
                <c:pt idx="17598">
                  <c:v>8.2185039999999994</c:v>
                </c:pt>
                <c:pt idx="17599">
                  <c:v>8.2185039999999994</c:v>
                </c:pt>
                <c:pt idx="17600">
                  <c:v>8.2154279999999993</c:v>
                </c:pt>
                <c:pt idx="17601">
                  <c:v>8.2154279999999993</c:v>
                </c:pt>
                <c:pt idx="17602">
                  <c:v>8.2154279999999993</c:v>
                </c:pt>
                <c:pt idx="17603">
                  <c:v>8.2154279999999993</c:v>
                </c:pt>
                <c:pt idx="17604">
                  <c:v>8.2123519999999992</c:v>
                </c:pt>
                <c:pt idx="17605">
                  <c:v>8.2185039999999994</c:v>
                </c:pt>
                <c:pt idx="17606">
                  <c:v>8.2215799999999994</c:v>
                </c:pt>
                <c:pt idx="17607">
                  <c:v>8.2246549999999985</c:v>
                </c:pt>
                <c:pt idx="17608">
                  <c:v>8.2277309999999986</c:v>
                </c:pt>
                <c:pt idx="17609">
                  <c:v>8.2277309999999986</c:v>
                </c:pt>
                <c:pt idx="17610">
                  <c:v>8.2277309999999986</c:v>
                </c:pt>
                <c:pt idx="17611">
                  <c:v>8.2277309999999986</c:v>
                </c:pt>
                <c:pt idx="17612">
                  <c:v>8.2246549999999985</c:v>
                </c:pt>
                <c:pt idx="17613">
                  <c:v>8.2277309999999986</c:v>
                </c:pt>
                <c:pt idx="17614">
                  <c:v>8.2308069999999987</c:v>
                </c:pt>
                <c:pt idx="17615">
                  <c:v>8.2277309999999986</c:v>
                </c:pt>
                <c:pt idx="17616">
                  <c:v>8.2308069999999987</c:v>
                </c:pt>
                <c:pt idx="17617">
                  <c:v>8.2338829999999987</c:v>
                </c:pt>
                <c:pt idx="17618">
                  <c:v>8.2338829999999987</c:v>
                </c:pt>
                <c:pt idx="17619">
                  <c:v>8.2338829999999987</c:v>
                </c:pt>
                <c:pt idx="17620">
                  <c:v>8.2338829999999987</c:v>
                </c:pt>
                <c:pt idx="17621">
                  <c:v>8.2369589999999988</c:v>
                </c:pt>
                <c:pt idx="17622">
                  <c:v>8.2369589999999988</c:v>
                </c:pt>
                <c:pt idx="17623">
                  <c:v>8.2338829999999987</c:v>
                </c:pt>
                <c:pt idx="17624">
                  <c:v>8.2369589999999988</c:v>
                </c:pt>
                <c:pt idx="17625">
                  <c:v>8.2400340000000014</c:v>
                </c:pt>
                <c:pt idx="17626">
                  <c:v>8.2369589999999988</c:v>
                </c:pt>
                <c:pt idx="17627">
                  <c:v>8.2338829999999987</c:v>
                </c:pt>
                <c:pt idx="17628">
                  <c:v>8.2369589999999988</c:v>
                </c:pt>
                <c:pt idx="17629">
                  <c:v>8.2400340000000014</c:v>
                </c:pt>
                <c:pt idx="17630">
                  <c:v>8.2369589999999988</c:v>
                </c:pt>
                <c:pt idx="17631">
                  <c:v>8.2369589999999988</c:v>
                </c:pt>
                <c:pt idx="17632">
                  <c:v>8.2400340000000014</c:v>
                </c:pt>
                <c:pt idx="17633">
                  <c:v>8.2431100000000015</c:v>
                </c:pt>
                <c:pt idx="17634">
                  <c:v>8.2431100000000015</c:v>
                </c:pt>
                <c:pt idx="17635">
                  <c:v>8.2400340000000014</c:v>
                </c:pt>
                <c:pt idx="17636">
                  <c:v>8.2431100000000015</c:v>
                </c:pt>
                <c:pt idx="17637">
                  <c:v>8.2461860000000016</c:v>
                </c:pt>
                <c:pt idx="17638">
                  <c:v>8.2461860000000016</c:v>
                </c:pt>
                <c:pt idx="17639">
                  <c:v>8.2492620000000016</c:v>
                </c:pt>
                <c:pt idx="17640">
                  <c:v>8.2523380000000017</c:v>
                </c:pt>
                <c:pt idx="17641">
                  <c:v>8.2523380000000017</c:v>
                </c:pt>
                <c:pt idx="17642">
                  <c:v>8.2523380000000017</c:v>
                </c:pt>
                <c:pt idx="17643">
                  <c:v>8.2523380000000017</c:v>
                </c:pt>
                <c:pt idx="17644">
                  <c:v>8.2554130000000008</c:v>
                </c:pt>
                <c:pt idx="17645">
                  <c:v>8.2554130000000008</c:v>
                </c:pt>
                <c:pt idx="17646">
                  <c:v>8.2523380000000017</c:v>
                </c:pt>
                <c:pt idx="17647">
                  <c:v>8.2523380000000017</c:v>
                </c:pt>
                <c:pt idx="17648">
                  <c:v>8.2523380000000017</c:v>
                </c:pt>
                <c:pt idx="17649">
                  <c:v>8.2554130000000008</c:v>
                </c:pt>
                <c:pt idx="17650">
                  <c:v>8.2554130000000008</c:v>
                </c:pt>
                <c:pt idx="17651">
                  <c:v>8.2584890000000009</c:v>
                </c:pt>
                <c:pt idx="17652">
                  <c:v>8.2615639999999999</c:v>
                </c:pt>
                <c:pt idx="17653">
                  <c:v>8.2584890000000009</c:v>
                </c:pt>
                <c:pt idx="17654">
                  <c:v>8.2584890000000009</c:v>
                </c:pt>
                <c:pt idx="17655">
                  <c:v>8.2615639999999999</c:v>
                </c:pt>
                <c:pt idx="17656">
                  <c:v>8.2615639999999999</c:v>
                </c:pt>
                <c:pt idx="17657">
                  <c:v>8.2584890000000009</c:v>
                </c:pt>
                <c:pt idx="17658">
                  <c:v>8.2615639999999999</c:v>
                </c:pt>
                <c:pt idx="17659">
                  <c:v>8.264641000000001</c:v>
                </c:pt>
                <c:pt idx="17660">
                  <c:v>8.264641000000001</c:v>
                </c:pt>
                <c:pt idx="17661">
                  <c:v>8.2615639999999999</c:v>
                </c:pt>
                <c:pt idx="17662">
                  <c:v>8.264641000000001</c:v>
                </c:pt>
                <c:pt idx="17663">
                  <c:v>8.2677170000000011</c:v>
                </c:pt>
                <c:pt idx="17664">
                  <c:v>8.2677170000000011</c:v>
                </c:pt>
                <c:pt idx="17665">
                  <c:v>8.2677170000000011</c:v>
                </c:pt>
                <c:pt idx="17666">
                  <c:v>8.2707920000000001</c:v>
                </c:pt>
                <c:pt idx="17667">
                  <c:v>8.2738680000000002</c:v>
                </c:pt>
                <c:pt idx="17668">
                  <c:v>8.2707920000000001</c:v>
                </c:pt>
                <c:pt idx="17669">
                  <c:v>8.2707920000000001</c:v>
                </c:pt>
                <c:pt idx="17670">
                  <c:v>8.2738680000000002</c:v>
                </c:pt>
                <c:pt idx="17671">
                  <c:v>8.2707920000000001</c:v>
                </c:pt>
                <c:pt idx="17672">
                  <c:v>8.2677170000000011</c:v>
                </c:pt>
                <c:pt idx="17673">
                  <c:v>8.2677170000000011</c:v>
                </c:pt>
                <c:pt idx="17674">
                  <c:v>8.2707920000000001</c:v>
                </c:pt>
                <c:pt idx="17675">
                  <c:v>8.2738680000000002</c:v>
                </c:pt>
                <c:pt idx="17676">
                  <c:v>8.2738680000000002</c:v>
                </c:pt>
                <c:pt idx="17677">
                  <c:v>8.2738680000000002</c:v>
                </c:pt>
                <c:pt idx="17678">
                  <c:v>8.2769429999999993</c:v>
                </c:pt>
                <c:pt idx="17679">
                  <c:v>8.2738680000000002</c:v>
                </c:pt>
                <c:pt idx="17680">
                  <c:v>8.2738680000000002</c:v>
                </c:pt>
                <c:pt idx="17681">
                  <c:v>8.2707920000000001</c:v>
                </c:pt>
                <c:pt idx="17682">
                  <c:v>8.2738680000000002</c:v>
                </c:pt>
                <c:pt idx="17683">
                  <c:v>8.2738680000000002</c:v>
                </c:pt>
                <c:pt idx="17684">
                  <c:v>8.2707920000000001</c:v>
                </c:pt>
                <c:pt idx="17685">
                  <c:v>8.2738680000000002</c:v>
                </c:pt>
                <c:pt idx="17686">
                  <c:v>8.2769429999999993</c:v>
                </c:pt>
                <c:pt idx="17687">
                  <c:v>8.2738680000000002</c:v>
                </c:pt>
                <c:pt idx="17688">
                  <c:v>8.2769429999999993</c:v>
                </c:pt>
                <c:pt idx="17689">
                  <c:v>8.2800200000000004</c:v>
                </c:pt>
                <c:pt idx="17690">
                  <c:v>8.2830960000000005</c:v>
                </c:pt>
                <c:pt idx="17691">
                  <c:v>8.2830960000000005</c:v>
                </c:pt>
                <c:pt idx="17692">
                  <c:v>8.2830960000000005</c:v>
                </c:pt>
                <c:pt idx="17693">
                  <c:v>8.2892469999999996</c:v>
                </c:pt>
                <c:pt idx="17694">
                  <c:v>8.2923219999999986</c:v>
                </c:pt>
                <c:pt idx="17695">
                  <c:v>8.2953989999999997</c:v>
                </c:pt>
                <c:pt idx="17696">
                  <c:v>8.2984749999999998</c:v>
                </c:pt>
                <c:pt idx="17697">
                  <c:v>8.2984749999999998</c:v>
                </c:pt>
                <c:pt idx="17698">
                  <c:v>8.2984749999999998</c:v>
                </c:pt>
                <c:pt idx="17699">
                  <c:v>8.2984749999999998</c:v>
                </c:pt>
                <c:pt idx="17700">
                  <c:v>8.3015499999999989</c:v>
                </c:pt>
                <c:pt idx="17701">
                  <c:v>8.304625999999999</c:v>
                </c:pt>
                <c:pt idx="17702">
                  <c:v>8.304625999999999</c:v>
                </c:pt>
                <c:pt idx="17703">
                  <c:v>8.304625999999999</c:v>
                </c:pt>
                <c:pt idx="17704">
                  <c:v>8.3077010000000016</c:v>
                </c:pt>
                <c:pt idx="17705">
                  <c:v>8.3107779999999991</c:v>
                </c:pt>
                <c:pt idx="17706">
                  <c:v>8.3077010000000016</c:v>
                </c:pt>
                <c:pt idx="17707">
                  <c:v>8.3077010000000016</c:v>
                </c:pt>
                <c:pt idx="17708">
                  <c:v>8.3107779999999991</c:v>
                </c:pt>
                <c:pt idx="17709">
                  <c:v>8.3138530000000017</c:v>
                </c:pt>
                <c:pt idx="17710">
                  <c:v>8.3107779999999991</c:v>
                </c:pt>
                <c:pt idx="17711">
                  <c:v>8.3107779999999991</c:v>
                </c:pt>
                <c:pt idx="17712">
                  <c:v>8.3138530000000017</c:v>
                </c:pt>
                <c:pt idx="17713">
                  <c:v>8.3107779999999991</c:v>
                </c:pt>
                <c:pt idx="17714">
                  <c:v>8.3077010000000016</c:v>
                </c:pt>
                <c:pt idx="17715">
                  <c:v>8.3107779999999991</c:v>
                </c:pt>
                <c:pt idx="17716">
                  <c:v>8.3138530000000017</c:v>
                </c:pt>
                <c:pt idx="17717">
                  <c:v>8.3169289999999982</c:v>
                </c:pt>
                <c:pt idx="17718">
                  <c:v>8.3138530000000017</c:v>
                </c:pt>
                <c:pt idx="17719">
                  <c:v>8.3169289999999982</c:v>
                </c:pt>
                <c:pt idx="17720">
                  <c:v>8.3200049999999983</c:v>
                </c:pt>
                <c:pt idx="17721">
                  <c:v>8.3169289999999982</c:v>
                </c:pt>
                <c:pt idx="17722">
                  <c:v>8.3138530000000017</c:v>
                </c:pt>
                <c:pt idx="17723">
                  <c:v>8.3169289999999982</c:v>
                </c:pt>
                <c:pt idx="17724">
                  <c:v>8.3169289999999982</c:v>
                </c:pt>
                <c:pt idx="17725">
                  <c:v>8.3169289999999982</c:v>
                </c:pt>
                <c:pt idx="17726">
                  <c:v>8.3169289999999982</c:v>
                </c:pt>
                <c:pt idx="17727">
                  <c:v>8.3200049999999983</c:v>
                </c:pt>
                <c:pt idx="17728">
                  <c:v>8.3200049999999983</c:v>
                </c:pt>
                <c:pt idx="17729">
                  <c:v>8.3200049999999983</c:v>
                </c:pt>
                <c:pt idx="17730">
                  <c:v>8.3169289999999982</c:v>
                </c:pt>
                <c:pt idx="17731">
                  <c:v>8.3200049999999983</c:v>
                </c:pt>
                <c:pt idx="17732">
                  <c:v>8.3200049999999983</c:v>
                </c:pt>
                <c:pt idx="17733">
                  <c:v>8.3169289999999982</c:v>
                </c:pt>
                <c:pt idx="17734">
                  <c:v>8.3138530000000017</c:v>
                </c:pt>
                <c:pt idx="17735">
                  <c:v>8.3169289999999982</c:v>
                </c:pt>
                <c:pt idx="17736">
                  <c:v>8.3200049999999983</c:v>
                </c:pt>
                <c:pt idx="17737">
                  <c:v>8.3169289999999982</c:v>
                </c:pt>
                <c:pt idx="17738">
                  <c:v>8.3169289999999982</c:v>
                </c:pt>
                <c:pt idx="17739">
                  <c:v>8.3200049999999983</c:v>
                </c:pt>
                <c:pt idx="17740">
                  <c:v>8.3230800000000009</c:v>
                </c:pt>
                <c:pt idx="17741">
                  <c:v>8.3200049999999983</c:v>
                </c:pt>
                <c:pt idx="17742">
                  <c:v>8.3200049999999983</c:v>
                </c:pt>
                <c:pt idx="17743">
                  <c:v>8.3230800000000009</c:v>
                </c:pt>
                <c:pt idx="17744">
                  <c:v>8.3230800000000009</c:v>
                </c:pt>
                <c:pt idx="17745">
                  <c:v>8.3261569999999985</c:v>
                </c:pt>
                <c:pt idx="17746">
                  <c:v>8.3261569999999985</c:v>
                </c:pt>
                <c:pt idx="17747">
                  <c:v>8.3261569999999985</c:v>
                </c:pt>
                <c:pt idx="17748">
                  <c:v>8.3230800000000009</c:v>
                </c:pt>
                <c:pt idx="17749">
                  <c:v>8.3230800000000009</c:v>
                </c:pt>
                <c:pt idx="17750">
                  <c:v>8.3261569999999985</c:v>
                </c:pt>
                <c:pt idx="17751">
                  <c:v>8.3230800000000009</c:v>
                </c:pt>
                <c:pt idx="17752">
                  <c:v>8.3200049999999983</c:v>
                </c:pt>
                <c:pt idx="17753">
                  <c:v>8.3230800000000009</c:v>
                </c:pt>
                <c:pt idx="17754">
                  <c:v>8.3261569999999985</c:v>
                </c:pt>
                <c:pt idx="17755">
                  <c:v>8.3230800000000009</c:v>
                </c:pt>
                <c:pt idx="17756">
                  <c:v>8.3200049999999983</c:v>
                </c:pt>
                <c:pt idx="17757">
                  <c:v>8.3200049999999983</c:v>
                </c:pt>
                <c:pt idx="17758">
                  <c:v>8.3230800000000009</c:v>
                </c:pt>
                <c:pt idx="17759">
                  <c:v>8.3200049999999983</c:v>
                </c:pt>
                <c:pt idx="17760">
                  <c:v>8.3169289999999982</c:v>
                </c:pt>
                <c:pt idx="17761">
                  <c:v>8.3200049999999983</c:v>
                </c:pt>
                <c:pt idx="17762">
                  <c:v>8.3230800000000009</c:v>
                </c:pt>
                <c:pt idx="17763">
                  <c:v>8.3200049999999983</c:v>
                </c:pt>
                <c:pt idx="17764">
                  <c:v>8.3230800000000009</c:v>
                </c:pt>
                <c:pt idx="17765">
                  <c:v>8.3261569999999985</c:v>
                </c:pt>
                <c:pt idx="17766">
                  <c:v>8.3292320000000011</c:v>
                </c:pt>
                <c:pt idx="17767">
                  <c:v>8.3261569999999985</c:v>
                </c:pt>
                <c:pt idx="17768">
                  <c:v>8.3292320000000011</c:v>
                </c:pt>
                <c:pt idx="17769">
                  <c:v>8.3323080000000012</c:v>
                </c:pt>
                <c:pt idx="17770">
                  <c:v>8.3323080000000012</c:v>
                </c:pt>
                <c:pt idx="17771">
                  <c:v>8.3323080000000012</c:v>
                </c:pt>
                <c:pt idx="17772">
                  <c:v>8.3323080000000012</c:v>
                </c:pt>
                <c:pt idx="17773">
                  <c:v>8.3353840000000012</c:v>
                </c:pt>
                <c:pt idx="17774">
                  <c:v>8.3353840000000012</c:v>
                </c:pt>
                <c:pt idx="17775">
                  <c:v>8.3323080000000012</c:v>
                </c:pt>
                <c:pt idx="17776">
                  <c:v>8.3323080000000012</c:v>
                </c:pt>
                <c:pt idx="17777">
                  <c:v>8.3353840000000012</c:v>
                </c:pt>
                <c:pt idx="17778">
                  <c:v>8.3384590000000003</c:v>
                </c:pt>
                <c:pt idx="17779">
                  <c:v>8.3384590000000003</c:v>
                </c:pt>
                <c:pt idx="17780">
                  <c:v>8.3384590000000003</c:v>
                </c:pt>
                <c:pt idx="17781">
                  <c:v>8.3415360000000014</c:v>
                </c:pt>
                <c:pt idx="17782">
                  <c:v>8.3415360000000014</c:v>
                </c:pt>
                <c:pt idx="17783">
                  <c:v>8.3384590000000003</c:v>
                </c:pt>
                <c:pt idx="17784">
                  <c:v>8.3415360000000014</c:v>
                </c:pt>
                <c:pt idx="17785">
                  <c:v>8.3446110000000004</c:v>
                </c:pt>
                <c:pt idx="17786">
                  <c:v>8.3415360000000014</c:v>
                </c:pt>
                <c:pt idx="17787">
                  <c:v>8.3415360000000014</c:v>
                </c:pt>
                <c:pt idx="17788">
                  <c:v>8.3446110000000004</c:v>
                </c:pt>
                <c:pt idx="17789">
                  <c:v>8.3446110000000004</c:v>
                </c:pt>
                <c:pt idx="17790">
                  <c:v>8.3446110000000004</c:v>
                </c:pt>
                <c:pt idx="17791">
                  <c:v>8.3446110000000004</c:v>
                </c:pt>
                <c:pt idx="17792">
                  <c:v>8.3476870000000005</c:v>
                </c:pt>
                <c:pt idx="17793">
                  <c:v>8.3476870000000005</c:v>
                </c:pt>
                <c:pt idx="17794">
                  <c:v>8.3476870000000005</c:v>
                </c:pt>
                <c:pt idx="17795">
                  <c:v>8.3507630000000006</c:v>
                </c:pt>
                <c:pt idx="17796">
                  <c:v>8.3538379999999997</c:v>
                </c:pt>
                <c:pt idx="17797">
                  <c:v>8.3569150000000008</c:v>
                </c:pt>
                <c:pt idx="17798">
                  <c:v>8.3569150000000008</c:v>
                </c:pt>
                <c:pt idx="17799">
                  <c:v>8.3599889999999988</c:v>
                </c:pt>
                <c:pt idx="17800">
                  <c:v>8.3599889999999988</c:v>
                </c:pt>
                <c:pt idx="17801">
                  <c:v>8.3599889999999988</c:v>
                </c:pt>
                <c:pt idx="17802">
                  <c:v>8.3569150000000008</c:v>
                </c:pt>
                <c:pt idx="17803">
                  <c:v>8.3569150000000008</c:v>
                </c:pt>
                <c:pt idx="17804">
                  <c:v>8.3569150000000008</c:v>
                </c:pt>
                <c:pt idx="17805">
                  <c:v>8.3569150000000008</c:v>
                </c:pt>
                <c:pt idx="17806">
                  <c:v>8.3599889999999988</c:v>
                </c:pt>
                <c:pt idx="17807">
                  <c:v>8.3630659999999999</c:v>
                </c:pt>
                <c:pt idx="17808">
                  <c:v>8.3630659999999999</c:v>
                </c:pt>
                <c:pt idx="17809">
                  <c:v>8.3630659999999999</c:v>
                </c:pt>
                <c:pt idx="17810">
                  <c:v>8.366142</c:v>
                </c:pt>
                <c:pt idx="17811">
                  <c:v>8.369216999999999</c:v>
                </c:pt>
                <c:pt idx="17812">
                  <c:v>8.369216999999999</c:v>
                </c:pt>
                <c:pt idx="17813">
                  <c:v>8.366142</c:v>
                </c:pt>
                <c:pt idx="17814">
                  <c:v>8.366142</c:v>
                </c:pt>
                <c:pt idx="17815">
                  <c:v>8.369216999999999</c:v>
                </c:pt>
                <c:pt idx="17816">
                  <c:v>8.369216999999999</c:v>
                </c:pt>
                <c:pt idx="17817">
                  <c:v>8.369216999999999</c:v>
                </c:pt>
                <c:pt idx="17818">
                  <c:v>8.369216999999999</c:v>
                </c:pt>
                <c:pt idx="17819">
                  <c:v>8.369216999999999</c:v>
                </c:pt>
                <c:pt idx="17820">
                  <c:v>8.369216999999999</c:v>
                </c:pt>
                <c:pt idx="17821">
                  <c:v>8.369216999999999</c:v>
                </c:pt>
                <c:pt idx="17822">
                  <c:v>8.3722940000000001</c:v>
                </c:pt>
                <c:pt idx="17823">
                  <c:v>8.369216999999999</c:v>
                </c:pt>
                <c:pt idx="17824">
                  <c:v>8.366142</c:v>
                </c:pt>
                <c:pt idx="17825">
                  <c:v>8.3630659999999999</c:v>
                </c:pt>
                <c:pt idx="17826">
                  <c:v>8.3630659999999999</c:v>
                </c:pt>
                <c:pt idx="17827">
                  <c:v>8.3599889999999988</c:v>
                </c:pt>
                <c:pt idx="17828">
                  <c:v>8.3569150000000008</c:v>
                </c:pt>
                <c:pt idx="17829">
                  <c:v>8.3599889999999988</c:v>
                </c:pt>
                <c:pt idx="17830">
                  <c:v>8.366142</c:v>
                </c:pt>
                <c:pt idx="17831">
                  <c:v>8.369216999999999</c:v>
                </c:pt>
                <c:pt idx="17832">
                  <c:v>8.369216999999999</c:v>
                </c:pt>
                <c:pt idx="17833">
                  <c:v>8.3722940000000001</c:v>
                </c:pt>
                <c:pt idx="17834">
                  <c:v>8.3753680000000017</c:v>
                </c:pt>
                <c:pt idx="17835">
                  <c:v>8.3722940000000001</c:v>
                </c:pt>
                <c:pt idx="17836">
                  <c:v>8.3722940000000001</c:v>
                </c:pt>
                <c:pt idx="17837">
                  <c:v>8.369216999999999</c:v>
                </c:pt>
                <c:pt idx="17838">
                  <c:v>8.3722940000000001</c:v>
                </c:pt>
                <c:pt idx="17839">
                  <c:v>8.369216999999999</c:v>
                </c:pt>
                <c:pt idx="17840">
                  <c:v>8.366142</c:v>
                </c:pt>
                <c:pt idx="17841">
                  <c:v>8.369216999999999</c:v>
                </c:pt>
                <c:pt idx="17842">
                  <c:v>8.3722940000000001</c:v>
                </c:pt>
                <c:pt idx="17843">
                  <c:v>8.3722940000000001</c:v>
                </c:pt>
                <c:pt idx="17844">
                  <c:v>8.3722940000000001</c:v>
                </c:pt>
                <c:pt idx="17845">
                  <c:v>8.3784449999999993</c:v>
                </c:pt>
                <c:pt idx="17846">
                  <c:v>8.3784449999999993</c:v>
                </c:pt>
                <c:pt idx="17847">
                  <c:v>8.3753680000000017</c:v>
                </c:pt>
                <c:pt idx="17848">
                  <c:v>8.3784449999999993</c:v>
                </c:pt>
                <c:pt idx="17849">
                  <c:v>8.3784449999999993</c:v>
                </c:pt>
                <c:pt idx="17850">
                  <c:v>8.3753680000000017</c:v>
                </c:pt>
                <c:pt idx="17851">
                  <c:v>8.3753680000000017</c:v>
                </c:pt>
                <c:pt idx="17852">
                  <c:v>8.3753680000000017</c:v>
                </c:pt>
                <c:pt idx="17853">
                  <c:v>8.3784449999999993</c:v>
                </c:pt>
                <c:pt idx="17854">
                  <c:v>8.3815199999999983</c:v>
                </c:pt>
                <c:pt idx="17855">
                  <c:v>8.3815199999999983</c:v>
                </c:pt>
                <c:pt idx="17856">
                  <c:v>8.3845959999999984</c:v>
                </c:pt>
                <c:pt idx="17857">
                  <c:v>8.3876729999999995</c:v>
                </c:pt>
                <c:pt idx="17858">
                  <c:v>8.3907470000000011</c:v>
                </c:pt>
                <c:pt idx="17859">
                  <c:v>8.3907470000000011</c:v>
                </c:pt>
                <c:pt idx="17860">
                  <c:v>8.3938239999999986</c:v>
                </c:pt>
                <c:pt idx="17861">
                  <c:v>8.3938239999999986</c:v>
                </c:pt>
                <c:pt idx="17862">
                  <c:v>8.3907470000000011</c:v>
                </c:pt>
                <c:pt idx="17863">
                  <c:v>8.3907470000000011</c:v>
                </c:pt>
                <c:pt idx="17864">
                  <c:v>8.3907470000000011</c:v>
                </c:pt>
                <c:pt idx="17865">
                  <c:v>8.3938239999999986</c:v>
                </c:pt>
                <c:pt idx="17866">
                  <c:v>8.3938239999999986</c:v>
                </c:pt>
                <c:pt idx="17867">
                  <c:v>8.3968990000000012</c:v>
                </c:pt>
                <c:pt idx="17868">
                  <c:v>8.4030519999999989</c:v>
                </c:pt>
                <c:pt idx="17869">
                  <c:v>8.4030519999999989</c:v>
                </c:pt>
                <c:pt idx="17870">
                  <c:v>8.4030519999999989</c:v>
                </c:pt>
                <c:pt idx="17871">
                  <c:v>8.4061260000000004</c:v>
                </c:pt>
                <c:pt idx="17872">
                  <c:v>8.4030519999999989</c:v>
                </c:pt>
                <c:pt idx="17873">
                  <c:v>8.4030519999999989</c:v>
                </c:pt>
                <c:pt idx="17874">
                  <c:v>8.3999750000000013</c:v>
                </c:pt>
                <c:pt idx="17875">
                  <c:v>8.3999750000000013</c:v>
                </c:pt>
                <c:pt idx="17876">
                  <c:v>8.4030519999999989</c:v>
                </c:pt>
                <c:pt idx="17877">
                  <c:v>8.3999750000000013</c:v>
                </c:pt>
                <c:pt idx="17878">
                  <c:v>8.3999750000000013</c:v>
                </c:pt>
                <c:pt idx="17879">
                  <c:v>8.4030519999999989</c:v>
                </c:pt>
                <c:pt idx="17880">
                  <c:v>8.4030519999999989</c:v>
                </c:pt>
                <c:pt idx="17881">
                  <c:v>8.4030519999999989</c:v>
                </c:pt>
                <c:pt idx="17882">
                  <c:v>8.4061260000000004</c:v>
                </c:pt>
                <c:pt idx="17883">
                  <c:v>8.4092030000000015</c:v>
                </c:pt>
                <c:pt idx="17884">
                  <c:v>8.4092030000000015</c:v>
                </c:pt>
                <c:pt idx="17885">
                  <c:v>8.4061260000000004</c:v>
                </c:pt>
                <c:pt idx="17886">
                  <c:v>8.4092030000000015</c:v>
                </c:pt>
                <c:pt idx="17887">
                  <c:v>8.4122790000000016</c:v>
                </c:pt>
                <c:pt idx="17888">
                  <c:v>8.4122790000000016</c:v>
                </c:pt>
                <c:pt idx="17889">
                  <c:v>8.4122790000000016</c:v>
                </c:pt>
                <c:pt idx="17890">
                  <c:v>8.4153540000000007</c:v>
                </c:pt>
                <c:pt idx="17891">
                  <c:v>8.4184309999999982</c:v>
                </c:pt>
                <c:pt idx="17892">
                  <c:v>8.4184309999999982</c:v>
                </c:pt>
                <c:pt idx="17893">
                  <c:v>8.4184309999999982</c:v>
                </c:pt>
                <c:pt idx="17894">
                  <c:v>8.4215049999999998</c:v>
                </c:pt>
                <c:pt idx="17895">
                  <c:v>8.4215049999999998</c:v>
                </c:pt>
                <c:pt idx="17896">
                  <c:v>8.4215049999999998</c:v>
                </c:pt>
                <c:pt idx="17897">
                  <c:v>8.4215049999999998</c:v>
                </c:pt>
                <c:pt idx="17898">
                  <c:v>8.4245820000000009</c:v>
                </c:pt>
                <c:pt idx="17899">
                  <c:v>8.427658000000001</c:v>
                </c:pt>
                <c:pt idx="17900">
                  <c:v>8.427658000000001</c:v>
                </c:pt>
                <c:pt idx="17901">
                  <c:v>8.427658000000001</c:v>
                </c:pt>
                <c:pt idx="17902">
                  <c:v>8.430733</c:v>
                </c:pt>
                <c:pt idx="17903">
                  <c:v>8.430733</c:v>
                </c:pt>
                <c:pt idx="17904">
                  <c:v>8.430733</c:v>
                </c:pt>
                <c:pt idx="17905">
                  <c:v>8.430733</c:v>
                </c:pt>
                <c:pt idx="17906">
                  <c:v>8.4338090000000001</c:v>
                </c:pt>
                <c:pt idx="17907">
                  <c:v>8.4338090000000001</c:v>
                </c:pt>
                <c:pt idx="17908">
                  <c:v>8.4338090000000001</c:v>
                </c:pt>
                <c:pt idx="17909">
                  <c:v>8.4368839999999992</c:v>
                </c:pt>
                <c:pt idx="17910">
                  <c:v>8.4399610000000003</c:v>
                </c:pt>
                <c:pt idx="17911">
                  <c:v>8.4399610000000003</c:v>
                </c:pt>
                <c:pt idx="17912">
                  <c:v>8.4399610000000003</c:v>
                </c:pt>
                <c:pt idx="17913">
                  <c:v>8.4430370000000003</c:v>
                </c:pt>
                <c:pt idx="17914">
                  <c:v>8.4430370000000003</c:v>
                </c:pt>
                <c:pt idx="17915">
                  <c:v>8.4399610000000003</c:v>
                </c:pt>
                <c:pt idx="17916">
                  <c:v>8.4399610000000003</c:v>
                </c:pt>
                <c:pt idx="17917">
                  <c:v>8.4430370000000003</c:v>
                </c:pt>
                <c:pt idx="17918">
                  <c:v>8.4430370000000003</c:v>
                </c:pt>
                <c:pt idx="17919">
                  <c:v>8.4399610000000003</c:v>
                </c:pt>
                <c:pt idx="17920">
                  <c:v>8.4368839999999992</c:v>
                </c:pt>
                <c:pt idx="17921">
                  <c:v>8.4399610000000003</c:v>
                </c:pt>
                <c:pt idx="17922">
                  <c:v>8.4399610000000003</c:v>
                </c:pt>
                <c:pt idx="17923">
                  <c:v>8.4399610000000003</c:v>
                </c:pt>
                <c:pt idx="17924">
                  <c:v>8.4430370000000003</c:v>
                </c:pt>
                <c:pt idx="17925">
                  <c:v>8.4461119999999994</c:v>
                </c:pt>
                <c:pt idx="17926">
                  <c:v>8.4461119999999994</c:v>
                </c:pt>
                <c:pt idx="17927">
                  <c:v>8.4491879999999995</c:v>
                </c:pt>
                <c:pt idx="17928">
                  <c:v>8.4522629999999985</c:v>
                </c:pt>
                <c:pt idx="17929">
                  <c:v>8.4553399999999996</c:v>
                </c:pt>
                <c:pt idx="17930">
                  <c:v>8.4553399999999996</c:v>
                </c:pt>
                <c:pt idx="17931">
                  <c:v>8.4522629999999985</c:v>
                </c:pt>
                <c:pt idx="17932">
                  <c:v>8.4522629999999985</c:v>
                </c:pt>
                <c:pt idx="17933">
                  <c:v>8.4522629999999985</c:v>
                </c:pt>
                <c:pt idx="17934">
                  <c:v>8.4522629999999985</c:v>
                </c:pt>
                <c:pt idx="17935">
                  <c:v>8.4553399999999996</c:v>
                </c:pt>
                <c:pt idx="17936">
                  <c:v>8.4553399999999996</c:v>
                </c:pt>
                <c:pt idx="17937">
                  <c:v>8.4584159999999997</c:v>
                </c:pt>
                <c:pt idx="17938">
                  <c:v>8.4584159999999997</c:v>
                </c:pt>
                <c:pt idx="17939">
                  <c:v>8.4614909999999988</c:v>
                </c:pt>
                <c:pt idx="17940">
                  <c:v>8.4645669999999988</c:v>
                </c:pt>
                <c:pt idx="17941">
                  <c:v>8.4645669999999988</c:v>
                </c:pt>
                <c:pt idx="17942">
                  <c:v>8.4645669999999988</c:v>
                </c:pt>
                <c:pt idx="17943">
                  <c:v>8.4676420000000014</c:v>
                </c:pt>
                <c:pt idx="17944">
                  <c:v>8.4676420000000014</c:v>
                </c:pt>
                <c:pt idx="17945">
                  <c:v>8.4676420000000014</c:v>
                </c:pt>
                <c:pt idx="17946">
                  <c:v>8.4676420000000014</c:v>
                </c:pt>
                <c:pt idx="17947">
                  <c:v>8.470718999999999</c:v>
                </c:pt>
                <c:pt idx="17948">
                  <c:v>8.4737940000000016</c:v>
                </c:pt>
                <c:pt idx="17949">
                  <c:v>8.470718999999999</c:v>
                </c:pt>
                <c:pt idx="17950">
                  <c:v>8.470718999999999</c:v>
                </c:pt>
                <c:pt idx="17951">
                  <c:v>8.470718999999999</c:v>
                </c:pt>
                <c:pt idx="17952">
                  <c:v>8.470718999999999</c:v>
                </c:pt>
                <c:pt idx="17953">
                  <c:v>8.4676420000000014</c:v>
                </c:pt>
                <c:pt idx="17954">
                  <c:v>8.4676420000000014</c:v>
                </c:pt>
                <c:pt idx="17955">
                  <c:v>8.470718999999999</c:v>
                </c:pt>
                <c:pt idx="17956">
                  <c:v>8.470718999999999</c:v>
                </c:pt>
                <c:pt idx="17957">
                  <c:v>8.470718999999999</c:v>
                </c:pt>
                <c:pt idx="17958">
                  <c:v>8.470718999999999</c:v>
                </c:pt>
                <c:pt idx="17959">
                  <c:v>8.470718999999999</c:v>
                </c:pt>
                <c:pt idx="17960">
                  <c:v>8.470718999999999</c:v>
                </c:pt>
                <c:pt idx="17961">
                  <c:v>8.470718999999999</c:v>
                </c:pt>
                <c:pt idx="17962">
                  <c:v>8.4737940000000016</c:v>
                </c:pt>
                <c:pt idx="17963">
                  <c:v>8.4768700000000017</c:v>
                </c:pt>
                <c:pt idx="17964">
                  <c:v>8.4737940000000016</c:v>
                </c:pt>
                <c:pt idx="17965">
                  <c:v>8.470718999999999</c:v>
                </c:pt>
                <c:pt idx="17966">
                  <c:v>8.4737940000000016</c:v>
                </c:pt>
                <c:pt idx="17967">
                  <c:v>8.4768700000000017</c:v>
                </c:pt>
                <c:pt idx="17968">
                  <c:v>8.4768700000000017</c:v>
                </c:pt>
                <c:pt idx="17969">
                  <c:v>8.4799459999999982</c:v>
                </c:pt>
                <c:pt idx="17970">
                  <c:v>8.4830210000000008</c:v>
                </c:pt>
                <c:pt idx="17971">
                  <c:v>8.4830210000000008</c:v>
                </c:pt>
                <c:pt idx="17972">
                  <c:v>8.4830210000000008</c:v>
                </c:pt>
                <c:pt idx="17973">
                  <c:v>8.4799459999999982</c:v>
                </c:pt>
                <c:pt idx="17974">
                  <c:v>8.4860979999999984</c:v>
                </c:pt>
                <c:pt idx="17975">
                  <c:v>8.4860979999999984</c:v>
                </c:pt>
                <c:pt idx="17976">
                  <c:v>8.4860979999999984</c:v>
                </c:pt>
                <c:pt idx="17977">
                  <c:v>8.4860979999999984</c:v>
                </c:pt>
                <c:pt idx="17978">
                  <c:v>8.489173000000001</c:v>
                </c:pt>
                <c:pt idx="17979">
                  <c:v>8.489173000000001</c:v>
                </c:pt>
                <c:pt idx="17980">
                  <c:v>8.489173000000001</c:v>
                </c:pt>
                <c:pt idx="17981">
                  <c:v>8.489173000000001</c:v>
                </c:pt>
                <c:pt idx="17982">
                  <c:v>8.489173000000001</c:v>
                </c:pt>
                <c:pt idx="17983">
                  <c:v>8.489173000000001</c:v>
                </c:pt>
                <c:pt idx="17984">
                  <c:v>8.489173000000001</c:v>
                </c:pt>
                <c:pt idx="17985">
                  <c:v>8.489173000000001</c:v>
                </c:pt>
                <c:pt idx="17986">
                  <c:v>8.492249000000001</c:v>
                </c:pt>
                <c:pt idx="17987">
                  <c:v>8.489173000000001</c:v>
                </c:pt>
                <c:pt idx="17988">
                  <c:v>8.492249000000001</c:v>
                </c:pt>
                <c:pt idx="17989">
                  <c:v>8.4953250000000011</c:v>
                </c:pt>
                <c:pt idx="17990">
                  <c:v>8.5014760000000003</c:v>
                </c:pt>
                <c:pt idx="17991">
                  <c:v>8.4984000000000002</c:v>
                </c:pt>
                <c:pt idx="17992">
                  <c:v>8.4984000000000002</c:v>
                </c:pt>
                <c:pt idx="17993">
                  <c:v>8.5045520000000003</c:v>
                </c:pt>
                <c:pt idx="17994">
                  <c:v>8.5076280000000004</c:v>
                </c:pt>
                <c:pt idx="17995">
                  <c:v>8.5045520000000003</c:v>
                </c:pt>
                <c:pt idx="17996">
                  <c:v>8.5045520000000003</c:v>
                </c:pt>
                <c:pt idx="17997">
                  <c:v>8.5076280000000004</c:v>
                </c:pt>
                <c:pt idx="17998">
                  <c:v>8.5076280000000004</c:v>
                </c:pt>
                <c:pt idx="17999">
                  <c:v>8.5076280000000004</c:v>
                </c:pt>
                <c:pt idx="18000">
                  <c:v>8.5107040000000005</c:v>
                </c:pt>
                <c:pt idx="18001">
                  <c:v>8.5137789999999995</c:v>
                </c:pt>
                <c:pt idx="18002">
                  <c:v>8.5137789999999995</c:v>
                </c:pt>
                <c:pt idx="18003">
                  <c:v>8.5107040000000005</c:v>
                </c:pt>
                <c:pt idx="18004">
                  <c:v>8.5137789999999995</c:v>
                </c:pt>
                <c:pt idx="18005">
                  <c:v>8.5137789999999995</c:v>
                </c:pt>
                <c:pt idx="18006">
                  <c:v>8.5137789999999995</c:v>
                </c:pt>
                <c:pt idx="18007">
                  <c:v>8.5168549999999996</c:v>
                </c:pt>
                <c:pt idx="18008">
                  <c:v>8.5199309999999997</c:v>
                </c:pt>
                <c:pt idx="18009">
                  <c:v>8.5199309999999997</c:v>
                </c:pt>
                <c:pt idx="18010">
                  <c:v>8.5199309999999997</c:v>
                </c:pt>
                <c:pt idx="18011">
                  <c:v>8.5230069999999998</c:v>
                </c:pt>
                <c:pt idx="18012">
                  <c:v>8.5260829999999999</c:v>
                </c:pt>
                <c:pt idx="18013">
                  <c:v>8.5291579999999989</c:v>
                </c:pt>
                <c:pt idx="18014">
                  <c:v>8.5291579999999989</c:v>
                </c:pt>
                <c:pt idx="18015">
                  <c:v>8.532233999999999</c:v>
                </c:pt>
                <c:pt idx="18016">
                  <c:v>8.5383859999999991</c:v>
                </c:pt>
                <c:pt idx="18017">
                  <c:v>8.5353099999999991</c:v>
                </c:pt>
                <c:pt idx="18018">
                  <c:v>8.532233999999999</c:v>
                </c:pt>
                <c:pt idx="18019">
                  <c:v>8.5353099999999991</c:v>
                </c:pt>
                <c:pt idx="18020">
                  <c:v>8.5353099999999991</c:v>
                </c:pt>
                <c:pt idx="18021">
                  <c:v>8.5353099999999991</c:v>
                </c:pt>
                <c:pt idx="18022">
                  <c:v>8.5353099999999991</c:v>
                </c:pt>
                <c:pt idx="18023">
                  <c:v>8.5383859999999991</c:v>
                </c:pt>
                <c:pt idx="18024">
                  <c:v>8.5383859999999991</c:v>
                </c:pt>
                <c:pt idx="18025">
                  <c:v>8.5383859999999991</c:v>
                </c:pt>
                <c:pt idx="18026">
                  <c:v>8.5383859999999991</c:v>
                </c:pt>
                <c:pt idx="18027">
                  <c:v>8.5383859999999991</c:v>
                </c:pt>
                <c:pt idx="18028">
                  <c:v>8.5414619999999992</c:v>
                </c:pt>
                <c:pt idx="18029">
                  <c:v>8.5414619999999992</c:v>
                </c:pt>
                <c:pt idx="18030">
                  <c:v>8.5414619999999992</c:v>
                </c:pt>
                <c:pt idx="18031">
                  <c:v>8.5445369999999983</c:v>
                </c:pt>
                <c:pt idx="18032">
                  <c:v>8.5445369999999983</c:v>
                </c:pt>
                <c:pt idx="18033">
                  <c:v>8.5445369999999983</c:v>
                </c:pt>
                <c:pt idx="18034">
                  <c:v>8.5445369999999983</c:v>
                </c:pt>
                <c:pt idx="18035">
                  <c:v>8.5445369999999983</c:v>
                </c:pt>
                <c:pt idx="18036">
                  <c:v>8.5476129999999984</c:v>
                </c:pt>
                <c:pt idx="18037">
                  <c:v>8.5476129999999984</c:v>
                </c:pt>
                <c:pt idx="18038">
                  <c:v>8.5476129999999984</c:v>
                </c:pt>
                <c:pt idx="18039">
                  <c:v>8.5506889999999984</c:v>
                </c:pt>
                <c:pt idx="18040">
                  <c:v>8.5506889999999984</c:v>
                </c:pt>
                <c:pt idx="18041">
                  <c:v>8.5506889999999984</c:v>
                </c:pt>
                <c:pt idx="18042">
                  <c:v>8.5537649999999985</c:v>
                </c:pt>
                <c:pt idx="18043">
                  <c:v>8.5537649999999985</c:v>
                </c:pt>
                <c:pt idx="18044">
                  <c:v>8.5537649999999985</c:v>
                </c:pt>
                <c:pt idx="18045">
                  <c:v>8.5537649999999985</c:v>
                </c:pt>
                <c:pt idx="18046">
                  <c:v>8.5537649999999985</c:v>
                </c:pt>
                <c:pt idx="18047">
                  <c:v>8.5537649999999985</c:v>
                </c:pt>
                <c:pt idx="18048">
                  <c:v>8.5537649999999985</c:v>
                </c:pt>
                <c:pt idx="18049">
                  <c:v>8.5537649999999985</c:v>
                </c:pt>
                <c:pt idx="18050">
                  <c:v>8.5537649999999985</c:v>
                </c:pt>
                <c:pt idx="18051">
                  <c:v>8.5537649999999985</c:v>
                </c:pt>
                <c:pt idx="18052">
                  <c:v>8.5537649999999985</c:v>
                </c:pt>
                <c:pt idx="18053">
                  <c:v>8.5537649999999985</c:v>
                </c:pt>
                <c:pt idx="18054">
                  <c:v>8.5537649999999985</c:v>
                </c:pt>
                <c:pt idx="18055">
                  <c:v>8.5537649999999985</c:v>
                </c:pt>
                <c:pt idx="18056">
                  <c:v>8.5506889999999984</c:v>
                </c:pt>
                <c:pt idx="18057">
                  <c:v>8.5537649999999985</c:v>
                </c:pt>
                <c:pt idx="18058">
                  <c:v>8.5568409999999986</c:v>
                </c:pt>
                <c:pt idx="18059">
                  <c:v>8.5599160000000012</c:v>
                </c:pt>
                <c:pt idx="18060">
                  <c:v>8.5599160000000012</c:v>
                </c:pt>
                <c:pt idx="18061">
                  <c:v>8.5629920000000013</c:v>
                </c:pt>
                <c:pt idx="18062">
                  <c:v>8.5629920000000013</c:v>
                </c:pt>
                <c:pt idx="18063">
                  <c:v>8.5599160000000012</c:v>
                </c:pt>
                <c:pt idx="18064">
                  <c:v>8.5599160000000012</c:v>
                </c:pt>
                <c:pt idx="18065">
                  <c:v>8.5599160000000012</c:v>
                </c:pt>
                <c:pt idx="18066">
                  <c:v>8.5599160000000012</c:v>
                </c:pt>
                <c:pt idx="18067">
                  <c:v>8.5568409999999986</c:v>
                </c:pt>
                <c:pt idx="18068">
                  <c:v>8.5568409999999986</c:v>
                </c:pt>
                <c:pt idx="18069">
                  <c:v>8.5599160000000012</c:v>
                </c:pt>
                <c:pt idx="18070">
                  <c:v>8.5568409999999986</c:v>
                </c:pt>
                <c:pt idx="18071">
                  <c:v>8.5599160000000012</c:v>
                </c:pt>
                <c:pt idx="18072">
                  <c:v>8.5629920000000013</c:v>
                </c:pt>
                <c:pt idx="18073">
                  <c:v>8.5629920000000013</c:v>
                </c:pt>
                <c:pt idx="18074">
                  <c:v>8.5629920000000013</c:v>
                </c:pt>
                <c:pt idx="18075">
                  <c:v>8.5629920000000013</c:v>
                </c:pt>
                <c:pt idx="18076">
                  <c:v>8.5660680000000013</c:v>
                </c:pt>
                <c:pt idx="18077">
                  <c:v>8.5660680000000013</c:v>
                </c:pt>
                <c:pt idx="18078">
                  <c:v>8.5599160000000012</c:v>
                </c:pt>
                <c:pt idx="18079">
                  <c:v>8.5629920000000013</c:v>
                </c:pt>
                <c:pt idx="18080">
                  <c:v>8.5691440000000014</c:v>
                </c:pt>
                <c:pt idx="18081">
                  <c:v>8.5722200000000015</c:v>
                </c:pt>
                <c:pt idx="18082">
                  <c:v>8.5691440000000014</c:v>
                </c:pt>
                <c:pt idx="18083">
                  <c:v>8.5722200000000015</c:v>
                </c:pt>
                <c:pt idx="18084">
                  <c:v>8.5783710000000006</c:v>
                </c:pt>
                <c:pt idx="18085">
                  <c:v>8.5783710000000006</c:v>
                </c:pt>
                <c:pt idx="18086">
                  <c:v>8.5752950000000006</c:v>
                </c:pt>
                <c:pt idx="18087">
                  <c:v>8.5722200000000015</c:v>
                </c:pt>
                <c:pt idx="18088">
                  <c:v>8.5752950000000006</c:v>
                </c:pt>
                <c:pt idx="18089">
                  <c:v>8.5752950000000006</c:v>
                </c:pt>
                <c:pt idx="18090">
                  <c:v>8.5691440000000014</c:v>
                </c:pt>
                <c:pt idx="18091">
                  <c:v>8.5722200000000015</c:v>
                </c:pt>
                <c:pt idx="18092">
                  <c:v>8.5752950000000006</c:v>
                </c:pt>
                <c:pt idx="18093">
                  <c:v>8.5783710000000006</c:v>
                </c:pt>
                <c:pt idx="18094">
                  <c:v>8.5752950000000006</c:v>
                </c:pt>
                <c:pt idx="18095">
                  <c:v>8.5783710000000006</c:v>
                </c:pt>
                <c:pt idx="18096">
                  <c:v>8.5814470000000007</c:v>
                </c:pt>
                <c:pt idx="18097">
                  <c:v>8.5814470000000007</c:v>
                </c:pt>
                <c:pt idx="18098">
                  <c:v>8.5783710000000006</c:v>
                </c:pt>
                <c:pt idx="18099">
                  <c:v>8.5783710000000006</c:v>
                </c:pt>
                <c:pt idx="18100">
                  <c:v>8.5814470000000007</c:v>
                </c:pt>
                <c:pt idx="18101">
                  <c:v>8.5814470000000007</c:v>
                </c:pt>
                <c:pt idx="18102">
                  <c:v>8.5814470000000007</c:v>
                </c:pt>
                <c:pt idx="18103">
                  <c:v>8.5845219999999998</c:v>
                </c:pt>
                <c:pt idx="18104">
                  <c:v>8.5845219999999998</c:v>
                </c:pt>
                <c:pt idx="18105">
                  <c:v>8.5875990000000009</c:v>
                </c:pt>
                <c:pt idx="18106">
                  <c:v>8.59375</c:v>
                </c:pt>
                <c:pt idx="18107">
                  <c:v>8.59375</c:v>
                </c:pt>
                <c:pt idx="18108">
                  <c:v>8.59375</c:v>
                </c:pt>
                <c:pt idx="18109">
                  <c:v>8.59375</c:v>
                </c:pt>
                <c:pt idx="18110">
                  <c:v>8.59375</c:v>
                </c:pt>
                <c:pt idx="18111">
                  <c:v>8.59375</c:v>
                </c:pt>
                <c:pt idx="18112">
                  <c:v>8.59375</c:v>
                </c:pt>
                <c:pt idx="18113">
                  <c:v>8.59375</c:v>
                </c:pt>
                <c:pt idx="18114">
                  <c:v>8.59375</c:v>
                </c:pt>
                <c:pt idx="18115">
                  <c:v>8.59375</c:v>
                </c:pt>
                <c:pt idx="18116">
                  <c:v>8.59375</c:v>
                </c:pt>
                <c:pt idx="18117">
                  <c:v>8.5906739999999999</c:v>
                </c:pt>
                <c:pt idx="18118">
                  <c:v>8.5968260000000001</c:v>
                </c:pt>
                <c:pt idx="18119">
                  <c:v>8.5968260000000001</c:v>
                </c:pt>
                <c:pt idx="18120">
                  <c:v>8.5968260000000001</c:v>
                </c:pt>
                <c:pt idx="18121">
                  <c:v>8.5968260000000001</c:v>
                </c:pt>
                <c:pt idx="18122">
                  <c:v>8.5999009999999991</c:v>
                </c:pt>
                <c:pt idx="18123">
                  <c:v>8.5999009999999991</c:v>
                </c:pt>
                <c:pt idx="18124">
                  <c:v>8.5968260000000001</c:v>
                </c:pt>
                <c:pt idx="18125">
                  <c:v>8.5968260000000001</c:v>
                </c:pt>
                <c:pt idx="18126">
                  <c:v>8.5968260000000001</c:v>
                </c:pt>
                <c:pt idx="18127">
                  <c:v>8.5968260000000001</c:v>
                </c:pt>
                <c:pt idx="18128">
                  <c:v>8.5999009999999991</c:v>
                </c:pt>
                <c:pt idx="18129">
                  <c:v>8.5999009999999991</c:v>
                </c:pt>
                <c:pt idx="18130">
                  <c:v>8.6060529999999993</c:v>
                </c:pt>
                <c:pt idx="18131">
                  <c:v>8.6091289999999994</c:v>
                </c:pt>
                <c:pt idx="18132">
                  <c:v>8.6091289999999994</c:v>
                </c:pt>
                <c:pt idx="18133">
                  <c:v>8.6122049999999994</c:v>
                </c:pt>
                <c:pt idx="18134">
                  <c:v>8.6122049999999994</c:v>
                </c:pt>
                <c:pt idx="18135">
                  <c:v>8.6122049999999994</c:v>
                </c:pt>
                <c:pt idx="18136">
                  <c:v>8.6122049999999994</c:v>
                </c:pt>
                <c:pt idx="18137">
                  <c:v>8.6122049999999994</c:v>
                </c:pt>
                <c:pt idx="18138">
                  <c:v>8.6152799999999985</c:v>
                </c:pt>
                <c:pt idx="18139">
                  <c:v>8.6152799999999985</c:v>
                </c:pt>
                <c:pt idx="18140">
                  <c:v>8.6152799999999985</c:v>
                </c:pt>
                <c:pt idx="18141">
                  <c:v>8.6183559999999986</c:v>
                </c:pt>
                <c:pt idx="18142">
                  <c:v>8.6183559999999986</c:v>
                </c:pt>
                <c:pt idx="18143">
                  <c:v>8.6183559999999986</c:v>
                </c:pt>
                <c:pt idx="18144">
                  <c:v>8.6183559999999986</c:v>
                </c:pt>
                <c:pt idx="18145">
                  <c:v>8.6183559999999986</c:v>
                </c:pt>
                <c:pt idx="18146">
                  <c:v>8.6183559999999986</c:v>
                </c:pt>
                <c:pt idx="18147">
                  <c:v>8.6183559999999986</c:v>
                </c:pt>
                <c:pt idx="18148">
                  <c:v>8.6183559999999986</c:v>
                </c:pt>
                <c:pt idx="18149">
                  <c:v>8.6183559999999986</c:v>
                </c:pt>
                <c:pt idx="18150">
                  <c:v>8.6152799999999985</c:v>
                </c:pt>
                <c:pt idx="18151">
                  <c:v>8.6152799999999985</c:v>
                </c:pt>
                <c:pt idx="18152">
                  <c:v>8.6152799999999985</c:v>
                </c:pt>
                <c:pt idx="18153">
                  <c:v>8.6183559999999986</c:v>
                </c:pt>
                <c:pt idx="18154">
                  <c:v>8.6183559999999986</c:v>
                </c:pt>
                <c:pt idx="18155">
                  <c:v>8.6183559999999986</c:v>
                </c:pt>
                <c:pt idx="18156">
                  <c:v>8.6183559999999986</c:v>
                </c:pt>
                <c:pt idx="18157">
                  <c:v>8.6214319999999987</c:v>
                </c:pt>
                <c:pt idx="18158">
                  <c:v>8.6214319999999987</c:v>
                </c:pt>
                <c:pt idx="18159">
                  <c:v>8.6245079999999987</c:v>
                </c:pt>
                <c:pt idx="18160">
                  <c:v>8.6275839999999988</c:v>
                </c:pt>
                <c:pt idx="18161">
                  <c:v>8.6275839999999988</c:v>
                </c:pt>
                <c:pt idx="18162">
                  <c:v>8.6275839999999988</c:v>
                </c:pt>
                <c:pt idx="18163">
                  <c:v>8.6275839999999988</c:v>
                </c:pt>
                <c:pt idx="18164">
                  <c:v>8.6306590000000014</c:v>
                </c:pt>
                <c:pt idx="18165">
                  <c:v>8.6306590000000014</c:v>
                </c:pt>
                <c:pt idx="18166">
                  <c:v>8.6306590000000014</c:v>
                </c:pt>
                <c:pt idx="18167">
                  <c:v>8.6306590000000014</c:v>
                </c:pt>
                <c:pt idx="18168">
                  <c:v>8.6306590000000014</c:v>
                </c:pt>
                <c:pt idx="18169">
                  <c:v>8.6306590000000014</c:v>
                </c:pt>
                <c:pt idx="18170">
                  <c:v>8.6306590000000014</c:v>
                </c:pt>
                <c:pt idx="18171">
                  <c:v>8.6337350000000015</c:v>
                </c:pt>
                <c:pt idx="18172">
                  <c:v>8.6337350000000015</c:v>
                </c:pt>
                <c:pt idx="18173">
                  <c:v>8.6337350000000015</c:v>
                </c:pt>
                <c:pt idx="18174">
                  <c:v>8.6337350000000015</c:v>
                </c:pt>
                <c:pt idx="18175">
                  <c:v>8.6368110000000016</c:v>
                </c:pt>
                <c:pt idx="18176">
                  <c:v>8.6398870000000016</c:v>
                </c:pt>
                <c:pt idx="18177">
                  <c:v>8.6398870000000016</c:v>
                </c:pt>
                <c:pt idx="18178">
                  <c:v>8.6398870000000016</c:v>
                </c:pt>
                <c:pt idx="18179">
                  <c:v>8.6368110000000016</c:v>
                </c:pt>
                <c:pt idx="18180">
                  <c:v>8.6368110000000016</c:v>
                </c:pt>
                <c:pt idx="18181">
                  <c:v>8.6368110000000016</c:v>
                </c:pt>
                <c:pt idx="18182">
                  <c:v>8.6368110000000016</c:v>
                </c:pt>
                <c:pt idx="18183">
                  <c:v>8.6368110000000016</c:v>
                </c:pt>
                <c:pt idx="18184">
                  <c:v>8.6398870000000016</c:v>
                </c:pt>
                <c:pt idx="18185">
                  <c:v>8.6398870000000016</c:v>
                </c:pt>
                <c:pt idx="18186">
                  <c:v>8.6429630000000017</c:v>
                </c:pt>
                <c:pt idx="18187">
                  <c:v>8.6460380000000008</c:v>
                </c:pt>
                <c:pt idx="18188">
                  <c:v>8.6460380000000008</c:v>
                </c:pt>
                <c:pt idx="18189">
                  <c:v>8.6460380000000008</c:v>
                </c:pt>
                <c:pt idx="18190">
                  <c:v>8.6460380000000008</c:v>
                </c:pt>
                <c:pt idx="18191">
                  <c:v>8.6460380000000008</c:v>
                </c:pt>
                <c:pt idx="18192">
                  <c:v>8.6460380000000008</c:v>
                </c:pt>
                <c:pt idx="18193">
                  <c:v>8.6460380000000008</c:v>
                </c:pt>
                <c:pt idx="18194">
                  <c:v>8.6491140000000009</c:v>
                </c:pt>
                <c:pt idx="18195">
                  <c:v>8.6521889999999999</c:v>
                </c:pt>
                <c:pt idx="18196">
                  <c:v>8.6521889999999999</c:v>
                </c:pt>
                <c:pt idx="18197">
                  <c:v>8.6521889999999999</c:v>
                </c:pt>
                <c:pt idx="18198">
                  <c:v>8.6521889999999999</c:v>
                </c:pt>
                <c:pt idx="18199">
                  <c:v>8.655266000000001</c:v>
                </c:pt>
                <c:pt idx="18200">
                  <c:v>8.655266000000001</c:v>
                </c:pt>
                <c:pt idx="18201">
                  <c:v>8.655266000000001</c:v>
                </c:pt>
                <c:pt idx="18202">
                  <c:v>8.6583420000000011</c:v>
                </c:pt>
                <c:pt idx="18203">
                  <c:v>8.6583420000000011</c:v>
                </c:pt>
                <c:pt idx="18204">
                  <c:v>8.6583420000000011</c:v>
                </c:pt>
                <c:pt idx="18205">
                  <c:v>8.6614170000000001</c:v>
                </c:pt>
                <c:pt idx="18206">
                  <c:v>8.6675679999999993</c:v>
                </c:pt>
                <c:pt idx="18207">
                  <c:v>8.6675679999999993</c:v>
                </c:pt>
                <c:pt idx="18208">
                  <c:v>8.6675679999999993</c:v>
                </c:pt>
                <c:pt idx="18209">
                  <c:v>8.6706450000000004</c:v>
                </c:pt>
                <c:pt idx="18210">
                  <c:v>8.6737210000000005</c:v>
                </c:pt>
                <c:pt idx="18211">
                  <c:v>8.6737210000000005</c:v>
                </c:pt>
                <c:pt idx="18212">
                  <c:v>8.6737210000000005</c:v>
                </c:pt>
                <c:pt idx="18213">
                  <c:v>8.6737210000000005</c:v>
                </c:pt>
                <c:pt idx="18214">
                  <c:v>8.6737210000000005</c:v>
                </c:pt>
                <c:pt idx="18215">
                  <c:v>8.6737210000000005</c:v>
                </c:pt>
                <c:pt idx="18216">
                  <c:v>8.6737210000000005</c:v>
                </c:pt>
                <c:pt idx="18217">
                  <c:v>8.6737210000000005</c:v>
                </c:pt>
                <c:pt idx="18218">
                  <c:v>8.6767959999999995</c:v>
                </c:pt>
                <c:pt idx="18219">
                  <c:v>8.6798719999999996</c:v>
                </c:pt>
                <c:pt idx="18220">
                  <c:v>8.6829469999999986</c:v>
                </c:pt>
                <c:pt idx="18221">
                  <c:v>8.6860239999999997</c:v>
                </c:pt>
                <c:pt idx="18222">
                  <c:v>8.6860239999999997</c:v>
                </c:pt>
                <c:pt idx="18223">
                  <c:v>8.6860239999999997</c:v>
                </c:pt>
                <c:pt idx="18224">
                  <c:v>8.6860239999999997</c:v>
                </c:pt>
                <c:pt idx="18225">
                  <c:v>8.6860239999999997</c:v>
                </c:pt>
                <c:pt idx="18226">
                  <c:v>8.6860239999999997</c:v>
                </c:pt>
                <c:pt idx="18227">
                  <c:v>8.6829469999999986</c:v>
                </c:pt>
                <c:pt idx="18228">
                  <c:v>8.6829469999999986</c:v>
                </c:pt>
                <c:pt idx="18229">
                  <c:v>8.6860239999999997</c:v>
                </c:pt>
                <c:pt idx="18230">
                  <c:v>8.6829469999999986</c:v>
                </c:pt>
                <c:pt idx="18231">
                  <c:v>8.6829469999999986</c:v>
                </c:pt>
                <c:pt idx="18232">
                  <c:v>8.6829469999999986</c:v>
                </c:pt>
                <c:pt idx="18233">
                  <c:v>8.6890999999999998</c:v>
                </c:pt>
                <c:pt idx="18234">
                  <c:v>8.6890999999999998</c:v>
                </c:pt>
                <c:pt idx="18235">
                  <c:v>8.6890999999999998</c:v>
                </c:pt>
                <c:pt idx="18236">
                  <c:v>8.6921749999999989</c:v>
                </c:pt>
                <c:pt idx="18237">
                  <c:v>8.6921749999999989</c:v>
                </c:pt>
                <c:pt idx="18238">
                  <c:v>8.6921749999999989</c:v>
                </c:pt>
                <c:pt idx="18239">
                  <c:v>8.6921749999999989</c:v>
                </c:pt>
                <c:pt idx="18240">
                  <c:v>8.695250999999999</c:v>
                </c:pt>
                <c:pt idx="18241">
                  <c:v>8.695250999999999</c:v>
                </c:pt>
                <c:pt idx="18242">
                  <c:v>8.695250999999999</c:v>
                </c:pt>
                <c:pt idx="18243">
                  <c:v>8.6983260000000016</c:v>
                </c:pt>
                <c:pt idx="18244">
                  <c:v>8.7014029999999991</c:v>
                </c:pt>
                <c:pt idx="18245">
                  <c:v>8.7014029999999991</c:v>
                </c:pt>
                <c:pt idx="18246">
                  <c:v>8.6983260000000016</c:v>
                </c:pt>
                <c:pt idx="18247">
                  <c:v>8.7014029999999991</c:v>
                </c:pt>
                <c:pt idx="18248">
                  <c:v>8.7044780000000017</c:v>
                </c:pt>
                <c:pt idx="18249">
                  <c:v>8.7014029999999991</c:v>
                </c:pt>
                <c:pt idx="18250">
                  <c:v>8.6983260000000016</c:v>
                </c:pt>
                <c:pt idx="18251">
                  <c:v>8.7014029999999991</c:v>
                </c:pt>
                <c:pt idx="18252">
                  <c:v>8.7044780000000017</c:v>
                </c:pt>
                <c:pt idx="18253">
                  <c:v>8.7044780000000017</c:v>
                </c:pt>
                <c:pt idx="18254">
                  <c:v>8.7044780000000017</c:v>
                </c:pt>
                <c:pt idx="18255">
                  <c:v>8.7044780000000017</c:v>
                </c:pt>
                <c:pt idx="18256">
                  <c:v>8.7044780000000017</c:v>
                </c:pt>
                <c:pt idx="18257">
                  <c:v>8.7014029999999991</c:v>
                </c:pt>
                <c:pt idx="18258">
                  <c:v>8.7014029999999991</c:v>
                </c:pt>
                <c:pt idx="18259">
                  <c:v>8.7075539999999982</c:v>
                </c:pt>
                <c:pt idx="18260">
                  <c:v>8.7075539999999982</c:v>
                </c:pt>
                <c:pt idx="18261">
                  <c:v>8.7075539999999982</c:v>
                </c:pt>
                <c:pt idx="18262">
                  <c:v>8.7075539999999982</c:v>
                </c:pt>
                <c:pt idx="18263">
                  <c:v>8.7075539999999982</c:v>
                </c:pt>
                <c:pt idx="18264">
                  <c:v>8.7075539999999982</c:v>
                </c:pt>
                <c:pt idx="18265">
                  <c:v>8.7075539999999982</c:v>
                </c:pt>
                <c:pt idx="18266">
                  <c:v>8.7075539999999982</c:v>
                </c:pt>
                <c:pt idx="18267">
                  <c:v>8.7106299999999983</c:v>
                </c:pt>
                <c:pt idx="18268">
                  <c:v>8.7106299999999983</c:v>
                </c:pt>
                <c:pt idx="18269">
                  <c:v>8.7106299999999983</c:v>
                </c:pt>
                <c:pt idx="18270">
                  <c:v>8.7106299999999983</c:v>
                </c:pt>
                <c:pt idx="18271">
                  <c:v>8.7106299999999983</c:v>
                </c:pt>
                <c:pt idx="18272">
                  <c:v>8.7075539999999982</c:v>
                </c:pt>
                <c:pt idx="18273">
                  <c:v>8.7106299999999983</c:v>
                </c:pt>
                <c:pt idx="18274">
                  <c:v>8.7137050000000009</c:v>
                </c:pt>
                <c:pt idx="18275">
                  <c:v>8.7137050000000009</c:v>
                </c:pt>
                <c:pt idx="18276">
                  <c:v>8.7137050000000009</c:v>
                </c:pt>
                <c:pt idx="18277">
                  <c:v>8.7137050000000009</c:v>
                </c:pt>
                <c:pt idx="18278">
                  <c:v>8.7167819999999985</c:v>
                </c:pt>
                <c:pt idx="18279">
                  <c:v>8.7167819999999985</c:v>
                </c:pt>
                <c:pt idx="18280">
                  <c:v>8.7167819999999985</c:v>
                </c:pt>
                <c:pt idx="18281">
                  <c:v>8.7167819999999985</c:v>
                </c:pt>
                <c:pt idx="18282">
                  <c:v>8.7198570000000011</c:v>
                </c:pt>
                <c:pt idx="18283">
                  <c:v>8.7198570000000011</c:v>
                </c:pt>
                <c:pt idx="18284">
                  <c:v>8.7198570000000011</c:v>
                </c:pt>
                <c:pt idx="18285">
                  <c:v>8.7198570000000011</c:v>
                </c:pt>
                <c:pt idx="18286">
                  <c:v>8.7229330000000012</c:v>
                </c:pt>
                <c:pt idx="18287">
                  <c:v>8.7229330000000012</c:v>
                </c:pt>
                <c:pt idx="18288">
                  <c:v>8.7260090000000012</c:v>
                </c:pt>
                <c:pt idx="18289">
                  <c:v>8.7290840000000003</c:v>
                </c:pt>
                <c:pt idx="18290">
                  <c:v>8.7290840000000003</c:v>
                </c:pt>
                <c:pt idx="18291">
                  <c:v>8.7321600000000004</c:v>
                </c:pt>
                <c:pt idx="18292">
                  <c:v>8.7321600000000004</c:v>
                </c:pt>
                <c:pt idx="18293">
                  <c:v>8.7321600000000004</c:v>
                </c:pt>
                <c:pt idx="18294">
                  <c:v>8.7321600000000004</c:v>
                </c:pt>
                <c:pt idx="18295">
                  <c:v>8.7321600000000004</c:v>
                </c:pt>
                <c:pt idx="18296">
                  <c:v>8.7321600000000004</c:v>
                </c:pt>
                <c:pt idx="18297">
                  <c:v>8.7321600000000004</c:v>
                </c:pt>
                <c:pt idx="18298">
                  <c:v>8.7321600000000004</c:v>
                </c:pt>
                <c:pt idx="18299">
                  <c:v>8.7321600000000004</c:v>
                </c:pt>
                <c:pt idx="18300">
                  <c:v>8.7321600000000004</c:v>
                </c:pt>
                <c:pt idx="18301">
                  <c:v>8.7383120000000005</c:v>
                </c:pt>
                <c:pt idx="18302">
                  <c:v>8.7383120000000005</c:v>
                </c:pt>
                <c:pt idx="18303">
                  <c:v>8.7383120000000005</c:v>
                </c:pt>
                <c:pt idx="18304">
                  <c:v>8.7383120000000005</c:v>
                </c:pt>
                <c:pt idx="18305">
                  <c:v>8.7444629999999997</c:v>
                </c:pt>
                <c:pt idx="18306">
                  <c:v>8.7444629999999997</c:v>
                </c:pt>
                <c:pt idx="18307">
                  <c:v>8.7444629999999997</c:v>
                </c:pt>
                <c:pt idx="18308">
                  <c:v>8.7475389999999997</c:v>
                </c:pt>
                <c:pt idx="18309">
                  <c:v>8.7475389999999997</c:v>
                </c:pt>
                <c:pt idx="18310">
                  <c:v>8.7475389999999997</c:v>
                </c:pt>
                <c:pt idx="18311">
                  <c:v>8.7475389999999997</c:v>
                </c:pt>
                <c:pt idx="18312">
                  <c:v>8.7536909999999999</c:v>
                </c:pt>
                <c:pt idx="18313">
                  <c:v>8.756767</c:v>
                </c:pt>
                <c:pt idx="18314">
                  <c:v>8.756767</c:v>
                </c:pt>
                <c:pt idx="18315">
                  <c:v>8.756767</c:v>
                </c:pt>
                <c:pt idx="18316">
                  <c:v>8.756767</c:v>
                </c:pt>
                <c:pt idx="18317">
                  <c:v>8.7536909999999999</c:v>
                </c:pt>
                <c:pt idx="18318">
                  <c:v>8.7536909999999999</c:v>
                </c:pt>
                <c:pt idx="18319">
                  <c:v>8.756767</c:v>
                </c:pt>
                <c:pt idx="18320">
                  <c:v>8.756767</c:v>
                </c:pt>
                <c:pt idx="18321">
                  <c:v>8.756767</c:v>
                </c:pt>
                <c:pt idx="18322">
                  <c:v>8.756767</c:v>
                </c:pt>
                <c:pt idx="18323">
                  <c:v>8.759841999999999</c:v>
                </c:pt>
                <c:pt idx="18324">
                  <c:v>8.7629179999999991</c:v>
                </c:pt>
                <c:pt idx="18325">
                  <c:v>8.7629179999999991</c:v>
                </c:pt>
                <c:pt idx="18326">
                  <c:v>8.7659939999999992</c:v>
                </c:pt>
                <c:pt idx="18327">
                  <c:v>8.7629179999999991</c:v>
                </c:pt>
                <c:pt idx="18328">
                  <c:v>8.7629179999999991</c:v>
                </c:pt>
                <c:pt idx="18329">
                  <c:v>8.7659939999999992</c:v>
                </c:pt>
                <c:pt idx="18330">
                  <c:v>8.7690699999999993</c:v>
                </c:pt>
                <c:pt idx="18331">
                  <c:v>8.7690699999999993</c:v>
                </c:pt>
                <c:pt idx="18332">
                  <c:v>8.7690699999999993</c:v>
                </c:pt>
                <c:pt idx="18333">
                  <c:v>8.7690699999999993</c:v>
                </c:pt>
                <c:pt idx="18334">
                  <c:v>8.7782969999999985</c:v>
                </c:pt>
                <c:pt idx="18335">
                  <c:v>8.7782969999999985</c:v>
                </c:pt>
                <c:pt idx="18336">
                  <c:v>8.7782969999999985</c:v>
                </c:pt>
                <c:pt idx="18337">
                  <c:v>8.7782969999999985</c:v>
                </c:pt>
                <c:pt idx="18338">
                  <c:v>8.7844489999999986</c:v>
                </c:pt>
                <c:pt idx="18339">
                  <c:v>8.7875240000000012</c:v>
                </c:pt>
                <c:pt idx="18340">
                  <c:v>8.7844489999999986</c:v>
                </c:pt>
                <c:pt idx="18341">
                  <c:v>8.7844489999999986</c:v>
                </c:pt>
                <c:pt idx="18342">
                  <c:v>8.7875240000000012</c:v>
                </c:pt>
                <c:pt idx="18343">
                  <c:v>8.7936760000000014</c:v>
                </c:pt>
                <c:pt idx="18344">
                  <c:v>8.7936760000000014</c:v>
                </c:pt>
                <c:pt idx="18345">
                  <c:v>8.7936760000000014</c:v>
                </c:pt>
                <c:pt idx="18346">
                  <c:v>8.7998280000000015</c:v>
                </c:pt>
                <c:pt idx="18347">
                  <c:v>8.7998280000000015</c:v>
                </c:pt>
                <c:pt idx="18348">
                  <c:v>8.7998280000000015</c:v>
                </c:pt>
                <c:pt idx="18349">
                  <c:v>8.7998280000000015</c:v>
                </c:pt>
                <c:pt idx="18350">
                  <c:v>8.8059790000000007</c:v>
                </c:pt>
                <c:pt idx="18351">
                  <c:v>8.8059790000000007</c:v>
                </c:pt>
                <c:pt idx="18352">
                  <c:v>8.8059790000000007</c:v>
                </c:pt>
                <c:pt idx="18353">
                  <c:v>8.8059790000000007</c:v>
                </c:pt>
                <c:pt idx="18354">
                  <c:v>8.8090550000000007</c:v>
                </c:pt>
                <c:pt idx="18355">
                  <c:v>8.8090550000000007</c:v>
                </c:pt>
                <c:pt idx="18356">
                  <c:v>8.8059790000000007</c:v>
                </c:pt>
                <c:pt idx="18357">
                  <c:v>8.8059790000000007</c:v>
                </c:pt>
                <c:pt idx="18358">
                  <c:v>8.8090550000000007</c:v>
                </c:pt>
                <c:pt idx="18359">
                  <c:v>8.8090550000000007</c:v>
                </c:pt>
                <c:pt idx="18360">
                  <c:v>8.8090550000000007</c:v>
                </c:pt>
                <c:pt idx="18361">
                  <c:v>8.8090550000000007</c:v>
                </c:pt>
                <c:pt idx="18362">
                  <c:v>8.8090550000000007</c:v>
                </c:pt>
                <c:pt idx="18363">
                  <c:v>8.8090550000000007</c:v>
                </c:pt>
                <c:pt idx="18364">
                  <c:v>8.8090550000000007</c:v>
                </c:pt>
                <c:pt idx="18365">
                  <c:v>8.8090550000000007</c:v>
                </c:pt>
                <c:pt idx="18366">
                  <c:v>8.8121310000000008</c:v>
                </c:pt>
                <c:pt idx="18367">
                  <c:v>8.8121310000000008</c:v>
                </c:pt>
                <c:pt idx="18368">
                  <c:v>8.8121310000000008</c:v>
                </c:pt>
                <c:pt idx="18369">
                  <c:v>8.8152070000000009</c:v>
                </c:pt>
                <c:pt idx="18370">
                  <c:v>8.818282</c:v>
                </c:pt>
                <c:pt idx="18371">
                  <c:v>8.818282</c:v>
                </c:pt>
                <c:pt idx="18372">
                  <c:v>8.818282</c:v>
                </c:pt>
                <c:pt idx="18373">
                  <c:v>8.8213590000000011</c:v>
                </c:pt>
                <c:pt idx="18374">
                  <c:v>8.8213590000000011</c:v>
                </c:pt>
                <c:pt idx="18375">
                  <c:v>8.8213590000000011</c:v>
                </c:pt>
                <c:pt idx="18376">
                  <c:v>8.8244340000000001</c:v>
                </c:pt>
                <c:pt idx="18377">
                  <c:v>8.8244340000000001</c:v>
                </c:pt>
                <c:pt idx="18378">
                  <c:v>8.8244340000000001</c:v>
                </c:pt>
                <c:pt idx="18379">
                  <c:v>8.8244340000000001</c:v>
                </c:pt>
                <c:pt idx="18380">
                  <c:v>8.8244340000000001</c:v>
                </c:pt>
                <c:pt idx="18381">
                  <c:v>8.8275100000000002</c:v>
                </c:pt>
                <c:pt idx="18382">
                  <c:v>8.8275100000000002</c:v>
                </c:pt>
                <c:pt idx="18383">
                  <c:v>8.8275100000000002</c:v>
                </c:pt>
                <c:pt idx="18384">
                  <c:v>8.8275100000000002</c:v>
                </c:pt>
                <c:pt idx="18385">
                  <c:v>8.8275100000000002</c:v>
                </c:pt>
                <c:pt idx="18386">
                  <c:v>8.8244340000000001</c:v>
                </c:pt>
                <c:pt idx="18387">
                  <c:v>8.8244340000000001</c:v>
                </c:pt>
                <c:pt idx="18388">
                  <c:v>8.8275100000000002</c:v>
                </c:pt>
                <c:pt idx="18389">
                  <c:v>8.8275100000000002</c:v>
                </c:pt>
                <c:pt idx="18390">
                  <c:v>8.8275100000000002</c:v>
                </c:pt>
                <c:pt idx="18391">
                  <c:v>8.8275100000000002</c:v>
                </c:pt>
                <c:pt idx="18392">
                  <c:v>8.8305860000000003</c:v>
                </c:pt>
                <c:pt idx="18393">
                  <c:v>8.8305860000000003</c:v>
                </c:pt>
                <c:pt idx="18394">
                  <c:v>8.8275100000000002</c:v>
                </c:pt>
                <c:pt idx="18395">
                  <c:v>8.8275100000000002</c:v>
                </c:pt>
                <c:pt idx="18396">
                  <c:v>8.8305860000000003</c:v>
                </c:pt>
                <c:pt idx="18397">
                  <c:v>8.8336609999999993</c:v>
                </c:pt>
                <c:pt idx="18398">
                  <c:v>8.8336609999999993</c:v>
                </c:pt>
                <c:pt idx="18399">
                  <c:v>8.8336609999999993</c:v>
                </c:pt>
                <c:pt idx="18400">
                  <c:v>8.8367380000000004</c:v>
                </c:pt>
                <c:pt idx="18401">
                  <c:v>8.8398119999999984</c:v>
                </c:pt>
                <c:pt idx="18402">
                  <c:v>8.8398119999999984</c:v>
                </c:pt>
                <c:pt idx="18403">
                  <c:v>8.8398119999999984</c:v>
                </c:pt>
                <c:pt idx="18404">
                  <c:v>8.8428889999999996</c:v>
                </c:pt>
                <c:pt idx="18405">
                  <c:v>8.8428889999999996</c:v>
                </c:pt>
                <c:pt idx="18406">
                  <c:v>8.8428889999999996</c:v>
                </c:pt>
                <c:pt idx="18407">
                  <c:v>8.8459649999999996</c:v>
                </c:pt>
                <c:pt idx="18408">
                  <c:v>8.8459649999999996</c:v>
                </c:pt>
                <c:pt idx="18409">
                  <c:v>8.8428889999999996</c:v>
                </c:pt>
                <c:pt idx="18410">
                  <c:v>8.8459649999999996</c:v>
                </c:pt>
                <c:pt idx="18411">
                  <c:v>8.8490399999999987</c:v>
                </c:pt>
                <c:pt idx="18412">
                  <c:v>8.8521169999999998</c:v>
                </c:pt>
                <c:pt idx="18413">
                  <c:v>8.8521169999999998</c:v>
                </c:pt>
                <c:pt idx="18414">
                  <c:v>8.8551910000000014</c:v>
                </c:pt>
                <c:pt idx="18415">
                  <c:v>8.8582679999999989</c:v>
                </c:pt>
                <c:pt idx="18416">
                  <c:v>8.8582679999999989</c:v>
                </c:pt>
                <c:pt idx="18417">
                  <c:v>8.8582679999999989</c:v>
                </c:pt>
                <c:pt idx="18418">
                  <c:v>8.861343999999999</c:v>
                </c:pt>
                <c:pt idx="18419">
                  <c:v>8.8644190000000016</c:v>
                </c:pt>
                <c:pt idx="18420">
                  <c:v>8.861343999999999</c:v>
                </c:pt>
                <c:pt idx="18421">
                  <c:v>8.861343999999999</c:v>
                </c:pt>
                <c:pt idx="18422">
                  <c:v>8.8644190000000016</c:v>
                </c:pt>
                <c:pt idx="18423">
                  <c:v>8.8674959999999992</c:v>
                </c:pt>
                <c:pt idx="18424">
                  <c:v>8.8705700000000007</c:v>
                </c:pt>
                <c:pt idx="18425">
                  <c:v>8.8705700000000007</c:v>
                </c:pt>
                <c:pt idx="18426">
                  <c:v>8.8736469999999983</c:v>
                </c:pt>
                <c:pt idx="18427">
                  <c:v>8.8767220000000009</c:v>
                </c:pt>
                <c:pt idx="18428">
                  <c:v>8.8767220000000009</c:v>
                </c:pt>
                <c:pt idx="18429">
                  <c:v>8.8767220000000009</c:v>
                </c:pt>
                <c:pt idx="18430">
                  <c:v>8.879798000000001</c:v>
                </c:pt>
                <c:pt idx="18431">
                  <c:v>8.8828749999999985</c:v>
                </c:pt>
                <c:pt idx="18432">
                  <c:v>8.8828749999999985</c:v>
                </c:pt>
                <c:pt idx="18433">
                  <c:v>8.8828749999999985</c:v>
                </c:pt>
                <c:pt idx="18434">
                  <c:v>8.8859490000000001</c:v>
                </c:pt>
                <c:pt idx="18435">
                  <c:v>8.8890260000000012</c:v>
                </c:pt>
                <c:pt idx="18436">
                  <c:v>8.8890260000000012</c:v>
                </c:pt>
                <c:pt idx="18437">
                  <c:v>8.8890260000000012</c:v>
                </c:pt>
                <c:pt idx="18438">
                  <c:v>8.8921010000000003</c:v>
                </c:pt>
                <c:pt idx="18439">
                  <c:v>8.8921010000000003</c:v>
                </c:pt>
                <c:pt idx="18440">
                  <c:v>8.8890260000000012</c:v>
                </c:pt>
                <c:pt idx="18441">
                  <c:v>8.8921010000000003</c:v>
                </c:pt>
                <c:pt idx="18442">
                  <c:v>8.8921010000000003</c:v>
                </c:pt>
                <c:pt idx="18443">
                  <c:v>8.8921010000000003</c:v>
                </c:pt>
                <c:pt idx="18444">
                  <c:v>8.8951770000000003</c:v>
                </c:pt>
                <c:pt idx="18445">
                  <c:v>8.8982540000000014</c:v>
                </c:pt>
                <c:pt idx="18446">
                  <c:v>8.9013279999999995</c:v>
                </c:pt>
                <c:pt idx="18447">
                  <c:v>8.9013279999999995</c:v>
                </c:pt>
                <c:pt idx="18448">
                  <c:v>8.9044050000000006</c:v>
                </c:pt>
                <c:pt idx="18449">
                  <c:v>8.9074789999999986</c:v>
                </c:pt>
                <c:pt idx="18450">
                  <c:v>8.9074789999999986</c:v>
                </c:pt>
                <c:pt idx="18451">
                  <c:v>8.9044050000000006</c:v>
                </c:pt>
                <c:pt idx="18452">
                  <c:v>8.9044050000000006</c:v>
                </c:pt>
                <c:pt idx="18453">
                  <c:v>8.9074789999999986</c:v>
                </c:pt>
                <c:pt idx="18454">
                  <c:v>8.9105559999999997</c:v>
                </c:pt>
                <c:pt idx="18455">
                  <c:v>8.9074789999999986</c:v>
                </c:pt>
                <c:pt idx="18456">
                  <c:v>8.9074789999999986</c:v>
                </c:pt>
                <c:pt idx="18457">
                  <c:v>8.9105559999999997</c:v>
                </c:pt>
                <c:pt idx="18458">
                  <c:v>8.9074789999999986</c:v>
                </c:pt>
                <c:pt idx="18459">
                  <c:v>8.9074789999999986</c:v>
                </c:pt>
                <c:pt idx="18460">
                  <c:v>8.9105559999999997</c:v>
                </c:pt>
                <c:pt idx="18461">
                  <c:v>8.9105559999999997</c:v>
                </c:pt>
                <c:pt idx="18462">
                  <c:v>8.9074789999999986</c:v>
                </c:pt>
                <c:pt idx="18463">
                  <c:v>8.9074789999999986</c:v>
                </c:pt>
                <c:pt idx="18464">
                  <c:v>8.9074789999999986</c:v>
                </c:pt>
                <c:pt idx="18465">
                  <c:v>8.9074789999999986</c:v>
                </c:pt>
                <c:pt idx="18466">
                  <c:v>8.9044050000000006</c:v>
                </c:pt>
                <c:pt idx="18467">
                  <c:v>8.9044050000000006</c:v>
                </c:pt>
                <c:pt idx="18468">
                  <c:v>8.9074789999999986</c:v>
                </c:pt>
                <c:pt idx="18469">
                  <c:v>8.9105559999999997</c:v>
                </c:pt>
                <c:pt idx="18470">
                  <c:v>8.9105559999999997</c:v>
                </c:pt>
                <c:pt idx="18471">
                  <c:v>8.9136330000000008</c:v>
                </c:pt>
                <c:pt idx="18472">
                  <c:v>8.9167069999999988</c:v>
                </c:pt>
                <c:pt idx="18473">
                  <c:v>8.9167069999999988</c:v>
                </c:pt>
                <c:pt idx="18474">
                  <c:v>8.9136330000000008</c:v>
                </c:pt>
                <c:pt idx="18475">
                  <c:v>8.9136330000000008</c:v>
                </c:pt>
                <c:pt idx="18476">
                  <c:v>8.9167069999999988</c:v>
                </c:pt>
                <c:pt idx="18477">
                  <c:v>8.9167069999999988</c:v>
                </c:pt>
                <c:pt idx="18478">
                  <c:v>8.9167069999999988</c:v>
                </c:pt>
                <c:pt idx="18479">
                  <c:v>8.9197839999999999</c:v>
                </c:pt>
                <c:pt idx="18480">
                  <c:v>8.9228580000000015</c:v>
                </c:pt>
                <c:pt idx="18481">
                  <c:v>8.9228580000000015</c:v>
                </c:pt>
                <c:pt idx="18482">
                  <c:v>8.9228580000000015</c:v>
                </c:pt>
                <c:pt idx="18483">
                  <c:v>8.9290120000000002</c:v>
                </c:pt>
                <c:pt idx="18484">
                  <c:v>8.9290120000000002</c:v>
                </c:pt>
                <c:pt idx="18485">
                  <c:v>8.9290120000000002</c:v>
                </c:pt>
                <c:pt idx="18486">
                  <c:v>8.9290120000000002</c:v>
                </c:pt>
                <c:pt idx="18487">
                  <c:v>8.9320859999999982</c:v>
                </c:pt>
                <c:pt idx="18488">
                  <c:v>8.9351629999999993</c:v>
                </c:pt>
                <c:pt idx="18489">
                  <c:v>8.9320859999999982</c:v>
                </c:pt>
                <c:pt idx="18490">
                  <c:v>8.9351629999999993</c:v>
                </c:pt>
                <c:pt idx="18491">
                  <c:v>8.9382370000000009</c:v>
                </c:pt>
                <c:pt idx="18492">
                  <c:v>8.9382370000000009</c:v>
                </c:pt>
                <c:pt idx="18493">
                  <c:v>8.9382370000000009</c:v>
                </c:pt>
                <c:pt idx="18494">
                  <c:v>8.9382370000000009</c:v>
                </c:pt>
                <c:pt idx="18495">
                  <c:v>8.9413139999999984</c:v>
                </c:pt>
                <c:pt idx="18496">
                  <c:v>8.9382370000000009</c:v>
                </c:pt>
                <c:pt idx="18497">
                  <c:v>8.9382370000000009</c:v>
                </c:pt>
                <c:pt idx="18498">
                  <c:v>8.9413139999999984</c:v>
                </c:pt>
                <c:pt idx="18499">
                  <c:v>8.9443909999999995</c:v>
                </c:pt>
                <c:pt idx="18500">
                  <c:v>8.9443909999999995</c:v>
                </c:pt>
                <c:pt idx="18501">
                  <c:v>8.9443909999999995</c:v>
                </c:pt>
                <c:pt idx="18502">
                  <c:v>8.9474650000000011</c:v>
                </c:pt>
                <c:pt idx="18503">
                  <c:v>8.9505419999999987</c:v>
                </c:pt>
                <c:pt idx="18504">
                  <c:v>8.9474650000000011</c:v>
                </c:pt>
                <c:pt idx="18505">
                  <c:v>8.9474650000000011</c:v>
                </c:pt>
                <c:pt idx="18506">
                  <c:v>8.9505419999999987</c:v>
                </c:pt>
                <c:pt idx="18507">
                  <c:v>8.9536160000000002</c:v>
                </c:pt>
                <c:pt idx="18508">
                  <c:v>8.9505419999999987</c:v>
                </c:pt>
                <c:pt idx="18509">
                  <c:v>8.9505419999999987</c:v>
                </c:pt>
                <c:pt idx="18510">
                  <c:v>8.9536160000000002</c:v>
                </c:pt>
                <c:pt idx="18511">
                  <c:v>8.9566930000000013</c:v>
                </c:pt>
                <c:pt idx="18512">
                  <c:v>8.9566930000000013</c:v>
                </c:pt>
                <c:pt idx="18513">
                  <c:v>8.9597690000000014</c:v>
                </c:pt>
                <c:pt idx="18514">
                  <c:v>8.9628440000000005</c:v>
                </c:pt>
                <c:pt idx="18515">
                  <c:v>8.9628440000000005</c:v>
                </c:pt>
                <c:pt idx="18516">
                  <c:v>8.9628440000000005</c:v>
                </c:pt>
                <c:pt idx="18517">
                  <c:v>8.9659210000000016</c:v>
                </c:pt>
                <c:pt idx="18518">
                  <c:v>8.9689949999999996</c:v>
                </c:pt>
                <c:pt idx="18519">
                  <c:v>8.9689949999999996</c:v>
                </c:pt>
                <c:pt idx="18520">
                  <c:v>8.9689949999999996</c:v>
                </c:pt>
                <c:pt idx="18521">
                  <c:v>8.9720720000000007</c:v>
                </c:pt>
                <c:pt idx="18522">
                  <c:v>8.9751480000000008</c:v>
                </c:pt>
                <c:pt idx="18523">
                  <c:v>8.9751480000000008</c:v>
                </c:pt>
                <c:pt idx="18524">
                  <c:v>8.9782229999999998</c:v>
                </c:pt>
                <c:pt idx="18525">
                  <c:v>8.9813000000000009</c:v>
                </c:pt>
                <c:pt idx="18526">
                  <c:v>8.984373999999999</c:v>
                </c:pt>
                <c:pt idx="18527">
                  <c:v>8.984373999999999</c:v>
                </c:pt>
                <c:pt idx="18528">
                  <c:v>8.9874510000000001</c:v>
                </c:pt>
                <c:pt idx="18529">
                  <c:v>8.9905259999999991</c:v>
                </c:pt>
                <c:pt idx="18530">
                  <c:v>8.9905259999999991</c:v>
                </c:pt>
                <c:pt idx="18531">
                  <c:v>8.9905259999999991</c:v>
                </c:pt>
                <c:pt idx="18532">
                  <c:v>8.9905259999999991</c:v>
                </c:pt>
                <c:pt idx="18533">
                  <c:v>8.9936019999999992</c:v>
                </c:pt>
                <c:pt idx="18534">
                  <c:v>8.9936019999999992</c:v>
                </c:pt>
                <c:pt idx="18535">
                  <c:v>8.9936019999999992</c:v>
                </c:pt>
                <c:pt idx="18536">
                  <c:v>8.9966790000000003</c:v>
                </c:pt>
                <c:pt idx="18537">
                  <c:v>8.9997529999999983</c:v>
                </c:pt>
                <c:pt idx="18538">
                  <c:v>8.9966790000000003</c:v>
                </c:pt>
                <c:pt idx="18539">
                  <c:v>8.9966790000000003</c:v>
                </c:pt>
                <c:pt idx="18540">
                  <c:v>8.9997529999999983</c:v>
                </c:pt>
                <c:pt idx="18541">
                  <c:v>9.0028299999999994</c:v>
                </c:pt>
                <c:pt idx="18542">
                  <c:v>9.0028299999999994</c:v>
                </c:pt>
                <c:pt idx="18543">
                  <c:v>9.0028299999999994</c:v>
                </c:pt>
                <c:pt idx="18544">
                  <c:v>9.0028299999999994</c:v>
                </c:pt>
                <c:pt idx="18545">
                  <c:v>8.9997529999999983</c:v>
                </c:pt>
                <c:pt idx="18546">
                  <c:v>8.9997529999999983</c:v>
                </c:pt>
                <c:pt idx="18547">
                  <c:v>8.9997529999999983</c:v>
                </c:pt>
                <c:pt idx="18548">
                  <c:v>9.0028299999999994</c:v>
                </c:pt>
                <c:pt idx="18549">
                  <c:v>9.0059049999999985</c:v>
                </c:pt>
                <c:pt idx="18550">
                  <c:v>9.0059049999999985</c:v>
                </c:pt>
                <c:pt idx="18551">
                  <c:v>9.0059049999999985</c:v>
                </c:pt>
                <c:pt idx="18552">
                  <c:v>9.0089809999999986</c:v>
                </c:pt>
                <c:pt idx="18553">
                  <c:v>9.0089809999999986</c:v>
                </c:pt>
                <c:pt idx="18554">
                  <c:v>9.0120579999999997</c:v>
                </c:pt>
                <c:pt idx="18555">
                  <c:v>9.0151320000000013</c:v>
                </c:pt>
                <c:pt idx="18556">
                  <c:v>9.0182089999999988</c:v>
                </c:pt>
                <c:pt idx="18557">
                  <c:v>9.0151320000000013</c:v>
                </c:pt>
                <c:pt idx="18558">
                  <c:v>9.0182089999999988</c:v>
                </c:pt>
                <c:pt idx="18559">
                  <c:v>9.0212840000000014</c:v>
                </c:pt>
                <c:pt idx="18560">
                  <c:v>9.0243600000000015</c:v>
                </c:pt>
                <c:pt idx="18561">
                  <c:v>9.0212840000000014</c:v>
                </c:pt>
                <c:pt idx="18562">
                  <c:v>9.0212840000000014</c:v>
                </c:pt>
                <c:pt idx="18563">
                  <c:v>9.0243600000000015</c:v>
                </c:pt>
                <c:pt idx="18564">
                  <c:v>9.0243600000000015</c:v>
                </c:pt>
                <c:pt idx="18565">
                  <c:v>9.0243600000000015</c:v>
                </c:pt>
                <c:pt idx="18566">
                  <c:v>9.0274360000000016</c:v>
                </c:pt>
                <c:pt idx="18567">
                  <c:v>9.0305110000000006</c:v>
                </c:pt>
                <c:pt idx="18568">
                  <c:v>9.0274360000000016</c:v>
                </c:pt>
                <c:pt idx="18569">
                  <c:v>9.0243600000000015</c:v>
                </c:pt>
                <c:pt idx="18570">
                  <c:v>9.0243600000000015</c:v>
                </c:pt>
                <c:pt idx="18571">
                  <c:v>9.0274360000000016</c:v>
                </c:pt>
                <c:pt idx="18572">
                  <c:v>9.0305110000000006</c:v>
                </c:pt>
                <c:pt idx="18573">
                  <c:v>9.0305110000000006</c:v>
                </c:pt>
                <c:pt idx="18574">
                  <c:v>9.0335880000000017</c:v>
                </c:pt>
                <c:pt idx="18575">
                  <c:v>9.0366630000000008</c:v>
                </c:pt>
                <c:pt idx="18576">
                  <c:v>9.0366630000000008</c:v>
                </c:pt>
                <c:pt idx="18577">
                  <c:v>9.0366630000000008</c:v>
                </c:pt>
                <c:pt idx="18578">
                  <c:v>9.0397390000000009</c:v>
                </c:pt>
                <c:pt idx="18579">
                  <c:v>9.0428150000000009</c:v>
                </c:pt>
                <c:pt idx="18580">
                  <c:v>9.0397390000000009</c:v>
                </c:pt>
                <c:pt idx="18581">
                  <c:v>9.0397390000000009</c:v>
                </c:pt>
                <c:pt idx="18582">
                  <c:v>9.0428150000000009</c:v>
                </c:pt>
                <c:pt idx="18583">
                  <c:v>9.04589</c:v>
                </c:pt>
                <c:pt idx="18584">
                  <c:v>9.0428150000000009</c:v>
                </c:pt>
                <c:pt idx="18585">
                  <c:v>9.0428150000000009</c:v>
                </c:pt>
                <c:pt idx="18586">
                  <c:v>9.0428150000000009</c:v>
                </c:pt>
                <c:pt idx="18587">
                  <c:v>9.04589</c:v>
                </c:pt>
                <c:pt idx="18588">
                  <c:v>9.04589</c:v>
                </c:pt>
                <c:pt idx="18589">
                  <c:v>9.0489670000000011</c:v>
                </c:pt>
                <c:pt idx="18590">
                  <c:v>9.0489670000000011</c:v>
                </c:pt>
                <c:pt idx="18591">
                  <c:v>9.0489670000000011</c:v>
                </c:pt>
                <c:pt idx="18592">
                  <c:v>9.0489670000000011</c:v>
                </c:pt>
                <c:pt idx="18593">
                  <c:v>9.0520420000000001</c:v>
                </c:pt>
                <c:pt idx="18594">
                  <c:v>9.0551180000000002</c:v>
                </c:pt>
                <c:pt idx="18595">
                  <c:v>9.0551180000000002</c:v>
                </c:pt>
                <c:pt idx="18596">
                  <c:v>9.0551180000000002</c:v>
                </c:pt>
                <c:pt idx="18597">
                  <c:v>9.0581940000000003</c:v>
                </c:pt>
                <c:pt idx="18598">
                  <c:v>9.0581940000000003</c:v>
                </c:pt>
                <c:pt idx="18599">
                  <c:v>9.0551180000000002</c:v>
                </c:pt>
                <c:pt idx="18600">
                  <c:v>9.0551180000000002</c:v>
                </c:pt>
                <c:pt idx="18601">
                  <c:v>9.0581940000000003</c:v>
                </c:pt>
                <c:pt idx="18602">
                  <c:v>9.0551180000000002</c:v>
                </c:pt>
                <c:pt idx="18603">
                  <c:v>9.0551180000000002</c:v>
                </c:pt>
                <c:pt idx="18604">
                  <c:v>9.0581940000000003</c:v>
                </c:pt>
                <c:pt idx="18605">
                  <c:v>9.0612689999999994</c:v>
                </c:pt>
                <c:pt idx="18606">
                  <c:v>9.0612689999999994</c:v>
                </c:pt>
                <c:pt idx="18607">
                  <c:v>9.0612689999999994</c:v>
                </c:pt>
                <c:pt idx="18608">
                  <c:v>9.0643460000000005</c:v>
                </c:pt>
                <c:pt idx="18609">
                  <c:v>9.0674209999999995</c:v>
                </c:pt>
                <c:pt idx="18610">
                  <c:v>9.0674209999999995</c:v>
                </c:pt>
                <c:pt idx="18611">
                  <c:v>9.0674209999999995</c:v>
                </c:pt>
                <c:pt idx="18612">
                  <c:v>9.0704969999999996</c:v>
                </c:pt>
                <c:pt idx="18613">
                  <c:v>9.0735729999999997</c:v>
                </c:pt>
                <c:pt idx="18614">
                  <c:v>9.0704969999999996</c:v>
                </c:pt>
                <c:pt idx="18615">
                  <c:v>9.0735729999999997</c:v>
                </c:pt>
                <c:pt idx="18616">
                  <c:v>9.0766479999999987</c:v>
                </c:pt>
                <c:pt idx="18617">
                  <c:v>9.0797249999999998</c:v>
                </c:pt>
                <c:pt idx="18618">
                  <c:v>9.0766479999999987</c:v>
                </c:pt>
                <c:pt idx="18619">
                  <c:v>9.0766479999999987</c:v>
                </c:pt>
                <c:pt idx="18620">
                  <c:v>9.0797249999999998</c:v>
                </c:pt>
                <c:pt idx="18621">
                  <c:v>9.0827999999999989</c:v>
                </c:pt>
                <c:pt idx="18622">
                  <c:v>9.0797249999999998</c:v>
                </c:pt>
                <c:pt idx="18623">
                  <c:v>9.0797249999999998</c:v>
                </c:pt>
                <c:pt idx="18624">
                  <c:v>9.085875999999999</c:v>
                </c:pt>
                <c:pt idx="18625">
                  <c:v>9.085875999999999</c:v>
                </c:pt>
                <c:pt idx="18626">
                  <c:v>9.085875999999999</c:v>
                </c:pt>
                <c:pt idx="18627">
                  <c:v>9.088951999999999</c:v>
                </c:pt>
                <c:pt idx="18628">
                  <c:v>9.0920270000000016</c:v>
                </c:pt>
                <c:pt idx="18629">
                  <c:v>9.0951030000000017</c:v>
                </c:pt>
                <c:pt idx="18630">
                  <c:v>9.0920270000000016</c:v>
                </c:pt>
                <c:pt idx="18631">
                  <c:v>9.0951030000000017</c:v>
                </c:pt>
                <c:pt idx="18632">
                  <c:v>9.0951030000000017</c:v>
                </c:pt>
                <c:pt idx="18633">
                  <c:v>9.0981789999999982</c:v>
                </c:pt>
                <c:pt idx="18634">
                  <c:v>9.0951030000000017</c:v>
                </c:pt>
                <c:pt idx="18635">
                  <c:v>9.0951030000000017</c:v>
                </c:pt>
                <c:pt idx="18636">
                  <c:v>9.0981789999999982</c:v>
                </c:pt>
                <c:pt idx="18637">
                  <c:v>9.0951030000000017</c:v>
                </c:pt>
                <c:pt idx="18638">
                  <c:v>9.0981789999999982</c:v>
                </c:pt>
                <c:pt idx="18639">
                  <c:v>9.1012549999999983</c:v>
                </c:pt>
                <c:pt idx="18640">
                  <c:v>9.1043309999999984</c:v>
                </c:pt>
                <c:pt idx="18641">
                  <c:v>9.1043309999999984</c:v>
                </c:pt>
                <c:pt idx="18642">
                  <c:v>9.107406000000001</c:v>
                </c:pt>
                <c:pt idx="18643">
                  <c:v>9.1104820000000011</c:v>
                </c:pt>
                <c:pt idx="18644">
                  <c:v>9.107406000000001</c:v>
                </c:pt>
                <c:pt idx="18645">
                  <c:v>9.1104820000000011</c:v>
                </c:pt>
                <c:pt idx="18646">
                  <c:v>9.1135580000000012</c:v>
                </c:pt>
                <c:pt idx="18647">
                  <c:v>9.1166340000000012</c:v>
                </c:pt>
                <c:pt idx="18648">
                  <c:v>9.1166340000000012</c:v>
                </c:pt>
                <c:pt idx="18649">
                  <c:v>9.1166340000000012</c:v>
                </c:pt>
                <c:pt idx="18650">
                  <c:v>9.1197100000000013</c:v>
                </c:pt>
                <c:pt idx="18651">
                  <c:v>9.1197100000000013</c:v>
                </c:pt>
                <c:pt idx="18652">
                  <c:v>9.1197100000000013</c:v>
                </c:pt>
                <c:pt idx="18653">
                  <c:v>9.1166340000000012</c:v>
                </c:pt>
                <c:pt idx="18654">
                  <c:v>9.1197100000000013</c:v>
                </c:pt>
                <c:pt idx="18655">
                  <c:v>9.1227850000000004</c:v>
                </c:pt>
                <c:pt idx="18656">
                  <c:v>9.1227850000000004</c:v>
                </c:pt>
                <c:pt idx="18657">
                  <c:v>9.1227850000000004</c:v>
                </c:pt>
                <c:pt idx="18658">
                  <c:v>9.1258610000000004</c:v>
                </c:pt>
                <c:pt idx="18659">
                  <c:v>9.1258610000000004</c:v>
                </c:pt>
                <c:pt idx="18660">
                  <c:v>9.1227850000000004</c:v>
                </c:pt>
                <c:pt idx="18661">
                  <c:v>9.1258610000000004</c:v>
                </c:pt>
                <c:pt idx="18662">
                  <c:v>9.1289370000000005</c:v>
                </c:pt>
                <c:pt idx="18663">
                  <c:v>9.1289370000000005</c:v>
                </c:pt>
                <c:pt idx="18664">
                  <c:v>9.1289370000000005</c:v>
                </c:pt>
                <c:pt idx="18665">
                  <c:v>9.1320130000000006</c:v>
                </c:pt>
                <c:pt idx="18666">
                  <c:v>9.1320130000000006</c:v>
                </c:pt>
                <c:pt idx="18667">
                  <c:v>9.1289370000000005</c:v>
                </c:pt>
                <c:pt idx="18668">
                  <c:v>9.1258610000000004</c:v>
                </c:pt>
                <c:pt idx="18669">
                  <c:v>9.1258610000000004</c:v>
                </c:pt>
                <c:pt idx="18670">
                  <c:v>9.1258610000000004</c:v>
                </c:pt>
                <c:pt idx="18671">
                  <c:v>9.1227850000000004</c:v>
                </c:pt>
                <c:pt idx="18672">
                  <c:v>9.1227850000000004</c:v>
                </c:pt>
                <c:pt idx="18673">
                  <c:v>9.1227850000000004</c:v>
                </c:pt>
                <c:pt idx="18674">
                  <c:v>9.1227850000000004</c:v>
                </c:pt>
                <c:pt idx="18675">
                  <c:v>9.1227850000000004</c:v>
                </c:pt>
                <c:pt idx="18676">
                  <c:v>9.1258610000000004</c:v>
                </c:pt>
                <c:pt idx="18677">
                  <c:v>9.1289370000000005</c:v>
                </c:pt>
                <c:pt idx="18678">
                  <c:v>9.1289370000000005</c:v>
                </c:pt>
                <c:pt idx="18679">
                  <c:v>9.1289370000000005</c:v>
                </c:pt>
                <c:pt idx="18680">
                  <c:v>9.1289370000000005</c:v>
                </c:pt>
                <c:pt idx="18681">
                  <c:v>9.1289370000000005</c:v>
                </c:pt>
                <c:pt idx="18682">
                  <c:v>9.1289370000000005</c:v>
                </c:pt>
                <c:pt idx="18683">
                  <c:v>9.1258610000000004</c:v>
                </c:pt>
                <c:pt idx="18684">
                  <c:v>9.1289370000000005</c:v>
                </c:pt>
                <c:pt idx="18685">
                  <c:v>9.1320130000000006</c:v>
                </c:pt>
                <c:pt idx="18686">
                  <c:v>9.1289370000000005</c:v>
                </c:pt>
                <c:pt idx="18687">
                  <c:v>9.1258610000000004</c:v>
                </c:pt>
                <c:pt idx="18688">
                  <c:v>9.1289370000000005</c:v>
                </c:pt>
                <c:pt idx="18689">
                  <c:v>9.1320130000000006</c:v>
                </c:pt>
                <c:pt idx="18690">
                  <c:v>9.1320130000000006</c:v>
                </c:pt>
                <c:pt idx="18691">
                  <c:v>9.1320130000000006</c:v>
                </c:pt>
                <c:pt idx="18692">
                  <c:v>9.1350879999999997</c:v>
                </c:pt>
                <c:pt idx="18693">
                  <c:v>9.1381639999999997</c:v>
                </c:pt>
                <c:pt idx="18694">
                  <c:v>9.1381639999999997</c:v>
                </c:pt>
                <c:pt idx="18695">
                  <c:v>9.1381639999999997</c:v>
                </c:pt>
                <c:pt idx="18696">
                  <c:v>9.1412399999999998</c:v>
                </c:pt>
                <c:pt idx="18697">
                  <c:v>9.1381639999999997</c:v>
                </c:pt>
                <c:pt idx="18698">
                  <c:v>9.1381639999999997</c:v>
                </c:pt>
                <c:pt idx="18699">
                  <c:v>9.1381639999999997</c:v>
                </c:pt>
                <c:pt idx="18700">
                  <c:v>9.1381639999999997</c:v>
                </c:pt>
                <c:pt idx="18701">
                  <c:v>9.1381639999999997</c:v>
                </c:pt>
                <c:pt idx="18702">
                  <c:v>9.1381639999999997</c:v>
                </c:pt>
                <c:pt idx="18703">
                  <c:v>9.1412399999999998</c:v>
                </c:pt>
                <c:pt idx="18704">
                  <c:v>9.1412399999999998</c:v>
                </c:pt>
                <c:pt idx="18705">
                  <c:v>9.1381639999999997</c:v>
                </c:pt>
                <c:pt idx="18706">
                  <c:v>9.1381639999999997</c:v>
                </c:pt>
                <c:pt idx="18707">
                  <c:v>9.1412399999999998</c:v>
                </c:pt>
                <c:pt idx="18708">
                  <c:v>9.1443159999999999</c:v>
                </c:pt>
                <c:pt idx="18709">
                  <c:v>9.1443159999999999</c:v>
                </c:pt>
                <c:pt idx="18710">
                  <c:v>9.1412399999999998</c:v>
                </c:pt>
                <c:pt idx="18711">
                  <c:v>9.1443159999999999</c:v>
                </c:pt>
                <c:pt idx="18712">
                  <c:v>9.147392</c:v>
                </c:pt>
                <c:pt idx="18713">
                  <c:v>9.147392</c:v>
                </c:pt>
                <c:pt idx="18714">
                  <c:v>9.150466999999999</c:v>
                </c:pt>
                <c:pt idx="18715">
                  <c:v>9.1535429999999991</c:v>
                </c:pt>
                <c:pt idx="18716">
                  <c:v>9.1535429999999991</c:v>
                </c:pt>
                <c:pt idx="18717">
                  <c:v>9.1535429999999991</c:v>
                </c:pt>
                <c:pt idx="18718">
                  <c:v>9.1566189999999992</c:v>
                </c:pt>
                <c:pt idx="18719">
                  <c:v>9.1596949999999993</c:v>
                </c:pt>
                <c:pt idx="18720">
                  <c:v>9.1627699999999983</c:v>
                </c:pt>
                <c:pt idx="18721">
                  <c:v>9.1627699999999983</c:v>
                </c:pt>
                <c:pt idx="18722">
                  <c:v>9.1658499999999989</c:v>
                </c:pt>
                <c:pt idx="18723">
                  <c:v>9.16892</c:v>
                </c:pt>
                <c:pt idx="18724">
                  <c:v>9.16892</c:v>
                </c:pt>
                <c:pt idx="18725">
                  <c:v>9.16892</c:v>
                </c:pt>
                <c:pt idx="18726">
                  <c:v>9.1720000000000006</c:v>
                </c:pt>
                <c:pt idx="18727">
                  <c:v>9.1720000000000006</c:v>
                </c:pt>
                <c:pt idx="18728">
                  <c:v>9.1720000000000006</c:v>
                </c:pt>
                <c:pt idx="18729">
                  <c:v>9.1720000000000006</c:v>
                </c:pt>
                <c:pt idx="18730">
                  <c:v>9.1750700000000016</c:v>
                </c:pt>
                <c:pt idx="18731">
                  <c:v>9.1750700000000016</c:v>
                </c:pt>
                <c:pt idx="18732">
                  <c:v>9.1750700000000016</c:v>
                </c:pt>
                <c:pt idx="18733">
                  <c:v>9.1750700000000016</c:v>
                </c:pt>
                <c:pt idx="18734">
                  <c:v>9.1750700000000016</c:v>
                </c:pt>
                <c:pt idx="18735">
                  <c:v>9.1750700000000016</c:v>
                </c:pt>
                <c:pt idx="18736">
                  <c:v>9.1781499999999987</c:v>
                </c:pt>
                <c:pt idx="18737">
                  <c:v>9.1781499999999987</c:v>
                </c:pt>
                <c:pt idx="18738">
                  <c:v>9.1781499999999987</c:v>
                </c:pt>
                <c:pt idx="18739">
                  <c:v>9.1781499999999987</c:v>
                </c:pt>
                <c:pt idx="18740">
                  <c:v>9.1781499999999987</c:v>
                </c:pt>
                <c:pt idx="18741">
                  <c:v>9.1781499999999987</c:v>
                </c:pt>
                <c:pt idx="18742">
                  <c:v>9.1812299999999993</c:v>
                </c:pt>
                <c:pt idx="18743">
                  <c:v>9.1812299999999993</c:v>
                </c:pt>
                <c:pt idx="18744">
                  <c:v>9.1812299999999993</c:v>
                </c:pt>
                <c:pt idx="18745">
                  <c:v>9.1843000000000004</c:v>
                </c:pt>
                <c:pt idx="18746">
                  <c:v>9.1843000000000004</c:v>
                </c:pt>
                <c:pt idx="18747">
                  <c:v>9.1812299999999993</c:v>
                </c:pt>
                <c:pt idx="18748">
                  <c:v>9.1812299999999993</c:v>
                </c:pt>
                <c:pt idx="18749">
                  <c:v>9.1843000000000004</c:v>
                </c:pt>
                <c:pt idx="18750">
                  <c:v>9.187380000000001</c:v>
                </c:pt>
                <c:pt idx="18751">
                  <c:v>9.1843000000000004</c:v>
                </c:pt>
                <c:pt idx="18752">
                  <c:v>9.187380000000001</c:v>
                </c:pt>
                <c:pt idx="18753">
                  <c:v>9.1904499999999985</c:v>
                </c:pt>
                <c:pt idx="18754">
                  <c:v>9.1904499999999985</c:v>
                </c:pt>
                <c:pt idx="18755">
                  <c:v>9.187380000000001</c:v>
                </c:pt>
                <c:pt idx="18756">
                  <c:v>9.187380000000001</c:v>
                </c:pt>
                <c:pt idx="18757">
                  <c:v>9.1904499999999985</c:v>
                </c:pt>
                <c:pt idx="18758">
                  <c:v>9.187380000000001</c:v>
                </c:pt>
                <c:pt idx="18759">
                  <c:v>9.1843000000000004</c:v>
                </c:pt>
                <c:pt idx="18760">
                  <c:v>9.187380000000001</c:v>
                </c:pt>
                <c:pt idx="18761">
                  <c:v>9.1904499999999985</c:v>
                </c:pt>
                <c:pt idx="18762">
                  <c:v>9.1904499999999985</c:v>
                </c:pt>
                <c:pt idx="18763">
                  <c:v>9.1904499999999985</c:v>
                </c:pt>
                <c:pt idx="18764">
                  <c:v>9.1935299999999991</c:v>
                </c:pt>
                <c:pt idx="18765">
                  <c:v>9.1966000000000001</c:v>
                </c:pt>
                <c:pt idx="18766">
                  <c:v>9.1966000000000001</c:v>
                </c:pt>
                <c:pt idx="18767">
                  <c:v>9.1966000000000001</c:v>
                </c:pt>
                <c:pt idx="18768">
                  <c:v>9.1996800000000007</c:v>
                </c:pt>
                <c:pt idx="18769">
                  <c:v>9.1996800000000007</c:v>
                </c:pt>
                <c:pt idx="18770">
                  <c:v>9.1966000000000001</c:v>
                </c:pt>
                <c:pt idx="18771">
                  <c:v>9.1966000000000001</c:v>
                </c:pt>
                <c:pt idx="18772">
                  <c:v>9.1996800000000007</c:v>
                </c:pt>
                <c:pt idx="18773">
                  <c:v>9.1996800000000007</c:v>
                </c:pt>
                <c:pt idx="18774">
                  <c:v>9.1996800000000007</c:v>
                </c:pt>
                <c:pt idx="18775">
                  <c:v>9.2027600000000014</c:v>
                </c:pt>
                <c:pt idx="18776">
                  <c:v>9.2058299999999988</c:v>
                </c:pt>
                <c:pt idx="18777">
                  <c:v>9.2027600000000014</c:v>
                </c:pt>
                <c:pt idx="18778">
                  <c:v>9.1996800000000007</c:v>
                </c:pt>
                <c:pt idx="18779">
                  <c:v>9.1996800000000007</c:v>
                </c:pt>
                <c:pt idx="18780">
                  <c:v>9.1996800000000007</c:v>
                </c:pt>
                <c:pt idx="18781">
                  <c:v>9.1966000000000001</c:v>
                </c:pt>
                <c:pt idx="18782">
                  <c:v>9.1966000000000001</c:v>
                </c:pt>
                <c:pt idx="18783">
                  <c:v>9.1996800000000007</c:v>
                </c:pt>
                <c:pt idx="18784">
                  <c:v>9.1996800000000007</c:v>
                </c:pt>
                <c:pt idx="18785">
                  <c:v>9.1966000000000001</c:v>
                </c:pt>
                <c:pt idx="18786">
                  <c:v>9.1966000000000001</c:v>
                </c:pt>
                <c:pt idx="18787">
                  <c:v>9.1996800000000007</c:v>
                </c:pt>
                <c:pt idx="18788">
                  <c:v>9.2027600000000014</c:v>
                </c:pt>
                <c:pt idx="18789">
                  <c:v>9.2027600000000014</c:v>
                </c:pt>
                <c:pt idx="18790">
                  <c:v>9.2027600000000014</c:v>
                </c:pt>
                <c:pt idx="18791">
                  <c:v>9.2058299999999988</c:v>
                </c:pt>
                <c:pt idx="18792">
                  <c:v>9.2027600000000014</c:v>
                </c:pt>
                <c:pt idx="18793">
                  <c:v>9.1996800000000007</c:v>
                </c:pt>
                <c:pt idx="18794">
                  <c:v>9.2027600000000014</c:v>
                </c:pt>
                <c:pt idx="18795">
                  <c:v>9.2058299999999988</c:v>
                </c:pt>
                <c:pt idx="18796">
                  <c:v>9.2027600000000014</c:v>
                </c:pt>
                <c:pt idx="18797">
                  <c:v>9.1996800000000007</c:v>
                </c:pt>
                <c:pt idx="18798">
                  <c:v>9.1996800000000007</c:v>
                </c:pt>
                <c:pt idx="18799">
                  <c:v>9.2027600000000014</c:v>
                </c:pt>
                <c:pt idx="18800">
                  <c:v>9.1996800000000007</c:v>
                </c:pt>
                <c:pt idx="18801">
                  <c:v>9.2027600000000014</c:v>
                </c:pt>
                <c:pt idx="18802">
                  <c:v>9.2058299999999988</c:v>
                </c:pt>
                <c:pt idx="18803">
                  <c:v>9.2089099999999995</c:v>
                </c:pt>
                <c:pt idx="18804">
                  <c:v>9.2058299999999988</c:v>
                </c:pt>
                <c:pt idx="18805">
                  <c:v>9.2027600000000014</c:v>
                </c:pt>
                <c:pt idx="18806">
                  <c:v>9.2058299999999988</c:v>
                </c:pt>
                <c:pt idx="18807">
                  <c:v>9.2089099999999995</c:v>
                </c:pt>
                <c:pt idx="18808">
                  <c:v>9.2058299999999988</c:v>
                </c:pt>
                <c:pt idx="18809">
                  <c:v>9.2058299999999988</c:v>
                </c:pt>
                <c:pt idx="18810">
                  <c:v>9.2058299999999988</c:v>
                </c:pt>
                <c:pt idx="18811">
                  <c:v>9.2058299999999988</c:v>
                </c:pt>
                <c:pt idx="18812">
                  <c:v>9.2027600000000014</c:v>
                </c:pt>
                <c:pt idx="18813">
                  <c:v>9.2027600000000014</c:v>
                </c:pt>
                <c:pt idx="18814">
                  <c:v>9.2027600000000014</c:v>
                </c:pt>
                <c:pt idx="18815">
                  <c:v>9.2027600000000014</c:v>
                </c:pt>
                <c:pt idx="18816">
                  <c:v>9.1996800000000007</c:v>
                </c:pt>
                <c:pt idx="18817">
                  <c:v>9.2027600000000014</c:v>
                </c:pt>
                <c:pt idx="18818">
                  <c:v>9.2058299999999988</c:v>
                </c:pt>
                <c:pt idx="18819">
                  <c:v>9.2058299999999988</c:v>
                </c:pt>
                <c:pt idx="18820">
                  <c:v>9.2027600000000014</c:v>
                </c:pt>
                <c:pt idx="18821">
                  <c:v>9.2058299999999988</c:v>
                </c:pt>
                <c:pt idx="18822">
                  <c:v>9.2058299999999988</c:v>
                </c:pt>
                <c:pt idx="18823">
                  <c:v>9.2027600000000014</c:v>
                </c:pt>
                <c:pt idx="18824">
                  <c:v>9.2058299999999988</c:v>
                </c:pt>
                <c:pt idx="18825">
                  <c:v>9.2089099999999995</c:v>
                </c:pt>
                <c:pt idx="18826">
                  <c:v>9.2119800000000005</c:v>
                </c:pt>
                <c:pt idx="18827">
                  <c:v>9.2089099999999995</c:v>
                </c:pt>
                <c:pt idx="18828">
                  <c:v>9.2058299999999988</c:v>
                </c:pt>
                <c:pt idx="18829">
                  <c:v>9.2089099999999995</c:v>
                </c:pt>
                <c:pt idx="18830">
                  <c:v>9.2089099999999995</c:v>
                </c:pt>
                <c:pt idx="18831">
                  <c:v>9.2058299999999988</c:v>
                </c:pt>
                <c:pt idx="18832">
                  <c:v>9.2089099999999995</c:v>
                </c:pt>
                <c:pt idx="18833">
                  <c:v>9.2089099999999995</c:v>
                </c:pt>
                <c:pt idx="18834">
                  <c:v>9.2058299999999988</c:v>
                </c:pt>
                <c:pt idx="18835">
                  <c:v>9.2027600000000014</c:v>
                </c:pt>
                <c:pt idx="18836">
                  <c:v>9.2058299999999988</c:v>
                </c:pt>
                <c:pt idx="18837">
                  <c:v>9.2089099999999995</c:v>
                </c:pt>
                <c:pt idx="18838">
                  <c:v>9.2058299999999988</c:v>
                </c:pt>
                <c:pt idx="18839">
                  <c:v>9.2027600000000014</c:v>
                </c:pt>
                <c:pt idx="18840">
                  <c:v>9.2058299999999988</c:v>
                </c:pt>
                <c:pt idx="18841">
                  <c:v>9.2089099999999995</c:v>
                </c:pt>
                <c:pt idx="18842">
                  <c:v>9.2058299999999988</c:v>
                </c:pt>
                <c:pt idx="18843">
                  <c:v>9.2058299999999988</c:v>
                </c:pt>
                <c:pt idx="18844">
                  <c:v>9.2058299999999988</c:v>
                </c:pt>
                <c:pt idx="18845">
                  <c:v>9.2058299999999988</c:v>
                </c:pt>
                <c:pt idx="18846">
                  <c:v>9.2058299999999988</c:v>
                </c:pt>
                <c:pt idx="18847">
                  <c:v>9.2058299999999988</c:v>
                </c:pt>
                <c:pt idx="18848">
                  <c:v>9.2058299999999988</c:v>
                </c:pt>
                <c:pt idx="18849">
                  <c:v>9.2058299999999988</c:v>
                </c:pt>
                <c:pt idx="18850">
                  <c:v>9.2027600000000014</c:v>
                </c:pt>
                <c:pt idx="18851">
                  <c:v>9.2027600000000014</c:v>
                </c:pt>
                <c:pt idx="18852">
                  <c:v>9.2058299999999988</c:v>
                </c:pt>
                <c:pt idx="18853">
                  <c:v>9.2058299999999988</c:v>
                </c:pt>
                <c:pt idx="18854">
                  <c:v>9.2027600000000014</c:v>
                </c:pt>
                <c:pt idx="18855">
                  <c:v>9.2027600000000014</c:v>
                </c:pt>
                <c:pt idx="18856">
                  <c:v>9.1996800000000007</c:v>
                </c:pt>
                <c:pt idx="18857">
                  <c:v>9.1966000000000001</c:v>
                </c:pt>
                <c:pt idx="18858">
                  <c:v>9.1966000000000001</c:v>
                </c:pt>
                <c:pt idx="18859">
                  <c:v>9.1996800000000007</c:v>
                </c:pt>
                <c:pt idx="18860">
                  <c:v>9.1996800000000007</c:v>
                </c:pt>
                <c:pt idx="18861">
                  <c:v>9.1966000000000001</c:v>
                </c:pt>
                <c:pt idx="18862">
                  <c:v>9.1966000000000001</c:v>
                </c:pt>
                <c:pt idx="18863">
                  <c:v>9.1996800000000007</c:v>
                </c:pt>
                <c:pt idx="18864">
                  <c:v>9.1996800000000007</c:v>
                </c:pt>
                <c:pt idx="18865">
                  <c:v>9.1966000000000001</c:v>
                </c:pt>
                <c:pt idx="18866">
                  <c:v>9.1935299999999991</c:v>
                </c:pt>
                <c:pt idx="18867">
                  <c:v>9.1966000000000001</c:v>
                </c:pt>
                <c:pt idx="18868">
                  <c:v>9.1935299999999991</c:v>
                </c:pt>
                <c:pt idx="18869">
                  <c:v>9.1904499999999985</c:v>
                </c:pt>
                <c:pt idx="18870">
                  <c:v>9.1935299999999991</c:v>
                </c:pt>
                <c:pt idx="18871">
                  <c:v>9.1935299999999991</c:v>
                </c:pt>
                <c:pt idx="18872">
                  <c:v>9.1904499999999985</c:v>
                </c:pt>
                <c:pt idx="18873">
                  <c:v>9.187380000000001</c:v>
                </c:pt>
                <c:pt idx="18874">
                  <c:v>9.1904499999999985</c:v>
                </c:pt>
                <c:pt idx="18875">
                  <c:v>9.1935299999999991</c:v>
                </c:pt>
                <c:pt idx="18876">
                  <c:v>9.1935299999999991</c:v>
                </c:pt>
                <c:pt idx="18877">
                  <c:v>9.1904499999999985</c:v>
                </c:pt>
                <c:pt idx="18878">
                  <c:v>9.1904499999999985</c:v>
                </c:pt>
                <c:pt idx="18879">
                  <c:v>9.1904499999999985</c:v>
                </c:pt>
                <c:pt idx="18880">
                  <c:v>9.1843000000000004</c:v>
                </c:pt>
                <c:pt idx="18881">
                  <c:v>9.1812299999999993</c:v>
                </c:pt>
                <c:pt idx="18882">
                  <c:v>9.1812299999999993</c:v>
                </c:pt>
                <c:pt idx="18883">
                  <c:v>9.1781499999999987</c:v>
                </c:pt>
                <c:pt idx="18884">
                  <c:v>9.1750700000000016</c:v>
                </c:pt>
                <c:pt idx="18885">
                  <c:v>9.1720000000000006</c:v>
                </c:pt>
                <c:pt idx="18886">
                  <c:v>9.1750700000000016</c:v>
                </c:pt>
                <c:pt idx="18887">
                  <c:v>9.1750700000000016</c:v>
                </c:pt>
                <c:pt idx="18888">
                  <c:v>9.1720000000000006</c:v>
                </c:pt>
                <c:pt idx="18889">
                  <c:v>9.1720000000000006</c:v>
                </c:pt>
                <c:pt idx="18890">
                  <c:v>9.1750700000000016</c:v>
                </c:pt>
                <c:pt idx="18891">
                  <c:v>9.1781499999999987</c:v>
                </c:pt>
                <c:pt idx="18892">
                  <c:v>9.1750700000000016</c:v>
                </c:pt>
                <c:pt idx="18893">
                  <c:v>9.1750700000000016</c:v>
                </c:pt>
                <c:pt idx="18894">
                  <c:v>9.1750700000000016</c:v>
                </c:pt>
                <c:pt idx="18895">
                  <c:v>9.1720000000000006</c:v>
                </c:pt>
                <c:pt idx="18896">
                  <c:v>9.16892</c:v>
                </c:pt>
                <c:pt idx="18897">
                  <c:v>9.1720000000000006</c:v>
                </c:pt>
                <c:pt idx="18898">
                  <c:v>9.1720000000000006</c:v>
                </c:pt>
                <c:pt idx="18899">
                  <c:v>9.1720000000000006</c:v>
                </c:pt>
                <c:pt idx="18900">
                  <c:v>9.1750700000000016</c:v>
                </c:pt>
                <c:pt idx="18901">
                  <c:v>9.1720000000000006</c:v>
                </c:pt>
                <c:pt idx="18902">
                  <c:v>9.1720000000000006</c:v>
                </c:pt>
                <c:pt idx="18903">
                  <c:v>9.1720000000000006</c:v>
                </c:pt>
                <c:pt idx="18904">
                  <c:v>9.1720000000000006</c:v>
                </c:pt>
                <c:pt idx="18905">
                  <c:v>9.1750700000000016</c:v>
                </c:pt>
                <c:pt idx="18906">
                  <c:v>9.1750700000000016</c:v>
                </c:pt>
                <c:pt idx="18907">
                  <c:v>9.1781499999999987</c:v>
                </c:pt>
                <c:pt idx="18908">
                  <c:v>9.1781499999999987</c:v>
                </c:pt>
                <c:pt idx="18909">
                  <c:v>9.1812299999999993</c:v>
                </c:pt>
                <c:pt idx="18910">
                  <c:v>9.1812299999999993</c:v>
                </c:pt>
                <c:pt idx="18911">
                  <c:v>9.1812299999999993</c:v>
                </c:pt>
                <c:pt idx="18912">
                  <c:v>9.1812299999999993</c:v>
                </c:pt>
                <c:pt idx="18913">
                  <c:v>9.1812299999999993</c:v>
                </c:pt>
                <c:pt idx="18914">
                  <c:v>9.1781499999999987</c:v>
                </c:pt>
                <c:pt idx="18915">
                  <c:v>9.1781499999999987</c:v>
                </c:pt>
                <c:pt idx="18916">
                  <c:v>9.1812299999999993</c:v>
                </c:pt>
                <c:pt idx="18917">
                  <c:v>9.1781499999999987</c:v>
                </c:pt>
                <c:pt idx="18918">
                  <c:v>9.1781499999999987</c:v>
                </c:pt>
                <c:pt idx="18919">
                  <c:v>9.1750700000000016</c:v>
                </c:pt>
                <c:pt idx="18920">
                  <c:v>9.1781499999999987</c:v>
                </c:pt>
                <c:pt idx="18921">
                  <c:v>9.1781499999999987</c:v>
                </c:pt>
                <c:pt idx="18922">
                  <c:v>9.1781499999999987</c:v>
                </c:pt>
                <c:pt idx="18923">
                  <c:v>9.1781499999999987</c:v>
                </c:pt>
                <c:pt idx="18924">
                  <c:v>9.1812299999999993</c:v>
                </c:pt>
                <c:pt idx="18925">
                  <c:v>9.1812299999999993</c:v>
                </c:pt>
                <c:pt idx="18926">
                  <c:v>9.1812299999999993</c:v>
                </c:pt>
                <c:pt idx="18927">
                  <c:v>9.1843000000000004</c:v>
                </c:pt>
                <c:pt idx="18928">
                  <c:v>9.1843000000000004</c:v>
                </c:pt>
                <c:pt idx="18929">
                  <c:v>9.1843000000000004</c:v>
                </c:pt>
                <c:pt idx="18930">
                  <c:v>9.1843000000000004</c:v>
                </c:pt>
                <c:pt idx="18931">
                  <c:v>9.1843000000000004</c:v>
                </c:pt>
                <c:pt idx="18932">
                  <c:v>9.1843000000000004</c:v>
                </c:pt>
                <c:pt idx="18933">
                  <c:v>9.1843000000000004</c:v>
                </c:pt>
                <c:pt idx="18934">
                  <c:v>9.1812299999999993</c:v>
                </c:pt>
                <c:pt idx="18935">
                  <c:v>9.1812299999999993</c:v>
                </c:pt>
                <c:pt idx="18936">
                  <c:v>9.1781499999999987</c:v>
                </c:pt>
                <c:pt idx="18937">
                  <c:v>9.1812299999999993</c:v>
                </c:pt>
                <c:pt idx="18938">
                  <c:v>9.1781499999999987</c:v>
                </c:pt>
                <c:pt idx="18939">
                  <c:v>9.1812299999999993</c:v>
                </c:pt>
                <c:pt idx="18940">
                  <c:v>9.1812299999999993</c:v>
                </c:pt>
                <c:pt idx="18941">
                  <c:v>9.1781499999999987</c:v>
                </c:pt>
                <c:pt idx="18942">
                  <c:v>9.1812299999999993</c:v>
                </c:pt>
                <c:pt idx="18943">
                  <c:v>9.1812299999999993</c:v>
                </c:pt>
                <c:pt idx="18944">
                  <c:v>9.1781499999999987</c:v>
                </c:pt>
                <c:pt idx="18945">
                  <c:v>9.1750700000000016</c:v>
                </c:pt>
                <c:pt idx="18946">
                  <c:v>9.1750700000000016</c:v>
                </c:pt>
                <c:pt idx="18947">
                  <c:v>9.1781499999999987</c:v>
                </c:pt>
                <c:pt idx="18948">
                  <c:v>9.1750700000000016</c:v>
                </c:pt>
                <c:pt idx="18949">
                  <c:v>9.1720000000000006</c:v>
                </c:pt>
                <c:pt idx="18950">
                  <c:v>9.1720000000000006</c:v>
                </c:pt>
                <c:pt idx="18951">
                  <c:v>9.1750700000000016</c:v>
                </c:pt>
                <c:pt idx="18952">
                  <c:v>9.1720000000000006</c:v>
                </c:pt>
                <c:pt idx="18953">
                  <c:v>9.1720000000000006</c:v>
                </c:pt>
                <c:pt idx="18954">
                  <c:v>9.1720000000000006</c:v>
                </c:pt>
                <c:pt idx="18955">
                  <c:v>9.1750700000000016</c:v>
                </c:pt>
                <c:pt idx="18956">
                  <c:v>9.1720000000000006</c:v>
                </c:pt>
                <c:pt idx="18957">
                  <c:v>9.16892</c:v>
                </c:pt>
                <c:pt idx="18958">
                  <c:v>9.16892</c:v>
                </c:pt>
                <c:pt idx="18959">
                  <c:v>9.16892</c:v>
                </c:pt>
                <c:pt idx="18960">
                  <c:v>9.1658499999999989</c:v>
                </c:pt>
                <c:pt idx="18961">
                  <c:v>9.1658499999999989</c:v>
                </c:pt>
                <c:pt idx="18962">
                  <c:v>9.1658499999999989</c:v>
                </c:pt>
                <c:pt idx="18963">
                  <c:v>9.1627699999999983</c:v>
                </c:pt>
                <c:pt idx="18964">
                  <c:v>9.1596949999999993</c:v>
                </c:pt>
                <c:pt idx="18965">
                  <c:v>9.1566189999999992</c:v>
                </c:pt>
                <c:pt idx="18966">
                  <c:v>9.1596949999999993</c:v>
                </c:pt>
                <c:pt idx="18967">
                  <c:v>9.1566189999999992</c:v>
                </c:pt>
                <c:pt idx="18968">
                  <c:v>9.1535429999999991</c:v>
                </c:pt>
                <c:pt idx="18969">
                  <c:v>9.1535429999999991</c:v>
                </c:pt>
                <c:pt idx="18970">
                  <c:v>9.1535429999999991</c:v>
                </c:pt>
                <c:pt idx="18971">
                  <c:v>9.150466999999999</c:v>
                </c:pt>
                <c:pt idx="18972">
                  <c:v>9.150466999999999</c:v>
                </c:pt>
                <c:pt idx="18973">
                  <c:v>9.1535429999999991</c:v>
                </c:pt>
                <c:pt idx="18974">
                  <c:v>9.1535429999999991</c:v>
                </c:pt>
                <c:pt idx="18975">
                  <c:v>9.150466999999999</c:v>
                </c:pt>
                <c:pt idx="18976">
                  <c:v>9.147392</c:v>
                </c:pt>
                <c:pt idx="18977">
                  <c:v>9.150466999999999</c:v>
                </c:pt>
                <c:pt idx="18978">
                  <c:v>9.150466999999999</c:v>
                </c:pt>
                <c:pt idx="18979">
                  <c:v>9.147392</c:v>
                </c:pt>
                <c:pt idx="18980">
                  <c:v>9.147392</c:v>
                </c:pt>
                <c:pt idx="18981">
                  <c:v>9.1443159999999999</c:v>
                </c:pt>
                <c:pt idx="18982">
                  <c:v>9.1443159999999999</c:v>
                </c:pt>
                <c:pt idx="18983">
                  <c:v>9.1412399999999998</c:v>
                </c:pt>
                <c:pt idx="18984">
                  <c:v>9.1412399999999998</c:v>
                </c:pt>
                <c:pt idx="18985">
                  <c:v>9.1443159999999999</c:v>
                </c:pt>
                <c:pt idx="18986">
                  <c:v>9.1412399999999998</c:v>
                </c:pt>
                <c:pt idx="18987">
                  <c:v>9.1381639999999997</c:v>
                </c:pt>
                <c:pt idx="18988">
                  <c:v>9.1381639999999997</c:v>
                </c:pt>
                <c:pt idx="18989">
                  <c:v>9.1412399999999998</c:v>
                </c:pt>
                <c:pt idx="18990">
                  <c:v>9.1412399999999998</c:v>
                </c:pt>
                <c:pt idx="18991">
                  <c:v>9.1381639999999997</c:v>
                </c:pt>
                <c:pt idx="18992">
                  <c:v>9.1350879999999997</c:v>
                </c:pt>
                <c:pt idx="18993">
                  <c:v>9.1381639999999997</c:v>
                </c:pt>
                <c:pt idx="18994">
                  <c:v>9.1412399999999998</c:v>
                </c:pt>
                <c:pt idx="18995">
                  <c:v>9.1381639999999997</c:v>
                </c:pt>
                <c:pt idx="18996">
                  <c:v>9.1412399999999998</c:v>
                </c:pt>
                <c:pt idx="18997">
                  <c:v>9.1443159999999999</c:v>
                </c:pt>
                <c:pt idx="18998">
                  <c:v>9.1443159999999999</c:v>
                </c:pt>
                <c:pt idx="18999">
                  <c:v>9.1443159999999999</c:v>
                </c:pt>
                <c:pt idx="19000">
                  <c:v>9.1412399999999998</c:v>
                </c:pt>
                <c:pt idx="19001">
                  <c:v>9.1412399999999998</c:v>
                </c:pt>
                <c:pt idx="19002">
                  <c:v>9.1412399999999998</c:v>
                </c:pt>
                <c:pt idx="19003">
                  <c:v>9.1412399999999998</c:v>
                </c:pt>
                <c:pt idx="19004">
                  <c:v>9.1381639999999997</c:v>
                </c:pt>
                <c:pt idx="19005">
                  <c:v>9.1350879999999997</c:v>
                </c:pt>
                <c:pt idx="19006">
                  <c:v>9.1350879999999997</c:v>
                </c:pt>
                <c:pt idx="19007">
                  <c:v>9.1350879999999997</c:v>
                </c:pt>
                <c:pt idx="19008">
                  <c:v>9.1320130000000006</c:v>
                </c:pt>
                <c:pt idx="19009">
                  <c:v>9.1320130000000006</c:v>
                </c:pt>
                <c:pt idx="19010">
                  <c:v>9.1320130000000006</c:v>
                </c:pt>
                <c:pt idx="19011">
                  <c:v>9.1350879999999997</c:v>
                </c:pt>
                <c:pt idx="19012">
                  <c:v>9.1350879999999997</c:v>
                </c:pt>
                <c:pt idx="19013">
                  <c:v>9.1320130000000006</c:v>
                </c:pt>
                <c:pt idx="19014">
                  <c:v>9.1320130000000006</c:v>
                </c:pt>
                <c:pt idx="19015">
                  <c:v>9.1350879999999997</c:v>
                </c:pt>
                <c:pt idx="19016">
                  <c:v>9.1350879999999997</c:v>
                </c:pt>
                <c:pt idx="19017">
                  <c:v>9.1320130000000006</c:v>
                </c:pt>
                <c:pt idx="19018">
                  <c:v>9.1320130000000006</c:v>
                </c:pt>
                <c:pt idx="19019">
                  <c:v>9.1320130000000006</c:v>
                </c:pt>
                <c:pt idx="19020">
                  <c:v>9.1320130000000006</c:v>
                </c:pt>
                <c:pt idx="19021">
                  <c:v>9.1289370000000005</c:v>
                </c:pt>
                <c:pt idx="19022">
                  <c:v>9.1289370000000005</c:v>
                </c:pt>
                <c:pt idx="19023">
                  <c:v>9.1289370000000005</c:v>
                </c:pt>
                <c:pt idx="19024">
                  <c:v>9.1289370000000005</c:v>
                </c:pt>
                <c:pt idx="19025">
                  <c:v>9.1258610000000004</c:v>
                </c:pt>
                <c:pt idx="19026">
                  <c:v>9.1289370000000005</c:v>
                </c:pt>
                <c:pt idx="19027">
                  <c:v>9.1289370000000005</c:v>
                </c:pt>
                <c:pt idx="19028">
                  <c:v>9.1258610000000004</c:v>
                </c:pt>
                <c:pt idx="19029">
                  <c:v>9.1227850000000004</c:v>
                </c:pt>
                <c:pt idx="19030">
                  <c:v>9.1227850000000004</c:v>
                </c:pt>
                <c:pt idx="19031">
                  <c:v>9.1227850000000004</c:v>
                </c:pt>
                <c:pt idx="19032">
                  <c:v>9.1197100000000013</c:v>
                </c:pt>
                <c:pt idx="19033">
                  <c:v>9.1197100000000013</c:v>
                </c:pt>
                <c:pt idx="19034">
                  <c:v>9.1227850000000004</c:v>
                </c:pt>
                <c:pt idx="19035">
                  <c:v>9.1227850000000004</c:v>
                </c:pt>
                <c:pt idx="19036">
                  <c:v>9.1197100000000013</c:v>
                </c:pt>
                <c:pt idx="19037">
                  <c:v>9.1227850000000004</c:v>
                </c:pt>
                <c:pt idx="19038">
                  <c:v>9.1227850000000004</c:v>
                </c:pt>
                <c:pt idx="19039">
                  <c:v>9.1227850000000004</c:v>
                </c:pt>
                <c:pt idx="19040">
                  <c:v>9.1227850000000004</c:v>
                </c:pt>
                <c:pt idx="19041">
                  <c:v>9.1258610000000004</c:v>
                </c:pt>
                <c:pt idx="19042">
                  <c:v>9.1258610000000004</c:v>
                </c:pt>
                <c:pt idx="19043">
                  <c:v>9.1258610000000004</c:v>
                </c:pt>
                <c:pt idx="19044">
                  <c:v>9.1227850000000004</c:v>
                </c:pt>
                <c:pt idx="19045">
                  <c:v>9.1227850000000004</c:v>
                </c:pt>
                <c:pt idx="19046">
                  <c:v>9.1227850000000004</c:v>
                </c:pt>
                <c:pt idx="19047">
                  <c:v>9.1197100000000013</c:v>
                </c:pt>
                <c:pt idx="19048">
                  <c:v>9.1227850000000004</c:v>
                </c:pt>
                <c:pt idx="19049">
                  <c:v>9.1258610000000004</c:v>
                </c:pt>
                <c:pt idx="19050">
                  <c:v>9.1258610000000004</c:v>
                </c:pt>
                <c:pt idx="19051">
                  <c:v>9.1227850000000004</c:v>
                </c:pt>
                <c:pt idx="19052">
                  <c:v>9.1227850000000004</c:v>
                </c:pt>
                <c:pt idx="19053">
                  <c:v>9.1227850000000004</c:v>
                </c:pt>
                <c:pt idx="19054">
                  <c:v>9.1227850000000004</c:v>
                </c:pt>
                <c:pt idx="19055">
                  <c:v>9.1197100000000013</c:v>
                </c:pt>
                <c:pt idx="19056">
                  <c:v>9.1197100000000013</c:v>
                </c:pt>
                <c:pt idx="19057">
                  <c:v>9.1197100000000013</c:v>
                </c:pt>
                <c:pt idx="19058">
                  <c:v>9.1197100000000013</c:v>
                </c:pt>
                <c:pt idx="19059">
                  <c:v>9.1197100000000013</c:v>
                </c:pt>
                <c:pt idx="19060">
                  <c:v>9.1197100000000013</c:v>
                </c:pt>
                <c:pt idx="19061">
                  <c:v>9.1227850000000004</c:v>
                </c:pt>
                <c:pt idx="19062">
                  <c:v>9.1197100000000013</c:v>
                </c:pt>
                <c:pt idx="19063">
                  <c:v>9.1197100000000013</c:v>
                </c:pt>
                <c:pt idx="19064">
                  <c:v>9.1227850000000004</c:v>
                </c:pt>
                <c:pt idx="19065">
                  <c:v>9.1258610000000004</c:v>
                </c:pt>
                <c:pt idx="19066">
                  <c:v>9.1227850000000004</c:v>
                </c:pt>
                <c:pt idx="19067">
                  <c:v>9.1197100000000013</c:v>
                </c:pt>
                <c:pt idx="19068">
                  <c:v>9.1227850000000004</c:v>
                </c:pt>
                <c:pt idx="19069">
                  <c:v>9.1258610000000004</c:v>
                </c:pt>
                <c:pt idx="19070">
                  <c:v>9.1227850000000004</c:v>
                </c:pt>
                <c:pt idx="19071">
                  <c:v>9.1227850000000004</c:v>
                </c:pt>
                <c:pt idx="19072">
                  <c:v>9.1258610000000004</c:v>
                </c:pt>
                <c:pt idx="19073">
                  <c:v>9.1258610000000004</c:v>
                </c:pt>
                <c:pt idx="19074">
                  <c:v>9.1258610000000004</c:v>
                </c:pt>
                <c:pt idx="19075">
                  <c:v>9.1227850000000004</c:v>
                </c:pt>
                <c:pt idx="19076">
                  <c:v>9.1258610000000004</c:v>
                </c:pt>
                <c:pt idx="19077">
                  <c:v>9.1258610000000004</c:v>
                </c:pt>
                <c:pt idx="19078">
                  <c:v>9.1258610000000004</c:v>
                </c:pt>
                <c:pt idx="19079">
                  <c:v>9.1258610000000004</c:v>
                </c:pt>
                <c:pt idx="19080">
                  <c:v>9.1258610000000004</c:v>
                </c:pt>
                <c:pt idx="19081">
                  <c:v>9.1227850000000004</c:v>
                </c:pt>
                <c:pt idx="19082">
                  <c:v>9.1227850000000004</c:v>
                </c:pt>
                <c:pt idx="19083">
                  <c:v>9.1258610000000004</c:v>
                </c:pt>
                <c:pt idx="19084">
                  <c:v>9.1320130000000006</c:v>
                </c:pt>
                <c:pt idx="19085">
                  <c:v>9.1289370000000005</c:v>
                </c:pt>
                <c:pt idx="19086">
                  <c:v>9.1258610000000004</c:v>
                </c:pt>
                <c:pt idx="19087">
                  <c:v>9.1289370000000005</c:v>
                </c:pt>
                <c:pt idx="19088">
                  <c:v>9.1289370000000005</c:v>
                </c:pt>
                <c:pt idx="19089">
                  <c:v>9.1289370000000005</c:v>
                </c:pt>
                <c:pt idx="19090">
                  <c:v>9.1289370000000005</c:v>
                </c:pt>
                <c:pt idx="19091">
                  <c:v>9.1320130000000006</c:v>
                </c:pt>
                <c:pt idx="19092">
                  <c:v>9.1320130000000006</c:v>
                </c:pt>
                <c:pt idx="19093">
                  <c:v>9.1320130000000006</c:v>
                </c:pt>
                <c:pt idx="19094">
                  <c:v>9.1350879999999997</c:v>
                </c:pt>
                <c:pt idx="19095">
                  <c:v>9.1381639999999997</c:v>
                </c:pt>
                <c:pt idx="19096">
                  <c:v>9.1381639999999997</c:v>
                </c:pt>
                <c:pt idx="19097">
                  <c:v>9.1381639999999997</c:v>
                </c:pt>
                <c:pt idx="19098">
                  <c:v>9.1381639999999997</c:v>
                </c:pt>
                <c:pt idx="19099">
                  <c:v>9.1350879999999997</c:v>
                </c:pt>
                <c:pt idx="19100">
                  <c:v>9.1350879999999997</c:v>
                </c:pt>
                <c:pt idx="19101">
                  <c:v>9.1350879999999997</c:v>
                </c:pt>
                <c:pt idx="19102">
                  <c:v>9.1350879999999997</c:v>
                </c:pt>
                <c:pt idx="19103">
                  <c:v>9.1350879999999997</c:v>
                </c:pt>
                <c:pt idx="19104">
                  <c:v>9.1320130000000006</c:v>
                </c:pt>
                <c:pt idx="19105">
                  <c:v>9.1320130000000006</c:v>
                </c:pt>
                <c:pt idx="19106">
                  <c:v>9.1350879999999997</c:v>
                </c:pt>
                <c:pt idx="19107">
                  <c:v>9.1320130000000006</c:v>
                </c:pt>
                <c:pt idx="19108">
                  <c:v>9.1320130000000006</c:v>
                </c:pt>
                <c:pt idx="19109">
                  <c:v>9.1320130000000006</c:v>
                </c:pt>
                <c:pt idx="19110">
                  <c:v>9.1350879999999997</c:v>
                </c:pt>
                <c:pt idx="19111">
                  <c:v>9.1350879999999997</c:v>
                </c:pt>
                <c:pt idx="19112">
                  <c:v>9.1381639999999997</c:v>
                </c:pt>
                <c:pt idx="19113">
                  <c:v>9.1412399999999998</c:v>
                </c:pt>
                <c:pt idx="19114">
                  <c:v>9.1443159999999999</c:v>
                </c:pt>
                <c:pt idx="19115">
                  <c:v>9.1443159999999999</c:v>
                </c:pt>
                <c:pt idx="19116">
                  <c:v>9.1412399999999998</c:v>
                </c:pt>
                <c:pt idx="19117">
                  <c:v>9.1412399999999998</c:v>
                </c:pt>
                <c:pt idx="19118">
                  <c:v>9.1412399999999998</c:v>
                </c:pt>
                <c:pt idx="19119">
                  <c:v>9.1381639999999997</c:v>
                </c:pt>
                <c:pt idx="19120">
                  <c:v>9.1350879999999997</c:v>
                </c:pt>
                <c:pt idx="19121">
                  <c:v>9.1381639999999997</c:v>
                </c:pt>
                <c:pt idx="19122">
                  <c:v>9.1412399999999998</c:v>
                </c:pt>
                <c:pt idx="19123">
                  <c:v>9.1381639999999997</c:v>
                </c:pt>
                <c:pt idx="19124">
                  <c:v>9.1412399999999998</c:v>
                </c:pt>
                <c:pt idx="19125">
                  <c:v>9.1443159999999999</c:v>
                </c:pt>
                <c:pt idx="19126">
                  <c:v>9.1443159999999999</c:v>
                </c:pt>
                <c:pt idx="19127">
                  <c:v>9.1443159999999999</c:v>
                </c:pt>
                <c:pt idx="19128">
                  <c:v>9.1443159999999999</c:v>
                </c:pt>
                <c:pt idx="19129">
                  <c:v>9.147392</c:v>
                </c:pt>
                <c:pt idx="19130">
                  <c:v>9.147392</c:v>
                </c:pt>
                <c:pt idx="19131">
                  <c:v>9.1443159999999999</c:v>
                </c:pt>
                <c:pt idx="19132">
                  <c:v>9.1412399999999998</c:v>
                </c:pt>
                <c:pt idx="19133">
                  <c:v>9.1443159999999999</c:v>
                </c:pt>
                <c:pt idx="19134">
                  <c:v>9.1443159999999999</c:v>
                </c:pt>
                <c:pt idx="19135">
                  <c:v>9.147392</c:v>
                </c:pt>
                <c:pt idx="19136">
                  <c:v>9.150466999999999</c:v>
                </c:pt>
                <c:pt idx="19137">
                  <c:v>9.1535429999999991</c:v>
                </c:pt>
                <c:pt idx="19138">
                  <c:v>9.1535429999999991</c:v>
                </c:pt>
                <c:pt idx="19139">
                  <c:v>9.1566189999999992</c:v>
                </c:pt>
                <c:pt idx="19140">
                  <c:v>9.1596949999999993</c:v>
                </c:pt>
                <c:pt idx="19141">
                  <c:v>9.1627699999999983</c:v>
                </c:pt>
                <c:pt idx="19142">
                  <c:v>9.1596949999999993</c:v>
                </c:pt>
                <c:pt idx="19143">
                  <c:v>9.1596949999999993</c:v>
                </c:pt>
                <c:pt idx="19144">
                  <c:v>9.1627699999999983</c:v>
                </c:pt>
                <c:pt idx="19145">
                  <c:v>9.1627699999999983</c:v>
                </c:pt>
                <c:pt idx="19146">
                  <c:v>9.1596949999999993</c:v>
                </c:pt>
                <c:pt idx="19147">
                  <c:v>9.1596949999999993</c:v>
                </c:pt>
                <c:pt idx="19148">
                  <c:v>9.1627699999999983</c:v>
                </c:pt>
                <c:pt idx="19149">
                  <c:v>9.1658499999999989</c:v>
                </c:pt>
                <c:pt idx="19150">
                  <c:v>9.1658499999999989</c:v>
                </c:pt>
                <c:pt idx="19151">
                  <c:v>9.16892</c:v>
                </c:pt>
                <c:pt idx="19152">
                  <c:v>9.1720000000000006</c:v>
                </c:pt>
                <c:pt idx="19153">
                  <c:v>9.16892</c:v>
                </c:pt>
                <c:pt idx="19154">
                  <c:v>9.1658499999999989</c:v>
                </c:pt>
                <c:pt idx="19155">
                  <c:v>9.1658499999999989</c:v>
                </c:pt>
                <c:pt idx="19156">
                  <c:v>9.1658499999999989</c:v>
                </c:pt>
                <c:pt idx="19157">
                  <c:v>9.16892</c:v>
                </c:pt>
                <c:pt idx="19158">
                  <c:v>9.1658499999999989</c:v>
                </c:pt>
                <c:pt idx="19159">
                  <c:v>9.1658499999999989</c:v>
                </c:pt>
                <c:pt idx="19160">
                  <c:v>9.1658499999999989</c:v>
                </c:pt>
                <c:pt idx="19161">
                  <c:v>9.1658499999999989</c:v>
                </c:pt>
                <c:pt idx="19162">
                  <c:v>9.1627699999999983</c:v>
                </c:pt>
                <c:pt idx="19163">
                  <c:v>9.1627699999999983</c:v>
                </c:pt>
                <c:pt idx="19164">
                  <c:v>9.1627699999999983</c:v>
                </c:pt>
                <c:pt idx="19165">
                  <c:v>9.1596949999999993</c:v>
                </c:pt>
                <c:pt idx="19166">
                  <c:v>9.1566189999999992</c:v>
                </c:pt>
                <c:pt idx="19167">
                  <c:v>9.1566189999999992</c:v>
                </c:pt>
                <c:pt idx="19168">
                  <c:v>9.1566189999999992</c:v>
                </c:pt>
                <c:pt idx="19169">
                  <c:v>9.1535429999999991</c:v>
                </c:pt>
                <c:pt idx="19170">
                  <c:v>9.1535429999999991</c:v>
                </c:pt>
                <c:pt idx="19171">
                  <c:v>9.1566189999999992</c:v>
                </c:pt>
                <c:pt idx="19172">
                  <c:v>9.1566189999999992</c:v>
                </c:pt>
                <c:pt idx="19173">
                  <c:v>9.1566189999999992</c:v>
                </c:pt>
                <c:pt idx="19174">
                  <c:v>9.1566189999999992</c:v>
                </c:pt>
                <c:pt idx="19175">
                  <c:v>9.1596949999999993</c:v>
                </c:pt>
                <c:pt idx="19176">
                  <c:v>9.1596949999999993</c:v>
                </c:pt>
                <c:pt idx="19177">
                  <c:v>9.1566189999999992</c:v>
                </c:pt>
                <c:pt idx="19178">
                  <c:v>9.1566189999999992</c:v>
                </c:pt>
                <c:pt idx="19179">
                  <c:v>9.1596949999999993</c:v>
                </c:pt>
                <c:pt idx="19180">
                  <c:v>9.1566189999999992</c:v>
                </c:pt>
                <c:pt idx="19181">
                  <c:v>9.1566189999999992</c:v>
                </c:pt>
                <c:pt idx="19182">
                  <c:v>9.1566189999999992</c:v>
                </c:pt>
                <c:pt idx="19183">
                  <c:v>9.1566189999999992</c:v>
                </c:pt>
                <c:pt idx="19184">
                  <c:v>9.1566189999999992</c:v>
                </c:pt>
                <c:pt idx="19185">
                  <c:v>9.1566189999999992</c:v>
                </c:pt>
                <c:pt idx="19186">
                  <c:v>9.1566189999999992</c:v>
                </c:pt>
                <c:pt idx="19187">
                  <c:v>9.1566189999999992</c:v>
                </c:pt>
                <c:pt idx="19188">
                  <c:v>9.1535429999999991</c:v>
                </c:pt>
                <c:pt idx="19189">
                  <c:v>9.1535429999999991</c:v>
                </c:pt>
                <c:pt idx="19190">
                  <c:v>9.1566189999999992</c:v>
                </c:pt>
                <c:pt idx="19191">
                  <c:v>9.1535429999999991</c:v>
                </c:pt>
                <c:pt idx="19192">
                  <c:v>9.1535429999999991</c:v>
                </c:pt>
                <c:pt idx="19193">
                  <c:v>9.1535429999999991</c:v>
                </c:pt>
                <c:pt idx="19194">
                  <c:v>9.1566189999999992</c:v>
                </c:pt>
                <c:pt idx="19195">
                  <c:v>9.1535429999999991</c:v>
                </c:pt>
                <c:pt idx="19196">
                  <c:v>9.1535429999999991</c:v>
                </c:pt>
                <c:pt idx="19197">
                  <c:v>9.1566189999999992</c:v>
                </c:pt>
                <c:pt idx="19198">
                  <c:v>9.1566189999999992</c:v>
                </c:pt>
                <c:pt idx="19199">
                  <c:v>9.1596949999999993</c:v>
                </c:pt>
                <c:pt idx="19200">
                  <c:v>9.1627699999999983</c:v>
                </c:pt>
                <c:pt idx="19201">
                  <c:v>9.1658499999999989</c:v>
                </c:pt>
                <c:pt idx="19202">
                  <c:v>9.1658499999999989</c:v>
                </c:pt>
                <c:pt idx="19203">
                  <c:v>9.1627699999999983</c:v>
                </c:pt>
                <c:pt idx="19204">
                  <c:v>9.1658499999999989</c:v>
                </c:pt>
                <c:pt idx="19205">
                  <c:v>9.16892</c:v>
                </c:pt>
                <c:pt idx="19206">
                  <c:v>9.16892</c:v>
                </c:pt>
                <c:pt idx="19207">
                  <c:v>9.1658499999999989</c:v>
                </c:pt>
                <c:pt idx="19208">
                  <c:v>9.1658499999999989</c:v>
                </c:pt>
                <c:pt idx="19209">
                  <c:v>9.16892</c:v>
                </c:pt>
                <c:pt idx="19210">
                  <c:v>9.16892</c:v>
                </c:pt>
                <c:pt idx="19211">
                  <c:v>9.1658499999999989</c:v>
                </c:pt>
                <c:pt idx="19212">
                  <c:v>9.16892</c:v>
                </c:pt>
                <c:pt idx="19213">
                  <c:v>9.1720000000000006</c:v>
                </c:pt>
                <c:pt idx="19214">
                  <c:v>9.1720000000000006</c:v>
                </c:pt>
                <c:pt idx="19215">
                  <c:v>9.16892</c:v>
                </c:pt>
                <c:pt idx="19216">
                  <c:v>9.1720000000000006</c:v>
                </c:pt>
                <c:pt idx="19217">
                  <c:v>9.1750700000000016</c:v>
                </c:pt>
                <c:pt idx="19218">
                  <c:v>9.1720000000000006</c:v>
                </c:pt>
                <c:pt idx="19219">
                  <c:v>9.1720000000000006</c:v>
                </c:pt>
                <c:pt idx="19220">
                  <c:v>9.1750700000000016</c:v>
                </c:pt>
                <c:pt idx="19221">
                  <c:v>9.1781499999999987</c:v>
                </c:pt>
                <c:pt idx="19222">
                  <c:v>9.1750700000000016</c:v>
                </c:pt>
                <c:pt idx="19223">
                  <c:v>9.1750700000000016</c:v>
                </c:pt>
                <c:pt idx="19224">
                  <c:v>9.1781499999999987</c:v>
                </c:pt>
                <c:pt idx="19225">
                  <c:v>9.1750700000000016</c:v>
                </c:pt>
                <c:pt idx="19226">
                  <c:v>9.1720000000000006</c:v>
                </c:pt>
                <c:pt idx="19227">
                  <c:v>9.1720000000000006</c:v>
                </c:pt>
                <c:pt idx="19228">
                  <c:v>9.1720000000000006</c:v>
                </c:pt>
                <c:pt idx="19229">
                  <c:v>9.1720000000000006</c:v>
                </c:pt>
                <c:pt idx="19230">
                  <c:v>9.16892</c:v>
                </c:pt>
                <c:pt idx="19231">
                  <c:v>9.1720000000000006</c:v>
                </c:pt>
                <c:pt idx="19232">
                  <c:v>9.1750700000000016</c:v>
                </c:pt>
                <c:pt idx="19233">
                  <c:v>9.1720000000000006</c:v>
                </c:pt>
                <c:pt idx="19234">
                  <c:v>9.16892</c:v>
                </c:pt>
                <c:pt idx="19235">
                  <c:v>9.1720000000000006</c:v>
                </c:pt>
                <c:pt idx="19236">
                  <c:v>9.1720000000000006</c:v>
                </c:pt>
                <c:pt idx="19237">
                  <c:v>9.1720000000000006</c:v>
                </c:pt>
                <c:pt idx="19238">
                  <c:v>9.16892</c:v>
                </c:pt>
                <c:pt idx="19239">
                  <c:v>9.1720000000000006</c:v>
                </c:pt>
                <c:pt idx="19240">
                  <c:v>9.1720000000000006</c:v>
                </c:pt>
                <c:pt idx="19241">
                  <c:v>9.16892</c:v>
                </c:pt>
                <c:pt idx="19242">
                  <c:v>9.1720000000000006</c:v>
                </c:pt>
                <c:pt idx="19243">
                  <c:v>9.1750700000000016</c:v>
                </c:pt>
                <c:pt idx="19244">
                  <c:v>9.1750700000000016</c:v>
                </c:pt>
                <c:pt idx="19245">
                  <c:v>9.1720000000000006</c:v>
                </c:pt>
                <c:pt idx="19246">
                  <c:v>9.1750700000000016</c:v>
                </c:pt>
                <c:pt idx="19247">
                  <c:v>9.1781499999999987</c:v>
                </c:pt>
                <c:pt idx="19248">
                  <c:v>9.1750700000000016</c:v>
                </c:pt>
                <c:pt idx="19249">
                  <c:v>9.1720000000000006</c:v>
                </c:pt>
                <c:pt idx="19250">
                  <c:v>9.1720000000000006</c:v>
                </c:pt>
                <c:pt idx="19251">
                  <c:v>9.1750700000000016</c:v>
                </c:pt>
                <c:pt idx="19252">
                  <c:v>9.1750700000000016</c:v>
                </c:pt>
                <c:pt idx="19253">
                  <c:v>9.1720000000000006</c:v>
                </c:pt>
                <c:pt idx="19254">
                  <c:v>9.1720000000000006</c:v>
                </c:pt>
                <c:pt idx="19255">
                  <c:v>9.1720000000000006</c:v>
                </c:pt>
                <c:pt idx="19256">
                  <c:v>9.1720000000000006</c:v>
                </c:pt>
                <c:pt idx="19257">
                  <c:v>9.16892</c:v>
                </c:pt>
                <c:pt idx="19258">
                  <c:v>9.16892</c:v>
                </c:pt>
                <c:pt idx="19259">
                  <c:v>9.1720000000000006</c:v>
                </c:pt>
                <c:pt idx="19260">
                  <c:v>9.1720000000000006</c:v>
                </c:pt>
                <c:pt idx="19261">
                  <c:v>9.1720000000000006</c:v>
                </c:pt>
                <c:pt idx="19262">
                  <c:v>9.1720000000000006</c:v>
                </c:pt>
                <c:pt idx="19263">
                  <c:v>9.1720000000000006</c:v>
                </c:pt>
                <c:pt idx="19264">
                  <c:v>9.1720000000000006</c:v>
                </c:pt>
                <c:pt idx="19265">
                  <c:v>9.1720000000000006</c:v>
                </c:pt>
                <c:pt idx="19266">
                  <c:v>9.1720000000000006</c:v>
                </c:pt>
                <c:pt idx="19267">
                  <c:v>9.1720000000000006</c:v>
                </c:pt>
                <c:pt idx="19268">
                  <c:v>9.1720000000000006</c:v>
                </c:pt>
                <c:pt idx="19269">
                  <c:v>9.1750700000000016</c:v>
                </c:pt>
                <c:pt idx="19270">
                  <c:v>9.1781499999999987</c:v>
                </c:pt>
                <c:pt idx="19271">
                  <c:v>9.1750700000000016</c:v>
                </c:pt>
                <c:pt idx="19272">
                  <c:v>9.1750700000000016</c:v>
                </c:pt>
                <c:pt idx="19273">
                  <c:v>9.1781499999999987</c:v>
                </c:pt>
                <c:pt idx="19274">
                  <c:v>9.1781499999999987</c:v>
                </c:pt>
                <c:pt idx="19275">
                  <c:v>9.1750700000000016</c:v>
                </c:pt>
                <c:pt idx="19276">
                  <c:v>9.1750700000000016</c:v>
                </c:pt>
                <c:pt idx="19277">
                  <c:v>9.1750700000000016</c:v>
                </c:pt>
                <c:pt idx="19278">
                  <c:v>9.1720000000000006</c:v>
                </c:pt>
                <c:pt idx="19279">
                  <c:v>9.16892</c:v>
                </c:pt>
                <c:pt idx="19280">
                  <c:v>9.16892</c:v>
                </c:pt>
                <c:pt idx="19281">
                  <c:v>9.1720000000000006</c:v>
                </c:pt>
                <c:pt idx="19282">
                  <c:v>9.1720000000000006</c:v>
                </c:pt>
                <c:pt idx="19283">
                  <c:v>9.16892</c:v>
                </c:pt>
                <c:pt idx="19284">
                  <c:v>9.1720000000000006</c:v>
                </c:pt>
                <c:pt idx="19285">
                  <c:v>9.1750700000000016</c:v>
                </c:pt>
                <c:pt idx="19286">
                  <c:v>9.1720000000000006</c:v>
                </c:pt>
                <c:pt idx="19287">
                  <c:v>9.16892</c:v>
                </c:pt>
                <c:pt idx="19288">
                  <c:v>9.1720000000000006</c:v>
                </c:pt>
                <c:pt idx="19289">
                  <c:v>9.1750700000000016</c:v>
                </c:pt>
                <c:pt idx="19290">
                  <c:v>9.1720000000000006</c:v>
                </c:pt>
                <c:pt idx="19291">
                  <c:v>9.1720000000000006</c:v>
                </c:pt>
                <c:pt idx="19292">
                  <c:v>9.1750700000000016</c:v>
                </c:pt>
                <c:pt idx="19293">
                  <c:v>9.1750700000000016</c:v>
                </c:pt>
                <c:pt idx="19294">
                  <c:v>9.1720000000000006</c:v>
                </c:pt>
                <c:pt idx="19295">
                  <c:v>9.1720000000000006</c:v>
                </c:pt>
                <c:pt idx="19296">
                  <c:v>9.1720000000000006</c:v>
                </c:pt>
                <c:pt idx="19297">
                  <c:v>9.1720000000000006</c:v>
                </c:pt>
                <c:pt idx="19298">
                  <c:v>9.1720000000000006</c:v>
                </c:pt>
                <c:pt idx="19299">
                  <c:v>9.1720000000000006</c:v>
                </c:pt>
                <c:pt idx="19300">
                  <c:v>9.1750700000000016</c:v>
                </c:pt>
                <c:pt idx="19301">
                  <c:v>9.1720000000000006</c:v>
                </c:pt>
                <c:pt idx="19302">
                  <c:v>9.16892</c:v>
                </c:pt>
                <c:pt idx="19303">
                  <c:v>9.16892</c:v>
                </c:pt>
                <c:pt idx="19304">
                  <c:v>9.16892</c:v>
                </c:pt>
                <c:pt idx="19305">
                  <c:v>9.16892</c:v>
                </c:pt>
                <c:pt idx="19306">
                  <c:v>9.1658499999999989</c:v>
                </c:pt>
                <c:pt idx="19307">
                  <c:v>9.16892</c:v>
                </c:pt>
                <c:pt idx="19308">
                  <c:v>9.1720000000000006</c:v>
                </c:pt>
                <c:pt idx="19309">
                  <c:v>9.1750700000000016</c:v>
                </c:pt>
                <c:pt idx="19310">
                  <c:v>9.1720000000000006</c:v>
                </c:pt>
                <c:pt idx="19311">
                  <c:v>9.1750700000000016</c:v>
                </c:pt>
                <c:pt idx="19312">
                  <c:v>9.1781499999999987</c:v>
                </c:pt>
                <c:pt idx="19313">
                  <c:v>9.1750700000000016</c:v>
                </c:pt>
                <c:pt idx="19314">
                  <c:v>9.1750700000000016</c:v>
                </c:pt>
                <c:pt idx="19315">
                  <c:v>9.1720000000000006</c:v>
                </c:pt>
                <c:pt idx="19316">
                  <c:v>9.1750700000000016</c:v>
                </c:pt>
                <c:pt idx="19317">
                  <c:v>9.1750700000000016</c:v>
                </c:pt>
                <c:pt idx="19318">
                  <c:v>9.1750700000000016</c:v>
                </c:pt>
                <c:pt idx="19319">
                  <c:v>9.1750700000000016</c:v>
                </c:pt>
                <c:pt idx="19320">
                  <c:v>9.1750700000000016</c:v>
                </c:pt>
                <c:pt idx="19321">
                  <c:v>9.1750700000000016</c:v>
                </c:pt>
                <c:pt idx="19322">
                  <c:v>9.1750700000000016</c:v>
                </c:pt>
                <c:pt idx="19323">
                  <c:v>9.1781499999999987</c:v>
                </c:pt>
                <c:pt idx="19324">
                  <c:v>9.1781499999999987</c:v>
                </c:pt>
                <c:pt idx="19325">
                  <c:v>9.1750700000000016</c:v>
                </c:pt>
                <c:pt idx="19326">
                  <c:v>9.1781499999999987</c:v>
                </c:pt>
                <c:pt idx="19327">
                  <c:v>9.1781499999999987</c:v>
                </c:pt>
                <c:pt idx="19328">
                  <c:v>9.1750700000000016</c:v>
                </c:pt>
                <c:pt idx="19329">
                  <c:v>9.1720000000000006</c:v>
                </c:pt>
                <c:pt idx="19330">
                  <c:v>9.1720000000000006</c:v>
                </c:pt>
                <c:pt idx="19331">
                  <c:v>9.1750700000000016</c:v>
                </c:pt>
                <c:pt idx="19332">
                  <c:v>9.1750700000000016</c:v>
                </c:pt>
                <c:pt idx="19333">
                  <c:v>9.1720000000000006</c:v>
                </c:pt>
                <c:pt idx="19334">
                  <c:v>9.1720000000000006</c:v>
                </c:pt>
                <c:pt idx="19335">
                  <c:v>9.1750700000000016</c:v>
                </c:pt>
                <c:pt idx="19336">
                  <c:v>9.1720000000000006</c:v>
                </c:pt>
                <c:pt idx="19337">
                  <c:v>9.1750700000000016</c:v>
                </c:pt>
                <c:pt idx="19338">
                  <c:v>9.1750700000000016</c:v>
                </c:pt>
                <c:pt idx="19339">
                  <c:v>9.1750700000000016</c:v>
                </c:pt>
                <c:pt idx="19340">
                  <c:v>9.16892</c:v>
                </c:pt>
                <c:pt idx="19341">
                  <c:v>9.1720000000000006</c:v>
                </c:pt>
                <c:pt idx="19342">
                  <c:v>9.1750700000000016</c:v>
                </c:pt>
                <c:pt idx="19343">
                  <c:v>9.1750700000000016</c:v>
                </c:pt>
                <c:pt idx="19344">
                  <c:v>9.1750700000000016</c:v>
                </c:pt>
                <c:pt idx="19345">
                  <c:v>9.1781499999999987</c:v>
                </c:pt>
                <c:pt idx="19346">
                  <c:v>9.1812299999999993</c:v>
                </c:pt>
                <c:pt idx="19347">
                  <c:v>9.1781499999999987</c:v>
                </c:pt>
                <c:pt idx="19348">
                  <c:v>9.1781499999999987</c:v>
                </c:pt>
                <c:pt idx="19349">
                  <c:v>9.1781499999999987</c:v>
                </c:pt>
                <c:pt idx="19350">
                  <c:v>9.1781499999999987</c:v>
                </c:pt>
                <c:pt idx="19351">
                  <c:v>9.1750700000000016</c:v>
                </c:pt>
                <c:pt idx="19352">
                  <c:v>9.1750700000000016</c:v>
                </c:pt>
                <c:pt idx="19353">
                  <c:v>9.1750700000000016</c:v>
                </c:pt>
                <c:pt idx="19354">
                  <c:v>9.1750700000000016</c:v>
                </c:pt>
                <c:pt idx="19355">
                  <c:v>9.1750700000000016</c:v>
                </c:pt>
                <c:pt idx="19356">
                  <c:v>9.1750700000000016</c:v>
                </c:pt>
                <c:pt idx="19357">
                  <c:v>9.1750700000000016</c:v>
                </c:pt>
                <c:pt idx="19358">
                  <c:v>9.1750700000000016</c:v>
                </c:pt>
                <c:pt idx="19359">
                  <c:v>9.1750700000000016</c:v>
                </c:pt>
                <c:pt idx="19360">
                  <c:v>9.1781499999999987</c:v>
                </c:pt>
                <c:pt idx="19361">
                  <c:v>9.1781499999999987</c:v>
                </c:pt>
                <c:pt idx="19362">
                  <c:v>9.1781499999999987</c:v>
                </c:pt>
                <c:pt idx="19363">
                  <c:v>9.1781499999999987</c:v>
                </c:pt>
                <c:pt idx="19364">
                  <c:v>9.1750700000000016</c:v>
                </c:pt>
                <c:pt idx="19365">
                  <c:v>9.1750700000000016</c:v>
                </c:pt>
                <c:pt idx="19366">
                  <c:v>9.1750700000000016</c:v>
                </c:pt>
                <c:pt idx="19367">
                  <c:v>9.1781499999999987</c:v>
                </c:pt>
                <c:pt idx="19368">
                  <c:v>9.1781499999999987</c:v>
                </c:pt>
                <c:pt idx="19369">
                  <c:v>9.1781499999999987</c:v>
                </c:pt>
                <c:pt idx="19370">
                  <c:v>9.1781499999999987</c:v>
                </c:pt>
                <c:pt idx="19371">
                  <c:v>9.1750700000000016</c:v>
                </c:pt>
                <c:pt idx="19372">
                  <c:v>9.1781499999999987</c:v>
                </c:pt>
                <c:pt idx="19373">
                  <c:v>9.1812299999999993</c:v>
                </c:pt>
                <c:pt idx="19374">
                  <c:v>9.1812299999999993</c:v>
                </c:pt>
                <c:pt idx="19375">
                  <c:v>9.1843000000000004</c:v>
                </c:pt>
                <c:pt idx="19376">
                  <c:v>9.187380000000001</c:v>
                </c:pt>
                <c:pt idx="19377">
                  <c:v>9.187380000000001</c:v>
                </c:pt>
                <c:pt idx="19378">
                  <c:v>9.187380000000001</c:v>
                </c:pt>
                <c:pt idx="19379">
                  <c:v>9.187380000000001</c:v>
                </c:pt>
                <c:pt idx="19380">
                  <c:v>9.187380000000001</c:v>
                </c:pt>
                <c:pt idx="19381">
                  <c:v>9.1843000000000004</c:v>
                </c:pt>
                <c:pt idx="19382">
                  <c:v>9.1812299999999993</c:v>
                </c:pt>
                <c:pt idx="19383">
                  <c:v>9.1812299999999993</c:v>
                </c:pt>
                <c:pt idx="19384">
                  <c:v>9.1843000000000004</c:v>
                </c:pt>
                <c:pt idx="19385">
                  <c:v>9.1812299999999993</c:v>
                </c:pt>
                <c:pt idx="19386">
                  <c:v>9.1812299999999993</c:v>
                </c:pt>
                <c:pt idx="19387">
                  <c:v>9.1843000000000004</c:v>
                </c:pt>
                <c:pt idx="19388">
                  <c:v>9.187380000000001</c:v>
                </c:pt>
                <c:pt idx="19389">
                  <c:v>9.1843000000000004</c:v>
                </c:pt>
                <c:pt idx="19390">
                  <c:v>9.1843000000000004</c:v>
                </c:pt>
                <c:pt idx="19391">
                  <c:v>9.1843000000000004</c:v>
                </c:pt>
                <c:pt idx="19392">
                  <c:v>9.1843000000000004</c:v>
                </c:pt>
                <c:pt idx="19393">
                  <c:v>9.1843000000000004</c:v>
                </c:pt>
                <c:pt idx="19394">
                  <c:v>9.1843000000000004</c:v>
                </c:pt>
                <c:pt idx="19395">
                  <c:v>9.1843000000000004</c:v>
                </c:pt>
                <c:pt idx="19396">
                  <c:v>9.1812299999999993</c:v>
                </c:pt>
                <c:pt idx="19397">
                  <c:v>9.1781499999999987</c:v>
                </c:pt>
                <c:pt idx="19398">
                  <c:v>9.1812299999999993</c:v>
                </c:pt>
                <c:pt idx="19399">
                  <c:v>9.1812299999999993</c:v>
                </c:pt>
                <c:pt idx="19400">
                  <c:v>9.1812299999999993</c:v>
                </c:pt>
                <c:pt idx="19401">
                  <c:v>9.1781499999999987</c:v>
                </c:pt>
                <c:pt idx="19402">
                  <c:v>9.1812299999999993</c:v>
                </c:pt>
                <c:pt idx="19403">
                  <c:v>9.1812299999999993</c:v>
                </c:pt>
                <c:pt idx="19404">
                  <c:v>9.1781499999999987</c:v>
                </c:pt>
                <c:pt idx="19405">
                  <c:v>9.1781499999999987</c:v>
                </c:pt>
                <c:pt idx="19406">
                  <c:v>9.1781499999999987</c:v>
                </c:pt>
                <c:pt idx="19407">
                  <c:v>9.1781499999999987</c:v>
                </c:pt>
                <c:pt idx="19408">
                  <c:v>9.1750700000000016</c:v>
                </c:pt>
                <c:pt idx="19409">
                  <c:v>9.1781499999999987</c:v>
                </c:pt>
                <c:pt idx="19410">
                  <c:v>9.1812299999999993</c:v>
                </c:pt>
                <c:pt idx="19411">
                  <c:v>9.1781499999999987</c:v>
                </c:pt>
                <c:pt idx="19412">
                  <c:v>9.1781499999999987</c:v>
                </c:pt>
                <c:pt idx="19413">
                  <c:v>9.1781499999999987</c:v>
                </c:pt>
                <c:pt idx="19414">
                  <c:v>9.1843000000000004</c:v>
                </c:pt>
                <c:pt idx="19415">
                  <c:v>9.1843000000000004</c:v>
                </c:pt>
                <c:pt idx="19416">
                  <c:v>9.1843000000000004</c:v>
                </c:pt>
                <c:pt idx="19417">
                  <c:v>9.1812299999999993</c:v>
                </c:pt>
                <c:pt idx="19418">
                  <c:v>9.1843000000000004</c:v>
                </c:pt>
                <c:pt idx="19419">
                  <c:v>9.1843000000000004</c:v>
                </c:pt>
                <c:pt idx="19420">
                  <c:v>9.1843000000000004</c:v>
                </c:pt>
                <c:pt idx="19421">
                  <c:v>9.187380000000001</c:v>
                </c:pt>
                <c:pt idx="19422">
                  <c:v>9.1904499999999985</c:v>
                </c:pt>
                <c:pt idx="19423">
                  <c:v>9.1904499999999985</c:v>
                </c:pt>
                <c:pt idx="19424">
                  <c:v>9.1904499999999985</c:v>
                </c:pt>
                <c:pt idx="19425">
                  <c:v>9.1935299999999991</c:v>
                </c:pt>
                <c:pt idx="19426">
                  <c:v>9.1966000000000001</c:v>
                </c:pt>
                <c:pt idx="19427">
                  <c:v>9.1935299999999991</c:v>
                </c:pt>
                <c:pt idx="19428">
                  <c:v>9.1904499999999985</c:v>
                </c:pt>
                <c:pt idx="19429">
                  <c:v>9.1935299999999991</c:v>
                </c:pt>
                <c:pt idx="19430">
                  <c:v>9.1966000000000001</c:v>
                </c:pt>
                <c:pt idx="19431">
                  <c:v>9.1935299999999991</c:v>
                </c:pt>
                <c:pt idx="19432">
                  <c:v>9.1935299999999991</c:v>
                </c:pt>
                <c:pt idx="19433">
                  <c:v>9.1966000000000001</c:v>
                </c:pt>
                <c:pt idx="19434">
                  <c:v>9.1966000000000001</c:v>
                </c:pt>
                <c:pt idx="19435">
                  <c:v>9.1935299999999991</c:v>
                </c:pt>
                <c:pt idx="19436">
                  <c:v>9.1966000000000001</c:v>
                </c:pt>
                <c:pt idx="19437">
                  <c:v>9.1966000000000001</c:v>
                </c:pt>
                <c:pt idx="19438">
                  <c:v>9.1966000000000001</c:v>
                </c:pt>
                <c:pt idx="19439">
                  <c:v>9.1966000000000001</c:v>
                </c:pt>
                <c:pt idx="19440">
                  <c:v>9.1966000000000001</c:v>
                </c:pt>
                <c:pt idx="19441">
                  <c:v>9.1996800000000007</c:v>
                </c:pt>
                <c:pt idx="19442">
                  <c:v>9.1966000000000001</c:v>
                </c:pt>
                <c:pt idx="19443">
                  <c:v>9.1966000000000001</c:v>
                </c:pt>
                <c:pt idx="19444">
                  <c:v>9.1996800000000007</c:v>
                </c:pt>
                <c:pt idx="19445">
                  <c:v>9.1966000000000001</c:v>
                </c:pt>
                <c:pt idx="19446">
                  <c:v>9.1966000000000001</c:v>
                </c:pt>
                <c:pt idx="19447">
                  <c:v>9.1966000000000001</c:v>
                </c:pt>
                <c:pt idx="19448">
                  <c:v>9.1996800000000007</c:v>
                </c:pt>
                <c:pt idx="19449">
                  <c:v>9.1996800000000007</c:v>
                </c:pt>
                <c:pt idx="19450">
                  <c:v>9.1996800000000007</c:v>
                </c:pt>
                <c:pt idx="19451">
                  <c:v>9.2027600000000014</c:v>
                </c:pt>
                <c:pt idx="19452">
                  <c:v>9.2027600000000014</c:v>
                </c:pt>
                <c:pt idx="19453">
                  <c:v>9.2027600000000014</c:v>
                </c:pt>
                <c:pt idx="19454">
                  <c:v>9.2027600000000014</c:v>
                </c:pt>
                <c:pt idx="19455">
                  <c:v>9.1996800000000007</c:v>
                </c:pt>
                <c:pt idx="19456">
                  <c:v>9.2027600000000014</c:v>
                </c:pt>
                <c:pt idx="19457">
                  <c:v>9.2027600000000014</c:v>
                </c:pt>
                <c:pt idx="19458">
                  <c:v>9.1996800000000007</c:v>
                </c:pt>
                <c:pt idx="19459">
                  <c:v>9.2027600000000014</c:v>
                </c:pt>
                <c:pt idx="19460">
                  <c:v>9.2027600000000014</c:v>
                </c:pt>
                <c:pt idx="19461">
                  <c:v>9.2027600000000014</c:v>
                </c:pt>
                <c:pt idx="19462">
                  <c:v>9.2027600000000014</c:v>
                </c:pt>
                <c:pt idx="19463">
                  <c:v>9.2058299999999988</c:v>
                </c:pt>
                <c:pt idx="19464">
                  <c:v>9.2089099999999995</c:v>
                </c:pt>
                <c:pt idx="19465">
                  <c:v>9.2089099999999995</c:v>
                </c:pt>
                <c:pt idx="19466">
                  <c:v>9.2089099999999995</c:v>
                </c:pt>
                <c:pt idx="19467">
                  <c:v>9.2119800000000005</c:v>
                </c:pt>
                <c:pt idx="19468">
                  <c:v>9.2119800000000005</c:v>
                </c:pt>
                <c:pt idx="19469">
                  <c:v>9.2089099999999995</c:v>
                </c:pt>
                <c:pt idx="19470">
                  <c:v>9.2089099999999995</c:v>
                </c:pt>
                <c:pt idx="19471">
                  <c:v>9.2119800000000005</c:v>
                </c:pt>
                <c:pt idx="19472">
                  <c:v>9.2119800000000005</c:v>
                </c:pt>
                <c:pt idx="19473">
                  <c:v>9.2089099999999995</c:v>
                </c:pt>
                <c:pt idx="19474">
                  <c:v>9.2119800000000005</c:v>
                </c:pt>
                <c:pt idx="19475">
                  <c:v>9.2150600000000011</c:v>
                </c:pt>
                <c:pt idx="19476">
                  <c:v>9.2150600000000011</c:v>
                </c:pt>
                <c:pt idx="19477">
                  <c:v>9.2150600000000011</c:v>
                </c:pt>
                <c:pt idx="19478">
                  <c:v>9.2181399999999982</c:v>
                </c:pt>
                <c:pt idx="19479">
                  <c:v>9.2212099999999992</c:v>
                </c:pt>
                <c:pt idx="19480">
                  <c:v>9.2212099999999992</c:v>
                </c:pt>
                <c:pt idx="19481">
                  <c:v>9.2212099999999992</c:v>
                </c:pt>
                <c:pt idx="19482">
                  <c:v>9.2242899999999999</c:v>
                </c:pt>
                <c:pt idx="19483">
                  <c:v>9.2273600000000009</c:v>
                </c:pt>
                <c:pt idx="19484">
                  <c:v>9.2242899999999999</c:v>
                </c:pt>
                <c:pt idx="19485">
                  <c:v>9.2242899999999999</c:v>
                </c:pt>
                <c:pt idx="19486">
                  <c:v>9.2273600000000009</c:v>
                </c:pt>
                <c:pt idx="19487">
                  <c:v>9.2273600000000009</c:v>
                </c:pt>
                <c:pt idx="19488">
                  <c:v>9.2242899999999999</c:v>
                </c:pt>
                <c:pt idx="19489">
                  <c:v>9.2242899999999999</c:v>
                </c:pt>
                <c:pt idx="19490">
                  <c:v>9.2273600000000009</c:v>
                </c:pt>
                <c:pt idx="19491">
                  <c:v>9.2273600000000009</c:v>
                </c:pt>
                <c:pt idx="19492">
                  <c:v>9.2273600000000009</c:v>
                </c:pt>
                <c:pt idx="19493">
                  <c:v>9.2304400000000015</c:v>
                </c:pt>
                <c:pt idx="19494">
                  <c:v>9.233509999999999</c:v>
                </c:pt>
                <c:pt idx="19495">
                  <c:v>9.233509999999999</c:v>
                </c:pt>
                <c:pt idx="19496">
                  <c:v>9.233509999999999</c:v>
                </c:pt>
                <c:pt idx="19497">
                  <c:v>9.233509999999999</c:v>
                </c:pt>
                <c:pt idx="19498">
                  <c:v>9.233509999999999</c:v>
                </c:pt>
                <c:pt idx="19499">
                  <c:v>9.2304400000000015</c:v>
                </c:pt>
                <c:pt idx="19500">
                  <c:v>9.2304400000000015</c:v>
                </c:pt>
                <c:pt idx="19501">
                  <c:v>9.233509999999999</c:v>
                </c:pt>
                <c:pt idx="19502">
                  <c:v>9.233509999999999</c:v>
                </c:pt>
                <c:pt idx="19503">
                  <c:v>9.233509999999999</c:v>
                </c:pt>
                <c:pt idx="19504">
                  <c:v>9.2365899999999996</c:v>
                </c:pt>
                <c:pt idx="19505">
                  <c:v>9.2396700000000003</c:v>
                </c:pt>
                <c:pt idx="19506">
                  <c:v>9.2396700000000003</c:v>
                </c:pt>
                <c:pt idx="19507">
                  <c:v>9.2396700000000003</c:v>
                </c:pt>
                <c:pt idx="19508">
                  <c:v>9.2396700000000003</c:v>
                </c:pt>
                <c:pt idx="19509">
                  <c:v>9.2427400000000013</c:v>
                </c:pt>
                <c:pt idx="19510">
                  <c:v>9.2427400000000013</c:v>
                </c:pt>
                <c:pt idx="19511">
                  <c:v>9.2396700000000003</c:v>
                </c:pt>
                <c:pt idx="19512">
                  <c:v>9.2427400000000013</c:v>
                </c:pt>
                <c:pt idx="19513">
                  <c:v>9.2458199999999984</c:v>
                </c:pt>
                <c:pt idx="19514">
                  <c:v>9.2458199999999984</c:v>
                </c:pt>
                <c:pt idx="19515">
                  <c:v>9.2458199999999984</c:v>
                </c:pt>
                <c:pt idx="19516">
                  <c:v>9.2488899999999994</c:v>
                </c:pt>
                <c:pt idx="19517">
                  <c:v>9.25197</c:v>
                </c:pt>
                <c:pt idx="19518">
                  <c:v>9.25197</c:v>
                </c:pt>
                <c:pt idx="19519">
                  <c:v>9.255040000000001</c:v>
                </c:pt>
                <c:pt idx="19520">
                  <c:v>9.2581200000000017</c:v>
                </c:pt>
                <c:pt idx="19521">
                  <c:v>9.2581200000000017</c:v>
                </c:pt>
                <c:pt idx="19522">
                  <c:v>9.2581200000000017</c:v>
                </c:pt>
                <c:pt idx="19523">
                  <c:v>9.2581200000000017</c:v>
                </c:pt>
                <c:pt idx="19524">
                  <c:v>9.2611999999999988</c:v>
                </c:pt>
                <c:pt idx="19525">
                  <c:v>9.2611999999999988</c:v>
                </c:pt>
                <c:pt idx="19526">
                  <c:v>9.2611999999999988</c:v>
                </c:pt>
                <c:pt idx="19527">
                  <c:v>9.2642699999999998</c:v>
                </c:pt>
                <c:pt idx="19528">
                  <c:v>9.2642699999999998</c:v>
                </c:pt>
                <c:pt idx="19529">
                  <c:v>9.2642699999999998</c:v>
                </c:pt>
                <c:pt idx="19530">
                  <c:v>9.2611999999999988</c:v>
                </c:pt>
                <c:pt idx="19531">
                  <c:v>9.2642699999999998</c:v>
                </c:pt>
                <c:pt idx="19532">
                  <c:v>9.2642699999999998</c:v>
                </c:pt>
                <c:pt idx="19533">
                  <c:v>9.2673500000000004</c:v>
                </c:pt>
                <c:pt idx="19534">
                  <c:v>9.2704200000000014</c:v>
                </c:pt>
                <c:pt idx="19535">
                  <c:v>9.2734999999999985</c:v>
                </c:pt>
                <c:pt idx="19536">
                  <c:v>9.2734999999999985</c:v>
                </c:pt>
                <c:pt idx="19537">
                  <c:v>9.2734999999999985</c:v>
                </c:pt>
                <c:pt idx="19538">
                  <c:v>9.2734999999999985</c:v>
                </c:pt>
                <c:pt idx="19539">
                  <c:v>9.2765799999999992</c:v>
                </c:pt>
                <c:pt idx="19540">
                  <c:v>9.2765799999999992</c:v>
                </c:pt>
                <c:pt idx="19541">
                  <c:v>9.2765799999999992</c:v>
                </c:pt>
                <c:pt idx="19542">
                  <c:v>9.2796500000000002</c:v>
                </c:pt>
                <c:pt idx="19543">
                  <c:v>9.2827300000000008</c:v>
                </c:pt>
                <c:pt idx="19544">
                  <c:v>9.2857999999999983</c:v>
                </c:pt>
                <c:pt idx="19545">
                  <c:v>9.2857999999999983</c:v>
                </c:pt>
                <c:pt idx="19546">
                  <c:v>9.2888799999999989</c:v>
                </c:pt>
                <c:pt idx="19547">
                  <c:v>9.2888799999999989</c:v>
                </c:pt>
                <c:pt idx="19548">
                  <c:v>9.2888799999999989</c:v>
                </c:pt>
                <c:pt idx="19549">
                  <c:v>9.2888799999999989</c:v>
                </c:pt>
                <c:pt idx="19550">
                  <c:v>9.2919499999999999</c:v>
                </c:pt>
                <c:pt idx="19551">
                  <c:v>9.2919499999999999</c:v>
                </c:pt>
                <c:pt idx="19552">
                  <c:v>9.2919499999999999</c:v>
                </c:pt>
                <c:pt idx="19553">
                  <c:v>9.2888799999999989</c:v>
                </c:pt>
                <c:pt idx="19554">
                  <c:v>9.2888799999999989</c:v>
                </c:pt>
                <c:pt idx="19555">
                  <c:v>9.2888799999999989</c:v>
                </c:pt>
                <c:pt idx="19556">
                  <c:v>9.2888799999999989</c:v>
                </c:pt>
                <c:pt idx="19557">
                  <c:v>9.2919499999999999</c:v>
                </c:pt>
                <c:pt idx="19558">
                  <c:v>9.2950300000000006</c:v>
                </c:pt>
                <c:pt idx="19559">
                  <c:v>9.3011799999999987</c:v>
                </c:pt>
                <c:pt idx="19560">
                  <c:v>9.2981100000000012</c:v>
                </c:pt>
                <c:pt idx="19561">
                  <c:v>9.2950300000000006</c:v>
                </c:pt>
                <c:pt idx="19562">
                  <c:v>9.3011799999999987</c:v>
                </c:pt>
                <c:pt idx="19563">
                  <c:v>9.3011799999999987</c:v>
                </c:pt>
                <c:pt idx="19564">
                  <c:v>9.3011799999999987</c:v>
                </c:pt>
                <c:pt idx="19565">
                  <c:v>9.3011799999999987</c:v>
                </c:pt>
                <c:pt idx="19566">
                  <c:v>9.3073300000000003</c:v>
                </c:pt>
                <c:pt idx="19567">
                  <c:v>9.3042599999999993</c:v>
                </c:pt>
                <c:pt idx="19568">
                  <c:v>9.3011799999999987</c:v>
                </c:pt>
                <c:pt idx="19569">
                  <c:v>9.310410000000001</c:v>
                </c:pt>
                <c:pt idx="19570">
                  <c:v>9.3073300000000003</c:v>
                </c:pt>
                <c:pt idx="19571">
                  <c:v>9.3042599999999993</c:v>
                </c:pt>
                <c:pt idx="19572">
                  <c:v>9.3042599999999993</c:v>
                </c:pt>
                <c:pt idx="19573">
                  <c:v>9.310410000000001</c:v>
                </c:pt>
                <c:pt idx="19574">
                  <c:v>9.3165599999999991</c:v>
                </c:pt>
                <c:pt idx="19575">
                  <c:v>9.310410000000001</c:v>
                </c:pt>
                <c:pt idx="19576">
                  <c:v>9.310410000000001</c:v>
                </c:pt>
                <c:pt idx="19577">
                  <c:v>9.3165599999999991</c:v>
                </c:pt>
                <c:pt idx="19578">
                  <c:v>9.3196399999999997</c:v>
                </c:pt>
                <c:pt idx="19579">
                  <c:v>9.310410000000001</c:v>
                </c:pt>
                <c:pt idx="19580">
                  <c:v>9.310410000000001</c:v>
                </c:pt>
                <c:pt idx="19581">
                  <c:v>9.3196399999999997</c:v>
                </c:pt>
                <c:pt idx="19582">
                  <c:v>9.3227100000000007</c:v>
                </c:pt>
                <c:pt idx="19583">
                  <c:v>9.3196399999999997</c:v>
                </c:pt>
                <c:pt idx="19584">
                  <c:v>9.3196399999999997</c:v>
                </c:pt>
                <c:pt idx="19585">
                  <c:v>9.3257900000000014</c:v>
                </c:pt>
                <c:pt idx="19586">
                  <c:v>9.3288599999999988</c:v>
                </c:pt>
                <c:pt idx="19587">
                  <c:v>9.3257900000000014</c:v>
                </c:pt>
                <c:pt idx="19588">
                  <c:v>9.3227100000000007</c:v>
                </c:pt>
                <c:pt idx="19589">
                  <c:v>9.3288599999999988</c:v>
                </c:pt>
                <c:pt idx="19590">
                  <c:v>9.3288599999999988</c:v>
                </c:pt>
                <c:pt idx="19591">
                  <c:v>9.3288599999999988</c:v>
                </c:pt>
                <c:pt idx="19592">
                  <c:v>9.3319399999999995</c:v>
                </c:pt>
                <c:pt idx="19593">
                  <c:v>9.3319399999999995</c:v>
                </c:pt>
                <c:pt idx="19594">
                  <c:v>9.3319399999999995</c:v>
                </c:pt>
                <c:pt idx="19595">
                  <c:v>9.3319399999999995</c:v>
                </c:pt>
                <c:pt idx="19596">
                  <c:v>9.3350100000000005</c:v>
                </c:pt>
                <c:pt idx="19597">
                  <c:v>9.3350100000000005</c:v>
                </c:pt>
                <c:pt idx="19598">
                  <c:v>9.3350100000000005</c:v>
                </c:pt>
                <c:pt idx="19599">
                  <c:v>9.3350100000000005</c:v>
                </c:pt>
                <c:pt idx="19600">
                  <c:v>9.3350100000000005</c:v>
                </c:pt>
                <c:pt idx="19601">
                  <c:v>9.3319399999999995</c:v>
                </c:pt>
                <c:pt idx="19602">
                  <c:v>9.3319399999999995</c:v>
                </c:pt>
                <c:pt idx="19603">
                  <c:v>9.3380900000000011</c:v>
                </c:pt>
                <c:pt idx="19604">
                  <c:v>9.3380900000000011</c:v>
                </c:pt>
                <c:pt idx="19605">
                  <c:v>9.3350100000000005</c:v>
                </c:pt>
                <c:pt idx="19606">
                  <c:v>9.3350100000000005</c:v>
                </c:pt>
                <c:pt idx="19607">
                  <c:v>9.3380900000000011</c:v>
                </c:pt>
                <c:pt idx="19608">
                  <c:v>9.3380900000000011</c:v>
                </c:pt>
                <c:pt idx="19609">
                  <c:v>9.3380900000000011</c:v>
                </c:pt>
                <c:pt idx="19610">
                  <c:v>9.3411699999999982</c:v>
                </c:pt>
                <c:pt idx="19611">
                  <c:v>9.3473199999999999</c:v>
                </c:pt>
                <c:pt idx="19612">
                  <c:v>9.3503900000000009</c:v>
                </c:pt>
                <c:pt idx="19613">
                  <c:v>9.3473199999999999</c:v>
                </c:pt>
                <c:pt idx="19614">
                  <c:v>9.3473199999999999</c:v>
                </c:pt>
                <c:pt idx="19615">
                  <c:v>9.3534700000000015</c:v>
                </c:pt>
                <c:pt idx="19616">
                  <c:v>9.356539999999999</c:v>
                </c:pt>
                <c:pt idx="19617">
                  <c:v>9.3534700000000015</c:v>
                </c:pt>
                <c:pt idx="19618">
                  <c:v>9.3534700000000015</c:v>
                </c:pt>
                <c:pt idx="19619">
                  <c:v>9.356539999999999</c:v>
                </c:pt>
                <c:pt idx="19620">
                  <c:v>9.3596199999999996</c:v>
                </c:pt>
                <c:pt idx="19621">
                  <c:v>9.3596199999999996</c:v>
                </c:pt>
                <c:pt idx="19622">
                  <c:v>9.3596199999999996</c:v>
                </c:pt>
                <c:pt idx="19623">
                  <c:v>9.3596199999999996</c:v>
                </c:pt>
                <c:pt idx="19624">
                  <c:v>9.3596199999999996</c:v>
                </c:pt>
                <c:pt idx="19625">
                  <c:v>9.356539999999999</c:v>
                </c:pt>
                <c:pt idx="19626">
                  <c:v>9.356539999999999</c:v>
                </c:pt>
                <c:pt idx="19627">
                  <c:v>9.3596199999999996</c:v>
                </c:pt>
                <c:pt idx="19628">
                  <c:v>9.3627000000000002</c:v>
                </c:pt>
                <c:pt idx="19629">
                  <c:v>9.3627000000000002</c:v>
                </c:pt>
                <c:pt idx="19630">
                  <c:v>9.3627000000000002</c:v>
                </c:pt>
                <c:pt idx="19631">
                  <c:v>9.3627000000000002</c:v>
                </c:pt>
                <c:pt idx="19632">
                  <c:v>9.3627000000000002</c:v>
                </c:pt>
                <c:pt idx="19633">
                  <c:v>9.3627000000000002</c:v>
                </c:pt>
                <c:pt idx="19634">
                  <c:v>9.3657700000000013</c:v>
                </c:pt>
                <c:pt idx="19635">
                  <c:v>9.3688499999999983</c:v>
                </c:pt>
                <c:pt idx="19636">
                  <c:v>9.3688499999999983</c:v>
                </c:pt>
                <c:pt idx="19637">
                  <c:v>9.3719199999999994</c:v>
                </c:pt>
                <c:pt idx="19638">
                  <c:v>9.375</c:v>
                </c:pt>
                <c:pt idx="19639">
                  <c:v>9.375</c:v>
                </c:pt>
                <c:pt idx="19640">
                  <c:v>9.375</c:v>
                </c:pt>
                <c:pt idx="19641">
                  <c:v>9.3811500000000017</c:v>
                </c:pt>
                <c:pt idx="19642">
                  <c:v>9.3811500000000017</c:v>
                </c:pt>
                <c:pt idx="19643">
                  <c:v>9.3811500000000017</c:v>
                </c:pt>
                <c:pt idx="19644">
                  <c:v>9.3811500000000017</c:v>
                </c:pt>
                <c:pt idx="19645">
                  <c:v>9.3842299999999987</c:v>
                </c:pt>
                <c:pt idx="19646">
                  <c:v>9.3842299999999987</c:v>
                </c:pt>
                <c:pt idx="19647">
                  <c:v>9.3842299999999987</c:v>
                </c:pt>
                <c:pt idx="19648">
                  <c:v>9.3872999999999998</c:v>
                </c:pt>
                <c:pt idx="19649">
                  <c:v>9.3872999999999998</c:v>
                </c:pt>
                <c:pt idx="19650">
                  <c:v>9.3872999999999998</c:v>
                </c:pt>
                <c:pt idx="19651">
                  <c:v>9.3872999999999998</c:v>
                </c:pt>
                <c:pt idx="19652">
                  <c:v>9.3903800000000004</c:v>
                </c:pt>
                <c:pt idx="19653">
                  <c:v>9.3965299999999985</c:v>
                </c:pt>
                <c:pt idx="19654">
                  <c:v>9.3965299999999985</c:v>
                </c:pt>
                <c:pt idx="19655">
                  <c:v>9.3965299999999985</c:v>
                </c:pt>
                <c:pt idx="19656">
                  <c:v>9.3965299999999985</c:v>
                </c:pt>
                <c:pt idx="19657">
                  <c:v>9.3996099999999991</c:v>
                </c:pt>
                <c:pt idx="19658">
                  <c:v>9.3996099999999991</c:v>
                </c:pt>
                <c:pt idx="19659">
                  <c:v>9.3996099999999991</c:v>
                </c:pt>
                <c:pt idx="19660">
                  <c:v>9.4057600000000008</c:v>
                </c:pt>
                <c:pt idx="19661">
                  <c:v>9.4057600000000008</c:v>
                </c:pt>
                <c:pt idx="19662">
                  <c:v>9.4057600000000008</c:v>
                </c:pt>
                <c:pt idx="19663">
                  <c:v>9.4057600000000008</c:v>
                </c:pt>
                <c:pt idx="19664">
                  <c:v>9.4088299999999983</c:v>
                </c:pt>
                <c:pt idx="19665">
                  <c:v>9.4088299999999983</c:v>
                </c:pt>
                <c:pt idx="19666">
                  <c:v>9.4088299999999983</c:v>
                </c:pt>
                <c:pt idx="19667">
                  <c:v>9.4119099999999989</c:v>
                </c:pt>
                <c:pt idx="19668">
                  <c:v>9.4119099999999989</c:v>
                </c:pt>
                <c:pt idx="19669">
                  <c:v>9.4119099999999989</c:v>
                </c:pt>
                <c:pt idx="19670">
                  <c:v>9.4088299999999983</c:v>
                </c:pt>
                <c:pt idx="19671">
                  <c:v>9.4088299999999983</c:v>
                </c:pt>
                <c:pt idx="19672">
                  <c:v>9.4119099999999989</c:v>
                </c:pt>
                <c:pt idx="19673">
                  <c:v>9.4180600000000005</c:v>
                </c:pt>
                <c:pt idx="19674">
                  <c:v>9.4180600000000005</c:v>
                </c:pt>
                <c:pt idx="19675">
                  <c:v>9.4180600000000005</c:v>
                </c:pt>
                <c:pt idx="19676">
                  <c:v>9.4180600000000005</c:v>
                </c:pt>
                <c:pt idx="19677">
                  <c:v>9.4180600000000005</c:v>
                </c:pt>
                <c:pt idx="19678">
                  <c:v>9.4180600000000005</c:v>
                </c:pt>
                <c:pt idx="19679">
                  <c:v>9.4180600000000005</c:v>
                </c:pt>
                <c:pt idx="19680">
                  <c:v>9.4180600000000005</c:v>
                </c:pt>
                <c:pt idx="19681">
                  <c:v>9.4180600000000005</c:v>
                </c:pt>
                <c:pt idx="19682">
                  <c:v>9.4180600000000005</c:v>
                </c:pt>
                <c:pt idx="19683">
                  <c:v>9.4211400000000012</c:v>
                </c:pt>
                <c:pt idx="19684">
                  <c:v>9.4272899999999993</c:v>
                </c:pt>
                <c:pt idx="19685">
                  <c:v>9.4272899999999993</c:v>
                </c:pt>
                <c:pt idx="19686">
                  <c:v>9.4242099999999986</c:v>
                </c:pt>
                <c:pt idx="19687">
                  <c:v>9.4303600000000003</c:v>
                </c:pt>
                <c:pt idx="19688">
                  <c:v>9.4303600000000003</c:v>
                </c:pt>
                <c:pt idx="19689">
                  <c:v>9.4272899999999993</c:v>
                </c:pt>
                <c:pt idx="19690">
                  <c:v>9.4272899999999993</c:v>
                </c:pt>
                <c:pt idx="19691">
                  <c:v>9.4334400000000009</c:v>
                </c:pt>
                <c:pt idx="19692">
                  <c:v>9.4365200000000016</c:v>
                </c:pt>
                <c:pt idx="19693">
                  <c:v>9.439589999999999</c:v>
                </c:pt>
                <c:pt idx="19694">
                  <c:v>9.439589999999999</c:v>
                </c:pt>
                <c:pt idx="19695">
                  <c:v>9.439589999999999</c:v>
                </c:pt>
                <c:pt idx="19696">
                  <c:v>9.439589999999999</c:v>
                </c:pt>
                <c:pt idx="19697">
                  <c:v>9.439589999999999</c:v>
                </c:pt>
                <c:pt idx="19698">
                  <c:v>9.4426699999999997</c:v>
                </c:pt>
                <c:pt idx="19699">
                  <c:v>9.4426699999999997</c:v>
                </c:pt>
                <c:pt idx="19700">
                  <c:v>9.4426699999999997</c:v>
                </c:pt>
                <c:pt idx="19701">
                  <c:v>9.4457400000000007</c:v>
                </c:pt>
                <c:pt idx="19702">
                  <c:v>9.4457400000000007</c:v>
                </c:pt>
                <c:pt idx="19703">
                  <c:v>9.4518899999999988</c:v>
                </c:pt>
                <c:pt idx="19704">
                  <c:v>9.4518899999999988</c:v>
                </c:pt>
                <c:pt idx="19705">
                  <c:v>9.4518899999999988</c:v>
                </c:pt>
                <c:pt idx="19706">
                  <c:v>9.4518899999999988</c:v>
                </c:pt>
                <c:pt idx="19707">
                  <c:v>9.4518899999999988</c:v>
                </c:pt>
                <c:pt idx="19708">
                  <c:v>9.4518899999999988</c:v>
                </c:pt>
                <c:pt idx="19709">
                  <c:v>9.4518899999999988</c:v>
                </c:pt>
                <c:pt idx="19710">
                  <c:v>9.4549699999999994</c:v>
                </c:pt>
                <c:pt idx="19711">
                  <c:v>9.4611200000000011</c:v>
                </c:pt>
                <c:pt idx="19712">
                  <c:v>9.4580500000000001</c:v>
                </c:pt>
                <c:pt idx="19713">
                  <c:v>9.4580500000000001</c:v>
                </c:pt>
                <c:pt idx="19714">
                  <c:v>9.4642000000000017</c:v>
                </c:pt>
                <c:pt idx="19715">
                  <c:v>9.4672699999999992</c:v>
                </c:pt>
                <c:pt idx="19716">
                  <c:v>9.4672699999999992</c:v>
                </c:pt>
                <c:pt idx="19717">
                  <c:v>9.4672699999999992</c:v>
                </c:pt>
                <c:pt idx="19718">
                  <c:v>9.4703499999999998</c:v>
                </c:pt>
                <c:pt idx="19719">
                  <c:v>9.4703499999999998</c:v>
                </c:pt>
                <c:pt idx="19720">
                  <c:v>9.4703499999999998</c:v>
                </c:pt>
                <c:pt idx="19721">
                  <c:v>9.4703499999999998</c:v>
                </c:pt>
                <c:pt idx="19722">
                  <c:v>9.4734300000000005</c:v>
                </c:pt>
                <c:pt idx="19723">
                  <c:v>9.4734300000000005</c:v>
                </c:pt>
                <c:pt idx="19724">
                  <c:v>9.4734300000000005</c:v>
                </c:pt>
                <c:pt idx="19725">
                  <c:v>9.4795799999999986</c:v>
                </c:pt>
                <c:pt idx="19726">
                  <c:v>9.4795799999999986</c:v>
                </c:pt>
                <c:pt idx="19727">
                  <c:v>9.4795799999999986</c:v>
                </c:pt>
                <c:pt idx="19728">
                  <c:v>9.4795799999999986</c:v>
                </c:pt>
                <c:pt idx="19729">
                  <c:v>9.4826499999999996</c:v>
                </c:pt>
                <c:pt idx="19730">
                  <c:v>9.4857300000000002</c:v>
                </c:pt>
                <c:pt idx="19731">
                  <c:v>9.4857300000000002</c:v>
                </c:pt>
                <c:pt idx="19732">
                  <c:v>9.4857300000000002</c:v>
                </c:pt>
                <c:pt idx="19733">
                  <c:v>9.4888000000000012</c:v>
                </c:pt>
                <c:pt idx="19734">
                  <c:v>9.4888000000000012</c:v>
                </c:pt>
                <c:pt idx="19735">
                  <c:v>9.4888000000000012</c:v>
                </c:pt>
                <c:pt idx="19736">
                  <c:v>9.4888000000000012</c:v>
                </c:pt>
                <c:pt idx="19737">
                  <c:v>9.4918799999999983</c:v>
                </c:pt>
                <c:pt idx="19738">
                  <c:v>9.4918799999999983</c:v>
                </c:pt>
                <c:pt idx="19739">
                  <c:v>9.4918799999999983</c:v>
                </c:pt>
                <c:pt idx="19740">
                  <c:v>9.494959999999999</c:v>
                </c:pt>
                <c:pt idx="19741">
                  <c:v>9.49803</c:v>
                </c:pt>
                <c:pt idx="19742">
                  <c:v>9.49803</c:v>
                </c:pt>
                <c:pt idx="19743">
                  <c:v>9.49803</c:v>
                </c:pt>
                <c:pt idx="19744">
                  <c:v>9.5041800000000016</c:v>
                </c:pt>
                <c:pt idx="19745">
                  <c:v>9.5103299999999997</c:v>
                </c:pt>
                <c:pt idx="19746">
                  <c:v>9.5103299999999997</c:v>
                </c:pt>
                <c:pt idx="19747">
                  <c:v>9.5103299999999997</c:v>
                </c:pt>
                <c:pt idx="19748">
                  <c:v>9.5134100000000004</c:v>
                </c:pt>
                <c:pt idx="19749">
                  <c:v>9.5134100000000004</c:v>
                </c:pt>
                <c:pt idx="19750">
                  <c:v>9.5134100000000004</c:v>
                </c:pt>
                <c:pt idx="19751">
                  <c:v>9.5134100000000004</c:v>
                </c:pt>
                <c:pt idx="19752">
                  <c:v>9.516490000000001</c:v>
                </c:pt>
                <c:pt idx="19753">
                  <c:v>9.5226399999999991</c:v>
                </c:pt>
                <c:pt idx="19754">
                  <c:v>9.5226399999999991</c:v>
                </c:pt>
                <c:pt idx="19755">
                  <c:v>9.5257100000000001</c:v>
                </c:pt>
                <c:pt idx="19756">
                  <c:v>9.5287900000000008</c:v>
                </c:pt>
                <c:pt idx="19757">
                  <c:v>9.5287900000000008</c:v>
                </c:pt>
                <c:pt idx="19758">
                  <c:v>9.5287900000000008</c:v>
                </c:pt>
                <c:pt idx="19759">
                  <c:v>9.5287900000000008</c:v>
                </c:pt>
                <c:pt idx="19760">
                  <c:v>9.5318599999999982</c:v>
                </c:pt>
                <c:pt idx="19761">
                  <c:v>9.5318599999999982</c:v>
                </c:pt>
                <c:pt idx="19762">
                  <c:v>9.5349399999999989</c:v>
                </c:pt>
                <c:pt idx="19763">
                  <c:v>9.5349399999999989</c:v>
                </c:pt>
                <c:pt idx="19764">
                  <c:v>9.5380199999999995</c:v>
                </c:pt>
                <c:pt idx="19765">
                  <c:v>9.5380199999999995</c:v>
                </c:pt>
                <c:pt idx="19766">
                  <c:v>9.5380199999999995</c:v>
                </c:pt>
                <c:pt idx="19767">
                  <c:v>9.5410900000000005</c:v>
                </c:pt>
                <c:pt idx="19768">
                  <c:v>9.5441700000000012</c:v>
                </c:pt>
                <c:pt idx="19769">
                  <c:v>9.5441700000000012</c:v>
                </c:pt>
                <c:pt idx="19770">
                  <c:v>9.5441700000000012</c:v>
                </c:pt>
                <c:pt idx="19771">
                  <c:v>9.5472399999999986</c:v>
                </c:pt>
                <c:pt idx="19772">
                  <c:v>9.5472399999999986</c:v>
                </c:pt>
                <c:pt idx="19773">
                  <c:v>9.5472399999999986</c:v>
                </c:pt>
                <c:pt idx="19774">
                  <c:v>9.5472399999999986</c:v>
                </c:pt>
                <c:pt idx="19775">
                  <c:v>9.5503199999999993</c:v>
                </c:pt>
                <c:pt idx="19776">
                  <c:v>9.5503199999999993</c:v>
                </c:pt>
                <c:pt idx="19777">
                  <c:v>9.5503199999999993</c:v>
                </c:pt>
                <c:pt idx="19778">
                  <c:v>9.5503199999999993</c:v>
                </c:pt>
                <c:pt idx="19779">
                  <c:v>9.5533999999999999</c:v>
                </c:pt>
                <c:pt idx="19780">
                  <c:v>9.5503199999999993</c:v>
                </c:pt>
                <c:pt idx="19781">
                  <c:v>9.5503199999999993</c:v>
                </c:pt>
                <c:pt idx="19782">
                  <c:v>9.5503199999999993</c:v>
                </c:pt>
                <c:pt idx="19783">
                  <c:v>9.5533999999999999</c:v>
                </c:pt>
                <c:pt idx="19784">
                  <c:v>9.5533999999999999</c:v>
                </c:pt>
                <c:pt idx="19785">
                  <c:v>9.5533999999999999</c:v>
                </c:pt>
                <c:pt idx="19786">
                  <c:v>9.5595500000000015</c:v>
                </c:pt>
                <c:pt idx="19787">
                  <c:v>9.562619999999999</c:v>
                </c:pt>
                <c:pt idx="19788">
                  <c:v>9.562619999999999</c:v>
                </c:pt>
                <c:pt idx="19789">
                  <c:v>9.562619999999999</c:v>
                </c:pt>
                <c:pt idx="19790">
                  <c:v>9.562619999999999</c:v>
                </c:pt>
                <c:pt idx="19791">
                  <c:v>9.562619999999999</c:v>
                </c:pt>
                <c:pt idx="19792">
                  <c:v>9.562619999999999</c:v>
                </c:pt>
                <c:pt idx="19793">
                  <c:v>9.562619999999999</c:v>
                </c:pt>
                <c:pt idx="19794">
                  <c:v>9.5656999999999996</c:v>
                </c:pt>
                <c:pt idx="19795">
                  <c:v>9.5656999999999996</c:v>
                </c:pt>
                <c:pt idx="19796">
                  <c:v>9.5656999999999996</c:v>
                </c:pt>
                <c:pt idx="19797">
                  <c:v>9.5656999999999996</c:v>
                </c:pt>
                <c:pt idx="19798">
                  <c:v>9.5687700000000007</c:v>
                </c:pt>
                <c:pt idx="19799">
                  <c:v>9.5687700000000007</c:v>
                </c:pt>
                <c:pt idx="19800">
                  <c:v>9.5656999999999996</c:v>
                </c:pt>
                <c:pt idx="19801">
                  <c:v>9.5687700000000007</c:v>
                </c:pt>
                <c:pt idx="19802">
                  <c:v>9.5718500000000013</c:v>
                </c:pt>
                <c:pt idx="19803">
                  <c:v>9.5718500000000013</c:v>
                </c:pt>
                <c:pt idx="19804">
                  <c:v>9.5718500000000013</c:v>
                </c:pt>
                <c:pt idx="19805">
                  <c:v>9.5749299999999984</c:v>
                </c:pt>
                <c:pt idx="19806">
                  <c:v>9.5779999999999994</c:v>
                </c:pt>
                <c:pt idx="19807">
                  <c:v>9.5779999999999994</c:v>
                </c:pt>
                <c:pt idx="19808">
                  <c:v>9.5779999999999994</c:v>
                </c:pt>
                <c:pt idx="19809">
                  <c:v>9.58108</c:v>
                </c:pt>
                <c:pt idx="19810">
                  <c:v>9.5841500000000011</c:v>
                </c:pt>
                <c:pt idx="19811">
                  <c:v>9.5841500000000011</c:v>
                </c:pt>
                <c:pt idx="19812">
                  <c:v>9.5872300000000017</c:v>
                </c:pt>
                <c:pt idx="19813">
                  <c:v>9.5903099999999988</c:v>
                </c:pt>
                <c:pt idx="19814">
                  <c:v>9.5903099999999988</c:v>
                </c:pt>
                <c:pt idx="19815">
                  <c:v>9.5872300000000017</c:v>
                </c:pt>
                <c:pt idx="19816">
                  <c:v>9.5933799999999998</c:v>
                </c:pt>
                <c:pt idx="19817">
                  <c:v>9.5995300000000015</c:v>
                </c:pt>
                <c:pt idx="19818">
                  <c:v>9.5964600000000004</c:v>
                </c:pt>
                <c:pt idx="19819">
                  <c:v>9.5995300000000015</c:v>
                </c:pt>
                <c:pt idx="19820">
                  <c:v>9.6026099999999985</c:v>
                </c:pt>
                <c:pt idx="19821">
                  <c:v>9.6056799999999996</c:v>
                </c:pt>
                <c:pt idx="19822">
                  <c:v>9.6026099999999985</c:v>
                </c:pt>
                <c:pt idx="19823">
                  <c:v>9.6087600000000002</c:v>
                </c:pt>
                <c:pt idx="19824">
                  <c:v>9.6149099999999983</c:v>
                </c:pt>
                <c:pt idx="19825">
                  <c:v>9.6087600000000002</c:v>
                </c:pt>
                <c:pt idx="19826">
                  <c:v>9.6118400000000008</c:v>
                </c:pt>
                <c:pt idx="19827">
                  <c:v>9.6210599999999999</c:v>
                </c:pt>
                <c:pt idx="19828">
                  <c:v>9.6210599999999999</c:v>
                </c:pt>
                <c:pt idx="19829">
                  <c:v>9.6179899999999989</c:v>
                </c:pt>
                <c:pt idx="19830">
                  <c:v>9.6149099999999983</c:v>
                </c:pt>
                <c:pt idx="19831">
                  <c:v>9.6210599999999999</c:v>
                </c:pt>
                <c:pt idx="19832">
                  <c:v>9.6210599999999999</c:v>
                </c:pt>
                <c:pt idx="19833">
                  <c:v>9.6149099999999983</c:v>
                </c:pt>
                <c:pt idx="19834">
                  <c:v>9.6149099999999983</c:v>
                </c:pt>
                <c:pt idx="19835">
                  <c:v>9.6272100000000016</c:v>
                </c:pt>
                <c:pt idx="19836">
                  <c:v>9.6302899999999987</c:v>
                </c:pt>
                <c:pt idx="19837">
                  <c:v>9.6241400000000006</c:v>
                </c:pt>
                <c:pt idx="19838">
                  <c:v>9.6210599999999999</c:v>
                </c:pt>
                <c:pt idx="19839">
                  <c:v>9.6272100000000016</c:v>
                </c:pt>
                <c:pt idx="19840">
                  <c:v>9.6333699999999993</c:v>
                </c:pt>
                <c:pt idx="19841">
                  <c:v>9.6302899999999987</c:v>
                </c:pt>
                <c:pt idx="19842">
                  <c:v>9.6272100000000016</c:v>
                </c:pt>
                <c:pt idx="19843">
                  <c:v>9.6302899999999987</c:v>
                </c:pt>
                <c:pt idx="19844">
                  <c:v>9.6364400000000003</c:v>
                </c:pt>
                <c:pt idx="19845">
                  <c:v>9.6364400000000003</c:v>
                </c:pt>
                <c:pt idx="19846">
                  <c:v>9.639520000000001</c:v>
                </c:pt>
                <c:pt idx="19847">
                  <c:v>9.6425899999999984</c:v>
                </c:pt>
                <c:pt idx="19848">
                  <c:v>9.6456699999999991</c:v>
                </c:pt>
                <c:pt idx="19849">
                  <c:v>9.6456699999999991</c:v>
                </c:pt>
                <c:pt idx="19850">
                  <c:v>9.6487400000000001</c:v>
                </c:pt>
                <c:pt idx="19851">
                  <c:v>9.6518200000000007</c:v>
                </c:pt>
                <c:pt idx="19852">
                  <c:v>9.6518200000000007</c:v>
                </c:pt>
                <c:pt idx="19853">
                  <c:v>9.6518200000000007</c:v>
                </c:pt>
                <c:pt idx="19854">
                  <c:v>9.6549000000000014</c:v>
                </c:pt>
                <c:pt idx="19855">
                  <c:v>9.6579699999999988</c:v>
                </c:pt>
                <c:pt idx="19856">
                  <c:v>9.6610499999999995</c:v>
                </c:pt>
                <c:pt idx="19857">
                  <c:v>9.6641200000000005</c:v>
                </c:pt>
                <c:pt idx="19858">
                  <c:v>9.6672000000000011</c:v>
                </c:pt>
                <c:pt idx="19859">
                  <c:v>9.6672000000000011</c:v>
                </c:pt>
                <c:pt idx="19860">
                  <c:v>9.6702799999999982</c:v>
                </c:pt>
                <c:pt idx="19861">
                  <c:v>9.6764299999999999</c:v>
                </c:pt>
                <c:pt idx="19862">
                  <c:v>9.6795000000000009</c:v>
                </c:pt>
                <c:pt idx="19863">
                  <c:v>9.6825800000000015</c:v>
                </c:pt>
                <c:pt idx="19864">
                  <c:v>9.6825800000000015</c:v>
                </c:pt>
                <c:pt idx="19865">
                  <c:v>9.685649999999999</c:v>
                </c:pt>
                <c:pt idx="19866">
                  <c:v>9.685649999999999</c:v>
                </c:pt>
                <c:pt idx="19867">
                  <c:v>9.6825800000000015</c:v>
                </c:pt>
                <c:pt idx="19868">
                  <c:v>9.6795000000000009</c:v>
                </c:pt>
                <c:pt idx="19869">
                  <c:v>9.685649999999999</c:v>
                </c:pt>
                <c:pt idx="19870">
                  <c:v>9.6887299999999996</c:v>
                </c:pt>
                <c:pt idx="19871">
                  <c:v>9.685649999999999</c:v>
                </c:pt>
                <c:pt idx="19872">
                  <c:v>9.6825800000000015</c:v>
                </c:pt>
                <c:pt idx="19873">
                  <c:v>9.6887299999999996</c:v>
                </c:pt>
                <c:pt idx="19874">
                  <c:v>9.6918100000000003</c:v>
                </c:pt>
                <c:pt idx="19875">
                  <c:v>9.6918100000000003</c:v>
                </c:pt>
                <c:pt idx="19876">
                  <c:v>9.6948800000000013</c:v>
                </c:pt>
                <c:pt idx="19877">
                  <c:v>9.6948800000000013</c:v>
                </c:pt>
                <c:pt idx="19878">
                  <c:v>9.6979599999999984</c:v>
                </c:pt>
                <c:pt idx="19879">
                  <c:v>9.6979599999999984</c:v>
                </c:pt>
                <c:pt idx="19880">
                  <c:v>9.7010299999999994</c:v>
                </c:pt>
                <c:pt idx="19881">
                  <c:v>9.7071900000000007</c:v>
                </c:pt>
                <c:pt idx="19882">
                  <c:v>9.7102600000000017</c:v>
                </c:pt>
                <c:pt idx="19883">
                  <c:v>9.7102600000000017</c:v>
                </c:pt>
                <c:pt idx="19884">
                  <c:v>9.7071900000000007</c:v>
                </c:pt>
                <c:pt idx="19885">
                  <c:v>9.7102600000000017</c:v>
                </c:pt>
                <c:pt idx="19886">
                  <c:v>9.7102600000000017</c:v>
                </c:pt>
                <c:pt idx="19887">
                  <c:v>9.7102600000000017</c:v>
                </c:pt>
                <c:pt idx="19888">
                  <c:v>9.7133399999999988</c:v>
                </c:pt>
                <c:pt idx="19889">
                  <c:v>9.7164099999999998</c:v>
                </c:pt>
                <c:pt idx="19890">
                  <c:v>9.7164099999999998</c:v>
                </c:pt>
                <c:pt idx="19891">
                  <c:v>9.7164099999999998</c:v>
                </c:pt>
                <c:pt idx="19892">
                  <c:v>9.7194900000000004</c:v>
                </c:pt>
                <c:pt idx="19893">
                  <c:v>9.7225600000000014</c:v>
                </c:pt>
                <c:pt idx="19894">
                  <c:v>9.7256399999999985</c:v>
                </c:pt>
                <c:pt idx="19895">
                  <c:v>9.7287199999999991</c:v>
                </c:pt>
                <c:pt idx="19896">
                  <c:v>9.7317900000000002</c:v>
                </c:pt>
                <c:pt idx="19897">
                  <c:v>9.7348700000000008</c:v>
                </c:pt>
                <c:pt idx="19898">
                  <c:v>9.7348700000000008</c:v>
                </c:pt>
                <c:pt idx="19899">
                  <c:v>9.7348700000000008</c:v>
                </c:pt>
                <c:pt idx="19900">
                  <c:v>9.7379399999999983</c:v>
                </c:pt>
                <c:pt idx="19901">
                  <c:v>9.7410199999999989</c:v>
                </c:pt>
                <c:pt idx="19902">
                  <c:v>9.7440899999999999</c:v>
                </c:pt>
                <c:pt idx="19903">
                  <c:v>9.7471700000000006</c:v>
                </c:pt>
                <c:pt idx="19904">
                  <c:v>9.7471700000000006</c:v>
                </c:pt>
                <c:pt idx="19905">
                  <c:v>9.7471700000000006</c:v>
                </c:pt>
                <c:pt idx="19906">
                  <c:v>9.7471700000000006</c:v>
                </c:pt>
                <c:pt idx="19907">
                  <c:v>9.7502500000000012</c:v>
                </c:pt>
                <c:pt idx="19908">
                  <c:v>9.7533199999999987</c:v>
                </c:pt>
                <c:pt idx="19909">
                  <c:v>9.7533199999999987</c:v>
                </c:pt>
                <c:pt idx="19910">
                  <c:v>9.7563999999999993</c:v>
                </c:pt>
                <c:pt idx="19911">
                  <c:v>9.7594700000000003</c:v>
                </c:pt>
                <c:pt idx="19912">
                  <c:v>9.7625500000000009</c:v>
                </c:pt>
                <c:pt idx="19913">
                  <c:v>9.7656300000000016</c:v>
                </c:pt>
                <c:pt idx="19914">
                  <c:v>9.7686999999999991</c:v>
                </c:pt>
                <c:pt idx="19915">
                  <c:v>9.7717799999999997</c:v>
                </c:pt>
                <c:pt idx="19916">
                  <c:v>9.7717799999999997</c:v>
                </c:pt>
                <c:pt idx="19917">
                  <c:v>9.7717799999999997</c:v>
                </c:pt>
                <c:pt idx="19918">
                  <c:v>9.7748500000000007</c:v>
                </c:pt>
                <c:pt idx="19919">
                  <c:v>9.7779300000000013</c:v>
                </c:pt>
                <c:pt idx="19920">
                  <c:v>9.7809999999999988</c:v>
                </c:pt>
                <c:pt idx="19921">
                  <c:v>9.7809999999999988</c:v>
                </c:pt>
                <c:pt idx="19922">
                  <c:v>9.7840799999999994</c:v>
                </c:pt>
                <c:pt idx="19923">
                  <c:v>9.7871600000000001</c:v>
                </c:pt>
                <c:pt idx="19924">
                  <c:v>9.7902300000000011</c:v>
                </c:pt>
                <c:pt idx="19925">
                  <c:v>9.7933099999999982</c:v>
                </c:pt>
                <c:pt idx="19926">
                  <c:v>9.7963799999999992</c:v>
                </c:pt>
                <c:pt idx="19927">
                  <c:v>9.7994599999999998</c:v>
                </c:pt>
                <c:pt idx="19928">
                  <c:v>9.7963799999999992</c:v>
                </c:pt>
                <c:pt idx="19929">
                  <c:v>9.7933099999999982</c:v>
                </c:pt>
                <c:pt idx="19930">
                  <c:v>9.7963799999999992</c:v>
                </c:pt>
                <c:pt idx="19931">
                  <c:v>9.7994599999999998</c:v>
                </c:pt>
                <c:pt idx="19932">
                  <c:v>9.8025300000000009</c:v>
                </c:pt>
                <c:pt idx="19933">
                  <c:v>9.8025300000000009</c:v>
                </c:pt>
                <c:pt idx="19934">
                  <c:v>9.8056100000000015</c:v>
                </c:pt>
                <c:pt idx="19935">
                  <c:v>9.8086899999999986</c:v>
                </c:pt>
                <c:pt idx="19936">
                  <c:v>9.8117599999999996</c:v>
                </c:pt>
                <c:pt idx="19937">
                  <c:v>9.8117599999999996</c:v>
                </c:pt>
                <c:pt idx="19938">
                  <c:v>9.8148400000000002</c:v>
                </c:pt>
                <c:pt idx="19939">
                  <c:v>9.8179100000000012</c:v>
                </c:pt>
                <c:pt idx="19940">
                  <c:v>9.8179100000000012</c:v>
                </c:pt>
                <c:pt idx="19941">
                  <c:v>9.8209899999999983</c:v>
                </c:pt>
                <c:pt idx="19942">
                  <c:v>9.824069999999999</c:v>
                </c:pt>
                <c:pt idx="19943">
                  <c:v>9.8209899999999983</c:v>
                </c:pt>
                <c:pt idx="19944">
                  <c:v>9.8209899999999983</c:v>
                </c:pt>
                <c:pt idx="19945">
                  <c:v>9.82714</c:v>
                </c:pt>
                <c:pt idx="19946">
                  <c:v>9.8302200000000006</c:v>
                </c:pt>
                <c:pt idx="19947">
                  <c:v>9.8302200000000006</c:v>
                </c:pt>
                <c:pt idx="19948">
                  <c:v>9.82714</c:v>
                </c:pt>
                <c:pt idx="19949">
                  <c:v>9.8302200000000006</c:v>
                </c:pt>
                <c:pt idx="19950">
                  <c:v>9.8332900000000016</c:v>
                </c:pt>
                <c:pt idx="19951">
                  <c:v>9.8332900000000016</c:v>
                </c:pt>
                <c:pt idx="19952">
                  <c:v>9.8363699999999987</c:v>
                </c:pt>
                <c:pt idx="19953">
                  <c:v>9.8394399999999997</c:v>
                </c:pt>
                <c:pt idx="19954">
                  <c:v>9.8425200000000004</c:v>
                </c:pt>
                <c:pt idx="19955">
                  <c:v>9.8486699999999985</c:v>
                </c:pt>
                <c:pt idx="19956">
                  <c:v>9.8517499999999991</c:v>
                </c:pt>
                <c:pt idx="19957">
                  <c:v>9.8548200000000001</c:v>
                </c:pt>
                <c:pt idx="19958">
                  <c:v>9.8579000000000008</c:v>
                </c:pt>
                <c:pt idx="19959">
                  <c:v>9.8548200000000001</c:v>
                </c:pt>
                <c:pt idx="19960">
                  <c:v>9.8579000000000008</c:v>
                </c:pt>
                <c:pt idx="19961">
                  <c:v>9.8640499999999989</c:v>
                </c:pt>
                <c:pt idx="19962">
                  <c:v>9.8671299999999995</c:v>
                </c:pt>
                <c:pt idx="19963">
                  <c:v>9.8702000000000005</c:v>
                </c:pt>
                <c:pt idx="19964">
                  <c:v>9.8732800000000012</c:v>
                </c:pt>
                <c:pt idx="19965">
                  <c:v>9.8763499999999986</c:v>
                </c:pt>
                <c:pt idx="19966">
                  <c:v>9.8763499999999986</c:v>
                </c:pt>
                <c:pt idx="19967">
                  <c:v>9.8732800000000012</c:v>
                </c:pt>
                <c:pt idx="19968">
                  <c:v>9.8763499999999986</c:v>
                </c:pt>
                <c:pt idx="19969">
                  <c:v>9.8794299999999993</c:v>
                </c:pt>
                <c:pt idx="19970">
                  <c:v>9.8794299999999993</c:v>
                </c:pt>
                <c:pt idx="19971">
                  <c:v>9.8794299999999993</c:v>
                </c:pt>
                <c:pt idx="19972">
                  <c:v>9.8825000000000003</c:v>
                </c:pt>
                <c:pt idx="19973">
                  <c:v>9.8855800000000009</c:v>
                </c:pt>
                <c:pt idx="19974">
                  <c:v>9.8855800000000009</c:v>
                </c:pt>
                <c:pt idx="19975">
                  <c:v>9.8886600000000016</c:v>
                </c:pt>
                <c:pt idx="19976">
                  <c:v>9.891729999999999</c:v>
                </c:pt>
                <c:pt idx="19977">
                  <c:v>9.891729999999999</c:v>
                </c:pt>
                <c:pt idx="19978">
                  <c:v>9.8886600000000016</c:v>
                </c:pt>
                <c:pt idx="19979">
                  <c:v>9.8886600000000016</c:v>
                </c:pt>
                <c:pt idx="19980">
                  <c:v>9.891729999999999</c:v>
                </c:pt>
                <c:pt idx="19981">
                  <c:v>9.8886600000000016</c:v>
                </c:pt>
                <c:pt idx="19982">
                  <c:v>9.891729999999999</c:v>
                </c:pt>
                <c:pt idx="19983">
                  <c:v>9.8948099999999997</c:v>
                </c:pt>
                <c:pt idx="19984">
                  <c:v>9.8978800000000007</c:v>
                </c:pt>
                <c:pt idx="19985">
                  <c:v>9.8978800000000007</c:v>
                </c:pt>
                <c:pt idx="19986">
                  <c:v>9.8978800000000007</c:v>
                </c:pt>
                <c:pt idx="19987">
                  <c:v>9.9009600000000013</c:v>
                </c:pt>
                <c:pt idx="19988">
                  <c:v>9.9040299999999988</c:v>
                </c:pt>
                <c:pt idx="19989">
                  <c:v>9.9009600000000013</c:v>
                </c:pt>
                <c:pt idx="19990">
                  <c:v>9.9040299999999988</c:v>
                </c:pt>
                <c:pt idx="19991">
                  <c:v>9.9071099999999994</c:v>
                </c:pt>
                <c:pt idx="19992">
                  <c:v>9.9101900000000001</c:v>
                </c:pt>
                <c:pt idx="19993">
                  <c:v>9.9101900000000001</c:v>
                </c:pt>
                <c:pt idx="19994">
                  <c:v>9.9132600000000011</c:v>
                </c:pt>
                <c:pt idx="19995">
                  <c:v>9.9163400000000017</c:v>
                </c:pt>
                <c:pt idx="19996">
                  <c:v>9.9194099999999992</c:v>
                </c:pt>
                <c:pt idx="19997">
                  <c:v>9.9163400000000017</c:v>
                </c:pt>
                <c:pt idx="19998">
                  <c:v>9.9194099999999992</c:v>
                </c:pt>
                <c:pt idx="19999">
                  <c:v>9.9224899999999998</c:v>
                </c:pt>
                <c:pt idx="20000">
                  <c:v>9.9224899999999998</c:v>
                </c:pt>
                <c:pt idx="20001">
                  <c:v>9.9194099999999992</c:v>
                </c:pt>
                <c:pt idx="20002">
                  <c:v>9.9194099999999992</c:v>
                </c:pt>
                <c:pt idx="20003">
                  <c:v>9.9224899999999998</c:v>
                </c:pt>
                <c:pt idx="20004">
                  <c:v>9.9224899999999998</c:v>
                </c:pt>
                <c:pt idx="20005">
                  <c:v>9.9224899999999998</c:v>
                </c:pt>
                <c:pt idx="20006">
                  <c:v>9.9255600000000008</c:v>
                </c:pt>
                <c:pt idx="20007">
                  <c:v>9.9286400000000015</c:v>
                </c:pt>
                <c:pt idx="20008">
                  <c:v>9.9286400000000015</c:v>
                </c:pt>
                <c:pt idx="20009">
                  <c:v>9.9255600000000008</c:v>
                </c:pt>
                <c:pt idx="20010">
                  <c:v>9.9286400000000015</c:v>
                </c:pt>
                <c:pt idx="20011">
                  <c:v>9.9317199999999985</c:v>
                </c:pt>
                <c:pt idx="20012">
                  <c:v>9.9317199999999985</c:v>
                </c:pt>
                <c:pt idx="20013">
                  <c:v>9.9347899999999996</c:v>
                </c:pt>
                <c:pt idx="20014">
                  <c:v>9.9378700000000002</c:v>
                </c:pt>
                <c:pt idx="20015">
                  <c:v>9.9409400000000012</c:v>
                </c:pt>
                <c:pt idx="20016">
                  <c:v>9.9409400000000012</c:v>
                </c:pt>
                <c:pt idx="20017">
                  <c:v>9.9440199999999983</c:v>
                </c:pt>
                <c:pt idx="20018">
                  <c:v>9.9440199999999983</c:v>
                </c:pt>
                <c:pt idx="20019">
                  <c:v>9.9470999999999989</c:v>
                </c:pt>
                <c:pt idx="20020">
                  <c:v>9.9440199999999983</c:v>
                </c:pt>
                <c:pt idx="20021">
                  <c:v>9.9470999999999989</c:v>
                </c:pt>
                <c:pt idx="20022">
                  <c:v>9.95017</c:v>
                </c:pt>
                <c:pt idx="20023">
                  <c:v>9.9532500000000006</c:v>
                </c:pt>
                <c:pt idx="20024">
                  <c:v>9.9532500000000006</c:v>
                </c:pt>
                <c:pt idx="20025">
                  <c:v>9.9563200000000016</c:v>
                </c:pt>
                <c:pt idx="20026">
                  <c:v>9.9593999999999987</c:v>
                </c:pt>
                <c:pt idx="20027">
                  <c:v>9.9593999999999987</c:v>
                </c:pt>
                <c:pt idx="20028">
                  <c:v>9.9593999999999987</c:v>
                </c:pt>
                <c:pt idx="20029">
                  <c:v>9.9624799999999993</c:v>
                </c:pt>
                <c:pt idx="20030">
                  <c:v>9.9655500000000004</c:v>
                </c:pt>
                <c:pt idx="20031">
                  <c:v>9.9624799999999993</c:v>
                </c:pt>
                <c:pt idx="20032">
                  <c:v>9.9655500000000004</c:v>
                </c:pt>
                <c:pt idx="20033">
                  <c:v>9.968630000000001</c:v>
                </c:pt>
                <c:pt idx="20034">
                  <c:v>9.968630000000001</c:v>
                </c:pt>
                <c:pt idx="20035">
                  <c:v>9.968630000000001</c:v>
                </c:pt>
                <c:pt idx="20036">
                  <c:v>9.9716999999999985</c:v>
                </c:pt>
                <c:pt idx="20037">
                  <c:v>9.9747799999999991</c:v>
                </c:pt>
                <c:pt idx="20038">
                  <c:v>9.9778500000000001</c:v>
                </c:pt>
                <c:pt idx="20039">
                  <c:v>9.9747799999999991</c:v>
                </c:pt>
                <c:pt idx="20040">
                  <c:v>9.9778500000000001</c:v>
                </c:pt>
                <c:pt idx="20041">
                  <c:v>9.9809300000000007</c:v>
                </c:pt>
                <c:pt idx="20042">
                  <c:v>9.9809300000000007</c:v>
                </c:pt>
                <c:pt idx="20043">
                  <c:v>9.9778500000000001</c:v>
                </c:pt>
                <c:pt idx="20044">
                  <c:v>9.9809300000000007</c:v>
                </c:pt>
                <c:pt idx="20045">
                  <c:v>9.9840100000000014</c:v>
                </c:pt>
                <c:pt idx="20046">
                  <c:v>9.9870799999999988</c:v>
                </c:pt>
                <c:pt idx="20047">
                  <c:v>9.9901599999999995</c:v>
                </c:pt>
                <c:pt idx="20048">
                  <c:v>9.9932300000000005</c:v>
                </c:pt>
                <c:pt idx="20049">
                  <c:v>9.9963100000000011</c:v>
                </c:pt>
                <c:pt idx="20050">
                  <c:v>9.9932300000000005</c:v>
                </c:pt>
                <c:pt idx="20051">
                  <c:v>9.9963100000000011</c:v>
                </c:pt>
                <c:pt idx="20052">
                  <c:v>9.9993899999999982</c:v>
                </c:pt>
                <c:pt idx="20053">
                  <c:v>10.002459999999999</c:v>
                </c:pt>
                <c:pt idx="20054">
                  <c:v>10.002459999999999</c:v>
                </c:pt>
                <c:pt idx="20055">
                  <c:v>10.00554</c:v>
                </c:pt>
                <c:pt idx="20056">
                  <c:v>10.008610000000001</c:v>
                </c:pt>
                <c:pt idx="20057">
                  <c:v>10.00554</c:v>
                </c:pt>
                <c:pt idx="20058">
                  <c:v>10.002459999999999</c:v>
                </c:pt>
                <c:pt idx="20059">
                  <c:v>10.002459999999999</c:v>
                </c:pt>
                <c:pt idx="20060">
                  <c:v>10.00554</c:v>
                </c:pt>
                <c:pt idx="20061">
                  <c:v>10.00554</c:v>
                </c:pt>
                <c:pt idx="20062">
                  <c:v>10.002459999999999</c:v>
                </c:pt>
                <c:pt idx="20063">
                  <c:v>10.00554</c:v>
                </c:pt>
                <c:pt idx="20064">
                  <c:v>10.008610000000001</c:v>
                </c:pt>
                <c:pt idx="20065">
                  <c:v>10.011690000000002</c:v>
                </c:pt>
                <c:pt idx="20066">
                  <c:v>10.011690000000002</c:v>
                </c:pt>
                <c:pt idx="20067">
                  <c:v>10.014759999999999</c:v>
                </c:pt>
                <c:pt idx="20068">
                  <c:v>10.014759999999999</c:v>
                </c:pt>
                <c:pt idx="20069">
                  <c:v>10.011690000000002</c:v>
                </c:pt>
                <c:pt idx="20070">
                  <c:v>10.014759999999999</c:v>
                </c:pt>
                <c:pt idx="20071">
                  <c:v>10.01784</c:v>
                </c:pt>
                <c:pt idx="20072">
                  <c:v>10.01784</c:v>
                </c:pt>
                <c:pt idx="20073">
                  <c:v>10.014759999999999</c:v>
                </c:pt>
                <c:pt idx="20074">
                  <c:v>10.01784</c:v>
                </c:pt>
                <c:pt idx="20075">
                  <c:v>10.01784</c:v>
                </c:pt>
                <c:pt idx="20076">
                  <c:v>10.01784</c:v>
                </c:pt>
                <c:pt idx="20077">
                  <c:v>10.01784</c:v>
                </c:pt>
                <c:pt idx="20078">
                  <c:v>10.02092</c:v>
                </c:pt>
                <c:pt idx="20079">
                  <c:v>10.02092</c:v>
                </c:pt>
                <c:pt idx="20080">
                  <c:v>10.01784</c:v>
                </c:pt>
                <c:pt idx="20081">
                  <c:v>10.01784</c:v>
                </c:pt>
                <c:pt idx="20082">
                  <c:v>10.02092</c:v>
                </c:pt>
                <c:pt idx="20083">
                  <c:v>10.02092</c:v>
                </c:pt>
                <c:pt idx="20084">
                  <c:v>10.023990000000001</c:v>
                </c:pt>
                <c:pt idx="20085">
                  <c:v>10.02092</c:v>
                </c:pt>
                <c:pt idx="20086">
                  <c:v>10.023990000000001</c:v>
                </c:pt>
                <c:pt idx="20087">
                  <c:v>10.027069999999998</c:v>
                </c:pt>
                <c:pt idx="20088">
                  <c:v>10.027069999999998</c:v>
                </c:pt>
                <c:pt idx="20089">
                  <c:v>10.030139999999999</c:v>
                </c:pt>
                <c:pt idx="20090">
                  <c:v>10.03322</c:v>
                </c:pt>
                <c:pt idx="20091">
                  <c:v>10.03322</c:v>
                </c:pt>
                <c:pt idx="20092">
                  <c:v>10.030139999999999</c:v>
                </c:pt>
                <c:pt idx="20093">
                  <c:v>10.030139999999999</c:v>
                </c:pt>
                <c:pt idx="20094">
                  <c:v>10.03322</c:v>
                </c:pt>
                <c:pt idx="20095">
                  <c:v>10.030139999999999</c:v>
                </c:pt>
                <c:pt idx="20096">
                  <c:v>10.027069999999998</c:v>
                </c:pt>
                <c:pt idx="20097">
                  <c:v>10.027069999999998</c:v>
                </c:pt>
                <c:pt idx="20098">
                  <c:v>10.030139999999999</c:v>
                </c:pt>
                <c:pt idx="20099">
                  <c:v>10.030139999999999</c:v>
                </c:pt>
                <c:pt idx="20100">
                  <c:v>10.027069999999998</c:v>
                </c:pt>
                <c:pt idx="20101">
                  <c:v>10.027069999999998</c:v>
                </c:pt>
                <c:pt idx="20102">
                  <c:v>10.027069999999998</c:v>
                </c:pt>
                <c:pt idx="20103">
                  <c:v>10.027069999999998</c:v>
                </c:pt>
                <c:pt idx="20104">
                  <c:v>10.027069999999998</c:v>
                </c:pt>
                <c:pt idx="20105">
                  <c:v>10.027069999999998</c:v>
                </c:pt>
                <c:pt idx="20106">
                  <c:v>10.027069999999998</c:v>
                </c:pt>
                <c:pt idx="20107">
                  <c:v>10.023990000000001</c:v>
                </c:pt>
                <c:pt idx="20108">
                  <c:v>10.027069999999998</c:v>
                </c:pt>
                <c:pt idx="20109">
                  <c:v>10.030139999999999</c:v>
                </c:pt>
                <c:pt idx="20110">
                  <c:v>10.030139999999999</c:v>
                </c:pt>
                <c:pt idx="20111">
                  <c:v>10.027069999999998</c:v>
                </c:pt>
                <c:pt idx="20112">
                  <c:v>10.027069999999998</c:v>
                </c:pt>
                <c:pt idx="20113">
                  <c:v>10.030139999999999</c:v>
                </c:pt>
                <c:pt idx="20114">
                  <c:v>10.027069999999998</c:v>
                </c:pt>
                <c:pt idx="20115">
                  <c:v>10.027069999999998</c:v>
                </c:pt>
                <c:pt idx="20116">
                  <c:v>10.027069999999998</c:v>
                </c:pt>
                <c:pt idx="20117">
                  <c:v>10.027069999999998</c:v>
                </c:pt>
                <c:pt idx="20118">
                  <c:v>10.027069999999998</c:v>
                </c:pt>
                <c:pt idx="20119">
                  <c:v>10.023990000000001</c:v>
                </c:pt>
                <c:pt idx="20120">
                  <c:v>10.027069999999998</c:v>
                </c:pt>
                <c:pt idx="20121">
                  <c:v>10.027069999999998</c:v>
                </c:pt>
                <c:pt idx="20122">
                  <c:v>10.027069999999998</c:v>
                </c:pt>
                <c:pt idx="20123">
                  <c:v>10.030139999999999</c:v>
                </c:pt>
                <c:pt idx="20124">
                  <c:v>10.03322</c:v>
                </c:pt>
                <c:pt idx="20125">
                  <c:v>10.03322</c:v>
                </c:pt>
                <c:pt idx="20126">
                  <c:v>10.03322</c:v>
                </c:pt>
                <c:pt idx="20127">
                  <c:v>10.03322</c:v>
                </c:pt>
                <c:pt idx="20128">
                  <c:v>10.036290000000001</c:v>
                </c:pt>
                <c:pt idx="20129">
                  <c:v>10.036290000000001</c:v>
                </c:pt>
                <c:pt idx="20130">
                  <c:v>10.036290000000001</c:v>
                </c:pt>
                <c:pt idx="20131">
                  <c:v>10.036290000000001</c:v>
                </c:pt>
                <c:pt idx="20132">
                  <c:v>10.036290000000001</c:v>
                </c:pt>
                <c:pt idx="20133">
                  <c:v>10.039370000000002</c:v>
                </c:pt>
                <c:pt idx="20134">
                  <c:v>10.036290000000001</c:v>
                </c:pt>
                <c:pt idx="20135">
                  <c:v>10.039370000000002</c:v>
                </c:pt>
                <c:pt idx="20136">
                  <c:v>10.039370000000002</c:v>
                </c:pt>
                <c:pt idx="20137">
                  <c:v>10.039370000000002</c:v>
                </c:pt>
                <c:pt idx="20138">
                  <c:v>10.036290000000001</c:v>
                </c:pt>
                <c:pt idx="20139">
                  <c:v>10.039370000000002</c:v>
                </c:pt>
                <c:pt idx="20140">
                  <c:v>10.042449999999999</c:v>
                </c:pt>
                <c:pt idx="20141">
                  <c:v>10.039370000000002</c:v>
                </c:pt>
                <c:pt idx="20142">
                  <c:v>10.042449999999999</c:v>
                </c:pt>
                <c:pt idx="20143">
                  <c:v>10.04552</c:v>
                </c:pt>
                <c:pt idx="20144">
                  <c:v>10.04552</c:v>
                </c:pt>
                <c:pt idx="20145">
                  <c:v>10.04552</c:v>
                </c:pt>
                <c:pt idx="20146">
                  <c:v>10.042449999999999</c:v>
                </c:pt>
                <c:pt idx="20147">
                  <c:v>10.04552</c:v>
                </c:pt>
                <c:pt idx="20148">
                  <c:v>10.04552</c:v>
                </c:pt>
                <c:pt idx="20149">
                  <c:v>10.04552</c:v>
                </c:pt>
                <c:pt idx="20150">
                  <c:v>10.04552</c:v>
                </c:pt>
                <c:pt idx="20151">
                  <c:v>10.04552</c:v>
                </c:pt>
                <c:pt idx="20152">
                  <c:v>10.04552</c:v>
                </c:pt>
                <c:pt idx="20153">
                  <c:v>10.042449999999999</c:v>
                </c:pt>
                <c:pt idx="20154">
                  <c:v>10.04552</c:v>
                </c:pt>
                <c:pt idx="20155">
                  <c:v>10.0486</c:v>
                </c:pt>
                <c:pt idx="20156">
                  <c:v>10.0486</c:v>
                </c:pt>
                <c:pt idx="20157">
                  <c:v>10.04552</c:v>
                </c:pt>
                <c:pt idx="20158">
                  <c:v>10.0486</c:v>
                </c:pt>
                <c:pt idx="20159">
                  <c:v>10.0486</c:v>
                </c:pt>
                <c:pt idx="20160">
                  <c:v>10.0486</c:v>
                </c:pt>
                <c:pt idx="20161">
                  <c:v>10.0486</c:v>
                </c:pt>
                <c:pt idx="20162">
                  <c:v>10.051670000000001</c:v>
                </c:pt>
                <c:pt idx="20163">
                  <c:v>10.051670000000001</c:v>
                </c:pt>
                <c:pt idx="20164">
                  <c:v>10.051670000000001</c:v>
                </c:pt>
                <c:pt idx="20165">
                  <c:v>10.0486</c:v>
                </c:pt>
                <c:pt idx="20166">
                  <c:v>10.0486</c:v>
                </c:pt>
                <c:pt idx="20167">
                  <c:v>10.0486</c:v>
                </c:pt>
                <c:pt idx="20168">
                  <c:v>10.0486</c:v>
                </c:pt>
                <c:pt idx="20169">
                  <c:v>10.0486</c:v>
                </c:pt>
                <c:pt idx="20170">
                  <c:v>10.0486</c:v>
                </c:pt>
                <c:pt idx="20171">
                  <c:v>10.0486</c:v>
                </c:pt>
                <c:pt idx="20172">
                  <c:v>10.04552</c:v>
                </c:pt>
                <c:pt idx="20173">
                  <c:v>10.0486</c:v>
                </c:pt>
                <c:pt idx="20174">
                  <c:v>10.051670000000001</c:v>
                </c:pt>
                <c:pt idx="20175">
                  <c:v>10.051670000000001</c:v>
                </c:pt>
                <c:pt idx="20176">
                  <c:v>10.0486</c:v>
                </c:pt>
                <c:pt idx="20177">
                  <c:v>10.051670000000001</c:v>
                </c:pt>
                <c:pt idx="20178">
                  <c:v>10.051670000000001</c:v>
                </c:pt>
                <c:pt idx="20179">
                  <c:v>10.0486</c:v>
                </c:pt>
                <c:pt idx="20180">
                  <c:v>10.0486</c:v>
                </c:pt>
                <c:pt idx="20181">
                  <c:v>10.0486</c:v>
                </c:pt>
                <c:pt idx="20182">
                  <c:v>10.0486</c:v>
                </c:pt>
                <c:pt idx="20183">
                  <c:v>10.0486</c:v>
                </c:pt>
                <c:pt idx="20184">
                  <c:v>10.051670000000001</c:v>
                </c:pt>
                <c:pt idx="20185">
                  <c:v>10.054749999999999</c:v>
                </c:pt>
                <c:pt idx="20186">
                  <c:v>10.054749999999999</c:v>
                </c:pt>
                <c:pt idx="20187">
                  <c:v>10.054749999999999</c:v>
                </c:pt>
                <c:pt idx="20188">
                  <c:v>10.054749999999999</c:v>
                </c:pt>
                <c:pt idx="20189">
                  <c:v>10.05782</c:v>
                </c:pt>
                <c:pt idx="20190">
                  <c:v>10.05782</c:v>
                </c:pt>
                <c:pt idx="20191">
                  <c:v>10.054749999999999</c:v>
                </c:pt>
                <c:pt idx="20192">
                  <c:v>10.054749999999999</c:v>
                </c:pt>
                <c:pt idx="20193">
                  <c:v>10.05782</c:v>
                </c:pt>
                <c:pt idx="20194">
                  <c:v>10.05782</c:v>
                </c:pt>
                <c:pt idx="20195">
                  <c:v>10.054749999999999</c:v>
                </c:pt>
                <c:pt idx="20196">
                  <c:v>10.054749999999999</c:v>
                </c:pt>
                <c:pt idx="20197">
                  <c:v>10.054749999999999</c:v>
                </c:pt>
                <c:pt idx="20198">
                  <c:v>10.054749999999999</c:v>
                </c:pt>
                <c:pt idx="20199">
                  <c:v>10.05782</c:v>
                </c:pt>
                <c:pt idx="20200">
                  <c:v>10.0609</c:v>
                </c:pt>
                <c:pt idx="20201">
                  <c:v>10.0609</c:v>
                </c:pt>
                <c:pt idx="20202">
                  <c:v>10.0609</c:v>
                </c:pt>
                <c:pt idx="20203">
                  <c:v>10.0609</c:v>
                </c:pt>
                <c:pt idx="20204">
                  <c:v>10.063980000000001</c:v>
                </c:pt>
                <c:pt idx="20205">
                  <c:v>10.063980000000001</c:v>
                </c:pt>
                <c:pt idx="20206">
                  <c:v>10.063980000000001</c:v>
                </c:pt>
                <c:pt idx="20207">
                  <c:v>10.067049999999998</c:v>
                </c:pt>
                <c:pt idx="20208">
                  <c:v>10.067049999999998</c:v>
                </c:pt>
                <c:pt idx="20209">
                  <c:v>10.067049999999998</c:v>
                </c:pt>
                <c:pt idx="20210">
                  <c:v>10.067049999999998</c:v>
                </c:pt>
                <c:pt idx="20211">
                  <c:v>10.067049999999998</c:v>
                </c:pt>
                <c:pt idx="20212">
                  <c:v>10.070129999999999</c:v>
                </c:pt>
                <c:pt idx="20213">
                  <c:v>10.070129999999999</c:v>
                </c:pt>
                <c:pt idx="20214">
                  <c:v>10.070129999999999</c:v>
                </c:pt>
                <c:pt idx="20215">
                  <c:v>10.0732</c:v>
                </c:pt>
                <c:pt idx="20216">
                  <c:v>10.0732</c:v>
                </c:pt>
                <c:pt idx="20217">
                  <c:v>10.070129999999999</c:v>
                </c:pt>
                <c:pt idx="20218">
                  <c:v>10.070129999999999</c:v>
                </c:pt>
                <c:pt idx="20219">
                  <c:v>10.070129999999999</c:v>
                </c:pt>
                <c:pt idx="20220">
                  <c:v>10.070129999999999</c:v>
                </c:pt>
                <c:pt idx="20221">
                  <c:v>10.070129999999999</c:v>
                </c:pt>
                <c:pt idx="20222">
                  <c:v>10.070129999999999</c:v>
                </c:pt>
                <c:pt idx="20223">
                  <c:v>10.0732</c:v>
                </c:pt>
                <c:pt idx="20224">
                  <c:v>10.0732</c:v>
                </c:pt>
                <c:pt idx="20225">
                  <c:v>10.070129999999999</c:v>
                </c:pt>
                <c:pt idx="20226">
                  <c:v>10.067049999999998</c:v>
                </c:pt>
                <c:pt idx="20227">
                  <c:v>10.067049999999998</c:v>
                </c:pt>
                <c:pt idx="20228">
                  <c:v>10.067049999999998</c:v>
                </c:pt>
                <c:pt idx="20229">
                  <c:v>10.067049999999998</c:v>
                </c:pt>
                <c:pt idx="20230">
                  <c:v>10.067049999999998</c:v>
                </c:pt>
                <c:pt idx="20231">
                  <c:v>10.070129999999999</c:v>
                </c:pt>
                <c:pt idx="20232">
                  <c:v>10.070129999999999</c:v>
                </c:pt>
                <c:pt idx="20233">
                  <c:v>10.070129999999999</c:v>
                </c:pt>
                <c:pt idx="20234">
                  <c:v>10.0732</c:v>
                </c:pt>
                <c:pt idx="20235">
                  <c:v>10.076280000000001</c:v>
                </c:pt>
                <c:pt idx="20236">
                  <c:v>10.076280000000001</c:v>
                </c:pt>
                <c:pt idx="20237">
                  <c:v>10.076280000000001</c:v>
                </c:pt>
                <c:pt idx="20238">
                  <c:v>10.076280000000001</c:v>
                </c:pt>
                <c:pt idx="20239">
                  <c:v>10.076280000000001</c:v>
                </c:pt>
                <c:pt idx="20240">
                  <c:v>10.076280000000001</c:v>
                </c:pt>
                <c:pt idx="20241">
                  <c:v>10.079360000000001</c:v>
                </c:pt>
                <c:pt idx="20242">
                  <c:v>10.082429999999999</c:v>
                </c:pt>
                <c:pt idx="20243">
                  <c:v>10.082429999999999</c:v>
                </c:pt>
                <c:pt idx="20244">
                  <c:v>10.082429999999999</c:v>
                </c:pt>
                <c:pt idx="20245">
                  <c:v>10.082429999999999</c:v>
                </c:pt>
                <c:pt idx="20246">
                  <c:v>10.082429999999999</c:v>
                </c:pt>
                <c:pt idx="20247">
                  <c:v>10.082429999999999</c:v>
                </c:pt>
                <c:pt idx="20248">
                  <c:v>10.082429999999999</c:v>
                </c:pt>
                <c:pt idx="20249">
                  <c:v>10.085509999999999</c:v>
                </c:pt>
                <c:pt idx="20250">
                  <c:v>10.085509999999999</c:v>
                </c:pt>
                <c:pt idx="20251">
                  <c:v>10.082429999999999</c:v>
                </c:pt>
                <c:pt idx="20252">
                  <c:v>10.082429999999999</c:v>
                </c:pt>
                <c:pt idx="20253">
                  <c:v>10.085509999999999</c:v>
                </c:pt>
                <c:pt idx="20254">
                  <c:v>10.085509999999999</c:v>
                </c:pt>
                <c:pt idx="20255">
                  <c:v>10.085509999999999</c:v>
                </c:pt>
                <c:pt idx="20256">
                  <c:v>10.085509999999999</c:v>
                </c:pt>
                <c:pt idx="20257">
                  <c:v>10.08858</c:v>
                </c:pt>
                <c:pt idx="20258">
                  <c:v>10.091660000000001</c:v>
                </c:pt>
                <c:pt idx="20259">
                  <c:v>10.08858</c:v>
                </c:pt>
                <c:pt idx="20260">
                  <c:v>10.08858</c:v>
                </c:pt>
                <c:pt idx="20261">
                  <c:v>10.091660000000001</c:v>
                </c:pt>
                <c:pt idx="20262">
                  <c:v>10.091660000000001</c:v>
                </c:pt>
                <c:pt idx="20263">
                  <c:v>10.08858</c:v>
                </c:pt>
                <c:pt idx="20264">
                  <c:v>10.08858</c:v>
                </c:pt>
                <c:pt idx="20265">
                  <c:v>10.091660000000001</c:v>
                </c:pt>
                <c:pt idx="20266">
                  <c:v>10.091660000000001</c:v>
                </c:pt>
                <c:pt idx="20267">
                  <c:v>10.091660000000001</c:v>
                </c:pt>
                <c:pt idx="20268">
                  <c:v>10.091660000000001</c:v>
                </c:pt>
                <c:pt idx="20269">
                  <c:v>10.091660000000001</c:v>
                </c:pt>
                <c:pt idx="20270">
                  <c:v>10.091660000000001</c:v>
                </c:pt>
                <c:pt idx="20271">
                  <c:v>10.091660000000001</c:v>
                </c:pt>
                <c:pt idx="20272">
                  <c:v>10.091660000000001</c:v>
                </c:pt>
                <c:pt idx="20273">
                  <c:v>10.091660000000001</c:v>
                </c:pt>
                <c:pt idx="20274">
                  <c:v>10.08858</c:v>
                </c:pt>
                <c:pt idx="20275">
                  <c:v>10.08858</c:v>
                </c:pt>
                <c:pt idx="20276">
                  <c:v>10.091660000000001</c:v>
                </c:pt>
                <c:pt idx="20277">
                  <c:v>10.091660000000001</c:v>
                </c:pt>
                <c:pt idx="20278">
                  <c:v>10.091660000000001</c:v>
                </c:pt>
                <c:pt idx="20279">
                  <c:v>10.08858</c:v>
                </c:pt>
                <c:pt idx="20280">
                  <c:v>10.08858</c:v>
                </c:pt>
                <c:pt idx="20281">
                  <c:v>10.085509999999999</c:v>
                </c:pt>
                <c:pt idx="20282">
                  <c:v>10.085509999999999</c:v>
                </c:pt>
                <c:pt idx="20283">
                  <c:v>10.085509999999999</c:v>
                </c:pt>
                <c:pt idx="20284">
                  <c:v>10.08858</c:v>
                </c:pt>
                <c:pt idx="20285">
                  <c:v>10.08858</c:v>
                </c:pt>
                <c:pt idx="20286">
                  <c:v>10.08858</c:v>
                </c:pt>
                <c:pt idx="20287">
                  <c:v>10.091660000000001</c:v>
                </c:pt>
                <c:pt idx="20288">
                  <c:v>10.091660000000001</c:v>
                </c:pt>
                <c:pt idx="20289">
                  <c:v>10.091660000000001</c:v>
                </c:pt>
                <c:pt idx="20290">
                  <c:v>10.091660000000001</c:v>
                </c:pt>
                <c:pt idx="20291">
                  <c:v>10.091660000000001</c:v>
                </c:pt>
                <c:pt idx="20292">
                  <c:v>10.094729999999998</c:v>
                </c:pt>
                <c:pt idx="20293">
                  <c:v>10.094729999999998</c:v>
                </c:pt>
                <c:pt idx="20294">
                  <c:v>10.091660000000001</c:v>
                </c:pt>
                <c:pt idx="20295">
                  <c:v>10.091660000000001</c:v>
                </c:pt>
                <c:pt idx="20296">
                  <c:v>10.091660000000001</c:v>
                </c:pt>
                <c:pt idx="20297">
                  <c:v>10.091660000000001</c:v>
                </c:pt>
                <c:pt idx="20298">
                  <c:v>10.091660000000001</c:v>
                </c:pt>
                <c:pt idx="20299">
                  <c:v>10.094729999999998</c:v>
                </c:pt>
                <c:pt idx="20300">
                  <c:v>10.094729999999998</c:v>
                </c:pt>
                <c:pt idx="20301">
                  <c:v>10.094729999999998</c:v>
                </c:pt>
                <c:pt idx="20302">
                  <c:v>10.094729999999998</c:v>
                </c:pt>
                <c:pt idx="20303">
                  <c:v>10.094729999999998</c:v>
                </c:pt>
                <c:pt idx="20304">
                  <c:v>10.091660000000001</c:v>
                </c:pt>
                <c:pt idx="20305">
                  <c:v>10.091660000000001</c:v>
                </c:pt>
                <c:pt idx="20306">
                  <c:v>10.094729999999998</c:v>
                </c:pt>
                <c:pt idx="20307">
                  <c:v>10.091660000000001</c:v>
                </c:pt>
                <c:pt idx="20308">
                  <c:v>10.091660000000001</c:v>
                </c:pt>
                <c:pt idx="20309">
                  <c:v>10.094729999999998</c:v>
                </c:pt>
                <c:pt idx="20310">
                  <c:v>10.094729999999998</c:v>
                </c:pt>
                <c:pt idx="20311">
                  <c:v>10.091660000000001</c:v>
                </c:pt>
                <c:pt idx="20312">
                  <c:v>10.08858</c:v>
                </c:pt>
                <c:pt idx="20313">
                  <c:v>10.091660000000001</c:v>
                </c:pt>
                <c:pt idx="20314">
                  <c:v>10.094729999999998</c:v>
                </c:pt>
                <c:pt idx="20315">
                  <c:v>10.094729999999998</c:v>
                </c:pt>
                <c:pt idx="20316">
                  <c:v>10.091660000000001</c:v>
                </c:pt>
                <c:pt idx="20317">
                  <c:v>10.091660000000001</c:v>
                </c:pt>
                <c:pt idx="20318">
                  <c:v>10.097809999999999</c:v>
                </c:pt>
                <c:pt idx="20319">
                  <c:v>10.094729999999998</c:v>
                </c:pt>
                <c:pt idx="20320">
                  <c:v>10.091660000000001</c:v>
                </c:pt>
                <c:pt idx="20321">
                  <c:v>10.091660000000001</c:v>
                </c:pt>
                <c:pt idx="20322">
                  <c:v>10.094729999999998</c:v>
                </c:pt>
                <c:pt idx="20323">
                  <c:v>10.094729999999998</c:v>
                </c:pt>
                <c:pt idx="20324">
                  <c:v>10.091660000000001</c:v>
                </c:pt>
                <c:pt idx="20325">
                  <c:v>10.097809999999999</c:v>
                </c:pt>
                <c:pt idx="20326">
                  <c:v>10.10089</c:v>
                </c:pt>
                <c:pt idx="20327">
                  <c:v>10.10089</c:v>
                </c:pt>
                <c:pt idx="20328">
                  <c:v>10.097809999999999</c:v>
                </c:pt>
                <c:pt idx="20329">
                  <c:v>10.097809999999999</c:v>
                </c:pt>
                <c:pt idx="20330">
                  <c:v>10.097809999999999</c:v>
                </c:pt>
                <c:pt idx="20331">
                  <c:v>10.097809999999999</c:v>
                </c:pt>
                <c:pt idx="20332">
                  <c:v>10.097809999999999</c:v>
                </c:pt>
                <c:pt idx="20333">
                  <c:v>10.097809999999999</c:v>
                </c:pt>
                <c:pt idx="20334">
                  <c:v>10.097809999999999</c:v>
                </c:pt>
                <c:pt idx="20335">
                  <c:v>10.097809999999999</c:v>
                </c:pt>
                <c:pt idx="20336">
                  <c:v>10.10089</c:v>
                </c:pt>
                <c:pt idx="20337">
                  <c:v>10.103960000000001</c:v>
                </c:pt>
                <c:pt idx="20338">
                  <c:v>10.107040000000001</c:v>
                </c:pt>
                <c:pt idx="20339">
                  <c:v>10.107040000000001</c:v>
                </c:pt>
                <c:pt idx="20340">
                  <c:v>10.107040000000001</c:v>
                </c:pt>
                <c:pt idx="20341">
                  <c:v>10.110109999999999</c:v>
                </c:pt>
                <c:pt idx="20342">
                  <c:v>10.110109999999999</c:v>
                </c:pt>
                <c:pt idx="20343">
                  <c:v>10.107040000000001</c:v>
                </c:pt>
                <c:pt idx="20344">
                  <c:v>10.110109999999999</c:v>
                </c:pt>
                <c:pt idx="20345">
                  <c:v>10.110109999999999</c:v>
                </c:pt>
                <c:pt idx="20346">
                  <c:v>10.110109999999999</c:v>
                </c:pt>
                <c:pt idx="20347">
                  <c:v>10.107040000000001</c:v>
                </c:pt>
                <c:pt idx="20348">
                  <c:v>10.110109999999999</c:v>
                </c:pt>
                <c:pt idx="20349">
                  <c:v>10.113189999999999</c:v>
                </c:pt>
                <c:pt idx="20350">
                  <c:v>10.113189999999999</c:v>
                </c:pt>
                <c:pt idx="20351">
                  <c:v>10.11626</c:v>
                </c:pt>
                <c:pt idx="20352">
                  <c:v>10.119340000000001</c:v>
                </c:pt>
                <c:pt idx="20353">
                  <c:v>10.122419999999998</c:v>
                </c:pt>
                <c:pt idx="20354">
                  <c:v>10.122419999999998</c:v>
                </c:pt>
                <c:pt idx="20355">
                  <c:v>10.125489999999999</c:v>
                </c:pt>
                <c:pt idx="20356">
                  <c:v>10.12857</c:v>
                </c:pt>
                <c:pt idx="20357">
                  <c:v>10.12857</c:v>
                </c:pt>
                <c:pt idx="20358">
                  <c:v>10.125489999999999</c:v>
                </c:pt>
                <c:pt idx="20359">
                  <c:v>10.122419999999998</c:v>
                </c:pt>
                <c:pt idx="20360">
                  <c:v>10.122419999999998</c:v>
                </c:pt>
                <c:pt idx="20361">
                  <c:v>10.125489999999999</c:v>
                </c:pt>
                <c:pt idx="20362">
                  <c:v>10.125489999999999</c:v>
                </c:pt>
                <c:pt idx="20363">
                  <c:v>10.131640000000001</c:v>
                </c:pt>
                <c:pt idx="20364">
                  <c:v>10.134720000000002</c:v>
                </c:pt>
                <c:pt idx="20365">
                  <c:v>10.134720000000002</c:v>
                </c:pt>
                <c:pt idx="20366">
                  <c:v>10.134720000000002</c:v>
                </c:pt>
                <c:pt idx="20367">
                  <c:v>10.137799999999999</c:v>
                </c:pt>
                <c:pt idx="20368">
                  <c:v>10.137799999999999</c:v>
                </c:pt>
                <c:pt idx="20369">
                  <c:v>10.134720000000002</c:v>
                </c:pt>
                <c:pt idx="20370">
                  <c:v>10.137799999999999</c:v>
                </c:pt>
                <c:pt idx="20371">
                  <c:v>10.137799999999999</c:v>
                </c:pt>
                <c:pt idx="20372">
                  <c:v>10.137799999999999</c:v>
                </c:pt>
                <c:pt idx="20373">
                  <c:v>10.134720000000002</c:v>
                </c:pt>
                <c:pt idx="20374">
                  <c:v>10.134720000000002</c:v>
                </c:pt>
                <c:pt idx="20375">
                  <c:v>10.14087</c:v>
                </c:pt>
                <c:pt idx="20376">
                  <c:v>10.14087</c:v>
                </c:pt>
                <c:pt idx="20377">
                  <c:v>10.14087</c:v>
                </c:pt>
                <c:pt idx="20378">
                  <c:v>10.14395</c:v>
                </c:pt>
                <c:pt idx="20379">
                  <c:v>10.14395</c:v>
                </c:pt>
                <c:pt idx="20380">
                  <c:v>10.14395</c:v>
                </c:pt>
                <c:pt idx="20381">
                  <c:v>10.14087</c:v>
                </c:pt>
                <c:pt idx="20382">
                  <c:v>10.14087</c:v>
                </c:pt>
                <c:pt idx="20383">
                  <c:v>10.14395</c:v>
                </c:pt>
                <c:pt idx="20384">
                  <c:v>10.14395</c:v>
                </c:pt>
                <c:pt idx="20385">
                  <c:v>10.14087</c:v>
                </c:pt>
                <c:pt idx="20386">
                  <c:v>10.14087</c:v>
                </c:pt>
                <c:pt idx="20387">
                  <c:v>10.14395</c:v>
                </c:pt>
                <c:pt idx="20388">
                  <c:v>10.14395</c:v>
                </c:pt>
                <c:pt idx="20389">
                  <c:v>10.14395</c:v>
                </c:pt>
                <c:pt idx="20390">
                  <c:v>10.147020000000001</c:v>
                </c:pt>
                <c:pt idx="20391">
                  <c:v>10.147020000000001</c:v>
                </c:pt>
                <c:pt idx="20392">
                  <c:v>10.147020000000001</c:v>
                </c:pt>
                <c:pt idx="20393">
                  <c:v>10.147020000000001</c:v>
                </c:pt>
                <c:pt idx="20394">
                  <c:v>10.150099999999998</c:v>
                </c:pt>
                <c:pt idx="20395">
                  <c:v>10.150099999999998</c:v>
                </c:pt>
                <c:pt idx="20396">
                  <c:v>10.150099999999998</c:v>
                </c:pt>
                <c:pt idx="20397">
                  <c:v>10.153169999999999</c:v>
                </c:pt>
                <c:pt idx="20398">
                  <c:v>10.153169999999999</c:v>
                </c:pt>
                <c:pt idx="20399">
                  <c:v>10.150099999999998</c:v>
                </c:pt>
                <c:pt idx="20400">
                  <c:v>10.150099999999998</c:v>
                </c:pt>
                <c:pt idx="20401">
                  <c:v>10.150099999999998</c:v>
                </c:pt>
                <c:pt idx="20402">
                  <c:v>10.15625</c:v>
                </c:pt>
                <c:pt idx="20403">
                  <c:v>10.15625</c:v>
                </c:pt>
                <c:pt idx="20404">
                  <c:v>10.15625</c:v>
                </c:pt>
                <c:pt idx="20405">
                  <c:v>10.15625</c:v>
                </c:pt>
                <c:pt idx="20406">
                  <c:v>10.159330000000001</c:v>
                </c:pt>
                <c:pt idx="20407">
                  <c:v>10.159330000000001</c:v>
                </c:pt>
                <c:pt idx="20408">
                  <c:v>10.15625</c:v>
                </c:pt>
                <c:pt idx="20409">
                  <c:v>10.159330000000001</c:v>
                </c:pt>
                <c:pt idx="20410">
                  <c:v>10.159330000000001</c:v>
                </c:pt>
                <c:pt idx="20411">
                  <c:v>10.159330000000001</c:v>
                </c:pt>
                <c:pt idx="20412">
                  <c:v>10.159330000000001</c:v>
                </c:pt>
                <c:pt idx="20413">
                  <c:v>10.162400000000002</c:v>
                </c:pt>
                <c:pt idx="20414">
                  <c:v>10.162400000000002</c:v>
                </c:pt>
                <c:pt idx="20415">
                  <c:v>10.162400000000002</c:v>
                </c:pt>
                <c:pt idx="20416">
                  <c:v>10.162400000000002</c:v>
                </c:pt>
                <c:pt idx="20417">
                  <c:v>10.165479999999999</c:v>
                </c:pt>
                <c:pt idx="20418">
                  <c:v>10.165479999999999</c:v>
                </c:pt>
                <c:pt idx="20419">
                  <c:v>10.165479999999999</c:v>
                </c:pt>
                <c:pt idx="20420">
                  <c:v>10.165479999999999</c:v>
                </c:pt>
                <c:pt idx="20421">
                  <c:v>10.16855</c:v>
                </c:pt>
                <c:pt idx="20422">
                  <c:v>10.16855</c:v>
                </c:pt>
                <c:pt idx="20423">
                  <c:v>10.165479999999999</c:v>
                </c:pt>
                <c:pt idx="20424">
                  <c:v>10.165479999999999</c:v>
                </c:pt>
                <c:pt idx="20425">
                  <c:v>10.165479999999999</c:v>
                </c:pt>
                <c:pt idx="20426">
                  <c:v>10.165479999999999</c:v>
                </c:pt>
                <c:pt idx="20427">
                  <c:v>10.165479999999999</c:v>
                </c:pt>
                <c:pt idx="20428">
                  <c:v>10.16855</c:v>
                </c:pt>
                <c:pt idx="20429">
                  <c:v>10.16855</c:v>
                </c:pt>
                <c:pt idx="20430">
                  <c:v>10.165479999999999</c:v>
                </c:pt>
                <c:pt idx="20431">
                  <c:v>10.165479999999999</c:v>
                </c:pt>
                <c:pt idx="20432">
                  <c:v>10.16855</c:v>
                </c:pt>
                <c:pt idx="20433">
                  <c:v>10.165479999999999</c:v>
                </c:pt>
                <c:pt idx="20434">
                  <c:v>10.165479999999999</c:v>
                </c:pt>
                <c:pt idx="20435">
                  <c:v>10.16855</c:v>
                </c:pt>
                <c:pt idx="20436">
                  <c:v>10.16855</c:v>
                </c:pt>
                <c:pt idx="20437">
                  <c:v>10.16855</c:v>
                </c:pt>
                <c:pt idx="20438">
                  <c:v>10.165479999999999</c:v>
                </c:pt>
                <c:pt idx="20439">
                  <c:v>10.165479999999999</c:v>
                </c:pt>
                <c:pt idx="20440">
                  <c:v>10.16855</c:v>
                </c:pt>
                <c:pt idx="20441">
                  <c:v>10.16855</c:v>
                </c:pt>
                <c:pt idx="20442">
                  <c:v>10.16855</c:v>
                </c:pt>
                <c:pt idx="20443">
                  <c:v>10.16855</c:v>
                </c:pt>
                <c:pt idx="20444">
                  <c:v>10.17163</c:v>
                </c:pt>
                <c:pt idx="20445">
                  <c:v>10.16855</c:v>
                </c:pt>
                <c:pt idx="20446">
                  <c:v>10.16855</c:v>
                </c:pt>
                <c:pt idx="20447">
                  <c:v>10.17163</c:v>
                </c:pt>
                <c:pt idx="20448">
                  <c:v>10.17163</c:v>
                </c:pt>
                <c:pt idx="20449">
                  <c:v>10.17163</c:v>
                </c:pt>
                <c:pt idx="20450">
                  <c:v>10.17163</c:v>
                </c:pt>
                <c:pt idx="20451">
                  <c:v>10.174700000000001</c:v>
                </c:pt>
                <c:pt idx="20452">
                  <c:v>10.174700000000001</c:v>
                </c:pt>
                <c:pt idx="20453">
                  <c:v>10.17163</c:v>
                </c:pt>
                <c:pt idx="20454">
                  <c:v>10.17163</c:v>
                </c:pt>
                <c:pt idx="20455">
                  <c:v>10.17163</c:v>
                </c:pt>
                <c:pt idx="20456">
                  <c:v>10.17163</c:v>
                </c:pt>
                <c:pt idx="20457">
                  <c:v>10.16855</c:v>
                </c:pt>
                <c:pt idx="20458">
                  <c:v>10.16855</c:v>
                </c:pt>
                <c:pt idx="20459">
                  <c:v>10.17163</c:v>
                </c:pt>
                <c:pt idx="20460">
                  <c:v>10.17163</c:v>
                </c:pt>
                <c:pt idx="20461">
                  <c:v>10.17163</c:v>
                </c:pt>
                <c:pt idx="20462">
                  <c:v>10.17163</c:v>
                </c:pt>
                <c:pt idx="20463">
                  <c:v>10.17163</c:v>
                </c:pt>
                <c:pt idx="20464">
                  <c:v>10.17163</c:v>
                </c:pt>
                <c:pt idx="20465">
                  <c:v>10.17163</c:v>
                </c:pt>
                <c:pt idx="20466">
                  <c:v>10.174700000000001</c:v>
                </c:pt>
                <c:pt idx="20467">
                  <c:v>10.174700000000001</c:v>
                </c:pt>
                <c:pt idx="20468">
                  <c:v>10.17163</c:v>
                </c:pt>
                <c:pt idx="20469">
                  <c:v>10.17163</c:v>
                </c:pt>
                <c:pt idx="20470">
                  <c:v>10.174700000000001</c:v>
                </c:pt>
                <c:pt idx="20471">
                  <c:v>10.174700000000001</c:v>
                </c:pt>
                <c:pt idx="20472">
                  <c:v>10.17163</c:v>
                </c:pt>
                <c:pt idx="20473">
                  <c:v>10.17163</c:v>
                </c:pt>
                <c:pt idx="20474">
                  <c:v>10.17163</c:v>
                </c:pt>
                <c:pt idx="20475">
                  <c:v>10.17163</c:v>
                </c:pt>
                <c:pt idx="20476">
                  <c:v>10.17163</c:v>
                </c:pt>
                <c:pt idx="20477">
                  <c:v>10.17163</c:v>
                </c:pt>
                <c:pt idx="20478">
                  <c:v>10.17163</c:v>
                </c:pt>
                <c:pt idx="20479">
                  <c:v>10.174700000000001</c:v>
                </c:pt>
                <c:pt idx="20480">
                  <c:v>10.174700000000001</c:v>
                </c:pt>
                <c:pt idx="20481">
                  <c:v>10.177779999999998</c:v>
                </c:pt>
                <c:pt idx="20482">
                  <c:v>10.18393</c:v>
                </c:pt>
                <c:pt idx="20483">
                  <c:v>10.18393</c:v>
                </c:pt>
                <c:pt idx="20484">
                  <c:v>10.18393</c:v>
                </c:pt>
                <c:pt idx="20485">
                  <c:v>10.18393</c:v>
                </c:pt>
                <c:pt idx="20486">
                  <c:v>10.177779999999998</c:v>
                </c:pt>
                <c:pt idx="20487">
                  <c:v>10.165479999999999</c:v>
                </c:pt>
                <c:pt idx="20488">
                  <c:v>10.159330000000001</c:v>
                </c:pt>
                <c:pt idx="20489">
                  <c:v>10.16855</c:v>
                </c:pt>
                <c:pt idx="20490">
                  <c:v>10.174700000000001</c:v>
                </c:pt>
                <c:pt idx="20491">
                  <c:v>10.180859999999999</c:v>
                </c:pt>
                <c:pt idx="20492">
                  <c:v>10.190079999999998</c:v>
                </c:pt>
                <c:pt idx="20493">
                  <c:v>10.202390000000001</c:v>
                </c:pt>
                <c:pt idx="20494">
                  <c:v>10.205459999999999</c:v>
                </c:pt>
                <c:pt idx="20495">
                  <c:v>10.205459999999999</c:v>
                </c:pt>
                <c:pt idx="20496">
                  <c:v>10.208539999999999</c:v>
                </c:pt>
                <c:pt idx="20497">
                  <c:v>10.205459999999999</c:v>
                </c:pt>
                <c:pt idx="20498">
                  <c:v>10.193159999999999</c:v>
                </c:pt>
                <c:pt idx="20499">
                  <c:v>10.180859999999999</c:v>
                </c:pt>
                <c:pt idx="20500">
                  <c:v>10.174700000000001</c:v>
                </c:pt>
                <c:pt idx="20501">
                  <c:v>10.17163</c:v>
                </c:pt>
                <c:pt idx="20502">
                  <c:v>10.17163</c:v>
                </c:pt>
                <c:pt idx="20503">
                  <c:v>10.174700000000001</c:v>
                </c:pt>
                <c:pt idx="20504">
                  <c:v>10.174700000000001</c:v>
                </c:pt>
                <c:pt idx="20505">
                  <c:v>10.16855</c:v>
                </c:pt>
                <c:pt idx="20506">
                  <c:v>10.16855</c:v>
                </c:pt>
                <c:pt idx="20507">
                  <c:v>10.174700000000001</c:v>
                </c:pt>
                <c:pt idx="20508">
                  <c:v>10.174700000000001</c:v>
                </c:pt>
                <c:pt idx="20509">
                  <c:v>10.18393</c:v>
                </c:pt>
                <c:pt idx="20510">
                  <c:v>10.199310000000001</c:v>
                </c:pt>
                <c:pt idx="20511">
                  <c:v>10.21161</c:v>
                </c:pt>
                <c:pt idx="20512">
                  <c:v>10.214690000000001</c:v>
                </c:pt>
                <c:pt idx="20513">
                  <c:v>10.214690000000001</c:v>
                </c:pt>
                <c:pt idx="20514">
                  <c:v>10.205459999999999</c:v>
                </c:pt>
                <c:pt idx="20515">
                  <c:v>10.19623</c:v>
                </c:pt>
                <c:pt idx="20516">
                  <c:v>10.193159999999999</c:v>
                </c:pt>
                <c:pt idx="20517">
                  <c:v>10.190079999999998</c:v>
                </c:pt>
                <c:pt idx="20518">
                  <c:v>10.19623</c:v>
                </c:pt>
                <c:pt idx="20519">
                  <c:v>10.208539999999999</c:v>
                </c:pt>
                <c:pt idx="20520">
                  <c:v>10.217770000000002</c:v>
                </c:pt>
                <c:pt idx="20521">
                  <c:v>10.21161</c:v>
                </c:pt>
                <c:pt idx="20522">
                  <c:v>10.199310000000001</c:v>
                </c:pt>
                <c:pt idx="20523">
                  <c:v>10.190079999999998</c:v>
                </c:pt>
                <c:pt idx="20524">
                  <c:v>10.180859999999999</c:v>
                </c:pt>
                <c:pt idx="20525">
                  <c:v>10.180859999999999</c:v>
                </c:pt>
                <c:pt idx="20526">
                  <c:v>10.18393</c:v>
                </c:pt>
                <c:pt idx="20527">
                  <c:v>10.187010000000001</c:v>
                </c:pt>
                <c:pt idx="20528">
                  <c:v>10.190079999999998</c:v>
                </c:pt>
                <c:pt idx="20529">
                  <c:v>10.187010000000001</c:v>
                </c:pt>
                <c:pt idx="20530">
                  <c:v>10.193159999999999</c:v>
                </c:pt>
                <c:pt idx="20531">
                  <c:v>10.19623</c:v>
                </c:pt>
                <c:pt idx="20532">
                  <c:v>10.19623</c:v>
                </c:pt>
                <c:pt idx="20533">
                  <c:v>10.19623</c:v>
                </c:pt>
                <c:pt idx="20534">
                  <c:v>10.199310000000001</c:v>
                </c:pt>
                <c:pt idx="20535">
                  <c:v>10.199310000000001</c:v>
                </c:pt>
                <c:pt idx="20536">
                  <c:v>10.187010000000001</c:v>
                </c:pt>
                <c:pt idx="20537">
                  <c:v>10.174700000000001</c:v>
                </c:pt>
                <c:pt idx="20538">
                  <c:v>10.16855</c:v>
                </c:pt>
                <c:pt idx="20539">
                  <c:v>10.17163</c:v>
                </c:pt>
                <c:pt idx="20540">
                  <c:v>10.177779999999998</c:v>
                </c:pt>
                <c:pt idx="20541">
                  <c:v>10.180859999999999</c:v>
                </c:pt>
                <c:pt idx="20542">
                  <c:v>10.187010000000001</c:v>
                </c:pt>
                <c:pt idx="20543">
                  <c:v>10.19623</c:v>
                </c:pt>
                <c:pt idx="20544">
                  <c:v>10.208539999999999</c:v>
                </c:pt>
                <c:pt idx="20545">
                  <c:v>10.217770000000002</c:v>
                </c:pt>
                <c:pt idx="20546">
                  <c:v>10.233139999999999</c:v>
                </c:pt>
                <c:pt idx="20547">
                  <c:v>10.2393</c:v>
                </c:pt>
                <c:pt idx="20548">
                  <c:v>10.236219999999999</c:v>
                </c:pt>
                <c:pt idx="20549">
                  <c:v>10.22392</c:v>
                </c:pt>
                <c:pt idx="20550">
                  <c:v>10.208539999999999</c:v>
                </c:pt>
                <c:pt idx="20551">
                  <c:v>10.190079999999998</c:v>
                </c:pt>
                <c:pt idx="20552">
                  <c:v>10.17163</c:v>
                </c:pt>
                <c:pt idx="20553">
                  <c:v>10.165479999999999</c:v>
                </c:pt>
                <c:pt idx="20554">
                  <c:v>10.16855</c:v>
                </c:pt>
                <c:pt idx="20555">
                  <c:v>10.174700000000001</c:v>
                </c:pt>
                <c:pt idx="20556">
                  <c:v>10.187010000000001</c:v>
                </c:pt>
                <c:pt idx="20557">
                  <c:v>10.202390000000001</c:v>
                </c:pt>
                <c:pt idx="20558">
                  <c:v>10.220839999999999</c:v>
                </c:pt>
                <c:pt idx="20559">
                  <c:v>10.236219999999999</c:v>
                </c:pt>
                <c:pt idx="20560">
                  <c:v>10.2516</c:v>
                </c:pt>
                <c:pt idx="20561">
                  <c:v>10.2639</c:v>
                </c:pt>
                <c:pt idx="20562">
                  <c:v>10.26698</c:v>
                </c:pt>
                <c:pt idx="20563">
                  <c:v>10.2639</c:v>
                </c:pt>
                <c:pt idx="20564">
                  <c:v>10.248519999999999</c:v>
                </c:pt>
                <c:pt idx="20565">
                  <c:v>10.226990000000001</c:v>
                </c:pt>
                <c:pt idx="20566">
                  <c:v>10.208539999999999</c:v>
                </c:pt>
                <c:pt idx="20567">
                  <c:v>10.193159999999999</c:v>
                </c:pt>
                <c:pt idx="20568">
                  <c:v>10.18393</c:v>
                </c:pt>
                <c:pt idx="20569">
                  <c:v>10.177779999999998</c:v>
                </c:pt>
                <c:pt idx="20570">
                  <c:v>10.180859999999999</c:v>
                </c:pt>
                <c:pt idx="20571">
                  <c:v>10.19623</c:v>
                </c:pt>
                <c:pt idx="20572">
                  <c:v>10.214690000000001</c:v>
                </c:pt>
                <c:pt idx="20573">
                  <c:v>10.230070000000001</c:v>
                </c:pt>
                <c:pt idx="20574">
                  <c:v>10.2393</c:v>
                </c:pt>
                <c:pt idx="20575">
                  <c:v>10.248519999999999</c:v>
                </c:pt>
                <c:pt idx="20576">
                  <c:v>10.25468</c:v>
                </c:pt>
                <c:pt idx="20577">
                  <c:v>10.2516</c:v>
                </c:pt>
                <c:pt idx="20578">
                  <c:v>10.242370000000001</c:v>
                </c:pt>
                <c:pt idx="20579">
                  <c:v>10.236219999999999</c:v>
                </c:pt>
                <c:pt idx="20580">
                  <c:v>10.236219999999999</c:v>
                </c:pt>
                <c:pt idx="20581">
                  <c:v>10.230070000000001</c:v>
                </c:pt>
                <c:pt idx="20582">
                  <c:v>10.226990000000001</c:v>
                </c:pt>
                <c:pt idx="20583">
                  <c:v>10.226990000000001</c:v>
                </c:pt>
                <c:pt idx="20584">
                  <c:v>10.233139999999999</c:v>
                </c:pt>
                <c:pt idx="20585">
                  <c:v>10.242370000000001</c:v>
                </c:pt>
                <c:pt idx="20586">
                  <c:v>10.248519999999999</c:v>
                </c:pt>
                <c:pt idx="20587">
                  <c:v>10.25468</c:v>
                </c:pt>
                <c:pt idx="20588">
                  <c:v>10.260829999999999</c:v>
                </c:pt>
                <c:pt idx="20589">
                  <c:v>10.260829999999999</c:v>
                </c:pt>
                <c:pt idx="20590">
                  <c:v>10.257750000000001</c:v>
                </c:pt>
                <c:pt idx="20591">
                  <c:v>10.248519999999999</c:v>
                </c:pt>
                <c:pt idx="20592">
                  <c:v>10.2393</c:v>
                </c:pt>
                <c:pt idx="20593">
                  <c:v>10.230070000000001</c:v>
                </c:pt>
                <c:pt idx="20594">
                  <c:v>10.22392</c:v>
                </c:pt>
                <c:pt idx="20595">
                  <c:v>10.22392</c:v>
                </c:pt>
                <c:pt idx="20596">
                  <c:v>10.22392</c:v>
                </c:pt>
                <c:pt idx="20597">
                  <c:v>10.226990000000001</c:v>
                </c:pt>
                <c:pt idx="20598">
                  <c:v>10.233139999999999</c:v>
                </c:pt>
                <c:pt idx="20599">
                  <c:v>10.245450000000002</c:v>
                </c:pt>
                <c:pt idx="20600">
                  <c:v>10.2516</c:v>
                </c:pt>
                <c:pt idx="20601">
                  <c:v>10.25468</c:v>
                </c:pt>
                <c:pt idx="20602">
                  <c:v>10.260829999999999</c:v>
                </c:pt>
                <c:pt idx="20603">
                  <c:v>10.26698</c:v>
                </c:pt>
                <c:pt idx="20604">
                  <c:v>10.2639</c:v>
                </c:pt>
                <c:pt idx="20605">
                  <c:v>10.257750000000001</c:v>
                </c:pt>
                <c:pt idx="20606">
                  <c:v>10.2516</c:v>
                </c:pt>
                <c:pt idx="20607">
                  <c:v>10.248519999999999</c:v>
                </c:pt>
                <c:pt idx="20608">
                  <c:v>10.245450000000002</c:v>
                </c:pt>
                <c:pt idx="20609">
                  <c:v>10.242370000000001</c:v>
                </c:pt>
                <c:pt idx="20610">
                  <c:v>10.242370000000001</c:v>
                </c:pt>
                <c:pt idx="20611">
                  <c:v>10.245450000000002</c:v>
                </c:pt>
                <c:pt idx="20612">
                  <c:v>10.248519999999999</c:v>
                </c:pt>
                <c:pt idx="20613">
                  <c:v>10.248519999999999</c:v>
                </c:pt>
                <c:pt idx="20614">
                  <c:v>10.25468</c:v>
                </c:pt>
                <c:pt idx="20615">
                  <c:v>10.260829999999999</c:v>
                </c:pt>
                <c:pt idx="20616">
                  <c:v>10.260829999999999</c:v>
                </c:pt>
                <c:pt idx="20617">
                  <c:v>10.260829999999999</c:v>
                </c:pt>
                <c:pt idx="20618">
                  <c:v>10.260829999999999</c:v>
                </c:pt>
                <c:pt idx="20619">
                  <c:v>10.257750000000001</c:v>
                </c:pt>
                <c:pt idx="20620">
                  <c:v>10.2516</c:v>
                </c:pt>
                <c:pt idx="20621">
                  <c:v>10.2516</c:v>
                </c:pt>
                <c:pt idx="20622">
                  <c:v>10.2516</c:v>
                </c:pt>
                <c:pt idx="20623">
                  <c:v>10.248519999999999</c:v>
                </c:pt>
                <c:pt idx="20624">
                  <c:v>10.248519999999999</c:v>
                </c:pt>
                <c:pt idx="20625">
                  <c:v>10.25468</c:v>
                </c:pt>
                <c:pt idx="20626">
                  <c:v>10.260829999999999</c:v>
                </c:pt>
                <c:pt idx="20627">
                  <c:v>10.2639</c:v>
                </c:pt>
                <c:pt idx="20628">
                  <c:v>10.26698</c:v>
                </c:pt>
                <c:pt idx="20629">
                  <c:v>10.276209999999999</c:v>
                </c:pt>
                <c:pt idx="20630">
                  <c:v>10.282360000000001</c:v>
                </c:pt>
                <c:pt idx="20631">
                  <c:v>10.27928</c:v>
                </c:pt>
                <c:pt idx="20632">
                  <c:v>10.276209999999999</c:v>
                </c:pt>
                <c:pt idx="20633">
                  <c:v>10.276209999999999</c:v>
                </c:pt>
                <c:pt idx="20634">
                  <c:v>10.276209999999999</c:v>
                </c:pt>
                <c:pt idx="20635">
                  <c:v>10.273129999999998</c:v>
                </c:pt>
                <c:pt idx="20636">
                  <c:v>10.270050000000001</c:v>
                </c:pt>
                <c:pt idx="20637">
                  <c:v>10.270050000000001</c:v>
                </c:pt>
                <c:pt idx="20638">
                  <c:v>10.270050000000001</c:v>
                </c:pt>
                <c:pt idx="20639">
                  <c:v>10.270050000000001</c:v>
                </c:pt>
                <c:pt idx="20640">
                  <c:v>10.270050000000001</c:v>
                </c:pt>
                <c:pt idx="20641">
                  <c:v>10.276209999999999</c:v>
                </c:pt>
                <c:pt idx="20642">
                  <c:v>10.27928</c:v>
                </c:pt>
                <c:pt idx="20643">
                  <c:v>10.282360000000001</c:v>
                </c:pt>
                <c:pt idx="20644">
                  <c:v>10.285430000000002</c:v>
                </c:pt>
                <c:pt idx="20645">
                  <c:v>10.288509999999999</c:v>
                </c:pt>
                <c:pt idx="20646">
                  <c:v>10.29158</c:v>
                </c:pt>
                <c:pt idx="20647">
                  <c:v>10.29158</c:v>
                </c:pt>
                <c:pt idx="20648">
                  <c:v>10.29158</c:v>
                </c:pt>
                <c:pt idx="20649">
                  <c:v>10.29158</c:v>
                </c:pt>
                <c:pt idx="20650">
                  <c:v>10.288509999999999</c:v>
                </c:pt>
                <c:pt idx="20651">
                  <c:v>10.285430000000002</c:v>
                </c:pt>
                <c:pt idx="20652">
                  <c:v>10.285430000000002</c:v>
                </c:pt>
                <c:pt idx="20653">
                  <c:v>10.285430000000002</c:v>
                </c:pt>
                <c:pt idx="20654">
                  <c:v>10.282360000000001</c:v>
                </c:pt>
                <c:pt idx="20655">
                  <c:v>10.285430000000002</c:v>
                </c:pt>
                <c:pt idx="20656">
                  <c:v>10.288509999999999</c:v>
                </c:pt>
                <c:pt idx="20657">
                  <c:v>10.29158</c:v>
                </c:pt>
                <c:pt idx="20658">
                  <c:v>10.288509999999999</c:v>
                </c:pt>
                <c:pt idx="20659">
                  <c:v>10.288509999999999</c:v>
                </c:pt>
                <c:pt idx="20660">
                  <c:v>10.29158</c:v>
                </c:pt>
                <c:pt idx="20661">
                  <c:v>10.29158</c:v>
                </c:pt>
                <c:pt idx="20662">
                  <c:v>10.288509999999999</c:v>
                </c:pt>
                <c:pt idx="20663">
                  <c:v>10.288509999999999</c:v>
                </c:pt>
                <c:pt idx="20664">
                  <c:v>10.29158</c:v>
                </c:pt>
                <c:pt idx="20665">
                  <c:v>10.29158</c:v>
                </c:pt>
                <c:pt idx="20666">
                  <c:v>10.29158</c:v>
                </c:pt>
                <c:pt idx="20667">
                  <c:v>10.29158</c:v>
                </c:pt>
                <c:pt idx="20668">
                  <c:v>10.29158</c:v>
                </c:pt>
                <c:pt idx="20669">
                  <c:v>10.29158</c:v>
                </c:pt>
                <c:pt idx="20670">
                  <c:v>10.29466</c:v>
                </c:pt>
                <c:pt idx="20671">
                  <c:v>10.297740000000001</c:v>
                </c:pt>
                <c:pt idx="20672">
                  <c:v>10.300809999999998</c:v>
                </c:pt>
                <c:pt idx="20673">
                  <c:v>10.303889999999999</c:v>
                </c:pt>
                <c:pt idx="20674">
                  <c:v>10.310040000000001</c:v>
                </c:pt>
                <c:pt idx="20675">
                  <c:v>10.316189999999999</c:v>
                </c:pt>
                <c:pt idx="20676">
                  <c:v>10.328489999999999</c:v>
                </c:pt>
                <c:pt idx="20677">
                  <c:v>10.331569999999999</c:v>
                </c:pt>
                <c:pt idx="20678">
                  <c:v>10.331569999999999</c:v>
                </c:pt>
                <c:pt idx="20679">
                  <c:v>10.331569999999999</c:v>
                </c:pt>
                <c:pt idx="20680">
                  <c:v>10.322340000000001</c:v>
                </c:pt>
                <c:pt idx="20681">
                  <c:v>10.316189999999999</c:v>
                </c:pt>
                <c:pt idx="20682">
                  <c:v>10.310040000000001</c:v>
                </c:pt>
                <c:pt idx="20683">
                  <c:v>10.30696</c:v>
                </c:pt>
                <c:pt idx="20684">
                  <c:v>10.310040000000001</c:v>
                </c:pt>
                <c:pt idx="20685">
                  <c:v>10.316189999999999</c:v>
                </c:pt>
                <c:pt idx="20686">
                  <c:v>10.331569999999999</c:v>
                </c:pt>
                <c:pt idx="20687">
                  <c:v>10.34695</c:v>
                </c:pt>
                <c:pt idx="20688">
                  <c:v>10.359249999999999</c:v>
                </c:pt>
                <c:pt idx="20689">
                  <c:v>10.371559999999999</c:v>
                </c:pt>
                <c:pt idx="20690">
                  <c:v>10.380780000000001</c:v>
                </c:pt>
                <c:pt idx="20691">
                  <c:v>10.38693</c:v>
                </c:pt>
                <c:pt idx="20692">
                  <c:v>10.39001</c:v>
                </c:pt>
                <c:pt idx="20693">
                  <c:v>10.39001</c:v>
                </c:pt>
                <c:pt idx="20694">
                  <c:v>10.393090000000001</c:v>
                </c:pt>
                <c:pt idx="20695">
                  <c:v>10.393090000000001</c:v>
                </c:pt>
                <c:pt idx="20696">
                  <c:v>10.393090000000001</c:v>
                </c:pt>
                <c:pt idx="20697">
                  <c:v>10.399239999999999</c:v>
                </c:pt>
                <c:pt idx="20698">
                  <c:v>10.408460000000002</c:v>
                </c:pt>
                <c:pt idx="20699">
                  <c:v>10.420770000000001</c:v>
                </c:pt>
                <c:pt idx="20700">
                  <c:v>10.42999</c:v>
                </c:pt>
                <c:pt idx="20701">
                  <c:v>10.44537</c:v>
                </c:pt>
                <c:pt idx="20702">
                  <c:v>10.454599999999999</c:v>
                </c:pt>
                <c:pt idx="20703">
                  <c:v>10.463830000000002</c:v>
                </c:pt>
                <c:pt idx="20704">
                  <c:v>10.46998</c:v>
                </c:pt>
                <c:pt idx="20705">
                  <c:v>10.47306</c:v>
                </c:pt>
                <c:pt idx="20706">
                  <c:v>10.476130000000001</c:v>
                </c:pt>
                <c:pt idx="20707">
                  <c:v>10.476130000000001</c:v>
                </c:pt>
                <c:pt idx="20708">
                  <c:v>10.476130000000001</c:v>
                </c:pt>
                <c:pt idx="20709">
                  <c:v>10.482279999999999</c:v>
                </c:pt>
                <c:pt idx="20710">
                  <c:v>10.488440000000001</c:v>
                </c:pt>
                <c:pt idx="20711">
                  <c:v>10.494589999999999</c:v>
                </c:pt>
                <c:pt idx="20712">
                  <c:v>10.503810000000001</c:v>
                </c:pt>
                <c:pt idx="20713">
                  <c:v>10.516120000000001</c:v>
                </c:pt>
                <c:pt idx="20714">
                  <c:v>10.522269999999999</c:v>
                </c:pt>
                <c:pt idx="20715">
                  <c:v>10.52535</c:v>
                </c:pt>
                <c:pt idx="20716">
                  <c:v>10.531500000000001</c:v>
                </c:pt>
                <c:pt idx="20717">
                  <c:v>10.537649999999999</c:v>
                </c:pt>
                <c:pt idx="20718">
                  <c:v>10.54072</c:v>
                </c:pt>
                <c:pt idx="20719">
                  <c:v>10.54072</c:v>
                </c:pt>
                <c:pt idx="20720">
                  <c:v>10.54072</c:v>
                </c:pt>
                <c:pt idx="20721">
                  <c:v>10.543800000000001</c:v>
                </c:pt>
                <c:pt idx="20722">
                  <c:v>10.543800000000001</c:v>
                </c:pt>
                <c:pt idx="20723">
                  <c:v>10.546880000000002</c:v>
                </c:pt>
                <c:pt idx="20724">
                  <c:v>10.55303</c:v>
                </c:pt>
                <c:pt idx="20725">
                  <c:v>10.559180000000001</c:v>
                </c:pt>
                <c:pt idx="20726">
                  <c:v>10.562249999999999</c:v>
                </c:pt>
                <c:pt idx="20727">
                  <c:v>10.56841</c:v>
                </c:pt>
                <c:pt idx="20728">
                  <c:v>10.577629999999999</c:v>
                </c:pt>
                <c:pt idx="20729">
                  <c:v>10.583780000000001</c:v>
                </c:pt>
                <c:pt idx="20730">
                  <c:v>10.586860000000001</c:v>
                </c:pt>
                <c:pt idx="20731">
                  <c:v>10.589939999999999</c:v>
                </c:pt>
                <c:pt idx="20732">
                  <c:v>10.59609</c:v>
                </c:pt>
                <c:pt idx="20733">
                  <c:v>10.599160000000001</c:v>
                </c:pt>
                <c:pt idx="20734">
                  <c:v>10.602239999999998</c:v>
                </c:pt>
                <c:pt idx="20735">
                  <c:v>10.602239999999998</c:v>
                </c:pt>
                <c:pt idx="20736">
                  <c:v>10.611470000000001</c:v>
                </c:pt>
                <c:pt idx="20737">
                  <c:v>10.617619999999999</c:v>
                </c:pt>
                <c:pt idx="20738">
                  <c:v>10.62069</c:v>
                </c:pt>
                <c:pt idx="20739">
                  <c:v>10.626850000000001</c:v>
                </c:pt>
                <c:pt idx="20740">
                  <c:v>10.63607</c:v>
                </c:pt>
                <c:pt idx="20741">
                  <c:v>10.642219999999998</c:v>
                </c:pt>
                <c:pt idx="20742">
                  <c:v>10.654530000000001</c:v>
                </c:pt>
                <c:pt idx="20743">
                  <c:v>10.672979999999999</c:v>
                </c:pt>
                <c:pt idx="20744">
                  <c:v>10.685279999999999</c:v>
                </c:pt>
                <c:pt idx="20745">
                  <c:v>10.682210000000001</c:v>
                </c:pt>
                <c:pt idx="20746">
                  <c:v>10.682210000000001</c:v>
                </c:pt>
                <c:pt idx="20747">
                  <c:v>10.682210000000001</c:v>
                </c:pt>
                <c:pt idx="20748">
                  <c:v>10.67606</c:v>
                </c:pt>
                <c:pt idx="20749">
                  <c:v>10.669910000000002</c:v>
                </c:pt>
                <c:pt idx="20750">
                  <c:v>10.67606</c:v>
                </c:pt>
                <c:pt idx="20751">
                  <c:v>10.682210000000001</c:v>
                </c:pt>
                <c:pt idx="20752">
                  <c:v>10.682210000000001</c:v>
                </c:pt>
                <c:pt idx="20753">
                  <c:v>10.69144</c:v>
                </c:pt>
                <c:pt idx="20754">
                  <c:v>10.709890000000001</c:v>
                </c:pt>
                <c:pt idx="20755">
                  <c:v>10.728349999999999</c:v>
                </c:pt>
                <c:pt idx="20756">
                  <c:v>10.737570000000002</c:v>
                </c:pt>
                <c:pt idx="20757">
                  <c:v>10.7468</c:v>
                </c:pt>
                <c:pt idx="20758">
                  <c:v>10.756029999999999</c:v>
                </c:pt>
                <c:pt idx="20759">
                  <c:v>10.7591</c:v>
                </c:pt>
                <c:pt idx="20760">
                  <c:v>10.765260000000001</c:v>
                </c:pt>
                <c:pt idx="20761">
                  <c:v>10.777560000000001</c:v>
                </c:pt>
                <c:pt idx="20762">
                  <c:v>10.783709999999999</c:v>
                </c:pt>
                <c:pt idx="20763">
                  <c:v>10.78679</c:v>
                </c:pt>
                <c:pt idx="20764">
                  <c:v>10.789860000000001</c:v>
                </c:pt>
                <c:pt idx="20765">
                  <c:v>10.783709999999999</c:v>
                </c:pt>
                <c:pt idx="20766">
                  <c:v>10.774480000000001</c:v>
                </c:pt>
                <c:pt idx="20767">
                  <c:v>10.768329999999999</c:v>
                </c:pt>
                <c:pt idx="20768">
                  <c:v>10.771409999999999</c:v>
                </c:pt>
                <c:pt idx="20769">
                  <c:v>10.777560000000001</c:v>
                </c:pt>
                <c:pt idx="20770">
                  <c:v>10.792940000000002</c:v>
                </c:pt>
                <c:pt idx="20771">
                  <c:v>10.811389999999999</c:v>
                </c:pt>
                <c:pt idx="20772">
                  <c:v>10.817540000000001</c:v>
                </c:pt>
                <c:pt idx="20773">
                  <c:v>10.82677</c:v>
                </c:pt>
                <c:pt idx="20774">
                  <c:v>10.82677</c:v>
                </c:pt>
                <c:pt idx="20775">
                  <c:v>10.823699999999999</c:v>
                </c:pt>
                <c:pt idx="20776">
                  <c:v>10.820620000000002</c:v>
                </c:pt>
                <c:pt idx="20777">
                  <c:v>10.832920000000001</c:v>
                </c:pt>
                <c:pt idx="20778">
                  <c:v>10.851379999999999</c:v>
                </c:pt>
                <c:pt idx="20779">
                  <c:v>10.863679999999999</c:v>
                </c:pt>
                <c:pt idx="20780">
                  <c:v>10.879059999999999</c:v>
                </c:pt>
                <c:pt idx="20781">
                  <c:v>10.885210000000001</c:v>
                </c:pt>
                <c:pt idx="20782">
                  <c:v>10.888290000000001</c:v>
                </c:pt>
                <c:pt idx="20783">
                  <c:v>10.888290000000001</c:v>
                </c:pt>
                <c:pt idx="20784">
                  <c:v>10.888290000000001</c:v>
                </c:pt>
                <c:pt idx="20785">
                  <c:v>10.89752</c:v>
                </c:pt>
                <c:pt idx="20786">
                  <c:v>10.900590000000001</c:v>
                </c:pt>
                <c:pt idx="20787">
                  <c:v>10.900590000000001</c:v>
                </c:pt>
                <c:pt idx="20788">
                  <c:v>10.906739999999999</c:v>
                </c:pt>
                <c:pt idx="20789">
                  <c:v>10.912890000000001</c:v>
                </c:pt>
                <c:pt idx="20790">
                  <c:v>10.915970000000002</c:v>
                </c:pt>
                <c:pt idx="20791">
                  <c:v>10.92212</c:v>
                </c:pt>
                <c:pt idx="20792">
                  <c:v>10.940580000000001</c:v>
                </c:pt>
                <c:pt idx="20793">
                  <c:v>10.959029999999998</c:v>
                </c:pt>
                <c:pt idx="20794">
                  <c:v>10.968260000000001</c:v>
                </c:pt>
                <c:pt idx="20795">
                  <c:v>10.968260000000001</c:v>
                </c:pt>
                <c:pt idx="20796">
                  <c:v>10.968260000000001</c:v>
                </c:pt>
                <c:pt idx="20797">
                  <c:v>10.971329999999998</c:v>
                </c:pt>
                <c:pt idx="20798">
                  <c:v>10.968260000000001</c:v>
                </c:pt>
                <c:pt idx="20799">
                  <c:v>10.962109999999999</c:v>
                </c:pt>
                <c:pt idx="20800">
                  <c:v>10.955950000000001</c:v>
                </c:pt>
                <c:pt idx="20801">
                  <c:v>10.95288</c:v>
                </c:pt>
                <c:pt idx="20802">
                  <c:v>10.943650000000002</c:v>
                </c:pt>
                <c:pt idx="20803">
                  <c:v>10.940580000000001</c:v>
                </c:pt>
                <c:pt idx="20804">
                  <c:v>10.943650000000002</c:v>
                </c:pt>
                <c:pt idx="20805">
                  <c:v>10.962109999999999</c:v>
                </c:pt>
                <c:pt idx="20806">
                  <c:v>10.983640000000001</c:v>
                </c:pt>
                <c:pt idx="20807">
                  <c:v>11.008240000000001</c:v>
                </c:pt>
                <c:pt idx="20808">
                  <c:v>11.03285</c:v>
                </c:pt>
                <c:pt idx="20809">
                  <c:v>11.04515</c:v>
                </c:pt>
                <c:pt idx="20810">
                  <c:v>11.04515</c:v>
                </c:pt>
                <c:pt idx="20811">
                  <c:v>11.042079999999999</c:v>
                </c:pt>
                <c:pt idx="20812">
                  <c:v>11.03593</c:v>
                </c:pt>
                <c:pt idx="20813">
                  <c:v>11.026700000000002</c:v>
                </c:pt>
                <c:pt idx="20814">
                  <c:v>11.011320000000001</c:v>
                </c:pt>
                <c:pt idx="20815">
                  <c:v>11.002089999999999</c:v>
                </c:pt>
                <c:pt idx="20816">
                  <c:v>10.995940000000001</c:v>
                </c:pt>
                <c:pt idx="20817">
                  <c:v>10.986709999999999</c:v>
                </c:pt>
                <c:pt idx="20818">
                  <c:v>10.986709999999999</c:v>
                </c:pt>
                <c:pt idx="20819">
                  <c:v>10.995940000000001</c:v>
                </c:pt>
                <c:pt idx="20820">
                  <c:v>11.017469999999999</c:v>
                </c:pt>
                <c:pt idx="20821">
                  <c:v>11.03593</c:v>
                </c:pt>
                <c:pt idx="20822">
                  <c:v>11.057459999999999</c:v>
                </c:pt>
                <c:pt idx="20823">
                  <c:v>11.078990000000001</c:v>
                </c:pt>
                <c:pt idx="20824">
                  <c:v>11.094370000000001</c:v>
                </c:pt>
                <c:pt idx="20825">
                  <c:v>11.103590000000001</c:v>
                </c:pt>
                <c:pt idx="20826">
                  <c:v>11.103590000000001</c:v>
                </c:pt>
                <c:pt idx="20827">
                  <c:v>11.094370000000001</c:v>
                </c:pt>
                <c:pt idx="20828">
                  <c:v>11.082059999999998</c:v>
                </c:pt>
                <c:pt idx="20829">
                  <c:v>11.069759999999999</c:v>
                </c:pt>
                <c:pt idx="20830">
                  <c:v>11.06053</c:v>
                </c:pt>
                <c:pt idx="20831">
                  <c:v>11.057459999999999</c:v>
                </c:pt>
                <c:pt idx="20832">
                  <c:v>11.057459999999999</c:v>
                </c:pt>
                <c:pt idx="20833">
                  <c:v>11.06053</c:v>
                </c:pt>
                <c:pt idx="20834">
                  <c:v>11.069759999999999</c:v>
                </c:pt>
                <c:pt idx="20835">
                  <c:v>11.078990000000001</c:v>
                </c:pt>
                <c:pt idx="20836">
                  <c:v>11.085139999999999</c:v>
                </c:pt>
                <c:pt idx="20837">
                  <c:v>11.08821</c:v>
                </c:pt>
                <c:pt idx="20838">
                  <c:v>11.091290000000001</c:v>
                </c:pt>
                <c:pt idx="20839">
                  <c:v>11.094370000000001</c:v>
                </c:pt>
                <c:pt idx="20840">
                  <c:v>11.094370000000001</c:v>
                </c:pt>
                <c:pt idx="20841">
                  <c:v>11.091290000000001</c:v>
                </c:pt>
                <c:pt idx="20842">
                  <c:v>11.08821</c:v>
                </c:pt>
                <c:pt idx="20843">
                  <c:v>11.085139999999999</c:v>
                </c:pt>
                <c:pt idx="20844">
                  <c:v>11.082059999999998</c:v>
                </c:pt>
                <c:pt idx="20845">
                  <c:v>11.085139999999999</c:v>
                </c:pt>
                <c:pt idx="20846">
                  <c:v>11.091290000000001</c:v>
                </c:pt>
                <c:pt idx="20847">
                  <c:v>11.103590000000001</c:v>
                </c:pt>
                <c:pt idx="20848">
                  <c:v>11.1159</c:v>
                </c:pt>
                <c:pt idx="20849">
                  <c:v>11.1282</c:v>
                </c:pt>
                <c:pt idx="20850">
                  <c:v>11.134350000000001</c:v>
                </c:pt>
                <c:pt idx="20851">
                  <c:v>11.134350000000001</c:v>
                </c:pt>
                <c:pt idx="20852">
                  <c:v>11.134350000000001</c:v>
                </c:pt>
                <c:pt idx="20853">
                  <c:v>11.131270000000001</c:v>
                </c:pt>
                <c:pt idx="20854">
                  <c:v>11.125119999999999</c:v>
                </c:pt>
                <c:pt idx="20855">
                  <c:v>11.1159</c:v>
                </c:pt>
                <c:pt idx="20856">
                  <c:v>11.106670000000001</c:v>
                </c:pt>
                <c:pt idx="20857">
                  <c:v>11.103590000000001</c:v>
                </c:pt>
                <c:pt idx="20858">
                  <c:v>11.097439999999999</c:v>
                </c:pt>
                <c:pt idx="20859">
                  <c:v>11.094370000000001</c:v>
                </c:pt>
                <c:pt idx="20860">
                  <c:v>11.094370000000001</c:v>
                </c:pt>
                <c:pt idx="20861">
                  <c:v>11.100519999999999</c:v>
                </c:pt>
                <c:pt idx="20862">
                  <c:v>11.106670000000001</c:v>
                </c:pt>
                <c:pt idx="20863">
                  <c:v>11.106670000000001</c:v>
                </c:pt>
                <c:pt idx="20864">
                  <c:v>11.106670000000001</c:v>
                </c:pt>
                <c:pt idx="20865">
                  <c:v>11.106670000000001</c:v>
                </c:pt>
                <c:pt idx="20866">
                  <c:v>11.100519999999999</c:v>
                </c:pt>
                <c:pt idx="20867">
                  <c:v>11.085139999999999</c:v>
                </c:pt>
                <c:pt idx="20868">
                  <c:v>11.069759999999999</c:v>
                </c:pt>
                <c:pt idx="20869">
                  <c:v>11.051300000000001</c:v>
                </c:pt>
                <c:pt idx="20870">
                  <c:v>11.023620000000001</c:v>
                </c:pt>
                <c:pt idx="20871">
                  <c:v>10.989789999999999</c:v>
                </c:pt>
                <c:pt idx="20872">
                  <c:v>10.955950000000001</c:v>
                </c:pt>
                <c:pt idx="20873">
                  <c:v>10.9252</c:v>
                </c:pt>
                <c:pt idx="20874">
                  <c:v>10.885210000000001</c:v>
                </c:pt>
                <c:pt idx="20875">
                  <c:v>10.848299999999998</c:v>
                </c:pt>
                <c:pt idx="20876">
                  <c:v>10.820620000000002</c:v>
                </c:pt>
                <c:pt idx="20877">
                  <c:v>10.792940000000002</c:v>
                </c:pt>
                <c:pt idx="20878">
                  <c:v>10.768329999999999</c:v>
                </c:pt>
                <c:pt idx="20879">
                  <c:v>10.749880000000001</c:v>
                </c:pt>
                <c:pt idx="20880">
                  <c:v>10.734500000000001</c:v>
                </c:pt>
                <c:pt idx="20881">
                  <c:v>10.722190000000001</c:v>
                </c:pt>
                <c:pt idx="20882">
                  <c:v>10.709890000000001</c:v>
                </c:pt>
                <c:pt idx="20883">
                  <c:v>10.700659999999999</c:v>
                </c:pt>
                <c:pt idx="20884">
                  <c:v>10.697590000000002</c:v>
                </c:pt>
                <c:pt idx="20885">
                  <c:v>10.69144</c:v>
                </c:pt>
                <c:pt idx="20886">
                  <c:v>10.688359999999999</c:v>
                </c:pt>
                <c:pt idx="20887">
                  <c:v>10.69144</c:v>
                </c:pt>
                <c:pt idx="20888">
                  <c:v>10.700659999999999</c:v>
                </c:pt>
                <c:pt idx="20889">
                  <c:v>10.70374</c:v>
                </c:pt>
                <c:pt idx="20890">
                  <c:v>10.70682</c:v>
                </c:pt>
                <c:pt idx="20891">
                  <c:v>10.712969999999999</c:v>
                </c:pt>
                <c:pt idx="20892">
                  <c:v>10.722190000000001</c:v>
                </c:pt>
                <c:pt idx="20893">
                  <c:v>10.725269999999998</c:v>
                </c:pt>
                <c:pt idx="20894">
                  <c:v>10.722190000000001</c:v>
                </c:pt>
                <c:pt idx="20895">
                  <c:v>10.71912</c:v>
                </c:pt>
                <c:pt idx="20896">
                  <c:v>10.71604</c:v>
                </c:pt>
                <c:pt idx="20897">
                  <c:v>10.70374</c:v>
                </c:pt>
                <c:pt idx="20898">
                  <c:v>10.69144</c:v>
                </c:pt>
                <c:pt idx="20899">
                  <c:v>10.679130000000001</c:v>
                </c:pt>
                <c:pt idx="20900">
                  <c:v>10.66375</c:v>
                </c:pt>
                <c:pt idx="20901">
                  <c:v>10.64838</c:v>
                </c:pt>
                <c:pt idx="20902">
                  <c:v>10.629919999999998</c:v>
                </c:pt>
                <c:pt idx="20903">
                  <c:v>10.611470000000001</c:v>
                </c:pt>
                <c:pt idx="20904">
                  <c:v>10.59609</c:v>
                </c:pt>
                <c:pt idx="20905">
                  <c:v>10.577629999999999</c:v>
                </c:pt>
                <c:pt idx="20906">
                  <c:v>10.565329999999999</c:v>
                </c:pt>
                <c:pt idx="20907">
                  <c:v>10.55303</c:v>
                </c:pt>
                <c:pt idx="20908">
                  <c:v>10.537649999999999</c:v>
                </c:pt>
                <c:pt idx="20909">
                  <c:v>10.522269999999999</c:v>
                </c:pt>
                <c:pt idx="20910">
                  <c:v>10.509969999999999</c:v>
                </c:pt>
                <c:pt idx="20911">
                  <c:v>10.49766</c:v>
                </c:pt>
                <c:pt idx="20912">
                  <c:v>10.479209999999998</c:v>
                </c:pt>
                <c:pt idx="20913">
                  <c:v>10.463830000000002</c:v>
                </c:pt>
                <c:pt idx="20914">
                  <c:v>10.451519999999999</c:v>
                </c:pt>
                <c:pt idx="20915">
                  <c:v>10.439219999999999</c:v>
                </c:pt>
                <c:pt idx="20916">
                  <c:v>10.423839999999998</c:v>
                </c:pt>
                <c:pt idx="20917">
                  <c:v>10.411539999999999</c:v>
                </c:pt>
                <c:pt idx="20918">
                  <c:v>10.399239999999999</c:v>
                </c:pt>
                <c:pt idx="20919">
                  <c:v>10.38693</c:v>
                </c:pt>
                <c:pt idx="20920">
                  <c:v>10.37463</c:v>
                </c:pt>
                <c:pt idx="20921">
                  <c:v>10.36233</c:v>
                </c:pt>
                <c:pt idx="20922">
                  <c:v>10.353100000000001</c:v>
                </c:pt>
                <c:pt idx="20923">
                  <c:v>10.343869999999999</c:v>
                </c:pt>
                <c:pt idx="20924">
                  <c:v>10.331569999999999</c:v>
                </c:pt>
                <c:pt idx="20925">
                  <c:v>10.322340000000001</c:v>
                </c:pt>
                <c:pt idx="20926">
                  <c:v>10.313109999999998</c:v>
                </c:pt>
                <c:pt idx="20927">
                  <c:v>10.300809999999998</c:v>
                </c:pt>
                <c:pt idx="20928">
                  <c:v>10.285430000000002</c:v>
                </c:pt>
                <c:pt idx="20929">
                  <c:v>10.273129999999998</c:v>
                </c:pt>
                <c:pt idx="20930">
                  <c:v>10.257750000000001</c:v>
                </c:pt>
                <c:pt idx="20931">
                  <c:v>10.2393</c:v>
                </c:pt>
                <c:pt idx="20932">
                  <c:v>10.220839999999999</c:v>
                </c:pt>
                <c:pt idx="20933">
                  <c:v>10.205459999999999</c:v>
                </c:pt>
                <c:pt idx="20934">
                  <c:v>10.19623</c:v>
                </c:pt>
                <c:pt idx="20935">
                  <c:v>10.190079999999998</c:v>
                </c:pt>
                <c:pt idx="20936">
                  <c:v>10.187010000000001</c:v>
                </c:pt>
                <c:pt idx="20937">
                  <c:v>10.18393</c:v>
                </c:pt>
                <c:pt idx="20938">
                  <c:v>10.180859999999999</c:v>
                </c:pt>
                <c:pt idx="20939">
                  <c:v>10.17163</c:v>
                </c:pt>
                <c:pt idx="20940">
                  <c:v>10.15625</c:v>
                </c:pt>
                <c:pt idx="20941">
                  <c:v>10.14087</c:v>
                </c:pt>
                <c:pt idx="20942">
                  <c:v>10.119340000000001</c:v>
                </c:pt>
                <c:pt idx="20943">
                  <c:v>10.091660000000001</c:v>
                </c:pt>
                <c:pt idx="20944">
                  <c:v>10.067049999999998</c:v>
                </c:pt>
                <c:pt idx="20945">
                  <c:v>10.04552</c:v>
                </c:pt>
                <c:pt idx="20946">
                  <c:v>10.023990000000001</c:v>
                </c:pt>
                <c:pt idx="20947">
                  <c:v>10.002459999999999</c:v>
                </c:pt>
                <c:pt idx="20948">
                  <c:v>9.9901599999999995</c:v>
                </c:pt>
                <c:pt idx="20949">
                  <c:v>9.9778500000000001</c:v>
                </c:pt>
                <c:pt idx="20950">
                  <c:v>9.9655500000000004</c:v>
                </c:pt>
                <c:pt idx="20951">
                  <c:v>9.9532500000000006</c:v>
                </c:pt>
                <c:pt idx="20952">
                  <c:v>9.9409400000000012</c:v>
                </c:pt>
                <c:pt idx="20953">
                  <c:v>9.9224899999999998</c:v>
                </c:pt>
                <c:pt idx="20954">
                  <c:v>9.9009600000000013</c:v>
                </c:pt>
                <c:pt idx="20955">
                  <c:v>9.8763499999999986</c:v>
                </c:pt>
                <c:pt idx="20956">
                  <c:v>9.8517499999999991</c:v>
                </c:pt>
                <c:pt idx="20957">
                  <c:v>9.82714</c:v>
                </c:pt>
                <c:pt idx="20958">
                  <c:v>9.8056100000000015</c:v>
                </c:pt>
                <c:pt idx="20959">
                  <c:v>9.7840799999999994</c:v>
                </c:pt>
                <c:pt idx="20960">
                  <c:v>9.7625500000000009</c:v>
                </c:pt>
                <c:pt idx="20961">
                  <c:v>9.7440899999999999</c:v>
                </c:pt>
                <c:pt idx="20962">
                  <c:v>9.7256399999999985</c:v>
                </c:pt>
                <c:pt idx="20963">
                  <c:v>9.7133399999999988</c:v>
                </c:pt>
                <c:pt idx="20964">
                  <c:v>9.7010299999999994</c:v>
                </c:pt>
                <c:pt idx="20965">
                  <c:v>9.685649999999999</c:v>
                </c:pt>
                <c:pt idx="20966">
                  <c:v>9.6641200000000005</c:v>
                </c:pt>
                <c:pt idx="20967">
                  <c:v>9.6456699999999991</c:v>
                </c:pt>
                <c:pt idx="20968">
                  <c:v>9.6241400000000006</c:v>
                </c:pt>
                <c:pt idx="20969">
                  <c:v>9.6026099999999985</c:v>
                </c:pt>
                <c:pt idx="20970">
                  <c:v>9.5841500000000011</c:v>
                </c:pt>
                <c:pt idx="20971">
                  <c:v>9.5656999999999996</c:v>
                </c:pt>
                <c:pt idx="20972">
                  <c:v>9.5472399999999986</c:v>
                </c:pt>
                <c:pt idx="20973">
                  <c:v>9.5257100000000001</c:v>
                </c:pt>
                <c:pt idx="20974">
                  <c:v>9.5103299999999997</c:v>
                </c:pt>
                <c:pt idx="20975">
                  <c:v>9.49803</c:v>
                </c:pt>
                <c:pt idx="20976">
                  <c:v>9.4857300000000002</c:v>
                </c:pt>
                <c:pt idx="20977">
                  <c:v>9.4703499999999998</c:v>
                </c:pt>
                <c:pt idx="20978">
                  <c:v>9.4518899999999988</c:v>
                </c:pt>
                <c:pt idx="20979">
                  <c:v>9.4365200000000016</c:v>
                </c:pt>
                <c:pt idx="20980">
                  <c:v>9.4180600000000005</c:v>
                </c:pt>
                <c:pt idx="20981">
                  <c:v>9.3996099999999991</c:v>
                </c:pt>
                <c:pt idx="20982">
                  <c:v>9.3780800000000006</c:v>
                </c:pt>
                <c:pt idx="20983">
                  <c:v>9.356539999999999</c:v>
                </c:pt>
                <c:pt idx="20984">
                  <c:v>9.3350100000000005</c:v>
                </c:pt>
                <c:pt idx="20985">
                  <c:v>9.3134799999999984</c:v>
                </c:pt>
                <c:pt idx="20986">
                  <c:v>9.2981100000000012</c:v>
                </c:pt>
                <c:pt idx="20987">
                  <c:v>9.2796500000000002</c:v>
                </c:pt>
                <c:pt idx="20988">
                  <c:v>9.2581200000000017</c:v>
                </c:pt>
                <c:pt idx="20989">
                  <c:v>9.2396700000000003</c:v>
                </c:pt>
                <c:pt idx="20990">
                  <c:v>9.2242899999999999</c:v>
                </c:pt>
                <c:pt idx="20991">
                  <c:v>9.2027600000000014</c:v>
                </c:pt>
                <c:pt idx="20992">
                  <c:v>9.1781499999999987</c:v>
                </c:pt>
                <c:pt idx="20993">
                  <c:v>9.1566189999999992</c:v>
                </c:pt>
                <c:pt idx="20994">
                  <c:v>9.1350879999999997</c:v>
                </c:pt>
                <c:pt idx="20995">
                  <c:v>9.1135580000000012</c:v>
                </c:pt>
                <c:pt idx="20996">
                  <c:v>9.088951999999999</c:v>
                </c:pt>
                <c:pt idx="20997">
                  <c:v>9.0674209999999995</c:v>
                </c:pt>
                <c:pt idx="20998">
                  <c:v>9.04589</c:v>
                </c:pt>
                <c:pt idx="20999">
                  <c:v>9.0212840000000014</c:v>
                </c:pt>
                <c:pt idx="21000">
                  <c:v>8.9997529999999983</c:v>
                </c:pt>
                <c:pt idx="21001">
                  <c:v>8.9813000000000009</c:v>
                </c:pt>
                <c:pt idx="21002">
                  <c:v>8.9597690000000014</c:v>
                </c:pt>
                <c:pt idx="21003">
                  <c:v>8.9382370000000009</c:v>
                </c:pt>
                <c:pt idx="21004">
                  <c:v>8.9167069999999988</c:v>
                </c:pt>
                <c:pt idx="21005">
                  <c:v>8.8982540000000014</c:v>
                </c:pt>
                <c:pt idx="21006">
                  <c:v>8.8736469999999983</c:v>
                </c:pt>
                <c:pt idx="21007">
                  <c:v>8.8521169999999998</c:v>
                </c:pt>
                <c:pt idx="21008">
                  <c:v>8.8305860000000003</c:v>
                </c:pt>
                <c:pt idx="21009">
                  <c:v>8.8090550000000007</c:v>
                </c:pt>
                <c:pt idx="21010">
                  <c:v>8.7844489999999986</c:v>
                </c:pt>
                <c:pt idx="21011">
                  <c:v>8.759841999999999</c:v>
                </c:pt>
                <c:pt idx="21012">
                  <c:v>8.7413880000000006</c:v>
                </c:pt>
                <c:pt idx="21013">
                  <c:v>8.7229330000000012</c:v>
                </c:pt>
                <c:pt idx="21014">
                  <c:v>8.695250999999999</c:v>
                </c:pt>
                <c:pt idx="21015">
                  <c:v>8.6706450000000004</c:v>
                </c:pt>
                <c:pt idx="21016">
                  <c:v>8.6460380000000008</c:v>
                </c:pt>
                <c:pt idx="21017">
                  <c:v>8.6214319999999987</c:v>
                </c:pt>
                <c:pt idx="21018">
                  <c:v>8.5968260000000001</c:v>
                </c:pt>
                <c:pt idx="21019">
                  <c:v>8.5722200000000015</c:v>
                </c:pt>
                <c:pt idx="21020">
                  <c:v>8.5537649999999985</c:v>
                </c:pt>
                <c:pt idx="21021">
                  <c:v>8.532233999999999</c:v>
                </c:pt>
                <c:pt idx="21022">
                  <c:v>8.5076280000000004</c:v>
                </c:pt>
                <c:pt idx="21023">
                  <c:v>8.4830210000000008</c:v>
                </c:pt>
                <c:pt idx="21024">
                  <c:v>8.4584159999999997</c:v>
                </c:pt>
                <c:pt idx="21025">
                  <c:v>8.4338090000000001</c:v>
                </c:pt>
                <c:pt idx="21026">
                  <c:v>8.4092030000000015</c:v>
                </c:pt>
                <c:pt idx="21027">
                  <c:v>8.3845959999999984</c:v>
                </c:pt>
                <c:pt idx="21028">
                  <c:v>8.3630659999999999</c:v>
                </c:pt>
                <c:pt idx="21029">
                  <c:v>8.3384590000000003</c:v>
                </c:pt>
                <c:pt idx="21030">
                  <c:v>8.3138530000000017</c:v>
                </c:pt>
                <c:pt idx="21031">
                  <c:v>8.2892469999999996</c:v>
                </c:pt>
                <c:pt idx="21032">
                  <c:v>8.2677170000000011</c:v>
                </c:pt>
                <c:pt idx="21033">
                  <c:v>8.2431100000000015</c:v>
                </c:pt>
                <c:pt idx="21034">
                  <c:v>8.2185039999999994</c:v>
                </c:pt>
                <c:pt idx="21035">
                  <c:v>8.1938969999999998</c:v>
                </c:pt>
                <c:pt idx="21036">
                  <c:v>8.1723670000000013</c:v>
                </c:pt>
                <c:pt idx="21037">
                  <c:v>8.1477609999999991</c:v>
                </c:pt>
                <c:pt idx="21038">
                  <c:v>8.1231550000000006</c:v>
                </c:pt>
                <c:pt idx="21039">
                  <c:v>8.098548000000001</c:v>
                </c:pt>
                <c:pt idx="21040">
                  <c:v>8.0770179999999989</c:v>
                </c:pt>
                <c:pt idx="21041">
                  <c:v>8.0524109999999993</c:v>
                </c:pt>
                <c:pt idx="21042">
                  <c:v>8.0247300000000017</c:v>
                </c:pt>
                <c:pt idx="21043">
                  <c:v>8.0031980000000011</c:v>
                </c:pt>
                <c:pt idx="21044">
                  <c:v>7.9785929999999992</c:v>
                </c:pt>
                <c:pt idx="21045">
                  <c:v>7.9509099999999995</c:v>
                </c:pt>
                <c:pt idx="21046">
                  <c:v>7.9263039999999991</c:v>
                </c:pt>
                <c:pt idx="21047">
                  <c:v>7.9047729999999996</c:v>
                </c:pt>
                <c:pt idx="21048">
                  <c:v>7.8801669999999993</c:v>
                </c:pt>
                <c:pt idx="21049">
                  <c:v>7.8586359999999997</c:v>
                </c:pt>
                <c:pt idx="21050">
                  <c:v>7.8371059999999995</c:v>
                </c:pt>
                <c:pt idx="21051">
                  <c:v>7.8155759999999992</c:v>
                </c:pt>
                <c:pt idx="21052">
                  <c:v>7.7909689999999996</c:v>
                </c:pt>
                <c:pt idx="21053">
                  <c:v>7.7632880000000002</c:v>
                </c:pt>
                <c:pt idx="21054">
                  <c:v>7.7386810000000006</c:v>
                </c:pt>
                <c:pt idx="21055">
                  <c:v>7.7171510000000003</c:v>
                </c:pt>
                <c:pt idx="21056">
                  <c:v>7.6925440000000007</c:v>
                </c:pt>
                <c:pt idx="21057">
                  <c:v>7.6648620000000003</c:v>
                </c:pt>
                <c:pt idx="21058">
                  <c:v>7.6402559999999999</c:v>
                </c:pt>
                <c:pt idx="21059">
                  <c:v>7.6187250000000004</c:v>
                </c:pt>
                <c:pt idx="21060">
                  <c:v>7.5971950000000001</c:v>
                </c:pt>
                <c:pt idx="21061">
                  <c:v>7.5664369999999996</c:v>
                </c:pt>
                <c:pt idx="21062">
                  <c:v>7.5449069999999994</c:v>
                </c:pt>
                <c:pt idx="21063">
                  <c:v>7.5233769999999991</c:v>
                </c:pt>
                <c:pt idx="21064">
                  <c:v>7.4987699999999995</c:v>
                </c:pt>
                <c:pt idx="21065">
                  <c:v>7.4710869999999998</c:v>
                </c:pt>
                <c:pt idx="21066">
                  <c:v>7.4495569999999995</c:v>
                </c:pt>
                <c:pt idx="21067">
                  <c:v>7.4249509999999992</c:v>
                </c:pt>
                <c:pt idx="21068">
                  <c:v>7.4003450000000006</c:v>
                </c:pt>
                <c:pt idx="21069">
                  <c:v>7.3757379999999992</c:v>
                </c:pt>
                <c:pt idx="21070">
                  <c:v>7.3480560000000006</c:v>
                </c:pt>
                <c:pt idx="21071">
                  <c:v>7.3203740000000002</c:v>
                </c:pt>
                <c:pt idx="21072">
                  <c:v>7.2926919999999997</c:v>
                </c:pt>
                <c:pt idx="21073">
                  <c:v>7.2711610000000002</c:v>
                </c:pt>
                <c:pt idx="21074">
                  <c:v>7.2465559999999991</c:v>
                </c:pt>
                <c:pt idx="21075">
                  <c:v>7.2188729999999994</c:v>
                </c:pt>
                <c:pt idx="21076">
                  <c:v>7.1911910000000008</c:v>
                </c:pt>
                <c:pt idx="21077">
                  <c:v>7.1727359999999996</c:v>
                </c:pt>
                <c:pt idx="21078">
                  <c:v>7.1481300000000001</c:v>
                </c:pt>
                <c:pt idx="21079">
                  <c:v>7.1173719999999996</c:v>
                </c:pt>
                <c:pt idx="21080">
                  <c:v>7.092765</c:v>
                </c:pt>
                <c:pt idx="21081">
                  <c:v>7.0712349999999997</c:v>
                </c:pt>
                <c:pt idx="21082">
                  <c:v>7.0466290000000003</c:v>
                </c:pt>
                <c:pt idx="21083">
                  <c:v>7.0220229999999999</c:v>
                </c:pt>
                <c:pt idx="21084">
                  <c:v>6.9912650000000003</c:v>
                </c:pt>
                <c:pt idx="21085">
                  <c:v>6.9697339999999999</c:v>
                </c:pt>
                <c:pt idx="21086">
                  <c:v>6.9451279999999995</c:v>
                </c:pt>
                <c:pt idx="21087">
                  <c:v>6.9143699999999999</c:v>
                </c:pt>
                <c:pt idx="21088">
                  <c:v>6.8897639999999996</c:v>
                </c:pt>
                <c:pt idx="21089">
                  <c:v>6.868233</c:v>
                </c:pt>
                <c:pt idx="21090">
                  <c:v>6.8436269999999997</c:v>
                </c:pt>
                <c:pt idx="21091">
                  <c:v>6.8159450000000001</c:v>
                </c:pt>
                <c:pt idx="21092">
                  <c:v>6.7913389999999998</c:v>
                </c:pt>
                <c:pt idx="21093">
                  <c:v>6.7698080000000003</c:v>
                </c:pt>
                <c:pt idx="21094">
                  <c:v>6.7421259999999998</c:v>
                </c:pt>
                <c:pt idx="21095">
                  <c:v>6.7144440000000003</c:v>
                </c:pt>
                <c:pt idx="21096">
                  <c:v>6.6867619999999999</c:v>
                </c:pt>
                <c:pt idx="21097">
                  <c:v>6.6621550000000003</c:v>
                </c:pt>
                <c:pt idx="21098">
                  <c:v>6.6375489999999999</c:v>
                </c:pt>
                <c:pt idx="21099">
                  <c:v>6.6098670000000004</c:v>
                </c:pt>
                <c:pt idx="21100">
                  <c:v>6.582185</c:v>
                </c:pt>
                <c:pt idx="21101">
                  <c:v>6.5545029999999995</c:v>
                </c:pt>
                <c:pt idx="21102">
                  <c:v>6.5268199999999998</c:v>
                </c:pt>
                <c:pt idx="21103">
                  <c:v>6.4991389999999996</c:v>
                </c:pt>
                <c:pt idx="21104">
                  <c:v>6.471457</c:v>
                </c:pt>
                <c:pt idx="21105">
                  <c:v>6.4406990000000004</c:v>
                </c:pt>
                <c:pt idx="21106">
                  <c:v>6.413017</c:v>
                </c:pt>
                <c:pt idx="21107">
                  <c:v>6.3884100000000004</c:v>
                </c:pt>
                <c:pt idx="21108">
                  <c:v>6.363804</c:v>
                </c:pt>
                <c:pt idx="21109">
                  <c:v>6.3391979999999997</c:v>
                </c:pt>
                <c:pt idx="21110">
                  <c:v>6.3145910000000001</c:v>
                </c:pt>
                <c:pt idx="21111">
                  <c:v>6.2899849999999997</c:v>
                </c:pt>
                <c:pt idx="21112">
                  <c:v>6.2684540000000002</c:v>
                </c:pt>
                <c:pt idx="21113">
                  <c:v>6.243849</c:v>
                </c:pt>
                <c:pt idx="21114">
                  <c:v>6.2192420000000004</c:v>
                </c:pt>
                <c:pt idx="21115">
                  <c:v>6.194636</c:v>
                </c:pt>
                <c:pt idx="21116">
                  <c:v>6.1731049999999996</c:v>
                </c:pt>
                <c:pt idx="21117">
                  <c:v>6.1454230000000001</c:v>
                </c:pt>
                <c:pt idx="21118">
                  <c:v>6.1208169999999997</c:v>
                </c:pt>
                <c:pt idx="21119">
                  <c:v>6.0992860000000002</c:v>
                </c:pt>
                <c:pt idx="21120">
                  <c:v>6.0777559999999999</c:v>
                </c:pt>
                <c:pt idx="21121">
                  <c:v>6.0562249999999995</c:v>
                </c:pt>
                <c:pt idx="21122">
                  <c:v>6.0346950000000001</c:v>
                </c:pt>
                <c:pt idx="21123">
                  <c:v>6.022392</c:v>
                </c:pt>
                <c:pt idx="21124">
                  <c:v>6.0100879999999997</c:v>
                </c:pt>
                <c:pt idx="21125">
                  <c:v>6.0008609999999996</c:v>
                </c:pt>
                <c:pt idx="21126">
                  <c:v>5.9977859999999996</c:v>
                </c:pt>
                <c:pt idx="21127">
                  <c:v>6.0039369999999996</c:v>
                </c:pt>
                <c:pt idx="21128">
                  <c:v>6.0131649999999999</c:v>
                </c:pt>
                <c:pt idx="21129">
                  <c:v>6.0162399999999998</c:v>
                </c:pt>
                <c:pt idx="21130">
                  <c:v>6.0254669999999999</c:v>
                </c:pt>
                <c:pt idx="21131">
                  <c:v>6.0346950000000001</c:v>
                </c:pt>
                <c:pt idx="21132">
                  <c:v>6.0408460000000002</c:v>
                </c:pt>
                <c:pt idx="21133">
                  <c:v>6.0408460000000002</c:v>
                </c:pt>
                <c:pt idx="21134">
                  <c:v>6.0408460000000002</c:v>
                </c:pt>
                <c:pt idx="21135">
                  <c:v>6.0346950000000001</c:v>
                </c:pt>
                <c:pt idx="21136">
                  <c:v>6.022392</c:v>
                </c:pt>
                <c:pt idx="21137">
                  <c:v>6.0039369999999996</c:v>
                </c:pt>
                <c:pt idx="21138">
                  <c:v>5.9824070000000003</c:v>
                </c:pt>
                <c:pt idx="21139">
                  <c:v>5.9608759999999998</c:v>
                </c:pt>
                <c:pt idx="21140">
                  <c:v>5.9331940000000003</c:v>
                </c:pt>
                <c:pt idx="21141">
                  <c:v>5.9024359999999998</c:v>
                </c:pt>
                <c:pt idx="21142">
                  <c:v>5.8716780000000002</c:v>
                </c:pt>
                <c:pt idx="21143">
                  <c:v>5.8409199999999997</c:v>
                </c:pt>
                <c:pt idx="21144">
                  <c:v>5.8070870000000001</c:v>
                </c:pt>
                <c:pt idx="21145">
                  <c:v>5.7763289999999996</c:v>
                </c:pt>
                <c:pt idx="21146">
                  <c:v>5.745571</c:v>
                </c:pt>
                <c:pt idx="21147">
                  <c:v>5.7148130000000004</c:v>
                </c:pt>
                <c:pt idx="21148">
                  <c:v>5.6779029999999997</c:v>
                </c:pt>
                <c:pt idx="21149">
                  <c:v>5.6502220000000003</c:v>
                </c:pt>
                <c:pt idx="21150">
                  <c:v>5.6256149999999998</c:v>
                </c:pt>
                <c:pt idx="21151">
                  <c:v>5.6010090000000003</c:v>
                </c:pt>
                <c:pt idx="21152">
                  <c:v>5.5733269999999999</c:v>
                </c:pt>
                <c:pt idx="21153">
                  <c:v>5.5548719999999996</c:v>
                </c:pt>
                <c:pt idx="21154">
                  <c:v>5.5364170000000001</c:v>
                </c:pt>
                <c:pt idx="21155">
                  <c:v>5.517963</c:v>
                </c:pt>
                <c:pt idx="21156">
                  <c:v>5.5025839999999997</c:v>
                </c:pt>
                <c:pt idx="21157">
                  <c:v>5.4841290000000003</c:v>
                </c:pt>
                <c:pt idx="21158">
                  <c:v>5.4718260000000001</c:v>
                </c:pt>
                <c:pt idx="21159">
                  <c:v>5.4625979999999998</c:v>
                </c:pt>
                <c:pt idx="21160">
                  <c:v>5.4472189999999996</c:v>
                </c:pt>
                <c:pt idx="21161">
                  <c:v>5.4349160000000003</c:v>
                </c:pt>
                <c:pt idx="21162">
                  <c:v>5.419537</c:v>
                </c:pt>
                <c:pt idx="21163">
                  <c:v>5.4041579999999998</c:v>
                </c:pt>
                <c:pt idx="21164">
                  <c:v>5.3887789999999995</c:v>
                </c:pt>
                <c:pt idx="21165">
                  <c:v>5.3703250000000002</c:v>
                </c:pt>
                <c:pt idx="21166">
                  <c:v>5.354946</c:v>
                </c:pt>
                <c:pt idx="21167">
                  <c:v>5.3364909999999997</c:v>
                </c:pt>
                <c:pt idx="21168">
                  <c:v>5.3241880000000004</c:v>
                </c:pt>
                <c:pt idx="21169">
                  <c:v>5.3088090000000001</c:v>
                </c:pt>
                <c:pt idx="21170">
                  <c:v>5.2903539999999998</c:v>
                </c:pt>
                <c:pt idx="21171">
                  <c:v>5.2718999999999996</c:v>
                </c:pt>
                <c:pt idx="21172">
                  <c:v>5.253444</c:v>
                </c:pt>
                <c:pt idx="21173">
                  <c:v>5.2380659999999999</c:v>
                </c:pt>
                <c:pt idx="21174">
                  <c:v>5.2196109999999996</c:v>
                </c:pt>
                <c:pt idx="21175">
                  <c:v>5.2011560000000001</c:v>
                </c:pt>
                <c:pt idx="21176">
                  <c:v>5.1827019999999999</c:v>
                </c:pt>
                <c:pt idx="21177">
                  <c:v>5.1642469999999996</c:v>
                </c:pt>
                <c:pt idx="21178">
                  <c:v>5.1427170000000002</c:v>
                </c:pt>
                <c:pt idx="21179">
                  <c:v>5.1181099999999997</c:v>
                </c:pt>
                <c:pt idx="21180">
                  <c:v>5.0965800000000003</c:v>
                </c:pt>
                <c:pt idx="21181">
                  <c:v>5.078125</c:v>
                </c:pt>
                <c:pt idx="21182">
                  <c:v>5.0535189999999997</c:v>
                </c:pt>
                <c:pt idx="21183">
                  <c:v>5.0289130000000002</c:v>
                </c:pt>
                <c:pt idx="21184">
                  <c:v>5.0104569999999997</c:v>
                </c:pt>
                <c:pt idx="21185">
                  <c:v>4.9889270000000003</c:v>
                </c:pt>
                <c:pt idx="21186">
                  <c:v>4.964321</c:v>
                </c:pt>
                <c:pt idx="21187">
                  <c:v>4.9458659999999997</c:v>
                </c:pt>
                <c:pt idx="21188">
                  <c:v>4.9243360000000003</c:v>
                </c:pt>
                <c:pt idx="21189">
                  <c:v>4.9028049999999999</c:v>
                </c:pt>
                <c:pt idx="21190">
                  <c:v>4.8812740000000003</c:v>
                </c:pt>
                <c:pt idx="21191">
                  <c:v>4.8597440000000001</c:v>
                </c:pt>
                <c:pt idx="21192">
                  <c:v>4.8351379999999997</c:v>
                </c:pt>
                <c:pt idx="21193">
                  <c:v>4.8105310000000001</c:v>
                </c:pt>
                <c:pt idx="21194">
                  <c:v>4.7859259999999999</c:v>
                </c:pt>
                <c:pt idx="21195">
                  <c:v>4.7674700000000003</c:v>
                </c:pt>
                <c:pt idx="21196">
                  <c:v>4.7490160000000001</c:v>
                </c:pt>
                <c:pt idx="21197">
                  <c:v>4.7244089999999996</c:v>
                </c:pt>
                <c:pt idx="21198">
                  <c:v>4.6998030000000002</c:v>
                </c:pt>
                <c:pt idx="21199">
                  <c:v>4.681349</c:v>
                </c:pt>
                <c:pt idx="21200">
                  <c:v>4.6628939999999997</c:v>
                </c:pt>
                <c:pt idx="21201">
                  <c:v>4.6413630000000001</c:v>
                </c:pt>
                <c:pt idx="21202">
                  <c:v>4.6198329999999999</c:v>
                </c:pt>
                <c:pt idx="21203">
                  <c:v>4.6013779999999995</c:v>
                </c:pt>
                <c:pt idx="21204">
                  <c:v>4.5798480000000001</c:v>
                </c:pt>
                <c:pt idx="21205">
                  <c:v>4.5583159999999996</c:v>
                </c:pt>
                <c:pt idx="21206">
                  <c:v>4.5367860000000002</c:v>
                </c:pt>
                <c:pt idx="21207">
                  <c:v>4.5152559999999999</c:v>
                </c:pt>
                <c:pt idx="21208">
                  <c:v>4.4906490000000003</c:v>
                </c:pt>
                <c:pt idx="21209">
                  <c:v>4.4691190000000001</c:v>
                </c:pt>
                <c:pt idx="21210">
                  <c:v>4.4475889999999998</c:v>
                </c:pt>
                <c:pt idx="21211">
                  <c:v>4.4260580000000003</c:v>
                </c:pt>
                <c:pt idx="21212">
                  <c:v>4.4045269999999999</c:v>
                </c:pt>
                <c:pt idx="21213">
                  <c:v>4.3829969999999996</c:v>
                </c:pt>
                <c:pt idx="21214">
                  <c:v>4.3614660000000001</c:v>
                </c:pt>
                <c:pt idx="21215">
                  <c:v>4.3399359999999998</c:v>
                </c:pt>
                <c:pt idx="21216">
                  <c:v>4.3184059999999995</c:v>
                </c:pt>
                <c:pt idx="21217">
                  <c:v>4.296875</c:v>
                </c:pt>
                <c:pt idx="21218">
                  <c:v>4.2784199999999997</c:v>
                </c:pt>
                <c:pt idx="21219">
                  <c:v>4.2568900000000003</c:v>
                </c:pt>
                <c:pt idx="21220">
                  <c:v>4.2322829999999998</c:v>
                </c:pt>
                <c:pt idx="21221">
                  <c:v>4.2076770000000003</c:v>
                </c:pt>
                <c:pt idx="21222">
                  <c:v>4.1892230000000001</c:v>
                </c:pt>
                <c:pt idx="21223">
                  <c:v>4.1676919999999997</c:v>
                </c:pt>
                <c:pt idx="21224">
                  <c:v>4.1461610000000002</c:v>
                </c:pt>
                <c:pt idx="21225">
                  <c:v>4.1246309999999999</c:v>
                </c:pt>
                <c:pt idx="21226">
                  <c:v>4.1030999999999995</c:v>
                </c:pt>
                <c:pt idx="21227">
                  <c:v>4.0815700000000001</c:v>
                </c:pt>
                <c:pt idx="21228">
                  <c:v>4.0569629999999997</c:v>
                </c:pt>
                <c:pt idx="21229">
                  <c:v>4.0385090000000003</c:v>
                </c:pt>
                <c:pt idx="21230">
                  <c:v>4.0169779999999999</c:v>
                </c:pt>
                <c:pt idx="21231">
                  <c:v>3.9923719999999996</c:v>
                </c:pt>
                <c:pt idx="21232">
                  <c:v>3.9677660000000001</c:v>
                </c:pt>
                <c:pt idx="21233">
                  <c:v>3.9431589999999996</c:v>
                </c:pt>
                <c:pt idx="21234">
                  <c:v>3.9247050000000003</c:v>
                </c:pt>
                <c:pt idx="21235">
                  <c:v>3.900099</c:v>
                </c:pt>
                <c:pt idx="21236">
                  <c:v>3.8754920000000004</c:v>
                </c:pt>
                <c:pt idx="21237">
                  <c:v>3.850886</c:v>
                </c:pt>
                <c:pt idx="21238">
                  <c:v>3.8324309999999997</c:v>
                </c:pt>
                <c:pt idx="21239">
                  <c:v>3.8109000000000002</c:v>
                </c:pt>
                <c:pt idx="21240">
                  <c:v>3.7893699999999999</c:v>
                </c:pt>
                <c:pt idx="21241">
                  <c:v>3.7647639999999996</c:v>
                </c:pt>
                <c:pt idx="21242">
                  <c:v>3.743233</c:v>
                </c:pt>
                <c:pt idx="21243">
                  <c:v>3.7217029999999998</c:v>
                </c:pt>
                <c:pt idx="21244">
                  <c:v>3.7001720000000002</c:v>
                </c:pt>
                <c:pt idx="21245">
                  <c:v>3.681718</c:v>
                </c:pt>
                <c:pt idx="21246">
                  <c:v>3.6601869999999996</c:v>
                </c:pt>
                <c:pt idx="21247">
                  <c:v>3.6386560000000001</c:v>
                </c:pt>
                <c:pt idx="21248">
                  <c:v>3.6171259999999998</c:v>
                </c:pt>
                <c:pt idx="21249">
                  <c:v>3.5986709999999995</c:v>
                </c:pt>
                <c:pt idx="21250">
                  <c:v>3.5802170000000002</c:v>
                </c:pt>
                <c:pt idx="21251">
                  <c:v>3.5586859999999998</c:v>
                </c:pt>
                <c:pt idx="21252">
                  <c:v>3.5371550000000003</c:v>
                </c:pt>
                <c:pt idx="21253">
                  <c:v>3.515625</c:v>
                </c:pt>
                <c:pt idx="21254">
                  <c:v>3.4940939999999996</c:v>
                </c:pt>
                <c:pt idx="21255">
                  <c:v>3.4694880000000001</c:v>
                </c:pt>
                <c:pt idx="21256">
                  <c:v>3.4479579999999999</c:v>
                </c:pt>
                <c:pt idx="21257">
                  <c:v>3.4264270000000003</c:v>
                </c:pt>
                <c:pt idx="21258">
                  <c:v>3.4048959999999999</c:v>
                </c:pt>
                <c:pt idx="21259">
                  <c:v>3.3802899999999996</c:v>
                </c:pt>
                <c:pt idx="21260">
                  <c:v>3.3618350000000001</c:v>
                </c:pt>
                <c:pt idx="21261">
                  <c:v>3.3403049999999999</c:v>
                </c:pt>
                <c:pt idx="21262">
                  <c:v>3.3187749999999996</c:v>
                </c:pt>
                <c:pt idx="21263">
                  <c:v>3.2972440000000001</c:v>
                </c:pt>
                <c:pt idx="21264">
                  <c:v>3.2787889999999997</c:v>
                </c:pt>
                <c:pt idx="21265">
                  <c:v>3.2511070000000002</c:v>
                </c:pt>
                <c:pt idx="21266">
                  <c:v>3.2295769999999999</c:v>
                </c:pt>
                <c:pt idx="21267">
                  <c:v>3.2111219999999996</c:v>
                </c:pt>
                <c:pt idx="21268">
                  <c:v>3.1895920000000002</c:v>
                </c:pt>
                <c:pt idx="21269">
                  <c:v>3.1649849999999997</c:v>
                </c:pt>
                <c:pt idx="21270">
                  <c:v>3.1434549999999999</c:v>
                </c:pt>
                <c:pt idx="21271">
                  <c:v>3.125</c:v>
                </c:pt>
                <c:pt idx="21272">
                  <c:v>3.103469</c:v>
                </c:pt>
                <c:pt idx="21273">
                  <c:v>3.0819389999999998</c:v>
                </c:pt>
                <c:pt idx="21274">
                  <c:v>3.0634839999999999</c:v>
                </c:pt>
                <c:pt idx="21275">
                  <c:v>3.045029</c:v>
                </c:pt>
                <c:pt idx="21276">
                  <c:v>3.0234990000000002</c:v>
                </c:pt>
                <c:pt idx="21277">
                  <c:v>3.0019679999999997</c:v>
                </c:pt>
                <c:pt idx="21278">
                  <c:v>2.9804379999999999</c:v>
                </c:pt>
                <c:pt idx="21279">
                  <c:v>2.961983</c:v>
                </c:pt>
                <c:pt idx="21280">
                  <c:v>2.9404529999999998</c:v>
                </c:pt>
                <c:pt idx="21281">
                  <c:v>2.9189219999999998</c:v>
                </c:pt>
                <c:pt idx="21282">
                  <c:v>2.897392</c:v>
                </c:pt>
                <c:pt idx="21283">
                  <c:v>2.8789370000000001</c:v>
                </c:pt>
                <c:pt idx="21284">
                  <c:v>2.8574060000000001</c:v>
                </c:pt>
                <c:pt idx="21285">
                  <c:v>2.8358759999999998</c:v>
                </c:pt>
                <c:pt idx="21286">
                  <c:v>2.814346</c:v>
                </c:pt>
                <c:pt idx="21287">
                  <c:v>2.7958910000000001</c:v>
                </c:pt>
                <c:pt idx="21288">
                  <c:v>2.7743600000000002</c:v>
                </c:pt>
                <c:pt idx="21289">
                  <c:v>2.7528299999999999</c:v>
                </c:pt>
                <c:pt idx="21290">
                  <c:v>2.734375</c:v>
                </c:pt>
                <c:pt idx="21291">
                  <c:v>2.7159200000000001</c:v>
                </c:pt>
                <c:pt idx="21292">
                  <c:v>2.6943899999999998</c:v>
                </c:pt>
                <c:pt idx="21293">
                  <c:v>2.6728589999999999</c:v>
                </c:pt>
                <c:pt idx="21294">
                  <c:v>2.6544050000000001</c:v>
                </c:pt>
                <c:pt idx="21295">
                  <c:v>2.6359499999999998</c:v>
                </c:pt>
                <c:pt idx="21296">
                  <c:v>2.6144189999999998</c:v>
                </c:pt>
                <c:pt idx="21297">
                  <c:v>2.592889</c:v>
                </c:pt>
                <c:pt idx="21298">
                  <c:v>2.5744340000000001</c:v>
                </c:pt>
                <c:pt idx="21299">
                  <c:v>2.5529030000000001</c:v>
                </c:pt>
                <c:pt idx="21300">
                  <c:v>2.5313729999999999</c:v>
                </c:pt>
                <c:pt idx="21301">
                  <c:v>2.512918</c:v>
                </c:pt>
                <c:pt idx="21302">
                  <c:v>2.4944630000000001</c:v>
                </c:pt>
                <c:pt idx="21303">
                  <c:v>2.4729329999999998</c:v>
                </c:pt>
                <c:pt idx="21304">
                  <c:v>2.4483269999999999</c:v>
                </c:pt>
                <c:pt idx="21305">
                  <c:v>2.426796</c:v>
                </c:pt>
                <c:pt idx="21306">
                  <c:v>2.4083410000000001</c:v>
                </c:pt>
                <c:pt idx="21307">
                  <c:v>2.3868109999999998</c:v>
                </c:pt>
                <c:pt idx="21308">
                  <c:v>2.3622049999999999</c:v>
                </c:pt>
                <c:pt idx="21309">
                  <c:v>2.34375</c:v>
                </c:pt>
                <c:pt idx="21310">
                  <c:v>2.3252950000000001</c:v>
                </c:pt>
                <c:pt idx="21311">
                  <c:v>2.3037649999999998</c:v>
                </c:pt>
                <c:pt idx="21312">
                  <c:v>2.2822339999999999</c:v>
                </c:pt>
                <c:pt idx="21313">
                  <c:v>2.2637800000000001</c:v>
                </c:pt>
                <c:pt idx="21314">
                  <c:v>2.2453249999999998</c:v>
                </c:pt>
                <c:pt idx="21315">
                  <c:v>2.2237939999999998</c:v>
                </c:pt>
                <c:pt idx="21316">
                  <c:v>2.202264</c:v>
                </c:pt>
                <c:pt idx="21317">
                  <c:v>2.180733</c:v>
                </c:pt>
                <c:pt idx="21318">
                  <c:v>2.1592029999999998</c:v>
                </c:pt>
                <c:pt idx="21319">
                  <c:v>2.1376719999999998</c:v>
                </c:pt>
                <c:pt idx="21320">
                  <c:v>2.116142</c:v>
                </c:pt>
                <c:pt idx="21321">
                  <c:v>2.0976870000000001</c:v>
                </c:pt>
                <c:pt idx="21322">
                  <c:v>2.0761560000000001</c:v>
                </c:pt>
                <c:pt idx="21323">
                  <c:v>2.0577019999999999</c:v>
                </c:pt>
                <c:pt idx="21324">
                  <c:v>2.036171</c:v>
                </c:pt>
                <c:pt idx="21325">
                  <c:v>2.0146410000000001</c:v>
                </c:pt>
                <c:pt idx="21326">
                  <c:v>1.9992619999999999</c:v>
                </c:pt>
                <c:pt idx="21327">
                  <c:v>1.9777309999999999</c:v>
                </c:pt>
                <c:pt idx="21328">
                  <c:v>1.9592770000000002</c:v>
                </c:pt>
                <c:pt idx="21329">
                  <c:v>1.9377459999999997</c:v>
                </c:pt>
                <c:pt idx="21330">
                  <c:v>1.9162149999999998</c:v>
                </c:pt>
                <c:pt idx="21331">
                  <c:v>1.897761</c:v>
                </c:pt>
                <c:pt idx="21332">
                  <c:v>1.8793060000000001</c:v>
                </c:pt>
                <c:pt idx="21333">
                  <c:v>1.8577749999999997</c:v>
                </c:pt>
                <c:pt idx="21334">
                  <c:v>1.8362449999999999</c:v>
                </c:pt>
                <c:pt idx="21335">
                  <c:v>1.8208660000000001</c:v>
                </c:pt>
                <c:pt idx="21336">
                  <c:v>1.8024109999999998</c:v>
                </c:pt>
                <c:pt idx="21337">
                  <c:v>1.7778049999999999</c:v>
                </c:pt>
                <c:pt idx="21338">
                  <c:v>1.75935</c:v>
                </c:pt>
                <c:pt idx="21339">
                  <c:v>1.7378200000000001</c:v>
                </c:pt>
                <c:pt idx="21340">
                  <c:v>1.7224409999999999</c:v>
                </c:pt>
                <c:pt idx="21341">
                  <c:v>1.6978339999999998</c:v>
                </c:pt>
                <c:pt idx="21342">
                  <c:v>1.676304</c:v>
                </c:pt>
                <c:pt idx="21343">
                  <c:v>1.6609249999999998</c:v>
                </c:pt>
                <c:pt idx="21344">
                  <c:v>1.642471</c:v>
                </c:pt>
                <c:pt idx="21345">
                  <c:v>1.617864</c:v>
                </c:pt>
                <c:pt idx="21346">
                  <c:v>1.5963340000000001</c:v>
                </c:pt>
                <c:pt idx="21347">
                  <c:v>1.5809549999999999</c:v>
                </c:pt>
                <c:pt idx="21348">
                  <c:v>1.5625</c:v>
                </c:pt>
                <c:pt idx="21349">
                  <c:v>1.5440450000000001</c:v>
                </c:pt>
                <c:pt idx="21350">
                  <c:v>1.5286659999999999</c:v>
                </c:pt>
                <c:pt idx="21351">
                  <c:v>1.510211</c:v>
                </c:pt>
                <c:pt idx="21352">
                  <c:v>1.4948320000000002</c:v>
                </c:pt>
                <c:pt idx="21353">
                  <c:v>1.476378</c:v>
                </c:pt>
                <c:pt idx="21354">
                  <c:v>1.454847</c:v>
                </c:pt>
                <c:pt idx="21355">
                  <c:v>1.4363929999999998</c:v>
                </c:pt>
                <c:pt idx="21356">
                  <c:v>1.4179379999999999</c:v>
                </c:pt>
                <c:pt idx="21357">
                  <c:v>1.399483</c:v>
                </c:pt>
                <c:pt idx="21358">
                  <c:v>1.3810280000000001</c:v>
                </c:pt>
                <c:pt idx="21359">
                  <c:v>1.362574</c:v>
                </c:pt>
                <c:pt idx="21360">
                  <c:v>1.3441190000000001</c:v>
                </c:pt>
                <c:pt idx="21361">
                  <c:v>1.3256639999999997</c:v>
                </c:pt>
                <c:pt idx="21362">
                  <c:v>1.30721</c:v>
                </c:pt>
                <c:pt idx="21363">
                  <c:v>1.2887550000000001</c:v>
                </c:pt>
                <c:pt idx="21364">
                  <c:v>1.2702999999999998</c:v>
                </c:pt>
                <c:pt idx="21365">
                  <c:v>1.2518449999999999</c:v>
                </c:pt>
                <c:pt idx="21366">
                  <c:v>1.2333910000000001</c:v>
                </c:pt>
                <c:pt idx="21367">
                  <c:v>1.2149359999999998</c:v>
                </c:pt>
                <c:pt idx="21368">
                  <c:v>1.1964809999999999</c:v>
                </c:pt>
                <c:pt idx="21369">
                  <c:v>1.178026</c:v>
                </c:pt>
                <c:pt idx="21370">
                  <c:v>1.1626469999999998</c:v>
                </c:pt>
                <c:pt idx="21371">
                  <c:v>1.1472689999999999</c:v>
                </c:pt>
                <c:pt idx="21372">
                  <c:v>1.128814</c:v>
                </c:pt>
                <c:pt idx="21373">
                  <c:v>1.113435</c:v>
                </c:pt>
                <c:pt idx="21374">
                  <c:v>1.0949799999999998</c:v>
                </c:pt>
                <c:pt idx="21375">
                  <c:v>1.0765259999999999</c:v>
                </c:pt>
                <c:pt idx="21376">
                  <c:v>1.058071</c:v>
                </c:pt>
                <c:pt idx="21377">
                  <c:v>1.03654</c:v>
                </c:pt>
                <c:pt idx="21378">
                  <c:v>1.021161</c:v>
                </c:pt>
                <c:pt idx="21379">
                  <c:v>1.002707</c:v>
                </c:pt>
                <c:pt idx="21380">
                  <c:v>0.9842519999999999</c:v>
                </c:pt>
                <c:pt idx="21381">
                  <c:v>0.96887299999999987</c:v>
                </c:pt>
                <c:pt idx="21382">
                  <c:v>0.95349399999999984</c:v>
                </c:pt>
                <c:pt idx="21383">
                  <c:v>0.93503899999999995</c:v>
                </c:pt>
                <c:pt idx="21384">
                  <c:v>0.91658499999999998</c:v>
                </c:pt>
                <c:pt idx="21385">
                  <c:v>0.90120599999999995</c:v>
                </c:pt>
                <c:pt idx="21386">
                  <c:v>0.888903</c:v>
                </c:pt>
                <c:pt idx="21387">
                  <c:v>0.87352399999999997</c:v>
                </c:pt>
                <c:pt idx="21388">
                  <c:v>0.85506899999999986</c:v>
                </c:pt>
                <c:pt idx="21389">
                  <c:v>0.83969000000000005</c:v>
                </c:pt>
                <c:pt idx="21390">
                  <c:v>0.82123499999999994</c:v>
                </c:pt>
                <c:pt idx="21391">
                  <c:v>0.80585599999999991</c:v>
                </c:pt>
                <c:pt idx="21392">
                  <c:v>0.79047699999999987</c:v>
                </c:pt>
                <c:pt idx="21393">
                  <c:v>0.77509799999999984</c:v>
                </c:pt>
                <c:pt idx="21394">
                  <c:v>0.75971900000000003</c:v>
                </c:pt>
                <c:pt idx="21395">
                  <c:v>0.74434099999999992</c:v>
                </c:pt>
                <c:pt idx="21396">
                  <c:v>0.72588600000000003</c:v>
                </c:pt>
                <c:pt idx="21397">
                  <c:v>0.71358299999999986</c:v>
                </c:pt>
                <c:pt idx="21398">
                  <c:v>0.69820400000000005</c:v>
                </c:pt>
                <c:pt idx="21399">
                  <c:v>0.67974899999999994</c:v>
                </c:pt>
                <c:pt idx="21400">
                  <c:v>0.66436999999999991</c:v>
                </c:pt>
                <c:pt idx="21401">
                  <c:v>0.64899099999999987</c:v>
                </c:pt>
                <c:pt idx="21402">
                  <c:v>0.63361199999999984</c:v>
                </c:pt>
                <c:pt idx="21403">
                  <c:v>0.61515699999999995</c:v>
                </c:pt>
                <c:pt idx="21404">
                  <c:v>0.602854</c:v>
                </c:pt>
                <c:pt idx="21405">
                  <c:v>0.59055100000000005</c:v>
                </c:pt>
                <c:pt idx="21406">
                  <c:v>0.57517200000000002</c:v>
                </c:pt>
                <c:pt idx="21407">
                  <c:v>0.55979299999999999</c:v>
                </c:pt>
                <c:pt idx="21408">
                  <c:v>0.54749000000000003</c:v>
                </c:pt>
                <c:pt idx="21409">
                  <c:v>0.532111</c:v>
                </c:pt>
                <c:pt idx="21410">
                  <c:v>0.51365599999999989</c:v>
                </c:pt>
                <c:pt idx="21411">
                  <c:v>0.49520199999999992</c:v>
                </c:pt>
                <c:pt idx="21412">
                  <c:v>0.47674700000000003</c:v>
                </c:pt>
                <c:pt idx="21413">
                  <c:v>0.46444399999999986</c:v>
                </c:pt>
                <c:pt idx="21414">
                  <c:v>0.44906500000000005</c:v>
                </c:pt>
                <c:pt idx="21415">
                  <c:v>0.43060999999999994</c:v>
                </c:pt>
                <c:pt idx="21416">
                  <c:v>0.41830699999999998</c:v>
                </c:pt>
                <c:pt idx="21417">
                  <c:v>0.40600400000000003</c:v>
                </c:pt>
                <c:pt idx="21418">
                  <c:v>0.390625</c:v>
                </c:pt>
                <c:pt idx="21419">
                  <c:v>0.37832200000000005</c:v>
                </c:pt>
                <c:pt idx="21420">
                  <c:v>0.36601899999999987</c:v>
                </c:pt>
                <c:pt idx="21421">
                  <c:v>0.35371599999999992</c:v>
                </c:pt>
                <c:pt idx="21422">
                  <c:v>0.34141200000000005</c:v>
                </c:pt>
                <c:pt idx="21423">
                  <c:v>0.32910899999999987</c:v>
                </c:pt>
                <c:pt idx="21424">
                  <c:v>0.31372999999999984</c:v>
                </c:pt>
                <c:pt idx="21425">
                  <c:v>0.29527599999999987</c:v>
                </c:pt>
                <c:pt idx="21426">
                  <c:v>0.27989700000000006</c:v>
                </c:pt>
                <c:pt idx="21427">
                  <c:v>0.26759299999999997</c:v>
                </c:pt>
                <c:pt idx="21428">
                  <c:v>0.25221499999999986</c:v>
                </c:pt>
                <c:pt idx="21429">
                  <c:v>0.23375999999999997</c:v>
                </c:pt>
                <c:pt idx="21430">
                  <c:v>0.22145700000000001</c:v>
                </c:pt>
                <c:pt idx="21431">
                  <c:v>0.20915400000000006</c:v>
                </c:pt>
                <c:pt idx="21432">
                  <c:v>0.19684999999999997</c:v>
                </c:pt>
                <c:pt idx="21433">
                  <c:v>0.18454700000000002</c:v>
                </c:pt>
                <c:pt idx="21434">
                  <c:v>0.17224399999999984</c:v>
                </c:pt>
                <c:pt idx="21435">
                  <c:v>0.16301699999999997</c:v>
                </c:pt>
                <c:pt idx="21436">
                  <c:v>0.1507136</c:v>
                </c:pt>
                <c:pt idx="21437">
                  <c:v>0.13225889999999996</c:v>
                </c:pt>
                <c:pt idx="21438">
                  <c:v>0.1199557</c:v>
                </c:pt>
                <c:pt idx="21439">
                  <c:v>0.1107283</c:v>
                </c:pt>
                <c:pt idx="21440">
                  <c:v>9.534929999999997E-2</c:v>
                </c:pt>
                <c:pt idx="21441">
                  <c:v>7.9970399999999997E-2</c:v>
                </c:pt>
                <c:pt idx="21442">
                  <c:v>7.0743099999999948E-2</c:v>
                </c:pt>
                <c:pt idx="21443">
                  <c:v>5.8439899999999989E-2</c:v>
                </c:pt>
                <c:pt idx="21444">
                  <c:v>4.3060999999999905E-2</c:v>
                </c:pt>
                <c:pt idx="21445">
                  <c:v>3.0757799999999946E-2</c:v>
                </c:pt>
                <c:pt idx="21446">
                  <c:v>1.8454599999999988E-2</c:v>
                </c:pt>
                <c:pt idx="21447">
                  <c:v>6.1514999999999764E-3</c:v>
                </c:pt>
                <c:pt idx="21448">
                  <c:v>-9.2273999999999967E-3</c:v>
                </c:pt>
                <c:pt idx="21449">
                  <c:v>-2.1530500000000008E-2</c:v>
                </c:pt>
                <c:pt idx="21450">
                  <c:v>-3.0757900000000005E-2</c:v>
                </c:pt>
                <c:pt idx="21451">
                  <c:v>-4.6136900000000036E-2</c:v>
                </c:pt>
                <c:pt idx="21452">
                  <c:v>-6.1515800000000009E-2</c:v>
                </c:pt>
                <c:pt idx="21453">
                  <c:v>-7.0743200000000006E-2</c:v>
                </c:pt>
                <c:pt idx="21454">
                  <c:v>-7.9970500000000055E-2</c:v>
                </c:pt>
                <c:pt idx="21455">
                  <c:v>-9.5349500000000087E-2</c:v>
                </c:pt>
                <c:pt idx="21456">
                  <c:v>-0.11072840000000006</c:v>
                </c:pt>
                <c:pt idx="21457">
                  <c:v>-0.12303150000000007</c:v>
                </c:pt>
                <c:pt idx="21458">
                  <c:v>-0.13225890000000007</c:v>
                </c:pt>
                <c:pt idx="21459">
                  <c:v>-0.14456200000000008</c:v>
                </c:pt>
                <c:pt idx="21460">
                  <c:v>-0.16301680000000007</c:v>
                </c:pt>
                <c:pt idx="21461">
                  <c:v>-0.17224410000000001</c:v>
                </c:pt>
                <c:pt idx="21462">
                  <c:v>-0.18147150000000001</c:v>
                </c:pt>
                <c:pt idx="21463">
                  <c:v>-0.19377470000000008</c:v>
                </c:pt>
                <c:pt idx="21464">
                  <c:v>-0.20607780000000009</c:v>
                </c:pt>
                <c:pt idx="21465">
                  <c:v>-0.21530520000000009</c:v>
                </c:pt>
                <c:pt idx="21466">
                  <c:v>-0.22453250000000002</c:v>
                </c:pt>
                <c:pt idx="21467">
                  <c:v>-0.23683570000000009</c:v>
                </c:pt>
                <c:pt idx="21468">
                  <c:v>-0.24913879999999999</c:v>
                </c:pt>
                <c:pt idx="21469">
                  <c:v>-0.2583662000000001</c:v>
                </c:pt>
                <c:pt idx="21470">
                  <c:v>-0.26759350000000004</c:v>
                </c:pt>
                <c:pt idx="21471">
                  <c:v>-0.2798967</c:v>
                </c:pt>
                <c:pt idx="21472">
                  <c:v>-0.29219990000000007</c:v>
                </c:pt>
                <c:pt idx="21473">
                  <c:v>-0.30142720000000001</c:v>
                </c:pt>
                <c:pt idx="21474">
                  <c:v>-0.3106546</c:v>
                </c:pt>
                <c:pt idx="21475">
                  <c:v>-0.32295770000000001</c:v>
                </c:pt>
                <c:pt idx="21476">
                  <c:v>-0.33218510000000001</c:v>
                </c:pt>
                <c:pt idx="21477">
                  <c:v>-0.33833670000000005</c:v>
                </c:pt>
                <c:pt idx="21478">
                  <c:v>-0.35063980000000006</c:v>
                </c:pt>
                <c:pt idx="21479">
                  <c:v>-0.36294290000000007</c:v>
                </c:pt>
                <c:pt idx="21480">
                  <c:v>-0.37217030000000006</c:v>
                </c:pt>
                <c:pt idx="21481">
                  <c:v>-0.38139770000000006</c:v>
                </c:pt>
                <c:pt idx="21482">
                  <c:v>-0.39370080000000007</c:v>
                </c:pt>
                <c:pt idx="21483">
                  <c:v>-0.40600400000000003</c:v>
                </c:pt>
                <c:pt idx="21484">
                  <c:v>-0.41215550000000006</c:v>
                </c:pt>
                <c:pt idx="21485">
                  <c:v>-0.42138290000000006</c:v>
                </c:pt>
                <c:pt idx="21486">
                  <c:v>-0.43368610000000007</c:v>
                </c:pt>
                <c:pt idx="21487">
                  <c:v>-0.44291340000000007</c:v>
                </c:pt>
                <c:pt idx="21488">
                  <c:v>-0.44906500000000005</c:v>
                </c:pt>
                <c:pt idx="21489">
                  <c:v>-0.45521660000000003</c:v>
                </c:pt>
                <c:pt idx="21490">
                  <c:v>-0.46751970000000004</c:v>
                </c:pt>
                <c:pt idx="21491">
                  <c:v>-0.47367130000000007</c:v>
                </c:pt>
                <c:pt idx="21492">
                  <c:v>-0.47982290000000005</c:v>
                </c:pt>
                <c:pt idx="21493">
                  <c:v>-0.48905020000000005</c:v>
                </c:pt>
                <c:pt idx="21494">
                  <c:v>-0.50135340000000006</c:v>
                </c:pt>
                <c:pt idx="21495">
                  <c:v>-0.5105807</c:v>
                </c:pt>
                <c:pt idx="21496">
                  <c:v>-0.51673230000000003</c:v>
                </c:pt>
                <c:pt idx="21497">
                  <c:v>-0.52595970000000003</c:v>
                </c:pt>
                <c:pt idx="21498">
                  <c:v>-0.53826280000000004</c:v>
                </c:pt>
                <c:pt idx="21499">
                  <c:v>-0.54441439999999997</c:v>
                </c:pt>
                <c:pt idx="21500">
                  <c:v>-0.55056600000000011</c:v>
                </c:pt>
                <c:pt idx="21501">
                  <c:v>-0.56286920000000007</c:v>
                </c:pt>
                <c:pt idx="21502">
                  <c:v>-0.57517229999999997</c:v>
                </c:pt>
                <c:pt idx="21503">
                  <c:v>-0.58439960000000002</c:v>
                </c:pt>
                <c:pt idx="21504">
                  <c:v>-0.59362700000000002</c:v>
                </c:pt>
                <c:pt idx="21505">
                  <c:v>-0.60593020000000009</c:v>
                </c:pt>
                <c:pt idx="21506">
                  <c:v>-0.61823329999999999</c:v>
                </c:pt>
                <c:pt idx="21507">
                  <c:v>-0.62746070000000009</c:v>
                </c:pt>
                <c:pt idx="21508">
                  <c:v>-0.63668800000000003</c:v>
                </c:pt>
                <c:pt idx="21509">
                  <c:v>-0.64591540000000003</c:v>
                </c:pt>
                <c:pt idx="21510">
                  <c:v>-0.65514280000000003</c:v>
                </c:pt>
                <c:pt idx="21511">
                  <c:v>-0.65821850000000004</c:v>
                </c:pt>
                <c:pt idx="21512">
                  <c:v>-0.66437010000000007</c:v>
                </c:pt>
                <c:pt idx="21513">
                  <c:v>-0.67667330000000003</c:v>
                </c:pt>
                <c:pt idx="21514">
                  <c:v>-0.68282480000000001</c:v>
                </c:pt>
                <c:pt idx="21515">
                  <c:v>-0.68590060000000008</c:v>
                </c:pt>
                <c:pt idx="21516">
                  <c:v>-0.69512800000000008</c:v>
                </c:pt>
                <c:pt idx="21517">
                  <c:v>-0.70435540000000008</c:v>
                </c:pt>
                <c:pt idx="21518">
                  <c:v>-0.71358270000000001</c:v>
                </c:pt>
                <c:pt idx="21519">
                  <c:v>-0.72281010000000001</c:v>
                </c:pt>
                <c:pt idx="21520">
                  <c:v>-0.73203740000000006</c:v>
                </c:pt>
                <c:pt idx="21521">
                  <c:v>-0.7381890000000001</c:v>
                </c:pt>
                <c:pt idx="21522">
                  <c:v>-0.74741637999999999</c:v>
                </c:pt>
                <c:pt idx="21523">
                  <c:v>-0.75664374000000001</c:v>
                </c:pt>
                <c:pt idx="21524">
                  <c:v>-0.76279531</c:v>
                </c:pt>
                <c:pt idx="21525">
                  <c:v>-0.76894689000000005</c:v>
                </c:pt>
                <c:pt idx="21526">
                  <c:v>-0.77202268000000007</c:v>
                </c:pt>
                <c:pt idx="21527">
                  <c:v>-0.78125004000000009</c:v>
                </c:pt>
                <c:pt idx="21528">
                  <c:v>-0.7904774</c:v>
                </c:pt>
                <c:pt idx="21529">
                  <c:v>-0.79662898000000004</c:v>
                </c:pt>
                <c:pt idx="21530">
                  <c:v>-0.80585634000000006</c:v>
                </c:pt>
                <c:pt idx="21531">
                  <c:v>-0.81508370000000008</c:v>
                </c:pt>
                <c:pt idx="21532">
                  <c:v>-0.8243110600000001</c:v>
                </c:pt>
                <c:pt idx="21533">
                  <c:v>-0.83046264000000003</c:v>
                </c:pt>
                <c:pt idx="21534">
                  <c:v>-0.83353842</c:v>
                </c:pt>
                <c:pt idx="21535">
                  <c:v>-0.84276579000000007</c:v>
                </c:pt>
                <c:pt idx="21536">
                  <c:v>-0.84891736000000007</c:v>
                </c:pt>
                <c:pt idx="21537">
                  <c:v>-0.85506894</c:v>
                </c:pt>
                <c:pt idx="21538">
                  <c:v>-0.86122050999999999</c:v>
                </c:pt>
                <c:pt idx="21539">
                  <c:v>-0.87044787000000001</c:v>
                </c:pt>
                <c:pt idx="21540">
                  <c:v>-0.87659945000000006</c:v>
                </c:pt>
                <c:pt idx="21541">
                  <c:v>-0.88275102000000005</c:v>
                </c:pt>
                <c:pt idx="21542">
                  <c:v>-0.88582681000000008</c:v>
                </c:pt>
                <c:pt idx="21543">
                  <c:v>-0.89505417000000009</c:v>
                </c:pt>
                <c:pt idx="21544">
                  <c:v>-0.90428153</c:v>
                </c:pt>
                <c:pt idx="21545">
                  <c:v>-0.90735732000000002</c:v>
                </c:pt>
                <c:pt idx="21546">
                  <c:v>-0.91658469000000009</c:v>
                </c:pt>
                <c:pt idx="21547">
                  <c:v>-0.92888784000000002</c:v>
                </c:pt>
                <c:pt idx="21548">
                  <c:v>-0.93503941000000002</c:v>
                </c:pt>
                <c:pt idx="21549">
                  <c:v>-0.93811518999999999</c:v>
                </c:pt>
                <c:pt idx="21550">
                  <c:v>-0.94734260000000003</c:v>
                </c:pt>
                <c:pt idx="21551">
                  <c:v>-0.95964570000000005</c:v>
                </c:pt>
                <c:pt idx="21552">
                  <c:v>-0.96579730000000008</c:v>
                </c:pt>
                <c:pt idx="21553">
                  <c:v>-0.96887310000000004</c:v>
                </c:pt>
                <c:pt idx="21554">
                  <c:v>-0.97502460000000002</c:v>
                </c:pt>
                <c:pt idx="21555">
                  <c:v>-0.98117620000000005</c:v>
                </c:pt>
                <c:pt idx="21556">
                  <c:v>-0.98732780000000009</c:v>
                </c:pt>
                <c:pt idx="21557">
                  <c:v>-0.99040360000000005</c:v>
                </c:pt>
                <c:pt idx="21558">
                  <c:v>-0.9996309000000001</c:v>
                </c:pt>
                <c:pt idx="21559">
                  <c:v>-1.0057825</c:v>
                </c:pt>
                <c:pt idx="21560">
                  <c:v>-1.0088583</c:v>
                </c:pt>
                <c:pt idx="21561">
                  <c:v>-1.0150099000000001</c:v>
                </c:pt>
                <c:pt idx="21562">
                  <c:v>-1.0211615000000001</c:v>
                </c:pt>
                <c:pt idx="21563">
                  <c:v>-1.0273130000000001</c:v>
                </c:pt>
                <c:pt idx="21564">
                  <c:v>-1.0273130000000001</c:v>
                </c:pt>
                <c:pt idx="21565">
                  <c:v>-1.0303888000000001</c:v>
                </c:pt>
                <c:pt idx="21566">
                  <c:v>-1.0365404</c:v>
                </c:pt>
                <c:pt idx="21567">
                  <c:v>-1.042692</c:v>
                </c:pt>
                <c:pt idx="21568">
                  <c:v>-1.0457678000000001</c:v>
                </c:pt>
                <c:pt idx="21569">
                  <c:v>-1.0519193</c:v>
                </c:pt>
                <c:pt idx="21570">
                  <c:v>-1.0611467000000001</c:v>
                </c:pt>
                <c:pt idx="21571">
                  <c:v>-1.0672983</c:v>
                </c:pt>
                <c:pt idx="21572">
                  <c:v>-1.0703741</c:v>
                </c:pt>
                <c:pt idx="21573">
                  <c:v>-1.0765256000000001</c:v>
                </c:pt>
                <c:pt idx="21574">
                  <c:v>-1.0826772</c:v>
                </c:pt>
                <c:pt idx="21575">
                  <c:v>-1.085753</c:v>
                </c:pt>
                <c:pt idx="21576">
                  <c:v>-1.0888287999999999</c:v>
                </c:pt>
                <c:pt idx="21577">
                  <c:v>-1.0949804000000001</c:v>
                </c:pt>
                <c:pt idx="21578">
                  <c:v>-1.1011318999999999</c:v>
                </c:pt>
                <c:pt idx="21579">
                  <c:v>-1.1042077000000001</c:v>
                </c:pt>
                <c:pt idx="21580">
                  <c:v>-1.1072835000000001</c:v>
                </c:pt>
                <c:pt idx="21581">
                  <c:v>-1.1134351</c:v>
                </c:pt>
                <c:pt idx="21582">
                  <c:v>-1.1195866000000001</c:v>
                </c:pt>
                <c:pt idx="21583">
                  <c:v>-1.1226624000000001</c:v>
                </c:pt>
                <c:pt idx="21584">
                  <c:v>-1.128814</c:v>
                </c:pt>
                <c:pt idx="21585">
                  <c:v>-1.1349656000000001</c:v>
                </c:pt>
                <c:pt idx="21586">
                  <c:v>-1.1380414000000001</c:v>
                </c:pt>
                <c:pt idx="21587">
                  <c:v>-1.1380414000000001</c:v>
                </c:pt>
                <c:pt idx="21588">
                  <c:v>-1.144193</c:v>
                </c:pt>
                <c:pt idx="21589">
                  <c:v>-1.1472687000000001</c:v>
                </c:pt>
                <c:pt idx="21590">
                  <c:v>-1.1472687000000001</c:v>
                </c:pt>
                <c:pt idx="21591">
                  <c:v>-1.1472687000000001</c:v>
                </c:pt>
                <c:pt idx="21592">
                  <c:v>-1.1534203000000001</c:v>
                </c:pt>
                <c:pt idx="21593">
                  <c:v>-1.1564961</c:v>
                </c:pt>
                <c:pt idx="21594">
                  <c:v>-1.1595719</c:v>
                </c:pt>
                <c:pt idx="21595">
                  <c:v>-1.1626477</c:v>
                </c:pt>
                <c:pt idx="21596">
                  <c:v>-1.1687993000000001</c:v>
                </c:pt>
                <c:pt idx="21597">
                  <c:v>-1.171875</c:v>
                </c:pt>
                <c:pt idx="21598">
                  <c:v>-1.1749508</c:v>
                </c:pt>
                <c:pt idx="21599">
                  <c:v>-1.1780265999999999</c:v>
                </c:pt>
                <c:pt idx="21600">
                  <c:v>-1.1841782000000001</c:v>
                </c:pt>
                <c:pt idx="21601">
                  <c:v>-1.187254</c:v>
                </c:pt>
                <c:pt idx="21602">
                  <c:v>-1.187254</c:v>
                </c:pt>
                <c:pt idx="21603">
                  <c:v>-1.1903298</c:v>
                </c:pt>
                <c:pt idx="21604">
                  <c:v>-1.1964813000000001</c:v>
                </c:pt>
                <c:pt idx="21605">
                  <c:v>-1.2026329</c:v>
                </c:pt>
                <c:pt idx="21606">
                  <c:v>-1.2057087</c:v>
                </c:pt>
                <c:pt idx="21607">
                  <c:v>-1.2087845000000002</c:v>
                </c:pt>
                <c:pt idx="21608">
                  <c:v>-1.214936</c:v>
                </c:pt>
                <c:pt idx="21609">
                  <c:v>-1.2180119</c:v>
                </c:pt>
                <c:pt idx="21610">
                  <c:v>-1.2180119</c:v>
                </c:pt>
                <c:pt idx="21611">
                  <c:v>-1.2210876000000002</c:v>
                </c:pt>
                <c:pt idx="21612">
                  <c:v>-1.2241634000000001</c:v>
                </c:pt>
                <c:pt idx="21613">
                  <c:v>-1.2241634000000001</c:v>
                </c:pt>
                <c:pt idx="21614">
                  <c:v>-1.2272392000000001</c:v>
                </c:pt>
                <c:pt idx="21615">
                  <c:v>-1.230315</c:v>
                </c:pt>
                <c:pt idx="21616">
                  <c:v>-1.2333908</c:v>
                </c:pt>
                <c:pt idx="21617">
                  <c:v>-1.2333908</c:v>
                </c:pt>
                <c:pt idx="21618">
                  <c:v>-1.2333908</c:v>
                </c:pt>
                <c:pt idx="21619">
                  <c:v>-1.2364666</c:v>
                </c:pt>
                <c:pt idx="21620">
                  <c:v>-1.2395423000000001</c:v>
                </c:pt>
                <c:pt idx="21621">
                  <c:v>-1.2395423000000001</c:v>
                </c:pt>
                <c:pt idx="21622">
                  <c:v>-1.2395423000000001</c:v>
                </c:pt>
                <c:pt idx="21623">
                  <c:v>-1.2426181000000001</c:v>
                </c:pt>
                <c:pt idx="21624">
                  <c:v>-1.2426181000000001</c:v>
                </c:pt>
                <c:pt idx="21625">
                  <c:v>-1.2426181000000001</c:v>
                </c:pt>
                <c:pt idx="21626">
                  <c:v>-1.2456939</c:v>
                </c:pt>
                <c:pt idx="21627">
                  <c:v>-1.2518454999999999</c:v>
                </c:pt>
                <c:pt idx="21628">
                  <c:v>-1.2549213000000001</c:v>
                </c:pt>
                <c:pt idx="21629">
                  <c:v>-1.2549213000000001</c:v>
                </c:pt>
                <c:pt idx="21630">
                  <c:v>-1.2549213000000001</c:v>
                </c:pt>
                <c:pt idx="21631">
                  <c:v>-1.2579971000000001</c:v>
                </c:pt>
                <c:pt idx="21632">
                  <c:v>-1.2610729000000001</c:v>
                </c:pt>
                <c:pt idx="21633">
                  <c:v>-1.2610729000000001</c:v>
                </c:pt>
                <c:pt idx="21634">
                  <c:v>-1.2641487</c:v>
                </c:pt>
                <c:pt idx="21635">
                  <c:v>-1.2672245</c:v>
                </c:pt>
                <c:pt idx="21636">
                  <c:v>-1.2703002000000001</c:v>
                </c:pt>
                <c:pt idx="21637">
                  <c:v>-1.2703002000000001</c:v>
                </c:pt>
                <c:pt idx="21638">
                  <c:v>-1.2733760000000001</c:v>
                </c:pt>
                <c:pt idx="21639">
                  <c:v>-1.2764518</c:v>
                </c:pt>
                <c:pt idx="21640">
                  <c:v>-1.2764518</c:v>
                </c:pt>
                <c:pt idx="21641">
                  <c:v>-1.2764518</c:v>
                </c:pt>
                <c:pt idx="21642">
                  <c:v>-1.2795276</c:v>
                </c:pt>
                <c:pt idx="21643">
                  <c:v>-1.2826034000000002</c:v>
                </c:pt>
                <c:pt idx="21644">
                  <c:v>-1.2826034000000002</c:v>
                </c:pt>
                <c:pt idx="21645">
                  <c:v>-1.2826034000000002</c:v>
                </c:pt>
                <c:pt idx="21646">
                  <c:v>-1.2856792000000001</c:v>
                </c:pt>
                <c:pt idx="21647">
                  <c:v>-1.2856792000000001</c:v>
                </c:pt>
                <c:pt idx="21648">
                  <c:v>-1.2856792000000001</c:v>
                </c:pt>
                <c:pt idx="21649">
                  <c:v>-1.2887549</c:v>
                </c:pt>
                <c:pt idx="21650">
                  <c:v>-1.2887549</c:v>
                </c:pt>
                <c:pt idx="21651">
                  <c:v>-1.2887549</c:v>
                </c:pt>
                <c:pt idx="21652">
                  <c:v>-1.2856792000000001</c:v>
                </c:pt>
                <c:pt idx="21653">
                  <c:v>-1.2918307</c:v>
                </c:pt>
                <c:pt idx="21654">
                  <c:v>-1.2918307</c:v>
                </c:pt>
                <c:pt idx="21655">
                  <c:v>-1.2887549</c:v>
                </c:pt>
                <c:pt idx="21656">
                  <c:v>-1.2887549</c:v>
                </c:pt>
                <c:pt idx="21657">
                  <c:v>-1.2887549</c:v>
                </c:pt>
                <c:pt idx="21658">
                  <c:v>-1.2887549</c:v>
                </c:pt>
                <c:pt idx="21659">
                  <c:v>-1.2856792000000001</c:v>
                </c:pt>
                <c:pt idx="21660">
                  <c:v>-1.2856792000000001</c:v>
                </c:pt>
                <c:pt idx="21661">
                  <c:v>-1.2918307</c:v>
                </c:pt>
                <c:pt idx="21662">
                  <c:v>-1.2918307</c:v>
                </c:pt>
                <c:pt idx="21663">
                  <c:v>-1.2918307</c:v>
                </c:pt>
                <c:pt idx="21664">
                  <c:v>-1.2918307</c:v>
                </c:pt>
                <c:pt idx="21665">
                  <c:v>-1.2918307</c:v>
                </c:pt>
                <c:pt idx="21666">
                  <c:v>-1.2887549</c:v>
                </c:pt>
                <c:pt idx="21667">
                  <c:v>-1.2856792000000001</c:v>
                </c:pt>
                <c:pt idx="21668">
                  <c:v>-1.2856792000000001</c:v>
                </c:pt>
                <c:pt idx="21669">
                  <c:v>-1.2856792000000001</c:v>
                </c:pt>
                <c:pt idx="21670">
                  <c:v>-1.2856792000000001</c:v>
                </c:pt>
                <c:pt idx="21671">
                  <c:v>-1.2826034000000002</c:v>
                </c:pt>
                <c:pt idx="21672">
                  <c:v>-1.2856792000000001</c:v>
                </c:pt>
                <c:pt idx="21673">
                  <c:v>-1.2856792000000001</c:v>
                </c:pt>
                <c:pt idx="21674">
                  <c:v>-1.2826034000000002</c:v>
                </c:pt>
                <c:pt idx="21675">
                  <c:v>-1.2826034000000002</c:v>
                </c:pt>
                <c:pt idx="21676">
                  <c:v>-1.2856792000000001</c:v>
                </c:pt>
                <c:pt idx="21677">
                  <c:v>-1.2856792000000001</c:v>
                </c:pt>
                <c:pt idx="21678">
                  <c:v>-1.2856792000000001</c:v>
                </c:pt>
                <c:pt idx="21679">
                  <c:v>-1.2856792000000001</c:v>
                </c:pt>
                <c:pt idx="21680">
                  <c:v>-1.2856792000000001</c:v>
                </c:pt>
                <c:pt idx="21681">
                  <c:v>-1.2826034000000002</c:v>
                </c:pt>
                <c:pt idx="21682">
                  <c:v>-1.2795276</c:v>
                </c:pt>
                <c:pt idx="21683">
                  <c:v>-1.2795276</c:v>
                </c:pt>
                <c:pt idx="21684">
                  <c:v>-1.2795276</c:v>
                </c:pt>
                <c:pt idx="21685">
                  <c:v>-1.2764518</c:v>
                </c:pt>
                <c:pt idx="21686">
                  <c:v>-1.2764518</c:v>
                </c:pt>
                <c:pt idx="21687">
                  <c:v>-1.2764518</c:v>
                </c:pt>
                <c:pt idx="21688">
                  <c:v>-1.2764518</c:v>
                </c:pt>
                <c:pt idx="21689">
                  <c:v>-1.2764518</c:v>
                </c:pt>
                <c:pt idx="21690">
                  <c:v>-1.2764518</c:v>
                </c:pt>
                <c:pt idx="21691">
                  <c:v>-1.2795276</c:v>
                </c:pt>
                <c:pt idx="21692">
                  <c:v>-1.2795276</c:v>
                </c:pt>
                <c:pt idx="21693">
                  <c:v>-1.2764518</c:v>
                </c:pt>
                <c:pt idx="21694">
                  <c:v>-1.2764518</c:v>
                </c:pt>
                <c:pt idx="21695">
                  <c:v>-1.2764518</c:v>
                </c:pt>
                <c:pt idx="21696">
                  <c:v>-1.2733760000000001</c:v>
                </c:pt>
                <c:pt idx="21697">
                  <c:v>-1.2703002000000001</c:v>
                </c:pt>
                <c:pt idx="21698">
                  <c:v>-1.2703002000000001</c:v>
                </c:pt>
                <c:pt idx="21699">
                  <c:v>-1.2703002000000001</c:v>
                </c:pt>
                <c:pt idx="21700">
                  <c:v>-1.2672245</c:v>
                </c:pt>
                <c:pt idx="21701">
                  <c:v>-1.2641487</c:v>
                </c:pt>
                <c:pt idx="21702">
                  <c:v>-1.2641487</c:v>
                </c:pt>
                <c:pt idx="21703">
                  <c:v>-1.2641487</c:v>
                </c:pt>
                <c:pt idx="21704">
                  <c:v>-1.2610729000000001</c:v>
                </c:pt>
                <c:pt idx="21705">
                  <c:v>-1.2579971000000001</c:v>
                </c:pt>
                <c:pt idx="21706">
                  <c:v>-1.2579971000000001</c:v>
                </c:pt>
                <c:pt idx="21707">
                  <c:v>-1.2549213000000001</c:v>
                </c:pt>
                <c:pt idx="21708">
                  <c:v>-1.2487697</c:v>
                </c:pt>
                <c:pt idx="21709">
                  <c:v>-1.2487697</c:v>
                </c:pt>
                <c:pt idx="21710">
                  <c:v>-1.2487697</c:v>
                </c:pt>
                <c:pt idx="21711">
                  <c:v>-1.2456939</c:v>
                </c:pt>
                <c:pt idx="21712">
                  <c:v>-1.2426181000000001</c:v>
                </c:pt>
                <c:pt idx="21713">
                  <c:v>-1.2395423000000001</c:v>
                </c:pt>
                <c:pt idx="21714">
                  <c:v>-1.2395423000000001</c:v>
                </c:pt>
                <c:pt idx="21715">
                  <c:v>-1.2364666</c:v>
                </c:pt>
                <c:pt idx="21716">
                  <c:v>-1.2333908</c:v>
                </c:pt>
                <c:pt idx="21717">
                  <c:v>-1.2333908</c:v>
                </c:pt>
                <c:pt idx="21718">
                  <c:v>-1.2333908</c:v>
                </c:pt>
                <c:pt idx="21719">
                  <c:v>-1.230315</c:v>
                </c:pt>
                <c:pt idx="21720">
                  <c:v>-1.2272392000000001</c:v>
                </c:pt>
                <c:pt idx="21721">
                  <c:v>-1.2272392000000001</c:v>
                </c:pt>
                <c:pt idx="21722">
                  <c:v>-1.2272392000000001</c:v>
                </c:pt>
                <c:pt idx="21723">
                  <c:v>-1.2241634000000001</c:v>
                </c:pt>
                <c:pt idx="21724">
                  <c:v>-1.2210876000000002</c:v>
                </c:pt>
                <c:pt idx="21725">
                  <c:v>-1.2210876000000002</c:v>
                </c:pt>
                <c:pt idx="21726">
                  <c:v>-1.2210876000000002</c:v>
                </c:pt>
                <c:pt idx="21727">
                  <c:v>-1.2180119</c:v>
                </c:pt>
                <c:pt idx="21728">
                  <c:v>-1.214936</c:v>
                </c:pt>
                <c:pt idx="21729">
                  <c:v>-1.214936</c:v>
                </c:pt>
                <c:pt idx="21730">
                  <c:v>-1.214936</c:v>
                </c:pt>
                <c:pt idx="21731">
                  <c:v>-1.2087845000000002</c:v>
                </c:pt>
                <c:pt idx="21732">
                  <c:v>-1.2026329</c:v>
                </c:pt>
                <c:pt idx="21733">
                  <c:v>-1.2026329</c:v>
                </c:pt>
                <c:pt idx="21734">
                  <c:v>-1.1995571</c:v>
                </c:pt>
                <c:pt idx="21735">
                  <c:v>-1.1934056000000002</c:v>
                </c:pt>
                <c:pt idx="21736">
                  <c:v>-1.1934056000000002</c:v>
                </c:pt>
                <c:pt idx="21737">
                  <c:v>-1.1934056000000002</c:v>
                </c:pt>
                <c:pt idx="21738">
                  <c:v>-1.1903298</c:v>
                </c:pt>
                <c:pt idx="21739">
                  <c:v>-1.187254</c:v>
                </c:pt>
                <c:pt idx="21740">
                  <c:v>-1.187254</c:v>
                </c:pt>
                <c:pt idx="21741">
                  <c:v>-1.187254</c:v>
                </c:pt>
                <c:pt idx="21742">
                  <c:v>-1.1841782000000001</c:v>
                </c:pt>
                <c:pt idx="21743">
                  <c:v>-1.1811024000000001</c:v>
                </c:pt>
                <c:pt idx="21744">
                  <c:v>-1.1811024000000001</c:v>
                </c:pt>
                <c:pt idx="21745">
                  <c:v>-1.1811024000000001</c:v>
                </c:pt>
                <c:pt idx="21746">
                  <c:v>-1.1749508</c:v>
                </c:pt>
                <c:pt idx="21747">
                  <c:v>-1.1749508</c:v>
                </c:pt>
                <c:pt idx="21748">
                  <c:v>-1.1749508</c:v>
                </c:pt>
                <c:pt idx="21749">
                  <c:v>-1.1749508</c:v>
                </c:pt>
                <c:pt idx="21750">
                  <c:v>-1.1687993000000001</c:v>
                </c:pt>
                <c:pt idx="21751">
                  <c:v>-1.1626477</c:v>
                </c:pt>
                <c:pt idx="21752">
                  <c:v>-1.1626477</c:v>
                </c:pt>
                <c:pt idx="21753">
                  <c:v>-1.1595719</c:v>
                </c:pt>
                <c:pt idx="21754">
                  <c:v>-1.1534203000000001</c:v>
                </c:pt>
                <c:pt idx="21755">
                  <c:v>-1.1503445000000001</c:v>
                </c:pt>
                <c:pt idx="21756">
                  <c:v>-1.1503445000000001</c:v>
                </c:pt>
                <c:pt idx="21757">
                  <c:v>-1.1472687000000001</c:v>
                </c:pt>
                <c:pt idx="21758">
                  <c:v>-1.1411172000000001</c:v>
                </c:pt>
                <c:pt idx="21759">
                  <c:v>-1.1349656000000001</c:v>
                </c:pt>
                <c:pt idx="21760">
                  <c:v>-1.1318898000000002</c:v>
                </c:pt>
                <c:pt idx="21761">
                  <c:v>-1.1257382</c:v>
                </c:pt>
                <c:pt idx="21762">
                  <c:v>-1.1195866000000001</c:v>
                </c:pt>
                <c:pt idx="21763">
                  <c:v>-1.1165107999999999</c:v>
                </c:pt>
                <c:pt idx="21764">
                  <c:v>-1.1134351</c:v>
                </c:pt>
                <c:pt idx="21765">
                  <c:v>-1.1103593</c:v>
                </c:pt>
                <c:pt idx="21766">
                  <c:v>-1.1072835000000001</c:v>
                </c:pt>
                <c:pt idx="21767">
                  <c:v>-1.1072835000000001</c:v>
                </c:pt>
                <c:pt idx="21768">
                  <c:v>-1.1042077000000001</c:v>
                </c:pt>
                <c:pt idx="21769">
                  <c:v>-1.0949804000000001</c:v>
                </c:pt>
                <c:pt idx="21770">
                  <c:v>-1.0919046000000001</c:v>
                </c:pt>
                <c:pt idx="21771">
                  <c:v>-1.0919046000000001</c:v>
                </c:pt>
                <c:pt idx="21772">
                  <c:v>-1.085753</c:v>
                </c:pt>
                <c:pt idx="21773">
                  <c:v>-1.0796014</c:v>
                </c:pt>
                <c:pt idx="21774">
                  <c:v>-1.0734498000000001</c:v>
                </c:pt>
                <c:pt idx="21775">
                  <c:v>-1.0703741</c:v>
                </c:pt>
                <c:pt idx="21776">
                  <c:v>-1.0642225000000001</c:v>
                </c:pt>
                <c:pt idx="21777">
                  <c:v>-1.0611467000000001</c:v>
                </c:pt>
                <c:pt idx="21778">
                  <c:v>-1.0580709000000001</c:v>
                </c:pt>
                <c:pt idx="21779">
                  <c:v>-1.0549951</c:v>
                </c:pt>
                <c:pt idx="21780">
                  <c:v>-1.0519193</c:v>
                </c:pt>
                <c:pt idx="21781">
                  <c:v>-1.0488435</c:v>
                </c:pt>
                <c:pt idx="21782">
                  <c:v>-1.0488435</c:v>
                </c:pt>
                <c:pt idx="21783">
                  <c:v>-1.0457678000000001</c:v>
                </c:pt>
                <c:pt idx="21784">
                  <c:v>-1.0396162</c:v>
                </c:pt>
                <c:pt idx="21785">
                  <c:v>-1.0334646000000001</c:v>
                </c:pt>
                <c:pt idx="21786">
                  <c:v>-1.0303888000000001</c:v>
                </c:pt>
                <c:pt idx="21787">
                  <c:v>-1.0273130000000001</c:v>
                </c:pt>
                <c:pt idx="21788">
                  <c:v>-1.0211615000000001</c:v>
                </c:pt>
                <c:pt idx="21789">
                  <c:v>-1.0180857000000001</c:v>
                </c:pt>
                <c:pt idx="21790">
                  <c:v>-1.0180857000000001</c:v>
                </c:pt>
                <c:pt idx="21791">
                  <c:v>-1.0119340999999999</c:v>
                </c:pt>
                <c:pt idx="21792">
                  <c:v>-1.0057825</c:v>
                </c:pt>
                <c:pt idx="21793">
                  <c:v>-0.9996309000000001</c:v>
                </c:pt>
                <c:pt idx="21794">
                  <c:v>-0.99655520000000009</c:v>
                </c:pt>
                <c:pt idx="21795">
                  <c:v>-0.99347940000000001</c:v>
                </c:pt>
                <c:pt idx="21796">
                  <c:v>-0.98732780000000009</c:v>
                </c:pt>
                <c:pt idx="21797">
                  <c:v>-0.98425200000000002</c:v>
                </c:pt>
                <c:pt idx="21798">
                  <c:v>-0.98425200000000002</c:v>
                </c:pt>
                <c:pt idx="21799">
                  <c:v>-0.98117620000000005</c:v>
                </c:pt>
                <c:pt idx="21800">
                  <c:v>-0.97502460000000002</c:v>
                </c:pt>
                <c:pt idx="21801">
                  <c:v>-0.97502460000000002</c:v>
                </c:pt>
                <c:pt idx="21802">
                  <c:v>-0.97194890000000012</c:v>
                </c:pt>
                <c:pt idx="21803">
                  <c:v>-0.96272150000000001</c:v>
                </c:pt>
                <c:pt idx="21804">
                  <c:v>-0.95656990000000008</c:v>
                </c:pt>
                <c:pt idx="21805">
                  <c:v>-0.95656990000000008</c:v>
                </c:pt>
                <c:pt idx="21806">
                  <c:v>-0.95041830000000005</c:v>
                </c:pt>
                <c:pt idx="21807">
                  <c:v>-0.941191</c:v>
                </c:pt>
                <c:pt idx="21808">
                  <c:v>-0.93503941000000002</c:v>
                </c:pt>
                <c:pt idx="21809">
                  <c:v>-0.93503941000000002</c:v>
                </c:pt>
                <c:pt idx="21810">
                  <c:v>-0.92888784000000002</c:v>
                </c:pt>
                <c:pt idx="21811">
                  <c:v>-0.92581204000000006</c:v>
                </c:pt>
                <c:pt idx="21812">
                  <c:v>-0.91966047000000006</c:v>
                </c:pt>
                <c:pt idx="21813">
                  <c:v>-0.91966047000000006</c:v>
                </c:pt>
                <c:pt idx="21814">
                  <c:v>-0.91350890000000007</c:v>
                </c:pt>
                <c:pt idx="21815">
                  <c:v>-0.90735732000000002</c:v>
                </c:pt>
                <c:pt idx="21816">
                  <c:v>-0.90120575000000003</c:v>
                </c:pt>
                <c:pt idx="21817">
                  <c:v>-0.89812996</c:v>
                </c:pt>
                <c:pt idx="21818">
                  <c:v>-0.89505417000000009</c:v>
                </c:pt>
                <c:pt idx="21819">
                  <c:v>-0.8889026000000001</c:v>
                </c:pt>
                <c:pt idx="21820">
                  <c:v>-0.8889026000000001</c:v>
                </c:pt>
                <c:pt idx="21821">
                  <c:v>-0.8889026000000001</c:v>
                </c:pt>
                <c:pt idx="21822">
                  <c:v>-0.88275102000000005</c:v>
                </c:pt>
                <c:pt idx="21823">
                  <c:v>-0.87967524000000008</c:v>
                </c:pt>
                <c:pt idx="21824">
                  <c:v>-0.87967524000000008</c:v>
                </c:pt>
                <c:pt idx="21825">
                  <c:v>-0.87659945000000006</c:v>
                </c:pt>
                <c:pt idx="21826">
                  <c:v>-0.86737209000000004</c:v>
                </c:pt>
                <c:pt idx="21827">
                  <c:v>-0.86122050999999999</c:v>
                </c:pt>
                <c:pt idx="21828">
                  <c:v>-0.85814472000000008</c:v>
                </c:pt>
                <c:pt idx="21829">
                  <c:v>-0.85199315000000009</c:v>
                </c:pt>
                <c:pt idx="21830">
                  <c:v>-0.84584158000000009</c:v>
                </c:pt>
                <c:pt idx="21831">
                  <c:v>-0.84276579000000007</c:v>
                </c:pt>
                <c:pt idx="21832">
                  <c:v>-0.83969000000000005</c:v>
                </c:pt>
                <c:pt idx="21833">
                  <c:v>-0.83353842</c:v>
                </c:pt>
                <c:pt idx="21834">
                  <c:v>-0.82738685000000001</c:v>
                </c:pt>
                <c:pt idx="21835">
                  <c:v>-0.82738685000000001</c:v>
                </c:pt>
                <c:pt idx="21836">
                  <c:v>-0.82738685000000001</c:v>
                </c:pt>
                <c:pt idx="21837">
                  <c:v>-0.82123528000000001</c:v>
                </c:pt>
                <c:pt idx="21838">
                  <c:v>-0.81508370000000008</c:v>
                </c:pt>
                <c:pt idx="21839">
                  <c:v>-0.81200791000000005</c:v>
                </c:pt>
                <c:pt idx="21840">
                  <c:v>-0.80585634000000006</c:v>
                </c:pt>
                <c:pt idx="21841">
                  <c:v>-0.79970476000000001</c:v>
                </c:pt>
                <c:pt idx="21842">
                  <c:v>-0.79355319000000002</c:v>
                </c:pt>
                <c:pt idx="21843">
                  <c:v>-0.79355319000000002</c:v>
                </c:pt>
                <c:pt idx="21844">
                  <c:v>-0.78740161000000009</c:v>
                </c:pt>
                <c:pt idx="21845">
                  <c:v>-0.78432583</c:v>
                </c:pt>
                <c:pt idx="21846">
                  <c:v>-0.78432583</c:v>
                </c:pt>
                <c:pt idx="21847">
                  <c:v>-0.78432583</c:v>
                </c:pt>
                <c:pt idx="21848">
                  <c:v>-0.78125004000000009</c:v>
                </c:pt>
                <c:pt idx="21849">
                  <c:v>-0.77509847000000009</c:v>
                </c:pt>
                <c:pt idx="21850">
                  <c:v>-0.77202268000000007</c:v>
                </c:pt>
                <c:pt idx="21851">
                  <c:v>-0.76894689000000005</c:v>
                </c:pt>
                <c:pt idx="21852">
                  <c:v>-0.76587110000000003</c:v>
                </c:pt>
                <c:pt idx="21853">
                  <c:v>-0.75971953000000003</c:v>
                </c:pt>
                <c:pt idx="21854">
                  <c:v>-0.75356796000000004</c:v>
                </c:pt>
                <c:pt idx="21855">
                  <c:v>-0.75049216000000007</c:v>
                </c:pt>
                <c:pt idx="21856">
                  <c:v>-0.74434059000000008</c:v>
                </c:pt>
                <c:pt idx="21857">
                  <c:v>-0.7381890000000001</c:v>
                </c:pt>
                <c:pt idx="21858">
                  <c:v>-0.73511320000000002</c:v>
                </c:pt>
                <c:pt idx="21859">
                  <c:v>-0.73511320000000002</c:v>
                </c:pt>
                <c:pt idx="21860">
                  <c:v>-0.72896170000000005</c:v>
                </c:pt>
                <c:pt idx="21861">
                  <c:v>-0.72281010000000001</c:v>
                </c:pt>
                <c:pt idx="21862">
                  <c:v>-0.71973430000000005</c:v>
                </c:pt>
                <c:pt idx="21863">
                  <c:v>-0.71358270000000001</c:v>
                </c:pt>
                <c:pt idx="21864">
                  <c:v>-0.70435540000000008</c:v>
                </c:pt>
                <c:pt idx="21865">
                  <c:v>-0.70435540000000008</c:v>
                </c:pt>
                <c:pt idx="21866">
                  <c:v>-0.69820380000000004</c:v>
                </c:pt>
                <c:pt idx="21867">
                  <c:v>-0.69512800000000008</c:v>
                </c:pt>
                <c:pt idx="21868">
                  <c:v>-0.68897640000000004</c:v>
                </c:pt>
                <c:pt idx="21869">
                  <c:v>-0.68897640000000004</c:v>
                </c:pt>
                <c:pt idx="21870">
                  <c:v>-0.68282480000000001</c:v>
                </c:pt>
                <c:pt idx="21871">
                  <c:v>-0.67667330000000003</c:v>
                </c:pt>
                <c:pt idx="21872">
                  <c:v>-0.67359750000000007</c:v>
                </c:pt>
                <c:pt idx="21873">
                  <c:v>-0.67359750000000007</c:v>
                </c:pt>
                <c:pt idx="21874">
                  <c:v>-0.67052170000000011</c:v>
                </c:pt>
                <c:pt idx="21875">
                  <c:v>-0.6612943</c:v>
                </c:pt>
                <c:pt idx="21876">
                  <c:v>-0.65514280000000003</c:v>
                </c:pt>
                <c:pt idx="21877">
                  <c:v>-0.65514280000000003</c:v>
                </c:pt>
                <c:pt idx="21878">
                  <c:v>-0.65206700000000006</c:v>
                </c:pt>
                <c:pt idx="21879">
                  <c:v>-0.64591540000000003</c:v>
                </c:pt>
                <c:pt idx="21880">
                  <c:v>-0.64283960000000007</c:v>
                </c:pt>
                <c:pt idx="21881">
                  <c:v>-0.64283960000000007</c:v>
                </c:pt>
                <c:pt idx="21882">
                  <c:v>-0.6397638000000001</c:v>
                </c:pt>
                <c:pt idx="21883">
                  <c:v>-0.63361220000000007</c:v>
                </c:pt>
                <c:pt idx="21884">
                  <c:v>-0.62746070000000009</c:v>
                </c:pt>
                <c:pt idx="21885">
                  <c:v>-0.62746070000000009</c:v>
                </c:pt>
                <c:pt idx="21886">
                  <c:v>-0.62438490000000002</c:v>
                </c:pt>
                <c:pt idx="21887">
                  <c:v>-0.61823329999999999</c:v>
                </c:pt>
                <c:pt idx="21888">
                  <c:v>-0.61208170000000006</c:v>
                </c:pt>
                <c:pt idx="21889">
                  <c:v>-0.6090059000000001</c:v>
                </c:pt>
                <c:pt idx="21890">
                  <c:v>-0.60285440000000001</c:v>
                </c:pt>
                <c:pt idx="21891">
                  <c:v>-0.59670280000000009</c:v>
                </c:pt>
                <c:pt idx="21892">
                  <c:v>-0.59055120000000005</c:v>
                </c:pt>
                <c:pt idx="21893">
                  <c:v>-0.59055120000000005</c:v>
                </c:pt>
                <c:pt idx="21894">
                  <c:v>-0.58439960000000002</c:v>
                </c:pt>
                <c:pt idx="21895">
                  <c:v>-0.57824810000000004</c:v>
                </c:pt>
                <c:pt idx="21896">
                  <c:v>-0.57517229999999997</c:v>
                </c:pt>
                <c:pt idx="21897">
                  <c:v>-0.57209650000000001</c:v>
                </c:pt>
                <c:pt idx="21898">
                  <c:v>-0.56902070000000005</c:v>
                </c:pt>
                <c:pt idx="21899">
                  <c:v>-0.5597934</c:v>
                </c:pt>
                <c:pt idx="21900">
                  <c:v>-0.55671760000000003</c:v>
                </c:pt>
                <c:pt idx="21901">
                  <c:v>-0.55364180000000007</c:v>
                </c:pt>
                <c:pt idx="21902">
                  <c:v>-0.54749020000000004</c:v>
                </c:pt>
                <c:pt idx="21903">
                  <c:v>-0.54441439999999997</c:v>
                </c:pt>
                <c:pt idx="21904">
                  <c:v>-0.5413386</c:v>
                </c:pt>
                <c:pt idx="21905">
                  <c:v>-0.53826280000000004</c:v>
                </c:pt>
                <c:pt idx="21906">
                  <c:v>-0.53518700000000008</c:v>
                </c:pt>
                <c:pt idx="21907">
                  <c:v>-0.53211130000000006</c:v>
                </c:pt>
                <c:pt idx="21908">
                  <c:v>-0.52903549999999999</c:v>
                </c:pt>
                <c:pt idx="21909">
                  <c:v>-0.52288390000000007</c:v>
                </c:pt>
                <c:pt idx="21910">
                  <c:v>-0.51980810000000011</c:v>
                </c:pt>
                <c:pt idx="21911">
                  <c:v>-0.51673230000000003</c:v>
                </c:pt>
                <c:pt idx="21912">
                  <c:v>-0.51365660000000002</c:v>
                </c:pt>
                <c:pt idx="21913">
                  <c:v>-0.5105807</c:v>
                </c:pt>
                <c:pt idx="21914">
                  <c:v>-0.50442920000000002</c:v>
                </c:pt>
                <c:pt idx="21915">
                  <c:v>-0.50135340000000006</c:v>
                </c:pt>
                <c:pt idx="21916">
                  <c:v>-0.49827760000000004</c:v>
                </c:pt>
                <c:pt idx="21917">
                  <c:v>-0.49212600000000006</c:v>
                </c:pt>
                <c:pt idx="21918">
                  <c:v>-0.48597440000000003</c:v>
                </c:pt>
                <c:pt idx="21919">
                  <c:v>-0.48289870000000007</c:v>
                </c:pt>
                <c:pt idx="21920">
                  <c:v>-0.47982290000000005</c:v>
                </c:pt>
                <c:pt idx="21921">
                  <c:v>-0.47674710000000003</c:v>
                </c:pt>
                <c:pt idx="21922">
                  <c:v>-0.47367130000000007</c:v>
                </c:pt>
                <c:pt idx="21923">
                  <c:v>-0.47059550000000006</c:v>
                </c:pt>
                <c:pt idx="21924">
                  <c:v>-0.46751970000000004</c:v>
                </c:pt>
                <c:pt idx="21925">
                  <c:v>-0.46136810000000006</c:v>
                </c:pt>
                <c:pt idx="21926">
                  <c:v>-0.45829240000000004</c:v>
                </c:pt>
                <c:pt idx="21927">
                  <c:v>-0.45829240000000004</c:v>
                </c:pt>
                <c:pt idx="21928">
                  <c:v>-0.45214080000000006</c:v>
                </c:pt>
                <c:pt idx="21929">
                  <c:v>-0.44906500000000005</c:v>
                </c:pt>
                <c:pt idx="21930">
                  <c:v>-0.44598920000000003</c:v>
                </c:pt>
                <c:pt idx="21931">
                  <c:v>-0.44291340000000007</c:v>
                </c:pt>
                <c:pt idx="21932">
                  <c:v>-0.43676190000000004</c:v>
                </c:pt>
                <c:pt idx="21933">
                  <c:v>-0.43368610000000007</c:v>
                </c:pt>
                <c:pt idx="21934">
                  <c:v>-0.43061030000000006</c:v>
                </c:pt>
                <c:pt idx="21935">
                  <c:v>-0.42753450000000004</c:v>
                </c:pt>
                <c:pt idx="21936">
                  <c:v>-0.42445870000000002</c:v>
                </c:pt>
                <c:pt idx="21937">
                  <c:v>-0.42138290000000006</c:v>
                </c:pt>
                <c:pt idx="21938">
                  <c:v>-0.41830710000000004</c:v>
                </c:pt>
                <c:pt idx="21939">
                  <c:v>-0.41523130000000003</c:v>
                </c:pt>
                <c:pt idx="21940">
                  <c:v>-0.40907980000000005</c:v>
                </c:pt>
                <c:pt idx="21941">
                  <c:v>-0.40600400000000003</c:v>
                </c:pt>
                <c:pt idx="21942">
                  <c:v>-0.40292820000000007</c:v>
                </c:pt>
                <c:pt idx="21943">
                  <c:v>-0.39985240000000005</c:v>
                </c:pt>
                <c:pt idx="21944">
                  <c:v>-0.39677660000000003</c:v>
                </c:pt>
                <c:pt idx="21945">
                  <c:v>-0.39370080000000007</c:v>
                </c:pt>
                <c:pt idx="21946">
                  <c:v>-0.39062510000000006</c:v>
                </c:pt>
                <c:pt idx="21947">
                  <c:v>-0.38447350000000002</c:v>
                </c:pt>
                <c:pt idx="21948">
                  <c:v>-0.37832190000000004</c:v>
                </c:pt>
                <c:pt idx="21949">
                  <c:v>-0.37524610000000003</c:v>
                </c:pt>
                <c:pt idx="21950">
                  <c:v>-0.37217030000000006</c:v>
                </c:pt>
                <c:pt idx="21951">
                  <c:v>-0.36909460000000005</c:v>
                </c:pt>
                <c:pt idx="21952">
                  <c:v>-0.36601870000000003</c:v>
                </c:pt>
                <c:pt idx="21953">
                  <c:v>-0.36294290000000007</c:v>
                </c:pt>
                <c:pt idx="21954">
                  <c:v>-0.35986720000000005</c:v>
                </c:pt>
                <c:pt idx="21955">
                  <c:v>-0.35679140000000004</c:v>
                </c:pt>
                <c:pt idx="21956">
                  <c:v>-0.35371560000000007</c:v>
                </c:pt>
                <c:pt idx="21957">
                  <c:v>-0.35063980000000006</c:v>
                </c:pt>
                <c:pt idx="21958">
                  <c:v>-0.34756400000000004</c:v>
                </c:pt>
                <c:pt idx="21959">
                  <c:v>-0.34448820000000002</c:v>
                </c:pt>
                <c:pt idx="21960">
                  <c:v>-0.34141250000000006</c:v>
                </c:pt>
                <c:pt idx="21961">
                  <c:v>-0.33833670000000005</c:v>
                </c:pt>
                <c:pt idx="21962">
                  <c:v>-0.33526090000000008</c:v>
                </c:pt>
                <c:pt idx="21963">
                  <c:v>-0.32910930000000005</c:v>
                </c:pt>
                <c:pt idx="21964">
                  <c:v>-0.32910930000000005</c:v>
                </c:pt>
                <c:pt idx="21965">
                  <c:v>-0.32603350000000009</c:v>
                </c:pt>
                <c:pt idx="21966">
                  <c:v>-0.32295770000000001</c:v>
                </c:pt>
                <c:pt idx="21967">
                  <c:v>-0.31680620000000004</c:v>
                </c:pt>
                <c:pt idx="21968">
                  <c:v>-0.31373030000000002</c:v>
                </c:pt>
                <c:pt idx="21969">
                  <c:v>-0.3106546</c:v>
                </c:pt>
                <c:pt idx="21970">
                  <c:v>-0.30757880000000004</c:v>
                </c:pt>
                <c:pt idx="21971">
                  <c:v>-0.30450300000000008</c:v>
                </c:pt>
                <c:pt idx="21972">
                  <c:v>-0.30142720000000001</c:v>
                </c:pt>
                <c:pt idx="21973">
                  <c:v>-0.30142720000000001</c:v>
                </c:pt>
                <c:pt idx="21974">
                  <c:v>-0.29835140000000004</c:v>
                </c:pt>
                <c:pt idx="21975">
                  <c:v>-0.29527560000000008</c:v>
                </c:pt>
                <c:pt idx="21976">
                  <c:v>-0.29219990000000007</c:v>
                </c:pt>
                <c:pt idx="21977">
                  <c:v>-0.28912400000000005</c:v>
                </c:pt>
                <c:pt idx="21978">
                  <c:v>-0.28604830000000003</c:v>
                </c:pt>
                <c:pt idx="21979">
                  <c:v>-0.28297250000000007</c:v>
                </c:pt>
                <c:pt idx="21980">
                  <c:v>-0.2798967</c:v>
                </c:pt>
                <c:pt idx="21981">
                  <c:v>-0.27682090000000004</c:v>
                </c:pt>
                <c:pt idx="21982">
                  <c:v>-0.27374510000000007</c:v>
                </c:pt>
                <c:pt idx="21983">
                  <c:v>-0.2706693</c:v>
                </c:pt>
                <c:pt idx="21984">
                  <c:v>-0.26759350000000004</c:v>
                </c:pt>
                <c:pt idx="21985">
                  <c:v>-0.26451780000000003</c:v>
                </c:pt>
                <c:pt idx="21986">
                  <c:v>-0.2583662000000001</c:v>
                </c:pt>
                <c:pt idx="21987">
                  <c:v>-0.2583662000000001</c:v>
                </c:pt>
                <c:pt idx="21988">
                  <c:v>-0.2583662000000001</c:v>
                </c:pt>
                <c:pt idx="21989">
                  <c:v>-0.25529040000000003</c:v>
                </c:pt>
                <c:pt idx="21990">
                  <c:v>-0.25221460000000007</c:v>
                </c:pt>
                <c:pt idx="21991">
                  <c:v>-0.25221460000000007</c:v>
                </c:pt>
                <c:pt idx="21992">
                  <c:v>-0.24913879999999999</c:v>
                </c:pt>
                <c:pt idx="21993">
                  <c:v>-0.24606300000000003</c:v>
                </c:pt>
                <c:pt idx="21994">
                  <c:v>-0.23991150000000006</c:v>
                </c:pt>
                <c:pt idx="21995">
                  <c:v>-0.23683570000000009</c:v>
                </c:pt>
                <c:pt idx="21996">
                  <c:v>-0.23375990000000002</c:v>
                </c:pt>
                <c:pt idx="21997">
                  <c:v>-0.23068410000000006</c:v>
                </c:pt>
                <c:pt idx="21998">
                  <c:v>-0.22760840000000004</c:v>
                </c:pt>
                <c:pt idx="21999">
                  <c:v>-0.22453250000000002</c:v>
                </c:pt>
                <c:pt idx="22000">
                  <c:v>-0.22145670000000006</c:v>
                </c:pt>
                <c:pt idx="22001">
                  <c:v>-0.21838100000000005</c:v>
                </c:pt>
                <c:pt idx="22002">
                  <c:v>-0.21838100000000005</c:v>
                </c:pt>
                <c:pt idx="22003">
                  <c:v>-0.21530520000000009</c:v>
                </c:pt>
                <c:pt idx="22004">
                  <c:v>-0.21222930000000007</c:v>
                </c:pt>
                <c:pt idx="22005">
                  <c:v>-0.20607780000000009</c:v>
                </c:pt>
                <c:pt idx="22006">
                  <c:v>-0.20607780000000009</c:v>
                </c:pt>
                <c:pt idx="22007">
                  <c:v>-0.20607780000000009</c:v>
                </c:pt>
                <c:pt idx="22008">
                  <c:v>-0.20300200000000002</c:v>
                </c:pt>
                <c:pt idx="22009">
                  <c:v>-0.19992620000000005</c:v>
                </c:pt>
                <c:pt idx="22010">
                  <c:v>-0.19992620000000005</c:v>
                </c:pt>
                <c:pt idx="22011">
                  <c:v>-0.19992620000000005</c:v>
                </c:pt>
                <c:pt idx="22012">
                  <c:v>-0.19377470000000008</c:v>
                </c:pt>
                <c:pt idx="22013">
                  <c:v>-0.19069880000000006</c:v>
                </c:pt>
                <c:pt idx="22014">
                  <c:v>-0.19069880000000006</c:v>
                </c:pt>
                <c:pt idx="22015">
                  <c:v>-0.19069880000000006</c:v>
                </c:pt>
                <c:pt idx="22016">
                  <c:v>-0.18762310000000004</c:v>
                </c:pt>
                <c:pt idx="22017">
                  <c:v>-0.18762310000000004</c:v>
                </c:pt>
                <c:pt idx="22018">
                  <c:v>-0.18762310000000004</c:v>
                </c:pt>
                <c:pt idx="22019">
                  <c:v>-0.18454730000000008</c:v>
                </c:pt>
                <c:pt idx="22020">
                  <c:v>-0.17839570000000005</c:v>
                </c:pt>
                <c:pt idx="22021">
                  <c:v>-0.17531990000000008</c:v>
                </c:pt>
                <c:pt idx="22022">
                  <c:v>-0.17224410000000001</c:v>
                </c:pt>
                <c:pt idx="22023">
                  <c:v>-0.1691684</c:v>
                </c:pt>
                <c:pt idx="22024">
                  <c:v>-0.16609250000000009</c:v>
                </c:pt>
                <c:pt idx="22025">
                  <c:v>-0.16609250000000009</c:v>
                </c:pt>
                <c:pt idx="22026">
                  <c:v>-0.16609250000000009</c:v>
                </c:pt>
                <c:pt idx="22027">
                  <c:v>-0.16301680000000007</c:v>
                </c:pt>
                <c:pt idx="22028">
                  <c:v>-0.159941</c:v>
                </c:pt>
                <c:pt idx="22029">
                  <c:v>-0.159941</c:v>
                </c:pt>
                <c:pt idx="22030">
                  <c:v>-0.159941</c:v>
                </c:pt>
                <c:pt idx="22031">
                  <c:v>-0.15686520000000004</c:v>
                </c:pt>
                <c:pt idx="22032">
                  <c:v>-0.15378940000000008</c:v>
                </c:pt>
                <c:pt idx="22033">
                  <c:v>-0.15071370000000006</c:v>
                </c:pt>
                <c:pt idx="22034">
                  <c:v>-0.14763780000000004</c:v>
                </c:pt>
                <c:pt idx="22035">
                  <c:v>-0.14456200000000008</c:v>
                </c:pt>
                <c:pt idx="22036">
                  <c:v>-0.14456200000000008</c:v>
                </c:pt>
                <c:pt idx="22037">
                  <c:v>-0.14456200000000008</c:v>
                </c:pt>
                <c:pt idx="22038">
                  <c:v>-0.14148630000000006</c:v>
                </c:pt>
                <c:pt idx="22039">
                  <c:v>-0.13533470000000003</c:v>
                </c:pt>
                <c:pt idx="22040">
                  <c:v>-0.13533470000000003</c:v>
                </c:pt>
                <c:pt idx="22041">
                  <c:v>-0.13533470000000003</c:v>
                </c:pt>
                <c:pt idx="22042">
                  <c:v>-0.13225890000000007</c:v>
                </c:pt>
                <c:pt idx="22043">
                  <c:v>-0.1291831</c:v>
                </c:pt>
                <c:pt idx="22044">
                  <c:v>-0.1291831</c:v>
                </c:pt>
                <c:pt idx="22045">
                  <c:v>-0.12610730000000003</c:v>
                </c:pt>
                <c:pt idx="22046">
                  <c:v>-0.1199557</c:v>
                </c:pt>
                <c:pt idx="22047">
                  <c:v>-0.1199557</c:v>
                </c:pt>
                <c:pt idx="22048">
                  <c:v>-0.1199557</c:v>
                </c:pt>
                <c:pt idx="22049">
                  <c:v>-0.1199557</c:v>
                </c:pt>
                <c:pt idx="22050">
                  <c:v>-0.11688000000000009</c:v>
                </c:pt>
                <c:pt idx="22051">
                  <c:v>-0.11072840000000006</c:v>
                </c:pt>
                <c:pt idx="22052">
                  <c:v>-0.11072840000000006</c:v>
                </c:pt>
                <c:pt idx="22053">
                  <c:v>-0.1076526000000001</c:v>
                </c:pt>
                <c:pt idx="22054">
                  <c:v>-0.10457690000000008</c:v>
                </c:pt>
                <c:pt idx="22055">
                  <c:v>-0.10150100000000006</c:v>
                </c:pt>
                <c:pt idx="22056">
                  <c:v>-0.10150100000000006</c:v>
                </c:pt>
                <c:pt idx="22057">
                  <c:v>-9.8425200000000101E-2</c:v>
                </c:pt>
                <c:pt idx="22058">
                  <c:v>-9.2273700000000014E-2</c:v>
                </c:pt>
                <c:pt idx="22059">
                  <c:v>-9.2273700000000014E-2</c:v>
                </c:pt>
                <c:pt idx="22060">
                  <c:v>-9.2273700000000014E-2</c:v>
                </c:pt>
                <c:pt idx="22061">
                  <c:v>-8.9197900000000052E-2</c:v>
                </c:pt>
                <c:pt idx="22062">
                  <c:v>-8.612210000000009E-2</c:v>
                </c:pt>
                <c:pt idx="22063">
                  <c:v>-8.612210000000009E-2</c:v>
                </c:pt>
                <c:pt idx="22064">
                  <c:v>-8.612210000000009E-2</c:v>
                </c:pt>
                <c:pt idx="22065">
                  <c:v>-7.9970500000000055E-2</c:v>
                </c:pt>
                <c:pt idx="22066">
                  <c:v>-7.6894700000000094E-2</c:v>
                </c:pt>
                <c:pt idx="22067">
                  <c:v>-7.3818900000000021E-2</c:v>
                </c:pt>
                <c:pt idx="22068">
                  <c:v>-7.3818900000000021E-2</c:v>
                </c:pt>
                <c:pt idx="22069">
                  <c:v>-6.7667300000000097E-2</c:v>
                </c:pt>
                <c:pt idx="22070">
                  <c:v>-6.4591600000000082E-2</c:v>
                </c:pt>
                <c:pt idx="22071">
                  <c:v>-6.4591600000000082E-2</c:v>
                </c:pt>
                <c:pt idx="22072">
                  <c:v>-6.4591600000000082E-2</c:v>
                </c:pt>
                <c:pt idx="22073">
                  <c:v>-6.1515800000000009E-2</c:v>
                </c:pt>
                <c:pt idx="22074">
                  <c:v>-6.1515800000000009E-2</c:v>
                </c:pt>
                <c:pt idx="22075">
                  <c:v>-6.4591600000000082E-2</c:v>
                </c:pt>
                <c:pt idx="22076">
                  <c:v>-6.1515800000000009E-2</c:v>
                </c:pt>
                <c:pt idx="22077">
                  <c:v>-5.8440000000000047E-2</c:v>
                </c:pt>
                <c:pt idx="22078">
                  <c:v>-5.8440000000000047E-2</c:v>
                </c:pt>
                <c:pt idx="22079">
                  <c:v>-5.5364200000000086E-2</c:v>
                </c:pt>
                <c:pt idx="22080">
                  <c:v>-4.9212600000000051E-2</c:v>
                </c:pt>
                <c:pt idx="22081">
                  <c:v>-4.6136900000000036E-2</c:v>
                </c:pt>
                <c:pt idx="22082">
                  <c:v>-4.6136900000000036E-2</c:v>
                </c:pt>
                <c:pt idx="22083">
                  <c:v>-4.6136900000000036E-2</c:v>
                </c:pt>
                <c:pt idx="22084">
                  <c:v>-4.6136900000000036E-2</c:v>
                </c:pt>
                <c:pt idx="22085">
                  <c:v>-4.6136900000000036E-2</c:v>
                </c:pt>
                <c:pt idx="22086">
                  <c:v>-4.6136900000000036E-2</c:v>
                </c:pt>
                <c:pt idx="22087">
                  <c:v>-4.6136900000000036E-2</c:v>
                </c:pt>
                <c:pt idx="22088">
                  <c:v>-4.3061000000000016E-2</c:v>
                </c:pt>
                <c:pt idx="22089">
                  <c:v>-4.3061000000000016E-2</c:v>
                </c:pt>
                <c:pt idx="22090">
                  <c:v>-4.3061000000000016E-2</c:v>
                </c:pt>
                <c:pt idx="22091">
                  <c:v>-3.9985300000000001E-2</c:v>
                </c:pt>
                <c:pt idx="22092">
                  <c:v>-3.6909500000000039E-2</c:v>
                </c:pt>
                <c:pt idx="22093">
                  <c:v>-3.6909500000000039E-2</c:v>
                </c:pt>
                <c:pt idx="22094">
                  <c:v>-3.9985300000000001E-2</c:v>
                </c:pt>
                <c:pt idx="22095">
                  <c:v>-3.6909500000000039E-2</c:v>
                </c:pt>
                <c:pt idx="22096">
                  <c:v>-3.3833700000000078E-2</c:v>
                </c:pt>
                <c:pt idx="22097">
                  <c:v>-3.3833700000000078E-2</c:v>
                </c:pt>
                <c:pt idx="22098">
                  <c:v>-3.3833700000000078E-2</c:v>
                </c:pt>
                <c:pt idx="22099">
                  <c:v>-3.0757900000000005E-2</c:v>
                </c:pt>
                <c:pt idx="22100">
                  <c:v>-2.7682200000000101E-2</c:v>
                </c:pt>
                <c:pt idx="22101">
                  <c:v>-2.7682200000000101E-2</c:v>
                </c:pt>
                <c:pt idx="22102">
                  <c:v>-2.4606300000000081E-2</c:v>
                </c:pt>
                <c:pt idx="22103">
                  <c:v>-2.1530500000000008E-2</c:v>
                </c:pt>
                <c:pt idx="22104">
                  <c:v>-1.5378900000000084E-2</c:v>
                </c:pt>
                <c:pt idx="22105">
                  <c:v>-1.5378900000000084E-2</c:v>
                </c:pt>
                <c:pt idx="22106">
                  <c:v>-1.8454799999999993E-2</c:v>
                </c:pt>
                <c:pt idx="22107">
                  <c:v>-1.5378900000000084E-2</c:v>
                </c:pt>
                <c:pt idx="22108">
                  <c:v>-9.2273999999999967E-3</c:v>
                </c:pt>
                <c:pt idx="22109">
                  <c:v>-9.2273999999999967E-3</c:v>
                </c:pt>
                <c:pt idx="22110">
                  <c:v>-9.2273999999999967E-3</c:v>
                </c:pt>
                <c:pt idx="22111">
                  <c:v>-6.1516000000000348E-3</c:v>
                </c:pt>
                <c:pt idx="22112">
                  <c:v>-6.1516000000000348E-3</c:v>
                </c:pt>
                <c:pt idx="22113">
                  <c:v>-6.1516000000000348E-3</c:v>
                </c:pt>
                <c:pt idx="22114">
                  <c:v>-6.1516000000000348E-3</c:v>
                </c:pt>
                <c:pt idx="22115">
                  <c:v>-3.0758000000000729E-3</c:v>
                </c:pt>
                <c:pt idx="22116">
                  <c:v>-3.0758000000000729E-3</c:v>
                </c:pt>
                <c:pt idx="22117">
                  <c:v>-3.0758000000000729E-3</c:v>
                </c:pt>
                <c:pt idx="22118">
                  <c:v>-3.0758000000000729E-3</c:v>
                </c:pt>
                <c:pt idx="22119">
                  <c:v>-3.0758000000000729E-3</c:v>
                </c:pt>
                <c:pt idx="22120">
                  <c:v>-6.1516000000000348E-3</c:v>
                </c:pt>
                <c:pt idx="22121">
                  <c:v>-3.0758000000000729E-3</c:v>
                </c:pt>
                <c:pt idx="22122">
                  <c:v>-6.1516000000000348E-3</c:v>
                </c:pt>
                <c:pt idx="22123">
                  <c:v>0</c:v>
                </c:pt>
                <c:pt idx="22124">
                  <c:v>0</c:v>
                </c:pt>
                <c:pt idx="22125">
                  <c:v>0</c:v>
                </c:pt>
                <c:pt idx="22126">
                  <c:v>3.0756999999999035E-3</c:v>
                </c:pt>
                <c:pt idx="22127">
                  <c:v>3.0756999999999035E-3</c:v>
                </c:pt>
                <c:pt idx="22128">
                  <c:v>6.1514999999999764E-3</c:v>
                </c:pt>
                <c:pt idx="22129">
                  <c:v>9.2272999999999383E-3</c:v>
                </c:pt>
                <c:pt idx="22130">
                  <c:v>1.23030999999999E-2</c:v>
                </c:pt>
                <c:pt idx="22131">
                  <c:v>9.2272999999999383E-3</c:v>
                </c:pt>
                <c:pt idx="22132">
                  <c:v>9.2272999999999383E-3</c:v>
                </c:pt>
                <c:pt idx="22133">
                  <c:v>1.23030999999999E-2</c:v>
                </c:pt>
                <c:pt idx="22134">
                  <c:v>1.5378899999999973E-2</c:v>
                </c:pt>
                <c:pt idx="22135">
                  <c:v>1.5378899999999973E-2</c:v>
                </c:pt>
                <c:pt idx="22136">
                  <c:v>1.5378899999999973E-2</c:v>
                </c:pt>
                <c:pt idx="22137">
                  <c:v>1.8454599999999988E-2</c:v>
                </c:pt>
                <c:pt idx="22138">
                  <c:v>1.8454599999999988E-2</c:v>
                </c:pt>
                <c:pt idx="22139">
                  <c:v>1.8454599999999988E-2</c:v>
                </c:pt>
                <c:pt idx="22140">
                  <c:v>1.8454599999999988E-2</c:v>
                </c:pt>
                <c:pt idx="22141">
                  <c:v>2.1530500000000008E-2</c:v>
                </c:pt>
                <c:pt idx="22142">
                  <c:v>2.1530500000000008E-2</c:v>
                </c:pt>
                <c:pt idx="22143">
                  <c:v>2.1530500000000008E-2</c:v>
                </c:pt>
                <c:pt idx="22144">
                  <c:v>2.1530500000000008E-2</c:v>
                </c:pt>
                <c:pt idx="22145">
                  <c:v>2.1530500000000008E-2</c:v>
                </c:pt>
                <c:pt idx="22146">
                  <c:v>2.1530500000000008E-2</c:v>
                </c:pt>
                <c:pt idx="22147">
                  <c:v>2.1530500000000008E-2</c:v>
                </c:pt>
                <c:pt idx="22148">
                  <c:v>1.8454599999999988E-2</c:v>
                </c:pt>
                <c:pt idx="22149">
                  <c:v>2.1530500000000008E-2</c:v>
                </c:pt>
                <c:pt idx="22150">
                  <c:v>2.1530500000000008E-2</c:v>
                </c:pt>
                <c:pt idx="22151">
                  <c:v>1.8454599999999988E-2</c:v>
                </c:pt>
                <c:pt idx="22152">
                  <c:v>1.8454599999999988E-2</c:v>
                </c:pt>
                <c:pt idx="22153">
                  <c:v>1.8454599999999988E-2</c:v>
                </c:pt>
                <c:pt idx="22154">
                  <c:v>1.8454599999999988E-2</c:v>
                </c:pt>
                <c:pt idx="22155">
                  <c:v>1.5378899999999973E-2</c:v>
                </c:pt>
                <c:pt idx="22156">
                  <c:v>1.5378899999999973E-2</c:v>
                </c:pt>
                <c:pt idx="22157">
                  <c:v>1.5378899999999973E-2</c:v>
                </c:pt>
                <c:pt idx="22158">
                  <c:v>1.5378899999999973E-2</c:v>
                </c:pt>
                <c:pt idx="22159">
                  <c:v>1.5378899999999973E-2</c:v>
                </c:pt>
                <c:pt idx="22160">
                  <c:v>1.5378899999999973E-2</c:v>
                </c:pt>
                <c:pt idx="22161">
                  <c:v>2.1530500000000008E-2</c:v>
                </c:pt>
                <c:pt idx="22162">
                  <c:v>2.1530500000000008E-2</c:v>
                </c:pt>
                <c:pt idx="22163">
                  <c:v>2.1530500000000008E-2</c:v>
                </c:pt>
                <c:pt idx="22164">
                  <c:v>2.1530500000000008E-2</c:v>
                </c:pt>
                <c:pt idx="22165">
                  <c:v>2.1530500000000008E-2</c:v>
                </c:pt>
                <c:pt idx="22166">
                  <c:v>2.1530500000000008E-2</c:v>
                </c:pt>
                <c:pt idx="22167">
                  <c:v>2.1530500000000008E-2</c:v>
                </c:pt>
                <c:pt idx="22168">
                  <c:v>2.1530500000000008E-2</c:v>
                </c:pt>
                <c:pt idx="22169">
                  <c:v>2.1530500000000008E-2</c:v>
                </c:pt>
                <c:pt idx="22170">
                  <c:v>1.8454599999999988E-2</c:v>
                </c:pt>
                <c:pt idx="22171">
                  <c:v>1.8454599999999988E-2</c:v>
                </c:pt>
                <c:pt idx="22172">
                  <c:v>1.8454599999999988E-2</c:v>
                </c:pt>
                <c:pt idx="22173">
                  <c:v>1.8454599999999988E-2</c:v>
                </c:pt>
                <c:pt idx="22174">
                  <c:v>1.5378899999999973E-2</c:v>
                </c:pt>
                <c:pt idx="22175">
                  <c:v>1.5378899999999973E-2</c:v>
                </c:pt>
                <c:pt idx="22176">
                  <c:v>1.5378899999999973E-2</c:v>
                </c:pt>
                <c:pt idx="22177">
                  <c:v>1.5378899999999973E-2</c:v>
                </c:pt>
                <c:pt idx="22178">
                  <c:v>1.5378899999999973E-2</c:v>
                </c:pt>
                <c:pt idx="22179">
                  <c:v>1.5378899999999973E-2</c:v>
                </c:pt>
                <c:pt idx="22180">
                  <c:v>1.5378899999999973E-2</c:v>
                </c:pt>
                <c:pt idx="22181">
                  <c:v>1.23030999999999E-2</c:v>
                </c:pt>
                <c:pt idx="22182">
                  <c:v>1.23030999999999E-2</c:v>
                </c:pt>
                <c:pt idx="22183">
                  <c:v>1.5378899999999973E-2</c:v>
                </c:pt>
                <c:pt idx="22184">
                  <c:v>1.5378899999999973E-2</c:v>
                </c:pt>
                <c:pt idx="22185">
                  <c:v>1.23030999999999E-2</c:v>
                </c:pt>
                <c:pt idx="22186">
                  <c:v>9.2272999999999383E-3</c:v>
                </c:pt>
                <c:pt idx="22187">
                  <c:v>9.2272999999999383E-3</c:v>
                </c:pt>
                <c:pt idx="22188">
                  <c:v>9.2272999999999383E-3</c:v>
                </c:pt>
                <c:pt idx="22189">
                  <c:v>6.1514999999999764E-3</c:v>
                </c:pt>
                <c:pt idx="22190">
                  <c:v>6.1514999999999764E-3</c:v>
                </c:pt>
                <c:pt idx="22191">
                  <c:v>6.1514999999999764E-3</c:v>
                </c:pt>
                <c:pt idx="22192">
                  <c:v>6.1514999999999764E-3</c:v>
                </c:pt>
                <c:pt idx="22193">
                  <c:v>3.0756999999999035E-3</c:v>
                </c:pt>
                <c:pt idx="22194">
                  <c:v>3.0756999999999035E-3</c:v>
                </c:pt>
                <c:pt idx="22195">
                  <c:v>3.0756999999999035E-3</c:v>
                </c:pt>
                <c:pt idx="22196">
                  <c:v>3.0756999999999035E-3</c:v>
                </c:pt>
                <c:pt idx="22197">
                  <c:v>3.0756999999999035E-3</c:v>
                </c:pt>
                <c:pt idx="22198">
                  <c:v>3.0756999999999035E-3</c:v>
                </c:pt>
                <c:pt idx="22199">
                  <c:v>3.0756999999999035E-3</c:v>
                </c:pt>
                <c:pt idx="22200">
                  <c:v>3.0756999999999035E-3</c:v>
                </c:pt>
                <c:pt idx="22201">
                  <c:v>3.0756999999999035E-3</c:v>
                </c:pt>
                <c:pt idx="22202">
                  <c:v>3.0756999999999035E-3</c:v>
                </c:pt>
                <c:pt idx="22203">
                  <c:v>3.0756999999999035E-3</c:v>
                </c:pt>
                <c:pt idx="22204">
                  <c:v>0</c:v>
                </c:pt>
                <c:pt idx="22205">
                  <c:v>0</c:v>
                </c:pt>
                <c:pt idx="22206">
                  <c:v>0</c:v>
                </c:pt>
                <c:pt idx="22207">
                  <c:v>0</c:v>
                </c:pt>
                <c:pt idx="22208">
                  <c:v>0</c:v>
                </c:pt>
                <c:pt idx="22209">
                  <c:v>0</c:v>
                </c:pt>
                <c:pt idx="22210">
                  <c:v>0</c:v>
                </c:pt>
                <c:pt idx="22211">
                  <c:v>0</c:v>
                </c:pt>
                <c:pt idx="22212">
                  <c:v>-3.0758000000000729E-3</c:v>
                </c:pt>
                <c:pt idx="22213">
                  <c:v>-3.0758000000000729E-3</c:v>
                </c:pt>
                <c:pt idx="22214">
                  <c:v>-3.0758000000000729E-3</c:v>
                </c:pt>
                <c:pt idx="22215">
                  <c:v>-3.0758000000000729E-3</c:v>
                </c:pt>
                <c:pt idx="22216">
                  <c:v>-6.1516000000000348E-3</c:v>
                </c:pt>
                <c:pt idx="22217">
                  <c:v>-6.1516000000000348E-3</c:v>
                </c:pt>
                <c:pt idx="22218">
                  <c:v>-6.1516000000000348E-3</c:v>
                </c:pt>
                <c:pt idx="22219">
                  <c:v>-1.230320000000007E-2</c:v>
                </c:pt>
                <c:pt idx="22220">
                  <c:v>-1.5378900000000084E-2</c:v>
                </c:pt>
                <c:pt idx="22221">
                  <c:v>-1.5378900000000084E-2</c:v>
                </c:pt>
                <c:pt idx="22222">
                  <c:v>-1.5378900000000084E-2</c:v>
                </c:pt>
                <c:pt idx="22223">
                  <c:v>-2.1530500000000008E-2</c:v>
                </c:pt>
                <c:pt idx="22224">
                  <c:v>-2.1530500000000008E-2</c:v>
                </c:pt>
                <c:pt idx="22225">
                  <c:v>-2.1530500000000008E-2</c:v>
                </c:pt>
                <c:pt idx="22226">
                  <c:v>-2.1530500000000008E-2</c:v>
                </c:pt>
                <c:pt idx="22227">
                  <c:v>-2.1530500000000008E-2</c:v>
                </c:pt>
                <c:pt idx="22228">
                  <c:v>-2.1530500000000008E-2</c:v>
                </c:pt>
                <c:pt idx="22229">
                  <c:v>-1.8454799999999993E-2</c:v>
                </c:pt>
                <c:pt idx="22230">
                  <c:v>-1.8454799999999993E-2</c:v>
                </c:pt>
                <c:pt idx="22231">
                  <c:v>-2.1530500000000008E-2</c:v>
                </c:pt>
                <c:pt idx="22232">
                  <c:v>-2.1530500000000008E-2</c:v>
                </c:pt>
                <c:pt idx="22233">
                  <c:v>-2.1530500000000008E-2</c:v>
                </c:pt>
                <c:pt idx="22234">
                  <c:v>-2.1530500000000008E-2</c:v>
                </c:pt>
                <c:pt idx="22235">
                  <c:v>-2.4606300000000081E-2</c:v>
                </c:pt>
                <c:pt idx="22236">
                  <c:v>-2.4606300000000081E-2</c:v>
                </c:pt>
                <c:pt idx="22237">
                  <c:v>-2.4606300000000081E-2</c:v>
                </c:pt>
                <c:pt idx="22238">
                  <c:v>-2.4606300000000081E-2</c:v>
                </c:pt>
                <c:pt idx="22239">
                  <c:v>-2.7682200000000101E-2</c:v>
                </c:pt>
                <c:pt idx="22240">
                  <c:v>-2.7682200000000101E-2</c:v>
                </c:pt>
                <c:pt idx="22241">
                  <c:v>-2.7682200000000101E-2</c:v>
                </c:pt>
                <c:pt idx="22242">
                  <c:v>-3.3833700000000078E-2</c:v>
                </c:pt>
                <c:pt idx="22243">
                  <c:v>-3.3833700000000078E-2</c:v>
                </c:pt>
                <c:pt idx="22244">
                  <c:v>-3.3833700000000078E-2</c:v>
                </c:pt>
                <c:pt idx="22245">
                  <c:v>-3.3833700000000078E-2</c:v>
                </c:pt>
                <c:pt idx="22246">
                  <c:v>-3.3833700000000078E-2</c:v>
                </c:pt>
                <c:pt idx="22247">
                  <c:v>-3.6909500000000039E-2</c:v>
                </c:pt>
                <c:pt idx="22248">
                  <c:v>-3.3833700000000078E-2</c:v>
                </c:pt>
                <c:pt idx="22249">
                  <c:v>-3.6909500000000039E-2</c:v>
                </c:pt>
                <c:pt idx="22250">
                  <c:v>-3.9985300000000001E-2</c:v>
                </c:pt>
                <c:pt idx="22251">
                  <c:v>-3.9985300000000001E-2</c:v>
                </c:pt>
                <c:pt idx="22252">
                  <c:v>-3.9985300000000001E-2</c:v>
                </c:pt>
                <c:pt idx="22253">
                  <c:v>-3.9985300000000001E-2</c:v>
                </c:pt>
                <c:pt idx="22254">
                  <c:v>-3.9985300000000001E-2</c:v>
                </c:pt>
                <c:pt idx="22255">
                  <c:v>-3.9985300000000001E-2</c:v>
                </c:pt>
                <c:pt idx="22256">
                  <c:v>-3.9985300000000001E-2</c:v>
                </c:pt>
                <c:pt idx="22257">
                  <c:v>-4.3061000000000016E-2</c:v>
                </c:pt>
                <c:pt idx="22258">
                  <c:v>-4.6136900000000036E-2</c:v>
                </c:pt>
                <c:pt idx="22259">
                  <c:v>-4.6136900000000036E-2</c:v>
                </c:pt>
                <c:pt idx="22260">
                  <c:v>-4.6136900000000036E-2</c:v>
                </c:pt>
                <c:pt idx="22261">
                  <c:v>-4.9212600000000051E-2</c:v>
                </c:pt>
                <c:pt idx="22262">
                  <c:v>-5.5364200000000086E-2</c:v>
                </c:pt>
                <c:pt idx="22263">
                  <c:v>-5.5364200000000086E-2</c:v>
                </c:pt>
                <c:pt idx="22264">
                  <c:v>-5.8440000000000047E-2</c:v>
                </c:pt>
                <c:pt idx="22265">
                  <c:v>-6.1515800000000009E-2</c:v>
                </c:pt>
                <c:pt idx="22266">
                  <c:v>-6.1515800000000009E-2</c:v>
                </c:pt>
                <c:pt idx="22267">
                  <c:v>-6.1515800000000009E-2</c:v>
                </c:pt>
                <c:pt idx="22268">
                  <c:v>-6.7667300000000097E-2</c:v>
                </c:pt>
                <c:pt idx="22269">
                  <c:v>-7.0743200000000006E-2</c:v>
                </c:pt>
                <c:pt idx="22270">
                  <c:v>-7.0743200000000006E-2</c:v>
                </c:pt>
                <c:pt idx="22271">
                  <c:v>-7.0743200000000006E-2</c:v>
                </c:pt>
                <c:pt idx="22272">
                  <c:v>-7.3818900000000021E-2</c:v>
                </c:pt>
                <c:pt idx="22273">
                  <c:v>-7.6894700000000094E-2</c:v>
                </c:pt>
                <c:pt idx="22274">
                  <c:v>-7.6894700000000094E-2</c:v>
                </c:pt>
                <c:pt idx="22275">
                  <c:v>-7.9970500000000055E-2</c:v>
                </c:pt>
                <c:pt idx="22276">
                  <c:v>-8.3046300000000017E-2</c:v>
                </c:pt>
                <c:pt idx="22277">
                  <c:v>-8.612210000000009E-2</c:v>
                </c:pt>
                <c:pt idx="22278">
                  <c:v>-8.612210000000009E-2</c:v>
                </c:pt>
                <c:pt idx="22279">
                  <c:v>-8.9197900000000052E-2</c:v>
                </c:pt>
                <c:pt idx="22280">
                  <c:v>-9.5349500000000087E-2</c:v>
                </c:pt>
                <c:pt idx="22281">
                  <c:v>-9.5349500000000087E-2</c:v>
                </c:pt>
                <c:pt idx="22282">
                  <c:v>-9.5349500000000087E-2</c:v>
                </c:pt>
                <c:pt idx="22283">
                  <c:v>-9.8425200000000101E-2</c:v>
                </c:pt>
                <c:pt idx="22284">
                  <c:v>-0.10457690000000008</c:v>
                </c:pt>
                <c:pt idx="22285">
                  <c:v>-0.10457690000000008</c:v>
                </c:pt>
                <c:pt idx="22286">
                  <c:v>-0.10457690000000008</c:v>
                </c:pt>
                <c:pt idx="22287">
                  <c:v>-0.1076526000000001</c:v>
                </c:pt>
                <c:pt idx="22288">
                  <c:v>-0.11380410000000007</c:v>
                </c:pt>
                <c:pt idx="22289">
                  <c:v>-0.11380410000000007</c:v>
                </c:pt>
                <c:pt idx="22290">
                  <c:v>-0.11380410000000007</c:v>
                </c:pt>
                <c:pt idx="22291">
                  <c:v>-0.11688000000000009</c:v>
                </c:pt>
                <c:pt idx="22292">
                  <c:v>-0.11688000000000009</c:v>
                </c:pt>
                <c:pt idx="22293">
                  <c:v>-0.11380410000000007</c:v>
                </c:pt>
                <c:pt idx="22294">
                  <c:v>-0.11380410000000007</c:v>
                </c:pt>
                <c:pt idx="22295">
                  <c:v>-0.1199557</c:v>
                </c:pt>
                <c:pt idx="22296">
                  <c:v>-0.12610730000000003</c:v>
                </c:pt>
                <c:pt idx="22297">
                  <c:v>-0.1291831</c:v>
                </c:pt>
                <c:pt idx="22298">
                  <c:v>-0.12610730000000003</c:v>
                </c:pt>
                <c:pt idx="22299">
                  <c:v>-0.12610730000000003</c:v>
                </c:pt>
                <c:pt idx="22300">
                  <c:v>-0.1291831</c:v>
                </c:pt>
                <c:pt idx="22301">
                  <c:v>-0.13225890000000007</c:v>
                </c:pt>
                <c:pt idx="22302">
                  <c:v>-0.13533470000000003</c:v>
                </c:pt>
                <c:pt idx="22303">
                  <c:v>-0.13533470000000003</c:v>
                </c:pt>
                <c:pt idx="22304">
                  <c:v>-0.13533470000000003</c:v>
                </c:pt>
                <c:pt idx="22305">
                  <c:v>-0.13533470000000003</c:v>
                </c:pt>
                <c:pt idx="22306">
                  <c:v>-0.1384105000000001</c:v>
                </c:pt>
                <c:pt idx="22307">
                  <c:v>-0.14763780000000004</c:v>
                </c:pt>
                <c:pt idx="22308">
                  <c:v>-0.15071370000000006</c:v>
                </c:pt>
                <c:pt idx="22309">
                  <c:v>-0.15378940000000008</c:v>
                </c:pt>
                <c:pt idx="22310">
                  <c:v>-0.15378940000000008</c:v>
                </c:pt>
                <c:pt idx="22311">
                  <c:v>-0.15686520000000004</c:v>
                </c:pt>
                <c:pt idx="22312">
                  <c:v>-0.15686520000000004</c:v>
                </c:pt>
                <c:pt idx="22313">
                  <c:v>-0.159941</c:v>
                </c:pt>
                <c:pt idx="22314">
                  <c:v>-0.16609250000000009</c:v>
                </c:pt>
                <c:pt idx="22315">
                  <c:v>-0.16609250000000009</c:v>
                </c:pt>
                <c:pt idx="22316">
                  <c:v>-0.16609250000000009</c:v>
                </c:pt>
                <c:pt idx="22317">
                  <c:v>-0.16609250000000009</c:v>
                </c:pt>
                <c:pt idx="22318">
                  <c:v>-0.1691684</c:v>
                </c:pt>
                <c:pt idx="22319">
                  <c:v>-0.17224410000000001</c:v>
                </c:pt>
                <c:pt idx="22320">
                  <c:v>-0.17531990000000008</c:v>
                </c:pt>
                <c:pt idx="22321">
                  <c:v>-0.18147150000000001</c:v>
                </c:pt>
                <c:pt idx="22322">
                  <c:v>-0.18454730000000008</c:v>
                </c:pt>
                <c:pt idx="22323">
                  <c:v>-0.18454730000000008</c:v>
                </c:pt>
                <c:pt idx="22324">
                  <c:v>-0.18454730000000008</c:v>
                </c:pt>
                <c:pt idx="22325">
                  <c:v>-0.18762310000000004</c:v>
                </c:pt>
                <c:pt idx="22326">
                  <c:v>-0.19685040000000009</c:v>
                </c:pt>
                <c:pt idx="22327">
                  <c:v>-0.19992620000000005</c:v>
                </c:pt>
                <c:pt idx="22328">
                  <c:v>-0.19992620000000005</c:v>
                </c:pt>
                <c:pt idx="22329">
                  <c:v>-0.20300200000000002</c:v>
                </c:pt>
                <c:pt idx="22330">
                  <c:v>-0.20607780000000009</c:v>
                </c:pt>
                <c:pt idx="22331">
                  <c:v>-0.20607780000000009</c:v>
                </c:pt>
                <c:pt idx="22332">
                  <c:v>-0.20607780000000009</c:v>
                </c:pt>
                <c:pt idx="22333">
                  <c:v>-0.20915360000000005</c:v>
                </c:pt>
                <c:pt idx="22334">
                  <c:v>-0.21222930000000007</c:v>
                </c:pt>
                <c:pt idx="22335">
                  <c:v>-0.21530520000000009</c:v>
                </c:pt>
                <c:pt idx="22336">
                  <c:v>-0.21530520000000009</c:v>
                </c:pt>
                <c:pt idx="22337">
                  <c:v>-0.21838100000000005</c:v>
                </c:pt>
                <c:pt idx="22338">
                  <c:v>-0.22145670000000006</c:v>
                </c:pt>
                <c:pt idx="22339">
                  <c:v>-0.22453250000000002</c:v>
                </c:pt>
                <c:pt idx="22340">
                  <c:v>-0.22760840000000004</c:v>
                </c:pt>
                <c:pt idx="22341">
                  <c:v>-0.23068410000000006</c:v>
                </c:pt>
                <c:pt idx="22342">
                  <c:v>-0.23068410000000006</c:v>
                </c:pt>
                <c:pt idx="22343">
                  <c:v>-0.23068410000000006</c:v>
                </c:pt>
                <c:pt idx="22344">
                  <c:v>-0.23683570000000009</c:v>
                </c:pt>
                <c:pt idx="22345">
                  <c:v>-0.23991150000000006</c:v>
                </c:pt>
                <c:pt idx="22346">
                  <c:v>-0.23991150000000006</c:v>
                </c:pt>
                <c:pt idx="22347">
                  <c:v>-0.24298720000000007</c:v>
                </c:pt>
                <c:pt idx="22348">
                  <c:v>-0.24606300000000003</c:v>
                </c:pt>
                <c:pt idx="22349">
                  <c:v>-0.24913879999999999</c:v>
                </c:pt>
                <c:pt idx="22350">
                  <c:v>-0.24606300000000003</c:v>
                </c:pt>
                <c:pt idx="22351">
                  <c:v>-0.24606300000000003</c:v>
                </c:pt>
                <c:pt idx="22352">
                  <c:v>-0.25221460000000007</c:v>
                </c:pt>
                <c:pt idx="22353">
                  <c:v>-0.25529040000000003</c:v>
                </c:pt>
                <c:pt idx="22354">
                  <c:v>-0.2583662000000001</c:v>
                </c:pt>
                <c:pt idx="22355">
                  <c:v>-0.2583662000000001</c:v>
                </c:pt>
                <c:pt idx="22356">
                  <c:v>-0.26451780000000003</c:v>
                </c:pt>
                <c:pt idx="22357">
                  <c:v>-0.26759350000000004</c:v>
                </c:pt>
                <c:pt idx="22358">
                  <c:v>-0.2706693</c:v>
                </c:pt>
                <c:pt idx="22359">
                  <c:v>-0.27374510000000007</c:v>
                </c:pt>
                <c:pt idx="22360">
                  <c:v>-0.2798967</c:v>
                </c:pt>
                <c:pt idx="22361">
                  <c:v>-0.28297250000000007</c:v>
                </c:pt>
                <c:pt idx="22362">
                  <c:v>-0.2798967</c:v>
                </c:pt>
                <c:pt idx="22363">
                  <c:v>-0.2798967</c:v>
                </c:pt>
                <c:pt idx="22364">
                  <c:v>-0.28604830000000003</c:v>
                </c:pt>
                <c:pt idx="22365">
                  <c:v>-0.28912400000000005</c:v>
                </c:pt>
                <c:pt idx="22366">
                  <c:v>-0.28912400000000005</c:v>
                </c:pt>
                <c:pt idx="22367">
                  <c:v>-0.29219990000000007</c:v>
                </c:pt>
                <c:pt idx="22368">
                  <c:v>-0.29527560000000008</c:v>
                </c:pt>
                <c:pt idx="22369">
                  <c:v>-0.29835140000000004</c:v>
                </c:pt>
                <c:pt idx="22370">
                  <c:v>-0.30142720000000001</c:v>
                </c:pt>
                <c:pt idx="22371">
                  <c:v>-0.30450300000000008</c:v>
                </c:pt>
                <c:pt idx="22372">
                  <c:v>-0.30757880000000004</c:v>
                </c:pt>
                <c:pt idx="22373">
                  <c:v>-0.3106546</c:v>
                </c:pt>
                <c:pt idx="22374">
                  <c:v>-0.3106546</c:v>
                </c:pt>
                <c:pt idx="22375">
                  <c:v>-0.31373030000000002</c:v>
                </c:pt>
                <c:pt idx="22376">
                  <c:v>-0.31373030000000002</c:v>
                </c:pt>
                <c:pt idx="22377">
                  <c:v>-0.31680620000000004</c:v>
                </c:pt>
                <c:pt idx="22378">
                  <c:v>-0.31988190000000005</c:v>
                </c:pt>
                <c:pt idx="22379">
                  <c:v>-0.32603350000000009</c:v>
                </c:pt>
                <c:pt idx="22380">
                  <c:v>-0.32910930000000005</c:v>
                </c:pt>
                <c:pt idx="22381">
                  <c:v>-0.32910930000000005</c:v>
                </c:pt>
                <c:pt idx="22382">
                  <c:v>-0.33218510000000001</c:v>
                </c:pt>
                <c:pt idx="22383">
                  <c:v>-0.33526090000000008</c:v>
                </c:pt>
                <c:pt idx="22384">
                  <c:v>-0.33833670000000005</c:v>
                </c:pt>
                <c:pt idx="22385">
                  <c:v>-0.34141250000000006</c:v>
                </c:pt>
                <c:pt idx="22386">
                  <c:v>-0.34756400000000004</c:v>
                </c:pt>
                <c:pt idx="22387">
                  <c:v>-0.35063980000000006</c:v>
                </c:pt>
                <c:pt idx="22388">
                  <c:v>-0.35371560000000007</c:v>
                </c:pt>
                <c:pt idx="22389">
                  <c:v>-0.35679140000000004</c:v>
                </c:pt>
                <c:pt idx="22390">
                  <c:v>-0.36294290000000007</c:v>
                </c:pt>
                <c:pt idx="22391">
                  <c:v>-0.36601870000000003</c:v>
                </c:pt>
                <c:pt idx="22392">
                  <c:v>-0.36909460000000005</c:v>
                </c:pt>
                <c:pt idx="22393">
                  <c:v>-0.37217030000000006</c:v>
                </c:pt>
                <c:pt idx="22394">
                  <c:v>-0.37524610000000003</c:v>
                </c:pt>
                <c:pt idx="22395">
                  <c:v>-0.37832190000000004</c:v>
                </c:pt>
                <c:pt idx="22396">
                  <c:v>-0.38139770000000006</c:v>
                </c:pt>
                <c:pt idx="22397">
                  <c:v>-0.38447350000000002</c:v>
                </c:pt>
                <c:pt idx="22398">
                  <c:v>-0.38754930000000004</c:v>
                </c:pt>
                <c:pt idx="22399">
                  <c:v>-0.39062510000000006</c:v>
                </c:pt>
                <c:pt idx="22400">
                  <c:v>-0.39370080000000007</c:v>
                </c:pt>
                <c:pt idx="22401">
                  <c:v>-0.39677660000000003</c:v>
                </c:pt>
                <c:pt idx="22402">
                  <c:v>-0.39985240000000005</c:v>
                </c:pt>
                <c:pt idx="22403">
                  <c:v>-0.40292820000000007</c:v>
                </c:pt>
                <c:pt idx="22404">
                  <c:v>-0.40292820000000007</c:v>
                </c:pt>
                <c:pt idx="22405">
                  <c:v>-0.40600400000000003</c:v>
                </c:pt>
                <c:pt idx="22406">
                  <c:v>-0.40907980000000005</c:v>
                </c:pt>
                <c:pt idx="22407">
                  <c:v>-0.40907980000000005</c:v>
                </c:pt>
                <c:pt idx="22408">
                  <c:v>-0.40907980000000005</c:v>
                </c:pt>
                <c:pt idx="22409">
                  <c:v>-0.41215550000000006</c:v>
                </c:pt>
                <c:pt idx="22410">
                  <c:v>-0.41523130000000003</c:v>
                </c:pt>
                <c:pt idx="22411">
                  <c:v>-0.41830710000000004</c:v>
                </c:pt>
                <c:pt idx="22412">
                  <c:v>-0.41830710000000004</c:v>
                </c:pt>
                <c:pt idx="22413">
                  <c:v>-0.42138290000000006</c:v>
                </c:pt>
                <c:pt idx="22414">
                  <c:v>-0.42753450000000004</c:v>
                </c:pt>
                <c:pt idx="22415">
                  <c:v>-0.43061030000000006</c:v>
                </c:pt>
                <c:pt idx="22416">
                  <c:v>-0.43368610000000007</c:v>
                </c:pt>
                <c:pt idx="22417">
                  <c:v>-0.43983770000000005</c:v>
                </c:pt>
                <c:pt idx="22418">
                  <c:v>-0.44291340000000007</c:v>
                </c:pt>
                <c:pt idx="22419">
                  <c:v>-0.44291340000000007</c:v>
                </c:pt>
                <c:pt idx="22420">
                  <c:v>-0.44598920000000003</c:v>
                </c:pt>
                <c:pt idx="22421">
                  <c:v>-0.44906500000000005</c:v>
                </c:pt>
                <c:pt idx="22422">
                  <c:v>-0.45214080000000006</c:v>
                </c:pt>
                <c:pt idx="22423">
                  <c:v>-0.45521660000000003</c:v>
                </c:pt>
                <c:pt idx="22424">
                  <c:v>-0.45829240000000004</c:v>
                </c:pt>
                <c:pt idx="22425">
                  <c:v>-0.46444400000000002</c:v>
                </c:pt>
                <c:pt idx="22426">
                  <c:v>-0.46751970000000004</c:v>
                </c:pt>
                <c:pt idx="22427">
                  <c:v>-0.47059550000000006</c:v>
                </c:pt>
                <c:pt idx="22428">
                  <c:v>-0.47367130000000007</c:v>
                </c:pt>
                <c:pt idx="22429">
                  <c:v>-0.47674710000000003</c:v>
                </c:pt>
                <c:pt idx="22430">
                  <c:v>-0.47674710000000003</c:v>
                </c:pt>
                <c:pt idx="22431">
                  <c:v>-0.47982290000000005</c:v>
                </c:pt>
                <c:pt idx="22432">
                  <c:v>-0.48289870000000007</c:v>
                </c:pt>
                <c:pt idx="22433">
                  <c:v>-0.48597440000000003</c:v>
                </c:pt>
                <c:pt idx="22434">
                  <c:v>-0.48905020000000005</c:v>
                </c:pt>
                <c:pt idx="22435">
                  <c:v>-0.49212600000000006</c:v>
                </c:pt>
                <c:pt idx="22436">
                  <c:v>-0.49520180000000003</c:v>
                </c:pt>
                <c:pt idx="22437">
                  <c:v>-0.49827760000000004</c:v>
                </c:pt>
                <c:pt idx="22438">
                  <c:v>-0.50135340000000006</c:v>
                </c:pt>
                <c:pt idx="22439">
                  <c:v>-0.50442920000000002</c:v>
                </c:pt>
                <c:pt idx="22440">
                  <c:v>-0.50750500000000009</c:v>
                </c:pt>
                <c:pt idx="22441">
                  <c:v>-0.50750500000000009</c:v>
                </c:pt>
                <c:pt idx="22442">
                  <c:v>-0.50750500000000009</c:v>
                </c:pt>
                <c:pt idx="22443">
                  <c:v>-0.5105807</c:v>
                </c:pt>
                <c:pt idx="22444">
                  <c:v>-0.51673230000000003</c:v>
                </c:pt>
                <c:pt idx="22445">
                  <c:v>-0.51673230000000003</c:v>
                </c:pt>
                <c:pt idx="22446">
                  <c:v>-0.51980810000000011</c:v>
                </c:pt>
                <c:pt idx="22447">
                  <c:v>-0.52595970000000003</c:v>
                </c:pt>
                <c:pt idx="22448">
                  <c:v>-0.52903549999999999</c:v>
                </c:pt>
                <c:pt idx="22449">
                  <c:v>-0.52903549999999999</c:v>
                </c:pt>
                <c:pt idx="22450">
                  <c:v>-0.53211130000000006</c:v>
                </c:pt>
                <c:pt idx="22451">
                  <c:v>-0.53518700000000008</c:v>
                </c:pt>
                <c:pt idx="22452">
                  <c:v>-0.5413386</c:v>
                </c:pt>
                <c:pt idx="22453">
                  <c:v>-0.54441439999999997</c:v>
                </c:pt>
                <c:pt idx="22454">
                  <c:v>-0.54749020000000004</c:v>
                </c:pt>
                <c:pt idx="22455">
                  <c:v>-0.55364180000000007</c:v>
                </c:pt>
                <c:pt idx="22456">
                  <c:v>-0.55671760000000003</c:v>
                </c:pt>
                <c:pt idx="22457">
                  <c:v>-0.5597934</c:v>
                </c:pt>
                <c:pt idx="22458">
                  <c:v>-0.56286920000000007</c:v>
                </c:pt>
                <c:pt idx="22459">
                  <c:v>-0.56594490000000008</c:v>
                </c:pt>
                <c:pt idx="22460">
                  <c:v>-0.56902070000000005</c:v>
                </c:pt>
                <c:pt idx="22461">
                  <c:v>-0.57209650000000001</c:v>
                </c:pt>
                <c:pt idx="22462">
                  <c:v>-0.57517229999999997</c:v>
                </c:pt>
                <c:pt idx="22463">
                  <c:v>-0.57824810000000004</c:v>
                </c:pt>
                <c:pt idx="22464">
                  <c:v>-0.58132390000000012</c:v>
                </c:pt>
                <c:pt idx="22465">
                  <c:v>-0.58439960000000002</c:v>
                </c:pt>
                <c:pt idx="22466">
                  <c:v>-0.58747539999999998</c:v>
                </c:pt>
                <c:pt idx="22467">
                  <c:v>-0.59362700000000002</c:v>
                </c:pt>
                <c:pt idx="22468">
                  <c:v>-0.59362700000000002</c:v>
                </c:pt>
                <c:pt idx="22469">
                  <c:v>-0.59670280000000009</c:v>
                </c:pt>
                <c:pt idx="22470">
                  <c:v>-0.60285440000000001</c:v>
                </c:pt>
                <c:pt idx="22471">
                  <c:v>-0.60593020000000009</c:v>
                </c:pt>
                <c:pt idx="22472">
                  <c:v>-0.60593020000000009</c:v>
                </c:pt>
                <c:pt idx="22473">
                  <c:v>-0.6090059000000001</c:v>
                </c:pt>
                <c:pt idx="22474">
                  <c:v>-0.61208170000000006</c:v>
                </c:pt>
                <c:pt idx="22475">
                  <c:v>-0.61208170000000006</c:v>
                </c:pt>
                <c:pt idx="22476">
                  <c:v>-0.61208170000000006</c:v>
                </c:pt>
                <c:pt idx="22477">
                  <c:v>-0.61515750000000002</c:v>
                </c:pt>
                <c:pt idx="22478">
                  <c:v>-0.61823329999999999</c:v>
                </c:pt>
                <c:pt idx="22479">
                  <c:v>-0.61823329999999999</c:v>
                </c:pt>
                <c:pt idx="22480">
                  <c:v>-0.62130910000000006</c:v>
                </c:pt>
                <c:pt idx="22481">
                  <c:v>-0.62438490000000002</c:v>
                </c:pt>
                <c:pt idx="22482">
                  <c:v>-0.62746070000000009</c:v>
                </c:pt>
                <c:pt idx="22483">
                  <c:v>-0.63053650000000006</c:v>
                </c:pt>
                <c:pt idx="22484">
                  <c:v>-0.63361220000000007</c:v>
                </c:pt>
                <c:pt idx="22485">
                  <c:v>-0.63668800000000003</c:v>
                </c:pt>
                <c:pt idx="22486">
                  <c:v>-0.6397638000000001</c:v>
                </c:pt>
                <c:pt idx="22487">
                  <c:v>-0.63668800000000003</c:v>
                </c:pt>
                <c:pt idx="22488">
                  <c:v>-0.6397638000000001</c:v>
                </c:pt>
                <c:pt idx="22489">
                  <c:v>-0.64591540000000003</c:v>
                </c:pt>
                <c:pt idx="22490">
                  <c:v>-0.64899119999999999</c:v>
                </c:pt>
                <c:pt idx="22491">
                  <c:v>-0.64591540000000003</c:v>
                </c:pt>
                <c:pt idx="22492">
                  <c:v>-0.64899119999999999</c:v>
                </c:pt>
                <c:pt idx="22493">
                  <c:v>-0.65821850000000004</c:v>
                </c:pt>
                <c:pt idx="22494">
                  <c:v>-0.6612943</c:v>
                </c:pt>
                <c:pt idx="22495">
                  <c:v>-0.65821850000000004</c:v>
                </c:pt>
                <c:pt idx="22496">
                  <c:v>-0.66437010000000007</c:v>
                </c:pt>
                <c:pt idx="22497">
                  <c:v>-0.67052170000000011</c:v>
                </c:pt>
                <c:pt idx="22498">
                  <c:v>-0.67052170000000011</c:v>
                </c:pt>
                <c:pt idx="22499">
                  <c:v>-0.67052170000000011</c:v>
                </c:pt>
                <c:pt idx="22500">
                  <c:v>-0.67359750000000007</c:v>
                </c:pt>
                <c:pt idx="22501">
                  <c:v>-0.67974909999999999</c:v>
                </c:pt>
                <c:pt idx="22502">
                  <c:v>-0.68282480000000001</c:v>
                </c:pt>
                <c:pt idx="22503">
                  <c:v>-0.68282480000000001</c:v>
                </c:pt>
                <c:pt idx="22504">
                  <c:v>-0.68897640000000004</c:v>
                </c:pt>
                <c:pt idx="22505">
                  <c:v>-0.69205220000000001</c:v>
                </c:pt>
                <c:pt idx="22506">
                  <c:v>-0.69512800000000008</c:v>
                </c:pt>
                <c:pt idx="22507">
                  <c:v>-0.69820380000000004</c:v>
                </c:pt>
                <c:pt idx="22508">
                  <c:v>-0.70127960000000011</c:v>
                </c:pt>
                <c:pt idx="22509">
                  <c:v>-0.70743109999999998</c:v>
                </c:pt>
                <c:pt idx="22510">
                  <c:v>-0.71050690000000005</c:v>
                </c:pt>
                <c:pt idx="22511">
                  <c:v>-0.71358270000000001</c:v>
                </c:pt>
                <c:pt idx="22512">
                  <c:v>-0.71665850000000009</c:v>
                </c:pt>
                <c:pt idx="22513">
                  <c:v>-0.71973430000000005</c:v>
                </c:pt>
                <c:pt idx="22514">
                  <c:v>-0.71973430000000005</c:v>
                </c:pt>
                <c:pt idx="22515">
                  <c:v>-0.72281010000000001</c:v>
                </c:pt>
                <c:pt idx="22516">
                  <c:v>-0.72588590000000008</c:v>
                </c:pt>
                <c:pt idx="22517">
                  <c:v>-0.72588590000000008</c:v>
                </c:pt>
                <c:pt idx="22518">
                  <c:v>-0.72588590000000008</c:v>
                </c:pt>
                <c:pt idx="22519">
                  <c:v>-0.72896170000000005</c:v>
                </c:pt>
                <c:pt idx="22520">
                  <c:v>-0.72896170000000005</c:v>
                </c:pt>
                <c:pt idx="22521">
                  <c:v>-0.72896170000000005</c:v>
                </c:pt>
                <c:pt idx="22522">
                  <c:v>-0.73203740000000006</c:v>
                </c:pt>
                <c:pt idx="22523">
                  <c:v>-0.73511320000000002</c:v>
                </c:pt>
                <c:pt idx="22524">
                  <c:v>-0.7381890000000001</c:v>
                </c:pt>
                <c:pt idx="22525">
                  <c:v>-0.7381890000000001</c:v>
                </c:pt>
                <c:pt idx="22526">
                  <c:v>-0.74126481000000011</c:v>
                </c:pt>
                <c:pt idx="22527">
                  <c:v>-0.74434059000000008</c:v>
                </c:pt>
                <c:pt idx="22528">
                  <c:v>-0.74434059000000008</c:v>
                </c:pt>
                <c:pt idx="22529">
                  <c:v>-0.74434059000000008</c:v>
                </c:pt>
                <c:pt idx="22530">
                  <c:v>-0.74741637999999999</c:v>
                </c:pt>
                <c:pt idx="22531">
                  <c:v>-0.74741637999999999</c:v>
                </c:pt>
                <c:pt idx="22532">
                  <c:v>-0.75049216000000007</c:v>
                </c:pt>
                <c:pt idx="22533">
                  <c:v>-0.75049216000000007</c:v>
                </c:pt>
                <c:pt idx="22534">
                  <c:v>-0.75356796000000004</c:v>
                </c:pt>
                <c:pt idx="22535">
                  <c:v>-0.75664374000000001</c:v>
                </c:pt>
                <c:pt idx="22536">
                  <c:v>-0.75664374000000001</c:v>
                </c:pt>
                <c:pt idx="22537">
                  <c:v>-0.75971953000000003</c:v>
                </c:pt>
                <c:pt idx="22538">
                  <c:v>-0.76279531</c:v>
                </c:pt>
                <c:pt idx="22539">
                  <c:v>-0.76279531</c:v>
                </c:pt>
                <c:pt idx="22540">
                  <c:v>-0.76279531</c:v>
                </c:pt>
                <c:pt idx="22541">
                  <c:v>-0.76587110000000003</c:v>
                </c:pt>
                <c:pt idx="22542">
                  <c:v>-0.76894689000000005</c:v>
                </c:pt>
                <c:pt idx="22543">
                  <c:v>-0.76894689000000005</c:v>
                </c:pt>
                <c:pt idx="22544">
                  <c:v>-0.76894689000000005</c:v>
                </c:pt>
                <c:pt idx="22545">
                  <c:v>-0.77202268000000007</c:v>
                </c:pt>
                <c:pt idx="22546">
                  <c:v>-0.77509847000000009</c:v>
                </c:pt>
                <c:pt idx="22547">
                  <c:v>-0.77817425000000007</c:v>
                </c:pt>
                <c:pt idx="22548">
                  <c:v>-0.77817425000000007</c:v>
                </c:pt>
                <c:pt idx="22549">
                  <c:v>-0.78125004000000009</c:v>
                </c:pt>
                <c:pt idx="22550">
                  <c:v>-0.78740161000000009</c:v>
                </c:pt>
                <c:pt idx="22551">
                  <c:v>-0.78740161000000009</c:v>
                </c:pt>
                <c:pt idx="22552">
                  <c:v>-0.78432583</c:v>
                </c:pt>
                <c:pt idx="22553">
                  <c:v>-0.78432583</c:v>
                </c:pt>
                <c:pt idx="22554">
                  <c:v>-0.7904774</c:v>
                </c:pt>
                <c:pt idx="22555">
                  <c:v>-0.79662898000000004</c:v>
                </c:pt>
                <c:pt idx="22556">
                  <c:v>-0.79662898000000004</c:v>
                </c:pt>
                <c:pt idx="22557">
                  <c:v>-0.79970476000000001</c:v>
                </c:pt>
                <c:pt idx="22558">
                  <c:v>-0.80278055000000004</c:v>
                </c:pt>
                <c:pt idx="22559">
                  <c:v>-0.80893213000000008</c:v>
                </c:pt>
                <c:pt idx="22560">
                  <c:v>-0.81200791000000005</c:v>
                </c:pt>
                <c:pt idx="22561">
                  <c:v>-0.81508370000000008</c:v>
                </c:pt>
                <c:pt idx="22562">
                  <c:v>-0.81508370000000008</c:v>
                </c:pt>
                <c:pt idx="22563">
                  <c:v>-0.81200791000000005</c:v>
                </c:pt>
                <c:pt idx="22564">
                  <c:v>-0.81508370000000008</c:v>
                </c:pt>
                <c:pt idx="22565">
                  <c:v>-0.8181594900000001</c:v>
                </c:pt>
                <c:pt idx="22566">
                  <c:v>-0.81508370000000008</c:v>
                </c:pt>
                <c:pt idx="22567">
                  <c:v>-0.8181594900000001</c:v>
                </c:pt>
                <c:pt idx="22568">
                  <c:v>-0.8243110600000001</c:v>
                </c:pt>
                <c:pt idx="22569">
                  <c:v>-0.8243110600000001</c:v>
                </c:pt>
                <c:pt idx="22570">
                  <c:v>-0.82123528000000001</c:v>
                </c:pt>
                <c:pt idx="22571">
                  <c:v>-0.82123528000000001</c:v>
                </c:pt>
                <c:pt idx="22572">
                  <c:v>-0.83046264000000003</c:v>
                </c:pt>
                <c:pt idx="22573">
                  <c:v>-0.83969000000000005</c:v>
                </c:pt>
                <c:pt idx="22574">
                  <c:v>-0.83661421000000002</c:v>
                </c:pt>
                <c:pt idx="22575">
                  <c:v>-0.83661421000000002</c:v>
                </c:pt>
                <c:pt idx="22576">
                  <c:v>-0.84584158000000009</c:v>
                </c:pt>
                <c:pt idx="22577">
                  <c:v>-0.84891736000000007</c:v>
                </c:pt>
                <c:pt idx="22578">
                  <c:v>-0.84891736000000007</c:v>
                </c:pt>
                <c:pt idx="22579">
                  <c:v>-0.84891736000000007</c:v>
                </c:pt>
                <c:pt idx="22580">
                  <c:v>-0.85506894</c:v>
                </c:pt>
                <c:pt idx="22581">
                  <c:v>-0.86122050999999999</c:v>
                </c:pt>
                <c:pt idx="22582">
                  <c:v>-0.85814472000000008</c:v>
                </c:pt>
                <c:pt idx="22583">
                  <c:v>-0.85506894</c:v>
                </c:pt>
                <c:pt idx="22584">
                  <c:v>-0.86122050999999999</c:v>
                </c:pt>
                <c:pt idx="22585">
                  <c:v>-0.86429630000000002</c:v>
                </c:pt>
                <c:pt idx="22586">
                  <c:v>-0.86122050999999999</c:v>
                </c:pt>
                <c:pt idx="22587">
                  <c:v>-0.86122050999999999</c:v>
                </c:pt>
                <c:pt idx="22588">
                  <c:v>-0.86429630000000002</c:v>
                </c:pt>
                <c:pt idx="22589">
                  <c:v>-0.86429630000000002</c:v>
                </c:pt>
                <c:pt idx="22590">
                  <c:v>-0.86429630000000002</c:v>
                </c:pt>
                <c:pt idx="22591">
                  <c:v>-0.86429630000000002</c:v>
                </c:pt>
                <c:pt idx="22592">
                  <c:v>-0.86737209000000004</c:v>
                </c:pt>
                <c:pt idx="22593">
                  <c:v>-0.86737209000000004</c:v>
                </c:pt>
                <c:pt idx="22594">
                  <c:v>-0.86737209000000004</c:v>
                </c:pt>
                <c:pt idx="22595">
                  <c:v>-0.86737209000000004</c:v>
                </c:pt>
                <c:pt idx="22596">
                  <c:v>-0.86737209000000004</c:v>
                </c:pt>
                <c:pt idx="22597">
                  <c:v>-0.87044787000000001</c:v>
                </c:pt>
                <c:pt idx="22598">
                  <c:v>-0.87352366000000004</c:v>
                </c:pt>
                <c:pt idx="22599">
                  <c:v>-0.87967524000000008</c:v>
                </c:pt>
                <c:pt idx="22600">
                  <c:v>-0.87967524000000008</c:v>
                </c:pt>
                <c:pt idx="22601">
                  <c:v>-0.87967524000000008</c:v>
                </c:pt>
                <c:pt idx="22602">
                  <c:v>-0.88582681000000008</c:v>
                </c:pt>
                <c:pt idx="22603">
                  <c:v>-0.8889026000000001</c:v>
                </c:pt>
                <c:pt idx="22604">
                  <c:v>-0.8889026000000001</c:v>
                </c:pt>
                <c:pt idx="22605">
                  <c:v>-0.8889026000000001</c:v>
                </c:pt>
                <c:pt idx="22606">
                  <c:v>-0.89197839000000001</c:v>
                </c:pt>
                <c:pt idx="22607">
                  <c:v>-0.89812996</c:v>
                </c:pt>
                <c:pt idx="22608">
                  <c:v>-0.89812996</c:v>
                </c:pt>
                <c:pt idx="22609">
                  <c:v>-0.89812996</c:v>
                </c:pt>
                <c:pt idx="22610">
                  <c:v>-0.89812996</c:v>
                </c:pt>
                <c:pt idx="22611">
                  <c:v>-0.90428153</c:v>
                </c:pt>
                <c:pt idx="22612">
                  <c:v>-0.90428153</c:v>
                </c:pt>
                <c:pt idx="22613">
                  <c:v>-0.90428153</c:v>
                </c:pt>
                <c:pt idx="22614">
                  <c:v>-0.90428153</c:v>
                </c:pt>
                <c:pt idx="22615">
                  <c:v>-0.90735732000000002</c:v>
                </c:pt>
                <c:pt idx="22616">
                  <c:v>-0.90735732000000002</c:v>
                </c:pt>
                <c:pt idx="22617">
                  <c:v>-0.90735732000000002</c:v>
                </c:pt>
                <c:pt idx="22618">
                  <c:v>-0.91043311000000005</c:v>
                </c:pt>
                <c:pt idx="22619">
                  <c:v>-0.91658469000000009</c:v>
                </c:pt>
                <c:pt idx="22620">
                  <c:v>-0.91658469000000009</c:v>
                </c:pt>
                <c:pt idx="22621">
                  <c:v>-0.91658469000000009</c:v>
                </c:pt>
                <c:pt idx="22622">
                  <c:v>-0.92273626000000009</c:v>
                </c:pt>
                <c:pt idx="22623">
                  <c:v>-0.92273626000000009</c:v>
                </c:pt>
                <c:pt idx="22624">
                  <c:v>-0.92273626000000009</c:v>
                </c:pt>
                <c:pt idx="22625">
                  <c:v>-0.92273626000000009</c:v>
                </c:pt>
                <c:pt idx="22626">
                  <c:v>-0.92581204000000006</c:v>
                </c:pt>
                <c:pt idx="22627">
                  <c:v>-0.92581204000000006</c:v>
                </c:pt>
                <c:pt idx="22628">
                  <c:v>-0.92581204000000006</c:v>
                </c:pt>
                <c:pt idx="22629">
                  <c:v>-0.92581204000000006</c:v>
                </c:pt>
                <c:pt idx="22630">
                  <c:v>-0.92888784000000002</c:v>
                </c:pt>
                <c:pt idx="22631">
                  <c:v>-0.92888784000000002</c:v>
                </c:pt>
                <c:pt idx="22632">
                  <c:v>-0.9319636200000001</c:v>
                </c:pt>
                <c:pt idx="22633">
                  <c:v>-0.9319636200000001</c:v>
                </c:pt>
                <c:pt idx="22634">
                  <c:v>-0.9319636200000001</c:v>
                </c:pt>
                <c:pt idx="22635">
                  <c:v>-0.93503941000000002</c:v>
                </c:pt>
                <c:pt idx="22636">
                  <c:v>-0.93503941000000002</c:v>
                </c:pt>
                <c:pt idx="22637">
                  <c:v>-0.93503941000000002</c:v>
                </c:pt>
                <c:pt idx="22638">
                  <c:v>-0.941191</c:v>
                </c:pt>
                <c:pt idx="22639">
                  <c:v>-0.941191</c:v>
                </c:pt>
                <c:pt idx="22640">
                  <c:v>-0.941191</c:v>
                </c:pt>
                <c:pt idx="22641">
                  <c:v>-0.94426680000000007</c:v>
                </c:pt>
                <c:pt idx="22642">
                  <c:v>-0.94426680000000007</c:v>
                </c:pt>
                <c:pt idx="22643">
                  <c:v>-0.94426680000000007</c:v>
                </c:pt>
                <c:pt idx="22644">
                  <c:v>-0.94426680000000007</c:v>
                </c:pt>
                <c:pt idx="22645">
                  <c:v>-0.94734260000000003</c:v>
                </c:pt>
                <c:pt idx="22646">
                  <c:v>-0.94734260000000003</c:v>
                </c:pt>
                <c:pt idx="22647">
                  <c:v>-0.94734260000000003</c:v>
                </c:pt>
                <c:pt idx="22648">
                  <c:v>-0.94734260000000003</c:v>
                </c:pt>
                <c:pt idx="22649">
                  <c:v>-0.95041830000000005</c:v>
                </c:pt>
                <c:pt idx="22650">
                  <c:v>-0.95041830000000005</c:v>
                </c:pt>
                <c:pt idx="22651">
                  <c:v>-0.95041830000000005</c:v>
                </c:pt>
                <c:pt idx="22652">
                  <c:v>-0.95041830000000005</c:v>
                </c:pt>
                <c:pt idx="22653">
                  <c:v>-0.95041830000000005</c:v>
                </c:pt>
                <c:pt idx="22654">
                  <c:v>-0.95041830000000005</c:v>
                </c:pt>
                <c:pt idx="22655">
                  <c:v>-0.95041830000000005</c:v>
                </c:pt>
                <c:pt idx="22656">
                  <c:v>-0.95041830000000005</c:v>
                </c:pt>
                <c:pt idx="22657">
                  <c:v>-0.95349410000000001</c:v>
                </c:pt>
                <c:pt idx="22658">
                  <c:v>-0.95349410000000001</c:v>
                </c:pt>
                <c:pt idx="22659">
                  <c:v>-0.95349410000000001</c:v>
                </c:pt>
                <c:pt idx="22660">
                  <c:v>-0.95656990000000008</c:v>
                </c:pt>
                <c:pt idx="22661">
                  <c:v>-0.95656990000000008</c:v>
                </c:pt>
                <c:pt idx="22662">
                  <c:v>-0.95656990000000008</c:v>
                </c:pt>
                <c:pt idx="22663">
                  <c:v>-0.95656990000000008</c:v>
                </c:pt>
                <c:pt idx="22664">
                  <c:v>-0.95964570000000005</c:v>
                </c:pt>
                <c:pt idx="22665">
                  <c:v>-0.95964570000000005</c:v>
                </c:pt>
                <c:pt idx="22666">
                  <c:v>-0.95656990000000008</c:v>
                </c:pt>
                <c:pt idx="22667">
                  <c:v>-0.95656990000000008</c:v>
                </c:pt>
                <c:pt idx="22668">
                  <c:v>-0.96272150000000001</c:v>
                </c:pt>
                <c:pt idx="22669">
                  <c:v>-0.96272150000000001</c:v>
                </c:pt>
                <c:pt idx="22670">
                  <c:v>-0.95964570000000005</c:v>
                </c:pt>
                <c:pt idx="22671">
                  <c:v>-0.95964570000000005</c:v>
                </c:pt>
                <c:pt idx="22672">
                  <c:v>-0.95964570000000005</c:v>
                </c:pt>
                <c:pt idx="22673">
                  <c:v>-0.95964570000000005</c:v>
                </c:pt>
                <c:pt idx="22674">
                  <c:v>-0.95964570000000005</c:v>
                </c:pt>
                <c:pt idx="22675">
                  <c:v>-0.96579730000000008</c:v>
                </c:pt>
                <c:pt idx="22676">
                  <c:v>-0.96579730000000008</c:v>
                </c:pt>
                <c:pt idx="22677">
                  <c:v>-0.96579730000000008</c:v>
                </c:pt>
                <c:pt idx="22678">
                  <c:v>-0.96579730000000008</c:v>
                </c:pt>
                <c:pt idx="22679">
                  <c:v>-0.96887310000000004</c:v>
                </c:pt>
                <c:pt idx="22680">
                  <c:v>-0.96887310000000004</c:v>
                </c:pt>
                <c:pt idx="22681">
                  <c:v>-0.96579730000000008</c:v>
                </c:pt>
                <c:pt idx="22682">
                  <c:v>-0.96579730000000008</c:v>
                </c:pt>
                <c:pt idx="22683">
                  <c:v>-0.96887310000000004</c:v>
                </c:pt>
                <c:pt idx="22684">
                  <c:v>-0.97194890000000012</c:v>
                </c:pt>
                <c:pt idx="22685">
                  <c:v>-0.97502460000000002</c:v>
                </c:pt>
                <c:pt idx="22686">
                  <c:v>-0.97810039999999998</c:v>
                </c:pt>
                <c:pt idx="22687">
                  <c:v>-0.98117620000000005</c:v>
                </c:pt>
                <c:pt idx="22688">
                  <c:v>-0.98117620000000005</c:v>
                </c:pt>
                <c:pt idx="22689">
                  <c:v>-0.98117620000000005</c:v>
                </c:pt>
                <c:pt idx="22690">
                  <c:v>-0.98117620000000005</c:v>
                </c:pt>
                <c:pt idx="22691">
                  <c:v>-0.98425200000000002</c:v>
                </c:pt>
                <c:pt idx="22692">
                  <c:v>-0.98425200000000002</c:v>
                </c:pt>
                <c:pt idx="22693">
                  <c:v>-0.98425200000000002</c:v>
                </c:pt>
                <c:pt idx="22694">
                  <c:v>-0.98732780000000009</c:v>
                </c:pt>
                <c:pt idx="22695">
                  <c:v>-0.99040360000000005</c:v>
                </c:pt>
                <c:pt idx="22696">
                  <c:v>-0.99040360000000005</c:v>
                </c:pt>
                <c:pt idx="22697">
                  <c:v>-0.99040360000000005</c:v>
                </c:pt>
                <c:pt idx="22698">
                  <c:v>-0.99040360000000005</c:v>
                </c:pt>
                <c:pt idx="22699">
                  <c:v>-0.99347940000000001</c:v>
                </c:pt>
                <c:pt idx="22700">
                  <c:v>-0.99040360000000005</c:v>
                </c:pt>
                <c:pt idx="22701">
                  <c:v>-0.99347940000000001</c:v>
                </c:pt>
                <c:pt idx="22702">
                  <c:v>-0.99347940000000001</c:v>
                </c:pt>
                <c:pt idx="22703">
                  <c:v>-0.99347940000000001</c:v>
                </c:pt>
                <c:pt idx="22704">
                  <c:v>-0.99347940000000001</c:v>
                </c:pt>
                <c:pt idx="22705">
                  <c:v>-0.99347940000000001</c:v>
                </c:pt>
                <c:pt idx="22706">
                  <c:v>-0.99347940000000001</c:v>
                </c:pt>
                <c:pt idx="22707">
                  <c:v>-0.99347940000000001</c:v>
                </c:pt>
                <c:pt idx="22708">
                  <c:v>-0.99040360000000005</c:v>
                </c:pt>
                <c:pt idx="22709">
                  <c:v>-0.99040360000000005</c:v>
                </c:pt>
                <c:pt idx="22710">
                  <c:v>-0.99040360000000005</c:v>
                </c:pt>
                <c:pt idx="22711">
                  <c:v>-0.98732780000000009</c:v>
                </c:pt>
                <c:pt idx="22712">
                  <c:v>-0.98732780000000009</c:v>
                </c:pt>
                <c:pt idx="22713">
                  <c:v>-0.99040360000000005</c:v>
                </c:pt>
                <c:pt idx="22714">
                  <c:v>-0.99347940000000001</c:v>
                </c:pt>
                <c:pt idx="22715">
                  <c:v>-0.99347940000000001</c:v>
                </c:pt>
                <c:pt idx="22716">
                  <c:v>-0.99347940000000001</c:v>
                </c:pt>
                <c:pt idx="22717">
                  <c:v>-0.99347940000000001</c:v>
                </c:pt>
                <c:pt idx="22718">
                  <c:v>-0.99655520000000009</c:v>
                </c:pt>
                <c:pt idx="22719">
                  <c:v>-0.99655520000000009</c:v>
                </c:pt>
                <c:pt idx="22720">
                  <c:v>-0.99655520000000009</c:v>
                </c:pt>
                <c:pt idx="22721">
                  <c:v>-0.9996309000000001</c:v>
                </c:pt>
                <c:pt idx="22722">
                  <c:v>-0.9996309000000001</c:v>
                </c:pt>
                <c:pt idx="22723">
                  <c:v>-0.99655520000000009</c:v>
                </c:pt>
                <c:pt idx="22724">
                  <c:v>-0.99655520000000009</c:v>
                </c:pt>
                <c:pt idx="22725">
                  <c:v>-0.9996309000000001</c:v>
                </c:pt>
                <c:pt idx="22726">
                  <c:v>-0.99655520000000009</c:v>
                </c:pt>
                <c:pt idx="22727">
                  <c:v>-0.99655520000000009</c:v>
                </c:pt>
                <c:pt idx="22728">
                  <c:v>-0.99655520000000009</c:v>
                </c:pt>
                <c:pt idx="22729">
                  <c:v>-0.9996309000000001</c:v>
                </c:pt>
                <c:pt idx="22730">
                  <c:v>-0.9996309000000001</c:v>
                </c:pt>
                <c:pt idx="22731">
                  <c:v>-0.9996309000000001</c:v>
                </c:pt>
                <c:pt idx="22732">
                  <c:v>-1.0027067000000001</c:v>
                </c:pt>
                <c:pt idx="22733">
                  <c:v>-1.0057825</c:v>
                </c:pt>
                <c:pt idx="22734">
                  <c:v>-1.0057825</c:v>
                </c:pt>
                <c:pt idx="22735">
                  <c:v>-1.0057825</c:v>
                </c:pt>
                <c:pt idx="22736">
                  <c:v>-1.0057825</c:v>
                </c:pt>
                <c:pt idx="22737">
                  <c:v>-1.0088583</c:v>
                </c:pt>
                <c:pt idx="22738">
                  <c:v>-1.0088583</c:v>
                </c:pt>
                <c:pt idx="22739">
                  <c:v>-1.0119340999999999</c:v>
                </c:pt>
                <c:pt idx="22740">
                  <c:v>-1.0150099000000001</c:v>
                </c:pt>
                <c:pt idx="22741">
                  <c:v>-1.0150099000000001</c:v>
                </c:pt>
                <c:pt idx="22742">
                  <c:v>-1.0150099000000001</c:v>
                </c:pt>
                <c:pt idx="22743">
                  <c:v>-1.0211615000000001</c:v>
                </c:pt>
                <c:pt idx="22744">
                  <c:v>-1.0211615000000001</c:v>
                </c:pt>
                <c:pt idx="22745">
                  <c:v>-1.0180857000000001</c:v>
                </c:pt>
                <c:pt idx="22746">
                  <c:v>-1.0180857000000001</c:v>
                </c:pt>
                <c:pt idx="22747">
                  <c:v>-1.0242372</c:v>
                </c:pt>
                <c:pt idx="22748">
                  <c:v>-1.0242372</c:v>
                </c:pt>
                <c:pt idx="22749">
                  <c:v>-1.0180857000000001</c:v>
                </c:pt>
                <c:pt idx="22750">
                  <c:v>-1.0180857000000001</c:v>
                </c:pt>
                <c:pt idx="22751">
                  <c:v>-1.0211615000000001</c:v>
                </c:pt>
                <c:pt idx="22752">
                  <c:v>-1.0211615000000001</c:v>
                </c:pt>
                <c:pt idx="22753">
                  <c:v>-1.0180857000000001</c:v>
                </c:pt>
                <c:pt idx="22754">
                  <c:v>-1.0180857000000001</c:v>
                </c:pt>
                <c:pt idx="22755">
                  <c:v>-1.0242372</c:v>
                </c:pt>
                <c:pt idx="22756">
                  <c:v>-1.0242372</c:v>
                </c:pt>
                <c:pt idx="22757">
                  <c:v>-1.0211615000000001</c:v>
                </c:pt>
                <c:pt idx="22758">
                  <c:v>-1.0211615000000001</c:v>
                </c:pt>
                <c:pt idx="22759">
                  <c:v>-1.0242372</c:v>
                </c:pt>
                <c:pt idx="22760">
                  <c:v>-1.0242372</c:v>
                </c:pt>
                <c:pt idx="22761">
                  <c:v>-1.0211615000000001</c:v>
                </c:pt>
                <c:pt idx="22762">
                  <c:v>-1.0211615000000001</c:v>
                </c:pt>
                <c:pt idx="22763">
                  <c:v>-1.0211615000000001</c:v>
                </c:pt>
                <c:pt idx="22764">
                  <c:v>-1.0211615000000001</c:v>
                </c:pt>
                <c:pt idx="22765">
                  <c:v>-1.0150099000000001</c:v>
                </c:pt>
                <c:pt idx="22766">
                  <c:v>-1.0150099000000001</c:v>
                </c:pt>
                <c:pt idx="22767">
                  <c:v>-1.0150099000000001</c:v>
                </c:pt>
                <c:pt idx="22768">
                  <c:v>-1.0150099000000001</c:v>
                </c:pt>
                <c:pt idx="22769">
                  <c:v>-1.0119340999999999</c:v>
                </c:pt>
                <c:pt idx="22770">
                  <c:v>-1.0119340999999999</c:v>
                </c:pt>
                <c:pt idx="22771">
                  <c:v>-1.0150099000000001</c:v>
                </c:pt>
                <c:pt idx="22772">
                  <c:v>-1.0150099000000001</c:v>
                </c:pt>
                <c:pt idx="22773">
                  <c:v>-1.0150099000000001</c:v>
                </c:pt>
                <c:pt idx="22774">
                  <c:v>-1.0150099000000001</c:v>
                </c:pt>
                <c:pt idx="22775">
                  <c:v>-1.0150099000000001</c:v>
                </c:pt>
                <c:pt idx="22776">
                  <c:v>-1.0150099000000001</c:v>
                </c:pt>
                <c:pt idx="22777">
                  <c:v>-1.0150099000000001</c:v>
                </c:pt>
                <c:pt idx="22778">
                  <c:v>-1.0180857000000001</c:v>
                </c:pt>
                <c:pt idx="22779">
                  <c:v>-1.0180857000000001</c:v>
                </c:pt>
                <c:pt idx="22780">
                  <c:v>-1.0150099000000001</c:v>
                </c:pt>
                <c:pt idx="22781">
                  <c:v>-1.0150099000000001</c:v>
                </c:pt>
                <c:pt idx="22782">
                  <c:v>-1.0150099000000001</c:v>
                </c:pt>
                <c:pt idx="22783">
                  <c:v>-1.0150099000000001</c:v>
                </c:pt>
                <c:pt idx="22784">
                  <c:v>-1.0150099000000001</c:v>
                </c:pt>
                <c:pt idx="22785">
                  <c:v>-1.0150099000000001</c:v>
                </c:pt>
                <c:pt idx="22786">
                  <c:v>-1.0150099000000001</c:v>
                </c:pt>
                <c:pt idx="22787">
                  <c:v>-1.0150099000000001</c:v>
                </c:pt>
                <c:pt idx="22788">
                  <c:v>-1.0150099000000001</c:v>
                </c:pt>
                <c:pt idx="22789">
                  <c:v>-1.0180857000000001</c:v>
                </c:pt>
                <c:pt idx="22790">
                  <c:v>-1.0211615000000001</c:v>
                </c:pt>
                <c:pt idx="22791">
                  <c:v>-1.0180857000000001</c:v>
                </c:pt>
                <c:pt idx="22792">
                  <c:v>-1.0180857000000001</c:v>
                </c:pt>
                <c:pt idx="22793">
                  <c:v>-1.0180857000000001</c:v>
                </c:pt>
                <c:pt idx="22794">
                  <c:v>-1.0211615000000001</c:v>
                </c:pt>
                <c:pt idx="22795">
                  <c:v>-1.0211615000000001</c:v>
                </c:pt>
                <c:pt idx="22796">
                  <c:v>-1.0211615000000001</c:v>
                </c:pt>
                <c:pt idx="22797">
                  <c:v>-1.0242372</c:v>
                </c:pt>
                <c:pt idx="22798">
                  <c:v>-1.0273130000000001</c:v>
                </c:pt>
                <c:pt idx="22799">
                  <c:v>-1.0273130000000001</c:v>
                </c:pt>
                <c:pt idx="22800">
                  <c:v>-1.0273130000000001</c:v>
                </c:pt>
                <c:pt idx="22801">
                  <c:v>-1.0303888000000001</c:v>
                </c:pt>
                <c:pt idx="22802">
                  <c:v>-1.0303888000000001</c:v>
                </c:pt>
                <c:pt idx="22803">
                  <c:v>-1.0273130000000001</c:v>
                </c:pt>
                <c:pt idx="22804">
                  <c:v>-1.0334646000000001</c:v>
                </c:pt>
                <c:pt idx="22805">
                  <c:v>-1.0334646000000001</c:v>
                </c:pt>
                <c:pt idx="22806">
                  <c:v>-1.0303888000000001</c:v>
                </c:pt>
                <c:pt idx="22807">
                  <c:v>-1.0303888000000001</c:v>
                </c:pt>
                <c:pt idx="22808">
                  <c:v>-1.0303888000000001</c:v>
                </c:pt>
                <c:pt idx="22809">
                  <c:v>-1.0303888000000001</c:v>
                </c:pt>
                <c:pt idx="22810">
                  <c:v>-1.0303888000000001</c:v>
                </c:pt>
                <c:pt idx="22811">
                  <c:v>-1.0273130000000001</c:v>
                </c:pt>
                <c:pt idx="22812">
                  <c:v>-1.0303888000000001</c:v>
                </c:pt>
                <c:pt idx="22813">
                  <c:v>-1.0303888000000001</c:v>
                </c:pt>
                <c:pt idx="22814">
                  <c:v>-1.0303888000000001</c:v>
                </c:pt>
                <c:pt idx="22815">
                  <c:v>-1.0273130000000001</c:v>
                </c:pt>
                <c:pt idx="22816">
                  <c:v>-1.0303888000000001</c:v>
                </c:pt>
                <c:pt idx="22817">
                  <c:v>-1.0303888000000001</c:v>
                </c:pt>
                <c:pt idx="22818">
                  <c:v>-1.0303888000000001</c:v>
                </c:pt>
                <c:pt idx="22819">
                  <c:v>-1.0303888000000001</c:v>
                </c:pt>
                <c:pt idx="22820">
                  <c:v>-1.0303888000000001</c:v>
                </c:pt>
                <c:pt idx="22821">
                  <c:v>-1.0273130000000001</c:v>
                </c:pt>
                <c:pt idx="22822">
                  <c:v>-1.0334646000000001</c:v>
                </c:pt>
                <c:pt idx="22823">
                  <c:v>-1.0303888000000001</c:v>
                </c:pt>
                <c:pt idx="22824">
                  <c:v>-1.0273130000000001</c:v>
                </c:pt>
                <c:pt idx="22825">
                  <c:v>-1.0273130000000001</c:v>
                </c:pt>
                <c:pt idx="22826">
                  <c:v>-1.0303888000000001</c:v>
                </c:pt>
                <c:pt idx="22827">
                  <c:v>-1.0365404</c:v>
                </c:pt>
                <c:pt idx="22828">
                  <c:v>-1.0303888000000001</c:v>
                </c:pt>
                <c:pt idx="22829">
                  <c:v>-1.0242372</c:v>
                </c:pt>
                <c:pt idx="22830">
                  <c:v>-1.0303888000000001</c:v>
                </c:pt>
                <c:pt idx="22831">
                  <c:v>-1.0303888000000001</c:v>
                </c:pt>
                <c:pt idx="22832">
                  <c:v>-1.0211615000000001</c:v>
                </c:pt>
                <c:pt idx="22833">
                  <c:v>-1.0180857000000001</c:v>
                </c:pt>
                <c:pt idx="22834">
                  <c:v>-1.0211615000000001</c:v>
                </c:pt>
                <c:pt idx="22835">
                  <c:v>-1.0273130000000001</c:v>
                </c:pt>
                <c:pt idx="22836">
                  <c:v>-1.0242372</c:v>
                </c:pt>
                <c:pt idx="22837">
                  <c:v>-1.0211615000000001</c:v>
                </c:pt>
                <c:pt idx="22838">
                  <c:v>-1.0211615000000001</c:v>
                </c:pt>
                <c:pt idx="22839">
                  <c:v>-1.0242372</c:v>
                </c:pt>
                <c:pt idx="22840">
                  <c:v>-1.0211615000000001</c:v>
                </c:pt>
                <c:pt idx="22841">
                  <c:v>-1.0180857000000001</c:v>
                </c:pt>
                <c:pt idx="22842">
                  <c:v>-1.0211615000000001</c:v>
                </c:pt>
                <c:pt idx="22843">
                  <c:v>-1.0242372</c:v>
                </c:pt>
                <c:pt idx="22844">
                  <c:v>-1.0242372</c:v>
                </c:pt>
                <c:pt idx="22845">
                  <c:v>-1.0242372</c:v>
                </c:pt>
                <c:pt idx="22846">
                  <c:v>-1.0273130000000001</c:v>
                </c:pt>
                <c:pt idx="22847">
                  <c:v>-1.0273130000000001</c:v>
                </c:pt>
                <c:pt idx="22848">
                  <c:v>-1.0242372</c:v>
                </c:pt>
                <c:pt idx="22849">
                  <c:v>-1.0242372</c:v>
                </c:pt>
                <c:pt idx="22850">
                  <c:v>-1.0242372</c:v>
                </c:pt>
                <c:pt idx="22851">
                  <c:v>-1.0242372</c:v>
                </c:pt>
                <c:pt idx="22852">
                  <c:v>-1.0242372</c:v>
                </c:pt>
                <c:pt idx="22853">
                  <c:v>-1.0211615000000001</c:v>
                </c:pt>
                <c:pt idx="22854">
                  <c:v>-1.0242372</c:v>
                </c:pt>
                <c:pt idx="22855">
                  <c:v>-1.0211615000000001</c:v>
                </c:pt>
                <c:pt idx="22856">
                  <c:v>-1.0211615000000001</c:v>
                </c:pt>
                <c:pt idx="22857">
                  <c:v>-1.0242372</c:v>
                </c:pt>
                <c:pt idx="22858">
                  <c:v>-1.0211615000000001</c:v>
                </c:pt>
                <c:pt idx="22859">
                  <c:v>-1.0180857000000001</c:v>
                </c:pt>
                <c:pt idx="22860">
                  <c:v>-1.0180857000000001</c:v>
                </c:pt>
                <c:pt idx="22861">
                  <c:v>-1.0180857000000001</c:v>
                </c:pt>
                <c:pt idx="22862">
                  <c:v>-1.0180857000000001</c:v>
                </c:pt>
                <c:pt idx="22863">
                  <c:v>-1.0150099000000001</c:v>
                </c:pt>
                <c:pt idx="22864">
                  <c:v>-1.0150099000000001</c:v>
                </c:pt>
                <c:pt idx="22865">
                  <c:v>-1.0150099000000001</c:v>
                </c:pt>
                <c:pt idx="22866">
                  <c:v>-1.0150099000000001</c:v>
                </c:pt>
                <c:pt idx="22867">
                  <c:v>-1.0119340999999999</c:v>
                </c:pt>
                <c:pt idx="22868">
                  <c:v>-1.0150099000000001</c:v>
                </c:pt>
                <c:pt idx="22869">
                  <c:v>-1.0150099000000001</c:v>
                </c:pt>
                <c:pt idx="22870">
                  <c:v>-1.0150099000000001</c:v>
                </c:pt>
                <c:pt idx="22871">
                  <c:v>-1.0119340999999999</c:v>
                </c:pt>
                <c:pt idx="22872">
                  <c:v>-1.0119340999999999</c:v>
                </c:pt>
                <c:pt idx="22873">
                  <c:v>-1.0119340999999999</c:v>
                </c:pt>
                <c:pt idx="22874">
                  <c:v>-1.0088583</c:v>
                </c:pt>
                <c:pt idx="22875">
                  <c:v>-1.0057825</c:v>
                </c:pt>
                <c:pt idx="22876">
                  <c:v>-1.0057825</c:v>
                </c:pt>
                <c:pt idx="22877">
                  <c:v>-1.0088583</c:v>
                </c:pt>
                <c:pt idx="22878">
                  <c:v>-1.0057825</c:v>
                </c:pt>
                <c:pt idx="22879">
                  <c:v>-1.0057825</c:v>
                </c:pt>
                <c:pt idx="22880">
                  <c:v>-1.0057825</c:v>
                </c:pt>
                <c:pt idx="22881">
                  <c:v>-1.0088583</c:v>
                </c:pt>
                <c:pt idx="22882">
                  <c:v>-1.0057825</c:v>
                </c:pt>
                <c:pt idx="22883">
                  <c:v>-1.0057825</c:v>
                </c:pt>
                <c:pt idx="22884">
                  <c:v>-1.0057825</c:v>
                </c:pt>
                <c:pt idx="22885">
                  <c:v>-1.0057825</c:v>
                </c:pt>
                <c:pt idx="22886">
                  <c:v>-1.0057825</c:v>
                </c:pt>
                <c:pt idx="22887">
                  <c:v>-1.0057825</c:v>
                </c:pt>
                <c:pt idx="22888">
                  <c:v>-1.0057825</c:v>
                </c:pt>
                <c:pt idx="22889">
                  <c:v>-1.0057825</c:v>
                </c:pt>
                <c:pt idx="22890">
                  <c:v>-1.0057825</c:v>
                </c:pt>
                <c:pt idx="22891">
                  <c:v>-1.0027067000000001</c:v>
                </c:pt>
                <c:pt idx="22892">
                  <c:v>-1.0057825</c:v>
                </c:pt>
                <c:pt idx="22893">
                  <c:v>-1.0057825</c:v>
                </c:pt>
                <c:pt idx="22894">
                  <c:v>-1.0027067000000001</c:v>
                </c:pt>
                <c:pt idx="22895">
                  <c:v>-1.0027067000000001</c:v>
                </c:pt>
                <c:pt idx="22896">
                  <c:v>-1.0027067000000001</c:v>
                </c:pt>
                <c:pt idx="22897">
                  <c:v>-0.9996309000000001</c:v>
                </c:pt>
                <c:pt idx="22898">
                  <c:v>-0.99655520000000009</c:v>
                </c:pt>
                <c:pt idx="22899">
                  <c:v>-0.99655520000000009</c:v>
                </c:pt>
                <c:pt idx="22900">
                  <c:v>-0.99655520000000009</c:v>
                </c:pt>
                <c:pt idx="22901">
                  <c:v>-0.99347940000000001</c:v>
                </c:pt>
                <c:pt idx="22902">
                  <c:v>-0.99347940000000001</c:v>
                </c:pt>
                <c:pt idx="22903">
                  <c:v>-0.99655520000000009</c:v>
                </c:pt>
                <c:pt idx="22904">
                  <c:v>-0.99655520000000009</c:v>
                </c:pt>
                <c:pt idx="22905">
                  <c:v>-0.99347940000000001</c:v>
                </c:pt>
                <c:pt idx="22906">
                  <c:v>-0.99347940000000001</c:v>
                </c:pt>
                <c:pt idx="22907">
                  <c:v>-0.99347940000000001</c:v>
                </c:pt>
                <c:pt idx="22908">
                  <c:v>-0.99347940000000001</c:v>
                </c:pt>
                <c:pt idx="22909">
                  <c:v>-0.99040360000000005</c:v>
                </c:pt>
                <c:pt idx="22910">
                  <c:v>-0.99347940000000001</c:v>
                </c:pt>
                <c:pt idx="22911">
                  <c:v>-0.99655520000000009</c:v>
                </c:pt>
                <c:pt idx="22912">
                  <c:v>-0.99347940000000001</c:v>
                </c:pt>
                <c:pt idx="22913">
                  <c:v>-0.98732780000000009</c:v>
                </c:pt>
                <c:pt idx="22914">
                  <c:v>-0.98732780000000009</c:v>
                </c:pt>
                <c:pt idx="22915">
                  <c:v>-0.99040360000000005</c:v>
                </c:pt>
                <c:pt idx="22916">
                  <c:v>-0.98732780000000009</c:v>
                </c:pt>
                <c:pt idx="22917">
                  <c:v>-0.98732780000000009</c:v>
                </c:pt>
                <c:pt idx="22918">
                  <c:v>-0.98732780000000009</c:v>
                </c:pt>
                <c:pt idx="22919">
                  <c:v>-0.99040360000000005</c:v>
                </c:pt>
                <c:pt idx="22920">
                  <c:v>-0.99040360000000005</c:v>
                </c:pt>
                <c:pt idx="22921">
                  <c:v>-0.99040360000000005</c:v>
                </c:pt>
                <c:pt idx="22922">
                  <c:v>-0.99040360000000005</c:v>
                </c:pt>
                <c:pt idx="22923">
                  <c:v>-0.99040360000000005</c:v>
                </c:pt>
                <c:pt idx="22924">
                  <c:v>-0.98732780000000009</c:v>
                </c:pt>
                <c:pt idx="22925">
                  <c:v>-0.98732780000000009</c:v>
                </c:pt>
                <c:pt idx="22926">
                  <c:v>-0.98732780000000009</c:v>
                </c:pt>
                <c:pt idx="22927">
                  <c:v>-0.98732780000000009</c:v>
                </c:pt>
                <c:pt idx="22928">
                  <c:v>-0.98732780000000009</c:v>
                </c:pt>
                <c:pt idx="22929">
                  <c:v>-0.99040360000000005</c:v>
                </c:pt>
                <c:pt idx="22930">
                  <c:v>-0.99347940000000001</c:v>
                </c:pt>
                <c:pt idx="22931">
                  <c:v>-0.99040360000000005</c:v>
                </c:pt>
                <c:pt idx="22932">
                  <c:v>-0.98732780000000009</c:v>
                </c:pt>
                <c:pt idx="22933">
                  <c:v>-0.98732780000000009</c:v>
                </c:pt>
                <c:pt idx="22934">
                  <c:v>-0.99040360000000005</c:v>
                </c:pt>
                <c:pt idx="22935">
                  <c:v>-0.98732780000000009</c:v>
                </c:pt>
                <c:pt idx="22936">
                  <c:v>-0.98732780000000009</c:v>
                </c:pt>
                <c:pt idx="22937">
                  <c:v>-0.98732780000000009</c:v>
                </c:pt>
                <c:pt idx="22938">
                  <c:v>-0.98732780000000009</c:v>
                </c:pt>
                <c:pt idx="22939">
                  <c:v>-0.98425200000000002</c:v>
                </c:pt>
                <c:pt idx="22940">
                  <c:v>-0.98117620000000005</c:v>
                </c:pt>
                <c:pt idx="22941">
                  <c:v>-0.97810039999999998</c:v>
                </c:pt>
                <c:pt idx="22942">
                  <c:v>-0.97810039999999998</c:v>
                </c:pt>
                <c:pt idx="22943">
                  <c:v>-0.97502460000000002</c:v>
                </c:pt>
                <c:pt idx="22944">
                  <c:v>-0.97502460000000002</c:v>
                </c:pt>
                <c:pt idx="22945">
                  <c:v>-0.97502460000000002</c:v>
                </c:pt>
                <c:pt idx="22946">
                  <c:v>-0.97502460000000002</c:v>
                </c:pt>
                <c:pt idx="22947">
                  <c:v>-0.97194890000000012</c:v>
                </c:pt>
                <c:pt idx="22948">
                  <c:v>-0.97194890000000012</c:v>
                </c:pt>
                <c:pt idx="22949">
                  <c:v>-0.97194890000000012</c:v>
                </c:pt>
                <c:pt idx="22950">
                  <c:v>-0.96887310000000004</c:v>
                </c:pt>
                <c:pt idx="22951">
                  <c:v>-0.96579730000000008</c:v>
                </c:pt>
                <c:pt idx="22952">
                  <c:v>-0.96579730000000008</c:v>
                </c:pt>
                <c:pt idx="22953">
                  <c:v>-0.96579730000000008</c:v>
                </c:pt>
                <c:pt idx="22954">
                  <c:v>-0.96579730000000008</c:v>
                </c:pt>
                <c:pt idx="22955">
                  <c:v>-0.96272150000000001</c:v>
                </c:pt>
                <c:pt idx="22956">
                  <c:v>-0.96272150000000001</c:v>
                </c:pt>
                <c:pt idx="22957">
                  <c:v>-0.96272150000000001</c:v>
                </c:pt>
                <c:pt idx="22958">
                  <c:v>-0.96272150000000001</c:v>
                </c:pt>
                <c:pt idx="22959">
                  <c:v>-0.95964570000000005</c:v>
                </c:pt>
                <c:pt idx="22960">
                  <c:v>-0.95964570000000005</c:v>
                </c:pt>
                <c:pt idx="22961">
                  <c:v>-0.95964570000000005</c:v>
                </c:pt>
                <c:pt idx="22962">
                  <c:v>-0.95964570000000005</c:v>
                </c:pt>
                <c:pt idx="22963">
                  <c:v>-0.95964570000000005</c:v>
                </c:pt>
                <c:pt idx="22964">
                  <c:v>-0.95964570000000005</c:v>
                </c:pt>
                <c:pt idx="22965">
                  <c:v>-0.95964570000000005</c:v>
                </c:pt>
                <c:pt idx="22966">
                  <c:v>-0.95656990000000008</c:v>
                </c:pt>
                <c:pt idx="22967">
                  <c:v>-0.95656990000000008</c:v>
                </c:pt>
                <c:pt idx="22968">
                  <c:v>-0.95656990000000008</c:v>
                </c:pt>
                <c:pt idx="22969">
                  <c:v>-0.95349410000000001</c:v>
                </c:pt>
                <c:pt idx="22970">
                  <c:v>-0.95041830000000005</c:v>
                </c:pt>
                <c:pt idx="22971">
                  <c:v>-0.95041830000000005</c:v>
                </c:pt>
                <c:pt idx="22972">
                  <c:v>-0.95041830000000005</c:v>
                </c:pt>
                <c:pt idx="22973">
                  <c:v>-0.95041830000000005</c:v>
                </c:pt>
                <c:pt idx="22974">
                  <c:v>-0.94734260000000003</c:v>
                </c:pt>
                <c:pt idx="22975">
                  <c:v>-0.94734260000000003</c:v>
                </c:pt>
                <c:pt idx="22976">
                  <c:v>-0.94734260000000003</c:v>
                </c:pt>
                <c:pt idx="22977">
                  <c:v>-0.94426680000000007</c:v>
                </c:pt>
                <c:pt idx="22978">
                  <c:v>-0.94426680000000007</c:v>
                </c:pt>
                <c:pt idx="22979">
                  <c:v>-0.94734260000000003</c:v>
                </c:pt>
                <c:pt idx="22980">
                  <c:v>-0.94734260000000003</c:v>
                </c:pt>
                <c:pt idx="22981">
                  <c:v>-0.94426680000000007</c:v>
                </c:pt>
                <c:pt idx="22982">
                  <c:v>-0.94426680000000007</c:v>
                </c:pt>
                <c:pt idx="22983">
                  <c:v>-0.94426680000000007</c:v>
                </c:pt>
                <c:pt idx="22984">
                  <c:v>-0.94426680000000007</c:v>
                </c:pt>
                <c:pt idx="22985">
                  <c:v>-0.941191</c:v>
                </c:pt>
                <c:pt idx="22986">
                  <c:v>-0.941191</c:v>
                </c:pt>
                <c:pt idx="22987">
                  <c:v>-0.941191</c:v>
                </c:pt>
                <c:pt idx="22988">
                  <c:v>-0.93811518999999999</c:v>
                </c:pt>
                <c:pt idx="22989">
                  <c:v>-0.93503941000000002</c:v>
                </c:pt>
                <c:pt idx="22990">
                  <c:v>-0.93503941000000002</c:v>
                </c:pt>
                <c:pt idx="22991">
                  <c:v>-0.93503941000000002</c:v>
                </c:pt>
                <c:pt idx="22992">
                  <c:v>-0.93503941000000002</c:v>
                </c:pt>
                <c:pt idx="22993">
                  <c:v>-0.9319636200000001</c:v>
                </c:pt>
                <c:pt idx="22994">
                  <c:v>-0.9319636200000001</c:v>
                </c:pt>
                <c:pt idx="22995">
                  <c:v>-0.9319636200000001</c:v>
                </c:pt>
                <c:pt idx="22996">
                  <c:v>-0.92888784000000002</c:v>
                </c:pt>
                <c:pt idx="22997">
                  <c:v>-0.92888784000000002</c:v>
                </c:pt>
                <c:pt idx="22998">
                  <c:v>-0.92888784000000002</c:v>
                </c:pt>
                <c:pt idx="22999">
                  <c:v>-0.92581204000000006</c:v>
                </c:pt>
                <c:pt idx="23000">
                  <c:v>-0.92273626000000009</c:v>
                </c:pt>
                <c:pt idx="23001">
                  <c:v>-0.92273626000000009</c:v>
                </c:pt>
                <c:pt idx="23002">
                  <c:v>-0.92273626000000009</c:v>
                </c:pt>
                <c:pt idx="23003">
                  <c:v>-0.91966047000000006</c:v>
                </c:pt>
                <c:pt idx="23004">
                  <c:v>-0.91966047000000006</c:v>
                </c:pt>
                <c:pt idx="23005">
                  <c:v>-0.91966047000000006</c:v>
                </c:pt>
                <c:pt idx="23006">
                  <c:v>-0.91966047000000006</c:v>
                </c:pt>
                <c:pt idx="23007">
                  <c:v>-0.91966047000000006</c:v>
                </c:pt>
                <c:pt idx="23008">
                  <c:v>-0.91658469000000009</c:v>
                </c:pt>
                <c:pt idx="23009">
                  <c:v>-0.91658469000000009</c:v>
                </c:pt>
                <c:pt idx="23010">
                  <c:v>-0.91658469000000009</c:v>
                </c:pt>
                <c:pt idx="23011">
                  <c:v>-0.91350890000000007</c:v>
                </c:pt>
                <c:pt idx="23012">
                  <c:v>-0.91043311000000005</c:v>
                </c:pt>
                <c:pt idx="23013">
                  <c:v>-0.91043311000000005</c:v>
                </c:pt>
                <c:pt idx="23014">
                  <c:v>-0.91350890000000007</c:v>
                </c:pt>
                <c:pt idx="23015">
                  <c:v>-0.91043311000000005</c:v>
                </c:pt>
                <c:pt idx="23016">
                  <c:v>-0.90735732000000002</c:v>
                </c:pt>
                <c:pt idx="23017">
                  <c:v>-0.90735732000000002</c:v>
                </c:pt>
                <c:pt idx="23018">
                  <c:v>-0.90735732000000002</c:v>
                </c:pt>
                <c:pt idx="23019">
                  <c:v>-0.90428153</c:v>
                </c:pt>
                <c:pt idx="23020">
                  <c:v>-0.90428153</c:v>
                </c:pt>
                <c:pt idx="23021">
                  <c:v>-0.90735732000000002</c:v>
                </c:pt>
                <c:pt idx="23022">
                  <c:v>-0.90735732000000002</c:v>
                </c:pt>
                <c:pt idx="23023">
                  <c:v>-0.90735732000000002</c:v>
                </c:pt>
                <c:pt idx="23024">
                  <c:v>-0.90735732000000002</c:v>
                </c:pt>
                <c:pt idx="23025">
                  <c:v>-0.90735732000000002</c:v>
                </c:pt>
                <c:pt idx="23026">
                  <c:v>-0.90735732000000002</c:v>
                </c:pt>
                <c:pt idx="23027">
                  <c:v>-0.90428153</c:v>
                </c:pt>
                <c:pt idx="23028">
                  <c:v>-0.90428153</c:v>
                </c:pt>
                <c:pt idx="23029">
                  <c:v>-0.90428153</c:v>
                </c:pt>
                <c:pt idx="23030">
                  <c:v>-0.90428153</c:v>
                </c:pt>
                <c:pt idx="23031">
                  <c:v>-0.90120575000000003</c:v>
                </c:pt>
                <c:pt idx="23032">
                  <c:v>-0.90120575000000003</c:v>
                </c:pt>
                <c:pt idx="23033">
                  <c:v>-0.90120575000000003</c:v>
                </c:pt>
                <c:pt idx="23034">
                  <c:v>-0.89812996</c:v>
                </c:pt>
                <c:pt idx="23035">
                  <c:v>-0.89812996</c:v>
                </c:pt>
                <c:pt idx="23036">
                  <c:v>-0.89812996</c:v>
                </c:pt>
                <c:pt idx="23037">
                  <c:v>-0.89812996</c:v>
                </c:pt>
                <c:pt idx="23038">
                  <c:v>-0.89505417000000009</c:v>
                </c:pt>
                <c:pt idx="23039">
                  <c:v>-0.89505417000000009</c:v>
                </c:pt>
                <c:pt idx="23040">
                  <c:v>-0.89505417000000009</c:v>
                </c:pt>
                <c:pt idx="23041">
                  <c:v>-0.89505417000000009</c:v>
                </c:pt>
                <c:pt idx="23042">
                  <c:v>-0.89505417000000009</c:v>
                </c:pt>
                <c:pt idx="23043">
                  <c:v>-0.89505417000000009</c:v>
                </c:pt>
                <c:pt idx="23044">
                  <c:v>-0.89505417000000009</c:v>
                </c:pt>
                <c:pt idx="23045">
                  <c:v>-0.89197839000000001</c:v>
                </c:pt>
                <c:pt idx="23046">
                  <c:v>-0.8889026000000001</c:v>
                </c:pt>
                <c:pt idx="23047">
                  <c:v>-0.8889026000000001</c:v>
                </c:pt>
                <c:pt idx="23048">
                  <c:v>-0.8889026000000001</c:v>
                </c:pt>
                <c:pt idx="23049">
                  <c:v>-0.8889026000000001</c:v>
                </c:pt>
                <c:pt idx="23050">
                  <c:v>-0.88582681000000008</c:v>
                </c:pt>
                <c:pt idx="23051">
                  <c:v>-0.88582681000000008</c:v>
                </c:pt>
                <c:pt idx="23052">
                  <c:v>-0.88582681000000008</c:v>
                </c:pt>
                <c:pt idx="23053">
                  <c:v>-0.88275102000000005</c:v>
                </c:pt>
                <c:pt idx="23054">
                  <c:v>-0.87967524000000008</c:v>
                </c:pt>
                <c:pt idx="23055">
                  <c:v>-0.87967524000000008</c:v>
                </c:pt>
                <c:pt idx="23056">
                  <c:v>-0.87967524000000008</c:v>
                </c:pt>
                <c:pt idx="23057">
                  <c:v>-0.87352366000000004</c:v>
                </c:pt>
                <c:pt idx="23058">
                  <c:v>-0.87352366000000004</c:v>
                </c:pt>
                <c:pt idx="23059">
                  <c:v>-0.87659945000000006</c:v>
                </c:pt>
                <c:pt idx="23060">
                  <c:v>-0.87352366000000004</c:v>
                </c:pt>
                <c:pt idx="23061">
                  <c:v>-0.87044787000000001</c:v>
                </c:pt>
                <c:pt idx="23062">
                  <c:v>-0.87044787000000001</c:v>
                </c:pt>
                <c:pt idx="23063">
                  <c:v>-0.87044787000000001</c:v>
                </c:pt>
                <c:pt idx="23064">
                  <c:v>-0.86737209000000004</c:v>
                </c:pt>
                <c:pt idx="23065">
                  <c:v>-0.86737209000000004</c:v>
                </c:pt>
                <c:pt idx="23066">
                  <c:v>-0.86737209000000004</c:v>
                </c:pt>
                <c:pt idx="23067">
                  <c:v>-0.86737209000000004</c:v>
                </c:pt>
                <c:pt idx="23068">
                  <c:v>-0.86429630000000002</c:v>
                </c:pt>
                <c:pt idx="23069">
                  <c:v>-0.86122050999999999</c:v>
                </c:pt>
                <c:pt idx="23070">
                  <c:v>-0.86122050999999999</c:v>
                </c:pt>
                <c:pt idx="23071">
                  <c:v>-0.86122050999999999</c:v>
                </c:pt>
                <c:pt idx="23072">
                  <c:v>-0.85814472000000008</c:v>
                </c:pt>
                <c:pt idx="23073">
                  <c:v>-0.85814472000000008</c:v>
                </c:pt>
                <c:pt idx="23074">
                  <c:v>-0.85814472000000008</c:v>
                </c:pt>
                <c:pt idx="23075">
                  <c:v>-0.85814472000000008</c:v>
                </c:pt>
                <c:pt idx="23076">
                  <c:v>-0.85199315000000009</c:v>
                </c:pt>
                <c:pt idx="23077">
                  <c:v>-0.85199315000000009</c:v>
                </c:pt>
                <c:pt idx="23078">
                  <c:v>-0.85199315000000009</c:v>
                </c:pt>
                <c:pt idx="23079">
                  <c:v>-0.85199315000000009</c:v>
                </c:pt>
                <c:pt idx="23080">
                  <c:v>-0.85199315000000009</c:v>
                </c:pt>
                <c:pt idx="23081">
                  <c:v>-0.85199315000000009</c:v>
                </c:pt>
                <c:pt idx="23082">
                  <c:v>-0.85199315000000009</c:v>
                </c:pt>
                <c:pt idx="23083">
                  <c:v>-0.84891736000000007</c:v>
                </c:pt>
                <c:pt idx="23084">
                  <c:v>-0.84891736000000007</c:v>
                </c:pt>
                <c:pt idx="23085">
                  <c:v>-0.84891736000000007</c:v>
                </c:pt>
                <c:pt idx="23086">
                  <c:v>-0.84891736000000007</c:v>
                </c:pt>
                <c:pt idx="23087">
                  <c:v>-0.84891736000000007</c:v>
                </c:pt>
                <c:pt idx="23088">
                  <c:v>-0.84891736000000007</c:v>
                </c:pt>
                <c:pt idx="23089">
                  <c:v>-0.84891736000000007</c:v>
                </c:pt>
                <c:pt idx="23090">
                  <c:v>-0.84891736000000007</c:v>
                </c:pt>
                <c:pt idx="23091">
                  <c:v>-0.84584158000000009</c:v>
                </c:pt>
                <c:pt idx="23092">
                  <c:v>-0.84276579000000007</c:v>
                </c:pt>
                <c:pt idx="23093">
                  <c:v>-0.84276579000000007</c:v>
                </c:pt>
                <c:pt idx="23094">
                  <c:v>-0.84276579000000007</c:v>
                </c:pt>
                <c:pt idx="23095">
                  <c:v>-0.83969000000000005</c:v>
                </c:pt>
                <c:pt idx="23096">
                  <c:v>-0.83969000000000005</c:v>
                </c:pt>
                <c:pt idx="23097">
                  <c:v>-0.83969000000000005</c:v>
                </c:pt>
                <c:pt idx="23098">
                  <c:v>-0.83969000000000005</c:v>
                </c:pt>
                <c:pt idx="23099">
                  <c:v>-0.83661421000000002</c:v>
                </c:pt>
                <c:pt idx="23100">
                  <c:v>-0.83661421000000002</c:v>
                </c:pt>
                <c:pt idx="23101">
                  <c:v>-0.83661421000000002</c:v>
                </c:pt>
                <c:pt idx="23102">
                  <c:v>-0.83353842</c:v>
                </c:pt>
                <c:pt idx="23103">
                  <c:v>-0.83353842</c:v>
                </c:pt>
                <c:pt idx="23104">
                  <c:v>-0.83661421000000002</c:v>
                </c:pt>
                <c:pt idx="23105">
                  <c:v>-0.83661421000000002</c:v>
                </c:pt>
                <c:pt idx="23106">
                  <c:v>-0.83661421000000002</c:v>
                </c:pt>
                <c:pt idx="23107">
                  <c:v>-0.83661421000000002</c:v>
                </c:pt>
                <c:pt idx="23108">
                  <c:v>-0.83661421000000002</c:v>
                </c:pt>
                <c:pt idx="23109">
                  <c:v>-0.83661421000000002</c:v>
                </c:pt>
                <c:pt idx="23110">
                  <c:v>-0.83046264000000003</c:v>
                </c:pt>
                <c:pt idx="23111">
                  <c:v>-0.83046264000000003</c:v>
                </c:pt>
                <c:pt idx="23112">
                  <c:v>-0.83046264000000003</c:v>
                </c:pt>
                <c:pt idx="23113">
                  <c:v>-0.83046264000000003</c:v>
                </c:pt>
                <c:pt idx="23114">
                  <c:v>-0.83046264000000003</c:v>
                </c:pt>
                <c:pt idx="23115">
                  <c:v>-0.83046264000000003</c:v>
                </c:pt>
                <c:pt idx="23116">
                  <c:v>-0.83046264000000003</c:v>
                </c:pt>
                <c:pt idx="23117">
                  <c:v>-0.83046264000000003</c:v>
                </c:pt>
                <c:pt idx="23118">
                  <c:v>-0.83046264000000003</c:v>
                </c:pt>
                <c:pt idx="23119">
                  <c:v>-0.83046264000000003</c:v>
                </c:pt>
                <c:pt idx="23120">
                  <c:v>-0.83046264000000003</c:v>
                </c:pt>
                <c:pt idx="23121">
                  <c:v>-0.83046264000000003</c:v>
                </c:pt>
                <c:pt idx="23122">
                  <c:v>-0.83046264000000003</c:v>
                </c:pt>
                <c:pt idx="23123">
                  <c:v>-0.83046264000000003</c:v>
                </c:pt>
                <c:pt idx="23124">
                  <c:v>-0.82738685000000001</c:v>
                </c:pt>
                <c:pt idx="23125">
                  <c:v>-0.82738685000000001</c:v>
                </c:pt>
                <c:pt idx="23126">
                  <c:v>-0.82738685000000001</c:v>
                </c:pt>
                <c:pt idx="23127">
                  <c:v>-0.82738685000000001</c:v>
                </c:pt>
                <c:pt idx="23128">
                  <c:v>-0.82738685000000001</c:v>
                </c:pt>
                <c:pt idx="23129">
                  <c:v>-0.82738685000000001</c:v>
                </c:pt>
                <c:pt idx="23130">
                  <c:v>-0.83046264000000003</c:v>
                </c:pt>
                <c:pt idx="23131">
                  <c:v>-0.83046264000000003</c:v>
                </c:pt>
                <c:pt idx="23132">
                  <c:v>-0.83046264000000003</c:v>
                </c:pt>
                <c:pt idx="23133">
                  <c:v>-0.8243110600000001</c:v>
                </c:pt>
                <c:pt idx="23134">
                  <c:v>-0.8243110600000001</c:v>
                </c:pt>
                <c:pt idx="23135">
                  <c:v>-0.8243110600000001</c:v>
                </c:pt>
                <c:pt idx="23136">
                  <c:v>-0.8243110600000001</c:v>
                </c:pt>
                <c:pt idx="23137">
                  <c:v>-0.82123528000000001</c:v>
                </c:pt>
                <c:pt idx="23138">
                  <c:v>-0.82123528000000001</c:v>
                </c:pt>
                <c:pt idx="23139">
                  <c:v>-0.82123528000000001</c:v>
                </c:pt>
                <c:pt idx="23140">
                  <c:v>-0.82123528000000001</c:v>
                </c:pt>
                <c:pt idx="23141">
                  <c:v>-0.82123528000000001</c:v>
                </c:pt>
                <c:pt idx="23142">
                  <c:v>-0.82123528000000001</c:v>
                </c:pt>
                <c:pt idx="23143">
                  <c:v>-0.82123528000000001</c:v>
                </c:pt>
                <c:pt idx="23144">
                  <c:v>-0.82123528000000001</c:v>
                </c:pt>
                <c:pt idx="23145">
                  <c:v>-0.82123528000000001</c:v>
                </c:pt>
                <c:pt idx="23146">
                  <c:v>-0.82123528000000001</c:v>
                </c:pt>
                <c:pt idx="23147">
                  <c:v>-0.8243110600000001</c:v>
                </c:pt>
                <c:pt idx="23148">
                  <c:v>-0.82123528000000001</c:v>
                </c:pt>
                <c:pt idx="23149">
                  <c:v>-0.82123528000000001</c:v>
                </c:pt>
                <c:pt idx="23150">
                  <c:v>-0.82123528000000001</c:v>
                </c:pt>
                <c:pt idx="23151">
                  <c:v>-0.82123528000000001</c:v>
                </c:pt>
                <c:pt idx="23152">
                  <c:v>-0.82123528000000001</c:v>
                </c:pt>
                <c:pt idx="23153">
                  <c:v>-0.82123528000000001</c:v>
                </c:pt>
                <c:pt idx="23154">
                  <c:v>-0.8243110600000001</c:v>
                </c:pt>
                <c:pt idx="23155">
                  <c:v>-0.8243110600000001</c:v>
                </c:pt>
                <c:pt idx="23156">
                  <c:v>-0.8243110600000001</c:v>
                </c:pt>
                <c:pt idx="23157">
                  <c:v>-0.8243110600000001</c:v>
                </c:pt>
                <c:pt idx="23158">
                  <c:v>-0.8243110600000001</c:v>
                </c:pt>
                <c:pt idx="23159">
                  <c:v>-0.82123528000000001</c:v>
                </c:pt>
                <c:pt idx="23160">
                  <c:v>-0.82123528000000001</c:v>
                </c:pt>
                <c:pt idx="23161">
                  <c:v>-0.82123528000000001</c:v>
                </c:pt>
                <c:pt idx="23162">
                  <c:v>-0.82123528000000001</c:v>
                </c:pt>
                <c:pt idx="23163">
                  <c:v>-0.82123528000000001</c:v>
                </c:pt>
                <c:pt idx="23164">
                  <c:v>-0.82123528000000001</c:v>
                </c:pt>
                <c:pt idx="23165">
                  <c:v>-0.82738685000000001</c:v>
                </c:pt>
                <c:pt idx="23166">
                  <c:v>-0.8243110600000001</c:v>
                </c:pt>
                <c:pt idx="23167">
                  <c:v>-0.82123528000000001</c:v>
                </c:pt>
                <c:pt idx="23168">
                  <c:v>-0.82123528000000001</c:v>
                </c:pt>
                <c:pt idx="23169">
                  <c:v>-0.8243110600000001</c:v>
                </c:pt>
                <c:pt idx="23170">
                  <c:v>-0.8243110600000001</c:v>
                </c:pt>
                <c:pt idx="23171">
                  <c:v>-0.82123528000000001</c:v>
                </c:pt>
                <c:pt idx="23172">
                  <c:v>-0.82123528000000001</c:v>
                </c:pt>
                <c:pt idx="23173">
                  <c:v>-0.82123528000000001</c:v>
                </c:pt>
                <c:pt idx="23174">
                  <c:v>-0.8243110600000001</c:v>
                </c:pt>
                <c:pt idx="23175">
                  <c:v>-0.82123528000000001</c:v>
                </c:pt>
                <c:pt idx="23176">
                  <c:v>-0.82123528000000001</c:v>
                </c:pt>
                <c:pt idx="23177">
                  <c:v>-0.82123528000000001</c:v>
                </c:pt>
                <c:pt idx="23178">
                  <c:v>-0.8243110600000001</c:v>
                </c:pt>
                <c:pt idx="23179">
                  <c:v>-0.82123528000000001</c:v>
                </c:pt>
                <c:pt idx="23180">
                  <c:v>-0.82123528000000001</c:v>
                </c:pt>
                <c:pt idx="23181">
                  <c:v>-0.82123528000000001</c:v>
                </c:pt>
                <c:pt idx="23182">
                  <c:v>-0.8181594900000001</c:v>
                </c:pt>
                <c:pt idx="23183">
                  <c:v>-0.8181594900000001</c:v>
                </c:pt>
                <c:pt idx="23184">
                  <c:v>-0.8181594900000001</c:v>
                </c:pt>
                <c:pt idx="23185">
                  <c:v>-0.81508370000000008</c:v>
                </c:pt>
                <c:pt idx="23186">
                  <c:v>-0.81200791000000005</c:v>
                </c:pt>
                <c:pt idx="23187">
                  <c:v>-0.81200791000000005</c:v>
                </c:pt>
                <c:pt idx="23188">
                  <c:v>-0.81508370000000008</c:v>
                </c:pt>
                <c:pt idx="23189">
                  <c:v>-0.81508370000000008</c:v>
                </c:pt>
                <c:pt idx="23190">
                  <c:v>-0.80893213000000008</c:v>
                </c:pt>
                <c:pt idx="23191">
                  <c:v>-0.80893213000000008</c:v>
                </c:pt>
                <c:pt idx="23192">
                  <c:v>-0.80893213000000008</c:v>
                </c:pt>
                <c:pt idx="23193">
                  <c:v>-0.80893213000000008</c:v>
                </c:pt>
                <c:pt idx="23194">
                  <c:v>-0.80893213000000008</c:v>
                </c:pt>
                <c:pt idx="23195">
                  <c:v>-0.80893213000000008</c:v>
                </c:pt>
                <c:pt idx="23196">
                  <c:v>-0.81200791000000005</c:v>
                </c:pt>
                <c:pt idx="23197">
                  <c:v>-0.81200791000000005</c:v>
                </c:pt>
                <c:pt idx="23198">
                  <c:v>-0.81200791000000005</c:v>
                </c:pt>
                <c:pt idx="23199">
                  <c:v>-0.81200791000000005</c:v>
                </c:pt>
                <c:pt idx="23200">
                  <c:v>-0.81200791000000005</c:v>
                </c:pt>
                <c:pt idx="23201">
                  <c:v>-0.81200791000000005</c:v>
                </c:pt>
                <c:pt idx="23202">
                  <c:v>-0.80893213000000008</c:v>
                </c:pt>
                <c:pt idx="23203">
                  <c:v>-0.80893213000000008</c:v>
                </c:pt>
                <c:pt idx="23204">
                  <c:v>-0.80893213000000008</c:v>
                </c:pt>
                <c:pt idx="23205">
                  <c:v>-0.80893213000000008</c:v>
                </c:pt>
                <c:pt idx="23206">
                  <c:v>-0.80893213000000008</c:v>
                </c:pt>
                <c:pt idx="23207">
                  <c:v>-0.80893213000000008</c:v>
                </c:pt>
                <c:pt idx="23208">
                  <c:v>-0.80893213000000008</c:v>
                </c:pt>
                <c:pt idx="23209">
                  <c:v>-0.80893213000000008</c:v>
                </c:pt>
                <c:pt idx="23210">
                  <c:v>-0.80585634000000006</c:v>
                </c:pt>
                <c:pt idx="23211">
                  <c:v>-0.80585634000000006</c:v>
                </c:pt>
                <c:pt idx="23212">
                  <c:v>-0.80585634000000006</c:v>
                </c:pt>
                <c:pt idx="23213">
                  <c:v>-0.80278055000000004</c:v>
                </c:pt>
                <c:pt idx="23214">
                  <c:v>-0.80278055000000004</c:v>
                </c:pt>
                <c:pt idx="23215">
                  <c:v>-0.80278055000000004</c:v>
                </c:pt>
                <c:pt idx="23216">
                  <c:v>-0.80278055000000004</c:v>
                </c:pt>
                <c:pt idx="23217">
                  <c:v>-0.80278055000000004</c:v>
                </c:pt>
                <c:pt idx="23218">
                  <c:v>-0.80278055000000004</c:v>
                </c:pt>
                <c:pt idx="23219">
                  <c:v>-0.80585634000000006</c:v>
                </c:pt>
                <c:pt idx="23220">
                  <c:v>-0.80585634000000006</c:v>
                </c:pt>
                <c:pt idx="23221">
                  <c:v>-0.80585634000000006</c:v>
                </c:pt>
                <c:pt idx="23222">
                  <c:v>-0.80893213000000008</c:v>
                </c:pt>
                <c:pt idx="23223">
                  <c:v>-0.80893213000000008</c:v>
                </c:pt>
                <c:pt idx="23224">
                  <c:v>-0.80585634000000006</c:v>
                </c:pt>
                <c:pt idx="23225">
                  <c:v>-0.80585634000000006</c:v>
                </c:pt>
                <c:pt idx="23226">
                  <c:v>-0.80585634000000006</c:v>
                </c:pt>
                <c:pt idx="23227">
                  <c:v>-0.80585634000000006</c:v>
                </c:pt>
                <c:pt idx="23228">
                  <c:v>-0.80585634000000006</c:v>
                </c:pt>
                <c:pt idx="23229">
                  <c:v>-0.80585634000000006</c:v>
                </c:pt>
                <c:pt idx="23230">
                  <c:v>-0.80585634000000006</c:v>
                </c:pt>
                <c:pt idx="23231">
                  <c:v>-0.80585634000000006</c:v>
                </c:pt>
                <c:pt idx="23232">
                  <c:v>-0.80585634000000006</c:v>
                </c:pt>
                <c:pt idx="23233">
                  <c:v>-0.80893213000000008</c:v>
                </c:pt>
                <c:pt idx="23234">
                  <c:v>-0.80893213000000008</c:v>
                </c:pt>
                <c:pt idx="23235">
                  <c:v>-0.80585634000000006</c:v>
                </c:pt>
                <c:pt idx="23236">
                  <c:v>-0.80585634000000006</c:v>
                </c:pt>
                <c:pt idx="23237">
                  <c:v>-0.80585634000000006</c:v>
                </c:pt>
                <c:pt idx="23238">
                  <c:v>-0.80585634000000006</c:v>
                </c:pt>
                <c:pt idx="23239">
                  <c:v>-0.80585634000000006</c:v>
                </c:pt>
                <c:pt idx="23240">
                  <c:v>-0.80585634000000006</c:v>
                </c:pt>
                <c:pt idx="23241">
                  <c:v>-0.80893213000000008</c:v>
                </c:pt>
                <c:pt idx="23242">
                  <c:v>-0.80893213000000008</c:v>
                </c:pt>
                <c:pt idx="23243">
                  <c:v>-0.80585634000000006</c:v>
                </c:pt>
                <c:pt idx="23244">
                  <c:v>-0.80278055000000004</c:v>
                </c:pt>
                <c:pt idx="23245">
                  <c:v>-0.80278055000000004</c:v>
                </c:pt>
                <c:pt idx="23246">
                  <c:v>-0.80278055000000004</c:v>
                </c:pt>
                <c:pt idx="23247">
                  <c:v>-0.80278055000000004</c:v>
                </c:pt>
                <c:pt idx="23248">
                  <c:v>-0.79970476000000001</c:v>
                </c:pt>
                <c:pt idx="23249">
                  <c:v>-0.79970476000000001</c:v>
                </c:pt>
                <c:pt idx="23250">
                  <c:v>-0.80278055000000004</c:v>
                </c:pt>
                <c:pt idx="23251">
                  <c:v>-0.79970476000000001</c:v>
                </c:pt>
                <c:pt idx="23252">
                  <c:v>-0.79662898000000004</c:v>
                </c:pt>
                <c:pt idx="23253">
                  <c:v>-0.79970476000000001</c:v>
                </c:pt>
                <c:pt idx="23254">
                  <c:v>-0.79970476000000001</c:v>
                </c:pt>
                <c:pt idx="23255">
                  <c:v>-0.79970476000000001</c:v>
                </c:pt>
                <c:pt idx="23256">
                  <c:v>-0.80278055000000004</c:v>
                </c:pt>
                <c:pt idx="23257">
                  <c:v>-0.80585634000000006</c:v>
                </c:pt>
                <c:pt idx="23258">
                  <c:v>-0.80585634000000006</c:v>
                </c:pt>
                <c:pt idx="23259">
                  <c:v>-0.80278055000000004</c:v>
                </c:pt>
                <c:pt idx="23260">
                  <c:v>-0.80278055000000004</c:v>
                </c:pt>
                <c:pt idx="23261">
                  <c:v>-0.80278055000000004</c:v>
                </c:pt>
                <c:pt idx="23262">
                  <c:v>-0.80278055000000004</c:v>
                </c:pt>
                <c:pt idx="23263">
                  <c:v>-0.80278055000000004</c:v>
                </c:pt>
                <c:pt idx="23264">
                  <c:v>-0.80278055000000004</c:v>
                </c:pt>
                <c:pt idx="23265">
                  <c:v>-0.80278055000000004</c:v>
                </c:pt>
                <c:pt idx="23266">
                  <c:v>-0.80278055000000004</c:v>
                </c:pt>
                <c:pt idx="23267">
                  <c:v>-0.80278055000000004</c:v>
                </c:pt>
                <c:pt idx="23268">
                  <c:v>-0.80585634000000006</c:v>
                </c:pt>
                <c:pt idx="23269">
                  <c:v>-0.80585634000000006</c:v>
                </c:pt>
                <c:pt idx="23270">
                  <c:v>-0.79970476000000001</c:v>
                </c:pt>
                <c:pt idx="23271">
                  <c:v>-0.79970476000000001</c:v>
                </c:pt>
                <c:pt idx="23272">
                  <c:v>-0.80278055000000004</c:v>
                </c:pt>
                <c:pt idx="23273">
                  <c:v>-0.80278055000000004</c:v>
                </c:pt>
                <c:pt idx="23274">
                  <c:v>-0.79970476000000001</c:v>
                </c:pt>
                <c:pt idx="23275">
                  <c:v>-0.80278055000000004</c:v>
                </c:pt>
                <c:pt idx="23276">
                  <c:v>-0.80278055000000004</c:v>
                </c:pt>
                <c:pt idx="23277">
                  <c:v>-0.80278055000000004</c:v>
                </c:pt>
                <c:pt idx="23278">
                  <c:v>-0.79970476000000001</c:v>
                </c:pt>
                <c:pt idx="23279">
                  <c:v>-0.79970476000000001</c:v>
                </c:pt>
                <c:pt idx="23280">
                  <c:v>-0.79970476000000001</c:v>
                </c:pt>
                <c:pt idx="23281">
                  <c:v>-0.79970476000000001</c:v>
                </c:pt>
                <c:pt idx="23282">
                  <c:v>-0.79662898000000004</c:v>
                </c:pt>
                <c:pt idx="23283">
                  <c:v>-0.79662898000000004</c:v>
                </c:pt>
                <c:pt idx="23284">
                  <c:v>-0.79662898000000004</c:v>
                </c:pt>
                <c:pt idx="23285">
                  <c:v>-0.79662898000000004</c:v>
                </c:pt>
                <c:pt idx="23286">
                  <c:v>-0.79662898000000004</c:v>
                </c:pt>
                <c:pt idx="23287">
                  <c:v>-0.79970476000000001</c:v>
                </c:pt>
                <c:pt idx="23288">
                  <c:v>-0.79970476000000001</c:v>
                </c:pt>
                <c:pt idx="23289">
                  <c:v>-0.79662898000000004</c:v>
                </c:pt>
                <c:pt idx="23290">
                  <c:v>-0.79662898000000004</c:v>
                </c:pt>
                <c:pt idx="23291">
                  <c:v>-0.79662898000000004</c:v>
                </c:pt>
                <c:pt idx="23292">
                  <c:v>-0.79355319000000002</c:v>
                </c:pt>
                <c:pt idx="23293">
                  <c:v>-0.79355319000000002</c:v>
                </c:pt>
                <c:pt idx="23294">
                  <c:v>-0.79662898000000004</c:v>
                </c:pt>
                <c:pt idx="23295">
                  <c:v>-0.79662898000000004</c:v>
                </c:pt>
                <c:pt idx="23296">
                  <c:v>-0.79662898000000004</c:v>
                </c:pt>
                <c:pt idx="23297">
                  <c:v>-0.79662898000000004</c:v>
                </c:pt>
                <c:pt idx="23298">
                  <c:v>-0.79662898000000004</c:v>
                </c:pt>
                <c:pt idx="23299">
                  <c:v>-0.79662898000000004</c:v>
                </c:pt>
                <c:pt idx="23300">
                  <c:v>-0.79662898000000004</c:v>
                </c:pt>
                <c:pt idx="23301">
                  <c:v>-0.79662898000000004</c:v>
                </c:pt>
                <c:pt idx="23302">
                  <c:v>-0.79662898000000004</c:v>
                </c:pt>
                <c:pt idx="23303">
                  <c:v>-0.79662898000000004</c:v>
                </c:pt>
                <c:pt idx="23304">
                  <c:v>-0.79662898000000004</c:v>
                </c:pt>
                <c:pt idx="23305">
                  <c:v>-0.79662898000000004</c:v>
                </c:pt>
                <c:pt idx="23306">
                  <c:v>-0.79662898000000004</c:v>
                </c:pt>
                <c:pt idx="23307">
                  <c:v>-0.79662898000000004</c:v>
                </c:pt>
                <c:pt idx="23308">
                  <c:v>-0.79355319000000002</c:v>
                </c:pt>
                <c:pt idx="23309">
                  <c:v>-0.79355319000000002</c:v>
                </c:pt>
                <c:pt idx="23310">
                  <c:v>-0.79355319000000002</c:v>
                </c:pt>
                <c:pt idx="23311">
                  <c:v>-0.79355319000000002</c:v>
                </c:pt>
                <c:pt idx="23312">
                  <c:v>-0.7904774</c:v>
                </c:pt>
                <c:pt idx="23313">
                  <c:v>-0.79355319000000002</c:v>
                </c:pt>
                <c:pt idx="23314">
                  <c:v>-0.79355319000000002</c:v>
                </c:pt>
                <c:pt idx="23315">
                  <c:v>-0.7904774</c:v>
                </c:pt>
                <c:pt idx="23316">
                  <c:v>-0.7904774</c:v>
                </c:pt>
                <c:pt idx="23317">
                  <c:v>-0.79355319000000002</c:v>
                </c:pt>
                <c:pt idx="23318">
                  <c:v>-0.79355319000000002</c:v>
                </c:pt>
                <c:pt idx="23319">
                  <c:v>-0.79355319000000002</c:v>
                </c:pt>
                <c:pt idx="23320">
                  <c:v>-0.79355319000000002</c:v>
                </c:pt>
                <c:pt idx="23321">
                  <c:v>-0.79355319000000002</c:v>
                </c:pt>
                <c:pt idx="23322">
                  <c:v>-0.79355319000000002</c:v>
                </c:pt>
                <c:pt idx="23323">
                  <c:v>-0.79355319000000002</c:v>
                </c:pt>
                <c:pt idx="23324">
                  <c:v>-0.7904774</c:v>
                </c:pt>
                <c:pt idx="23325">
                  <c:v>-0.7904774</c:v>
                </c:pt>
                <c:pt idx="23326">
                  <c:v>-0.7904774</c:v>
                </c:pt>
                <c:pt idx="23327">
                  <c:v>-0.7904774</c:v>
                </c:pt>
                <c:pt idx="23328">
                  <c:v>-0.7904774</c:v>
                </c:pt>
                <c:pt idx="23329">
                  <c:v>-0.7904774</c:v>
                </c:pt>
                <c:pt idx="23330">
                  <c:v>-0.79355319000000002</c:v>
                </c:pt>
                <c:pt idx="23331">
                  <c:v>-0.7904774</c:v>
                </c:pt>
                <c:pt idx="23332">
                  <c:v>-0.79355319000000002</c:v>
                </c:pt>
                <c:pt idx="23333">
                  <c:v>-0.79355319000000002</c:v>
                </c:pt>
                <c:pt idx="23334">
                  <c:v>-0.79662898000000004</c:v>
                </c:pt>
                <c:pt idx="23335">
                  <c:v>-0.79355319000000002</c:v>
                </c:pt>
                <c:pt idx="23336">
                  <c:v>-0.7904774</c:v>
                </c:pt>
                <c:pt idx="23337">
                  <c:v>-0.79355319000000002</c:v>
                </c:pt>
                <c:pt idx="23338">
                  <c:v>-0.79355319000000002</c:v>
                </c:pt>
                <c:pt idx="23339">
                  <c:v>-0.79355319000000002</c:v>
                </c:pt>
                <c:pt idx="23340">
                  <c:v>-0.7904774</c:v>
                </c:pt>
                <c:pt idx="23341">
                  <c:v>-0.79355319000000002</c:v>
                </c:pt>
                <c:pt idx="23342">
                  <c:v>-0.79355319000000002</c:v>
                </c:pt>
                <c:pt idx="23343">
                  <c:v>-0.7904774</c:v>
                </c:pt>
                <c:pt idx="23344">
                  <c:v>-0.7904774</c:v>
                </c:pt>
                <c:pt idx="23345">
                  <c:v>-0.7904774</c:v>
                </c:pt>
                <c:pt idx="23346">
                  <c:v>-0.7904774</c:v>
                </c:pt>
                <c:pt idx="23347">
                  <c:v>-0.79355319000000002</c:v>
                </c:pt>
                <c:pt idx="23348">
                  <c:v>-0.79662898000000004</c:v>
                </c:pt>
                <c:pt idx="23349">
                  <c:v>-0.79662898000000004</c:v>
                </c:pt>
                <c:pt idx="23350">
                  <c:v>-0.79355319000000002</c:v>
                </c:pt>
                <c:pt idx="23351">
                  <c:v>-0.79662898000000004</c:v>
                </c:pt>
                <c:pt idx="23352">
                  <c:v>-0.79662898000000004</c:v>
                </c:pt>
                <c:pt idx="23353">
                  <c:v>-0.79662898000000004</c:v>
                </c:pt>
                <c:pt idx="23354">
                  <c:v>-0.79662898000000004</c:v>
                </c:pt>
                <c:pt idx="23355">
                  <c:v>-0.79970476000000001</c:v>
                </c:pt>
                <c:pt idx="23356">
                  <c:v>-0.79970476000000001</c:v>
                </c:pt>
                <c:pt idx="23357">
                  <c:v>-0.79662898000000004</c:v>
                </c:pt>
                <c:pt idx="23358">
                  <c:v>-0.79355319000000002</c:v>
                </c:pt>
                <c:pt idx="23359">
                  <c:v>-0.79355319000000002</c:v>
                </c:pt>
                <c:pt idx="23360">
                  <c:v>-0.79662898000000004</c:v>
                </c:pt>
                <c:pt idx="23361">
                  <c:v>-0.79662898000000004</c:v>
                </c:pt>
                <c:pt idx="23362">
                  <c:v>-0.79355319000000002</c:v>
                </c:pt>
                <c:pt idx="23363">
                  <c:v>-0.79355319000000002</c:v>
                </c:pt>
                <c:pt idx="23364">
                  <c:v>-0.79355319000000002</c:v>
                </c:pt>
                <c:pt idx="23365">
                  <c:v>-0.79355319000000002</c:v>
                </c:pt>
                <c:pt idx="23366">
                  <c:v>-0.79662898000000004</c:v>
                </c:pt>
                <c:pt idx="23367">
                  <c:v>-0.79662898000000004</c:v>
                </c:pt>
                <c:pt idx="23368">
                  <c:v>-0.79662898000000004</c:v>
                </c:pt>
                <c:pt idx="23369">
                  <c:v>-0.7904774</c:v>
                </c:pt>
                <c:pt idx="23370">
                  <c:v>-0.7904774</c:v>
                </c:pt>
                <c:pt idx="23371">
                  <c:v>-0.7904774</c:v>
                </c:pt>
                <c:pt idx="23372">
                  <c:v>-0.78740161000000009</c:v>
                </c:pt>
                <c:pt idx="23373">
                  <c:v>-0.78740161000000009</c:v>
                </c:pt>
                <c:pt idx="23374">
                  <c:v>-0.78740161000000009</c:v>
                </c:pt>
                <c:pt idx="23375">
                  <c:v>-0.7904774</c:v>
                </c:pt>
                <c:pt idx="23376">
                  <c:v>-0.78740161000000009</c:v>
                </c:pt>
                <c:pt idx="23377">
                  <c:v>-0.78432583</c:v>
                </c:pt>
                <c:pt idx="23378">
                  <c:v>-0.78432583</c:v>
                </c:pt>
                <c:pt idx="23379">
                  <c:v>-0.78740161000000009</c:v>
                </c:pt>
                <c:pt idx="23380">
                  <c:v>-0.78740161000000009</c:v>
                </c:pt>
                <c:pt idx="23381">
                  <c:v>-0.78740161000000009</c:v>
                </c:pt>
                <c:pt idx="23382">
                  <c:v>-0.78740161000000009</c:v>
                </c:pt>
                <c:pt idx="23383">
                  <c:v>-0.78740161000000009</c:v>
                </c:pt>
                <c:pt idx="23384">
                  <c:v>-0.78740161000000009</c:v>
                </c:pt>
                <c:pt idx="23385">
                  <c:v>-0.78740161000000009</c:v>
                </c:pt>
                <c:pt idx="23386">
                  <c:v>-0.78740161000000009</c:v>
                </c:pt>
                <c:pt idx="23387">
                  <c:v>-0.78740161000000009</c:v>
                </c:pt>
                <c:pt idx="23388">
                  <c:v>-0.78740161000000009</c:v>
                </c:pt>
                <c:pt idx="23389">
                  <c:v>-0.7904774</c:v>
                </c:pt>
                <c:pt idx="23390">
                  <c:v>-0.7904774</c:v>
                </c:pt>
                <c:pt idx="23391">
                  <c:v>-0.7904774</c:v>
                </c:pt>
                <c:pt idx="23392">
                  <c:v>-0.7904774</c:v>
                </c:pt>
                <c:pt idx="23393">
                  <c:v>-0.7904774</c:v>
                </c:pt>
                <c:pt idx="23394">
                  <c:v>-0.7904774</c:v>
                </c:pt>
                <c:pt idx="23395">
                  <c:v>-0.7904774</c:v>
                </c:pt>
                <c:pt idx="23396">
                  <c:v>-0.78740161000000009</c:v>
                </c:pt>
                <c:pt idx="23397">
                  <c:v>-0.78740161000000009</c:v>
                </c:pt>
                <c:pt idx="23398">
                  <c:v>-0.78432583</c:v>
                </c:pt>
                <c:pt idx="23399">
                  <c:v>-0.78125004000000009</c:v>
                </c:pt>
                <c:pt idx="23400">
                  <c:v>-0.78125004000000009</c:v>
                </c:pt>
                <c:pt idx="23401">
                  <c:v>-0.78125004000000009</c:v>
                </c:pt>
                <c:pt idx="23402">
                  <c:v>-0.78125004000000009</c:v>
                </c:pt>
                <c:pt idx="23403">
                  <c:v>-0.77817425000000007</c:v>
                </c:pt>
                <c:pt idx="23404">
                  <c:v>-0.77817425000000007</c:v>
                </c:pt>
                <c:pt idx="23405">
                  <c:v>-0.78125004000000009</c:v>
                </c:pt>
                <c:pt idx="23406">
                  <c:v>-0.78125004000000009</c:v>
                </c:pt>
                <c:pt idx="23407">
                  <c:v>-0.78125004000000009</c:v>
                </c:pt>
                <c:pt idx="23408">
                  <c:v>-0.78432583</c:v>
                </c:pt>
                <c:pt idx="23409">
                  <c:v>-0.78432583</c:v>
                </c:pt>
                <c:pt idx="23410">
                  <c:v>-0.78432583</c:v>
                </c:pt>
                <c:pt idx="23411">
                  <c:v>-0.78432583</c:v>
                </c:pt>
                <c:pt idx="23412">
                  <c:v>-0.78432583</c:v>
                </c:pt>
                <c:pt idx="23413">
                  <c:v>-0.78432583</c:v>
                </c:pt>
                <c:pt idx="23414">
                  <c:v>-0.78432583</c:v>
                </c:pt>
                <c:pt idx="23415">
                  <c:v>-0.78432583</c:v>
                </c:pt>
                <c:pt idx="23416">
                  <c:v>-0.78432583</c:v>
                </c:pt>
                <c:pt idx="23417">
                  <c:v>-0.78432583</c:v>
                </c:pt>
                <c:pt idx="23418">
                  <c:v>-0.78432583</c:v>
                </c:pt>
                <c:pt idx="23419">
                  <c:v>-0.78432583</c:v>
                </c:pt>
                <c:pt idx="23420">
                  <c:v>-0.78432583</c:v>
                </c:pt>
                <c:pt idx="23421">
                  <c:v>-0.78125004000000009</c:v>
                </c:pt>
                <c:pt idx="23422">
                  <c:v>-0.77817425000000007</c:v>
                </c:pt>
                <c:pt idx="23423">
                  <c:v>-0.77817425000000007</c:v>
                </c:pt>
                <c:pt idx="23424">
                  <c:v>-0.78125004000000009</c:v>
                </c:pt>
                <c:pt idx="23425">
                  <c:v>-0.78125004000000009</c:v>
                </c:pt>
                <c:pt idx="23426">
                  <c:v>-0.77817425000000007</c:v>
                </c:pt>
                <c:pt idx="23427">
                  <c:v>-0.77817425000000007</c:v>
                </c:pt>
                <c:pt idx="23428">
                  <c:v>-0.78125004000000009</c:v>
                </c:pt>
                <c:pt idx="23429">
                  <c:v>-0.78125004000000009</c:v>
                </c:pt>
                <c:pt idx="23430">
                  <c:v>-0.77509847000000009</c:v>
                </c:pt>
                <c:pt idx="23431">
                  <c:v>-0.77817425000000007</c:v>
                </c:pt>
                <c:pt idx="23432">
                  <c:v>-0.77817425000000007</c:v>
                </c:pt>
                <c:pt idx="23433">
                  <c:v>-0.77817425000000007</c:v>
                </c:pt>
                <c:pt idx="23434">
                  <c:v>-0.77817425000000007</c:v>
                </c:pt>
                <c:pt idx="23435">
                  <c:v>-0.78125004000000009</c:v>
                </c:pt>
                <c:pt idx="23436">
                  <c:v>-0.78125004000000009</c:v>
                </c:pt>
                <c:pt idx="23437">
                  <c:v>-0.78125004000000009</c:v>
                </c:pt>
                <c:pt idx="23438">
                  <c:v>-0.78125004000000009</c:v>
                </c:pt>
                <c:pt idx="23439">
                  <c:v>-0.78125004000000009</c:v>
                </c:pt>
                <c:pt idx="23440">
                  <c:v>-0.78125004000000009</c:v>
                </c:pt>
                <c:pt idx="23441">
                  <c:v>-0.78125004000000009</c:v>
                </c:pt>
                <c:pt idx="23442">
                  <c:v>-0.78125004000000009</c:v>
                </c:pt>
                <c:pt idx="23443">
                  <c:v>-0.78125004000000009</c:v>
                </c:pt>
                <c:pt idx="23444">
                  <c:v>-0.78125004000000009</c:v>
                </c:pt>
                <c:pt idx="23445">
                  <c:v>-0.78125004000000009</c:v>
                </c:pt>
                <c:pt idx="23446">
                  <c:v>-0.78432583</c:v>
                </c:pt>
                <c:pt idx="23447">
                  <c:v>-0.78432583</c:v>
                </c:pt>
                <c:pt idx="23448">
                  <c:v>-0.78432583</c:v>
                </c:pt>
                <c:pt idx="23449">
                  <c:v>-0.78432583</c:v>
                </c:pt>
                <c:pt idx="23450">
                  <c:v>-0.78432583</c:v>
                </c:pt>
                <c:pt idx="23451">
                  <c:v>-0.78432583</c:v>
                </c:pt>
                <c:pt idx="23452">
                  <c:v>-0.77817425000000007</c:v>
                </c:pt>
                <c:pt idx="23453">
                  <c:v>-0.77817425000000007</c:v>
                </c:pt>
                <c:pt idx="23454">
                  <c:v>-0.77817425000000007</c:v>
                </c:pt>
                <c:pt idx="23455">
                  <c:v>-0.77817425000000007</c:v>
                </c:pt>
                <c:pt idx="23456">
                  <c:v>-0.77817425000000007</c:v>
                </c:pt>
                <c:pt idx="23457">
                  <c:v>-0.77817425000000007</c:v>
                </c:pt>
                <c:pt idx="23458">
                  <c:v>-0.78125004000000009</c:v>
                </c:pt>
                <c:pt idx="23459">
                  <c:v>-0.78125004000000009</c:v>
                </c:pt>
                <c:pt idx="23460">
                  <c:v>-0.78125004000000009</c:v>
                </c:pt>
                <c:pt idx="23461">
                  <c:v>-0.78125004000000009</c:v>
                </c:pt>
                <c:pt idx="23462">
                  <c:v>-0.78125004000000009</c:v>
                </c:pt>
                <c:pt idx="23463">
                  <c:v>-0.78125004000000009</c:v>
                </c:pt>
                <c:pt idx="23464">
                  <c:v>-0.77817425000000007</c:v>
                </c:pt>
                <c:pt idx="23465">
                  <c:v>-0.77817425000000007</c:v>
                </c:pt>
                <c:pt idx="23466">
                  <c:v>-0.78125004000000009</c:v>
                </c:pt>
                <c:pt idx="23467">
                  <c:v>-0.78125004000000009</c:v>
                </c:pt>
                <c:pt idx="23468">
                  <c:v>-0.78125004000000009</c:v>
                </c:pt>
                <c:pt idx="23469">
                  <c:v>-0.78125004000000009</c:v>
                </c:pt>
                <c:pt idx="23470">
                  <c:v>-0.78125004000000009</c:v>
                </c:pt>
                <c:pt idx="23471">
                  <c:v>-0.78125004000000009</c:v>
                </c:pt>
                <c:pt idx="23472">
                  <c:v>-0.77817425000000007</c:v>
                </c:pt>
                <c:pt idx="23473">
                  <c:v>-0.77817425000000007</c:v>
                </c:pt>
                <c:pt idx="23474">
                  <c:v>-0.77817425000000007</c:v>
                </c:pt>
                <c:pt idx="23475">
                  <c:v>-0.77509847000000009</c:v>
                </c:pt>
                <c:pt idx="23476">
                  <c:v>-0.77509847000000009</c:v>
                </c:pt>
                <c:pt idx="23477">
                  <c:v>-0.77509847000000009</c:v>
                </c:pt>
                <c:pt idx="23478">
                  <c:v>-0.77509847000000009</c:v>
                </c:pt>
                <c:pt idx="23479">
                  <c:v>-0.77509847000000009</c:v>
                </c:pt>
                <c:pt idx="23480">
                  <c:v>-0.77817425000000007</c:v>
                </c:pt>
                <c:pt idx="23481">
                  <c:v>-0.77817425000000007</c:v>
                </c:pt>
                <c:pt idx="23482">
                  <c:v>-0.77817425000000007</c:v>
                </c:pt>
                <c:pt idx="23483">
                  <c:v>-0.77817425000000007</c:v>
                </c:pt>
                <c:pt idx="23484">
                  <c:v>-0.77817425000000007</c:v>
                </c:pt>
                <c:pt idx="23485">
                  <c:v>-0.77817425000000007</c:v>
                </c:pt>
                <c:pt idx="23486">
                  <c:v>-0.77509847000000009</c:v>
                </c:pt>
                <c:pt idx="23487">
                  <c:v>-0.77509847000000009</c:v>
                </c:pt>
                <c:pt idx="23488">
                  <c:v>-0.77509847000000009</c:v>
                </c:pt>
                <c:pt idx="23489">
                  <c:v>-0.77202268000000007</c:v>
                </c:pt>
                <c:pt idx="23490">
                  <c:v>-0.77202268000000007</c:v>
                </c:pt>
                <c:pt idx="23491">
                  <c:v>-0.77202268000000007</c:v>
                </c:pt>
                <c:pt idx="23492">
                  <c:v>-0.77202268000000007</c:v>
                </c:pt>
                <c:pt idx="23493">
                  <c:v>-0.77509847000000009</c:v>
                </c:pt>
                <c:pt idx="23494">
                  <c:v>-0.77509847000000009</c:v>
                </c:pt>
                <c:pt idx="23495">
                  <c:v>-0.77509847000000009</c:v>
                </c:pt>
                <c:pt idx="23496">
                  <c:v>-0.77509847000000009</c:v>
                </c:pt>
                <c:pt idx="23497">
                  <c:v>-0.77202268000000007</c:v>
                </c:pt>
                <c:pt idx="23498">
                  <c:v>-0.77202268000000007</c:v>
                </c:pt>
                <c:pt idx="23499">
                  <c:v>-0.77509847000000009</c:v>
                </c:pt>
                <c:pt idx="23500">
                  <c:v>-0.77817425000000007</c:v>
                </c:pt>
                <c:pt idx="23501">
                  <c:v>-0.77817425000000007</c:v>
                </c:pt>
                <c:pt idx="23502">
                  <c:v>-0.77817425000000007</c:v>
                </c:pt>
                <c:pt idx="23503">
                  <c:v>-0.77817425000000007</c:v>
                </c:pt>
                <c:pt idx="23504">
                  <c:v>-0.78125004000000009</c:v>
                </c:pt>
                <c:pt idx="23505">
                  <c:v>-0.78125004000000009</c:v>
                </c:pt>
                <c:pt idx="23506">
                  <c:v>-0.77817425000000007</c:v>
                </c:pt>
                <c:pt idx="23507">
                  <c:v>-0.77817425000000007</c:v>
                </c:pt>
                <c:pt idx="23508">
                  <c:v>-0.78125004000000009</c:v>
                </c:pt>
                <c:pt idx="23509">
                  <c:v>-0.77817425000000007</c:v>
                </c:pt>
                <c:pt idx="23510">
                  <c:v>-0.77817425000000007</c:v>
                </c:pt>
                <c:pt idx="23511">
                  <c:v>-0.77817425000000007</c:v>
                </c:pt>
                <c:pt idx="23512">
                  <c:v>-0.77817425000000007</c:v>
                </c:pt>
                <c:pt idx="23513">
                  <c:v>-0.77202268000000007</c:v>
                </c:pt>
                <c:pt idx="23514">
                  <c:v>-0.77202268000000007</c:v>
                </c:pt>
                <c:pt idx="23515">
                  <c:v>-0.77509847000000009</c:v>
                </c:pt>
                <c:pt idx="23516">
                  <c:v>-0.77202268000000007</c:v>
                </c:pt>
                <c:pt idx="23517">
                  <c:v>-0.76894689000000005</c:v>
                </c:pt>
                <c:pt idx="23518">
                  <c:v>-0.76894689000000005</c:v>
                </c:pt>
                <c:pt idx="23519">
                  <c:v>-0.76894689000000005</c:v>
                </c:pt>
                <c:pt idx="23520">
                  <c:v>-0.76894689000000005</c:v>
                </c:pt>
                <c:pt idx="23521">
                  <c:v>-0.76894689000000005</c:v>
                </c:pt>
                <c:pt idx="23522">
                  <c:v>-0.76894689000000005</c:v>
                </c:pt>
                <c:pt idx="23523">
                  <c:v>-0.76894689000000005</c:v>
                </c:pt>
                <c:pt idx="23524">
                  <c:v>-0.76894689000000005</c:v>
                </c:pt>
                <c:pt idx="23525">
                  <c:v>-0.76894689000000005</c:v>
                </c:pt>
                <c:pt idx="23526">
                  <c:v>-0.77202268000000007</c:v>
                </c:pt>
                <c:pt idx="23527">
                  <c:v>-0.77202268000000007</c:v>
                </c:pt>
                <c:pt idx="23528">
                  <c:v>-0.77202268000000007</c:v>
                </c:pt>
                <c:pt idx="23529">
                  <c:v>-0.77202268000000007</c:v>
                </c:pt>
                <c:pt idx="23530">
                  <c:v>-0.77509847000000009</c:v>
                </c:pt>
                <c:pt idx="23531">
                  <c:v>-0.77509847000000009</c:v>
                </c:pt>
                <c:pt idx="23532">
                  <c:v>-0.77202268000000007</c:v>
                </c:pt>
                <c:pt idx="23533">
                  <c:v>-0.77202268000000007</c:v>
                </c:pt>
                <c:pt idx="23534">
                  <c:v>-0.77509847000000009</c:v>
                </c:pt>
                <c:pt idx="23535">
                  <c:v>-0.77509847000000009</c:v>
                </c:pt>
                <c:pt idx="23536">
                  <c:v>-0.77509847000000009</c:v>
                </c:pt>
                <c:pt idx="23537">
                  <c:v>-0.77509847000000009</c:v>
                </c:pt>
                <c:pt idx="23538">
                  <c:v>-0.77817425000000007</c:v>
                </c:pt>
                <c:pt idx="23539">
                  <c:v>-0.77817425000000007</c:v>
                </c:pt>
                <c:pt idx="23540">
                  <c:v>-0.77509847000000009</c:v>
                </c:pt>
                <c:pt idx="23541">
                  <c:v>-0.77509847000000009</c:v>
                </c:pt>
                <c:pt idx="23542">
                  <c:v>-0.77509847000000009</c:v>
                </c:pt>
                <c:pt idx="23543">
                  <c:v>-0.77509847000000009</c:v>
                </c:pt>
                <c:pt idx="23544">
                  <c:v>-0.77509847000000009</c:v>
                </c:pt>
                <c:pt idx="23545">
                  <c:v>-0.77817425000000007</c:v>
                </c:pt>
                <c:pt idx="23546">
                  <c:v>-0.77817425000000007</c:v>
                </c:pt>
                <c:pt idx="23547">
                  <c:v>-0.77817425000000007</c:v>
                </c:pt>
                <c:pt idx="23548">
                  <c:v>-0.78125004000000009</c:v>
                </c:pt>
                <c:pt idx="23549">
                  <c:v>-0.78125004000000009</c:v>
                </c:pt>
                <c:pt idx="23550">
                  <c:v>-0.78125004000000009</c:v>
                </c:pt>
                <c:pt idx="23551">
                  <c:v>-0.78125004000000009</c:v>
                </c:pt>
                <c:pt idx="23552">
                  <c:v>-0.77817425000000007</c:v>
                </c:pt>
                <c:pt idx="23553">
                  <c:v>-0.77817425000000007</c:v>
                </c:pt>
                <c:pt idx="23554">
                  <c:v>-0.77817425000000007</c:v>
                </c:pt>
                <c:pt idx="23555">
                  <c:v>-0.77509847000000009</c:v>
                </c:pt>
                <c:pt idx="23556">
                  <c:v>-0.77509847000000009</c:v>
                </c:pt>
                <c:pt idx="23557">
                  <c:v>-0.77817425000000007</c:v>
                </c:pt>
                <c:pt idx="23558">
                  <c:v>-0.77817425000000007</c:v>
                </c:pt>
                <c:pt idx="23559">
                  <c:v>-0.77817425000000007</c:v>
                </c:pt>
                <c:pt idx="23560">
                  <c:v>-0.77817425000000007</c:v>
                </c:pt>
                <c:pt idx="23561">
                  <c:v>-0.77817425000000007</c:v>
                </c:pt>
                <c:pt idx="23562">
                  <c:v>-0.77817425000000007</c:v>
                </c:pt>
                <c:pt idx="23563">
                  <c:v>-0.77509847000000009</c:v>
                </c:pt>
                <c:pt idx="23564">
                  <c:v>-0.77817425000000007</c:v>
                </c:pt>
                <c:pt idx="23565">
                  <c:v>-0.77817425000000007</c:v>
                </c:pt>
                <c:pt idx="23566">
                  <c:v>-0.77817425000000007</c:v>
                </c:pt>
                <c:pt idx="23567">
                  <c:v>-0.77817425000000007</c:v>
                </c:pt>
                <c:pt idx="23568">
                  <c:v>-0.78125004000000009</c:v>
                </c:pt>
                <c:pt idx="23569">
                  <c:v>-0.78125004000000009</c:v>
                </c:pt>
                <c:pt idx="23570">
                  <c:v>-0.78125004000000009</c:v>
                </c:pt>
                <c:pt idx="23571">
                  <c:v>-0.78125004000000009</c:v>
                </c:pt>
                <c:pt idx="23572">
                  <c:v>-0.78432583</c:v>
                </c:pt>
                <c:pt idx="23573">
                  <c:v>-0.78432583</c:v>
                </c:pt>
                <c:pt idx="23574">
                  <c:v>-0.78432583</c:v>
                </c:pt>
                <c:pt idx="23575">
                  <c:v>-0.78432583</c:v>
                </c:pt>
                <c:pt idx="23576">
                  <c:v>-0.78740161000000009</c:v>
                </c:pt>
                <c:pt idx="23577">
                  <c:v>-0.78740161000000009</c:v>
                </c:pt>
                <c:pt idx="23578">
                  <c:v>-0.78740161000000009</c:v>
                </c:pt>
                <c:pt idx="23579">
                  <c:v>-0.78740161000000009</c:v>
                </c:pt>
                <c:pt idx="23580">
                  <c:v>-0.7904774</c:v>
                </c:pt>
                <c:pt idx="23581">
                  <c:v>-0.78740161000000009</c:v>
                </c:pt>
                <c:pt idx="23582">
                  <c:v>-0.78432583</c:v>
                </c:pt>
                <c:pt idx="23583">
                  <c:v>-0.78432583</c:v>
                </c:pt>
                <c:pt idx="23584">
                  <c:v>-0.78432583</c:v>
                </c:pt>
                <c:pt idx="23585">
                  <c:v>-0.78432583</c:v>
                </c:pt>
                <c:pt idx="23586">
                  <c:v>-0.78125004000000009</c:v>
                </c:pt>
                <c:pt idx="23587">
                  <c:v>-0.78432583</c:v>
                </c:pt>
                <c:pt idx="23588">
                  <c:v>-0.78432583</c:v>
                </c:pt>
                <c:pt idx="23589">
                  <c:v>-0.78125004000000009</c:v>
                </c:pt>
                <c:pt idx="23590">
                  <c:v>-0.77509847000000009</c:v>
                </c:pt>
                <c:pt idx="23591">
                  <c:v>-0.77817425000000007</c:v>
                </c:pt>
                <c:pt idx="23592">
                  <c:v>-0.78125004000000009</c:v>
                </c:pt>
                <c:pt idx="23593">
                  <c:v>-0.77817425000000007</c:v>
                </c:pt>
                <c:pt idx="23594">
                  <c:v>-0.77817425000000007</c:v>
                </c:pt>
                <c:pt idx="23595">
                  <c:v>-0.77817425000000007</c:v>
                </c:pt>
                <c:pt idx="23596">
                  <c:v>-0.78125004000000009</c:v>
                </c:pt>
                <c:pt idx="23597">
                  <c:v>-0.77509847000000009</c:v>
                </c:pt>
                <c:pt idx="23598">
                  <c:v>-0.77509847000000009</c:v>
                </c:pt>
                <c:pt idx="23599">
                  <c:v>-0.77817425000000007</c:v>
                </c:pt>
                <c:pt idx="23600">
                  <c:v>-0.77817425000000007</c:v>
                </c:pt>
                <c:pt idx="23601">
                  <c:v>-0.77817425000000007</c:v>
                </c:pt>
                <c:pt idx="23602">
                  <c:v>-0.77817425000000007</c:v>
                </c:pt>
                <c:pt idx="23603">
                  <c:v>-0.77509847000000009</c:v>
                </c:pt>
                <c:pt idx="23604">
                  <c:v>-0.77509847000000009</c:v>
                </c:pt>
                <c:pt idx="23605">
                  <c:v>-0.77509847000000009</c:v>
                </c:pt>
                <c:pt idx="23606">
                  <c:v>-0.77817425000000007</c:v>
                </c:pt>
                <c:pt idx="23607">
                  <c:v>-0.77817425000000007</c:v>
                </c:pt>
                <c:pt idx="23608">
                  <c:v>-0.77817425000000007</c:v>
                </c:pt>
                <c:pt idx="23609">
                  <c:v>-0.77817425000000007</c:v>
                </c:pt>
                <c:pt idx="23610">
                  <c:v>-0.77817425000000007</c:v>
                </c:pt>
                <c:pt idx="23611">
                  <c:v>-0.77509847000000009</c:v>
                </c:pt>
                <c:pt idx="23612">
                  <c:v>-0.77509847000000009</c:v>
                </c:pt>
                <c:pt idx="23613">
                  <c:v>-0.77817425000000007</c:v>
                </c:pt>
                <c:pt idx="23614">
                  <c:v>-0.78125004000000009</c:v>
                </c:pt>
                <c:pt idx="23615">
                  <c:v>-0.78125004000000009</c:v>
                </c:pt>
                <c:pt idx="23616">
                  <c:v>-0.77509847000000009</c:v>
                </c:pt>
                <c:pt idx="23617">
                  <c:v>-0.77509847000000009</c:v>
                </c:pt>
                <c:pt idx="23618">
                  <c:v>-0.77817425000000007</c:v>
                </c:pt>
                <c:pt idx="23619">
                  <c:v>-0.77817425000000007</c:v>
                </c:pt>
                <c:pt idx="23620">
                  <c:v>-0.77817425000000007</c:v>
                </c:pt>
                <c:pt idx="23621">
                  <c:v>-0.77817425000000007</c:v>
                </c:pt>
                <c:pt idx="23622">
                  <c:v>-0.77817425000000007</c:v>
                </c:pt>
                <c:pt idx="23623">
                  <c:v>-0.77817425000000007</c:v>
                </c:pt>
                <c:pt idx="23624">
                  <c:v>-0.77817425000000007</c:v>
                </c:pt>
                <c:pt idx="23625">
                  <c:v>-0.78125004000000009</c:v>
                </c:pt>
                <c:pt idx="23626">
                  <c:v>-0.78125004000000009</c:v>
                </c:pt>
                <c:pt idx="23627">
                  <c:v>-0.77817425000000007</c:v>
                </c:pt>
                <c:pt idx="23628">
                  <c:v>-0.78125004000000009</c:v>
                </c:pt>
                <c:pt idx="23629">
                  <c:v>-0.78125004000000009</c:v>
                </c:pt>
                <c:pt idx="23630">
                  <c:v>-0.78125004000000009</c:v>
                </c:pt>
                <c:pt idx="23631">
                  <c:v>-0.77817425000000007</c:v>
                </c:pt>
                <c:pt idx="23632">
                  <c:v>-0.78125004000000009</c:v>
                </c:pt>
                <c:pt idx="23633">
                  <c:v>-0.78432583</c:v>
                </c:pt>
                <c:pt idx="23634">
                  <c:v>-0.78432583</c:v>
                </c:pt>
                <c:pt idx="23635">
                  <c:v>-0.78125004000000009</c:v>
                </c:pt>
                <c:pt idx="23636">
                  <c:v>-0.78125004000000009</c:v>
                </c:pt>
                <c:pt idx="23637">
                  <c:v>-0.78432583</c:v>
                </c:pt>
                <c:pt idx="23638">
                  <c:v>-0.78432583</c:v>
                </c:pt>
                <c:pt idx="23639">
                  <c:v>-0.78432583</c:v>
                </c:pt>
                <c:pt idx="23640">
                  <c:v>-0.78432583</c:v>
                </c:pt>
                <c:pt idx="23641">
                  <c:v>-0.78432583</c:v>
                </c:pt>
                <c:pt idx="23642">
                  <c:v>-0.78125004000000009</c:v>
                </c:pt>
                <c:pt idx="23643">
                  <c:v>-0.78125004000000009</c:v>
                </c:pt>
                <c:pt idx="23644">
                  <c:v>-0.78125004000000009</c:v>
                </c:pt>
                <c:pt idx="23645">
                  <c:v>-0.78125004000000009</c:v>
                </c:pt>
                <c:pt idx="23646">
                  <c:v>-0.78125004000000009</c:v>
                </c:pt>
                <c:pt idx="23647">
                  <c:v>-0.78125004000000009</c:v>
                </c:pt>
                <c:pt idx="23648">
                  <c:v>-0.78125004000000009</c:v>
                </c:pt>
                <c:pt idx="23649">
                  <c:v>-0.78125004000000009</c:v>
                </c:pt>
                <c:pt idx="23650">
                  <c:v>-0.78125004000000009</c:v>
                </c:pt>
                <c:pt idx="23651">
                  <c:v>-0.78125004000000009</c:v>
                </c:pt>
                <c:pt idx="23652">
                  <c:v>-0.78432583</c:v>
                </c:pt>
                <c:pt idx="23653">
                  <c:v>-0.78432583</c:v>
                </c:pt>
                <c:pt idx="23654">
                  <c:v>-0.78432583</c:v>
                </c:pt>
                <c:pt idx="23655">
                  <c:v>-0.78740161000000009</c:v>
                </c:pt>
                <c:pt idx="23656">
                  <c:v>-0.78740161000000009</c:v>
                </c:pt>
                <c:pt idx="23657">
                  <c:v>-0.78740161000000009</c:v>
                </c:pt>
                <c:pt idx="23658">
                  <c:v>-0.78740161000000009</c:v>
                </c:pt>
                <c:pt idx="23659">
                  <c:v>-0.7904774</c:v>
                </c:pt>
                <c:pt idx="23660">
                  <c:v>-0.79355319000000002</c:v>
                </c:pt>
                <c:pt idx="23661">
                  <c:v>-0.7904774</c:v>
                </c:pt>
                <c:pt idx="23662">
                  <c:v>-0.7904774</c:v>
                </c:pt>
                <c:pt idx="23663">
                  <c:v>-0.7904774</c:v>
                </c:pt>
                <c:pt idx="23664">
                  <c:v>-0.78740161000000009</c:v>
                </c:pt>
                <c:pt idx="23665">
                  <c:v>-0.78740161000000009</c:v>
                </c:pt>
                <c:pt idx="23666">
                  <c:v>-0.78740161000000009</c:v>
                </c:pt>
                <c:pt idx="23667">
                  <c:v>-0.78740161000000009</c:v>
                </c:pt>
                <c:pt idx="23668">
                  <c:v>-0.78740161000000009</c:v>
                </c:pt>
                <c:pt idx="23669">
                  <c:v>-0.78740161000000009</c:v>
                </c:pt>
                <c:pt idx="23670">
                  <c:v>-0.78740161000000009</c:v>
                </c:pt>
                <c:pt idx="23671">
                  <c:v>-0.78740161000000009</c:v>
                </c:pt>
                <c:pt idx="23672">
                  <c:v>-0.78740161000000009</c:v>
                </c:pt>
                <c:pt idx="23673">
                  <c:v>-0.78740161000000009</c:v>
                </c:pt>
                <c:pt idx="23674">
                  <c:v>-0.78740161000000009</c:v>
                </c:pt>
                <c:pt idx="23675">
                  <c:v>-0.78740161000000009</c:v>
                </c:pt>
                <c:pt idx="23676">
                  <c:v>-0.78740161000000009</c:v>
                </c:pt>
                <c:pt idx="23677">
                  <c:v>-0.78740161000000009</c:v>
                </c:pt>
                <c:pt idx="23678">
                  <c:v>-0.7904774</c:v>
                </c:pt>
                <c:pt idx="23679">
                  <c:v>-0.7904774</c:v>
                </c:pt>
                <c:pt idx="23680">
                  <c:v>-0.7904774</c:v>
                </c:pt>
                <c:pt idx="23681">
                  <c:v>-0.7904774</c:v>
                </c:pt>
                <c:pt idx="23682">
                  <c:v>-0.79355319000000002</c:v>
                </c:pt>
                <c:pt idx="23683">
                  <c:v>-0.79662898000000004</c:v>
                </c:pt>
                <c:pt idx="23684">
                  <c:v>-0.79355319000000002</c:v>
                </c:pt>
                <c:pt idx="23685">
                  <c:v>-0.79355319000000002</c:v>
                </c:pt>
                <c:pt idx="23686">
                  <c:v>-0.79662898000000004</c:v>
                </c:pt>
                <c:pt idx="23687">
                  <c:v>-0.79355319000000002</c:v>
                </c:pt>
                <c:pt idx="23688">
                  <c:v>-0.79355319000000002</c:v>
                </c:pt>
                <c:pt idx="23689">
                  <c:v>-0.79355319000000002</c:v>
                </c:pt>
                <c:pt idx="23690">
                  <c:v>-0.79355319000000002</c:v>
                </c:pt>
                <c:pt idx="23691">
                  <c:v>-0.79355319000000002</c:v>
                </c:pt>
                <c:pt idx="23692">
                  <c:v>-0.79355319000000002</c:v>
                </c:pt>
                <c:pt idx="23693">
                  <c:v>-0.79355319000000002</c:v>
                </c:pt>
                <c:pt idx="23694">
                  <c:v>-0.79662898000000004</c:v>
                </c:pt>
                <c:pt idx="23695">
                  <c:v>-0.79662898000000004</c:v>
                </c:pt>
                <c:pt idx="23696">
                  <c:v>-0.79662898000000004</c:v>
                </c:pt>
                <c:pt idx="23697">
                  <c:v>-0.79662898000000004</c:v>
                </c:pt>
                <c:pt idx="23698">
                  <c:v>-0.79662898000000004</c:v>
                </c:pt>
                <c:pt idx="23699">
                  <c:v>-0.79662898000000004</c:v>
                </c:pt>
                <c:pt idx="23700">
                  <c:v>-0.79662898000000004</c:v>
                </c:pt>
                <c:pt idx="23701">
                  <c:v>-0.79662898000000004</c:v>
                </c:pt>
                <c:pt idx="23702">
                  <c:v>-0.79662898000000004</c:v>
                </c:pt>
                <c:pt idx="23703">
                  <c:v>-0.79662898000000004</c:v>
                </c:pt>
                <c:pt idx="23704">
                  <c:v>-0.79662898000000004</c:v>
                </c:pt>
                <c:pt idx="23705">
                  <c:v>-0.79662898000000004</c:v>
                </c:pt>
                <c:pt idx="23706">
                  <c:v>-0.79662898000000004</c:v>
                </c:pt>
                <c:pt idx="23707">
                  <c:v>-0.79662898000000004</c:v>
                </c:pt>
                <c:pt idx="23708">
                  <c:v>-0.79970476000000001</c:v>
                </c:pt>
                <c:pt idx="23709">
                  <c:v>-0.80278055000000004</c:v>
                </c:pt>
                <c:pt idx="23710">
                  <c:v>-0.80278055000000004</c:v>
                </c:pt>
                <c:pt idx="23711">
                  <c:v>-0.80278055000000004</c:v>
                </c:pt>
                <c:pt idx="23712">
                  <c:v>-0.80278055000000004</c:v>
                </c:pt>
                <c:pt idx="23713">
                  <c:v>-0.80278055000000004</c:v>
                </c:pt>
                <c:pt idx="23714">
                  <c:v>-0.80278055000000004</c:v>
                </c:pt>
                <c:pt idx="23715">
                  <c:v>-0.80278055000000004</c:v>
                </c:pt>
                <c:pt idx="23716">
                  <c:v>-0.80278055000000004</c:v>
                </c:pt>
                <c:pt idx="23717">
                  <c:v>-0.80585634000000006</c:v>
                </c:pt>
                <c:pt idx="23718">
                  <c:v>-0.80278055000000004</c:v>
                </c:pt>
                <c:pt idx="23719">
                  <c:v>-0.80278055000000004</c:v>
                </c:pt>
                <c:pt idx="23720">
                  <c:v>-0.80893213000000008</c:v>
                </c:pt>
                <c:pt idx="23721">
                  <c:v>-0.81200791000000005</c:v>
                </c:pt>
                <c:pt idx="23722">
                  <c:v>-0.81200791000000005</c:v>
                </c:pt>
                <c:pt idx="23723">
                  <c:v>-0.81200791000000005</c:v>
                </c:pt>
                <c:pt idx="23724">
                  <c:v>-0.81200791000000005</c:v>
                </c:pt>
                <c:pt idx="23725">
                  <c:v>-0.81200791000000005</c:v>
                </c:pt>
                <c:pt idx="23726">
                  <c:v>-0.81200791000000005</c:v>
                </c:pt>
                <c:pt idx="23727">
                  <c:v>-0.81508370000000008</c:v>
                </c:pt>
                <c:pt idx="23728">
                  <c:v>-0.8181594900000001</c:v>
                </c:pt>
                <c:pt idx="23729">
                  <c:v>-0.8181594900000001</c:v>
                </c:pt>
                <c:pt idx="23730">
                  <c:v>-0.8181594900000001</c:v>
                </c:pt>
                <c:pt idx="23731">
                  <c:v>-0.8181594900000001</c:v>
                </c:pt>
                <c:pt idx="23732">
                  <c:v>-0.8181594900000001</c:v>
                </c:pt>
                <c:pt idx="23733">
                  <c:v>-0.8181594900000001</c:v>
                </c:pt>
                <c:pt idx="23734">
                  <c:v>-0.8181594900000001</c:v>
                </c:pt>
                <c:pt idx="23735">
                  <c:v>-0.8181594900000001</c:v>
                </c:pt>
                <c:pt idx="23736">
                  <c:v>-0.82123528000000001</c:v>
                </c:pt>
                <c:pt idx="23737">
                  <c:v>-0.82123528000000001</c:v>
                </c:pt>
                <c:pt idx="23738">
                  <c:v>-0.82123528000000001</c:v>
                </c:pt>
                <c:pt idx="23739">
                  <c:v>-0.82123528000000001</c:v>
                </c:pt>
                <c:pt idx="23740">
                  <c:v>-0.8243110600000001</c:v>
                </c:pt>
                <c:pt idx="23741">
                  <c:v>-0.8243110600000001</c:v>
                </c:pt>
                <c:pt idx="23742">
                  <c:v>-0.82738685000000001</c:v>
                </c:pt>
                <c:pt idx="23743">
                  <c:v>-0.83046264000000003</c:v>
                </c:pt>
                <c:pt idx="23744">
                  <c:v>-0.83046264000000003</c:v>
                </c:pt>
                <c:pt idx="23745">
                  <c:v>-0.83046264000000003</c:v>
                </c:pt>
                <c:pt idx="23746">
                  <c:v>-0.83046264000000003</c:v>
                </c:pt>
                <c:pt idx="23747">
                  <c:v>-0.83353842</c:v>
                </c:pt>
                <c:pt idx="23748">
                  <c:v>-0.83353842</c:v>
                </c:pt>
                <c:pt idx="23749">
                  <c:v>-0.83046264000000003</c:v>
                </c:pt>
                <c:pt idx="23750">
                  <c:v>-0.83046264000000003</c:v>
                </c:pt>
                <c:pt idx="23751">
                  <c:v>-0.83046264000000003</c:v>
                </c:pt>
                <c:pt idx="23752">
                  <c:v>-0.83046264000000003</c:v>
                </c:pt>
                <c:pt idx="23753">
                  <c:v>-0.83046264000000003</c:v>
                </c:pt>
                <c:pt idx="23754">
                  <c:v>-0.83046264000000003</c:v>
                </c:pt>
                <c:pt idx="23755">
                  <c:v>-0.83046264000000003</c:v>
                </c:pt>
                <c:pt idx="23756">
                  <c:v>-0.82738685000000001</c:v>
                </c:pt>
                <c:pt idx="23757">
                  <c:v>-0.82738685000000001</c:v>
                </c:pt>
                <c:pt idx="23758">
                  <c:v>-0.82738685000000001</c:v>
                </c:pt>
                <c:pt idx="23759">
                  <c:v>-0.82738685000000001</c:v>
                </c:pt>
                <c:pt idx="23760">
                  <c:v>-0.82738685000000001</c:v>
                </c:pt>
                <c:pt idx="23761">
                  <c:v>-0.82738685000000001</c:v>
                </c:pt>
                <c:pt idx="23762">
                  <c:v>-0.83046264000000003</c:v>
                </c:pt>
                <c:pt idx="23763">
                  <c:v>-0.83046264000000003</c:v>
                </c:pt>
                <c:pt idx="23764">
                  <c:v>-0.83046264000000003</c:v>
                </c:pt>
                <c:pt idx="23765">
                  <c:v>-0.83046264000000003</c:v>
                </c:pt>
                <c:pt idx="23766">
                  <c:v>-0.83046264000000003</c:v>
                </c:pt>
                <c:pt idx="23767">
                  <c:v>-0.83046264000000003</c:v>
                </c:pt>
                <c:pt idx="23768">
                  <c:v>-0.82738685000000001</c:v>
                </c:pt>
                <c:pt idx="23769">
                  <c:v>-0.83353842</c:v>
                </c:pt>
                <c:pt idx="23770">
                  <c:v>-0.83661421000000002</c:v>
                </c:pt>
                <c:pt idx="23771">
                  <c:v>-0.83661421000000002</c:v>
                </c:pt>
                <c:pt idx="23772">
                  <c:v>-0.83969000000000005</c:v>
                </c:pt>
                <c:pt idx="23773">
                  <c:v>-0.84276579000000007</c:v>
                </c:pt>
                <c:pt idx="23774">
                  <c:v>-0.84276579000000007</c:v>
                </c:pt>
                <c:pt idx="23775">
                  <c:v>-0.84276579000000007</c:v>
                </c:pt>
                <c:pt idx="23776">
                  <c:v>-0.84276579000000007</c:v>
                </c:pt>
                <c:pt idx="23777">
                  <c:v>-0.84276579000000007</c:v>
                </c:pt>
                <c:pt idx="23778">
                  <c:v>-0.84276579000000007</c:v>
                </c:pt>
                <c:pt idx="23779">
                  <c:v>-0.84276579000000007</c:v>
                </c:pt>
                <c:pt idx="23780">
                  <c:v>-0.84276579000000007</c:v>
                </c:pt>
                <c:pt idx="23781">
                  <c:v>-0.84276579000000007</c:v>
                </c:pt>
                <c:pt idx="23782">
                  <c:v>-0.84276579000000007</c:v>
                </c:pt>
                <c:pt idx="23783">
                  <c:v>-0.84276579000000007</c:v>
                </c:pt>
                <c:pt idx="23784">
                  <c:v>-0.84276579000000007</c:v>
                </c:pt>
                <c:pt idx="23785">
                  <c:v>-0.84584158000000009</c:v>
                </c:pt>
                <c:pt idx="23786">
                  <c:v>-0.84584158000000009</c:v>
                </c:pt>
                <c:pt idx="23787">
                  <c:v>-0.84584158000000009</c:v>
                </c:pt>
                <c:pt idx="23788">
                  <c:v>-0.84891736000000007</c:v>
                </c:pt>
                <c:pt idx="23789">
                  <c:v>-0.84891736000000007</c:v>
                </c:pt>
                <c:pt idx="23790">
                  <c:v>-0.84891736000000007</c:v>
                </c:pt>
                <c:pt idx="23791">
                  <c:v>-0.84584158000000009</c:v>
                </c:pt>
                <c:pt idx="23792">
                  <c:v>-0.84584158000000009</c:v>
                </c:pt>
                <c:pt idx="23793">
                  <c:v>-0.84891736000000007</c:v>
                </c:pt>
                <c:pt idx="23794">
                  <c:v>-0.84891736000000007</c:v>
                </c:pt>
                <c:pt idx="23795">
                  <c:v>-0.84891736000000007</c:v>
                </c:pt>
                <c:pt idx="23796">
                  <c:v>-0.85199315000000009</c:v>
                </c:pt>
                <c:pt idx="23797">
                  <c:v>-0.85199315000000009</c:v>
                </c:pt>
                <c:pt idx="23798">
                  <c:v>-0.85199315000000009</c:v>
                </c:pt>
                <c:pt idx="23799">
                  <c:v>-0.85199315000000009</c:v>
                </c:pt>
                <c:pt idx="23800">
                  <c:v>-0.85199315000000009</c:v>
                </c:pt>
                <c:pt idx="23801">
                  <c:v>-0.85199315000000009</c:v>
                </c:pt>
                <c:pt idx="23802">
                  <c:v>-0.85199315000000009</c:v>
                </c:pt>
                <c:pt idx="23803">
                  <c:v>-0.85199315000000009</c:v>
                </c:pt>
                <c:pt idx="23804">
                  <c:v>-0.85199315000000009</c:v>
                </c:pt>
                <c:pt idx="23805">
                  <c:v>-0.85199315000000009</c:v>
                </c:pt>
                <c:pt idx="23806">
                  <c:v>-0.85199315000000009</c:v>
                </c:pt>
                <c:pt idx="23807">
                  <c:v>-0.85506894</c:v>
                </c:pt>
                <c:pt idx="23808">
                  <c:v>-0.85814472000000008</c:v>
                </c:pt>
                <c:pt idx="23809">
                  <c:v>-0.85814472000000008</c:v>
                </c:pt>
                <c:pt idx="23810">
                  <c:v>-0.85814472000000008</c:v>
                </c:pt>
                <c:pt idx="23811">
                  <c:v>-0.86122050999999999</c:v>
                </c:pt>
                <c:pt idx="23812">
                  <c:v>-0.86122050999999999</c:v>
                </c:pt>
                <c:pt idx="23813">
                  <c:v>-0.85814472000000008</c:v>
                </c:pt>
                <c:pt idx="23814">
                  <c:v>-0.85814472000000008</c:v>
                </c:pt>
                <c:pt idx="23815">
                  <c:v>-0.85814472000000008</c:v>
                </c:pt>
                <c:pt idx="23816">
                  <c:v>-0.85814472000000008</c:v>
                </c:pt>
                <c:pt idx="23817">
                  <c:v>-0.85814472000000008</c:v>
                </c:pt>
                <c:pt idx="23818">
                  <c:v>-0.85814472000000008</c:v>
                </c:pt>
                <c:pt idx="23819">
                  <c:v>-0.86429630000000002</c:v>
                </c:pt>
                <c:pt idx="23820">
                  <c:v>-0.86429630000000002</c:v>
                </c:pt>
                <c:pt idx="23821">
                  <c:v>-0.86429630000000002</c:v>
                </c:pt>
                <c:pt idx="23822">
                  <c:v>-0.86429630000000002</c:v>
                </c:pt>
                <c:pt idx="23823">
                  <c:v>-0.86429630000000002</c:v>
                </c:pt>
                <c:pt idx="23824">
                  <c:v>-0.86429630000000002</c:v>
                </c:pt>
                <c:pt idx="23825">
                  <c:v>-0.86429630000000002</c:v>
                </c:pt>
                <c:pt idx="23826">
                  <c:v>-0.86429630000000002</c:v>
                </c:pt>
                <c:pt idx="23827">
                  <c:v>-0.86429630000000002</c:v>
                </c:pt>
                <c:pt idx="23828">
                  <c:v>-0.86122050999999999</c:v>
                </c:pt>
                <c:pt idx="23829">
                  <c:v>-0.86122050999999999</c:v>
                </c:pt>
                <c:pt idx="23830">
                  <c:v>-0.86122050999999999</c:v>
                </c:pt>
                <c:pt idx="23831">
                  <c:v>-0.86122050999999999</c:v>
                </c:pt>
                <c:pt idx="23832">
                  <c:v>-0.86122050999999999</c:v>
                </c:pt>
                <c:pt idx="23833">
                  <c:v>-0.86122050999999999</c:v>
                </c:pt>
                <c:pt idx="23834">
                  <c:v>-0.86122050999999999</c:v>
                </c:pt>
                <c:pt idx="23835">
                  <c:v>-0.86122050999999999</c:v>
                </c:pt>
                <c:pt idx="23836">
                  <c:v>-0.86122050999999999</c:v>
                </c:pt>
                <c:pt idx="23837">
                  <c:v>-0.86429630000000002</c:v>
                </c:pt>
                <c:pt idx="23838">
                  <c:v>-0.86737209000000004</c:v>
                </c:pt>
                <c:pt idx="23839">
                  <c:v>-0.86737209000000004</c:v>
                </c:pt>
                <c:pt idx="23840">
                  <c:v>-0.86737209000000004</c:v>
                </c:pt>
                <c:pt idx="23841">
                  <c:v>-0.86737209000000004</c:v>
                </c:pt>
                <c:pt idx="23842">
                  <c:v>-0.86737209000000004</c:v>
                </c:pt>
                <c:pt idx="23843">
                  <c:v>-0.86737209000000004</c:v>
                </c:pt>
                <c:pt idx="23844">
                  <c:v>-0.86737209000000004</c:v>
                </c:pt>
                <c:pt idx="23845">
                  <c:v>-0.87044787000000001</c:v>
                </c:pt>
                <c:pt idx="23846">
                  <c:v>-0.87352366000000004</c:v>
                </c:pt>
                <c:pt idx="23847">
                  <c:v>-0.87352366000000004</c:v>
                </c:pt>
                <c:pt idx="23848">
                  <c:v>-0.87044787000000001</c:v>
                </c:pt>
                <c:pt idx="23849">
                  <c:v>-0.87352366000000004</c:v>
                </c:pt>
                <c:pt idx="23850">
                  <c:v>-0.87659945000000006</c:v>
                </c:pt>
                <c:pt idx="23851">
                  <c:v>-0.87659945000000006</c:v>
                </c:pt>
                <c:pt idx="23852">
                  <c:v>-0.87659945000000006</c:v>
                </c:pt>
                <c:pt idx="23853">
                  <c:v>-0.88275102000000005</c:v>
                </c:pt>
                <c:pt idx="23854">
                  <c:v>-0.88582681000000008</c:v>
                </c:pt>
                <c:pt idx="23855">
                  <c:v>-0.88582681000000008</c:v>
                </c:pt>
                <c:pt idx="23856">
                  <c:v>-0.88582681000000008</c:v>
                </c:pt>
                <c:pt idx="23857">
                  <c:v>-0.88582681000000008</c:v>
                </c:pt>
                <c:pt idx="23858">
                  <c:v>-0.88582681000000008</c:v>
                </c:pt>
                <c:pt idx="23859">
                  <c:v>-0.88582681000000008</c:v>
                </c:pt>
                <c:pt idx="23860">
                  <c:v>-0.88582681000000008</c:v>
                </c:pt>
                <c:pt idx="23861">
                  <c:v>-0.8889026000000001</c:v>
                </c:pt>
                <c:pt idx="23862">
                  <c:v>-0.8889026000000001</c:v>
                </c:pt>
                <c:pt idx="23863">
                  <c:v>-0.8889026000000001</c:v>
                </c:pt>
                <c:pt idx="23864">
                  <c:v>-0.8889026000000001</c:v>
                </c:pt>
                <c:pt idx="23865">
                  <c:v>-0.8889026000000001</c:v>
                </c:pt>
                <c:pt idx="23866">
                  <c:v>-0.8889026000000001</c:v>
                </c:pt>
                <c:pt idx="23867">
                  <c:v>-0.8889026000000001</c:v>
                </c:pt>
                <c:pt idx="23868">
                  <c:v>-0.8889026000000001</c:v>
                </c:pt>
                <c:pt idx="23869">
                  <c:v>-0.8889026000000001</c:v>
                </c:pt>
                <c:pt idx="23870">
                  <c:v>-0.8889026000000001</c:v>
                </c:pt>
                <c:pt idx="23871">
                  <c:v>-0.8889026000000001</c:v>
                </c:pt>
                <c:pt idx="23872">
                  <c:v>-0.89197839000000001</c:v>
                </c:pt>
                <c:pt idx="23873">
                  <c:v>-0.89197839000000001</c:v>
                </c:pt>
                <c:pt idx="23874">
                  <c:v>-0.89197839000000001</c:v>
                </c:pt>
                <c:pt idx="23875">
                  <c:v>-0.89197839000000001</c:v>
                </c:pt>
                <c:pt idx="23876">
                  <c:v>-0.89197839000000001</c:v>
                </c:pt>
                <c:pt idx="23877">
                  <c:v>-0.89197839000000001</c:v>
                </c:pt>
                <c:pt idx="23878">
                  <c:v>-0.89197839000000001</c:v>
                </c:pt>
                <c:pt idx="23879">
                  <c:v>-0.89197839000000001</c:v>
                </c:pt>
                <c:pt idx="23880">
                  <c:v>-0.89197839000000001</c:v>
                </c:pt>
                <c:pt idx="23881">
                  <c:v>-0.89197839000000001</c:v>
                </c:pt>
                <c:pt idx="23882">
                  <c:v>-0.89197839000000001</c:v>
                </c:pt>
                <c:pt idx="23883">
                  <c:v>-0.89812996</c:v>
                </c:pt>
                <c:pt idx="23884">
                  <c:v>-0.90120575000000003</c:v>
                </c:pt>
                <c:pt idx="23885">
                  <c:v>-0.90120575000000003</c:v>
                </c:pt>
                <c:pt idx="23886">
                  <c:v>-0.90120575000000003</c:v>
                </c:pt>
                <c:pt idx="23887">
                  <c:v>-0.90428153</c:v>
                </c:pt>
                <c:pt idx="23888">
                  <c:v>-0.90428153</c:v>
                </c:pt>
                <c:pt idx="23889">
                  <c:v>-0.90428153</c:v>
                </c:pt>
                <c:pt idx="23890">
                  <c:v>-0.90428153</c:v>
                </c:pt>
                <c:pt idx="23891">
                  <c:v>-0.90735732000000002</c:v>
                </c:pt>
                <c:pt idx="23892">
                  <c:v>-0.90735732000000002</c:v>
                </c:pt>
                <c:pt idx="23893">
                  <c:v>-0.90428153</c:v>
                </c:pt>
                <c:pt idx="23894">
                  <c:v>-0.90428153</c:v>
                </c:pt>
                <c:pt idx="23895">
                  <c:v>-0.90735732000000002</c:v>
                </c:pt>
                <c:pt idx="23896">
                  <c:v>-0.90735732000000002</c:v>
                </c:pt>
                <c:pt idx="23897">
                  <c:v>-0.90735732000000002</c:v>
                </c:pt>
                <c:pt idx="23898">
                  <c:v>-0.91350890000000007</c:v>
                </c:pt>
                <c:pt idx="23899">
                  <c:v>-0.91658469000000009</c:v>
                </c:pt>
                <c:pt idx="23900">
                  <c:v>-0.91658469000000009</c:v>
                </c:pt>
                <c:pt idx="23901">
                  <c:v>-0.91658469000000009</c:v>
                </c:pt>
                <c:pt idx="23902">
                  <c:v>-0.91658469000000009</c:v>
                </c:pt>
                <c:pt idx="23903">
                  <c:v>-0.91658469000000009</c:v>
                </c:pt>
                <c:pt idx="23904">
                  <c:v>-0.91658469000000009</c:v>
                </c:pt>
                <c:pt idx="23905">
                  <c:v>-0.91658469000000009</c:v>
                </c:pt>
                <c:pt idx="23906">
                  <c:v>-0.91658469000000009</c:v>
                </c:pt>
                <c:pt idx="23907">
                  <c:v>-0.91658469000000009</c:v>
                </c:pt>
                <c:pt idx="23908">
                  <c:v>-0.91658469000000009</c:v>
                </c:pt>
                <c:pt idx="23909">
                  <c:v>-0.91658469000000009</c:v>
                </c:pt>
                <c:pt idx="23910">
                  <c:v>-0.91966047000000006</c:v>
                </c:pt>
                <c:pt idx="23911">
                  <c:v>-0.91966047000000006</c:v>
                </c:pt>
                <c:pt idx="23912">
                  <c:v>-0.91658469000000009</c:v>
                </c:pt>
                <c:pt idx="23913">
                  <c:v>-0.91658469000000009</c:v>
                </c:pt>
                <c:pt idx="23914">
                  <c:v>-0.91658469000000009</c:v>
                </c:pt>
                <c:pt idx="23915">
                  <c:v>-0.91350890000000007</c:v>
                </c:pt>
                <c:pt idx="23916">
                  <c:v>-0.91043311000000005</c:v>
                </c:pt>
                <c:pt idx="23917">
                  <c:v>-0.91350890000000007</c:v>
                </c:pt>
                <c:pt idx="23918">
                  <c:v>-0.91350890000000007</c:v>
                </c:pt>
                <c:pt idx="23919">
                  <c:v>-0.91350890000000007</c:v>
                </c:pt>
                <c:pt idx="23920">
                  <c:v>-0.91350890000000007</c:v>
                </c:pt>
                <c:pt idx="23921">
                  <c:v>-0.91658469000000009</c:v>
                </c:pt>
                <c:pt idx="23922">
                  <c:v>-0.91966047000000006</c:v>
                </c:pt>
                <c:pt idx="23923">
                  <c:v>-0.91966047000000006</c:v>
                </c:pt>
                <c:pt idx="23924">
                  <c:v>-0.91966047000000006</c:v>
                </c:pt>
                <c:pt idx="23925">
                  <c:v>-0.91966047000000006</c:v>
                </c:pt>
                <c:pt idx="23926">
                  <c:v>-0.91966047000000006</c:v>
                </c:pt>
                <c:pt idx="23927">
                  <c:v>-0.91966047000000006</c:v>
                </c:pt>
                <c:pt idx="23928">
                  <c:v>-0.91966047000000006</c:v>
                </c:pt>
                <c:pt idx="23929">
                  <c:v>-0.91966047000000006</c:v>
                </c:pt>
                <c:pt idx="23930">
                  <c:v>-0.91966047000000006</c:v>
                </c:pt>
                <c:pt idx="23931">
                  <c:v>-0.91966047000000006</c:v>
                </c:pt>
                <c:pt idx="23932">
                  <c:v>-0.91966047000000006</c:v>
                </c:pt>
                <c:pt idx="23933">
                  <c:v>-0.92273626000000009</c:v>
                </c:pt>
                <c:pt idx="23934">
                  <c:v>-0.92581204000000006</c:v>
                </c:pt>
                <c:pt idx="23935">
                  <c:v>-0.92581204000000006</c:v>
                </c:pt>
                <c:pt idx="23936">
                  <c:v>-0.92581204000000006</c:v>
                </c:pt>
                <c:pt idx="23937">
                  <c:v>-0.92581204000000006</c:v>
                </c:pt>
                <c:pt idx="23938">
                  <c:v>-0.92273626000000009</c:v>
                </c:pt>
                <c:pt idx="23939">
                  <c:v>-0.91966047000000006</c:v>
                </c:pt>
                <c:pt idx="23940">
                  <c:v>-0.91966047000000006</c:v>
                </c:pt>
                <c:pt idx="23941">
                  <c:v>-0.91966047000000006</c:v>
                </c:pt>
                <c:pt idx="23942">
                  <c:v>-0.91966047000000006</c:v>
                </c:pt>
                <c:pt idx="23943">
                  <c:v>-0.92273626000000009</c:v>
                </c:pt>
                <c:pt idx="23944">
                  <c:v>-0.92581204000000006</c:v>
                </c:pt>
                <c:pt idx="23945">
                  <c:v>-0.92888784000000002</c:v>
                </c:pt>
                <c:pt idx="23946">
                  <c:v>-0.92888784000000002</c:v>
                </c:pt>
                <c:pt idx="23947">
                  <c:v>-0.9319636200000001</c:v>
                </c:pt>
                <c:pt idx="23948">
                  <c:v>-0.9319636200000001</c:v>
                </c:pt>
                <c:pt idx="23949">
                  <c:v>-0.9319636200000001</c:v>
                </c:pt>
                <c:pt idx="23950">
                  <c:v>-0.92888784000000002</c:v>
                </c:pt>
                <c:pt idx="23951">
                  <c:v>-0.92888784000000002</c:v>
                </c:pt>
                <c:pt idx="23952">
                  <c:v>-0.92888784000000002</c:v>
                </c:pt>
                <c:pt idx="23953">
                  <c:v>-0.92581204000000006</c:v>
                </c:pt>
                <c:pt idx="23954">
                  <c:v>-0.92581204000000006</c:v>
                </c:pt>
                <c:pt idx="23955">
                  <c:v>-0.92888784000000002</c:v>
                </c:pt>
                <c:pt idx="23956">
                  <c:v>-0.9319636200000001</c:v>
                </c:pt>
                <c:pt idx="23957">
                  <c:v>-0.93503941000000002</c:v>
                </c:pt>
                <c:pt idx="23958">
                  <c:v>-0.93503941000000002</c:v>
                </c:pt>
                <c:pt idx="23959">
                  <c:v>-0.93811518999999999</c:v>
                </c:pt>
                <c:pt idx="23960">
                  <c:v>-0.941191</c:v>
                </c:pt>
                <c:pt idx="23961">
                  <c:v>-0.93811518999999999</c:v>
                </c:pt>
                <c:pt idx="23962">
                  <c:v>-0.93503941000000002</c:v>
                </c:pt>
                <c:pt idx="23963">
                  <c:v>-0.93503941000000002</c:v>
                </c:pt>
                <c:pt idx="23964">
                  <c:v>-0.93503941000000002</c:v>
                </c:pt>
                <c:pt idx="23965">
                  <c:v>-0.92888784000000002</c:v>
                </c:pt>
                <c:pt idx="23966">
                  <c:v>-0.92888784000000002</c:v>
                </c:pt>
                <c:pt idx="23967">
                  <c:v>-0.9319636200000001</c:v>
                </c:pt>
                <c:pt idx="23968">
                  <c:v>-0.93503941000000002</c:v>
                </c:pt>
                <c:pt idx="23969">
                  <c:v>-0.93503941000000002</c:v>
                </c:pt>
                <c:pt idx="23970">
                  <c:v>-0.93811518999999999</c:v>
                </c:pt>
                <c:pt idx="23971">
                  <c:v>-0.941191</c:v>
                </c:pt>
                <c:pt idx="23972">
                  <c:v>-0.94426680000000007</c:v>
                </c:pt>
                <c:pt idx="23973">
                  <c:v>-0.941191</c:v>
                </c:pt>
                <c:pt idx="23974">
                  <c:v>-0.94426680000000007</c:v>
                </c:pt>
                <c:pt idx="23975">
                  <c:v>-0.94426680000000007</c:v>
                </c:pt>
                <c:pt idx="23976">
                  <c:v>-0.93811518999999999</c:v>
                </c:pt>
                <c:pt idx="23977">
                  <c:v>-0.93503941000000002</c:v>
                </c:pt>
                <c:pt idx="23978">
                  <c:v>-0.93503941000000002</c:v>
                </c:pt>
                <c:pt idx="23979">
                  <c:v>-0.93503941000000002</c:v>
                </c:pt>
                <c:pt idx="23980">
                  <c:v>-0.93503941000000002</c:v>
                </c:pt>
                <c:pt idx="23981">
                  <c:v>-0.93503941000000002</c:v>
                </c:pt>
                <c:pt idx="23982">
                  <c:v>-0.93811518999999999</c:v>
                </c:pt>
                <c:pt idx="23983">
                  <c:v>-0.93811518999999999</c:v>
                </c:pt>
                <c:pt idx="23984">
                  <c:v>-0.93811518999999999</c:v>
                </c:pt>
                <c:pt idx="23985">
                  <c:v>-0.93811518999999999</c:v>
                </c:pt>
                <c:pt idx="23986">
                  <c:v>-0.93811518999999999</c:v>
                </c:pt>
                <c:pt idx="23987">
                  <c:v>-0.93811518999999999</c:v>
                </c:pt>
                <c:pt idx="23988">
                  <c:v>-0.93503941000000002</c:v>
                </c:pt>
                <c:pt idx="23989">
                  <c:v>-0.93503941000000002</c:v>
                </c:pt>
                <c:pt idx="23990">
                  <c:v>-0.93811518999999999</c:v>
                </c:pt>
                <c:pt idx="23991">
                  <c:v>-0.93811518999999999</c:v>
                </c:pt>
                <c:pt idx="23992">
                  <c:v>-0.93503941000000002</c:v>
                </c:pt>
                <c:pt idx="23993">
                  <c:v>-0.93811518999999999</c:v>
                </c:pt>
                <c:pt idx="23994">
                  <c:v>-0.941191</c:v>
                </c:pt>
                <c:pt idx="23995">
                  <c:v>-0.941191</c:v>
                </c:pt>
                <c:pt idx="23996">
                  <c:v>-0.93811518999999999</c:v>
                </c:pt>
                <c:pt idx="23997">
                  <c:v>-0.941191</c:v>
                </c:pt>
                <c:pt idx="23998">
                  <c:v>-0.941191</c:v>
                </c:pt>
                <c:pt idx="23999">
                  <c:v>-0.93811518999999999</c:v>
                </c:pt>
                <c:pt idx="24000">
                  <c:v>-0.93811518999999999</c:v>
                </c:pt>
                <c:pt idx="24001">
                  <c:v>-0.941191</c:v>
                </c:pt>
                <c:pt idx="24002">
                  <c:v>-0.941191</c:v>
                </c:pt>
                <c:pt idx="24003">
                  <c:v>-0.93811518999999999</c:v>
                </c:pt>
                <c:pt idx="24004">
                  <c:v>-0.93811518999999999</c:v>
                </c:pt>
                <c:pt idx="24005">
                  <c:v>-0.941191</c:v>
                </c:pt>
                <c:pt idx="24006">
                  <c:v>-0.94426680000000007</c:v>
                </c:pt>
                <c:pt idx="24007">
                  <c:v>-0.94426680000000007</c:v>
                </c:pt>
                <c:pt idx="24008">
                  <c:v>-0.94734260000000003</c:v>
                </c:pt>
                <c:pt idx="24009">
                  <c:v>-0.94734260000000003</c:v>
                </c:pt>
                <c:pt idx="24010">
                  <c:v>-0.94734260000000003</c:v>
                </c:pt>
                <c:pt idx="24011">
                  <c:v>-0.94734260000000003</c:v>
                </c:pt>
                <c:pt idx="24012">
                  <c:v>-0.95041830000000005</c:v>
                </c:pt>
                <c:pt idx="24013">
                  <c:v>-0.95041830000000005</c:v>
                </c:pt>
                <c:pt idx="24014">
                  <c:v>-0.95041830000000005</c:v>
                </c:pt>
                <c:pt idx="24015">
                  <c:v>-0.94734260000000003</c:v>
                </c:pt>
                <c:pt idx="24016">
                  <c:v>-0.94734260000000003</c:v>
                </c:pt>
                <c:pt idx="24017">
                  <c:v>-0.94734260000000003</c:v>
                </c:pt>
                <c:pt idx="24018">
                  <c:v>-0.94426680000000007</c:v>
                </c:pt>
                <c:pt idx="24019">
                  <c:v>-0.94426680000000007</c:v>
                </c:pt>
                <c:pt idx="24020">
                  <c:v>-0.94734260000000003</c:v>
                </c:pt>
                <c:pt idx="24021">
                  <c:v>-0.95041830000000005</c:v>
                </c:pt>
                <c:pt idx="24022">
                  <c:v>-0.95041830000000005</c:v>
                </c:pt>
                <c:pt idx="24023">
                  <c:v>-0.95041830000000005</c:v>
                </c:pt>
                <c:pt idx="24024">
                  <c:v>-0.95656990000000008</c:v>
                </c:pt>
                <c:pt idx="24025">
                  <c:v>-0.95349410000000001</c:v>
                </c:pt>
                <c:pt idx="24026">
                  <c:v>-0.95041830000000005</c:v>
                </c:pt>
                <c:pt idx="24027">
                  <c:v>-0.95041830000000005</c:v>
                </c:pt>
                <c:pt idx="24028">
                  <c:v>-0.95041830000000005</c:v>
                </c:pt>
                <c:pt idx="24029">
                  <c:v>-0.95041830000000005</c:v>
                </c:pt>
                <c:pt idx="24030">
                  <c:v>-0.94734260000000003</c:v>
                </c:pt>
                <c:pt idx="24031">
                  <c:v>-0.94734260000000003</c:v>
                </c:pt>
                <c:pt idx="24032">
                  <c:v>-0.95041830000000005</c:v>
                </c:pt>
                <c:pt idx="24033">
                  <c:v>-0.95349410000000001</c:v>
                </c:pt>
                <c:pt idx="24034">
                  <c:v>-0.95349410000000001</c:v>
                </c:pt>
                <c:pt idx="24035">
                  <c:v>-0.95656990000000008</c:v>
                </c:pt>
                <c:pt idx="24036">
                  <c:v>-0.95964570000000005</c:v>
                </c:pt>
                <c:pt idx="24037">
                  <c:v>-0.95964570000000005</c:v>
                </c:pt>
                <c:pt idx="24038">
                  <c:v>-0.95964570000000005</c:v>
                </c:pt>
                <c:pt idx="24039">
                  <c:v>-0.95964570000000005</c:v>
                </c:pt>
                <c:pt idx="24040">
                  <c:v>-0.95964570000000005</c:v>
                </c:pt>
                <c:pt idx="24041">
                  <c:v>-0.95656990000000008</c:v>
                </c:pt>
                <c:pt idx="24042">
                  <c:v>-0.95656990000000008</c:v>
                </c:pt>
                <c:pt idx="24043">
                  <c:v>-0.95656990000000008</c:v>
                </c:pt>
                <c:pt idx="24044">
                  <c:v>-0.95656990000000008</c:v>
                </c:pt>
                <c:pt idx="24045">
                  <c:v>-0.95656990000000008</c:v>
                </c:pt>
                <c:pt idx="24046">
                  <c:v>-0.95656990000000008</c:v>
                </c:pt>
                <c:pt idx="24047">
                  <c:v>-0.96272150000000001</c:v>
                </c:pt>
                <c:pt idx="24048">
                  <c:v>-0.96272150000000001</c:v>
                </c:pt>
                <c:pt idx="24049">
                  <c:v>-0.95964570000000005</c:v>
                </c:pt>
                <c:pt idx="24050">
                  <c:v>-0.95964570000000005</c:v>
                </c:pt>
                <c:pt idx="24051">
                  <c:v>-0.95964570000000005</c:v>
                </c:pt>
                <c:pt idx="24052">
                  <c:v>-0.95964570000000005</c:v>
                </c:pt>
                <c:pt idx="24053">
                  <c:v>-0.95964570000000005</c:v>
                </c:pt>
                <c:pt idx="24054">
                  <c:v>-0.95964570000000005</c:v>
                </c:pt>
                <c:pt idx="24055">
                  <c:v>-0.95964570000000005</c:v>
                </c:pt>
                <c:pt idx="24056">
                  <c:v>-0.95656990000000008</c:v>
                </c:pt>
                <c:pt idx="24057">
                  <c:v>-0.95656990000000008</c:v>
                </c:pt>
                <c:pt idx="24058">
                  <c:v>-0.95964570000000005</c:v>
                </c:pt>
                <c:pt idx="24059">
                  <c:v>-0.95964570000000005</c:v>
                </c:pt>
                <c:pt idx="24060">
                  <c:v>-0.95656990000000008</c:v>
                </c:pt>
                <c:pt idx="24061">
                  <c:v>-0.95656990000000008</c:v>
                </c:pt>
                <c:pt idx="24062">
                  <c:v>-0.95964570000000005</c:v>
                </c:pt>
                <c:pt idx="24063">
                  <c:v>-0.95656990000000008</c:v>
                </c:pt>
                <c:pt idx="24064">
                  <c:v>-0.95964570000000005</c:v>
                </c:pt>
                <c:pt idx="24065">
                  <c:v>-0.95964570000000005</c:v>
                </c:pt>
                <c:pt idx="24066">
                  <c:v>-0.95656990000000008</c:v>
                </c:pt>
                <c:pt idx="24067">
                  <c:v>-0.95964570000000005</c:v>
                </c:pt>
                <c:pt idx="24068">
                  <c:v>-0.95964570000000005</c:v>
                </c:pt>
                <c:pt idx="24069">
                  <c:v>-0.95964570000000005</c:v>
                </c:pt>
                <c:pt idx="24070">
                  <c:v>-0.95656990000000008</c:v>
                </c:pt>
                <c:pt idx="24071">
                  <c:v>-0.95656990000000008</c:v>
                </c:pt>
                <c:pt idx="24072">
                  <c:v>-0.95964570000000005</c:v>
                </c:pt>
                <c:pt idx="24073">
                  <c:v>-0.95964570000000005</c:v>
                </c:pt>
                <c:pt idx="24074">
                  <c:v>-0.95656990000000008</c:v>
                </c:pt>
                <c:pt idx="24075">
                  <c:v>-0.95349410000000001</c:v>
                </c:pt>
                <c:pt idx="24076">
                  <c:v>-0.95964570000000005</c:v>
                </c:pt>
                <c:pt idx="24077">
                  <c:v>-0.96272150000000001</c:v>
                </c:pt>
                <c:pt idx="24078">
                  <c:v>-0.95964570000000005</c:v>
                </c:pt>
                <c:pt idx="24079">
                  <c:v>-0.95656990000000008</c:v>
                </c:pt>
                <c:pt idx="24080">
                  <c:v>-0.95656990000000008</c:v>
                </c:pt>
                <c:pt idx="24081">
                  <c:v>-0.95964570000000005</c:v>
                </c:pt>
                <c:pt idx="24082">
                  <c:v>-0.95656990000000008</c:v>
                </c:pt>
                <c:pt idx="24083">
                  <c:v>-0.95656990000000008</c:v>
                </c:pt>
                <c:pt idx="24084">
                  <c:v>-0.95964570000000005</c:v>
                </c:pt>
                <c:pt idx="24085">
                  <c:v>-0.96272150000000001</c:v>
                </c:pt>
                <c:pt idx="24086">
                  <c:v>-0.95964570000000005</c:v>
                </c:pt>
                <c:pt idx="24087">
                  <c:v>-0.95964570000000005</c:v>
                </c:pt>
                <c:pt idx="24088">
                  <c:v>-0.96272150000000001</c:v>
                </c:pt>
                <c:pt idx="24089">
                  <c:v>-0.96579730000000008</c:v>
                </c:pt>
                <c:pt idx="24090">
                  <c:v>-0.96579730000000008</c:v>
                </c:pt>
                <c:pt idx="24091">
                  <c:v>-0.96579730000000008</c:v>
                </c:pt>
                <c:pt idx="24092">
                  <c:v>-0.96579730000000008</c:v>
                </c:pt>
                <c:pt idx="24093">
                  <c:v>-0.96887310000000004</c:v>
                </c:pt>
                <c:pt idx="24094">
                  <c:v>-0.96887310000000004</c:v>
                </c:pt>
                <c:pt idx="24095">
                  <c:v>-0.96887310000000004</c:v>
                </c:pt>
                <c:pt idx="24096">
                  <c:v>-0.96887310000000004</c:v>
                </c:pt>
                <c:pt idx="24097">
                  <c:v>-0.97194890000000012</c:v>
                </c:pt>
                <c:pt idx="24098">
                  <c:v>-0.97194890000000012</c:v>
                </c:pt>
                <c:pt idx="24099">
                  <c:v>-0.97194890000000012</c:v>
                </c:pt>
                <c:pt idx="24100">
                  <c:v>-0.97194890000000012</c:v>
                </c:pt>
                <c:pt idx="24101">
                  <c:v>-0.97194890000000012</c:v>
                </c:pt>
                <c:pt idx="24102">
                  <c:v>-0.97194890000000012</c:v>
                </c:pt>
                <c:pt idx="24103">
                  <c:v>-0.97194890000000012</c:v>
                </c:pt>
                <c:pt idx="24104">
                  <c:v>-0.97502460000000002</c:v>
                </c:pt>
                <c:pt idx="24105">
                  <c:v>-0.97194890000000012</c:v>
                </c:pt>
                <c:pt idx="24106">
                  <c:v>-0.96887310000000004</c:v>
                </c:pt>
                <c:pt idx="24107">
                  <c:v>-0.96887310000000004</c:v>
                </c:pt>
                <c:pt idx="24108">
                  <c:v>-0.96887310000000004</c:v>
                </c:pt>
                <c:pt idx="24109">
                  <c:v>-0.96579730000000008</c:v>
                </c:pt>
                <c:pt idx="24110">
                  <c:v>-0.96272150000000001</c:v>
                </c:pt>
                <c:pt idx="24111">
                  <c:v>-0.96272150000000001</c:v>
                </c:pt>
                <c:pt idx="24112">
                  <c:v>-0.96272150000000001</c:v>
                </c:pt>
                <c:pt idx="24113">
                  <c:v>-0.96272150000000001</c:v>
                </c:pt>
                <c:pt idx="24114">
                  <c:v>-0.96272150000000001</c:v>
                </c:pt>
                <c:pt idx="24115">
                  <c:v>-0.96579730000000008</c:v>
                </c:pt>
                <c:pt idx="24116">
                  <c:v>-0.96579730000000008</c:v>
                </c:pt>
                <c:pt idx="24117">
                  <c:v>-0.96272150000000001</c:v>
                </c:pt>
                <c:pt idx="24118">
                  <c:v>-0.96272150000000001</c:v>
                </c:pt>
                <c:pt idx="24119">
                  <c:v>-0.96272150000000001</c:v>
                </c:pt>
                <c:pt idx="24120">
                  <c:v>-0.96272150000000001</c:v>
                </c:pt>
                <c:pt idx="24121">
                  <c:v>-0.96272150000000001</c:v>
                </c:pt>
                <c:pt idx="24122">
                  <c:v>-0.96272150000000001</c:v>
                </c:pt>
                <c:pt idx="24123">
                  <c:v>-0.96579730000000008</c:v>
                </c:pt>
                <c:pt idx="24124">
                  <c:v>-0.96579730000000008</c:v>
                </c:pt>
                <c:pt idx="24125">
                  <c:v>-0.96579730000000008</c:v>
                </c:pt>
                <c:pt idx="24126">
                  <c:v>-0.96887310000000004</c:v>
                </c:pt>
                <c:pt idx="24127">
                  <c:v>-0.97194890000000012</c:v>
                </c:pt>
                <c:pt idx="24128">
                  <c:v>-0.97194890000000012</c:v>
                </c:pt>
                <c:pt idx="24129">
                  <c:v>-0.97194890000000012</c:v>
                </c:pt>
                <c:pt idx="24130">
                  <c:v>-0.97502460000000002</c:v>
                </c:pt>
                <c:pt idx="24131">
                  <c:v>-0.97502460000000002</c:v>
                </c:pt>
                <c:pt idx="24132">
                  <c:v>-0.97502460000000002</c:v>
                </c:pt>
                <c:pt idx="24133">
                  <c:v>-0.97502460000000002</c:v>
                </c:pt>
                <c:pt idx="24134">
                  <c:v>-0.97810039999999998</c:v>
                </c:pt>
                <c:pt idx="24135">
                  <c:v>-0.97810039999999998</c:v>
                </c:pt>
                <c:pt idx="24136">
                  <c:v>-0.97810039999999998</c:v>
                </c:pt>
                <c:pt idx="24137">
                  <c:v>-0.97810039999999998</c:v>
                </c:pt>
                <c:pt idx="24138">
                  <c:v>-0.97810039999999998</c:v>
                </c:pt>
                <c:pt idx="24139">
                  <c:v>-0.97810039999999998</c:v>
                </c:pt>
                <c:pt idx="24140">
                  <c:v>-0.97502460000000002</c:v>
                </c:pt>
                <c:pt idx="24141">
                  <c:v>-0.97502460000000002</c:v>
                </c:pt>
                <c:pt idx="24142">
                  <c:v>-0.97502460000000002</c:v>
                </c:pt>
                <c:pt idx="24143">
                  <c:v>-0.97194890000000012</c:v>
                </c:pt>
                <c:pt idx="24144">
                  <c:v>-0.97194890000000012</c:v>
                </c:pt>
                <c:pt idx="24145">
                  <c:v>-0.97194890000000012</c:v>
                </c:pt>
                <c:pt idx="24146">
                  <c:v>-0.97194890000000012</c:v>
                </c:pt>
                <c:pt idx="24147">
                  <c:v>-0.96887310000000004</c:v>
                </c:pt>
                <c:pt idx="24148">
                  <c:v>-0.96887310000000004</c:v>
                </c:pt>
                <c:pt idx="24149">
                  <c:v>-0.96887310000000004</c:v>
                </c:pt>
                <c:pt idx="24150">
                  <c:v>-0.97194890000000012</c:v>
                </c:pt>
                <c:pt idx="24151">
                  <c:v>-0.97194890000000012</c:v>
                </c:pt>
                <c:pt idx="24152">
                  <c:v>-0.96579730000000008</c:v>
                </c:pt>
                <c:pt idx="24153">
                  <c:v>-0.96887310000000004</c:v>
                </c:pt>
                <c:pt idx="24154">
                  <c:v>-0.96579730000000008</c:v>
                </c:pt>
                <c:pt idx="24155">
                  <c:v>-0.95964570000000005</c:v>
                </c:pt>
                <c:pt idx="24156">
                  <c:v>-0.95964570000000005</c:v>
                </c:pt>
                <c:pt idx="24157">
                  <c:v>-0.95964570000000005</c:v>
                </c:pt>
                <c:pt idx="24158">
                  <c:v>-0.95964570000000005</c:v>
                </c:pt>
                <c:pt idx="24159">
                  <c:v>-0.95656990000000008</c:v>
                </c:pt>
                <c:pt idx="24160">
                  <c:v>-0.95656990000000008</c:v>
                </c:pt>
                <c:pt idx="24161">
                  <c:v>-0.95964570000000005</c:v>
                </c:pt>
                <c:pt idx="24162">
                  <c:v>-0.95964570000000005</c:v>
                </c:pt>
                <c:pt idx="24163">
                  <c:v>-0.95964570000000005</c:v>
                </c:pt>
                <c:pt idx="24164">
                  <c:v>-0.95964570000000005</c:v>
                </c:pt>
                <c:pt idx="24165">
                  <c:v>-0.95964570000000005</c:v>
                </c:pt>
                <c:pt idx="24166">
                  <c:v>-0.95964570000000005</c:v>
                </c:pt>
                <c:pt idx="24167">
                  <c:v>-0.95964570000000005</c:v>
                </c:pt>
                <c:pt idx="24168">
                  <c:v>-0.96579730000000008</c:v>
                </c:pt>
                <c:pt idx="24169">
                  <c:v>-0.96579730000000008</c:v>
                </c:pt>
                <c:pt idx="24170">
                  <c:v>-0.96272150000000001</c:v>
                </c:pt>
                <c:pt idx="24171">
                  <c:v>-0.96272150000000001</c:v>
                </c:pt>
                <c:pt idx="24172">
                  <c:v>-0.96272150000000001</c:v>
                </c:pt>
                <c:pt idx="24173">
                  <c:v>-0.96272150000000001</c:v>
                </c:pt>
                <c:pt idx="24174">
                  <c:v>-0.96272150000000001</c:v>
                </c:pt>
                <c:pt idx="24175">
                  <c:v>-0.96272150000000001</c:v>
                </c:pt>
                <c:pt idx="24176">
                  <c:v>-0.96579730000000008</c:v>
                </c:pt>
                <c:pt idx="24177">
                  <c:v>-0.96272150000000001</c:v>
                </c:pt>
                <c:pt idx="24178">
                  <c:v>-0.95964570000000005</c:v>
                </c:pt>
                <c:pt idx="24179">
                  <c:v>-0.95964570000000005</c:v>
                </c:pt>
                <c:pt idx="24180">
                  <c:v>-0.95964570000000005</c:v>
                </c:pt>
                <c:pt idx="24181">
                  <c:v>-0.95964570000000005</c:v>
                </c:pt>
                <c:pt idx="24182">
                  <c:v>-0.95964570000000005</c:v>
                </c:pt>
                <c:pt idx="24183">
                  <c:v>-0.95964570000000005</c:v>
                </c:pt>
                <c:pt idx="24184">
                  <c:v>-0.96272150000000001</c:v>
                </c:pt>
                <c:pt idx="24185">
                  <c:v>-0.96272150000000001</c:v>
                </c:pt>
                <c:pt idx="24186">
                  <c:v>-0.96272150000000001</c:v>
                </c:pt>
                <c:pt idx="24187">
                  <c:v>-0.96272150000000001</c:v>
                </c:pt>
                <c:pt idx="24188">
                  <c:v>-0.96272150000000001</c:v>
                </c:pt>
                <c:pt idx="24189">
                  <c:v>-0.95964570000000005</c:v>
                </c:pt>
                <c:pt idx="24190">
                  <c:v>-0.95656990000000008</c:v>
                </c:pt>
                <c:pt idx="24191">
                  <c:v>-0.95964570000000005</c:v>
                </c:pt>
                <c:pt idx="24192">
                  <c:v>-0.95964570000000005</c:v>
                </c:pt>
                <c:pt idx="24193">
                  <c:v>-0.95656990000000008</c:v>
                </c:pt>
                <c:pt idx="24194">
                  <c:v>-0.95964570000000005</c:v>
                </c:pt>
                <c:pt idx="24195">
                  <c:v>-0.96272150000000001</c:v>
                </c:pt>
                <c:pt idx="24196">
                  <c:v>-0.96272150000000001</c:v>
                </c:pt>
                <c:pt idx="24197">
                  <c:v>-0.96272150000000001</c:v>
                </c:pt>
                <c:pt idx="24198">
                  <c:v>-0.96272150000000001</c:v>
                </c:pt>
                <c:pt idx="24199">
                  <c:v>-0.95964570000000005</c:v>
                </c:pt>
                <c:pt idx="24200">
                  <c:v>-0.95656990000000008</c:v>
                </c:pt>
                <c:pt idx="24201">
                  <c:v>-0.95349410000000001</c:v>
                </c:pt>
                <c:pt idx="24202">
                  <c:v>-0.95349410000000001</c:v>
                </c:pt>
                <c:pt idx="24203">
                  <c:v>-0.95349410000000001</c:v>
                </c:pt>
                <c:pt idx="24204">
                  <c:v>-0.95349410000000001</c:v>
                </c:pt>
                <c:pt idx="24205">
                  <c:v>-0.95349410000000001</c:v>
                </c:pt>
                <c:pt idx="24206">
                  <c:v>-0.95656990000000008</c:v>
                </c:pt>
                <c:pt idx="24207">
                  <c:v>-0.95964570000000005</c:v>
                </c:pt>
                <c:pt idx="24208">
                  <c:v>-0.95964570000000005</c:v>
                </c:pt>
                <c:pt idx="24209">
                  <c:v>-0.96272150000000001</c:v>
                </c:pt>
                <c:pt idx="24210">
                  <c:v>-0.96579730000000008</c:v>
                </c:pt>
                <c:pt idx="24211">
                  <c:v>-0.96272150000000001</c:v>
                </c:pt>
                <c:pt idx="24212">
                  <c:v>-0.95964570000000005</c:v>
                </c:pt>
                <c:pt idx="24213">
                  <c:v>-0.95656990000000008</c:v>
                </c:pt>
                <c:pt idx="24214">
                  <c:v>-0.95656990000000008</c:v>
                </c:pt>
                <c:pt idx="24215">
                  <c:v>-0.95656990000000008</c:v>
                </c:pt>
                <c:pt idx="24216">
                  <c:v>-0.95349410000000001</c:v>
                </c:pt>
                <c:pt idx="24217">
                  <c:v>-0.95656990000000008</c:v>
                </c:pt>
                <c:pt idx="24218">
                  <c:v>-0.95964570000000005</c:v>
                </c:pt>
                <c:pt idx="24219">
                  <c:v>-0.95964570000000005</c:v>
                </c:pt>
                <c:pt idx="24220">
                  <c:v>-0.95964570000000005</c:v>
                </c:pt>
                <c:pt idx="24221">
                  <c:v>-0.96272150000000001</c:v>
                </c:pt>
                <c:pt idx="24222">
                  <c:v>-0.96579730000000008</c:v>
                </c:pt>
                <c:pt idx="24223">
                  <c:v>-0.96272150000000001</c:v>
                </c:pt>
                <c:pt idx="24224">
                  <c:v>-0.95656990000000008</c:v>
                </c:pt>
                <c:pt idx="24225">
                  <c:v>-0.95656990000000008</c:v>
                </c:pt>
                <c:pt idx="24226">
                  <c:v>-0.95656990000000008</c:v>
                </c:pt>
                <c:pt idx="24227">
                  <c:v>-0.95349410000000001</c:v>
                </c:pt>
                <c:pt idx="24228">
                  <c:v>-0.95041830000000005</c:v>
                </c:pt>
                <c:pt idx="24229">
                  <c:v>-0.95349410000000001</c:v>
                </c:pt>
                <c:pt idx="24230">
                  <c:v>-0.95349410000000001</c:v>
                </c:pt>
                <c:pt idx="24231">
                  <c:v>-0.95349410000000001</c:v>
                </c:pt>
                <c:pt idx="24232">
                  <c:v>-0.95656990000000008</c:v>
                </c:pt>
                <c:pt idx="24233">
                  <c:v>-0.95656990000000008</c:v>
                </c:pt>
                <c:pt idx="24234">
                  <c:v>-0.95964570000000005</c:v>
                </c:pt>
                <c:pt idx="24235">
                  <c:v>-0.95964570000000005</c:v>
                </c:pt>
                <c:pt idx="24236">
                  <c:v>-0.95656990000000008</c:v>
                </c:pt>
                <c:pt idx="24237">
                  <c:v>-0.95656990000000008</c:v>
                </c:pt>
                <c:pt idx="24238">
                  <c:v>-0.95656990000000008</c:v>
                </c:pt>
                <c:pt idx="24239">
                  <c:v>-0.95349410000000001</c:v>
                </c:pt>
                <c:pt idx="24240">
                  <c:v>-0.95041830000000005</c:v>
                </c:pt>
                <c:pt idx="24241">
                  <c:v>-0.95041830000000005</c:v>
                </c:pt>
                <c:pt idx="24242">
                  <c:v>-0.95041830000000005</c:v>
                </c:pt>
                <c:pt idx="24243">
                  <c:v>-0.95041830000000005</c:v>
                </c:pt>
                <c:pt idx="24244">
                  <c:v>-0.95349410000000001</c:v>
                </c:pt>
                <c:pt idx="24245">
                  <c:v>-0.95656990000000008</c:v>
                </c:pt>
                <c:pt idx="24246">
                  <c:v>-0.95349410000000001</c:v>
                </c:pt>
                <c:pt idx="24247">
                  <c:v>-0.95349410000000001</c:v>
                </c:pt>
                <c:pt idx="24248">
                  <c:v>-0.95349410000000001</c:v>
                </c:pt>
                <c:pt idx="24249">
                  <c:v>-0.95041830000000005</c:v>
                </c:pt>
                <c:pt idx="24250">
                  <c:v>-0.94734260000000003</c:v>
                </c:pt>
                <c:pt idx="24251">
                  <c:v>-0.95041830000000005</c:v>
                </c:pt>
                <c:pt idx="24252">
                  <c:v>-0.95041830000000005</c:v>
                </c:pt>
                <c:pt idx="24253">
                  <c:v>-0.94734260000000003</c:v>
                </c:pt>
                <c:pt idx="24254">
                  <c:v>-0.94734260000000003</c:v>
                </c:pt>
                <c:pt idx="24255">
                  <c:v>-0.94734260000000003</c:v>
                </c:pt>
                <c:pt idx="24256">
                  <c:v>-0.95041830000000005</c:v>
                </c:pt>
                <c:pt idx="24257">
                  <c:v>-0.94734260000000003</c:v>
                </c:pt>
                <c:pt idx="24258">
                  <c:v>-0.94734260000000003</c:v>
                </c:pt>
                <c:pt idx="24259">
                  <c:v>-0.95041830000000005</c:v>
                </c:pt>
                <c:pt idx="24260">
                  <c:v>-0.95041830000000005</c:v>
                </c:pt>
                <c:pt idx="24261">
                  <c:v>-0.94734260000000003</c:v>
                </c:pt>
                <c:pt idx="24262">
                  <c:v>-0.94426680000000007</c:v>
                </c:pt>
                <c:pt idx="24263">
                  <c:v>-0.94426680000000007</c:v>
                </c:pt>
                <c:pt idx="24264">
                  <c:v>-0.941191</c:v>
                </c:pt>
                <c:pt idx="24265">
                  <c:v>-0.941191</c:v>
                </c:pt>
                <c:pt idx="24266">
                  <c:v>-0.941191</c:v>
                </c:pt>
                <c:pt idx="24267">
                  <c:v>-0.94426680000000007</c:v>
                </c:pt>
                <c:pt idx="24268">
                  <c:v>-0.94426680000000007</c:v>
                </c:pt>
                <c:pt idx="24269">
                  <c:v>-0.94426680000000007</c:v>
                </c:pt>
                <c:pt idx="24270">
                  <c:v>-0.94426680000000007</c:v>
                </c:pt>
                <c:pt idx="24271">
                  <c:v>-0.94734260000000003</c:v>
                </c:pt>
                <c:pt idx="24272">
                  <c:v>-0.94734260000000003</c:v>
                </c:pt>
                <c:pt idx="24273">
                  <c:v>-0.94734260000000003</c:v>
                </c:pt>
                <c:pt idx="24274">
                  <c:v>-0.94734260000000003</c:v>
                </c:pt>
                <c:pt idx="24275">
                  <c:v>-0.95041830000000005</c:v>
                </c:pt>
                <c:pt idx="24276">
                  <c:v>-0.94734260000000003</c:v>
                </c:pt>
                <c:pt idx="24277">
                  <c:v>-0.94426680000000007</c:v>
                </c:pt>
                <c:pt idx="24278">
                  <c:v>-0.94426680000000007</c:v>
                </c:pt>
                <c:pt idx="24279">
                  <c:v>-0.94734260000000003</c:v>
                </c:pt>
                <c:pt idx="24280">
                  <c:v>-0.94426680000000007</c:v>
                </c:pt>
                <c:pt idx="24281">
                  <c:v>-0.94426680000000007</c:v>
                </c:pt>
                <c:pt idx="24282">
                  <c:v>-0.94734260000000003</c:v>
                </c:pt>
                <c:pt idx="24283">
                  <c:v>-0.94734260000000003</c:v>
                </c:pt>
                <c:pt idx="24284">
                  <c:v>-0.94734260000000003</c:v>
                </c:pt>
                <c:pt idx="24285">
                  <c:v>-0.95041830000000005</c:v>
                </c:pt>
                <c:pt idx="24286">
                  <c:v>-0.95349410000000001</c:v>
                </c:pt>
                <c:pt idx="24287">
                  <c:v>-0.95349410000000001</c:v>
                </c:pt>
                <c:pt idx="24288">
                  <c:v>-0.95041830000000005</c:v>
                </c:pt>
                <c:pt idx="24289">
                  <c:v>-0.94734260000000003</c:v>
                </c:pt>
                <c:pt idx="24290">
                  <c:v>-0.95041830000000005</c:v>
                </c:pt>
                <c:pt idx="24291">
                  <c:v>-0.94734260000000003</c:v>
                </c:pt>
                <c:pt idx="24292">
                  <c:v>-0.94426680000000007</c:v>
                </c:pt>
                <c:pt idx="24293">
                  <c:v>-0.94426680000000007</c:v>
                </c:pt>
                <c:pt idx="24294">
                  <c:v>-0.94734260000000003</c:v>
                </c:pt>
                <c:pt idx="24295">
                  <c:v>-0.94734260000000003</c:v>
                </c:pt>
                <c:pt idx="24296">
                  <c:v>-0.94734260000000003</c:v>
                </c:pt>
                <c:pt idx="24297">
                  <c:v>-0.94734260000000003</c:v>
                </c:pt>
                <c:pt idx="24298">
                  <c:v>-0.95041830000000005</c:v>
                </c:pt>
                <c:pt idx="24299">
                  <c:v>-0.95349410000000001</c:v>
                </c:pt>
                <c:pt idx="24300">
                  <c:v>-0.95349410000000001</c:v>
                </c:pt>
                <c:pt idx="24301">
                  <c:v>-0.95349410000000001</c:v>
                </c:pt>
                <c:pt idx="24302">
                  <c:v>-0.95656990000000008</c:v>
                </c:pt>
                <c:pt idx="24303">
                  <c:v>-0.95349410000000001</c:v>
                </c:pt>
                <c:pt idx="24304">
                  <c:v>-0.95349410000000001</c:v>
                </c:pt>
                <c:pt idx="24305">
                  <c:v>-0.95349410000000001</c:v>
                </c:pt>
                <c:pt idx="24306">
                  <c:v>-0.95349410000000001</c:v>
                </c:pt>
                <c:pt idx="24307">
                  <c:v>-0.95349410000000001</c:v>
                </c:pt>
                <c:pt idx="24308">
                  <c:v>-0.95349410000000001</c:v>
                </c:pt>
                <c:pt idx="24309">
                  <c:v>-0.95656990000000008</c:v>
                </c:pt>
                <c:pt idx="24310">
                  <c:v>-0.95964570000000005</c:v>
                </c:pt>
                <c:pt idx="24311">
                  <c:v>-0.95964570000000005</c:v>
                </c:pt>
                <c:pt idx="24312">
                  <c:v>-0.96272150000000001</c:v>
                </c:pt>
                <c:pt idx="24313">
                  <c:v>-0.96272150000000001</c:v>
                </c:pt>
                <c:pt idx="24314">
                  <c:v>-0.95964570000000005</c:v>
                </c:pt>
                <c:pt idx="24315">
                  <c:v>-0.95964570000000005</c:v>
                </c:pt>
                <c:pt idx="24316">
                  <c:v>-0.96272150000000001</c:v>
                </c:pt>
                <c:pt idx="24317">
                  <c:v>-0.96272150000000001</c:v>
                </c:pt>
                <c:pt idx="24318">
                  <c:v>-0.95964570000000005</c:v>
                </c:pt>
                <c:pt idx="24319">
                  <c:v>-0.95964570000000005</c:v>
                </c:pt>
                <c:pt idx="24320">
                  <c:v>-0.95964570000000005</c:v>
                </c:pt>
                <c:pt idx="24321">
                  <c:v>-0.95964570000000005</c:v>
                </c:pt>
                <c:pt idx="24322">
                  <c:v>-0.96272150000000001</c:v>
                </c:pt>
                <c:pt idx="24323">
                  <c:v>-0.95964570000000005</c:v>
                </c:pt>
                <c:pt idx="24324">
                  <c:v>-0.96272150000000001</c:v>
                </c:pt>
                <c:pt idx="24325">
                  <c:v>-0.96579730000000008</c:v>
                </c:pt>
                <c:pt idx="24326">
                  <c:v>-0.96887310000000004</c:v>
                </c:pt>
                <c:pt idx="24327">
                  <c:v>-0.96887310000000004</c:v>
                </c:pt>
                <c:pt idx="24328">
                  <c:v>-0.96887310000000004</c:v>
                </c:pt>
                <c:pt idx="24329">
                  <c:v>-0.96887310000000004</c:v>
                </c:pt>
                <c:pt idx="24330">
                  <c:v>-0.97194890000000012</c:v>
                </c:pt>
                <c:pt idx="24331">
                  <c:v>-0.97194890000000012</c:v>
                </c:pt>
                <c:pt idx="24332">
                  <c:v>-0.96579730000000008</c:v>
                </c:pt>
                <c:pt idx="24333">
                  <c:v>-0.96272150000000001</c:v>
                </c:pt>
                <c:pt idx="24334">
                  <c:v>-0.96579730000000008</c:v>
                </c:pt>
                <c:pt idx="24335">
                  <c:v>-0.97194890000000012</c:v>
                </c:pt>
                <c:pt idx="24336">
                  <c:v>-0.97194890000000012</c:v>
                </c:pt>
                <c:pt idx="24337">
                  <c:v>-0.96887310000000004</c:v>
                </c:pt>
                <c:pt idx="24338">
                  <c:v>-0.97194890000000012</c:v>
                </c:pt>
                <c:pt idx="24339">
                  <c:v>-0.97194890000000012</c:v>
                </c:pt>
                <c:pt idx="24340">
                  <c:v>-0.96887310000000004</c:v>
                </c:pt>
                <c:pt idx="24341">
                  <c:v>-0.96579730000000008</c:v>
                </c:pt>
                <c:pt idx="24342">
                  <c:v>-0.96887310000000004</c:v>
                </c:pt>
                <c:pt idx="24343">
                  <c:v>-0.96887310000000004</c:v>
                </c:pt>
                <c:pt idx="24344">
                  <c:v>-0.96579730000000008</c:v>
                </c:pt>
                <c:pt idx="24345">
                  <c:v>-0.96272150000000001</c:v>
                </c:pt>
                <c:pt idx="24346">
                  <c:v>-0.96272150000000001</c:v>
                </c:pt>
                <c:pt idx="24347">
                  <c:v>-0.96272150000000001</c:v>
                </c:pt>
                <c:pt idx="24348">
                  <c:v>-0.96579730000000008</c:v>
                </c:pt>
                <c:pt idx="24349">
                  <c:v>-0.96272150000000001</c:v>
                </c:pt>
                <c:pt idx="24350">
                  <c:v>-0.96579730000000008</c:v>
                </c:pt>
                <c:pt idx="24351">
                  <c:v>-0.96579730000000008</c:v>
                </c:pt>
                <c:pt idx="24352">
                  <c:v>-0.96579730000000008</c:v>
                </c:pt>
                <c:pt idx="24353">
                  <c:v>-0.96272150000000001</c:v>
                </c:pt>
                <c:pt idx="24354">
                  <c:v>-0.96272150000000001</c:v>
                </c:pt>
                <c:pt idx="24355">
                  <c:v>-0.96272150000000001</c:v>
                </c:pt>
                <c:pt idx="24356">
                  <c:v>-0.96272150000000001</c:v>
                </c:pt>
                <c:pt idx="24357">
                  <c:v>-0.96272150000000001</c:v>
                </c:pt>
                <c:pt idx="24358">
                  <c:v>-0.96272150000000001</c:v>
                </c:pt>
                <c:pt idx="24359">
                  <c:v>-0.96272150000000001</c:v>
                </c:pt>
                <c:pt idx="24360">
                  <c:v>-0.96272150000000001</c:v>
                </c:pt>
                <c:pt idx="24361">
                  <c:v>-0.96272150000000001</c:v>
                </c:pt>
                <c:pt idx="24362">
                  <c:v>-0.96272150000000001</c:v>
                </c:pt>
                <c:pt idx="24363">
                  <c:v>-0.96579730000000008</c:v>
                </c:pt>
                <c:pt idx="24364">
                  <c:v>-0.96579730000000008</c:v>
                </c:pt>
                <c:pt idx="24365">
                  <c:v>-0.96579730000000008</c:v>
                </c:pt>
                <c:pt idx="24366">
                  <c:v>-0.96579730000000008</c:v>
                </c:pt>
                <c:pt idx="24367">
                  <c:v>-0.96579730000000008</c:v>
                </c:pt>
                <c:pt idx="24368">
                  <c:v>-0.96579730000000008</c:v>
                </c:pt>
                <c:pt idx="24369">
                  <c:v>-0.96579730000000008</c:v>
                </c:pt>
                <c:pt idx="24370">
                  <c:v>-0.97194890000000012</c:v>
                </c:pt>
                <c:pt idx="24371">
                  <c:v>-0.96887310000000004</c:v>
                </c:pt>
                <c:pt idx="24372">
                  <c:v>-0.96887310000000004</c:v>
                </c:pt>
                <c:pt idx="24373">
                  <c:v>-0.96887310000000004</c:v>
                </c:pt>
                <c:pt idx="24374">
                  <c:v>-0.96887310000000004</c:v>
                </c:pt>
                <c:pt idx="24375">
                  <c:v>-0.96887310000000004</c:v>
                </c:pt>
                <c:pt idx="24376">
                  <c:v>-0.96887310000000004</c:v>
                </c:pt>
                <c:pt idx="24377">
                  <c:v>-0.96887310000000004</c:v>
                </c:pt>
                <c:pt idx="24378">
                  <c:v>-0.96887310000000004</c:v>
                </c:pt>
                <c:pt idx="24379">
                  <c:v>-0.96579730000000008</c:v>
                </c:pt>
                <c:pt idx="24380">
                  <c:v>-0.96579730000000008</c:v>
                </c:pt>
                <c:pt idx="24381">
                  <c:v>-0.96579730000000008</c:v>
                </c:pt>
                <c:pt idx="24382">
                  <c:v>-0.96579730000000008</c:v>
                </c:pt>
                <c:pt idx="24383">
                  <c:v>-0.95964570000000005</c:v>
                </c:pt>
                <c:pt idx="24384">
                  <c:v>-0.95964570000000005</c:v>
                </c:pt>
                <c:pt idx="24385">
                  <c:v>-0.96272150000000001</c:v>
                </c:pt>
                <c:pt idx="24386">
                  <c:v>-0.95964570000000005</c:v>
                </c:pt>
                <c:pt idx="24387">
                  <c:v>-0.95964570000000005</c:v>
                </c:pt>
                <c:pt idx="24388">
                  <c:v>-0.95964570000000005</c:v>
                </c:pt>
                <c:pt idx="24389">
                  <c:v>-0.95964570000000005</c:v>
                </c:pt>
                <c:pt idx="24390">
                  <c:v>-0.95656990000000008</c:v>
                </c:pt>
                <c:pt idx="24391">
                  <c:v>-0.95656990000000008</c:v>
                </c:pt>
                <c:pt idx="24392">
                  <c:v>-0.95656990000000008</c:v>
                </c:pt>
                <c:pt idx="24393">
                  <c:v>-0.95656990000000008</c:v>
                </c:pt>
                <c:pt idx="24394">
                  <c:v>-0.95656990000000008</c:v>
                </c:pt>
                <c:pt idx="24395">
                  <c:v>-0.95349410000000001</c:v>
                </c:pt>
                <c:pt idx="24396">
                  <c:v>-0.95349410000000001</c:v>
                </c:pt>
                <c:pt idx="24397">
                  <c:v>-0.95349410000000001</c:v>
                </c:pt>
                <c:pt idx="24398">
                  <c:v>-0.95349410000000001</c:v>
                </c:pt>
                <c:pt idx="24399">
                  <c:v>-0.95349410000000001</c:v>
                </c:pt>
                <c:pt idx="24400">
                  <c:v>-0.95349410000000001</c:v>
                </c:pt>
                <c:pt idx="24401">
                  <c:v>-0.95349410000000001</c:v>
                </c:pt>
                <c:pt idx="24402">
                  <c:v>-0.95349410000000001</c:v>
                </c:pt>
                <c:pt idx="24403">
                  <c:v>-0.95349410000000001</c:v>
                </c:pt>
                <c:pt idx="24404">
                  <c:v>-0.95349410000000001</c:v>
                </c:pt>
                <c:pt idx="24405">
                  <c:v>-0.95349410000000001</c:v>
                </c:pt>
                <c:pt idx="24406">
                  <c:v>-0.94734260000000003</c:v>
                </c:pt>
                <c:pt idx="24407">
                  <c:v>-0.94426680000000007</c:v>
                </c:pt>
                <c:pt idx="24408">
                  <c:v>-0.95041830000000005</c:v>
                </c:pt>
                <c:pt idx="24409">
                  <c:v>-0.94734260000000003</c:v>
                </c:pt>
                <c:pt idx="24410">
                  <c:v>-0.94426680000000007</c:v>
                </c:pt>
                <c:pt idx="24411">
                  <c:v>-0.95041830000000005</c:v>
                </c:pt>
                <c:pt idx="24412">
                  <c:v>-0.95041830000000005</c:v>
                </c:pt>
                <c:pt idx="24413">
                  <c:v>-0.95041830000000005</c:v>
                </c:pt>
                <c:pt idx="24414">
                  <c:v>-0.95041830000000005</c:v>
                </c:pt>
                <c:pt idx="24415">
                  <c:v>-0.95656990000000008</c:v>
                </c:pt>
                <c:pt idx="24416">
                  <c:v>-0.95656990000000008</c:v>
                </c:pt>
                <c:pt idx="24417">
                  <c:v>-0.95349410000000001</c:v>
                </c:pt>
                <c:pt idx="24418">
                  <c:v>-0.95349410000000001</c:v>
                </c:pt>
                <c:pt idx="24419">
                  <c:v>-0.95656990000000008</c:v>
                </c:pt>
                <c:pt idx="24420">
                  <c:v>-0.95656990000000008</c:v>
                </c:pt>
                <c:pt idx="24421">
                  <c:v>-0.95349410000000001</c:v>
                </c:pt>
                <c:pt idx="24422">
                  <c:v>-0.95349410000000001</c:v>
                </c:pt>
                <c:pt idx="24423">
                  <c:v>-0.95349410000000001</c:v>
                </c:pt>
                <c:pt idx="24424">
                  <c:v>-0.95041830000000005</c:v>
                </c:pt>
                <c:pt idx="24425">
                  <c:v>-0.95041830000000005</c:v>
                </c:pt>
                <c:pt idx="24426">
                  <c:v>-0.95349410000000001</c:v>
                </c:pt>
                <c:pt idx="24427">
                  <c:v>-0.95656990000000008</c:v>
                </c:pt>
                <c:pt idx="24428">
                  <c:v>-0.95656990000000008</c:v>
                </c:pt>
                <c:pt idx="24429">
                  <c:v>-0.95349410000000001</c:v>
                </c:pt>
                <c:pt idx="24430">
                  <c:v>-0.95349410000000001</c:v>
                </c:pt>
                <c:pt idx="24431">
                  <c:v>-0.95656990000000008</c:v>
                </c:pt>
                <c:pt idx="24432">
                  <c:v>-0.95349410000000001</c:v>
                </c:pt>
                <c:pt idx="24433">
                  <c:v>-0.95349410000000001</c:v>
                </c:pt>
                <c:pt idx="24434">
                  <c:v>-0.95349410000000001</c:v>
                </c:pt>
                <c:pt idx="24435">
                  <c:v>-0.95656990000000008</c:v>
                </c:pt>
                <c:pt idx="24436">
                  <c:v>-0.95656990000000008</c:v>
                </c:pt>
                <c:pt idx="24437">
                  <c:v>-0.95656990000000008</c:v>
                </c:pt>
                <c:pt idx="24438">
                  <c:v>-0.95656990000000008</c:v>
                </c:pt>
                <c:pt idx="24439">
                  <c:v>-0.95964570000000005</c:v>
                </c:pt>
                <c:pt idx="24440">
                  <c:v>-0.95656990000000008</c:v>
                </c:pt>
                <c:pt idx="24441">
                  <c:v>-0.95964570000000005</c:v>
                </c:pt>
                <c:pt idx="24442">
                  <c:v>-0.96272150000000001</c:v>
                </c:pt>
                <c:pt idx="24443">
                  <c:v>-0.96272150000000001</c:v>
                </c:pt>
                <c:pt idx="24444">
                  <c:v>-0.96272150000000001</c:v>
                </c:pt>
                <c:pt idx="24445">
                  <c:v>-0.96272150000000001</c:v>
                </c:pt>
                <c:pt idx="24446">
                  <c:v>-0.96579730000000008</c:v>
                </c:pt>
                <c:pt idx="24447">
                  <c:v>-0.96579730000000008</c:v>
                </c:pt>
                <c:pt idx="24448">
                  <c:v>-0.96579730000000008</c:v>
                </c:pt>
                <c:pt idx="24449">
                  <c:v>-0.96887310000000004</c:v>
                </c:pt>
                <c:pt idx="24450">
                  <c:v>-0.96887310000000004</c:v>
                </c:pt>
                <c:pt idx="24451">
                  <c:v>-0.96579730000000008</c:v>
                </c:pt>
                <c:pt idx="24452">
                  <c:v>-0.96579730000000008</c:v>
                </c:pt>
                <c:pt idx="24453">
                  <c:v>-0.96579730000000008</c:v>
                </c:pt>
                <c:pt idx="24454">
                  <c:v>-0.96579730000000008</c:v>
                </c:pt>
                <c:pt idx="24455">
                  <c:v>-0.96579730000000008</c:v>
                </c:pt>
                <c:pt idx="24456">
                  <c:v>-0.96579730000000008</c:v>
                </c:pt>
                <c:pt idx="24457">
                  <c:v>-0.96579730000000008</c:v>
                </c:pt>
                <c:pt idx="24458">
                  <c:v>-0.96579730000000008</c:v>
                </c:pt>
                <c:pt idx="24459">
                  <c:v>-0.96272150000000001</c:v>
                </c:pt>
                <c:pt idx="24460">
                  <c:v>-0.96272150000000001</c:v>
                </c:pt>
                <c:pt idx="24461">
                  <c:v>-0.96272150000000001</c:v>
                </c:pt>
                <c:pt idx="24462">
                  <c:v>-0.96272150000000001</c:v>
                </c:pt>
                <c:pt idx="24463">
                  <c:v>-0.95964570000000005</c:v>
                </c:pt>
                <c:pt idx="24464">
                  <c:v>-0.95964570000000005</c:v>
                </c:pt>
                <c:pt idx="24465">
                  <c:v>-0.96272150000000001</c:v>
                </c:pt>
                <c:pt idx="24466">
                  <c:v>-0.95964570000000005</c:v>
                </c:pt>
                <c:pt idx="24467">
                  <c:v>-0.95964570000000005</c:v>
                </c:pt>
                <c:pt idx="24468">
                  <c:v>-0.95964570000000005</c:v>
                </c:pt>
                <c:pt idx="24469">
                  <c:v>-0.96272150000000001</c:v>
                </c:pt>
                <c:pt idx="24470">
                  <c:v>-0.96272150000000001</c:v>
                </c:pt>
                <c:pt idx="24471">
                  <c:v>-0.95964570000000005</c:v>
                </c:pt>
                <c:pt idx="24472">
                  <c:v>-0.95964570000000005</c:v>
                </c:pt>
                <c:pt idx="24473">
                  <c:v>-0.95964570000000005</c:v>
                </c:pt>
                <c:pt idx="24474">
                  <c:v>-0.95964570000000005</c:v>
                </c:pt>
                <c:pt idx="24475">
                  <c:v>-0.95964570000000005</c:v>
                </c:pt>
                <c:pt idx="24476">
                  <c:v>-0.96272150000000001</c:v>
                </c:pt>
                <c:pt idx="24477">
                  <c:v>-0.96272150000000001</c:v>
                </c:pt>
                <c:pt idx="24478">
                  <c:v>-0.95964570000000005</c:v>
                </c:pt>
                <c:pt idx="24479">
                  <c:v>-0.95964570000000005</c:v>
                </c:pt>
                <c:pt idx="24480">
                  <c:v>-0.96579730000000008</c:v>
                </c:pt>
                <c:pt idx="24481">
                  <c:v>-0.96579730000000008</c:v>
                </c:pt>
                <c:pt idx="24482">
                  <c:v>-0.96272150000000001</c:v>
                </c:pt>
                <c:pt idx="24483">
                  <c:v>-0.96272150000000001</c:v>
                </c:pt>
                <c:pt idx="24484">
                  <c:v>-0.96579730000000008</c:v>
                </c:pt>
                <c:pt idx="24485">
                  <c:v>-0.96272150000000001</c:v>
                </c:pt>
                <c:pt idx="24486">
                  <c:v>-0.96272150000000001</c:v>
                </c:pt>
                <c:pt idx="24487">
                  <c:v>-0.96272150000000001</c:v>
                </c:pt>
                <c:pt idx="24488">
                  <c:v>-0.96272150000000001</c:v>
                </c:pt>
                <c:pt idx="24489">
                  <c:v>-0.96272150000000001</c:v>
                </c:pt>
                <c:pt idx="24490">
                  <c:v>-0.95964570000000005</c:v>
                </c:pt>
                <c:pt idx="24491">
                  <c:v>-0.96272150000000001</c:v>
                </c:pt>
                <c:pt idx="24492">
                  <c:v>-0.96579730000000008</c:v>
                </c:pt>
                <c:pt idx="24493">
                  <c:v>-0.96579730000000008</c:v>
                </c:pt>
                <c:pt idx="24494">
                  <c:v>-0.96272150000000001</c:v>
                </c:pt>
                <c:pt idx="24495">
                  <c:v>-0.96579730000000008</c:v>
                </c:pt>
                <c:pt idx="24496">
                  <c:v>-0.96887310000000004</c:v>
                </c:pt>
                <c:pt idx="24497">
                  <c:v>-0.96887310000000004</c:v>
                </c:pt>
                <c:pt idx="24498">
                  <c:v>-0.96887310000000004</c:v>
                </c:pt>
                <c:pt idx="24499">
                  <c:v>-0.96887310000000004</c:v>
                </c:pt>
                <c:pt idx="24500">
                  <c:v>-0.96887310000000004</c:v>
                </c:pt>
                <c:pt idx="24501">
                  <c:v>-0.96579730000000008</c:v>
                </c:pt>
                <c:pt idx="24502">
                  <c:v>-0.96579730000000008</c:v>
                </c:pt>
                <c:pt idx="24503">
                  <c:v>-0.96887310000000004</c:v>
                </c:pt>
                <c:pt idx="24504">
                  <c:v>-0.96887310000000004</c:v>
                </c:pt>
                <c:pt idx="24505">
                  <c:v>-0.96887310000000004</c:v>
                </c:pt>
                <c:pt idx="24506">
                  <c:v>-0.96887310000000004</c:v>
                </c:pt>
                <c:pt idx="24507">
                  <c:v>-0.96579730000000008</c:v>
                </c:pt>
                <c:pt idx="24508">
                  <c:v>-0.96579730000000008</c:v>
                </c:pt>
                <c:pt idx="24509">
                  <c:v>-0.96579730000000008</c:v>
                </c:pt>
                <c:pt idx="24510">
                  <c:v>-0.96579730000000008</c:v>
                </c:pt>
                <c:pt idx="24511">
                  <c:v>-0.96887310000000004</c:v>
                </c:pt>
                <c:pt idx="24512">
                  <c:v>-0.96579730000000008</c:v>
                </c:pt>
                <c:pt idx="24513">
                  <c:v>-0.96579730000000008</c:v>
                </c:pt>
                <c:pt idx="24514">
                  <c:v>-0.96579730000000008</c:v>
                </c:pt>
                <c:pt idx="24515">
                  <c:v>-0.96272150000000001</c:v>
                </c:pt>
                <c:pt idx="24516">
                  <c:v>-0.96272150000000001</c:v>
                </c:pt>
                <c:pt idx="24517">
                  <c:v>-0.96272150000000001</c:v>
                </c:pt>
                <c:pt idx="24518">
                  <c:v>-0.96272150000000001</c:v>
                </c:pt>
                <c:pt idx="24519">
                  <c:v>-0.96272150000000001</c:v>
                </c:pt>
                <c:pt idx="24520">
                  <c:v>-0.96272150000000001</c:v>
                </c:pt>
                <c:pt idx="24521">
                  <c:v>-0.96272150000000001</c:v>
                </c:pt>
                <c:pt idx="24522">
                  <c:v>-0.96272150000000001</c:v>
                </c:pt>
                <c:pt idx="24523">
                  <c:v>-0.95964570000000005</c:v>
                </c:pt>
                <c:pt idx="24524">
                  <c:v>-0.95964570000000005</c:v>
                </c:pt>
                <c:pt idx="24525">
                  <c:v>-0.95964570000000005</c:v>
                </c:pt>
                <c:pt idx="24526">
                  <c:v>-0.95964570000000005</c:v>
                </c:pt>
                <c:pt idx="24527">
                  <c:v>-0.95964570000000005</c:v>
                </c:pt>
                <c:pt idx="24528">
                  <c:v>-0.95964570000000005</c:v>
                </c:pt>
                <c:pt idx="24529">
                  <c:v>-0.95964570000000005</c:v>
                </c:pt>
                <c:pt idx="24530">
                  <c:v>-0.95964570000000005</c:v>
                </c:pt>
                <c:pt idx="24531">
                  <c:v>-0.95656990000000008</c:v>
                </c:pt>
                <c:pt idx="24532">
                  <c:v>-0.95656990000000008</c:v>
                </c:pt>
                <c:pt idx="24533">
                  <c:v>-0.95656990000000008</c:v>
                </c:pt>
                <c:pt idx="24534">
                  <c:v>-0.95656990000000008</c:v>
                </c:pt>
                <c:pt idx="24535">
                  <c:v>-0.95349410000000001</c:v>
                </c:pt>
                <c:pt idx="24536">
                  <c:v>-0.95656990000000008</c:v>
                </c:pt>
                <c:pt idx="24537">
                  <c:v>-0.95656990000000008</c:v>
                </c:pt>
                <c:pt idx="24538">
                  <c:v>-0.95349410000000001</c:v>
                </c:pt>
                <c:pt idx="24539">
                  <c:v>-0.95349410000000001</c:v>
                </c:pt>
                <c:pt idx="24540">
                  <c:v>-0.95349410000000001</c:v>
                </c:pt>
                <c:pt idx="24541">
                  <c:v>-0.95349410000000001</c:v>
                </c:pt>
                <c:pt idx="24542">
                  <c:v>-0.95349410000000001</c:v>
                </c:pt>
                <c:pt idx="24543">
                  <c:v>-0.95349410000000001</c:v>
                </c:pt>
                <c:pt idx="24544">
                  <c:v>-0.95656990000000008</c:v>
                </c:pt>
                <c:pt idx="24545">
                  <c:v>-0.95656990000000008</c:v>
                </c:pt>
                <c:pt idx="24546">
                  <c:v>-0.95349410000000001</c:v>
                </c:pt>
                <c:pt idx="24547">
                  <c:v>-0.95349410000000001</c:v>
                </c:pt>
                <c:pt idx="24548">
                  <c:v>-0.95349410000000001</c:v>
                </c:pt>
                <c:pt idx="24549">
                  <c:v>-0.95656990000000008</c:v>
                </c:pt>
                <c:pt idx="24550">
                  <c:v>-0.95349410000000001</c:v>
                </c:pt>
                <c:pt idx="24551">
                  <c:v>-0.95349410000000001</c:v>
                </c:pt>
                <c:pt idx="24552">
                  <c:v>-0.95656990000000008</c:v>
                </c:pt>
                <c:pt idx="24553">
                  <c:v>-0.95656990000000008</c:v>
                </c:pt>
                <c:pt idx="24554">
                  <c:v>-0.95349410000000001</c:v>
                </c:pt>
                <c:pt idx="24555">
                  <c:v>-0.95041830000000005</c:v>
                </c:pt>
                <c:pt idx="24556">
                  <c:v>-0.95041830000000005</c:v>
                </c:pt>
                <c:pt idx="24557">
                  <c:v>-0.95041830000000005</c:v>
                </c:pt>
                <c:pt idx="24558">
                  <c:v>-0.94734260000000003</c:v>
                </c:pt>
                <c:pt idx="24559">
                  <c:v>-0.94734260000000003</c:v>
                </c:pt>
                <c:pt idx="24560">
                  <c:v>-0.95041830000000005</c:v>
                </c:pt>
                <c:pt idx="24561">
                  <c:v>-0.95041830000000005</c:v>
                </c:pt>
                <c:pt idx="24562">
                  <c:v>-0.95041830000000005</c:v>
                </c:pt>
                <c:pt idx="24563">
                  <c:v>-0.95041830000000005</c:v>
                </c:pt>
                <c:pt idx="24564">
                  <c:v>-0.95041830000000005</c:v>
                </c:pt>
                <c:pt idx="24565">
                  <c:v>-0.94734260000000003</c:v>
                </c:pt>
                <c:pt idx="24566">
                  <c:v>-0.94426680000000007</c:v>
                </c:pt>
                <c:pt idx="24567">
                  <c:v>-0.94426680000000007</c:v>
                </c:pt>
                <c:pt idx="24568">
                  <c:v>-0.94426680000000007</c:v>
                </c:pt>
                <c:pt idx="24569">
                  <c:v>-0.94426680000000007</c:v>
                </c:pt>
                <c:pt idx="24570">
                  <c:v>-0.94426680000000007</c:v>
                </c:pt>
                <c:pt idx="24571">
                  <c:v>-0.94734260000000003</c:v>
                </c:pt>
                <c:pt idx="24572">
                  <c:v>-0.94734260000000003</c:v>
                </c:pt>
                <c:pt idx="24573">
                  <c:v>-0.94734260000000003</c:v>
                </c:pt>
                <c:pt idx="24574">
                  <c:v>-0.94734260000000003</c:v>
                </c:pt>
                <c:pt idx="24575">
                  <c:v>-0.94734260000000003</c:v>
                </c:pt>
                <c:pt idx="24576">
                  <c:v>-0.94426680000000007</c:v>
                </c:pt>
                <c:pt idx="24577">
                  <c:v>-0.94426680000000007</c:v>
                </c:pt>
                <c:pt idx="24578">
                  <c:v>-0.94426680000000007</c:v>
                </c:pt>
                <c:pt idx="24579">
                  <c:v>-0.94426680000000007</c:v>
                </c:pt>
                <c:pt idx="24580">
                  <c:v>-0.941191</c:v>
                </c:pt>
                <c:pt idx="24581">
                  <c:v>-0.93811518999999999</c:v>
                </c:pt>
                <c:pt idx="24582">
                  <c:v>-0.93811518999999999</c:v>
                </c:pt>
                <c:pt idx="24583">
                  <c:v>-0.93811518999999999</c:v>
                </c:pt>
                <c:pt idx="24584">
                  <c:v>-0.93503941000000002</c:v>
                </c:pt>
                <c:pt idx="24585">
                  <c:v>-0.93503941000000002</c:v>
                </c:pt>
                <c:pt idx="24586">
                  <c:v>-0.93503941000000002</c:v>
                </c:pt>
                <c:pt idx="24587">
                  <c:v>-0.93503941000000002</c:v>
                </c:pt>
                <c:pt idx="24588">
                  <c:v>-0.93503941000000002</c:v>
                </c:pt>
                <c:pt idx="24589">
                  <c:v>-0.93503941000000002</c:v>
                </c:pt>
                <c:pt idx="24590">
                  <c:v>-0.93503941000000002</c:v>
                </c:pt>
                <c:pt idx="24591">
                  <c:v>-0.9319636200000001</c:v>
                </c:pt>
                <c:pt idx="24592">
                  <c:v>-0.9319636200000001</c:v>
                </c:pt>
                <c:pt idx="24593">
                  <c:v>-0.9319636200000001</c:v>
                </c:pt>
                <c:pt idx="24594">
                  <c:v>-0.9319636200000001</c:v>
                </c:pt>
                <c:pt idx="24595">
                  <c:v>-0.9319636200000001</c:v>
                </c:pt>
                <c:pt idx="24596">
                  <c:v>-0.9319636200000001</c:v>
                </c:pt>
                <c:pt idx="24597">
                  <c:v>-0.93503941000000002</c:v>
                </c:pt>
                <c:pt idx="24598">
                  <c:v>-0.93811518999999999</c:v>
                </c:pt>
                <c:pt idx="24599">
                  <c:v>-0.93811518999999999</c:v>
                </c:pt>
                <c:pt idx="24600">
                  <c:v>-0.93811518999999999</c:v>
                </c:pt>
                <c:pt idx="24601">
                  <c:v>-0.93811518999999999</c:v>
                </c:pt>
                <c:pt idx="24602">
                  <c:v>-0.93811518999999999</c:v>
                </c:pt>
                <c:pt idx="24603">
                  <c:v>-0.93811518999999999</c:v>
                </c:pt>
                <c:pt idx="24604">
                  <c:v>-0.93503941000000002</c:v>
                </c:pt>
                <c:pt idx="24605">
                  <c:v>-0.93811518999999999</c:v>
                </c:pt>
                <c:pt idx="24606">
                  <c:v>-0.93503941000000002</c:v>
                </c:pt>
                <c:pt idx="24607">
                  <c:v>-0.93503941000000002</c:v>
                </c:pt>
                <c:pt idx="24608">
                  <c:v>-0.93503941000000002</c:v>
                </c:pt>
                <c:pt idx="24609">
                  <c:v>-0.93503941000000002</c:v>
                </c:pt>
                <c:pt idx="24610">
                  <c:v>-0.93811518999999999</c:v>
                </c:pt>
                <c:pt idx="24611">
                  <c:v>-0.93811518999999999</c:v>
                </c:pt>
                <c:pt idx="24612">
                  <c:v>-0.93811518999999999</c:v>
                </c:pt>
                <c:pt idx="24613">
                  <c:v>-0.93811518999999999</c:v>
                </c:pt>
                <c:pt idx="24614">
                  <c:v>-0.93811518999999999</c:v>
                </c:pt>
                <c:pt idx="24615">
                  <c:v>-0.93811518999999999</c:v>
                </c:pt>
                <c:pt idx="24616">
                  <c:v>-0.93811518999999999</c:v>
                </c:pt>
                <c:pt idx="24617">
                  <c:v>-0.941191</c:v>
                </c:pt>
                <c:pt idx="24618">
                  <c:v>-0.941191</c:v>
                </c:pt>
                <c:pt idx="24619">
                  <c:v>-0.93811518999999999</c:v>
                </c:pt>
                <c:pt idx="24620">
                  <c:v>-0.93811518999999999</c:v>
                </c:pt>
                <c:pt idx="24621">
                  <c:v>-0.941191</c:v>
                </c:pt>
                <c:pt idx="24622">
                  <c:v>-0.941191</c:v>
                </c:pt>
                <c:pt idx="24623">
                  <c:v>-0.941191</c:v>
                </c:pt>
                <c:pt idx="24624">
                  <c:v>-0.941191</c:v>
                </c:pt>
                <c:pt idx="24625">
                  <c:v>-0.941191</c:v>
                </c:pt>
                <c:pt idx="24626">
                  <c:v>-0.93503941000000002</c:v>
                </c:pt>
                <c:pt idx="24627">
                  <c:v>-0.93503941000000002</c:v>
                </c:pt>
                <c:pt idx="24628">
                  <c:v>-0.93503941000000002</c:v>
                </c:pt>
                <c:pt idx="24629">
                  <c:v>-0.93503941000000002</c:v>
                </c:pt>
                <c:pt idx="24630">
                  <c:v>-0.93503941000000002</c:v>
                </c:pt>
                <c:pt idx="24631">
                  <c:v>-0.93503941000000002</c:v>
                </c:pt>
                <c:pt idx="24632">
                  <c:v>-0.93503941000000002</c:v>
                </c:pt>
                <c:pt idx="24633">
                  <c:v>-0.93503941000000002</c:v>
                </c:pt>
                <c:pt idx="24634">
                  <c:v>-0.93503941000000002</c:v>
                </c:pt>
                <c:pt idx="24635">
                  <c:v>-0.93503941000000002</c:v>
                </c:pt>
                <c:pt idx="24636">
                  <c:v>-0.93503941000000002</c:v>
                </c:pt>
                <c:pt idx="24637">
                  <c:v>-0.93503941000000002</c:v>
                </c:pt>
                <c:pt idx="24638">
                  <c:v>-0.9319636200000001</c:v>
                </c:pt>
                <c:pt idx="24639">
                  <c:v>-0.93503941000000002</c:v>
                </c:pt>
                <c:pt idx="24640">
                  <c:v>-0.93503941000000002</c:v>
                </c:pt>
                <c:pt idx="24641">
                  <c:v>-0.9319636200000001</c:v>
                </c:pt>
                <c:pt idx="24642">
                  <c:v>-0.9319636200000001</c:v>
                </c:pt>
                <c:pt idx="24643">
                  <c:v>-0.9319636200000001</c:v>
                </c:pt>
                <c:pt idx="24644">
                  <c:v>-0.93503941000000002</c:v>
                </c:pt>
                <c:pt idx="24645">
                  <c:v>-0.93503941000000002</c:v>
                </c:pt>
                <c:pt idx="24646">
                  <c:v>-0.93503941000000002</c:v>
                </c:pt>
                <c:pt idx="24647">
                  <c:v>-0.93503941000000002</c:v>
                </c:pt>
                <c:pt idx="24648">
                  <c:v>-0.93811518999999999</c:v>
                </c:pt>
                <c:pt idx="24649">
                  <c:v>-0.93811518999999999</c:v>
                </c:pt>
                <c:pt idx="24650">
                  <c:v>-0.93811518999999999</c:v>
                </c:pt>
                <c:pt idx="24651">
                  <c:v>-0.93811518999999999</c:v>
                </c:pt>
                <c:pt idx="24652">
                  <c:v>-0.93811518999999999</c:v>
                </c:pt>
                <c:pt idx="24653">
                  <c:v>-0.93811518999999999</c:v>
                </c:pt>
                <c:pt idx="24654">
                  <c:v>-0.93811518999999999</c:v>
                </c:pt>
                <c:pt idx="24655">
                  <c:v>-0.93811518999999999</c:v>
                </c:pt>
                <c:pt idx="24656">
                  <c:v>-0.93503941000000002</c:v>
                </c:pt>
                <c:pt idx="24657">
                  <c:v>-0.93503941000000002</c:v>
                </c:pt>
                <c:pt idx="24658">
                  <c:v>-0.93503941000000002</c:v>
                </c:pt>
                <c:pt idx="24659">
                  <c:v>-0.93503941000000002</c:v>
                </c:pt>
                <c:pt idx="24660">
                  <c:v>-0.93503941000000002</c:v>
                </c:pt>
                <c:pt idx="24661">
                  <c:v>-0.93503941000000002</c:v>
                </c:pt>
                <c:pt idx="24662">
                  <c:v>-0.93811518999999999</c:v>
                </c:pt>
                <c:pt idx="24663">
                  <c:v>-0.93811518999999999</c:v>
                </c:pt>
                <c:pt idx="24664">
                  <c:v>-0.93811518999999999</c:v>
                </c:pt>
                <c:pt idx="24665">
                  <c:v>-0.93811518999999999</c:v>
                </c:pt>
                <c:pt idx="24666">
                  <c:v>-0.94426680000000007</c:v>
                </c:pt>
                <c:pt idx="24667">
                  <c:v>-0.941191</c:v>
                </c:pt>
                <c:pt idx="24668">
                  <c:v>-0.941191</c:v>
                </c:pt>
                <c:pt idx="24669">
                  <c:v>-0.941191</c:v>
                </c:pt>
                <c:pt idx="24670">
                  <c:v>-0.94426680000000007</c:v>
                </c:pt>
                <c:pt idx="24671">
                  <c:v>-0.941191</c:v>
                </c:pt>
                <c:pt idx="24672">
                  <c:v>-0.941191</c:v>
                </c:pt>
                <c:pt idx="24673">
                  <c:v>-0.941191</c:v>
                </c:pt>
                <c:pt idx="24674">
                  <c:v>-0.94426680000000007</c:v>
                </c:pt>
                <c:pt idx="24675">
                  <c:v>-0.941191</c:v>
                </c:pt>
                <c:pt idx="24676">
                  <c:v>-0.941191</c:v>
                </c:pt>
                <c:pt idx="24677">
                  <c:v>-0.94426680000000007</c:v>
                </c:pt>
                <c:pt idx="24678">
                  <c:v>-0.94734260000000003</c:v>
                </c:pt>
                <c:pt idx="24679">
                  <c:v>-0.94734260000000003</c:v>
                </c:pt>
                <c:pt idx="24680">
                  <c:v>-0.94734260000000003</c:v>
                </c:pt>
                <c:pt idx="24681">
                  <c:v>-0.94734260000000003</c:v>
                </c:pt>
                <c:pt idx="24682">
                  <c:v>-0.94734260000000003</c:v>
                </c:pt>
                <c:pt idx="24683">
                  <c:v>-0.94426680000000007</c:v>
                </c:pt>
                <c:pt idx="24684">
                  <c:v>-0.94426680000000007</c:v>
                </c:pt>
                <c:pt idx="24685">
                  <c:v>-0.94734260000000003</c:v>
                </c:pt>
                <c:pt idx="24686">
                  <c:v>-0.94734260000000003</c:v>
                </c:pt>
                <c:pt idx="24687">
                  <c:v>-0.94426680000000007</c:v>
                </c:pt>
                <c:pt idx="24688">
                  <c:v>-0.94426680000000007</c:v>
                </c:pt>
                <c:pt idx="24689">
                  <c:v>-0.94734260000000003</c:v>
                </c:pt>
                <c:pt idx="24690">
                  <c:v>-0.94734260000000003</c:v>
                </c:pt>
                <c:pt idx="24691">
                  <c:v>-0.94426680000000007</c:v>
                </c:pt>
                <c:pt idx="24692">
                  <c:v>-0.94426680000000007</c:v>
                </c:pt>
                <c:pt idx="24693">
                  <c:v>-0.94734260000000003</c:v>
                </c:pt>
                <c:pt idx="24694">
                  <c:v>-0.94734260000000003</c:v>
                </c:pt>
                <c:pt idx="24695">
                  <c:v>-0.94426680000000007</c:v>
                </c:pt>
                <c:pt idx="24696">
                  <c:v>-0.94734260000000003</c:v>
                </c:pt>
                <c:pt idx="24697">
                  <c:v>-0.94734260000000003</c:v>
                </c:pt>
                <c:pt idx="24698">
                  <c:v>-0.94426680000000007</c:v>
                </c:pt>
                <c:pt idx="24699">
                  <c:v>-0.94426680000000007</c:v>
                </c:pt>
                <c:pt idx="24700">
                  <c:v>-0.94426680000000007</c:v>
                </c:pt>
                <c:pt idx="24701">
                  <c:v>-0.94734260000000003</c:v>
                </c:pt>
                <c:pt idx="24702">
                  <c:v>-0.94426680000000007</c:v>
                </c:pt>
                <c:pt idx="24703">
                  <c:v>-0.941191</c:v>
                </c:pt>
                <c:pt idx="24704">
                  <c:v>-0.94426680000000007</c:v>
                </c:pt>
                <c:pt idx="24705">
                  <c:v>-0.94426680000000007</c:v>
                </c:pt>
                <c:pt idx="24706">
                  <c:v>-0.941191</c:v>
                </c:pt>
                <c:pt idx="24707">
                  <c:v>-0.941191</c:v>
                </c:pt>
                <c:pt idx="24708">
                  <c:v>-0.941191</c:v>
                </c:pt>
                <c:pt idx="24709">
                  <c:v>-0.941191</c:v>
                </c:pt>
                <c:pt idx="24710">
                  <c:v>-0.941191</c:v>
                </c:pt>
                <c:pt idx="24711">
                  <c:v>-0.941191</c:v>
                </c:pt>
                <c:pt idx="24712">
                  <c:v>-0.94426680000000007</c:v>
                </c:pt>
                <c:pt idx="24713">
                  <c:v>-0.94426680000000007</c:v>
                </c:pt>
                <c:pt idx="24714">
                  <c:v>-0.94426680000000007</c:v>
                </c:pt>
                <c:pt idx="24715">
                  <c:v>-0.94426680000000007</c:v>
                </c:pt>
                <c:pt idx="24716">
                  <c:v>-0.94734260000000003</c:v>
                </c:pt>
                <c:pt idx="24717">
                  <c:v>-0.94734260000000003</c:v>
                </c:pt>
                <c:pt idx="24718">
                  <c:v>-0.94734260000000003</c:v>
                </c:pt>
                <c:pt idx="24719">
                  <c:v>-0.94734260000000003</c:v>
                </c:pt>
                <c:pt idx="24720">
                  <c:v>-0.94734260000000003</c:v>
                </c:pt>
                <c:pt idx="24721">
                  <c:v>-0.94426680000000007</c:v>
                </c:pt>
                <c:pt idx="24722">
                  <c:v>-0.94426680000000007</c:v>
                </c:pt>
                <c:pt idx="24723">
                  <c:v>-0.94426680000000007</c:v>
                </c:pt>
                <c:pt idx="24724">
                  <c:v>-0.94426680000000007</c:v>
                </c:pt>
                <c:pt idx="24725">
                  <c:v>-0.941191</c:v>
                </c:pt>
                <c:pt idx="24726">
                  <c:v>-0.941191</c:v>
                </c:pt>
                <c:pt idx="24727">
                  <c:v>-0.941191</c:v>
                </c:pt>
                <c:pt idx="24728">
                  <c:v>-0.941191</c:v>
                </c:pt>
                <c:pt idx="24729">
                  <c:v>-0.941191</c:v>
                </c:pt>
                <c:pt idx="24730">
                  <c:v>-0.941191</c:v>
                </c:pt>
                <c:pt idx="24731">
                  <c:v>-0.94426680000000007</c:v>
                </c:pt>
                <c:pt idx="24732">
                  <c:v>-0.941191</c:v>
                </c:pt>
                <c:pt idx="24733">
                  <c:v>-0.941191</c:v>
                </c:pt>
                <c:pt idx="24734">
                  <c:v>-0.941191</c:v>
                </c:pt>
                <c:pt idx="24735">
                  <c:v>-0.941191</c:v>
                </c:pt>
                <c:pt idx="24736">
                  <c:v>-0.93811518999999999</c:v>
                </c:pt>
                <c:pt idx="24737">
                  <c:v>-0.93811518999999999</c:v>
                </c:pt>
                <c:pt idx="24738">
                  <c:v>-0.93811518999999999</c:v>
                </c:pt>
                <c:pt idx="24739">
                  <c:v>-0.93811518999999999</c:v>
                </c:pt>
                <c:pt idx="24740">
                  <c:v>-0.93503941000000002</c:v>
                </c:pt>
                <c:pt idx="24741">
                  <c:v>-0.93503941000000002</c:v>
                </c:pt>
                <c:pt idx="24742">
                  <c:v>-0.93503941000000002</c:v>
                </c:pt>
                <c:pt idx="24743">
                  <c:v>-0.93503941000000002</c:v>
                </c:pt>
                <c:pt idx="24744">
                  <c:v>-0.93503941000000002</c:v>
                </c:pt>
                <c:pt idx="24745">
                  <c:v>-0.93503941000000002</c:v>
                </c:pt>
                <c:pt idx="24746">
                  <c:v>-0.93503941000000002</c:v>
                </c:pt>
                <c:pt idx="24747">
                  <c:v>-0.9319636200000001</c:v>
                </c:pt>
                <c:pt idx="24748">
                  <c:v>-0.9319636200000001</c:v>
                </c:pt>
                <c:pt idx="24749">
                  <c:v>-0.9319636200000001</c:v>
                </c:pt>
                <c:pt idx="24750">
                  <c:v>-0.9319636200000001</c:v>
                </c:pt>
                <c:pt idx="24751">
                  <c:v>-0.92888784000000002</c:v>
                </c:pt>
                <c:pt idx="24752">
                  <c:v>-0.92888784000000002</c:v>
                </c:pt>
                <c:pt idx="24753">
                  <c:v>-0.9319636200000001</c:v>
                </c:pt>
                <c:pt idx="24754">
                  <c:v>-0.9319636200000001</c:v>
                </c:pt>
                <c:pt idx="24755">
                  <c:v>-0.93503941000000002</c:v>
                </c:pt>
                <c:pt idx="24756">
                  <c:v>-0.9319636200000001</c:v>
                </c:pt>
                <c:pt idx="24757">
                  <c:v>-0.9319636200000001</c:v>
                </c:pt>
                <c:pt idx="24758">
                  <c:v>-0.9319636200000001</c:v>
                </c:pt>
                <c:pt idx="24759">
                  <c:v>-0.92888784000000002</c:v>
                </c:pt>
                <c:pt idx="24760">
                  <c:v>-0.92888784000000002</c:v>
                </c:pt>
                <c:pt idx="24761">
                  <c:v>-0.9319636200000001</c:v>
                </c:pt>
                <c:pt idx="24762">
                  <c:v>-0.93503941000000002</c:v>
                </c:pt>
                <c:pt idx="24763">
                  <c:v>-0.93503941000000002</c:v>
                </c:pt>
                <c:pt idx="24764">
                  <c:v>-0.93503941000000002</c:v>
                </c:pt>
                <c:pt idx="24765">
                  <c:v>-0.93503941000000002</c:v>
                </c:pt>
                <c:pt idx="24766">
                  <c:v>-0.93503941000000002</c:v>
                </c:pt>
                <c:pt idx="24767">
                  <c:v>-0.9319636200000001</c:v>
                </c:pt>
                <c:pt idx="24768">
                  <c:v>-0.93503941000000002</c:v>
                </c:pt>
                <c:pt idx="24769">
                  <c:v>-0.93811518999999999</c:v>
                </c:pt>
                <c:pt idx="24770">
                  <c:v>-0.93811518999999999</c:v>
                </c:pt>
                <c:pt idx="24771">
                  <c:v>-0.93811518999999999</c:v>
                </c:pt>
                <c:pt idx="24772">
                  <c:v>-0.93811518999999999</c:v>
                </c:pt>
                <c:pt idx="24773">
                  <c:v>-0.93811518999999999</c:v>
                </c:pt>
                <c:pt idx="24774">
                  <c:v>-0.93811518999999999</c:v>
                </c:pt>
                <c:pt idx="24775">
                  <c:v>-0.93811518999999999</c:v>
                </c:pt>
                <c:pt idx="24776">
                  <c:v>-0.93811518999999999</c:v>
                </c:pt>
                <c:pt idx="24777">
                  <c:v>-0.93811518999999999</c:v>
                </c:pt>
                <c:pt idx="24778">
                  <c:v>-0.93811518999999999</c:v>
                </c:pt>
                <c:pt idx="24779">
                  <c:v>-0.93811518999999999</c:v>
                </c:pt>
                <c:pt idx="24780">
                  <c:v>-0.93811518999999999</c:v>
                </c:pt>
                <c:pt idx="24781">
                  <c:v>-0.93811518999999999</c:v>
                </c:pt>
                <c:pt idx="24782">
                  <c:v>-0.93503941000000002</c:v>
                </c:pt>
                <c:pt idx="24783">
                  <c:v>-0.93503941000000002</c:v>
                </c:pt>
                <c:pt idx="24784">
                  <c:v>-0.93503941000000002</c:v>
                </c:pt>
                <c:pt idx="24785">
                  <c:v>-0.93503941000000002</c:v>
                </c:pt>
                <c:pt idx="24786">
                  <c:v>-0.93503941000000002</c:v>
                </c:pt>
                <c:pt idx="24787">
                  <c:v>-0.93503941000000002</c:v>
                </c:pt>
                <c:pt idx="24788">
                  <c:v>-0.93503941000000002</c:v>
                </c:pt>
                <c:pt idx="24789">
                  <c:v>-0.93503941000000002</c:v>
                </c:pt>
                <c:pt idx="24790">
                  <c:v>-0.93503941000000002</c:v>
                </c:pt>
                <c:pt idx="24791">
                  <c:v>-0.93503941000000002</c:v>
                </c:pt>
                <c:pt idx="24792">
                  <c:v>-0.9319636200000001</c:v>
                </c:pt>
                <c:pt idx="24793">
                  <c:v>-0.9319636200000001</c:v>
                </c:pt>
                <c:pt idx="24794">
                  <c:v>-0.9319636200000001</c:v>
                </c:pt>
                <c:pt idx="24795">
                  <c:v>-0.9319636200000001</c:v>
                </c:pt>
                <c:pt idx="24796">
                  <c:v>-0.9319636200000001</c:v>
                </c:pt>
                <c:pt idx="24797">
                  <c:v>-0.92888784000000002</c:v>
                </c:pt>
                <c:pt idx="24798">
                  <c:v>-0.9319636200000001</c:v>
                </c:pt>
                <c:pt idx="24799">
                  <c:v>-0.9319636200000001</c:v>
                </c:pt>
                <c:pt idx="24800">
                  <c:v>-0.92888784000000002</c:v>
                </c:pt>
                <c:pt idx="24801">
                  <c:v>-0.92888784000000002</c:v>
                </c:pt>
                <c:pt idx="24802">
                  <c:v>-0.9319636200000001</c:v>
                </c:pt>
                <c:pt idx="24803">
                  <c:v>-0.9319636200000001</c:v>
                </c:pt>
                <c:pt idx="24804">
                  <c:v>-0.92888784000000002</c:v>
                </c:pt>
                <c:pt idx="24805">
                  <c:v>-0.92581204000000006</c:v>
                </c:pt>
                <c:pt idx="24806">
                  <c:v>-0.92581204000000006</c:v>
                </c:pt>
                <c:pt idx="24807">
                  <c:v>-0.92888784000000002</c:v>
                </c:pt>
                <c:pt idx="24808">
                  <c:v>-0.92581204000000006</c:v>
                </c:pt>
                <c:pt idx="24809">
                  <c:v>-0.92581204000000006</c:v>
                </c:pt>
                <c:pt idx="24810">
                  <c:v>-0.92581204000000006</c:v>
                </c:pt>
                <c:pt idx="24811">
                  <c:v>-0.92888784000000002</c:v>
                </c:pt>
                <c:pt idx="24812">
                  <c:v>-0.92888784000000002</c:v>
                </c:pt>
                <c:pt idx="24813">
                  <c:v>-0.92888784000000002</c:v>
                </c:pt>
                <c:pt idx="24814">
                  <c:v>-0.92888784000000002</c:v>
                </c:pt>
                <c:pt idx="24815">
                  <c:v>-0.9319636200000001</c:v>
                </c:pt>
                <c:pt idx="24816">
                  <c:v>-0.92888784000000002</c:v>
                </c:pt>
                <c:pt idx="24817">
                  <c:v>-0.92888784000000002</c:v>
                </c:pt>
                <c:pt idx="24818">
                  <c:v>-0.9319636200000001</c:v>
                </c:pt>
                <c:pt idx="24819">
                  <c:v>-0.93503941000000002</c:v>
                </c:pt>
                <c:pt idx="24820">
                  <c:v>-0.93503941000000002</c:v>
                </c:pt>
                <c:pt idx="24821">
                  <c:v>-0.93503941000000002</c:v>
                </c:pt>
                <c:pt idx="24822">
                  <c:v>-0.93503941000000002</c:v>
                </c:pt>
                <c:pt idx="24823">
                  <c:v>-0.93503941000000002</c:v>
                </c:pt>
                <c:pt idx="24824">
                  <c:v>-0.93503941000000002</c:v>
                </c:pt>
                <c:pt idx="24825">
                  <c:v>-0.93503941000000002</c:v>
                </c:pt>
                <c:pt idx="24826">
                  <c:v>-0.93503941000000002</c:v>
                </c:pt>
                <c:pt idx="24827">
                  <c:v>-0.9319636200000001</c:v>
                </c:pt>
                <c:pt idx="24828">
                  <c:v>-0.9319636200000001</c:v>
                </c:pt>
                <c:pt idx="24829">
                  <c:v>-0.9319636200000001</c:v>
                </c:pt>
                <c:pt idx="24830">
                  <c:v>-0.93503941000000002</c:v>
                </c:pt>
                <c:pt idx="24831">
                  <c:v>-0.93503941000000002</c:v>
                </c:pt>
                <c:pt idx="24832">
                  <c:v>-0.93503941000000002</c:v>
                </c:pt>
                <c:pt idx="24833">
                  <c:v>-0.93503941000000002</c:v>
                </c:pt>
                <c:pt idx="24834">
                  <c:v>-0.93811518999999999</c:v>
                </c:pt>
                <c:pt idx="24835">
                  <c:v>-0.93811518999999999</c:v>
                </c:pt>
                <c:pt idx="24836">
                  <c:v>-0.93811518999999999</c:v>
                </c:pt>
                <c:pt idx="24837">
                  <c:v>-0.93811518999999999</c:v>
                </c:pt>
                <c:pt idx="24838">
                  <c:v>-0.93811518999999999</c:v>
                </c:pt>
                <c:pt idx="24839">
                  <c:v>-0.93811518999999999</c:v>
                </c:pt>
                <c:pt idx="24840">
                  <c:v>-0.93811518999999999</c:v>
                </c:pt>
                <c:pt idx="24841">
                  <c:v>-0.93811518999999999</c:v>
                </c:pt>
                <c:pt idx="24842">
                  <c:v>-0.93811518999999999</c:v>
                </c:pt>
                <c:pt idx="24843">
                  <c:v>-0.93811518999999999</c:v>
                </c:pt>
                <c:pt idx="24844">
                  <c:v>-0.941191</c:v>
                </c:pt>
                <c:pt idx="24845">
                  <c:v>-0.941191</c:v>
                </c:pt>
                <c:pt idx="24846">
                  <c:v>-0.941191</c:v>
                </c:pt>
                <c:pt idx="24847">
                  <c:v>-0.941191</c:v>
                </c:pt>
                <c:pt idx="24848">
                  <c:v>-0.941191</c:v>
                </c:pt>
                <c:pt idx="24849">
                  <c:v>-0.94426680000000007</c:v>
                </c:pt>
                <c:pt idx="24850">
                  <c:v>-0.94734260000000003</c:v>
                </c:pt>
                <c:pt idx="24851">
                  <c:v>-0.94734260000000003</c:v>
                </c:pt>
                <c:pt idx="24852">
                  <c:v>-0.95041830000000005</c:v>
                </c:pt>
                <c:pt idx="24853">
                  <c:v>-0.95041830000000005</c:v>
                </c:pt>
                <c:pt idx="24854">
                  <c:v>-0.94426680000000007</c:v>
                </c:pt>
                <c:pt idx="24855">
                  <c:v>-0.94426680000000007</c:v>
                </c:pt>
                <c:pt idx="24856">
                  <c:v>-0.94734260000000003</c:v>
                </c:pt>
                <c:pt idx="24857">
                  <c:v>-0.94734260000000003</c:v>
                </c:pt>
                <c:pt idx="24858">
                  <c:v>-0.94734260000000003</c:v>
                </c:pt>
                <c:pt idx="24859">
                  <c:v>-0.94734260000000003</c:v>
                </c:pt>
                <c:pt idx="24860">
                  <c:v>-0.94734260000000003</c:v>
                </c:pt>
                <c:pt idx="24861">
                  <c:v>-0.94426680000000007</c:v>
                </c:pt>
                <c:pt idx="24862">
                  <c:v>-0.94426680000000007</c:v>
                </c:pt>
                <c:pt idx="24863">
                  <c:v>-0.94426680000000007</c:v>
                </c:pt>
                <c:pt idx="24864">
                  <c:v>-0.94426680000000007</c:v>
                </c:pt>
                <c:pt idx="24865">
                  <c:v>-0.94426680000000007</c:v>
                </c:pt>
                <c:pt idx="24866">
                  <c:v>-0.941191</c:v>
                </c:pt>
                <c:pt idx="24867">
                  <c:v>-0.941191</c:v>
                </c:pt>
                <c:pt idx="24868">
                  <c:v>-0.94426680000000007</c:v>
                </c:pt>
                <c:pt idx="24869">
                  <c:v>-0.94426680000000007</c:v>
                </c:pt>
                <c:pt idx="24870">
                  <c:v>-0.94426680000000007</c:v>
                </c:pt>
                <c:pt idx="24871">
                  <c:v>-0.94426680000000007</c:v>
                </c:pt>
                <c:pt idx="24872">
                  <c:v>-0.94734260000000003</c:v>
                </c:pt>
                <c:pt idx="24873">
                  <c:v>-0.94426680000000007</c:v>
                </c:pt>
                <c:pt idx="24874">
                  <c:v>-0.94426680000000007</c:v>
                </c:pt>
                <c:pt idx="24875">
                  <c:v>-0.94426680000000007</c:v>
                </c:pt>
                <c:pt idx="24876">
                  <c:v>-0.94426680000000007</c:v>
                </c:pt>
                <c:pt idx="24877">
                  <c:v>-0.941191</c:v>
                </c:pt>
                <c:pt idx="24878">
                  <c:v>-0.941191</c:v>
                </c:pt>
                <c:pt idx="24879">
                  <c:v>-0.94426680000000007</c:v>
                </c:pt>
                <c:pt idx="24880">
                  <c:v>-0.94426680000000007</c:v>
                </c:pt>
                <c:pt idx="24881">
                  <c:v>-0.94426680000000007</c:v>
                </c:pt>
                <c:pt idx="24882">
                  <c:v>-0.94426680000000007</c:v>
                </c:pt>
                <c:pt idx="24883">
                  <c:v>-0.94426680000000007</c:v>
                </c:pt>
                <c:pt idx="24884">
                  <c:v>-0.94426680000000007</c:v>
                </c:pt>
                <c:pt idx="24885">
                  <c:v>-0.94426680000000007</c:v>
                </c:pt>
                <c:pt idx="24886">
                  <c:v>-0.94426680000000007</c:v>
                </c:pt>
                <c:pt idx="24887">
                  <c:v>-0.94734260000000003</c:v>
                </c:pt>
                <c:pt idx="24888">
                  <c:v>-0.94734260000000003</c:v>
                </c:pt>
                <c:pt idx="24889">
                  <c:v>-0.94734260000000003</c:v>
                </c:pt>
                <c:pt idx="24890">
                  <c:v>-0.95041830000000005</c:v>
                </c:pt>
                <c:pt idx="24891">
                  <c:v>-0.95349410000000001</c:v>
                </c:pt>
                <c:pt idx="24892">
                  <c:v>-0.95349410000000001</c:v>
                </c:pt>
                <c:pt idx="24893">
                  <c:v>-0.95349410000000001</c:v>
                </c:pt>
                <c:pt idx="24894">
                  <c:v>-0.95349410000000001</c:v>
                </c:pt>
                <c:pt idx="24895">
                  <c:v>-0.95349410000000001</c:v>
                </c:pt>
                <c:pt idx="24896">
                  <c:v>-0.95349410000000001</c:v>
                </c:pt>
                <c:pt idx="24897">
                  <c:v>-0.95656990000000008</c:v>
                </c:pt>
                <c:pt idx="24898">
                  <c:v>-0.95656990000000008</c:v>
                </c:pt>
                <c:pt idx="24899">
                  <c:v>-0.95964570000000005</c:v>
                </c:pt>
                <c:pt idx="24900">
                  <c:v>-0.95656990000000008</c:v>
                </c:pt>
                <c:pt idx="24901">
                  <c:v>-0.95656990000000008</c:v>
                </c:pt>
                <c:pt idx="24902">
                  <c:v>-0.95964570000000005</c:v>
                </c:pt>
                <c:pt idx="24903">
                  <c:v>-0.96272150000000001</c:v>
                </c:pt>
                <c:pt idx="24904">
                  <c:v>-0.95964570000000005</c:v>
                </c:pt>
                <c:pt idx="24905">
                  <c:v>-0.95964570000000005</c:v>
                </c:pt>
                <c:pt idx="24906">
                  <c:v>-0.95964570000000005</c:v>
                </c:pt>
                <c:pt idx="24907">
                  <c:v>-0.95964570000000005</c:v>
                </c:pt>
                <c:pt idx="24908">
                  <c:v>-0.95964570000000005</c:v>
                </c:pt>
                <c:pt idx="24909">
                  <c:v>-0.95964570000000005</c:v>
                </c:pt>
                <c:pt idx="24910">
                  <c:v>-0.96272150000000001</c:v>
                </c:pt>
                <c:pt idx="24911">
                  <c:v>-0.96272150000000001</c:v>
                </c:pt>
                <c:pt idx="24912">
                  <c:v>-0.96579730000000008</c:v>
                </c:pt>
                <c:pt idx="24913">
                  <c:v>-0.96887310000000004</c:v>
                </c:pt>
                <c:pt idx="24914">
                  <c:v>-0.96887310000000004</c:v>
                </c:pt>
                <c:pt idx="24915">
                  <c:v>-0.96887310000000004</c:v>
                </c:pt>
                <c:pt idx="24916">
                  <c:v>-0.96887310000000004</c:v>
                </c:pt>
                <c:pt idx="24917">
                  <c:v>-0.97194890000000012</c:v>
                </c:pt>
                <c:pt idx="24918">
                  <c:v>-0.97194890000000012</c:v>
                </c:pt>
                <c:pt idx="24919">
                  <c:v>-0.97194890000000012</c:v>
                </c:pt>
                <c:pt idx="24920">
                  <c:v>-0.97194890000000012</c:v>
                </c:pt>
                <c:pt idx="24921">
                  <c:v>-0.97502460000000002</c:v>
                </c:pt>
                <c:pt idx="24922">
                  <c:v>-0.97194890000000012</c:v>
                </c:pt>
                <c:pt idx="24923">
                  <c:v>-0.97194890000000012</c:v>
                </c:pt>
                <c:pt idx="24924">
                  <c:v>-0.97194890000000012</c:v>
                </c:pt>
                <c:pt idx="24925">
                  <c:v>-0.97502460000000002</c:v>
                </c:pt>
                <c:pt idx="24926">
                  <c:v>-0.97194890000000012</c:v>
                </c:pt>
                <c:pt idx="24927">
                  <c:v>-0.97194890000000012</c:v>
                </c:pt>
                <c:pt idx="24928">
                  <c:v>-0.97194890000000012</c:v>
                </c:pt>
                <c:pt idx="24929">
                  <c:v>-0.97194890000000012</c:v>
                </c:pt>
                <c:pt idx="24930">
                  <c:v>-0.96887310000000004</c:v>
                </c:pt>
                <c:pt idx="24931">
                  <c:v>-0.96887310000000004</c:v>
                </c:pt>
                <c:pt idx="24932">
                  <c:v>-0.96887310000000004</c:v>
                </c:pt>
                <c:pt idx="24933">
                  <c:v>-0.96887310000000004</c:v>
                </c:pt>
                <c:pt idx="24934">
                  <c:v>-0.96579730000000008</c:v>
                </c:pt>
                <c:pt idx="24935">
                  <c:v>-0.96579730000000008</c:v>
                </c:pt>
                <c:pt idx="24936">
                  <c:v>-0.96887310000000004</c:v>
                </c:pt>
                <c:pt idx="24937">
                  <c:v>-0.96887310000000004</c:v>
                </c:pt>
                <c:pt idx="24938">
                  <c:v>-0.96887310000000004</c:v>
                </c:pt>
                <c:pt idx="24939">
                  <c:v>-0.96887310000000004</c:v>
                </c:pt>
                <c:pt idx="24940">
                  <c:v>-0.97194890000000012</c:v>
                </c:pt>
                <c:pt idx="24941">
                  <c:v>-0.96887310000000004</c:v>
                </c:pt>
                <c:pt idx="24942">
                  <c:v>-0.96887310000000004</c:v>
                </c:pt>
                <c:pt idx="24943">
                  <c:v>-0.96887310000000004</c:v>
                </c:pt>
                <c:pt idx="24944">
                  <c:v>-0.96887310000000004</c:v>
                </c:pt>
                <c:pt idx="24945">
                  <c:v>-0.96579730000000008</c:v>
                </c:pt>
                <c:pt idx="24946">
                  <c:v>-0.96887310000000004</c:v>
                </c:pt>
                <c:pt idx="24947">
                  <c:v>-0.97194890000000012</c:v>
                </c:pt>
                <c:pt idx="24948">
                  <c:v>-0.96887310000000004</c:v>
                </c:pt>
                <c:pt idx="24949">
                  <c:v>-0.96579730000000008</c:v>
                </c:pt>
                <c:pt idx="24950">
                  <c:v>-0.96579730000000008</c:v>
                </c:pt>
                <c:pt idx="24951">
                  <c:v>-0.96887310000000004</c:v>
                </c:pt>
                <c:pt idx="24952">
                  <c:v>-0.96579730000000008</c:v>
                </c:pt>
                <c:pt idx="24953">
                  <c:v>-0.95964570000000005</c:v>
                </c:pt>
                <c:pt idx="24954">
                  <c:v>-0.95964570000000005</c:v>
                </c:pt>
                <c:pt idx="24955">
                  <c:v>-0.96272150000000001</c:v>
                </c:pt>
                <c:pt idx="24956">
                  <c:v>-0.96579730000000008</c:v>
                </c:pt>
                <c:pt idx="24957">
                  <c:v>-0.96272150000000001</c:v>
                </c:pt>
                <c:pt idx="24958">
                  <c:v>-0.96272150000000001</c:v>
                </c:pt>
                <c:pt idx="24959">
                  <c:v>-0.96579730000000008</c:v>
                </c:pt>
                <c:pt idx="24960">
                  <c:v>-0.96272150000000001</c:v>
                </c:pt>
                <c:pt idx="24961">
                  <c:v>-0.96272150000000001</c:v>
                </c:pt>
                <c:pt idx="24962">
                  <c:v>-0.96887310000000004</c:v>
                </c:pt>
                <c:pt idx="24963">
                  <c:v>-0.97194890000000012</c:v>
                </c:pt>
                <c:pt idx="24964">
                  <c:v>-0.97194890000000012</c:v>
                </c:pt>
                <c:pt idx="24965">
                  <c:v>-0.97194890000000012</c:v>
                </c:pt>
                <c:pt idx="24966">
                  <c:v>-0.97194890000000012</c:v>
                </c:pt>
                <c:pt idx="24967">
                  <c:v>-0.97502460000000002</c:v>
                </c:pt>
                <c:pt idx="24968">
                  <c:v>-0.97194890000000012</c:v>
                </c:pt>
                <c:pt idx="24969">
                  <c:v>-0.97194890000000012</c:v>
                </c:pt>
                <c:pt idx="24970">
                  <c:v>-0.97502460000000002</c:v>
                </c:pt>
                <c:pt idx="24971">
                  <c:v>-0.97502460000000002</c:v>
                </c:pt>
                <c:pt idx="24972">
                  <c:v>-0.97194890000000012</c:v>
                </c:pt>
                <c:pt idx="24973">
                  <c:v>-0.97194890000000012</c:v>
                </c:pt>
                <c:pt idx="24974">
                  <c:v>-0.97502460000000002</c:v>
                </c:pt>
                <c:pt idx="24975">
                  <c:v>-0.97502460000000002</c:v>
                </c:pt>
                <c:pt idx="24976">
                  <c:v>-0.97502460000000002</c:v>
                </c:pt>
                <c:pt idx="24977">
                  <c:v>-0.97810039999999998</c:v>
                </c:pt>
                <c:pt idx="24978">
                  <c:v>-0.97810039999999998</c:v>
                </c:pt>
                <c:pt idx="24979">
                  <c:v>-0.97810039999999998</c:v>
                </c:pt>
                <c:pt idx="24980">
                  <c:v>-0.97810039999999998</c:v>
                </c:pt>
                <c:pt idx="24981">
                  <c:v>-0.97810039999999998</c:v>
                </c:pt>
                <c:pt idx="24982">
                  <c:v>-0.97810039999999998</c:v>
                </c:pt>
                <c:pt idx="24983">
                  <c:v>-0.97810039999999998</c:v>
                </c:pt>
                <c:pt idx="24984">
                  <c:v>-0.97810039999999998</c:v>
                </c:pt>
                <c:pt idx="24985">
                  <c:v>-0.97810039999999998</c:v>
                </c:pt>
                <c:pt idx="24986">
                  <c:v>-0.97810039999999998</c:v>
                </c:pt>
                <c:pt idx="24987">
                  <c:v>-0.97502460000000002</c:v>
                </c:pt>
                <c:pt idx="24988">
                  <c:v>-0.97502460000000002</c:v>
                </c:pt>
                <c:pt idx="24989">
                  <c:v>-0.97810039999999998</c:v>
                </c:pt>
                <c:pt idx="24990">
                  <c:v>-0.97810039999999998</c:v>
                </c:pt>
                <c:pt idx="24991">
                  <c:v>-0.97810039999999998</c:v>
                </c:pt>
                <c:pt idx="24992">
                  <c:v>-0.97502460000000002</c:v>
                </c:pt>
                <c:pt idx="24993">
                  <c:v>-0.97810039999999998</c:v>
                </c:pt>
                <c:pt idx="24994">
                  <c:v>-0.97810039999999998</c:v>
                </c:pt>
                <c:pt idx="24995">
                  <c:v>-0.97810039999999998</c:v>
                </c:pt>
                <c:pt idx="24996">
                  <c:v>-0.97810039999999998</c:v>
                </c:pt>
                <c:pt idx="24997">
                  <c:v>-0.98117620000000005</c:v>
                </c:pt>
                <c:pt idx="24998">
                  <c:v>-0.98117620000000005</c:v>
                </c:pt>
                <c:pt idx="24999">
                  <c:v>-0.98117620000000005</c:v>
                </c:pt>
                <c:pt idx="25000">
                  <c:v>-0.98117620000000005</c:v>
                </c:pt>
                <c:pt idx="25001">
                  <c:v>-0.98425200000000002</c:v>
                </c:pt>
                <c:pt idx="25002">
                  <c:v>-0.98425200000000002</c:v>
                </c:pt>
                <c:pt idx="25003">
                  <c:v>-0.98425200000000002</c:v>
                </c:pt>
                <c:pt idx="25004">
                  <c:v>-0.98732780000000009</c:v>
                </c:pt>
                <c:pt idx="25005">
                  <c:v>-0.99040360000000005</c:v>
                </c:pt>
                <c:pt idx="25006">
                  <c:v>-0.99040360000000005</c:v>
                </c:pt>
                <c:pt idx="25007">
                  <c:v>-0.99040360000000005</c:v>
                </c:pt>
                <c:pt idx="25008">
                  <c:v>-0.99347940000000001</c:v>
                </c:pt>
                <c:pt idx="25009">
                  <c:v>-0.99347940000000001</c:v>
                </c:pt>
                <c:pt idx="25010">
                  <c:v>-0.99347940000000001</c:v>
                </c:pt>
                <c:pt idx="25011">
                  <c:v>-0.99347940000000001</c:v>
                </c:pt>
                <c:pt idx="25012">
                  <c:v>-0.9996309000000001</c:v>
                </c:pt>
                <c:pt idx="25013">
                  <c:v>-0.9996309000000001</c:v>
                </c:pt>
                <c:pt idx="25014">
                  <c:v>-0.9996309000000001</c:v>
                </c:pt>
                <c:pt idx="25015">
                  <c:v>-0.9996309000000001</c:v>
                </c:pt>
                <c:pt idx="25016">
                  <c:v>-0.9996309000000001</c:v>
                </c:pt>
                <c:pt idx="25017">
                  <c:v>-0.9996309000000001</c:v>
                </c:pt>
                <c:pt idx="25018">
                  <c:v>-0.99655520000000009</c:v>
                </c:pt>
                <c:pt idx="25019">
                  <c:v>-0.9996309000000001</c:v>
                </c:pt>
                <c:pt idx="25020">
                  <c:v>-0.9996309000000001</c:v>
                </c:pt>
                <c:pt idx="25021">
                  <c:v>-0.9996309000000001</c:v>
                </c:pt>
                <c:pt idx="25022">
                  <c:v>-0.9996309000000001</c:v>
                </c:pt>
                <c:pt idx="25023">
                  <c:v>-0.9996309000000001</c:v>
                </c:pt>
                <c:pt idx="25024">
                  <c:v>-0.9996309000000001</c:v>
                </c:pt>
                <c:pt idx="25025">
                  <c:v>-0.99655520000000009</c:v>
                </c:pt>
                <c:pt idx="25026">
                  <c:v>-0.99655520000000009</c:v>
                </c:pt>
                <c:pt idx="25027">
                  <c:v>-0.99655520000000009</c:v>
                </c:pt>
                <c:pt idx="25028">
                  <c:v>-0.9996309000000001</c:v>
                </c:pt>
                <c:pt idx="25029">
                  <c:v>-0.9996309000000001</c:v>
                </c:pt>
                <c:pt idx="25030">
                  <c:v>-0.9996309000000001</c:v>
                </c:pt>
                <c:pt idx="25031">
                  <c:v>-1.0027067000000001</c:v>
                </c:pt>
                <c:pt idx="25032">
                  <c:v>-1.0027067000000001</c:v>
                </c:pt>
                <c:pt idx="25033">
                  <c:v>-1.0027067000000001</c:v>
                </c:pt>
                <c:pt idx="25034">
                  <c:v>-1.0057825</c:v>
                </c:pt>
                <c:pt idx="25035">
                  <c:v>-1.0057825</c:v>
                </c:pt>
                <c:pt idx="25036">
                  <c:v>-1.0057825</c:v>
                </c:pt>
                <c:pt idx="25037">
                  <c:v>-1.0057825</c:v>
                </c:pt>
                <c:pt idx="25038">
                  <c:v>-1.0088583</c:v>
                </c:pt>
                <c:pt idx="25039">
                  <c:v>-1.0119340999999999</c:v>
                </c:pt>
                <c:pt idx="25040">
                  <c:v>-1.0119340999999999</c:v>
                </c:pt>
                <c:pt idx="25041">
                  <c:v>-1.0119340999999999</c:v>
                </c:pt>
                <c:pt idx="25042">
                  <c:v>-1.0119340999999999</c:v>
                </c:pt>
                <c:pt idx="25043">
                  <c:v>-1.0150099000000001</c:v>
                </c:pt>
                <c:pt idx="25044">
                  <c:v>-1.0150099000000001</c:v>
                </c:pt>
                <c:pt idx="25045">
                  <c:v>-1.0150099000000001</c:v>
                </c:pt>
                <c:pt idx="25046">
                  <c:v>-1.0180857000000001</c:v>
                </c:pt>
                <c:pt idx="25047">
                  <c:v>-1.0180857000000001</c:v>
                </c:pt>
                <c:pt idx="25048">
                  <c:v>-1.0180857000000001</c:v>
                </c:pt>
                <c:pt idx="25049">
                  <c:v>-1.0180857000000001</c:v>
                </c:pt>
                <c:pt idx="25050">
                  <c:v>-1.0211615000000001</c:v>
                </c:pt>
                <c:pt idx="25051">
                  <c:v>-1.0211615000000001</c:v>
                </c:pt>
                <c:pt idx="25052">
                  <c:v>-1.0211615000000001</c:v>
                </c:pt>
                <c:pt idx="25053">
                  <c:v>-1.0242372</c:v>
                </c:pt>
                <c:pt idx="25054">
                  <c:v>-1.0211615000000001</c:v>
                </c:pt>
                <c:pt idx="25055">
                  <c:v>-1.0211615000000001</c:v>
                </c:pt>
                <c:pt idx="25056">
                  <c:v>-1.0211615000000001</c:v>
                </c:pt>
                <c:pt idx="25057">
                  <c:v>-1.0211615000000001</c:v>
                </c:pt>
                <c:pt idx="25058">
                  <c:v>-1.0211615000000001</c:v>
                </c:pt>
                <c:pt idx="25059">
                  <c:v>-1.0211615000000001</c:v>
                </c:pt>
                <c:pt idx="25060">
                  <c:v>-1.0242372</c:v>
                </c:pt>
                <c:pt idx="25061">
                  <c:v>-1.0273130000000001</c:v>
                </c:pt>
                <c:pt idx="25062">
                  <c:v>-1.0303888000000001</c:v>
                </c:pt>
                <c:pt idx="25063">
                  <c:v>-1.0273130000000001</c:v>
                </c:pt>
                <c:pt idx="25064">
                  <c:v>-1.0273130000000001</c:v>
                </c:pt>
                <c:pt idx="25065">
                  <c:v>-1.0303888000000001</c:v>
                </c:pt>
                <c:pt idx="25066">
                  <c:v>-1.0303888000000001</c:v>
                </c:pt>
                <c:pt idx="25067">
                  <c:v>-1.0303888000000001</c:v>
                </c:pt>
                <c:pt idx="25068">
                  <c:v>-1.0303888000000001</c:v>
                </c:pt>
                <c:pt idx="25069">
                  <c:v>-1.0303888000000001</c:v>
                </c:pt>
                <c:pt idx="25070">
                  <c:v>-1.0303888000000001</c:v>
                </c:pt>
                <c:pt idx="25071">
                  <c:v>-1.0303888000000001</c:v>
                </c:pt>
                <c:pt idx="25072">
                  <c:v>-1.0303888000000001</c:v>
                </c:pt>
                <c:pt idx="25073">
                  <c:v>-1.0334646000000001</c:v>
                </c:pt>
                <c:pt idx="25074">
                  <c:v>-1.0303888000000001</c:v>
                </c:pt>
                <c:pt idx="25075">
                  <c:v>-1.0273130000000001</c:v>
                </c:pt>
                <c:pt idx="25076">
                  <c:v>-1.0273130000000001</c:v>
                </c:pt>
                <c:pt idx="25077">
                  <c:v>-1.0303888000000001</c:v>
                </c:pt>
                <c:pt idx="25078">
                  <c:v>-1.0303888000000001</c:v>
                </c:pt>
                <c:pt idx="25079">
                  <c:v>-1.0303888000000001</c:v>
                </c:pt>
                <c:pt idx="25080">
                  <c:v>-1.0303888000000001</c:v>
                </c:pt>
                <c:pt idx="25081">
                  <c:v>-1.0303888000000001</c:v>
                </c:pt>
                <c:pt idx="25082">
                  <c:v>-1.0303888000000001</c:v>
                </c:pt>
                <c:pt idx="25083">
                  <c:v>-1.0303888000000001</c:v>
                </c:pt>
                <c:pt idx="25084">
                  <c:v>-1.0334646000000001</c:v>
                </c:pt>
                <c:pt idx="25085">
                  <c:v>-1.0334646000000001</c:v>
                </c:pt>
                <c:pt idx="25086">
                  <c:v>-1.0303888000000001</c:v>
                </c:pt>
                <c:pt idx="25087">
                  <c:v>-1.0303888000000001</c:v>
                </c:pt>
                <c:pt idx="25088">
                  <c:v>-1.0303888000000001</c:v>
                </c:pt>
                <c:pt idx="25089">
                  <c:v>-1.0303888000000001</c:v>
                </c:pt>
                <c:pt idx="25090">
                  <c:v>-1.0303888000000001</c:v>
                </c:pt>
                <c:pt idx="25091">
                  <c:v>-1.0303888000000001</c:v>
                </c:pt>
                <c:pt idx="25092">
                  <c:v>-1.0334646000000001</c:v>
                </c:pt>
                <c:pt idx="25093">
                  <c:v>-1.0334646000000001</c:v>
                </c:pt>
                <c:pt idx="25094">
                  <c:v>-1.0334646000000001</c:v>
                </c:pt>
                <c:pt idx="25095">
                  <c:v>-1.0334646000000001</c:v>
                </c:pt>
                <c:pt idx="25096">
                  <c:v>-1.0334646000000001</c:v>
                </c:pt>
                <c:pt idx="25097">
                  <c:v>-1.0334646000000001</c:v>
                </c:pt>
                <c:pt idx="25098">
                  <c:v>-1.0334646000000001</c:v>
                </c:pt>
                <c:pt idx="25099">
                  <c:v>-1.0334646000000001</c:v>
                </c:pt>
                <c:pt idx="25100">
                  <c:v>-1.0303888000000001</c:v>
                </c:pt>
                <c:pt idx="25101">
                  <c:v>-1.0303888000000001</c:v>
                </c:pt>
                <c:pt idx="25102">
                  <c:v>-1.0334646000000001</c:v>
                </c:pt>
                <c:pt idx="25103">
                  <c:v>-1.0365404</c:v>
                </c:pt>
                <c:pt idx="25104">
                  <c:v>-1.0365404</c:v>
                </c:pt>
                <c:pt idx="25105">
                  <c:v>-1.0334646000000001</c:v>
                </c:pt>
                <c:pt idx="25106">
                  <c:v>-1.0334646000000001</c:v>
                </c:pt>
                <c:pt idx="25107">
                  <c:v>-1.0365404</c:v>
                </c:pt>
                <c:pt idx="25108">
                  <c:v>-1.0334646000000001</c:v>
                </c:pt>
                <c:pt idx="25109">
                  <c:v>-1.0303888000000001</c:v>
                </c:pt>
                <c:pt idx="25110">
                  <c:v>-1.0365404</c:v>
                </c:pt>
                <c:pt idx="25111">
                  <c:v>-1.0396162</c:v>
                </c:pt>
                <c:pt idx="25112">
                  <c:v>-1.0365404</c:v>
                </c:pt>
                <c:pt idx="25113">
                  <c:v>-1.0365404</c:v>
                </c:pt>
                <c:pt idx="25114">
                  <c:v>-1.0396162</c:v>
                </c:pt>
                <c:pt idx="25115">
                  <c:v>-1.0396162</c:v>
                </c:pt>
                <c:pt idx="25116">
                  <c:v>-1.0396162</c:v>
                </c:pt>
                <c:pt idx="25117">
                  <c:v>-1.0396162</c:v>
                </c:pt>
                <c:pt idx="25118">
                  <c:v>-1.042692</c:v>
                </c:pt>
                <c:pt idx="25119">
                  <c:v>-1.0457678000000001</c:v>
                </c:pt>
                <c:pt idx="25120">
                  <c:v>-1.0457678000000001</c:v>
                </c:pt>
                <c:pt idx="25121">
                  <c:v>-1.0457678000000001</c:v>
                </c:pt>
                <c:pt idx="25122">
                  <c:v>-1.0457678000000001</c:v>
                </c:pt>
                <c:pt idx="25123">
                  <c:v>-1.0457678000000001</c:v>
                </c:pt>
                <c:pt idx="25124">
                  <c:v>-1.0457678000000001</c:v>
                </c:pt>
                <c:pt idx="25125">
                  <c:v>-1.0488435</c:v>
                </c:pt>
                <c:pt idx="25126">
                  <c:v>-1.0519193</c:v>
                </c:pt>
                <c:pt idx="25127">
                  <c:v>-1.0519193</c:v>
                </c:pt>
                <c:pt idx="25128">
                  <c:v>-1.0488435</c:v>
                </c:pt>
                <c:pt idx="25129">
                  <c:v>-1.0488435</c:v>
                </c:pt>
                <c:pt idx="25130">
                  <c:v>-1.0519193</c:v>
                </c:pt>
                <c:pt idx="25131">
                  <c:v>-1.0519193</c:v>
                </c:pt>
                <c:pt idx="25132">
                  <c:v>-1.0519193</c:v>
                </c:pt>
                <c:pt idx="25133">
                  <c:v>-1.0519193</c:v>
                </c:pt>
                <c:pt idx="25134">
                  <c:v>-1.0519193</c:v>
                </c:pt>
                <c:pt idx="25135">
                  <c:v>-1.0488435</c:v>
                </c:pt>
                <c:pt idx="25136">
                  <c:v>-1.0488435</c:v>
                </c:pt>
                <c:pt idx="25137">
                  <c:v>-1.0519193</c:v>
                </c:pt>
                <c:pt idx="25138">
                  <c:v>-1.0519193</c:v>
                </c:pt>
                <c:pt idx="25139">
                  <c:v>-1.0519193</c:v>
                </c:pt>
                <c:pt idx="25140">
                  <c:v>-1.0519193</c:v>
                </c:pt>
                <c:pt idx="25141">
                  <c:v>-1.0519193</c:v>
                </c:pt>
                <c:pt idx="25142">
                  <c:v>-1.0519193</c:v>
                </c:pt>
                <c:pt idx="25143">
                  <c:v>-1.0488435</c:v>
                </c:pt>
                <c:pt idx="25144">
                  <c:v>-1.0519193</c:v>
                </c:pt>
                <c:pt idx="25145">
                  <c:v>-1.0549951</c:v>
                </c:pt>
                <c:pt idx="25146">
                  <c:v>-1.0519193</c:v>
                </c:pt>
                <c:pt idx="25147">
                  <c:v>-1.0488435</c:v>
                </c:pt>
                <c:pt idx="25148">
                  <c:v>-1.0488435</c:v>
                </c:pt>
                <c:pt idx="25149">
                  <c:v>-1.0488435</c:v>
                </c:pt>
                <c:pt idx="25150">
                  <c:v>-1.0488435</c:v>
                </c:pt>
                <c:pt idx="25151">
                  <c:v>-1.0488435</c:v>
                </c:pt>
                <c:pt idx="25152">
                  <c:v>-1.0519193</c:v>
                </c:pt>
                <c:pt idx="25153">
                  <c:v>-1.0519193</c:v>
                </c:pt>
                <c:pt idx="25154">
                  <c:v>-1.0549951</c:v>
                </c:pt>
                <c:pt idx="25155">
                  <c:v>-1.0549951</c:v>
                </c:pt>
                <c:pt idx="25156">
                  <c:v>-1.0549951</c:v>
                </c:pt>
                <c:pt idx="25157">
                  <c:v>-1.0580709000000001</c:v>
                </c:pt>
                <c:pt idx="25158">
                  <c:v>-1.0549951</c:v>
                </c:pt>
                <c:pt idx="25159">
                  <c:v>-1.0519193</c:v>
                </c:pt>
                <c:pt idx="25160">
                  <c:v>-1.0519193</c:v>
                </c:pt>
                <c:pt idx="25161">
                  <c:v>-1.0549951</c:v>
                </c:pt>
                <c:pt idx="25162">
                  <c:v>-1.0549951</c:v>
                </c:pt>
                <c:pt idx="25163">
                  <c:v>-1.0549951</c:v>
                </c:pt>
                <c:pt idx="25164">
                  <c:v>-1.0549951</c:v>
                </c:pt>
                <c:pt idx="25165">
                  <c:v>-1.0580709000000001</c:v>
                </c:pt>
                <c:pt idx="25166">
                  <c:v>-1.0549951</c:v>
                </c:pt>
                <c:pt idx="25167">
                  <c:v>-1.0549951</c:v>
                </c:pt>
                <c:pt idx="25168">
                  <c:v>-1.0580709000000001</c:v>
                </c:pt>
                <c:pt idx="25169">
                  <c:v>-1.0549951</c:v>
                </c:pt>
                <c:pt idx="25170">
                  <c:v>-1.0549951</c:v>
                </c:pt>
                <c:pt idx="25171">
                  <c:v>-1.0580709000000001</c:v>
                </c:pt>
                <c:pt idx="25172">
                  <c:v>-1.0580709000000001</c:v>
                </c:pt>
                <c:pt idx="25173">
                  <c:v>-1.0549951</c:v>
                </c:pt>
                <c:pt idx="25174">
                  <c:v>-1.0549951</c:v>
                </c:pt>
                <c:pt idx="25175">
                  <c:v>-1.0580709000000001</c:v>
                </c:pt>
                <c:pt idx="25176">
                  <c:v>-1.0580709000000001</c:v>
                </c:pt>
                <c:pt idx="25177">
                  <c:v>-1.0549951</c:v>
                </c:pt>
                <c:pt idx="25178">
                  <c:v>-1.0549951</c:v>
                </c:pt>
                <c:pt idx="25179">
                  <c:v>-1.0580709000000001</c:v>
                </c:pt>
                <c:pt idx="25180">
                  <c:v>-1.0580709000000001</c:v>
                </c:pt>
                <c:pt idx="25181">
                  <c:v>-1.0549951</c:v>
                </c:pt>
                <c:pt idx="25182">
                  <c:v>-1.0549951</c:v>
                </c:pt>
                <c:pt idx="25183">
                  <c:v>-1.0549951</c:v>
                </c:pt>
                <c:pt idx="25184">
                  <c:v>-1.0549951</c:v>
                </c:pt>
                <c:pt idx="25185">
                  <c:v>-1.0549951</c:v>
                </c:pt>
                <c:pt idx="25186">
                  <c:v>-1.0549951</c:v>
                </c:pt>
                <c:pt idx="25187">
                  <c:v>-1.0580709000000001</c:v>
                </c:pt>
                <c:pt idx="25188">
                  <c:v>-1.0580709000000001</c:v>
                </c:pt>
                <c:pt idx="25189">
                  <c:v>-1.0580709000000001</c:v>
                </c:pt>
                <c:pt idx="25190">
                  <c:v>-1.0580709000000001</c:v>
                </c:pt>
                <c:pt idx="25191">
                  <c:v>-1.0580709000000001</c:v>
                </c:pt>
                <c:pt idx="25192">
                  <c:v>-1.0549951</c:v>
                </c:pt>
                <c:pt idx="25193">
                  <c:v>-1.0580709000000001</c:v>
                </c:pt>
                <c:pt idx="25194">
                  <c:v>-1.0611467000000001</c:v>
                </c:pt>
                <c:pt idx="25195">
                  <c:v>-1.0611467000000001</c:v>
                </c:pt>
                <c:pt idx="25196">
                  <c:v>-1.0580709000000001</c:v>
                </c:pt>
                <c:pt idx="25197">
                  <c:v>-1.0580709000000001</c:v>
                </c:pt>
                <c:pt idx="25198">
                  <c:v>-1.0580709000000001</c:v>
                </c:pt>
                <c:pt idx="25199">
                  <c:v>-1.0580709000000001</c:v>
                </c:pt>
                <c:pt idx="25200">
                  <c:v>-1.0580709000000001</c:v>
                </c:pt>
                <c:pt idx="25201">
                  <c:v>-1.0611467000000001</c:v>
                </c:pt>
                <c:pt idx="25202">
                  <c:v>-1.0611467000000001</c:v>
                </c:pt>
                <c:pt idx="25203">
                  <c:v>-1.0580709000000001</c:v>
                </c:pt>
                <c:pt idx="25204">
                  <c:v>-1.0611467000000001</c:v>
                </c:pt>
                <c:pt idx="25205">
                  <c:v>-1.0642225000000001</c:v>
                </c:pt>
                <c:pt idx="25206">
                  <c:v>-1.0642225000000001</c:v>
                </c:pt>
                <c:pt idx="25207">
                  <c:v>-1.0611467000000001</c:v>
                </c:pt>
                <c:pt idx="25208">
                  <c:v>-1.0611467000000001</c:v>
                </c:pt>
                <c:pt idx="25209">
                  <c:v>-1.0672983</c:v>
                </c:pt>
                <c:pt idx="25210">
                  <c:v>-1.0672983</c:v>
                </c:pt>
                <c:pt idx="25211">
                  <c:v>-1.0642225000000001</c:v>
                </c:pt>
                <c:pt idx="25212">
                  <c:v>-1.0611467000000001</c:v>
                </c:pt>
                <c:pt idx="25213">
                  <c:v>-1.0642225000000001</c:v>
                </c:pt>
                <c:pt idx="25214">
                  <c:v>-1.0672983</c:v>
                </c:pt>
                <c:pt idx="25215">
                  <c:v>-1.0642225000000001</c:v>
                </c:pt>
                <c:pt idx="25216">
                  <c:v>-1.0642225000000001</c:v>
                </c:pt>
                <c:pt idx="25217">
                  <c:v>-1.0672983</c:v>
                </c:pt>
                <c:pt idx="25218">
                  <c:v>-1.0672983</c:v>
                </c:pt>
                <c:pt idx="25219">
                  <c:v>-1.0642225000000001</c:v>
                </c:pt>
                <c:pt idx="25220">
                  <c:v>-1.0642225000000001</c:v>
                </c:pt>
                <c:pt idx="25221">
                  <c:v>-1.0672983</c:v>
                </c:pt>
                <c:pt idx="25222">
                  <c:v>-1.0672983</c:v>
                </c:pt>
                <c:pt idx="25223">
                  <c:v>-1.0642225000000001</c:v>
                </c:pt>
                <c:pt idx="25224">
                  <c:v>-1.0642225000000001</c:v>
                </c:pt>
                <c:pt idx="25225">
                  <c:v>-1.0672983</c:v>
                </c:pt>
                <c:pt idx="25226">
                  <c:v>-1.0642225000000001</c:v>
                </c:pt>
                <c:pt idx="25227">
                  <c:v>-1.0642225000000001</c:v>
                </c:pt>
                <c:pt idx="25228">
                  <c:v>-1.0672983</c:v>
                </c:pt>
                <c:pt idx="25229">
                  <c:v>-1.0703741</c:v>
                </c:pt>
                <c:pt idx="25230">
                  <c:v>-1.0672983</c:v>
                </c:pt>
                <c:pt idx="25231">
                  <c:v>-1.0672983</c:v>
                </c:pt>
                <c:pt idx="25232">
                  <c:v>-1.0672983</c:v>
                </c:pt>
                <c:pt idx="25233">
                  <c:v>-1.0642225000000001</c:v>
                </c:pt>
                <c:pt idx="25234">
                  <c:v>-1.0642225000000001</c:v>
                </c:pt>
                <c:pt idx="25235">
                  <c:v>-1.0672983</c:v>
                </c:pt>
                <c:pt idx="25236">
                  <c:v>-1.0672983</c:v>
                </c:pt>
                <c:pt idx="25237">
                  <c:v>-1.0703741</c:v>
                </c:pt>
                <c:pt idx="25238">
                  <c:v>-1.0703741</c:v>
                </c:pt>
                <c:pt idx="25239">
                  <c:v>-1.0734498000000001</c:v>
                </c:pt>
                <c:pt idx="25240">
                  <c:v>-1.0765256000000001</c:v>
                </c:pt>
                <c:pt idx="25241">
                  <c:v>-1.0765256000000001</c:v>
                </c:pt>
                <c:pt idx="25242">
                  <c:v>-1.0765256000000001</c:v>
                </c:pt>
                <c:pt idx="25243">
                  <c:v>-1.0796014</c:v>
                </c:pt>
                <c:pt idx="25244">
                  <c:v>-1.0796014</c:v>
                </c:pt>
                <c:pt idx="25245">
                  <c:v>-1.0765256000000001</c:v>
                </c:pt>
                <c:pt idx="25246">
                  <c:v>-1.0765256000000001</c:v>
                </c:pt>
                <c:pt idx="25247">
                  <c:v>-1.0796014</c:v>
                </c:pt>
                <c:pt idx="25248">
                  <c:v>-1.0826772</c:v>
                </c:pt>
                <c:pt idx="25249">
                  <c:v>-1.0796014</c:v>
                </c:pt>
                <c:pt idx="25250">
                  <c:v>-1.0796014</c:v>
                </c:pt>
                <c:pt idx="25251">
                  <c:v>-1.0826772</c:v>
                </c:pt>
                <c:pt idx="25252">
                  <c:v>-1.085753</c:v>
                </c:pt>
                <c:pt idx="25253">
                  <c:v>-1.0826772</c:v>
                </c:pt>
                <c:pt idx="25254">
                  <c:v>-1.0826772</c:v>
                </c:pt>
                <c:pt idx="25255">
                  <c:v>-1.085753</c:v>
                </c:pt>
                <c:pt idx="25256">
                  <c:v>-1.0888287999999999</c:v>
                </c:pt>
                <c:pt idx="25257">
                  <c:v>-1.085753</c:v>
                </c:pt>
                <c:pt idx="25258">
                  <c:v>-1.085753</c:v>
                </c:pt>
                <c:pt idx="25259">
                  <c:v>-1.085753</c:v>
                </c:pt>
                <c:pt idx="25260">
                  <c:v>-1.085753</c:v>
                </c:pt>
                <c:pt idx="25261">
                  <c:v>-1.0826772</c:v>
                </c:pt>
                <c:pt idx="25262">
                  <c:v>-1.0826772</c:v>
                </c:pt>
                <c:pt idx="25263">
                  <c:v>-1.085753</c:v>
                </c:pt>
                <c:pt idx="25264">
                  <c:v>-1.085753</c:v>
                </c:pt>
                <c:pt idx="25265">
                  <c:v>-1.0826772</c:v>
                </c:pt>
                <c:pt idx="25266">
                  <c:v>-1.085753</c:v>
                </c:pt>
                <c:pt idx="25267">
                  <c:v>-1.085753</c:v>
                </c:pt>
                <c:pt idx="25268">
                  <c:v>-1.0826772</c:v>
                </c:pt>
                <c:pt idx="25269">
                  <c:v>-1.0826772</c:v>
                </c:pt>
                <c:pt idx="25270">
                  <c:v>-1.0826772</c:v>
                </c:pt>
                <c:pt idx="25271">
                  <c:v>-1.0826772</c:v>
                </c:pt>
                <c:pt idx="25272">
                  <c:v>-1.0826772</c:v>
                </c:pt>
                <c:pt idx="25273">
                  <c:v>-1.0796014</c:v>
                </c:pt>
                <c:pt idx="25274">
                  <c:v>-1.0826772</c:v>
                </c:pt>
                <c:pt idx="25275">
                  <c:v>-1.0796014</c:v>
                </c:pt>
                <c:pt idx="25276">
                  <c:v>-1.0796014</c:v>
                </c:pt>
                <c:pt idx="25277">
                  <c:v>-1.0796014</c:v>
                </c:pt>
                <c:pt idx="25278">
                  <c:v>-1.0826772</c:v>
                </c:pt>
                <c:pt idx="25279">
                  <c:v>-1.0826772</c:v>
                </c:pt>
                <c:pt idx="25280">
                  <c:v>-1.0796014</c:v>
                </c:pt>
                <c:pt idx="25281">
                  <c:v>-1.0796014</c:v>
                </c:pt>
                <c:pt idx="25282">
                  <c:v>-1.0826772</c:v>
                </c:pt>
                <c:pt idx="25283">
                  <c:v>-1.0826772</c:v>
                </c:pt>
                <c:pt idx="25284">
                  <c:v>-1.0796014</c:v>
                </c:pt>
                <c:pt idx="25285">
                  <c:v>-1.0796014</c:v>
                </c:pt>
                <c:pt idx="25286">
                  <c:v>-1.0826772</c:v>
                </c:pt>
                <c:pt idx="25287">
                  <c:v>-1.0796014</c:v>
                </c:pt>
                <c:pt idx="25288">
                  <c:v>-1.0796014</c:v>
                </c:pt>
                <c:pt idx="25289">
                  <c:v>-1.0826772</c:v>
                </c:pt>
                <c:pt idx="25290">
                  <c:v>-1.0796014</c:v>
                </c:pt>
                <c:pt idx="25291">
                  <c:v>-1.0796014</c:v>
                </c:pt>
                <c:pt idx="25292">
                  <c:v>-1.0796014</c:v>
                </c:pt>
                <c:pt idx="25293">
                  <c:v>-1.0826772</c:v>
                </c:pt>
                <c:pt idx="25294">
                  <c:v>-1.0826772</c:v>
                </c:pt>
                <c:pt idx="25295">
                  <c:v>-1.0796014</c:v>
                </c:pt>
                <c:pt idx="25296">
                  <c:v>-1.0796014</c:v>
                </c:pt>
                <c:pt idx="25297">
                  <c:v>-1.0826772</c:v>
                </c:pt>
                <c:pt idx="25298">
                  <c:v>-1.0826772</c:v>
                </c:pt>
                <c:pt idx="25299">
                  <c:v>-1.0796014</c:v>
                </c:pt>
                <c:pt idx="25300">
                  <c:v>-1.0826772</c:v>
                </c:pt>
                <c:pt idx="25301">
                  <c:v>-1.085753</c:v>
                </c:pt>
                <c:pt idx="25302">
                  <c:v>-1.085753</c:v>
                </c:pt>
                <c:pt idx="25303">
                  <c:v>-1.085753</c:v>
                </c:pt>
                <c:pt idx="25304">
                  <c:v>-1.085753</c:v>
                </c:pt>
                <c:pt idx="25305">
                  <c:v>-1.0888287999999999</c:v>
                </c:pt>
                <c:pt idx="25306">
                  <c:v>-1.085753</c:v>
                </c:pt>
                <c:pt idx="25307">
                  <c:v>-1.085753</c:v>
                </c:pt>
                <c:pt idx="25308">
                  <c:v>-1.0888287999999999</c:v>
                </c:pt>
                <c:pt idx="25309">
                  <c:v>-1.085753</c:v>
                </c:pt>
                <c:pt idx="25310">
                  <c:v>-1.085753</c:v>
                </c:pt>
                <c:pt idx="25311">
                  <c:v>-1.085753</c:v>
                </c:pt>
                <c:pt idx="25312">
                  <c:v>-1.0888287999999999</c:v>
                </c:pt>
                <c:pt idx="25313">
                  <c:v>-1.0888287999999999</c:v>
                </c:pt>
                <c:pt idx="25314">
                  <c:v>-1.0826772</c:v>
                </c:pt>
                <c:pt idx="25315">
                  <c:v>-1.0826772</c:v>
                </c:pt>
                <c:pt idx="25316">
                  <c:v>-1.085753</c:v>
                </c:pt>
                <c:pt idx="25317">
                  <c:v>-1.0826772</c:v>
                </c:pt>
                <c:pt idx="25318">
                  <c:v>-1.0796014</c:v>
                </c:pt>
                <c:pt idx="25319">
                  <c:v>-1.0796014</c:v>
                </c:pt>
                <c:pt idx="25320">
                  <c:v>-1.0826772</c:v>
                </c:pt>
                <c:pt idx="25321">
                  <c:v>-1.0826772</c:v>
                </c:pt>
                <c:pt idx="25322">
                  <c:v>-1.085753</c:v>
                </c:pt>
                <c:pt idx="25323">
                  <c:v>-1.085753</c:v>
                </c:pt>
                <c:pt idx="25324">
                  <c:v>-1.085753</c:v>
                </c:pt>
                <c:pt idx="25325">
                  <c:v>-1.085753</c:v>
                </c:pt>
                <c:pt idx="25326">
                  <c:v>-1.085753</c:v>
                </c:pt>
                <c:pt idx="25327">
                  <c:v>-1.0826772</c:v>
                </c:pt>
                <c:pt idx="25328">
                  <c:v>-1.0826772</c:v>
                </c:pt>
                <c:pt idx="25329">
                  <c:v>-1.0796014</c:v>
                </c:pt>
                <c:pt idx="25330">
                  <c:v>-1.0796014</c:v>
                </c:pt>
                <c:pt idx="25331">
                  <c:v>-1.0796014</c:v>
                </c:pt>
                <c:pt idx="25332">
                  <c:v>-1.0796014</c:v>
                </c:pt>
                <c:pt idx="25333">
                  <c:v>-1.0765256000000001</c:v>
                </c:pt>
                <c:pt idx="25334">
                  <c:v>-1.0765256000000001</c:v>
                </c:pt>
                <c:pt idx="25335">
                  <c:v>-1.0796014</c:v>
                </c:pt>
                <c:pt idx="25336">
                  <c:v>-1.0796014</c:v>
                </c:pt>
                <c:pt idx="25337">
                  <c:v>-1.0796014</c:v>
                </c:pt>
                <c:pt idx="25338">
                  <c:v>-1.0796014</c:v>
                </c:pt>
                <c:pt idx="25339">
                  <c:v>-1.0796014</c:v>
                </c:pt>
                <c:pt idx="25340">
                  <c:v>-1.0765256000000001</c:v>
                </c:pt>
                <c:pt idx="25341">
                  <c:v>-1.0765256000000001</c:v>
                </c:pt>
                <c:pt idx="25342">
                  <c:v>-1.0765256000000001</c:v>
                </c:pt>
                <c:pt idx="25343">
                  <c:v>-1.0796014</c:v>
                </c:pt>
                <c:pt idx="25344">
                  <c:v>-1.0796014</c:v>
                </c:pt>
                <c:pt idx="25345">
                  <c:v>-1.0796014</c:v>
                </c:pt>
                <c:pt idx="25346">
                  <c:v>-1.0796014</c:v>
                </c:pt>
                <c:pt idx="25347">
                  <c:v>-1.0826772</c:v>
                </c:pt>
                <c:pt idx="25348">
                  <c:v>-1.0796014</c:v>
                </c:pt>
                <c:pt idx="25349">
                  <c:v>-1.0796014</c:v>
                </c:pt>
                <c:pt idx="25350">
                  <c:v>-1.0796014</c:v>
                </c:pt>
                <c:pt idx="25351">
                  <c:v>-1.0826772</c:v>
                </c:pt>
                <c:pt idx="25352">
                  <c:v>-1.0826772</c:v>
                </c:pt>
                <c:pt idx="25353">
                  <c:v>-1.0826772</c:v>
                </c:pt>
                <c:pt idx="25354">
                  <c:v>-1.085753</c:v>
                </c:pt>
                <c:pt idx="25355">
                  <c:v>-1.085753</c:v>
                </c:pt>
                <c:pt idx="25356">
                  <c:v>-1.085753</c:v>
                </c:pt>
                <c:pt idx="25357">
                  <c:v>-1.085753</c:v>
                </c:pt>
                <c:pt idx="25358">
                  <c:v>-1.085753</c:v>
                </c:pt>
                <c:pt idx="25359">
                  <c:v>-1.085753</c:v>
                </c:pt>
                <c:pt idx="25360">
                  <c:v>-1.0888287999999999</c:v>
                </c:pt>
                <c:pt idx="25361">
                  <c:v>-1.0888287999999999</c:v>
                </c:pt>
                <c:pt idx="25362">
                  <c:v>-1.0888287999999999</c:v>
                </c:pt>
                <c:pt idx="25363">
                  <c:v>-1.085753</c:v>
                </c:pt>
                <c:pt idx="25364">
                  <c:v>-1.085753</c:v>
                </c:pt>
                <c:pt idx="25365">
                  <c:v>-1.085753</c:v>
                </c:pt>
                <c:pt idx="25366">
                  <c:v>-1.0826772</c:v>
                </c:pt>
                <c:pt idx="25367">
                  <c:v>-1.0796014</c:v>
                </c:pt>
                <c:pt idx="25368">
                  <c:v>-1.0796014</c:v>
                </c:pt>
                <c:pt idx="25369">
                  <c:v>-1.0826772</c:v>
                </c:pt>
                <c:pt idx="25370">
                  <c:v>-1.0796014</c:v>
                </c:pt>
                <c:pt idx="25371">
                  <c:v>-1.0826772</c:v>
                </c:pt>
                <c:pt idx="25372">
                  <c:v>-1.0826772</c:v>
                </c:pt>
                <c:pt idx="25373">
                  <c:v>-1.0826772</c:v>
                </c:pt>
                <c:pt idx="25374">
                  <c:v>-1.0796014</c:v>
                </c:pt>
                <c:pt idx="25375">
                  <c:v>-1.0765256000000001</c:v>
                </c:pt>
                <c:pt idx="25376">
                  <c:v>-1.0765256000000001</c:v>
                </c:pt>
                <c:pt idx="25377">
                  <c:v>-1.0765256000000001</c:v>
                </c:pt>
                <c:pt idx="25378">
                  <c:v>-1.0765256000000001</c:v>
                </c:pt>
                <c:pt idx="25379">
                  <c:v>-1.0765256000000001</c:v>
                </c:pt>
                <c:pt idx="25380">
                  <c:v>-1.0734498000000001</c:v>
                </c:pt>
                <c:pt idx="25381">
                  <c:v>-1.0703741</c:v>
                </c:pt>
                <c:pt idx="25382">
                  <c:v>-1.0672983</c:v>
                </c:pt>
                <c:pt idx="25383">
                  <c:v>-1.0672983</c:v>
                </c:pt>
                <c:pt idx="25384">
                  <c:v>-1.0672983</c:v>
                </c:pt>
                <c:pt idx="25385">
                  <c:v>-1.0703741</c:v>
                </c:pt>
                <c:pt idx="25386">
                  <c:v>-1.0672983</c:v>
                </c:pt>
                <c:pt idx="25387">
                  <c:v>-1.0672983</c:v>
                </c:pt>
                <c:pt idx="25388">
                  <c:v>-1.0672983</c:v>
                </c:pt>
                <c:pt idx="25389">
                  <c:v>-1.0672983</c:v>
                </c:pt>
                <c:pt idx="25390">
                  <c:v>-1.0672983</c:v>
                </c:pt>
                <c:pt idx="25391">
                  <c:v>-1.0672983</c:v>
                </c:pt>
                <c:pt idx="25392">
                  <c:v>-1.0703741</c:v>
                </c:pt>
                <c:pt idx="25393">
                  <c:v>-1.0672983</c:v>
                </c:pt>
                <c:pt idx="25394">
                  <c:v>-1.0672983</c:v>
                </c:pt>
                <c:pt idx="25395">
                  <c:v>-1.0703741</c:v>
                </c:pt>
                <c:pt idx="25396">
                  <c:v>-1.0703741</c:v>
                </c:pt>
                <c:pt idx="25397">
                  <c:v>-1.0703741</c:v>
                </c:pt>
                <c:pt idx="25398">
                  <c:v>-1.0703741</c:v>
                </c:pt>
                <c:pt idx="25399">
                  <c:v>-1.0734498000000001</c:v>
                </c:pt>
                <c:pt idx="25400">
                  <c:v>-1.0734498000000001</c:v>
                </c:pt>
                <c:pt idx="25401">
                  <c:v>-1.0703741</c:v>
                </c:pt>
                <c:pt idx="25402">
                  <c:v>-1.0703741</c:v>
                </c:pt>
                <c:pt idx="25403">
                  <c:v>-1.0734498000000001</c:v>
                </c:pt>
                <c:pt idx="25404">
                  <c:v>-1.0734498000000001</c:v>
                </c:pt>
                <c:pt idx="25405">
                  <c:v>-1.0734498000000001</c:v>
                </c:pt>
                <c:pt idx="25406">
                  <c:v>-1.0734498000000001</c:v>
                </c:pt>
                <c:pt idx="25407">
                  <c:v>-1.0765256000000001</c:v>
                </c:pt>
                <c:pt idx="25408">
                  <c:v>-1.0734498000000001</c:v>
                </c:pt>
                <c:pt idx="25409">
                  <c:v>-1.0703741</c:v>
                </c:pt>
                <c:pt idx="25410">
                  <c:v>-1.0672983</c:v>
                </c:pt>
                <c:pt idx="25411">
                  <c:v>-1.0642225000000001</c:v>
                </c:pt>
                <c:pt idx="25412">
                  <c:v>-1.0642225000000001</c:v>
                </c:pt>
                <c:pt idx="25413">
                  <c:v>-1.0611467000000001</c:v>
                </c:pt>
                <c:pt idx="25414">
                  <c:v>-1.0611467000000001</c:v>
                </c:pt>
                <c:pt idx="25415">
                  <c:v>-1.0611467000000001</c:v>
                </c:pt>
                <c:pt idx="25416">
                  <c:v>-1.0611467000000001</c:v>
                </c:pt>
                <c:pt idx="25417">
                  <c:v>-1.0580709000000001</c:v>
                </c:pt>
                <c:pt idx="25418">
                  <c:v>-1.0580709000000001</c:v>
                </c:pt>
                <c:pt idx="25419">
                  <c:v>-1.0611467000000001</c:v>
                </c:pt>
                <c:pt idx="25420">
                  <c:v>-1.0611467000000001</c:v>
                </c:pt>
                <c:pt idx="25421">
                  <c:v>-1.0580709000000001</c:v>
                </c:pt>
                <c:pt idx="25422">
                  <c:v>-1.0611467000000001</c:v>
                </c:pt>
                <c:pt idx="25423">
                  <c:v>-1.0642225000000001</c:v>
                </c:pt>
                <c:pt idx="25424">
                  <c:v>-1.0611467000000001</c:v>
                </c:pt>
                <c:pt idx="25425">
                  <c:v>-1.0611467000000001</c:v>
                </c:pt>
                <c:pt idx="25426">
                  <c:v>-1.0642225000000001</c:v>
                </c:pt>
                <c:pt idx="25427">
                  <c:v>-1.0611467000000001</c:v>
                </c:pt>
                <c:pt idx="25428">
                  <c:v>-1.0611467000000001</c:v>
                </c:pt>
                <c:pt idx="25429">
                  <c:v>-1.0611467000000001</c:v>
                </c:pt>
                <c:pt idx="25430">
                  <c:v>-1.0642225000000001</c:v>
                </c:pt>
                <c:pt idx="25431">
                  <c:v>-1.0611467000000001</c:v>
                </c:pt>
                <c:pt idx="25432">
                  <c:v>-1.0611467000000001</c:v>
                </c:pt>
                <c:pt idx="25433">
                  <c:v>-1.0611467000000001</c:v>
                </c:pt>
                <c:pt idx="25434">
                  <c:v>-1.0642225000000001</c:v>
                </c:pt>
                <c:pt idx="25435">
                  <c:v>-1.0611467000000001</c:v>
                </c:pt>
                <c:pt idx="25436">
                  <c:v>-1.0611467000000001</c:v>
                </c:pt>
                <c:pt idx="25437">
                  <c:v>-1.0642225000000001</c:v>
                </c:pt>
                <c:pt idx="25438">
                  <c:v>-1.0672983</c:v>
                </c:pt>
                <c:pt idx="25439">
                  <c:v>-1.0672983</c:v>
                </c:pt>
                <c:pt idx="25440">
                  <c:v>-1.0672983</c:v>
                </c:pt>
                <c:pt idx="25441">
                  <c:v>-1.0703741</c:v>
                </c:pt>
                <c:pt idx="25442">
                  <c:v>-1.0703741</c:v>
                </c:pt>
                <c:pt idx="25443">
                  <c:v>-1.0672983</c:v>
                </c:pt>
                <c:pt idx="25444">
                  <c:v>-1.0672983</c:v>
                </c:pt>
                <c:pt idx="25445">
                  <c:v>-1.0672983</c:v>
                </c:pt>
                <c:pt idx="25446">
                  <c:v>-1.0672983</c:v>
                </c:pt>
                <c:pt idx="25447">
                  <c:v>-1.0672983</c:v>
                </c:pt>
                <c:pt idx="25448">
                  <c:v>-1.0672983</c:v>
                </c:pt>
                <c:pt idx="25449">
                  <c:v>-1.0672983</c:v>
                </c:pt>
                <c:pt idx="25450">
                  <c:v>-1.0642225000000001</c:v>
                </c:pt>
                <c:pt idx="25451">
                  <c:v>-1.0642225000000001</c:v>
                </c:pt>
                <c:pt idx="25452">
                  <c:v>-1.0642225000000001</c:v>
                </c:pt>
                <c:pt idx="25453">
                  <c:v>-1.0672983</c:v>
                </c:pt>
                <c:pt idx="25454">
                  <c:v>-1.0672983</c:v>
                </c:pt>
                <c:pt idx="25455">
                  <c:v>-1.0672983</c:v>
                </c:pt>
                <c:pt idx="25456">
                  <c:v>-1.0703741</c:v>
                </c:pt>
                <c:pt idx="25457">
                  <c:v>-1.0703741</c:v>
                </c:pt>
                <c:pt idx="25458">
                  <c:v>-1.0672983</c:v>
                </c:pt>
                <c:pt idx="25459">
                  <c:v>-1.0672983</c:v>
                </c:pt>
                <c:pt idx="25460">
                  <c:v>-1.0703741</c:v>
                </c:pt>
                <c:pt idx="25461">
                  <c:v>-1.0672983</c:v>
                </c:pt>
                <c:pt idx="25462">
                  <c:v>-1.0672983</c:v>
                </c:pt>
                <c:pt idx="25463">
                  <c:v>-1.0672983</c:v>
                </c:pt>
                <c:pt idx="25464">
                  <c:v>-1.0672983</c:v>
                </c:pt>
                <c:pt idx="25465">
                  <c:v>-1.0642225000000001</c:v>
                </c:pt>
                <c:pt idx="25466">
                  <c:v>-1.0642225000000001</c:v>
                </c:pt>
                <c:pt idx="25467">
                  <c:v>-1.0642225000000001</c:v>
                </c:pt>
                <c:pt idx="25468">
                  <c:v>-1.0642225000000001</c:v>
                </c:pt>
                <c:pt idx="25469">
                  <c:v>-1.0611467000000001</c:v>
                </c:pt>
                <c:pt idx="25470">
                  <c:v>-1.0580709000000001</c:v>
                </c:pt>
                <c:pt idx="25471">
                  <c:v>-1.0611467000000001</c:v>
                </c:pt>
                <c:pt idx="25472">
                  <c:v>-1.0611467000000001</c:v>
                </c:pt>
                <c:pt idx="25473">
                  <c:v>-1.0611467000000001</c:v>
                </c:pt>
                <c:pt idx="25474">
                  <c:v>-1.0580709000000001</c:v>
                </c:pt>
                <c:pt idx="25475">
                  <c:v>-1.0580709000000001</c:v>
                </c:pt>
                <c:pt idx="25476">
                  <c:v>-1.0580709000000001</c:v>
                </c:pt>
                <c:pt idx="25477">
                  <c:v>-1.0549951</c:v>
                </c:pt>
                <c:pt idx="25478">
                  <c:v>-1.0549951</c:v>
                </c:pt>
                <c:pt idx="25479">
                  <c:v>-1.0549951</c:v>
                </c:pt>
                <c:pt idx="25480">
                  <c:v>-1.0549951</c:v>
                </c:pt>
                <c:pt idx="25481">
                  <c:v>-1.0519193</c:v>
                </c:pt>
                <c:pt idx="25482">
                  <c:v>-1.0519193</c:v>
                </c:pt>
                <c:pt idx="25483">
                  <c:v>-1.0519193</c:v>
                </c:pt>
                <c:pt idx="25484">
                  <c:v>-1.0488435</c:v>
                </c:pt>
                <c:pt idx="25485">
                  <c:v>-1.0457678000000001</c:v>
                </c:pt>
                <c:pt idx="25486">
                  <c:v>-1.0457678000000001</c:v>
                </c:pt>
                <c:pt idx="25487">
                  <c:v>-1.0457678000000001</c:v>
                </c:pt>
                <c:pt idx="25488">
                  <c:v>-1.0457678000000001</c:v>
                </c:pt>
                <c:pt idx="25489">
                  <c:v>-1.0457678000000001</c:v>
                </c:pt>
                <c:pt idx="25490">
                  <c:v>-1.0457678000000001</c:v>
                </c:pt>
                <c:pt idx="25491">
                  <c:v>-1.0457678000000001</c:v>
                </c:pt>
                <c:pt idx="25492">
                  <c:v>-1.0457678000000001</c:v>
                </c:pt>
                <c:pt idx="25493">
                  <c:v>-1.042692</c:v>
                </c:pt>
                <c:pt idx="25494">
                  <c:v>-1.042692</c:v>
                </c:pt>
                <c:pt idx="25495">
                  <c:v>-1.0396162</c:v>
                </c:pt>
                <c:pt idx="25496">
                  <c:v>-1.0365404</c:v>
                </c:pt>
                <c:pt idx="25497">
                  <c:v>-1.0365404</c:v>
                </c:pt>
                <c:pt idx="25498">
                  <c:v>-1.0396162</c:v>
                </c:pt>
                <c:pt idx="25499">
                  <c:v>-1.0396162</c:v>
                </c:pt>
                <c:pt idx="25500">
                  <c:v>-1.0365404</c:v>
                </c:pt>
                <c:pt idx="25501">
                  <c:v>-1.0365404</c:v>
                </c:pt>
                <c:pt idx="25502">
                  <c:v>-1.0365404</c:v>
                </c:pt>
                <c:pt idx="25503">
                  <c:v>-1.0334646000000001</c:v>
                </c:pt>
                <c:pt idx="25504">
                  <c:v>-1.0365404</c:v>
                </c:pt>
                <c:pt idx="25505">
                  <c:v>-1.0365404</c:v>
                </c:pt>
                <c:pt idx="25506">
                  <c:v>-1.0365404</c:v>
                </c:pt>
                <c:pt idx="25507">
                  <c:v>-1.0334646000000001</c:v>
                </c:pt>
                <c:pt idx="25508">
                  <c:v>-1.0334646000000001</c:v>
                </c:pt>
                <c:pt idx="25509">
                  <c:v>-1.0334646000000001</c:v>
                </c:pt>
                <c:pt idx="25510">
                  <c:v>-1.0365404</c:v>
                </c:pt>
                <c:pt idx="25511">
                  <c:v>-1.0334646000000001</c:v>
                </c:pt>
                <c:pt idx="25512">
                  <c:v>-1.0303888000000001</c:v>
                </c:pt>
                <c:pt idx="25513">
                  <c:v>-1.0334646000000001</c:v>
                </c:pt>
                <c:pt idx="25514">
                  <c:v>-1.0365404</c:v>
                </c:pt>
                <c:pt idx="25515">
                  <c:v>-1.0365404</c:v>
                </c:pt>
                <c:pt idx="25516">
                  <c:v>-1.0334646000000001</c:v>
                </c:pt>
                <c:pt idx="25517">
                  <c:v>-1.0334646000000001</c:v>
                </c:pt>
                <c:pt idx="25518">
                  <c:v>-1.0334646000000001</c:v>
                </c:pt>
                <c:pt idx="25519">
                  <c:v>-1.0303888000000001</c:v>
                </c:pt>
                <c:pt idx="25520">
                  <c:v>-1.0303888000000001</c:v>
                </c:pt>
                <c:pt idx="25521">
                  <c:v>-1.0334646000000001</c:v>
                </c:pt>
                <c:pt idx="25522">
                  <c:v>-1.0334646000000001</c:v>
                </c:pt>
                <c:pt idx="25523">
                  <c:v>-1.0303888000000001</c:v>
                </c:pt>
                <c:pt idx="25524">
                  <c:v>-1.0334646000000001</c:v>
                </c:pt>
                <c:pt idx="25525">
                  <c:v>-1.0365404</c:v>
                </c:pt>
                <c:pt idx="25526">
                  <c:v>-1.0365404</c:v>
                </c:pt>
                <c:pt idx="25527">
                  <c:v>-1.0365404</c:v>
                </c:pt>
                <c:pt idx="25528">
                  <c:v>-1.0365404</c:v>
                </c:pt>
                <c:pt idx="25529">
                  <c:v>-1.0396162</c:v>
                </c:pt>
                <c:pt idx="25530">
                  <c:v>-1.0365404</c:v>
                </c:pt>
                <c:pt idx="25531">
                  <c:v>-1.0365404</c:v>
                </c:pt>
                <c:pt idx="25532">
                  <c:v>-1.0396162</c:v>
                </c:pt>
                <c:pt idx="25533">
                  <c:v>-1.0396162</c:v>
                </c:pt>
                <c:pt idx="25534">
                  <c:v>-1.0365404</c:v>
                </c:pt>
                <c:pt idx="25535">
                  <c:v>-1.0365404</c:v>
                </c:pt>
                <c:pt idx="25536">
                  <c:v>-1.0396162</c:v>
                </c:pt>
                <c:pt idx="25537">
                  <c:v>-1.042692</c:v>
                </c:pt>
                <c:pt idx="25538">
                  <c:v>-1.0396162</c:v>
                </c:pt>
                <c:pt idx="25539">
                  <c:v>-1.0396162</c:v>
                </c:pt>
                <c:pt idx="25540">
                  <c:v>-1.0396162</c:v>
                </c:pt>
                <c:pt idx="25541">
                  <c:v>-1.042692</c:v>
                </c:pt>
                <c:pt idx="25542">
                  <c:v>-1.0396162</c:v>
                </c:pt>
                <c:pt idx="25543">
                  <c:v>-1.0396162</c:v>
                </c:pt>
                <c:pt idx="25544">
                  <c:v>-1.0396162</c:v>
                </c:pt>
                <c:pt idx="25545">
                  <c:v>-1.0365404</c:v>
                </c:pt>
                <c:pt idx="25546">
                  <c:v>-1.0365404</c:v>
                </c:pt>
                <c:pt idx="25547">
                  <c:v>-1.0365404</c:v>
                </c:pt>
                <c:pt idx="25548">
                  <c:v>-1.0396162</c:v>
                </c:pt>
                <c:pt idx="25549">
                  <c:v>-1.0365404</c:v>
                </c:pt>
                <c:pt idx="25550">
                  <c:v>-1.0365404</c:v>
                </c:pt>
                <c:pt idx="25551">
                  <c:v>-1.0396162</c:v>
                </c:pt>
                <c:pt idx="25552">
                  <c:v>-1.0396162</c:v>
                </c:pt>
                <c:pt idx="25553">
                  <c:v>-1.0365404</c:v>
                </c:pt>
                <c:pt idx="25554">
                  <c:v>-1.0365404</c:v>
                </c:pt>
                <c:pt idx="25555">
                  <c:v>-1.0396162</c:v>
                </c:pt>
                <c:pt idx="25556">
                  <c:v>-1.0396162</c:v>
                </c:pt>
                <c:pt idx="25557">
                  <c:v>-1.0365404</c:v>
                </c:pt>
                <c:pt idx="25558">
                  <c:v>-1.0334646000000001</c:v>
                </c:pt>
                <c:pt idx="25559">
                  <c:v>-1.0334646000000001</c:v>
                </c:pt>
                <c:pt idx="25560">
                  <c:v>-1.0334646000000001</c:v>
                </c:pt>
                <c:pt idx="25561">
                  <c:v>-1.0303888000000001</c:v>
                </c:pt>
                <c:pt idx="25562">
                  <c:v>-1.0334646000000001</c:v>
                </c:pt>
                <c:pt idx="25563">
                  <c:v>-1.0303888000000001</c:v>
                </c:pt>
                <c:pt idx="25564">
                  <c:v>-1.0242372</c:v>
                </c:pt>
                <c:pt idx="25565">
                  <c:v>-1.0273130000000001</c:v>
                </c:pt>
                <c:pt idx="25566">
                  <c:v>-1.0303888000000001</c:v>
                </c:pt>
                <c:pt idx="25567">
                  <c:v>-1.0303888000000001</c:v>
                </c:pt>
                <c:pt idx="25568">
                  <c:v>-1.0242372</c:v>
                </c:pt>
                <c:pt idx="25569">
                  <c:v>-1.0303888000000001</c:v>
                </c:pt>
                <c:pt idx="25570">
                  <c:v>-1.042692</c:v>
                </c:pt>
                <c:pt idx="25571">
                  <c:v>-1.0396162</c:v>
                </c:pt>
                <c:pt idx="25572">
                  <c:v>-1.0334646000000001</c:v>
                </c:pt>
                <c:pt idx="25573">
                  <c:v>-1.0396162</c:v>
                </c:pt>
                <c:pt idx="25574">
                  <c:v>-1.0457678000000001</c:v>
                </c:pt>
                <c:pt idx="25575">
                  <c:v>-1.042692</c:v>
                </c:pt>
                <c:pt idx="25576">
                  <c:v>-1.0365404</c:v>
                </c:pt>
                <c:pt idx="25577">
                  <c:v>-1.0334646000000001</c:v>
                </c:pt>
                <c:pt idx="25578">
                  <c:v>-1.0334646000000001</c:v>
                </c:pt>
                <c:pt idx="25579">
                  <c:v>-1.0334646000000001</c:v>
                </c:pt>
                <c:pt idx="25580">
                  <c:v>-1.0303888000000001</c:v>
                </c:pt>
                <c:pt idx="25581">
                  <c:v>-1.0334646000000001</c:v>
                </c:pt>
                <c:pt idx="25582">
                  <c:v>-1.0396162</c:v>
                </c:pt>
                <c:pt idx="25583">
                  <c:v>-1.0396162</c:v>
                </c:pt>
                <c:pt idx="25584">
                  <c:v>-1.0396162</c:v>
                </c:pt>
                <c:pt idx="25585">
                  <c:v>-1.0396162</c:v>
                </c:pt>
                <c:pt idx="25586">
                  <c:v>-1.0396162</c:v>
                </c:pt>
                <c:pt idx="25587">
                  <c:v>-1.0396162</c:v>
                </c:pt>
                <c:pt idx="25588">
                  <c:v>-1.0396162</c:v>
                </c:pt>
                <c:pt idx="25589">
                  <c:v>-1.0396162</c:v>
                </c:pt>
                <c:pt idx="25590">
                  <c:v>-1.0396162</c:v>
                </c:pt>
                <c:pt idx="25591">
                  <c:v>-1.0396162</c:v>
                </c:pt>
                <c:pt idx="25592">
                  <c:v>-1.0396162</c:v>
                </c:pt>
                <c:pt idx="25593">
                  <c:v>-1.0396162</c:v>
                </c:pt>
                <c:pt idx="25594">
                  <c:v>-1.042692</c:v>
                </c:pt>
                <c:pt idx="25595">
                  <c:v>-1.0457678000000001</c:v>
                </c:pt>
                <c:pt idx="25596">
                  <c:v>-1.0457678000000001</c:v>
                </c:pt>
                <c:pt idx="25597">
                  <c:v>-1.0457678000000001</c:v>
                </c:pt>
                <c:pt idx="25598">
                  <c:v>-1.0457678000000001</c:v>
                </c:pt>
                <c:pt idx="25599">
                  <c:v>-1.0457678000000001</c:v>
                </c:pt>
                <c:pt idx="25600">
                  <c:v>-1.0457678000000001</c:v>
                </c:pt>
                <c:pt idx="25601">
                  <c:v>-1.0457678000000001</c:v>
                </c:pt>
                <c:pt idx="25602">
                  <c:v>-1.042692</c:v>
                </c:pt>
                <c:pt idx="25603">
                  <c:v>-1.0396162</c:v>
                </c:pt>
                <c:pt idx="25604">
                  <c:v>-1.042692</c:v>
                </c:pt>
                <c:pt idx="25605">
                  <c:v>-1.0488435</c:v>
                </c:pt>
                <c:pt idx="25606">
                  <c:v>-1.0519193</c:v>
                </c:pt>
                <c:pt idx="25607">
                  <c:v>-1.0457678000000001</c:v>
                </c:pt>
                <c:pt idx="25608">
                  <c:v>-1.042692</c:v>
                </c:pt>
                <c:pt idx="25609">
                  <c:v>-1.0457678000000001</c:v>
                </c:pt>
                <c:pt idx="25610">
                  <c:v>-1.0519193</c:v>
                </c:pt>
                <c:pt idx="25611">
                  <c:v>-1.0642225000000001</c:v>
                </c:pt>
                <c:pt idx="25612">
                  <c:v>-1.0642225000000001</c:v>
                </c:pt>
                <c:pt idx="25613">
                  <c:v>-1.0611467000000001</c:v>
                </c:pt>
                <c:pt idx="25614">
                  <c:v>-1.0519193</c:v>
                </c:pt>
                <c:pt idx="25615">
                  <c:v>-1.0365404</c:v>
                </c:pt>
                <c:pt idx="25616">
                  <c:v>-1.0119340999999999</c:v>
                </c:pt>
                <c:pt idx="25617">
                  <c:v>-0.98732780000000009</c:v>
                </c:pt>
                <c:pt idx="25618">
                  <c:v>-0.97502460000000002</c:v>
                </c:pt>
                <c:pt idx="25619">
                  <c:v>-0.98425200000000002</c:v>
                </c:pt>
                <c:pt idx="25620">
                  <c:v>-1.0057825</c:v>
                </c:pt>
                <c:pt idx="25621">
                  <c:v>-1.0211615000000001</c:v>
                </c:pt>
                <c:pt idx="25622">
                  <c:v>-1.0334646000000001</c:v>
                </c:pt>
                <c:pt idx="25623">
                  <c:v>-1.0549951</c:v>
                </c:pt>
                <c:pt idx="25624">
                  <c:v>-1.0765256000000001</c:v>
                </c:pt>
                <c:pt idx="25625">
                  <c:v>-1.085753</c:v>
                </c:pt>
                <c:pt idx="25626">
                  <c:v>-1.0888287999999999</c:v>
                </c:pt>
                <c:pt idx="25627">
                  <c:v>-1.0888287999999999</c:v>
                </c:pt>
                <c:pt idx="25628">
                  <c:v>-1.085753</c:v>
                </c:pt>
                <c:pt idx="25629">
                  <c:v>-1.0672983</c:v>
                </c:pt>
                <c:pt idx="25630">
                  <c:v>-1.0396162</c:v>
                </c:pt>
                <c:pt idx="25631">
                  <c:v>-1.0088583</c:v>
                </c:pt>
                <c:pt idx="25632">
                  <c:v>-0.98425200000000002</c:v>
                </c:pt>
                <c:pt idx="25633">
                  <c:v>-0.97810039999999998</c:v>
                </c:pt>
                <c:pt idx="25634">
                  <c:v>-0.98425200000000002</c:v>
                </c:pt>
                <c:pt idx="25635">
                  <c:v>-0.9996309000000001</c:v>
                </c:pt>
                <c:pt idx="25636">
                  <c:v>-1.0211615000000001</c:v>
                </c:pt>
                <c:pt idx="25637">
                  <c:v>-1.0488435</c:v>
                </c:pt>
                <c:pt idx="25638">
                  <c:v>-1.0796014</c:v>
                </c:pt>
                <c:pt idx="25639">
                  <c:v>-1.1072835000000001</c:v>
                </c:pt>
                <c:pt idx="25640">
                  <c:v>-1.1195866000000001</c:v>
                </c:pt>
                <c:pt idx="25641">
                  <c:v>-1.1165107999999999</c:v>
                </c:pt>
                <c:pt idx="25642">
                  <c:v>-1.1072835000000001</c:v>
                </c:pt>
                <c:pt idx="25643">
                  <c:v>-1.0888287999999999</c:v>
                </c:pt>
                <c:pt idx="25644">
                  <c:v>-1.0611467000000001</c:v>
                </c:pt>
                <c:pt idx="25645">
                  <c:v>-1.0334646000000001</c:v>
                </c:pt>
                <c:pt idx="25646">
                  <c:v>-1.0150099000000001</c:v>
                </c:pt>
                <c:pt idx="25647">
                  <c:v>-1.0057825</c:v>
                </c:pt>
                <c:pt idx="25648">
                  <c:v>-0.9996309000000001</c:v>
                </c:pt>
                <c:pt idx="25649">
                  <c:v>-0.9996309000000001</c:v>
                </c:pt>
                <c:pt idx="25650">
                  <c:v>-1.0119340999999999</c:v>
                </c:pt>
                <c:pt idx="25651">
                  <c:v>-1.0303888000000001</c:v>
                </c:pt>
                <c:pt idx="25652">
                  <c:v>-1.0519193</c:v>
                </c:pt>
                <c:pt idx="25653">
                  <c:v>-1.0703741</c:v>
                </c:pt>
                <c:pt idx="25654">
                  <c:v>-1.085753</c:v>
                </c:pt>
                <c:pt idx="25655">
                  <c:v>-1.0888287999999999</c:v>
                </c:pt>
                <c:pt idx="25656">
                  <c:v>-1.0826772</c:v>
                </c:pt>
                <c:pt idx="25657">
                  <c:v>-1.0703741</c:v>
                </c:pt>
                <c:pt idx="25658">
                  <c:v>-1.0549951</c:v>
                </c:pt>
                <c:pt idx="25659">
                  <c:v>-1.0365404</c:v>
                </c:pt>
                <c:pt idx="25660">
                  <c:v>-1.0273130000000001</c:v>
                </c:pt>
                <c:pt idx="25661">
                  <c:v>-1.0242372</c:v>
                </c:pt>
                <c:pt idx="25662">
                  <c:v>-1.0242372</c:v>
                </c:pt>
                <c:pt idx="25663">
                  <c:v>-1.0273130000000001</c:v>
                </c:pt>
                <c:pt idx="25664">
                  <c:v>-1.042692</c:v>
                </c:pt>
                <c:pt idx="25665">
                  <c:v>-1.0611467000000001</c:v>
                </c:pt>
                <c:pt idx="25666">
                  <c:v>-1.0796014</c:v>
                </c:pt>
                <c:pt idx="25667">
                  <c:v>-1.0888287999999999</c:v>
                </c:pt>
                <c:pt idx="25668">
                  <c:v>-1.0919046000000001</c:v>
                </c:pt>
                <c:pt idx="25669">
                  <c:v>-1.085753</c:v>
                </c:pt>
                <c:pt idx="25670">
                  <c:v>-1.0734498000000001</c:v>
                </c:pt>
                <c:pt idx="25671">
                  <c:v>-1.0580709000000001</c:v>
                </c:pt>
                <c:pt idx="25672">
                  <c:v>-1.0457678000000001</c:v>
                </c:pt>
                <c:pt idx="25673">
                  <c:v>-1.0396162</c:v>
                </c:pt>
                <c:pt idx="25674">
                  <c:v>-1.0365404</c:v>
                </c:pt>
                <c:pt idx="25675">
                  <c:v>-1.0334646000000001</c:v>
                </c:pt>
                <c:pt idx="25676">
                  <c:v>-1.0365404</c:v>
                </c:pt>
                <c:pt idx="25677">
                  <c:v>-1.0457678000000001</c:v>
                </c:pt>
                <c:pt idx="25678">
                  <c:v>-1.0519193</c:v>
                </c:pt>
                <c:pt idx="25679">
                  <c:v>-1.0580709000000001</c:v>
                </c:pt>
                <c:pt idx="25680">
                  <c:v>-1.0672983</c:v>
                </c:pt>
                <c:pt idx="25681">
                  <c:v>-1.0765256000000001</c:v>
                </c:pt>
                <c:pt idx="25682">
                  <c:v>-1.0765256000000001</c:v>
                </c:pt>
                <c:pt idx="25683">
                  <c:v>-1.0765256000000001</c:v>
                </c:pt>
                <c:pt idx="25684">
                  <c:v>-1.0734498000000001</c:v>
                </c:pt>
                <c:pt idx="25685">
                  <c:v>-1.0672983</c:v>
                </c:pt>
                <c:pt idx="25686">
                  <c:v>-1.0519193</c:v>
                </c:pt>
                <c:pt idx="25687">
                  <c:v>-1.042692</c:v>
                </c:pt>
                <c:pt idx="25688">
                  <c:v>-1.0365404</c:v>
                </c:pt>
                <c:pt idx="25689">
                  <c:v>-1.0365404</c:v>
                </c:pt>
                <c:pt idx="25690">
                  <c:v>-1.0334646000000001</c:v>
                </c:pt>
                <c:pt idx="25691">
                  <c:v>-1.0396162</c:v>
                </c:pt>
                <c:pt idx="25692">
                  <c:v>-1.0457678000000001</c:v>
                </c:pt>
                <c:pt idx="25693">
                  <c:v>-1.0488435</c:v>
                </c:pt>
                <c:pt idx="25694">
                  <c:v>-1.0519193</c:v>
                </c:pt>
                <c:pt idx="25695">
                  <c:v>-1.0580709000000001</c:v>
                </c:pt>
                <c:pt idx="25696">
                  <c:v>-1.0611467000000001</c:v>
                </c:pt>
                <c:pt idx="25697">
                  <c:v>-1.0580709000000001</c:v>
                </c:pt>
                <c:pt idx="25698">
                  <c:v>-1.0580709000000001</c:v>
                </c:pt>
                <c:pt idx="25699">
                  <c:v>-1.0580709000000001</c:v>
                </c:pt>
                <c:pt idx="25700">
                  <c:v>-1.0549951</c:v>
                </c:pt>
                <c:pt idx="25701">
                  <c:v>-1.0519193</c:v>
                </c:pt>
                <c:pt idx="25702">
                  <c:v>-1.0488435</c:v>
                </c:pt>
                <c:pt idx="25703">
                  <c:v>-1.0488435</c:v>
                </c:pt>
                <c:pt idx="25704">
                  <c:v>-1.0519193</c:v>
                </c:pt>
                <c:pt idx="25705">
                  <c:v>-1.0519193</c:v>
                </c:pt>
                <c:pt idx="25706">
                  <c:v>-1.0549951</c:v>
                </c:pt>
                <c:pt idx="25707">
                  <c:v>-1.0580709000000001</c:v>
                </c:pt>
                <c:pt idx="25708">
                  <c:v>-1.0642225000000001</c:v>
                </c:pt>
                <c:pt idx="25709">
                  <c:v>-1.0642225000000001</c:v>
                </c:pt>
                <c:pt idx="25710">
                  <c:v>-1.0672983</c:v>
                </c:pt>
                <c:pt idx="25711">
                  <c:v>-1.0703741</c:v>
                </c:pt>
                <c:pt idx="25712">
                  <c:v>-1.0672983</c:v>
                </c:pt>
                <c:pt idx="25713">
                  <c:v>-1.0611467000000001</c:v>
                </c:pt>
                <c:pt idx="25714">
                  <c:v>-1.0611467000000001</c:v>
                </c:pt>
                <c:pt idx="25715">
                  <c:v>-1.0611467000000001</c:v>
                </c:pt>
                <c:pt idx="25716">
                  <c:v>-1.0549951</c:v>
                </c:pt>
                <c:pt idx="25717">
                  <c:v>-1.0549951</c:v>
                </c:pt>
                <c:pt idx="25718">
                  <c:v>-1.0549951</c:v>
                </c:pt>
                <c:pt idx="25719">
                  <c:v>-1.0580709000000001</c:v>
                </c:pt>
                <c:pt idx="25720">
                  <c:v>-1.0580709000000001</c:v>
                </c:pt>
                <c:pt idx="25721">
                  <c:v>-1.0611467000000001</c:v>
                </c:pt>
                <c:pt idx="25722">
                  <c:v>-1.0642225000000001</c:v>
                </c:pt>
                <c:pt idx="25723">
                  <c:v>-1.0672983</c:v>
                </c:pt>
                <c:pt idx="25724">
                  <c:v>-1.0672983</c:v>
                </c:pt>
                <c:pt idx="25725">
                  <c:v>-1.0672983</c:v>
                </c:pt>
                <c:pt idx="25726">
                  <c:v>-1.0672983</c:v>
                </c:pt>
                <c:pt idx="25727">
                  <c:v>-1.0642225000000001</c:v>
                </c:pt>
                <c:pt idx="25728">
                  <c:v>-1.0611467000000001</c:v>
                </c:pt>
                <c:pt idx="25729">
                  <c:v>-1.0549951</c:v>
                </c:pt>
                <c:pt idx="25730">
                  <c:v>-1.0549951</c:v>
                </c:pt>
                <c:pt idx="25731">
                  <c:v>-1.0549951</c:v>
                </c:pt>
                <c:pt idx="25732">
                  <c:v>-1.0549951</c:v>
                </c:pt>
                <c:pt idx="25733">
                  <c:v>-1.0549951</c:v>
                </c:pt>
                <c:pt idx="25734">
                  <c:v>-1.0580709000000001</c:v>
                </c:pt>
                <c:pt idx="25735">
                  <c:v>-1.0611467000000001</c:v>
                </c:pt>
                <c:pt idx="25736">
                  <c:v>-1.0642225000000001</c:v>
                </c:pt>
                <c:pt idx="25737">
                  <c:v>-1.0672983</c:v>
                </c:pt>
                <c:pt idx="25738">
                  <c:v>-1.0703741</c:v>
                </c:pt>
                <c:pt idx="25739">
                  <c:v>-1.0734498000000001</c:v>
                </c:pt>
                <c:pt idx="25740">
                  <c:v>-1.0734498000000001</c:v>
                </c:pt>
                <c:pt idx="25741">
                  <c:v>-1.0734498000000001</c:v>
                </c:pt>
                <c:pt idx="25742">
                  <c:v>-1.0734498000000001</c:v>
                </c:pt>
                <c:pt idx="25743">
                  <c:v>-1.0734498000000001</c:v>
                </c:pt>
                <c:pt idx="25744">
                  <c:v>-1.0703741</c:v>
                </c:pt>
                <c:pt idx="25745">
                  <c:v>-1.0703741</c:v>
                </c:pt>
                <c:pt idx="25746">
                  <c:v>-1.0703741</c:v>
                </c:pt>
                <c:pt idx="25747">
                  <c:v>-1.0672983</c:v>
                </c:pt>
                <c:pt idx="25748">
                  <c:v>-1.0672983</c:v>
                </c:pt>
                <c:pt idx="25749">
                  <c:v>-1.0703741</c:v>
                </c:pt>
                <c:pt idx="25750">
                  <c:v>-1.0734498000000001</c:v>
                </c:pt>
                <c:pt idx="25751">
                  <c:v>-1.0765256000000001</c:v>
                </c:pt>
                <c:pt idx="25752">
                  <c:v>-1.0796014</c:v>
                </c:pt>
                <c:pt idx="25753">
                  <c:v>-1.0826772</c:v>
                </c:pt>
                <c:pt idx="25754">
                  <c:v>-1.0826772</c:v>
                </c:pt>
                <c:pt idx="25755">
                  <c:v>-1.0796014</c:v>
                </c:pt>
                <c:pt idx="25756">
                  <c:v>-1.0826772</c:v>
                </c:pt>
                <c:pt idx="25757">
                  <c:v>-1.0826772</c:v>
                </c:pt>
                <c:pt idx="25758">
                  <c:v>-1.0826772</c:v>
                </c:pt>
                <c:pt idx="25759">
                  <c:v>-1.0826772</c:v>
                </c:pt>
                <c:pt idx="25760">
                  <c:v>-1.0796014</c:v>
                </c:pt>
                <c:pt idx="25761">
                  <c:v>-1.0796014</c:v>
                </c:pt>
                <c:pt idx="25762">
                  <c:v>-1.0796014</c:v>
                </c:pt>
                <c:pt idx="25763">
                  <c:v>-1.0796014</c:v>
                </c:pt>
                <c:pt idx="25764">
                  <c:v>-1.0765256000000001</c:v>
                </c:pt>
                <c:pt idx="25765">
                  <c:v>-1.0765256000000001</c:v>
                </c:pt>
                <c:pt idx="25766">
                  <c:v>-1.0734498000000001</c:v>
                </c:pt>
                <c:pt idx="25767">
                  <c:v>-1.0734498000000001</c:v>
                </c:pt>
                <c:pt idx="25768">
                  <c:v>-1.0765256000000001</c:v>
                </c:pt>
                <c:pt idx="25769">
                  <c:v>-1.0734498000000001</c:v>
                </c:pt>
                <c:pt idx="25770">
                  <c:v>-1.0703741</c:v>
                </c:pt>
                <c:pt idx="25771">
                  <c:v>-1.0703741</c:v>
                </c:pt>
                <c:pt idx="25772">
                  <c:v>-1.0734498000000001</c:v>
                </c:pt>
                <c:pt idx="25773">
                  <c:v>-1.0765256000000001</c:v>
                </c:pt>
                <c:pt idx="25774">
                  <c:v>-1.0765256000000001</c:v>
                </c:pt>
                <c:pt idx="25775">
                  <c:v>-1.0765256000000001</c:v>
                </c:pt>
                <c:pt idx="25776">
                  <c:v>-1.0765256000000001</c:v>
                </c:pt>
                <c:pt idx="25777">
                  <c:v>-1.0734498000000001</c:v>
                </c:pt>
                <c:pt idx="25778">
                  <c:v>-1.0734498000000001</c:v>
                </c:pt>
                <c:pt idx="25779">
                  <c:v>-1.0765256000000001</c:v>
                </c:pt>
                <c:pt idx="25780">
                  <c:v>-1.0734498000000001</c:v>
                </c:pt>
                <c:pt idx="25781">
                  <c:v>-1.0703741</c:v>
                </c:pt>
                <c:pt idx="25782">
                  <c:v>-1.0703741</c:v>
                </c:pt>
                <c:pt idx="25783">
                  <c:v>-1.0703741</c:v>
                </c:pt>
                <c:pt idx="25784">
                  <c:v>-1.0703741</c:v>
                </c:pt>
                <c:pt idx="25785">
                  <c:v>-1.0672983</c:v>
                </c:pt>
                <c:pt idx="25786">
                  <c:v>-1.0672983</c:v>
                </c:pt>
                <c:pt idx="25787">
                  <c:v>-1.0672983</c:v>
                </c:pt>
                <c:pt idx="25788">
                  <c:v>-1.0642225000000001</c:v>
                </c:pt>
                <c:pt idx="25789">
                  <c:v>-1.0642225000000001</c:v>
                </c:pt>
                <c:pt idx="25790">
                  <c:v>-1.0672983</c:v>
                </c:pt>
                <c:pt idx="25791">
                  <c:v>-1.0703741</c:v>
                </c:pt>
                <c:pt idx="25792">
                  <c:v>-1.0672983</c:v>
                </c:pt>
                <c:pt idx="25793">
                  <c:v>-1.0672983</c:v>
                </c:pt>
                <c:pt idx="25794">
                  <c:v>-1.0703741</c:v>
                </c:pt>
                <c:pt idx="25795">
                  <c:v>-1.0734498000000001</c:v>
                </c:pt>
                <c:pt idx="25796">
                  <c:v>-1.0734498000000001</c:v>
                </c:pt>
                <c:pt idx="25797">
                  <c:v>-1.0703741</c:v>
                </c:pt>
                <c:pt idx="25798">
                  <c:v>-1.0703741</c:v>
                </c:pt>
                <c:pt idx="25799">
                  <c:v>-1.0703741</c:v>
                </c:pt>
                <c:pt idx="25800">
                  <c:v>-1.0703741</c:v>
                </c:pt>
                <c:pt idx="25801">
                  <c:v>-1.0703741</c:v>
                </c:pt>
                <c:pt idx="25802">
                  <c:v>-1.0703741</c:v>
                </c:pt>
                <c:pt idx="25803">
                  <c:v>-1.0703741</c:v>
                </c:pt>
                <c:pt idx="25804">
                  <c:v>-1.0672983</c:v>
                </c:pt>
                <c:pt idx="25805">
                  <c:v>-1.0672983</c:v>
                </c:pt>
                <c:pt idx="25806">
                  <c:v>-1.0672983</c:v>
                </c:pt>
                <c:pt idx="25807">
                  <c:v>-1.0672983</c:v>
                </c:pt>
                <c:pt idx="25808">
                  <c:v>-1.0672983</c:v>
                </c:pt>
                <c:pt idx="25809">
                  <c:v>-1.0703741</c:v>
                </c:pt>
                <c:pt idx="25810">
                  <c:v>-1.0734498000000001</c:v>
                </c:pt>
                <c:pt idx="25811">
                  <c:v>-1.0703741</c:v>
                </c:pt>
                <c:pt idx="25812">
                  <c:v>-1.0672983</c:v>
                </c:pt>
                <c:pt idx="25813">
                  <c:v>-1.0672983</c:v>
                </c:pt>
                <c:pt idx="25814">
                  <c:v>-1.0672983</c:v>
                </c:pt>
                <c:pt idx="25815">
                  <c:v>-1.0672983</c:v>
                </c:pt>
                <c:pt idx="25816">
                  <c:v>-1.0672983</c:v>
                </c:pt>
                <c:pt idx="25817">
                  <c:v>-1.0703741</c:v>
                </c:pt>
                <c:pt idx="25818">
                  <c:v>-1.0703741</c:v>
                </c:pt>
                <c:pt idx="25819">
                  <c:v>-1.0765256000000001</c:v>
                </c:pt>
                <c:pt idx="25820">
                  <c:v>-1.0796014</c:v>
                </c:pt>
                <c:pt idx="25821">
                  <c:v>-1.0796014</c:v>
                </c:pt>
                <c:pt idx="25822">
                  <c:v>-1.0796014</c:v>
                </c:pt>
                <c:pt idx="25823">
                  <c:v>-1.0796014</c:v>
                </c:pt>
                <c:pt idx="25824">
                  <c:v>-1.085753</c:v>
                </c:pt>
                <c:pt idx="25825">
                  <c:v>-1.0826772</c:v>
                </c:pt>
                <c:pt idx="25826">
                  <c:v>-1.0734498000000001</c:v>
                </c:pt>
                <c:pt idx="25827">
                  <c:v>-1.0765256000000001</c:v>
                </c:pt>
                <c:pt idx="25828">
                  <c:v>-1.0826772</c:v>
                </c:pt>
                <c:pt idx="25829">
                  <c:v>-1.0796014</c:v>
                </c:pt>
                <c:pt idx="25830">
                  <c:v>-1.0703741</c:v>
                </c:pt>
                <c:pt idx="25831">
                  <c:v>-1.0734498000000001</c:v>
                </c:pt>
                <c:pt idx="25832">
                  <c:v>-1.0796014</c:v>
                </c:pt>
                <c:pt idx="25833">
                  <c:v>-1.0826772</c:v>
                </c:pt>
                <c:pt idx="25834">
                  <c:v>-1.0796014</c:v>
                </c:pt>
                <c:pt idx="25835">
                  <c:v>-1.0765256000000001</c:v>
                </c:pt>
                <c:pt idx="25836">
                  <c:v>-1.0796014</c:v>
                </c:pt>
                <c:pt idx="25837">
                  <c:v>-1.0765256000000001</c:v>
                </c:pt>
                <c:pt idx="25838">
                  <c:v>-1.0703741</c:v>
                </c:pt>
                <c:pt idx="25839">
                  <c:v>-1.0703741</c:v>
                </c:pt>
                <c:pt idx="25840">
                  <c:v>-1.0703741</c:v>
                </c:pt>
                <c:pt idx="25841">
                  <c:v>-1.0703741</c:v>
                </c:pt>
                <c:pt idx="25842">
                  <c:v>-1.0703741</c:v>
                </c:pt>
                <c:pt idx="25843">
                  <c:v>-1.0703741</c:v>
                </c:pt>
                <c:pt idx="25844">
                  <c:v>-1.0703741</c:v>
                </c:pt>
                <c:pt idx="25845">
                  <c:v>-1.0703741</c:v>
                </c:pt>
                <c:pt idx="25846">
                  <c:v>-1.0703741</c:v>
                </c:pt>
                <c:pt idx="25847">
                  <c:v>-1.0672983</c:v>
                </c:pt>
                <c:pt idx="25848">
                  <c:v>-1.0672983</c:v>
                </c:pt>
                <c:pt idx="25849">
                  <c:v>-1.0672983</c:v>
                </c:pt>
                <c:pt idx="25850">
                  <c:v>-1.0642225000000001</c:v>
                </c:pt>
                <c:pt idx="25851">
                  <c:v>-1.0642225000000001</c:v>
                </c:pt>
                <c:pt idx="25852">
                  <c:v>-1.0672983</c:v>
                </c:pt>
                <c:pt idx="25853">
                  <c:v>-1.0672983</c:v>
                </c:pt>
                <c:pt idx="25854">
                  <c:v>-1.0672983</c:v>
                </c:pt>
                <c:pt idx="25855">
                  <c:v>-1.0642225000000001</c:v>
                </c:pt>
                <c:pt idx="25856">
                  <c:v>-1.0642225000000001</c:v>
                </c:pt>
                <c:pt idx="25857">
                  <c:v>-1.0642225000000001</c:v>
                </c:pt>
                <c:pt idx="25858">
                  <c:v>-1.0642225000000001</c:v>
                </c:pt>
                <c:pt idx="25859">
                  <c:v>-1.0642225000000001</c:v>
                </c:pt>
                <c:pt idx="25860">
                  <c:v>-1.0611467000000001</c:v>
                </c:pt>
                <c:pt idx="25861">
                  <c:v>-1.0549951</c:v>
                </c:pt>
                <c:pt idx="25862">
                  <c:v>-1.0519193</c:v>
                </c:pt>
                <c:pt idx="25863">
                  <c:v>-1.0580709000000001</c:v>
                </c:pt>
                <c:pt idx="25864">
                  <c:v>-1.0642225000000001</c:v>
                </c:pt>
                <c:pt idx="25865">
                  <c:v>-1.0611467000000001</c:v>
                </c:pt>
                <c:pt idx="25866">
                  <c:v>-1.0519193</c:v>
                </c:pt>
                <c:pt idx="25867">
                  <c:v>-1.042692</c:v>
                </c:pt>
                <c:pt idx="25868">
                  <c:v>-1.042692</c:v>
                </c:pt>
                <c:pt idx="25869">
                  <c:v>-1.0488435</c:v>
                </c:pt>
                <c:pt idx="25870">
                  <c:v>-1.0549951</c:v>
                </c:pt>
                <c:pt idx="25871">
                  <c:v>-1.0703741</c:v>
                </c:pt>
                <c:pt idx="25872">
                  <c:v>-1.0919046000000001</c:v>
                </c:pt>
                <c:pt idx="25873">
                  <c:v>-1.1165107999999999</c:v>
                </c:pt>
                <c:pt idx="25874">
                  <c:v>-1.1257382</c:v>
                </c:pt>
                <c:pt idx="25875">
                  <c:v>-1.1165107999999999</c:v>
                </c:pt>
                <c:pt idx="25876">
                  <c:v>-1.0949804000000001</c:v>
                </c:pt>
                <c:pt idx="25877">
                  <c:v>-1.0796014</c:v>
                </c:pt>
                <c:pt idx="25878">
                  <c:v>-1.0703741</c:v>
                </c:pt>
                <c:pt idx="25879">
                  <c:v>-1.0488435</c:v>
                </c:pt>
                <c:pt idx="25880">
                  <c:v>-1.0242372</c:v>
                </c:pt>
                <c:pt idx="25881">
                  <c:v>-1.0119340999999999</c:v>
                </c:pt>
                <c:pt idx="25882">
                  <c:v>-1.0088583</c:v>
                </c:pt>
                <c:pt idx="25883">
                  <c:v>-1.0057825</c:v>
                </c:pt>
                <c:pt idx="25884">
                  <c:v>-1.0088583</c:v>
                </c:pt>
                <c:pt idx="25885">
                  <c:v>-1.0303888000000001</c:v>
                </c:pt>
                <c:pt idx="25886">
                  <c:v>-1.0611467000000001</c:v>
                </c:pt>
                <c:pt idx="25887">
                  <c:v>-1.0919046000000001</c:v>
                </c:pt>
                <c:pt idx="25888">
                  <c:v>-1.1165107999999999</c:v>
                </c:pt>
                <c:pt idx="25889">
                  <c:v>-1.1257382</c:v>
                </c:pt>
                <c:pt idx="25890">
                  <c:v>-1.1226624000000001</c:v>
                </c:pt>
                <c:pt idx="25891">
                  <c:v>-1.1072835000000001</c:v>
                </c:pt>
                <c:pt idx="25892">
                  <c:v>-1.085753</c:v>
                </c:pt>
                <c:pt idx="25893">
                  <c:v>-1.0611467000000001</c:v>
                </c:pt>
                <c:pt idx="25894">
                  <c:v>-1.0303888000000001</c:v>
                </c:pt>
                <c:pt idx="25895">
                  <c:v>-1.0027067000000001</c:v>
                </c:pt>
                <c:pt idx="25896">
                  <c:v>-0.99040360000000005</c:v>
                </c:pt>
                <c:pt idx="25897">
                  <c:v>-0.99040360000000005</c:v>
                </c:pt>
                <c:pt idx="25898">
                  <c:v>-0.9996309000000001</c:v>
                </c:pt>
                <c:pt idx="25899">
                  <c:v>-1.0180857000000001</c:v>
                </c:pt>
                <c:pt idx="25900">
                  <c:v>-1.0457678000000001</c:v>
                </c:pt>
                <c:pt idx="25901">
                  <c:v>-1.0734498000000001</c:v>
                </c:pt>
                <c:pt idx="25902">
                  <c:v>-1.0919046000000001</c:v>
                </c:pt>
                <c:pt idx="25903">
                  <c:v>-1.1011318999999999</c:v>
                </c:pt>
                <c:pt idx="25904">
                  <c:v>-1.1042077000000001</c:v>
                </c:pt>
                <c:pt idx="25905">
                  <c:v>-1.1042077000000001</c:v>
                </c:pt>
                <c:pt idx="25906">
                  <c:v>-1.0919046000000001</c:v>
                </c:pt>
                <c:pt idx="25907">
                  <c:v>-1.0703741</c:v>
                </c:pt>
                <c:pt idx="25908">
                  <c:v>-1.0519193</c:v>
                </c:pt>
                <c:pt idx="25909">
                  <c:v>-1.0365404</c:v>
                </c:pt>
                <c:pt idx="25910">
                  <c:v>-1.0211615000000001</c:v>
                </c:pt>
                <c:pt idx="25911">
                  <c:v>-1.0150099000000001</c:v>
                </c:pt>
                <c:pt idx="25912">
                  <c:v>-1.0211615000000001</c:v>
                </c:pt>
                <c:pt idx="25913">
                  <c:v>-1.0365404</c:v>
                </c:pt>
                <c:pt idx="25914">
                  <c:v>-1.0488435</c:v>
                </c:pt>
                <c:pt idx="25915">
                  <c:v>-1.0642225000000001</c:v>
                </c:pt>
                <c:pt idx="25916">
                  <c:v>-1.0765256000000001</c:v>
                </c:pt>
                <c:pt idx="25917">
                  <c:v>-1.0796014</c:v>
                </c:pt>
                <c:pt idx="25918">
                  <c:v>-1.0796014</c:v>
                </c:pt>
                <c:pt idx="25919">
                  <c:v>-1.0734498000000001</c:v>
                </c:pt>
                <c:pt idx="25920">
                  <c:v>-1.0611467000000001</c:v>
                </c:pt>
                <c:pt idx="25921">
                  <c:v>-1.042692</c:v>
                </c:pt>
                <c:pt idx="25922">
                  <c:v>-1.0242372</c:v>
                </c:pt>
                <c:pt idx="25923">
                  <c:v>-1.0180857000000001</c:v>
                </c:pt>
                <c:pt idx="25924">
                  <c:v>-1.0150099000000001</c:v>
                </c:pt>
                <c:pt idx="25925">
                  <c:v>-1.0211615000000001</c:v>
                </c:pt>
                <c:pt idx="25926">
                  <c:v>-1.0334646000000001</c:v>
                </c:pt>
                <c:pt idx="25927">
                  <c:v>-1.0519193</c:v>
                </c:pt>
                <c:pt idx="25928">
                  <c:v>-1.0672983</c:v>
                </c:pt>
                <c:pt idx="25929">
                  <c:v>-1.0734498000000001</c:v>
                </c:pt>
                <c:pt idx="25930">
                  <c:v>-1.0765256000000001</c:v>
                </c:pt>
                <c:pt idx="25931">
                  <c:v>-1.0796014</c:v>
                </c:pt>
                <c:pt idx="25932">
                  <c:v>-1.0765256000000001</c:v>
                </c:pt>
                <c:pt idx="25933">
                  <c:v>-1.0672983</c:v>
                </c:pt>
                <c:pt idx="25934">
                  <c:v>-1.0580709000000001</c:v>
                </c:pt>
                <c:pt idx="25935">
                  <c:v>-1.0519193</c:v>
                </c:pt>
                <c:pt idx="25936">
                  <c:v>-1.0457678000000001</c:v>
                </c:pt>
                <c:pt idx="25937">
                  <c:v>-1.0365404</c:v>
                </c:pt>
                <c:pt idx="25938">
                  <c:v>-1.0334646000000001</c:v>
                </c:pt>
                <c:pt idx="25939">
                  <c:v>-1.0365404</c:v>
                </c:pt>
                <c:pt idx="25940">
                  <c:v>-1.0396162</c:v>
                </c:pt>
                <c:pt idx="25941">
                  <c:v>-1.0457678000000001</c:v>
                </c:pt>
                <c:pt idx="25942">
                  <c:v>-1.0580709000000001</c:v>
                </c:pt>
                <c:pt idx="25943">
                  <c:v>-1.0703741</c:v>
                </c:pt>
                <c:pt idx="25944">
                  <c:v>-1.0765256000000001</c:v>
                </c:pt>
                <c:pt idx="25945">
                  <c:v>-1.0765256000000001</c:v>
                </c:pt>
                <c:pt idx="25946">
                  <c:v>-1.0796014</c:v>
                </c:pt>
                <c:pt idx="25947">
                  <c:v>-1.0734498000000001</c:v>
                </c:pt>
                <c:pt idx="25948">
                  <c:v>-1.0672983</c:v>
                </c:pt>
                <c:pt idx="25949">
                  <c:v>-1.0611467000000001</c:v>
                </c:pt>
                <c:pt idx="25950">
                  <c:v>-1.0549951</c:v>
                </c:pt>
                <c:pt idx="25951">
                  <c:v>-1.0488435</c:v>
                </c:pt>
                <c:pt idx="25952">
                  <c:v>-1.0457678000000001</c:v>
                </c:pt>
                <c:pt idx="25953">
                  <c:v>-1.0457678000000001</c:v>
                </c:pt>
                <c:pt idx="25954">
                  <c:v>-1.0457678000000001</c:v>
                </c:pt>
                <c:pt idx="25955">
                  <c:v>-1.0488435</c:v>
                </c:pt>
                <c:pt idx="25956">
                  <c:v>-1.0519193</c:v>
                </c:pt>
                <c:pt idx="25957">
                  <c:v>-1.0549951</c:v>
                </c:pt>
                <c:pt idx="25958">
                  <c:v>-1.0580709000000001</c:v>
                </c:pt>
                <c:pt idx="25959">
                  <c:v>-1.0580709000000001</c:v>
                </c:pt>
                <c:pt idx="25960">
                  <c:v>-1.0549951</c:v>
                </c:pt>
                <c:pt idx="25961">
                  <c:v>-1.0519193</c:v>
                </c:pt>
                <c:pt idx="25962">
                  <c:v>-1.0519193</c:v>
                </c:pt>
                <c:pt idx="25963">
                  <c:v>-1.0488435</c:v>
                </c:pt>
                <c:pt idx="25964">
                  <c:v>-1.042692</c:v>
                </c:pt>
                <c:pt idx="25965">
                  <c:v>-1.0396162</c:v>
                </c:pt>
                <c:pt idx="25966">
                  <c:v>-1.0396162</c:v>
                </c:pt>
                <c:pt idx="25967">
                  <c:v>-1.0396162</c:v>
                </c:pt>
                <c:pt idx="25968">
                  <c:v>-1.0396162</c:v>
                </c:pt>
                <c:pt idx="25969">
                  <c:v>-1.042692</c:v>
                </c:pt>
                <c:pt idx="25970">
                  <c:v>-1.0457678000000001</c:v>
                </c:pt>
                <c:pt idx="25971">
                  <c:v>-1.0457678000000001</c:v>
                </c:pt>
                <c:pt idx="25972">
                  <c:v>-1.0488435</c:v>
                </c:pt>
                <c:pt idx="25973">
                  <c:v>-1.0519193</c:v>
                </c:pt>
                <c:pt idx="25974">
                  <c:v>-1.0519193</c:v>
                </c:pt>
                <c:pt idx="25975">
                  <c:v>-1.0488435</c:v>
                </c:pt>
                <c:pt idx="25976">
                  <c:v>-1.0488435</c:v>
                </c:pt>
                <c:pt idx="25977">
                  <c:v>-1.0488435</c:v>
                </c:pt>
                <c:pt idx="25978">
                  <c:v>-1.0488435</c:v>
                </c:pt>
                <c:pt idx="25979">
                  <c:v>-1.0488435</c:v>
                </c:pt>
                <c:pt idx="25980">
                  <c:v>-1.0488435</c:v>
                </c:pt>
                <c:pt idx="25981">
                  <c:v>-1.0488435</c:v>
                </c:pt>
                <c:pt idx="25982">
                  <c:v>-1.0519193</c:v>
                </c:pt>
                <c:pt idx="25983">
                  <c:v>-1.0519193</c:v>
                </c:pt>
                <c:pt idx="25984">
                  <c:v>-1.0549951</c:v>
                </c:pt>
                <c:pt idx="25985">
                  <c:v>-1.0580709000000001</c:v>
                </c:pt>
                <c:pt idx="25986">
                  <c:v>-1.0611467000000001</c:v>
                </c:pt>
                <c:pt idx="25987">
                  <c:v>-1.0642225000000001</c:v>
                </c:pt>
                <c:pt idx="25988">
                  <c:v>-1.0611467000000001</c:v>
                </c:pt>
                <c:pt idx="25989">
                  <c:v>-1.0580709000000001</c:v>
                </c:pt>
                <c:pt idx="25990">
                  <c:v>-1.0580709000000001</c:v>
                </c:pt>
                <c:pt idx="25991">
                  <c:v>-1.0580709000000001</c:v>
                </c:pt>
                <c:pt idx="25992">
                  <c:v>-1.0549951</c:v>
                </c:pt>
                <c:pt idx="25993">
                  <c:v>-1.0519193</c:v>
                </c:pt>
                <c:pt idx="25994">
                  <c:v>-1.0488435</c:v>
                </c:pt>
                <c:pt idx="25995">
                  <c:v>-1.0457678000000001</c:v>
                </c:pt>
                <c:pt idx="25996">
                  <c:v>-1.0457678000000001</c:v>
                </c:pt>
                <c:pt idx="25997">
                  <c:v>-1.0457678000000001</c:v>
                </c:pt>
                <c:pt idx="25998">
                  <c:v>-1.0457678000000001</c:v>
                </c:pt>
                <c:pt idx="25999">
                  <c:v>-1.0488435</c:v>
                </c:pt>
                <c:pt idx="26000">
                  <c:v>-1.0549951</c:v>
                </c:pt>
                <c:pt idx="26001">
                  <c:v>-1.0549951</c:v>
                </c:pt>
                <c:pt idx="26002">
                  <c:v>-1.0549951</c:v>
                </c:pt>
                <c:pt idx="26003">
                  <c:v>-1.0580709000000001</c:v>
                </c:pt>
                <c:pt idx="26004">
                  <c:v>-1.0642225000000001</c:v>
                </c:pt>
                <c:pt idx="26005">
                  <c:v>-1.0642225000000001</c:v>
                </c:pt>
                <c:pt idx="26006">
                  <c:v>-1.0580709000000001</c:v>
                </c:pt>
                <c:pt idx="26007">
                  <c:v>-1.0549951</c:v>
                </c:pt>
                <c:pt idx="26008">
                  <c:v>-1.0519193</c:v>
                </c:pt>
                <c:pt idx="26009">
                  <c:v>-1.0457678000000001</c:v>
                </c:pt>
                <c:pt idx="26010">
                  <c:v>-1.042692</c:v>
                </c:pt>
                <c:pt idx="26011">
                  <c:v>-1.0457678000000001</c:v>
                </c:pt>
                <c:pt idx="26012">
                  <c:v>-1.0488435</c:v>
                </c:pt>
                <c:pt idx="26013">
                  <c:v>-1.0488435</c:v>
                </c:pt>
                <c:pt idx="26014">
                  <c:v>-1.0488435</c:v>
                </c:pt>
                <c:pt idx="26015">
                  <c:v>-1.0488435</c:v>
                </c:pt>
                <c:pt idx="26016">
                  <c:v>-1.0457678000000001</c:v>
                </c:pt>
                <c:pt idx="26017">
                  <c:v>-1.0457678000000001</c:v>
                </c:pt>
                <c:pt idx="26018">
                  <c:v>-1.0488435</c:v>
                </c:pt>
                <c:pt idx="26019">
                  <c:v>-1.0580709000000001</c:v>
                </c:pt>
                <c:pt idx="26020">
                  <c:v>-1.0519193</c:v>
                </c:pt>
                <c:pt idx="26021">
                  <c:v>-1.042692</c:v>
                </c:pt>
                <c:pt idx="26022">
                  <c:v>-1.0457678000000001</c:v>
                </c:pt>
                <c:pt idx="26023">
                  <c:v>-1.0549951</c:v>
                </c:pt>
                <c:pt idx="26024">
                  <c:v>-1.0519193</c:v>
                </c:pt>
                <c:pt idx="26025">
                  <c:v>-1.0519193</c:v>
                </c:pt>
                <c:pt idx="26026">
                  <c:v>-1.0580709000000001</c:v>
                </c:pt>
                <c:pt idx="26027">
                  <c:v>-1.0611467000000001</c:v>
                </c:pt>
                <c:pt idx="26028">
                  <c:v>-1.0611467000000001</c:v>
                </c:pt>
                <c:pt idx="26029">
                  <c:v>-1.0519193</c:v>
                </c:pt>
                <c:pt idx="26030">
                  <c:v>-1.0396162</c:v>
                </c:pt>
                <c:pt idx="26031">
                  <c:v>-1.0396162</c:v>
                </c:pt>
                <c:pt idx="26032">
                  <c:v>-1.0396162</c:v>
                </c:pt>
                <c:pt idx="26033">
                  <c:v>-1.0396162</c:v>
                </c:pt>
                <c:pt idx="26034">
                  <c:v>-1.0303888000000001</c:v>
                </c:pt>
                <c:pt idx="26035">
                  <c:v>-1.0303888000000001</c:v>
                </c:pt>
                <c:pt idx="26036">
                  <c:v>-1.0365404</c:v>
                </c:pt>
                <c:pt idx="26037">
                  <c:v>-1.042692</c:v>
                </c:pt>
                <c:pt idx="26038">
                  <c:v>-1.0457678000000001</c:v>
                </c:pt>
                <c:pt idx="26039">
                  <c:v>-1.0519193</c:v>
                </c:pt>
                <c:pt idx="26040">
                  <c:v>-1.0611467000000001</c:v>
                </c:pt>
                <c:pt idx="26041">
                  <c:v>-1.0703741</c:v>
                </c:pt>
                <c:pt idx="26042">
                  <c:v>-1.0734498000000001</c:v>
                </c:pt>
                <c:pt idx="26043">
                  <c:v>-1.0703741</c:v>
                </c:pt>
                <c:pt idx="26044">
                  <c:v>-1.0580709000000001</c:v>
                </c:pt>
                <c:pt idx="26045">
                  <c:v>-1.0519193</c:v>
                </c:pt>
                <c:pt idx="26046">
                  <c:v>-1.0457678000000001</c:v>
                </c:pt>
                <c:pt idx="26047">
                  <c:v>-1.042692</c:v>
                </c:pt>
                <c:pt idx="26048">
                  <c:v>-1.042692</c:v>
                </c:pt>
                <c:pt idx="26049">
                  <c:v>-1.0365404</c:v>
                </c:pt>
                <c:pt idx="26050">
                  <c:v>-1.0396162</c:v>
                </c:pt>
                <c:pt idx="26051">
                  <c:v>-1.0488435</c:v>
                </c:pt>
                <c:pt idx="26052">
                  <c:v>-1.0580709000000001</c:v>
                </c:pt>
                <c:pt idx="26053">
                  <c:v>-1.0642225000000001</c:v>
                </c:pt>
                <c:pt idx="26054">
                  <c:v>-1.0703741</c:v>
                </c:pt>
                <c:pt idx="26055">
                  <c:v>-1.0765256000000001</c:v>
                </c:pt>
                <c:pt idx="26056">
                  <c:v>-1.0796014</c:v>
                </c:pt>
                <c:pt idx="26057">
                  <c:v>-1.0765256000000001</c:v>
                </c:pt>
                <c:pt idx="26058">
                  <c:v>-1.0703741</c:v>
                </c:pt>
                <c:pt idx="26059">
                  <c:v>-1.0672983</c:v>
                </c:pt>
                <c:pt idx="26060">
                  <c:v>-1.0642225000000001</c:v>
                </c:pt>
                <c:pt idx="26061">
                  <c:v>-1.0580709000000001</c:v>
                </c:pt>
                <c:pt idx="26062">
                  <c:v>-1.0519193</c:v>
                </c:pt>
                <c:pt idx="26063">
                  <c:v>-1.0519193</c:v>
                </c:pt>
                <c:pt idx="26064">
                  <c:v>-1.0580709000000001</c:v>
                </c:pt>
                <c:pt idx="26065">
                  <c:v>-1.0611467000000001</c:v>
                </c:pt>
                <c:pt idx="26066">
                  <c:v>-1.0642225000000001</c:v>
                </c:pt>
                <c:pt idx="26067">
                  <c:v>-1.0672983</c:v>
                </c:pt>
                <c:pt idx="26068">
                  <c:v>-1.0734498000000001</c:v>
                </c:pt>
                <c:pt idx="26069">
                  <c:v>-1.0765256000000001</c:v>
                </c:pt>
                <c:pt idx="26070">
                  <c:v>-1.0734498000000001</c:v>
                </c:pt>
                <c:pt idx="26071">
                  <c:v>-1.0703741</c:v>
                </c:pt>
                <c:pt idx="26072">
                  <c:v>-1.0703741</c:v>
                </c:pt>
                <c:pt idx="26073">
                  <c:v>-1.0642225000000001</c:v>
                </c:pt>
                <c:pt idx="26074">
                  <c:v>-1.0549951</c:v>
                </c:pt>
                <c:pt idx="26075">
                  <c:v>-1.0488435</c:v>
                </c:pt>
                <c:pt idx="26076">
                  <c:v>-1.0488435</c:v>
                </c:pt>
                <c:pt idx="26077">
                  <c:v>-1.0457678000000001</c:v>
                </c:pt>
                <c:pt idx="26078">
                  <c:v>-1.0457678000000001</c:v>
                </c:pt>
                <c:pt idx="26079">
                  <c:v>-1.0519193</c:v>
                </c:pt>
                <c:pt idx="26080">
                  <c:v>-1.0549951</c:v>
                </c:pt>
                <c:pt idx="26081">
                  <c:v>-1.0549951</c:v>
                </c:pt>
                <c:pt idx="26082">
                  <c:v>-1.0549951</c:v>
                </c:pt>
                <c:pt idx="26083">
                  <c:v>-1.0549951</c:v>
                </c:pt>
                <c:pt idx="26084">
                  <c:v>-1.0488435</c:v>
                </c:pt>
                <c:pt idx="26085">
                  <c:v>-1.042692</c:v>
                </c:pt>
                <c:pt idx="26086">
                  <c:v>-1.042692</c:v>
                </c:pt>
                <c:pt idx="26087">
                  <c:v>-1.042692</c:v>
                </c:pt>
                <c:pt idx="26088">
                  <c:v>-1.0396162</c:v>
                </c:pt>
                <c:pt idx="26089">
                  <c:v>-1.0334646000000001</c:v>
                </c:pt>
                <c:pt idx="26090">
                  <c:v>-1.0334646000000001</c:v>
                </c:pt>
                <c:pt idx="26091">
                  <c:v>-1.0396162</c:v>
                </c:pt>
                <c:pt idx="26092">
                  <c:v>-1.042692</c:v>
                </c:pt>
                <c:pt idx="26093">
                  <c:v>-1.0457678000000001</c:v>
                </c:pt>
                <c:pt idx="26094">
                  <c:v>-1.0488435</c:v>
                </c:pt>
                <c:pt idx="26095">
                  <c:v>-1.0549951</c:v>
                </c:pt>
                <c:pt idx="26096">
                  <c:v>-1.0549951</c:v>
                </c:pt>
                <c:pt idx="26097">
                  <c:v>-1.0549951</c:v>
                </c:pt>
                <c:pt idx="26098">
                  <c:v>-1.0549951</c:v>
                </c:pt>
                <c:pt idx="26099">
                  <c:v>-1.0549951</c:v>
                </c:pt>
                <c:pt idx="26100">
                  <c:v>-1.0519193</c:v>
                </c:pt>
                <c:pt idx="26101">
                  <c:v>-1.0488435</c:v>
                </c:pt>
                <c:pt idx="26102">
                  <c:v>-1.0488435</c:v>
                </c:pt>
                <c:pt idx="26103">
                  <c:v>-1.0519193</c:v>
                </c:pt>
                <c:pt idx="26104">
                  <c:v>-1.0519193</c:v>
                </c:pt>
                <c:pt idx="26105">
                  <c:v>-1.0519193</c:v>
                </c:pt>
                <c:pt idx="26106">
                  <c:v>-1.0549951</c:v>
                </c:pt>
                <c:pt idx="26107">
                  <c:v>-1.0549951</c:v>
                </c:pt>
                <c:pt idx="26108">
                  <c:v>-1.0519193</c:v>
                </c:pt>
                <c:pt idx="26109">
                  <c:v>-1.0519193</c:v>
                </c:pt>
                <c:pt idx="26110">
                  <c:v>-1.0549951</c:v>
                </c:pt>
                <c:pt idx="26111">
                  <c:v>-1.0580709000000001</c:v>
                </c:pt>
                <c:pt idx="26112">
                  <c:v>-1.0580709000000001</c:v>
                </c:pt>
                <c:pt idx="26113">
                  <c:v>-1.0580709000000001</c:v>
                </c:pt>
                <c:pt idx="26114">
                  <c:v>-1.0580709000000001</c:v>
                </c:pt>
                <c:pt idx="26115">
                  <c:v>-1.0580709000000001</c:v>
                </c:pt>
                <c:pt idx="26116">
                  <c:v>-1.0580709000000001</c:v>
                </c:pt>
                <c:pt idx="26117">
                  <c:v>-1.0580709000000001</c:v>
                </c:pt>
                <c:pt idx="26118">
                  <c:v>-1.0580709000000001</c:v>
                </c:pt>
                <c:pt idx="26119">
                  <c:v>-1.0549951</c:v>
                </c:pt>
                <c:pt idx="26120">
                  <c:v>-1.0519193</c:v>
                </c:pt>
                <c:pt idx="26121">
                  <c:v>-1.0549951</c:v>
                </c:pt>
                <c:pt idx="26122">
                  <c:v>-1.0580709000000001</c:v>
                </c:pt>
                <c:pt idx="26123">
                  <c:v>-1.0549951</c:v>
                </c:pt>
                <c:pt idx="26124">
                  <c:v>-1.0549951</c:v>
                </c:pt>
                <c:pt idx="26125">
                  <c:v>-1.0549951</c:v>
                </c:pt>
                <c:pt idx="26126">
                  <c:v>-1.0549951</c:v>
                </c:pt>
                <c:pt idx="26127">
                  <c:v>-1.0519193</c:v>
                </c:pt>
                <c:pt idx="26128">
                  <c:v>-1.0519193</c:v>
                </c:pt>
                <c:pt idx="26129">
                  <c:v>-1.0519193</c:v>
                </c:pt>
                <c:pt idx="26130">
                  <c:v>-1.0519193</c:v>
                </c:pt>
                <c:pt idx="26131">
                  <c:v>-1.0519193</c:v>
                </c:pt>
                <c:pt idx="26132">
                  <c:v>-1.0519193</c:v>
                </c:pt>
                <c:pt idx="26133">
                  <c:v>-1.0519193</c:v>
                </c:pt>
                <c:pt idx="26134">
                  <c:v>-1.0488435</c:v>
                </c:pt>
                <c:pt idx="26135">
                  <c:v>-1.0488435</c:v>
                </c:pt>
                <c:pt idx="26136">
                  <c:v>-1.0519193</c:v>
                </c:pt>
                <c:pt idx="26137">
                  <c:v>-1.0549951</c:v>
                </c:pt>
                <c:pt idx="26138">
                  <c:v>-1.0549951</c:v>
                </c:pt>
                <c:pt idx="26139">
                  <c:v>-1.0549951</c:v>
                </c:pt>
                <c:pt idx="26140">
                  <c:v>-1.0580709000000001</c:v>
                </c:pt>
                <c:pt idx="26141">
                  <c:v>-1.0549951</c:v>
                </c:pt>
                <c:pt idx="26142">
                  <c:v>-1.0519193</c:v>
                </c:pt>
                <c:pt idx="26143">
                  <c:v>-1.0519193</c:v>
                </c:pt>
                <c:pt idx="26144">
                  <c:v>-1.0519193</c:v>
                </c:pt>
                <c:pt idx="26145">
                  <c:v>-1.0488435</c:v>
                </c:pt>
                <c:pt idx="26146">
                  <c:v>-1.042692</c:v>
                </c:pt>
                <c:pt idx="26147">
                  <c:v>-1.042692</c:v>
                </c:pt>
                <c:pt idx="26148">
                  <c:v>-1.042692</c:v>
                </c:pt>
                <c:pt idx="26149">
                  <c:v>-1.0396162</c:v>
                </c:pt>
                <c:pt idx="26150">
                  <c:v>-1.0396162</c:v>
                </c:pt>
                <c:pt idx="26151">
                  <c:v>-1.042692</c:v>
                </c:pt>
                <c:pt idx="26152">
                  <c:v>-1.0457678000000001</c:v>
                </c:pt>
                <c:pt idx="26153">
                  <c:v>-1.0457678000000001</c:v>
                </c:pt>
                <c:pt idx="26154">
                  <c:v>-1.0457678000000001</c:v>
                </c:pt>
                <c:pt idx="26155">
                  <c:v>-1.0457678000000001</c:v>
                </c:pt>
                <c:pt idx="26156">
                  <c:v>-1.0457678000000001</c:v>
                </c:pt>
                <c:pt idx="26157">
                  <c:v>-1.0457678000000001</c:v>
                </c:pt>
                <c:pt idx="26158">
                  <c:v>-1.0457678000000001</c:v>
                </c:pt>
                <c:pt idx="26159">
                  <c:v>-1.0457678000000001</c:v>
                </c:pt>
                <c:pt idx="26160">
                  <c:v>-1.0457678000000001</c:v>
                </c:pt>
                <c:pt idx="26161">
                  <c:v>-1.042692</c:v>
                </c:pt>
                <c:pt idx="26162">
                  <c:v>-1.042692</c:v>
                </c:pt>
                <c:pt idx="26163">
                  <c:v>-1.0457678000000001</c:v>
                </c:pt>
                <c:pt idx="26164">
                  <c:v>-1.042692</c:v>
                </c:pt>
                <c:pt idx="26165">
                  <c:v>-1.0396162</c:v>
                </c:pt>
                <c:pt idx="26166">
                  <c:v>-1.0396162</c:v>
                </c:pt>
                <c:pt idx="26167">
                  <c:v>-1.042692</c:v>
                </c:pt>
                <c:pt idx="26168">
                  <c:v>-1.0396162</c:v>
                </c:pt>
                <c:pt idx="26169">
                  <c:v>-1.0365404</c:v>
                </c:pt>
                <c:pt idx="26170">
                  <c:v>-1.0396162</c:v>
                </c:pt>
                <c:pt idx="26171">
                  <c:v>-1.042692</c:v>
                </c:pt>
                <c:pt idx="26172">
                  <c:v>-1.0396162</c:v>
                </c:pt>
                <c:pt idx="26173">
                  <c:v>-1.0396162</c:v>
                </c:pt>
                <c:pt idx="26174">
                  <c:v>-1.0396162</c:v>
                </c:pt>
                <c:pt idx="26175">
                  <c:v>-1.0396162</c:v>
                </c:pt>
                <c:pt idx="26176">
                  <c:v>-1.0365404</c:v>
                </c:pt>
                <c:pt idx="26177">
                  <c:v>-1.0365404</c:v>
                </c:pt>
                <c:pt idx="26178">
                  <c:v>-1.0365404</c:v>
                </c:pt>
                <c:pt idx="26179">
                  <c:v>-1.0365404</c:v>
                </c:pt>
                <c:pt idx="26180">
                  <c:v>-1.0365404</c:v>
                </c:pt>
                <c:pt idx="26181">
                  <c:v>-1.0365404</c:v>
                </c:pt>
                <c:pt idx="26182">
                  <c:v>-1.0365404</c:v>
                </c:pt>
                <c:pt idx="26183">
                  <c:v>-1.0334646000000001</c:v>
                </c:pt>
                <c:pt idx="26184">
                  <c:v>-1.0303888000000001</c:v>
                </c:pt>
                <c:pt idx="26185">
                  <c:v>-1.0303888000000001</c:v>
                </c:pt>
                <c:pt idx="26186">
                  <c:v>-1.0334646000000001</c:v>
                </c:pt>
                <c:pt idx="26187">
                  <c:v>-1.0303888000000001</c:v>
                </c:pt>
                <c:pt idx="26188">
                  <c:v>-1.0303888000000001</c:v>
                </c:pt>
                <c:pt idx="26189">
                  <c:v>-1.0303888000000001</c:v>
                </c:pt>
                <c:pt idx="26190">
                  <c:v>-1.0303888000000001</c:v>
                </c:pt>
                <c:pt idx="26191">
                  <c:v>-1.0273130000000001</c:v>
                </c:pt>
                <c:pt idx="26192">
                  <c:v>-1.0242372</c:v>
                </c:pt>
                <c:pt idx="26193">
                  <c:v>-1.0273130000000001</c:v>
                </c:pt>
                <c:pt idx="26194">
                  <c:v>-1.0303888000000001</c:v>
                </c:pt>
                <c:pt idx="26195">
                  <c:v>-1.0273130000000001</c:v>
                </c:pt>
                <c:pt idx="26196">
                  <c:v>-1.0273130000000001</c:v>
                </c:pt>
                <c:pt idx="26197">
                  <c:v>-1.0303888000000001</c:v>
                </c:pt>
                <c:pt idx="26198">
                  <c:v>-1.0334646000000001</c:v>
                </c:pt>
                <c:pt idx="26199">
                  <c:v>-1.0303888000000001</c:v>
                </c:pt>
                <c:pt idx="26200">
                  <c:v>-1.0303888000000001</c:v>
                </c:pt>
                <c:pt idx="26201">
                  <c:v>-1.0303888000000001</c:v>
                </c:pt>
                <c:pt idx="26202">
                  <c:v>-1.0273130000000001</c:v>
                </c:pt>
                <c:pt idx="26203">
                  <c:v>-1.0273130000000001</c:v>
                </c:pt>
                <c:pt idx="26204">
                  <c:v>-1.0273130000000001</c:v>
                </c:pt>
                <c:pt idx="26205">
                  <c:v>-1.0303888000000001</c:v>
                </c:pt>
                <c:pt idx="26206">
                  <c:v>-1.0303888000000001</c:v>
                </c:pt>
                <c:pt idx="26207">
                  <c:v>-1.0303888000000001</c:v>
                </c:pt>
                <c:pt idx="26208">
                  <c:v>-1.0303888000000001</c:v>
                </c:pt>
                <c:pt idx="26209">
                  <c:v>-1.0334646000000001</c:v>
                </c:pt>
                <c:pt idx="26210">
                  <c:v>-1.0334646000000001</c:v>
                </c:pt>
                <c:pt idx="26211">
                  <c:v>-1.0303888000000001</c:v>
                </c:pt>
                <c:pt idx="26212">
                  <c:v>-1.0303888000000001</c:v>
                </c:pt>
                <c:pt idx="26213">
                  <c:v>-1.0303888000000001</c:v>
                </c:pt>
                <c:pt idx="26214">
                  <c:v>-1.0303888000000001</c:v>
                </c:pt>
                <c:pt idx="26215">
                  <c:v>-1.0303888000000001</c:v>
                </c:pt>
                <c:pt idx="26216">
                  <c:v>-1.0334646000000001</c:v>
                </c:pt>
                <c:pt idx="26217">
                  <c:v>-1.0365404</c:v>
                </c:pt>
                <c:pt idx="26218">
                  <c:v>-1.0334646000000001</c:v>
                </c:pt>
                <c:pt idx="26219">
                  <c:v>-1.0334646000000001</c:v>
                </c:pt>
                <c:pt idx="26220">
                  <c:v>-1.0334646000000001</c:v>
                </c:pt>
                <c:pt idx="26221">
                  <c:v>-1.0365404</c:v>
                </c:pt>
                <c:pt idx="26222">
                  <c:v>-1.0334646000000001</c:v>
                </c:pt>
                <c:pt idx="26223">
                  <c:v>-1.0303888000000001</c:v>
                </c:pt>
                <c:pt idx="26224">
                  <c:v>-1.0303888000000001</c:v>
                </c:pt>
                <c:pt idx="26225">
                  <c:v>-1.0303888000000001</c:v>
                </c:pt>
                <c:pt idx="26226">
                  <c:v>-1.0273130000000001</c:v>
                </c:pt>
                <c:pt idx="26227">
                  <c:v>-1.0273130000000001</c:v>
                </c:pt>
                <c:pt idx="26228">
                  <c:v>-1.0273130000000001</c:v>
                </c:pt>
                <c:pt idx="26229">
                  <c:v>-1.0242372</c:v>
                </c:pt>
                <c:pt idx="26230">
                  <c:v>-1.0242372</c:v>
                </c:pt>
                <c:pt idx="26231">
                  <c:v>-1.0273130000000001</c:v>
                </c:pt>
                <c:pt idx="26232">
                  <c:v>-1.0303888000000001</c:v>
                </c:pt>
                <c:pt idx="26233">
                  <c:v>-1.0273130000000001</c:v>
                </c:pt>
                <c:pt idx="26234">
                  <c:v>-1.0273130000000001</c:v>
                </c:pt>
                <c:pt idx="26235">
                  <c:v>-1.0242372</c:v>
                </c:pt>
                <c:pt idx="26236">
                  <c:v>-1.0242372</c:v>
                </c:pt>
                <c:pt idx="26237">
                  <c:v>-1.0242372</c:v>
                </c:pt>
                <c:pt idx="26238">
                  <c:v>-1.0211615000000001</c:v>
                </c:pt>
                <c:pt idx="26239">
                  <c:v>-1.0211615000000001</c:v>
                </c:pt>
                <c:pt idx="26240">
                  <c:v>-1.0211615000000001</c:v>
                </c:pt>
                <c:pt idx="26241">
                  <c:v>-1.0211615000000001</c:v>
                </c:pt>
                <c:pt idx="26242">
                  <c:v>-1.0180857000000001</c:v>
                </c:pt>
                <c:pt idx="26243">
                  <c:v>-1.0150099000000001</c:v>
                </c:pt>
                <c:pt idx="26244">
                  <c:v>-1.0180857000000001</c:v>
                </c:pt>
                <c:pt idx="26245">
                  <c:v>-1.0211615000000001</c:v>
                </c:pt>
                <c:pt idx="26246">
                  <c:v>-1.0180857000000001</c:v>
                </c:pt>
                <c:pt idx="26247">
                  <c:v>-1.0180857000000001</c:v>
                </c:pt>
                <c:pt idx="26248">
                  <c:v>-1.0180857000000001</c:v>
                </c:pt>
                <c:pt idx="26249">
                  <c:v>-1.0180857000000001</c:v>
                </c:pt>
                <c:pt idx="26250">
                  <c:v>-1.0180857000000001</c:v>
                </c:pt>
                <c:pt idx="26251">
                  <c:v>-1.0211615000000001</c:v>
                </c:pt>
                <c:pt idx="26252">
                  <c:v>-1.0211615000000001</c:v>
                </c:pt>
                <c:pt idx="26253">
                  <c:v>-1.0211615000000001</c:v>
                </c:pt>
                <c:pt idx="26254">
                  <c:v>-1.0211615000000001</c:v>
                </c:pt>
                <c:pt idx="26255">
                  <c:v>-1.0211615000000001</c:v>
                </c:pt>
                <c:pt idx="26256">
                  <c:v>-1.0180857000000001</c:v>
                </c:pt>
                <c:pt idx="26257">
                  <c:v>-1.0180857000000001</c:v>
                </c:pt>
                <c:pt idx="26258">
                  <c:v>-1.0180857000000001</c:v>
                </c:pt>
                <c:pt idx="26259">
                  <c:v>-1.0180857000000001</c:v>
                </c:pt>
                <c:pt idx="26260">
                  <c:v>-1.0088583</c:v>
                </c:pt>
                <c:pt idx="26261">
                  <c:v>-1.0057825</c:v>
                </c:pt>
                <c:pt idx="26262">
                  <c:v>-1.0119340999999999</c:v>
                </c:pt>
                <c:pt idx="26263">
                  <c:v>-1.0150099000000001</c:v>
                </c:pt>
                <c:pt idx="26264">
                  <c:v>-1.0119340999999999</c:v>
                </c:pt>
                <c:pt idx="26265">
                  <c:v>-1.0150099000000001</c:v>
                </c:pt>
                <c:pt idx="26266">
                  <c:v>-1.0211615000000001</c:v>
                </c:pt>
                <c:pt idx="26267">
                  <c:v>-1.0180857000000001</c:v>
                </c:pt>
                <c:pt idx="26268">
                  <c:v>-1.0150099000000001</c:v>
                </c:pt>
                <c:pt idx="26269">
                  <c:v>-1.0150099000000001</c:v>
                </c:pt>
                <c:pt idx="26270">
                  <c:v>-1.0180857000000001</c:v>
                </c:pt>
                <c:pt idx="26271">
                  <c:v>-1.0211615000000001</c:v>
                </c:pt>
                <c:pt idx="26272">
                  <c:v>-1.0242372</c:v>
                </c:pt>
                <c:pt idx="26273">
                  <c:v>-1.0242372</c:v>
                </c:pt>
                <c:pt idx="26274">
                  <c:v>-1.0242372</c:v>
                </c:pt>
                <c:pt idx="26275">
                  <c:v>-1.0150099000000001</c:v>
                </c:pt>
                <c:pt idx="26276">
                  <c:v>-1.0211615000000001</c:v>
                </c:pt>
                <c:pt idx="26277">
                  <c:v>-1.0303888000000001</c:v>
                </c:pt>
                <c:pt idx="26278">
                  <c:v>-1.0273130000000001</c:v>
                </c:pt>
                <c:pt idx="26279">
                  <c:v>-1.0180857000000001</c:v>
                </c:pt>
                <c:pt idx="26280">
                  <c:v>-1.0180857000000001</c:v>
                </c:pt>
                <c:pt idx="26281">
                  <c:v>-1.0180857000000001</c:v>
                </c:pt>
                <c:pt idx="26282">
                  <c:v>-1.0119340999999999</c:v>
                </c:pt>
                <c:pt idx="26283">
                  <c:v>-1.0088583</c:v>
                </c:pt>
                <c:pt idx="26284">
                  <c:v>-1.0057825</c:v>
                </c:pt>
                <c:pt idx="26285">
                  <c:v>-1.0150099000000001</c:v>
                </c:pt>
                <c:pt idx="26286">
                  <c:v>-1.0273130000000001</c:v>
                </c:pt>
                <c:pt idx="26287">
                  <c:v>-1.0273130000000001</c:v>
                </c:pt>
                <c:pt idx="26288">
                  <c:v>-1.0273130000000001</c:v>
                </c:pt>
                <c:pt idx="26289">
                  <c:v>-1.0303888000000001</c:v>
                </c:pt>
                <c:pt idx="26290">
                  <c:v>-1.0365404</c:v>
                </c:pt>
                <c:pt idx="26291">
                  <c:v>-1.0334646000000001</c:v>
                </c:pt>
                <c:pt idx="26292">
                  <c:v>-1.0303888000000001</c:v>
                </c:pt>
                <c:pt idx="26293">
                  <c:v>-1.0242372</c:v>
                </c:pt>
                <c:pt idx="26294">
                  <c:v>-1.0211615000000001</c:v>
                </c:pt>
                <c:pt idx="26295">
                  <c:v>-1.0180857000000001</c:v>
                </c:pt>
                <c:pt idx="26296">
                  <c:v>-1.0119340999999999</c:v>
                </c:pt>
                <c:pt idx="26297">
                  <c:v>-1.0027067000000001</c:v>
                </c:pt>
                <c:pt idx="26298">
                  <c:v>-0.99655520000000009</c:v>
                </c:pt>
                <c:pt idx="26299">
                  <c:v>-0.9996309000000001</c:v>
                </c:pt>
                <c:pt idx="26300">
                  <c:v>-1.0150099000000001</c:v>
                </c:pt>
                <c:pt idx="26301">
                  <c:v>-1.0211615000000001</c:v>
                </c:pt>
                <c:pt idx="26302">
                  <c:v>-1.0242372</c:v>
                </c:pt>
                <c:pt idx="26303">
                  <c:v>-1.0242372</c:v>
                </c:pt>
                <c:pt idx="26304">
                  <c:v>-1.0242372</c:v>
                </c:pt>
                <c:pt idx="26305">
                  <c:v>-1.0273130000000001</c:v>
                </c:pt>
                <c:pt idx="26306">
                  <c:v>-1.0211615000000001</c:v>
                </c:pt>
                <c:pt idx="26307">
                  <c:v>-1.0088583</c:v>
                </c:pt>
                <c:pt idx="26308">
                  <c:v>-1.0027067000000001</c:v>
                </c:pt>
                <c:pt idx="26309">
                  <c:v>-0.99655520000000009</c:v>
                </c:pt>
                <c:pt idx="26310">
                  <c:v>-0.99040360000000005</c:v>
                </c:pt>
                <c:pt idx="26311">
                  <c:v>-0.98732780000000009</c:v>
                </c:pt>
                <c:pt idx="26312">
                  <c:v>-0.98425200000000002</c:v>
                </c:pt>
                <c:pt idx="26313">
                  <c:v>-0.98732780000000009</c:v>
                </c:pt>
                <c:pt idx="26314">
                  <c:v>-0.99347940000000001</c:v>
                </c:pt>
                <c:pt idx="26315">
                  <c:v>-0.9996309000000001</c:v>
                </c:pt>
                <c:pt idx="26316">
                  <c:v>-1.0027067000000001</c:v>
                </c:pt>
                <c:pt idx="26317">
                  <c:v>-1.0088583</c:v>
                </c:pt>
                <c:pt idx="26318">
                  <c:v>-1.0150099000000001</c:v>
                </c:pt>
                <c:pt idx="26319">
                  <c:v>-1.0150099000000001</c:v>
                </c:pt>
                <c:pt idx="26320">
                  <c:v>-1.0088583</c:v>
                </c:pt>
                <c:pt idx="26321">
                  <c:v>-0.9996309000000001</c:v>
                </c:pt>
                <c:pt idx="26322">
                  <c:v>-0.99347940000000001</c:v>
                </c:pt>
                <c:pt idx="26323">
                  <c:v>-0.99347940000000001</c:v>
                </c:pt>
                <c:pt idx="26324">
                  <c:v>-0.98732780000000009</c:v>
                </c:pt>
                <c:pt idx="26325">
                  <c:v>-0.98425200000000002</c:v>
                </c:pt>
                <c:pt idx="26326">
                  <c:v>-0.98732780000000009</c:v>
                </c:pt>
                <c:pt idx="26327">
                  <c:v>-0.99347940000000001</c:v>
                </c:pt>
                <c:pt idx="26328">
                  <c:v>-0.99347940000000001</c:v>
                </c:pt>
                <c:pt idx="26329">
                  <c:v>-0.99655520000000009</c:v>
                </c:pt>
                <c:pt idx="26330">
                  <c:v>-1.0057825</c:v>
                </c:pt>
                <c:pt idx="26331">
                  <c:v>-1.0088583</c:v>
                </c:pt>
                <c:pt idx="26332">
                  <c:v>-1.0088583</c:v>
                </c:pt>
                <c:pt idx="26333">
                  <c:v>-1.0088583</c:v>
                </c:pt>
                <c:pt idx="26334">
                  <c:v>-1.0088583</c:v>
                </c:pt>
                <c:pt idx="26335">
                  <c:v>-1.0057825</c:v>
                </c:pt>
                <c:pt idx="26336">
                  <c:v>-0.9996309000000001</c:v>
                </c:pt>
                <c:pt idx="26337">
                  <c:v>-0.99655520000000009</c:v>
                </c:pt>
                <c:pt idx="26338">
                  <c:v>-0.99655520000000009</c:v>
                </c:pt>
                <c:pt idx="26339">
                  <c:v>-0.99655520000000009</c:v>
                </c:pt>
                <c:pt idx="26340">
                  <c:v>-0.9996309000000001</c:v>
                </c:pt>
                <c:pt idx="26341">
                  <c:v>-1.0027067000000001</c:v>
                </c:pt>
                <c:pt idx="26342">
                  <c:v>-1.0088583</c:v>
                </c:pt>
                <c:pt idx="26343">
                  <c:v>-1.0088583</c:v>
                </c:pt>
                <c:pt idx="26344">
                  <c:v>-1.0088583</c:v>
                </c:pt>
                <c:pt idx="26345">
                  <c:v>-1.0150099000000001</c:v>
                </c:pt>
                <c:pt idx="26346">
                  <c:v>-1.0180857000000001</c:v>
                </c:pt>
                <c:pt idx="26347">
                  <c:v>-1.0119340999999999</c:v>
                </c:pt>
                <c:pt idx="26348">
                  <c:v>-1.0088583</c:v>
                </c:pt>
                <c:pt idx="26349">
                  <c:v>-1.0088583</c:v>
                </c:pt>
                <c:pt idx="26350">
                  <c:v>-1.0088583</c:v>
                </c:pt>
                <c:pt idx="26351">
                  <c:v>-1.0027067000000001</c:v>
                </c:pt>
                <c:pt idx="26352">
                  <c:v>-1.0027067000000001</c:v>
                </c:pt>
                <c:pt idx="26353">
                  <c:v>-1.0027067000000001</c:v>
                </c:pt>
                <c:pt idx="26354">
                  <c:v>-1.0057825</c:v>
                </c:pt>
                <c:pt idx="26355">
                  <c:v>-1.0057825</c:v>
                </c:pt>
                <c:pt idx="26356">
                  <c:v>-1.0088583</c:v>
                </c:pt>
                <c:pt idx="26357">
                  <c:v>-1.0150099000000001</c:v>
                </c:pt>
                <c:pt idx="26358">
                  <c:v>-1.0150099000000001</c:v>
                </c:pt>
                <c:pt idx="26359">
                  <c:v>-1.0119340999999999</c:v>
                </c:pt>
                <c:pt idx="26360">
                  <c:v>-1.0119340999999999</c:v>
                </c:pt>
                <c:pt idx="26361">
                  <c:v>-1.0150099000000001</c:v>
                </c:pt>
                <c:pt idx="26362">
                  <c:v>-1.0119340999999999</c:v>
                </c:pt>
                <c:pt idx="26363">
                  <c:v>-1.0088583</c:v>
                </c:pt>
                <c:pt idx="26364">
                  <c:v>-1.0088583</c:v>
                </c:pt>
                <c:pt idx="26365">
                  <c:v>-1.0088583</c:v>
                </c:pt>
                <c:pt idx="26366">
                  <c:v>-1.0057825</c:v>
                </c:pt>
                <c:pt idx="26367">
                  <c:v>-1.0027067000000001</c:v>
                </c:pt>
                <c:pt idx="26368">
                  <c:v>-1.0027067000000001</c:v>
                </c:pt>
                <c:pt idx="26369">
                  <c:v>-1.0057825</c:v>
                </c:pt>
                <c:pt idx="26370">
                  <c:v>-1.0057825</c:v>
                </c:pt>
                <c:pt idx="26371">
                  <c:v>-1.0057825</c:v>
                </c:pt>
                <c:pt idx="26372">
                  <c:v>-1.0088583</c:v>
                </c:pt>
                <c:pt idx="26373">
                  <c:v>-1.0119340999999999</c:v>
                </c:pt>
                <c:pt idx="26374">
                  <c:v>-1.0119340999999999</c:v>
                </c:pt>
                <c:pt idx="26375">
                  <c:v>-1.0119340999999999</c:v>
                </c:pt>
                <c:pt idx="26376">
                  <c:v>-1.0150099000000001</c:v>
                </c:pt>
                <c:pt idx="26377">
                  <c:v>-1.0119340999999999</c:v>
                </c:pt>
                <c:pt idx="26378">
                  <c:v>-1.0088583</c:v>
                </c:pt>
                <c:pt idx="26379">
                  <c:v>-1.0119340999999999</c:v>
                </c:pt>
                <c:pt idx="26380">
                  <c:v>-1.0119340999999999</c:v>
                </c:pt>
                <c:pt idx="26381">
                  <c:v>-1.0088583</c:v>
                </c:pt>
                <c:pt idx="26382">
                  <c:v>-1.0088583</c:v>
                </c:pt>
                <c:pt idx="26383">
                  <c:v>-1.0088583</c:v>
                </c:pt>
                <c:pt idx="26384">
                  <c:v>-1.0119340999999999</c:v>
                </c:pt>
                <c:pt idx="26385">
                  <c:v>-1.0119340999999999</c:v>
                </c:pt>
                <c:pt idx="26386">
                  <c:v>-1.0119340999999999</c:v>
                </c:pt>
                <c:pt idx="26387">
                  <c:v>-1.0119340999999999</c:v>
                </c:pt>
                <c:pt idx="26388">
                  <c:v>-1.0119340999999999</c:v>
                </c:pt>
                <c:pt idx="26389">
                  <c:v>-1.0119340999999999</c:v>
                </c:pt>
                <c:pt idx="26390">
                  <c:v>-1.0119340999999999</c:v>
                </c:pt>
                <c:pt idx="26391">
                  <c:v>-1.0119340999999999</c:v>
                </c:pt>
                <c:pt idx="26392">
                  <c:v>-1.0150099000000001</c:v>
                </c:pt>
                <c:pt idx="26393">
                  <c:v>-1.0119340999999999</c:v>
                </c:pt>
                <c:pt idx="26394">
                  <c:v>-1.0119340999999999</c:v>
                </c:pt>
                <c:pt idx="26395">
                  <c:v>-1.0150099000000001</c:v>
                </c:pt>
                <c:pt idx="26396">
                  <c:v>-1.0119340999999999</c:v>
                </c:pt>
                <c:pt idx="26397">
                  <c:v>-1.0119340999999999</c:v>
                </c:pt>
                <c:pt idx="26398">
                  <c:v>-1.0119340999999999</c:v>
                </c:pt>
                <c:pt idx="26399">
                  <c:v>-1.0150099000000001</c:v>
                </c:pt>
                <c:pt idx="26400">
                  <c:v>-1.0150099000000001</c:v>
                </c:pt>
                <c:pt idx="26401">
                  <c:v>-1.0150099000000001</c:v>
                </c:pt>
                <c:pt idx="26402">
                  <c:v>-1.0180857000000001</c:v>
                </c:pt>
                <c:pt idx="26403">
                  <c:v>-1.0180857000000001</c:v>
                </c:pt>
                <c:pt idx="26404">
                  <c:v>-1.0180857000000001</c:v>
                </c:pt>
                <c:pt idx="26405">
                  <c:v>-1.0180857000000001</c:v>
                </c:pt>
                <c:pt idx="26406">
                  <c:v>-1.0180857000000001</c:v>
                </c:pt>
                <c:pt idx="26407">
                  <c:v>-1.0180857000000001</c:v>
                </c:pt>
                <c:pt idx="26408">
                  <c:v>-1.0150099000000001</c:v>
                </c:pt>
                <c:pt idx="26409">
                  <c:v>-1.0150099000000001</c:v>
                </c:pt>
                <c:pt idx="26410">
                  <c:v>-1.0150099000000001</c:v>
                </c:pt>
                <c:pt idx="26411">
                  <c:v>-1.0180857000000001</c:v>
                </c:pt>
                <c:pt idx="26412">
                  <c:v>-1.0180857000000001</c:v>
                </c:pt>
                <c:pt idx="26413">
                  <c:v>-1.0180857000000001</c:v>
                </c:pt>
                <c:pt idx="26414">
                  <c:v>-1.0180857000000001</c:v>
                </c:pt>
                <c:pt idx="26415">
                  <c:v>-1.0211615000000001</c:v>
                </c:pt>
                <c:pt idx="26416">
                  <c:v>-1.0211615000000001</c:v>
                </c:pt>
                <c:pt idx="26417">
                  <c:v>-1.0242372</c:v>
                </c:pt>
                <c:pt idx="26418">
                  <c:v>-1.0242372</c:v>
                </c:pt>
                <c:pt idx="26419">
                  <c:v>-1.0211615000000001</c:v>
                </c:pt>
                <c:pt idx="26420">
                  <c:v>-1.0211615000000001</c:v>
                </c:pt>
                <c:pt idx="26421">
                  <c:v>-1.0242372</c:v>
                </c:pt>
                <c:pt idx="26422">
                  <c:v>-1.0242372</c:v>
                </c:pt>
                <c:pt idx="26423">
                  <c:v>-1.0211615000000001</c:v>
                </c:pt>
                <c:pt idx="26424">
                  <c:v>-1.0211615000000001</c:v>
                </c:pt>
                <c:pt idx="26425">
                  <c:v>-1.0242372</c:v>
                </c:pt>
                <c:pt idx="26426">
                  <c:v>-1.0273130000000001</c:v>
                </c:pt>
                <c:pt idx="26427">
                  <c:v>-1.0242372</c:v>
                </c:pt>
                <c:pt idx="26428">
                  <c:v>-1.0211615000000001</c:v>
                </c:pt>
                <c:pt idx="26429">
                  <c:v>-1.0242372</c:v>
                </c:pt>
                <c:pt idx="26430">
                  <c:v>-1.0242372</c:v>
                </c:pt>
                <c:pt idx="26431">
                  <c:v>-1.0242372</c:v>
                </c:pt>
                <c:pt idx="26432">
                  <c:v>-1.0242372</c:v>
                </c:pt>
                <c:pt idx="26433">
                  <c:v>-1.0242372</c:v>
                </c:pt>
                <c:pt idx="26434">
                  <c:v>-1.0242372</c:v>
                </c:pt>
                <c:pt idx="26435">
                  <c:v>-1.0211615000000001</c:v>
                </c:pt>
                <c:pt idx="26436">
                  <c:v>-1.0242372</c:v>
                </c:pt>
                <c:pt idx="26437">
                  <c:v>-1.0242372</c:v>
                </c:pt>
                <c:pt idx="26438">
                  <c:v>-1.0211615000000001</c:v>
                </c:pt>
                <c:pt idx="26439">
                  <c:v>-1.0180857000000001</c:v>
                </c:pt>
                <c:pt idx="26440">
                  <c:v>-1.0211615000000001</c:v>
                </c:pt>
                <c:pt idx="26441">
                  <c:v>-1.0242372</c:v>
                </c:pt>
                <c:pt idx="26442">
                  <c:v>-1.0211615000000001</c:v>
                </c:pt>
                <c:pt idx="26443">
                  <c:v>-1.0211615000000001</c:v>
                </c:pt>
                <c:pt idx="26444">
                  <c:v>-1.0211615000000001</c:v>
                </c:pt>
                <c:pt idx="26445">
                  <c:v>-1.0242372</c:v>
                </c:pt>
                <c:pt idx="26446">
                  <c:v>-1.0242372</c:v>
                </c:pt>
                <c:pt idx="26447">
                  <c:v>-1.0211615000000001</c:v>
                </c:pt>
                <c:pt idx="26448">
                  <c:v>-1.0211615000000001</c:v>
                </c:pt>
                <c:pt idx="26449">
                  <c:v>-1.0211615000000001</c:v>
                </c:pt>
                <c:pt idx="26450">
                  <c:v>-1.0180857000000001</c:v>
                </c:pt>
                <c:pt idx="26451">
                  <c:v>-1.0180857000000001</c:v>
                </c:pt>
                <c:pt idx="26452">
                  <c:v>-1.0180857000000001</c:v>
                </c:pt>
                <c:pt idx="26453">
                  <c:v>-1.0180857000000001</c:v>
                </c:pt>
                <c:pt idx="26454">
                  <c:v>-1.0150099000000001</c:v>
                </c:pt>
                <c:pt idx="26455">
                  <c:v>-1.0150099000000001</c:v>
                </c:pt>
                <c:pt idx="26456">
                  <c:v>-1.0180857000000001</c:v>
                </c:pt>
                <c:pt idx="26457">
                  <c:v>-1.0180857000000001</c:v>
                </c:pt>
                <c:pt idx="26458">
                  <c:v>-1.0180857000000001</c:v>
                </c:pt>
                <c:pt idx="26459">
                  <c:v>-1.0180857000000001</c:v>
                </c:pt>
                <c:pt idx="26460">
                  <c:v>-1.0211615000000001</c:v>
                </c:pt>
                <c:pt idx="26461">
                  <c:v>-1.0180857000000001</c:v>
                </c:pt>
                <c:pt idx="26462">
                  <c:v>-1.0180857000000001</c:v>
                </c:pt>
                <c:pt idx="26463">
                  <c:v>-1.0180857000000001</c:v>
                </c:pt>
                <c:pt idx="26464">
                  <c:v>-1.0180857000000001</c:v>
                </c:pt>
                <c:pt idx="26465">
                  <c:v>-1.0150099000000001</c:v>
                </c:pt>
                <c:pt idx="26466">
                  <c:v>-1.0150099000000001</c:v>
                </c:pt>
                <c:pt idx="26467">
                  <c:v>-1.0180857000000001</c:v>
                </c:pt>
                <c:pt idx="26468">
                  <c:v>-1.0180857000000001</c:v>
                </c:pt>
                <c:pt idx="26469">
                  <c:v>-1.0180857000000001</c:v>
                </c:pt>
                <c:pt idx="26470">
                  <c:v>-1.0211615000000001</c:v>
                </c:pt>
                <c:pt idx="26471">
                  <c:v>-1.0242372</c:v>
                </c:pt>
                <c:pt idx="26472">
                  <c:v>-1.0211615000000001</c:v>
                </c:pt>
                <c:pt idx="26473">
                  <c:v>-1.0180857000000001</c:v>
                </c:pt>
                <c:pt idx="26474">
                  <c:v>-1.0180857000000001</c:v>
                </c:pt>
                <c:pt idx="26475">
                  <c:v>-1.0211615000000001</c:v>
                </c:pt>
                <c:pt idx="26476">
                  <c:v>-1.0180857000000001</c:v>
                </c:pt>
                <c:pt idx="26477">
                  <c:v>-1.0150099000000001</c:v>
                </c:pt>
                <c:pt idx="26478">
                  <c:v>-1.0150099000000001</c:v>
                </c:pt>
                <c:pt idx="26479">
                  <c:v>-1.0150099000000001</c:v>
                </c:pt>
                <c:pt idx="26480">
                  <c:v>-1.0150099000000001</c:v>
                </c:pt>
                <c:pt idx="26481">
                  <c:v>-1.0180857000000001</c:v>
                </c:pt>
                <c:pt idx="26482">
                  <c:v>-1.0211615000000001</c:v>
                </c:pt>
                <c:pt idx="26483">
                  <c:v>-1.0211615000000001</c:v>
                </c:pt>
                <c:pt idx="26484">
                  <c:v>-1.0211615000000001</c:v>
                </c:pt>
                <c:pt idx="26485">
                  <c:v>-1.0211615000000001</c:v>
                </c:pt>
                <c:pt idx="26486">
                  <c:v>-1.0211615000000001</c:v>
                </c:pt>
                <c:pt idx="26487">
                  <c:v>-1.0180857000000001</c:v>
                </c:pt>
                <c:pt idx="26488">
                  <c:v>-1.0150099000000001</c:v>
                </c:pt>
                <c:pt idx="26489">
                  <c:v>-1.0150099000000001</c:v>
                </c:pt>
                <c:pt idx="26490">
                  <c:v>-1.0119340999999999</c:v>
                </c:pt>
                <c:pt idx="26491">
                  <c:v>-1.0119340999999999</c:v>
                </c:pt>
                <c:pt idx="26492">
                  <c:v>-1.0119340999999999</c:v>
                </c:pt>
                <c:pt idx="26493">
                  <c:v>-1.0119340999999999</c:v>
                </c:pt>
                <c:pt idx="26494">
                  <c:v>-1.0119340999999999</c:v>
                </c:pt>
                <c:pt idx="26495">
                  <c:v>-1.0119340999999999</c:v>
                </c:pt>
                <c:pt idx="26496">
                  <c:v>-1.0119340999999999</c:v>
                </c:pt>
                <c:pt idx="26497">
                  <c:v>-1.0119340999999999</c:v>
                </c:pt>
                <c:pt idx="26498">
                  <c:v>-1.0119340999999999</c:v>
                </c:pt>
                <c:pt idx="26499">
                  <c:v>-1.0119340999999999</c:v>
                </c:pt>
                <c:pt idx="26500">
                  <c:v>-1.0119340999999999</c:v>
                </c:pt>
                <c:pt idx="26501">
                  <c:v>-1.0119340999999999</c:v>
                </c:pt>
                <c:pt idx="26502">
                  <c:v>-1.0119340999999999</c:v>
                </c:pt>
                <c:pt idx="26503">
                  <c:v>-1.0088583</c:v>
                </c:pt>
                <c:pt idx="26504">
                  <c:v>-1.0088583</c:v>
                </c:pt>
                <c:pt idx="26505">
                  <c:v>-1.0088583</c:v>
                </c:pt>
                <c:pt idx="26506">
                  <c:v>-1.0119340999999999</c:v>
                </c:pt>
                <c:pt idx="26507">
                  <c:v>-1.0088583</c:v>
                </c:pt>
                <c:pt idx="26508">
                  <c:v>-1.0088583</c:v>
                </c:pt>
                <c:pt idx="26509">
                  <c:v>-1.0119340999999999</c:v>
                </c:pt>
                <c:pt idx="26510">
                  <c:v>-1.0119340999999999</c:v>
                </c:pt>
                <c:pt idx="26511">
                  <c:v>-1.0088583</c:v>
                </c:pt>
                <c:pt idx="26512">
                  <c:v>-1.0088583</c:v>
                </c:pt>
                <c:pt idx="26513">
                  <c:v>-1.0119340999999999</c:v>
                </c:pt>
                <c:pt idx="26514">
                  <c:v>-1.0119340999999999</c:v>
                </c:pt>
                <c:pt idx="26515">
                  <c:v>-1.0088583</c:v>
                </c:pt>
                <c:pt idx="26516">
                  <c:v>-1.0119340999999999</c:v>
                </c:pt>
                <c:pt idx="26517">
                  <c:v>-1.0119340999999999</c:v>
                </c:pt>
                <c:pt idx="26518">
                  <c:v>-1.0088583</c:v>
                </c:pt>
                <c:pt idx="26519">
                  <c:v>-1.0057825</c:v>
                </c:pt>
                <c:pt idx="26520">
                  <c:v>-1.0119340999999999</c:v>
                </c:pt>
                <c:pt idx="26521">
                  <c:v>-1.0119340999999999</c:v>
                </c:pt>
                <c:pt idx="26522">
                  <c:v>-1.0057825</c:v>
                </c:pt>
                <c:pt idx="26523">
                  <c:v>-1.0057825</c:v>
                </c:pt>
                <c:pt idx="26524">
                  <c:v>-1.0057825</c:v>
                </c:pt>
                <c:pt idx="26525">
                  <c:v>-1.0057825</c:v>
                </c:pt>
                <c:pt idx="26526">
                  <c:v>-1.0027067000000001</c:v>
                </c:pt>
                <c:pt idx="26527">
                  <c:v>-0.9996309000000001</c:v>
                </c:pt>
                <c:pt idx="26528">
                  <c:v>-0.9996309000000001</c:v>
                </c:pt>
                <c:pt idx="26529">
                  <c:v>-0.9996309000000001</c:v>
                </c:pt>
                <c:pt idx="26530">
                  <c:v>-0.99655520000000009</c:v>
                </c:pt>
                <c:pt idx="26531">
                  <c:v>-0.9996309000000001</c:v>
                </c:pt>
                <c:pt idx="26532">
                  <c:v>-0.9996309000000001</c:v>
                </c:pt>
                <c:pt idx="26533">
                  <c:v>-0.9996309000000001</c:v>
                </c:pt>
                <c:pt idx="26534">
                  <c:v>-0.9996309000000001</c:v>
                </c:pt>
                <c:pt idx="26535">
                  <c:v>-0.9996309000000001</c:v>
                </c:pt>
                <c:pt idx="26536">
                  <c:v>-0.9996309000000001</c:v>
                </c:pt>
                <c:pt idx="26537">
                  <c:v>-0.9996309000000001</c:v>
                </c:pt>
                <c:pt idx="26538">
                  <c:v>-0.9996309000000001</c:v>
                </c:pt>
                <c:pt idx="26539">
                  <c:v>-0.9996309000000001</c:v>
                </c:pt>
                <c:pt idx="26540">
                  <c:v>-0.9996309000000001</c:v>
                </c:pt>
                <c:pt idx="26541">
                  <c:v>-0.99655520000000009</c:v>
                </c:pt>
                <c:pt idx="26542">
                  <c:v>-0.99655520000000009</c:v>
                </c:pt>
                <c:pt idx="26543">
                  <c:v>-0.99655520000000009</c:v>
                </c:pt>
                <c:pt idx="26544">
                  <c:v>-0.99347940000000001</c:v>
                </c:pt>
                <c:pt idx="26545">
                  <c:v>-0.99040360000000005</c:v>
                </c:pt>
                <c:pt idx="26546">
                  <c:v>-0.99040360000000005</c:v>
                </c:pt>
                <c:pt idx="26547">
                  <c:v>-0.99347940000000001</c:v>
                </c:pt>
                <c:pt idx="26548">
                  <c:v>-0.99040360000000005</c:v>
                </c:pt>
                <c:pt idx="26549">
                  <c:v>-0.99040360000000005</c:v>
                </c:pt>
                <c:pt idx="26550">
                  <c:v>-0.99040360000000005</c:v>
                </c:pt>
                <c:pt idx="26551">
                  <c:v>-0.98732780000000009</c:v>
                </c:pt>
                <c:pt idx="26552">
                  <c:v>-0.98117620000000005</c:v>
                </c:pt>
                <c:pt idx="26553">
                  <c:v>-0.98117620000000005</c:v>
                </c:pt>
                <c:pt idx="26554">
                  <c:v>-0.98732780000000009</c:v>
                </c:pt>
                <c:pt idx="26555">
                  <c:v>-0.99040360000000005</c:v>
                </c:pt>
                <c:pt idx="26556">
                  <c:v>-0.98425200000000002</c:v>
                </c:pt>
                <c:pt idx="26557">
                  <c:v>-0.98425200000000002</c:v>
                </c:pt>
                <c:pt idx="26558">
                  <c:v>-0.98425200000000002</c:v>
                </c:pt>
                <c:pt idx="26559">
                  <c:v>-0.98732780000000009</c:v>
                </c:pt>
                <c:pt idx="26560">
                  <c:v>-0.98732780000000009</c:v>
                </c:pt>
                <c:pt idx="26561">
                  <c:v>-0.98732780000000009</c:v>
                </c:pt>
                <c:pt idx="26562">
                  <c:v>-0.98732780000000009</c:v>
                </c:pt>
                <c:pt idx="26563">
                  <c:v>-0.98732780000000009</c:v>
                </c:pt>
                <c:pt idx="26564">
                  <c:v>-0.98117620000000005</c:v>
                </c:pt>
                <c:pt idx="26565">
                  <c:v>-0.98117620000000005</c:v>
                </c:pt>
                <c:pt idx="26566">
                  <c:v>-0.98117620000000005</c:v>
                </c:pt>
                <c:pt idx="26567">
                  <c:v>-0.98117620000000005</c:v>
                </c:pt>
                <c:pt idx="26568">
                  <c:v>-0.98117620000000005</c:v>
                </c:pt>
                <c:pt idx="26569">
                  <c:v>-0.98117620000000005</c:v>
                </c:pt>
                <c:pt idx="26570">
                  <c:v>-0.98425200000000002</c:v>
                </c:pt>
                <c:pt idx="26571">
                  <c:v>-0.98117620000000005</c:v>
                </c:pt>
                <c:pt idx="26572">
                  <c:v>-0.98117620000000005</c:v>
                </c:pt>
                <c:pt idx="26573">
                  <c:v>-0.98117620000000005</c:v>
                </c:pt>
                <c:pt idx="26574">
                  <c:v>-0.98117620000000005</c:v>
                </c:pt>
                <c:pt idx="26575">
                  <c:v>-0.97810039999999998</c:v>
                </c:pt>
                <c:pt idx="26576">
                  <c:v>-0.97810039999999998</c:v>
                </c:pt>
                <c:pt idx="26577">
                  <c:v>-0.98117620000000005</c:v>
                </c:pt>
                <c:pt idx="26578">
                  <c:v>-0.98117620000000005</c:v>
                </c:pt>
                <c:pt idx="26579">
                  <c:v>-0.97810039999999998</c:v>
                </c:pt>
                <c:pt idx="26580">
                  <c:v>-0.97810039999999998</c:v>
                </c:pt>
                <c:pt idx="26581">
                  <c:v>-0.98117620000000005</c:v>
                </c:pt>
                <c:pt idx="26582">
                  <c:v>-0.98425200000000002</c:v>
                </c:pt>
                <c:pt idx="26583">
                  <c:v>-0.98117620000000005</c:v>
                </c:pt>
                <c:pt idx="26584">
                  <c:v>-0.98117620000000005</c:v>
                </c:pt>
                <c:pt idx="26585">
                  <c:v>-0.98425200000000002</c:v>
                </c:pt>
                <c:pt idx="26586">
                  <c:v>-0.98117620000000005</c:v>
                </c:pt>
                <c:pt idx="26587">
                  <c:v>-0.98117620000000005</c:v>
                </c:pt>
                <c:pt idx="26588">
                  <c:v>-0.98117620000000005</c:v>
                </c:pt>
                <c:pt idx="26589">
                  <c:v>-0.98117620000000005</c:v>
                </c:pt>
                <c:pt idx="26590">
                  <c:v>-0.97810039999999998</c:v>
                </c:pt>
                <c:pt idx="26591">
                  <c:v>-0.97502460000000002</c:v>
                </c:pt>
                <c:pt idx="26592">
                  <c:v>-0.97502460000000002</c:v>
                </c:pt>
                <c:pt idx="26593">
                  <c:v>-0.97810039999999998</c:v>
                </c:pt>
                <c:pt idx="26594">
                  <c:v>-0.97810039999999998</c:v>
                </c:pt>
                <c:pt idx="26595">
                  <c:v>-0.97810039999999998</c:v>
                </c:pt>
                <c:pt idx="26596">
                  <c:v>-0.98117620000000005</c:v>
                </c:pt>
                <c:pt idx="26597">
                  <c:v>-0.98117620000000005</c:v>
                </c:pt>
                <c:pt idx="26598">
                  <c:v>-0.97810039999999998</c:v>
                </c:pt>
                <c:pt idx="26599">
                  <c:v>-0.97810039999999998</c:v>
                </c:pt>
                <c:pt idx="26600">
                  <c:v>-0.98117620000000005</c:v>
                </c:pt>
                <c:pt idx="26601">
                  <c:v>-0.97810039999999998</c:v>
                </c:pt>
                <c:pt idx="26602">
                  <c:v>-0.97194890000000012</c:v>
                </c:pt>
                <c:pt idx="26603">
                  <c:v>-0.97194890000000012</c:v>
                </c:pt>
                <c:pt idx="26604">
                  <c:v>-0.97502460000000002</c:v>
                </c:pt>
                <c:pt idx="26605">
                  <c:v>-0.97194890000000012</c:v>
                </c:pt>
                <c:pt idx="26606">
                  <c:v>-0.96579730000000008</c:v>
                </c:pt>
                <c:pt idx="26607">
                  <c:v>-0.96579730000000008</c:v>
                </c:pt>
                <c:pt idx="26608">
                  <c:v>-0.96887310000000004</c:v>
                </c:pt>
                <c:pt idx="26609">
                  <c:v>-0.96887310000000004</c:v>
                </c:pt>
                <c:pt idx="26610">
                  <c:v>-0.96579730000000008</c:v>
                </c:pt>
                <c:pt idx="26611">
                  <c:v>-0.96887310000000004</c:v>
                </c:pt>
                <c:pt idx="26612">
                  <c:v>-0.96887310000000004</c:v>
                </c:pt>
                <c:pt idx="26613">
                  <c:v>-0.96579730000000008</c:v>
                </c:pt>
                <c:pt idx="26614">
                  <c:v>-0.96272150000000001</c:v>
                </c:pt>
                <c:pt idx="26615">
                  <c:v>-0.96272150000000001</c:v>
                </c:pt>
                <c:pt idx="26616">
                  <c:v>-0.96579730000000008</c:v>
                </c:pt>
                <c:pt idx="26617">
                  <c:v>-0.96272150000000001</c:v>
                </c:pt>
                <c:pt idx="26618">
                  <c:v>-0.96272150000000001</c:v>
                </c:pt>
                <c:pt idx="26619">
                  <c:v>-0.96272150000000001</c:v>
                </c:pt>
                <c:pt idx="26620">
                  <c:v>-0.96272150000000001</c:v>
                </c:pt>
                <c:pt idx="26621">
                  <c:v>-0.96272150000000001</c:v>
                </c:pt>
                <c:pt idx="26622">
                  <c:v>-0.96272150000000001</c:v>
                </c:pt>
                <c:pt idx="26623">
                  <c:v>-0.96272150000000001</c:v>
                </c:pt>
                <c:pt idx="26624">
                  <c:v>-0.96272150000000001</c:v>
                </c:pt>
                <c:pt idx="26625">
                  <c:v>-0.95964570000000005</c:v>
                </c:pt>
                <c:pt idx="26626">
                  <c:v>-0.95964570000000005</c:v>
                </c:pt>
                <c:pt idx="26627">
                  <c:v>-0.96272150000000001</c:v>
                </c:pt>
                <c:pt idx="26628">
                  <c:v>-0.95964570000000005</c:v>
                </c:pt>
                <c:pt idx="26629">
                  <c:v>-0.95656990000000008</c:v>
                </c:pt>
                <c:pt idx="26630">
                  <c:v>-0.95656990000000008</c:v>
                </c:pt>
                <c:pt idx="26631">
                  <c:v>-0.95964570000000005</c:v>
                </c:pt>
                <c:pt idx="26632">
                  <c:v>-0.95656990000000008</c:v>
                </c:pt>
                <c:pt idx="26633">
                  <c:v>-0.95656990000000008</c:v>
                </c:pt>
                <c:pt idx="26634">
                  <c:v>-0.95656990000000008</c:v>
                </c:pt>
                <c:pt idx="26635">
                  <c:v>-0.95349410000000001</c:v>
                </c:pt>
                <c:pt idx="26636">
                  <c:v>-0.95349410000000001</c:v>
                </c:pt>
                <c:pt idx="26637">
                  <c:v>-0.95349410000000001</c:v>
                </c:pt>
                <c:pt idx="26638">
                  <c:v>-0.95349410000000001</c:v>
                </c:pt>
                <c:pt idx="26639">
                  <c:v>-0.95349410000000001</c:v>
                </c:pt>
                <c:pt idx="26640">
                  <c:v>-0.95041830000000005</c:v>
                </c:pt>
                <c:pt idx="26641">
                  <c:v>-0.95041830000000005</c:v>
                </c:pt>
                <c:pt idx="26642">
                  <c:v>-0.95349410000000001</c:v>
                </c:pt>
                <c:pt idx="26643">
                  <c:v>-0.95349410000000001</c:v>
                </c:pt>
                <c:pt idx="26644">
                  <c:v>-0.95349410000000001</c:v>
                </c:pt>
                <c:pt idx="26645">
                  <c:v>-0.95349410000000001</c:v>
                </c:pt>
                <c:pt idx="26646">
                  <c:v>-0.95656990000000008</c:v>
                </c:pt>
                <c:pt idx="26647">
                  <c:v>-0.95656990000000008</c:v>
                </c:pt>
                <c:pt idx="26648">
                  <c:v>-0.95349410000000001</c:v>
                </c:pt>
                <c:pt idx="26649">
                  <c:v>-0.95656990000000008</c:v>
                </c:pt>
                <c:pt idx="26650">
                  <c:v>-0.95656990000000008</c:v>
                </c:pt>
                <c:pt idx="26651">
                  <c:v>-0.95349410000000001</c:v>
                </c:pt>
                <c:pt idx="26652">
                  <c:v>-0.95041830000000005</c:v>
                </c:pt>
                <c:pt idx="26653">
                  <c:v>-0.95041830000000005</c:v>
                </c:pt>
                <c:pt idx="26654">
                  <c:v>-0.95041830000000005</c:v>
                </c:pt>
                <c:pt idx="26655">
                  <c:v>-0.94734260000000003</c:v>
                </c:pt>
                <c:pt idx="26656">
                  <c:v>-0.94734260000000003</c:v>
                </c:pt>
                <c:pt idx="26657">
                  <c:v>-0.94734260000000003</c:v>
                </c:pt>
                <c:pt idx="26658">
                  <c:v>-0.94734260000000003</c:v>
                </c:pt>
                <c:pt idx="26659">
                  <c:v>-0.94734260000000003</c:v>
                </c:pt>
                <c:pt idx="26660">
                  <c:v>-0.94734260000000003</c:v>
                </c:pt>
                <c:pt idx="26661">
                  <c:v>-0.94734260000000003</c:v>
                </c:pt>
                <c:pt idx="26662">
                  <c:v>-0.94734260000000003</c:v>
                </c:pt>
                <c:pt idx="26663">
                  <c:v>-0.94426680000000007</c:v>
                </c:pt>
                <c:pt idx="26664">
                  <c:v>-0.941191</c:v>
                </c:pt>
                <c:pt idx="26665">
                  <c:v>-0.941191</c:v>
                </c:pt>
                <c:pt idx="26666">
                  <c:v>-0.941191</c:v>
                </c:pt>
                <c:pt idx="26667">
                  <c:v>-0.93811518999999999</c:v>
                </c:pt>
                <c:pt idx="26668">
                  <c:v>-0.93811518999999999</c:v>
                </c:pt>
                <c:pt idx="26669">
                  <c:v>-0.93811518999999999</c:v>
                </c:pt>
                <c:pt idx="26670">
                  <c:v>-0.93811518999999999</c:v>
                </c:pt>
                <c:pt idx="26671">
                  <c:v>-0.93503941000000002</c:v>
                </c:pt>
                <c:pt idx="26672">
                  <c:v>-0.93811518999999999</c:v>
                </c:pt>
                <c:pt idx="26673">
                  <c:v>-0.93811518999999999</c:v>
                </c:pt>
                <c:pt idx="26674">
                  <c:v>-0.93811518999999999</c:v>
                </c:pt>
                <c:pt idx="26675">
                  <c:v>-0.93503941000000002</c:v>
                </c:pt>
                <c:pt idx="26676">
                  <c:v>-0.93811518999999999</c:v>
                </c:pt>
                <c:pt idx="26677">
                  <c:v>-0.93503941000000002</c:v>
                </c:pt>
                <c:pt idx="26678">
                  <c:v>-0.93503941000000002</c:v>
                </c:pt>
                <c:pt idx="26679">
                  <c:v>-0.93503941000000002</c:v>
                </c:pt>
                <c:pt idx="26680">
                  <c:v>-0.93503941000000002</c:v>
                </c:pt>
                <c:pt idx="26681">
                  <c:v>-0.9319636200000001</c:v>
                </c:pt>
                <c:pt idx="26682">
                  <c:v>-0.92581204000000006</c:v>
                </c:pt>
                <c:pt idx="26683">
                  <c:v>-0.92888784000000002</c:v>
                </c:pt>
                <c:pt idx="26684">
                  <c:v>-0.9319636200000001</c:v>
                </c:pt>
                <c:pt idx="26685">
                  <c:v>-0.92888784000000002</c:v>
                </c:pt>
                <c:pt idx="26686">
                  <c:v>-0.92888784000000002</c:v>
                </c:pt>
                <c:pt idx="26687">
                  <c:v>-0.92888784000000002</c:v>
                </c:pt>
                <c:pt idx="26688">
                  <c:v>-0.9319636200000001</c:v>
                </c:pt>
                <c:pt idx="26689">
                  <c:v>-0.9319636200000001</c:v>
                </c:pt>
                <c:pt idx="26690">
                  <c:v>-0.9319636200000001</c:v>
                </c:pt>
                <c:pt idx="26691">
                  <c:v>-0.9319636200000001</c:v>
                </c:pt>
                <c:pt idx="26692">
                  <c:v>-0.92888784000000002</c:v>
                </c:pt>
                <c:pt idx="26693">
                  <c:v>-0.92888784000000002</c:v>
                </c:pt>
                <c:pt idx="26694">
                  <c:v>-0.9319636200000001</c:v>
                </c:pt>
                <c:pt idx="26695">
                  <c:v>-0.93503941000000002</c:v>
                </c:pt>
                <c:pt idx="26696">
                  <c:v>-0.9319636200000001</c:v>
                </c:pt>
                <c:pt idx="26697">
                  <c:v>-0.92581204000000006</c:v>
                </c:pt>
                <c:pt idx="26698">
                  <c:v>-0.92581204000000006</c:v>
                </c:pt>
                <c:pt idx="26699">
                  <c:v>-0.92581204000000006</c:v>
                </c:pt>
                <c:pt idx="26700">
                  <c:v>-0.92581204000000006</c:v>
                </c:pt>
                <c:pt idx="26701">
                  <c:v>-0.92273626000000009</c:v>
                </c:pt>
                <c:pt idx="26702">
                  <c:v>-0.92273626000000009</c:v>
                </c:pt>
                <c:pt idx="26703">
                  <c:v>-0.92888784000000002</c:v>
                </c:pt>
                <c:pt idx="26704">
                  <c:v>-0.92888784000000002</c:v>
                </c:pt>
                <c:pt idx="26705">
                  <c:v>-0.92273626000000009</c:v>
                </c:pt>
                <c:pt idx="26706">
                  <c:v>-0.92273626000000009</c:v>
                </c:pt>
                <c:pt idx="26707">
                  <c:v>-0.92273626000000009</c:v>
                </c:pt>
                <c:pt idx="26708">
                  <c:v>-0.92273626000000009</c:v>
                </c:pt>
                <c:pt idx="26709">
                  <c:v>-0.91966047000000006</c:v>
                </c:pt>
                <c:pt idx="26710">
                  <c:v>-0.92273626000000009</c:v>
                </c:pt>
                <c:pt idx="26711">
                  <c:v>-0.92273626000000009</c:v>
                </c:pt>
                <c:pt idx="26712">
                  <c:v>-0.91966047000000006</c:v>
                </c:pt>
                <c:pt idx="26713">
                  <c:v>-0.91966047000000006</c:v>
                </c:pt>
                <c:pt idx="26714">
                  <c:v>-0.91966047000000006</c:v>
                </c:pt>
                <c:pt idx="26715">
                  <c:v>-0.91966047000000006</c:v>
                </c:pt>
                <c:pt idx="26716">
                  <c:v>-0.91658469000000009</c:v>
                </c:pt>
                <c:pt idx="26717">
                  <c:v>-0.91658469000000009</c:v>
                </c:pt>
                <c:pt idx="26718">
                  <c:v>-0.91658469000000009</c:v>
                </c:pt>
                <c:pt idx="26719">
                  <c:v>-0.91658469000000009</c:v>
                </c:pt>
                <c:pt idx="26720">
                  <c:v>-0.91658469000000009</c:v>
                </c:pt>
                <c:pt idx="26721">
                  <c:v>-0.91658469000000009</c:v>
                </c:pt>
                <c:pt idx="26722">
                  <c:v>-0.91966047000000006</c:v>
                </c:pt>
                <c:pt idx="26723">
                  <c:v>-0.91966047000000006</c:v>
                </c:pt>
                <c:pt idx="26724">
                  <c:v>-0.91966047000000006</c:v>
                </c:pt>
                <c:pt idx="26725">
                  <c:v>-0.91966047000000006</c:v>
                </c:pt>
                <c:pt idx="26726">
                  <c:v>-0.91658469000000009</c:v>
                </c:pt>
                <c:pt idx="26727">
                  <c:v>-0.91350890000000007</c:v>
                </c:pt>
                <c:pt idx="26728">
                  <c:v>-0.91350890000000007</c:v>
                </c:pt>
                <c:pt idx="26729">
                  <c:v>-0.91658469000000009</c:v>
                </c:pt>
                <c:pt idx="26730">
                  <c:v>-0.91658469000000009</c:v>
                </c:pt>
                <c:pt idx="26731">
                  <c:v>-0.91350890000000007</c:v>
                </c:pt>
                <c:pt idx="26732">
                  <c:v>-0.91658469000000009</c:v>
                </c:pt>
                <c:pt idx="26733">
                  <c:v>-0.91658469000000009</c:v>
                </c:pt>
                <c:pt idx="26734">
                  <c:v>-0.91658469000000009</c:v>
                </c:pt>
                <c:pt idx="26735">
                  <c:v>-0.91658469000000009</c:v>
                </c:pt>
                <c:pt idx="26736">
                  <c:v>-0.91658469000000009</c:v>
                </c:pt>
                <c:pt idx="26737">
                  <c:v>-0.91350890000000007</c:v>
                </c:pt>
                <c:pt idx="26738">
                  <c:v>-0.91043311000000005</c:v>
                </c:pt>
                <c:pt idx="26739">
                  <c:v>-0.91043311000000005</c:v>
                </c:pt>
                <c:pt idx="26740">
                  <c:v>-0.91043311000000005</c:v>
                </c:pt>
                <c:pt idx="26741">
                  <c:v>-0.91043311000000005</c:v>
                </c:pt>
                <c:pt idx="26742">
                  <c:v>-0.91043311000000005</c:v>
                </c:pt>
                <c:pt idx="26743">
                  <c:v>-0.91043311000000005</c:v>
                </c:pt>
                <c:pt idx="26744">
                  <c:v>-0.91043311000000005</c:v>
                </c:pt>
                <c:pt idx="26745">
                  <c:v>-0.91043311000000005</c:v>
                </c:pt>
                <c:pt idx="26746">
                  <c:v>-0.91043311000000005</c:v>
                </c:pt>
                <c:pt idx="26747">
                  <c:v>-0.91043311000000005</c:v>
                </c:pt>
                <c:pt idx="26748">
                  <c:v>-0.91043311000000005</c:v>
                </c:pt>
                <c:pt idx="26749">
                  <c:v>-0.91043311000000005</c:v>
                </c:pt>
                <c:pt idx="26750">
                  <c:v>-0.91043311000000005</c:v>
                </c:pt>
                <c:pt idx="26751">
                  <c:v>-0.91043311000000005</c:v>
                </c:pt>
                <c:pt idx="26752">
                  <c:v>-0.91350890000000007</c:v>
                </c:pt>
                <c:pt idx="26753">
                  <c:v>-0.91350890000000007</c:v>
                </c:pt>
                <c:pt idx="26754">
                  <c:v>-0.91350890000000007</c:v>
                </c:pt>
                <c:pt idx="26755">
                  <c:v>-0.91350890000000007</c:v>
                </c:pt>
                <c:pt idx="26756">
                  <c:v>-0.91350890000000007</c:v>
                </c:pt>
                <c:pt idx="26757">
                  <c:v>-0.91350890000000007</c:v>
                </c:pt>
                <c:pt idx="26758">
                  <c:v>-0.91350890000000007</c:v>
                </c:pt>
                <c:pt idx="26759">
                  <c:v>-0.91658469000000009</c:v>
                </c:pt>
                <c:pt idx="26760">
                  <c:v>-0.91966047000000006</c:v>
                </c:pt>
                <c:pt idx="26761">
                  <c:v>-0.91966047000000006</c:v>
                </c:pt>
                <c:pt idx="26762">
                  <c:v>-0.91350890000000007</c:v>
                </c:pt>
                <c:pt idx="26763">
                  <c:v>-0.91350890000000007</c:v>
                </c:pt>
                <c:pt idx="26764">
                  <c:v>-0.91350890000000007</c:v>
                </c:pt>
                <c:pt idx="26765">
                  <c:v>-0.91043311000000005</c:v>
                </c:pt>
                <c:pt idx="26766">
                  <c:v>-0.91043311000000005</c:v>
                </c:pt>
                <c:pt idx="26767">
                  <c:v>-0.91043311000000005</c:v>
                </c:pt>
                <c:pt idx="26768">
                  <c:v>-0.91043311000000005</c:v>
                </c:pt>
                <c:pt idx="26769">
                  <c:v>-0.90735732000000002</c:v>
                </c:pt>
                <c:pt idx="26770">
                  <c:v>-0.90735732000000002</c:v>
                </c:pt>
                <c:pt idx="26771">
                  <c:v>-0.90735732000000002</c:v>
                </c:pt>
                <c:pt idx="26772">
                  <c:v>-0.90735732000000002</c:v>
                </c:pt>
                <c:pt idx="26773">
                  <c:v>-0.90735732000000002</c:v>
                </c:pt>
                <c:pt idx="26774">
                  <c:v>-0.90735732000000002</c:v>
                </c:pt>
                <c:pt idx="26775">
                  <c:v>-0.90735732000000002</c:v>
                </c:pt>
                <c:pt idx="26776">
                  <c:v>-0.90428153</c:v>
                </c:pt>
                <c:pt idx="26777">
                  <c:v>-0.90428153</c:v>
                </c:pt>
                <c:pt idx="26778">
                  <c:v>-0.90428153</c:v>
                </c:pt>
                <c:pt idx="26779">
                  <c:v>-0.90428153</c:v>
                </c:pt>
                <c:pt idx="26780">
                  <c:v>-0.90428153</c:v>
                </c:pt>
                <c:pt idx="26781">
                  <c:v>-0.90428153</c:v>
                </c:pt>
                <c:pt idx="26782">
                  <c:v>-0.90428153</c:v>
                </c:pt>
                <c:pt idx="26783">
                  <c:v>-0.90428153</c:v>
                </c:pt>
                <c:pt idx="26784">
                  <c:v>-0.90428153</c:v>
                </c:pt>
                <c:pt idx="26785">
                  <c:v>-0.90428153</c:v>
                </c:pt>
                <c:pt idx="26786">
                  <c:v>-0.90428153</c:v>
                </c:pt>
                <c:pt idx="26787">
                  <c:v>-0.90120575000000003</c:v>
                </c:pt>
                <c:pt idx="26788">
                  <c:v>-0.90120575000000003</c:v>
                </c:pt>
                <c:pt idx="26789">
                  <c:v>-0.90120575000000003</c:v>
                </c:pt>
                <c:pt idx="26790">
                  <c:v>-0.90120575000000003</c:v>
                </c:pt>
                <c:pt idx="26791">
                  <c:v>-0.90120575000000003</c:v>
                </c:pt>
                <c:pt idx="26792">
                  <c:v>-0.90120575000000003</c:v>
                </c:pt>
                <c:pt idx="26793">
                  <c:v>-0.90120575000000003</c:v>
                </c:pt>
                <c:pt idx="26794">
                  <c:v>-0.90428153</c:v>
                </c:pt>
                <c:pt idx="26795">
                  <c:v>-0.90735732000000002</c:v>
                </c:pt>
                <c:pt idx="26796">
                  <c:v>-0.90735732000000002</c:v>
                </c:pt>
                <c:pt idx="26797">
                  <c:v>-0.90735732000000002</c:v>
                </c:pt>
                <c:pt idx="26798">
                  <c:v>-0.90735732000000002</c:v>
                </c:pt>
                <c:pt idx="26799">
                  <c:v>-0.90735732000000002</c:v>
                </c:pt>
                <c:pt idx="26800">
                  <c:v>-0.90428153</c:v>
                </c:pt>
                <c:pt idx="26801">
                  <c:v>-0.90428153</c:v>
                </c:pt>
                <c:pt idx="26802">
                  <c:v>-0.90735732000000002</c:v>
                </c:pt>
                <c:pt idx="26803">
                  <c:v>-0.90428153</c:v>
                </c:pt>
                <c:pt idx="26804">
                  <c:v>-0.90428153</c:v>
                </c:pt>
                <c:pt idx="26805">
                  <c:v>-0.90428153</c:v>
                </c:pt>
                <c:pt idx="26806">
                  <c:v>-0.90428153</c:v>
                </c:pt>
                <c:pt idx="26807">
                  <c:v>-0.90428153</c:v>
                </c:pt>
                <c:pt idx="26808">
                  <c:v>-0.90735732000000002</c:v>
                </c:pt>
                <c:pt idx="26809">
                  <c:v>-0.90735732000000002</c:v>
                </c:pt>
                <c:pt idx="26810">
                  <c:v>-0.90428153</c:v>
                </c:pt>
                <c:pt idx="26811">
                  <c:v>-0.90120575000000003</c:v>
                </c:pt>
                <c:pt idx="26812">
                  <c:v>-0.90428153</c:v>
                </c:pt>
                <c:pt idx="26813">
                  <c:v>-0.90428153</c:v>
                </c:pt>
                <c:pt idx="26814">
                  <c:v>-0.90428153</c:v>
                </c:pt>
                <c:pt idx="26815">
                  <c:v>-0.90120575000000003</c:v>
                </c:pt>
                <c:pt idx="26816">
                  <c:v>-0.90120575000000003</c:v>
                </c:pt>
                <c:pt idx="26817">
                  <c:v>-0.90428153</c:v>
                </c:pt>
                <c:pt idx="26818">
                  <c:v>-0.90428153</c:v>
                </c:pt>
                <c:pt idx="26819">
                  <c:v>-0.90428153</c:v>
                </c:pt>
                <c:pt idx="26820">
                  <c:v>-0.90735732000000002</c:v>
                </c:pt>
                <c:pt idx="26821">
                  <c:v>-0.90735732000000002</c:v>
                </c:pt>
                <c:pt idx="26822">
                  <c:v>-0.90735732000000002</c:v>
                </c:pt>
                <c:pt idx="26823">
                  <c:v>-0.90428153</c:v>
                </c:pt>
                <c:pt idx="26824">
                  <c:v>-0.90428153</c:v>
                </c:pt>
                <c:pt idx="26825">
                  <c:v>-0.90428153</c:v>
                </c:pt>
                <c:pt idx="26826">
                  <c:v>-0.90120575000000003</c:v>
                </c:pt>
                <c:pt idx="26827">
                  <c:v>-0.90120575000000003</c:v>
                </c:pt>
                <c:pt idx="26828">
                  <c:v>-0.90120575000000003</c:v>
                </c:pt>
                <c:pt idx="26829">
                  <c:v>-0.90120575000000003</c:v>
                </c:pt>
                <c:pt idx="26830">
                  <c:v>-0.89812996</c:v>
                </c:pt>
                <c:pt idx="26831">
                  <c:v>-0.89812996</c:v>
                </c:pt>
                <c:pt idx="26832">
                  <c:v>-0.89812996</c:v>
                </c:pt>
                <c:pt idx="26833">
                  <c:v>-0.89812996</c:v>
                </c:pt>
                <c:pt idx="26834">
                  <c:v>-0.89812996</c:v>
                </c:pt>
                <c:pt idx="26835">
                  <c:v>-0.89812996</c:v>
                </c:pt>
                <c:pt idx="26836">
                  <c:v>-0.89812996</c:v>
                </c:pt>
                <c:pt idx="26837">
                  <c:v>-0.89505417000000009</c:v>
                </c:pt>
                <c:pt idx="26838">
                  <c:v>-0.89197839000000001</c:v>
                </c:pt>
                <c:pt idx="26839">
                  <c:v>-0.89197839000000001</c:v>
                </c:pt>
                <c:pt idx="26840">
                  <c:v>-0.89197839000000001</c:v>
                </c:pt>
                <c:pt idx="26841">
                  <c:v>-0.8889026000000001</c:v>
                </c:pt>
                <c:pt idx="26842">
                  <c:v>-0.8889026000000001</c:v>
                </c:pt>
                <c:pt idx="26843">
                  <c:v>-0.8889026000000001</c:v>
                </c:pt>
                <c:pt idx="26844">
                  <c:v>-0.8889026000000001</c:v>
                </c:pt>
                <c:pt idx="26845">
                  <c:v>-0.8889026000000001</c:v>
                </c:pt>
                <c:pt idx="26846">
                  <c:v>-0.8889026000000001</c:v>
                </c:pt>
                <c:pt idx="26847">
                  <c:v>-0.8889026000000001</c:v>
                </c:pt>
                <c:pt idx="26848">
                  <c:v>-0.8889026000000001</c:v>
                </c:pt>
                <c:pt idx="26849">
                  <c:v>-0.88275102000000005</c:v>
                </c:pt>
                <c:pt idx="26850">
                  <c:v>-0.88275102000000005</c:v>
                </c:pt>
                <c:pt idx="26851">
                  <c:v>-0.88275102000000005</c:v>
                </c:pt>
                <c:pt idx="26852">
                  <c:v>-0.87967524000000008</c:v>
                </c:pt>
                <c:pt idx="26853">
                  <c:v>-0.87967524000000008</c:v>
                </c:pt>
                <c:pt idx="26854">
                  <c:v>-0.87967524000000008</c:v>
                </c:pt>
                <c:pt idx="26855">
                  <c:v>-0.87967524000000008</c:v>
                </c:pt>
                <c:pt idx="26856">
                  <c:v>-0.87659945000000006</c:v>
                </c:pt>
                <c:pt idx="26857">
                  <c:v>-0.87659945000000006</c:v>
                </c:pt>
                <c:pt idx="26858">
                  <c:v>-0.87967524000000008</c:v>
                </c:pt>
                <c:pt idx="26859">
                  <c:v>-0.87967524000000008</c:v>
                </c:pt>
                <c:pt idx="26860">
                  <c:v>-0.87659945000000006</c:v>
                </c:pt>
                <c:pt idx="26861">
                  <c:v>-0.87659945000000006</c:v>
                </c:pt>
                <c:pt idx="26862">
                  <c:v>-0.87967524000000008</c:v>
                </c:pt>
                <c:pt idx="26863">
                  <c:v>-0.87967524000000008</c:v>
                </c:pt>
                <c:pt idx="26864">
                  <c:v>-0.87659945000000006</c:v>
                </c:pt>
                <c:pt idx="26865">
                  <c:v>-0.87659945000000006</c:v>
                </c:pt>
                <c:pt idx="26866">
                  <c:v>-0.87659945000000006</c:v>
                </c:pt>
                <c:pt idx="26867">
                  <c:v>-0.87352366000000004</c:v>
                </c:pt>
                <c:pt idx="26868">
                  <c:v>-0.87352366000000004</c:v>
                </c:pt>
                <c:pt idx="26869">
                  <c:v>-0.87352366000000004</c:v>
                </c:pt>
                <c:pt idx="26870">
                  <c:v>-0.87659945000000006</c:v>
                </c:pt>
                <c:pt idx="26871">
                  <c:v>-0.87659945000000006</c:v>
                </c:pt>
                <c:pt idx="26872">
                  <c:v>-0.87352366000000004</c:v>
                </c:pt>
                <c:pt idx="26873">
                  <c:v>-0.87352366000000004</c:v>
                </c:pt>
                <c:pt idx="26874">
                  <c:v>-0.87352366000000004</c:v>
                </c:pt>
                <c:pt idx="26875">
                  <c:v>-0.87352366000000004</c:v>
                </c:pt>
                <c:pt idx="26876">
                  <c:v>-0.87352366000000004</c:v>
                </c:pt>
                <c:pt idx="26877">
                  <c:v>-0.87352366000000004</c:v>
                </c:pt>
                <c:pt idx="26878">
                  <c:v>-0.87352366000000004</c:v>
                </c:pt>
                <c:pt idx="26879">
                  <c:v>-0.87352366000000004</c:v>
                </c:pt>
                <c:pt idx="26880">
                  <c:v>-0.87352366000000004</c:v>
                </c:pt>
                <c:pt idx="26881">
                  <c:v>-0.87659945000000006</c:v>
                </c:pt>
                <c:pt idx="26882">
                  <c:v>-0.87659945000000006</c:v>
                </c:pt>
                <c:pt idx="26883">
                  <c:v>-0.87044787000000001</c:v>
                </c:pt>
                <c:pt idx="26884">
                  <c:v>-0.87044787000000001</c:v>
                </c:pt>
                <c:pt idx="26885">
                  <c:v>-0.87044787000000001</c:v>
                </c:pt>
                <c:pt idx="26886">
                  <c:v>-0.87044787000000001</c:v>
                </c:pt>
                <c:pt idx="26887">
                  <c:v>-0.86737209000000004</c:v>
                </c:pt>
                <c:pt idx="26888">
                  <c:v>-0.86737209000000004</c:v>
                </c:pt>
                <c:pt idx="26889">
                  <c:v>-0.86737209000000004</c:v>
                </c:pt>
                <c:pt idx="26890">
                  <c:v>-0.86737209000000004</c:v>
                </c:pt>
                <c:pt idx="26891">
                  <c:v>-0.86737209000000004</c:v>
                </c:pt>
                <c:pt idx="26892">
                  <c:v>-0.86737209000000004</c:v>
                </c:pt>
                <c:pt idx="26893">
                  <c:v>-0.86737209000000004</c:v>
                </c:pt>
                <c:pt idx="26894">
                  <c:v>-0.86737209000000004</c:v>
                </c:pt>
                <c:pt idx="26895">
                  <c:v>-0.86737209000000004</c:v>
                </c:pt>
                <c:pt idx="26896">
                  <c:v>-0.86737209000000004</c:v>
                </c:pt>
                <c:pt idx="26897">
                  <c:v>-0.86737209000000004</c:v>
                </c:pt>
                <c:pt idx="26898">
                  <c:v>-0.86429630000000002</c:v>
                </c:pt>
                <c:pt idx="26899">
                  <c:v>-0.86429630000000002</c:v>
                </c:pt>
                <c:pt idx="26900">
                  <c:v>-0.86429630000000002</c:v>
                </c:pt>
                <c:pt idx="26901">
                  <c:v>-0.86429630000000002</c:v>
                </c:pt>
                <c:pt idx="26902">
                  <c:v>-0.86122050999999999</c:v>
                </c:pt>
                <c:pt idx="26903">
                  <c:v>-0.86122050999999999</c:v>
                </c:pt>
                <c:pt idx="26904">
                  <c:v>-0.86429630000000002</c:v>
                </c:pt>
                <c:pt idx="26905">
                  <c:v>-0.85814472000000008</c:v>
                </c:pt>
                <c:pt idx="26906">
                  <c:v>-0.85506894</c:v>
                </c:pt>
                <c:pt idx="26907">
                  <c:v>-0.85814472000000008</c:v>
                </c:pt>
                <c:pt idx="26908">
                  <c:v>-0.86122050999999999</c:v>
                </c:pt>
                <c:pt idx="26909">
                  <c:v>-0.86122050999999999</c:v>
                </c:pt>
                <c:pt idx="26910">
                  <c:v>-0.86122050999999999</c:v>
                </c:pt>
                <c:pt idx="26911">
                  <c:v>-0.86429630000000002</c:v>
                </c:pt>
                <c:pt idx="26912">
                  <c:v>-0.86429630000000002</c:v>
                </c:pt>
                <c:pt idx="26913">
                  <c:v>-0.86429630000000002</c:v>
                </c:pt>
                <c:pt idx="26914">
                  <c:v>-0.86737209000000004</c:v>
                </c:pt>
                <c:pt idx="26915">
                  <c:v>-0.87044787000000001</c:v>
                </c:pt>
                <c:pt idx="26916">
                  <c:v>-0.86737209000000004</c:v>
                </c:pt>
                <c:pt idx="26917">
                  <c:v>-0.86737209000000004</c:v>
                </c:pt>
                <c:pt idx="26918">
                  <c:v>-0.86737209000000004</c:v>
                </c:pt>
                <c:pt idx="26919">
                  <c:v>-0.86737209000000004</c:v>
                </c:pt>
                <c:pt idx="26920">
                  <c:v>-0.87044787000000001</c:v>
                </c:pt>
                <c:pt idx="26921">
                  <c:v>-0.87044787000000001</c:v>
                </c:pt>
                <c:pt idx="26922">
                  <c:v>-0.87044787000000001</c:v>
                </c:pt>
                <c:pt idx="26923">
                  <c:v>-0.87352366000000004</c:v>
                </c:pt>
                <c:pt idx="26924">
                  <c:v>-0.87352366000000004</c:v>
                </c:pt>
                <c:pt idx="26925">
                  <c:v>-0.87352366000000004</c:v>
                </c:pt>
                <c:pt idx="26926">
                  <c:v>-0.87352366000000004</c:v>
                </c:pt>
                <c:pt idx="26927">
                  <c:v>-0.87352366000000004</c:v>
                </c:pt>
                <c:pt idx="26928">
                  <c:v>-0.87044787000000001</c:v>
                </c:pt>
                <c:pt idx="26929">
                  <c:v>-0.87044787000000001</c:v>
                </c:pt>
                <c:pt idx="26930">
                  <c:v>-0.87044787000000001</c:v>
                </c:pt>
                <c:pt idx="26931">
                  <c:v>-0.87352366000000004</c:v>
                </c:pt>
                <c:pt idx="26932">
                  <c:v>-0.87044787000000001</c:v>
                </c:pt>
                <c:pt idx="26933">
                  <c:v>-0.87044787000000001</c:v>
                </c:pt>
                <c:pt idx="26934">
                  <c:v>-0.87044787000000001</c:v>
                </c:pt>
                <c:pt idx="26935">
                  <c:v>-0.87044787000000001</c:v>
                </c:pt>
                <c:pt idx="26936">
                  <c:v>-0.87044787000000001</c:v>
                </c:pt>
                <c:pt idx="26937">
                  <c:v>-0.87044787000000001</c:v>
                </c:pt>
                <c:pt idx="26938">
                  <c:v>-0.87352366000000004</c:v>
                </c:pt>
                <c:pt idx="26939">
                  <c:v>-0.87044787000000001</c:v>
                </c:pt>
                <c:pt idx="26940">
                  <c:v>-0.86737209000000004</c:v>
                </c:pt>
                <c:pt idx="26941">
                  <c:v>-0.86737209000000004</c:v>
                </c:pt>
                <c:pt idx="26942">
                  <c:v>-0.86737209000000004</c:v>
                </c:pt>
                <c:pt idx="26943">
                  <c:v>-0.86737209000000004</c:v>
                </c:pt>
                <c:pt idx="26944">
                  <c:v>-0.86429630000000002</c:v>
                </c:pt>
                <c:pt idx="26945">
                  <c:v>-0.86429630000000002</c:v>
                </c:pt>
                <c:pt idx="26946">
                  <c:v>-0.86429630000000002</c:v>
                </c:pt>
                <c:pt idx="26947">
                  <c:v>-0.86429630000000002</c:v>
                </c:pt>
                <c:pt idx="26948">
                  <c:v>-0.86429630000000002</c:v>
                </c:pt>
                <c:pt idx="26949">
                  <c:v>-0.86429630000000002</c:v>
                </c:pt>
                <c:pt idx="26950">
                  <c:v>-0.86429630000000002</c:v>
                </c:pt>
                <c:pt idx="26951">
                  <c:v>-0.86429630000000002</c:v>
                </c:pt>
                <c:pt idx="26952">
                  <c:v>-0.86429630000000002</c:v>
                </c:pt>
                <c:pt idx="26953">
                  <c:v>-0.86737209000000004</c:v>
                </c:pt>
                <c:pt idx="26954">
                  <c:v>-0.86737209000000004</c:v>
                </c:pt>
                <c:pt idx="26955">
                  <c:v>-0.86737209000000004</c:v>
                </c:pt>
                <c:pt idx="26956">
                  <c:v>-0.86737209000000004</c:v>
                </c:pt>
                <c:pt idx="26957">
                  <c:v>-0.86737209000000004</c:v>
                </c:pt>
                <c:pt idx="26958">
                  <c:v>-0.86737209000000004</c:v>
                </c:pt>
                <c:pt idx="26959">
                  <c:v>-0.86429630000000002</c:v>
                </c:pt>
                <c:pt idx="26960">
                  <c:v>-0.86429630000000002</c:v>
                </c:pt>
                <c:pt idx="26961">
                  <c:v>-0.87044787000000001</c:v>
                </c:pt>
                <c:pt idx="26962">
                  <c:v>-0.87044787000000001</c:v>
                </c:pt>
                <c:pt idx="26963">
                  <c:v>-0.87044787000000001</c:v>
                </c:pt>
                <c:pt idx="26964">
                  <c:v>-0.87044787000000001</c:v>
                </c:pt>
                <c:pt idx="26965">
                  <c:v>-0.87352366000000004</c:v>
                </c:pt>
                <c:pt idx="26966">
                  <c:v>-0.87044787000000001</c:v>
                </c:pt>
                <c:pt idx="26967">
                  <c:v>-0.87044787000000001</c:v>
                </c:pt>
                <c:pt idx="26968">
                  <c:v>-0.87044787000000001</c:v>
                </c:pt>
                <c:pt idx="26969">
                  <c:v>-0.87044787000000001</c:v>
                </c:pt>
                <c:pt idx="26970">
                  <c:v>-0.87044787000000001</c:v>
                </c:pt>
                <c:pt idx="26971">
                  <c:v>-0.87044787000000001</c:v>
                </c:pt>
                <c:pt idx="26972">
                  <c:v>-0.87352366000000004</c:v>
                </c:pt>
                <c:pt idx="26973">
                  <c:v>-0.87352366000000004</c:v>
                </c:pt>
                <c:pt idx="26974">
                  <c:v>-0.87352366000000004</c:v>
                </c:pt>
                <c:pt idx="26975">
                  <c:v>-0.87352366000000004</c:v>
                </c:pt>
                <c:pt idx="26976">
                  <c:v>-0.87659945000000006</c:v>
                </c:pt>
                <c:pt idx="26977">
                  <c:v>-0.87659945000000006</c:v>
                </c:pt>
                <c:pt idx="26978">
                  <c:v>-0.87352366000000004</c:v>
                </c:pt>
                <c:pt idx="26979">
                  <c:v>-0.87044787000000001</c:v>
                </c:pt>
                <c:pt idx="26980">
                  <c:v>-0.87044787000000001</c:v>
                </c:pt>
                <c:pt idx="26981">
                  <c:v>-0.87044787000000001</c:v>
                </c:pt>
                <c:pt idx="26982">
                  <c:v>-0.86737209000000004</c:v>
                </c:pt>
                <c:pt idx="26983">
                  <c:v>-0.86737209000000004</c:v>
                </c:pt>
                <c:pt idx="26984">
                  <c:v>-0.87044787000000001</c:v>
                </c:pt>
                <c:pt idx="26985">
                  <c:v>-0.86737209000000004</c:v>
                </c:pt>
                <c:pt idx="26986">
                  <c:v>-0.86429630000000002</c:v>
                </c:pt>
                <c:pt idx="26987">
                  <c:v>-0.86429630000000002</c:v>
                </c:pt>
                <c:pt idx="26988">
                  <c:v>-0.86429630000000002</c:v>
                </c:pt>
                <c:pt idx="26989">
                  <c:v>-0.86429630000000002</c:v>
                </c:pt>
                <c:pt idx="26990">
                  <c:v>-0.86429630000000002</c:v>
                </c:pt>
                <c:pt idx="26991">
                  <c:v>-0.86737209000000004</c:v>
                </c:pt>
                <c:pt idx="26992">
                  <c:v>-0.86737209000000004</c:v>
                </c:pt>
                <c:pt idx="26993">
                  <c:v>-0.86429630000000002</c:v>
                </c:pt>
                <c:pt idx="26994">
                  <c:v>-0.86429630000000002</c:v>
                </c:pt>
                <c:pt idx="26995">
                  <c:v>-0.86429630000000002</c:v>
                </c:pt>
                <c:pt idx="26996">
                  <c:v>-0.86429630000000002</c:v>
                </c:pt>
                <c:pt idx="26997">
                  <c:v>-0.86429630000000002</c:v>
                </c:pt>
                <c:pt idx="26998">
                  <c:v>-0.86429630000000002</c:v>
                </c:pt>
                <c:pt idx="26999">
                  <c:v>-0.86737209000000004</c:v>
                </c:pt>
                <c:pt idx="27000">
                  <c:v>-0.86737209000000004</c:v>
                </c:pt>
                <c:pt idx="27001">
                  <c:v>-0.86737209000000004</c:v>
                </c:pt>
                <c:pt idx="27002">
                  <c:v>-0.86737209000000004</c:v>
                </c:pt>
                <c:pt idx="27003">
                  <c:v>-0.87044787000000001</c:v>
                </c:pt>
                <c:pt idx="27004">
                  <c:v>-0.87044787000000001</c:v>
                </c:pt>
                <c:pt idx="27005">
                  <c:v>-0.86737209000000004</c:v>
                </c:pt>
                <c:pt idx="27006">
                  <c:v>-0.86737209000000004</c:v>
                </c:pt>
                <c:pt idx="27007">
                  <c:v>-0.86737209000000004</c:v>
                </c:pt>
                <c:pt idx="27008">
                  <c:v>-0.86429630000000002</c:v>
                </c:pt>
                <c:pt idx="27009">
                  <c:v>-0.86122050999999999</c:v>
                </c:pt>
                <c:pt idx="27010">
                  <c:v>-0.85814472000000008</c:v>
                </c:pt>
                <c:pt idx="27011">
                  <c:v>-0.85814472000000008</c:v>
                </c:pt>
                <c:pt idx="27012">
                  <c:v>-0.86122050999999999</c:v>
                </c:pt>
                <c:pt idx="27013">
                  <c:v>-0.86429630000000002</c:v>
                </c:pt>
                <c:pt idx="27014">
                  <c:v>-0.86429630000000002</c:v>
                </c:pt>
                <c:pt idx="27015">
                  <c:v>-0.86429630000000002</c:v>
                </c:pt>
                <c:pt idx="27016">
                  <c:v>-0.86122050999999999</c:v>
                </c:pt>
                <c:pt idx="27017">
                  <c:v>-0.86122050999999999</c:v>
                </c:pt>
                <c:pt idx="27018">
                  <c:v>-0.86122050999999999</c:v>
                </c:pt>
                <c:pt idx="27019">
                  <c:v>-0.86122050999999999</c:v>
                </c:pt>
                <c:pt idx="27020">
                  <c:v>-0.85814472000000008</c:v>
                </c:pt>
                <c:pt idx="27021">
                  <c:v>-0.85506894</c:v>
                </c:pt>
                <c:pt idx="27022">
                  <c:v>-0.85506894</c:v>
                </c:pt>
                <c:pt idx="27023">
                  <c:v>-0.85506894</c:v>
                </c:pt>
                <c:pt idx="27024">
                  <c:v>-0.85506894</c:v>
                </c:pt>
                <c:pt idx="27025">
                  <c:v>-0.85506894</c:v>
                </c:pt>
                <c:pt idx="27026">
                  <c:v>-0.85814472000000008</c:v>
                </c:pt>
                <c:pt idx="27027">
                  <c:v>-0.86122050999999999</c:v>
                </c:pt>
                <c:pt idx="27028">
                  <c:v>-0.86429630000000002</c:v>
                </c:pt>
                <c:pt idx="27029">
                  <c:v>-0.86429630000000002</c:v>
                </c:pt>
                <c:pt idx="27030">
                  <c:v>-0.86429630000000002</c:v>
                </c:pt>
                <c:pt idx="27031">
                  <c:v>-0.86122050999999999</c:v>
                </c:pt>
                <c:pt idx="27032">
                  <c:v>-0.86122050999999999</c:v>
                </c:pt>
                <c:pt idx="27033">
                  <c:v>-0.86122050999999999</c:v>
                </c:pt>
                <c:pt idx="27034">
                  <c:v>-0.85814472000000008</c:v>
                </c:pt>
                <c:pt idx="27035">
                  <c:v>-0.85506894</c:v>
                </c:pt>
                <c:pt idx="27036">
                  <c:v>-0.85506894</c:v>
                </c:pt>
                <c:pt idx="27037">
                  <c:v>-0.85814472000000008</c:v>
                </c:pt>
                <c:pt idx="27038">
                  <c:v>-0.85814472000000008</c:v>
                </c:pt>
                <c:pt idx="27039">
                  <c:v>-0.85814472000000008</c:v>
                </c:pt>
                <c:pt idx="27040">
                  <c:v>-0.86122050999999999</c:v>
                </c:pt>
                <c:pt idx="27041">
                  <c:v>-0.86429630000000002</c:v>
                </c:pt>
                <c:pt idx="27042">
                  <c:v>-0.86429630000000002</c:v>
                </c:pt>
                <c:pt idx="27043">
                  <c:v>-0.86429630000000002</c:v>
                </c:pt>
                <c:pt idx="27044">
                  <c:v>-0.86429630000000002</c:v>
                </c:pt>
                <c:pt idx="27045">
                  <c:v>-0.86429630000000002</c:v>
                </c:pt>
                <c:pt idx="27046">
                  <c:v>-0.86122050999999999</c:v>
                </c:pt>
                <c:pt idx="27047">
                  <c:v>-0.86122050999999999</c:v>
                </c:pt>
                <c:pt idx="27048">
                  <c:v>-0.85814472000000008</c:v>
                </c:pt>
                <c:pt idx="27049">
                  <c:v>-0.85814472000000008</c:v>
                </c:pt>
                <c:pt idx="27050">
                  <c:v>-0.85506894</c:v>
                </c:pt>
                <c:pt idx="27051">
                  <c:v>-0.85506894</c:v>
                </c:pt>
                <c:pt idx="27052">
                  <c:v>-0.85814472000000008</c:v>
                </c:pt>
                <c:pt idx="27053">
                  <c:v>-0.86122050999999999</c:v>
                </c:pt>
                <c:pt idx="27054">
                  <c:v>-0.86429630000000002</c:v>
                </c:pt>
                <c:pt idx="27055">
                  <c:v>-0.86429630000000002</c:v>
                </c:pt>
                <c:pt idx="27056">
                  <c:v>-0.86737209000000004</c:v>
                </c:pt>
                <c:pt idx="27057">
                  <c:v>-0.86429630000000002</c:v>
                </c:pt>
                <c:pt idx="27058">
                  <c:v>-0.85814472000000008</c:v>
                </c:pt>
                <c:pt idx="27059">
                  <c:v>-0.85814472000000008</c:v>
                </c:pt>
                <c:pt idx="27060">
                  <c:v>-0.85814472000000008</c:v>
                </c:pt>
                <c:pt idx="27061">
                  <c:v>-0.86122050999999999</c:v>
                </c:pt>
                <c:pt idx="27062">
                  <c:v>-0.86122050999999999</c:v>
                </c:pt>
                <c:pt idx="27063">
                  <c:v>-0.85814472000000008</c:v>
                </c:pt>
                <c:pt idx="27064">
                  <c:v>-0.86429630000000002</c:v>
                </c:pt>
                <c:pt idx="27065">
                  <c:v>-0.86737209000000004</c:v>
                </c:pt>
                <c:pt idx="27066">
                  <c:v>-0.87044787000000001</c:v>
                </c:pt>
                <c:pt idx="27067">
                  <c:v>-0.86737209000000004</c:v>
                </c:pt>
                <c:pt idx="27068">
                  <c:v>-0.86737209000000004</c:v>
                </c:pt>
                <c:pt idx="27069">
                  <c:v>-0.87044787000000001</c:v>
                </c:pt>
                <c:pt idx="27070">
                  <c:v>-0.87044787000000001</c:v>
                </c:pt>
                <c:pt idx="27071">
                  <c:v>-0.86429630000000002</c:v>
                </c:pt>
                <c:pt idx="27072">
                  <c:v>-0.86122050999999999</c:v>
                </c:pt>
                <c:pt idx="27073">
                  <c:v>-0.86122050999999999</c:v>
                </c:pt>
                <c:pt idx="27074">
                  <c:v>-0.86122050999999999</c:v>
                </c:pt>
                <c:pt idx="27075">
                  <c:v>-0.85814472000000008</c:v>
                </c:pt>
                <c:pt idx="27076">
                  <c:v>-0.85814472000000008</c:v>
                </c:pt>
                <c:pt idx="27077">
                  <c:v>-0.85814472000000008</c:v>
                </c:pt>
                <c:pt idx="27078">
                  <c:v>-0.86429630000000002</c:v>
                </c:pt>
                <c:pt idx="27079">
                  <c:v>-0.86429630000000002</c:v>
                </c:pt>
                <c:pt idx="27080">
                  <c:v>-0.86429630000000002</c:v>
                </c:pt>
                <c:pt idx="27081">
                  <c:v>-0.86429630000000002</c:v>
                </c:pt>
                <c:pt idx="27082">
                  <c:v>-0.86737209000000004</c:v>
                </c:pt>
                <c:pt idx="27083">
                  <c:v>-0.86737209000000004</c:v>
                </c:pt>
                <c:pt idx="27084">
                  <c:v>-0.86429630000000002</c:v>
                </c:pt>
                <c:pt idx="27085">
                  <c:v>-0.86122050999999999</c:v>
                </c:pt>
                <c:pt idx="27086">
                  <c:v>-0.86429630000000002</c:v>
                </c:pt>
                <c:pt idx="27087">
                  <c:v>-0.86429630000000002</c:v>
                </c:pt>
                <c:pt idx="27088">
                  <c:v>-0.86429630000000002</c:v>
                </c:pt>
                <c:pt idx="27089">
                  <c:v>-0.86429630000000002</c:v>
                </c:pt>
                <c:pt idx="27090">
                  <c:v>-0.86429630000000002</c:v>
                </c:pt>
                <c:pt idx="27091">
                  <c:v>-0.86737209000000004</c:v>
                </c:pt>
                <c:pt idx="27092">
                  <c:v>-0.86737209000000004</c:v>
                </c:pt>
                <c:pt idx="27093">
                  <c:v>-0.86737209000000004</c:v>
                </c:pt>
                <c:pt idx="27094">
                  <c:v>-0.87044787000000001</c:v>
                </c:pt>
                <c:pt idx="27095">
                  <c:v>-0.87352366000000004</c:v>
                </c:pt>
                <c:pt idx="27096">
                  <c:v>-0.87352366000000004</c:v>
                </c:pt>
                <c:pt idx="27097">
                  <c:v>-0.87044787000000001</c:v>
                </c:pt>
                <c:pt idx="27098">
                  <c:v>-0.87044787000000001</c:v>
                </c:pt>
                <c:pt idx="27099">
                  <c:v>-0.87044787000000001</c:v>
                </c:pt>
                <c:pt idx="27100">
                  <c:v>-0.86737209000000004</c:v>
                </c:pt>
                <c:pt idx="27101">
                  <c:v>-0.86737209000000004</c:v>
                </c:pt>
                <c:pt idx="27102">
                  <c:v>-0.86737209000000004</c:v>
                </c:pt>
                <c:pt idx="27103">
                  <c:v>-0.86737209000000004</c:v>
                </c:pt>
                <c:pt idx="27104">
                  <c:v>-0.86737209000000004</c:v>
                </c:pt>
                <c:pt idx="27105">
                  <c:v>-0.87044787000000001</c:v>
                </c:pt>
                <c:pt idx="27106">
                  <c:v>-0.87044787000000001</c:v>
                </c:pt>
                <c:pt idx="27107">
                  <c:v>-0.87044787000000001</c:v>
                </c:pt>
                <c:pt idx="27108">
                  <c:v>-0.87044787000000001</c:v>
                </c:pt>
                <c:pt idx="27109">
                  <c:v>-0.87044787000000001</c:v>
                </c:pt>
                <c:pt idx="27110">
                  <c:v>-0.87044787000000001</c:v>
                </c:pt>
                <c:pt idx="27111">
                  <c:v>-0.87044787000000001</c:v>
                </c:pt>
                <c:pt idx="27112">
                  <c:v>-0.87044787000000001</c:v>
                </c:pt>
                <c:pt idx="27113">
                  <c:v>-0.87044787000000001</c:v>
                </c:pt>
                <c:pt idx="27114">
                  <c:v>-0.87044787000000001</c:v>
                </c:pt>
                <c:pt idx="27115">
                  <c:v>-0.87044787000000001</c:v>
                </c:pt>
                <c:pt idx="27116">
                  <c:v>-0.87044787000000001</c:v>
                </c:pt>
                <c:pt idx="27117">
                  <c:v>-0.87044787000000001</c:v>
                </c:pt>
                <c:pt idx="27118">
                  <c:v>-0.87044787000000001</c:v>
                </c:pt>
                <c:pt idx="27119">
                  <c:v>-0.87044787000000001</c:v>
                </c:pt>
                <c:pt idx="27120">
                  <c:v>-0.87044787000000001</c:v>
                </c:pt>
                <c:pt idx="27121">
                  <c:v>-0.87352366000000004</c:v>
                </c:pt>
                <c:pt idx="27122">
                  <c:v>-0.87352366000000004</c:v>
                </c:pt>
                <c:pt idx="27123">
                  <c:v>-0.87352366000000004</c:v>
                </c:pt>
                <c:pt idx="27124">
                  <c:v>-0.87352366000000004</c:v>
                </c:pt>
                <c:pt idx="27125">
                  <c:v>-0.87352366000000004</c:v>
                </c:pt>
                <c:pt idx="27126">
                  <c:v>-0.87352366000000004</c:v>
                </c:pt>
                <c:pt idx="27127">
                  <c:v>-0.87352366000000004</c:v>
                </c:pt>
                <c:pt idx="27128">
                  <c:v>-0.87659945000000006</c:v>
                </c:pt>
                <c:pt idx="27129">
                  <c:v>-0.87967524000000008</c:v>
                </c:pt>
                <c:pt idx="27130">
                  <c:v>-0.87967524000000008</c:v>
                </c:pt>
                <c:pt idx="27131">
                  <c:v>-0.87967524000000008</c:v>
                </c:pt>
                <c:pt idx="27132">
                  <c:v>-0.88275102000000005</c:v>
                </c:pt>
                <c:pt idx="27133">
                  <c:v>-0.88275102000000005</c:v>
                </c:pt>
                <c:pt idx="27134">
                  <c:v>-0.88275102000000005</c:v>
                </c:pt>
                <c:pt idx="27135">
                  <c:v>-0.88275102000000005</c:v>
                </c:pt>
                <c:pt idx="27136">
                  <c:v>-0.88275102000000005</c:v>
                </c:pt>
                <c:pt idx="27137">
                  <c:v>-0.87967524000000008</c:v>
                </c:pt>
                <c:pt idx="27138">
                  <c:v>-0.87967524000000008</c:v>
                </c:pt>
                <c:pt idx="27139">
                  <c:v>-0.88275102000000005</c:v>
                </c:pt>
                <c:pt idx="27140">
                  <c:v>-0.88275102000000005</c:v>
                </c:pt>
                <c:pt idx="27141">
                  <c:v>-0.88275102000000005</c:v>
                </c:pt>
                <c:pt idx="27142">
                  <c:v>-0.88275102000000005</c:v>
                </c:pt>
                <c:pt idx="27143">
                  <c:v>-0.88275102000000005</c:v>
                </c:pt>
                <c:pt idx="27144">
                  <c:v>-0.88582681000000008</c:v>
                </c:pt>
                <c:pt idx="27145">
                  <c:v>-0.88582681000000008</c:v>
                </c:pt>
                <c:pt idx="27146">
                  <c:v>-0.88275102000000005</c:v>
                </c:pt>
                <c:pt idx="27147">
                  <c:v>-0.88582681000000008</c:v>
                </c:pt>
                <c:pt idx="27148">
                  <c:v>-0.88582681000000008</c:v>
                </c:pt>
                <c:pt idx="27149">
                  <c:v>-0.88582681000000008</c:v>
                </c:pt>
                <c:pt idx="27150">
                  <c:v>-0.88582681000000008</c:v>
                </c:pt>
                <c:pt idx="27151">
                  <c:v>-0.88582681000000008</c:v>
                </c:pt>
                <c:pt idx="27152">
                  <c:v>-0.88582681000000008</c:v>
                </c:pt>
                <c:pt idx="27153">
                  <c:v>-0.88582681000000008</c:v>
                </c:pt>
                <c:pt idx="27154">
                  <c:v>-0.88582681000000008</c:v>
                </c:pt>
                <c:pt idx="27155">
                  <c:v>-0.8889026000000001</c:v>
                </c:pt>
                <c:pt idx="27156">
                  <c:v>-0.8889026000000001</c:v>
                </c:pt>
                <c:pt idx="27157">
                  <c:v>-0.8889026000000001</c:v>
                </c:pt>
                <c:pt idx="27158">
                  <c:v>-0.8889026000000001</c:v>
                </c:pt>
                <c:pt idx="27159">
                  <c:v>-0.89197839000000001</c:v>
                </c:pt>
                <c:pt idx="27160">
                  <c:v>-0.8889026000000001</c:v>
                </c:pt>
                <c:pt idx="27161">
                  <c:v>-0.89197839000000001</c:v>
                </c:pt>
                <c:pt idx="27162">
                  <c:v>-0.89505417000000009</c:v>
                </c:pt>
                <c:pt idx="27163">
                  <c:v>-0.89197839000000001</c:v>
                </c:pt>
                <c:pt idx="27164">
                  <c:v>-0.89197839000000001</c:v>
                </c:pt>
                <c:pt idx="27165">
                  <c:v>-0.89197839000000001</c:v>
                </c:pt>
                <c:pt idx="27166">
                  <c:v>-0.89197839000000001</c:v>
                </c:pt>
                <c:pt idx="27167">
                  <c:v>-0.8889026000000001</c:v>
                </c:pt>
                <c:pt idx="27168">
                  <c:v>-0.8889026000000001</c:v>
                </c:pt>
                <c:pt idx="27169">
                  <c:v>-0.8889026000000001</c:v>
                </c:pt>
                <c:pt idx="27170">
                  <c:v>-0.88582681000000008</c:v>
                </c:pt>
                <c:pt idx="27171">
                  <c:v>-0.88275102000000005</c:v>
                </c:pt>
                <c:pt idx="27172">
                  <c:v>-0.88582681000000008</c:v>
                </c:pt>
                <c:pt idx="27173">
                  <c:v>-0.88582681000000008</c:v>
                </c:pt>
                <c:pt idx="27174">
                  <c:v>-0.8889026000000001</c:v>
                </c:pt>
                <c:pt idx="27175">
                  <c:v>-0.8889026000000001</c:v>
                </c:pt>
                <c:pt idx="27176">
                  <c:v>-0.8889026000000001</c:v>
                </c:pt>
                <c:pt idx="27177">
                  <c:v>-0.89197839000000001</c:v>
                </c:pt>
                <c:pt idx="27178">
                  <c:v>-0.89197839000000001</c:v>
                </c:pt>
                <c:pt idx="27179">
                  <c:v>-0.8889026000000001</c:v>
                </c:pt>
                <c:pt idx="27180">
                  <c:v>-0.8889026000000001</c:v>
                </c:pt>
                <c:pt idx="27181">
                  <c:v>-0.8889026000000001</c:v>
                </c:pt>
                <c:pt idx="27182">
                  <c:v>-0.8889026000000001</c:v>
                </c:pt>
                <c:pt idx="27183">
                  <c:v>-0.8889026000000001</c:v>
                </c:pt>
                <c:pt idx="27184">
                  <c:v>-0.8889026000000001</c:v>
                </c:pt>
                <c:pt idx="27185">
                  <c:v>-0.89197839000000001</c:v>
                </c:pt>
                <c:pt idx="27186">
                  <c:v>-0.89197839000000001</c:v>
                </c:pt>
                <c:pt idx="27187">
                  <c:v>-0.89197839000000001</c:v>
                </c:pt>
                <c:pt idx="27188">
                  <c:v>-0.89197839000000001</c:v>
                </c:pt>
                <c:pt idx="27189">
                  <c:v>-0.89505417000000009</c:v>
                </c:pt>
                <c:pt idx="27190">
                  <c:v>-0.89505417000000009</c:v>
                </c:pt>
                <c:pt idx="27191">
                  <c:v>-0.89812996</c:v>
                </c:pt>
                <c:pt idx="27192">
                  <c:v>-0.89812996</c:v>
                </c:pt>
                <c:pt idx="27193">
                  <c:v>-0.89812996</c:v>
                </c:pt>
                <c:pt idx="27194">
                  <c:v>-0.89812996</c:v>
                </c:pt>
                <c:pt idx="27195">
                  <c:v>-0.89812996</c:v>
                </c:pt>
                <c:pt idx="27196">
                  <c:v>-0.90120575000000003</c:v>
                </c:pt>
                <c:pt idx="27197">
                  <c:v>-0.90120575000000003</c:v>
                </c:pt>
                <c:pt idx="27198">
                  <c:v>-0.90120575000000003</c:v>
                </c:pt>
                <c:pt idx="27199">
                  <c:v>-0.90120575000000003</c:v>
                </c:pt>
                <c:pt idx="27200">
                  <c:v>-0.90120575000000003</c:v>
                </c:pt>
                <c:pt idx="27201">
                  <c:v>-0.90120575000000003</c:v>
                </c:pt>
                <c:pt idx="27202">
                  <c:v>-0.90120575000000003</c:v>
                </c:pt>
                <c:pt idx="27203">
                  <c:v>-0.90428153</c:v>
                </c:pt>
                <c:pt idx="27204">
                  <c:v>-0.90428153</c:v>
                </c:pt>
                <c:pt idx="27205">
                  <c:v>-0.90428153</c:v>
                </c:pt>
                <c:pt idx="27206">
                  <c:v>-0.90428153</c:v>
                </c:pt>
                <c:pt idx="27207">
                  <c:v>-0.90428153</c:v>
                </c:pt>
                <c:pt idx="27208">
                  <c:v>-0.90735732000000002</c:v>
                </c:pt>
                <c:pt idx="27209">
                  <c:v>-0.90735732000000002</c:v>
                </c:pt>
                <c:pt idx="27210">
                  <c:v>-0.90735732000000002</c:v>
                </c:pt>
                <c:pt idx="27211">
                  <c:v>-0.90735732000000002</c:v>
                </c:pt>
                <c:pt idx="27212">
                  <c:v>-0.91043311000000005</c:v>
                </c:pt>
                <c:pt idx="27213">
                  <c:v>-0.91043311000000005</c:v>
                </c:pt>
                <c:pt idx="27214">
                  <c:v>-0.91043311000000005</c:v>
                </c:pt>
                <c:pt idx="27215">
                  <c:v>-0.91043311000000005</c:v>
                </c:pt>
                <c:pt idx="27216">
                  <c:v>-0.91350890000000007</c:v>
                </c:pt>
                <c:pt idx="27217">
                  <c:v>-0.91043311000000005</c:v>
                </c:pt>
                <c:pt idx="27218">
                  <c:v>-0.91043311000000005</c:v>
                </c:pt>
                <c:pt idx="27219">
                  <c:v>-0.91043311000000005</c:v>
                </c:pt>
                <c:pt idx="27220">
                  <c:v>-0.91043311000000005</c:v>
                </c:pt>
                <c:pt idx="27221">
                  <c:v>-0.90735732000000002</c:v>
                </c:pt>
                <c:pt idx="27222">
                  <c:v>-0.90735732000000002</c:v>
                </c:pt>
                <c:pt idx="27223">
                  <c:v>-0.91043311000000005</c:v>
                </c:pt>
                <c:pt idx="27224">
                  <c:v>-0.91043311000000005</c:v>
                </c:pt>
                <c:pt idx="27225">
                  <c:v>-0.91043311000000005</c:v>
                </c:pt>
                <c:pt idx="27226">
                  <c:v>-0.91043311000000005</c:v>
                </c:pt>
                <c:pt idx="27227">
                  <c:v>-0.91350890000000007</c:v>
                </c:pt>
                <c:pt idx="27228">
                  <c:v>-0.91043311000000005</c:v>
                </c:pt>
                <c:pt idx="27229">
                  <c:v>-0.91043311000000005</c:v>
                </c:pt>
                <c:pt idx="27230">
                  <c:v>-0.91043311000000005</c:v>
                </c:pt>
                <c:pt idx="27231">
                  <c:v>-0.91350890000000007</c:v>
                </c:pt>
                <c:pt idx="27232">
                  <c:v>-0.91043311000000005</c:v>
                </c:pt>
                <c:pt idx="27233">
                  <c:v>-0.91043311000000005</c:v>
                </c:pt>
                <c:pt idx="27234">
                  <c:v>-0.91350890000000007</c:v>
                </c:pt>
                <c:pt idx="27235">
                  <c:v>-0.91350890000000007</c:v>
                </c:pt>
                <c:pt idx="27236">
                  <c:v>-0.91350890000000007</c:v>
                </c:pt>
                <c:pt idx="27237">
                  <c:v>-0.91350890000000007</c:v>
                </c:pt>
                <c:pt idx="27238">
                  <c:v>-0.91966047000000006</c:v>
                </c:pt>
                <c:pt idx="27239">
                  <c:v>-0.91966047000000006</c:v>
                </c:pt>
                <c:pt idx="27240">
                  <c:v>-0.91658469000000009</c:v>
                </c:pt>
                <c:pt idx="27241">
                  <c:v>-0.91658469000000009</c:v>
                </c:pt>
                <c:pt idx="27242">
                  <c:v>-0.91966047000000006</c:v>
                </c:pt>
                <c:pt idx="27243">
                  <c:v>-0.92273626000000009</c:v>
                </c:pt>
                <c:pt idx="27244">
                  <c:v>-0.92273626000000009</c:v>
                </c:pt>
                <c:pt idx="27245">
                  <c:v>-0.92273626000000009</c:v>
                </c:pt>
                <c:pt idx="27246">
                  <c:v>-0.92273626000000009</c:v>
                </c:pt>
                <c:pt idx="27247">
                  <c:v>-0.91966047000000006</c:v>
                </c:pt>
                <c:pt idx="27248">
                  <c:v>-0.91966047000000006</c:v>
                </c:pt>
                <c:pt idx="27249">
                  <c:v>-0.92273626000000009</c:v>
                </c:pt>
                <c:pt idx="27250">
                  <c:v>-0.92581204000000006</c:v>
                </c:pt>
                <c:pt idx="27251">
                  <c:v>-0.92581204000000006</c:v>
                </c:pt>
                <c:pt idx="27252">
                  <c:v>-0.92581204000000006</c:v>
                </c:pt>
                <c:pt idx="27253">
                  <c:v>-0.92888784000000002</c:v>
                </c:pt>
                <c:pt idx="27254">
                  <c:v>-0.9319636200000001</c:v>
                </c:pt>
                <c:pt idx="27255">
                  <c:v>-0.92888784000000002</c:v>
                </c:pt>
                <c:pt idx="27256">
                  <c:v>-0.92888784000000002</c:v>
                </c:pt>
                <c:pt idx="27257">
                  <c:v>-0.9319636200000001</c:v>
                </c:pt>
                <c:pt idx="27258">
                  <c:v>-0.9319636200000001</c:v>
                </c:pt>
                <c:pt idx="27259">
                  <c:v>-0.92888784000000002</c:v>
                </c:pt>
                <c:pt idx="27260">
                  <c:v>-0.92888784000000002</c:v>
                </c:pt>
                <c:pt idx="27261">
                  <c:v>-0.93503941000000002</c:v>
                </c:pt>
                <c:pt idx="27262">
                  <c:v>-0.93503941000000002</c:v>
                </c:pt>
                <c:pt idx="27263">
                  <c:v>-0.93503941000000002</c:v>
                </c:pt>
                <c:pt idx="27264">
                  <c:v>-0.93503941000000002</c:v>
                </c:pt>
                <c:pt idx="27265">
                  <c:v>-0.941191</c:v>
                </c:pt>
                <c:pt idx="27266">
                  <c:v>-0.94426680000000007</c:v>
                </c:pt>
                <c:pt idx="27267">
                  <c:v>-0.94426680000000007</c:v>
                </c:pt>
                <c:pt idx="27268">
                  <c:v>-0.941191</c:v>
                </c:pt>
                <c:pt idx="27269">
                  <c:v>-0.941191</c:v>
                </c:pt>
                <c:pt idx="27270">
                  <c:v>-0.941191</c:v>
                </c:pt>
                <c:pt idx="27271">
                  <c:v>-0.93811518999999999</c:v>
                </c:pt>
                <c:pt idx="27272">
                  <c:v>-0.941191</c:v>
                </c:pt>
                <c:pt idx="27273">
                  <c:v>-0.94426680000000007</c:v>
                </c:pt>
                <c:pt idx="27274">
                  <c:v>-0.94734260000000003</c:v>
                </c:pt>
                <c:pt idx="27275">
                  <c:v>-0.94426680000000007</c:v>
                </c:pt>
                <c:pt idx="27276">
                  <c:v>-0.94734260000000003</c:v>
                </c:pt>
                <c:pt idx="27277">
                  <c:v>-0.95349410000000001</c:v>
                </c:pt>
                <c:pt idx="27278">
                  <c:v>-0.95349410000000001</c:v>
                </c:pt>
                <c:pt idx="27279">
                  <c:v>-0.95349410000000001</c:v>
                </c:pt>
                <c:pt idx="27280">
                  <c:v>-0.95349410000000001</c:v>
                </c:pt>
                <c:pt idx="27281">
                  <c:v>-0.95349410000000001</c:v>
                </c:pt>
                <c:pt idx="27282">
                  <c:v>-0.95041830000000005</c:v>
                </c:pt>
                <c:pt idx="27283">
                  <c:v>-0.95041830000000005</c:v>
                </c:pt>
                <c:pt idx="27284">
                  <c:v>-0.95041830000000005</c:v>
                </c:pt>
                <c:pt idx="27285">
                  <c:v>-0.95041830000000005</c:v>
                </c:pt>
                <c:pt idx="27286">
                  <c:v>-0.95041830000000005</c:v>
                </c:pt>
                <c:pt idx="27287">
                  <c:v>-0.95349410000000001</c:v>
                </c:pt>
                <c:pt idx="27288">
                  <c:v>-0.95656990000000008</c:v>
                </c:pt>
                <c:pt idx="27289">
                  <c:v>-0.95656990000000008</c:v>
                </c:pt>
                <c:pt idx="27290">
                  <c:v>-0.95964570000000005</c:v>
                </c:pt>
                <c:pt idx="27291">
                  <c:v>-0.96579730000000008</c:v>
                </c:pt>
                <c:pt idx="27292">
                  <c:v>-0.96579730000000008</c:v>
                </c:pt>
                <c:pt idx="27293">
                  <c:v>-0.96272150000000001</c:v>
                </c:pt>
                <c:pt idx="27294">
                  <c:v>-0.96272150000000001</c:v>
                </c:pt>
                <c:pt idx="27295">
                  <c:v>-0.96272150000000001</c:v>
                </c:pt>
                <c:pt idx="27296">
                  <c:v>-0.95964570000000005</c:v>
                </c:pt>
                <c:pt idx="27297">
                  <c:v>-0.95656990000000008</c:v>
                </c:pt>
                <c:pt idx="27298">
                  <c:v>-0.95656990000000008</c:v>
                </c:pt>
                <c:pt idx="27299">
                  <c:v>-0.95964570000000005</c:v>
                </c:pt>
                <c:pt idx="27300">
                  <c:v>-0.95964570000000005</c:v>
                </c:pt>
                <c:pt idx="27301">
                  <c:v>-0.95964570000000005</c:v>
                </c:pt>
                <c:pt idx="27302">
                  <c:v>-0.96272150000000001</c:v>
                </c:pt>
                <c:pt idx="27303">
                  <c:v>-0.96579730000000008</c:v>
                </c:pt>
                <c:pt idx="27304">
                  <c:v>-0.96887310000000004</c:v>
                </c:pt>
                <c:pt idx="27305">
                  <c:v>-0.96887310000000004</c:v>
                </c:pt>
                <c:pt idx="27306">
                  <c:v>-0.96887310000000004</c:v>
                </c:pt>
                <c:pt idx="27307">
                  <c:v>-0.96887310000000004</c:v>
                </c:pt>
                <c:pt idx="27308">
                  <c:v>-0.96579730000000008</c:v>
                </c:pt>
                <c:pt idx="27309">
                  <c:v>-0.96272150000000001</c:v>
                </c:pt>
                <c:pt idx="27310">
                  <c:v>-0.95964570000000005</c:v>
                </c:pt>
                <c:pt idx="27311">
                  <c:v>-0.96272150000000001</c:v>
                </c:pt>
                <c:pt idx="27312">
                  <c:v>-0.96272150000000001</c:v>
                </c:pt>
                <c:pt idx="27313">
                  <c:v>-0.96579730000000008</c:v>
                </c:pt>
                <c:pt idx="27314">
                  <c:v>-0.96887310000000004</c:v>
                </c:pt>
                <c:pt idx="27315">
                  <c:v>-0.96887310000000004</c:v>
                </c:pt>
                <c:pt idx="27316">
                  <c:v>-0.96887310000000004</c:v>
                </c:pt>
                <c:pt idx="27317">
                  <c:v>-0.96579730000000008</c:v>
                </c:pt>
                <c:pt idx="27318">
                  <c:v>-0.96887310000000004</c:v>
                </c:pt>
                <c:pt idx="27319">
                  <c:v>-0.97194890000000012</c:v>
                </c:pt>
                <c:pt idx="27320">
                  <c:v>-0.96579730000000008</c:v>
                </c:pt>
                <c:pt idx="27321">
                  <c:v>-0.96579730000000008</c:v>
                </c:pt>
                <c:pt idx="27322">
                  <c:v>-0.96272150000000001</c:v>
                </c:pt>
                <c:pt idx="27323">
                  <c:v>-0.96579730000000008</c:v>
                </c:pt>
                <c:pt idx="27324">
                  <c:v>-0.96579730000000008</c:v>
                </c:pt>
                <c:pt idx="27325">
                  <c:v>-0.96272150000000001</c:v>
                </c:pt>
                <c:pt idx="27326">
                  <c:v>-0.96272150000000001</c:v>
                </c:pt>
                <c:pt idx="27327">
                  <c:v>-0.96887310000000004</c:v>
                </c:pt>
                <c:pt idx="27328">
                  <c:v>-0.97194890000000012</c:v>
                </c:pt>
                <c:pt idx="27329">
                  <c:v>-0.97194890000000012</c:v>
                </c:pt>
                <c:pt idx="27330">
                  <c:v>-0.97194890000000012</c:v>
                </c:pt>
                <c:pt idx="27331">
                  <c:v>-0.97502460000000002</c:v>
                </c:pt>
                <c:pt idx="27332">
                  <c:v>-0.97502460000000002</c:v>
                </c:pt>
                <c:pt idx="27333">
                  <c:v>-0.97502460000000002</c:v>
                </c:pt>
                <c:pt idx="27334">
                  <c:v>-0.97194890000000012</c:v>
                </c:pt>
                <c:pt idx="27335">
                  <c:v>-0.97194890000000012</c:v>
                </c:pt>
                <c:pt idx="27336">
                  <c:v>-0.97194890000000012</c:v>
                </c:pt>
                <c:pt idx="27337">
                  <c:v>-0.97502460000000002</c:v>
                </c:pt>
                <c:pt idx="27338">
                  <c:v>-0.97194890000000012</c:v>
                </c:pt>
                <c:pt idx="27339">
                  <c:v>-0.97194890000000012</c:v>
                </c:pt>
                <c:pt idx="27340">
                  <c:v>-0.97502460000000002</c:v>
                </c:pt>
                <c:pt idx="27341">
                  <c:v>-0.98117620000000005</c:v>
                </c:pt>
                <c:pt idx="27342">
                  <c:v>-0.98117620000000005</c:v>
                </c:pt>
                <c:pt idx="27343">
                  <c:v>-0.98425200000000002</c:v>
                </c:pt>
                <c:pt idx="27344">
                  <c:v>-0.98425200000000002</c:v>
                </c:pt>
                <c:pt idx="27345">
                  <c:v>-0.98732780000000009</c:v>
                </c:pt>
                <c:pt idx="27346">
                  <c:v>-0.98732780000000009</c:v>
                </c:pt>
                <c:pt idx="27347">
                  <c:v>-0.98425200000000002</c:v>
                </c:pt>
                <c:pt idx="27348">
                  <c:v>-0.98425200000000002</c:v>
                </c:pt>
                <c:pt idx="27349">
                  <c:v>-0.98732780000000009</c:v>
                </c:pt>
                <c:pt idx="27350">
                  <c:v>-0.98425200000000002</c:v>
                </c:pt>
                <c:pt idx="27351">
                  <c:v>-0.98117620000000005</c:v>
                </c:pt>
                <c:pt idx="27352">
                  <c:v>-0.98117620000000005</c:v>
                </c:pt>
                <c:pt idx="27353">
                  <c:v>-0.98425200000000002</c:v>
                </c:pt>
                <c:pt idx="27354">
                  <c:v>-0.98425200000000002</c:v>
                </c:pt>
                <c:pt idx="27355">
                  <c:v>-0.98732780000000009</c:v>
                </c:pt>
                <c:pt idx="27356">
                  <c:v>-0.99040360000000005</c:v>
                </c:pt>
                <c:pt idx="27357">
                  <c:v>-0.99040360000000005</c:v>
                </c:pt>
                <c:pt idx="27358">
                  <c:v>-0.99040360000000005</c:v>
                </c:pt>
                <c:pt idx="27359">
                  <c:v>-0.99040360000000005</c:v>
                </c:pt>
                <c:pt idx="27360">
                  <c:v>-0.99040360000000005</c:v>
                </c:pt>
                <c:pt idx="27361">
                  <c:v>-0.99347940000000001</c:v>
                </c:pt>
                <c:pt idx="27362">
                  <c:v>-0.99347940000000001</c:v>
                </c:pt>
                <c:pt idx="27363">
                  <c:v>-0.99347940000000001</c:v>
                </c:pt>
                <c:pt idx="27364">
                  <c:v>-0.99347940000000001</c:v>
                </c:pt>
                <c:pt idx="27365">
                  <c:v>-0.99347940000000001</c:v>
                </c:pt>
                <c:pt idx="27366">
                  <c:v>-0.99347940000000001</c:v>
                </c:pt>
                <c:pt idx="27367">
                  <c:v>-0.99347940000000001</c:v>
                </c:pt>
                <c:pt idx="27368">
                  <c:v>-0.99655520000000009</c:v>
                </c:pt>
                <c:pt idx="27369">
                  <c:v>-0.99655520000000009</c:v>
                </c:pt>
                <c:pt idx="27370">
                  <c:v>-0.99655520000000009</c:v>
                </c:pt>
                <c:pt idx="27371">
                  <c:v>-0.99655520000000009</c:v>
                </c:pt>
                <c:pt idx="27372">
                  <c:v>-0.99655520000000009</c:v>
                </c:pt>
                <c:pt idx="27373">
                  <c:v>-0.99655520000000009</c:v>
                </c:pt>
                <c:pt idx="27374">
                  <c:v>-0.99655520000000009</c:v>
                </c:pt>
                <c:pt idx="27375">
                  <c:v>-0.99655520000000009</c:v>
                </c:pt>
                <c:pt idx="27376">
                  <c:v>-0.99655520000000009</c:v>
                </c:pt>
                <c:pt idx="27377">
                  <c:v>-0.99347940000000001</c:v>
                </c:pt>
                <c:pt idx="27378">
                  <c:v>-0.99347940000000001</c:v>
                </c:pt>
                <c:pt idx="27379">
                  <c:v>-0.99655520000000009</c:v>
                </c:pt>
                <c:pt idx="27380">
                  <c:v>-0.99655520000000009</c:v>
                </c:pt>
                <c:pt idx="27381">
                  <c:v>-0.99655520000000009</c:v>
                </c:pt>
                <c:pt idx="27382">
                  <c:v>-0.99655520000000009</c:v>
                </c:pt>
                <c:pt idx="27383">
                  <c:v>-0.99655520000000009</c:v>
                </c:pt>
                <c:pt idx="27384">
                  <c:v>-0.99347940000000001</c:v>
                </c:pt>
                <c:pt idx="27385">
                  <c:v>-0.99040360000000005</c:v>
                </c:pt>
                <c:pt idx="27386">
                  <c:v>-0.99040360000000005</c:v>
                </c:pt>
                <c:pt idx="27387">
                  <c:v>-0.99347940000000001</c:v>
                </c:pt>
                <c:pt idx="27388">
                  <c:v>-0.99040360000000005</c:v>
                </c:pt>
                <c:pt idx="27389">
                  <c:v>-0.99040360000000005</c:v>
                </c:pt>
                <c:pt idx="27390">
                  <c:v>-0.99347940000000001</c:v>
                </c:pt>
                <c:pt idx="27391">
                  <c:v>-0.99347940000000001</c:v>
                </c:pt>
                <c:pt idx="27392">
                  <c:v>-0.99040360000000005</c:v>
                </c:pt>
                <c:pt idx="27393">
                  <c:v>-0.99040360000000005</c:v>
                </c:pt>
                <c:pt idx="27394">
                  <c:v>-0.99040360000000005</c:v>
                </c:pt>
                <c:pt idx="27395">
                  <c:v>-0.99040360000000005</c:v>
                </c:pt>
                <c:pt idx="27396">
                  <c:v>-0.99040360000000005</c:v>
                </c:pt>
                <c:pt idx="27397">
                  <c:v>-0.99040360000000005</c:v>
                </c:pt>
                <c:pt idx="27398">
                  <c:v>-0.99040360000000005</c:v>
                </c:pt>
                <c:pt idx="27399">
                  <c:v>-0.99040360000000005</c:v>
                </c:pt>
                <c:pt idx="27400">
                  <c:v>-0.98732780000000009</c:v>
                </c:pt>
                <c:pt idx="27401">
                  <c:v>-0.99040360000000005</c:v>
                </c:pt>
                <c:pt idx="27402">
                  <c:v>-0.99347940000000001</c:v>
                </c:pt>
                <c:pt idx="27403">
                  <c:v>-0.99040360000000005</c:v>
                </c:pt>
                <c:pt idx="27404">
                  <c:v>-0.99040360000000005</c:v>
                </c:pt>
                <c:pt idx="27405">
                  <c:v>-0.99040360000000005</c:v>
                </c:pt>
                <c:pt idx="27406">
                  <c:v>-0.99040360000000005</c:v>
                </c:pt>
                <c:pt idx="27407">
                  <c:v>-0.99040360000000005</c:v>
                </c:pt>
                <c:pt idx="27408">
                  <c:v>-0.99040360000000005</c:v>
                </c:pt>
                <c:pt idx="27409">
                  <c:v>-0.99040360000000005</c:v>
                </c:pt>
                <c:pt idx="27410">
                  <c:v>-0.99347940000000001</c:v>
                </c:pt>
                <c:pt idx="27411">
                  <c:v>-0.98732780000000009</c:v>
                </c:pt>
                <c:pt idx="27412">
                  <c:v>-0.98732780000000009</c:v>
                </c:pt>
                <c:pt idx="27413">
                  <c:v>-0.98732780000000009</c:v>
                </c:pt>
                <c:pt idx="27414">
                  <c:v>-0.98732780000000009</c:v>
                </c:pt>
                <c:pt idx="27415">
                  <c:v>-0.98425200000000002</c:v>
                </c:pt>
                <c:pt idx="27416">
                  <c:v>-0.98425200000000002</c:v>
                </c:pt>
                <c:pt idx="27417">
                  <c:v>-0.98732780000000009</c:v>
                </c:pt>
                <c:pt idx="27418">
                  <c:v>-0.98732780000000009</c:v>
                </c:pt>
                <c:pt idx="27419">
                  <c:v>-0.98732780000000009</c:v>
                </c:pt>
                <c:pt idx="27420">
                  <c:v>-0.98732780000000009</c:v>
                </c:pt>
                <c:pt idx="27421">
                  <c:v>-0.98732780000000009</c:v>
                </c:pt>
                <c:pt idx="27422">
                  <c:v>-0.98732780000000009</c:v>
                </c:pt>
                <c:pt idx="27423">
                  <c:v>-0.98732780000000009</c:v>
                </c:pt>
                <c:pt idx="27424">
                  <c:v>-0.98732780000000009</c:v>
                </c:pt>
                <c:pt idx="27425">
                  <c:v>-0.98732780000000009</c:v>
                </c:pt>
                <c:pt idx="27426">
                  <c:v>-0.98732780000000009</c:v>
                </c:pt>
                <c:pt idx="27427">
                  <c:v>-0.98732780000000009</c:v>
                </c:pt>
                <c:pt idx="27428">
                  <c:v>-0.98732780000000009</c:v>
                </c:pt>
                <c:pt idx="27429">
                  <c:v>-0.98732780000000009</c:v>
                </c:pt>
                <c:pt idx="27430">
                  <c:v>-0.98425200000000002</c:v>
                </c:pt>
                <c:pt idx="27431">
                  <c:v>-0.98425200000000002</c:v>
                </c:pt>
                <c:pt idx="27432">
                  <c:v>-0.98425200000000002</c:v>
                </c:pt>
                <c:pt idx="27433">
                  <c:v>-0.98117620000000005</c:v>
                </c:pt>
                <c:pt idx="27434">
                  <c:v>-0.98117620000000005</c:v>
                </c:pt>
                <c:pt idx="27435">
                  <c:v>-0.98117620000000005</c:v>
                </c:pt>
                <c:pt idx="27436">
                  <c:v>-0.98117620000000005</c:v>
                </c:pt>
                <c:pt idx="27437">
                  <c:v>-0.98117620000000005</c:v>
                </c:pt>
                <c:pt idx="27438">
                  <c:v>-0.98117620000000005</c:v>
                </c:pt>
                <c:pt idx="27439">
                  <c:v>-0.98425200000000002</c:v>
                </c:pt>
                <c:pt idx="27440">
                  <c:v>-0.98425200000000002</c:v>
                </c:pt>
                <c:pt idx="27441">
                  <c:v>-0.98117620000000005</c:v>
                </c:pt>
                <c:pt idx="27442">
                  <c:v>-0.98117620000000005</c:v>
                </c:pt>
                <c:pt idx="27443">
                  <c:v>-0.98425200000000002</c:v>
                </c:pt>
                <c:pt idx="27444">
                  <c:v>-0.98425200000000002</c:v>
                </c:pt>
                <c:pt idx="27445">
                  <c:v>-0.98117620000000005</c:v>
                </c:pt>
                <c:pt idx="27446">
                  <c:v>-0.98117620000000005</c:v>
                </c:pt>
                <c:pt idx="27447">
                  <c:v>-0.97810039999999998</c:v>
                </c:pt>
                <c:pt idx="27448">
                  <c:v>-0.97810039999999998</c:v>
                </c:pt>
                <c:pt idx="27449">
                  <c:v>-0.97810039999999998</c:v>
                </c:pt>
                <c:pt idx="27450">
                  <c:v>-0.97810039999999998</c:v>
                </c:pt>
                <c:pt idx="27451">
                  <c:v>-0.97810039999999998</c:v>
                </c:pt>
                <c:pt idx="27452">
                  <c:v>-0.97810039999999998</c:v>
                </c:pt>
                <c:pt idx="27453">
                  <c:v>-0.97810039999999998</c:v>
                </c:pt>
                <c:pt idx="27454">
                  <c:v>-0.97810039999999998</c:v>
                </c:pt>
                <c:pt idx="27455">
                  <c:v>-0.98117620000000005</c:v>
                </c:pt>
                <c:pt idx="27456">
                  <c:v>-0.98117620000000005</c:v>
                </c:pt>
                <c:pt idx="27457">
                  <c:v>-0.98425200000000002</c:v>
                </c:pt>
                <c:pt idx="27458">
                  <c:v>-0.98732780000000009</c:v>
                </c:pt>
                <c:pt idx="27459">
                  <c:v>-0.98425200000000002</c:v>
                </c:pt>
                <c:pt idx="27460">
                  <c:v>-0.98425200000000002</c:v>
                </c:pt>
                <c:pt idx="27461">
                  <c:v>-0.98425200000000002</c:v>
                </c:pt>
                <c:pt idx="27462">
                  <c:v>-0.98425200000000002</c:v>
                </c:pt>
                <c:pt idx="27463">
                  <c:v>-0.98732780000000009</c:v>
                </c:pt>
                <c:pt idx="27464">
                  <c:v>-0.98425200000000002</c:v>
                </c:pt>
                <c:pt idx="27465">
                  <c:v>-0.98425200000000002</c:v>
                </c:pt>
                <c:pt idx="27466">
                  <c:v>-0.98732780000000009</c:v>
                </c:pt>
                <c:pt idx="27467">
                  <c:v>-0.98732780000000009</c:v>
                </c:pt>
                <c:pt idx="27468">
                  <c:v>-0.98425200000000002</c:v>
                </c:pt>
                <c:pt idx="27469">
                  <c:v>-0.98425200000000002</c:v>
                </c:pt>
                <c:pt idx="27470">
                  <c:v>-0.98425200000000002</c:v>
                </c:pt>
                <c:pt idx="27471">
                  <c:v>-0.98425200000000002</c:v>
                </c:pt>
                <c:pt idx="27472">
                  <c:v>-0.98117620000000005</c:v>
                </c:pt>
                <c:pt idx="27473">
                  <c:v>-0.98117620000000005</c:v>
                </c:pt>
                <c:pt idx="27474">
                  <c:v>-0.98117620000000005</c:v>
                </c:pt>
                <c:pt idx="27475">
                  <c:v>-0.98117620000000005</c:v>
                </c:pt>
                <c:pt idx="27476">
                  <c:v>-0.98117620000000005</c:v>
                </c:pt>
                <c:pt idx="27477">
                  <c:v>-0.98117620000000005</c:v>
                </c:pt>
                <c:pt idx="27478">
                  <c:v>-0.98117620000000005</c:v>
                </c:pt>
                <c:pt idx="27479">
                  <c:v>-0.97810039999999998</c:v>
                </c:pt>
                <c:pt idx="27480">
                  <c:v>-0.97810039999999998</c:v>
                </c:pt>
                <c:pt idx="27481">
                  <c:v>-0.98117620000000005</c:v>
                </c:pt>
                <c:pt idx="27482">
                  <c:v>-0.98117620000000005</c:v>
                </c:pt>
                <c:pt idx="27483">
                  <c:v>-0.97810039999999998</c:v>
                </c:pt>
                <c:pt idx="27484">
                  <c:v>-0.97810039999999998</c:v>
                </c:pt>
                <c:pt idx="27485">
                  <c:v>-0.97810039999999998</c:v>
                </c:pt>
                <c:pt idx="27486">
                  <c:v>-0.97810039999999998</c:v>
                </c:pt>
                <c:pt idx="27487">
                  <c:v>-0.97502460000000002</c:v>
                </c:pt>
                <c:pt idx="27488">
                  <c:v>-0.97502460000000002</c:v>
                </c:pt>
                <c:pt idx="27489">
                  <c:v>-0.97502460000000002</c:v>
                </c:pt>
                <c:pt idx="27490">
                  <c:v>-0.97502460000000002</c:v>
                </c:pt>
                <c:pt idx="27491">
                  <c:v>-0.97502460000000002</c:v>
                </c:pt>
                <c:pt idx="27492">
                  <c:v>-0.97502460000000002</c:v>
                </c:pt>
                <c:pt idx="27493">
                  <c:v>-0.97502460000000002</c:v>
                </c:pt>
                <c:pt idx="27494">
                  <c:v>-0.97194890000000012</c:v>
                </c:pt>
                <c:pt idx="27495">
                  <c:v>-0.97502460000000002</c:v>
                </c:pt>
                <c:pt idx="27496">
                  <c:v>-0.97502460000000002</c:v>
                </c:pt>
                <c:pt idx="27497">
                  <c:v>-0.97810039999999998</c:v>
                </c:pt>
                <c:pt idx="27498">
                  <c:v>-0.97810039999999998</c:v>
                </c:pt>
                <c:pt idx="27499">
                  <c:v>-0.97502460000000002</c:v>
                </c:pt>
                <c:pt idx="27500">
                  <c:v>-0.97502460000000002</c:v>
                </c:pt>
                <c:pt idx="27501">
                  <c:v>-0.97502460000000002</c:v>
                </c:pt>
                <c:pt idx="27502">
                  <c:v>-0.97502460000000002</c:v>
                </c:pt>
                <c:pt idx="27503">
                  <c:v>-0.97502460000000002</c:v>
                </c:pt>
                <c:pt idx="27504">
                  <c:v>-0.97502460000000002</c:v>
                </c:pt>
                <c:pt idx="27505">
                  <c:v>-0.97502460000000002</c:v>
                </c:pt>
                <c:pt idx="27506">
                  <c:v>-0.97194890000000012</c:v>
                </c:pt>
                <c:pt idx="27507">
                  <c:v>-0.97194890000000012</c:v>
                </c:pt>
                <c:pt idx="27508">
                  <c:v>-0.97502460000000002</c:v>
                </c:pt>
                <c:pt idx="27509">
                  <c:v>-0.97194890000000012</c:v>
                </c:pt>
                <c:pt idx="27510">
                  <c:v>-0.96887310000000004</c:v>
                </c:pt>
                <c:pt idx="27511">
                  <c:v>-0.96887310000000004</c:v>
                </c:pt>
                <c:pt idx="27512">
                  <c:v>-0.97194890000000012</c:v>
                </c:pt>
                <c:pt idx="27513">
                  <c:v>-0.97194890000000012</c:v>
                </c:pt>
                <c:pt idx="27514">
                  <c:v>-0.97194890000000012</c:v>
                </c:pt>
                <c:pt idx="27515">
                  <c:v>-0.97502460000000002</c:v>
                </c:pt>
                <c:pt idx="27516">
                  <c:v>-0.97502460000000002</c:v>
                </c:pt>
                <c:pt idx="27517">
                  <c:v>-0.97194890000000012</c:v>
                </c:pt>
                <c:pt idx="27518">
                  <c:v>-0.97194890000000012</c:v>
                </c:pt>
                <c:pt idx="27519">
                  <c:v>-0.97194890000000012</c:v>
                </c:pt>
                <c:pt idx="27520">
                  <c:v>-0.97194890000000012</c:v>
                </c:pt>
                <c:pt idx="27521">
                  <c:v>-0.96887310000000004</c:v>
                </c:pt>
                <c:pt idx="27522">
                  <c:v>-0.96887310000000004</c:v>
                </c:pt>
                <c:pt idx="27523">
                  <c:v>-0.96887310000000004</c:v>
                </c:pt>
                <c:pt idx="27524">
                  <c:v>-0.97194890000000012</c:v>
                </c:pt>
                <c:pt idx="27525">
                  <c:v>-0.96887310000000004</c:v>
                </c:pt>
                <c:pt idx="27526">
                  <c:v>-0.96887310000000004</c:v>
                </c:pt>
                <c:pt idx="27527">
                  <c:v>-0.96887310000000004</c:v>
                </c:pt>
                <c:pt idx="27528">
                  <c:v>-0.96579730000000008</c:v>
                </c:pt>
                <c:pt idx="27529">
                  <c:v>-0.96272150000000001</c:v>
                </c:pt>
                <c:pt idx="27530">
                  <c:v>-0.96272150000000001</c:v>
                </c:pt>
                <c:pt idx="27531">
                  <c:v>-0.96887310000000004</c:v>
                </c:pt>
                <c:pt idx="27532">
                  <c:v>-0.96887310000000004</c:v>
                </c:pt>
                <c:pt idx="27533">
                  <c:v>-0.96579730000000008</c:v>
                </c:pt>
                <c:pt idx="27534">
                  <c:v>-0.96579730000000008</c:v>
                </c:pt>
                <c:pt idx="27535">
                  <c:v>-0.96579730000000008</c:v>
                </c:pt>
                <c:pt idx="27536">
                  <c:v>-0.96579730000000008</c:v>
                </c:pt>
                <c:pt idx="27537">
                  <c:v>-0.96272150000000001</c:v>
                </c:pt>
                <c:pt idx="27538">
                  <c:v>-0.96579730000000008</c:v>
                </c:pt>
                <c:pt idx="27539">
                  <c:v>-0.96272150000000001</c:v>
                </c:pt>
                <c:pt idx="27540">
                  <c:v>-0.95964570000000005</c:v>
                </c:pt>
                <c:pt idx="27541">
                  <c:v>-0.95964570000000005</c:v>
                </c:pt>
                <c:pt idx="27542">
                  <c:v>-0.96272150000000001</c:v>
                </c:pt>
                <c:pt idx="27543">
                  <c:v>-0.96272150000000001</c:v>
                </c:pt>
                <c:pt idx="27544">
                  <c:v>-0.95964570000000005</c:v>
                </c:pt>
                <c:pt idx="27545">
                  <c:v>-0.95964570000000005</c:v>
                </c:pt>
                <c:pt idx="27546">
                  <c:v>-0.95964570000000005</c:v>
                </c:pt>
                <c:pt idx="27547">
                  <c:v>-0.95656990000000008</c:v>
                </c:pt>
                <c:pt idx="27548">
                  <c:v>-0.95656990000000008</c:v>
                </c:pt>
                <c:pt idx="27549">
                  <c:v>-0.95964570000000005</c:v>
                </c:pt>
                <c:pt idx="27550">
                  <c:v>-0.95964570000000005</c:v>
                </c:pt>
                <c:pt idx="27551">
                  <c:v>-0.96272150000000001</c:v>
                </c:pt>
                <c:pt idx="27552">
                  <c:v>-0.96272150000000001</c:v>
                </c:pt>
                <c:pt idx="27553">
                  <c:v>-0.96272150000000001</c:v>
                </c:pt>
                <c:pt idx="27554">
                  <c:v>-0.96272150000000001</c:v>
                </c:pt>
                <c:pt idx="27555">
                  <c:v>-0.95964570000000005</c:v>
                </c:pt>
                <c:pt idx="27556">
                  <c:v>-0.95964570000000005</c:v>
                </c:pt>
                <c:pt idx="27557">
                  <c:v>-0.95964570000000005</c:v>
                </c:pt>
                <c:pt idx="27558">
                  <c:v>-0.95964570000000005</c:v>
                </c:pt>
                <c:pt idx="27559">
                  <c:v>-0.95656990000000008</c:v>
                </c:pt>
                <c:pt idx="27560">
                  <c:v>-0.95656990000000008</c:v>
                </c:pt>
                <c:pt idx="27561">
                  <c:v>-0.95964570000000005</c:v>
                </c:pt>
                <c:pt idx="27562">
                  <c:v>-0.95964570000000005</c:v>
                </c:pt>
                <c:pt idx="27563">
                  <c:v>-0.95656990000000008</c:v>
                </c:pt>
                <c:pt idx="27564">
                  <c:v>-0.95656990000000008</c:v>
                </c:pt>
                <c:pt idx="27565">
                  <c:v>-0.95964570000000005</c:v>
                </c:pt>
                <c:pt idx="27566">
                  <c:v>-0.95964570000000005</c:v>
                </c:pt>
                <c:pt idx="27567">
                  <c:v>-0.95656990000000008</c:v>
                </c:pt>
                <c:pt idx="27568">
                  <c:v>-0.95656990000000008</c:v>
                </c:pt>
                <c:pt idx="27569">
                  <c:v>-0.95656990000000008</c:v>
                </c:pt>
                <c:pt idx="27570">
                  <c:v>-0.95656990000000008</c:v>
                </c:pt>
                <c:pt idx="27571">
                  <c:v>-0.95656990000000008</c:v>
                </c:pt>
                <c:pt idx="27572">
                  <c:v>-0.95656990000000008</c:v>
                </c:pt>
                <c:pt idx="27573">
                  <c:v>-0.95656990000000008</c:v>
                </c:pt>
                <c:pt idx="27574">
                  <c:v>-0.95349410000000001</c:v>
                </c:pt>
                <c:pt idx="27575">
                  <c:v>-0.95349410000000001</c:v>
                </c:pt>
                <c:pt idx="27576">
                  <c:v>-0.95349410000000001</c:v>
                </c:pt>
                <c:pt idx="27577">
                  <c:v>-0.95041830000000005</c:v>
                </c:pt>
                <c:pt idx="27578">
                  <c:v>-0.95041830000000005</c:v>
                </c:pt>
                <c:pt idx="27579">
                  <c:v>-0.95041830000000005</c:v>
                </c:pt>
                <c:pt idx="27580">
                  <c:v>-0.95041830000000005</c:v>
                </c:pt>
                <c:pt idx="27581">
                  <c:v>-0.95041830000000005</c:v>
                </c:pt>
                <c:pt idx="27582">
                  <c:v>-0.95041830000000005</c:v>
                </c:pt>
                <c:pt idx="27583">
                  <c:v>-0.95041830000000005</c:v>
                </c:pt>
                <c:pt idx="27584">
                  <c:v>-0.95041830000000005</c:v>
                </c:pt>
                <c:pt idx="27585">
                  <c:v>-0.94734260000000003</c:v>
                </c:pt>
                <c:pt idx="27586">
                  <c:v>-0.94734260000000003</c:v>
                </c:pt>
                <c:pt idx="27587">
                  <c:v>-0.94734260000000003</c:v>
                </c:pt>
                <c:pt idx="27588">
                  <c:v>-0.95041830000000005</c:v>
                </c:pt>
                <c:pt idx="27589">
                  <c:v>-0.95041830000000005</c:v>
                </c:pt>
                <c:pt idx="27590">
                  <c:v>-0.94734260000000003</c:v>
                </c:pt>
                <c:pt idx="27591">
                  <c:v>-0.94734260000000003</c:v>
                </c:pt>
                <c:pt idx="27592">
                  <c:v>-0.94734260000000003</c:v>
                </c:pt>
                <c:pt idx="27593">
                  <c:v>-0.94426680000000007</c:v>
                </c:pt>
                <c:pt idx="27594">
                  <c:v>-0.94426680000000007</c:v>
                </c:pt>
                <c:pt idx="27595">
                  <c:v>-0.94734260000000003</c:v>
                </c:pt>
                <c:pt idx="27596">
                  <c:v>-0.95041830000000005</c:v>
                </c:pt>
                <c:pt idx="27597">
                  <c:v>-0.95041830000000005</c:v>
                </c:pt>
                <c:pt idx="27598">
                  <c:v>-0.95041830000000005</c:v>
                </c:pt>
                <c:pt idx="27599">
                  <c:v>-0.94734260000000003</c:v>
                </c:pt>
                <c:pt idx="27600">
                  <c:v>-0.94734260000000003</c:v>
                </c:pt>
                <c:pt idx="27601">
                  <c:v>-0.94426680000000007</c:v>
                </c:pt>
                <c:pt idx="27602">
                  <c:v>-0.94734260000000003</c:v>
                </c:pt>
                <c:pt idx="27603">
                  <c:v>-0.95041830000000005</c:v>
                </c:pt>
                <c:pt idx="27604">
                  <c:v>-0.95041830000000005</c:v>
                </c:pt>
                <c:pt idx="27605">
                  <c:v>-0.941191</c:v>
                </c:pt>
                <c:pt idx="27606">
                  <c:v>-0.93811518999999999</c:v>
                </c:pt>
                <c:pt idx="27607">
                  <c:v>-0.94426680000000007</c:v>
                </c:pt>
                <c:pt idx="27608">
                  <c:v>-0.94734260000000003</c:v>
                </c:pt>
                <c:pt idx="27609">
                  <c:v>-0.94734260000000003</c:v>
                </c:pt>
                <c:pt idx="27610">
                  <c:v>-0.94734260000000003</c:v>
                </c:pt>
                <c:pt idx="27611">
                  <c:v>-0.94426680000000007</c:v>
                </c:pt>
                <c:pt idx="27612">
                  <c:v>-0.94426680000000007</c:v>
                </c:pt>
                <c:pt idx="27613">
                  <c:v>-0.94426680000000007</c:v>
                </c:pt>
                <c:pt idx="27614">
                  <c:v>-0.94734260000000003</c:v>
                </c:pt>
                <c:pt idx="27615">
                  <c:v>-0.94734260000000003</c:v>
                </c:pt>
                <c:pt idx="27616">
                  <c:v>-0.94734260000000003</c:v>
                </c:pt>
                <c:pt idx="27617">
                  <c:v>-0.94426680000000007</c:v>
                </c:pt>
                <c:pt idx="27618">
                  <c:v>-0.94426680000000007</c:v>
                </c:pt>
                <c:pt idx="27619">
                  <c:v>-0.94426680000000007</c:v>
                </c:pt>
                <c:pt idx="27620">
                  <c:v>-0.94426680000000007</c:v>
                </c:pt>
                <c:pt idx="27621">
                  <c:v>-0.94734260000000003</c:v>
                </c:pt>
                <c:pt idx="27622">
                  <c:v>-0.95041830000000005</c:v>
                </c:pt>
                <c:pt idx="27623">
                  <c:v>-0.95041830000000005</c:v>
                </c:pt>
                <c:pt idx="27624">
                  <c:v>-0.94734260000000003</c:v>
                </c:pt>
                <c:pt idx="27625">
                  <c:v>-0.94734260000000003</c:v>
                </c:pt>
                <c:pt idx="27626">
                  <c:v>-0.95041830000000005</c:v>
                </c:pt>
                <c:pt idx="27627">
                  <c:v>-0.95349410000000001</c:v>
                </c:pt>
                <c:pt idx="27628">
                  <c:v>-0.95349410000000001</c:v>
                </c:pt>
                <c:pt idx="27629">
                  <c:v>-0.95349410000000001</c:v>
                </c:pt>
                <c:pt idx="27630">
                  <c:v>-0.95349410000000001</c:v>
                </c:pt>
                <c:pt idx="27631">
                  <c:v>-0.95349410000000001</c:v>
                </c:pt>
                <c:pt idx="27632">
                  <c:v>-0.95349410000000001</c:v>
                </c:pt>
                <c:pt idx="27633">
                  <c:v>-0.95656990000000008</c:v>
                </c:pt>
                <c:pt idx="27634">
                  <c:v>-0.95964570000000005</c:v>
                </c:pt>
                <c:pt idx="27635">
                  <c:v>-0.95656990000000008</c:v>
                </c:pt>
                <c:pt idx="27636">
                  <c:v>-0.95656990000000008</c:v>
                </c:pt>
                <c:pt idx="27637">
                  <c:v>-0.95656990000000008</c:v>
                </c:pt>
                <c:pt idx="27638">
                  <c:v>-0.95656990000000008</c:v>
                </c:pt>
                <c:pt idx="27639">
                  <c:v>-0.95656990000000008</c:v>
                </c:pt>
                <c:pt idx="27640">
                  <c:v>-0.95656990000000008</c:v>
                </c:pt>
                <c:pt idx="27641">
                  <c:v>-0.95656990000000008</c:v>
                </c:pt>
                <c:pt idx="27642">
                  <c:v>-0.95656990000000008</c:v>
                </c:pt>
                <c:pt idx="27643">
                  <c:v>-0.95041830000000005</c:v>
                </c:pt>
                <c:pt idx="27644">
                  <c:v>-0.95041830000000005</c:v>
                </c:pt>
                <c:pt idx="27645">
                  <c:v>-0.95349410000000001</c:v>
                </c:pt>
                <c:pt idx="27646">
                  <c:v>-0.95349410000000001</c:v>
                </c:pt>
                <c:pt idx="27647">
                  <c:v>-0.95349410000000001</c:v>
                </c:pt>
                <c:pt idx="27648">
                  <c:v>-0.95656990000000008</c:v>
                </c:pt>
                <c:pt idx="27649">
                  <c:v>-0.95656990000000008</c:v>
                </c:pt>
                <c:pt idx="27650">
                  <c:v>-0.95656990000000008</c:v>
                </c:pt>
                <c:pt idx="27651">
                  <c:v>-0.95656990000000008</c:v>
                </c:pt>
                <c:pt idx="27652">
                  <c:v>-0.95964570000000005</c:v>
                </c:pt>
                <c:pt idx="27653">
                  <c:v>-0.96272150000000001</c:v>
                </c:pt>
                <c:pt idx="27654">
                  <c:v>-0.96272150000000001</c:v>
                </c:pt>
                <c:pt idx="27655">
                  <c:v>-0.96272150000000001</c:v>
                </c:pt>
                <c:pt idx="27656">
                  <c:v>-0.96272150000000001</c:v>
                </c:pt>
                <c:pt idx="27657">
                  <c:v>-0.95964570000000005</c:v>
                </c:pt>
                <c:pt idx="27658">
                  <c:v>-0.95964570000000005</c:v>
                </c:pt>
                <c:pt idx="27659">
                  <c:v>-0.95964570000000005</c:v>
                </c:pt>
                <c:pt idx="27660">
                  <c:v>-0.95964570000000005</c:v>
                </c:pt>
                <c:pt idx="27661">
                  <c:v>-0.96272150000000001</c:v>
                </c:pt>
                <c:pt idx="27662">
                  <c:v>-0.96272150000000001</c:v>
                </c:pt>
                <c:pt idx="27663">
                  <c:v>-0.95964570000000005</c:v>
                </c:pt>
                <c:pt idx="27664">
                  <c:v>-0.95964570000000005</c:v>
                </c:pt>
                <c:pt idx="27665">
                  <c:v>-0.96272150000000001</c:v>
                </c:pt>
                <c:pt idx="27666">
                  <c:v>-0.95964570000000005</c:v>
                </c:pt>
                <c:pt idx="27667">
                  <c:v>-0.96272150000000001</c:v>
                </c:pt>
                <c:pt idx="27668">
                  <c:v>-0.96579730000000008</c:v>
                </c:pt>
                <c:pt idx="27669">
                  <c:v>-0.96579730000000008</c:v>
                </c:pt>
                <c:pt idx="27670">
                  <c:v>-0.96579730000000008</c:v>
                </c:pt>
                <c:pt idx="27671">
                  <c:v>-0.96579730000000008</c:v>
                </c:pt>
                <c:pt idx="27672">
                  <c:v>-0.96887310000000004</c:v>
                </c:pt>
                <c:pt idx="27673">
                  <c:v>-0.96579730000000008</c:v>
                </c:pt>
                <c:pt idx="27674">
                  <c:v>-0.96579730000000008</c:v>
                </c:pt>
                <c:pt idx="27675">
                  <c:v>-0.96579730000000008</c:v>
                </c:pt>
                <c:pt idx="27676">
                  <c:v>-0.96579730000000008</c:v>
                </c:pt>
                <c:pt idx="27677">
                  <c:v>-0.96579730000000008</c:v>
                </c:pt>
                <c:pt idx="27678">
                  <c:v>-0.96579730000000008</c:v>
                </c:pt>
                <c:pt idx="27679">
                  <c:v>-0.96887310000000004</c:v>
                </c:pt>
                <c:pt idx="27680">
                  <c:v>-0.97194890000000012</c:v>
                </c:pt>
                <c:pt idx="27681">
                  <c:v>-0.97194890000000012</c:v>
                </c:pt>
                <c:pt idx="27682">
                  <c:v>-0.97194890000000012</c:v>
                </c:pt>
                <c:pt idx="27683">
                  <c:v>-0.97502460000000002</c:v>
                </c:pt>
                <c:pt idx="27684">
                  <c:v>-0.97502460000000002</c:v>
                </c:pt>
                <c:pt idx="27685">
                  <c:v>-0.97502460000000002</c:v>
                </c:pt>
                <c:pt idx="27686">
                  <c:v>-0.97502460000000002</c:v>
                </c:pt>
                <c:pt idx="27687">
                  <c:v>-0.97502460000000002</c:v>
                </c:pt>
                <c:pt idx="27688">
                  <c:v>-0.97502460000000002</c:v>
                </c:pt>
                <c:pt idx="27689">
                  <c:v>-0.97502460000000002</c:v>
                </c:pt>
                <c:pt idx="27690">
                  <c:v>-0.97502460000000002</c:v>
                </c:pt>
                <c:pt idx="27691">
                  <c:v>-0.97502460000000002</c:v>
                </c:pt>
                <c:pt idx="27692">
                  <c:v>-0.97502460000000002</c:v>
                </c:pt>
                <c:pt idx="27693">
                  <c:v>-0.97810039999999998</c:v>
                </c:pt>
                <c:pt idx="27694">
                  <c:v>-0.97810039999999998</c:v>
                </c:pt>
                <c:pt idx="27695">
                  <c:v>-0.97502460000000002</c:v>
                </c:pt>
                <c:pt idx="27696">
                  <c:v>-0.97502460000000002</c:v>
                </c:pt>
                <c:pt idx="27697">
                  <c:v>-0.97502460000000002</c:v>
                </c:pt>
                <c:pt idx="27698">
                  <c:v>-0.97810039999999998</c:v>
                </c:pt>
                <c:pt idx="27699">
                  <c:v>-0.97502460000000002</c:v>
                </c:pt>
                <c:pt idx="27700">
                  <c:v>-0.97502460000000002</c:v>
                </c:pt>
                <c:pt idx="27701">
                  <c:v>-0.97502460000000002</c:v>
                </c:pt>
                <c:pt idx="27702">
                  <c:v>-0.97502460000000002</c:v>
                </c:pt>
                <c:pt idx="27703">
                  <c:v>-0.97502460000000002</c:v>
                </c:pt>
                <c:pt idx="27704">
                  <c:v>-0.97502460000000002</c:v>
                </c:pt>
                <c:pt idx="27705">
                  <c:v>-0.97502460000000002</c:v>
                </c:pt>
                <c:pt idx="27706">
                  <c:v>-0.97502460000000002</c:v>
                </c:pt>
                <c:pt idx="27707">
                  <c:v>-0.97502460000000002</c:v>
                </c:pt>
                <c:pt idx="27708">
                  <c:v>-0.97502460000000002</c:v>
                </c:pt>
                <c:pt idx="27709">
                  <c:v>-0.97502460000000002</c:v>
                </c:pt>
                <c:pt idx="27710">
                  <c:v>-0.97502460000000002</c:v>
                </c:pt>
                <c:pt idx="27711">
                  <c:v>-0.97194890000000012</c:v>
                </c:pt>
                <c:pt idx="27712">
                  <c:v>-0.97194890000000012</c:v>
                </c:pt>
                <c:pt idx="27713">
                  <c:v>-0.96887310000000004</c:v>
                </c:pt>
                <c:pt idx="27714">
                  <c:v>-0.96579730000000008</c:v>
                </c:pt>
                <c:pt idx="27715">
                  <c:v>-0.96579730000000008</c:v>
                </c:pt>
                <c:pt idx="27716">
                  <c:v>-0.96579730000000008</c:v>
                </c:pt>
                <c:pt idx="27717">
                  <c:v>-0.96887310000000004</c:v>
                </c:pt>
                <c:pt idx="27718">
                  <c:v>-0.96887310000000004</c:v>
                </c:pt>
                <c:pt idx="27719">
                  <c:v>-0.96579730000000008</c:v>
                </c:pt>
                <c:pt idx="27720">
                  <c:v>-0.96579730000000008</c:v>
                </c:pt>
                <c:pt idx="27721">
                  <c:v>-0.96579730000000008</c:v>
                </c:pt>
                <c:pt idx="27722">
                  <c:v>-0.96579730000000008</c:v>
                </c:pt>
                <c:pt idx="27723">
                  <c:v>-0.96579730000000008</c:v>
                </c:pt>
                <c:pt idx="27724">
                  <c:v>-0.96579730000000008</c:v>
                </c:pt>
                <c:pt idx="27725">
                  <c:v>-0.96579730000000008</c:v>
                </c:pt>
                <c:pt idx="27726">
                  <c:v>-0.96887310000000004</c:v>
                </c:pt>
                <c:pt idx="27727">
                  <c:v>-0.97194890000000012</c:v>
                </c:pt>
                <c:pt idx="27728">
                  <c:v>-0.97194890000000012</c:v>
                </c:pt>
                <c:pt idx="27729">
                  <c:v>-0.97194890000000012</c:v>
                </c:pt>
                <c:pt idx="27730">
                  <c:v>-0.97194890000000012</c:v>
                </c:pt>
                <c:pt idx="27731">
                  <c:v>-0.97502460000000002</c:v>
                </c:pt>
                <c:pt idx="27732">
                  <c:v>-0.97502460000000002</c:v>
                </c:pt>
                <c:pt idx="27733">
                  <c:v>-0.97502460000000002</c:v>
                </c:pt>
                <c:pt idx="27734">
                  <c:v>-0.97502460000000002</c:v>
                </c:pt>
                <c:pt idx="27735">
                  <c:v>-0.97502460000000002</c:v>
                </c:pt>
                <c:pt idx="27736">
                  <c:v>-0.97810039999999998</c:v>
                </c:pt>
                <c:pt idx="27737">
                  <c:v>-0.97502460000000002</c:v>
                </c:pt>
                <c:pt idx="27738">
                  <c:v>-0.97194890000000012</c:v>
                </c:pt>
                <c:pt idx="27739">
                  <c:v>-0.97194890000000012</c:v>
                </c:pt>
                <c:pt idx="27740">
                  <c:v>-0.97502460000000002</c:v>
                </c:pt>
                <c:pt idx="27741">
                  <c:v>-0.97502460000000002</c:v>
                </c:pt>
                <c:pt idx="27742">
                  <c:v>-0.97194890000000012</c:v>
                </c:pt>
                <c:pt idx="27743">
                  <c:v>-0.97502460000000002</c:v>
                </c:pt>
                <c:pt idx="27744">
                  <c:v>-0.97502460000000002</c:v>
                </c:pt>
                <c:pt idx="27745">
                  <c:v>-0.97502460000000002</c:v>
                </c:pt>
                <c:pt idx="27746">
                  <c:v>-0.97194890000000012</c:v>
                </c:pt>
                <c:pt idx="27747">
                  <c:v>-0.97502460000000002</c:v>
                </c:pt>
                <c:pt idx="27748">
                  <c:v>-0.97502460000000002</c:v>
                </c:pt>
                <c:pt idx="27749">
                  <c:v>-0.97502460000000002</c:v>
                </c:pt>
                <c:pt idx="27750">
                  <c:v>-0.97502460000000002</c:v>
                </c:pt>
                <c:pt idx="27751">
                  <c:v>-0.97194890000000012</c:v>
                </c:pt>
                <c:pt idx="27752">
                  <c:v>-0.97194890000000012</c:v>
                </c:pt>
                <c:pt idx="27753">
                  <c:v>-0.96887310000000004</c:v>
                </c:pt>
                <c:pt idx="27754">
                  <c:v>-0.96887310000000004</c:v>
                </c:pt>
                <c:pt idx="27755">
                  <c:v>-0.97194890000000012</c:v>
                </c:pt>
                <c:pt idx="27756">
                  <c:v>-0.97194890000000012</c:v>
                </c:pt>
                <c:pt idx="27757">
                  <c:v>-0.97194890000000012</c:v>
                </c:pt>
                <c:pt idx="27758">
                  <c:v>-0.97194890000000012</c:v>
                </c:pt>
                <c:pt idx="27759">
                  <c:v>-0.97194890000000012</c:v>
                </c:pt>
                <c:pt idx="27760">
                  <c:v>-0.97194890000000012</c:v>
                </c:pt>
                <c:pt idx="27761">
                  <c:v>-0.97194890000000012</c:v>
                </c:pt>
                <c:pt idx="27762">
                  <c:v>-0.97194890000000012</c:v>
                </c:pt>
                <c:pt idx="27763">
                  <c:v>-0.97194890000000012</c:v>
                </c:pt>
                <c:pt idx="27764">
                  <c:v>-0.96887310000000004</c:v>
                </c:pt>
                <c:pt idx="27765">
                  <c:v>-0.96579730000000008</c:v>
                </c:pt>
                <c:pt idx="27766">
                  <c:v>-0.96579730000000008</c:v>
                </c:pt>
                <c:pt idx="27767">
                  <c:v>-0.96579730000000008</c:v>
                </c:pt>
                <c:pt idx="27768">
                  <c:v>-0.96272150000000001</c:v>
                </c:pt>
                <c:pt idx="27769">
                  <c:v>-0.96272150000000001</c:v>
                </c:pt>
                <c:pt idx="27770">
                  <c:v>-0.96272150000000001</c:v>
                </c:pt>
                <c:pt idx="27771">
                  <c:v>-0.95964570000000005</c:v>
                </c:pt>
                <c:pt idx="27772">
                  <c:v>-0.95964570000000005</c:v>
                </c:pt>
                <c:pt idx="27773">
                  <c:v>-0.95964570000000005</c:v>
                </c:pt>
                <c:pt idx="27774">
                  <c:v>-0.95964570000000005</c:v>
                </c:pt>
                <c:pt idx="27775">
                  <c:v>-0.95964570000000005</c:v>
                </c:pt>
                <c:pt idx="27776">
                  <c:v>-0.95656990000000008</c:v>
                </c:pt>
                <c:pt idx="27777">
                  <c:v>-0.95656990000000008</c:v>
                </c:pt>
                <c:pt idx="27778">
                  <c:v>-0.95964570000000005</c:v>
                </c:pt>
                <c:pt idx="27779">
                  <c:v>-0.95964570000000005</c:v>
                </c:pt>
                <c:pt idx="27780">
                  <c:v>-0.95656990000000008</c:v>
                </c:pt>
                <c:pt idx="27781">
                  <c:v>-0.95656990000000008</c:v>
                </c:pt>
                <c:pt idx="27782">
                  <c:v>-0.95656990000000008</c:v>
                </c:pt>
                <c:pt idx="27783">
                  <c:v>-0.95656990000000008</c:v>
                </c:pt>
                <c:pt idx="27784">
                  <c:v>-0.95656990000000008</c:v>
                </c:pt>
                <c:pt idx="27785">
                  <c:v>-0.95964570000000005</c:v>
                </c:pt>
                <c:pt idx="27786">
                  <c:v>-0.95964570000000005</c:v>
                </c:pt>
                <c:pt idx="27787">
                  <c:v>-0.95656990000000008</c:v>
                </c:pt>
                <c:pt idx="27788">
                  <c:v>-0.95656990000000008</c:v>
                </c:pt>
                <c:pt idx="27789">
                  <c:v>-0.95656990000000008</c:v>
                </c:pt>
                <c:pt idx="27790">
                  <c:v>-0.95656990000000008</c:v>
                </c:pt>
                <c:pt idx="27791">
                  <c:v>-0.95656990000000008</c:v>
                </c:pt>
                <c:pt idx="27792">
                  <c:v>-0.95656990000000008</c:v>
                </c:pt>
                <c:pt idx="27793">
                  <c:v>-0.96272150000000001</c:v>
                </c:pt>
                <c:pt idx="27794">
                  <c:v>-0.95964570000000005</c:v>
                </c:pt>
                <c:pt idx="27795">
                  <c:v>-0.95964570000000005</c:v>
                </c:pt>
                <c:pt idx="27796">
                  <c:v>-0.95964570000000005</c:v>
                </c:pt>
                <c:pt idx="27797">
                  <c:v>-0.95964570000000005</c:v>
                </c:pt>
                <c:pt idx="27798">
                  <c:v>-0.95656990000000008</c:v>
                </c:pt>
                <c:pt idx="27799">
                  <c:v>-0.95656990000000008</c:v>
                </c:pt>
                <c:pt idx="27800">
                  <c:v>-0.95656990000000008</c:v>
                </c:pt>
                <c:pt idx="27801">
                  <c:v>-0.95656990000000008</c:v>
                </c:pt>
                <c:pt idx="27802">
                  <c:v>-0.95656990000000008</c:v>
                </c:pt>
                <c:pt idx="27803">
                  <c:v>-0.95656990000000008</c:v>
                </c:pt>
                <c:pt idx="27804">
                  <c:v>-0.95964570000000005</c:v>
                </c:pt>
                <c:pt idx="27805">
                  <c:v>-0.95656990000000008</c:v>
                </c:pt>
                <c:pt idx="27806">
                  <c:v>-0.95656990000000008</c:v>
                </c:pt>
                <c:pt idx="27807">
                  <c:v>-0.95349410000000001</c:v>
                </c:pt>
                <c:pt idx="27808">
                  <c:v>-0.95656990000000008</c:v>
                </c:pt>
                <c:pt idx="27809">
                  <c:v>-0.95656990000000008</c:v>
                </c:pt>
                <c:pt idx="27810">
                  <c:v>-0.95656990000000008</c:v>
                </c:pt>
                <c:pt idx="27811">
                  <c:v>-0.95656990000000008</c:v>
                </c:pt>
                <c:pt idx="27812">
                  <c:v>-0.95964570000000005</c:v>
                </c:pt>
                <c:pt idx="27813">
                  <c:v>-0.95964570000000005</c:v>
                </c:pt>
                <c:pt idx="27814">
                  <c:v>-0.95964570000000005</c:v>
                </c:pt>
                <c:pt idx="27815">
                  <c:v>-0.95964570000000005</c:v>
                </c:pt>
                <c:pt idx="27816">
                  <c:v>-0.95964570000000005</c:v>
                </c:pt>
                <c:pt idx="27817">
                  <c:v>-0.95964570000000005</c:v>
                </c:pt>
                <c:pt idx="27818">
                  <c:v>-0.95964570000000005</c:v>
                </c:pt>
                <c:pt idx="27819">
                  <c:v>-0.95964570000000005</c:v>
                </c:pt>
                <c:pt idx="27820">
                  <c:v>-0.95964570000000005</c:v>
                </c:pt>
                <c:pt idx="27821">
                  <c:v>-0.95964570000000005</c:v>
                </c:pt>
                <c:pt idx="27822">
                  <c:v>-0.95656990000000008</c:v>
                </c:pt>
                <c:pt idx="27823">
                  <c:v>-0.95656990000000008</c:v>
                </c:pt>
                <c:pt idx="27824">
                  <c:v>-0.95964570000000005</c:v>
                </c:pt>
                <c:pt idx="27825">
                  <c:v>-0.95964570000000005</c:v>
                </c:pt>
                <c:pt idx="27826">
                  <c:v>-0.95964570000000005</c:v>
                </c:pt>
                <c:pt idx="27827">
                  <c:v>-0.96272150000000001</c:v>
                </c:pt>
                <c:pt idx="27828">
                  <c:v>-0.96272150000000001</c:v>
                </c:pt>
                <c:pt idx="27829">
                  <c:v>-0.96272150000000001</c:v>
                </c:pt>
                <c:pt idx="27830">
                  <c:v>-0.96272150000000001</c:v>
                </c:pt>
                <c:pt idx="27831">
                  <c:v>-0.96579730000000008</c:v>
                </c:pt>
                <c:pt idx="27832">
                  <c:v>-0.96887310000000004</c:v>
                </c:pt>
                <c:pt idx="27833">
                  <c:v>-0.96887310000000004</c:v>
                </c:pt>
                <c:pt idx="27834">
                  <c:v>-0.96887310000000004</c:v>
                </c:pt>
                <c:pt idx="27835">
                  <c:v>-0.96887310000000004</c:v>
                </c:pt>
                <c:pt idx="27836">
                  <c:v>-0.96887310000000004</c:v>
                </c:pt>
                <c:pt idx="27837">
                  <c:v>-0.96887310000000004</c:v>
                </c:pt>
                <c:pt idx="27838">
                  <c:v>-0.97194890000000012</c:v>
                </c:pt>
                <c:pt idx="27839">
                  <c:v>-0.97194890000000012</c:v>
                </c:pt>
                <c:pt idx="27840">
                  <c:v>-0.97194890000000012</c:v>
                </c:pt>
                <c:pt idx="27841">
                  <c:v>-0.97502460000000002</c:v>
                </c:pt>
                <c:pt idx="27842">
                  <c:v>-0.97502460000000002</c:v>
                </c:pt>
                <c:pt idx="27843">
                  <c:v>-0.97502460000000002</c:v>
                </c:pt>
                <c:pt idx="27844">
                  <c:v>-0.96887310000000004</c:v>
                </c:pt>
                <c:pt idx="27845">
                  <c:v>-0.96887310000000004</c:v>
                </c:pt>
                <c:pt idx="27846">
                  <c:v>-0.96887310000000004</c:v>
                </c:pt>
                <c:pt idx="27847">
                  <c:v>-0.97194890000000012</c:v>
                </c:pt>
                <c:pt idx="27848">
                  <c:v>-0.97194890000000012</c:v>
                </c:pt>
                <c:pt idx="27849">
                  <c:v>-0.97194890000000012</c:v>
                </c:pt>
                <c:pt idx="27850">
                  <c:v>-0.97194890000000012</c:v>
                </c:pt>
                <c:pt idx="27851">
                  <c:v>-0.96887310000000004</c:v>
                </c:pt>
                <c:pt idx="27852">
                  <c:v>-0.96579730000000008</c:v>
                </c:pt>
                <c:pt idx="27853">
                  <c:v>-0.96272150000000001</c:v>
                </c:pt>
                <c:pt idx="27854">
                  <c:v>-0.96272150000000001</c:v>
                </c:pt>
                <c:pt idx="27855">
                  <c:v>-0.96272150000000001</c:v>
                </c:pt>
                <c:pt idx="27856">
                  <c:v>-0.96272150000000001</c:v>
                </c:pt>
                <c:pt idx="27857">
                  <c:v>-0.96272150000000001</c:v>
                </c:pt>
                <c:pt idx="27858">
                  <c:v>-0.95964570000000005</c:v>
                </c:pt>
                <c:pt idx="27859">
                  <c:v>-0.95656990000000008</c:v>
                </c:pt>
                <c:pt idx="27860">
                  <c:v>-0.95656990000000008</c:v>
                </c:pt>
                <c:pt idx="27861">
                  <c:v>-0.96272150000000001</c:v>
                </c:pt>
                <c:pt idx="27862">
                  <c:v>-0.96887310000000004</c:v>
                </c:pt>
                <c:pt idx="27863">
                  <c:v>-0.96272150000000001</c:v>
                </c:pt>
                <c:pt idx="27864">
                  <c:v>-0.95656990000000008</c:v>
                </c:pt>
                <c:pt idx="27865">
                  <c:v>-0.95656990000000008</c:v>
                </c:pt>
                <c:pt idx="27866">
                  <c:v>-0.95656990000000008</c:v>
                </c:pt>
                <c:pt idx="27867">
                  <c:v>-0.95656990000000008</c:v>
                </c:pt>
                <c:pt idx="27868">
                  <c:v>-0.95656990000000008</c:v>
                </c:pt>
                <c:pt idx="27869">
                  <c:v>-0.95656990000000008</c:v>
                </c:pt>
                <c:pt idx="27870">
                  <c:v>-0.95349410000000001</c:v>
                </c:pt>
                <c:pt idx="27871">
                  <c:v>-0.95349410000000001</c:v>
                </c:pt>
                <c:pt idx="27872">
                  <c:v>-0.95349410000000001</c:v>
                </c:pt>
                <c:pt idx="27873">
                  <c:v>-0.95349410000000001</c:v>
                </c:pt>
                <c:pt idx="27874">
                  <c:v>-0.95349410000000001</c:v>
                </c:pt>
                <c:pt idx="27875">
                  <c:v>-0.95349410000000001</c:v>
                </c:pt>
                <c:pt idx="27876">
                  <c:v>-0.95656990000000008</c:v>
                </c:pt>
                <c:pt idx="27877">
                  <c:v>-0.95656990000000008</c:v>
                </c:pt>
                <c:pt idx="27878">
                  <c:v>-0.95349410000000001</c:v>
                </c:pt>
                <c:pt idx="27879">
                  <c:v>-0.95349410000000001</c:v>
                </c:pt>
                <c:pt idx="27880">
                  <c:v>-0.95349410000000001</c:v>
                </c:pt>
                <c:pt idx="27881">
                  <c:v>-0.95349410000000001</c:v>
                </c:pt>
                <c:pt idx="27882">
                  <c:v>-0.95041830000000005</c:v>
                </c:pt>
                <c:pt idx="27883">
                  <c:v>-0.94734260000000003</c:v>
                </c:pt>
                <c:pt idx="27884">
                  <c:v>-0.94734260000000003</c:v>
                </c:pt>
                <c:pt idx="27885">
                  <c:v>-0.95041830000000005</c:v>
                </c:pt>
                <c:pt idx="27886">
                  <c:v>-0.95041830000000005</c:v>
                </c:pt>
                <c:pt idx="27887">
                  <c:v>-0.95041830000000005</c:v>
                </c:pt>
                <c:pt idx="27888">
                  <c:v>-0.95041830000000005</c:v>
                </c:pt>
                <c:pt idx="27889">
                  <c:v>-0.94734260000000003</c:v>
                </c:pt>
                <c:pt idx="27890">
                  <c:v>-0.94426680000000007</c:v>
                </c:pt>
                <c:pt idx="27891">
                  <c:v>-0.94426680000000007</c:v>
                </c:pt>
                <c:pt idx="27892">
                  <c:v>-0.94426680000000007</c:v>
                </c:pt>
                <c:pt idx="27893">
                  <c:v>-0.94426680000000007</c:v>
                </c:pt>
                <c:pt idx="27894">
                  <c:v>-0.94426680000000007</c:v>
                </c:pt>
                <c:pt idx="27895">
                  <c:v>-0.94426680000000007</c:v>
                </c:pt>
                <c:pt idx="27896">
                  <c:v>-0.94426680000000007</c:v>
                </c:pt>
                <c:pt idx="27897">
                  <c:v>-0.94426680000000007</c:v>
                </c:pt>
                <c:pt idx="27898">
                  <c:v>-0.94426680000000007</c:v>
                </c:pt>
                <c:pt idx="27899">
                  <c:v>-0.95041830000000005</c:v>
                </c:pt>
                <c:pt idx="27900">
                  <c:v>-0.95349410000000001</c:v>
                </c:pt>
                <c:pt idx="27901">
                  <c:v>-0.95041830000000005</c:v>
                </c:pt>
                <c:pt idx="27902">
                  <c:v>-0.94734260000000003</c:v>
                </c:pt>
                <c:pt idx="27903">
                  <c:v>-0.94734260000000003</c:v>
                </c:pt>
                <c:pt idx="27904">
                  <c:v>-0.94734260000000003</c:v>
                </c:pt>
                <c:pt idx="27905">
                  <c:v>-0.94734260000000003</c:v>
                </c:pt>
                <c:pt idx="27906">
                  <c:v>-0.94734260000000003</c:v>
                </c:pt>
                <c:pt idx="27907">
                  <c:v>-0.94734260000000003</c:v>
                </c:pt>
                <c:pt idx="27908">
                  <c:v>-0.94426680000000007</c:v>
                </c:pt>
                <c:pt idx="27909">
                  <c:v>-0.941191</c:v>
                </c:pt>
                <c:pt idx="27910">
                  <c:v>-0.94426680000000007</c:v>
                </c:pt>
                <c:pt idx="27911">
                  <c:v>-0.94734260000000003</c:v>
                </c:pt>
                <c:pt idx="27912">
                  <c:v>-0.94734260000000003</c:v>
                </c:pt>
                <c:pt idx="27913">
                  <c:v>-0.94734260000000003</c:v>
                </c:pt>
                <c:pt idx="27914">
                  <c:v>-0.94734260000000003</c:v>
                </c:pt>
                <c:pt idx="27915">
                  <c:v>-0.95041830000000005</c:v>
                </c:pt>
                <c:pt idx="27916">
                  <c:v>-0.95041830000000005</c:v>
                </c:pt>
                <c:pt idx="27917">
                  <c:v>-0.94734260000000003</c:v>
                </c:pt>
                <c:pt idx="27918">
                  <c:v>-0.94734260000000003</c:v>
                </c:pt>
                <c:pt idx="27919">
                  <c:v>-0.95041830000000005</c:v>
                </c:pt>
                <c:pt idx="27920">
                  <c:v>-0.95041830000000005</c:v>
                </c:pt>
                <c:pt idx="27921">
                  <c:v>-0.94734260000000003</c:v>
                </c:pt>
                <c:pt idx="27922">
                  <c:v>-0.94734260000000003</c:v>
                </c:pt>
                <c:pt idx="27923">
                  <c:v>-0.95041830000000005</c:v>
                </c:pt>
                <c:pt idx="27924">
                  <c:v>-0.94426680000000007</c:v>
                </c:pt>
                <c:pt idx="27925">
                  <c:v>-0.94426680000000007</c:v>
                </c:pt>
                <c:pt idx="27926">
                  <c:v>-0.94426680000000007</c:v>
                </c:pt>
                <c:pt idx="27927">
                  <c:v>-0.94734260000000003</c:v>
                </c:pt>
                <c:pt idx="27928">
                  <c:v>-0.94426680000000007</c:v>
                </c:pt>
                <c:pt idx="27929">
                  <c:v>-0.94426680000000007</c:v>
                </c:pt>
                <c:pt idx="27930">
                  <c:v>-0.94426680000000007</c:v>
                </c:pt>
                <c:pt idx="27931">
                  <c:v>-0.94426680000000007</c:v>
                </c:pt>
                <c:pt idx="27932">
                  <c:v>-0.94426680000000007</c:v>
                </c:pt>
                <c:pt idx="27933">
                  <c:v>-0.94426680000000007</c:v>
                </c:pt>
                <c:pt idx="27934">
                  <c:v>-0.94426680000000007</c:v>
                </c:pt>
                <c:pt idx="27935">
                  <c:v>-0.941191</c:v>
                </c:pt>
                <c:pt idx="27936">
                  <c:v>-0.93811518999999999</c:v>
                </c:pt>
                <c:pt idx="27937">
                  <c:v>-0.941191</c:v>
                </c:pt>
                <c:pt idx="27938">
                  <c:v>-0.94426680000000007</c:v>
                </c:pt>
                <c:pt idx="27939">
                  <c:v>-0.941191</c:v>
                </c:pt>
                <c:pt idx="27940">
                  <c:v>-0.941191</c:v>
                </c:pt>
                <c:pt idx="27941">
                  <c:v>-0.94426680000000007</c:v>
                </c:pt>
                <c:pt idx="27942">
                  <c:v>-0.94426680000000007</c:v>
                </c:pt>
                <c:pt idx="27943">
                  <c:v>-0.94426680000000007</c:v>
                </c:pt>
                <c:pt idx="27944">
                  <c:v>-0.94426680000000007</c:v>
                </c:pt>
                <c:pt idx="27945">
                  <c:v>-0.94734260000000003</c:v>
                </c:pt>
                <c:pt idx="27946">
                  <c:v>-0.94734260000000003</c:v>
                </c:pt>
                <c:pt idx="27947">
                  <c:v>-0.94734260000000003</c:v>
                </c:pt>
                <c:pt idx="27948">
                  <c:v>-0.94734260000000003</c:v>
                </c:pt>
                <c:pt idx="27949">
                  <c:v>-0.94734260000000003</c:v>
                </c:pt>
                <c:pt idx="27950">
                  <c:v>-0.94734260000000003</c:v>
                </c:pt>
                <c:pt idx="27951">
                  <c:v>-0.94734260000000003</c:v>
                </c:pt>
                <c:pt idx="27952">
                  <c:v>-0.94734260000000003</c:v>
                </c:pt>
                <c:pt idx="27953">
                  <c:v>-0.94734260000000003</c:v>
                </c:pt>
                <c:pt idx="27954">
                  <c:v>-0.94426680000000007</c:v>
                </c:pt>
                <c:pt idx="27955">
                  <c:v>-0.94426680000000007</c:v>
                </c:pt>
                <c:pt idx="27956">
                  <c:v>-0.94426680000000007</c:v>
                </c:pt>
                <c:pt idx="27957">
                  <c:v>-0.94426680000000007</c:v>
                </c:pt>
                <c:pt idx="27958">
                  <c:v>-0.94426680000000007</c:v>
                </c:pt>
                <c:pt idx="27959">
                  <c:v>-0.94426680000000007</c:v>
                </c:pt>
                <c:pt idx="27960">
                  <c:v>-0.94426680000000007</c:v>
                </c:pt>
                <c:pt idx="27961">
                  <c:v>-0.94426680000000007</c:v>
                </c:pt>
                <c:pt idx="27962">
                  <c:v>-0.94426680000000007</c:v>
                </c:pt>
                <c:pt idx="27963">
                  <c:v>-0.94426680000000007</c:v>
                </c:pt>
                <c:pt idx="27964">
                  <c:v>-0.94734260000000003</c:v>
                </c:pt>
                <c:pt idx="27965">
                  <c:v>-0.94734260000000003</c:v>
                </c:pt>
                <c:pt idx="27966">
                  <c:v>-0.94734260000000003</c:v>
                </c:pt>
                <c:pt idx="27967">
                  <c:v>-0.95041830000000005</c:v>
                </c:pt>
                <c:pt idx="27968">
                  <c:v>-0.95349410000000001</c:v>
                </c:pt>
                <c:pt idx="27969">
                  <c:v>-0.95349410000000001</c:v>
                </c:pt>
                <c:pt idx="27970">
                  <c:v>-0.95349410000000001</c:v>
                </c:pt>
                <c:pt idx="27971">
                  <c:v>-0.95349410000000001</c:v>
                </c:pt>
                <c:pt idx="27972">
                  <c:v>-0.95349410000000001</c:v>
                </c:pt>
                <c:pt idx="27973">
                  <c:v>-0.95041830000000005</c:v>
                </c:pt>
                <c:pt idx="27974">
                  <c:v>-0.95041830000000005</c:v>
                </c:pt>
                <c:pt idx="27975">
                  <c:v>-0.95041830000000005</c:v>
                </c:pt>
                <c:pt idx="27976">
                  <c:v>-0.95041830000000005</c:v>
                </c:pt>
                <c:pt idx="27977">
                  <c:v>-0.95041830000000005</c:v>
                </c:pt>
                <c:pt idx="27978">
                  <c:v>-0.94734260000000003</c:v>
                </c:pt>
                <c:pt idx="27979">
                  <c:v>-0.94734260000000003</c:v>
                </c:pt>
                <c:pt idx="27980">
                  <c:v>-0.94734260000000003</c:v>
                </c:pt>
                <c:pt idx="27981">
                  <c:v>-0.94734260000000003</c:v>
                </c:pt>
                <c:pt idx="27982">
                  <c:v>-0.94426680000000007</c:v>
                </c:pt>
                <c:pt idx="27983">
                  <c:v>-0.941191</c:v>
                </c:pt>
                <c:pt idx="27984">
                  <c:v>-0.941191</c:v>
                </c:pt>
                <c:pt idx="27985">
                  <c:v>-0.941191</c:v>
                </c:pt>
                <c:pt idx="27986">
                  <c:v>-0.941191</c:v>
                </c:pt>
                <c:pt idx="27987">
                  <c:v>-0.93811518999999999</c:v>
                </c:pt>
                <c:pt idx="27988">
                  <c:v>-0.93811518999999999</c:v>
                </c:pt>
                <c:pt idx="27989">
                  <c:v>-0.93811518999999999</c:v>
                </c:pt>
                <c:pt idx="27990">
                  <c:v>-0.93811518999999999</c:v>
                </c:pt>
                <c:pt idx="27991">
                  <c:v>-0.941191</c:v>
                </c:pt>
                <c:pt idx="27992">
                  <c:v>-0.93811518999999999</c:v>
                </c:pt>
                <c:pt idx="27993">
                  <c:v>-0.93811518999999999</c:v>
                </c:pt>
                <c:pt idx="27994">
                  <c:v>-0.941191</c:v>
                </c:pt>
                <c:pt idx="27995">
                  <c:v>-0.94426680000000007</c:v>
                </c:pt>
                <c:pt idx="27996">
                  <c:v>-0.941191</c:v>
                </c:pt>
                <c:pt idx="27997">
                  <c:v>-0.941191</c:v>
                </c:pt>
                <c:pt idx="27998">
                  <c:v>-0.94426680000000007</c:v>
                </c:pt>
                <c:pt idx="27999">
                  <c:v>-0.94426680000000007</c:v>
                </c:pt>
                <c:pt idx="28000">
                  <c:v>-0.94426680000000007</c:v>
                </c:pt>
                <c:pt idx="28001">
                  <c:v>-0.94426680000000007</c:v>
                </c:pt>
                <c:pt idx="28002">
                  <c:v>-0.94426680000000007</c:v>
                </c:pt>
                <c:pt idx="28003">
                  <c:v>-0.94426680000000007</c:v>
                </c:pt>
                <c:pt idx="28004">
                  <c:v>-0.94426680000000007</c:v>
                </c:pt>
                <c:pt idx="28005">
                  <c:v>-0.94426680000000007</c:v>
                </c:pt>
                <c:pt idx="28006">
                  <c:v>-0.94426680000000007</c:v>
                </c:pt>
                <c:pt idx="28007">
                  <c:v>-0.94426680000000007</c:v>
                </c:pt>
                <c:pt idx="28008">
                  <c:v>-0.94426680000000007</c:v>
                </c:pt>
                <c:pt idx="28009">
                  <c:v>-0.94426680000000007</c:v>
                </c:pt>
                <c:pt idx="28010">
                  <c:v>-0.94426680000000007</c:v>
                </c:pt>
                <c:pt idx="28011">
                  <c:v>-0.941191</c:v>
                </c:pt>
                <c:pt idx="28012">
                  <c:v>-0.941191</c:v>
                </c:pt>
                <c:pt idx="28013">
                  <c:v>-0.941191</c:v>
                </c:pt>
                <c:pt idx="28014">
                  <c:v>-0.941191</c:v>
                </c:pt>
                <c:pt idx="28015">
                  <c:v>-0.941191</c:v>
                </c:pt>
                <c:pt idx="28016">
                  <c:v>-0.941191</c:v>
                </c:pt>
                <c:pt idx="28017">
                  <c:v>-0.941191</c:v>
                </c:pt>
                <c:pt idx="28018">
                  <c:v>-0.941191</c:v>
                </c:pt>
                <c:pt idx="28019">
                  <c:v>-0.941191</c:v>
                </c:pt>
                <c:pt idx="28020">
                  <c:v>-0.941191</c:v>
                </c:pt>
                <c:pt idx="28021">
                  <c:v>-0.94734260000000003</c:v>
                </c:pt>
                <c:pt idx="28022">
                  <c:v>-0.94734260000000003</c:v>
                </c:pt>
                <c:pt idx="28023">
                  <c:v>-0.94734260000000003</c:v>
                </c:pt>
                <c:pt idx="28024">
                  <c:v>-0.94734260000000003</c:v>
                </c:pt>
                <c:pt idx="28025">
                  <c:v>-0.94734260000000003</c:v>
                </c:pt>
                <c:pt idx="28026">
                  <c:v>-0.94734260000000003</c:v>
                </c:pt>
                <c:pt idx="28027">
                  <c:v>-0.94734260000000003</c:v>
                </c:pt>
                <c:pt idx="28028">
                  <c:v>-0.95041830000000005</c:v>
                </c:pt>
                <c:pt idx="28029">
                  <c:v>-0.95349410000000001</c:v>
                </c:pt>
                <c:pt idx="28030">
                  <c:v>-0.95349410000000001</c:v>
                </c:pt>
                <c:pt idx="28031">
                  <c:v>-0.95349410000000001</c:v>
                </c:pt>
                <c:pt idx="28032">
                  <c:v>-0.95656990000000008</c:v>
                </c:pt>
                <c:pt idx="28033">
                  <c:v>-0.95964570000000005</c:v>
                </c:pt>
                <c:pt idx="28034">
                  <c:v>-0.95656990000000008</c:v>
                </c:pt>
                <c:pt idx="28035">
                  <c:v>-0.95656990000000008</c:v>
                </c:pt>
                <c:pt idx="28036">
                  <c:v>-0.95964570000000005</c:v>
                </c:pt>
                <c:pt idx="28037">
                  <c:v>-0.95964570000000005</c:v>
                </c:pt>
                <c:pt idx="28038">
                  <c:v>-0.95656990000000008</c:v>
                </c:pt>
                <c:pt idx="28039">
                  <c:v>-0.95656990000000008</c:v>
                </c:pt>
                <c:pt idx="28040">
                  <c:v>-0.95656990000000008</c:v>
                </c:pt>
                <c:pt idx="28041">
                  <c:v>-0.95656990000000008</c:v>
                </c:pt>
                <c:pt idx="28042">
                  <c:v>-0.95656990000000008</c:v>
                </c:pt>
                <c:pt idx="28043">
                  <c:v>-0.95656990000000008</c:v>
                </c:pt>
                <c:pt idx="28044">
                  <c:v>-0.95656990000000008</c:v>
                </c:pt>
                <c:pt idx="28045">
                  <c:v>-0.95656990000000008</c:v>
                </c:pt>
                <c:pt idx="28046">
                  <c:v>-0.95656990000000008</c:v>
                </c:pt>
                <c:pt idx="28047">
                  <c:v>-0.95656990000000008</c:v>
                </c:pt>
                <c:pt idx="28048">
                  <c:v>-0.95656990000000008</c:v>
                </c:pt>
                <c:pt idx="28049">
                  <c:v>-0.95349410000000001</c:v>
                </c:pt>
                <c:pt idx="28050">
                  <c:v>-0.95349410000000001</c:v>
                </c:pt>
                <c:pt idx="28051">
                  <c:v>-0.95349410000000001</c:v>
                </c:pt>
                <c:pt idx="28052">
                  <c:v>-0.95349410000000001</c:v>
                </c:pt>
                <c:pt idx="28053">
                  <c:v>-0.95349410000000001</c:v>
                </c:pt>
                <c:pt idx="28054">
                  <c:v>-0.95349410000000001</c:v>
                </c:pt>
                <c:pt idx="28055">
                  <c:v>-0.95656990000000008</c:v>
                </c:pt>
                <c:pt idx="28056">
                  <c:v>-0.95656990000000008</c:v>
                </c:pt>
                <c:pt idx="28057">
                  <c:v>-0.95656990000000008</c:v>
                </c:pt>
                <c:pt idx="28058">
                  <c:v>-0.95656990000000008</c:v>
                </c:pt>
                <c:pt idx="28059">
                  <c:v>-0.95656990000000008</c:v>
                </c:pt>
                <c:pt idx="28060">
                  <c:v>-0.95656990000000008</c:v>
                </c:pt>
                <c:pt idx="28061">
                  <c:v>-0.95656990000000008</c:v>
                </c:pt>
                <c:pt idx="28062">
                  <c:v>-0.95656990000000008</c:v>
                </c:pt>
                <c:pt idx="28063">
                  <c:v>-0.95656990000000008</c:v>
                </c:pt>
                <c:pt idx="28064">
                  <c:v>-0.95349410000000001</c:v>
                </c:pt>
                <c:pt idx="28065">
                  <c:v>-0.95349410000000001</c:v>
                </c:pt>
                <c:pt idx="28066">
                  <c:v>-0.95656990000000008</c:v>
                </c:pt>
                <c:pt idx="28067">
                  <c:v>-0.95656990000000008</c:v>
                </c:pt>
                <c:pt idx="28068">
                  <c:v>-0.95349410000000001</c:v>
                </c:pt>
                <c:pt idx="28069">
                  <c:v>-0.95349410000000001</c:v>
                </c:pt>
                <c:pt idx="28070">
                  <c:v>-0.95349410000000001</c:v>
                </c:pt>
                <c:pt idx="28071">
                  <c:v>-0.95656990000000008</c:v>
                </c:pt>
                <c:pt idx="28072">
                  <c:v>-0.95656990000000008</c:v>
                </c:pt>
                <c:pt idx="28073">
                  <c:v>-0.95349410000000001</c:v>
                </c:pt>
                <c:pt idx="28074">
                  <c:v>-0.95349410000000001</c:v>
                </c:pt>
                <c:pt idx="28075">
                  <c:v>-0.95656990000000008</c:v>
                </c:pt>
                <c:pt idx="28076">
                  <c:v>-0.95656990000000008</c:v>
                </c:pt>
                <c:pt idx="28077">
                  <c:v>-0.95349410000000001</c:v>
                </c:pt>
                <c:pt idx="28078">
                  <c:v>-0.95964570000000005</c:v>
                </c:pt>
                <c:pt idx="28079">
                  <c:v>-0.95964570000000005</c:v>
                </c:pt>
                <c:pt idx="28080">
                  <c:v>-0.95656990000000008</c:v>
                </c:pt>
                <c:pt idx="28081">
                  <c:v>-0.95656990000000008</c:v>
                </c:pt>
                <c:pt idx="28082">
                  <c:v>-0.95964570000000005</c:v>
                </c:pt>
                <c:pt idx="28083">
                  <c:v>-0.95656990000000008</c:v>
                </c:pt>
                <c:pt idx="28084">
                  <c:v>-0.95656990000000008</c:v>
                </c:pt>
                <c:pt idx="28085">
                  <c:v>-0.95656990000000008</c:v>
                </c:pt>
                <c:pt idx="28086">
                  <c:v>-0.95656990000000008</c:v>
                </c:pt>
                <c:pt idx="28087">
                  <c:v>-0.95349410000000001</c:v>
                </c:pt>
                <c:pt idx="28088">
                  <c:v>-0.95041830000000005</c:v>
                </c:pt>
                <c:pt idx="28089">
                  <c:v>-0.95041830000000005</c:v>
                </c:pt>
                <c:pt idx="28090">
                  <c:v>-0.95041830000000005</c:v>
                </c:pt>
                <c:pt idx="28091">
                  <c:v>-0.95041830000000005</c:v>
                </c:pt>
                <c:pt idx="28092">
                  <c:v>-0.95041830000000005</c:v>
                </c:pt>
                <c:pt idx="28093">
                  <c:v>-0.95041830000000005</c:v>
                </c:pt>
                <c:pt idx="28094">
                  <c:v>-0.94734260000000003</c:v>
                </c:pt>
                <c:pt idx="28095">
                  <c:v>-0.94734260000000003</c:v>
                </c:pt>
                <c:pt idx="28096">
                  <c:v>-0.94734260000000003</c:v>
                </c:pt>
                <c:pt idx="28097">
                  <c:v>-0.94734260000000003</c:v>
                </c:pt>
                <c:pt idx="28098">
                  <c:v>-0.94734260000000003</c:v>
                </c:pt>
                <c:pt idx="28099">
                  <c:v>-0.94734260000000003</c:v>
                </c:pt>
                <c:pt idx="28100">
                  <c:v>-0.95041830000000005</c:v>
                </c:pt>
                <c:pt idx="28101">
                  <c:v>-0.95349410000000001</c:v>
                </c:pt>
                <c:pt idx="28102">
                  <c:v>-0.95349410000000001</c:v>
                </c:pt>
                <c:pt idx="28103">
                  <c:v>-0.95041830000000005</c:v>
                </c:pt>
                <c:pt idx="28104">
                  <c:v>-0.95041830000000005</c:v>
                </c:pt>
                <c:pt idx="28105">
                  <c:v>-0.95349410000000001</c:v>
                </c:pt>
                <c:pt idx="28106">
                  <c:v>-0.95349410000000001</c:v>
                </c:pt>
                <c:pt idx="28107">
                  <c:v>-0.95041830000000005</c:v>
                </c:pt>
                <c:pt idx="28108">
                  <c:v>-0.95041830000000005</c:v>
                </c:pt>
                <c:pt idx="28109">
                  <c:v>-0.95041830000000005</c:v>
                </c:pt>
                <c:pt idx="28110">
                  <c:v>-0.95041830000000005</c:v>
                </c:pt>
                <c:pt idx="28111">
                  <c:v>-0.95041830000000005</c:v>
                </c:pt>
                <c:pt idx="28112">
                  <c:v>-0.95041830000000005</c:v>
                </c:pt>
                <c:pt idx="28113">
                  <c:v>-0.95349410000000001</c:v>
                </c:pt>
                <c:pt idx="28114">
                  <c:v>-0.95349410000000001</c:v>
                </c:pt>
                <c:pt idx="28115">
                  <c:v>-0.95349410000000001</c:v>
                </c:pt>
                <c:pt idx="28116">
                  <c:v>-0.95656990000000008</c:v>
                </c:pt>
                <c:pt idx="28117">
                  <c:v>-0.95656990000000008</c:v>
                </c:pt>
                <c:pt idx="28118">
                  <c:v>-0.95349410000000001</c:v>
                </c:pt>
                <c:pt idx="28119">
                  <c:v>-0.95349410000000001</c:v>
                </c:pt>
                <c:pt idx="28120">
                  <c:v>-0.95964570000000005</c:v>
                </c:pt>
                <c:pt idx="28121">
                  <c:v>-0.95964570000000005</c:v>
                </c:pt>
                <c:pt idx="28122">
                  <c:v>-0.95964570000000005</c:v>
                </c:pt>
                <c:pt idx="28123">
                  <c:v>-0.96272150000000001</c:v>
                </c:pt>
                <c:pt idx="28124">
                  <c:v>-0.96579730000000008</c:v>
                </c:pt>
                <c:pt idx="28125">
                  <c:v>-0.96887310000000004</c:v>
                </c:pt>
                <c:pt idx="28126">
                  <c:v>-0.96887310000000004</c:v>
                </c:pt>
                <c:pt idx="28127">
                  <c:v>-0.96887310000000004</c:v>
                </c:pt>
                <c:pt idx="28128">
                  <c:v>-0.96887310000000004</c:v>
                </c:pt>
                <c:pt idx="28129">
                  <c:v>-0.96887310000000004</c:v>
                </c:pt>
                <c:pt idx="28130">
                  <c:v>-0.96887310000000004</c:v>
                </c:pt>
                <c:pt idx="28131">
                  <c:v>-0.97194890000000012</c:v>
                </c:pt>
                <c:pt idx="28132">
                  <c:v>-0.96887310000000004</c:v>
                </c:pt>
                <c:pt idx="28133">
                  <c:v>-0.96579730000000008</c:v>
                </c:pt>
                <c:pt idx="28134">
                  <c:v>-0.96579730000000008</c:v>
                </c:pt>
                <c:pt idx="28135">
                  <c:v>-0.96887310000000004</c:v>
                </c:pt>
                <c:pt idx="28136">
                  <c:v>-0.96887310000000004</c:v>
                </c:pt>
                <c:pt idx="28137">
                  <c:v>-0.96887310000000004</c:v>
                </c:pt>
                <c:pt idx="28138">
                  <c:v>-0.96887310000000004</c:v>
                </c:pt>
                <c:pt idx="28139">
                  <c:v>-0.96887310000000004</c:v>
                </c:pt>
                <c:pt idx="28140">
                  <c:v>-0.96887310000000004</c:v>
                </c:pt>
                <c:pt idx="28141">
                  <c:v>-0.96579730000000008</c:v>
                </c:pt>
                <c:pt idx="28142">
                  <c:v>-0.96579730000000008</c:v>
                </c:pt>
                <c:pt idx="28143">
                  <c:v>-0.96887310000000004</c:v>
                </c:pt>
                <c:pt idx="28144">
                  <c:v>-0.96887310000000004</c:v>
                </c:pt>
                <c:pt idx="28145">
                  <c:v>-0.96887310000000004</c:v>
                </c:pt>
                <c:pt idx="28146">
                  <c:v>-0.96887310000000004</c:v>
                </c:pt>
                <c:pt idx="28147">
                  <c:v>-0.97194890000000012</c:v>
                </c:pt>
                <c:pt idx="28148">
                  <c:v>-0.97194890000000012</c:v>
                </c:pt>
                <c:pt idx="28149">
                  <c:v>-0.97194890000000012</c:v>
                </c:pt>
                <c:pt idx="28150">
                  <c:v>-0.97194890000000012</c:v>
                </c:pt>
                <c:pt idx="28151">
                  <c:v>-0.97194890000000012</c:v>
                </c:pt>
                <c:pt idx="28152">
                  <c:v>-0.97194890000000012</c:v>
                </c:pt>
                <c:pt idx="28153">
                  <c:v>-0.97194890000000012</c:v>
                </c:pt>
                <c:pt idx="28154">
                  <c:v>-0.97194890000000012</c:v>
                </c:pt>
                <c:pt idx="28155">
                  <c:v>-0.97194890000000012</c:v>
                </c:pt>
                <c:pt idx="28156">
                  <c:v>-0.96887310000000004</c:v>
                </c:pt>
                <c:pt idx="28157">
                  <c:v>-0.96887310000000004</c:v>
                </c:pt>
                <c:pt idx="28158">
                  <c:v>-0.96887310000000004</c:v>
                </c:pt>
                <c:pt idx="28159">
                  <c:v>-0.96887310000000004</c:v>
                </c:pt>
                <c:pt idx="28160">
                  <c:v>-0.96887310000000004</c:v>
                </c:pt>
                <c:pt idx="28161">
                  <c:v>-0.97194890000000012</c:v>
                </c:pt>
                <c:pt idx="28162">
                  <c:v>-0.97194890000000012</c:v>
                </c:pt>
                <c:pt idx="28163">
                  <c:v>-0.97194890000000012</c:v>
                </c:pt>
                <c:pt idx="28164">
                  <c:v>-0.97194890000000012</c:v>
                </c:pt>
                <c:pt idx="28165">
                  <c:v>-0.97194890000000012</c:v>
                </c:pt>
                <c:pt idx="28166">
                  <c:v>-0.97194890000000012</c:v>
                </c:pt>
                <c:pt idx="28167">
                  <c:v>-0.96887310000000004</c:v>
                </c:pt>
                <c:pt idx="28168">
                  <c:v>-0.96887310000000004</c:v>
                </c:pt>
                <c:pt idx="28169">
                  <c:v>-0.96887310000000004</c:v>
                </c:pt>
                <c:pt idx="28170">
                  <c:v>-0.96887310000000004</c:v>
                </c:pt>
                <c:pt idx="28171">
                  <c:v>-0.96579730000000008</c:v>
                </c:pt>
                <c:pt idx="28172">
                  <c:v>-0.96579730000000008</c:v>
                </c:pt>
                <c:pt idx="28173">
                  <c:v>-0.96887310000000004</c:v>
                </c:pt>
                <c:pt idx="28174">
                  <c:v>-0.96887310000000004</c:v>
                </c:pt>
                <c:pt idx="28175">
                  <c:v>-0.96887310000000004</c:v>
                </c:pt>
                <c:pt idx="28176">
                  <c:v>-0.97194890000000012</c:v>
                </c:pt>
                <c:pt idx="28177">
                  <c:v>-0.97502460000000002</c:v>
                </c:pt>
                <c:pt idx="28178">
                  <c:v>-0.97502460000000002</c:v>
                </c:pt>
                <c:pt idx="28179">
                  <c:v>-0.97194890000000012</c:v>
                </c:pt>
                <c:pt idx="28180">
                  <c:v>-0.97502460000000002</c:v>
                </c:pt>
                <c:pt idx="28181">
                  <c:v>-0.97502460000000002</c:v>
                </c:pt>
                <c:pt idx="28182">
                  <c:v>-0.97502460000000002</c:v>
                </c:pt>
                <c:pt idx="28183">
                  <c:v>-0.97194890000000012</c:v>
                </c:pt>
                <c:pt idx="28184">
                  <c:v>-0.97502460000000002</c:v>
                </c:pt>
                <c:pt idx="28185">
                  <c:v>-0.97810039999999998</c:v>
                </c:pt>
                <c:pt idx="28186">
                  <c:v>-0.97810039999999998</c:v>
                </c:pt>
                <c:pt idx="28187">
                  <c:v>-0.97810039999999998</c:v>
                </c:pt>
                <c:pt idx="28188">
                  <c:v>-0.98117620000000005</c:v>
                </c:pt>
                <c:pt idx="28189">
                  <c:v>-0.98117620000000005</c:v>
                </c:pt>
                <c:pt idx="28190">
                  <c:v>-0.98117620000000005</c:v>
                </c:pt>
                <c:pt idx="28191">
                  <c:v>-0.98117620000000005</c:v>
                </c:pt>
                <c:pt idx="28192">
                  <c:v>-0.98117620000000005</c:v>
                </c:pt>
                <c:pt idx="28193">
                  <c:v>-0.97810039999999998</c:v>
                </c:pt>
                <c:pt idx="28194">
                  <c:v>-0.97502460000000002</c:v>
                </c:pt>
                <c:pt idx="28195">
                  <c:v>-0.97810039999999998</c:v>
                </c:pt>
                <c:pt idx="28196">
                  <c:v>-0.97810039999999998</c:v>
                </c:pt>
                <c:pt idx="28197">
                  <c:v>-0.97502460000000002</c:v>
                </c:pt>
                <c:pt idx="28198">
                  <c:v>-0.97502460000000002</c:v>
                </c:pt>
                <c:pt idx="28199">
                  <c:v>-0.97502460000000002</c:v>
                </c:pt>
                <c:pt idx="28200">
                  <c:v>-0.97502460000000002</c:v>
                </c:pt>
                <c:pt idx="28201">
                  <c:v>-0.97194890000000012</c:v>
                </c:pt>
                <c:pt idx="28202">
                  <c:v>-0.97194890000000012</c:v>
                </c:pt>
                <c:pt idx="28203">
                  <c:v>-0.97194890000000012</c:v>
                </c:pt>
                <c:pt idx="28204">
                  <c:v>-0.97194890000000012</c:v>
                </c:pt>
                <c:pt idx="28205">
                  <c:v>-0.96887310000000004</c:v>
                </c:pt>
                <c:pt idx="28206">
                  <c:v>-0.97194890000000012</c:v>
                </c:pt>
                <c:pt idx="28207">
                  <c:v>-0.97194890000000012</c:v>
                </c:pt>
                <c:pt idx="28208">
                  <c:v>-0.97194890000000012</c:v>
                </c:pt>
                <c:pt idx="28209">
                  <c:v>-0.97194890000000012</c:v>
                </c:pt>
                <c:pt idx="28210">
                  <c:v>-0.97502460000000002</c:v>
                </c:pt>
                <c:pt idx="28211">
                  <c:v>-0.97502460000000002</c:v>
                </c:pt>
                <c:pt idx="28212">
                  <c:v>-0.97194890000000012</c:v>
                </c:pt>
                <c:pt idx="28213">
                  <c:v>-0.97194890000000012</c:v>
                </c:pt>
                <c:pt idx="28214">
                  <c:v>-0.97194890000000012</c:v>
                </c:pt>
                <c:pt idx="28215">
                  <c:v>-0.97502460000000002</c:v>
                </c:pt>
                <c:pt idx="28216">
                  <c:v>-0.97194890000000012</c:v>
                </c:pt>
                <c:pt idx="28217">
                  <c:v>-0.97194890000000012</c:v>
                </c:pt>
                <c:pt idx="28218">
                  <c:v>-0.97502460000000002</c:v>
                </c:pt>
                <c:pt idx="28219">
                  <c:v>-0.97810039999999998</c:v>
                </c:pt>
                <c:pt idx="28220">
                  <c:v>-0.97502460000000002</c:v>
                </c:pt>
                <c:pt idx="28221">
                  <c:v>-0.97502460000000002</c:v>
                </c:pt>
                <c:pt idx="28222">
                  <c:v>-0.97810039999999998</c:v>
                </c:pt>
                <c:pt idx="28223">
                  <c:v>-0.97502460000000002</c:v>
                </c:pt>
                <c:pt idx="28224">
                  <c:v>-0.97194890000000012</c:v>
                </c:pt>
                <c:pt idx="28225">
                  <c:v>-0.97502460000000002</c:v>
                </c:pt>
                <c:pt idx="28226">
                  <c:v>-0.97502460000000002</c:v>
                </c:pt>
                <c:pt idx="28227">
                  <c:v>-0.97810039999999998</c:v>
                </c:pt>
                <c:pt idx="28228">
                  <c:v>-0.97810039999999998</c:v>
                </c:pt>
                <c:pt idx="28229">
                  <c:v>-0.97810039999999998</c:v>
                </c:pt>
                <c:pt idx="28230">
                  <c:v>-0.97810039999999998</c:v>
                </c:pt>
                <c:pt idx="28231">
                  <c:v>-0.97810039999999998</c:v>
                </c:pt>
                <c:pt idx="28232">
                  <c:v>-0.97810039999999998</c:v>
                </c:pt>
                <c:pt idx="28233">
                  <c:v>-0.97810039999999998</c:v>
                </c:pt>
                <c:pt idx="28234">
                  <c:v>-0.97810039999999998</c:v>
                </c:pt>
                <c:pt idx="28235">
                  <c:v>-0.97810039999999998</c:v>
                </c:pt>
                <c:pt idx="28236">
                  <c:v>-0.97810039999999998</c:v>
                </c:pt>
                <c:pt idx="28237">
                  <c:v>-0.98117620000000005</c:v>
                </c:pt>
                <c:pt idx="28238">
                  <c:v>-0.98117620000000005</c:v>
                </c:pt>
                <c:pt idx="28239">
                  <c:v>-0.98117620000000005</c:v>
                </c:pt>
                <c:pt idx="28240">
                  <c:v>-0.98117620000000005</c:v>
                </c:pt>
                <c:pt idx="28241">
                  <c:v>-0.98117620000000005</c:v>
                </c:pt>
                <c:pt idx="28242">
                  <c:v>-0.98117620000000005</c:v>
                </c:pt>
                <c:pt idx="28243">
                  <c:v>-0.98117620000000005</c:v>
                </c:pt>
                <c:pt idx="28244">
                  <c:v>-0.98117620000000005</c:v>
                </c:pt>
                <c:pt idx="28245">
                  <c:v>-0.98117620000000005</c:v>
                </c:pt>
                <c:pt idx="28246">
                  <c:v>-0.98117620000000005</c:v>
                </c:pt>
                <c:pt idx="28247">
                  <c:v>-0.97810039999999998</c:v>
                </c:pt>
                <c:pt idx="28248">
                  <c:v>-0.98117620000000005</c:v>
                </c:pt>
                <c:pt idx="28249">
                  <c:v>-0.98117620000000005</c:v>
                </c:pt>
                <c:pt idx="28250">
                  <c:v>-0.98117620000000005</c:v>
                </c:pt>
                <c:pt idx="28251">
                  <c:v>-0.97810039999999998</c:v>
                </c:pt>
                <c:pt idx="28252">
                  <c:v>-0.97810039999999998</c:v>
                </c:pt>
                <c:pt idx="28253">
                  <c:v>-0.97810039999999998</c:v>
                </c:pt>
                <c:pt idx="28254">
                  <c:v>-0.97810039999999998</c:v>
                </c:pt>
                <c:pt idx="28255">
                  <c:v>-0.97502460000000002</c:v>
                </c:pt>
                <c:pt idx="28256">
                  <c:v>-0.97502460000000002</c:v>
                </c:pt>
                <c:pt idx="28257">
                  <c:v>-0.97810039999999998</c:v>
                </c:pt>
                <c:pt idx="28258">
                  <c:v>-0.97810039999999998</c:v>
                </c:pt>
                <c:pt idx="28259">
                  <c:v>-0.97502460000000002</c:v>
                </c:pt>
                <c:pt idx="28260">
                  <c:v>-0.97502460000000002</c:v>
                </c:pt>
                <c:pt idx="28261">
                  <c:v>-0.97502460000000002</c:v>
                </c:pt>
                <c:pt idx="28262">
                  <c:v>-0.97502460000000002</c:v>
                </c:pt>
                <c:pt idx="28263">
                  <c:v>-0.97502460000000002</c:v>
                </c:pt>
                <c:pt idx="28264">
                  <c:v>-0.97502460000000002</c:v>
                </c:pt>
                <c:pt idx="28265">
                  <c:v>-0.97502460000000002</c:v>
                </c:pt>
                <c:pt idx="28266">
                  <c:v>-0.97194890000000012</c:v>
                </c:pt>
                <c:pt idx="28267">
                  <c:v>-0.97194890000000012</c:v>
                </c:pt>
                <c:pt idx="28268">
                  <c:v>-0.97502460000000002</c:v>
                </c:pt>
                <c:pt idx="28269">
                  <c:v>-0.97810039999999998</c:v>
                </c:pt>
                <c:pt idx="28270">
                  <c:v>-0.97502460000000002</c:v>
                </c:pt>
                <c:pt idx="28271">
                  <c:v>-0.97502460000000002</c:v>
                </c:pt>
                <c:pt idx="28272">
                  <c:v>-0.97810039999999998</c:v>
                </c:pt>
                <c:pt idx="28273">
                  <c:v>-0.97810039999999998</c:v>
                </c:pt>
                <c:pt idx="28274">
                  <c:v>-0.97810039999999998</c:v>
                </c:pt>
                <c:pt idx="28275">
                  <c:v>-0.97810039999999998</c:v>
                </c:pt>
                <c:pt idx="28276">
                  <c:v>-0.97810039999999998</c:v>
                </c:pt>
                <c:pt idx="28277">
                  <c:v>-0.97810039999999998</c:v>
                </c:pt>
                <c:pt idx="28278">
                  <c:v>-0.97810039999999998</c:v>
                </c:pt>
                <c:pt idx="28279">
                  <c:v>-0.97810039999999998</c:v>
                </c:pt>
                <c:pt idx="28280">
                  <c:v>-0.97810039999999998</c:v>
                </c:pt>
                <c:pt idx="28281">
                  <c:v>-0.97502460000000002</c:v>
                </c:pt>
                <c:pt idx="28282">
                  <c:v>-0.97810039999999998</c:v>
                </c:pt>
                <c:pt idx="28283">
                  <c:v>-0.98117620000000005</c:v>
                </c:pt>
                <c:pt idx="28284">
                  <c:v>-0.97810039999999998</c:v>
                </c:pt>
                <c:pt idx="28285">
                  <c:v>-0.97502460000000002</c:v>
                </c:pt>
                <c:pt idx="28286">
                  <c:v>-0.97502460000000002</c:v>
                </c:pt>
                <c:pt idx="28287">
                  <c:v>-0.97810039999999998</c:v>
                </c:pt>
                <c:pt idx="28288">
                  <c:v>-0.97810039999999998</c:v>
                </c:pt>
                <c:pt idx="28289">
                  <c:v>-0.97502460000000002</c:v>
                </c:pt>
                <c:pt idx="28290">
                  <c:v>-0.97502460000000002</c:v>
                </c:pt>
                <c:pt idx="28291">
                  <c:v>-0.97502460000000002</c:v>
                </c:pt>
                <c:pt idx="28292">
                  <c:v>-0.97194890000000012</c:v>
                </c:pt>
                <c:pt idx="28293">
                  <c:v>-0.97194890000000012</c:v>
                </c:pt>
                <c:pt idx="28294">
                  <c:v>-0.97502460000000002</c:v>
                </c:pt>
                <c:pt idx="28295">
                  <c:v>-0.97810039999999998</c:v>
                </c:pt>
                <c:pt idx="28296">
                  <c:v>-0.97810039999999998</c:v>
                </c:pt>
                <c:pt idx="28297">
                  <c:v>-0.97502460000000002</c:v>
                </c:pt>
                <c:pt idx="28298">
                  <c:v>-0.97502460000000002</c:v>
                </c:pt>
                <c:pt idx="28299">
                  <c:v>-0.97502460000000002</c:v>
                </c:pt>
                <c:pt idx="28300">
                  <c:v>-0.97502460000000002</c:v>
                </c:pt>
                <c:pt idx="28301">
                  <c:v>-0.97502460000000002</c:v>
                </c:pt>
                <c:pt idx="28302">
                  <c:v>-0.97502460000000002</c:v>
                </c:pt>
                <c:pt idx="28303">
                  <c:v>-0.97502460000000002</c:v>
                </c:pt>
                <c:pt idx="28304">
                  <c:v>-0.97502460000000002</c:v>
                </c:pt>
                <c:pt idx="28305">
                  <c:v>-0.97502460000000002</c:v>
                </c:pt>
                <c:pt idx="28306">
                  <c:v>-0.97810039999999998</c:v>
                </c:pt>
                <c:pt idx="28307">
                  <c:v>-0.97810039999999998</c:v>
                </c:pt>
                <c:pt idx="28308">
                  <c:v>-0.97810039999999998</c:v>
                </c:pt>
                <c:pt idx="28309">
                  <c:v>-0.97810039999999998</c:v>
                </c:pt>
                <c:pt idx="28310">
                  <c:v>-0.98117620000000005</c:v>
                </c:pt>
                <c:pt idx="28311">
                  <c:v>-0.97810039999999998</c:v>
                </c:pt>
                <c:pt idx="28312">
                  <c:v>-0.97810039999999998</c:v>
                </c:pt>
                <c:pt idx="28313">
                  <c:v>-0.97810039999999998</c:v>
                </c:pt>
                <c:pt idx="28314">
                  <c:v>-0.97810039999999998</c:v>
                </c:pt>
                <c:pt idx="28315">
                  <c:v>-0.97810039999999998</c:v>
                </c:pt>
                <c:pt idx="28316">
                  <c:v>-0.97502460000000002</c:v>
                </c:pt>
                <c:pt idx="28317">
                  <c:v>-0.97502460000000002</c:v>
                </c:pt>
                <c:pt idx="28318">
                  <c:v>-0.97502460000000002</c:v>
                </c:pt>
                <c:pt idx="28319">
                  <c:v>-0.97502460000000002</c:v>
                </c:pt>
                <c:pt idx="28320">
                  <c:v>-0.97502460000000002</c:v>
                </c:pt>
                <c:pt idx="28321">
                  <c:v>-0.97810039999999998</c:v>
                </c:pt>
                <c:pt idx="28322">
                  <c:v>-0.97502460000000002</c:v>
                </c:pt>
                <c:pt idx="28323">
                  <c:v>-0.97502460000000002</c:v>
                </c:pt>
                <c:pt idx="28324">
                  <c:v>-0.97502460000000002</c:v>
                </c:pt>
                <c:pt idx="28325">
                  <c:v>-0.97810039999999998</c:v>
                </c:pt>
                <c:pt idx="28326">
                  <c:v>-0.97810039999999998</c:v>
                </c:pt>
                <c:pt idx="28327">
                  <c:v>-0.97502460000000002</c:v>
                </c:pt>
                <c:pt idx="28328">
                  <c:v>-0.97502460000000002</c:v>
                </c:pt>
                <c:pt idx="28329">
                  <c:v>-0.97502460000000002</c:v>
                </c:pt>
                <c:pt idx="28330">
                  <c:v>-0.97502460000000002</c:v>
                </c:pt>
                <c:pt idx="28331">
                  <c:v>-0.97194890000000012</c:v>
                </c:pt>
                <c:pt idx="28332">
                  <c:v>-0.97194890000000012</c:v>
                </c:pt>
                <c:pt idx="28333">
                  <c:v>-0.97502460000000002</c:v>
                </c:pt>
                <c:pt idx="28334">
                  <c:v>-0.97194890000000012</c:v>
                </c:pt>
                <c:pt idx="28335">
                  <c:v>-0.97194890000000012</c:v>
                </c:pt>
                <c:pt idx="28336">
                  <c:v>-0.97194890000000012</c:v>
                </c:pt>
                <c:pt idx="28337">
                  <c:v>-0.97194890000000012</c:v>
                </c:pt>
                <c:pt idx="28338">
                  <c:v>-0.96887310000000004</c:v>
                </c:pt>
                <c:pt idx="28339">
                  <c:v>-0.96887310000000004</c:v>
                </c:pt>
                <c:pt idx="28340">
                  <c:v>-0.96887310000000004</c:v>
                </c:pt>
                <c:pt idx="28341">
                  <c:v>-0.97194890000000012</c:v>
                </c:pt>
                <c:pt idx="28342">
                  <c:v>-0.97194890000000012</c:v>
                </c:pt>
                <c:pt idx="28343">
                  <c:v>-0.97194890000000012</c:v>
                </c:pt>
                <c:pt idx="28344">
                  <c:v>-0.97194890000000012</c:v>
                </c:pt>
                <c:pt idx="28345">
                  <c:v>-0.97194890000000012</c:v>
                </c:pt>
                <c:pt idx="28346">
                  <c:v>-0.97194890000000012</c:v>
                </c:pt>
                <c:pt idx="28347">
                  <c:v>-0.97194890000000012</c:v>
                </c:pt>
                <c:pt idx="28348">
                  <c:v>-0.97502460000000002</c:v>
                </c:pt>
                <c:pt idx="28349">
                  <c:v>-0.97502460000000002</c:v>
                </c:pt>
                <c:pt idx="28350">
                  <c:v>-0.97502460000000002</c:v>
                </c:pt>
                <c:pt idx="28351">
                  <c:v>-0.97502460000000002</c:v>
                </c:pt>
                <c:pt idx="28352">
                  <c:v>-0.97502460000000002</c:v>
                </c:pt>
                <c:pt idx="28353">
                  <c:v>-0.97194890000000012</c:v>
                </c:pt>
                <c:pt idx="28354">
                  <c:v>-0.97194890000000012</c:v>
                </c:pt>
                <c:pt idx="28355">
                  <c:v>-0.97502460000000002</c:v>
                </c:pt>
                <c:pt idx="28356">
                  <c:v>-0.97502460000000002</c:v>
                </c:pt>
                <c:pt idx="28357">
                  <c:v>-0.97194890000000012</c:v>
                </c:pt>
                <c:pt idx="28358">
                  <c:v>-0.97194890000000012</c:v>
                </c:pt>
                <c:pt idx="28359">
                  <c:v>-0.97502460000000002</c:v>
                </c:pt>
                <c:pt idx="28360">
                  <c:v>-0.97502460000000002</c:v>
                </c:pt>
                <c:pt idx="28361">
                  <c:v>-0.97194890000000012</c:v>
                </c:pt>
                <c:pt idx="28362">
                  <c:v>-0.97194890000000012</c:v>
                </c:pt>
                <c:pt idx="28363">
                  <c:v>-0.97502460000000002</c:v>
                </c:pt>
                <c:pt idx="28364">
                  <c:v>-0.97502460000000002</c:v>
                </c:pt>
                <c:pt idx="28365">
                  <c:v>-0.97502460000000002</c:v>
                </c:pt>
                <c:pt idx="28366">
                  <c:v>-0.97502460000000002</c:v>
                </c:pt>
                <c:pt idx="28367">
                  <c:v>-0.97502460000000002</c:v>
                </c:pt>
                <c:pt idx="28368">
                  <c:v>-0.97502460000000002</c:v>
                </c:pt>
                <c:pt idx="28369">
                  <c:v>-0.96887310000000004</c:v>
                </c:pt>
                <c:pt idx="28370">
                  <c:v>-0.96887310000000004</c:v>
                </c:pt>
                <c:pt idx="28371">
                  <c:v>-0.96887310000000004</c:v>
                </c:pt>
                <c:pt idx="28372">
                  <c:v>-0.96579730000000008</c:v>
                </c:pt>
                <c:pt idx="28373">
                  <c:v>-0.96579730000000008</c:v>
                </c:pt>
                <c:pt idx="28374">
                  <c:v>-0.96579730000000008</c:v>
                </c:pt>
                <c:pt idx="28375">
                  <c:v>-0.96579730000000008</c:v>
                </c:pt>
                <c:pt idx="28376">
                  <c:v>-0.96272150000000001</c:v>
                </c:pt>
                <c:pt idx="28377">
                  <c:v>-0.96272150000000001</c:v>
                </c:pt>
                <c:pt idx="28378">
                  <c:v>-0.96272150000000001</c:v>
                </c:pt>
                <c:pt idx="28379">
                  <c:v>-0.95964570000000005</c:v>
                </c:pt>
                <c:pt idx="28380">
                  <c:v>-0.95656990000000008</c:v>
                </c:pt>
                <c:pt idx="28381">
                  <c:v>-0.95349410000000001</c:v>
                </c:pt>
                <c:pt idx="28382">
                  <c:v>-0.95656990000000008</c:v>
                </c:pt>
                <c:pt idx="28383">
                  <c:v>-0.95656990000000008</c:v>
                </c:pt>
                <c:pt idx="28384">
                  <c:v>-0.95656990000000008</c:v>
                </c:pt>
                <c:pt idx="28385">
                  <c:v>-0.95656990000000008</c:v>
                </c:pt>
                <c:pt idx="28386">
                  <c:v>-0.95656990000000008</c:v>
                </c:pt>
                <c:pt idx="28387">
                  <c:v>-0.95349410000000001</c:v>
                </c:pt>
                <c:pt idx="28388">
                  <c:v>-0.95349410000000001</c:v>
                </c:pt>
                <c:pt idx="28389">
                  <c:v>-0.95349410000000001</c:v>
                </c:pt>
                <c:pt idx="28390">
                  <c:v>-0.95349410000000001</c:v>
                </c:pt>
                <c:pt idx="28391">
                  <c:v>-0.95041830000000005</c:v>
                </c:pt>
                <c:pt idx="28392">
                  <c:v>-0.95041830000000005</c:v>
                </c:pt>
                <c:pt idx="28393">
                  <c:v>-0.95041830000000005</c:v>
                </c:pt>
                <c:pt idx="28394">
                  <c:v>-0.95041830000000005</c:v>
                </c:pt>
                <c:pt idx="28395">
                  <c:v>-0.95041830000000005</c:v>
                </c:pt>
                <c:pt idx="28396">
                  <c:v>-0.95041830000000005</c:v>
                </c:pt>
                <c:pt idx="28397">
                  <c:v>-0.95041830000000005</c:v>
                </c:pt>
                <c:pt idx="28398">
                  <c:v>-0.95041830000000005</c:v>
                </c:pt>
                <c:pt idx="28399">
                  <c:v>-0.94734260000000003</c:v>
                </c:pt>
                <c:pt idx="28400">
                  <c:v>-0.94734260000000003</c:v>
                </c:pt>
                <c:pt idx="28401">
                  <c:v>-0.95041830000000005</c:v>
                </c:pt>
                <c:pt idx="28402">
                  <c:v>-0.95041830000000005</c:v>
                </c:pt>
                <c:pt idx="28403">
                  <c:v>-0.94734260000000003</c:v>
                </c:pt>
                <c:pt idx="28404">
                  <c:v>-0.94734260000000003</c:v>
                </c:pt>
                <c:pt idx="28405">
                  <c:v>-0.95041830000000005</c:v>
                </c:pt>
                <c:pt idx="28406">
                  <c:v>-0.94734260000000003</c:v>
                </c:pt>
                <c:pt idx="28407">
                  <c:v>-0.94734260000000003</c:v>
                </c:pt>
                <c:pt idx="28408">
                  <c:v>-0.94734260000000003</c:v>
                </c:pt>
                <c:pt idx="28409">
                  <c:v>-0.95041830000000005</c:v>
                </c:pt>
                <c:pt idx="28410">
                  <c:v>-0.95041830000000005</c:v>
                </c:pt>
                <c:pt idx="28411">
                  <c:v>-0.94734260000000003</c:v>
                </c:pt>
                <c:pt idx="28412">
                  <c:v>-0.94734260000000003</c:v>
                </c:pt>
                <c:pt idx="28413">
                  <c:v>-0.94734260000000003</c:v>
                </c:pt>
                <c:pt idx="28414">
                  <c:v>-0.94734260000000003</c:v>
                </c:pt>
                <c:pt idx="28415">
                  <c:v>-0.94734260000000003</c:v>
                </c:pt>
                <c:pt idx="28416">
                  <c:v>-0.95041830000000005</c:v>
                </c:pt>
                <c:pt idx="28417">
                  <c:v>-0.94734260000000003</c:v>
                </c:pt>
                <c:pt idx="28418">
                  <c:v>-0.94734260000000003</c:v>
                </c:pt>
                <c:pt idx="28419">
                  <c:v>-0.94734260000000003</c:v>
                </c:pt>
                <c:pt idx="28420">
                  <c:v>-0.94734260000000003</c:v>
                </c:pt>
                <c:pt idx="28421">
                  <c:v>-0.94734260000000003</c:v>
                </c:pt>
                <c:pt idx="28422">
                  <c:v>-0.94426680000000007</c:v>
                </c:pt>
                <c:pt idx="28423">
                  <c:v>-0.94426680000000007</c:v>
                </c:pt>
                <c:pt idx="28424">
                  <c:v>-0.94426680000000007</c:v>
                </c:pt>
                <c:pt idx="28425">
                  <c:v>-0.94426680000000007</c:v>
                </c:pt>
                <c:pt idx="28426">
                  <c:v>-0.94426680000000007</c:v>
                </c:pt>
                <c:pt idx="28427">
                  <c:v>-0.94426680000000007</c:v>
                </c:pt>
                <c:pt idx="28428">
                  <c:v>-0.94426680000000007</c:v>
                </c:pt>
                <c:pt idx="28429">
                  <c:v>-0.941191</c:v>
                </c:pt>
                <c:pt idx="28430">
                  <c:v>-0.941191</c:v>
                </c:pt>
                <c:pt idx="28431">
                  <c:v>-0.941191</c:v>
                </c:pt>
                <c:pt idx="28432">
                  <c:v>-0.93811518999999999</c:v>
                </c:pt>
                <c:pt idx="28433">
                  <c:v>-0.93503941000000002</c:v>
                </c:pt>
                <c:pt idx="28434">
                  <c:v>-0.93503941000000002</c:v>
                </c:pt>
                <c:pt idx="28435">
                  <c:v>-0.93811518999999999</c:v>
                </c:pt>
                <c:pt idx="28436">
                  <c:v>-0.93811518999999999</c:v>
                </c:pt>
                <c:pt idx="28437">
                  <c:v>-0.93811518999999999</c:v>
                </c:pt>
                <c:pt idx="28438">
                  <c:v>-0.93811518999999999</c:v>
                </c:pt>
                <c:pt idx="28439">
                  <c:v>-0.941191</c:v>
                </c:pt>
                <c:pt idx="28440">
                  <c:v>-0.93811518999999999</c:v>
                </c:pt>
                <c:pt idx="28441">
                  <c:v>-0.93503941000000002</c:v>
                </c:pt>
                <c:pt idx="28442">
                  <c:v>-0.93503941000000002</c:v>
                </c:pt>
                <c:pt idx="28443">
                  <c:v>-0.93811518999999999</c:v>
                </c:pt>
                <c:pt idx="28444">
                  <c:v>-0.93503941000000002</c:v>
                </c:pt>
                <c:pt idx="28445">
                  <c:v>-0.93503941000000002</c:v>
                </c:pt>
                <c:pt idx="28446">
                  <c:v>-0.93811518999999999</c:v>
                </c:pt>
                <c:pt idx="28447">
                  <c:v>-0.941191</c:v>
                </c:pt>
                <c:pt idx="28448">
                  <c:v>-0.941191</c:v>
                </c:pt>
                <c:pt idx="28449">
                  <c:v>-0.941191</c:v>
                </c:pt>
                <c:pt idx="28450">
                  <c:v>-0.94426680000000007</c:v>
                </c:pt>
                <c:pt idx="28451">
                  <c:v>-0.94426680000000007</c:v>
                </c:pt>
                <c:pt idx="28452">
                  <c:v>-0.94426680000000007</c:v>
                </c:pt>
                <c:pt idx="28453">
                  <c:v>-0.94426680000000007</c:v>
                </c:pt>
                <c:pt idx="28454">
                  <c:v>-0.94426680000000007</c:v>
                </c:pt>
                <c:pt idx="28455">
                  <c:v>-0.94734260000000003</c:v>
                </c:pt>
                <c:pt idx="28456">
                  <c:v>-0.94734260000000003</c:v>
                </c:pt>
                <c:pt idx="28457">
                  <c:v>-0.94734260000000003</c:v>
                </c:pt>
                <c:pt idx="28458">
                  <c:v>-0.95041830000000005</c:v>
                </c:pt>
                <c:pt idx="28459">
                  <c:v>-0.95041830000000005</c:v>
                </c:pt>
                <c:pt idx="28460">
                  <c:v>-0.95041830000000005</c:v>
                </c:pt>
                <c:pt idx="28461">
                  <c:v>-0.95349410000000001</c:v>
                </c:pt>
                <c:pt idx="28462">
                  <c:v>-0.95041830000000005</c:v>
                </c:pt>
                <c:pt idx="28463">
                  <c:v>-0.95041830000000005</c:v>
                </c:pt>
                <c:pt idx="28464">
                  <c:v>-0.95041830000000005</c:v>
                </c:pt>
                <c:pt idx="28465">
                  <c:v>-0.95041830000000005</c:v>
                </c:pt>
                <c:pt idx="28466">
                  <c:v>-0.94734260000000003</c:v>
                </c:pt>
                <c:pt idx="28467">
                  <c:v>-0.94734260000000003</c:v>
                </c:pt>
                <c:pt idx="28468">
                  <c:v>-0.95041830000000005</c:v>
                </c:pt>
                <c:pt idx="28469">
                  <c:v>-0.95041830000000005</c:v>
                </c:pt>
                <c:pt idx="28470">
                  <c:v>-0.95041830000000005</c:v>
                </c:pt>
                <c:pt idx="28471">
                  <c:v>-0.94734260000000003</c:v>
                </c:pt>
                <c:pt idx="28472">
                  <c:v>-0.95041830000000005</c:v>
                </c:pt>
                <c:pt idx="28473">
                  <c:v>-0.95349410000000001</c:v>
                </c:pt>
                <c:pt idx="28474">
                  <c:v>-0.95041830000000005</c:v>
                </c:pt>
                <c:pt idx="28475">
                  <c:v>-0.94734260000000003</c:v>
                </c:pt>
                <c:pt idx="28476">
                  <c:v>-0.94734260000000003</c:v>
                </c:pt>
                <c:pt idx="28477">
                  <c:v>-0.94734260000000003</c:v>
                </c:pt>
                <c:pt idx="28478">
                  <c:v>-0.94426680000000007</c:v>
                </c:pt>
                <c:pt idx="28479">
                  <c:v>-0.94426680000000007</c:v>
                </c:pt>
                <c:pt idx="28480">
                  <c:v>-0.94426680000000007</c:v>
                </c:pt>
                <c:pt idx="28481">
                  <c:v>-0.941191</c:v>
                </c:pt>
                <c:pt idx="28482">
                  <c:v>-0.941191</c:v>
                </c:pt>
                <c:pt idx="28483">
                  <c:v>-0.93811518999999999</c:v>
                </c:pt>
                <c:pt idx="28484">
                  <c:v>-0.93811518999999999</c:v>
                </c:pt>
                <c:pt idx="28485">
                  <c:v>-0.93811518999999999</c:v>
                </c:pt>
                <c:pt idx="28486">
                  <c:v>-0.93811518999999999</c:v>
                </c:pt>
                <c:pt idx="28487">
                  <c:v>-0.93811518999999999</c:v>
                </c:pt>
                <c:pt idx="28488">
                  <c:v>-0.93811518999999999</c:v>
                </c:pt>
                <c:pt idx="28489">
                  <c:v>-0.941191</c:v>
                </c:pt>
                <c:pt idx="28490">
                  <c:v>-0.941191</c:v>
                </c:pt>
                <c:pt idx="28491">
                  <c:v>-0.941191</c:v>
                </c:pt>
                <c:pt idx="28492">
                  <c:v>-0.941191</c:v>
                </c:pt>
                <c:pt idx="28493">
                  <c:v>-0.93811518999999999</c:v>
                </c:pt>
                <c:pt idx="28494">
                  <c:v>-0.93811518999999999</c:v>
                </c:pt>
                <c:pt idx="28495">
                  <c:v>-0.941191</c:v>
                </c:pt>
                <c:pt idx="28496">
                  <c:v>-0.941191</c:v>
                </c:pt>
                <c:pt idx="28497">
                  <c:v>-0.941191</c:v>
                </c:pt>
                <c:pt idx="28498">
                  <c:v>-0.941191</c:v>
                </c:pt>
                <c:pt idx="28499">
                  <c:v>-0.941191</c:v>
                </c:pt>
                <c:pt idx="28500">
                  <c:v>-0.94426680000000007</c:v>
                </c:pt>
                <c:pt idx="28501">
                  <c:v>-0.94426680000000007</c:v>
                </c:pt>
                <c:pt idx="28502">
                  <c:v>-0.94426680000000007</c:v>
                </c:pt>
                <c:pt idx="28503">
                  <c:v>-0.94426680000000007</c:v>
                </c:pt>
                <c:pt idx="28504">
                  <c:v>-0.941191</c:v>
                </c:pt>
                <c:pt idx="28505">
                  <c:v>-0.941191</c:v>
                </c:pt>
                <c:pt idx="28506">
                  <c:v>-0.941191</c:v>
                </c:pt>
                <c:pt idx="28507">
                  <c:v>-0.941191</c:v>
                </c:pt>
                <c:pt idx="28508">
                  <c:v>-0.941191</c:v>
                </c:pt>
                <c:pt idx="28509">
                  <c:v>-0.941191</c:v>
                </c:pt>
                <c:pt idx="28510">
                  <c:v>-0.94426680000000007</c:v>
                </c:pt>
                <c:pt idx="28511">
                  <c:v>-0.94734260000000003</c:v>
                </c:pt>
                <c:pt idx="28512">
                  <c:v>-0.94734260000000003</c:v>
                </c:pt>
                <c:pt idx="28513">
                  <c:v>-0.94426680000000007</c:v>
                </c:pt>
                <c:pt idx="28514">
                  <c:v>-0.94426680000000007</c:v>
                </c:pt>
                <c:pt idx="28515">
                  <c:v>-0.94734260000000003</c:v>
                </c:pt>
                <c:pt idx="28516">
                  <c:v>-0.94734260000000003</c:v>
                </c:pt>
                <c:pt idx="28517">
                  <c:v>-0.94734260000000003</c:v>
                </c:pt>
                <c:pt idx="28518">
                  <c:v>-0.94734260000000003</c:v>
                </c:pt>
                <c:pt idx="28519">
                  <c:v>-0.94734260000000003</c:v>
                </c:pt>
                <c:pt idx="28520">
                  <c:v>-0.94734260000000003</c:v>
                </c:pt>
                <c:pt idx="28521">
                  <c:v>-0.94734260000000003</c:v>
                </c:pt>
                <c:pt idx="28522">
                  <c:v>-0.95041830000000005</c:v>
                </c:pt>
                <c:pt idx="28523">
                  <c:v>-0.95349410000000001</c:v>
                </c:pt>
                <c:pt idx="28524">
                  <c:v>-0.95041830000000005</c:v>
                </c:pt>
                <c:pt idx="28525">
                  <c:v>-0.94734260000000003</c:v>
                </c:pt>
                <c:pt idx="28526">
                  <c:v>-0.95041830000000005</c:v>
                </c:pt>
                <c:pt idx="28527">
                  <c:v>-0.95041830000000005</c:v>
                </c:pt>
                <c:pt idx="28528">
                  <c:v>-0.94734260000000003</c:v>
                </c:pt>
                <c:pt idx="28529">
                  <c:v>-0.94734260000000003</c:v>
                </c:pt>
                <c:pt idx="28530">
                  <c:v>-0.94734260000000003</c:v>
                </c:pt>
                <c:pt idx="28531">
                  <c:v>-0.94734260000000003</c:v>
                </c:pt>
                <c:pt idx="28532">
                  <c:v>-0.94734260000000003</c:v>
                </c:pt>
                <c:pt idx="28533">
                  <c:v>-0.94426680000000007</c:v>
                </c:pt>
                <c:pt idx="28534">
                  <c:v>-0.94426680000000007</c:v>
                </c:pt>
                <c:pt idx="28535">
                  <c:v>-0.94426680000000007</c:v>
                </c:pt>
                <c:pt idx="28536">
                  <c:v>-0.94426680000000007</c:v>
                </c:pt>
                <c:pt idx="28537">
                  <c:v>-0.94426680000000007</c:v>
                </c:pt>
                <c:pt idx="28538">
                  <c:v>-0.94426680000000007</c:v>
                </c:pt>
                <c:pt idx="28539">
                  <c:v>-0.941191</c:v>
                </c:pt>
                <c:pt idx="28540">
                  <c:v>-0.941191</c:v>
                </c:pt>
                <c:pt idx="28541">
                  <c:v>-0.94426680000000007</c:v>
                </c:pt>
                <c:pt idx="28542">
                  <c:v>-0.94426680000000007</c:v>
                </c:pt>
                <c:pt idx="28543">
                  <c:v>-0.941191</c:v>
                </c:pt>
                <c:pt idx="28544">
                  <c:v>-0.941191</c:v>
                </c:pt>
                <c:pt idx="28545">
                  <c:v>-0.941191</c:v>
                </c:pt>
                <c:pt idx="28546">
                  <c:v>-0.941191</c:v>
                </c:pt>
                <c:pt idx="28547">
                  <c:v>-0.941191</c:v>
                </c:pt>
                <c:pt idx="28548">
                  <c:v>-0.941191</c:v>
                </c:pt>
                <c:pt idx="28549">
                  <c:v>-0.941191</c:v>
                </c:pt>
                <c:pt idx="28550">
                  <c:v>-0.941191</c:v>
                </c:pt>
                <c:pt idx="28551">
                  <c:v>-0.93811518999999999</c:v>
                </c:pt>
                <c:pt idx="28552">
                  <c:v>-0.93811518999999999</c:v>
                </c:pt>
                <c:pt idx="28553">
                  <c:v>-0.93811518999999999</c:v>
                </c:pt>
                <c:pt idx="28554">
                  <c:v>-0.93811518999999999</c:v>
                </c:pt>
                <c:pt idx="28555">
                  <c:v>-0.93811518999999999</c:v>
                </c:pt>
                <c:pt idx="28556">
                  <c:v>-0.93811518999999999</c:v>
                </c:pt>
                <c:pt idx="28557">
                  <c:v>-0.93811518999999999</c:v>
                </c:pt>
                <c:pt idx="28558">
                  <c:v>-0.93811518999999999</c:v>
                </c:pt>
                <c:pt idx="28559">
                  <c:v>-0.941191</c:v>
                </c:pt>
                <c:pt idx="28560">
                  <c:v>-0.93811518999999999</c:v>
                </c:pt>
                <c:pt idx="28561">
                  <c:v>-0.93503941000000002</c:v>
                </c:pt>
                <c:pt idx="28562">
                  <c:v>-0.93503941000000002</c:v>
                </c:pt>
                <c:pt idx="28563">
                  <c:v>-0.93811518999999999</c:v>
                </c:pt>
                <c:pt idx="28564">
                  <c:v>-0.93811518999999999</c:v>
                </c:pt>
                <c:pt idx="28565">
                  <c:v>-0.93503941000000002</c:v>
                </c:pt>
                <c:pt idx="28566">
                  <c:v>-0.93503941000000002</c:v>
                </c:pt>
                <c:pt idx="28567">
                  <c:v>-0.94426680000000007</c:v>
                </c:pt>
                <c:pt idx="28568">
                  <c:v>-0.941191</c:v>
                </c:pt>
                <c:pt idx="28569">
                  <c:v>-0.93503941000000002</c:v>
                </c:pt>
                <c:pt idx="28570">
                  <c:v>-0.93811518999999999</c:v>
                </c:pt>
                <c:pt idx="28571">
                  <c:v>-0.94426680000000007</c:v>
                </c:pt>
                <c:pt idx="28572">
                  <c:v>-0.94426680000000007</c:v>
                </c:pt>
                <c:pt idx="28573">
                  <c:v>-0.93811518999999999</c:v>
                </c:pt>
                <c:pt idx="28574">
                  <c:v>-0.93811518999999999</c:v>
                </c:pt>
                <c:pt idx="28575">
                  <c:v>-0.941191</c:v>
                </c:pt>
                <c:pt idx="28576">
                  <c:v>-0.94426680000000007</c:v>
                </c:pt>
                <c:pt idx="28577">
                  <c:v>-0.93811518999999999</c:v>
                </c:pt>
                <c:pt idx="28578">
                  <c:v>-0.93811518999999999</c:v>
                </c:pt>
                <c:pt idx="28579">
                  <c:v>-0.94426680000000007</c:v>
                </c:pt>
                <c:pt idx="28580">
                  <c:v>-0.94426680000000007</c:v>
                </c:pt>
                <c:pt idx="28581">
                  <c:v>-0.941191</c:v>
                </c:pt>
                <c:pt idx="28582">
                  <c:v>-0.941191</c:v>
                </c:pt>
                <c:pt idx="28583">
                  <c:v>-0.94426680000000007</c:v>
                </c:pt>
                <c:pt idx="28584">
                  <c:v>-0.94734260000000003</c:v>
                </c:pt>
                <c:pt idx="28585">
                  <c:v>-0.94734260000000003</c:v>
                </c:pt>
                <c:pt idx="28586">
                  <c:v>-0.94734260000000003</c:v>
                </c:pt>
                <c:pt idx="28587">
                  <c:v>-0.94734260000000003</c:v>
                </c:pt>
                <c:pt idx="28588">
                  <c:v>-0.95041830000000005</c:v>
                </c:pt>
                <c:pt idx="28589">
                  <c:v>-0.94734260000000003</c:v>
                </c:pt>
                <c:pt idx="28590">
                  <c:v>-0.94734260000000003</c:v>
                </c:pt>
                <c:pt idx="28591">
                  <c:v>-0.94734260000000003</c:v>
                </c:pt>
                <c:pt idx="28592">
                  <c:v>-0.95041830000000005</c:v>
                </c:pt>
                <c:pt idx="28593">
                  <c:v>-0.95041830000000005</c:v>
                </c:pt>
                <c:pt idx="28594">
                  <c:v>-0.94734260000000003</c:v>
                </c:pt>
                <c:pt idx="28595">
                  <c:v>-0.94734260000000003</c:v>
                </c:pt>
                <c:pt idx="28596">
                  <c:v>-0.94734260000000003</c:v>
                </c:pt>
                <c:pt idx="28597">
                  <c:v>-0.94734260000000003</c:v>
                </c:pt>
                <c:pt idx="28598">
                  <c:v>-0.94734260000000003</c:v>
                </c:pt>
                <c:pt idx="28599">
                  <c:v>-0.94734260000000003</c:v>
                </c:pt>
                <c:pt idx="28600">
                  <c:v>-0.94734260000000003</c:v>
                </c:pt>
                <c:pt idx="28601">
                  <c:v>-0.94734260000000003</c:v>
                </c:pt>
                <c:pt idx="28602">
                  <c:v>-0.94734260000000003</c:v>
                </c:pt>
                <c:pt idx="28603">
                  <c:v>-0.94734260000000003</c:v>
                </c:pt>
                <c:pt idx="28604">
                  <c:v>-0.94426680000000007</c:v>
                </c:pt>
                <c:pt idx="28605">
                  <c:v>-0.94734260000000003</c:v>
                </c:pt>
                <c:pt idx="28606">
                  <c:v>-0.94734260000000003</c:v>
                </c:pt>
                <c:pt idx="28607">
                  <c:v>-0.94734260000000003</c:v>
                </c:pt>
                <c:pt idx="28608">
                  <c:v>-0.94734260000000003</c:v>
                </c:pt>
                <c:pt idx="28609">
                  <c:v>-0.94734260000000003</c:v>
                </c:pt>
                <c:pt idx="28610">
                  <c:v>-0.95041830000000005</c:v>
                </c:pt>
                <c:pt idx="28611">
                  <c:v>-0.94734260000000003</c:v>
                </c:pt>
                <c:pt idx="28612">
                  <c:v>-0.94734260000000003</c:v>
                </c:pt>
                <c:pt idx="28613">
                  <c:v>-0.94734260000000003</c:v>
                </c:pt>
                <c:pt idx="28614">
                  <c:v>-0.94734260000000003</c:v>
                </c:pt>
                <c:pt idx="28615">
                  <c:v>-0.94426680000000007</c:v>
                </c:pt>
                <c:pt idx="28616">
                  <c:v>-0.94426680000000007</c:v>
                </c:pt>
                <c:pt idx="28617">
                  <c:v>-0.94734260000000003</c:v>
                </c:pt>
                <c:pt idx="28618">
                  <c:v>-0.95041830000000005</c:v>
                </c:pt>
                <c:pt idx="28619">
                  <c:v>-0.95041830000000005</c:v>
                </c:pt>
                <c:pt idx="28620">
                  <c:v>-0.94734260000000003</c:v>
                </c:pt>
                <c:pt idx="28621">
                  <c:v>-0.95041830000000005</c:v>
                </c:pt>
                <c:pt idx="28622">
                  <c:v>-0.95041830000000005</c:v>
                </c:pt>
                <c:pt idx="28623">
                  <c:v>-0.95041830000000005</c:v>
                </c:pt>
                <c:pt idx="28624">
                  <c:v>-0.95041830000000005</c:v>
                </c:pt>
                <c:pt idx="28625">
                  <c:v>-0.95349410000000001</c:v>
                </c:pt>
                <c:pt idx="28626">
                  <c:v>-0.95656990000000008</c:v>
                </c:pt>
                <c:pt idx="28627">
                  <c:v>-0.95656990000000008</c:v>
                </c:pt>
                <c:pt idx="28628">
                  <c:v>-0.95656990000000008</c:v>
                </c:pt>
                <c:pt idx="28629">
                  <c:v>-0.95964570000000005</c:v>
                </c:pt>
                <c:pt idx="28630">
                  <c:v>-0.95964570000000005</c:v>
                </c:pt>
                <c:pt idx="28631">
                  <c:v>-0.95964570000000005</c:v>
                </c:pt>
                <c:pt idx="28632">
                  <c:v>-0.95964570000000005</c:v>
                </c:pt>
                <c:pt idx="28633">
                  <c:v>-0.95964570000000005</c:v>
                </c:pt>
                <c:pt idx="28634">
                  <c:v>-0.95964570000000005</c:v>
                </c:pt>
                <c:pt idx="28635">
                  <c:v>-0.95964570000000005</c:v>
                </c:pt>
                <c:pt idx="28636">
                  <c:v>-0.95964570000000005</c:v>
                </c:pt>
                <c:pt idx="28637">
                  <c:v>-0.96272150000000001</c:v>
                </c:pt>
                <c:pt idx="28638">
                  <c:v>-0.95964570000000005</c:v>
                </c:pt>
                <c:pt idx="28639">
                  <c:v>-0.95964570000000005</c:v>
                </c:pt>
                <c:pt idx="28640">
                  <c:v>-0.95964570000000005</c:v>
                </c:pt>
                <c:pt idx="28641">
                  <c:v>-0.95964570000000005</c:v>
                </c:pt>
                <c:pt idx="28642">
                  <c:v>-0.95964570000000005</c:v>
                </c:pt>
                <c:pt idx="28643">
                  <c:v>-0.95964570000000005</c:v>
                </c:pt>
                <c:pt idx="28644">
                  <c:v>-0.96272150000000001</c:v>
                </c:pt>
                <c:pt idx="28645">
                  <c:v>-0.96272150000000001</c:v>
                </c:pt>
                <c:pt idx="28646">
                  <c:v>-0.96272150000000001</c:v>
                </c:pt>
                <c:pt idx="28647">
                  <c:v>-0.96579730000000008</c:v>
                </c:pt>
                <c:pt idx="28648">
                  <c:v>-0.96887310000000004</c:v>
                </c:pt>
                <c:pt idx="28649">
                  <c:v>-0.96887310000000004</c:v>
                </c:pt>
                <c:pt idx="28650">
                  <c:v>-0.96887310000000004</c:v>
                </c:pt>
                <c:pt idx="28651">
                  <c:v>-0.97194890000000012</c:v>
                </c:pt>
                <c:pt idx="28652">
                  <c:v>-0.97194890000000012</c:v>
                </c:pt>
                <c:pt idx="28653">
                  <c:v>-0.97194890000000012</c:v>
                </c:pt>
                <c:pt idx="28654">
                  <c:v>-0.97194890000000012</c:v>
                </c:pt>
                <c:pt idx="28655">
                  <c:v>-0.97194890000000012</c:v>
                </c:pt>
                <c:pt idx="28656">
                  <c:v>-0.97194890000000012</c:v>
                </c:pt>
                <c:pt idx="28657">
                  <c:v>-0.96887310000000004</c:v>
                </c:pt>
                <c:pt idx="28658">
                  <c:v>-0.96579730000000008</c:v>
                </c:pt>
                <c:pt idx="28659">
                  <c:v>-0.96579730000000008</c:v>
                </c:pt>
                <c:pt idx="28660">
                  <c:v>-0.96579730000000008</c:v>
                </c:pt>
                <c:pt idx="28661">
                  <c:v>-0.96579730000000008</c:v>
                </c:pt>
                <c:pt idx="28662">
                  <c:v>-0.96887310000000004</c:v>
                </c:pt>
                <c:pt idx="28663">
                  <c:v>-0.97194890000000012</c:v>
                </c:pt>
                <c:pt idx="28664">
                  <c:v>-0.97194890000000012</c:v>
                </c:pt>
                <c:pt idx="28665">
                  <c:v>-0.96887310000000004</c:v>
                </c:pt>
                <c:pt idx="28666">
                  <c:v>-0.96887310000000004</c:v>
                </c:pt>
                <c:pt idx="28667">
                  <c:v>-0.97194890000000012</c:v>
                </c:pt>
                <c:pt idx="28668">
                  <c:v>-0.97194890000000012</c:v>
                </c:pt>
                <c:pt idx="28669">
                  <c:v>-0.97194890000000012</c:v>
                </c:pt>
                <c:pt idx="28670">
                  <c:v>-0.97194890000000012</c:v>
                </c:pt>
                <c:pt idx="28671">
                  <c:v>-0.97194890000000012</c:v>
                </c:pt>
                <c:pt idx="28672">
                  <c:v>-0.96887310000000004</c:v>
                </c:pt>
                <c:pt idx="28673">
                  <c:v>-0.96887310000000004</c:v>
                </c:pt>
                <c:pt idx="28674">
                  <c:v>-0.97194890000000012</c:v>
                </c:pt>
                <c:pt idx="28675">
                  <c:v>-0.97194890000000012</c:v>
                </c:pt>
                <c:pt idx="28676">
                  <c:v>-0.97194890000000012</c:v>
                </c:pt>
                <c:pt idx="28677">
                  <c:v>-0.97194890000000012</c:v>
                </c:pt>
                <c:pt idx="28678">
                  <c:v>-0.97194890000000012</c:v>
                </c:pt>
                <c:pt idx="28679">
                  <c:v>-0.97502460000000002</c:v>
                </c:pt>
                <c:pt idx="28680">
                  <c:v>-0.97194890000000012</c:v>
                </c:pt>
                <c:pt idx="28681">
                  <c:v>-0.97194890000000012</c:v>
                </c:pt>
                <c:pt idx="28682">
                  <c:v>-0.97502460000000002</c:v>
                </c:pt>
                <c:pt idx="28683">
                  <c:v>-0.97502460000000002</c:v>
                </c:pt>
                <c:pt idx="28684">
                  <c:v>-0.97502460000000002</c:v>
                </c:pt>
                <c:pt idx="28685">
                  <c:v>-0.97502460000000002</c:v>
                </c:pt>
                <c:pt idx="28686">
                  <c:v>-0.97502460000000002</c:v>
                </c:pt>
                <c:pt idx="28687">
                  <c:v>-0.97502460000000002</c:v>
                </c:pt>
                <c:pt idx="28688">
                  <c:v>-0.97502460000000002</c:v>
                </c:pt>
                <c:pt idx="28689">
                  <c:v>-0.97502460000000002</c:v>
                </c:pt>
                <c:pt idx="28690">
                  <c:v>-0.97502460000000002</c:v>
                </c:pt>
                <c:pt idx="28691">
                  <c:v>-0.97194890000000012</c:v>
                </c:pt>
                <c:pt idx="28692">
                  <c:v>-0.97194890000000012</c:v>
                </c:pt>
                <c:pt idx="28693">
                  <c:v>-0.97194890000000012</c:v>
                </c:pt>
                <c:pt idx="28694">
                  <c:v>-0.97502460000000002</c:v>
                </c:pt>
                <c:pt idx="28695">
                  <c:v>-0.97194890000000012</c:v>
                </c:pt>
                <c:pt idx="28696">
                  <c:v>-0.97194890000000012</c:v>
                </c:pt>
                <c:pt idx="28697">
                  <c:v>-0.97194890000000012</c:v>
                </c:pt>
                <c:pt idx="28698">
                  <c:v>-0.97194890000000012</c:v>
                </c:pt>
                <c:pt idx="28699">
                  <c:v>-0.96887310000000004</c:v>
                </c:pt>
                <c:pt idx="28700">
                  <c:v>-0.96887310000000004</c:v>
                </c:pt>
                <c:pt idx="28701">
                  <c:v>-0.97194890000000012</c:v>
                </c:pt>
                <c:pt idx="28702">
                  <c:v>-0.96887310000000004</c:v>
                </c:pt>
                <c:pt idx="28703">
                  <c:v>-0.96579730000000008</c:v>
                </c:pt>
                <c:pt idx="28704">
                  <c:v>-0.96579730000000008</c:v>
                </c:pt>
                <c:pt idx="28705">
                  <c:v>-0.96579730000000008</c:v>
                </c:pt>
                <c:pt idx="28706">
                  <c:v>-0.96272150000000001</c:v>
                </c:pt>
                <c:pt idx="28707">
                  <c:v>-0.95964570000000005</c:v>
                </c:pt>
                <c:pt idx="28708">
                  <c:v>-0.95964570000000005</c:v>
                </c:pt>
                <c:pt idx="28709">
                  <c:v>-0.95964570000000005</c:v>
                </c:pt>
                <c:pt idx="28710">
                  <c:v>-0.95964570000000005</c:v>
                </c:pt>
                <c:pt idx="28711">
                  <c:v>-0.95656990000000008</c:v>
                </c:pt>
                <c:pt idx="28712">
                  <c:v>-0.95656990000000008</c:v>
                </c:pt>
                <c:pt idx="28713">
                  <c:v>-0.95964570000000005</c:v>
                </c:pt>
                <c:pt idx="28714">
                  <c:v>-0.95656990000000008</c:v>
                </c:pt>
                <c:pt idx="28715">
                  <c:v>-0.95964570000000005</c:v>
                </c:pt>
                <c:pt idx="28716">
                  <c:v>-0.95964570000000005</c:v>
                </c:pt>
                <c:pt idx="28717">
                  <c:v>-0.95656990000000008</c:v>
                </c:pt>
                <c:pt idx="28718">
                  <c:v>-0.95656990000000008</c:v>
                </c:pt>
                <c:pt idx="28719">
                  <c:v>-0.95656990000000008</c:v>
                </c:pt>
                <c:pt idx="28720">
                  <c:v>-0.95656990000000008</c:v>
                </c:pt>
                <c:pt idx="28721">
                  <c:v>-0.95656990000000008</c:v>
                </c:pt>
                <c:pt idx="28722">
                  <c:v>-0.95349410000000001</c:v>
                </c:pt>
                <c:pt idx="28723">
                  <c:v>-0.95349410000000001</c:v>
                </c:pt>
                <c:pt idx="28724">
                  <c:v>-0.95349410000000001</c:v>
                </c:pt>
                <c:pt idx="28725">
                  <c:v>-0.95349410000000001</c:v>
                </c:pt>
                <c:pt idx="28726">
                  <c:v>-0.95349410000000001</c:v>
                </c:pt>
                <c:pt idx="28727">
                  <c:v>-0.95349410000000001</c:v>
                </c:pt>
                <c:pt idx="28728">
                  <c:v>-0.95349410000000001</c:v>
                </c:pt>
                <c:pt idx="28729">
                  <c:v>-0.95041830000000005</c:v>
                </c:pt>
                <c:pt idx="28730">
                  <c:v>-0.95041830000000005</c:v>
                </c:pt>
                <c:pt idx="28731">
                  <c:v>-0.95349410000000001</c:v>
                </c:pt>
                <c:pt idx="28732">
                  <c:v>-0.95656990000000008</c:v>
                </c:pt>
                <c:pt idx="28733">
                  <c:v>-0.95656990000000008</c:v>
                </c:pt>
                <c:pt idx="28734">
                  <c:v>-0.95349410000000001</c:v>
                </c:pt>
                <c:pt idx="28735">
                  <c:v>-0.95656990000000008</c:v>
                </c:pt>
                <c:pt idx="28736">
                  <c:v>-0.95656990000000008</c:v>
                </c:pt>
                <c:pt idx="28737">
                  <c:v>-0.95349410000000001</c:v>
                </c:pt>
                <c:pt idx="28738">
                  <c:v>-0.95349410000000001</c:v>
                </c:pt>
                <c:pt idx="28739">
                  <c:v>-0.95349410000000001</c:v>
                </c:pt>
                <c:pt idx="28740">
                  <c:v>-0.95656990000000008</c:v>
                </c:pt>
                <c:pt idx="28741">
                  <c:v>-0.95964570000000005</c:v>
                </c:pt>
                <c:pt idx="28742">
                  <c:v>-0.95964570000000005</c:v>
                </c:pt>
                <c:pt idx="28743">
                  <c:v>-0.95964570000000005</c:v>
                </c:pt>
                <c:pt idx="28744">
                  <c:v>-0.95964570000000005</c:v>
                </c:pt>
                <c:pt idx="28745">
                  <c:v>-0.95656990000000008</c:v>
                </c:pt>
                <c:pt idx="28746">
                  <c:v>-0.95656990000000008</c:v>
                </c:pt>
                <c:pt idx="28747">
                  <c:v>-0.95656990000000008</c:v>
                </c:pt>
                <c:pt idx="28748">
                  <c:v>-0.95656990000000008</c:v>
                </c:pt>
                <c:pt idx="28749">
                  <c:v>-0.95656990000000008</c:v>
                </c:pt>
                <c:pt idx="28750">
                  <c:v>-0.95656990000000008</c:v>
                </c:pt>
                <c:pt idx="28751">
                  <c:v>-0.95656990000000008</c:v>
                </c:pt>
                <c:pt idx="28752">
                  <c:v>-0.95656990000000008</c:v>
                </c:pt>
                <c:pt idx="28753">
                  <c:v>-0.95656990000000008</c:v>
                </c:pt>
                <c:pt idx="28754">
                  <c:v>-0.95656990000000008</c:v>
                </c:pt>
                <c:pt idx="28755">
                  <c:v>-0.95656990000000008</c:v>
                </c:pt>
                <c:pt idx="28756">
                  <c:v>-0.95041830000000005</c:v>
                </c:pt>
                <c:pt idx="28757">
                  <c:v>-0.95041830000000005</c:v>
                </c:pt>
                <c:pt idx="28758">
                  <c:v>-0.95349410000000001</c:v>
                </c:pt>
                <c:pt idx="28759">
                  <c:v>-0.95349410000000001</c:v>
                </c:pt>
                <c:pt idx="28760">
                  <c:v>-0.95349410000000001</c:v>
                </c:pt>
                <c:pt idx="28761">
                  <c:v>-0.95349410000000001</c:v>
                </c:pt>
                <c:pt idx="28762">
                  <c:v>-0.95349410000000001</c:v>
                </c:pt>
                <c:pt idx="28763">
                  <c:v>-0.95349410000000001</c:v>
                </c:pt>
                <c:pt idx="28764">
                  <c:v>-0.95349410000000001</c:v>
                </c:pt>
                <c:pt idx="28765">
                  <c:v>-0.95349410000000001</c:v>
                </c:pt>
                <c:pt idx="28766">
                  <c:v>-0.95349410000000001</c:v>
                </c:pt>
                <c:pt idx="28767">
                  <c:v>-0.95041830000000005</c:v>
                </c:pt>
                <c:pt idx="28768">
                  <c:v>-0.94734260000000003</c:v>
                </c:pt>
                <c:pt idx="28769">
                  <c:v>-0.94734260000000003</c:v>
                </c:pt>
                <c:pt idx="28770">
                  <c:v>-0.94734260000000003</c:v>
                </c:pt>
                <c:pt idx="28771">
                  <c:v>-0.941191</c:v>
                </c:pt>
                <c:pt idx="28772">
                  <c:v>-0.941191</c:v>
                </c:pt>
                <c:pt idx="28773">
                  <c:v>-0.94426680000000007</c:v>
                </c:pt>
                <c:pt idx="28774">
                  <c:v>-0.94426680000000007</c:v>
                </c:pt>
                <c:pt idx="28775">
                  <c:v>-0.94426680000000007</c:v>
                </c:pt>
                <c:pt idx="28776">
                  <c:v>-0.94426680000000007</c:v>
                </c:pt>
                <c:pt idx="28777">
                  <c:v>-0.94734260000000003</c:v>
                </c:pt>
                <c:pt idx="28778">
                  <c:v>-0.94426680000000007</c:v>
                </c:pt>
                <c:pt idx="28779">
                  <c:v>-0.93811518999999999</c:v>
                </c:pt>
                <c:pt idx="28780">
                  <c:v>-0.93811518999999999</c:v>
                </c:pt>
                <c:pt idx="28781">
                  <c:v>-0.941191</c:v>
                </c:pt>
                <c:pt idx="28782">
                  <c:v>-0.941191</c:v>
                </c:pt>
                <c:pt idx="28783">
                  <c:v>-0.941191</c:v>
                </c:pt>
                <c:pt idx="28784">
                  <c:v>-0.941191</c:v>
                </c:pt>
                <c:pt idx="28785">
                  <c:v>-0.94426680000000007</c:v>
                </c:pt>
                <c:pt idx="28786">
                  <c:v>-0.941191</c:v>
                </c:pt>
                <c:pt idx="28787">
                  <c:v>-0.94426680000000007</c:v>
                </c:pt>
                <c:pt idx="28788">
                  <c:v>-0.94426680000000007</c:v>
                </c:pt>
                <c:pt idx="28789">
                  <c:v>-0.94734260000000003</c:v>
                </c:pt>
                <c:pt idx="28790">
                  <c:v>-0.94734260000000003</c:v>
                </c:pt>
                <c:pt idx="28791">
                  <c:v>-0.94734260000000003</c:v>
                </c:pt>
                <c:pt idx="28792">
                  <c:v>-0.95041830000000005</c:v>
                </c:pt>
                <c:pt idx="28793">
                  <c:v>-0.95041830000000005</c:v>
                </c:pt>
                <c:pt idx="28794">
                  <c:v>-0.94734260000000003</c:v>
                </c:pt>
                <c:pt idx="28795">
                  <c:v>-0.94734260000000003</c:v>
                </c:pt>
                <c:pt idx="28796">
                  <c:v>-0.95041830000000005</c:v>
                </c:pt>
                <c:pt idx="28797">
                  <c:v>-0.94734260000000003</c:v>
                </c:pt>
                <c:pt idx="28798">
                  <c:v>-0.94734260000000003</c:v>
                </c:pt>
                <c:pt idx="28799">
                  <c:v>-0.94734260000000003</c:v>
                </c:pt>
                <c:pt idx="28800">
                  <c:v>-0.94734260000000003</c:v>
                </c:pt>
                <c:pt idx="28801">
                  <c:v>-0.95041830000000005</c:v>
                </c:pt>
                <c:pt idx="28802">
                  <c:v>-0.94734260000000003</c:v>
                </c:pt>
                <c:pt idx="28803">
                  <c:v>-0.95041830000000005</c:v>
                </c:pt>
                <c:pt idx="28804">
                  <c:v>-0.95041830000000005</c:v>
                </c:pt>
                <c:pt idx="28805">
                  <c:v>-0.95041830000000005</c:v>
                </c:pt>
                <c:pt idx="28806">
                  <c:v>-0.95041830000000005</c:v>
                </c:pt>
                <c:pt idx="28807">
                  <c:v>-0.95041830000000005</c:v>
                </c:pt>
                <c:pt idx="28808">
                  <c:v>-0.95041830000000005</c:v>
                </c:pt>
                <c:pt idx="28809">
                  <c:v>-0.95041830000000005</c:v>
                </c:pt>
                <c:pt idx="28810">
                  <c:v>-0.94734260000000003</c:v>
                </c:pt>
                <c:pt idx="28811">
                  <c:v>-0.95041830000000005</c:v>
                </c:pt>
                <c:pt idx="28812">
                  <c:v>-0.95041830000000005</c:v>
                </c:pt>
                <c:pt idx="28813">
                  <c:v>-0.95041830000000005</c:v>
                </c:pt>
                <c:pt idx="28814">
                  <c:v>-0.95041830000000005</c:v>
                </c:pt>
                <c:pt idx="28815">
                  <c:v>-0.94734260000000003</c:v>
                </c:pt>
                <c:pt idx="28816">
                  <c:v>-0.95041830000000005</c:v>
                </c:pt>
                <c:pt idx="28817">
                  <c:v>-0.95349410000000001</c:v>
                </c:pt>
                <c:pt idx="28818">
                  <c:v>-0.95041830000000005</c:v>
                </c:pt>
                <c:pt idx="28819">
                  <c:v>-0.94734260000000003</c:v>
                </c:pt>
                <c:pt idx="28820">
                  <c:v>-0.94734260000000003</c:v>
                </c:pt>
                <c:pt idx="28821">
                  <c:v>-0.95041830000000005</c:v>
                </c:pt>
                <c:pt idx="28822">
                  <c:v>-0.95041830000000005</c:v>
                </c:pt>
                <c:pt idx="28823">
                  <c:v>-0.941191</c:v>
                </c:pt>
                <c:pt idx="28824">
                  <c:v>-0.94426680000000007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3-965F-4637-9496-378E80400FD9}"/>
            </c:ext>
          </c:extLst>
        </c:ser>
        <c:ser>
          <c:idx val="4"/>
          <c:order val="4"/>
          <c:tx>
            <c:strRef>
              <c:f>'1341-18%'!$C$1</c:f>
              <c:strCache>
                <c:ptCount val="1"/>
                <c:pt idx="0">
                  <c:v>1341-18%</c:v>
                </c:pt>
              </c:strCache>
            </c:strRef>
          </c:tx>
          <c:spPr>
            <a:ln w="12700" cap="rnd">
              <a:solidFill>
                <a:srgbClr val="FFC000"/>
              </a:solidFill>
              <a:round/>
            </a:ln>
            <a:effectLst/>
          </c:spPr>
          <c:marker>
            <c:symbol val="none"/>
          </c:marker>
          <c:xVal>
            <c:numRef>
              <c:f>'1341-18%'!$C$4:$C$28817</c:f>
              <c:numCache>
                <c:formatCode>General</c:formatCode>
                <c:ptCount val="28814"/>
                <c:pt idx="0">
                  <c:v>-50.560000000000095</c:v>
                </c:pt>
                <c:pt idx="1">
                  <c:v>-50.552000000000099</c:v>
                </c:pt>
                <c:pt idx="2">
                  <c:v>-50.544000000000104</c:v>
                </c:pt>
                <c:pt idx="3">
                  <c:v>-50.536000000000101</c:v>
                </c:pt>
                <c:pt idx="4">
                  <c:v>-50.528000000000098</c:v>
                </c:pt>
                <c:pt idx="5">
                  <c:v>-50.520000000000103</c:v>
                </c:pt>
                <c:pt idx="6">
                  <c:v>-50.5120000000001</c:v>
                </c:pt>
                <c:pt idx="7">
                  <c:v>-50.504000000000097</c:v>
                </c:pt>
                <c:pt idx="8">
                  <c:v>-50.496000000000102</c:v>
                </c:pt>
                <c:pt idx="9">
                  <c:v>-50.488000000000099</c:v>
                </c:pt>
                <c:pt idx="10">
                  <c:v>-50.480000000000103</c:v>
                </c:pt>
                <c:pt idx="11">
                  <c:v>-50.472000000000101</c:v>
                </c:pt>
                <c:pt idx="12">
                  <c:v>-50.464000000000098</c:v>
                </c:pt>
                <c:pt idx="13">
                  <c:v>-50.456000000000095</c:v>
                </c:pt>
                <c:pt idx="14">
                  <c:v>-50.4480000000001</c:v>
                </c:pt>
                <c:pt idx="15">
                  <c:v>-50.440000000000104</c:v>
                </c:pt>
                <c:pt idx="16">
                  <c:v>-50.432000000000102</c:v>
                </c:pt>
                <c:pt idx="17">
                  <c:v>-50.424000000000099</c:v>
                </c:pt>
                <c:pt idx="18">
                  <c:v>-50.416000000000096</c:v>
                </c:pt>
                <c:pt idx="19">
                  <c:v>-50.408000000000101</c:v>
                </c:pt>
                <c:pt idx="20">
                  <c:v>-50.400000000000098</c:v>
                </c:pt>
                <c:pt idx="21">
                  <c:v>-50.392000000000102</c:v>
                </c:pt>
                <c:pt idx="22">
                  <c:v>-50.3840000000001</c:v>
                </c:pt>
                <c:pt idx="23">
                  <c:v>-50.376000000000104</c:v>
                </c:pt>
                <c:pt idx="24">
                  <c:v>-50.368000000000102</c:v>
                </c:pt>
                <c:pt idx="25">
                  <c:v>-50.360000000000099</c:v>
                </c:pt>
                <c:pt idx="26">
                  <c:v>-50.352000000000096</c:v>
                </c:pt>
                <c:pt idx="27">
                  <c:v>-50.344000000000094</c:v>
                </c:pt>
                <c:pt idx="28">
                  <c:v>-50.336000000000105</c:v>
                </c:pt>
                <c:pt idx="29">
                  <c:v>-50.328000000000102</c:v>
                </c:pt>
                <c:pt idx="30">
                  <c:v>-50.3200000000001</c:v>
                </c:pt>
                <c:pt idx="31">
                  <c:v>-50.312000000000097</c:v>
                </c:pt>
                <c:pt idx="32">
                  <c:v>-50.304000000000102</c:v>
                </c:pt>
                <c:pt idx="33">
                  <c:v>-50.296000000000099</c:v>
                </c:pt>
                <c:pt idx="34">
                  <c:v>-50.288000000000103</c:v>
                </c:pt>
                <c:pt idx="35">
                  <c:v>-50.280000000000101</c:v>
                </c:pt>
                <c:pt idx="36">
                  <c:v>-50.272000000000098</c:v>
                </c:pt>
                <c:pt idx="37">
                  <c:v>-50.264000000000102</c:v>
                </c:pt>
                <c:pt idx="38">
                  <c:v>-50.2560000000001</c:v>
                </c:pt>
                <c:pt idx="39">
                  <c:v>-50.248000000000097</c:v>
                </c:pt>
                <c:pt idx="40">
                  <c:v>-50.240000000000094</c:v>
                </c:pt>
                <c:pt idx="41">
                  <c:v>-50.232000000000106</c:v>
                </c:pt>
                <c:pt idx="42">
                  <c:v>-50.224000000000103</c:v>
                </c:pt>
                <c:pt idx="43">
                  <c:v>-50.216000000000101</c:v>
                </c:pt>
                <c:pt idx="44">
                  <c:v>-50.208000000000098</c:v>
                </c:pt>
                <c:pt idx="45">
                  <c:v>-50.200000000000095</c:v>
                </c:pt>
                <c:pt idx="46">
                  <c:v>-50.1920000000001</c:v>
                </c:pt>
                <c:pt idx="47">
                  <c:v>-50.184000000000097</c:v>
                </c:pt>
                <c:pt idx="48">
                  <c:v>-50.176000000000101</c:v>
                </c:pt>
                <c:pt idx="49">
                  <c:v>-50.168000000000099</c:v>
                </c:pt>
                <c:pt idx="50">
                  <c:v>-50.160000000000103</c:v>
                </c:pt>
                <c:pt idx="51">
                  <c:v>-50.1520000000001</c:v>
                </c:pt>
                <c:pt idx="52">
                  <c:v>-50.144000000000098</c:v>
                </c:pt>
                <c:pt idx="53">
                  <c:v>-50.136000000000095</c:v>
                </c:pt>
                <c:pt idx="54">
                  <c:v>-50.1280000000001</c:v>
                </c:pt>
                <c:pt idx="55">
                  <c:v>-50.120000000000104</c:v>
                </c:pt>
                <c:pt idx="56">
                  <c:v>-50.112000000000101</c:v>
                </c:pt>
                <c:pt idx="57">
                  <c:v>-50.104000000000099</c:v>
                </c:pt>
                <c:pt idx="58">
                  <c:v>-50.096000000000096</c:v>
                </c:pt>
                <c:pt idx="59">
                  <c:v>-50.0880000000001</c:v>
                </c:pt>
                <c:pt idx="60">
                  <c:v>-50.080000000000098</c:v>
                </c:pt>
                <c:pt idx="61">
                  <c:v>-50.072000000000102</c:v>
                </c:pt>
                <c:pt idx="62">
                  <c:v>-50.0640000000001</c:v>
                </c:pt>
                <c:pt idx="63">
                  <c:v>-50.056000000000097</c:v>
                </c:pt>
                <c:pt idx="64">
                  <c:v>-50.048000000000101</c:v>
                </c:pt>
                <c:pt idx="65">
                  <c:v>-50.040000000000099</c:v>
                </c:pt>
                <c:pt idx="66">
                  <c:v>-50.032000000000096</c:v>
                </c:pt>
                <c:pt idx="67">
                  <c:v>-50.0240000000001</c:v>
                </c:pt>
                <c:pt idx="68">
                  <c:v>-50.016000000000105</c:v>
                </c:pt>
                <c:pt idx="69">
                  <c:v>-50.008000000000102</c:v>
                </c:pt>
                <c:pt idx="70">
                  <c:v>-50.000000000000099</c:v>
                </c:pt>
                <c:pt idx="71">
                  <c:v>-49.992000000000097</c:v>
                </c:pt>
                <c:pt idx="72">
                  <c:v>-49.984000000000101</c:v>
                </c:pt>
                <c:pt idx="73">
                  <c:v>-49.976000000000099</c:v>
                </c:pt>
                <c:pt idx="74">
                  <c:v>-49.968000000000103</c:v>
                </c:pt>
                <c:pt idx="75">
                  <c:v>-49.9600000000001</c:v>
                </c:pt>
                <c:pt idx="76">
                  <c:v>-49.952000000000098</c:v>
                </c:pt>
                <c:pt idx="77">
                  <c:v>-49.944000000000102</c:v>
                </c:pt>
                <c:pt idx="78">
                  <c:v>-49.936000000000099</c:v>
                </c:pt>
                <c:pt idx="79">
                  <c:v>-49.928000000000097</c:v>
                </c:pt>
                <c:pt idx="80">
                  <c:v>-49.920000000000101</c:v>
                </c:pt>
                <c:pt idx="81">
                  <c:v>-49.912000000000106</c:v>
                </c:pt>
                <c:pt idx="82">
                  <c:v>-49.904000000000103</c:v>
                </c:pt>
                <c:pt idx="83">
                  <c:v>-49.8960000000001</c:v>
                </c:pt>
                <c:pt idx="84">
                  <c:v>-49.888000000000098</c:v>
                </c:pt>
                <c:pt idx="85">
                  <c:v>-49.880000000000095</c:v>
                </c:pt>
                <c:pt idx="86">
                  <c:v>-49.872000000000099</c:v>
                </c:pt>
                <c:pt idx="87">
                  <c:v>-49.864000000000104</c:v>
                </c:pt>
                <c:pt idx="88">
                  <c:v>-49.856000000000101</c:v>
                </c:pt>
                <c:pt idx="89">
                  <c:v>-49.848000000000098</c:v>
                </c:pt>
                <c:pt idx="90">
                  <c:v>-49.840000000000103</c:v>
                </c:pt>
                <c:pt idx="91">
                  <c:v>-49.8320000000001</c:v>
                </c:pt>
                <c:pt idx="92">
                  <c:v>-49.824000000000098</c:v>
                </c:pt>
                <c:pt idx="93">
                  <c:v>-49.816000000000102</c:v>
                </c:pt>
                <c:pt idx="94">
                  <c:v>-49.808000000000099</c:v>
                </c:pt>
                <c:pt idx="95">
                  <c:v>-49.800000000000104</c:v>
                </c:pt>
                <c:pt idx="96">
                  <c:v>-49.792000000000101</c:v>
                </c:pt>
                <c:pt idx="97">
                  <c:v>-49.784000000000098</c:v>
                </c:pt>
                <c:pt idx="98">
                  <c:v>-49.776000000000096</c:v>
                </c:pt>
                <c:pt idx="99">
                  <c:v>-49.7680000000001</c:v>
                </c:pt>
                <c:pt idx="100">
                  <c:v>-49.760000000000105</c:v>
                </c:pt>
                <c:pt idx="101">
                  <c:v>-49.752000000000102</c:v>
                </c:pt>
                <c:pt idx="102">
                  <c:v>-49.744000000000099</c:v>
                </c:pt>
                <c:pt idx="103">
                  <c:v>-49.736000000000097</c:v>
                </c:pt>
                <c:pt idx="104">
                  <c:v>-49.728000000000101</c:v>
                </c:pt>
                <c:pt idx="105">
                  <c:v>-49.720000000000098</c:v>
                </c:pt>
                <c:pt idx="106">
                  <c:v>-49.712000000000103</c:v>
                </c:pt>
                <c:pt idx="107">
                  <c:v>-49.7040000000001</c:v>
                </c:pt>
                <c:pt idx="108">
                  <c:v>-49.696000000000105</c:v>
                </c:pt>
                <c:pt idx="109">
                  <c:v>-49.688000000000102</c:v>
                </c:pt>
                <c:pt idx="110">
                  <c:v>-49.680000000000099</c:v>
                </c:pt>
                <c:pt idx="111">
                  <c:v>-49.672000000000097</c:v>
                </c:pt>
                <c:pt idx="112">
                  <c:v>-49.664000000000094</c:v>
                </c:pt>
                <c:pt idx="113">
                  <c:v>-49.656000000000105</c:v>
                </c:pt>
                <c:pt idx="114">
                  <c:v>-49.648000000000103</c:v>
                </c:pt>
                <c:pt idx="115">
                  <c:v>-49.6400000000001</c:v>
                </c:pt>
                <c:pt idx="116">
                  <c:v>-49.632000000000097</c:v>
                </c:pt>
                <c:pt idx="117">
                  <c:v>-49.624000000000102</c:v>
                </c:pt>
                <c:pt idx="118">
                  <c:v>-49.616000000000099</c:v>
                </c:pt>
                <c:pt idx="119">
                  <c:v>-49.608000000000104</c:v>
                </c:pt>
                <c:pt idx="120">
                  <c:v>-49.600000000000101</c:v>
                </c:pt>
                <c:pt idx="121">
                  <c:v>-49.592000000000098</c:v>
                </c:pt>
                <c:pt idx="122">
                  <c:v>-49.584000000000103</c:v>
                </c:pt>
                <c:pt idx="123">
                  <c:v>-49.5760000000001</c:v>
                </c:pt>
                <c:pt idx="124">
                  <c:v>-49.568000000000097</c:v>
                </c:pt>
                <c:pt idx="125">
                  <c:v>-49.560000000000095</c:v>
                </c:pt>
                <c:pt idx="126">
                  <c:v>-49.552000000000106</c:v>
                </c:pt>
                <c:pt idx="127">
                  <c:v>-49.544000000000104</c:v>
                </c:pt>
                <c:pt idx="128">
                  <c:v>-49.536000000000101</c:v>
                </c:pt>
                <c:pt idx="129">
                  <c:v>-49.528000000000098</c:v>
                </c:pt>
                <c:pt idx="130">
                  <c:v>-49.520000000000095</c:v>
                </c:pt>
                <c:pt idx="131">
                  <c:v>-49.5120000000001</c:v>
                </c:pt>
                <c:pt idx="132">
                  <c:v>-49.504000000000097</c:v>
                </c:pt>
                <c:pt idx="133">
                  <c:v>-49.496000000000102</c:v>
                </c:pt>
                <c:pt idx="134">
                  <c:v>-49.488000000000099</c:v>
                </c:pt>
                <c:pt idx="135">
                  <c:v>-49.480000000000103</c:v>
                </c:pt>
                <c:pt idx="136">
                  <c:v>-49.472000000000101</c:v>
                </c:pt>
                <c:pt idx="137">
                  <c:v>-49.464000000000098</c:v>
                </c:pt>
                <c:pt idx="138">
                  <c:v>-49.456000000000095</c:v>
                </c:pt>
                <c:pt idx="139">
                  <c:v>-49.4480000000001</c:v>
                </c:pt>
                <c:pt idx="140">
                  <c:v>-49.440000000000104</c:v>
                </c:pt>
                <c:pt idx="141">
                  <c:v>-49.432000000000102</c:v>
                </c:pt>
                <c:pt idx="142">
                  <c:v>-49.424000000000099</c:v>
                </c:pt>
                <c:pt idx="143">
                  <c:v>-49.416000000000096</c:v>
                </c:pt>
                <c:pt idx="144">
                  <c:v>-49.408000000000101</c:v>
                </c:pt>
                <c:pt idx="145">
                  <c:v>-49.400000000000098</c:v>
                </c:pt>
                <c:pt idx="146">
                  <c:v>-49.392000000000102</c:v>
                </c:pt>
                <c:pt idx="147">
                  <c:v>-49.3840000000001</c:v>
                </c:pt>
                <c:pt idx="148">
                  <c:v>-49.376000000000097</c:v>
                </c:pt>
                <c:pt idx="149">
                  <c:v>-49.368000000000102</c:v>
                </c:pt>
                <c:pt idx="150">
                  <c:v>-49.360000000000099</c:v>
                </c:pt>
                <c:pt idx="151">
                  <c:v>-49.352000000000096</c:v>
                </c:pt>
                <c:pt idx="152">
                  <c:v>-49.344000000000101</c:v>
                </c:pt>
                <c:pt idx="153">
                  <c:v>-49.336000000000105</c:v>
                </c:pt>
                <c:pt idx="154">
                  <c:v>-49.328000000000102</c:v>
                </c:pt>
                <c:pt idx="155">
                  <c:v>-49.3200000000001</c:v>
                </c:pt>
                <c:pt idx="156">
                  <c:v>-49.312000000000097</c:v>
                </c:pt>
                <c:pt idx="157">
                  <c:v>-49.304000000000094</c:v>
                </c:pt>
                <c:pt idx="158">
                  <c:v>-49.296000000000099</c:v>
                </c:pt>
                <c:pt idx="159">
                  <c:v>-49.288000000000103</c:v>
                </c:pt>
                <c:pt idx="160">
                  <c:v>-49.280000000000101</c:v>
                </c:pt>
                <c:pt idx="161">
                  <c:v>-49.272000000000098</c:v>
                </c:pt>
                <c:pt idx="162">
                  <c:v>-49.264000000000102</c:v>
                </c:pt>
                <c:pt idx="163">
                  <c:v>-49.2560000000001</c:v>
                </c:pt>
                <c:pt idx="164">
                  <c:v>-49.248000000000097</c:v>
                </c:pt>
                <c:pt idx="165">
                  <c:v>-49.240000000000101</c:v>
                </c:pt>
                <c:pt idx="166">
                  <c:v>-49.232000000000099</c:v>
                </c:pt>
                <c:pt idx="167">
                  <c:v>-49.224000000000103</c:v>
                </c:pt>
                <c:pt idx="168">
                  <c:v>-49.216000000000101</c:v>
                </c:pt>
                <c:pt idx="169">
                  <c:v>-49.208000000000098</c:v>
                </c:pt>
                <c:pt idx="170">
                  <c:v>-49.200000000000095</c:v>
                </c:pt>
                <c:pt idx="171">
                  <c:v>-49.1920000000001</c:v>
                </c:pt>
                <c:pt idx="172">
                  <c:v>-49.184000000000104</c:v>
                </c:pt>
                <c:pt idx="173">
                  <c:v>-49.176000000000101</c:v>
                </c:pt>
                <c:pt idx="174">
                  <c:v>-49.168000000000099</c:v>
                </c:pt>
                <c:pt idx="175">
                  <c:v>-49.160000000000096</c:v>
                </c:pt>
                <c:pt idx="176">
                  <c:v>-49.1520000000001</c:v>
                </c:pt>
                <c:pt idx="177">
                  <c:v>-49.144000000000098</c:v>
                </c:pt>
                <c:pt idx="178">
                  <c:v>-49.136000000000102</c:v>
                </c:pt>
                <c:pt idx="179">
                  <c:v>-49.1280000000001</c:v>
                </c:pt>
                <c:pt idx="180">
                  <c:v>-49.120000000000104</c:v>
                </c:pt>
                <c:pt idx="181">
                  <c:v>-49.112000000000101</c:v>
                </c:pt>
                <c:pt idx="182">
                  <c:v>-49.104000000000099</c:v>
                </c:pt>
                <c:pt idx="183">
                  <c:v>-49.096000000000096</c:v>
                </c:pt>
                <c:pt idx="184">
                  <c:v>-49.088000000000093</c:v>
                </c:pt>
                <c:pt idx="185">
                  <c:v>-49.080000000000105</c:v>
                </c:pt>
                <c:pt idx="186">
                  <c:v>-49.072000000000102</c:v>
                </c:pt>
                <c:pt idx="187">
                  <c:v>-49.0640000000001</c:v>
                </c:pt>
                <c:pt idx="188">
                  <c:v>-49.056000000000097</c:v>
                </c:pt>
                <c:pt idx="189">
                  <c:v>-49.048000000000101</c:v>
                </c:pt>
                <c:pt idx="190">
                  <c:v>-49.040000000000099</c:v>
                </c:pt>
                <c:pt idx="191">
                  <c:v>-49.032000000000103</c:v>
                </c:pt>
                <c:pt idx="192">
                  <c:v>-49.0240000000001</c:v>
                </c:pt>
                <c:pt idx="193">
                  <c:v>-49.016000000000098</c:v>
                </c:pt>
                <c:pt idx="194">
                  <c:v>-49.008000000000102</c:v>
                </c:pt>
                <c:pt idx="195">
                  <c:v>-49.000000000000099</c:v>
                </c:pt>
                <c:pt idx="196">
                  <c:v>-48.992000000000097</c:v>
                </c:pt>
                <c:pt idx="197">
                  <c:v>-48.984000000000094</c:v>
                </c:pt>
                <c:pt idx="198">
                  <c:v>-48.976000000000106</c:v>
                </c:pt>
                <c:pt idx="199">
                  <c:v>-48.968000000000103</c:v>
                </c:pt>
                <c:pt idx="200">
                  <c:v>-48.9600000000001</c:v>
                </c:pt>
                <c:pt idx="201">
                  <c:v>-48.952000000000098</c:v>
                </c:pt>
                <c:pt idx="202">
                  <c:v>-48.944000000000102</c:v>
                </c:pt>
                <c:pt idx="203">
                  <c:v>-48.936000000000099</c:v>
                </c:pt>
                <c:pt idx="204">
                  <c:v>-48.928000000000104</c:v>
                </c:pt>
                <c:pt idx="205">
                  <c:v>-48.920000000000101</c:v>
                </c:pt>
                <c:pt idx="206">
                  <c:v>-48.912000000000099</c:v>
                </c:pt>
                <c:pt idx="207">
                  <c:v>-48.904000000000103</c:v>
                </c:pt>
                <c:pt idx="208">
                  <c:v>-48.8960000000001</c:v>
                </c:pt>
                <c:pt idx="209">
                  <c:v>-48.888000000000098</c:v>
                </c:pt>
                <c:pt idx="210">
                  <c:v>-48.880000000000095</c:v>
                </c:pt>
                <c:pt idx="211">
                  <c:v>-48.872000000000099</c:v>
                </c:pt>
                <c:pt idx="212">
                  <c:v>-48.864000000000104</c:v>
                </c:pt>
                <c:pt idx="213">
                  <c:v>-48.856000000000101</c:v>
                </c:pt>
                <c:pt idx="214">
                  <c:v>-48.848000000000098</c:v>
                </c:pt>
                <c:pt idx="215">
                  <c:v>-48.840000000000096</c:v>
                </c:pt>
                <c:pt idx="216">
                  <c:v>-48.8320000000001</c:v>
                </c:pt>
                <c:pt idx="217">
                  <c:v>-48.824000000000105</c:v>
                </c:pt>
                <c:pt idx="218">
                  <c:v>-48.816000000000102</c:v>
                </c:pt>
                <c:pt idx="219">
                  <c:v>-48.808000000000099</c:v>
                </c:pt>
                <c:pt idx="220">
                  <c:v>-48.800000000000104</c:v>
                </c:pt>
                <c:pt idx="221">
                  <c:v>-48.792000000000101</c:v>
                </c:pt>
                <c:pt idx="222">
                  <c:v>-48.784000000000098</c:v>
                </c:pt>
                <c:pt idx="223">
                  <c:v>-48.776000000000096</c:v>
                </c:pt>
                <c:pt idx="224">
                  <c:v>-48.7680000000001</c:v>
                </c:pt>
                <c:pt idx="225">
                  <c:v>-48.760000000000105</c:v>
                </c:pt>
                <c:pt idx="226">
                  <c:v>-48.752000000000102</c:v>
                </c:pt>
                <c:pt idx="227">
                  <c:v>-48.744000000000099</c:v>
                </c:pt>
                <c:pt idx="228">
                  <c:v>-48.736000000000097</c:v>
                </c:pt>
                <c:pt idx="229">
                  <c:v>-48.728000000000101</c:v>
                </c:pt>
                <c:pt idx="230">
                  <c:v>-48.720000000000098</c:v>
                </c:pt>
                <c:pt idx="231">
                  <c:v>-48.712000000000103</c:v>
                </c:pt>
                <c:pt idx="232">
                  <c:v>-48.7040000000001</c:v>
                </c:pt>
                <c:pt idx="233">
                  <c:v>-48.696000000000097</c:v>
                </c:pt>
                <c:pt idx="234">
                  <c:v>-48.688000000000102</c:v>
                </c:pt>
                <c:pt idx="235">
                  <c:v>-48.680000000000099</c:v>
                </c:pt>
                <c:pt idx="236">
                  <c:v>-48.672000000000097</c:v>
                </c:pt>
                <c:pt idx="237">
                  <c:v>-48.664000000000101</c:v>
                </c:pt>
                <c:pt idx="238">
                  <c:v>-48.656000000000105</c:v>
                </c:pt>
                <c:pt idx="239">
                  <c:v>-48.648000000000103</c:v>
                </c:pt>
                <c:pt idx="240">
                  <c:v>-48.6400000000001</c:v>
                </c:pt>
                <c:pt idx="241">
                  <c:v>-48.632000000000097</c:v>
                </c:pt>
                <c:pt idx="242">
                  <c:v>-48.624000000000095</c:v>
                </c:pt>
                <c:pt idx="243">
                  <c:v>-48.616000000000099</c:v>
                </c:pt>
                <c:pt idx="244">
                  <c:v>-48.608000000000104</c:v>
                </c:pt>
                <c:pt idx="245">
                  <c:v>-48.600000000000101</c:v>
                </c:pt>
                <c:pt idx="246">
                  <c:v>-48.592000000000098</c:v>
                </c:pt>
                <c:pt idx="247">
                  <c:v>-48.584000000000103</c:v>
                </c:pt>
                <c:pt idx="248">
                  <c:v>-48.5760000000001</c:v>
                </c:pt>
                <c:pt idx="249">
                  <c:v>-48.568000000000097</c:v>
                </c:pt>
                <c:pt idx="250">
                  <c:v>-48.560000000000102</c:v>
                </c:pt>
                <c:pt idx="251">
                  <c:v>-48.552000000000099</c:v>
                </c:pt>
                <c:pt idx="252">
                  <c:v>-48.544000000000104</c:v>
                </c:pt>
                <c:pt idx="253">
                  <c:v>-48.536000000000101</c:v>
                </c:pt>
                <c:pt idx="254">
                  <c:v>-48.528000000000098</c:v>
                </c:pt>
                <c:pt idx="255">
                  <c:v>-48.520000000000095</c:v>
                </c:pt>
                <c:pt idx="256">
                  <c:v>-48.5120000000001</c:v>
                </c:pt>
                <c:pt idx="257">
                  <c:v>-48.504000000000104</c:v>
                </c:pt>
                <c:pt idx="258">
                  <c:v>-48.496000000000102</c:v>
                </c:pt>
                <c:pt idx="259">
                  <c:v>-48.488000000000099</c:v>
                </c:pt>
                <c:pt idx="260">
                  <c:v>-48.480000000000096</c:v>
                </c:pt>
                <c:pt idx="261">
                  <c:v>-48.472000000000101</c:v>
                </c:pt>
                <c:pt idx="262">
                  <c:v>-48.464000000000098</c:v>
                </c:pt>
                <c:pt idx="263">
                  <c:v>-48.456000000000103</c:v>
                </c:pt>
                <c:pt idx="264">
                  <c:v>-48.4480000000001</c:v>
                </c:pt>
                <c:pt idx="265">
                  <c:v>-48.440000000000104</c:v>
                </c:pt>
                <c:pt idx="266">
                  <c:v>-48.432000000000102</c:v>
                </c:pt>
                <c:pt idx="267">
                  <c:v>-48.424000000000099</c:v>
                </c:pt>
                <c:pt idx="268">
                  <c:v>-48.416000000000096</c:v>
                </c:pt>
                <c:pt idx="269">
                  <c:v>-48.408000000000094</c:v>
                </c:pt>
                <c:pt idx="270">
                  <c:v>-48.400000000000105</c:v>
                </c:pt>
                <c:pt idx="271">
                  <c:v>-48.392000000000102</c:v>
                </c:pt>
                <c:pt idx="272">
                  <c:v>-48.3840000000001</c:v>
                </c:pt>
                <c:pt idx="273">
                  <c:v>-48.376000000000097</c:v>
                </c:pt>
                <c:pt idx="274">
                  <c:v>-48.368000000000102</c:v>
                </c:pt>
                <c:pt idx="275">
                  <c:v>-48.360000000000099</c:v>
                </c:pt>
                <c:pt idx="276">
                  <c:v>-48.352000000000103</c:v>
                </c:pt>
                <c:pt idx="277">
                  <c:v>-48.344000000000101</c:v>
                </c:pt>
                <c:pt idx="278">
                  <c:v>-48.336000000000098</c:v>
                </c:pt>
                <c:pt idx="279">
                  <c:v>-48.328000000000102</c:v>
                </c:pt>
                <c:pt idx="280">
                  <c:v>-48.3200000000001</c:v>
                </c:pt>
                <c:pt idx="281">
                  <c:v>-48.312000000000097</c:v>
                </c:pt>
                <c:pt idx="282">
                  <c:v>-48.304000000000094</c:v>
                </c:pt>
                <c:pt idx="283">
                  <c:v>-48.296000000000106</c:v>
                </c:pt>
                <c:pt idx="284">
                  <c:v>-48.288000000000103</c:v>
                </c:pt>
                <c:pt idx="285">
                  <c:v>-48.280000000000101</c:v>
                </c:pt>
                <c:pt idx="286">
                  <c:v>-48.272000000000098</c:v>
                </c:pt>
                <c:pt idx="287">
                  <c:v>-48.264000000000095</c:v>
                </c:pt>
                <c:pt idx="288">
                  <c:v>-48.2560000000001</c:v>
                </c:pt>
                <c:pt idx="289">
                  <c:v>-48.248000000000104</c:v>
                </c:pt>
                <c:pt idx="290">
                  <c:v>-48.240000000000101</c:v>
                </c:pt>
                <c:pt idx="291">
                  <c:v>-48.232000000000099</c:v>
                </c:pt>
                <c:pt idx="292">
                  <c:v>-48.224000000000103</c:v>
                </c:pt>
                <c:pt idx="293">
                  <c:v>-48.216000000000101</c:v>
                </c:pt>
                <c:pt idx="294">
                  <c:v>-48.208000000000098</c:v>
                </c:pt>
                <c:pt idx="295">
                  <c:v>-48.200000000000095</c:v>
                </c:pt>
                <c:pt idx="296">
                  <c:v>-48.1920000000001</c:v>
                </c:pt>
                <c:pt idx="297">
                  <c:v>-48.184000000000104</c:v>
                </c:pt>
                <c:pt idx="298">
                  <c:v>-48.176000000000101</c:v>
                </c:pt>
                <c:pt idx="299">
                  <c:v>-48.168000000000099</c:v>
                </c:pt>
                <c:pt idx="300">
                  <c:v>-48.160000000000096</c:v>
                </c:pt>
                <c:pt idx="301">
                  <c:v>-48.1520000000001</c:v>
                </c:pt>
                <c:pt idx="302">
                  <c:v>-48.144000000000105</c:v>
                </c:pt>
                <c:pt idx="303">
                  <c:v>-48.136000000000102</c:v>
                </c:pt>
                <c:pt idx="304">
                  <c:v>-48.1280000000001</c:v>
                </c:pt>
                <c:pt idx="305">
                  <c:v>-48.120000000000097</c:v>
                </c:pt>
                <c:pt idx="306">
                  <c:v>-48.112000000000101</c:v>
                </c:pt>
                <c:pt idx="307">
                  <c:v>-48.104000000000099</c:v>
                </c:pt>
                <c:pt idx="308">
                  <c:v>-48.096000000000096</c:v>
                </c:pt>
                <c:pt idx="309">
                  <c:v>-48.0880000000001</c:v>
                </c:pt>
                <c:pt idx="310">
                  <c:v>-48.080000000000105</c:v>
                </c:pt>
                <c:pt idx="311">
                  <c:v>-48.072000000000102</c:v>
                </c:pt>
                <c:pt idx="312">
                  <c:v>-48.0640000000001</c:v>
                </c:pt>
                <c:pt idx="313">
                  <c:v>-48.056000000000097</c:v>
                </c:pt>
                <c:pt idx="314">
                  <c:v>-48.048000000000094</c:v>
                </c:pt>
                <c:pt idx="315">
                  <c:v>-48.040000000000106</c:v>
                </c:pt>
                <c:pt idx="316">
                  <c:v>-48.032000000000103</c:v>
                </c:pt>
                <c:pt idx="317">
                  <c:v>-48.0240000000001</c:v>
                </c:pt>
                <c:pt idx="318">
                  <c:v>-48.016000000000098</c:v>
                </c:pt>
                <c:pt idx="319">
                  <c:v>-48.008000000000102</c:v>
                </c:pt>
                <c:pt idx="320">
                  <c:v>-48.000000000000099</c:v>
                </c:pt>
                <c:pt idx="321">
                  <c:v>-47.992000000000097</c:v>
                </c:pt>
                <c:pt idx="322">
                  <c:v>-47.984000000000101</c:v>
                </c:pt>
                <c:pt idx="323">
                  <c:v>-47.976000000000099</c:v>
                </c:pt>
                <c:pt idx="324">
                  <c:v>-47.968000000000103</c:v>
                </c:pt>
                <c:pt idx="325">
                  <c:v>-47.9600000000001</c:v>
                </c:pt>
                <c:pt idx="326">
                  <c:v>-47.952000000000098</c:v>
                </c:pt>
                <c:pt idx="327">
                  <c:v>-47.944000000000095</c:v>
                </c:pt>
                <c:pt idx="328">
                  <c:v>-47.936000000000099</c:v>
                </c:pt>
                <c:pt idx="329">
                  <c:v>-47.928000000000104</c:v>
                </c:pt>
                <c:pt idx="330">
                  <c:v>-47.920000000000101</c:v>
                </c:pt>
                <c:pt idx="331">
                  <c:v>-47.912000000000099</c:v>
                </c:pt>
                <c:pt idx="332">
                  <c:v>-47.904000000000096</c:v>
                </c:pt>
                <c:pt idx="333">
                  <c:v>-47.8960000000001</c:v>
                </c:pt>
                <c:pt idx="334">
                  <c:v>-47.888000000000098</c:v>
                </c:pt>
                <c:pt idx="335">
                  <c:v>-47.880000000000102</c:v>
                </c:pt>
                <c:pt idx="336">
                  <c:v>-47.872000000000099</c:v>
                </c:pt>
                <c:pt idx="337">
                  <c:v>-47.864000000000104</c:v>
                </c:pt>
                <c:pt idx="338">
                  <c:v>-47.856000000000101</c:v>
                </c:pt>
                <c:pt idx="339">
                  <c:v>-47.848000000000098</c:v>
                </c:pt>
                <c:pt idx="340">
                  <c:v>-47.840000000000096</c:v>
                </c:pt>
                <c:pt idx="341">
                  <c:v>-47.832000000000093</c:v>
                </c:pt>
                <c:pt idx="342">
                  <c:v>-47.824000000000105</c:v>
                </c:pt>
                <c:pt idx="343">
                  <c:v>-47.816000000000102</c:v>
                </c:pt>
                <c:pt idx="344">
                  <c:v>-47.808000000000099</c:v>
                </c:pt>
                <c:pt idx="345">
                  <c:v>-47.800000000000097</c:v>
                </c:pt>
                <c:pt idx="346">
                  <c:v>-47.792000000000101</c:v>
                </c:pt>
                <c:pt idx="347">
                  <c:v>-47.784000000000098</c:v>
                </c:pt>
                <c:pt idx="348">
                  <c:v>-47.776000000000103</c:v>
                </c:pt>
                <c:pt idx="349">
                  <c:v>-47.7680000000001</c:v>
                </c:pt>
                <c:pt idx="350">
                  <c:v>-47.760000000000097</c:v>
                </c:pt>
                <c:pt idx="351">
                  <c:v>-47.752000000000102</c:v>
                </c:pt>
                <c:pt idx="352">
                  <c:v>-47.744000000000099</c:v>
                </c:pt>
                <c:pt idx="353">
                  <c:v>-47.736000000000097</c:v>
                </c:pt>
                <c:pt idx="354">
                  <c:v>-47.728000000000094</c:v>
                </c:pt>
                <c:pt idx="355">
                  <c:v>-47.720000000000105</c:v>
                </c:pt>
                <c:pt idx="356">
                  <c:v>-47.712000000000103</c:v>
                </c:pt>
                <c:pt idx="357">
                  <c:v>-47.7040000000001</c:v>
                </c:pt>
                <c:pt idx="358">
                  <c:v>-47.696000000000097</c:v>
                </c:pt>
                <c:pt idx="359">
                  <c:v>-47.688000000000102</c:v>
                </c:pt>
                <c:pt idx="360">
                  <c:v>-47.680000000000099</c:v>
                </c:pt>
                <c:pt idx="361">
                  <c:v>-47.672000000000104</c:v>
                </c:pt>
                <c:pt idx="362">
                  <c:v>-47.664000000000101</c:v>
                </c:pt>
                <c:pt idx="363">
                  <c:v>-47.656000000000098</c:v>
                </c:pt>
                <c:pt idx="364">
                  <c:v>-47.648000000000103</c:v>
                </c:pt>
                <c:pt idx="365">
                  <c:v>-47.6400000000001</c:v>
                </c:pt>
                <c:pt idx="366">
                  <c:v>-47.632000000000097</c:v>
                </c:pt>
                <c:pt idx="367">
                  <c:v>-47.624000000000095</c:v>
                </c:pt>
                <c:pt idx="368">
                  <c:v>-47.616000000000099</c:v>
                </c:pt>
                <c:pt idx="369">
                  <c:v>-47.608000000000104</c:v>
                </c:pt>
                <c:pt idx="370">
                  <c:v>-47.600000000000101</c:v>
                </c:pt>
                <c:pt idx="371">
                  <c:v>-47.592000000000098</c:v>
                </c:pt>
                <c:pt idx="372">
                  <c:v>-47.584000000000096</c:v>
                </c:pt>
                <c:pt idx="373">
                  <c:v>-47.5760000000001</c:v>
                </c:pt>
                <c:pt idx="374">
                  <c:v>-47.568000000000104</c:v>
                </c:pt>
                <c:pt idx="375">
                  <c:v>-47.560000000000102</c:v>
                </c:pt>
                <c:pt idx="376">
                  <c:v>-47.552000000000099</c:v>
                </c:pt>
                <c:pt idx="377">
                  <c:v>-47.544000000000104</c:v>
                </c:pt>
                <c:pt idx="378">
                  <c:v>-47.536000000000101</c:v>
                </c:pt>
                <c:pt idx="379">
                  <c:v>-47.528000000000098</c:v>
                </c:pt>
                <c:pt idx="380">
                  <c:v>-47.520000000000095</c:v>
                </c:pt>
                <c:pt idx="381">
                  <c:v>-47.5120000000001</c:v>
                </c:pt>
                <c:pt idx="382">
                  <c:v>-47.504000000000104</c:v>
                </c:pt>
                <c:pt idx="383">
                  <c:v>-47.496000000000102</c:v>
                </c:pt>
                <c:pt idx="384">
                  <c:v>-47.488000000000099</c:v>
                </c:pt>
                <c:pt idx="385">
                  <c:v>-47.480000000000096</c:v>
                </c:pt>
                <c:pt idx="386">
                  <c:v>-47.472000000000101</c:v>
                </c:pt>
                <c:pt idx="387">
                  <c:v>-47.464000000000105</c:v>
                </c:pt>
                <c:pt idx="388">
                  <c:v>-47.456000000000103</c:v>
                </c:pt>
                <c:pt idx="389">
                  <c:v>-47.4480000000001</c:v>
                </c:pt>
                <c:pt idx="390">
                  <c:v>-47.440000000000097</c:v>
                </c:pt>
                <c:pt idx="391">
                  <c:v>-47.432000000000102</c:v>
                </c:pt>
                <c:pt idx="392">
                  <c:v>-47.424000000000099</c:v>
                </c:pt>
                <c:pt idx="393">
                  <c:v>-47.416000000000096</c:v>
                </c:pt>
                <c:pt idx="394">
                  <c:v>-47.408000000000101</c:v>
                </c:pt>
                <c:pt idx="395">
                  <c:v>-47.400000000000105</c:v>
                </c:pt>
                <c:pt idx="396">
                  <c:v>-47.392000000000102</c:v>
                </c:pt>
                <c:pt idx="397">
                  <c:v>-47.3840000000001</c:v>
                </c:pt>
                <c:pt idx="398">
                  <c:v>-47.376000000000097</c:v>
                </c:pt>
                <c:pt idx="399">
                  <c:v>-47.368000000000094</c:v>
                </c:pt>
                <c:pt idx="400">
                  <c:v>-47.360000000000106</c:v>
                </c:pt>
                <c:pt idx="401">
                  <c:v>-47.352000000000103</c:v>
                </c:pt>
                <c:pt idx="402">
                  <c:v>-47.344000000000101</c:v>
                </c:pt>
                <c:pt idx="403">
                  <c:v>-47.336000000000098</c:v>
                </c:pt>
                <c:pt idx="404">
                  <c:v>-47.328000000000102</c:v>
                </c:pt>
                <c:pt idx="405">
                  <c:v>-47.3200000000001</c:v>
                </c:pt>
                <c:pt idx="406">
                  <c:v>-47.312000000000097</c:v>
                </c:pt>
                <c:pt idx="407">
                  <c:v>-47.304000000000102</c:v>
                </c:pt>
                <c:pt idx="408">
                  <c:v>-47.296000000000099</c:v>
                </c:pt>
                <c:pt idx="409">
                  <c:v>-47.288000000000103</c:v>
                </c:pt>
                <c:pt idx="410">
                  <c:v>-47.280000000000101</c:v>
                </c:pt>
                <c:pt idx="411">
                  <c:v>-47.272000000000098</c:v>
                </c:pt>
                <c:pt idx="412">
                  <c:v>-47.264000000000095</c:v>
                </c:pt>
                <c:pt idx="413">
                  <c:v>-47.2560000000001</c:v>
                </c:pt>
                <c:pt idx="414">
                  <c:v>-47.248000000000104</c:v>
                </c:pt>
                <c:pt idx="415">
                  <c:v>-47.240000000000101</c:v>
                </c:pt>
                <c:pt idx="416">
                  <c:v>-47.232000000000099</c:v>
                </c:pt>
                <c:pt idx="417">
                  <c:v>-47.224000000000096</c:v>
                </c:pt>
                <c:pt idx="418">
                  <c:v>-47.216000000000101</c:v>
                </c:pt>
                <c:pt idx="419">
                  <c:v>-47.208000000000098</c:v>
                </c:pt>
                <c:pt idx="420">
                  <c:v>-47.200000000000102</c:v>
                </c:pt>
                <c:pt idx="421">
                  <c:v>-47.1920000000001</c:v>
                </c:pt>
                <c:pt idx="422">
                  <c:v>-47.184000000000104</c:v>
                </c:pt>
                <c:pt idx="423">
                  <c:v>-47.176000000000101</c:v>
                </c:pt>
                <c:pt idx="424">
                  <c:v>-47.168000000000099</c:v>
                </c:pt>
                <c:pt idx="425">
                  <c:v>-47.160000000000096</c:v>
                </c:pt>
                <c:pt idx="426">
                  <c:v>-47.152000000000093</c:v>
                </c:pt>
                <c:pt idx="427">
                  <c:v>-47.144000000000105</c:v>
                </c:pt>
                <c:pt idx="428">
                  <c:v>-47.136000000000102</c:v>
                </c:pt>
                <c:pt idx="429">
                  <c:v>-47.1280000000001</c:v>
                </c:pt>
                <c:pt idx="430">
                  <c:v>-47.120000000000097</c:v>
                </c:pt>
                <c:pt idx="431">
                  <c:v>-47.112000000000101</c:v>
                </c:pt>
                <c:pt idx="432">
                  <c:v>-47.104000000000099</c:v>
                </c:pt>
                <c:pt idx="433">
                  <c:v>-47.096000000000103</c:v>
                </c:pt>
                <c:pt idx="434">
                  <c:v>-47.0880000000001</c:v>
                </c:pt>
                <c:pt idx="435">
                  <c:v>-47.080000000000098</c:v>
                </c:pt>
                <c:pt idx="436">
                  <c:v>-47.072000000000102</c:v>
                </c:pt>
                <c:pt idx="437">
                  <c:v>-47.0640000000001</c:v>
                </c:pt>
                <c:pt idx="438">
                  <c:v>-47.056000000000097</c:v>
                </c:pt>
                <c:pt idx="439">
                  <c:v>-47.048000000000094</c:v>
                </c:pt>
                <c:pt idx="440">
                  <c:v>-47.040000000000106</c:v>
                </c:pt>
                <c:pt idx="441">
                  <c:v>-47.032000000000103</c:v>
                </c:pt>
                <c:pt idx="442">
                  <c:v>-47.0240000000001</c:v>
                </c:pt>
                <c:pt idx="443">
                  <c:v>-47.016000000000098</c:v>
                </c:pt>
                <c:pt idx="444">
                  <c:v>-47.008000000000095</c:v>
                </c:pt>
                <c:pt idx="445">
                  <c:v>-47.000000000000099</c:v>
                </c:pt>
                <c:pt idx="446">
                  <c:v>-46.992000000000104</c:v>
                </c:pt>
                <c:pt idx="447">
                  <c:v>-46.984000000000101</c:v>
                </c:pt>
                <c:pt idx="448">
                  <c:v>-46.976000000000099</c:v>
                </c:pt>
                <c:pt idx="449">
                  <c:v>-46.968000000000103</c:v>
                </c:pt>
                <c:pt idx="450">
                  <c:v>-46.9600000000001</c:v>
                </c:pt>
                <c:pt idx="451">
                  <c:v>-46.952000000000098</c:v>
                </c:pt>
                <c:pt idx="452">
                  <c:v>-46.944000000000095</c:v>
                </c:pt>
                <c:pt idx="453">
                  <c:v>-46.936000000000099</c:v>
                </c:pt>
                <c:pt idx="454">
                  <c:v>-46.928000000000104</c:v>
                </c:pt>
                <c:pt idx="455">
                  <c:v>-46.920000000000101</c:v>
                </c:pt>
                <c:pt idx="456">
                  <c:v>-46.912000000000099</c:v>
                </c:pt>
                <c:pt idx="457">
                  <c:v>-46.904000000000096</c:v>
                </c:pt>
                <c:pt idx="458">
                  <c:v>-46.8960000000001</c:v>
                </c:pt>
                <c:pt idx="459">
                  <c:v>-46.888000000000105</c:v>
                </c:pt>
                <c:pt idx="460">
                  <c:v>-46.880000000000102</c:v>
                </c:pt>
                <c:pt idx="461">
                  <c:v>-46.872000000000099</c:v>
                </c:pt>
                <c:pt idx="462">
                  <c:v>-46.864000000000097</c:v>
                </c:pt>
                <c:pt idx="463">
                  <c:v>-46.856000000000101</c:v>
                </c:pt>
                <c:pt idx="464">
                  <c:v>-46.848000000000098</c:v>
                </c:pt>
                <c:pt idx="465">
                  <c:v>-46.840000000000096</c:v>
                </c:pt>
                <c:pt idx="466">
                  <c:v>-46.8320000000001</c:v>
                </c:pt>
                <c:pt idx="467">
                  <c:v>-46.824000000000105</c:v>
                </c:pt>
                <c:pt idx="468">
                  <c:v>-46.816000000000102</c:v>
                </c:pt>
                <c:pt idx="469">
                  <c:v>-46.808000000000099</c:v>
                </c:pt>
                <c:pt idx="470">
                  <c:v>-46.800000000000097</c:v>
                </c:pt>
                <c:pt idx="471">
                  <c:v>-46.792000000000094</c:v>
                </c:pt>
                <c:pt idx="472">
                  <c:v>-46.784000000000106</c:v>
                </c:pt>
                <c:pt idx="473">
                  <c:v>-46.776000000000103</c:v>
                </c:pt>
                <c:pt idx="474">
                  <c:v>-46.7680000000001</c:v>
                </c:pt>
                <c:pt idx="475">
                  <c:v>-46.760000000000097</c:v>
                </c:pt>
                <c:pt idx="476">
                  <c:v>-46.752000000000102</c:v>
                </c:pt>
                <c:pt idx="477">
                  <c:v>-46.744000000000099</c:v>
                </c:pt>
                <c:pt idx="478">
                  <c:v>-46.736000000000097</c:v>
                </c:pt>
                <c:pt idx="479">
                  <c:v>-46.728000000000101</c:v>
                </c:pt>
                <c:pt idx="480">
                  <c:v>-46.720000000000098</c:v>
                </c:pt>
                <c:pt idx="481">
                  <c:v>-46.712000000000103</c:v>
                </c:pt>
                <c:pt idx="482">
                  <c:v>-46.7040000000001</c:v>
                </c:pt>
                <c:pt idx="483">
                  <c:v>-46.696000000000097</c:v>
                </c:pt>
                <c:pt idx="484">
                  <c:v>-46.688000000000095</c:v>
                </c:pt>
                <c:pt idx="485">
                  <c:v>-46.680000000000106</c:v>
                </c:pt>
                <c:pt idx="486">
                  <c:v>-46.672000000000104</c:v>
                </c:pt>
                <c:pt idx="487">
                  <c:v>-46.664000000000101</c:v>
                </c:pt>
                <c:pt idx="488">
                  <c:v>-46.656000000000098</c:v>
                </c:pt>
                <c:pt idx="489">
                  <c:v>-46.648000000000096</c:v>
                </c:pt>
                <c:pt idx="490">
                  <c:v>-46.6400000000001</c:v>
                </c:pt>
                <c:pt idx="491">
                  <c:v>-46.632000000000097</c:v>
                </c:pt>
                <c:pt idx="492">
                  <c:v>-46.624000000000102</c:v>
                </c:pt>
                <c:pt idx="493">
                  <c:v>-46.616000000000099</c:v>
                </c:pt>
                <c:pt idx="494">
                  <c:v>-46.608000000000104</c:v>
                </c:pt>
                <c:pt idx="495">
                  <c:v>-46.600000000000101</c:v>
                </c:pt>
                <c:pt idx="496">
                  <c:v>-46.592000000000098</c:v>
                </c:pt>
                <c:pt idx="497">
                  <c:v>-46.584000000000096</c:v>
                </c:pt>
                <c:pt idx="498">
                  <c:v>-46.5760000000001</c:v>
                </c:pt>
                <c:pt idx="499">
                  <c:v>-46.568000000000104</c:v>
                </c:pt>
                <c:pt idx="500">
                  <c:v>-46.560000000000102</c:v>
                </c:pt>
                <c:pt idx="501">
                  <c:v>-46.552000000000099</c:v>
                </c:pt>
                <c:pt idx="502">
                  <c:v>-46.544000000000096</c:v>
                </c:pt>
                <c:pt idx="503">
                  <c:v>-46.536000000000101</c:v>
                </c:pt>
                <c:pt idx="504">
                  <c:v>-46.528000000000098</c:v>
                </c:pt>
                <c:pt idx="505">
                  <c:v>-46.520000000000103</c:v>
                </c:pt>
                <c:pt idx="506">
                  <c:v>-46.5120000000001</c:v>
                </c:pt>
                <c:pt idx="507">
                  <c:v>-46.504000000000104</c:v>
                </c:pt>
                <c:pt idx="508">
                  <c:v>-46.496000000000102</c:v>
                </c:pt>
                <c:pt idx="509">
                  <c:v>-46.488000000000099</c:v>
                </c:pt>
                <c:pt idx="510">
                  <c:v>-46.480000000000096</c:v>
                </c:pt>
                <c:pt idx="511">
                  <c:v>-46.472000000000094</c:v>
                </c:pt>
                <c:pt idx="512">
                  <c:v>-46.464000000000105</c:v>
                </c:pt>
                <c:pt idx="513">
                  <c:v>-46.456000000000103</c:v>
                </c:pt>
                <c:pt idx="514">
                  <c:v>-46.4480000000001</c:v>
                </c:pt>
                <c:pt idx="515">
                  <c:v>-46.440000000000097</c:v>
                </c:pt>
                <c:pt idx="516">
                  <c:v>-46.432000000000102</c:v>
                </c:pt>
                <c:pt idx="517">
                  <c:v>-46.424000000000099</c:v>
                </c:pt>
                <c:pt idx="518">
                  <c:v>-46.416000000000103</c:v>
                </c:pt>
                <c:pt idx="519">
                  <c:v>-46.408000000000101</c:v>
                </c:pt>
                <c:pt idx="520">
                  <c:v>-46.400000000000098</c:v>
                </c:pt>
                <c:pt idx="521">
                  <c:v>-46.392000000000102</c:v>
                </c:pt>
                <c:pt idx="522">
                  <c:v>-46.3840000000001</c:v>
                </c:pt>
                <c:pt idx="523">
                  <c:v>-46.376000000000097</c:v>
                </c:pt>
                <c:pt idx="524">
                  <c:v>-46.368000000000094</c:v>
                </c:pt>
                <c:pt idx="525">
                  <c:v>-46.360000000000106</c:v>
                </c:pt>
                <c:pt idx="526">
                  <c:v>-46.352000000000103</c:v>
                </c:pt>
                <c:pt idx="527">
                  <c:v>-46.344000000000101</c:v>
                </c:pt>
                <c:pt idx="528">
                  <c:v>-46.336000000000098</c:v>
                </c:pt>
                <c:pt idx="529">
                  <c:v>-46.328000000000095</c:v>
                </c:pt>
                <c:pt idx="530">
                  <c:v>-46.3200000000001</c:v>
                </c:pt>
                <c:pt idx="531">
                  <c:v>-46.312000000000104</c:v>
                </c:pt>
                <c:pt idx="532">
                  <c:v>-46.304000000000102</c:v>
                </c:pt>
                <c:pt idx="533">
                  <c:v>-46.296000000000099</c:v>
                </c:pt>
                <c:pt idx="534">
                  <c:v>-46.288000000000103</c:v>
                </c:pt>
                <c:pt idx="535">
                  <c:v>-46.280000000000101</c:v>
                </c:pt>
                <c:pt idx="536">
                  <c:v>-46.272000000000098</c:v>
                </c:pt>
                <c:pt idx="537">
                  <c:v>-46.264000000000095</c:v>
                </c:pt>
                <c:pt idx="538">
                  <c:v>-46.2560000000001</c:v>
                </c:pt>
                <c:pt idx="539">
                  <c:v>-46.248000000000104</c:v>
                </c:pt>
                <c:pt idx="540">
                  <c:v>-46.240000000000101</c:v>
                </c:pt>
                <c:pt idx="541">
                  <c:v>-46.232000000000099</c:v>
                </c:pt>
                <c:pt idx="542">
                  <c:v>-46.224000000000096</c:v>
                </c:pt>
                <c:pt idx="543">
                  <c:v>-46.216000000000101</c:v>
                </c:pt>
                <c:pt idx="544">
                  <c:v>-46.208000000000105</c:v>
                </c:pt>
                <c:pt idx="545">
                  <c:v>-46.200000000000102</c:v>
                </c:pt>
                <c:pt idx="546">
                  <c:v>-46.1920000000001</c:v>
                </c:pt>
                <c:pt idx="547">
                  <c:v>-46.184000000000097</c:v>
                </c:pt>
                <c:pt idx="548">
                  <c:v>-46.176000000000101</c:v>
                </c:pt>
                <c:pt idx="549">
                  <c:v>-46.168000000000099</c:v>
                </c:pt>
                <c:pt idx="550">
                  <c:v>-46.160000000000096</c:v>
                </c:pt>
                <c:pt idx="551">
                  <c:v>-46.1520000000001</c:v>
                </c:pt>
                <c:pt idx="552">
                  <c:v>-46.144000000000105</c:v>
                </c:pt>
                <c:pt idx="553">
                  <c:v>-46.136000000000102</c:v>
                </c:pt>
                <c:pt idx="554">
                  <c:v>-46.1280000000001</c:v>
                </c:pt>
                <c:pt idx="555">
                  <c:v>-46.120000000000097</c:v>
                </c:pt>
                <c:pt idx="556">
                  <c:v>-46.112000000000094</c:v>
                </c:pt>
                <c:pt idx="557">
                  <c:v>-46.104000000000106</c:v>
                </c:pt>
                <c:pt idx="558">
                  <c:v>-46.096000000000103</c:v>
                </c:pt>
                <c:pt idx="559">
                  <c:v>-46.0880000000001</c:v>
                </c:pt>
                <c:pt idx="560">
                  <c:v>-46.080000000000098</c:v>
                </c:pt>
                <c:pt idx="561">
                  <c:v>-46.072000000000102</c:v>
                </c:pt>
                <c:pt idx="562">
                  <c:v>-46.0640000000001</c:v>
                </c:pt>
                <c:pt idx="563">
                  <c:v>-46.056000000000097</c:v>
                </c:pt>
                <c:pt idx="564">
                  <c:v>-46.048000000000101</c:v>
                </c:pt>
                <c:pt idx="565">
                  <c:v>-46.040000000000099</c:v>
                </c:pt>
                <c:pt idx="566">
                  <c:v>-46.032000000000103</c:v>
                </c:pt>
                <c:pt idx="567">
                  <c:v>-46.0240000000001</c:v>
                </c:pt>
                <c:pt idx="568">
                  <c:v>-46.016000000000098</c:v>
                </c:pt>
                <c:pt idx="569">
                  <c:v>-46.008000000000095</c:v>
                </c:pt>
                <c:pt idx="570">
                  <c:v>-46.000000000000107</c:v>
                </c:pt>
                <c:pt idx="571">
                  <c:v>-45.992000000000104</c:v>
                </c:pt>
                <c:pt idx="572">
                  <c:v>-45.984000000000101</c:v>
                </c:pt>
                <c:pt idx="573">
                  <c:v>-45.976000000000099</c:v>
                </c:pt>
                <c:pt idx="574">
                  <c:v>-45.968000000000096</c:v>
                </c:pt>
                <c:pt idx="575">
                  <c:v>-45.9600000000001</c:v>
                </c:pt>
                <c:pt idx="576">
                  <c:v>-45.952000000000098</c:v>
                </c:pt>
                <c:pt idx="577">
                  <c:v>-45.944000000000102</c:v>
                </c:pt>
                <c:pt idx="578">
                  <c:v>-45.936000000000099</c:v>
                </c:pt>
                <c:pt idx="579">
                  <c:v>-45.928000000000104</c:v>
                </c:pt>
                <c:pt idx="580">
                  <c:v>-45.920000000000101</c:v>
                </c:pt>
                <c:pt idx="581">
                  <c:v>-45.912000000000099</c:v>
                </c:pt>
                <c:pt idx="582">
                  <c:v>-45.904000000000096</c:v>
                </c:pt>
                <c:pt idx="583">
                  <c:v>-45.8960000000001</c:v>
                </c:pt>
                <c:pt idx="584">
                  <c:v>-45.888000000000105</c:v>
                </c:pt>
                <c:pt idx="585">
                  <c:v>-45.880000000000102</c:v>
                </c:pt>
                <c:pt idx="586">
                  <c:v>-45.872000000000099</c:v>
                </c:pt>
                <c:pt idx="587">
                  <c:v>-45.864000000000097</c:v>
                </c:pt>
                <c:pt idx="588">
                  <c:v>-45.856000000000101</c:v>
                </c:pt>
                <c:pt idx="589">
                  <c:v>-45.848000000000098</c:v>
                </c:pt>
                <c:pt idx="590">
                  <c:v>-45.840000000000103</c:v>
                </c:pt>
                <c:pt idx="591">
                  <c:v>-45.8320000000001</c:v>
                </c:pt>
                <c:pt idx="592">
                  <c:v>-45.824000000000098</c:v>
                </c:pt>
                <c:pt idx="593">
                  <c:v>-45.816000000000102</c:v>
                </c:pt>
                <c:pt idx="594">
                  <c:v>-45.808000000000099</c:v>
                </c:pt>
                <c:pt idx="595">
                  <c:v>-45.800000000000097</c:v>
                </c:pt>
                <c:pt idx="596">
                  <c:v>-45.792000000000101</c:v>
                </c:pt>
                <c:pt idx="597">
                  <c:v>-45.784000000000106</c:v>
                </c:pt>
                <c:pt idx="598">
                  <c:v>-45.776000000000103</c:v>
                </c:pt>
                <c:pt idx="599">
                  <c:v>-45.7680000000001</c:v>
                </c:pt>
                <c:pt idx="600">
                  <c:v>-45.760000000000097</c:v>
                </c:pt>
                <c:pt idx="601">
                  <c:v>-45.752000000000095</c:v>
                </c:pt>
                <c:pt idx="602">
                  <c:v>-45.744000000000099</c:v>
                </c:pt>
                <c:pt idx="603">
                  <c:v>-45.736000000000104</c:v>
                </c:pt>
                <c:pt idx="604">
                  <c:v>-45.728000000000101</c:v>
                </c:pt>
                <c:pt idx="605">
                  <c:v>-45.720000000000098</c:v>
                </c:pt>
                <c:pt idx="606">
                  <c:v>-45.712000000000103</c:v>
                </c:pt>
                <c:pt idx="607">
                  <c:v>-45.7040000000001</c:v>
                </c:pt>
                <c:pt idx="608">
                  <c:v>-45.696000000000097</c:v>
                </c:pt>
                <c:pt idx="609">
                  <c:v>-45.688000000000095</c:v>
                </c:pt>
                <c:pt idx="610">
                  <c:v>-45.680000000000099</c:v>
                </c:pt>
                <c:pt idx="611">
                  <c:v>-45.672000000000104</c:v>
                </c:pt>
                <c:pt idx="612">
                  <c:v>-45.664000000000101</c:v>
                </c:pt>
                <c:pt idx="613">
                  <c:v>-45.656000000000098</c:v>
                </c:pt>
                <c:pt idx="614">
                  <c:v>-45.648000000000096</c:v>
                </c:pt>
                <c:pt idx="615">
                  <c:v>-45.6400000000001</c:v>
                </c:pt>
                <c:pt idx="616">
                  <c:v>-45.632000000000104</c:v>
                </c:pt>
                <c:pt idx="617">
                  <c:v>-45.624000000000102</c:v>
                </c:pt>
                <c:pt idx="618">
                  <c:v>-45.616000000000099</c:v>
                </c:pt>
                <c:pt idx="619">
                  <c:v>-45.608000000000096</c:v>
                </c:pt>
                <c:pt idx="620">
                  <c:v>-45.600000000000101</c:v>
                </c:pt>
                <c:pt idx="621">
                  <c:v>-45.592000000000098</c:v>
                </c:pt>
                <c:pt idx="622">
                  <c:v>-45.584000000000096</c:v>
                </c:pt>
                <c:pt idx="623">
                  <c:v>-45.5760000000001</c:v>
                </c:pt>
                <c:pt idx="624">
                  <c:v>-45.568000000000104</c:v>
                </c:pt>
                <c:pt idx="625">
                  <c:v>-45.560000000000102</c:v>
                </c:pt>
                <c:pt idx="626">
                  <c:v>-45.552000000000099</c:v>
                </c:pt>
                <c:pt idx="627">
                  <c:v>-45.544000000000096</c:v>
                </c:pt>
                <c:pt idx="628">
                  <c:v>-45.536000000000094</c:v>
                </c:pt>
                <c:pt idx="629">
                  <c:v>-45.528000000000105</c:v>
                </c:pt>
                <c:pt idx="630">
                  <c:v>-45.520000000000103</c:v>
                </c:pt>
                <c:pt idx="631">
                  <c:v>-45.5120000000001</c:v>
                </c:pt>
                <c:pt idx="632">
                  <c:v>-45.504000000000097</c:v>
                </c:pt>
                <c:pt idx="633">
                  <c:v>-45.496000000000102</c:v>
                </c:pt>
                <c:pt idx="634">
                  <c:v>-45.488000000000099</c:v>
                </c:pt>
                <c:pt idx="635">
                  <c:v>-45.480000000000096</c:v>
                </c:pt>
                <c:pt idx="636">
                  <c:v>-45.472000000000101</c:v>
                </c:pt>
                <c:pt idx="637">
                  <c:v>-45.464000000000098</c:v>
                </c:pt>
                <c:pt idx="638">
                  <c:v>-45.456000000000103</c:v>
                </c:pt>
                <c:pt idx="639">
                  <c:v>-45.4480000000001</c:v>
                </c:pt>
                <c:pt idx="640">
                  <c:v>-45.440000000000097</c:v>
                </c:pt>
                <c:pt idx="641">
                  <c:v>-45.432000000000095</c:v>
                </c:pt>
                <c:pt idx="642">
                  <c:v>-45.424000000000106</c:v>
                </c:pt>
                <c:pt idx="643">
                  <c:v>-45.416000000000103</c:v>
                </c:pt>
                <c:pt idx="644">
                  <c:v>-45.408000000000101</c:v>
                </c:pt>
                <c:pt idx="645">
                  <c:v>-45.400000000000098</c:v>
                </c:pt>
                <c:pt idx="646">
                  <c:v>-45.392000000000095</c:v>
                </c:pt>
                <c:pt idx="647">
                  <c:v>-45.3840000000001</c:v>
                </c:pt>
                <c:pt idx="648">
                  <c:v>-45.376000000000097</c:v>
                </c:pt>
                <c:pt idx="649">
                  <c:v>-45.368000000000102</c:v>
                </c:pt>
                <c:pt idx="650">
                  <c:v>-45.360000000000099</c:v>
                </c:pt>
                <c:pt idx="651">
                  <c:v>-45.352000000000103</c:v>
                </c:pt>
                <c:pt idx="652">
                  <c:v>-45.344000000000101</c:v>
                </c:pt>
                <c:pt idx="653">
                  <c:v>-45.336000000000098</c:v>
                </c:pt>
                <c:pt idx="654">
                  <c:v>-45.328000000000095</c:v>
                </c:pt>
                <c:pt idx="655">
                  <c:v>-45.3200000000001</c:v>
                </c:pt>
                <c:pt idx="656">
                  <c:v>-45.312000000000104</c:v>
                </c:pt>
                <c:pt idx="657">
                  <c:v>-45.304000000000102</c:v>
                </c:pt>
                <c:pt idx="658">
                  <c:v>-45.296000000000099</c:v>
                </c:pt>
                <c:pt idx="659">
                  <c:v>-45.288000000000096</c:v>
                </c:pt>
                <c:pt idx="660">
                  <c:v>-45.280000000000101</c:v>
                </c:pt>
                <c:pt idx="661">
                  <c:v>-45.272000000000098</c:v>
                </c:pt>
                <c:pt idx="662">
                  <c:v>-45.264000000000102</c:v>
                </c:pt>
                <c:pt idx="663">
                  <c:v>-45.2560000000001</c:v>
                </c:pt>
                <c:pt idx="664">
                  <c:v>-45.248000000000104</c:v>
                </c:pt>
                <c:pt idx="665">
                  <c:v>-45.240000000000101</c:v>
                </c:pt>
                <c:pt idx="666">
                  <c:v>-45.232000000000099</c:v>
                </c:pt>
                <c:pt idx="667">
                  <c:v>-45.224000000000096</c:v>
                </c:pt>
                <c:pt idx="668">
                  <c:v>-45.216000000000101</c:v>
                </c:pt>
                <c:pt idx="669">
                  <c:v>-45.208000000000105</c:v>
                </c:pt>
                <c:pt idx="670">
                  <c:v>-45.200000000000102</c:v>
                </c:pt>
                <c:pt idx="671">
                  <c:v>-45.1920000000001</c:v>
                </c:pt>
                <c:pt idx="672">
                  <c:v>-45.184000000000097</c:v>
                </c:pt>
                <c:pt idx="673">
                  <c:v>-45.176000000000101</c:v>
                </c:pt>
                <c:pt idx="674">
                  <c:v>-45.168000000000099</c:v>
                </c:pt>
                <c:pt idx="675">
                  <c:v>-45.160000000000103</c:v>
                </c:pt>
                <c:pt idx="676">
                  <c:v>-45.1520000000001</c:v>
                </c:pt>
                <c:pt idx="677">
                  <c:v>-45.144000000000098</c:v>
                </c:pt>
                <c:pt idx="678">
                  <c:v>-45.136000000000102</c:v>
                </c:pt>
                <c:pt idx="679">
                  <c:v>-45.1280000000001</c:v>
                </c:pt>
                <c:pt idx="680">
                  <c:v>-45.120000000000097</c:v>
                </c:pt>
                <c:pt idx="681">
                  <c:v>-45.112000000000101</c:v>
                </c:pt>
                <c:pt idx="682">
                  <c:v>-45.104000000000106</c:v>
                </c:pt>
                <c:pt idx="683">
                  <c:v>-45.096000000000103</c:v>
                </c:pt>
                <c:pt idx="684">
                  <c:v>-45.0880000000001</c:v>
                </c:pt>
                <c:pt idx="685">
                  <c:v>-45.080000000000098</c:v>
                </c:pt>
                <c:pt idx="686">
                  <c:v>-45.072000000000095</c:v>
                </c:pt>
                <c:pt idx="687">
                  <c:v>-45.0640000000001</c:v>
                </c:pt>
                <c:pt idx="688">
                  <c:v>-45.056000000000104</c:v>
                </c:pt>
                <c:pt idx="689">
                  <c:v>-45.048000000000101</c:v>
                </c:pt>
                <c:pt idx="690">
                  <c:v>-45.040000000000099</c:v>
                </c:pt>
                <c:pt idx="691">
                  <c:v>-45.032000000000103</c:v>
                </c:pt>
                <c:pt idx="692">
                  <c:v>-45.0240000000001</c:v>
                </c:pt>
                <c:pt idx="693">
                  <c:v>-45.016000000000098</c:v>
                </c:pt>
                <c:pt idx="694">
                  <c:v>-45.008000000000095</c:v>
                </c:pt>
                <c:pt idx="695">
                  <c:v>-45.000000000000099</c:v>
                </c:pt>
                <c:pt idx="696">
                  <c:v>-44.992000000000104</c:v>
                </c:pt>
                <c:pt idx="697">
                  <c:v>-44.984000000000101</c:v>
                </c:pt>
                <c:pt idx="698">
                  <c:v>-44.976000000000099</c:v>
                </c:pt>
                <c:pt idx="699">
                  <c:v>-44.968000000000096</c:v>
                </c:pt>
                <c:pt idx="700">
                  <c:v>-44.9600000000001</c:v>
                </c:pt>
                <c:pt idx="701">
                  <c:v>-44.952000000000105</c:v>
                </c:pt>
                <c:pt idx="702">
                  <c:v>-44.944000000000102</c:v>
                </c:pt>
                <c:pt idx="703">
                  <c:v>-44.936000000000099</c:v>
                </c:pt>
                <c:pt idx="704">
                  <c:v>-44.928000000000097</c:v>
                </c:pt>
                <c:pt idx="705">
                  <c:v>-44.920000000000101</c:v>
                </c:pt>
                <c:pt idx="706">
                  <c:v>-44.912000000000099</c:v>
                </c:pt>
                <c:pt idx="707">
                  <c:v>-44.904000000000096</c:v>
                </c:pt>
                <c:pt idx="708">
                  <c:v>-44.8960000000001</c:v>
                </c:pt>
                <c:pt idx="709">
                  <c:v>-44.888000000000105</c:v>
                </c:pt>
                <c:pt idx="710">
                  <c:v>-44.880000000000102</c:v>
                </c:pt>
                <c:pt idx="711">
                  <c:v>-44.872000000000099</c:v>
                </c:pt>
                <c:pt idx="712">
                  <c:v>-44.864000000000097</c:v>
                </c:pt>
                <c:pt idx="713">
                  <c:v>-44.856000000000094</c:v>
                </c:pt>
                <c:pt idx="714">
                  <c:v>-44.848000000000106</c:v>
                </c:pt>
                <c:pt idx="715">
                  <c:v>-44.840000000000103</c:v>
                </c:pt>
                <c:pt idx="716">
                  <c:v>-44.8320000000001</c:v>
                </c:pt>
                <c:pt idx="717">
                  <c:v>-44.824000000000098</c:v>
                </c:pt>
                <c:pt idx="718">
                  <c:v>-44.816000000000102</c:v>
                </c:pt>
                <c:pt idx="719">
                  <c:v>-44.808000000000099</c:v>
                </c:pt>
                <c:pt idx="720">
                  <c:v>-44.800000000000097</c:v>
                </c:pt>
                <c:pt idx="721">
                  <c:v>-44.792000000000101</c:v>
                </c:pt>
                <c:pt idx="722">
                  <c:v>-44.784000000000098</c:v>
                </c:pt>
                <c:pt idx="723">
                  <c:v>-44.776000000000103</c:v>
                </c:pt>
                <c:pt idx="724">
                  <c:v>-44.7680000000001</c:v>
                </c:pt>
                <c:pt idx="725">
                  <c:v>-44.760000000000097</c:v>
                </c:pt>
                <c:pt idx="726">
                  <c:v>-44.752000000000095</c:v>
                </c:pt>
                <c:pt idx="727">
                  <c:v>-44.744000000000106</c:v>
                </c:pt>
                <c:pt idx="728">
                  <c:v>-44.736000000000104</c:v>
                </c:pt>
                <c:pt idx="729">
                  <c:v>-44.728000000000101</c:v>
                </c:pt>
                <c:pt idx="730">
                  <c:v>-44.720000000000098</c:v>
                </c:pt>
                <c:pt idx="731">
                  <c:v>-44.712000000000096</c:v>
                </c:pt>
                <c:pt idx="732">
                  <c:v>-44.7040000000001</c:v>
                </c:pt>
                <c:pt idx="733">
                  <c:v>-44.696000000000097</c:v>
                </c:pt>
                <c:pt idx="734">
                  <c:v>-44.688000000000102</c:v>
                </c:pt>
                <c:pt idx="735">
                  <c:v>-44.680000000000099</c:v>
                </c:pt>
                <c:pt idx="736">
                  <c:v>-44.672000000000104</c:v>
                </c:pt>
                <c:pt idx="737">
                  <c:v>-44.664000000000101</c:v>
                </c:pt>
                <c:pt idx="738">
                  <c:v>-44.656000000000098</c:v>
                </c:pt>
                <c:pt idx="739">
                  <c:v>-44.648000000000096</c:v>
                </c:pt>
                <c:pt idx="740">
                  <c:v>-44.6400000000001</c:v>
                </c:pt>
                <c:pt idx="741">
                  <c:v>-44.632000000000104</c:v>
                </c:pt>
                <c:pt idx="742">
                  <c:v>-44.624000000000102</c:v>
                </c:pt>
                <c:pt idx="743">
                  <c:v>-44.616000000000099</c:v>
                </c:pt>
                <c:pt idx="744">
                  <c:v>-44.608000000000096</c:v>
                </c:pt>
                <c:pt idx="745">
                  <c:v>-44.600000000000101</c:v>
                </c:pt>
                <c:pt idx="746">
                  <c:v>-44.592000000000098</c:v>
                </c:pt>
                <c:pt idx="747">
                  <c:v>-44.584000000000103</c:v>
                </c:pt>
                <c:pt idx="748">
                  <c:v>-44.5760000000001</c:v>
                </c:pt>
                <c:pt idx="749">
                  <c:v>-44.568000000000097</c:v>
                </c:pt>
                <c:pt idx="750">
                  <c:v>-44.560000000000102</c:v>
                </c:pt>
                <c:pt idx="751">
                  <c:v>-44.552000000000099</c:v>
                </c:pt>
                <c:pt idx="752">
                  <c:v>-44.544000000000096</c:v>
                </c:pt>
                <c:pt idx="753">
                  <c:v>-44.536000000000101</c:v>
                </c:pt>
                <c:pt idx="754">
                  <c:v>-44.528000000000105</c:v>
                </c:pt>
                <c:pt idx="755">
                  <c:v>-44.520000000000103</c:v>
                </c:pt>
                <c:pt idx="756">
                  <c:v>-44.5120000000001</c:v>
                </c:pt>
                <c:pt idx="757">
                  <c:v>-44.504000000000097</c:v>
                </c:pt>
                <c:pt idx="758">
                  <c:v>-44.496000000000095</c:v>
                </c:pt>
                <c:pt idx="759">
                  <c:v>-44.488000000000099</c:v>
                </c:pt>
                <c:pt idx="760">
                  <c:v>-44.480000000000103</c:v>
                </c:pt>
                <c:pt idx="761">
                  <c:v>-44.472000000000101</c:v>
                </c:pt>
                <c:pt idx="762">
                  <c:v>-44.464000000000098</c:v>
                </c:pt>
                <c:pt idx="763">
                  <c:v>-44.456000000000103</c:v>
                </c:pt>
                <c:pt idx="764">
                  <c:v>-44.4480000000001</c:v>
                </c:pt>
                <c:pt idx="765">
                  <c:v>-44.440000000000097</c:v>
                </c:pt>
                <c:pt idx="766">
                  <c:v>-44.432000000000102</c:v>
                </c:pt>
                <c:pt idx="767">
                  <c:v>-44.424000000000099</c:v>
                </c:pt>
                <c:pt idx="768">
                  <c:v>-44.416000000000103</c:v>
                </c:pt>
                <c:pt idx="769">
                  <c:v>-44.408000000000101</c:v>
                </c:pt>
                <c:pt idx="770">
                  <c:v>-44.400000000000098</c:v>
                </c:pt>
                <c:pt idx="771">
                  <c:v>-44.392000000000095</c:v>
                </c:pt>
                <c:pt idx="772">
                  <c:v>-44.3840000000001</c:v>
                </c:pt>
                <c:pt idx="773">
                  <c:v>-44.376000000000104</c:v>
                </c:pt>
                <c:pt idx="774">
                  <c:v>-44.368000000000102</c:v>
                </c:pt>
                <c:pt idx="775">
                  <c:v>-44.360000000000099</c:v>
                </c:pt>
                <c:pt idx="776">
                  <c:v>-44.352000000000096</c:v>
                </c:pt>
                <c:pt idx="777">
                  <c:v>-44.344000000000101</c:v>
                </c:pt>
                <c:pt idx="778">
                  <c:v>-44.336000000000098</c:v>
                </c:pt>
                <c:pt idx="779">
                  <c:v>-44.328000000000102</c:v>
                </c:pt>
                <c:pt idx="780">
                  <c:v>-44.3200000000001</c:v>
                </c:pt>
                <c:pt idx="781">
                  <c:v>-44.312000000000104</c:v>
                </c:pt>
                <c:pt idx="782">
                  <c:v>-44.304000000000102</c:v>
                </c:pt>
                <c:pt idx="783">
                  <c:v>-44.296000000000099</c:v>
                </c:pt>
                <c:pt idx="784">
                  <c:v>-44.288000000000096</c:v>
                </c:pt>
                <c:pt idx="785">
                  <c:v>-44.280000000000101</c:v>
                </c:pt>
                <c:pt idx="786">
                  <c:v>-44.272000000000105</c:v>
                </c:pt>
                <c:pt idx="787">
                  <c:v>-44.264000000000102</c:v>
                </c:pt>
                <c:pt idx="788">
                  <c:v>-44.2560000000001</c:v>
                </c:pt>
                <c:pt idx="789">
                  <c:v>-44.248000000000097</c:v>
                </c:pt>
                <c:pt idx="790">
                  <c:v>-44.240000000000101</c:v>
                </c:pt>
                <c:pt idx="791">
                  <c:v>-44.232000000000099</c:v>
                </c:pt>
                <c:pt idx="792">
                  <c:v>-44.224000000000096</c:v>
                </c:pt>
                <c:pt idx="793">
                  <c:v>-44.216000000000101</c:v>
                </c:pt>
                <c:pt idx="794">
                  <c:v>-44.208000000000098</c:v>
                </c:pt>
                <c:pt idx="795">
                  <c:v>-44.200000000000102</c:v>
                </c:pt>
                <c:pt idx="796">
                  <c:v>-44.1920000000001</c:v>
                </c:pt>
                <c:pt idx="797">
                  <c:v>-44.184000000000097</c:v>
                </c:pt>
                <c:pt idx="798">
                  <c:v>-44.176000000000094</c:v>
                </c:pt>
                <c:pt idx="799">
                  <c:v>-44.168000000000106</c:v>
                </c:pt>
                <c:pt idx="800">
                  <c:v>-44.160000000000103</c:v>
                </c:pt>
                <c:pt idx="801">
                  <c:v>-44.1520000000001</c:v>
                </c:pt>
                <c:pt idx="802">
                  <c:v>-44.144000000000098</c:v>
                </c:pt>
                <c:pt idx="803">
                  <c:v>-44.136000000000102</c:v>
                </c:pt>
                <c:pt idx="804">
                  <c:v>-44.1280000000001</c:v>
                </c:pt>
                <c:pt idx="805">
                  <c:v>-44.120000000000097</c:v>
                </c:pt>
                <c:pt idx="806">
                  <c:v>-44.112000000000101</c:v>
                </c:pt>
                <c:pt idx="807">
                  <c:v>-44.104000000000099</c:v>
                </c:pt>
                <c:pt idx="808">
                  <c:v>-44.096000000000103</c:v>
                </c:pt>
                <c:pt idx="809">
                  <c:v>-44.0880000000001</c:v>
                </c:pt>
                <c:pt idx="810">
                  <c:v>-44.080000000000098</c:v>
                </c:pt>
                <c:pt idx="811">
                  <c:v>-44.072000000000095</c:v>
                </c:pt>
                <c:pt idx="812">
                  <c:v>-44.064000000000107</c:v>
                </c:pt>
                <c:pt idx="813">
                  <c:v>-44.056000000000104</c:v>
                </c:pt>
                <c:pt idx="814">
                  <c:v>-44.048000000000101</c:v>
                </c:pt>
                <c:pt idx="815">
                  <c:v>-44.040000000000099</c:v>
                </c:pt>
                <c:pt idx="816">
                  <c:v>-44.032000000000096</c:v>
                </c:pt>
                <c:pt idx="817">
                  <c:v>-44.0240000000001</c:v>
                </c:pt>
                <c:pt idx="818">
                  <c:v>-44.016000000000098</c:v>
                </c:pt>
                <c:pt idx="819">
                  <c:v>-44.008000000000102</c:v>
                </c:pt>
                <c:pt idx="820">
                  <c:v>-44.000000000000099</c:v>
                </c:pt>
                <c:pt idx="821">
                  <c:v>-43.992000000000104</c:v>
                </c:pt>
                <c:pt idx="822">
                  <c:v>-43.984000000000101</c:v>
                </c:pt>
                <c:pt idx="823">
                  <c:v>-43.976000000000099</c:v>
                </c:pt>
                <c:pt idx="824">
                  <c:v>-43.968000000000096</c:v>
                </c:pt>
                <c:pt idx="825">
                  <c:v>-43.9600000000001</c:v>
                </c:pt>
                <c:pt idx="826">
                  <c:v>-43.952000000000105</c:v>
                </c:pt>
                <c:pt idx="827">
                  <c:v>-43.944000000000102</c:v>
                </c:pt>
                <c:pt idx="828">
                  <c:v>-43.936000000000099</c:v>
                </c:pt>
                <c:pt idx="829">
                  <c:v>-43.928000000000097</c:v>
                </c:pt>
                <c:pt idx="830">
                  <c:v>-43.920000000000101</c:v>
                </c:pt>
                <c:pt idx="831">
                  <c:v>-43.912000000000099</c:v>
                </c:pt>
                <c:pt idx="832">
                  <c:v>-43.904000000000103</c:v>
                </c:pt>
                <c:pt idx="833">
                  <c:v>-43.8960000000001</c:v>
                </c:pt>
                <c:pt idx="834">
                  <c:v>-43.888000000000098</c:v>
                </c:pt>
                <c:pt idx="835">
                  <c:v>-43.880000000000102</c:v>
                </c:pt>
                <c:pt idx="836">
                  <c:v>-43.872000000000099</c:v>
                </c:pt>
                <c:pt idx="837">
                  <c:v>-43.864000000000097</c:v>
                </c:pt>
                <c:pt idx="838">
                  <c:v>-43.856000000000101</c:v>
                </c:pt>
                <c:pt idx="839">
                  <c:v>-43.848000000000106</c:v>
                </c:pt>
                <c:pt idx="840">
                  <c:v>-43.840000000000103</c:v>
                </c:pt>
                <c:pt idx="841">
                  <c:v>-43.8320000000001</c:v>
                </c:pt>
                <c:pt idx="842">
                  <c:v>-43.824000000000098</c:v>
                </c:pt>
                <c:pt idx="843">
                  <c:v>-43.816000000000095</c:v>
                </c:pt>
                <c:pt idx="844">
                  <c:v>-43.808000000000099</c:v>
                </c:pt>
                <c:pt idx="845">
                  <c:v>-43.800000000000104</c:v>
                </c:pt>
                <c:pt idx="846">
                  <c:v>-43.792000000000101</c:v>
                </c:pt>
                <c:pt idx="847">
                  <c:v>-43.784000000000098</c:v>
                </c:pt>
                <c:pt idx="848">
                  <c:v>-43.776000000000103</c:v>
                </c:pt>
                <c:pt idx="849">
                  <c:v>-43.7680000000001</c:v>
                </c:pt>
                <c:pt idx="850">
                  <c:v>-43.760000000000097</c:v>
                </c:pt>
                <c:pt idx="851">
                  <c:v>-43.752000000000102</c:v>
                </c:pt>
                <c:pt idx="852">
                  <c:v>-43.744000000000099</c:v>
                </c:pt>
                <c:pt idx="853">
                  <c:v>-43.736000000000104</c:v>
                </c:pt>
                <c:pt idx="854">
                  <c:v>-43.728000000000101</c:v>
                </c:pt>
                <c:pt idx="855">
                  <c:v>-43.720000000000098</c:v>
                </c:pt>
                <c:pt idx="856">
                  <c:v>-43.712000000000096</c:v>
                </c:pt>
                <c:pt idx="857">
                  <c:v>-43.7040000000001</c:v>
                </c:pt>
                <c:pt idx="858">
                  <c:v>-43.696000000000105</c:v>
                </c:pt>
                <c:pt idx="859">
                  <c:v>-43.688000000000102</c:v>
                </c:pt>
                <c:pt idx="860">
                  <c:v>-43.680000000000099</c:v>
                </c:pt>
                <c:pt idx="861">
                  <c:v>-43.672000000000097</c:v>
                </c:pt>
                <c:pt idx="862">
                  <c:v>-43.664000000000101</c:v>
                </c:pt>
                <c:pt idx="863">
                  <c:v>-43.656000000000098</c:v>
                </c:pt>
                <c:pt idx="864">
                  <c:v>-43.648000000000103</c:v>
                </c:pt>
                <c:pt idx="865">
                  <c:v>-43.6400000000001</c:v>
                </c:pt>
                <c:pt idx="866">
                  <c:v>-43.632000000000104</c:v>
                </c:pt>
                <c:pt idx="867">
                  <c:v>-43.624000000000102</c:v>
                </c:pt>
                <c:pt idx="868">
                  <c:v>-43.616000000000099</c:v>
                </c:pt>
                <c:pt idx="869">
                  <c:v>-43.608000000000096</c:v>
                </c:pt>
                <c:pt idx="870">
                  <c:v>-43.600000000000094</c:v>
                </c:pt>
                <c:pt idx="871">
                  <c:v>-43.592000000000105</c:v>
                </c:pt>
                <c:pt idx="872">
                  <c:v>-43.584000000000103</c:v>
                </c:pt>
                <c:pt idx="873">
                  <c:v>-43.5760000000001</c:v>
                </c:pt>
                <c:pt idx="874">
                  <c:v>-43.568000000000097</c:v>
                </c:pt>
                <c:pt idx="875">
                  <c:v>-43.560000000000102</c:v>
                </c:pt>
                <c:pt idx="876">
                  <c:v>-43.552000000000099</c:v>
                </c:pt>
                <c:pt idx="877">
                  <c:v>-43.544000000000104</c:v>
                </c:pt>
                <c:pt idx="878">
                  <c:v>-43.536000000000101</c:v>
                </c:pt>
                <c:pt idx="879">
                  <c:v>-43.528000000000098</c:v>
                </c:pt>
                <c:pt idx="880">
                  <c:v>-43.520000000000103</c:v>
                </c:pt>
                <c:pt idx="881">
                  <c:v>-43.5120000000001</c:v>
                </c:pt>
                <c:pt idx="882">
                  <c:v>-43.504000000000097</c:v>
                </c:pt>
                <c:pt idx="883">
                  <c:v>-43.496000000000095</c:v>
                </c:pt>
                <c:pt idx="884">
                  <c:v>-43.488000000000106</c:v>
                </c:pt>
                <c:pt idx="885">
                  <c:v>-43.480000000000103</c:v>
                </c:pt>
                <c:pt idx="886">
                  <c:v>-43.472000000000101</c:v>
                </c:pt>
                <c:pt idx="887">
                  <c:v>-43.464000000000098</c:v>
                </c:pt>
                <c:pt idx="888">
                  <c:v>-43.456000000000095</c:v>
                </c:pt>
                <c:pt idx="889">
                  <c:v>-43.4480000000001</c:v>
                </c:pt>
                <c:pt idx="890">
                  <c:v>-43.440000000000097</c:v>
                </c:pt>
                <c:pt idx="891">
                  <c:v>-43.432000000000102</c:v>
                </c:pt>
                <c:pt idx="892">
                  <c:v>-43.424000000000099</c:v>
                </c:pt>
                <c:pt idx="893">
                  <c:v>-43.416000000000103</c:v>
                </c:pt>
                <c:pt idx="894">
                  <c:v>-43.408000000000101</c:v>
                </c:pt>
                <c:pt idx="895">
                  <c:v>-43.400000000000098</c:v>
                </c:pt>
                <c:pt idx="896">
                  <c:v>-43.392000000000095</c:v>
                </c:pt>
                <c:pt idx="897">
                  <c:v>-43.3840000000001</c:v>
                </c:pt>
                <c:pt idx="898">
                  <c:v>-43.376000000000104</c:v>
                </c:pt>
                <c:pt idx="899">
                  <c:v>-43.368000000000102</c:v>
                </c:pt>
                <c:pt idx="900">
                  <c:v>-43.360000000000099</c:v>
                </c:pt>
                <c:pt idx="901">
                  <c:v>-43.352000000000096</c:v>
                </c:pt>
                <c:pt idx="902">
                  <c:v>-43.344000000000101</c:v>
                </c:pt>
                <c:pt idx="903">
                  <c:v>-43.336000000000098</c:v>
                </c:pt>
                <c:pt idx="904">
                  <c:v>-43.328000000000102</c:v>
                </c:pt>
                <c:pt idx="905">
                  <c:v>-43.3200000000001</c:v>
                </c:pt>
                <c:pt idx="906">
                  <c:v>-43.312000000000097</c:v>
                </c:pt>
                <c:pt idx="907">
                  <c:v>-43.304000000000102</c:v>
                </c:pt>
                <c:pt idx="908">
                  <c:v>-43.296000000000099</c:v>
                </c:pt>
                <c:pt idx="909">
                  <c:v>-43.288000000000096</c:v>
                </c:pt>
                <c:pt idx="910">
                  <c:v>-43.280000000000101</c:v>
                </c:pt>
                <c:pt idx="911">
                  <c:v>-43.272000000000105</c:v>
                </c:pt>
                <c:pt idx="912">
                  <c:v>-43.264000000000102</c:v>
                </c:pt>
                <c:pt idx="913">
                  <c:v>-43.2560000000001</c:v>
                </c:pt>
                <c:pt idx="914">
                  <c:v>-43.248000000000097</c:v>
                </c:pt>
                <c:pt idx="915">
                  <c:v>-43.240000000000094</c:v>
                </c:pt>
                <c:pt idx="916">
                  <c:v>-43.232000000000099</c:v>
                </c:pt>
                <c:pt idx="917">
                  <c:v>-43.224000000000103</c:v>
                </c:pt>
                <c:pt idx="918">
                  <c:v>-43.216000000000101</c:v>
                </c:pt>
                <c:pt idx="919">
                  <c:v>-43.208000000000098</c:v>
                </c:pt>
                <c:pt idx="920">
                  <c:v>-43.200000000000102</c:v>
                </c:pt>
                <c:pt idx="921">
                  <c:v>-43.1920000000001</c:v>
                </c:pt>
                <c:pt idx="922">
                  <c:v>-43.184000000000097</c:v>
                </c:pt>
                <c:pt idx="923">
                  <c:v>-43.176000000000101</c:v>
                </c:pt>
                <c:pt idx="924">
                  <c:v>-43.168000000000099</c:v>
                </c:pt>
                <c:pt idx="925">
                  <c:v>-43.160000000000103</c:v>
                </c:pt>
                <c:pt idx="926">
                  <c:v>-43.1520000000001</c:v>
                </c:pt>
                <c:pt idx="927">
                  <c:v>-43.144000000000098</c:v>
                </c:pt>
                <c:pt idx="928">
                  <c:v>-43.136000000000095</c:v>
                </c:pt>
                <c:pt idx="929">
                  <c:v>-43.1280000000001</c:v>
                </c:pt>
                <c:pt idx="930">
                  <c:v>-43.120000000000104</c:v>
                </c:pt>
                <c:pt idx="931">
                  <c:v>-43.112000000000101</c:v>
                </c:pt>
                <c:pt idx="932">
                  <c:v>-43.104000000000099</c:v>
                </c:pt>
                <c:pt idx="933">
                  <c:v>-43.096000000000096</c:v>
                </c:pt>
                <c:pt idx="934">
                  <c:v>-43.0880000000001</c:v>
                </c:pt>
                <c:pt idx="935">
                  <c:v>-43.080000000000098</c:v>
                </c:pt>
                <c:pt idx="936">
                  <c:v>-43.072000000000102</c:v>
                </c:pt>
                <c:pt idx="937">
                  <c:v>-43.0640000000001</c:v>
                </c:pt>
                <c:pt idx="938">
                  <c:v>-43.056000000000104</c:v>
                </c:pt>
                <c:pt idx="939">
                  <c:v>-43.048000000000101</c:v>
                </c:pt>
                <c:pt idx="940">
                  <c:v>-43.040000000000099</c:v>
                </c:pt>
                <c:pt idx="941">
                  <c:v>-43.032000000000096</c:v>
                </c:pt>
                <c:pt idx="942">
                  <c:v>-43.0240000000001</c:v>
                </c:pt>
                <c:pt idx="943">
                  <c:v>-43.016000000000105</c:v>
                </c:pt>
                <c:pt idx="944">
                  <c:v>-43.008000000000102</c:v>
                </c:pt>
                <c:pt idx="945">
                  <c:v>-43.000000000000099</c:v>
                </c:pt>
                <c:pt idx="946">
                  <c:v>-42.992000000000097</c:v>
                </c:pt>
                <c:pt idx="947">
                  <c:v>-42.984000000000101</c:v>
                </c:pt>
                <c:pt idx="948">
                  <c:v>-42.976000000000099</c:v>
                </c:pt>
                <c:pt idx="949">
                  <c:v>-42.968000000000103</c:v>
                </c:pt>
                <c:pt idx="950">
                  <c:v>-42.9600000000001</c:v>
                </c:pt>
                <c:pt idx="951">
                  <c:v>-42.952000000000098</c:v>
                </c:pt>
                <c:pt idx="952">
                  <c:v>-42.944000000000102</c:v>
                </c:pt>
                <c:pt idx="953">
                  <c:v>-42.936000000000099</c:v>
                </c:pt>
                <c:pt idx="954">
                  <c:v>-42.928000000000097</c:v>
                </c:pt>
                <c:pt idx="955">
                  <c:v>-42.920000000000094</c:v>
                </c:pt>
                <c:pt idx="956">
                  <c:v>-42.912000000000106</c:v>
                </c:pt>
                <c:pt idx="957">
                  <c:v>-42.904000000000103</c:v>
                </c:pt>
                <c:pt idx="958">
                  <c:v>-42.8960000000001</c:v>
                </c:pt>
                <c:pt idx="959">
                  <c:v>-42.888000000000098</c:v>
                </c:pt>
                <c:pt idx="960">
                  <c:v>-42.880000000000102</c:v>
                </c:pt>
                <c:pt idx="961">
                  <c:v>-42.872000000000099</c:v>
                </c:pt>
                <c:pt idx="962">
                  <c:v>-42.864000000000104</c:v>
                </c:pt>
                <c:pt idx="963">
                  <c:v>-42.856000000000101</c:v>
                </c:pt>
                <c:pt idx="964">
                  <c:v>-42.848000000000098</c:v>
                </c:pt>
                <c:pt idx="965">
                  <c:v>-42.840000000000103</c:v>
                </c:pt>
                <c:pt idx="966">
                  <c:v>-42.8320000000001</c:v>
                </c:pt>
                <c:pt idx="967">
                  <c:v>-42.824000000000098</c:v>
                </c:pt>
                <c:pt idx="968">
                  <c:v>-42.816000000000095</c:v>
                </c:pt>
                <c:pt idx="969">
                  <c:v>-42.808000000000106</c:v>
                </c:pt>
                <c:pt idx="970">
                  <c:v>-42.800000000000104</c:v>
                </c:pt>
                <c:pt idx="971">
                  <c:v>-42.792000000000101</c:v>
                </c:pt>
                <c:pt idx="972">
                  <c:v>-42.784000000000098</c:v>
                </c:pt>
                <c:pt idx="973">
                  <c:v>-42.776000000000096</c:v>
                </c:pt>
                <c:pt idx="974">
                  <c:v>-42.7680000000001</c:v>
                </c:pt>
                <c:pt idx="975">
                  <c:v>-42.760000000000097</c:v>
                </c:pt>
                <c:pt idx="976">
                  <c:v>-42.752000000000102</c:v>
                </c:pt>
                <c:pt idx="977">
                  <c:v>-42.744000000000099</c:v>
                </c:pt>
                <c:pt idx="978">
                  <c:v>-42.736000000000104</c:v>
                </c:pt>
                <c:pt idx="979">
                  <c:v>-42.728000000000101</c:v>
                </c:pt>
                <c:pt idx="980">
                  <c:v>-42.720000000000098</c:v>
                </c:pt>
                <c:pt idx="981">
                  <c:v>-42.712000000000096</c:v>
                </c:pt>
                <c:pt idx="982">
                  <c:v>-42.7040000000001</c:v>
                </c:pt>
                <c:pt idx="983">
                  <c:v>-42.696000000000105</c:v>
                </c:pt>
                <c:pt idx="984">
                  <c:v>-42.688000000000102</c:v>
                </c:pt>
                <c:pt idx="985">
                  <c:v>-42.680000000000099</c:v>
                </c:pt>
                <c:pt idx="986">
                  <c:v>-42.672000000000097</c:v>
                </c:pt>
                <c:pt idx="987">
                  <c:v>-42.664000000000101</c:v>
                </c:pt>
                <c:pt idx="988">
                  <c:v>-42.656000000000098</c:v>
                </c:pt>
                <c:pt idx="989">
                  <c:v>-42.648000000000103</c:v>
                </c:pt>
                <c:pt idx="990">
                  <c:v>-42.6400000000001</c:v>
                </c:pt>
                <c:pt idx="991">
                  <c:v>-42.632000000000097</c:v>
                </c:pt>
                <c:pt idx="992">
                  <c:v>-42.624000000000102</c:v>
                </c:pt>
                <c:pt idx="993">
                  <c:v>-42.616000000000099</c:v>
                </c:pt>
                <c:pt idx="994">
                  <c:v>-42.608000000000096</c:v>
                </c:pt>
                <c:pt idx="995">
                  <c:v>-42.600000000000101</c:v>
                </c:pt>
                <c:pt idx="996">
                  <c:v>-42.592000000000105</c:v>
                </c:pt>
                <c:pt idx="997">
                  <c:v>-42.584000000000103</c:v>
                </c:pt>
                <c:pt idx="998">
                  <c:v>-42.5760000000001</c:v>
                </c:pt>
                <c:pt idx="999">
                  <c:v>-42.568000000000097</c:v>
                </c:pt>
                <c:pt idx="1000">
                  <c:v>-42.560000000000095</c:v>
                </c:pt>
                <c:pt idx="1001">
                  <c:v>-42.552000000000099</c:v>
                </c:pt>
                <c:pt idx="1002">
                  <c:v>-42.544000000000104</c:v>
                </c:pt>
                <c:pt idx="1003">
                  <c:v>-42.536000000000101</c:v>
                </c:pt>
                <c:pt idx="1004">
                  <c:v>-42.528000000000098</c:v>
                </c:pt>
                <c:pt idx="1005">
                  <c:v>-42.520000000000103</c:v>
                </c:pt>
                <c:pt idx="1006">
                  <c:v>-42.5120000000001</c:v>
                </c:pt>
                <c:pt idx="1007">
                  <c:v>-42.504000000000097</c:v>
                </c:pt>
                <c:pt idx="1008">
                  <c:v>-42.496000000000102</c:v>
                </c:pt>
                <c:pt idx="1009">
                  <c:v>-42.488000000000099</c:v>
                </c:pt>
                <c:pt idx="1010">
                  <c:v>-42.480000000000103</c:v>
                </c:pt>
                <c:pt idx="1011">
                  <c:v>-42.472000000000101</c:v>
                </c:pt>
                <c:pt idx="1012">
                  <c:v>-42.464000000000098</c:v>
                </c:pt>
                <c:pt idx="1013">
                  <c:v>-42.456000000000095</c:v>
                </c:pt>
                <c:pt idx="1014">
                  <c:v>-42.4480000000001</c:v>
                </c:pt>
                <c:pt idx="1015">
                  <c:v>-42.440000000000104</c:v>
                </c:pt>
                <c:pt idx="1016">
                  <c:v>-42.432000000000102</c:v>
                </c:pt>
                <c:pt idx="1017">
                  <c:v>-42.424000000000099</c:v>
                </c:pt>
                <c:pt idx="1018">
                  <c:v>-42.416000000000096</c:v>
                </c:pt>
                <c:pt idx="1019">
                  <c:v>-42.408000000000101</c:v>
                </c:pt>
                <c:pt idx="1020">
                  <c:v>-42.400000000000098</c:v>
                </c:pt>
                <c:pt idx="1021">
                  <c:v>-42.392000000000102</c:v>
                </c:pt>
                <c:pt idx="1022">
                  <c:v>-42.3840000000001</c:v>
                </c:pt>
                <c:pt idx="1023">
                  <c:v>-42.376000000000104</c:v>
                </c:pt>
                <c:pt idx="1024">
                  <c:v>-42.368000000000102</c:v>
                </c:pt>
                <c:pt idx="1025">
                  <c:v>-42.360000000000099</c:v>
                </c:pt>
                <c:pt idx="1026">
                  <c:v>-42.352000000000096</c:v>
                </c:pt>
                <c:pt idx="1027">
                  <c:v>-42.344000000000094</c:v>
                </c:pt>
                <c:pt idx="1028">
                  <c:v>-42.336000000000105</c:v>
                </c:pt>
                <c:pt idx="1029">
                  <c:v>-42.328000000000102</c:v>
                </c:pt>
                <c:pt idx="1030">
                  <c:v>-42.3200000000001</c:v>
                </c:pt>
                <c:pt idx="1031">
                  <c:v>-42.312000000000097</c:v>
                </c:pt>
                <c:pt idx="1032">
                  <c:v>-42.304000000000102</c:v>
                </c:pt>
                <c:pt idx="1033">
                  <c:v>-42.296000000000099</c:v>
                </c:pt>
                <c:pt idx="1034">
                  <c:v>-42.288000000000103</c:v>
                </c:pt>
                <c:pt idx="1035">
                  <c:v>-42.280000000000101</c:v>
                </c:pt>
                <c:pt idx="1036">
                  <c:v>-42.272000000000098</c:v>
                </c:pt>
                <c:pt idx="1037">
                  <c:v>-42.264000000000102</c:v>
                </c:pt>
                <c:pt idx="1038">
                  <c:v>-42.2560000000001</c:v>
                </c:pt>
                <c:pt idx="1039">
                  <c:v>-42.248000000000097</c:v>
                </c:pt>
                <c:pt idx="1040">
                  <c:v>-42.240000000000094</c:v>
                </c:pt>
                <c:pt idx="1041">
                  <c:v>-42.232000000000106</c:v>
                </c:pt>
                <c:pt idx="1042">
                  <c:v>-42.224000000000103</c:v>
                </c:pt>
                <c:pt idx="1043">
                  <c:v>-42.216000000000101</c:v>
                </c:pt>
                <c:pt idx="1044">
                  <c:v>-42.208000000000098</c:v>
                </c:pt>
                <c:pt idx="1045">
                  <c:v>-42.200000000000095</c:v>
                </c:pt>
                <c:pt idx="1046">
                  <c:v>-42.1920000000001</c:v>
                </c:pt>
                <c:pt idx="1047">
                  <c:v>-42.184000000000104</c:v>
                </c:pt>
                <c:pt idx="1048">
                  <c:v>-42.176000000000101</c:v>
                </c:pt>
                <c:pt idx="1049">
                  <c:v>-42.168000000000099</c:v>
                </c:pt>
                <c:pt idx="1050">
                  <c:v>-42.160000000000103</c:v>
                </c:pt>
                <c:pt idx="1051">
                  <c:v>-42.1520000000001</c:v>
                </c:pt>
                <c:pt idx="1052">
                  <c:v>-42.144000000000098</c:v>
                </c:pt>
                <c:pt idx="1053">
                  <c:v>-42.136000000000095</c:v>
                </c:pt>
                <c:pt idx="1054">
                  <c:v>-42.1280000000001</c:v>
                </c:pt>
                <c:pt idx="1055">
                  <c:v>-42.120000000000104</c:v>
                </c:pt>
                <c:pt idx="1056">
                  <c:v>-42.112000000000101</c:v>
                </c:pt>
                <c:pt idx="1057">
                  <c:v>-42.104000000000099</c:v>
                </c:pt>
                <c:pt idx="1058">
                  <c:v>-42.096000000000096</c:v>
                </c:pt>
                <c:pt idx="1059">
                  <c:v>-42.0880000000001</c:v>
                </c:pt>
                <c:pt idx="1060">
                  <c:v>-42.080000000000105</c:v>
                </c:pt>
                <c:pt idx="1061">
                  <c:v>-42.072000000000102</c:v>
                </c:pt>
                <c:pt idx="1062">
                  <c:v>-42.0640000000001</c:v>
                </c:pt>
                <c:pt idx="1063">
                  <c:v>-42.056000000000097</c:v>
                </c:pt>
                <c:pt idx="1064">
                  <c:v>-42.048000000000101</c:v>
                </c:pt>
                <c:pt idx="1065">
                  <c:v>-42.040000000000099</c:v>
                </c:pt>
                <c:pt idx="1066">
                  <c:v>-42.032000000000096</c:v>
                </c:pt>
                <c:pt idx="1067">
                  <c:v>-42.0240000000001</c:v>
                </c:pt>
                <c:pt idx="1068">
                  <c:v>-42.016000000000105</c:v>
                </c:pt>
                <c:pt idx="1069">
                  <c:v>-42.008000000000102</c:v>
                </c:pt>
                <c:pt idx="1070">
                  <c:v>-42.000000000000099</c:v>
                </c:pt>
                <c:pt idx="1071">
                  <c:v>-41.992000000000097</c:v>
                </c:pt>
                <c:pt idx="1072">
                  <c:v>-41.984000000000094</c:v>
                </c:pt>
                <c:pt idx="1073">
                  <c:v>-41.976000000000099</c:v>
                </c:pt>
                <c:pt idx="1074">
                  <c:v>-41.968000000000103</c:v>
                </c:pt>
                <c:pt idx="1075">
                  <c:v>-41.9600000000001</c:v>
                </c:pt>
                <c:pt idx="1076">
                  <c:v>-41.952000000000098</c:v>
                </c:pt>
                <c:pt idx="1077">
                  <c:v>-41.944000000000102</c:v>
                </c:pt>
                <c:pt idx="1078">
                  <c:v>-41.936000000000099</c:v>
                </c:pt>
                <c:pt idx="1079">
                  <c:v>-41.928000000000097</c:v>
                </c:pt>
                <c:pt idx="1080">
                  <c:v>-41.920000000000101</c:v>
                </c:pt>
                <c:pt idx="1081">
                  <c:v>-41.912000000000099</c:v>
                </c:pt>
                <c:pt idx="1082">
                  <c:v>-41.904000000000103</c:v>
                </c:pt>
                <c:pt idx="1083">
                  <c:v>-41.8960000000001</c:v>
                </c:pt>
                <c:pt idx="1084">
                  <c:v>-41.888000000000098</c:v>
                </c:pt>
                <c:pt idx="1085">
                  <c:v>-41.880000000000095</c:v>
                </c:pt>
                <c:pt idx="1086">
                  <c:v>-41.872000000000099</c:v>
                </c:pt>
                <c:pt idx="1087">
                  <c:v>-41.864000000000104</c:v>
                </c:pt>
                <c:pt idx="1088">
                  <c:v>-41.856000000000101</c:v>
                </c:pt>
                <c:pt idx="1089">
                  <c:v>-41.848000000000098</c:v>
                </c:pt>
                <c:pt idx="1090">
                  <c:v>-41.840000000000103</c:v>
                </c:pt>
                <c:pt idx="1091">
                  <c:v>-41.8320000000001</c:v>
                </c:pt>
                <c:pt idx="1092">
                  <c:v>-41.824000000000098</c:v>
                </c:pt>
                <c:pt idx="1093">
                  <c:v>-41.816000000000102</c:v>
                </c:pt>
                <c:pt idx="1094">
                  <c:v>-41.808000000000099</c:v>
                </c:pt>
                <c:pt idx="1095">
                  <c:v>-41.800000000000104</c:v>
                </c:pt>
                <c:pt idx="1096">
                  <c:v>-41.792000000000101</c:v>
                </c:pt>
                <c:pt idx="1097">
                  <c:v>-41.784000000000098</c:v>
                </c:pt>
                <c:pt idx="1098">
                  <c:v>-41.776000000000096</c:v>
                </c:pt>
                <c:pt idx="1099">
                  <c:v>-41.7680000000001</c:v>
                </c:pt>
                <c:pt idx="1100">
                  <c:v>-41.760000000000105</c:v>
                </c:pt>
                <c:pt idx="1101">
                  <c:v>-41.752000000000102</c:v>
                </c:pt>
                <c:pt idx="1102">
                  <c:v>-41.744000000000099</c:v>
                </c:pt>
                <c:pt idx="1103">
                  <c:v>-41.736000000000097</c:v>
                </c:pt>
                <c:pt idx="1104">
                  <c:v>-41.728000000000101</c:v>
                </c:pt>
                <c:pt idx="1105">
                  <c:v>-41.720000000000098</c:v>
                </c:pt>
                <c:pt idx="1106">
                  <c:v>-41.712000000000103</c:v>
                </c:pt>
                <c:pt idx="1107">
                  <c:v>-41.7040000000001</c:v>
                </c:pt>
                <c:pt idx="1108">
                  <c:v>-41.696000000000105</c:v>
                </c:pt>
                <c:pt idx="1109">
                  <c:v>-41.688000000000102</c:v>
                </c:pt>
                <c:pt idx="1110">
                  <c:v>-41.680000000000099</c:v>
                </c:pt>
                <c:pt idx="1111">
                  <c:v>-41.672000000000097</c:v>
                </c:pt>
                <c:pt idx="1112">
                  <c:v>-41.664000000000094</c:v>
                </c:pt>
                <c:pt idx="1113">
                  <c:v>-41.656000000000105</c:v>
                </c:pt>
                <c:pt idx="1114">
                  <c:v>-41.648000000000103</c:v>
                </c:pt>
                <c:pt idx="1115">
                  <c:v>-41.6400000000001</c:v>
                </c:pt>
                <c:pt idx="1116">
                  <c:v>-41.632000000000097</c:v>
                </c:pt>
                <c:pt idx="1117">
                  <c:v>-41.624000000000102</c:v>
                </c:pt>
                <c:pt idx="1118">
                  <c:v>-41.616000000000099</c:v>
                </c:pt>
                <c:pt idx="1119">
                  <c:v>-41.608000000000104</c:v>
                </c:pt>
                <c:pt idx="1120">
                  <c:v>-41.600000000000101</c:v>
                </c:pt>
                <c:pt idx="1121">
                  <c:v>-41.592000000000098</c:v>
                </c:pt>
                <c:pt idx="1122">
                  <c:v>-41.584000000000103</c:v>
                </c:pt>
                <c:pt idx="1123">
                  <c:v>-41.5760000000001</c:v>
                </c:pt>
                <c:pt idx="1124">
                  <c:v>-41.568000000000097</c:v>
                </c:pt>
                <c:pt idx="1125">
                  <c:v>-41.560000000000095</c:v>
                </c:pt>
                <c:pt idx="1126">
                  <c:v>-41.552000000000106</c:v>
                </c:pt>
                <c:pt idx="1127">
                  <c:v>-41.544000000000104</c:v>
                </c:pt>
                <c:pt idx="1128">
                  <c:v>-41.536000000000101</c:v>
                </c:pt>
                <c:pt idx="1129">
                  <c:v>-41.528000000000098</c:v>
                </c:pt>
                <c:pt idx="1130">
                  <c:v>-41.520000000000095</c:v>
                </c:pt>
                <c:pt idx="1131">
                  <c:v>-41.5120000000001</c:v>
                </c:pt>
                <c:pt idx="1132">
                  <c:v>-41.504000000000104</c:v>
                </c:pt>
                <c:pt idx="1133">
                  <c:v>-41.496000000000102</c:v>
                </c:pt>
                <c:pt idx="1134">
                  <c:v>-41.488000000000099</c:v>
                </c:pt>
                <c:pt idx="1135">
                  <c:v>-41.480000000000103</c:v>
                </c:pt>
                <c:pt idx="1136">
                  <c:v>-41.472000000000101</c:v>
                </c:pt>
                <c:pt idx="1137">
                  <c:v>-41.464000000000098</c:v>
                </c:pt>
                <c:pt idx="1138">
                  <c:v>-41.456000000000095</c:v>
                </c:pt>
                <c:pt idx="1139">
                  <c:v>-41.4480000000001</c:v>
                </c:pt>
                <c:pt idx="1140">
                  <c:v>-41.440000000000104</c:v>
                </c:pt>
                <c:pt idx="1141">
                  <c:v>-41.432000000000102</c:v>
                </c:pt>
                <c:pt idx="1142">
                  <c:v>-41.424000000000099</c:v>
                </c:pt>
                <c:pt idx="1143">
                  <c:v>-41.416000000000096</c:v>
                </c:pt>
                <c:pt idx="1144">
                  <c:v>-41.408000000000101</c:v>
                </c:pt>
                <c:pt idx="1145">
                  <c:v>-41.400000000000105</c:v>
                </c:pt>
                <c:pt idx="1146">
                  <c:v>-41.392000000000102</c:v>
                </c:pt>
                <c:pt idx="1147">
                  <c:v>-41.3840000000001</c:v>
                </c:pt>
                <c:pt idx="1148">
                  <c:v>-41.376000000000097</c:v>
                </c:pt>
                <c:pt idx="1149">
                  <c:v>-41.368000000000102</c:v>
                </c:pt>
                <c:pt idx="1150">
                  <c:v>-41.360000000000099</c:v>
                </c:pt>
                <c:pt idx="1151">
                  <c:v>-41.352000000000096</c:v>
                </c:pt>
                <c:pt idx="1152">
                  <c:v>-41.344000000000101</c:v>
                </c:pt>
                <c:pt idx="1153">
                  <c:v>-41.336000000000105</c:v>
                </c:pt>
                <c:pt idx="1154">
                  <c:v>-41.328000000000102</c:v>
                </c:pt>
                <c:pt idx="1155">
                  <c:v>-41.3200000000001</c:v>
                </c:pt>
                <c:pt idx="1156">
                  <c:v>-41.312000000000097</c:v>
                </c:pt>
                <c:pt idx="1157">
                  <c:v>-41.304000000000094</c:v>
                </c:pt>
                <c:pt idx="1158">
                  <c:v>-41.296000000000106</c:v>
                </c:pt>
                <c:pt idx="1159">
                  <c:v>-41.288000000000103</c:v>
                </c:pt>
                <c:pt idx="1160">
                  <c:v>-41.280000000000101</c:v>
                </c:pt>
                <c:pt idx="1161">
                  <c:v>-41.272000000000098</c:v>
                </c:pt>
                <c:pt idx="1162">
                  <c:v>-41.264000000000102</c:v>
                </c:pt>
                <c:pt idx="1163">
                  <c:v>-41.2560000000001</c:v>
                </c:pt>
                <c:pt idx="1164">
                  <c:v>-41.248000000000097</c:v>
                </c:pt>
                <c:pt idx="1165">
                  <c:v>-41.240000000000101</c:v>
                </c:pt>
                <c:pt idx="1166">
                  <c:v>-41.232000000000099</c:v>
                </c:pt>
                <c:pt idx="1167">
                  <c:v>-41.224000000000103</c:v>
                </c:pt>
                <c:pt idx="1168">
                  <c:v>-41.216000000000101</c:v>
                </c:pt>
                <c:pt idx="1169">
                  <c:v>-41.208000000000098</c:v>
                </c:pt>
                <c:pt idx="1170">
                  <c:v>-41.200000000000095</c:v>
                </c:pt>
                <c:pt idx="1171">
                  <c:v>-41.1920000000001</c:v>
                </c:pt>
                <c:pt idx="1172">
                  <c:v>-41.184000000000104</c:v>
                </c:pt>
                <c:pt idx="1173">
                  <c:v>-41.176000000000101</c:v>
                </c:pt>
                <c:pt idx="1174">
                  <c:v>-41.168000000000099</c:v>
                </c:pt>
                <c:pt idx="1175">
                  <c:v>-41.160000000000096</c:v>
                </c:pt>
                <c:pt idx="1176">
                  <c:v>-41.1520000000001</c:v>
                </c:pt>
                <c:pt idx="1177">
                  <c:v>-41.144000000000098</c:v>
                </c:pt>
                <c:pt idx="1178">
                  <c:v>-41.136000000000102</c:v>
                </c:pt>
                <c:pt idx="1179">
                  <c:v>-41.1280000000001</c:v>
                </c:pt>
                <c:pt idx="1180">
                  <c:v>-41.120000000000104</c:v>
                </c:pt>
                <c:pt idx="1181">
                  <c:v>-41.112000000000101</c:v>
                </c:pt>
                <c:pt idx="1182">
                  <c:v>-41.104000000000099</c:v>
                </c:pt>
                <c:pt idx="1183">
                  <c:v>-41.096000000000096</c:v>
                </c:pt>
                <c:pt idx="1184">
                  <c:v>-41.088000000000093</c:v>
                </c:pt>
                <c:pt idx="1185">
                  <c:v>-41.080000000000105</c:v>
                </c:pt>
                <c:pt idx="1186">
                  <c:v>-41.072000000000102</c:v>
                </c:pt>
                <c:pt idx="1187">
                  <c:v>-41.0640000000001</c:v>
                </c:pt>
                <c:pt idx="1188">
                  <c:v>-41.056000000000097</c:v>
                </c:pt>
                <c:pt idx="1189">
                  <c:v>-41.048000000000101</c:v>
                </c:pt>
                <c:pt idx="1190">
                  <c:v>-41.040000000000099</c:v>
                </c:pt>
                <c:pt idx="1191">
                  <c:v>-41.032000000000103</c:v>
                </c:pt>
                <c:pt idx="1192">
                  <c:v>-41.0240000000001</c:v>
                </c:pt>
                <c:pt idx="1193">
                  <c:v>-41.016000000000098</c:v>
                </c:pt>
                <c:pt idx="1194">
                  <c:v>-41.008000000000102</c:v>
                </c:pt>
                <c:pt idx="1195">
                  <c:v>-41.000000000000099</c:v>
                </c:pt>
                <c:pt idx="1196">
                  <c:v>-40.992000000000097</c:v>
                </c:pt>
                <c:pt idx="1197">
                  <c:v>-40.984000000000094</c:v>
                </c:pt>
                <c:pt idx="1198">
                  <c:v>-40.976000000000106</c:v>
                </c:pt>
                <c:pt idx="1199">
                  <c:v>-40.968000000000103</c:v>
                </c:pt>
                <c:pt idx="1200">
                  <c:v>-40.9600000000001</c:v>
                </c:pt>
                <c:pt idx="1201">
                  <c:v>-40.952000000000098</c:v>
                </c:pt>
                <c:pt idx="1202">
                  <c:v>-40.944000000000095</c:v>
                </c:pt>
                <c:pt idx="1203">
                  <c:v>-40.936000000000099</c:v>
                </c:pt>
                <c:pt idx="1204">
                  <c:v>-40.928000000000104</c:v>
                </c:pt>
                <c:pt idx="1205">
                  <c:v>-40.920000000000101</c:v>
                </c:pt>
                <c:pt idx="1206">
                  <c:v>-40.912000000000099</c:v>
                </c:pt>
                <c:pt idx="1207">
                  <c:v>-40.904000000000103</c:v>
                </c:pt>
                <c:pt idx="1208">
                  <c:v>-40.8960000000001</c:v>
                </c:pt>
                <c:pt idx="1209">
                  <c:v>-40.888000000000098</c:v>
                </c:pt>
                <c:pt idx="1210">
                  <c:v>-40.880000000000095</c:v>
                </c:pt>
                <c:pt idx="1211">
                  <c:v>-40.872000000000099</c:v>
                </c:pt>
                <c:pt idx="1212">
                  <c:v>-40.864000000000104</c:v>
                </c:pt>
                <c:pt idx="1213">
                  <c:v>-40.856000000000101</c:v>
                </c:pt>
                <c:pt idx="1214">
                  <c:v>-40.848000000000098</c:v>
                </c:pt>
                <c:pt idx="1215">
                  <c:v>-40.840000000000096</c:v>
                </c:pt>
                <c:pt idx="1216">
                  <c:v>-40.8320000000001</c:v>
                </c:pt>
                <c:pt idx="1217">
                  <c:v>-40.824000000000105</c:v>
                </c:pt>
                <c:pt idx="1218">
                  <c:v>-40.816000000000102</c:v>
                </c:pt>
                <c:pt idx="1219">
                  <c:v>-40.808000000000099</c:v>
                </c:pt>
                <c:pt idx="1220">
                  <c:v>-40.800000000000097</c:v>
                </c:pt>
                <c:pt idx="1221">
                  <c:v>-40.792000000000101</c:v>
                </c:pt>
                <c:pt idx="1222">
                  <c:v>-40.784000000000098</c:v>
                </c:pt>
                <c:pt idx="1223">
                  <c:v>-40.776000000000096</c:v>
                </c:pt>
                <c:pt idx="1224">
                  <c:v>-40.7680000000001</c:v>
                </c:pt>
                <c:pt idx="1225">
                  <c:v>-40.760000000000105</c:v>
                </c:pt>
                <c:pt idx="1226">
                  <c:v>-40.752000000000102</c:v>
                </c:pt>
                <c:pt idx="1227">
                  <c:v>-40.744000000000099</c:v>
                </c:pt>
                <c:pt idx="1228">
                  <c:v>-40.736000000000097</c:v>
                </c:pt>
                <c:pt idx="1229">
                  <c:v>-40.728000000000094</c:v>
                </c:pt>
                <c:pt idx="1230">
                  <c:v>-40.720000000000105</c:v>
                </c:pt>
                <c:pt idx="1231">
                  <c:v>-40.712000000000103</c:v>
                </c:pt>
                <c:pt idx="1232">
                  <c:v>-40.7040000000001</c:v>
                </c:pt>
                <c:pt idx="1233">
                  <c:v>-40.696000000000097</c:v>
                </c:pt>
                <c:pt idx="1234">
                  <c:v>-40.688000000000102</c:v>
                </c:pt>
                <c:pt idx="1235">
                  <c:v>-40.680000000000099</c:v>
                </c:pt>
                <c:pt idx="1236">
                  <c:v>-40.672000000000097</c:v>
                </c:pt>
                <c:pt idx="1237">
                  <c:v>-40.664000000000101</c:v>
                </c:pt>
                <c:pt idx="1238">
                  <c:v>-40.656000000000098</c:v>
                </c:pt>
                <c:pt idx="1239">
                  <c:v>-40.648000000000103</c:v>
                </c:pt>
                <c:pt idx="1240">
                  <c:v>-40.6400000000001</c:v>
                </c:pt>
                <c:pt idx="1241">
                  <c:v>-40.632000000000097</c:v>
                </c:pt>
                <c:pt idx="1242">
                  <c:v>-40.624000000000095</c:v>
                </c:pt>
                <c:pt idx="1243">
                  <c:v>-40.616000000000106</c:v>
                </c:pt>
                <c:pt idx="1244">
                  <c:v>-40.608000000000104</c:v>
                </c:pt>
                <c:pt idx="1245">
                  <c:v>-40.600000000000101</c:v>
                </c:pt>
                <c:pt idx="1246">
                  <c:v>-40.592000000000098</c:v>
                </c:pt>
                <c:pt idx="1247">
                  <c:v>-40.584000000000103</c:v>
                </c:pt>
                <c:pt idx="1248">
                  <c:v>-40.5760000000001</c:v>
                </c:pt>
                <c:pt idx="1249">
                  <c:v>-40.568000000000097</c:v>
                </c:pt>
                <c:pt idx="1250">
                  <c:v>-40.560000000000102</c:v>
                </c:pt>
                <c:pt idx="1251">
                  <c:v>-40.552000000000099</c:v>
                </c:pt>
                <c:pt idx="1252">
                  <c:v>-40.544000000000104</c:v>
                </c:pt>
                <c:pt idx="1253">
                  <c:v>-40.536000000000101</c:v>
                </c:pt>
                <c:pt idx="1254">
                  <c:v>-40.528000000000098</c:v>
                </c:pt>
                <c:pt idx="1255">
                  <c:v>-40.520000000000095</c:v>
                </c:pt>
                <c:pt idx="1256">
                  <c:v>-40.5120000000001</c:v>
                </c:pt>
                <c:pt idx="1257">
                  <c:v>-40.504000000000104</c:v>
                </c:pt>
                <c:pt idx="1258">
                  <c:v>-40.496000000000102</c:v>
                </c:pt>
                <c:pt idx="1259">
                  <c:v>-40.488000000000099</c:v>
                </c:pt>
                <c:pt idx="1260">
                  <c:v>-40.480000000000096</c:v>
                </c:pt>
                <c:pt idx="1261">
                  <c:v>-40.472000000000101</c:v>
                </c:pt>
                <c:pt idx="1262">
                  <c:v>-40.464000000000098</c:v>
                </c:pt>
                <c:pt idx="1263">
                  <c:v>-40.456000000000103</c:v>
                </c:pt>
                <c:pt idx="1264">
                  <c:v>-40.4480000000001</c:v>
                </c:pt>
                <c:pt idx="1265">
                  <c:v>-40.440000000000104</c:v>
                </c:pt>
                <c:pt idx="1266">
                  <c:v>-40.432000000000102</c:v>
                </c:pt>
                <c:pt idx="1267">
                  <c:v>-40.424000000000099</c:v>
                </c:pt>
                <c:pt idx="1268">
                  <c:v>-40.416000000000096</c:v>
                </c:pt>
                <c:pt idx="1269">
                  <c:v>-40.408000000000094</c:v>
                </c:pt>
                <c:pt idx="1270">
                  <c:v>-40.400000000000105</c:v>
                </c:pt>
                <c:pt idx="1271">
                  <c:v>-40.392000000000102</c:v>
                </c:pt>
                <c:pt idx="1272">
                  <c:v>-40.3840000000001</c:v>
                </c:pt>
                <c:pt idx="1273">
                  <c:v>-40.376000000000097</c:v>
                </c:pt>
                <c:pt idx="1274">
                  <c:v>-40.368000000000102</c:v>
                </c:pt>
                <c:pt idx="1275">
                  <c:v>-40.360000000000099</c:v>
                </c:pt>
                <c:pt idx="1276">
                  <c:v>-40.352000000000103</c:v>
                </c:pt>
                <c:pt idx="1277">
                  <c:v>-40.344000000000101</c:v>
                </c:pt>
                <c:pt idx="1278">
                  <c:v>-40.336000000000098</c:v>
                </c:pt>
                <c:pt idx="1279">
                  <c:v>-40.328000000000102</c:v>
                </c:pt>
                <c:pt idx="1280">
                  <c:v>-40.3200000000001</c:v>
                </c:pt>
                <c:pt idx="1281">
                  <c:v>-40.312000000000097</c:v>
                </c:pt>
                <c:pt idx="1282">
                  <c:v>-40.304000000000094</c:v>
                </c:pt>
                <c:pt idx="1283">
                  <c:v>-40.296000000000106</c:v>
                </c:pt>
                <c:pt idx="1284">
                  <c:v>-40.288000000000103</c:v>
                </c:pt>
                <c:pt idx="1285">
                  <c:v>-40.280000000000101</c:v>
                </c:pt>
                <c:pt idx="1286">
                  <c:v>-40.272000000000098</c:v>
                </c:pt>
                <c:pt idx="1287">
                  <c:v>-40.264000000000095</c:v>
                </c:pt>
                <c:pt idx="1288">
                  <c:v>-40.2560000000001</c:v>
                </c:pt>
                <c:pt idx="1289">
                  <c:v>-40.248000000000104</c:v>
                </c:pt>
                <c:pt idx="1290">
                  <c:v>-40.240000000000101</c:v>
                </c:pt>
                <c:pt idx="1291">
                  <c:v>-40.232000000000099</c:v>
                </c:pt>
                <c:pt idx="1292">
                  <c:v>-40.224000000000103</c:v>
                </c:pt>
                <c:pt idx="1293">
                  <c:v>-40.216000000000101</c:v>
                </c:pt>
                <c:pt idx="1294">
                  <c:v>-40.208000000000098</c:v>
                </c:pt>
                <c:pt idx="1295">
                  <c:v>-40.200000000000095</c:v>
                </c:pt>
                <c:pt idx="1296">
                  <c:v>-40.1920000000001</c:v>
                </c:pt>
                <c:pt idx="1297">
                  <c:v>-40.184000000000104</c:v>
                </c:pt>
                <c:pt idx="1298">
                  <c:v>-40.176000000000101</c:v>
                </c:pt>
                <c:pt idx="1299">
                  <c:v>-40.168000000000099</c:v>
                </c:pt>
                <c:pt idx="1300">
                  <c:v>-40.160000000000096</c:v>
                </c:pt>
                <c:pt idx="1301">
                  <c:v>-40.1520000000001</c:v>
                </c:pt>
                <c:pt idx="1302">
                  <c:v>-40.144000000000105</c:v>
                </c:pt>
                <c:pt idx="1303">
                  <c:v>-40.136000000000102</c:v>
                </c:pt>
                <c:pt idx="1304">
                  <c:v>-40.1280000000001</c:v>
                </c:pt>
                <c:pt idx="1305">
                  <c:v>-40.120000000000097</c:v>
                </c:pt>
                <c:pt idx="1306">
                  <c:v>-40.112000000000101</c:v>
                </c:pt>
                <c:pt idx="1307">
                  <c:v>-40.104000000000099</c:v>
                </c:pt>
                <c:pt idx="1308">
                  <c:v>-40.096000000000096</c:v>
                </c:pt>
                <c:pt idx="1309">
                  <c:v>-40.0880000000001</c:v>
                </c:pt>
                <c:pt idx="1310">
                  <c:v>-40.080000000000105</c:v>
                </c:pt>
                <c:pt idx="1311">
                  <c:v>-40.072000000000102</c:v>
                </c:pt>
                <c:pt idx="1312">
                  <c:v>-40.0640000000001</c:v>
                </c:pt>
                <c:pt idx="1313">
                  <c:v>-40.056000000000097</c:v>
                </c:pt>
                <c:pt idx="1314">
                  <c:v>-40.048000000000094</c:v>
                </c:pt>
                <c:pt idx="1315">
                  <c:v>-40.040000000000106</c:v>
                </c:pt>
                <c:pt idx="1316">
                  <c:v>-40.032000000000103</c:v>
                </c:pt>
                <c:pt idx="1317">
                  <c:v>-40.0240000000001</c:v>
                </c:pt>
                <c:pt idx="1318">
                  <c:v>-40.016000000000098</c:v>
                </c:pt>
                <c:pt idx="1319">
                  <c:v>-40.008000000000102</c:v>
                </c:pt>
                <c:pt idx="1320">
                  <c:v>-40.000000000000099</c:v>
                </c:pt>
                <c:pt idx="1321">
                  <c:v>-39.992000000000097</c:v>
                </c:pt>
                <c:pt idx="1322">
                  <c:v>-39.984000000000101</c:v>
                </c:pt>
                <c:pt idx="1323">
                  <c:v>-39.976000000000099</c:v>
                </c:pt>
                <c:pt idx="1324">
                  <c:v>-39.968000000000103</c:v>
                </c:pt>
                <c:pt idx="1325">
                  <c:v>-39.9600000000001</c:v>
                </c:pt>
                <c:pt idx="1326">
                  <c:v>-39.952000000000098</c:v>
                </c:pt>
                <c:pt idx="1327">
                  <c:v>-39.944000000000095</c:v>
                </c:pt>
                <c:pt idx="1328">
                  <c:v>-39.936000000000107</c:v>
                </c:pt>
                <c:pt idx="1329">
                  <c:v>-39.928000000000104</c:v>
                </c:pt>
                <c:pt idx="1330">
                  <c:v>-39.920000000000101</c:v>
                </c:pt>
                <c:pt idx="1331">
                  <c:v>-39.912000000000099</c:v>
                </c:pt>
                <c:pt idx="1332">
                  <c:v>-39.904000000000096</c:v>
                </c:pt>
                <c:pt idx="1333">
                  <c:v>-39.8960000000001</c:v>
                </c:pt>
                <c:pt idx="1334">
                  <c:v>-39.888000000000098</c:v>
                </c:pt>
                <c:pt idx="1335">
                  <c:v>-39.880000000000102</c:v>
                </c:pt>
                <c:pt idx="1336">
                  <c:v>-39.872000000000099</c:v>
                </c:pt>
                <c:pt idx="1337">
                  <c:v>-39.864000000000104</c:v>
                </c:pt>
                <c:pt idx="1338">
                  <c:v>-39.856000000000101</c:v>
                </c:pt>
                <c:pt idx="1339">
                  <c:v>-39.848000000000098</c:v>
                </c:pt>
                <c:pt idx="1340">
                  <c:v>-39.840000000000096</c:v>
                </c:pt>
                <c:pt idx="1341">
                  <c:v>-39.8320000000001</c:v>
                </c:pt>
                <c:pt idx="1342">
                  <c:v>-39.824000000000105</c:v>
                </c:pt>
                <c:pt idx="1343">
                  <c:v>-39.816000000000102</c:v>
                </c:pt>
                <c:pt idx="1344">
                  <c:v>-39.808000000000099</c:v>
                </c:pt>
                <c:pt idx="1345">
                  <c:v>-39.800000000000097</c:v>
                </c:pt>
                <c:pt idx="1346">
                  <c:v>-39.792000000000101</c:v>
                </c:pt>
                <c:pt idx="1347">
                  <c:v>-39.784000000000098</c:v>
                </c:pt>
                <c:pt idx="1348">
                  <c:v>-39.776000000000103</c:v>
                </c:pt>
                <c:pt idx="1349">
                  <c:v>-39.7680000000001</c:v>
                </c:pt>
                <c:pt idx="1350">
                  <c:v>-39.760000000000097</c:v>
                </c:pt>
                <c:pt idx="1351">
                  <c:v>-39.752000000000102</c:v>
                </c:pt>
                <c:pt idx="1352">
                  <c:v>-39.744000000000099</c:v>
                </c:pt>
                <c:pt idx="1353">
                  <c:v>-39.736000000000097</c:v>
                </c:pt>
                <c:pt idx="1354">
                  <c:v>-39.728000000000094</c:v>
                </c:pt>
                <c:pt idx="1355">
                  <c:v>-39.720000000000105</c:v>
                </c:pt>
                <c:pt idx="1356">
                  <c:v>-39.712000000000103</c:v>
                </c:pt>
                <c:pt idx="1357">
                  <c:v>-39.7040000000001</c:v>
                </c:pt>
                <c:pt idx="1358">
                  <c:v>-39.696000000000097</c:v>
                </c:pt>
                <c:pt idx="1359">
                  <c:v>-39.688000000000095</c:v>
                </c:pt>
                <c:pt idx="1360">
                  <c:v>-39.680000000000099</c:v>
                </c:pt>
                <c:pt idx="1361">
                  <c:v>-39.672000000000104</c:v>
                </c:pt>
                <c:pt idx="1362">
                  <c:v>-39.664000000000101</c:v>
                </c:pt>
                <c:pt idx="1363">
                  <c:v>-39.656000000000098</c:v>
                </c:pt>
                <c:pt idx="1364">
                  <c:v>-39.648000000000103</c:v>
                </c:pt>
                <c:pt idx="1365">
                  <c:v>-39.6400000000001</c:v>
                </c:pt>
                <c:pt idx="1366">
                  <c:v>-39.632000000000097</c:v>
                </c:pt>
                <c:pt idx="1367">
                  <c:v>-39.624000000000095</c:v>
                </c:pt>
                <c:pt idx="1368">
                  <c:v>-39.616000000000099</c:v>
                </c:pt>
                <c:pt idx="1369">
                  <c:v>-39.608000000000104</c:v>
                </c:pt>
                <c:pt idx="1370">
                  <c:v>-39.600000000000101</c:v>
                </c:pt>
                <c:pt idx="1371">
                  <c:v>-39.592000000000098</c:v>
                </c:pt>
                <c:pt idx="1372">
                  <c:v>-39.584000000000096</c:v>
                </c:pt>
                <c:pt idx="1373">
                  <c:v>-39.5760000000001</c:v>
                </c:pt>
                <c:pt idx="1374">
                  <c:v>-39.568000000000104</c:v>
                </c:pt>
                <c:pt idx="1375">
                  <c:v>-39.560000000000102</c:v>
                </c:pt>
                <c:pt idx="1376">
                  <c:v>-39.552000000000099</c:v>
                </c:pt>
                <c:pt idx="1377">
                  <c:v>-39.544000000000096</c:v>
                </c:pt>
                <c:pt idx="1378">
                  <c:v>-39.536000000000101</c:v>
                </c:pt>
                <c:pt idx="1379">
                  <c:v>-39.528000000000098</c:v>
                </c:pt>
                <c:pt idx="1380">
                  <c:v>-39.520000000000095</c:v>
                </c:pt>
                <c:pt idx="1381">
                  <c:v>-39.5120000000001</c:v>
                </c:pt>
                <c:pt idx="1382">
                  <c:v>-39.504000000000104</c:v>
                </c:pt>
                <c:pt idx="1383">
                  <c:v>-39.496000000000102</c:v>
                </c:pt>
                <c:pt idx="1384">
                  <c:v>-39.488000000000099</c:v>
                </c:pt>
                <c:pt idx="1385">
                  <c:v>-39.480000000000096</c:v>
                </c:pt>
                <c:pt idx="1386">
                  <c:v>-39.472000000000101</c:v>
                </c:pt>
                <c:pt idx="1387">
                  <c:v>-39.464000000000105</c:v>
                </c:pt>
                <c:pt idx="1388">
                  <c:v>-39.456000000000103</c:v>
                </c:pt>
                <c:pt idx="1389">
                  <c:v>-39.4480000000001</c:v>
                </c:pt>
                <c:pt idx="1390">
                  <c:v>-39.440000000000097</c:v>
                </c:pt>
                <c:pt idx="1391">
                  <c:v>-39.432000000000102</c:v>
                </c:pt>
                <c:pt idx="1392">
                  <c:v>-39.424000000000099</c:v>
                </c:pt>
                <c:pt idx="1393">
                  <c:v>-39.416000000000096</c:v>
                </c:pt>
                <c:pt idx="1394">
                  <c:v>-39.408000000000101</c:v>
                </c:pt>
                <c:pt idx="1395">
                  <c:v>-39.400000000000105</c:v>
                </c:pt>
                <c:pt idx="1396">
                  <c:v>-39.392000000000102</c:v>
                </c:pt>
                <c:pt idx="1397">
                  <c:v>-39.3840000000001</c:v>
                </c:pt>
                <c:pt idx="1398">
                  <c:v>-39.376000000000097</c:v>
                </c:pt>
                <c:pt idx="1399">
                  <c:v>-39.368000000000094</c:v>
                </c:pt>
                <c:pt idx="1400">
                  <c:v>-39.360000000000106</c:v>
                </c:pt>
                <c:pt idx="1401">
                  <c:v>-39.352000000000103</c:v>
                </c:pt>
                <c:pt idx="1402">
                  <c:v>-39.344000000000101</c:v>
                </c:pt>
                <c:pt idx="1403">
                  <c:v>-39.336000000000098</c:v>
                </c:pt>
                <c:pt idx="1404">
                  <c:v>-39.328000000000102</c:v>
                </c:pt>
                <c:pt idx="1405">
                  <c:v>-39.3200000000001</c:v>
                </c:pt>
                <c:pt idx="1406">
                  <c:v>-39.312000000000097</c:v>
                </c:pt>
                <c:pt idx="1407">
                  <c:v>-39.304000000000102</c:v>
                </c:pt>
                <c:pt idx="1408">
                  <c:v>-39.296000000000099</c:v>
                </c:pt>
                <c:pt idx="1409">
                  <c:v>-39.288000000000103</c:v>
                </c:pt>
                <c:pt idx="1410">
                  <c:v>-39.280000000000101</c:v>
                </c:pt>
                <c:pt idx="1411">
                  <c:v>-39.272000000000098</c:v>
                </c:pt>
                <c:pt idx="1412">
                  <c:v>-39.264000000000095</c:v>
                </c:pt>
                <c:pt idx="1413">
                  <c:v>-39.256000000000107</c:v>
                </c:pt>
                <c:pt idx="1414">
                  <c:v>-39.248000000000104</c:v>
                </c:pt>
                <c:pt idx="1415">
                  <c:v>-39.240000000000101</c:v>
                </c:pt>
                <c:pt idx="1416">
                  <c:v>-39.232000000000099</c:v>
                </c:pt>
                <c:pt idx="1417">
                  <c:v>-39.224000000000096</c:v>
                </c:pt>
                <c:pt idx="1418">
                  <c:v>-39.216000000000101</c:v>
                </c:pt>
                <c:pt idx="1419">
                  <c:v>-39.208000000000098</c:v>
                </c:pt>
                <c:pt idx="1420">
                  <c:v>-39.200000000000102</c:v>
                </c:pt>
                <c:pt idx="1421">
                  <c:v>-39.1920000000001</c:v>
                </c:pt>
                <c:pt idx="1422">
                  <c:v>-39.184000000000104</c:v>
                </c:pt>
                <c:pt idx="1423">
                  <c:v>-39.176000000000101</c:v>
                </c:pt>
                <c:pt idx="1424">
                  <c:v>-39.168000000000099</c:v>
                </c:pt>
                <c:pt idx="1425">
                  <c:v>-39.160000000000096</c:v>
                </c:pt>
                <c:pt idx="1426">
                  <c:v>-39.1520000000001</c:v>
                </c:pt>
                <c:pt idx="1427">
                  <c:v>-39.144000000000105</c:v>
                </c:pt>
                <c:pt idx="1428">
                  <c:v>-39.136000000000102</c:v>
                </c:pt>
                <c:pt idx="1429">
                  <c:v>-39.1280000000001</c:v>
                </c:pt>
                <c:pt idx="1430">
                  <c:v>-39.120000000000097</c:v>
                </c:pt>
                <c:pt idx="1431">
                  <c:v>-39.112000000000101</c:v>
                </c:pt>
                <c:pt idx="1432">
                  <c:v>-39.104000000000099</c:v>
                </c:pt>
                <c:pt idx="1433">
                  <c:v>-39.096000000000103</c:v>
                </c:pt>
                <c:pt idx="1434">
                  <c:v>-39.0880000000001</c:v>
                </c:pt>
                <c:pt idx="1435">
                  <c:v>-39.080000000000098</c:v>
                </c:pt>
                <c:pt idx="1436">
                  <c:v>-39.072000000000102</c:v>
                </c:pt>
                <c:pt idx="1437">
                  <c:v>-39.0640000000001</c:v>
                </c:pt>
                <c:pt idx="1438">
                  <c:v>-39.056000000000097</c:v>
                </c:pt>
                <c:pt idx="1439">
                  <c:v>-39.048000000000101</c:v>
                </c:pt>
                <c:pt idx="1440">
                  <c:v>-39.040000000000106</c:v>
                </c:pt>
                <c:pt idx="1441">
                  <c:v>-39.032000000000103</c:v>
                </c:pt>
                <c:pt idx="1442">
                  <c:v>-39.0240000000001</c:v>
                </c:pt>
                <c:pt idx="1443">
                  <c:v>-39.016000000000098</c:v>
                </c:pt>
                <c:pt idx="1444">
                  <c:v>-39.008000000000095</c:v>
                </c:pt>
                <c:pt idx="1445">
                  <c:v>-39.000000000000099</c:v>
                </c:pt>
                <c:pt idx="1446">
                  <c:v>-38.992000000000104</c:v>
                </c:pt>
                <c:pt idx="1447">
                  <c:v>-38.984000000000101</c:v>
                </c:pt>
                <c:pt idx="1448">
                  <c:v>-38.976000000000099</c:v>
                </c:pt>
                <c:pt idx="1449">
                  <c:v>-38.968000000000103</c:v>
                </c:pt>
                <c:pt idx="1450">
                  <c:v>-38.9600000000001</c:v>
                </c:pt>
                <c:pt idx="1451">
                  <c:v>-38.952000000000098</c:v>
                </c:pt>
                <c:pt idx="1452">
                  <c:v>-38.944000000000095</c:v>
                </c:pt>
                <c:pt idx="1453">
                  <c:v>-38.936000000000099</c:v>
                </c:pt>
                <c:pt idx="1454">
                  <c:v>-38.928000000000104</c:v>
                </c:pt>
                <c:pt idx="1455">
                  <c:v>-38.920000000000101</c:v>
                </c:pt>
                <c:pt idx="1456">
                  <c:v>-38.912000000000099</c:v>
                </c:pt>
                <c:pt idx="1457">
                  <c:v>-38.904000000000096</c:v>
                </c:pt>
                <c:pt idx="1458">
                  <c:v>-38.8960000000001</c:v>
                </c:pt>
                <c:pt idx="1459">
                  <c:v>-38.888000000000105</c:v>
                </c:pt>
                <c:pt idx="1460">
                  <c:v>-38.880000000000102</c:v>
                </c:pt>
                <c:pt idx="1461">
                  <c:v>-38.872000000000099</c:v>
                </c:pt>
                <c:pt idx="1462">
                  <c:v>-38.864000000000097</c:v>
                </c:pt>
                <c:pt idx="1463">
                  <c:v>-38.856000000000101</c:v>
                </c:pt>
                <c:pt idx="1464">
                  <c:v>-38.848000000000098</c:v>
                </c:pt>
                <c:pt idx="1465">
                  <c:v>-38.840000000000096</c:v>
                </c:pt>
                <c:pt idx="1466">
                  <c:v>-38.8320000000001</c:v>
                </c:pt>
                <c:pt idx="1467">
                  <c:v>-38.824000000000105</c:v>
                </c:pt>
                <c:pt idx="1468">
                  <c:v>-38.816000000000102</c:v>
                </c:pt>
                <c:pt idx="1469">
                  <c:v>-38.808000000000099</c:v>
                </c:pt>
                <c:pt idx="1470">
                  <c:v>-38.800000000000097</c:v>
                </c:pt>
                <c:pt idx="1471">
                  <c:v>-38.792000000000094</c:v>
                </c:pt>
                <c:pt idx="1472">
                  <c:v>-38.784000000000106</c:v>
                </c:pt>
                <c:pt idx="1473">
                  <c:v>-38.776000000000103</c:v>
                </c:pt>
                <c:pt idx="1474">
                  <c:v>-38.7680000000001</c:v>
                </c:pt>
                <c:pt idx="1475">
                  <c:v>-38.760000000000097</c:v>
                </c:pt>
                <c:pt idx="1476">
                  <c:v>-38.752000000000102</c:v>
                </c:pt>
                <c:pt idx="1477">
                  <c:v>-38.744000000000099</c:v>
                </c:pt>
                <c:pt idx="1478">
                  <c:v>-38.736000000000097</c:v>
                </c:pt>
                <c:pt idx="1479">
                  <c:v>-38.728000000000101</c:v>
                </c:pt>
                <c:pt idx="1480">
                  <c:v>-38.720000000000098</c:v>
                </c:pt>
                <c:pt idx="1481">
                  <c:v>-38.712000000000103</c:v>
                </c:pt>
                <c:pt idx="1482">
                  <c:v>-38.7040000000001</c:v>
                </c:pt>
                <c:pt idx="1483">
                  <c:v>-38.696000000000097</c:v>
                </c:pt>
                <c:pt idx="1484">
                  <c:v>-38.688000000000095</c:v>
                </c:pt>
                <c:pt idx="1485">
                  <c:v>-38.680000000000106</c:v>
                </c:pt>
                <c:pt idx="1486">
                  <c:v>-38.672000000000104</c:v>
                </c:pt>
                <c:pt idx="1487">
                  <c:v>-38.664000000000101</c:v>
                </c:pt>
                <c:pt idx="1488">
                  <c:v>-38.656000000000098</c:v>
                </c:pt>
                <c:pt idx="1489">
                  <c:v>-38.648000000000096</c:v>
                </c:pt>
                <c:pt idx="1490">
                  <c:v>-38.6400000000001</c:v>
                </c:pt>
                <c:pt idx="1491">
                  <c:v>-38.632000000000097</c:v>
                </c:pt>
                <c:pt idx="1492">
                  <c:v>-38.624000000000102</c:v>
                </c:pt>
                <c:pt idx="1493">
                  <c:v>-38.616000000000099</c:v>
                </c:pt>
                <c:pt idx="1494">
                  <c:v>-38.608000000000104</c:v>
                </c:pt>
                <c:pt idx="1495">
                  <c:v>-38.600000000000101</c:v>
                </c:pt>
                <c:pt idx="1496">
                  <c:v>-38.592000000000098</c:v>
                </c:pt>
                <c:pt idx="1497">
                  <c:v>-38.584000000000096</c:v>
                </c:pt>
                <c:pt idx="1498">
                  <c:v>-38.5760000000001</c:v>
                </c:pt>
                <c:pt idx="1499">
                  <c:v>-38.568000000000104</c:v>
                </c:pt>
                <c:pt idx="1500">
                  <c:v>-38.560000000000102</c:v>
                </c:pt>
                <c:pt idx="1501">
                  <c:v>-38.552000000000099</c:v>
                </c:pt>
                <c:pt idx="1502">
                  <c:v>-38.544000000000096</c:v>
                </c:pt>
                <c:pt idx="1503">
                  <c:v>-38.536000000000101</c:v>
                </c:pt>
                <c:pt idx="1504">
                  <c:v>-38.528000000000098</c:v>
                </c:pt>
                <c:pt idx="1505">
                  <c:v>-38.520000000000103</c:v>
                </c:pt>
                <c:pt idx="1506">
                  <c:v>-38.5120000000001</c:v>
                </c:pt>
                <c:pt idx="1507">
                  <c:v>-38.504000000000097</c:v>
                </c:pt>
                <c:pt idx="1508">
                  <c:v>-38.496000000000102</c:v>
                </c:pt>
                <c:pt idx="1509">
                  <c:v>-38.488000000000099</c:v>
                </c:pt>
                <c:pt idx="1510">
                  <c:v>-38.480000000000096</c:v>
                </c:pt>
                <c:pt idx="1511">
                  <c:v>-38.472000000000101</c:v>
                </c:pt>
                <c:pt idx="1512">
                  <c:v>-38.464000000000105</c:v>
                </c:pt>
                <c:pt idx="1513">
                  <c:v>-38.456000000000103</c:v>
                </c:pt>
                <c:pt idx="1514">
                  <c:v>-38.4480000000001</c:v>
                </c:pt>
                <c:pt idx="1515">
                  <c:v>-38.440000000000097</c:v>
                </c:pt>
                <c:pt idx="1516">
                  <c:v>-38.432000000000095</c:v>
                </c:pt>
                <c:pt idx="1517">
                  <c:v>-38.424000000000099</c:v>
                </c:pt>
                <c:pt idx="1518">
                  <c:v>-38.416000000000103</c:v>
                </c:pt>
                <c:pt idx="1519">
                  <c:v>-38.408000000000101</c:v>
                </c:pt>
                <c:pt idx="1520">
                  <c:v>-38.400000000000098</c:v>
                </c:pt>
                <c:pt idx="1521">
                  <c:v>-38.392000000000102</c:v>
                </c:pt>
                <c:pt idx="1522">
                  <c:v>-38.3840000000001</c:v>
                </c:pt>
                <c:pt idx="1523">
                  <c:v>-38.376000000000097</c:v>
                </c:pt>
                <c:pt idx="1524">
                  <c:v>-38.368000000000102</c:v>
                </c:pt>
                <c:pt idx="1525">
                  <c:v>-38.360000000000099</c:v>
                </c:pt>
                <c:pt idx="1526">
                  <c:v>-38.352000000000103</c:v>
                </c:pt>
                <c:pt idx="1527">
                  <c:v>-38.344000000000101</c:v>
                </c:pt>
                <c:pt idx="1528">
                  <c:v>-38.336000000000098</c:v>
                </c:pt>
                <c:pt idx="1529">
                  <c:v>-38.328000000000095</c:v>
                </c:pt>
                <c:pt idx="1530">
                  <c:v>-38.3200000000001</c:v>
                </c:pt>
                <c:pt idx="1531">
                  <c:v>-38.312000000000104</c:v>
                </c:pt>
                <c:pt idx="1532">
                  <c:v>-38.304000000000102</c:v>
                </c:pt>
                <c:pt idx="1533">
                  <c:v>-38.296000000000099</c:v>
                </c:pt>
                <c:pt idx="1534">
                  <c:v>-38.288000000000096</c:v>
                </c:pt>
                <c:pt idx="1535">
                  <c:v>-38.280000000000101</c:v>
                </c:pt>
                <c:pt idx="1536">
                  <c:v>-38.272000000000098</c:v>
                </c:pt>
                <c:pt idx="1537">
                  <c:v>-38.264000000000095</c:v>
                </c:pt>
                <c:pt idx="1538">
                  <c:v>-38.2560000000001</c:v>
                </c:pt>
                <c:pt idx="1539">
                  <c:v>-38.248000000000104</c:v>
                </c:pt>
                <c:pt idx="1540">
                  <c:v>-38.240000000000101</c:v>
                </c:pt>
                <c:pt idx="1541">
                  <c:v>-38.232000000000099</c:v>
                </c:pt>
                <c:pt idx="1542">
                  <c:v>-38.224000000000096</c:v>
                </c:pt>
                <c:pt idx="1543">
                  <c:v>-38.216000000000101</c:v>
                </c:pt>
                <c:pt idx="1544">
                  <c:v>-38.208000000000105</c:v>
                </c:pt>
                <c:pt idx="1545">
                  <c:v>-38.200000000000102</c:v>
                </c:pt>
                <c:pt idx="1546">
                  <c:v>-38.1920000000001</c:v>
                </c:pt>
                <c:pt idx="1547">
                  <c:v>-38.184000000000097</c:v>
                </c:pt>
                <c:pt idx="1548">
                  <c:v>-38.176000000000101</c:v>
                </c:pt>
                <c:pt idx="1549">
                  <c:v>-38.168000000000099</c:v>
                </c:pt>
                <c:pt idx="1550">
                  <c:v>-38.160000000000096</c:v>
                </c:pt>
                <c:pt idx="1551">
                  <c:v>-38.1520000000001</c:v>
                </c:pt>
                <c:pt idx="1552">
                  <c:v>-38.144000000000105</c:v>
                </c:pt>
                <c:pt idx="1553">
                  <c:v>-38.136000000000102</c:v>
                </c:pt>
                <c:pt idx="1554">
                  <c:v>-38.1280000000001</c:v>
                </c:pt>
                <c:pt idx="1555">
                  <c:v>-38.120000000000097</c:v>
                </c:pt>
                <c:pt idx="1556">
                  <c:v>-38.112000000000094</c:v>
                </c:pt>
                <c:pt idx="1557">
                  <c:v>-38.104000000000106</c:v>
                </c:pt>
                <c:pt idx="1558">
                  <c:v>-38.096000000000103</c:v>
                </c:pt>
                <c:pt idx="1559">
                  <c:v>-38.0880000000001</c:v>
                </c:pt>
                <c:pt idx="1560">
                  <c:v>-38.080000000000098</c:v>
                </c:pt>
                <c:pt idx="1561">
                  <c:v>-38.072000000000102</c:v>
                </c:pt>
                <c:pt idx="1562">
                  <c:v>-38.0640000000001</c:v>
                </c:pt>
                <c:pt idx="1563">
                  <c:v>-38.056000000000097</c:v>
                </c:pt>
                <c:pt idx="1564">
                  <c:v>-38.048000000000101</c:v>
                </c:pt>
                <c:pt idx="1565">
                  <c:v>-38.040000000000099</c:v>
                </c:pt>
                <c:pt idx="1566">
                  <c:v>-38.032000000000103</c:v>
                </c:pt>
                <c:pt idx="1567">
                  <c:v>-38.0240000000001</c:v>
                </c:pt>
                <c:pt idx="1568">
                  <c:v>-38.016000000000098</c:v>
                </c:pt>
                <c:pt idx="1569">
                  <c:v>-38.008000000000095</c:v>
                </c:pt>
                <c:pt idx="1570">
                  <c:v>-38.000000000000107</c:v>
                </c:pt>
                <c:pt idx="1571">
                  <c:v>-37.992000000000104</c:v>
                </c:pt>
                <c:pt idx="1572">
                  <c:v>-37.984000000000101</c:v>
                </c:pt>
                <c:pt idx="1573">
                  <c:v>-37.976000000000099</c:v>
                </c:pt>
                <c:pt idx="1574">
                  <c:v>-37.968000000000096</c:v>
                </c:pt>
                <c:pt idx="1575">
                  <c:v>-37.9600000000001</c:v>
                </c:pt>
                <c:pt idx="1576">
                  <c:v>-37.952000000000098</c:v>
                </c:pt>
                <c:pt idx="1577">
                  <c:v>-37.944000000000102</c:v>
                </c:pt>
                <c:pt idx="1578">
                  <c:v>-37.936000000000099</c:v>
                </c:pt>
                <c:pt idx="1579">
                  <c:v>-37.928000000000104</c:v>
                </c:pt>
                <c:pt idx="1580">
                  <c:v>-37.920000000000101</c:v>
                </c:pt>
                <c:pt idx="1581">
                  <c:v>-37.912000000000099</c:v>
                </c:pt>
                <c:pt idx="1582">
                  <c:v>-37.904000000000096</c:v>
                </c:pt>
                <c:pt idx="1583">
                  <c:v>-37.8960000000001</c:v>
                </c:pt>
                <c:pt idx="1584">
                  <c:v>-37.888000000000105</c:v>
                </c:pt>
                <c:pt idx="1585">
                  <c:v>-37.880000000000102</c:v>
                </c:pt>
                <c:pt idx="1586">
                  <c:v>-37.872000000000099</c:v>
                </c:pt>
                <c:pt idx="1587">
                  <c:v>-37.864000000000097</c:v>
                </c:pt>
                <c:pt idx="1588">
                  <c:v>-37.856000000000101</c:v>
                </c:pt>
                <c:pt idx="1589">
                  <c:v>-37.848000000000098</c:v>
                </c:pt>
                <c:pt idx="1590">
                  <c:v>-37.840000000000103</c:v>
                </c:pt>
                <c:pt idx="1591">
                  <c:v>-37.8320000000001</c:v>
                </c:pt>
                <c:pt idx="1592">
                  <c:v>-37.824000000000098</c:v>
                </c:pt>
                <c:pt idx="1593">
                  <c:v>-37.816000000000102</c:v>
                </c:pt>
                <c:pt idx="1594">
                  <c:v>-37.808000000000099</c:v>
                </c:pt>
                <c:pt idx="1595">
                  <c:v>-37.800000000000097</c:v>
                </c:pt>
                <c:pt idx="1596">
                  <c:v>-37.792000000000101</c:v>
                </c:pt>
                <c:pt idx="1597">
                  <c:v>-37.784000000000106</c:v>
                </c:pt>
                <c:pt idx="1598">
                  <c:v>-37.776000000000103</c:v>
                </c:pt>
                <c:pt idx="1599">
                  <c:v>-37.7680000000001</c:v>
                </c:pt>
                <c:pt idx="1600">
                  <c:v>-37.760000000000097</c:v>
                </c:pt>
                <c:pt idx="1601">
                  <c:v>-37.752000000000095</c:v>
                </c:pt>
                <c:pt idx="1602">
                  <c:v>-37.744000000000099</c:v>
                </c:pt>
                <c:pt idx="1603">
                  <c:v>-37.736000000000104</c:v>
                </c:pt>
                <c:pt idx="1604">
                  <c:v>-37.728000000000101</c:v>
                </c:pt>
                <c:pt idx="1605">
                  <c:v>-37.720000000000098</c:v>
                </c:pt>
                <c:pt idx="1606">
                  <c:v>-37.712000000000103</c:v>
                </c:pt>
                <c:pt idx="1607">
                  <c:v>-37.7040000000001</c:v>
                </c:pt>
                <c:pt idx="1608">
                  <c:v>-37.696000000000097</c:v>
                </c:pt>
                <c:pt idx="1609">
                  <c:v>-37.688000000000102</c:v>
                </c:pt>
                <c:pt idx="1610">
                  <c:v>-37.680000000000099</c:v>
                </c:pt>
                <c:pt idx="1611">
                  <c:v>-37.672000000000104</c:v>
                </c:pt>
                <c:pt idx="1612">
                  <c:v>-37.664000000000101</c:v>
                </c:pt>
                <c:pt idx="1613">
                  <c:v>-37.656000000000098</c:v>
                </c:pt>
                <c:pt idx="1614">
                  <c:v>-37.648000000000096</c:v>
                </c:pt>
                <c:pt idx="1615">
                  <c:v>-37.6400000000001</c:v>
                </c:pt>
                <c:pt idx="1616">
                  <c:v>-37.632000000000104</c:v>
                </c:pt>
                <c:pt idx="1617">
                  <c:v>-37.624000000000102</c:v>
                </c:pt>
                <c:pt idx="1618">
                  <c:v>-37.616000000000099</c:v>
                </c:pt>
                <c:pt idx="1619">
                  <c:v>-37.608000000000096</c:v>
                </c:pt>
                <c:pt idx="1620">
                  <c:v>-37.600000000000101</c:v>
                </c:pt>
                <c:pt idx="1621">
                  <c:v>-37.592000000000098</c:v>
                </c:pt>
                <c:pt idx="1622">
                  <c:v>-37.584000000000103</c:v>
                </c:pt>
                <c:pt idx="1623">
                  <c:v>-37.5760000000001</c:v>
                </c:pt>
                <c:pt idx="1624">
                  <c:v>-37.568000000000104</c:v>
                </c:pt>
                <c:pt idx="1625">
                  <c:v>-37.560000000000102</c:v>
                </c:pt>
                <c:pt idx="1626">
                  <c:v>-37.552000000000099</c:v>
                </c:pt>
                <c:pt idx="1627">
                  <c:v>-37.544000000000096</c:v>
                </c:pt>
                <c:pt idx="1628">
                  <c:v>-37.536000000000094</c:v>
                </c:pt>
                <c:pt idx="1629">
                  <c:v>-37.528000000000105</c:v>
                </c:pt>
                <c:pt idx="1630">
                  <c:v>-37.520000000000103</c:v>
                </c:pt>
                <c:pt idx="1631">
                  <c:v>-37.5120000000001</c:v>
                </c:pt>
                <c:pt idx="1632">
                  <c:v>-37.504000000000097</c:v>
                </c:pt>
                <c:pt idx="1633">
                  <c:v>-37.496000000000102</c:v>
                </c:pt>
                <c:pt idx="1634">
                  <c:v>-37.488000000000099</c:v>
                </c:pt>
                <c:pt idx="1635">
                  <c:v>-37.480000000000096</c:v>
                </c:pt>
                <c:pt idx="1636">
                  <c:v>-37.472000000000101</c:v>
                </c:pt>
                <c:pt idx="1637">
                  <c:v>-37.464000000000098</c:v>
                </c:pt>
                <c:pt idx="1638">
                  <c:v>-37.456000000000103</c:v>
                </c:pt>
                <c:pt idx="1639">
                  <c:v>-37.4480000000001</c:v>
                </c:pt>
                <c:pt idx="1640">
                  <c:v>-37.440000000000097</c:v>
                </c:pt>
                <c:pt idx="1641">
                  <c:v>-37.432000000000095</c:v>
                </c:pt>
                <c:pt idx="1642">
                  <c:v>-37.424000000000106</c:v>
                </c:pt>
                <c:pt idx="1643">
                  <c:v>-37.416000000000103</c:v>
                </c:pt>
                <c:pt idx="1644">
                  <c:v>-37.408000000000101</c:v>
                </c:pt>
                <c:pt idx="1645">
                  <c:v>-37.400000000000098</c:v>
                </c:pt>
                <c:pt idx="1646">
                  <c:v>-37.392000000000095</c:v>
                </c:pt>
                <c:pt idx="1647">
                  <c:v>-37.3840000000001</c:v>
                </c:pt>
                <c:pt idx="1648">
                  <c:v>-37.376000000000097</c:v>
                </c:pt>
                <c:pt idx="1649">
                  <c:v>-37.368000000000102</c:v>
                </c:pt>
                <c:pt idx="1650">
                  <c:v>-37.360000000000099</c:v>
                </c:pt>
                <c:pt idx="1651">
                  <c:v>-37.352000000000103</c:v>
                </c:pt>
                <c:pt idx="1652">
                  <c:v>-37.344000000000101</c:v>
                </c:pt>
                <c:pt idx="1653">
                  <c:v>-37.336000000000098</c:v>
                </c:pt>
                <c:pt idx="1654">
                  <c:v>-37.328000000000095</c:v>
                </c:pt>
                <c:pt idx="1655">
                  <c:v>-37.3200000000001</c:v>
                </c:pt>
                <c:pt idx="1656">
                  <c:v>-37.312000000000104</c:v>
                </c:pt>
                <c:pt idx="1657">
                  <c:v>-37.304000000000102</c:v>
                </c:pt>
                <c:pt idx="1658">
                  <c:v>-37.296000000000099</c:v>
                </c:pt>
                <c:pt idx="1659">
                  <c:v>-37.288000000000096</c:v>
                </c:pt>
                <c:pt idx="1660">
                  <c:v>-37.280000000000101</c:v>
                </c:pt>
                <c:pt idx="1661">
                  <c:v>-37.272000000000098</c:v>
                </c:pt>
                <c:pt idx="1662">
                  <c:v>-37.264000000000102</c:v>
                </c:pt>
                <c:pt idx="1663">
                  <c:v>-37.2560000000001</c:v>
                </c:pt>
                <c:pt idx="1664">
                  <c:v>-37.248000000000097</c:v>
                </c:pt>
                <c:pt idx="1665">
                  <c:v>-37.240000000000101</c:v>
                </c:pt>
                <c:pt idx="1666">
                  <c:v>-37.232000000000099</c:v>
                </c:pt>
                <c:pt idx="1667">
                  <c:v>-37.224000000000096</c:v>
                </c:pt>
                <c:pt idx="1668">
                  <c:v>-37.216000000000101</c:v>
                </c:pt>
                <c:pt idx="1669">
                  <c:v>-37.208000000000105</c:v>
                </c:pt>
                <c:pt idx="1670">
                  <c:v>-37.200000000000102</c:v>
                </c:pt>
                <c:pt idx="1671">
                  <c:v>-37.1920000000001</c:v>
                </c:pt>
                <c:pt idx="1672">
                  <c:v>-37.184000000000097</c:v>
                </c:pt>
                <c:pt idx="1673">
                  <c:v>-37.176000000000101</c:v>
                </c:pt>
                <c:pt idx="1674">
                  <c:v>-37.168000000000099</c:v>
                </c:pt>
                <c:pt idx="1675">
                  <c:v>-37.160000000000103</c:v>
                </c:pt>
                <c:pt idx="1676">
                  <c:v>-37.1520000000001</c:v>
                </c:pt>
                <c:pt idx="1677">
                  <c:v>-37.144000000000098</c:v>
                </c:pt>
                <c:pt idx="1678">
                  <c:v>-37.136000000000102</c:v>
                </c:pt>
                <c:pt idx="1679">
                  <c:v>-37.1280000000001</c:v>
                </c:pt>
                <c:pt idx="1680">
                  <c:v>-37.120000000000097</c:v>
                </c:pt>
                <c:pt idx="1681">
                  <c:v>-37.112000000000101</c:v>
                </c:pt>
                <c:pt idx="1682">
                  <c:v>-37.104000000000099</c:v>
                </c:pt>
                <c:pt idx="1683">
                  <c:v>-37.096000000000103</c:v>
                </c:pt>
                <c:pt idx="1684">
                  <c:v>-37.0880000000001</c:v>
                </c:pt>
                <c:pt idx="1685">
                  <c:v>-37.080000000000098</c:v>
                </c:pt>
                <c:pt idx="1686">
                  <c:v>-37.072000000000095</c:v>
                </c:pt>
                <c:pt idx="1687">
                  <c:v>-37.0640000000001</c:v>
                </c:pt>
                <c:pt idx="1688">
                  <c:v>-37.056000000000104</c:v>
                </c:pt>
                <c:pt idx="1689">
                  <c:v>-37.048000000000101</c:v>
                </c:pt>
                <c:pt idx="1690">
                  <c:v>-37.040000000000099</c:v>
                </c:pt>
                <c:pt idx="1691">
                  <c:v>-37.032000000000103</c:v>
                </c:pt>
                <c:pt idx="1692">
                  <c:v>-37.0240000000001</c:v>
                </c:pt>
                <c:pt idx="1693">
                  <c:v>-37.016000000000098</c:v>
                </c:pt>
                <c:pt idx="1694">
                  <c:v>-37.008000000000102</c:v>
                </c:pt>
                <c:pt idx="1695">
                  <c:v>-37.000000000000099</c:v>
                </c:pt>
                <c:pt idx="1696">
                  <c:v>-36.992000000000104</c:v>
                </c:pt>
                <c:pt idx="1697">
                  <c:v>-36.984000000000101</c:v>
                </c:pt>
                <c:pt idx="1698">
                  <c:v>-36.976000000000099</c:v>
                </c:pt>
                <c:pt idx="1699">
                  <c:v>-36.968000000000096</c:v>
                </c:pt>
                <c:pt idx="1700">
                  <c:v>-36.9600000000001</c:v>
                </c:pt>
                <c:pt idx="1701">
                  <c:v>-36.952000000000105</c:v>
                </c:pt>
                <c:pt idx="1702">
                  <c:v>-36.944000000000102</c:v>
                </c:pt>
                <c:pt idx="1703">
                  <c:v>-36.936000000000099</c:v>
                </c:pt>
                <c:pt idx="1704">
                  <c:v>-36.928000000000097</c:v>
                </c:pt>
                <c:pt idx="1705">
                  <c:v>-36.920000000000101</c:v>
                </c:pt>
                <c:pt idx="1706">
                  <c:v>-36.912000000000099</c:v>
                </c:pt>
                <c:pt idx="1707">
                  <c:v>-36.904000000000103</c:v>
                </c:pt>
                <c:pt idx="1708">
                  <c:v>-36.8960000000001</c:v>
                </c:pt>
                <c:pt idx="1709">
                  <c:v>-36.888000000000105</c:v>
                </c:pt>
                <c:pt idx="1710">
                  <c:v>-36.880000000000102</c:v>
                </c:pt>
                <c:pt idx="1711">
                  <c:v>-36.872000000000099</c:v>
                </c:pt>
                <c:pt idx="1712">
                  <c:v>-36.864000000000097</c:v>
                </c:pt>
                <c:pt idx="1713">
                  <c:v>-36.856000000000094</c:v>
                </c:pt>
                <c:pt idx="1714">
                  <c:v>-36.848000000000106</c:v>
                </c:pt>
                <c:pt idx="1715">
                  <c:v>-36.840000000000103</c:v>
                </c:pt>
                <c:pt idx="1716">
                  <c:v>-36.8320000000001</c:v>
                </c:pt>
                <c:pt idx="1717">
                  <c:v>-36.824000000000098</c:v>
                </c:pt>
                <c:pt idx="1718">
                  <c:v>-36.816000000000102</c:v>
                </c:pt>
                <c:pt idx="1719">
                  <c:v>-36.808000000000099</c:v>
                </c:pt>
                <c:pt idx="1720">
                  <c:v>-36.800000000000104</c:v>
                </c:pt>
                <c:pt idx="1721">
                  <c:v>-36.792000000000101</c:v>
                </c:pt>
                <c:pt idx="1722">
                  <c:v>-36.784000000000098</c:v>
                </c:pt>
                <c:pt idx="1723">
                  <c:v>-36.776000000000103</c:v>
                </c:pt>
                <c:pt idx="1724">
                  <c:v>-36.7680000000001</c:v>
                </c:pt>
                <c:pt idx="1725">
                  <c:v>-36.760000000000097</c:v>
                </c:pt>
                <c:pt idx="1726">
                  <c:v>-36.752000000000095</c:v>
                </c:pt>
                <c:pt idx="1727">
                  <c:v>-36.744000000000106</c:v>
                </c:pt>
                <c:pt idx="1728">
                  <c:v>-36.736000000000104</c:v>
                </c:pt>
                <c:pt idx="1729">
                  <c:v>-36.728000000000101</c:v>
                </c:pt>
                <c:pt idx="1730">
                  <c:v>-36.720000000000098</c:v>
                </c:pt>
                <c:pt idx="1731">
                  <c:v>-36.712000000000096</c:v>
                </c:pt>
                <c:pt idx="1732">
                  <c:v>-36.7040000000001</c:v>
                </c:pt>
                <c:pt idx="1733">
                  <c:v>-36.696000000000097</c:v>
                </c:pt>
                <c:pt idx="1734">
                  <c:v>-36.688000000000102</c:v>
                </c:pt>
                <c:pt idx="1735">
                  <c:v>-36.680000000000099</c:v>
                </c:pt>
                <c:pt idx="1736">
                  <c:v>-36.672000000000104</c:v>
                </c:pt>
                <c:pt idx="1737">
                  <c:v>-36.664000000000101</c:v>
                </c:pt>
                <c:pt idx="1738">
                  <c:v>-36.656000000000098</c:v>
                </c:pt>
                <c:pt idx="1739">
                  <c:v>-36.648000000000096</c:v>
                </c:pt>
                <c:pt idx="1740">
                  <c:v>-36.6400000000001</c:v>
                </c:pt>
                <c:pt idx="1741">
                  <c:v>-36.632000000000104</c:v>
                </c:pt>
                <c:pt idx="1742">
                  <c:v>-36.624000000000102</c:v>
                </c:pt>
                <c:pt idx="1743">
                  <c:v>-36.616000000000099</c:v>
                </c:pt>
                <c:pt idx="1744">
                  <c:v>-36.608000000000096</c:v>
                </c:pt>
                <c:pt idx="1745">
                  <c:v>-36.600000000000101</c:v>
                </c:pt>
                <c:pt idx="1746">
                  <c:v>-36.592000000000098</c:v>
                </c:pt>
                <c:pt idx="1747">
                  <c:v>-36.584000000000103</c:v>
                </c:pt>
                <c:pt idx="1748">
                  <c:v>-36.5760000000001</c:v>
                </c:pt>
                <c:pt idx="1749">
                  <c:v>-36.568000000000097</c:v>
                </c:pt>
                <c:pt idx="1750">
                  <c:v>-36.560000000000102</c:v>
                </c:pt>
                <c:pt idx="1751">
                  <c:v>-36.552000000000099</c:v>
                </c:pt>
                <c:pt idx="1752">
                  <c:v>-36.544000000000096</c:v>
                </c:pt>
                <c:pt idx="1753">
                  <c:v>-36.536000000000101</c:v>
                </c:pt>
                <c:pt idx="1754">
                  <c:v>-36.528000000000105</c:v>
                </c:pt>
                <c:pt idx="1755">
                  <c:v>-36.520000000000103</c:v>
                </c:pt>
                <c:pt idx="1756">
                  <c:v>-36.5120000000001</c:v>
                </c:pt>
                <c:pt idx="1757">
                  <c:v>-36.504000000000097</c:v>
                </c:pt>
                <c:pt idx="1758">
                  <c:v>-36.496000000000095</c:v>
                </c:pt>
                <c:pt idx="1759">
                  <c:v>-36.488000000000099</c:v>
                </c:pt>
                <c:pt idx="1760">
                  <c:v>-36.480000000000103</c:v>
                </c:pt>
                <c:pt idx="1761">
                  <c:v>-36.472000000000101</c:v>
                </c:pt>
                <c:pt idx="1762">
                  <c:v>-36.464000000000098</c:v>
                </c:pt>
                <c:pt idx="1763">
                  <c:v>-36.456000000000103</c:v>
                </c:pt>
                <c:pt idx="1764">
                  <c:v>-36.4480000000001</c:v>
                </c:pt>
                <c:pt idx="1765">
                  <c:v>-36.440000000000097</c:v>
                </c:pt>
                <c:pt idx="1766">
                  <c:v>-36.432000000000102</c:v>
                </c:pt>
                <c:pt idx="1767">
                  <c:v>-36.424000000000099</c:v>
                </c:pt>
                <c:pt idx="1768">
                  <c:v>-36.416000000000103</c:v>
                </c:pt>
                <c:pt idx="1769">
                  <c:v>-36.408000000000101</c:v>
                </c:pt>
                <c:pt idx="1770">
                  <c:v>-36.400000000000098</c:v>
                </c:pt>
                <c:pt idx="1771">
                  <c:v>-36.392000000000095</c:v>
                </c:pt>
                <c:pt idx="1772">
                  <c:v>-36.3840000000001</c:v>
                </c:pt>
                <c:pt idx="1773">
                  <c:v>-36.376000000000104</c:v>
                </c:pt>
                <c:pt idx="1774">
                  <c:v>-36.368000000000102</c:v>
                </c:pt>
                <c:pt idx="1775">
                  <c:v>-36.360000000000099</c:v>
                </c:pt>
                <c:pt idx="1776">
                  <c:v>-36.352000000000096</c:v>
                </c:pt>
                <c:pt idx="1777">
                  <c:v>-36.344000000000101</c:v>
                </c:pt>
                <c:pt idx="1778">
                  <c:v>-36.336000000000098</c:v>
                </c:pt>
                <c:pt idx="1779">
                  <c:v>-36.328000000000102</c:v>
                </c:pt>
                <c:pt idx="1780">
                  <c:v>-36.3200000000001</c:v>
                </c:pt>
                <c:pt idx="1781">
                  <c:v>-36.312000000000104</c:v>
                </c:pt>
                <c:pt idx="1782">
                  <c:v>-36.304000000000102</c:v>
                </c:pt>
                <c:pt idx="1783">
                  <c:v>-36.296000000000099</c:v>
                </c:pt>
                <c:pt idx="1784">
                  <c:v>-36.288000000000096</c:v>
                </c:pt>
                <c:pt idx="1785">
                  <c:v>-36.280000000000094</c:v>
                </c:pt>
                <c:pt idx="1786">
                  <c:v>-36.272000000000105</c:v>
                </c:pt>
                <c:pt idx="1787">
                  <c:v>-36.264000000000102</c:v>
                </c:pt>
                <c:pt idx="1788">
                  <c:v>-36.2560000000001</c:v>
                </c:pt>
                <c:pt idx="1789">
                  <c:v>-36.248000000000097</c:v>
                </c:pt>
                <c:pt idx="1790">
                  <c:v>-36.240000000000101</c:v>
                </c:pt>
                <c:pt idx="1791">
                  <c:v>-36.232000000000099</c:v>
                </c:pt>
                <c:pt idx="1792">
                  <c:v>-36.224000000000103</c:v>
                </c:pt>
                <c:pt idx="1793">
                  <c:v>-36.216000000000101</c:v>
                </c:pt>
                <c:pt idx="1794">
                  <c:v>-36.208000000000098</c:v>
                </c:pt>
                <c:pt idx="1795">
                  <c:v>-36.200000000000102</c:v>
                </c:pt>
                <c:pt idx="1796">
                  <c:v>-36.1920000000001</c:v>
                </c:pt>
                <c:pt idx="1797">
                  <c:v>-36.184000000000097</c:v>
                </c:pt>
                <c:pt idx="1798">
                  <c:v>-36.176000000000094</c:v>
                </c:pt>
                <c:pt idx="1799">
                  <c:v>-36.168000000000106</c:v>
                </c:pt>
                <c:pt idx="1800">
                  <c:v>-36.160000000000103</c:v>
                </c:pt>
                <c:pt idx="1801">
                  <c:v>-36.1520000000001</c:v>
                </c:pt>
                <c:pt idx="1802">
                  <c:v>-36.144000000000098</c:v>
                </c:pt>
                <c:pt idx="1803">
                  <c:v>-36.136000000000095</c:v>
                </c:pt>
                <c:pt idx="1804">
                  <c:v>-36.1280000000001</c:v>
                </c:pt>
                <c:pt idx="1805">
                  <c:v>-36.120000000000104</c:v>
                </c:pt>
                <c:pt idx="1806">
                  <c:v>-36.112000000000101</c:v>
                </c:pt>
                <c:pt idx="1807">
                  <c:v>-36.104000000000099</c:v>
                </c:pt>
                <c:pt idx="1808">
                  <c:v>-36.096000000000103</c:v>
                </c:pt>
                <c:pt idx="1809">
                  <c:v>-36.0880000000001</c:v>
                </c:pt>
                <c:pt idx="1810">
                  <c:v>-36.080000000000098</c:v>
                </c:pt>
                <c:pt idx="1811">
                  <c:v>-36.072000000000095</c:v>
                </c:pt>
                <c:pt idx="1812">
                  <c:v>-36.0640000000001</c:v>
                </c:pt>
                <c:pt idx="1813">
                  <c:v>-36.056000000000104</c:v>
                </c:pt>
                <c:pt idx="1814">
                  <c:v>-36.048000000000101</c:v>
                </c:pt>
                <c:pt idx="1815">
                  <c:v>-36.040000000000099</c:v>
                </c:pt>
                <c:pt idx="1816">
                  <c:v>-36.032000000000096</c:v>
                </c:pt>
                <c:pt idx="1817">
                  <c:v>-36.0240000000001</c:v>
                </c:pt>
                <c:pt idx="1818">
                  <c:v>-36.016000000000098</c:v>
                </c:pt>
                <c:pt idx="1819">
                  <c:v>-36.008000000000102</c:v>
                </c:pt>
                <c:pt idx="1820">
                  <c:v>-36.000000000000099</c:v>
                </c:pt>
                <c:pt idx="1821">
                  <c:v>-35.992000000000097</c:v>
                </c:pt>
                <c:pt idx="1822">
                  <c:v>-35.984000000000101</c:v>
                </c:pt>
                <c:pt idx="1823">
                  <c:v>-35.976000000000099</c:v>
                </c:pt>
                <c:pt idx="1824">
                  <c:v>-35.968000000000096</c:v>
                </c:pt>
                <c:pt idx="1825">
                  <c:v>-35.9600000000001</c:v>
                </c:pt>
                <c:pt idx="1826">
                  <c:v>-35.952000000000105</c:v>
                </c:pt>
                <c:pt idx="1827">
                  <c:v>-35.944000000000102</c:v>
                </c:pt>
                <c:pt idx="1828">
                  <c:v>-35.936000000000099</c:v>
                </c:pt>
                <c:pt idx="1829">
                  <c:v>-35.928000000000097</c:v>
                </c:pt>
                <c:pt idx="1830">
                  <c:v>-35.920000000000101</c:v>
                </c:pt>
                <c:pt idx="1831">
                  <c:v>-35.912000000000099</c:v>
                </c:pt>
                <c:pt idx="1832">
                  <c:v>-35.904000000000103</c:v>
                </c:pt>
                <c:pt idx="1833">
                  <c:v>-35.8960000000001</c:v>
                </c:pt>
                <c:pt idx="1834">
                  <c:v>-35.888000000000098</c:v>
                </c:pt>
                <c:pt idx="1835">
                  <c:v>-35.880000000000102</c:v>
                </c:pt>
                <c:pt idx="1836">
                  <c:v>-35.872000000000099</c:v>
                </c:pt>
                <c:pt idx="1837">
                  <c:v>-35.864000000000097</c:v>
                </c:pt>
                <c:pt idx="1838">
                  <c:v>-35.856000000000101</c:v>
                </c:pt>
                <c:pt idx="1839">
                  <c:v>-35.848000000000098</c:v>
                </c:pt>
                <c:pt idx="1840">
                  <c:v>-35.840000000000103</c:v>
                </c:pt>
                <c:pt idx="1841">
                  <c:v>-35.8320000000001</c:v>
                </c:pt>
                <c:pt idx="1842">
                  <c:v>-35.824000000000098</c:v>
                </c:pt>
                <c:pt idx="1843">
                  <c:v>-35.816000000000095</c:v>
                </c:pt>
                <c:pt idx="1844">
                  <c:v>-35.808000000000099</c:v>
                </c:pt>
                <c:pt idx="1845">
                  <c:v>-35.800000000000104</c:v>
                </c:pt>
                <c:pt idx="1846">
                  <c:v>-35.792000000000101</c:v>
                </c:pt>
                <c:pt idx="1847">
                  <c:v>-35.784000000000098</c:v>
                </c:pt>
                <c:pt idx="1848">
                  <c:v>-35.776000000000103</c:v>
                </c:pt>
                <c:pt idx="1849">
                  <c:v>-35.7680000000001</c:v>
                </c:pt>
                <c:pt idx="1850">
                  <c:v>-35.760000000000097</c:v>
                </c:pt>
                <c:pt idx="1851">
                  <c:v>-35.752000000000102</c:v>
                </c:pt>
                <c:pt idx="1852">
                  <c:v>-35.744000000000099</c:v>
                </c:pt>
                <c:pt idx="1853">
                  <c:v>-35.736000000000104</c:v>
                </c:pt>
                <c:pt idx="1854">
                  <c:v>-35.728000000000101</c:v>
                </c:pt>
                <c:pt idx="1855">
                  <c:v>-35.720000000000098</c:v>
                </c:pt>
                <c:pt idx="1856">
                  <c:v>-35.712000000000096</c:v>
                </c:pt>
                <c:pt idx="1857">
                  <c:v>-35.7040000000001</c:v>
                </c:pt>
                <c:pt idx="1858">
                  <c:v>-35.696000000000105</c:v>
                </c:pt>
                <c:pt idx="1859">
                  <c:v>-35.688000000000102</c:v>
                </c:pt>
                <c:pt idx="1860">
                  <c:v>-35.680000000000099</c:v>
                </c:pt>
                <c:pt idx="1861">
                  <c:v>-35.672000000000097</c:v>
                </c:pt>
                <c:pt idx="1862">
                  <c:v>-35.664000000000101</c:v>
                </c:pt>
                <c:pt idx="1863">
                  <c:v>-35.656000000000098</c:v>
                </c:pt>
                <c:pt idx="1864">
                  <c:v>-35.648000000000103</c:v>
                </c:pt>
                <c:pt idx="1865">
                  <c:v>-35.6400000000001</c:v>
                </c:pt>
                <c:pt idx="1866">
                  <c:v>-35.632000000000104</c:v>
                </c:pt>
                <c:pt idx="1867">
                  <c:v>-35.624000000000102</c:v>
                </c:pt>
                <c:pt idx="1868">
                  <c:v>-35.616000000000099</c:v>
                </c:pt>
                <c:pt idx="1869">
                  <c:v>-35.608000000000096</c:v>
                </c:pt>
                <c:pt idx="1870">
                  <c:v>-35.600000000000094</c:v>
                </c:pt>
                <c:pt idx="1871">
                  <c:v>-35.592000000000105</c:v>
                </c:pt>
                <c:pt idx="1872">
                  <c:v>-35.584000000000103</c:v>
                </c:pt>
                <c:pt idx="1873">
                  <c:v>-35.5760000000001</c:v>
                </c:pt>
                <c:pt idx="1874">
                  <c:v>-35.568000000000097</c:v>
                </c:pt>
                <c:pt idx="1875">
                  <c:v>-35.560000000000102</c:v>
                </c:pt>
                <c:pt idx="1876">
                  <c:v>-35.552000000000099</c:v>
                </c:pt>
                <c:pt idx="1877">
                  <c:v>-35.544000000000104</c:v>
                </c:pt>
                <c:pt idx="1878">
                  <c:v>-35.536000000000101</c:v>
                </c:pt>
                <c:pt idx="1879">
                  <c:v>-35.528000000000098</c:v>
                </c:pt>
                <c:pt idx="1880">
                  <c:v>-35.520000000000103</c:v>
                </c:pt>
                <c:pt idx="1881">
                  <c:v>-35.5120000000001</c:v>
                </c:pt>
                <c:pt idx="1882">
                  <c:v>-35.504000000000097</c:v>
                </c:pt>
                <c:pt idx="1883">
                  <c:v>-35.496000000000095</c:v>
                </c:pt>
                <c:pt idx="1884">
                  <c:v>-35.488000000000106</c:v>
                </c:pt>
                <c:pt idx="1885">
                  <c:v>-35.480000000000103</c:v>
                </c:pt>
                <c:pt idx="1886">
                  <c:v>-35.472000000000101</c:v>
                </c:pt>
                <c:pt idx="1887">
                  <c:v>-35.464000000000098</c:v>
                </c:pt>
                <c:pt idx="1888">
                  <c:v>-35.456000000000095</c:v>
                </c:pt>
                <c:pt idx="1889">
                  <c:v>-35.4480000000001</c:v>
                </c:pt>
                <c:pt idx="1890">
                  <c:v>-35.440000000000104</c:v>
                </c:pt>
                <c:pt idx="1891">
                  <c:v>-35.432000000000102</c:v>
                </c:pt>
                <c:pt idx="1892">
                  <c:v>-35.424000000000099</c:v>
                </c:pt>
                <c:pt idx="1893">
                  <c:v>-35.416000000000103</c:v>
                </c:pt>
                <c:pt idx="1894">
                  <c:v>-35.408000000000101</c:v>
                </c:pt>
                <c:pt idx="1895">
                  <c:v>-35.400000000000098</c:v>
                </c:pt>
                <c:pt idx="1896">
                  <c:v>-35.392000000000095</c:v>
                </c:pt>
                <c:pt idx="1897">
                  <c:v>-35.3840000000001</c:v>
                </c:pt>
                <c:pt idx="1898">
                  <c:v>-35.376000000000104</c:v>
                </c:pt>
                <c:pt idx="1899">
                  <c:v>-35.368000000000102</c:v>
                </c:pt>
                <c:pt idx="1900">
                  <c:v>-35.360000000000099</c:v>
                </c:pt>
                <c:pt idx="1901">
                  <c:v>-35.352000000000096</c:v>
                </c:pt>
                <c:pt idx="1902">
                  <c:v>-35.344000000000101</c:v>
                </c:pt>
                <c:pt idx="1903">
                  <c:v>-35.336000000000105</c:v>
                </c:pt>
                <c:pt idx="1904">
                  <c:v>-35.328000000000102</c:v>
                </c:pt>
                <c:pt idx="1905">
                  <c:v>-35.3200000000001</c:v>
                </c:pt>
                <c:pt idx="1906">
                  <c:v>-35.312000000000097</c:v>
                </c:pt>
                <c:pt idx="1907">
                  <c:v>-35.304000000000102</c:v>
                </c:pt>
                <c:pt idx="1908">
                  <c:v>-35.296000000000099</c:v>
                </c:pt>
                <c:pt idx="1909">
                  <c:v>-35.288000000000096</c:v>
                </c:pt>
                <c:pt idx="1910">
                  <c:v>-35.280000000000101</c:v>
                </c:pt>
                <c:pt idx="1911">
                  <c:v>-35.272000000000105</c:v>
                </c:pt>
                <c:pt idx="1912">
                  <c:v>-35.264000000000102</c:v>
                </c:pt>
                <c:pt idx="1913">
                  <c:v>-35.2560000000001</c:v>
                </c:pt>
                <c:pt idx="1914">
                  <c:v>-35.248000000000097</c:v>
                </c:pt>
                <c:pt idx="1915">
                  <c:v>-35.240000000000094</c:v>
                </c:pt>
                <c:pt idx="1916">
                  <c:v>-35.232000000000099</c:v>
                </c:pt>
                <c:pt idx="1917">
                  <c:v>-35.224000000000103</c:v>
                </c:pt>
                <c:pt idx="1918">
                  <c:v>-35.216000000000101</c:v>
                </c:pt>
                <c:pt idx="1919">
                  <c:v>-35.208000000000098</c:v>
                </c:pt>
                <c:pt idx="1920">
                  <c:v>-35.200000000000102</c:v>
                </c:pt>
                <c:pt idx="1921">
                  <c:v>-35.1920000000001</c:v>
                </c:pt>
                <c:pt idx="1922">
                  <c:v>-35.184000000000097</c:v>
                </c:pt>
                <c:pt idx="1923">
                  <c:v>-35.176000000000101</c:v>
                </c:pt>
                <c:pt idx="1924">
                  <c:v>-35.168000000000099</c:v>
                </c:pt>
                <c:pt idx="1925">
                  <c:v>-35.160000000000103</c:v>
                </c:pt>
                <c:pt idx="1926">
                  <c:v>-35.1520000000001</c:v>
                </c:pt>
                <c:pt idx="1927">
                  <c:v>-35.144000000000098</c:v>
                </c:pt>
                <c:pt idx="1928">
                  <c:v>-35.136000000000095</c:v>
                </c:pt>
                <c:pt idx="1929">
                  <c:v>-35.1280000000001</c:v>
                </c:pt>
                <c:pt idx="1930">
                  <c:v>-35.120000000000104</c:v>
                </c:pt>
                <c:pt idx="1931">
                  <c:v>-35.112000000000101</c:v>
                </c:pt>
                <c:pt idx="1932">
                  <c:v>-35.104000000000099</c:v>
                </c:pt>
                <c:pt idx="1933">
                  <c:v>-35.096000000000096</c:v>
                </c:pt>
                <c:pt idx="1934">
                  <c:v>-35.0880000000001</c:v>
                </c:pt>
                <c:pt idx="1935">
                  <c:v>-35.080000000000098</c:v>
                </c:pt>
                <c:pt idx="1936">
                  <c:v>-35.072000000000102</c:v>
                </c:pt>
                <c:pt idx="1937">
                  <c:v>-35.0640000000001</c:v>
                </c:pt>
                <c:pt idx="1938">
                  <c:v>-35.056000000000104</c:v>
                </c:pt>
                <c:pt idx="1939">
                  <c:v>-35.048000000000101</c:v>
                </c:pt>
                <c:pt idx="1940">
                  <c:v>-35.040000000000099</c:v>
                </c:pt>
                <c:pt idx="1941">
                  <c:v>-35.032000000000096</c:v>
                </c:pt>
                <c:pt idx="1942">
                  <c:v>-35.024000000000093</c:v>
                </c:pt>
                <c:pt idx="1943">
                  <c:v>-35.016000000000105</c:v>
                </c:pt>
                <c:pt idx="1944">
                  <c:v>-35.008000000000102</c:v>
                </c:pt>
                <c:pt idx="1945">
                  <c:v>-35.000000000000099</c:v>
                </c:pt>
                <c:pt idx="1946">
                  <c:v>-34.992000000000097</c:v>
                </c:pt>
                <c:pt idx="1947">
                  <c:v>-34.984000000000101</c:v>
                </c:pt>
                <c:pt idx="1948">
                  <c:v>-34.976000000000099</c:v>
                </c:pt>
                <c:pt idx="1949">
                  <c:v>-34.968000000000103</c:v>
                </c:pt>
                <c:pt idx="1950">
                  <c:v>-34.9600000000001</c:v>
                </c:pt>
                <c:pt idx="1951">
                  <c:v>-34.952000000000098</c:v>
                </c:pt>
                <c:pt idx="1952">
                  <c:v>-34.944000000000102</c:v>
                </c:pt>
                <c:pt idx="1953">
                  <c:v>-34.936000000000099</c:v>
                </c:pt>
                <c:pt idx="1954">
                  <c:v>-34.928000000000097</c:v>
                </c:pt>
                <c:pt idx="1955">
                  <c:v>-34.920000000000094</c:v>
                </c:pt>
                <c:pt idx="1956">
                  <c:v>-34.912000000000106</c:v>
                </c:pt>
                <c:pt idx="1957">
                  <c:v>-34.904000000000103</c:v>
                </c:pt>
                <c:pt idx="1958">
                  <c:v>-34.8960000000001</c:v>
                </c:pt>
                <c:pt idx="1959">
                  <c:v>-34.888000000000098</c:v>
                </c:pt>
                <c:pt idx="1960">
                  <c:v>-34.880000000000095</c:v>
                </c:pt>
                <c:pt idx="1961">
                  <c:v>-34.872000000000099</c:v>
                </c:pt>
                <c:pt idx="1962">
                  <c:v>-34.864000000000104</c:v>
                </c:pt>
                <c:pt idx="1963">
                  <c:v>-34.856000000000101</c:v>
                </c:pt>
                <c:pt idx="1964">
                  <c:v>-34.848000000000098</c:v>
                </c:pt>
                <c:pt idx="1965">
                  <c:v>-34.840000000000103</c:v>
                </c:pt>
                <c:pt idx="1966">
                  <c:v>-34.8320000000001</c:v>
                </c:pt>
                <c:pt idx="1967">
                  <c:v>-34.824000000000098</c:v>
                </c:pt>
                <c:pt idx="1968">
                  <c:v>-34.816000000000095</c:v>
                </c:pt>
                <c:pt idx="1969">
                  <c:v>-34.808000000000099</c:v>
                </c:pt>
                <c:pt idx="1970">
                  <c:v>-34.800000000000104</c:v>
                </c:pt>
                <c:pt idx="1971">
                  <c:v>-34.792000000000101</c:v>
                </c:pt>
                <c:pt idx="1972">
                  <c:v>-34.784000000000098</c:v>
                </c:pt>
                <c:pt idx="1973">
                  <c:v>-34.776000000000096</c:v>
                </c:pt>
                <c:pt idx="1974">
                  <c:v>-34.7680000000001</c:v>
                </c:pt>
                <c:pt idx="1975">
                  <c:v>-34.760000000000105</c:v>
                </c:pt>
                <c:pt idx="1976">
                  <c:v>-34.752000000000102</c:v>
                </c:pt>
                <c:pt idx="1977">
                  <c:v>-34.744000000000099</c:v>
                </c:pt>
                <c:pt idx="1978">
                  <c:v>-34.736000000000104</c:v>
                </c:pt>
                <c:pt idx="1979">
                  <c:v>-34.728000000000101</c:v>
                </c:pt>
                <c:pt idx="1980">
                  <c:v>-34.720000000000098</c:v>
                </c:pt>
                <c:pt idx="1981">
                  <c:v>-34.712000000000096</c:v>
                </c:pt>
                <c:pt idx="1982">
                  <c:v>-34.7040000000001</c:v>
                </c:pt>
                <c:pt idx="1983">
                  <c:v>-34.696000000000105</c:v>
                </c:pt>
                <c:pt idx="1984">
                  <c:v>-34.688000000000102</c:v>
                </c:pt>
                <c:pt idx="1985">
                  <c:v>-34.680000000000099</c:v>
                </c:pt>
                <c:pt idx="1986">
                  <c:v>-34.672000000000097</c:v>
                </c:pt>
                <c:pt idx="1987">
                  <c:v>-34.664000000000101</c:v>
                </c:pt>
                <c:pt idx="1988">
                  <c:v>-34.656000000000105</c:v>
                </c:pt>
                <c:pt idx="1989">
                  <c:v>-34.648000000000103</c:v>
                </c:pt>
                <c:pt idx="1990">
                  <c:v>-34.6400000000001</c:v>
                </c:pt>
                <c:pt idx="1991">
                  <c:v>-34.632000000000097</c:v>
                </c:pt>
                <c:pt idx="1992">
                  <c:v>-34.624000000000102</c:v>
                </c:pt>
                <c:pt idx="1993">
                  <c:v>-34.616000000000099</c:v>
                </c:pt>
                <c:pt idx="1994">
                  <c:v>-34.608000000000096</c:v>
                </c:pt>
                <c:pt idx="1995">
                  <c:v>-34.600000000000101</c:v>
                </c:pt>
                <c:pt idx="1996">
                  <c:v>-34.592000000000105</c:v>
                </c:pt>
                <c:pt idx="1997">
                  <c:v>-34.584000000000103</c:v>
                </c:pt>
                <c:pt idx="1998">
                  <c:v>-34.5760000000001</c:v>
                </c:pt>
                <c:pt idx="1999">
                  <c:v>-34.568000000000097</c:v>
                </c:pt>
                <c:pt idx="2000">
                  <c:v>-34.560000000000095</c:v>
                </c:pt>
                <c:pt idx="2001">
                  <c:v>-34.552000000000106</c:v>
                </c:pt>
                <c:pt idx="2002">
                  <c:v>-34.544000000000104</c:v>
                </c:pt>
                <c:pt idx="2003">
                  <c:v>-34.536000000000101</c:v>
                </c:pt>
                <c:pt idx="2004">
                  <c:v>-34.528000000000098</c:v>
                </c:pt>
                <c:pt idx="2005">
                  <c:v>-34.520000000000103</c:v>
                </c:pt>
                <c:pt idx="2006">
                  <c:v>-34.5120000000001</c:v>
                </c:pt>
                <c:pt idx="2007">
                  <c:v>-34.504000000000097</c:v>
                </c:pt>
                <c:pt idx="2008">
                  <c:v>-34.496000000000102</c:v>
                </c:pt>
                <c:pt idx="2009">
                  <c:v>-34.488000000000099</c:v>
                </c:pt>
                <c:pt idx="2010">
                  <c:v>-34.480000000000103</c:v>
                </c:pt>
                <c:pt idx="2011">
                  <c:v>-34.472000000000101</c:v>
                </c:pt>
                <c:pt idx="2012">
                  <c:v>-34.464000000000098</c:v>
                </c:pt>
                <c:pt idx="2013">
                  <c:v>-34.456000000000095</c:v>
                </c:pt>
                <c:pt idx="2014">
                  <c:v>-34.4480000000001</c:v>
                </c:pt>
                <c:pt idx="2015">
                  <c:v>-34.440000000000104</c:v>
                </c:pt>
                <c:pt idx="2016">
                  <c:v>-34.432000000000102</c:v>
                </c:pt>
                <c:pt idx="2017">
                  <c:v>-34.424000000000099</c:v>
                </c:pt>
                <c:pt idx="2018">
                  <c:v>-34.416000000000096</c:v>
                </c:pt>
                <c:pt idx="2019">
                  <c:v>-34.408000000000101</c:v>
                </c:pt>
                <c:pt idx="2020">
                  <c:v>-34.400000000000098</c:v>
                </c:pt>
                <c:pt idx="2021">
                  <c:v>-34.392000000000102</c:v>
                </c:pt>
                <c:pt idx="2022">
                  <c:v>-34.3840000000001</c:v>
                </c:pt>
                <c:pt idx="2023">
                  <c:v>-34.376000000000104</c:v>
                </c:pt>
                <c:pt idx="2024">
                  <c:v>-34.368000000000102</c:v>
                </c:pt>
                <c:pt idx="2025">
                  <c:v>-34.360000000000099</c:v>
                </c:pt>
                <c:pt idx="2026">
                  <c:v>-34.352000000000096</c:v>
                </c:pt>
                <c:pt idx="2027">
                  <c:v>-34.344000000000094</c:v>
                </c:pt>
                <c:pt idx="2028">
                  <c:v>-34.336000000000105</c:v>
                </c:pt>
                <c:pt idx="2029">
                  <c:v>-34.328000000000102</c:v>
                </c:pt>
                <c:pt idx="2030">
                  <c:v>-34.3200000000001</c:v>
                </c:pt>
                <c:pt idx="2031">
                  <c:v>-34.312000000000097</c:v>
                </c:pt>
                <c:pt idx="2032">
                  <c:v>-34.304000000000102</c:v>
                </c:pt>
                <c:pt idx="2033">
                  <c:v>-34.296000000000099</c:v>
                </c:pt>
                <c:pt idx="2034">
                  <c:v>-34.288000000000103</c:v>
                </c:pt>
                <c:pt idx="2035">
                  <c:v>-34.280000000000101</c:v>
                </c:pt>
                <c:pt idx="2036">
                  <c:v>-34.272000000000098</c:v>
                </c:pt>
                <c:pt idx="2037">
                  <c:v>-34.264000000000102</c:v>
                </c:pt>
                <c:pt idx="2038">
                  <c:v>-34.2560000000001</c:v>
                </c:pt>
                <c:pt idx="2039">
                  <c:v>-34.248000000000097</c:v>
                </c:pt>
                <c:pt idx="2040">
                  <c:v>-34.240000000000094</c:v>
                </c:pt>
                <c:pt idx="2041">
                  <c:v>-34.232000000000106</c:v>
                </c:pt>
                <c:pt idx="2042">
                  <c:v>-34.224000000000103</c:v>
                </c:pt>
                <c:pt idx="2043">
                  <c:v>-34.216000000000101</c:v>
                </c:pt>
                <c:pt idx="2044">
                  <c:v>-34.208000000000098</c:v>
                </c:pt>
                <c:pt idx="2045">
                  <c:v>-34.200000000000095</c:v>
                </c:pt>
                <c:pt idx="2046">
                  <c:v>-34.1920000000001</c:v>
                </c:pt>
                <c:pt idx="2047">
                  <c:v>-34.184000000000104</c:v>
                </c:pt>
                <c:pt idx="2048">
                  <c:v>-34.176000000000101</c:v>
                </c:pt>
                <c:pt idx="2049">
                  <c:v>-34.168000000000099</c:v>
                </c:pt>
                <c:pt idx="2050">
                  <c:v>-34.160000000000103</c:v>
                </c:pt>
                <c:pt idx="2051">
                  <c:v>-34.1520000000001</c:v>
                </c:pt>
                <c:pt idx="2052">
                  <c:v>-34.144000000000098</c:v>
                </c:pt>
                <c:pt idx="2053">
                  <c:v>-34.136000000000095</c:v>
                </c:pt>
                <c:pt idx="2054">
                  <c:v>-34.1280000000001</c:v>
                </c:pt>
                <c:pt idx="2055">
                  <c:v>-34.120000000000104</c:v>
                </c:pt>
                <c:pt idx="2056">
                  <c:v>-34.112000000000101</c:v>
                </c:pt>
                <c:pt idx="2057">
                  <c:v>-34.104000000000099</c:v>
                </c:pt>
                <c:pt idx="2058">
                  <c:v>-34.096000000000096</c:v>
                </c:pt>
                <c:pt idx="2059">
                  <c:v>-34.0880000000001</c:v>
                </c:pt>
                <c:pt idx="2060">
                  <c:v>-34.080000000000105</c:v>
                </c:pt>
                <c:pt idx="2061">
                  <c:v>-34.072000000000102</c:v>
                </c:pt>
                <c:pt idx="2062">
                  <c:v>-34.0640000000001</c:v>
                </c:pt>
                <c:pt idx="2063">
                  <c:v>-34.056000000000097</c:v>
                </c:pt>
                <c:pt idx="2064">
                  <c:v>-34.048000000000101</c:v>
                </c:pt>
                <c:pt idx="2065">
                  <c:v>-34.040000000000099</c:v>
                </c:pt>
                <c:pt idx="2066">
                  <c:v>-34.032000000000096</c:v>
                </c:pt>
                <c:pt idx="2067">
                  <c:v>-34.0240000000001</c:v>
                </c:pt>
                <c:pt idx="2068">
                  <c:v>-34.016000000000105</c:v>
                </c:pt>
                <c:pt idx="2069">
                  <c:v>-34.008000000000102</c:v>
                </c:pt>
                <c:pt idx="2070">
                  <c:v>-34.000000000000099</c:v>
                </c:pt>
                <c:pt idx="2071">
                  <c:v>-33.992000000000097</c:v>
                </c:pt>
                <c:pt idx="2072">
                  <c:v>-33.984000000000094</c:v>
                </c:pt>
                <c:pt idx="2073">
                  <c:v>-33.976000000000106</c:v>
                </c:pt>
                <c:pt idx="2074">
                  <c:v>-33.968000000000103</c:v>
                </c:pt>
                <c:pt idx="2075">
                  <c:v>-33.9600000000001</c:v>
                </c:pt>
                <c:pt idx="2076">
                  <c:v>-33.952000000000098</c:v>
                </c:pt>
                <c:pt idx="2077">
                  <c:v>-33.944000000000102</c:v>
                </c:pt>
                <c:pt idx="2078">
                  <c:v>-33.936000000000099</c:v>
                </c:pt>
                <c:pt idx="2079">
                  <c:v>-33.928000000000097</c:v>
                </c:pt>
                <c:pt idx="2080">
                  <c:v>-33.920000000000101</c:v>
                </c:pt>
                <c:pt idx="2081">
                  <c:v>-33.912000000000099</c:v>
                </c:pt>
                <c:pt idx="2082">
                  <c:v>-33.904000000000103</c:v>
                </c:pt>
                <c:pt idx="2083">
                  <c:v>-33.8960000000001</c:v>
                </c:pt>
                <c:pt idx="2084">
                  <c:v>-33.888000000000098</c:v>
                </c:pt>
                <c:pt idx="2085">
                  <c:v>-33.880000000000095</c:v>
                </c:pt>
                <c:pt idx="2086">
                  <c:v>-33.872000000000106</c:v>
                </c:pt>
                <c:pt idx="2087">
                  <c:v>-33.864000000000104</c:v>
                </c:pt>
                <c:pt idx="2088">
                  <c:v>-33.856000000000101</c:v>
                </c:pt>
                <c:pt idx="2089">
                  <c:v>-33.848000000000098</c:v>
                </c:pt>
                <c:pt idx="2090">
                  <c:v>-33.840000000000096</c:v>
                </c:pt>
                <c:pt idx="2091">
                  <c:v>-33.8320000000001</c:v>
                </c:pt>
                <c:pt idx="2092">
                  <c:v>-33.824000000000098</c:v>
                </c:pt>
                <c:pt idx="2093">
                  <c:v>-33.816000000000102</c:v>
                </c:pt>
                <c:pt idx="2094">
                  <c:v>-33.808000000000099</c:v>
                </c:pt>
                <c:pt idx="2095">
                  <c:v>-33.800000000000104</c:v>
                </c:pt>
                <c:pt idx="2096">
                  <c:v>-33.792000000000101</c:v>
                </c:pt>
                <c:pt idx="2097">
                  <c:v>-33.784000000000098</c:v>
                </c:pt>
                <c:pt idx="2098">
                  <c:v>-33.776000000000096</c:v>
                </c:pt>
                <c:pt idx="2099">
                  <c:v>-33.768000000000093</c:v>
                </c:pt>
                <c:pt idx="2100">
                  <c:v>-33.760000000000105</c:v>
                </c:pt>
                <c:pt idx="2101">
                  <c:v>-33.752000000000102</c:v>
                </c:pt>
                <c:pt idx="2102">
                  <c:v>-33.744000000000099</c:v>
                </c:pt>
                <c:pt idx="2103">
                  <c:v>-33.736000000000097</c:v>
                </c:pt>
                <c:pt idx="2104">
                  <c:v>-33.728000000000101</c:v>
                </c:pt>
                <c:pt idx="2105">
                  <c:v>-33.720000000000098</c:v>
                </c:pt>
                <c:pt idx="2106">
                  <c:v>-33.712000000000103</c:v>
                </c:pt>
                <c:pt idx="2107">
                  <c:v>-33.7040000000001</c:v>
                </c:pt>
                <c:pt idx="2108">
                  <c:v>-33.696000000000097</c:v>
                </c:pt>
                <c:pt idx="2109">
                  <c:v>-33.688000000000102</c:v>
                </c:pt>
                <c:pt idx="2110">
                  <c:v>-33.680000000000099</c:v>
                </c:pt>
                <c:pt idx="2111">
                  <c:v>-33.672000000000097</c:v>
                </c:pt>
                <c:pt idx="2112">
                  <c:v>-33.664000000000094</c:v>
                </c:pt>
                <c:pt idx="2113">
                  <c:v>-33.656000000000105</c:v>
                </c:pt>
                <c:pt idx="2114">
                  <c:v>-33.648000000000103</c:v>
                </c:pt>
                <c:pt idx="2115">
                  <c:v>-33.6400000000001</c:v>
                </c:pt>
                <c:pt idx="2116">
                  <c:v>-33.632000000000097</c:v>
                </c:pt>
                <c:pt idx="2117">
                  <c:v>-33.624000000000095</c:v>
                </c:pt>
                <c:pt idx="2118">
                  <c:v>-33.616000000000099</c:v>
                </c:pt>
                <c:pt idx="2119">
                  <c:v>-33.608000000000104</c:v>
                </c:pt>
                <c:pt idx="2120">
                  <c:v>-33.600000000000101</c:v>
                </c:pt>
                <c:pt idx="2121">
                  <c:v>-33.592000000000098</c:v>
                </c:pt>
                <c:pt idx="2122">
                  <c:v>-33.584000000000103</c:v>
                </c:pt>
                <c:pt idx="2123">
                  <c:v>-33.5760000000001</c:v>
                </c:pt>
                <c:pt idx="2124">
                  <c:v>-33.568000000000097</c:v>
                </c:pt>
                <c:pt idx="2125">
                  <c:v>-33.560000000000095</c:v>
                </c:pt>
                <c:pt idx="2126">
                  <c:v>-33.552000000000099</c:v>
                </c:pt>
                <c:pt idx="2127">
                  <c:v>-33.544000000000104</c:v>
                </c:pt>
                <c:pt idx="2128">
                  <c:v>-33.536000000000101</c:v>
                </c:pt>
                <c:pt idx="2129">
                  <c:v>-33.528000000000098</c:v>
                </c:pt>
                <c:pt idx="2130">
                  <c:v>-33.520000000000095</c:v>
                </c:pt>
                <c:pt idx="2131">
                  <c:v>-33.5120000000001</c:v>
                </c:pt>
                <c:pt idx="2132">
                  <c:v>-33.504000000000104</c:v>
                </c:pt>
                <c:pt idx="2133">
                  <c:v>-33.496000000000102</c:v>
                </c:pt>
                <c:pt idx="2134">
                  <c:v>-33.488000000000099</c:v>
                </c:pt>
                <c:pt idx="2135">
                  <c:v>-33.480000000000103</c:v>
                </c:pt>
                <c:pt idx="2136">
                  <c:v>-33.472000000000101</c:v>
                </c:pt>
                <c:pt idx="2137">
                  <c:v>-33.464000000000098</c:v>
                </c:pt>
                <c:pt idx="2138">
                  <c:v>-33.456000000000095</c:v>
                </c:pt>
                <c:pt idx="2139">
                  <c:v>-33.4480000000001</c:v>
                </c:pt>
                <c:pt idx="2140">
                  <c:v>-33.440000000000104</c:v>
                </c:pt>
                <c:pt idx="2141">
                  <c:v>-33.432000000000102</c:v>
                </c:pt>
                <c:pt idx="2142">
                  <c:v>-33.424000000000099</c:v>
                </c:pt>
                <c:pt idx="2143">
                  <c:v>-33.416000000000096</c:v>
                </c:pt>
                <c:pt idx="2144">
                  <c:v>-33.408000000000101</c:v>
                </c:pt>
                <c:pt idx="2145">
                  <c:v>-33.400000000000105</c:v>
                </c:pt>
                <c:pt idx="2146">
                  <c:v>-33.392000000000102</c:v>
                </c:pt>
                <c:pt idx="2147">
                  <c:v>-33.3840000000001</c:v>
                </c:pt>
                <c:pt idx="2148">
                  <c:v>-33.376000000000097</c:v>
                </c:pt>
                <c:pt idx="2149">
                  <c:v>-33.368000000000102</c:v>
                </c:pt>
                <c:pt idx="2150">
                  <c:v>-33.360000000000099</c:v>
                </c:pt>
                <c:pt idx="2151">
                  <c:v>-33.352000000000096</c:v>
                </c:pt>
                <c:pt idx="2152">
                  <c:v>-33.344000000000101</c:v>
                </c:pt>
                <c:pt idx="2153">
                  <c:v>-33.336000000000105</c:v>
                </c:pt>
                <c:pt idx="2154">
                  <c:v>-33.328000000000102</c:v>
                </c:pt>
                <c:pt idx="2155">
                  <c:v>-33.3200000000001</c:v>
                </c:pt>
                <c:pt idx="2156">
                  <c:v>-33.312000000000097</c:v>
                </c:pt>
                <c:pt idx="2157">
                  <c:v>-33.304000000000094</c:v>
                </c:pt>
                <c:pt idx="2158">
                  <c:v>-33.296000000000106</c:v>
                </c:pt>
                <c:pt idx="2159">
                  <c:v>-33.288000000000103</c:v>
                </c:pt>
                <c:pt idx="2160">
                  <c:v>-33.280000000000101</c:v>
                </c:pt>
                <c:pt idx="2161">
                  <c:v>-33.272000000000098</c:v>
                </c:pt>
                <c:pt idx="2162">
                  <c:v>-33.264000000000102</c:v>
                </c:pt>
                <c:pt idx="2163">
                  <c:v>-33.2560000000001</c:v>
                </c:pt>
                <c:pt idx="2164">
                  <c:v>-33.248000000000097</c:v>
                </c:pt>
                <c:pt idx="2165">
                  <c:v>-33.240000000000101</c:v>
                </c:pt>
                <c:pt idx="2166">
                  <c:v>-33.232000000000099</c:v>
                </c:pt>
                <c:pt idx="2167">
                  <c:v>-33.224000000000103</c:v>
                </c:pt>
                <c:pt idx="2168">
                  <c:v>-33.216000000000101</c:v>
                </c:pt>
                <c:pt idx="2169">
                  <c:v>-33.208000000000098</c:v>
                </c:pt>
                <c:pt idx="2170">
                  <c:v>-33.200000000000095</c:v>
                </c:pt>
                <c:pt idx="2171">
                  <c:v>-33.192000000000107</c:v>
                </c:pt>
                <c:pt idx="2172">
                  <c:v>-33.184000000000104</c:v>
                </c:pt>
                <c:pt idx="2173">
                  <c:v>-33.176000000000101</c:v>
                </c:pt>
                <c:pt idx="2174">
                  <c:v>-33.168000000000099</c:v>
                </c:pt>
                <c:pt idx="2175">
                  <c:v>-33.160000000000096</c:v>
                </c:pt>
                <c:pt idx="2176">
                  <c:v>-33.1520000000001</c:v>
                </c:pt>
                <c:pt idx="2177">
                  <c:v>-33.144000000000098</c:v>
                </c:pt>
                <c:pt idx="2178">
                  <c:v>-33.136000000000102</c:v>
                </c:pt>
                <c:pt idx="2179">
                  <c:v>-33.1280000000001</c:v>
                </c:pt>
                <c:pt idx="2180">
                  <c:v>-33.120000000000104</c:v>
                </c:pt>
                <c:pt idx="2181">
                  <c:v>-33.112000000000101</c:v>
                </c:pt>
                <c:pt idx="2182">
                  <c:v>-33.104000000000099</c:v>
                </c:pt>
                <c:pt idx="2183">
                  <c:v>-33.096000000000096</c:v>
                </c:pt>
                <c:pt idx="2184">
                  <c:v>-33.0880000000001</c:v>
                </c:pt>
                <c:pt idx="2185">
                  <c:v>-33.080000000000105</c:v>
                </c:pt>
                <c:pt idx="2186">
                  <c:v>-33.072000000000102</c:v>
                </c:pt>
                <c:pt idx="2187">
                  <c:v>-33.0640000000001</c:v>
                </c:pt>
                <c:pt idx="2188">
                  <c:v>-33.056000000000097</c:v>
                </c:pt>
                <c:pt idx="2189">
                  <c:v>-33.048000000000101</c:v>
                </c:pt>
                <c:pt idx="2190">
                  <c:v>-33.040000000000099</c:v>
                </c:pt>
                <c:pt idx="2191">
                  <c:v>-33.032000000000103</c:v>
                </c:pt>
                <c:pt idx="2192">
                  <c:v>-33.0240000000001</c:v>
                </c:pt>
                <c:pt idx="2193">
                  <c:v>-33.016000000000098</c:v>
                </c:pt>
                <c:pt idx="2194">
                  <c:v>-33.008000000000102</c:v>
                </c:pt>
                <c:pt idx="2195">
                  <c:v>-33.000000000000099</c:v>
                </c:pt>
                <c:pt idx="2196">
                  <c:v>-32.992000000000097</c:v>
                </c:pt>
                <c:pt idx="2197">
                  <c:v>-32.984000000000094</c:v>
                </c:pt>
                <c:pt idx="2198">
                  <c:v>-32.976000000000106</c:v>
                </c:pt>
                <c:pt idx="2199">
                  <c:v>-32.968000000000103</c:v>
                </c:pt>
                <c:pt idx="2200">
                  <c:v>-32.9600000000001</c:v>
                </c:pt>
                <c:pt idx="2201">
                  <c:v>-32.952000000000098</c:v>
                </c:pt>
                <c:pt idx="2202">
                  <c:v>-32.944000000000095</c:v>
                </c:pt>
                <c:pt idx="2203">
                  <c:v>-32.936000000000099</c:v>
                </c:pt>
                <c:pt idx="2204">
                  <c:v>-32.928000000000104</c:v>
                </c:pt>
                <c:pt idx="2205">
                  <c:v>-32.920000000000101</c:v>
                </c:pt>
                <c:pt idx="2206">
                  <c:v>-32.912000000000099</c:v>
                </c:pt>
                <c:pt idx="2207">
                  <c:v>-32.904000000000103</c:v>
                </c:pt>
                <c:pt idx="2208">
                  <c:v>-32.8960000000001</c:v>
                </c:pt>
                <c:pt idx="2209">
                  <c:v>-32.888000000000098</c:v>
                </c:pt>
                <c:pt idx="2210">
                  <c:v>-32.880000000000095</c:v>
                </c:pt>
                <c:pt idx="2211">
                  <c:v>-32.872000000000099</c:v>
                </c:pt>
                <c:pt idx="2212">
                  <c:v>-32.864000000000104</c:v>
                </c:pt>
                <c:pt idx="2213">
                  <c:v>-32.856000000000101</c:v>
                </c:pt>
                <c:pt idx="2214">
                  <c:v>-32.848000000000098</c:v>
                </c:pt>
                <c:pt idx="2215">
                  <c:v>-32.840000000000096</c:v>
                </c:pt>
                <c:pt idx="2216">
                  <c:v>-32.8320000000001</c:v>
                </c:pt>
                <c:pt idx="2217">
                  <c:v>-32.824000000000105</c:v>
                </c:pt>
                <c:pt idx="2218">
                  <c:v>-32.816000000000102</c:v>
                </c:pt>
                <c:pt idx="2219">
                  <c:v>-32.808000000000099</c:v>
                </c:pt>
                <c:pt idx="2220">
                  <c:v>-32.800000000000097</c:v>
                </c:pt>
                <c:pt idx="2221">
                  <c:v>-32.792000000000101</c:v>
                </c:pt>
                <c:pt idx="2222">
                  <c:v>-32.784000000000098</c:v>
                </c:pt>
                <c:pt idx="2223">
                  <c:v>-32.776000000000096</c:v>
                </c:pt>
                <c:pt idx="2224">
                  <c:v>-32.7680000000001</c:v>
                </c:pt>
                <c:pt idx="2225">
                  <c:v>-32.760000000000105</c:v>
                </c:pt>
                <c:pt idx="2226">
                  <c:v>-32.752000000000102</c:v>
                </c:pt>
                <c:pt idx="2227">
                  <c:v>-32.744000000000099</c:v>
                </c:pt>
                <c:pt idx="2228">
                  <c:v>-32.736000000000097</c:v>
                </c:pt>
                <c:pt idx="2229">
                  <c:v>-32.728000000000094</c:v>
                </c:pt>
                <c:pt idx="2230">
                  <c:v>-32.720000000000105</c:v>
                </c:pt>
                <c:pt idx="2231">
                  <c:v>-32.712000000000103</c:v>
                </c:pt>
                <c:pt idx="2232">
                  <c:v>-32.7040000000001</c:v>
                </c:pt>
                <c:pt idx="2233">
                  <c:v>-32.696000000000097</c:v>
                </c:pt>
                <c:pt idx="2234">
                  <c:v>-32.688000000000102</c:v>
                </c:pt>
                <c:pt idx="2235">
                  <c:v>-32.680000000000099</c:v>
                </c:pt>
                <c:pt idx="2236">
                  <c:v>-32.672000000000097</c:v>
                </c:pt>
                <c:pt idx="2237">
                  <c:v>-32.664000000000101</c:v>
                </c:pt>
                <c:pt idx="2238">
                  <c:v>-32.656000000000098</c:v>
                </c:pt>
                <c:pt idx="2239">
                  <c:v>-32.648000000000103</c:v>
                </c:pt>
                <c:pt idx="2240">
                  <c:v>-32.6400000000001</c:v>
                </c:pt>
                <c:pt idx="2241">
                  <c:v>-32.632000000000097</c:v>
                </c:pt>
                <c:pt idx="2242">
                  <c:v>-32.624000000000095</c:v>
                </c:pt>
                <c:pt idx="2243">
                  <c:v>-32.616000000000106</c:v>
                </c:pt>
                <c:pt idx="2244">
                  <c:v>-32.608000000000104</c:v>
                </c:pt>
                <c:pt idx="2245">
                  <c:v>-32.600000000000101</c:v>
                </c:pt>
                <c:pt idx="2246">
                  <c:v>-32.592000000000098</c:v>
                </c:pt>
                <c:pt idx="2247">
                  <c:v>-32.584000000000096</c:v>
                </c:pt>
                <c:pt idx="2248">
                  <c:v>-32.5760000000001</c:v>
                </c:pt>
                <c:pt idx="2249">
                  <c:v>-32.568000000000097</c:v>
                </c:pt>
                <c:pt idx="2250">
                  <c:v>-32.560000000000102</c:v>
                </c:pt>
                <c:pt idx="2251">
                  <c:v>-32.552000000000099</c:v>
                </c:pt>
                <c:pt idx="2252">
                  <c:v>-32.544000000000104</c:v>
                </c:pt>
                <c:pt idx="2253">
                  <c:v>-32.536000000000101</c:v>
                </c:pt>
                <c:pt idx="2254">
                  <c:v>-32.528000000000098</c:v>
                </c:pt>
                <c:pt idx="2255">
                  <c:v>-32.520000000000095</c:v>
                </c:pt>
                <c:pt idx="2256">
                  <c:v>-32.5120000000001</c:v>
                </c:pt>
                <c:pt idx="2257">
                  <c:v>-32.504000000000104</c:v>
                </c:pt>
                <c:pt idx="2258">
                  <c:v>-32.496000000000102</c:v>
                </c:pt>
                <c:pt idx="2259">
                  <c:v>-32.488000000000099</c:v>
                </c:pt>
                <c:pt idx="2260">
                  <c:v>-32.480000000000096</c:v>
                </c:pt>
                <c:pt idx="2261">
                  <c:v>-32.472000000000101</c:v>
                </c:pt>
                <c:pt idx="2262">
                  <c:v>-32.464000000000098</c:v>
                </c:pt>
                <c:pt idx="2263">
                  <c:v>-32.456000000000103</c:v>
                </c:pt>
                <c:pt idx="2264">
                  <c:v>-32.4480000000001</c:v>
                </c:pt>
                <c:pt idx="2265">
                  <c:v>-32.440000000000097</c:v>
                </c:pt>
                <c:pt idx="2266">
                  <c:v>-32.432000000000102</c:v>
                </c:pt>
                <c:pt idx="2267">
                  <c:v>-32.424000000000099</c:v>
                </c:pt>
                <c:pt idx="2268">
                  <c:v>-32.416000000000096</c:v>
                </c:pt>
                <c:pt idx="2269">
                  <c:v>-32.408000000000101</c:v>
                </c:pt>
                <c:pt idx="2270">
                  <c:v>-32.400000000000105</c:v>
                </c:pt>
                <c:pt idx="2271">
                  <c:v>-32.392000000000102</c:v>
                </c:pt>
                <c:pt idx="2272">
                  <c:v>-32.3840000000001</c:v>
                </c:pt>
                <c:pt idx="2273">
                  <c:v>-32.376000000000097</c:v>
                </c:pt>
                <c:pt idx="2274">
                  <c:v>-32.368000000000102</c:v>
                </c:pt>
                <c:pt idx="2275">
                  <c:v>-32.360000000000099</c:v>
                </c:pt>
                <c:pt idx="2276">
                  <c:v>-32.352000000000103</c:v>
                </c:pt>
                <c:pt idx="2277">
                  <c:v>-32.344000000000101</c:v>
                </c:pt>
                <c:pt idx="2278">
                  <c:v>-32.336000000000098</c:v>
                </c:pt>
                <c:pt idx="2279">
                  <c:v>-32.328000000000102</c:v>
                </c:pt>
                <c:pt idx="2280">
                  <c:v>-32.3200000000001</c:v>
                </c:pt>
                <c:pt idx="2281">
                  <c:v>-32.312000000000097</c:v>
                </c:pt>
                <c:pt idx="2282">
                  <c:v>-32.304000000000102</c:v>
                </c:pt>
                <c:pt idx="2283">
                  <c:v>-32.296000000000106</c:v>
                </c:pt>
                <c:pt idx="2284">
                  <c:v>-32.288000000000103</c:v>
                </c:pt>
                <c:pt idx="2285">
                  <c:v>-32.280000000000101</c:v>
                </c:pt>
                <c:pt idx="2286">
                  <c:v>-32.272000000000098</c:v>
                </c:pt>
                <c:pt idx="2287">
                  <c:v>-32.264000000000095</c:v>
                </c:pt>
                <c:pt idx="2288">
                  <c:v>-32.2560000000001</c:v>
                </c:pt>
                <c:pt idx="2289">
                  <c:v>-32.248000000000104</c:v>
                </c:pt>
                <c:pt idx="2290">
                  <c:v>-32.240000000000101</c:v>
                </c:pt>
                <c:pt idx="2291">
                  <c:v>-32.232000000000099</c:v>
                </c:pt>
                <c:pt idx="2292">
                  <c:v>-32.224000000000103</c:v>
                </c:pt>
                <c:pt idx="2293">
                  <c:v>-32.216000000000101</c:v>
                </c:pt>
                <c:pt idx="2294">
                  <c:v>-32.208000000000098</c:v>
                </c:pt>
                <c:pt idx="2295">
                  <c:v>-32.200000000000095</c:v>
                </c:pt>
                <c:pt idx="2296">
                  <c:v>-32.1920000000001</c:v>
                </c:pt>
                <c:pt idx="2297">
                  <c:v>-32.184000000000104</c:v>
                </c:pt>
                <c:pt idx="2298">
                  <c:v>-32.176000000000101</c:v>
                </c:pt>
                <c:pt idx="2299">
                  <c:v>-32.168000000000099</c:v>
                </c:pt>
                <c:pt idx="2300">
                  <c:v>-32.160000000000096</c:v>
                </c:pt>
                <c:pt idx="2301">
                  <c:v>-32.1520000000001</c:v>
                </c:pt>
                <c:pt idx="2302">
                  <c:v>-32.144000000000105</c:v>
                </c:pt>
                <c:pt idx="2303">
                  <c:v>-32.136000000000102</c:v>
                </c:pt>
                <c:pt idx="2304">
                  <c:v>-32.1280000000001</c:v>
                </c:pt>
                <c:pt idx="2305">
                  <c:v>-32.120000000000097</c:v>
                </c:pt>
                <c:pt idx="2306">
                  <c:v>-32.112000000000101</c:v>
                </c:pt>
                <c:pt idx="2307">
                  <c:v>-32.104000000000099</c:v>
                </c:pt>
                <c:pt idx="2308">
                  <c:v>-32.096000000000096</c:v>
                </c:pt>
                <c:pt idx="2309">
                  <c:v>-32.0880000000001</c:v>
                </c:pt>
                <c:pt idx="2310">
                  <c:v>-32.080000000000105</c:v>
                </c:pt>
                <c:pt idx="2311">
                  <c:v>-32.072000000000102</c:v>
                </c:pt>
                <c:pt idx="2312">
                  <c:v>-32.0640000000001</c:v>
                </c:pt>
                <c:pt idx="2313">
                  <c:v>-32.056000000000097</c:v>
                </c:pt>
                <c:pt idx="2314">
                  <c:v>-32.048000000000094</c:v>
                </c:pt>
                <c:pt idx="2315">
                  <c:v>-32.040000000000106</c:v>
                </c:pt>
                <c:pt idx="2316">
                  <c:v>-32.032000000000103</c:v>
                </c:pt>
                <c:pt idx="2317">
                  <c:v>-32.0240000000001</c:v>
                </c:pt>
                <c:pt idx="2318">
                  <c:v>-32.016000000000098</c:v>
                </c:pt>
                <c:pt idx="2319">
                  <c:v>-32.008000000000102</c:v>
                </c:pt>
                <c:pt idx="2320">
                  <c:v>-32.000000000000099</c:v>
                </c:pt>
                <c:pt idx="2321">
                  <c:v>-31.992000000000097</c:v>
                </c:pt>
                <c:pt idx="2322">
                  <c:v>-31.984000000000101</c:v>
                </c:pt>
                <c:pt idx="2323">
                  <c:v>-31.976000000000102</c:v>
                </c:pt>
                <c:pt idx="2324">
                  <c:v>-31.968000000000099</c:v>
                </c:pt>
                <c:pt idx="2325">
                  <c:v>-31.9600000000001</c:v>
                </c:pt>
                <c:pt idx="2326">
                  <c:v>-31.952000000000098</c:v>
                </c:pt>
                <c:pt idx="2327">
                  <c:v>-31.944000000000099</c:v>
                </c:pt>
                <c:pt idx="2328">
                  <c:v>-31.936000000000103</c:v>
                </c:pt>
                <c:pt idx="2329">
                  <c:v>-31.928000000000104</c:v>
                </c:pt>
                <c:pt idx="2330">
                  <c:v>-31.920000000000101</c:v>
                </c:pt>
                <c:pt idx="2331">
                  <c:v>-31.912000000000099</c:v>
                </c:pt>
                <c:pt idx="2332">
                  <c:v>-31.904000000000099</c:v>
                </c:pt>
                <c:pt idx="2333">
                  <c:v>-31.896000000000097</c:v>
                </c:pt>
                <c:pt idx="2334">
                  <c:v>-31.888000000000098</c:v>
                </c:pt>
                <c:pt idx="2335">
                  <c:v>-31.880000000000102</c:v>
                </c:pt>
                <c:pt idx="2336">
                  <c:v>-31.872000000000103</c:v>
                </c:pt>
                <c:pt idx="2337">
                  <c:v>-31.8640000000001</c:v>
                </c:pt>
                <c:pt idx="2338">
                  <c:v>-31.856000000000101</c:v>
                </c:pt>
                <c:pt idx="2339">
                  <c:v>-31.848000000000098</c:v>
                </c:pt>
                <c:pt idx="2340">
                  <c:v>-31.840000000000096</c:v>
                </c:pt>
                <c:pt idx="2341">
                  <c:v>-31.832000000000104</c:v>
                </c:pt>
                <c:pt idx="2342">
                  <c:v>-31.824000000000101</c:v>
                </c:pt>
                <c:pt idx="2343">
                  <c:v>-31.816000000000102</c:v>
                </c:pt>
                <c:pt idx="2344">
                  <c:v>-31.808000000000099</c:v>
                </c:pt>
                <c:pt idx="2345">
                  <c:v>-31.8000000000001</c:v>
                </c:pt>
                <c:pt idx="2346">
                  <c:v>-31.792000000000098</c:v>
                </c:pt>
                <c:pt idx="2347">
                  <c:v>-31.784000000000098</c:v>
                </c:pt>
                <c:pt idx="2348">
                  <c:v>-31.776000000000103</c:v>
                </c:pt>
                <c:pt idx="2349">
                  <c:v>-31.7680000000001</c:v>
                </c:pt>
                <c:pt idx="2350">
                  <c:v>-31.760000000000101</c:v>
                </c:pt>
                <c:pt idx="2351">
                  <c:v>-31.752000000000098</c:v>
                </c:pt>
                <c:pt idx="2352">
                  <c:v>-31.744000000000099</c:v>
                </c:pt>
                <c:pt idx="2353">
                  <c:v>-31.736000000000097</c:v>
                </c:pt>
                <c:pt idx="2354">
                  <c:v>-31.728000000000105</c:v>
                </c:pt>
                <c:pt idx="2355">
                  <c:v>-31.720000000000102</c:v>
                </c:pt>
                <c:pt idx="2356">
                  <c:v>-31.712000000000103</c:v>
                </c:pt>
                <c:pt idx="2357">
                  <c:v>-31.7040000000001</c:v>
                </c:pt>
                <c:pt idx="2358">
                  <c:v>-31.696000000000097</c:v>
                </c:pt>
                <c:pt idx="2359">
                  <c:v>-31.688000000000098</c:v>
                </c:pt>
                <c:pt idx="2360">
                  <c:v>-31.680000000000096</c:v>
                </c:pt>
                <c:pt idx="2361">
                  <c:v>-31.672000000000104</c:v>
                </c:pt>
                <c:pt idx="2362">
                  <c:v>-31.664000000000101</c:v>
                </c:pt>
                <c:pt idx="2363">
                  <c:v>-31.656000000000102</c:v>
                </c:pt>
                <c:pt idx="2364">
                  <c:v>-31.648000000000099</c:v>
                </c:pt>
                <c:pt idx="2365">
                  <c:v>-31.6400000000001</c:v>
                </c:pt>
                <c:pt idx="2366">
                  <c:v>-31.632000000000097</c:v>
                </c:pt>
                <c:pt idx="2367">
                  <c:v>-31.624000000000102</c:v>
                </c:pt>
                <c:pt idx="2368">
                  <c:v>-31.616000000000103</c:v>
                </c:pt>
                <c:pt idx="2369">
                  <c:v>-31.6080000000001</c:v>
                </c:pt>
                <c:pt idx="2370">
                  <c:v>-31.600000000000101</c:v>
                </c:pt>
                <c:pt idx="2371">
                  <c:v>-31.592000000000098</c:v>
                </c:pt>
                <c:pt idx="2372">
                  <c:v>-31.584000000000099</c:v>
                </c:pt>
                <c:pt idx="2373">
                  <c:v>-31.576000000000096</c:v>
                </c:pt>
                <c:pt idx="2374">
                  <c:v>-31.568000000000104</c:v>
                </c:pt>
                <c:pt idx="2375">
                  <c:v>-31.560000000000102</c:v>
                </c:pt>
                <c:pt idx="2376">
                  <c:v>-31.552000000000099</c:v>
                </c:pt>
                <c:pt idx="2377">
                  <c:v>-31.5440000000001</c:v>
                </c:pt>
                <c:pt idx="2378">
                  <c:v>-31.536000000000097</c:v>
                </c:pt>
                <c:pt idx="2379">
                  <c:v>-31.528000000000098</c:v>
                </c:pt>
                <c:pt idx="2380">
                  <c:v>-31.520000000000095</c:v>
                </c:pt>
                <c:pt idx="2381">
                  <c:v>-31.512000000000103</c:v>
                </c:pt>
                <c:pt idx="2382">
                  <c:v>-31.504000000000101</c:v>
                </c:pt>
                <c:pt idx="2383">
                  <c:v>-31.496000000000102</c:v>
                </c:pt>
                <c:pt idx="2384">
                  <c:v>-31.488000000000099</c:v>
                </c:pt>
                <c:pt idx="2385">
                  <c:v>-31.4800000000001</c:v>
                </c:pt>
                <c:pt idx="2386">
                  <c:v>-31.472000000000097</c:v>
                </c:pt>
                <c:pt idx="2387">
                  <c:v>-31.464000000000102</c:v>
                </c:pt>
                <c:pt idx="2388">
                  <c:v>-31.456000000000103</c:v>
                </c:pt>
                <c:pt idx="2389">
                  <c:v>-31.4480000000001</c:v>
                </c:pt>
                <c:pt idx="2390">
                  <c:v>-31.440000000000101</c:v>
                </c:pt>
                <c:pt idx="2391">
                  <c:v>-31.432000000000098</c:v>
                </c:pt>
                <c:pt idx="2392">
                  <c:v>-31.424000000000099</c:v>
                </c:pt>
                <c:pt idx="2393">
                  <c:v>-31.416000000000096</c:v>
                </c:pt>
                <c:pt idx="2394">
                  <c:v>-31.408000000000101</c:v>
                </c:pt>
                <c:pt idx="2395">
                  <c:v>-31.400000000000102</c:v>
                </c:pt>
                <c:pt idx="2396">
                  <c:v>-31.392000000000099</c:v>
                </c:pt>
                <c:pt idx="2397">
                  <c:v>-31.3840000000001</c:v>
                </c:pt>
                <c:pt idx="2398">
                  <c:v>-31.376000000000097</c:v>
                </c:pt>
                <c:pt idx="2399">
                  <c:v>-31.368000000000098</c:v>
                </c:pt>
                <c:pt idx="2400">
                  <c:v>-31.360000000000102</c:v>
                </c:pt>
                <c:pt idx="2401">
                  <c:v>-31.352000000000103</c:v>
                </c:pt>
                <c:pt idx="2402">
                  <c:v>-31.344000000000101</c:v>
                </c:pt>
                <c:pt idx="2403">
                  <c:v>-31.336000000000102</c:v>
                </c:pt>
                <c:pt idx="2404">
                  <c:v>-31.328000000000099</c:v>
                </c:pt>
                <c:pt idx="2405">
                  <c:v>-31.320000000000096</c:v>
                </c:pt>
                <c:pt idx="2406">
                  <c:v>-31.312000000000097</c:v>
                </c:pt>
                <c:pt idx="2407">
                  <c:v>-31.304000000000102</c:v>
                </c:pt>
                <c:pt idx="2408">
                  <c:v>-31.296000000000102</c:v>
                </c:pt>
                <c:pt idx="2409">
                  <c:v>-31.2880000000001</c:v>
                </c:pt>
                <c:pt idx="2410">
                  <c:v>-31.280000000000101</c:v>
                </c:pt>
                <c:pt idx="2411">
                  <c:v>-31.272000000000098</c:v>
                </c:pt>
                <c:pt idx="2412">
                  <c:v>-31.264000000000099</c:v>
                </c:pt>
                <c:pt idx="2413">
                  <c:v>-31.256000000000103</c:v>
                </c:pt>
                <c:pt idx="2414">
                  <c:v>-31.248000000000097</c:v>
                </c:pt>
                <c:pt idx="2415">
                  <c:v>-31.240000000000101</c:v>
                </c:pt>
                <c:pt idx="2416">
                  <c:v>-31.232000000000099</c:v>
                </c:pt>
                <c:pt idx="2417">
                  <c:v>-31.2240000000001</c:v>
                </c:pt>
                <c:pt idx="2418">
                  <c:v>-31.216000000000101</c:v>
                </c:pt>
                <c:pt idx="2419">
                  <c:v>-31.208000000000101</c:v>
                </c:pt>
                <c:pt idx="2420">
                  <c:v>-31.200000000000099</c:v>
                </c:pt>
                <c:pt idx="2421">
                  <c:v>-31.192000000000103</c:v>
                </c:pt>
                <c:pt idx="2422">
                  <c:v>-31.184000000000101</c:v>
                </c:pt>
                <c:pt idx="2423">
                  <c:v>-31.176000000000098</c:v>
                </c:pt>
                <c:pt idx="2424">
                  <c:v>-31.168000000000099</c:v>
                </c:pt>
                <c:pt idx="2425">
                  <c:v>-31.1600000000001</c:v>
                </c:pt>
                <c:pt idx="2426">
                  <c:v>-31.1520000000001</c:v>
                </c:pt>
                <c:pt idx="2427">
                  <c:v>-31.144000000000098</c:v>
                </c:pt>
                <c:pt idx="2428">
                  <c:v>-31.136000000000102</c:v>
                </c:pt>
                <c:pt idx="2429">
                  <c:v>-31.1280000000001</c:v>
                </c:pt>
                <c:pt idx="2430">
                  <c:v>-31.1200000000001</c:v>
                </c:pt>
                <c:pt idx="2431">
                  <c:v>-31.112000000000101</c:v>
                </c:pt>
                <c:pt idx="2432">
                  <c:v>-31.104000000000099</c:v>
                </c:pt>
                <c:pt idx="2433">
                  <c:v>-31.0960000000001</c:v>
                </c:pt>
                <c:pt idx="2434">
                  <c:v>-31.0880000000001</c:v>
                </c:pt>
                <c:pt idx="2435">
                  <c:v>-31.080000000000101</c:v>
                </c:pt>
                <c:pt idx="2436">
                  <c:v>-31.072000000000099</c:v>
                </c:pt>
                <c:pt idx="2437">
                  <c:v>-31.0640000000001</c:v>
                </c:pt>
                <c:pt idx="2438">
                  <c:v>-31.0560000000001</c:v>
                </c:pt>
                <c:pt idx="2439">
                  <c:v>-31.048000000000101</c:v>
                </c:pt>
                <c:pt idx="2440">
                  <c:v>-31.040000000000099</c:v>
                </c:pt>
                <c:pt idx="2441">
                  <c:v>-31.0320000000001</c:v>
                </c:pt>
                <c:pt idx="2442">
                  <c:v>-31.0240000000001</c:v>
                </c:pt>
                <c:pt idx="2443">
                  <c:v>-31.016000000000098</c:v>
                </c:pt>
                <c:pt idx="2444">
                  <c:v>-31.008000000000102</c:v>
                </c:pt>
                <c:pt idx="2445">
                  <c:v>-31.000000000000099</c:v>
                </c:pt>
                <c:pt idx="2446">
                  <c:v>-30.9920000000001</c:v>
                </c:pt>
                <c:pt idx="2447">
                  <c:v>-30.984000000000098</c:v>
                </c:pt>
                <c:pt idx="2448">
                  <c:v>-30.976000000000102</c:v>
                </c:pt>
                <c:pt idx="2449">
                  <c:v>-30.968000000000099</c:v>
                </c:pt>
                <c:pt idx="2450">
                  <c:v>-30.9600000000001</c:v>
                </c:pt>
                <c:pt idx="2451">
                  <c:v>-30.952000000000101</c:v>
                </c:pt>
                <c:pt idx="2452">
                  <c:v>-30.944000000000099</c:v>
                </c:pt>
                <c:pt idx="2453">
                  <c:v>-30.936000000000099</c:v>
                </c:pt>
                <c:pt idx="2454">
                  <c:v>-30.9280000000001</c:v>
                </c:pt>
                <c:pt idx="2455">
                  <c:v>-30.920000000000101</c:v>
                </c:pt>
                <c:pt idx="2456">
                  <c:v>-30.912000000000099</c:v>
                </c:pt>
                <c:pt idx="2457">
                  <c:v>-30.904000000000103</c:v>
                </c:pt>
                <c:pt idx="2458">
                  <c:v>-30.8960000000001</c:v>
                </c:pt>
                <c:pt idx="2459">
                  <c:v>-30.888000000000101</c:v>
                </c:pt>
                <c:pt idx="2460">
                  <c:v>-30.880000000000098</c:v>
                </c:pt>
                <c:pt idx="2461">
                  <c:v>-30.872000000000099</c:v>
                </c:pt>
                <c:pt idx="2462">
                  <c:v>-30.8640000000001</c:v>
                </c:pt>
                <c:pt idx="2463">
                  <c:v>-30.856000000000098</c:v>
                </c:pt>
                <c:pt idx="2464">
                  <c:v>-30.848000000000102</c:v>
                </c:pt>
                <c:pt idx="2465">
                  <c:v>-30.840000000000099</c:v>
                </c:pt>
                <c:pt idx="2466">
                  <c:v>-30.8320000000001</c:v>
                </c:pt>
                <c:pt idx="2467">
                  <c:v>-30.824000000000101</c:v>
                </c:pt>
                <c:pt idx="2468">
                  <c:v>-30.816000000000102</c:v>
                </c:pt>
                <c:pt idx="2469">
                  <c:v>-30.808000000000099</c:v>
                </c:pt>
                <c:pt idx="2470">
                  <c:v>-30.8000000000001</c:v>
                </c:pt>
                <c:pt idx="2471">
                  <c:v>-30.792000000000101</c:v>
                </c:pt>
                <c:pt idx="2472">
                  <c:v>-30.784000000000098</c:v>
                </c:pt>
                <c:pt idx="2473">
                  <c:v>-30.776000000000099</c:v>
                </c:pt>
                <c:pt idx="2474">
                  <c:v>-30.7680000000001</c:v>
                </c:pt>
                <c:pt idx="2475">
                  <c:v>-30.760000000000101</c:v>
                </c:pt>
                <c:pt idx="2476">
                  <c:v>-30.752000000000098</c:v>
                </c:pt>
                <c:pt idx="2477">
                  <c:v>-30.744000000000103</c:v>
                </c:pt>
                <c:pt idx="2478">
                  <c:v>-30.7360000000001</c:v>
                </c:pt>
                <c:pt idx="2479">
                  <c:v>-30.728000000000097</c:v>
                </c:pt>
                <c:pt idx="2480">
                  <c:v>-30.720000000000102</c:v>
                </c:pt>
                <c:pt idx="2481">
                  <c:v>-30.712000000000099</c:v>
                </c:pt>
                <c:pt idx="2482">
                  <c:v>-30.7040000000001</c:v>
                </c:pt>
                <c:pt idx="2483">
                  <c:v>-30.696000000000101</c:v>
                </c:pt>
                <c:pt idx="2484">
                  <c:v>-30.688000000000102</c:v>
                </c:pt>
                <c:pt idx="2485">
                  <c:v>-30.680000000000099</c:v>
                </c:pt>
                <c:pt idx="2486">
                  <c:v>-30.6720000000001</c:v>
                </c:pt>
                <c:pt idx="2487">
                  <c:v>-30.664000000000101</c:v>
                </c:pt>
                <c:pt idx="2488">
                  <c:v>-30.656000000000098</c:v>
                </c:pt>
                <c:pt idx="2489">
                  <c:v>-30.648000000000099</c:v>
                </c:pt>
                <c:pt idx="2490">
                  <c:v>-30.6400000000001</c:v>
                </c:pt>
                <c:pt idx="2491">
                  <c:v>-30.632000000000101</c:v>
                </c:pt>
                <c:pt idx="2492">
                  <c:v>-30.624000000000098</c:v>
                </c:pt>
                <c:pt idx="2493">
                  <c:v>-30.616000000000103</c:v>
                </c:pt>
                <c:pt idx="2494">
                  <c:v>-30.6080000000001</c:v>
                </c:pt>
                <c:pt idx="2495">
                  <c:v>-30.600000000000101</c:v>
                </c:pt>
                <c:pt idx="2496">
                  <c:v>-30.592000000000098</c:v>
                </c:pt>
                <c:pt idx="2497">
                  <c:v>-30.584000000000099</c:v>
                </c:pt>
                <c:pt idx="2498">
                  <c:v>-30.5760000000001</c:v>
                </c:pt>
                <c:pt idx="2499">
                  <c:v>-30.568000000000097</c:v>
                </c:pt>
                <c:pt idx="2500">
                  <c:v>-30.560000000000102</c:v>
                </c:pt>
                <c:pt idx="2501">
                  <c:v>-30.552000000000099</c:v>
                </c:pt>
                <c:pt idx="2502">
                  <c:v>-30.5440000000001</c:v>
                </c:pt>
                <c:pt idx="2503">
                  <c:v>-30.536000000000101</c:v>
                </c:pt>
                <c:pt idx="2504">
                  <c:v>-30.528000000000102</c:v>
                </c:pt>
                <c:pt idx="2505">
                  <c:v>-30.520000000000099</c:v>
                </c:pt>
                <c:pt idx="2506">
                  <c:v>-30.5120000000001</c:v>
                </c:pt>
                <c:pt idx="2507">
                  <c:v>-30.504000000000101</c:v>
                </c:pt>
                <c:pt idx="2508">
                  <c:v>-30.496000000000098</c:v>
                </c:pt>
                <c:pt idx="2509">
                  <c:v>-30.488000000000099</c:v>
                </c:pt>
                <c:pt idx="2510">
                  <c:v>-30.4800000000001</c:v>
                </c:pt>
                <c:pt idx="2511">
                  <c:v>-30.472000000000101</c:v>
                </c:pt>
                <c:pt idx="2512">
                  <c:v>-30.464000000000098</c:v>
                </c:pt>
                <c:pt idx="2513">
                  <c:v>-30.456000000000103</c:v>
                </c:pt>
                <c:pt idx="2514">
                  <c:v>-30.4480000000001</c:v>
                </c:pt>
                <c:pt idx="2515">
                  <c:v>-30.440000000000097</c:v>
                </c:pt>
                <c:pt idx="2516">
                  <c:v>-30.432000000000102</c:v>
                </c:pt>
                <c:pt idx="2517">
                  <c:v>-30.424000000000099</c:v>
                </c:pt>
                <c:pt idx="2518">
                  <c:v>-30.4160000000001</c:v>
                </c:pt>
                <c:pt idx="2519">
                  <c:v>-30.408000000000101</c:v>
                </c:pt>
                <c:pt idx="2520">
                  <c:v>-30.400000000000102</c:v>
                </c:pt>
                <c:pt idx="2521">
                  <c:v>-30.392000000000099</c:v>
                </c:pt>
                <c:pt idx="2522">
                  <c:v>-30.3840000000001</c:v>
                </c:pt>
                <c:pt idx="2523">
                  <c:v>-30.376000000000101</c:v>
                </c:pt>
                <c:pt idx="2524">
                  <c:v>-30.368000000000098</c:v>
                </c:pt>
                <c:pt idx="2525">
                  <c:v>-30.360000000000099</c:v>
                </c:pt>
                <c:pt idx="2526">
                  <c:v>-30.3520000000001</c:v>
                </c:pt>
                <c:pt idx="2527">
                  <c:v>-30.344000000000101</c:v>
                </c:pt>
                <c:pt idx="2528">
                  <c:v>-30.336000000000098</c:v>
                </c:pt>
                <c:pt idx="2529">
                  <c:v>-30.328000000000102</c:v>
                </c:pt>
                <c:pt idx="2530">
                  <c:v>-30.3200000000001</c:v>
                </c:pt>
                <c:pt idx="2531">
                  <c:v>-30.312000000000101</c:v>
                </c:pt>
                <c:pt idx="2532">
                  <c:v>-30.304000000000102</c:v>
                </c:pt>
                <c:pt idx="2533">
                  <c:v>-30.296000000000099</c:v>
                </c:pt>
                <c:pt idx="2534">
                  <c:v>-30.2880000000001</c:v>
                </c:pt>
                <c:pt idx="2535">
                  <c:v>-30.280000000000097</c:v>
                </c:pt>
                <c:pt idx="2536">
                  <c:v>-30.272000000000101</c:v>
                </c:pt>
                <c:pt idx="2537">
                  <c:v>-30.264000000000099</c:v>
                </c:pt>
                <c:pt idx="2538">
                  <c:v>-30.2560000000001</c:v>
                </c:pt>
                <c:pt idx="2539">
                  <c:v>-30.248000000000101</c:v>
                </c:pt>
                <c:pt idx="2540">
                  <c:v>-30.240000000000101</c:v>
                </c:pt>
                <c:pt idx="2541">
                  <c:v>-30.232000000000099</c:v>
                </c:pt>
                <c:pt idx="2542">
                  <c:v>-30.224000000000103</c:v>
                </c:pt>
                <c:pt idx="2543">
                  <c:v>-30.216000000000101</c:v>
                </c:pt>
                <c:pt idx="2544">
                  <c:v>-30.208000000000098</c:v>
                </c:pt>
                <c:pt idx="2545">
                  <c:v>-30.200000000000099</c:v>
                </c:pt>
                <c:pt idx="2546">
                  <c:v>-30.1920000000001</c:v>
                </c:pt>
                <c:pt idx="2547">
                  <c:v>-30.184000000000101</c:v>
                </c:pt>
                <c:pt idx="2548">
                  <c:v>-30.176000000000098</c:v>
                </c:pt>
                <c:pt idx="2549">
                  <c:v>-30.168000000000102</c:v>
                </c:pt>
                <c:pt idx="2550">
                  <c:v>-30.1600000000001</c:v>
                </c:pt>
                <c:pt idx="2551">
                  <c:v>-30.1520000000001</c:v>
                </c:pt>
                <c:pt idx="2552">
                  <c:v>-30.144000000000101</c:v>
                </c:pt>
                <c:pt idx="2553">
                  <c:v>-30.136000000000099</c:v>
                </c:pt>
                <c:pt idx="2554">
                  <c:v>-30.1280000000001</c:v>
                </c:pt>
                <c:pt idx="2555">
                  <c:v>-30.1200000000001</c:v>
                </c:pt>
                <c:pt idx="2556">
                  <c:v>-30.112000000000101</c:v>
                </c:pt>
                <c:pt idx="2557">
                  <c:v>-30.104000000000099</c:v>
                </c:pt>
                <c:pt idx="2558">
                  <c:v>-30.0960000000001</c:v>
                </c:pt>
                <c:pt idx="2559">
                  <c:v>-30.0880000000001</c:v>
                </c:pt>
                <c:pt idx="2560">
                  <c:v>-30.080000000000101</c:v>
                </c:pt>
                <c:pt idx="2561">
                  <c:v>-30.072000000000099</c:v>
                </c:pt>
                <c:pt idx="2562">
                  <c:v>-30.0640000000001</c:v>
                </c:pt>
                <c:pt idx="2563">
                  <c:v>-30.0560000000001</c:v>
                </c:pt>
                <c:pt idx="2564">
                  <c:v>-30.048000000000098</c:v>
                </c:pt>
                <c:pt idx="2565">
                  <c:v>-30.040000000000102</c:v>
                </c:pt>
                <c:pt idx="2566">
                  <c:v>-30.0320000000001</c:v>
                </c:pt>
                <c:pt idx="2567">
                  <c:v>-30.0240000000001</c:v>
                </c:pt>
                <c:pt idx="2568">
                  <c:v>-30.016000000000101</c:v>
                </c:pt>
                <c:pt idx="2569">
                  <c:v>-30.008000000000102</c:v>
                </c:pt>
                <c:pt idx="2570">
                  <c:v>-30.000000000000099</c:v>
                </c:pt>
                <c:pt idx="2571">
                  <c:v>-29.992000000000097</c:v>
                </c:pt>
                <c:pt idx="2572">
                  <c:v>-29.984000000000101</c:v>
                </c:pt>
                <c:pt idx="2573">
                  <c:v>-29.976000000000099</c:v>
                </c:pt>
                <c:pt idx="2574">
                  <c:v>-29.968000000000099</c:v>
                </c:pt>
                <c:pt idx="2575">
                  <c:v>-29.9600000000001</c:v>
                </c:pt>
                <c:pt idx="2576">
                  <c:v>-29.952000000000101</c:v>
                </c:pt>
                <c:pt idx="2577">
                  <c:v>-29.944000000000099</c:v>
                </c:pt>
                <c:pt idx="2578">
                  <c:v>-29.936000000000103</c:v>
                </c:pt>
                <c:pt idx="2579">
                  <c:v>-29.9280000000001</c:v>
                </c:pt>
                <c:pt idx="2580">
                  <c:v>-29.920000000000098</c:v>
                </c:pt>
                <c:pt idx="2581">
                  <c:v>-29.912000000000102</c:v>
                </c:pt>
                <c:pt idx="2582">
                  <c:v>-29.904000000000099</c:v>
                </c:pt>
                <c:pt idx="2583">
                  <c:v>-29.8960000000001</c:v>
                </c:pt>
                <c:pt idx="2584">
                  <c:v>-29.888000000000098</c:v>
                </c:pt>
                <c:pt idx="2585">
                  <c:v>-29.880000000000102</c:v>
                </c:pt>
                <c:pt idx="2586">
                  <c:v>-29.872000000000099</c:v>
                </c:pt>
                <c:pt idx="2587">
                  <c:v>-29.8640000000001</c:v>
                </c:pt>
                <c:pt idx="2588">
                  <c:v>-29.856000000000101</c:v>
                </c:pt>
                <c:pt idx="2589">
                  <c:v>-29.848000000000098</c:v>
                </c:pt>
                <c:pt idx="2590">
                  <c:v>-29.840000000000099</c:v>
                </c:pt>
                <c:pt idx="2591">
                  <c:v>-29.8320000000001</c:v>
                </c:pt>
                <c:pt idx="2592">
                  <c:v>-29.824000000000101</c:v>
                </c:pt>
                <c:pt idx="2593">
                  <c:v>-29.816000000000098</c:v>
                </c:pt>
                <c:pt idx="2594">
                  <c:v>-29.808000000000099</c:v>
                </c:pt>
                <c:pt idx="2595">
                  <c:v>-29.8000000000001</c:v>
                </c:pt>
                <c:pt idx="2596">
                  <c:v>-29.792000000000101</c:v>
                </c:pt>
                <c:pt idx="2597">
                  <c:v>-29.784000000000098</c:v>
                </c:pt>
                <c:pt idx="2598">
                  <c:v>-29.776000000000099</c:v>
                </c:pt>
                <c:pt idx="2599">
                  <c:v>-29.7680000000001</c:v>
                </c:pt>
                <c:pt idx="2600">
                  <c:v>-29.760000000000097</c:v>
                </c:pt>
                <c:pt idx="2601">
                  <c:v>-29.752000000000102</c:v>
                </c:pt>
                <c:pt idx="2602">
                  <c:v>-29.744000000000099</c:v>
                </c:pt>
                <c:pt idx="2603">
                  <c:v>-29.7360000000001</c:v>
                </c:pt>
                <c:pt idx="2604">
                  <c:v>-29.728000000000101</c:v>
                </c:pt>
                <c:pt idx="2605">
                  <c:v>-29.720000000000102</c:v>
                </c:pt>
                <c:pt idx="2606">
                  <c:v>-29.712000000000099</c:v>
                </c:pt>
                <c:pt idx="2607">
                  <c:v>-29.7040000000001</c:v>
                </c:pt>
                <c:pt idx="2608">
                  <c:v>-29.696000000000101</c:v>
                </c:pt>
                <c:pt idx="2609">
                  <c:v>-29.688000000000098</c:v>
                </c:pt>
                <c:pt idx="2610">
                  <c:v>-29.680000000000099</c:v>
                </c:pt>
                <c:pt idx="2611">
                  <c:v>-29.6720000000001</c:v>
                </c:pt>
                <c:pt idx="2612">
                  <c:v>-29.664000000000101</c:v>
                </c:pt>
                <c:pt idx="2613">
                  <c:v>-29.656000000000098</c:v>
                </c:pt>
                <c:pt idx="2614">
                  <c:v>-29.648000000000103</c:v>
                </c:pt>
                <c:pt idx="2615">
                  <c:v>-29.6400000000001</c:v>
                </c:pt>
                <c:pt idx="2616">
                  <c:v>-29.632000000000101</c:v>
                </c:pt>
                <c:pt idx="2617">
                  <c:v>-29.624000000000102</c:v>
                </c:pt>
                <c:pt idx="2618">
                  <c:v>-29.616000000000099</c:v>
                </c:pt>
                <c:pt idx="2619">
                  <c:v>-29.6080000000001</c:v>
                </c:pt>
                <c:pt idx="2620">
                  <c:v>-29.600000000000097</c:v>
                </c:pt>
                <c:pt idx="2621">
                  <c:v>-29.592000000000102</c:v>
                </c:pt>
                <c:pt idx="2622">
                  <c:v>-29.584000000000099</c:v>
                </c:pt>
                <c:pt idx="2623">
                  <c:v>-29.5760000000001</c:v>
                </c:pt>
                <c:pt idx="2624">
                  <c:v>-29.568000000000101</c:v>
                </c:pt>
                <c:pt idx="2625">
                  <c:v>-29.560000000000102</c:v>
                </c:pt>
                <c:pt idx="2626">
                  <c:v>-29.552000000000099</c:v>
                </c:pt>
                <c:pt idx="2627">
                  <c:v>-29.5440000000001</c:v>
                </c:pt>
                <c:pt idx="2628">
                  <c:v>-29.536000000000101</c:v>
                </c:pt>
                <c:pt idx="2629">
                  <c:v>-29.528000000000098</c:v>
                </c:pt>
                <c:pt idx="2630">
                  <c:v>-29.520000000000103</c:v>
                </c:pt>
                <c:pt idx="2631">
                  <c:v>-29.5120000000001</c:v>
                </c:pt>
                <c:pt idx="2632">
                  <c:v>-29.504000000000101</c:v>
                </c:pt>
                <c:pt idx="2633">
                  <c:v>-29.496000000000098</c:v>
                </c:pt>
                <c:pt idx="2634">
                  <c:v>-29.488000000000103</c:v>
                </c:pt>
                <c:pt idx="2635">
                  <c:v>-29.4800000000001</c:v>
                </c:pt>
                <c:pt idx="2636">
                  <c:v>-29.472000000000097</c:v>
                </c:pt>
                <c:pt idx="2637">
                  <c:v>-29.464000000000102</c:v>
                </c:pt>
                <c:pt idx="2638">
                  <c:v>-29.456000000000099</c:v>
                </c:pt>
                <c:pt idx="2639">
                  <c:v>-29.4480000000001</c:v>
                </c:pt>
                <c:pt idx="2640">
                  <c:v>-29.440000000000101</c:v>
                </c:pt>
                <c:pt idx="2641">
                  <c:v>-29.432000000000102</c:v>
                </c:pt>
                <c:pt idx="2642">
                  <c:v>-29.424000000000099</c:v>
                </c:pt>
                <c:pt idx="2643">
                  <c:v>-29.4160000000001</c:v>
                </c:pt>
                <c:pt idx="2644">
                  <c:v>-29.408000000000101</c:v>
                </c:pt>
                <c:pt idx="2645">
                  <c:v>-29.400000000000098</c:v>
                </c:pt>
                <c:pt idx="2646">
                  <c:v>-29.392000000000099</c:v>
                </c:pt>
                <c:pt idx="2647">
                  <c:v>-29.3840000000001</c:v>
                </c:pt>
                <c:pt idx="2648">
                  <c:v>-29.376000000000101</c:v>
                </c:pt>
                <c:pt idx="2649">
                  <c:v>-29.368000000000098</c:v>
                </c:pt>
                <c:pt idx="2650">
                  <c:v>-29.360000000000102</c:v>
                </c:pt>
                <c:pt idx="2651">
                  <c:v>-29.3520000000001</c:v>
                </c:pt>
                <c:pt idx="2652">
                  <c:v>-29.344000000000101</c:v>
                </c:pt>
                <c:pt idx="2653">
                  <c:v>-29.336000000000102</c:v>
                </c:pt>
                <c:pt idx="2654">
                  <c:v>-29.328000000000099</c:v>
                </c:pt>
                <c:pt idx="2655">
                  <c:v>-29.3200000000001</c:v>
                </c:pt>
                <c:pt idx="2656">
                  <c:v>-29.312000000000097</c:v>
                </c:pt>
                <c:pt idx="2657">
                  <c:v>-29.304000000000102</c:v>
                </c:pt>
                <c:pt idx="2658">
                  <c:v>-29.296000000000099</c:v>
                </c:pt>
                <c:pt idx="2659">
                  <c:v>-29.2880000000001</c:v>
                </c:pt>
                <c:pt idx="2660">
                  <c:v>-29.280000000000101</c:v>
                </c:pt>
                <c:pt idx="2661">
                  <c:v>-29.272000000000101</c:v>
                </c:pt>
                <c:pt idx="2662">
                  <c:v>-29.264000000000099</c:v>
                </c:pt>
                <c:pt idx="2663">
                  <c:v>-29.2560000000001</c:v>
                </c:pt>
                <c:pt idx="2664">
                  <c:v>-29.248000000000101</c:v>
                </c:pt>
                <c:pt idx="2665">
                  <c:v>-29.240000000000098</c:v>
                </c:pt>
                <c:pt idx="2666">
                  <c:v>-29.232000000000102</c:v>
                </c:pt>
                <c:pt idx="2667">
                  <c:v>-29.2240000000001</c:v>
                </c:pt>
                <c:pt idx="2668">
                  <c:v>-29.216000000000101</c:v>
                </c:pt>
                <c:pt idx="2669">
                  <c:v>-29.208000000000098</c:v>
                </c:pt>
                <c:pt idx="2670">
                  <c:v>-29.200000000000102</c:v>
                </c:pt>
                <c:pt idx="2671">
                  <c:v>-29.1920000000001</c:v>
                </c:pt>
                <c:pt idx="2672">
                  <c:v>-29.184000000000097</c:v>
                </c:pt>
                <c:pt idx="2673">
                  <c:v>-29.176000000000101</c:v>
                </c:pt>
                <c:pt idx="2674">
                  <c:v>-29.168000000000099</c:v>
                </c:pt>
                <c:pt idx="2675">
                  <c:v>-29.1600000000001</c:v>
                </c:pt>
                <c:pt idx="2676">
                  <c:v>-29.1520000000001</c:v>
                </c:pt>
                <c:pt idx="2677">
                  <c:v>-29.144000000000101</c:v>
                </c:pt>
                <c:pt idx="2678">
                  <c:v>-29.136000000000099</c:v>
                </c:pt>
                <c:pt idx="2679">
                  <c:v>-29.128000000000103</c:v>
                </c:pt>
                <c:pt idx="2680">
                  <c:v>-29.1200000000001</c:v>
                </c:pt>
                <c:pt idx="2681">
                  <c:v>-29.112000000000101</c:v>
                </c:pt>
                <c:pt idx="2682">
                  <c:v>-29.104000000000099</c:v>
                </c:pt>
                <c:pt idx="2683">
                  <c:v>-29.0960000000001</c:v>
                </c:pt>
                <c:pt idx="2684">
                  <c:v>-29.0880000000001</c:v>
                </c:pt>
                <c:pt idx="2685">
                  <c:v>-29.080000000000098</c:v>
                </c:pt>
                <c:pt idx="2686">
                  <c:v>-29.072000000000102</c:v>
                </c:pt>
                <c:pt idx="2687">
                  <c:v>-29.0640000000001</c:v>
                </c:pt>
                <c:pt idx="2688">
                  <c:v>-29.0560000000001</c:v>
                </c:pt>
                <c:pt idx="2689">
                  <c:v>-29.048000000000101</c:v>
                </c:pt>
                <c:pt idx="2690">
                  <c:v>-29.040000000000102</c:v>
                </c:pt>
                <c:pt idx="2691">
                  <c:v>-29.0320000000001</c:v>
                </c:pt>
                <c:pt idx="2692">
                  <c:v>-29.024000000000097</c:v>
                </c:pt>
                <c:pt idx="2693">
                  <c:v>-29.016000000000101</c:v>
                </c:pt>
                <c:pt idx="2694">
                  <c:v>-29.008000000000099</c:v>
                </c:pt>
                <c:pt idx="2695">
                  <c:v>-29.000000000000099</c:v>
                </c:pt>
                <c:pt idx="2696">
                  <c:v>-28.9920000000001</c:v>
                </c:pt>
                <c:pt idx="2697">
                  <c:v>-28.984000000000101</c:v>
                </c:pt>
                <c:pt idx="2698">
                  <c:v>-28.976000000000099</c:v>
                </c:pt>
                <c:pt idx="2699">
                  <c:v>-28.968000000000103</c:v>
                </c:pt>
                <c:pt idx="2700">
                  <c:v>-28.9600000000001</c:v>
                </c:pt>
                <c:pt idx="2701">
                  <c:v>-28.952000000000098</c:v>
                </c:pt>
                <c:pt idx="2702">
                  <c:v>-28.944000000000102</c:v>
                </c:pt>
                <c:pt idx="2703">
                  <c:v>-28.936000000000099</c:v>
                </c:pt>
                <c:pt idx="2704">
                  <c:v>-28.9280000000001</c:v>
                </c:pt>
                <c:pt idx="2705">
                  <c:v>-28.920000000000098</c:v>
                </c:pt>
                <c:pt idx="2706">
                  <c:v>-28.912000000000102</c:v>
                </c:pt>
                <c:pt idx="2707">
                  <c:v>-28.904000000000099</c:v>
                </c:pt>
                <c:pt idx="2708">
                  <c:v>-28.8960000000001</c:v>
                </c:pt>
                <c:pt idx="2709">
                  <c:v>-28.888000000000101</c:v>
                </c:pt>
                <c:pt idx="2710">
                  <c:v>-28.880000000000098</c:v>
                </c:pt>
                <c:pt idx="2711">
                  <c:v>-28.872000000000099</c:v>
                </c:pt>
                <c:pt idx="2712">
                  <c:v>-28.8640000000001</c:v>
                </c:pt>
                <c:pt idx="2713">
                  <c:v>-28.856000000000101</c:v>
                </c:pt>
                <c:pt idx="2714">
                  <c:v>-28.848000000000098</c:v>
                </c:pt>
                <c:pt idx="2715">
                  <c:v>-28.840000000000103</c:v>
                </c:pt>
                <c:pt idx="2716">
                  <c:v>-28.8320000000001</c:v>
                </c:pt>
                <c:pt idx="2717">
                  <c:v>-28.824000000000101</c:v>
                </c:pt>
                <c:pt idx="2718">
                  <c:v>-28.816000000000098</c:v>
                </c:pt>
                <c:pt idx="2719">
                  <c:v>-28.808000000000099</c:v>
                </c:pt>
                <c:pt idx="2720">
                  <c:v>-28.8000000000001</c:v>
                </c:pt>
                <c:pt idx="2721">
                  <c:v>-28.792000000000098</c:v>
                </c:pt>
                <c:pt idx="2722">
                  <c:v>-28.784000000000102</c:v>
                </c:pt>
                <c:pt idx="2723">
                  <c:v>-28.776000000000099</c:v>
                </c:pt>
                <c:pt idx="2724">
                  <c:v>-28.7680000000001</c:v>
                </c:pt>
                <c:pt idx="2725">
                  <c:v>-28.760000000000101</c:v>
                </c:pt>
                <c:pt idx="2726">
                  <c:v>-28.752000000000102</c:v>
                </c:pt>
                <c:pt idx="2727">
                  <c:v>-28.744000000000099</c:v>
                </c:pt>
                <c:pt idx="2728">
                  <c:v>-28.736000000000097</c:v>
                </c:pt>
                <c:pt idx="2729">
                  <c:v>-28.728000000000101</c:v>
                </c:pt>
                <c:pt idx="2730">
                  <c:v>-28.720000000000098</c:v>
                </c:pt>
                <c:pt idx="2731">
                  <c:v>-28.712000000000099</c:v>
                </c:pt>
                <c:pt idx="2732">
                  <c:v>-28.7040000000001</c:v>
                </c:pt>
                <c:pt idx="2733">
                  <c:v>-28.696000000000101</c:v>
                </c:pt>
                <c:pt idx="2734">
                  <c:v>-28.688000000000098</c:v>
                </c:pt>
                <c:pt idx="2735">
                  <c:v>-28.680000000000103</c:v>
                </c:pt>
                <c:pt idx="2736">
                  <c:v>-28.6720000000001</c:v>
                </c:pt>
                <c:pt idx="2737">
                  <c:v>-28.664000000000097</c:v>
                </c:pt>
                <c:pt idx="2738">
                  <c:v>-28.656000000000102</c:v>
                </c:pt>
                <c:pt idx="2739">
                  <c:v>-28.648000000000099</c:v>
                </c:pt>
                <c:pt idx="2740">
                  <c:v>-28.6400000000001</c:v>
                </c:pt>
                <c:pt idx="2741">
                  <c:v>-28.632000000000097</c:v>
                </c:pt>
                <c:pt idx="2742">
                  <c:v>-28.624000000000102</c:v>
                </c:pt>
                <c:pt idx="2743">
                  <c:v>-28.616000000000099</c:v>
                </c:pt>
                <c:pt idx="2744">
                  <c:v>-28.6080000000001</c:v>
                </c:pt>
                <c:pt idx="2745">
                  <c:v>-28.600000000000101</c:v>
                </c:pt>
                <c:pt idx="2746">
                  <c:v>-28.592000000000098</c:v>
                </c:pt>
                <c:pt idx="2747">
                  <c:v>-28.584000000000099</c:v>
                </c:pt>
                <c:pt idx="2748">
                  <c:v>-28.5760000000001</c:v>
                </c:pt>
                <c:pt idx="2749">
                  <c:v>-28.568000000000101</c:v>
                </c:pt>
                <c:pt idx="2750">
                  <c:v>-28.560000000000098</c:v>
                </c:pt>
                <c:pt idx="2751">
                  <c:v>-28.552000000000103</c:v>
                </c:pt>
                <c:pt idx="2752">
                  <c:v>-28.5440000000001</c:v>
                </c:pt>
                <c:pt idx="2753">
                  <c:v>-28.536000000000101</c:v>
                </c:pt>
                <c:pt idx="2754">
                  <c:v>-28.528000000000098</c:v>
                </c:pt>
                <c:pt idx="2755">
                  <c:v>-28.520000000000103</c:v>
                </c:pt>
                <c:pt idx="2756">
                  <c:v>-28.5120000000001</c:v>
                </c:pt>
                <c:pt idx="2757">
                  <c:v>-28.504000000000097</c:v>
                </c:pt>
                <c:pt idx="2758">
                  <c:v>-28.496000000000102</c:v>
                </c:pt>
                <c:pt idx="2759">
                  <c:v>-28.488000000000099</c:v>
                </c:pt>
                <c:pt idx="2760">
                  <c:v>-28.4800000000001</c:v>
                </c:pt>
                <c:pt idx="2761">
                  <c:v>-28.472000000000101</c:v>
                </c:pt>
                <c:pt idx="2762">
                  <c:v>-28.464000000000102</c:v>
                </c:pt>
                <c:pt idx="2763">
                  <c:v>-28.456000000000099</c:v>
                </c:pt>
                <c:pt idx="2764">
                  <c:v>-28.448000000000103</c:v>
                </c:pt>
                <c:pt idx="2765">
                  <c:v>-28.440000000000101</c:v>
                </c:pt>
                <c:pt idx="2766">
                  <c:v>-28.432000000000098</c:v>
                </c:pt>
                <c:pt idx="2767">
                  <c:v>-28.424000000000099</c:v>
                </c:pt>
                <c:pt idx="2768">
                  <c:v>-28.4160000000001</c:v>
                </c:pt>
                <c:pt idx="2769">
                  <c:v>-28.408000000000101</c:v>
                </c:pt>
                <c:pt idx="2770">
                  <c:v>-28.400000000000098</c:v>
                </c:pt>
                <c:pt idx="2771">
                  <c:v>-28.392000000000102</c:v>
                </c:pt>
                <c:pt idx="2772">
                  <c:v>-28.3840000000001</c:v>
                </c:pt>
                <c:pt idx="2773">
                  <c:v>-28.376000000000101</c:v>
                </c:pt>
                <c:pt idx="2774">
                  <c:v>-28.368000000000102</c:v>
                </c:pt>
                <c:pt idx="2775">
                  <c:v>-28.360000000000099</c:v>
                </c:pt>
                <c:pt idx="2776">
                  <c:v>-28.3520000000001</c:v>
                </c:pt>
                <c:pt idx="2777">
                  <c:v>-28.344000000000097</c:v>
                </c:pt>
                <c:pt idx="2778">
                  <c:v>-28.336000000000102</c:v>
                </c:pt>
                <c:pt idx="2779">
                  <c:v>-28.328000000000099</c:v>
                </c:pt>
                <c:pt idx="2780">
                  <c:v>-28.3200000000001</c:v>
                </c:pt>
                <c:pt idx="2781">
                  <c:v>-28.312000000000101</c:v>
                </c:pt>
                <c:pt idx="2782">
                  <c:v>-28.304000000000102</c:v>
                </c:pt>
                <c:pt idx="2783">
                  <c:v>-28.296000000000099</c:v>
                </c:pt>
                <c:pt idx="2784">
                  <c:v>-28.2880000000001</c:v>
                </c:pt>
                <c:pt idx="2785">
                  <c:v>-28.280000000000101</c:v>
                </c:pt>
                <c:pt idx="2786">
                  <c:v>-28.272000000000098</c:v>
                </c:pt>
                <c:pt idx="2787">
                  <c:v>-28.264000000000102</c:v>
                </c:pt>
                <c:pt idx="2788">
                  <c:v>-28.2560000000001</c:v>
                </c:pt>
                <c:pt idx="2789">
                  <c:v>-28.248000000000101</c:v>
                </c:pt>
                <c:pt idx="2790">
                  <c:v>-28.240000000000098</c:v>
                </c:pt>
                <c:pt idx="2791">
                  <c:v>-28.232000000000102</c:v>
                </c:pt>
                <c:pt idx="2792">
                  <c:v>-28.2240000000001</c:v>
                </c:pt>
                <c:pt idx="2793">
                  <c:v>-28.216000000000097</c:v>
                </c:pt>
                <c:pt idx="2794">
                  <c:v>-28.208000000000101</c:v>
                </c:pt>
                <c:pt idx="2795">
                  <c:v>-28.200000000000099</c:v>
                </c:pt>
                <c:pt idx="2796">
                  <c:v>-28.1920000000001</c:v>
                </c:pt>
                <c:pt idx="2797">
                  <c:v>-28.184000000000101</c:v>
                </c:pt>
                <c:pt idx="2798">
                  <c:v>-28.176000000000101</c:v>
                </c:pt>
                <c:pt idx="2799">
                  <c:v>-28.168000000000099</c:v>
                </c:pt>
                <c:pt idx="2800">
                  <c:v>-28.160000000000103</c:v>
                </c:pt>
                <c:pt idx="2801">
                  <c:v>-28.1520000000001</c:v>
                </c:pt>
                <c:pt idx="2802">
                  <c:v>-28.144000000000098</c:v>
                </c:pt>
                <c:pt idx="2803">
                  <c:v>-28.136000000000099</c:v>
                </c:pt>
                <c:pt idx="2804">
                  <c:v>-28.1280000000001</c:v>
                </c:pt>
                <c:pt idx="2805">
                  <c:v>-28.1200000000001</c:v>
                </c:pt>
                <c:pt idx="2806">
                  <c:v>-28.112000000000098</c:v>
                </c:pt>
                <c:pt idx="2807">
                  <c:v>-28.104000000000102</c:v>
                </c:pt>
                <c:pt idx="2808">
                  <c:v>-28.0960000000001</c:v>
                </c:pt>
                <c:pt idx="2809">
                  <c:v>-28.0880000000001</c:v>
                </c:pt>
                <c:pt idx="2810">
                  <c:v>-28.080000000000101</c:v>
                </c:pt>
                <c:pt idx="2811">
                  <c:v>-28.072000000000099</c:v>
                </c:pt>
                <c:pt idx="2812">
                  <c:v>-28.0640000000001</c:v>
                </c:pt>
                <c:pt idx="2813">
                  <c:v>-28.0560000000001</c:v>
                </c:pt>
                <c:pt idx="2814">
                  <c:v>-28.048000000000101</c:v>
                </c:pt>
                <c:pt idx="2815">
                  <c:v>-28.040000000000099</c:v>
                </c:pt>
                <c:pt idx="2816">
                  <c:v>-28.0320000000001</c:v>
                </c:pt>
                <c:pt idx="2817">
                  <c:v>-28.0240000000001</c:v>
                </c:pt>
                <c:pt idx="2818">
                  <c:v>-28.016000000000101</c:v>
                </c:pt>
                <c:pt idx="2819">
                  <c:v>-28.008000000000099</c:v>
                </c:pt>
                <c:pt idx="2820">
                  <c:v>-28.000000000000099</c:v>
                </c:pt>
                <c:pt idx="2821">
                  <c:v>-27.9920000000001</c:v>
                </c:pt>
                <c:pt idx="2822">
                  <c:v>-27.984000000000098</c:v>
                </c:pt>
                <c:pt idx="2823">
                  <c:v>-27.976000000000102</c:v>
                </c:pt>
                <c:pt idx="2824">
                  <c:v>-27.968000000000099</c:v>
                </c:pt>
                <c:pt idx="2825">
                  <c:v>-27.9600000000001</c:v>
                </c:pt>
                <c:pt idx="2826">
                  <c:v>-27.952000000000098</c:v>
                </c:pt>
                <c:pt idx="2827">
                  <c:v>-27.944000000000102</c:v>
                </c:pt>
                <c:pt idx="2828">
                  <c:v>-27.936000000000099</c:v>
                </c:pt>
                <c:pt idx="2829">
                  <c:v>-27.9280000000001</c:v>
                </c:pt>
                <c:pt idx="2830">
                  <c:v>-27.920000000000101</c:v>
                </c:pt>
                <c:pt idx="2831">
                  <c:v>-27.912000000000099</c:v>
                </c:pt>
                <c:pt idx="2832">
                  <c:v>-27.904000000000099</c:v>
                </c:pt>
                <c:pt idx="2833">
                  <c:v>-27.8960000000001</c:v>
                </c:pt>
                <c:pt idx="2834">
                  <c:v>-27.888000000000101</c:v>
                </c:pt>
                <c:pt idx="2835">
                  <c:v>-27.880000000000098</c:v>
                </c:pt>
                <c:pt idx="2836">
                  <c:v>-27.872000000000103</c:v>
                </c:pt>
                <c:pt idx="2837">
                  <c:v>-27.8640000000001</c:v>
                </c:pt>
                <c:pt idx="2838">
                  <c:v>-27.856000000000101</c:v>
                </c:pt>
                <c:pt idx="2839">
                  <c:v>-27.848000000000098</c:v>
                </c:pt>
                <c:pt idx="2840">
                  <c:v>-27.840000000000099</c:v>
                </c:pt>
                <c:pt idx="2841">
                  <c:v>-27.8320000000001</c:v>
                </c:pt>
                <c:pt idx="2842">
                  <c:v>-27.824000000000098</c:v>
                </c:pt>
                <c:pt idx="2843">
                  <c:v>-27.816000000000102</c:v>
                </c:pt>
                <c:pt idx="2844">
                  <c:v>-27.808000000000099</c:v>
                </c:pt>
                <c:pt idx="2845">
                  <c:v>-27.8000000000001</c:v>
                </c:pt>
                <c:pt idx="2846">
                  <c:v>-27.792000000000101</c:v>
                </c:pt>
                <c:pt idx="2847">
                  <c:v>-27.784000000000102</c:v>
                </c:pt>
                <c:pt idx="2848">
                  <c:v>-27.776000000000099</c:v>
                </c:pt>
                <c:pt idx="2849">
                  <c:v>-27.7680000000001</c:v>
                </c:pt>
                <c:pt idx="2850">
                  <c:v>-27.760000000000101</c:v>
                </c:pt>
                <c:pt idx="2851">
                  <c:v>-27.752000000000098</c:v>
                </c:pt>
                <c:pt idx="2852">
                  <c:v>-27.744000000000099</c:v>
                </c:pt>
                <c:pt idx="2853">
                  <c:v>-27.7360000000001</c:v>
                </c:pt>
                <c:pt idx="2854">
                  <c:v>-27.728000000000101</c:v>
                </c:pt>
                <c:pt idx="2855">
                  <c:v>-27.720000000000098</c:v>
                </c:pt>
                <c:pt idx="2856">
                  <c:v>-27.712000000000103</c:v>
                </c:pt>
                <c:pt idx="2857">
                  <c:v>-27.7040000000001</c:v>
                </c:pt>
                <c:pt idx="2858">
                  <c:v>-27.696000000000097</c:v>
                </c:pt>
                <c:pt idx="2859">
                  <c:v>-27.688000000000102</c:v>
                </c:pt>
                <c:pt idx="2860">
                  <c:v>-27.680000000000099</c:v>
                </c:pt>
                <c:pt idx="2861">
                  <c:v>-27.6720000000001</c:v>
                </c:pt>
                <c:pt idx="2862">
                  <c:v>-27.664000000000101</c:v>
                </c:pt>
                <c:pt idx="2863">
                  <c:v>-27.656000000000102</c:v>
                </c:pt>
                <c:pt idx="2864">
                  <c:v>-27.648000000000099</c:v>
                </c:pt>
                <c:pt idx="2865">
                  <c:v>-27.6400000000001</c:v>
                </c:pt>
                <c:pt idx="2866">
                  <c:v>-27.632000000000101</c:v>
                </c:pt>
                <c:pt idx="2867">
                  <c:v>-27.624000000000098</c:v>
                </c:pt>
                <c:pt idx="2868">
                  <c:v>-27.616000000000099</c:v>
                </c:pt>
                <c:pt idx="2869">
                  <c:v>-27.6080000000001</c:v>
                </c:pt>
                <c:pt idx="2870">
                  <c:v>-27.600000000000101</c:v>
                </c:pt>
                <c:pt idx="2871">
                  <c:v>-27.592000000000098</c:v>
                </c:pt>
                <c:pt idx="2872">
                  <c:v>-27.584000000000103</c:v>
                </c:pt>
                <c:pt idx="2873">
                  <c:v>-27.5760000000001</c:v>
                </c:pt>
                <c:pt idx="2874">
                  <c:v>-27.568000000000101</c:v>
                </c:pt>
                <c:pt idx="2875">
                  <c:v>-27.560000000000098</c:v>
                </c:pt>
                <c:pt idx="2876">
                  <c:v>-27.552000000000099</c:v>
                </c:pt>
                <c:pt idx="2877">
                  <c:v>-27.5440000000001</c:v>
                </c:pt>
                <c:pt idx="2878">
                  <c:v>-27.536000000000097</c:v>
                </c:pt>
                <c:pt idx="2879">
                  <c:v>-27.528000000000102</c:v>
                </c:pt>
                <c:pt idx="2880">
                  <c:v>-27.520000000000099</c:v>
                </c:pt>
                <c:pt idx="2881">
                  <c:v>-27.5120000000001</c:v>
                </c:pt>
                <c:pt idx="2882">
                  <c:v>-27.504000000000101</c:v>
                </c:pt>
                <c:pt idx="2883">
                  <c:v>-27.496000000000102</c:v>
                </c:pt>
                <c:pt idx="2884">
                  <c:v>-27.488000000000099</c:v>
                </c:pt>
                <c:pt idx="2885">
                  <c:v>-27.4800000000001</c:v>
                </c:pt>
                <c:pt idx="2886">
                  <c:v>-27.472000000000101</c:v>
                </c:pt>
                <c:pt idx="2887">
                  <c:v>-27.464000000000098</c:v>
                </c:pt>
                <c:pt idx="2888">
                  <c:v>-27.456000000000099</c:v>
                </c:pt>
                <c:pt idx="2889">
                  <c:v>-27.4480000000001</c:v>
                </c:pt>
                <c:pt idx="2890">
                  <c:v>-27.440000000000101</c:v>
                </c:pt>
                <c:pt idx="2891">
                  <c:v>-27.432000000000098</c:v>
                </c:pt>
                <c:pt idx="2892">
                  <c:v>-27.424000000000103</c:v>
                </c:pt>
                <c:pt idx="2893">
                  <c:v>-27.4160000000001</c:v>
                </c:pt>
                <c:pt idx="2894">
                  <c:v>-27.408000000000101</c:v>
                </c:pt>
                <c:pt idx="2895">
                  <c:v>-27.400000000000102</c:v>
                </c:pt>
                <c:pt idx="2896">
                  <c:v>-27.392000000000099</c:v>
                </c:pt>
                <c:pt idx="2897">
                  <c:v>-27.3840000000001</c:v>
                </c:pt>
                <c:pt idx="2898">
                  <c:v>-27.376000000000101</c:v>
                </c:pt>
                <c:pt idx="2899">
                  <c:v>-27.368000000000102</c:v>
                </c:pt>
                <c:pt idx="2900">
                  <c:v>-27.360000000000099</c:v>
                </c:pt>
                <c:pt idx="2901">
                  <c:v>-27.3520000000001</c:v>
                </c:pt>
                <c:pt idx="2902">
                  <c:v>-27.344000000000101</c:v>
                </c:pt>
                <c:pt idx="2903">
                  <c:v>-27.336000000000102</c:v>
                </c:pt>
                <c:pt idx="2904">
                  <c:v>-27.328000000000099</c:v>
                </c:pt>
                <c:pt idx="2905">
                  <c:v>-27.3200000000001</c:v>
                </c:pt>
                <c:pt idx="2906">
                  <c:v>-27.312000000000101</c:v>
                </c:pt>
                <c:pt idx="2907">
                  <c:v>-27.304000000000098</c:v>
                </c:pt>
                <c:pt idx="2908">
                  <c:v>-27.296000000000102</c:v>
                </c:pt>
                <c:pt idx="2909">
                  <c:v>-27.2880000000001</c:v>
                </c:pt>
                <c:pt idx="2910">
                  <c:v>-27.280000000000101</c:v>
                </c:pt>
                <c:pt idx="2911">
                  <c:v>-27.272000000000101</c:v>
                </c:pt>
                <c:pt idx="2912">
                  <c:v>-27.264000000000102</c:v>
                </c:pt>
                <c:pt idx="2913">
                  <c:v>-27.2560000000001</c:v>
                </c:pt>
                <c:pt idx="2914">
                  <c:v>-27.248000000000097</c:v>
                </c:pt>
                <c:pt idx="2915">
                  <c:v>-27.240000000000101</c:v>
                </c:pt>
                <c:pt idx="2916">
                  <c:v>-27.232000000000099</c:v>
                </c:pt>
                <c:pt idx="2917">
                  <c:v>-27.2240000000001</c:v>
                </c:pt>
                <c:pt idx="2918">
                  <c:v>-27.216000000000101</c:v>
                </c:pt>
                <c:pt idx="2919">
                  <c:v>-27.208000000000101</c:v>
                </c:pt>
                <c:pt idx="2920">
                  <c:v>-27.200000000000099</c:v>
                </c:pt>
                <c:pt idx="2921">
                  <c:v>-27.192000000000103</c:v>
                </c:pt>
                <c:pt idx="2922">
                  <c:v>-27.184000000000101</c:v>
                </c:pt>
                <c:pt idx="2923">
                  <c:v>-27.176000000000098</c:v>
                </c:pt>
                <c:pt idx="2924">
                  <c:v>-27.168000000000099</c:v>
                </c:pt>
                <c:pt idx="2925">
                  <c:v>-27.1600000000001</c:v>
                </c:pt>
                <c:pt idx="2926">
                  <c:v>-27.1520000000001</c:v>
                </c:pt>
                <c:pt idx="2927">
                  <c:v>-27.144000000000098</c:v>
                </c:pt>
                <c:pt idx="2928">
                  <c:v>-27.136000000000102</c:v>
                </c:pt>
                <c:pt idx="2929">
                  <c:v>-27.1280000000001</c:v>
                </c:pt>
                <c:pt idx="2930">
                  <c:v>-27.1200000000001</c:v>
                </c:pt>
                <c:pt idx="2931">
                  <c:v>-27.112000000000101</c:v>
                </c:pt>
                <c:pt idx="2932">
                  <c:v>-27.104000000000099</c:v>
                </c:pt>
                <c:pt idx="2933">
                  <c:v>-27.0960000000001</c:v>
                </c:pt>
                <c:pt idx="2934">
                  <c:v>-27.0880000000001</c:v>
                </c:pt>
                <c:pt idx="2935">
                  <c:v>-27.080000000000101</c:v>
                </c:pt>
                <c:pt idx="2936">
                  <c:v>-27.072000000000099</c:v>
                </c:pt>
                <c:pt idx="2937">
                  <c:v>-27.0640000000001</c:v>
                </c:pt>
                <c:pt idx="2938">
                  <c:v>-27.0560000000001</c:v>
                </c:pt>
                <c:pt idx="2939">
                  <c:v>-27.048000000000101</c:v>
                </c:pt>
                <c:pt idx="2940">
                  <c:v>-27.040000000000099</c:v>
                </c:pt>
                <c:pt idx="2941">
                  <c:v>-27.0320000000001</c:v>
                </c:pt>
                <c:pt idx="2942">
                  <c:v>-27.0240000000001</c:v>
                </c:pt>
                <c:pt idx="2943">
                  <c:v>-27.016000000000098</c:v>
                </c:pt>
                <c:pt idx="2944">
                  <c:v>-27.008000000000102</c:v>
                </c:pt>
                <c:pt idx="2945">
                  <c:v>-27.000000000000099</c:v>
                </c:pt>
                <c:pt idx="2946">
                  <c:v>-26.9920000000001</c:v>
                </c:pt>
                <c:pt idx="2947">
                  <c:v>-26.984000000000101</c:v>
                </c:pt>
                <c:pt idx="2948">
                  <c:v>-26.976000000000102</c:v>
                </c:pt>
                <c:pt idx="2949">
                  <c:v>-26.968000000000099</c:v>
                </c:pt>
                <c:pt idx="2950">
                  <c:v>-26.960000000000097</c:v>
                </c:pt>
                <c:pt idx="2951">
                  <c:v>-26.952000000000101</c:v>
                </c:pt>
                <c:pt idx="2952">
                  <c:v>-26.944000000000099</c:v>
                </c:pt>
                <c:pt idx="2953">
                  <c:v>-26.936000000000099</c:v>
                </c:pt>
                <c:pt idx="2954">
                  <c:v>-26.9280000000001</c:v>
                </c:pt>
                <c:pt idx="2955">
                  <c:v>-26.920000000000101</c:v>
                </c:pt>
                <c:pt idx="2956">
                  <c:v>-26.912000000000099</c:v>
                </c:pt>
                <c:pt idx="2957">
                  <c:v>-26.904000000000103</c:v>
                </c:pt>
                <c:pt idx="2958">
                  <c:v>-26.8960000000001</c:v>
                </c:pt>
                <c:pt idx="2959">
                  <c:v>-26.888000000000098</c:v>
                </c:pt>
                <c:pt idx="2960">
                  <c:v>-26.880000000000102</c:v>
                </c:pt>
                <c:pt idx="2961">
                  <c:v>-26.872000000000099</c:v>
                </c:pt>
                <c:pt idx="2962">
                  <c:v>-26.8640000000001</c:v>
                </c:pt>
                <c:pt idx="2963">
                  <c:v>-26.856000000000098</c:v>
                </c:pt>
                <c:pt idx="2964">
                  <c:v>-26.848000000000102</c:v>
                </c:pt>
                <c:pt idx="2965">
                  <c:v>-26.840000000000099</c:v>
                </c:pt>
                <c:pt idx="2966">
                  <c:v>-26.8320000000001</c:v>
                </c:pt>
                <c:pt idx="2967">
                  <c:v>-26.824000000000101</c:v>
                </c:pt>
                <c:pt idx="2968">
                  <c:v>-26.816000000000098</c:v>
                </c:pt>
                <c:pt idx="2969">
                  <c:v>-26.808000000000099</c:v>
                </c:pt>
                <c:pt idx="2970">
                  <c:v>-26.8000000000001</c:v>
                </c:pt>
                <c:pt idx="2971">
                  <c:v>-26.792000000000101</c:v>
                </c:pt>
                <c:pt idx="2972">
                  <c:v>-26.784000000000098</c:v>
                </c:pt>
                <c:pt idx="2973">
                  <c:v>-26.776000000000099</c:v>
                </c:pt>
                <c:pt idx="2974">
                  <c:v>-26.7680000000001</c:v>
                </c:pt>
                <c:pt idx="2975">
                  <c:v>-26.760000000000101</c:v>
                </c:pt>
                <c:pt idx="2976">
                  <c:v>-26.752000000000098</c:v>
                </c:pt>
                <c:pt idx="2977">
                  <c:v>-26.744000000000099</c:v>
                </c:pt>
                <c:pt idx="2978">
                  <c:v>-26.7360000000001</c:v>
                </c:pt>
                <c:pt idx="2979">
                  <c:v>-26.728000000000097</c:v>
                </c:pt>
                <c:pt idx="2980">
                  <c:v>-26.720000000000102</c:v>
                </c:pt>
                <c:pt idx="2981">
                  <c:v>-26.712000000000099</c:v>
                </c:pt>
                <c:pt idx="2982">
                  <c:v>-26.7040000000001</c:v>
                </c:pt>
                <c:pt idx="2983">
                  <c:v>-26.696000000000101</c:v>
                </c:pt>
                <c:pt idx="2984">
                  <c:v>-26.688000000000102</c:v>
                </c:pt>
                <c:pt idx="2985">
                  <c:v>-26.680000000000099</c:v>
                </c:pt>
                <c:pt idx="2986">
                  <c:v>-26.6720000000001</c:v>
                </c:pt>
                <c:pt idx="2987">
                  <c:v>-26.664000000000101</c:v>
                </c:pt>
                <c:pt idx="2988">
                  <c:v>-26.656000000000098</c:v>
                </c:pt>
                <c:pt idx="2989">
                  <c:v>-26.648000000000099</c:v>
                </c:pt>
                <c:pt idx="2990">
                  <c:v>-26.6400000000001</c:v>
                </c:pt>
                <c:pt idx="2991">
                  <c:v>-26.632000000000101</c:v>
                </c:pt>
                <c:pt idx="2992">
                  <c:v>-26.624000000000098</c:v>
                </c:pt>
                <c:pt idx="2993">
                  <c:v>-26.616000000000103</c:v>
                </c:pt>
                <c:pt idx="2994">
                  <c:v>-26.6080000000001</c:v>
                </c:pt>
                <c:pt idx="2995">
                  <c:v>-26.600000000000101</c:v>
                </c:pt>
                <c:pt idx="2996">
                  <c:v>-26.592000000000102</c:v>
                </c:pt>
                <c:pt idx="2997">
                  <c:v>-26.584000000000099</c:v>
                </c:pt>
                <c:pt idx="2998">
                  <c:v>-26.5760000000001</c:v>
                </c:pt>
                <c:pt idx="2999">
                  <c:v>-26.568000000000097</c:v>
                </c:pt>
                <c:pt idx="3000">
                  <c:v>-26.560000000000102</c:v>
                </c:pt>
                <c:pt idx="3001">
                  <c:v>-26.552000000000099</c:v>
                </c:pt>
                <c:pt idx="3002">
                  <c:v>-26.5440000000001</c:v>
                </c:pt>
                <c:pt idx="3003">
                  <c:v>-26.536000000000101</c:v>
                </c:pt>
                <c:pt idx="3004">
                  <c:v>-26.528000000000102</c:v>
                </c:pt>
                <c:pt idx="3005">
                  <c:v>-26.520000000000099</c:v>
                </c:pt>
                <c:pt idx="3006">
                  <c:v>-26.5120000000001</c:v>
                </c:pt>
                <c:pt idx="3007">
                  <c:v>-26.504000000000101</c:v>
                </c:pt>
                <c:pt idx="3008">
                  <c:v>-26.496000000000098</c:v>
                </c:pt>
                <c:pt idx="3009">
                  <c:v>-26.488000000000099</c:v>
                </c:pt>
                <c:pt idx="3010">
                  <c:v>-26.4800000000001</c:v>
                </c:pt>
                <c:pt idx="3011">
                  <c:v>-26.472000000000101</c:v>
                </c:pt>
                <c:pt idx="3012">
                  <c:v>-26.464000000000098</c:v>
                </c:pt>
                <c:pt idx="3013">
                  <c:v>-26.456000000000103</c:v>
                </c:pt>
                <c:pt idx="3014">
                  <c:v>-26.4480000000001</c:v>
                </c:pt>
                <c:pt idx="3015">
                  <c:v>-26.440000000000097</c:v>
                </c:pt>
                <c:pt idx="3016">
                  <c:v>-26.432000000000102</c:v>
                </c:pt>
                <c:pt idx="3017">
                  <c:v>-26.424000000000099</c:v>
                </c:pt>
                <c:pt idx="3018">
                  <c:v>-26.4160000000001</c:v>
                </c:pt>
                <c:pt idx="3019">
                  <c:v>-26.408000000000101</c:v>
                </c:pt>
                <c:pt idx="3020">
                  <c:v>-26.400000000000102</c:v>
                </c:pt>
                <c:pt idx="3021">
                  <c:v>-26.392000000000099</c:v>
                </c:pt>
                <c:pt idx="3022">
                  <c:v>-26.3840000000001</c:v>
                </c:pt>
                <c:pt idx="3023">
                  <c:v>-26.376000000000101</c:v>
                </c:pt>
                <c:pt idx="3024">
                  <c:v>-26.368000000000098</c:v>
                </c:pt>
                <c:pt idx="3025">
                  <c:v>-26.360000000000099</c:v>
                </c:pt>
                <c:pt idx="3026">
                  <c:v>-26.3520000000001</c:v>
                </c:pt>
                <c:pt idx="3027">
                  <c:v>-26.344000000000101</c:v>
                </c:pt>
                <c:pt idx="3028">
                  <c:v>-26.336000000000098</c:v>
                </c:pt>
                <c:pt idx="3029">
                  <c:v>-26.328000000000102</c:v>
                </c:pt>
                <c:pt idx="3030">
                  <c:v>-26.3200000000001</c:v>
                </c:pt>
                <c:pt idx="3031">
                  <c:v>-26.312000000000101</c:v>
                </c:pt>
                <c:pt idx="3032">
                  <c:v>-26.304000000000102</c:v>
                </c:pt>
                <c:pt idx="3033">
                  <c:v>-26.296000000000099</c:v>
                </c:pt>
                <c:pt idx="3034">
                  <c:v>-26.2880000000001</c:v>
                </c:pt>
                <c:pt idx="3035">
                  <c:v>-26.280000000000097</c:v>
                </c:pt>
                <c:pt idx="3036">
                  <c:v>-26.272000000000101</c:v>
                </c:pt>
                <c:pt idx="3037">
                  <c:v>-26.264000000000099</c:v>
                </c:pt>
                <c:pt idx="3038">
                  <c:v>-26.2560000000001</c:v>
                </c:pt>
                <c:pt idx="3039">
                  <c:v>-26.248000000000101</c:v>
                </c:pt>
                <c:pt idx="3040">
                  <c:v>-26.240000000000101</c:v>
                </c:pt>
                <c:pt idx="3041">
                  <c:v>-26.232000000000099</c:v>
                </c:pt>
                <c:pt idx="3042">
                  <c:v>-26.2240000000001</c:v>
                </c:pt>
                <c:pt idx="3043">
                  <c:v>-26.216000000000101</c:v>
                </c:pt>
                <c:pt idx="3044">
                  <c:v>-26.208000000000098</c:v>
                </c:pt>
                <c:pt idx="3045">
                  <c:v>-26.200000000000102</c:v>
                </c:pt>
                <c:pt idx="3046">
                  <c:v>-26.1920000000001</c:v>
                </c:pt>
                <c:pt idx="3047">
                  <c:v>-26.184000000000101</c:v>
                </c:pt>
                <c:pt idx="3048">
                  <c:v>-26.176000000000098</c:v>
                </c:pt>
                <c:pt idx="3049">
                  <c:v>-26.168000000000102</c:v>
                </c:pt>
                <c:pt idx="3050">
                  <c:v>-26.1600000000001</c:v>
                </c:pt>
                <c:pt idx="3051">
                  <c:v>-26.1520000000001</c:v>
                </c:pt>
                <c:pt idx="3052">
                  <c:v>-26.144000000000101</c:v>
                </c:pt>
                <c:pt idx="3053">
                  <c:v>-26.136000000000099</c:v>
                </c:pt>
                <c:pt idx="3054">
                  <c:v>-26.1280000000001</c:v>
                </c:pt>
                <c:pt idx="3055">
                  <c:v>-26.1200000000001</c:v>
                </c:pt>
                <c:pt idx="3056">
                  <c:v>-26.112000000000101</c:v>
                </c:pt>
                <c:pt idx="3057">
                  <c:v>-26.104000000000099</c:v>
                </c:pt>
                <c:pt idx="3058">
                  <c:v>-26.0960000000001</c:v>
                </c:pt>
                <c:pt idx="3059">
                  <c:v>-26.0880000000001</c:v>
                </c:pt>
                <c:pt idx="3060">
                  <c:v>-26.080000000000101</c:v>
                </c:pt>
                <c:pt idx="3061">
                  <c:v>-26.072000000000099</c:v>
                </c:pt>
                <c:pt idx="3062">
                  <c:v>-26.0640000000001</c:v>
                </c:pt>
                <c:pt idx="3063">
                  <c:v>-26.0560000000001</c:v>
                </c:pt>
                <c:pt idx="3064">
                  <c:v>-26.048000000000098</c:v>
                </c:pt>
                <c:pt idx="3065">
                  <c:v>-26.040000000000102</c:v>
                </c:pt>
                <c:pt idx="3066">
                  <c:v>-26.0320000000001</c:v>
                </c:pt>
                <c:pt idx="3067">
                  <c:v>-26.0240000000001</c:v>
                </c:pt>
                <c:pt idx="3068">
                  <c:v>-26.016000000000101</c:v>
                </c:pt>
                <c:pt idx="3069">
                  <c:v>-26.008000000000102</c:v>
                </c:pt>
                <c:pt idx="3070">
                  <c:v>-26.000000000000099</c:v>
                </c:pt>
                <c:pt idx="3071">
                  <c:v>-25.992000000000097</c:v>
                </c:pt>
                <c:pt idx="3072">
                  <c:v>-25.984000000000101</c:v>
                </c:pt>
                <c:pt idx="3073">
                  <c:v>-25.976000000000099</c:v>
                </c:pt>
                <c:pt idx="3074">
                  <c:v>-25.968000000000099</c:v>
                </c:pt>
                <c:pt idx="3075">
                  <c:v>-25.9600000000001</c:v>
                </c:pt>
                <c:pt idx="3076">
                  <c:v>-25.952000000000101</c:v>
                </c:pt>
                <c:pt idx="3077">
                  <c:v>-25.944000000000099</c:v>
                </c:pt>
                <c:pt idx="3078">
                  <c:v>-25.936000000000103</c:v>
                </c:pt>
                <c:pt idx="3079">
                  <c:v>-25.9280000000001</c:v>
                </c:pt>
                <c:pt idx="3080">
                  <c:v>-25.920000000000098</c:v>
                </c:pt>
                <c:pt idx="3081">
                  <c:v>-25.912000000000102</c:v>
                </c:pt>
                <c:pt idx="3082">
                  <c:v>-25.904000000000099</c:v>
                </c:pt>
                <c:pt idx="3083">
                  <c:v>-25.8960000000001</c:v>
                </c:pt>
                <c:pt idx="3084">
                  <c:v>-25.888000000000098</c:v>
                </c:pt>
                <c:pt idx="3085">
                  <c:v>-25.880000000000102</c:v>
                </c:pt>
                <c:pt idx="3086">
                  <c:v>-25.872000000000099</c:v>
                </c:pt>
                <c:pt idx="3087">
                  <c:v>-25.8640000000001</c:v>
                </c:pt>
                <c:pt idx="3088">
                  <c:v>-25.856000000000101</c:v>
                </c:pt>
                <c:pt idx="3089">
                  <c:v>-25.848000000000098</c:v>
                </c:pt>
                <c:pt idx="3090">
                  <c:v>-25.840000000000099</c:v>
                </c:pt>
                <c:pt idx="3091">
                  <c:v>-25.8320000000001</c:v>
                </c:pt>
                <c:pt idx="3092">
                  <c:v>-25.824000000000101</c:v>
                </c:pt>
                <c:pt idx="3093">
                  <c:v>-25.816000000000098</c:v>
                </c:pt>
                <c:pt idx="3094">
                  <c:v>-25.808000000000103</c:v>
                </c:pt>
                <c:pt idx="3095">
                  <c:v>-25.8000000000001</c:v>
                </c:pt>
                <c:pt idx="3096">
                  <c:v>-25.792000000000101</c:v>
                </c:pt>
                <c:pt idx="3097">
                  <c:v>-25.784000000000098</c:v>
                </c:pt>
                <c:pt idx="3098">
                  <c:v>-25.776000000000099</c:v>
                </c:pt>
                <c:pt idx="3099">
                  <c:v>-25.7680000000001</c:v>
                </c:pt>
                <c:pt idx="3100">
                  <c:v>-25.760000000000097</c:v>
                </c:pt>
                <c:pt idx="3101">
                  <c:v>-25.752000000000102</c:v>
                </c:pt>
                <c:pt idx="3102">
                  <c:v>-25.744000000000099</c:v>
                </c:pt>
                <c:pt idx="3103">
                  <c:v>-25.7360000000001</c:v>
                </c:pt>
                <c:pt idx="3104">
                  <c:v>-25.728000000000101</c:v>
                </c:pt>
                <c:pt idx="3105">
                  <c:v>-25.720000000000102</c:v>
                </c:pt>
                <c:pt idx="3106">
                  <c:v>-25.712000000000099</c:v>
                </c:pt>
                <c:pt idx="3107">
                  <c:v>-25.704000000000097</c:v>
                </c:pt>
                <c:pt idx="3108">
                  <c:v>-25.696000000000101</c:v>
                </c:pt>
                <c:pt idx="3109">
                  <c:v>-25.688000000000098</c:v>
                </c:pt>
                <c:pt idx="3110">
                  <c:v>-25.680000000000099</c:v>
                </c:pt>
                <c:pt idx="3111">
                  <c:v>-25.6720000000001</c:v>
                </c:pt>
                <c:pt idx="3112">
                  <c:v>-25.664000000000101</c:v>
                </c:pt>
                <c:pt idx="3113">
                  <c:v>-25.656000000000098</c:v>
                </c:pt>
                <c:pt idx="3114">
                  <c:v>-25.648000000000103</c:v>
                </c:pt>
                <c:pt idx="3115">
                  <c:v>-25.6400000000001</c:v>
                </c:pt>
                <c:pt idx="3116">
                  <c:v>-25.632000000000097</c:v>
                </c:pt>
                <c:pt idx="3117">
                  <c:v>-25.624000000000102</c:v>
                </c:pt>
                <c:pt idx="3118">
                  <c:v>-25.616000000000099</c:v>
                </c:pt>
                <c:pt idx="3119">
                  <c:v>-25.6080000000001</c:v>
                </c:pt>
                <c:pt idx="3120">
                  <c:v>-25.600000000000097</c:v>
                </c:pt>
                <c:pt idx="3121">
                  <c:v>-25.592000000000102</c:v>
                </c:pt>
                <c:pt idx="3122">
                  <c:v>-25.584000000000099</c:v>
                </c:pt>
                <c:pt idx="3123">
                  <c:v>-25.5760000000001</c:v>
                </c:pt>
                <c:pt idx="3124">
                  <c:v>-25.568000000000101</c:v>
                </c:pt>
                <c:pt idx="3125">
                  <c:v>-25.560000000000102</c:v>
                </c:pt>
                <c:pt idx="3126">
                  <c:v>-25.552000000000099</c:v>
                </c:pt>
                <c:pt idx="3127">
                  <c:v>-25.5440000000001</c:v>
                </c:pt>
                <c:pt idx="3128">
                  <c:v>-25.536000000000101</c:v>
                </c:pt>
                <c:pt idx="3129">
                  <c:v>-25.528000000000098</c:v>
                </c:pt>
                <c:pt idx="3130">
                  <c:v>-25.520000000000103</c:v>
                </c:pt>
                <c:pt idx="3131">
                  <c:v>-25.5120000000001</c:v>
                </c:pt>
                <c:pt idx="3132">
                  <c:v>-25.504000000000101</c:v>
                </c:pt>
                <c:pt idx="3133">
                  <c:v>-25.496000000000098</c:v>
                </c:pt>
                <c:pt idx="3134">
                  <c:v>-25.488000000000103</c:v>
                </c:pt>
                <c:pt idx="3135">
                  <c:v>-25.4800000000001</c:v>
                </c:pt>
                <c:pt idx="3136">
                  <c:v>-25.472000000000097</c:v>
                </c:pt>
                <c:pt idx="3137">
                  <c:v>-25.464000000000102</c:v>
                </c:pt>
                <c:pt idx="3138">
                  <c:v>-25.456000000000099</c:v>
                </c:pt>
                <c:pt idx="3139">
                  <c:v>-25.4480000000001</c:v>
                </c:pt>
                <c:pt idx="3140">
                  <c:v>-25.440000000000101</c:v>
                </c:pt>
                <c:pt idx="3141">
                  <c:v>-25.432000000000102</c:v>
                </c:pt>
                <c:pt idx="3142">
                  <c:v>-25.424000000000099</c:v>
                </c:pt>
                <c:pt idx="3143">
                  <c:v>-25.416000000000103</c:v>
                </c:pt>
                <c:pt idx="3144">
                  <c:v>-25.408000000000101</c:v>
                </c:pt>
                <c:pt idx="3145">
                  <c:v>-25.400000000000098</c:v>
                </c:pt>
                <c:pt idx="3146">
                  <c:v>-25.392000000000099</c:v>
                </c:pt>
                <c:pt idx="3147">
                  <c:v>-25.3840000000001</c:v>
                </c:pt>
                <c:pt idx="3148">
                  <c:v>-25.376000000000101</c:v>
                </c:pt>
                <c:pt idx="3149">
                  <c:v>-25.368000000000098</c:v>
                </c:pt>
                <c:pt idx="3150">
                  <c:v>-25.360000000000102</c:v>
                </c:pt>
                <c:pt idx="3151">
                  <c:v>-25.3520000000001</c:v>
                </c:pt>
                <c:pt idx="3152">
                  <c:v>-25.344000000000101</c:v>
                </c:pt>
                <c:pt idx="3153">
                  <c:v>-25.336000000000102</c:v>
                </c:pt>
                <c:pt idx="3154">
                  <c:v>-25.328000000000099</c:v>
                </c:pt>
                <c:pt idx="3155">
                  <c:v>-25.3200000000001</c:v>
                </c:pt>
                <c:pt idx="3156">
                  <c:v>-25.312000000000097</c:v>
                </c:pt>
                <c:pt idx="3157">
                  <c:v>-25.304000000000102</c:v>
                </c:pt>
                <c:pt idx="3158">
                  <c:v>-25.296000000000099</c:v>
                </c:pt>
                <c:pt idx="3159">
                  <c:v>-25.2880000000001</c:v>
                </c:pt>
                <c:pt idx="3160">
                  <c:v>-25.280000000000101</c:v>
                </c:pt>
                <c:pt idx="3161">
                  <c:v>-25.272000000000101</c:v>
                </c:pt>
                <c:pt idx="3162">
                  <c:v>-25.264000000000099</c:v>
                </c:pt>
                <c:pt idx="3163">
                  <c:v>-25.2560000000001</c:v>
                </c:pt>
                <c:pt idx="3164">
                  <c:v>-25.248000000000101</c:v>
                </c:pt>
                <c:pt idx="3165">
                  <c:v>-25.240000000000098</c:v>
                </c:pt>
                <c:pt idx="3166">
                  <c:v>-25.232000000000102</c:v>
                </c:pt>
                <c:pt idx="3167">
                  <c:v>-25.2240000000001</c:v>
                </c:pt>
                <c:pt idx="3168">
                  <c:v>-25.216000000000101</c:v>
                </c:pt>
                <c:pt idx="3169">
                  <c:v>-25.208000000000098</c:v>
                </c:pt>
                <c:pt idx="3170">
                  <c:v>-25.200000000000102</c:v>
                </c:pt>
                <c:pt idx="3171">
                  <c:v>-25.1920000000001</c:v>
                </c:pt>
                <c:pt idx="3172">
                  <c:v>-25.184000000000097</c:v>
                </c:pt>
                <c:pt idx="3173">
                  <c:v>-25.176000000000101</c:v>
                </c:pt>
                <c:pt idx="3174">
                  <c:v>-25.168000000000099</c:v>
                </c:pt>
                <c:pt idx="3175">
                  <c:v>-25.1600000000001</c:v>
                </c:pt>
                <c:pt idx="3176">
                  <c:v>-25.1520000000001</c:v>
                </c:pt>
                <c:pt idx="3177">
                  <c:v>-25.144000000000101</c:v>
                </c:pt>
                <c:pt idx="3178">
                  <c:v>-25.136000000000099</c:v>
                </c:pt>
                <c:pt idx="3179">
                  <c:v>-25.128000000000103</c:v>
                </c:pt>
                <c:pt idx="3180">
                  <c:v>-25.1200000000001</c:v>
                </c:pt>
                <c:pt idx="3181">
                  <c:v>-25.112000000000098</c:v>
                </c:pt>
                <c:pt idx="3182">
                  <c:v>-25.104000000000099</c:v>
                </c:pt>
                <c:pt idx="3183">
                  <c:v>-25.0960000000001</c:v>
                </c:pt>
                <c:pt idx="3184">
                  <c:v>-25.0880000000001</c:v>
                </c:pt>
                <c:pt idx="3185">
                  <c:v>-25.080000000000098</c:v>
                </c:pt>
                <c:pt idx="3186">
                  <c:v>-25.072000000000102</c:v>
                </c:pt>
                <c:pt idx="3187">
                  <c:v>-25.0640000000001</c:v>
                </c:pt>
                <c:pt idx="3188">
                  <c:v>-25.0560000000001</c:v>
                </c:pt>
                <c:pt idx="3189">
                  <c:v>-25.048000000000101</c:v>
                </c:pt>
                <c:pt idx="3190">
                  <c:v>-25.040000000000099</c:v>
                </c:pt>
                <c:pt idx="3191">
                  <c:v>-25.0320000000001</c:v>
                </c:pt>
                <c:pt idx="3192">
                  <c:v>-25.0240000000001</c:v>
                </c:pt>
                <c:pt idx="3193">
                  <c:v>-25.016000000000101</c:v>
                </c:pt>
                <c:pt idx="3194">
                  <c:v>-25.008000000000099</c:v>
                </c:pt>
                <c:pt idx="3195">
                  <c:v>-25.000000000000099</c:v>
                </c:pt>
                <c:pt idx="3196">
                  <c:v>-24.9920000000001</c:v>
                </c:pt>
                <c:pt idx="3197">
                  <c:v>-24.984000000000101</c:v>
                </c:pt>
                <c:pt idx="3198">
                  <c:v>-24.976000000000099</c:v>
                </c:pt>
                <c:pt idx="3199">
                  <c:v>-24.968000000000103</c:v>
                </c:pt>
                <c:pt idx="3200">
                  <c:v>-24.9600000000001</c:v>
                </c:pt>
                <c:pt idx="3201">
                  <c:v>-24.952000000000098</c:v>
                </c:pt>
                <c:pt idx="3202">
                  <c:v>-24.944000000000102</c:v>
                </c:pt>
                <c:pt idx="3203">
                  <c:v>-24.936000000000099</c:v>
                </c:pt>
                <c:pt idx="3204">
                  <c:v>-24.9280000000001</c:v>
                </c:pt>
                <c:pt idx="3205">
                  <c:v>-24.920000000000098</c:v>
                </c:pt>
                <c:pt idx="3206">
                  <c:v>-24.912000000000102</c:v>
                </c:pt>
                <c:pt idx="3207">
                  <c:v>-24.904000000000099</c:v>
                </c:pt>
                <c:pt idx="3208">
                  <c:v>-24.8960000000001</c:v>
                </c:pt>
                <c:pt idx="3209">
                  <c:v>-24.888000000000101</c:v>
                </c:pt>
                <c:pt idx="3210">
                  <c:v>-24.880000000000098</c:v>
                </c:pt>
                <c:pt idx="3211">
                  <c:v>-24.872000000000099</c:v>
                </c:pt>
                <c:pt idx="3212">
                  <c:v>-24.8640000000001</c:v>
                </c:pt>
                <c:pt idx="3213">
                  <c:v>-24.856000000000101</c:v>
                </c:pt>
                <c:pt idx="3214">
                  <c:v>-24.848000000000098</c:v>
                </c:pt>
                <c:pt idx="3215">
                  <c:v>-24.840000000000103</c:v>
                </c:pt>
                <c:pt idx="3216">
                  <c:v>-24.8320000000001</c:v>
                </c:pt>
                <c:pt idx="3217">
                  <c:v>-24.824000000000101</c:v>
                </c:pt>
                <c:pt idx="3218">
                  <c:v>-24.816000000000098</c:v>
                </c:pt>
                <c:pt idx="3219">
                  <c:v>-24.808000000000099</c:v>
                </c:pt>
                <c:pt idx="3220">
                  <c:v>-24.8000000000001</c:v>
                </c:pt>
                <c:pt idx="3221">
                  <c:v>-24.792000000000098</c:v>
                </c:pt>
                <c:pt idx="3222">
                  <c:v>-24.784000000000102</c:v>
                </c:pt>
                <c:pt idx="3223">
                  <c:v>-24.776000000000099</c:v>
                </c:pt>
                <c:pt idx="3224">
                  <c:v>-24.7680000000001</c:v>
                </c:pt>
                <c:pt idx="3225">
                  <c:v>-24.760000000000101</c:v>
                </c:pt>
                <c:pt idx="3226">
                  <c:v>-24.752000000000102</c:v>
                </c:pt>
                <c:pt idx="3227">
                  <c:v>-24.744000000000099</c:v>
                </c:pt>
                <c:pt idx="3228">
                  <c:v>-24.7360000000001</c:v>
                </c:pt>
                <c:pt idx="3229">
                  <c:v>-24.728000000000101</c:v>
                </c:pt>
                <c:pt idx="3230">
                  <c:v>-24.720000000000098</c:v>
                </c:pt>
                <c:pt idx="3231">
                  <c:v>-24.712000000000099</c:v>
                </c:pt>
                <c:pt idx="3232">
                  <c:v>-24.7040000000001</c:v>
                </c:pt>
                <c:pt idx="3233">
                  <c:v>-24.696000000000101</c:v>
                </c:pt>
                <c:pt idx="3234">
                  <c:v>-24.688000000000098</c:v>
                </c:pt>
                <c:pt idx="3235">
                  <c:v>-24.680000000000103</c:v>
                </c:pt>
                <c:pt idx="3236">
                  <c:v>-24.6720000000001</c:v>
                </c:pt>
                <c:pt idx="3237">
                  <c:v>-24.664000000000097</c:v>
                </c:pt>
                <c:pt idx="3238">
                  <c:v>-24.656000000000102</c:v>
                </c:pt>
                <c:pt idx="3239">
                  <c:v>-24.648000000000099</c:v>
                </c:pt>
                <c:pt idx="3240">
                  <c:v>-24.6400000000001</c:v>
                </c:pt>
                <c:pt idx="3241">
                  <c:v>-24.632000000000101</c:v>
                </c:pt>
                <c:pt idx="3242">
                  <c:v>-24.624000000000102</c:v>
                </c:pt>
                <c:pt idx="3243">
                  <c:v>-24.616000000000099</c:v>
                </c:pt>
                <c:pt idx="3244">
                  <c:v>-24.6080000000001</c:v>
                </c:pt>
                <c:pt idx="3245">
                  <c:v>-24.600000000000101</c:v>
                </c:pt>
                <c:pt idx="3246">
                  <c:v>-24.592000000000098</c:v>
                </c:pt>
                <c:pt idx="3247">
                  <c:v>-24.584000000000099</c:v>
                </c:pt>
                <c:pt idx="3248">
                  <c:v>-24.5760000000001</c:v>
                </c:pt>
                <c:pt idx="3249">
                  <c:v>-24.568000000000101</c:v>
                </c:pt>
                <c:pt idx="3250">
                  <c:v>-24.560000000000098</c:v>
                </c:pt>
                <c:pt idx="3251">
                  <c:v>-24.552000000000103</c:v>
                </c:pt>
                <c:pt idx="3252">
                  <c:v>-24.5440000000001</c:v>
                </c:pt>
                <c:pt idx="3253">
                  <c:v>-24.536000000000101</c:v>
                </c:pt>
                <c:pt idx="3254">
                  <c:v>-24.528000000000098</c:v>
                </c:pt>
                <c:pt idx="3255">
                  <c:v>-24.520000000000099</c:v>
                </c:pt>
                <c:pt idx="3256">
                  <c:v>-24.5120000000001</c:v>
                </c:pt>
                <c:pt idx="3257">
                  <c:v>-24.504000000000097</c:v>
                </c:pt>
                <c:pt idx="3258">
                  <c:v>-24.496000000000102</c:v>
                </c:pt>
                <c:pt idx="3259">
                  <c:v>-24.488000000000099</c:v>
                </c:pt>
                <c:pt idx="3260">
                  <c:v>-24.4800000000001</c:v>
                </c:pt>
                <c:pt idx="3261">
                  <c:v>-24.472000000000101</c:v>
                </c:pt>
                <c:pt idx="3262">
                  <c:v>-24.464000000000102</c:v>
                </c:pt>
                <c:pt idx="3263">
                  <c:v>-24.456000000000099</c:v>
                </c:pt>
                <c:pt idx="3264">
                  <c:v>-24.4480000000001</c:v>
                </c:pt>
                <c:pt idx="3265">
                  <c:v>-24.440000000000101</c:v>
                </c:pt>
                <c:pt idx="3266">
                  <c:v>-24.432000000000098</c:v>
                </c:pt>
                <c:pt idx="3267">
                  <c:v>-24.424000000000099</c:v>
                </c:pt>
                <c:pt idx="3268">
                  <c:v>-24.4160000000001</c:v>
                </c:pt>
                <c:pt idx="3269">
                  <c:v>-24.408000000000101</c:v>
                </c:pt>
                <c:pt idx="3270">
                  <c:v>-24.400000000000098</c:v>
                </c:pt>
                <c:pt idx="3271">
                  <c:v>-24.392000000000102</c:v>
                </c:pt>
                <c:pt idx="3272">
                  <c:v>-24.3840000000001</c:v>
                </c:pt>
                <c:pt idx="3273">
                  <c:v>-24.376000000000101</c:v>
                </c:pt>
                <c:pt idx="3274">
                  <c:v>-24.368000000000102</c:v>
                </c:pt>
                <c:pt idx="3275">
                  <c:v>-24.360000000000099</c:v>
                </c:pt>
                <c:pt idx="3276">
                  <c:v>-24.3520000000001</c:v>
                </c:pt>
                <c:pt idx="3277">
                  <c:v>-24.344000000000101</c:v>
                </c:pt>
                <c:pt idx="3278">
                  <c:v>-24.336000000000102</c:v>
                </c:pt>
                <c:pt idx="3279">
                  <c:v>-24.328000000000099</c:v>
                </c:pt>
                <c:pt idx="3280">
                  <c:v>-24.3200000000001</c:v>
                </c:pt>
                <c:pt idx="3281">
                  <c:v>-24.312000000000101</c:v>
                </c:pt>
                <c:pt idx="3282">
                  <c:v>-24.304000000000102</c:v>
                </c:pt>
                <c:pt idx="3283">
                  <c:v>-24.296000000000099</c:v>
                </c:pt>
                <c:pt idx="3284">
                  <c:v>-24.2880000000001</c:v>
                </c:pt>
                <c:pt idx="3285">
                  <c:v>-24.280000000000101</c:v>
                </c:pt>
                <c:pt idx="3286">
                  <c:v>-24.272000000000098</c:v>
                </c:pt>
                <c:pt idx="3287">
                  <c:v>-24.264000000000102</c:v>
                </c:pt>
                <c:pt idx="3288">
                  <c:v>-24.2560000000001</c:v>
                </c:pt>
                <c:pt idx="3289">
                  <c:v>-24.248000000000101</c:v>
                </c:pt>
                <c:pt idx="3290">
                  <c:v>-24.240000000000098</c:v>
                </c:pt>
                <c:pt idx="3291">
                  <c:v>-24.232000000000102</c:v>
                </c:pt>
                <c:pt idx="3292">
                  <c:v>-24.2240000000001</c:v>
                </c:pt>
                <c:pt idx="3293">
                  <c:v>-24.216000000000097</c:v>
                </c:pt>
                <c:pt idx="3294">
                  <c:v>-24.208000000000101</c:v>
                </c:pt>
                <c:pt idx="3295">
                  <c:v>-24.200000000000099</c:v>
                </c:pt>
                <c:pt idx="3296">
                  <c:v>-24.1920000000001</c:v>
                </c:pt>
                <c:pt idx="3297">
                  <c:v>-24.184000000000101</c:v>
                </c:pt>
                <c:pt idx="3298">
                  <c:v>-24.176000000000101</c:v>
                </c:pt>
                <c:pt idx="3299">
                  <c:v>-24.168000000000099</c:v>
                </c:pt>
                <c:pt idx="3300">
                  <c:v>-24.160000000000103</c:v>
                </c:pt>
                <c:pt idx="3301">
                  <c:v>-24.1520000000001</c:v>
                </c:pt>
                <c:pt idx="3302">
                  <c:v>-24.144000000000098</c:v>
                </c:pt>
                <c:pt idx="3303">
                  <c:v>-24.136000000000099</c:v>
                </c:pt>
                <c:pt idx="3304">
                  <c:v>-24.1280000000001</c:v>
                </c:pt>
                <c:pt idx="3305">
                  <c:v>-24.1200000000001</c:v>
                </c:pt>
                <c:pt idx="3306">
                  <c:v>-24.112000000000098</c:v>
                </c:pt>
                <c:pt idx="3307">
                  <c:v>-24.104000000000102</c:v>
                </c:pt>
                <c:pt idx="3308">
                  <c:v>-24.0960000000001</c:v>
                </c:pt>
                <c:pt idx="3309">
                  <c:v>-24.0880000000001</c:v>
                </c:pt>
                <c:pt idx="3310">
                  <c:v>-24.080000000000101</c:v>
                </c:pt>
                <c:pt idx="3311">
                  <c:v>-24.072000000000099</c:v>
                </c:pt>
                <c:pt idx="3312">
                  <c:v>-24.0640000000001</c:v>
                </c:pt>
                <c:pt idx="3313">
                  <c:v>-24.0560000000001</c:v>
                </c:pt>
                <c:pt idx="3314">
                  <c:v>-24.048000000000101</c:v>
                </c:pt>
                <c:pt idx="3315">
                  <c:v>-24.040000000000099</c:v>
                </c:pt>
                <c:pt idx="3316">
                  <c:v>-24.0320000000001</c:v>
                </c:pt>
                <c:pt idx="3317">
                  <c:v>-24.0240000000001</c:v>
                </c:pt>
                <c:pt idx="3318">
                  <c:v>-24.016000000000101</c:v>
                </c:pt>
                <c:pt idx="3319">
                  <c:v>-24.008000000000099</c:v>
                </c:pt>
                <c:pt idx="3320">
                  <c:v>-24.000000000000099</c:v>
                </c:pt>
                <c:pt idx="3321">
                  <c:v>-23.9920000000001</c:v>
                </c:pt>
                <c:pt idx="3322">
                  <c:v>-23.984000000000098</c:v>
                </c:pt>
                <c:pt idx="3323">
                  <c:v>-23.976000000000102</c:v>
                </c:pt>
                <c:pt idx="3324">
                  <c:v>-23.968000000000099</c:v>
                </c:pt>
                <c:pt idx="3325">
                  <c:v>-23.9600000000001</c:v>
                </c:pt>
                <c:pt idx="3326">
                  <c:v>-23.952000000000101</c:v>
                </c:pt>
                <c:pt idx="3327">
                  <c:v>-23.944000000000102</c:v>
                </c:pt>
                <c:pt idx="3328">
                  <c:v>-23.936000000000099</c:v>
                </c:pt>
                <c:pt idx="3329">
                  <c:v>-23.928000000000097</c:v>
                </c:pt>
                <c:pt idx="3330">
                  <c:v>-23.920000000000101</c:v>
                </c:pt>
                <c:pt idx="3331">
                  <c:v>-23.912000000000099</c:v>
                </c:pt>
                <c:pt idx="3332">
                  <c:v>-23.904000000000099</c:v>
                </c:pt>
                <c:pt idx="3333">
                  <c:v>-23.8960000000001</c:v>
                </c:pt>
                <c:pt idx="3334">
                  <c:v>-23.888000000000101</c:v>
                </c:pt>
                <c:pt idx="3335">
                  <c:v>-23.880000000000098</c:v>
                </c:pt>
                <c:pt idx="3336">
                  <c:v>-23.872000000000103</c:v>
                </c:pt>
                <c:pt idx="3337">
                  <c:v>-23.8640000000001</c:v>
                </c:pt>
                <c:pt idx="3338">
                  <c:v>-23.856000000000101</c:v>
                </c:pt>
                <c:pt idx="3339">
                  <c:v>-23.848000000000098</c:v>
                </c:pt>
                <c:pt idx="3340">
                  <c:v>-23.840000000000099</c:v>
                </c:pt>
                <c:pt idx="3341">
                  <c:v>-23.8320000000001</c:v>
                </c:pt>
                <c:pt idx="3342">
                  <c:v>-23.824000000000098</c:v>
                </c:pt>
                <c:pt idx="3343">
                  <c:v>-23.816000000000102</c:v>
                </c:pt>
                <c:pt idx="3344">
                  <c:v>-23.808000000000099</c:v>
                </c:pt>
                <c:pt idx="3345">
                  <c:v>-23.8000000000001</c:v>
                </c:pt>
                <c:pt idx="3346">
                  <c:v>-23.792000000000101</c:v>
                </c:pt>
                <c:pt idx="3347">
                  <c:v>-23.784000000000102</c:v>
                </c:pt>
                <c:pt idx="3348">
                  <c:v>-23.776000000000099</c:v>
                </c:pt>
                <c:pt idx="3349">
                  <c:v>-23.7680000000001</c:v>
                </c:pt>
                <c:pt idx="3350">
                  <c:v>-23.760000000000101</c:v>
                </c:pt>
                <c:pt idx="3351">
                  <c:v>-23.752000000000098</c:v>
                </c:pt>
                <c:pt idx="3352">
                  <c:v>-23.744000000000099</c:v>
                </c:pt>
                <c:pt idx="3353">
                  <c:v>-23.7360000000001</c:v>
                </c:pt>
                <c:pt idx="3354">
                  <c:v>-23.728000000000101</c:v>
                </c:pt>
                <c:pt idx="3355">
                  <c:v>-23.720000000000098</c:v>
                </c:pt>
                <c:pt idx="3356">
                  <c:v>-23.712000000000103</c:v>
                </c:pt>
                <c:pt idx="3357">
                  <c:v>-23.7040000000001</c:v>
                </c:pt>
                <c:pt idx="3358">
                  <c:v>-23.696000000000097</c:v>
                </c:pt>
                <c:pt idx="3359">
                  <c:v>-23.688000000000102</c:v>
                </c:pt>
                <c:pt idx="3360">
                  <c:v>-23.680000000000099</c:v>
                </c:pt>
                <c:pt idx="3361">
                  <c:v>-23.6720000000001</c:v>
                </c:pt>
                <c:pt idx="3362">
                  <c:v>-23.664000000000101</c:v>
                </c:pt>
                <c:pt idx="3363">
                  <c:v>-23.656000000000102</c:v>
                </c:pt>
                <c:pt idx="3364">
                  <c:v>-23.648000000000099</c:v>
                </c:pt>
                <c:pt idx="3365">
                  <c:v>-23.6400000000001</c:v>
                </c:pt>
                <c:pt idx="3366">
                  <c:v>-23.632000000000101</c:v>
                </c:pt>
                <c:pt idx="3367">
                  <c:v>-23.624000000000098</c:v>
                </c:pt>
                <c:pt idx="3368">
                  <c:v>-23.616000000000099</c:v>
                </c:pt>
                <c:pt idx="3369">
                  <c:v>-23.6080000000001</c:v>
                </c:pt>
                <c:pt idx="3370">
                  <c:v>-23.600000000000101</c:v>
                </c:pt>
                <c:pt idx="3371">
                  <c:v>-23.592000000000098</c:v>
                </c:pt>
                <c:pt idx="3372">
                  <c:v>-23.584000000000103</c:v>
                </c:pt>
                <c:pt idx="3373">
                  <c:v>-23.5760000000001</c:v>
                </c:pt>
                <c:pt idx="3374">
                  <c:v>-23.568000000000101</c:v>
                </c:pt>
                <c:pt idx="3375">
                  <c:v>-23.560000000000102</c:v>
                </c:pt>
                <c:pt idx="3376">
                  <c:v>-23.552000000000099</c:v>
                </c:pt>
                <c:pt idx="3377">
                  <c:v>-23.5440000000001</c:v>
                </c:pt>
                <c:pt idx="3378">
                  <c:v>-23.536000000000097</c:v>
                </c:pt>
                <c:pt idx="3379">
                  <c:v>-23.528000000000102</c:v>
                </c:pt>
                <c:pt idx="3380">
                  <c:v>-23.520000000000099</c:v>
                </c:pt>
                <c:pt idx="3381">
                  <c:v>-23.5120000000001</c:v>
                </c:pt>
                <c:pt idx="3382">
                  <c:v>-23.504000000000101</c:v>
                </c:pt>
                <c:pt idx="3383">
                  <c:v>-23.496000000000102</c:v>
                </c:pt>
                <c:pt idx="3384">
                  <c:v>-23.488000000000099</c:v>
                </c:pt>
                <c:pt idx="3385">
                  <c:v>-23.4800000000001</c:v>
                </c:pt>
                <c:pt idx="3386">
                  <c:v>-23.472000000000101</c:v>
                </c:pt>
                <c:pt idx="3387">
                  <c:v>-23.464000000000098</c:v>
                </c:pt>
                <c:pt idx="3388">
                  <c:v>-23.456000000000099</c:v>
                </c:pt>
                <c:pt idx="3389">
                  <c:v>-23.4480000000001</c:v>
                </c:pt>
                <c:pt idx="3390">
                  <c:v>-23.440000000000101</c:v>
                </c:pt>
                <c:pt idx="3391">
                  <c:v>-23.432000000000098</c:v>
                </c:pt>
                <c:pt idx="3392">
                  <c:v>-23.424000000000103</c:v>
                </c:pt>
                <c:pt idx="3393">
                  <c:v>-23.4160000000001</c:v>
                </c:pt>
                <c:pt idx="3394">
                  <c:v>-23.408000000000097</c:v>
                </c:pt>
                <c:pt idx="3395">
                  <c:v>-23.400000000000102</c:v>
                </c:pt>
                <c:pt idx="3396">
                  <c:v>-23.392000000000099</c:v>
                </c:pt>
                <c:pt idx="3397">
                  <c:v>-23.3840000000001</c:v>
                </c:pt>
                <c:pt idx="3398">
                  <c:v>-23.376000000000101</c:v>
                </c:pt>
                <c:pt idx="3399">
                  <c:v>-23.368000000000102</c:v>
                </c:pt>
                <c:pt idx="3400">
                  <c:v>-23.360000000000099</c:v>
                </c:pt>
                <c:pt idx="3401">
                  <c:v>-23.3520000000001</c:v>
                </c:pt>
                <c:pt idx="3402">
                  <c:v>-23.344000000000101</c:v>
                </c:pt>
                <c:pt idx="3403">
                  <c:v>-23.336000000000098</c:v>
                </c:pt>
                <c:pt idx="3404">
                  <c:v>-23.328000000000099</c:v>
                </c:pt>
                <c:pt idx="3405">
                  <c:v>-23.3200000000001</c:v>
                </c:pt>
                <c:pt idx="3406">
                  <c:v>-23.312000000000101</c:v>
                </c:pt>
                <c:pt idx="3407">
                  <c:v>-23.304000000000098</c:v>
                </c:pt>
                <c:pt idx="3408">
                  <c:v>-23.296000000000102</c:v>
                </c:pt>
                <c:pt idx="3409">
                  <c:v>-23.2880000000001</c:v>
                </c:pt>
                <c:pt idx="3410">
                  <c:v>-23.280000000000101</c:v>
                </c:pt>
                <c:pt idx="3411">
                  <c:v>-23.272000000000101</c:v>
                </c:pt>
                <c:pt idx="3412">
                  <c:v>-23.264000000000099</c:v>
                </c:pt>
                <c:pt idx="3413">
                  <c:v>-23.2560000000001</c:v>
                </c:pt>
                <c:pt idx="3414">
                  <c:v>-23.248000000000097</c:v>
                </c:pt>
                <c:pt idx="3415">
                  <c:v>-23.240000000000101</c:v>
                </c:pt>
                <c:pt idx="3416">
                  <c:v>-23.232000000000099</c:v>
                </c:pt>
                <c:pt idx="3417">
                  <c:v>-23.2240000000001</c:v>
                </c:pt>
                <c:pt idx="3418">
                  <c:v>-23.216000000000101</c:v>
                </c:pt>
                <c:pt idx="3419">
                  <c:v>-23.208000000000101</c:v>
                </c:pt>
                <c:pt idx="3420">
                  <c:v>-23.200000000000099</c:v>
                </c:pt>
                <c:pt idx="3421">
                  <c:v>-23.1920000000001</c:v>
                </c:pt>
                <c:pt idx="3422">
                  <c:v>-23.184000000000101</c:v>
                </c:pt>
                <c:pt idx="3423">
                  <c:v>-23.176000000000098</c:v>
                </c:pt>
                <c:pt idx="3424">
                  <c:v>-23.168000000000102</c:v>
                </c:pt>
                <c:pt idx="3425">
                  <c:v>-23.1600000000001</c:v>
                </c:pt>
                <c:pt idx="3426">
                  <c:v>-23.1520000000001</c:v>
                </c:pt>
                <c:pt idx="3427">
                  <c:v>-23.144000000000098</c:v>
                </c:pt>
                <c:pt idx="3428">
                  <c:v>-23.136000000000102</c:v>
                </c:pt>
                <c:pt idx="3429">
                  <c:v>-23.1280000000001</c:v>
                </c:pt>
                <c:pt idx="3430">
                  <c:v>-23.1200000000001</c:v>
                </c:pt>
                <c:pt idx="3431">
                  <c:v>-23.112000000000101</c:v>
                </c:pt>
                <c:pt idx="3432">
                  <c:v>-23.104000000000099</c:v>
                </c:pt>
                <c:pt idx="3433">
                  <c:v>-23.0960000000001</c:v>
                </c:pt>
                <c:pt idx="3434">
                  <c:v>-23.0880000000001</c:v>
                </c:pt>
                <c:pt idx="3435">
                  <c:v>-23.080000000000101</c:v>
                </c:pt>
                <c:pt idx="3436">
                  <c:v>-23.072000000000099</c:v>
                </c:pt>
                <c:pt idx="3437">
                  <c:v>-23.0640000000001</c:v>
                </c:pt>
                <c:pt idx="3438">
                  <c:v>-23.0560000000001</c:v>
                </c:pt>
                <c:pt idx="3439">
                  <c:v>-23.048000000000101</c:v>
                </c:pt>
                <c:pt idx="3440">
                  <c:v>-23.040000000000099</c:v>
                </c:pt>
                <c:pt idx="3441">
                  <c:v>-23.0320000000001</c:v>
                </c:pt>
                <c:pt idx="3442">
                  <c:v>-23.0240000000001</c:v>
                </c:pt>
                <c:pt idx="3443">
                  <c:v>-23.016000000000098</c:v>
                </c:pt>
                <c:pt idx="3444">
                  <c:v>-23.008000000000102</c:v>
                </c:pt>
                <c:pt idx="3445">
                  <c:v>-23.000000000000099</c:v>
                </c:pt>
                <c:pt idx="3446">
                  <c:v>-22.9920000000001</c:v>
                </c:pt>
                <c:pt idx="3447">
                  <c:v>-22.984000000000101</c:v>
                </c:pt>
                <c:pt idx="3448">
                  <c:v>-22.976000000000102</c:v>
                </c:pt>
                <c:pt idx="3449">
                  <c:v>-22.968000000000099</c:v>
                </c:pt>
                <c:pt idx="3450">
                  <c:v>-22.960000000000097</c:v>
                </c:pt>
                <c:pt idx="3451">
                  <c:v>-22.952000000000101</c:v>
                </c:pt>
                <c:pt idx="3452">
                  <c:v>-22.944000000000099</c:v>
                </c:pt>
                <c:pt idx="3453">
                  <c:v>-22.936000000000099</c:v>
                </c:pt>
                <c:pt idx="3454">
                  <c:v>-22.9280000000001</c:v>
                </c:pt>
                <c:pt idx="3455">
                  <c:v>-22.920000000000101</c:v>
                </c:pt>
                <c:pt idx="3456">
                  <c:v>-22.912000000000099</c:v>
                </c:pt>
                <c:pt idx="3457">
                  <c:v>-22.904000000000103</c:v>
                </c:pt>
                <c:pt idx="3458">
                  <c:v>-22.8960000000001</c:v>
                </c:pt>
                <c:pt idx="3459">
                  <c:v>-22.888000000000098</c:v>
                </c:pt>
                <c:pt idx="3460">
                  <c:v>-22.880000000000102</c:v>
                </c:pt>
                <c:pt idx="3461">
                  <c:v>-22.872000000000099</c:v>
                </c:pt>
                <c:pt idx="3462">
                  <c:v>-22.8640000000001</c:v>
                </c:pt>
                <c:pt idx="3463">
                  <c:v>-22.856000000000098</c:v>
                </c:pt>
                <c:pt idx="3464">
                  <c:v>-22.848000000000102</c:v>
                </c:pt>
                <c:pt idx="3465">
                  <c:v>-22.840000000000099</c:v>
                </c:pt>
                <c:pt idx="3466">
                  <c:v>-22.8320000000001</c:v>
                </c:pt>
                <c:pt idx="3467">
                  <c:v>-22.824000000000101</c:v>
                </c:pt>
                <c:pt idx="3468">
                  <c:v>-22.816000000000098</c:v>
                </c:pt>
                <c:pt idx="3469">
                  <c:v>-22.808000000000099</c:v>
                </c:pt>
                <c:pt idx="3470">
                  <c:v>-22.8000000000001</c:v>
                </c:pt>
                <c:pt idx="3471">
                  <c:v>-22.792000000000101</c:v>
                </c:pt>
                <c:pt idx="3472">
                  <c:v>-22.784000000000098</c:v>
                </c:pt>
                <c:pt idx="3473">
                  <c:v>-22.776000000000103</c:v>
                </c:pt>
                <c:pt idx="3474">
                  <c:v>-22.7680000000001</c:v>
                </c:pt>
                <c:pt idx="3475">
                  <c:v>-22.760000000000101</c:v>
                </c:pt>
                <c:pt idx="3476">
                  <c:v>-22.752000000000098</c:v>
                </c:pt>
                <c:pt idx="3477">
                  <c:v>-22.744000000000099</c:v>
                </c:pt>
                <c:pt idx="3478">
                  <c:v>-22.7360000000001</c:v>
                </c:pt>
                <c:pt idx="3479">
                  <c:v>-22.728000000000097</c:v>
                </c:pt>
                <c:pt idx="3480">
                  <c:v>-22.720000000000102</c:v>
                </c:pt>
                <c:pt idx="3481">
                  <c:v>-22.712000000000099</c:v>
                </c:pt>
                <c:pt idx="3482">
                  <c:v>-22.7040000000001</c:v>
                </c:pt>
                <c:pt idx="3483">
                  <c:v>-22.696000000000101</c:v>
                </c:pt>
                <c:pt idx="3484">
                  <c:v>-22.688000000000102</c:v>
                </c:pt>
                <c:pt idx="3485">
                  <c:v>-22.680000000000099</c:v>
                </c:pt>
                <c:pt idx="3486">
                  <c:v>-22.6720000000001</c:v>
                </c:pt>
                <c:pt idx="3487">
                  <c:v>-22.664000000000101</c:v>
                </c:pt>
                <c:pt idx="3488">
                  <c:v>-22.656000000000098</c:v>
                </c:pt>
                <c:pt idx="3489">
                  <c:v>-22.648000000000099</c:v>
                </c:pt>
                <c:pt idx="3490">
                  <c:v>-22.6400000000001</c:v>
                </c:pt>
                <c:pt idx="3491">
                  <c:v>-22.632000000000101</c:v>
                </c:pt>
                <c:pt idx="3492">
                  <c:v>-22.624000000000098</c:v>
                </c:pt>
                <c:pt idx="3493">
                  <c:v>-22.616000000000103</c:v>
                </c:pt>
                <c:pt idx="3494">
                  <c:v>-22.6080000000001</c:v>
                </c:pt>
                <c:pt idx="3495">
                  <c:v>-22.600000000000101</c:v>
                </c:pt>
                <c:pt idx="3496">
                  <c:v>-22.592000000000102</c:v>
                </c:pt>
                <c:pt idx="3497">
                  <c:v>-22.584000000000099</c:v>
                </c:pt>
                <c:pt idx="3498">
                  <c:v>-22.5760000000001</c:v>
                </c:pt>
                <c:pt idx="3499">
                  <c:v>-22.568000000000097</c:v>
                </c:pt>
                <c:pt idx="3500">
                  <c:v>-22.560000000000102</c:v>
                </c:pt>
                <c:pt idx="3501">
                  <c:v>-22.552000000000099</c:v>
                </c:pt>
                <c:pt idx="3502">
                  <c:v>-22.5440000000001</c:v>
                </c:pt>
                <c:pt idx="3503">
                  <c:v>-22.536000000000101</c:v>
                </c:pt>
                <c:pt idx="3504">
                  <c:v>-22.528000000000102</c:v>
                </c:pt>
                <c:pt idx="3505">
                  <c:v>-22.520000000000099</c:v>
                </c:pt>
                <c:pt idx="3506">
                  <c:v>-22.5120000000001</c:v>
                </c:pt>
                <c:pt idx="3507">
                  <c:v>-22.504000000000101</c:v>
                </c:pt>
                <c:pt idx="3508">
                  <c:v>-22.496000000000098</c:v>
                </c:pt>
                <c:pt idx="3509">
                  <c:v>-22.488000000000103</c:v>
                </c:pt>
                <c:pt idx="3510">
                  <c:v>-22.4800000000001</c:v>
                </c:pt>
                <c:pt idx="3511">
                  <c:v>-22.472000000000101</c:v>
                </c:pt>
                <c:pt idx="3512">
                  <c:v>-22.464000000000098</c:v>
                </c:pt>
                <c:pt idx="3513">
                  <c:v>-22.456000000000103</c:v>
                </c:pt>
                <c:pt idx="3514">
                  <c:v>-22.4480000000001</c:v>
                </c:pt>
                <c:pt idx="3515">
                  <c:v>-22.440000000000097</c:v>
                </c:pt>
                <c:pt idx="3516">
                  <c:v>-22.432000000000102</c:v>
                </c:pt>
                <c:pt idx="3517">
                  <c:v>-22.424000000000099</c:v>
                </c:pt>
                <c:pt idx="3518">
                  <c:v>-22.4160000000001</c:v>
                </c:pt>
                <c:pt idx="3519">
                  <c:v>-22.408000000000101</c:v>
                </c:pt>
                <c:pt idx="3520">
                  <c:v>-22.400000000000102</c:v>
                </c:pt>
                <c:pt idx="3521">
                  <c:v>-22.392000000000099</c:v>
                </c:pt>
                <c:pt idx="3522">
                  <c:v>-22.384000000000103</c:v>
                </c:pt>
                <c:pt idx="3523">
                  <c:v>-22.376000000000101</c:v>
                </c:pt>
                <c:pt idx="3524">
                  <c:v>-22.368000000000098</c:v>
                </c:pt>
                <c:pt idx="3525">
                  <c:v>-22.360000000000099</c:v>
                </c:pt>
                <c:pt idx="3526">
                  <c:v>-22.3520000000001</c:v>
                </c:pt>
                <c:pt idx="3527">
                  <c:v>-22.344000000000101</c:v>
                </c:pt>
                <c:pt idx="3528">
                  <c:v>-22.336000000000098</c:v>
                </c:pt>
                <c:pt idx="3529">
                  <c:v>-22.328000000000102</c:v>
                </c:pt>
                <c:pt idx="3530">
                  <c:v>-22.3200000000001</c:v>
                </c:pt>
                <c:pt idx="3531">
                  <c:v>-22.312000000000101</c:v>
                </c:pt>
                <c:pt idx="3532">
                  <c:v>-22.304000000000102</c:v>
                </c:pt>
                <c:pt idx="3533">
                  <c:v>-22.296000000000099</c:v>
                </c:pt>
                <c:pt idx="3534">
                  <c:v>-22.2880000000001</c:v>
                </c:pt>
                <c:pt idx="3535">
                  <c:v>-22.280000000000097</c:v>
                </c:pt>
                <c:pt idx="3536">
                  <c:v>-22.272000000000101</c:v>
                </c:pt>
                <c:pt idx="3537">
                  <c:v>-22.264000000000099</c:v>
                </c:pt>
                <c:pt idx="3538">
                  <c:v>-22.2560000000001</c:v>
                </c:pt>
                <c:pt idx="3539">
                  <c:v>-22.248000000000101</c:v>
                </c:pt>
                <c:pt idx="3540">
                  <c:v>-22.240000000000101</c:v>
                </c:pt>
                <c:pt idx="3541">
                  <c:v>-22.232000000000099</c:v>
                </c:pt>
                <c:pt idx="3542">
                  <c:v>-22.2240000000001</c:v>
                </c:pt>
                <c:pt idx="3543">
                  <c:v>-22.216000000000101</c:v>
                </c:pt>
                <c:pt idx="3544">
                  <c:v>-22.208000000000098</c:v>
                </c:pt>
                <c:pt idx="3545">
                  <c:v>-22.200000000000102</c:v>
                </c:pt>
                <c:pt idx="3546">
                  <c:v>-22.1920000000001</c:v>
                </c:pt>
                <c:pt idx="3547">
                  <c:v>-22.184000000000101</c:v>
                </c:pt>
                <c:pt idx="3548">
                  <c:v>-22.176000000000098</c:v>
                </c:pt>
                <c:pt idx="3549">
                  <c:v>-22.168000000000102</c:v>
                </c:pt>
                <c:pt idx="3550">
                  <c:v>-22.1600000000001</c:v>
                </c:pt>
                <c:pt idx="3551">
                  <c:v>-22.152000000000097</c:v>
                </c:pt>
                <c:pt idx="3552">
                  <c:v>-22.144000000000101</c:v>
                </c:pt>
                <c:pt idx="3553">
                  <c:v>-22.136000000000099</c:v>
                </c:pt>
                <c:pt idx="3554">
                  <c:v>-22.1280000000001</c:v>
                </c:pt>
                <c:pt idx="3555">
                  <c:v>-22.1200000000001</c:v>
                </c:pt>
                <c:pt idx="3556">
                  <c:v>-22.112000000000101</c:v>
                </c:pt>
                <c:pt idx="3557">
                  <c:v>-22.104000000000099</c:v>
                </c:pt>
                <c:pt idx="3558">
                  <c:v>-22.096000000000103</c:v>
                </c:pt>
                <c:pt idx="3559">
                  <c:v>-22.0880000000001</c:v>
                </c:pt>
                <c:pt idx="3560">
                  <c:v>-22.080000000000098</c:v>
                </c:pt>
                <c:pt idx="3561">
                  <c:v>-22.072000000000099</c:v>
                </c:pt>
                <c:pt idx="3562">
                  <c:v>-22.0640000000001</c:v>
                </c:pt>
                <c:pt idx="3563">
                  <c:v>-22.0560000000001</c:v>
                </c:pt>
                <c:pt idx="3564">
                  <c:v>-22.048000000000098</c:v>
                </c:pt>
                <c:pt idx="3565">
                  <c:v>-22.040000000000102</c:v>
                </c:pt>
                <c:pt idx="3566">
                  <c:v>-22.0320000000001</c:v>
                </c:pt>
                <c:pt idx="3567">
                  <c:v>-22.0240000000001</c:v>
                </c:pt>
                <c:pt idx="3568">
                  <c:v>-22.016000000000101</c:v>
                </c:pt>
                <c:pt idx="3569">
                  <c:v>-22.008000000000102</c:v>
                </c:pt>
                <c:pt idx="3570">
                  <c:v>-22.000000000000099</c:v>
                </c:pt>
                <c:pt idx="3571">
                  <c:v>-21.992000000000097</c:v>
                </c:pt>
                <c:pt idx="3572">
                  <c:v>-21.984000000000101</c:v>
                </c:pt>
                <c:pt idx="3573">
                  <c:v>-21.976000000000099</c:v>
                </c:pt>
                <c:pt idx="3574">
                  <c:v>-21.968000000000099</c:v>
                </c:pt>
                <c:pt idx="3575">
                  <c:v>-21.9600000000001</c:v>
                </c:pt>
                <c:pt idx="3576">
                  <c:v>-21.952000000000101</c:v>
                </c:pt>
                <c:pt idx="3577">
                  <c:v>-21.944000000000099</c:v>
                </c:pt>
                <c:pt idx="3578">
                  <c:v>-21.936000000000103</c:v>
                </c:pt>
                <c:pt idx="3579">
                  <c:v>-21.9280000000001</c:v>
                </c:pt>
                <c:pt idx="3580">
                  <c:v>-21.920000000000098</c:v>
                </c:pt>
                <c:pt idx="3581">
                  <c:v>-21.912000000000102</c:v>
                </c:pt>
                <c:pt idx="3582">
                  <c:v>-21.904000000000099</c:v>
                </c:pt>
                <c:pt idx="3583">
                  <c:v>-21.8960000000001</c:v>
                </c:pt>
                <c:pt idx="3584">
                  <c:v>-21.888000000000098</c:v>
                </c:pt>
                <c:pt idx="3585">
                  <c:v>-21.880000000000102</c:v>
                </c:pt>
                <c:pt idx="3586">
                  <c:v>-21.872000000000099</c:v>
                </c:pt>
                <c:pt idx="3587">
                  <c:v>-21.8640000000001</c:v>
                </c:pt>
                <c:pt idx="3588">
                  <c:v>-21.856000000000101</c:v>
                </c:pt>
                <c:pt idx="3589">
                  <c:v>-21.848000000000098</c:v>
                </c:pt>
                <c:pt idx="3590">
                  <c:v>-21.840000000000099</c:v>
                </c:pt>
                <c:pt idx="3591">
                  <c:v>-21.8320000000001</c:v>
                </c:pt>
                <c:pt idx="3592">
                  <c:v>-21.824000000000101</c:v>
                </c:pt>
                <c:pt idx="3593">
                  <c:v>-21.816000000000098</c:v>
                </c:pt>
                <c:pt idx="3594">
                  <c:v>-21.808000000000103</c:v>
                </c:pt>
                <c:pt idx="3595">
                  <c:v>-21.8000000000001</c:v>
                </c:pt>
                <c:pt idx="3596">
                  <c:v>-21.792000000000101</c:v>
                </c:pt>
                <c:pt idx="3597">
                  <c:v>-21.784000000000098</c:v>
                </c:pt>
                <c:pt idx="3598">
                  <c:v>-21.776000000000099</c:v>
                </c:pt>
                <c:pt idx="3599">
                  <c:v>-21.7680000000001</c:v>
                </c:pt>
                <c:pt idx="3600">
                  <c:v>-21.760000000000097</c:v>
                </c:pt>
                <c:pt idx="3601">
                  <c:v>-21.752000000000102</c:v>
                </c:pt>
                <c:pt idx="3602">
                  <c:v>-21.744000000000099</c:v>
                </c:pt>
                <c:pt idx="3603">
                  <c:v>-21.7360000000001</c:v>
                </c:pt>
                <c:pt idx="3604">
                  <c:v>-21.728000000000101</c:v>
                </c:pt>
                <c:pt idx="3605">
                  <c:v>-21.720000000000102</c:v>
                </c:pt>
                <c:pt idx="3606">
                  <c:v>-21.712000000000099</c:v>
                </c:pt>
                <c:pt idx="3607">
                  <c:v>-21.7040000000001</c:v>
                </c:pt>
                <c:pt idx="3608">
                  <c:v>-21.696000000000101</c:v>
                </c:pt>
                <c:pt idx="3609">
                  <c:v>-21.688000000000098</c:v>
                </c:pt>
                <c:pt idx="3610">
                  <c:v>-21.680000000000099</c:v>
                </c:pt>
                <c:pt idx="3611">
                  <c:v>-21.6720000000001</c:v>
                </c:pt>
                <c:pt idx="3612">
                  <c:v>-21.664000000000101</c:v>
                </c:pt>
                <c:pt idx="3613">
                  <c:v>-21.656000000000098</c:v>
                </c:pt>
                <c:pt idx="3614">
                  <c:v>-21.648000000000103</c:v>
                </c:pt>
                <c:pt idx="3615">
                  <c:v>-21.6400000000001</c:v>
                </c:pt>
                <c:pt idx="3616">
                  <c:v>-21.632000000000097</c:v>
                </c:pt>
                <c:pt idx="3617">
                  <c:v>-21.624000000000102</c:v>
                </c:pt>
                <c:pt idx="3618">
                  <c:v>-21.616000000000099</c:v>
                </c:pt>
                <c:pt idx="3619">
                  <c:v>-21.6080000000001</c:v>
                </c:pt>
                <c:pt idx="3620">
                  <c:v>-21.600000000000097</c:v>
                </c:pt>
                <c:pt idx="3621">
                  <c:v>-21.592000000000102</c:v>
                </c:pt>
                <c:pt idx="3622">
                  <c:v>-21.584000000000099</c:v>
                </c:pt>
                <c:pt idx="3623">
                  <c:v>-21.5760000000001</c:v>
                </c:pt>
                <c:pt idx="3624">
                  <c:v>-21.568000000000101</c:v>
                </c:pt>
                <c:pt idx="3625">
                  <c:v>-21.560000000000098</c:v>
                </c:pt>
                <c:pt idx="3626">
                  <c:v>-21.552000000000099</c:v>
                </c:pt>
                <c:pt idx="3627">
                  <c:v>-21.5440000000001</c:v>
                </c:pt>
                <c:pt idx="3628">
                  <c:v>-21.536000000000101</c:v>
                </c:pt>
                <c:pt idx="3629">
                  <c:v>-21.528000000000098</c:v>
                </c:pt>
                <c:pt idx="3630">
                  <c:v>-21.520000000000103</c:v>
                </c:pt>
                <c:pt idx="3631">
                  <c:v>-21.5120000000001</c:v>
                </c:pt>
                <c:pt idx="3632">
                  <c:v>-21.504000000000101</c:v>
                </c:pt>
                <c:pt idx="3633">
                  <c:v>-21.496000000000098</c:v>
                </c:pt>
                <c:pt idx="3634">
                  <c:v>-21.488000000000099</c:v>
                </c:pt>
                <c:pt idx="3635">
                  <c:v>-21.4800000000001</c:v>
                </c:pt>
                <c:pt idx="3636">
                  <c:v>-21.472000000000097</c:v>
                </c:pt>
                <c:pt idx="3637">
                  <c:v>-21.464000000000102</c:v>
                </c:pt>
                <c:pt idx="3638">
                  <c:v>-21.456000000000099</c:v>
                </c:pt>
                <c:pt idx="3639">
                  <c:v>-21.4480000000001</c:v>
                </c:pt>
                <c:pt idx="3640">
                  <c:v>-21.440000000000101</c:v>
                </c:pt>
                <c:pt idx="3641">
                  <c:v>-21.432000000000102</c:v>
                </c:pt>
                <c:pt idx="3642">
                  <c:v>-21.424000000000099</c:v>
                </c:pt>
                <c:pt idx="3643">
                  <c:v>-21.416000000000103</c:v>
                </c:pt>
                <c:pt idx="3644">
                  <c:v>-21.408000000000101</c:v>
                </c:pt>
                <c:pt idx="3645">
                  <c:v>-21.400000000000098</c:v>
                </c:pt>
                <c:pt idx="3646">
                  <c:v>-21.392000000000099</c:v>
                </c:pt>
                <c:pt idx="3647">
                  <c:v>-21.3840000000001</c:v>
                </c:pt>
                <c:pt idx="3648">
                  <c:v>-21.376000000000101</c:v>
                </c:pt>
                <c:pt idx="3649">
                  <c:v>-21.368000000000098</c:v>
                </c:pt>
                <c:pt idx="3650">
                  <c:v>-21.360000000000102</c:v>
                </c:pt>
                <c:pt idx="3651">
                  <c:v>-21.3520000000001</c:v>
                </c:pt>
                <c:pt idx="3652">
                  <c:v>-21.344000000000101</c:v>
                </c:pt>
                <c:pt idx="3653">
                  <c:v>-21.336000000000102</c:v>
                </c:pt>
                <c:pt idx="3654">
                  <c:v>-21.328000000000099</c:v>
                </c:pt>
                <c:pt idx="3655">
                  <c:v>-21.3200000000001</c:v>
                </c:pt>
                <c:pt idx="3656">
                  <c:v>-21.312000000000101</c:v>
                </c:pt>
                <c:pt idx="3657">
                  <c:v>-21.304000000000102</c:v>
                </c:pt>
                <c:pt idx="3658">
                  <c:v>-21.296000000000099</c:v>
                </c:pt>
                <c:pt idx="3659">
                  <c:v>-21.2880000000001</c:v>
                </c:pt>
                <c:pt idx="3660">
                  <c:v>-21.280000000000101</c:v>
                </c:pt>
                <c:pt idx="3661">
                  <c:v>-21.272000000000101</c:v>
                </c:pt>
                <c:pt idx="3662">
                  <c:v>-21.264000000000099</c:v>
                </c:pt>
                <c:pt idx="3663">
                  <c:v>-21.2560000000001</c:v>
                </c:pt>
                <c:pt idx="3664">
                  <c:v>-21.248000000000101</c:v>
                </c:pt>
                <c:pt idx="3665">
                  <c:v>-21.240000000000098</c:v>
                </c:pt>
                <c:pt idx="3666">
                  <c:v>-21.232000000000102</c:v>
                </c:pt>
                <c:pt idx="3667">
                  <c:v>-21.2240000000001</c:v>
                </c:pt>
                <c:pt idx="3668">
                  <c:v>-21.216000000000101</c:v>
                </c:pt>
                <c:pt idx="3669">
                  <c:v>-21.208000000000098</c:v>
                </c:pt>
                <c:pt idx="3670">
                  <c:v>-21.200000000000102</c:v>
                </c:pt>
                <c:pt idx="3671">
                  <c:v>-21.1920000000001</c:v>
                </c:pt>
                <c:pt idx="3672">
                  <c:v>-21.184000000000097</c:v>
                </c:pt>
                <c:pt idx="3673">
                  <c:v>-21.176000000000101</c:v>
                </c:pt>
                <c:pt idx="3674">
                  <c:v>-21.168000000000099</c:v>
                </c:pt>
                <c:pt idx="3675">
                  <c:v>-21.1600000000001</c:v>
                </c:pt>
                <c:pt idx="3676">
                  <c:v>-21.1520000000001</c:v>
                </c:pt>
                <c:pt idx="3677">
                  <c:v>-21.144000000000101</c:v>
                </c:pt>
                <c:pt idx="3678">
                  <c:v>-21.136000000000099</c:v>
                </c:pt>
                <c:pt idx="3679">
                  <c:v>-21.128000000000103</c:v>
                </c:pt>
                <c:pt idx="3680">
                  <c:v>-21.1200000000001</c:v>
                </c:pt>
                <c:pt idx="3681">
                  <c:v>-21.112000000000098</c:v>
                </c:pt>
                <c:pt idx="3682">
                  <c:v>-21.104000000000099</c:v>
                </c:pt>
                <c:pt idx="3683">
                  <c:v>-21.0960000000001</c:v>
                </c:pt>
                <c:pt idx="3684">
                  <c:v>-21.0880000000001</c:v>
                </c:pt>
                <c:pt idx="3685">
                  <c:v>-21.080000000000098</c:v>
                </c:pt>
                <c:pt idx="3686">
                  <c:v>-21.072000000000102</c:v>
                </c:pt>
                <c:pt idx="3687">
                  <c:v>-21.0640000000001</c:v>
                </c:pt>
                <c:pt idx="3688">
                  <c:v>-21.0560000000001</c:v>
                </c:pt>
                <c:pt idx="3689">
                  <c:v>-21.048000000000101</c:v>
                </c:pt>
                <c:pt idx="3690">
                  <c:v>-21.040000000000099</c:v>
                </c:pt>
                <c:pt idx="3691">
                  <c:v>-21.0320000000001</c:v>
                </c:pt>
                <c:pt idx="3692">
                  <c:v>-21.0240000000001</c:v>
                </c:pt>
                <c:pt idx="3693">
                  <c:v>-21.016000000000101</c:v>
                </c:pt>
                <c:pt idx="3694">
                  <c:v>-21.008000000000099</c:v>
                </c:pt>
                <c:pt idx="3695">
                  <c:v>-21.000000000000099</c:v>
                </c:pt>
                <c:pt idx="3696">
                  <c:v>-20.9920000000001</c:v>
                </c:pt>
                <c:pt idx="3697">
                  <c:v>-20.984000000000101</c:v>
                </c:pt>
                <c:pt idx="3698">
                  <c:v>-20.976000000000099</c:v>
                </c:pt>
                <c:pt idx="3699">
                  <c:v>-20.968000000000099</c:v>
                </c:pt>
                <c:pt idx="3700">
                  <c:v>-20.9600000000001</c:v>
                </c:pt>
                <c:pt idx="3701">
                  <c:v>-20.952000000000098</c:v>
                </c:pt>
                <c:pt idx="3702">
                  <c:v>-20.944000000000102</c:v>
                </c:pt>
                <c:pt idx="3703">
                  <c:v>-20.936000000000099</c:v>
                </c:pt>
                <c:pt idx="3704">
                  <c:v>-20.9280000000001</c:v>
                </c:pt>
                <c:pt idx="3705">
                  <c:v>-20.920000000000101</c:v>
                </c:pt>
                <c:pt idx="3706">
                  <c:v>-20.912000000000102</c:v>
                </c:pt>
                <c:pt idx="3707">
                  <c:v>-20.904000000000099</c:v>
                </c:pt>
                <c:pt idx="3708">
                  <c:v>-20.8960000000001</c:v>
                </c:pt>
                <c:pt idx="3709">
                  <c:v>-20.888000000000101</c:v>
                </c:pt>
                <c:pt idx="3710">
                  <c:v>-20.880000000000098</c:v>
                </c:pt>
                <c:pt idx="3711">
                  <c:v>-20.872000000000099</c:v>
                </c:pt>
                <c:pt idx="3712">
                  <c:v>-20.8640000000001</c:v>
                </c:pt>
                <c:pt idx="3713">
                  <c:v>-20.856000000000101</c:v>
                </c:pt>
                <c:pt idx="3714">
                  <c:v>-20.848000000000098</c:v>
                </c:pt>
                <c:pt idx="3715">
                  <c:v>-20.840000000000103</c:v>
                </c:pt>
                <c:pt idx="3716">
                  <c:v>-20.8320000000001</c:v>
                </c:pt>
                <c:pt idx="3717">
                  <c:v>-20.824000000000101</c:v>
                </c:pt>
                <c:pt idx="3718">
                  <c:v>-20.816000000000098</c:v>
                </c:pt>
                <c:pt idx="3719">
                  <c:v>-20.808000000000099</c:v>
                </c:pt>
                <c:pt idx="3720">
                  <c:v>-20.8000000000001</c:v>
                </c:pt>
                <c:pt idx="3721">
                  <c:v>-20.792000000000098</c:v>
                </c:pt>
                <c:pt idx="3722">
                  <c:v>-20.784000000000102</c:v>
                </c:pt>
                <c:pt idx="3723">
                  <c:v>-20.776000000000099</c:v>
                </c:pt>
                <c:pt idx="3724">
                  <c:v>-20.7680000000001</c:v>
                </c:pt>
                <c:pt idx="3725">
                  <c:v>-20.760000000000101</c:v>
                </c:pt>
                <c:pt idx="3726">
                  <c:v>-20.752000000000102</c:v>
                </c:pt>
                <c:pt idx="3727">
                  <c:v>-20.744000000000099</c:v>
                </c:pt>
                <c:pt idx="3728">
                  <c:v>-20.7360000000001</c:v>
                </c:pt>
                <c:pt idx="3729">
                  <c:v>-20.728000000000101</c:v>
                </c:pt>
                <c:pt idx="3730">
                  <c:v>-20.720000000000098</c:v>
                </c:pt>
                <c:pt idx="3731">
                  <c:v>-20.712000000000099</c:v>
                </c:pt>
                <c:pt idx="3732">
                  <c:v>-20.7040000000001</c:v>
                </c:pt>
                <c:pt idx="3733">
                  <c:v>-20.696000000000101</c:v>
                </c:pt>
                <c:pt idx="3734">
                  <c:v>-20.688000000000098</c:v>
                </c:pt>
                <c:pt idx="3735">
                  <c:v>-20.680000000000103</c:v>
                </c:pt>
                <c:pt idx="3736">
                  <c:v>-20.6720000000001</c:v>
                </c:pt>
                <c:pt idx="3737">
                  <c:v>-20.664000000000097</c:v>
                </c:pt>
                <c:pt idx="3738">
                  <c:v>-20.656000000000102</c:v>
                </c:pt>
                <c:pt idx="3739">
                  <c:v>-20.648000000000099</c:v>
                </c:pt>
                <c:pt idx="3740">
                  <c:v>-20.6400000000001</c:v>
                </c:pt>
                <c:pt idx="3741">
                  <c:v>-20.632000000000101</c:v>
                </c:pt>
                <c:pt idx="3742">
                  <c:v>-20.624000000000102</c:v>
                </c:pt>
                <c:pt idx="3743">
                  <c:v>-20.616000000000099</c:v>
                </c:pt>
                <c:pt idx="3744">
                  <c:v>-20.608000000000001</c:v>
                </c:pt>
                <c:pt idx="3745">
                  <c:v>-20.600000000000101</c:v>
                </c:pt>
                <c:pt idx="3746">
                  <c:v>-20.592000000000098</c:v>
                </c:pt>
                <c:pt idx="3747">
                  <c:v>-20.584000000000099</c:v>
                </c:pt>
                <c:pt idx="3748">
                  <c:v>-20.5760000000001</c:v>
                </c:pt>
                <c:pt idx="3749">
                  <c:v>-20.568000000000101</c:v>
                </c:pt>
                <c:pt idx="3750">
                  <c:v>-20.560000000000098</c:v>
                </c:pt>
                <c:pt idx="3751">
                  <c:v>-20.552000000000103</c:v>
                </c:pt>
                <c:pt idx="3752">
                  <c:v>-20.5440000000001</c:v>
                </c:pt>
                <c:pt idx="3753">
                  <c:v>-20.536000000000101</c:v>
                </c:pt>
                <c:pt idx="3754">
                  <c:v>-20.528000000000002</c:v>
                </c:pt>
                <c:pt idx="3755">
                  <c:v>-20.520000000000099</c:v>
                </c:pt>
                <c:pt idx="3756">
                  <c:v>-20.5120000000001</c:v>
                </c:pt>
                <c:pt idx="3757">
                  <c:v>-20.504000000000001</c:v>
                </c:pt>
                <c:pt idx="3758">
                  <c:v>-20.496000000000102</c:v>
                </c:pt>
                <c:pt idx="3759">
                  <c:v>-20.488000000000099</c:v>
                </c:pt>
                <c:pt idx="3760">
                  <c:v>-20.4800000000001</c:v>
                </c:pt>
                <c:pt idx="3761">
                  <c:v>-20.472000000000101</c:v>
                </c:pt>
                <c:pt idx="3762">
                  <c:v>-20.464000000000102</c:v>
                </c:pt>
                <c:pt idx="3763">
                  <c:v>-20.456000000000099</c:v>
                </c:pt>
                <c:pt idx="3764">
                  <c:v>-20.448</c:v>
                </c:pt>
                <c:pt idx="3765">
                  <c:v>-20.440000000000101</c:v>
                </c:pt>
                <c:pt idx="3766">
                  <c:v>-20.432000000000098</c:v>
                </c:pt>
                <c:pt idx="3767">
                  <c:v>-20.423999999999999</c:v>
                </c:pt>
                <c:pt idx="3768">
                  <c:v>-20.4160000000001</c:v>
                </c:pt>
                <c:pt idx="3769">
                  <c:v>-20.408000000000101</c:v>
                </c:pt>
                <c:pt idx="3770">
                  <c:v>-20.400000000000098</c:v>
                </c:pt>
                <c:pt idx="3771">
                  <c:v>-20.392000000000102</c:v>
                </c:pt>
                <c:pt idx="3772">
                  <c:v>-20.3840000000001</c:v>
                </c:pt>
                <c:pt idx="3773">
                  <c:v>-20.376000000000097</c:v>
                </c:pt>
                <c:pt idx="3774">
                  <c:v>-20.368000000000002</c:v>
                </c:pt>
                <c:pt idx="3775">
                  <c:v>-20.360000000000099</c:v>
                </c:pt>
                <c:pt idx="3776">
                  <c:v>-20.3520000000001</c:v>
                </c:pt>
                <c:pt idx="3777">
                  <c:v>-20.344000000000001</c:v>
                </c:pt>
                <c:pt idx="3778">
                  <c:v>-20.336000000000102</c:v>
                </c:pt>
                <c:pt idx="3779">
                  <c:v>-20.328000000000099</c:v>
                </c:pt>
                <c:pt idx="3780">
                  <c:v>-20.32</c:v>
                </c:pt>
                <c:pt idx="3781">
                  <c:v>-20.312000000000101</c:v>
                </c:pt>
                <c:pt idx="3782">
                  <c:v>-20.304000000000102</c:v>
                </c:pt>
                <c:pt idx="3783">
                  <c:v>-20.296000000000099</c:v>
                </c:pt>
                <c:pt idx="3784">
                  <c:v>-20.288</c:v>
                </c:pt>
                <c:pt idx="3785">
                  <c:v>-20.280000000000101</c:v>
                </c:pt>
                <c:pt idx="3786">
                  <c:v>-20.272000000000098</c:v>
                </c:pt>
                <c:pt idx="3787">
                  <c:v>-20.263999999999999</c:v>
                </c:pt>
                <c:pt idx="3788">
                  <c:v>-20.2560000000001</c:v>
                </c:pt>
                <c:pt idx="3789">
                  <c:v>-20.248000000000101</c:v>
                </c:pt>
                <c:pt idx="3790">
                  <c:v>-20.240000000000002</c:v>
                </c:pt>
                <c:pt idx="3791">
                  <c:v>-20.232000000000102</c:v>
                </c:pt>
                <c:pt idx="3792">
                  <c:v>-20.2240000000001</c:v>
                </c:pt>
                <c:pt idx="3793">
                  <c:v>-20.216000000000001</c:v>
                </c:pt>
                <c:pt idx="3794">
                  <c:v>-20.208000000000002</c:v>
                </c:pt>
                <c:pt idx="3795">
                  <c:v>-20.200000000000099</c:v>
                </c:pt>
                <c:pt idx="3796">
                  <c:v>-20.1920000000001</c:v>
                </c:pt>
                <c:pt idx="3797">
                  <c:v>-20.184000000000001</c:v>
                </c:pt>
                <c:pt idx="3798">
                  <c:v>-20.176000000000101</c:v>
                </c:pt>
                <c:pt idx="3799">
                  <c:v>-20.168000000000099</c:v>
                </c:pt>
                <c:pt idx="3800">
                  <c:v>-20.16</c:v>
                </c:pt>
                <c:pt idx="3801">
                  <c:v>-20.1520000000001</c:v>
                </c:pt>
                <c:pt idx="3802">
                  <c:v>-20.144000000000098</c:v>
                </c:pt>
                <c:pt idx="3803">
                  <c:v>-20.136000000000003</c:v>
                </c:pt>
                <c:pt idx="3804">
                  <c:v>-20.128</c:v>
                </c:pt>
                <c:pt idx="3805">
                  <c:v>-20.1200000000001</c:v>
                </c:pt>
                <c:pt idx="3806">
                  <c:v>-20.112000000000002</c:v>
                </c:pt>
                <c:pt idx="3807">
                  <c:v>-20.103999999999999</c:v>
                </c:pt>
                <c:pt idx="3808">
                  <c:v>-20.0960000000001</c:v>
                </c:pt>
                <c:pt idx="3809">
                  <c:v>-20.0880000000001</c:v>
                </c:pt>
                <c:pt idx="3810">
                  <c:v>-20.080000000000002</c:v>
                </c:pt>
                <c:pt idx="3811">
                  <c:v>-20.072000000000099</c:v>
                </c:pt>
                <c:pt idx="3812">
                  <c:v>-20.0640000000001</c:v>
                </c:pt>
                <c:pt idx="3813">
                  <c:v>-20.056000000000001</c:v>
                </c:pt>
                <c:pt idx="3814">
                  <c:v>-20.047999999999998</c:v>
                </c:pt>
                <c:pt idx="3815">
                  <c:v>-20.040000000000099</c:v>
                </c:pt>
                <c:pt idx="3816">
                  <c:v>-20.032</c:v>
                </c:pt>
                <c:pt idx="3817">
                  <c:v>-20.024000000000001</c:v>
                </c:pt>
                <c:pt idx="3818">
                  <c:v>-20.016000000000101</c:v>
                </c:pt>
                <c:pt idx="3819">
                  <c:v>-20.008000000000099</c:v>
                </c:pt>
                <c:pt idx="3820">
                  <c:v>-20</c:v>
                </c:pt>
                <c:pt idx="3821">
                  <c:v>-19.9920000000001</c:v>
                </c:pt>
                <c:pt idx="3822">
                  <c:v>-19.984000000000098</c:v>
                </c:pt>
                <c:pt idx="3823">
                  <c:v>-19.975999999999999</c:v>
                </c:pt>
                <c:pt idx="3824">
                  <c:v>-19.968</c:v>
                </c:pt>
                <c:pt idx="3825">
                  <c:v>-19.9600000000001</c:v>
                </c:pt>
                <c:pt idx="3826">
                  <c:v>-19.952000000000002</c:v>
                </c:pt>
                <c:pt idx="3827">
                  <c:v>-19.943999999999999</c:v>
                </c:pt>
                <c:pt idx="3828">
                  <c:v>-19.936000000000099</c:v>
                </c:pt>
                <c:pt idx="3829">
                  <c:v>-19.928000000000001</c:v>
                </c:pt>
                <c:pt idx="3830">
                  <c:v>-19.920000000000002</c:v>
                </c:pt>
                <c:pt idx="3831">
                  <c:v>-19.912000000000099</c:v>
                </c:pt>
                <c:pt idx="3832">
                  <c:v>-19.904000000000099</c:v>
                </c:pt>
                <c:pt idx="3833">
                  <c:v>-19.896000000000001</c:v>
                </c:pt>
                <c:pt idx="3834">
                  <c:v>-19.887999999999998</c:v>
                </c:pt>
                <c:pt idx="3835">
                  <c:v>-19.880000000000098</c:v>
                </c:pt>
                <c:pt idx="3836">
                  <c:v>-19.872</c:v>
                </c:pt>
                <c:pt idx="3837">
                  <c:v>-19.864000000000001</c:v>
                </c:pt>
                <c:pt idx="3838">
                  <c:v>-19.856000000000098</c:v>
                </c:pt>
                <c:pt idx="3839">
                  <c:v>-19.848000000000003</c:v>
                </c:pt>
                <c:pt idx="3840">
                  <c:v>-19.84</c:v>
                </c:pt>
                <c:pt idx="3841">
                  <c:v>-19.8320000000001</c:v>
                </c:pt>
                <c:pt idx="3842">
                  <c:v>-19.824000000000002</c:v>
                </c:pt>
                <c:pt idx="3843">
                  <c:v>-19.815999999999999</c:v>
                </c:pt>
                <c:pt idx="3844">
                  <c:v>-19.808</c:v>
                </c:pt>
                <c:pt idx="3845">
                  <c:v>-19.8000000000001</c:v>
                </c:pt>
                <c:pt idx="3846">
                  <c:v>-19.792000000000002</c:v>
                </c:pt>
                <c:pt idx="3847">
                  <c:v>-19.783999999999999</c:v>
                </c:pt>
                <c:pt idx="3848">
                  <c:v>-19.776000000000099</c:v>
                </c:pt>
                <c:pt idx="3849">
                  <c:v>-19.768000000000001</c:v>
                </c:pt>
                <c:pt idx="3850">
                  <c:v>-19.759999999999998</c:v>
                </c:pt>
                <c:pt idx="3851">
                  <c:v>-19.752000000000098</c:v>
                </c:pt>
                <c:pt idx="3852">
                  <c:v>-19.744</c:v>
                </c:pt>
                <c:pt idx="3853">
                  <c:v>-19.736000000000001</c:v>
                </c:pt>
                <c:pt idx="3854">
                  <c:v>-19.727999999999998</c:v>
                </c:pt>
                <c:pt idx="3855">
                  <c:v>-19.720000000000002</c:v>
                </c:pt>
                <c:pt idx="3856">
                  <c:v>-19.712</c:v>
                </c:pt>
                <c:pt idx="3857">
                  <c:v>-19.704000000000001</c:v>
                </c:pt>
                <c:pt idx="3858">
                  <c:v>-19.696000000000097</c:v>
                </c:pt>
                <c:pt idx="3859">
                  <c:v>-19.688000000000002</c:v>
                </c:pt>
                <c:pt idx="3860">
                  <c:v>-19.68</c:v>
                </c:pt>
                <c:pt idx="3861">
                  <c:v>-19.6720000000001</c:v>
                </c:pt>
                <c:pt idx="3862">
                  <c:v>-19.664000000000001</c:v>
                </c:pt>
                <c:pt idx="3863">
                  <c:v>-19.655999999999999</c:v>
                </c:pt>
                <c:pt idx="3864">
                  <c:v>-19.648</c:v>
                </c:pt>
                <c:pt idx="3865">
                  <c:v>-19.64</c:v>
                </c:pt>
                <c:pt idx="3866">
                  <c:v>-19.632000000000001</c:v>
                </c:pt>
                <c:pt idx="3867">
                  <c:v>-19.623999999999999</c:v>
                </c:pt>
                <c:pt idx="3868">
                  <c:v>-19.616000000000099</c:v>
                </c:pt>
                <c:pt idx="3869">
                  <c:v>-19.608000000000001</c:v>
                </c:pt>
                <c:pt idx="3870">
                  <c:v>-19.599999999999998</c:v>
                </c:pt>
                <c:pt idx="3871">
                  <c:v>-19.592000000000098</c:v>
                </c:pt>
                <c:pt idx="3872">
                  <c:v>-19.584</c:v>
                </c:pt>
                <c:pt idx="3873">
                  <c:v>-19.576000000000001</c:v>
                </c:pt>
                <c:pt idx="3874">
                  <c:v>-19.567999999999998</c:v>
                </c:pt>
                <c:pt idx="3875">
                  <c:v>-19.560000000000002</c:v>
                </c:pt>
                <c:pt idx="3876">
                  <c:v>-19.552</c:v>
                </c:pt>
                <c:pt idx="3877">
                  <c:v>-19.544</c:v>
                </c:pt>
                <c:pt idx="3878">
                  <c:v>-19.536000000000001</c:v>
                </c:pt>
                <c:pt idx="3879">
                  <c:v>-19.527999999999999</c:v>
                </c:pt>
                <c:pt idx="3880">
                  <c:v>-19.52</c:v>
                </c:pt>
                <c:pt idx="3881">
                  <c:v>-19.5120000000001</c:v>
                </c:pt>
                <c:pt idx="3882">
                  <c:v>-19.504000000000001</c:v>
                </c:pt>
                <c:pt idx="3883">
                  <c:v>-19.495999999999999</c:v>
                </c:pt>
                <c:pt idx="3884">
                  <c:v>-19.488</c:v>
                </c:pt>
                <c:pt idx="3885">
                  <c:v>-19.48</c:v>
                </c:pt>
                <c:pt idx="3886">
                  <c:v>-19.472000000000001</c:v>
                </c:pt>
                <c:pt idx="3887">
                  <c:v>-19.463999999999999</c:v>
                </c:pt>
                <c:pt idx="3888">
                  <c:v>-19.456</c:v>
                </c:pt>
                <c:pt idx="3889">
                  <c:v>-19.448</c:v>
                </c:pt>
                <c:pt idx="3890">
                  <c:v>-19.439999999999998</c:v>
                </c:pt>
                <c:pt idx="3891">
                  <c:v>-19.432000000000002</c:v>
                </c:pt>
                <c:pt idx="3892">
                  <c:v>-19.423999999999999</c:v>
                </c:pt>
                <c:pt idx="3893">
                  <c:v>-19.416</c:v>
                </c:pt>
                <c:pt idx="3894">
                  <c:v>-19.408000000000001</c:v>
                </c:pt>
                <c:pt idx="3895">
                  <c:v>-19.400000000000002</c:v>
                </c:pt>
                <c:pt idx="3896">
                  <c:v>-19.391999999999999</c:v>
                </c:pt>
                <c:pt idx="3897">
                  <c:v>-19.383999999999997</c:v>
                </c:pt>
                <c:pt idx="3898">
                  <c:v>-19.376000000000001</c:v>
                </c:pt>
                <c:pt idx="3899">
                  <c:v>-19.367999999999999</c:v>
                </c:pt>
                <c:pt idx="3900">
                  <c:v>-19.36</c:v>
                </c:pt>
                <c:pt idx="3901">
                  <c:v>-19.352</c:v>
                </c:pt>
                <c:pt idx="3902">
                  <c:v>-19.344000000000001</c:v>
                </c:pt>
                <c:pt idx="3903">
                  <c:v>-19.335999999999999</c:v>
                </c:pt>
                <c:pt idx="3904">
                  <c:v>-19.328000000000003</c:v>
                </c:pt>
                <c:pt idx="3905">
                  <c:v>-19.32</c:v>
                </c:pt>
                <c:pt idx="3906">
                  <c:v>-19.311999999999998</c:v>
                </c:pt>
                <c:pt idx="3907">
                  <c:v>-19.304000000000002</c:v>
                </c:pt>
                <c:pt idx="3908">
                  <c:v>-19.295999999999999</c:v>
                </c:pt>
                <c:pt idx="3909">
                  <c:v>-19.288</c:v>
                </c:pt>
                <c:pt idx="3910">
                  <c:v>-19.279999999999998</c:v>
                </c:pt>
                <c:pt idx="3911">
                  <c:v>-19.272000000000002</c:v>
                </c:pt>
                <c:pt idx="3912">
                  <c:v>-19.263999999999999</c:v>
                </c:pt>
                <c:pt idx="3913">
                  <c:v>-19.256</c:v>
                </c:pt>
                <c:pt idx="3914">
                  <c:v>-19.248000000000001</c:v>
                </c:pt>
                <c:pt idx="3915">
                  <c:v>-19.239999999999998</c:v>
                </c:pt>
                <c:pt idx="3916">
                  <c:v>-19.231999999999999</c:v>
                </c:pt>
                <c:pt idx="3917">
                  <c:v>-19.224</c:v>
                </c:pt>
                <c:pt idx="3918">
                  <c:v>-19.216000000000001</c:v>
                </c:pt>
                <c:pt idx="3919">
                  <c:v>-19.207999999999998</c:v>
                </c:pt>
                <c:pt idx="3920">
                  <c:v>-19.2</c:v>
                </c:pt>
                <c:pt idx="3921">
                  <c:v>-19.192</c:v>
                </c:pt>
                <c:pt idx="3922">
                  <c:v>-19.184000000000001</c:v>
                </c:pt>
                <c:pt idx="3923">
                  <c:v>-19.175999999999998</c:v>
                </c:pt>
                <c:pt idx="3924">
                  <c:v>-19.167999999999999</c:v>
                </c:pt>
                <c:pt idx="3925">
                  <c:v>-19.16</c:v>
                </c:pt>
                <c:pt idx="3926">
                  <c:v>-19.151999999999997</c:v>
                </c:pt>
                <c:pt idx="3927">
                  <c:v>-19.144000000000002</c:v>
                </c:pt>
                <c:pt idx="3928">
                  <c:v>-19.135999999999999</c:v>
                </c:pt>
                <c:pt idx="3929">
                  <c:v>-19.128</c:v>
                </c:pt>
                <c:pt idx="3930">
                  <c:v>-19.12</c:v>
                </c:pt>
                <c:pt idx="3931">
                  <c:v>-19.112000000000002</c:v>
                </c:pt>
                <c:pt idx="3932">
                  <c:v>-19.103999999999999</c:v>
                </c:pt>
                <c:pt idx="3933">
                  <c:v>-19.096</c:v>
                </c:pt>
                <c:pt idx="3934">
                  <c:v>-19.088000000000001</c:v>
                </c:pt>
                <c:pt idx="3935">
                  <c:v>-19.079999999999998</c:v>
                </c:pt>
                <c:pt idx="3936">
                  <c:v>-19.071999999999999</c:v>
                </c:pt>
                <c:pt idx="3937">
                  <c:v>-19.064</c:v>
                </c:pt>
                <c:pt idx="3938">
                  <c:v>-19.056000000000001</c:v>
                </c:pt>
                <c:pt idx="3939">
                  <c:v>-19.047999999999998</c:v>
                </c:pt>
                <c:pt idx="3940">
                  <c:v>-19.040000000000003</c:v>
                </c:pt>
                <c:pt idx="3941">
                  <c:v>-19.032</c:v>
                </c:pt>
                <c:pt idx="3942">
                  <c:v>-19.024000000000001</c:v>
                </c:pt>
                <c:pt idx="3943">
                  <c:v>-19.016000000000002</c:v>
                </c:pt>
                <c:pt idx="3944">
                  <c:v>-19.007999999999999</c:v>
                </c:pt>
                <c:pt idx="3945">
                  <c:v>-19</c:v>
                </c:pt>
                <c:pt idx="3946">
                  <c:v>-18.991999999999997</c:v>
                </c:pt>
                <c:pt idx="3947">
                  <c:v>-18.984000000000002</c:v>
                </c:pt>
                <c:pt idx="3948">
                  <c:v>-18.975999999999999</c:v>
                </c:pt>
                <c:pt idx="3949">
                  <c:v>-18.968</c:v>
                </c:pt>
                <c:pt idx="3950">
                  <c:v>-18.96</c:v>
                </c:pt>
                <c:pt idx="3951">
                  <c:v>-18.952000000000002</c:v>
                </c:pt>
                <c:pt idx="3952">
                  <c:v>-18.943999999999999</c:v>
                </c:pt>
                <c:pt idx="3953">
                  <c:v>-18.936</c:v>
                </c:pt>
                <c:pt idx="3954">
                  <c:v>-18.928000000000001</c:v>
                </c:pt>
                <c:pt idx="3955">
                  <c:v>-18.919999999999998</c:v>
                </c:pt>
                <c:pt idx="3956">
                  <c:v>-18.912000000000003</c:v>
                </c:pt>
                <c:pt idx="3957">
                  <c:v>-18.904</c:v>
                </c:pt>
                <c:pt idx="3958">
                  <c:v>-18.896000000000001</c:v>
                </c:pt>
                <c:pt idx="3959">
                  <c:v>-18.887999999999998</c:v>
                </c:pt>
                <c:pt idx="3960">
                  <c:v>-18.880000000000003</c:v>
                </c:pt>
                <c:pt idx="3961">
                  <c:v>-18.872</c:v>
                </c:pt>
                <c:pt idx="3962">
                  <c:v>-18.863999999999997</c:v>
                </c:pt>
                <c:pt idx="3963">
                  <c:v>-18.856000000000002</c:v>
                </c:pt>
                <c:pt idx="3964">
                  <c:v>-18.847999999999999</c:v>
                </c:pt>
                <c:pt idx="3965">
                  <c:v>-18.84</c:v>
                </c:pt>
                <c:pt idx="3966">
                  <c:v>-18.832000000000001</c:v>
                </c:pt>
                <c:pt idx="3967">
                  <c:v>-18.824000000000002</c:v>
                </c:pt>
                <c:pt idx="3968">
                  <c:v>-18.815999999999999</c:v>
                </c:pt>
                <c:pt idx="3969">
                  <c:v>-18.808</c:v>
                </c:pt>
                <c:pt idx="3970">
                  <c:v>-18.8</c:v>
                </c:pt>
                <c:pt idx="3971">
                  <c:v>-18.791999999999998</c:v>
                </c:pt>
                <c:pt idx="3972">
                  <c:v>-18.783999999999999</c:v>
                </c:pt>
                <c:pt idx="3973">
                  <c:v>-18.776</c:v>
                </c:pt>
                <c:pt idx="3974">
                  <c:v>-18.768000000000001</c:v>
                </c:pt>
                <c:pt idx="3975">
                  <c:v>-18.759999999999998</c:v>
                </c:pt>
                <c:pt idx="3976">
                  <c:v>-18.752000000000002</c:v>
                </c:pt>
                <c:pt idx="3977">
                  <c:v>-18.744</c:v>
                </c:pt>
                <c:pt idx="3978">
                  <c:v>-18.736000000000001</c:v>
                </c:pt>
                <c:pt idx="3979">
                  <c:v>-18.728000000000002</c:v>
                </c:pt>
                <c:pt idx="3980">
                  <c:v>-18.72</c:v>
                </c:pt>
                <c:pt idx="3981">
                  <c:v>-18.712</c:v>
                </c:pt>
                <c:pt idx="3982">
                  <c:v>-18.703999999999997</c:v>
                </c:pt>
                <c:pt idx="3983">
                  <c:v>-18.696000000000002</c:v>
                </c:pt>
                <c:pt idx="3984">
                  <c:v>-18.687999999999999</c:v>
                </c:pt>
                <c:pt idx="3985">
                  <c:v>-18.68</c:v>
                </c:pt>
                <c:pt idx="3986">
                  <c:v>-18.672000000000001</c:v>
                </c:pt>
                <c:pt idx="3987">
                  <c:v>-18.664000000000001</c:v>
                </c:pt>
                <c:pt idx="3988">
                  <c:v>-18.655999999999999</c:v>
                </c:pt>
                <c:pt idx="3989">
                  <c:v>-18.648</c:v>
                </c:pt>
                <c:pt idx="3990">
                  <c:v>-18.64</c:v>
                </c:pt>
                <c:pt idx="3991">
                  <c:v>-18.631999999999998</c:v>
                </c:pt>
                <c:pt idx="3992">
                  <c:v>-18.624000000000002</c:v>
                </c:pt>
                <c:pt idx="3993">
                  <c:v>-18.616</c:v>
                </c:pt>
                <c:pt idx="3994">
                  <c:v>-18.608000000000001</c:v>
                </c:pt>
                <c:pt idx="3995">
                  <c:v>-18.599999999999998</c:v>
                </c:pt>
                <c:pt idx="3996">
                  <c:v>-18.592000000000002</c:v>
                </c:pt>
                <c:pt idx="3997">
                  <c:v>-18.584</c:v>
                </c:pt>
                <c:pt idx="3998">
                  <c:v>-18.576000000000001</c:v>
                </c:pt>
                <c:pt idx="3999">
                  <c:v>-18.568000000000001</c:v>
                </c:pt>
                <c:pt idx="4000">
                  <c:v>-18.559999999999999</c:v>
                </c:pt>
                <c:pt idx="4001">
                  <c:v>-18.552</c:v>
                </c:pt>
                <c:pt idx="4002">
                  <c:v>-18.544</c:v>
                </c:pt>
                <c:pt idx="4003">
                  <c:v>-18.536000000000001</c:v>
                </c:pt>
                <c:pt idx="4004">
                  <c:v>-18.527999999999999</c:v>
                </c:pt>
                <c:pt idx="4005">
                  <c:v>-18.52</c:v>
                </c:pt>
                <c:pt idx="4006">
                  <c:v>-18.512</c:v>
                </c:pt>
                <c:pt idx="4007">
                  <c:v>-18.504000000000001</c:v>
                </c:pt>
                <c:pt idx="4008">
                  <c:v>-18.495999999999999</c:v>
                </c:pt>
                <c:pt idx="4009">
                  <c:v>-18.488</c:v>
                </c:pt>
                <c:pt idx="4010">
                  <c:v>-18.48</c:v>
                </c:pt>
                <c:pt idx="4011">
                  <c:v>-18.471999999999998</c:v>
                </c:pt>
                <c:pt idx="4012">
                  <c:v>-18.464000000000002</c:v>
                </c:pt>
                <c:pt idx="4013">
                  <c:v>-18.456</c:v>
                </c:pt>
                <c:pt idx="4014">
                  <c:v>-18.448</c:v>
                </c:pt>
                <c:pt idx="4015">
                  <c:v>-18.440000000000001</c:v>
                </c:pt>
                <c:pt idx="4016">
                  <c:v>-18.432000000000002</c:v>
                </c:pt>
                <c:pt idx="4017">
                  <c:v>-18.423999999999999</c:v>
                </c:pt>
                <c:pt idx="4018">
                  <c:v>-18.415999999999997</c:v>
                </c:pt>
                <c:pt idx="4019">
                  <c:v>-18.408000000000001</c:v>
                </c:pt>
                <c:pt idx="4020">
                  <c:v>-18.399999999999999</c:v>
                </c:pt>
                <c:pt idx="4021">
                  <c:v>-18.391999999999999</c:v>
                </c:pt>
                <c:pt idx="4022">
                  <c:v>-18.384</c:v>
                </c:pt>
                <c:pt idx="4023">
                  <c:v>-18.376000000000001</c:v>
                </c:pt>
                <c:pt idx="4024">
                  <c:v>-18.367999999999999</c:v>
                </c:pt>
                <c:pt idx="4025">
                  <c:v>-18.360000000000003</c:v>
                </c:pt>
                <c:pt idx="4026">
                  <c:v>-18.352</c:v>
                </c:pt>
                <c:pt idx="4027">
                  <c:v>-18.343999999999998</c:v>
                </c:pt>
                <c:pt idx="4028">
                  <c:v>-18.336000000000002</c:v>
                </c:pt>
                <c:pt idx="4029">
                  <c:v>-18.327999999999999</c:v>
                </c:pt>
                <c:pt idx="4030">
                  <c:v>-18.32</c:v>
                </c:pt>
                <c:pt idx="4031">
                  <c:v>-18.311999999999998</c:v>
                </c:pt>
                <c:pt idx="4032">
                  <c:v>-18.304000000000002</c:v>
                </c:pt>
                <c:pt idx="4033">
                  <c:v>-18.295999999999999</c:v>
                </c:pt>
                <c:pt idx="4034">
                  <c:v>-18.288</c:v>
                </c:pt>
                <c:pt idx="4035">
                  <c:v>-18.28</c:v>
                </c:pt>
                <c:pt idx="4036">
                  <c:v>-18.271999999999998</c:v>
                </c:pt>
                <c:pt idx="4037">
                  <c:v>-18.263999999999999</c:v>
                </c:pt>
                <c:pt idx="4038">
                  <c:v>-18.256</c:v>
                </c:pt>
                <c:pt idx="4039">
                  <c:v>-18.248000000000001</c:v>
                </c:pt>
                <c:pt idx="4040">
                  <c:v>-18.239999999999998</c:v>
                </c:pt>
                <c:pt idx="4041">
                  <c:v>-18.232000000000003</c:v>
                </c:pt>
                <c:pt idx="4042">
                  <c:v>-18.224</c:v>
                </c:pt>
                <c:pt idx="4043">
                  <c:v>-18.216000000000001</c:v>
                </c:pt>
                <c:pt idx="4044">
                  <c:v>-18.207999999999998</c:v>
                </c:pt>
                <c:pt idx="4045">
                  <c:v>-18.2</c:v>
                </c:pt>
                <c:pt idx="4046">
                  <c:v>-18.192</c:v>
                </c:pt>
                <c:pt idx="4047">
                  <c:v>-18.183999999999997</c:v>
                </c:pt>
                <c:pt idx="4048">
                  <c:v>-18.176000000000002</c:v>
                </c:pt>
                <c:pt idx="4049">
                  <c:v>-18.167999999999999</c:v>
                </c:pt>
                <c:pt idx="4050">
                  <c:v>-18.16</c:v>
                </c:pt>
                <c:pt idx="4051">
                  <c:v>-18.152000000000001</c:v>
                </c:pt>
                <c:pt idx="4052">
                  <c:v>-18.144000000000002</c:v>
                </c:pt>
                <c:pt idx="4053">
                  <c:v>-18.135999999999999</c:v>
                </c:pt>
                <c:pt idx="4054">
                  <c:v>-18.127999999999997</c:v>
                </c:pt>
                <c:pt idx="4055">
                  <c:v>-18.12</c:v>
                </c:pt>
                <c:pt idx="4056">
                  <c:v>-18.111999999999998</c:v>
                </c:pt>
                <c:pt idx="4057">
                  <c:v>-18.103999999999999</c:v>
                </c:pt>
                <c:pt idx="4058">
                  <c:v>-18.096</c:v>
                </c:pt>
                <c:pt idx="4059">
                  <c:v>-18.088000000000001</c:v>
                </c:pt>
                <c:pt idx="4060">
                  <c:v>-18.079999999999998</c:v>
                </c:pt>
                <c:pt idx="4061">
                  <c:v>-18.072000000000003</c:v>
                </c:pt>
                <c:pt idx="4062">
                  <c:v>-18.064</c:v>
                </c:pt>
                <c:pt idx="4063">
                  <c:v>-18.055999999999997</c:v>
                </c:pt>
                <c:pt idx="4064">
                  <c:v>-18.048000000000002</c:v>
                </c:pt>
                <c:pt idx="4065">
                  <c:v>-18.04</c:v>
                </c:pt>
                <c:pt idx="4066">
                  <c:v>-18.032</c:v>
                </c:pt>
                <c:pt idx="4067">
                  <c:v>-18.023999999999997</c:v>
                </c:pt>
                <c:pt idx="4068">
                  <c:v>-18.016000000000002</c:v>
                </c:pt>
                <c:pt idx="4069">
                  <c:v>-18.007999999999999</c:v>
                </c:pt>
                <c:pt idx="4070">
                  <c:v>-18</c:v>
                </c:pt>
                <c:pt idx="4071">
                  <c:v>-17.992000000000001</c:v>
                </c:pt>
                <c:pt idx="4072">
                  <c:v>-17.984000000000002</c:v>
                </c:pt>
                <c:pt idx="4073">
                  <c:v>-17.975999999999999</c:v>
                </c:pt>
                <c:pt idx="4074">
                  <c:v>-17.968</c:v>
                </c:pt>
                <c:pt idx="4075">
                  <c:v>-17.96</c:v>
                </c:pt>
                <c:pt idx="4076">
                  <c:v>-17.951999999999998</c:v>
                </c:pt>
                <c:pt idx="4077">
                  <c:v>-17.944000000000003</c:v>
                </c:pt>
                <c:pt idx="4078">
                  <c:v>-17.936</c:v>
                </c:pt>
                <c:pt idx="4079">
                  <c:v>-17.928000000000001</c:v>
                </c:pt>
                <c:pt idx="4080">
                  <c:v>-17.919999999999998</c:v>
                </c:pt>
                <c:pt idx="4081">
                  <c:v>-17.912000000000003</c:v>
                </c:pt>
                <c:pt idx="4082">
                  <c:v>-17.904</c:v>
                </c:pt>
                <c:pt idx="4083">
                  <c:v>-17.895999999999997</c:v>
                </c:pt>
                <c:pt idx="4084">
                  <c:v>-17.888000000000002</c:v>
                </c:pt>
                <c:pt idx="4085">
                  <c:v>-17.88</c:v>
                </c:pt>
                <c:pt idx="4086">
                  <c:v>-17.872</c:v>
                </c:pt>
                <c:pt idx="4087">
                  <c:v>-17.864000000000001</c:v>
                </c:pt>
                <c:pt idx="4088">
                  <c:v>-17.856000000000002</c:v>
                </c:pt>
                <c:pt idx="4089">
                  <c:v>-17.847999999999999</c:v>
                </c:pt>
                <c:pt idx="4090">
                  <c:v>-17.840000000000003</c:v>
                </c:pt>
                <c:pt idx="4091">
                  <c:v>-17.832000000000001</c:v>
                </c:pt>
                <c:pt idx="4092">
                  <c:v>-17.823999999999998</c:v>
                </c:pt>
                <c:pt idx="4093">
                  <c:v>-17.815999999999999</c:v>
                </c:pt>
                <c:pt idx="4094">
                  <c:v>-17.808</c:v>
                </c:pt>
                <c:pt idx="4095">
                  <c:v>-17.8</c:v>
                </c:pt>
                <c:pt idx="4096">
                  <c:v>-17.791999999999998</c:v>
                </c:pt>
                <c:pt idx="4097">
                  <c:v>-17.784000000000002</c:v>
                </c:pt>
                <c:pt idx="4098">
                  <c:v>-17.776</c:v>
                </c:pt>
                <c:pt idx="4099">
                  <c:v>-17.768000000000001</c:v>
                </c:pt>
                <c:pt idx="4100">
                  <c:v>-17.760000000000002</c:v>
                </c:pt>
                <c:pt idx="4101">
                  <c:v>-17.751999999999999</c:v>
                </c:pt>
                <c:pt idx="4102">
                  <c:v>-17.744</c:v>
                </c:pt>
                <c:pt idx="4103">
                  <c:v>-17.735999999999997</c:v>
                </c:pt>
                <c:pt idx="4104">
                  <c:v>-17.728000000000002</c:v>
                </c:pt>
                <c:pt idx="4105">
                  <c:v>-17.72</c:v>
                </c:pt>
                <c:pt idx="4106">
                  <c:v>-17.712</c:v>
                </c:pt>
                <c:pt idx="4107">
                  <c:v>-17.704000000000001</c:v>
                </c:pt>
                <c:pt idx="4108">
                  <c:v>-17.696000000000002</c:v>
                </c:pt>
                <c:pt idx="4109">
                  <c:v>-17.687999999999999</c:v>
                </c:pt>
                <c:pt idx="4110">
                  <c:v>-17.68</c:v>
                </c:pt>
                <c:pt idx="4111">
                  <c:v>-17.672000000000001</c:v>
                </c:pt>
                <c:pt idx="4112">
                  <c:v>-17.663999999999998</c:v>
                </c:pt>
                <c:pt idx="4113">
                  <c:v>-17.656000000000002</c:v>
                </c:pt>
                <c:pt idx="4114">
                  <c:v>-17.648</c:v>
                </c:pt>
                <c:pt idx="4115">
                  <c:v>-17.64</c:v>
                </c:pt>
                <c:pt idx="4116">
                  <c:v>-17.631999999999998</c:v>
                </c:pt>
                <c:pt idx="4117">
                  <c:v>-17.624000000000002</c:v>
                </c:pt>
                <c:pt idx="4118">
                  <c:v>-17.616</c:v>
                </c:pt>
                <c:pt idx="4119">
                  <c:v>-17.607999999999997</c:v>
                </c:pt>
                <c:pt idx="4120">
                  <c:v>-17.600000000000001</c:v>
                </c:pt>
                <c:pt idx="4121">
                  <c:v>-17.591999999999999</c:v>
                </c:pt>
                <c:pt idx="4122">
                  <c:v>-17.584</c:v>
                </c:pt>
                <c:pt idx="4123">
                  <c:v>-17.576000000000001</c:v>
                </c:pt>
                <c:pt idx="4124">
                  <c:v>-17.568000000000001</c:v>
                </c:pt>
                <c:pt idx="4125">
                  <c:v>-17.559999999999999</c:v>
                </c:pt>
                <c:pt idx="4126">
                  <c:v>-17.552000000000003</c:v>
                </c:pt>
                <c:pt idx="4127">
                  <c:v>-17.544</c:v>
                </c:pt>
                <c:pt idx="4128">
                  <c:v>-17.535999999999998</c:v>
                </c:pt>
                <c:pt idx="4129">
                  <c:v>-17.527999999999999</c:v>
                </c:pt>
                <c:pt idx="4130">
                  <c:v>-17.52</c:v>
                </c:pt>
                <c:pt idx="4131">
                  <c:v>-17.512</c:v>
                </c:pt>
                <c:pt idx="4132">
                  <c:v>-17.503999999999998</c:v>
                </c:pt>
                <c:pt idx="4133">
                  <c:v>-17.496000000000002</c:v>
                </c:pt>
                <c:pt idx="4134">
                  <c:v>-17.488</c:v>
                </c:pt>
                <c:pt idx="4135">
                  <c:v>-17.48</c:v>
                </c:pt>
                <c:pt idx="4136">
                  <c:v>-17.472000000000001</c:v>
                </c:pt>
                <c:pt idx="4137">
                  <c:v>-17.463999999999999</c:v>
                </c:pt>
                <c:pt idx="4138">
                  <c:v>-17.456</c:v>
                </c:pt>
                <c:pt idx="4139">
                  <c:v>-17.448</c:v>
                </c:pt>
                <c:pt idx="4140">
                  <c:v>-17.440000000000001</c:v>
                </c:pt>
                <c:pt idx="4141">
                  <c:v>-17.431999999999999</c:v>
                </c:pt>
                <c:pt idx="4142">
                  <c:v>-17.423999999999999</c:v>
                </c:pt>
                <c:pt idx="4143">
                  <c:v>-17.416</c:v>
                </c:pt>
                <c:pt idx="4144">
                  <c:v>-17.408000000000001</c:v>
                </c:pt>
                <c:pt idx="4145">
                  <c:v>-17.399999999999999</c:v>
                </c:pt>
                <c:pt idx="4146">
                  <c:v>-17.391999999999999</c:v>
                </c:pt>
                <c:pt idx="4147">
                  <c:v>-17.384</c:v>
                </c:pt>
                <c:pt idx="4148">
                  <c:v>-17.375999999999998</c:v>
                </c:pt>
                <c:pt idx="4149">
                  <c:v>-17.368000000000002</c:v>
                </c:pt>
                <c:pt idx="4150">
                  <c:v>-17.36</c:v>
                </c:pt>
                <c:pt idx="4151">
                  <c:v>-17.352</c:v>
                </c:pt>
                <c:pt idx="4152">
                  <c:v>-17.343999999999998</c:v>
                </c:pt>
                <c:pt idx="4153">
                  <c:v>-17.336000000000002</c:v>
                </c:pt>
                <c:pt idx="4154">
                  <c:v>-17.327999999999999</c:v>
                </c:pt>
                <c:pt idx="4155">
                  <c:v>-17.32</c:v>
                </c:pt>
                <c:pt idx="4156">
                  <c:v>-17.312000000000001</c:v>
                </c:pt>
                <c:pt idx="4157">
                  <c:v>-17.303999999999998</c:v>
                </c:pt>
                <c:pt idx="4158">
                  <c:v>-17.295999999999999</c:v>
                </c:pt>
                <c:pt idx="4159">
                  <c:v>-17.288</c:v>
                </c:pt>
                <c:pt idx="4160">
                  <c:v>-17.28</c:v>
                </c:pt>
                <c:pt idx="4161">
                  <c:v>-17.271999999999998</c:v>
                </c:pt>
                <c:pt idx="4162">
                  <c:v>-17.264000000000003</c:v>
                </c:pt>
                <c:pt idx="4163">
                  <c:v>-17.256</c:v>
                </c:pt>
                <c:pt idx="4164">
                  <c:v>-17.248000000000001</c:v>
                </c:pt>
                <c:pt idx="4165">
                  <c:v>-17.239999999999998</c:v>
                </c:pt>
                <c:pt idx="4166">
                  <c:v>-17.231999999999999</c:v>
                </c:pt>
                <c:pt idx="4167">
                  <c:v>-17.224</c:v>
                </c:pt>
                <c:pt idx="4168">
                  <c:v>-17.215999999999998</c:v>
                </c:pt>
                <c:pt idx="4169">
                  <c:v>-17.208000000000002</c:v>
                </c:pt>
                <c:pt idx="4170">
                  <c:v>-17.2</c:v>
                </c:pt>
                <c:pt idx="4171">
                  <c:v>-17.192</c:v>
                </c:pt>
                <c:pt idx="4172">
                  <c:v>-17.184000000000001</c:v>
                </c:pt>
                <c:pt idx="4173">
                  <c:v>-17.176000000000002</c:v>
                </c:pt>
                <c:pt idx="4174">
                  <c:v>-17.167999999999999</c:v>
                </c:pt>
                <c:pt idx="4175">
                  <c:v>-17.16</c:v>
                </c:pt>
                <c:pt idx="4176">
                  <c:v>-17.152000000000001</c:v>
                </c:pt>
                <c:pt idx="4177">
                  <c:v>-17.143999999999998</c:v>
                </c:pt>
                <c:pt idx="4178">
                  <c:v>-17.135999999999999</c:v>
                </c:pt>
                <c:pt idx="4179">
                  <c:v>-17.128</c:v>
                </c:pt>
                <c:pt idx="4180">
                  <c:v>-17.12</c:v>
                </c:pt>
                <c:pt idx="4181">
                  <c:v>-17.111999999999998</c:v>
                </c:pt>
                <c:pt idx="4182">
                  <c:v>-17.104000000000003</c:v>
                </c:pt>
                <c:pt idx="4183">
                  <c:v>-17.096</c:v>
                </c:pt>
                <c:pt idx="4184">
                  <c:v>-17.087999999999997</c:v>
                </c:pt>
                <c:pt idx="4185">
                  <c:v>-17.080000000000002</c:v>
                </c:pt>
                <c:pt idx="4186">
                  <c:v>-17.071999999999999</c:v>
                </c:pt>
                <c:pt idx="4187">
                  <c:v>-17.064</c:v>
                </c:pt>
                <c:pt idx="4188">
                  <c:v>-17.056000000000001</c:v>
                </c:pt>
                <c:pt idx="4189">
                  <c:v>-17.048000000000002</c:v>
                </c:pt>
                <c:pt idx="4190">
                  <c:v>-17.04</c:v>
                </c:pt>
                <c:pt idx="4191">
                  <c:v>-17.032</c:v>
                </c:pt>
                <c:pt idx="4192">
                  <c:v>-17.024000000000001</c:v>
                </c:pt>
                <c:pt idx="4193">
                  <c:v>-17.015999999999998</c:v>
                </c:pt>
                <c:pt idx="4194">
                  <c:v>-17.007999999999999</c:v>
                </c:pt>
                <c:pt idx="4195">
                  <c:v>-17</c:v>
                </c:pt>
                <c:pt idx="4196">
                  <c:v>-16.992000000000001</c:v>
                </c:pt>
                <c:pt idx="4197">
                  <c:v>-16.983999999999998</c:v>
                </c:pt>
                <c:pt idx="4198">
                  <c:v>-16.976000000000003</c:v>
                </c:pt>
                <c:pt idx="4199">
                  <c:v>-16.968</c:v>
                </c:pt>
                <c:pt idx="4200">
                  <c:v>-16.96</c:v>
                </c:pt>
                <c:pt idx="4201">
                  <c:v>-16.951999999999998</c:v>
                </c:pt>
                <c:pt idx="4202">
                  <c:v>-16.943999999999999</c:v>
                </c:pt>
                <c:pt idx="4203">
                  <c:v>-16.936</c:v>
                </c:pt>
                <c:pt idx="4204">
                  <c:v>-16.927999999999997</c:v>
                </c:pt>
                <c:pt idx="4205">
                  <c:v>-16.920000000000002</c:v>
                </c:pt>
                <c:pt idx="4206">
                  <c:v>-16.911999999999999</c:v>
                </c:pt>
                <c:pt idx="4207">
                  <c:v>-16.904</c:v>
                </c:pt>
                <c:pt idx="4208">
                  <c:v>-16.896000000000001</c:v>
                </c:pt>
                <c:pt idx="4209">
                  <c:v>-16.888000000000002</c:v>
                </c:pt>
                <c:pt idx="4210">
                  <c:v>-16.88</c:v>
                </c:pt>
                <c:pt idx="4211">
                  <c:v>-16.872</c:v>
                </c:pt>
                <c:pt idx="4212">
                  <c:v>-16.864000000000001</c:v>
                </c:pt>
                <c:pt idx="4213">
                  <c:v>-16.855999999999998</c:v>
                </c:pt>
                <c:pt idx="4214">
                  <c:v>-16.847999999999999</c:v>
                </c:pt>
                <c:pt idx="4215">
                  <c:v>-16.84</c:v>
                </c:pt>
                <c:pt idx="4216">
                  <c:v>-16.832000000000001</c:v>
                </c:pt>
                <c:pt idx="4217">
                  <c:v>-16.823999999999998</c:v>
                </c:pt>
                <c:pt idx="4218">
                  <c:v>-16.816000000000003</c:v>
                </c:pt>
                <c:pt idx="4219">
                  <c:v>-16.808</c:v>
                </c:pt>
                <c:pt idx="4220">
                  <c:v>-16.8</c:v>
                </c:pt>
                <c:pt idx="4221">
                  <c:v>-16.792000000000002</c:v>
                </c:pt>
                <c:pt idx="4222">
                  <c:v>-16.783999999999999</c:v>
                </c:pt>
                <c:pt idx="4223">
                  <c:v>-16.776</c:v>
                </c:pt>
                <c:pt idx="4224">
                  <c:v>-16.768000000000001</c:v>
                </c:pt>
                <c:pt idx="4225">
                  <c:v>-16.760000000000002</c:v>
                </c:pt>
                <c:pt idx="4226">
                  <c:v>-16.751999999999999</c:v>
                </c:pt>
                <c:pt idx="4227">
                  <c:v>-16.744</c:v>
                </c:pt>
                <c:pt idx="4228">
                  <c:v>-16.736000000000001</c:v>
                </c:pt>
                <c:pt idx="4229">
                  <c:v>-16.728000000000002</c:v>
                </c:pt>
                <c:pt idx="4230">
                  <c:v>-16.72</c:v>
                </c:pt>
                <c:pt idx="4231">
                  <c:v>-16.712</c:v>
                </c:pt>
                <c:pt idx="4232">
                  <c:v>-16.704000000000001</c:v>
                </c:pt>
                <c:pt idx="4233">
                  <c:v>-16.695999999999998</c:v>
                </c:pt>
                <c:pt idx="4234">
                  <c:v>-16.688000000000002</c:v>
                </c:pt>
                <c:pt idx="4235">
                  <c:v>-16.68</c:v>
                </c:pt>
                <c:pt idx="4236">
                  <c:v>-16.672000000000001</c:v>
                </c:pt>
                <c:pt idx="4237">
                  <c:v>-16.664000000000001</c:v>
                </c:pt>
                <c:pt idx="4238">
                  <c:v>-16.656000000000002</c:v>
                </c:pt>
                <c:pt idx="4239">
                  <c:v>-16.648</c:v>
                </c:pt>
                <c:pt idx="4240">
                  <c:v>-16.639999999999997</c:v>
                </c:pt>
                <c:pt idx="4241">
                  <c:v>-16.632000000000001</c:v>
                </c:pt>
                <c:pt idx="4242">
                  <c:v>-16.623999999999999</c:v>
                </c:pt>
                <c:pt idx="4243">
                  <c:v>-16.616</c:v>
                </c:pt>
                <c:pt idx="4244">
                  <c:v>-16.608000000000001</c:v>
                </c:pt>
                <c:pt idx="4245">
                  <c:v>-16.600000000000001</c:v>
                </c:pt>
                <c:pt idx="4246">
                  <c:v>-16.591999999999999</c:v>
                </c:pt>
                <c:pt idx="4247">
                  <c:v>-16.584000000000003</c:v>
                </c:pt>
                <c:pt idx="4248">
                  <c:v>-16.576000000000001</c:v>
                </c:pt>
                <c:pt idx="4249">
                  <c:v>-16.567999999999998</c:v>
                </c:pt>
                <c:pt idx="4250">
                  <c:v>-16.559999999999999</c:v>
                </c:pt>
                <c:pt idx="4251">
                  <c:v>-16.552</c:v>
                </c:pt>
                <c:pt idx="4252">
                  <c:v>-16.544</c:v>
                </c:pt>
                <c:pt idx="4253">
                  <c:v>-16.535999999999998</c:v>
                </c:pt>
                <c:pt idx="4254">
                  <c:v>-16.528000000000002</c:v>
                </c:pt>
                <c:pt idx="4255">
                  <c:v>-16.52</c:v>
                </c:pt>
                <c:pt idx="4256">
                  <c:v>-16.512</c:v>
                </c:pt>
                <c:pt idx="4257">
                  <c:v>-16.504000000000001</c:v>
                </c:pt>
                <c:pt idx="4258">
                  <c:v>-16.495999999999999</c:v>
                </c:pt>
                <c:pt idx="4259">
                  <c:v>-16.488</c:v>
                </c:pt>
                <c:pt idx="4260">
                  <c:v>-16.48</c:v>
                </c:pt>
                <c:pt idx="4261">
                  <c:v>-16.472000000000001</c:v>
                </c:pt>
                <c:pt idx="4262">
                  <c:v>-16.463999999999999</c:v>
                </c:pt>
                <c:pt idx="4263">
                  <c:v>-16.456</c:v>
                </c:pt>
                <c:pt idx="4264">
                  <c:v>-16.448</c:v>
                </c:pt>
                <c:pt idx="4265">
                  <c:v>-16.440000000000001</c:v>
                </c:pt>
                <c:pt idx="4266">
                  <c:v>-16.431999999999999</c:v>
                </c:pt>
                <c:pt idx="4267">
                  <c:v>-16.423999999999999</c:v>
                </c:pt>
                <c:pt idx="4268">
                  <c:v>-16.416</c:v>
                </c:pt>
                <c:pt idx="4269">
                  <c:v>-16.407999999999998</c:v>
                </c:pt>
                <c:pt idx="4270">
                  <c:v>-16.400000000000002</c:v>
                </c:pt>
                <c:pt idx="4271">
                  <c:v>-16.391999999999999</c:v>
                </c:pt>
                <c:pt idx="4272">
                  <c:v>-16.384</c:v>
                </c:pt>
                <c:pt idx="4273">
                  <c:v>-16.376000000000001</c:v>
                </c:pt>
                <c:pt idx="4274">
                  <c:v>-16.368000000000002</c:v>
                </c:pt>
                <c:pt idx="4275">
                  <c:v>-16.36</c:v>
                </c:pt>
                <c:pt idx="4276">
                  <c:v>-16.351999999999997</c:v>
                </c:pt>
                <c:pt idx="4277">
                  <c:v>-16.344000000000001</c:v>
                </c:pt>
                <c:pt idx="4278">
                  <c:v>-16.335999999999999</c:v>
                </c:pt>
                <c:pt idx="4279">
                  <c:v>-16.327999999999999</c:v>
                </c:pt>
                <c:pt idx="4280">
                  <c:v>-16.32</c:v>
                </c:pt>
                <c:pt idx="4281">
                  <c:v>-16.312000000000001</c:v>
                </c:pt>
                <c:pt idx="4282">
                  <c:v>-16.303999999999998</c:v>
                </c:pt>
                <c:pt idx="4283">
                  <c:v>-16.296000000000003</c:v>
                </c:pt>
                <c:pt idx="4284">
                  <c:v>-16.288</c:v>
                </c:pt>
                <c:pt idx="4285">
                  <c:v>-16.279999999999998</c:v>
                </c:pt>
                <c:pt idx="4286">
                  <c:v>-16.271999999999998</c:v>
                </c:pt>
                <c:pt idx="4287">
                  <c:v>-16.263999999999999</c:v>
                </c:pt>
                <c:pt idx="4288">
                  <c:v>-16.256</c:v>
                </c:pt>
                <c:pt idx="4289">
                  <c:v>-16.247999999999998</c:v>
                </c:pt>
                <c:pt idx="4290">
                  <c:v>-16.240000000000002</c:v>
                </c:pt>
                <c:pt idx="4291">
                  <c:v>-16.231999999999999</c:v>
                </c:pt>
                <c:pt idx="4292">
                  <c:v>-16.224</c:v>
                </c:pt>
                <c:pt idx="4293">
                  <c:v>-16.216000000000001</c:v>
                </c:pt>
                <c:pt idx="4294">
                  <c:v>-16.207999999999998</c:v>
                </c:pt>
                <c:pt idx="4295">
                  <c:v>-16.2</c:v>
                </c:pt>
                <c:pt idx="4296">
                  <c:v>-16.192</c:v>
                </c:pt>
                <c:pt idx="4297">
                  <c:v>-16.184000000000001</c:v>
                </c:pt>
                <c:pt idx="4298">
                  <c:v>-16.175999999999998</c:v>
                </c:pt>
                <c:pt idx="4299">
                  <c:v>-16.167999999999999</c:v>
                </c:pt>
                <c:pt idx="4300">
                  <c:v>-16.16</c:v>
                </c:pt>
                <c:pt idx="4301">
                  <c:v>-16.152000000000001</c:v>
                </c:pt>
                <c:pt idx="4302">
                  <c:v>-16.143999999999998</c:v>
                </c:pt>
                <c:pt idx="4303">
                  <c:v>-16.136000000000003</c:v>
                </c:pt>
                <c:pt idx="4304">
                  <c:v>-16.128</c:v>
                </c:pt>
                <c:pt idx="4305">
                  <c:v>-16.119999999999997</c:v>
                </c:pt>
                <c:pt idx="4306">
                  <c:v>-16.112000000000002</c:v>
                </c:pt>
                <c:pt idx="4307">
                  <c:v>-16.103999999999999</c:v>
                </c:pt>
                <c:pt idx="4308">
                  <c:v>-16.096</c:v>
                </c:pt>
                <c:pt idx="4309">
                  <c:v>-16.088000000000001</c:v>
                </c:pt>
                <c:pt idx="4310">
                  <c:v>-16.080000000000002</c:v>
                </c:pt>
                <c:pt idx="4311">
                  <c:v>-16.071999999999999</c:v>
                </c:pt>
                <c:pt idx="4312">
                  <c:v>-16.064</c:v>
                </c:pt>
                <c:pt idx="4313">
                  <c:v>-16.056000000000001</c:v>
                </c:pt>
                <c:pt idx="4314">
                  <c:v>-16.047999999999998</c:v>
                </c:pt>
                <c:pt idx="4315">
                  <c:v>-16.04</c:v>
                </c:pt>
                <c:pt idx="4316">
                  <c:v>-16.032</c:v>
                </c:pt>
                <c:pt idx="4317">
                  <c:v>-16.024000000000001</c:v>
                </c:pt>
                <c:pt idx="4318">
                  <c:v>-16.015999999999998</c:v>
                </c:pt>
                <c:pt idx="4319">
                  <c:v>-16.008000000000003</c:v>
                </c:pt>
                <c:pt idx="4320">
                  <c:v>-16</c:v>
                </c:pt>
                <c:pt idx="4321">
                  <c:v>-15.991999999999999</c:v>
                </c:pt>
                <c:pt idx="4322">
                  <c:v>-15.984000000000002</c:v>
                </c:pt>
                <c:pt idx="4323">
                  <c:v>-15.976000000000001</c:v>
                </c:pt>
                <c:pt idx="4324">
                  <c:v>-15.968</c:v>
                </c:pt>
                <c:pt idx="4325">
                  <c:v>-15.959999999999999</c:v>
                </c:pt>
                <c:pt idx="4326">
                  <c:v>-15.952000000000002</c:v>
                </c:pt>
                <c:pt idx="4327">
                  <c:v>-15.943999999999999</c:v>
                </c:pt>
                <c:pt idx="4328">
                  <c:v>-15.935999999999998</c:v>
                </c:pt>
                <c:pt idx="4329">
                  <c:v>-15.928000000000001</c:v>
                </c:pt>
                <c:pt idx="4330">
                  <c:v>-15.92</c:v>
                </c:pt>
                <c:pt idx="4331">
                  <c:v>-15.911999999999999</c:v>
                </c:pt>
                <c:pt idx="4332">
                  <c:v>-15.904000000000002</c:v>
                </c:pt>
                <c:pt idx="4333">
                  <c:v>-15.896000000000001</c:v>
                </c:pt>
                <c:pt idx="4334">
                  <c:v>-15.888</c:v>
                </c:pt>
                <c:pt idx="4335">
                  <c:v>-15.879999999999999</c:v>
                </c:pt>
                <c:pt idx="4336">
                  <c:v>-15.872</c:v>
                </c:pt>
                <c:pt idx="4337">
                  <c:v>-15.863999999999999</c:v>
                </c:pt>
                <c:pt idx="4338">
                  <c:v>-15.855999999999998</c:v>
                </c:pt>
                <c:pt idx="4339">
                  <c:v>-15.848000000000001</c:v>
                </c:pt>
                <c:pt idx="4340">
                  <c:v>-15.84</c:v>
                </c:pt>
                <c:pt idx="4341">
                  <c:v>-15.831999999999999</c:v>
                </c:pt>
                <c:pt idx="4342">
                  <c:v>-15.824000000000002</c:v>
                </c:pt>
                <c:pt idx="4343">
                  <c:v>-15.816000000000001</c:v>
                </c:pt>
                <c:pt idx="4344">
                  <c:v>-15.808</c:v>
                </c:pt>
                <c:pt idx="4345">
                  <c:v>-15.8</c:v>
                </c:pt>
                <c:pt idx="4346">
                  <c:v>-15.792</c:v>
                </c:pt>
                <c:pt idx="4347">
                  <c:v>-15.783999999999999</c:v>
                </c:pt>
                <c:pt idx="4348">
                  <c:v>-15.775999999999998</c:v>
                </c:pt>
                <c:pt idx="4349">
                  <c:v>-15.768000000000001</c:v>
                </c:pt>
                <c:pt idx="4350">
                  <c:v>-15.76</c:v>
                </c:pt>
                <c:pt idx="4351">
                  <c:v>-15.751999999999999</c:v>
                </c:pt>
                <c:pt idx="4352">
                  <c:v>-15.744000000000002</c:v>
                </c:pt>
                <c:pt idx="4353">
                  <c:v>-15.736000000000001</c:v>
                </c:pt>
                <c:pt idx="4354">
                  <c:v>-15.728</c:v>
                </c:pt>
                <c:pt idx="4355">
                  <c:v>-15.72</c:v>
                </c:pt>
                <c:pt idx="4356">
                  <c:v>-15.712</c:v>
                </c:pt>
                <c:pt idx="4357">
                  <c:v>-15.703999999999999</c:v>
                </c:pt>
                <c:pt idx="4358">
                  <c:v>-15.696000000000002</c:v>
                </c:pt>
                <c:pt idx="4359">
                  <c:v>-15.688000000000001</c:v>
                </c:pt>
                <c:pt idx="4360">
                  <c:v>-15.68</c:v>
                </c:pt>
                <c:pt idx="4361">
                  <c:v>-15.671999999999999</c:v>
                </c:pt>
                <c:pt idx="4362">
                  <c:v>-15.664000000000001</c:v>
                </c:pt>
                <c:pt idx="4363">
                  <c:v>-15.656000000000001</c:v>
                </c:pt>
                <c:pt idx="4364">
                  <c:v>-15.647999999999998</c:v>
                </c:pt>
                <c:pt idx="4365">
                  <c:v>-15.64</c:v>
                </c:pt>
                <c:pt idx="4366">
                  <c:v>-15.632</c:v>
                </c:pt>
                <c:pt idx="4367">
                  <c:v>-15.624000000000001</c:v>
                </c:pt>
                <c:pt idx="4368">
                  <c:v>-15.616</c:v>
                </c:pt>
                <c:pt idx="4369">
                  <c:v>-15.608000000000001</c:v>
                </c:pt>
                <c:pt idx="4370">
                  <c:v>-15.6</c:v>
                </c:pt>
                <c:pt idx="4371">
                  <c:v>-15.592000000000001</c:v>
                </c:pt>
                <c:pt idx="4372">
                  <c:v>-15.584000000000001</c:v>
                </c:pt>
                <c:pt idx="4373">
                  <c:v>-15.575999999999999</c:v>
                </c:pt>
                <c:pt idx="4374">
                  <c:v>-15.568</c:v>
                </c:pt>
                <c:pt idx="4375">
                  <c:v>-15.559999999999999</c:v>
                </c:pt>
                <c:pt idx="4376">
                  <c:v>-15.552</c:v>
                </c:pt>
                <c:pt idx="4377">
                  <c:v>-15.544</c:v>
                </c:pt>
                <c:pt idx="4378">
                  <c:v>-15.536</c:v>
                </c:pt>
                <c:pt idx="4379">
                  <c:v>-15.528</c:v>
                </c:pt>
                <c:pt idx="4380">
                  <c:v>-15.520000000000001</c:v>
                </c:pt>
                <c:pt idx="4381">
                  <c:v>-15.512</c:v>
                </c:pt>
                <c:pt idx="4382">
                  <c:v>-15.504</c:v>
                </c:pt>
                <c:pt idx="4383">
                  <c:v>-15.495999999999999</c:v>
                </c:pt>
                <c:pt idx="4384">
                  <c:v>-15.488</c:v>
                </c:pt>
                <c:pt idx="4385">
                  <c:v>-15.48</c:v>
                </c:pt>
                <c:pt idx="4386">
                  <c:v>-15.472</c:v>
                </c:pt>
                <c:pt idx="4387">
                  <c:v>-15.464</c:v>
                </c:pt>
                <c:pt idx="4388">
                  <c:v>-15.456</c:v>
                </c:pt>
                <c:pt idx="4389">
                  <c:v>-15.448</c:v>
                </c:pt>
                <c:pt idx="4390">
                  <c:v>-15.440000000000001</c:v>
                </c:pt>
                <c:pt idx="4391">
                  <c:v>-15.432</c:v>
                </c:pt>
                <c:pt idx="4392">
                  <c:v>-15.423999999999999</c:v>
                </c:pt>
                <c:pt idx="4393">
                  <c:v>-15.415999999999999</c:v>
                </c:pt>
                <c:pt idx="4394">
                  <c:v>-15.407999999999999</c:v>
                </c:pt>
                <c:pt idx="4395">
                  <c:v>-15.4</c:v>
                </c:pt>
                <c:pt idx="4396">
                  <c:v>-15.391999999999999</c:v>
                </c:pt>
                <c:pt idx="4397">
                  <c:v>-15.384</c:v>
                </c:pt>
                <c:pt idx="4398">
                  <c:v>-15.376000000000001</c:v>
                </c:pt>
                <c:pt idx="4399">
                  <c:v>-15.368</c:v>
                </c:pt>
                <c:pt idx="4400">
                  <c:v>-15.360000000000001</c:v>
                </c:pt>
                <c:pt idx="4401">
                  <c:v>-15.351999999999999</c:v>
                </c:pt>
                <c:pt idx="4402">
                  <c:v>-15.343999999999999</c:v>
                </c:pt>
                <c:pt idx="4403">
                  <c:v>-15.336</c:v>
                </c:pt>
                <c:pt idx="4404">
                  <c:v>-15.327999999999999</c:v>
                </c:pt>
                <c:pt idx="4405">
                  <c:v>-15.32</c:v>
                </c:pt>
                <c:pt idx="4406">
                  <c:v>-15.311999999999999</c:v>
                </c:pt>
                <c:pt idx="4407">
                  <c:v>-15.304</c:v>
                </c:pt>
                <c:pt idx="4408">
                  <c:v>-15.296000000000001</c:v>
                </c:pt>
                <c:pt idx="4409">
                  <c:v>-15.288</c:v>
                </c:pt>
                <c:pt idx="4410">
                  <c:v>-15.28</c:v>
                </c:pt>
                <c:pt idx="4411">
                  <c:v>-15.272</c:v>
                </c:pt>
                <c:pt idx="4412">
                  <c:v>-15.263999999999999</c:v>
                </c:pt>
                <c:pt idx="4413">
                  <c:v>-15.256</c:v>
                </c:pt>
                <c:pt idx="4414">
                  <c:v>-15.247999999999999</c:v>
                </c:pt>
                <c:pt idx="4415">
                  <c:v>-15.24</c:v>
                </c:pt>
                <c:pt idx="4416">
                  <c:v>-15.232000000000001</c:v>
                </c:pt>
                <c:pt idx="4417">
                  <c:v>-15.224</c:v>
                </c:pt>
                <c:pt idx="4418">
                  <c:v>-15.216000000000001</c:v>
                </c:pt>
                <c:pt idx="4419">
                  <c:v>-15.207999999999998</c:v>
                </c:pt>
                <c:pt idx="4420">
                  <c:v>-15.2</c:v>
                </c:pt>
                <c:pt idx="4421">
                  <c:v>-15.192</c:v>
                </c:pt>
                <c:pt idx="4422">
                  <c:v>-15.183999999999999</c:v>
                </c:pt>
                <c:pt idx="4423">
                  <c:v>-15.176</c:v>
                </c:pt>
                <c:pt idx="4424">
                  <c:v>-15.167999999999999</c:v>
                </c:pt>
                <c:pt idx="4425">
                  <c:v>-15.16</c:v>
                </c:pt>
                <c:pt idx="4426">
                  <c:v>-15.152000000000001</c:v>
                </c:pt>
                <c:pt idx="4427">
                  <c:v>-15.144</c:v>
                </c:pt>
                <c:pt idx="4428">
                  <c:v>-15.136000000000001</c:v>
                </c:pt>
                <c:pt idx="4429">
                  <c:v>-15.128</c:v>
                </c:pt>
                <c:pt idx="4430">
                  <c:v>-15.12</c:v>
                </c:pt>
                <c:pt idx="4431">
                  <c:v>-15.112</c:v>
                </c:pt>
                <c:pt idx="4432">
                  <c:v>-15.103999999999999</c:v>
                </c:pt>
                <c:pt idx="4433">
                  <c:v>-15.096</c:v>
                </c:pt>
                <c:pt idx="4434">
                  <c:v>-15.088000000000001</c:v>
                </c:pt>
                <c:pt idx="4435">
                  <c:v>-15.08</c:v>
                </c:pt>
                <c:pt idx="4436">
                  <c:v>-15.072000000000001</c:v>
                </c:pt>
                <c:pt idx="4437">
                  <c:v>-15.064</c:v>
                </c:pt>
                <c:pt idx="4438">
                  <c:v>-15.055999999999999</c:v>
                </c:pt>
                <c:pt idx="4439">
                  <c:v>-15.048</c:v>
                </c:pt>
                <c:pt idx="4440">
                  <c:v>-15.04</c:v>
                </c:pt>
                <c:pt idx="4441">
                  <c:v>-15.032</c:v>
                </c:pt>
                <c:pt idx="4442">
                  <c:v>-15.023999999999999</c:v>
                </c:pt>
                <c:pt idx="4443">
                  <c:v>-15.016</c:v>
                </c:pt>
                <c:pt idx="4444">
                  <c:v>-15.008000000000001</c:v>
                </c:pt>
                <c:pt idx="4445">
                  <c:v>-15</c:v>
                </c:pt>
                <c:pt idx="4446">
                  <c:v>-14.992000000000001</c:v>
                </c:pt>
                <c:pt idx="4447">
                  <c:v>-14.984</c:v>
                </c:pt>
                <c:pt idx="4448">
                  <c:v>-14.975999999999999</c:v>
                </c:pt>
                <c:pt idx="4449">
                  <c:v>-14.968</c:v>
                </c:pt>
                <c:pt idx="4450">
                  <c:v>-14.959999999999999</c:v>
                </c:pt>
                <c:pt idx="4451">
                  <c:v>-14.952</c:v>
                </c:pt>
                <c:pt idx="4452">
                  <c:v>-14.944000000000001</c:v>
                </c:pt>
                <c:pt idx="4453">
                  <c:v>-14.936</c:v>
                </c:pt>
                <c:pt idx="4454">
                  <c:v>-14.928000000000001</c:v>
                </c:pt>
                <c:pt idx="4455">
                  <c:v>-14.92</c:v>
                </c:pt>
                <c:pt idx="4456">
                  <c:v>-14.911999999999999</c:v>
                </c:pt>
                <c:pt idx="4457">
                  <c:v>-14.904</c:v>
                </c:pt>
                <c:pt idx="4458">
                  <c:v>-14.895999999999999</c:v>
                </c:pt>
                <c:pt idx="4459">
                  <c:v>-14.888</c:v>
                </c:pt>
                <c:pt idx="4460">
                  <c:v>-14.88</c:v>
                </c:pt>
                <c:pt idx="4461">
                  <c:v>-14.872</c:v>
                </c:pt>
                <c:pt idx="4462">
                  <c:v>-14.864000000000001</c:v>
                </c:pt>
                <c:pt idx="4463">
                  <c:v>-14.856</c:v>
                </c:pt>
                <c:pt idx="4464">
                  <c:v>-14.848000000000001</c:v>
                </c:pt>
                <c:pt idx="4465">
                  <c:v>-14.840000000000002</c:v>
                </c:pt>
                <c:pt idx="4466">
                  <c:v>-14.831999999999999</c:v>
                </c:pt>
                <c:pt idx="4467">
                  <c:v>-14.824</c:v>
                </c:pt>
                <c:pt idx="4468">
                  <c:v>-14.815999999999999</c:v>
                </c:pt>
                <c:pt idx="4469">
                  <c:v>-14.808</c:v>
                </c:pt>
                <c:pt idx="4470">
                  <c:v>-14.8</c:v>
                </c:pt>
                <c:pt idx="4471">
                  <c:v>-14.792</c:v>
                </c:pt>
                <c:pt idx="4472">
                  <c:v>-14.784000000000001</c:v>
                </c:pt>
                <c:pt idx="4473">
                  <c:v>-14.776</c:v>
                </c:pt>
                <c:pt idx="4474">
                  <c:v>-14.768000000000001</c:v>
                </c:pt>
                <c:pt idx="4475">
                  <c:v>-14.76</c:v>
                </c:pt>
                <c:pt idx="4476">
                  <c:v>-14.751999999999999</c:v>
                </c:pt>
                <c:pt idx="4477">
                  <c:v>-14.744</c:v>
                </c:pt>
                <c:pt idx="4478">
                  <c:v>-14.736000000000001</c:v>
                </c:pt>
                <c:pt idx="4479">
                  <c:v>-14.728</c:v>
                </c:pt>
                <c:pt idx="4480">
                  <c:v>-14.72</c:v>
                </c:pt>
                <c:pt idx="4481">
                  <c:v>-14.712</c:v>
                </c:pt>
                <c:pt idx="4482">
                  <c:v>-14.704000000000001</c:v>
                </c:pt>
                <c:pt idx="4483">
                  <c:v>-14.696000000000002</c:v>
                </c:pt>
                <c:pt idx="4484">
                  <c:v>-14.687999999999999</c:v>
                </c:pt>
                <c:pt idx="4485">
                  <c:v>-14.68</c:v>
                </c:pt>
                <c:pt idx="4486">
                  <c:v>-14.671999999999999</c:v>
                </c:pt>
                <c:pt idx="4487">
                  <c:v>-14.664</c:v>
                </c:pt>
                <c:pt idx="4488">
                  <c:v>-14.656000000000001</c:v>
                </c:pt>
                <c:pt idx="4489">
                  <c:v>-14.648</c:v>
                </c:pt>
                <c:pt idx="4490">
                  <c:v>-14.64</c:v>
                </c:pt>
                <c:pt idx="4491">
                  <c:v>-14.632</c:v>
                </c:pt>
                <c:pt idx="4492">
                  <c:v>-14.624000000000001</c:v>
                </c:pt>
                <c:pt idx="4493">
                  <c:v>-14.616</c:v>
                </c:pt>
                <c:pt idx="4494">
                  <c:v>-14.607999999999999</c:v>
                </c:pt>
                <c:pt idx="4495">
                  <c:v>-14.6</c:v>
                </c:pt>
                <c:pt idx="4496">
                  <c:v>-14.592000000000001</c:v>
                </c:pt>
                <c:pt idx="4497">
                  <c:v>-14.584</c:v>
                </c:pt>
                <c:pt idx="4498">
                  <c:v>-14.576000000000001</c:v>
                </c:pt>
                <c:pt idx="4499">
                  <c:v>-14.568</c:v>
                </c:pt>
                <c:pt idx="4500">
                  <c:v>-14.56</c:v>
                </c:pt>
                <c:pt idx="4501">
                  <c:v>-14.552000000000001</c:v>
                </c:pt>
                <c:pt idx="4502">
                  <c:v>-14.544</c:v>
                </c:pt>
                <c:pt idx="4503">
                  <c:v>-14.536</c:v>
                </c:pt>
                <c:pt idx="4504">
                  <c:v>-14.527999999999999</c:v>
                </c:pt>
                <c:pt idx="4505">
                  <c:v>-14.52</c:v>
                </c:pt>
                <c:pt idx="4506">
                  <c:v>-14.512</c:v>
                </c:pt>
                <c:pt idx="4507">
                  <c:v>-14.504</c:v>
                </c:pt>
                <c:pt idx="4508">
                  <c:v>-14.496</c:v>
                </c:pt>
                <c:pt idx="4509">
                  <c:v>-14.488</c:v>
                </c:pt>
                <c:pt idx="4510">
                  <c:v>-14.48</c:v>
                </c:pt>
                <c:pt idx="4511">
                  <c:v>-14.472000000000001</c:v>
                </c:pt>
                <c:pt idx="4512">
                  <c:v>-14.463999999999999</c:v>
                </c:pt>
                <c:pt idx="4513">
                  <c:v>-14.456</c:v>
                </c:pt>
                <c:pt idx="4514">
                  <c:v>-14.448</c:v>
                </c:pt>
                <c:pt idx="4515">
                  <c:v>-14.44</c:v>
                </c:pt>
                <c:pt idx="4516">
                  <c:v>-14.432</c:v>
                </c:pt>
                <c:pt idx="4517">
                  <c:v>-14.423999999999999</c:v>
                </c:pt>
                <c:pt idx="4518">
                  <c:v>-14.416</c:v>
                </c:pt>
                <c:pt idx="4519">
                  <c:v>-14.408000000000001</c:v>
                </c:pt>
                <c:pt idx="4520">
                  <c:v>-14.4</c:v>
                </c:pt>
                <c:pt idx="4521">
                  <c:v>-14.391999999999999</c:v>
                </c:pt>
                <c:pt idx="4522">
                  <c:v>-14.383999999999999</c:v>
                </c:pt>
                <c:pt idx="4523">
                  <c:v>-14.375999999999999</c:v>
                </c:pt>
                <c:pt idx="4524">
                  <c:v>-14.368</c:v>
                </c:pt>
                <c:pt idx="4525">
                  <c:v>-14.36</c:v>
                </c:pt>
                <c:pt idx="4526">
                  <c:v>-14.352</c:v>
                </c:pt>
                <c:pt idx="4527">
                  <c:v>-14.344000000000001</c:v>
                </c:pt>
                <c:pt idx="4528">
                  <c:v>-14.336</c:v>
                </c:pt>
                <c:pt idx="4529">
                  <c:v>-14.328000000000001</c:v>
                </c:pt>
                <c:pt idx="4530">
                  <c:v>-14.32</c:v>
                </c:pt>
                <c:pt idx="4531">
                  <c:v>-14.311999999999999</c:v>
                </c:pt>
                <c:pt idx="4532">
                  <c:v>-14.304</c:v>
                </c:pt>
                <c:pt idx="4533">
                  <c:v>-14.295999999999999</c:v>
                </c:pt>
                <c:pt idx="4534">
                  <c:v>-14.288</c:v>
                </c:pt>
                <c:pt idx="4535">
                  <c:v>-14.28</c:v>
                </c:pt>
                <c:pt idx="4536">
                  <c:v>-14.272</c:v>
                </c:pt>
                <c:pt idx="4537">
                  <c:v>-14.264000000000001</c:v>
                </c:pt>
                <c:pt idx="4538">
                  <c:v>-14.256</c:v>
                </c:pt>
                <c:pt idx="4539">
                  <c:v>-14.248000000000001</c:v>
                </c:pt>
                <c:pt idx="4540">
                  <c:v>-14.239999999999998</c:v>
                </c:pt>
                <c:pt idx="4541">
                  <c:v>-14.231999999999999</c:v>
                </c:pt>
                <c:pt idx="4542">
                  <c:v>-14.224</c:v>
                </c:pt>
                <c:pt idx="4543">
                  <c:v>-14.215999999999999</c:v>
                </c:pt>
                <c:pt idx="4544">
                  <c:v>-14.208</c:v>
                </c:pt>
                <c:pt idx="4545">
                  <c:v>-14.200000000000001</c:v>
                </c:pt>
                <c:pt idx="4546">
                  <c:v>-14.192</c:v>
                </c:pt>
                <c:pt idx="4547">
                  <c:v>-14.184000000000001</c:v>
                </c:pt>
                <c:pt idx="4548">
                  <c:v>-14.176</c:v>
                </c:pt>
                <c:pt idx="4549">
                  <c:v>-14.167999999999999</c:v>
                </c:pt>
                <c:pt idx="4550">
                  <c:v>-14.16</c:v>
                </c:pt>
                <c:pt idx="4551">
                  <c:v>-14.151999999999999</c:v>
                </c:pt>
                <c:pt idx="4552">
                  <c:v>-14.144</c:v>
                </c:pt>
                <c:pt idx="4553">
                  <c:v>-14.135999999999999</c:v>
                </c:pt>
                <c:pt idx="4554">
                  <c:v>-14.128</c:v>
                </c:pt>
                <c:pt idx="4555">
                  <c:v>-14.120000000000001</c:v>
                </c:pt>
                <c:pt idx="4556">
                  <c:v>-14.112</c:v>
                </c:pt>
                <c:pt idx="4557">
                  <c:v>-14.104000000000001</c:v>
                </c:pt>
                <c:pt idx="4558">
                  <c:v>-14.095999999999998</c:v>
                </c:pt>
                <c:pt idx="4559">
                  <c:v>-14.087999999999999</c:v>
                </c:pt>
                <c:pt idx="4560">
                  <c:v>-14.08</c:v>
                </c:pt>
                <c:pt idx="4561">
                  <c:v>-14.071999999999999</c:v>
                </c:pt>
                <c:pt idx="4562">
                  <c:v>-14.064</c:v>
                </c:pt>
                <c:pt idx="4563">
                  <c:v>-14.056000000000001</c:v>
                </c:pt>
                <c:pt idx="4564">
                  <c:v>-14.048</c:v>
                </c:pt>
                <c:pt idx="4565">
                  <c:v>-14.040000000000001</c:v>
                </c:pt>
                <c:pt idx="4566">
                  <c:v>-14.032</c:v>
                </c:pt>
                <c:pt idx="4567">
                  <c:v>-14.023999999999999</c:v>
                </c:pt>
                <c:pt idx="4568">
                  <c:v>-14.016</c:v>
                </c:pt>
                <c:pt idx="4569">
                  <c:v>-14.007999999999999</c:v>
                </c:pt>
                <c:pt idx="4570">
                  <c:v>-14</c:v>
                </c:pt>
                <c:pt idx="4571">
                  <c:v>-13.991999999999999</c:v>
                </c:pt>
                <c:pt idx="4572">
                  <c:v>-13.984</c:v>
                </c:pt>
                <c:pt idx="4573">
                  <c:v>-13.976000000000001</c:v>
                </c:pt>
                <c:pt idx="4574">
                  <c:v>-13.968</c:v>
                </c:pt>
                <c:pt idx="4575">
                  <c:v>-13.96</c:v>
                </c:pt>
                <c:pt idx="4576">
                  <c:v>-13.952000000000002</c:v>
                </c:pt>
                <c:pt idx="4577">
                  <c:v>-13.943999999999999</c:v>
                </c:pt>
                <c:pt idx="4578">
                  <c:v>-13.936</c:v>
                </c:pt>
                <c:pt idx="4579">
                  <c:v>-13.927999999999999</c:v>
                </c:pt>
                <c:pt idx="4580">
                  <c:v>-13.92</c:v>
                </c:pt>
                <c:pt idx="4581">
                  <c:v>-13.912000000000001</c:v>
                </c:pt>
                <c:pt idx="4582">
                  <c:v>-13.904</c:v>
                </c:pt>
                <c:pt idx="4583">
                  <c:v>-13.896000000000001</c:v>
                </c:pt>
                <c:pt idx="4584">
                  <c:v>-13.888</c:v>
                </c:pt>
                <c:pt idx="4585">
                  <c:v>-13.88</c:v>
                </c:pt>
                <c:pt idx="4586">
                  <c:v>-13.872</c:v>
                </c:pt>
                <c:pt idx="4587">
                  <c:v>-13.863999999999999</c:v>
                </c:pt>
                <c:pt idx="4588">
                  <c:v>-13.856</c:v>
                </c:pt>
                <c:pt idx="4589">
                  <c:v>-13.847999999999999</c:v>
                </c:pt>
                <c:pt idx="4590">
                  <c:v>-13.84</c:v>
                </c:pt>
                <c:pt idx="4591">
                  <c:v>-13.832000000000001</c:v>
                </c:pt>
                <c:pt idx="4592">
                  <c:v>-13.824</c:v>
                </c:pt>
                <c:pt idx="4593">
                  <c:v>-13.816000000000001</c:v>
                </c:pt>
                <c:pt idx="4594">
                  <c:v>-13.808000000000002</c:v>
                </c:pt>
                <c:pt idx="4595">
                  <c:v>-13.799999999999999</c:v>
                </c:pt>
                <c:pt idx="4596">
                  <c:v>-13.792</c:v>
                </c:pt>
                <c:pt idx="4597">
                  <c:v>-13.783999999999999</c:v>
                </c:pt>
                <c:pt idx="4598">
                  <c:v>-13.776</c:v>
                </c:pt>
                <c:pt idx="4599">
                  <c:v>-13.768000000000001</c:v>
                </c:pt>
                <c:pt idx="4600">
                  <c:v>-13.76</c:v>
                </c:pt>
                <c:pt idx="4601">
                  <c:v>-13.752000000000001</c:v>
                </c:pt>
                <c:pt idx="4602">
                  <c:v>-13.744</c:v>
                </c:pt>
                <c:pt idx="4603">
                  <c:v>-13.736000000000001</c:v>
                </c:pt>
                <c:pt idx="4604">
                  <c:v>-13.728</c:v>
                </c:pt>
                <c:pt idx="4605">
                  <c:v>-13.719999999999999</c:v>
                </c:pt>
                <c:pt idx="4606">
                  <c:v>-13.712</c:v>
                </c:pt>
                <c:pt idx="4607">
                  <c:v>-13.703999999999999</c:v>
                </c:pt>
                <c:pt idx="4608">
                  <c:v>-13.696</c:v>
                </c:pt>
                <c:pt idx="4609">
                  <c:v>-13.688000000000001</c:v>
                </c:pt>
                <c:pt idx="4610">
                  <c:v>-13.68</c:v>
                </c:pt>
                <c:pt idx="4611">
                  <c:v>-13.672000000000001</c:v>
                </c:pt>
                <c:pt idx="4612">
                  <c:v>-13.664000000000001</c:v>
                </c:pt>
                <c:pt idx="4613">
                  <c:v>-13.656000000000001</c:v>
                </c:pt>
                <c:pt idx="4614">
                  <c:v>-13.648</c:v>
                </c:pt>
                <c:pt idx="4615">
                  <c:v>-13.639999999999999</c:v>
                </c:pt>
                <c:pt idx="4616">
                  <c:v>-13.632</c:v>
                </c:pt>
                <c:pt idx="4617">
                  <c:v>-13.624000000000001</c:v>
                </c:pt>
                <c:pt idx="4618">
                  <c:v>-13.616</c:v>
                </c:pt>
                <c:pt idx="4619">
                  <c:v>-13.608000000000001</c:v>
                </c:pt>
                <c:pt idx="4620">
                  <c:v>-13.6</c:v>
                </c:pt>
                <c:pt idx="4621">
                  <c:v>-13.592000000000001</c:v>
                </c:pt>
                <c:pt idx="4622">
                  <c:v>-13.584000000000001</c:v>
                </c:pt>
                <c:pt idx="4623">
                  <c:v>-13.575999999999999</c:v>
                </c:pt>
                <c:pt idx="4624">
                  <c:v>-13.568</c:v>
                </c:pt>
                <c:pt idx="4625">
                  <c:v>-13.559999999999999</c:v>
                </c:pt>
                <c:pt idx="4626">
                  <c:v>-13.552</c:v>
                </c:pt>
                <c:pt idx="4627">
                  <c:v>-13.544</c:v>
                </c:pt>
                <c:pt idx="4628">
                  <c:v>-13.536</c:v>
                </c:pt>
                <c:pt idx="4629">
                  <c:v>-13.528</c:v>
                </c:pt>
                <c:pt idx="4630">
                  <c:v>-13.520000000000001</c:v>
                </c:pt>
                <c:pt idx="4631">
                  <c:v>-13.512</c:v>
                </c:pt>
                <c:pt idx="4632">
                  <c:v>-13.504</c:v>
                </c:pt>
                <c:pt idx="4633">
                  <c:v>-13.495999999999999</c:v>
                </c:pt>
                <c:pt idx="4634">
                  <c:v>-13.488</c:v>
                </c:pt>
                <c:pt idx="4635">
                  <c:v>-13.48</c:v>
                </c:pt>
                <c:pt idx="4636">
                  <c:v>-13.472</c:v>
                </c:pt>
                <c:pt idx="4637">
                  <c:v>-13.464</c:v>
                </c:pt>
                <c:pt idx="4638">
                  <c:v>-13.456</c:v>
                </c:pt>
                <c:pt idx="4639">
                  <c:v>-13.448</c:v>
                </c:pt>
                <c:pt idx="4640">
                  <c:v>-13.440000000000001</c:v>
                </c:pt>
                <c:pt idx="4641">
                  <c:v>-13.431999999999999</c:v>
                </c:pt>
                <c:pt idx="4642">
                  <c:v>-13.423999999999999</c:v>
                </c:pt>
                <c:pt idx="4643">
                  <c:v>-13.416</c:v>
                </c:pt>
                <c:pt idx="4644">
                  <c:v>-13.407999999999999</c:v>
                </c:pt>
                <c:pt idx="4645">
                  <c:v>-13.4</c:v>
                </c:pt>
                <c:pt idx="4646">
                  <c:v>-13.391999999999999</c:v>
                </c:pt>
                <c:pt idx="4647">
                  <c:v>-13.384</c:v>
                </c:pt>
                <c:pt idx="4648">
                  <c:v>-13.376000000000001</c:v>
                </c:pt>
                <c:pt idx="4649">
                  <c:v>-13.368</c:v>
                </c:pt>
                <c:pt idx="4650">
                  <c:v>-13.360000000000001</c:v>
                </c:pt>
                <c:pt idx="4651">
                  <c:v>-13.351999999999999</c:v>
                </c:pt>
                <c:pt idx="4652">
                  <c:v>-13.343999999999999</c:v>
                </c:pt>
                <c:pt idx="4653">
                  <c:v>-13.336</c:v>
                </c:pt>
                <c:pt idx="4654">
                  <c:v>-13.327999999999999</c:v>
                </c:pt>
                <c:pt idx="4655">
                  <c:v>-13.32</c:v>
                </c:pt>
                <c:pt idx="4656">
                  <c:v>-13.311999999999999</c:v>
                </c:pt>
                <c:pt idx="4657">
                  <c:v>-13.304</c:v>
                </c:pt>
                <c:pt idx="4658">
                  <c:v>-13.296000000000001</c:v>
                </c:pt>
                <c:pt idx="4659">
                  <c:v>-13.288</c:v>
                </c:pt>
                <c:pt idx="4660">
                  <c:v>-13.28</c:v>
                </c:pt>
                <c:pt idx="4661">
                  <c:v>-13.272</c:v>
                </c:pt>
                <c:pt idx="4662">
                  <c:v>-13.263999999999999</c:v>
                </c:pt>
                <c:pt idx="4663">
                  <c:v>-13.256</c:v>
                </c:pt>
                <c:pt idx="4664">
                  <c:v>-13.247999999999999</c:v>
                </c:pt>
                <c:pt idx="4665">
                  <c:v>-13.24</c:v>
                </c:pt>
                <c:pt idx="4666">
                  <c:v>-13.232000000000001</c:v>
                </c:pt>
                <c:pt idx="4667">
                  <c:v>-13.224</c:v>
                </c:pt>
                <c:pt idx="4668">
                  <c:v>-13.216000000000001</c:v>
                </c:pt>
                <c:pt idx="4669">
                  <c:v>-13.207999999999998</c:v>
                </c:pt>
                <c:pt idx="4670">
                  <c:v>-13.2</c:v>
                </c:pt>
                <c:pt idx="4671">
                  <c:v>-13.192</c:v>
                </c:pt>
                <c:pt idx="4672">
                  <c:v>-13.183999999999999</c:v>
                </c:pt>
                <c:pt idx="4673">
                  <c:v>-13.176</c:v>
                </c:pt>
                <c:pt idx="4674">
                  <c:v>-13.167999999999999</c:v>
                </c:pt>
                <c:pt idx="4675">
                  <c:v>-13.16</c:v>
                </c:pt>
                <c:pt idx="4676">
                  <c:v>-13.152000000000001</c:v>
                </c:pt>
                <c:pt idx="4677">
                  <c:v>-13.144</c:v>
                </c:pt>
                <c:pt idx="4678">
                  <c:v>-13.135999999999999</c:v>
                </c:pt>
                <c:pt idx="4679">
                  <c:v>-13.128</c:v>
                </c:pt>
                <c:pt idx="4680">
                  <c:v>-13.12</c:v>
                </c:pt>
                <c:pt idx="4681">
                  <c:v>-13.112</c:v>
                </c:pt>
                <c:pt idx="4682">
                  <c:v>-13.103999999999999</c:v>
                </c:pt>
                <c:pt idx="4683">
                  <c:v>-13.096</c:v>
                </c:pt>
                <c:pt idx="4684">
                  <c:v>-13.088000000000001</c:v>
                </c:pt>
                <c:pt idx="4685">
                  <c:v>-13.08</c:v>
                </c:pt>
                <c:pt idx="4686">
                  <c:v>-13.072000000000001</c:v>
                </c:pt>
                <c:pt idx="4687">
                  <c:v>-13.064</c:v>
                </c:pt>
                <c:pt idx="4688">
                  <c:v>-13.055999999999999</c:v>
                </c:pt>
                <c:pt idx="4689">
                  <c:v>-13.048</c:v>
                </c:pt>
                <c:pt idx="4690">
                  <c:v>-13.04</c:v>
                </c:pt>
                <c:pt idx="4691">
                  <c:v>-13.032</c:v>
                </c:pt>
                <c:pt idx="4692">
                  <c:v>-13.024000000000001</c:v>
                </c:pt>
                <c:pt idx="4693">
                  <c:v>-13.016</c:v>
                </c:pt>
                <c:pt idx="4694">
                  <c:v>-13.008000000000001</c:v>
                </c:pt>
                <c:pt idx="4695">
                  <c:v>-13</c:v>
                </c:pt>
                <c:pt idx="4696">
                  <c:v>-12.992000000000001</c:v>
                </c:pt>
                <c:pt idx="4697">
                  <c:v>-12.984</c:v>
                </c:pt>
                <c:pt idx="4698">
                  <c:v>-12.975999999999999</c:v>
                </c:pt>
                <c:pt idx="4699">
                  <c:v>-12.968</c:v>
                </c:pt>
                <c:pt idx="4700">
                  <c:v>-12.959999999999999</c:v>
                </c:pt>
                <c:pt idx="4701">
                  <c:v>-12.952</c:v>
                </c:pt>
                <c:pt idx="4702">
                  <c:v>-12.944000000000001</c:v>
                </c:pt>
                <c:pt idx="4703">
                  <c:v>-12.936</c:v>
                </c:pt>
                <c:pt idx="4704">
                  <c:v>-12.928000000000001</c:v>
                </c:pt>
                <c:pt idx="4705">
                  <c:v>-12.92</c:v>
                </c:pt>
                <c:pt idx="4706">
                  <c:v>-12.911999999999999</c:v>
                </c:pt>
                <c:pt idx="4707">
                  <c:v>-12.904</c:v>
                </c:pt>
                <c:pt idx="4708">
                  <c:v>-12.895999999999999</c:v>
                </c:pt>
                <c:pt idx="4709">
                  <c:v>-12.888</c:v>
                </c:pt>
                <c:pt idx="4710">
                  <c:v>-12.88</c:v>
                </c:pt>
                <c:pt idx="4711">
                  <c:v>-12.872</c:v>
                </c:pt>
                <c:pt idx="4712">
                  <c:v>-12.864000000000001</c:v>
                </c:pt>
                <c:pt idx="4713">
                  <c:v>-12.856</c:v>
                </c:pt>
                <c:pt idx="4714">
                  <c:v>-12.848000000000001</c:v>
                </c:pt>
                <c:pt idx="4715">
                  <c:v>-12.84</c:v>
                </c:pt>
                <c:pt idx="4716">
                  <c:v>-12.831999999999999</c:v>
                </c:pt>
                <c:pt idx="4717">
                  <c:v>-12.824</c:v>
                </c:pt>
                <c:pt idx="4718">
                  <c:v>-12.815999999999999</c:v>
                </c:pt>
                <c:pt idx="4719">
                  <c:v>-12.808</c:v>
                </c:pt>
                <c:pt idx="4720">
                  <c:v>-12.8</c:v>
                </c:pt>
                <c:pt idx="4721">
                  <c:v>-12.792</c:v>
                </c:pt>
                <c:pt idx="4722">
                  <c:v>-12.784000000000001</c:v>
                </c:pt>
                <c:pt idx="4723">
                  <c:v>-12.776</c:v>
                </c:pt>
                <c:pt idx="4724">
                  <c:v>-12.768000000000001</c:v>
                </c:pt>
                <c:pt idx="4725">
                  <c:v>-12.76</c:v>
                </c:pt>
                <c:pt idx="4726">
                  <c:v>-12.751999999999999</c:v>
                </c:pt>
                <c:pt idx="4727">
                  <c:v>-12.744</c:v>
                </c:pt>
                <c:pt idx="4728">
                  <c:v>-12.736000000000001</c:v>
                </c:pt>
                <c:pt idx="4729">
                  <c:v>-12.728</c:v>
                </c:pt>
                <c:pt idx="4730">
                  <c:v>-12.72</c:v>
                </c:pt>
                <c:pt idx="4731">
                  <c:v>-12.712</c:v>
                </c:pt>
                <c:pt idx="4732">
                  <c:v>-12.704000000000001</c:v>
                </c:pt>
                <c:pt idx="4733">
                  <c:v>-12.696000000000002</c:v>
                </c:pt>
                <c:pt idx="4734">
                  <c:v>-12.687999999999999</c:v>
                </c:pt>
                <c:pt idx="4735">
                  <c:v>-12.68</c:v>
                </c:pt>
                <c:pt idx="4736">
                  <c:v>-12.671999999999999</c:v>
                </c:pt>
                <c:pt idx="4737">
                  <c:v>-12.664</c:v>
                </c:pt>
                <c:pt idx="4738">
                  <c:v>-12.656000000000001</c:v>
                </c:pt>
                <c:pt idx="4739">
                  <c:v>-12.648</c:v>
                </c:pt>
                <c:pt idx="4740">
                  <c:v>-12.64</c:v>
                </c:pt>
                <c:pt idx="4741">
                  <c:v>-12.632000000000001</c:v>
                </c:pt>
                <c:pt idx="4742">
                  <c:v>-12.624000000000001</c:v>
                </c:pt>
                <c:pt idx="4743">
                  <c:v>-12.616</c:v>
                </c:pt>
                <c:pt idx="4744">
                  <c:v>-12.607999999999999</c:v>
                </c:pt>
                <c:pt idx="4745">
                  <c:v>-12.6</c:v>
                </c:pt>
                <c:pt idx="4746">
                  <c:v>-12.592000000000001</c:v>
                </c:pt>
                <c:pt idx="4747">
                  <c:v>-12.584</c:v>
                </c:pt>
                <c:pt idx="4748">
                  <c:v>-12.576000000000001</c:v>
                </c:pt>
                <c:pt idx="4749">
                  <c:v>-12.568</c:v>
                </c:pt>
                <c:pt idx="4750">
                  <c:v>-12.56</c:v>
                </c:pt>
                <c:pt idx="4751">
                  <c:v>-12.552000000000001</c:v>
                </c:pt>
                <c:pt idx="4752">
                  <c:v>-12.544</c:v>
                </c:pt>
                <c:pt idx="4753">
                  <c:v>-12.536</c:v>
                </c:pt>
                <c:pt idx="4754">
                  <c:v>-12.527999999999999</c:v>
                </c:pt>
                <c:pt idx="4755">
                  <c:v>-12.52</c:v>
                </c:pt>
                <c:pt idx="4756">
                  <c:v>-12.512</c:v>
                </c:pt>
                <c:pt idx="4757">
                  <c:v>-12.504</c:v>
                </c:pt>
                <c:pt idx="4758">
                  <c:v>-12.496</c:v>
                </c:pt>
                <c:pt idx="4759">
                  <c:v>-12.488000000000001</c:v>
                </c:pt>
                <c:pt idx="4760">
                  <c:v>-12.48</c:v>
                </c:pt>
                <c:pt idx="4761">
                  <c:v>-12.472000000000001</c:v>
                </c:pt>
                <c:pt idx="4762">
                  <c:v>-12.463999999999999</c:v>
                </c:pt>
                <c:pt idx="4763">
                  <c:v>-12.456</c:v>
                </c:pt>
                <c:pt idx="4764">
                  <c:v>-12.448</c:v>
                </c:pt>
                <c:pt idx="4765">
                  <c:v>-12.44</c:v>
                </c:pt>
                <c:pt idx="4766">
                  <c:v>-12.432</c:v>
                </c:pt>
                <c:pt idx="4767">
                  <c:v>-12.423999999999999</c:v>
                </c:pt>
                <c:pt idx="4768">
                  <c:v>-12.416</c:v>
                </c:pt>
                <c:pt idx="4769">
                  <c:v>-12.408000000000001</c:v>
                </c:pt>
                <c:pt idx="4770">
                  <c:v>-12.4</c:v>
                </c:pt>
                <c:pt idx="4771">
                  <c:v>-12.391999999999999</c:v>
                </c:pt>
                <c:pt idx="4772">
                  <c:v>-12.383999999999999</c:v>
                </c:pt>
                <c:pt idx="4773">
                  <c:v>-12.375999999999999</c:v>
                </c:pt>
                <c:pt idx="4774">
                  <c:v>-12.368</c:v>
                </c:pt>
                <c:pt idx="4775">
                  <c:v>-12.36</c:v>
                </c:pt>
                <c:pt idx="4776">
                  <c:v>-12.352</c:v>
                </c:pt>
                <c:pt idx="4777">
                  <c:v>-12.344000000000001</c:v>
                </c:pt>
                <c:pt idx="4778">
                  <c:v>-12.336</c:v>
                </c:pt>
                <c:pt idx="4779">
                  <c:v>-12.328000000000001</c:v>
                </c:pt>
                <c:pt idx="4780">
                  <c:v>-12.319999999999999</c:v>
                </c:pt>
                <c:pt idx="4781">
                  <c:v>-12.311999999999999</c:v>
                </c:pt>
                <c:pt idx="4782">
                  <c:v>-12.304</c:v>
                </c:pt>
                <c:pt idx="4783">
                  <c:v>-12.295999999999999</c:v>
                </c:pt>
                <c:pt idx="4784">
                  <c:v>-12.288</c:v>
                </c:pt>
                <c:pt idx="4785">
                  <c:v>-12.28</c:v>
                </c:pt>
                <c:pt idx="4786">
                  <c:v>-12.272</c:v>
                </c:pt>
                <c:pt idx="4787">
                  <c:v>-12.264000000000001</c:v>
                </c:pt>
                <c:pt idx="4788">
                  <c:v>-12.256</c:v>
                </c:pt>
                <c:pt idx="4789">
                  <c:v>-12.247999999999999</c:v>
                </c:pt>
                <c:pt idx="4790">
                  <c:v>-12.239999999999998</c:v>
                </c:pt>
                <c:pt idx="4791">
                  <c:v>-12.231999999999999</c:v>
                </c:pt>
                <c:pt idx="4792">
                  <c:v>-12.224</c:v>
                </c:pt>
                <c:pt idx="4793">
                  <c:v>-12.215999999999999</c:v>
                </c:pt>
                <c:pt idx="4794">
                  <c:v>-12.208</c:v>
                </c:pt>
                <c:pt idx="4795">
                  <c:v>-12.200000000000001</c:v>
                </c:pt>
                <c:pt idx="4796">
                  <c:v>-12.192</c:v>
                </c:pt>
                <c:pt idx="4797">
                  <c:v>-12.184000000000001</c:v>
                </c:pt>
                <c:pt idx="4798">
                  <c:v>-12.176</c:v>
                </c:pt>
                <c:pt idx="4799">
                  <c:v>-12.167999999999999</c:v>
                </c:pt>
                <c:pt idx="4800">
                  <c:v>-12.16</c:v>
                </c:pt>
                <c:pt idx="4801">
                  <c:v>-12.151999999999999</c:v>
                </c:pt>
                <c:pt idx="4802">
                  <c:v>-12.144</c:v>
                </c:pt>
                <c:pt idx="4803">
                  <c:v>-12.135999999999999</c:v>
                </c:pt>
                <c:pt idx="4804">
                  <c:v>-12.128</c:v>
                </c:pt>
                <c:pt idx="4805">
                  <c:v>-12.120000000000001</c:v>
                </c:pt>
                <c:pt idx="4806">
                  <c:v>-12.112</c:v>
                </c:pt>
                <c:pt idx="4807">
                  <c:v>-12.104000000000001</c:v>
                </c:pt>
                <c:pt idx="4808">
                  <c:v>-12.096</c:v>
                </c:pt>
                <c:pt idx="4809">
                  <c:v>-12.087999999999999</c:v>
                </c:pt>
                <c:pt idx="4810">
                  <c:v>-12.08</c:v>
                </c:pt>
                <c:pt idx="4811">
                  <c:v>-12.071999999999999</c:v>
                </c:pt>
                <c:pt idx="4812">
                  <c:v>-12.064</c:v>
                </c:pt>
                <c:pt idx="4813">
                  <c:v>-12.056000000000001</c:v>
                </c:pt>
                <c:pt idx="4814">
                  <c:v>-12.048</c:v>
                </c:pt>
                <c:pt idx="4815">
                  <c:v>-12.040000000000001</c:v>
                </c:pt>
                <c:pt idx="4816">
                  <c:v>-12.032</c:v>
                </c:pt>
                <c:pt idx="4817">
                  <c:v>-12.023999999999999</c:v>
                </c:pt>
                <c:pt idx="4818">
                  <c:v>-12.016</c:v>
                </c:pt>
                <c:pt idx="4819">
                  <c:v>-12.007999999999999</c:v>
                </c:pt>
                <c:pt idx="4820">
                  <c:v>-12</c:v>
                </c:pt>
                <c:pt idx="4821">
                  <c:v>-11.991999999999999</c:v>
                </c:pt>
                <c:pt idx="4822">
                  <c:v>-11.984</c:v>
                </c:pt>
                <c:pt idx="4823">
                  <c:v>-11.976000000000001</c:v>
                </c:pt>
                <c:pt idx="4824">
                  <c:v>-11.968</c:v>
                </c:pt>
                <c:pt idx="4825">
                  <c:v>-11.96</c:v>
                </c:pt>
                <c:pt idx="4826">
                  <c:v>-11.952</c:v>
                </c:pt>
                <c:pt idx="4827">
                  <c:v>-11.943999999999999</c:v>
                </c:pt>
                <c:pt idx="4828">
                  <c:v>-11.936</c:v>
                </c:pt>
                <c:pt idx="4829">
                  <c:v>-11.927999999999999</c:v>
                </c:pt>
                <c:pt idx="4830">
                  <c:v>-11.92</c:v>
                </c:pt>
                <c:pt idx="4831">
                  <c:v>-11.912000000000001</c:v>
                </c:pt>
                <c:pt idx="4832">
                  <c:v>-11.904</c:v>
                </c:pt>
                <c:pt idx="4833">
                  <c:v>-11.896000000000001</c:v>
                </c:pt>
                <c:pt idx="4834">
                  <c:v>-11.888</c:v>
                </c:pt>
                <c:pt idx="4835">
                  <c:v>-11.88</c:v>
                </c:pt>
                <c:pt idx="4836">
                  <c:v>-11.872</c:v>
                </c:pt>
                <c:pt idx="4837">
                  <c:v>-11.863999999999999</c:v>
                </c:pt>
                <c:pt idx="4838">
                  <c:v>-11.856</c:v>
                </c:pt>
                <c:pt idx="4839">
                  <c:v>-11.847999999999999</c:v>
                </c:pt>
                <c:pt idx="4840">
                  <c:v>-11.84</c:v>
                </c:pt>
                <c:pt idx="4841">
                  <c:v>-11.832000000000001</c:v>
                </c:pt>
                <c:pt idx="4842">
                  <c:v>-11.824</c:v>
                </c:pt>
                <c:pt idx="4843">
                  <c:v>-11.816000000000001</c:v>
                </c:pt>
                <c:pt idx="4844">
                  <c:v>-11.808000000000002</c:v>
                </c:pt>
                <c:pt idx="4845">
                  <c:v>-11.799999999999999</c:v>
                </c:pt>
                <c:pt idx="4846">
                  <c:v>-11.792</c:v>
                </c:pt>
                <c:pt idx="4847">
                  <c:v>-11.783999999999999</c:v>
                </c:pt>
                <c:pt idx="4848">
                  <c:v>-11.776</c:v>
                </c:pt>
                <c:pt idx="4849">
                  <c:v>-11.768000000000001</c:v>
                </c:pt>
                <c:pt idx="4850">
                  <c:v>-11.76</c:v>
                </c:pt>
                <c:pt idx="4851">
                  <c:v>-11.752000000000001</c:v>
                </c:pt>
                <c:pt idx="4852">
                  <c:v>-11.744</c:v>
                </c:pt>
                <c:pt idx="4853">
                  <c:v>-11.736000000000001</c:v>
                </c:pt>
                <c:pt idx="4854">
                  <c:v>-11.728</c:v>
                </c:pt>
                <c:pt idx="4855">
                  <c:v>-11.719999999999999</c:v>
                </c:pt>
                <c:pt idx="4856">
                  <c:v>-11.712</c:v>
                </c:pt>
                <c:pt idx="4857">
                  <c:v>-11.704000000000001</c:v>
                </c:pt>
                <c:pt idx="4858">
                  <c:v>-11.696</c:v>
                </c:pt>
                <c:pt idx="4859">
                  <c:v>-11.688000000000001</c:v>
                </c:pt>
                <c:pt idx="4860">
                  <c:v>-11.68</c:v>
                </c:pt>
                <c:pt idx="4861">
                  <c:v>-11.672000000000001</c:v>
                </c:pt>
                <c:pt idx="4862">
                  <c:v>-11.664000000000001</c:v>
                </c:pt>
                <c:pt idx="4863">
                  <c:v>-11.655999999999999</c:v>
                </c:pt>
                <c:pt idx="4864">
                  <c:v>-11.648</c:v>
                </c:pt>
                <c:pt idx="4865">
                  <c:v>-11.639999999999999</c:v>
                </c:pt>
                <c:pt idx="4866">
                  <c:v>-11.632</c:v>
                </c:pt>
                <c:pt idx="4867">
                  <c:v>-11.624000000000001</c:v>
                </c:pt>
                <c:pt idx="4868">
                  <c:v>-11.616</c:v>
                </c:pt>
                <c:pt idx="4869">
                  <c:v>-11.608000000000001</c:v>
                </c:pt>
                <c:pt idx="4870">
                  <c:v>-11.6</c:v>
                </c:pt>
                <c:pt idx="4871">
                  <c:v>-11.592000000000001</c:v>
                </c:pt>
                <c:pt idx="4872">
                  <c:v>-11.584000000000001</c:v>
                </c:pt>
                <c:pt idx="4873">
                  <c:v>-11.575999999999999</c:v>
                </c:pt>
                <c:pt idx="4874">
                  <c:v>-11.568</c:v>
                </c:pt>
                <c:pt idx="4875">
                  <c:v>-11.56</c:v>
                </c:pt>
                <c:pt idx="4876">
                  <c:v>-11.552</c:v>
                </c:pt>
                <c:pt idx="4877">
                  <c:v>-11.544</c:v>
                </c:pt>
                <c:pt idx="4878">
                  <c:v>-11.536</c:v>
                </c:pt>
                <c:pt idx="4879">
                  <c:v>-11.528</c:v>
                </c:pt>
                <c:pt idx="4880">
                  <c:v>-11.520000000000001</c:v>
                </c:pt>
                <c:pt idx="4881">
                  <c:v>-11.512</c:v>
                </c:pt>
                <c:pt idx="4882">
                  <c:v>-11.504</c:v>
                </c:pt>
                <c:pt idx="4883">
                  <c:v>-11.495999999999999</c:v>
                </c:pt>
                <c:pt idx="4884">
                  <c:v>-11.488</c:v>
                </c:pt>
                <c:pt idx="4885">
                  <c:v>-11.48</c:v>
                </c:pt>
                <c:pt idx="4886">
                  <c:v>-11.472</c:v>
                </c:pt>
                <c:pt idx="4887">
                  <c:v>-11.464</c:v>
                </c:pt>
                <c:pt idx="4888">
                  <c:v>-11.456</c:v>
                </c:pt>
                <c:pt idx="4889">
                  <c:v>-11.448</c:v>
                </c:pt>
                <c:pt idx="4890">
                  <c:v>-11.440000000000001</c:v>
                </c:pt>
                <c:pt idx="4891">
                  <c:v>-11.431999999999999</c:v>
                </c:pt>
                <c:pt idx="4892">
                  <c:v>-11.423999999999999</c:v>
                </c:pt>
                <c:pt idx="4893">
                  <c:v>-11.416</c:v>
                </c:pt>
                <c:pt idx="4894">
                  <c:v>-11.407999999999999</c:v>
                </c:pt>
                <c:pt idx="4895">
                  <c:v>-11.4</c:v>
                </c:pt>
                <c:pt idx="4896">
                  <c:v>-11.391999999999999</c:v>
                </c:pt>
                <c:pt idx="4897">
                  <c:v>-11.384</c:v>
                </c:pt>
                <c:pt idx="4898">
                  <c:v>-11.376000000000001</c:v>
                </c:pt>
                <c:pt idx="4899">
                  <c:v>-11.368</c:v>
                </c:pt>
                <c:pt idx="4900">
                  <c:v>-11.36</c:v>
                </c:pt>
                <c:pt idx="4901">
                  <c:v>-11.351999999999999</c:v>
                </c:pt>
                <c:pt idx="4902">
                  <c:v>-11.343999999999999</c:v>
                </c:pt>
                <c:pt idx="4903">
                  <c:v>-11.336</c:v>
                </c:pt>
                <c:pt idx="4904">
                  <c:v>-11.327999999999999</c:v>
                </c:pt>
                <c:pt idx="4905">
                  <c:v>-11.32</c:v>
                </c:pt>
                <c:pt idx="4906">
                  <c:v>-11.311999999999999</c:v>
                </c:pt>
                <c:pt idx="4907">
                  <c:v>-11.304</c:v>
                </c:pt>
                <c:pt idx="4908">
                  <c:v>-11.296000000000001</c:v>
                </c:pt>
                <c:pt idx="4909">
                  <c:v>-11.288</c:v>
                </c:pt>
                <c:pt idx="4910">
                  <c:v>-11.28</c:v>
                </c:pt>
                <c:pt idx="4911">
                  <c:v>-11.272</c:v>
                </c:pt>
                <c:pt idx="4912">
                  <c:v>-11.263999999999999</c:v>
                </c:pt>
                <c:pt idx="4913">
                  <c:v>-11.256</c:v>
                </c:pt>
                <c:pt idx="4914">
                  <c:v>-11.247999999999999</c:v>
                </c:pt>
                <c:pt idx="4915">
                  <c:v>-11.24</c:v>
                </c:pt>
                <c:pt idx="4916">
                  <c:v>-11.232000000000001</c:v>
                </c:pt>
                <c:pt idx="4917">
                  <c:v>-11.224</c:v>
                </c:pt>
                <c:pt idx="4918">
                  <c:v>-11.216000000000001</c:v>
                </c:pt>
                <c:pt idx="4919">
                  <c:v>-11.207999999999998</c:v>
                </c:pt>
                <c:pt idx="4920">
                  <c:v>-11.2</c:v>
                </c:pt>
                <c:pt idx="4921">
                  <c:v>-11.192</c:v>
                </c:pt>
                <c:pt idx="4922">
                  <c:v>-11.183999999999999</c:v>
                </c:pt>
                <c:pt idx="4923">
                  <c:v>-11.176</c:v>
                </c:pt>
                <c:pt idx="4924">
                  <c:v>-11.168000000000001</c:v>
                </c:pt>
                <c:pt idx="4925">
                  <c:v>-11.16</c:v>
                </c:pt>
                <c:pt idx="4926">
                  <c:v>-11.152000000000001</c:v>
                </c:pt>
                <c:pt idx="4927">
                  <c:v>-11.144</c:v>
                </c:pt>
                <c:pt idx="4928">
                  <c:v>-11.135999999999999</c:v>
                </c:pt>
                <c:pt idx="4929">
                  <c:v>-11.128</c:v>
                </c:pt>
                <c:pt idx="4930">
                  <c:v>-11.12</c:v>
                </c:pt>
                <c:pt idx="4931">
                  <c:v>-11.112</c:v>
                </c:pt>
                <c:pt idx="4932">
                  <c:v>-11.103999999999999</c:v>
                </c:pt>
                <c:pt idx="4933">
                  <c:v>-11.096</c:v>
                </c:pt>
                <c:pt idx="4934">
                  <c:v>-11.088000000000001</c:v>
                </c:pt>
                <c:pt idx="4935">
                  <c:v>-11.08</c:v>
                </c:pt>
                <c:pt idx="4936">
                  <c:v>-11.072000000000001</c:v>
                </c:pt>
                <c:pt idx="4937">
                  <c:v>-11.064</c:v>
                </c:pt>
                <c:pt idx="4938">
                  <c:v>-11.055999999999999</c:v>
                </c:pt>
                <c:pt idx="4939">
                  <c:v>-11.048</c:v>
                </c:pt>
                <c:pt idx="4940">
                  <c:v>-11.04</c:v>
                </c:pt>
                <c:pt idx="4941">
                  <c:v>-11.032</c:v>
                </c:pt>
                <c:pt idx="4942">
                  <c:v>-11.024000000000001</c:v>
                </c:pt>
                <c:pt idx="4943">
                  <c:v>-11.016</c:v>
                </c:pt>
                <c:pt idx="4944">
                  <c:v>-11.008000000000001</c:v>
                </c:pt>
                <c:pt idx="4945">
                  <c:v>-11</c:v>
                </c:pt>
                <c:pt idx="4946">
                  <c:v>-10.992000000000001</c:v>
                </c:pt>
                <c:pt idx="4947">
                  <c:v>-10.984</c:v>
                </c:pt>
                <c:pt idx="4948">
                  <c:v>-10.975999999999999</c:v>
                </c:pt>
                <c:pt idx="4949">
                  <c:v>-10.968</c:v>
                </c:pt>
                <c:pt idx="4950">
                  <c:v>-10.959999999999999</c:v>
                </c:pt>
                <c:pt idx="4951">
                  <c:v>-10.952</c:v>
                </c:pt>
                <c:pt idx="4952">
                  <c:v>-10.944000000000001</c:v>
                </c:pt>
                <c:pt idx="4953">
                  <c:v>-10.936</c:v>
                </c:pt>
                <c:pt idx="4954">
                  <c:v>-10.928000000000001</c:v>
                </c:pt>
                <c:pt idx="4955">
                  <c:v>-10.92</c:v>
                </c:pt>
                <c:pt idx="4956">
                  <c:v>-10.911999999999999</c:v>
                </c:pt>
                <c:pt idx="4957">
                  <c:v>-10.904</c:v>
                </c:pt>
                <c:pt idx="4958">
                  <c:v>-10.895999999999999</c:v>
                </c:pt>
                <c:pt idx="4959">
                  <c:v>-10.888</c:v>
                </c:pt>
                <c:pt idx="4960">
                  <c:v>-10.88</c:v>
                </c:pt>
                <c:pt idx="4961">
                  <c:v>-10.872</c:v>
                </c:pt>
                <c:pt idx="4962">
                  <c:v>-10.864000000000001</c:v>
                </c:pt>
                <c:pt idx="4963">
                  <c:v>-10.856</c:v>
                </c:pt>
                <c:pt idx="4964">
                  <c:v>-10.848000000000001</c:v>
                </c:pt>
                <c:pt idx="4965">
                  <c:v>-10.84</c:v>
                </c:pt>
                <c:pt idx="4966">
                  <c:v>-10.831999999999999</c:v>
                </c:pt>
                <c:pt idx="4967">
                  <c:v>-10.824</c:v>
                </c:pt>
                <c:pt idx="4968">
                  <c:v>-10.815999999999999</c:v>
                </c:pt>
                <c:pt idx="4969">
                  <c:v>-10.808</c:v>
                </c:pt>
                <c:pt idx="4970">
                  <c:v>-10.8</c:v>
                </c:pt>
                <c:pt idx="4971">
                  <c:v>-10.792</c:v>
                </c:pt>
                <c:pt idx="4972">
                  <c:v>-10.784000000000001</c:v>
                </c:pt>
                <c:pt idx="4973">
                  <c:v>-10.776000000000002</c:v>
                </c:pt>
                <c:pt idx="4974">
                  <c:v>-10.768000000000001</c:v>
                </c:pt>
                <c:pt idx="4975">
                  <c:v>-10.76</c:v>
                </c:pt>
                <c:pt idx="4976">
                  <c:v>-10.751999999999999</c:v>
                </c:pt>
                <c:pt idx="4977">
                  <c:v>-10.744</c:v>
                </c:pt>
                <c:pt idx="4978">
                  <c:v>-10.736000000000001</c:v>
                </c:pt>
                <c:pt idx="4979">
                  <c:v>-10.728</c:v>
                </c:pt>
                <c:pt idx="4980">
                  <c:v>-10.72</c:v>
                </c:pt>
                <c:pt idx="4981">
                  <c:v>-10.712</c:v>
                </c:pt>
                <c:pt idx="4982">
                  <c:v>-10.704000000000001</c:v>
                </c:pt>
                <c:pt idx="4983">
                  <c:v>-10.696000000000002</c:v>
                </c:pt>
                <c:pt idx="4984">
                  <c:v>-10.687999999999999</c:v>
                </c:pt>
                <c:pt idx="4985">
                  <c:v>-10.68</c:v>
                </c:pt>
                <c:pt idx="4986">
                  <c:v>-10.671999999999999</c:v>
                </c:pt>
                <c:pt idx="4987">
                  <c:v>-10.664</c:v>
                </c:pt>
                <c:pt idx="4988">
                  <c:v>-10.656000000000001</c:v>
                </c:pt>
                <c:pt idx="4989">
                  <c:v>-10.648</c:v>
                </c:pt>
                <c:pt idx="4990">
                  <c:v>-10.64</c:v>
                </c:pt>
                <c:pt idx="4991">
                  <c:v>-10.632000000000001</c:v>
                </c:pt>
                <c:pt idx="4992">
                  <c:v>-10.624000000000001</c:v>
                </c:pt>
                <c:pt idx="4993">
                  <c:v>-10.616</c:v>
                </c:pt>
                <c:pt idx="4994">
                  <c:v>-10.607999999999999</c:v>
                </c:pt>
                <c:pt idx="4995">
                  <c:v>-10.6</c:v>
                </c:pt>
                <c:pt idx="4996">
                  <c:v>-10.592000000000001</c:v>
                </c:pt>
                <c:pt idx="4997">
                  <c:v>-10.584</c:v>
                </c:pt>
                <c:pt idx="4998">
                  <c:v>-10.576000000000001</c:v>
                </c:pt>
                <c:pt idx="4999">
                  <c:v>-10.568</c:v>
                </c:pt>
                <c:pt idx="5000">
                  <c:v>-10.56</c:v>
                </c:pt>
                <c:pt idx="5001">
                  <c:v>-10.552000000000001</c:v>
                </c:pt>
                <c:pt idx="5002">
                  <c:v>-10.543999999999999</c:v>
                </c:pt>
                <c:pt idx="5003">
                  <c:v>-10.536</c:v>
                </c:pt>
                <c:pt idx="5004">
                  <c:v>-10.527999999999999</c:v>
                </c:pt>
                <c:pt idx="5005">
                  <c:v>-10.52</c:v>
                </c:pt>
                <c:pt idx="5006">
                  <c:v>-10.512</c:v>
                </c:pt>
                <c:pt idx="5007">
                  <c:v>-10.504</c:v>
                </c:pt>
                <c:pt idx="5008">
                  <c:v>-10.496</c:v>
                </c:pt>
                <c:pt idx="5009">
                  <c:v>-10.488000000000001</c:v>
                </c:pt>
                <c:pt idx="5010">
                  <c:v>-10.48</c:v>
                </c:pt>
                <c:pt idx="5011">
                  <c:v>-10.472</c:v>
                </c:pt>
                <c:pt idx="5012">
                  <c:v>-10.463999999999999</c:v>
                </c:pt>
                <c:pt idx="5013">
                  <c:v>-10.456</c:v>
                </c:pt>
                <c:pt idx="5014">
                  <c:v>-10.448</c:v>
                </c:pt>
                <c:pt idx="5015">
                  <c:v>-10.44</c:v>
                </c:pt>
                <c:pt idx="5016">
                  <c:v>-10.432</c:v>
                </c:pt>
                <c:pt idx="5017">
                  <c:v>-10.423999999999999</c:v>
                </c:pt>
                <c:pt idx="5018">
                  <c:v>-10.416</c:v>
                </c:pt>
                <c:pt idx="5019">
                  <c:v>-10.408000000000001</c:v>
                </c:pt>
                <c:pt idx="5020">
                  <c:v>-10.4</c:v>
                </c:pt>
                <c:pt idx="5021">
                  <c:v>-10.391999999999999</c:v>
                </c:pt>
                <c:pt idx="5022">
                  <c:v>-10.383999999999999</c:v>
                </c:pt>
                <c:pt idx="5023">
                  <c:v>-10.375999999999999</c:v>
                </c:pt>
                <c:pt idx="5024">
                  <c:v>-10.368</c:v>
                </c:pt>
                <c:pt idx="5025">
                  <c:v>-10.36</c:v>
                </c:pt>
                <c:pt idx="5026">
                  <c:v>-10.352</c:v>
                </c:pt>
                <c:pt idx="5027">
                  <c:v>-10.344000000000001</c:v>
                </c:pt>
                <c:pt idx="5028">
                  <c:v>-10.336</c:v>
                </c:pt>
                <c:pt idx="5029">
                  <c:v>-10.328000000000001</c:v>
                </c:pt>
                <c:pt idx="5030">
                  <c:v>-10.319999999999999</c:v>
                </c:pt>
                <c:pt idx="5031">
                  <c:v>-10.311999999999999</c:v>
                </c:pt>
                <c:pt idx="5032">
                  <c:v>-10.304</c:v>
                </c:pt>
                <c:pt idx="5033">
                  <c:v>-10.295999999999999</c:v>
                </c:pt>
                <c:pt idx="5034">
                  <c:v>-10.288</c:v>
                </c:pt>
                <c:pt idx="5035">
                  <c:v>-10.28</c:v>
                </c:pt>
                <c:pt idx="5036">
                  <c:v>-10.272</c:v>
                </c:pt>
                <c:pt idx="5037">
                  <c:v>-10.264000000000001</c:v>
                </c:pt>
                <c:pt idx="5038">
                  <c:v>-10.256</c:v>
                </c:pt>
                <c:pt idx="5039">
                  <c:v>-10.247999999999999</c:v>
                </c:pt>
                <c:pt idx="5040">
                  <c:v>-10.24</c:v>
                </c:pt>
                <c:pt idx="5041">
                  <c:v>-10.231999999999999</c:v>
                </c:pt>
                <c:pt idx="5042">
                  <c:v>-10.224</c:v>
                </c:pt>
                <c:pt idx="5043">
                  <c:v>-10.215999999999999</c:v>
                </c:pt>
                <c:pt idx="5044">
                  <c:v>-10.208</c:v>
                </c:pt>
                <c:pt idx="5045">
                  <c:v>-10.200000000000001</c:v>
                </c:pt>
                <c:pt idx="5046">
                  <c:v>-10.192</c:v>
                </c:pt>
                <c:pt idx="5047">
                  <c:v>-10.184000000000001</c:v>
                </c:pt>
                <c:pt idx="5048">
                  <c:v>-10.176</c:v>
                </c:pt>
                <c:pt idx="5049">
                  <c:v>-10.167999999999999</c:v>
                </c:pt>
                <c:pt idx="5050">
                  <c:v>-10.16</c:v>
                </c:pt>
                <c:pt idx="5051">
                  <c:v>-10.151999999999999</c:v>
                </c:pt>
                <c:pt idx="5052">
                  <c:v>-10.144</c:v>
                </c:pt>
                <c:pt idx="5053">
                  <c:v>-10.135999999999999</c:v>
                </c:pt>
                <c:pt idx="5054">
                  <c:v>-10.128</c:v>
                </c:pt>
                <c:pt idx="5055">
                  <c:v>-10.120000000000001</c:v>
                </c:pt>
                <c:pt idx="5056">
                  <c:v>-10.112</c:v>
                </c:pt>
                <c:pt idx="5057">
                  <c:v>-10.104000000000001</c:v>
                </c:pt>
                <c:pt idx="5058">
                  <c:v>-10.096</c:v>
                </c:pt>
                <c:pt idx="5059">
                  <c:v>-10.087999999999999</c:v>
                </c:pt>
                <c:pt idx="5060">
                  <c:v>-10.08</c:v>
                </c:pt>
                <c:pt idx="5061">
                  <c:v>-10.071999999999999</c:v>
                </c:pt>
                <c:pt idx="5062">
                  <c:v>-10.064</c:v>
                </c:pt>
                <c:pt idx="5063">
                  <c:v>-10.056000000000001</c:v>
                </c:pt>
                <c:pt idx="5064">
                  <c:v>-10.048</c:v>
                </c:pt>
                <c:pt idx="5065">
                  <c:v>-10.040000000000001</c:v>
                </c:pt>
                <c:pt idx="5066">
                  <c:v>-10.032</c:v>
                </c:pt>
                <c:pt idx="5067">
                  <c:v>-10.023999999999999</c:v>
                </c:pt>
                <c:pt idx="5068">
                  <c:v>-10.016</c:v>
                </c:pt>
                <c:pt idx="5069">
                  <c:v>-10.007999999999999</c:v>
                </c:pt>
                <c:pt idx="5070">
                  <c:v>-10</c:v>
                </c:pt>
                <c:pt idx="5071">
                  <c:v>-9.9920000000000311</c:v>
                </c:pt>
                <c:pt idx="5072">
                  <c:v>-9.9840000000000213</c:v>
                </c:pt>
                <c:pt idx="5073">
                  <c:v>-9.9760000000000204</c:v>
                </c:pt>
                <c:pt idx="5074">
                  <c:v>-9.9680000000000302</c:v>
                </c:pt>
                <c:pt idx="5075">
                  <c:v>-9.9600000000000186</c:v>
                </c:pt>
                <c:pt idx="5076">
                  <c:v>-9.9520000000000302</c:v>
                </c:pt>
                <c:pt idx="5077">
                  <c:v>-9.9440000000000204</c:v>
                </c:pt>
                <c:pt idx="5078">
                  <c:v>-9.9360000000000195</c:v>
                </c:pt>
                <c:pt idx="5079">
                  <c:v>-9.928000000000031</c:v>
                </c:pt>
                <c:pt idx="5080">
                  <c:v>-9.9200000000000212</c:v>
                </c:pt>
                <c:pt idx="5081">
                  <c:v>-9.9120000000000203</c:v>
                </c:pt>
                <c:pt idx="5082">
                  <c:v>-9.9040000000000212</c:v>
                </c:pt>
                <c:pt idx="5083">
                  <c:v>-9.8960000000000186</c:v>
                </c:pt>
                <c:pt idx="5084">
                  <c:v>-9.8880000000000301</c:v>
                </c:pt>
                <c:pt idx="5085">
                  <c:v>-9.8800000000000203</c:v>
                </c:pt>
                <c:pt idx="5086">
                  <c:v>-9.8720000000000194</c:v>
                </c:pt>
                <c:pt idx="5087">
                  <c:v>-9.8640000000000203</c:v>
                </c:pt>
                <c:pt idx="5088">
                  <c:v>-9.8560000000000194</c:v>
                </c:pt>
                <c:pt idx="5089">
                  <c:v>-9.848000000000031</c:v>
                </c:pt>
                <c:pt idx="5090">
                  <c:v>-9.8400000000000212</c:v>
                </c:pt>
                <c:pt idx="5091">
                  <c:v>-9.8320000000000203</c:v>
                </c:pt>
                <c:pt idx="5092">
                  <c:v>-9.8240000000000194</c:v>
                </c:pt>
                <c:pt idx="5093">
                  <c:v>-9.8160000000000185</c:v>
                </c:pt>
                <c:pt idx="5094">
                  <c:v>-9.80800000000003</c:v>
                </c:pt>
                <c:pt idx="5095">
                  <c:v>-9.8000000000000203</c:v>
                </c:pt>
                <c:pt idx="5096">
                  <c:v>-9.7920000000000194</c:v>
                </c:pt>
                <c:pt idx="5097">
                  <c:v>-9.7840000000000202</c:v>
                </c:pt>
                <c:pt idx="5098">
                  <c:v>-9.7760000000000211</c:v>
                </c:pt>
                <c:pt idx="5099">
                  <c:v>-9.7680000000000202</c:v>
                </c:pt>
                <c:pt idx="5100">
                  <c:v>-9.7600000000000211</c:v>
                </c:pt>
                <c:pt idx="5101">
                  <c:v>-9.7520000000000202</c:v>
                </c:pt>
                <c:pt idx="5102">
                  <c:v>-9.7440000000000193</c:v>
                </c:pt>
                <c:pt idx="5103">
                  <c:v>-9.7360000000000202</c:v>
                </c:pt>
                <c:pt idx="5104">
                  <c:v>-9.7280000000000193</c:v>
                </c:pt>
                <c:pt idx="5105">
                  <c:v>-9.7200000000000202</c:v>
                </c:pt>
                <c:pt idx="5106">
                  <c:v>-9.7120000000000193</c:v>
                </c:pt>
                <c:pt idx="5107">
                  <c:v>-9.7040000000000202</c:v>
                </c:pt>
                <c:pt idx="5108">
                  <c:v>-9.696000000000021</c:v>
                </c:pt>
                <c:pt idx="5109">
                  <c:v>-9.6880000000000202</c:v>
                </c:pt>
                <c:pt idx="5110">
                  <c:v>-9.680000000000021</c:v>
                </c:pt>
                <c:pt idx="5111">
                  <c:v>-9.6720000000000201</c:v>
                </c:pt>
                <c:pt idx="5112">
                  <c:v>-9.6640000000000192</c:v>
                </c:pt>
                <c:pt idx="5113">
                  <c:v>-9.6560000000000201</c:v>
                </c:pt>
                <c:pt idx="5114">
                  <c:v>-9.6480000000000192</c:v>
                </c:pt>
                <c:pt idx="5115">
                  <c:v>-9.6400000000000201</c:v>
                </c:pt>
                <c:pt idx="5116">
                  <c:v>-9.632000000000021</c:v>
                </c:pt>
                <c:pt idx="5117">
                  <c:v>-9.6240000000000201</c:v>
                </c:pt>
                <c:pt idx="5118">
                  <c:v>-9.616000000000021</c:v>
                </c:pt>
                <c:pt idx="5119">
                  <c:v>-9.6080000000000201</c:v>
                </c:pt>
                <c:pt idx="5120">
                  <c:v>-9.6000000000000192</c:v>
                </c:pt>
                <c:pt idx="5121">
                  <c:v>-9.5920000000000201</c:v>
                </c:pt>
                <c:pt idx="5122">
                  <c:v>-9.5840000000000192</c:v>
                </c:pt>
                <c:pt idx="5123">
                  <c:v>-9.5760000000000201</c:v>
                </c:pt>
                <c:pt idx="5124">
                  <c:v>-9.5680000000000192</c:v>
                </c:pt>
                <c:pt idx="5125">
                  <c:v>-9.56000000000002</c:v>
                </c:pt>
                <c:pt idx="5126">
                  <c:v>-9.5520000000000209</c:v>
                </c:pt>
                <c:pt idx="5127">
                  <c:v>-9.54400000000002</c:v>
                </c:pt>
                <c:pt idx="5128">
                  <c:v>-9.5360000000000209</c:v>
                </c:pt>
                <c:pt idx="5129">
                  <c:v>-9.52800000000002</c:v>
                </c:pt>
                <c:pt idx="5130">
                  <c:v>-9.5200000000000191</c:v>
                </c:pt>
                <c:pt idx="5131">
                  <c:v>-9.51200000000002</c:v>
                </c:pt>
                <c:pt idx="5132">
                  <c:v>-9.5040000000000191</c:v>
                </c:pt>
                <c:pt idx="5133">
                  <c:v>-9.49600000000002</c:v>
                </c:pt>
                <c:pt idx="5134">
                  <c:v>-9.4880000000000209</c:v>
                </c:pt>
                <c:pt idx="5135">
                  <c:v>-9.48000000000002</c:v>
                </c:pt>
                <c:pt idx="5136">
                  <c:v>-9.4720000000000208</c:v>
                </c:pt>
                <c:pt idx="5137">
                  <c:v>-9.46400000000002</c:v>
                </c:pt>
                <c:pt idx="5138">
                  <c:v>-9.4560000000000208</c:v>
                </c:pt>
                <c:pt idx="5139">
                  <c:v>-9.4480000000000199</c:v>
                </c:pt>
                <c:pt idx="5140">
                  <c:v>-9.440000000000019</c:v>
                </c:pt>
                <c:pt idx="5141">
                  <c:v>-9.4320000000000199</c:v>
                </c:pt>
                <c:pt idx="5142">
                  <c:v>-9.424000000000019</c:v>
                </c:pt>
                <c:pt idx="5143">
                  <c:v>-9.4160000000000199</c:v>
                </c:pt>
                <c:pt idx="5144">
                  <c:v>-9.4080000000000208</c:v>
                </c:pt>
                <c:pt idx="5145">
                  <c:v>-9.4000000000000199</c:v>
                </c:pt>
                <c:pt idx="5146">
                  <c:v>-9.3920000000000208</c:v>
                </c:pt>
                <c:pt idx="5147">
                  <c:v>-9.3840000000000217</c:v>
                </c:pt>
                <c:pt idx="5148">
                  <c:v>-9.376000000000019</c:v>
                </c:pt>
                <c:pt idx="5149">
                  <c:v>-9.3680000000000199</c:v>
                </c:pt>
                <c:pt idx="5150">
                  <c:v>-9.360000000000019</c:v>
                </c:pt>
                <c:pt idx="5151">
                  <c:v>-9.3520000000000199</c:v>
                </c:pt>
                <c:pt idx="5152">
                  <c:v>-9.3440000000000207</c:v>
                </c:pt>
                <c:pt idx="5153">
                  <c:v>-9.3360000000000198</c:v>
                </c:pt>
                <c:pt idx="5154">
                  <c:v>-9.3280000000000207</c:v>
                </c:pt>
                <c:pt idx="5155">
                  <c:v>-9.3200000000000198</c:v>
                </c:pt>
                <c:pt idx="5156">
                  <c:v>-9.3120000000000207</c:v>
                </c:pt>
                <c:pt idx="5157">
                  <c:v>-9.3040000000000198</c:v>
                </c:pt>
                <c:pt idx="5158">
                  <c:v>-9.2960000000000189</c:v>
                </c:pt>
                <c:pt idx="5159">
                  <c:v>-9.2880000000000198</c:v>
                </c:pt>
                <c:pt idx="5160">
                  <c:v>-9.2800000000000189</c:v>
                </c:pt>
                <c:pt idx="5161">
                  <c:v>-9.2720000000000198</c:v>
                </c:pt>
                <c:pt idx="5162">
                  <c:v>-9.2640000000000207</c:v>
                </c:pt>
                <c:pt idx="5163">
                  <c:v>-9.2560000000000198</c:v>
                </c:pt>
                <c:pt idx="5164">
                  <c:v>-9.2480000000000206</c:v>
                </c:pt>
                <c:pt idx="5165">
                  <c:v>-9.2400000000000215</c:v>
                </c:pt>
                <c:pt idx="5166">
                  <c:v>-9.2320000000000189</c:v>
                </c:pt>
                <c:pt idx="5167">
                  <c:v>-9.2240000000000197</c:v>
                </c:pt>
                <c:pt idx="5168">
                  <c:v>-9.2160000000000188</c:v>
                </c:pt>
                <c:pt idx="5169">
                  <c:v>-9.2080000000000197</c:v>
                </c:pt>
                <c:pt idx="5170">
                  <c:v>-9.2000000000000206</c:v>
                </c:pt>
                <c:pt idx="5171">
                  <c:v>-9.1920000000000197</c:v>
                </c:pt>
                <c:pt idx="5172">
                  <c:v>-9.1840000000000206</c:v>
                </c:pt>
                <c:pt idx="5173">
                  <c:v>-9.1760000000000197</c:v>
                </c:pt>
                <c:pt idx="5174">
                  <c:v>-9.1680000000000206</c:v>
                </c:pt>
                <c:pt idx="5175">
                  <c:v>-9.1600000000000197</c:v>
                </c:pt>
                <c:pt idx="5176">
                  <c:v>-9.1520000000000188</c:v>
                </c:pt>
                <c:pt idx="5177">
                  <c:v>-9.1440000000000197</c:v>
                </c:pt>
                <c:pt idx="5178">
                  <c:v>-9.1360000000000205</c:v>
                </c:pt>
                <c:pt idx="5179">
                  <c:v>-9.1280000000000197</c:v>
                </c:pt>
                <c:pt idx="5180">
                  <c:v>-9.1200000000000205</c:v>
                </c:pt>
                <c:pt idx="5181">
                  <c:v>-9.1120000000000196</c:v>
                </c:pt>
                <c:pt idx="5182">
                  <c:v>-9.1040000000000205</c:v>
                </c:pt>
                <c:pt idx="5183">
                  <c:v>-9.0960000000000214</c:v>
                </c:pt>
                <c:pt idx="5184">
                  <c:v>-9.0880000000000205</c:v>
                </c:pt>
                <c:pt idx="5185">
                  <c:v>-9.0800000000000196</c:v>
                </c:pt>
                <c:pt idx="5186">
                  <c:v>-9.0720000000000187</c:v>
                </c:pt>
                <c:pt idx="5187">
                  <c:v>-9.0640000000000196</c:v>
                </c:pt>
                <c:pt idx="5188">
                  <c:v>-9.0560000000000205</c:v>
                </c:pt>
                <c:pt idx="5189">
                  <c:v>-9.0480000000000196</c:v>
                </c:pt>
                <c:pt idx="5190">
                  <c:v>-9.0400000000000205</c:v>
                </c:pt>
                <c:pt idx="5191">
                  <c:v>-9.0320000000000196</c:v>
                </c:pt>
                <c:pt idx="5192">
                  <c:v>-9.0240000000000204</c:v>
                </c:pt>
                <c:pt idx="5193">
                  <c:v>-9.0160000000000213</c:v>
                </c:pt>
                <c:pt idx="5194">
                  <c:v>-9.0080000000000187</c:v>
                </c:pt>
                <c:pt idx="5195">
                  <c:v>-9.0000000000000195</c:v>
                </c:pt>
                <c:pt idx="5196">
                  <c:v>-8.9920000000000204</c:v>
                </c:pt>
                <c:pt idx="5197">
                  <c:v>-8.9840000000000195</c:v>
                </c:pt>
                <c:pt idx="5198">
                  <c:v>-8.9760000000000204</c:v>
                </c:pt>
                <c:pt idx="5199">
                  <c:v>-8.9680000000000195</c:v>
                </c:pt>
                <c:pt idx="5200">
                  <c:v>-8.9600000000000204</c:v>
                </c:pt>
                <c:pt idx="5201">
                  <c:v>-8.9520000000000213</c:v>
                </c:pt>
                <c:pt idx="5202">
                  <c:v>-8.9440000000000204</c:v>
                </c:pt>
                <c:pt idx="5203">
                  <c:v>-8.9360000000000195</c:v>
                </c:pt>
                <c:pt idx="5204">
                  <c:v>-8.9280000000000186</c:v>
                </c:pt>
                <c:pt idx="5205">
                  <c:v>-8.9200000000000195</c:v>
                </c:pt>
                <c:pt idx="5206">
                  <c:v>-8.9120000000000203</c:v>
                </c:pt>
                <c:pt idx="5207">
                  <c:v>-8.9040000000000195</c:v>
                </c:pt>
                <c:pt idx="5208">
                  <c:v>-8.8960000000000203</c:v>
                </c:pt>
                <c:pt idx="5209">
                  <c:v>-8.8880000000000194</c:v>
                </c:pt>
                <c:pt idx="5210">
                  <c:v>-8.8800000000000203</c:v>
                </c:pt>
                <c:pt idx="5211">
                  <c:v>-8.8720000000000212</c:v>
                </c:pt>
                <c:pt idx="5212">
                  <c:v>-8.8640000000000203</c:v>
                </c:pt>
                <c:pt idx="5213">
                  <c:v>-8.8560000000000194</c:v>
                </c:pt>
                <c:pt idx="5214">
                  <c:v>-8.8480000000000203</c:v>
                </c:pt>
                <c:pt idx="5215">
                  <c:v>-8.8400000000000194</c:v>
                </c:pt>
                <c:pt idx="5216">
                  <c:v>-8.8320000000000203</c:v>
                </c:pt>
                <c:pt idx="5217">
                  <c:v>-8.8240000000000194</c:v>
                </c:pt>
                <c:pt idx="5218">
                  <c:v>-8.8160000000000203</c:v>
                </c:pt>
                <c:pt idx="5219">
                  <c:v>-8.8080000000000211</c:v>
                </c:pt>
                <c:pt idx="5220">
                  <c:v>-8.8000000000000203</c:v>
                </c:pt>
                <c:pt idx="5221">
                  <c:v>-8.7920000000000211</c:v>
                </c:pt>
                <c:pt idx="5222">
                  <c:v>-8.7840000000000185</c:v>
                </c:pt>
                <c:pt idx="5223">
                  <c:v>-8.7760000000000193</c:v>
                </c:pt>
                <c:pt idx="5224">
                  <c:v>-8.7680000000000202</c:v>
                </c:pt>
                <c:pt idx="5225">
                  <c:v>-8.7600000000000193</c:v>
                </c:pt>
                <c:pt idx="5226">
                  <c:v>-8.7520000000000202</c:v>
                </c:pt>
                <c:pt idx="5227">
                  <c:v>-8.7440000000000211</c:v>
                </c:pt>
                <c:pt idx="5228">
                  <c:v>-8.7360000000000202</c:v>
                </c:pt>
                <c:pt idx="5229">
                  <c:v>-8.7280000000000211</c:v>
                </c:pt>
                <c:pt idx="5230">
                  <c:v>-8.7200000000000202</c:v>
                </c:pt>
                <c:pt idx="5231">
                  <c:v>-8.7120000000000193</c:v>
                </c:pt>
                <c:pt idx="5232">
                  <c:v>-8.7040000000000202</c:v>
                </c:pt>
                <c:pt idx="5233">
                  <c:v>-8.6960000000000193</c:v>
                </c:pt>
                <c:pt idx="5234">
                  <c:v>-8.6880000000000202</c:v>
                </c:pt>
                <c:pt idx="5235">
                  <c:v>-8.6800000000000193</c:v>
                </c:pt>
                <c:pt idx="5236">
                  <c:v>-8.6720000000000201</c:v>
                </c:pt>
                <c:pt idx="5237">
                  <c:v>-8.664000000000021</c:v>
                </c:pt>
                <c:pt idx="5238">
                  <c:v>-8.6560000000000201</c:v>
                </c:pt>
                <c:pt idx="5239">
                  <c:v>-8.648000000000021</c:v>
                </c:pt>
                <c:pt idx="5240">
                  <c:v>-8.6400000000000183</c:v>
                </c:pt>
                <c:pt idx="5241">
                  <c:v>-8.6320000000000192</c:v>
                </c:pt>
                <c:pt idx="5242">
                  <c:v>-8.6240000000000201</c:v>
                </c:pt>
                <c:pt idx="5243">
                  <c:v>-8.6160000000000192</c:v>
                </c:pt>
                <c:pt idx="5244">
                  <c:v>-8.6080000000000201</c:v>
                </c:pt>
                <c:pt idx="5245">
                  <c:v>-8.600000000000021</c:v>
                </c:pt>
                <c:pt idx="5246">
                  <c:v>-8.5920000000000201</c:v>
                </c:pt>
                <c:pt idx="5247">
                  <c:v>-8.5840000000000209</c:v>
                </c:pt>
                <c:pt idx="5248">
                  <c:v>-8.5760000000000201</c:v>
                </c:pt>
                <c:pt idx="5249">
                  <c:v>-8.5680000000000192</c:v>
                </c:pt>
                <c:pt idx="5250">
                  <c:v>-8.56000000000002</c:v>
                </c:pt>
                <c:pt idx="5251">
                  <c:v>-8.5520000000000191</c:v>
                </c:pt>
                <c:pt idx="5252">
                  <c:v>-8.54400000000002</c:v>
                </c:pt>
                <c:pt idx="5253">
                  <c:v>-8.5360000000000191</c:v>
                </c:pt>
                <c:pt idx="5254">
                  <c:v>-8.52800000000002</c:v>
                </c:pt>
                <c:pt idx="5255">
                  <c:v>-8.5200000000000209</c:v>
                </c:pt>
                <c:pt idx="5256">
                  <c:v>-8.51200000000002</c:v>
                </c:pt>
                <c:pt idx="5257">
                  <c:v>-8.5040000000000209</c:v>
                </c:pt>
                <c:pt idx="5258">
                  <c:v>-8.49600000000002</c:v>
                </c:pt>
                <c:pt idx="5259">
                  <c:v>-8.4880000000000191</c:v>
                </c:pt>
                <c:pt idx="5260">
                  <c:v>-8.48000000000002</c:v>
                </c:pt>
                <c:pt idx="5261">
                  <c:v>-8.4720000000000191</c:v>
                </c:pt>
                <c:pt idx="5262">
                  <c:v>-8.46400000000002</c:v>
                </c:pt>
                <c:pt idx="5263">
                  <c:v>-8.4560000000000208</c:v>
                </c:pt>
                <c:pt idx="5264">
                  <c:v>-8.4480000000000199</c:v>
                </c:pt>
                <c:pt idx="5265">
                  <c:v>-8.4400000000000208</c:v>
                </c:pt>
                <c:pt idx="5266">
                  <c:v>-8.4320000000000199</c:v>
                </c:pt>
                <c:pt idx="5267">
                  <c:v>-8.4240000000000208</c:v>
                </c:pt>
                <c:pt idx="5268">
                  <c:v>-8.4160000000000199</c:v>
                </c:pt>
                <c:pt idx="5269">
                  <c:v>-8.408000000000019</c:v>
                </c:pt>
                <c:pt idx="5270">
                  <c:v>-8.4000000000000199</c:v>
                </c:pt>
                <c:pt idx="5271">
                  <c:v>-8.392000000000019</c:v>
                </c:pt>
                <c:pt idx="5272">
                  <c:v>-8.3840000000000199</c:v>
                </c:pt>
                <c:pt idx="5273">
                  <c:v>-8.3760000000000208</c:v>
                </c:pt>
                <c:pt idx="5274">
                  <c:v>-8.3680000000000199</c:v>
                </c:pt>
                <c:pt idx="5275">
                  <c:v>-8.3600000000000207</c:v>
                </c:pt>
                <c:pt idx="5276">
                  <c:v>-8.3520000000000216</c:v>
                </c:pt>
                <c:pt idx="5277">
                  <c:v>-8.344000000000019</c:v>
                </c:pt>
                <c:pt idx="5278">
                  <c:v>-8.3360000000000198</c:v>
                </c:pt>
                <c:pt idx="5279">
                  <c:v>-8.3280000000000189</c:v>
                </c:pt>
                <c:pt idx="5280">
                  <c:v>-8.3200000000000198</c:v>
                </c:pt>
                <c:pt idx="5281">
                  <c:v>-8.3120000000000207</c:v>
                </c:pt>
                <c:pt idx="5282">
                  <c:v>-8.3040000000000198</c:v>
                </c:pt>
                <c:pt idx="5283">
                  <c:v>-8.2960000000000207</c:v>
                </c:pt>
                <c:pt idx="5284">
                  <c:v>-8.2880000000000198</c:v>
                </c:pt>
                <c:pt idx="5285">
                  <c:v>-8.2800000000000207</c:v>
                </c:pt>
                <c:pt idx="5286">
                  <c:v>-8.2720000000000198</c:v>
                </c:pt>
                <c:pt idx="5287">
                  <c:v>-8.2640000000000189</c:v>
                </c:pt>
                <c:pt idx="5288">
                  <c:v>-8.2560000000000198</c:v>
                </c:pt>
                <c:pt idx="5289">
                  <c:v>-8.2480000000000189</c:v>
                </c:pt>
                <c:pt idx="5290">
                  <c:v>-8.2400000000000198</c:v>
                </c:pt>
                <c:pt idx="5291">
                  <c:v>-8.2320000000000206</c:v>
                </c:pt>
                <c:pt idx="5292">
                  <c:v>-8.2240000000000197</c:v>
                </c:pt>
                <c:pt idx="5293">
                  <c:v>-8.2160000000000206</c:v>
                </c:pt>
                <c:pt idx="5294">
                  <c:v>-8.2080000000000215</c:v>
                </c:pt>
                <c:pt idx="5295">
                  <c:v>-8.2000000000000206</c:v>
                </c:pt>
                <c:pt idx="5296">
                  <c:v>-8.1920000000000197</c:v>
                </c:pt>
                <c:pt idx="5297">
                  <c:v>-8.1840000000000188</c:v>
                </c:pt>
                <c:pt idx="5298">
                  <c:v>-8.1760000000000197</c:v>
                </c:pt>
                <c:pt idx="5299">
                  <c:v>-8.1680000000000206</c:v>
                </c:pt>
                <c:pt idx="5300">
                  <c:v>-8.1600000000000197</c:v>
                </c:pt>
                <c:pt idx="5301">
                  <c:v>-8.1520000000000206</c:v>
                </c:pt>
                <c:pt idx="5302">
                  <c:v>-8.1440000000000197</c:v>
                </c:pt>
                <c:pt idx="5303">
                  <c:v>-8.1360000000000205</c:v>
                </c:pt>
                <c:pt idx="5304">
                  <c:v>-8.1280000000000214</c:v>
                </c:pt>
                <c:pt idx="5305">
                  <c:v>-8.1200000000000188</c:v>
                </c:pt>
                <c:pt idx="5306">
                  <c:v>-8.1120000000000196</c:v>
                </c:pt>
                <c:pt idx="5307">
                  <c:v>-8.1040000000000187</c:v>
                </c:pt>
                <c:pt idx="5308">
                  <c:v>-8.0960000000000196</c:v>
                </c:pt>
                <c:pt idx="5309">
                  <c:v>-8.0880000000000205</c:v>
                </c:pt>
                <c:pt idx="5310">
                  <c:v>-8.0800000000000196</c:v>
                </c:pt>
                <c:pt idx="5311">
                  <c:v>-8.0720000000000205</c:v>
                </c:pt>
                <c:pt idx="5312">
                  <c:v>-8.0640000000000214</c:v>
                </c:pt>
                <c:pt idx="5313">
                  <c:v>-8.0560000000000205</c:v>
                </c:pt>
                <c:pt idx="5314">
                  <c:v>-8.0480000000000196</c:v>
                </c:pt>
                <c:pt idx="5315">
                  <c:v>-8.0400000000000187</c:v>
                </c:pt>
                <c:pt idx="5316">
                  <c:v>-8.0320000000000196</c:v>
                </c:pt>
                <c:pt idx="5317">
                  <c:v>-8.0240000000000204</c:v>
                </c:pt>
                <c:pt idx="5318">
                  <c:v>-8.0160000000000196</c:v>
                </c:pt>
                <c:pt idx="5319">
                  <c:v>-8.0080000000000204</c:v>
                </c:pt>
                <c:pt idx="5320">
                  <c:v>-8.0000000000000195</c:v>
                </c:pt>
                <c:pt idx="5321">
                  <c:v>-7.9920000000000195</c:v>
                </c:pt>
                <c:pt idx="5322">
                  <c:v>-7.9840000000000204</c:v>
                </c:pt>
                <c:pt idx="5323">
                  <c:v>-7.9760000000000195</c:v>
                </c:pt>
                <c:pt idx="5324">
                  <c:v>-7.9680000000000204</c:v>
                </c:pt>
                <c:pt idx="5325">
                  <c:v>-7.9600000000000195</c:v>
                </c:pt>
                <c:pt idx="5326">
                  <c:v>-7.9520000000000195</c:v>
                </c:pt>
                <c:pt idx="5327">
                  <c:v>-7.9440000000000204</c:v>
                </c:pt>
                <c:pt idx="5328">
                  <c:v>-7.9360000000000195</c:v>
                </c:pt>
                <c:pt idx="5329">
                  <c:v>-7.9280000000000204</c:v>
                </c:pt>
                <c:pt idx="5330">
                  <c:v>-7.9200000000000204</c:v>
                </c:pt>
                <c:pt idx="5331">
                  <c:v>-7.9120000000000195</c:v>
                </c:pt>
                <c:pt idx="5332">
                  <c:v>-7.9040000000000203</c:v>
                </c:pt>
                <c:pt idx="5333">
                  <c:v>-7.8960000000000194</c:v>
                </c:pt>
                <c:pt idx="5334">
                  <c:v>-7.8880000000000203</c:v>
                </c:pt>
                <c:pt idx="5335">
                  <c:v>-7.8800000000000203</c:v>
                </c:pt>
                <c:pt idx="5336">
                  <c:v>-7.8720000000000194</c:v>
                </c:pt>
                <c:pt idx="5337">
                  <c:v>-7.8640000000000203</c:v>
                </c:pt>
                <c:pt idx="5338">
                  <c:v>-7.8560000000000194</c:v>
                </c:pt>
                <c:pt idx="5339">
                  <c:v>-7.8480000000000203</c:v>
                </c:pt>
                <c:pt idx="5340">
                  <c:v>-7.8400000000000203</c:v>
                </c:pt>
                <c:pt idx="5341">
                  <c:v>-7.8320000000000194</c:v>
                </c:pt>
                <c:pt idx="5342">
                  <c:v>-7.8240000000000203</c:v>
                </c:pt>
                <c:pt idx="5343">
                  <c:v>-7.8160000000000212</c:v>
                </c:pt>
                <c:pt idx="5344">
                  <c:v>-7.8080000000000194</c:v>
                </c:pt>
                <c:pt idx="5345">
                  <c:v>-7.8000000000000194</c:v>
                </c:pt>
                <c:pt idx="5346">
                  <c:v>-7.7920000000000202</c:v>
                </c:pt>
                <c:pt idx="5347">
                  <c:v>-7.7840000000000202</c:v>
                </c:pt>
                <c:pt idx="5348">
                  <c:v>-7.7760000000000202</c:v>
                </c:pt>
                <c:pt idx="5349">
                  <c:v>-7.7680000000000193</c:v>
                </c:pt>
                <c:pt idx="5350">
                  <c:v>-7.7600000000000202</c:v>
                </c:pt>
                <c:pt idx="5351">
                  <c:v>-7.7520000000000202</c:v>
                </c:pt>
                <c:pt idx="5352">
                  <c:v>-7.7440000000000202</c:v>
                </c:pt>
                <c:pt idx="5353">
                  <c:v>-7.7360000000000202</c:v>
                </c:pt>
                <c:pt idx="5354">
                  <c:v>-7.7280000000000193</c:v>
                </c:pt>
                <c:pt idx="5355">
                  <c:v>-7.7200000000000202</c:v>
                </c:pt>
                <c:pt idx="5356">
                  <c:v>-7.7120000000000202</c:v>
                </c:pt>
                <c:pt idx="5357">
                  <c:v>-7.7040000000000202</c:v>
                </c:pt>
                <c:pt idx="5358">
                  <c:v>-7.6960000000000193</c:v>
                </c:pt>
                <c:pt idx="5359">
                  <c:v>-7.6880000000000202</c:v>
                </c:pt>
                <c:pt idx="5360">
                  <c:v>-7.6800000000000201</c:v>
                </c:pt>
                <c:pt idx="5361">
                  <c:v>-7.6720000000000201</c:v>
                </c:pt>
                <c:pt idx="5362">
                  <c:v>-7.6640000000000201</c:v>
                </c:pt>
                <c:pt idx="5363">
                  <c:v>-7.6560000000000201</c:v>
                </c:pt>
                <c:pt idx="5364">
                  <c:v>-7.6480000000000201</c:v>
                </c:pt>
                <c:pt idx="5365">
                  <c:v>-7.6400000000000201</c:v>
                </c:pt>
                <c:pt idx="5366">
                  <c:v>-7.6320000000000201</c:v>
                </c:pt>
                <c:pt idx="5367">
                  <c:v>-7.6240000000000201</c:v>
                </c:pt>
                <c:pt idx="5368">
                  <c:v>-7.6160000000000201</c:v>
                </c:pt>
                <c:pt idx="5369">
                  <c:v>-7.6080000000000201</c:v>
                </c:pt>
                <c:pt idx="5370">
                  <c:v>-7.6000000000000201</c:v>
                </c:pt>
                <c:pt idx="5371">
                  <c:v>-7.5920000000000201</c:v>
                </c:pt>
                <c:pt idx="5372">
                  <c:v>-7.5840000000000201</c:v>
                </c:pt>
                <c:pt idx="5373">
                  <c:v>-7.5760000000000201</c:v>
                </c:pt>
                <c:pt idx="5374">
                  <c:v>-7.56800000000002</c:v>
                </c:pt>
                <c:pt idx="5375">
                  <c:v>-7.56000000000002</c:v>
                </c:pt>
                <c:pt idx="5376">
                  <c:v>-7.55200000000002</c:v>
                </c:pt>
                <c:pt idx="5377">
                  <c:v>-7.54400000000002</c:v>
                </c:pt>
                <c:pt idx="5378">
                  <c:v>-7.53600000000002</c:v>
                </c:pt>
                <c:pt idx="5379">
                  <c:v>-7.52800000000002</c:v>
                </c:pt>
                <c:pt idx="5380">
                  <c:v>-7.52000000000002</c:v>
                </c:pt>
                <c:pt idx="5381">
                  <c:v>-7.51200000000002</c:v>
                </c:pt>
                <c:pt idx="5382">
                  <c:v>-7.50400000000002</c:v>
                </c:pt>
                <c:pt idx="5383">
                  <c:v>-7.49600000000002</c:v>
                </c:pt>
                <c:pt idx="5384">
                  <c:v>-7.48800000000002</c:v>
                </c:pt>
                <c:pt idx="5385">
                  <c:v>-7.48000000000002</c:v>
                </c:pt>
                <c:pt idx="5386">
                  <c:v>-7.47200000000002</c:v>
                </c:pt>
                <c:pt idx="5387">
                  <c:v>-7.46400000000002</c:v>
                </c:pt>
                <c:pt idx="5388">
                  <c:v>-7.4560000000000199</c:v>
                </c:pt>
                <c:pt idx="5389">
                  <c:v>-7.4480000000000199</c:v>
                </c:pt>
                <c:pt idx="5390">
                  <c:v>-7.4400000000000208</c:v>
                </c:pt>
                <c:pt idx="5391">
                  <c:v>-7.4320000000000199</c:v>
                </c:pt>
                <c:pt idx="5392">
                  <c:v>-7.4240000000000199</c:v>
                </c:pt>
                <c:pt idx="5393">
                  <c:v>-7.4160000000000199</c:v>
                </c:pt>
                <c:pt idx="5394">
                  <c:v>-7.4080000000000199</c:v>
                </c:pt>
                <c:pt idx="5395">
                  <c:v>-7.4000000000000199</c:v>
                </c:pt>
                <c:pt idx="5396">
                  <c:v>-7.3920000000000199</c:v>
                </c:pt>
                <c:pt idx="5397">
                  <c:v>-7.3840000000000199</c:v>
                </c:pt>
                <c:pt idx="5398">
                  <c:v>-7.3760000000000199</c:v>
                </c:pt>
                <c:pt idx="5399">
                  <c:v>-7.3680000000000208</c:v>
                </c:pt>
                <c:pt idx="5400">
                  <c:v>-7.3600000000000199</c:v>
                </c:pt>
                <c:pt idx="5401">
                  <c:v>-7.3520000000000199</c:v>
                </c:pt>
                <c:pt idx="5402">
                  <c:v>-7.3440000000000198</c:v>
                </c:pt>
                <c:pt idx="5403">
                  <c:v>-7.3360000000000198</c:v>
                </c:pt>
                <c:pt idx="5404">
                  <c:v>-7.3280000000000198</c:v>
                </c:pt>
                <c:pt idx="5405">
                  <c:v>-7.3200000000000198</c:v>
                </c:pt>
                <c:pt idx="5406">
                  <c:v>-7.3120000000000198</c:v>
                </c:pt>
                <c:pt idx="5407">
                  <c:v>-7.3040000000000198</c:v>
                </c:pt>
                <c:pt idx="5408">
                  <c:v>-7.2960000000000207</c:v>
                </c:pt>
                <c:pt idx="5409">
                  <c:v>-7.2880000000000198</c:v>
                </c:pt>
                <c:pt idx="5410">
                  <c:v>-7.2800000000000198</c:v>
                </c:pt>
                <c:pt idx="5411">
                  <c:v>-7.2720000000000198</c:v>
                </c:pt>
                <c:pt idx="5412">
                  <c:v>-7.2640000000000198</c:v>
                </c:pt>
                <c:pt idx="5413">
                  <c:v>-7.2560000000000207</c:v>
                </c:pt>
                <c:pt idx="5414">
                  <c:v>-7.2480000000000198</c:v>
                </c:pt>
                <c:pt idx="5415">
                  <c:v>-7.2400000000000198</c:v>
                </c:pt>
                <c:pt idx="5416">
                  <c:v>-7.2320000000000197</c:v>
                </c:pt>
                <c:pt idx="5417">
                  <c:v>-7.2240000000000206</c:v>
                </c:pt>
                <c:pt idx="5418">
                  <c:v>-7.2160000000000197</c:v>
                </c:pt>
                <c:pt idx="5419">
                  <c:v>-7.2080000000000197</c:v>
                </c:pt>
                <c:pt idx="5420">
                  <c:v>-7.2000000000000197</c:v>
                </c:pt>
                <c:pt idx="5421">
                  <c:v>-7.1920000000000206</c:v>
                </c:pt>
                <c:pt idx="5422">
                  <c:v>-7.1840000000000206</c:v>
                </c:pt>
                <c:pt idx="5423">
                  <c:v>-7.1760000000000197</c:v>
                </c:pt>
                <c:pt idx="5424">
                  <c:v>-7.1680000000000197</c:v>
                </c:pt>
                <c:pt idx="5425">
                  <c:v>-7.1600000000000197</c:v>
                </c:pt>
                <c:pt idx="5426">
                  <c:v>-7.1520000000000206</c:v>
                </c:pt>
                <c:pt idx="5427">
                  <c:v>-7.1440000000000206</c:v>
                </c:pt>
                <c:pt idx="5428">
                  <c:v>-7.1360000000000197</c:v>
                </c:pt>
                <c:pt idx="5429">
                  <c:v>-7.1280000000000197</c:v>
                </c:pt>
                <c:pt idx="5430">
                  <c:v>-7.1200000000000205</c:v>
                </c:pt>
                <c:pt idx="5431">
                  <c:v>-7.1120000000000205</c:v>
                </c:pt>
                <c:pt idx="5432">
                  <c:v>-7.1040000000000196</c:v>
                </c:pt>
                <c:pt idx="5433">
                  <c:v>-7.0960000000000196</c:v>
                </c:pt>
                <c:pt idx="5434">
                  <c:v>-7.0880000000000196</c:v>
                </c:pt>
                <c:pt idx="5435">
                  <c:v>-7.0800000000000205</c:v>
                </c:pt>
                <c:pt idx="5436">
                  <c:v>-7.0720000000000205</c:v>
                </c:pt>
                <c:pt idx="5437">
                  <c:v>-7.0640000000000196</c:v>
                </c:pt>
                <c:pt idx="5438">
                  <c:v>-7.0560000000000196</c:v>
                </c:pt>
                <c:pt idx="5439">
                  <c:v>-7.0480000000000205</c:v>
                </c:pt>
                <c:pt idx="5440">
                  <c:v>-7.0400000000000205</c:v>
                </c:pt>
                <c:pt idx="5441">
                  <c:v>-7.0320000000000196</c:v>
                </c:pt>
                <c:pt idx="5442">
                  <c:v>-7.0240000000000196</c:v>
                </c:pt>
                <c:pt idx="5443">
                  <c:v>-7.0160000000000196</c:v>
                </c:pt>
                <c:pt idx="5444">
                  <c:v>-7.0080000000000204</c:v>
                </c:pt>
                <c:pt idx="5445">
                  <c:v>-7.0000000000000204</c:v>
                </c:pt>
                <c:pt idx="5446">
                  <c:v>-6.9920000000000195</c:v>
                </c:pt>
                <c:pt idx="5447">
                  <c:v>-6.9840000000000195</c:v>
                </c:pt>
                <c:pt idx="5448">
                  <c:v>-6.9760000000000204</c:v>
                </c:pt>
                <c:pt idx="5449">
                  <c:v>-6.9680000000000204</c:v>
                </c:pt>
                <c:pt idx="5450">
                  <c:v>-6.9600000000000204</c:v>
                </c:pt>
                <c:pt idx="5451">
                  <c:v>-6.9520000000000195</c:v>
                </c:pt>
                <c:pt idx="5452">
                  <c:v>-6.9440000000000195</c:v>
                </c:pt>
                <c:pt idx="5453">
                  <c:v>-6.9360000000000204</c:v>
                </c:pt>
                <c:pt idx="5454">
                  <c:v>-6.9280000000000204</c:v>
                </c:pt>
                <c:pt idx="5455">
                  <c:v>-6.9200000000000195</c:v>
                </c:pt>
                <c:pt idx="5456">
                  <c:v>-6.9120000000000195</c:v>
                </c:pt>
                <c:pt idx="5457">
                  <c:v>-6.9040000000000203</c:v>
                </c:pt>
                <c:pt idx="5458">
                  <c:v>-6.8960000000000203</c:v>
                </c:pt>
                <c:pt idx="5459">
                  <c:v>-6.8880000000000203</c:v>
                </c:pt>
                <c:pt idx="5460">
                  <c:v>-6.8800000000000194</c:v>
                </c:pt>
                <c:pt idx="5461">
                  <c:v>-6.8720000000000194</c:v>
                </c:pt>
                <c:pt idx="5462">
                  <c:v>-6.8640000000000203</c:v>
                </c:pt>
                <c:pt idx="5463">
                  <c:v>-6.8560000000000203</c:v>
                </c:pt>
                <c:pt idx="5464">
                  <c:v>-6.8480000000000203</c:v>
                </c:pt>
                <c:pt idx="5465">
                  <c:v>-6.8400000000000194</c:v>
                </c:pt>
                <c:pt idx="5466">
                  <c:v>-6.8320000000000203</c:v>
                </c:pt>
                <c:pt idx="5467">
                  <c:v>-6.8240000000000203</c:v>
                </c:pt>
                <c:pt idx="5468">
                  <c:v>-6.8160000000000203</c:v>
                </c:pt>
                <c:pt idx="5469">
                  <c:v>-6.8080000000000194</c:v>
                </c:pt>
                <c:pt idx="5470">
                  <c:v>-6.8000000000000194</c:v>
                </c:pt>
                <c:pt idx="5471">
                  <c:v>-6.7920000000000202</c:v>
                </c:pt>
                <c:pt idx="5472">
                  <c:v>-6.7840000000000202</c:v>
                </c:pt>
                <c:pt idx="5473">
                  <c:v>-6.7760000000000202</c:v>
                </c:pt>
                <c:pt idx="5474">
                  <c:v>-6.7680000000000193</c:v>
                </c:pt>
                <c:pt idx="5475">
                  <c:v>-6.7600000000000202</c:v>
                </c:pt>
                <c:pt idx="5476">
                  <c:v>-6.7520000000000202</c:v>
                </c:pt>
                <c:pt idx="5477">
                  <c:v>-6.7440000000000202</c:v>
                </c:pt>
                <c:pt idx="5478">
                  <c:v>-6.7360000000000202</c:v>
                </c:pt>
                <c:pt idx="5479">
                  <c:v>-6.7280000000000202</c:v>
                </c:pt>
                <c:pt idx="5480">
                  <c:v>-6.7200000000000202</c:v>
                </c:pt>
                <c:pt idx="5481">
                  <c:v>-6.7120000000000202</c:v>
                </c:pt>
                <c:pt idx="5482">
                  <c:v>-6.7040000000000202</c:v>
                </c:pt>
                <c:pt idx="5483">
                  <c:v>-6.6960000000000193</c:v>
                </c:pt>
                <c:pt idx="5484">
                  <c:v>-6.6880000000000202</c:v>
                </c:pt>
                <c:pt idx="5485">
                  <c:v>-6.6800000000000201</c:v>
                </c:pt>
                <c:pt idx="5486">
                  <c:v>-6.6720000000000201</c:v>
                </c:pt>
                <c:pt idx="5487">
                  <c:v>-6.6640000000000201</c:v>
                </c:pt>
                <c:pt idx="5488">
                  <c:v>-6.6560000000000201</c:v>
                </c:pt>
                <c:pt idx="5489">
                  <c:v>-6.6480000000000201</c:v>
                </c:pt>
                <c:pt idx="5490">
                  <c:v>-6.6400000000000201</c:v>
                </c:pt>
                <c:pt idx="5491">
                  <c:v>-6.6320000000000201</c:v>
                </c:pt>
                <c:pt idx="5492">
                  <c:v>-6.6240000000000192</c:v>
                </c:pt>
                <c:pt idx="5493">
                  <c:v>-6.6160000000000201</c:v>
                </c:pt>
                <c:pt idx="5494">
                  <c:v>-6.6080000000000201</c:v>
                </c:pt>
                <c:pt idx="5495">
                  <c:v>-6.6000000000000201</c:v>
                </c:pt>
                <c:pt idx="5496">
                  <c:v>-6.5920000000000201</c:v>
                </c:pt>
                <c:pt idx="5497">
                  <c:v>-6.5840000000000201</c:v>
                </c:pt>
                <c:pt idx="5498">
                  <c:v>-6.5760000000000201</c:v>
                </c:pt>
                <c:pt idx="5499">
                  <c:v>-6.56800000000002</c:v>
                </c:pt>
                <c:pt idx="5500">
                  <c:v>-6.56000000000002</c:v>
                </c:pt>
                <c:pt idx="5501">
                  <c:v>-6.55200000000002</c:v>
                </c:pt>
                <c:pt idx="5502">
                  <c:v>-6.54400000000002</c:v>
                </c:pt>
                <c:pt idx="5503">
                  <c:v>-6.53600000000002</c:v>
                </c:pt>
                <c:pt idx="5504">
                  <c:v>-6.52800000000002</c:v>
                </c:pt>
                <c:pt idx="5505">
                  <c:v>-6.52000000000002</c:v>
                </c:pt>
                <c:pt idx="5506">
                  <c:v>-6.51200000000002</c:v>
                </c:pt>
                <c:pt idx="5507">
                  <c:v>-6.50400000000002</c:v>
                </c:pt>
                <c:pt idx="5508">
                  <c:v>-6.49600000000002</c:v>
                </c:pt>
                <c:pt idx="5509">
                  <c:v>-6.48800000000002</c:v>
                </c:pt>
                <c:pt idx="5510">
                  <c:v>-6.48000000000002</c:v>
                </c:pt>
                <c:pt idx="5511">
                  <c:v>-6.47200000000002</c:v>
                </c:pt>
                <c:pt idx="5512">
                  <c:v>-6.46400000000002</c:v>
                </c:pt>
                <c:pt idx="5513">
                  <c:v>-6.4560000000000199</c:v>
                </c:pt>
                <c:pt idx="5514">
                  <c:v>-6.4480000000000199</c:v>
                </c:pt>
                <c:pt idx="5515">
                  <c:v>-6.4400000000000199</c:v>
                </c:pt>
                <c:pt idx="5516">
                  <c:v>-6.4320000000000199</c:v>
                </c:pt>
                <c:pt idx="5517">
                  <c:v>-6.4240000000000199</c:v>
                </c:pt>
                <c:pt idx="5518">
                  <c:v>-6.4160000000000199</c:v>
                </c:pt>
                <c:pt idx="5519">
                  <c:v>-6.4080000000000199</c:v>
                </c:pt>
                <c:pt idx="5520">
                  <c:v>-6.4000000000000199</c:v>
                </c:pt>
                <c:pt idx="5521">
                  <c:v>-6.3920000000000199</c:v>
                </c:pt>
                <c:pt idx="5522">
                  <c:v>-6.3840000000000199</c:v>
                </c:pt>
                <c:pt idx="5523">
                  <c:v>-6.3760000000000199</c:v>
                </c:pt>
                <c:pt idx="5524">
                  <c:v>-6.3680000000000208</c:v>
                </c:pt>
                <c:pt idx="5525">
                  <c:v>-6.3600000000000199</c:v>
                </c:pt>
                <c:pt idx="5526">
                  <c:v>-6.3520000000000199</c:v>
                </c:pt>
                <c:pt idx="5527">
                  <c:v>-6.3440000000000198</c:v>
                </c:pt>
                <c:pt idx="5528">
                  <c:v>-6.3360000000000198</c:v>
                </c:pt>
                <c:pt idx="5529">
                  <c:v>-6.3280000000000198</c:v>
                </c:pt>
                <c:pt idx="5530">
                  <c:v>-6.3200000000000198</c:v>
                </c:pt>
                <c:pt idx="5531">
                  <c:v>-6.3120000000000198</c:v>
                </c:pt>
                <c:pt idx="5532">
                  <c:v>-6.3040000000000198</c:v>
                </c:pt>
                <c:pt idx="5533">
                  <c:v>-6.2960000000000207</c:v>
                </c:pt>
                <c:pt idx="5534">
                  <c:v>-6.2880000000000198</c:v>
                </c:pt>
                <c:pt idx="5535">
                  <c:v>-6.2800000000000198</c:v>
                </c:pt>
                <c:pt idx="5536">
                  <c:v>-6.2720000000000198</c:v>
                </c:pt>
                <c:pt idx="5537">
                  <c:v>-6.2640000000000207</c:v>
                </c:pt>
                <c:pt idx="5538">
                  <c:v>-6.2560000000000207</c:v>
                </c:pt>
                <c:pt idx="5539">
                  <c:v>-6.2480000000000198</c:v>
                </c:pt>
                <c:pt idx="5540">
                  <c:v>-6.2400000000000198</c:v>
                </c:pt>
                <c:pt idx="5541">
                  <c:v>-6.2320000000000197</c:v>
                </c:pt>
                <c:pt idx="5542">
                  <c:v>-6.2240000000000206</c:v>
                </c:pt>
                <c:pt idx="5543">
                  <c:v>-6.2160000000000197</c:v>
                </c:pt>
                <c:pt idx="5544">
                  <c:v>-6.2080000000000197</c:v>
                </c:pt>
                <c:pt idx="5545">
                  <c:v>-6.2000000000000197</c:v>
                </c:pt>
                <c:pt idx="5546">
                  <c:v>-6.1920000000000206</c:v>
                </c:pt>
                <c:pt idx="5547">
                  <c:v>-6.1840000000000206</c:v>
                </c:pt>
                <c:pt idx="5548">
                  <c:v>-6.1760000000000197</c:v>
                </c:pt>
                <c:pt idx="5549">
                  <c:v>-6.1680000000000197</c:v>
                </c:pt>
                <c:pt idx="5550">
                  <c:v>-6.1600000000000197</c:v>
                </c:pt>
                <c:pt idx="5551">
                  <c:v>-6.1520000000000206</c:v>
                </c:pt>
                <c:pt idx="5552">
                  <c:v>-6.1440000000000197</c:v>
                </c:pt>
                <c:pt idx="5553">
                  <c:v>-6.1360000000000197</c:v>
                </c:pt>
                <c:pt idx="5554">
                  <c:v>-6.1280000000000197</c:v>
                </c:pt>
                <c:pt idx="5555">
                  <c:v>-6.1200000000000205</c:v>
                </c:pt>
                <c:pt idx="5556">
                  <c:v>-6.1120000000000099</c:v>
                </c:pt>
                <c:pt idx="5557">
                  <c:v>-6.1040000000000196</c:v>
                </c:pt>
                <c:pt idx="5558">
                  <c:v>-6.0960000000000196</c:v>
                </c:pt>
                <c:pt idx="5559">
                  <c:v>-6.0880000000000196</c:v>
                </c:pt>
                <c:pt idx="5560">
                  <c:v>-6.0800000000000205</c:v>
                </c:pt>
                <c:pt idx="5561">
                  <c:v>-6.0720000000000098</c:v>
                </c:pt>
                <c:pt idx="5562">
                  <c:v>-6.0640000000000196</c:v>
                </c:pt>
                <c:pt idx="5563">
                  <c:v>-6.0560000000000196</c:v>
                </c:pt>
                <c:pt idx="5564">
                  <c:v>-6.0480000000000205</c:v>
                </c:pt>
                <c:pt idx="5565">
                  <c:v>-6.0400000000000098</c:v>
                </c:pt>
                <c:pt idx="5566">
                  <c:v>-6.0320000000000098</c:v>
                </c:pt>
                <c:pt idx="5567">
                  <c:v>-6.0240000000000196</c:v>
                </c:pt>
                <c:pt idx="5568">
                  <c:v>-6.0160000000000196</c:v>
                </c:pt>
                <c:pt idx="5569">
                  <c:v>-6.0080000000000204</c:v>
                </c:pt>
                <c:pt idx="5570">
                  <c:v>-6.0000000000000098</c:v>
                </c:pt>
                <c:pt idx="5571">
                  <c:v>-5.9920000000000107</c:v>
                </c:pt>
                <c:pt idx="5572">
                  <c:v>-5.9840000000000195</c:v>
                </c:pt>
                <c:pt idx="5573">
                  <c:v>-5.9760000000000204</c:v>
                </c:pt>
                <c:pt idx="5574">
                  <c:v>-5.9680000000000097</c:v>
                </c:pt>
                <c:pt idx="5575">
                  <c:v>-5.9600000000000106</c:v>
                </c:pt>
                <c:pt idx="5576">
                  <c:v>-5.9520000000000106</c:v>
                </c:pt>
                <c:pt idx="5577">
                  <c:v>-5.9440000000000195</c:v>
                </c:pt>
                <c:pt idx="5578">
                  <c:v>-5.9360000000000204</c:v>
                </c:pt>
                <c:pt idx="5579">
                  <c:v>-5.9280000000000097</c:v>
                </c:pt>
                <c:pt idx="5580">
                  <c:v>-5.9200000000000106</c:v>
                </c:pt>
                <c:pt idx="5581">
                  <c:v>-5.9120000000000097</c:v>
                </c:pt>
                <c:pt idx="5582">
                  <c:v>-5.9040000000000203</c:v>
                </c:pt>
                <c:pt idx="5583">
                  <c:v>-5.8960000000000097</c:v>
                </c:pt>
                <c:pt idx="5584">
                  <c:v>-5.8880000000000106</c:v>
                </c:pt>
                <c:pt idx="5585">
                  <c:v>-5.8800000000000106</c:v>
                </c:pt>
                <c:pt idx="5586">
                  <c:v>-5.8720000000000097</c:v>
                </c:pt>
                <c:pt idx="5587">
                  <c:v>-5.8640000000000203</c:v>
                </c:pt>
                <c:pt idx="5588">
                  <c:v>-5.8560000000000096</c:v>
                </c:pt>
                <c:pt idx="5589">
                  <c:v>-5.8480000000000105</c:v>
                </c:pt>
                <c:pt idx="5590">
                  <c:v>-5.8400000000000105</c:v>
                </c:pt>
                <c:pt idx="5591">
                  <c:v>-5.8320000000000096</c:v>
                </c:pt>
                <c:pt idx="5592">
                  <c:v>-5.8240000000000096</c:v>
                </c:pt>
                <c:pt idx="5593">
                  <c:v>-5.8160000000000105</c:v>
                </c:pt>
                <c:pt idx="5594">
                  <c:v>-5.8080000000000105</c:v>
                </c:pt>
                <c:pt idx="5595">
                  <c:v>-5.8000000000000096</c:v>
                </c:pt>
                <c:pt idx="5596">
                  <c:v>-5.7920000000000096</c:v>
                </c:pt>
                <c:pt idx="5597">
                  <c:v>-5.7840000000000096</c:v>
                </c:pt>
                <c:pt idx="5598">
                  <c:v>-5.7760000000000105</c:v>
                </c:pt>
                <c:pt idx="5599">
                  <c:v>-5.7680000000000105</c:v>
                </c:pt>
                <c:pt idx="5600">
                  <c:v>-5.7600000000000096</c:v>
                </c:pt>
                <c:pt idx="5601">
                  <c:v>-5.7520000000000095</c:v>
                </c:pt>
                <c:pt idx="5602">
                  <c:v>-5.7440000000000104</c:v>
                </c:pt>
                <c:pt idx="5603">
                  <c:v>-5.7360000000000104</c:v>
                </c:pt>
                <c:pt idx="5604">
                  <c:v>-5.7280000000000104</c:v>
                </c:pt>
                <c:pt idx="5605">
                  <c:v>-5.7200000000000095</c:v>
                </c:pt>
                <c:pt idx="5606">
                  <c:v>-5.7120000000000095</c:v>
                </c:pt>
                <c:pt idx="5607">
                  <c:v>-5.7040000000000104</c:v>
                </c:pt>
                <c:pt idx="5608">
                  <c:v>-5.6960000000000104</c:v>
                </c:pt>
                <c:pt idx="5609">
                  <c:v>-5.6880000000000095</c:v>
                </c:pt>
                <c:pt idx="5610">
                  <c:v>-5.6800000000000095</c:v>
                </c:pt>
                <c:pt idx="5611">
                  <c:v>-5.6720000000000104</c:v>
                </c:pt>
                <c:pt idx="5612">
                  <c:v>-5.6640000000000104</c:v>
                </c:pt>
                <c:pt idx="5613">
                  <c:v>-5.6560000000000104</c:v>
                </c:pt>
                <c:pt idx="5614">
                  <c:v>-5.6480000000000095</c:v>
                </c:pt>
                <c:pt idx="5615">
                  <c:v>-5.6400000000000095</c:v>
                </c:pt>
                <c:pt idx="5616">
                  <c:v>-5.6320000000000103</c:v>
                </c:pt>
                <c:pt idx="5617">
                  <c:v>-5.6240000000000103</c:v>
                </c:pt>
                <c:pt idx="5618">
                  <c:v>-5.6160000000000103</c:v>
                </c:pt>
                <c:pt idx="5619">
                  <c:v>-5.6080000000000094</c:v>
                </c:pt>
                <c:pt idx="5620">
                  <c:v>-5.6000000000000103</c:v>
                </c:pt>
                <c:pt idx="5621">
                  <c:v>-5.5920000000000103</c:v>
                </c:pt>
                <c:pt idx="5622">
                  <c:v>-5.5840000000000103</c:v>
                </c:pt>
                <c:pt idx="5623">
                  <c:v>-5.5760000000000094</c:v>
                </c:pt>
                <c:pt idx="5624">
                  <c:v>-5.5680000000000094</c:v>
                </c:pt>
                <c:pt idx="5625">
                  <c:v>-5.5600000000000103</c:v>
                </c:pt>
                <c:pt idx="5626">
                  <c:v>-5.5520000000000103</c:v>
                </c:pt>
                <c:pt idx="5627">
                  <c:v>-5.5440000000000103</c:v>
                </c:pt>
                <c:pt idx="5628">
                  <c:v>-5.5360000000000094</c:v>
                </c:pt>
                <c:pt idx="5629">
                  <c:v>-5.5280000000000102</c:v>
                </c:pt>
                <c:pt idx="5630">
                  <c:v>-5.5200000000000102</c:v>
                </c:pt>
                <c:pt idx="5631">
                  <c:v>-5.5120000000000102</c:v>
                </c:pt>
                <c:pt idx="5632">
                  <c:v>-5.5040000000000093</c:v>
                </c:pt>
                <c:pt idx="5633">
                  <c:v>-5.4960000000000102</c:v>
                </c:pt>
                <c:pt idx="5634">
                  <c:v>-5.4880000000000102</c:v>
                </c:pt>
                <c:pt idx="5635">
                  <c:v>-5.4800000000000102</c:v>
                </c:pt>
                <c:pt idx="5636">
                  <c:v>-5.4720000000000102</c:v>
                </c:pt>
                <c:pt idx="5637">
                  <c:v>-5.4640000000000093</c:v>
                </c:pt>
                <c:pt idx="5638">
                  <c:v>-5.4560000000000102</c:v>
                </c:pt>
                <c:pt idx="5639">
                  <c:v>-5.4480000000000102</c:v>
                </c:pt>
                <c:pt idx="5640">
                  <c:v>-5.4400000000000102</c:v>
                </c:pt>
                <c:pt idx="5641">
                  <c:v>-5.4320000000000102</c:v>
                </c:pt>
                <c:pt idx="5642">
                  <c:v>-5.4240000000000101</c:v>
                </c:pt>
                <c:pt idx="5643">
                  <c:v>-5.4160000000000101</c:v>
                </c:pt>
                <c:pt idx="5644">
                  <c:v>-5.4080000000000101</c:v>
                </c:pt>
                <c:pt idx="5645">
                  <c:v>-5.4000000000000101</c:v>
                </c:pt>
                <c:pt idx="5646">
                  <c:v>-5.3920000000000092</c:v>
                </c:pt>
                <c:pt idx="5647">
                  <c:v>-5.3840000000000101</c:v>
                </c:pt>
                <c:pt idx="5648">
                  <c:v>-5.3760000000000101</c:v>
                </c:pt>
                <c:pt idx="5649">
                  <c:v>-5.3680000000000101</c:v>
                </c:pt>
                <c:pt idx="5650">
                  <c:v>-5.3600000000000101</c:v>
                </c:pt>
                <c:pt idx="5651">
                  <c:v>-5.3520000000000101</c:v>
                </c:pt>
                <c:pt idx="5652">
                  <c:v>-5.3440000000000101</c:v>
                </c:pt>
                <c:pt idx="5653">
                  <c:v>-5.3360000000000101</c:v>
                </c:pt>
                <c:pt idx="5654">
                  <c:v>-5.3280000000000101</c:v>
                </c:pt>
                <c:pt idx="5655">
                  <c:v>-5.3200000000000101</c:v>
                </c:pt>
                <c:pt idx="5656">
                  <c:v>-5.31200000000001</c:v>
                </c:pt>
                <c:pt idx="5657">
                  <c:v>-5.30400000000001</c:v>
                </c:pt>
                <c:pt idx="5658">
                  <c:v>-5.29600000000001</c:v>
                </c:pt>
                <c:pt idx="5659">
                  <c:v>-5.28800000000001</c:v>
                </c:pt>
                <c:pt idx="5660">
                  <c:v>-5.28000000000001</c:v>
                </c:pt>
                <c:pt idx="5661">
                  <c:v>-5.27200000000001</c:v>
                </c:pt>
                <c:pt idx="5662">
                  <c:v>-5.26400000000001</c:v>
                </c:pt>
                <c:pt idx="5663">
                  <c:v>-5.25600000000001</c:v>
                </c:pt>
                <c:pt idx="5664">
                  <c:v>-5.24800000000001</c:v>
                </c:pt>
                <c:pt idx="5665">
                  <c:v>-5.24000000000001</c:v>
                </c:pt>
                <c:pt idx="5666">
                  <c:v>-5.23200000000001</c:v>
                </c:pt>
                <c:pt idx="5667">
                  <c:v>-5.22400000000001</c:v>
                </c:pt>
                <c:pt idx="5668">
                  <c:v>-5.21600000000001</c:v>
                </c:pt>
                <c:pt idx="5669">
                  <c:v>-5.20800000000001</c:v>
                </c:pt>
                <c:pt idx="5670">
                  <c:v>-5.2000000000000099</c:v>
                </c:pt>
                <c:pt idx="5671">
                  <c:v>-5.1920000000000099</c:v>
                </c:pt>
                <c:pt idx="5672">
                  <c:v>-5.1840000000000099</c:v>
                </c:pt>
                <c:pt idx="5673">
                  <c:v>-5.1760000000000099</c:v>
                </c:pt>
                <c:pt idx="5674">
                  <c:v>-5.1680000000000099</c:v>
                </c:pt>
                <c:pt idx="5675">
                  <c:v>-5.1600000000000099</c:v>
                </c:pt>
                <c:pt idx="5676">
                  <c:v>-5.1520000000000099</c:v>
                </c:pt>
                <c:pt idx="5677">
                  <c:v>-5.1440000000000099</c:v>
                </c:pt>
                <c:pt idx="5678">
                  <c:v>-5.1360000000000108</c:v>
                </c:pt>
                <c:pt idx="5679">
                  <c:v>-5.1280000000000099</c:v>
                </c:pt>
                <c:pt idx="5680">
                  <c:v>-5.1200000000000099</c:v>
                </c:pt>
                <c:pt idx="5681">
                  <c:v>-5.1120000000000099</c:v>
                </c:pt>
                <c:pt idx="5682">
                  <c:v>-5.1040000000000099</c:v>
                </c:pt>
                <c:pt idx="5683">
                  <c:v>-5.0960000000000099</c:v>
                </c:pt>
                <c:pt idx="5684">
                  <c:v>-5.0880000000000098</c:v>
                </c:pt>
                <c:pt idx="5685">
                  <c:v>-5.0800000000000098</c:v>
                </c:pt>
                <c:pt idx="5686">
                  <c:v>-5.0720000000000098</c:v>
                </c:pt>
                <c:pt idx="5687">
                  <c:v>-5.0640000000000107</c:v>
                </c:pt>
                <c:pt idx="5688">
                  <c:v>-5.0560000000000098</c:v>
                </c:pt>
                <c:pt idx="5689">
                  <c:v>-5.0480000000000098</c:v>
                </c:pt>
                <c:pt idx="5690">
                  <c:v>-5.0400000000000098</c:v>
                </c:pt>
                <c:pt idx="5691">
                  <c:v>-5.0320000000000107</c:v>
                </c:pt>
                <c:pt idx="5692">
                  <c:v>-5.0240000000000098</c:v>
                </c:pt>
                <c:pt idx="5693">
                  <c:v>-5.0160000000000098</c:v>
                </c:pt>
                <c:pt idx="5694">
                  <c:v>-5.0080000000000098</c:v>
                </c:pt>
                <c:pt idx="5695">
                  <c:v>-5.0000000000000098</c:v>
                </c:pt>
                <c:pt idx="5696">
                  <c:v>-4.9920000000000107</c:v>
                </c:pt>
                <c:pt idx="5697">
                  <c:v>-4.9840000000000098</c:v>
                </c:pt>
                <c:pt idx="5698">
                  <c:v>-4.9760000000000097</c:v>
                </c:pt>
                <c:pt idx="5699">
                  <c:v>-4.9680000000000097</c:v>
                </c:pt>
                <c:pt idx="5700">
                  <c:v>-4.9600000000000106</c:v>
                </c:pt>
                <c:pt idx="5701">
                  <c:v>-4.9520000000000106</c:v>
                </c:pt>
                <c:pt idx="5702">
                  <c:v>-4.9440000000000097</c:v>
                </c:pt>
                <c:pt idx="5703">
                  <c:v>-4.9360000000000097</c:v>
                </c:pt>
                <c:pt idx="5704">
                  <c:v>-4.9280000000000097</c:v>
                </c:pt>
                <c:pt idx="5705">
                  <c:v>-4.9200000000000106</c:v>
                </c:pt>
                <c:pt idx="5706">
                  <c:v>-4.9120000000000097</c:v>
                </c:pt>
                <c:pt idx="5707">
                  <c:v>-4.9040000000000097</c:v>
                </c:pt>
                <c:pt idx="5708">
                  <c:v>-4.8960000000000097</c:v>
                </c:pt>
                <c:pt idx="5709">
                  <c:v>-4.8880000000000106</c:v>
                </c:pt>
                <c:pt idx="5710">
                  <c:v>-4.8800000000000106</c:v>
                </c:pt>
                <c:pt idx="5711">
                  <c:v>-4.8720000000000097</c:v>
                </c:pt>
                <c:pt idx="5712">
                  <c:v>-4.8640000000000096</c:v>
                </c:pt>
                <c:pt idx="5713">
                  <c:v>-4.8560000000000096</c:v>
                </c:pt>
                <c:pt idx="5714">
                  <c:v>-4.8480000000000105</c:v>
                </c:pt>
                <c:pt idx="5715">
                  <c:v>-4.8400000000000105</c:v>
                </c:pt>
                <c:pt idx="5716">
                  <c:v>-4.8320000000000096</c:v>
                </c:pt>
                <c:pt idx="5717">
                  <c:v>-4.8240000000000096</c:v>
                </c:pt>
                <c:pt idx="5718">
                  <c:v>-4.8160000000000105</c:v>
                </c:pt>
                <c:pt idx="5719">
                  <c:v>-4.8080000000000105</c:v>
                </c:pt>
                <c:pt idx="5720">
                  <c:v>-4.8000000000000096</c:v>
                </c:pt>
                <c:pt idx="5721">
                  <c:v>-4.7920000000000096</c:v>
                </c:pt>
                <c:pt idx="5722">
                  <c:v>-4.7840000000000096</c:v>
                </c:pt>
                <c:pt idx="5723">
                  <c:v>-4.7760000000000105</c:v>
                </c:pt>
                <c:pt idx="5724">
                  <c:v>-4.7680000000000105</c:v>
                </c:pt>
                <c:pt idx="5725">
                  <c:v>-4.7600000000000096</c:v>
                </c:pt>
                <c:pt idx="5726">
                  <c:v>-4.7520000000000095</c:v>
                </c:pt>
                <c:pt idx="5727">
                  <c:v>-4.7440000000000104</c:v>
                </c:pt>
                <c:pt idx="5728">
                  <c:v>-4.7360000000000104</c:v>
                </c:pt>
                <c:pt idx="5729">
                  <c:v>-4.7280000000000104</c:v>
                </c:pt>
                <c:pt idx="5730">
                  <c:v>-4.7200000000000095</c:v>
                </c:pt>
                <c:pt idx="5731">
                  <c:v>-4.7120000000000095</c:v>
                </c:pt>
                <c:pt idx="5732">
                  <c:v>-4.7040000000000104</c:v>
                </c:pt>
                <c:pt idx="5733">
                  <c:v>-4.6960000000000104</c:v>
                </c:pt>
                <c:pt idx="5734">
                  <c:v>-4.6880000000000095</c:v>
                </c:pt>
                <c:pt idx="5735">
                  <c:v>-4.6800000000000095</c:v>
                </c:pt>
                <c:pt idx="5736">
                  <c:v>-4.6720000000000104</c:v>
                </c:pt>
                <c:pt idx="5737">
                  <c:v>-4.6640000000000104</c:v>
                </c:pt>
                <c:pt idx="5738">
                  <c:v>-4.6560000000000104</c:v>
                </c:pt>
                <c:pt idx="5739">
                  <c:v>-4.6480000000000095</c:v>
                </c:pt>
                <c:pt idx="5740">
                  <c:v>-4.6400000000000095</c:v>
                </c:pt>
                <c:pt idx="5741">
                  <c:v>-4.6320000000000103</c:v>
                </c:pt>
                <c:pt idx="5742">
                  <c:v>-4.6240000000000103</c:v>
                </c:pt>
                <c:pt idx="5743">
                  <c:v>-4.6160000000000094</c:v>
                </c:pt>
                <c:pt idx="5744">
                  <c:v>-4.6080000000000094</c:v>
                </c:pt>
                <c:pt idx="5745">
                  <c:v>-4.6000000000000103</c:v>
                </c:pt>
                <c:pt idx="5746">
                  <c:v>-4.5920000000000103</c:v>
                </c:pt>
                <c:pt idx="5747">
                  <c:v>-4.5840000000000103</c:v>
                </c:pt>
                <c:pt idx="5748">
                  <c:v>-4.5760000000000094</c:v>
                </c:pt>
                <c:pt idx="5749">
                  <c:v>-4.5680000000000103</c:v>
                </c:pt>
                <c:pt idx="5750">
                  <c:v>-4.5600000000000103</c:v>
                </c:pt>
                <c:pt idx="5751">
                  <c:v>-4.5520000000000103</c:v>
                </c:pt>
                <c:pt idx="5752">
                  <c:v>-4.5440000000000103</c:v>
                </c:pt>
                <c:pt idx="5753">
                  <c:v>-4.5360000000000094</c:v>
                </c:pt>
                <c:pt idx="5754">
                  <c:v>-4.5280000000000102</c:v>
                </c:pt>
                <c:pt idx="5755">
                  <c:v>-4.5200000000000102</c:v>
                </c:pt>
                <c:pt idx="5756">
                  <c:v>-4.5120000000000102</c:v>
                </c:pt>
                <c:pt idx="5757">
                  <c:v>-4.5040000000000093</c:v>
                </c:pt>
                <c:pt idx="5758">
                  <c:v>-4.4960000000000102</c:v>
                </c:pt>
                <c:pt idx="5759">
                  <c:v>-4.4880000000000102</c:v>
                </c:pt>
                <c:pt idx="5760">
                  <c:v>-4.4800000000000102</c:v>
                </c:pt>
                <c:pt idx="5761">
                  <c:v>-4.4720000000000102</c:v>
                </c:pt>
                <c:pt idx="5762">
                  <c:v>-4.4640000000000093</c:v>
                </c:pt>
                <c:pt idx="5763">
                  <c:v>-4.4560000000000102</c:v>
                </c:pt>
                <c:pt idx="5764">
                  <c:v>-4.4480000000000102</c:v>
                </c:pt>
                <c:pt idx="5765">
                  <c:v>-4.4400000000000102</c:v>
                </c:pt>
                <c:pt idx="5766">
                  <c:v>-4.4320000000000102</c:v>
                </c:pt>
                <c:pt idx="5767">
                  <c:v>-4.4240000000000101</c:v>
                </c:pt>
                <c:pt idx="5768">
                  <c:v>-4.4160000000000101</c:v>
                </c:pt>
                <c:pt idx="5769">
                  <c:v>-4.4080000000000101</c:v>
                </c:pt>
                <c:pt idx="5770">
                  <c:v>-4.4000000000000101</c:v>
                </c:pt>
                <c:pt idx="5771">
                  <c:v>-4.3920000000000092</c:v>
                </c:pt>
                <c:pt idx="5772">
                  <c:v>-4.3840000000000101</c:v>
                </c:pt>
                <c:pt idx="5773">
                  <c:v>-4.3760000000000101</c:v>
                </c:pt>
                <c:pt idx="5774">
                  <c:v>-4.3680000000000101</c:v>
                </c:pt>
                <c:pt idx="5775">
                  <c:v>-4.3600000000000101</c:v>
                </c:pt>
                <c:pt idx="5776">
                  <c:v>-4.3520000000000101</c:v>
                </c:pt>
                <c:pt idx="5777">
                  <c:v>-4.3440000000000101</c:v>
                </c:pt>
                <c:pt idx="5778">
                  <c:v>-4.3360000000000101</c:v>
                </c:pt>
                <c:pt idx="5779">
                  <c:v>-4.3280000000000101</c:v>
                </c:pt>
                <c:pt idx="5780">
                  <c:v>-4.3200000000000092</c:v>
                </c:pt>
                <c:pt idx="5781">
                  <c:v>-4.31200000000001</c:v>
                </c:pt>
                <c:pt idx="5782">
                  <c:v>-4.30400000000001</c:v>
                </c:pt>
                <c:pt idx="5783">
                  <c:v>-4.29600000000001</c:v>
                </c:pt>
                <c:pt idx="5784">
                  <c:v>-4.28800000000001</c:v>
                </c:pt>
                <c:pt idx="5785">
                  <c:v>-4.28000000000001</c:v>
                </c:pt>
                <c:pt idx="5786">
                  <c:v>-4.27200000000001</c:v>
                </c:pt>
                <c:pt idx="5787">
                  <c:v>-4.26400000000001</c:v>
                </c:pt>
                <c:pt idx="5788">
                  <c:v>-4.25600000000001</c:v>
                </c:pt>
                <c:pt idx="5789">
                  <c:v>-4.24800000000001</c:v>
                </c:pt>
                <c:pt idx="5790">
                  <c:v>-4.24000000000001</c:v>
                </c:pt>
                <c:pt idx="5791">
                  <c:v>-4.23200000000001</c:v>
                </c:pt>
                <c:pt idx="5792">
                  <c:v>-4.22400000000001</c:v>
                </c:pt>
                <c:pt idx="5793">
                  <c:v>-4.21600000000001</c:v>
                </c:pt>
                <c:pt idx="5794">
                  <c:v>-4.20800000000001</c:v>
                </c:pt>
                <c:pt idx="5795">
                  <c:v>-4.2000000000000099</c:v>
                </c:pt>
                <c:pt idx="5796">
                  <c:v>-4.1920000000000099</c:v>
                </c:pt>
                <c:pt idx="5797">
                  <c:v>-4.1840000000000099</c:v>
                </c:pt>
                <c:pt idx="5798">
                  <c:v>-4.1760000000000108</c:v>
                </c:pt>
                <c:pt idx="5799">
                  <c:v>-4.1680000000000099</c:v>
                </c:pt>
                <c:pt idx="5800">
                  <c:v>-4.1600000000000099</c:v>
                </c:pt>
                <c:pt idx="5801">
                  <c:v>-4.1520000000000099</c:v>
                </c:pt>
                <c:pt idx="5802">
                  <c:v>-4.1440000000000099</c:v>
                </c:pt>
                <c:pt idx="5803">
                  <c:v>-4.1360000000000099</c:v>
                </c:pt>
                <c:pt idx="5804">
                  <c:v>-4.1280000000000099</c:v>
                </c:pt>
                <c:pt idx="5805">
                  <c:v>-4.1200000000000099</c:v>
                </c:pt>
                <c:pt idx="5806">
                  <c:v>-4.1120000000000099</c:v>
                </c:pt>
                <c:pt idx="5807">
                  <c:v>-4.1040000000000108</c:v>
                </c:pt>
                <c:pt idx="5808">
                  <c:v>-4.0960000000000099</c:v>
                </c:pt>
                <c:pt idx="5809">
                  <c:v>-4.0880000000000098</c:v>
                </c:pt>
                <c:pt idx="5810">
                  <c:v>-4.0800000000000098</c:v>
                </c:pt>
                <c:pt idx="5811">
                  <c:v>-4.0720000000000098</c:v>
                </c:pt>
                <c:pt idx="5812">
                  <c:v>-4.0640000000000107</c:v>
                </c:pt>
                <c:pt idx="5813">
                  <c:v>-4.0560000000000098</c:v>
                </c:pt>
                <c:pt idx="5814">
                  <c:v>-4.0480000000000098</c:v>
                </c:pt>
                <c:pt idx="5815">
                  <c:v>-4.0400000000000098</c:v>
                </c:pt>
                <c:pt idx="5816">
                  <c:v>-4.0320000000000107</c:v>
                </c:pt>
                <c:pt idx="5817">
                  <c:v>-4.0240000000000098</c:v>
                </c:pt>
                <c:pt idx="5818">
                  <c:v>-4.0160000000000098</c:v>
                </c:pt>
                <c:pt idx="5819">
                  <c:v>-4.0080000000000098</c:v>
                </c:pt>
                <c:pt idx="5820">
                  <c:v>-4.0000000000000098</c:v>
                </c:pt>
                <c:pt idx="5821">
                  <c:v>-3.9920000000000102</c:v>
                </c:pt>
                <c:pt idx="5822">
                  <c:v>-3.9840000000000102</c:v>
                </c:pt>
                <c:pt idx="5823">
                  <c:v>-3.9760000000000097</c:v>
                </c:pt>
                <c:pt idx="5824">
                  <c:v>-3.9680000000000097</c:v>
                </c:pt>
                <c:pt idx="5825">
                  <c:v>-3.9600000000000102</c:v>
                </c:pt>
                <c:pt idx="5826">
                  <c:v>-3.9520000000000102</c:v>
                </c:pt>
                <c:pt idx="5827">
                  <c:v>-3.9440000000000102</c:v>
                </c:pt>
                <c:pt idx="5828">
                  <c:v>-3.9360000000000097</c:v>
                </c:pt>
                <c:pt idx="5829">
                  <c:v>-3.9280000000000097</c:v>
                </c:pt>
                <c:pt idx="5830">
                  <c:v>-3.9200000000000101</c:v>
                </c:pt>
                <c:pt idx="5831">
                  <c:v>-3.9120000000000101</c:v>
                </c:pt>
                <c:pt idx="5832">
                  <c:v>-3.9040000000000097</c:v>
                </c:pt>
                <c:pt idx="5833">
                  <c:v>-3.8960000000000101</c:v>
                </c:pt>
                <c:pt idx="5834">
                  <c:v>-3.8880000000000101</c:v>
                </c:pt>
                <c:pt idx="5835">
                  <c:v>-3.8800000000000101</c:v>
                </c:pt>
                <c:pt idx="5836">
                  <c:v>-3.8720000000000101</c:v>
                </c:pt>
                <c:pt idx="5837">
                  <c:v>-3.8640000000000096</c:v>
                </c:pt>
                <c:pt idx="5838">
                  <c:v>-3.8560000000000101</c:v>
                </c:pt>
                <c:pt idx="5839">
                  <c:v>-3.8480000000000096</c:v>
                </c:pt>
                <c:pt idx="5840">
                  <c:v>-3.8400000000000101</c:v>
                </c:pt>
                <c:pt idx="5841">
                  <c:v>-3.8320000000000101</c:v>
                </c:pt>
                <c:pt idx="5842">
                  <c:v>-3.8240000000000101</c:v>
                </c:pt>
                <c:pt idx="5843">
                  <c:v>-3.8160000000000101</c:v>
                </c:pt>
                <c:pt idx="5844">
                  <c:v>-3.80800000000001</c:v>
                </c:pt>
                <c:pt idx="5845">
                  <c:v>-3.80000000000001</c:v>
                </c:pt>
                <c:pt idx="5846">
                  <c:v>-3.79200000000001</c:v>
                </c:pt>
                <c:pt idx="5847">
                  <c:v>-3.78400000000001</c:v>
                </c:pt>
                <c:pt idx="5848">
                  <c:v>-3.77600000000001</c:v>
                </c:pt>
                <c:pt idx="5849">
                  <c:v>-3.76800000000001</c:v>
                </c:pt>
                <c:pt idx="5850">
                  <c:v>-3.76000000000001</c:v>
                </c:pt>
                <c:pt idx="5851">
                  <c:v>-3.75200000000001</c:v>
                </c:pt>
                <c:pt idx="5852">
                  <c:v>-3.74400000000001</c:v>
                </c:pt>
                <c:pt idx="5853">
                  <c:v>-3.73600000000001</c:v>
                </c:pt>
                <c:pt idx="5854">
                  <c:v>-3.72800000000001</c:v>
                </c:pt>
                <c:pt idx="5855">
                  <c:v>-3.7200000000000104</c:v>
                </c:pt>
                <c:pt idx="5856">
                  <c:v>-3.71200000000001</c:v>
                </c:pt>
                <c:pt idx="5857">
                  <c:v>-3.70400000000001</c:v>
                </c:pt>
                <c:pt idx="5858">
                  <c:v>-3.6960000000000099</c:v>
                </c:pt>
                <c:pt idx="5859">
                  <c:v>-3.6880000000000099</c:v>
                </c:pt>
                <c:pt idx="5860">
                  <c:v>-3.6800000000000099</c:v>
                </c:pt>
                <c:pt idx="5861">
                  <c:v>-3.6720000000000099</c:v>
                </c:pt>
                <c:pt idx="5862">
                  <c:v>-3.6640000000000099</c:v>
                </c:pt>
                <c:pt idx="5863">
                  <c:v>-3.6560000000000099</c:v>
                </c:pt>
                <c:pt idx="5864">
                  <c:v>-3.6480000000000103</c:v>
                </c:pt>
                <c:pt idx="5865">
                  <c:v>-3.6400000000000099</c:v>
                </c:pt>
                <c:pt idx="5866">
                  <c:v>-3.6320000000000099</c:v>
                </c:pt>
                <c:pt idx="5867">
                  <c:v>-3.6240000000000099</c:v>
                </c:pt>
                <c:pt idx="5868">
                  <c:v>-3.6160000000000099</c:v>
                </c:pt>
                <c:pt idx="5869">
                  <c:v>-3.6080000000000099</c:v>
                </c:pt>
                <c:pt idx="5870">
                  <c:v>-3.6000000000000099</c:v>
                </c:pt>
                <c:pt idx="5871">
                  <c:v>-3.5920000000000103</c:v>
                </c:pt>
                <c:pt idx="5872">
                  <c:v>-3.5840000000000098</c:v>
                </c:pt>
                <c:pt idx="5873">
                  <c:v>-3.5760000000000103</c:v>
                </c:pt>
                <c:pt idx="5874">
                  <c:v>-3.5680000000000098</c:v>
                </c:pt>
                <c:pt idx="5875">
                  <c:v>-3.5600000000000103</c:v>
                </c:pt>
                <c:pt idx="5876">
                  <c:v>-3.5520000000000098</c:v>
                </c:pt>
                <c:pt idx="5877">
                  <c:v>-3.5440000000000098</c:v>
                </c:pt>
                <c:pt idx="5878">
                  <c:v>-3.5360000000000102</c:v>
                </c:pt>
                <c:pt idx="5879">
                  <c:v>-3.5280000000000098</c:v>
                </c:pt>
                <c:pt idx="5880">
                  <c:v>-3.5200000000000102</c:v>
                </c:pt>
                <c:pt idx="5881">
                  <c:v>-3.5120000000000098</c:v>
                </c:pt>
                <c:pt idx="5882">
                  <c:v>-3.5040000000000102</c:v>
                </c:pt>
                <c:pt idx="5883">
                  <c:v>-3.4960000000000098</c:v>
                </c:pt>
                <c:pt idx="5884">
                  <c:v>-3.4880000000000102</c:v>
                </c:pt>
                <c:pt idx="5885">
                  <c:v>-3.4800000000000102</c:v>
                </c:pt>
                <c:pt idx="5886">
                  <c:v>-3.4720000000000097</c:v>
                </c:pt>
                <c:pt idx="5887">
                  <c:v>-3.4640000000000102</c:v>
                </c:pt>
                <c:pt idx="5888">
                  <c:v>-3.4560000000000097</c:v>
                </c:pt>
                <c:pt idx="5889">
                  <c:v>-3.4480000000000102</c:v>
                </c:pt>
                <c:pt idx="5890">
                  <c:v>-3.4400000000000097</c:v>
                </c:pt>
                <c:pt idx="5891">
                  <c:v>-3.4320000000000102</c:v>
                </c:pt>
                <c:pt idx="5892">
                  <c:v>-3.4240000000000101</c:v>
                </c:pt>
                <c:pt idx="5893">
                  <c:v>-3.4160000000000101</c:v>
                </c:pt>
                <c:pt idx="5894">
                  <c:v>-3.4080000000000101</c:v>
                </c:pt>
                <c:pt idx="5895">
                  <c:v>-3.4000000000000097</c:v>
                </c:pt>
                <c:pt idx="5896">
                  <c:v>-3.3920000000000101</c:v>
                </c:pt>
                <c:pt idx="5897">
                  <c:v>-3.3840000000000097</c:v>
                </c:pt>
                <c:pt idx="5898">
                  <c:v>-3.3760000000000101</c:v>
                </c:pt>
                <c:pt idx="5899">
                  <c:v>-3.3680000000000101</c:v>
                </c:pt>
                <c:pt idx="5900">
                  <c:v>-3.3600000000000101</c:v>
                </c:pt>
                <c:pt idx="5901">
                  <c:v>-3.3520000000000101</c:v>
                </c:pt>
                <c:pt idx="5902">
                  <c:v>-3.3440000000000101</c:v>
                </c:pt>
                <c:pt idx="5903">
                  <c:v>-3.3360000000000101</c:v>
                </c:pt>
                <c:pt idx="5904">
                  <c:v>-3.3280000000000101</c:v>
                </c:pt>
                <c:pt idx="5905">
                  <c:v>-3.3200000000000101</c:v>
                </c:pt>
                <c:pt idx="5906">
                  <c:v>-3.3120000000000096</c:v>
                </c:pt>
                <c:pt idx="5907">
                  <c:v>-3.30400000000001</c:v>
                </c:pt>
                <c:pt idx="5908">
                  <c:v>-3.29600000000001</c:v>
                </c:pt>
                <c:pt idx="5909">
                  <c:v>-3.28800000000001</c:v>
                </c:pt>
                <c:pt idx="5910">
                  <c:v>-3.28000000000001</c:v>
                </c:pt>
                <c:pt idx="5911">
                  <c:v>-3.27200000000001</c:v>
                </c:pt>
                <c:pt idx="5912">
                  <c:v>-3.26400000000001</c:v>
                </c:pt>
                <c:pt idx="5913">
                  <c:v>-3.25600000000001</c:v>
                </c:pt>
                <c:pt idx="5914">
                  <c:v>-3.24800000000001</c:v>
                </c:pt>
                <c:pt idx="5915">
                  <c:v>-3.24000000000001</c:v>
                </c:pt>
                <c:pt idx="5916">
                  <c:v>-3.23200000000001</c:v>
                </c:pt>
                <c:pt idx="5917">
                  <c:v>-3.22400000000001</c:v>
                </c:pt>
                <c:pt idx="5918">
                  <c:v>-3.21600000000001</c:v>
                </c:pt>
                <c:pt idx="5919">
                  <c:v>-3.20800000000001</c:v>
                </c:pt>
                <c:pt idx="5920">
                  <c:v>-3.2000000000000099</c:v>
                </c:pt>
                <c:pt idx="5921">
                  <c:v>-3.1920000000000099</c:v>
                </c:pt>
                <c:pt idx="5922">
                  <c:v>-3.1840000000000104</c:v>
                </c:pt>
                <c:pt idx="5923">
                  <c:v>-3.1760000000000099</c:v>
                </c:pt>
                <c:pt idx="5924">
                  <c:v>-3.1680000000000099</c:v>
                </c:pt>
                <c:pt idx="5925">
                  <c:v>-3.1600000000000099</c:v>
                </c:pt>
                <c:pt idx="5926">
                  <c:v>-3.1520000000000099</c:v>
                </c:pt>
                <c:pt idx="5927">
                  <c:v>-3.1440000000000099</c:v>
                </c:pt>
                <c:pt idx="5928">
                  <c:v>-3.1360000000000099</c:v>
                </c:pt>
                <c:pt idx="5929">
                  <c:v>-3.1280000000000103</c:v>
                </c:pt>
                <c:pt idx="5930">
                  <c:v>-3.1200000000000099</c:v>
                </c:pt>
                <c:pt idx="5931">
                  <c:v>-3.1120000000000103</c:v>
                </c:pt>
                <c:pt idx="5932">
                  <c:v>-3.1040000000000099</c:v>
                </c:pt>
                <c:pt idx="5933">
                  <c:v>-3.0960000000000103</c:v>
                </c:pt>
                <c:pt idx="5934">
                  <c:v>-3.0880000000000098</c:v>
                </c:pt>
                <c:pt idx="5935">
                  <c:v>-3.0800000000000098</c:v>
                </c:pt>
                <c:pt idx="5936">
                  <c:v>-3.0720000000000098</c:v>
                </c:pt>
                <c:pt idx="5937">
                  <c:v>-3.0640000000000098</c:v>
                </c:pt>
                <c:pt idx="5938">
                  <c:v>-3.0560000000000103</c:v>
                </c:pt>
                <c:pt idx="5939">
                  <c:v>-3.0480000000000098</c:v>
                </c:pt>
                <c:pt idx="5940">
                  <c:v>-3.0400000000000102</c:v>
                </c:pt>
                <c:pt idx="5941">
                  <c:v>-3.0320000000000098</c:v>
                </c:pt>
                <c:pt idx="5942">
                  <c:v>-3.0240000000000102</c:v>
                </c:pt>
                <c:pt idx="5943">
                  <c:v>-3.0160000000000098</c:v>
                </c:pt>
                <c:pt idx="5944">
                  <c:v>-3.0080000000000098</c:v>
                </c:pt>
                <c:pt idx="5945">
                  <c:v>-3.0000000000000102</c:v>
                </c:pt>
                <c:pt idx="5946">
                  <c:v>-2.9920000000000098</c:v>
                </c:pt>
                <c:pt idx="5947">
                  <c:v>-2.9840000000000102</c:v>
                </c:pt>
                <c:pt idx="5948">
                  <c:v>-2.9760000000000097</c:v>
                </c:pt>
                <c:pt idx="5949">
                  <c:v>-2.9680000000000102</c:v>
                </c:pt>
                <c:pt idx="5950">
                  <c:v>-2.9600000000000097</c:v>
                </c:pt>
                <c:pt idx="5951">
                  <c:v>-2.9520000000000102</c:v>
                </c:pt>
                <c:pt idx="5952">
                  <c:v>-2.9440000000000102</c:v>
                </c:pt>
                <c:pt idx="5953">
                  <c:v>-2.9360000000000102</c:v>
                </c:pt>
                <c:pt idx="5954">
                  <c:v>-2.9280000000000102</c:v>
                </c:pt>
                <c:pt idx="5955">
                  <c:v>-2.9200000000000097</c:v>
                </c:pt>
                <c:pt idx="5956">
                  <c:v>-2.9120000000000101</c:v>
                </c:pt>
                <c:pt idx="5957">
                  <c:v>-2.9040000000000097</c:v>
                </c:pt>
                <c:pt idx="5958">
                  <c:v>-2.8960000000000101</c:v>
                </c:pt>
                <c:pt idx="5959">
                  <c:v>-2.8880000000000101</c:v>
                </c:pt>
                <c:pt idx="5960">
                  <c:v>-2.8800000000000101</c:v>
                </c:pt>
                <c:pt idx="5961">
                  <c:v>-2.8720000000000101</c:v>
                </c:pt>
                <c:pt idx="5962">
                  <c:v>-2.8640000000000101</c:v>
                </c:pt>
                <c:pt idx="5963">
                  <c:v>-2.8560000000000101</c:v>
                </c:pt>
                <c:pt idx="5964">
                  <c:v>-2.8480000000000096</c:v>
                </c:pt>
                <c:pt idx="5965">
                  <c:v>-2.8400000000000101</c:v>
                </c:pt>
                <c:pt idx="5966">
                  <c:v>-2.8320000000000101</c:v>
                </c:pt>
                <c:pt idx="5967">
                  <c:v>-2.8240000000000101</c:v>
                </c:pt>
                <c:pt idx="5968">
                  <c:v>-2.8160000000000101</c:v>
                </c:pt>
                <c:pt idx="5969">
                  <c:v>-2.80800000000001</c:v>
                </c:pt>
                <c:pt idx="5970">
                  <c:v>-2.80000000000001</c:v>
                </c:pt>
                <c:pt idx="5971">
                  <c:v>-2.79200000000001</c:v>
                </c:pt>
                <c:pt idx="5972">
                  <c:v>-2.78400000000001</c:v>
                </c:pt>
                <c:pt idx="5973">
                  <c:v>-2.77600000000001</c:v>
                </c:pt>
                <c:pt idx="5974">
                  <c:v>-2.76800000000001</c:v>
                </c:pt>
                <c:pt idx="5975">
                  <c:v>-2.76000000000001</c:v>
                </c:pt>
                <c:pt idx="5976">
                  <c:v>-2.75200000000001</c:v>
                </c:pt>
                <c:pt idx="5977">
                  <c:v>-2.74400000000001</c:v>
                </c:pt>
                <c:pt idx="5978">
                  <c:v>-2.73600000000001</c:v>
                </c:pt>
                <c:pt idx="5979">
                  <c:v>-2.72800000000001</c:v>
                </c:pt>
                <c:pt idx="5980">
                  <c:v>-2.72000000000001</c:v>
                </c:pt>
                <c:pt idx="5981">
                  <c:v>-2.71200000000001</c:v>
                </c:pt>
                <c:pt idx="5982">
                  <c:v>-2.7040000000000104</c:v>
                </c:pt>
                <c:pt idx="5983">
                  <c:v>-2.6960000000000099</c:v>
                </c:pt>
                <c:pt idx="5984">
                  <c:v>-2.6880000000000099</c:v>
                </c:pt>
                <c:pt idx="5985">
                  <c:v>-2.6800000000000099</c:v>
                </c:pt>
                <c:pt idx="5986">
                  <c:v>-2.6720000000000099</c:v>
                </c:pt>
                <c:pt idx="5987">
                  <c:v>-2.6640000000000099</c:v>
                </c:pt>
                <c:pt idx="5988">
                  <c:v>-2.6560000000000099</c:v>
                </c:pt>
                <c:pt idx="5989">
                  <c:v>-2.6480000000000103</c:v>
                </c:pt>
                <c:pt idx="5990">
                  <c:v>-2.6400000000000099</c:v>
                </c:pt>
                <c:pt idx="5991">
                  <c:v>-2.6320000000000103</c:v>
                </c:pt>
                <c:pt idx="5992">
                  <c:v>-2.6240000000000099</c:v>
                </c:pt>
                <c:pt idx="5993">
                  <c:v>-2.6160000000000099</c:v>
                </c:pt>
                <c:pt idx="5994">
                  <c:v>-2.6080000000000099</c:v>
                </c:pt>
                <c:pt idx="5995">
                  <c:v>-2.6000000000000099</c:v>
                </c:pt>
                <c:pt idx="5996">
                  <c:v>-2.5920000000000103</c:v>
                </c:pt>
                <c:pt idx="5997">
                  <c:v>-2.5840000000000098</c:v>
                </c:pt>
                <c:pt idx="5998">
                  <c:v>-2.5760000000000103</c:v>
                </c:pt>
                <c:pt idx="5999">
                  <c:v>-2.5680000000000098</c:v>
                </c:pt>
                <c:pt idx="6000">
                  <c:v>-2.5600000000000103</c:v>
                </c:pt>
                <c:pt idx="6001">
                  <c:v>-2.5520000000000098</c:v>
                </c:pt>
                <c:pt idx="6002">
                  <c:v>-2.5440000000000098</c:v>
                </c:pt>
                <c:pt idx="6003">
                  <c:v>-2.5360000000000102</c:v>
                </c:pt>
                <c:pt idx="6004">
                  <c:v>-2.5280000000000098</c:v>
                </c:pt>
                <c:pt idx="6005">
                  <c:v>-2.5200000000000102</c:v>
                </c:pt>
                <c:pt idx="6006">
                  <c:v>-2.5120000000000098</c:v>
                </c:pt>
                <c:pt idx="6007">
                  <c:v>-2.5040000000000102</c:v>
                </c:pt>
                <c:pt idx="6008">
                  <c:v>-2.4960000000000098</c:v>
                </c:pt>
                <c:pt idx="6009">
                  <c:v>-2.4880000000000102</c:v>
                </c:pt>
                <c:pt idx="6010">
                  <c:v>-2.4800000000000102</c:v>
                </c:pt>
                <c:pt idx="6011">
                  <c:v>-2.4720000000000102</c:v>
                </c:pt>
                <c:pt idx="6012">
                  <c:v>-2.4640000000000102</c:v>
                </c:pt>
                <c:pt idx="6013">
                  <c:v>-2.4560000000000097</c:v>
                </c:pt>
                <c:pt idx="6014">
                  <c:v>-2.4480000000000102</c:v>
                </c:pt>
                <c:pt idx="6015">
                  <c:v>-2.4400000000000097</c:v>
                </c:pt>
                <c:pt idx="6016">
                  <c:v>-2.4320000000000102</c:v>
                </c:pt>
                <c:pt idx="6017">
                  <c:v>-2.4240000000000097</c:v>
                </c:pt>
                <c:pt idx="6018">
                  <c:v>-2.4160000000000101</c:v>
                </c:pt>
                <c:pt idx="6019">
                  <c:v>-2.4080000000000101</c:v>
                </c:pt>
                <c:pt idx="6020">
                  <c:v>-2.4000000000000101</c:v>
                </c:pt>
                <c:pt idx="6021">
                  <c:v>-2.3920000000000101</c:v>
                </c:pt>
                <c:pt idx="6022">
                  <c:v>-2.3840000000000097</c:v>
                </c:pt>
                <c:pt idx="6023">
                  <c:v>-2.3760000000000101</c:v>
                </c:pt>
                <c:pt idx="6024">
                  <c:v>-2.3680000000000097</c:v>
                </c:pt>
                <c:pt idx="6025">
                  <c:v>-2.3600000000000101</c:v>
                </c:pt>
                <c:pt idx="6026">
                  <c:v>-2.3520000000000101</c:v>
                </c:pt>
                <c:pt idx="6027">
                  <c:v>-2.3440000000000101</c:v>
                </c:pt>
                <c:pt idx="6028">
                  <c:v>-2.3360000000000101</c:v>
                </c:pt>
                <c:pt idx="6029">
                  <c:v>-2.3280000000000101</c:v>
                </c:pt>
                <c:pt idx="6030">
                  <c:v>-2.3200000000000101</c:v>
                </c:pt>
                <c:pt idx="6031">
                  <c:v>-2.3120000000000096</c:v>
                </c:pt>
                <c:pt idx="6032">
                  <c:v>-2.30400000000001</c:v>
                </c:pt>
                <c:pt idx="6033">
                  <c:v>-2.29600000000001</c:v>
                </c:pt>
                <c:pt idx="6034">
                  <c:v>-2.28800000000001</c:v>
                </c:pt>
                <c:pt idx="6035">
                  <c:v>-2.28000000000001</c:v>
                </c:pt>
                <c:pt idx="6036">
                  <c:v>-2.27200000000001</c:v>
                </c:pt>
                <c:pt idx="6037">
                  <c:v>-2.26400000000001</c:v>
                </c:pt>
                <c:pt idx="6038">
                  <c:v>-2.25600000000001</c:v>
                </c:pt>
                <c:pt idx="6039">
                  <c:v>-2.24800000000001</c:v>
                </c:pt>
                <c:pt idx="6040">
                  <c:v>-2.2400000000000104</c:v>
                </c:pt>
                <c:pt idx="6041">
                  <c:v>-2.23200000000001</c:v>
                </c:pt>
                <c:pt idx="6042">
                  <c:v>-2.22400000000001</c:v>
                </c:pt>
                <c:pt idx="6043">
                  <c:v>-2.21600000000001</c:v>
                </c:pt>
                <c:pt idx="6044">
                  <c:v>-2.20800000000001</c:v>
                </c:pt>
                <c:pt idx="6045">
                  <c:v>-2.2000000000000099</c:v>
                </c:pt>
                <c:pt idx="6046">
                  <c:v>-2.1920000000000099</c:v>
                </c:pt>
                <c:pt idx="6047">
                  <c:v>-2.1840000000000099</c:v>
                </c:pt>
                <c:pt idx="6048">
                  <c:v>-2.1760000000000099</c:v>
                </c:pt>
                <c:pt idx="6049">
                  <c:v>-2.1680000000000104</c:v>
                </c:pt>
                <c:pt idx="6050">
                  <c:v>-2.1600000000000099</c:v>
                </c:pt>
                <c:pt idx="6051">
                  <c:v>-2.1520000000000099</c:v>
                </c:pt>
                <c:pt idx="6052">
                  <c:v>-2.1440000000000099</c:v>
                </c:pt>
                <c:pt idx="6053">
                  <c:v>-2.1360000000000099</c:v>
                </c:pt>
                <c:pt idx="6054">
                  <c:v>-2.1280000000000099</c:v>
                </c:pt>
                <c:pt idx="6055">
                  <c:v>-2.1200000000000099</c:v>
                </c:pt>
                <c:pt idx="6056">
                  <c:v>-2.1120000000000103</c:v>
                </c:pt>
                <c:pt idx="6057">
                  <c:v>-2.1040000000000099</c:v>
                </c:pt>
                <c:pt idx="6058">
                  <c:v>-2.0960000000000103</c:v>
                </c:pt>
                <c:pt idx="6059">
                  <c:v>-2.0880000000000098</c:v>
                </c:pt>
                <c:pt idx="6060">
                  <c:v>-2.0800000000000098</c:v>
                </c:pt>
                <c:pt idx="6061">
                  <c:v>-2.0720000000000098</c:v>
                </c:pt>
                <c:pt idx="6062">
                  <c:v>-2.0640000000000098</c:v>
                </c:pt>
                <c:pt idx="6063">
                  <c:v>-2.0560000000000103</c:v>
                </c:pt>
                <c:pt idx="6064">
                  <c:v>-2.0480000000000098</c:v>
                </c:pt>
                <c:pt idx="6065">
                  <c:v>-2.04</c:v>
                </c:pt>
                <c:pt idx="6066">
                  <c:v>-2.0320000000000098</c:v>
                </c:pt>
                <c:pt idx="6067">
                  <c:v>-2.024</c:v>
                </c:pt>
                <c:pt idx="6068">
                  <c:v>-2.0160000000000098</c:v>
                </c:pt>
                <c:pt idx="6069">
                  <c:v>-2.0080000000000102</c:v>
                </c:pt>
                <c:pt idx="6070">
                  <c:v>-2</c:v>
                </c:pt>
                <c:pt idx="6071">
                  <c:v>-1.9920000000000098</c:v>
                </c:pt>
                <c:pt idx="6072">
                  <c:v>-1.984</c:v>
                </c:pt>
                <c:pt idx="6073">
                  <c:v>-1.97600000000001</c:v>
                </c:pt>
                <c:pt idx="6074">
                  <c:v>-1.9680000000000002</c:v>
                </c:pt>
                <c:pt idx="6075">
                  <c:v>-1.96</c:v>
                </c:pt>
                <c:pt idx="6076">
                  <c:v>-1.952</c:v>
                </c:pt>
                <c:pt idx="6077">
                  <c:v>-1.944</c:v>
                </c:pt>
                <c:pt idx="6078">
                  <c:v>-1.9359999999999999</c:v>
                </c:pt>
                <c:pt idx="6079">
                  <c:v>-1.9279999999999999</c:v>
                </c:pt>
                <c:pt idx="6080">
                  <c:v>-1.9200000000000002</c:v>
                </c:pt>
                <c:pt idx="6081">
                  <c:v>-1.9120000000000001</c:v>
                </c:pt>
                <c:pt idx="6082">
                  <c:v>-1.9040000000000001</c:v>
                </c:pt>
                <c:pt idx="6083">
                  <c:v>-1.8959999999999999</c:v>
                </c:pt>
                <c:pt idx="6084">
                  <c:v>-1.8879999999999999</c:v>
                </c:pt>
                <c:pt idx="6085">
                  <c:v>-1.88</c:v>
                </c:pt>
                <c:pt idx="6086">
                  <c:v>-1.8719999999999999</c:v>
                </c:pt>
                <c:pt idx="6087">
                  <c:v>-1.8639999999999999</c:v>
                </c:pt>
                <c:pt idx="6088">
                  <c:v>-1.8560000000000001</c:v>
                </c:pt>
                <c:pt idx="6089">
                  <c:v>-1.8480000000000001</c:v>
                </c:pt>
                <c:pt idx="6090">
                  <c:v>-1.84</c:v>
                </c:pt>
                <c:pt idx="6091">
                  <c:v>-1.8320000000000001</c:v>
                </c:pt>
                <c:pt idx="6092">
                  <c:v>-1.8240000000000001</c:v>
                </c:pt>
                <c:pt idx="6093">
                  <c:v>-1.8159999999999998</c:v>
                </c:pt>
                <c:pt idx="6094">
                  <c:v>-1.8079999999999998</c:v>
                </c:pt>
                <c:pt idx="6095">
                  <c:v>-1.8</c:v>
                </c:pt>
                <c:pt idx="6096">
                  <c:v>-1.792</c:v>
                </c:pt>
                <c:pt idx="6097">
                  <c:v>-1.784</c:v>
                </c:pt>
                <c:pt idx="6098">
                  <c:v>-1.776</c:v>
                </c:pt>
                <c:pt idx="6099">
                  <c:v>-1.768</c:v>
                </c:pt>
                <c:pt idx="6100">
                  <c:v>-1.76</c:v>
                </c:pt>
                <c:pt idx="6101">
                  <c:v>-1.752</c:v>
                </c:pt>
                <c:pt idx="6102">
                  <c:v>-1.7440000000000002</c:v>
                </c:pt>
                <c:pt idx="6103">
                  <c:v>-1.736</c:v>
                </c:pt>
                <c:pt idx="6104">
                  <c:v>-1.728</c:v>
                </c:pt>
                <c:pt idx="6105">
                  <c:v>-1.72</c:v>
                </c:pt>
                <c:pt idx="6106">
                  <c:v>-1.712</c:v>
                </c:pt>
                <c:pt idx="6107">
                  <c:v>-1.704</c:v>
                </c:pt>
                <c:pt idx="6108">
                  <c:v>-1.696</c:v>
                </c:pt>
                <c:pt idx="6109">
                  <c:v>-1.6879999999999999</c:v>
                </c:pt>
                <c:pt idx="6110">
                  <c:v>-1.6800000000000002</c:v>
                </c:pt>
                <c:pt idx="6111">
                  <c:v>-1.6720000000000002</c:v>
                </c:pt>
                <c:pt idx="6112">
                  <c:v>-1.6639999999999999</c:v>
                </c:pt>
                <c:pt idx="6113">
                  <c:v>-1.6559999999999999</c:v>
                </c:pt>
                <c:pt idx="6114">
                  <c:v>-1.6479999999999999</c:v>
                </c:pt>
                <c:pt idx="6115">
                  <c:v>-1.64</c:v>
                </c:pt>
                <c:pt idx="6116">
                  <c:v>-1.6319999999999999</c:v>
                </c:pt>
                <c:pt idx="6117">
                  <c:v>-1.6240000000000001</c:v>
                </c:pt>
                <c:pt idx="6118">
                  <c:v>-1.6160000000000001</c:v>
                </c:pt>
                <c:pt idx="6119">
                  <c:v>-1.6080000000000001</c:v>
                </c:pt>
                <c:pt idx="6120">
                  <c:v>-1.6</c:v>
                </c:pt>
                <c:pt idx="6121">
                  <c:v>-1.5920000000000001</c:v>
                </c:pt>
                <c:pt idx="6122">
                  <c:v>-1.5839999999999999</c:v>
                </c:pt>
                <c:pt idx="6123">
                  <c:v>-1.5759999999999998</c:v>
                </c:pt>
                <c:pt idx="6124">
                  <c:v>-1.5680000000000001</c:v>
                </c:pt>
                <c:pt idx="6125">
                  <c:v>-1.56</c:v>
                </c:pt>
                <c:pt idx="6126">
                  <c:v>-1.552</c:v>
                </c:pt>
                <c:pt idx="6127">
                  <c:v>-1.544</c:v>
                </c:pt>
                <c:pt idx="6128">
                  <c:v>-1.536</c:v>
                </c:pt>
                <c:pt idx="6129">
                  <c:v>-1.528</c:v>
                </c:pt>
                <c:pt idx="6130">
                  <c:v>-1.52</c:v>
                </c:pt>
                <c:pt idx="6131">
                  <c:v>-1.512</c:v>
                </c:pt>
                <c:pt idx="6132">
                  <c:v>-1.504</c:v>
                </c:pt>
                <c:pt idx="6133">
                  <c:v>-1.496</c:v>
                </c:pt>
                <c:pt idx="6134">
                  <c:v>-1.488</c:v>
                </c:pt>
                <c:pt idx="6135">
                  <c:v>-1.48</c:v>
                </c:pt>
                <c:pt idx="6136">
                  <c:v>-1.472</c:v>
                </c:pt>
                <c:pt idx="6137">
                  <c:v>-1.464</c:v>
                </c:pt>
                <c:pt idx="6138">
                  <c:v>-1.456</c:v>
                </c:pt>
                <c:pt idx="6139">
                  <c:v>-1.4480000000000002</c:v>
                </c:pt>
                <c:pt idx="6140">
                  <c:v>-1.4400000000000002</c:v>
                </c:pt>
                <c:pt idx="6141">
                  <c:v>-1.4319999999999999</c:v>
                </c:pt>
                <c:pt idx="6142">
                  <c:v>-1.4239999999999999</c:v>
                </c:pt>
                <c:pt idx="6143">
                  <c:v>-1.4159999999999999</c:v>
                </c:pt>
                <c:pt idx="6144">
                  <c:v>-1.4079999999999999</c:v>
                </c:pt>
                <c:pt idx="6145">
                  <c:v>-1.4</c:v>
                </c:pt>
                <c:pt idx="6146">
                  <c:v>-1.3919999999999999</c:v>
                </c:pt>
                <c:pt idx="6147">
                  <c:v>-1.3840000000000001</c:v>
                </c:pt>
                <c:pt idx="6148">
                  <c:v>-1.3760000000000001</c:v>
                </c:pt>
                <c:pt idx="6149">
                  <c:v>-1.3680000000000001</c:v>
                </c:pt>
                <c:pt idx="6150">
                  <c:v>-1.36</c:v>
                </c:pt>
                <c:pt idx="6151">
                  <c:v>-1.3519999999999999</c:v>
                </c:pt>
                <c:pt idx="6152">
                  <c:v>-1.3439999999999999</c:v>
                </c:pt>
                <c:pt idx="6153">
                  <c:v>-1.3359999999999999</c:v>
                </c:pt>
                <c:pt idx="6154">
                  <c:v>-1.3280000000000001</c:v>
                </c:pt>
                <c:pt idx="6155">
                  <c:v>-1.32</c:v>
                </c:pt>
                <c:pt idx="6156">
                  <c:v>-1.3120000000000001</c:v>
                </c:pt>
                <c:pt idx="6157">
                  <c:v>-1.304</c:v>
                </c:pt>
                <c:pt idx="6158">
                  <c:v>-1.296</c:v>
                </c:pt>
                <c:pt idx="6159">
                  <c:v>-1.288</c:v>
                </c:pt>
                <c:pt idx="6160">
                  <c:v>-1.28</c:v>
                </c:pt>
                <c:pt idx="6161">
                  <c:v>-1.272</c:v>
                </c:pt>
                <c:pt idx="6162">
                  <c:v>-1.264</c:v>
                </c:pt>
                <c:pt idx="6163">
                  <c:v>-1.256</c:v>
                </c:pt>
                <c:pt idx="6164">
                  <c:v>-1.248</c:v>
                </c:pt>
                <c:pt idx="6165">
                  <c:v>-1.24</c:v>
                </c:pt>
                <c:pt idx="6166">
                  <c:v>-1.232</c:v>
                </c:pt>
                <c:pt idx="6167">
                  <c:v>-1.224</c:v>
                </c:pt>
                <c:pt idx="6168">
                  <c:v>-1.216</c:v>
                </c:pt>
                <c:pt idx="6169">
                  <c:v>-1.2080000000000002</c:v>
                </c:pt>
                <c:pt idx="6170">
                  <c:v>-1.2</c:v>
                </c:pt>
                <c:pt idx="6171">
                  <c:v>-1.1919999999999999</c:v>
                </c:pt>
                <c:pt idx="6172">
                  <c:v>-1.1839999999999999</c:v>
                </c:pt>
                <c:pt idx="6173">
                  <c:v>-1.1759999999999999</c:v>
                </c:pt>
                <c:pt idx="6174">
                  <c:v>-1.1679999999999999</c:v>
                </c:pt>
                <c:pt idx="6175">
                  <c:v>-1.1599999999999999</c:v>
                </c:pt>
                <c:pt idx="6176">
                  <c:v>-1.1520000000000001</c:v>
                </c:pt>
                <c:pt idx="6177">
                  <c:v>-1.1440000000000001</c:v>
                </c:pt>
                <c:pt idx="6178">
                  <c:v>-1.1360000000000001</c:v>
                </c:pt>
                <c:pt idx="6179">
                  <c:v>-1.1280000000000001</c:v>
                </c:pt>
                <c:pt idx="6180">
                  <c:v>-1.1199999999999999</c:v>
                </c:pt>
                <c:pt idx="6181">
                  <c:v>-1.1119999999999999</c:v>
                </c:pt>
                <c:pt idx="6182">
                  <c:v>-1.1039999999999999</c:v>
                </c:pt>
                <c:pt idx="6183">
                  <c:v>-1.0959999999999999</c:v>
                </c:pt>
                <c:pt idx="6184">
                  <c:v>-1.0880000000000001</c:v>
                </c:pt>
                <c:pt idx="6185">
                  <c:v>-1.08</c:v>
                </c:pt>
                <c:pt idx="6186">
                  <c:v>-1.0720000000000001</c:v>
                </c:pt>
                <c:pt idx="6187">
                  <c:v>-1.0640000000000001</c:v>
                </c:pt>
                <c:pt idx="6188">
                  <c:v>-1.056</c:v>
                </c:pt>
                <c:pt idx="6189">
                  <c:v>-1.048</c:v>
                </c:pt>
                <c:pt idx="6190">
                  <c:v>-1.0399999999999998</c:v>
                </c:pt>
                <c:pt idx="6191">
                  <c:v>-1.032</c:v>
                </c:pt>
                <c:pt idx="6192">
                  <c:v>-1.024</c:v>
                </c:pt>
                <c:pt idx="6193">
                  <c:v>-1.016</c:v>
                </c:pt>
                <c:pt idx="6194">
                  <c:v>-1.008</c:v>
                </c:pt>
                <c:pt idx="6195">
                  <c:v>-1</c:v>
                </c:pt>
                <c:pt idx="6196">
                  <c:v>-0.99200000000000199</c:v>
                </c:pt>
                <c:pt idx="6197">
                  <c:v>-0.98400000000000198</c:v>
                </c:pt>
                <c:pt idx="6198">
                  <c:v>-0.97600000000000209</c:v>
                </c:pt>
                <c:pt idx="6199">
                  <c:v>-0.96800000000000197</c:v>
                </c:pt>
                <c:pt idx="6200">
                  <c:v>-0.96000000000000196</c:v>
                </c:pt>
                <c:pt idx="6201">
                  <c:v>-0.95200000000000196</c:v>
                </c:pt>
                <c:pt idx="6202">
                  <c:v>-0.94400000000000206</c:v>
                </c:pt>
                <c:pt idx="6203">
                  <c:v>-0.93600000000000205</c:v>
                </c:pt>
                <c:pt idx="6204">
                  <c:v>-0.92800000000000193</c:v>
                </c:pt>
                <c:pt idx="6205">
                  <c:v>-0.92000000000000193</c:v>
                </c:pt>
                <c:pt idx="6206">
                  <c:v>-0.91200000000000203</c:v>
                </c:pt>
                <c:pt idx="6207">
                  <c:v>-0.90400000000000202</c:v>
                </c:pt>
                <c:pt idx="6208">
                  <c:v>-0.89600000000000202</c:v>
                </c:pt>
                <c:pt idx="6209">
                  <c:v>-0.88800000000000201</c:v>
                </c:pt>
                <c:pt idx="6210">
                  <c:v>-0.880000000000002</c:v>
                </c:pt>
                <c:pt idx="6211">
                  <c:v>-0.872000000000002</c:v>
                </c:pt>
                <c:pt idx="6212">
                  <c:v>-0.86400000000000199</c:v>
                </c:pt>
                <c:pt idx="6213">
                  <c:v>-0.85600000000000209</c:v>
                </c:pt>
                <c:pt idx="6214">
                  <c:v>-0.84800000000000197</c:v>
                </c:pt>
                <c:pt idx="6215">
                  <c:v>-0.84000000000000197</c:v>
                </c:pt>
                <c:pt idx="6216">
                  <c:v>-0.83200000000000196</c:v>
                </c:pt>
                <c:pt idx="6217">
                  <c:v>-0.82400000000000206</c:v>
                </c:pt>
                <c:pt idx="6218">
                  <c:v>-0.81600000000000206</c:v>
                </c:pt>
                <c:pt idx="6219">
                  <c:v>-0.80800000000000194</c:v>
                </c:pt>
                <c:pt idx="6220">
                  <c:v>-0.80000000000000204</c:v>
                </c:pt>
                <c:pt idx="6221">
                  <c:v>-0.79200000000000204</c:v>
                </c:pt>
                <c:pt idx="6222">
                  <c:v>-0.78400000000000203</c:v>
                </c:pt>
                <c:pt idx="6223">
                  <c:v>-0.77600000000000191</c:v>
                </c:pt>
                <c:pt idx="6224">
                  <c:v>-0.76800000000000201</c:v>
                </c:pt>
                <c:pt idx="6225">
                  <c:v>-0.76000000000000201</c:v>
                </c:pt>
                <c:pt idx="6226">
                  <c:v>-0.752000000000002</c:v>
                </c:pt>
                <c:pt idx="6227">
                  <c:v>-0.74400000000000199</c:v>
                </c:pt>
                <c:pt idx="6228">
                  <c:v>-0.73600000000000199</c:v>
                </c:pt>
                <c:pt idx="6229">
                  <c:v>-0.72800000000000198</c:v>
                </c:pt>
                <c:pt idx="6230">
                  <c:v>-0.72000000000000197</c:v>
                </c:pt>
                <c:pt idx="6231">
                  <c:v>-0.71200000000000196</c:v>
                </c:pt>
                <c:pt idx="6232">
                  <c:v>-0.70400000000000207</c:v>
                </c:pt>
                <c:pt idx="6233">
                  <c:v>-0.69600000000000195</c:v>
                </c:pt>
                <c:pt idx="6234">
                  <c:v>-0.68800000000000194</c:v>
                </c:pt>
                <c:pt idx="6235">
                  <c:v>-0.68000000000000205</c:v>
                </c:pt>
                <c:pt idx="6236">
                  <c:v>-0.67200000000000204</c:v>
                </c:pt>
                <c:pt idx="6237">
                  <c:v>-0.66400000000000203</c:v>
                </c:pt>
                <c:pt idx="6238">
                  <c:v>-0.65600000000000191</c:v>
                </c:pt>
                <c:pt idx="6239">
                  <c:v>-0.64800000000000202</c:v>
                </c:pt>
                <c:pt idx="6240">
                  <c:v>-0.64000000000000201</c:v>
                </c:pt>
                <c:pt idx="6241">
                  <c:v>-0.632000000000002</c:v>
                </c:pt>
                <c:pt idx="6242">
                  <c:v>-0.624000000000002</c:v>
                </c:pt>
                <c:pt idx="6243">
                  <c:v>-0.61600000000000199</c:v>
                </c:pt>
                <c:pt idx="6244">
                  <c:v>-0.60800000000000198</c:v>
                </c:pt>
                <c:pt idx="6245">
                  <c:v>-0.60000000000000098</c:v>
                </c:pt>
                <c:pt idx="6246">
                  <c:v>-0.59200000000000108</c:v>
                </c:pt>
                <c:pt idx="6247">
                  <c:v>-0.58400000000000207</c:v>
                </c:pt>
                <c:pt idx="6248">
                  <c:v>-0.57600000000000096</c:v>
                </c:pt>
                <c:pt idx="6249">
                  <c:v>-0.56800000000000106</c:v>
                </c:pt>
                <c:pt idx="6250">
                  <c:v>-0.56000000000000105</c:v>
                </c:pt>
                <c:pt idx="6251">
                  <c:v>-0.55200000000000093</c:v>
                </c:pt>
                <c:pt idx="6252">
                  <c:v>-0.54400000000000093</c:v>
                </c:pt>
                <c:pt idx="6253">
                  <c:v>-0.53600000000000103</c:v>
                </c:pt>
                <c:pt idx="6254">
                  <c:v>-0.52800000000000102</c:v>
                </c:pt>
                <c:pt idx="6255">
                  <c:v>-0.52000000000000102</c:v>
                </c:pt>
                <c:pt idx="6256">
                  <c:v>-0.5120000000000009</c:v>
                </c:pt>
                <c:pt idx="6257">
                  <c:v>-0.504000000000001</c:v>
                </c:pt>
                <c:pt idx="6258">
                  <c:v>-0.496000000000001</c:v>
                </c:pt>
                <c:pt idx="6259">
                  <c:v>-0.48800000000000104</c:v>
                </c:pt>
                <c:pt idx="6260">
                  <c:v>-0.48000000000000098</c:v>
                </c:pt>
                <c:pt idx="6261">
                  <c:v>-0.47200000000000103</c:v>
                </c:pt>
                <c:pt idx="6262">
                  <c:v>-0.46400000000000097</c:v>
                </c:pt>
                <c:pt idx="6263">
                  <c:v>-0.45600000000000102</c:v>
                </c:pt>
                <c:pt idx="6264">
                  <c:v>-0.44800000000000101</c:v>
                </c:pt>
                <c:pt idx="6265">
                  <c:v>-0.440000000000001</c:v>
                </c:pt>
                <c:pt idx="6266">
                  <c:v>-0.43200000000000099</c:v>
                </c:pt>
                <c:pt idx="6267">
                  <c:v>-0.42400000000000099</c:v>
                </c:pt>
                <c:pt idx="6268">
                  <c:v>-0.41600000000000098</c:v>
                </c:pt>
                <c:pt idx="6269">
                  <c:v>-0.40800000000000103</c:v>
                </c:pt>
                <c:pt idx="6270">
                  <c:v>-0.40000000000000102</c:v>
                </c:pt>
                <c:pt idx="6271">
                  <c:v>-0.39200000000000101</c:v>
                </c:pt>
                <c:pt idx="6272">
                  <c:v>-0.38400000000000101</c:v>
                </c:pt>
                <c:pt idx="6273">
                  <c:v>-0.376000000000001</c:v>
                </c:pt>
                <c:pt idx="6274">
                  <c:v>-0.36800000000000099</c:v>
                </c:pt>
                <c:pt idx="6275">
                  <c:v>-0.36000000000000099</c:v>
                </c:pt>
                <c:pt idx="6276">
                  <c:v>-0.35200000000000103</c:v>
                </c:pt>
                <c:pt idx="6277">
                  <c:v>-0.34400000000000097</c:v>
                </c:pt>
                <c:pt idx="6278">
                  <c:v>-0.33600000000000102</c:v>
                </c:pt>
                <c:pt idx="6279">
                  <c:v>-0.32800000000000096</c:v>
                </c:pt>
                <c:pt idx="6280">
                  <c:v>-0.32000000000000101</c:v>
                </c:pt>
                <c:pt idx="6281">
                  <c:v>-0.312000000000001</c:v>
                </c:pt>
                <c:pt idx="6282">
                  <c:v>-0.30400000000000099</c:v>
                </c:pt>
                <c:pt idx="6283">
                  <c:v>-0.29600000000000104</c:v>
                </c:pt>
                <c:pt idx="6284">
                  <c:v>-0.28800000000000098</c:v>
                </c:pt>
                <c:pt idx="6285">
                  <c:v>-0.28000000000000103</c:v>
                </c:pt>
                <c:pt idx="6286">
                  <c:v>-0.27200000000000096</c:v>
                </c:pt>
                <c:pt idx="6287">
                  <c:v>-0.26400000000000101</c:v>
                </c:pt>
                <c:pt idx="6288">
                  <c:v>-0.256000000000001</c:v>
                </c:pt>
                <c:pt idx="6289">
                  <c:v>-0.248000000000001</c:v>
                </c:pt>
                <c:pt idx="6290">
                  <c:v>-0.24000000000000102</c:v>
                </c:pt>
                <c:pt idx="6291">
                  <c:v>-0.23200000000000101</c:v>
                </c:pt>
                <c:pt idx="6292">
                  <c:v>-0.224000000000001</c:v>
                </c:pt>
                <c:pt idx="6293">
                  <c:v>-0.216000000000001</c:v>
                </c:pt>
                <c:pt idx="6294">
                  <c:v>-0.20800000000000099</c:v>
                </c:pt>
                <c:pt idx="6295">
                  <c:v>-0.2</c:v>
                </c:pt>
                <c:pt idx="6296">
                  <c:v>-0.192</c:v>
                </c:pt>
                <c:pt idx="6297">
                  <c:v>-0.184</c:v>
                </c:pt>
                <c:pt idx="6298">
                  <c:v>-0.17599999999999999</c:v>
                </c:pt>
                <c:pt idx="6299">
                  <c:v>-0.16799999999999998</c:v>
                </c:pt>
                <c:pt idx="6300">
                  <c:v>-0.16</c:v>
                </c:pt>
                <c:pt idx="6301">
                  <c:v>-0.152</c:v>
                </c:pt>
                <c:pt idx="6302">
                  <c:v>-0.14400000000000002</c:v>
                </c:pt>
                <c:pt idx="6303">
                  <c:v>-0.13600000000000001</c:v>
                </c:pt>
                <c:pt idx="6304">
                  <c:v>-0.128</c:v>
                </c:pt>
                <c:pt idx="6305">
                  <c:v>-0.12000000000000001</c:v>
                </c:pt>
                <c:pt idx="6306">
                  <c:v>-0.112</c:v>
                </c:pt>
                <c:pt idx="6307">
                  <c:v>-0.104</c:v>
                </c:pt>
                <c:pt idx="6308">
                  <c:v>-9.600000000000021E-2</c:v>
                </c:pt>
                <c:pt idx="6309">
                  <c:v>-8.8000000000000203E-2</c:v>
                </c:pt>
                <c:pt idx="6310">
                  <c:v>-8.0000000000000196E-2</c:v>
                </c:pt>
                <c:pt idx="6311">
                  <c:v>-7.2000000000000203E-2</c:v>
                </c:pt>
                <c:pt idx="6312">
                  <c:v>-6.4000000000000196E-2</c:v>
                </c:pt>
                <c:pt idx="6313">
                  <c:v>-5.6000000000000098E-2</c:v>
                </c:pt>
                <c:pt idx="6314">
                  <c:v>-4.8000000000000105E-2</c:v>
                </c:pt>
                <c:pt idx="6315">
                  <c:v>-4.0000000000000098E-2</c:v>
                </c:pt>
                <c:pt idx="6316">
                  <c:v>-3.2000000000000098E-2</c:v>
                </c:pt>
                <c:pt idx="6317">
                  <c:v>-2.4000000000000098E-2</c:v>
                </c:pt>
                <c:pt idx="6318">
                  <c:v>-1.6E-2</c:v>
                </c:pt>
                <c:pt idx="6319">
                  <c:v>-8.0000000000000192E-3</c:v>
                </c:pt>
                <c:pt idx="6320">
                  <c:v>0</c:v>
                </c:pt>
                <c:pt idx="6321">
                  <c:v>8.0000000000000192E-3</c:v>
                </c:pt>
                <c:pt idx="6322">
                  <c:v>1.6E-2</c:v>
                </c:pt>
                <c:pt idx="6323">
                  <c:v>2.4000000000000098E-2</c:v>
                </c:pt>
                <c:pt idx="6324">
                  <c:v>3.2000000000000098E-2</c:v>
                </c:pt>
                <c:pt idx="6325">
                  <c:v>4.0000000000000098E-2</c:v>
                </c:pt>
                <c:pt idx="6326">
                  <c:v>4.8000000000000105E-2</c:v>
                </c:pt>
                <c:pt idx="6327">
                  <c:v>5.6000000000000098E-2</c:v>
                </c:pt>
                <c:pt idx="6328">
                  <c:v>6.4000000000000196E-2</c:v>
                </c:pt>
                <c:pt idx="6329">
                  <c:v>7.2000000000000203E-2</c:v>
                </c:pt>
                <c:pt idx="6330">
                  <c:v>8.0000000000000196E-2</c:v>
                </c:pt>
                <c:pt idx="6331">
                  <c:v>8.8000000000000203E-2</c:v>
                </c:pt>
                <c:pt idx="6332">
                  <c:v>9.600000000000021E-2</c:v>
                </c:pt>
                <c:pt idx="6333">
                  <c:v>0.104</c:v>
                </c:pt>
                <c:pt idx="6334">
                  <c:v>0.112</c:v>
                </c:pt>
                <c:pt idx="6335">
                  <c:v>0.12000000000000001</c:v>
                </c:pt>
                <c:pt idx="6336">
                  <c:v>0.128</c:v>
                </c:pt>
                <c:pt idx="6337">
                  <c:v>0.13600000000000001</c:v>
                </c:pt>
                <c:pt idx="6338">
                  <c:v>0.14400000000000002</c:v>
                </c:pt>
                <c:pt idx="6339">
                  <c:v>0.152</c:v>
                </c:pt>
                <c:pt idx="6340">
                  <c:v>0.16</c:v>
                </c:pt>
                <c:pt idx="6341">
                  <c:v>0.16799999999999998</c:v>
                </c:pt>
                <c:pt idx="6342">
                  <c:v>0.17599999999999999</c:v>
                </c:pt>
                <c:pt idx="6343">
                  <c:v>0.184</c:v>
                </c:pt>
                <c:pt idx="6344">
                  <c:v>0.192</c:v>
                </c:pt>
                <c:pt idx="6345">
                  <c:v>0.2</c:v>
                </c:pt>
                <c:pt idx="6346">
                  <c:v>0.20800000000000099</c:v>
                </c:pt>
                <c:pt idx="6347">
                  <c:v>0.216000000000001</c:v>
                </c:pt>
                <c:pt idx="6348">
                  <c:v>0.224000000000001</c:v>
                </c:pt>
                <c:pt idx="6349">
                  <c:v>0.23200000000000101</c:v>
                </c:pt>
                <c:pt idx="6350">
                  <c:v>0.24000000000000102</c:v>
                </c:pt>
                <c:pt idx="6351">
                  <c:v>0.248000000000001</c:v>
                </c:pt>
                <c:pt idx="6352">
                  <c:v>0.256000000000001</c:v>
                </c:pt>
                <c:pt idx="6353">
                  <c:v>0.26400000000000101</c:v>
                </c:pt>
                <c:pt idx="6354">
                  <c:v>0.27200000000000096</c:v>
                </c:pt>
                <c:pt idx="6355">
                  <c:v>0.28000000000000103</c:v>
                </c:pt>
                <c:pt idx="6356">
                  <c:v>0.28800000000000098</c:v>
                </c:pt>
                <c:pt idx="6357">
                  <c:v>0.29600000000000104</c:v>
                </c:pt>
                <c:pt idx="6358">
                  <c:v>0.30400000000000099</c:v>
                </c:pt>
                <c:pt idx="6359">
                  <c:v>0.312000000000001</c:v>
                </c:pt>
                <c:pt idx="6360">
                  <c:v>0.32000000000000101</c:v>
                </c:pt>
                <c:pt idx="6361">
                  <c:v>0.32800000000000096</c:v>
                </c:pt>
                <c:pt idx="6362">
                  <c:v>0.33600000000000102</c:v>
                </c:pt>
                <c:pt idx="6363">
                  <c:v>0.34400000000000097</c:v>
                </c:pt>
                <c:pt idx="6364">
                  <c:v>0.35200000000000103</c:v>
                </c:pt>
                <c:pt idx="6365">
                  <c:v>0.36000000000000099</c:v>
                </c:pt>
                <c:pt idx="6366">
                  <c:v>0.36800000000000099</c:v>
                </c:pt>
                <c:pt idx="6367">
                  <c:v>0.376000000000001</c:v>
                </c:pt>
                <c:pt idx="6368">
                  <c:v>0.38400000000000101</c:v>
                </c:pt>
                <c:pt idx="6369">
                  <c:v>0.39200000000000101</c:v>
                </c:pt>
                <c:pt idx="6370">
                  <c:v>0.40000000000000102</c:v>
                </c:pt>
                <c:pt idx="6371">
                  <c:v>0.40800000000000103</c:v>
                </c:pt>
                <c:pt idx="6372">
                  <c:v>0.41600000000000098</c:v>
                </c:pt>
                <c:pt idx="6373">
                  <c:v>0.42400000000000099</c:v>
                </c:pt>
                <c:pt idx="6374">
                  <c:v>0.43200000000000099</c:v>
                </c:pt>
                <c:pt idx="6375">
                  <c:v>0.440000000000001</c:v>
                </c:pt>
                <c:pt idx="6376">
                  <c:v>0.44800000000000101</c:v>
                </c:pt>
                <c:pt idx="6377">
                  <c:v>0.45600000000000102</c:v>
                </c:pt>
                <c:pt idx="6378">
                  <c:v>0.46400000000000097</c:v>
                </c:pt>
                <c:pt idx="6379">
                  <c:v>0.47200000000000103</c:v>
                </c:pt>
                <c:pt idx="6380">
                  <c:v>0.48000000000000098</c:v>
                </c:pt>
                <c:pt idx="6381">
                  <c:v>0.48800000000000104</c:v>
                </c:pt>
                <c:pt idx="6382">
                  <c:v>0.496000000000001</c:v>
                </c:pt>
                <c:pt idx="6383">
                  <c:v>0.504000000000001</c:v>
                </c:pt>
                <c:pt idx="6384">
                  <c:v>0.5120000000000009</c:v>
                </c:pt>
                <c:pt idx="6385">
                  <c:v>0.52000000000000102</c:v>
                </c:pt>
                <c:pt idx="6386">
                  <c:v>0.52800000000000102</c:v>
                </c:pt>
                <c:pt idx="6387">
                  <c:v>0.53600000000000103</c:v>
                </c:pt>
                <c:pt idx="6388">
                  <c:v>0.54400000000000093</c:v>
                </c:pt>
                <c:pt idx="6389">
                  <c:v>0.55200000000000093</c:v>
                </c:pt>
                <c:pt idx="6390">
                  <c:v>0.56000000000000105</c:v>
                </c:pt>
                <c:pt idx="6391">
                  <c:v>0.56800000000000106</c:v>
                </c:pt>
                <c:pt idx="6392">
                  <c:v>0.57600000000000096</c:v>
                </c:pt>
                <c:pt idx="6393">
                  <c:v>0.58400000000000207</c:v>
                </c:pt>
                <c:pt idx="6394">
                  <c:v>0.59200000000000108</c:v>
                </c:pt>
                <c:pt idx="6395">
                  <c:v>0.60000000000000098</c:v>
                </c:pt>
                <c:pt idx="6396">
                  <c:v>0.60800000000000198</c:v>
                </c:pt>
                <c:pt idx="6397">
                  <c:v>0.61600000000000199</c:v>
                </c:pt>
                <c:pt idx="6398">
                  <c:v>0.624000000000002</c:v>
                </c:pt>
                <c:pt idx="6399">
                  <c:v>0.632000000000002</c:v>
                </c:pt>
                <c:pt idx="6400">
                  <c:v>0.64000000000000201</c:v>
                </c:pt>
                <c:pt idx="6401">
                  <c:v>0.64800000000000202</c:v>
                </c:pt>
                <c:pt idx="6402">
                  <c:v>0.65600000000000191</c:v>
                </c:pt>
                <c:pt idx="6403">
                  <c:v>0.66400000000000203</c:v>
                </c:pt>
                <c:pt idx="6404">
                  <c:v>0.67200000000000204</c:v>
                </c:pt>
                <c:pt idx="6405">
                  <c:v>0.68000000000000205</c:v>
                </c:pt>
                <c:pt idx="6406">
                  <c:v>0.68800000000000194</c:v>
                </c:pt>
                <c:pt idx="6407">
                  <c:v>0.69600000000000195</c:v>
                </c:pt>
                <c:pt idx="6408">
                  <c:v>0.70400000000000207</c:v>
                </c:pt>
                <c:pt idx="6409">
                  <c:v>0.71200000000000196</c:v>
                </c:pt>
                <c:pt idx="6410">
                  <c:v>0.72000000000000197</c:v>
                </c:pt>
                <c:pt idx="6411">
                  <c:v>0.72800000000000198</c:v>
                </c:pt>
                <c:pt idx="6412">
                  <c:v>0.73600000000000199</c:v>
                </c:pt>
                <c:pt idx="6413">
                  <c:v>0.74400000000000199</c:v>
                </c:pt>
                <c:pt idx="6414">
                  <c:v>0.752000000000002</c:v>
                </c:pt>
                <c:pt idx="6415">
                  <c:v>0.76000000000000201</c:v>
                </c:pt>
                <c:pt idx="6416">
                  <c:v>0.76800000000000201</c:v>
                </c:pt>
                <c:pt idx="6417">
                  <c:v>0.77600000000000191</c:v>
                </c:pt>
                <c:pt idx="6418">
                  <c:v>0.78400000000000203</c:v>
                </c:pt>
                <c:pt idx="6419">
                  <c:v>0.79200000000000204</c:v>
                </c:pt>
                <c:pt idx="6420">
                  <c:v>0.80000000000000204</c:v>
                </c:pt>
                <c:pt idx="6421">
                  <c:v>0.80800000000000194</c:v>
                </c:pt>
                <c:pt idx="6422">
                  <c:v>0.81600000000000206</c:v>
                </c:pt>
                <c:pt idx="6423">
                  <c:v>0.82400000000000206</c:v>
                </c:pt>
                <c:pt idx="6424">
                  <c:v>0.83200000000000196</c:v>
                </c:pt>
                <c:pt idx="6425">
                  <c:v>0.84000000000000197</c:v>
                </c:pt>
                <c:pt idx="6426">
                  <c:v>0.84800000000000197</c:v>
                </c:pt>
                <c:pt idx="6427">
                  <c:v>0.85600000000000209</c:v>
                </c:pt>
                <c:pt idx="6428">
                  <c:v>0.86400000000000199</c:v>
                </c:pt>
                <c:pt idx="6429">
                  <c:v>0.872000000000002</c:v>
                </c:pt>
                <c:pt idx="6430">
                  <c:v>0.880000000000002</c:v>
                </c:pt>
                <c:pt idx="6431">
                  <c:v>0.88800000000000201</c:v>
                </c:pt>
                <c:pt idx="6432">
                  <c:v>0.89600000000000202</c:v>
                </c:pt>
                <c:pt idx="6433">
                  <c:v>0.90400000000000202</c:v>
                </c:pt>
                <c:pt idx="6434">
                  <c:v>0.91200000000000203</c:v>
                </c:pt>
                <c:pt idx="6435">
                  <c:v>0.92000000000000193</c:v>
                </c:pt>
                <c:pt idx="6436">
                  <c:v>0.92800000000000193</c:v>
                </c:pt>
                <c:pt idx="6437">
                  <c:v>0.93600000000000205</c:v>
                </c:pt>
                <c:pt idx="6438">
                  <c:v>0.94400000000000206</c:v>
                </c:pt>
                <c:pt idx="6439">
                  <c:v>0.95200000000000196</c:v>
                </c:pt>
                <c:pt idx="6440">
                  <c:v>0.96000000000000196</c:v>
                </c:pt>
                <c:pt idx="6441">
                  <c:v>0.96800000000000197</c:v>
                </c:pt>
                <c:pt idx="6442">
                  <c:v>0.97600000000000209</c:v>
                </c:pt>
                <c:pt idx="6443">
                  <c:v>0.98400000000000198</c:v>
                </c:pt>
                <c:pt idx="6444">
                  <c:v>0.99200000000000199</c:v>
                </c:pt>
                <c:pt idx="6445">
                  <c:v>1</c:v>
                </c:pt>
                <c:pt idx="6446">
                  <c:v>1.008</c:v>
                </c:pt>
                <c:pt idx="6447">
                  <c:v>1.016</c:v>
                </c:pt>
                <c:pt idx="6448">
                  <c:v>1.024</c:v>
                </c:pt>
                <c:pt idx="6449">
                  <c:v>1.032</c:v>
                </c:pt>
                <c:pt idx="6450">
                  <c:v>1.0399999999999998</c:v>
                </c:pt>
                <c:pt idx="6451">
                  <c:v>1.048</c:v>
                </c:pt>
                <c:pt idx="6452">
                  <c:v>1.056</c:v>
                </c:pt>
                <c:pt idx="6453">
                  <c:v>1.0640000000000001</c:v>
                </c:pt>
                <c:pt idx="6454">
                  <c:v>1.0720000000000001</c:v>
                </c:pt>
                <c:pt idx="6455">
                  <c:v>1.08</c:v>
                </c:pt>
                <c:pt idx="6456">
                  <c:v>1.0880000000000001</c:v>
                </c:pt>
                <c:pt idx="6457">
                  <c:v>1.0959999999999999</c:v>
                </c:pt>
                <c:pt idx="6458">
                  <c:v>1.1039999999999999</c:v>
                </c:pt>
                <c:pt idx="6459">
                  <c:v>1.1119999999999999</c:v>
                </c:pt>
                <c:pt idx="6460">
                  <c:v>1.1199999999999999</c:v>
                </c:pt>
                <c:pt idx="6461">
                  <c:v>1.1280000000000001</c:v>
                </c:pt>
                <c:pt idx="6462">
                  <c:v>1.1360000000000001</c:v>
                </c:pt>
                <c:pt idx="6463">
                  <c:v>1.1440000000000001</c:v>
                </c:pt>
                <c:pt idx="6464">
                  <c:v>1.1520000000000001</c:v>
                </c:pt>
                <c:pt idx="6465">
                  <c:v>1.1599999999999999</c:v>
                </c:pt>
                <c:pt idx="6466">
                  <c:v>1.1679999999999999</c:v>
                </c:pt>
                <c:pt idx="6467">
                  <c:v>1.1759999999999999</c:v>
                </c:pt>
                <c:pt idx="6468">
                  <c:v>1.1839999999999999</c:v>
                </c:pt>
                <c:pt idx="6469">
                  <c:v>1.1919999999999999</c:v>
                </c:pt>
                <c:pt idx="6470">
                  <c:v>1.2</c:v>
                </c:pt>
                <c:pt idx="6471">
                  <c:v>1.2080000000000002</c:v>
                </c:pt>
                <c:pt idx="6472">
                  <c:v>1.216</c:v>
                </c:pt>
                <c:pt idx="6473">
                  <c:v>1.224</c:v>
                </c:pt>
                <c:pt idx="6474">
                  <c:v>1.232</c:v>
                </c:pt>
                <c:pt idx="6475">
                  <c:v>1.24</c:v>
                </c:pt>
                <c:pt idx="6476">
                  <c:v>1.248</c:v>
                </c:pt>
                <c:pt idx="6477">
                  <c:v>1.256</c:v>
                </c:pt>
                <c:pt idx="6478">
                  <c:v>1.264</c:v>
                </c:pt>
                <c:pt idx="6479">
                  <c:v>1.272</c:v>
                </c:pt>
                <c:pt idx="6480">
                  <c:v>1.28</c:v>
                </c:pt>
                <c:pt idx="6481">
                  <c:v>1.288</c:v>
                </c:pt>
                <c:pt idx="6482">
                  <c:v>1.296</c:v>
                </c:pt>
                <c:pt idx="6483">
                  <c:v>1.304</c:v>
                </c:pt>
                <c:pt idx="6484">
                  <c:v>1.3120000000000001</c:v>
                </c:pt>
                <c:pt idx="6485">
                  <c:v>1.32</c:v>
                </c:pt>
                <c:pt idx="6486">
                  <c:v>1.3280000000000001</c:v>
                </c:pt>
                <c:pt idx="6487">
                  <c:v>1.3359999999999999</c:v>
                </c:pt>
                <c:pt idx="6488">
                  <c:v>1.3439999999999999</c:v>
                </c:pt>
                <c:pt idx="6489">
                  <c:v>1.3519999999999999</c:v>
                </c:pt>
                <c:pt idx="6490">
                  <c:v>1.36</c:v>
                </c:pt>
                <c:pt idx="6491">
                  <c:v>1.3680000000000001</c:v>
                </c:pt>
                <c:pt idx="6492">
                  <c:v>1.3760000000000001</c:v>
                </c:pt>
                <c:pt idx="6493">
                  <c:v>1.3840000000000001</c:v>
                </c:pt>
                <c:pt idx="6494">
                  <c:v>1.3919999999999999</c:v>
                </c:pt>
                <c:pt idx="6495">
                  <c:v>1.4</c:v>
                </c:pt>
                <c:pt idx="6496">
                  <c:v>1.4079999999999999</c:v>
                </c:pt>
                <c:pt idx="6497">
                  <c:v>1.4159999999999999</c:v>
                </c:pt>
                <c:pt idx="6498">
                  <c:v>1.4239999999999999</c:v>
                </c:pt>
                <c:pt idx="6499">
                  <c:v>1.4319999999999999</c:v>
                </c:pt>
                <c:pt idx="6500">
                  <c:v>1.4400000000000002</c:v>
                </c:pt>
                <c:pt idx="6501">
                  <c:v>1.4480000000000002</c:v>
                </c:pt>
                <c:pt idx="6502">
                  <c:v>1.456</c:v>
                </c:pt>
                <c:pt idx="6503">
                  <c:v>1.464</c:v>
                </c:pt>
                <c:pt idx="6504">
                  <c:v>1.472</c:v>
                </c:pt>
                <c:pt idx="6505">
                  <c:v>1.48</c:v>
                </c:pt>
                <c:pt idx="6506">
                  <c:v>1.488</c:v>
                </c:pt>
                <c:pt idx="6507">
                  <c:v>1.496</c:v>
                </c:pt>
                <c:pt idx="6508">
                  <c:v>1.504</c:v>
                </c:pt>
                <c:pt idx="6509">
                  <c:v>1.512</c:v>
                </c:pt>
                <c:pt idx="6510">
                  <c:v>1.52</c:v>
                </c:pt>
                <c:pt idx="6511">
                  <c:v>1.528</c:v>
                </c:pt>
                <c:pt idx="6512">
                  <c:v>1.536</c:v>
                </c:pt>
                <c:pt idx="6513">
                  <c:v>1.544</c:v>
                </c:pt>
                <c:pt idx="6514">
                  <c:v>1.552</c:v>
                </c:pt>
                <c:pt idx="6515">
                  <c:v>1.56</c:v>
                </c:pt>
                <c:pt idx="6516">
                  <c:v>1.5680000000000001</c:v>
                </c:pt>
                <c:pt idx="6517">
                  <c:v>1.5759999999999998</c:v>
                </c:pt>
                <c:pt idx="6518">
                  <c:v>1.5839999999999999</c:v>
                </c:pt>
                <c:pt idx="6519">
                  <c:v>1.5920000000000001</c:v>
                </c:pt>
                <c:pt idx="6520">
                  <c:v>1.6</c:v>
                </c:pt>
                <c:pt idx="6521">
                  <c:v>1.6080000000000001</c:v>
                </c:pt>
                <c:pt idx="6522">
                  <c:v>1.6160000000000001</c:v>
                </c:pt>
                <c:pt idx="6523">
                  <c:v>1.6240000000000001</c:v>
                </c:pt>
                <c:pt idx="6524">
                  <c:v>1.6319999999999999</c:v>
                </c:pt>
                <c:pt idx="6525">
                  <c:v>1.64</c:v>
                </c:pt>
                <c:pt idx="6526">
                  <c:v>1.6479999999999999</c:v>
                </c:pt>
                <c:pt idx="6527">
                  <c:v>1.6559999999999999</c:v>
                </c:pt>
                <c:pt idx="6528">
                  <c:v>1.6639999999999999</c:v>
                </c:pt>
                <c:pt idx="6529">
                  <c:v>1.6720000000000002</c:v>
                </c:pt>
                <c:pt idx="6530">
                  <c:v>1.6800000000000002</c:v>
                </c:pt>
                <c:pt idx="6531">
                  <c:v>1.6879999999999999</c:v>
                </c:pt>
                <c:pt idx="6532">
                  <c:v>1.696</c:v>
                </c:pt>
                <c:pt idx="6533">
                  <c:v>1.704</c:v>
                </c:pt>
                <c:pt idx="6534">
                  <c:v>1.712</c:v>
                </c:pt>
                <c:pt idx="6535">
                  <c:v>1.72</c:v>
                </c:pt>
                <c:pt idx="6536">
                  <c:v>1.728</c:v>
                </c:pt>
                <c:pt idx="6537">
                  <c:v>1.736</c:v>
                </c:pt>
                <c:pt idx="6538">
                  <c:v>1.7440000000000002</c:v>
                </c:pt>
                <c:pt idx="6539">
                  <c:v>1.752</c:v>
                </c:pt>
                <c:pt idx="6540">
                  <c:v>1.76</c:v>
                </c:pt>
                <c:pt idx="6541">
                  <c:v>1.768</c:v>
                </c:pt>
                <c:pt idx="6542">
                  <c:v>1.776</c:v>
                </c:pt>
                <c:pt idx="6543">
                  <c:v>1.784</c:v>
                </c:pt>
                <c:pt idx="6544">
                  <c:v>1.792</c:v>
                </c:pt>
                <c:pt idx="6545">
                  <c:v>1.8</c:v>
                </c:pt>
                <c:pt idx="6546">
                  <c:v>1.8079999999999998</c:v>
                </c:pt>
                <c:pt idx="6547">
                  <c:v>1.8159999999999998</c:v>
                </c:pt>
                <c:pt idx="6548">
                  <c:v>1.8240000000000001</c:v>
                </c:pt>
                <c:pt idx="6549">
                  <c:v>1.8320000000000001</c:v>
                </c:pt>
                <c:pt idx="6550">
                  <c:v>1.84</c:v>
                </c:pt>
                <c:pt idx="6551">
                  <c:v>1.8480000000000001</c:v>
                </c:pt>
                <c:pt idx="6552">
                  <c:v>1.8560000000000001</c:v>
                </c:pt>
                <c:pt idx="6553">
                  <c:v>1.8639999999999999</c:v>
                </c:pt>
                <c:pt idx="6554">
                  <c:v>1.8719999999999999</c:v>
                </c:pt>
                <c:pt idx="6555">
                  <c:v>1.88</c:v>
                </c:pt>
                <c:pt idx="6556">
                  <c:v>1.8879999999999999</c:v>
                </c:pt>
                <c:pt idx="6557">
                  <c:v>1.8959999999999999</c:v>
                </c:pt>
                <c:pt idx="6558">
                  <c:v>1.9040000000000001</c:v>
                </c:pt>
                <c:pt idx="6559">
                  <c:v>1.9120000000000001</c:v>
                </c:pt>
                <c:pt idx="6560">
                  <c:v>1.9200000000000002</c:v>
                </c:pt>
                <c:pt idx="6561">
                  <c:v>1.9279999999999999</c:v>
                </c:pt>
                <c:pt idx="6562">
                  <c:v>1.9359999999999999</c:v>
                </c:pt>
                <c:pt idx="6563">
                  <c:v>1.944</c:v>
                </c:pt>
                <c:pt idx="6564">
                  <c:v>1.952</c:v>
                </c:pt>
                <c:pt idx="6565">
                  <c:v>1.96</c:v>
                </c:pt>
                <c:pt idx="6566">
                  <c:v>1.9680000000000002</c:v>
                </c:pt>
                <c:pt idx="6567">
                  <c:v>1.97600000000001</c:v>
                </c:pt>
                <c:pt idx="6568">
                  <c:v>1.984</c:v>
                </c:pt>
                <c:pt idx="6569">
                  <c:v>1.9920000000000098</c:v>
                </c:pt>
                <c:pt idx="6570">
                  <c:v>2</c:v>
                </c:pt>
                <c:pt idx="6571">
                  <c:v>2.0080000000000102</c:v>
                </c:pt>
                <c:pt idx="6572">
                  <c:v>2.0160000000000098</c:v>
                </c:pt>
                <c:pt idx="6573">
                  <c:v>2.024</c:v>
                </c:pt>
                <c:pt idx="6574">
                  <c:v>2.0320000000000098</c:v>
                </c:pt>
                <c:pt idx="6575">
                  <c:v>2.04</c:v>
                </c:pt>
                <c:pt idx="6576">
                  <c:v>2.0480000000000098</c:v>
                </c:pt>
                <c:pt idx="6577">
                  <c:v>2.0560000000000103</c:v>
                </c:pt>
                <c:pt idx="6578">
                  <c:v>2.0640000000000098</c:v>
                </c:pt>
                <c:pt idx="6579">
                  <c:v>2.0720000000000098</c:v>
                </c:pt>
                <c:pt idx="6580">
                  <c:v>2.0800000000000098</c:v>
                </c:pt>
                <c:pt idx="6581">
                  <c:v>2.0880000000000098</c:v>
                </c:pt>
                <c:pt idx="6582">
                  <c:v>2.0960000000000103</c:v>
                </c:pt>
                <c:pt idx="6583">
                  <c:v>2.1040000000000099</c:v>
                </c:pt>
                <c:pt idx="6584">
                  <c:v>2.1120000000000103</c:v>
                </c:pt>
                <c:pt idx="6585">
                  <c:v>2.1200000000000099</c:v>
                </c:pt>
                <c:pt idx="6586">
                  <c:v>2.1280000000000099</c:v>
                </c:pt>
                <c:pt idx="6587">
                  <c:v>2.1360000000000099</c:v>
                </c:pt>
                <c:pt idx="6588">
                  <c:v>2.1440000000000099</c:v>
                </c:pt>
                <c:pt idx="6589">
                  <c:v>2.1520000000000099</c:v>
                </c:pt>
                <c:pt idx="6590">
                  <c:v>2.1600000000000099</c:v>
                </c:pt>
                <c:pt idx="6591">
                  <c:v>2.1680000000000104</c:v>
                </c:pt>
                <c:pt idx="6592">
                  <c:v>2.1760000000000099</c:v>
                </c:pt>
                <c:pt idx="6593">
                  <c:v>2.1840000000000099</c:v>
                </c:pt>
                <c:pt idx="6594">
                  <c:v>2.1920000000000099</c:v>
                </c:pt>
                <c:pt idx="6595">
                  <c:v>2.2000000000000099</c:v>
                </c:pt>
                <c:pt idx="6596">
                  <c:v>2.20800000000001</c:v>
                </c:pt>
                <c:pt idx="6597">
                  <c:v>2.21600000000001</c:v>
                </c:pt>
                <c:pt idx="6598">
                  <c:v>2.22400000000001</c:v>
                </c:pt>
                <c:pt idx="6599">
                  <c:v>2.23200000000001</c:v>
                </c:pt>
                <c:pt idx="6600">
                  <c:v>2.2400000000000104</c:v>
                </c:pt>
                <c:pt idx="6601">
                  <c:v>2.24800000000001</c:v>
                </c:pt>
                <c:pt idx="6602">
                  <c:v>2.25600000000001</c:v>
                </c:pt>
                <c:pt idx="6603">
                  <c:v>2.26400000000001</c:v>
                </c:pt>
                <c:pt idx="6604">
                  <c:v>2.27200000000001</c:v>
                </c:pt>
                <c:pt idx="6605">
                  <c:v>2.28000000000001</c:v>
                </c:pt>
                <c:pt idx="6606">
                  <c:v>2.28800000000001</c:v>
                </c:pt>
                <c:pt idx="6607">
                  <c:v>2.29600000000001</c:v>
                </c:pt>
                <c:pt idx="6608">
                  <c:v>2.30400000000001</c:v>
                </c:pt>
                <c:pt idx="6609">
                  <c:v>2.3120000000000096</c:v>
                </c:pt>
                <c:pt idx="6610">
                  <c:v>2.3200000000000101</c:v>
                </c:pt>
                <c:pt idx="6611">
                  <c:v>2.3280000000000101</c:v>
                </c:pt>
                <c:pt idx="6612">
                  <c:v>2.3360000000000101</c:v>
                </c:pt>
                <c:pt idx="6613">
                  <c:v>2.3440000000000101</c:v>
                </c:pt>
                <c:pt idx="6614">
                  <c:v>2.3520000000000101</c:v>
                </c:pt>
                <c:pt idx="6615">
                  <c:v>2.3600000000000101</c:v>
                </c:pt>
                <c:pt idx="6616">
                  <c:v>2.3680000000000097</c:v>
                </c:pt>
                <c:pt idx="6617">
                  <c:v>2.3760000000000101</c:v>
                </c:pt>
                <c:pt idx="6618">
                  <c:v>2.3840000000000097</c:v>
                </c:pt>
                <c:pt idx="6619">
                  <c:v>2.3920000000000101</c:v>
                </c:pt>
                <c:pt idx="6620">
                  <c:v>2.4000000000000101</c:v>
                </c:pt>
                <c:pt idx="6621">
                  <c:v>2.4080000000000101</c:v>
                </c:pt>
                <c:pt idx="6622">
                  <c:v>2.4160000000000101</c:v>
                </c:pt>
                <c:pt idx="6623">
                  <c:v>2.4240000000000097</c:v>
                </c:pt>
                <c:pt idx="6624">
                  <c:v>2.4320000000000102</c:v>
                </c:pt>
                <c:pt idx="6625">
                  <c:v>2.4400000000000097</c:v>
                </c:pt>
                <c:pt idx="6626">
                  <c:v>2.4480000000000102</c:v>
                </c:pt>
                <c:pt idx="6627">
                  <c:v>2.4560000000000097</c:v>
                </c:pt>
                <c:pt idx="6628">
                  <c:v>2.4640000000000102</c:v>
                </c:pt>
                <c:pt idx="6629">
                  <c:v>2.4720000000000102</c:v>
                </c:pt>
                <c:pt idx="6630">
                  <c:v>2.4800000000000102</c:v>
                </c:pt>
                <c:pt idx="6631">
                  <c:v>2.4880000000000102</c:v>
                </c:pt>
                <c:pt idx="6632">
                  <c:v>2.4960000000000098</c:v>
                </c:pt>
                <c:pt idx="6633">
                  <c:v>2.5040000000000102</c:v>
                </c:pt>
                <c:pt idx="6634">
                  <c:v>2.5120000000000098</c:v>
                </c:pt>
                <c:pt idx="6635">
                  <c:v>2.5200000000000102</c:v>
                </c:pt>
                <c:pt idx="6636">
                  <c:v>2.5280000000000098</c:v>
                </c:pt>
                <c:pt idx="6637">
                  <c:v>2.5360000000000102</c:v>
                </c:pt>
                <c:pt idx="6638">
                  <c:v>2.5440000000000098</c:v>
                </c:pt>
                <c:pt idx="6639">
                  <c:v>2.5520000000000098</c:v>
                </c:pt>
                <c:pt idx="6640">
                  <c:v>2.5600000000000103</c:v>
                </c:pt>
                <c:pt idx="6641">
                  <c:v>2.5680000000000098</c:v>
                </c:pt>
                <c:pt idx="6642">
                  <c:v>2.5760000000000103</c:v>
                </c:pt>
                <c:pt idx="6643">
                  <c:v>2.5840000000000098</c:v>
                </c:pt>
                <c:pt idx="6644">
                  <c:v>2.5920000000000103</c:v>
                </c:pt>
                <c:pt idx="6645">
                  <c:v>2.6000000000000099</c:v>
                </c:pt>
                <c:pt idx="6646">
                  <c:v>2.6080000000000099</c:v>
                </c:pt>
                <c:pt idx="6647">
                  <c:v>2.6160000000000099</c:v>
                </c:pt>
                <c:pt idx="6648">
                  <c:v>2.6240000000000099</c:v>
                </c:pt>
                <c:pt idx="6649">
                  <c:v>2.6320000000000103</c:v>
                </c:pt>
                <c:pt idx="6650">
                  <c:v>2.6400000000000099</c:v>
                </c:pt>
                <c:pt idx="6651">
                  <c:v>2.6480000000000103</c:v>
                </c:pt>
                <c:pt idx="6652">
                  <c:v>2.6560000000000099</c:v>
                </c:pt>
                <c:pt idx="6653">
                  <c:v>2.6640000000000099</c:v>
                </c:pt>
                <c:pt idx="6654">
                  <c:v>2.6720000000000099</c:v>
                </c:pt>
                <c:pt idx="6655">
                  <c:v>2.6800000000000099</c:v>
                </c:pt>
                <c:pt idx="6656">
                  <c:v>2.6880000000000099</c:v>
                </c:pt>
                <c:pt idx="6657">
                  <c:v>2.6960000000000099</c:v>
                </c:pt>
                <c:pt idx="6658">
                  <c:v>2.7040000000000104</c:v>
                </c:pt>
                <c:pt idx="6659">
                  <c:v>2.71200000000001</c:v>
                </c:pt>
                <c:pt idx="6660">
                  <c:v>2.72000000000001</c:v>
                </c:pt>
                <c:pt idx="6661">
                  <c:v>2.72800000000001</c:v>
                </c:pt>
                <c:pt idx="6662">
                  <c:v>2.73600000000001</c:v>
                </c:pt>
                <c:pt idx="6663">
                  <c:v>2.74400000000001</c:v>
                </c:pt>
                <c:pt idx="6664">
                  <c:v>2.75200000000001</c:v>
                </c:pt>
                <c:pt idx="6665">
                  <c:v>2.76000000000001</c:v>
                </c:pt>
                <c:pt idx="6666">
                  <c:v>2.76800000000001</c:v>
                </c:pt>
                <c:pt idx="6667">
                  <c:v>2.77600000000001</c:v>
                </c:pt>
                <c:pt idx="6668">
                  <c:v>2.78400000000001</c:v>
                </c:pt>
                <c:pt idx="6669">
                  <c:v>2.79200000000001</c:v>
                </c:pt>
                <c:pt idx="6670">
                  <c:v>2.80000000000001</c:v>
                </c:pt>
                <c:pt idx="6671">
                  <c:v>2.80800000000001</c:v>
                </c:pt>
                <c:pt idx="6672">
                  <c:v>2.8160000000000101</c:v>
                </c:pt>
                <c:pt idx="6673">
                  <c:v>2.8240000000000101</c:v>
                </c:pt>
                <c:pt idx="6674">
                  <c:v>2.8320000000000101</c:v>
                </c:pt>
                <c:pt idx="6675">
                  <c:v>2.8400000000000101</c:v>
                </c:pt>
                <c:pt idx="6676">
                  <c:v>2.8480000000000096</c:v>
                </c:pt>
                <c:pt idx="6677">
                  <c:v>2.8560000000000101</c:v>
                </c:pt>
                <c:pt idx="6678">
                  <c:v>2.8640000000000101</c:v>
                </c:pt>
                <c:pt idx="6679">
                  <c:v>2.8720000000000101</c:v>
                </c:pt>
                <c:pt idx="6680">
                  <c:v>2.8800000000000101</c:v>
                </c:pt>
                <c:pt idx="6681">
                  <c:v>2.8880000000000101</c:v>
                </c:pt>
                <c:pt idx="6682">
                  <c:v>2.8960000000000101</c:v>
                </c:pt>
                <c:pt idx="6683">
                  <c:v>2.9040000000000097</c:v>
                </c:pt>
                <c:pt idx="6684">
                  <c:v>2.9120000000000101</c:v>
                </c:pt>
                <c:pt idx="6685">
                  <c:v>2.9200000000000097</c:v>
                </c:pt>
                <c:pt idx="6686">
                  <c:v>2.9280000000000102</c:v>
                </c:pt>
                <c:pt idx="6687">
                  <c:v>2.9360000000000102</c:v>
                </c:pt>
                <c:pt idx="6688">
                  <c:v>2.9440000000000102</c:v>
                </c:pt>
                <c:pt idx="6689">
                  <c:v>2.9520000000000102</c:v>
                </c:pt>
                <c:pt idx="6690">
                  <c:v>2.9600000000000097</c:v>
                </c:pt>
                <c:pt idx="6691">
                  <c:v>2.9680000000000102</c:v>
                </c:pt>
                <c:pt idx="6692">
                  <c:v>2.9760000000000097</c:v>
                </c:pt>
                <c:pt idx="6693">
                  <c:v>2.9840000000000102</c:v>
                </c:pt>
                <c:pt idx="6694">
                  <c:v>2.9920000000000098</c:v>
                </c:pt>
                <c:pt idx="6695">
                  <c:v>3.0000000000000102</c:v>
                </c:pt>
                <c:pt idx="6696">
                  <c:v>3.0080000000000098</c:v>
                </c:pt>
                <c:pt idx="6697">
                  <c:v>3.0160000000000098</c:v>
                </c:pt>
                <c:pt idx="6698">
                  <c:v>3.0240000000000102</c:v>
                </c:pt>
                <c:pt idx="6699">
                  <c:v>3.0320000000000098</c:v>
                </c:pt>
                <c:pt idx="6700">
                  <c:v>3.0400000000000102</c:v>
                </c:pt>
                <c:pt idx="6701">
                  <c:v>3.0480000000000098</c:v>
                </c:pt>
                <c:pt idx="6702">
                  <c:v>3.0560000000000103</c:v>
                </c:pt>
                <c:pt idx="6703">
                  <c:v>3.0640000000000098</c:v>
                </c:pt>
                <c:pt idx="6704">
                  <c:v>3.0720000000000098</c:v>
                </c:pt>
                <c:pt idx="6705">
                  <c:v>3.0800000000000098</c:v>
                </c:pt>
                <c:pt idx="6706">
                  <c:v>3.0880000000000098</c:v>
                </c:pt>
                <c:pt idx="6707">
                  <c:v>3.0960000000000103</c:v>
                </c:pt>
                <c:pt idx="6708">
                  <c:v>3.1040000000000099</c:v>
                </c:pt>
                <c:pt idx="6709">
                  <c:v>3.1120000000000103</c:v>
                </c:pt>
                <c:pt idx="6710">
                  <c:v>3.1200000000000099</c:v>
                </c:pt>
                <c:pt idx="6711">
                  <c:v>3.1280000000000103</c:v>
                </c:pt>
                <c:pt idx="6712">
                  <c:v>3.1360000000000099</c:v>
                </c:pt>
                <c:pt idx="6713">
                  <c:v>3.1440000000000099</c:v>
                </c:pt>
                <c:pt idx="6714">
                  <c:v>3.1520000000000099</c:v>
                </c:pt>
                <c:pt idx="6715">
                  <c:v>3.1600000000000099</c:v>
                </c:pt>
                <c:pt idx="6716">
                  <c:v>3.1680000000000099</c:v>
                </c:pt>
                <c:pt idx="6717">
                  <c:v>3.1760000000000099</c:v>
                </c:pt>
                <c:pt idx="6718">
                  <c:v>3.1840000000000104</c:v>
                </c:pt>
                <c:pt idx="6719">
                  <c:v>3.1920000000000099</c:v>
                </c:pt>
                <c:pt idx="6720">
                  <c:v>3.2000000000000099</c:v>
                </c:pt>
                <c:pt idx="6721">
                  <c:v>3.20800000000001</c:v>
                </c:pt>
                <c:pt idx="6722">
                  <c:v>3.21600000000001</c:v>
                </c:pt>
                <c:pt idx="6723">
                  <c:v>3.22400000000001</c:v>
                </c:pt>
                <c:pt idx="6724">
                  <c:v>3.23200000000001</c:v>
                </c:pt>
                <c:pt idx="6725">
                  <c:v>3.24000000000001</c:v>
                </c:pt>
                <c:pt idx="6726">
                  <c:v>3.24800000000001</c:v>
                </c:pt>
                <c:pt idx="6727">
                  <c:v>3.25600000000001</c:v>
                </c:pt>
                <c:pt idx="6728">
                  <c:v>3.26400000000001</c:v>
                </c:pt>
                <c:pt idx="6729">
                  <c:v>3.27200000000001</c:v>
                </c:pt>
                <c:pt idx="6730">
                  <c:v>3.28000000000001</c:v>
                </c:pt>
                <c:pt idx="6731">
                  <c:v>3.28800000000001</c:v>
                </c:pt>
                <c:pt idx="6732">
                  <c:v>3.29600000000001</c:v>
                </c:pt>
                <c:pt idx="6733">
                  <c:v>3.30400000000001</c:v>
                </c:pt>
                <c:pt idx="6734">
                  <c:v>3.3120000000000096</c:v>
                </c:pt>
                <c:pt idx="6735">
                  <c:v>3.3200000000000101</c:v>
                </c:pt>
                <c:pt idx="6736">
                  <c:v>3.3280000000000101</c:v>
                </c:pt>
                <c:pt idx="6737">
                  <c:v>3.3360000000000101</c:v>
                </c:pt>
                <c:pt idx="6738">
                  <c:v>3.3440000000000101</c:v>
                </c:pt>
                <c:pt idx="6739">
                  <c:v>3.3520000000000101</c:v>
                </c:pt>
                <c:pt idx="6740">
                  <c:v>3.3600000000000101</c:v>
                </c:pt>
                <c:pt idx="6741">
                  <c:v>3.3680000000000101</c:v>
                </c:pt>
                <c:pt idx="6742">
                  <c:v>3.3760000000000101</c:v>
                </c:pt>
                <c:pt idx="6743">
                  <c:v>3.3840000000000097</c:v>
                </c:pt>
                <c:pt idx="6744">
                  <c:v>3.3920000000000101</c:v>
                </c:pt>
                <c:pt idx="6745">
                  <c:v>3.4000000000000097</c:v>
                </c:pt>
                <c:pt idx="6746">
                  <c:v>3.4080000000000101</c:v>
                </c:pt>
                <c:pt idx="6747">
                  <c:v>3.4160000000000101</c:v>
                </c:pt>
                <c:pt idx="6748">
                  <c:v>3.4240000000000101</c:v>
                </c:pt>
                <c:pt idx="6749">
                  <c:v>3.4320000000000102</c:v>
                </c:pt>
                <c:pt idx="6750">
                  <c:v>3.4400000000000097</c:v>
                </c:pt>
                <c:pt idx="6751">
                  <c:v>3.4480000000000102</c:v>
                </c:pt>
                <c:pt idx="6752">
                  <c:v>3.4560000000000097</c:v>
                </c:pt>
                <c:pt idx="6753">
                  <c:v>3.4640000000000102</c:v>
                </c:pt>
                <c:pt idx="6754">
                  <c:v>3.4720000000000097</c:v>
                </c:pt>
                <c:pt idx="6755">
                  <c:v>3.4800000000000102</c:v>
                </c:pt>
                <c:pt idx="6756">
                  <c:v>3.4880000000000102</c:v>
                </c:pt>
                <c:pt idx="6757">
                  <c:v>3.4960000000000098</c:v>
                </c:pt>
                <c:pt idx="6758">
                  <c:v>3.5040000000000102</c:v>
                </c:pt>
                <c:pt idx="6759">
                  <c:v>3.5120000000000098</c:v>
                </c:pt>
                <c:pt idx="6760">
                  <c:v>3.5200000000000102</c:v>
                </c:pt>
                <c:pt idx="6761">
                  <c:v>3.5280000000000098</c:v>
                </c:pt>
                <c:pt idx="6762">
                  <c:v>3.5360000000000102</c:v>
                </c:pt>
                <c:pt idx="6763">
                  <c:v>3.5440000000000098</c:v>
                </c:pt>
                <c:pt idx="6764">
                  <c:v>3.5520000000000098</c:v>
                </c:pt>
                <c:pt idx="6765">
                  <c:v>3.5600000000000103</c:v>
                </c:pt>
                <c:pt idx="6766">
                  <c:v>3.5680000000000098</c:v>
                </c:pt>
                <c:pt idx="6767">
                  <c:v>3.5760000000000103</c:v>
                </c:pt>
                <c:pt idx="6768">
                  <c:v>3.5840000000000098</c:v>
                </c:pt>
                <c:pt idx="6769">
                  <c:v>3.5920000000000103</c:v>
                </c:pt>
                <c:pt idx="6770">
                  <c:v>3.6000000000000099</c:v>
                </c:pt>
                <c:pt idx="6771">
                  <c:v>3.6080000000000099</c:v>
                </c:pt>
                <c:pt idx="6772">
                  <c:v>3.6160000000000099</c:v>
                </c:pt>
                <c:pt idx="6773">
                  <c:v>3.6240000000000099</c:v>
                </c:pt>
                <c:pt idx="6774">
                  <c:v>3.6320000000000099</c:v>
                </c:pt>
                <c:pt idx="6775">
                  <c:v>3.6400000000000099</c:v>
                </c:pt>
                <c:pt idx="6776">
                  <c:v>3.6480000000000103</c:v>
                </c:pt>
                <c:pt idx="6777">
                  <c:v>3.6560000000000099</c:v>
                </c:pt>
                <c:pt idx="6778">
                  <c:v>3.6640000000000099</c:v>
                </c:pt>
                <c:pt idx="6779">
                  <c:v>3.6720000000000099</c:v>
                </c:pt>
                <c:pt idx="6780">
                  <c:v>3.6800000000000099</c:v>
                </c:pt>
                <c:pt idx="6781">
                  <c:v>3.6880000000000099</c:v>
                </c:pt>
                <c:pt idx="6782">
                  <c:v>3.6960000000000099</c:v>
                </c:pt>
                <c:pt idx="6783">
                  <c:v>3.70400000000001</c:v>
                </c:pt>
                <c:pt idx="6784">
                  <c:v>3.71200000000001</c:v>
                </c:pt>
                <c:pt idx="6785">
                  <c:v>3.7200000000000104</c:v>
                </c:pt>
                <c:pt idx="6786">
                  <c:v>3.72800000000001</c:v>
                </c:pt>
                <c:pt idx="6787">
                  <c:v>3.73600000000001</c:v>
                </c:pt>
                <c:pt idx="6788">
                  <c:v>3.74400000000001</c:v>
                </c:pt>
                <c:pt idx="6789">
                  <c:v>3.75200000000001</c:v>
                </c:pt>
                <c:pt idx="6790">
                  <c:v>3.76000000000001</c:v>
                </c:pt>
                <c:pt idx="6791">
                  <c:v>3.76800000000001</c:v>
                </c:pt>
                <c:pt idx="6792">
                  <c:v>3.77600000000001</c:v>
                </c:pt>
                <c:pt idx="6793">
                  <c:v>3.78400000000001</c:v>
                </c:pt>
                <c:pt idx="6794">
                  <c:v>3.79200000000001</c:v>
                </c:pt>
                <c:pt idx="6795">
                  <c:v>3.80000000000001</c:v>
                </c:pt>
                <c:pt idx="6796">
                  <c:v>3.80800000000001</c:v>
                </c:pt>
                <c:pt idx="6797">
                  <c:v>3.8160000000000101</c:v>
                </c:pt>
                <c:pt idx="6798">
                  <c:v>3.8240000000000101</c:v>
                </c:pt>
                <c:pt idx="6799">
                  <c:v>3.8320000000000101</c:v>
                </c:pt>
                <c:pt idx="6800">
                  <c:v>3.8400000000000101</c:v>
                </c:pt>
                <c:pt idx="6801">
                  <c:v>3.8480000000000096</c:v>
                </c:pt>
                <c:pt idx="6802">
                  <c:v>3.8560000000000101</c:v>
                </c:pt>
                <c:pt idx="6803">
                  <c:v>3.8640000000000096</c:v>
                </c:pt>
                <c:pt idx="6804">
                  <c:v>3.8720000000000101</c:v>
                </c:pt>
                <c:pt idx="6805">
                  <c:v>3.8800000000000101</c:v>
                </c:pt>
                <c:pt idx="6806">
                  <c:v>3.8880000000000101</c:v>
                </c:pt>
                <c:pt idx="6807">
                  <c:v>3.8960000000000101</c:v>
                </c:pt>
                <c:pt idx="6808">
                  <c:v>3.9040000000000097</c:v>
                </c:pt>
                <c:pt idx="6809">
                  <c:v>3.9120000000000101</c:v>
                </c:pt>
                <c:pt idx="6810">
                  <c:v>3.9200000000000101</c:v>
                </c:pt>
                <c:pt idx="6811">
                  <c:v>3.9280000000000097</c:v>
                </c:pt>
                <c:pt idx="6812">
                  <c:v>3.9360000000000097</c:v>
                </c:pt>
                <c:pt idx="6813">
                  <c:v>3.9440000000000102</c:v>
                </c:pt>
                <c:pt idx="6814">
                  <c:v>3.9520000000000102</c:v>
                </c:pt>
                <c:pt idx="6815">
                  <c:v>3.9600000000000102</c:v>
                </c:pt>
                <c:pt idx="6816">
                  <c:v>3.9680000000000097</c:v>
                </c:pt>
                <c:pt idx="6817">
                  <c:v>3.9760000000000097</c:v>
                </c:pt>
                <c:pt idx="6818">
                  <c:v>3.9840000000000102</c:v>
                </c:pt>
                <c:pt idx="6819">
                  <c:v>3.9920000000000102</c:v>
                </c:pt>
                <c:pt idx="6820">
                  <c:v>4.0000000000000098</c:v>
                </c:pt>
                <c:pt idx="6821">
                  <c:v>4.0080000000000098</c:v>
                </c:pt>
                <c:pt idx="6822">
                  <c:v>4.0160000000000098</c:v>
                </c:pt>
                <c:pt idx="6823">
                  <c:v>4.0240000000000098</c:v>
                </c:pt>
                <c:pt idx="6824">
                  <c:v>4.0320000000000107</c:v>
                </c:pt>
                <c:pt idx="6825">
                  <c:v>4.0400000000000098</c:v>
                </c:pt>
                <c:pt idx="6826">
                  <c:v>4.0480000000000098</c:v>
                </c:pt>
                <c:pt idx="6827">
                  <c:v>4.0560000000000098</c:v>
                </c:pt>
                <c:pt idx="6828">
                  <c:v>4.0640000000000107</c:v>
                </c:pt>
                <c:pt idx="6829">
                  <c:v>4.0720000000000098</c:v>
                </c:pt>
                <c:pt idx="6830">
                  <c:v>4.0800000000000098</c:v>
                </c:pt>
                <c:pt idx="6831">
                  <c:v>4.0880000000000098</c:v>
                </c:pt>
                <c:pt idx="6832">
                  <c:v>4.0960000000000099</c:v>
                </c:pt>
                <c:pt idx="6833">
                  <c:v>4.1040000000000108</c:v>
                </c:pt>
                <c:pt idx="6834">
                  <c:v>4.1120000000000099</c:v>
                </c:pt>
                <c:pt idx="6835">
                  <c:v>4.1200000000000099</c:v>
                </c:pt>
                <c:pt idx="6836">
                  <c:v>4.1280000000000099</c:v>
                </c:pt>
                <c:pt idx="6837">
                  <c:v>4.1360000000000099</c:v>
                </c:pt>
                <c:pt idx="6838">
                  <c:v>4.1440000000000099</c:v>
                </c:pt>
                <c:pt idx="6839">
                  <c:v>4.1520000000000099</c:v>
                </c:pt>
                <c:pt idx="6840">
                  <c:v>4.1600000000000099</c:v>
                </c:pt>
                <c:pt idx="6841">
                  <c:v>4.1680000000000099</c:v>
                </c:pt>
                <c:pt idx="6842">
                  <c:v>4.1760000000000108</c:v>
                </c:pt>
                <c:pt idx="6843">
                  <c:v>4.1840000000000099</c:v>
                </c:pt>
                <c:pt idx="6844">
                  <c:v>4.1920000000000099</c:v>
                </c:pt>
                <c:pt idx="6845">
                  <c:v>4.2000000000000099</c:v>
                </c:pt>
                <c:pt idx="6846">
                  <c:v>4.20800000000001</c:v>
                </c:pt>
                <c:pt idx="6847">
                  <c:v>4.21600000000001</c:v>
                </c:pt>
                <c:pt idx="6848">
                  <c:v>4.22400000000001</c:v>
                </c:pt>
                <c:pt idx="6849">
                  <c:v>4.23200000000001</c:v>
                </c:pt>
                <c:pt idx="6850">
                  <c:v>4.24000000000001</c:v>
                </c:pt>
                <c:pt idx="6851">
                  <c:v>4.24800000000001</c:v>
                </c:pt>
                <c:pt idx="6852">
                  <c:v>4.25600000000001</c:v>
                </c:pt>
                <c:pt idx="6853">
                  <c:v>4.26400000000001</c:v>
                </c:pt>
                <c:pt idx="6854">
                  <c:v>4.27200000000001</c:v>
                </c:pt>
                <c:pt idx="6855">
                  <c:v>4.28000000000001</c:v>
                </c:pt>
                <c:pt idx="6856">
                  <c:v>4.28800000000001</c:v>
                </c:pt>
                <c:pt idx="6857">
                  <c:v>4.29600000000001</c:v>
                </c:pt>
                <c:pt idx="6858">
                  <c:v>4.30400000000001</c:v>
                </c:pt>
                <c:pt idx="6859">
                  <c:v>4.31200000000001</c:v>
                </c:pt>
                <c:pt idx="6860">
                  <c:v>4.3200000000000092</c:v>
                </c:pt>
                <c:pt idx="6861">
                  <c:v>4.3280000000000101</c:v>
                </c:pt>
                <c:pt idx="6862">
                  <c:v>4.3360000000000101</c:v>
                </c:pt>
                <c:pt idx="6863">
                  <c:v>4.3440000000000101</c:v>
                </c:pt>
                <c:pt idx="6864">
                  <c:v>4.3520000000000101</c:v>
                </c:pt>
                <c:pt idx="6865">
                  <c:v>4.3600000000000101</c:v>
                </c:pt>
                <c:pt idx="6866">
                  <c:v>4.3680000000000101</c:v>
                </c:pt>
                <c:pt idx="6867">
                  <c:v>4.3760000000000101</c:v>
                </c:pt>
                <c:pt idx="6868">
                  <c:v>4.3840000000000101</c:v>
                </c:pt>
                <c:pt idx="6869">
                  <c:v>4.3920000000000092</c:v>
                </c:pt>
                <c:pt idx="6870">
                  <c:v>4.4000000000000101</c:v>
                </c:pt>
                <c:pt idx="6871">
                  <c:v>4.4080000000000101</c:v>
                </c:pt>
                <c:pt idx="6872">
                  <c:v>4.4160000000000101</c:v>
                </c:pt>
                <c:pt idx="6873">
                  <c:v>4.4240000000000101</c:v>
                </c:pt>
                <c:pt idx="6874">
                  <c:v>4.4320000000000102</c:v>
                </c:pt>
                <c:pt idx="6875">
                  <c:v>4.4400000000000102</c:v>
                </c:pt>
                <c:pt idx="6876">
                  <c:v>4.4480000000000102</c:v>
                </c:pt>
                <c:pt idx="6877">
                  <c:v>4.4560000000000102</c:v>
                </c:pt>
                <c:pt idx="6878">
                  <c:v>4.4640000000000093</c:v>
                </c:pt>
                <c:pt idx="6879">
                  <c:v>4.4720000000000102</c:v>
                </c:pt>
                <c:pt idx="6880">
                  <c:v>4.4800000000000102</c:v>
                </c:pt>
                <c:pt idx="6881">
                  <c:v>4.4880000000000102</c:v>
                </c:pt>
                <c:pt idx="6882">
                  <c:v>4.4960000000000102</c:v>
                </c:pt>
                <c:pt idx="6883">
                  <c:v>4.5040000000000093</c:v>
                </c:pt>
                <c:pt idx="6884">
                  <c:v>4.5120000000000102</c:v>
                </c:pt>
                <c:pt idx="6885">
                  <c:v>4.5200000000000102</c:v>
                </c:pt>
                <c:pt idx="6886">
                  <c:v>4.5280000000000102</c:v>
                </c:pt>
                <c:pt idx="6887">
                  <c:v>4.5360000000000094</c:v>
                </c:pt>
                <c:pt idx="6888">
                  <c:v>4.5440000000000103</c:v>
                </c:pt>
                <c:pt idx="6889">
                  <c:v>4.5520000000000103</c:v>
                </c:pt>
                <c:pt idx="6890">
                  <c:v>4.5600000000000103</c:v>
                </c:pt>
                <c:pt idx="6891">
                  <c:v>4.5680000000000103</c:v>
                </c:pt>
                <c:pt idx="6892">
                  <c:v>4.5760000000000094</c:v>
                </c:pt>
                <c:pt idx="6893">
                  <c:v>4.5840000000000103</c:v>
                </c:pt>
                <c:pt idx="6894">
                  <c:v>4.5920000000000103</c:v>
                </c:pt>
                <c:pt idx="6895">
                  <c:v>4.6000000000000103</c:v>
                </c:pt>
                <c:pt idx="6896">
                  <c:v>4.6080000000000094</c:v>
                </c:pt>
                <c:pt idx="6897">
                  <c:v>4.6160000000000094</c:v>
                </c:pt>
                <c:pt idx="6898">
                  <c:v>4.6240000000000103</c:v>
                </c:pt>
                <c:pt idx="6899">
                  <c:v>4.6320000000000103</c:v>
                </c:pt>
                <c:pt idx="6900">
                  <c:v>4.6400000000000095</c:v>
                </c:pt>
                <c:pt idx="6901">
                  <c:v>4.6480000000000095</c:v>
                </c:pt>
                <c:pt idx="6902">
                  <c:v>4.6560000000000104</c:v>
                </c:pt>
                <c:pt idx="6903">
                  <c:v>4.6640000000000104</c:v>
                </c:pt>
                <c:pt idx="6904">
                  <c:v>4.6720000000000104</c:v>
                </c:pt>
                <c:pt idx="6905">
                  <c:v>4.6800000000000095</c:v>
                </c:pt>
                <c:pt idx="6906">
                  <c:v>4.6880000000000095</c:v>
                </c:pt>
                <c:pt idx="6907">
                  <c:v>4.6960000000000104</c:v>
                </c:pt>
                <c:pt idx="6908">
                  <c:v>4.7040000000000104</c:v>
                </c:pt>
                <c:pt idx="6909">
                  <c:v>4.7120000000000095</c:v>
                </c:pt>
                <c:pt idx="6910">
                  <c:v>4.7200000000000095</c:v>
                </c:pt>
                <c:pt idx="6911">
                  <c:v>4.7280000000000104</c:v>
                </c:pt>
                <c:pt idx="6912">
                  <c:v>4.7360000000000104</c:v>
                </c:pt>
                <c:pt idx="6913">
                  <c:v>4.7440000000000104</c:v>
                </c:pt>
                <c:pt idx="6914">
                  <c:v>4.7520000000000095</c:v>
                </c:pt>
                <c:pt idx="6915">
                  <c:v>4.7600000000000096</c:v>
                </c:pt>
                <c:pt idx="6916">
                  <c:v>4.7680000000000105</c:v>
                </c:pt>
                <c:pt idx="6917">
                  <c:v>4.7760000000000105</c:v>
                </c:pt>
                <c:pt idx="6918">
                  <c:v>4.7840000000000096</c:v>
                </c:pt>
                <c:pt idx="6919">
                  <c:v>4.7920000000000096</c:v>
                </c:pt>
                <c:pt idx="6920">
                  <c:v>4.8000000000000096</c:v>
                </c:pt>
                <c:pt idx="6921">
                  <c:v>4.8080000000000105</c:v>
                </c:pt>
                <c:pt idx="6922">
                  <c:v>4.8160000000000105</c:v>
                </c:pt>
                <c:pt idx="6923">
                  <c:v>4.8240000000000096</c:v>
                </c:pt>
                <c:pt idx="6924">
                  <c:v>4.8320000000000096</c:v>
                </c:pt>
                <c:pt idx="6925">
                  <c:v>4.8400000000000105</c:v>
                </c:pt>
                <c:pt idx="6926">
                  <c:v>4.8480000000000105</c:v>
                </c:pt>
                <c:pt idx="6927">
                  <c:v>4.8560000000000096</c:v>
                </c:pt>
                <c:pt idx="6928">
                  <c:v>4.8640000000000096</c:v>
                </c:pt>
                <c:pt idx="6929">
                  <c:v>4.8720000000000097</c:v>
                </c:pt>
                <c:pt idx="6930">
                  <c:v>4.8800000000000106</c:v>
                </c:pt>
                <c:pt idx="6931">
                  <c:v>4.8880000000000106</c:v>
                </c:pt>
                <c:pt idx="6932">
                  <c:v>4.8960000000000097</c:v>
                </c:pt>
                <c:pt idx="6933">
                  <c:v>4.9040000000000097</c:v>
                </c:pt>
                <c:pt idx="6934">
                  <c:v>4.9120000000000097</c:v>
                </c:pt>
                <c:pt idx="6935">
                  <c:v>4.9200000000000106</c:v>
                </c:pt>
                <c:pt idx="6936">
                  <c:v>4.9280000000000097</c:v>
                </c:pt>
                <c:pt idx="6937">
                  <c:v>4.9360000000000097</c:v>
                </c:pt>
                <c:pt idx="6938">
                  <c:v>4.9440000000000097</c:v>
                </c:pt>
                <c:pt idx="6939">
                  <c:v>4.9520000000000106</c:v>
                </c:pt>
                <c:pt idx="6940">
                  <c:v>4.9600000000000106</c:v>
                </c:pt>
                <c:pt idx="6941">
                  <c:v>4.9680000000000097</c:v>
                </c:pt>
                <c:pt idx="6942">
                  <c:v>4.9760000000000097</c:v>
                </c:pt>
                <c:pt idx="6943">
                  <c:v>4.9840000000000098</c:v>
                </c:pt>
                <c:pt idx="6944">
                  <c:v>4.9920000000000107</c:v>
                </c:pt>
                <c:pt idx="6945">
                  <c:v>5.0000000000000098</c:v>
                </c:pt>
                <c:pt idx="6946">
                  <c:v>5.0080000000000098</c:v>
                </c:pt>
                <c:pt idx="6947">
                  <c:v>5.0160000000000098</c:v>
                </c:pt>
                <c:pt idx="6948">
                  <c:v>5.0240000000000098</c:v>
                </c:pt>
                <c:pt idx="6949">
                  <c:v>5.0320000000000107</c:v>
                </c:pt>
                <c:pt idx="6950">
                  <c:v>5.0400000000000098</c:v>
                </c:pt>
                <c:pt idx="6951">
                  <c:v>5.0480000000000098</c:v>
                </c:pt>
                <c:pt idx="6952">
                  <c:v>5.0560000000000098</c:v>
                </c:pt>
                <c:pt idx="6953">
                  <c:v>5.0640000000000107</c:v>
                </c:pt>
                <c:pt idx="6954">
                  <c:v>5.0720000000000098</c:v>
                </c:pt>
                <c:pt idx="6955">
                  <c:v>5.0800000000000098</c:v>
                </c:pt>
                <c:pt idx="6956">
                  <c:v>5.0880000000000098</c:v>
                </c:pt>
                <c:pt idx="6957">
                  <c:v>5.0960000000000099</c:v>
                </c:pt>
                <c:pt idx="6958">
                  <c:v>5.1040000000000099</c:v>
                </c:pt>
                <c:pt idx="6959">
                  <c:v>5.1120000000000099</c:v>
                </c:pt>
                <c:pt idx="6960">
                  <c:v>5.1200000000000099</c:v>
                </c:pt>
                <c:pt idx="6961">
                  <c:v>5.1280000000000099</c:v>
                </c:pt>
                <c:pt idx="6962">
                  <c:v>5.1360000000000108</c:v>
                </c:pt>
                <c:pt idx="6963">
                  <c:v>5.1440000000000099</c:v>
                </c:pt>
                <c:pt idx="6964">
                  <c:v>5.1520000000000099</c:v>
                </c:pt>
                <c:pt idx="6965">
                  <c:v>5.1600000000000099</c:v>
                </c:pt>
                <c:pt idx="6966">
                  <c:v>5.1680000000000099</c:v>
                </c:pt>
                <c:pt idx="6967">
                  <c:v>5.1760000000000099</c:v>
                </c:pt>
                <c:pt idx="6968">
                  <c:v>5.1840000000000099</c:v>
                </c:pt>
                <c:pt idx="6969">
                  <c:v>5.1920000000000099</c:v>
                </c:pt>
                <c:pt idx="6970">
                  <c:v>5.2000000000000099</c:v>
                </c:pt>
                <c:pt idx="6971">
                  <c:v>5.20800000000001</c:v>
                </c:pt>
                <c:pt idx="6972">
                  <c:v>5.21600000000001</c:v>
                </c:pt>
                <c:pt idx="6973">
                  <c:v>5.22400000000001</c:v>
                </c:pt>
                <c:pt idx="6974">
                  <c:v>5.23200000000001</c:v>
                </c:pt>
                <c:pt idx="6975">
                  <c:v>5.24000000000001</c:v>
                </c:pt>
                <c:pt idx="6976">
                  <c:v>5.24800000000001</c:v>
                </c:pt>
                <c:pt idx="6977">
                  <c:v>5.25600000000001</c:v>
                </c:pt>
                <c:pt idx="6978">
                  <c:v>5.26400000000001</c:v>
                </c:pt>
                <c:pt idx="6979">
                  <c:v>5.27200000000001</c:v>
                </c:pt>
                <c:pt idx="6980">
                  <c:v>5.28000000000001</c:v>
                </c:pt>
                <c:pt idx="6981">
                  <c:v>5.28800000000001</c:v>
                </c:pt>
                <c:pt idx="6982">
                  <c:v>5.29600000000001</c:v>
                </c:pt>
                <c:pt idx="6983">
                  <c:v>5.30400000000001</c:v>
                </c:pt>
                <c:pt idx="6984">
                  <c:v>5.31200000000001</c:v>
                </c:pt>
                <c:pt idx="6985">
                  <c:v>5.3200000000000101</c:v>
                </c:pt>
                <c:pt idx="6986">
                  <c:v>5.3280000000000101</c:v>
                </c:pt>
                <c:pt idx="6987">
                  <c:v>5.3360000000000101</c:v>
                </c:pt>
                <c:pt idx="6988">
                  <c:v>5.3440000000000101</c:v>
                </c:pt>
                <c:pt idx="6989">
                  <c:v>5.3520000000000101</c:v>
                </c:pt>
                <c:pt idx="6990">
                  <c:v>5.3600000000000101</c:v>
                </c:pt>
                <c:pt idx="6991">
                  <c:v>5.3680000000000101</c:v>
                </c:pt>
                <c:pt idx="6992">
                  <c:v>5.3760000000000101</c:v>
                </c:pt>
                <c:pt idx="6993">
                  <c:v>5.3840000000000101</c:v>
                </c:pt>
                <c:pt idx="6994">
                  <c:v>5.3920000000000092</c:v>
                </c:pt>
                <c:pt idx="6995">
                  <c:v>5.4000000000000101</c:v>
                </c:pt>
                <c:pt idx="6996">
                  <c:v>5.4080000000000101</c:v>
                </c:pt>
                <c:pt idx="6997">
                  <c:v>5.4160000000000101</c:v>
                </c:pt>
                <c:pt idx="6998">
                  <c:v>5.4240000000000101</c:v>
                </c:pt>
                <c:pt idx="6999">
                  <c:v>5.4320000000000102</c:v>
                </c:pt>
                <c:pt idx="7000">
                  <c:v>5.4400000000000102</c:v>
                </c:pt>
                <c:pt idx="7001">
                  <c:v>5.4480000000000102</c:v>
                </c:pt>
                <c:pt idx="7002">
                  <c:v>5.4560000000000102</c:v>
                </c:pt>
                <c:pt idx="7003">
                  <c:v>5.4640000000000093</c:v>
                </c:pt>
                <c:pt idx="7004">
                  <c:v>5.4720000000000102</c:v>
                </c:pt>
                <c:pt idx="7005">
                  <c:v>5.4800000000000102</c:v>
                </c:pt>
                <c:pt idx="7006">
                  <c:v>5.4880000000000102</c:v>
                </c:pt>
                <c:pt idx="7007">
                  <c:v>5.4960000000000102</c:v>
                </c:pt>
                <c:pt idx="7008">
                  <c:v>5.5040000000000093</c:v>
                </c:pt>
                <c:pt idx="7009">
                  <c:v>5.5120000000000102</c:v>
                </c:pt>
                <c:pt idx="7010">
                  <c:v>5.5200000000000102</c:v>
                </c:pt>
                <c:pt idx="7011">
                  <c:v>5.5280000000000102</c:v>
                </c:pt>
                <c:pt idx="7012">
                  <c:v>5.5360000000000094</c:v>
                </c:pt>
                <c:pt idx="7013">
                  <c:v>5.5440000000000103</c:v>
                </c:pt>
                <c:pt idx="7014">
                  <c:v>5.5520000000000103</c:v>
                </c:pt>
                <c:pt idx="7015">
                  <c:v>5.5600000000000103</c:v>
                </c:pt>
                <c:pt idx="7016">
                  <c:v>5.5680000000000094</c:v>
                </c:pt>
                <c:pt idx="7017">
                  <c:v>5.5760000000000094</c:v>
                </c:pt>
                <c:pt idx="7018">
                  <c:v>5.5840000000000103</c:v>
                </c:pt>
                <c:pt idx="7019">
                  <c:v>5.5920000000000103</c:v>
                </c:pt>
                <c:pt idx="7020">
                  <c:v>5.6000000000000103</c:v>
                </c:pt>
                <c:pt idx="7021">
                  <c:v>5.6080000000000094</c:v>
                </c:pt>
                <c:pt idx="7022">
                  <c:v>5.6160000000000103</c:v>
                </c:pt>
                <c:pt idx="7023">
                  <c:v>5.6240000000000103</c:v>
                </c:pt>
                <c:pt idx="7024">
                  <c:v>5.6320000000000103</c:v>
                </c:pt>
                <c:pt idx="7025">
                  <c:v>5.6400000000000095</c:v>
                </c:pt>
                <c:pt idx="7026">
                  <c:v>5.6480000000000095</c:v>
                </c:pt>
                <c:pt idx="7027">
                  <c:v>5.6560000000000104</c:v>
                </c:pt>
                <c:pt idx="7028">
                  <c:v>5.6640000000000104</c:v>
                </c:pt>
                <c:pt idx="7029">
                  <c:v>5.6720000000000104</c:v>
                </c:pt>
                <c:pt idx="7030">
                  <c:v>5.6800000000000095</c:v>
                </c:pt>
                <c:pt idx="7031">
                  <c:v>5.6880000000000095</c:v>
                </c:pt>
                <c:pt idx="7032">
                  <c:v>5.6960000000000104</c:v>
                </c:pt>
                <c:pt idx="7033">
                  <c:v>5.7040000000000104</c:v>
                </c:pt>
                <c:pt idx="7034">
                  <c:v>5.7120000000000095</c:v>
                </c:pt>
                <c:pt idx="7035">
                  <c:v>5.7200000000000095</c:v>
                </c:pt>
                <c:pt idx="7036">
                  <c:v>5.7280000000000104</c:v>
                </c:pt>
                <c:pt idx="7037">
                  <c:v>5.7360000000000104</c:v>
                </c:pt>
                <c:pt idx="7038">
                  <c:v>5.7440000000000104</c:v>
                </c:pt>
                <c:pt idx="7039">
                  <c:v>5.7520000000000095</c:v>
                </c:pt>
                <c:pt idx="7040">
                  <c:v>5.7600000000000096</c:v>
                </c:pt>
                <c:pt idx="7041">
                  <c:v>5.7680000000000105</c:v>
                </c:pt>
                <c:pt idx="7042">
                  <c:v>5.7760000000000105</c:v>
                </c:pt>
                <c:pt idx="7043">
                  <c:v>5.7840000000000096</c:v>
                </c:pt>
                <c:pt idx="7044">
                  <c:v>5.7920000000000096</c:v>
                </c:pt>
                <c:pt idx="7045">
                  <c:v>5.8000000000000096</c:v>
                </c:pt>
                <c:pt idx="7046">
                  <c:v>5.8080000000000105</c:v>
                </c:pt>
                <c:pt idx="7047">
                  <c:v>5.8160000000000105</c:v>
                </c:pt>
                <c:pt idx="7048">
                  <c:v>5.8240000000000096</c:v>
                </c:pt>
                <c:pt idx="7049">
                  <c:v>5.8320000000000096</c:v>
                </c:pt>
                <c:pt idx="7050">
                  <c:v>5.8400000000000105</c:v>
                </c:pt>
                <c:pt idx="7051">
                  <c:v>5.8480000000000105</c:v>
                </c:pt>
                <c:pt idx="7052">
                  <c:v>5.8560000000000096</c:v>
                </c:pt>
                <c:pt idx="7053">
                  <c:v>5.8640000000000203</c:v>
                </c:pt>
                <c:pt idx="7054">
                  <c:v>5.8720000000000097</c:v>
                </c:pt>
                <c:pt idx="7055">
                  <c:v>5.8800000000000106</c:v>
                </c:pt>
                <c:pt idx="7056">
                  <c:v>5.8880000000000106</c:v>
                </c:pt>
                <c:pt idx="7057">
                  <c:v>5.8960000000000097</c:v>
                </c:pt>
                <c:pt idx="7058">
                  <c:v>5.9040000000000203</c:v>
                </c:pt>
                <c:pt idx="7059">
                  <c:v>5.9120000000000097</c:v>
                </c:pt>
                <c:pt idx="7060">
                  <c:v>5.9200000000000106</c:v>
                </c:pt>
                <c:pt idx="7061">
                  <c:v>5.9280000000000097</c:v>
                </c:pt>
                <c:pt idx="7062">
                  <c:v>5.9360000000000204</c:v>
                </c:pt>
                <c:pt idx="7063">
                  <c:v>5.9440000000000195</c:v>
                </c:pt>
                <c:pt idx="7064">
                  <c:v>5.9520000000000106</c:v>
                </c:pt>
                <c:pt idx="7065">
                  <c:v>5.9600000000000106</c:v>
                </c:pt>
                <c:pt idx="7066">
                  <c:v>5.9680000000000097</c:v>
                </c:pt>
                <c:pt idx="7067">
                  <c:v>5.9760000000000204</c:v>
                </c:pt>
                <c:pt idx="7068">
                  <c:v>5.9840000000000195</c:v>
                </c:pt>
                <c:pt idx="7069">
                  <c:v>5.9920000000000107</c:v>
                </c:pt>
                <c:pt idx="7070">
                  <c:v>6.0000000000000098</c:v>
                </c:pt>
                <c:pt idx="7071">
                  <c:v>6.0080000000000204</c:v>
                </c:pt>
                <c:pt idx="7072">
                  <c:v>6.0160000000000196</c:v>
                </c:pt>
                <c:pt idx="7073">
                  <c:v>6.0240000000000196</c:v>
                </c:pt>
                <c:pt idx="7074">
                  <c:v>6.0320000000000098</c:v>
                </c:pt>
                <c:pt idx="7075">
                  <c:v>6.0400000000000098</c:v>
                </c:pt>
                <c:pt idx="7076">
                  <c:v>6.0480000000000205</c:v>
                </c:pt>
                <c:pt idx="7077">
                  <c:v>6.0560000000000196</c:v>
                </c:pt>
                <c:pt idx="7078">
                  <c:v>6.0640000000000196</c:v>
                </c:pt>
                <c:pt idx="7079">
                  <c:v>6.0720000000000098</c:v>
                </c:pt>
                <c:pt idx="7080">
                  <c:v>6.0800000000000205</c:v>
                </c:pt>
                <c:pt idx="7081">
                  <c:v>6.0880000000000196</c:v>
                </c:pt>
                <c:pt idx="7082">
                  <c:v>6.0960000000000196</c:v>
                </c:pt>
                <c:pt idx="7083">
                  <c:v>6.1040000000000196</c:v>
                </c:pt>
                <c:pt idx="7084">
                  <c:v>6.1120000000000099</c:v>
                </c:pt>
                <c:pt idx="7085">
                  <c:v>6.1200000000000205</c:v>
                </c:pt>
                <c:pt idx="7086">
                  <c:v>6.1280000000000197</c:v>
                </c:pt>
                <c:pt idx="7087">
                  <c:v>6.1360000000000197</c:v>
                </c:pt>
                <c:pt idx="7088">
                  <c:v>6.1440000000000197</c:v>
                </c:pt>
                <c:pt idx="7089">
                  <c:v>6.1520000000000206</c:v>
                </c:pt>
                <c:pt idx="7090">
                  <c:v>6.1600000000000197</c:v>
                </c:pt>
                <c:pt idx="7091">
                  <c:v>6.1680000000000197</c:v>
                </c:pt>
                <c:pt idx="7092">
                  <c:v>6.1760000000000197</c:v>
                </c:pt>
                <c:pt idx="7093">
                  <c:v>6.1840000000000206</c:v>
                </c:pt>
                <c:pt idx="7094">
                  <c:v>6.1920000000000206</c:v>
                </c:pt>
                <c:pt idx="7095">
                  <c:v>6.2000000000000197</c:v>
                </c:pt>
                <c:pt idx="7096">
                  <c:v>6.2080000000000197</c:v>
                </c:pt>
                <c:pt idx="7097">
                  <c:v>6.2160000000000197</c:v>
                </c:pt>
                <c:pt idx="7098">
                  <c:v>6.2240000000000206</c:v>
                </c:pt>
                <c:pt idx="7099">
                  <c:v>6.2320000000000197</c:v>
                </c:pt>
                <c:pt idx="7100">
                  <c:v>6.2400000000000198</c:v>
                </c:pt>
                <c:pt idx="7101">
                  <c:v>6.2480000000000198</c:v>
                </c:pt>
                <c:pt idx="7102">
                  <c:v>6.2560000000000207</c:v>
                </c:pt>
                <c:pt idx="7103">
                  <c:v>6.2640000000000207</c:v>
                </c:pt>
                <c:pt idx="7104">
                  <c:v>6.2720000000000198</c:v>
                </c:pt>
                <c:pt idx="7105">
                  <c:v>6.2800000000000198</c:v>
                </c:pt>
                <c:pt idx="7106">
                  <c:v>6.2880000000000198</c:v>
                </c:pt>
                <c:pt idx="7107">
                  <c:v>6.2960000000000207</c:v>
                </c:pt>
                <c:pt idx="7108">
                  <c:v>6.3040000000000198</c:v>
                </c:pt>
                <c:pt idx="7109">
                  <c:v>6.3120000000000198</c:v>
                </c:pt>
                <c:pt idx="7110">
                  <c:v>6.3200000000000198</c:v>
                </c:pt>
                <c:pt idx="7111">
                  <c:v>6.3280000000000198</c:v>
                </c:pt>
                <c:pt idx="7112">
                  <c:v>6.3360000000000198</c:v>
                </c:pt>
                <c:pt idx="7113">
                  <c:v>6.3440000000000198</c:v>
                </c:pt>
                <c:pt idx="7114">
                  <c:v>6.3520000000000199</c:v>
                </c:pt>
                <c:pt idx="7115">
                  <c:v>6.3600000000000199</c:v>
                </c:pt>
                <c:pt idx="7116">
                  <c:v>6.3680000000000208</c:v>
                </c:pt>
                <c:pt idx="7117">
                  <c:v>6.3760000000000199</c:v>
                </c:pt>
                <c:pt idx="7118">
                  <c:v>6.3840000000000199</c:v>
                </c:pt>
                <c:pt idx="7119">
                  <c:v>6.3920000000000199</c:v>
                </c:pt>
                <c:pt idx="7120">
                  <c:v>6.4000000000000199</c:v>
                </c:pt>
                <c:pt idx="7121">
                  <c:v>6.4080000000000199</c:v>
                </c:pt>
                <c:pt idx="7122">
                  <c:v>6.4160000000000199</c:v>
                </c:pt>
                <c:pt idx="7123">
                  <c:v>6.4240000000000199</c:v>
                </c:pt>
                <c:pt idx="7124">
                  <c:v>6.4320000000000199</c:v>
                </c:pt>
                <c:pt idx="7125">
                  <c:v>6.4400000000000199</c:v>
                </c:pt>
                <c:pt idx="7126">
                  <c:v>6.4480000000000199</c:v>
                </c:pt>
                <c:pt idx="7127">
                  <c:v>6.4560000000000199</c:v>
                </c:pt>
                <c:pt idx="7128">
                  <c:v>6.46400000000002</c:v>
                </c:pt>
                <c:pt idx="7129">
                  <c:v>6.47200000000002</c:v>
                </c:pt>
                <c:pt idx="7130">
                  <c:v>6.48000000000002</c:v>
                </c:pt>
                <c:pt idx="7131">
                  <c:v>6.48800000000002</c:v>
                </c:pt>
                <c:pt idx="7132">
                  <c:v>6.49600000000002</c:v>
                </c:pt>
                <c:pt idx="7133">
                  <c:v>6.50400000000002</c:v>
                </c:pt>
                <c:pt idx="7134">
                  <c:v>6.51200000000002</c:v>
                </c:pt>
                <c:pt idx="7135">
                  <c:v>6.52000000000002</c:v>
                </c:pt>
                <c:pt idx="7136">
                  <c:v>6.52800000000002</c:v>
                </c:pt>
                <c:pt idx="7137">
                  <c:v>6.53600000000002</c:v>
                </c:pt>
                <c:pt idx="7138">
                  <c:v>6.54400000000002</c:v>
                </c:pt>
                <c:pt idx="7139">
                  <c:v>6.55200000000002</c:v>
                </c:pt>
                <c:pt idx="7140">
                  <c:v>6.56000000000002</c:v>
                </c:pt>
                <c:pt idx="7141">
                  <c:v>6.56800000000002</c:v>
                </c:pt>
                <c:pt idx="7142">
                  <c:v>6.5760000000000201</c:v>
                </c:pt>
                <c:pt idx="7143">
                  <c:v>6.5840000000000201</c:v>
                </c:pt>
                <c:pt idx="7144">
                  <c:v>6.5920000000000201</c:v>
                </c:pt>
                <c:pt idx="7145">
                  <c:v>6.6000000000000201</c:v>
                </c:pt>
                <c:pt idx="7146">
                  <c:v>6.6080000000000201</c:v>
                </c:pt>
                <c:pt idx="7147">
                  <c:v>6.6160000000000201</c:v>
                </c:pt>
                <c:pt idx="7148">
                  <c:v>6.6240000000000192</c:v>
                </c:pt>
                <c:pt idx="7149">
                  <c:v>6.6320000000000201</c:v>
                </c:pt>
                <c:pt idx="7150">
                  <c:v>6.6400000000000201</c:v>
                </c:pt>
                <c:pt idx="7151">
                  <c:v>6.6480000000000201</c:v>
                </c:pt>
                <c:pt idx="7152">
                  <c:v>6.6560000000000201</c:v>
                </c:pt>
                <c:pt idx="7153">
                  <c:v>6.6640000000000201</c:v>
                </c:pt>
                <c:pt idx="7154">
                  <c:v>6.6720000000000201</c:v>
                </c:pt>
                <c:pt idx="7155">
                  <c:v>6.6800000000000201</c:v>
                </c:pt>
                <c:pt idx="7156">
                  <c:v>6.6880000000000202</c:v>
                </c:pt>
                <c:pt idx="7157">
                  <c:v>6.6960000000000193</c:v>
                </c:pt>
                <c:pt idx="7158">
                  <c:v>6.7040000000000202</c:v>
                </c:pt>
                <c:pt idx="7159">
                  <c:v>6.7120000000000202</c:v>
                </c:pt>
                <c:pt idx="7160">
                  <c:v>6.7200000000000202</c:v>
                </c:pt>
                <c:pt idx="7161">
                  <c:v>6.7280000000000202</c:v>
                </c:pt>
                <c:pt idx="7162">
                  <c:v>6.7360000000000202</c:v>
                </c:pt>
                <c:pt idx="7163">
                  <c:v>6.7440000000000202</c:v>
                </c:pt>
                <c:pt idx="7164">
                  <c:v>6.7520000000000202</c:v>
                </c:pt>
                <c:pt idx="7165">
                  <c:v>6.7600000000000202</c:v>
                </c:pt>
                <c:pt idx="7166">
                  <c:v>6.7680000000000193</c:v>
                </c:pt>
                <c:pt idx="7167">
                  <c:v>6.7760000000000202</c:v>
                </c:pt>
                <c:pt idx="7168">
                  <c:v>6.7840000000000202</c:v>
                </c:pt>
                <c:pt idx="7169">
                  <c:v>6.7920000000000202</c:v>
                </c:pt>
                <c:pt idx="7170">
                  <c:v>6.8000000000000194</c:v>
                </c:pt>
                <c:pt idx="7171">
                  <c:v>6.8080000000000194</c:v>
                </c:pt>
                <c:pt idx="7172">
                  <c:v>6.8160000000000203</c:v>
                </c:pt>
                <c:pt idx="7173">
                  <c:v>6.8240000000000203</c:v>
                </c:pt>
                <c:pt idx="7174">
                  <c:v>6.8320000000000203</c:v>
                </c:pt>
                <c:pt idx="7175">
                  <c:v>6.8400000000000194</c:v>
                </c:pt>
                <c:pt idx="7176">
                  <c:v>6.8480000000000203</c:v>
                </c:pt>
                <c:pt idx="7177">
                  <c:v>6.8560000000000203</c:v>
                </c:pt>
                <c:pt idx="7178">
                  <c:v>6.8640000000000203</c:v>
                </c:pt>
                <c:pt idx="7179">
                  <c:v>6.8720000000000194</c:v>
                </c:pt>
                <c:pt idx="7180">
                  <c:v>6.8800000000000194</c:v>
                </c:pt>
                <c:pt idx="7181">
                  <c:v>6.8880000000000203</c:v>
                </c:pt>
                <c:pt idx="7182">
                  <c:v>6.8960000000000203</c:v>
                </c:pt>
                <c:pt idx="7183">
                  <c:v>6.9040000000000203</c:v>
                </c:pt>
                <c:pt idx="7184">
                  <c:v>6.9120000000000195</c:v>
                </c:pt>
                <c:pt idx="7185">
                  <c:v>6.9200000000000195</c:v>
                </c:pt>
                <c:pt idx="7186">
                  <c:v>6.9280000000000204</c:v>
                </c:pt>
                <c:pt idx="7187">
                  <c:v>6.9360000000000204</c:v>
                </c:pt>
                <c:pt idx="7188">
                  <c:v>6.9440000000000195</c:v>
                </c:pt>
                <c:pt idx="7189">
                  <c:v>6.9520000000000195</c:v>
                </c:pt>
                <c:pt idx="7190">
                  <c:v>6.9600000000000204</c:v>
                </c:pt>
                <c:pt idx="7191">
                  <c:v>6.9680000000000204</c:v>
                </c:pt>
                <c:pt idx="7192">
                  <c:v>6.9760000000000204</c:v>
                </c:pt>
                <c:pt idx="7193">
                  <c:v>6.9840000000000195</c:v>
                </c:pt>
                <c:pt idx="7194">
                  <c:v>6.9920000000000195</c:v>
                </c:pt>
                <c:pt idx="7195">
                  <c:v>7.0000000000000204</c:v>
                </c:pt>
                <c:pt idx="7196">
                  <c:v>7.0080000000000204</c:v>
                </c:pt>
                <c:pt idx="7197">
                  <c:v>7.0160000000000196</c:v>
                </c:pt>
                <c:pt idx="7198">
                  <c:v>7.0240000000000196</c:v>
                </c:pt>
                <c:pt idx="7199">
                  <c:v>7.0320000000000196</c:v>
                </c:pt>
                <c:pt idx="7200">
                  <c:v>7.0400000000000205</c:v>
                </c:pt>
                <c:pt idx="7201">
                  <c:v>7.0480000000000205</c:v>
                </c:pt>
                <c:pt idx="7202">
                  <c:v>7.0560000000000196</c:v>
                </c:pt>
                <c:pt idx="7203">
                  <c:v>7.0640000000000196</c:v>
                </c:pt>
                <c:pt idx="7204">
                  <c:v>7.0720000000000205</c:v>
                </c:pt>
                <c:pt idx="7205">
                  <c:v>7.0800000000000205</c:v>
                </c:pt>
                <c:pt idx="7206">
                  <c:v>7.0880000000000196</c:v>
                </c:pt>
                <c:pt idx="7207">
                  <c:v>7.0960000000000196</c:v>
                </c:pt>
                <c:pt idx="7208">
                  <c:v>7.1040000000000196</c:v>
                </c:pt>
                <c:pt idx="7209">
                  <c:v>7.1120000000000205</c:v>
                </c:pt>
                <c:pt idx="7210">
                  <c:v>7.1200000000000205</c:v>
                </c:pt>
                <c:pt idx="7211">
                  <c:v>7.1280000000000197</c:v>
                </c:pt>
                <c:pt idx="7212">
                  <c:v>7.1360000000000197</c:v>
                </c:pt>
                <c:pt idx="7213">
                  <c:v>7.1440000000000206</c:v>
                </c:pt>
                <c:pt idx="7214">
                  <c:v>7.1520000000000206</c:v>
                </c:pt>
                <c:pt idx="7215">
                  <c:v>7.1600000000000197</c:v>
                </c:pt>
                <c:pt idx="7216">
                  <c:v>7.1680000000000197</c:v>
                </c:pt>
                <c:pt idx="7217">
                  <c:v>7.1760000000000197</c:v>
                </c:pt>
                <c:pt idx="7218">
                  <c:v>7.1840000000000206</c:v>
                </c:pt>
                <c:pt idx="7219">
                  <c:v>7.1920000000000206</c:v>
                </c:pt>
                <c:pt idx="7220">
                  <c:v>7.2000000000000197</c:v>
                </c:pt>
                <c:pt idx="7221">
                  <c:v>7.2080000000000197</c:v>
                </c:pt>
                <c:pt idx="7222">
                  <c:v>7.2160000000000197</c:v>
                </c:pt>
                <c:pt idx="7223">
                  <c:v>7.2240000000000206</c:v>
                </c:pt>
                <c:pt idx="7224">
                  <c:v>7.2320000000000197</c:v>
                </c:pt>
                <c:pt idx="7225">
                  <c:v>7.2400000000000198</c:v>
                </c:pt>
                <c:pt idx="7226">
                  <c:v>7.2480000000000198</c:v>
                </c:pt>
                <c:pt idx="7227">
                  <c:v>7.2560000000000207</c:v>
                </c:pt>
                <c:pt idx="7228">
                  <c:v>7.2640000000000198</c:v>
                </c:pt>
                <c:pt idx="7229">
                  <c:v>7.2720000000000198</c:v>
                </c:pt>
                <c:pt idx="7230">
                  <c:v>7.2800000000000198</c:v>
                </c:pt>
                <c:pt idx="7231">
                  <c:v>7.2880000000000198</c:v>
                </c:pt>
                <c:pt idx="7232">
                  <c:v>7.2960000000000207</c:v>
                </c:pt>
                <c:pt idx="7233">
                  <c:v>7.3040000000000198</c:v>
                </c:pt>
                <c:pt idx="7234">
                  <c:v>7.3120000000000198</c:v>
                </c:pt>
                <c:pt idx="7235">
                  <c:v>7.3200000000000198</c:v>
                </c:pt>
                <c:pt idx="7236">
                  <c:v>7.3280000000000198</c:v>
                </c:pt>
                <c:pt idx="7237">
                  <c:v>7.3360000000000198</c:v>
                </c:pt>
                <c:pt idx="7238">
                  <c:v>7.3440000000000198</c:v>
                </c:pt>
                <c:pt idx="7239">
                  <c:v>7.3520000000000199</c:v>
                </c:pt>
                <c:pt idx="7240">
                  <c:v>7.3600000000000199</c:v>
                </c:pt>
                <c:pt idx="7241">
                  <c:v>7.3680000000000208</c:v>
                </c:pt>
                <c:pt idx="7242">
                  <c:v>7.3760000000000199</c:v>
                </c:pt>
                <c:pt idx="7243">
                  <c:v>7.3840000000000199</c:v>
                </c:pt>
                <c:pt idx="7244">
                  <c:v>7.3920000000000199</c:v>
                </c:pt>
                <c:pt idx="7245">
                  <c:v>7.4000000000000199</c:v>
                </c:pt>
                <c:pt idx="7246">
                  <c:v>7.4080000000000199</c:v>
                </c:pt>
                <c:pt idx="7247">
                  <c:v>7.4160000000000199</c:v>
                </c:pt>
                <c:pt idx="7248">
                  <c:v>7.4240000000000199</c:v>
                </c:pt>
                <c:pt idx="7249">
                  <c:v>7.4320000000000199</c:v>
                </c:pt>
                <c:pt idx="7250">
                  <c:v>7.4400000000000208</c:v>
                </c:pt>
                <c:pt idx="7251">
                  <c:v>7.4480000000000199</c:v>
                </c:pt>
                <c:pt idx="7252">
                  <c:v>7.4560000000000199</c:v>
                </c:pt>
                <c:pt idx="7253">
                  <c:v>7.46400000000002</c:v>
                </c:pt>
                <c:pt idx="7254">
                  <c:v>7.47200000000002</c:v>
                </c:pt>
                <c:pt idx="7255">
                  <c:v>7.48000000000002</c:v>
                </c:pt>
                <c:pt idx="7256">
                  <c:v>7.48800000000002</c:v>
                </c:pt>
                <c:pt idx="7257">
                  <c:v>7.49600000000002</c:v>
                </c:pt>
                <c:pt idx="7258">
                  <c:v>7.50400000000002</c:v>
                </c:pt>
                <c:pt idx="7259">
                  <c:v>7.51200000000002</c:v>
                </c:pt>
                <c:pt idx="7260">
                  <c:v>7.52000000000002</c:v>
                </c:pt>
                <c:pt idx="7261">
                  <c:v>7.52800000000002</c:v>
                </c:pt>
                <c:pt idx="7262">
                  <c:v>7.53600000000002</c:v>
                </c:pt>
                <c:pt idx="7263">
                  <c:v>7.54400000000002</c:v>
                </c:pt>
                <c:pt idx="7264">
                  <c:v>7.55200000000002</c:v>
                </c:pt>
                <c:pt idx="7265">
                  <c:v>7.56000000000002</c:v>
                </c:pt>
                <c:pt idx="7266">
                  <c:v>7.56800000000002</c:v>
                </c:pt>
                <c:pt idx="7267">
                  <c:v>7.5760000000000201</c:v>
                </c:pt>
                <c:pt idx="7268">
                  <c:v>7.5840000000000201</c:v>
                </c:pt>
                <c:pt idx="7269">
                  <c:v>7.5920000000000201</c:v>
                </c:pt>
                <c:pt idx="7270">
                  <c:v>7.6000000000000201</c:v>
                </c:pt>
                <c:pt idx="7271">
                  <c:v>7.6080000000000201</c:v>
                </c:pt>
                <c:pt idx="7272">
                  <c:v>7.6160000000000201</c:v>
                </c:pt>
                <c:pt idx="7273">
                  <c:v>7.6240000000000201</c:v>
                </c:pt>
                <c:pt idx="7274">
                  <c:v>7.6320000000000201</c:v>
                </c:pt>
                <c:pt idx="7275">
                  <c:v>7.6400000000000201</c:v>
                </c:pt>
                <c:pt idx="7276">
                  <c:v>7.6480000000000201</c:v>
                </c:pt>
                <c:pt idx="7277">
                  <c:v>7.6560000000000201</c:v>
                </c:pt>
                <c:pt idx="7278">
                  <c:v>7.6640000000000201</c:v>
                </c:pt>
                <c:pt idx="7279">
                  <c:v>7.6720000000000201</c:v>
                </c:pt>
                <c:pt idx="7280">
                  <c:v>7.6800000000000201</c:v>
                </c:pt>
                <c:pt idx="7281">
                  <c:v>7.6880000000000202</c:v>
                </c:pt>
                <c:pt idx="7282">
                  <c:v>7.6960000000000193</c:v>
                </c:pt>
                <c:pt idx="7283">
                  <c:v>7.7040000000000202</c:v>
                </c:pt>
                <c:pt idx="7284">
                  <c:v>7.7120000000000202</c:v>
                </c:pt>
                <c:pt idx="7285">
                  <c:v>7.7200000000000202</c:v>
                </c:pt>
                <c:pt idx="7286">
                  <c:v>7.7280000000000193</c:v>
                </c:pt>
                <c:pt idx="7287">
                  <c:v>7.7360000000000202</c:v>
                </c:pt>
                <c:pt idx="7288">
                  <c:v>7.7440000000000202</c:v>
                </c:pt>
                <c:pt idx="7289">
                  <c:v>7.7520000000000202</c:v>
                </c:pt>
                <c:pt idx="7290">
                  <c:v>7.7600000000000202</c:v>
                </c:pt>
                <c:pt idx="7291">
                  <c:v>7.7680000000000193</c:v>
                </c:pt>
                <c:pt idx="7292">
                  <c:v>7.7760000000000202</c:v>
                </c:pt>
                <c:pt idx="7293">
                  <c:v>7.7840000000000202</c:v>
                </c:pt>
                <c:pt idx="7294">
                  <c:v>7.7920000000000202</c:v>
                </c:pt>
                <c:pt idx="7295">
                  <c:v>7.8000000000000194</c:v>
                </c:pt>
                <c:pt idx="7296">
                  <c:v>7.8080000000000194</c:v>
                </c:pt>
                <c:pt idx="7297">
                  <c:v>7.8160000000000212</c:v>
                </c:pt>
                <c:pt idx="7298">
                  <c:v>7.8240000000000203</c:v>
                </c:pt>
                <c:pt idx="7299">
                  <c:v>7.8320000000000194</c:v>
                </c:pt>
                <c:pt idx="7300">
                  <c:v>7.8400000000000203</c:v>
                </c:pt>
                <c:pt idx="7301">
                  <c:v>7.8480000000000203</c:v>
                </c:pt>
                <c:pt idx="7302">
                  <c:v>7.8560000000000194</c:v>
                </c:pt>
                <c:pt idx="7303">
                  <c:v>7.8640000000000203</c:v>
                </c:pt>
                <c:pt idx="7304">
                  <c:v>7.8720000000000194</c:v>
                </c:pt>
                <c:pt idx="7305">
                  <c:v>7.8800000000000203</c:v>
                </c:pt>
                <c:pt idx="7306">
                  <c:v>7.8880000000000203</c:v>
                </c:pt>
                <c:pt idx="7307">
                  <c:v>7.8960000000000194</c:v>
                </c:pt>
                <c:pt idx="7308">
                  <c:v>7.9040000000000203</c:v>
                </c:pt>
                <c:pt idx="7309">
                  <c:v>7.9120000000000195</c:v>
                </c:pt>
                <c:pt idx="7310">
                  <c:v>7.9200000000000204</c:v>
                </c:pt>
                <c:pt idx="7311">
                  <c:v>7.9280000000000204</c:v>
                </c:pt>
                <c:pt idx="7312">
                  <c:v>7.9360000000000195</c:v>
                </c:pt>
                <c:pt idx="7313">
                  <c:v>7.9440000000000204</c:v>
                </c:pt>
                <c:pt idx="7314">
                  <c:v>7.9520000000000195</c:v>
                </c:pt>
                <c:pt idx="7315">
                  <c:v>7.9600000000000195</c:v>
                </c:pt>
                <c:pt idx="7316">
                  <c:v>7.9680000000000204</c:v>
                </c:pt>
                <c:pt idx="7317">
                  <c:v>7.9760000000000195</c:v>
                </c:pt>
                <c:pt idx="7318">
                  <c:v>7.9840000000000204</c:v>
                </c:pt>
                <c:pt idx="7319">
                  <c:v>7.9920000000000195</c:v>
                </c:pt>
                <c:pt idx="7320">
                  <c:v>8.0000000000000195</c:v>
                </c:pt>
                <c:pt idx="7321">
                  <c:v>8.0080000000000204</c:v>
                </c:pt>
                <c:pt idx="7322">
                  <c:v>8.0160000000000196</c:v>
                </c:pt>
                <c:pt idx="7323">
                  <c:v>8.0240000000000204</c:v>
                </c:pt>
                <c:pt idx="7324">
                  <c:v>8.0320000000000196</c:v>
                </c:pt>
                <c:pt idx="7325">
                  <c:v>8.0400000000000187</c:v>
                </c:pt>
                <c:pt idx="7326">
                  <c:v>8.0480000000000196</c:v>
                </c:pt>
                <c:pt idx="7327">
                  <c:v>8.0560000000000205</c:v>
                </c:pt>
                <c:pt idx="7328">
                  <c:v>8.0640000000000214</c:v>
                </c:pt>
                <c:pt idx="7329">
                  <c:v>8.0720000000000205</c:v>
                </c:pt>
                <c:pt idx="7330">
                  <c:v>8.0800000000000196</c:v>
                </c:pt>
                <c:pt idx="7331">
                  <c:v>8.0880000000000205</c:v>
                </c:pt>
                <c:pt idx="7332">
                  <c:v>8.0960000000000196</c:v>
                </c:pt>
                <c:pt idx="7333">
                  <c:v>8.1040000000000187</c:v>
                </c:pt>
                <c:pt idx="7334">
                  <c:v>8.1120000000000196</c:v>
                </c:pt>
                <c:pt idx="7335">
                  <c:v>8.1200000000000188</c:v>
                </c:pt>
                <c:pt idx="7336">
                  <c:v>8.1280000000000214</c:v>
                </c:pt>
                <c:pt idx="7337">
                  <c:v>8.1360000000000205</c:v>
                </c:pt>
                <c:pt idx="7338">
                  <c:v>8.1440000000000197</c:v>
                </c:pt>
                <c:pt idx="7339">
                  <c:v>8.1520000000000206</c:v>
                </c:pt>
                <c:pt idx="7340">
                  <c:v>8.1600000000000197</c:v>
                </c:pt>
                <c:pt idx="7341">
                  <c:v>8.1680000000000206</c:v>
                </c:pt>
                <c:pt idx="7342">
                  <c:v>8.1760000000000197</c:v>
                </c:pt>
                <c:pt idx="7343">
                  <c:v>8.1840000000000188</c:v>
                </c:pt>
                <c:pt idx="7344">
                  <c:v>8.1920000000000197</c:v>
                </c:pt>
                <c:pt idx="7345">
                  <c:v>8.2000000000000206</c:v>
                </c:pt>
                <c:pt idx="7346">
                  <c:v>8.2080000000000215</c:v>
                </c:pt>
                <c:pt idx="7347">
                  <c:v>8.2160000000000206</c:v>
                </c:pt>
                <c:pt idx="7348">
                  <c:v>8.2240000000000197</c:v>
                </c:pt>
                <c:pt idx="7349">
                  <c:v>8.2320000000000206</c:v>
                </c:pt>
                <c:pt idx="7350">
                  <c:v>8.2400000000000198</c:v>
                </c:pt>
                <c:pt idx="7351">
                  <c:v>8.2480000000000189</c:v>
                </c:pt>
                <c:pt idx="7352">
                  <c:v>8.2560000000000198</c:v>
                </c:pt>
                <c:pt idx="7353">
                  <c:v>8.2640000000000189</c:v>
                </c:pt>
                <c:pt idx="7354">
                  <c:v>8.2720000000000198</c:v>
                </c:pt>
                <c:pt idx="7355">
                  <c:v>8.2800000000000207</c:v>
                </c:pt>
                <c:pt idx="7356">
                  <c:v>8.2880000000000198</c:v>
                </c:pt>
                <c:pt idx="7357">
                  <c:v>8.2960000000000207</c:v>
                </c:pt>
                <c:pt idx="7358">
                  <c:v>8.3040000000000198</c:v>
                </c:pt>
                <c:pt idx="7359">
                  <c:v>8.3120000000000207</c:v>
                </c:pt>
                <c:pt idx="7360">
                  <c:v>8.3200000000000198</c:v>
                </c:pt>
                <c:pt idx="7361">
                  <c:v>8.3280000000000189</c:v>
                </c:pt>
                <c:pt idx="7362">
                  <c:v>8.3360000000000198</c:v>
                </c:pt>
                <c:pt idx="7363">
                  <c:v>8.344000000000019</c:v>
                </c:pt>
                <c:pt idx="7364">
                  <c:v>8.3520000000000216</c:v>
                </c:pt>
                <c:pt idx="7365">
                  <c:v>8.3600000000000207</c:v>
                </c:pt>
                <c:pt idx="7366">
                  <c:v>8.3680000000000199</c:v>
                </c:pt>
                <c:pt idx="7367">
                  <c:v>8.3760000000000208</c:v>
                </c:pt>
                <c:pt idx="7368">
                  <c:v>8.3840000000000199</c:v>
                </c:pt>
                <c:pt idx="7369">
                  <c:v>8.392000000000019</c:v>
                </c:pt>
                <c:pt idx="7370">
                  <c:v>8.4000000000000199</c:v>
                </c:pt>
                <c:pt idx="7371">
                  <c:v>8.408000000000019</c:v>
                </c:pt>
                <c:pt idx="7372">
                  <c:v>8.4160000000000199</c:v>
                </c:pt>
                <c:pt idx="7373">
                  <c:v>8.4240000000000208</c:v>
                </c:pt>
                <c:pt idx="7374">
                  <c:v>8.4320000000000199</c:v>
                </c:pt>
                <c:pt idx="7375">
                  <c:v>8.4400000000000208</c:v>
                </c:pt>
                <c:pt idx="7376">
                  <c:v>8.4480000000000199</c:v>
                </c:pt>
                <c:pt idx="7377">
                  <c:v>8.4560000000000208</c:v>
                </c:pt>
                <c:pt idx="7378">
                  <c:v>8.46400000000002</c:v>
                </c:pt>
                <c:pt idx="7379">
                  <c:v>8.4720000000000191</c:v>
                </c:pt>
                <c:pt idx="7380">
                  <c:v>8.48000000000002</c:v>
                </c:pt>
                <c:pt idx="7381">
                  <c:v>8.4880000000000191</c:v>
                </c:pt>
                <c:pt idx="7382">
                  <c:v>8.49600000000002</c:v>
                </c:pt>
                <c:pt idx="7383">
                  <c:v>8.5040000000000209</c:v>
                </c:pt>
                <c:pt idx="7384">
                  <c:v>8.51200000000002</c:v>
                </c:pt>
                <c:pt idx="7385">
                  <c:v>8.5200000000000209</c:v>
                </c:pt>
                <c:pt idx="7386">
                  <c:v>8.52800000000002</c:v>
                </c:pt>
                <c:pt idx="7387">
                  <c:v>8.5360000000000191</c:v>
                </c:pt>
                <c:pt idx="7388">
                  <c:v>8.54400000000002</c:v>
                </c:pt>
                <c:pt idx="7389">
                  <c:v>8.5520000000000191</c:v>
                </c:pt>
                <c:pt idx="7390">
                  <c:v>8.56000000000002</c:v>
                </c:pt>
                <c:pt idx="7391">
                  <c:v>8.5680000000000192</c:v>
                </c:pt>
                <c:pt idx="7392">
                  <c:v>8.5760000000000201</c:v>
                </c:pt>
                <c:pt idx="7393">
                  <c:v>8.5840000000000209</c:v>
                </c:pt>
                <c:pt idx="7394">
                  <c:v>8.5920000000000201</c:v>
                </c:pt>
                <c:pt idx="7395">
                  <c:v>8.600000000000021</c:v>
                </c:pt>
                <c:pt idx="7396">
                  <c:v>8.6080000000000201</c:v>
                </c:pt>
                <c:pt idx="7397">
                  <c:v>8.6160000000000192</c:v>
                </c:pt>
                <c:pt idx="7398">
                  <c:v>8.6240000000000201</c:v>
                </c:pt>
                <c:pt idx="7399">
                  <c:v>8.6320000000000192</c:v>
                </c:pt>
                <c:pt idx="7400">
                  <c:v>8.6400000000000183</c:v>
                </c:pt>
                <c:pt idx="7401">
                  <c:v>8.648000000000021</c:v>
                </c:pt>
                <c:pt idx="7402">
                  <c:v>8.6560000000000201</c:v>
                </c:pt>
                <c:pt idx="7403">
                  <c:v>8.664000000000021</c:v>
                </c:pt>
                <c:pt idx="7404">
                  <c:v>8.6720000000000201</c:v>
                </c:pt>
                <c:pt idx="7405">
                  <c:v>8.6800000000000193</c:v>
                </c:pt>
                <c:pt idx="7406">
                  <c:v>8.6880000000000202</c:v>
                </c:pt>
                <c:pt idx="7407">
                  <c:v>8.6960000000000193</c:v>
                </c:pt>
                <c:pt idx="7408">
                  <c:v>8.7040000000000202</c:v>
                </c:pt>
                <c:pt idx="7409">
                  <c:v>8.7120000000000193</c:v>
                </c:pt>
                <c:pt idx="7410">
                  <c:v>8.7200000000000202</c:v>
                </c:pt>
                <c:pt idx="7411">
                  <c:v>8.7280000000000211</c:v>
                </c:pt>
                <c:pt idx="7412">
                  <c:v>8.7360000000000202</c:v>
                </c:pt>
                <c:pt idx="7413">
                  <c:v>8.7440000000000211</c:v>
                </c:pt>
                <c:pt idx="7414">
                  <c:v>8.7520000000000202</c:v>
                </c:pt>
                <c:pt idx="7415">
                  <c:v>8.7600000000000193</c:v>
                </c:pt>
                <c:pt idx="7416">
                  <c:v>8.7680000000000202</c:v>
                </c:pt>
                <c:pt idx="7417">
                  <c:v>8.7760000000000193</c:v>
                </c:pt>
                <c:pt idx="7418">
                  <c:v>8.7840000000000185</c:v>
                </c:pt>
                <c:pt idx="7419">
                  <c:v>8.7920000000000211</c:v>
                </c:pt>
                <c:pt idx="7420">
                  <c:v>8.8000000000000203</c:v>
                </c:pt>
                <c:pt idx="7421">
                  <c:v>8.8080000000000211</c:v>
                </c:pt>
                <c:pt idx="7422">
                  <c:v>8.8160000000000203</c:v>
                </c:pt>
                <c:pt idx="7423">
                  <c:v>8.8240000000000194</c:v>
                </c:pt>
                <c:pt idx="7424">
                  <c:v>8.8320000000000203</c:v>
                </c:pt>
                <c:pt idx="7425">
                  <c:v>8.8400000000000194</c:v>
                </c:pt>
                <c:pt idx="7426">
                  <c:v>8.8480000000000203</c:v>
                </c:pt>
                <c:pt idx="7427">
                  <c:v>8.8560000000000194</c:v>
                </c:pt>
                <c:pt idx="7428">
                  <c:v>8.8640000000000203</c:v>
                </c:pt>
                <c:pt idx="7429">
                  <c:v>8.8720000000000212</c:v>
                </c:pt>
                <c:pt idx="7430">
                  <c:v>8.8800000000000203</c:v>
                </c:pt>
                <c:pt idx="7431">
                  <c:v>8.8880000000000194</c:v>
                </c:pt>
                <c:pt idx="7432">
                  <c:v>8.8960000000000203</c:v>
                </c:pt>
                <c:pt idx="7433">
                  <c:v>8.9040000000000195</c:v>
                </c:pt>
                <c:pt idx="7434">
                  <c:v>8.9120000000000203</c:v>
                </c:pt>
                <c:pt idx="7435">
                  <c:v>8.9200000000000195</c:v>
                </c:pt>
                <c:pt idx="7436">
                  <c:v>8.9280000000000186</c:v>
                </c:pt>
                <c:pt idx="7437">
                  <c:v>8.9360000000000195</c:v>
                </c:pt>
                <c:pt idx="7438">
                  <c:v>8.9440000000000204</c:v>
                </c:pt>
                <c:pt idx="7439">
                  <c:v>8.9520000000000213</c:v>
                </c:pt>
                <c:pt idx="7440">
                  <c:v>8.9600000000000204</c:v>
                </c:pt>
                <c:pt idx="7441">
                  <c:v>8.9680000000000195</c:v>
                </c:pt>
                <c:pt idx="7442">
                  <c:v>8.9760000000000204</c:v>
                </c:pt>
                <c:pt idx="7443">
                  <c:v>8.9840000000000195</c:v>
                </c:pt>
                <c:pt idx="7444">
                  <c:v>8.9920000000000204</c:v>
                </c:pt>
                <c:pt idx="7445">
                  <c:v>9.0000000000000195</c:v>
                </c:pt>
                <c:pt idx="7446">
                  <c:v>9.0080000000000187</c:v>
                </c:pt>
                <c:pt idx="7447">
                  <c:v>9.0160000000000213</c:v>
                </c:pt>
                <c:pt idx="7448">
                  <c:v>9.0240000000000204</c:v>
                </c:pt>
                <c:pt idx="7449">
                  <c:v>9.0320000000000196</c:v>
                </c:pt>
                <c:pt idx="7450">
                  <c:v>9.0400000000000205</c:v>
                </c:pt>
                <c:pt idx="7451">
                  <c:v>9.0480000000000196</c:v>
                </c:pt>
                <c:pt idx="7452">
                  <c:v>9.0560000000000205</c:v>
                </c:pt>
                <c:pt idx="7453">
                  <c:v>9.0640000000000196</c:v>
                </c:pt>
                <c:pt idx="7454">
                  <c:v>9.0720000000000187</c:v>
                </c:pt>
                <c:pt idx="7455">
                  <c:v>9.0800000000000196</c:v>
                </c:pt>
                <c:pt idx="7456">
                  <c:v>9.0880000000000205</c:v>
                </c:pt>
                <c:pt idx="7457">
                  <c:v>9.0960000000000214</c:v>
                </c:pt>
                <c:pt idx="7458">
                  <c:v>9.1040000000000205</c:v>
                </c:pt>
                <c:pt idx="7459">
                  <c:v>9.1120000000000196</c:v>
                </c:pt>
                <c:pt idx="7460">
                  <c:v>9.1200000000000205</c:v>
                </c:pt>
                <c:pt idx="7461">
                  <c:v>9.1280000000000197</c:v>
                </c:pt>
                <c:pt idx="7462">
                  <c:v>9.1360000000000205</c:v>
                </c:pt>
                <c:pt idx="7463">
                  <c:v>9.1440000000000197</c:v>
                </c:pt>
                <c:pt idx="7464">
                  <c:v>9.1520000000000188</c:v>
                </c:pt>
                <c:pt idx="7465">
                  <c:v>9.1600000000000197</c:v>
                </c:pt>
                <c:pt idx="7466">
                  <c:v>9.1680000000000206</c:v>
                </c:pt>
                <c:pt idx="7467">
                  <c:v>9.1760000000000197</c:v>
                </c:pt>
                <c:pt idx="7468">
                  <c:v>9.1840000000000206</c:v>
                </c:pt>
                <c:pt idx="7469">
                  <c:v>9.1920000000000197</c:v>
                </c:pt>
                <c:pt idx="7470">
                  <c:v>9.2000000000000206</c:v>
                </c:pt>
                <c:pt idx="7471">
                  <c:v>9.2080000000000197</c:v>
                </c:pt>
                <c:pt idx="7472">
                  <c:v>9.2160000000000188</c:v>
                </c:pt>
                <c:pt idx="7473">
                  <c:v>9.2240000000000197</c:v>
                </c:pt>
                <c:pt idx="7474">
                  <c:v>9.2320000000000189</c:v>
                </c:pt>
                <c:pt idx="7475">
                  <c:v>9.2400000000000215</c:v>
                </c:pt>
                <c:pt idx="7476">
                  <c:v>9.2480000000000206</c:v>
                </c:pt>
                <c:pt idx="7477">
                  <c:v>9.2560000000000198</c:v>
                </c:pt>
                <c:pt idx="7478">
                  <c:v>9.2640000000000207</c:v>
                </c:pt>
                <c:pt idx="7479">
                  <c:v>9.2720000000000198</c:v>
                </c:pt>
                <c:pt idx="7480">
                  <c:v>9.2800000000000189</c:v>
                </c:pt>
                <c:pt idx="7481">
                  <c:v>9.2880000000000198</c:v>
                </c:pt>
                <c:pt idx="7482">
                  <c:v>9.2960000000000189</c:v>
                </c:pt>
                <c:pt idx="7483">
                  <c:v>9.3040000000000198</c:v>
                </c:pt>
                <c:pt idx="7484">
                  <c:v>9.3120000000000207</c:v>
                </c:pt>
                <c:pt idx="7485">
                  <c:v>9.3200000000000198</c:v>
                </c:pt>
                <c:pt idx="7486">
                  <c:v>9.3280000000000207</c:v>
                </c:pt>
                <c:pt idx="7487">
                  <c:v>9.3360000000000198</c:v>
                </c:pt>
                <c:pt idx="7488">
                  <c:v>9.3440000000000207</c:v>
                </c:pt>
                <c:pt idx="7489">
                  <c:v>9.3520000000000199</c:v>
                </c:pt>
                <c:pt idx="7490">
                  <c:v>9.360000000000019</c:v>
                </c:pt>
                <c:pt idx="7491">
                  <c:v>9.3680000000000199</c:v>
                </c:pt>
                <c:pt idx="7492">
                  <c:v>9.376000000000019</c:v>
                </c:pt>
                <c:pt idx="7493">
                  <c:v>9.3840000000000217</c:v>
                </c:pt>
                <c:pt idx="7494">
                  <c:v>9.3920000000000208</c:v>
                </c:pt>
                <c:pt idx="7495">
                  <c:v>9.4000000000000199</c:v>
                </c:pt>
                <c:pt idx="7496">
                  <c:v>9.4080000000000208</c:v>
                </c:pt>
                <c:pt idx="7497">
                  <c:v>9.4160000000000199</c:v>
                </c:pt>
                <c:pt idx="7498">
                  <c:v>9.424000000000019</c:v>
                </c:pt>
                <c:pt idx="7499">
                  <c:v>9.4320000000000199</c:v>
                </c:pt>
                <c:pt idx="7500">
                  <c:v>9.440000000000019</c:v>
                </c:pt>
                <c:pt idx="7501">
                  <c:v>9.4480000000000199</c:v>
                </c:pt>
                <c:pt idx="7502">
                  <c:v>9.4560000000000208</c:v>
                </c:pt>
                <c:pt idx="7503">
                  <c:v>9.46400000000002</c:v>
                </c:pt>
                <c:pt idx="7504">
                  <c:v>9.4720000000000208</c:v>
                </c:pt>
                <c:pt idx="7505">
                  <c:v>9.48000000000002</c:v>
                </c:pt>
                <c:pt idx="7506">
                  <c:v>9.4880000000000209</c:v>
                </c:pt>
                <c:pt idx="7507">
                  <c:v>9.49600000000002</c:v>
                </c:pt>
                <c:pt idx="7508">
                  <c:v>9.5040000000000191</c:v>
                </c:pt>
                <c:pt idx="7509">
                  <c:v>9.51200000000002</c:v>
                </c:pt>
                <c:pt idx="7510">
                  <c:v>9.5200000000000191</c:v>
                </c:pt>
                <c:pt idx="7511">
                  <c:v>9.52800000000002</c:v>
                </c:pt>
                <c:pt idx="7512">
                  <c:v>9.5360000000000209</c:v>
                </c:pt>
                <c:pt idx="7513">
                  <c:v>9.54400000000002</c:v>
                </c:pt>
                <c:pt idx="7514">
                  <c:v>9.5520000000000209</c:v>
                </c:pt>
                <c:pt idx="7515">
                  <c:v>9.56000000000002</c:v>
                </c:pt>
                <c:pt idx="7516">
                  <c:v>9.5680000000000192</c:v>
                </c:pt>
                <c:pt idx="7517">
                  <c:v>9.5760000000000201</c:v>
                </c:pt>
                <c:pt idx="7518">
                  <c:v>9.5840000000000192</c:v>
                </c:pt>
                <c:pt idx="7519">
                  <c:v>9.5920000000000201</c:v>
                </c:pt>
                <c:pt idx="7520">
                  <c:v>9.6000000000000192</c:v>
                </c:pt>
                <c:pt idx="7521">
                  <c:v>9.6080000000000201</c:v>
                </c:pt>
                <c:pt idx="7522">
                  <c:v>9.616000000000021</c:v>
                </c:pt>
                <c:pt idx="7523">
                  <c:v>9.6240000000000201</c:v>
                </c:pt>
                <c:pt idx="7524">
                  <c:v>9.632000000000021</c:v>
                </c:pt>
                <c:pt idx="7525">
                  <c:v>9.6400000000000201</c:v>
                </c:pt>
                <c:pt idx="7526">
                  <c:v>9.6480000000000192</c:v>
                </c:pt>
                <c:pt idx="7527">
                  <c:v>9.6560000000000201</c:v>
                </c:pt>
                <c:pt idx="7528">
                  <c:v>9.6640000000000192</c:v>
                </c:pt>
                <c:pt idx="7529">
                  <c:v>9.6720000000000201</c:v>
                </c:pt>
                <c:pt idx="7530">
                  <c:v>9.680000000000021</c:v>
                </c:pt>
                <c:pt idx="7531">
                  <c:v>9.6880000000000202</c:v>
                </c:pt>
                <c:pt idx="7532">
                  <c:v>9.696000000000021</c:v>
                </c:pt>
                <c:pt idx="7533">
                  <c:v>9.7040000000000202</c:v>
                </c:pt>
                <c:pt idx="7534">
                  <c:v>9.7120000000000193</c:v>
                </c:pt>
                <c:pt idx="7535">
                  <c:v>9.7200000000000202</c:v>
                </c:pt>
                <c:pt idx="7536">
                  <c:v>9.7280000000000193</c:v>
                </c:pt>
                <c:pt idx="7537">
                  <c:v>9.7360000000000202</c:v>
                </c:pt>
                <c:pt idx="7538">
                  <c:v>9.7440000000000193</c:v>
                </c:pt>
                <c:pt idx="7539">
                  <c:v>9.7520000000000202</c:v>
                </c:pt>
                <c:pt idx="7540">
                  <c:v>9.7600000000000211</c:v>
                </c:pt>
                <c:pt idx="7541">
                  <c:v>9.7680000000000202</c:v>
                </c:pt>
                <c:pt idx="7542">
                  <c:v>9.7760000000000211</c:v>
                </c:pt>
                <c:pt idx="7543">
                  <c:v>9.7840000000000202</c:v>
                </c:pt>
                <c:pt idx="7544">
                  <c:v>9.7920000000000194</c:v>
                </c:pt>
                <c:pt idx="7545">
                  <c:v>9.8000000000000203</c:v>
                </c:pt>
                <c:pt idx="7546">
                  <c:v>9.80800000000003</c:v>
                </c:pt>
                <c:pt idx="7547">
                  <c:v>9.8160000000000185</c:v>
                </c:pt>
                <c:pt idx="7548">
                  <c:v>9.8240000000000194</c:v>
                </c:pt>
                <c:pt idx="7549">
                  <c:v>9.8320000000000203</c:v>
                </c:pt>
                <c:pt idx="7550">
                  <c:v>9.8400000000000212</c:v>
                </c:pt>
                <c:pt idx="7551">
                  <c:v>9.848000000000031</c:v>
                </c:pt>
                <c:pt idx="7552">
                  <c:v>9.8560000000000194</c:v>
                </c:pt>
                <c:pt idx="7553">
                  <c:v>9.8640000000000203</c:v>
                </c:pt>
                <c:pt idx="7554">
                  <c:v>9.8720000000000194</c:v>
                </c:pt>
                <c:pt idx="7555">
                  <c:v>9.8800000000000203</c:v>
                </c:pt>
                <c:pt idx="7556">
                  <c:v>9.8880000000000301</c:v>
                </c:pt>
                <c:pt idx="7557">
                  <c:v>9.8960000000000186</c:v>
                </c:pt>
                <c:pt idx="7558">
                  <c:v>9.9040000000000212</c:v>
                </c:pt>
                <c:pt idx="7559">
                  <c:v>9.9120000000000203</c:v>
                </c:pt>
                <c:pt idx="7560">
                  <c:v>9.9200000000000212</c:v>
                </c:pt>
                <c:pt idx="7561">
                  <c:v>9.928000000000031</c:v>
                </c:pt>
                <c:pt idx="7562">
                  <c:v>9.9360000000000195</c:v>
                </c:pt>
                <c:pt idx="7563">
                  <c:v>9.9440000000000204</c:v>
                </c:pt>
                <c:pt idx="7564">
                  <c:v>9.9520000000000302</c:v>
                </c:pt>
                <c:pt idx="7565">
                  <c:v>9.9600000000000186</c:v>
                </c:pt>
                <c:pt idx="7566">
                  <c:v>9.9680000000000302</c:v>
                </c:pt>
                <c:pt idx="7567">
                  <c:v>9.9760000000000204</c:v>
                </c:pt>
                <c:pt idx="7568">
                  <c:v>9.9840000000000213</c:v>
                </c:pt>
                <c:pt idx="7569">
                  <c:v>9.9920000000000311</c:v>
                </c:pt>
                <c:pt idx="7570">
                  <c:v>10</c:v>
                </c:pt>
                <c:pt idx="7571">
                  <c:v>10.007999999999999</c:v>
                </c:pt>
                <c:pt idx="7572">
                  <c:v>10.016</c:v>
                </c:pt>
                <c:pt idx="7573">
                  <c:v>10.023999999999999</c:v>
                </c:pt>
                <c:pt idx="7574">
                  <c:v>10.032</c:v>
                </c:pt>
                <c:pt idx="7575">
                  <c:v>10.040000000000001</c:v>
                </c:pt>
                <c:pt idx="7576">
                  <c:v>10.048</c:v>
                </c:pt>
                <c:pt idx="7577">
                  <c:v>10.056000000000001</c:v>
                </c:pt>
                <c:pt idx="7578">
                  <c:v>10.064</c:v>
                </c:pt>
                <c:pt idx="7579">
                  <c:v>10.071999999999999</c:v>
                </c:pt>
                <c:pt idx="7580">
                  <c:v>10.08</c:v>
                </c:pt>
                <c:pt idx="7581">
                  <c:v>10.087999999999999</c:v>
                </c:pt>
                <c:pt idx="7582">
                  <c:v>10.096</c:v>
                </c:pt>
                <c:pt idx="7583">
                  <c:v>10.104000000000001</c:v>
                </c:pt>
                <c:pt idx="7584">
                  <c:v>10.112</c:v>
                </c:pt>
                <c:pt idx="7585">
                  <c:v>10.120000000000001</c:v>
                </c:pt>
                <c:pt idx="7586">
                  <c:v>10.128</c:v>
                </c:pt>
                <c:pt idx="7587">
                  <c:v>10.135999999999999</c:v>
                </c:pt>
                <c:pt idx="7588">
                  <c:v>10.144</c:v>
                </c:pt>
                <c:pt idx="7589">
                  <c:v>10.151999999999999</c:v>
                </c:pt>
                <c:pt idx="7590">
                  <c:v>10.16</c:v>
                </c:pt>
                <c:pt idx="7591">
                  <c:v>10.167999999999999</c:v>
                </c:pt>
                <c:pt idx="7592">
                  <c:v>10.176</c:v>
                </c:pt>
                <c:pt idx="7593">
                  <c:v>10.184000000000001</c:v>
                </c:pt>
                <c:pt idx="7594">
                  <c:v>10.192</c:v>
                </c:pt>
                <c:pt idx="7595">
                  <c:v>10.200000000000001</c:v>
                </c:pt>
                <c:pt idx="7596">
                  <c:v>10.208</c:v>
                </c:pt>
                <c:pt idx="7597">
                  <c:v>10.215999999999999</c:v>
                </c:pt>
                <c:pt idx="7598">
                  <c:v>10.224</c:v>
                </c:pt>
                <c:pt idx="7599">
                  <c:v>10.231999999999999</c:v>
                </c:pt>
                <c:pt idx="7600">
                  <c:v>10.24</c:v>
                </c:pt>
                <c:pt idx="7601">
                  <c:v>10.247999999999999</c:v>
                </c:pt>
                <c:pt idx="7602">
                  <c:v>10.256</c:v>
                </c:pt>
                <c:pt idx="7603">
                  <c:v>10.264000000000001</c:v>
                </c:pt>
                <c:pt idx="7604">
                  <c:v>10.272</c:v>
                </c:pt>
                <c:pt idx="7605">
                  <c:v>10.28</c:v>
                </c:pt>
                <c:pt idx="7606">
                  <c:v>10.288</c:v>
                </c:pt>
                <c:pt idx="7607">
                  <c:v>10.295999999999999</c:v>
                </c:pt>
                <c:pt idx="7608">
                  <c:v>10.304</c:v>
                </c:pt>
                <c:pt idx="7609">
                  <c:v>10.311999999999999</c:v>
                </c:pt>
                <c:pt idx="7610">
                  <c:v>10.319999999999999</c:v>
                </c:pt>
                <c:pt idx="7611">
                  <c:v>10.328000000000001</c:v>
                </c:pt>
                <c:pt idx="7612">
                  <c:v>10.336</c:v>
                </c:pt>
                <c:pt idx="7613">
                  <c:v>10.344000000000001</c:v>
                </c:pt>
                <c:pt idx="7614">
                  <c:v>10.352</c:v>
                </c:pt>
                <c:pt idx="7615">
                  <c:v>10.36</c:v>
                </c:pt>
                <c:pt idx="7616">
                  <c:v>10.368</c:v>
                </c:pt>
                <c:pt idx="7617">
                  <c:v>10.375999999999999</c:v>
                </c:pt>
                <c:pt idx="7618">
                  <c:v>10.383999999999999</c:v>
                </c:pt>
                <c:pt idx="7619">
                  <c:v>10.391999999999999</c:v>
                </c:pt>
                <c:pt idx="7620">
                  <c:v>10.4</c:v>
                </c:pt>
                <c:pt idx="7621">
                  <c:v>10.408000000000001</c:v>
                </c:pt>
                <c:pt idx="7622">
                  <c:v>10.416</c:v>
                </c:pt>
                <c:pt idx="7623">
                  <c:v>10.423999999999999</c:v>
                </c:pt>
                <c:pt idx="7624">
                  <c:v>10.432</c:v>
                </c:pt>
                <c:pt idx="7625">
                  <c:v>10.44</c:v>
                </c:pt>
                <c:pt idx="7626">
                  <c:v>10.448</c:v>
                </c:pt>
                <c:pt idx="7627">
                  <c:v>10.456</c:v>
                </c:pt>
                <c:pt idx="7628">
                  <c:v>10.463999999999999</c:v>
                </c:pt>
                <c:pt idx="7629">
                  <c:v>10.472</c:v>
                </c:pt>
                <c:pt idx="7630">
                  <c:v>10.48</c:v>
                </c:pt>
                <c:pt idx="7631">
                  <c:v>10.488000000000001</c:v>
                </c:pt>
                <c:pt idx="7632">
                  <c:v>10.496</c:v>
                </c:pt>
                <c:pt idx="7633">
                  <c:v>10.504</c:v>
                </c:pt>
                <c:pt idx="7634">
                  <c:v>10.512</c:v>
                </c:pt>
                <c:pt idx="7635">
                  <c:v>10.52</c:v>
                </c:pt>
                <c:pt idx="7636">
                  <c:v>10.527999999999999</c:v>
                </c:pt>
                <c:pt idx="7637">
                  <c:v>10.536</c:v>
                </c:pt>
                <c:pt idx="7638">
                  <c:v>10.543999999999999</c:v>
                </c:pt>
                <c:pt idx="7639">
                  <c:v>10.552000000000001</c:v>
                </c:pt>
                <c:pt idx="7640">
                  <c:v>10.56</c:v>
                </c:pt>
                <c:pt idx="7641">
                  <c:v>10.568</c:v>
                </c:pt>
                <c:pt idx="7642">
                  <c:v>10.576000000000001</c:v>
                </c:pt>
                <c:pt idx="7643">
                  <c:v>10.584</c:v>
                </c:pt>
                <c:pt idx="7644">
                  <c:v>10.592000000000001</c:v>
                </c:pt>
                <c:pt idx="7645">
                  <c:v>10.6</c:v>
                </c:pt>
                <c:pt idx="7646">
                  <c:v>10.607999999999999</c:v>
                </c:pt>
                <c:pt idx="7647">
                  <c:v>10.616</c:v>
                </c:pt>
                <c:pt idx="7648">
                  <c:v>10.624000000000001</c:v>
                </c:pt>
                <c:pt idx="7649">
                  <c:v>10.632000000000001</c:v>
                </c:pt>
                <c:pt idx="7650">
                  <c:v>10.64</c:v>
                </c:pt>
                <c:pt idx="7651">
                  <c:v>10.648</c:v>
                </c:pt>
                <c:pt idx="7652">
                  <c:v>10.656000000000001</c:v>
                </c:pt>
                <c:pt idx="7653">
                  <c:v>10.664</c:v>
                </c:pt>
                <c:pt idx="7654">
                  <c:v>10.671999999999999</c:v>
                </c:pt>
                <c:pt idx="7655">
                  <c:v>10.68</c:v>
                </c:pt>
                <c:pt idx="7656">
                  <c:v>10.687999999999999</c:v>
                </c:pt>
                <c:pt idx="7657">
                  <c:v>10.696000000000002</c:v>
                </c:pt>
                <c:pt idx="7658">
                  <c:v>10.704000000000001</c:v>
                </c:pt>
                <c:pt idx="7659">
                  <c:v>10.712</c:v>
                </c:pt>
                <c:pt idx="7660">
                  <c:v>10.72</c:v>
                </c:pt>
                <c:pt idx="7661">
                  <c:v>10.728</c:v>
                </c:pt>
                <c:pt idx="7662">
                  <c:v>10.736000000000001</c:v>
                </c:pt>
                <c:pt idx="7663">
                  <c:v>10.744</c:v>
                </c:pt>
                <c:pt idx="7664">
                  <c:v>10.751999999999999</c:v>
                </c:pt>
                <c:pt idx="7665">
                  <c:v>10.76</c:v>
                </c:pt>
                <c:pt idx="7666">
                  <c:v>10.768000000000001</c:v>
                </c:pt>
                <c:pt idx="7667">
                  <c:v>10.776000000000002</c:v>
                </c:pt>
                <c:pt idx="7668">
                  <c:v>10.784000000000001</c:v>
                </c:pt>
                <c:pt idx="7669">
                  <c:v>10.792</c:v>
                </c:pt>
                <c:pt idx="7670">
                  <c:v>10.8</c:v>
                </c:pt>
                <c:pt idx="7671">
                  <c:v>10.808</c:v>
                </c:pt>
                <c:pt idx="7672">
                  <c:v>10.815999999999999</c:v>
                </c:pt>
                <c:pt idx="7673">
                  <c:v>10.824</c:v>
                </c:pt>
                <c:pt idx="7674">
                  <c:v>10.831999999999999</c:v>
                </c:pt>
                <c:pt idx="7675">
                  <c:v>10.84</c:v>
                </c:pt>
                <c:pt idx="7676">
                  <c:v>10.848000000000001</c:v>
                </c:pt>
                <c:pt idx="7677">
                  <c:v>10.856</c:v>
                </c:pt>
                <c:pt idx="7678">
                  <c:v>10.864000000000001</c:v>
                </c:pt>
                <c:pt idx="7679">
                  <c:v>10.872</c:v>
                </c:pt>
                <c:pt idx="7680">
                  <c:v>10.88</c:v>
                </c:pt>
                <c:pt idx="7681">
                  <c:v>10.888</c:v>
                </c:pt>
                <c:pt idx="7682">
                  <c:v>10.895999999999999</c:v>
                </c:pt>
                <c:pt idx="7683">
                  <c:v>10.904</c:v>
                </c:pt>
                <c:pt idx="7684">
                  <c:v>10.911999999999999</c:v>
                </c:pt>
                <c:pt idx="7685">
                  <c:v>10.92</c:v>
                </c:pt>
                <c:pt idx="7686">
                  <c:v>10.928000000000001</c:v>
                </c:pt>
                <c:pt idx="7687">
                  <c:v>10.936</c:v>
                </c:pt>
                <c:pt idx="7688">
                  <c:v>10.944000000000001</c:v>
                </c:pt>
                <c:pt idx="7689">
                  <c:v>10.952</c:v>
                </c:pt>
                <c:pt idx="7690">
                  <c:v>10.959999999999999</c:v>
                </c:pt>
                <c:pt idx="7691">
                  <c:v>10.968</c:v>
                </c:pt>
                <c:pt idx="7692">
                  <c:v>10.975999999999999</c:v>
                </c:pt>
                <c:pt idx="7693">
                  <c:v>10.984</c:v>
                </c:pt>
                <c:pt idx="7694">
                  <c:v>10.992000000000001</c:v>
                </c:pt>
                <c:pt idx="7695">
                  <c:v>11</c:v>
                </c:pt>
                <c:pt idx="7696">
                  <c:v>11.008000000000001</c:v>
                </c:pt>
                <c:pt idx="7697">
                  <c:v>11.016</c:v>
                </c:pt>
                <c:pt idx="7698">
                  <c:v>11.024000000000001</c:v>
                </c:pt>
                <c:pt idx="7699">
                  <c:v>11.032</c:v>
                </c:pt>
                <c:pt idx="7700">
                  <c:v>11.04</c:v>
                </c:pt>
                <c:pt idx="7701">
                  <c:v>11.048</c:v>
                </c:pt>
                <c:pt idx="7702">
                  <c:v>11.055999999999999</c:v>
                </c:pt>
                <c:pt idx="7703">
                  <c:v>11.064</c:v>
                </c:pt>
                <c:pt idx="7704">
                  <c:v>11.072000000000001</c:v>
                </c:pt>
                <c:pt idx="7705">
                  <c:v>11.08</c:v>
                </c:pt>
                <c:pt idx="7706">
                  <c:v>11.088000000000001</c:v>
                </c:pt>
                <c:pt idx="7707">
                  <c:v>11.096</c:v>
                </c:pt>
                <c:pt idx="7708">
                  <c:v>11.103999999999999</c:v>
                </c:pt>
                <c:pt idx="7709">
                  <c:v>11.112</c:v>
                </c:pt>
                <c:pt idx="7710">
                  <c:v>11.12</c:v>
                </c:pt>
                <c:pt idx="7711">
                  <c:v>11.128</c:v>
                </c:pt>
                <c:pt idx="7712">
                  <c:v>11.135999999999999</c:v>
                </c:pt>
                <c:pt idx="7713">
                  <c:v>11.144</c:v>
                </c:pt>
                <c:pt idx="7714">
                  <c:v>11.152000000000001</c:v>
                </c:pt>
                <c:pt idx="7715">
                  <c:v>11.16</c:v>
                </c:pt>
                <c:pt idx="7716">
                  <c:v>11.168000000000001</c:v>
                </c:pt>
                <c:pt idx="7717">
                  <c:v>11.176</c:v>
                </c:pt>
                <c:pt idx="7718">
                  <c:v>11.183999999999999</c:v>
                </c:pt>
                <c:pt idx="7719">
                  <c:v>11.192</c:v>
                </c:pt>
                <c:pt idx="7720">
                  <c:v>11.2</c:v>
                </c:pt>
                <c:pt idx="7721">
                  <c:v>11.207999999999998</c:v>
                </c:pt>
                <c:pt idx="7722">
                  <c:v>11.216000000000001</c:v>
                </c:pt>
                <c:pt idx="7723">
                  <c:v>11.224</c:v>
                </c:pt>
                <c:pt idx="7724">
                  <c:v>11.232000000000001</c:v>
                </c:pt>
                <c:pt idx="7725">
                  <c:v>11.24</c:v>
                </c:pt>
                <c:pt idx="7726">
                  <c:v>11.247999999999999</c:v>
                </c:pt>
                <c:pt idx="7727">
                  <c:v>11.256</c:v>
                </c:pt>
                <c:pt idx="7728">
                  <c:v>11.263999999999999</c:v>
                </c:pt>
                <c:pt idx="7729">
                  <c:v>11.272</c:v>
                </c:pt>
                <c:pt idx="7730">
                  <c:v>11.28</c:v>
                </c:pt>
                <c:pt idx="7731">
                  <c:v>11.288</c:v>
                </c:pt>
                <c:pt idx="7732">
                  <c:v>11.296000000000001</c:v>
                </c:pt>
                <c:pt idx="7733">
                  <c:v>11.304</c:v>
                </c:pt>
                <c:pt idx="7734">
                  <c:v>11.311999999999999</c:v>
                </c:pt>
                <c:pt idx="7735">
                  <c:v>11.32</c:v>
                </c:pt>
                <c:pt idx="7736">
                  <c:v>11.327999999999999</c:v>
                </c:pt>
                <c:pt idx="7737">
                  <c:v>11.336</c:v>
                </c:pt>
                <c:pt idx="7738">
                  <c:v>11.343999999999999</c:v>
                </c:pt>
                <c:pt idx="7739">
                  <c:v>11.351999999999999</c:v>
                </c:pt>
                <c:pt idx="7740">
                  <c:v>11.36</c:v>
                </c:pt>
                <c:pt idx="7741">
                  <c:v>11.368</c:v>
                </c:pt>
                <c:pt idx="7742">
                  <c:v>11.376000000000001</c:v>
                </c:pt>
                <c:pt idx="7743">
                  <c:v>11.384</c:v>
                </c:pt>
                <c:pt idx="7744">
                  <c:v>11.391999999999999</c:v>
                </c:pt>
                <c:pt idx="7745">
                  <c:v>11.4</c:v>
                </c:pt>
                <c:pt idx="7746">
                  <c:v>11.407999999999999</c:v>
                </c:pt>
                <c:pt idx="7747">
                  <c:v>11.416</c:v>
                </c:pt>
                <c:pt idx="7748">
                  <c:v>11.423999999999999</c:v>
                </c:pt>
                <c:pt idx="7749">
                  <c:v>11.431999999999999</c:v>
                </c:pt>
                <c:pt idx="7750">
                  <c:v>11.440000000000001</c:v>
                </c:pt>
                <c:pt idx="7751">
                  <c:v>11.448</c:v>
                </c:pt>
                <c:pt idx="7752">
                  <c:v>11.456</c:v>
                </c:pt>
                <c:pt idx="7753">
                  <c:v>11.464</c:v>
                </c:pt>
                <c:pt idx="7754">
                  <c:v>11.472</c:v>
                </c:pt>
                <c:pt idx="7755">
                  <c:v>11.48</c:v>
                </c:pt>
                <c:pt idx="7756">
                  <c:v>11.488</c:v>
                </c:pt>
                <c:pt idx="7757">
                  <c:v>11.495999999999999</c:v>
                </c:pt>
                <c:pt idx="7758">
                  <c:v>11.504</c:v>
                </c:pt>
                <c:pt idx="7759">
                  <c:v>11.512</c:v>
                </c:pt>
                <c:pt idx="7760">
                  <c:v>11.520000000000001</c:v>
                </c:pt>
                <c:pt idx="7761">
                  <c:v>11.528</c:v>
                </c:pt>
                <c:pt idx="7762">
                  <c:v>11.536</c:v>
                </c:pt>
                <c:pt idx="7763">
                  <c:v>11.544</c:v>
                </c:pt>
                <c:pt idx="7764">
                  <c:v>11.552</c:v>
                </c:pt>
                <c:pt idx="7765">
                  <c:v>11.56</c:v>
                </c:pt>
                <c:pt idx="7766">
                  <c:v>11.568</c:v>
                </c:pt>
                <c:pt idx="7767">
                  <c:v>11.575999999999999</c:v>
                </c:pt>
                <c:pt idx="7768">
                  <c:v>11.584000000000001</c:v>
                </c:pt>
                <c:pt idx="7769">
                  <c:v>11.592000000000001</c:v>
                </c:pt>
                <c:pt idx="7770">
                  <c:v>11.6</c:v>
                </c:pt>
                <c:pt idx="7771">
                  <c:v>11.608000000000001</c:v>
                </c:pt>
                <c:pt idx="7772">
                  <c:v>11.616</c:v>
                </c:pt>
                <c:pt idx="7773">
                  <c:v>11.624000000000001</c:v>
                </c:pt>
                <c:pt idx="7774">
                  <c:v>11.632</c:v>
                </c:pt>
                <c:pt idx="7775">
                  <c:v>11.639999999999999</c:v>
                </c:pt>
                <c:pt idx="7776">
                  <c:v>11.648</c:v>
                </c:pt>
                <c:pt idx="7777">
                  <c:v>11.655999999999999</c:v>
                </c:pt>
                <c:pt idx="7778">
                  <c:v>11.664000000000001</c:v>
                </c:pt>
                <c:pt idx="7779">
                  <c:v>11.672000000000001</c:v>
                </c:pt>
                <c:pt idx="7780">
                  <c:v>11.68</c:v>
                </c:pt>
                <c:pt idx="7781">
                  <c:v>11.688000000000001</c:v>
                </c:pt>
                <c:pt idx="7782">
                  <c:v>11.696</c:v>
                </c:pt>
                <c:pt idx="7783">
                  <c:v>11.704000000000001</c:v>
                </c:pt>
                <c:pt idx="7784">
                  <c:v>11.712</c:v>
                </c:pt>
                <c:pt idx="7785">
                  <c:v>11.719999999999999</c:v>
                </c:pt>
                <c:pt idx="7786">
                  <c:v>11.728</c:v>
                </c:pt>
                <c:pt idx="7787">
                  <c:v>11.736000000000001</c:v>
                </c:pt>
                <c:pt idx="7788">
                  <c:v>11.744</c:v>
                </c:pt>
                <c:pt idx="7789">
                  <c:v>11.752000000000001</c:v>
                </c:pt>
                <c:pt idx="7790">
                  <c:v>11.76</c:v>
                </c:pt>
                <c:pt idx="7791">
                  <c:v>11.768000000000001</c:v>
                </c:pt>
                <c:pt idx="7792">
                  <c:v>11.776</c:v>
                </c:pt>
                <c:pt idx="7793">
                  <c:v>11.783999999999999</c:v>
                </c:pt>
                <c:pt idx="7794">
                  <c:v>11.792</c:v>
                </c:pt>
                <c:pt idx="7795">
                  <c:v>11.799999999999999</c:v>
                </c:pt>
                <c:pt idx="7796">
                  <c:v>11.808000000000002</c:v>
                </c:pt>
                <c:pt idx="7797">
                  <c:v>11.816000000000001</c:v>
                </c:pt>
                <c:pt idx="7798">
                  <c:v>11.824</c:v>
                </c:pt>
                <c:pt idx="7799">
                  <c:v>11.832000000000001</c:v>
                </c:pt>
                <c:pt idx="7800">
                  <c:v>11.84</c:v>
                </c:pt>
                <c:pt idx="7801">
                  <c:v>11.847999999999999</c:v>
                </c:pt>
                <c:pt idx="7802">
                  <c:v>11.856</c:v>
                </c:pt>
                <c:pt idx="7803">
                  <c:v>11.863999999999999</c:v>
                </c:pt>
                <c:pt idx="7804">
                  <c:v>11.872</c:v>
                </c:pt>
                <c:pt idx="7805">
                  <c:v>11.88</c:v>
                </c:pt>
                <c:pt idx="7806">
                  <c:v>11.888</c:v>
                </c:pt>
                <c:pt idx="7807">
                  <c:v>11.896000000000001</c:v>
                </c:pt>
                <c:pt idx="7808">
                  <c:v>11.904</c:v>
                </c:pt>
                <c:pt idx="7809">
                  <c:v>11.912000000000001</c:v>
                </c:pt>
                <c:pt idx="7810">
                  <c:v>11.92</c:v>
                </c:pt>
                <c:pt idx="7811">
                  <c:v>11.927999999999999</c:v>
                </c:pt>
                <c:pt idx="7812">
                  <c:v>11.936</c:v>
                </c:pt>
                <c:pt idx="7813">
                  <c:v>11.943999999999999</c:v>
                </c:pt>
                <c:pt idx="7814">
                  <c:v>11.952</c:v>
                </c:pt>
                <c:pt idx="7815">
                  <c:v>11.96</c:v>
                </c:pt>
                <c:pt idx="7816">
                  <c:v>11.968</c:v>
                </c:pt>
                <c:pt idx="7817">
                  <c:v>11.976000000000001</c:v>
                </c:pt>
                <c:pt idx="7818">
                  <c:v>11.984</c:v>
                </c:pt>
                <c:pt idx="7819">
                  <c:v>11.991999999999999</c:v>
                </c:pt>
                <c:pt idx="7820">
                  <c:v>12</c:v>
                </c:pt>
                <c:pt idx="7821">
                  <c:v>12.007999999999999</c:v>
                </c:pt>
                <c:pt idx="7822">
                  <c:v>12.016</c:v>
                </c:pt>
                <c:pt idx="7823">
                  <c:v>12.023999999999999</c:v>
                </c:pt>
                <c:pt idx="7824">
                  <c:v>12.032</c:v>
                </c:pt>
                <c:pt idx="7825">
                  <c:v>12.040000000000001</c:v>
                </c:pt>
                <c:pt idx="7826">
                  <c:v>12.048</c:v>
                </c:pt>
                <c:pt idx="7827">
                  <c:v>12.056000000000001</c:v>
                </c:pt>
                <c:pt idx="7828">
                  <c:v>12.064</c:v>
                </c:pt>
                <c:pt idx="7829">
                  <c:v>12.071999999999999</c:v>
                </c:pt>
                <c:pt idx="7830">
                  <c:v>12.08</c:v>
                </c:pt>
                <c:pt idx="7831">
                  <c:v>12.087999999999999</c:v>
                </c:pt>
                <c:pt idx="7832">
                  <c:v>12.096</c:v>
                </c:pt>
                <c:pt idx="7833">
                  <c:v>12.104000000000001</c:v>
                </c:pt>
                <c:pt idx="7834">
                  <c:v>12.112</c:v>
                </c:pt>
                <c:pt idx="7835">
                  <c:v>12.120000000000001</c:v>
                </c:pt>
                <c:pt idx="7836">
                  <c:v>12.128</c:v>
                </c:pt>
                <c:pt idx="7837">
                  <c:v>12.135999999999999</c:v>
                </c:pt>
                <c:pt idx="7838">
                  <c:v>12.144</c:v>
                </c:pt>
                <c:pt idx="7839">
                  <c:v>12.151999999999999</c:v>
                </c:pt>
                <c:pt idx="7840">
                  <c:v>12.16</c:v>
                </c:pt>
                <c:pt idx="7841">
                  <c:v>12.167999999999999</c:v>
                </c:pt>
                <c:pt idx="7842">
                  <c:v>12.176</c:v>
                </c:pt>
                <c:pt idx="7843">
                  <c:v>12.184000000000001</c:v>
                </c:pt>
                <c:pt idx="7844">
                  <c:v>12.192</c:v>
                </c:pt>
                <c:pt idx="7845">
                  <c:v>12.200000000000001</c:v>
                </c:pt>
                <c:pt idx="7846">
                  <c:v>12.208</c:v>
                </c:pt>
                <c:pt idx="7847">
                  <c:v>12.215999999999999</c:v>
                </c:pt>
                <c:pt idx="7848">
                  <c:v>12.224</c:v>
                </c:pt>
                <c:pt idx="7849">
                  <c:v>12.231999999999999</c:v>
                </c:pt>
                <c:pt idx="7850">
                  <c:v>12.239999999999998</c:v>
                </c:pt>
                <c:pt idx="7851">
                  <c:v>12.247999999999999</c:v>
                </c:pt>
                <c:pt idx="7852">
                  <c:v>12.256</c:v>
                </c:pt>
                <c:pt idx="7853">
                  <c:v>12.264000000000001</c:v>
                </c:pt>
                <c:pt idx="7854">
                  <c:v>12.272</c:v>
                </c:pt>
                <c:pt idx="7855">
                  <c:v>12.28</c:v>
                </c:pt>
                <c:pt idx="7856">
                  <c:v>12.288</c:v>
                </c:pt>
                <c:pt idx="7857">
                  <c:v>12.295999999999999</c:v>
                </c:pt>
                <c:pt idx="7858">
                  <c:v>12.304</c:v>
                </c:pt>
                <c:pt idx="7859">
                  <c:v>12.311999999999999</c:v>
                </c:pt>
                <c:pt idx="7860">
                  <c:v>12.319999999999999</c:v>
                </c:pt>
                <c:pt idx="7861">
                  <c:v>12.328000000000001</c:v>
                </c:pt>
                <c:pt idx="7862">
                  <c:v>12.336</c:v>
                </c:pt>
                <c:pt idx="7863">
                  <c:v>12.344000000000001</c:v>
                </c:pt>
                <c:pt idx="7864">
                  <c:v>12.352</c:v>
                </c:pt>
                <c:pt idx="7865">
                  <c:v>12.36</c:v>
                </c:pt>
                <c:pt idx="7866">
                  <c:v>12.368</c:v>
                </c:pt>
                <c:pt idx="7867">
                  <c:v>12.375999999999999</c:v>
                </c:pt>
                <c:pt idx="7868">
                  <c:v>12.383999999999999</c:v>
                </c:pt>
                <c:pt idx="7869">
                  <c:v>12.391999999999999</c:v>
                </c:pt>
                <c:pt idx="7870">
                  <c:v>12.4</c:v>
                </c:pt>
                <c:pt idx="7871">
                  <c:v>12.408000000000001</c:v>
                </c:pt>
                <c:pt idx="7872">
                  <c:v>12.416</c:v>
                </c:pt>
                <c:pt idx="7873">
                  <c:v>12.423999999999999</c:v>
                </c:pt>
                <c:pt idx="7874">
                  <c:v>12.432</c:v>
                </c:pt>
                <c:pt idx="7875">
                  <c:v>12.44</c:v>
                </c:pt>
                <c:pt idx="7876">
                  <c:v>12.448</c:v>
                </c:pt>
                <c:pt idx="7877">
                  <c:v>12.456</c:v>
                </c:pt>
                <c:pt idx="7878">
                  <c:v>12.463999999999999</c:v>
                </c:pt>
                <c:pt idx="7879">
                  <c:v>12.472000000000001</c:v>
                </c:pt>
                <c:pt idx="7880">
                  <c:v>12.48</c:v>
                </c:pt>
                <c:pt idx="7881">
                  <c:v>12.488000000000001</c:v>
                </c:pt>
                <c:pt idx="7882">
                  <c:v>12.496</c:v>
                </c:pt>
                <c:pt idx="7883">
                  <c:v>12.504</c:v>
                </c:pt>
                <c:pt idx="7884">
                  <c:v>12.512</c:v>
                </c:pt>
                <c:pt idx="7885">
                  <c:v>12.52</c:v>
                </c:pt>
                <c:pt idx="7886">
                  <c:v>12.527999999999999</c:v>
                </c:pt>
                <c:pt idx="7887">
                  <c:v>12.536</c:v>
                </c:pt>
                <c:pt idx="7888">
                  <c:v>12.544</c:v>
                </c:pt>
                <c:pt idx="7889">
                  <c:v>12.552000000000001</c:v>
                </c:pt>
                <c:pt idx="7890">
                  <c:v>12.56</c:v>
                </c:pt>
                <c:pt idx="7891">
                  <c:v>12.568</c:v>
                </c:pt>
                <c:pt idx="7892">
                  <c:v>12.576000000000001</c:v>
                </c:pt>
                <c:pt idx="7893">
                  <c:v>12.584</c:v>
                </c:pt>
                <c:pt idx="7894">
                  <c:v>12.592000000000001</c:v>
                </c:pt>
                <c:pt idx="7895">
                  <c:v>12.6</c:v>
                </c:pt>
                <c:pt idx="7896">
                  <c:v>12.607999999999999</c:v>
                </c:pt>
                <c:pt idx="7897">
                  <c:v>12.616</c:v>
                </c:pt>
                <c:pt idx="7898">
                  <c:v>12.624000000000001</c:v>
                </c:pt>
                <c:pt idx="7899">
                  <c:v>12.632000000000001</c:v>
                </c:pt>
                <c:pt idx="7900">
                  <c:v>12.64</c:v>
                </c:pt>
                <c:pt idx="7901">
                  <c:v>12.648</c:v>
                </c:pt>
                <c:pt idx="7902">
                  <c:v>12.656000000000001</c:v>
                </c:pt>
                <c:pt idx="7903">
                  <c:v>12.664</c:v>
                </c:pt>
                <c:pt idx="7904">
                  <c:v>12.671999999999999</c:v>
                </c:pt>
                <c:pt idx="7905">
                  <c:v>12.68</c:v>
                </c:pt>
                <c:pt idx="7906">
                  <c:v>12.687999999999999</c:v>
                </c:pt>
                <c:pt idx="7907">
                  <c:v>12.696000000000002</c:v>
                </c:pt>
                <c:pt idx="7908">
                  <c:v>12.704000000000001</c:v>
                </c:pt>
                <c:pt idx="7909">
                  <c:v>12.712</c:v>
                </c:pt>
                <c:pt idx="7910">
                  <c:v>12.72</c:v>
                </c:pt>
                <c:pt idx="7911">
                  <c:v>12.728</c:v>
                </c:pt>
                <c:pt idx="7912">
                  <c:v>12.736000000000001</c:v>
                </c:pt>
                <c:pt idx="7913">
                  <c:v>12.744</c:v>
                </c:pt>
                <c:pt idx="7914">
                  <c:v>12.751999999999999</c:v>
                </c:pt>
                <c:pt idx="7915">
                  <c:v>12.76</c:v>
                </c:pt>
                <c:pt idx="7916">
                  <c:v>12.768000000000001</c:v>
                </c:pt>
                <c:pt idx="7917">
                  <c:v>12.776</c:v>
                </c:pt>
                <c:pt idx="7918">
                  <c:v>12.784000000000001</c:v>
                </c:pt>
                <c:pt idx="7919">
                  <c:v>12.792</c:v>
                </c:pt>
                <c:pt idx="7920">
                  <c:v>12.8</c:v>
                </c:pt>
                <c:pt idx="7921">
                  <c:v>12.808</c:v>
                </c:pt>
                <c:pt idx="7922">
                  <c:v>12.815999999999999</c:v>
                </c:pt>
                <c:pt idx="7923">
                  <c:v>12.824</c:v>
                </c:pt>
                <c:pt idx="7924">
                  <c:v>12.831999999999999</c:v>
                </c:pt>
                <c:pt idx="7925">
                  <c:v>12.84</c:v>
                </c:pt>
                <c:pt idx="7926">
                  <c:v>12.848000000000001</c:v>
                </c:pt>
                <c:pt idx="7927">
                  <c:v>12.856</c:v>
                </c:pt>
                <c:pt idx="7928">
                  <c:v>12.864000000000001</c:v>
                </c:pt>
                <c:pt idx="7929">
                  <c:v>12.872</c:v>
                </c:pt>
                <c:pt idx="7930">
                  <c:v>12.88</c:v>
                </c:pt>
                <c:pt idx="7931">
                  <c:v>12.888</c:v>
                </c:pt>
                <c:pt idx="7932">
                  <c:v>12.895999999999999</c:v>
                </c:pt>
                <c:pt idx="7933">
                  <c:v>12.904</c:v>
                </c:pt>
                <c:pt idx="7934">
                  <c:v>12.911999999999999</c:v>
                </c:pt>
                <c:pt idx="7935">
                  <c:v>12.92</c:v>
                </c:pt>
                <c:pt idx="7936">
                  <c:v>12.928000000000001</c:v>
                </c:pt>
                <c:pt idx="7937">
                  <c:v>12.936</c:v>
                </c:pt>
                <c:pt idx="7938">
                  <c:v>12.944000000000001</c:v>
                </c:pt>
                <c:pt idx="7939">
                  <c:v>12.952</c:v>
                </c:pt>
                <c:pt idx="7940">
                  <c:v>12.959999999999999</c:v>
                </c:pt>
                <c:pt idx="7941">
                  <c:v>12.968</c:v>
                </c:pt>
                <c:pt idx="7942">
                  <c:v>12.975999999999999</c:v>
                </c:pt>
                <c:pt idx="7943">
                  <c:v>12.984</c:v>
                </c:pt>
                <c:pt idx="7944">
                  <c:v>12.992000000000001</c:v>
                </c:pt>
                <c:pt idx="7945">
                  <c:v>13</c:v>
                </c:pt>
                <c:pt idx="7946">
                  <c:v>13.008000000000001</c:v>
                </c:pt>
                <c:pt idx="7947">
                  <c:v>13.016</c:v>
                </c:pt>
                <c:pt idx="7948">
                  <c:v>13.024000000000001</c:v>
                </c:pt>
                <c:pt idx="7949">
                  <c:v>13.032</c:v>
                </c:pt>
                <c:pt idx="7950">
                  <c:v>13.04</c:v>
                </c:pt>
                <c:pt idx="7951">
                  <c:v>13.048</c:v>
                </c:pt>
                <c:pt idx="7952">
                  <c:v>13.055999999999999</c:v>
                </c:pt>
                <c:pt idx="7953">
                  <c:v>13.064</c:v>
                </c:pt>
                <c:pt idx="7954">
                  <c:v>13.072000000000001</c:v>
                </c:pt>
                <c:pt idx="7955">
                  <c:v>13.08</c:v>
                </c:pt>
                <c:pt idx="7956">
                  <c:v>13.088000000000001</c:v>
                </c:pt>
                <c:pt idx="7957">
                  <c:v>13.096</c:v>
                </c:pt>
                <c:pt idx="7958">
                  <c:v>13.103999999999999</c:v>
                </c:pt>
                <c:pt idx="7959">
                  <c:v>13.112</c:v>
                </c:pt>
                <c:pt idx="7960">
                  <c:v>13.12</c:v>
                </c:pt>
                <c:pt idx="7961">
                  <c:v>13.128</c:v>
                </c:pt>
                <c:pt idx="7962">
                  <c:v>13.135999999999999</c:v>
                </c:pt>
                <c:pt idx="7963">
                  <c:v>13.144</c:v>
                </c:pt>
                <c:pt idx="7964">
                  <c:v>13.152000000000001</c:v>
                </c:pt>
                <c:pt idx="7965">
                  <c:v>13.16</c:v>
                </c:pt>
                <c:pt idx="7966">
                  <c:v>13.167999999999999</c:v>
                </c:pt>
                <c:pt idx="7967">
                  <c:v>13.176</c:v>
                </c:pt>
                <c:pt idx="7968">
                  <c:v>13.183999999999999</c:v>
                </c:pt>
                <c:pt idx="7969">
                  <c:v>13.192</c:v>
                </c:pt>
                <c:pt idx="7970">
                  <c:v>13.2</c:v>
                </c:pt>
                <c:pt idx="7971">
                  <c:v>13.207999999999998</c:v>
                </c:pt>
                <c:pt idx="7972">
                  <c:v>13.216000000000001</c:v>
                </c:pt>
                <c:pt idx="7973">
                  <c:v>13.224</c:v>
                </c:pt>
                <c:pt idx="7974">
                  <c:v>13.232000000000001</c:v>
                </c:pt>
                <c:pt idx="7975">
                  <c:v>13.24</c:v>
                </c:pt>
                <c:pt idx="7976">
                  <c:v>13.247999999999999</c:v>
                </c:pt>
                <c:pt idx="7977">
                  <c:v>13.256</c:v>
                </c:pt>
                <c:pt idx="7978">
                  <c:v>13.263999999999999</c:v>
                </c:pt>
                <c:pt idx="7979">
                  <c:v>13.272</c:v>
                </c:pt>
                <c:pt idx="7980">
                  <c:v>13.28</c:v>
                </c:pt>
                <c:pt idx="7981">
                  <c:v>13.288</c:v>
                </c:pt>
                <c:pt idx="7982">
                  <c:v>13.296000000000001</c:v>
                </c:pt>
                <c:pt idx="7983">
                  <c:v>13.304</c:v>
                </c:pt>
                <c:pt idx="7984">
                  <c:v>13.311999999999999</c:v>
                </c:pt>
                <c:pt idx="7985">
                  <c:v>13.32</c:v>
                </c:pt>
                <c:pt idx="7986">
                  <c:v>13.327999999999999</c:v>
                </c:pt>
                <c:pt idx="7987">
                  <c:v>13.336</c:v>
                </c:pt>
                <c:pt idx="7988">
                  <c:v>13.343999999999999</c:v>
                </c:pt>
                <c:pt idx="7989">
                  <c:v>13.351999999999999</c:v>
                </c:pt>
                <c:pt idx="7990">
                  <c:v>13.360000000000001</c:v>
                </c:pt>
                <c:pt idx="7991">
                  <c:v>13.368</c:v>
                </c:pt>
                <c:pt idx="7992">
                  <c:v>13.376000000000001</c:v>
                </c:pt>
                <c:pt idx="7993">
                  <c:v>13.384</c:v>
                </c:pt>
                <c:pt idx="7994">
                  <c:v>13.391999999999999</c:v>
                </c:pt>
                <c:pt idx="7995">
                  <c:v>13.4</c:v>
                </c:pt>
                <c:pt idx="7996">
                  <c:v>13.407999999999999</c:v>
                </c:pt>
                <c:pt idx="7997">
                  <c:v>13.416</c:v>
                </c:pt>
                <c:pt idx="7998">
                  <c:v>13.423999999999999</c:v>
                </c:pt>
                <c:pt idx="7999">
                  <c:v>13.431999999999999</c:v>
                </c:pt>
                <c:pt idx="8000">
                  <c:v>13.440000000000001</c:v>
                </c:pt>
                <c:pt idx="8001">
                  <c:v>13.448</c:v>
                </c:pt>
                <c:pt idx="8002">
                  <c:v>13.456</c:v>
                </c:pt>
                <c:pt idx="8003">
                  <c:v>13.464</c:v>
                </c:pt>
                <c:pt idx="8004">
                  <c:v>13.472</c:v>
                </c:pt>
                <c:pt idx="8005">
                  <c:v>13.48</c:v>
                </c:pt>
                <c:pt idx="8006">
                  <c:v>13.488</c:v>
                </c:pt>
                <c:pt idx="8007">
                  <c:v>13.495999999999999</c:v>
                </c:pt>
                <c:pt idx="8008">
                  <c:v>13.504</c:v>
                </c:pt>
                <c:pt idx="8009">
                  <c:v>13.512</c:v>
                </c:pt>
                <c:pt idx="8010">
                  <c:v>13.520000000000001</c:v>
                </c:pt>
                <c:pt idx="8011">
                  <c:v>13.528</c:v>
                </c:pt>
                <c:pt idx="8012">
                  <c:v>13.536</c:v>
                </c:pt>
                <c:pt idx="8013">
                  <c:v>13.544</c:v>
                </c:pt>
                <c:pt idx="8014">
                  <c:v>13.552</c:v>
                </c:pt>
                <c:pt idx="8015">
                  <c:v>13.559999999999999</c:v>
                </c:pt>
                <c:pt idx="8016">
                  <c:v>13.568</c:v>
                </c:pt>
                <c:pt idx="8017">
                  <c:v>13.575999999999999</c:v>
                </c:pt>
                <c:pt idx="8018">
                  <c:v>13.584000000000001</c:v>
                </c:pt>
                <c:pt idx="8019">
                  <c:v>13.592000000000001</c:v>
                </c:pt>
                <c:pt idx="8020">
                  <c:v>13.6</c:v>
                </c:pt>
                <c:pt idx="8021">
                  <c:v>13.608000000000001</c:v>
                </c:pt>
                <c:pt idx="8022">
                  <c:v>13.616</c:v>
                </c:pt>
                <c:pt idx="8023">
                  <c:v>13.624000000000001</c:v>
                </c:pt>
                <c:pt idx="8024">
                  <c:v>13.632</c:v>
                </c:pt>
                <c:pt idx="8025">
                  <c:v>13.639999999999999</c:v>
                </c:pt>
                <c:pt idx="8026">
                  <c:v>13.648</c:v>
                </c:pt>
                <c:pt idx="8027">
                  <c:v>13.656000000000001</c:v>
                </c:pt>
                <c:pt idx="8028">
                  <c:v>13.664000000000001</c:v>
                </c:pt>
                <c:pt idx="8029">
                  <c:v>13.672000000000001</c:v>
                </c:pt>
                <c:pt idx="8030">
                  <c:v>13.68</c:v>
                </c:pt>
                <c:pt idx="8031">
                  <c:v>13.688000000000001</c:v>
                </c:pt>
                <c:pt idx="8032">
                  <c:v>13.696</c:v>
                </c:pt>
                <c:pt idx="8033">
                  <c:v>13.703999999999999</c:v>
                </c:pt>
                <c:pt idx="8034">
                  <c:v>13.712</c:v>
                </c:pt>
                <c:pt idx="8035">
                  <c:v>13.719999999999999</c:v>
                </c:pt>
                <c:pt idx="8036">
                  <c:v>13.728</c:v>
                </c:pt>
                <c:pt idx="8037">
                  <c:v>13.736000000000001</c:v>
                </c:pt>
                <c:pt idx="8038">
                  <c:v>13.744</c:v>
                </c:pt>
                <c:pt idx="8039">
                  <c:v>13.752000000000001</c:v>
                </c:pt>
                <c:pt idx="8040">
                  <c:v>13.76</c:v>
                </c:pt>
                <c:pt idx="8041">
                  <c:v>13.768000000000001</c:v>
                </c:pt>
                <c:pt idx="8042">
                  <c:v>13.776</c:v>
                </c:pt>
                <c:pt idx="8043">
                  <c:v>13.783999999999999</c:v>
                </c:pt>
                <c:pt idx="8044">
                  <c:v>13.792</c:v>
                </c:pt>
                <c:pt idx="8045">
                  <c:v>13.799999999999999</c:v>
                </c:pt>
                <c:pt idx="8046">
                  <c:v>13.808000000000002</c:v>
                </c:pt>
                <c:pt idx="8047">
                  <c:v>13.816000000000001</c:v>
                </c:pt>
                <c:pt idx="8048">
                  <c:v>13.824</c:v>
                </c:pt>
                <c:pt idx="8049">
                  <c:v>13.832000000000001</c:v>
                </c:pt>
                <c:pt idx="8050">
                  <c:v>13.84</c:v>
                </c:pt>
                <c:pt idx="8051">
                  <c:v>13.847999999999999</c:v>
                </c:pt>
                <c:pt idx="8052">
                  <c:v>13.856</c:v>
                </c:pt>
                <c:pt idx="8053">
                  <c:v>13.863999999999999</c:v>
                </c:pt>
                <c:pt idx="8054">
                  <c:v>13.872</c:v>
                </c:pt>
                <c:pt idx="8055">
                  <c:v>13.88</c:v>
                </c:pt>
                <c:pt idx="8056">
                  <c:v>13.888</c:v>
                </c:pt>
                <c:pt idx="8057">
                  <c:v>13.896000000000001</c:v>
                </c:pt>
                <c:pt idx="8058">
                  <c:v>13.904</c:v>
                </c:pt>
                <c:pt idx="8059">
                  <c:v>13.912000000000001</c:v>
                </c:pt>
                <c:pt idx="8060">
                  <c:v>13.92</c:v>
                </c:pt>
                <c:pt idx="8061">
                  <c:v>13.927999999999999</c:v>
                </c:pt>
                <c:pt idx="8062">
                  <c:v>13.936</c:v>
                </c:pt>
                <c:pt idx="8063">
                  <c:v>13.943999999999999</c:v>
                </c:pt>
                <c:pt idx="8064">
                  <c:v>13.952000000000002</c:v>
                </c:pt>
                <c:pt idx="8065">
                  <c:v>13.96</c:v>
                </c:pt>
                <c:pt idx="8066">
                  <c:v>13.968</c:v>
                </c:pt>
                <c:pt idx="8067">
                  <c:v>13.976000000000001</c:v>
                </c:pt>
                <c:pt idx="8068">
                  <c:v>13.984</c:v>
                </c:pt>
                <c:pt idx="8069">
                  <c:v>13.991999999999999</c:v>
                </c:pt>
                <c:pt idx="8070">
                  <c:v>14</c:v>
                </c:pt>
                <c:pt idx="8071">
                  <c:v>14.007999999999999</c:v>
                </c:pt>
                <c:pt idx="8072">
                  <c:v>14.016</c:v>
                </c:pt>
                <c:pt idx="8073">
                  <c:v>14.023999999999999</c:v>
                </c:pt>
                <c:pt idx="8074">
                  <c:v>14.032</c:v>
                </c:pt>
                <c:pt idx="8075">
                  <c:v>14.040000000000001</c:v>
                </c:pt>
                <c:pt idx="8076">
                  <c:v>14.048</c:v>
                </c:pt>
                <c:pt idx="8077">
                  <c:v>14.056000000000001</c:v>
                </c:pt>
                <c:pt idx="8078">
                  <c:v>14.064</c:v>
                </c:pt>
                <c:pt idx="8079">
                  <c:v>14.071999999999999</c:v>
                </c:pt>
                <c:pt idx="8080">
                  <c:v>14.08</c:v>
                </c:pt>
                <c:pt idx="8081">
                  <c:v>14.087999999999999</c:v>
                </c:pt>
                <c:pt idx="8082">
                  <c:v>14.095999999999998</c:v>
                </c:pt>
                <c:pt idx="8083">
                  <c:v>14.104000000000001</c:v>
                </c:pt>
                <c:pt idx="8084">
                  <c:v>14.112</c:v>
                </c:pt>
                <c:pt idx="8085">
                  <c:v>14.120000000000001</c:v>
                </c:pt>
                <c:pt idx="8086">
                  <c:v>14.128</c:v>
                </c:pt>
                <c:pt idx="8087">
                  <c:v>14.135999999999999</c:v>
                </c:pt>
                <c:pt idx="8088">
                  <c:v>14.144</c:v>
                </c:pt>
                <c:pt idx="8089">
                  <c:v>14.151999999999999</c:v>
                </c:pt>
                <c:pt idx="8090">
                  <c:v>14.16</c:v>
                </c:pt>
                <c:pt idx="8091">
                  <c:v>14.167999999999999</c:v>
                </c:pt>
                <c:pt idx="8092">
                  <c:v>14.176</c:v>
                </c:pt>
                <c:pt idx="8093">
                  <c:v>14.184000000000001</c:v>
                </c:pt>
                <c:pt idx="8094">
                  <c:v>14.192</c:v>
                </c:pt>
                <c:pt idx="8095">
                  <c:v>14.200000000000001</c:v>
                </c:pt>
                <c:pt idx="8096">
                  <c:v>14.208</c:v>
                </c:pt>
                <c:pt idx="8097">
                  <c:v>14.215999999999999</c:v>
                </c:pt>
                <c:pt idx="8098">
                  <c:v>14.224</c:v>
                </c:pt>
                <c:pt idx="8099">
                  <c:v>14.231999999999999</c:v>
                </c:pt>
                <c:pt idx="8100">
                  <c:v>14.239999999999998</c:v>
                </c:pt>
                <c:pt idx="8101">
                  <c:v>14.248000000000001</c:v>
                </c:pt>
                <c:pt idx="8102">
                  <c:v>14.256</c:v>
                </c:pt>
                <c:pt idx="8103">
                  <c:v>14.264000000000001</c:v>
                </c:pt>
                <c:pt idx="8104">
                  <c:v>14.272</c:v>
                </c:pt>
                <c:pt idx="8105">
                  <c:v>14.28</c:v>
                </c:pt>
                <c:pt idx="8106">
                  <c:v>14.288</c:v>
                </c:pt>
                <c:pt idx="8107">
                  <c:v>14.295999999999999</c:v>
                </c:pt>
                <c:pt idx="8108">
                  <c:v>14.304</c:v>
                </c:pt>
                <c:pt idx="8109">
                  <c:v>14.311999999999999</c:v>
                </c:pt>
                <c:pt idx="8110">
                  <c:v>14.32</c:v>
                </c:pt>
                <c:pt idx="8111">
                  <c:v>14.328000000000001</c:v>
                </c:pt>
                <c:pt idx="8112">
                  <c:v>14.336</c:v>
                </c:pt>
                <c:pt idx="8113">
                  <c:v>14.344000000000001</c:v>
                </c:pt>
                <c:pt idx="8114">
                  <c:v>14.352</c:v>
                </c:pt>
                <c:pt idx="8115">
                  <c:v>14.36</c:v>
                </c:pt>
                <c:pt idx="8116">
                  <c:v>14.368</c:v>
                </c:pt>
                <c:pt idx="8117">
                  <c:v>14.375999999999999</c:v>
                </c:pt>
                <c:pt idx="8118">
                  <c:v>14.383999999999999</c:v>
                </c:pt>
                <c:pt idx="8119">
                  <c:v>14.391999999999999</c:v>
                </c:pt>
                <c:pt idx="8120">
                  <c:v>14.4</c:v>
                </c:pt>
                <c:pt idx="8121">
                  <c:v>14.408000000000001</c:v>
                </c:pt>
                <c:pt idx="8122">
                  <c:v>14.416</c:v>
                </c:pt>
                <c:pt idx="8123">
                  <c:v>14.423999999999999</c:v>
                </c:pt>
                <c:pt idx="8124">
                  <c:v>14.432</c:v>
                </c:pt>
                <c:pt idx="8125">
                  <c:v>14.44</c:v>
                </c:pt>
                <c:pt idx="8126">
                  <c:v>14.448</c:v>
                </c:pt>
                <c:pt idx="8127">
                  <c:v>14.456</c:v>
                </c:pt>
                <c:pt idx="8128">
                  <c:v>14.463999999999999</c:v>
                </c:pt>
                <c:pt idx="8129">
                  <c:v>14.472000000000001</c:v>
                </c:pt>
                <c:pt idx="8130">
                  <c:v>14.48</c:v>
                </c:pt>
                <c:pt idx="8131">
                  <c:v>14.488</c:v>
                </c:pt>
                <c:pt idx="8132">
                  <c:v>14.496</c:v>
                </c:pt>
                <c:pt idx="8133">
                  <c:v>14.504</c:v>
                </c:pt>
                <c:pt idx="8134">
                  <c:v>14.512</c:v>
                </c:pt>
                <c:pt idx="8135">
                  <c:v>14.52</c:v>
                </c:pt>
                <c:pt idx="8136">
                  <c:v>14.527999999999999</c:v>
                </c:pt>
                <c:pt idx="8137">
                  <c:v>14.536</c:v>
                </c:pt>
                <c:pt idx="8138">
                  <c:v>14.544</c:v>
                </c:pt>
                <c:pt idx="8139">
                  <c:v>14.552000000000001</c:v>
                </c:pt>
                <c:pt idx="8140">
                  <c:v>14.56</c:v>
                </c:pt>
                <c:pt idx="8141">
                  <c:v>14.568</c:v>
                </c:pt>
                <c:pt idx="8142">
                  <c:v>14.576000000000001</c:v>
                </c:pt>
                <c:pt idx="8143">
                  <c:v>14.584</c:v>
                </c:pt>
                <c:pt idx="8144">
                  <c:v>14.592000000000001</c:v>
                </c:pt>
                <c:pt idx="8145">
                  <c:v>14.6</c:v>
                </c:pt>
                <c:pt idx="8146">
                  <c:v>14.607999999999999</c:v>
                </c:pt>
                <c:pt idx="8147">
                  <c:v>14.616</c:v>
                </c:pt>
                <c:pt idx="8148">
                  <c:v>14.624000000000001</c:v>
                </c:pt>
                <c:pt idx="8149">
                  <c:v>14.632</c:v>
                </c:pt>
                <c:pt idx="8150">
                  <c:v>14.64</c:v>
                </c:pt>
                <c:pt idx="8151">
                  <c:v>14.648</c:v>
                </c:pt>
                <c:pt idx="8152">
                  <c:v>14.656000000000001</c:v>
                </c:pt>
                <c:pt idx="8153">
                  <c:v>14.664</c:v>
                </c:pt>
                <c:pt idx="8154">
                  <c:v>14.671999999999999</c:v>
                </c:pt>
                <c:pt idx="8155">
                  <c:v>14.68</c:v>
                </c:pt>
                <c:pt idx="8156">
                  <c:v>14.687999999999999</c:v>
                </c:pt>
                <c:pt idx="8157">
                  <c:v>14.696000000000002</c:v>
                </c:pt>
                <c:pt idx="8158">
                  <c:v>14.704000000000001</c:v>
                </c:pt>
                <c:pt idx="8159">
                  <c:v>14.712</c:v>
                </c:pt>
                <c:pt idx="8160">
                  <c:v>14.72</c:v>
                </c:pt>
                <c:pt idx="8161">
                  <c:v>14.728</c:v>
                </c:pt>
                <c:pt idx="8162">
                  <c:v>14.736000000000001</c:v>
                </c:pt>
                <c:pt idx="8163">
                  <c:v>14.744</c:v>
                </c:pt>
                <c:pt idx="8164">
                  <c:v>14.751999999999999</c:v>
                </c:pt>
                <c:pt idx="8165">
                  <c:v>14.76</c:v>
                </c:pt>
                <c:pt idx="8166">
                  <c:v>14.768000000000001</c:v>
                </c:pt>
                <c:pt idx="8167">
                  <c:v>14.776</c:v>
                </c:pt>
                <c:pt idx="8168">
                  <c:v>14.784000000000001</c:v>
                </c:pt>
                <c:pt idx="8169">
                  <c:v>14.792</c:v>
                </c:pt>
                <c:pt idx="8170">
                  <c:v>14.8</c:v>
                </c:pt>
                <c:pt idx="8171">
                  <c:v>14.808</c:v>
                </c:pt>
                <c:pt idx="8172">
                  <c:v>14.815999999999999</c:v>
                </c:pt>
                <c:pt idx="8173">
                  <c:v>14.824</c:v>
                </c:pt>
                <c:pt idx="8174">
                  <c:v>14.831999999999999</c:v>
                </c:pt>
                <c:pt idx="8175">
                  <c:v>14.840000000000002</c:v>
                </c:pt>
                <c:pt idx="8176">
                  <c:v>14.848000000000001</c:v>
                </c:pt>
                <c:pt idx="8177">
                  <c:v>14.856</c:v>
                </c:pt>
                <c:pt idx="8178">
                  <c:v>14.864000000000001</c:v>
                </c:pt>
                <c:pt idx="8179">
                  <c:v>14.872</c:v>
                </c:pt>
                <c:pt idx="8180">
                  <c:v>14.88</c:v>
                </c:pt>
                <c:pt idx="8181">
                  <c:v>14.888</c:v>
                </c:pt>
                <c:pt idx="8182">
                  <c:v>14.895999999999999</c:v>
                </c:pt>
                <c:pt idx="8183">
                  <c:v>14.904</c:v>
                </c:pt>
                <c:pt idx="8184">
                  <c:v>14.911999999999999</c:v>
                </c:pt>
                <c:pt idx="8185">
                  <c:v>14.92</c:v>
                </c:pt>
                <c:pt idx="8186">
                  <c:v>14.928000000000001</c:v>
                </c:pt>
                <c:pt idx="8187">
                  <c:v>14.936</c:v>
                </c:pt>
                <c:pt idx="8188">
                  <c:v>14.944000000000001</c:v>
                </c:pt>
                <c:pt idx="8189">
                  <c:v>14.952</c:v>
                </c:pt>
                <c:pt idx="8190">
                  <c:v>14.959999999999999</c:v>
                </c:pt>
                <c:pt idx="8191">
                  <c:v>14.968</c:v>
                </c:pt>
                <c:pt idx="8192">
                  <c:v>14.975999999999999</c:v>
                </c:pt>
                <c:pt idx="8193">
                  <c:v>14.984</c:v>
                </c:pt>
                <c:pt idx="8194">
                  <c:v>14.992000000000001</c:v>
                </c:pt>
                <c:pt idx="8195">
                  <c:v>15</c:v>
                </c:pt>
                <c:pt idx="8196">
                  <c:v>15.008000000000001</c:v>
                </c:pt>
                <c:pt idx="8197">
                  <c:v>15.016</c:v>
                </c:pt>
                <c:pt idx="8198">
                  <c:v>15.023999999999999</c:v>
                </c:pt>
                <c:pt idx="8199">
                  <c:v>15.032</c:v>
                </c:pt>
                <c:pt idx="8200">
                  <c:v>15.04</c:v>
                </c:pt>
                <c:pt idx="8201">
                  <c:v>15.048</c:v>
                </c:pt>
                <c:pt idx="8202">
                  <c:v>15.055999999999999</c:v>
                </c:pt>
                <c:pt idx="8203">
                  <c:v>15.064</c:v>
                </c:pt>
                <c:pt idx="8204">
                  <c:v>15.072000000000001</c:v>
                </c:pt>
                <c:pt idx="8205">
                  <c:v>15.08</c:v>
                </c:pt>
                <c:pt idx="8206">
                  <c:v>15.088000000000001</c:v>
                </c:pt>
                <c:pt idx="8207">
                  <c:v>15.096</c:v>
                </c:pt>
                <c:pt idx="8208">
                  <c:v>15.103999999999999</c:v>
                </c:pt>
                <c:pt idx="8209">
                  <c:v>15.112</c:v>
                </c:pt>
                <c:pt idx="8210">
                  <c:v>15.12</c:v>
                </c:pt>
                <c:pt idx="8211">
                  <c:v>15.128</c:v>
                </c:pt>
                <c:pt idx="8212">
                  <c:v>15.136000000000001</c:v>
                </c:pt>
                <c:pt idx="8213">
                  <c:v>15.144</c:v>
                </c:pt>
                <c:pt idx="8214">
                  <c:v>15.152000000000001</c:v>
                </c:pt>
                <c:pt idx="8215">
                  <c:v>15.16</c:v>
                </c:pt>
                <c:pt idx="8216">
                  <c:v>15.167999999999999</c:v>
                </c:pt>
                <c:pt idx="8217">
                  <c:v>15.176</c:v>
                </c:pt>
                <c:pt idx="8218">
                  <c:v>15.183999999999999</c:v>
                </c:pt>
                <c:pt idx="8219">
                  <c:v>15.192</c:v>
                </c:pt>
                <c:pt idx="8220">
                  <c:v>15.2</c:v>
                </c:pt>
                <c:pt idx="8221">
                  <c:v>15.207999999999998</c:v>
                </c:pt>
                <c:pt idx="8222">
                  <c:v>15.216000000000001</c:v>
                </c:pt>
                <c:pt idx="8223">
                  <c:v>15.224</c:v>
                </c:pt>
                <c:pt idx="8224">
                  <c:v>15.232000000000001</c:v>
                </c:pt>
                <c:pt idx="8225">
                  <c:v>15.24</c:v>
                </c:pt>
                <c:pt idx="8226">
                  <c:v>15.247999999999999</c:v>
                </c:pt>
                <c:pt idx="8227">
                  <c:v>15.256</c:v>
                </c:pt>
                <c:pt idx="8228">
                  <c:v>15.263999999999999</c:v>
                </c:pt>
                <c:pt idx="8229">
                  <c:v>15.272</c:v>
                </c:pt>
                <c:pt idx="8230">
                  <c:v>15.28</c:v>
                </c:pt>
                <c:pt idx="8231">
                  <c:v>15.288</c:v>
                </c:pt>
                <c:pt idx="8232">
                  <c:v>15.296000000000001</c:v>
                </c:pt>
                <c:pt idx="8233">
                  <c:v>15.304</c:v>
                </c:pt>
                <c:pt idx="8234">
                  <c:v>15.311999999999999</c:v>
                </c:pt>
                <c:pt idx="8235">
                  <c:v>15.32</c:v>
                </c:pt>
                <c:pt idx="8236">
                  <c:v>15.327999999999999</c:v>
                </c:pt>
                <c:pt idx="8237">
                  <c:v>15.336</c:v>
                </c:pt>
                <c:pt idx="8238">
                  <c:v>15.343999999999999</c:v>
                </c:pt>
                <c:pt idx="8239">
                  <c:v>15.351999999999999</c:v>
                </c:pt>
                <c:pt idx="8240">
                  <c:v>15.360000000000001</c:v>
                </c:pt>
                <c:pt idx="8241">
                  <c:v>15.368</c:v>
                </c:pt>
                <c:pt idx="8242">
                  <c:v>15.376000000000001</c:v>
                </c:pt>
                <c:pt idx="8243">
                  <c:v>15.384</c:v>
                </c:pt>
                <c:pt idx="8244">
                  <c:v>15.391999999999999</c:v>
                </c:pt>
                <c:pt idx="8245">
                  <c:v>15.4</c:v>
                </c:pt>
                <c:pt idx="8246">
                  <c:v>15.407999999999999</c:v>
                </c:pt>
                <c:pt idx="8247">
                  <c:v>15.415999999999999</c:v>
                </c:pt>
                <c:pt idx="8248">
                  <c:v>15.423999999999999</c:v>
                </c:pt>
                <c:pt idx="8249">
                  <c:v>15.432</c:v>
                </c:pt>
                <c:pt idx="8250">
                  <c:v>15.440000000000001</c:v>
                </c:pt>
                <c:pt idx="8251">
                  <c:v>15.448</c:v>
                </c:pt>
                <c:pt idx="8252">
                  <c:v>15.456</c:v>
                </c:pt>
                <c:pt idx="8253">
                  <c:v>15.464</c:v>
                </c:pt>
                <c:pt idx="8254">
                  <c:v>15.472</c:v>
                </c:pt>
                <c:pt idx="8255">
                  <c:v>15.48</c:v>
                </c:pt>
                <c:pt idx="8256">
                  <c:v>15.488</c:v>
                </c:pt>
                <c:pt idx="8257">
                  <c:v>15.495999999999999</c:v>
                </c:pt>
                <c:pt idx="8258">
                  <c:v>15.504</c:v>
                </c:pt>
                <c:pt idx="8259">
                  <c:v>15.512</c:v>
                </c:pt>
                <c:pt idx="8260">
                  <c:v>15.520000000000001</c:v>
                </c:pt>
                <c:pt idx="8261">
                  <c:v>15.528</c:v>
                </c:pt>
                <c:pt idx="8262">
                  <c:v>15.536</c:v>
                </c:pt>
                <c:pt idx="8263">
                  <c:v>15.544</c:v>
                </c:pt>
                <c:pt idx="8264">
                  <c:v>15.552</c:v>
                </c:pt>
                <c:pt idx="8265">
                  <c:v>15.559999999999999</c:v>
                </c:pt>
                <c:pt idx="8266">
                  <c:v>15.568</c:v>
                </c:pt>
                <c:pt idx="8267">
                  <c:v>15.575999999999999</c:v>
                </c:pt>
                <c:pt idx="8268">
                  <c:v>15.584000000000001</c:v>
                </c:pt>
                <c:pt idx="8269">
                  <c:v>15.592000000000001</c:v>
                </c:pt>
                <c:pt idx="8270">
                  <c:v>15.6</c:v>
                </c:pt>
                <c:pt idx="8271">
                  <c:v>15.608000000000001</c:v>
                </c:pt>
                <c:pt idx="8272">
                  <c:v>15.616</c:v>
                </c:pt>
                <c:pt idx="8273">
                  <c:v>15.624000000000001</c:v>
                </c:pt>
                <c:pt idx="8274">
                  <c:v>15.632</c:v>
                </c:pt>
                <c:pt idx="8275">
                  <c:v>15.64</c:v>
                </c:pt>
                <c:pt idx="8276">
                  <c:v>15.647999999999998</c:v>
                </c:pt>
                <c:pt idx="8277">
                  <c:v>15.656000000000001</c:v>
                </c:pt>
                <c:pt idx="8278">
                  <c:v>15.664000000000001</c:v>
                </c:pt>
                <c:pt idx="8279">
                  <c:v>15.671999999999999</c:v>
                </c:pt>
                <c:pt idx="8280">
                  <c:v>15.68</c:v>
                </c:pt>
                <c:pt idx="8281">
                  <c:v>15.688000000000001</c:v>
                </c:pt>
                <c:pt idx="8282">
                  <c:v>15.696000000000002</c:v>
                </c:pt>
                <c:pt idx="8283">
                  <c:v>15.703999999999999</c:v>
                </c:pt>
                <c:pt idx="8284">
                  <c:v>15.712</c:v>
                </c:pt>
                <c:pt idx="8285">
                  <c:v>15.72</c:v>
                </c:pt>
                <c:pt idx="8286">
                  <c:v>15.728</c:v>
                </c:pt>
                <c:pt idx="8287">
                  <c:v>15.736000000000001</c:v>
                </c:pt>
                <c:pt idx="8288">
                  <c:v>15.744000000000002</c:v>
                </c:pt>
                <c:pt idx="8289">
                  <c:v>15.751999999999999</c:v>
                </c:pt>
                <c:pt idx="8290">
                  <c:v>15.76</c:v>
                </c:pt>
                <c:pt idx="8291">
                  <c:v>15.768000000000001</c:v>
                </c:pt>
                <c:pt idx="8292">
                  <c:v>15.775999999999998</c:v>
                </c:pt>
                <c:pt idx="8293">
                  <c:v>15.783999999999999</c:v>
                </c:pt>
                <c:pt idx="8294">
                  <c:v>15.792</c:v>
                </c:pt>
                <c:pt idx="8295">
                  <c:v>15.8</c:v>
                </c:pt>
                <c:pt idx="8296">
                  <c:v>15.808</c:v>
                </c:pt>
                <c:pt idx="8297">
                  <c:v>15.816000000000001</c:v>
                </c:pt>
                <c:pt idx="8298">
                  <c:v>15.824000000000002</c:v>
                </c:pt>
                <c:pt idx="8299">
                  <c:v>15.831999999999999</c:v>
                </c:pt>
                <c:pt idx="8300">
                  <c:v>15.84</c:v>
                </c:pt>
                <c:pt idx="8301">
                  <c:v>15.848000000000001</c:v>
                </c:pt>
                <c:pt idx="8302">
                  <c:v>15.855999999999998</c:v>
                </c:pt>
                <c:pt idx="8303">
                  <c:v>15.863999999999999</c:v>
                </c:pt>
                <c:pt idx="8304">
                  <c:v>15.872</c:v>
                </c:pt>
                <c:pt idx="8305">
                  <c:v>15.879999999999999</c:v>
                </c:pt>
                <c:pt idx="8306">
                  <c:v>15.888</c:v>
                </c:pt>
                <c:pt idx="8307">
                  <c:v>15.896000000000001</c:v>
                </c:pt>
                <c:pt idx="8308">
                  <c:v>15.904000000000002</c:v>
                </c:pt>
                <c:pt idx="8309">
                  <c:v>15.911999999999999</c:v>
                </c:pt>
                <c:pt idx="8310">
                  <c:v>15.92</c:v>
                </c:pt>
                <c:pt idx="8311">
                  <c:v>15.928000000000001</c:v>
                </c:pt>
                <c:pt idx="8312">
                  <c:v>15.935999999999998</c:v>
                </c:pt>
                <c:pt idx="8313">
                  <c:v>15.943999999999999</c:v>
                </c:pt>
                <c:pt idx="8314">
                  <c:v>15.952000000000002</c:v>
                </c:pt>
                <c:pt idx="8315">
                  <c:v>15.959999999999999</c:v>
                </c:pt>
                <c:pt idx="8316">
                  <c:v>15.968</c:v>
                </c:pt>
                <c:pt idx="8317">
                  <c:v>15.976000000000001</c:v>
                </c:pt>
                <c:pt idx="8318">
                  <c:v>15.984000000000002</c:v>
                </c:pt>
                <c:pt idx="8319">
                  <c:v>15.991999999999999</c:v>
                </c:pt>
                <c:pt idx="8320">
                  <c:v>16</c:v>
                </c:pt>
                <c:pt idx="8321">
                  <c:v>16.008000000000003</c:v>
                </c:pt>
                <c:pt idx="8322">
                  <c:v>16.015999999999998</c:v>
                </c:pt>
                <c:pt idx="8323">
                  <c:v>16.024000000000001</c:v>
                </c:pt>
                <c:pt idx="8324">
                  <c:v>16.032</c:v>
                </c:pt>
                <c:pt idx="8325">
                  <c:v>16.04</c:v>
                </c:pt>
                <c:pt idx="8326">
                  <c:v>16.047999999999998</c:v>
                </c:pt>
                <c:pt idx="8327">
                  <c:v>16.056000000000001</c:v>
                </c:pt>
                <c:pt idx="8328">
                  <c:v>16.064</c:v>
                </c:pt>
                <c:pt idx="8329">
                  <c:v>16.071999999999999</c:v>
                </c:pt>
                <c:pt idx="8330">
                  <c:v>16.080000000000002</c:v>
                </c:pt>
                <c:pt idx="8331">
                  <c:v>16.088000000000001</c:v>
                </c:pt>
                <c:pt idx="8332">
                  <c:v>16.096</c:v>
                </c:pt>
                <c:pt idx="8333">
                  <c:v>16.103999999999999</c:v>
                </c:pt>
                <c:pt idx="8334">
                  <c:v>16.112000000000002</c:v>
                </c:pt>
                <c:pt idx="8335">
                  <c:v>16.119999999999997</c:v>
                </c:pt>
                <c:pt idx="8336">
                  <c:v>16.128</c:v>
                </c:pt>
                <c:pt idx="8337">
                  <c:v>16.136000000000003</c:v>
                </c:pt>
                <c:pt idx="8338">
                  <c:v>16.143999999999998</c:v>
                </c:pt>
                <c:pt idx="8339">
                  <c:v>16.152000000000001</c:v>
                </c:pt>
                <c:pt idx="8340">
                  <c:v>16.16</c:v>
                </c:pt>
                <c:pt idx="8341">
                  <c:v>16.167999999999999</c:v>
                </c:pt>
                <c:pt idx="8342">
                  <c:v>16.175999999999998</c:v>
                </c:pt>
                <c:pt idx="8343">
                  <c:v>16.184000000000001</c:v>
                </c:pt>
                <c:pt idx="8344">
                  <c:v>16.192</c:v>
                </c:pt>
                <c:pt idx="8345">
                  <c:v>16.2</c:v>
                </c:pt>
                <c:pt idx="8346">
                  <c:v>16.207999999999998</c:v>
                </c:pt>
                <c:pt idx="8347">
                  <c:v>16.216000000000001</c:v>
                </c:pt>
                <c:pt idx="8348">
                  <c:v>16.224</c:v>
                </c:pt>
                <c:pt idx="8349">
                  <c:v>16.231999999999999</c:v>
                </c:pt>
                <c:pt idx="8350">
                  <c:v>16.240000000000002</c:v>
                </c:pt>
                <c:pt idx="8351">
                  <c:v>16.247999999999998</c:v>
                </c:pt>
                <c:pt idx="8352">
                  <c:v>16.256</c:v>
                </c:pt>
                <c:pt idx="8353">
                  <c:v>16.263999999999999</c:v>
                </c:pt>
                <c:pt idx="8354">
                  <c:v>16.271999999999998</c:v>
                </c:pt>
                <c:pt idx="8355">
                  <c:v>16.279999999999998</c:v>
                </c:pt>
                <c:pt idx="8356">
                  <c:v>16.288</c:v>
                </c:pt>
                <c:pt idx="8357">
                  <c:v>16.296000000000003</c:v>
                </c:pt>
                <c:pt idx="8358">
                  <c:v>16.303999999999998</c:v>
                </c:pt>
                <c:pt idx="8359">
                  <c:v>16.312000000000001</c:v>
                </c:pt>
                <c:pt idx="8360">
                  <c:v>16.32</c:v>
                </c:pt>
                <c:pt idx="8361">
                  <c:v>16.327999999999999</c:v>
                </c:pt>
                <c:pt idx="8362">
                  <c:v>16.335999999999999</c:v>
                </c:pt>
                <c:pt idx="8363">
                  <c:v>16.344000000000001</c:v>
                </c:pt>
                <c:pt idx="8364">
                  <c:v>16.351999999999997</c:v>
                </c:pt>
                <c:pt idx="8365">
                  <c:v>16.36</c:v>
                </c:pt>
                <c:pt idx="8366">
                  <c:v>16.368000000000002</c:v>
                </c:pt>
                <c:pt idx="8367">
                  <c:v>16.376000000000001</c:v>
                </c:pt>
                <c:pt idx="8368">
                  <c:v>16.384</c:v>
                </c:pt>
                <c:pt idx="8369">
                  <c:v>16.391999999999999</c:v>
                </c:pt>
                <c:pt idx="8370">
                  <c:v>16.400000000000002</c:v>
                </c:pt>
                <c:pt idx="8371">
                  <c:v>16.407999999999998</c:v>
                </c:pt>
                <c:pt idx="8372">
                  <c:v>16.416</c:v>
                </c:pt>
                <c:pt idx="8373">
                  <c:v>16.423999999999999</c:v>
                </c:pt>
                <c:pt idx="8374">
                  <c:v>16.431999999999999</c:v>
                </c:pt>
                <c:pt idx="8375">
                  <c:v>16.440000000000001</c:v>
                </c:pt>
                <c:pt idx="8376">
                  <c:v>16.448</c:v>
                </c:pt>
                <c:pt idx="8377">
                  <c:v>16.456</c:v>
                </c:pt>
                <c:pt idx="8378">
                  <c:v>16.463999999999999</c:v>
                </c:pt>
                <c:pt idx="8379">
                  <c:v>16.472000000000001</c:v>
                </c:pt>
                <c:pt idx="8380">
                  <c:v>16.48</c:v>
                </c:pt>
                <c:pt idx="8381">
                  <c:v>16.488</c:v>
                </c:pt>
                <c:pt idx="8382">
                  <c:v>16.495999999999999</c:v>
                </c:pt>
                <c:pt idx="8383">
                  <c:v>16.504000000000001</c:v>
                </c:pt>
                <c:pt idx="8384">
                  <c:v>16.512</c:v>
                </c:pt>
                <c:pt idx="8385">
                  <c:v>16.52</c:v>
                </c:pt>
                <c:pt idx="8386">
                  <c:v>16.528000000000002</c:v>
                </c:pt>
                <c:pt idx="8387">
                  <c:v>16.535999999999998</c:v>
                </c:pt>
                <c:pt idx="8388">
                  <c:v>16.544</c:v>
                </c:pt>
                <c:pt idx="8389">
                  <c:v>16.552</c:v>
                </c:pt>
                <c:pt idx="8390">
                  <c:v>16.559999999999999</c:v>
                </c:pt>
                <c:pt idx="8391">
                  <c:v>16.567999999999998</c:v>
                </c:pt>
                <c:pt idx="8392">
                  <c:v>16.576000000000001</c:v>
                </c:pt>
                <c:pt idx="8393">
                  <c:v>16.584000000000003</c:v>
                </c:pt>
                <c:pt idx="8394">
                  <c:v>16.591999999999999</c:v>
                </c:pt>
                <c:pt idx="8395">
                  <c:v>16.600000000000001</c:v>
                </c:pt>
                <c:pt idx="8396">
                  <c:v>16.608000000000001</c:v>
                </c:pt>
                <c:pt idx="8397">
                  <c:v>16.616</c:v>
                </c:pt>
                <c:pt idx="8398">
                  <c:v>16.623999999999999</c:v>
                </c:pt>
                <c:pt idx="8399">
                  <c:v>16.632000000000001</c:v>
                </c:pt>
                <c:pt idx="8400">
                  <c:v>16.639999999999997</c:v>
                </c:pt>
                <c:pt idx="8401">
                  <c:v>16.648</c:v>
                </c:pt>
                <c:pt idx="8402">
                  <c:v>16.656000000000002</c:v>
                </c:pt>
                <c:pt idx="8403">
                  <c:v>16.664000000000001</c:v>
                </c:pt>
                <c:pt idx="8404">
                  <c:v>16.672000000000001</c:v>
                </c:pt>
                <c:pt idx="8405">
                  <c:v>16.68</c:v>
                </c:pt>
                <c:pt idx="8406">
                  <c:v>16.688000000000002</c:v>
                </c:pt>
                <c:pt idx="8407">
                  <c:v>16.695999999999998</c:v>
                </c:pt>
                <c:pt idx="8408">
                  <c:v>16.704000000000001</c:v>
                </c:pt>
                <c:pt idx="8409">
                  <c:v>16.712</c:v>
                </c:pt>
                <c:pt idx="8410">
                  <c:v>16.72</c:v>
                </c:pt>
                <c:pt idx="8411">
                  <c:v>16.728000000000002</c:v>
                </c:pt>
                <c:pt idx="8412">
                  <c:v>16.736000000000001</c:v>
                </c:pt>
                <c:pt idx="8413">
                  <c:v>16.744</c:v>
                </c:pt>
                <c:pt idx="8414">
                  <c:v>16.751999999999999</c:v>
                </c:pt>
                <c:pt idx="8415">
                  <c:v>16.760000000000002</c:v>
                </c:pt>
                <c:pt idx="8416">
                  <c:v>16.768000000000001</c:v>
                </c:pt>
                <c:pt idx="8417">
                  <c:v>16.776</c:v>
                </c:pt>
                <c:pt idx="8418">
                  <c:v>16.783999999999999</c:v>
                </c:pt>
                <c:pt idx="8419">
                  <c:v>16.792000000000002</c:v>
                </c:pt>
                <c:pt idx="8420">
                  <c:v>16.8</c:v>
                </c:pt>
                <c:pt idx="8421">
                  <c:v>16.808</c:v>
                </c:pt>
                <c:pt idx="8422">
                  <c:v>16.816000000000003</c:v>
                </c:pt>
                <c:pt idx="8423">
                  <c:v>16.823999999999998</c:v>
                </c:pt>
                <c:pt idx="8424">
                  <c:v>16.832000000000001</c:v>
                </c:pt>
                <c:pt idx="8425">
                  <c:v>16.84</c:v>
                </c:pt>
                <c:pt idx="8426">
                  <c:v>16.847999999999999</c:v>
                </c:pt>
                <c:pt idx="8427">
                  <c:v>16.855999999999998</c:v>
                </c:pt>
                <c:pt idx="8428">
                  <c:v>16.864000000000001</c:v>
                </c:pt>
                <c:pt idx="8429">
                  <c:v>16.872</c:v>
                </c:pt>
                <c:pt idx="8430">
                  <c:v>16.88</c:v>
                </c:pt>
                <c:pt idx="8431">
                  <c:v>16.888000000000002</c:v>
                </c:pt>
                <c:pt idx="8432">
                  <c:v>16.896000000000001</c:v>
                </c:pt>
                <c:pt idx="8433">
                  <c:v>16.904</c:v>
                </c:pt>
                <c:pt idx="8434">
                  <c:v>16.911999999999999</c:v>
                </c:pt>
                <c:pt idx="8435">
                  <c:v>16.920000000000002</c:v>
                </c:pt>
                <c:pt idx="8436">
                  <c:v>16.927999999999997</c:v>
                </c:pt>
                <c:pt idx="8437">
                  <c:v>16.936</c:v>
                </c:pt>
                <c:pt idx="8438">
                  <c:v>16.943999999999999</c:v>
                </c:pt>
                <c:pt idx="8439">
                  <c:v>16.951999999999998</c:v>
                </c:pt>
                <c:pt idx="8440">
                  <c:v>16.96</c:v>
                </c:pt>
                <c:pt idx="8441">
                  <c:v>16.968</c:v>
                </c:pt>
                <c:pt idx="8442">
                  <c:v>16.976000000000003</c:v>
                </c:pt>
                <c:pt idx="8443">
                  <c:v>16.983999999999998</c:v>
                </c:pt>
                <c:pt idx="8444">
                  <c:v>16.992000000000001</c:v>
                </c:pt>
                <c:pt idx="8445">
                  <c:v>17</c:v>
                </c:pt>
                <c:pt idx="8446">
                  <c:v>17.007999999999999</c:v>
                </c:pt>
                <c:pt idx="8447">
                  <c:v>17.015999999999998</c:v>
                </c:pt>
                <c:pt idx="8448">
                  <c:v>17.024000000000001</c:v>
                </c:pt>
                <c:pt idx="8449">
                  <c:v>17.032</c:v>
                </c:pt>
                <c:pt idx="8450">
                  <c:v>17.04</c:v>
                </c:pt>
                <c:pt idx="8451">
                  <c:v>17.048000000000002</c:v>
                </c:pt>
                <c:pt idx="8452">
                  <c:v>17.056000000000001</c:v>
                </c:pt>
                <c:pt idx="8453">
                  <c:v>17.064</c:v>
                </c:pt>
                <c:pt idx="8454">
                  <c:v>17.071999999999999</c:v>
                </c:pt>
                <c:pt idx="8455">
                  <c:v>17.080000000000002</c:v>
                </c:pt>
                <c:pt idx="8456">
                  <c:v>17.087999999999997</c:v>
                </c:pt>
                <c:pt idx="8457">
                  <c:v>17.096</c:v>
                </c:pt>
                <c:pt idx="8458">
                  <c:v>17.104000000000003</c:v>
                </c:pt>
                <c:pt idx="8459">
                  <c:v>17.111999999999998</c:v>
                </c:pt>
                <c:pt idx="8460">
                  <c:v>17.12</c:v>
                </c:pt>
                <c:pt idx="8461">
                  <c:v>17.128</c:v>
                </c:pt>
                <c:pt idx="8462">
                  <c:v>17.135999999999999</c:v>
                </c:pt>
                <c:pt idx="8463">
                  <c:v>17.143999999999998</c:v>
                </c:pt>
                <c:pt idx="8464">
                  <c:v>17.152000000000001</c:v>
                </c:pt>
                <c:pt idx="8465">
                  <c:v>17.16</c:v>
                </c:pt>
                <c:pt idx="8466">
                  <c:v>17.167999999999999</c:v>
                </c:pt>
                <c:pt idx="8467">
                  <c:v>17.176000000000002</c:v>
                </c:pt>
                <c:pt idx="8468">
                  <c:v>17.184000000000001</c:v>
                </c:pt>
                <c:pt idx="8469">
                  <c:v>17.192</c:v>
                </c:pt>
                <c:pt idx="8470">
                  <c:v>17.2</c:v>
                </c:pt>
                <c:pt idx="8471">
                  <c:v>17.208000000000002</c:v>
                </c:pt>
                <c:pt idx="8472">
                  <c:v>17.215999999999998</c:v>
                </c:pt>
                <c:pt idx="8473">
                  <c:v>17.224</c:v>
                </c:pt>
                <c:pt idx="8474">
                  <c:v>17.231999999999999</c:v>
                </c:pt>
                <c:pt idx="8475">
                  <c:v>17.239999999999998</c:v>
                </c:pt>
                <c:pt idx="8476">
                  <c:v>17.248000000000001</c:v>
                </c:pt>
                <c:pt idx="8477">
                  <c:v>17.256</c:v>
                </c:pt>
                <c:pt idx="8478">
                  <c:v>17.264000000000003</c:v>
                </c:pt>
                <c:pt idx="8479">
                  <c:v>17.271999999999998</c:v>
                </c:pt>
                <c:pt idx="8480">
                  <c:v>17.28</c:v>
                </c:pt>
                <c:pt idx="8481">
                  <c:v>17.288</c:v>
                </c:pt>
                <c:pt idx="8482">
                  <c:v>17.295999999999999</c:v>
                </c:pt>
                <c:pt idx="8483">
                  <c:v>17.303999999999998</c:v>
                </c:pt>
                <c:pt idx="8484">
                  <c:v>17.312000000000001</c:v>
                </c:pt>
                <c:pt idx="8485">
                  <c:v>17.32</c:v>
                </c:pt>
                <c:pt idx="8486">
                  <c:v>17.327999999999999</c:v>
                </c:pt>
                <c:pt idx="8487">
                  <c:v>17.336000000000002</c:v>
                </c:pt>
                <c:pt idx="8488">
                  <c:v>17.343999999999998</c:v>
                </c:pt>
                <c:pt idx="8489">
                  <c:v>17.352</c:v>
                </c:pt>
                <c:pt idx="8490">
                  <c:v>17.36</c:v>
                </c:pt>
                <c:pt idx="8491">
                  <c:v>17.368000000000002</c:v>
                </c:pt>
                <c:pt idx="8492">
                  <c:v>17.375999999999998</c:v>
                </c:pt>
                <c:pt idx="8493">
                  <c:v>17.384</c:v>
                </c:pt>
                <c:pt idx="8494">
                  <c:v>17.391999999999999</c:v>
                </c:pt>
                <c:pt idx="8495">
                  <c:v>17.399999999999999</c:v>
                </c:pt>
                <c:pt idx="8496">
                  <c:v>17.408000000000001</c:v>
                </c:pt>
                <c:pt idx="8497">
                  <c:v>17.416</c:v>
                </c:pt>
                <c:pt idx="8498">
                  <c:v>17.423999999999999</c:v>
                </c:pt>
                <c:pt idx="8499">
                  <c:v>17.431999999999999</c:v>
                </c:pt>
                <c:pt idx="8500">
                  <c:v>17.440000000000001</c:v>
                </c:pt>
                <c:pt idx="8501">
                  <c:v>17.448</c:v>
                </c:pt>
                <c:pt idx="8502">
                  <c:v>17.456</c:v>
                </c:pt>
                <c:pt idx="8503">
                  <c:v>17.463999999999999</c:v>
                </c:pt>
                <c:pt idx="8504">
                  <c:v>17.472000000000001</c:v>
                </c:pt>
                <c:pt idx="8505">
                  <c:v>17.48</c:v>
                </c:pt>
                <c:pt idx="8506">
                  <c:v>17.488</c:v>
                </c:pt>
                <c:pt idx="8507">
                  <c:v>17.496000000000002</c:v>
                </c:pt>
                <c:pt idx="8508">
                  <c:v>17.503999999999998</c:v>
                </c:pt>
                <c:pt idx="8509">
                  <c:v>17.512</c:v>
                </c:pt>
                <c:pt idx="8510">
                  <c:v>17.52</c:v>
                </c:pt>
                <c:pt idx="8511">
                  <c:v>17.527999999999999</c:v>
                </c:pt>
                <c:pt idx="8512">
                  <c:v>17.535999999999998</c:v>
                </c:pt>
                <c:pt idx="8513">
                  <c:v>17.544</c:v>
                </c:pt>
                <c:pt idx="8514">
                  <c:v>17.552000000000003</c:v>
                </c:pt>
                <c:pt idx="8515">
                  <c:v>17.559999999999999</c:v>
                </c:pt>
                <c:pt idx="8516">
                  <c:v>17.568000000000001</c:v>
                </c:pt>
                <c:pt idx="8517">
                  <c:v>17.576000000000001</c:v>
                </c:pt>
                <c:pt idx="8518">
                  <c:v>17.584</c:v>
                </c:pt>
                <c:pt idx="8519">
                  <c:v>17.591999999999999</c:v>
                </c:pt>
                <c:pt idx="8520">
                  <c:v>17.600000000000001</c:v>
                </c:pt>
                <c:pt idx="8521">
                  <c:v>17.607999999999997</c:v>
                </c:pt>
                <c:pt idx="8522">
                  <c:v>17.616</c:v>
                </c:pt>
                <c:pt idx="8523">
                  <c:v>17.624000000000002</c:v>
                </c:pt>
                <c:pt idx="8524">
                  <c:v>17.631999999999998</c:v>
                </c:pt>
                <c:pt idx="8525">
                  <c:v>17.64</c:v>
                </c:pt>
                <c:pt idx="8526">
                  <c:v>17.648</c:v>
                </c:pt>
                <c:pt idx="8527">
                  <c:v>17.656000000000002</c:v>
                </c:pt>
                <c:pt idx="8528">
                  <c:v>17.663999999999998</c:v>
                </c:pt>
                <c:pt idx="8529">
                  <c:v>17.672000000000001</c:v>
                </c:pt>
                <c:pt idx="8530">
                  <c:v>17.68</c:v>
                </c:pt>
                <c:pt idx="8531">
                  <c:v>17.687999999999999</c:v>
                </c:pt>
                <c:pt idx="8532">
                  <c:v>17.696000000000002</c:v>
                </c:pt>
                <c:pt idx="8533">
                  <c:v>17.704000000000001</c:v>
                </c:pt>
                <c:pt idx="8534">
                  <c:v>17.712</c:v>
                </c:pt>
                <c:pt idx="8535">
                  <c:v>17.72</c:v>
                </c:pt>
                <c:pt idx="8536">
                  <c:v>17.728000000000002</c:v>
                </c:pt>
                <c:pt idx="8537">
                  <c:v>17.735999999999997</c:v>
                </c:pt>
                <c:pt idx="8538">
                  <c:v>17.744</c:v>
                </c:pt>
                <c:pt idx="8539">
                  <c:v>17.751999999999999</c:v>
                </c:pt>
                <c:pt idx="8540">
                  <c:v>17.760000000000002</c:v>
                </c:pt>
                <c:pt idx="8541">
                  <c:v>17.768000000000001</c:v>
                </c:pt>
                <c:pt idx="8542">
                  <c:v>17.776</c:v>
                </c:pt>
                <c:pt idx="8543">
                  <c:v>17.784000000000002</c:v>
                </c:pt>
                <c:pt idx="8544">
                  <c:v>17.791999999999998</c:v>
                </c:pt>
                <c:pt idx="8545">
                  <c:v>17.8</c:v>
                </c:pt>
                <c:pt idx="8546">
                  <c:v>17.808</c:v>
                </c:pt>
                <c:pt idx="8547">
                  <c:v>17.815999999999999</c:v>
                </c:pt>
                <c:pt idx="8548">
                  <c:v>17.823999999999998</c:v>
                </c:pt>
                <c:pt idx="8549">
                  <c:v>17.832000000000001</c:v>
                </c:pt>
                <c:pt idx="8550">
                  <c:v>17.840000000000003</c:v>
                </c:pt>
                <c:pt idx="8551">
                  <c:v>17.847999999999999</c:v>
                </c:pt>
                <c:pt idx="8552">
                  <c:v>17.856000000000002</c:v>
                </c:pt>
                <c:pt idx="8553">
                  <c:v>17.864000000000001</c:v>
                </c:pt>
                <c:pt idx="8554">
                  <c:v>17.872</c:v>
                </c:pt>
                <c:pt idx="8555">
                  <c:v>17.88</c:v>
                </c:pt>
                <c:pt idx="8556">
                  <c:v>17.888000000000002</c:v>
                </c:pt>
                <c:pt idx="8557">
                  <c:v>17.895999999999997</c:v>
                </c:pt>
                <c:pt idx="8558">
                  <c:v>17.904</c:v>
                </c:pt>
                <c:pt idx="8559">
                  <c:v>17.912000000000003</c:v>
                </c:pt>
                <c:pt idx="8560">
                  <c:v>17.919999999999998</c:v>
                </c:pt>
                <c:pt idx="8561">
                  <c:v>17.928000000000001</c:v>
                </c:pt>
                <c:pt idx="8562">
                  <c:v>17.936</c:v>
                </c:pt>
                <c:pt idx="8563">
                  <c:v>17.944000000000003</c:v>
                </c:pt>
                <c:pt idx="8564">
                  <c:v>17.951999999999998</c:v>
                </c:pt>
                <c:pt idx="8565">
                  <c:v>17.96</c:v>
                </c:pt>
                <c:pt idx="8566">
                  <c:v>17.968</c:v>
                </c:pt>
                <c:pt idx="8567">
                  <c:v>17.975999999999999</c:v>
                </c:pt>
                <c:pt idx="8568">
                  <c:v>17.984000000000002</c:v>
                </c:pt>
                <c:pt idx="8569">
                  <c:v>17.992000000000001</c:v>
                </c:pt>
                <c:pt idx="8570">
                  <c:v>18</c:v>
                </c:pt>
                <c:pt idx="8571">
                  <c:v>18.007999999999999</c:v>
                </c:pt>
                <c:pt idx="8572">
                  <c:v>18.016000000000002</c:v>
                </c:pt>
                <c:pt idx="8573">
                  <c:v>18.023999999999997</c:v>
                </c:pt>
                <c:pt idx="8574">
                  <c:v>18.032</c:v>
                </c:pt>
                <c:pt idx="8575">
                  <c:v>18.04</c:v>
                </c:pt>
                <c:pt idx="8576">
                  <c:v>18.048000000000002</c:v>
                </c:pt>
                <c:pt idx="8577">
                  <c:v>18.055999999999997</c:v>
                </c:pt>
                <c:pt idx="8578">
                  <c:v>18.064</c:v>
                </c:pt>
                <c:pt idx="8579">
                  <c:v>18.072000000000003</c:v>
                </c:pt>
                <c:pt idx="8580">
                  <c:v>18.079999999999998</c:v>
                </c:pt>
                <c:pt idx="8581">
                  <c:v>18.088000000000001</c:v>
                </c:pt>
                <c:pt idx="8582">
                  <c:v>18.096</c:v>
                </c:pt>
                <c:pt idx="8583">
                  <c:v>18.103999999999999</c:v>
                </c:pt>
                <c:pt idx="8584">
                  <c:v>18.111999999999998</c:v>
                </c:pt>
                <c:pt idx="8585">
                  <c:v>18.12</c:v>
                </c:pt>
                <c:pt idx="8586">
                  <c:v>18.127999999999997</c:v>
                </c:pt>
                <c:pt idx="8587">
                  <c:v>18.135999999999999</c:v>
                </c:pt>
                <c:pt idx="8588">
                  <c:v>18.144000000000002</c:v>
                </c:pt>
                <c:pt idx="8589">
                  <c:v>18.152000000000001</c:v>
                </c:pt>
                <c:pt idx="8590">
                  <c:v>18.16</c:v>
                </c:pt>
                <c:pt idx="8591">
                  <c:v>18.167999999999999</c:v>
                </c:pt>
                <c:pt idx="8592">
                  <c:v>18.176000000000002</c:v>
                </c:pt>
                <c:pt idx="8593">
                  <c:v>18.183999999999997</c:v>
                </c:pt>
                <c:pt idx="8594">
                  <c:v>18.192</c:v>
                </c:pt>
                <c:pt idx="8595">
                  <c:v>18.2</c:v>
                </c:pt>
                <c:pt idx="8596">
                  <c:v>18.207999999999998</c:v>
                </c:pt>
                <c:pt idx="8597">
                  <c:v>18.216000000000001</c:v>
                </c:pt>
                <c:pt idx="8598">
                  <c:v>18.224</c:v>
                </c:pt>
                <c:pt idx="8599">
                  <c:v>18.232000000000003</c:v>
                </c:pt>
                <c:pt idx="8600">
                  <c:v>18.239999999999998</c:v>
                </c:pt>
                <c:pt idx="8601">
                  <c:v>18.248000000000001</c:v>
                </c:pt>
                <c:pt idx="8602">
                  <c:v>18.256</c:v>
                </c:pt>
                <c:pt idx="8603">
                  <c:v>18.263999999999999</c:v>
                </c:pt>
                <c:pt idx="8604">
                  <c:v>18.271999999999998</c:v>
                </c:pt>
                <c:pt idx="8605">
                  <c:v>18.28</c:v>
                </c:pt>
                <c:pt idx="8606">
                  <c:v>18.288</c:v>
                </c:pt>
                <c:pt idx="8607">
                  <c:v>18.295999999999999</c:v>
                </c:pt>
                <c:pt idx="8608">
                  <c:v>18.304000000000002</c:v>
                </c:pt>
                <c:pt idx="8609">
                  <c:v>18.311999999999998</c:v>
                </c:pt>
                <c:pt idx="8610">
                  <c:v>18.32</c:v>
                </c:pt>
                <c:pt idx="8611">
                  <c:v>18.327999999999999</c:v>
                </c:pt>
                <c:pt idx="8612">
                  <c:v>18.336000000000002</c:v>
                </c:pt>
                <c:pt idx="8613">
                  <c:v>18.343999999999998</c:v>
                </c:pt>
                <c:pt idx="8614">
                  <c:v>18.352</c:v>
                </c:pt>
                <c:pt idx="8615">
                  <c:v>18.360000000000003</c:v>
                </c:pt>
                <c:pt idx="8616">
                  <c:v>18.367999999999999</c:v>
                </c:pt>
                <c:pt idx="8617">
                  <c:v>18.376000000000001</c:v>
                </c:pt>
                <c:pt idx="8618">
                  <c:v>18.384</c:v>
                </c:pt>
                <c:pt idx="8619">
                  <c:v>18.391999999999999</c:v>
                </c:pt>
                <c:pt idx="8620">
                  <c:v>18.399999999999999</c:v>
                </c:pt>
                <c:pt idx="8621">
                  <c:v>18.408000000000001</c:v>
                </c:pt>
                <c:pt idx="8622">
                  <c:v>18.415999999999997</c:v>
                </c:pt>
                <c:pt idx="8623">
                  <c:v>18.423999999999999</c:v>
                </c:pt>
                <c:pt idx="8624">
                  <c:v>18.432000000000002</c:v>
                </c:pt>
                <c:pt idx="8625">
                  <c:v>18.440000000000001</c:v>
                </c:pt>
                <c:pt idx="8626">
                  <c:v>18.448</c:v>
                </c:pt>
                <c:pt idx="8627">
                  <c:v>18.456</c:v>
                </c:pt>
                <c:pt idx="8628">
                  <c:v>18.464000000000002</c:v>
                </c:pt>
                <c:pt idx="8629">
                  <c:v>18.471999999999998</c:v>
                </c:pt>
                <c:pt idx="8630">
                  <c:v>18.48</c:v>
                </c:pt>
                <c:pt idx="8631">
                  <c:v>18.488</c:v>
                </c:pt>
                <c:pt idx="8632">
                  <c:v>18.495999999999999</c:v>
                </c:pt>
                <c:pt idx="8633">
                  <c:v>18.504000000000001</c:v>
                </c:pt>
                <c:pt idx="8634">
                  <c:v>18.512</c:v>
                </c:pt>
                <c:pt idx="8635">
                  <c:v>18.52</c:v>
                </c:pt>
                <c:pt idx="8636">
                  <c:v>18.527999999999999</c:v>
                </c:pt>
                <c:pt idx="8637">
                  <c:v>18.536000000000001</c:v>
                </c:pt>
                <c:pt idx="8638">
                  <c:v>18.544</c:v>
                </c:pt>
                <c:pt idx="8639">
                  <c:v>18.552</c:v>
                </c:pt>
                <c:pt idx="8640">
                  <c:v>18.559999999999999</c:v>
                </c:pt>
                <c:pt idx="8641">
                  <c:v>18.568000000000001</c:v>
                </c:pt>
                <c:pt idx="8642">
                  <c:v>18.576000000000001</c:v>
                </c:pt>
                <c:pt idx="8643">
                  <c:v>18.584</c:v>
                </c:pt>
                <c:pt idx="8644">
                  <c:v>18.592000000000002</c:v>
                </c:pt>
                <c:pt idx="8645">
                  <c:v>18.599999999999998</c:v>
                </c:pt>
                <c:pt idx="8646">
                  <c:v>18.608000000000001</c:v>
                </c:pt>
                <c:pt idx="8647">
                  <c:v>18.616</c:v>
                </c:pt>
                <c:pt idx="8648">
                  <c:v>18.624000000000002</c:v>
                </c:pt>
                <c:pt idx="8649">
                  <c:v>18.631999999999998</c:v>
                </c:pt>
                <c:pt idx="8650">
                  <c:v>18.64</c:v>
                </c:pt>
                <c:pt idx="8651">
                  <c:v>18.648</c:v>
                </c:pt>
                <c:pt idx="8652">
                  <c:v>18.655999999999999</c:v>
                </c:pt>
                <c:pt idx="8653">
                  <c:v>18.664000000000001</c:v>
                </c:pt>
                <c:pt idx="8654">
                  <c:v>18.672000000000001</c:v>
                </c:pt>
                <c:pt idx="8655">
                  <c:v>18.68</c:v>
                </c:pt>
                <c:pt idx="8656">
                  <c:v>18.687999999999999</c:v>
                </c:pt>
                <c:pt idx="8657">
                  <c:v>18.696000000000002</c:v>
                </c:pt>
                <c:pt idx="8658">
                  <c:v>18.703999999999997</c:v>
                </c:pt>
                <c:pt idx="8659">
                  <c:v>18.712</c:v>
                </c:pt>
                <c:pt idx="8660">
                  <c:v>18.72</c:v>
                </c:pt>
                <c:pt idx="8661">
                  <c:v>18.728000000000002</c:v>
                </c:pt>
                <c:pt idx="8662">
                  <c:v>18.736000000000001</c:v>
                </c:pt>
                <c:pt idx="8663">
                  <c:v>18.744</c:v>
                </c:pt>
                <c:pt idx="8664">
                  <c:v>18.752000000000002</c:v>
                </c:pt>
                <c:pt idx="8665">
                  <c:v>18.759999999999998</c:v>
                </c:pt>
                <c:pt idx="8666">
                  <c:v>18.768000000000001</c:v>
                </c:pt>
                <c:pt idx="8667">
                  <c:v>18.776</c:v>
                </c:pt>
                <c:pt idx="8668">
                  <c:v>18.783999999999999</c:v>
                </c:pt>
                <c:pt idx="8669">
                  <c:v>18.791999999999998</c:v>
                </c:pt>
                <c:pt idx="8670">
                  <c:v>18.8</c:v>
                </c:pt>
                <c:pt idx="8671">
                  <c:v>18.808</c:v>
                </c:pt>
                <c:pt idx="8672">
                  <c:v>18.815999999999999</c:v>
                </c:pt>
                <c:pt idx="8673">
                  <c:v>18.824000000000002</c:v>
                </c:pt>
                <c:pt idx="8674">
                  <c:v>18.832000000000001</c:v>
                </c:pt>
                <c:pt idx="8675">
                  <c:v>18.84</c:v>
                </c:pt>
                <c:pt idx="8676">
                  <c:v>18.847999999999999</c:v>
                </c:pt>
                <c:pt idx="8677">
                  <c:v>18.856000000000002</c:v>
                </c:pt>
                <c:pt idx="8678">
                  <c:v>18.863999999999997</c:v>
                </c:pt>
                <c:pt idx="8679">
                  <c:v>18.872</c:v>
                </c:pt>
                <c:pt idx="8680">
                  <c:v>18.880000000000003</c:v>
                </c:pt>
                <c:pt idx="8681">
                  <c:v>18.887999999999998</c:v>
                </c:pt>
                <c:pt idx="8682">
                  <c:v>18.896000000000001</c:v>
                </c:pt>
                <c:pt idx="8683">
                  <c:v>18.904</c:v>
                </c:pt>
                <c:pt idx="8684">
                  <c:v>18.912000000000003</c:v>
                </c:pt>
                <c:pt idx="8685">
                  <c:v>18.919999999999998</c:v>
                </c:pt>
                <c:pt idx="8686">
                  <c:v>18.928000000000001</c:v>
                </c:pt>
                <c:pt idx="8687">
                  <c:v>18.936</c:v>
                </c:pt>
                <c:pt idx="8688">
                  <c:v>18.943999999999999</c:v>
                </c:pt>
                <c:pt idx="8689">
                  <c:v>18.952000000000002</c:v>
                </c:pt>
                <c:pt idx="8690">
                  <c:v>18.96</c:v>
                </c:pt>
                <c:pt idx="8691">
                  <c:v>18.968</c:v>
                </c:pt>
                <c:pt idx="8692">
                  <c:v>18.975999999999999</c:v>
                </c:pt>
                <c:pt idx="8693">
                  <c:v>18.984000000000002</c:v>
                </c:pt>
                <c:pt idx="8694">
                  <c:v>18.991999999999997</c:v>
                </c:pt>
                <c:pt idx="8695">
                  <c:v>19</c:v>
                </c:pt>
                <c:pt idx="8696">
                  <c:v>19.007999999999999</c:v>
                </c:pt>
                <c:pt idx="8697">
                  <c:v>19.016000000000002</c:v>
                </c:pt>
                <c:pt idx="8698">
                  <c:v>19.024000000000001</c:v>
                </c:pt>
                <c:pt idx="8699">
                  <c:v>19.032</c:v>
                </c:pt>
                <c:pt idx="8700">
                  <c:v>19.040000000000003</c:v>
                </c:pt>
                <c:pt idx="8701">
                  <c:v>19.047999999999998</c:v>
                </c:pt>
                <c:pt idx="8702">
                  <c:v>19.056000000000001</c:v>
                </c:pt>
                <c:pt idx="8703">
                  <c:v>19.064</c:v>
                </c:pt>
                <c:pt idx="8704">
                  <c:v>19.071999999999999</c:v>
                </c:pt>
                <c:pt idx="8705">
                  <c:v>19.079999999999998</c:v>
                </c:pt>
                <c:pt idx="8706">
                  <c:v>19.088000000000001</c:v>
                </c:pt>
                <c:pt idx="8707">
                  <c:v>19.096</c:v>
                </c:pt>
                <c:pt idx="8708">
                  <c:v>19.103999999999999</c:v>
                </c:pt>
                <c:pt idx="8709">
                  <c:v>19.112000000000002</c:v>
                </c:pt>
                <c:pt idx="8710">
                  <c:v>19.12</c:v>
                </c:pt>
                <c:pt idx="8711">
                  <c:v>19.128</c:v>
                </c:pt>
                <c:pt idx="8712">
                  <c:v>19.135999999999999</c:v>
                </c:pt>
                <c:pt idx="8713">
                  <c:v>19.144000000000002</c:v>
                </c:pt>
                <c:pt idx="8714">
                  <c:v>19.151999999999997</c:v>
                </c:pt>
                <c:pt idx="8715">
                  <c:v>19.16</c:v>
                </c:pt>
                <c:pt idx="8716">
                  <c:v>19.167999999999999</c:v>
                </c:pt>
                <c:pt idx="8717">
                  <c:v>19.175999999999998</c:v>
                </c:pt>
                <c:pt idx="8718">
                  <c:v>19.184000000000001</c:v>
                </c:pt>
                <c:pt idx="8719">
                  <c:v>19.192</c:v>
                </c:pt>
                <c:pt idx="8720">
                  <c:v>19.2</c:v>
                </c:pt>
                <c:pt idx="8721">
                  <c:v>19.207999999999998</c:v>
                </c:pt>
                <c:pt idx="8722">
                  <c:v>19.216000000000001</c:v>
                </c:pt>
                <c:pt idx="8723">
                  <c:v>19.224</c:v>
                </c:pt>
                <c:pt idx="8724">
                  <c:v>19.231999999999999</c:v>
                </c:pt>
                <c:pt idx="8725">
                  <c:v>19.239999999999998</c:v>
                </c:pt>
                <c:pt idx="8726">
                  <c:v>19.248000000000001</c:v>
                </c:pt>
                <c:pt idx="8727">
                  <c:v>19.256</c:v>
                </c:pt>
                <c:pt idx="8728">
                  <c:v>19.263999999999999</c:v>
                </c:pt>
                <c:pt idx="8729">
                  <c:v>19.272000000000002</c:v>
                </c:pt>
                <c:pt idx="8730">
                  <c:v>19.279999999999998</c:v>
                </c:pt>
                <c:pt idx="8731">
                  <c:v>19.288</c:v>
                </c:pt>
                <c:pt idx="8732">
                  <c:v>19.295999999999999</c:v>
                </c:pt>
                <c:pt idx="8733">
                  <c:v>19.304000000000002</c:v>
                </c:pt>
                <c:pt idx="8734">
                  <c:v>19.311999999999998</c:v>
                </c:pt>
                <c:pt idx="8735">
                  <c:v>19.32</c:v>
                </c:pt>
                <c:pt idx="8736">
                  <c:v>19.328000000000003</c:v>
                </c:pt>
                <c:pt idx="8737">
                  <c:v>19.335999999999999</c:v>
                </c:pt>
                <c:pt idx="8738">
                  <c:v>19.344000000000001</c:v>
                </c:pt>
                <c:pt idx="8739">
                  <c:v>19.352</c:v>
                </c:pt>
                <c:pt idx="8740">
                  <c:v>19.36</c:v>
                </c:pt>
                <c:pt idx="8741">
                  <c:v>19.367999999999999</c:v>
                </c:pt>
                <c:pt idx="8742">
                  <c:v>19.376000000000001</c:v>
                </c:pt>
                <c:pt idx="8743">
                  <c:v>19.383999999999997</c:v>
                </c:pt>
                <c:pt idx="8744">
                  <c:v>19.391999999999999</c:v>
                </c:pt>
                <c:pt idx="8745">
                  <c:v>19.400000000000002</c:v>
                </c:pt>
                <c:pt idx="8746">
                  <c:v>19.408000000000001</c:v>
                </c:pt>
                <c:pt idx="8747">
                  <c:v>19.416</c:v>
                </c:pt>
                <c:pt idx="8748">
                  <c:v>19.423999999999999</c:v>
                </c:pt>
                <c:pt idx="8749">
                  <c:v>19.432000000000002</c:v>
                </c:pt>
                <c:pt idx="8750">
                  <c:v>19.439999999999998</c:v>
                </c:pt>
                <c:pt idx="8751">
                  <c:v>19.448</c:v>
                </c:pt>
                <c:pt idx="8752">
                  <c:v>19.456</c:v>
                </c:pt>
                <c:pt idx="8753">
                  <c:v>19.463999999999999</c:v>
                </c:pt>
                <c:pt idx="8754">
                  <c:v>19.472000000000001</c:v>
                </c:pt>
                <c:pt idx="8755">
                  <c:v>19.48</c:v>
                </c:pt>
                <c:pt idx="8756">
                  <c:v>19.488</c:v>
                </c:pt>
                <c:pt idx="8757">
                  <c:v>19.495999999999999</c:v>
                </c:pt>
                <c:pt idx="8758">
                  <c:v>19.504000000000001</c:v>
                </c:pt>
                <c:pt idx="8759">
                  <c:v>19.5120000000001</c:v>
                </c:pt>
                <c:pt idx="8760">
                  <c:v>19.52</c:v>
                </c:pt>
                <c:pt idx="8761">
                  <c:v>19.527999999999999</c:v>
                </c:pt>
                <c:pt idx="8762">
                  <c:v>19.536000000000001</c:v>
                </c:pt>
                <c:pt idx="8763">
                  <c:v>19.544</c:v>
                </c:pt>
                <c:pt idx="8764">
                  <c:v>19.552</c:v>
                </c:pt>
                <c:pt idx="8765">
                  <c:v>19.560000000000002</c:v>
                </c:pt>
                <c:pt idx="8766">
                  <c:v>19.567999999999998</c:v>
                </c:pt>
                <c:pt idx="8767">
                  <c:v>19.576000000000001</c:v>
                </c:pt>
                <c:pt idx="8768">
                  <c:v>19.584</c:v>
                </c:pt>
                <c:pt idx="8769">
                  <c:v>19.592000000000098</c:v>
                </c:pt>
                <c:pt idx="8770">
                  <c:v>19.599999999999998</c:v>
                </c:pt>
                <c:pt idx="8771">
                  <c:v>19.608000000000001</c:v>
                </c:pt>
                <c:pt idx="8772">
                  <c:v>19.616000000000099</c:v>
                </c:pt>
                <c:pt idx="8773">
                  <c:v>19.623999999999999</c:v>
                </c:pt>
                <c:pt idx="8774">
                  <c:v>19.632000000000001</c:v>
                </c:pt>
                <c:pt idx="8775">
                  <c:v>19.64</c:v>
                </c:pt>
                <c:pt idx="8776">
                  <c:v>19.648</c:v>
                </c:pt>
                <c:pt idx="8777">
                  <c:v>19.655999999999999</c:v>
                </c:pt>
                <c:pt idx="8778">
                  <c:v>19.664000000000001</c:v>
                </c:pt>
                <c:pt idx="8779">
                  <c:v>19.6720000000001</c:v>
                </c:pt>
                <c:pt idx="8780">
                  <c:v>19.68</c:v>
                </c:pt>
                <c:pt idx="8781">
                  <c:v>19.688000000000002</c:v>
                </c:pt>
                <c:pt idx="8782">
                  <c:v>19.696000000000097</c:v>
                </c:pt>
                <c:pt idx="8783">
                  <c:v>19.704000000000001</c:v>
                </c:pt>
                <c:pt idx="8784">
                  <c:v>19.712</c:v>
                </c:pt>
                <c:pt idx="8785">
                  <c:v>19.720000000000002</c:v>
                </c:pt>
                <c:pt idx="8786">
                  <c:v>19.727999999999998</c:v>
                </c:pt>
                <c:pt idx="8787">
                  <c:v>19.736000000000001</c:v>
                </c:pt>
                <c:pt idx="8788">
                  <c:v>19.744</c:v>
                </c:pt>
                <c:pt idx="8789">
                  <c:v>19.752000000000098</c:v>
                </c:pt>
                <c:pt idx="8790">
                  <c:v>19.759999999999998</c:v>
                </c:pt>
                <c:pt idx="8791">
                  <c:v>19.768000000000001</c:v>
                </c:pt>
                <c:pt idx="8792">
                  <c:v>19.776000000000099</c:v>
                </c:pt>
                <c:pt idx="8793">
                  <c:v>19.783999999999999</c:v>
                </c:pt>
                <c:pt idx="8794">
                  <c:v>19.792000000000002</c:v>
                </c:pt>
                <c:pt idx="8795">
                  <c:v>19.8000000000001</c:v>
                </c:pt>
                <c:pt idx="8796">
                  <c:v>19.808</c:v>
                </c:pt>
                <c:pt idx="8797">
                  <c:v>19.815999999999999</c:v>
                </c:pt>
                <c:pt idx="8798">
                  <c:v>19.824000000000002</c:v>
                </c:pt>
                <c:pt idx="8799">
                  <c:v>19.8320000000001</c:v>
                </c:pt>
                <c:pt idx="8800">
                  <c:v>19.84</c:v>
                </c:pt>
                <c:pt idx="8801">
                  <c:v>19.848000000000003</c:v>
                </c:pt>
                <c:pt idx="8802">
                  <c:v>19.856000000000098</c:v>
                </c:pt>
                <c:pt idx="8803">
                  <c:v>19.864000000000001</c:v>
                </c:pt>
                <c:pt idx="8804">
                  <c:v>19.872</c:v>
                </c:pt>
                <c:pt idx="8805">
                  <c:v>19.880000000000098</c:v>
                </c:pt>
                <c:pt idx="8806">
                  <c:v>19.887999999999998</c:v>
                </c:pt>
                <c:pt idx="8807">
                  <c:v>19.896000000000001</c:v>
                </c:pt>
                <c:pt idx="8808">
                  <c:v>19.904000000000099</c:v>
                </c:pt>
                <c:pt idx="8809">
                  <c:v>19.912000000000099</c:v>
                </c:pt>
                <c:pt idx="8810">
                  <c:v>19.920000000000002</c:v>
                </c:pt>
                <c:pt idx="8811">
                  <c:v>19.928000000000001</c:v>
                </c:pt>
                <c:pt idx="8812">
                  <c:v>19.936000000000099</c:v>
                </c:pt>
                <c:pt idx="8813">
                  <c:v>19.943999999999999</c:v>
                </c:pt>
                <c:pt idx="8814">
                  <c:v>19.952000000000002</c:v>
                </c:pt>
                <c:pt idx="8815">
                  <c:v>19.9600000000001</c:v>
                </c:pt>
                <c:pt idx="8816">
                  <c:v>19.968</c:v>
                </c:pt>
                <c:pt idx="8817">
                  <c:v>19.975999999999999</c:v>
                </c:pt>
                <c:pt idx="8818">
                  <c:v>19.984000000000098</c:v>
                </c:pt>
                <c:pt idx="8819">
                  <c:v>19.9920000000001</c:v>
                </c:pt>
                <c:pt idx="8820">
                  <c:v>20</c:v>
                </c:pt>
                <c:pt idx="8821">
                  <c:v>20.008000000000099</c:v>
                </c:pt>
                <c:pt idx="8822">
                  <c:v>20.016000000000101</c:v>
                </c:pt>
                <c:pt idx="8823">
                  <c:v>20.024000000000001</c:v>
                </c:pt>
                <c:pt idx="8824">
                  <c:v>20.032</c:v>
                </c:pt>
                <c:pt idx="8825">
                  <c:v>20.040000000000099</c:v>
                </c:pt>
                <c:pt idx="8826">
                  <c:v>20.047999999999998</c:v>
                </c:pt>
                <c:pt idx="8827">
                  <c:v>20.056000000000001</c:v>
                </c:pt>
                <c:pt idx="8828">
                  <c:v>20.0640000000001</c:v>
                </c:pt>
                <c:pt idx="8829">
                  <c:v>20.072000000000099</c:v>
                </c:pt>
                <c:pt idx="8830">
                  <c:v>20.080000000000002</c:v>
                </c:pt>
                <c:pt idx="8831">
                  <c:v>20.0880000000001</c:v>
                </c:pt>
                <c:pt idx="8832">
                  <c:v>20.0960000000001</c:v>
                </c:pt>
                <c:pt idx="8833">
                  <c:v>20.103999999999999</c:v>
                </c:pt>
                <c:pt idx="8834">
                  <c:v>20.112000000000002</c:v>
                </c:pt>
                <c:pt idx="8835">
                  <c:v>20.1200000000001</c:v>
                </c:pt>
                <c:pt idx="8836">
                  <c:v>20.128</c:v>
                </c:pt>
                <c:pt idx="8837">
                  <c:v>20.136000000000003</c:v>
                </c:pt>
                <c:pt idx="8838">
                  <c:v>20.144000000000098</c:v>
                </c:pt>
                <c:pt idx="8839">
                  <c:v>20.1520000000001</c:v>
                </c:pt>
                <c:pt idx="8840">
                  <c:v>20.16</c:v>
                </c:pt>
                <c:pt idx="8841">
                  <c:v>20.168000000000099</c:v>
                </c:pt>
                <c:pt idx="8842">
                  <c:v>20.176000000000101</c:v>
                </c:pt>
                <c:pt idx="8843">
                  <c:v>20.184000000000001</c:v>
                </c:pt>
                <c:pt idx="8844">
                  <c:v>20.1920000000001</c:v>
                </c:pt>
                <c:pt idx="8845">
                  <c:v>20.200000000000099</c:v>
                </c:pt>
                <c:pt idx="8846">
                  <c:v>20.208000000000002</c:v>
                </c:pt>
                <c:pt idx="8847">
                  <c:v>20.216000000000001</c:v>
                </c:pt>
                <c:pt idx="8848">
                  <c:v>20.2240000000001</c:v>
                </c:pt>
                <c:pt idx="8849">
                  <c:v>20.232000000000102</c:v>
                </c:pt>
                <c:pt idx="8850">
                  <c:v>20.240000000000002</c:v>
                </c:pt>
                <c:pt idx="8851">
                  <c:v>20.248000000000101</c:v>
                </c:pt>
                <c:pt idx="8852">
                  <c:v>20.2560000000001</c:v>
                </c:pt>
                <c:pt idx="8853">
                  <c:v>20.263999999999999</c:v>
                </c:pt>
                <c:pt idx="8854">
                  <c:v>20.272000000000098</c:v>
                </c:pt>
                <c:pt idx="8855">
                  <c:v>20.280000000000101</c:v>
                </c:pt>
                <c:pt idx="8856">
                  <c:v>20.288</c:v>
                </c:pt>
                <c:pt idx="8857">
                  <c:v>20.296000000000099</c:v>
                </c:pt>
                <c:pt idx="8858">
                  <c:v>20.304000000000102</c:v>
                </c:pt>
                <c:pt idx="8859">
                  <c:v>20.312000000000101</c:v>
                </c:pt>
                <c:pt idx="8860">
                  <c:v>20.32</c:v>
                </c:pt>
                <c:pt idx="8861">
                  <c:v>20.328000000000099</c:v>
                </c:pt>
                <c:pt idx="8862">
                  <c:v>20.336000000000102</c:v>
                </c:pt>
                <c:pt idx="8863">
                  <c:v>20.344000000000001</c:v>
                </c:pt>
                <c:pt idx="8864">
                  <c:v>20.3520000000001</c:v>
                </c:pt>
                <c:pt idx="8865">
                  <c:v>20.360000000000099</c:v>
                </c:pt>
                <c:pt idx="8866">
                  <c:v>20.368000000000002</c:v>
                </c:pt>
                <c:pt idx="8867">
                  <c:v>20.376000000000097</c:v>
                </c:pt>
                <c:pt idx="8868">
                  <c:v>20.3840000000001</c:v>
                </c:pt>
                <c:pt idx="8869">
                  <c:v>20.392000000000102</c:v>
                </c:pt>
                <c:pt idx="8870">
                  <c:v>20.400000000000098</c:v>
                </c:pt>
                <c:pt idx="8871">
                  <c:v>20.408000000000101</c:v>
                </c:pt>
                <c:pt idx="8872">
                  <c:v>20.4160000000001</c:v>
                </c:pt>
                <c:pt idx="8873">
                  <c:v>20.423999999999999</c:v>
                </c:pt>
                <c:pt idx="8874">
                  <c:v>20.432000000000098</c:v>
                </c:pt>
                <c:pt idx="8875">
                  <c:v>20.440000000000101</c:v>
                </c:pt>
                <c:pt idx="8876">
                  <c:v>20.448</c:v>
                </c:pt>
                <c:pt idx="8877">
                  <c:v>20.456000000000099</c:v>
                </c:pt>
                <c:pt idx="8878">
                  <c:v>20.464000000000102</c:v>
                </c:pt>
                <c:pt idx="8879">
                  <c:v>20.472000000000101</c:v>
                </c:pt>
                <c:pt idx="8880">
                  <c:v>20.4800000000001</c:v>
                </c:pt>
                <c:pt idx="8881">
                  <c:v>20.488000000000099</c:v>
                </c:pt>
                <c:pt idx="8882">
                  <c:v>20.496000000000102</c:v>
                </c:pt>
                <c:pt idx="8883">
                  <c:v>20.504000000000001</c:v>
                </c:pt>
                <c:pt idx="8884">
                  <c:v>20.5120000000001</c:v>
                </c:pt>
                <c:pt idx="8885">
                  <c:v>20.520000000000099</c:v>
                </c:pt>
                <c:pt idx="8886">
                  <c:v>20.528000000000002</c:v>
                </c:pt>
                <c:pt idx="8887">
                  <c:v>20.536000000000101</c:v>
                </c:pt>
                <c:pt idx="8888">
                  <c:v>20.5440000000001</c:v>
                </c:pt>
                <c:pt idx="8889">
                  <c:v>20.552000000000103</c:v>
                </c:pt>
                <c:pt idx="8890">
                  <c:v>20.560000000000098</c:v>
                </c:pt>
                <c:pt idx="8891">
                  <c:v>20.568000000000101</c:v>
                </c:pt>
                <c:pt idx="8892">
                  <c:v>20.5760000000001</c:v>
                </c:pt>
                <c:pt idx="8893">
                  <c:v>20.584000000000099</c:v>
                </c:pt>
                <c:pt idx="8894">
                  <c:v>20.592000000000098</c:v>
                </c:pt>
                <c:pt idx="8895">
                  <c:v>20.600000000000101</c:v>
                </c:pt>
                <c:pt idx="8896">
                  <c:v>20.608000000000001</c:v>
                </c:pt>
                <c:pt idx="8897">
                  <c:v>20.616000000000099</c:v>
                </c:pt>
                <c:pt idx="8898">
                  <c:v>20.624000000000102</c:v>
                </c:pt>
                <c:pt idx="8899">
                  <c:v>20.632000000000101</c:v>
                </c:pt>
                <c:pt idx="8900">
                  <c:v>20.6400000000001</c:v>
                </c:pt>
                <c:pt idx="8901">
                  <c:v>20.648000000000099</c:v>
                </c:pt>
                <c:pt idx="8902">
                  <c:v>20.656000000000102</c:v>
                </c:pt>
                <c:pt idx="8903">
                  <c:v>20.664000000000097</c:v>
                </c:pt>
                <c:pt idx="8904">
                  <c:v>20.6720000000001</c:v>
                </c:pt>
                <c:pt idx="8905">
                  <c:v>20.680000000000103</c:v>
                </c:pt>
                <c:pt idx="8906">
                  <c:v>20.688000000000098</c:v>
                </c:pt>
                <c:pt idx="8907">
                  <c:v>20.696000000000101</c:v>
                </c:pt>
                <c:pt idx="8908">
                  <c:v>20.7040000000001</c:v>
                </c:pt>
                <c:pt idx="8909">
                  <c:v>20.712000000000099</c:v>
                </c:pt>
                <c:pt idx="8910">
                  <c:v>20.720000000000098</c:v>
                </c:pt>
                <c:pt idx="8911">
                  <c:v>20.728000000000101</c:v>
                </c:pt>
                <c:pt idx="8912">
                  <c:v>20.7360000000001</c:v>
                </c:pt>
                <c:pt idx="8913">
                  <c:v>20.744000000000099</c:v>
                </c:pt>
                <c:pt idx="8914">
                  <c:v>20.752000000000102</c:v>
                </c:pt>
                <c:pt idx="8915">
                  <c:v>20.760000000000101</c:v>
                </c:pt>
                <c:pt idx="8916">
                  <c:v>20.7680000000001</c:v>
                </c:pt>
                <c:pt idx="8917">
                  <c:v>20.776000000000099</c:v>
                </c:pt>
                <c:pt idx="8918">
                  <c:v>20.784000000000102</c:v>
                </c:pt>
                <c:pt idx="8919">
                  <c:v>20.792000000000098</c:v>
                </c:pt>
                <c:pt idx="8920">
                  <c:v>20.8000000000001</c:v>
                </c:pt>
                <c:pt idx="8921">
                  <c:v>20.808000000000099</c:v>
                </c:pt>
                <c:pt idx="8922">
                  <c:v>20.816000000000098</c:v>
                </c:pt>
                <c:pt idx="8923">
                  <c:v>20.824000000000101</c:v>
                </c:pt>
                <c:pt idx="8924">
                  <c:v>20.8320000000001</c:v>
                </c:pt>
                <c:pt idx="8925">
                  <c:v>20.840000000000103</c:v>
                </c:pt>
                <c:pt idx="8926">
                  <c:v>20.848000000000098</c:v>
                </c:pt>
                <c:pt idx="8927">
                  <c:v>20.856000000000101</c:v>
                </c:pt>
                <c:pt idx="8928">
                  <c:v>20.8640000000001</c:v>
                </c:pt>
                <c:pt idx="8929">
                  <c:v>20.872000000000099</c:v>
                </c:pt>
                <c:pt idx="8930">
                  <c:v>20.880000000000098</c:v>
                </c:pt>
                <c:pt idx="8931">
                  <c:v>20.888000000000101</c:v>
                </c:pt>
                <c:pt idx="8932">
                  <c:v>20.8960000000001</c:v>
                </c:pt>
                <c:pt idx="8933">
                  <c:v>20.904000000000099</c:v>
                </c:pt>
                <c:pt idx="8934">
                  <c:v>20.912000000000102</c:v>
                </c:pt>
                <c:pt idx="8935">
                  <c:v>20.920000000000101</c:v>
                </c:pt>
                <c:pt idx="8936">
                  <c:v>20.9280000000001</c:v>
                </c:pt>
                <c:pt idx="8937">
                  <c:v>20.936000000000099</c:v>
                </c:pt>
                <c:pt idx="8938">
                  <c:v>20.944000000000102</c:v>
                </c:pt>
                <c:pt idx="8939">
                  <c:v>20.952000000000098</c:v>
                </c:pt>
                <c:pt idx="8940">
                  <c:v>20.9600000000001</c:v>
                </c:pt>
                <c:pt idx="8941">
                  <c:v>20.968000000000099</c:v>
                </c:pt>
                <c:pt idx="8942">
                  <c:v>20.976000000000099</c:v>
                </c:pt>
                <c:pt idx="8943">
                  <c:v>20.984000000000101</c:v>
                </c:pt>
                <c:pt idx="8944">
                  <c:v>20.9920000000001</c:v>
                </c:pt>
                <c:pt idx="8945">
                  <c:v>21.000000000000099</c:v>
                </c:pt>
                <c:pt idx="8946">
                  <c:v>21.008000000000099</c:v>
                </c:pt>
                <c:pt idx="8947">
                  <c:v>21.016000000000101</c:v>
                </c:pt>
                <c:pt idx="8948">
                  <c:v>21.0240000000001</c:v>
                </c:pt>
                <c:pt idx="8949">
                  <c:v>21.0320000000001</c:v>
                </c:pt>
                <c:pt idx="8950">
                  <c:v>21.040000000000099</c:v>
                </c:pt>
                <c:pt idx="8951">
                  <c:v>21.048000000000101</c:v>
                </c:pt>
                <c:pt idx="8952">
                  <c:v>21.0560000000001</c:v>
                </c:pt>
                <c:pt idx="8953">
                  <c:v>21.0640000000001</c:v>
                </c:pt>
                <c:pt idx="8954">
                  <c:v>21.072000000000102</c:v>
                </c:pt>
                <c:pt idx="8955">
                  <c:v>21.080000000000098</c:v>
                </c:pt>
                <c:pt idx="8956">
                  <c:v>21.0880000000001</c:v>
                </c:pt>
                <c:pt idx="8957">
                  <c:v>21.0960000000001</c:v>
                </c:pt>
                <c:pt idx="8958">
                  <c:v>21.104000000000099</c:v>
                </c:pt>
                <c:pt idx="8959">
                  <c:v>21.112000000000098</c:v>
                </c:pt>
                <c:pt idx="8960">
                  <c:v>21.1200000000001</c:v>
                </c:pt>
                <c:pt idx="8961">
                  <c:v>21.128000000000103</c:v>
                </c:pt>
                <c:pt idx="8962">
                  <c:v>21.136000000000099</c:v>
                </c:pt>
                <c:pt idx="8963">
                  <c:v>21.144000000000101</c:v>
                </c:pt>
                <c:pt idx="8964">
                  <c:v>21.1520000000001</c:v>
                </c:pt>
                <c:pt idx="8965">
                  <c:v>21.1600000000001</c:v>
                </c:pt>
                <c:pt idx="8966">
                  <c:v>21.168000000000099</c:v>
                </c:pt>
                <c:pt idx="8967">
                  <c:v>21.176000000000101</c:v>
                </c:pt>
                <c:pt idx="8968">
                  <c:v>21.184000000000097</c:v>
                </c:pt>
                <c:pt idx="8969">
                  <c:v>21.1920000000001</c:v>
                </c:pt>
                <c:pt idx="8970">
                  <c:v>21.200000000000102</c:v>
                </c:pt>
                <c:pt idx="8971">
                  <c:v>21.208000000000098</c:v>
                </c:pt>
                <c:pt idx="8972">
                  <c:v>21.216000000000101</c:v>
                </c:pt>
                <c:pt idx="8973">
                  <c:v>21.2240000000001</c:v>
                </c:pt>
                <c:pt idx="8974">
                  <c:v>21.232000000000102</c:v>
                </c:pt>
                <c:pt idx="8975">
                  <c:v>21.240000000000098</c:v>
                </c:pt>
                <c:pt idx="8976">
                  <c:v>21.248000000000101</c:v>
                </c:pt>
                <c:pt idx="8977">
                  <c:v>21.2560000000001</c:v>
                </c:pt>
                <c:pt idx="8978">
                  <c:v>21.264000000000099</c:v>
                </c:pt>
                <c:pt idx="8979">
                  <c:v>21.272000000000101</c:v>
                </c:pt>
                <c:pt idx="8980">
                  <c:v>21.280000000000101</c:v>
                </c:pt>
                <c:pt idx="8981">
                  <c:v>21.2880000000001</c:v>
                </c:pt>
                <c:pt idx="8982">
                  <c:v>21.296000000000099</c:v>
                </c:pt>
                <c:pt idx="8983">
                  <c:v>21.304000000000102</c:v>
                </c:pt>
                <c:pt idx="8984">
                  <c:v>21.312000000000101</c:v>
                </c:pt>
                <c:pt idx="8985">
                  <c:v>21.3200000000001</c:v>
                </c:pt>
                <c:pt idx="8986">
                  <c:v>21.328000000000099</c:v>
                </c:pt>
                <c:pt idx="8987">
                  <c:v>21.336000000000102</c:v>
                </c:pt>
                <c:pt idx="8988">
                  <c:v>21.344000000000101</c:v>
                </c:pt>
                <c:pt idx="8989">
                  <c:v>21.3520000000001</c:v>
                </c:pt>
                <c:pt idx="8990">
                  <c:v>21.360000000000102</c:v>
                </c:pt>
                <c:pt idx="8991">
                  <c:v>21.368000000000098</c:v>
                </c:pt>
                <c:pt idx="8992">
                  <c:v>21.376000000000101</c:v>
                </c:pt>
                <c:pt idx="8993">
                  <c:v>21.3840000000001</c:v>
                </c:pt>
                <c:pt idx="8994">
                  <c:v>21.392000000000099</c:v>
                </c:pt>
                <c:pt idx="8995">
                  <c:v>21.400000000000098</c:v>
                </c:pt>
                <c:pt idx="8996">
                  <c:v>21.408000000000101</c:v>
                </c:pt>
                <c:pt idx="8997">
                  <c:v>21.416000000000103</c:v>
                </c:pt>
                <c:pt idx="8998">
                  <c:v>21.424000000000099</c:v>
                </c:pt>
                <c:pt idx="8999">
                  <c:v>21.432000000000102</c:v>
                </c:pt>
                <c:pt idx="9000">
                  <c:v>21.440000000000101</c:v>
                </c:pt>
                <c:pt idx="9001">
                  <c:v>21.4480000000001</c:v>
                </c:pt>
                <c:pt idx="9002">
                  <c:v>21.456000000000099</c:v>
                </c:pt>
                <c:pt idx="9003">
                  <c:v>21.464000000000102</c:v>
                </c:pt>
                <c:pt idx="9004">
                  <c:v>21.472000000000097</c:v>
                </c:pt>
                <c:pt idx="9005">
                  <c:v>21.4800000000001</c:v>
                </c:pt>
                <c:pt idx="9006">
                  <c:v>21.488000000000099</c:v>
                </c:pt>
                <c:pt idx="9007">
                  <c:v>21.496000000000098</c:v>
                </c:pt>
                <c:pt idx="9008">
                  <c:v>21.504000000000101</c:v>
                </c:pt>
                <c:pt idx="9009">
                  <c:v>21.5120000000001</c:v>
                </c:pt>
                <c:pt idx="9010">
                  <c:v>21.520000000000103</c:v>
                </c:pt>
                <c:pt idx="9011">
                  <c:v>21.528000000000098</c:v>
                </c:pt>
                <c:pt idx="9012">
                  <c:v>21.536000000000101</c:v>
                </c:pt>
                <c:pt idx="9013">
                  <c:v>21.5440000000001</c:v>
                </c:pt>
                <c:pt idx="9014">
                  <c:v>21.552000000000099</c:v>
                </c:pt>
                <c:pt idx="9015">
                  <c:v>21.560000000000098</c:v>
                </c:pt>
                <c:pt idx="9016">
                  <c:v>21.568000000000101</c:v>
                </c:pt>
                <c:pt idx="9017">
                  <c:v>21.5760000000001</c:v>
                </c:pt>
                <c:pt idx="9018">
                  <c:v>21.584000000000099</c:v>
                </c:pt>
                <c:pt idx="9019">
                  <c:v>21.592000000000102</c:v>
                </c:pt>
                <c:pt idx="9020">
                  <c:v>21.600000000000097</c:v>
                </c:pt>
                <c:pt idx="9021">
                  <c:v>21.6080000000001</c:v>
                </c:pt>
                <c:pt idx="9022">
                  <c:v>21.616000000000099</c:v>
                </c:pt>
                <c:pt idx="9023">
                  <c:v>21.624000000000102</c:v>
                </c:pt>
                <c:pt idx="9024">
                  <c:v>21.632000000000097</c:v>
                </c:pt>
                <c:pt idx="9025">
                  <c:v>21.6400000000001</c:v>
                </c:pt>
                <c:pt idx="9026">
                  <c:v>21.648000000000103</c:v>
                </c:pt>
                <c:pt idx="9027">
                  <c:v>21.656000000000098</c:v>
                </c:pt>
                <c:pt idx="9028">
                  <c:v>21.664000000000101</c:v>
                </c:pt>
                <c:pt idx="9029">
                  <c:v>21.6720000000001</c:v>
                </c:pt>
                <c:pt idx="9030">
                  <c:v>21.680000000000099</c:v>
                </c:pt>
                <c:pt idx="9031">
                  <c:v>21.688000000000098</c:v>
                </c:pt>
                <c:pt idx="9032">
                  <c:v>21.696000000000101</c:v>
                </c:pt>
                <c:pt idx="9033">
                  <c:v>21.7040000000001</c:v>
                </c:pt>
                <c:pt idx="9034">
                  <c:v>21.712000000000099</c:v>
                </c:pt>
                <c:pt idx="9035">
                  <c:v>21.720000000000102</c:v>
                </c:pt>
                <c:pt idx="9036">
                  <c:v>21.728000000000101</c:v>
                </c:pt>
                <c:pt idx="9037">
                  <c:v>21.7360000000001</c:v>
                </c:pt>
                <c:pt idx="9038">
                  <c:v>21.744000000000099</c:v>
                </c:pt>
                <c:pt idx="9039">
                  <c:v>21.752000000000102</c:v>
                </c:pt>
                <c:pt idx="9040">
                  <c:v>21.760000000000097</c:v>
                </c:pt>
                <c:pt idx="9041">
                  <c:v>21.7680000000001</c:v>
                </c:pt>
                <c:pt idx="9042">
                  <c:v>21.776000000000099</c:v>
                </c:pt>
                <c:pt idx="9043">
                  <c:v>21.784000000000098</c:v>
                </c:pt>
                <c:pt idx="9044">
                  <c:v>21.792000000000101</c:v>
                </c:pt>
                <c:pt idx="9045">
                  <c:v>21.8000000000001</c:v>
                </c:pt>
                <c:pt idx="9046">
                  <c:v>21.808000000000103</c:v>
                </c:pt>
                <c:pt idx="9047">
                  <c:v>21.816000000000098</c:v>
                </c:pt>
                <c:pt idx="9048">
                  <c:v>21.824000000000101</c:v>
                </c:pt>
                <c:pt idx="9049">
                  <c:v>21.8320000000001</c:v>
                </c:pt>
                <c:pt idx="9050">
                  <c:v>21.840000000000099</c:v>
                </c:pt>
                <c:pt idx="9051">
                  <c:v>21.848000000000098</c:v>
                </c:pt>
                <c:pt idx="9052">
                  <c:v>21.856000000000101</c:v>
                </c:pt>
                <c:pt idx="9053">
                  <c:v>21.8640000000001</c:v>
                </c:pt>
                <c:pt idx="9054">
                  <c:v>21.872000000000099</c:v>
                </c:pt>
                <c:pt idx="9055">
                  <c:v>21.880000000000102</c:v>
                </c:pt>
                <c:pt idx="9056">
                  <c:v>21.888000000000098</c:v>
                </c:pt>
                <c:pt idx="9057">
                  <c:v>21.8960000000001</c:v>
                </c:pt>
                <c:pt idx="9058">
                  <c:v>21.904000000000099</c:v>
                </c:pt>
                <c:pt idx="9059">
                  <c:v>21.912000000000102</c:v>
                </c:pt>
                <c:pt idx="9060">
                  <c:v>21.920000000000098</c:v>
                </c:pt>
                <c:pt idx="9061">
                  <c:v>21.9280000000001</c:v>
                </c:pt>
                <c:pt idx="9062">
                  <c:v>21.936000000000103</c:v>
                </c:pt>
                <c:pt idx="9063">
                  <c:v>21.944000000000099</c:v>
                </c:pt>
                <c:pt idx="9064">
                  <c:v>21.952000000000101</c:v>
                </c:pt>
                <c:pt idx="9065">
                  <c:v>21.9600000000001</c:v>
                </c:pt>
                <c:pt idx="9066">
                  <c:v>21.968000000000099</c:v>
                </c:pt>
                <c:pt idx="9067">
                  <c:v>21.976000000000099</c:v>
                </c:pt>
                <c:pt idx="9068">
                  <c:v>21.984000000000101</c:v>
                </c:pt>
                <c:pt idx="9069">
                  <c:v>21.992000000000097</c:v>
                </c:pt>
                <c:pt idx="9070">
                  <c:v>22.000000000000099</c:v>
                </c:pt>
                <c:pt idx="9071">
                  <c:v>22.008000000000102</c:v>
                </c:pt>
                <c:pt idx="9072">
                  <c:v>22.016000000000101</c:v>
                </c:pt>
                <c:pt idx="9073">
                  <c:v>22.0240000000001</c:v>
                </c:pt>
                <c:pt idx="9074">
                  <c:v>22.0320000000001</c:v>
                </c:pt>
                <c:pt idx="9075">
                  <c:v>22.040000000000102</c:v>
                </c:pt>
                <c:pt idx="9076">
                  <c:v>22.048000000000098</c:v>
                </c:pt>
                <c:pt idx="9077">
                  <c:v>22.0560000000001</c:v>
                </c:pt>
                <c:pt idx="9078">
                  <c:v>22.0640000000001</c:v>
                </c:pt>
                <c:pt idx="9079">
                  <c:v>22.072000000000099</c:v>
                </c:pt>
                <c:pt idx="9080">
                  <c:v>22.080000000000098</c:v>
                </c:pt>
                <c:pt idx="9081">
                  <c:v>22.0880000000001</c:v>
                </c:pt>
                <c:pt idx="9082">
                  <c:v>22.096000000000103</c:v>
                </c:pt>
                <c:pt idx="9083">
                  <c:v>22.104000000000099</c:v>
                </c:pt>
                <c:pt idx="9084">
                  <c:v>22.112000000000101</c:v>
                </c:pt>
                <c:pt idx="9085">
                  <c:v>22.1200000000001</c:v>
                </c:pt>
                <c:pt idx="9086">
                  <c:v>22.1280000000001</c:v>
                </c:pt>
                <c:pt idx="9087">
                  <c:v>22.136000000000099</c:v>
                </c:pt>
                <c:pt idx="9088">
                  <c:v>22.144000000000101</c:v>
                </c:pt>
                <c:pt idx="9089">
                  <c:v>22.152000000000097</c:v>
                </c:pt>
                <c:pt idx="9090">
                  <c:v>22.1600000000001</c:v>
                </c:pt>
                <c:pt idx="9091">
                  <c:v>22.168000000000102</c:v>
                </c:pt>
                <c:pt idx="9092">
                  <c:v>22.176000000000098</c:v>
                </c:pt>
                <c:pt idx="9093">
                  <c:v>22.184000000000101</c:v>
                </c:pt>
                <c:pt idx="9094">
                  <c:v>22.1920000000001</c:v>
                </c:pt>
                <c:pt idx="9095">
                  <c:v>22.200000000000102</c:v>
                </c:pt>
                <c:pt idx="9096">
                  <c:v>22.208000000000098</c:v>
                </c:pt>
                <c:pt idx="9097">
                  <c:v>22.216000000000101</c:v>
                </c:pt>
                <c:pt idx="9098">
                  <c:v>22.2240000000001</c:v>
                </c:pt>
                <c:pt idx="9099">
                  <c:v>22.232000000000099</c:v>
                </c:pt>
                <c:pt idx="9100">
                  <c:v>22.240000000000101</c:v>
                </c:pt>
                <c:pt idx="9101">
                  <c:v>22.248000000000101</c:v>
                </c:pt>
                <c:pt idx="9102">
                  <c:v>22.2560000000001</c:v>
                </c:pt>
                <c:pt idx="9103">
                  <c:v>22.264000000000099</c:v>
                </c:pt>
                <c:pt idx="9104">
                  <c:v>22.272000000000101</c:v>
                </c:pt>
                <c:pt idx="9105">
                  <c:v>22.280000000000097</c:v>
                </c:pt>
                <c:pt idx="9106">
                  <c:v>22.2880000000001</c:v>
                </c:pt>
                <c:pt idx="9107">
                  <c:v>22.296000000000099</c:v>
                </c:pt>
                <c:pt idx="9108">
                  <c:v>22.304000000000102</c:v>
                </c:pt>
                <c:pt idx="9109">
                  <c:v>22.312000000000101</c:v>
                </c:pt>
                <c:pt idx="9110">
                  <c:v>22.3200000000001</c:v>
                </c:pt>
                <c:pt idx="9111">
                  <c:v>22.328000000000102</c:v>
                </c:pt>
                <c:pt idx="9112">
                  <c:v>22.336000000000098</c:v>
                </c:pt>
                <c:pt idx="9113">
                  <c:v>22.344000000000101</c:v>
                </c:pt>
                <c:pt idx="9114">
                  <c:v>22.3520000000001</c:v>
                </c:pt>
                <c:pt idx="9115">
                  <c:v>22.360000000000099</c:v>
                </c:pt>
                <c:pt idx="9116">
                  <c:v>22.368000000000098</c:v>
                </c:pt>
                <c:pt idx="9117">
                  <c:v>22.376000000000101</c:v>
                </c:pt>
                <c:pt idx="9118">
                  <c:v>22.384000000000103</c:v>
                </c:pt>
                <c:pt idx="9119">
                  <c:v>22.392000000000099</c:v>
                </c:pt>
                <c:pt idx="9120">
                  <c:v>22.400000000000102</c:v>
                </c:pt>
                <c:pt idx="9121">
                  <c:v>22.408000000000101</c:v>
                </c:pt>
                <c:pt idx="9122">
                  <c:v>22.4160000000001</c:v>
                </c:pt>
                <c:pt idx="9123">
                  <c:v>22.424000000000099</c:v>
                </c:pt>
                <c:pt idx="9124">
                  <c:v>22.432000000000102</c:v>
                </c:pt>
                <c:pt idx="9125">
                  <c:v>22.440000000000097</c:v>
                </c:pt>
                <c:pt idx="9126">
                  <c:v>22.4480000000001</c:v>
                </c:pt>
                <c:pt idx="9127">
                  <c:v>22.456000000000103</c:v>
                </c:pt>
                <c:pt idx="9128">
                  <c:v>22.464000000000098</c:v>
                </c:pt>
                <c:pt idx="9129">
                  <c:v>22.472000000000101</c:v>
                </c:pt>
                <c:pt idx="9130">
                  <c:v>22.4800000000001</c:v>
                </c:pt>
                <c:pt idx="9131">
                  <c:v>22.488000000000103</c:v>
                </c:pt>
                <c:pt idx="9132">
                  <c:v>22.496000000000098</c:v>
                </c:pt>
                <c:pt idx="9133">
                  <c:v>22.504000000000101</c:v>
                </c:pt>
                <c:pt idx="9134">
                  <c:v>22.5120000000001</c:v>
                </c:pt>
                <c:pt idx="9135">
                  <c:v>22.520000000000099</c:v>
                </c:pt>
                <c:pt idx="9136">
                  <c:v>22.528000000000102</c:v>
                </c:pt>
                <c:pt idx="9137">
                  <c:v>22.536000000000101</c:v>
                </c:pt>
                <c:pt idx="9138">
                  <c:v>22.5440000000001</c:v>
                </c:pt>
                <c:pt idx="9139">
                  <c:v>22.552000000000099</c:v>
                </c:pt>
                <c:pt idx="9140">
                  <c:v>22.560000000000102</c:v>
                </c:pt>
                <c:pt idx="9141">
                  <c:v>22.568000000000097</c:v>
                </c:pt>
                <c:pt idx="9142">
                  <c:v>22.5760000000001</c:v>
                </c:pt>
                <c:pt idx="9143">
                  <c:v>22.584000000000099</c:v>
                </c:pt>
                <c:pt idx="9144">
                  <c:v>22.592000000000102</c:v>
                </c:pt>
                <c:pt idx="9145">
                  <c:v>22.600000000000101</c:v>
                </c:pt>
                <c:pt idx="9146">
                  <c:v>22.6080000000001</c:v>
                </c:pt>
                <c:pt idx="9147">
                  <c:v>22.616000000000103</c:v>
                </c:pt>
                <c:pt idx="9148">
                  <c:v>22.624000000000098</c:v>
                </c:pt>
                <c:pt idx="9149">
                  <c:v>22.632000000000101</c:v>
                </c:pt>
                <c:pt idx="9150">
                  <c:v>22.6400000000001</c:v>
                </c:pt>
                <c:pt idx="9151">
                  <c:v>22.648000000000099</c:v>
                </c:pt>
                <c:pt idx="9152">
                  <c:v>22.656000000000098</c:v>
                </c:pt>
                <c:pt idx="9153">
                  <c:v>22.664000000000101</c:v>
                </c:pt>
                <c:pt idx="9154">
                  <c:v>22.6720000000001</c:v>
                </c:pt>
                <c:pt idx="9155">
                  <c:v>22.680000000000099</c:v>
                </c:pt>
                <c:pt idx="9156">
                  <c:v>22.688000000000102</c:v>
                </c:pt>
                <c:pt idx="9157">
                  <c:v>22.696000000000101</c:v>
                </c:pt>
                <c:pt idx="9158">
                  <c:v>22.7040000000001</c:v>
                </c:pt>
                <c:pt idx="9159">
                  <c:v>22.712000000000099</c:v>
                </c:pt>
                <c:pt idx="9160">
                  <c:v>22.720000000000102</c:v>
                </c:pt>
                <c:pt idx="9161">
                  <c:v>22.728000000000097</c:v>
                </c:pt>
                <c:pt idx="9162">
                  <c:v>22.7360000000001</c:v>
                </c:pt>
                <c:pt idx="9163">
                  <c:v>22.744000000000099</c:v>
                </c:pt>
                <c:pt idx="9164">
                  <c:v>22.752000000000098</c:v>
                </c:pt>
                <c:pt idx="9165">
                  <c:v>22.760000000000101</c:v>
                </c:pt>
                <c:pt idx="9166">
                  <c:v>22.7680000000001</c:v>
                </c:pt>
                <c:pt idx="9167">
                  <c:v>22.776000000000103</c:v>
                </c:pt>
                <c:pt idx="9168">
                  <c:v>22.784000000000098</c:v>
                </c:pt>
                <c:pt idx="9169">
                  <c:v>22.792000000000101</c:v>
                </c:pt>
                <c:pt idx="9170">
                  <c:v>22.8000000000001</c:v>
                </c:pt>
                <c:pt idx="9171">
                  <c:v>22.808000000000099</c:v>
                </c:pt>
                <c:pt idx="9172">
                  <c:v>22.816000000000098</c:v>
                </c:pt>
                <c:pt idx="9173">
                  <c:v>22.824000000000101</c:v>
                </c:pt>
                <c:pt idx="9174">
                  <c:v>22.8320000000001</c:v>
                </c:pt>
                <c:pt idx="9175">
                  <c:v>22.840000000000099</c:v>
                </c:pt>
                <c:pt idx="9176">
                  <c:v>22.848000000000102</c:v>
                </c:pt>
                <c:pt idx="9177">
                  <c:v>22.856000000000098</c:v>
                </c:pt>
                <c:pt idx="9178">
                  <c:v>22.8640000000001</c:v>
                </c:pt>
                <c:pt idx="9179">
                  <c:v>22.872000000000099</c:v>
                </c:pt>
                <c:pt idx="9180">
                  <c:v>22.880000000000102</c:v>
                </c:pt>
                <c:pt idx="9181">
                  <c:v>22.888000000000098</c:v>
                </c:pt>
                <c:pt idx="9182">
                  <c:v>22.8960000000001</c:v>
                </c:pt>
                <c:pt idx="9183">
                  <c:v>22.904000000000103</c:v>
                </c:pt>
                <c:pt idx="9184">
                  <c:v>22.912000000000099</c:v>
                </c:pt>
                <c:pt idx="9185">
                  <c:v>22.920000000000101</c:v>
                </c:pt>
                <c:pt idx="9186">
                  <c:v>22.9280000000001</c:v>
                </c:pt>
                <c:pt idx="9187">
                  <c:v>22.936000000000099</c:v>
                </c:pt>
                <c:pt idx="9188">
                  <c:v>22.944000000000099</c:v>
                </c:pt>
                <c:pt idx="9189">
                  <c:v>22.952000000000101</c:v>
                </c:pt>
                <c:pt idx="9190">
                  <c:v>22.960000000000097</c:v>
                </c:pt>
                <c:pt idx="9191">
                  <c:v>22.968000000000099</c:v>
                </c:pt>
                <c:pt idx="9192">
                  <c:v>22.976000000000102</c:v>
                </c:pt>
                <c:pt idx="9193">
                  <c:v>22.984000000000101</c:v>
                </c:pt>
                <c:pt idx="9194">
                  <c:v>22.9920000000001</c:v>
                </c:pt>
                <c:pt idx="9195">
                  <c:v>23.000000000000099</c:v>
                </c:pt>
                <c:pt idx="9196">
                  <c:v>23.008000000000102</c:v>
                </c:pt>
                <c:pt idx="9197">
                  <c:v>23.016000000000098</c:v>
                </c:pt>
                <c:pt idx="9198">
                  <c:v>23.0240000000001</c:v>
                </c:pt>
                <c:pt idx="9199">
                  <c:v>23.0320000000001</c:v>
                </c:pt>
                <c:pt idx="9200">
                  <c:v>23.040000000000099</c:v>
                </c:pt>
                <c:pt idx="9201">
                  <c:v>23.048000000000101</c:v>
                </c:pt>
                <c:pt idx="9202">
                  <c:v>23.0560000000001</c:v>
                </c:pt>
                <c:pt idx="9203">
                  <c:v>23.0640000000001</c:v>
                </c:pt>
                <c:pt idx="9204">
                  <c:v>23.072000000000099</c:v>
                </c:pt>
                <c:pt idx="9205">
                  <c:v>23.080000000000101</c:v>
                </c:pt>
                <c:pt idx="9206">
                  <c:v>23.0880000000001</c:v>
                </c:pt>
                <c:pt idx="9207">
                  <c:v>23.0960000000001</c:v>
                </c:pt>
                <c:pt idx="9208">
                  <c:v>23.104000000000099</c:v>
                </c:pt>
                <c:pt idx="9209">
                  <c:v>23.112000000000101</c:v>
                </c:pt>
                <c:pt idx="9210">
                  <c:v>23.1200000000001</c:v>
                </c:pt>
                <c:pt idx="9211">
                  <c:v>23.1280000000001</c:v>
                </c:pt>
                <c:pt idx="9212">
                  <c:v>23.136000000000102</c:v>
                </c:pt>
                <c:pt idx="9213">
                  <c:v>23.144000000000098</c:v>
                </c:pt>
                <c:pt idx="9214">
                  <c:v>23.1520000000001</c:v>
                </c:pt>
                <c:pt idx="9215">
                  <c:v>23.1600000000001</c:v>
                </c:pt>
                <c:pt idx="9216">
                  <c:v>23.168000000000102</c:v>
                </c:pt>
                <c:pt idx="9217">
                  <c:v>23.176000000000098</c:v>
                </c:pt>
                <c:pt idx="9218">
                  <c:v>23.184000000000101</c:v>
                </c:pt>
                <c:pt idx="9219">
                  <c:v>23.1920000000001</c:v>
                </c:pt>
                <c:pt idx="9220">
                  <c:v>23.200000000000099</c:v>
                </c:pt>
                <c:pt idx="9221">
                  <c:v>23.208000000000101</c:v>
                </c:pt>
                <c:pt idx="9222">
                  <c:v>23.216000000000101</c:v>
                </c:pt>
                <c:pt idx="9223">
                  <c:v>23.2240000000001</c:v>
                </c:pt>
                <c:pt idx="9224">
                  <c:v>23.232000000000099</c:v>
                </c:pt>
                <c:pt idx="9225">
                  <c:v>23.240000000000101</c:v>
                </c:pt>
                <c:pt idx="9226">
                  <c:v>23.248000000000097</c:v>
                </c:pt>
                <c:pt idx="9227">
                  <c:v>23.2560000000001</c:v>
                </c:pt>
                <c:pt idx="9228">
                  <c:v>23.264000000000099</c:v>
                </c:pt>
                <c:pt idx="9229">
                  <c:v>23.272000000000101</c:v>
                </c:pt>
                <c:pt idx="9230">
                  <c:v>23.280000000000101</c:v>
                </c:pt>
                <c:pt idx="9231">
                  <c:v>23.2880000000001</c:v>
                </c:pt>
                <c:pt idx="9232">
                  <c:v>23.296000000000102</c:v>
                </c:pt>
                <c:pt idx="9233">
                  <c:v>23.304000000000098</c:v>
                </c:pt>
                <c:pt idx="9234">
                  <c:v>23.312000000000101</c:v>
                </c:pt>
                <c:pt idx="9235">
                  <c:v>23.3200000000001</c:v>
                </c:pt>
                <c:pt idx="9236">
                  <c:v>23.328000000000099</c:v>
                </c:pt>
                <c:pt idx="9237">
                  <c:v>23.336000000000098</c:v>
                </c:pt>
                <c:pt idx="9238">
                  <c:v>23.344000000000101</c:v>
                </c:pt>
                <c:pt idx="9239">
                  <c:v>23.3520000000001</c:v>
                </c:pt>
                <c:pt idx="9240">
                  <c:v>23.360000000000099</c:v>
                </c:pt>
                <c:pt idx="9241">
                  <c:v>23.368000000000102</c:v>
                </c:pt>
                <c:pt idx="9242">
                  <c:v>23.376000000000101</c:v>
                </c:pt>
                <c:pt idx="9243">
                  <c:v>23.3840000000001</c:v>
                </c:pt>
                <c:pt idx="9244">
                  <c:v>23.392000000000099</c:v>
                </c:pt>
                <c:pt idx="9245">
                  <c:v>23.400000000000102</c:v>
                </c:pt>
                <c:pt idx="9246">
                  <c:v>23.408000000000097</c:v>
                </c:pt>
                <c:pt idx="9247">
                  <c:v>23.4160000000001</c:v>
                </c:pt>
                <c:pt idx="9248">
                  <c:v>23.424000000000103</c:v>
                </c:pt>
                <c:pt idx="9249">
                  <c:v>23.432000000000098</c:v>
                </c:pt>
                <c:pt idx="9250">
                  <c:v>23.440000000000101</c:v>
                </c:pt>
                <c:pt idx="9251">
                  <c:v>23.4480000000001</c:v>
                </c:pt>
                <c:pt idx="9252">
                  <c:v>23.456000000000099</c:v>
                </c:pt>
                <c:pt idx="9253">
                  <c:v>23.464000000000098</c:v>
                </c:pt>
                <c:pt idx="9254">
                  <c:v>23.472000000000101</c:v>
                </c:pt>
                <c:pt idx="9255">
                  <c:v>23.4800000000001</c:v>
                </c:pt>
                <c:pt idx="9256">
                  <c:v>23.488000000000099</c:v>
                </c:pt>
                <c:pt idx="9257">
                  <c:v>23.496000000000102</c:v>
                </c:pt>
                <c:pt idx="9258">
                  <c:v>23.504000000000101</c:v>
                </c:pt>
                <c:pt idx="9259">
                  <c:v>23.5120000000001</c:v>
                </c:pt>
                <c:pt idx="9260">
                  <c:v>23.520000000000099</c:v>
                </c:pt>
                <c:pt idx="9261">
                  <c:v>23.528000000000102</c:v>
                </c:pt>
                <c:pt idx="9262">
                  <c:v>23.536000000000097</c:v>
                </c:pt>
                <c:pt idx="9263">
                  <c:v>23.5440000000001</c:v>
                </c:pt>
                <c:pt idx="9264">
                  <c:v>23.552000000000099</c:v>
                </c:pt>
                <c:pt idx="9265">
                  <c:v>23.560000000000102</c:v>
                </c:pt>
                <c:pt idx="9266">
                  <c:v>23.568000000000101</c:v>
                </c:pt>
                <c:pt idx="9267">
                  <c:v>23.5760000000001</c:v>
                </c:pt>
                <c:pt idx="9268">
                  <c:v>23.584000000000103</c:v>
                </c:pt>
                <c:pt idx="9269">
                  <c:v>23.592000000000098</c:v>
                </c:pt>
                <c:pt idx="9270">
                  <c:v>23.600000000000101</c:v>
                </c:pt>
                <c:pt idx="9271">
                  <c:v>23.6080000000001</c:v>
                </c:pt>
                <c:pt idx="9272">
                  <c:v>23.616000000000099</c:v>
                </c:pt>
                <c:pt idx="9273">
                  <c:v>23.624000000000098</c:v>
                </c:pt>
                <c:pt idx="9274">
                  <c:v>23.632000000000101</c:v>
                </c:pt>
                <c:pt idx="9275">
                  <c:v>23.6400000000001</c:v>
                </c:pt>
                <c:pt idx="9276">
                  <c:v>23.648000000000099</c:v>
                </c:pt>
                <c:pt idx="9277">
                  <c:v>23.656000000000102</c:v>
                </c:pt>
                <c:pt idx="9278">
                  <c:v>23.664000000000101</c:v>
                </c:pt>
                <c:pt idx="9279">
                  <c:v>23.6720000000001</c:v>
                </c:pt>
                <c:pt idx="9280">
                  <c:v>23.680000000000099</c:v>
                </c:pt>
                <c:pt idx="9281">
                  <c:v>23.688000000000102</c:v>
                </c:pt>
                <c:pt idx="9282">
                  <c:v>23.696000000000097</c:v>
                </c:pt>
                <c:pt idx="9283">
                  <c:v>23.7040000000001</c:v>
                </c:pt>
                <c:pt idx="9284">
                  <c:v>23.712000000000103</c:v>
                </c:pt>
                <c:pt idx="9285">
                  <c:v>23.720000000000098</c:v>
                </c:pt>
                <c:pt idx="9286">
                  <c:v>23.728000000000101</c:v>
                </c:pt>
                <c:pt idx="9287">
                  <c:v>23.7360000000001</c:v>
                </c:pt>
                <c:pt idx="9288">
                  <c:v>23.744000000000099</c:v>
                </c:pt>
                <c:pt idx="9289">
                  <c:v>23.752000000000098</c:v>
                </c:pt>
                <c:pt idx="9290">
                  <c:v>23.760000000000101</c:v>
                </c:pt>
                <c:pt idx="9291">
                  <c:v>23.7680000000001</c:v>
                </c:pt>
                <c:pt idx="9292">
                  <c:v>23.776000000000099</c:v>
                </c:pt>
                <c:pt idx="9293">
                  <c:v>23.784000000000102</c:v>
                </c:pt>
                <c:pt idx="9294">
                  <c:v>23.792000000000101</c:v>
                </c:pt>
                <c:pt idx="9295">
                  <c:v>23.8000000000001</c:v>
                </c:pt>
                <c:pt idx="9296">
                  <c:v>23.808000000000099</c:v>
                </c:pt>
                <c:pt idx="9297">
                  <c:v>23.816000000000102</c:v>
                </c:pt>
                <c:pt idx="9298">
                  <c:v>23.824000000000098</c:v>
                </c:pt>
                <c:pt idx="9299">
                  <c:v>23.8320000000001</c:v>
                </c:pt>
                <c:pt idx="9300">
                  <c:v>23.840000000000099</c:v>
                </c:pt>
                <c:pt idx="9301">
                  <c:v>23.848000000000098</c:v>
                </c:pt>
                <c:pt idx="9302">
                  <c:v>23.856000000000101</c:v>
                </c:pt>
                <c:pt idx="9303">
                  <c:v>23.8640000000001</c:v>
                </c:pt>
                <c:pt idx="9304">
                  <c:v>23.872000000000103</c:v>
                </c:pt>
                <c:pt idx="9305">
                  <c:v>23.880000000000098</c:v>
                </c:pt>
                <c:pt idx="9306">
                  <c:v>23.888000000000101</c:v>
                </c:pt>
                <c:pt idx="9307">
                  <c:v>23.8960000000001</c:v>
                </c:pt>
                <c:pt idx="9308">
                  <c:v>23.904000000000099</c:v>
                </c:pt>
                <c:pt idx="9309">
                  <c:v>23.912000000000099</c:v>
                </c:pt>
                <c:pt idx="9310">
                  <c:v>23.920000000000101</c:v>
                </c:pt>
                <c:pt idx="9311">
                  <c:v>23.928000000000097</c:v>
                </c:pt>
                <c:pt idx="9312">
                  <c:v>23.936000000000099</c:v>
                </c:pt>
                <c:pt idx="9313">
                  <c:v>23.944000000000102</c:v>
                </c:pt>
                <c:pt idx="9314">
                  <c:v>23.952000000000101</c:v>
                </c:pt>
                <c:pt idx="9315">
                  <c:v>23.9600000000001</c:v>
                </c:pt>
                <c:pt idx="9316">
                  <c:v>23.968000000000099</c:v>
                </c:pt>
                <c:pt idx="9317">
                  <c:v>23.976000000000102</c:v>
                </c:pt>
                <c:pt idx="9318">
                  <c:v>23.984000000000098</c:v>
                </c:pt>
                <c:pt idx="9319">
                  <c:v>23.9920000000001</c:v>
                </c:pt>
                <c:pt idx="9320">
                  <c:v>24.000000000000099</c:v>
                </c:pt>
                <c:pt idx="9321">
                  <c:v>24.008000000000099</c:v>
                </c:pt>
                <c:pt idx="9322">
                  <c:v>24.016000000000101</c:v>
                </c:pt>
                <c:pt idx="9323">
                  <c:v>24.0240000000001</c:v>
                </c:pt>
                <c:pt idx="9324">
                  <c:v>24.0320000000001</c:v>
                </c:pt>
                <c:pt idx="9325">
                  <c:v>24.040000000000099</c:v>
                </c:pt>
                <c:pt idx="9326">
                  <c:v>24.048000000000101</c:v>
                </c:pt>
                <c:pt idx="9327">
                  <c:v>24.0560000000001</c:v>
                </c:pt>
                <c:pt idx="9328">
                  <c:v>24.0640000000001</c:v>
                </c:pt>
                <c:pt idx="9329">
                  <c:v>24.072000000000099</c:v>
                </c:pt>
                <c:pt idx="9330">
                  <c:v>24.080000000000101</c:v>
                </c:pt>
                <c:pt idx="9331">
                  <c:v>24.0880000000001</c:v>
                </c:pt>
                <c:pt idx="9332">
                  <c:v>24.0960000000001</c:v>
                </c:pt>
                <c:pt idx="9333">
                  <c:v>24.104000000000102</c:v>
                </c:pt>
                <c:pt idx="9334">
                  <c:v>24.112000000000098</c:v>
                </c:pt>
                <c:pt idx="9335">
                  <c:v>24.1200000000001</c:v>
                </c:pt>
                <c:pt idx="9336">
                  <c:v>24.1280000000001</c:v>
                </c:pt>
                <c:pt idx="9337">
                  <c:v>24.136000000000099</c:v>
                </c:pt>
                <c:pt idx="9338">
                  <c:v>24.144000000000098</c:v>
                </c:pt>
                <c:pt idx="9339">
                  <c:v>24.1520000000001</c:v>
                </c:pt>
                <c:pt idx="9340">
                  <c:v>24.160000000000103</c:v>
                </c:pt>
                <c:pt idx="9341">
                  <c:v>24.168000000000099</c:v>
                </c:pt>
                <c:pt idx="9342">
                  <c:v>24.176000000000101</c:v>
                </c:pt>
                <c:pt idx="9343">
                  <c:v>24.184000000000101</c:v>
                </c:pt>
                <c:pt idx="9344">
                  <c:v>24.1920000000001</c:v>
                </c:pt>
                <c:pt idx="9345">
                  <c:v>24.200000000000099</c:v>
                </c:pt>
                <c:pt idx="9346">
                  <c:v>24.208000000000101</c:v>
                </c:pt>
                <c:pt idx="9347">
                  <c:v>24.216000000000097</c:v>
                </c:pt>
                <c:pt idx="9348">
                  <c:v>24.2240000000001</c:v>
                </c:pt>
                <c:pt idx="9349">
                  <c:v>24.232000000000102</c:v>
                </c:pt>
                <c:pt idx="9350">
                  <c:v>24.240000000000098</c:v>
                </c:pt>
                <c:pt idx="9351">
                  <c:v>24.248000000000101</c:v>
                </c:pt>
                <c:pt idx="9352">
                  <c:v>24.2560000000001</c:v>
                </c:pt>
                <c:pt idx="9353">
                  <c:v>24.264000000000102</c:v>
                </c:pt>
                <c:pt idx="9354">
                  <c:v>24.272000000000098</c:v>
                </c:pt>
                <c:pt idx="9355">
                  <c:v>24.280000000000101</c:v>
                </c:pt>
                <c:pt idx="9356">
                  <c:v>24.2880000000001</c:v>
                </c:pt>
                <c:pt idx="9357">
                  <c:v>24.296000000000099</c:v>
                </c:pt>
                <c:pt idx="9358">
                  <c:v>24.304000000000102</c:v>
                </c:pt>
                <c:pt idx="9359">
                  <c:v>24.312000000000101</c:v>
                </c:pt>
                <c:pt idx="9360">
                  <c:v>24.3200000000001</c:v>
                </c:pt>
                <c:pt idx="9361">
                  <c:v>24.328000000000099</c:v>
                </c:pt>
                <c:pt idx="9362">
                  <c:v>24.336000000000102</c:v>
                </c:pt>
                <c:pt idx="9363">
                  <c:v>24.344000000000101</c:v>
                </c:pt>
                <c:pt idx="9364">
                  <c:v>24.3520000000001</c:v>
                </c:pt>
                <c:pt idx="9365">
                  <c:v>24.360000000000099</c:v>
                </c:pt>
                <c:pt idx="9366">
                  <c:v>24.368000000000102</c:v>
                </c:pt>
                <c:pt idx="9367">
                  <c:v>24.376000000000101</c:v>
                </c:pt>
                <c:pt idx="9368">
                  <c:v>24.3840000000001</c:v>
                </c:pt>
                <c:pt idx="9369">
                  <c:v>24.392000000000102</c:v>
                </c:pt>
                <c:pt idx="9370">
                  <c:v>24.400000000000098</c:v>
                </c:pt>
                <c:pt idx="9371">
                  <c:v>24.408000000000101</c:v>
                </c:pt>
                <c:pt idx="9372">
                  <c:v>24.4160000000001</c:v>
                </c:pt>
                <c:pt idx="9373">
                  <c:v>24.424000000000099</c:v>
                </c:pt>
                <c:pt idx="9374">
                  <c:v>24.432000000000098</c:v>
                </c:pt>
                <c:pt idx="9375">
                  <c:v>24.440000000000101</c:v>
                </c:pt>
                <c:pt idx="9376">
                  <c:v>24.4480000000001</c:v>
                </c:pt>
                <c:pt idx="9377">
                  <c:v>24.456000000000099</c:v>
                </c:pt>
                <c:pt idx="9378">
                  <c:v>24.464000000000102</c:v>
                </c:pt>
                <c:pt idx="9379">
                  <c:v>24.472000000000101</c:v>
                </c:pt>
                <c:pt idx="9380">
                  <c:v>24.4800000000001</c:v>
                </c:pt>
                <c:pt idx="9381">
                  <c:v>24.488000000000099</c:v>
                </c:pt>
                <c:pt idx="9382">
                  <c:v>24.496000000000102</c:v>
                </c:pt>
                <c:pt idx="9383">
                  <c:v>24.504000000000097</c:v>
                </c:pt>
                <c:pt idx="9384">
                  <c:v>24.5120000000001</c:v>
                </c:pt>
                <c:pt idx="9385">
                  <c:v>24.520000000000099</c:v>
                </c:pt>
                <c:pt idx="9386">
                  <c:v>24.528000000000098</c:v>
                </c:pt>
                <c:pt idx="9387">
                  <c:v>24.536000000000101</c:v>
                </c:pt>
                <c:pt idx="9388">
                  <c:v>24.5440000000001</c:v>
                </c:pt>
                <c:pt idx="9389">
                  <c:v>24.552000000000103</c:v>
                </c:pt>
                <c:pt idx="9390">
                  <c:v>24.560000000000098</c:v>
                </c:pt>
                <c:pt idx="9391">
                  <c:v>24.568000000000101</c:v>
                </c:pt>
                <c:pt idx="9392">
                  <c:v>24.5760000000001</c:v>
                </c:pt>
                <c:pt idx="9393">
                  <c:v>24.584000000000099</c:v>
                </c:pt>
                <c:pt idx="9394">
                  <c:v>24.592000000000098</c:v>
                </c:pt>
                <c:pt idx="9395">
                  <c:v>24.600000000000101</c:v>
                </c:pt>
                <c:pt idx="9396">
                  <c:v>24.6080000000001</c:v>
                </c:pt>
                <c:pt idx="9397">
                  <c:v>24.616000000000099</c:v>
                </c:pt>
                <c:pt idx="9398">
                  <c:v>24.624000000000102</c:v>
                </c:pt>
                <c:pt idx="9399">
                  <c:v>24.632000000000101</c:v>
                </c:pt>
                <c:pt idx="9400">
                  <c:v>24.6400000000001</c:v>
                </c:pt>
                <c:pt idx="9401">
                  <c:v>24.648000000000099</c:v>
                </c:pt>
                <c:pt idx="9402">
                  <c:v>24.656000000000102</c:v>
                </c:pt>
                <c:pt idx="9403">
                  <c:v>24.664000000000097</c:v>
                </c:pt>
                <c:pt idx="9404">
                  <c:v>24.6720000000001</c:v>
                </c:pt>
                <c:pt idx="9405">
                  <c:v>24.680000000000103</c:v>
                </c:pt>
                <c:pt idx="9406">
                  <c:v>24.688000000000098</c:v>
                </c:pt>
                <c:pt idx="9407">
                  <c:v>24.696000000000101</c:v>
                </c:pt>
                <c:pt idx="9408">
                  <c:v>24.7040000000001</c:v>
                </c:pt>
                <c:pt idx="9409">
                  <c:v>24.712000000000099</c:v>
                </c:pt>
                <c:pt idx="9410">
                  <c:v>24.720000000000098</c:v>
                </c:pt>
                <c:pt idx="9411">
                  <c:v>24.728000000000101</c:v>
                </c:pt>
                <c:pt idx="9412">
                  <c:v>24.7360000000001</c:v>
                </c:pt>
                <c:pt idx="9413">
                  <c:v>24.744000000000099</c:v>
                </c:pt>
                <c:pt idx="9414">
                  <c:v>24.752000000000102</c:v>
                </c:pt>
                <c:pt idx="9415">
                  <c:v>24.760000000000101</c:v>
                </c:pt>
                <c:pt idx="9416">
                  <c:v>24.7680000000001</c:v>
                </c:pt>
                <c:pt idx="9417">
                  <c:v>24.776000000000099</c:v>
                </c:pt>
                <c:pt idx="9418">
                  <c:v>24.784000000000102</c:v>
                </c:pt>
                <c:pt idx="9419">
                  <c:v>24.792000000000098</c:v>
                </c:pt>
                <c:pt idx="9420">
                  <c:v>24.8000000000001</c:v>
                </c:pt>
                <c:pt idx="9421">
                  <c:v>24.808000000000099</c:v>
                </c:pt>
                <c:pt idx="9422">
                  <c:v>24.816000000000098</c:v>
                </c:pt>
                <c:pt idx="9423">
                  <c:v>24.824000000000101</c:v>
                </c:pt>
                <c:pt idx="9424">
                  <c:v>24.8320000000001</c:v>
                </c:pt>
                <c:pt idx="9425">
                  <c:v>24.840000000000103</c:v>
                </c:pt>
                <c:pt idx="9426">
                  <c:v>24.848000000000098</c:v>
                </c:pt>
                <c:pt idx="9427">
                  <c:v>24.856000000000101</c:v>
                </c:pt>
                <c:pt idx="9428">
                  <c:v>24.8640000000001</c:v>
                </c:pt>
                <c:pt idx="9429">
                  <c:v>24.872000000000099</c:v>
                </c:pt>
                <c:pt idx="9430">
                  <c:v>24.880000000000098</c:v>
                </c:pt>
                <c:pt idx="9431">
                  <c:v>24.888000000000101</c:v>
                </c:pt>
                <c:pt idx="9432">
                  <c:v>24.8960000000001</c:v>
                </c:pt>
                <c:pt idx="9433">
                  <c:v>24.904000000000099</c:v>
                </c:pt>
                <c:pt idx="9434">
                  <c:v>24.912000000000102</c:v>
                </c:pt>
                <c:pt idx="9435">
                  <c:v>24.920000000000098</c:v>
                </c:pt>
                <c:pt idx="9436">
                  <c:v>24.9280000000001</c:v>
                </c:pt>
                <c:pt idx="9437">
                  <c:v>24.936000000000099</c:v>
                </c:pt>
                <c:pt idx="9438">
                  <c:v>24.944000000000102</c:v>
                </c:pt>
                <c:pt idx="9439">
                  <c:v>24.952000000000098</c:v>
                </c:pt>
                <c:pt idx="9440">
                  <c:v>24.9600000000001</c:v>
                </c:pt>
                <c:pt idx="9441">
                  <c:v>24.968000000000103</c:v>
                </c:pt>
                <c:pt idx="9442">
                  <c:v>24.976000000000099</c:v>
                </c:pt>
                <c:pt idx="9443">
                  <c:v>24.984000000000101</c:v>
                </c:pt>
                <c:pt idx="9444">
                  <c:v>24.9920000000001</c:v>
                </c:pt>
                <c:pt idx="9445">
                  <c:v>25.000000000000099</c:v>
                </c:pt>
                <c:pt idx="9446">
                  <c:v>25.008000000000099</c:v>
                </c:pt>
                <c:pt idx="9447">
                  <c:v>25.016000000000101</c:v>
                </c:pt>
                <c:pt idx="9448">
                  <c:v>25.0240000000001</c:v>
                </c:pt>
                <c:pt idx="9449">
                  <c:v>25.0320000000001</c:v>
                </c:pt>
                <c:pt idx="9450">
                  <c:v>25.040000000000099</c:v>
                </c:pt>
                <c:pt idx="9451">
                  <c:v>25.048000000000101</c:v>
                </c:pt>
                <c:pt idx="9452">
                  <c:v>25.0560000000001</c:v>
                </c:pt>
                <c:pt idx="9453">
                  <c:v>25.0640000000001</c:v>
                </c:pt>
                <c:pt idx="9454">
                  <c:v>25.072000000000102</c:v>
                </c:pt>
                <c:pt idx="9455">
                  <c:v>25.080000000000098</c:v>
                </c:pt>
                <c:pt idx="9456">
                  <c:v>25.0880000000001</c:v>
                </c:pt>
                <c:pt idx="9457">
                  <c:v>25.0960000000001</c:v>
                </c:pt>
                <c:pt idx="9458">
                  <c:v>25.104000000000099</c:v>
                </c:pt>
                <c:pt idx="9459">
                  <c:v>25.112000000000098</c:v>
                </c:pt>
                <c:pt idx="9460">
                  <c:v>25.1200000000001</c:v>
                </c:pt>
                <c:pt idx="9461">
                  <c:v>25.128000000000103</c:v>
                </c:pt>
                <c:pt idx="9462">
                  <c:v>25.136000000000099</c:v>
                </c:pt>
                <c:pt idx="9463">
                  <c:v>25.144000000000101</c:v>
                </c:pt>
                <c:pt idx="9464">
                  <c:v>25.1520000000001</c:v>
                </c:pt>
                <c:pt idx="9465">
                  <c:v>25.1600000000001</c:v>
                </c:pt>
                <c:pt idx="9466">
                  <c:v>25.168000000000099</c:v>
                </c:pt>
                <c:pt idx="9467">
                  <c:v>25.176000000000101</c:v>
                </c:pt>
                <c:pt idx="9468">
                  <c:v>25.184000000000097</c:v>
                </c:pt>
                <c:pt idx="9469">
                  <c:v>25.1920000000001</c:v>
                </c:pt>
                <c:pt idx="9470">
                  <c:v>25.200000000000102</c:v>
                </c:pt>
                <c:pt idx="9471">
                  <c:v>25.208000000000098</c:v>
                </c:pt>
                <c:pt idx="9472">
                  <c:v>25.216000000000101</c:v>
                </c:pt>
                <c:pt idx="9473">
                  <c:v>25.2240000000001</c:v>
                </c:pt>
                <c:pt idx="9474">
                  <c:v>25.232000000000102</c:v>
                </c:pt>
                <c:pt idx="9475">
                  <c:v>25.240000000000098</c:v>
                </c:pt>
                <c:pt idx="9476">
                  <c:v>25.248000000000101</c:v>
                </c:pt>
                <c:pt idx="9477">
                  <c:v>25.2560000000001</c:v>
                </c:pt>
                <c:pt idx="9478">
                  <c:v>25.264000000000099</c:v>
                </c:pt>
                <c:pt idx="9479">
                  <c:v>25.272000000000101</c:v>
                </c:pt>
                <c:pt idx="9480">
                  <c:v>25.280000000000101</c:v>
                </c:pt>
                <c:pt idx="9481">
                  <c:v>25.2880000000001</c:v>
                </c:pt>
                <c:pt idx="9482">
                  <c:v>25.296000000000099</c:v>
                </c:pt>
                <c:pt idx="9483">
                  <c:v>25.304000000000102</c:v>
                </c:pt>
                <c:pt idx="9484">
                  <c:v>25.312000000000097</c:v>
                </c:pt>
                <c:pt idx="9485">
                  <c:v>25.3200000000001</c:v>
                </c:pt>
                <c:pt idx="9486">
                  <c:v>25.328000000000099</c:v>
                </c:pt>
                <c:pt idx="9487">
                  <c:v>25.336000000000102</c:v>
                </c:pt>
                <c:pt idx="9488">
                  <c:v>25.344000000000101</c:v>
                </c:pt>
                <c:pt idx="9489">
                  <c:v>25.3520000000001</c:v>
                </c:pt>
                <c:pt idx="9490">
                  <c:v>25.360000000000102</c:v>
                </c:pt>
                <c:pt idx="9491">
                  <c:v>25.368000000000098</c:v>
                </c:pt>
                <c:pt idx="9492">
                  <c:v>25.376000000000101</c:v>
                </c:pt>
                <c:pt idx="9493">
                  <c:v>25.3840000000001</c:v>
                </c:pt>
                <c:pt idx="9494">
                  <c:v>25.392000000000099</c:v>
                </c:pt>
                <c:pt idx="9495">
                  <c:v>25.400000000000098</c:v>
                </c:pt>
                <c:pt idx="9496">
                  <c:v>25.408000000000101</c:v>
                </c:pt>
                <c:pt idx="9497">
                  <c:v>25.416000000000103</c:v>
                </c:pt>
                <c:pt idx="9498">
                  <c:v>25.424000000000099</c:v>
                </c:pt>
                <c:pt idx="9499">
                  <c:v>25.432000000000102</c:v>
                </c:pt>
                <c:pt idx="9500">
                  <c:v>25.440000000000101</c:v>
                </c:pt>
                <c:pt idx="9501">
                  <c:v>25.4480000000001</c:v>
                </c:pt>
                <c:pt idx="9502">
                  <c:v>25.456000000000099</c:v>
                </c:pt>
                <c:pt idx="9503">
                  <c:v>25.464000000000102</c:v>
                </c:pt>
                <c:pt idx="9504">
                  <c:v>25.472000000000097</c:v>
                </c:pt>
                <c:pt idx="9505">
                  <c:v>25.4800000000001</c:v>
                </c:pt>
                <c:pt idx="9506">
                  <c:v>25.488000000000103</c:v>
                </c:pt>
                <c:pt idx="9507">
                  <c:v>25.496000000000098</c:v>
                </c:pt>
                <c:pt idx="9508">
                  <c:v>25.504000000000101</c:v>
                </c:pt>
                <c:pt idx="9509">
                  <c:v>25.5120000000001</c:v>
                </c:pt>
                <c:pt idx="9510">
                  <c:v>25.520000000000103</c:v>
                </c:pt>
                <c:pt idx="9511">
                  <c:v>25.528000000000098</c:v>
                </c:pt>
                <c:pt idx="9512">
                  <c:v>25.536000000000101</c:v>
                </c:pt>
                <c:pt idx="9513">
                  <c:v>25.5440000000001</c:v>
                </c:pt>
                <c:pt idx="9514">
                  <c:v>25.552000000000099</c:v>
                </c:pt>
                <c:pt idx="9515">
                  <c:v>25.560000000000102</c:v>
                </c:pt>
                <c:pt idx="9516">
                  <c:v>25.568000000000101</c:v>
                </c:pt>
                <c:pt idx="9517">
                  <c:v>25.5760000000001</c:v>
                </c:pt>
                <c:pt idx="9518">
                  <c:v>25.584000000000099</c:v>
                </c:pt>
                <c:pt idx="9519">
                  <c:v>25.592000000000102</c:v>
                </c:pt>
                <c:pt idx="9520">
                  <c:v>25.600000000000097</c:v>
                </c:pt>
                <c:pt idx="9521">
                  <c:v>25.6080000000001</c:v>
                </c:pt>
                <c:pt idx="9522">
                  <c:v>25.616000000000099</c:v>
                </c:pt>
                <c:pt idx="9523">
                  <c:v>25.624000000000102</c:v>
                </c:pt>
                <c:pt idx="9524">
                  <c:v>25.632000000000097</c:v>
                </c:pt>
                <c:pt idx="9525">
                  <c:v>25.6400000000001</c:v>
                </c:pt>
                <c:pt idx="9526">
                  <c:v>25.648000000000103</c:v>
                </c:pt>
                <c:pt idx="9527">
                  <c:v>25.656000000000098</c:v>
                </c:pt>
                <c:pt idx="9528">
                  <c:v>25.664000000000101</c:v>
                </c:pt>
                <c:pt idx="9529">
                  <c:v>25.6720000000001</c:v>
                </c:pt>
                <c:pt idx="9530">
                  <c:v>25.680000000000099</c:v>
                </c:pt>
                <c:pt idx="9531">
                  <c:v>25.688000000000098</c:v>
                </c:pt>
                <c:pt idx="9532">
                  <c:v>25.696000000000101</c:v>
                </c:pt>
                <c:pt idx="9533">
                  <c:v>25.704000000000097</c:v>
                </c:pt>
                <c:pt idx="9534">
                  <c:v>25.712000000000099</c:v>
                </c:pt>
                <c:pt idx="9535">
                  <c:v>25.720000000000102</c:v>
                </c:pt>
                <c:pt idx="9536">
                  <c:v>25.728000000000101</c:v>
                </c:pt>
                <c:pt idx="9537">
                  <c:v>25.7360000000001</c:v>
                </c:pt>
                <c:pt idx="9538">
                  <c:v>25.744000000000099</c:v>
                </c:pt>
                <c:pt idx="9539">
                  <c:v>25.752000000000102</c:v>
                </c:pt>
                <c:pt idx="9540">
                  <c:v>25.760000000000097</c:v>
                </c:pt>
                <c:pt idx="9541">
                  <c:v>25.7680000000001</c:v>
                </c:pt>
                <c:pt idx="9542">
                  <c:v>25.776000000000099</c:v>
                </c:pt>
                <c:pt idx="9543">
                  <c:v>25.784000000000098</c:v>
                </c:pt>
                <c:pt idx="9544">
                  <c:v>25.792000000000101</c:v>
                </c:pt>
                <c:pt idx="9545">
                  <c:v>25.8000000000001</c:v>
                </c:pt>
                <c:pt idx="9546">
                  <c:v>25.808000000000103</c:v>
                </c:pt>
                <c:pt idx="9547">
                  <c:v>25.816000000000098</c:v>
                </c:pt>
                <c:pt idx="9548">
                  <c:v>25.824000000000101</c:v>
                </c:pt>
                <c:pt idx="9549">
                  <c:v>25.8320000000001</c:v>
                </c:pt>
                <c:pt idx="9550">
                  <c:v>25.840000000000099</c:v>
                </c:pt>
                <c:pt idx="9551">
                  <c:v>25.848000000000098</c:v>
                </c:pt>
                <c:pt idx="9552">
                  <c:v>25.856000000000101</c:v>
                </c:pt>
                <c:pt idx="9553">
                  <c:v>25.8640000000001</c:v>
                </c:pt>
                <c:pt idx="9554">
                  <c:v>25.872000000000099</c:v>
                </c:pt>
                <c:pt idx="9555">
                  <c:v>25.880000000000102</c:v>
                </c:pt>
                <c:pt idx="9556">
                  <c:v>25.888000000000098</c:v>
                </c:pt>
                <c:pt idx="9557">
                  <c:v>25.8960000000001</c:v>
                </c:pt>
                <c:pt idx="9558">
                  <c:v>25.904000000000099</c:v>
                </c:pt>
                <c:pt idx="9559">
                  <c:v>25.912000000000102</c:v>
                </c:pt>
                <c:pt idx="9560">
                  <c:v>25.920000000000098</c:v>
                </c:pt>
                <c:pt idx="9561">
                  <c:v>25.9280000000001</c:v>
                </c:pt>
                <c:pt idx="9562">
                  <c:v>25.936000000000103</c:v>
                </c:pt>
                <c:pt idx="9563">
                  <c:v>25.944000000000099</c:v>
                </c:pt>
                <c:pt idx="9564">
                  <c:v>25.952000000000101</c:v>
                </c:pt>
                <c:pt idx="9565">
                  <c:v>25.9600000000001</c:v>
                </c:pt>
                <c:pt idx="9566">
                  <c:v>25.968000000000099</c:v>
                </c:pt>
                <c:pt idx="9567">
                  <c:v>25.976000000000099</c:v>
                </c:pt>
                <c:pt idx="9568">
                  <c:v>25.984000000000101</c:v>
                </c:pt>
                <c:pt idx="9569">
                  <c:v>25.992000000000097</c:v>
                </c:pt>
                <c:pt idx="9570">
                  <c:v>26.000000000000099</c:v>
                </c:pt>
                <c:pt idx="9571">
                  <c:v>26.008000000000102</c:v>
                </c:pt>
                <c:pt idx="9572">
                  <c:v>26.016000000000101</c:v>
                </c:pt>
                <c:pt idx="9573">
                  <c:v>26.0240000000001</c:v>
                </c:pt>
                <c:pt idx="9574">
                  <c:v>26.0320000000001</c:v>
                </c:pt>
                <c:pt idx="9575">
                  <c:v>26.040000000000102</c:v>
                </c:pt>
                <c:pt idx="9576">
                  <c:v>26.048000000000098</c:v>
                </c:pt>
                <c:pt idx="9577">
                  <c:v>26.0560000000001</c:v>
                </c:pt>
                <c:pt idx="9578">
                  <c:v>26.0640000000001</c:v>
                </c:pt>
                <c:pt idx="9579">
                  <c:v>26.072000000000099</c:v>
                </c:pt>
                <c:pt idx="9580">
                  <c:v>26.080000000000101</c:v>
                </c:pt>
                <c:pt idx="9581">
                  <c:v>26.0880000000001</c:v>
                </c:pt>
                <c:pt idx="9582">
                  <c:v>26.0960000000001</c:v>
                </c:pt>
                <c:pt idx="9583">
                  <c:v>26.104000000000099</c:v>
                </c:pt>
                <c:pt idx="9584">
                  <c:v>26.112000000000101</c:v>
                </c:pt>
                <c:pt idx="9585">
                  <c:v>26.1200000000001</c:v>
                </c:pt>
                <c:pt idx="9586">
                  <c:v>26.1280000000001</c:v>
                </c:pt>
                <c:pt idx="9587">
                  <c:v>26.136000000000099</c:v>
                </c:pt>
                <c:pt idx="9588">
                  <c:v>26.144000000000101</c:v>
                </c:pt>
                <c:pt idx="9589">
                  <c:v>26.1520000000001</c:v>
                </c:pt>
                <c:pt idx="9590">
                  <c:v>26.1600000000001</c:v>
                </c:pt>
                <c:pt idx="9591">
                  <c:v>26.168000000000102</c:v>
                </c:pt>
                <c:pt idx="9592">
                  <c:v>26.176000000000098</c:v>
                </c:pt>
                <c:pt idx="9593">
                  <c:v>26.184000000000101</c:v>
                </c:pt>
                <c:pt idx="9594">
                  <c:v>26.1920000000001</c:v>
                </c:pt>
                <c:pt idx="9595">
                  <c:v>26.200000000000102</c:v>
                </c:pt>
                <c:pt idx="9596">
                  <c:v>26.208000000000098</c:v>
                </c:pt>
                <c:pt idx="9597">
                  <c:v>26.216000000000101</c:v>
                </c:pt>
                <c:pt idx="9598">
                  <c:v>26.2240000000001</c:v>
                </c:pt>
                <c:pt idx="9599">
                  <c:v>26.232000000000099</c:v>
                </c:pt>
                <c:pt idx="9600">
                  <c:v>26.240000000000101</c:v>
                </c:pt>
                <c:pt idx="9601">
                  <c:v>26.248000000000101</c:v>
                </c:pt>
                <c:pt idx="9602">
                  <c:v>26.2560000000001</c:v>
                </c:pt>
                <c:pt idx="9603">
                  <c:v>26.264000000000099</c:v>
                </c:pt>
                <c:pt idx="9604">
                  <c:v>26.272000000000101</c:v>
                </c:pt>
                <c:pt idx="9605">
                  <c:v>26.280000000000097</c:v>
                </c:pt>
                <c:pt idx="9606">
                  <c:v>26.2880000000001</c:v>
                </c:pt>
                <c:pt idx="9607">
                  <c:v>26.296000000000099</c:v>
                </c:pt>
                <c:pt idx="9608">
                  <c:v>26.304000000000102</c:v>
                </c:pt>
                <c:pt idx="9609">
                  <c:v>26.312000000000101</c:v>
                </c:pt>
                <c:pt idx="9610">
                  <c:v>26.3200000000001</c:v>
                </c:pt>
                <c:pt idx="9611">
                  <c:v>26.328000000000102</c:v>
                </c:pt>
                <c:pt idx="9612">
                  <c:v>26.336000000000098</c:v>
                </c:pt>
                <c:pt idx="9613">
                  <c:v>26.344000000000101</c:v>
                </c:pt>
                <c:pt idx="9614">
                  <c:v>26.3520000000001</c:v>
                </c:pt>
                <c:pt idx="9615">
                  <c:v>26.360000000000099</c:v>
                </c:pt>
                <c:pt idx="9616">
                  <c:v>26.368000000000098</c:v>
                </c:pt>
                <c:pt idx="9617">
                  <c:v>26.376000000000101</c:v>
                </c:pt>
                <c:pt idx="9618">
                  <c:v>26.3840000000001</c:v>
                </c:pt>
                <c:pt idx="9619">
                  <c:v>26.392000000000099</c:v>
                </c:pt>
                <c:pt idx="9620">
                  <c:v>26.400000000000102</c:v>
                </c:pt>
                <c:pt idx="9621">
                  <c:v>26.408000000000101</c:v>
                </c:pt>
                <c:pt idx="9622">
                  <c:v>26.4160000000001</c:v>
                </c:pt>
                <c:pt idx="9623">
                  <c:v>26.424000000000099</c:v>
                </c:pt>
                <c:pt idx="9624">
                  <c:v>26.432000000000102</c:v>
                </c:pt>
                <c:pt idx="9625">
                  <c:v>26.440000000000097</c:v>
                </c:pt>
                <c:pt idx="9626">
                  <c:v>26.4480000000001</c:v>
                </c:pt>
                <c:pt idx="9627">
                  <c:v>26.456000000000103</c:v>
                </c:pt>
                <c:pt idx="9628">
                  <c:v>26.464000000000098</c:v>
                </c:pt>
                <c:pt idx="9629">
                  <c:v>26.472000000000101</c:v>
                </c:pt>
                <c:pt idx="9630">
                  <c:v>26.4800000000001</c:v>
                </c:pt>
                <c:pt idx="9631">
                  <c:v>26.488000000000099</c:v>
                </c:pt>
                <c:pt idx="9632">
                  <c:v>26.496000000000098</c:v>
                </c:pt>
                <c:pt idx="9633">
                  <c:v>26.504000000000101</c:v>
                </c:pt>
                <c:pt idx="9634">
                  <c:v>26.5120000000001</c:v>
                </c:pt>
                <c:pt idx="9635">
                  <c:v>26.520000000000099</c:v>
                </c:pt>
                <c:pt idx="9636">
                  <c:v>26.528000000000102</c:v>
                </c:pt>
                <c:pt idx="9637">
                  <c:v>26.536000000000101</c:v>
                </c:pt>
                <c:pt idx="9638">
                  <c:v>26.5440000000001</c:v>
                </c:pt>
                <c:pt idx="9639">
                  <c:v>26.552000000000099</c:v>
                </c:pt>
                <c:pt idx="9640">
                  <c:v>26.560000000000102</c:v>
                </c:pt>
                <c:pt idx="9641">
                  <c:v>26.568000000000097</c:v>
                </c:pt>
                <c:pt idx="9642">
                  <c:v>26.5760000000001</c:v>
                </c:pt>
                <c:pt idx="9643">
                  <c:v>26.584000000000099</c:v>
                </c:pt>
                <c:pt idx="9644">
                  <c:v>26.592000000000102</c:v>
                </c:pt>
                <c:pt idx="9645">
                  <c:v>26.600000000000101</c:v>
                </c:pt>
                <c:pt idx="9646">
                  <c:v>26.6080000000001</c:v>
                </c:pt>
                <c:pt idx="9647">
                  <c:v>26.616000000000103</c:v>
                </c:pt>
                <c:pt idx="9648">
                  <c:v>26.624000000000098</c:v>
                </c:pt>
                <c:pt idx="9649">
                  <c:v>26.632000000000101</c:v>
                </c:pt>
                <c:pt idx="9650">
                  <c:v>26.6400000000001</c:v>
                </c:pt>
                <c:pt idx="9651">
                  <c:v>26.648000000000099</c:v>
                </c:pt>
                <c:pt idx="9652">
                  <c:v>26.656000000000098</c:v>
                </c:pt>
                <c:pt idx="9653">
                  <c:v>26.664000000000101</c:v>
                </c:pt>
                <c:pt idx="9654">
                  <c:v>26.6720000000001</c:v>
                </c:pt>
                <c:pt idx="9655">
                  <c:v>26.680000000000099</c:v>
                </c:pt>
                <c:pt idx="9656">
                  <c:v>26.688000000000102</c:v>
                </c:pt>
                <c:pt idx="9657">
                  <c:v>26.696000000000101</c:v>
                </c:pt>
                <c:pt idx="9658">
                  <c:v>26.7040000000001</c:v>
                </c:pt>
                <c:pt idx="9659">
                  <c:v>26.712000000000099</c:v>
                </c:pt>
                <c:pt idx="9660">
                  <c:v>26.720000000000102</c:v>
                </c:pt>
                <c:pt idx="9661">
                  <c:v>26.728000000000097</c:v>
                </c:pt>
                <c:pt idx="9662">
                  <c:v>26.7360000000001</c:v>
                </c:pt>
                <c:pt idx="9663">
                  <c:v>26.744000000000099</c:v>
                </c:pt>
                <c:pt idx="9664">
                  <c:v>26.752000000000098</c:v>
                </c:pt>
                <c:pt idx="9665">
                  <c:v>26.760000000000101</c:v>
                </c:pt>
                <c:pt idx="9666">
                  <c:v>26.7680000000001</c:v>
                </c:pt>
                <c:pt idx="9667">
                  <c:v>26.776000000000099</c:v>
                </c:pt>
                <c:pt idx="9668">
                  <c:v>26.784000000000098</c:v>
                </c:pt>
                <c:pt idx="9669">
                  <c:v>26.792000000000101</c:v>
                </c:pt>
                <c:pt idx="9670">
                  <c:v>26.8000000000001</c:v>
                </c:pt>
                <c:pt idx="9671">
                  <c:v>26.808000000000099</c:v>
                </c:pt>
                <c:pt idx="9672">
                  <c:v>26.816000000000098</c:v>
                </c:pt>
                <c:pt idx="9673">
                  <c:v>26.824000000000101</c:v>
                </c:pt>
                <c:pt idx="9674">
                  <c:v>26.8320000000001</c:v>
                </c:pt>
                <c:pt idx="9675">
                  <c:v>26.840000000000099</c:v>
                </c:pt>
                <c:pt idx="9676">
                  <c:v>26.848000000000102</c:v>
                </c:pt>
                <c:pt idx="9677">
                  <c:v>26.856000000000098</c:v>
                </c:pt>
                <c:pt idx="9678">
                  <c:v>26.8640000000001</c:v>
                </c:pt>
                <c:pt idx="9679">
                  <c:v>26.872000000000099</c:v>
                </c:pt>
                <c:pt idx="9680">
                  <c:v>26.880000000000102</c:v>
                </c:pt>
                <c:pt idx="9681">
                  <c:v>26.888000000000098</c:v>
                </c:pt>
                <c:pt idx="9682">
                  <c:v>26.8960000000001</c:v>
                </c:pt>
                <c:pt idx="9683">
                  <c:v>26.904000000000103</c:v>
                </c:pt>
                <c:pt idx="9684">
                  <c:v>26.912000000000099</c:v>
                </c:pt>
                <c:pt idx="9685">
                  <c:v>26.920000000000101</c:v>
                </c:pt>
                <c:pt idx="9686">
                  <c:v>26.9280000000001</c:v>
                </c:pt>
                <c:pt idx="9687">
                  <c:v>26.936000000000099</c:v>
                </c:pt>
                <c:pt idx="9688">
                  <c:v>26.944000000000099</c:v>
                </c:pt>
                <c:pt idx="9689">
                  <c:v>26.952000000000101</c:v>
                </c:pt>
                <c:pt idx="9690">
                  <c:v>26.960000000000097</c:v>
                </c:pt>
                <c:pt idx="9691">
                  <c:v>26.968000000000099</c:v>
                </c:pt>
                <c:pt idx="9692">
                  <c:v>26.976000000000102</c:v>
                </c:pt>
                <c:pt idx="9693">
                  <c:v>26.984000000000101</c:v>
                </c:pt>
                <c:pt idx="9694">
                  <c:v>26.9920000000001</c:v>
                </c:pt>
                <c:pt idx="9695">
                  <c:v>27.000000000000099</c:v>
                </c:pt>
                <c:pt idx="9696">
                  <c:v>27.008000000000102</c:v>
                </c:pt>
                <c:pt idx="9697">
                  <c:v>27.016000000000098</c:v>
                </c:pt>
                <c:pt idx="9698">
                  <c:v>27.0240000000001</c:v>
                </c:pt>
                <c:pt idx="9699">
                  <c:v>27.0320000000001</c:v>
                </c:pt>
                <c:pt idx="9700">
                  <c:v>27.040000000000099</c:v>
                </c:pt>
                <c:pt idx="9701">
                  <c:v>27.048000000000101</c:v>
                </c:pt>
                <c:pt idx="9702">
                  <c:v>27.0560000000001</c:v>
                </c:pt>
                <c:pt idx="9703">
                  <c:v>27.0640000000001</c:v>
                </c:pt>
                <c:pt idx="9704">
                  <c:v>27.072000000000099</c:v>
                </c:pt>
                <c:pt idx="9705">
                  <c:v>27.080000000000101</c:v>
                </c:pt>
                <c:pt idx="9706">
                  <c:v>27.0880000000001</c:v>
                </c:pt>
                <c:pt idx="9707">
                  <c:v>27.0960000000001</c:v>
                </c:pt>
                <c:pt idx="9708">
                  <c:v>27.104000000000099</c:v>
                </c:pt>
                <c:pt idx="9709">
                  <c:v>27.112000000000101</c:v>
                </c:pt>
                <c:pt idx="9710">
                  <c:v>27.1200000000001</c:v>
                </c:pt>
                <c:pt idx="9711">
                  <c:v>27.1280000000001</c:v>
                </c:pt>
                <c:pt idx="9712">
                  <c:v>27.136000000000102</c:v>
                </c:pt>
                <c:pt idx="9713">
                  <c:v>27.144000000000098</c:v>
                </c:pt>
                <c:pt idx="9714">
                  <c:v>27.1520000000001</c:v>
                </c:pt>
                <c:pt idx="9715">
                  <c:v>27.1600000000001</c:v>
                </c:pt>
                <c:pt idx="9716">
                  <c:v>27.168000000000099</c:v>
                </c:pt>
                <c:pt idx="9717">
                  <c:v>27.176000000000098</c:v>
                </c:pt>
                <c:pt idx="9718">
                  <c:v>27.184000000000101</c:v>
                </c:pt>
                <c:pt idx="9719">
                  <c:v>27.192000000000103</c:v>
                </c:pt>
                <c:pt idx="9720">
                  <c:v>27.200000000000099</c:v>
                </c:pt>
                <c:pt idx="9721">
                  <c:v>27.208000000000101</c:v>
                </c:pt>
                <c:pt idx="9722">
                  <c:v>27.216000000000101</c:v>
                </c:pt>
                <c:pt idx="9723">
                  <c:v>27.2240000000001</c:v>
                </c:pt>
                <c:pt idx="9724">
                  <c:v>27.232000000000099</c:v>
                </c:pt>
                <c:pt idx="9725">
                  <c:v>27.240000000000101</c:v>
                </c:pt>
                <c:pt idx="9726">
                  <c:v>27.248000000000097</c:v>
                </c:pt>
                <c:pt idx="9727">
                  <c:v>27.2560000000001</c:v>
                </c:pt>
                <c:pt idx="9728">
                  <c:v>27.264000000000102</c:v>
                </c:pt>
                <c:pt idx="9729">
                  <c:v>27.272000000000101</c:v>
                </c:pt>
                <c:pt idx="9730">
                  <c:v>27.280000000000101</c:v>
                </c:pt>
                <c:pt idx="9731">
                  <c:v>27.2880000000001</c:v>
                </c:pt>
                <c:pt idx="9732">
                  <c:v>27.296000000000102</c:v>
                </c:pt>
                <c:pt idx="9733">
                  <c:v>27.304000000000098</c:v>
                </c:pt>
                <c:pt idx="9734">
                  <c:v>27.312000000000101</c:v>
                </c:pt>
                <c:pt idx="9735">
                  <c:v>27.3200000000001</c:v>
                </c:pt>
                <c:pt idx="9736">
                  <c:v>27.328000000000099</c:v>
                </c:pt>
                <c:pt idx="9737">
                  <c:v>27.336000000000102</c:v>
                </c:pt>
                <c:pt idx="9738">
                  <c:v>27.344000000000101</c:v>
                </c:pt>
                <c:pt idx="9739">
                  <c:v>27.3520000000001</c:v>
                </c:pt>
                <c:pt idx="9740">
                  <c:v>27.360000000000099</c:v>
                </c:pt>
                <c:pt idx="9741">
                  <c:v>27.368000000000102</c:v>
                </c:pt>
                <c:pt idx="9742">
                  <c:v>27.376000000000101</c:v>
                </c:pt>
                <c:pt idx="9743">
                  <c:v>27.3840000000001</c:v>
                </c:pt>
                <c:pt idx="9744">
                  <c:v>27.392000000000099</c:v>
                </c:pt>
                <c:pt idx="9745">
                  <c:v>27.400000000000102</c:v>
                </c:pt>
                <c:pt idx="9746">
                  <c:v>27.408000000000101</c:v>
                </c:pt>
                <c:pt idx="9747">
                  <c:v>27.4160000000001</c:v>
                </c:pt>
                <c:pt idx="9748">
                  <c:v>27.424000000000103</c:v>
                </c:pt>
                <c:pt idx="9749">
                  <c:v>27.432000000000098</c:v>
                </c:pt>
                <c:pt idx="9750">
                  <c:v>27.440000000000101</c:v>
                </c:pt>
                <c:pt idx="9751">
                  <c:v>27.4480000000001</c:v>
                </c:pt>
                <c:pt idx="9752">
                  <c:v>27.456000000000099</c:v>
                </c:pt>
                <c:pt idx="9753">
                  <c:v>27.464000000000098</c:v>
                </c:pt>
                <c:pt idx="9754">
                  <c:v>27.472000000000101</c:v>
                </c:pt>
                <c:pt idx="9755">
                  <c:v>27.4800000000001</c:v>
                </c:pt>
                <c:pt idx="9756">
                  <c:v>27.488000000000099</c:v>
                </c:pt>
                <c:pt idx="9757">
                  <c:v>27.496000000000102</c:v>
                </c:pt>
                <c:pt idx="9758">
                  <c:v>27.504000000000101</c:v>
                </c:pt>
                <c:pt idx="9759">
                  <c:v>27.5120000000001</c:v>
                </c:pt>
                <c:pt idx="9760">
                  <c:v>27.520000000000099</c:v>
                </c:pt>
                <c:pt idx="9761">
                  <c:v>27.528000000000102</c:v>
                </c:pt>
                <c:pt idx="9762">
                  <c:v>27.536000000000097</c:v>
                </c:pt>
                <c:pt idx="9763">
                  <c:v>27.5440000000001</c:v>
                </c:pt>
                <c:pt idx="9764">
                  <c:v>27.552000000000099</c:v>
                </c:pt>
                <c:pt idx="9765">
                  <c:v>27.560000000000098</c:v>
                </c:pt>
                <c:pt idx="9766">
                  <c:v>27.568000000000101</c:v>
                </c:pt>
                <c:pt idx="9767">
                  <c:v>27.5760000000001</c:v>
                </c:pt>
                <c:pt idx="9768">
                  <c:v>27.584000000000103</c:v>
                </c:pt>
                <c:pt idx="9769">
                  <c:v>27.592000000000098</c:v>
                </c:pt>
                <c:pt idx="9770">
                  <c:v>27.600000000000101</c:v>
                </c:pt>
                <c:pt idx="9771">
                  <c:v>27.6080000000001</c:v>
                </c:pt>
                <c:pt idx="9772">
                  <c:v>27.616000000000099</c:v>
                </c:pt>
                <c:pt idx="9773">
                  <c:v>27.624000000000098</c:v>
                </c:pt>
                <c:pt idx="9774">
                  <c:v>27.632000000000101</c:v>
                </c:pt>
                <c:pt idx="9775">
                  <c:v>27.6400000000001</c:v>
                </c:pt>
                <c:pt idx="9776">
                  <c:v>27.648000000000099</c:v>
                </c:pt>
                <c:pt idx="9777">
                  <c:v>27.656000000000102</c:v>
                </c:pt>
                <c:pt idx="9778">
                  <c:v>27.664000000000101</c:v>
                </c:pt>
                <c:pt idx="9779">
                  <c:v>27.6720000000001</c:v>
                </c:pt>
                <c:pt idx="9780">
                  <c:v>27.680000000000099</c:v>
                </c:pt>
                <c:pt idx="9781">
                  <c:v>27.688000000000102</c:v>
                </c:pt>
                <c:pt idx="9782">
                  <c:v>27.696000000000097</c:v>
                </c:pt>
                <c:pt idx="9783">
                  <c:v>27.7040000000001</c:v>
                </c:pt>
                <c:pt idx="9784">
                  <c:v>27.712000000000103</c:v>
                </c:pt>
                <c:pt idx="9785">
                  <c:v>27.720000000000098</c:v>
                </c:pt>
                <c:pt idx="9786">
                  <c:v>27.728000000000101</c:v>
                </c:pt>
                <c:pt idx="9787">
                  <c:v>27.7360000000001</c:v>
                </c:pt>
                <c:pt idx="9788">
                  <c:v>27.744000000000099</c:v>
                </c:pt>
                <c:pt idx="9789">
                  <c:v>27.752000000000098</c:v>
                </c:pt>
                <c:pt idx="9790">
                  <c:v>27.760000000000101</c:v>
                </c:pt>
                <c:pt idx="9791">
                  <c:v>27.7680000000001</c:v>
                </c:pt>
                <c:pt idx="9792">
                  <c:v>27.776000000000099</c:v>
                </c:pt>
                <c:pt idx="9793">
                  <c:v>27.784000000000102</c:v>
                </c:pt>
                <c:pt idx="9794">
                  <c:v>27.792000000000101</c:v>
                </c:pt>
                <c:pt idx="9795">
                  <c:v>27.8000000000001</c:v>
                </c:pt>
                <c:pt idx="9796">
                  <c:v>27.808000000000099</c:v>
                </c:pt>
                <c:pt idx="9797">
                  <c:v>27.816000000000102</c:v>
                </c:pt>
                <c:pt idx="9798">
                  <c:v>27.824000000000098</c:v>
                </c:pt>
                <c:pt idx="9799">
                  <c:v>27.8320000000001</c:v>
                </c:pt>
                <c:pt idx="9800">
                  <c:v>27.840000000000099</c:v>
                </c:pt>
                <c:pt idx="9801">
                  <c:v>27.848000000000098</c:v>
                </c:pt>
                <c:pt idx="9802">
                  <c:v>27.856000000000101</c:v>
                </c:pt>
                <c:pt idx="9803">
                  <c:v>27.8640000000001</c:v>
                </c:pt>
                <c:pt idx="9804">
                  <c:v>27.872000000000103</c:v>
                </c:pt>
                <c:pt idx="9805">
                  <c:v>27.880000000000098</c:v>
                </c:pt>
                <c:pt idx="9806">
                  <c:v>27.888000000000101</c:v>
                </c:pt>
                <c:pt idx="9807">
                  <c:v>27.8960000000001</c:v>
                </c:pt>
                <c:pt idx="9808">
                  <c:v>27.904000000000099</c:v>
                </c:pt>
                <c:pt idx="9809">
                  <c:v>27.912000000000099</c:v>
                </c:pt>
                <c:pt idx="9810">
                  <c:v>27.920000000000101</c:v>
                </c:pt>
                <c:pt idx="9811">
                  <c:v>27.9280000000001</c:v>
                </c:pt>
                <c:pt idx="9812">
                  <c:v>27.936000000000099</c:v>
                </c:pt>
                <c:pt idx="9813">
                  <c:v>27.944000000000102</c:v>
                </c:pt>
                <c:pt idx="9814">
                  <c:v>27.952000000000098</c:v>
                </c:pt>
                <c:pt idx="9815">
                  <c:v>27.9600000000001</c:v>
                </c:pt>
                <c:pt idx="9816">
                  <c:v>27.968000000000099</c:v>
                </c:pt>
                <c:pt idx="9817">
                  <c:v>27.976000000000102</c:v>
                </c:pt>
                <c:pt idx="9818">
                  <c:v>27.984000000000098</c:v>
                </c:pt>
                <c:pt idx="9819">
                  <c:v>27.9920000000001</c:v>
                </c:pt>
                <c:pt idx="9820">
                  <c:v>28.000000000000099</c:v>
                </c:pt>
                <c:pt idx="9821">
                  <c:v>28.008000000000099</c:v>
                </c:pt>
                <c:pt idx="9822">
                  <c:v>28.016000000000101</c:v>
                </c:pt>
                <c:pt idx="9823">
                  <c:v>28.0240000000001</c:v>
                </c:pt>
                <c:pt idx="9824">
                  <c:v>28.0320000000001</c:v>
                </c:pt>
                <c:pt idx="9825">
                  <c:v>28.040000000000099</c:v>
                </c:pt>
                <c:pt idx="9826">
                  <c:v>28.048000000000101</c:v>
                </c:pt>
                <c:pt idx="9827">
                  <c:v>28.0560000000001</c:v>
                </c:pt>
                <c:pt idx="9828">
                  <c:v>28.0640000000001</c:v>
                </c:pt>
                <c:pt idx="9829">
                  <c:v>28.072000000000099</c:v>
                </c:pt>
                <c:pt idx="9830">
                  <c:v>28.080000000000101</c:v>
                </c:pt>
                <c:pt idx="9831">
                  <c:v>28.0880000000001</c:v>
                </c:pt>
                <c:pt idx="9832">
                  <c:v>28.0960000000001</c:v>
                </c:pt>
                <c:pt idx="9833">
                  <c:v>28.104000000000102</c:v>
                </c:pt>
                <c:pt idx="9834">
                  <c:v>28.112000000000098</c:v>
                </c:pt>
                <c:pt idx="9835">
                  <c:v>28.1200000000001</c:v>
                </c:pt>
                <c:pt idx="9836">
                  <c:v>28.1280000000001</c:v>
                </c:pt>
                <c:pt idx="9837">
                  <c:v>28.136000000000099</c:v>
                </c:pt>
                <c:pt idx="9838">
                  <c:v>28.144000000000098</c:v>
                </c:pt>
                <c:pt idx="9839">
                  <c:v>28.1520000000001</c:v>
                </c:pt>
                <c:pt idx="9840">
                  <c:v>28.160000000000103</c:v>
                </c:pt>
                <c:pt idx="9841">
                  <c:v>28.168000000000099</c:v>
                </c:pt>
                <c:pt idx="9842">
                  <c:v>28.176000000000101</c:v>
                </c:pt>
                <c:pt idx="9843">
                  <c:v>28.184000000000101</c:v>
                </c:pt>
                <c:pt idx="9844">
                  <c:v>28.1920000000001</c:v>
                </c:pt>
                <c:pt idx="9845">
                  <c:v>28.200000000000099</c:v>
                </c:pt>
                <c:pt idx="9846">
                  <c:v>28.208000000000101</c:v>
                </c:pt>
                <c:pt idx="9847">
                  <c:v>28.216000000000097</c:v>
                </c:pt>
                <c:pt idx="9848">
                  <c:v>28.2240000000001</c:v>
                </c:pt>
                <c:pt idx="9849">
                  <c:v>28.232000000000102</c:v>
                </c:pt>
                <c:pt idx="9850">
                  <c:v>28.240000000000098</c:v>
                </c:pt>
                <c:pt idx="9851">
                  <c:v>28.248000000000101</c:v>
                </c:pt>
                <c:pt idx="9852">
                  <c:v>28.2560000000001</c:v>
                </c:pt>
                <c:pt idx="9853">
                  <c:v>28.264000000000102</c:v>
                </c:pt>
                <c:pt idx="9854">
                  <c:v>28.272000000000098</c:v>
                </c:pt>
                <c:pt idx="9855">
                  <c:v>28.280000000000101</c:v>
                </c:pt>
                <c:pt idx="9856">
                  <c:v>28.2880000000001</c:v>
                </c:pt>
                <c:pt idx="9857">
                  <c:v>28.296000000000099</c:v>
                </c:pt>
                <c:pt idx="9858">
                  <c:v>28.304000000000102</c:v>
                </c:pt>
                <c:pt idx="9859">
                  <c:v>28.312000000000101</c:v>
                </c:pt>
                <c:pt idx="9860">
                  <c:v>28.3200000000001</c:v>
                </c:pt>
                <c:pt idx="9861">
                  <c:v>28.328000000000099</c:v>
                </c:pt>
                <c:pt idx="9862">
                  <c:v>28.336000000000102</c:v>
                </c:pt>
                <c:pt idx="9863">
                  <c:v>28.344000000000097</c:v>
                </c:pt>
                <c:pt idx="9864">
                  <c:v>28.3520000000001</c:v>
                </c:pt>
                <c:pt idx="9865">
                  <c:v>28.360000000000099</c:v>
                </c:pt>
                <c:pt idx="9866">
                  <c:v>28.368000000000102</c:v>
                </c:pt>
                <c:pt idx="9867">
                  <c:v>28.376000000000101</c:v>
                </c:pt>
                <c:pt idx="9868">
                  <c:v>28.3840000000001</c:v>
                </c:pt>
                <c:pt idx="9869">
                  <c:v>28.392000000000102</c:v>
                </c:pt>
                <c:pt idx="9870">
                  <c:v>28.400000000000098</c:v>
                </c:pt>
                <c:pt idx="9871">
                  <c:v>28.408000000000101</c:v>
                </c:pt>
                <c:pt idx="9872">
                  <c:v>28.4160000000001</c:v>
                </c:pt>
                <c:pt idx="9873">
                  <c:v>28.424000000000099</c:v>
                </c:pt>
                <c:pt idx="9874">
                  <c:v>28.432000000000098</c:v>
                </c:pt>
                <c:pt idx="9875">
                  <c:v>28.440000000000101</c:v>
                </c:pt>
                <c:pt idx="9876">
                  <c:v>28.448000000000103</c:v>
                </c:pt>
                <c:pt idx="9877">
                  <c:v>28.456000000000099</c:v>
                </c:pt>
                <c:pt idx="9878">
                  <c:v>28.464000000000102</c:v>
                </c:pt>
                <c:pt idx="9879">
                  <c:v>28.472000000000101</c:v>
                </c:pt>
                <c:pt idx="9880">
                  <c:v>28.4800000000001</c:v>
                </c:pt>
                <c:pt idx="9881">
                  <c:v>28.488000000000099</c:v>
                </c:pt>
                <c:pt idx="9882">
                  <c:v>28.496000000000102</c:v>
                </c:pt>
                <c:pt idx="9883">
                  <c:v>28.504000000000097</c:v>
                </c:pt>
                <c:pt idx="9884">
                  <c:v>28.5120000000001</c:v>
                </c:pt>
                <c:pt idx="9885">
                  <c:v>28.520000000000103</c:v>
                </c:pt>
                <c:pt idx="9886">
                  <c:v>28.528000000000098</c:v>
                </c:pt>
                <c:pt idx="9887">
                  <c:v>28.536000000000101</c:v>
                </c:pt>
                <c:pt idx="9888">
                  <c:v>28.5440000000001</c:v>
                </c:pt>
                <c:pt idx="9889">
                  <c:v>28.552000000000103</c:v>
                </c:pt>
                <c:pt idx="9890">
                  <c:v>28.560000000000098</c:v>
                </c:pt>
                <c:pt idx="9891">
                  <c:v>28.568000000000101</c:v>
                </c:pt>
                <c:pt idx="9892">
                  <c:v>28.5760000000001</c:v>
                </c:pt>
                <c:pt idx="9893">
                  <c:v>28.584000000000099</c:v>
                </c:pt>
                <c:pt idx="9894">
                  <c:v>28.592000000000098</c:v>
                </c:pt>
                <c:pt idx="9895">
                  <c:v>28.600000000000101</c:v>
                </c:pt>
                <c:pt idx="9896">
                  <c:v>28.6080000000001</c:v>
                </c:pt>
                <c:pt idx="9897">
                  <c:v>28.616000000000099</c:v>
                </c:pt>
                <c:pt idx="9898">
                  <c:v>28.624000000000102</c:v>
                </c:pt>
                <c:pt idx="9899">
                  <c:v>28.632000000000097</c:v>
                </c:pt>
                <c:pt idx="9900">
                  <c:v>28.6400000000001</c:v>
                </c:pt>
                <c:pt idx="9901">
                  <c:v>28.648000000000099</c:v>
                </c:pt>
                <c:pt idx="9902">
                  <c:v>28.656000000000102</c:v>
                </c:pt>
                <c:pt idx="9903">
                  <c:v>28.664000000000097</c:v>
                </c:pt>
                <c:pt idx="9904">
                  <c:v>28.6720000000001</c:v>
                </c:pt>
                <c:pt idx="9905">
                  <c:v>28.680000000000103</c:v>
                </c:pt>
                <c:pt idx="9906">
                  <c:v>28.688000000000098</c:v>
                </c:pt>
                <c:pt idx="9907">
                  <c:v>28.696000000000101</c:v>
                </c:pt>
                <c:pt idx="9908">
                  <c:v>28.7040000000001</c:v>
                </c:pt>
                <c:pt idx="9909">
                  <c:v>28.712000000000099</c:v>
                </c:pt>
                <c:pt idx="9910">
                  <c:v>28.720000000000098</c:v>
                </c:pt>
                <c:pt idx="9911">
                  <c:v>28.728000000000101</c:v>
                </c:pt>
                <c:pt idx="9912">
                  <c:v>28.736000000000097</c:v>
                </c:pt>
                <c:pt idx="9913">
                  <c:v>28.744000000000099</c:v>
                </c:pt>
                <c:pt idx="9914">
                  <c:v>28.752000000000102</c:v>
                </c:pt>
                <c:pt idx="9915">
                  <c:v>28.760000000000101</c:v>
                </c:pt>
                <c:pt idx="9916">
                  <c:v>28.7680000000001</c:v>
                </c:pt>
                <c:pt idx="9917">
                  <c:v>28.776000000000099</c:v>
                </c:pt>
                <c:pt idx="9918">
                  <c:v>28.784000000000102</c:v>
                </c:pt>
                <c:pt idx="9919">
                  <c:v>28.792000000000098</c:v>
                </c:pt>
                <c:pt idx="9920">
                  <c:v>28.8000000000001</c:v>
                </c:pt>
                <c:pt idx="9921">
                  <c:v>28.808000000000099</c:v>
                </c:pt>
                <c:pt idx="9922">
                  <c:v>28.816000000000098</c:v>
                </c:pt>
                <c:pt idx="9923">
                  <c:v>28.824000000000101</c:v>
                </c:pt>
                <c:pt idx="9924">
                  <c:v>28.8320000000001</c:v>
                </c:pt>
                <c:pt idx="9925">
                  <c:v>28.840000000000103</c:v>
                </c:pt>
                <c:pt idx="9926">
                  <c:v>28.848000000000098</c:v>
                </c:pt>
                <c:pt idx="9927">
                  <c:v>28.856000000000101</c:v>
                </c:pt>
                <c:pt idx="9928">
                  <c:v>28.8640000000001</c:v>
                </c:pt>
                <c:pt idx="9929">
                  <c:v>28.872000000000099</c:v>
                </c:pt>
                <c:pt idx="9930">
                  <c:v>28.880000000000098</c:v>
                </c:pt>
                <c:pt idx="9931">
                  <c:v>28.888000000000101</c:v>
                </c:pt>
                <c:pt idx="9932">
                  <c:v>28.8960000000001</c:v>
                </c:pt>
                <c:pt idx="9933">
                  <c:v>28.904000000000099</c:v>
                </c:pt>
                <c:pt idx="9934">
                  <c:v>28.912000000000102</c:v>
                </c:pt>
                <c:pt idx="9935">
                  <c:v>28.920000000000098</c:v>
                </c:pt>
                <c:pt idx="9936">
                  <c:v>28.9280000000001</c:v>
                </c:pt>
                <c:pt idx="9937">
                  <c:v>28.936000000000099</c:v>
                </c:pt>
                <c:pt idx="9938">
                  <c:v>28.944000000000102</c:v>
                </c:pt>
                <c:pt idx="9939">
                  <c:v>28.952000000000098</c:v>
                </c:pt>
                <c:pt idx="9940">
                  <c:v>28.9600000000001</c:v>
                </c:pt>
                <c:pt idx="9941">
                  <c:v>28.968000000000103</c:v>
                </c:pt>
                <c:pt idx="9942">
                  <c:v>28.976000000000099</c:v>
                </c:pt>
                <c:pt idx="9943">
                  <c:v>28.984000000000101</c:v>
                </c:pt>
                <c:pt idx="9944">
                  <c:v>28.9920000000001</c:v>
                </c:pt>
                <c:pt idx="9945">
                  <c:v>29.000000000000099</c:v>
                </c:pt>
                <c:pt idx="9946">
                  <c:v>29.008000000000099</c:v>
                </c:pt>
                <c:pt idx="9947">
                  <c:v>29.016000000000101</c:v>
                </c:pt>
                <c:pt idx="9948">
                  <c:v>29.024000000000097</c:v>
                </c:pt>
                <c:pt idx="9949">
                  <c:v>29.0320000000001</c:v>
                </c:pt>
                <c:pt idx="9950">
                  <c:v>29.040000000000102</c:v>
                </c:pt>
                <c:pt idx="9951">
                  <c:v>29.048000000000101</c:v>
                </c:pt>
                <c:pt idx="9952">
                  <c:v>29.0560000000001</c:v>
                </c:pt>
                <c:pt idx="9953">
                  <c:v>29.0640000000001</c:v>
                </c:pt>
                <c:pt idx="9954">
                  <c:v>29.072000000000102</c:v>
                </c:pt>
                <c:pt idx="9955">
                  <c:v>29.080000000000098</c:v>
                </c:pt>
                <c:pt idx="9956">
                  <c:v>29.0880000000001</c:v>
                </c:pt>
                <c:pt idx="9957">
                  <c:v>29.0960000000001</c:v>
                </c:pt>
                <c:pt idx="9958">
                  <c:v>29.104000000000099</c:v>
                </c:pt>
                <c:pt idx="9959">
                  <c:v>29.112000000000101</c:v>
                </c:pt>
                <c:pt idx="9960">
                  <c:v>29.1200000000001</c:v>
                </c:pt>
                <c:pt idx="9961">
                  <c:v>29.128000000000103</c:v>
                </c:pt>
                <c:pt idx="9962">
                  <c:v>29.136000000000099</c:v>
                </c:pt>
                <c:pt idx="9963">
                  <c:v>29.144000000000101</c:v>
                </c:pt>
                <c:pt idx="9964">
                  <c:v>29.1520000000001</c:v>
                </c:pt>
                <c:pt idx="9965">
                  <c:v>29.1600000000001</c:v>
                </c:pt>
                <c:pt idx="9966">
                  <c:v>29.168000000000099</c:v>
                </c:pt>
                <c:pt idx="9967">
                  <c:v>29.176000000000101</c:v>
                </c:pt>
                <c:pt idx="9968">
                  <c:v>29.184000000000097</c:v>
                </c:pt>
                <c:pt idx="9969">
                  <c:v>29.1920000000001</c:v>
                </c:pt>
                <c:pt idx="9970">
                  <c:v>29.200000000000102</c:v>
                </c:pt>
                <c:pt idx="9971">
                  <c:v>29.208000000000098</c:v>
                </c:pt>
                <c:pt idx="9972">
                  <c:v>29.216000000000101</c:v>
                </c:pt>
                <c:pt idx="9973">
                  <c:v>29.2240000000001</c:v>
                </c:pt>
                <c:pt idx="9974">
                  <c:v>29.232000000000102</c:v>
                </c:pt>
                <c:pt idx="9975">
                  <c:v>29.240000000000098</c:v>
                </c:pt>
                <c:pt idx="9976">
                  <c:v>29.248000000000101</c:v>
                </c:pt>
                <c:pt idx="9977">
                  <c:v>29.2560000000001</c:v>
                </c:pt>
                <c:pt idx="9978">
                  <c:v>29.264000000000099</c:v>
                </c:pt>
                <c:pt idx="9979">
                  <c:v>29.272000000000101</c:v>
                </c:pt>
                <c:pt idx="9980">
                  <c:v>29.280000000000101</c:v>
                </c:pt>
                <c:pt idx="9981">
                  <c:v>29.2880000000001</c:v>
                </c:pt>
                <c:pt idx="9982">
                  <c:v>29.296000000000099</c:v>
                </c:pt>
                <c:pt idx="9983">
                  <c:v>29.304000000000102</c:v>
                </c:pt>
                <c:pt idx="9984">
                  <c:v>29.312000000000097</c:v>
                </c:pt>
                <c:pt idx="9985">
                  <c:v>29.3200000000001</c:v>
                </c:pt>
                <c:pt idx="9986">
                  <c:v>29.328000000000099</c:v>
                </c:pt>
                <c:pt idx="9987">
                  <c:v>29.336000000000102</c:v>
                </c:pt>
                <c:pt idx="9988">
                  <c:v>29.344000000000101</c:v>
                </c:pt>
                <c:pt idx="9989">
                  <c:v>29.3520000000001</c:v>
                </c:pt>
                <c:pt idx="9990">
                  <c:v>29.360000000000102</c:v>
                </c:pt>
                <c:pt idx="9991">
                  <c:v>29.368000000000098</c:v>
                </c:pt>
                <c:pt idx="9992">
                  <c:v>29.376000000000101</c:v>
                </c:pt>
                <c:pt idx="9993">
                  <c:v>29.3840000000001</c:v>
                </c:pt>
                <c:pt idx="9994">
                  <c:v>29.392000000000099</c:v>
                </c:pt>
                <c:pt idx="9995">
                  <c:v>29.400000000000098</c:v>
                </c:pt>
                <c:pt idx="9996">
                  <c:v>29.408000000000101</c:v>
                </c:pt>
                <c:pt idx="9997">
                  <c:v>29.4160000000001</c:v>
                </c:pt>
                <c:pt idx="9998">
                  <c:v>29.424000000000099</c:v>
                </c:pt>
                <c:pt idx="9999">
                  <c:v>29.432000000000102</c:v>
                </c:pt>
                <c:pt idx="10000">
                  <c:v>29.440000000000101</c:v>
                </c:pt>
                <c:pt idx="10001">
                  <c:v>29.4480000000001</c:v>
                </c:pt>
                <c:pt idx="10002">
                  <c:v>29.456000000000099</c:v>
                </c:pt>
                <c:pt idx="10003">
                  <c:v>29.464000000000102</c:v>
                </c:pt>
                <c:pt idx="10004">
                  <c:v>29.472000000000097</c:v>
                </c:pt>
                <c:pt idx="10005">
                  <c:v>29.4800000000001</c:v>
                </c:pt>
                <c:pt idx="10006">
                  <c:v>29.488000000000103</c:v>
                </c:pt>
                <c:pt idx="10007">
                  <c:v>29.496000000000098</c:v>
                </c:pt>
                <c:pt idx="10008">
                  <c:v>29.504000000000101</c:v>
                </c:pt>
                <c:pt idx="10009">
                  <c:v>29.5120000000001</c:v>
                </c:pt>
                <c:pt idx="10010">
                  <c:v>29.520000000000103</c:v>
                </c:pt>
                <c:pt idx="10011">
                  <c:v>29.528000000000098</c:v>
                </c:pt>
                <c:pt idx="10012">
                  <c:v>29.536000000000101</c:v>
                </c:pt>
                <c:pt idx="10013">
                  <c:v>29.5440000000001</c:v>
                </c:pt>
                <c:pt idx="10014">
                  <c:v>29.552000000000099</c:v>
                </c:pt>
                <c:pt idx="10015">
                  <c:v>29.560000000000102</c:v>
                </c:pt>
                <c:pt idx="10016">
                  <c:v>29.568000000000101</c:v>
                </c:pt>
                <c:pt idx="10017">
                  <c:v>29.5760000000001</c:v>
                </c:pt>
                <c:pt idx="10018">
                  <c:v>29.584000000000099</c:v>
                </c:pt>
                <c:pt idx="10019">
                  <c:v>29.592000000000102</c:v>
                </c:pt>
                <c:pt idx="10020">
                  <c:v>29.600000000000097</c:v>
                </c:pt>
                <c:pt idx="10021">
                  <c:v>29.6080000000001</c:v>
                </c:pt>
                <c:pt idx="10022">
                  <c:v>29.616000000000099</c:v>
                </c:pt>
                <c:pt idx="10023">
                  <c:v>29.624000000000102</c:v>
                </c:pt>
                <c:pt idx="10024">
                  <c:v>29.632000000000101</c:v>
                </c:pt>
                <c:pt idx="10025">
                  <c:v>29.6400000000001</c:v>
                </c:pt>
                <c:pt idx="10026">
                  <c:v>29.648000000000103</c:v>
                </c:pt>
                <c:pt idx="10027">
                  <c:v>29.656000000000098</c:v>
                </c:pt>
                <c:pt idx="10028">
                  <c:v>29.664000000000101</c:v>
                </c:pt>
                <c:pt idx="10029">
                  <c:v>29.6720000000001</c:v>
                </c:pt>
                <c:pt idx="10030">
                  <c:v>29.680000000000099</c:v>
                </c:pt>
                <c:pt idx="10031">
                  <c:v>29.688000000000098</c:v>
                </c:pt>
                <c:pt idx="10032">
                  <c:v>29.696000000000101</c:v>
                </c:pt>
                <c:pt idx="10033">
                  <c:v>29.7040000000001</c:v>
                </c:pt>
                <c:pt idx="10034">
                  <c:v>29.712000000000099</c:v>
                </c:pt>
                <c:pt idx="10035">
                  <c:v>29.720000000000102</c:v>
                </c:pt>
                <c:pt idx="10036">
                  <c:v>29.728000000000101</c:v>
                </c:pt>
                <c:pt idx="10037">
                  <c:v>29.7360000000001</c:v>
                </c:pt>
                <c:pt idx="10038">
                  <c:v>29.744000000000099</c:v>
                </c:pt>
                <c:pt idx="10039">
                  <c:v>29.752000000000102</c:v>
                </c:pt>
                <c:pt idx="10040">
                  <c:v>29.760000000000097</c:v>
                </c:pt>
                <c:pt idx="10041">
                  <c:v>29.7680000000001</c:v>
                </c:pt>
                <c:pt idx="10042">
                  <c:v>29.776000000000099</c:v>
                </c:pt>
                <c:pt idx="10043">
                  <c:v>29.784000000000098</c:v>
                </c:pt>
                <c:pt idx="10044">
                  <c:v>29.792000000000101</c:v>
                </c:pt>
                <c:pt idx="10045">
                  <c:v>29.8000000000001</c:v>
                </c:pt>
                <c:pt idx="10046">
                  <c:v>29.808000000000099</c:v>
                </c:pt>
                <c:pt idx="10047">
                  <c:v>29.816000000000098</c:v>
                </c:pt>
                <c:pt idx="10048">
                  <c:v>29.824000000000101</c:v>
                </c:pt>
                <c:pt idx="10049">
                  <c:v>29.8320000000001</c:v>
                </c:pt>
                <c:pt idx="10050">
                  <c:v>29.840000000000099</c:v>
                </c:pt>
                <c:pt idx="10051">
                  <c:v>29.848000000000098</c:v>
                </c:pt>
                <c:pt idx="10052">
                  <c:v>29.856000000000101</c:v>
                </c:pt>
                <c:pt idx="10053">
                  <c:v>29.8640000000001</c:v>
                </c:pt>
                <c:pt idx="10054">
                  <c:v>29.872000000000099</c:v>
                </c:pt>
                <c:pt idx="10055">
                  <c:v>29.880000000000102</c:v>
                </c:pt>
                <c:pt idx="10056">
                  <c:v>29.888000000000098</c:v>
                </c:pt>
                <c:pt idx="10057">
                  <c:v>29.8960000000001</c:v>
                </c:pt>
                <c:pt idx="10058">
                  <c:v>29.904000000000099</c:v>
                </c:pt>
                <c:pt idx="10059">
                  <c:v>29.912000000000102</c:v>
                </c:pt>
                <c:pt idx="10060">
                  <c:v>29.920000000000098</c:v>
                </c:pt>
                <c:pt idx="10061">
                  <c:v>29.9280000000001</c:v>
                </c:pt>
                <c:pt idx="10062">
                  <c:v>29.936000000000103</c:v>
                </c:pt>
                <c:pt idx="10063">
                  <c:v>29.944000000000099</c:v>
                </c:pt>
                <c:pt idx="10064">
                  <c:v>29.952000000000101</c:v>
                </c:pt>
                <c:pt idx="10065">
                  <c:v>29.9600000000001</c:v>
                </c:pt>
                <c:pt idx="10066">
                  <c:v>29.968000000000099</c:v>
                </c:pt>
                <c:pt idx="10067">
                  <c:v>29.976000000000099</c:v>
                </c:pt>
                <c:pt idx="10068">
                  <c:v>29.984000000000101</c:v>
                </c:pt>
                <c:pt idx="10069">
                  <c:v>29.992000000000097</c:v>
                </c:pt>
                <c:pt idx="10070">
                  <c:v>30.000000000000099</c:v>
                </c:pt>
                <c:pt idx="10071">
                  <c:v>30.008000000000102</c:v>
                </c:pt>
                <c:pt idx="10072">
                  <c:v>30.016000000000101</c:v>
                </c:pt>
                <c:pt idx="10073">
                  <c:v>30.0240000000001</c:v>
                </c:pt>
                <c:pt idx="10074">
                  <c:v>30.0320000000001</c:v>
                </c:pt>
                <c:pt idx="10075">
                  <c:v>30.040000000000102</c:v>
                </c:pt>
                <c:pt idx="10076">
                  <c:v>30.048000000000098</c:v>
                </c:pt>
                <c:pt idx="10077">
                  <c:v>30.0560000000001</c:v>
                </c:pt>
                <c:pt idx="10078">
                  <c:v>30.0640000000001</c:v>
                </c:pt>
                <c:pt idx="10079">
                  <c:v>30.072000000000099</c:v>
                </c:pt>
                <c:pt idx="10080">
                  <c:v>30.080000000000101</c:v>
                </c:pt>
                <c:pt idx="10081">
                  <c:v>30.0880000000001</c:v>
                </c:pt>
                <c:pt idx="10082">
                  <c:v>30.0960000000001</c:v>
                </c:pt>
                <c:pt idx="10083">
                  <c:v>30.104000000000099</c:v>
                </c:pt>
                <c:pt idx="10084">
                  <c:v>30.112000000000101</c:v>
                </c:pt>
                <c:pt idx="10085">
                  <c:v>30.1200000000001</c:v>
                </c:pt>
                <c:pt idx="10086">
                  <c:v>30.1280000000001</c:v>
                </c:pt>
                <c:pt idx="10087">
                  <c:v>30.136000000000099</c:v>
                </c:pt>
                <c:pt idx="10088">
                  <c:v>30.144000000000101</c:v>
                </c:pt>
                <c:pt idx="10089">
                  <c:v>30.1520000000001</c:v>
                </c:pt>
                <c:pt idx="10090">
                  <c:v>30.1600000000001</c:v>
                </c:pt>
                <c:pt idx="10091">
                  <c:v>30.168000000000102</c:v>
                </c:pt>
                <c:pt idx="10092">
                  <c:v>30.176000000000098</c:v>
                </c:pt>
                <c:pt idx="10093">
                  <c:v>30.184000000000101</c:v>
                </c:pt>
                <c:pt idx="10094">
                  <c:v>30.1920000000001</c:v>
                </c:pt>
                <c:pt idx="10095">
                  <c:v>30.200000000000099</c:v>
                </c:pt>
                <c:pt idx="10096">
                  <c:v>30.208000000000098</c:v>
                </c:pt>
                <c:pt idx="10097">
                  <c:v>30.216000000000101</c:v>
                </c:pt>
                <c:pt idx="10098">
                  <c:v>30.224000000000103</c:v>
                </c:pt>
                <c:pt idx="10099">
                  <c:v>30.232000000000099</c:v>
                </c:pt>
                <c:pt idx="10100">
                  <c:v>30.240000000000101</c:v>
                </c:pt>
                <c:pt idx="10101">
                  <c:v>30.248000000000101</c:v>
                </c:pt>
                <c:pt idx="10102">
                  <c:v>30.2560000000001</c:v>
                </c:pt>
                <c:pt idx="10103">
                  <c:v>30.264000000000099</c:v>
                </c:pt>
                <c:pt idx="10104">
                  <c:v>30.272000000000101</c:v>
                </c:pt>
                <c:pt idx="10105">
                  <c:v>30.280000000000097</c:v>
                </c:pt>
                <c:pt idx="10106">
                  <c:v>30.2880000000001</c:v>
                </c:pt>
                <c:pt idx="10107">
                  <c:v>30.296000000000099</c:v>
                </c:pt>
                <c:pt idx="10108">
                  <c:v>30.304000000000102</c:v>
                </c:pt>
                <c:pt idx="10109">
                  <c:v>30.312000000000101</c:v>
                </c:pt>
                <c:pt idx="10110">
                  <c:v>30.3200000000001</c:v>
                </c:pt>
                <c:pt idx="10111">
                  <c:v>30.328000000000102</c:v>
                </c:pt>
                <c:pt idx="10112">
                  <c:v>30.336000000000098</c:v>
                </c:pt>
                <c:pt idx="10113">
                  <c:v>30.344000000000101</c:v>
                </c:pt>
                <c:pt idx="10114">
                  <c:v>30.3520000000001</c:v>
                </c:pt>
                <c:pt idx="10115">
                  <c:v>30.360000000000099</c:v>
                </c:pt>
                <c:pt idx="10116">
                  <c:v>30.368000000000098</c:v>
                </c:pt>
                <c:pt idx="10117">
                  <c:v>30.376000000000101</c:v>
                </c:pt>
                <c:pt idx="10118">
                  <c:v>30.3840000000001</c:v>
                </c:pt>
                <c:pt idx="10119">
                  <c:v>30.392000000000099</c:v>
                </c:pt>
                <c:pt idx="10120">
                  <c:v>30.400000000000102</c:v>
                </c:pt>
                <c:pt idx="10121">
                  <c:v>30.408000000000101</c:v>
                </c:pt>
                <c:pt idx="10122">
                  <c:v>30.4160000000001</c:v>
                </c:pt>
                <c:pt idx="10123">
                  <c:v>30.424000000000099</c:v>
                </c:pt>
                <c:pt idx="10124">
                  <c:v>30.432000000000102</c:v>
                </c:pt>
                <c:pt idx="10125">
                  <c:v>30.440000000000097</c:v>
                </c:pt>
                <c:pt idx="10126">
                  <c:v>30.4480000000001</c:v>
                </c:pt>
                <c:pt idx="10127">
                  <c:v>30.456000000000103</c:v>
                </c:pt>
                <c:pt idx="10128">
                  <c:v>30.464000000000098</c:v>
                </c:pt>
                <c:pt idx="10129">
                  <c:v>30.472000000000101</c:v>
                </c:pt>
                <c:pt idx="10130">
                  <c:v>30.4800000000001</c:v>
                </c:pt>
                <c:pt idx="10131">
                  <c:v>30.488000000000099</c:v>
                </c:pt>
                <c:pt idx="10132">
                  <c:v>30.496000000000098</c:v>
                </c:pt>
                <c:pt idx="10133">
                  <c:v>30.504000000000101</c:v>
                </c:pt>
                <c:pt idx="10134">
                  <c:v>30.5120000000001</c:v>
                </c:pt>
                <c:pt idx="10135">
                  <c:v>30.520000000000099</c:v>
                </c:pt>
                <c:pt idx="10136">
                  <c:v>30.528000000000102</c:v>
                </c:pt>
                <c:pt idx="10137">
                  <c:v>30.536000000000101</c:v>
                </c:pt>
                <c:pt idx="10138">
                  <c:v>30.5440000000001</c:v>
                </c:pt>
                <c:pt idx="10139">
                  <c:v>30.552000000000099</c:v>
                </c:pt>
                <c:pt idx="10140">
                  <c:v>30.560000000000102</c:v>
                </c:pt>
                <c:pt idx="10141">
                  <c:v>30.568000000000097</c:v>
                </c:pt>
                <c:pt idx="10142">
                  <c:v>30.5760000000001</c:v>
                </c:pt>
                <c:pt idx="10143">
                  <c:v>30.584000000000099</c:v>
                </c:pt>
                <c:pt idx="10144">
                  <c:v>30.592000000000098</c:v>
                </c:pt>
                <c:pt idx="10145">
                  <c:v>30.600000000000101</c:v>
                </c:pt>
                <c:pt idx="10146">
                  <c:v>30.6080000000001</c:v>
                </c:pt>
                <c:pt idx="10147">
                  <c:v>30.616000000000103</c:v>
                </c:pt>
                <c:pt idx="10148">
                  <c:v>30.624000000000098</c:v>
                </c:pt>
                <c:pt idx="10149">
                  <c:v>30.632000000000101</c:v>
                </c:pt>
                <c:pt idx="10150">
                  <c:v>30.6400000000001</c:v>
                </c:pt>
                <c:pt idx="10151">
                  <c:v>30.648000000000099</c:v>
                </c:pt>
                <c:pt idx="10152">
                  <c:v>30.656000000000098</c:v>
                </c:pt>
                <c:pt idx="10153">
                  <c:v>30.664000000000101</c:v>
                </c:pt>
                <c:pt idx="10154">
                  <c:v>30.6720000000001</c:v>
                </c:pt>
                <c:pt idx="10155">
                  <c:v>30.680000000000099</c:v>
                </c:pt>
                <c:pt idx="10156">
                  <c:v>30.688000000000102</c:v>
                </c:pt>
                <c:pt idx="10157">
                  <c:v>30.696000000000101</c:v>
                </c:pt>
                <c:pt idx="10158">
                  <c:v>30.7040000000001</c:v>
                </c:pt>
                <c:pt idx="10159">
                  <c:v>30.712000000000099</c:v>
                </c:pt>
                <c:pt idx="10160">
                  <c:v>30.720000000000102</c:v>
                </c:pt>
                <c:pt idx="10161">
                  <c:v>30.728000000000097</c:v>
                </c:pt>
                <c:pt idx="10162">
                  <c:v>30.7360000000001</c:v>
                </c:pt>
                <c:pt idx="10163">
                  <c:v>30.744000000000103</c:v>
                </c:pt>
                <c:pt idx="10164">
                  <c:v>30.752000000000098</c:v>
                </c:pt>
                <c:pt idx="10165">
                  <c:v>30.760000000000101</c:v>
                </c:pt>
                <c:pt idx="10166">
                  <c:v>30.7680000000001</c:v>
                </c:pt>
                <c:pt idx="10167">
                  <c:v>30.776000000000099</c:v>
                </c:pt>
                <c:pt idx="10168">
                  <c:v>30.784000000000098</c:v>
                </c:pt>
                <c:pt idx="10169">
                  <c:v>30.792000000000101</c:v>
                </c:pt>
                <c:pt idx="10170">
                  <c:v>30.8000000000001</c:v>
                </c:pt>
                <c:pt idx="10171">
                  <c:v>30.808000000000099</c:v>
                </c:pt>
                <c:pt idx="10172">
                  <c:v>30.816000000000102</c:v>
                </c:pt>
                <c:pt idx="10173">
                  <c:v>30.824000000000101</c:v>
                </c:pt>
                <c:pt idx="10174">
                  <c:v>30.8320000000001</c:v>
                </c:pt>
                <c:pt idx="10175">
                  <c:v>30.840000000000099</c:v>
                </c:pt>
                <c:pt idx="10176">
                  <c:v>30.848000000000102</c:v>
                </c:pt>
                <c:pt idx="10177">
                  <c:v>30.856000000000098</c:v>
                </c:pt>
                <c:pt idx="10178">
                  <c:v>30.8640000000001</c:v>
                </c:pt>
                <c:pt idx="10179">
                  <c:v>30.872000000000099</c:v>
                </c:pt>
                <c:pt idx="10180">
                  <c:v>30.880000000000098</c:v>
                </c:pt>
                <c:pt idx="10181">
                  <c:v>30.888000000000101</c:v>
                </c:pt>
                <c:pt idx="10182">
                  <c:v>30.8960000000001</c:v>
                </c:pt>
                <c:pt idx="10183">
                  <c:v>30.904000000000103</c:v>
                </c:pt>
                <c:pt idx="10184">
                  <c:v>30.912000000000099</c:v>
                </c:pt>
                <c:pt idx="10185">
                  <c:v>30.920000000000101</c:v>
                </c:pt>
                <c:pt idx="10186">
                  <c:v>30.9280000000001</c:v>
                </c:pt>
                <c:pt idx="10187">
                  <c:v>30.936000000000099</c:v>
                </c:pt>
                <c:pt idx="10188">
                  <c:v>30.944000000000099</c:v>
                </c:pt>
                <c:pt idx="10189">
                  <c:v>30.952000000000101</c:v>
                </c:pt>
                <c:pt idx="10190">
                  <c:v>30.9600000000001</c:v>
                </c:pt>
                <c:pt idx="10191">
                  <c:v>30.968000000000099</c:v>
                </c:pt>
                <c:pt idx="10192">
                  <c:v>30.976000000000102</c:v>
                </c:pt>
                <c:pt idx="10193">
                  <c:v>30.984000000000098</c:v>
                </c:pt>
                <c:pt idx="10194">
                  <c:v>30.9920000000001</c:v>
                </c:pt>
                <c:pt idx="10195">
                  <c:v>31.000000000000099</c:v>
                </c:pt>
                <c:pt idx="10196">
                  <c:v>31.008000000000102</c:v>
                </c:pt>
                <c:pt idx="10197">
                  <c:v>31.016000000000098</c:v>
                </c:pt>
                <c:pt idx="10198">
                  <c:v>31.0240000000001</c:v>
                </c:pt>
                <c:pt idx="10199">
                  <c:v>31.0320000000001</c:v>
                </c:pt>
                <c:pt idx="10200">
                  <c:v>31.040000000000099</c:v>
                </c:pt>
                <c:pt idx="10201">
                  <c:v>31.048000000000101</c:v>
                </c:pt>
                <c:pt idx="10202">
                  <c:v>31.0560000000001</c:v>
                </c:pt>
                <c:pt idx="10203">
                  <c:v>31.0640000000001</c:v>
                </c:pt>
                <c:pt idx="10204">
                  <c:v>31.072000000000099</c:v>
                </c:pt>
                <c:pt idx="10205">
                  <c:v>31.080000000000101</c:v>
                </c:pt>
                <c:pt idx="10206">
                  <c:v>31.0880000000001</c:v>
                </c:pt>
                <c:pt idx="10207">
                  <c:v>31.0960000000001</c:v>
                </c:pt>
                <c:pt idx="10208">
                  <c:v>31.104000000000099</c:v>
                </c:pt>
                <c:pt idx="10209">
                  <c:v>31.112000000000101</c:v>
                </c:pt>
                <c:pt idx="10210">
                  <c:v>31.1200000000001</c:v>
                </c:pt>
                <c:pt idx="10211">
                  <c:v>31.1280000000001</c:v>
                </c:pt>
                <c:pt idx="10212">
                  <c:v>31.136000000000102</c:v>
                </c:pt>
                <c:pt idx="10213">
                  <c:v>31.144000000000098</c:v>
                </c:pt>
                <c:pt idx="10214">
                  <c:v>31.1520000000001</c:v>
                </c:pt>
                <c:pt idx="10215">
                  <c:v>31.1600000000001</c:v>
                </c:pt>
                <c:pt idx="10216">
                  <c:v>31.168000000000099</c:v>
                </c:pt>
                <c:pt idx="10217">
                  <c:v>31.176000000000098</c:v>
                </c:pt>
                <c:pt idx="10218">
                  <c:v>31.184000000000101</c:v>
                </c:pt>
                <c:pt idx="10219">
                  <c:v>31.192000000000103</c:v>
                </c:pt>
                <c:pt idx="10220">
                  <c:v>31.200000000000099</c:v>
                </c:pt>
                <c:pt idx="10221">
                  <c:v>31.208000000000101</c:v>
                </c:pt>
                <c:pt idx="10222">
                  <c:v>31.216000000000101</c:v>
                </c:pt>
                <c:pt idx="10223">
                  <c:v>31.2240000000001</c:v>
                </c:pt>
                <c:pt idx="10224">
                  <c:v>31.232000000000099</c:v>
                </c:pt>
                <c:pt idx="10225">
                  <c:v>31.240000000000101</c:v>
                </c:pt>
                <c:pt idx="10226">
                  <c:v>31.248000000000097</c:v>
                </c:pt>
                <c:pt idx="10227">
                  <c:v>31.256000000000103</c:v>
                </c:pt>
                <c:pt idx="10228">
                  <c:v>31.264000000000099</c:v>
                </c:pt>
                <c:pt idx="10229">
                  <c:v>31.272000000000098</c:v>
                </c:pt>
                <c:pt idx="10230">
                  <c:v>31.280000000000101</c:v>
                </c:pt>
                <c:pt idx="10231">
                  <c:v>31.2880000000001</c:v>
                </c:pt>
                <c:pt idx="10232">
                  <c:v>31.296000000000102</c:v>
                </c:pt>
                <c:pt idx="10233">
                  <c:v>31.304000000000102</c:v>
                </c:pt>
                <c:pt idx="10234">
                  <c:v>31.312000000000097</c:v>
                </c:pt>
                <c:pt idx="10235">
                  <c:v>31.320000000000096</c:v>
                </c:pt>
                <c:pt idx="10236">
                  <c:v>31.328000000000099</c:v>
                </c:pt>
                <c:pt idx="10237">
                  <c:v>31.336000000000102</c:v>
                </c:pt>
                <c:pt idx="10238">
                  <c:v>31.344000000000101</c:v>
                </c:pt>
                <c:pt idx="10239">
                  <c:v>31.352000000000103</c:v>
                </c:pt>
                <c:pt idx="10240">
                  <c:v>31.360000000000102</c:v>
                </c:pt>
                <c:pt idx="10241">
                  <c:v>31.368000000000098</c:v>
                </c:pt>
                <c:pt idx="10242">
                  <c:v>31.376000000000097</c:v>
                </c:pt>
                <c:pt idx="10243">
                  <c:v>31.3840000000001</c:v>
                </c:pt>
                <c:pt idx="10244">
                  <c:v>31.392000000000099</c:v>
                </c:pt>
                <c:pt idx="10245">
                  <c:v>31.400000000000102</c:v>
                </c:pt>
                <c:pt idx="10246">
                  <c:v>31.408000000000101</c:v>
                </c:pt>
                <c:pt idx="10247">
                  <c:v>31.416000000000096</c:v>
                </c:pt>
                <c:pt idx="10248">
                  <c:v>31.424000000000099</c:v>
                </c:pt>
                <c:pt idx="10249">
                  <c:v>31.432000000000098</c:v>
                </c:pt>
                <c:pt idx="10250">
                  <c:v>31.440000000000101</c:v>
                </c:pt>
                <c:pt idx="10251">
                  <c:v>31.4480000000001</c:v>
                </c:pt>
                <c:pt idx="10252">
                  <c:v>31.456000000000103</c:v>
                </c:pt>
                <c:pt idx="10253">
                  <c:v>31.464000000000102</c:v>
                </c:pt>
                <c:pt idx="10254">
                  <c:v>31.472000000000097</c:v>
                </c:pt>
                <c:pt idx="10255">
                  <c:v>31.4800000000001</c:v>
                </c:pt>
                <c:pt idx="10256">
                  <c:v>31.488000000000099</c:v>
                </c:pt>
                <c:pt idx="10257">
                  <c:v>31.496000000000102</c:v>
                </c:pt>
                <c:pt idx="10258">
                  <c:v>31.504000000000101</c:v>
                </c:pt>
                <c:pt idx="10259">
                  <c:v>31.512000000000103</c:v>
                </c:pt>
                <c:pt idx="10260">
                  <c:v>31.520000000000095</c:v>
                </c:pt>
                <c:pt idx="10261">
                  <c:v>31.528000000000098</c:v>
                </c:pt>
                <c:pt idx="10262">
                  <c:v>31.536000000000097</c:v>
                </c:pt>
                <c:pt idx="10263">
                  <c:v>31.5440000000001</c:v>
                </c:pt>
                <c:pt idx="10264">
                  <c:v>31.552000000000099</c:v>
                </c:pt>
                <c:pt idx="10265">
                  <c:v>31.560000000000102</c:v>
                </c:pt>
                <c:pt idx="10266">
                  <c:v>31.568000000000104</c:v>
                </c:pt>
                <c:pt idx="10267">
                  <c:v>31.576000000000096</c:v>
                </c:pt>
                <c:pt idx="10268">
                  <c:v>31.584000000000099</c:v>
                </c:pt>
                <c:pt idx="10269">
                  <c:v>31.592000000000098</c:v>
                </c:pt>
                <c:pt idx="10270">
                  <c:v>31.600000000000101</c:v>
                </c:pt>
                <c:pt idx="10271">
                  <c:v>31.6080000000001</c:v>
                </c:pt>
                <c:pt idx="10272">
                  <c:v>31.616000000000103</c:v>
                </c:pt>
                <c:pt idx="10273">
                  <c:v>31.624000000000102</c:v>
                </c:pt>
                <c:pt idx="10274">
                  <c:v>31.632000000000097</c:v>
                </c:pt>
                <c:pt idx="10275">
                  <c:v>31.6400000000001</c:v>
                </c:pt>
                <c:pt idx="10276">
                  <c:v>31.648000000000099</c:v>
                </c:pt>
                <c:pt idx="10277">
                  <c:v>31.656000000000102</c:v>
                </c:pt>
                <c:pt idx="10278">
                  <c:v>31.664000000000101</c:v>
                </c:pt>
                <c:pt idx="10279">
                  <c:v>31.672000000000104</c:v>
                </c:pt>
                <c:pt idx="10280">
                  <c:v>31.680000000000096</c:v>
                </c:pt>
                <c:pt idx="10281">
                  <c:v>31.688000000000098</c:v>
                </c:pt>
                <c:pt idx="10282">
                  <c:v>31.696000000000097</c:v>
                </c:pt>
                <c:pt idx="10283">
                  <c:v>31.7040000000001</c:v>
                </c:pt>
                <c:pt idx="10284">
                  <c:v>31.712000000000103</c:v>
                </c:pt>
                <c:pt idx="10285">
                  <c:v>31.720000000000102</c:v>
                </c:pt>
                <c:pt idx="10286">
                  <c:v>31.728000000000105</c:v>
                </c:pt>
                <c:pt idx="10287">
                  <c:v>31.736000000000097</c:v>
                </c:pt>
                <c:pt idx="10288">
                  <c:v>31.744000000000099</c:v>
                </c:pt>
                <c:pt idx="10289">
                  <c:v>31.752000000000098</c:v>
                </c:pt>
                <c:pt idx="10290">
                  <c:v>31.760000000000101</c:v>
                </c:pt>
                <c:pt idx="10291">
                  <c:v>31.7680000000001</c:v>
                </c:pt>
                <c:pt idx="10292">
                  <c:v>31.776000000000103</c:v>
                </c:pt>
                <c:pt idx="10293">
                  <c:v>31.784000000000098</c:v>
                </c:pt>
                <c:pt idx="10294">
                  <c:v>31.792000000000098</c:v>
                </c:pt>
                <c:pt idx="10295">
                  <c:v>31.8000000000001</c:v>
                </c:pt>
                <c:pt idx="10296">
                  <c:v>31.808000000000099</c:v>
                </c:pt>
                <c:pt idx="10297">
                  <c:v>31.816000000000102</c:v>
                </c:pt>
                <c:pt idx="10298">
                  <c:v>31.824000000000101</c:v>
                </c:pt>
                <c:pt idx="10299">
                  <c:v>31.832000000000104</c:v>
                </c:pt>
                <c:pt idx="10300">
                  <c:v>31.840000000000096</c:v>
                </c:pt>
                <c:pt idx="10301">
                  <c:v>31.848000000000098</c:v>
                </c:pt>
                <c:pt idx="10302">
                  <c:v>31.856000000000101</c:v>
                </c:pt>
                <c:pt idx="10303">
                  <c:v>31.8640000000001</c:v>
                </c:pt>
                <c:pt idx="10304">
                  <c:v>31.872000000000103</c:v>
                </c:pt>
                <c:pt idx="10305">
                  <c:v>31.880000000000102</c:v>
                </c:pt>
                <c:pt idx="10306">
                  <c:v>31.888000000000098</c:v>
                </c:pt>
                <c:pt idx="10307">
                  <c:v>31.896000000000097</c:v>
                </c:pt>
                <c:pt idx="10308">
                  <c:v>31.904000000000099</c:v>
                </c:pt>
                <c:pt idx="10309">
                  <c:v>31.912000000000099</c:v>
                </c:pt>
                <c:pt idx="10310">
                  <c:v>31.920000000000101</c:v>
                </c:pt>
                <c:pt idx="10311">
                  <c:v>31.928000000000104</c:v>
                </c:pt>
                <c:pt idx="10312">
                  <c:v>31.936000000000103</c:v>
                </c:pt>
                <c:pt idx="10313">
                  <c:v>31.944000000000099</c:v>
                </c:pt>
                <c:pt idx="10314">
                  <c:v>31.952000000000098</c:v>
                </c:pt>
                <c:pt idx="10315">
                  <c:v>31.9600000000001</c:v>
                </c:pt>
                <c:pt idx="10316">
                  <c:v>31.968000000000099</c:v>
                </c:pt>
                <c:pt idx="10317">
                  <c:v>31.976000000000102</c:v>
                </c:pt>
                <c:pt idx="10318">
                  <c:v>31.984000000000101</c:v>
                </c:pt>
                <c:pt idx="10319">
                  <c:v>31.992000000000097</c:v>
                </c:pt>
                <c:pt idx="10320">
                  <c:v>32.000000000000099</c:v>
                </c:pt>
                <c:pt idx="10321">
                  <c:v>32.008000000000102</c:v>
                </c:pt>
                <c:pt idx="10322">
                  <c:v>32.016000000000098</c:v>
                </c:pt>
                <c:pt idx="10323">
                  <c:v>32.0240000000001</c:v>
                </c:pt>
                <c:pt idx="10324">
                  <c:v>32.032000000000103</c:v>
                </c:pt>
                <c:pt idx="10325">
                  <c:v>32.040000000000106</c:v>
                </c:pt>
                <c:pt idx="10326">
                  <c:v>32.048000000000094</c:v>
                </c:pt>
                <c:pt idx="10327">
                  <c:v>32.056000000000097</c:v>
                </c:pt>
                <c:pt idx="10328">
                  <c:v>32.0640000000001</c:v>
                </c:pt>
                <c:pt idx="10329">
                  <c:v>32.072000000000102</c:v>
                </c:pt>
                <c:pt idx="10330">
                  <c:v>32.080000000000105</c:v>
                </c:pt>
                <c:pt idx="10331">
                  <c:v>32.0880000000001</c:v>
                </c:pt>
                <c:pt idx="10332">
                  <c:v>32.096000000000096</c:v>
                </c:pt>
                <c:pt idx="10333">
                  <c:v>32.104000000000099</c:v>
                </c:pt>
                <c:pt idx="10334">
                  <c:v>32.112000000000101</c:v>
                </c:pt>
                <c:pt idx="10335">
                  <c:v>32.120000000000097</c:v>
                </c:pt>
                <c:pt idx="10336">
                  <c:v>32.1280000000001</c:v>
                </c:pt>
                <c:pt idx="10337">
                  <c:v>32.136000000000102</c:v>
                </c:pt>
                <c:pt idx="10338">
                  <c:v>32.144000000000105</c:v>
                </c:pt>
                <c:pt idx="10339">
                  <c:v>32.1520000000001</c:v>
                </c:pt>
                <c:pt idx="10340">
                  <c:v>32.160000000000096</c:v>
                </c:pt>
                <c:pt idx="10341">
                  <c:v>32.168000000000099</c:v>
                </c:pt>
                <c:pt idx="10342">
                  <c:v>32.176000000000101</c:v>
                </c:pt>
                <c:pt idx="10343">
                  <c:v>32.184000000000104</c:v>
                </c:pt>
                <c:pt idx="10344">
                  <c:v>32.1920000000001</c:v>
                </c:pt>
                <c:pt idx="10345">
                  <c:v>32.200000000000095</c:v>
                </c:pt>
                <c:pt idx="10346">
                  <c:v>32.208000000000098</c:v>
                </c:pt>
                <c:pt idx="10347">
                  <c:v>32.216000000000101</c:v>
                </c:pt>
                <c:pt idx="10348">
                  <c:v>32.224000000000103</c:v>
                </c:pt>
                <c:pt idx="10349">
                  <c:v>32.232000000000099</c:v>
                </c:pt>
                <c:pt idx="10350">
                  <c:v>32.240000000000101</c:v>
                </c:pt>
                <c:pt idx="10351">
                  <c:v>32.248000000000104</c:v>
                </c:pt>
                <c:pt idx="10352">
                  <c:v>32.2560000000001</c:v>
                </c:pt>
                <c:pt idx="10353">
                  <c:v>32.264000000000095</c:v>
                </c:pt>
                <c:pt idx="10354">
                  <c:v>32.272000000000098</c:v>
                </c:pt>
                <c:pt idx="10355">
                  <c:v>32.280000000000101</c:v>
                </c:pt>
                <c:pt idx="10356">
                  <c:v>32.288000000000103</c:v>
                </c:pt>
                <c:pt idx="10357">
                  <c:v>32.296000000000106</c:v>
                </c:pt>
                <c:pt idx="10358">
                  <c:v>32.304000000000102</c:v>
                </c:pt>
                <c:pt idx="10359">
                  <c:v>32.312000000000097</c:v>
                </c:pt>
                <c:pt idx="10360">
                  <c:v>32.3200000000001</c:v>
                </c:pt>
                <c:pt idx="10361">
                  <c:v>32.328000000000102</c:v>
                </c:pt>
                <c:pt idx="10362">
                  <c:v>32.336000000000098</c:v>
                </c:pt>
                <c:pt idx="10363">
                  <c:v>32.344000000000101</c:v>
                </c:pt>
                <c:pt idx="10364">
                  <c:v>32.352000000000103</c:v>
                </c:pt>
                <c:pt idx="10365">
                  <c:v>32.360000000000099</c:v>
                </c:pt>
                <c:pt idx="10366">
                  <c:v>32.368000000000102</c:v>
                </c:pt>
                <c:pt idx="10367">
                  <c:v>32.376000000000097</c:v>
                </c:pt>
                <c:pt idx="10368">
                  <c:v>32.3840000000001</c:v>
                </c:pt>
                <c:pt idx="10369">
                  <c:v>32.392000000000102</c:v>
                </c:pt>
                <c:pt idx="10370">
                  <c:v>32.400000000000105</c:v>
                </c:pt>
                <c:pt idx="10371">
                  <c:v>32.408000000000101</c:v>
                </c:pt>
                <c:pt idx="10372">
                  <c:v>32.416000000000096</c:v>
                </c:pt>
                <c:pt idx="10373">
                  <c:v>32.424000000000099</c:v>
                </c:pt>
                <c:pt idx="10374">
                  <c:v>32.432000000000102</c:v>
                </c:pt>
                <c:pt idx="10375">
                  <c:v>32.440000000000097</c:v>
                </c:pt>
                <c:pt idx="10376">
                  <c:v>32.4480000000001</c:v>
                </c:pt>
                <c:pt idx="10377">
                  <c:v>32.456000000000103</c:v>
                </c:pt>
                <c:pt idx="10378">
                  <c:v>32.464000000000098</c:v>
                </c:pt>
                <c:pt idx="10379">
                  <c:v>32.472000000000101</c:v>
                </c:pt>
                <c:pt idx="10380">
                  <c:v>32.480000000000096</c:v>
                </c:pt>
                <c:pt idx="10381">
                  <c:v>32.488000000000099</c:v>
                </c:pt>
                <c:pt idx="10382">
                  <c:v>32.496000000000102</c:v>
                </c:pt>
                <c:pt idx="10383">
                  <c:v>32.504000000000104</c:v>
                </c:pt>
                <c:pt idx="10384">
                  <c:v>32.5120000000001</c:v>
                </c:pt>
                <c:pt idx="10385">
                  <c:v>32.520000000000095</c:v>
                </c:pt>
                <c:pt idx="10386">
                  <c:v>32.528000000000098</c:v>
                </c:pt>
                <c:pt idx="10387">
                  <c:v>32.536000000000101</c:v>
                </c:pt>
                <c:pt idx="10388">
                  <c:v>32.544000000000104</c:v>
                </c:pt>
                <c:pt idx="10389">
                  <c:v>32.552000000000099</c:v>
                </c:pt>
                <c:pt idx="10390">
                  <c:v>32.560000000000102</c:v>
                </c:pt>
                <c:pt idx="10391">
                  <c:v>32.568000000000097</c:v>
                </c:pt>
                <c:pt idx="10392">
                  <c:v>32.5760000000001</c:v>
                </c:pt>
                <c:pt idx="10393">
                  <c:v>32.584000000000096</c:v>
                </c:pt>
                <c:pt idx="10394">
                  <c:v>32.592000000000098</c:v>
                </c:pt>
                <c:pt idx="10395">
                  <c:v>32.600000000000101</c:v>
                </c:pt>
                <c:pt idx="10396">
                  <c:v>32.608000000000104</c:v>
                </c:pt>
                <c:pt idx="10397">
                  <c:v>32.616000000000106</c:v>
                </c:pt>
                <c:pt idx="10398">
                  <c:v>32.624000000000095</c:v>
                </c:pt>
                <c:pt idx="10399">
                  <c:v>32.632000000000097</c:v>
                </c:pt>
                <c:pt idx="10400">
                  <c:v>32.6400000000001</c:v>
                </c:pt>
                <c:pt idx="10401">
                  <c:v>32.648000000000103</c:v>
                </c:pt>
                <c:pt idx="10402">
                  <c:v>32.656000000000098</c:v>
                </c:pt>
                <c:pt idx="10403">
                  <c:v>32.664000000000101</c:v>
                </c:pt>
                <c:pt idx="10404">
                  <c:v>32.672000000000097</c:v>
                </c:pt>
                <c:pt idx="10405">
                  <c:v>32.680000000000099</c:v>
                </c:pt>
                <c:pt idx="10406">
                  <c:v>32.688000000000102</c:v>
                </c:pt>
                <c:pt idx="10407">
                  <c:v>32.696000000000097</c:v>
                </c:pt>
                <c:pt idx="10408">
                  <c:v>32.7040000000001</c:v>
                </c:pt>
                <c:pt idx="10409">
                  <c:v>32.712000000000103</c:v>
                </c:pt>
                <c:pt idx="10410">
                  <c:v>32.720000000000105</c:v>
                </c:pt>
                <c:pt idx="10411">
                  <c:v>32.728000000000094</c:v>
                </c:pt>
                <c:pt idx="10412">
                  <c:v>32.736000000000097</c:v>
                </c:pt>
                <c:pt idx="10413">
                  <c:v>32.744000000000099</c:v>
                </c:pt>
                <c:pt idx="10414">
                  <c:v>32.752000000000102</c:v>
                </c:pt>
                <c:pt idx="10415">
                  <c:v>32.760000000000105</c:v>
                </c:pt>
                <c:pt idx="10416">
                  <c:v>32.7680000000001</c:v>
                </c:pt>
                <c:pt idx="10417">
                  <c:v>32.776000000000096</c:v>
                </c:pt>
                <c:pt idx="10418">
                  <c:v>32.784000000000098</c:v>
                </c:pt>
                <c:pt idx="10419">
                  <c:v>32.792000000000101</c:v>
                </c:pt>
                <c:pt idx="10420">
                  <c:v>32.800000000000097</c:v>
                </c:pt>
                <c:pt idx="10421">
                  <c:v>32.808000000000099</c:v>
                </c:pt>
                <c:pt idx="10422">
                  <c:v>32.816000000000102</c:v>
                </c:pt>
                <c:pt idx="10423">
                  <c:v>32.824000000000105</c:v>
                </c:pt>
                <c:pt idx="10424">
                  <c:v>32.8320000000001</c:v>
                </c:pt>
                <c:pt idx="10425">
                  <c:v>32.840000000000096</c:v>
                </c:pt>
                <c:pt idx="10426">
                  <c:v>32.848000000000098</c:v>
                </c:pt>
                <c:pt idx="10427">
                  <c:v>32.856000000000101</c:v>
                </c:pt>
                <c:pt idx="10428">
                  <c:v>32.864000000000104</c:v>
                </c:pt>
                <c:pt idx="10429">
                  <c:v>32.872000000000099</c:v>
                </c:pt>
                <c:pt idx="10430">
                  <c:v>32.880000000000095</c:v>
                </c:pt>
                <c:pt idx="10431">
                  <c:v>32.888000000000098</c:v>
                </c:pt>
                <c:pt idx="10432">
                  <c:v>32.8960000000001</c:v>
                </c:pt>
                <c:pt idx="10433">
                  <c:v>32.904000000000103</c:v>
                </c:pt>
                <c:pt idx="10434">
                  <c:v>32.912000000000099</c:v>
                </c:pt>
                <c:pt idx="10435">
                  <c:v>32.920000000000101</c:v>
                </c:pt>
                <c:pt idx="10436">
                  <c:v>32.928000000000104</c:v>
                </c:pt>
                <c:pt idx="10437">
                  <c:v>32.936000000000099</c:v>
                </c:pt>
                <c:pt idx="10438">
                  <c:v>32.944000000000095</c:v>
                </c:pt>
                <c:pt idx="10439">
                  <c:v>32.952000000000098</c:v>
                </c:pt>
                <c:pt idx="10440">
                  <c:v>32.9600000000001</c:v>
                </c:pt>
                <c:pt idx="10441">
                  <c:v>32.968000000000103</c:v>
                </c:pt>
                <c:pt idx="10442">
                  <c:v>32.976000000000106</c:v>
                </c:pt>
                <c:pt idx="10443">
                  <c:v>32.984000000000094</c:v>
                </c:pt>
                <c:pt idx="10444">
                  <c:v>32.992000000000097</c:v>
                </c:pt>
                <c:pt idx="10445">
                  <c:v>33.000000000000099</c:v>
                </c:pt>
                <c:pt idx="10446">
                  <c:v>33.008000000000102</c:v>
                </c:pt>
                <c:pt idx="10447">
                  <c:v>33.016000000000098</c:v>
                </c:pt>
                <c:pt idx="10448">
                  <c:v>33.0240000000001</c:v>
                </c:pt>
                <c:pt idx="10449">
                  <c:v>33.032000000000103</c:v>
                </c:pt>
                <c:pt idx="10450">
                  <c:v>33.040000000000099</c:v>
                </c:pt>
                <c:pt idx="10451">
                  <c:v>33.048000000000101</c:v>
                </c:pt>
                <c:pt idx="10452">
                  <c:v>33.056000000000097</c:v>
                </c:pt>
                <c:pt idx="10453">
                  <c:v>33.0640000000001</c:v>
                </c:pt>
                <c:pt idx="10454">
                  <c:v>33.072000000000102</c:v>
                </c:pt>
                <c:pt idx="10455">
                  <c:v>33.080000000000105</c:v>
                </c:pt>
                <c:pt idx="10456">
                  <c:v>33.0880000000001</c:v>
                </c:pt>
                <c:pt idx="10457">
                  <c:v>33.096000000000096</c:v>
                </c:pt>
                <c:pt idx="10458">
                  <c:v>33.104000000000099</c:v>
                </c:pt>
                <c:pt idx="10459">
                  <c:v>33.112000000000101</c:v>
                </c:pt>
                <c:pt idx="10460">
                  <c:v>33.120000000000104</c:v>
                </c:pt>
                <c:pt idx="10461">
                  <c:v>33.1280000000001</c:v>
                </c:pt>
                <c:pt idx="10462">
                  <c:v>33.136000000000102</c:v>
                </c:pt>
                <c:pt idx="10463">
                  <c:v>33.144000000000098</c:v>
                </c:pt>
                <c:pt idx="10464">
                  <c:v>33.1520000000001</c:v>
                </c:pt>
                <c:pt idx="10465">
                  <c:v>33.160000000000096</c:v>
                </c:pt>
                <c:pt idx="10466">
                  <c:v>33.168000000000099</c:v>
                </c:pt>
                <c:pt idx="10467">
                  <c:v>33.176000000000101</c:v>
                </c:pt>
                <c:pt idx="10468">
                  <c:v>33.184000000000104</c:v>
                </c:pt>
                <c:pt idx="10469">
                  <c:v>33.192000000000107</c:v>
                </c:pt>
                <c:pt idx="10470">
                  <c:v>33.200000000000095</c:v>
                </c:pt>
                <c:pt idx="10471">
                  <c:v>33.208000000000098</c:v>
                </c:pt>
                <c:pt idx="10472">
                  <c:v>33.216000000000101</c:v>
                </c:pt>
                <c:pt idx="10473">
                  <c:v>33.224000000000103</c:v>
                </c:pt>
                <c:pt idx="10474">
                  <c:v>33.232000000000099</c:v>
                </c:pt>
                <c:pt idx="10475">
                  <c:v>33.240000000000101</c:v>
                </c:pt>
                <c:pt idx="10476">
                  <c:v>33.248000000000097</c:v>
                </c:pt>
                <c:pt idx="10477">
                  <c:v>33.2560000000001</c:v>
                </c:pt>
                <c:pt idx="10478">
                  <c:v>33.264000000000102</c:v>
                </c:pt>
                <c:pt idx="10479">
                  <c:v>33.272000000000098</c:v>
                </c:pt>
                <c:pt idx="10480">
                  <c:v>33.280000000000101</c:v>
                </c:pt>
                <c:pt idx="10481">
                  <c:v>33.288000000000103</c:v>
                </c:pt>
                <c:pt idx="10482">
                  <c:v>33.296000000000106</c:v>
                </c:pt>
                <c:pt idx="10483">
                  <c:v>33.304000000000094</c:v>
                </c:pt>
                <c:pt idx="10484">
                  <c:v>33.312000000000097</c:v>
                </c:pt>
                <c:pt idx="10485">
                  <c:v>33.3200000000001</c:v>
                </c:pt>
                <c:pt idx="10486">
                  <c:v>33.328000000000102</c:v>
                </c:pt>
                <c:pt idx="10487">
                  <c:v>33.336000000000105</c:v>
                </c:pt>
                <c:pt idx="10488">
                  <c:v>33.344000000000101</c:v>
                </c:pt>
                <c:pt idx="10489">
                  <c:v>33.352000000000096</c:v>
                </c:pt>
                <c:pt idx="10490">
                  <c:v>33.360000000000099</c:v>
                </c:pt>
                <c:pt idx="10491">
                  <c:v>33.368000000000102</c:v>
                </c:pt>
                <c:pt idx="10492">
                  <c:v>33.376000000000097</c:v>
                </c:pt>
                <c:pt idx="10493">
                  <c:v>33.3840000000001</c:v>
                </c:pt>
                <c:pt idx="10494">
                  <c:v>33.392000000000102</c:v>
                </c:pt>
                <c:pt idx="10495">
                  <c:v>33.400000000000105</c:v>
                </c:pt>
                <c:pt idx="10496">
                  <c:v>33.408000000000101</c:v>
                </c:pt>
                <c:pt idx="10497">
                  <c:v>33.416000000000096</c:v>
                </c:pt>
                <c:pt idx="10498">
                  <c:v>33.424000000000099</c:v>
                </c:pt>
                <c:pt idx="10499">
                  <c:v>33.432000000000102</c:v>
                </c:pt>
                <c:pt idx="10500">
                  <c:v>33.440000000000104</c:v>
                </c:pt>
                <c:pt idx="10501">
                  <c:v>33.4480000000001</c:v>
                </c:pt>
                <c:pt idx="10502">
                  <c:v>33.456000000000095</c:v>
                </c:pt>
                <c:pt idx="10503">
                  <c:v>33.464000000000098</c:v>
                </c:pt>
                <c:pt idx="10504">
                  <c:v>33.472000000000101</c:v>
                </c:pt>
                <c:pt idx="10505">
                  <c:v>33.480000000000103</c:v>
                </c:pt>
                <c:pt idx="10506">
                  <c:v>33.488000000000099</c:v>
                </c:pt>
                <c:pt idx="10507">
                  <c:v>33.496000000000102</c:v>
                </c:pt>
                <c:pt idx="10508">
                  <c:v>33.504000000000104</c:v>
                </c:pt>
                <c:pt idx="10509">
                  <c:v>33.5120000000001</c:v>
                </c:pt>
                <c:pt idx="10510">
                  <c:v>33.520000000000095</c:v>
                </c:pt>
                <c:pt idx="10511">
                  <c:v>33.528000000000098</c:v>
                </c:pt>
                <c:pt idx="10512">
                  <c:v>33.536000000000101</c:v>
                </c:pt>
                <c:pt idx="10513">
                  <c:v>33.544000000000104</c:v>
                </c:pt>
                <c:pt idx="10514">
                  <c:v>33.552000000000099</c:v>
                </c:pt>
                <c:pt idx="10515">
                  <c:v>33.560000000000095</c:v>
                </c:pt>
                <c:pt idx="10516">
                  <c:v>33.568000000000097</c:v>
                </c:pt>
                <c:pt idx="10517">
                  <c:v>33.5760000000001</c:v>
                </c:pt>
                <c:pt idx="10518">
                  <c:v>33.584000000000103</c:v>
                </c:pt>
                <c:pt idx="10519">
                  <c:v>33.592000000000098</c:v>
                </c:pt>
                <c:pt idx="10520">
                  <c:v>33.600000000000101</c:v>
                </c:pt>
                <c:pt idx="10521">
                  <c:v>33.608000000000104</c:v>
                </c:pt>
                <c:pt idx="10522">
                  <c:v>33.616000000000099</c:v>
                </c:pt>
                <c:pt idx="10523">
                  <c:v>33.624000000000095</c:v>
                </c:pt>
                <c:pt idx="10524">
                  <c:v>33.632000000000097</c:v>
                </c:pt>
                <c:pt idx="10525">
                  <c:v>33.6400000000001</c:v>
                </c:pt>
                <c:pt idx="10526">
                  <c:v>33.648000000000103</c:v>
                </c:pt>
                <c:pt idx="10527">
                  <c:v>33.656000000000105</c:v>
                </c:pt>
                <c:pt idx="10528">
                  <c:v>33.664000000000094</c:v>
                </c:pt>
                <c:pt idx="10529">
                  <c:v>33.672000000000097</c:v>
                </c:pt>
                <c:pt idx="10530">
                  <c:v>33.680000000000099</c:v>
                </c:pt>
                <c:pt idx="10531">
                  <c:v>33.688000000000102</c:v>
                </c:pt>
                <c:pt idx="10532">
                  <c:v>33.696000000000097</c:v>
                </c:pt>
                <c:pt idx="10533">
                  <c:v>33.7040000000001</c:v>
                </c:pt>
                <c:pt idx="10534">
                  <c:v>33.712000000000103</c:v>
                </c:pt>
                <c:pt idx="10535">
                  <c:v>33.720000000000098</c:v>
                </c:pt>
                <c:pt idx="10536">
                  <c:v>33.728000000000101</c:v>
                </c:pt>
                <c:pt idx="10537">
                  <c:v>33.736000000000097</c:v>
                </c:pt>
                <c:pt idx="10538">
                  <c:v>33.744000000000099</c:v>
                </c:pt>
                <c:pt idx="10539">
                  <c:v>33.752000000000102</c:v>
                </c:pt>
                <c:pt idx="10540">
                  <c:v>33.760000000000105</c:v>
                </c:pt>
                <c:pt idx="10541">
                  <c:v>33.768000000000093</c:v>
                </c:pt>
                <c:pt idx="10542">
                  <c:v>33.776000000000096</c:v>
                </c:pt>
                <c:pt idx="10543">
                  <c:v>33.784000000000098</c:v>
                </c:pt>
                <c:pt idx="10544">
                  <c:v>33.792000000000101</c:v>
                </c:pt>
                <c:pt idx="10545">
                  <c:v>33.800000000000104</c:v>
                </c:pt>
                <c:pt idx="10546">
                  <c:v>33.808000000000099</c:v>
                </c:pt>
                <c:pt idx="10547">
                  <c:v>33.816000000000102</c:v>
                </c:pt>
                <c:pt idx="10548">
                  <c:v>33.824000000000098</c:v>
                </c:pt>
                <c:pt idx="10549">
                  <c:v>33.8320000000001</c:v>
                </c:pt>
                <c:pt idx="10550">
                  <c:v>33.840000000000096</c:v>
                </c:pt>
                <c:pt idx="10551">
                  <c:v>33.848000000000098</c:v>
                </c:pt>
                <c:pt idx="10552">
                  <c:v>33.856000000000101</c:v>
                </c:pt>
                <c:pt idx="10553">
                  <c:v>33.864000000000104</c:v>
                </c:pt>
                <c:pt idx="10554">
                  <c:v>33.872000000000106</c:v>
                </c:pt>
                <c:pt idx="10555">
                  <c:v>33.880000000000095</c:v>
                </c:pt>
                <c:pt idx="10556">
                  <c:v>33.888000000000098</c:v>
                </c:pt>
                <c:pt idx="10557">
                  <c:v>33.8960000000001</c:v>
                </c:pt>
                <c:pt idx="10558">
                  <c:v>33.904000000000103</c:v>
                </c:pt>
                <c:pt idx="10559">
                  <c:v>33.912000000000099</c:v>
                </c:pt>
                <c:pt idx="10560">
                  <c:v>33.920000000000101</c:v>
                </c:pt>
                <c:pt idx="10561">
                  <c:v>33.928000000000097</c:v>
                </c:pt>
                <c:pt idx="10562">
                  <c:v>33.936000000000099</c:v>
                </c:pt>
                <c:pt idx="10563">
                  <c:v>33.944000000000102</c:v>
                </c:pt>
                <c:pt idx="10564">
                  <c:v>33.952000000000098</c:v>
                </c:pt>
                <c:pt idx="10565">
                  <c:v>33.9600000000001</c:v>
                </c:pt>
                <c:pt idx="10566">
                  <c:v>33.968000000000103</c:v>
                </c:pt>
                <c:pt idx="10567">
                  <c:v>33.976000000000106</c:v>
                </c:pt>
                <c:pt idx="10568">
                  <c:v>33.984000000000094</c:v>
                </c:pt>
                <c:pt idx="10569">
                  <c:v>33.992000000000097</c:v>
                </c:pt>
                <c:pt idx="10570">
                  <c:v>34.000000000000099</c:v>
                </c:pt>
                <c:pt idx="10571">
                  <c:v>34.008000000000102</c:v>
                </c:pt>
                <c:pt idx="10572">
                  <c:v>34.016000000000105</c:v>
                </c:pt>
                <c:pt idx="10573">
                  <c:v>34.0240000000001</c:v>
                </c:pt>
                <c:pt idx="10574">
                  <c:v>34.032000000000096</c:v>
                </c:pt>
                <c:pt idx="10575">
                  <c:v>34.040000000000099</c:v>
                </c:pt>
                <c:pt idx="10576">
                  <c:v>34.048000000000101</c:v>
                </c:pt>
                <c:pt idx="10577">
                  <c:v>34.056000000000097</c:v>
                </c:pt>
                <c:pt idx="10578">
                  <c:v>34.0640000000001</c:v>
                </c:pt>
                <c:pt idx="10579">
                  <c:v>34.072000000000102</c:v>
                </c:pt>
                <c:pt idx="10580">
                  <c:v>34.080000000000105</c:v>
                </c:pt>
                <c:pt idx="10581">
                  <c:v>34.0880000000001</c:v>
                </c:pt>
                <c:pt idx="10582">
                  <c:v>34.096000000000096</c:v>
                </c:pt>
                <c:pt idx="10583">
                  <c:v>34.104000000000099</c:v>
                </c:pt>
                <c:pt idx="10584">
                  <c:v>34.112000000000101</c:v>
                </c:pt>
                <c:pt idx="10585">
                  <c:v>34.120000000000104</c:v>
                </c:pt>
                <c:pt idx="10586">
                  <c:v>34.1280000000001</c:v>
                </c:pt>
                <c:pt idx="10587">
                  <c:v>34.136000000000095</c:v>
                </c:pt>
                <c:pt idx="10588">
                  <c:v>34.144000000000098</c:v>
                </c:pt>
                <c:pt idx="10589">
                  <c:v>34.1520000000001</c:v>
                </c:pt>
                <c:pt idx="10590">
                  <c:v>34.160000000000103</c:v>
                </c:pt>
                <c:pt idx="10591">
                  <c:v>34.168000000000099</c:v>
                </c:pt>
                <c:pt idx="10592">
                  <c:v>34.176000000000101</c:v>
                </c:pt>
                <c:pt idx="10593">
                  <c:v>34.184000000000104</c:v>
                </c:pt>
                <c:pt idx="10594">
                  <c:v>34.1920000000001</c:v>
                </c:pt>
                <c:pt idx="10595">
                  <c:v>34.200000000000095</c:v>
                </c:pt>
                <c:pt idx="10596">
                  <c:v>34.208000000000098</c:v>
                </c:pt>
                <c:pt idx="10597">
                  <c:v>34.216000000000101</c:v>
                </c:pt>
                <c:pt idx="10598">
                  <c:v>34.224000000000103</c:v>
                </c:pt>
                <c:pt idx="10599">
                  <c:v>34.232000000000106</c:v>
                </c:pt>
                <c:pt idx="10600">
                  <c:v>34.240000000000094</c:v>
                </c:pt>
                <c:pt idx="10601">
                  <c:v>34.248000000000097</c:v>
                </c:pt>
                <c:pt idx="10602">
                  <c:v>34.2560000000001</c:v>
                </c:pt>
                <c:pt idx="10603">
                  <c:v>34.264000000000102</c:v>
                </c:pt>
                <c:pt idx="10604">
                  <c:v>34.272000000000098</c:v>
                </c:pt>
                <c:pt idx="10605">
                  <c:v>34.280000000000101</c:v>
                </c:pt>
                <c:pt idx="10606">
                  <c:v>34.288000000000103</c:v>
                </c:pt>
                <c:pt idx="10607">
                  <c:v>34.296000000000099</c:v>
                </c:pt>
                <c:pt idx="10608">
                  <c:v>34.304000000000102</c:v>
                </c:pt>
                <c:pt idx="10609">
                  <c:v>34.312000000000097</c:v>
                </c:pt>
                <c:pt idx="10610">
                  <c:v>34.3200000000001</c:v>
                </c:pt>
                <c:pt idx="10611">
                  <c:v>34.328000000000102</c:v>
                </c:pt>
                <c:pt idx="10612">
                  <c:v>34.336000000000105</c:v>
                </c:pt>
                <c:pt idx="10613">
                  <c:v>34.344000000000094</c:v>
                </c:pt>
                <c:pt idx="10614">
                  <c:v>34.352000000000096</c:v>
                </c:pt>
                <c:pt idx="10615">
                  <c:v>34.360000000000099</c:v>
                </c:pt>
                <c:pt idx="10616">
                  <c:v>34.368000000000102</c:v>
                </c:pt>
                <c:pt idx="10617">
                  <c:v>34.376000000000104</c:v>
                </c:pt>
                <c:pt idx="10618">
                  <c:v>34.3840000000001</c:v>
                </c:pt>
                <c:pt idx="10619">
                  <c:v>34.392000000000102</c:v>
                </c:pt>
                <c:pt idx="10620">
                  <c:v>34.400000000000098</c:v>
                </c:pt>
                <c:pt idx="10621">
                  <c:v>34.408000000000101</c:v>
                </c:pt>
                <c:pt idx="10622">
                  <c:v>34.416000000000096</c:v>
                </c:pt>
                <c:pt idx="10623">
                  <c:v>34.424000000000099</c:v>
                </c:pt>
                <c:pt idx="10624">
                  <c:v>34.432000000000102</c:v>
                </c:pt>
                <c:pt idx="10625">
                  <c:v>34.440000000000104</c:v>
                </c:pt>
                <c:pt idx="10626">
                  <c:v>34.4480000000001</c:v>
                </c:pt>
                <c:pt idx="10627">
                  <c:v>34.456000000000095</c:v>
                </c:pt>
                <c:pt idx="10628">
                  <c:v>34.464000000000098</c:v>
                </c:pt>
                <c:pt idx="10629">
                  <c:v>34.472000000000101</c:v>
                </c:pt>
                <c:pt idx="10630">
                  <c:v>34.480000000000103</c:v>
                </c:pt>
                <c:pt idx="10631">
                  <c:v>34.488000000000099</c:v>
                </c:pt>
                <c:pt idx="10632">
                  <c:v>34.496000000000102</c:v>
                </c:pt>
                <c:pt idx="10633">
                  <c:v>34.504000000000097</c:v>
                </c:pt>
                <c:pt idx="10634">
                  <c:v>34.5120000000001</c:v>
                </c:pt>
                <c:pt idx="10635">
                  <c:v>34.520000000000103</c:v>
                </c:pt>
                <c:pt idx="10636">
                  <c:v>34.528000000000098</c:v>
                </c:pt>
                <c:pt idx="10637">
                  <c:v>34.536000000000101</c:v>
                </c:pt>
                <c:pt idx="10638">
                  <c:v>34.544000000000104</c:v>
                </c:pt>
                <c:pt idx="10639">
                  <c:v>34.552000000000106</c:v>
                </c:pt>
                <c:pt idx="10640">
                  <c:v>34.560000000000095</c:v>
                </c:pt>
                <c:pt idx="10641">
                  <c:v>34.568000000000097</c:v>
                </c:pt>
                <c:pt idx="10642">
                  <c:v>34.5760000000001</c:v>
                </c:pt>
                <c:pt idx="10643">
                  <c:v>34.584000000000103</c:v>
                </c:pt>
                <c:pt idx="10644">
                  <c:v>34.592000000000105</c:v>
                </c:pt>
                <c:pt idx="10645">
                  <c:v>34.600000000000101</c:v>
                </c:pt>
                <c:pt idx="10646">
                  <c:v>34.608000000000096</c:v>
                </c:pt>
                <c:pt idx="10647">
                  <c:v>34.616000000000099</c:v>
                </c:pt>
                <c:pt idx="10648">
                  <c:v>34.624000000000102</c:v>
                </c:pt>
                <c:pt idx="10649">
                  <c:v>34.632000000000097</c:v>
                </c:pt>
                <c:pt idx="10650">
                  <c:v>34.6400000000001</c:v>
                </c:pt>
                <c:pt idx="10651">
                  <c:v>34.648000000000103</c:v>
                </c:pt>
                <c:pt idx="10652">
                  <c:v>34.656000000000105</c:v>
                </c:pt>
                <c:pt idx="10653">
                  <c:v>34.664000000000101</c:v>
                </c:pt>
                <c:pt idx="10654">
                  <c:v>34.672000000000097</c:v>
                </c:pt>
                <c:pt idx="10655">
                  <c:v>34.680000000000099</c:v>
                </c:pt>
                <c:pt idx="10656">
                  <c:v>34.688000000000102</c:v>
                </c:pt>
                <c:pt idx="10657">
                  <c:v>34.696000000000105</c:v>
                </c:pt>
                <c:pt idx="10658">
                  <c:v>34.7040000000001</c:v>
                </c:pt>
                <c:pt idx="10659">
                  <c:v>34.712000000000096</c:v>
                </c:pt>
                <c:pt idx="10660">
                  <c:v>34.720000000000098</c:v>
                </c:pt>
                <c:pt idx="10661">
                  <c:v>34.728000000000101</c:v>
                </c:pt>
                <c:pt idx="10662">
                  <c:v>34.736000000000104</c:v>
                </c:pt>
                <c:pt idx="10663">
                  <c:v>34.744000000000099</c:v>
                </c:pt>
                <c:pt idx="10664">
                  <c:v>34.752000000000102</c:v>
                </c:pt>
                <c:pt idx="10665">
                  <c:v>34.760000000000105</c:v>
                </c:pt>
                <c:pt idx="10666">
                  <c:v>34.7680000000001</c:v>
                </c:pt>
                <c:pt idx="10667">
                  <c:v>34.776000000000096</c:v>
                </c:pt>
                <c:pt idx="10668">
                  <c:v>34.784000000000098</c:v>
                </c:pt>
                <c:pt idx="10669">
                  <c:v>34.792000000000101</c:v>
                </c:pt>
                <c:pt idx="10670">
                  <c:v>34.800000000000104</c:v>
                </c:pt>
                <c:pt idx="10671">
                  <c:v>34.808000000000099</c:v>
                </c:pt>
                <c:pt idx="10672">
                  <c:v>34.816000000000095</c:v>
                </c:pt>
                <c:pt idx="10673">
                  <c:v>34.824000000000098</c:v>
                </c:pt>
                <c:pt idx="10674">
                  <c:v>34.8320000000001</c:v>
                </c:pt>
                <c:pt idx="10675">
                  <c:v>34.840000000000103</c:v>
                </c:pt>
                <c:pt idx="10676">
                  <c:v>34.848000000000098</c:v>
                </c:pt>
                <c:pt idx="10677">
                  <c:v>34.856000000000101</c:v>
                </c:pt>
                <c:pt idx="10678">
                  <c:v>34.864000000000104</c:v>
                </c:pt>
                <c:pt idx="10679">
                  <c:v>34.872000000000099</c:v>
                </c:pt>
                <c:pt idx="10680">
                  <c:v>34.880000000000095</c:v>
                </c:pt>
                <c:pt idx="10681">
                  <c:v>34.888000000000098</c:v>
                </c:pt>
                <c:pt idx="10682">
                  <c:v>34.8960000000001</c:v>
                </c:pt>
                <c:pt idx="10683">
                  <c:v>34.904000000000103</c:v>
                </c:pt>
                <c:pt idx="10684">
                  <c:v>34.912000000000106</c:v>
                </c:pt>
                <c:pt idx="10685">
                  <c:v>34.920000000000094</c:v>
                </c:pt>
                <c:pt idx="10686">
                  <c:v>34.928000000000097</c:v>
                </c:pt>
                <c:pt idx="10687">
                  <c:v>34.936000000000099</c:v>
                </c:pt>
                <c:pt idx="10688">
                  <c:v>34.944000000000102</c:v>
                </c:pt>
                <c:pt idx="10689">
                  <c:v>34.952000000000098</c:v>
                </c:pt>
                <c:pt idx="10690">
                  <c:v>34.9600000000001</c:v>
                </c:pt>
                <c:pt idx="10691">
                  <c:v>34.968000000000103</c:v>
                </c:pt>
                <c:pt idx="10692">
                  <c:v>34.976000000000099</c:v>
                </c:pt>
                <c:pt idx="10693">
                  <c:v>34.984000000000101</c:v>
                </c:pt>
                <c:pt idx="10694">
                  <c:v>34.992000000000097</c:v>
                </c:pt>
                <c:pt idx="10695">
                  <c:v>35.000000000000099</c:v>
                </c:pt>
                <c:pt idx="10696">
                  <c:v>35.008000000000102</c:v>
                </c:pt>
                <c:pt idx="10697">
                  <c:v>35.016000000000105</c:v>
                </c:pt>
                <c:pt idx="10698">
                  <c:v>35.024000000000093</c:v>
                </c:pt>
                <c:pt idx="10699">
                  <c:v>35.032000000000096</c:v>
                </c:pt>
                <c:pt idx="10700">
                  <c:v>35.040000000000099</c:v>
                </c:pt>
                <c:pt idx="10701">
                  <c:v>35.048000000000101</c:v>
                </c:pt>
                <c:pt idx="10702">
                  <c:v>35.056000000000104</c:v>
                </c:pt>
                <c:pt idx="10703">
                  <c:v>35.0640000000001</c:v>
                </c:pt>
                <c:pt idx="10704">
                  <c:v>35.072000000000102</c:v>
                </c:pt>
                <c:pt idx="10705">
                  <c:v>35.080000000000098</c:v>
                </c:pt>
                <c:pt idx="10706">
                  <c:v>35.0880000000001</c:v>
                </c:pt>
                <c:pt idx="10707">
                  <c:v>35.096000000000096</c:v>
                </c:pt>
                <c:pt idx="10708">
                  <c:v>35.104000000000099</c:v>
                </c:pt>
                <c:pt idx="10709">
                  <c:v>35.112000000000101</c:v>
                </c:pt>
                <c:pt idx="10710">
                  <c:v>35.120000000000104</c:v>
                </c:pt>
                <c:pt idx="10711">
                  <c:v>35.1280000000001</c:v>
                </c:pt>
                <c:pt idx="10712">
                  <c:v>35.136000000000095</c:v>
                </c:pt>
                <c:pt idx="10713">
                  <c:v>35.144000000000098</c:v>
                </c:pt>
                <c:pt idx="10714">
                  <c:v>35.1520000000001</c:v>
                </c:pt>
                <c:pt idx="10715">
                  <c:v>35.160000000000103</c:v>
                </c:pt>
                <c:pt idx="10716">
                  <c:v>35.168000000000099</c:v>
                </c:pt>
                <c:pt idx="10717">
                  <c:v>35.176000000000101</c:v>
                </c:pt>
                <c:pt idx="10718">
                  <c:v>35.184000000000097</c:v>
                </c:pt>
                <c:pt idx="10719">
                  <c:v>35.1920000000001</c:v>
                </c:pt>
                <c:pt idx="10720">
                  <c:v>35.200000000000102</c:v>
                </c:pt>
                <c:pt idx="10721">
                  <c:v>35.208000000000098</c:v>
                </c:pt>
                <c:pt idx="10722">
                  <c:v>35.216000000000101</c:v>
                </c:pt>
                <c:pt idx="10723">
                  <c:v>35.224000000000103</c:v>
                </c:pt>
                <c:pt idx="10724">
                  <c:v>35.232000000000099</c:v>
                </c:pt>
                <c:pt idx="10725">
                  <c:v>35.240000000000094</c:v>
                </c:pt>
                <c:pt idx="10726">
                  <c:v>35.248000000000097</c:v>
                </c:pt>
                <c:pt idx="10727">
                  <c:v>35.2560000000001</c:v>
                </c:pt>
                <c:pt idx="10728">
                  <c:v>35.264000000000102</c:v>
                </c:pt>
                <c:pt idx="10729">
                  <c:v>35.272000000000105</c:v>
                </c:pt>
                <c:pt idx="10730">
                  <c:v>35.280000000000101</c:v>
                </c:pt>
                <c:pt idx="10731">
                  <c:v>35.288000000000096</c:v>
                </c:pt>
                <c:pt idx="10732">
                  <c:v>35.296000000000099</c:v>
                </c:pt>
                <c:pt idx="10733">
                  <c:v>35.304000000000102</c:v>
                </c:pt>
                <c:pt idx="10734">
                  <c:v>35.312000000000097</c:v>
                </c:pt>
                <c:pt idx="10735">
                  <c:v>35.3200000000001</c:v>
                </c:pt>
                <c:pt idx="10736">
                  <c:v>35.328000000000102</c:v>
                </c:pt>
                <c:pt idx="10737">
                  <c:v>35.336000000000105</c:v>
                </c:pt>
                <c:pt idx="10738">
                  <c:v>35.344000000000101</c:v>
                </c:pt>
                <c:pt idx="10739">
                  <c:v>35.352000000000096</c:v>
                </c:pt>
                <c:pt idx="10740">
                  <c:v>35.360000000000099</c:v>
                </c:pt>
                <c:pt idx="10741">
                  <c:v>35.368000000000102</c:v>
                </c:pt>
                <c:pt idx="10742">
                  <c:v>35.376000000000104</c:v>
                </c:pt>
                <c:pt idx="10743">
                  <c:v>35.3840000000001</c:v>
                </c:pt>
                <c:pt idx="10744">
                  <c:v>35.392000000000095</c:v>
                </c:pt>
                <c:pt idx="10745">
                  <c:v>35.400000000000098</c:v>
                </c:pt>
                <c:pt idx="10746">
                  <c:v>35.408000000000101</c:v>
                </c:pt>
                <c:pt idx="10747">
                  <c:v>35.416000000000103</c:v>
                </c:pt>
                <c:pt idx="10748">
                  <c:v>35.424000000000099</c:v>
                </c:pt>
                <c:pt idx="10749">
                  <c:v>35.432000000000102</c:v>
                </c:pt>
                <c:pt idx="10750">
                  <c:v>35.440000000000104</c:v>
                </c:pt>
                <c:pt idx="10751">
                  <c:v>35.4480000000001</c:v>
                </c:pt>
                <c:pt idx="10752">
                  <c:v>35.456000000000095</c:v>
                </c:pt>
                <c:pt idx="10753">
                  <c:v>35.464000000000098</c:v>
                </c:pt>
                <c:pt idx="10754">
                  <c:v>35.472000000000101</c:v>
                </c:pt>
                <c:pt idx="10755">
                  <c:v>35.480000000000103</c:v>
                </c:pt>
                <c:pt idx="10756">
                  <c:v>35.488000000000106</c:v>
                </c:pt>
                <c:pt idx="10757">
                  <c:v>35.496000000000095</c:v>
                </c:pt>
                <c:pt idx="10758">
                  <c:v>35.504000000000097</c:v>
                </c:pt>
                <c:pt idx="10759">
                  <c:v>35.5120000000001</c:v>
                </c:pt>
                <c:pt idx="10760">
                  <c:v>35.520000000000103</c:v>
                </c:pt>
                <c:pt idx="10761">
                  <c:v>35.528000000000098</c:v>
                </c:pt>
                <c:pt idx="10762">
                  <c:v>35.536000000000101</c:v>
                </c:pt>
                <c:pt idx="10763">
                  <c:v>35.544000000000104</c:v>
                </c:pt>
                <c:pt idx="10764">
                  <c:v>35.552000000000099</c:v>
                </c:pt>
                <c:pt idx="10765">
                  <c:v>35.560000000000102</c:v>
                </c:pt>
                <c:pt idx="10766">
                  <c:v>35.568000000000097</c:v>
                </c:pt>
                <c:pt idx="10767">
                  <c:v>35.5760000000001</c:v>
                </c:pt>
                <c:pt idx="10768">
                  <c:v>35.584000000000103</c:v>
                </c:pt>
                <c:pt idx="10769">
                  <c:v>35.592000000000105</c:v>
                </c:pt>
                <c:pt idx="10770">
                  <c:v>35.600000000000094</c:v>
                </c:pt>
                <c:pt idx="10771">
                  <c:v>35.608000000000096</c:v>
                </c:pt>
                <c:pt idx="10772">
                  <c:v>35.616000000000099</c:v>
                </c:pt>
                <c:pt idx="10773">
                  <c:v>35.624000000000102</c:v>
                </c:pt>
                <c:pt idx="10774">
                  <c:v>35.632000000000104</c:v>
                </c:pt>
                <c:pt idx="10775">
                  <c:v>35.6400000000001</c:v>
                </c:pt>
                <c:pt idx="10776">
                  <c:v>35.648000000000103</c:v>
                </c:pt>
                <c:pt idx="10777">
                  <c:v>35.656000000000098</c:v>
                </c:pt>
                <c:pt idx="10778">
                  <c:v>35.664000000000101</c:v>
                </c:pt>
                <c:pt idx="10779">
                  <c:v>35.672000000000097</c:v>
                </c:pt>
                <c:pt idx="10780">
                  <c:v>35.680000000000099</c:v>
                </c:pt>
                <c:pt idx="10781">
                  <c:v>35.688000000000102</c:v>
                </c:pt>
                <c:pt idx="10782">
                  <c:v>35.696000000000105</c:v>
                </c:pt>
                <c:pt idx="10783">
                  <c:v>35.7040000000001</c:v>
                </c:pt>
                <c:pt idx="10784">
                  <c:v>35.712000000000096</c:v>
                </c:pt>
                <c:pt idx="10785">
                  <c:v>35.720000000000098</c:v>
                </c:pt>
                <c:pt idx="10786">
                  <c:v>35.728000000000101</c:v>
                </c:pt>
                <c:pt idx="10787">
                  <c:v>35.736000000000104</c:v>
                </c:pt>
                <c:pt idx="10788">
                  <c:v>35.744000000000099</c:v>
                </c:pt>
                <c:pt idx="10789">
                  <c:v>35.752000000000102</c:v>
                </c:pt>
                <c:pt idx="10790">
                  <c:v>35.760000000000097</c:v>
                </c:pt>
                <c:pt idx="10791">
                  <c:v>35.7680000000001</c:v>
                </c:pt>
                <c:pt idx="10792">
                  <c:v>35.776000000000103</c:v>
                </c:pt>
                <c:pt idx="10793">
                  <c:v>35.784000000000098</c:v>
                </c:pt>
                <c:pt idx="10794">
                  <c:v>35.792000000000101</c:v>
                </c:pt>
                <c:pt idx="10795">
                  <c:v>35.800000000000104</c:v>
                </c:pt>
                <c:pt idx="10796">
                  <c:v>35.808000000000099</c:v>
                </c:pt>
                <c:pt idx="10797">
                  <c:v>35.816000000000095</c:v>
                </c:pt>
                <c:pt idx="10798">
                  <c:v>35.824000000000098</c:v>
                </c:pt>
                <c:pt idx="10799">
                  <c:v>35.8320000000001</c:v>
                </c:pt>
                <c:pt idx="10800">
                  <c:v>35.840000000000103</c:v>
                </c:pt>
                <c:pt idx="10801">
                  <c:v>35.848000000000098</c:v>
                </c:pt>
                <c:pt idx="10802">
                  <c:v>35.856000000000101</c:v>
                </c:pt>
                <c:pt idx="10803">
                  <c:v>35.864000000000097</c:v>
                </c:pt>
                <c:pt idx="10804">
                  <c:v>35.872000000000099</c:v>
                </c:pt>
                <c:pt idx="10805">
                  <c:v>35.880000000000102</c:v>
                </c:pt>
                <c:pt idx="10806">
                  <c:v>35.888000000000098</c:v>
                </c:pt>
                <c:pt idx="10807">
                  <c:v>35.8960000000001</c:v>
                </c:pt>
                <c:pt idx="10808">
                  <c:v>35.904000000000103</c:v>
                </c:pt>
                <c:pt idx="10809">
                  <c:v>35.912000000000099</c:v>
                </c:pt>
                <c:pt idx="10810">
                  <c:v>35.920000000000101</c:v>
                </c:pt>
                <c:pt idx="10811">
                  <c:v>35.928000000000097</c:v>
                </c:pt>
                <c:pt idx="10812">
                  <c:v>35.936000000000099</c:v>
                </c:pt>
                <c:pt idx="10813">
                  <c:v>35.944000000000102</c:v>
                </c:pt>
                <c:pt idx="10814">
                  <c:v>35.952000000000105</c:v>
                </c:pt>
                <c:pt idx="10815">
                  <c:v>35.9600000000001</c:v>
                </c:pt>
                <c:pt idx="10816">
                  <c:v>35.968000000000096</c:v>
                </c:pt>
                <c:pt idx="10817">
                  <c:v>35.976000000000099</c:v>
                </c:pt>
                <c:pt idx="10818">
                  <c:v>35.984000000000101</c:v>
                </c:pt>
                <c:pt idx="10819">
                  <c:v>35.992000000000097</c:v>
                </c:pt>
                <c:pt idx="10820">
                  <c:v>36.000000000000099</c:v>
                </c:pt>
                <c:pt idx="10821">
                  <c:v>36.008000000000102</c:v>
                </c:pt>
                <c:pt idx="10822">
                  <c:v>36.016000000000098</c:v>
                </c:pt>
                <c:pt idx="10823">
                  <c:v>36.0240000000001</c:v>
                </c:pt>
                <c:pt idx="10824">
                  <c:v>36.032000000000096</c:v>
                </c:pt>
                <c:pt idx="10825">
                  <c:v>36.040000000000099</c:v>
                </c:pt>
                <c:pt idx="10826">
                  <c:v>36.048000000000101</c:v>
                </c:pt>
                <c:pt idx="10827">
                  <c:v>36.056000000000104</c:v>
                </c:pt>
                <c:pt idx="10828">
                  <c:v>36.0640000000001</c:v>
                </c:pt>
                <c:pt idx="10829">
                  <c:v>36.072000000000095</c:v>
                </c:pt>
                <c:pt idx="10830">
                  <c:v>36.080000000000098</c:v>
                </c:pt>
                <c:pt idx="10831">
                  <c:v>36.0880000000001</c:v>
                </c:pt>
                <c:pt idx="10832">
                  <c:v>36.096000000000103</c:v>
                </c:pt>
                <c:pt idx="10833">
                  <c:v>36.104000000000099</c:v>
                </c:pt>
                <c:pt idx="10834">
                  <c:v>36.112000000000101</c:v>
                </c:pt>
                <c:pt idx="10835">
                  <c:v>36.120000000000104</c:v>
                </c:pt>
                <c:pt idx="10836">
                  <c:v>36.1280000000001</c:v>
                </c:pt>
                <c:pt idx="10837">
                  <c:v>36.136000000000095</c:v>
                </c:pt>
                <c:pt idx="10838">
                  <c:v>36.144000000000098</c:v>
                </c:pt>
                <c:pt idx="10839">
                  <c:v>36.1520000000001</c:v>
                </c:pt>
                <c:pt idx="10840">
                  <c:v>36.160000000000103</c:v>
                </c:pt>
                <c:pt idx="10841">
                  <c:v>36.168000000000106</c:v>
                </c:pt>
                <c:pt idx="10842">
                  <c:v>36.176000000000094</c:v>
                </c:pt>
                <c:pt idx="10843">
                  <c:v>36.184000000000097</c:v>
                </c:pt>
                <c:pt idx="10844">
                  <c:v>36.1920000000001</c:v>
                </c:pt>
                <c:pt idx="10845">
                  <c:v>36.200000000000102</c:v>
                </c:pt>
                <c:pt idx="10846">
                  <c:v>36.208000000000098</c:v>
                </c:pt>
                <c:pt idx="10847">
                  <c:v>36.216000000000101</c:v>
                </c:pt>
                <c:pt idx="10848">
                  <c:v>36.224000000000103</c:v>
                </c:pt>
                <c:pt idx="10849">
                  <c:v>36.232000000000099</c:v>
                </c:pt>
                <c:pt idx="10850">
                  <c:v>36.240000000000101</c:v>
                </c:pt>
                <c:pt idx="10851">
                  <c:v>36.248000000000097</c:v>
                </c:pt>
                <c:pt idx="10852">
                  <c:v>36.2560000000001</c:v>
                </c:pt>
                <c:pt idx="10853">
                  <c:v>36.264000000000102</c:v>
                </c:pt>
                <c:pt idx="10854">
                  <c:v>36.272000000000105</c:v>
                </c:pt>
                <c:pt idx="10855">
                  <c:v>36.280000000000094</c:v>
                </c:pt>
                <c:pt idx="10856">
                  <c:v>36.288000000000096</c:v>
                </c:pt>
                <c:pt idx="10857">
                  <c:v>36.296000000000099</c:v>
                </c:pt>
                <c:pt idx="10858">
                  <c:v>36.304000000000102</c:v>
                </c:pt>
                <c:pt idx="10859">
                  <c:v>36.312000000000104</c:v>
                </c:pt>
                <c:pt idx="10860">
                  <c:v>36.3200000000001</c:v>
                </c:pt>
                <c:pt idx="10861">
                  <c:v>36.328000000000102</c:v>
                </c:pt>
                <c:pt idx="10862">
                  <c:v>36.336000000000098</c:v>
                </c:pt>
                <c:pt idx="10863">
                  <c:v>36.344000000000101</c:v>
                </c:pt>
                <c:pt idx="10864">
                  <c:v>36.352000000000096</c:v>
                </c:pt>
                <c:pt idx="10865">
                  <c:v>36.360000000000099</c:v>
                </c:pt>
                <c:pt idx="10866">
                  <c:v>36.368000000000102</c:v>
                </c:pt>
                <c:pt idx="10867">
                  <c:v>36.376000000000104</c:v>
                </c:pt>
                <c:pt idx="10868">
                  <c:v>36.3840000000001</c:v>
                </c:pt>
                <c:pt idx="10869">
                  <c:v>36.392000000000095</c:v>
                </c:pt>
                <c:pt idx="10870">
                  <c:v>36.400000000000098</c:v>
                </c:pt>
                <c:pt idx="10871">
                  <c:v>36.408000000000101</c:v>
                </c:pt>
                <c:pt idx="10872">
                  <c:v>36.416000000000103</c:v>
                </c:pt>
                <c:pt idx="10873">
                  <c:v>36.424000000000099</c:v>
                </c:pt>
                <c:pt idx="10874">
                  <c:v>36.432000000000102</c:v>
                </c:pt>
                <c:pt idx="10875">
                  <c:v>36.440000000000097</c:v>
                </c:pt>
                <c:pt idx="10876">
                  <c:v>36.4480000000001</c:v>
                </c:pt>
                <c:pt idx="10877">
                  <c:v>36.456000000000103</c:v>
                </c:pt>
                <c:pt idx="10878">
                  <c:v>36.464000000000098</c:v>
                </c:pt>
                <c:pt idx="10879">
                  <c:v>36.472000000000101</c:v>
                </c:pt>
                <c:pt idx="10880">
                  <c:v>36.480000000000103</c:v>
                </c:pt>
                <c:pt idx="10881">
                  <c:v>36.488000000000099</c:v>
                </c:pt>
                <c:pt idx="10882">
                  <c:v>36.496000000000095</c:v>
                </c:pt>
                <c:pt idx="10883">
                  <c:v>36.504000000000097</c:v>
                </c:pt>
                <c:pt idx="10884">
                  <c:v>36.5120000000001</c:v>
                </c:pt>
                <c:pt idx="10885">
                  <c:v>36.520000000000103</c:v>
                </c:pt>
                <c:pt idx="10886">
                  <c:v>36.528000000000105</c:v>
                </c:pt>
                <c:pt idx="10887">
                  <c:v>36.536000000000101</c:v>
                </c:pt>
                <c:pt idx="10888">
                  <c:v>36.544000000000096</c:v>
                </c:pt>
                <c:pt idx="10889">
                  <c:v>36.552000000000099</c:v>
                </c:pt>
                <c:pt idx="10890">
                  <c:v>36.560000000000102</c:v>
                </c:pt>
                <c:pt idx="10891">
                  <c:v>36.568000000000097</c:v>
                </c:pt>
                <c:pt idx="10892">
                  <c:v>36.5760000000001</c:v>
                </c:pt>
                <c:pt idx="10893">
                  <c:v>36.584000000000103</c:v>
                </c:pt>
                <c:pt idx="10894">
                  <c:v>36.592000000000098</c:v>
                </c:pt>
                <c:pt idx="10895">
                  <c:v>36.600000000000101</c:v>
                </c:pt>
                <c:pt idx="10896">
                  <c:v>36.608000000000096</c:v>
                </c:pt>
                <c:pt idx="10897">
                  <c:v>36.616000000000099</c:v>
                </c:pt>
                <c:pt idx="10898">
                  <c:v>36.624000000000102</c:v>
                </c:pt>
                <c:pt idx="10899">
                  <c:v>36.632000000000104</c:v>
                </c:pt>
                <c:pt idx="10900">
                  <c:v>36.6400000000001</c:v>
                </c:pt>
                <c:pt idx="10901">
                  <c:v>36.648000000000096</c:v>
                </c:pt>
                <c:pt idx="10902">
                  <c:v>36.656000000000098</c:v>
                </c:pt>
                <c:pt idx="10903">
                  <c:v>36.664000000000101</c:v>
                </c:pt>
                <c:pt idx="10904">
                  <c:v>36.672000000000104</c:v>
                </c:pt>
                <c:pt idx="10905">
                  <c:v>36.680000000000099</c:v>
                </c:pt>
                <c:pt idx="10906">
                  <c:v>36.688000000000102</c:v>
                </c:pt>
                <c:pt idx="10907">
                  <c:v>36.696000000000097</c:v>
                </c:pt>
                <c:pt idx="10908">
                  <c:v>36.7040000000001</c:v>
                </c:pt>
                <c:pt idx="10909">
                  <c:v>36.712000000000096</c:v>
                </c:pt>
                <c:pt idx="10910">
                  <c:v>36.720000000000098</c:v>
                </c:pt>
                <c:pt idx="10911">
                  <c:v>36.728000000000101</c:v>
                </c:pt>
                <c:pt idx="10912">
                  <c:v>36.736000000000104</c:v>
                </c:pt>
                <c:pt idx="10913">
                  <c:v>36.744000000000106</c:v>
                </c:pt>
                <c:pt idx="10914">
                  <c:v>36.752000000000095</c:v>
                </c:pt>
                <c:pt idx="10915">
                  <c:v>36.760000000000097</c:v>
                </c:pt>
                <c:pt idx="10916">
                  <c:v>36.7680000000001</c:v>
                </c:pt>
                <c:pt idx="10917">
                  <c:v>36.776000000000103</c:v>
                </c:pt>
                <c:pt idx="10918">
                  <c:v>36.784000000000098</c:v>
                </c:pt>
                <c:pt idx="10919">
                  <c:v>36.792000000000101</c:v>
                </c:pt>
                <c:pt idx="10920">
                  <c:v>36.800000000000104</c:v>
                </c:pt>
                <c:pt idx="10921">
                  <c:v>36.808000000000099</c:v>
                </c:pt>
                <c:pt idx="10922">
                  <c:v>36.816000000000102</c:v>
                </c:pt>
                <c:pt idx="10923">
                  <c:v>36.824000000000098</c:v>
                </c:pt>
                <c:pt idx="10924">
                  <c:v>36.8320000000001</c:v>
                </c:pt>
                <c:pt idx="10925">
                  <c:v>36.840000000000103</c:v>
                </c:pt>
                <c:pt idx="10926">
                  <c:v>36.848000000000106</c:v>
                </c:pt>
                <c:pt idx="10927">
                  <c:v>36.856000000000094</c:v>
                </c:pt>
                <c:pt idx="10928">
                  <c:v>36.864000000000097</c:v>
                </c:pt>
                <c:pt idx="10929">
                  <c:v>36.872000000000099</c:v>
                </c:pt>
                <c:pt idx="10930">
                  <c:v>36.880000000000102</c:v>
                </c:pt>
                <c:pt idx="10931">
                  <c:v>36.888000000000105</c:v>
                </c:pt>
                <c:pt idx="10932">
                  <c:v>36.8960000000001</c:v>
                </c:pt>
                <c:pt idx="10933">
                  <c:v>36.904000000000103</c:v>
                </c:pt>
                <c:pt idx="10934">
                  <c:v>36.912000000000099</c:v>
                </c:pt>
                <c:pt idx="10935">
                  <c:v>36.920000000000101</c:v>
                </c:pt>
                <c:pt idx="10936">
                  <c:v>36.928000000000097</c:v>
                </c:pt>
                <c:pt idx="10937">
                  <c:v>36.936000000000099</c:v>
                </c:pt>
                <c:pt idx="10938">
                  <c:v>36.944000000000102</c:v>
                </c:pt>
                <c:pt idx="10939">
                  <c:v>36.952000000000105</c:v>
                </c:pt>
                <c:pt idx="10940">
                  <c:v>36.9600000000001</c:v>
                </c:pt>
                <c:pt idx="10941">
                  <c:v>36.968000000000096</c:v>
                </c:pt>
                <c:pt idx="10942">
                  <c:v>36.976000000000099</c:v>
                </c:pt>
                <c:pt idx="10943">
                  <c:v>36.984000000000101</c:v>
                </c:pt>
                <c:pt idx="10944">
                  <c:v>36.992000000000104</c:v>
                </c:pt>
                <c:pt idx="10945">
                  <c:v>37.000000000000099</c:v>
                </c:pt>
                <c:pt idx="10946">
                  <c:v>37.008000000000102</c:v>
                </c:pt>
                <c:pt idx="10947">
                  <c:v>37.016000000000098</c:v>
                </c:pt>
                <c:pt idx="10948">
                  <c:v>37.0240000000001</c:v>
                </c:pt>
                <c:pt idx="10949">
                  <c:v>37.032000000000103</c:v>
                </c:pt>
                <c:pt idx="10950">
                  <c:v>37.040000000000099</c:v>
                </c:pt>
                <c:pt idx="10951">
                  <c:v>37.048000000000101</c:v>
                </c:pt>
                <c:pt idx="10952">
                  <c:v>37.056000000000104</c:v>
                </c:pt>
                <c:pt idx="10953">
                  <c:v>37.0640000000001</c:v>
                </c:pt>
                <c:pt idx="10954">
                  <c:v>37.072000000000095</c:v>
                </c:pt>
                <c:pt idx="10955">
                  <c:v>37.080000000000098</c:v>
                </c:pt>
                <c:pt idx="10956">
                  <c:v>37.0880000000001</c:v>
                </c:pt>
                <c:pt idx="10957">
                  <c:v>37.096000000000103</c:v>
                </c:pt>
                <c:pt idx="10958">
                  <c:v>37.104000000000099</c:v>
                </c:pt>
                <c:pt idx="10959">
                  <c:v>37.112000000000101</c:v>
                </c:pt>
                <c:pt idx="10960">
                  <c:v>37.120000000000097</c:v>
                </c:pt>
                <c:pt idx="10961">
                  <c:v>37.1280000000001</c:v>
                </c:pt>
                <c:pt idx="10962">
                  <c:v>37.136000000000102</c:v>
                </c:pt>
                <c:pt idx="10963">
                  <c:v>37.144000000000098</c:v>
                </c:pt>
                <c:pt idx="10964">
                  <c:v>37.1520000000001</c:v>
                </c:pt>
                <c:pt idx="10965">
                  <c:v>37.160000000000103</c:v>
                </c:pt>
                <c:pt idx="10966">
                  <c:v>37.168000000000099</c:v>
                </c:pt>
                <c:pt idx="10967">
                  <c:v>37.176000000000101</c:v>
                </c:pt>
                <c:pt idx="10968">
                  <c:v>37.184000000000097</c:v>
                </c:pt>
                <c:pt idx="10969">
                  <c:v>37.1920000000001</c:v>
                </c:pt>
                <c:pt idx="10970">
                  <c:v>37.200000000000102</c:v>
                </c:pt>
                <c:pt idx="10971">
                  <c:v>37.208000000000105</c:v>
                </c:pt>
                <c:pt idx="10972">
                  <c:v>37.216000000000101</c:v>
                </c:pt>
                <c:pt idx="10973">
                  <c:v>37.224000000000096</c:v>
                </c:pt>
                <c:pt idx="10974">
                  <c:v>37.232000000000099</c:v>
                </c:pt>
                <c:pt idx="10975">
                  <c:v>37.240000000000101</c:v>
                </c:pt>
                <c:pt idx="10976">
                  <c:v>37.248000000000097</c:v>
                </c:pt>
                <c:pt idx="10977">
                  <c:v>37.2560000000001</c:v>
                </c:pt>
                <c:pt idx="10978">
                  <c:v>37.264000000000102</c:v>
                </c:pt>
                <c:pt idx="10979">
                  <c:v>37.272000000000098</c:v>
                </c:pt>
                <c:pt idx="10980">
                  <c:v>37.280000000000101</c:v>
                </c:pt>
                <c:pt idx="10981">
                  <c:v>37.288000000000096</c:v>
                </c:pt>
                <c:pt idx="10982">
                  <c:v>37.296000000000099</c:v>
                </c:pt>
                <c:pt idx="10983">
                  <c:v>37.304000000000102</c:v>
                </c:pt>
                <c:pt idx="10984">
                  <c:v>37.312000000000104</c:v>
                </c:pt>
                <c:pt idx="10985">
                  <c:v>37.3200000000001</c:v>
                </c:pt>
                <c:pt idx="10986">
                  <c:v>37.328000000000095</c:v>
                </c:pt>
                <c:pt idx="10987">
                  <c:v>37.336000000000098</c:v>
                </c:pt>
                <c:pt idx="10988">
                  <c:v>37.344000000000101</c:v>
                </c:pt>
                <c:pt idx="10989">
                  <c:v>37.352000000000103</c:v>
                </c:pt>
                <c:pt idx="10990">
                  <c:v>37.360000000000099</c:v>
                </c:pt>
                <c:pt idx="10991">
                  <c:v>37.368000000000102</c:v>
                </c:pt>
                <c:pt idx="10992">
                  <c:v>37.376000000000097</c:v>
                </c:pt>
                <c:pt idx="10993">
                  <c:v>37.3840000000001</c:v>
                </c:pt>
                <c:pt idx="10994">
                  <c:v>37.392000000000095</c:v>
                </c:pt>
                <c:pt idx="10995">
                  <c:v>37.400000000000098</c:v>
                </c:pt>
                <c:pt idx="10996">
                  <c:v>37.408000000000101</c:v>
                </c:pt>
                <c:pt idx="10997">
                  <c:v>37.416000000000103</c:v>
                </c:pt>
                <c:pt idx="10998">
                  <c:v>37.424000000000106</c:v>
                </c:pt>
                <c:pt idx="10999">
                  <c:v>37.432000000000095</c:v>
                </c:pt>
                <c:pt idx="11000">
                  <c:v>37.440000000000097</c:v>
                </c:pt>
                <c:pt idx="11001">
                  <c:v>37.4480000000001</c:v>
                </c:pt>
                <c:pt idx="11002">
                  <c:v>37.456000000000103</c:v>
                </c:pt>
                <c:pt idx="11003">
                  <c:v>37.464000000000098</c:v>
                </c:pt>
                <c:pt idx="11004">
                  <c:v>37.472000000000101</c:v>
                </c:pt>
                <c:pt idx="11005">
                  <c:v>37.480000000000096</c:v>
                </c:pt>
                <c:pt idx="11006">
                  <c:v>37.488000000000099</c:v>
                </c:pt>
                <c:pt idx="11007">
                  <c:v>37.496000000000102</c:v>
                </c:pt>
                <c:pt idx="11008">
                  <c:v>37.504000000000097</c:v>
                </c:pt>
                <c:pt idx="11009">
                  <c:v>37.5120000000001</c:v>
                </c:pt>
                <c:pt idx="11010">
                  <c:v>37.520000000000103</c:v>
                </c:pt>
                <c:pt idx="11011">
                  <c:v>37.528000000000105</c:v>
                </c:pt>
                <c:pt idx="11012">
                  <c:v>37.536000000000094</c:v>
                </c:pt>
                <c:pt idx="11013">
                  <c:v>37.544000000000096</c:v>
                </c:pt>
                <c:pt idx="11014">
                  <c:v>37.552000000000099</c:v>
                </c:pt>
                <c:pt idx="11015">
                  <c:v>37.560000000000102</c:v>
                </c:pt>
                <c:pt idx="11016">
                  <c:v>37.568000000000104</c:v>
                </c:pt>
                <c:pt idx="11017">
                  <c:v>37.5760000000001</c:v>
                </c:pt>
                <c:pt idx="11018">
                  <c:v>37.584000000000103</c:v>
                </c:pt>
                <c:pt idx="11019">
                  <c:v>37.592000000000098</c:v>
                </c:pt>
                <c:pt idx="11020">
                  <c:v>37.600000000000101</c:v>
                </c:pt>
                <c:pt idx="11021">
                  <c:v>37.608000000000096</c:v>
                </c:pt>
                <c:pt idx="11022">
                  <c:v>37.616000000000099</c:v>
                </c:pt>
                <c:pt idx="11023">
                  <c:v>37.624000000000102</c:v>
                </c:pt>
                <c:pt idx="11024">
                  <c:v>37.632000000000104</c:v>
                </c:pt>
                <c:pt idx="11025">
                  <c:v>37.6400000000001</c:v>
                </c:pt>
                <c:pt idx="11026">
                  <c:v>37.648000000000096</c:v>
                </c:pt>
                <c:pt idx="11027">
                  <c:v>37.656000000000098</c:v>
                </c:pt>
                <c:pt idx="11028">
                  <c:v>37.664000000000101</c:v>
                </c:pt>
                <c:pt idx="11029">
                  <c:v>37.672000000000104</c:v>
                </c:pt>
                <c:pt idx="11030">
                  <c:v>37.680000000000099</c:v>
                </c:pt>
                <c:pt idx="11031">
                  <c:v>37.688000000000102</c:v>
                </c:pt>
                <c:pt idx="11032">
                  <c:v>37.696000000000097</c:v>
                </c:pt>
                <c:pt idx="11033">
                  <c:v>37.7040000000001</c:v>
                </c:pt>
                <c:pt idx="11034">
                  <c:v>37.712000000000103</c:v>
                </c:pt>
                <c:pt idx="11035">
                  <c:v>37.720000000000098</c:v>
                </c:pt>
                <c:pt idx="11036">
                  <c:v>37.728000000000101</c:v>
                </c:pt>
                <c:pt idx="11037">
                  <c:v>37.736000000000104</c:v>
                </c:pt>
                <c:pt idx="11038">
                  <c:v>37.744000000000099</c:v>
                </c:pt>
                <c:pt idx="11039">
                  <c:v>37.752000000000095</c:v>
                </c:pt>
                <c:pt idx="11040">
                  <c:v>37.760000000000097</c:v>
                </c:pt>
                <c:pt idx="11041">
                  <c:v>37.7680000000001</c:v>
                </c:pt>
                <c:pt idx="11042">
                  <c:v>37.776000000000103</c:v>
                </c:pt>
                <c:pt idx="11043">
                  <c:v>37.784000000000106</c:v>
                </c:pt>
                <c:pt idx="11044">
                  <c:v>37.792000000000101</c:v>
                </c:pt>
                <c:pt idx="11045">
                  <c:v>37.800000000000097</c:v>
                </c:pt>
                <c:pt idx="11046">
                  <c:v>37.808000000000099</c:v>
                </c:pt>
                <c:pt idx="11047">
                  <c:v>37.816000000000102</c:v>
                </c:pt>
                <c:pt idx="11048">
                  <c:v>37.824000000000098</c:v>
                </c:pt>
                <c:pt idx="11049">
                  <c:v>37.8320000000001</c:v>
                </c:pt>
                <c:pt idx="11050">
                  <c:v>37.840000000000103</c:v>
                </c:pt>
                <c:pt idx="11051">
                  <c:v>37.848000000000098</c:v>
                </c:pt>
                <c:pt idx="11052">
                  <c:v>37.856000000000101</c:v>
                </c:pt>
                <c:pt idx="11053">
                  <c:v>37.864000000000097</c:v>
                </c:pt>
                <c:pt idx="11054">
                  <c:v>37.872000000000099</c:v>
                </c:pt>
                <c:pt idx="11055">
                  <c:v>37.880000000000102</c:v>
                </c:pt>
                <c:pt idx="11056">
                  <c:v>37.888000000000105</c:v>
                </c:pt>
                <c:pt idx="11057">
                  <c:v>37.8960000000001</c:v>
                </c:pt>
                <c:pt idx="11058">
                  <c:v>37.904000000000096</c:v>
                </c:pt>
                <c:pt idx="11059">
                  <c:v>37.912000000000099</c:v>
                </c:pt>
                <c:pt idx="11060">
                  <c:v>37.920000000000101</c:v>
                </c:pt>
                <c:pt idx="11061">
                  <c:v>37.928000000000104</c:v>
                </c:pt>
                <c:pt idx="11062">
                  <c:v>37.936000000000099</c:v>
                </c:pt>
                <c:pt idx="11063">
                  <c:v>37.944000000000102</c:v>
                </c:pt>
                <c:pt idx="11064">
                  <c:v>37.952000000000098</c:v>
                </c:pt>
                <c:pt idx="11065">
                  <c:v>37.9600000000001</c:v>
                </c:pt>
                <c:pt idx="11066">
                  <c:v>37.968000000000096</c:v>
                </c:pt>
                <c:pt idx="11067">
                  <c:v>37.976000000000099</c:v>
                </c:pt>
                <c:pt idx="11068">
                  <c:v>37.984000000000101</c:v>
                </c:pt>
                <c:pt idx="11069">
                  <c:v>37.992000000000104</c:v>
                </c:pt>
                <c:pt idx="11070">
                  <c:v>38.000000000000107</c:v>
                </c:pt>
                <c:pt idx="11071">
                  <c:v>38.008000000000095</c:v>
                </c:pt>
                <c:pt idx="11072">
                  <c:v>38.016000000000098</c:v>
                </c:pt>
                <c:pt idx="11073">
                  <c:v>38.0240000000001</c:v>
                </c:pt>
                <c:pt idx="11074">
                  <c:v>38.032000000000103</c:v>
                </c:pt>
                <c:pt idx="11075">
                  <c:v>38.040000000000099</c:v>
                </c:pt>
                <c:pt idx="11076">
                  <c:v>38.048000000000101</c:v>
                </c:pt>
                <c:pt idx="11077">
                  <c:v>38.056000000000097</c:v>
                </c:pt>
                <c:pt idx="11078">
                  <c:v>38.0640000000001</c:v>
                </c:pt>
                <c:pt idx="11079">
                  <c:v>38.072000000000102</c:v>
                </c:pt>
                <c:pt idx="11080">
                  <c:v>38.080000000000098</c:v>
                </c:pt>
                <c:pt idx="11081">
                  <c:v>38.0880000000001</c:v>
                </c:pt>
                <c:pt idx="11082">
                  <c:v>38.096000000000103</c:v>
                </c:pt>
                <c:pt idx="11083">
                  <c:v>38.104000000000106</c:v>
                </c:pt>
                <c:pt idx="11084">
                  <c:v>38.112000000000094</c:v>
                </c:pt>
                <c:pt idx="11085">
                  <c:v>38.120000000000097</c:v>
                </c:pt>
                <c:pt idx="11086">
                  <c:v>38.1280000000001</c:v>
                </c:pt>
                <c:pt idx="11087">
                  <c:v>38.136000000000102</c:v>
                </c:pt>
                <c:pt idx="11088">
                  <c:v>38.144000000000105</c:v>
                </c:pt>
                <c:pt idx="11089">
                  <c:v>38.1520000000001</c:v>
                </c:pt>
                <c:pt idx="11090">
                  <c:v>38.160000000000096</c:v>
                </c:pt>
                <c:pt idx="11091">
                  <c:v>38.168000000000099</c:v>
                </c:pt>
                <c:pt idx="11092">
                  <c:v>38.176000000000101</c:v>
                </c:pt>
                <c:pt idx="11093">
                  <c:v>38.184000000000097</c:v>
                </c:pt>
                <c:pt idx="11094">
                  <c:v>38.1920000000001</c:v>
                </c:pt>
                <c:pt idx="11095">
                  <c:v>38.200000000000102</c:v>
                </c:pt>
                <c:pt idx="11096">
                  <c:v>38.208000000000105</c:v>
                </c:pt>
                <c:pt idx="11097">
                  <c:v>38.216000000000101</c:v>
                </c:pt>
                <c:pt idx="11098">
                  <c:v>38.224000000000096</c:v>
                </c:pt>
                <c:pt idx="11099">
                  <c:v>38.232000000000099</c:v>
                </c:pt>
                <c:pt idx="11100">
                  <c:v>38.240000000000101</c:v>
                </c:pt>
                <c:pt idx="11101">
                  <c:v>38.248000000000104</c:v>
                </c:pt>
                <c:pt idx="11102">
                  <c:v>38.2560000000001</c:v>
                </c:pt>
                <c:pt idx="11103">
                  <c:v>38.264000000000095</c:v>
                </c:pt>
                <c:pt idx="11104">
                  <c:v>38.272000000000098</c:v>
                </c:pt>
                <c:pt idx="11105">
                  <c:v>38.280000000000101</c:v>
                </c:pt>
                <c:pt idx="11106">
                  <c:v>38.288000000000096</c:v>
                </c:pt>
                <c:pt idx="11107">
                  <c:v>38.296000000000099</c:v>
                </c:pt>
                <c:pt idx="11108">
                  <c:v>38.304000000000102</c:v>
                </c:pt>
                <c:pt idx="11109">
                  <c:v>38.312000000000104</c:v>
                </c:pt>
                <c:pt idx="11110">
                  <c:v>38.3200000000001</c:v>
                </c:pt>
                <c:pt idx="11111">
                  <c:v>38.328000000000095</c:v>
                </c:pt>
                <c:pt idx="11112">
                  <c:v>38.336000000000098</c:v>
                </c:pt>
                <c:pt idx="11113">
                  <c:v>38.344000000000101</c:v>
                </c:pt>
                <c:pt idx="11114">
                  <c:v>38.352000000000103</c:v>
                </c:pt>
                <c:pt idx="11115">
                  <c:v>38.360000000000099</c:v>
                </c:pt>
                <c:pt idx="11116">
                  <c:v>38.368000000000102</c:v>
                </c:pt>
                <c:pt idx="11117">
                  <c:v>38.376000000000097</c:v>
                </c:pt>
                <c:pt idx="11118">
                  <c:v>38.3840000000001</c:v>
                </c:pt>
                <c:pt idx="11119">
                  <c:v>38.392000000000102</c:v>
                </c:pt>
                <c:pt idx="11120">
                  <c:v>38.400000000000098</c:v>
                </c:pt>
                <c:pt idx="11121">
                  <c:v>38.408000000000101</c:v>
                </c:pt>
                <c:pt idx="11122">
                  <c:v>38.416000000000103</c:v>
                </c:pt>
                <c:pt idx="11123">
                  <c:v>38.424000000000099</c:v>
                </c:pt>
                <c:pt idx="11124">
                  <c:v>38.432000000000095</c:v>
                </c:pt>
                <c:pt idx="11125">
                  <c:v>38.440000000000097</c:v>
                </c:pt>
                <c:pt idx="11126">
                  <c:v>38.4480000000001</c:v>
                </c:pt>
                <c:pt idx="11127">
                  <c:v>38.456000000000103</c:v>
                </c:pt>
                <c:pt idx="11128">
                  <c:v>38.464000000000105</c:v>
                </c:pt>
                <c:pt idx="11129">
                  <c:v>38.472000000000101</c:v>
                </c:pt>
                <c:pt idx="11130">
                  <c:v>38.480000000000096</c:v>
                </c:pt>
                <c:pt idx="11131">
                  <c:v>38.488000000000099</c:v>
                </c:pt>
                <c:pt idx="11132">
                  <c:v>38.496000000000102</c:v>
                </c:pt>
                <c:pt idx="11133">
                  <c:v>38.504000000000097</c:v>
                </c:pt>
                <c:pt idx="11134">
                  <c:v>38.5120000000001</c:v>
                </c:pt>
                <c:pt idx="11135">
                  <c:v>38.520000000000103</c:v>
                </c:pt>
                <c:pt idx="11136">
                  <c:v>38.528000000000098</c:v>
                </c:pt>
                <c:pt idx="11137">
                  <c:v>38.536000000000101</c:v>
                </c:pt>
                <c:pt idx="11138">
                  <c:v>38.544000000000096</c:v>
                </c:pt>
                <c:pt idx="11139">
                  <c:v>38.552000000000099</c:v>
                </c:pt>
                <c:pt idx="11140">
                  <c:v>38.560000000000102</c:v>
                </c:pt>
                <c:pt idx="11141">
                  <c:v>38.568000000000104</c:v>
                </c:pt>
                <c:pt idx="11142">
                  <c:v>38.5760000000001</c:v>
                </c:pt>
                <c:pt idx="11143">
                  <c:v>38.584000000000096</c:v>
                </c:pt>
                <c:pt idx="11144">
                  <c:v>38.592000000000098</c:v>
                </c:pt>
                <c:pt idx="11145">
                  <c:v>38.600000000000101</c:v>
                </c:pt>
                <c:pt idx="11146">
                  <c:v>38.608000000000104</c:v>
                </c:pt>
                <c:pt idx="11147">
                  <c:v>38.616000000000099</c:v>
                </c:pt>
                <c:pt idx="11148">
                  <c:v>38.624000000000102</c:v>
                </c:pt>
                <c:pt idx="11149">
                  <c:v>38.632000000000097</c:v>
                </c:pt>
                <c:pt idx="11150">
                  <c:v>38.6400000000001</c:v>
                </c:pt>
                <c:pt idx="11151">
                  <c:v>38.648000000000096</c:v>
                </c:pt>
                <c:pt idx="11152">
                  <c:v>38.656000000000098</c:v>
                </c:pt>
                <c:pt idx="11153">
                  <c:v>38.664000000000101</c:v>
                </c:pt>
                <c:pt idx="11154">
                  <c:v>38.672000000000104</c:v>
                </c:pt>
                <c:pt idx="11155">
                  <c:v>38.680000000000106</c:v>
                </c:pt>
                <c:pt idx="11156">
                  <c:v>38.688000000000095</c:v>
                </c:pt>
                <c:pt idx="11157">
                  <c:v>38.696000000000097</c:v>
                </c:pt>
                <c:pt idx="11158">
                  <c:v>38.7040000000001</c:v>
                </c:pt>
                <c:pt idx="11159">
                  <c:v>38.712000000000103</c:v>
                </c:pt>
                <c:pt idx="11160">
                  <c:v>38.720000000000098</c:v>
                </c:pt>
                <c:pt idx="11161">
                  <c:v>38.728000000000101</c:v>
                </c:pt>
                <c:pt idx="11162">
                  <c:v>38.736000000000097</c:v>
                </c:pt>
                <c:pt idx="11163">
                  <c:v>38.744000000000099</c:v>
                </c:pt>
                <c:pt idx="11164">
                  <c:v>38.752000000000102</c:v>
                </c:pt>
                <c:pt idx="11165">
                  <c:v>38.760000000000097</c:v>
                </c:pt>
                <c:pt idx="11166">
                  <c:v>38.7680000000001</c:v>
                </c:pt>
                <c:pt idx="11167">
                  <c:v>38.776000000000103</c:v>
                </c:pt>
                <c:pt idx="11168">
                  <c:v>38.784000000000106</c:v>
                </c:pt>
                <c:pt idx="11169">
                  <c:v>38.792000000000094</c:v>
                </c:pt>
                <c:pt idx="11170">
                  <c:v>38.800000000000097</c:v>
                </c:pt>
                <c:pt idx="11171">
                  <c:v>38.808000000000099</c:v>
                </c:pt>
                <c:pt idx="11172">
                  <c:v>38.816000000000102</c:v>
                </c:pt>
                <c:pt idx="11173">
                  <c:v>38.824000000000105</c:v>
                </c:pt>
                <c:pt idx="11174">
                  <c:v>38.8320000000001</c:v>
                </c:pt>
                <c:pt idx="11175">
                  <c:v>38.840000000000096</c:v>
                </c:pt>
                <c:pt idx="11176">
                  <c:v>38.848000000000098</c:v>
                </c:pt>
                <c:pt idx="11177">
                  <c:v>38.856000000000101</c:v>
                </c:pt>
                <c:pt idx="11178">
                  <c:v>38.864000000000097</c:v>
                </c:pt>
                <c:pt idx="11179">
                  <c:v>38.872000000000099</c:v>
                </c:pt>
                <c:pt idx="11180">
                  <c:v>38.880000000000102</c:v>
                </c:pt>
                <c:pt idx="11181">
                  <c:v>38.888000000000105</c:v>
                </c:pt>
                <c:pt idx="11182">
                  <c:v>38.8960000000001</c:v>
                </c:pt>
                <c:pt idx="11183">
                  <c:v>38.904000000000096</c:v>
                </c:pt>
                <c:pt idx="11184">
                  <c:v>38.912000000000099</c:v>
                </c:pt>
                <c:pt idx="11185">
                  <c:v>38.920000000000101</c:v>
                </c:pt>
                <c:pt idx="11186">
                  <c:v>38.928000000000104</c:v>
                </c:pt>
                <c:pt idx="11187">
                  <c:v>38.936000000000099</c:v>
                </c:pt>
                <c:pt idx="11188">
                  <c:v>38.944000000000095</c:v>
                </c:pt>
                <c:pt idx="11189">
                  <c:v>38.952000000000098</c:v>
                </c:pt>
                <c:pt idx="11190">
                  <c:v>38.9600000000001</c:v>
                </c:pt>
                <c:pt idx="11191">
                  <c:v>38.968000000000103</c:v>
                </c:pt>
                <c:pt idx="11192">
                  <c:v>38.976000000000099</c:v>
                </c:pt>
                <c:pt idx="11193">
                  <c:v>38.984000000000101</c:v>
                </c:pt>
                <c:pt idx="11194">
                  <c:v>38.992000000000104</c:v>
                </c:pt>
                <c:pt idx="11195">
                  <c:v>39.000000000000099</c:v>
                </c:pt>
                <c:pt idx="11196">
                  <c:v>39.008000000000095</c:v>
                </c:pt>
                <c:pt idx="11197">
                  <c:v>39.016000000000098</c:v>
                </c:pt>
                <c:pt idx="11198">
                  <c:v>39.0240000000001</c:v>
                </c:pt>
                <c:pt idx="11199">
                  <c:v>39.032000000000103</c:v>
                </c:pt>
                <c:pt idx="11200">
                  <c:v>39.040000000000106</c:v>
                </c:pt>
                <c:pt idx="11201">
                  <c:v>39.048000000000101</c:v>
                </c:pt>
                <c:pt idx="11202">
                  <c:v>39.056000000000097</c:v>
                </c:pt>
                <c:pt idx="11203">
                  <c:v>39.0640000000001</c:v>
                </c:pt>
                <c:pt idx="11204">
                  <c:v>39.072000000000102</c:v>
                </c:pt>
                <c:pt idx="11205">
                  <c:v>39.080000000000098</c:v>
                </c:pt>
                <c:pt idx="11206">
                  <c:v>39.0880000000001</c:v>
                </c:pt>
                <c:pt idx="11207">
                  <c:v>39.096000000000103</c:v>
                </c:pt>
                <c:pt idx="11208">
                  <c:v>39.104000000000099</c:v>
                </c:pt>
                <c:pt idx="11209">
                  <c:v>39.112000000000101</c:v>
                </c:pt>
                <c:pt idx="11210">
                  <c:v>39.120000000000097</c:v>
                </c:pt>
                <c:pt idx="11211">
                  <c:v>39.1280000000001</c:v>
                </c:pt>
                <c:pt idx="11212">
                  <c:v>39.136000000000102</c:v>
                </c:pt>
                <c:pt idx="11213">
                  <c:v>39.144000000000105</c:v>
                </c:pt>
                <c:pt idx="11214">
                  <c:v>39.1520000000001</c:v>
                </c:pt>
                <c:pt idx="11215">
                  <c:v>39.160000000000096</c:v>
                </c:pt>
                <c:pt idx="11216">
                  <c:v>39.168000000000099</c:v>
                </c:pt>
                <c:pt idx="11217">
                  <c:v>39.176000000000101</c:v>
                </c:pt>
                <c:pt idx="11218">
                  <c:v>39.184000000000104</c:v>
                </c:pt>
                <c:pt idx="11219">
                  <c:v>39.1920000000001</c:v>
                </c:pt>
                <c:pt idx="11220">
                  <c:v>39.200000000000102</c:v>
                </c:pt>
                <c:pt idx="11221">
                  <c:v>39.208000000000098</c:v>
                </c:pt>
                <c:pt idx="11222">
                  <c:v>39.216000000000101</c:v>
                </c:pt>
                <c:pt idx="11223">
                  <c:v>39.224000000000096</c:v>
                </c:pt>
                <c:pt idx="11224">
                  <c:v>39.232000000000099</c:v>
                </c:pt>
                <c:pt idx="11225">
                  <c:v>39.240000000000101</c:v>
                </c:pt>
                <c:pt idx="11226">
                  <c:v>39.248000000000104</c:v>
                </c:pt>
                <c:pt idx="11227">
                  <c:v>39.256000000000107</c:v>
                </c:pt>
                <c:pt idx="11228">
                  <c:v>39.264000000000095</c:v>
                </c:pt>
                <c:pt idx="11229">
                  <c:v>39.272000000000098</c:v>
                </c:pt>
                <c:pt idx="11230">
                  <c:v>39.280000000000101</c:v>
                </c:pt>
                <c:pt idx="11231">
                  <c:v>39.288000000000103</c:v>
                </c:pt>
                <c:pt idx="11232">
                  <c:v>39.296000000000099</c:v>
                </c:pt>
                <c:pt idx="11233">
                  <c:v>39.304000000000102</c:v>
                </c:pt>
                <c:pt idx="11234">
                  <c:v>39.312000000000097</c:v>
                </c:pt>
                <c:pt idx="11235">
                  <c:v>39.3200000000001</c:v>
                </c:pt>
                <c:pt idx="11236">
                  <c:v>39.328000000000102</c:v>
                </c:pt>
                <c:pt idx="11237">
                  <c:v>39.336000000000098</c:v>
                </c:pt>
                <c:pt idx="11238">
                  <c:v>39.344000000000101</c:v>
                </c:pt>
                <c:pt idx="11239">
                  <c:v>39.352000000000103</c:v>
                </c:pt>
                <c:pt idx="11240">
                  <c:v>39.360000000000106</c:v>
                </c:pt>
                <c:pt idx="11241">
                  <c:v>39.368000000000094</c:v>
                </c:pt>
                <c:pt idx="11242">
                  <c:v>39.376000000000097</c:v>
                </c:pt>
                <c:pt idx="11243">
                  <c:v>39.3840000000001</c:v>
                </c:pt>
                <c:pt idx="11244">
                  <c:v>39.392000000000102</c:v>
                </c:pt>
                <c:pt idx="11245">
                  <c:v>39.400000000000105</c:v>
                </c:pt>
                <c:pt idx="11246">
                  <c:v>39.408000000000101</c:v>
                </c:pt>
                <c:pt idx="11247">
                  <c:v>39.416000000000096</c:v>
                </c:pt>
                <c:pt idx="11248">
                  <c:v>39.424000000000099</c:v>
                </c:pt>
                <c:pt idx="11249">
                  <c:v>39.432000000000102</c:v>
                </c:pt>
                <c:pt idx="11250">
                  <c:v>39.440000000000097</c:v>
                </c:pt>
                <c:pt idx="11251">
                  <c:v>39.4480000000001</c:v>
                </c:pt>
                <c:pt idx="11252">
                  <c:v>39.456000000000103</c:v>
                </c:pt>
                <c:pt idx="11253">
                  <c:v>39.464000000000105</c:v>
                </c:pt>
                <c:pt idx="11254">
                  <c:v>39.472000000000101</c:v>
                </c:pt>
                <c:pt idx="11255">
                  <c:v>39.480000000000096</c:v>
                </c:pt>
                <c:pt idx="11256">
                  <c:v>39.488000000000099</c:v>
                </c:pt>
                <c:pt idx="11257">
                  <c:v>39.496000000000102</c:v>
                </c:pt>
                <c:pt idx="11258">
                  <c:v>39.504000000000104</c:v>
                </c:pt>
                <c:pt idx="11259">
                  <c:v>39.5120000000001</c:v>
                </c:pt>
                <c:pt idx="11260">
                  <c:v>39.520000000000095</c:v>
                </c:pt>
                <c:pt idx="11261">
                  <c:v>39.528000000000098</c:v>
                </c:pt>
                <c:pt idx="11262">
                  <c:v>39.536000000000101</c:v>
                </c:pt>
                <c:pt idx="11263">
                  <c:v>39.544000000000096</c:v>
                </c:pt>
                <c:pt idx="11264">
                  <c:v>39.552000000000099</c:v>
                </c:pt>
                <c:pt idx="11265">
                  <c:v>39.560000000000102</c:v>
                </c:pt>
                <c:pt idx="11266">
                  <c:v>39.568000000000104</c:v>
                </c:pt>
                <c:pt idx="11267">
                  <c:v>39.5760000000001</c:v>
                </c:pt>
                <c:pt idx="11268">
                  <c:v>39.584000000000096</c:v>
                </c:pt>
                <c:pt idx="11269">
                  <c:v>39.592000000000098</c:v>
                </c:pt>
                <c:pt idx="11270">
                  <c:v>39.600000000000101</c:v>
                </c:pt>
                <c:pt idx="11271">
                  <c:v>39.608000000000104</c:v>
                </c:pt>
                <c:pt idx="11272">
                  <c:v>39.616000000000099</c:v>
                </c:pt>
                <c:pt idx="11273">
                  <c:v>39.624000000000095</c:v>
                </c:pt>
                <c:pt idx="11274">
                  <c:v>39.632000000000097</c:v>
                </c:pt>
                <c:pt idx="11275">
                  <c:v>39.6400000000001</c:v>
                </c:pt>
                <c:pt idx="11276">
                  <c:v>39.648000000000103</c:v>
                </c:pt>
                <c:pt idx="11277">
                  <c:v>39.656000000000098</c:v>
                </c:pt>
                <c:pt idx="11278">
                  <c:v>39.664000000000101</c:v>
                </c:pt>
                <c:pt idx="11279">
                  <c:v>39.672000000000104</c:v>
                </c:pt>
                <c:pt idx="11280">
                  <c:v>39.680000000000099</c:v>
                </c:pt>
                <c:pt idx="11281">
                  <c:v>39.688000000000095</c:v>
                </c:pt>
                <c:pt idx="11282">
                  <c:v>39.696000000000097</c:v>
                </c:pt>
                <c:pt idx="11283">
                  <c:v>39.7040000000001</c:v>
                </c:pt>
                <c:pt idx="11284">
                  <c:v>39.712000000000103</c:v>
                </c:pt>
                <c:pt idx="11285">
                  <c:v>39.720000000000105</c:v>
                </c:pt>
                <c:pt idx="11286">
                  <c:v>39.728000000000094</c:v>
                </c:pt>
                <c:pt idx="11287">
                  <c:v>39.736000000000097</c:v>
                </c:pt>
                <c:pt idx="11288">
                  <c:v>39.744000000000099</c:v>
                </c:pt>
                <c:pt idx="11289">
                  <c:v>39.752000000000102</c:v>
                </c:pt>
                <c:pt idx="11290">
                  <c:v>39.760000000000097</c:v>
                </c:pt>
                <c:pt idx="11291">
                  <c:v>39.7680000000001</c:v>
                </c:pt>
                <c:pt idx="11292">
                  <c:v>39.776000000000103</c:v>
                </c:pt>
                <c:pt idx="11293">
                  <c:v>39.784000000000098</c:v>
                </c:pt>
                <c:pt idx="11294">
                  <c:v>39.792000000000101</c:v>
                </c:pt>
                <c:pt idx="11295">
                  <c:v>39.800000000000097</c:v>
                </c:pt>
                <c:pt idx="11296">
                  <c:v>39.808000000000099</c:v>
                </c:pt>
                <c:pt idx="11297">
                  <c:v>39.816000000000102</c:v>
                </c:pt>
                <c:pt idx="11298">
                  <c:v>39.824000000000105</c:v>
                </c:pt>
                <c:pt idx="11299">
                  <c:v>39.8320000000001</c:v>
                </c:pt>
                <c:pt idx="11300">
                  <c:v>39.840000000000096</c:v>
                </c:pt>
                <c:pt idx="11301">
                  <c:v>39.848000000000098</c:v>
                </c:pt>
                <c:pt idx="11302">
                  <c:v>39.856000000000101</c:v>
                </c:pt>
                <c:pt idx="11303">
                  <c:v>39.864000000000104</c:v>
                </c:pt>
                <c:pt idx="11304">
                  <c:v>39.872000000000099</c:v>
                </c:pt>
                <c:pt idx="11305">
                  <c:v>39.880000000000102</c:v>
                </c:pt>
                <c:pt idx="11306">
                  <c:v>39.888000000000098</c:v>
                </c:pt>
                <c:pt idx="11307">
                  <c:v>39.8960000000001</c:v>
                </c:pt>
                <c:pt idx="11308">
                  <c:v>39.904000000000096</c:v>
                </c:pt>
                <c:pt idx="11309">
                  <c:v>39.912000000000099</c:v>
                </c:pt>
                <c:pt idx="11310">
                  <c:v>39.920000000000101</c:v>
                </c:pt>
                <c:pt idx="11311">
                  <c:v>39.928000000000104</c:v>
                </c:pt>
                <c:pt idx="11312">
                  <c:v>39.936000000000107</c:v>
                </c:pt>
                <c:pt idx="11313">
                  <c:v>39.944000000000095</c:v>
                </c:pt>
                <c:pt idx="11314">
                  <c:v>39.952000000000098</c:v>
                </c:pt>
                <c:pt idx="11315">
                  <c:v>39.9600000000001</c:v>
                </c:pt>
                <c:pt idx="11316">
                  <c:v>39.968000000000103</c:v>
                </c:pt>
                <c:pt idx="11317">
                  <c:v>39.976000000000099</c:v>
                </c:pt>
                <c:pt idx="11318">
                  <c:v>39.984000000000101</c:v>
                </c:pt>
                <c:pt idx="11319">
                  <c:v>39.992000000000097</c:v>
                </c:pt>
                <c:pt idx="11320">
                  <c:v>40.000000000000099</c:v>
                </c:pt>
                <c:pt idx="11321">
                  <c:v>40.008000000000102</c:v>
                </c:pt>
                <c:pt idx="11322">
                  <c:v>40.016000000000098</c:v>
                </c:pt>
                <c:pt idx="11323">
                  <c:v>40.0240000000001</c:v>
                </c:pt>
                <c:pt idx="11324">
                  <c:v>40.032000000000103</c:v>
                </c:pt>
                <c:pt idx="11325">
                  <c:v>40.040000000000106</c:v>
                </c:pt>
                <c:pt idx="11326">
                  <c:v>40.048000000000094</c:v>
                </c:pt>
                <c:pt idx="11327">
                  <c:v>40.056000000000097</c:v>
                </c:pt>
                <c:pt idx="11328">
                  <c:v>40.0640000000001</c:v>
                </c:pt>
                <c:pt idx="11329">
                  <c:v>40.072000000000102</c:v>
                </c:pt>
                <c:pt idx="11330">
                  <c:v>40.080000000000105</c:v>
                </c:pt>
                <c:pt idx="11331">
                  <c:v>40.0880000000001</c:v>
                </c:pt>
                <c:pt idx="11332">
                  <c:v>40.096000000000096</c:v>
                </c:pt>
                <c:pt idx="11333">
                  <c:v>40.104000000000099</c:v>
                </c:pt>
                <c:pt idx="11334">
                  <c:v>40.112000000000101</c:v>
                </c:pt>
                <c:pt idx="11335">
                  <c:v>40.120000000000097</c:v>
                </c:pt>
                <c:pt idx="11336">
                  <c:v>40.1280000000001</c:v>
                </c:pt>
                <c:pt idx="11337">
                  <c:v>40.136000000000102</c:v>
                </c:pt>
                <c:pt idx="11338">
                  <c:v>40.144000000000105</c:v>
                </c:pt>
                <c:pt idx="11339">
                  <c:v>40.1520000000001</c:v>
                </c:pt>
                <c:pt idx="11340">
                  <c:v>40.160000000000096</c:v>
                </c:pt>
                <c:pt idx="11341">
                  <c:v>40.168000000000099</c:v>
                </c:pt>
                <c:pt idx="11342">
                  <c:v>40.176000000000101</c:v>
                </c:pt>
                <c:pt idx="11343">
                  <c:v>40.184000000000104</c:v>
                </c:pt>
                <c:pt idx="11344">
                  <c:v>40.1920000000001</c:v>
                </c:pt>
                <c:pt idx="11345">
                  <c:v>40.200000000000095</c:v>
                </c:pt>
                <c:pt idx="11346">
                  <c:v>40.208000000000098</c:v>
                </c:pt>
                <c:pt idx="11347">
                  <c:v>40.216000000000101</c:v>
                </c:pt>
                <c:pt idx="11348">
                  <c:v>40.224000000000103</c:v>
                </c:pt>
                <c:pt idx="11349">
                  <c:v>40.232000000000099</c:v>
                </c:pt>
                <c:pt idx="11350">
                  <c:v>40.240000000000101</c:v>
                </c:pt>
                <c:pt idx="11351">
                  <c:v>40.248000000000104</c:v>
                </c:pt>
                <c:pt idx="11352">
                  <c:v>40.2560000000001</c:v>
                </c:pt>
                <c:pt idx="11353">
                  <c:v>40.264000000000095</c:v>
                </c:pt>
                <c:pt idx="11354">
                  <c:v>40.272000000000098</c:v>
                </c:pt>
                <c:pt idx="11355">
                  <c:v>40.280000000000101</c:v>
                </c:pt>
                <c:pt idx="11356">
                  <c:v>40.288000000000103</c:v>
                </c:pt>
                <c:pt idx="11357">
                  <c:v>40.296000000000106</c:v>
                </c:pt>
                <c:pt idx="11358">
                  <c:v>40.304000000000094</c:v>
                </c:pt>
                <c:pt idx="11359">
                  <c:v>40.312000000000097</c:v>
                </c:pt>
                <c:pt idx="11360">
                  <c:v>40.3200000000001</c:v>
                </c:pt>
                <c:pt idx="11361">
                  <c:v>40.328000000000102</c:v>
                </c:pt>
                <c:pt idx="11362">
                  <c:v>40.336000000000098</c:v>
                </c:pt>
                <c:pt idx="11363">
                  <c:v>40.344000000000101</c:v>
                </c:pt>
                <c:pt idx="11364">
                  <c:v>40.352000000000103</c:v>
                </c:pt>
                <c:pt idx="11365">
                  <c:v>40.360000000000099</c:v>
                </c:pt>
                <c:pt idx="11366">
                  <c:v>40.368000000000102</c:v>
                </c:pt>
                <c:pt idx="11367">
                  <c:v>40.376000000000097</c:v>
                </c:pt>
                <c:pt idx="11368">
                  <c:v>40.3840000000001</c:v>
                </c:pt>
                <c:pt idx="11369">
                  <c:v>40.392000000000102</c:v>
                </c:pt>
                <c:pt idx="11370">
                  <c:v>40.400000000000105</c:v>
                </c:pt>
                <c:pt idx="11371">
                  <c:v>40.408000000000094</c:v>
                </c:pt>
                <c:pt idx="11372">
                  <c:v>40.416000000000096</c:v>
                </c:pt>
                <c:pt idx="11373">
                  <c:v>40.424000000000099</c:v>
                </c:pt>
                <c:pt idx="11374">
                  <c:v>40.432000000000102</c:v>
                </c:pt>
                <c:pt idx="11375">
                  <c:v>40.440000000000104</c:v>
                </c:pt>
                <c:pt idx="11376">
                  <c:v>40.4480000000001</c:v>
                </c:pt>
                <c:pt idx="11377">
                  <c:v>40.456000000000103</c:v>
                </c:pt>
                <c:pt idx="11378">
                  <c:v>40.464000000000098</c:v>
                </c:pt>
                <c:pt idx="11379">
                  <c:v>40.472000000000101</c:v>
                </c:pt>
                <c:pt idx="11380">
                  <c:v>40.480000000000096</c:v>
                </c:pt>
                <c:pt idx="11381">
                  <c:v>40.488000000000099</c:v>
                </c:pt>
                <c:pt idx="11382">
                  <c:v>40.496000000000102</c:v>
                </c:pt>
                <c:pt idx="11383">
                  <c:v>40.504000000000104</c:v>
                </c:pt>
                <c:pt idx="11384">
                  <c:v>40.5120000000001</c:v>
                </c:pt>
                <c:pt idx="11385">
                  <c:v>40.520000000000095</c:v>
                </c:pt>
                <c:pt idx="11386">
                  <c:v>40.528000000000098</c:v>
                </c:pt>
                <c:pt idx="11387">
                  <c:v>40.536000000000101</c:v>
                </c:pt>
                <c:pt idx="11388">
                  <c:v>40.544000000000104</c:v>
                </c:pt>
                <c:pt idx="11389">
                  <c:v>40.552000000000099</c:v>
                </c:pt>
                <c:pt idx="11390">
                  <c:v>40.560000000000102</c:v>
                </c:pt>
                <c:pt idx="11391">
                  <c:v>40.568000000000097</c:v>
                </c:pt>
                <c:pt idx="11392">
                  <c:v>40.5760000000001</c:v>
                </c:pt>
                <c:pt idx="11393">
                  <c:v>40.584000000000103</c:v>
                </c:pt>
                <c:pt idx="11394">
                  <c:v>40.592000000000098</c:v>
                </c:pt>
                <c:pt idx="11395">
                  <c:v>40.600000000000101</c:v>
                </c:pt>
                <c:pt idx="11396">
                  <c:v>40.608000000000104</c:v>
                </c:pt>
                <c:pt idx="11397">
                  <c:v>40.616000000000106</c:v>
                </c:pt>
                <c:pt idx="11398">
                  <c:v>40.624000000000095</c:v>
                </c:pt>
                <c:pt idx="11399">
                  <c:v>40.632000000000097</c:v>
                </c:pt>
                <c:pt idx="11400">
                  <c:v>40.6400000000001</c:v>
                </c:pt>
                <c:pt idx="11401">
                  <c:v>40.648000000000103</c:v>
                </c:pt>
                <c:pt idx="11402">
                  <c:v>40.656000000000098</c:v>
                </c:pt>
                <c:pt idx="11403">
                  <c:v>40.664000000000101</c:v>
                </c:pt>
                <c:pt idx="11404">
                  <c:v>40.672000000000097</c:v>
                </c:pt>
                <c:pt idx="11405">
                  <c:v>40.680000000000099</c:v>
                </c:pt>
                <c:pt idx="11406">
                  <c:v>40.688000000000102</c:v>
                </c:pt>
                <c:pt idx="11407">
                  <c:v>40.696000000000097</c:v>
                </c:pt>
                <c:pt idx="11408">
                  <c:v>40.7040000000001</c:v>
                </c:pt>
                <c:pt idx="11409">
                  <c:v>40.712000000000103</c:v>
                </c:pt>
                <c:pt idx="11410">
                  <c:v>40.720000000000105</c:v>
                </c:pt>
                <c:pt idx="11411">
                  <c:v>40.728000000000094</c:v>
                </c:pt>
                <c:pt idx="11412">
                  <c:v>40.736000000000097</c:v>
                </c:pt>
                <c:pt idx="11413">
                  <c:v>40.744000000000099</c:v>
                </c:pt>
                <c:pt idx="11414">
                  <c:v>40.752000000000102</c:v>
                </c:pt>
                <c:pt idx="11415">
                  <c:v>40.760000000000105</c:v>
                </c:pt>
                <c:pt idx="11416">
                  <c:v>40.7680000000001</c:v>
                </c:pt>
                <c:pt idx="11417">
                  <c:v>40.776000000000096</c:v>
                </c:pt>
                <c:pt idx="11418">
                  <c:v>40.784000000000098</c:v>
                </c:pt>
                <c:pt idx="11419">
                  <c:v>40.792000000000101</c:v>
                </c:pt>
                <c:pt idx="11420">
                  <c:v>40.800000000000097</c:v>
                </c:pt>
                <c:pt idx="11421">
                  <c:v>40.808000000000099</c:v>
                </c:pt>
                <c:pt idx="11422">
                  <c:v>40.816000000000102</c:v>
                </c:pt>
                <c:pt idx="11423">
                  <c:v>40.824000000000105</c:v>
                </c:pt>
                <c:pt idx="11424">
                  <c:v>40.8320000000001</c:v>
                </c:pt>
                <c:pt idx="11425">
                  <c:v>40.840000000000096</c:v>
                </c:pt>
                <c:pt idx="11426">
                  <c:v>40.848000000000098</c:v>
                </c:pt>
                <c:pt idx="11427">
                  <c:v>40.856000000000101</c:v>
                </c:pt>
                <c:pt idx="11428">
                  <c:v>40.864000000000104</c:v>
                </c:pt>
                <c:pt idx="11429">
                  <c:v>40.872000000000099</c:v>
                </c:pt>
                <c:pt idx="11430">
                  <c:v>40.880000000000095</c:v>
                </c:pt>
                <c:pt idx="11431">
                  <c:v>40.888000000000098</c:v>
                </c:pt>
                <c:pt idx="11432">
                  <c:v>40.8960000000001</c:v>
                </c:pt>
                <c:pt idx="11433">
                  <c:v>40.904000000000103</c:v>
                </c:pt>
                <c:pt idx="11434">
                  <c:v>40.912000000000099</c:v>
                </c:pt>
                <c:pt idx="11435">
                  <c:v>40.920000000000101</c:v>
                </c:pt>
                <c:pt idx="11436">
                  <c:v>40.928000000000104</c:v>
                </c:pt>
                <c:pt idx="11437">
                  <c:v>40.936000000000099</c:v>
                </c:pt>
                <c:pt idx="11438">
                  <c:v>40.944000000000095</c:v>
                </c:pt>
                <c:pt idx="11439">
                  <c:v>40.952000000000098</c:v>
                </c:pt>
                <c:pt idx="11440">
                  <c:v>40.9600000000001</c:v>
                </c:pt>
                <c:pt idx="11441">
                  <c:v>40.968000000000103</c:v>
                </c:pt>
                <c:pt idx="11442">
                  <c:v>40.976000000000106</c:v>
                </c:pt>
                <c:pt idx="11443">
                  <c:v>40.984000000000094</c:v>
                </c:pt>
                <c:pt idx="11444">
                  <c:v>40.992000000000097</c:v>
                </c:pt>
                <c:pt idx="11445">
                  <c:v>41.000000000000099</c:v>
                </c:pt>
                <c:pt idx="11446">
                  <c:v>41.008000000000102</c:v>
                </c:pt>
                <c:pt idx="11447">
                  <c:v>41.016000000000098</c:v>
                </c:pt>
                <c:pt idx="11448">
                  <c:v>41.0240000000001</c:v>
                </c:pt>
                <c:pt idx="11449">
                  <c:v>41.032000000000103</c:v>
                </c:pt>
                <c:pt idx="11450">
                  <c:v>41.040000000000099</c:v>
                </c:pt>
                <c:pt idx="11451">
                  <c:v>41.048000000000101</c:v>
                </c:pt>
                <c:pt idx="11452">
                  <c:v>41.056000000000097</c:v>
                </c:pt>
                <c:pt idx="11453">
                  <c:v>41.0640000000001</c:v>
                </c:pt>
                <c:pt idx="11454">
                  <c:v>41.072000000000102</c:v>
                </c:pt>
                <c:pt idx="11455">
                  <c:v>41.080000000000105</c:v>
                </c:pt>
                <c:pt idx="11456">
                  <c:v>41.088000000000093</c:v>
                </c:pt>
                <c:pt idx="11457">
                  <c:v>41.096000000000096</c:v>
                </c:pt>
                <c:pt idx="11458">
                  <c:v>41.104000000000099</c:v>
                </c:pt>
                <c:pt idx="11459">
                  <c:v>41.112000000000101</c:v>
                </c:pt>
                <c:pt idx="11460">
                  <c:v>41.120000000000104</c:v>
                </c:pt>
                <c:pt idx="11461">
                  <c:v>41.1280000000001</c:v>
                </c:pt>
                <c:pt idx="11462">
                  <c:v>41.136000000000102</c:v>
                </c:pt>
                <c:pt idx="11463">
                  <c:v>41.144000000000098</c:v>
                </c:pt>
                <c:pt idx="11464">
                  <c:v>41.1520000000001</c:v>
                </c:pt>
                <c:pt idx="11465">
                  <c:v>41.160000000000096</c:v>
                </c:pt>
                <c:pt idx="11466">
                  <c:v>41.168000000000099</c:v>
                </c:pt>
                <c:pt idx="11467">
                  <c:v>41.176000000000101</c:v>
                </c:pt>
                <c:pt idx="11468">
                  <c:v>41.184000000000104</c:v>
                </c:pt>
                <c:pt idx="11469">
                  <c:v>41.1920000000001</c:v>
                </c:pt>
                <c:pt idx="11470">
                  <c:v>41.200000000000095</c:v>
                </c:pt>
                <c:pt idx="11471">
                  <c:v>41.208000000000098</c:v>
                </c:pt>
                <c:pt idx="11472">
                  <c:v>41.216000000000101</c:v>
                </c:pt>
                <c:pt idx="11473">
                  <c:v>41.224000000000103</c:v>
                </c:pt>
                <c:pt idx="11474">
                  <c:v>41.232000000000099</c:v>
                </c:pt>
                <c:pt idx="11475">
                  <c:v>41.240000000000101</c:v>
                </c:pt>
                <c:pt idx="11476">
                  <c:v>41.248000000000097</c:v>
                </c:pt>
                <c:pt idx="11477">
                  <c:v>41.2560000000001</c:v>
                </c:pt>
                <c:pt idx="11478">
                  <c:v>41.264000000000102</c:v>
                </c:pt>
                <c:pt idx="11479">
                  <c:v>41.272000000000098</c:v>
                </c:pt>
                <c:pt idx="11480">
                  <c:v>41.280000000000101</c:v>
                </c:pt>
                <c:pt idx="11481">
                  <c:v>41.288000000000103</c:v>
                </c:pt>
                <c:pt idx="11482">
                  <c:v>41.296000000000106</c:v>
                </c:pt>
                <c:pt idx="11483">
                  <c:v>41.304000000000094</c:v>
                </c:pt>
                <c:pt idx="11484">
                  <c:v>41.312000000000097</c:v>
                </c:pt>
                <c:pt idx="11485">
                  <c:v>41.3200000000001</c:v>
                </c:pt>
                <c:pt idx="11486">
                  <c:v>41.328000000000102</c:v>
                </c:pt>
                <c:pt idx="11487">
                  <c:v>41.336000000000105</c:v>
                </c:pt>
                <c:pt idx="11488">
                  <c:v>41.344000000000101</c:v>
                </c:pt>
                <c:pt idx="11489">
                  <c:v>41.352000000000096</c:v>
                </c:pt>
                <c:pt idx="11490">
                  <c:v>41.360000000000099</c:v>
                </c:pt>
                <c:pt idx="11491">
                  <c:v>41.368000000000102</c:v>
                </c:pt>
                <c:pt idx="11492">
                  <c:v>41.376000000000097</c:v>
                </c:pt>
                <c:pt idx="11493">
                  <c:v>41.3840000000001</c:v>
                </c:pt>
                <c:pt idx="11494">
                  <c:v>41.392000000000102</c:v>
                </c:pt>
                <c:pt idx="11495">
                  <c:v>41.400000000000105</c:v>
                </c:pt>
                <c:pt idx="11496">
                  <c:v>41.408000000000101</c:v>
                </c:pt>
                <c:pt idx="11497">
                  <c:v>41.416000000000096</c:v>
                </c:pt>
                <c:pt idx="11498">
                  <c:v>41.424000000000099</c:v>
                </c:pt>
                <c:pt idx="11499">
                  <c:v>41.432000000000102</c:v>
                </c:pt>
                <c:pt idx="11500">
                  <c:v>41.440000000000104</c:v>
                </c:pt>
                <c:pt idx="11501">
                  <c:v>41.4480000000001</c:v>
                </c:pt>
                <c:pt idx="11502">
                  <c:v>41.456000000000095</c:v>
                </c:pt>
                <c:pt idx="11503">
                  <c:v>41.464000000000098</c:v>
                </c:pt>
                <c:pt idx="11504">
                  <c:v>41.472000000000101</c:v>
                </c:pt>
                <c:pt idx="11505">
                  <c:v>41.480000000000103</c:v>
                </c:pt>
                <c:pt idx="11506">
                  <c:v>41.488000000000099</c:v>
                </c:pt>
                <c:pt idx="11507">
                  <c:v>41.496000000000102</c:v>
                </c:pt>
                <c:pt idx="11508">
                  <c:v>41.504000000000104</c:v>
                </c:pt>
                <c:pt idx="11509">
                  <c:v>41.5120000000001</c:v>
                </c:pt>
                <c:pt idx="11510">
                  <c:v>41.520000000000095</c:v>
                </c:pt>
                <c:pt idx="11511">
                  <c:v>41.528000000000098</c:v>
                </c:pt>
                <c:pt idx="11512">
                  <c:v>41.536000000000101</c:v>
                </c:pt>
                <c:pt idx="11513">
                  <c:v>41.544000000000104</c:v>
                </c:pt>
                <c:pt idx="11514">
                  <c:v>41.552000000000106</c:v>
                </c:pt>
                <c:pt idx="11515">
                  <c:v>41.560000000000095</c:v>
                </c:pt>
                <c:pt idx="11516">
                  <c:v>41.568000000000097</c:v>
                </c:pt>
                <c:pt idx="11517">
                  <c:v>41.5760000000001</c:v>
                </c:pt>
                <c:pt idx="11518">
                  <c:v>41.584000000000103</c:v>
                </c:pt>
                <c:pt idx="11519">
                  <c:v>41.592000000000098</c:v>
                </c:pt>
                <c:pt idx="11520">
                  <c:v>41.600000000000101</c:v>
                </c:pt>
                <c:pt idx="11521">
                  <c:v>41.608000000000104</c:v>
                </c:pt>
                <c:pt idx="11522">
                  <c:v>41.616000000000099</c:v>
                </c:pt>
                <c:pt idx="11523">
                  <c:v>41.624000000000102</c:v>
                </c:pt>
                <c:pt idx="11524">
                  <c:v>41.632000000000097</c:v>
                </c:pt>
                <c:pt idx="11525">
                  <c:v>41.6400000000001</c:v>
                </c:pt>
                <c:pt idx="11526">
                  <c:v>41.648000000000103</c:v>
                </c:pt>
                <c:pt idx="11527">
                  <c:v>41.656000000000105</c:v>
                </c:pt>
                <c:pt idx="11528">
                  <c:v>41.664000000000094</c:v>
                </c:pt>
                <c:pt idx="11529">
                  <c:v>41.672000000000097</c:v>
                </c:pt>
                <c:pt idx="11530">
                  <c:v>41.680000000000099</c:v>
                </c:pt>
                <c:pt idx="11531">
                  <c:v>41.688000000000102</c:v>
                </c:pt>
                <c:pt idx="11532">
                  <c:v>41.696000000000105</c:v>
                </c:pt>
                <c:pt idx="11533">
                  <c:v>41.7040000000001</c:v>
                </c:pt>
                <c:pt idx="11534">
                  <c:v>41.712000000000103</c:v>
                </c:pt>
                <c:pt idx="11535">
                  <c:v>41.720000000000098</c:v>
                </c:pt>
                <c:pt idx="11536">
                  <c:v>41.728000000000101</c:v>
                </c:pt>
                <c:pt idx="11537">
                  <c:v>41.736000000000097</c:v>
                </c:pt>
                <c:pt idx="11538">
                  <c:v>41.744000000000099</c:v>
                </c:pt>
                <c:pt idx="11539">
                  <c:v>41.752000000000102</c:v>
                </c:pt>
                <c:pt idx="11540">
                  <c:v>41.760000000000105</c:v>
                </c:pt>
                <c:pt idx="11541">
                  <c:v>41.7680000000001</c:v>
                </c:pt>
                <c:pt idx="11542">
                  <c:v>41.776000000000096</c:v>
                </c:pt>
                <c:pt idx="11543">
                  <c:v>41.784000000000098</c:v>
                </c:pt>
                <c:pt idx="11544">
                  <c:v>41.792000000000101</c:v>
                </c:pt>
                <c:pt idx="11545">
                  <c:v>41.800000000000104</c:v>
                </c:pt>
                <c:pt idx="11546">
                  <c:v>41.808000000000099</c:v>
                </c:pt>
                <c:pt idx="11547">
                  <c:v>41.816000000000102</c:v>
                </c:pt>
                <c:pt idx="11548">
                  <c:v>41.824000000000098</c:v>
                </c:pt>
                <c:pt idx="11549">
                  <c:v>41.8320000000001</c:v>
                </c:pt>
                <c:pt idx="11550">
                  <c:v>41.840000000000103</c:v>
                </c:pt>
                <c:pt idx="11551">
                  <c:v>41.848000000000098</c:v>
                </c:pt>
                <c:pt idx="11552">
                  <c:v>41.856000000000101</c:v>
                </c:pt>
                <c:pt idx="11553">
                  <c:v>41.864000000000104</c:v>
                </c:pt>
                <c:pt idx="11554">
                  <c:v>41.872000000000099</c:v>
                </c:pt>
                <c:pt idx="11555">
                  <c:v>41.880000000000095</c:v>
                </c:pt>
                <c:pt idx="11556">
                  <c:v>41.888000000000098</c:v>
                </c:pt>
                <c:pt idx="11557">
                  <c:v>41.8960000000001</c:v>
                </c:pt>
                <c:pt idx="11558">
                  <c:v>41.904000000000103</c:v>
                </c:pt>
                <c:pt idx="11559">
                  <c:v>41.912000000000099</c:v>
                </c:pt>
                <c:pt idx="11560">
                  <c:v>41.920000000000101</c:v>
                </c:pt>
                <c:pt idx="11561">
                  <c:v>41.928000000000097</c:v>
                </c:pt>
                <c:pt idx="11562">
                  <c:v>41.936000000000099</c:v>
                </c:pt>
                <c:pt idx="11563">
                  <c:v>41.944000000000102</c:v>
                </c:pt>
                <c:pt idx="11564">
                  <c:v>41.952000000000098</c:v>
                </c:pt>
                <c:pt idx="11565">
                  <c:v>41.9600000000001</c:v>
                </c:pt>
                <c:pt idx="11566">
                  <c:v>41.968000000000103</c:v>
                </c:pt>
                <c:pt idx="11567">
                  <c:v>41.976000000000099</c:v>
                </c:pt>
                <c:pt idx="11568">
                  <c:v>41.984000000000094</c:v>
                </c:pt>
                <c:pt idx="11569">
                  <c:v>41.992000000000097</c:v>
                </c:pt>
                <c:pt idx="11570">
                  <c:v>42.000000000000099</c:v>
                </c:pt>
                <c:pt idx="11571">
                  <c:v>42.008000000000102</c:v>
                </c:pt>
                <c:pt idx="11572">
                  <c:v>42.016000000000105</c:v>
                </c:pt>
                <c:pt idx="11573">
                  <c:v>42.0240000000001</c:v>
                </c:pt>
                <c:pt idx="11574">
                  <c:v>42.032000000000096</c:v>
                </c:pt>
                <c:pt idx="11575">
                  <c:v>42.040000000000099</c:v>
                </c:pt>
                <c:pt idx="11576">
                  <c:v>42.048000000000101</c:v>
                </c:pt>
                <c:pt idx="11577">
                  <c:v>42.056000000000097</c:v>
                </c:pt>
                <c:pt idx="11578">
                  <c:v>42.0640000000001</c:v>
                </c:pt>
                <c:pt idx="11579">
                  <c:v>42.072000000000102</c:v>
                </c:pt>
                <c:pt idx="11580">
                  <c:v>42.080000000000105</c:v>
                </c:pt>
                <c:pt idx="11581">
                  <c:v>42.0880000000001</c:v>
                </c:pt>
                <c:pt idx="11582">
                  <c:v>42.096000000000096</c:v>
                </c:pt>
                <c:pt idx="11583">
                  <c:v>42.104000000000099</c:v>
                </c:pt>
                <c:pt idx="11584">
                  <c:v>42.112000000000101</c:v>
                </c:pt>
                <c:pt idx="11585">
                  <c:v>42.120000000000104</c:v>
                </c:pt>
                <c:pt idx="11586">
                  <c:v>42.1280000000001</c:v>
                </c:pt>
                <c:pt idx="11587">
                  <c:v>42.136000000000095</c:v>
                </c:pt>
                <c:pt idx="11588">
                  <c:v>42.144000000000098</c:v>
                </c:pt>
                <c:pt idx="11589">
                  <c:v>42.1520000000001</c:v>
                </c:pt>
                <c:pt idx="11590">
                  <c:v>42.160000000000103</c:v>
                </c:pt>
                <c:pt idx="11591">
                  <c:v>42.168000000000099</c:v>
                </c:pt>
                <c:pt idx="11592">
                  <c:v>42.176000000000101</c:v>
                </c:pt>
                <c:pt idx="11593">
                  <c:v>42.184000000000104</c:v>
                </c:pt>
                <c:pt idx="11594">
                  <c:v>42.1920000000001</c:v>
                </c:pt>
                <c:pt idx="11595">
                  <c:v>42.200000000000095</c:v>
                </c:pt>
                <c:pt idx="11596">
                  <c:v>42.208000000000098</c:v>
                </c:pt>
                <c:pt idx="11597">
                  <c:v>42.216000000000101</c:v>
                </c:pt>
                <c:pt idx="11598">
                  <c:v>42.224000000000103</c:v>
                </c:pt>
                <c:pt idx="11599">
                  <c:v>42.232000000000106</c:v>
                </c:pt>
                <c:pt idx="11600">
                  <c:v>42.240000000000094</c:v>
                </c:pt>
                <c:pt idx="11601">
                  <c:v>42.248000000000097</c:v>
                </c:pt>
                <c:pt idx="11602">
                  <c:v>42.2560000000001</c:v>
                </c:pt>
                <c:pt idx="11603">
                  <c:v>42.264000000000102</c:v>
                </c:pt>
                <c:pt idx="11604">
                  <c:v>42.272000000000098</c:v>
                </c:pt>
                <c:pt idx="11605">
                  <c:v>42.280000000000101</c:v>
                </c:pt>
                <c:pt idx="11606">
                  <c:v>42.288000000000103</c:v>
                </c:pt>
                <c:pt idx="11607">
                  <c:v>42.296000000000099</c:v>
                </c:pt>
                <c:pt idx="11608">
                  <c:v>42.304000000000102</c:v>
                </c:pt>
                <c:pt idx="11609">
                  <c:v>42.312000000000097</c:v>
                </c:pt>
                <c:pt idx="11610">
                  <c:v>42.3200000000001</c:v>
                </c:pt>
                <c:pt idx="11611">
                  <c:v>42.328000000000102</c:v>
                </c:pt>
                <c:pt idx="11612">
                  <c:v>42.336000000000105</c:v>
                </c:pt>
                <c:pt idx="11613">
                  <c:v>42.344000000000094</c:v>
                </c:pt>
                <c:pt idx="11614">
                  <c:v>42.352000000000096</c:v>
                </c:pt>
                <c:pt idx="11615">
                  <c:v>42.360000000000099</c:v>
                </c:pt>
                <c:pt idx="11616">
                  <c:v>42.368000000000102</c:v>
                </c:pt>
                <c:pt idx="11617">
                  <c:v>42.376000000000104</c:v>
                </c:pt>
                <c:pt idx="11618">
                  <c:v>42.3840000000001</c:v>
                </c:pt>
                <c:pt idx="11619">
                  <c:v>42.392000000000102</c:v>
                </c:pt>
                <c:pt idx="11620">
                  <c:v>42.400000000000098</c:v>
                </c:pt>
                <c:pt idx="11621">
                  <c:v>42.408000000000101</c:v>
                </c:pt>
                <c:pt idx="11622">
                  <c:v>42.416000000000096</c:v>
                </c:pt>
                <c:pt idx="11623">
                  <c:v>42.424000000000099</c:v>
                </c:pt>
                <c:pt idx="11624">
                  <c:v>42.432000000000102</c:v>
                </c:pt>
                <c:pt idx="11625">
                  <c:v>42.440000000000104</c:v>
                </c:pt>
                <c:pt idx="11626">
                  <c:v>42.4480000000001</c:v>
                </c:pt>
                <c:pt idx="11627">
                  <c:v>42.456000000000095</c:v>
                </c:pt>
                <c:pt idx="11628">
                  <c:v>42.464000000000098</c:v>
                </c:pt>
                <c:pt idx="11629">
                  <c:v>42.472000000000101</c:v>
                </c:pt>
                <c:pt idx="11630">
                  <c:v>42.480000000000103</c:v>
                </c:pt>
                <c:pt idx="11631">
                  <c:v>42.488000000000099</c:v>
                </c:pt>
                <c:pt idx="11632">
                  <c:v>42.496000000000102</c:v>
                </c:pt>
                <c:pt idx="11633">
                  <c:v>42.504000000000097</c:v>
                </c:pt>
                <c:pt idx="11634">
                  <c:v>42.5120000000001</c:v>
                </c:pt>
                <c:pt idx="11635">
                  <c:v>42.520000000000103</c:v>
                </c:pt>
                <c:pt idx="11636">
                  <c:v>42.528000000000098</c:v>
                </c:pt>
                <c:pt idx="11637">
                  <c:v>42.536000000000101</c:v>
                </c:pt>
                <c:pt idx="11638">
                  <c:v>42.544000000000104</c:v>
                </c:pt>
                <c:pt idx="11639">
                  <c:v>42.552000000000099</c:v>
                </c:pt>
                <c:pt idx="11640">
                  <c:v>42.560000000000095</c:v>
                </c:pt>
                <c:pt idx="11641">
                  <c:v>42.568000000000097</c:v>
                </c:pt>
                <c:pt idx="11642">
                  <c:v>42.5760000000001</c:v>
                </c:pt>
                <c:pt idx="11643">
                  <c:v>42.584000000000103</c:v>
                </c:pt>
                <c:pt idx="11644">
                  <c:v>42.592000000000105</c:v>
                </c:pt>
                <c:pt idx="11645">
                  <c:v>42.600000000000101</c:v>
                </c:pt>
                <c:pt idx="11646">
                  <c:v>42.608000000000096</c:v>
                </c:pt>
                <c:pt idx="11647">
                  <c:v>42.616000000000099</c:v>
                </c:pt>
                <c:pt idx="11648">
                  <c:v>42.624000000000102</c:v>
                </c:pt>
                <c:pt idx="11649">
                  <c:v>42.632000000000097</c:v>
                </c:pt>
                <c:pt idx="11650">
                  <c:v>42.6400000000001</c:v>
                </c:pt>
                <c:pt idx="11651">
                  <c:v>42.648000000000103</c:v>
                </c:pt>
                <c:pt idx="11652">
                  <c:v>42.656000000000098</c:v>
                </c:pt>
                <c:pt idx="11653">
                  <c:v>42.664000000000101</c:v>
                </c:pt>
                <c:pt idx="11654">
                  <c:v>42.672000000000097</c:v>
                </c:pt>
                <c:pt idx="11655">
                  <c:v>42.680000000000099</c:v>
                </c:pt>
                <c:pt idx="11656">
                  <c:v>42.688000000000102</c:v>
                </c:pt>
                <c:pt idx="11657">
                  <c:v>42.696000000000105</c:v>
                </c:pt>
                <c:pt idx="11658">
                  <c:v>42.7040000000001</c:v>
                </c:pt>
                <c:pt idx="11659">
                  <c:v>42.712000000000096</c:v>
                </c:pt>
                <c:pt idx="11660">
                  <c:v>42.720000000000098</c:v>
                </c:pt>
                <c:pt idx="11661">
                  <c:v>42.728000000000101</c:v>
                </c:pt>
                <c:pt idx="11662">
                  <c:v>42.736000000000104</c:v>
                </c:pt>
                <c:pt idx="11663">
                  <c:v>42.744000000000099</c:v>
                </c:pt>
                <c:pt idx="11664">
                  <c:v>42.752000000000102</c:v>
                </c:pt>
                <c:pt idx="11665">
                  <c:v>42.760000000000097</c:v>
                </c:pt>
                <c:pt idx="11666">
                  <c:v>42.7680000000001</c:v>
                </c:pt>
                <c:pt idx="11667">
                  <c:v>42.776000000000096</c:v>
                </c:pt>
                <c:pt idx="11668">
                  <c:v>42.784000000000098</c:v>
                </c:pt>
                <c:pt idx="11669">
                  <c:v>42.792000000000101</c:v>
                </c:pt>
                <c:pt idx="11670">
                  <c:v>42.800000000000104</c:v>
                </c:pt>
                <c:pt idx="11671">
                  <c:v>42.808000000000106</c:v>
                </c:pt>
                <c:pt idx="11672">
                  <c:v>42.816000000000095</c:v>
                </c:pt>
                <c:pt idx="11673">
                  <c:v>42.824000000000098</c:v>
                </c:pt>
                <c:pt idx="11674">
                  <c:v>42.8320000000001</c:v>
                </c:pt>
                <c:pt idx="11675">
                  <c:v>42.840000000000103</c:v>
                </c:pt>
                <c:pt idx="11676">
                  <c:v>42.848000000000098</c:v>
                </c:pt>
                <c:pt idx="11677">
                  <c:v>42.856000000000101</c:v>
                </c:pt>
                <c:pt idx="11678">
                  <c:v>42.864000000000104</c:v>
                </c:pt>
                <c:pt idx="11679">
                  <c:v>42.872000000000099</c:v>
                </c:pt>
                <c:pt idx="11680">
                  <c:v>42.880000000000102</c:v>
                </c:pt>
                <c:pt idx="11681">
                  <c:v>42.888000000000098</c:v>
                </c:pt>
                <c:pt idx="11682">
                  <c:v>42.8960000000001</c:v>
                </c:pt>
                <c:pt idx="11683">
                  <c:v>42.904000000000103</c:v>
                </c:pt>
                <c:pt idx="11684">
                  <c:v>42.912000000000106</c:v>
                </c:pt>
                <c:pt idx="11685">
                  <c:v>42.920000000000094</c:v>
                </c:pt>
                <c:pt idx="11686">
                  <c:v>42.928000000000097</c:v>
                </c:pt>
                <c:pt idx="11687">
                  <c:v>42.936000000000099</c:v>
                </c:pt>
                <c:pt idx="11688">
                  <c:v>42.944000000000102</c:v>
                </c:pt>
                <c:pt idx="11689">
                  <c:v>42.952000000000098</c:v>
                </c:pt>
                <c:pt idx="11690">
                  <c:v>42.9600000000001</c:v>
                </c:pt>
                <c:pt idx="11691">
                  <c:v>42.968000000000103</c:v>
                </c:pt>
                <c:pt idx="11692">
                  <c:v>42.976000000000099</c:v>
                </c:pt>
                <c:pt idx="11693">
                  <c:v>42.984000000000101</c:v>
                </c:pt>
                <c:pt idx="11694">
                  <c:v>42.992000000000097</c:v>
                </c:pt>
                <c:pt idx="11695">
                  <c:v>43.000000000000099</c:v>
                </c:pt>
                <c:pt idx="11696">
                  <c:v>43.008000000000102</c:v>
                </c:pt>
                <c:pt idx="11697">
                  <c:v>43.016000000000105</c:v>
                </c:pt>
                <c:pt idx="11698">
                  <c:v>43.0240000000001</c:v>
                </c:pt>
                <c:pt idx="11699">
                  <c:v>43.032000000000096</c:v>
                </c:pt>
                <c:pt idx="11700">
                  <c:v>43.040000000000099</c:v>
                </c:pt>
                <c:pt idx="11701">
                  <c:v>43.048000000000101</c:v>
                </c:pt>
                <c:pt idx="11702">
                  <c:v>43.056000000000104</c:v>
                </c:pt>
                <c:pt idx="11703">
                  <c:v>43.0640000000001</c:v>
                </c:pt>
                <c:pt idx="11704">
                  <c:v>43.072000000000102</c:v>
                </c:pt>
                <c:pt idx="11705">
                  <c:v>43.080000000000098</c:v>
                </c:pt>
                <c:pt idx="11706">
                  <c:v>43.0880000000001</c:v>
                </c:pt>
                <c:pt idx="11707">
                  <c:v>43.096000000000096</c:v>
                </c:pt>
                <c:pt idx="11708">
                  <c:v>43.104000000000099</c:v>
                </c:pt>
                <c:pt idx="11709">
                  <c:v>43.112000000000101</c:v>
                </c:pt>
                <c:pt idx="11710">
                  <c:v>43.120000000000104</c:v>
                </c:pt>
                <c:pt idx="11711">
                  <c:v>43.1280000000001</c:v>
                </c:pt>
                <c:pt idx="11712">
                  <c:v>43.136000000000095</c:v>
                </c:pt>
                <c:pt idx="11713">
                  <c:v>43.144000000000098</c:v>
                </c:pt>
                <c:pt idx="11714">
                  <c:v>43.1520000000001</c:v>
                </c:pt>
                <c:pt idx="11715">
                  <c:v>43.160000000000103</c:v>
                </c:pt>
                <c:pt idx="11716">
                  <c:v>43.168000000000099</c:v>
                </c:pt>
                <c:pt idx="11717">
                  <c:v>43.176000000000101</c:v>
                </c:pt>
                <c:pt idx="11718">
                  <c:v>43.184000000000097</c:v>
                </c:pt>
                <c:pt idx="11719">
                  <c:v>43.1920000000001</c:v>
                </c:pt>
                <c:pt idx="11720">
                  <c:v>43.200000000000102</c:v>
                </c:pt>
                <c:pt idx="11721">
                  <c:v>43.208000000000098</c:v>
                </c:pt>
                <c:pt idx="11722">
                  <c:v>43.216000000000101</c:v>
                </c:pt>
                <c:pt idx="11723">
                  <c:v>43.224000000000103</c:v>
                </c:pt>
                <c:pt idx="11724">
                  <c:v>43.232000000000099</c:v>
                </c:pt>
                <c:pt idx="11725">
                  <c:v>43.240000000000094</c:v>
                </c:pt>
                <c:pt idx="11726">
                  <c:v>43.248000000000097</c:v>
                </c:pt>
                <c:pt idx="11727">
                  <c:v>43.2560000000001</c:v>
                </c:pt>
                <c:pt idx="11728">
                  <c:v>43.264000000000102</c:v>
                </c:pt>
                <c:pt idx="11729">
                  <c:v>43.272000000000105</c:v>
                </c:pt>
                <c:pt idx="11730">
                  <c:v>43.280000000000101</c:v>
                </c:pt>
                <c:pt idx="11731">
                  <c:v>43.288000000000096</c:v>
                </c:pt>
                <c:pt idx="11732">
                  <c:v>43.296000000000099</c:v>
                </c:pt>
                <c:pt idx="11733">
                  <c:v>43.304000000000102</c:v>
                </c:pt>
                <c:pt idx="11734">
                  <c:v>43.312000000000097</c:v>
                </c:pt>
                <c:pt idx="11735">
                  <c:v>43.3200000000001</c:v>
                </c:pt>
                <c:pt idx="11736">
                  <c:v>43.328000000000102</c:v>
                </c:pt>
                <c:pt idx="11737">
                  <c:v>43.336000000000098</c:v>
                </c:pt>
                <c:pt idx="11738">
                  <c:v>43.344000000000101</c:v>
                </c:pt>
                <c:pt idx="11739">
                  <c:v>43.352000000000096</c:v>
                </c:pt>
                <c:pt idx="11740">
                  <c:v>43.360000000000099</c:v>
                </c:pt>
                <c:pt idx="11741">
                  <c:v>43.368000000000102</c:v>
                </c:pt>
                <c:pt idx="11742">
                  <c:v>43.376000000000104</c:v>
                </c:pt>
                <c:pt idx="11743">
                  <c:v>43.3840000000001</c:v>
                </c:pt>
                <c:pt idx="11744">
                  <c:v>43.392000000000095</c:v>
                </c:pt>
                <c:pt idx="11745">
                  <c:v>43.400000000000098</c:v>
                </c:pt>
                <c:pt idx="11746">
                  <c:v>43.408000000000101</c:v>
                </c:pt>
                <c:pt idx="11747">
                  <c:v>43.416000000000103</c:v>
                </c:pt>
                <c:pt idx="11748">
                  <c:v>43.424000000000099</c:v>
                </c:pt>
                <c:pt idx="11749">
                  <c:v>43.432000000000102</c:v>
                </c:pt>
                <c:pt idx="11750">
                  <c:v>43.440000000000097</c:v>
                </c:pt>
                <c:pt idx="11751">
                  <c:v>43.4480000000001</c:v>
                </c:pt>
                <c:pt idx="11752">
                  <c:v>43.456000000000095</c:v>
                </c:pt>
                <c:pt idx="11753">
                  <c:v>43.464000000000098</c:v>
                </c:pt>
                <c:pt idx="11754">
                  <c:v>43.472000000000101</c:v>
                </c:pt>
                <c:pt idx="11755">
                  <c:v>43.480000000000103</c:v>
                </c:pt>
                <c:pt idx="11756">
                  <c:v>43.488000000000106</c:v>
                </c:pt>
                <c:pt idx="11757">
                  <c:v>43.496000000000095</c:v>
                </c:pt>
                <c:pt idx="11758">
                  <c:v>43.504000000000097</c:v>
                </c:pt>
                <c:pt idx="11759">
                  <c:v>43.5120000000001</c:v>
                </c:pt>
                <c:pt idx="11760">
                  <c:v>43.520000000000103</c:v>
                </c:pt>
                <c:pt idx="11761">
                  <c:v>43.528000000000098</c:v>
                </c:pt>
                <c:pt idx="11762">
                  <c:v>43.536000000000101</c:v>
                </c:pt>
                <c:pt idx="11763">
                  <c:v>43.544000000000104</c:v>
                </c:pt>
                <c:pt idx="11764">
                  <c:v>43.552000000000099</c:v>
                </c:pt>
                <c:pt idx="11765">
                  <c:v>43.560000000000102</c:v>
                </c:pt>
                <c:pt idx="11766">
                  <c:v>43.568000000000097</c:v>
                </c:pt>
                <c:pt idx="11767">
                  <c:v>43.5760000000001</c:v>
                </c:pt>
                <c:pt idx="11768">
                  <c:v>43.584000000000103</c:v>
                </c:pt>
                <c:pt idx="11769">
                  <c:v>43.592000000000105</c:v>
                </c:pt>
                <c:pt idx="11770">
                  <c:v>43.600000000000094</c:v>
                </c:pt>
                <c:pt idx="11771">
                  <c:v>43.608000000000096</c:v>
                </c:pt>
                <c:pt idx="11772">
                  <c:v>43.616000000000099</c:v>
                </c:pt>
                <c:pt idx="11773">
                  <c:v>43.624000000000102</c:v>
                </c:pt>
                <c:pt idx="11774">
                  <c:v>43.632000000000104</c:v>
                </c:pt>
                <c:pt idx="11775">
                  <c:v>43.6400000000001</c:v>
                </c:pt>
                <c:pt idx="11776">
                  <c:v>43.648000000000103</c:v>
                </c:pt>
                <c:pt idx="11777">
                  <c:v>43.656000000000098</c:v>
                </c:pt>
                <c:pt idx="11778">
                  <c:v>43.664000000000101</c:v>
                </c:pt>
                <c:pt idx="11779">
                  <c:v>43.672000000000097</c:v>
                </c:pt>
                <c:pt idx="11780">
                  <c:v>43.680000000000099</c:v>
                </c:pt>
                <c:pt idx="11781">
                  <c:v>43.688000000000102</c:v>
                </c:pt>
                <c:pt idx="11782">
                  <c:v>43.696000000000105</c:v>
                </c:pt>
                <c:pt idx="11783">
                  <c:v>43.7040000000001</c:v>
                </c:pt>
                <c:pt idx="11784">
                  <c:v>43.712000000000096</c:v>
                </c:pt>
                <c:pt idx="11785">
                  <c:v>43.720000000000098</c:v>
                </c:pt>
                <c:pt idx="11786">
                  <c:v>43.728000000000101</c:v>
                </c:pt>
                <c:pt idx="11787">
                  <c:v>43.736000000000104</c:v>
                </c:pt>
                <c:pt idx="11788">
                  <c:v>43.744000000000099</c:v>
                </c:pt>
                <c:pt idx="11789">
                  <c:v>43.752000000000102</c:v>
                </c:pt>
                <c:pt idx="11790">
                  <c:v>43.760000000000097</c:v>
                </c:pt>
                <c:pt idx="11791">
                  <c:v>43.7680000000001</c:v>
                </c:pt>
                <c:pt idx="11792">
                  <c:v>43.776000000000103</c:v>
                </c:pt>
                <c:pt idx="11793">
                  <c:v>43.784000000000098</c:v>
                </c:pt>
                <c:pt idx="11794">
                  <c:v>43.792000000000101</c:v>
                </c:pt>
                <c:pt idx="11795">
                  <c:v>43.800000000000104</c:v>
                </c:pt>
                <c:pt idx="11796">
                  <c:v>43.808000000000099</c:v>
                </c:pt>
                <c:pt idx="11797">
                  <c:v>43.816000000000095</c:v>
                </c:pt>
                <c:pt idx="11798">
                  <c:v>43.824000000000098</c:v>
                </c:pt>
                <c:pt idx="11799">
                  <c:v>43.8320000000001</c:v>
                </c:pt>
                <c:pt idx="11800">
                  <c:v>43.840000000000103</c:v>
                </c:pt>
                <c:pt idx="11801">
                  <c:v>43.848000000000106</c:v>
                </c:pt>
                <c:pt idx="11802">
                  <c:v>43.856000000000101</c:v>
                </c:pt>
                <c:pt idx="11803">
                  <c:v>43.864000000000097</c:v>
                </c:pt>
                <c:pt idx="11804">
                  <c:v>43.872000000000099</c:v>
                </c:pt>
                <c:pt idx="11805">
                  <c:v>43.880000000000102</c:v>
                </c:pt>
                <c:pt idx="11806">
                  <c:v>43.888000000000098</c:v>
                </c:pt>
                <c:pt idx="11807">
                  <c:v>43.8960000000001</c:v>
                </c:pt>
                <c:pt idx="11808">
                  <c:v>43.904000000000103</c:v>
                </c:pt>
                <c:pt idx="11809">
                  <c:v>43.912000000000099</c:v>
                </c:pt>
                <c:pt idx="11810">
                  <c:v>43.920000000000101</c:v>
                </c:pt>
                <c:pt idx="11811">
                  <c:v>43.928000000000097</c:v>
                </c:pt>
                <c:pt idx="11812">
                  <c:v>43.936000000000099</c:v>
                </c:pt>
                <c:pt idx="11813">
                  <c:v>43.944000000000102</c:v>
                </c:pt>
                <c:pt idx="11814">
                  <c:v>43.952000000000105</c:v>
                </c:pt>
                <c:pt idx="11815">
                  <c:v>43.9600000000001</c:v>
                </c:pt>
                <c:pt idx="11816">
                  <c:v>43.968000000000096</c:v>
                </c:pt>
                <c:pt idx="11817">
                  <c:v>43.976000000000099</c:v>
                </c:pt>
                <c:pt idx="11818">
                  <c:v>43.984000000000101</c:v>
                </c:pt>
                <c:pt idx="11819">
                  <c:v>43.992000000000104</c:v>
                </c:pt>
                <c:pt idx="11820">
                  <c:v>44.000000000000099</c:v>
                </c:pt>
                <c:pt idx="11821">
                  <c:v>44.008000000000102</c:v>
                </c:pt>
                <c:pt idx="11822">
                  <c:v>44.016000000000098</c:v>
                </c:pt>
                <c:pt idx="11823">
                  <c:v>44.0240000000001</c:v>
                </c:pt>
                <c:pt idx="11824">
                  <c:v>44.032000000000096</c:v>
                </c:pt>
                <c:pt idx="11825">
                  <c:v>44.040000000000099</c:v>
                </c:pt>
                <c:pt idx="11826">
                  <c:v>44.048000000000101</c:v>
                </c:pt>
                <c:pt idx="11827">
                  <c:v>44.056000000000104</c:v>
                </c:pt>
                <c:pt idx="11828">
                  <c:v>44.064000000000107</c:v>
                </c:pt>
                <c:pt idx="11829">
                  <c:v>44.072000000000095</c:v>
                </c:pt>
                <c:pt idx="11830">
                  <c:v>44.080000000000098</c:v>
                </c:pt>
                <c:pt idx="11831">
                  <c:v>44.0880000000001</c:v>
                </c:pt>
                <c:pt idx="11832">
                  <c:v>44.096000000000103</c:v>
                </c:pt>
                <c:pt idx="11833">
                  <c:v>44.104000000000099</c:v>
                </c:pt>
                <c:pt idx="11834">
                  <c:v>44.112000000000101</c:v>
                </c:pt>
                <c:pt idx="11835">
                  <c:v>44.120000000000097</c:v>
                </c:pt>
                <c:pt idx="11836">
                  <c:v>44.1280000000001</c:v>
                </c:pt>
                <c:pt idx="11837">
                  <c:v>44.136000000000102</c:v>
                </c:pt>
                <c:pt idx="11838">
                  <c:v>44.144000000000098</c:v>
                </c:pt>
                <c:pt idx="11839">
                  <c:v>44.1520000000001</c:v>
                </c:pt>
                <c:pt idx="11840">
                  <c:v>44.160000000000103</c:v>
                </c:pt>
                <c:pt idx="11841">
                  <c:v>44.168000000000106</c:v>
                </c:pt>
                <c:pt idx="11842">
                  <c:v>44.176000000000094</c:v>
                </c:pt>
                <c:pt idx="11843">
                  <c:v>44.184000000000097</c:v>
                </c:pt>
                <c:pt idx="11844">
                  <c:v>44.1920000000001</c:v>
                </c:pt>
                <c:pt idx="11845">
                  <c:v>44.200000000000102</c:v>
                </c:pt>
                <c:pt idx="11846">
                  <c:v>44.208000000000098</c:v>
                </c:pt>
                <c:pt idx="11847">
                  <c:v>44.216000000000101</c:v>
                </c:pt>
                <c:pt idx="11848">
                  <c:v>44.224000000000096</c:v>
                </c:pt>
                <c:pt idx="11849">
                  <c:v>44.232000000000099</c:v>
                </c:pt>
                <c:pt idx="11850">
                  <c:v>44.240000000000101</c:v>
                </c:pt>
                <c:pt idx="11851">
                  <c:v>44.248000000000097</c:v>
                </c:pt>
                <c:pt idx="11852">
                  <c:v>44.2560000000001</c:v>
                </c:pt>
                <c:pt idx="11853">
                  <c:v>44.264000000000102</c:v>
                </c:pt>
                <c:pt idx="11854">
                  <c:v>44.272000000000105</c:v>
                </c:pt>
                <c:pt idx="11855">
                  <c:v>44.280000000000101</c:v>
                </c:pt>
                <c:pt idx="11856">
                  <c:v>44.288000000000096</c:v>
                </c:pt>
                <c:pt idx="11857">
                  <c:v>44.296000000000099</c:v>
                </c:pt>
                <c:pt idx="11858">
                  <c:v>44.304000000000102</c:v>
                </c:pt>
                <c:pt idx="11859">
                  <c:v>44.312000000000104</c:v>
                </c:pt>
                <c:pt idx="11860">
                  <c:v>44.3200000000001</c:v>
                </c:pt>
                <c:pt idx="11861">
                  <c:v>44.328000000000102</c:v>
                </c:pt>
                <c:pt idx="11862">
                  <c:v>44.336000000000098</c:v>
                </c:pt>
                <c:pt idx="11863">
                  <c:v>44.344000000000101</c:v>
                </c:pt>
                <c:pt idx="11864">
                  <c:v>44.352000000000096</c:v>
                </c:pt>
                <c:pt idx="11865">
                  <c:v>44.360000000000099</c:v>
                </c:pt>
                <c:pt idx="11866">
                  <c:v>44.368000000000102</c:v>
                </c:pt>
                <c:pt idx="11867">
                  <c:v>44.376000000000104</c:v>
                </c:pt>
                <c:pt idx="11868">
                  <c:v>44.3840000000001</c:v>
                </c:pt>
                <c:pt idx="11869">
                  <c:v>44.392000000000095</c:v>
                </c:pt>
                <c:pt idx="11870">
                  <c:v>44.400000000000098</c:v>
                </c:pt>
                <c:pt idx="11871">
                  <c:v>44.408000000000101</c:v>
                </c:pt>
                <c:pt idx="11872">
                  <c:v>44.416000000000103</c:v>
                </c:pt>
                <c:pt idx="11873">
                  <c:v>44.424000000000099</c:v>
                </c:pt>
                <c:pt idx="11874">
                  <c:v>44.432000000000102</c:v>
                </c:pt>
                <c:pt idx="11875">
                  <c:v>44.440000000000097</c:v>
                </c:pt>
                <c:pt idx="11876">
                  <c:v>44.4480000000001</c:v>
                </c:pt>
                <c:pt idx="11877">
                  <c:v>44.456000000000103</c:v>
                </c:pt>
                <c:pt idx="11878">
                  <c:v>44.464000000000098</c:v>
                </c:pt>
                <c:pt idx="11879">
                  <c:v>44.472000000000101</c:v>
                </c:pt>
                <c:pt idx="11880">
                  <c:v>44.480000000000103</c:v>
                </c:pt>
                <c:pt idx="11881">
                  <c:v>44.488000000000099</c:v>
                </c:pt>
                <c:pt idx="11882">
                  <c:v>44.496000000000095</c:v>
                </c:pt>
                <c:pt idx="11883">
                  <c:v>44.504000000000097</c:v>
                </c:pt>
                <c:pt idx="11884">
                  <c:v>44.5120000000001</c:v>
                </c:pt>
                <c:pt idx="11885">
                  <c:v>44.520000000000103</c:v>
                </c:pt>
                <c:pt idx="11886">
                  <c:v>44.528000000000105</c:v>
                </c:pt>
                <c:pt idx="11887">
                  <c:v>44.536000000000101</c:v>
                </c:pt>
                <c:pt idx="11888">
                  <c:v>44.544000000000096</c:v>
                </c:pt>
                <c:pt idx="11889">
                  <c:v>44.552000000000099</c:v>
                </c:pt>
                <c:pt idx="11890">
                  <c:v>44.560000000000102</c:v>
                </c:pt>
                <c:pt idx="11891">
                  <c:v>44.568000000000097</c:v>
                </c:pt>
                <c:pt idx="11892">
                  <c:v>44.5760000000001</c:v>
                </c:pt>
                <c:pt idx="11893">
                  <c:v>44.584000000000103</c:v>
                </c:pt>
                <c:pt idx="11894">
                  <c:v>44.592000000000098</c:v>
                </c:pt>
                <c:pt idx="11895">
                  <c:v>44.600000000000101</c:v>
                </c:pt>
                <c:pt idx="11896">
                  <c:v>44.608000000000096</c:v>
                </c:pt>
                <c:pt idx="11897">
                  <c:v>44.616000000000099</c:v>
                </c:pt>
                <c:pt idx="11898">
                  <c:v>44.624000000000102</c:v>
                </c:pt>
                <c:pt idx="11899">
                  <c:v>44.632000000000104</c:v>
                </c:pt>
                <c:pt idx="11900">
                  <c:v>44.6400000000001</c:v>
                </c:pt>
                <c:pt idx="11901">
                  <c:v>44.648000000000096</c:v>
                </c:pt>
                <c:pt idx="11902">
                  <c:v>44.656000000000098</c:v>
                </c:pt>
                <c:pt idx="11903">
                  <c:v>44.664000000000101</c:v>
                </c:pt>
                <c:pt idx="11904">
                  <c:v>44.672000000000104</c:v>
                </c:pt>
                <c:pt idx="11905">
                  <c:v>44.680000000000099</c:v>
                </c:pt>
                <c:pt idx="11906">
                  <c:v>44.688000000000102</c:v>
                </c:pt>
                <c:pt idx="11907">
                  <c:v>44.696000000000097</c:v>
                </c:pt>
                <c:pt idx="11908">
                  <c:v>44.7040000000001</c:v>
                </c:pt>
                <c:pt idx="11909">
                  <c:v>44.712000000000096</c:v>
                </c:pt>
                <c:pt idx="11910">
                  <c:v>44.720000000000098</c:v>
                </c:pt>
                <c:pt idx="11911">
                  <c:v>44.728000000000101</c:v>
                </c:pt>
                <c:pt idx="11912">
                  <c:v>44.736000000000104</c:v>
                </c:pt>
                <c:pt idx="11913">
                  <c:v>44.744000000000106</c:v>
                </c:pt>
                <c:pt idx="11914">
                  <c:v>44.752000000000095</c:v>
                </c:pt>
                <c:pt idx="11915">
                  <c:v>44.760000000000097</c:v>
                </c:pt>
                <c:pt idx="11916">
                  <c:v>44.7680000000001</c:v>
                </c:pt>
                <c:pt idx="11917">
                  <c:v>44.776000000000103</c:v>
                </c:pt>
                <c:pt idx="11918">
                  <c:v>44.784000000000098</c:v>
                </c:pt>
                <c:pt idx="11919">
                  <c:v>44.792000000000101</c:v>
                </c:pt>
                <c:pt idx="11920">
                  <c:v>44.800000000000097</c:v>
                </c:pt>
                <c:pt idx="11921">
                  <c:v>44.808000000000099</c:v>
                </c:pt>
                <c:pt idx="11922">
                  <c:v>44.816000000000102</c:v>
                </c:pt>
                <c:pt idx="11923">
                  <c:v>44.824000000000098</c:v>
                </c:pt>
                <c:pt idx="11924">
                  <c:v>44.8320000000001</c:v>
                </c:pt>
                <c:pt idx="11925">
                  <c:v>44.840000000000103</c:v>
                </c:pt>
                <c:pt idx="11926">
                  <c:v>44.848000000000106</c:v>
                </c:pt>
                <c:pt idx="11927">
                  <c:v>44.856000000000094</c:v>
                </c:pt>
                <c:pt idx="11928">
                  <c:v>44.864000000000097</c:v>
                </c:pt>
                <c:pt idx="11929">
                  <c:v>44.872000000000099</c:v>
                </c:pt>
                <c:pt idx="11930">
                  <c:v>44.880000000000102</c:v>
                </c:pt>
                <c:pt idx="11931">
                  <c:v>44.888000000000105</c:v>
                </c:pt>
                <c:pt idx="11932">
                  <c:v>44.8960000000001</c:v>
                </c:pt>
                <c:pt idx="11933">
                  <c:v>44.904000000000096</c:v>
                </c:pt>
                <c:pt idx="11934">
                  <c:v>44.912000000000099</c:v>
                </c:pt>
                <c:pt idx="11935">
                  <c:v>44.920000000000101</c:v>
                </c:pt>
                <c:pt idx="11936">
                  <c:v>44.928000000000097</c:v>
                </c:pt>
                <c:pt idx="11937">
                  <c:v>44.936000000000099</c:v>
                </c:pt>
                <c:pt idx="11938">
                  <c:v>44.944000000000102</c:v>
                </c:pt>
                <c:pt idx="11939">
                  <c:v>44.952000000000105</c:v>
                </c:pt>
                <c:pt idx="11940">
                  <c:v>44.9600000000001</c:v>
                </c:pt>
                <c:pt idx="11941">
                  <c:v>44.968000000000096</c:v>
                </c:pt>
                <c:pt idx="11942">
                  <c:v>44.976000000000099</c:v>
                </c:pt>
                <c:pt idx="11943">
                  <c:v>44.984000000000101</c:v>
                </c:pt>
                <c:pt idx="11944">
                  <c:v>44.992000000000104</c:v>
                </c:pt>
                <c:pt idx="11945">
                  <c:v>45.000000000000099</c:v>
                </c:pt>
                <c:pt idx="11946">
                  <c:v>45.008000000000095</c:v>
                </c:pt>
                <c:pt idx="11947">
                  <c:v>45.016000000000098</c:v>
                </c:pt>
                <c:pt idx="11948">
                  <c:v>45.0240000000001</c:v>
                </c:pt>
                <c:pt idx="11949">
                  <c:v>45.032000000000103</c:v>
                </c:pt>
                <c:pt idx="11950">
                  <c:v>45.040000000000099</c:v>
                </c:pt>
                <c:pt idx="11951">
                  <c:v>45.048000000000101</c:v>
                </c:pt>
                <c:pt idx="11952">
                  <c:v>45.056000000000104</c:v>
                </c:pt>
                <c:pt idx="11953">
                  <c:v>45.0640000000001</c:v>
                </c:pt>
                <c:pt idx="11954">
                  <c:v>45.072000000000095</c:v>
                </c:pt>
                <c:pt idx="11955">
                  <c:v>45.080000000000098</c:v>
                </c:pt>
                <c:pt idx="11956">
                  <c:v>45.0880000000001</c:v>
                </c:pt>
                <c:pt idx="11957">
                  <c:v>45.096000000000103</c:v>
                </c:pt>
                <c:pt idx="11958">
                  <c:v>45.104000000000106</c:v>
                </c:pt>
                <c:pt idx="11959">
                  <c:v>45.112000000000101</c:v>
                </c:pt>
                <c:pt idx="11960">
                  <c:v>45.120000000000097</c:v>
                </c:pt>
                <c:pt idx="11961">
                  <c:v>45.1280000000001</c:v>
                </c:pt>
                <c:pt idx="11962">
                  <c:v>45.136000000000102</c:v>
                </c:pt>
                <c:pt idx="11963">
                  <c:v>45.144000000000098</c:v>
                </c:pt>
                <c:pt idx="11964">
                  <c:v>45.1520000000001</c:v>
                </c:pt>
                <c:pt idx="11965">
                  <c:v>45.160000000000103</c:v>
                </c:pt>
                <c:pt idx="11966">
                  <c:v>45.168000000000099</c:v>
                </c:pt>
                <c:pt idx="11967">
                  <c:v>45.176000000000101</c:v>
                </c:pt>
                <c:pt idx="11968">
                  <c:v>45.184000000000097</c:v>
                </c:pt>
                <c:pt idx="11969">
                  <c:v>45.1920000000001</c:v>
                </c:pt>
                <c:pt idx="11970">
                  <c:v>45.200000000000102</c:v>
                </c:pt>
                <c:pt idx="11971">
                  <c:v>45.208000000000105</c:v>
                </c:pt>
                <c:pt idx="11972">
                  <c:v>45.216000000000101</c:v>
                </c:pt>
                <c:pt idx="11973">
                  <c:v>45.224000000000096</c:v>
                </c:pt>
                <c:pt idx="11974">
                  <c:v>45.232000000000099</c:v>
                </c:pt>
                <c:pt idx="11975">
                  <c:v>45.240000000000101</c:v>
                </c:pt>
                <c:pt idx="11976">
                  <c:v>45.248000000000104</c:v>
                </c:pt>
                <c:pt idx="11977">
                  <c:v>45.2560000000001</c:v>
                </c:pt>
                <c:pt idx="11978">
                  <c:v>45.264000000000102</c:v>
                </c:pt>
                <c:pt idx="11979">
                  <c:v>45.272000000000098</c:v>
                </c:pt>
                <c:pt idx="11980">
                  <c:v>45.280000000000101</c:v>
                </c:pt>
                <c:pt idx="11981">
                  <c:v>45.288000000000096</c:v>
                </c:pt>
                <c:pt idx="11982">
                  <c:v>45.296000000000099</c:v>
                </c:pt>
                <c:pt idx="11983">
                  <c:v>45.304000000000102</c:v>
                </c:pt>
                <c:pt idx="11984">
                  <c:v>45.312000000000104</c:v>
                </c:pt>
                <c:pt idx="11985">
                  <c:v>45.3200000000001</c:v>
                </c:pt>
                <c:pt idx="11986">
                  <c:v>45.328000000000095</c:v>
                </c:pt>
                <c:pt idx="11987">
                  <c:v>45.336000000000098</c:v>
                </c:pt>
                <c:pt idx="11988">
                  <c:v>45.344000000000101</c:v>
                </c:pt>
                <c:pt idx="11989">
                  <c:v>45.352000000000103</c:v>
                </c:pt>
                <c:pt idx="11990">
                  <c:v>45.360000000000099</c:v>
                </c:pt>
                <c:pt idx="11991">
                  <c:v>45.368000000000102</c:v>
                </c:pt>
                <c:pt idx="11992">
                  <c:v>45.376000000000097</c:v>
                </c:pt>
                <c:pt idx="11993">
                  <c:v>45.3840000000001</c:v>
                </c:pt>
                <c:pt idx="11994">
                  <c:v>45.392000000000095</c:v>
                </c:pt>
                <c:pt idx="11995">
                  <c:v>45.400000000000098</c:v>
                </c:pt>
                <c:pt idx="11996">
                  <c:v>45.408000000000101</c:v>
                </c:pt>
                <c:pt idx="11997">
                  <c:v>45.416000000000103</c:v>
                </c:pt>
                <c:pt idx="11998">
                  <c:v>45.424000000000106</c:v>
                </c:pt>
                <c:pt idx="11999">
                  <c:v>45.432000000000095</c:v>
                </c:pt>
                <c:pt idx="12000">
                  <c:v>45.440000000000097</c:v>
                </c:pt>
                <c:pt idx="12001">
                  <c:v>45.4480000000001</c:v>
                </c:pt>
                <c:pt idx="12002">
                  <c:v>45.456000000000103</c:v>
                </c:pt>
                <c:pt idx="12003">
                  <c:v>45.464000000000098</c:v>
                </c:pt>
                <c:pt idx="12004">
                  <c:v>45.472000000000101</c:v>
                </c:pt>
                <c:pt idx="12005">
                  <c:v>45.480000000000096</c:v>
                </c:pt>
                <c:pt idx="12006">
                  <c:v>45.488000000000099</c:v>
                </c:pt>
                <c:pt idx="12007">
                  <c:v>45.496000000000102</c:v>
                </c:pt>
                <c:pt idx="12008">
                  <c:v>45.504000000000097</c:v>
                </c:pt>
                <c:pt idx="12009">
                  <c:v>45.5120000000001</c:v>
                </c:pt>
                <c:pt idx="12010">
                  <c:v>45.520000000000103</c:v>
                </c:pt>
                <c:pt idx="12011">
                  <c:v>45.528000000000105</c:v>
                </c:pt>
                <c:pt idx="12012">
                  <c:v>45.536000000000094</c:v>
                </c:pt>
                <c:pt idx="12013">
                  <c:v>45.544000000000096</c:v>
                </c:pt>
                <c:pt idx="12014">
                  <c:v>45.552000000000099</c:v>
                </c:pt>
                <c:pt idx="12015">
                  <c:v>45.560000000000102</c:v>
                </c:pt>
                <c:pt idx="12016">
                  <c:v>45.568000000000104</c:v>
                </c:pt>
                <c:pt idx="12017">
                  <c:v>45.5760000000001</c:v>
                </c:pt>
                <c:pt idx="12018">
                  <c:v>45.584000000000096</c:v>
                </c:pt>
                <c:pt idx="12019">
                  <c:v>45.592000000000098</c:v>
                </c:pt>
                <c:pt idx="12020">
                  <c:v>45.600000000000101</c:v>
                </c:pt>
                <c:pt idx="12021">
                  <c:v>45.608000000000096</c:v>
                </c:pt>
                <c:pt idx="12022">
                  <c:v>45.616000000000099</c:v>
                </c:pt>
                <c:pt idx="12023">
                  <c:v>45.624000000000102</c:v>
                </c:pt>
                <c:pt idx="12024">
                  <c:v>45.632000000000104</c:v>
                </c:pt>
                <c:pt idx="12025">
                  <c:v>45.6400000000001</c:v>
                </c:pt>
                <c:pt idx="12026">
                  <c:v>45.648000000000096</c:v>
                </c:pt>
                <c:pt idx="12027">
                  <c:v>45.656000000000098</c:v>
                </c:pt>
                <c:pt idx="12028">
                  <c:v>45.664000000000101</c:v>
                </c:pt>
                <c:pt idx="12029">
                  <c:v>45.672000000000104</c:v>
                </c:pt>
                <c:pt idx="12030">
                  <c:v>45.680000000000099</c:v>
                </c:pt>
                <c:pt idx="12031">
                  <c:v>45.688000000000095</c:v>
                </c:pt>
                <c:pt idx="12032">
                  <c:v>45.696000000000097</c:v>
                </c:pt>
                <c:pt idx="12033">
                  <c:v>45.7040000000001</c:v>
                </c:pt>
                <c:pt idx="12034">
                  <c:v>45.712000000000103</c:v>
                </c:pt>
                <c:pt idx="12035">
                  <c:v>45.720000000000098</c:v>
                </c:pt>
                <c:pt idx="12036">
                  <c:v>45.728000000000101</c:v>
                </c:pt>
                <c:pt idx="12037">
                  <c:v>45.736000000000104</c:v>
                </c:pt>
                <c:pt idx="12038">
                  <c:v>45.744000000000099</c:v>
                </c:pt>
                <c:pt idx="12039">
                  <c:v>45.752000000000095</c:v>
                </c:pt>
                <c:pt idx="12040">
                  <c:v>45.760000000000097</c:v>
                </c:pt>
                <c:pt idx="12041">
                  <c:v>45.7680000000001</c:v>
                </c:pt>
                <c:pt idx="12042">
                  <c:v>45.776000000000103</c:v>
                </c:pt>
                <c:pt idx="12043">
                  <c:v>45.784000000000106</c:v>
                </c:pt>
                <c:pt idx="12044">
                  <c:v>45.792000000000101</c:v>
                </c:pt>
                <c:pt idx="12045">
                  <c:v>45.800000000000097</c:v>
                </c:pt>
                <c:pt idx="12046">
                  <c:v>45.808000000000099</c:v>
                </c:pt>
                <c:pt idx="12047">
                  <c:v>45.816000000000102</c:v>
                </c:pt>
                <c:pt idx="12048">
                  <c:v>45.824000000000098</c:v>
                </c:pt>
                <c:pt idx="12049">
                  <c:v>45.8320000000001</c:v>
                </c:pt>
                <c:pt idx="12050">
                  <c:v>45.840000000000103</c:v>
                </c:pt>
                <c:pt idx="12051">
                  <c:v>45.848000000000098</c:v>
                </c:pt>
                <c:pt idx="12052">
                  <c:v>45.856000000000101</c:v>
                </c:pt>
                <c:pt idx="12053">
                  <c:v>45.864000000000097</c:v>
                </c:pt>
                <c:pt idx="12054">
                  <c:v>45.872000000000099</c:v>
                </c:pt>
                <c:pt idx="12055">
                  <c:v>45.880000000000102</c:v>
                </c:pt>
                <c:pt idx="12056">
                  <c:v>45.888000000000105</c:v>
                </c:pt>
                <c:pt idx="12057">
                  <c:v>45.8960000000001</c:v>
                </c:pt>
                <c:pt idx="12058">
                  <c:v>45.904000000000096</c:v>
                </c:pt>
                <c:pt idx="12059">
                  <c:v>45.912000000000099</c:v>
                </c:pt>
                <c:pt idx="12060">
                  <c:v>45.920000000000101</c:v>
                </c:pt>
                <c:pt idx="12061">
                  <c:v>45.928000000000104</c:v>
                </c:pt>
                <c:pt idx="12062">
                  <c:v>45.936000000000099</c:v>
                </c:pt>
                <c:pt idx="12063">
                  <c:v>45.944000000000102</c:v>
                </c:pt>
                <c:pt idx="12064">
                  <c:v>45.952000000000098</c:v>
                </c:pt>
                <c:pt idx="12065">
                  <c:v>45.9600000000001</c:v>
                </c:pt>
                <c:pt idx="12066">
                  <c:v>45.968000000000096</c:v>
                </c:pt>
                <c:pt idx="12067">
                  <c:v>45.976000000000099</c:v>
                </c:pt>
                <c:pt idx="12068">
                  <c:v>45.984000000000101</c:v>
                </c:pt>
                <c:pt idx="12069">
                  <c:v>45.992000000000104</c:v>
                </c:pt>
                <c:pt idx="12070">
                  <c:v>46.000000000000107</c:v>
                </c:pt>
                <c:pt idx="12071">
                  <c:v>46.008000000000095</c:v>
                </c:pt>
                <c:pt idx="12072">
                  <c:v>46.016000000000098</c:v>
                </c:pt>
                <c:pt idx="12073">
                  <c:v>46.0240000000001</c:v>
                </c:pt>
                <c:pt idx="12074">
                  <c:v>46.032000000000103</c:v>
                </c:pt>
                <c:pt idx="12075">
                  <c:v>46.040000000000099</c:v>
                </c:pt>
                <c:pt idx="12076">
                  <c:v>46.048000000000101</c:v>
                </c:pt>
                <c:pt idx="12077">
                  <c:v>46.056000000000097</c:v>
                </c:pt>
                <c:pt idx="12078">
                  <c:v>46.0640000000001</c:v>
                </c:pt>
                <c:pt idx="12079">
                  <c:v>46.072000000000102</c:v>
                </c:pt>
                <c:pt idx="12080">
                  <c:v>46.080000000000098</c:v>
                </c:pt>
                <c:pt idx="12081">
                  <c:v>46.0880000000001</c:v>
                </c:pt>
                <c:pt idx="12082">
                  <c:v>46.096000000000103</c:v>
                </c:pt>
                <c:pt idx="12083">
                  <c:v>46.104000000000106</c:v>
                </c:pt>
                <c:pt idx="12084">
                  <c:v>46.112000000000094</c:v>
                </c:pt>
                <c:pt idx="12085">
                  <c:v>46.120000000000097</c:v>
                </c:pt>
                <c:pt idx="12086">
                  <c:v>46.1280000000001</c:v>
                </c:pt>
                <c:pt idx="12087">
                  <c:v>46.136000000000102</c:v>
                </c:pt>
                <c:pt idx="12088">
                  <c:v>46.144000000000105</c:v>
                </c:pt>
                <c:pt idx="12089">
                  <c:v>46.1520000000001</c:v>
                </c:pt>
                <c:pt idx="12090">
                  <c:v>46.160000000000096</c:v>
                </c:pt>
                <c:pt idx="12091">
                  <c:v>46.168000000000099</c:v>
                </c:pt>
                <c:pt idx="12092">
                  <c:v>46.176000000000101</c:v>
                </c:pt>
                <c:pt idx="12093">
                  <c:v>46.184000000000097</c:v>
                </c:pt>
                <c:pt idx="12094">
                  <c:v>46.1920000000001</c:v>
                </c:pt>
                <c:pt idx="12095">
                  <c:v>46.200000000000102</c:v>
                </c:pt>
                <c:pt idx="12096">
                  <c:v>46.208000000000105</c:v>
                </c:pt>
                <c:pt idx="12097">
                  <c:v>46.216000000000101</c:v>
                </c:pt>
                <c:pt idx="12098">
                  <c:v>46.224000000000096</c:v>
                </c:pt>
                <c:pt idx="12099">
                  <c:v>46.232000000000099</c:v>
                </c:pt>
                <c:pt idx="12100">
                  <c:v>46.240000000000101</c:v>
                </c:pt>
                <c:pt idx="12101">
                  <c:v>46.248000000000104</c:v>
                </c:pt>
                <c:pt idx="12102">
                  <c:v>46.2560000000001</c:v>
                </c:pt>
                <c:pt idx="12103">
                  <c:v>46.264000000000095</c:v>
                </c:pt>
                <c:pt idx="12104">
                  <c:v>46.272000000000098</c:v>
                </c:pt>
                <c:pt idx="12105">
                  <c:v>46.280000000000101</c:v>
                </c:pt>
                <c:pt idx="12106">
                  <c:v>46.288000000000103</c:v>
                </c:pt>
                <c:pt idx="12107">
                  <c:v>46.296000000000099</c:v>
                </c:pt>
                <c:pt idx="12108">
                  <c:v>46.304000000000102</c:v>
                </c:pt>
                <c:pt idx="12109">
                  <c:v>46.312000000000104</c:v>
                </c:pt>
                <c:pt idx="12110">
                  <c:v>46.3200000000001</c:v>
                </c:pt>
                <c:pt idx="12111">
                  <c:v>46.328000000000095</c:v>
                </c:pt>
                <c:pt idx="12112">
                  <c:v>46.336000000000098</c:v>
                </c:pt>
                <c:pt idx="12113">
                  <c:v>46.344000000000101</c:v>
                </c:pt>
                <c:pt idx="12114">
                  <c:v>46.352000000000103</c:v>
                </c:pt>
                <c:pt idx="12115">
                  <c:v>46.360000000000106</c:v>
                </c:pt>
                <c:pt idx="12116">
                  <c:v>46.368000000000094</c:v>
                </c:pt>
                <c:pt idx="12117">
                  <c:v>46.376000000000097</c:v>
                </c:pt>
                <c:pt idx="12118">
                  <c:v>46.3840000000001</c:v>
                </c:pt>
                <c:pt idx="12119">
                  <c:v>46.392000000000102</c:v>
                </c:pt>
                <c:pt idx="12120">
                  <c:v>46.400000000000098</c:v>
                </c:pt>
                <c:pt idx="12121">
                  <c:v>46.408000000000101</c:v>
                </c:pt>
                <c:pt idx="12122">
                  <c:v>46.416000000000103</c:v>
                </c:pt>
                <c:pt idx="12123">
                  <c:v>46.424000000000099</c:v>
                </c:pt>
                <c:pt idx="12124">
                  <c:v>46.432000000000102</c:v>
                </c:pt>
                <c:pt idx="12125">
                  <c:v>46.440000000000097</c:v>
                </c:pt>
                <c:pt idx="12126">
                  <c:v>46.4480000000001</c:v>
                </c:pt>
                <c:pt idx="12127">
                  <c:v>46.456000000000103</c:v>
                </c:pt>
                <c:pt idx="12128">
                  <c:v>46.464000000000105</c:v>
                </c:pt>
                <c:pt idx="12129">
                  <c:v>46.472000000000094</c:v>
                </c:pt>
                <c:pt idx="12130">
                  <c:v>46.480000000000096</c:v>
                </c:pt>
                <c:pt idx="12131">
                  <c:v>46.488000000000099</c:v>
                </c:pt>
                <c:pt idx="12132">
                  <c:v>46.496000000000102</c:v>
                </c:pt>
                <c:pt idx="12133">
                  <c:v>46.504000000000104</c:v>
                </c:pt>
                <c:pt idx="12134">
                  <c:v>46.5120000000001</c:v>
                </c:pt>
                <c:pt idx="12135">
                  <c:v>46.520000000000103</c:v>
                </c:pt>
                <c:pt idx="12136">
                  <c:v>46.528000000000098</c:v>
                </c:pt>
                <c:pt idx="12137">
                  <c:v>46.536000000000101</c:v>
                </c:pt>
                <c:pt idx="12138">
                  <c:v>46.544000000000096</c:v>
                </c:pt>
                <c:pt idx="12139">
                  <c:v>46.552000000000099</c:v>
                </c:pt>
                <c:pt idx="12140">
                  <c:v>46.560000000000102</c:v>
                </c:pt>
                <c:pt idx="12141">
                  <c:v>46.568000000000104</c:v>
                </c:pt>
                <c:pt idx="12142">
                  <c:v>46.5760000000001</c:v>
                </c:pt>
                <c:pt idx="12143">
                  <c:v>46.584000000000096</c:v>
                </c:pt>
                <c:pt idx="12144">
                  <c:v>46.592000000000098</c:v>
                </c:pt>
                <c:pt idx="12145">
                  <c:v>46.600000000000101</c:v>
                </c:pt>
                <c:pt idx="12146">
                  <c:v>46.608000000000104</c:v>
                </c:pt>
                <c:pt idx="12147">
                  <c:v>46.616000000000099</c:v>
                </c:pt>
                <c:pt idx="12148">
                  <c:v>46.624000000000102</c:v>
                </c:pt>
                <c:pt idx="12149">
                  <c:v>46.632000000000097</c:v>
                </c:pt>
                <c:pt idx="12150">
                  <c:v>46.6400000000001</c:v>
                </c:pt>
                <c:pt idx="12151">
                  <c:v>46.648000000000096</c:v>
                </c:pt>
                <c:pt idx="12152">
                  <c:v>46.656000000000098</c:v>
                </c:pt>
                <c:pt idx="12153">
                  <c:v>46.664000000000101</c:v>
                </c:pt>
                <c:pt idx="12154">
                  <c:v>46.672000000000104</c:v>
                </c:pt>
                <c:pt idx="12155">
                  <c:v>46.680000000000106</c:v>
                </c:pt>
                <c:pt idx="12156">
                  <c:v>46.688000000000095</c:v>
                </c:pt>
                <c:pt idx="12157">
                  <c:v>46.696000000000097</c:v>
                </c:pt>
                <c:pt idx="12158">
                  <c:v>46.7040000000001</c:v>
                </c:pt>
                <c:pt idx="12159">
                  <c:v>46.712000000000103</c:v>
                </c:pt>
                <c:pt idx="12160">
                  <c:v>46.720000000000098</c:v>
                </c:pt>
                <c:pt idx="12161">
                  <c:v>46.728000000000101</c:v>
                </c:pt>
                <c:pt idx="12162">
                  <c:v>46.736000000000097</c:v>
                </c:pt>
                <c:pt idx="12163">
                  <c:v>46.744000000000099</c:v>
                </c:pt>
                <c:pt idx="12164">
                  <c:v>46.752000000000102</c:v>
                </c:pt>
                <c:pt idx="12165">
                  <c:v>46.760000000000097</c:v>
                </c:pt>
                <c:pt idx="12166">
                  <c:v>46.7680000000001</c:v>
                </c:pt>
                <c:pt idx="12167">
                  <c:v>46.776000000000103</c:v>
                </c:pt>
                <c:pt idx="12168">
                  <c:v>46.784000000000106</c:v>
                </c:pt>
                <c:pt idx="12169">
                  <c:v>46.792000000000094</c:v>
                </c:pt>
                <c:pt idx="12170">
                  <c:v>46.800000000000097</c:v>
                </c:pt>
                <c:pt idx="12171">
                  <c:v>46.808000000000099</c:v>
                </c:pt>
                <c:pt idx="12172">
                  <c:v>46.816000000000102</c:v>
                </c:pt>
                <c:pt idx="12173">
                  <c:v>46.824000000000105</c:v>
                </c:pt>
                <c:pt idx="12174">
                  <c:v>46.8320000000001</c:v>
                </c:pt>
                <c:pt idx="12175">
                  <c:v>46.840000000000096</c:v>
                </c:pt>
                <c:pt idx="12176">
                  <c:v>46.848000000000098</c:v>
                </c:pt>
                <c:pt idx="12177">
                  <c:v>46.856000000000101</c:v>
                </c:pt>
                <c:pt idx="12178">
                  <c:v>46.864000000000097</c:v>
                </c:pt>
                <c:pt idx="12179">
                  <c:v>46.872000000000099</c:v>
                </c:pt>
                <c:pt idx="12180">
                  <c:v>46.880000000000102</c:v>
                </c:pt>
                <c:pt idx="12181">
                  <c:v>46.888000000000105</c:v>
                </c:pt>
                <c:pt idx="12182">
                  <c:v>46.8960000000001</c:v>
                </c:pt>
                <c:pt idx="12183">
                  <c:v>46.904000000000096</c:v>
                </c:pt>
                <c:pt idx="12184">
                  <c:v>46.912000000000099</c:v>
                </c:pt>
                <c:pt idx="12185">
                  <c:v>46.920000000000101</c:v>
                </c:pt>
                <c:pt idx="12186">
                  <c:v>46.928000000000104</c:v>
                </c:pt>
                <c:pt idx="12187">
                  <c:v>46.936000000000099</c:v>
                </c:pt>
                <c:pt idx="12188">
                  <c:v>46.944000000000095</c:v>
                </c:pt>
                <c:pt idx="12189">
                  <c:v>46.952000000000098</c:v>
                </c:pt>
                <c:pt idx="12190">
                  <c:v>46.9600000000001</c:v>
                </c:pt>
                <c:pt idx="12191">
                  <c:v>46.968000000000103</c:v>
                </c:pt>
                <c:pt idx="12192">
                  <c:v>46.976000000000099</c:v>
                </c:pt>
                <c:pt idx="12193">
                  <c:v>46.984000000000101</c:v>
                </c:pt>
                <c:pt idx="12194">
                  <c:v>46.992000000000104</c:v>
                </c:pt>
                <c:pt idx="12195">
                  <c:v>47.000000000000099</c:v>
                </c:pt>
                <c:pt idx="12196">
                  <c:v>47.008000000000095</c:v>
                </c:pt>
                <c:pt idx="12197">
                  <c:v>47.016000000000098</c:v>
                </c:pt>
                <c:pt idx="12198">
                  <c:v>47.0240000000001</c:v>
                </c:pt>
                <c:pt idx="12199">
                  <c:v>47.032000000000103</c:v>
                </c:pt>
                <c:pt idx="12200">
                  <c:v>47.040000000000106</c:v>
                </c:pt>
                <c:pt idx="12201">
                  <c:v>47.048000000000094</c:v>
                </c:pt>
                <c:pt idx="12202">
                  <c:v>47.056000000000097</c:v>
                </c:pt>
                <c:pt idx="12203">
                  <c:v>47.0640000000001</c:v>
                </c:pt>
                <c:pt idx="12204">
                  <c:v>47.072000000000102</c:v>
                </c:pt>
                <c:pt idx="12205">
                  <c:v>47.080000000000098</c:v>
                </c:pt>
                <c:pt idx="12206">
                  <c:v>47.0880000000001</c:v>
                </c:pt>
                <c:pt idx="12207">
                  <c:v>47.096000000000103</c:v>
                </c:pt>
                <c:pt idx="12208">
                  <c:v>47.104000000000099</c:v>
                </c:pt>
                <c:pt idx="12209">
                  <c:v>47.112000000000101</c:v>
                </c:pt>
                <c:pt idx="12210">
                  <c:v>47.120000000000097</c:v>
                </c:pt>
                <c:pt idx="12211">
                  <c:v>47.1280000000001</c:v>
                </c:pt>
                <c:pt idx="12212">
                  <c:v>47.136000000000102</c:v>
                </c:pt>
                <c:pt idx="12213">
                  <c:v>47.144000000000105</c:v>
                </c:pt>
                <c:pt idx="12214">
                  <c:v>47.152000000000093</c:v>
                </c:pt>
                <c:pt idx="12215">
                  <c:v>47.160000000000096</c:v>
                </c:pt>
                <c:pt idx="12216">
                  <c:v>47.168000000000099</c:v>
                </c:pt>
                <c:pt idx="12217">
                  <c:v>47.176000000000101</c:v>
                </c:pt>
                <c:pt idx="12218">
                  <c:v>47.184000000000104</c:v>
                </c:pt>
                <c:pt idx="12219">
                  <c:v>47.1920000000001</c:v>
                </c:pt>
                <c:pt idx="12220">
                  <c:v>47.200000000000102</c:v>
                </c:pt>
                <c:pt idx="12221">
                  <c:v>47.208000000000098</c:v>
                </c:pt>
                <c:pt idx="12222">
                  <c:v>47.216000000000101</c:v>
                </c:pt>
                <c:pt idx="12223">
                  <c:v>47.224000000000096</c:v>
                </c:pt>
                <c:pt idx="12224">
                  <c:v>47.232000000000099</c:v>
                </c:pt>
                <c:pt idx="12225">
                  <c:v>47.240000000000101</c:v>
                </c:pt>
                <c:pt idx="12226">
                  <c:v>47.248000000000104</c:v>
                </c:pt>
                <c:pt idx="12227">
                  <c:v>47.2560000000001</c:v>
                </c:pt>
                <c:pt idx="12228">
                  <c:v>47.264000000000095</c:v>
                </c:pt>
                <c:pt idx="12229">
                  <c:v>47.272000000000098</c:v>
                </c:pt>
                <c:pt idx="12230">
                  <c:v>47.280000000000101</c:v>
                </c:pt>
                <c:pt idx="12231">
                  <c:v>47.288000000000103</c:v>
                </c:pt>
                <c:pt idx="12232">
                  <c:v>47.296000000000099</c:v>
                </c:pt>
                <c:pt idx="12233">
                  <c:v>47.304000000000102</c:v>
                </c:pt>
                <c:pt idx="12234">
                  <c:v>47.312000000000097</c:v>
                </c:pt>
                <c:pt idx="12235">
                  <c:v>47.3200000000001</c:v>
                </c:pt>
                <c:pt idx="12236">
                  <c:v>47.328000000000102</c:v>
                </c:pt>
                <c:pt idx="12237">
                  <c:v>47.336000000000098</c:v>
                </c:pt>
                <c:pt idx="12238">
                  <c:v>47.344000000000101</c:v>
                </c:pt>
                <c:pt idx="12239">
                  <c:v>47.352000000000103</c:v>
                </c:pt>
                <c:pt idx="12240">
                  <c:v>47.360000000000106</c:v>
                </c:pt>
                <c:pt idx="12241">
                  <c:v>47.368000000000094</c:v>
                </c:pt>
                <c:pt idx="12242">
                  <c:v>47.376000000000097</c:v>
                </c:pt>
                <c:pt idx="12243">
                  <c:v>47.3840000000001</c:v>
                </c:pt>
                <c:pt idx="12244">
                  <c:v>47.392000000000102</c:v>
                </c:pt>
                <c:pt idx="12245">
                  <c:v>47.400000000000105</c:v>
                </c:pt>
                <c:pt idx="12246">
                  <c:v>47.408000000000101</c:v>
                </c:pt>
                <c:pt idx="12247">
                  <c:v>47.416000000000096</c:v>
                </c:pt>
                <c:pt idx="12248">
                  <c:v>47.424000000000099</c:v>
                </c:pt>
                <c:pt idx="12249">
                  <c:v>47.432000000000102</c:v>
                </c:pt>
                <c:pt idx="12250">
                  <c:v>47.440000000000097</c:v>
                </c:pt>
                <c:pt idx="12251">
                  <c:v>47.4480000000001</c:v>
                </c:pt>
                <c:pt idx="12252">
                  <c:v>47.456000000000103</c:v>
                </c:pt>
                <c:pt idx="12253">
                  <c:v>47.464000000000105</c:v>
                </c:pt>
                <c:pt idx="12254">
                  <c:v>47.472000000000101</c:v>
                </c:pt>
                <c:pt idx="12255">
                  <c:v>47.480000000000096</c:v>
                </c:pt>
                <c:pt idx="12256">
                  <c:v>47.488000000000099</c:v>
                </c:pt>
                <c:pt idx="12257">
                  <c:v>47.496000000000102</c:v>
                </c:pt>
                <c:pt idx="12258">
                  <c:v>47.504000000000104</c:v>
                </c:pt>
                <c:pt idx="12259">
                  <c:v>47.5120000000001</c:v>
                </c:pt>
                <c:pt idx="12260">
                  <c:v>47.520000000000095</c:v>
                </c:pt>
                <c:pt idx="12261">
                  <c:v>47.528000000000098</c:v>
                </c:pt>
                <c:pt idx="12262">
                  <c:v>47.536000000000101</c:v>
                </c:pt>
                <c:pt idx="12263">
                  <c:v>47.544000000000104</c:v>
                </c:pt>
                <c:pt idx="12264">
                  <c:v>47.552000000000099</c:v>
                </c:pt>
                <c:pt idx="12265">
                  <c:v>47.560000000000102</c:v>
                </c:pt>
                <c:pt idx="12266">
                  <c:v>47.568000000000104</c:v>
                </c:pt>
                <c:pt idx="12267">
                  <c:v>47.5760000000001</c:v>
                </c:pt>
                <c:pt idx="12268">
                  <c:v>47.584000000000096</c:v>
                </c:pt>
                <c:pt idx="12269">
                  <c:v>47.592000000000098</c:v>
                </c:pt>
                <c:pt idx="12270">
                  <c:v>47.600000000000101</c:v>
                </c:pt>
                <c:pt idx="12271">
                  <c:v>47.608000000000104</c:v>
                </c:pt>
                <c:pt idx="12272">
                  <c:v>47.616000000000099</c:v>
                </c:pt>
                <c:pt idx="12273">
                  <c:v>47.624000000000095</c:v>
                </c:pt>
                <c:pt idx="12274">
                  <c:v>47.632000000000097</c:v>
                </c:pt>
                <c:pt idx="12275">
                  <c:v>47.6400000000001</c:v>
                </c:pt>
                <c:pt idx="12276">
                  <c:v>47.648000000000103</c:v>
                </c:pt>
                <c:pt idx="12277">
                  <c:v>47.656000000000098</c:v>
                </c:pt>
                <c:pt idx="12278">
                  <c:v>47.664000000000101</c:v>
                </c:pt>
                <c:pt idx="12279">
                  <c:v>47.672000000000104</c:v>
                </c:pt>
                <c:pt idx="12280">
                  <c:v>47.680000000000099</c:v>
                </c:pt>
                <c:pt idx="12281">
                  <c:v>47.688000000000102</c:v>
                </c:pt>
                <c:pt idx="12282">
                  <c:v>47.696000000000097</c:v>
                </c:pt>
                <c:pt idx="12283">
                  <c:v>47.7040000000001</c:v>
                </c:pt>
                <c:pt idx="12284">
                  <c:v>47.712000000000103</c:v>
                </c:pt>
                <c:pt idx="12285">
                  <c:v>47.720000000000105</c:v>
                </c:pt>
                <c:pt idx="12286">
                  <c:v>47.728000000000094</c:v>
                </c:pt>
                <c:pt idx="12287">
                  <c:v>47.736000000000097</c:v>
                </c:pt>
                <c:pt idx="12288">
                  <c:v>47.744000000000099</c:v>
                </c:pt>
                <c:pt idx="12289">
                  <c:v>47.752000000000102</c:v>
                </c:pt>
                <c:pt idx="12290">
                  <c:v>47.760000000000097</c:v>
                </c:pt>
                <c:pt idx="12291">
                  <c:v>47.7680000000001</c:v>
                </c:pt>
                <c:pt idx="12292">
                  <c:v>47.776000000000103</c:v>
                </c:pt>
                <c:pt idx="12293">
                  <c:v>47.784000000000098</c:v>
                </c:pt>
                <c:pt idx="12294">
                  <c:v>47.792000000000101</c:v>
                </c:pt>
                <c:pt idx="12295">
                  <c:v>47.800000000000097</c:v>
                </c:pt>
                <c:pt idx="12296">
                  <c:v>47.808000000000099</c:v>
                </c:pt>
                <c:pt idx="12297">
                  <c:v>47.816000000000102</c:v>
                </c:pt>
                <c:pt idx="12298">
                  <c:v>47.824000000000105</c:v>
                </c:pt>
                <c:pt idx="12299">
                  <c:v>47.832000000000093</c:v>
                </c:pt>
                <c:pt idx="12300">
                  <c:v>47.840000000000096</c:v>
                </c:pt>
                <c:pt idx="12301">
                  <c:v>47.848000000000098</c:v>
                </c:pt>
                <c:pt idx="12302">
                  <c:v>47.856000000000101</c:v>
                </c:pt>
                <c:pt idx="12303">
                  <c:v>47.864000000000104</c:v>
                </c:pt>
                <c:pt idx="12304">
                  <c:v>47.872000000000099</c:v>
                </c:pt>
                <c:pt idx="12305">
                  <c:v>47.880000000000102</c:v>
                </c:pt>
                <c:pt idx="12306">
                  <c:v>47.888000000000098</c:v>
                </c:pt>
                <c:pt idx="12307">
                  <c:v>47.8960000000001</c:v>
                </c:pt>
                <c:pt idx="12308">
                  <c:v>47.904000000000096</c:v>
                </c:pt>
                <c:pt idx="12309">
                  <c:v>47.912000000000099</c:v>
                </c:pt>
                <c:pt idx="12310">
                  <c:v>47.920000000000101</c:v>
                </c:pt>
                <c:pt idx="12311">
                  <c:v>47.928000000000104</c:v>
                </c:pt>
                <c:pt idx="12312">
                  <c:v>47.936000000000099</c:v>
                </c:pt>
                <c:pt idx="12313">
                  <c:v>47.944000000000095</c:v>
                </c:pt>
                <c:pt idx="12314">
                  <c:v>47.952000000000098</c:v>
                </c:pt>
                <c:pt idx="12315">
                  <c:v>47.9600000000001</c:v>
                </c:pt>
                <c:pt idx="12316">
                  <c:v>47.968000000000103</c:v>
                </c:pt>
                <c:pt idx="12317">
                  <c:v>47.976000000000099</c:v>
                </c:pt>
                <c:pt idx="12318">
                  <c:v>47.984000000000101</c:v>
                </c:pt>
                <c:pt idx="12319">
                  <c:v>47.992000000000097</c:v>
                </c:pt>
                <c:pt idx="12320">
                  <c:v>48.000000000000099</c:v>
                </c:pt>
                <c:pt idx="12321">
                  <c:v>48.008000000000102</c:v>
                </c:pt>
                <c:pt idx="12322">
                  <c:v>48.016000000000098</c:v>
                </c:pt>
                <c:pt idx="12323">
                  <c:v>48.0240000000001</c:v>
                </c:pt>
                <c:pt idx="12324">
                  <c:v>48.032000000000103</c:v>
                </c:pt>
                <c:pt idx="12325">
                  <c:v>48.040000000000106</c:v>
                </c:pt>
                <c:pt idx="12326">
                  <c:v>48.048000000000094</c:v>
                </c:pt>
                <c:pt idx="12327">
                  <c:v>48.056000000000097</c:v>
                </c:pt>
                <c:pt idx="12328">
                  <c:v>48.0640000000001</c:v>
                </c:pt>
                <c:pt idx="12329">
                  <c:v>48.072000000000102</c:v>
                </c:pt>
                <c:pt idx="12330">
                  <c:v>48.080000000000105</c:v>
                </c:pt>
                <c:pt idx="12331">
                  <c:v>48.0880000000001</c:v>
                </c:pt>
                <c:pt idx="12332">
                  <c:v>48.096000000000096</c:v>
                </c:pt>
                <c:pt idx="12333">
                  <c:v>48.104000000000099</c:v>
                </c:pt>
                <c:pt idx="12334">
                  <c:v>48.112000000000101</c:v>
                </c:pt>
                <c:pt idx="12335">
                  <c:v>48.120000000000097</c:v>
                </c:pt>
                <c:pt idx="12336">
                  <c:v>48.1280000000001</c:v>
                </c:pt>
                <c:pt idx="12337">
                  <c:v>48.136000000000102</c:v>
                </c:pt>
                <c:pt idx="12338">
                  <c:v>48.144000000000105</c:v>
                </c:pt>
                <c:pt idx="12339">
                  <c:v>48.1520000000001</c:v>
                </c:pt>
                <c:pt idx="12340">
                  <c:v>48.160000000000096</c:v>
                </c:pt>
                <c:pt idx="12341">
                  <c:v>48.168000000000099</c:v>
                </c:pt>
                <c:pt idx="12342">
                  <c:v>48.176000000000101</c:v>
                </c:pt>
                <c:pt idx="12343">
                  <c:v>48.184000000000104</c:v>
                </c:pt>
                <c:pt idx="12344">
                  <c:v>48.1920000000001</c:v>
                </c:pt>
                <c:pt idx="12345">
                  <c:v>48.200000000000095</c:v>
                </c:pt>
                <c:pt idx="12346">
                  <c:v>48.208000000000098</c:v>
                </c:pt>
                <c:pt idx="12347">
                  <c:v>48.216000000000101</c:v>
                </c:pt>
                <c:pt idx="12348">
                  <c:v>48.224000000000103</c:v>
                </c:pt>
                <c:pt idx="12349">
                  <c:v>48.232000000000099</c:v>
                </c:pt>
                <c:pt idx="12350">
                  <c:v>48.240000000000101</c:v>
                </c:pt>
                <c:pt idx="12351">
                  <c:v>48.248000000000104</c:v>
                </c:pt>
                <c:pt idx="12352">
                  <c:v>48.2560000000001</c:v>
                </c:pt>
                <c:pt idx="12353">
                  <c:v>48.264000000000095</c:v>
                </c:pt>
                <c:pt idx="12354">
                  <c:v>48.272000000000098</c:v>
                </c:pt>
                <c:pt idx="12355">
                  <c:v>48.280000000000101</c:v>
                </c:pt>
                <c:pt idx="12356">
                  <c:v>48.288000000000103</c:v>
                </c:pt>
                <c:pt idx="12357">
                  <c:v>48.296000000000106</c:v>
                </c:pt>
                <c:pt idx="12358">
                  <c:v>48.304000000000094</c:v>
                </c:pt>
                <c:pt idx="12359">
                  <c:v>48.312000000000097</c:v>
                </c:pt>
                <c:pt idx="12360">
                  <c:v>48.3200000000001</c:v>
                </c:pt>
                <c:pt idx="12361">
                  <c:v>48.328000000000102</c:v>
                </c:pt>
                <c:pt idx="12362">
                  <c:v>48.336000000000098</c:v>
                </c:pt>
                <c:pt idx="12363">
                  <c:v>48.344000000000101</c:v>
                </c:pt>
                <c:pt idx="12364">
                  <c:v>48.352000000000103</c:v>
                </c:pt>
                <c:pt idx="12365">
                  <c:v>48.360000000000099</c:v>
                </c:pt>
                <c:pt idx="12366">
                  <c:v>48.368000000000102</c:v>
                </c:pt>
                <c:pt idx="12367">
                  <c:v>48.376000000000097</c:v>
                </c:pt>
                <c:pt idx="12368">
                  <c:v>48.3840000000001</c:v>
                </c:pt>
                <c:pt idx="12369">
                  <c:v>48.392000000000102</c:v>
                </c:pt>
                <c:pt idx="12370">
                  <c:v>48.400000000000105</c:v>
                </c:pt>
                <c:pt idx="12371">
                  <c:v>48.408000000000094</c:v>
                </c:pt>
                <c:pt idx="12372">
                  <c:v>48.416000000000096</c:v>
                </c:pt>
                <c:pt idx="12373">
                  <c:v>48.424000000000099</c:v>
                </c:pt>
                <c:pt idx="12374">
                  <c:v>48.432000000000102</c:v>
                </c:pt>
                <c:pt idx="12375">
                  <c:v>48.440000000000104</c:v>
                </c:pt>
                <c:pt idx="12376">
                  <c:v>48.4480000000001</c:v>
                </c:pt>
                <c:pt idx="12377">
                  <c:v>48.456000000000103</c:v>
                </c:pt>
                <c:pt idx="12378">
                  <c:v>48.464000000000098</c:v>
                </c:pt>
                <c:pt idx="12379">
                  <c:v>48.472000000000101</c:v>
                </c:pt>
                <c:pt idx="12380">
                  <c:v>48.480000000000096</c:v>
                </c:pt>
                <c:pt idx="12381">
                  <c:v>48.488000000000099</c:v>
                </c:pt>
                <c:pt idx="12382">
                  <c:v>48.496000000000102</c:v>
                </c:pt>
                <c:pt idx="12383">
                  <c:v>48.504000000000104</c:v>
                </c:pt>
                <c:pt idx="12384">
                  <c:v>48.5120000000001</c:v>
                </c:pt>
                <c:pt idx="12385">
                  <c:v>48.520000000000095</c:v>
                </c:pt>
                <c:pt idx="12386">
                  <c:v>48.528000000000098</c:v>
                </c:pt>
                <c:pt idx="12387">
                  <c:v>48.536000000000101</c:v>
                </c:pt>
                <c:pt idx="12388">
                  <c:v>48.544000000000104</c:v>
                </c:pt>
                <c:pt idx="12389">
                  <c:v>48.552000000000099</c:v>
                </c:pt>
                <c:pt idx="12390">
                  <c:v>48.560000000000102</c:v>
                </c:pt>
                <c:pt idx="12391">
                  <c:v>48.568000000000097</c:v>
                </c:pt>
                <c:pt idx="12392">
                  <c:v>48.5760000000001</c:v>
                </c:pt>
                <c:pt idx="12393">
                  <c:v>48.584000000000103</c:v>
                </c:pt>
                <c:pt idx="12394">
                  <c:v>48.592000000000098</c:v>
                </c:pt>
                <c:pt idx="12395">
                  <c:v>48.600000000000101</c:v>
                </c:pt>
                <c:pt idx="12396">
                  <c:v>48.608000000000104</c:v>
                </c:pt>
                <c:pt idx="12397">
                  <c:v>48.616000000000099</c:v>
                </c:pt>
                <c:pt idx="12398">
                  <c:v>48.624000000000095</c:v>
                </c:pt>
                <c:pt idx="12399">
                  <c:v>48.632000000000097</c:v>
                </c:pt>
                <c:pt idx="12400">
                  <c:v>48.6400000000001</c:v>
                </c:pt>
                <c:pt idx="12401">
                  <c:v>48.648000000000103</c:v>
                </c:pt>
                <c:pt idx="12402">
                  <c:v>48.656000000000105</c:v>
                </c:pt>
                <c:pt idx="12403">
                  <c:v>48.664000000000101</c:v>
                </c:pt>
                <c:pt idx="12404">
                  <c:v>48.672000000000097</c:v>
                </c:pt>
                <c:pt idx="12405">
                  <c:v>48.680000000000099</c:v>
                </c:pt>
                <c:pt idx="12406">
                  <c:v>48.688000000000102</c:v>
                </c:pt>
                <c:pt idx="12407">
                  <c:v>48.696000000000097</c:v>
                </c:pt>
                <c:pt idx="12408">
                  <c:v>48.7040000000001</c:v>
                </c:pt>
                <c:pt idx="12409">
                  <c:v>48.712000000000103</c:v>
                </c:pt>
                <c:pt idx="12410">
                  <c:v>48.720000000000098</c:v>
                </c:pt>
                <c:pt idx="12411">
                  <c:v>48.728000000000101</c:v>
                </c:pt>
                <c:pt idx="12412">
                  <c:v>48.736000000000097</c:v>
                </c:pt>
                <c:pt idx="12413">
                  <c:v>48.744000000000099</c:v>
                </c:pt>
                <c:pt idx="12414">
                  <c:v>48.752000000000102</c:v>
                </c:pt>
                <c:pt idx="12415">
                  <c:v>48.760000000000105</c:v>
                </c:pt>
                <c:pt idx="12416">
                  <c:v>48.7680000000001</c:v>
                </c:pt>
                <c:pt idx="12417">
                  <c:v>48.776000000000096</c:v>
                </c:pt>
                <c:pt idx="12418">
                  <c:v>48.784000000000098</c:v>
                </c:pt>
                <c:pt idx="12419">
                  <c:v>48.792000000000101</c:v>
                </c:pt>
                <c:pt idx="12420">
                  <c:v>48.800000000000104</c:v>
                </c:pt>
                <c:pt idx="12421">
                  <c:v>48.808000000000099</c:v>
                </c:pt>
                <c:pt idx="12422">
                  <c:v>48.816000000000102</c:v>
                </c:pt>
                <c:pt idx="12423">
                  <c:v>48.824000000000105</c:v>
                </c:pt>
                <c:pt idx="12424">
                  <c:v>48.8320000000001</c:v>
                </c:pt>
                <c:pt idx="12425">
                  <c:v>48.840000000000096</c:v>
                </c:pt>
                <c:pt idx="12426">
                  <c:v>48.848000000000098</c:v>
                </c:pt>
                <c:pt idx="12427">
                  <c:v>48.856000000000101</c:v>
                </c:pt>
                <c:pt idx="12428">
                  <c:v>48.864000000000104</c:v>
                </c:pt>
                <c:pt idx="12429">
                  <c:v>48.872000000000099</c:v>
                </c:pt>
                <c:pt idx="12430">
                  <c:v>48.880000000000095</c:v>
                </c:pt>
                <c:pt idx="12431">
                  <c:v>48.888000000000098</c:v>
                </c:pt>
                <c:pt idx="12432">
                  <c:v>48.8960000000001</c:v>
                </c:pt>
                <c:pt idx="12433">
                  <c:v>48.904000000000103</c:v>
                </c:pt>
                <c:pt idx="12434">
                  <c:v>48.912000000000099</c:v>
                </c:pt>
                <c:pt idx="12435">
                  <c:v>48.920000000000101</c:v>
                </c:pt>
                <c:pt idx="12436">
                  <c:v>48.928000000000104</c:v>
                </c:pt>
                <c:pt idx="12437">
                  <c:v>48.936000000000099</c:v>
                </c:pt>
                <c:pt idx="12438">
                  <c:v>48.944000000000102</c:v>
                </c:pt>
                <c:pt idx="12439">
                  <c:v>48.952000000000098</c:v>
                </c:pt>
                <c:pt idx="12440">
                  <c:v>48.9600000000001</c:v>
                </c:pt>
                <c:pt idx="12441">
                  <c:v>48.968000000000103</c:v>
                </c:pt>
                <c:pt idx="12442">
                  <c:v>48.976000000000106</c:v>
                </c:pt>
                <c:pt idx="12443">
                  <c:v>48.984000000000094</c:v>
                </c:pt>
                <c:pt idx="12444">
                  <c:v>48.992000000000097</c:v>
                </c:pt>
                <c:pt idx="12445">
                  <c:v>49.000000000000099</c:v>
                </c:pt>
                <c:pt idx="12446">
                  <c:v>49.008000000000102</c:v>
                </c:pt>
                <c:pt idx="12447">
                  <c:v>49.016000000000098</c:v>
                </c:pt>
                <c:pt idx="12448">
                  <c:v>49.0240000000001</c:v>
                </c:pt>
                <c:pt idx="12449">
                  <c:v>49.032000000000103</c:v>
                </c:pt>
                <c:pt idx="12450">
                  <c:v>49.040000000000099</c:v>
                </c:pt>
                <c:pt idx="12451">
                  <c:v>49.048000000000101</c:v>
                </c:pt>
                <c:pt idx="12452">
                  <c:v>49.056000000000097</c:v>
                </c:pt>
                <c:pt idx="12453">
                  <c:v>49.0640000000001</c:v>
                </c:pt>
                <c:pt idx="12454">
                  <c:v>49.072000000000102</c:v>
                </c:pt>
                <c:pt idx="12455">
                  <c:v>49.080000000000105</c:v>
                </c:pt>
                <c:pt idx="12456">
                  <c:v>49.088000000000093</c:v>
                </c:pt>
                <c:pt idx="12457">
                  <c:v>49.096000000000096</c:v>
                </c:pt>
                <c:pt idx="12458">
                  <c:v>49.104000000000099</c:v>
                </c:pt>
                <c:pt idx="12459">
                  <c:v>49.112000000000101</c:v>
                </c:pt>
                <c:pt idx="12460">
                  <c:v>49.120000000000104</c:v>
                </c:pt>
                <c:pt idx="12461">
                  <c:v>49.1280000000001</c:v>
                </c:pt>
                <c:pt idx="12462">
                  <c:v>49.136000000000102</c:v>
                </c:pt>
                <c:pt idx="12463">
                  <c:v>49.144000000000098</c:v>
                </c:pt>
                <c:pt idx="12464">
                  <c:v>49.1520000000001</c:v>
                </c:pt>
                <c:pt idx="12465">
                  <c:v>49.160000000000096</c:v>
                </c:pt>
                <c:pt idx="12466">
                  <c:v>49.168000000000099</c:v>
                </c:pt>
                <c:pt idx="12467">
                  <c:v>49.176000000000101</c:v>
                </c:pt>
                <c:pt idx="12468">
                  <c:v>49.184000000000104</c:v>
                </c:pt>
                <c:pt idx="12469">
                  <c:v>49.1920000000001</c:v>
                </c:pt>
                <c:pt idx="12470">
                  <c:v>49.200000000000095</c:v>
                </c:pt>
                <c:pt idx="12471">
                  <c:v>49.208000000000098</c:v>
                </c:pt>
                <c:pt idx="12472">
                  <c:v>49.216000000000101</c:v>
                </c:pt>
                <c:pt idx="12473">
                  <c:v>49.224000000000103</c:v>
                </c:pt>
                <c:pt idx="12474">
                  <c:v>49.232000000000099</c:v>
                </c:pt>
                <c:pt idx="12475">
                  <c:v>49.240000000000101</c:v>
                </c:pt>
                <c:pt idx="12476">
                  <c:v>49.248000000000097</c:v>
                </c:pt>
                <c:pt idx="12477">
                  <c:v>49.2560000000001</c:v>
                </c:pt>
                <c:pt idx="12478">
                  <c:v>49.264000000000102</c:v>
                </c:pt>
                <c:pt idx="12479">
                  <c:v>49.272000000000098</c:v>
                </c:pt>
                <c:pt idx="12480">
                  <c:v>49.280000000000101</c:v>
                </c:pt>
                <c:pt idx="12481">
                  <c:v>49.288000000000103</c:v>
                </c:pt>
                <c:pt idx="12482">
                  <c:v>49.296000000000099</c:v>
                </c:pt>
                <c:pt idx="12483">
                  <c:v>49.304000000000094</c:v>
                </c:pt>
                <c:pt idx="12484">
                  <c:v>49.312000000000097</c:v>
                </c:pt>
                <c:pt idx="12485">
                  <c:v>49.3200000000001</c:v>
                </c:pt>
                <c:pt idx="12486">
                  <c:v>49.328000000000102</c:v>
                </c:pt>
                <c:pt idx="12487">
                  <c:v>49.336000000000105</c:v>
                </c:pt>
                <c:pt idx="12488">
                  <c:v>49.344000000000101</c:v>
                </c:pt>
                <c:pt idx="12489">
                  <c:v>49.352000000000096</c:v>
                </c:pt>
                <c:pt idx="12490">
                  <c:v>49.360000000000099</c:v>
                </c:pt>
                <c:pt idx="12491">
                  <c:v>49.368000000000102</c:v>
                </c:pt>
                <c:pt idx="12492">
                  <c:v>49.376000000000097</c:v>
                </c:pt>
                <c:pt idx="12493">
                  <c:v>49.3840000000001</c:v>
                </c:pt>
                <c:pt idx="12494">
                  <c:v>49.392000000000102</c:v>
                </c:pt>
                <c:pt idx="12495">
                  <c:v>49.400000000000098</c:v>
                </c:pt>
                <c:pt idx="12496">
                  <c:v>49.408000000000101</c:v>
                </c:pt>
                <c:pt idx="12497">
                  <c:v>49.416000000000096</c:v>
                </c:pt>
                <c:pt idx="12498">
                  <c:v>49.424000000000099</c:v>
                </c:pt>
                <c:pt idx="12499">
                  <c:v>49.432000000000102</c:v>
                </c:pt>
                <c:pt idx="12500">
                  <c:v>49.440000000000104</c:v>
                </c:pt>
                <c:pt idx="12501">
                  <c:v>49.4480000000001</c:v>
                </c:pt>
                <c:pt idx="12502">
                  <c:v>49.456000000000095</c:v>
                </c:pt>
                <c:pt idx="12503">
                  <c:v>49.464000000000098</c:v>
                </c:pt>
                <c:pt idx="12504">
                  <c:v>49.472000000000101</c:v>
                </c:pt>
                <c:pt idx="12505">
                  <c:v>49.480000000000103</c:v>
                </c:pt>
                <c:pt idx="12506">
                  <c:v>49.488000000000099</c:v>
                </c:pt>
                <c:pt idx="12507">
                  <c:v>49.496000000000102</c:v>
                </c:pt>
                <c:pt idx="12508">
                  <c:v>49.504000000000097</c:v>
                </c:pt>
                <c:pt idx="12509">
                  <c:v>49.5120000000001</c:v>
                </c:pt>
                <c:pt idx="12510">
                  <c:v>49.520000000000095</c:v>
                </c:pt>
                <c:pt idx="12511">
                  <c:v>49.528000000000098</c:v>
                </c:pt>
                <c:pt idx="12512">
                  <c:v>49.536000000000101</c:v>
                </c:pt>
                <c:pt idx="12513">
                  <c:v>49.544000000000104</c:v>
                </c:pt>
                <c:pt idx="12514">
                  <c:v>49.552000000000106</c:v>
                </c:pt>
                <c:pt idx="12515">
                  <c:v>49.560000000000095</c:v>
                </c:pt>
                <c:pt idx="12516">
                  <c:v>49.568000000000097</c:v>
                </c:pt>
                <c:pt idx="12517">
                  <c:v>49.5760000000001</c:v>
                </c:pt>
                <c:pt idx="12518">
                  <c:v>49.584000000000103</c:v>
                </c:pt>
                <c:pt idx="12519">
                  <c:v>49.592000000000098</c:v>
                </c:pt>
                <c:pt idx="12520">
                  <c:v>49.600000000000101</c:v>
                </c:pt>
                <c:pt idx="12521">
                  <c:v>49.608000000000104</c:v>
                </c:pt>
                <c:pt idx="12522">
                  <c:v>49.616000000000099</c:v>
                </c:pt>
                <c:pt idx="12523">
                  <c:v>49.624000000000102</c:v>
                </c:pt>
                <c:pt idx="12524">
                  <c:v>49.632000000000097</c:v>
                </c:pt>
                <c:pt idx="12525">
                  <c:v>49.6400000000001</c:v>
                </c:pt>
                <c:pt idx="12526">
                  <c:v>49.648000000000103</c:v>
                </c:pt>
                <c:pt idx="12527">
                  <c:v>49.656000000000105</c:v>
                </c:pt>
                <c:pt idx="12528">
                  <c:v>49.664000000000094</c:v>
                </c:pt>
                <c:pt idx="12529">
                  <c:v>49.672000000000097</c:v>
                </c:pt>
                <c:pt idx="12530">
                  <c:v>49.680000000000099</c:v>
                </c:pt>
                <c:pt idx="12531">
                  <c:v>49.688000000000102</c:v>
                </c:pt>
                <c:pt idx="12532">
                  <c:v>49.696000000000105</c:v>
                </c:pt>
                <c:pt idx="12533">
                  <c:v>49.7040000000001</c:v>
                </c:pt>
                <c:pt idx="12534">
                  <c:v>49.712000000000103</c:v>
                </c:pt>
                <c:pt idx="12535">
                  <c:v>49.720000000000098</c:v>
                </c:pt>
                <c:pt idx="12536">
                  <c:v>49.728000000000101</c:v>
                </c:pt>
                <c:pt idx="12537">
                  <c:v>49.736000000000097</c:v>
                </c:pt>
                <c:pt idx="12538">
                  <c:v>49.744000000000099</c:v>
                </c:pt>
                <c:pt idx="12539">
                  <c:v>49.752000000000102</c:v>
                </c:pt>
                <c:pt idx="12540">
                  <c:v>49.760000000000105</c:v>
                </c:pt>
                <c:pt idx="12541">
                  <c:v>49.7680000000001</c:v>
                </c:pt>
                <c:pt idx="12542">
                  <c:v>49.776000000000096</c:v>
                </c:pt>
                <c:pt idx="12543">
                  <c:v>49.784000000000098</c:v>
                </c:pt>
                <c:pt idx="12544">
                  <c:v>49.792000000000101</c:v>
                </c:pt>
                <c:pt idx="12545">
                  <c:v>49.800000000000104</c:v>
                </c:pt>
                <c:pt idx="12546">
                  <c:v>49.808000000000099</c:v>
                </c:pt>
                <c:pt idx="12547">
                  <c:v>49.816000000000102</c:v>
                </c:pt>
                <c:pt idx="12548">
                  <c:v>49.824000000000098</c:v>
                </c:pt>
                <c:pt idx="12549">
                  <c:v>49.8320000000001</c:v>
                </c:pt>
                <c:pt idx="12550">
                  <c:v>49.840000000000103</c:v>
                </c:pt>
                <c:pt idx="12551">
                  <c:v>49.848000000000098</c:v>
                </c:pt>
                <c:pt idx="12552">
                  <c:v>49.856000000000101</c:v>
                </c:pt>
                <c:pt idx="12553">
                  <c:v>49.864000000000104</c:v>
                </c:pt>
                <c:pt idx="12554">
                  <c:v>49.872000000000099</c:v>
                </c:pt>
                <c:pt idx="12555">
                  <c:v>49.880000000000095</c:v>
                </c:pt>
                <c:pt idx="12556">
                  <c:v>49.888000000000098</c:v>
                </c:pt>
                <c:pt idx="12557">
                  <c:v>49.8960000000001</c:v>
                </c:pt>
                <c:pt idx="12558">
                  <c:v>49.904000000000103</c:v>
                </c:pt>
                <c:pt idx="12559">
                  <c:v>49.912000000000106</c:v>
                </c:pt>
                <c:pt idx="12560">
                  <c:v>49.920000000000101</c:v>
                </c:pt>
                <c:pt idx="12561">
                  <c:v>49.928000000000097</c:v>
                </c:pt>
                <c:pt idx="12562">
                  <c:v>49.936000000000099</c:v>
                </c:pt>
                <c:pt idx="12563">
                  <c:v>49.944000000000102</c:v>
                </c:pt>
                <c:pt idx="12564">
                  <c:v>49.952000000000098</c:v>
                </c:pt>
                <c:pt idx="12565">
                  <c:v>49.9600000000001</c:v>
                </c:pt>
                <c:pt idx="12566">
                  <c:v>49.968000000000103</c:v>
                </c:pt>
                <c:pt idx="12567">
                  <c:v>49.976000000000099</c:v>
                </c:pt>
                <c:pt idx="12568">
                  <c:v>49.984000000000101</c:v>
                </c:pt>
                <c:pt idx="12569">
                  <c:v>49.992000000000097</c:v>
                </c:pt>
                <c:pt idx="12570">
                  <c:v>50.000000000000099</c:v>
                </c:pt>
                <c:pt idx="12571">
                  <c:v>50.008000000000102</c:v>
                </c:pt>
                <c:pt idx="12572">
                  <c:v>50.016000000000105</c:v>
                </c:pt>
                <c:pt idx="12573">
                  <c:v>50.0240000000001</c:v>
                </c:pt>
                <c:pt idx="12574">
                  <c:v>50.032000000000096</c:v>
                </c:pt>
                <c:pt idx="12575">
                  <c:v>50.040000000000099</c:v>
                </c:pt>
                <c:pt idx="12576">
                  <c:v>50.048000000000101</c:v>
                </c:pt>
                <c:pt idx="12577">
                  <c:v>50.056000000000097</c:v>
                </c:pt>
                <c:pt idx="12578">
                  <c:v>50.0640000000001</c:v>
                </c:pt>
                <c:pt idx="12579">
                  <c:v>50.072000000000102</c:v>
                </c:pt>
                <c:pt idx="12580">
                  <c:v>50.080000000000098</c:v>
                </c:pt>
                <c:pt idx="12581">
                  <c:v>50.0880000000001</c:v>
                </c:pt>
                <c:pt idx="12582">
                  <c:v>50.096000000000096</c:v>
                </c:pt>
                <c:pt idx="12583">
                  <c:v>50.104000000000099</c:v>
                </c:pt>
                <c:pt idx="12584">
                  <c:v>50.112000000000101</c:v>
                </c:pt>
                <c:pt idx="12585">
                  <c:v>50.120000000000104</c:v>
                </c:pt>
                <c:pt idx="12586">
                  <c:v>50.1280000000001</c:v>
                </c:pt>
                <c:pt idx="12587">
                  <c:v>50.136000000000095</c:v>
                </c:pt>
                <c:pt idx="12588">
                  <c:v>50.144000000000098</c:v>
                </c:pt>
                <c:pt idx="12589">
                  <c:v>50.1520000000001</c:v>
                </c:pt>
                <c:pt idx="12590">
                  <c:v>50.160000000000103</c:v>
                </c:pt>
                <c:pt idx="12591">
                  <c:v>50.168000000000099</c:v>
                </c:pt>
                <c:pt idx="12592">
                  <c:v>50.176000000000101</c:v>
                </c:pt>
                <c:pt idx="12593">
                  <c:v>50.184000000000097</c:v>
                </c:pt>
                <c:pt idx="12594">
                  <c:v>50.1920000000001</c:v>
                </c:pt>
                <c:pt idx="12595">
                  <c:v>50.200000000000095</c:v>
                </c:pt>
                <c:pt idx="12596">
                  <c:v>50.208000000000098</c:v>
                </c:pt>
                <c:pt idx="12597">
                  <c:v>50.216000000000101</c:v>
                </c:pt>
                <c:pt idx="12598">
                  <c:v>50.224000000000103</c:v>
                </c:pt>
                <c:pt idx="12599">
                  <c:v>50.232000000000106</c:v>
                </c:pt>
                <c:pt idx="12600">
                  <c:v>50.240000000000094</c:v>
                </c:pt>
                <c:pt idx="12601">
                  <c:v>50.248000000000097</c:v>
                </c:pt>
                <c:pt idx="12602">
                  <c:v>50.2560000000001</c:v>
                </c:pt>
                <c:pt idx="12603">
                  <c:v>50.264000000000102</c:v>
                </c:pt>
                <c:pt idx="12604">
                  <c:v>50.272000000000098</c:v>
                </c:pt>
                <c:pt idx="12605">
                  <c:v>50.280000000000101</c:v>
                </c:pt>
                <c:pt idx="12606">
                  <c:v>50.288000000000103</c:v>
                </c:pt>
                <c:pt idx="12607">
                  <c:v>50.296000000000099</c:v>
                </c:pt>
                <c:pt idx="12608">
                  <c:v>50.304000000000102</c:v>
                </c:pt>
                <c:pt idx="12609">
                  <c:v>50.312000000000097</c:v>
                </c:pt>
                <c:pt idx="12610">
                  <c:v>50.3200000000001</c:v>
                </c:pt>
                <c:pt idx="12611">
                  <c:v>50.328000000000102</c:v>
                </c:pt>
                <c:pt idx="12612">
                  <c:v>50.336000000000105</c:v>
                </c:pt>
                <c:pt idx="12613">
                  <c:v>50.344000000000094</c:v>
                </c:pt>
                <c:pt idx="12614">
                  <c:v>50.352000000000096</c:v>
                </c:pt>
                <c:pt idx="12615">
                  <c:v>50.360000000000099</c:v>
                </c:pt>
                <c:pt idx="12616">
                  <c:v>50.368000000000102</c:v>
                </c:pt>
                <c:pt idx="12617">
                  <c:v>50.376000000000104</c:v>
                </c:pt>
                <c:pt idx="12618">
                  <c:v>50.3840000000001</c:v>
                </c:pt>
                <c:pt idx="12619">
                  <c:v>50.392000000000102</c:v>
                </c:pt>
                <c:pt idx="12620">
                  <c:v>50.400000000000098</c:v>
                </c:pt>
                <c:pt idx="12621">
                  <c:v>50.408000000000101</c:v>
                </c:pt>
                <c:pt idx="12622">
                  <c:v>50.416000000000096</c:v>
                </c:pt>
                <c:pt idx="12623">
                  <c:v>50.424000000000099</c:v>
                </c:pt>
                <c:pt idx="12624">
                  <c:v>50.432000000000102</c:v>
                </c:pt>
                <c:pt idx="12625">
                  <c:v>50.440000000000104</c:v>
                </c:pt>
                <c:pt idx="12626">
                  <c:v>50.4480000000001</c:v>
                </c:pt>
                <c:pt idx="12627">
                  <c:v>50.456000000000095</c:v>
                </c:pt>
                <c:pt idx="12628">
                  <c:v>50.464000000000098</c:v>
                </c:pt>
                <c:pt idx="12629">
                  <c:v>50.472000000000101</c:v>
                </c:pt>
                <c:pt idx="12630">
                  <c:v>50.480000000000103</c:v>
                </c:pt>
                <c:pt idx="12631">
                  <c:v>50.488000000000099</c:v>
                </c:pt>
                <c:pt idx="12632">
                  <c:v>50.496000000000102</c:v>
                </c:pt>
                <c:pt idx="12633">
                  <c:v>50.504000000000097</c:v>
                </c:pt>
                <c:pt idx="12634">
                  <c:v>50.5120000000001</c:v>
                </c:pt>
                <c:pt idx="12635">
                  <c:v>50.520000000000103</c:v>
                </c:pt>
                <c:pt idx="12636">
                  <c:v>50.528000000000098</c:v>
                </c:pt>
                <c:pt idx="12637">
                  <c:v>50.536000000000101</c:v>
                </c:pt>
                <c:pt idx="12638">
                  <c:v>50.544000000000104</c:v>
                </c:pt>
                <c:pt idx="12639">
                  <c:v>50.552000000000099</c:v>
                </c:pt>
                <c:pt idx="12640">
                  <c:v>50.560000000000095</c:v>
                </c:pt>
                <c:pt idx="12641">
                  <c:v>50.568000000000097</c:v>
                </c:pt>
                <c:pt idx="12642">
                  <c:v>50.5760000000001</c:v>
                </c:pt>
                <c:pt idx="12643">
                  <c:v>50.584000000000103</c:v>
                </c:pt>
                <c:pt idx="12644">
                  <c:v>50.592000000000105</c:v>
                </c:pt>
                <c:pt idx="12645">
                  <c:v>50.600000000000101</c:v>
                </c:pt>
                <c:pt idx="12646">
                  <c:v>50.608000000000096</c:v>
                </c:pt>
                <c:pt idx="12647">
                  <c:v>50.616000000000099</c:v>
                </c:pt>
                <c:pt idx="12648">
                  <c:v>50.624000000000102</c:v>
                </c:pt>
                <c:pt idx="12649">
                  <c:v>50.632000000000097</c:v>
                </c:pt>
                <c:pt idx="12650">
                  <c:v>50.6400000000001</c:v>
                </c:pt>
                <c:pt idx="12651">
                  <c:v>50.648000000000103</c:v>
                </c:pt>
                <c:pt idx="12652">
                  <c:v>50.656000000000098</c:v>
                </c:pt>
                <c:pt idx="12653">
                  <c:v>50.664000000000101</c:v>
                </c:pt>
                <c:pt idx="12654">
                  <c:v>50.672000000000097</c:v>
                </c:pt>
                <c:pt idx="12655">
                  <c:v>50.680000000000099</c:v>
                </c:pt>
                <c:pt idx="12656">
                  <c:v>50.688000000000102</c:v>
                </c:pt>
                <c:pt idx="12657">
                  <c:v>50.696000000000105</c:v>
                </c:pt>
                <c:pt idx="12658">
                  <c:v>50.7040000000001</c:v>
                </c:pt>
                <c:pt idx="12659">
                  <c:v>50.712000000000096</c:v>
                </c:pt>
                <c:pt idx="12660">
                  <c:v>50.720000000000098</c:v>
                </c:pt>
                <c:pt idx="12661">
                  <c:v>50.728000000000101</c:v>
                </c:pt>
                <c:pt idx="12662">
                  <c:v>50.736000000000104</c:v>
                </c:pt>
                <c:pt idx="12663">
                  <c:v>50.744000000000099</c:v>
                </c:pt>
                <c:pt idx="12664">
                  <c:v>50.752000000000102</c:v>
                </c:pt>
                <c:pt idx="12665">
                  <c:v>50.760000000000097</c:v>
                </c:pt>
                <c:pt idx="12666">
                  <c:v>50.7680000000001</c:v>
                </c:pt>
                <c:pt idx="12667">
                  <c:v>50.776000000000096</c:v>
                </c:pt>
                <c:pt idx="12668">
                  <c:v>50.784000000000098</c:v>
                </c:pt>
                <c:pt idx="12669">
                  <c:v>50.792000000000101</c:v>
                </c:pt>
                <c:pt idx="12670">
                  <c:v>50.800000000000104</c:v>
                </c:pt>
                <c:pt idx="12671">
                  <c:v>50.808000000000106</c:v>
                </c:pt>
                <c:pt idx="12672">
                  <c:v>50.816000000000095</c:v>
                </c:pt>
                <c:pt idx="12673">
                  <c:v>50.824000000000098</c:v>
                </c:pt>
                <c:pt idx="12674">
                  <c:v>50.8320000000001</c:v>
                </c:pt>
                <c:pt idx="12675">
                  <c:v>50.840000000000103</c:v>
                </c:pt>
                <c:pt idx="12676">
                  <c:v>50.848000000000098</c:v>
                </c:pt>
                <c:pt idx="12677">
                  <c:v>50.856000000000101</c:v>
                </c:pt>
                <c:pt idx="12678">
                  <c:v>50.864000000000097</c:v>
                </c:pt>
                <c:pt idx="12679">
                  <c:v>50.872000000000099</c:v>
                </c:pt>
                <c:pt idx="12680">
                  <c:v>50.880000000000102</c:v>
                </c:pt>
                <c:pt idx="12681">
                  <c:v>50.888000000000098</c:v>
                </c:pt>
                <c:pt idx="12682">
                  <c:v>50.8960000000001</c:v>
                </c:pt>
                <c:pt idx="12683">
                  <c:v>50.904000000000103</c:v>
                </c:pt>
                <c:pt idx="12684">
                  <c:v>50.912000000000106</c:v>
                </c:pt>
                <c:pt idx="12685">
                  <c:v>50.920000000000094</c:v>
                </c:pt>
                <c:pt idx="12686">
                  <c:v>50.928000000000097</c:v>
                </c:pt>
                <c:pt idx="12687">
                  <c:v>50.936000000000099</c:v>
                </c:pt>
                <c:pt idx="12688">
                  <c:v>50.944000000000102</c:v>
                </c:pt>
                <c:pt idx="12689">
                  <c:v>50.952000000000105</c:v>
                </c:pt>
                <c:pt idx="12690">
                  <c:v>50.9600000000001</c:v>
                </c:pt>
                <c:pt idx="12691">
                  <c:v>50.968000000000096</c:v>
                </c:pt>
                <c:pt idx="12692">
                  <c:v>50.976000000000099</c:v>
                </c:pt>
                <c:pt idx="12693">
                  <c:v>50.984000000000101</c:v>
                </c:pt>
                <c:pt idx="12694">
                  <c:v>50.992000000000097</c:v>
                </c:pt>
                <c:pt idx="12695">
                  <c:v>51.000000000000099</c:v>
                </c:pt>
                <c:pt idx="12696">
                  <c:v>51.008000000000102</c:v>
                </c:pt>
                <c:pt idx="12697">
                  <c:v>51.016000000000105</c:v>
                </c:pt>
                <c:pt idx="12698">
                  <c:v>51.0240000000001</c:v>
                </c:pt>
                <c:pt idx="12699">
                  <c:v>51.032000000000096</c:v>
                </c:pt>
                <c:pt idx="12700">
                  <c:v>51.040000000000099</c:v>
                </c:pt>
                <c:pt idx="12701">
                  <c:v>51.048000000000101</c:v>
                </c:pt>
                <c:pt idx="12702">
                  <c:v>51.056000000000104</c:v>
                </c:pt>
                <c:pt idx="12703">
                  <c:v>51.0640000000001</c:v>
                </c:pt>
                <c:pt idx="12704">
                  <c:v>51.072000000000102</c:v>
                </c:pt>
                <c:pt idx="12705">
                  <c:v>51.080000000000098</c:v>
                </c:pt>
                <c:pt idx="12706">
                  <c:v>51.0880000000001</c:v>
                </c:pt>
                <c:pt idx="12707">
                  <c:v>51.096000000000103</c:v>
                </c:pt>
                <c:pt idx="12708">
                  <c:v>51.104000000000099</c:v>
                </c:pt>
                <c:pt idx="12709">
                  <c:v>51.112000000000101</c:v>
                </c:pt>
                <c:pt idx="12710">
                  <c:v>51.120000000000104</c:v>
                </c:pt>
                <c:pt idx="12711">
                  <c:v>51.1280000000001</c:v>
                </c:pt>
                <c:pt idx="12712">
                  <c:v>51.136000000000095</c:v>
                </c:pt>
                <c:pt idx="12713">
                  <c:v>51.144000000000098</c:v>
                </c:pt>
                <c:pt idx="12714">
                  <c:v>51.1520000000001</c:v>
                </c:pt>
                <c:pt idx="12715">
                  <c:v>51.160000000000103</c:v>
                </c:pt>
                <c:pt idx="12716">
                  <c:v>51.168000000000106</c:v>
                </c:pt>
                <c:pt idx="12717">
                  <c:v>51.176000000000101</c:v>
                </c:pt>
                <c:pt idx="12718">
                  <c:v>51.184000000000097</c:v>
                </c:pt>
                <c:pt idx="12719">
                  <c:v>51.1920000000001</c:v>
                </c:pt>
                <c:pt idx="12720">
                  <c:v>51.200000000000102</c:v>
                </c:pt>
                <c:pt idx="12721">
                  <c:v>51.208000000000098</c:v>
                </c:pt>
                <c:pt idx="12722">
                  <c:v>51.216000000000101</c:v>
                </c:pt>
                <c:pt idx="12723">
                  <c:v>51.224000000000103</c:v>
                </c:pt>
                <c:pt idx="12724">
                  <c:v>51.232000000000099</c:v>
                </c:pt>
                <c:pt idx="12725">
                  <c:v>51.240000000000101</c:v>
                </c:pt>
                <c:pt idx="12726">
                  <c:v>51.248000000000097</c:v>
                </c:pt>
                <c:pt idx="12727">
                  <c:v>51.2560000000001</c:v>
                </c:pt>
                <c:pt idx="12728">
                  <c:v>51.264000000000102</c:v>
                </c:pt>
                <c:pt idx="12729">
                  <c:v>51.272000000000105</c:v>
                </c:pt>
                <c:pt idx="12730">
                  <c:v>51.280000000000101</c:v>
                </c:pt>
                <c:pt idx="12731">
                  <c:v>51.288000000000096</c:v>
                </c:pt>
                <c:pt idx="12732">
                  <c:v>51.296000000000099</c:v>
                </c:pt>
                <c:pt idx="12733">
                  <c:v>51.304000000000102</c:v>
                </c:pt>
                <c:pt idx="12734">
                  <c:v>51.312000000000097</c:v>
                </c:pt>
                <c:pt idx="12735">
                  <c:v>51.3200000000001</c:v>
                </c:pt>
                <c:pt idx="12736">
                  <c:v>51.328000000000102</c:v>
                </c:pt>
                <c:pt idx="12737">
                  <c:v>51.336000000000098</c:v>
                </c:pt>
                <c:pt idx="12738">
                  <c:v>51.344000000000101</c:v>
                </c:pt>
                <c:pt idx="12739">
                  <c:v>51.352000000000096</c:v>
                </c:pt>
                <c:pt idx="12740">
                  <c:v>51.360000000000099</c:v>
                </c:pt>
                <c:pt idx="12741">
                  <c:v>51.368000000000102</c:v>
                </c:pt>
                <c:pt idx="12742">
                  <c:v>51.376000000000104</c:v>
                </c:pt>
                <c:pt idx="12743">
                  <c:v>51.3840000000001</c:v>
                </c:pt>
                <c:pt idx="12744">
                  <c:v>51.392000000000095</c:v>
                </c:pt>
                <c:pt idx="12745">
                  <c:v>51.400000000000098</c:v>
                </c:pt>
                <c:pt idx="12746">
                  <c:v>51.408000000000101</c:v>
                </c:pt>
                <c:pt idx="12747">
                  <c:v>51.416000000000103</c:v>
                </c:pt>
                <c:pt idx="12748">
                  <c:v>51.424000000000099</c:v>
                </c:pt>
                <c:pt idx="12749">
                  <c:v>51.432000000000102</c:v>
                </c:pt>
                <c:pt idx="12750">
                  <c:v>51.440000000000097</c:v>
                </c:pt>
                <c:pt idx="12751">
                  <c:v>51.4480000000001</c:v>
                </c:pt>
                <c:pt idx="12752">
                  <c:v>51.456000000000095</c:v>
                </c:pt>
                <c:pt idx="12753">
                  <c:v>51.464000000000098</c:v>
                </c:pt>
                <c:pt idx="12754">
                  <c:v>51.472000000000101</c:v>
                </c:pt>
                <c:pt idx="12755">
                  <c:v>51.480000000000103</c:v>
                </c:pt>
                <c:pt idx="12756">
                  <c:v>51.488000000000106</c:v>
                </c:pt>
                <c:pt idx="12757">
                  <c:v>51.496000000000095</c:v>
                </c:pt>
                <c:pt idx="12758">
                  <c:v>51.504000000000097</c:v>
                </c:pt>
                <c:pt idx="12759">
                  <c:v>51.5120000000001</c:v>
                </c:pt>
                <c:pt idx="12760">
                  <c:v>51.520000000000103</c:v>
                </c:pt>
                <c:pt idx="12761">
                  <c:v>51.528000000000098</c:v>
                </c:pt>
                <c:pt idx="12762">
                  <c:v>51.536000000000101</c:v>
                </c:pt>
                <c:pt idx="12763">
                  <c:v>51.544000000000096</c:v>
                </c:pt>
                <c:pt idx="12764">
                  <c:v>51.552000000000099</c:v>
                </c:pt>
                <c:pt idx="12765">
                  <c:v>51.560000000000102</c:v>
                </c:pt>
                <c:pt idx="12766">
                  <c:v>51.568000000000097</c:v>
                </c:pt>
                <c:pt idx="12767">
                  <c:v>51.5760000000001</c:v>
                </c:pt>
                <c:pt idx="12768">
                  <c:v>51.584000000000103</c:v>
                </c:pt>
                <c:pt idx="12769">
                  <c:v>51.592000000000105</c:v>
                </c:pt>
                <c:pt idx="12770">
                  <c:v>51.600000000000094</c:v>
                </c:pt>
                <c:pt idx="12771">
                  <c:v>51.608000000000096</c:v>
                </c:pt>
                <c:pt idx="12772">
                  <c:v>51.616000000000099</c:v>
                </c:pt>
                <c:pt idx="12773">
                  <c:v>51.624000000000102</c:v>
                </c:pt>
                <c:pt idx="12774">
                  <c:v>51.632000000000104</c:v>
                </c:pt>
                <c:pt idx="12775">
                  <c:v>51.6400000000001</c:v>
                </c:pt>
                <c:pt idx="12776">
                  <c:v>51.648000000000096</c:v>
                </c:pt>
                <c:pt idx="12777">
                  <c:v>51.656000000000098</c:v>
                </c:pt>
                <c:pt idx="12778">
                  <c:v>51.664000000000101</c:v>
                </c:pt>
                <c:pt idx="12779">
                  <c:v>51.672000000000097</c:v>
                </c:pt>
                <c:pt idx="12780">
                  <c:v>51.680000000000099</c:v>
                </c:pt>
                <c:pt idx="12781">
                  <c:v>51.688000000000102</c:v>
                </c:pt>
                <c:pt idx="12782">
                  <c:v>51.696000000000105</c:v>
                </c:pt>
                <c:pt idx="12783">
                  <c:v>51.7040000000001</c:v>
                </c:pt>
                <c:pt idx="12784">
                  <c:v>51.712000000000096</c:v>
                </c:pt>
                <c:pt idx="12785">
                  <c:v>51.720000000000098</c:v>
                </c:pt>
                <c:pt idx="12786">
                  <c:v>51.728000000000101</c:v>
                </c:pt>
                <c:pt idx="12787">
                  <c:v>51.736000000000104</c:v>
                </c:pt>
                <c:pt idx="12788">
                  <c:v>51.744000000000099</c:v>
                </c:pt>
                <c:pt idx="12789">
                  <c:v>51.752000000000095</c:v>
                </c:pt>
                <c:pt idx="12790">
                  <c:v>51.760000000000097</c:v>
                </c:pt>
                <c:pt idx="12791">
                  <c:v>51.7680000000001</c:v>
                </c:pt>
                <c:pt idx="12792">
                  <c:v>51.776000000000103</c:v>
                </c:pt>
                <c:pt idx="12793">
                  <c:v>51.784000000000098</c:v>
                </c:pt>
                <c:pt idx="12794">
                  <c:v>51.792000000000101</c:v>
                </c:pt>
                <c:pt idx="12795">
                  <c:v>51.800000000000104</c:v>
                </c:pt>
                <c:pt idx="12796">
                  <c:v>51.808000000000099</c:v>
                </c:pt>
                <c:pt idx="12797">
                  <c:v>51.816000000000095</c:v>
                </c:pt>
                <c:pt idx="12798">
                  <c:v>51.824000000000098</c:v>
                </c:pt>
                <c:pt idx="12799">
                  <c:v>51.8320000000001</c:v>
                </c:pt>
                <c:pt idx="12800">
                  <c:v>51.840000000000103</c:v>
                </c:pt>
                <c:pt idx="12801">
                  <c:v>51.848000000000106</c:v>
                </c:pt>
                <c:pt idx="12802">
                  <c:v>51.856000000000101</c:v>
                </c:pt>
                <c:pt idx="12803">
                  <c:v>51.864000000000097</c:v>
                </c:pt>
                <c:pt idx="12804">
                  <c:v>51.872000000000099</c:v>
                </c:pt>
                <c:pt idx="12805">
                  <c:v>51.880000000000102</c:v>
                </c:pt>
                <c:pt idx="12806">
                  <c:v>51.888000000000098</c:v>
                </c:pt>
                <c:pt idx="12807">
                  <c:v>51.8960000000001</c:v>
                </c:pt>
                <c:pt idx="12808">
                  <c:v>51.904000000000103</c:v>
                </c:pt>
                <c:pt idx="12809">
                  <c:v>51.912000000000099</c:v>
                </c:pt>
                <c:pt idx="12810">
                  <c:v>51.920000000000101</c:v>
                </c:pt>
                <c:pt idx="12811">
                  <c:v>51.928000000000097</c:v>
                </c:pt>
                <c:pt idx="12812">
                  <c:v>51.936000000000099</c:v>
                </c:pt>
                <c:pt idx="12813">
                  <c:v>51.944000000000102</c:v>
                </c:pt>
                <c:pt idx="12814">
                  <c:v>51.952000000000105</c:v>
                </c:pt>
                <c:pt idx="12815">
                  <c:v>51.9600000000001</c:v>
                </c:pt>
                <c:pt idx="12816">
                  <c:v>51.968000000000096</c:v>
                </c:pt>
                <c:pt idx="12817">
                  <c:v>51.976000000000099</c:v>
                </c:pt>
                <c:pt idx="12818">
                  <c:v>51.984000000000101</c:v>
                </c:pt>
                <c:pt idx="12819">
                  <c:v>51.992000000000104</c:v>
                </c:pt>
                <c:pt idx="12820">
                  <c:v>52.000000000000099</c:v>
                </c:pt>
                <c:pt idx="12821">
                  <c:v>52.008000000000102</c:v>
                </c:pt>
                <c:pt idx="12822">
                  <c:v>52.016000000000098</c:v>
                </c:pt>
                <c:pt idx="12823">
                  <c:v>52.0240000000001</c:v>
                </c:pt>
                <c:pt idx="12824">
                  <c:v>52.032000000000096</c:v>
                </c:pt>
                <c:pt idx="12825">
                  <c:v>52.040000000000099</c:v>
                </c:pt>
                <c:pt idx="12826">
                  <c:v>52.048000000000101</c:v>
                </c:pt>
                <c:pt idx="12827">
                  <c:v>52.056000000000104</c:v>
                </c:pt>
                <c:pt idx="12828">
                  <c:v>52.064000000000107</c:v>
                </c:pt>
                <c:pt idx="12829">
                  <c:v>52.072000000000095</c:v>
                </c:pt>
                <c:pt idx="12830">
                  <c:v>52.080000000000098</c:v>
                </c:pt>
                <c:pt idx="12831">
                  <c:v>52.0880000000001</c:v>
                </c:pt>
                <c:pt idx="12832">
                  <c:v>52.096000000000103</c:v>
                </c:pt>
                <c:pt idx="12833">
                  <c:v>52.104000000000099</c:v>
                </c:pt>
                <c:pt idx="12834">
                  <c:v>52.112000000000101</c:v>
                </c:pt>
                <c:pt idx="12835">
                  <c:v>52.120000000000097</c:v>
                </c:pt>
                <c:pt idx="12836">
                  <c:v>52.1280000000001</c:v>
                </c:pt>
                <c:pt idx="12837">
                  <c:v>52.136000000000102</c:v>
                </c:pt>
                <c:pt idx="12838">
                  <c:v>52.144000000000098</c:v>
                </c:pt>
                <c:pt idx="12839">
                  <c:v>52.1520000000001</c:v>
                </c:pt>
                <c:pt idx="12840">
                  <c:v>52.160000000000103</c:v>
                </c:pt>
                <c:pt idx="12841">
                  <c:v>52.168000000000106</c:v>
                </c:pt>
                <c:pt idx="12842">
                  <c:v>52.176000000000094</c:v>
                </c:pt>
                <c:pt idx="12843">
                  <c:v>52.184000000000097</c:v>
                </c:pt>
                <c:pt idx="12844">
                  <c:v>52.1920000000001</c:v>
                </c:pt>
                <c:pt idx="12845">
                  <c:v>52.200000000000102</c:v>
                </c:pt>
                <c:pt idx="12846">
                  <c:v>52.208000000000105</c:v>
                </c:pt>
                <c:pt idx="12847">
                  <c:v>52.216000000000101</c:v>
                </c:pt>
                <c:pt idx="12848">
                  <c:v>52.224000000000096</c:v>
                </c:pt>
                <c:pt idx="12849">
                  <c:v>52.232000000000099</c:v>
                </c:pt>
                <c:pt idx="12850">
                  <c:v>52.240000000000101</c:v>
                </c:pt>
                <c:pt idx="12851">
                  <c:v>52.248000000000097</c:v>
                </c:pt>
                <c:pt idx="12852">
                  <c:v>52.2560000000001</c:v>
                </c:pt>
                <c:pt idx="12853">
                  <c:v>52.264000000000102</c:v>
                </c:pt>
                <c:pt idx="12854">
                  <c:v>52.272000000000105</c:v>
                </c:pt>
                <c:pt idx="12855">
                  <c:v>52.280000000000101</c:v>
                </c:pt>
                <c:pt idx="12856">
                  <c:v>52.288000000000096</c:v>
                </c:pt>
                <c:pt idx="12857">
                  <c:v>52.296000000000099</c:v>
                </c:pt>
                <c:pt idx="12858">
                  <c:v>52.304000000000102</c:v>
                </c:pt>
                <c:pt idx="12859">
                  <c:v>52.312000000000104</c:v>
                </c:pt>
                <c:pt idx="12860">
                  <c:v>52.3200000000001</c:v>
                </c:pt>
                <c:pt idx="12861">
                  <c:v>52.328000000000095</c:v>
                </c:pt>
                <c:pt idx="12862">
                  <c:v>52.336000000000098</c:v>
                </c:pt>
                <c:pt idx="12863">
                  <c:v>52.344000000000101</c:v>
                </c:pt>
                <c:pt idx="12864">
                  <c:v>52.352000000000103</c:v>
                </c:pt>
                <c:pt idx="12865">
                  <c:v>52.360000000000099</c:v>
                </c:pt>
                <c:pt idx="12866">
                  <c:v>52.368000000000102</c:v>
                </c:pt>
                <c:pt idx="12867">
                  <c:v>52.376000000000104</c:v>
                </c:pt>
                <c:pt idx="12868">
                  <c:v>52.3840000000001</c:v>
                </c:pt>
                <c:pt idx="12869">
                  <c:v>52.392000000000095</c:v>
                </c:pt>
                <c:pt idx="12870">
                  <c:v>52.400000000000098</c:v>
                </c:pt>
                <c:pt idx="12871">
                  <c:v>52.408000000000101</c:v>
                </c:pt>
                <c:pt idx="12872">
                  <c:v>52.416000000000103</c:v>
                </c:pt>
                <c:pt idx="12873">
                  <c:v>52.424000000000099</c:v>
                </c:pt>
                <c:pt idx="12874">
                  <c:v>52.432000000000095</c:v>
                </c:pt>
                <c:pt idx="12875">
                  <c:v>52.440000000000097</c:v>
                </c:pt>
                <c:pt idx="12876">
                  <c:v>52.4480000000001</c:v>
                </c:pt>
                <c:pt idx="12877">
                  <c:v>52.456000000000103</c:v>
                </c:pt>
                <c:pt idx="12878">
                  <c:v>52.464000000000098</c:v>
                </c:pt>
                <c:pt idx="12879">
                  <c:v>52.472000000000101</c:v>
                </c:pt>
                <c:pt idx="12880">
                  <c:v>52.480000000000103</c:v>
                </c:pt>
                <c:pt idx="12881">
                  <c:v>52.488000000000099</c:v>
                </c:pt>
                <c:pt idx="12882">
                  <c:v>52.496000000000095</c:v>
                </c:pt>
                <c:pt idx="12883">
                  <c:v>52.504000000000097</c:v>
                </c:pt>
                <c:pt idx="12884">
                  <c:v>52.5120000000001</c:v>
                </c:pt>
                <c:pt idx="12885">
                  <c:v>52.520000000000103</c:v>
                </c:pt>
                <c:pt idx="12886">
                  <c:v>52.528000000000105</c:v>
                </c:pt>
                <c:pt idx="12887">
                  <c:v>52.536000000000101</c:v>
                </c:pt>
                <c:pt idx="12888">
                  <c:v>52.544000000000096</c:v>
                </c:pt>
                <c:pt idx="12889">
                  <c:v>52.552000000000099</c:v>
                </c:pt>
                <c:pt idx="12890">
                  <c:v>52.560000000000102</c:v>
                </c:pt>
                <c:pt idx="12891">
                  <c:v>52.568000000000097</c:v>
                </c:pt>
                <c:pt idx="12892">
                  <c:v>52.5760000000001</c:v>
                </c:pt>
                <c:pt idx="12893">
                  <c:v>52.584000000000103</c:v>
                </c:pt>
                <c:pt idx="12894">
                  <c:v>52.592000000000098</c:v>
                </c:pt>
                <c:pt idx="12895">
                  <c:v>52.600000000000101</c:v>
                </c:pt>
                <c:pt idx="12896">
                  <c:v>52.608000000000096</c:v>
                </c:pt>
                <c:pt idx="12897">
                  <c:v>52.616000000000099</c:v>
                </c:pt>
                <c:pt idx="12898">
                  <c:v>52.624000000000102</c:v>
                </c:pt>
                <c:pt idx="12899">
                  <c:v>52.632000000000104</c:v>
                </c:pt>
                <c:pt idx="12900">
                  <c:v>52.6400000000001</c:v>
                </c:pt>
                <c:pt idx="12901">
                  <c:v>52.648000000000096</c:v>
                </c:pt>
                <c:pt idx="12902">
                  <c:v>52.656000000000098</c:v>
                </c:pt>
                <c:pt idx="12903">
                  <c:v>52.664000000000101</c:v>
                </c:pt>
                <c:pt idx="12904">
                  <c:v>52.672000000000104</c:v>
                </c:pt>
                <c:pt idx="12905">
                  <c:v>52.680000000000099</c:v>
                </c:pt>
                <c:pt idx="12906">
                  <c:v>52.688000000000102</c:v>
                </c:pt>
                <c:pt idx="12907">
                  <c:v>52.696000000000097</c:v>
                </c:pt>
                <c:pt idx="12908">
                  <c:v>52.7040000000001</c:v>
                </c:pt>
                <c:pt idx="12909">
                  <c:v>52.712000000000096</c:v>
                </c:pt>
                <c:pt idx="12910">
                  <c:v>52.720000000000098</c:v>
                </c:pt>
                <c:pt idx="12911">
                  <c:v>52.728000000000101</c:v>
                </c:pt>
                <c:pt idx="12912">
                  <c:v>52.736000000000104</c:v>
                </c:pt>
                <c:pt idx="12913">
                  <c:v>52.744000000000106</c:v>
                </c:pt>
                <c:pt idx="12914">
                  <c:v>52.752000000000095</c:v>
                </c:pt>
                <c:pt idx="12915">
                  <c:v>52.760000000000097</c:v>
                </c:pt>
                <c:pt idx="12916">
                  <c:v>52.7680000000001</c:v>
                </c:pt>
                <c:pt idx="12917">
                  <c:v>52.776000000000103</c:v>
                </c:pt>
                <c:pt idx="12918">
                  <c:v>52.784000000000098</c:v>
                </c:pt>
                <c:pt idx="12919">
                  <c:v>52.792000000000101</c:v>
                </c:pt>
                <c:pt idx="12920">
                  <c:v>52.800000000000097</c:v>
                </c:pt>
                <c:pt idx="12921">
                  <c:v>52.808000000000099</c:v>
                </c:pt>
                <c:pt idx="12922">
                  <c:v>52.816000000000102</c:v>
                </c:pt>
                <c:pt idx="12923">
                  <c:v>52.824000000000098</c:v>
                </c:pt>
                <c:pt idx="12924">
                  <c:v>52.8320000000001</c:v>
                </c:pt>
                <c:pt idx="12925">
                  <c:v>52.840000000000103</c:v>
                </c:pt>
                <c:pt idx="12926">
                  <c:v>52.848000000000106</c:v>
                </c:pt>
                <c:pt idx="12927">
                  <c:v>52.856000000000094</c:v>
                </c:pt>
                <c:pt idx="12928">
                  <c:v>52.864000000000097</c:v>
                </c:pt>
                <c:pt idx="12929">
                  <c:v>52.872000000000099</c:v>
                </c:pt>
                <c:pt idx="12930">
                  <c:v>52.880000000000102</c:v>
                </c:pt>
                <c:pt idx="12931">
                  <c:v>52.888000000000105</c:v>
                </c:pt>
                <c:pt idx="12932">
                  <c:v>52.8960000000001</c:v>
                </c:pt>
                <c:pt idx="12933">
                  <c:v>52.904000000000096</c:v>
                </c:pt>
                <c:pt idx="12934">
                  <c:v>52.912000000000099</c:v>
                </c:pt>
                <c:pt idx="12935">
                  <c:v>52.920000000000101</c:v>
                </c:pt>
                <c:pt idx="12936">
                  <c:v>52.928000000000097</c:v>
                </c:pt>
                <c:pt idx="12937">
                  <c:v>52.936000000000099</c:v>
                </c:pt>
                <c:pt idx="12938">
                  <c:v>52.944000000000102</c:v>
                </c:pt>
                <c:pt idx="12939">
                  <c:v>52.952000000000105</c:v>
                </c:pt>
                <c:pt idx="12940">
                  <c:v>52.9600000000001</c:v>
                </c:pt>
                <c:pt idx="12941">
                  <c:v>52.968000000000096</c:v>
                </c:pt>
                <c:pt idx="12942">
                  <c:v>52.976000000000099</c:v>
                </c:pt>
                <c:pt idx="12943">
                  <c:v>52.984000000000101</c:v>
                </c:pt>
                <c:pt idx="12944">
                  <c:v>52.992000000000104</c:v>
                </c:pt>
                <c:pt idx="12945">
                  <c:v>53.000000000000099</c:v>
                </c:pt>
                <c:pt idx="12946">
                  <c:v>53.008000000000095</c:v>
                </c:pt>
                <c:pt idx="12947">
                  <c:v>53.016000000000098</c:v>
                </c:pt>
                <c:pt idx="12948">
                  <c:v>53.0240000000001</c:v>
                </c:pt>
                <c:pt idx="12949">
                  <c:v>53.032000000000103</c:v>
                </c:pt>
                <c:pt idx="12950">
                  <c:v>53.040000000000099</c:v>
                </c:pt>
                <c:pt idx="12951">
                  <c:v>53.048000000000101</c:v>
                </c:pt>
                <c:pt idx="12952">
                  <c:v>53.056000000000104</c:v>
                </c:pt>
                <c:pt idx="12953">
                  <c:v>53.0640000000001</c:v>
                </c:pt>
                <c:pt idx="12954">
                  <c:v>53.072000000000095</c:v>
                </c:pt>
                <c:pt idx="12955">
                  <c:v>53.080000000000098</c:v>
                </c:pt>
                <c:pt idx="12956">
                  <c:v>53.0880000000001</c:v>
                </c:pt>
                <c:pt idx="12957">
                  <c:v>53.096000000000103</c:v>
                </c:pt>
                <c:pt idx="12958">
                  <c:v>53.104000000000106</c:v>
                </c:pt>
                <c:pt idx="12959">
                  <c:v>53.112000000000094</c:v>
                </c:pt>
                <c:pt idx="12960">
                  <c:v>53.120000000000097</c:v>
                </c:pt>
                <c:pt idx="12961">
                  <c:v>53.1280000000001</c:v>
                </c:pt>
                <c:pt idx="12962">
                  <c:v>53.136000000000102</c:v>
                </c:pt>
                <c:pt idx="12963">
                  <c:v>53.144000000000098</c:v>
                </c:pt>
                <c:pt idx="12964">
                  <c:v>53.1520000000001</c:v>
                </c:pt>
                <c:pt idx="12965">
                  <c:v>53.160000000000103</c:v>
                </c:pt>
                <c:pt idx="12966">
                  <c:v>53.168000000000099</c:v>
                </c:pt>
                <c:pt idx="12967">
                  <c:v>53.176000000000101</c:v>
                </c:pt>
                <c:pt idx="12968">
                  <c:v>53.184000000000097</c:v>
                </c:pt>
                <c:pt idx="12969">
                  <c:v>53.1920000000001</c:v>
                </c:pt>
                <c:pt idx="12970">
                  <c:v>53.200000000000102</c:v>
                </c:pt>
                <c:pt idx="12971">
                  <c:v>53.208000000000105</c:v>
                </c:pt>
                <c:pt idx="12972">
                  <c:v>53.216000000000093</c:v>
                </c:pt>
                <c:pt idx="12973">
                  <c:v>53.224000000000096</c:v>
                </c:pt>
                <c:pt idx="12974">
                  <c:v>53.232000000000099</c:v>
                </c:pt>
                <c:pt idx="12975">
                  <c:v>53.240000000000101</c:v>
                </c:pt>
                <c:pt idx="12976">
                  <c:v>53.248000000000104</c:v>
                </c:pt>
                <c:pt idx="12977">
                  <c:v>53.2560000000001</c:v>
                </c:pt>
                <c:pt idx="12978">
                  <c:v>53.264000000000102</c:v>
                </c:pt>
                <c:pt idx="12979">
                  <c:v>53.272000000000098</c:v>
                </c:pt>
                <c:pt idx="12980">
                  <c:v>53.280000000000101</c:v>
                </c:pt>
                <c:pt idx="12981">
                  <c:v>53.288000000000096</c:v>
                </c:pt>
                <c:pt idx="12982">
                  <c:v>53.296000000000099</c:v>
                </c:pt>
                <c:pt idx="12983">
                  <c:v>53.304000000000102</c:v>
                </c:pt>
                <c:pt idx="12984">
                  <c:v>53.312000000000104</c:v>
                </c:pt>
                <c:pt idx="12985">
                  <c:v>53.320000000000107</c:v>
                </c:pt>
                <c:pt idx="12986">
                  <c:v>53.328000000000095</c:v>
                </c:pt>
                <c:pt idx="12987">
                  <c:v>53.336000000000098</c:v>
                </c:pt>
                <c:pt idx="12988">
                  <c:v>53.344000000000101</c:v>
                </c:pt>
                <c:pt idx="12989">
                  <c:v>53.352000000000103</c:v>
                </c:pt>
                <c:pt idx="12990">
                  <c:v>53.360000000000099</c:v>
                </c:pt>
                <c:pt idx="12991">
                  <c:v>53.368000000000102</c:v>
                </c:pt>
                <c:pt idx="12992">
                  <c:v>53.376000000000097</c:v>
                </c:pt>
                <c:pt idx="12993">
                  <c:v>53.3840000000001</c:v>
                </c:pt>
                <c:pt idx="12994">
                  <c:v>53.392000000000102</c:v>
                </c:pt>
                <c:pt idx="12995">
                  <c:v>53.400000000000098</c:v>
                </c:pt>
                <c:pt idx="12996">
                  <c:v>53.408000000000101</c:v>
                </c:pt>
                <c:pt idx="12997">
                  <c:v>53.416000000000103</c:v>
                </c:pt>
                <c:pt idx="12998">
                  <c:v>53.424000000000106</c:v>
                </c:pt>
                <c:pt idx="12999">
                  <c:v>53.432000000000095</c:v>
                </c:pt>
                <c:pt idx="13000">
                  <c:v>53.440000000000097</c:v>
                </c:pt>
                <c:pt idx="13001">
                  <c:v>53.4480000000001</c:v>
                </c:pt>
                <c:pt idx="13002">
                  <c:v>53.456000000000103</c:v>
                </c:pt>
                <c:pt idx="13003">
                  <c:v>53.464000000000105</c:v>
                </c:pt>
                <c:pt idx="13004">
                  <c:v>53.472000000000101</c:v>
                </c:pt>
                <c:pt idx="13005">
                  <c:v>53.480000000000096</c:v>
                </c:pt>
                <c:pt idx="13006">
                  <c:v>53.488000000000099</c:v>
                </c:pt>
                <c:pt idx="13007">
                  <c:v>53.496000000000102</c:v>
                </c:pt>
                <c:pt idx="13008">
                  <c:v>53.504000000000097</c:v>
                </c:pt>
                <c:pt idx="13009">
                  <c:v>53.5120000000001</c:v>
                </c:pt>
                <c:pt idx="13010">
                  <c:v>53.520000000000103</c:v>
                </c:pt>
                <c:pt idx="13011">
                  <c:v>53.528000000000105</c:v>
                </c:pt>
                <c:pt idx="13012">
                  <c:v>53.536000000000101</c:v>
                </c:pt>
                <c:pt idx="13013">
                  <c:v>53.544000000000096</c:v>
                </c:pt>
                <c:pt idx="13014">
                  <c:v>53.552000000000099</c:v>
                </c:pt>
                <c:pt idx="13015">
                  <c:v>53.560000000000102</c:v>
                </c:pt>
                <c:pt idx="13016">
                  <c:v>53.568000000000104</c:v>
                </c:pt>
                <c:pt idx="13017">
                  <c:v>53.5760000000001</c:v>
                </c:pt>
                <c:pt idx="13018">
                  <c:v>53.584000000000096</c:v>
                </c:pt>
                <c:pt idx="13019">
                  <c:v>53.592000000000098</c:v>
                </c:pt>
                <c:pt idx="13020">
                  <c:v>53.600000000000101</c:v>
                </c:pt>
                <c:pt idx="13021">
                  <c:v>53.608000000000104</c:v>
                </c:pt>
                <c:pt idx="13022">
                  <c:v>53.616000000000099</c:v>
                </c:pt>
                <c:pt idx="13023">
                  <c:v>53.624000000000102</c:v>
                </c:pt>
                <c:pt idx="13024">
                  <c:v>53.632000000000104</c:v>
                </c:pt>
                <c:pt idx="13025">
                  <c:v>53.6400000000001</c:v>
                </c:pt>
                <c:pt idx="13026">
                  <c:v>53.648000000000096</c:v>
                </c:pt>
                <c:pt idx="13027">
                  <c:v>53.656000000000098</c:v>
                </c:pt>
                <c:pt idx="13028">
                  <c:v>53.664000000000101</c:v>
                </c:pt>
                <c:pt idx="13029">
                  <c:v>53.672000000000104</c:v>
                </c:pt>
                <c:pt idx="13030">
                  <c:v>53.680000000000099</c:v>
                </c:pt>
                <c:pt idx="13031">
                  <c:v>53.688000000000095</c:v>
                </c:pt>
                <c:pt idx="13032">
                  <c:v>53.696000000000097</c:v>
                </c:pt>
                <c:pt idx="13033">
                  <c:v>53.7040000000001</c:v>
                </c:pt>
                <c:pt idx="13034">
                  <c:v>53.712000000000103</c:v>
                </c:pt>
                <c:pt idx="13035">
                  <c:v>53.720000000000098</c:v>
                </c:pt>
                <c:pt idx="13036">
                  <c:v>53.728000000000101</c:v>
                </c:pt>
                <c:pt idx="13037">
                  <c:v>53.736000000000104</c:v>
                </c:pt>
                <c:pt idx="13038">
                  <c:v>53.744000000000099</c:v>
                </c:pt>
                <c:pt idx="13039">
                  <c:v>53.752000000000095</c:v>
                </c:pt>
                <c:pt idx="13040">
                  <c:v>53.760000000000097</c:v>
                </c:pt>
                <c:pt idx="13041">
                  <c:v>53.7680000000001</c:v>
                </c:pt>
                <c:pt idx="13042">
                  <c:v>53.776000000000103</c:v>
                </c:pt>
                <c:pt idx="13043">
                  <c:v>53.784000000000106</c:v>
                </c:pt>
                <c:pt idx="13044">
                  <c:v>53.792000000000094</c:v>
                </c:pt>
                <c:pt idx="13045">
                  <c:v>53.800000000000097</c:v>
                </c:pt>
                <c:pt idx="13046">
                  <c:v>53.808000000000099</c:v>
                </c:pt>
                <c:pt idx="13047">
                  <c:v>53.816000000000102</c:v>
                </c:pt>
                <c:pt idx="13048">
                  <c:v>53.824000000000098</c:v>
                </c:pt>
                <c:pt idx="13049">
                  <c:v>53.8320000000001</c:v>
                </c:pt>
                <c:pt idx="13050">
                  <c:v>53.840000000000103</c:v>
                </c:pt>
                <c:pt idx="13051">
                  <c:v>53.848000000000098</c:v>
                </c:pt>
                <c:pt idx="13052">
                  <c:v>53.856000000000101</c:v>
                </c:pt>
                <c:pt idx="13053">
                  <c:v>53.864000000000097</c:v>
                </c:pt>
                <c:pt idx="13054">
                  <c:v>53.872000000000099</c:v>
                </c:pt>
                <c:pt idx="13055">
                  <c:v>53.880000000000102</c:v>
                </c:pt>
                <c:pt idx="13056">
                  <c:v>53.888000000000105</c:v>
                </c:pt>
                <c:pt idx="13057">
                  <c:v>53.896000000000093</c:v>
                </c:pt>
                <c:pt idx="13058">
                  <c:v>53.904000000000096</c:v>
                </c:pt>
                <c:pt idx="13059">
                  <c:v>53.912000000000099</c:v>
                </c:pt>
                <c:pt idx="13060">
                  <c:v>53.920000000000101</c:v>
                </c:pt>
                <c:pt idx="13061">
                  <c:v>53.928000000000104</c:v>
                </c:pt>
                <c:pt idx="13062">
                  <c:v>53.936000000000099</c:v>
                </c:pt>
                <c:pt idx="13063">
                  <c:v>53.944000000000102</c:v>
                </c:pt>
                <c:pt idx="13064">
                  <c:v>53.952000000000098</c:v>
                </c:pt>
                <c:pt idx="13065">
                  <c:v>53.9600000000001</c:v>
                </c:pt>
                <c:pt idx="13066">
                  <c:v>53.968000000000096</c:v>
                </c:pt>
                <c:pt idx="13067">
                  <c:v>53.976000000000099</c:v>
                </c:pt>
                <c:pt idx="13068">
                  <c:v>53.984000000000101</c:v>
                </c:pt>
                <c:pt idx="13069">
                  <c:v>53.992000000000104</c:v>
                </c:pt>
                <c:pt idx="13070">
                  <c:v>54.000000000000099</c:v>
                </c:pt>
                <c:pt idx="13071">
                  <c:v>54.008000000000095</c:v>
                </c:pt>
                <c:pt idx="13072">
                  <c:v>54.016000000000098</c:v>
                </c:pt>
                <c:pt idx="13073">
                  <c:v>54.0240000000001</c:v>
                </c:pt>
                <c:pt idx="13074">
                  <c:v>54.032000000000103</c:v>
                </c:pt>
                <c:pt idx="13075">
                  <c:v>54.040000000000099</c:v>
                </c:pt>
                <c:pt idx="13076">
                  <c:v>54.048000000000101</c:v>
                </c:pt>
                <c:pt idx="13077">
                  <c:v>54.056000000000097</c:v>
                </c:pt>
                <c:pt idx="13078">
                  <c:v>54.0640000000001</c:v>
                </c:pt>
                <c:pt idx="13079">
                  <c:v>54.072000000000102</c:v>
                </c:pt>
                <c:pt idx="13080">
                  <c:v>54.080000000000098</c:v>
                </c:pt>
                <c:pt idx="13081">
                  <c:v>54.0880000000001</c:v>
                </c:pt>
                <c:pt idx="13082">
                  <c:v>54.096000000000103</c:v>
                </c:pt>
                <c:pt idx="13083">
                  <c:v>54.104000000000106</c:v>
                </c:pt>
                <c:pt idx="13084">
                  <c:v>54.112000000000094</c:v>
                </c:pt>
                <c:pt idx="13085">
                  <c:v>54.120000000000097</c:v>
                </c:pt>
                <c:pt idx="13086">
                  <c:v>54.1280000000001</c:v>
                </c:pt>
                <c:pt idx="13087">
                  <c:v>54.136000000000102</c:v>
                </c:pt>
                <c:pt idx="13088">
                  <c:v>54.144000000000105</c:v>
                </c:pt>
                <c:pt idx="13089">
                  <c:v>54.1520000000001</c:v>
                </c:pt>
                <c:pt idx="13090">
                  <c:v>54.160000000000096</c:v>
                </c:pt>
                <c:pt idx="13091">
                  <c:v>54.168000000000099</c:v>
                </c:pt>
                <c:pt idx="13092">
                  <c:v>54.176000000000101</c:v>
                </c:pt>
                <c:pt idx="13093">
                  <c:v>54.184000000000097</c:v>
                </c:pt>
                <c:pt idx="13094">
                  <c:v>54.1920000000001</c:v>
                </c:pt>
                <c:pt idx="13095">
                  <c:v>54.200000000000102</c:v>
                </c:pt>
                <c:pt idx="13096">
                  <c:v>54.208000000000105</c:v>
                </c:pt>
                <c:pt idx="13097">
                  <c:v>54.216000000000101</c:v>
                </c:pt>
                <c:pt idx="13098">
                  <c:v>54.224000000000096</c:v>
                </c:pt>
                <c:pt idx="13099">
                  <c:v>54.232000000000099</c:v>
                </c:pt>
                <c:pt idx="13100">
                  <c:v>54.240000000000101</c:v>
                </c:pt>
                <c:pt idx="13101">
                  <c:v>54.248000000000104</c:v>
                </c:pt>
                <c:pt idx="13102">
                  <c:v>54.2560000000001</c:v>
                </c:pt>
                <c:pt idx="13103">
                  <c:v>54.264000000000095</c:v>
                </c:pt>
                <c:pt idx="13104">
                  <c:v>54.272000000000098</c:v>
                </c:pt>
                <c:pt idx="13105">
                  <c:v>54.280000000000101</c:v>
                </c:pt>
                <c:pt idx="13106">
                  <c:v>54.288000000000103</c:v>
                </c:pt>
                <c:pt idx="13107">
                  <c:v>54.296000000000099</c:v>
                </c:pt>
                <c:pt idx="13108">
                  <c:v>54.304000000000102</c:v>
                </c:pt>
                <c:pt idx="13109">
                  <c:v>54.312000000000104</c:v>
                </c:pt>
                <c:pt idx="13110">
                  <c:v>54.3200000000001</c:v>
                </c:pt>
                <c:pt idx="13111">
                  <c:v>54.328000000000095</c:v>
                </c:pt>
                <c:pt idx="13112">
                  <c:v>54.336000000000098</c:v>
                </c:pt>
                <c:pt idx="13113">
                  <c:v>54.344000000000101</c:v>
                </c:pt>
                <c:pt idx="13114">
                  <c:v>54.352000000000103</c:v>
                </c:pt>
                <c:pt idx="13115">
                  <c:v>54.360000000000106</c:v>
                </c:pt>
                <c:pt idx="13116">
                  <c:v>54.368000000000094</c:v>
                </c:pt>
                <c:pt idx="13117">
                  <c:v>54.376000000000097</c:v>
                </c:pt>
                <c:pt idx="13118">
                  <c:v>54.3840000000001</c:v>
                </c:pt>
                <c:pt idx="13119">
                  <c:v>54.392000000000102</c:v>
                </c:pt>
                <c:pt idx="13120">
                  <c:v>54.400000000000098</c:v>
                </c:pt>
                <c:pt idx="13121">
                  <c:v>54.408000000000101</c:v>
                </c:pt>
                <c:pt idx="13122">
                  <c:v>54.416000000000103</c:v>
                </c:pt>
                <c:pt idx="13123">
                  <c:v>54.424000000000099</c:v>
                </c:pt>
                <c:pt idx="13124">
                  <c:v>54.432000000000102</c:v>
                </c:pt>
                <c:pt idx="13125">
                  <c:v>54.440000000000097</c:v>
                </c:pt>
                <c:pt idx="13126">
                  <c:v>54.4480000000001</c:v>
                </c:pt>
                <c:pt idx="13127">
                  <c:v>54.456000000000103</c:v>
                </c:pt>
                <c:pt idx="13128">
                  <c:v>54.464000000000105</c:v>
                </c:pt>
                <c:pt idx="13129">
                  <c:v>54.472000000000094</c:v>
                </c:pt>
                <c:pt idx="13130">
                  <c:v>54.480000000000096</c:v>
                </c:pt>
                <c:pt idx="13131">
                  <c:v>54.488000000000099</c:v>
                </c:pt>
                <c:pt idx="13132">
                  <c:v>54.496000000000102</c:v>
                </c:pt>
                <c:pt idx="13133">
                  <c:v>54.504000000000104</c:v>
                </c:pt>
                <c:pt idx="13134">
                  <c:v>54.5120000000001</c:v>
                </c:pt>
                <c:pt idx="13135">
                  <c:v>54.520000000000103</c:v>
                </c:pt>
                <c:pt idx="13136">
                  <c:v>54.528000000000098</c:v>
                </c:pt>
                <c:pt idx="13137">
                  <c:v>54.536000000000101</c:v>
                </c:pt>
                <c:pt idx="13138">
                  <c:v>54.544000000000096</c:v>
                </c:pt>
                <c:pt idx="13139">
                  <c:v>54.552000000000099</c:v>
                </c:pt>
                <c:pt idx="13140">
                  <c:v>54.560000000000102</c:v>
                </c:pt>
                <c:pt idx="13141">
                  <c:v>54.568000000000104</c:v>
                </c:pt>
                <c:pt idx="13142">
                  <c:v>54.5760000000001</c:v>
                </c:pt>
                <c:pt idx="13143">
                  <c:v>54.584000000000096</c:v>
                </c:pt>
                <c:pt idx="13144">
                  <c:v>54.592000000000098</c:v>
                </c:pt>
                <c:pt idx="13145">
                  <c:v>54.600000000000101</c:v>
                </c:pt>
                <c:pt idx="13146">
                  <c:v>54.608000000000104</c:v>
                </c:pt>
                <c:pt idx="13147">
                  <c:v>54.616000000000099</c:v>
                </c:pt>
                <c:pt idx="13148">
                  <c:v>54.624000000000102</c:v>
                </c:pt>
                <c:pt idx="13149">
                  <c:v>54.632000000000097</c:v>
                </c:pt>
                <c:pt idx="13150">
                  <c:v>54.6400000000001</c:v>
                </c:pt>
                <c:pt idx="13151">
                  <c:v>54.648000000000103</c:v>
                </c:pt>
                <c:pt idx="13152">
                  <c:v>54.656000000000098</c:v>
                </c:pt>
                <c:pt idx="13153">
                  <c:v>54.664000000000101</c:v>
                </c:pt>
                <c:pt idx="13154">
                  <c:v>54.672000000000104</c:v>
                </c:pt>
                <c:pt idx="13155">
                  <c:v>54.680000000000099</c:v>
                </c:pt>
                <c:pt idx="13156">
                  <c:v>54.688000000000095</c:v>
                </c:pt>
                <c:pt idx="13157">
                  <c:v>54.696000000000097</c:v>
                </c:pt>
                <c:pt idx="13158">
                  <c:v>54.7040000000001</c:v>
                </c:pt>
                <c:pt idx="13159">
                  <c:v>54.712000000000103</c:v>
                </c:pt>
                <c:pt idx="13160">
                  <c:v>54.720000000000098</c:v>
                </c:pt>
                <c:pt idx="13161">
                  <c:v>54.728000000000101</c:v>
                </c:pt>
                <c:pt idx="13162">
                  <c:v>54.736000000000097</c:v>
                </c:pt>
                <c:pt idx="13163">
                  <c:v>54.744000000000099</c:v>
                </c:pt>
                <c:pt idx="13164">
                  <c:v>54.752000000000102</c:v>
                </c:pt>
                <c:pt idx="13165">
                  <c:v>54.760000000000097</c:v>
                </c:pt>
                <c:pt idx="13166">
                  <c:v>54.7680000000001</c:v>
                </c:pt>
                <c:pt idx="13167">
                  <c:v>54.776000000000103</c:v>
                </c:pt>
                <c:pt idx="13168">
                  <c:v>54.784000000000106</c:v>
                </c:pt>
                <c:pt idx="13169">
                  <c:v>54.792000000000101</c:v>
                </c:pt>
                <c:pt idx="13170">
                  <c:v>54.800000000000097</c:v>
                </c:pt>
                <c:pt idx="13171">
                  <c:v>54.808000000000099</c:v>
                </c:pt>
                <c:pt idx="13172">
                  <c:v>54.816000000000102</c:v>
                </c:pt>
                <c:pt idx="13173">
                  <c:v>54.824000000000105</c:v>
                </c:pt>
                <c:pt idx="13174">
                  <c:v>54.8320000000001</c:v>
                </c:pt>
                <c:pt idx="13175">
                  <c:v>54.840000000000096</c:v>
                </c:pt>
                <c:pt idx="13176">
                  <c:v>54.848000000000098</c:v>
                </c:pt>
                <c:pt idx="13177">
                  <c:v>54.856000000000101</c:v>
                </c:pt>
                <c:pt idx="13178">
                  <c:v>54.864000000000097</c:v>
                </c:pt>
                <c:pt idx="13179">
                  <c:v>54.872000000000099</c:v>
                </c:pt>
                <c:pt idx="13180">
                  <c:v>54.880000000000102</c:v>
                </c:pt>
                <c:pt idx="13181">
                  <c:v>54.888000000000105</c:v>
                </c:pt>
                <c:pt idx="13182">
                  <c:v>54.8960000000001</c:v>
                </c:pt>
                <c:pt idx="13183">
                  <c:v>54.904000000000096</c:v>
                </c:pt>
                <c:pt idx="13184">
                  <c:v>54.912000000000099</c:v>
                </c:pt>
                <c:pt idx="13185">
                  <c:v>54.920000000000101</c:v>
                </c:pt>
                <c:pt idx="13186">
                  <c:v>54.928000000000104</c:v>
                </c:pt>
                <c:pt idx="13187">
                  <c:v>54.936000000000099</c:v>
                </c:pt>
                <c:pt idx="13188">
                  <c:v>54.944000000000095</c:v>
                </c:pt>
                <c:pt idx="13189">
                  <c:v>54.952000000000098</c:v>
                </c:pt>
                <c:pt idx="13190">
                  <c:v>54.9600000000001</c:v>
                </c:pt>
                <c:pt idx="13191">
                  <c:v>54.968000000000103</c:v>
                </c:pt>
                <c:pt idx="13192">
                  <c:v>54.976000000000099</c:v>
                </c:pt>
                <c:pt idx="13193">
                  <c:v>54.984000000000101</c:v>
                </c:pt>
                <c:pt idx="13194">
                  <c:v>54.992000000000104</c:v>
                </c:pt>
                <c:pt idx="13195">
                  <c:v>55.000000000000099</c:v>
                </c:pt>
                <c:pt idx="13196">
                  <c:v>55.008000000000095</c:v>
                </c:pt>
                <c:pt idx="13197">
                  <c:v>55.016000000000098</c:v>
                </c:pt>
                <c:pt idx="13198">
                  <c:v>55.0240000000001</c:v>
                </c:pt>
                <c:pt idx="13199">
                  <c:v>55.032000000000103</c:v>
                </c:pt>
                <c:pt idx="13200">
                  <c:v>55.040000000000106</c:v>
                </c:pt>
                <c:pt idx="13201">
                  <c:v>55.048000000000094</c:v>
                </c:pt>
                <c:pt idx="13202">
                  <c:v>55.056000000000097</c:v>
                </c:pt>
                <c:pt idx="13203">
                  <c:v>55.0640000000001</c:v>
                </c:pt>
                <c:pt idx="13204">
                  <c:v>55.072000000000102</c:v>
                </c:pt>
                <c:pt idx="13205">
                  <c:v>55.080000000000098</c:v>
                </c:pt>
                <c:pt idx="13206">
                  <c:v>55.0880000000001</c:v>
                </c:pt>
                <c:pt idx="13207">
                  <c:v>55.096000000000103</c:v>
                </c:pt>
                <c:pt idx="13208">
                  <c:v>55.104000000000099</c:v>
                </c:pt>
                <c:pt idx="13209">
                  <c:v>55.112000000000101</c:v>
                </c:pt>
                <c:pt idx="13210">
                  <c:v>55.120000000000097</c:v>
                </c:pt>
                <c:pt idx="13211">
                  <c:v>55.1280000000001</c:v>
                </c:pt>
                <c:pt idx="13212">
                  <c:v>55.136000000000102</c:v>
                </c:pt>
                <c:pt idx="13213">
                  <c:v>55.144000000000105</c:v>
                </c:pt>
                <c:pt idx="13214">
                  <c:v>55.152000000000093</c:v>
                </c:pt>
                <c:pt idx="13215">
                  <c:v>55.160000000000096</c:v>
                </c:pt>
                <c:pt idx="13216">
                  <c:v>55.168000000000099</c:v>
                </c:pt>
                <c:pt idx="13217">
                  <c:v>55.176000000000101</c:v>
                </c:pt>
                <c:pt idx="13218">
                  <c:v>55.184000000000104</c:v>
                </c:pt>
                <c:pt idx="13219">
                  <c:v>55.1920000000001</c:v>
                </c:pt>
                <c:pt idx="13220">
                  <c:v>55.200000000000102</c:v>
                </c:pt>
                <c:pt idx="13221">
                  <c:v>55.208000000000098</c:v>
                </c:pt>
                <c:pt idx="13222">
                  <c:v>55.216000000000101</c:v>
                </c:pt>
                <c:pt idx="13223">
                  <c:v>55.224000000000096</c:v>
                </c:pt>
                <c:pt idx="13224">
                  <c:v>55.232000000000099</c:v>
                </c:pt>
                <c:pt idx="13225">
                  <c:v>55.240000000000101</c:v>
                </c:pt>
                <c:pt idx="13226">
                  <c:v>55.248000000000104</c:v>
                </c:pt>
                <c:pt idx="13227">
                  <c:v>55.2560000000001</c:v>
                </c:pt>
                <c:pt idx="13228">
                  <c:v>55.264000000000095</c:v>
                </c:pt>
                <c:pt idx="13229">
                  <c:v>55.272000000000098</c:v>
                </c:pt>
                <c:pt idx="13230">
                  <c:v>55.280000000000101</c:v>
                </c:pt>
                <c:pt idx="13231">
                  <c:v>55.288000000000103</c:v>
                </c:pt>
                <c:pt idx="13232">
                  <c:v>55.296000000000099</c:v>
                </c:pt>
                <c:pt idx="13233">
                  <c:v>55.304000000000102</c:v>
                </c:pt>
                <c:pt idx="13234">
                  <c:v>55.312000000000097</c:v>
                </c:pt>
                <c:pt idx="13235">
                  <c:v>55.3200000000001</c:v>
                </c:pt>
                <c:pt idx="13236">
                  <c:v>55.328000000000102</c:v>
                </c:pt>
                <c:pt idx="13237">
                  <c:v>55.336000000000098</c:v>
                </c:pt>
                <c:pt idx="13238">
                  <c:v>55.344000000000101</c:v>
                </c:pt>
                <c:pt idx="13239">
                  <c:v>55.352000000000103</c:v>
                </c:pt>
                <c:pt idx="13240">
                  <c:v>55.360000000000099</c:v>
                </c:pt>
                <c:pt idx="13241">
                  <c:v>55.368000000000094</c:v>
                </c:pt>
                <c:pt idx="13242">
                  <c:v>55.376000000000097</c:v>
                </c:pt>
                <c:pt idx="13243">
                  <c:v>55.3840000000001</c:v>
                </c:pt>
                <c:pt idx="13244">
                  <c:v>55.392000000000102</c:v>
                </c:pt>
                <c:pt idx="13245">
                  <c:v>55.400000000000105</c:v>
                </c:pt>
                <c:pt idx="13246">
                  <c:v>55.408000000000101</c:v>
                </c:pt>
                <c:pt idx="13247">
                  <c:v>55.416000000000096</c:v>
                </c:pt>
                <c:pt idx="13248">
                  <c:v>55.424000000000099</c:v>
                </c:pt>
                <c:pt idx="13249">
                  <c:v>55.432000000000102</c:v>
                </c:pt>
                <c:pt idx="13250">
                  <c:v>55.440000000000097</c:v>
                </c:pt>
                <c:pt idx="13251">
                  <c:v>55.4480000000001</c:v>
                </c:pt>
                <c:pt idx="13252">
                  <c:v>55.456000000000103</c:v>
                </c:pt>
                <c:pt idx="13253">
                  <c:v>55.464000000000098</c:v>
                </c:pt>
                <c:pt idx="13254">
                  <c:v>55.472000000000101</c:v>
                </c:pt>
                <c:pt idx="13255">
                  <c:v>55.480000000000096</c:v>
                </c:pt>
                <c:pt idx="13256">
                  <c:v>55.488000000000099</c:v>
                </c:pt>
                <c:pt idx="13257">
                  <c:v>55.496000000000102</c:v>
                </c:pt>
                <c:pt idx="13258">
                  <c:v>55.504000000000104</c:v>
                </c:pt>
                <c:pt idx="13259">
                  <c:v>55.5120000000001</c:v>
                </c:pt>
                <c:pt idx="13260">
                  <c:v>55.520000000000095</c:v>
                </c:pt>
                <c:pt idx="13261">
                  <c:v>55.528000000000098</c:v>
                </c:pt>
                <c:pt idx="13262">
                  <c:v>55.536000000000101</c:v>
                </c:pt>
                <c:pt idx="13263">
                  <c:v>55.544000000000104</c:v>
                </c:pt>
                <c:pt idx="13264">
                  <c:v>55.552000000000099</c:v>
                </c:pt>
                <c:pt idx="13265">
                  <c:v>55.560000000000102</c:v>
                </c:pt>
                <c:pt idx="13266">
                  <c:v>55.568000000000104</c:v>
                </c:pt>
                <c:pt idx="13267">
                  <c:v>55.5760000000001</c:v>
                </c:pt>
                <c:pt idx="13268">
                  <c:v>55.584000000000096</c:v>
                </c:pt>
                <c:pt idx="13269">
                  <c:v>55.592000000000098</c:v>
                </c:pt>
                <c:pt idx="13270">
                  <c:v>55.600000000000101</c:v>
                </c:pt>
                <c:pt idx="13271">
                  <c:v>55.608000000000104</c:v>
                </c:pt>
                <c:pt idx="13272">
                  <c:v>55.616000000000106</c:v>
                </c:pt>
                <c:pt idx="13273">
                  <c:v>55.624000000000095</c:v>
                </c:pt>
                <c:pt idx="13274">
                  <c:v>55.632000000000097</c:v>
                </c:pt>
                <c:pt idx="13275">
                  <c:v>55.6400000000001</c:v>
                </c:pt>
                <c:pt idx="13276">
                  <c:v>55.648000000000103</c:v>
                </c:pt>
                <c:pt idx="13277">
                  <c:v>55.656000000000098</c:v>
                </c:pt>
                <c:pt idx="13278">
                  <c:v>55.664000000000101</c:v>
                </c:pt>
                <c:pt idx="13279">
                  <c:v>55.672000000000104</c:v>
                </c:pt>
                <c:pt idx="13280">
                  <c:v>55.680000000000099</c:v>
                </c:pt>
                <c:pt idx="13281">
                  <c:v>55.688000000000102</c:v>
                </c:pt>
                <c:pt idx="13282">
                  <c:v>55.696000000000097</c:v>
                </c:pt>
                <c:pt idx="13283">
                  <c:v>55.7040000000001</c:v>
                </c:pt>
                <c:pt idx="13284">
                  <c:v>55.712000000000103</c:v>
                </c:pt>
                <c:pt idx="13285">
                  <c:v>55.720000000000105</c:v>
                </c:pt>
                <c:pt idx="13286">
                  <c:v>55.728000000000094</c:v>
                </c:pt>
                <c:pt idx="13287">
                  <c:v>55.736000000000097</c:v>
                </c:pt>
                <c:pt idx="13288">
                  <c:v>55.744000000000099</c:v>
                </c:pt>
                <c:pt idx="13289">
                  <c:v>55.752000000000102</c:v>
                </c:pt>
                <c:pt idx="13290">
                  <c:v>55.760000000000105</c:v>
                </c:pt>
                <c:pt idx="13291">
                  <c:v>55.7680000000001</c:v>
                </c:pt>
                <c:pt idx="13292">
                  <c:v>55.776000000000103</c:v>
                </c:pt>
                <c:pt idx="13293">
                  <c:v>55.784000000000098</c:v>
                </c:pt>
                <c:pt idx="13294">
                  <c:v>55.792000000000101</c:v>
                </c:pt>
                <c:pt idx="13295">
                  <c:v>55.800000000000097</c:v>
                </c:pt>
                <c:pt idx="13296">
                  <c:v>55.808000000000099</c:v>
                </c:pt>
                <c:pt idx="13297">
                  <c:v>55.816000000000102</c:v>
                </c:pt>
                <c:pt idx="13298">
                  <c:v>55.824000000000105</c:v>
                </c:pt>
                <c:pt idx="13299">
                  <c:v>55.8320000000001</c:v>
                </c:pt>
                <c:pt idx="13300">
                  <c:v>55.840000000000096</c:v>
                </c:pt>
                <c:pt idx="13301">
                  <c:v>55.848000000000098</c:v>
                </c:pt>
                <c:pt idx="13302">
                  <c:v>55.856000000000101</c:v>
                </c:pt>
                <c:pt idx="13303">
                  <c:v>55.864000000000104</c:v>
                </c:pt>
                <c:pt idx="13304">
                  <c:v>55.872000000000099</c:v>
                </c:pt>
                <c:pt idx="13305">
                  <c:v>55.880000000000102</c:v>
                </c:pt>
                <c:pt idx="13306">
                  <c:v>55.888000000000098</c:v>
                </c:pt>
                <c:pt idx="13307">
                  <c:v>55.8960000000001</c:v>
                </c:pt>
                <c:pt idx="13308">
                  <c:v>55.904000000000103</c:v>
                </c:pt>
                <c:pt idx="13309">
                  <c:v>55.912000000000099</c:v>
                </c:pt>
                <c:pt idx="13310">
                  <c:v>55.920000000000101</c:v>
                </c:pt>
                <c:pt idx="13311">
                  <c:v>55.928000000000104</c:v>
                </c:pt>
                <c:pt idx="13312">
                  <c:v>55.936000000000099</c:v>
                </c:pt>
                <c:pt idx="13313">
                  <c:v>55.944000000000095</c:v>
                </c:pt>
                <c:pt idx="13314">
                  <c:v>55.952000000000098</c:v>
                </c:pt>
                <c:pt idx="13315">
                  <c:v>55.9600000000001</c:v>
                </c:pt>
                <c:pt idx="13316">
                  <c:v>55.968000000000103</c:v>
                </c:pt>
                <c:pt idx="13317">
                  <c:v>55.976000000000099</c:v>
                </c:pt>
                <c:pt idx="13318">
                  <c:v>55.984000000000101</c:v>
                </c:pt>
                <c:pt idx="13319">
                  <c:v>55.992000000000097</c:v>
                </c:pt>
                <c:pt idx="13320">
                  <c:v>56.000000000000099</c:v>
                </c:pt>
                <c:pt idx="13321">
                  <c:v>56.008000000000102</c:v>
                </c:pt>
                <c:pt idx="13322">
                  <c:v>56.016000000000098</c:v>
                </c:pt>
                <c:pt idx="13323">
                  <c:v>56.0240000000001</c:v>
                </c:pt>
                <c:pt idx="13324">
                  <c:v>56.032000000000103</c:v>
                </c:pt>
                <c:pt idx="13325">
                  <c:v>56.040000000000099</c:v>
                </c:pt>
                <c:pt idx="13326">
                  <c:v>56.048000000000101</c:v>
                </c:pt>
                <c:pt idx="13327">
                  <c:v>56.056000000000097</c:v>
                </c:pt>
                <c:pt idx="13328">
                  <c:v>56.0640000000001</c:v>
                </c:pt>
                <c:pt idx="13329">
                  <c:v>56.072000000000102</c:v>
                </c:pt>
                <c:pt idx="13330">
                  <c:v>56.080000000000105</c:v>
                </c:pt>
                <c:pt idx="13331">
                  <c:v>56.0880000000001</c:v>
                </c:pt>
                <c:pt idx="13332">
                  <c:v>56.096000000000096</c:v>
                </c:pt>
                <c:pt idx="13333">
                  <c:v>56.104000000000099</c:v>
                </c:pt>
                <c:pt idx="13334">
                  <c:v>56.112000000000101</c:v>
                </c:pt>
                <c:pt idx="13335">
                  <c:v>56.120000000000097</c:v>
                </c:pt>
                <c:pt idx="13336">
                  <c:v>56.1280000000001</c:v>
                </c:pt>
                <c:pt idx="13337">
                  <c:v>56.136000000000102</c:v>
                </c:pt>
                <c:pt idx="13338">
                  <c:v>56.144000000000098</c:v>
                </c:pt>
                <c:pt idx="13339">
                  <c:v>56.1520000000001</c:v>
                </c:pt>
                <c:pt idx="13340">
                  <c:v>56.160000000000096</c:v>
                </c:pt>
                <c:pt idx="13341">
                  <c:v>56.168000000000099</c:v>
                </c:pt>
                <c:pt idx="13342">
                  <c:v>56.176000000000101</c:v>
                </c:pt>
                <c:pt idx="13343">
                  <c:v>56.184000000000104</c:v>
                </c:pt>
                <c:pt idx="13344">
                  <c:v>56.1920000000001</c:v>
                </c:pt>
                <c:pt idx="13345">
                  <c:v>56.200000000000095</c:v>
                </c:pt>
                <c:pt idx="13346">
                  <c:v>56.208000000000098</c:v>
                </c:pt>
                <c:pt idx="13347">
                  <c:v>56.216000000000101</c:v>
                </c:pt>
                <c:pt idx="13348">
                  <c:v>56.224000000000103</c:v>
                </c:pt>
                <c:pt idx="13349">
                  <c:v>56.232000000000099</c:v>
                </c:pt>
                <c:pt idx="13350">
                  <c:v>56.240000000000101</c:v>
                </c:pt>
                <c:pt idx="13351">
                  <c:v>56.248000000000097</c:v>
                </c:pt>
                <c:pt idx="13352">
                  <c:v>56.2560000000001</c:v>
                </c:pt>
                <c:pt idx="13353">
                  <c:v>56.264000000000095</c:v>
                </c:pt>
                <c:pt idx="13354">
                  <c:v>56.272000000000098</c:v>
                </c:pt>
                <c:pt idx="13355">
                  <c:v>56.280000000000101</c:v>
                </c:pt>
                <c:pt idx="13356">
                  <c:v>56.288000000000103</c:v>
                </c:pt>
                <c:pt idx="13357">
                  <c:v>56.296000000000106</c:v>
                </c:pt>
                <c:pt idx="13358">
                  <c:v>56.304000000000094</c:v>
                </c:pt>
                <c:pt idx="13359">
                  <c:v>56.312000000000097</c:v>
                </c:pt>
                <c:pt idx="13360">
                  <c:v>56.3200000000001</c:v>
                </c:pt>
                <c:pt idx="13361">
                  <c:v>56.328000000000102</c:v>
                </c:pt>
                <c:pt idx="13362">
                  <c:v>56.336000000000098</c:v>
                </c:pt>
                <c:pt idx="13363">
                  <c:v>56.344000000000101</c:v>
                </c:pt>
                <c:pt idx="13364">
                  <c:v>56.352000000000103</c:v>
                </c:pt>
                <c:pt idx="13365">
                  <c:v>56.360000000000099</c:v>
                </c:pt>
                <c:pt idx="13366">
                  <c:v>56.368000000000102</c:v>
                </c:pt>
                <c:pt idx="13367">
                  <c:v>56.376000000000097</c:v>
                </c:pt>
                <c:pt idx="13368">
                  <c:v>56.3840000000001</c:v>
                </c:pt>
                <c:pt idx="13369">
                  <c:v>56.392000000000102</c:v>
                </c:pt>
                <c:pt idx="13370">
                  <c:v>56.400000000000105</c:v>
                </c:pt>
                <c:pt idx="13371">
                  <c:v>56.408000000000094</c:v>
                </c:pt>
                <c:pt idx="13372">
                  <c:v>56.416000000000096</c:v>
                </c:pt>
                <c:pt idx="13373">
                  <c:v>56.424000000000099</c:v>
                </c:pt>
                <c:pt idx="13374">
                  <c:v>56.432000000000102</c:v>
                </c:pt>
                <c:pt idx="13375">
                  <c:v>56.440000000000104</c:v>
                </c:pt>
                <c:pt idx="13376">
                  <c:v>56.4480000000001</c:v>
                </c:pt>
                <c:pt idx="13377">
                  <c:v>56.456000000000103</c:v>
                </c:pt>
                <c:pt idx="13378">
                  <c:v>56.464000000000098</c:v>
                </c:pt>
                <c:pt idx="13379">
                  <c:v>56.472000000000101</c:v>
                </c:pt>
                <c:pt idx="13380">
                  <c:v>56.480000000000096</c:v>
                </c:pt>
                <c:pt idx="13381">
                  <c:v>56.488000000000099</c:v>
                </c:pt>
                <c:pt idx="13382">
                  <c:v>56.496000000000102</c:v>
                </c:pt>
                <c:pt idx="13383">
                  <c:v>56.504000000000104</c:v>
                </c:pt>
                <c:pt idx="13384">
                  <c:v>56.5120000000001</c:v>
                </c:pt>
                <c:pt idx="13385">
                  <c:v>56.520000000000095</c:v>
                </c:pt>
                <c:pt idx="13386">
                  <c:v>56.528000000000098</c:v>
                </c:pt>
                <c:pt idx="13387">
                  <c:v>56.536000000000101</c:v>
                </c:pt>
                <c:pt idx="13388">
                  <c:v>56.544000000000104</c:v>
                </c:pt>
                <c:pt idx="13389">
                  <c:v>56.552000000000099</c:v>
                </c:pt>
                <c:pt idx="13390">
                  <c:v>56.560000000000102</c:v>
                </c:pt>
                <c:pt idx="13391">
                  <c:v>56.568000000000097</c:v>
                </c:pt>
                <c:pt idx="13392">
                  <c:v>56.5760000000001</c:v>
                </c:pt>
                <c:pt idx="13393">
                  <c:v>56.584000000000103</c:v>
                </c:pt>
                <c:pt idx="13394">
                  <c:v>56.592000000000098</c:v>
                </c:pt>
                <c:pt idx="13395">
                  <c:v>56.600000000000101</c:v>
                </c:pt>
                <c:pt idx="13396">
                  <c:v>56.608000000000104</c:v>
                </c:pt>
                <c:pt idx="13397">
                  <c:v>56.616000000000099</c:v>
                </c:pt>
                <c:pt idx="13398">
                  <c:v>56.624000000000095</c:v>
                </c:pt>
                <c:pt idx="13399">
                  <c:v>56.632000000000097</c:v>
                </c:pt>
                <c:pt idx="13400">
                  <c:v>56.6400000000001</c:v>
                </c:pt>
                <c:pt idx="13401">
                  <c:v>56.648000000000103</c:v>
                </c:pt>
                <c:pt idx="13402">
                  <c:v>56.656000000000105</c:v>
                </c:pt>
                <c:pt idx="13403">
                  <c:v>56.664000000000101</c:v>
                </c:pt>
                <c:pt idx="13404">
                  <c:v>56.672000000000097</c:v>
                </c:pt>
                <c:pt idx="13405">
                  <c:v>56.680000000000099</c:v>
                </c:pt>
                <c:pt idx="13406">
                  <c:v>56.688000000000102</c:v>
                </c:pt>
                <c:pt idx="13407">
                  <c:v>56.696000000000097</c:v>
                </c:pt>
                <c:pt idx="13408">
                  <c:v>56.7040000000001</c:v>
                </c:pt>
                <c:pt idx="13409">
                  <c:v>56.712000000000103</c:v>
                </c:pt>
                <c:pt idx="13410">
                  <c:v>56.720000000000098</c:v>
                </c:pt>
                <c:pt idx="13411">
                  <c:v>56.728000000000101</c:v>
                </c:pt>
                <c:pt idx="13412">
                  <c:v>56.736000000000097</c:v>
                </c:pt>
                <c:pt idx="13413">
                  <c:v>56.744000000000099</c:v>
                </c:pt>
                <c:pt idx="13414">
                  <c:v>56.752000000000102</c:v>
                </c:pt>
                <c:pt idx="13415">
                  <c:v>56.760000000000105</c:v>
                </c:pt>
                <c:pt idx="13416">
                  <c:v>56.7680000000001</c:v>
                </c:pt>
                <c:pt idx="13417">
                  <c:v>56.776000000000096</c:v>
                </c:pt>
                <c:pt idx="13418">
                  <c:v>56.784000000000098</c:v>
                </c:pt>
                <c:pt idx="13419">
                  <c:v>56.792000000000101</c:v>
                </c:pt>
                <c:pt idx="13420">
                  <c:v>56.800000000000104</c:v>
                </c:pt>
                <c:pt idx="13421">
                  <c:v>56.808000000000099</c:v>
                </c:pt>
                <c:pt idx="13422">
                  <c:v>56.816000000000102</c:v>
                </c:pt>
                <c:pt idx="13423">
                  <c:v>56.824000000000098</c:v>
                </c:pt>
                <c:pt idx="13424">
                  <c:v>56.8320000000001</c:v>
                </c:pt>
                <c:pt idx="13425">
                  <c:v>56.840000000000096</c:v>
                </c:pt>
                <c:pt idx="13426">
                  <c:v>56.848000000000098</c:v>
                </c:pt>
                <c:pt idx="13427">
                  <c:v>56.856000000000101</c:v>
                </c:pt>
                <c:pt idx="13428">
                  <c:v>56.864000000000104</c:v>
                </c:pt>
                <c:pt idx="13429">
                  <c:v>56.872000000000106</c:v>
                </c:pt>
                <c:pt idx="13430">
                  <c:v>56.880000000000095</c:v>
                </c:pt>
                <c:pt idx="13431">
                  <c:v>56.888000000000098</c:v>
                </c:pt>
                <c:pt idx="13432">
                  <c:v>56.8960000000001</c:v>
                </c:pt>
                <c:pt idx="13433">
                  <c:v>56.904000000000103</c:v>
                </c:pt>
                <c:pt idx="13434">
                  <c:v>56.912000000000099</c:v>
                </c:pt>
                <c:pt idx="13435">
                  <c:v>56.920000000000101</c:v>
                </c:pt>
                <c:pt idx="13436">
                  <c:v>56.928000000000097</c:v>
                </c:pt>
                <c:pt idx="13437">
                  <c:v>56.936000000000099</c:v>
                </c:pt>
                <c:pt idx="13438">
                  <c:v>56.944000000000102</c:v>
                </c:pt>
                <c:pt idx="13439">
                  <c:v>56.952000000000098</c:v>
                </c:pt>
                <c:pt idx="13440">
                  <c:v>56.9600000000001</c:v>
                </c:pt>
                <c:pt idx="13441">
                  <c:v>56.968000000000103</c:v>
                </c:pt>
                <c:pt idx="13442">
                  <c:v>56.976000000000106</c:v>
                </c:pt>
                <c:pt idx="13443">
                  <c:v>56.984000000000094</c:v>
                </c:pt>
                <c:pt idx="13444">
                  <c:v>56.992000000000097</c:v>
                </c:pt>
                <c:pt idx="13445">
                  <c:v>57.000000000000099</c:v>
                </c:pt>
                <c:pt idx="13446">
                  <c:v>57.008000000000102</c:v>
                </c:pt>
                <c:pt idx="13447">
                  <c:v>57.016000000000105</c:v>
                </c:pt>
                <c:pt idx="13448">
                  <c:v>57.0240000000001</c:v>
                </c:pt>
                <c:pt idx="13449">
                  <c:v>57.032000000000103</c:v>
                </c:pt>
                <c:pt idx="13450">
                  <c:v>57.040000000000099</c:v>
                </c:pt>
                <c:pt idx="13451">
                  <c:v>57.048000000000101</c:v>
                </c:pt>
                <c:pt idx="13452">
                  <c:v>57.056000000000097</c:v>
                </c:pt>
                <c:pt idx="13453">
                  <c:v>57.0640000000001</c:v>
                </c:pt>
                <c:pt idx="13454">
                  <c:v>57.072000000000102</c:v>
                </c:pt>
                <c:pt idx="13455">
                  <c:v>57.080000000000105</c:v>
                </c:pt>
                <c:pt idx="13456">
                  <c:v>57.0880000000001</c:v>
                </c:pt>
                <c:pt idx="13457">
                  <c:v>57.096000000000096</c:v>
                </c:pt>
                <c:pt idx="13458">
                  <c:v>57.104000000000099</c:v>
                </c:pt>
                <c:pt idx="13459">
                  <c:v>57.112000000000101</c:v>
                </c:pt>
                <c:pt idx="13460">
                  <c:v>57.120000000000104</c:v>
                </c:pt>
                <c:pt idx="13461">
                  <c:v>57.1280000000001</c:v>
                </c:pt>
                <c:pt idx="13462">
                  <c:v>57.136000000000102</c:v>
                </c:pt>
                <c:pt idx="13463">
                  <c:v>57.144000000000098</c:v>
                </c:pt>
                <c:pt idx="13464">
                  <c:v>57.1520000000001</c:v>
                </c:pt>
                <c:pt idx="13465">
                  <c:v>57.160000000000096</c:v>
                </c:pt>
                <c:pt idx="13466">
                  <c:v>57.168000000000099</c:v>
                </c:pt>
                <c:pt idx="13467">
                  <c:v>57.176000000000101</c:v>
                </c:pt>
                <c:pt idx="13468">
                  <c:v>57.184000000000104</c:v>
                </c:pt>
                <c:pt idx="13469">
                  <c:v>57.1920000000001</c:v>
                </c:pt>
                <c:pt idx="13470">
                  <c:v>57.200000000000095</c:v>
                </c:pt>
                <c:pt idx="13471">
                  <c:v>57.208000000000098</c:v>
                </c:pt>
                <c:pt idx="13472">
                  <c:v>57.216000000000101</c:v>
                </c:pt>
                <c:pt idx="13473">
                  <c:v>57.224000000000103</c:v>
                </c:pt>
                <c:pt idx="13474">
                  <c:v>57.232000000000099</c:v>
                </c:pt>
                <c:pt idx="13475">
                  <c:v>57.240000000000101</c:v>
                </c:pt>
                <c:pt idx="13476">
                  <c:v>57.248000000000097</c:v>
                </c:pt>
                <c:pt idx="13477">
                  <c:v>57.2560000000001</c:v>
                </c:pt>
                <c:pt idx="13478">
                  <c:v>57.264000000000102</c:v>
                </c:pt>
                <c:pt idx="13479">
                  <c:v>57.272000000000098</c:v>
                </c:pt>
                <c:pt idx="13480">
                  <c:v>57.280000000000101</c:v>
                </c:pt>
                <c:pt idx="13481">
                  <c:v>57.288000000000103</c:v>
                </c:pt>
                <c:pt idx="13482">
                  <c:v>57.296000000000099</c:v>
                </c:pt>
                <c:pt idx="13483">
                  <c:v>57.304000000000094</c:v>
                </c:pt>
                <c:pt idx="13484">
                  <c:v>57.312000000000097</c:v>
                </c:pt>
                <c:pt idx="13485">
                  <c:v>57.3200000000001</c:v>
                </c:pt>
                <c:pt idx="13486">
                  <c:v>57.328000000000102</c:v>
                </c:pt>
                <c:pt idx="13487">
                  <c:v>57.336000000000105</c:v>
                </c:pt>
                <c:pt idx="13488">
                  <c:v>57.344000000000101</c:v>
                </c:pt>
                <c:pt idx="13489">
                  <c:v>57.352000000000096</c:v>
                </c:pt>
                <c:pt idx="13490">
                  <c:v>57.360000000000099</c:v>
                </c:pt>
                <c:pt idx="13491">
                  <c:v>57.368000000000102</c:v>
                </c:pt>
                <c:pt idx="13492">
                  <c:v>57.376000000000097</c:v>
                </c:pt>
                <c:pt idx="13493">
                  <c:v>57.3840000000001</c:v>
                </c:pt>
                <c:pt idx="13494">
                  <c:v>57.392000000000102</c:v>
                </c:pt>
                <c:pt idx="13495">
                  <c:v>57.400000000000098</c:v>
                </c:pt>
                <c:pt idx="13496">
                  <c:v>57.408000000000101</c:v>
                </c:pt>
                <c:pt idx="13497">
                  <c:v>57.416000000000096</c:v>
                </c:pt>
                <c:pt idx="13498">
                  <c:v>57.424000000000099</c:v>
                </c:pt>
                <c:pt idx="13499">
                  <c:v>57.432000000000102</c:v>
                </c:pt>
                <c:pt idx="13500">
                  <c:v>57.440000000000104</c:v>
                </c:pt>
                <c:pt idx="13501">
                  <c:v>57.4480000000001</c:v>
                </c:pt>
                <c:pt idx="13502">
                  <c:v>57.456000000000095</c:v>
                </c:pt>
                <c:pt idx="13503">
                  <c:v>57.464000000000098</c:v>
                </c:pt>
                <c:pt idx="13504">
                  <c:v>57.472000000000101</c:v>
                </c:pt>
                <c:pt idx="13505">
                  <c:v>57.480000000000103</c:v>
                </c:pt>
                <c:pt idx="13506">
                  <c:v>57.488000000000099</c:v>
                </c:pt>
                <c:pt idx="13507">
                  <c:v>57.496000000000102</c:v>
                </c:pt>
                <c:pt idx="13508">
                  <c:v>57.504000000000097</c:v>
                </c:pt>
                <c:pt idx="13509">
                  <c:v>57.5120000000001</c:v>
                </c:pt>
                <c:pt idx="13510">
                  <c:v>57.520000000000095</c:v>
                </c:pt>
                <c:pt idx="13511">
                  <c:v>57.528000000000098</c:v>
                </c:pt>
                <c:pt idx="13512">
                  <c:v>57.536000000000101</c:v>
                </c:pt>
                <c:pt idx="13513">
                  <c:v>57.544000000000104</c:v>
                </c:pt>
                <c:pt idx="13514">
                  <c:v>57.552000000000106</c:v>
                </c:pt>
                <c:pt idx="13515">
                  <c:v>57.560000000000095</c:v>
                </c:pt>
                <c:pt idx="13516">
                  <c:v>57.568000000000097</c:v>
                </c:pt>
                <c:pt idx="13517">
                  <c:v>57.5760000000001</c:v>
                </c:pt>
                <c:pt idx="13518">
                  <c:v>57.584000000000103</c:v>
                </c:pt>
                <c:pt idx="13519">
                  <c:v>57.592000000000098</c:v>
                </c:pt>
                <c:pt idx="13520">
                  <c:v>57.600000000000101</c:v>
                </c:pt>
                <c:pt idx="13521">
                  <c:v>57.608000000000096</c:v>
                </c:pt>
                <c:pt idx="13522">
                  <c:v>57.616000000000099</c:v>
                </c:pt>
                <c:pt idx="13523">
                  <c:v>57.624000000000102</c:v>
                </c:pt>
                <c:pt idx="13524">
                  <c:v>57.632000000000097</c:v>
                </c:pt>
                <c:pt idx="13525">
                  <c:v>57.6400000000001</c:v>
                </c:pt>
                <c:pt idx="13526">
                  <c:v>57.648000000000103</c:v>
                </c:pt>
                <c:pt idx="13527">
                  <c:v>57.656000000000105</c:v>
                </c:pt>
                <c:pt idx="13528">
                  <c:v>57.664000000000094</c:v>
                </c:pt>
                <c:pt idx="13529">
                  <c:v>57.672000000000097</c:v>
                </c:pt>
                <c:pt idx="13530">
                  <c:v>57.680000000000099</c:v>
                </c:pt>
                <c:pt idx="13531">
                  <c:v>57.688000000000102</c:v>
                </c:pt>
                <c:pt idx="13532">
                  <c:v>57.696000000000105</c:v>
                </c:pt>
                <c:pt idx="13533">
                  <c:v>57.7040000000001</c:v>
                </c:pt>
                <c:pt idx="13534">
                  <c:v>57.712000000000096</c:v>
                </c:pt>
                <c:pt idx="13535">
                  <c:v>57.720000000000098</c:v>
                </c:pt>
                <c:pt idx="13536">
                  <c:v>57.728000000000101</c:v>
                </c:pt>
                <c:pt idx="13537">
                  <c:v>57.736000000000097</c:v>
                </c:pt>
                <c:pt idx="13538">
                  <c:v>57.744000000000099</c:v>
                </c:pt>
                <c:pt idx="13539">
                  <c:v>57.752000000000102</c:v>
                </c:pt>
                <c:pt idx="13540">
                  <c:v>57.760000000000105</c:v>
                </c:pt>
                <c:pt idx="13541">
                  <c:v>57.7680000000001</c:v>
                </c:pt>
                <c:pt idx="13542">
                  <c:v>57.776000000000096</c:v>
                </c:pt>
                <c:pt idx="13543">
                  <c:v>57.784000000000098</c:v>
                </c:pt>
                <c:pt idx="13544">
                  <c:v>57.792000000000101</c:v>
                </c:pt>
                <c:pt idx="13545">
                  <c:v>57.800000000000104</c:v>
                </c:pt>
                <c:pt idx="13546">
                  <c:v>57.808000000000099</c:v>
                </c:pt>
                <c:pt idx="13547">
                  <c:v>57.816000000000102</c:v>
                </c:pt>
                <c:pt idx="13548">
                  <c:v>57.824000000000098</c:v>
                </c:pt>
                <c:pt idx="13549">
                  <c:v>57.8320000000001</c:v>
                </c:pt>
                <c:pt idx="13550">
                  <c:v>57.840000000000103</c:v>
                </c:pt>
                <c:pt idx="13551">
                  <c:v>57.848000000000098</c:v>
                </c:pt>
                <c:pt idx="13552">
                  <c:v>57.856000000000101</c:v>
                </c:pt>
                <c:pt idx="13553">
                  <c:v>57.864000000000104</c:v>
                </c:pt>
                <c:pt idx="13554">
                  <c:v>57.872000000000099</c:v>
                </c:pt>
                <c:pt idx="13555">
                  <c:v>57.880000000000095</c:v>
                </c:pt>
                <c:pt idx="13556">
                  <c:v>57.888000000000098</c:v>
                </c:pt>
                <c:pt idx="13557">
                  <c:v>57.8960000000001</c:v>
                </c:pt>
                <c:pt idx="13558">
                  <c:v>57.904000000000103</c:v>
                </c:pt>
                <c:pt idx="13559">
                  <c:v>57.912000000000106</c:v>
                </c:pt>
                <c:pt idx="13560">
                  <c:v>57.920000000000101</c:v>
                </c:pt>
                <c:pt idx="13561">
                  <c:v>57.928000000000097</c:v>
                </c:pt>
                <c:pt idx="13562">
                  <c:v>57.936000000000099</c:v>
                </c:pt>
                <c:pt idx="13563">
                  <c:v>57.944000000000102</c:v>
                </c:pt>
                <c:pt idx="13564">
                  <c:v>57.952000000000098</c:v>
                </c:pt>
                <c:pt idx="13565">
                  <c:v>57.9600000000001</c:v>
                </c:pt>
                <c:pt idx="13566">
                  <c:v>57.968000000000103</c:v>
                </c:pt>
                <c:pt idx="13567">
                  <c:v>57.976000000000099</c:v>
                </c:pt>
                <c:pt idx="13568">
                  <c:v>57.984000000000101</c:v>
                </c:pt>
                <c:pt idx="13569">
                  <c:v>57.992000000000097</c:v>
                </c:pt>
                <c:pt idx="13570">
                  <c:v>58.000000000000099</c:v>
                </c:pt>
                <c:pt idx="13571">
                  <c:v>58.008000000000102</c:v>
                </c:pt>
                <c:pt idx="13572">
                  <c:v>58.016000000000105</c:v>
                </c:pt>
                <c:pt idx="13573">
                  <c:v>58.0240000000001</c:v>
                </c:pt>
                <c:pt idx="13574">
                  <c:v>58.032000000000096</c:v>
                </c:pt>
                <c:pt idx="13575">
                  <c:v>58.040000000000099</c:v>
                </c:pt>
                <c:pt idx="13576">
                  <c:v>58.048000000000101</c:v>
                </c:pt>
                <c:pt idx="13577">
                  <c:v>58.056000000000104</c:v>
                </c:pt>
                <c:pt idx="13578">
                  <c:v>58.0640000000001</c:v>
                </c:pt>
                <c:pt idx="13579">
                  <c:v>58.072000000000102</c:v>
                </c:pt>
                <c:pt idx="13580">
                  <c:v>58.080000000000098</c:v>
                </c:pt>
                <c:pt idx="13581">
                  <c:v>58.0880000000001</c:v>
                </c:pt>
                <c:pt idx="13582">
                  <c:v>58.096000000000096</c:v>
                </c:pt>
                <c:pt idx="13583">
                  <c:v>58.104000000000099</c:v>
                </c:pt>
                <c:pt idx="13584">
                  <c:v>58.112000000000101</c:v>
                </c:pt>
                <c:pt idx="13585">
                  <c:v>58.120000000000104</c:v>
                </c:pt>
                <c:pt idx="13586">
                  <c:v>58.128000000000107</c:v>
                </c:pt>
                <c:pt idx="13587">
                  <c:v>58.136000000000095</c:v>
                </c:pt>
                <c:pt idx="13588">
                  <c:v>58.144000000000098</c:v>
                </c:pt>
                <c:pt idx="13589">
                  <c:v>58.1520000000001</c:v>
                </c:pt>
                <c:pt idx="13590">
                  <c:v>58.160000000000103</c:v>
                </c:pt>
                <c:pt idx="13591">
                  <c:v>58.168000000000099</c:v>
                </c:pt>
                <c:pt idx="13592">
                  <c:v>58.176000000000101</c:v>
                </c:pt>
                <c:pt idx="13593">
                  <c:v>58.184000000000097</c:v>
                </c:pt>
                <c:pt idx="13594">
                  <c:v>58.1920000000001</c:v>
                </c:pt>
                <c:pt idx="13595">
                  <c:v>58.200000000000102</c:v>
                </c:pt>
                <c:pt idx="13596">
                  <c:v>58.208000000000098</c:v>
                </c:pt>
                <c:pt idx="13597">
                  <c:v>58.216000000000101</c:v>
                </c:pt>
                <c:pt idx="13598">
                  <c:v>58.224000000000103</c:v>
                </c:pt>
                <c:pt idx="13599">
                  <c:v>58.232000000000106</c:v>
                </c:pt>
                <c:pt idx="13600">
                  <c:v>58.240000000000094</c:v>
                </c:pt>
                <c:pt idx="13601">
                  <c:v>58.248000000000097</c:v>
                </c:pt>
                <c:pt idx="13602">
                  <c:v>58.2560000000001</c:v>
                </c:pt>
                <c:pt idx="13603">
                  <c:v>58.264000000000102</c:v>
                </c:pt>
                <c:pt idx="13604">
                  <c:v>58.272000000000105</c:v>
                </c:pt>
                <c:pt idx="13605">
                  <c:v>58.280000000000101</c:v>
                </c:pt>
                <c:pt idx="13606">
                  <c:v>58.288000000000096</c:v>
                </c:pt>
                <c:pt idx="13607">
                  <c:v>58.296000000000099</c:v>
                </c:pt>
                <c:pt idx="13608">
                  <c:v>58.304000000000102</c:v>
                </c:pt>
                <c:pt idx="13609">
                  <c:v>58.312000000000097</c:v>
                </c:pt>
                <c:pt idx="13610">
                  <c:v>58.3200000000001</c:v>
                </c:pt>
                <c:pt idx="13611">
                  <c:v>58.328000000000102</c:v>
                </c:pt>
                <c:pt idx="13612">
                  <c:v>58.336000000000105</c:v>
                </c:pt>
                <c:pt idx="13613">
                  <c:v>58.344000000000101</c:v>
                </c:pt>
                <c:pt idx="13614">
                  <c:v>58.352000000000096</c:v>
                </c:pt>
                <c:pt idx="13615">
                  <c:v>58.360000000000099</c:v>
                </c:pt>
                <c:pt idx="13616">
                  <c:v>58.368000000000102</c:v>
                </c:pt>
                <c:pt idx="13617">
                  <c:v>58.376000000000104</c:v>
                </c:pt>
                <c:pt idx="13618">
                  <c:v>58.3840000000001</c:v>
                </c:pt>
                <c:pt idx="13619">
                  <c:v>58.392000000000095</c:v>
                </c:pt>
                <c:pt idx="13620">
                  <c:v>58.400000000000098</c:v>
                </c:pt>
                <c:pt idx="13621">
                  <c:v>58.408000000000101</c:v>
                </c:pt>
                <c:pt idx="13622">
                  <c:v>58.416000000000096</c:v>
                </c:pt>
                <c:pt idx="13623">
                  <c:v>58.424000000000099</c:v>
                </c:pt>
                <c:pt idx="13624">
                  <c:v>58.432000000000102</c:v>
                </c:pt>
                <c:pt idx="13625">
                  <c:v>58.440000000000104</c:v>
                </c:pt>
                <c:pt idx="13626">
                  <c:v>58.4480000000001</c:v>
                </c:pt>
                <c:pt idx="13627">
                  <c:v>58.456000000000095</c:v>
                </c:pt>
                <c:pt idx="13628">
                  <c:v>58.464000000000098</c:v>
                </c:pt>
                <c:pt idx="13629">
                  <c:v>58.472000000000101</c:v>
                </c:pt>
                <c:pt idx="13630">
                  <c:v>58.480000000000103</c:v>
                </c:pt>
                <c:pt idx="13631">
                  <c:v>58.488000000000099</c:v>
                </c:pt>
                <c:pt idx="13632">
                  <c:v>58.496000000000102</c:v>
                </c:pt>
                <c:pt idx="13633">
                  <c:v>58.504000000000097</c:v>
                </c:pt>
                <c:pt idx="13634">
                  <c:v>58.5120000000001</c:v>
                </c:pt>
                <c:pt idx="13635">
                  <c:v>58.520000000000103</c:v>
                </c:pt>
                <c:pt idx="13636">
                  <c:v>58.528000000000098</c:v>
                </c:pt>
                <c:pt idx="13637">
                  <c:v>58.536000000000101</c:v>
                </c:pt>
                <c:pt idx="13638">
                  <c:v>58.544000000000104</c:v>
                </c:pt>
                <c:pt idx="13639">
                  <c:v>58.552000000000099</c:v>
                </c:pt>
                <c:pt idx="13640">
                  <c:v>58.560000000000095</c:v>
                </c:pt>
                <c:pt idx="13641">
                  <c:v>58.568000000000097</c:v>
                </c:pt>
                <c:pt idx="13642">
                  <c:v>58.5760000000001</c:v>
                </c:pt>
                <c:pt idx="13643">
                  <c:v>58.584000000000103</c:v>
                </c:pt>
                <c:pt idx="13644">
                  <c:v>58.592000000000105</c:v>
                </c:pt>
                <c:pt idx="13645">
                  <c:v>58.600000000000101</c:v>
                </c:pt>
                <c:pt idx="13646">
                  <c:v>58.608000000000096</c:v>
                </c:pt>
                <c:pt idx="13647">
                  <c:v>58.616000000000099</c:v>
                </c:pt>
                <c:pt idx="13648">
                  <c:v>58.624000000000102</c:v>
                </c:pt>
                <c:pt idx="13649">
                  <c:v>58.632000000000097</c:v>
                </c:pt>
                <c:pt idx="13650">
                  <c:v>58.6400000000001</c:v>
                </c:pt>
                <c:pt idx="13651">
                  <c:v>58.648000000000103</c:v>
                </c:pt>
                <c:pt idx="13652">
                  <c:v>58.656000000000098</c:v>
                </c:pt>
                <c:pt idx="13653">
                  <c:v>58.664000000000101</c:v>
                </c:pt>
                <c:pt idx="13654">
                  <c:v>58.672000000000097</c:v>
                </c:pt>
                <c:pt idx="13655">
                  <c:v>58.680000000000099</c:v>
                </c:pt>
                <c:pt idx="13656">
                  <c:v>58.688000000000102</c:v>
                </c:pt>
                <c:pt idx="13657">
                  <c:v>58.696000000000105</c:v>
                </c:pt>
                <c:pt idx="13658">
                  <c:v>58.7040000000001</c:v>
                </c:pt>
                <c:pt idx="13659">
                  <c:v>58.712000000000096</c:v>
                </c:pt>
                <c:pt idx="13660">
                  <c:v>58.720000000000098</c:v>
                </c:pt>
                <c:pt idx="13661">
                  <c:v>58.728000000000101</c:v>
                </c:pt>
                <c:pt idx="13662">
                  <c:v>58.736000000000104</c:v>
                </c:pt>
                <c:pt idx="13663">
                  <c:v>58.744000000000099</c:v>
                </c:pt>
                <c:pt idx="13664">
                  <c:v>58.752000000000102</c:v>
                </c:pt>
                <c:pt idx="13665">
                  <c:v>58.760000000000097</c:v>
                </c:pt>
                <c:pt idx="13666">
                  <c:v>58.7680000000001</c:v>
                </c:pt>
                <c:pt idx="13667">
                  <c:v>58.776000000000096</c:v>
                </c:pt>
                <c:pt idx="13668">
                  <c:v>58.784000000000098</c:v>
                </c:pt>
                <c:pt idx="13669">
                  <c:v>58.792000000000101</c:v>
                </c:pt>
                <c:pt idx="13670">
                  <c:v>58.800000000000104</c:v>
                </c:pt>
                <c:pt idx="13671">
                  <c:v>58.808000000000106</c:v>
                </c:pt>
                <c:pt idx="13672">
                  <c:v>58.816000000000095</c:v>
                </c:pt>
                <c:pt idx="13673">
                  <c:v>58.824000000000098</c:v>
                </c:pt>
                <c:pt idx="13674">
                  <c:v>58.8320000000001</c:v>
                </c:pt>
                <c:pt idx="13675">
                  <c:v>58.840000000000103</c:v>
                </c:pt>
                <c:pt idx="13676">
                  <c:v>58.848000000000198</c:v>
                </c:pt>
                <c:pt idx="13677">
                  <c:v>58.856000000000101</c:v>
                </c:pt>
                <c:pt idx="13678">
                  <c:v>58.864000000000097</c:v>
                </c:pt>
                <c:pt idx="13679">
                  <c:v>58.872000000000099</c:v>
                </c:pt>
                <c:pt idx="13680">
                  <c:v>58.880000000000102</c:v>
                </c:pt>
                <c:pt idx="13681">
                  <c:v>58.888000000000098</c:v>
                </c:pt>
                <c:pt idx="13682">
                  <c:v>58.8960000000001</c:v>
                </c:pt>
                <c:pt idx="13683">
                  <c:v>58.904000000000103</c:v>
                </c:pt>
                <c:pt idx="13684">
                  <c:v>58.912000000000106</c:v>
                </c:pt>
                <c:pt idx="13685">
                  <c:v>58.920000000000094</c:v>
                </c:pt>
                <c:pt idx="13686">
                  <c:v>58.928000000000097</c:v>
                </c:pt>
                <c:pt idx="13687">
                  <c:v>58.936000000000099</c:v>
                </c:pt>
                <c:pt idx="13688">
                  <c:v>58.944000000000102</c:v>
                </c:pt>
                <c:pt idx="13689">
                  <c:v>58.952000000000197</c:v>
                </c:pt>
                <c:pt idx="13690">
                  <c:v>58.9600000000001</c:v>
                </c:pt>
                <c:pt idx="13691">
                  <c:v>58.968000000000096</c:v>
                </c:pt>
                <c:pt idx="13692">
                  <c:v>58.976000000000099</c:v>
                </c:pt>
                <c:pt idx="13693">
                  <c:v>58.984000000000101</c:v>
                </c:pt>
                <c:pt idx="13694">
                  <c:v>58.992000000000097</c:v>
                </c:pt>
                <c:pt idx="13695">
                  <c:v>59.000000000000099</c:v>
                </c:pt>
                <c:pt idx="13696">
                  <c:v>59.008000000000202</c:v>
                </c:pt>
                <c:pt idx="13697">
                  <c:v>59.016000000000105</c:v>
                </c:pt>
                <c:pt idx="13698">
                  <c:v>59.0240000000001</c:v>
                </c:pt>
                <c:pt idx="13699">
                  <c:v>59.032000000000096</c:v>
                </c:pt>
                <c:pt idx="13700">
                  <c:v>59.040000000000099</c:v>
                </c:pt>
                <c:pt idx="13701">
                  <c:v>59.048000000000101</c:v>
                </c:pt>
                <c:pt idx="13702">
                  <c:v>59.056000000000196</c:v>
                </c:pt>
                <c:pt idx="13703">
                  <c:v>59.0640000000001</c:v>
                </c:pt>
                <c:pt idx="13704">
                  <c:v>59.072000000000095</c:v>
                </c:pt>
                <c:pt idx="13705">
                  <c:v>59.080000000000098</c:v>
                </c:pt>
                <c:pt idx="13706">
                  <c:v>59.0880000000001</c:v>
                </c:pt>
                <c:pt idx="13707">
                  <c:v>59.096000000000103</c:v>
                </c:pt>
                <c:pt idx="13708">
                  <c:v>59.104000000000099</c:v>
                </c:pt>
                <c:pt idx="13709">
                  <c:v>59.112000000000201</c:v>
                </c:pt>
                <c:pt idx="13710">
                  <c:v>59.120000000000104</c:v>
                </c:pt>
                <c:pt idx="13711">
                  <c:v>59.1280000000001</c:v>
                </c:pt>
                <c:pt idx="13712">
                  <c:v>59.136000000000095</c:v>
                </c:pt>
                <c:pt idx="13713">
                  <c:v>59.144000000000098</c:v>
                </c:pt>
                <c:pt idx="13714">
                  <c:v>59.1520000000001</c:v>
                </c:pt>
                <c:pt idx="13715">
                  <c:v>59.160000000000103</c:v>
                </c:pt>
                <c:pt idx="13716">
                  <c:v>59.168000000000198</c:v>
                </c:pt>
                <c:pt idx="13717">
                  <c:v>59.176000000000094</c:v>
                </c:pt>
                <c:pt idx="13718">
                  <c:v>59.184000000000097</c:v>
                </c:pt>
                <c:pt idx="13719">
                  <c:v>59.1920000000001</c:v>
                </c:pt>
                <c:pt idx="13720">
                  <c:v>59.200000000000102</c:v>
                </c:pt>
                <c:pt idx="13721">
                  <c:v>59.208000000000098</c:v>
                </c:pt>
                <c:pt idx="13722">
                  <c:v>59.2160000000002</c:v>
                </c:pt>
                <c:pt idx="13723">
                  <c:v>59.224000000000103</c:v>
                </c:pt>
                <c:pt idx="13724">
                  <c:v>59.232000000000099</c:v>
                </c:pt>
                <c:pt idx="13725">
                  <c:v>59.240000000000101</c:v>
                </c:pt>
                <c:pt idx="13726">
                  <c:v>59.248000000000097</c:v>
                </c:pt>
                <c:pt idx="13727">
                  <c:v>59.2560000000001</c:v>
                </c:pt>
                <c:pt idx="13728">
                  <c:v>59.264000000000102</c:v>
                </c:pt>
                <c:pt idx="13729">
                  <c:v>59.272000000000197</c:v>
                </c:pt>
                <c:pt idx="13730">
                  <c:v>59.280000000000101</c:v>
                </c:pt>
                <c:pt idx="13731">
                  <c:v>59.288000000000096</c:v>
                </c:pt>
                <c:pt idx="13732">
                  <c:v>59.296000000000099</c:v>
                </c:pt>
                <c:pt idx="13733">
                  <c:v>59.304000000000102</c:v>
                </c:pt>
                <c:pt idx="13734">
                  <c:v>59.312000000000104</c:v>
                </c:pt>
                <c:pt idx="13735">
                  <c:v>59.320000000000199</c:v>
                </c:pt>
                <c:pt idx="13736">
                  <c:v>59.328000000000202</c:v>
                </c:pt>
                <c:pt idx="13737">
                  <c:v>59.336000000000098</c:v>
                </c:pt>
                <c:pt idx="13738">
                  <c:v>59.344000000000101</c:v>
                </c:pt>
                <c:pt idx="13739">
                  <c:v>59.352000000000096</c:v>
                </c:pt>
                <c:pt idx="13740">
                  <c:v>59.360000000000099</c:v>
                </c:pt>
                <c:pt idx="13741">
                  <c:v>59.368000000000102</c:v>
                </c:pt>
                <c:pt idx="13742">
                  <c:v>59.376000000000197</c:v>
                </c:pt>
                <c:pt idx="13743">
                  <c:v>59.3840000000001</c:v>
                </c:pt>
                <c:pt idx="13744">
                  <c:v>59.392000000000095</c:v>
                </c:pt>
                <c:pt idx="13745">
                  <c:v>59.400000000000098</c:v>
                </c:pt>
                <c:pt idx="13746">
                  <c:v>59.408000000000101</c:v>
                </c:pt>
                <c:pt idx="13747">
                  <c:v>59.416000000000103</c:v>
                </c:pt>
                <c:pt idx="13748">
                  <c:v>59.424000000000198</c:v>
                </c:pt>
                <c:pt idx="13749">
                  <c:v>59.432000000000201</c:v>
                </c:pt>
                <c:pt idx="13750">
                  <c:v>59.440000000000097</c:v>
                </c:pt>
                <c:pt idx="13751">
                  <c:v>59.4480000000001</c:v>
                </c:pt>
                <c:pt idx="13752">
                  <c:v>59.456000000000103</c:v>
                </c:pt>
                <c:pt idx="13753">
                  <c:v>59.464000000000098</c:v>
                </c:pt>
                <c:pt idx="13754">
                  <c:v>59.472000000000101</c:v>
                </c:pt>
                <c:pt idx="13755">
                  <c:v>59.480000000000203</c:v>
                </c:pt>
                <c:pt idx="13756">
                  <c:v>59.488000000000198</c:v>
                </c:pt>
                <c:pt idx="13757">
                  <c:v>59.496000000000095</c:v>
                </c:pt>
                <c:pt idx="13758">
                  <c:v>59.504000000000097</c:v>
                </c:pt>
                <c:pt idx="13759">
                  <c:v>59.5120000000001</c:v>
                </c:pt>
                <c:pt idx="13760">
                  <c:v>59.520000000000103</c:v>
                </c:pt>
                <c:pt idx="13761">
                  <c:v>59.528000000000198</c:v>
                </c:pt>
                <c:pt idx="13762">
                  <c:v>59.5360000000002</c:v>
                </c:pt>
                <c:pt idx="13763">
                  <c:v>59.544000000000096</c:v>
                </c:pt>
                <c:pt idx="13764">
                  <c:v>59.552000000000099</c:v>
                </c:pt>
                <c:pt idx="13765">
                  <c:v>59.560000000000102</c:v>
                </c:pt>
                <c:pt idx="13766">
                  <c:v>59.568000000000097</c:v>
                </c:pt>
                <c:pt idx="13767">
                  <c:v>59.5760000000001</c:v>
                </c:pt>
                <c:pt idx="13768">
                  <c:v>59.584000000000202</c:v>
                </c:pt>
                <c:pt idx="13769">
                  <c:v>59.592000000000198</c:v>
                </c:pt>
                <c:pt idx="13770">
                  <c:v>59.600000000000094</c:v>
                </c:pt>
                <c:pt idx="13771">
                  <c:v>59.608000000000096</c:v>
                </c:pt>
                <c:pt idx="13772">
                  <c:v>59.616000000000099</c:v>
                </c:pt>
                <c:pt idx="13773">
                  <c:v>59.624000000000102</c:v>
                </c:pt>
                <c:pt idx="13774">
                  <c:v>59.632000000000197</c:v>
                </c:pt>
                <c:pt idx="13775">
                  <c:v>59.6400000000002</c:v>
                </c:pt>
                <c:pt idx="13776">
                  <c:v>59.648000000000202</c:v>
                </c:pt>
                <c:pt idx="13777">
                  <c:v>59.656000000000098</c:v>
                </c:pt>
                <c:pt idx="13778">
                  <c:v>59.664000000000101</c:v>
                </c:pt>
                <c:pt idx="13779">
                  <c:v>59.672000000000097</c:v>
                </c:pt>
                <c:pt idx="13780">
                  <c:v>59.680000000000099</c:v>
                </c:pt>
                <c:pt idx="13781">
                  <c:v>59.688000000000201</c:v>
                </c:pt>
                <c:pt idx="13782">
                  <c:v>59.696000000000197</c:v>
                </c:pt>
                <c:pt idx="13783">
                  <c:v>59.7040000000001</c:v>
                </c:pt>
                <c:pt idx="13784">
                  <c:v>59.712000000000096</c:v>
                </c:pt>
                <c:pt idx="13785">
                  <c:v>59.720000000000098</c:v>
                </c:pt>
                <c:pt idx="13786">
                  <c:v>59.728000000000101</c:v>
                </c:pt>
                <c:pt idx="13787">
                  <c:v>59.736000000000196</c:v>
                </c:pt>
                <c:pt idx="13788">
                  <c:v>59.744000000000199</c:v>
                </c:pt>
                <c:pt idx="13789">
                  <c:v>59.752000000000201</c:v>
                </c:pt>
                <c:pt idx="13790">
                  <c:v>59.760000000000097</c:v>
                </c:pt>
                <c:pt idx="13791">
                  <c:v>59.7680000000001</c:v>
                </c:pt>
                <c:pt idx="13792">
                  <c:v>59.776000000000103</c:v>
                </c:pt>
                <c:pt idx="13793">
                  <c:v>59.784000000000098</c:v>
                </c:pt>
                <c:pt idx="13794">
                  <c:v>59.792000000000201</c:v>
                </c:pt>
                <c:pt idx="13795">
                  <c:v>59.800000000000203</c:v>
                </c:pt>
                <c:pt idx="13796">
                  <c:v>59.808000000000199</c:v>
                </c:pt>
                <c:pt idx="13797">
                  <c:v>59.816000000000095</c:v>
                </c:pt>
                <c:pt idx="13798">
                  <c:v>59.824000000000098</c:v>
                </c:pt>
                <c:pt idx="13799">
                  <c:v>59.8320000000001</c:v>
                </c:pt>
                <c:pt idx="13800">
                  <c:v>59.840000000000195</c:v>
                </c:pt>
                <c:pt idx="13801">
                  <c:v>59.848000000000198</c:v>
                </c:pt>
                <c:pt idx="13802">
                  <c:v>59.856000000000201</c:v>
                </c:pt>
                <c:pt idx="13803">
                  <c:v>59.864000000000097</c:v>
                </c:pt>
                <c:pt idx="13804">
                  <c:v>59.872000000000099</c:v>
                </c:pt>
                <c:pt idx="13805">
                  <c:v>59.880000000000102</c:v>
                </c:pt>
                <c:pt idx="13806">
                  <c:v>59.888000000000098</c:v>
                </c:pt>
                <c:pt idx="13807">
                  <c:v>59.8960000000002</c:v>
                </c:pt>
                <c:pt idx="13808">
                  <c:v>59.904000000000202</c:v>
                </c:pt>
                <c:pt idx="13809">
                  <c:v>59.912000000000198</c:v>
                </c:pt>
                <c:pt idx="13810">
                  <c:v>59.920000000000101</c:v>
                </c:pt>
                <c:pt idx="13811">
                  <c:v>59.928000000000097</c:v>
                </c:pt>
                <c:pt idx="13812">
                  <c:v>59.936000000000099</c:v>
                </c:pt>
                <c:pt idx="13813">
                  <c:v>59.944000000000102</c:v>
                </c:pt>
                <c:pt idx="13814">
                  <c:v>59.952000000000197</c:v>
                </c:pt>
                <c:pt idx="13815">
                  <c:v>59.9600000000002</c:v>
                </c:pt>
                <c:pt idx="13816">
                  <c:v>59.968000000000202</c:v>
                </c:pt>
                <c:pt idx="13817">
                  <c:v>59.976000000000099</c:v>
                </c:pt>
                <c:pt idx="13818">
                  <c:v>59.984000000000101</c:v>
                </c:pt>
                <c:pt idx="13819">
                  <c:v>59.992000000000104</c:v>
                </c:pt>
                <c:pt idx="13820">
                  <c:v>60.000000000000199</c:v>
                </c:pt>
                <c:pt idx="13821">
                  <c:v>60.008000000000202</c:v>
                </c:pt>
                <c:pt idx="13822">
                  <c:v>60.016000000000204</c:v>
                </c:pt>
                <c:pt idx="13823">
                  <c:v>60.0240000000001</c:v>
                </c:pt>
                <c:pt idx="13824">
                  <c:v>60.032000000000096</c:v>
                </c:pt>
                <c:pt idx="13825">
                  <c:v>60.040000000000099</c:v>
                </c:pt>
                <c:pt idx="13826">
                  <c:v>60.048000000000101</c:v>
                </c:pt>
                <c:pt idx="13827">
                  <c:v>60.056000000000196</c:v>
                </c:pt>
                <c:pt idx="13828">
                  <c:v>60.064000000000199</c:v>
                </c:pt>
                <c:pt idx="13829">
                  <c:v>60.072000000000202</c:v>
                </c:pt>
                <c:pt idx="13830">
                  <c:v>60.080000000000098</c:v>
                </c:pt>
                <c:pt idx="13831">
                  <c:v>60.0880000000001</c:v>
                </c:pt>
                <c:pt idx="13832">
                  <c:v>60.096000000000103</c:v>
                </c:pt>
                <c:pt idx="13833">
                  <c:v>60.104000000000198</c:v>
                </c:pt>
                <c:pt idx="13834">
                  <c:v>60.112000000000201</c:v>
                </c:pt>
                <c:pt idx="13835">
                  <c:v>60.120000000000203</c:v>
                </c:pt>
                <c:pt idx="13836">
                  <c:v>60.1280000000001</c:v>
                </c:pt>
                <c:pt idx="13837">
                  <c:v>60.136000000000102</c:v>
                </c:pt>
                <c:pt idx="13838">
                  <c:v>60.144000000000098</c:v>
                </c:pt>
                <c:pt idx="13839">
                  <c:v>60.1520000000001</c:v>
                </c:pt>
                <c:pt idx="13840">
                  <c:v>60.160000000000203</c:v>
                </c:pt>
                <c:pt idx="13841">
                  <c:v>60.168000000000198</c:v>
                </c:pt>
                <c:pt idx="13842">
                  <c:v>60.176000000000201</c:v>
                </c:pt>
                <c:pt idx="13843">
                  <c:v>60.184000000000097</c:v>
                </c:pt>
                <c:pt idx="13844">
                  <c:v>60.1920000000001</c:v>
                </c:pt>
                <c:pt idx="13845">
                  <c:v>60.200000000000102</c:v>
                </c:pt>
                <c:pt idx="13846">
                  <c:v>60.208000000000197</c:v>
                </c:pt>
                <c:pt idx="13847">
                  <c:v>60.2160000000002</c:v>
                </c:pt>
                <c:pt idx="13848">
                  <c:v>60.224000000000203</c:v>
                </c:pt>
                <c:pt idx="13849">
                  <c:v>60.232000000000205</c:v>
                </c:pt>
                <c:pt idx="13850">
                  <c:v>60.240000000000101</c:v>
                </c:pt>
                <c:pt idx="13851">
                  <c:v>60.248000000000097</c:v>
                </c:pt>
                <c:pt idx="13852">
                  <c:v>60.2560000000001</c:v>
                </c:pt>
                <c:pt idx="13853">
                  <c:v>60.264000000000202</c:v>
                </c:pt>
                <c:pt idx="13854">
                  <c:v>60.272000000000197</c:v>
                </c:pt>
                <c:pt idx="13855">
                  <c:v>60.2800000000002</c:v>
                </c:pt>
                <c:pt idx="13856">
                  <c:v>60.288000000000096</c:v>
                </c:pt>
                <c:pt idx="13857">
                  <c:v>60.296000000000099</c:v>
                </c:pt>
                <c:pt idx="13858">
                  <c:v>60.304000000000102</c:v>
                </c:pt>
                <c:pt idx="13859">
                  <c:v>60.312000000000197</c:v>
                </c:pt>
                <c:pt idx="13860">
                  <c:v>60.320000000000199</c:v>
                </c:pt>
                <c:pt idx="13861">
                  <c:v>60.328000000000202</c:v>
                </c:pt>
                <c:pt idx="13862">
                  <c:v>60.336000000000205</c:v>
                </c:pt>
                <c:pt idx="13863">
                  <c:v>60.344000000000101</c:v>
                </c:pt>
                <c:pt idx="13864">
                  <c:v>60.352000000000103</c:v>
                </c:pt>
                <c:pt idx="13865">
                  <c:v>60.360000000000099</c:v>
                </c:pt>
                <c:pt idx="13866">
                  <c:v>60.368000000000201</c:v>
                </c:pt>
                <c:pt idx="13867">
                  <c:v>60.376000000000204</c:v>
                </c:pt>
                <c:pt idx="13868">
                  <c:v>60.384000000000199</c:v>
                </c:pt>
                <c:pt idx="13869">
                  <c:v>60.392000000000202</c:v>
                </c:pt>
                <c:pt idx="13870">
                  <c:v>60.400000000000098</c:v>
                </c:pt>
                <c:pt idx="13871">
                  <c:v>60.408000000000101</c:v>
                </c:pt>
                <c:pt idx="13872">
                  <c:v>60.416000000000196</c:v>
                </c:pt>
                <c:pt idx="13873">
                  <c:v>60.424000000000198</c:v>
                </c:pt>
                <c:pt idx="13874">
                  <c:v>60.432000000000201</c:v>
                </c:pt>
                <c:pt idx="13875">
                  <c:v>60.440000000000204</c:v>
                </c:pt>
                <c:pt idx="13876">
                  <c:v>60.4480000000001</c:v>
                </c:pt>
                <c:pt idx="13877">
                  <c:v>60.456000000000103</c:v>
                </c:pt>
                <c:pt idx="13878">
                  <c:v>60.464000000000098</c:v>
                </c:pt>
                <c:pt idx="13879">
                  <c:v>60.4720000000002</c:v>
                </c:pt>
                <c:pt idx="13880">
                  <c:v>60.480000000000203</c:v>
                </c:pt>
                <c:pt idx="13881">
                  <c:v>60.488000000000198</c:v>
                </c:pt>
                <c:pt idx="13882">
                  <c:v>60.496000000000201</c:v>
                </c:pt>
                <c:pt idx="13883">
                  <c:v>60.504000000000097</c:v>
                </c:pt>
                <c:pt idx="13884">
                  <c:v>60.5120000000001</c:v>
                </c:pt>
                <c:pt idx="13885">
                  <c:v>60.520000000000202</c:v>
                </c:pt>
                <c:pt idx="13886">
                  <c:v>60.528000000000198</c:v>
                </c:pt>
                <c:pt idx="13887">
                  <c:v>60.5360000000002</c:v>
                </c:pt>
                <c:pt idx="13888">
                  <c:v>60.544000000000203</c:v>
                </c:pt>
                <c:pt idx="13889">
                  <c:v>60.552000000000206</c:v>
                </c:pt>
                <c:pt idx="13890">
                  <c:v>60.560000000000102</c:v>
                </c:pt>
                <c:pt idx="13891">
                  <c:v>60.568000000000104</c:v>
                </c:pt>
                <c:pt idx="13892">
                  <c:v>60.576000000000199</c:v>
                </c:pt>
                <c:pt idx="13893">
                  <c:v>60.584000000000202</c:v>
                </c:pt>
                <c:pt idx="13894">
                  <c:v>60.592000000000198</c:v>
                </c:pt>
                <c:pt idx="13895">
                  <c:v>60.6000000000002</c:v>
                </c:pt>
                <c:pt idx="13896">
                  <c:v>60.608000000000096</c:v>
                </c:pt>
                <c:pt idx="13897">
                  <c:v>60.616000000000099</c:v>
                </c:pt>
                <c:pt idx="13898">
                  <c:v>60.624000000000102</c:v>
                </c:pt>
                <c:pt idx="13899">
                  <c:v>60.632000000000197</c:v>
                </c:pt>
                <c:pt idx="13900">
                  <c:v>60.6400000000002</c:v>
                </c:pt>
                <c:pt idx="13901">
                  <c:v>60.648000000000202</c:v>
                </c:pt>
                <c:pt idx="13902">
                  <c:v>60.656000000000205</c:v>
                </c:pt>
                <c:pt idx="13903">
                  <c:v>60.664000000000101</c:v>
                </c:pt>
                <c:pt idx="13904">
                  <c:v>60.672000000000104</c:v>
                </c:pt>
                <c:pt idx="13905">
                  <c:v>60.680000000000199</c:v>
                </c:pt>
                <c:pt idx="13906">
                  <c:v>60.688000000000201</c:v>
                </c:pt>
                <c:pt idx="13907">
                  <c:v>60.696000000000204</c:v>
                </c:pt>
                <c:pt idx="13908">
                  <c:v>60.7040000000002</c:v>
                </c:pt>
                <c:pt idx="13909">
                  <c:v>60.712000000000202</c:v>
                </c:pt>
                <c:pt idx="13910">
                  <c:v>60.720000000000098</c:v>
                </c:pt>
                <c:pt idx="13911">
                  <c:v>60.728000000000101</c:v>
                </c:pt>
                <c:pt idx="13912">
                  <c:v>60.736000000000196</c:v>
                </c:pt>
                <c:pt idx="13913">
                  <c:v>60.744000000000199</c:v>
                </c:pt>
                <c:pt idx="13914">
                  <c:v>60.752000000000201</c:v>
                </c:pt>
                <c:pt idx="13915">
                  <c:v>60.760000000000204</c:v>
                </c:pt>
                <c:pt idx="13916">
                  <c:v>60.7680000000001</c:v>
                </c:pt>
                <c:pt idx="13917">
                  <c:v>60.776000000000103</c:v>
                </c:pt>
                <c:pt idx="13918">
                  <c:v>60.784000000000198</c:v>
                </c:pt>
                <c:pt idx="13919">
                  <c:v>60.792000000000201</c:v>
                </c:pt>
                <c:pt idx="13920">
                  <c:v>60.800000000000203</c:v>
                </c:pt>
                <c:pt idx="13921">
                  <c:v>60.808000000000199</c:v>
                </c:pt>
                <c:pt idx="13922">
                  <c:v>60.816000000000201</c:v>
                </c:pt>
                <c:pt idx="13923">
                  <c:v>60.824000000000098</c:v>
                </c:pt>
                <c:pt idx="13924">
                  <c:v>60.8320000000001</c:v>
                </c:pt>
                <c:pt idx="13925">
                  <c:v>60.840000000000202</c:v>
                </c:pt>
                <c:pt idx="13926">
                  <c:v>60.848000000000198</c:v>
                </c:pt>
                <c:pt idx="13927">
                  <c:v>60.856000000000201</c:v>
                </c:pt>
                <c:pt idx="13928">
                  <c:v>60.864000000000203</c:v>
                </c:pt>
                <c:pt idx="13929">
                  <c:v>60.872000000000199</c:v>
                </c:pt>
                <c:pt idx="13930">
                  <c:v>60.880000000000102</c:v>
                </c:pt>
                <c:pt idx="13931">
                  <c:v>60.888000000000197</c:v>
                </c:pt>
                <c:pt idx="13932">
                  <c:v>60.8960000000002</c:v>
                </c:pt>
                <c:pt idx="13933">
                  <c:v>60.904000000000202</c:v>
                </c:pt>
                <c:pt idx="13934">
                  <c:v>60.912000000000205</c:v>
                </c:pt>
                <c:pt idx="13935">
                  <c:v>60.920000000000201</c:v>
                </c:pt>
                <c:pt idx="13936">
                  <c:v>60.928000000000097</c:v>
                </c:pt>
                <c:pt idx="13937">
                  <c:v>60.936000000000099</c:v>
                </c:pt>
                <c:pt idx="13938">
                  <c:v>60.944000000000202</c:v>
                </c:pt>
                <c:pt idx="13939">
                  <c:v>60.952000000000197</c:v>
                </c:pt>
                <c:pt idx="13940">
                  <c:v>60.9600000000002</c:v>
                </c:pt>
                <c:pt idx="13941">
                  <c:v>60.968000000000202</c:v>
                </c:pt>
                <c:pt idx="13942">
                  <c:v>60.976000000000198</c:v>
                </c:pt>
                <c:pt idx="13943">
                  <c:v>60.984000000000101</c:v>
                </c:pt>
                <c:pt idx="13944">
                  <c:v>60.992000000000196</c:v>
                </c:pt>
                <c:pt idx="13945">
                  <c:v>61.000000000000199</c:v>
                </c:pt>
                <c:pt idx="13946">
                  <c:v>61.008000000000202</c:v>
                </c:pt>
                <c:pt idx="13947">
                  <c:v>61.016000000000204</c:v>
                </c:pt>
                <c:pt idx="13948">
                  <c:v>61.0240000000002</c:v>
                </c:pt>
                <c:pt idx="13949">
                  <c:v>61.032000000000195</c:v>
                </c:pt>
                <c:pt idx="13950">
                  <c:v>61.040000000000099</c:v>
                </c:pt>
                <c:pt idx="13951">
                  <c:v>61.048000000000201</c:v>
                </c:pt>
                <c:pt idx="13952">
                  <c:v>61.056000000000203</c:v>
                </c:pt>
                <c:pt idx="13953">
                  <c:v>61.064000000000199</c:v>
                </c:pt>
                <c:pt idx="13954">
                  <c:v>61.072000000000202</c:v>
                </c:pt>
                <c:pt idx="13955">
                  <c:v>61.080000000000197</c:v>
                </c:pt>
                <c:pt idx="13956">
                  <c:v>61.0880000000001</c:v>
                </c:pt>
                <c:pt idx="13957">
                  <c:v>61.096000000000195</c:v>
                </c:pt>
                <c:pt idx="13958">
                  <c:v>61.104000000000198</c:v>
                </c:pt>
                <c:pt idx="13959">
                  <c:v>61.112000000000201</c:v>
                </c:pt>
                <c:pt idx="13960">
                  <c:v>61.120000000000203</c:v>
                </c:pt>
                <c:pt idx="13961">
                  <c:v>61.128000000000206</c:v>
                </c:pt>
                <c:pt idx="13962">
                  <c:v>61.136000000000195</c:v>
                </c:pt>
                <c:pt idx="13963">
                  <c:v>61.144000000000098</c:v>
                </c:pt>
                <c:pt idx="13964">
                  <c:v>61.1520000000002</c:v>
                </c:pt>
                <c:pt idx="13965">
                  <c:v>61.160000000000203</c:v>
                </c:pt>
                <c:pt idx="13966">
                  <c:v>61.168000000000198</c:v>
                </c:pt>
                <c:pt idx="13967">
                  <c:v>61.176000000000201</c:v>
                </c:pt>
                <c:pt idx="13968">
                  <c:v>61.184000000000196</c:v>
                </c:pt>
                <c:pt idx="13969">
                  <c:v>61.192000000000199</c:v>
                </c:pt>
                <c:pt idx="13970">
                  <c:v>61.200000000000202</c:v>
                </c:pt>
                <c:pt idx="13971">
                  <c:v>61.208000000000197</c:v>
                </c:pt>
                <c:pt idx="13972">
                  <c:v>61.2160000000002</c:v>
                </c:pt>
                <c:pt idx="13973">
                  <c:v>61.224000000000203</c:v>
                </c:pt>
                <c:pt idx="13974">
                  <c:v>61.232000000000205</c:v>
                </c:pt>
                <c:pt idx="13975">
                  <c:v>61.240000000000194</c:v>
                </c:pt>
                <c:pt idx="13976">
                  <c:v>61.248000000000104</c:v>
                </c:pt>
                <c:pt idx="13977">
                  <c:v>61.256000000000199</c:v>
                </c:pt>
                <c:pt idx="13978">
                  <c:v>61.264000000000202</c:v>
                </c:pt>
                <c:pt idx="13979">
                  <c:v>61.272000000000205</c:v>
                </c:pt>
                <c:pt idx="13980">
                  <c:v>61.2800000000002</c:v>
                </c:pt>
                <c:pt idx="13981">
                  <c:v>61.288000000000203</c:v>
                </c:pt>
                <c:pt idx="13982">
                  <c:v>61.296000000000198</c:v>
                </c:pt>
                <c:pt idx="13983">
                  <c:v>61.304000000000201</c:v>
                </c:pt>
                <c:pt idx="13984">
                  <c:v>61.312000000000197</c:v>
                </c:pt>
                <c:pt idx="13985">
                  <c:v>61.320000000000199</c:v>
                </c:pt>
                <c:pt idx="13986">
                  <c:v>61.328000000000202</c:v>
                </c:pt>
                <c:pt idx="13987">
                  <c:v>61.336000000000205</c:v>
                </c:pt>
                <c:pt idx="13988">
                  <c:v>61.3440000000002</c:v>
                </c:pt>
                <c:pt idx="13989">
                  <c:v>61.352000000000196</c:v>
                </c:pt>
                <c:pt idx="13990">
                  <c:v>61.360000000000198</c:v>
                </c:pt>
                <c:pt idx="13991">
                  <c:v>61.368000000000201</c:v>
                </c:pt>
                <c:pt idx="13992">
                  <c:v>61.376000000000204</c:v>
                </c:pt>
                <c:pt idx="13993">
                  <c:v>61.384000000000199</c:v>
                </c:pt>
                <c:pt idx="13994">
                  <c:v>61.392000000000202</c:v>
                </c:pt>
                <c:pt idx="13995">
                  <c:v>61.400000000000198</c:v>
                </c:pt>
                <c:pt idx="13996">
                  <c:v>61.408000000000101</c:v>
                </c:pt>
                <c:pt idx="13997">
                  <c:v>61.416000000000203</c:v>
                </c:pt>
                <c:pt idx="13998">
                  <c:v>61.424000000000198</c:v>
                </c:pt>
                <c:pt idx="13999">
                  <c:v>61.432000000000201</c:v>
                </c:pt>
                <c:pt idx="14000">
                  <c:v>61.440000000000204</c:v>
                </c:pt>
                <c:pt idx="14001">
                  <c:v>61.448000000000199</c:v>
                </c:pt>
                <c:pt idx="14002">
                  <c:v>61.456000000000195</c:v>
                </c:pt>
                <c:pt idx="14003">
                  <c:v>61.464000000000198</c:v>
                </c:pt>
                <c:pt idx="14004">
                  <c:v>61.4720000000002</c:v>
                </c:pt>
                <c:pt idx="14005">
                  <c:v>61.480000000000203</c:v>
                </c:pt>
                <c:pt idx="14006">
                  <c:v>61.488000000000206</c:v>
                </c:pt>
                <c:pt idx="14007">
                  <c:v>61.496000000000201</c:v>
                </c:pt>
                <c:pt idx="14008">
                  <c:v>61.504000000000197</c:v>
                </c:pt>
                <c:pt idx="14009">
                  <c:v>61.512000000000199</c:v>
                </c:pt>
                <c:pt idx="14010">
                  <c:v>61.520000000000202</c:v>
                </c:pt>
                <c:pt idx="14011">
                  <c:v>61.528000000000198</c:v>
                </c:pt>
                <c:pt idx="14012">
                  <c:v>61.5360000000002</c:v>
                </c:pt>
                <c:pt idx="14013">
                  <c:v>61.544000000000203</c:v>
                </c:pt>
                <c:pt idx="14014">
                  <c:v>61.552000000000199</c:v>
                </c:pt>
                <c:pt idx="14015">
                  <c:v>61.560000000000201</c:v>
                </c:pt>
                <c:pt idx="14016">
                  <c:v>61.568000000000197</c:v>
                </c:pt>
                <c:pt idx="14017">
                  <c:v>61.576000000000199</c:v>
                </c:pt>
                <c:pt idx="14018">
                  <c:v>61.584000000000202</c:v>
                </c:pt>
                <c:pt idx="14019">
                  <c:v>61.592000000000205</c:v>
                </c:pt>
                <c:pt idx="14020">
                  <c:v>61.6000000000002</c:v>
                </c:pt>
                <c:pt idx="14021">
                  <c:v>61.608000000000196</c:v>
                </c:pt>
                <c:pt idx="14022">
                  <c:v>61.616000000000199</c:v>
                </c:pt>
                <c:pt idx="14023">
                  <c:v>61.624000000000201</c:v>
                </c:pt>
                <c:pt idx="14024">
                  <c:v>61.632000000000204</c:v>
                </c:pt>
                <c:pt idx="14025">
                  <c:v>61.6400000000002</c:v>
                </c:pt>
                <c:pt idx="14026">
                  <c:v>61.648000000000202</c:v>
                </c:pt>
                <c:pt idx="14027">
                  <c:v>61.656000000000198</c:v>
                </c:pt>
                <c:pt idx="14028">
                  <c:v>61.6640000000002</c:v>
                </c:pt>
                <c:pt idx="14029">
                  <c:v>61.672000000000196</c:v>
                </c:pt>
                <c:pt idx="14030">
                  <c:v>61.680000000000199</c:v>
                </c:pt>
                <c:pt idx="14031">
                  <c:v>61.688000000000201</c:v>
                </c:pt>
                <c:pt idx="14032">
                  <c:v>61.696000000000204</c:v>
                </c:pt>
                <c:pt idx="14033">
                  <c:v>61.704000000000207</c:v>
                </c:pt>
                <c:pt idx="14034">
                  <c:v>61.712000000000195</c:v>
                </c:pt>
                <c:pt idx="14035">
                  <c:v>61.720000000000198</c:v>
                </c:pt>
                <c:pt idx="14036">
                  <c:v>61.7280000000002</c:v>
                </c:pt>
                <c:pt idx="14037">
                  <c:v>61.736000000000203</c:v>
                </c:pt>
                <c:pt idx="14038">
                  <c:v>61.744000000000199</c:v>
                </c:pt>
                <c:pt idx="14039">
                  <c:v>61.752000000000201</c:v>
                </c:pt>
                <c:pt idx="14040">
                  <c:v>61.760000000000197</c:v>
                </c:pt>
                <c:pt idx="14041">
                  <c:v>61.7680000000002</c:v>
                </c:pt>
                <c:pt idx="14042">
                  <c:v>61.776000000000202</c:v>
                </c:pt>
                <c:pt idx="14043">
                  <c:v>61.784000000000198</c:v>
                </c:pt>
                <c:pt idx="14044">
                  <c:v>61.792000000000201</c:v>
                </c:pt>
                <c:pt idx="14045">
                  <c:v>61.800000000000203</c:v>
                </c:pt>
                <c:pt idx="14046">
                  <c:v>61.808000000000206</c:v>
                </c:pt>
                <c:pt idx="14047">
                  <c:v>61.816000000000194</c:v>
                </c:pt>
                <c:pt idx="14048">
                  <c:v>61.824000000000197</c:v>
                </c:pt>
                <c:pt idx="14049">
                  <c:v>61.8320000000002</c:v>
                </c:pt>
                <c:pt idx="14050">
                  <c:v>61.840000000000202</c:v>
                </c:pt>
                <c:pt idx="14051">
                  <c:v>61.848000000000198</c:v>
                </c:pt>
                <c:pt idx="14052">
                  <c:v>61.856000000000201</c:v>
                </c:pt>
                <c:pt idx="14053">
                  <c:v>61.864000000000196</c:v>
                </c:pt>
                <c:pt idx="14054">
                  <c:v>61.872000000000199</c:v>
                </c:pt>
                <c:pt idx="14055">
                  <c:v>61.880000000000202</c:v>
                </c:pt>
                <c:pt idx="14056">
                  <c:v>61.888000000000197</c:v>
                </c:pt>
                <c:pt idx="14057">
                  <c:v>61.8960000000002</c:v>
                </c:pt>
                <c:pt idx="14058">
                  <c:v>61.904000000000202</c:v>
                </c:pt>
                <c:pt idx="14059">
                  <c:v>61.912000000000205</c:v>
                </c:pt>
                <c:pt idx="14060">
                  <c:v>61.920000000000201</c:v>
                </c:pt>
                <c:pt idx="14061">
                  <c:v>61.928000000000196</c:v>
                </c:pt>
                <c:pt idx="14062">
                  <c:v>61.936000000000199</c:v>
                </c:pt>
                <c:pt idx="14063">
                  <c:v>61.944000000000202</c:v>
                </c:pt>
                <c:pt idx="14064">
                  <c:v>61.952000000000204</c:v>
                </c:pt>
                <c:pt idx="14065">
                  <c:v>61.9600000000002</c:v>
                </c:pt>
                <c:pt idx="14066">
                  <c:v>61.968000000000195</c:v>
                </c:pt>
                <c:pt idx="14067">
                  <c:v>61.976000000000198</c:v>
                </c:pt>
                <c:pt idx="14068">
                  <c:v>61.984000000000201</c:v>
                </c:pt>
                <c:pt idx="14069">
                  <c:v>61.992000000000196</c:v>
                </c:pt>
                <c:pt idx="14070">
                  <c:v>62.000000000000199</c:v>
                </c:pt>
                <c:pt idx="14071">
                  <c:v>62.008000000000202</c:v>
                </c:pt>
                <c:pt idx="14072">
                  <c:v>62.016000000000204</c:v>
                </c:pt>
                <c:pt idx="14073">
                  <c:v>62.0240000000002</c:v>
                </c:pt>
                <c:pt idx="14074">
                  <c:v>62.032000000000195</c:v>
                </c:pt>
                <c:pt idx="14075">
                  <c:v>62.040000000000198</c:v>
                </c:pt>
                <c:pt idx="14076">
                  <c:v>62.048000000000201</c:v>
                </c:pt>
                <c:pt idx="14077">
                  <c:v>62.056000000000203</c:v>
                </c:pt>
                <c:pt idx="14078">
                  <c:v>62.064000000000199</c:v>
                </c:pt>
                <c:pt idx="14079">
                  <c:v>62.072000000000202</c:v>
                </c:pt>
                <c:pt idx="14080">
                  <c:v>62.080000000000197</c:v>
                </c:pt>
                <c:pt idx="14081">
                  <c:v>62.0880000000002</c:v>
                </c:pt>
                <c:pt idx="14082">
                  <c:v>62.096000000000203</c:v>
                </c:pt>
                <c:pt idx="14083">
                  <c:v>62.104000000000198</c:v>
                </c:pt>
                <c:pt idx="14084">
                  <c:v>62.112000000000201</c:v>
                </c:pt>
                <c:pt idx="14085">
                  <c:v>62.120000000000203</c:v>
                </c:pt>
                <c:pt idx="14086">
                  <c:v>62.128000000000199</c:v>
                </c:pt>
                <c:pt idx="14087">
                  <c:v>62.136000000000195</c:v>
                </c:pt>
                <c:pt idx="14088">
                  <c:v>62.144000000000197</c:v>
                </c:pt>
                <c:pt idx="14089">
                  <c:v>62.1520000000002</c:v>
                </c:pt>
                <c:pt idx="14090">
                  <c:v>62.160000000000203</c:v>
                </c:pt>
                <c:pt idx="14091">
                  <c:v>62.168000000000205</c:v>
                </c:pt>
                <c:pt idx="14092">
                  <c:v>62.176000000000201</c:v>
                </c:pt>
                <c:pt idx="14093">
                  <c:v>62.184000000000196</c:v>
                </c:pt>
                <c:pt idx="14094">
                  <c:v>62.192000000000199</c:v>
                </c:pt>
                <c:pt idx="14095">
                  <c:v>62.200000000000202</c:v>
                </c:pt>
                <c:pt idx="14096">
                  <c:v>62.208000000000197</c:v>
                </c:pt>
                <c:pt idx="14097">
                  <c:v>62.2160000000002</c:v>
                </c:pt>
                <c:pt idx="14098">
                  <c:v>62.224000000000203</c:v>
                </c:pt>
                <c:pt idx="14099">
                  <c:v>62.232000000000198</c:v>
                </c:pt>
                <c:pt idx="14100">
                  <c:v>62.240000000000201</c:v>
                </c:pt>
                <c:pt idx="14101">
                  <c:v>62.248000000000197</c:v>
                </c:pt>
                <c:pt idx="14102">
                  <c:v>62.256000000000199</c:v>
                </c:pt>
                <c:pt idx="14103">
                  <c:v>62.264000000000202</c:v>
                </c:pt>
                <c:pt idx="14104">
                  <c:v>62.272000000000205</c:v>
                </c:pt>
                <c:pt idx="14105">
                  <c:v>62.2800000000002</c:v>
                </c:pt>
                <c:pt idx="14106">
                  <c:v>62.288000000000196</c:v>
                </c:pt>
                <c:pt idx="14107">
                  <c:v>62.296000000000198</c:v>
                </c:pt>
                <c:pt idx="14108">
                  <c:v>62.304000000000201</c:v>
                </c:pt>
                <c:pt idx="14109">
                  <c:v>62.312000000000204</c:v>
                </c:pt>
                <c:pt idx="14110">
                  <c:v>62.320000000000199</c:v>
                </c:pt>
                <c:pt idx="14111">
                  <c:v>62.328000000000202</c:v>
                </c:pt>
                <c:pt idx="14112">
                  <c:v>62.336000000000197</c:v>
                </c:pt>
                <c:pt idx="14113">
                  <c:v>62.3440000000002</c:v>
                </c:pt>
                <c:pt idx="14114">
                  <c:v>62.352000000000196</c:v>
                </c:pt>
                <c:pt idx="14115">
                  <c:v>62.360000000000198</c:v>
                </c:pt>
                <c:pt idx="14116">
                  <c:v>62.368000000000201</c:v>
                </c:pt>
                <c:pt idx="14117">
                  <c:v>62.376000000000204</c:v>
                </c:pt>
                <c:pt idx="14118">
                  <c:v>62.384000000000206</c:v>
                </c:pt>
                <c:pt idx="14119">
                  <c:v>62.392000000000195</c:v>
                </c:pt>
                <c:pt idx="14120">
                  <c:v>62.400000000000198</c:v>
                </c:pt>
                <c:pt idx="14121">
                  <c:v>62.4080000000002</c:v>
                </c:pt>
                <c:pt idx="14122">
                  <c:v>62.416000000000203</c:v>
                </c:pt>
                <c:pt idx="14123">
                  <c:v>62.424000000000198</c:v>
                </c:pt>
                <c:pt idx="14124">
                  <c:v>62.432000000000201</c:v>
                </c:pt>
                <c:pt idx="14125">
                  <c:v>62.440000000000197</c:v>
                </c:pt>
                <c:pt idx="14126">
                  <c:v>62.448000000000199</c:v>
                </c:pt>
                <c:pt idx="14127">
                  <c:v>62.456000000000202</c:v>
                </c:pt>
                <c:pt idx="14128">
                  <c:v>62.464000000000198</c:v>
                </c:pt>
                <c:pt idx="14129">
                  <c:v>62.4720000000002</c:v>
                </c:pt>
                <c:pt idx="14130">
                  <c:v>62.480000000000203</c:v>
                </c:pt>
                <c:pt idx="14131">
                  <c:v>62.488000000000206</c:v>
                </c:pt>
                <c:pt idx="14132">
                  <c:v>62.496000000000194</c:v>
                </c:pt>
                <c:pt idx="14133">
                  <c:v>62.504000000000197</c:v>
                </c:pt>
                <c:pt idx="14134">
                  <c:v>62.512000000000207</c:v>
                </c:pt>
                <c:pt idx="14135">
                  <c:v>62.520000000000202</c:v>
                </c:pt>
                <c:pt idx="14136">
                  <c:v>62.528000000000198</c:v>
                </c:pt>
                <c:pt idx="14137">
                  <c:v>62.5360000000002</c:v>
                </c:pt>
                <c:pt idx="14138">
                  <c:v>62.544000000000196</c:v>
                </c:pt>
                <c:pt idx="14139">
                  <c:v>62.552000000000206</c:v>
                </c:pt>
                <c:pt idx="14140">
                  <c:v>62.560000000000201</c:v>
                </c:pt>
                <c:pt idx="14141">
                  <c:v>62.568000000000204</c:v>
                </c:pt>
                <c:pt idx="14142">
                  <c:v>62.576000000000199</c:v>
                </c:pt>
                <c:pt idx="14143">
                  <c:v>62.584000000000195</c:v>
                </c:pt>
                <c:pt idx="14144">
                  <c:v>62.592000000000205</c:v>
                </c:pt>
                <c:pt idx="14145">
                  <c:v>62.6000000000002</c:v>
                </c:pt>
                <c:pt idx="14146">
                  <c:v>62.608000000000096</c:v>
                </c:pt>
                <c:pt idx="14147">
                  <c:v>62.616000000000199</c:v>
                </c:pt>
                <c:pt idx="14148">
                  <c:v>62.624000000000194</c:v>
                </c:pt>
                <c:pt idx="14149">
                  <c:v>62.632000000000204</c:v>
                </c:pt>
                <c:pt idx="14150">
                  <c:v>62.640000000000192</c:v>
                </c:pt>
                <c:pt idx="14151">
                  <c:v>62.648000000000202</c:v>
                </c:pt>
                <c:pt idx="14152">
                  <c:v>62.656000000000198</c:v>
                </c:pt>
                <c:pt idx="14153">
                  <c:v>62.664000000000208</c:v>
                </c:pt>
                <c:pt idx="14154">
                  <c:v>62.672000000000203</c:v>
                </c:pt>
                <c:pt idx="14155">
                  <c:v>62.680000000000192</c:v>
                </c:pt>
                <c:pt idx="14156">
                  <c:v>62.688000000000201</c:v>
                </c:pt>
                <c:pt idx="14157">
                  <c:v>62.696000000000197</c:v>
                </c:pt>
                <c:pt idx="14158">
                  <c:v>62.704000000000207</c:v>
                </c:pt>
                <c:pt idx="14159">
                  <c:v>62.712000000000195</c:v>
                </c:pt>
                <c:pt idx="14160">
                  <c:v>62.720000000000205</c:v>
                </c:pt>
                <c:pt idx="14161">
                  <c:v>62.7280000000002</c:v>
                </c:pt>
                <c:pt idx="14162">
                  <c:v>62.736000000000196</c:v>
                </c:pt>
                <c:pt idx="14163">
                  <c:v>62.744000000000206</c:v>
                </c:pt>
                <c:pt idx="14164">
                  <c:v>62.752000000000194</c:v>
                </c:pt>
                <c:pt idx="14165">
                  <c:v>62.760000000000204</c:v>
                </c:pt>
                <c:pt idx="14166">
                  <c:v>62.7680000000002</c:v>
                </c:pt>
                <c:pt idx="14167">
                  <c:v>62.776000000000209</c:v>
                </c:pt>
                <c:pt idx="14168">
                  <c:v>62.784000000000198</c:v>
                </c:pt>
                <c:pt idx="14169">
                  <c:v>62.792000000000193</c:v>
                </c:pt>
                <c:pt idx="14170">
                  <c:v>62.800000000000203</c:v>
                </c:pt>
                <c:pt idx="14171">
                  <c:v>62.808000000000199</c:v>
                </c:pt>
                <c:pt idx="14172">
                  <c:v>62.816000000000201</c:v>
                </c:pt>
                <c:pt idx="14173">
                  <c:v>62.824000000000197</c:v>
                </c:pt>
                <c:pt idx="14174">
                  <c:v>62.832000000000193</c:v>
                </c:pt>
                <c:pt idx="14175">
                  <c:v>62.840000000000202</c:v>
                </c:pt>
                <c:pt idx="14176">
                  <c:v>62.848000000000198</c:v>
                </c:pt>
                <c:pt idx="14177">
                  <c:v>62.856000000000201</c:v>
                </c:pt>
                <c:pt idx="14178">
                  <c:v>62.864000000000196</c:v>
                </c:pt>
                <c:pt idx="14179">
                  <c:v>62.872000000000092</c:v>
                </c:pt>
                <c:pt idx="14180">
                  <c:v>62.880000000000202</c:v>
                </c:pt>
                <c:pt idx="14181">
                  <c:v>62.888000000000197</c:v>
                </c:pt>
                <c:pt idx="14182">
                  <c:v>62.8960000000002</c:v>
                </c:pt>
                <c:pt idx="14183">
                  <c:v>62.904000000000195</c:v>
                </c:pt>
                <c:pt idx="14184">
                  <c:v>62.912000000000205</c:v>
                </c:pt>
                <c:pt idx="14185">
                  <c:v>62.920000000000201</c:v>
                </c:pt>
                <c:pt idx="14186">
                  <c:v>62.928000000000203</c:v>
                </c:pt>
                <c:pt idx="14187">
                  <c:v>62.936000000000199</c:v>
                </c:pt>
                <c:pt idx="14188">
                  <c:v>62.944000000000194</c:v>
                </c:pt>
                <c:pt idx="14189">
                  <c:v>62.952000000000204</c:v>
                </c:pt>
                <c:pt idx="14190">
                  <c:v>62.9600000000002</c:v>
                </c:pt>
                <c:pt idx="14191">
                  <c:v>62.968000000000202</c:v>
                </c:pt>
                <c:pt idx="14192">
                  <c:v>62.976000000000198</c:v>
                </c:pt>
                <c:pt idx="14193">
                  <c:v>62.984000000000208</c:v>
                </c:pt>
                <c:pt idx="14194">
                  <c:v>62.992000000000203</c:v>
                </c:pt>
                <c:pt idx="14195">
                  <c:v>63.000000000000192</c:v>
                </c:pt>
                <c:pt idx="14196">
                  <c:v>63.008000000000202</c:v>
                </c:pt>
                <c:pt idx="14197">
                  <c:v>63.016000000000197</c:v>
                </c:pt>
                <c:pt idx="14198">
                  <c:v>63.024000000000207</c:v>
                </c:pt>
                <c:pt idx="14199">
                  <c:v>63.032000000000195</c:v>
                </c:pt>
                <c:pt idx="14200">
                  <c:v>63.040000000000191</c:v>
                </c:pt>
                <c:pt idx="14201">
                  <c:v>63.048000000000201</c:v>
                </c:pt>
                <c:pt idx="14202">
                  <c:v>63.056000000000196</c:v>
                </c:pt>
                <c:pt idx="14203">
                  <c:v>63.064000000000206</c:v>
                </c:pt>
                <c:pt idx="14204">
                  <c:v>63.072000000000195</c:v>
                </c:pt>
                <c:pt idx="14205">
                  <c:v>63.080000000000204</c:v>
                </c:pt>
                <c:pt idx="14206">
                  <c:v>63.0880000000002</c:v>
                </c:pt>
                <c:pt idx="14207">
                  <c:v>63.096000000000195</c:v>
                </c:pt>
                <c:pt idx="14208">
                  <c:v>63.104000000000198</c:v>
                </c:pt>
                <c:pt idx="14209">
                  <c:v>63.112000000000194</c:v>
                </c:pt>
                <c:pt idx="14210">
                  <c:v>63.120000000000203</c:v>
                </c:pt>
                <c:pt idx="14211">
                  <c:v>63.128000000000199</c:v>
                </c:pt>
                <c:pt idx="14212">
                  <c:v>63.136000000000209</c:v>
                </c:pt>
                <c:pt idx="14213">
                  <c:v>63.144000000000197</c:v>
                </c:pt>
                <c:pt idx="14214">
                  <c:v>63.152000000000193</c:v>
                </c:pt>
                <c:pt idx="14215">
                  <c:v>63.160000000000203</c:v>
                </c:pt>
                <c:pt idx="14216">
                  <c:v>63.168000000000198</c:v>
                </c:pt>
                <c:pt idx="14217">
                  <c:v>63.176000000000201</c:v>
                </c:pt>
                <c:pt idx="14218">
                  <c:v>63.184000000000196</c:v>
                </c:pt>
                <c:pt idx="14219">
                  <c:v>63.192000000000206</c:v>
                </c:pt>
                <c:pt idx="14220">
                  <c:v>63.200000000000202</c:v>
                </c:pt>
                <c:pt idx="14221">
                  <c:v>63.208000000000197</c:v>
                </c:pt>
                <c:pt idx="14222">
                  <c:v>63.2160000000002</c:v>
                </c:pt>
                <c:pt idx="14223">
                  <c:v>63.224000000000196</c:v>
                </c:pt>
                <c:pt idx="14224">
                  <c:v>63.232000000000205</c:v>
                </c:pt>
                <c:pt idx="14225">
                  <c:v>63.240000000000201</c:v>
                </c:pt>
                <c:pt idx="14226">
                  <c:v>63.248000000000204</c:v>
                </c:pt>
                <c:pt idx="14227">
                  <c:v>63.256000000000199</c:v>
                </c:pt>
                <c:pt idx="14228">
                  <c:v>63.264000000000195</c:v>
                </c:pt>
                <c:pt idx="14229">
                  <c:v>63.272000000000205</c:v>
                </c:pt>
                <c:pt idx="14230">
                  <c:v>63.2800000000002</c:v>
                </c:pt>
                <c:pt idx="14231">
                  <c:v>63.288000000000203</c:v>
                </c:pt>
                <c:pt idx="14232">
                  <c:v>63.296000000000198</c:v>
                </c:pt>
                <c:pt idx="14233">
                  <c:v>63.304000000000194</c:v>
                </c:pt>
                <c:pt idx="14234">
                  <c:v>63.312000000000204</c:v>
                </c:pt>
                <c:pt idx="14235">
                  <c:v>63.320000000000192</c:v>
                </c:pt>
                <c:pt idx="14236">
                  <c:v>63.328000000000202</c:v>
                </c:pt>
                <c:pt idx="14237">
                  <c:v>63.336000000000197</c:v>
                </c:pt>
                <c:pt idx="14238">
                  <c:v>63.344000000000207</c:v>
                </c:pt>
                <c:pt idx="14239">
                  <c:v>63.352000000000203</c:v>
                </c:pt>
                <c:pt idx="14240">
                  <c:v>63.360000000000191</c:v>
                </c:pt>
                <c:pt idx="14241">
                  <c:v>63.368000000000201</c:v>
                </c:pt>
                <c:pt idx="14242">
                  <c:v>63.376000000000197</c:v>
                </c:pt>
                <c:pt idx="14243">
                  <c:v>63.384000000000206</c:v>
                </c:pt>
                <c:pt idx="14244">
                  <c:v>63.392000000000195</c:v>
                </c:pt>
                <c:pt idx="14245">
                  <c:v>63.400000000000205</c:v>
                </c:pt>
                <c:pt idx="14246">
                  <c:v>63.4080000000002</c:v>
                </c:pt>
                <c:pt idx="14247">
                  <c:v>63.416000000000196</c:v>
                </c:pt>
                <c:pt idx="14248">
                  <c:v>63.424000000000206</c:v>
                </c:pt>
                <c:pt idx="14249">
                  <c:v>63.432000000000194</c:v>
                </c:pt>
                <c:pt idx="14250">
                  <c:v>63.440000000000204</c:v>
                </c:pt>
                <c:pt idx="14251">
                  <c:v>63.448000000000199</c:v>
                </c:pt>
                <c:pt idx="14252">
                  <c:v>63.456000000000209</c:v>
                </c:pt>
                <c:pt idx="14253">
                  <c:v>63.464000000000198</c:v>
                </c:pt>
                <c:pt idx="14254">
                  <c:v>63.472000000000193</c:v>
                </c:pt>
                <c:pt idx="14255">
                  <c:v>63.480000000000203</c:v>
                </c:pt>
                <c:pt idx="14256">
                  <c:v>63.488000000000198</c:v>
                </c:pt>
                <c:pt idx="14257">
                  <c:v>63.496000000000208</c:v>
                </c:pt>
                <c:pt idx="14258">
                  <c:v>63.504000000000197</c:v>
                </c:pt>
                <c:pt idx="14259">
                  <c:v>63.512000000000192</c:v>
                </c:pt>
                <c:pt idx="14260">
                  <c:v>63.520000000000202</c:v>
                </c:pt>
                <c:pt idx="14261">
                  <c:v>63.528000000000198</c:v>
                </c:pt>
                <c:pt idx="14262">
                  <c:v>63.5360000000002</c:v>
                </c:pt>
                <c:pt idx="14263">
                  <c:v>63.544000000000196</c:v>
                </c:pt>
                <c:pt idx="14264">
                  <c:v>63.552000000000206</c:v>
                </c:pt>
                <c:pt idx="14265">
                  <c:v>63.560000000000201</c:v>
                </c:pt>
                <c:pt idx="14266">
                  <c:v>63.568000000000197</c:v>
                </c:pt>
                <c:pt idx="14267">
                  <c:v>63.576000000000199</c:v>
                </c:pt>
                <c:pt idx="14268">
                  <c:v>63.584000000000195</c:v>
                </c:pt>
                <c:pt idx="14269">
                  <c:v>63.592000000000205</c:v>
                </c:pt>
                <c:pt idx="14270">
                  <c:v>63.6000000000002</c:v>
                </c:pt>
                <c:pt idx="14271">
                  <c:v>63.608000000000203</c:v>
                </c:pt>
                <c:pt idx="14272">
                  <c:v>63.616000000000199</c:v>
                </c:pt>
                <c:pt idx="14273">
                  <c:v>63.624000000000194</c:v>
                </c:pt>
                <c:pt idx="14274">
                  <c:v>63.632000000000204</c:v>
                </c:pt>
                <c:pt idx="14275">
                  <c:v>63.6400000000002</c:v>
                </c:pt>
                <c:pt idx="14276">
                  <c:v>63.648000000000202</c:v>
                </c:pt>
                <c:pt idx="14277">
                  <c:v>63.656000000000198</c:v>
                </c:pt>
                <c:pt idx="14278">
                  <c:v>63.664000000000208</c:v>
                </c:pt>
                <c:pt idx="14279">
                  <c:v>63.672000000000203</c:v>
                </c:pt>
                <c:pt idx="14280">
                  <c:v>63.680000000000192</c:v>
                </c:pt>
                <c:pt idx="14281">
                  <c:v>63.688000000000201</c:v>
                </c:pt>
                <c:pt idx="14282">
                  <c:v>63.696000000000197</c:v>
                </c:pt>
                <c:pt idx="14283">
                  <c:v>63.704000000000207</c:v>
                </c:pt>
                <c:pt idx="14284">
                  <c:v>63.712000000000202</c:v>
                </c:pt>
                <c:pt idx="14285">
                  <c:v>63.720000000000191</c:v>
                </c:pt>
                <c:pt idx="14286">
                  <c:v>63.7280000000002</c:v>
                </c:pt>
                <c:pt idx="14287">
                  <c:v>63.736000000000196</c:v>
                </c:pt>
                <c:pt idx="14288">
                  <c:v>63.744000000000206</c:v>
                </c:pt>
                <c:pt idx="14289">
                  <c:v>63.752000000000194</c:v>
                </c:pt>
                <c:pt idx="14290">
                  <c:v>63.760000000000204</c:v>
                </c:pt>
                <c:pt idx="14291">
                  <c:v>63.7680000000002</c:v>
                </c:pt>
                <c:pt idx="14292">
                  <c:v>63.776000000000195</c:v>
                </c:pt>
                <c:pt idx="14293">
                  <c:v>63.784000000000205</c:v>
                </c:pt>
                <c:pt idx="14294">
                  <c:v>63.792000000000193</c:v>
                </c:pt>
                <c:pt idx="14295">
                  <c:v>63.800000000000203</c:v>
                </c:pt>
                <c:pt idx="14296">
                  <c:v>63.808000000000199</c:v>
                </c:pt>
                <c:pt idx="14297">
                  <c:v>63.816000000000209</c:v>
                </c:pt>
                <c:pt idx="14298">
                  <c:v>63.824000000000197</c:v>
                </c:pt>
                <c:pt idx="14299">
                  <c:v>63.832000000000193</c:v>
                </c:pt>
                <c:pt idx="14300">
                  <c:v>63.840000000000202</c:v>
                </c:pt>
                <c:pt idx="14301">
                  <c:v>63.848000000000198</c:v>
                </c:pt>
                <c:pt idx="14302">
                  <c:v>63.856000000000208</c:v>
                </c:pt>
                <c:pt idx="14303">
                  <c:v>63.864000000000196</c:v>
                </c:pt>
                <c:pt idx="14304">
                  <c:v>63.872000000000206</c:v>
                </c:pt>
                <c:pt idx="14305">
                  <c:v>63.880000000000202</c:v>
                </c:pt>
                <c:pt idx="14306">
                  <c:v>63.888000000000197</c:v>
                </c:pt>
                <c:pt idx="14307">
                  <c:v>63.8960000000002</c:v>
                </c:pt>
                <c:pt idx="14308">
                  <c:v>63.904000000000195</c:v>
                </c:pt>
                <c:pt idx="14309">
                  <c:v>63.912000000000205</c:v>
                </c:pt>
                <c:pt idx="14310">
                  <c:v>63.920000000000201</c:v>
                </c:pt>
                <c:pt idx="14311">
                  <c:v>63.92800000000021</c:v>
                </c:pt>
                <c:pt idx="14312">
                  <c:v>63.936000000000199</c:v>
                </c:pt>
                <c:pt idx="14313">
                  <c:v>63.944000000000194</c:v>
                </c:pt>
                <c:pt idx="14314">
                  <c:v>63.952000000000204</c:v>
                </c:pt>
                <c:pt idx="14315">
                  <c:v>63.9600000000002</c:v>
                </c:pt>
                <c:pt idx="14316">
                  <c:v>63.968000000000202</c:v>
                </c:pt>
                <c:pt idx="14317">
                  <c:v>63.976000000000198</c:v>
                </c:pt>
                <c:pt idx="14318">
                  <c:v>63.984000000000194</c:v>
                </c:pt>
                <c:pt idx="14319">
                  <c:v>63.992000000000203</c:v>
                </c:pt>
                <c:pt idx="14320">
                  <c:v>64.000000000000199</c:v>
                </c:pt>
                <c:pt idx="14321">
                  <c:v>64.008000000000209</c:v>
                </c:pt>
                <c:pt idx="14322">
                  <c:v>64.016000000000204</c:v>
                </c:pt>
                <c:pt idx="14323">
                  <c:v>64.0240000000002</c:v>
                </c:pt>
                <c:pt idx="14324">
                  <c:v>64.032000000000195</c:v>
                </c:pt>
                <c:pt idx="14325">
                  <c:v>64.040000000000191</c:v>
                </c:pt>
                <c:pt idx="14326">
                  <c:v>64.048000000000201</c:v>
                </c:pt>
                <c:pt idx="14327">
                  <c:v>64.056000000000196</c:v>
                </c:pt>
                <c:pt idx="14328">
                  <c:v>64.064000000000206</c:v>
                </c:pt>
                <c:pt idx="14329">
                  <c:v>64.072000000000202</c:v>
                </c:pt>
                <c:pt idx="14330">
                  <c:v>64.080000000000211</c:v>
                </c:pt>
                <c:pt idx="14331">
                  <c:v>64.088000000000207</c:v>
                </c:pt>
                <c:pt idx="14332">
                  <c:v>64.096000000000188</c:v>
                </c:pt>
                <c:pt idx="14333">
                  <c:v>64.104000000000198</c:v>
                </c:pt>
                <c:pt idx="14334">
                  <c:v>64.112000000000194</c:v>
                </c:pt>
                <c:pt idx="14335">
                  <c:v>64.120000000000203</c:v>
                </c:pt>
                <c:pt idx="14336">
                  <c:v>64.128000000000199</c:v>
                </c:pt>
                <c:pt idx="14337">
                  <c:v>64.136000000000209</c:v>
                </c:pt>
                <c:pt idx="14338">
                  <c:v>64.144000000000204</c:v>
                </c:pt>
                <c:pt idx="14339">
                  <c:v>64.1520000000002</c:v>
                </c:pt>
                <c:pt idx="14340">
                  <c:v>64.16000000000021</c:v>
                </c:pt>
                <c:pt idx="14341">
                  <c:v>64.168000000000191</c:v>
                </c:pt>
                <c:pt idx="14342">
                  <c:v>64.176000000000201</c:v>
                </c:pt>
                <c:pt idx="14343">
                  <c:v>64.184000000000196</c:v>
                </c:pt>
                <c:pt idx="14344">
                  <c:v>64.192000000000192</c:v>
                </c:pt>
                <c:pt idx="14345">
                  <c:v>64.200000000000202</c:v>
                </c:pt>
                <c:pt idx="14346">
                  <c:v>64.208000000000197</c:v>
                </c:pt>
                <c:pt idx="14347">
                  <c:v>64.216000000000207</c:v>
                </c:pt>
                <c:pt idx="14348">
                  <c:v>64.224000000000203</c:v>
                </c:pt>
                <c:pt idx="14349">
                  <c:v>64.232000000000212</c:v>
                </c:pt>
                <c:pt idx="14350">
                  <c:v>64.240000000000194</c:v>
                </c:pt>
                <c:pt idx="14351">
                  <c:v>64.248000000000189</c:v>
                </c:pt>
                <c:pt idx="14352">
                  <c:v>64.256000000000199</c:v>
                </c:pt>
                <c:pt idx="14353">
                  <c:v>64.264000000000195</c:v>
                </c:pt>
                <c:pt idx="14354">
                  <c:v>64.272000000000205</c:v>
                </c:pt>
                <c:pt idx="14355">
                  <c:v>64.2800000000002</c:v>
                </c:pt>
                <c:pt idx="14356">
                  <c:v>64.28800000000021</c:v>
                </c:pt>
                <c:pt idx="14357">
                  <c:v>64.296000000000205</c:v>
                </c:pt>
                <c:pt idx="14358">
                  <c:v>64.304000000000201</c:v>
                </c:pt>
                <c:pt idx="14359">
                  <c:v>64.312000000000197</c:v>
                </c:pt>
                <c:pt idx="14360">
                  <c:v>64.320000000000192</c:v>
                </c:pt>
                <c:pt idx="14361">
                  <c:v>64.328000000000202</c:v>
                </c:pt>
                <c:pt idx="14362">
                  <c:v>64.336000000000197</c:v>
                </c:pt>
                <c:pt idx="14363">
                  <c:v>64.344000000000207</c:v>
                </c:pt>
                <c:pt idx="14364">
                  <c:v>64.352000000000203</c:v>
                </c:pt>
                <c:pt idx="14365">
                  <c:v>64.360000000000198</c:v>
                </c:pt>
                <c:pt idx="14366">
                  <c:v>64.368000000000208</c:v>
                </c:pt>
                <c:pt idx="14367">
                  <c:v>64.376000000000204</c:v>
                </c:pt>
                <c:pt idx="14368">
                  <c:v>64.384000000000199</c:v>
                </c:pt>
                <c:pt idx="14369">
                  <c:v>64.392000000000195</c:v>
                </c:pt>
                <c:pt idx="14370">
                  <c:v>64.40000000000019</c:v>
                </c:pt>
                <c:pt idx="14371">
                  <c:v>64.4080000000002</c:v>
                </c:pt>
                <c:pt idx="14372">
                  <c:v>64.416000000000196</c:v>
                </c:pt>
                <c:pt idx="14373">
                  <c:v>64.424000000000206</c:v>
                </c:pt>
                <c:pt idx="14374">
                  <c:v>64.432000000000201</c:v>
                </c:pt>
                <c:pt idx="14375">
                  <c:v>64.440000000000211</c:v>
                </c:pt>
                <c:pt idx="14376">
                  <c:v>64.448000000000206</c:v>
                </c:pt>
                <c:pt idx="14377">
                  <c:v>64.456000000000188</c:v>
                </c:pt>
                <c:pt idx="14378">
                  <c:v>64.464000000000198</c:v>
                </c:pt>
                <c:pt idx="14379">
                  <c:v>64.472000000000193</c:v>
                </c:pt>
                <c:pt idx="14380">
                  <c:v>64.480000000000203</c:v>
                </c:pt>
                <c:pt idx="14381">
                  <c:v>64.488000000000198</c:v>
                </c:pt>
                <c:pt idx="14382">
                  <c:v>64.496000000000208</c:v>
                </c:pt>
                <c:pt idx="14383">
                  <c:v>64.504000000000204</c:v>
                </c:pt>
                <c:pt idx="14384">
                  <c:v>64.512000000000199</c:v>
                </c:pt>
                <c:pt idx="14385">
                  <c:v>64.520000000000209</c:v>
                </c:pt>
                <c:pt idx="14386">
                  <c:v>64.528000000000191</c:v>
                </c:pt>
                <c:pt idx="14387">
                  <c:v>64.5360000000002</c:v>
                </c:pt>
                <c:pt idx="14388">
                  <c:v>64.544000000000196</c:v>
                </c:pt>
                <c:pt idx="14389">
                  <c:v>64.552000000000206</c:v>
                </c:pt>
                <c:pt idx="14390">
                  <c:v>64.560000000000201</c:v>
                </c:pt>
                <c:pt idx="14391">
                  <c:v>64.568000000000197</c:v>
                </c:pt>
                <c:pt idx="14392">
                  <c:v>64.576000000000207</c:v>
                </c:pt>
                <c:pt idx="14393">
                  <c:v>64.584000000000202</c:v>
                </c:pt>
                <c:pt idx="14394">
                  <c:v>64.592000000000212</c:v>
                </c:pt>
                <c:pt idx="14395">
                  <c:v>64.600000000000193</c:v>
                </c:pt>
                <c:pt idx="14396">
                  <c:v>64.608000000000203</c:v>
                </c:pt>
                <c:pt idx="14397">
                  <c:v>64.616000000000199</c:v>
                </c:pt>
                <c:pt idx="14398">
                  <c:v>64.624000000000194</c:v>
                </c:pt>
                <c:pt idx="14399">
                  <c:v>64.632000000000204</c:v>
                </c:pt>
                <c:pt idx="14400">
                  <c:v>64.6400000000002</c:v>
                </c:pt>
                <c:pt idx="14401">
                  <c:v>64.648000000000209</c:v>
                </c:pt>
                <c:pt idx="14402">
                  <c:v>64.656000000000205</c:v>
                </c:pt>
                <c:pt idx="14403">
                  <c:v>64.6640000000002</c:v>
                </c:pt>
                <c:pt idx="14404">
                  <c:v>64.672000000000196</c:v>
                </c:pt>
                <c:pt idx="14405">
                  <c:v>64.680000000000192</c:v>
                </c:pt>
                <c:pt idx="14406">
                  <c:v>64.688000000000201</c:v>
                </c:pt>
                <c:pt idx="14407">
                  <c:v>64.696000000000197</c:v>
                </c:pt>
                <c:pt idx="14408">
                  <c:v>64.704000000000207</c:v>
                </c:pt>
                <c:pt idx="14409">
                  <c:v>64.712000000000202</c:v>
                </c:pt>
                <c:pt idx="14410">
                  <c:v>64.720000000000198</c:v>
                </c:pt>
                <c:pt idx="14411">
                  <c:v>64.728000000000208</c:v>
                </c:pt>
                <c:pt idx="14412">
                  <c:v>64.736000000000203</c:v>
                </c:pt>
                <c:pt idx="14413">
                  <c:v>64.744000000000199</c:v>
                </c:pt>
                <c:pt idx="14414">
                  <c:v>64.752000000000194</c:v>
                </c:pt>
                <c:pt idx="14415">
                  <c:v>64.760000000000204</c:v>
                </c:pt>
                <c:pt idx="14416">
                  <c:v>64.7680000000002</c:v>
                </c:pt>
                <c:pt idx="14417">
                  <c:v>64.776000000000195</c:v>
                </c:pt>
                <c:pt idx="14418">
                  <c:v>64.784000000000205</c:v>
                </c:pt>
                <c:pt idx="14419">
                  <c:v>64.792000000000201</c:v>
                </c:pt>
                <c:pt idx="14420">
                  <c:v>64.80000000000021</c:v>
                </c:pt>
                <c:pt idx="14421">
                  <c:v>64.808000000000192</c:v>
                </c:pt>
                <c:pt idx="14422">
                  <c:v>64.816000000000201</c:v>
                </c:pt>
                <c:pt idx="14423">
                  <c:v>64.824000000000197</c:v>
                </c:pt>
                <c:pt idx="14424">
                  <c:v>64.832000000000193</c:v>
                </c:pt>
                <c:pt idx="14425">
                  <c:v>64.840000000000202</c:v>
                </c:pt>
                <c:pt idx="14426">
                  <c:v>64.848000000000198</c:v>
                </c:pt>
                <c:pt idx="14427">
                  <c:v>64.856000000000208</c:v>
                </c:pt>
                <c:pt idx="14428">
                  <c:v>64.864000000000203</c:v>
                </c:pt>
                <c:pt idx="14429">
                  <c:v>64.872000000000199</c:v>
                </c:pt>
                <c:pt idx="14430">
                  <c:v>64.880000000000194</c:v>
                </c:pt>
                <c:pt idx="14431">
                  <c:v>64.88800000000019</c:v>
                </c:pt>
                <c:pt idx="14432">
                  <c:v>64.8960000000002</c:v>
                </c:pt>
                <c:pt idx="14433">
                  <c:v>64.904000000000195</c:v>
                </c:pt>
                <c:pt idx="14434">
                  <c:v>64.912000000000205</c:v>
                </c:pt>
                <c:pt idx="14435">
                  <c:v>64.920000000000201</c:v>
                </c:pt>
                <c:pt idx="14436">
                  <c:v>64.928000000000196</c:v>
                </c:pt>
                <c:pt idx="14437">
                  <c:v>64.936000000000206</c:v>
                </c:pt>
                <c:pt idx="14438">
                  <c:v>64.944000000000202</c:v>
                </c:pt>
                <c:pt idx="14439">
                  <c:v>64.952000000000197</c:v>
                </c:pt>
                <c:pt idx="14440">
                  <c:v>64.960000000000193</c:v>
                </c:pt>
                <c:pt idx="14441">
                  <c:v>64.968000000000202</c:v>
                </c:pt>
                <c:pt idx="14442">
                  <c:v>64.976000000000198</c:v>
                </c:pt>
                <c:pt idx="14443">
                  <c:v>64.984000000000194</c:v>
                </c:pt>
                <c:pt idx="14444">
                  <c:v>64.992000000000203</c:v>
                </c:pt>
                <c:pt idx="14445">
                  <c:v>65.000000000000199</c:v>
                </c:pt>
                <c:pt idx="14446">
                  <c:v>65.008000000000209</c:v>
                </c:pt>
                <c:pt idx="14447">
                  <c:v>65.016000000000204</c:v>
                </c:pt>
                <c:pt idx="14448">
                  <c:v>65.0240000000002</c:v>
                </c:pt>
                <c:pt idx="14449">
                  <c:v>65.032000000000195</c:v>
                </c:pt>
                <c:pt idx="14450">
                  <c:v>65.040000000000191</c:v>
                </c:pt>
                <c:pt idx="14451">
                  <c:v>65.048000000000201</c:v>
                </c:pt>
                <c:pt idx="14452">
                  <c:v>65.056000000000196</c:v>
                </c:pt>
                <c:pt idx="14453">
                  <c:v>65.064000000000206</c:v>
                </c:pt>
                <c:pt idx="14454">
                  <c:v>65.072000000000202</c:v>
                </c:pt>
                <c:pt idx="14455">
                  <c:v>65.080000000000197</c:v>
                </c:pt>
                <c:pt idx="14456">
                  <c:v>65.088000000000207</c:v>
                </c:pt>
                <c:pt idx="14457">
                  <c:v>65.096000000000188</c:v>
                </c:pt>
                <c:pt idx="14458">
                  <c:v>65.104000000000198</c:v>
                </c:pt>
                <c:pt idx="14459">
                  <c:v>65.112000000000194</c:v>
                </c:pt>
                <c:pt idx="14460">
                  <c:v>65.120000000000203</c:v>
                </c:pt>
                <c:pt idx="14461">
                  <c:v>65.128000000000199</c:v>
                </c:pt>
                <c:pt idx="14462">
                  <c:v>65.136000000000195</c:v>
                </c:pt>
                <c:pt idx="14463">
                  <c:v>65.144000000000204</c:v>
                </c:pt>
                <c:pt idx="14464">
                  <c:v>65.1520000000002</c:v>
                </c:pt>
                <c:pt idx="14465">
                  <c:v>65.16000000000021</c:v>
                </c:pt>
                <c:pt idx="14466">
                  <c:v>65.168000000000191</c:v>
                </c:pt>
                <c:pt idx="14467">
                  <c:v>65.176000000000201</c:v>
                </c:pt>
                <c:pt idx="14468">
                  <c:v>65.184000000000196</c:v>
                </c:pt>
                <c:pt idx="14469">
                  <c:v>65.192000000000192</c:v>
                </c:pt>
                <c:pt idx="14470">
                  <c:v>65.200000000000202</c:v>
                </c:pt>
                <c:pt idx="14471">
                  <c:v>65.208000000000197</c:v>
                </c:pt>
                <c:pt idx="14472">
                  <c:v>65.216000000000207</c:v>
                </c:pt>
                <c:pt idx="14473">
                  <c:v>65.224000000000203</c:v>
                </c:pt>
                <c:pt idx="14474">
                  <c:v>65.232000000000212</c:v>
                </c:pt>
                <c:pt idx="14475">
                  <c:v>65.240000000000194</c:v>
                </c:pt>
                <c:pt idx="14476">
                  <c:v>65.248000000000189</c:v>
                </c:pt>
                <c:pt idx="14477">
                  <c:v>65.256000000000199</c:v>
                </c:pt>
                <c:pt idx="14478">
                  <c:v>65.264000000000195</c:v>
                </c:pt>
                <c:pt idx="14479">
                  <c:v>65.272000000000205</c:v>
                </c:pt>
                <c:pt idx="14480">
                  <c:v>65.2800000000002</c:v>
                </c:pt>
                <c:pt idx="14481">
                  <c:v>65.288000000000196</c:v>
                </c:pt>
                <c:pt idx="14482">
                  <c:v>65.296000000000205</c:v>
                </c:pt>
                <c:pt idx="14483">
                  <c:v>65.304000000000201</c:v>
                </c:pt>
                <c:pt idx="14484">
                  <c:v>65.312000000000197</c:v>
                </c:pt>
                <c:pt idx="14485">
                  <c:v>65.320000000000192</c:v>
                </c:pt>
                <c:pt idx="14486">
                  <c:v>65.328000000000202</c:v>
                </c:pt>
                <c:pt idx="14487">
                  <c:v>65.336000000000197</c:v>
                </c:pt>
                <c:pt idx="14488">
                  <c:v>65.344000000000193</c:v>
                </c:pt>
                <c:pt idx="14489">
                  <c:v>65.352000000000203</c:v>
                </c:pt>
                <c:pt idx="14490">
                  <c:v>65.360000000000198</c:v>
                </c:pt>
                <c:pt idx="14491">
                  <c:v>65.368000000000208</c:v>
                </c:pt>
                <c:pt idx="14492">
                  <c:v>65.376000000000204</c:v>
                </c:pt>
                <c:pt idx="14493">
                  <c:v>65.384000000000199</c:v>
                </c:pt>
                <c:pt idx="14494">
                  <c:v>65.392000000000195</c:v>
                </c:pt>
                <c:pt idx="14495">
                  <c:v>65.40000000000019</c:v>
                </c:pt>
                <c:pt idx="14496">
                  <c:v>65.4080000000002</c:v>
                </c:pt>
                <c:pt idx="14497">
                  <c:v>65.416000000000196</c:v>
                </c:pt>
                <c:pt idx="14498">
                  <c:v>65.424000000000206</c:v>
                </c:pt>
                <c:pt idx="14499">
                  <c:v>65.432000000000201</c:v>
                </c:pt>
                <c:pt idx="14500">
                  <c:v>65.440000000000211</c:v>
                </c:pt>
                <c:pt idx="14501">
                  <c:v>65.448000000000206</c:v>
                </c:pt>
                <c:pt idx="14502">
                  <c:v>65.456000000000188</c:v>
                </c:pt>
                <c:pt idx="14503">
                  <c:v>65.464000000000198</c:v>
                </c:pt>
                <c:pt idx="14504">
                  <c:v>65.472000000000193</c:v>
                </c:pt>
                <c:pt idx="14505">
                  <c:v>65.480000000000203</c:v>
                </c:pt>
                <c:pt idx="14506">
                  <c:v>65.488000000000198</c:v>
                </c:pt>
                <c:pt idx="14507">
                  <c:v>65.496000000000208</c:v>
                </c:pt>
                <c:pt idx="14508">
                  <c:v>65.504000000000204</c:v>
                </c:pt>
                <c:pt idx="14509">
                  <c:v>65.512000000000199</c:v>
                </c:pt>
                <c:pt idx="14510">
                  <c:v>65.520000000000209</c:v>
                </c:pt>
                <c:pt idx="14511">
                  <c:v>65.528000000000191</c:v>
                </c:pt>
                <c:pt idx="14512">
                  <c:v>65.5360000000002</c:v>
                </c:pt>
                <c:pt idx="14513">
                  <c:v>65.544000000000196</c:v>
                </c:pt>
                <c:pt idx="14514">
                  <c:v>65.552000000000191</c:v>
                </c:pt>
                <c:pt idx="14515">
                  <c:v>65.560000000000201</c:v>
                </c:pt>
                <c:pt idx="14516">
                  <c:v>65.568000000000197</c:v>
                </c:pt>
                <c:pt idx="14517">
                  <c:v>65.576000000000207</c:v>
                </c:pt>
                <c:pt idx="14518">
                  <c:v>65.584000000000202</c:v>
                </c:pt>
                <c:pt idx="14519">
                  <c:v>65.592000000000212</c:v>
                </c:pt>
                <c:pt idx="14520">
                  <c:v>65.600000000000193</c:v>
                </c:pt>
                <c:pt idx="14521">
                  <c:v>65.608000000000189</c:v>
                </c:pt>
                <c:pt idx="14522">
                  <c:v>65.616000000000199</c:v>
                </c:pt>
                <c:pt idx="14523">
                  <c:v>65.624000000000194</c:v>
                </c:pt>
                <c:pt idx="14524">
                  <c:v>65.632000000000204</c:v>
                </c:pt>
                <c:pt idx="14525">
                  <c:v>65.6400000000002</c:v>
                </c:pt>
                <c:pt idx="14526">
                  <c:v>65.648000000000209</c:v>
                </c:pt>
                <c:pt idx="14527">
                  <c:v>65.656000000000205</c:v>
                </c:pt>
                <c:pt idx="14528">
                  <c:v>65.6640000000002</c:v>
                </c:pt>
                <c:pt idx="14529">
                  <c:v>65.672000000000196</c:v>
                </c:pt>
                <c:pt idx="14530">
                  <c:v>65.680000000000192</c:v>
                </c:pt>
                <c:pt idx="14531">
                  <c:v>65.688000000000201</c:v>
                </c:pt>
                <c:pt idx="14532">
                  <c:v>65.696000000000197</c:v>
                </c:pt>
                <c:pt idx="14533">
                  <c:v>65.704000000000207</c:v>
                </c:pt>
                <c:pt idx="14534">
                  <c:v>65.712000000000202</c:v>
                </c:pt>
                <c:pt idx="14535">
                  <c:v>65.720000000000198</c:v>
                </c:pt>
                <c:pt idx="14536">
                  <c:v>65.728000000000208</c:v>
                </c:pt>
                <c:pt idx="14537">
                  <c:v>65.736000000000203</c:v>
                </c:pt>
                <c:pt idx="14538">
                  <c:v>65.744000000000199</c:v>
                </c:pt>
                <c:pt idx="14539">
                  <c:v>65.752000000000194</c:v>
                </c:pt>
                <c:pt idx="14540">
                  <c:v>65.76000000000019</c:v>
                </c:pt>
                <c:pt idx="14541">
                  <c:v>65.7680000000002</c:v>
                </c:pt>
                <c:pt idx="14542">
                  <c:v>65.776000000000195</c:v>
                </c:pt>
                <c:pt idx="14543">
                  <c:v>65.784000000000205</c:v>
                </c:pt>
                <c:pt idx="14544">
                  <c:v>65.792000000000201</c:v>
                </c:pt>
                <c:pt idx="14545">
                  <c:v>65.80000000000021</c:v>
                </c:pt>
                <c:pt idx="14546">
                  <c:v>65.808000000000206</c:v>
                </c:pt>
                <c:pt idx="14547">
                  <c:v>65.816000000000187</c:v>
                </c:pt>
                <c:pt idx="14548">
                  <c:v>65.824000000000197</c:v>
                </c:pt>
                <c:pt idx="14549">
                  <c:v>65.832000000000193</c:v>
                </c:pt>
                <c:pt idx="14550">
                  <c:v>65.840000000000202</c:v>
                </c:pt>
                <c:pt idx="14551">
                  <c:v>65.848000000000198</c:v>
                </c:pt>
                <c:pt idx="14552">
                  <c:v>65.856000000000208</c:v>
                </c:pt>
                <c:pt idx="14553">
                  <c:v>65.864000000000203</c:v>
                </c:pt>
                <c:pt idx="14554">
                  <c:v>65.872000000000199</c:v>
                </c:pt>
                <c:pt idx="14555">
                  <c:v>65.880000000000209</c:v>
                </c:pt>
                <c:pt idx="14556">
                  <c:v>65.88800000000019</c:v>
                </c:pt>
                <c:pt idx="14557">
                  <c:v>65.8960000000002</c:v>
                </c:pt>
                <c:pt idx="14558">
                  <c:v>65.904000000000195</c:v>
                </c:pt>
                <c:pt idx="14559">
                  <c:v>65.912000000000205</c:v>
                </c:pt>
                <c:pt idx="14560">
                  <c:v>65.920000000000201</c:v>
                </c:pt>
                <c:pt idx="14561">
                  <c:v>65.928000000000196</c:v>
                </c:pt>
                <c:pt idx="14562">
                  <c:v>65.936000000000206</c:v>
                </c:pt>
                <c:pt idx="14563">
                  <c:v>65.944000000000202</c:v>
                </c:pt>
                <c:pt idx="14564">
                  <c:v>65.952000000000211</c:v>
                </c:pt>
                <c:pt idx="14565">
                  <c:v>65.960000000000193</c:v>
                </c:pt>
                <c:pt idx="14566">
                  <c:v>65.968000000000188</c:v>
                </c:pt>
                <c:pt idx="14567">
                  <c:v>65.976000000000198</c:v>
                </c:pt>
                <c:pt idx="14568">
                  <c:v>65.984000000000194</c:v>
                </c:pt>
                <c:pt idx="14569">
                  <c:v>65.992000000000203</c:v>
                </c:pt>
                <c:pt idx="14570">
                  <c:v>66.000000000000199</c:v>
                </c:pt>
                <c:pt idx="14571">
                  <c:v>66.008000000000209</c:v>
                </c:pt>
                <c:pt idx="14572">
                  <c:v>66.016000000000204</c:v>
                </c:pt>
                <c:pt idx="14573">
                  <c:v>66.0240000000002</c:v>
                </c:pt>
                <c:pt idx="14574">
                  <c:v>66.032000000000195</c:v>
                </c:pt>
                <c:pt idx="14575">
                  <c:v>66.040000000000191</c:v>
                </c:pt>
                <c:pt idx="14576">
                  <c:v>66.048000000000201</c:v>
                </c:pt>
                <c:pt idx="14577">
                  <c:v>66.056000000000196</c:v>
                </c:pt>
                <c:pt idx="14578">
                  <c:v>66.064000000000206</c:v>
                </c:pt>
                <c:pt idx="14579">
                  <c:v>66.072000000000202</c:v>
                </c:pt>
                <c:pt idx="14580">
                  <c:v>66.080000000000197</c:v>
                </c:pt>
                <c:pt idx="14581">
                  <c:v>66.088000000000207</c:v>
                </c:pt>
                <c:pt idx="14582">
                  <c:v>66.096000000000203</c:v>
                </c:pt>
                <c:pt idx="14583">
                  <c:v>66.104000000000198</c:v>
                </c:pt>
                <c:pt idx="14584">
                  <c:v>66.112000000000194</c:v>
                </c:pt>
                <c:pt idx="14585">
                  <c:v>66.120000000000203</c:v>
                </c:pt>
                <c:pt idx="14586">
                  <c:v>66.128000000000199</c:v>
                </c:pt>
                <c:pt idx="14587">
                  <c:v>66.136000000000195</c:v>
                </c:pt>
                <c:pt idx="14588">
                  <c:v>66.144000000000204</c:v>
                </c:pt>
                <c:pt idx="14589">
                  <c:v>66.1520000000002</c:v>
                </c:pt>
                <c:pt idx="14590">
                  <c:v>66.16000000000021</c:v>
                </c:pt>
                <c:pt idx="14591">
                  <c:v>66.168000000000205</c:v>
                </c:pt>
                <c:pt idx="14592">
                  <c:v>66.176000000000201</c:v>
                </c:pt>
                <c:pt idx="14593">
                  <c:v>66.184000000000196</c:v>
                </c:pt>
                <c:pt idx="14594">
                  <c:v>66.192000000000192</c:v>
                </c:pt>
                <c:pt idx="14595">
                  <c:v>66.200000000000202</c:v>
                </c:pt>
                <c:pt idx="14596">
                  <c:v>66.208000000000197</c:v>
                </c:pt>
                <c:pt idx="14597">
                  <c:v>66.216000000000207</c:v>
                </c:pt>
                <c:pt idx="14598">
                  <c:v>66.224000000000203</c:v>
                </c:pt>
                <c:pt idx="14599">
                  <c:v>66.232000000000198</c:v>
                </c:pt>
                <c:pt idx="14600">
                  <c:v>66.240000000000208</c:v>
                </c:pt>
                <c:pt idx="14601">
                  <c:v>66.248000000000189</c:v>
                </c:pt>
                <c:pt idx="14602">
                  <c:v>66.256000000000199</c:v>
                </c:pt>
                <c:pt idx="14603">
                  <c:v>66.264000000000195</c:v>
                </c:pt>
                <c:pt idx="14604">
                  <c:v>66.272000000000205</c:v>
                </c:pt>
                <c:pt idx="14605">
                  <c:v>66.2800000000002</c:v>
                </c:pt>
                <c:pt idx="14606">
                  <c:v>66.288000000000196</c:v>
                </c:pt>
                <c:pt idx="14607">
                  <c:v>66.296000000000205</c:v>
                </c:pt>
                <c:pt idx="14608">
                  <c:v>66.304000000000201</c:v>
                </c:pt>
                <c:pt idx="14609">
                  <c:v>66.312000000000211</c:v>
                </c:pt>
                <c:pt idx="14610">
                  <c:v>66.320000000000192</c:v>
                </c:pt>
                <c:pt idx="14611">
                  <c:v>66.328000000000202</c:v>
                </c:pt>
                <c:pt idx="14612">
                  <c:v>66.336000000000197</c:v>
                </c:pt>
                <c:pt idx="14613">
                  <c:v>66.344000000000193</c:v>
                </c:pt>
                <c:pt idx="14614">
                  <c:v>66.352000000000203</c:v>
                </c:pt>
                <c:pt idx="14615">
                  <c:v>66.360000000000198</c:v>
                </c:pt>
                <c:pt idx="14616">
                  <c:v>66.368000000000208</c:v>
                </c:pt>
                <c:pt idx="14617">
                  <c:v>66.376000000000204</c:v>
                </c:pt>
                <c:pt idx="14618">
                  <c:v>66.384000000000214</c:v>
                </c:pt>
                <c:pt idx="14619">
                  <c:v>66.392000000000195</c:v>
                </c:pt>
                <c:pt idx="14620">
                  <c:v>66.40000000000019</c:v>
                </c:pt>
                <c:pt idx="14621">
                  <c:v>66.4080000000002</c:v>
                </c:pt>
                <c:pt idx="14622">
                  <c:v>66.416000000000196</c:v>
                </c:pt>
                <c:pt idx="14623">
                  <c:v>66.424000000000206</c:v>
                </c:pt>
                <c:pt idx="14624">
                  <c:v>66.432000000000201</c:v>
                </c:pt>
                <c:pt idx="14625">
                  <c:v>66.440000000000197</c:v>
                </c:pt>
                <c:pt idx="14626">
                  <c:v>66.448000000000206</c:v>
                </c:pt>
                <c:pt idx="14627">
                  <c:v>66.456000000000202</c:v>
                </c:pt>
                <c:pt idx="14628">
                  <c:v>66.464000000000198</c:v>
                </c:pt>
                <c:pt idx="14629">
                  <c:v>66.472000000000193</c:v>
                </c:pt>
                <c:pt idx="14630">
                  <c:v>66.480000000000203</c:v>
                </c:pt>
                <c:pt idx="14631">
                  <c:v>66.488000000000198</c:v>
                </c:pt>
                <c:pt idx="14632">
                  <c:v>66.496000000000194</c:v>
                </c:pt>
                <c:pt idx="14633">
                  <c:v>66.504000000000204</c:v>
                </c:pt>
                <c:pt idx="14634">
                  <c:v>66.512000000000199</c:v>
                </c:pt>
                <c:pt idx="14635">
                  <c:v>66.520000000000209</c:v>
                </c:pt>
                <c:pt idx="14636">
                  <c:v>66.528000000000205</c:v>
                </c:pt>
                <c:pt idx="14637">
                  <c:v>66.5360000000002</c:v>
                </c:pt>
                <c:pt idx="14638">
                  <c:v>66.544000000000196</c:v>
                </c:pt>
                <c:pt idx="14639">
                  <c:v>66.552000000000191</c:v>
                </c:pt>
                <c:pt idx="14640">
                  <c:v>66.560000000000201</c:v>
                </c:pt>
                <c:pt idx="14641">
                  <c:v>66.568000000000197</c:v>
                </c:pt>
                <c:pt idx="14642">
                  <c:v>66.576000000000207</c:v>
                </c:pt>
                <c:pt idx="14643">
                  <c:v>66.584000000000202</c:v>
                </c:pt>
                <c:pt idx="14644">
                  <c:v>66.592000000000212</c:v>
                </c:pt>
                <c:pt idx="14645">
                  <c:v>66.600000000000207</c:v>
                </c:pt>
                <c:pt idx="14646">
                  <c:v>66.608000000000189</c:v>
                </c:pt>
                <c:pt idx="14647">
                  <c:v>66.616000000000199</c:v>
                </c:pt>
                <c:pt idx="14648">
                  <c:v>66.624000000000194</c:v>
                </c:pt>
                <c:pt idx="14649">
                  <c:v>66.632000000000204</c:v>
                </c:pt>
                <c:pt idx="14650">
                  <c:v>66.6400000000002</c:v>
                </c:pt>
                <c:pt idx="14651">
                  <c:v>66.648000000000195</c:v>
                </c:pt>
                <c:pt idx="14652">
                  <c:v>66.656000000000205</c:v>
                </c:pt>
                <c:pt idx="14653">
                  <c:v>66.6640000000002</c:v>
                </c:pt>
                <c:pt idx="14654">
                  <c:v>66.67200000000021</c:v>
                </c:pt>
                <c:pt idx="14655">
                  <c:v>66.680000000000192</c:v>
                </c:pt>
                <c:pt idx="14656">
                  <c:v>66.688000000000201</c:v>
                </c:pt>
                <c:pt idx="14657">
                  <c:v>66.696000000000197</c:v>
                </c:pt>
                <c:pt idx="14658">
                  <c:v>66.704000000000192</c:v>
                </c:pt>
                <c:pt idx="14659">
                  <c:v>66.712000000000202</c:v>
                </c:pt>
                <c:pt idx="14660">
                  <c:v>66.720000000000198</c:v>
                </c:pt>
                <c:pt idx="14661">
                  <c:v>66.728000000000208</c:v>
                </c:pt>
                <c:pt idx="14662">
                  <c:v>66.736000000000203</c:v>
                </c:pt>
                <c:pt idx="14663">
                  <c:v>66.744000000000213</c:v>
                </c:pt>
                <c:pt idx="14664">
                  <c:v>66.752000000000194</c:v>
                </c:pt>
                <c:pt idx="14665">
                  <c:v>66.76000000000019</c:v>
                </c:pt>
                <c:pt idx="14666">
                  <c:v>66.7680000000002</c:v>
                </c:pt>
                <c:pt idx="14667">
                  <c:v>66.776000000000195</c:v>
                </c:pt>
                <c:pt idx="14668">
                  <c:v>66.784000000000205</c:v>
                </c:pt>
                <c:pt idx="14669">
                  <c:v>66.792000000000201</c:v>
                </c:pt>
                <c:pt idx="14670">
                  <c:v>66.80000000000021</c:v>
                </c:pt>
                <c:pt idx="14671">
                  <c:v>66.808000000000206</c:v>
                </c:pt>
                <c:pt idx="14672">
                  <c:v>66.816000000000201</c:v>
                </c:pt>
                <c:pt idx="14673">
                  <c:v>66.824000000000197</c:v>
                </c:pt>
                <c:pt idx="14674">
                  <c:v>66.832000000000193</c:v>
                </c:pt>
                <c:pt idx="14675">
                  <c:v>66.840000000000202</c:v>
                </c:pt>
                <c:pt idx="14676">
                  <c:v>66.848000000000198</c:v>
                </c:pt>
                <c:pt idx="14677">
                  <c:v>66.856000000000208</c:v>
                </c:pt>
                <c:pt idx="14678">
                  <c:v>66.864000000000203</c:v>
                </c:pt>
                <c:pt idx="14679">
                  <c:v>66.872000000000199</c:v>
                </c:pt>
                <c:pt idx="14680">
                  <c:v>66.880000000000209</c:v>
                </c:pt>
                <c:pt idx="14681">
                  <c:v>66.888000000000204</c:v>
                </c:pt>
                <c:pt idx="14682">
                  <c:v>66.8960000000002</c:v>
                </c:pt>
                <c:pt idx="14683">
                  <c:v>66.904000000000195</c:v>
                </c:pt>
                <c:pt idx="14684">
                  <c:v>66.912000000000191</c:v>
                </c:pt>
                <c:pt idx="14685">
                  <c:v>66.920000000000201</c:v>
                </c:pt>
                <c:pt idx="14686">
                  <c:v>66.928000000000196</c:v>
                </c:pt>
                <c:pt idx="14687">
                  <c:v>66.936000000000206</c:v>
                </c:pt>
                <c:pt idx="14688">
                  <c:v>66.944000000000202</c:v>
                </c:pt>
                <c:pt idx="14689">
                  <c:v>66.952000000000211</c:v>
                </c:pt>
                <c:pt idx="14690">
                  <c:v>66.960000000000207</c:v>
                </c:pt>
                <c:pt idx="14691">
                  <c:v>66.968000000000188</c:v>
                </c:pt>
                <c:pt idx="14692">
                  <c:v>66.976000000000198</c:v>
                </c:pt>
                <c:pt idx="14693">
                  <c:v>66.984000000000194</c:v>
                </c:pt>
                <c:pt idx="14694">
                  <c:v>66.992000000000203</c:v>
                </c:pt>
                <c:pt idx="14695">
                  <c:v>67.000000000000199</c:v>
                </c:pt>
                <c:pt idx="14696">
                  <c:v>67.008000000000209</c:v>
                </c:pt>
                <c:pt idx="14697">
                  <c:v>67.016000000000204</c:v>
                </c:pt>
                <c:pt idx="14698">
                  <c:v>67.0240000000002</c:v>
                </c:pt>
                <c:pt idx="14699">
                  <c:v>67.03200000000021</c:v>
                </c:pt>
                <c:pt idx="14700">
                  <c:v>67.040000000000191</c:v>
                </c:pt>
                <c:pt idx="14701">
                  <c:v>67.048000000000201</c:v>
                </c:pt>
                <c:pt idx="14702">
                  <c:v>67.056000000000196</c:v>
                </c:pt>
                <c:pt idx="14703">
                  <c:v>67.064000000000206</c:v>
                </c:pt>
                <c:pt idx="14704">
                  <c:v>67.072000000000202</c:v>
                </c:pt>
                <c:pt idx="14705">
                  <c:v>67.080000000000197</c:v>
                </c:pt>
                <c:pt idx="14706">
                  <c:v>67.088000000000207</c:v>
                </c:pt>
                <c:pt idx="14707">
                  <c:v>67.096000000000203</c:v>
                </c:pt>
                <c:pt idx="14708">
                  <c:v>67.104000000000198</c:v>
                </c:pt>
                <c:pt idx="14709">
                  <c:v>67.112000000000194</c:v>
                </c:pt>
                <c:pt idx="14710">
                  <c:v>67.120000000000189</c:v>
                </c:pt>
                <c:pt idx="14711">
                  <c:v>67.128000000000199</c:v>
                </c:pt>
                <c:pt idx="14712">
                  <c:v>67.136000000000195</c:v>
                </c:pt>
                <c:pt idx="14713">
                  <c:v>67.144000000000204</c:v>
                </c:pt>
                <c:pt idx="14714">
                  <c:v>67.1520000000002</c:v>
                </c:pt>
                <c:pt idx="14715">
                  <c:v>67.16000000000021</c:v>
                </c:pt>
                <c:pt idx="14716">
                  <c:v>67.168000000000205</c:v>
                </c:pt>
                <c:pt idx="14717">
                  <c:v>67.176000000000201</c:v>
                </c:pt>
                <c:pt idx="14718">
                  <c:v>67.184000000000196</c:v>
                </c:pt>
                <c:pt idx="14719">
                  <c:v>67.192000000000192</c:v>
                </c:pt>
                <c:pt idx="14720">
                  <c:v>67.200000000000202</c:v>
                </c:pt>
                <c:pt idx="14721">
                  <c:v>67.208000000000197</c:v>
                </c:pt>
                <c:pt idx="14722">
                  <c:v>67.216000000000207</c:v>
                </c:pt>
                <c:pt idx="14723">
                  <c:v>67.224000000000203</c:v>
                </c:pt>
                <c:pt idx="14724">
                  <c:v>67.232000000000198</c:v>
                </c:pt>
                <c:pt idx="14725">
                  <c:v>67.240000000000208</c:v>
                </c:pt>
                <c:pt idx="14726">
                  <c:v>67.248000000000189</c:v>
                </c:pt>
                <c:pt idx="14727">
                  <c:v>67.256000000000199</c:v>
                </c:pt>
                <c:pt idx="14728">
                  <c:v>67.264000000000195</c:v>
                </c:pt>
                <c:pt idx="14729">
                  <c:v>67.272000000000205</c:v>
                </c:pt>
                <c:pt idx="14730">
                  <c:v>67.2800000000002</c:v>
                </c:pt>
                <c:pt idx="14731">
                  <c:v>67.288000000000196</c:v>
                </c:pt>
                <c:pt idx="14732">
                  <c:v>67.296000000000205</c:v>
                </c:pt>
                <c:pt idx="14733">
                  <c:v>67.304000000000201</c:v>
                </c:pt>
                <c:pt idx="14734">
                  <c:v>67.312000000000211</c:v>
                </c:pt>
                <c:pt idx="14735">
                  <c:v>67.320000000000192</c:v>
                </c:pt>
                <c:pt idx="14736">
                  <c:v>67.328000000000188</c:v>
                </c:pt>
                <c:pt idx="14737">
                  <c:v>67.336000000000197</c:v>
                </c:pt>
                <c:pt idx="14738">
                  <c:v>67.344000000000193</c:v>
                </c:pt>
                <c:pt idx="14739">
                  <c:v>67.352000000000203</c:v>
                </c:pt>
                <c:pt idx="14740">
                  <c:v>67.360000000000198</c:v>
                </c:pt>
                <c:pt idx="14741">
                  <c:v>67.368000000000208</c:v>
                </c:pt>
                <c:pt idx="14742">
                  <c:v>67.376000000000204</c:v>
                </c:pt>
                <c:pt idx="14743">
                  <c:v>67.384000000000199</c:v>
                </c:pt>
                <c:pt idx="14744">
                  <c:v>67.392000000000195</c:v>
                </c:pt>
                <c:pt idx="14745">
                  <c:v>67.40000000000019</c:v>
                </c:pt>
                <c:pt idx="14746">
                  <c:v>67.4080000000002</c:v>
                </c:pt>
                <c:pt idx="14747">
                  <c:v>67.416000000000196</c:v>
                </c:pt>
                <c:pt idx="14748">
                  <c:v>67.424000000000206</c:v>
                </c:pt>
                <c:pt idx="14749">
                  <c:v>67.432000000000201</c:v>
                </c:pt>
                <c:pt idx="14750">
                  <c:v>67.440000000000197</c:v>
                </c:pt>
                <c:pt idx="14751">
                  <c:v>67.448000000000206</c:v>
                </c:pt>
                <c:pt idx="14752">
                  <c:v>67.456000000000202</c:v>
                </c:pt>
                <c:pt idx="14753">
                  <c:v>67.464000000000198</c:v>
                </c:pt>
                <c:pt idx="14754">
                  <c:v>67.472000000000193</c:v>
                </c:pt>
                <c:pt idx="14755">
                  <c:v>67.480000000000203</c:v>
                </c:pt>
                <c:pt idx="14756">
                  <c:v>67.488000000000198</c:v>
                </c:pt>
                <c:pt idx="14757">
                  <c:v>67.496000000000194</c:v>
                </c:pt>
                <c:pt idx="14758">
                  <c:v>67.504000000000204</c:v>
                </c:pt>
                <c:pt idx="14759">
                  <c:v>67.512000000000199</c:v>
                </c:pt>
                <c:pt idx="14760">
                  <c:v>67.520000000000209</c:v>
                </c:pt>
                <c:pt idx="14761">
                  <c:v>67.528000000000205</c:v>
                </c:pt>
                <c:pt idx="14762">
                  <c:v>67.536000000000186</c:v>
                </c:pt>
                <c:pt idx="14763">
                  <c:v>67.544000000000196</c:v>
                </c:pt>
                <c:pt idx="14764">
                  <c:v>67.552000000000191</c:v>
                </c:pt>
                <c:pt idx="14765">
                  <c:v>67.560000000000201</c:v>
                </c:pt>
                <c:pt idx="14766">
                  <c:v>67.568000000000197</c:v>
                </c:pt>
                <c:pt idx="14767">
                  <c:v>67.576000000000207</c:v>
                </c:pt>
                <c:pt idx="14768">
                  <c:v>67.584000000000202</c:v>
                </c:pt>
                <c:pt idx="14769">
                  <c:v>67.592000000000198</c:v>
                </c:pt>
                <c:pt idx="14770">
                  <c:v>67.600000000000207</c:v>
                </c:pt>
                <c:pt idx="14771">
                  <c:v>67.608000000000189</c:v>
                </c:pt>
                <c:pt idx="14772">
                  <c:v>67.616000000000199</c:v>
                </c:pt>
                <c:pt idx="14773">
                  <c:v>67.624000000000194</c:v>
                </c:pt>
                <c:pt idx="14774">
                  <c:v>67.632000000000204</c:v>
                </c:pt>
                <c:pt idx="14775">
                  <c:v>67.6400000000002</c:v>
                </c:pt>
                <c:pt idx="14776">
                  <c:v>67.648000000000195</c:v>
                </c:pt>
                <c:pt idx="14777">
                  <c:v>67.656000000000205</c:v>
                </c:pt>
                <c:pt idx="14778">
                  <c:v>67.6640000000002</c:v>
                </c:pt>
                <c:pt idx="14779">
                  <c:v>67.67200000000021</c:v>
                </c:pt>
                <c:pt idx="14780">
                  <c:v>67.680000000000192</c:v>
                </c:pt>
                <c:pt idx="14781">
                  <c:v>67.688000000000201</c:v>
                </c:pt>
                <c:pt idx="14782">
                  <c:v>67.696000000000197</c:v>
                </c:pt>
                <c:pt idx="14783">
                  <c:v>67.704000000000192</c:v>
                </c:pt>
                <c:pt idx="14784">
                  <c:v>67.712000000000202</c:v>
                </c:pt>
                <c:pt idx="14785">
                  <c:v>67.720000000000198</c:v>
                </c:pt>
                <c:pt idx="14786">
                  <c:v>67.728000000000208</c:v>
                </c:pt>
                <c:pt idx="14787">
                  <c:v>67.736000000000203</c:v>
                </c:pt>
                <c:pt idx="14788">
                  <c:v>67.744000000000213</c:v>
                </c:pt>
                <c:pt idx="14789">
                  <c:v>67.752000000000194</c:v>
                </c:pt>
                <c:pt idx="14790">
                  <c:v>67.76000000000019</c:v>
                </c:pt>
                <c:pt idx="14791">
                  <c:v>67.7680000000002</c:v>
                </c:pt>
                <c:pt idx="14792">
                  <c:v>67.776000000000195</c:v>
                </c:pt>
                <c:pt idx="14793">
                  <c:v>67.784000000000205</c:v>
                </c:pt>
                <c:pt idx="14794">
                  <c:v>67.792000000000201</c:v>
                </c:pt>
                <c:pt idx="14795">
                  <c:v>67.800000000000196</c:v>
                </c:pt>
                <c:pt idx="14796">
                  <c:v>67.808000000000206</c:v>
                </c:pt>
                <c:pt idx="14797">
                  <c:v>67.816000000000201</c:v>
                </c:pt>
                <c:pt idx="14798">
                  <c:v>67.824000000000197</c:v>
                </c:pt>
                <c:pt idx="14799">
                  <c:v>67.832000000000193</c:v>
                </c:pt>
                <c:pt idx="14800">
                  <c:v>67.840000000000202</c:v>
                </c:pt>
                <c:pt idx="14801">
                  <c:v>67.848000000000198</c:v>
                </c:pt>
                <c:pt idx="14802">
                  <c:v>67.856000000000193</c:v>
                </c:pt>
                <c:pt idx="14803">
                  <c:v>67.864000000000203</c:v>
                </c:pt>
                <c:pt idx="14804">
                  <c:v>67.872000000000199</c:v>
                </c:pt>
                <c:pt idx="14805">
                  <c:v>67.880000000000209</c:v>
                </c:pt>
                <c:pt idx="14806">
                  <c:v>67.888000000000204</c:v>
                </c:pt>
                <c:pt idx="14807">
                  <c:v>67.8960000000002</c:v>
                </c:pt>
                <c:pt idx="14808">
                  <c:v>67.904000000000195</c:v>
                </c:pt>
                <c:pt idx="14809">
                  <c:v>67.912000000000191</c:v>
                </c:pt>
                <c:pt idx="14810">
                  <c:v>67.920000000000201</c:v>
                </c:pt>
                <c:pt idx="14811">
                  <c:v>67.928000000000196</c:v>
                </c:pt>
                <c:pt idx="14812">
                  <c:v>67.936000000000206</c:v>
                </c:pt>
                <c:pt idx="14813">
                  <c:v>67.944000000000202</c:v>
                </c:pt>
                <c:pt idx="14814">
                  <c:v>67.952000000000211</c:v>
                </c:pt>
                <c:pt idx="14815">
                  <c:v>67.960000000000207</c:v>
                </c:pt>
                <c:pt idx="14816">
                  <c:v>67.968000000000188</c:v>
                </c:pt>
                <c:pt idx="14817">
                  <c:v>67.976000000000198</c:v>
                </c:pt>
                <c:pt idx="14818">
                  <c:v>67.984000000000194</c:v>
                </c:pt>
                <c:pt idx="14819">
                  <c:v>67.992000000000203</c:v>
                </c:pt>
                <c:pt idx="14820">
                  <c:v>68.000000000000199</c:v>
                </c:pt>
                <c:pt idx="14821">
                  <c:v>68.008000000000195</c:v>
                </c:pt>
                <c:pt idx="14822">
                  <c:v>68.016000000000204</c:v>
                </c:pt>
                <c:pt idx="14823">
                  <c:v>68.0240000000002</c:v>
                </c:pt>
                <c:pt idx="14824">
                  <c:v>68.03200000000021</c:v>
                </c:pt>
                <c:pt idx="14825">
                  <c:v>68.040000000000191</c:v>
                </c:pt>
                <c:pt idx="14826">
                  <c:v>68.048000000000201</c:v>
                </c:pt>
                <c:pt idx="14827">
                  <c:v>68.056000000000196</c:v>
                </c:pt>
                <c:pt idx="14828">
                  <c:v>68.064000000000192</c:v>
                </c:pt>
                <c:pt idx="14829">
                  <c:v>68.072000000000202</c:v>
                </c:pt>
                <c:pt idx="14830">
                  <c:v>68.080000000000197</c:v>
                </c:pt>
                <c:pt idx="14831">
                  <c:v>68.088000000000207</c:v>
                </c:pt>
                <c:pt idx="14832">
                  <c:v>68.096000000000203</c:v>
                </c:pt>
                <c:pt idx="14833">
                  <c:v>68.104000000000212</c:v>
                </c:pt>
                <c:pt idx="14834">
                  <c:v>68.112000000000194</c:v>
                </c:pt>
                <c:pt idx="14835">
                  <c:v>68.120000000000189</c:v>
                </c:pt>
                <c:pt idx="14836">
                  <c:v>68.128000000000199</c:v>
                </c:pt>
                <c:pt idx="14837">
                  <c:v>68.136000000000195</c:v>
                </c:pt>
                <c:pt idx="14838">
                  <c:v>68.144000000000204</c:v>
                </c:pt>
                <c:pt idx="14839">
                  <c:v>68.1520000000002</c:v>
                </c:pt>
                <c:pt idx="14840">
                  <c:v>68.16000000000021</c:v>
                </c:pt>
                <c:pt idx="14841">
                  <c:v>68.168000000000205</c:v>
                </c:pt>
                <c:pt idx="14842">
                  <c:v>68.176000000000201</c:v>
                </c:pt>
                <c:pt idx="14843">
                  <c:v>68.184000000000196</c:v>
                </c:pt>
                <c:pt idx="14844">
                  <c:v>68.192000000000192</c:v>
                </c:pt>
                <c:pt idx="14845">
                  <c:v>68.200000000000202</c:v>
                </c:pt>
                <c:pt idx="14846">
                  <c:v>68.208000000000197</c:v>
                </c:pt>
                <c:pt idx="14847">
                  <c:v>68.216000000000193</c:v>
                </c:pt>
                <c:pt idx="14848">
                  <c:v>68.224000000000203</c:v>
                </c:pt>
                <c:pt idx="14849">
                  <c:v>68.232000000000198</c:v>
                </c:pt>
                <c:pt idx="14850">
                  <c:v>68.240000000000208</c:v>
                </c:pt>
                <c:pt idx="14851">
                  <c:v>68.248000000000204</c:v>
                </c:pt>
                <c:pt idx="14852">
                  <c:v>68.256000000000199</c:v>
                </c:pt>
                <c:pt idx="14853">
                  <c:v>68.264000000000195</c:v>
                </c:pt>
                <c:pt idx="14854">
                  <c:v>68.27200000000019</c:v>
                </c:pt>
                <c:pt idx="14855">
                  <c:v>68.2800000000002</c:v>
                </c:pt>
                <c:pt idx="14856">
                  <c:v>68.288000000000196</c:v>
                </c:pt>
                <c:pt idx="14857">
                  <c:v>68.296000000000205</c:v>
                </c:pt>
                <c:pt idx="14858">
                  <c:v>68.304000000000201</c:v>
                </c:pt>
                <c:pt idx="14859">
                  <c:v>68.312000000000211</c:v>
                </c:pt>
                <c:pt idx="14860">
                  <c:v>68.320000000000206</c:v>
                </c:pt>
                <c:pt idx="14861">
                  <c:v>68.328000000000188</c:v>
                </c:pt>
                <c:pt idx="14862">
                  <c:v>68.336000000000197</c:v>
                </c:pt>
                <c:pt idx="14863">
                  <c:v>68.344000000000193</c:v>
                </c:pt>
                <c:pt idx="14864">
                  <c:v>68.352000000000203</c:v>
                </c:pt>
                <c:pt idx="14865">
                  <c:v>68.360000000000198</c:v>
                </c:pt>
                <c:pt idx="14866">
                  <c:v>68.368000000000208</c:v>
                </c:pt>
                <c:pt idx="14867">
                  <c:v>68.376000000000204</c:v>
                </c:pt>
                <c:pt idx="14868">
                  <c:v>68.384000000000199</c:v>
                </c:pt>
                <c:pt idx="14869">
                  <c:v>68.392000000000209</c:v>
                </c:pt>
                <c:pt idx="14870">
                  <c:v>68.40000000000019</c:v>
                </c:pt>
                <c:pt idx="14871">
                  <c:v>68.4080000000002</c:v>
                </c:pt>
                <c:pt idx="14872">
                  <c:v>68.416000000000196</c:v>
                </c:pt>
                <c:pt idx="14873">
                  <c:v>68.424000000000206</c:v>
                </c:pt>
                <c:pt idx="14874">
                  <c:v>68.432000000000201</c:v>
                </c:pt>
                <c:pt idx="14875">
                  <c:v>68.440000000000197</c:v>
                </c:pt>
                <c:pt idx="14876">
                  <c:v>68.448000000000206</c:v>
                </c:pt>
                <c:pt idx="14877">
                  <c:v>68.456000000000202</c:v>
                </c:pt>
                <c:pt idx="14878">
                  <c:v>68.464000000000212</c:v>
                </c:pt>
                <c:pt idx="14879">
                  <c:v>68.472000000000193</c:v>
                </c:pt>
                <c:pt idx="14880">
                  <c:v>68.480000000000189</c:v>
                </c:pt>
                <c:pt idx="14881">
                  <c:v>68.488000000000198</c:v>
                </c:pt>
                <c:pt idx="14882">
                  <c:v>68.496000000000194</c:v>
                </c:pt>
                <c:pt idx="14883">
                  <c:v>68.504000000000204</c:v>
                </c:pt>
                <c:pt idx="14884">
                  <c:v>68.512000000000199</c:v>
                </c:pt>
                <c:pt idx="14885">
                  <c:v>68.520000000000209</c:v>
                </c:pt>
                <c:pt idx="14886">
                  <c:v>68.528000000000205</c:v>
                </c:pt>
                <c:pt idx="14887">
                  <c:v>68.5360000000002</c:v>
                </c:pt>
                <c:pt idx="14888">
                  <c:v>68.544000000000196</c:v>
                </c:pt>
                <c:pt idx="14889">
                  <c:v>68.552000000000191</c:v>
                </c:pt>
                <c:pt idx="14890">
                  <c:v>68.560000000000201</c:v>
                </c:pt>
                <c:pt idx="14891">
                  <c:v>68.568000000000197</c:v>
                </c:pt>
                <c:pt idx="14892">
                  <c:v>68.576000000000207</c:v>
                </c:pt>
                <c:pt idx="14893">
                  <c:v>68.584000000000202</c:v>
                </c:pt>
                <c:pt idx="14894">
                  <c:v>68.592000000000198</c:v>
                </c:pt>
                <c:pt idx="14895">
                  <c:v>68.600000000000207</c:v>
                </c:pt>
                <c:pt idx="14896">
                  <c:v>68.608000000000203</c:v>
                </c:pt>
                <c:pt idx="14897">
                  <c:v>68.616000000000199</c:v>
                </c:pt>
                <c:pt idx="14898">
                  <c:v>68.624000000000194</c:v>
                </c:pt>
                <c:pt idx="14899">
                  <c:v>68.632000000000204</c:v>
                </c:pt>
                <c:pt idx="14900">
                  <c:v>68.6400000000002</c:v>
                </c:pt>
                <c:pt idx="14901">
                  <c:v>68.648000000000195</c:v>
                </c:pt>
                <c:pt idx="14902">
                  <c:v>68.656000000000205</c:v>
                </c:pt>
                <c:pt idx="14903">
                  <c:v>68.6640000000002</c:v>
                </c:pt>
                <c:pt idx="14904">
                  <c:v>68.67200000000021</c:v>
                </c:pt>
                <c:pt idx="14905">
                  <c:v>68.680000000000206</c:v>
                </c:pt>
                <c:pt idx="14906">
                  <c:v>68.688000000000187</c:v>
                </c:pt>
                <c:pt idx="14907">
                  <c:v>68.696000000000197</c:v>
                </c:pt>
                <c:pt idx="14908">
                  <c:v>68.704000000000192</c:v>
                </c:pt>
                <c:pt idx="14909">
                  <c:v>68.712000000000202</c:v>
                </c:pt>
                <c:pt idx="14910">
                  <c:v>68.720000000000198</c:v>
                </c:pt>
                <c:pt idx="14911">
                  <c:v>68.728000000000208</c:v>
                </c:pt>
                <c:pt idx="14912">
                  <c:v>68.736000000000203</c:v>
                </c:pt>
                <c:pt idx="14913">
                  <c:v>68.744000000000199</c:v>
                </c:pt>
                <c:pt idx="14914">
                  <c:v>68.752000000000209</c:v>
                </c:pt>
                <c:pt idx="14915">
                  <c:v>68.76000000000019</c:v>
                </c:pt>
                <c:pt idx="14916">
                  <c:v>68.7680000000002</c:v>
                </c:pt>
                <c:pt idx="14917">
                  <c:v>68.776000000000195</c:v>
                </c:pt>
                <c:pt idx="14918">
                  <c:v>68.784000000000205</c:v>
                </c:pt>
                <c:pt idx="14919">
                  <c:v>68.792000000000201</c:v>
                </c:pt>
                <c:pt idx="14920">
                  <c:v>68.800000000000196</c:v>
                </c:pt>
                <c:pt idx="14921">
                  <c:v>68.808000000000206</c:v>
                </c:pt>
                <c:pt idx="14922">
                  <c:v>68.816000000000201</c:v>
                </c:pt>
                <c:pt idx="14923">
                  <c:v>68.824000000000211</c:v>
                </c:pt>
                <c:pt idx="14924">
                  <c:v>68.832000000000193</c:v>
                </c:pt>
                <c:pt idx="14925">
                  <c:v>68.840000000000202</c:v>
                </c:pt>
                <c:pt idx="14926">
                  <c:v>68.848000000000198</c:v>
                </c:pt>
                <c:pt idx="14927">
                  <c:v>68.856000000000193</c:v>
                </c:pt>
                <c:pt idx="14928">
                  <c:v>68.864000000000203</c:v>
                </c:pt>
                <c:pt idx="14929">
                  <c:v>68.872000000000199</c:v>
                </c:pt>
                <c:pt idx="14930">
                  <c:v>68.880000000000209</c:v>
                </c:pt>
                <c:pt idx="14931">
                  <c:v>68.888000000000204</c:v>
                </c:pt>
                <c:pt idx="14932">
                  <c:v>68.8960000000002</c:v>
                </c:pt>
                <c:pt idx="14933">
                  <c:v>68.904000000000195</c:v>
                </c:pt>
                <c:pt idx="14934">
                  <c:v>68.912000000000191</c:v>
                </c:pt>
                <c:pt idx="14935">
                  <c:v>68.920000000000201</c:v>
                </c:pt>
                <c:pt idx="14936">
                  <c:v>68.928000000000196</c:v>
                </c:pt>
                <c:pt idx="14937">
                  <c:v>68.936000000000206</c:v>
                </c:pt>
                <c:pt idx="14938">
                  <c:v>68.944000000000202</c:v>
                </c:pt>
                <c:pt idx="14939">
                  <c:v>68.952000000000197</c:v>
                </c:pt>
                <c:pt idx="14940">
                  <c:v>68.960000000000207</c:v>
                </c:pt>
                <c:pt idx="14941">
                  <c:v>68.968000000000202</c:v>
                </c:pt>
                <c:pt idx="14942">
                  <c:v>68.976000000000198</c:v>
                </c:pt>
                <c:pt idx="14943">
                  <c:v>68.984000000000194</c:v>
                </c:pt>
                <c:pt idx="14944">
                  <c:v>68.992000000000203</c:v>
                </c:pt>
                <c:pt idx="14945">
                  <c:v>69.000000000000199</c:v>
                </c:pt>
                <c:pt idx="14946">
                  <c:v>69.008000000000195</c:v>
                </c:pt>
                <c:pt idx="14947">
                  <c:v>69.016000000000204</c:v>
                </c:pt>
                <c:pt idx="14948">
                  <c:v>69.0240000000002</c:v>
                </c:pt>
                <c:pt idx="14949">
                  <c:v>69.03200000000021</c:v>
                </c:pt>
                <c:pt idx="14950">
                  <c:v>69.040000000000205</c:v>
                </c:pt>
                <c:pt idx="14951">
                  <c:v>69.048000000000201</c:v>
                </c:pt>
                <c:pt idx="14952">
                  <c:v>69.056000000000196</c:v>
                </c:pt>
                <c:pt idx="14953">
                  <c:v>69.064000000000192</c:v>
                </c:pt>
                <c:pt idx="14954">
                  <c:v>69.072000000000202</c:v>
                </c:pt>
                <c:pt idx="14955">
                  <c:v>69.080000000000197</c:v>
                </c:pt>
                <c:pt idx="14956">
                  <c:v>69.088000000000207</c:v>
                </c:pt>
                <c:pt idx="14957">
                  <c:v>69.096000000000203</c:v>
                </c:pt>
                <c:pt idx="14958">
                  <c:v>69.104000000000212</c:v>
                </c:pt>
                <c:pt idx="14959">
                  <c:v>69.112000000000208</c:v>
                </c:pt>
                <c:pt idx="14960">
                  <c:v>69.120000000000189</c:v>
                </c:pt>
                <c:pt idx="14961">
                  <c:v>69.128000000000199</c:v>
                </c:pt>
                <c:pt idx="14962">
                  <c:v>69.136000000000195</c:v>
                </c:pt>
                <c:pt idx="14963">
                  <c:v>69.144000000000204</c:v>
                </c:pt>
                <c:pt idx="14964">
                  <c:v>69.1520000000002</c:v>
                </c:pt>
                <c:pt idx="14965">
                  <c:v>69.160000000000196</c:v>
                </c:pt>
                <c:pt idx="14966">
                  <c:v>69.168000000000205</c:v>
                </c:pt>
                <c:pt idx="14967">
                  <c:v>69.176000000000201</c:v>
                </c:pt>
                <c:pt idx="14968">
                  <c:v>69.184000000000211</c:v>
                </c:pt>
                <c:pt idx="14969">
                  <c:v>69.192000000000192</c:v>
                </c:pt>
                <c:pt idx="14970">
                  <c:v>69.200000000000202</c:v>
                </c:pt>
                <c:pt idx="14971">
                  <c:v>69.208000000000197</c:v>
                </c:pt>
                <c:pt idx="14972">
                  <c:v>69.216000000000193</c:v>
                </c:pt>
                <c:pt idx="14973">
                  <c:v>69.224000000000203</c:v>
                </c:pt>
                <c:pt idx="14974">
                  <c:v>69.232000000000198</c:v>
                </c:pt>
                <c:pt idx="14975">
                  <c:v>69.240000000000208</c:v>
                </c:pt>
                <c:pt idx="14976">
                  <c:v>69.248000000000204</c:v>
                </c:pt>
                <c:pt idx="14977">
                  <c:v>69.256000000000199</c:v>
                </c:pt>
                <c:pt idx="14978">
                  <c:v>69.264000000000195</c:v>
                </c:pt>
                <c:pt idx="14979">
                  <c:v>69.27200000000019</c:v>
                </c:pt>
                <c:pt idx="14980">
                  <c:v>69.2800000000002</c:v>
                </c:pt>
                <c:pt idx="14981">
                  <c:v>69.288000000000196</c:v>
                </c:pt>
                <c:pt idx="14982">
                  <c:v>69.296000000000205</c:v>
                </c:pt>
                <c:pt idx="14983">
                  <c:v>69.304000000000201</c:v>
                </c:pt>
                <c:pt idx="14984">
                  <c:v>69.312000000000211</c:v>
                </c:pt>
                <c:pt idx="14985">
                  <c:v>69.320000000000206</c:v>
                </c:pt>
                <c:pt idx="14986">
                  <c:v>69.328000000000202</c:v>
                </c:pt>
                <c:pt idx="14987">
                  <c:v>69.336000000000197</c:v>
                </c:pt>
                <c:pt idx="14988">
                  <c:v>69.344000000000193</c:v>
                </c:pt>
                <c:pt idx="14989">
                  <c:v>69.352000000000203</c:v>
                </c:pt>
                <c:pt idx="14990">
                  <c:v>69.360000000000198</c:v>
                </c:pt>
                <c:pt idx="14991">
                  <c:v>69.368000000000194</c:v>
                </c:pt>
                <c:pt idx="14992">
                  <c:v>69.376000000000204</c:v>
                </c:pt>
                <c:pt idx="14993">
                  <c:v>69.384000000000199</c:v>
                </c:pt>
                <c:pt idx="14994">
                  <c:v>69.392000000000209</c:v>
                </c:pt>
                <c:pt idx="14995">
                  <c:v>69.400000000000205</c:v>
                </c:pt>
                <c:pt idx="14996">
                  <c:v>69.4080000000002</c:v>
                </c:pt>
                <c:pt idx="14997">
                  <c:v>69.416000000000196</c:v>
                </c:pt>
                <c:pt idx="14998">
                  <c:v>69.424000000000191</c:v>
                </c:pt>
                <c:pt idx="14999">
                  <c:v>69.432000000000201</c:v>
                </c:pt>
                <c:pt idx="15000">
                  <c:v>69.440000000000197</c:v>
                </c:pt>
                <c:pt idx="15001">
                  <c:v>69.448000000000206</c:v>
                </c:pt>
                <c:pt idx="15002">
                  <c:v>69.456000000000202</c:v>
                </c:pt>
                <c:pt idx="15003">
                  <c:v>69.464000000000212</c:v>
                </c:pt>
                <c:pt idx="15004">
                  <c:v>69.472000000000207</c:v>
                </c:pt>
                <c:pt idx="15005">
                  <c:v>69.480000000000189</c:v>
                </c:pt>
                <c:pt idx="15006">
                  <c:v>69.488000000000198</c:v>
                </c:pt>
                <c:pt idx="15007">
                  <c:v>69.496000000000194</c:v>
                </c:pt>
                <c:pt idx="15008">
                  <c:v>69.504000000000204</c:v>
                </c:pt>
                <c:pt idx="15009">
                  <c:v>69.512000000000199</c:v>
                </c:pt>
                <c:pt idx="15010">
                  <c:v>69.520000000000209</c:v>
                </c:pt>
                <c:pt idx="15011">
                  <c:v>69.528000000000205</c:v>
                </c:pt>
                <c:pt idx="15012">
                  <c:v>69.5360000000002</c:v>
                </c:pt>
                <c:pt idx="15013">
                  <c:v>69.544000000000196</c:v>
                </c:pt>
                <c:pt idx="15014">
                  <c:v>69.552000000000191</c:v>
                </c:pt>
                <c:pt idx="15015">
                  <c:v>69.560000000000201</c:v>
                </c:pt>
                <c:pt idx="15016">
                  <c:v>69.568000000000197</c:v>
                </c:pt>
                <c:pt idx="15017">
                  <c:v>69.576000000000192</c:v>
                </c:pt>
                <c:pt idx="15018">
                  <c:v>69.584000000000202</c:v>
                </c:pt>
                <c:pt idx="15019">
                  <c:v>69.592000000000198</c:v>
                </c:pt>
                <c:pt idx="15020">
                  <c:v>69.600000000000207</c:v>
                </c:pt>
                <c:pt idx="15021">
                  <c:v>69.608000000000203</c:v>
                </c:pt>
                <c:pt idx="15022">
                  <c:v>69.616000000000199</c:v>
                </c:pt>
                <c:pt idx="15023">
                  <c:v>69.624000000000194</c:v>
                </c:pt>
                <c:pt idx="15024">
                  <c:v>69.63200000000019</c:v>
                </c:pt>
                <c:pt idx="15025">
                  <c:v>69.6400000000002</c:v>
                </c:pt>
                <c:pt idx="15026">
                  <c:v>69.648000000000195</c:v>
                </c:pt>
                <c:pt idx="15027">
                  <c:v>69.656000000000205</c:v>
                </c:pt>
                <c:pt idx="15028">
                  <c:v>69.6640000000002</c:v>
                </c:pt>
                <c:pt idx="15029">
                  <c:v>69.67200000000021</c:v>
                </c:pt>
                <c:pt idx="15030">
                  <c:v>69.680000000000206</c:v>
                </c:pt>
                <c:pt idx="15031">
                  <c:v>69.688000000000187</c:v>
                </c:pt>
                <c:pt idx="15032">
                  <c:v>69.696000000000197</c:v>
                </c:pt>
                <c:pt idx="15033">
                  <c:v>69.704000000000192</c:v>
                </c:pt>
                <c:pt idx="15034">
                  <c:v>69.712000000000202</c:v>
                </c:pt>
                <c:pt idx="15035">
                  <c:v>69.720000000000198</c:v>
                </c:pt>
                <c:pt idx="15036">
                  <c:v>69.728000000000208</c:v>
                </c:pt>
                <c:pt idx="15037">
                  <c:v>69.736000000000203</c:v>
                </c:pt>
                <c:pt idx="15038">
                  <c:v>69.744000000000199</c:v>
                </c:pt>
                <c:pt idx="15039">
                  <c:v>69.752000000000209</c:v>
                </c:pt>
                <c:pt idx="15040">
                  <c:v>69.76000000000019</c:v>
                </c:pt>
                <c:pt idx="15041">
                  <c:v>69.7680000000002</c:v>
                </c:pt>
                <c:pt idx="15042">
                  <c:v>69.776000000000195</c:v>
                </c:pt>
                <c:pt idx="15043">
                  <c:v>69.784000000000191</c:v>
                </c:pt>
                <c:pt idx="15044">
                  <c:v>69.792000000000201</c:v>
                </c:pt>
                <c:pt idx="15045">
                  <c:v>69.800000000000196</c:v>
                </c:pt>
                <c:pt idx="15046">
                  <c:v>69.808000000000206</c:v>
                </c:pt>
                <c:pt idx="15047">
                  <c:v>69.816000000000201</c:v>
                </c:pt>
                <c:pt idx="15048">
                  <c:v>69.824000000000211</c:v>
                </c:pt>
                <c:pt idx="15049">
                  <c:v>69.832000000000193</c:v>
                </c:pt>
                <c:pt idx="15050">
                  <c:v>69.840000000000188</c:v>
                </c:pt>
                <c:pt idx="15051">
                  <c:v>69.848000000000198</c:v>
                </c:pt>
                <c:pt idx="15052">
                  <c:v>69.856000000000193</c:v>
                </c:pt>
                <c:pt idx="15053">
                  <c:v>69.864000000000203</c:v>
                </c:pt>
                <c:pt idx="15054">
                  <c:v>69.872000000000199</c:v>
                </c:pt>
                <c:pt idx="15055">
                  <c:v>69.880000000000209</c:v>
                </c:pt>
                <c:pt idx="15056">
                  <c:v>69.888000000000204</c:v>
                </c:pt>
                <c:pt idx="15057">
                  <c:v>69.8960000000002</c:v>
                </c:pt>
                <c:pt idx="15058">
                  <c:v>69.904000000000195</c:v>
                </c:pt>
                <c:pt idx="15059">
                  <c:v>69.912000000000191</c:v>
                </c:pt>
                <c:pt idx="15060">
                  <c:v>69.920000000000201</c:v>
                </c:pt>
                <c:pt idx="15061">
                  <c:v>69.928000000000196</c:v>
                </c:pt>
                <c:pt idx="15062">
                  <c:v>69.936000000000206</c:v>
                </c:pt>
                <c:pt idx="15063">
                  <c:v>69.944000000000202</c:v>
                </c:pt>
                <c:pt idx="15064">
                  <c:v>69.952000000000197</c:v>
                </c:pt>
                <c:pt idx="15065">
                  <c:v>69.960000000000207</c:v>
                </c:pt>
                <c:pt idx="15066">
                  <c:v>69.968000000000202</c:v>
                </c:pt>
                <c:pt idx="15067">
                  <c:v>69.976000000000198</c:v>
                </c:pt>
                <c:pt idx="15068">
                  <c:v>69.984000000000194</c:v>
                </c:pt>
                <c:pt idx="15069">
                  <c:v>69.992000000000203</c:v>
                </c:pt>
                <c:pt idx="15070">
                  <c:v>70.000000000000199</c:v>
                </c:pt>
                <c:pt idx="15071">
                  <c:v>70.008000000000195</c:v>
                </c:pt>
                <c:pt idx="15072">
                  <c:v>70.016000000000204</c:v>
                </c:pt>
                <c:pt idx="15073">
                  <c:v>70.0240000000002</c:v>
                </c:pt>
                <c:pt idx="15074">
                  <c:v>70.03200000000021</c:v>
                </c:pt>
                <c:pt idx="15075">
                  <c:v>70.040000000000205</c:v>
                </c:pt>
                <c:pt idx="15076">
                  <c:v>70.048000000000187</c:v>
                </c:pt>
                <c:pt idx="15077">
                  <c:v>70.056000000000196</c:v>
                </c:pt>
                <c:pt idx="15078">
                  <c:v>70.064000000000192</c:v>
                </c:pt>
                <c:pt idx="15079">
                  <c:v>70.072000000000202</c:v>
                </c:pt>
                <c:pt idx="15080">
                  <c:v>70.080000000000197</c:v>
                </c:pt>
                <c:pt idx="15081">
                  <c:v>70.088000000000207</c:v>
                </c:pt>
                <c:pt idx="15082">
                  <c:v>70.096000000000203</c:v>
                </c:pt>
                <c:pt idx="15083">
                  <c:v>70.104000000000198</c:v>
                </c:pt>
                <c:pt idx="15084">
                  <c:v>70.112000000000208</c:v>
                </c:pt>
                <c:pt idx="15085">
                  <c:v>70.120000000000189</c:v>
                </c:pt>
                <c:pt idx="15086">
                  <c:v>70.128000000000199</c:v>
                </c:pt>
                <c:pt idx="15087">
                  <c:v>70.136000000000195</c:v>
                </c:pt>
                <c:pt idx="15088">
                  <c:v>70.144000000000204</c:v>
                </c:pt>
                <c:pt idx="15089">
                  <c:v>70.1520000000002</c:v>
                </c:pt>
                <c:pt idx="15090">
                  <c:v>70.160000000000196</c:v>
                </c:pt>
                <c:pt idx="15091">
                  <c:v>70.168000000000205</c:v>
                </c:pt>
                <c:pt idx="15092">
                  <c:v>70.176000000000201</c:v>
                </c:pt>
                <c:pt idx="15093">
                  <c:v>70.184000000000211</c:v>
                </c:pt>
                <c:pt idx="15094">
                  <c:v>70.192000000000192</c:v>
                </c:pt>
                <c:pt idx="15095">
                  <c:v>70.200000000000202</c:v>
                </c:pt>
                <c:pt idx="15096">
                  <c:v>70.208000000000197</c:v>
                </c:pt>
                <c:pt idx="15097">
                  <c:v>70.216000000000193</c:v>
                </c:pt>
                <c:pt idx="15098">
                  <c:v>70.224000000000203</c:v>
                </c:pt>
                <c:pt idx="15099">
                  <c:v>70.232000000000198</c:v>
                </c:pt>
                <c:pt idx="15100">
                  <c:v>70.240000000000208</c:v>
                </c:pt>
                <c:pt idx="15101">
                  <c:v>70.248000000000204</c:v>
                </c:pt>
                <c:pt idx="15102">
                  <c:v>70.256000000000199</c:v>
                </c:pt>
                <c:pt idx="15103">
                  <c:v>70.264000000000195</c:v>
                </c:pt>
                <c:pt idx="15104">
                  <c:v>70.27200000000019</c:v>
                </c:pt>
                <c:pt idx="15105">
                  <c:v>70.2800000000002</c:v>
                </c:pt>
                <c:pt idx="15106">
                  <c:v>70.288000000000196</c:v>
                </c:pt>
                <c:pt idx="15107">
                  <c:v>70.296000000000205</c:v>
                </c:pt>
                <c:pt idx="15108">
                  <c:v>70.304000000000201</c:v>
                </c:pt>
                <c:pt idx="15109">
                  <c:v>70.312000000000197</c:v>
                </c:pt>
                <c:pt idx="15110">
                  <c:v>70.320000000000206</c:v>
                </c:pt>
                <c:pt idx="15111">
                  <c:v>70.328000000000202</c:v>
                </c:pt>
                <c:pt idx="15112">
                  <c:v>70.336000000000197</c:v>
                </c:pt>
                <c:pt idx="15113">
                  <c:v>70.344000000000193</c:v>
                </c:pt>
                <c:pt idx="15114">
                  <c:v>70.352000000000203</c:v>
                </c:pt>
                <c:pt idx="15115">
                  <c:v>70.360000000000198</c:v>
                </c:pt>
                <c:pt idx="15116">
                  <c:v>70.368000000000194</c:v>
                </c:pt>
                <c:pt idx="15117">
                  <c:v>70.376000000000204</c:v>
                </c:pt>
                <c:pt idx="15118">
                  <c:v>70.384000000000199</c:v>
                </c:pt>
                <c:pt idx="15119">
                  <c:v>70.392000000000209</c:v>
                </c:pt>
                <c:pt idx="15120">
                  <c:v>70.400000000000205</c:v>
                </c:pt>
                <c:pt idx="15121">
                  <c:v>70.4080000000002</c:v>
                </c:pt>
                <c:pt idx="15122">
                  <c:v>70.416000000000196</c:v>
                </c:pt>
                <c:pt idx="15123">
                  <c:v>70.424000000000191</c:v>
                </c:pt>
                <c:pt idx="15124">
                  <c:v>70.432000000000201</c:v>
                </c:pt>
                <c:pt idx="15125">
                  <c:v>70.440000000000197</c:v>
                </c:pt>
                <c:pt idx="15126">
                  <c:v>70.448000000000206</c:v>
                </c:pt>
                <c:pt idx="15127">
                  <c:v>70.456000000000202</c:v>
                </c:pt>
                <c:pt idx="15128">
                  <c:v>70.464000000000198</c:v>
                </c:pt>
                <c:pt idx="15129">
                  <c:v>70.472000000000207</c:v>
                </c:pt>
                <c:pt idx="15130">
                  <c:v>70.480000000000189</c:v>
                </c:pt>
                <c:pt idx="15131">
                  <c:v>70.488000000000198</c:v>
                </c:pt>
                <c:pt idx="15132">
                  <c:v>70.496000000000194</c:v>
                </c:pt>
                <c:pt idx="15133">
                  <c:v>70.504000000000204</c:v>
                </c:pt>
                <c:pt idx="15134">
                  <c:v>70.512000000000199</c:v>
                </c:pt>
                <c:pt idx="15135">
                  <c:v>70.520000000000195</c:v>
                </c:pt>
                <c:pt idx="15136">
                  <c:v>70.528000000000205</c:v>
                </c:pt>
                <c:pt idx="15137">
                  <c:v>70.5360000000002</c:v>
                </c:pt>
                <c:pt idx="15138">
                  <c:v>70.54400000000021</c:v>
                </c:pt>
                <c:pt idx="15139">
                  <c:v>70.552000000000191</c:v>
                </c:pt>
                <c:pt idx="15140">
                  <c:v>70.560000000000201</c:v>
                </c:pt>
                <c:pt idx="15141">
                  <c:v>70.568000000000197</c:v>
                </c:pt>
                <c:pt idx="15142">
                  <c:v>70.576000000000192</c:v>
                </c:pt>
                <c:pt idx="15143">
                  <c:v>70.584000000000202</c:v>
                </c:pt>
                <c:pt idx="15144">
                  <c:v>70.592000000000198</c:v>
                </c:pt>
                <c:pt idx="15145">
                  <c:v>70.600000000000207</c:v>
                </c:pt>
                <c:pt idx="15146">
                  <c:v>70.608000000000203</c:v>
                </c:pt>
                <c:pt idx="15147">
                  <c:v>70.616000000000213</c:v>
                </c:pt>
                <c:pt idx="15148">
                  <c:v>70.624000000000194</c:v>
                </c:pt>
                <c:pt idx="15149">
                  <c:v>70.63200000000019</c:v>
                </c:pt>
                <c:pt idx="15150">
                  <c:v>70.6400000000002</c:v>
                </c:pt>
                <c:pt idx="15151">
                  <c:v>70.648000000000195</c:v>
                </c:pt>
                <c:pt idx="15152">
                  <c:v>70.656000000000205</c:v>
                </c:pt>
                <c:pt idx="15153">
                  <c:v>70.6640000000002</c:v>
                </c:pt>
                <c:pt idx="15154">
                  <c:v>70.67200000000021</c:v>
                </c:pt>
                <c:pt idx="15155">
                  <c:v>70.680000000000206</c:v>
                </c:pt>
                <c:pt idx="15156">
                  <c:v>70.688000000000201</c:v>
                </c:pt>
                <c:pt idx="15157">
                  <c:v>70.696000000000197</c:v>
                </c:pt>
                <c:pt idx="15158">
                  <c:v>70.704000000000192</c:v>
                </c:pt>
                <c:pt idx="15159">
                  <c:v>70.712000000000202</c:v>
                </c:pt>
                <c:pt idx="15160">
                  <c:v>70.720000000000198</c:v>
                </c:pt>
                <c:pt idx="15161">
                  <c:v>70.728000000000193</c:v>
                </c:pt>
                <c:pt idx="15162">
                  <c:v>70.736000000000203</c:v>
                </c:pt>
                <c:pt idx="15163">
                  <c:v>70.744000000000199</c:v>
                </c:pt>
                <c:pt idx="15164">
                  <c:v>70.752000000000209</c:v>
                </c:pt>
                <c:pt idx="15165">
                  <c:v>70.760000000000204</c:v>
                </c:pt>
                <c:pt idx="15166">
                  <c:v>70.7680000000002</c:v>
                </c:pt>
                <c:pt idx="15167">
                  <c:v>70.776000000000195</c:v>
                </c:pt>
                <c:pt idx="15168">
                  <c:v>70.784000000000191</c:v>
                </c:pt>
                <c:pt idx="15169">
                  <c:v>70.792000000000201</c:v>
                </c:pt>
                <c:pt idx="15170">
                  <c:v>70.800000000000196</c:v>
                </c:pt>
                <c:pt idx="15171">
                  <c:v>70.808000000000206</c:v>
                </c:pt>
                <c:pt idx="15172">
                  <c:v>70.816000000000201</c:v>
                </c:pt>
                <c:pt idx="15173">
                  <c:v>70.824000000000211</c:v>
                </c:pt>
                <c:pt idx="15174">
                  <c:v>70.832000000000207</c:v>
                </c:pt>
                <c:pt idx="15175">
                  <c:v>70.840000000000188</c:v>
                </c:pt>
                <c:pt idx="15176">
                  <c:v>70.848000000000198</c:v>
                </c:pt>
                <c:pt idx="15177">
                  <c:v>70.856000000000193</c:v>
                </c:pt>
                <c:pt idx="15178">
                  <c:v>70.864000000000203</c:v>
                </c:pt>
                <c:pt idx="15179">
                  <c:v>70.872000000000199</c:v>
                </c:pt>
                <c:pt idx="15180">
                  <c:v>70.880000000000209</c:v>
                </c:pt>
                <c:pt idx="15181">
                  <c:v>70.888000000000204</c:v>
                </c:pt>
                <c:pt idx="15182">
                  <c:v>70.8960000000002</c:v>
                </c:pt>
                <c:pt idx="15183">
                  <c:v>70.90400000000021</c:v>
                </c:pt>
                <c:pt idx="15184">
                  <c:v>70.912000000000191</c:v>
                </c:pt>
                <c:pt idx="15185">
                  <c:v>70.920000000000201</c:v>
                </c:pt>
                <c:pt idx="15186">
                  <c:v>70.928000000000196</c:v>
                </c:pt>
                <c:pt idx="15187">
                  <c:v>70.936000000000192</c:v>
                </c:pt>
                <c:pt idx="15188">
                  <c:v>70.944000000000202</c:v>
                </c:pt>
                <c:pt idx="15189">
                  <c:v>70.952000000000197</c:v>
                </c:pt>
                <c:pt idx="15190">
                  <c:v>70.960000000000207</c:v>
                </c:pt>
                <c:pt idx="15191">
                  <c:v>70.968000000000202</c:v>
                </c:pt>
                <c:pt idx="15192">
                  <c:v>70.976000000000212</c:v>
                </c:pt>
                <c:pt idx="15193">
                  <c:v>70.984000000000194</c:v>
                </c:pt>
                <c:pt idx="15194">
                  <c:v>70.992000000000189</c:v>
                </c:pt>
                <c:pt idx="15195">
                  <c:v>71.000000000000199</c:v>
                </c:pt>
                <c:pt idx="15196">
                  <c:v>71.008000000000195</c:v>
                </c:pt>
                <c:pt idx="15197">
                  <c:v>71.016000000000204</c:v>
                </c:pt>
                <c:pt idx="15198">
                  <c:v>71.0240000000002</c:v>
                </c:pt>
                <c:pt idx="15199">
                  <c:v>71.03200000000021</c:v>
                </c:pt>
                <c:pt idx="15200">
                  <c:v>71.040000000000205</c:v>
                </c:pt>
                <c:pt idx="15201">
                  <c:v>71.048000000000201</c:v>
                </c:pt>
                <c:pt idx="15202">
                  <c:v>71.056000000000196</c:v>
                </c:pt>
                <c:pt idx="15203">
                  <c:v>71.064000000000192</c:v>
                </c:pt>
                <c:pt idx="15204">
                  <c:v>71.072000000000202</c:v>
                </c:pt>
                <c:pt idx="15205">
                  <c:v>71.080000000000197</c:v>
                </c:pt>
                <c:pt idx="15206">
                  <c:v>71.088000000000207</c:v>
                </c:pt>
                <c:pt idx="15207">
                  <c:v>71.096000000000203</c:v>
                </c:pt>
                <c:pt idx="15208">
                  <c:v>71.104000000000198</c:v>
                </c:pt>
                <c:pt idx="15209">
                  <c:v>71.112000000000208</c:v>
                </c:pt>
                <c:pt idx="15210">
                  <c:v>71.120000000000203</c:v>
                </c:pt>
                <c:pt idx="15211">
                  <c:v>71.128000000000199</c:v>
                </c:pt>
                <c:pt idx="15212">
                  <c:v>71.136000000000195</c:v>
                </c:pt>
                <c:pt idx="15213">
                  <c:v>71.14400000000019</c:v>
                </c:pt>
                <c:pt idx="15214">
                  <c:v>71.1520000000002</c:v>
                </c:pt>
                <c:pt idx="15215">
                  <c:v>71.160000000000196</c:v>
                </c:pt>
                <c:pt idx="15216">
                  <c:v>71.168000000000205</c:v>
                </c:pt>
                <c:pt idx="15217">
                  <c:v>71.176000000000201</c:v>
                </c:pt>
                <c:pt idx="15218">
                  <c:v>71.184000000000211</c:v>
                </c:pt>
                <c:pt idx="15219">
                  <c:v>71.192000000000206</c:v>
                </c:pt>
                <c:pt idx="15220">
                  <c:v>71.200000000000188</c:v>
                </c:pt>
                <c:pt idx="15221">
                  <c:v>71.208000000000197</c:v>
                </c:pt>
                <c:pt idx="15222">
                  <c:v>71.216000000000193</c:v>
                </c:pt>
                <c:pt idx="15223">
                  <c:v>71.224000000000203</c:v>
                </c:pt>
                <c:pt idx="15224">
                  <c:v>71.232000000000198</c:v>
                </c:pt>
                <c:pt idx="15225">
                  <c:v>71.240000000000208</c:v>
                </c:pt>
                <c:pt idx="15226">
                  <c:v>71.248000000000204</c:v>
                </c:pt>
                <c:pt idx="15227">
                  <c:v>71.256000000000199</c:v>
                </c:pt>
                <c:pt idx="15228">
                  <c:v>71.264000000000209</c:v>
                </c:pt>
                <c:pt idx="15229">
                  <c:v>71.27200000000019</c:v>
                </c:pt>
                <c:pt idx="15230">
                  <c:v>71.2800000000002</c:v>
                </c:pt>
                <c:pt idx="15231">
                  <c:v>71.288000000000196</c:v>
                </c:pt>
                <c:pt idx="15232">
                  <c:v>71.296000000000205</c:v>
                </c:pt>
                <c:pt idx="15233">
                  <c:v>71.304000000000201</c:v>
                </c:pt>
                <c:pt idx="15234">
                  <c:v>71.312000000000197</c:v>
                </c:pt>
                <c:pt idx="15235">
                  <c:v>71.320000000000206</c:v>
                </c:pt>
                <c:pt idx="15236">
                  <c:v>71.328000000000202</c:v>
                </c:pt>
                <c:pt idx="15237">
                  <c:v>71.336000000000212</c:v>
                </c:pt>
                <c:pt idx="15238">
                  <c:v>71.344000000000193</c:v>
                </c:pt>
                <c:pt idx="15239">
                  <c:v>71.352000000000203</c:v>
                </c:pt>
                <c:pt idx="15240">
                  <c:v>71.360000000000198</c:v>
                </c:pt>
                <c:pt idx="15241">
                  <c:v>71.368000000000194</c:v>
                </c:pt>
                <c:pt idx="15242">
                  <c:v>71.376000000000204</c:v>
                </c:pt>
                <c:pt idx="15243">
                  <c:v>71.384000000000199</c:v>
                </c:pt>
                <c:pt idx="15244">
                  <c:v>71.392000000000209</c:v>
                </c:pt>
                <c:pt idx="15245">
                  <c:v>71.400000000000205</c:v>
                </c:pt>
                <c:pt idx="15246">
                  <c:v>71.4080000000002</c:v>
                </c:pt>
                <c:pt idx="15247">
                  <c:v>71.416000000000196</c:v>
                </c:pt>
                <c:pt idx="15248">
                  <c:v>71.424000000000191</c:v>
                </c:pt>
                <c:pt idx="15249">
                  <c:v>71.432000000000201</c:v>
                </c:pt>
                <c:pt idx="15250">
                  <c:v>71.440000000000197</c:v>
                </c:pt>
                <c:pt idx="15251">
                  <c:v>71.448000000000206</c:v>
                </c:pt>
                <c:pt idx="15252">
                  <c:v>71.456000000000202</c:v>
                </c:pt>
                <c:pt idx="15253">
                  <c:v>71.464000000000198</c:v>
                </c:pt>
                <c:pt idx="15254">
                  <c:v>71.472000000000207</c:v>
                </c:pt>
                <c:pt idx="15255">
                  <c:v>71.480000000000203</c:v>
                </c:pt>
                <c:pt idx="15256">
                  <c:v>71.488000000000198</c:v>
                </c:pt>
                <c:pt idx="15257">
                  <c:v>71.496000000000194</c:v>
                </c:pt>
                <c:pt idx="15258">
                  <c:v>71.504000000000204</c:v>
                </c:pt>
                <c:pt idx="15259">
                  <c:v>71.512000000000199</c:v>
                </c:pt>
                <c:pt idx="15260">
                  <c:v>71.520000000000195</c:v>
                </c:pt>
                <c:pt idx="15261">
                  <c:v>71.528000000000205</c:v>
                </c:pt>
                <c:pt idx="15262">
                  <c:v>71.5360000000002</c:v>
                </c:pt>
                <c:pt idx="15263">
                  <c:v>71.54400000000021</c:v>
                </c:pt>
                <c:pt idx="15264">
                  <c:v>71.552000000000206</c:v>
                </c:pt>
                <c:pt idx="15265">
                  <c:v>71.560000000000201</c:v>
                </c:pt>
                <c:pt idx="15266">
                  <c:v>71.568000000000197</c:v>
                </c:pt>
                <c:pt idx="15267">
                  <c:v>71.576000000000192</c:v>
                </c:pt>
                <c:pt idx="15268">
                  <c:v>71.584000000000202</c:v>
                </c:pt>
                <c:pt idx="15269">
                  <c:v>71.592000000000198</c:v>
                </c:pt>
                <c:pt idx="15270">
                  <c:v>71.600000000000207</c:v>
                </c:pt>
                <c:pt idx="15271">
                  <c:v>71.608000000000203</c:v>
                </c:pt>
                <c:pt idx="15272">
                  <c:v>71.616000000000199</c:v>
                </c:pt>
                <c:pt idx="15273">
                  <c:v>71.624000000000208</c:v>
                </c:pt>
                <c:pt idx="15274">
                  <c:v>71.63200000000019</c:v>
                </c:pt>
                <c:pt idx="15275">
                  <c:v>71.6400000000002</c:v>
                </c:pt>
                <c:pt idx="15276">
                  <c:v>71.648000000000195</c:v>
                </c:pt>
                <c:pt idx="15277">
                  <c:v>71.656000000000205</c:v>
                </c:pt>
                <c:pt idx="15278">
                  <c:v>71.6640000000002</c:v>
                </c:pt>
                <c:pt idx="15279">
                  <c:v>71.672000000000196</c:v>
                </c:pt>
                <c:pt idx="15280">
                  <c:v>71.680000000000206</c:v>
                </c:pt>
                <c:pt idx="15281">
                  <c:v>71.688000000000201</c:v>
                </c:pt>
                <c:pt idx="15282">
                  <c:v>71.696000000000197</c:v>
                </c:pt>
                <c:pt idx="15283">
                  <c:v>71.704000000000192</c:v>
                </c:pt>
                <c:pt idx="15284">
                  <c:v>71.712000000000202</c:v>
                </c:pt>
                <c:pt idx="15285">
                  <c:v>71.720000000000198</c:v>
                </c:pt>
                <c:pt idx="15286">
                  <c:v>71.728000000000193</c:v>
                </c:pt>
                <c:pt idx="15287">
                  <c:v>71.736000000000203</c:v>
                </c:pt>
                <c:pt idx="15288">
                  <c:v>71.744000000000199</c:v>
                </c:pt>
                <c:pt idx="15289">
                  <c:v>71.752000000000209</c:v>
                </c:pt>
                <c:pt idx="15290">
                  <c:v>71.760000000000204</c:v>
                </c:pt>
                <c:pt idx="15291">
                  <c:v>71.7680000000002</c:v>
                </c:pt>
                <c:pt idx="15292">
                  <c:v>71.776000000000195</c:v>
                </c:pt>
                <c:pt idx="15293">
                  <c:v>71.784000000000191</c:v>
                </c:pt>
                <c:pt idx="15294">
                  <c:v>71.792000000000201</c:v>
                </c:pt>
                <c:pt idx="15295">
                  <c:v>71.800000000000196</c:v>
                </c:pt>
                <c:pt idx="15296">
                  <c:v>71.808000000000206</c:v>
                </c:pt>
                <c:pt idx="15297">
                  <c:v>71.816000000000201</c:v>
                </c:pt>
                <c:pt idx="15298">
                  <c:v>71.824000000000197</c:v>
                </c:pt>
                <c:pt idx="15299">
                  <c:v>71.832000000000207</c:v>
                </c:pt>
                <c:pt idx="15300">
                  <c:v>71.840000000000202</c:v>
                </c:pt>
                <c:pt idx="15301">
                  <c:v>71.848000000000198</c:v>
                </c:pt>
                <c:pt idx="15302">
                  <c:v>71.856000000000193</c:v>
                </c:pt>
                <c:pt idx="15303">
                  <c:v>71.864000000000203</c:v>
                </c:pt>
                <c:pt idx="15304">
                  <c:v>71.872000000000199</c:v>
                </c:pt>
                <c:pt idx="15305">
                  <c:v>71.880000000000194</c:v>
                </c:pt>
                <c:pt idx="15306">
                  <c:v>71.888000000000204</c:v>
                </c:pt>
                <c:pt idx="15307">
                  <c:v>71.8960000000002</c:v>
                </c:pt>
                <c:pt idx="15308">
                  <c:v>71.90400000000021</c:v>
                </c:pt>
                <c:pt idx="15309">
                  <c:v>71.912000000000205</c:v>
                </c:pt>
                <c:pt idx="15310">
                  <c:v>71.920000000000201</c:v>
                </c:pt>
                <c:pt idx="15311">
                  <c:v>71.928000000000196</c:v>
                </c:pt>
                <c:pt idx="15312">
                  <c:v>71.936000000000192</c:v>
                </c:pt>
                <c:pt idx="15313">
                  <c:v>71.944000000000202</c:v>
                </c:pt>
                <c:pt idx="15314">
                  <c:v>71.952000000000197</c:v>
                </c:pt>
                <c:pt idx="15315">
                  <c:v>71.960000000000207</c:v>
                </c:pt>
                <c:pt idx="15316">
                  <c:v>71.968000000000202</c:v>
                </c:pt>
                <c:pt idx="15317">
                  <c:v>71.976000000000212</c:v>
                </c:pt>
                <c:pt idx="15318">
                  <c:v>71.984000000000194</c:v>
                </c:pt>
                <c:pt idx="15319">
                  <c:v>71.992000000000189</c:v>
                </c:pt>
                <c:pt idx="15320">
                  <c:v>72.000000000000199</c:v>
                </c:pt>
                <c:pt idx="15321">
                  <c:v>72.008000000000195</c:v>
                </c:pt>
                <c:pt idx="15322">
                  <c:v>72.016000000000204</c:v>
                </c:pt>
                <c:pt idx="15323">
                  <c:v>72.0240000000002</c:v>
                </c:pt>
                <c:pt idx="15324">
                  <c:v>72.032000000000195</c:v>
                </c:pt>
                <c:pt idx="15325">
                  <c:v>72.040000000000205</c:v>
                </c:pt>
                <c:pt idx="15326">
                  <c:v>72.048000000000201</c:v>
                </c:pt>
                <c:pt idx="15327">
                  <c:v>72.056000000000196</c:v>
                </c:pt>
                <c:pt idx="15328">
                  <c:v>72.064000000000192</c:v>
                </c:pt>
                <c:pt idx="15329">
                  <c:v>72.072000000000202</c:v>
                </c:pt>
                <c:pt idx="15330">
                  <c:v>72.080000000000197</c:v>
                </c:pt>
                <c:pt idx="15331">
                  <c:v>72.088000000000193</c:v>
                </c:pt>
                <c:pt idx="15332">
                  <c:v>72.096000000000203</c:v>
                </c:pt>
                <c:pt idx="15333">
                  <c:v>72.104000000000198</c:v>
                </c:pt>
                <c:pt idx="15334">
                  <c:v>72.112000000000208</c:v>
                </c:pt>
                <c:pt idx="15335">
                  <c:v>72.120000000000203</c:v>
                </c:pt>
                <c:pt idx="15336">
                  <c:v>72.128000000000199</c:v>
                </c:pt>
                <c:pt idx="15337">
                  <c:v>72.136000000000195</c:v>
                </c:pt>
                <c:pt idx="15338">
                  <c:v>72.14400000000019</c:v>
                </c:pt>
                <c:pt idx="15339">
                  <c:v>72.1520000000002</c:v>
                </c:pt>
                <c:pt idx="15340">
                  <c:v>72.160000000000196</c:v>
                </c:pt>
                <c:pt idx="15341">
                  <c:v>72.168000000000205</c:v>
                </c:pt>
                <c:pt idx="15342">
                  <c:v>72.176000000000201</c:v>
                </c:pt>
                <c:pt idx="15343">
                  <c:v>72.184000000000211</c:v>
                </c:pt>
                <c:pt idx="15344">
                  <c:v>72.192000000000206</c:v>
                </c:pt>
                <c:pt idx="15345">
                  <c:v>72.200000000000188</c:v>
                </c:pt>
                <c:pt idx="15346">
                  <c:v>72.208000000000197</c:v>
                </c:pt>
                <c:pt idx="15347">
                  <c:v>72.216000000000193</c:v>
                </c:pt>
                <c:pt idx="15348">
                  <c:v>72.224000000000203</c:v>
                </c:pt>
                <c:pt idx="15349">
                  <c:v>72.232000000000198</c:v>
                </c:pt>
                <c:pt idx="15350">
                  <c:v>72.240000000000208</c:v>
                </c:pt>
                <c:pt idx="15351">
                  <c:v>72.248000000000204</c:v>
                </c:pt>
                <c:pt idx="15352">
                  <c:v>72.256000000000199</c:v>
                </c:pt>
                <c:pt idx="15353">
                  <c:v>72.264000000000209</c:v>
                </c:pt>
                <c:pt idx="15354">
                  <c:v>72.27200000000019</c:v>
                </c:pt>
                <c:pt idx="15355">
                  <c:v>72.2800000000002</c:v>
                </c:pt>
                <c:pt idx="15356">
                  <c:v>72.288000000000196</c:v>
                </c:pt>
                <c:pt idx="15357">
                  <c:v>72.296000000000191</c:v>
                </c:pt>
                <c:pt idx="15358">
                  <c:v>72.304000000000201</c:v>
                </c:pt>
                <c:pt idx="15359">
                  <c:v>72.312000000000197</c:v>
                </c:pt>
                <c:pt idx="15360">
                  <c:v>72.320000000000206</c:v>
                </c:pt>
                <c:pt idx="15361">
                  <c:v>72.328000000000202</c:v>
                </c:pt>
                <c:pt idx="15362">
                  <c:v>72.336000000000212</c:v>
                </c:pt>
                <c:pt idx="15363">
                  <c:v>72.344000000000193</c:v>
                </c:pt>
                <c:pt idx="15364">
                  <c:v>72.352000000000189</c:v>
                </c:pt>
                <c:pt idx="15365">
                  <c:v>72.360000000000198</c:v>
                </c:pt>
                <c:pt idx="15366">
                  <c:v>72.368000000000194</c:v>
                </c:pt>
                <c:pt idx="15367">
                  <c:v>72.376000000000204</c:v>
                </c:pt>
                <c:pt idx="15368">
                  <c:v>72.384000000000199</c:v>
                </c:pt>
                <c:pt idx="15369">
                  <c:v>72.392000000000209</c:v>
                </c:pt>
                <c:pt idx="15370">
                  <c:v>72.400000000000205</c:v>
                </c:pt>
                <c:pt idx="15371">
                  <c:v>72.4080000000002</c:v>
                </c:pt>
                <c:pt idx="15372">
                  <c:v>72.416000000000196</c:v>
                </c:pt>
                <c:pt idx="15373">
                  <c:v>72.424000000000191</c:v>
                </c:pt>
                <c:pt idx="15374">
                  <c:v>72.432000000000201</c:v>
                </c:pt>
                <c:pt idx="15375">
                  <c:v>72.440000000000197</c:v>
                </c:pt>
                <c:pt idx="15376">
                  <c:v>72.448000000000206</c:v>
                </c:pt>
                <c:pt idx="15377">
                  <c:v>72.456000000000202</c:v>
                </c:pt>
                <c:pt idx="15378">
                  <c:v>72.464000000000198</c:v>
                </c:pt>
                <c:pt idx="15379">
                  <c:v>72.472000000000207</c:v>
                </c:pt>
                <c:pt idx="15380">
                  <c:v>72.480000000000203</c:v>
                </c:pt>
                <c:pt idx="15381">
                  <c:v>72.488000000000198</c:v>
                </c:pt>
                <c:pt idx="15382">
                  <c:v>72.496000000000194</c:v>
                </c:pt>
                <c:pt idx="15383">
                  <c:v>72.50400000000019</c:v>
                </c:pt>
                <c:pt idx="15384">
                  <c:v>72.512000000000199</c:v>
                </c:pt>
                <c:pt idx="15385">
                  <c:v>72.520000000000195</c:v>
                </c:pt>
                <c:pt idx="15386">
                  <c:v>72.528000000000205</c:v>
                </c:pt>
                <c:pt idx="15387">
                  <c:v>72.5360000000002</c:v>
                </c:pt>
                <c:pt idx="15388">
                  <c:v>72.54400000000021</c:v>
                </c:pt>
                <c:pt idx="15389">
                  <c:v>72.552000000000206</c:v>
                </c:pt>
                <c:pt idx="15390">
                  <c:v>72.560000000000187</c:v>
                </c:pt>
                <c:pt idx="15391">
                  <c:v>72.568000000000197</c:v>
                </c:pt>
                <c:pt idx="15392">
                  <c:v>72.576000000000192</c:v>
                </c:pt>
                <c:pt idx="15393">
                  <c:v>72.584000000000202</c:v>
                </c:pt>
                <c:pt idx="15394">
                  <c:v>72.592000000000198</c:v>
                </c:pt>
                <c:pt idx="15395">
                  <c:v>72.600000000000207</c:v>
                </c:pt>
                <c:pt idx="15396">
                  <c:v>72.608000000000203</c:v>
                </c:pt>
                <c:pt idx="15397">
                  <c:v>72.616000000000199</c:v>
                </c:pt>
                <c:pt idx="15398">
                  <c:v>72.624000000000208</c:v>
                </c:pt>
                <c:pt idx="15399">
                  <c:v>72.63200000000019</c:v>
                </c:pt>
                <c:pt idx="15400">
                  <c:v>72.6400000000002</c:v>
                </c:pt>
                <c:pt idx="15401">
                  <c:v>72.648000000000195</c:v>
                </c:pt>
                <c:pt idx="15402">
                  <c:v>72.656000000000205</c:v>
                </c:pt>
                <c:pt idx="15403">
                  <c:v>72.6640000000002</c:v>
                </c:pt>
                <c:pt idx="15404">
                  <c:v>72.672000000000196</c:v>
                </c:pt>
                <c:pt idx="15405">
                  <c:v>72.680000000000206</c:v>
                </c:pt>
                <c:pt idx="15406">
                  <c:v>72.688000000000201</c:v>
                </c:pt>
                <c:pt idx="15407">
                  <c:v>72.696000000000211</c:v>
                </c:pt>
                <c:pt idx="15408">
                  <c:v>72.704000000000192</c:v>
                </c:pt>
                <c:pt idx="15409">
                  <c:v>72.712000000000188</c:v>
                </c:pt>
                <c:pt idx="15410">
                  <c:v>72.720000000000198</c:v>
                </c:pt>
                <c:pt idx="15411">
                  <c:v>72.728000000000193</c:v>
                </c:pt>
                <c:pt idx="15412">
                  <c:v>72.736000000000203</c:v>
                </c:pt>
                <c:pt idx="15413">
                  <c:v>72.744000000000199</c:v>
                </c:pt>
                <c:pt idx="15414">
                  <c:v>72.752000000000209</c:v>
                </c:pt>
                <c:pt idx="15415">
                  <c:v>72.760000000000204</c:v>
                </c:pt>
                <c:pt idx="15416">
                  <c:v>72.7680000000002</c:v>
                </c:pt>
                <c:pt idx="15417">
                  <c:v>72.776000000000195</c:v>
                </c:pt>
                <c:pt idx="15418">
                  <c:v>72.784000000000191</c:v>
                </c:pt>
                <c:pt idx="15419">
                  <c:v>72.792000000000201</c:v>
                </c:pt>
                <c:pt idx="15420">
                  <c:v>72.800000000000196</c:v>
                </c:pt>
                <c:pt idx="15421">
                  <c:v>72.808000000000206</c:v>
                </c:pt>
                <c:pt idx="15422">
                  <c:v>72.816000000000201</c:v>
                </c:pt>
                <c:pt idx="15423">
                  <c:v>72.824000000000197</c:v>
                </c:pt>
                <c:pt idx="15424">
                  <c:v>72.832000000000207</c:v>
                </c:pt>
                <c:pt idx="15425">
                  <c:v>72.840000000000202</c:v>
                </c:pt>
                <c:pt idx="15426">
                  <c:v>72.848000000000198</c:v>
                </c:pt>
                <c:pt idx="15427">
                  <c:v>72.856000000000193</c:v>
                </c:pt>
                <c:pt idx="15428">
                  <c:v>72.864000000000203</c:v>
                </c:pt>
                <c:pt idx="15429">
                  <c:v>72.872000000000199</c:v>
                </c:pt>
                <c:pt idx="15430">
                  <c:v>72.880000000000194</c:v>
                </c:pt>
                <c:pt idx="15431">
                  <c:v>72.888000000000204</c:v>
                </c:pt>
                <c:pt idx="15432">
                  <c:v>72.8960000000002</c:v>
                </c:pt>
                <c:pt idx="15433">
                  <c:v>72.90400000000021</c:v>
                </c:pt>
                <c:pt idx="15434">
                  <c:v>72.912000000000205</c:v>
                </c:pt>
                <c:pt idx="15435">
                  <c:v>72.920000000000201</c:v>
                </c:pt>
                <c:pt idx="15436">
                  <c:v>72.928000000000196</c:v>
                </c:pt>
                <c:pt idx="15437">
                  <c:v>72.936000000000192</c:v>
                </c:pt>
                <c:pt idx="15438">
                  <c:v>72.944000000000202</c:v>
                </c:pt>
                <c:pt idx="15439">
                  <c:v>72.952000000000197</c:v>
                </c:pt>
                <c:pt idx="15440">
                  <c:v>72.960000000000207</c:v>
                </c:pt>
                <c:pt idx="15441">
                  <c:v>72.968000000000202</c:v>
                </c:pt>
                <c:pt idx="15442">
                  <c:v>72.976000000000198</c:v>
                </c:pt>
                <c:pt idx="15443">
                  <c:v>72.984000000000208</c:v>
                </c:pt>
                <c:pt idx="15444">
                  <c:v>72.992000000000189</c:v>
                </c:pt>
                <c:pt idx="15445">
                  <c:v>73.000000000000199</c:v>
                </c:pt>
                <c:pt idx="15446">
                  <c:v>73.008000000000195</c:v>
                </c:pt>
                <c:pt idx="15447">
                  <c:v>73.016000000000204</c:v>
                </c:pt>
                <c:pt idx="15448">
                  <c:v>73.0240000000002</c:v>
                </c:pt>
                <c:pt idx="15449">
                  <c:v>73.032000000000195</c:v>
                </c:pt>
                <c:pt idx="15450">
                  <c:v>73.040000000000205</c:v>
                </c:pt>
                <c:pt idx="15451">
                  <c:v>73.048000000000201</c:v>
                </c:pt>
                <c:pt idx="15452">
                  <c:v>73.056000000000211</c:v>
                </c:pt>
                <c:pt idx="15453">
                  <c:v>73.064000000000192</c:v>
                </c:pt>
                <c:pt idx="15454">
                  <c:v>73.072000000000202</c:v>
                </c:pt>
                <c:pt idx="15455">
                  <c:v>73.080000000000197</c:v>
                </c:pt>
                <c:pt idx="15456">
                  <c:v>73.088000000000193</c:v>
                </c:pt>
                <c:pt idx="15457">
                  <c:v>73.096000000000203</c:v>
                </c:pt>
                <c:pt idx="15458">
                  <c:v>73.104000000000198</c:v>
                </c:pt>
                <c:pt idx="15459">
                  <c:v>73.112000000000208</c:v>
                </c:pt>
                <c:pt idx="15460">
                  <c:v>73.120000000000203</c:v>
                </c:pt>
                <c:pt idx="15461">
                  <c:v>73.128000000000213</c:v>
                </c:pt>
                <c:pt idx="15462">
                  <c:v>73.136000000000195</c:v>
                </c:pt>
                <c:pt idx="15463">
                  <c:v>73.14400000000019</c:v>
                </c:pt>
                <c:pt idx="15464">
                  <c:v>73.1520000000002</c:v>
                </c:pt>
                <c:pt idx="15465">
                  <c:v>73.160000000000196</c:v>
                </c:pt>
                <c:pt idx="15466">
                  <c:v>73.168000000000205</c:v>
                </c:pt>
                <c:pt idx="15467">
                  <c:v>73.176000000000201</c:v>
                </c:pt>
                <c:pt idx="15468">
                  <c:v>73.184000000000196</c:v>
                </c:pt>
                <c:pt idx="15469">
                  <c:v>73.192000000000206</c:v>
                </c:pt>
                <c:pt idx="15470">
                  <c:v>73.200000000000202</c:v>
                </c:pt>
                <c:pt idx="15471">
                  <c:v>73.208000000000197</c:v>
                </c:pt>
                <c:pt idx="15472">
                  <c:v>73.216000000000193</c:v>
                </c:pt>
                <c:pt idx="15473">
                  <c:v>73.224000000000203</c:v>
                </c:pt>
                <c:pt idx="15474">
                  <c:v>73.232000000000198</c:v>
                </c:pt>
                <c:pt idx="15475">
                  <c:v>73.240000000000194</c:v>
                </c:pt>
                <c:pt idx="15476">
                  <c:v>73.248000000000204</c:v>
                </c:pt>
                <c:pt idx="15477">
                  <c:v>73.256000000000199</c:v>
                </c:pt>
                <c:pt idx="15478">
                  <c:v>73.264000000000209</c:v>
                </c:pt>
                <c:pt idx="15479">
                  <c:v>73.272000000000205</c:v>
                </c:pt>
                <c:pt idx="15480">
                  <c:v>73.2800000000002</c:v>
                </c:pt>
                <c:pt idx="15481">
                  <c:v>73.288000000000196</c:v>
                </c:pt>
                <c:pt idx="15482">
                  <c:v>73.296000000000191</c:v>
                </c:pt>
                <c:pt idx="15483">
                  <c:v>73.304000000000201</c:v>
                </c:pt>
                <c:pt idx="15484">
                  <c:v>73.312000000000197</c:v>
                </c:pt>
                <c:pt idx="15485">
                  <c:v>73.320000000000206</c:v>
                </c:pt>
                <c:pt idx="15486">
                  <c:v>73.328000000000202</c:v>
                </c:pt>
                <c:pt idx="15487">
                  <c:v>73.336000000000212</c:v>
                </c:pt>
                <c:pt idx="15488">
                  <c:v>73.344000000000207</c:v>
                </c:pt>
                <c:pt idx="15489">
                  <c:v>73.352000000000189</c:v>
                </c:pt>
                <c:pt idx="15490">
                  <c:v>73.360000000000198</c:v>
                </c:pt>
                <c:pt idx="15491">
                  <c:v>73.368000000000194</c:v>
                </c:pt>
                <c:pt idx="15492">
                  <c:v>73.376000000000204</c:v>
                </c:pt>
                <c:pt idx="15493">
                  <c:v>73.384000000000199</c:v>
                </c:pt>
                <c:pt idx="15494">
                  <c:v>73.392000000000195</c:v>
                </c:pt>
                <c:pt idx="15495">
                  <c:v>73.400000000000205</c:v>
                </c:pt>
                <c:pt idx="15496">
                  <c:v>73.4080000000002</c:v>
                </c:pt>
                <c:pt idx="15497">
                  <c:v>73.41600000000021</c:v>
                </c:pt>
                <c:pt idx="15498">
                  <c:v>73.424000000000191</c:v>
                </c:pt>
                <c:pt idx="15499">
                  <c:v>73.432000000000201</c:v>
                </c:pt>
                <c:pt idx="15500">
                  <c:v>73.440000000000197</c:v>
                </c:pt>
                <c:pt idx="15501">
                  <c:v>73.448000000000192</c:v>
                </c:pt>
                <c:pt idx="15502">
                  <c:v>73.456000000000202</c:v>
                </c:pt>
                <c:pt idx="15503">
                  <c:v>73.464000000000198</c:v>
                </c:pt>
                <c:pt idx="15504">
                  <c:v>73.472000000000207</c:v>
                </c:pt>
                <c:pt idx="15505">
                  <c:v>73.480000000000203</c:v>
                </c:pt>
                <c:pt idx="15506">
                  <c:v>73.488000000000213</c:v>
                </c:pt>
                <c:pt idx="15507">
                  <c:v>73.496000000000194</c:v>
                </c:pt>
                <c:pt idx="15508">
                  <c:v>73.50400000000019</c:v>
                </c:pt>
                <c:pt idx="15509">
                  <c:v>73.512000000000199</c:v>
                </c:pt>
                <c:pt idx="15510">
                  <c:v>73.520000000000195</c:v>
                </c:pt>
                <c:pt idx="15511">
                  <c:v>73.528000000000205</c:v>
                </c:pt>
                <c:pt idx="15512">
                  <c:v>73.5360000000002</c:v>
                </c:pt>
                <c:pt idx="15513">
                  <c:v>73.54400000000021</c:v>
                </c:pt>
                <c:pt idx="15514">
                  <c:v>73.552000000000206</c:v>
                </c:pt>
                <c:pt idx="15515">
                  <c:v>73.560000000000201</c:v>
                </c:pt>
                <c:pt idx="15516">
                  <c:v>73.568000000000197</c:v>
                </c:pt>
                <c:pt idx="15517">
                  <c:v>73.576000000000192</c:v>
                </c:pt>
                <c:pt idx="15518">
                  <c:v>73.584000000000202</c:v>
                </c:pt>
                <c:pt idx="15519">
                  <c:v>73.592000000000198</c:v>
                </c:pt>
                <c:pt idx="15520">
                  <c:v>73.600000000000207</c:v>
                </c:pt>
                <c:pt idx="15521">
                  <c:v>73.608000000000203</c:v>
                </c:pt>
                <c:pt idx="15522">
                  <c:v>73.616000000000199</c:v>
                </c:pt>
                <c:pt idx="15523">
                  <c:v>73.624000000000208</c:v>
                </c:pt>
                <c:pt idx="15524">
                  <c:v>73.632000000000204</c:v>
                </c:pt>
                <c:pt idx="15525">
                  <c:v>73.6400000000002</c:v>
                </c:pt>
                <c:pt idx="15526">
                  <c:v>73.648000000000195</c:v>
                </c:pt>
                <c:pt idx="15527">
                  <c:v>73.656000000000191</c:v>
                </c:pt>
                <c:pt idx="15528">
                  <c:v>73.6640000000002</c:v>
                </c:pt>
                <c:pt idx="15529">
                  <c:v>73.672000000000196</c:v>
                </c:pt>
                <c:pt idx="15530">
                  <c:v>73.680000000000206</c:v>
                </c:pt>
                <c:pt idx="15531">
                  <c:v>73.688000000000201</c:v>
                </c:pt>
                <c:pt idx="15532">
                  <c:v>73.696000000000211</c:v>
                </c:pt>
                <c:pt idx="15533">
                  <c:v>73.704000000000207</c:v>
                </c:pt>
                <c:pt idx="15534">
                  <c:v>73.712000000000188</c:v>
                </c:pt>
                <c:pt idx="15535">
                  <c:v>73.720000000000198</c:v>
                </c:pt>
                <c:pt idx="15536">
                  <c:v>73.728000000000193</c:v>
                </c:pt>
                <c:pt idx="15537">
                  <c:v>73.736000000000203</c:v>
                </c:pt>
                <c:pt idx="15538">
                  <c:v>73.744000000000199</c:v>
                </c:pt>
                <c:pt idx="15539">
                  <c:v>73.752000000000209</c:v>
                </c:pt>
                <c:pt idx="15540">
                  <c:v>73.760000000000204</c:v>
                </c:pt>
                <c:pt idx="15541">
                  <c:v>73.7680000000002</c:v>
                </c:pt>
                <c:pt idx="15542">
                  <c:v>73.776000000000209</c:v>
                </c:pt>
                <c:pt idx="15543">
                  <c:v>73.784000000000191</c:v>
                </c:pt>
                <c:pt idx="15544">
                  <c:v>73.792000000000201</c:v>
                </c:pt>
                <c:pt idx="15545">
                  <c:v>73.800000000000196</c:v>
                </c:pt>
                <c:pt idx="15546">
                  <c:v>73.808000000000206</c:v>
                </c:pt>
                <c:pt idx="15547">
                  <c:v>73.816000000000201</c:v>
                </c:pt>
                <c:pt idx="15548">
                  <c:v>73.824000000000197</c:v>
                </c:pt>
                <c:pt idx="15549">
                  <c:v>73.832000000000207</c:v>
                </c:pt>
                <c:pt idx="15550">
                  <c:v>73.840000000000202</c:v>
                </c:pt>
                <c:pt idx="15551">
                  <c:v>73.848000000000212</c:v>
                </c:pt>
                <c:pt idx="15552">
                  <c:v>73.856000000000193</c:v>
                </c:pt>
                <c:pt idx="15553">
                  <c:v>73.864000000000189</c:v>
                </c:pt>
                <c:pt idx="15554">
                  <c:v>73.872000000000199</c:v>
                </c:pt>
                <c:pt idx="15555">
                  <c:v>73.880000000000194</c:v>
                </c:pt>
                <c:pt idx="15556">
                  <c:v>73.888000000000204</c:v>
                </c:pt>
                <c:pt idx="15557">
                  <c:v>73.8960000000002</c:v>
                </c:pt>
                <c:pt idx="15558">
                  <c:v>73.90400000000021</c:v>
                </c:pt>
                <c:pt idx="15559">
                  <c:v>73.912000000000205</c:v>
                </c:pt>
                <c:pt idx="15560">
                  <c:v>73.920000000000201</c:v>
                </c:pt>
                <c:pt idx="15561">
                  <c:v>73.928000000000196</c:v>
                </c:pt>
                <c:pt idx="15562">
                  <c:v>73.936000000000192</c:v>
                </c:pt>
                <c:pt idx="15563">
                  <c:v>73.944000000000202</c:v>
                </c:pt>
                <c:pt idx="15564">
                  <c:v>73.952000000000197</c:v>
                </c:pt>
                <c:pt idx="15565">
                  <c:v>73.960000000000207</c:v>
                </c:pt>
                <c:pt idx="15566">
                  <c:v>73.968000000000202</c:v>
                </c:pt>
                <c:pt idx="15567">
                  <c:v>73.976000000000198</c:v>
                </c:pt>
                <c:pt idx="15568">
                  <c:v>73.984000000000208</c:v>
                </c:pt>
                <c:pt idx="15569">
                  <c:v>73.992000000000203</c:v>
                </c:pt>
                <c:pt idx="15570">
                  <c:v>74.000000000000199</c:v>
                </c:pt>
                <c:pt idx="15571">
                  <c:v>74.008000000000195</c:v>
                </c:pt>
                <c:pt idx="15572">
                  <c:v>74.016000000000204</c:v>
                </c:pt>
                <c:pt idx="15573">
                  <c:v>74.0240000000002</c:v>
                </c:pt>
                <c:pt idx="15574">
                  <c:v>74.032000000000195</c:v>
                </c:pt>
                <c:pt idx="15575">
                  <c:v>74.040000000000205</c:v>
                </c:pt>
                <c:pt idx="15576">
                  <c:v>74.048000000000201</c:v>
                </c:pt>
                <c:pt idx="15577">
                  <c:v>74.056000000000211</c:v>
                </c:pt>
                <c:pt idx="15578">
                  <c:v>74.064000000000206</c:v>
                </c:pt>
                <c:pt idx="15579">
                  <c:v>74.072000000000187</c:v>
                </c:pt>
                <c:pt idx="15580">
                  <c:v>74.080000000000197</c:v>
                </c:pt>
                <c:pt idx="15581">
                  <c:v>74.088000000000193</c:v>
                </c:pt>
                <c:pt idx="15582">
                  <c:v>74.096000000000203</c:v>
                </c:pt>
                <c:pt idx="15583">
                  <c:v>74.104000000000198</c:v>
                </c:pt>
                <c:pt idx="15584">
                  <c:v>74.112000000000208</c:v>
                </c:pt>
                <c:pt idx="15585">
                  <c:v>74.120000000000203</c:v>
                </c:pt>
                <c:pt idx="15586">
                  <c:v>74.128000000000199</c:v>
                </c:pt>
                <c:pt idx="15587">
                  <c:v>74.136000000000195</c:v>
                </c:pt>
                <c:pt idx="15588">
                  <c:v>74.14400000000019</c:v>
                </c:pt>
                <c:pt idx="15589">
                  <c:v>74.1520000000002</c:v>
                </c:pt>
                <c:pt idx="15590">
                  <c:v>74.160000000000196</c:v>
                </c:pt>
                <c:pt idx="15591">
                  <c:v>74.168000000000205</c:v>
                </c:pt>
                <c:pt idx="15592">
                  <c:v>74.176000000000201</c:v>
                </c:pt>
                <c:pt idx="15593">
                  <c:v>74.184000000000196</c:v>
                </c:pt>
                <c:pt idx="15594">
                  <c:v>74.192000000000206</c:v>
                </c:pt>
                <c:pt idx="15595">
                  <c:v>74.200000000000202</c:v>
                </c:pt>
                <c:pt idx="15596">
                  <c:v>74.208000000000197</c:v>
                </c:pt>
                <c:pt idx="15597">
                  <c:v>74.216000000000193</c:v>
                </c:pt>
                <c:pt idx="15598">
                  <c:v>74.224000000000203</c:v>
                </c:pt>
                <c:pt idx="15599">
                  <c:v>74.232000000000198</c:v>
                </c:pt>
                <c:pt idx="15600">
                  <c:v>74.240000000000194</c:v>
                </c:pt>
                <c:pt idx="15601">
                  <c:v>74.248000000000204</c:v>
                </c:pt>
                <c:pt idx="15602">
                  <c:v>74.256000000000199</c:v>
                </c:pt>
                <c:pt idx="15603">
                  <c:v>74.264000000000209</c:v>
                </c:pt>
                <c:pt idx="15604">
                  <c:v>74.272000000000205</c:v>
                </c:pt>
                <c:pt idx="15605">
                  <c:v>74.2800000000002</c:v>
                </c:pt>
                <c:pt idx="15606">
                  <c:v>74.288000000000196</c:v>
                </c:pt>
                <c:pt idx="15607">
                  <c:v>74.296000000000191</c:v>
                </c:pt>
                <c:pt idx="15608">
                  <c:v>74.304000000000201</c:v>
                </c:pt>
                <c:pt idx="15609">
                  <c:v>74.312000000000197</c:v>
                </c:pt>
                <c:pt idx="15610">
                  <c:v>74.320000000000206</c:v>
                </c:pt>
                <c:pt idx="15611">
                  <c:v>74.328000000000202</c:v>
                </c:pt>
                <c:pt idx="15612">
                  <c:v>74.336000000000197</c:v>
                </c:pt>
                <c:pt idx="15613">
                  <c:v>74.344000000000207</c:v>
                </c:pt>
                <c:pt idx="15614">
                  <c:v>74.352000000000203</c:v>
                </c:pt>
                <c:pt idx="15615">
                  <c:v>74.360000000000198</c:v>
                </c:pt>
                <c:pt idx="15616">
                  <c:v>74.368000000000194</c:v>
                </c:pt>
                <c:pt idx="15617">
                  <c:v>74.376000000000204</c:v>
                </c:pt>
                <c:pt idx="15618">
                  <c:v>74.384000000000199</c:v>
                </c:pt>
                <c:pt idx="15619">
                  <c:v>74.392000000000195</c:v>
                </c:pt>
                <c:pt idx="15620">
                  <c:v>74.400000000000205</c:v>
                </c:pt>
                <c:pt idx="15621">
                  <c:v>74.4080000000002</c:v>
                </c:pt>
                <c:pt idx="15622">
                  <c:v>74.41600000000021</c:v>
                </c:pt>
                <c:pt idx="15623">
                  <c:v>74.424000000000191</c:v>
                </c:pt>
                <c:pt idx="15624">
                  <c:v>74.432000000000201</c:v>
                </c:pt>
                <c:pt idx="15625">
                  <c:v>74.440000000000197</c:v>
                </c:pt>
                <c:pt idx="15626">
                  <c:v>74.448000000000192</c:v>
                </c:pt>
                <c:pt idx="15627">
                  <c:v>74.456000000000202</c:v>
                </c:pt>
                <c:pt idx="15628">
                  <c:v>74.464000000000198</c:v>
                </c:pt>
                <c:pt idx="15629">
                  <c:v>74.472000000000207</c:v>
                </c:pt>
                <c:pt idx="15630">
                  <c:v>74.480000000000203</c:v>
                </c:pt>
                <c:pt idx="15631">
                  <c:v>74.488000000000213</c:v>
                </c:pt>
                <c:pt idx="15632">
                  <c:v>74.496000000000194</c:v>
                </c:pt>
                <c:pt idx="15633">
                  <c:v>74.50400000000019</c:v>
                </c:pt>
                <c:pt idx="15634">
                  <c:v>74.512000000000199</c:v>
                </c:pt>
                <c:pt idx="15635">
                  <c:v>74.520000000000195</c:v>
                </c:pt>
                <c:pt idx="15636">
                  <c:v>74.528000000000205</c:v>
                </c:pt>
                <c:pt idx="15637">
                  <c:v>74.5360000000002</c:v>
                </c:pt>
                <c:pt idx="15638">
                  <c:v>74.544000000000196</c:v>
                </c:pt>
                <c:pt idx="15639">
                  <c:v>74.552000000000206</c:v>
                </c:pt>
                <c:pt idx="15640">
                  <c:v>74.560000000000201</c:v>
                </c:pt>
                <c:pt idx="15641">
                  <c:v>74.568000000000197</c:v>
                </c:pt>
                <c:pt idx="15642">
                  <c:v>74.576000000000192</c:v>
                </c:pt>
                <c:pt idx="15643">
                  <c:v>74.584000000000202</c:v>
                </c:pt>
                <c:pt idx="15644">
                  <c:v>74.592000000000198</c:v>
                </c:pt>
                <c:pt idx="15645">
                  <c:v>74.600000000000193</c:v>
                </c:pt>
                <c:pt idx="15646">
                  <c:v>74.608000000000203</c:v>
                </c:pt>
                <c:pt idx="15647">
                  <c:v>74.616000000000199</c:v>
                </c:pt>
                <c:pt idx="15648">
                  <c:v>74.624000000000208</c:v>
                </c:pt>
                <c:pt idx="15649">
                  <c:v>74.632000000000204</c:v>
                </c:pt>
                <c:pt idx="15650">
                  <c:v>74.6400000000002</c:v>
                </c:pt>
                <c:pt idx="15651">
                  <c:v>74.648000000000195</c:v>
                </c:pt>
                <c:pt idx="15652">
                  <c:v>74.656000000000191</c:v>
                </c:pt>
                <c:pt idx="15653">
                  <c:v>74.6640000000002</c:v>
                </c:pt>
                <c:pt idx="15654">
                  <c:v>74.672000000000196</c:v>
                </c:pt>
                <c:pt idx="15655">
                  <c:v>74.680000000000206</c:v>
                </c:pt>
                <c:pt idx="15656">
                  <c:v>74.688000000000201</c:v>
                </c:pt>
                <c:pt idx="15657">
                  <c:v>74.696000000000211</c:v>
                </c:pt>
                <c:pt idx="15658">
                  <c:v>74.704000000000207</c:v>
                </c:pt>
                <c:pt idx="15659">
                  <c:v>74.712000000000188</c:v>
                </c:pt>
                <c:pt idx="15660">
                  <c:v>74.720000000000198</c:v>
                </c:pt>
                <c:pt idx="15661">
                  <c:v>74.728000000000193</c:v>
                </c:pt>
                <c:pt idx="15662">
                  <c:v>74.736000000000203</c:v>
                </c:pt>
                <c:pt idx="15663">
                  <c:v>74.744000000000199</c:v>
                </c:pt>
                <c:pt idx="15664">
                  <c:v>74.752000000000194</c:v>
                </c:pt>
                <c:pt idx="15665">
                  <c:v>74.760000000000204</c:v>
                </c:pt>
                <c:pt idx="15666">
                  <c:v>74.7680000000002</c:v>
                </c:pt>
                <c:pt idx="15667">
                  <c:v>74.776000000000209</c:v>
                </c:pt>
                <c:pt idx="15668">
                  <c:v>74.784000000000191</c:v>
                </c:pt>
                <c:pt idx="15669">
                  <c:v>74.792000000000201</c:v>
                </c:pt>
                <c:pt idx="15670">
                  <c:v>74.800000000000196</c:v>
                </c:pt>
                <c:pt idx="15671">
                  <c:v>74.808000000000192</c:v>
                </c:pt>
                <c:pt idx="15672">
                  <c:v>74.816000000000201</c:v>
                </c:pt>
                <c:pt idx="15673">
                  <c:v>74.824000000000197</c:v>
                </c:pt>
                <c:pt idx="15674">
                  <c:v>74.832000000000207</c:v>
                </c:pt>
                <c:pt idx="15675">
                  <c:v>74.840000000000202</c:v>
                </c:pt>
                <c:pt idx="15676">
                  <c:v>74.848000000000212</c:v>
                </c:pt>
                <c:pt idx="15677">
                  <c:v>74.856000000000193</c:v>
                </c:pt>
                <c:pt idx="15678">
                  <c:v>74.864000000000189</c:v>
                </c:pt>
                <c:pt idx="15679">
                  <c:v>74.872000000000199</c:v>
                </c:pt>
                <c:pt idx="15680">
                  <c:v>74.880000000000194</c:v>
                </c:pt>
                <c:pt idx="15681">
                  <c:v>74.888000000000204</c:v>
                </c:pt>
                <c:pt idx="15682">
                  <c:v>74.8960000000002</c:v>
                </c:pt>
                <c:pt idx="15683">
                  <c:v>74.90400000000021</c:v>
                </c:pt>
                <c:pt idx="15684">
                  <c:v>74.912000000000205</c:v>
                </c:pt>
                <c:pt idx="15685">
                  <c:v>74.920000000000201</c:v>
                </c:pt>
                <c:pt idx="15686">
                  <c:v>74.928000000000196</c:v>
                </c:pt>
                <c:pt idx="15687">
                  <c:v>74.936000000000192</c:v>
                </c:pt>
                <c:pt idx="15688">
                  <c:v>74.944000000000202</c:v>
                </c:pt>
                <c:pt idx="15689">
                  <c:v>74.952000000000197</c:v>
                </c:pt>
                <c:pt idx="15690">
                  <c:v>74.960000000000193</c:v>
                </c:pt>
                <c:pt idx="15691">
                  <c:v>74.968000000000202</c:v>
                </c:pt>
                <c:pt idx="15692">
                  <c:v>74.976000000000198</c:v>
                </c:pt>
                <c:pt idx="15693">
                  <c:v>74.984000000000208</c:v>
                </c:pt>
                <c:pt idx="15694">
                  <c:v>74.992000000000203</c:v>
                </c:pt>
                <c:pt idx="15695">
                  <c:v>75.000000000000199</c:v>
                </c:pt>
                <c:pt idx="15696">
                  <c:v>75.008000000000195</c:v>
                </c:pt>
                <c:pt idx="15697">
                  <c:v>75.01600000000019</c:v>
                </c:pt>
                <c:pt idx="15698">
                  <c:v>75.0240000000002</c:v>
                </c:pt>
                <c:pt idx="15699">
                  <c:v>75.032000000000195</c:v>
                </c:pt>
                <c:pt idx="15700">
                  <c:v>75.040000000000205</c:v>
                </c:pt>
                <c:pt idx="15701">
                  <c:v>75.048000000000201</c:v>
                </c:pt>
                <c:pt idx="15702">
                  <c:v>75.056000000000211</c:v>
                </c:pt>
                <c:pt idx="15703">
                  <c:v>75.064000000000206</c:v>
                </c:pt>
                <c:pt idx="15704">
                  <c:v>75.072000000000187</c:v>
                </c:pt>
                <c:pt idx="15705">
                  <c:v>75.080000000000197</c:v>
                </c:pt>
                <c:pt idx="15706">
                  <c:v>75.088000000000193</c:v>
                </c:pt>
                <c:pt idx="15707">
                  <c:v>75.096000000000203</c:v>
                </c:pt>
                <c:pt idx="15708">
                  <c:v>75.104000000000198</c:v>
                </c:pt>
                <c:pt idx="15709">
                  <c:v>75.112000000000208</c:v>
                </c:pt>
                <c:pt idx="15710">
                  <c:v>75.120000000000203</c:v>
                </c:pt>
                <c:pt idx="15711">
                  <c:v>75.128000000000199</c:v>
                </c:pt>
                <c:pt idx="15712">
                  <c:v>75.136000000000209</c:v>
                </c:pt>
                <c:pt idx="15713">
                  <c:v>75.14400000000019</c:v>
                </c:pt>
                <c:pt idx="15714">
                  <c:v>75.1520000000002</c:v>
                </c:pt>
                <c:pt idx="15715">
                  <c:v>75.160000000000196</c:v>
                </c:pt>
                <c:pt idx="15716">
                  <c:v>75.168000000000205</c:v>
                </c:pt>
                <c:pt idx="15717">
                  <c:v>75.176000000000201</c:v>
                </c:pt>
                <c:pt idx="15718">
                  <c:v>75.184000000000196</c:v>
                </c:pt>
                <c:pt idx="15719">
                  <c:v>75.192000000000206</c:v>
                </c:pt>
                <c:pt idx="15720">
                  <c:v>75.200000000000202</c:v>
                </c:pt>
                <c:pt idx="15721">
                  <c:v>75.208000000000212</c:v>
                </c:pt>
                <c:pt idx="15722">
                  <c:v>75.216000000000193</c:v>
                </c:pt>
                <c:pt idx="15723">
                  <c:v>75.224000000000188</c:v>
                </c:pt>
                <c:pt idx="15724">
                  <c:v>75.232000000000198</c:v>
                </c:pt>
                <c:pt idx="15725">
                  <c:v>75.240000000000194</c:v>
                </c:pt>
                <c:pt idx="15726">
                  <c:v>75.248000000000204</c:v>
                </c:pt>
                <c:pt idx="15727">
                  <c:v>75.256000000000199</c:v>
                </c:pt>
                <c:pt idx="15728">
                  <c:v>75.264000000000209</c:v>
                </c:pt>
                <c:pt idx="15729">
                  <c:v>75.272000000000205</c:v>
                </c:pt>
                <c:pt idx="15730">
                  <c:v>75.2800000000002</c:v>
                </c:pt>
                <c:pt idx="15731">
                  <c:v>75.288000000000196</c:v>
                </c:pt>
                <c:pt idx="15732">
                  <c:v>75.296000000000191</c:v>
                </c:pt>
                <c:pt idx="15733">
                  <c:v>75.304000000000201</c:v>
                </c:pt>
                <c:pt idx="15734">
                  <c:v>75.312000000000197</c:v>
                </c:pt>
                <c:pt idx="15735">
                  <c:v>75.320000000000206</c:v>
                </c:pt>
                <c:pt idx="15736">
                  <c:v>75.328000000000202</c:v>
                </c:pt>
                <c:pt idx="15737">
                  <c:v>75.336000000000197</c:v>
                </c:pt>
                <c:pt idx="15738">
                  <c:v>75.344000000000207</c:v>
                </c:pt>
                <c:pt idx="15739">
                  <c:v>75.352000000000203</c:v>
                </c:pt>
                <c:pt idx="15740">
                  <c:v>75.360000000000198</c:v>
                </c:pt>
                <c:pt idx="15741">
                  <c:v>75.368000000000194</c:v>
                </c:pt>
                <c:pt idx="15742">
                  <c:v>75.376000000000204</c:v>
                </c:pt>
                <c:pt idx="15743">
                  <c:v>75.384000000000199</c:v>
                </c:pt>
                <c:pt idx="15744">
                  <c:v>75.392000000000195</c:v>
                </c:pt>
                <c:pt idx="15745">
                  <c:v>75.400000000000205</c:v>
                </c:pt>
                <c:pt idx="15746">
                  <c:v>75.4080000000002</c:v>
                </c:pt>
                <c:pt idx="15747">
                  <c:v>75.41600000000021</c:v>
                </c:pt>
                <c:pt idx="15748">
                  <c:v>75.424000000000206</c:v>
                </c:pt>
                <c:pt idx="15749">
                  <c:v>75.432000000000187</c:v>
                </c:pt>
                <c:pt idx="15750">
                  <c:v>75.440000000000197</c:v>
                </c:pt>
                <c:pt idx="15751">
                  <c:v>75.448000000000192</c:v>
                </c:pt>
                <c:pt idx="15752">
                  <c:v>75.456000000000202</c:v>
                </c:pt>
                <c:pt idx="15753">
                  <c:v>75.464000000000198</c:v>
                </c:pt>
                <c:pt idx="15754">
                  <c:v>75.472000000000207</c:v>
                </c:pt>
                <c:pt idx="15755">
                  <c:v>75.480000000000203</c:v>
                </c:pt>
                <c:pt idx="15756">
                  <c:v>75.488000000000198</c:v>
                </c:pt>
                <c:pt idx="15757">
                  <c:v>75.496000000000208</c:v>
                </c:pt>
                <c:pt idx="15758">
                  <c:v>75.50400000000019</c:v>
                </c:pt>
                <c:pt idx="15759">
                  <c:v>75.512000000000199</c:v>
                </c:pt>
                <c:pt idx="15760">
                  <c:v>75.520000000000195</c:v>
                </c:pt>
                <c:pt idx="15761">
                  <c:v>75.528000000000205</c:v>
                </c:pt>
                <c:pt idx="15762">
                  <c:v>75.5360000000002</c:v>
                </c:pt>
                <c:pt idx="15763">
                  <c:v>75.544000000000196</c:v>
                </c:pt>
                <c:pt idx="15764">
                  <c:v>75.552000000000206</c:v>
                </c:pt>
                <c:pt idx="15765">
                  <c:v>75.560000000000201</c:v>
                </c:pt>
                <c:pt idx="15766">
                  <c:v>75.568000000000211</c:v>
                </c:pt>
                <c:pt idx="15767">
                  <c:v>75.576000000000192</c:v>
                </c:pt>
                <c:pt idx="15768">
                  <c:v>75.584000000000202</c:v>
                </c:pt>
                <c:pt idx="15769">
                  <c:v>75.592000000000198</c:v>
                </c:pt>
                <c:pt idx="15770">
                  <c:v>75.600000000000193</c:v>
                </c:pt>
                <c:pt idx="15771">
                  <c:v>75.608000000000203</c:v>
                </c:pt>
                <c:pt idx="15772">
                  <c:v>75.616000000000199</c:v>
                </c:pt>
                <c:pt idx="15773">
                  <c:v>75.624000000000208</c:v>
                </c:pt>
                <c:pt idx="15774">
                  <c:v>75.632000000000204</c:v>
                </c:pt>
                <c:pt idx="15775">
                  <c:v>75.6400000000002</c:v>
                </c:pt>
                <c:pt idx="15776">
                  <c:v>75.648000000000195</c:v>
                </c:pt>
                <c:pt idx="15777">
                  <c:v>75.656000000000191</c:v>
                </c:pt>
                <c:pt idx="15778">
                  <c:v>75.6640000000002</c:v>
                </c:pt>
                <c:pt idx="15779">
                  <c:v>75.672000000000196</c:v>
                </c:pt>
                <c:pt idx="15780">
                  <c:v>75.680000000000206</c:v>
                </c:pt>
                <c:pt idx="15781">
                  <c:v>75.688000000000201</c:v>
                </c:pt>
                <c:pt idx="15782">
                  <c:v>75.696000000000197</c:v>
                </c:pt>
                <c:pt idx="15783">
                  <c:v>75.704000000000207</c:v>
                </c:pt>
                <c:pt idx="15784">
                  <c:v>75.712000000000202</c:v>
                </c:pt>
                <c:pt idx="15785">
                  <c:v>75.720000000000198</c:v>
                </c:pt>
                <c:pt idx="15786">
                  <c:v>75.728000000000193</c:v>
                </c:pt>
                <c:pt idx="15787">
                  <c:v>75.736000000000203</c:v>
                </c:pt>
                <c:pt idx="15788">
                  <c:v>75.744000000000199</c:v>
                </c:pt>
                <c:pt idx="15789">
                  <c:v>75.752000000000194</c:v>
                </c:pt>
                <c:pt idx="15790">
                  <c:v>75.760000000000204</c:v>
                </c:pt>
                <c:pt idx="15791">
                  <c:v>75.7680000000002</c:v>
                </c:pt>
                <c:pt idx="15792">
                  <c:v>75.776000000000209</c:v>
                </c:pt>
                <c:pt idx="15793">
                  <c:v>75.784000000000205</c:v>
                </c:pt>
                <c:pt idx="15794">
                  <c:v>75.792000000000201</c:v>
                </c:pt>
                <c:pt idx="15795">
                  <c:v>75.800000000000196</c:v>
                </c:pt>
                <c:pt idx="15796">
                  <c:v>75.808000000000192</c:v>
                </c:pt>
                <c:pt idx="15797">
                  <c:v>75.816000000000201</c:v>
                </c:pt>
                <c:pt idx="15798">
                  <c:v>75.824000000000197</c:v>
                </c:pt>
                <c:pt idx="15799">
                  <c:v>75.832000000000207</c:v>
                </c:pt>
                <c:pt idx="15800">
                  <c:v>75.840000000000202</c:v>
                </c:pt>
                <c:pt idx="15801">
                  <c:v>75.848000000000212</c:v>
                </c:pt>
                <c:pt idx="15802">
                  <c:v>75.856000000000208</c:v>
                </c:pt>
                <c:pt idx="15803">
                  <c:v>75.864000000000189</c:v>
                </c:pt>
                <c:pt idx="15804">
                  <c:v>75.872000000000199</c:v>
                </c:pt>
                <c:pt idx="15805">
                  <c:v>75.880000000000194</c:v>
                </c:pt>
                <c:pt idx="15806">
                  <c:v>75.888000000000204</c:v>
                </c:pt>
                <c:pt idx="15807">
                  <c:v>75.8960000000002</c:v>
                </c:pt>
                <c:pt idx="15808">
                  <c:v>75.904000000000195</c:v>
                </c:pt>
                <c:pt idx="15809">
                  <c:v>75.912000000000205</c:v>
                </c:pt>
                <c:pt idx="15810">
                  <c:v>75.920000000000201</c:v>
                </c:pt>
                <c:pt idx="15811">
                  <c:v>75.92800000000021</c:v>
                </c:pt>
                <c:pt idx="15812">
                  <c:v>75.936000000000192</c:v>
                </c:pt>
                <c:pt idx="15813">
                  <c:v>75.944000000000202</c:v>
                </c:pt>
                <c:pt idx="15814">
                  <c:v>75.952000000000197</c:v>
                </c:pt>
                <c:pt idx="15815">
                  <c:v>75.960000000000193</c:v>
                </c:pt>
                <c:pt idx="15816">
                  <c:v>75.968000000000202</c:v>
                </c:pt>
                <c:pt idx="15817">
                  <c:v>75.976000000000198</c:v>
                </c:pt>
                <c:pt idx="15818">
                  <c:v>75.984000000000208</c:v>
                </c:pt>
                <c:pt idx="15819">
                  <c:v>75.992000000000203</c:v>
                </c:pt>
                <c:pt idx="15820">
                  <c:v>76.000000000000213</c:v>
                </c:pt>
                <c:pt idx="15821">
                  <c:v>76.008000000000195</c:v>
                </c:pt>
                <c:pt idx="15822">
                  <c:v>76.01600000000019</c:v>
                </c:pt>
                <c:pt idx="15823">
                  <c:v>76.0240000000002</c:v>
                </c:pt>
                <c:pt idx="15824">
                  <c:v>76.032000000000195</c:v>
                </c:pt>
                <c:pt idx="15825">
                  <c:v>76.040000000000205</c:v>
                </c:pt>
                <c:pt idx="15826">
                  <c:v>76.048000000000201</c:v>
                </c:pt>
                <c:pt idx="15827">
                  <c:v>76.056000000000211</c:v>
                </c:pt>
                <c:pt idx="15828">
                  <c:v>76.064000000000206</c:v>
                </c:pt>
                <c:pt idx="15829">
                  <c:v>76.072000000000202</c:v>
                </c:pt>
                <c:pt idx="15830">
                  <c:v>76.080000000000197</c:v>
                </c:pt>
                <c:pt idx="15831">
                  <c:v>76.088000000000193</c:v>
                </c:pt>
                <c:pt idx="15832">
                  <c:v>76.096000000000203</c:v>
                </c:pt>
                <c:pt idx="15833">
                  <c:v>76.104000000000198</c:v>
                </c:pt>
                <c:pt idx="15834">
                  <c:v>76.112000000000194</c:v>
                </c:pt>
                <c:pt idx="15835">
                  <c:v>76.120000000000203</c:v>
                </c:pt>
                <c:pt idx="15836">
                  <c:v>76.128000000000199</c:v>
                </c:pt>
                <c:pt idx="15837">
                  <c:v>76.136000000000209</c:v>
                </c:pt>
                <c:pt idx="15838">
                  <c:v>76.144000000000204</c:v>
                </c:pt>
                <c:pt idx="15839">
                  <c:v>76.1520000000002</c:v>
                </c:pt>
                <c:pt idx="15840">
                  <c:v>76.160000000000196</c:v>
                </c:pt>
                <c:pt idx="15841">
                  <c:v>76.168000000000191</c:v>
                </c:pt>
                <c:pt idx="15842">
                  <c:v>76.176000000000201</c:v>
                </c:pt>
                <c:pt idx="15843">
                  <c:v>76.184000000000196</c:v>
                </c:pt>
                <c:pt idx="15844">
                  <c:v>76.192000000000206</c:v>
                </c:pt>
                <c:pt idx="15845">
                  <c:v>76.200000000000202</c:v>
                </c:pt>
                <c:pt idx="15846">
                  <c:v>76.208000000000212</c:v>
                </c:pt>
                <c:pt idx="15847">
                  <c:v>76.216000000000207</c:v>
                </c:pt>
                <c:pt idx="15848">
                  <c:v>76.224000000000188</c:v>
                </c:pt>
                <c:pt idx="15849">
                  <c:v>76.232000000000198</c:v>
                </c:pt>
                <c:pt idx="15850">
                  <c:v>76.240000000000194</c:v>
                </c:pt>
                <c:pt idx="15851">
                  <c:v>76.248000000000204</c:v>
                </c:pt>
                <c:pt idx="15852">
                  <c:v>76.256000000000199</c:v>
                </c:pt>
                <c:pt idx="15853">
                  <c:v>76.264000000000209</c:v>
                </c:pt>
                <c:pt idx="15854">
                  <c:v>76.272000000000205</c:v>
                </c:pt>
                <c:pt idx="15855">
                  <c:v>76.2800000000002</c:v>
                </c:pt>
                <c:pt idx="15856">
                  <c:v>76.28800000000021</c:v>
                </c:pt>
                <c:pt idx="15857">
                  <c:v>76.296000000000191</c:v>
                </c:pt>
                <c:pt idx="15858">
                  <c:v>76.304000000000201</c:v>
                </c:pt>
                <c:pt idx="15859">
                  <c:v>76.312000000000197</c:v>
                </c:pt>
                <c:pt idx="15860">
                  <c:v>76.320000000000192</c:v>
                </c:pt>
                <c:pt idx="15861">
                  <c:v>76.328000000000202</c:v>
                </c:pt>
                <c:pt idx="15862">
                  <c:v>76.336000000000197</c:v>
                </c:pt>
                <c:pt idx="15863">
                  <c:v>76.344000000000207</c:v>
                </c:pt>
                <c:pt idx="15864">
                  <c:v>76.352000000000203</c:v>
                </c:pt>
                <c:pt idx="15865">
                  <c:v>76.360000000000213</c:v>
                </c:pt>
                <c:pt idx="15866">
                  <c:v>76.368000000000194</c:v>
                </c:pt>
                <c:pt idx="15867">
                  <c:v>76.37600000000019</c:v>
                </c:pt>
                <c:pt idx="15868">
                  <c:v>76.384000000000199</c:v>
                </c:pt>
                <c:pt idx="15869">
                  <c:v>76.392000000000195</c:v>
                </c:pt>
                <c:pt idx="15870">
                  <c:v>76.400000000000205</c:v>
                </c:pt>
                <c:pt idx="15871">
                  <c:v>76.4080000000002</c:v>
                </c:pt>
                <c:pt idx="15872">
                  <c:v>76.41600000000021</c:v>
                </c:pt>
                <c:pt idx="15873">
                  <c:v>76.424000000000206</c:v>
                </c:pt>
                <c:pt idx="15874">
                  <c:v>76.432000000000201</c:v>
                </c:pt>
                <c:pt idx="15875">
                  <c:v>76.440000000000197</c:v>
                </c:pt>
                <c:pt idx="15876">
                  <c:v>76.448000000000192</c:v>
                </c:pt>
                <c:pt idx="15877">
                  <c:v>76.456000000000202</c:v>
                </c:pt>
                <c:pt idx="15878">
                  <c:v>76.464000000000198</c:v>
                </c:pt>
                <c:pt idx="15879">
                  <c:v>76.472000000000207</c:v>
                </c:pt>
                <c:pt idx="15880">
                  <c:v>76.480000000000203</c:v>
                </c:pt>
                <c:pt idx="15881">
                  <c:v>76.488000000000198</c:v>
                </c:pt>
                <c:pt idx="15882">
                  <c:v>76.496000000000208</c:v>
                </c:pt>
                <c:pt idx="15883">
                  <c:v>76.504000000000204</c:v>
                </c:pt>
                <c:pt idx="15884">
                  <c:v>76.512000000000199</c:v>
                </c:pt>
                <c:pt idx="15885">
                  <c:v>76.520000000000195</c:v>
                </c:pt>
                <c:pt idx="15886">
                  <c:v>76.528000000000191</c:v>
                </c:pt>
                <c:pt idx="15887">
                  <c:v>76.5360000000002</c:v>
                </c:pt>
                <c:pt idx="15888">
                  <c:v>76.544000000000196</c:v>
                </c:pt>
                <c:pt idx="15889">
                  <c:v>76.552000000000206</c:v>
                </c:pt>
                <c:pt idx="15890">
                  <c:v>76.560000000000201</c:v>
                </c:pt>
                <c:pt idx="15891">
                  <c:v>76.568000000000211</c:v>
                </c:pt>
                <c:pt idx="15892">
                  <c:v>76.576000000000192</c:v>
                </c:pt>
                <c:pt idx="15893">
                  <c:v>76.584000000000188</c:v>
                </c:pt>
                <c:pt idx="15894">
                  <c:v>76.592000000000198</c:v>
                </c:pt>
                <c:pt idx="15895">
                  <c:v>76.600000000000193</c:v>
                </c:pt>
                <c:pt idx="15896">
                  <c:v>76.608000000000203</c:v>
                </c:pt>
                <c:pt idx="15897">
                  <c:v>76.616000000000199</c:v>
                </c:pt>
                <c:pt idx="15898">
                  <c:v>76.624000000000208</c:v>
                </c:pt>
                <c:pt idx="15899">
                  <c:v>76.632000000000204</c:v>
                </c:pt>
                <c:pt idx="15900">
                  <c:v>76.6400000000002</c:v>
                </c:pt>
                <c:pt idx="15901">
                  <c:v>76.648000000000195</c:v>
                </c:pt>
                <c:pt idx="15902">
                  <c:v>76.656000000000191</c:v>
                </c:pt>
                <c:pt idx="15903">
                  <c:v>76.6640000000002</c:v>
                </c:pt>
                <c:pt idx="15904">
                  <c:v>76.672000000000196</c:v>
                </c:pt>
                <c:pt idx="15905">
                  <c:v>76.680000000000206</c:v>
                </c:pt>
                <c:pt idx="15906">
                  <c:v>76.688000000000201</c:v>
                </c:pt>
                <c:pt idx="15907">
                  <c:v>76.696000000000197</c:v>
                </c:pt>
                <c:pt idx="15908">
                  <c:v>76.704000000000207</c:v>
                </c:pt>
                <c:pt idx="15909">
                  <c:v>76.712000000000202</c:v>
                </c:pt>
                <c:pt idx="15910">
                  <c:v>76.720000000000198</c:v>
                </c:pt>
                <c:pt idx="15911">
                  <c:v>76.728000000000193</c:v>
                </c:pt>
                <c:pt idx="15912">
                  <c:v>76.736000000000203</c:v>
                </c:pt>
                <c:pt idx="15913">
                  <c:v>76.744000000000199</c:v>
                </c:pt>
                <c:pt idx="15914">
                  <c:v>76.752000000000194</c:v>
                </c:pt>
                <c:pt idx="15915">
                  <c:v>76.760000000000204</c:v>
                </c:pt>
                <c:pt idx="15916">
                  <c:v>76.7680000000002</c:v>
                </c:pt>
                <c:pt idx="15917">
                  <c:v>76.776000000000209</c:v>
                </c:pt>
                <c:pt idx="15918">
                  <c:v>76.784000000000205</c:v>
                </c:pt>
                <c:pt idx="15919">
                  <c:v>76.792000000000201</c:v>
                </c:pt>
                <c:pt idx="15920">
                  <c:v>76.800000000000196</c:v>
                </c:pt>
                <c:pt idx="15921">
                  <c:v>76.808000000000192</c:v>
                </c:pt>
                <c:pt idx="15922">
                  <c:v>76.816000000000201</c:v>
                </c:pt>
                <c:pt idx="15923">
                  <c:v>76.824000000000197</c:v>
                </c:pt>
                <c:pt idx="15924">
                  <c:v>76.832000000000207</c:v>
                </c:pt>
                <c:pt idx="15925">
                  <c:v>76.840000000000202</c:v>
                </c:pt>
                <c:pt idx="15926">
                  <c:v>76.848000000000198</c:v>
                </c:pt>
                <c:pt idx="15927">
                  <c:v>76.856000000000208</c:v>
                </c:pt>
                <c:pt idx="15928">
                  <c:v>76.864000000000189</c:v>
                </c:pt>
                <c:pt idx="15929">
                  <c:v>76.872000000000199</c:v>
                </c:pt>
                <c:pt idx="15930">
                  <c:v>76.880000000000194</c:v>
                </c:pt>
                <c:pt idx="15931">
                  <c:v>76.888000000000204</c:v>
                </c:pt>
                <c:pt idx="15932">
                  <c:v>76.8960000000002</c:v>
                </c:pt>
                <c:pt idx="15933">
                  <c:v>76.904000000000195</c:v>
                </c:pt>
                <c:pt idx="15934">
                  <c:v>76.912000000000205</c:v>
                </c:pt>
                <c:pt idx="15935">
                  <c:v>76.920000000000201</c:v>
                </c:pt>
                <c:pt idx="15936">
                  <c:v>76.92800000000021</c:v>
                </c:pt>
                <c:pt idx="15937">
                  <c:v>76.936000000000192</c:v>
                </c:pt>
                <c:pt idx="15938">
                  <c:v>76.944000000000202</c:v>
                </c:pt>
                <c:pt idx="15939">
                  <c:v>76.952000000000197</c:v>
                </c:pt>
                <c:pt idx="15940">
                  <c:v>76.960000000000193</c:v>
                </c:pt>
                <c:pt idx="15941">
                  <c:v>76.968000000000202</c:v>
                </c:pt>
                <c:pt idx="15942">
                  <c:v>76.976000000000198</c:v>
                </c:pt>
                <c:pt idx="15943">
                  <c:v>76.984000000000208</c:v>
                </c:pt>
                <c:pt idx="15944">
                  <c:v>76.992000000000203</c:v>
                </c:pt>
                <c:pt idx="15945">
                  <c:v>77.000000000000199</c:v>
                </c:pt>
                <c:pt idx="15946">
                  <c:v>77.008000000000195</c:v>
                </c:pt>
                <c:pt idx="15947">
                  <c:v>77.01600000000019</c:v>
                </c:pt>
                <c:pt idx="15948">
                  <c:v>77.0240000000002</c:v>
                </c:pt>
                <c:pt idx="15949">
                  <c:v>77.032000000000195</c:v>
                </c:pt>
                <c:pt idx="15950">
                  <c:v>77.040000000000205</c:v>
                </c:pt>
                <c:pt idx="15951">
                  <c:v>77.048000000000201</c:v>
                </c:pt>
                <c:pt idx="15952">
                  <c:v>77.056000000000196</c:v>
                </c:pt>
                <c:pt idx="15953">
                  <c:v>77.064000000000206</c:v>
                </c:pt>
                <c:pt idx="15954">
                  <c:v>77.072000000000202</c:v>
                </c:pt>
                <c:pt idx="15955">
                  <c:v>77.080000000000197</c:v>
                </c:pt>
                <c:pt idx="15956">
                  <c:v>77.088000000000193</c:v>
                </c:pt>
                <c:pt idx="15957">
                  <c:v>77.096000000000203</c:v>
                </c:pt>
                <c:pt idx="15958">
                  <c:v>77.104000000000198</c:v>
                </c:pt>
                <c:pt idx="15959">
                  <c:v>77.112000000000194</c:v>
                </c:pt>
                <c:pt idx="15960">
                  <c:v>77.120000000000203</c:v>
                </c:pt>
                <c:pt idx="15961">
                  <c:v>77.128000000000199</c:v>
                </c:pt>
                <c:pt idx="15962">
                  <c:v>77.136000000000209</c:v>
                </c:pt>
                <c:pt idx="15963">
                  <c:v>77.144000000000204</c:v>
                </c:pt>
                <c:pt idx="15964">
                  <c:v>77.1520000000002</c:v>
                </c:pt>
                <c:pt idx="15965">
                  <c:v>77.160000000000196</c:v>
                </c:pt>
                <c:pt idx="15966">
                  <c:v>77.168000000000191</c:v>
                </c:pt>
                <c:pt idx="15967">
                  <c:v>77.176000000000201</c:v>
                </c:pt>
                <c:pt idx="15968">
                  <c:v>77.184000000000196</c:v>
                </c:pt>
                <c:pt idx="15969">
                  <c:v>77.192000000000206</c:v>
                </c:pt>
                <c:pt idx="15970">
                  <c:v>77.200000000000202</c:v>
                </c:pt>
                <c:pt idx="15971">
                  <c:v>77.208000000000197</c:v>
                </c:pt>
                <c:pt idx="15972">
                  <c:v>77.216000000000207</c:v>
                </c:pt>
                <c:pt idx="15973">
                  <c:v>77.224000000000188</c:v>
                </c:pt>
                <c:pt idx="15974">
                  <c:v>77.232000000000198</c:v>
                </c:pt>
                <c:pt idx="15975">
                  <c:v>77.240000000000194</c:v>
                </c:pt>
                <c:pt idx="15976">
                  <c:v>77.248000000000204</c:v>
                </c:pt>
                <c:pt idx="15977">
                  <c:v>77.256000000000199</c:v>
                </c:pt>
                <c:pt idx="15978">
                  <c:v>77.264000000000195</c:v>
                </c:pt>
                <c:pt idx="15979">
                  <c:v>77.272000000000205</c:v>
                </c:pt>
                <c:pt idx="15980">
                  <c:v>77.2800000000002</c:v>
                </c:pt>
                <c:pt idx="15981">
                  <c:v>77.28800000000021</c:v>
                </c:pt>
                <c:pt idx="15982">
                  <c:v>77.296000000000191</c:v>
                </c:pt>
                <c:pt idx="15983">
                  <c:v>77.304000000000201</c:v>
                </c:pt>
                <c:pt idx="15984">
                  <c:v>77.312000000000197</c:v>
                </c:pt>
                <c:pt idx="15985">
                  <c:v>77.320000000000192</c:v>
                </c:pt>
                <c:pt idx="15986">
                  <c:v>77.328000000000202</c:v>
                </c:pt>
                <c:pt idx="15987">
                  <c:v>77.336000000000197</c:v>
                </c:pt>
                <c:pt idx="15988">
                  <c:v>77.344000000000207</c:v>
                </c:pt>
                <c:pt idx="15989">
                  <c:v>77.352000000000203</c:v>
                </c:pt>
                <c:pt idx="15990">
                  <c:v>77.360000000000213</c:v>
                </c:pt>
                <c:pt idx="15991">
                  <c:v>77.368000000000194</c:v>
                </c:pt>
                <c:pt idx="15992">
                  <c:v>77.37600000000019</c:v>
                </c:pt>
                <c:pt idx="15993">
                  <c:v>77.384000000000199</c:v>
                </c:pt>
                <c:pt idx="15994">
                  <c:v>77.392000000000195</c:v>
                </c:pt>
                <c:pt idx="15995">
                  <c:v>77.400000000000205</c:v>
                </c:pt>
                <c:pt idx="15996">
                  <c:v>77.4080000000002</c:v>
                </c:pt>
                <c:pt idx="15997">
                  <c:v>77.41600000000021</c:v>
                </c:pt>
                <c:pt idx="15998">
                  <c:v>77.424000000000206</c:v>
                </c:pt>
                <c:pt idx="15999">
                  <c:v>77.432000000000201</c:v>
                </c:pt>
                <c:pt idx="16000">
                  <c:v>77.440000000000197</c:v>
                </c:pt>
                <c:pt idx="16001">
                  <c:v>77.448000000000192</c:v>
                </c:pt>
                <c:pt idx="16002">
                  <c:v>77.456000000000202</c:v>
                </c:pt>
                <c:pt idx="16003">
                  <c:v>77.464000000000198</c:v>
                </c:pt>
                <c:pt idx="16004">
                  <c:v>77.472000000000193</c:v>
                </c:pt>
                <c:pt idx="16005">
                  <c:v>77.480000000000203</c:v>
                </c:pt>
                <c:pt idx="16006">
                  <c:v>77.488000000000198</c:v>
                </c:pt>
                <c:pt idx="16007">
                  <c:v>77.496000000000208</c:v>
                </c:pt>
                <c:pt idx="16008">
                  <c:v>77.504000000000204</c:v>
                </c:pt>
                <c:pt idx="16009">
                  <c:v>77.512000000000199</c:v>
                </c:pt>
                <c:pt idx="16010">
                  <c:v>77.520000000000195</c:v>
                </c:pt>
                <c:pt idx="16011">
                  <c:v>77.528000000000191</c:v>
                </c:pt>
                <c:pt idx="16012">
                  <c:v>77.5360000000002</c:v>
                </c:pt>
                <c:pt idx="16013">
                  <c:v>77.544000000000196</c:v>
                </c:pt>
                <c:pt idx="16014">
                  <c:v>77.552000000000206</c:v>
                </c:pt>
                <c:pt idx="16015">
                  <c:v>77.560000000000201</c:v>
                </c:pt>
                <c:pt idx="16016">
                  <c:v>77.568000000000211</c:v>
                </c:pt>
                <c:pt idx="16017">
                  <c:v>77.576000000000207</c:v>
                </c:pt>
                <c:pt idx="16018">
                  <c:v>77.584000000000188</c:v>
                </c:pt>
                <c:pt idx="16019">
                  <c:v>77.592000000000198</c:v>
                </c:pt>
                <c:pt idx="16020">
                  <c:v>77.600000000000193</c:v>
                </c:pt>
                <c:pt idx="16021">
                  <c:v>77.608000000000203</c:v>
                </c:pt>
                <c:pt idx="16022">
                  <c:v>77.616000000000199</c:v>
                </c:pt>
                <c:pt idx="16023">
                  <c:v>77.624000000000208</c:v>
                </c:pt>
                <c:pt idx="16024">
                  <c:v>77.632000000000204</c:v>
                </c:pt>
                <c:pt idx="16025">
                  <c:v>77.6400000000002</c:v>
                </c:pt>
                <c:pt idx="16026">
                  <c:v>77.648000000000209</c:v>
                </c:pt>
                <c:pt idx="16027">
                  <c:v>77.656000000000191</c:v>
                </c:pt>
                <c:pt idx="16028">
                  <c:v>77.6640000000002</c:v>
                </c:pt>
                <c:pt idx="16029">
                  <c:v>77.672000000000196</c:v>
                </c:pt>
                <c:pt idx="16030">
                  <c:v>77.680000000000192</c:v>
                </c:pt>
                <c:pt idx="16031">
                  <c:v>77.688000000000201</c:v>
                </c:pt>
                <c:pt idx="16032">
                  <c:v>77.696000000000197</c:v>
                </c:pt>
                <c:pt idx="16033">
                  <c:v>77.704000000000207</c:v>
                </c:pt>
                <c:pt idx="16034">
                  <c:v>77.712000000000202</c:v>
                </c:pt>
                <c:pt idx="16035">
                  <c:v>77.720000000000212</c:v>
                </c:pt>
                <c:pt idx="16036">
                  <c:v>77.728000000000193</c:v>
                </c:pt>
                <c:pt idx="16037">
                  <c:v>77.736000000000189</c:v>
                </c:pt>
                <c:pt idx="16038">
                  <c:v>77.744000000000199</c:v>
                </c:pt>
                <c:pt idx="16039">
                  <c:v>77.752000000000194</c:v>
                </c:pt>
                <c:pt idx="16040">
                  <c:v>77.760000000000204</c:v>
                </c:pt>
                <c:pt idx="16041">
                  <c:v>77.7680000000002</c:v>
                </c:pt>
                <c:pt idx="16042">
                  <c:v>77.776000000000209</c:v>
                </c:pt>
                <c:pt idx="16043">
                  <c:v>77.784000000000205</c:v>
                </c:pt>
                <c:pt idx="16044">
                  <c:v>77.792000000000201</c:v>
                </c:pt>
                <c:pt idx="16045">
                  <c:v>77.800000000000196</c:v>
                </c:pt>
                <c:pt idx="16046">
                  <c:v>77.808000000000192</c:v>
                </c:pt>
                <c:pt idx="16047">
                  <c:v>77.816000000000201</c:v>
                </c:pt>
                <c:pt idx="16048">
                  <c:v>77.824000000000197</c:v>
                </c:pt>
                <c:pt idx="16049">
                  <c:v>77.832000000000207</c:v>
                </c:pt>
                <c:pt idx="16050">
                  <c:v>77.840000000000202</c:v>
                </c:pt>
                <c:pt idx="16051">
                  <c:v>77.848000000000198</c:v>
                </c:pt>
                <c:pt idx="16052">
                  <c:v>77.856000000000208</c:v>
                </c:pt>
                <c:pt idx="16053">
                  <c:v>77.864000000000203</c:v>
                </c:pt>
                <c:pt idx="16054">
                  <c:v>77.872000000000199</c:v>
                </c:pt>
                <c:pt idx="16055">
                  <c:v>77.880000000000194</c:v>
                </c:pt>
                <c:pt idx="16056">
                  <c:v>77.88800000000019</c:v>
                </c:pt>
                <c:pt idx="16057">
                  <c:v>77.8960000000002</c:v>
                </c:pt>
                <c:pt idx="16058">
                  <c:v>77.904000000000195</c:v>
                </c:pt>
                <c:pt idx="16059">
                  <c:v>77.912000000000205</c:v>
                </c:pt>
                <c:pt idx="16060">
                  <c:v>77.920000000000201</c:v>
                </c:pt>
                <c:pt idx="16061">
                  <c:v>77.92800000000021</c:v>
                </c:pt>
                <c:pt idx="16062">
                  <c:v>77.936000000000206</c:v>
                </c:pt>
                <c:pt idx="16063">
                  <c:v>77.944000000000187</c:v>
                </c:pt>
                <c:pt idx="16064">
                  <c:v>77.952000000000197</c:v>
                </c:pt>
                <c:pt idx="16065">
                  <c:v>77.960000000000193</c:v>
                </c:pt>
                <c:pt idx="16066">
                  <c:v>77.968000000000202</c:v>
                </c:pt>
                <c:pt idx="16067">
                  <c:v>77.976000000000198</c:v>
                </c:pt>
                <c:pt idx="16068">
                  <c:v>77.984000000000208</c:v>
                </c:pt>
                <c:pt idx="16069">
                  <c:v>77.992000000000203</c:v>
                </c:pt>
                <c:pt idx="16070">
                  <c:v>78.000000000000199</c:v>
                </c:pt>
                <c:pt idx="16071">
                  <c:v>78.008000000000209</c:v>
                </c:pt>
                <c:pt idx="16072">
                  <c:v>78.01600000000019</c:v>
                </c:pt>
                <c:pt idx="16073">
                  <c:v>78.0240000000002</c:v>
                </c:pt>
                <c:pt idx="16074">
                  <c:v>78.032000000000195</c:v>
                </c:pt>
                <c:pt idx="16075">
                  <c:v>78.040000000000205</c:v>
                </c:pt>
                <c:pt idx="16076">
                  <c:v>78.048000000000201</c:v>
                </c:pt>
                <c:pt idx="16077">
                  <c:v>78.056000000000196</c:v>
                </c:pt>
                <c:pt idx="16078">
                  <c:v>78.064000000000206</c:v>
                </c:pt>
                <c:pt idx="16079">
                  <c:v>78.072000000000202</c:v>
                </c:pt>
                <c:pt idx="16080">
                  <c:v>78.080000000000211</c:v>
                </c:pt>
                <c:pt idx="16081">
                  <c:v>78.088000000000193</c:v>
                </c:pt>
                <c:pt idx="16082">
                  <c:v>78.096000000000203</c:v>
                </c:pt>
                <c:pt idx="16083">
                  <c:v>78.104000000000198</c:v>
                </c:pt>
                <c:pt idx="16084">
                  <c:v>78.112000000000194</c:v>
                </c:pt>
                <c:pt idx="16085">
                  <c:v>78.120000000000203</c:v>
                </c:pt>
                <c:pt idx="16086">
                  <c:v>78.128000000000199</c:v>
                </c:pt>
                <c:pt idx="16087">
                  <c:v>78.136000000000209</c:v>
                </c:pt>
                <c:pt idx="16088">
                  <c:v>78.144000000000204</c:v>
                </c:pt>
                <c:pt idx="16089">
                  <c:v>78.1520000000002</c:v>
                </c:pt>
                <c:pt idx="16090">
                  <c:v>78.160000000000196</c:v>
                </c:pt>
                <c:pt idx="16091">
                  <c:v>78.168000000000191</c:v>
                </c:pt>
                <c:pt idx="16092">
                  <c:v>78.176000000000201</c:v>
                </c:pt>
                <c:pt idx="16093">
                  <c:v>78.184000000000196</c:v>
                </c:pt>
                <c:pt idx="16094">
                  <c:v>78.192000000000206</c:v>
                </c:pt>
                <c:pt idx="16095">
                  <c:v>78.200000000000202</c:v>
                </c:pt>
                <c:pt idx="16096">
                  <c:v>78.208000000000197</c:v>
                </c:pt>
                <c:pt idx="16097">
                  <c:v>78.216000000000207</c:v>
                </c:pt>
                <c:pt idx="16098">
                  <c:v>78.224000000000203</c:v>
                </c:pt>
                <c:pt idx="16099">
                  <c:v>78.232000000000198</c:v>
                </c:pt>
                <c:pt idx="16100">
                  <c:v>78.240000000000194</c:v>
                </c:pt>
                <c:pt idx="16101">
                  <c:v>78.248000000000204</c:v>
                </c:pt>
                <c:pt idx="16102">
                  <c:v>78.256000000000199</c:v>
                </c:pt>
                <c:pt idx="16103">
                  <c:v>78.264000000000195</c:v>
                </c:pt>
                <c:pt idx="16104">
                  <c:v>78.272000000000205</c:v>
                </c:pt>
                <c:pt idx="16105">
                  <c:v>78.2800000000002</c:v>
                </c:pt>
                <c:pt idx="16106">
                  <c:v>78.28800000000021</c:v>
                </c:pt>
                <c:pt idx="16107">
                  <c:v>78.296000000000205</c:v>
                </c:pt>
                <c:pt idx="16108">
                  <c:v>78.304000000000201</c:v>
                </c:pt>
                <c:pt idx="16109">
                  <c:v>78.312000000000197</c:v>
                </c:pt>
                <c:pt idx="16110">
                  <c:v>78.320000000000192</c:v>
                </c:pt>
                <c:pt idx="16111">
                  <c:v>78.328000000000202</c:v>
                </c:pt>
                <c:pt idx="16112">
                  <c:v>78.336000000000197</c:v>
                </c:pt>
                <c:pt idx="16113">
                  <c:v>78.344000000000207</c:v>
                </c:pt>
                <c:pt idx="16114">
                  <c:v>78.352000000000203</c:v>
                </c:pt>
                <c:pt idx="16115">
                  <c:v>78.360000000000198</c:v>
                </c:pt>
                <c:pt idx="16116">
                  <c:v>78.368000000000208</c:v>
                </c:pt>
                <c:pt idx="16117">
                  <c:v>78.37600000000019</c:v>
                </c:pt>
                <c:pt idx="16118">
                  <c:v>78.384000000000199</c:v>
                </c:pt>
                <c:pt idx="16119">
                  <c:v>78.392000000000195</c:v>
                </c:pt>
                <c:pt idx="16120">
                  <c:v>78.400000000000205</c:v>
                </c:pt>
                <c:pt idx="16121">
                  <c:v>78.4080000000002</c:v>
                </c:pt>
                <c:pt idx="16122">
                  <c:v>78.416000000000196</c:v>
                </c:pt>
                <c:pt idx="16123">
                  <c:v>78.424000000000206</c:v>
                </c:pt>
                <c:pt idx="16124">
                  <c:v>78.432000000000201</c:v>
                </c:pt>
                <c:pt idx="16125">
                  <c:v>78.440000000000211</c:v>
                </c:pt>
                <c:pt idx="16126">
                  <c:v>78.448000000000192</c:v>
                </c:pt>
                <c:pt idx="16127">
                  <c:v>78.456000000000202</c:v>
                </c:pt>
                <c:pt idx="16128">
                  <c:v>78.464000000000198</c:v>
                </c:pt>
                <c:pt idx="16129">
                  <c:v>78.472000000000193</c:v>
                </c:pt>
                <c:pt idx="16130">
                  <c:v>78.480000000000203</c:v>
                </c:pt>
                <c:pt idx="16131">
                  <c:v>78.488000000000198</c:v>
                </c:pt>
                <c:pt idx="16132">
                  <c:v>78.496000000000208</c:v>
                </c:pt>
                <c:pt idx="16133">
                  <c:v>78.504000000000204</c:v>
                </c:pt>
                <c:pt idx="16134">
                  <c:v>78.512000000000214</c:v>
                </c:pt>
                <c:pt idx="16135">
                  <c:v>78.520000000000195</c:v>
                </c:pt>
                <c:pt idx="16136">
                  <c:v>78.528000000000191</c:v>
                </c:pt>
                <c:pt idx="16137">
                  <c:v>78.5360000000002</c:v>
                </c:pt>
                <c:pt idx="16138">
                  <c:v>78.544000000000196</c:v>
                </c:pt>
                <c:pt idx="16139">
                  <c:v>78.552000000000206</c:v>
                </c:pt>
                <c:pt idx="16140">
                  <c:v>78.560000000000201</c:v>
                </c:pt>
                <c:pt idx="16141">
                  <c:v>78.568000000000197</c:v>
                </c:pt>
                <c:pt idx="16142">
                  <c:v>78.576000000000207</c:v>
                </c:pt>
                <c:pt idx="16143">
                  <c:v>78.584000000000202</c:v>
                </c:pt>
                <c:pt idx="16144">
                  <c:v>78.592000000000198</c:v>
                </c:pt>
                <c:pt idx="16145">
                  <c:v>78.600000000000193</c:v>
                </c:pt>
                <c:pt idx="16146">
                  <c:v>78.608000000000203</c:v>
                </c:pt>
                <c:pt idx="16147">
                  <c:v>78.616000000000199</c:v>
                </c:pt>
                <c:pt idx="16148">
                  <c:v>78.624000000000194</c:v>
                </c:pt>
                <c:pt idx="16149">
                  <c:v>78.632000000000204</c:v>
                </c:pt>
                <c:pt idx="16150">
                  <c:v>78.6400000000002</c:v>
                </c:pt>
                <c:pt idx="16151">
                  <c:v>78.648000000000209</c:v>
                </c:pt>
                <c:pt idx="16152">
                  <c:v>78.656000000000205</c:v>
                </c:pt>
                <c:pt idx="16153">
                  <c:v>78.6640000000002</c:v>
                </c:pt>
                <c:pt idx="16154">
                  <c:v>78.672000000000196</c:v>
                </c:pt>
                <c:pt idx="16155">
                  <c:v>78.680000000000192</c:v>
                </c:pt>
                <c:pt idx="16156">
                  <c:v>78.688000000000201</c:v>
                </c:pt>
                <c:pt idx="16157">
                  <c:v>78.696000000000197</c:v>
                </c:pt>
                <c:pt idx="16158">
                  <c:v>78.704000000000207</c:v>
                </c:pt>
                <c:pt idx="16159">
                  <c:v>78.712000000000202</c:v>
                </c:pt>
                <c:pt idx="16160">
                  <c:v>78.720000000000212</c:v>
                </c:pt>
                <c:pt idx="16161">
                  <c:v>78.728000000000208</c:v>
                </c:pt>
                <c:pt idx="16162">
                  <c:v>78.736000000000189</c:v>
                </c:pt>
                <c:pt idx="16163">
                  <c:v>78.744000000000199</c:v>
                </c:pt>
                <c:pt idx="16164">
                  <c:v>78.752000000000194</c:v>
                </c:pt>
                <c:pt idx="16165">
                  <c:v>78.760000000000204</c:v>
                </c:pt>
                <c:pt idx="16166">
                  <c:v>78.7680000000002</c:v>
                </c:pt>
                <c:pt idx="16167">
                  <c:v>78.776000000000195</c:v>
                </c:pt>
                <c:pt idx="16168">
                  <c:v>78.784000000000205</c:v>
                </c:pt>
                <c:pt idx="16169">
                  <c:v>78.792000000000201</c:v>
                </c:pt>
                <c:pt idx="16170">
                  <c:v>78.80000000000021</c:v>
                </c:pt>
                <c:pt idx="16171">
                  <c:v>78.808000000000192</c:v>
                </c:pt>
                <c:pt idx="16172">
                  <c:v>78.816000000000201</c:v>
                </c:pt>
                <c:pt idx="16173">
                  <c:v>78.824000000000197</c:v>
                </c:pt>
                <c:pt idx="16174">
                  <c:v>78.832000000000193</c:v>
                </c:pt>
                <c:pt idx="16175">
                  <c:v>78.840000000000202</c:v>
                </c:pt>
                <c:pt idx="16176">
                  <c:v>78.848000000000198</c:v>
                </c:pt>
                <c:pt idx="16177">
                  <c:v>78.856000000000208</c:v>
                </c:pt>
                <c:pt idx="16178">
                  <c:v>78.864000000000203</c:v>
                </c:pt>
                <c:pt idx="16179">
                  <c:v>78.872000000000199</c:v>
                </c:pt>
                <c:pt idx="16180">
                  <c:v>78.880000000000194</c:v>
                </c:pt>
                <c:pt idx="16181">
                  <c:v>78.88800000000019</c:v>
                </c:pt>
                <c:pt idx="16182">
                  <c:v>78.8960000000002</c:v>
                </c:pt>
                <c:pt idx="16183">
                  <c:v>78.904000000000195</c:v>
                </c:pt>
                <c:pt idx="16184">
                  <c:v>78.912000000000205</c:v>
                </c:pt>
                <c:pt idx="16185">
                  <c:v>78.920000000000201</c:v>
                </c:pt>
                <c:pt idx="16186">
                  <c:v>78.92800000000021</c:v>
                </c:pt>
                <c:pt idx="16187">
                  <c:v>78.936000000000206</c:v>
                </c:pt>
                <c:pt idx="16188">
                  <c:v>78.944000000000202</c:v>
                </c:pt>
                <c:pt idx="16189">
                  <c:v>78.952000000000197</c:v>
                </c:pt>
                <c:pt idx="16190">
                  <c:v>78.960000000000193</c:v>
                </c:pt>
                <c:pt idx="16191">
                  <c:v>78.968000000000202</c:v>
                </c:pt>
                <c:pt idx="16192">
                  <c:v>78.976000000000198</c:v>
                </c:pt>
                <c:pt idx="16193">
                  <c:v>78.984000000000208</c:v>
                </c:pt>
                <c:pt idx="16194">
                  <c:v>78.992000000000203</c:v>
                </c:pt>
                <c:pt idx="16195">
                  <c:v>79.000000000000199</c:v>
                </c:pt>
                <c:pt idx="16196">
                  <c:v>79.008000000000209</c:v>
                </c:pt>
                <c:pt idx="16197">
                  <c:v>79.01600000000019</c:v>
                </c:pt>
                <c:pt idx="16198">
                  <c:v>79.0240000000002</c:v>
                </c:pt>
                <c:pt idx="16199">
                  <c:v>79.032000000000195</c:v>
                </c:pt>
                <c:pt idx="16200">
                  <c:v>79.040000000000191</c:v>
                </c:pt>
                <c:pt idx="16201">
                  <c:v>79.048000000000201</c:v>
                </c:pt>
                <c:pt idx="16202">
                  <c:v>79.056000000000196</c:v>
                </c:pt>
                <c:pt idx="16203">
                  <c:v>79.064000000000206</c:v>
                </c:pt>
                <c:pt idx="16204">
                  <c:v>79.072000000000202</c:v>
                </c:pt>
                <c:pt idx="16205">
                  <c:v>79.080000000000211</c:v>
                </c:pt>
                <c:pt idx="16206">
                  <c:v>79.088000000000193</c:v>
                </c:pt>
                <c:pt idx="16207">
                  <c:v>79.096000000000188</c:v>
                </c:pt>
                <c:pt idx="16208">
                  <c:v>79.104000000000198</c:v>
                </c:pt>
                <c:pt idx="16209">
                  <c:v>79.112000000000194</c:v>
                </c:pt>
                <c:pt idx="16210">
                  <c:v>79.120000000000203</c:v>
                </c:pt>
                <c:pt idx="16211">
                  <c:v>79.128000000000199</c:v>
                </c:pt>
                <c:pt idx="16212">
                  <c:v>79.136000000000209</c:v>
                </c:pt>
                <c:pt idx="16213">
                  <c:v>79.144000000000204</c:v>
                </c:pt>
                <c:pt idx="16214">
                  <c:v>79.1520000000002</c:v>
                </c:pt>
                <c:pt idx="16215">
                  <c:v>79.160000000000196</c:v>
                </c:pt>
                <c:pt idx="16216">
                  <c:v>79.168000000000191</c:v>
                </c:pt>
                <c:pt idx="16217">
                  <c:v>79.176000000000201</c:v>
                </c:pt>
                <c:pt idx="16218">
                  <c:v>79.184000000000196</c:v>
                </c:pt>
                <c:pt idx="16219">
                  <c:v>79.192000000000206</c:v>
                </c:pt>
                <c:pt idx="16220">
                  <c:v>79.200000000000202</c:v>
                </c:pt>
                <c:pt idx="16221">
                  <c:v>79.208000000000197</c:v>
                </c:pt>
                <c:pt idx="16222">
                  <c:v>79.216000000000207</c:v>
                </c:pt>
                <c:pt idx="16223">
                  <c:v>79.224000000000203</c:v>
                </c:pt>
                <c:pt idx="16224">
                  <c:v>79.232000000000198</c:v>
                </c:pt>
                <c:pt idx="16225">
                  <c:v>79.240000000000194</c:v>
                </c:pt>
                <c:pt idx="16226">
                  <c:v>79.248000000000189</c:v>
                </c:pt>
                <c:pt idx="16227">
                  <c:v>79.256000000000199</c:v>
                </c:pt>
                <c:pt idx="16228">
                  <c:v>79.264000000000195</c:v>
                </c:pt>
                <c:pt idx="16229">
                  <c:v>79.272000000000205</c:v>
                </c:pt>
                <c:pt idx="16230">
                  <c:v>79.2800000000002</c:v>
                </c:pt>
                <c:pt idx="16231">
                  <c:v>79.28800000000021</c:v>
                </c:pt>
                <c:pt idx="16232">
                  <c:v>79.296000000000205</c:v>
                </c:pt>
                <c:pt idx="16233">
                  <c:v>79.304000000000187</c:v>
                </c:pt>
                <c:pt idx="16234">
                  <c:v>79.312000000000197</c:v>
                </c:pt>
                <c:pt idx="16235">
                  <c:v>79.320000000000192</c:v>
                </c:pt>
                <c:pt idx="16236">
                  <c:v>79.328000000000202</c:v>
                </c:pt>
                <c:pt idx="16237">
                  <c:v>79.336000000000197</c:v>
                </c:pt>
                <c:pt idx="16238">
                  <c:v>79.344000000000207</c:v>
                </c:pt>
                <c:pt idx="16239">
                  <c:v>79.352000000000203</c:v>
                </c:pt>
                <c:pt idx="16240">
                  <c:v>79.360000000000198</c:v>
                </c:pt>
                <c:pt idx="16241">
                  <c:v>79.368000000000208</c:v>
                </c:pt>
                <c:pt idx="16242">
                  <c:v>79.37600000000019</c:v>
                </c:pt>
                <c:pt idx="16243">
                  <c:v>79.384000000000199</c:v>
                </c:pt>
                <c:pt idx="16244">
                  <c:v>79.392000000000195</c:v>
                </c:pt>
                <c:pt idx="16245">
                  <c:v>79.400000000000205</c:v>
                </c:pt>
                <c:pt idx="16246">
                  <c:v>79.4080000000002</c:v>
                </c:pt>
                <c:pt idx="16247">
                  <c:v>79.416000000000196</c:v>
                </c:pt>
                <c:pt idx="16248">
                  <c:v>79.424000000000206</c:v>
                </c:pt>
                <c:pt idx="16249">
                  <c:v>79.432000000000201</c:v>
                </c:pt>
                <c:pt idx="16250">
                  <c:v>79.440000000000211</c:v>
                </c:pt>
                <c:pt idx="16251">
                  <c:v>79.448000000000192</c:v>
                </c:pt>
                <c:pt idx="16252">
                  <c:v>79.456000000000188</c:v>
                </c:pt>
                <c:pt idx="16253">
                  <c:v>79.464000000000198</c:v>
                </c:pt>
                <c:pt idx="16254">
                  <c:v>79.472000000000193</c:v>
                </c:pt>
                <c:pt idx="16255">
                  <c:v>79.480000000000203</c:v>
                </c:pt>
                <c:pt idx="16256">
                  <c:v>79.488000000000198</c:v>
                </c:pt>
                <c:pt idx="16257">
                  <c:v>79.496000000000208</c:v>
                </c:pt>
                <c:pt idx="16258">
                  <c:v>79.504000000000204</c:v>
                </c:pt>
                <c:pt idx="16259">
                  <c:v>79.512000000000199</c:v>
                </c:pt>
                <c:pt idx="16260">
                  <c:v>79.520000000000195</c:v>
                </c:pt>
                <c:pt idx="16261">
                  <c:v>79.528000000000191</c:v>
                </c:pt>
                <c:pt idx="16262">
                  <c:v>79.5360000000002</c:v>
                </c:pt>
                <c:pt idx="16263">
                  <c:v>79.544000000000196</c:v>
                </c:pt>
                <c:pt idx="16264">
                  <c:v>79.552000000000206</c:v>
                </c:pt>
                <c:pt idx="16265">
                  <c:v>79.560000000000201</c:v>
                </c:pt>
                <c:pt idx="16266">
                  <c:v>79.568000000000197</c:v>
                </c:pt>
                <c:pt idx="16267">
                  <c:v>79.576000000000207</c:v>
                </c:pt>
                <c:pt idx="16268">
                  <c:v>79.584000000000202</c:v>
                </c:pt>
                <c:pt idx="16269">
                  <c:v>79.592000000000198</c:v>
                </c:pt>
                <c:pt idx="16270">
                  <c:v>79.600000000000193</c:v>
                </c:pt>
                <c:pt idx="16271">
                  <c:v>79.608000000000203</c:v>
                </c:pt>
                <c:pt idx="16272">
                  <c:v>79.616000000000199</c:v>
                </c:pt>
                <c:pt idx="16273">
                  <c:v>79.624000000000194</c:v>
                </c:pt>
                <c:pt idx="16274">
                  <c:v>79.632000000000204</c:v>
                </c:pt>
                <c:pt idx="16275">
                  <c:v>79.6400000000002</c:v>
                </c:pt>
                <c:pt idx="16276">
                  <c:v>79.648000000000209</c:v>
                </c:pt>
                <c:pt idx="16277">
                  <c:v>79.656000000000205</c:v>
                </c:pt>
                <c:pt idx="16278">
                  <c:v>79.6640000000002</c:v>
                </c:pt>
                <c:pt idx="16279">
                  <c:v>79.672000000000196</c:v>
                </c:pt>
                <c:pt idx="16280">
                  <c:v>79.680000000000192</c:v>
                </c:pt>
                <c:pt idx="16281">
                  <c:v>79.688000000000201</c:v>
                </c:pt>
                <c:pt idx="16282">
                  <c:v>79.696000000000197</c:v>
                </c:pt>
                <c:pt idx="16283">
                  <c:v>79.704000000000207</c:v>
                </c:pt>
                <c:pt idx="16284">
                  <c:v>79.712000000000202</c:v>
                </c:pt>
                <c:pt idx="16285">
                  <c:v>79.720000000000198</c:v>
                </c:pt>
                <c:pt idx="16286">
                  <c:v>79.728000000000208</c:v>
                </c:pt>
                <c:pt idx="16287">
                  <c:v>79.736000000000189</c:v>
                </c:pt>
                <c:pt idx="16288">
                  <c:v>79.744000000000199</c:v>
                </c:pt>
                <c:pt idx="16289">
                  <c:v>79.752000000000194</c:v>
                </c:pt>
                <c:pt idx="16290">
                  <c:v>79.760000000000204</c:v>
                </c:pt>
                <c:pt idx="16291">
                  <c:v>79.7680000000002</c:v>
                </c:pt>
                <c:pt idx="16292">
                  <c:v>79.776000000000195</c:v>
                </c:pt>
                <c:pt idx="16293">
                  <c:v>79.784000000000205</c:v>
                </c:pt>
                <c:pt idx="16294">
                  <c:v>79.792000000000201</c:v>
                </c:pt>
                <c:pt idx="16295">
                  <c:v>79.80000000000021</c:v>
                </c:pt>
                <c:pt idx="16296">
                  <c:v>79.808000000000192</c:v>
                </c:pt>
                <c:pt idx="16297">
                  <c:v>79.816000000000201</c:v>
                </c:pt>
                <c:pt idx="16298">
                  <c:v>79.824000000000197</c:v>
                </c:pt>
                <c:pt idx="16299">
                  <c:v>79.832000000000193</c:v>
                </c:pt>
                <c:pt idx="16300">
                  <c:v>79.840000000000202</c:v>
                </c:pt>
                <c:pt idx="16301">
                  <c:v>79.848000000000198</c:v>
                </c:pt>
                <c:pt idx="16302">
                  <c:v>79.856000000000208</c:v>
                </c:pt>
                <c:pt idx="16303">
                  <c:v>79.864000000000203</c:v>
                </c:pt>
                <c:pt idx="16304">
                  <c:v>79.872000000000213</c:v>
                </c:pt>
                <c:pt idx="16305">
                  <c:v>79.880000000000194</c:v>
                </c:pt>
                <c:pt idx="16306">
                  <c:v>79.88800000000019</c:v>
                </c:pt>
                <c:pt idx="16307">
                  <c:v>79.8960000000002</c:v>
                </c:pt>
                <c:pt idx="16308">
                  <c:v>79.904000000000195</c:v>
                </c:pt>
                <c:pt idx="16309">
                  <c:v>79.912000000000205</c:v>
                </c:pt>
                <c:pt idx="16310">
                  <c:v>79.920000000000201</c:v>
                </c:pt>
                <c:pt idx="16311">
                  <c:v>79.928000000000196</c:v>
                </c:pt>
                <c:pt idx="16312">
                  <c:v>79.936000000000206</c:v>
                </c:pt>
                <c:pt idx="16313">
                  <c:v>79.944000000000202</c:v>
                </c:pt>
                <c:pt idx="16314">
                  <c:v>79.952000000000197</c:v>
                </c:pt>
                <c:pt idx="16315">
                  <c:v>79.960000000000193</c:v>
                </c:pt>
                <c:pt idx="16316">
                  <c:v>79.968000000000202</c:v>
                </c:pt>
                <c:pt idx="16317">
                  <c:v>79.976000000000198</c:v>
                </c:pt>
                <c:pt idx="16318">
                  <c:v>79.984000000000194</c:v>
                </c:pt>
                <c:pt idx="16319">
                  <c:v>79.992000000000203</c:v>
                </c:pt>
                <c:pt idx="16320">
                  <c:v>80.000000000000199</c:v>
                </c:pt>
                <c:pt idx="16321">
                  <c:v>80.008000000000209</c:v>
                </c:pt>
                <c:pt idx="16322">
                  <c:v>80.016000000000204</c:v>
                </c:pt>
                <c:pt idx="16323">
                  <c:v>80.0240000000002</c:v>
                </c:pt>
                <c:pt idx="16324">
                  <c:v>80.032000000000195</c:v>
                </c:pt>
                <c:pt idx="16325">
                  <c:v>80.040000000000191</c:v>
                </c:pt>
                <c:pt idx="16326">
                  <c:v>80.048000000000201</c:v>
                </c:pt>
                <c:pt idx="16327">
                  <c:v>80.056000000000196</c:v>
                </c:pt>
                <c:pt idx="16328">
                  <c:v>80.064000000000206</c:v>
                </c:pt>
                <c:pt idx="16329">
                  <c:v>80.072000000000202</c:v>
                </c:pt>
                <c:pt idx="16330">
                  <c:v>80.080000000000211</c:v>
                </c:pt>
                <c:pt idx="16331">
                  <c:v>80.088000000000207</c:v>
                </c:pt>
                <c:pt idx="16332">
                  <c:v>80.096000000000188</c:v>
                </c:pt>
                <c:pt idx="16333">
                  <c:v>80.104000000000198</c:v>
                </c:pt>
                <c:pt idx="16334">
                  <c:v>80.112000000000194</c:v>
                </c:pt>
                <c:pt idx="16335">
                  <c:v>80.120000000000203</c:v>
                </c:pt>
                <c:pt idx="16336">
                  <c:v>80.128000000000199</c:v>
                </c:pt>
                <c:pt idx="16337">
                  <c:v>80.136000000000195</c:v>
                </c:pt>
                <c:pt idx="16338">
                  <c:v>80.144000000000204</c:v>
                </c:pt>
                <c:pt idx="16339">
                  <c:v>80.1520000000002</c:v>
                </c:pt>
                <c:pt idx="16340">
                  <c:v>80.16000000000021</c:v>
                </c:pt>
                <c:pt idx="16341">
                  <c:v>80.168000000000191</c:v>
                </c:pt>
                <c:pt idx="16342">
                  <c:v>80.176000000000201</c:v>
                </c:pt>
                <c:pt idx="16343">
                  <c:v>80.184000000000196</c:v>
                </c:pt>
                <c:pt idx="16344">
                  <c:v>80.192000000000192</c:v>
                </c:pt>
                <c:pt idx="16345">
                  <c:v>80.200000000000202</c:v>
                </c:pt>
                <c:pt idx="16346">
                  <c:v>80.208000000000197</c:v>
                </c:pt>
                <c:pt idx="16347">
                  <c:v>80.216000000000207</c:v>
                </c:pt>
                <c:pt idx="16348">
                  <c:v>80.224000000000203</c:v>
                </c:pt>
                <c:pt idx="16349">
                  <c:v>80.232000000000212</c:v>
                </c:pt>
                <c:pt idx="16350">
                  <c:v>80.240000000000194</c:v>
                </c:pt>
                <c:pt idx="16351">
                  <c:v>80.248000000000189</c:v>
                </c:pt>
                <c:pt idx="16352">
                  <c:v>80.256000000000199</c:v>
                </c:pt>
                <c:pt idx="16353">
                  <c:v>80.264000000000195</c:v>
                </c:pt>
                <c:pt idx="16354">
                  <c:v>80.272000000000205</c:v>
                </c:pt>
                <c:pt idx="16355">
                  <c:v>80.2800000000002</c:v>
                </c:pt>
                <c:pt idx="16356">
                  <c:v>80.28800000000021</c:v>
                </c:pt>
                <c:pt idx="16357">
                  <c:v>80.296000000000205</c:v>
                </c:pt>
                <c:pt idx="16358">
                  <c:v>80.304000000000201</c:v>
                </c:pt>
                <c:pt idx="16359">
                  <c:v>80.312000000000197</c:v>
                </c:pt>
                <c:pt idx="16360">
                  <c:v>80.320000000000192</c:v>
                </c:pt>
                <c:pt idx="16361">
                  <c:v>80.328000000000202</c:v>
                </c:pt>
                <c:pt idx="16362">
                  <c:v>80.336000000000197</c:v>
                </c:pt>
                <c:pt idx="16363">
                  <c:v>80.344000000000207</c:v>
                </c:pt>
                <c:pt idx="16364">
                  <c:v>80.352000000000203</c:v>
                </c:pt>
                <c:pt idx="16365">
                  <c:v>80.360000000000198</c:v>
                </c:pt>
                <c:pt idx="16366">
                  <c:v>80.368000000000208</c:v>
                </c:pt>
                <c:pt idx="16367">
                  <c:v>80.376000000000204</c:v>
                </c:pt>
                <c:pt idx="16368">
                  <c:v>80.384000000000199</c:v>
                </c:pt>
                <c:pt idx="16369">
                  <c:v>80.392000000000195</c:v>
                </c:pt>
                <c:pt idx="16370">
                  <c:v>80.40000000000019</c:v>
                </c:pt>
                <c:pt idx="16371">
                  <c:v>80.4080000000002</c:v>
                </c:pt>
                <c:pt idx="16372">
                  <c:v>80.416000000000196</c:v>
                </c:pt>
                <c:pt idx="16373">
                  <c:v>80.424000000000206</c:v>
                </c:pt>
                <c:pt idx="16374">
                  <c:v>80.432000000000201</c:v>
                </c:pt>
                <c:pt idx="16375">
                  <c:v>80.440000000000211</c:v>
                </c:pt>
                <c:pt idx="16376">
                  <c:v>80.448000000000206</c:v>
                </c:pt>
                <c:pt idx="16377">
                  <c:v>80.456000000000188</c:v>
                </c:pt>
                <c:pt idx="16378">
                  <c:v>80.464000000000198</c:v>
                </c:pt>
                <c:pt idx="16379">
                  <c:v>80.472000000000193</c:v>
                </c:pt>
                <c:pt idx="16380">
                  <c:v>80.480000000000203</c:v>
                </c:pt>
                <c:pt idx="16381">
                  <c:v>80.488000000000198</c:v>
                </c:pt>
                <c:pt idx="16382">
                  <c:v>80.496000000000208</c:v>
                </c:pt>
                <c:pt idx="16383">
                  <c:v>80.504000000000204</c:v>
                </c:pt>
                <c:pt idx="16384">
                  <c:v>80.512000000000199</c:v>
                </c:pt>
                <c:pt idx="16385">
                  <c:v>80.520000000000209</c:v>
                </c:pt>
                <c:pt idx="16386">
                  <c:v>80.528000000000191</c:v>
                </c:pt>
                <c:pt idx="16387">
                  <c:v>80.5360000000002</c:v>
                </c:pt>
                <c:pt idx="16388">
                  <c:v>80.544000000000196</c:v>
                </c:pt>
                <c:pt idx="16389">
                  <c:v>80.552000000000206</c:v>
                </c:pt>
                <c:pt idx="16390">
                  <c:v>80.560000000000201</c:v>
                </c:pt>
                <c:pt idx="16391">
                  <c:v>80.568000000000197</c:v>
                </c:pt>
                <c:pt idx="16392">
                  <c:v>80.576000000000207</c:v>
                </c:pt>
                <c:pt idx="16393">
                  <c:v>80.584000000000202</c:v>
                </c:pt>
                <c:pt idx="16394">
                  <c:v>80.592000000000212</c:v>
                </c:pt>
                <c:pt idx="16395">
                  <c:v>80.600000000000193</c:v>
                </c:pt>
                <c:pt idx="16396">
                  <c:v>80.608000000000189</c:v>
                </c:pt>
                <c:pt idx="16397">
                  <c:v>80.616000000000199</c:v>
                </c:pt>
                <c:pt idx="16398">
                  <c:v>80.624000000000194</c:v>
                </c:pt>
                <c:pt idx="16399">
                  <c:v>80.632000000000204</c:v>
                </c:pt>
                <c:pt idx="16400">
                  <c:v>80.6400000000002</c:v>
                </c:pt>
                <c:pt idx="16401">
                  <c:v>80.648000000000209</c:v>
                </c:pt>
                <c:pt idx="16402">
                  <c:v>80.656000000000205</c:v>
                </c:pt>
                <c:pt idx="16403">
                  <c:v>80.6640000000002</c:v>
                </c:pt>
                <c:pt idx="16404">
                  <c:v>80.672000000000196</c:v>
                </c:pt>
                <c:pt idx="16405">
                  <c:v>80.680000000000192</c:v>
                </c:pt>
                <c:pt idx="16406">
                  <c:v>80.688000000000201</c:v>
                </c:pt>
                <c:pt idx="16407">
                  <c:v>80.696000000000197</c:v>
                </c:pt>
                <c:pt idx="16408">
                  <c:v>80.704000000000207</c:v>
                </c:pt>
                <c:pt idx="16409">
                  <c:v>80.712000000000202</c:v>
                </c:pt>
                <c:pt idx="16410">
                  <c:v>80.720000000000198</c:v>
                </c:pt>
                <c:pt idx="16411">
                  <c:v>80.728000000000208</c:v>
                </c:pt>
                <c:pt idx="16412">
                  <c:v>80.736000000000203</c:v>
                </c:pt>
                <c:pt idx="16413">
                  <c:v>80.744000000000199</c:v>
                </c:pt>
                <c:pt idx="16414">
                  <c:v>80.752000000000194</c:v>
                </c:pt>
                <c:pt idx="16415">
                  <c:v>80.760000000000204</c:v>
                </c:pt>
                <c:pt idx="16416">
                  <c:v>80.7680000000002</c:v>
                </c:pt>
                <c:pt idx="16417">
                  <c:v>80.776000000000195</c:v>
                </c:pt>
                <c:pt idx="16418">
                  <c:v>80.784000000000205</c:v>
                </c:pt>
                <c:pt idx="16419">
                  <c:v>80.792000000000201</c:v>
                </c:pt>
                <c:pt idx="16420">
                  <c:v>80.80000000000021</c:v>
                </c:pt>
                <c:pt idx="16421">
                  <c:v>80.808000000000206</c:v>
                </c:pt>
                <c:pt idx="16422">
                  <c:v>80.816000000000187</c:v>
                </c:pt>
                <c:pt idx="16423">
                  <c:v>80.824000000000197</c:v>
                </c:pt>
                <c:pt idx="16424">
                  <c:v>80.832000000000193</c:v>
                </c:pt>
                <c:pt idx="16425">
                  <c:v>80.840000000000202</c:v>
                </c:pt>
                <c:pt idx="16426">
                  <c:v>80.848000000000198</c:v>
                </c:pt>
                <c:pt idx="16427">
                  <c:v>80.856000000000208</c:v>
                </c:pt>
                <c:pt idx="16428">
                  <c:v>80.864000000000203</c:v>
                </c:pt>
                <c:pt idx="16429">
                  <c:v>80.872000000000199</c:v>
                </c:pt>
                <c:pt idx="16430">
                  <c:v>80.880000000000209</c:v>
                </c:pt>
                <c:pt idx="16431">
                  <c:v>80.88800000000019</c:v>
                </c:pt>
                <c:pt idx="16432">
                  <c:v>80.8960000000002</c:v>
                </c:pt>
                <c:pt idx="16433">
                  <c:v>80.904000000000195</c:v>
                </c:pt>
                <c:pt idx="16434">
                  <c:v>80.912000000000205</c:v>
                </c:pt>
                <c:pt idx="16435">
                  <c:v>80.920000000000201</c:v>
                </c:pt>
                <c:pt idx="16436">
                  <c:v>80.928000000000196</c:v>
                </c:pt>
                <c:pt idx="16437">
                  <c:v>80.936000000000206</c:v>
                </c:pt>
                <c:pt idx="16438">
                  <c:v>80.944000000000202</c:v>
                </c:pt>
                <c:pt idx="16439">
                  <c:v>80.952000000000211</c:v>
                </c:pt>
                <c:pt idx="16440">
                  <c:v>80.960000000000193</c:v>
                </c:pt>
                <c:pt idx="16441">
                  <c:v>80.968000000000202</c:v>
                </c:pt>
                <c:pt idx="16442">
                  <c:v>80.976000000000198</c:v>
                </c:pt>
                <c:pt idx="16443">
                  <c:v>80.984000000000194</c:v>
                </c:pt>
                <c:pt idx="16444">
                  <c:v>80.992000000000203</c:v>
                </c:pt>
                <c:pt idx="16445">
                  <c:v>81.000000000000199</c:v>
                </c:pt>
                <c:pt idx="16446">
                  <c:v>81.008000000000209</c:v>
                </c:pt>
                <c:pt idx="16447">
                  <c:v>81.016000000000204</c:v>
                </c:pt>
                <c:pt idx="16448">
                  <c:v>81.0240000000002</c:v>
                </c:pt>
                <c:pt idx="16449">
                  <c:v>81.032000000000195</c:v>
                </c:pt>
                <c:pt idx="16450">
                  <c:v>81.040000000000191</c:v>
                </c:pt>
                <c:pt idx="16451">
                  <c:v>81.048000000000201</c:v>
                </c:pt>
                <c:pt idx="16452">
                  <c:v>81.056000000000196</c:v>
                </c:pt>
                <c:pt idx="16453">
                  <c:v>81.064000000000206</c:v>
                </c:pt>
                <c:pt idx="16454">
                  <c:v>81.072000000000202</c:v>
                </c:pt>
                <c:pt idx="16455">
                  <c:v>81.080000000000197</c:v>
                </c:pt>
                <c:pt idx="16456">
                  <c:v>81.088000000000207</c:v>
                </c:pt>
                <c:pt idx="16457">
                  <c:v>81.096000000000203</c:v>
                </c:pt>
                <c:pt idx="16458">
                  <c:v>81.104000000000198</c:v>
                </c:pt>
                <c:pt idx="16459">
                  <c:v>81.112000000000194</c:v>
                </c:pt>
                <c:pt idx="16460">
                  <c:v>81.120000000000203</c:v>
                </c:pt>
                <c:pt idx="16461">
                  <c:v>81.128000000000199</c:v>
                </c:pt>
                <c:pt idx="16462">
                  <c:v>81.136000000000195</c:v>
                </c:pt>
                <c:pt idx="16463">
                  <c:v>81.144000000000204</c:v>
                </c:pt>
                <c:pt idx="16464">
                  <c:v>81.1520000000002</c:v>
                </c:pt>
                <c:pt idx="16465">
                  <c:v>81.16000000000021</c:v>
                </c:pt>
                <c:pt idx="16466">
                  <c:v>81.168000000000205</c:v>
                </c:pt>
                <c:pt idx="16467">
                  <c:v>81.176000000000201</c:v>
                </c:pt>
                <c:pt idx="16468">
                  <c:v>81.184000000000196</c:v>
                </c:pt>
                <c:pt idx="16469">
                  <c:v>81.192000000000192</c:v>
                </c:pt>
                <c:pt idx="16470">
                  <c:v>81.200000000000202</c:v>
                </c:pt>
                <c:pt idx="16471">
                  <c:v>81.208000000000197</c:v>
                </c:pt>
                <c:pt idx="16472">
                  <c:v>81.216000000000207</c:v>
                </c:pt>
                <c:pt idx="16473">
                  <c:v>81.224000000000203</c:v>
                </c:pt>
                <c:pt idx="16474">
                  <c:v>81.232000000000212</c:v>
                </c:pt>
                <c:pt idx="16475">
                  <c:v>81.240000000000208</c:v>
                </c:pt>
                <c:pt idx="16476">
                  <c:v>81.248000000000189</c:v>
                </c:pt>
                <c:pt idx="16477">
                  <c:v>81.256000000000199</c:v>
                </c:pt>
                <c:pt idx="16478">
                  <c:v>81.264000000000195</c:v>
                </c:pt>
                <c:pt idx="16479">
                  <c:v>81.272000000000205</c:v>
                </c:pt>
                <c:pt idx="16480">
                  <c:v>81.2800000000002</c:v>
                </c:pt>
                <c:pt idx="16481">
                  <c:v>81.288000000000196</c:v>
                </c:pt>
                <c:pt idx="16482">
                  <c:v>81.296000000000205</c:v>
                </c:pt>
                <c:pt idx="16483">
                  <c:v>81.304000000000201</c:v>
                </c:pt>
                <c:pt idx="16484">
                  <c:v>81.312000000000197</c:v>
                </c:pt>
                <c:pt idx="16485">
                  <c:v>81.320000000000192</c:v>
                </c:pt>
                <c:pt idx="16486">
                  <c:v>81.328000000000202</c:v>
                </c:pt>
                <c:pt idx="16487">
                  <c:v>81.336000000000197</c:v>
                </c:pt>
                <c:pt idx="16488">
                  <c:v>81.344000000000193</c:v>
                </c:pt>
                <c:pt idx="16489">
                  <c:v>81.352000000000203</c:v>
                </c:pt>
                <c:pt idx="16490">
                  <c:v>81.360000000000198</c:v>
                </c:pt>
                <c:pt idx="16491">
                  <c:v>81.368000000000208</c:v>
                </c:pt>
                <c:pt idx="16492">
                  <c:v>81.376000000000204</c:v>
                </c:pt>
                <c:pt idx="16493">
                  <c:v>81.384000000000199</c:v>
                </c:pt>
                <c:pt idx="16494">
                  <c:v>81.392000000000195</c:v>
                </c:pt>
                <c:pt idx="16495">
                  <c:v>81.40000000000019</c:v>
                </c:pt>
                <c:pt idx="16496">
                  <c:v>81.4080000000002</c:v>
                </c:pt>
                <c:pt idx="16497">
                  <c:v>81.416000000000196</c:v>
                </c:pt>
                <c:pt idx="16498">
                  <c:v>81.424000000000206</c:v>
                </c:pt>
                <c:pt idx="16499">
                  <c:v>81.432000000000201</c:v>
                </c:pt>
                <c:pt idx="16500">
                  <c:v>81.440000000000211</c:v>
                </c:pt>
                <c:pt idx="16501">
                  <c:v>81.448000000000206</c:v>
                </c:pt>
                <c:pt idx="16502">
                  <c:v>81.456000000000188</c:v>
                </c:pt>
                <c:pt idx="16503">
                  <c:v>81.464000000000198</c:v>
                </c:pt>
                <c:pt idx="16504">
                  <c:v>81.472000000000193</c:v>
                </c:pt>
                <c:pt idx="16505">
                  <c:v>81.480000000000203</c:v>
                </c:pt>
                <c:pt idx="16506">
                  <c:v>81.488000000000198</c:v>
                </c:pt>
                <c:pt idx="16507">
                  <c:v>81.496000000000194</c:v>
                </c:pt>
                <c:pt idx="16508">
                  <c:v>81.504000000000204</c:v>
                </c:pt>
                <c:pt idx="16509">
                  <c:v>81.512000000000199</c:v>
                </c:pt>
                <c:pt idx="16510">
                  <c:v>81.520000000000209</c:v>
                </c:pt>
                <c:pt idx="16511">
                  <c:v>81.528000000000191</c:v>
                </c:pt>
                <c:pt idx="16512">
                  <c:v>81.5360000000002</c:v>
                </c:pt>
                <c:pt idx="16513">
                  <c:v>81.544000000000196</c:v>
                </c:pt>
                <c:pt idx="16514">
                  <c:v>81.552000000000191</c:v>
                </c:pt>
                <c:pt idx="16515">
                  <c:v>81.560000000000201</c:v>
                </c:pt>
                <c:pt idx="16516">
                  <c:v>81.568000000000197</c:v>
                </c:pt>
                <c:pt idx="16517">
                  <c:v>81.576000000000207</c:v>
                </c:pt>
                <c:pt idx="16518">
                  <c:v>81.584000000000202</c:v>
                </c:pt>
                <c:pt idx="16519">
                  <c:v>81.592000000000212</c:v>
                </c:pt>
                <c:pt idx="16520">
                  <c:v>81.600000000000193</c:v>
                </c:pt>
                <c:pt idx="16521">
                  <c:v>81.608000000000189</c:v>
                </c:pt>
                <c:pt idx="16522">
                  <c:v>81.616000000000199</c:v>
                </c:pt>
                <c:pt idx="16523">
                  <c:v>81.624000000000194</c:v>
                </c:pt>
                <c:pt idx="16524">
                  <c:v>81.632000000000204</c:v>
                </c:pt>
                <c:pt idx="16525">
                  <c:v>81.6400000000002</c:v>
                </c:pt>
                <c:pt idx="16526">
                  <c:v>81.648000000000209</c:v>
                </c:pt>
                <c:pt idx="16527">
                  <c:v>81.656000000000205</c:v>
                </c:pt>
                <c:pt idx="16528">
                  <c:v>81.6640000000002</c:v>
                </c:pt>
                <c:pt idx="16529">
                  <c:v>81.672000000000196</c:v>
                </c:pt>
                <c:pt idx="16530">
                  <c:v>81.680000000000192</c:v>
                </c:pt>
                <c:pt idx="16531">
                  <c:v>81.688000000000201</c:v>
                </c:pt>
                <c:pt idx="16532">
                  <c:v>81.696000000000197</c:v>
                </c:pt>
                <c:pt idx="16533">
                  <c:v>81.704000000000192</c:v>
                </c:pt>
                <c:pt idx="16534">
                  <c:v>81.712000000000202</c:v>
                </c:pt>
                <c:pt idx="16535">
                  <c:v>81.720000000000198</c:v>
                </c:pt>
                <c:pt idx="16536">
                  <c:v>81.728000000000208</c:v>
                </c:pt>
                <c:pt idx="16537">
                  <c:v>81.736000000000203</c:v>
                </c:pt>
                <c:pt idx="16538">
                  <c:v>81.744000000000199</c:v>
                </c:pt>
                <c:pt idx="16539">
                  <c:v>81.752000000000194</c:v>
                </c:pt>
                <c:pt idx="16540">
                  <c:v>81.76000000000019</c:v>
                </c:pt>
                <c:pt idx="16541">
                  <c:v>81.7680000000002</c:v>
                </c:pt>
                <c:pt idx="16542">
                  <c:v>81.776000000000195</c:v>
                </c:pt>
                <c:pt idx="16543">
                  <c:v>81.784000000000205</c:v>
                </c:pt>
                <c:pt idx="16544">
                  <c:v>81.792000000000201</c:v>
                </c:pt>
                <c:pt idx="16545">
                  <c:v>81.80000000000021</c:v>
                </c:pt>
                <c:pt idx="16546">
                  <c:v>81.808000000000206</c:v>
                </c:pt>
                <c:pt idx="16547">
                  <c:v>81.816000000000187</c:v>
                </c:pt>
                <c:pt idx="16548">
                  <c:v>81.824000000000197</c:v>
                </c:pt>
                <c:pt idx="16549">
                  <c:v>81.832000000000193</c:v>
                </c:pt>
                <c:pt idx="16550">
                  <c:v>81.840000000000202</c:v>
                </c:pt>
                <c:pt idx="16551">
                  <c:v>81.848000000000198</c:v>
                </c:pt>
                <c:pt idx="16552">
                  <c:v>81.856000000000208</c:v>
                </c:pt>
                <c:pt idx="16553">
                  <c:v>81.864000000000203</c:v>
                </c:pt>
                <c:pt idx="16554">
                  <c:v>81.872000000000199</c:v>
                </c:pt>
                <c:pt idx="16555">
                  <c:v>81.880000000000209</c:v>
                </c:pt>
                <c:pt idx="16556">
                  <c:v>81.88800000000019</c:v>
                </c:pt>
                <c:pt idx="16557">
                  <c:v>81.8960000000002</c:v>
                </c:pt>
                <c:pt idx="16558">
                  <c:v>81.904000000000195</c:v>
                </c:pt>
                <c:pt idx="16559">
                  <c:v>81.912000000000205</c:v>
                </c:pt>
                <c:pt idx="16560">
                  <c:v>81.920000000000201</c:v>
                </c:pt>
                <c:pt idx="16561">
                  <c:v>81.928000000000196</c:v>
                </c:pt>
                <c:pt idx="16562">
                  <c:v>81.936000000000206</c:v>
                </c:pt>
                <c:pt idx="16563">
                  <c:v>81.944000000000202</c:v>
                </c:pt>
                <c:pt idx="16564">
                  <c:v>81.952000000000211</c:v>
                </c:pt>
                <c:pt idx="16565">
                  <c:v>81.960000000000193</c:v>
                </c:pt>
                <c:pt idx="16566">
                  <c:v>81.968000000000188</c:v>
                </c:pt>
                <c:pt idx="16567">
                  <c:v>81.976000000000198</c:v>
                </c:pt>
                <c:pt idx="16568">
                  <c:v>81.984000000000194</c:v>
                </c:pt>
                <c:pt idx="16569">
                  <c:v>81.992000000000203</c:v>
                </c:pt>
                <c:pt idx="16570">
                  <c:v>82.000000000000199</c:v>
                </c:pt>
                <c:pt idx="16571">
                  <c:v>82.008000000000209</c:v>
                </c:pt>
                <c:pt idx="16572">
                  <c:v>82.016000000000204</c:v>
                </c:pt>
                <c:pt idx="16573">
                  <c:v>82.0240000000002</c:v>
                </c:pt>
                <c:pt idx="16574">
                  <c:v>82.032000000000195</c:v>
                </c:pt>
                <c:pt idx="16575">
                  <c:v>82.040000000000191</c:v>
                </c:pt>
                <c:pt idx="16576">
                  <c:v>82.048000000000201</c:v>
                </c:pt>
                <c:pt idx="16577">
                  <c:v>82.056000000000196</c:v>
                </c:pt>
                <c:pt idx="16578">
                  <c:v>82.064000000000206</c:v>
                </c:pt>
                <c:pt idx="16579">
                  <c:v>82.072000000000202</c:v>
                </c:pt>
                <c:pt idx="16580">
                  <c:v>82.080000000000197</c:v>
                </c:pt>
                <c:pt idx="16581">
                  <c:v>82.088000000000207</c:v>
                </c:pt>
                <c:pt idx="16582">
                  <c:v>82.096000000000203</c:v>
                </c:pt>
                <c:pt idx="16583">
                  <c:v>82.104000000000198</c:v>
                </c:pt>
                <c:pt idx="16584">
                  <c:v>82.112000000000194</c:v>
                </c:pt>
                <c:pt idx="16585">
                  <c:v>82.120000000000203</c:v>
                </c:pt>
                <c:pt idx="16586">
                  <c:v>82.128000000000199</c:v>
                </c:pt>
                <c:pt idx="16587">
                  <c:v>82.136000000000195</c:v>
                </c:pt>
                <c:pt idx="16588">
                  <c:v>82.144000000000204</c:v>
                </c:pt>
                <c:pt idx="16589">
                  <c:v>82.1520000000002</c:v>
                </c:pt>
                <c:pt idx="16590">
                  <c:v>82.16000000000021</c:v>
                </c:pt>
                <c:pt idx="16591">
                  <c:v>82.168000000000205</c:v>
                </c:pt>
                <c:pt idx="16592">
                  <c:v>82.176000000000187</c:v>
                </c:pt>
                <c:pt idx="16593">
                  <c:v>82.184000000000196</c:v>
                </c:pt>
                <c:pt idx="16594">
                  <c:v>82.192000000000192</c:v>
                </c:pt>
                <c:pt idx="16595">
                  <c:v>82.200000000000202</c:v>
                </c:pt>
                <c:pt idx="16596">
                  <c:v>82.208000000000197</c:v>
                </c:pt>
                <c:pt idx="16597">
                  <c:v>82.216000000000207</c:v>
                </c:pt>
                <c:pt idx="16598">
                  <c:v>82.224000000000203</c:v>
                </c:pt>
                <c:pt idx="16599">
                  <c:v>82.232000000000198</c:v>
                </c:pt>
                <c:pt idx="16600">
                  <c:v>82.240000000000208</c:v>
                </c:pt>
                <c:pt idx="16601">
                  <c:v>82.248000000000189</c:v>
                </c:pt>
                <c:pt idx="16602">
                  <c:v>82.256000000000199</c:v>
                </c:pt>
                <c:pt idx="16603">
                  <c:v>82.264000000000195</c:v>
                </c:pt>
                <c:pt idx="16604">
                  <c:v>82.272000000000205</c:v>
                </c:pt>
                <c:pt idx="16605">
                  <c:v>82.2800000000002</c:v>
                </c:pt>
                <c:pt idx="16606">
                  <c:v>82.288000000000196</c:v>
                </c:pt>
                <c:pt idx="16607">
                  <c:v>82.296000000000205</c:v>
                </c:pt>
                <c:pt idx="16608">
                  <c:v>82.304000000000201</c:v>
                </c:pt>
                <c:pt idx="16609">
                  <c:v>82.312000000000211</c:v>
                </c:pt>
                <c:pt idx="16610">
                  <c:v>82.320000000000192</c:v>
                </c:pt>
                <c:pt idx="16611">
                  <c:v>82.328000000000202</c:v>
                </c:pt>
                <c:pt idx="16612">
                  <c:v>82.336000000000197</c:v>
                </c:pt>
                <c:pt idx="16613">
                  <c:v>82.344000000000193</c:v>
                </c:pt>
                <c:pt idx="16614">
                  <c:v>82.352000000000203</c:v>
                </c:pt>
                <c:pt idx="16615">
                  <c:v>82.360000000000198</c:v>
                </c:pt>
                <c:pt idx="16616">
                  <c:v>82.368000000000208</c:v>
                </c:pt>
                <c:pt idx="16617">
                  <c:v>82.376000000000204</c:v>
                </c:pt>
                <c:pt idx="16618">
                  <c:v>82.384000000000199</c:v>
                </c:pt>
                <c:pt idx="16619">
                  <c:v>82.392000000000195</c:v>
                </c:pt>
                <c:pt idx="16620">
                  <c:v>82.40000000000019</c:v>
                </c:pt>
                <c:pt idx="16621">
                  <c:v>82.4080000000002</c:v>
                </c:pt>
                <c:pt idx="16622">
                  <c:v>82.416000000000196</c:v>
                </c:pt>
                <c:pt idx="16623">
                  <c:v>82.424000000000206</c:v>
                </c:pt>
                <c:pt idx="16624">
                  <c:v>82.432000000000201</c:v>
                </c:pt>
                <c:pt idx="16625">
                  <c:v>82.440000000000197</c:v>
                </c:pt>
                <c:pt idx="16626">
                  <c:v>82.448000000000206</c:v>
                </c:pt>
                <c:pt idx="16627">
                  <c:v>82.456000000000202</c:v>
                </c:pt>
                <c:pt idx="16628">
                  <c:v>82.464000000000198</c:v>
                </c:pt>
                <c:pt idx="16629">
                  <c:v>82.472000000000193</c:v>
                </c:pt>
                <c:pt idx="16630">
                  <c:v>82.480000000000203</c:v>
                </c:pt>
                <c:pt idx="16631">
                  <c:v>82.488000000000198</c:v>
                </c:pt>
                <c:pt idx="16632">
                  <c:v>82.496000000000194</c:v>
                </c:pt>
                <c:pt idx="16633">
                  <c:v>82.504000000000204</c:v>
                </c:pt>
                <c:pt idx="16634">
                  <c:v>82.512000000000199</c:v>
                </c:pt>
                <c:pt idx="16635">
                  <c:v>82.520000000000209</c:v>
                </c:pt>
                <c:pt idx="16636">
                  <c:v>82.528000000000205</c:v>
                </c:pt>
                <c:pt idx="16637">
                  <c:v>82.5360000000002</c:v>
                </c:pt>
                <c:pt idx="16638">
                  <c:v>82.544000000000196</c:v>
                </c:pt>
                <c:pt idx="16639">
                  <c:v>82.552000000000191</c:v>
                </c:pt>
                <c:pt idx="16640">
                  <c:v>82.560000000000201</c:v>
                </c:pt>
                <c:pt idx="16641">
                  <c:v>82.568000000000197</c:v>
                </c:pt>
                <c:pt idx="16642">
                  <c:v>82.576000000000207</c:v>
                </c:pt>
                <c:pt idx="16643">
                  <c:v>82.584000000000202</c:v>
                </c:pt>
                <c:pt idx="16644">
                  <c:v>82.592000000000212</c:v>
                </c:pt>
                <c:pt idx="16645">
                  <c:v>82.600000000000207</c:v>
                </c:pt>
                <c:pt idx="16646">
                  <c:v>82.608000000000189</c:v>
                </c:pt>
                <c:pt idx="16647">
                  <c:v>82.616000000000199</c:v>
                </c:pt>
                <c:pt idx="16648">
                  <c:v>82.624000000000194</c:v>
                </c:pt>
                <c:pt idx="16649">
                  <c:v>82.632000000000204</c:v>
                </c:pt>
                <c:pt idx="16650">
                  <c:v>82.6400000000002</c:v>
                </c:pt>
                <c:pt idx="16651">
                  <c:v>82.648000000000195</c:v>
                </c:pt>
                <c:pt idx="16652">
                  <c:v>82.656000000000205</c:v>
                </c:pt>
                <c:pt idx="16653">
                  <c:v>82.6640000000002</c:v>
                </c:pt>
                <c:pt idx="16654">
                  <c:v>82.67200000000021</c:v>
                </c:pt>
                <c:pt idx="16655">
                  <c:v>82.680000000000192</c:v>
                </c:pt>
                <c:pt idx="16656">
                  <c:v>82.688000000000201</c:v>
                </c:pt>
                <c:pt idx="16657">
                  <c:v>82.696000000000197</c:v>
                </c:pt>
                <c:pt idx="16658">
                  <c:v>82.704000000000192</c:v>
                </c:pt>
                <c:pt idx="16659">
                  <c:v>82.712000000000202</c:v>
                </c:pt>
                <c:pt idx="16660">
                  <c:v>82.720000000000198</c:v>
                </c:pt>
                <c:pt idx="16661">
                  <c:v>82.728000000000208</c:v>
                </c:pt>
                <c:pt idx="16662">
                  <c:v>82.736000000000203</c:v>
                </c:pt>
                <c:pt idx="16663">
                  <c:v>82.744000000000213</c:v>
                </c:pt>
                <c:pt idx="16664">
                  <c:v>82.752000000000194</c:v>
                </c:pt>
                <c:pt idx="16665">
                  <c:v>82.76000000000019</c:v>
                </c:pt>
                <c:pt idx="16666">
                  <c:v>82.7680000000002</c:v>
                </c:pt>
                <c:pt idx="16667">
                  <c:v>82.776000000000195</c:v>
                </c:pt>
                <c:pt idx="16668">
                  <c:v>82.784000000000205</c:v>
                </c:pt>
                <c:pt idx="16669">
                  <c:v>82.792000000000201</c:v>
                </c:pt>
                <c:pt idx="16670">
                  <c:v>82.80000000000021</c:v>
                </c:pt>
                <c:pt idx="16671">
                  <c:v>82.808000000000206</c:v>
                </c:pt>
                <c:pt idx="16672">
                  <c:v>82.816000000000201</c:v>
                </c:pt>
                <c:pt idx="16673">
                  <c:v>82.824000000000197</c:v>
                </c:pt>
                <c:pt idx="16674">
                  <c:v>82.832000000000193</c:v>
                </c:pt>
                <c:pt idx="16675">
                  <c:v>82.840000000000202</c:v>
                </c:pt>
                <c:pt idx="16676">
                  <c:v>82.848000000000198</c:v>
                </c:pt>
                <c:pt idx="16677">
                  <c:v>82.856000000000193</c:v>
                </c:pt>
                <c:pt idx="16678">
                  <c:v>82.864000000000203</c:v>
                </c:pt>
                <c:pt idx="16679">
                  <c:v>82.872000000000199</c:v>
                </c:pt>
                <c:pt idx="16680">
                  <c:v>82.880000000000209</c:v>
                </c:pt>
                <c:pt idx="16681">
                  <c:v>82.888000000000204</c:v>
                </c:pt>
                <c:pt idx="16682">
                  <c:v>82.8960000000002</c:v>
                </c:pt>
                <c:pt idx="16683">
                  <c:v>82.904000000000195</c:v>
                </c:pt>
                <c:pt idx="16684">
                  <c:v>82.912000000000191</c:v>
                </c:pt>
                <c:pt idx="16685">
                  <c:v>82.920000000000201</c:v>
                </c:pt>
                <c:pt idx="16686">
                  <c:v>82.928000000000196</c:v>
                </c:pt>
                <c:pt idx="16687">
                  <c:v>82.936000000000206</c:v>
                </c:pt>
                <c:pt idx="16688">
                  <c:v>82.944000000000202</c:v>
                </c:pt>
                <c:pt idx="16689">
                  <c:v>82.952000000000211</c:v>
                </c:pt>
                <c:pt idx="16690">
                  <c:v>82.960000000000207</c:v>
                </c:pt>
                <c:pt idx="16691">
                  <c:v>82.968000000000188</c:v>
                </c:pt>
                <c:pt idx="16692">
                  <c:v>82.976000000000198</c:v>
                </c:pt>
                <c:pt idx="16693">
                  <c:v>82.984000000000194</c:v>
                </c:pt>
                <c:pt idx="16694">
                  <c:v>82.992000000000203</c:v>
                </c:pt>
                <c:pt idx="16695">
                  <c:v>83.000000000000199</c:v>
                </c:pt>
                <c:pt idx="16696">
                  <c:v>83.008000000000209</c:v>
                </c:pt>
                <c:pt idx="16697">
                  <c:v>83.016000000000204</c:v>
                </c:pt>
                <c:pt idx="16698">
                  <c:v>83.0240000000002</c:v>
                </c:pt>
                <c:pt idx="16699">
                  <c:v>83.03200000000021</c:v>
                </c:pt>
                <c:pt idx="16700">
                  <c:v>83.040000000000191</c:v>
                </c:pt>
                <c:pt idx="16701">
                  <c:v>83.048000000000201</c:v>
                </c:pt>
                <c:pt idx="16702">
                  <c:v>83.056000000000196</c:v>
                </c:pt>
                <c:pt idx="16703">
                  <c:v>83.064000000000192</c:v>
                </c:pt>
                <c:pt idx="16704">
                  <c:v>83.072000000000202</c:v>
                </c:pt>
                <c:pt idx="16705">
                  <c:v>83.080000000000197</c:v>
                </c:pt>
                <c:pt idx="16706">
                  <c:v>83.088000000000207</c:v>
                </c:pt>
                <c:pt idx="16707">
                  <c:v>83.096000000000203</c:v>
                </c:pt>
                <c:pt idx="16708">
                  <c:v>83.104000000000212</c:v>
                </c:pt>
                <c:pt idx="16709">
                  <c:v>83.112000000000194</c:v>
                </c:pt>
                <c:pt idx="16710">
                  <c:v>83.120000000000189</c:v>
                </c:pt>
                <c:pt idx="16711">
                  <c:v>83.128000000000199</c:v>
                </c:pt>
                <c:pt idx="16712">
                  <c:v>83.136000000000195</c:v>
                </c:pt>
                <c:pt idx="16713">
                  <c:v>83.144000000000204</c:v>
                </c:pt>
                <c:pt idx="16714">
                  <c:v>83.1520000000002</c:v>
                </c:pt>
                <c:pt idx="16715">
                  <c:v>83.16000000000021</c:v>
                </c:pt>
                <c:pt idx="16716">
                  <c:v>83.168000000000205</c:v>
                </c:pt>
                <c:pt idx="16717">
                  <c:v>83.176000000000201</c:v>
                </c:pt>
                <c:pt idx="16718">
                  <c:v>83.184000000000196</c:v>
                </c:pt>
                <c:pt idx="16719">
                  <c:v>83.192000000000192</c:v>
                </c:pt>
                <c:pt idx="16720">
                  <c:v>83.200000000000202</c:v>
                </c:pt>
                <c:pt idx="16721">
                  <c:v>83.208000000000197</c:v>
                </c:pt>
                <c:pt idx="16722">
                  <c:v>83.216000000000207</c:v>
                </c:pt>
                <c:pt idx="16723">
                  <c:v>83.224000000000203</c:v>
                </c:pt>
                <c:pt idx="16724">
                  <c:v>83.232000000000198</c:v>
                </c:pt>
                <c:pt idx="16725">
                  <c:v>83.240000000000208</c:v>
                </c:pt>
                <c:pt idx="16726">
                  <c:v>83.248000000000204</c:v>
                </c:pt>
                <c:pt idx="16727">
                  <c:v>83.256000000000199</c:v>
                </c:pt>
                <c:pt idx="16728">
                  <c:v>83.264000000000195</c:v>
                </c:pt>
                <c:pt idx="16729">
                  <c:v>83.27200000000019</c:v>
                </c:pt>
                <c:pt idx="16730">
                  <c:v>83.2800000000002</c:v>
                </c:pt>
                <c:pt idx="16731">
                  <c:v>83.288000000000196</c:v>
                </c:pt>
                <c:pt idx="16732">
                  <c:v>83.296000000000205</c:v>
                </c:pt>
                <c:pt idx="16733">
                  <c:v>83.304000000000201</c:v>
                </c:pt>
                <c:pt idx="16734">
                  <c:v>83.312000000000211</c:v>
                </c:pt>
                <c:pt idx="16735">
                  <c:v>83.320000000000206</c:v>
                </c:pt>
                <c:pt idx="16736">
                  <c:v>83.328000000000188</c:v>
                </c:pt>
                <c:pt idx="16737">
                  <c:v>83.336000000000197</c:v>
                </c:pt>
                <c:pt idx="16738">
                  <c:v>83.344000000000193</c:v>
                </c:pt>
                <c:pt idx="16739">
                  <c:v>83.352000000000203</c:v>
                </c:pt>
                <c:pt idx="16740">
                  <c:v>83.360000000000198</c:v>
                </c:pt>
                <c:pt idx="16741">
                  <c:v>83.368000000000208</c:v>
                </c:pt>
                <c:pt idx="16742">
                  <c:v>83.376000000000204</c:v>
                </c:pt>
                <c:pt idx="16743">
                  <c:v>83.384000000000199</c:v>
                </c:pt>
                <c:pt idx="16744">
                  <c:v>83.392000000000209</c:v>
                </c:pt>
                <c:pt idx="16745">
                  <c:v>83.40000000000019</c:v>
                </c:pt>
                <c:pt idx="16746">
                  <c:v>83.4080000000002</c:v>
                </c:pt>
                <c:pt idx="16747">
                  <c:v>83.416000000000196</c:v>
                </c:pt>
                <c:pt idx="16748">
                  <c:v>83.424000000000206</c:v>
                </c:pt>
                <c:pt idx="16749">
                  <c:v>83.432000000000201</c:v>
                </c:pt>
                <c:pt idx="16750">
                  <c:v>83.440000000000197</c:v>
                </c:pt>
                <c:pt idx="16751">
                  <c:v>83.448000000000206</c:v>
                </c:pt>
                <c:pt idx="16752">
                  <c:v>83.456000000000202</c:v>
                </c:pt>
                <c:pt idx="16753">
                  <c:v>83.464000000000198</c:v>
                </c:pt>
                <c:pt idx="16754">
                  <c:v>83.472000000000193</c:v>
                </c:pt>
                <c:pt idx="16755">
                  <c:v>83.480000000000203</c:v>
                </c:pt>
                <c:pt idx="16756">
                  <c:v>83.488000000000198</c:v>
                </c:pt>
                <c:pt idx="16757">
                  <c:v>83.496000000000194</c:v>
                </c:pt>
                <c:pt idx="16758">
                  <c:v>83.504000000000204</c:v>
                </c:pt>
                <c:pt idx="16759">
                  <c:v>83.512000000000199</c:v>
                </c:pt>
                <c:pt idx="16760">
                  <c:v>83.520000000000209</c:v>
                </c:pt>
                <c:pt idx="16761">
                  <c:v>83.528000000000205</c:v>
                </c:pt>
                <c:pt idx="16762">
                  <c:v>83.5360000000002</c:v>
                </c:pt>
                <c:pt idx="16763">
                  <c:v>83.544000000000196</c:v>
                </c:pt>
                <c:pt idx="16764">
                  <c:v>83.552000000000191</c:v>
                </c:pt>
                <c:pt idx="16765">
                  <c:v>83.560000000000201</c:v>
                </c:pt>
                <c:pt idx="16766">
                  <c:v>83.568000000000197</c:v>
                </c:pt>
                <c:pt idx="16767">
                  <c:v>83.576000000000207</c:v>
                </c:pt>
                <c:pt idx="16768">
                  <c:v>83.584000000000202</c:v>
                </c:pt>
                <c:pt idx="16769">
                  <c:v>83.592000000000198</c:v>
                </c:pt>
                <c:pt idx="16770">
                  <c:v>83.600000000000207</c:v>
                </c:pt>
                <c:pt idx="16771">
                  <c:v>83.608000000000203</c:v>
                </c:pt>
                <c:pt idx="16772">
                  <c:v>83.616000000000199</c:v>
                </c:pt>
                <c:pt idx="16773">
                  <c:v>83.624000000000194</c:v>
                </c:pt>
                <c:pt idx="16774">
                  <c:v>83.632000000000204</c:v>
                </c:pt>
                <c:pt idx="16775">
                  <c:v>83.6400000000002</c:v>
                </c:pt>
                <c:pt idx="16776">
                  <c:v>83.648000000000195</c:v>
                </c:pt>
                <c:pt idx="16777">
                  <c:v>83.656000000000205</c:v>
                </c:pt>
                <c:pt idx="16778">
                  <c:v>83.6640000000002</c:v>
                </c:pt>
                <c:pt idx="16779">
                  <c:v>83.67200000000021</c:v>
                </c:pt>
                <c:pt idx="16780">
                  <c:v>83.680000000000206</c:v>
                </c:pt>
                <c:pt idx="16781">
                  <c:v>83.688000000000201</c:v>
                </c:pt>
                <c:pt idx="16782">
                  <c:v>83.696000000000197</c:v>
                </c:pt>
                <c:pt idx="16783">
                  <c:v>83.704000000000192</c:v>
                </c:pt>
                <c:pt idx="16784">
                  <c:v>83.712000000000202</c:v>
                </c:pt>
                <c:pt idx="16785">
                  <c:v>83.720000000000198</c:v>
                </c:pt>
                <c:pt idx="16786">
                  <c:v>83.728000000000208</c:v>
                </c:pt>
                <c:pt idx="16787">
                  <c:v>83.736000000000203</c:v>
                </c:pt>
                <c:pt idx="16788">
                  <c:v>83.744000000000199</c:v>
                </c:pt>
                <c:pt idx="16789">
                  <c:v>83.752000000000194</c:v>
                </c:pt>
                <c:pt idx="16790">
                  <c:v>83.76000000000019</c:v>
                </c:pt>
                <c:pt idx="16791">
                  <c:v>83.7680000000002</c:v>
                </c:pt>
                <c:pt idx="16792">
                  <c:v>83.776000000000195</c:v>
                </c:pt>
                <c:pt idx="16793">
                  <c:v>83.784000000000205</c:v>
                </c:pt>
                <c:pt idx="16794">
                  <c:v>83.792000000000201</c:v>
                </c:pt>
                <c:pt idx="16795">
                  <c:v>83.800000000000196</c:v>
                </c:pt>
                <c:pt idx="16796">
                  <c:v>83.808000000000206</c:v>
                </c:pt>
                <c:pt idx="16797">
                  <c:v>83.816000000000201</c:v>
                </c:pt>
                <c:pt idx="16798">
                  <c:v>83.824000000000197</c:v>
                </c:pt>
                <c:pt idx="16799">
                  <c:v>83.832000000000193</c:v>
                </c:pt>
                <c:pt idx="16800">
                  <c:v>83.840000000000202</c:v>
                </c:pt>
                <c:pt idx="16801">
                  <c:v>83.848000000000198</c:v>
                </c:pt>
                <c:pt idx="16802">
                  <c:v>83.856000000000193</c:v>
                </c:pt>
                <c:pt idx="16803">
                  <c:v>83.864000000000203</c:v>
                </c:pt>
                <c:pt idx="16804">
                  <c:v>83.872000000000199</c:v>
                </c:pt>
                <c:pt idx="16805">
                  <c:v>83.880000000000209</c:v>
                </c:pt>
                <c:pt idx="16806">
                  <c:v>83.888000000000204</c:v>
                </c:pt>
                <c:pt idx="16807">
                  <c:v>83.8960000000002</c:v>
                </c:pt>
                <c:pt idx="16808">
                  <c:v>83.904000000000195</c:v>
                </c:pt>
                <c:pt idx="16809">
                  <c:v>83.912000000000191</c:v>
                </c:pt>
                <c:pt idx="16810">
                  <c:v>83.920000000000201</c:v>
                </c:pt>
                <c:pt idx="16811">
                  <c:v>83.928000000000196</c:v>
                </c:pt>
                <c:pt idx="16812">
                  <c:v>83.936000000000206</c:v>
                </c:pt>
                <c:pt idx="16813">
                  <c:v>83.944000000000202</c:v>
                </c:pt>
                <c:pt idx="16814">
                  <c:v>83.952000000000197</c:v>
                </c:pt>
                <c:pt idx="16815">
                  <c:v>83.960000000000207</c:v>
                </c:pt>
                <c:pt idx="16816">
                  <c:v>83.968000000000188</c:v>
                </c:pt>
                <c:pt idx="16817">
                  <c:v>83.976000000000198</c:v>
                </c:pt>
                <c:pt idx="16818">
                  <c:v>83.984000000000194</c:v>
                </c:pt>
                <c:pt idx="16819">
                  <c:v>83.992000000000203</c:v>
                </c:pt>
                <c:pt idx="16820">
                  <c:v>84.000000000000199</c:v>
                </c:pt>
                <c:pt idx="16821">
                  <c:v>84.008000000000195</c:v>
                </c:pt>
                <c:pt idx="16822">
                  <c:v>84.016000000000204</c:v>
                </c:pt>
                <c:pt idx="16823">
                  <c:v>84.0240000000002</c:v>
                </c:pt>
                <c:pt idx="16824">
                  <c:v>84.03200000000021</c:v>
                </c:pt>
                <c:pt idx="16825">
                  <c:v>84.040000000000191</c:v>
                </c:pt>
                <c:pt idx="16826">
                  <c:v>84.048000000000201</c:v>
                </c:pt>
                <c:pt idx="16827">
                  <c:v>84.056000000000196</c:v>
                </c:pt>
                <c:pt idx="16828">
                  <c:v>84.064000000000192</c:v>
                </c:pt>
                <c:pt idx="16829">
                  <c:v>84.072000000000202</c:v>
                </c:pt>
                <c:pt idx="16830">
                  <c:v>84.080000000000197</c:v>
                </c:pt>
                <c:pt idx="16831">
                  <c:v>84.088000000000207</c:v>
                </c:pt>
                <c:pt idx="16832">
                  <c:v>84.096000000000203</c:v>
                </c:pt>
                <c:pt idx="16833">
                  <c:v>84.104000000000212</c:v>
                </c:pt>
                <c:pt idx="16834">
                  <c:v>84.112000000000194</c:v>
                </c:pt>
                <c:pt idx="16835">
                  <c:v>84.120000000000189</c:v>
                </c:pt>
                <c:pt idx="16836">
                  <c:v>84.128000000000199</c:v>
                </c:pt>
                <c:pt idx="16837">
                  <c:v>84.136000000000195</c:v>
                </c:pt>
                <c:pt idx="16838">
                  <c:v>84.144000000000204</c:v>
                </c:pt>
                <c:pt idx="16839">
                  <c:v>84.1520000000002</c:v>
                </c:pt>
                <c:pt idx="16840">
                  <c:v>84.16000000000021</c:v>
                </c:pt>
                <c:pt idx="16841">
                  <c:v>84.168000000000205</c:v>
                </c:pt>
                <c:pt idx="16842">
                  <c:v>84.176000000000201</c:v>
                </c:pt>
                <c:pt idx="16843">
                  <c:v>84.184000000000196</c:v>
                </c:pt>
                <c:pt idx="16844">
                  <c:v>84.192000000000192</c:v>
                </c:pt>
                <c:pt idx="16845">
                  <c:v>84.200000000000202</c:v>
                </c:pt>
                <c:pt idx="16846">
                  <c:v>84.208000000000197</c:v>
                </c:pt>
                <c:pt idx="16847">
                  <c:v>84.216000000000193</c:v>
                </c:pt>
                <c:pt idx="16848">
                  <c:v>84.224000000000203</c:v>
                </c:pt>
                <c:pt idx="16849">
                  <c:v>84.232000000000198</c:v>
                </c:pt>
                <c:pt idx="16850">
                  <c:v>84.240000000000208</c:v>
                </c:pt>
                <c:pt idx="16851">
                  <c:v>84.248000000000204</c:v>
                </c:pt>
                <c:pt idx="16852">
                  <c:v>84.256000000000199</c:v>
                </c:pt>
                <c:pt idx="16853">
                  <c:v>84.264000000000195</c:v>
                </c:pt>
                <c:pt idx="16854">
                  <c:v>84.27200000000019</c:v>
                </c:pt>
                <c:pt idx="16855">
                  <c:v>84.2800000000002</c:v>
                </c:pt>
                <c:pt idx="16856">
                  <c:v>84.288000000000196</c:v>
                </c:pt>
                <c:pt idx="16857">
                  <c:v>84.296000000000205</c:v>
                </c:pt>
                <c:pt idx="16858">
                  <c:v>84.304000000000201</c:v>
                </c:pt>
                <c:pt idx="16859">
                  <c:v>84.312000000000211</c:v>
                </c:pt>
                <c:pt idx="16860">
                  <c:v>84.320000000000206</c:v>
                </c:pt>
                <c:pt idx="16861">
                  <c:v>84.328000000000188</c:v>
                </c:pt>
                <c:pt idx="16862">
                  <c:v>84.336000000000197</c:v>
                </c:pt>
                <c:pt idx="16863">
                  <c:v>84.344000000000193</c:v>
                </c:pt>
                <c:pt idx="16864">
                  <c:v>84.352000000000203</c:v>
                </c:pt>
                <c:pt idx="16865">
                  <c:v>84.360000000000198</c:v>
                </c:pt>
                <c:pt idx="16866">
                  <c:v>84.368000000000208</c:v>
                </c:pt>
                <c:pt idx="16867">
                  <c:v>84.376000000000204</c:v>
                </c:pt>
                <c:pt idx="16868">
                  <c:v>84.384000000000199</c:v>
                </c:pt>
                <c:pt idx="16869">
                  <c:v>84.392000000000209</c:v>
                </c:pt>
                <c:pt idx="16870">
                  <c:v>84.40000000000019</c:v>
                </c:pt>
                <c:pt idx="16871">
                  <c:v>84.4080000000002</c:v>
                </c:pt>
                <c:pt idx="16872">
                  <c:v>84.416000000000196</c:v>
                </c:pt>
                <c:pt idx="16873">
                  <c:v>84.424000000000191</c:v>
                </c:pt>
                <c:pt idx="16874">
                  <c:v>84.432000000000201</c:v>
                </c:pt>
                <c:pt idx="16875">
                  <c:v>84.440000000000197</c:v>
                </c:pt>
                <c:pt idx="16876">
                  <c:v>84.448000000000206</c:v>
                </c:pt>
                <c:pt idx="16877">
                  <c:v>84.456000000000202</c:v>
                </c:pt>
                <c:pt idx="16878">
                  <c:v>84.464000000000212</c:v>
                </c:pt>
                <c:pt idx="16879">
                  <c:v>84.472000000000193</c:v>
                </c:pt>
                <c:pt idx="16880">
                  <c:v>84.480000000000189</c:v>
                </c:pt>
                <c:pt idx="16881">
                  <c:v>84.488000000000198</c:v>
                </c:pt>
                <c:pt idx="16882">
                  <c:v>84.496000000000194</c:v>
                </c:pt>
                <c:pt idx="16883">
                  <c:v>84.504000000000204</c:v>
                </c:pt>
                <c:pt idx="16884">
                  <c:v>84.512000000000199</c:v>
                </c:pt>
                <c:pt idx="16885">
                  <c:v>84.520000000000209</c:v>
                </c:pt>
                <c:pt idx="16886">
                  <c:v>84.528000000000205</c:v>
                </c:pt>
                <c:pt idx="16887">
                  <c:v>84.5360000000002</c:v>
                </c:pt>
                <c:pt idx="16888">
                  <c:v>84.544000000000196</c:v>
                </c:pt>
                <c:pt idx="16889">
                  <c:v>84.552000000000191</c:v>
                </c:pt>
                <c:pt idx="16890">
                  <c:v>84.560000000000201</c:v>
                </c:pt>
                <c:pt idx="16891">
                  <c:v>84.568000000000197</c:v>
                </c:pt>
                <c:pt idx="16892">
                  <c:v>84.576000000000207</c:v>
                </c:pt>
                <c:pt idx="16893">
                  <c:v>84.584000000000202</c:v>
                </c:pt>
                <c:pt idx="16894">
                  <c:v>84.592000000000198</c:v>
                </c:pt>
                <c:pt idx="16895">
                  <c:v>84.600000000000207</c:v>
                </c:pt>
                <c:pt idx="16896">
                  <c:v>84.608000000000203</c:v>
                </c:pt>
                <c:pt idx="16897">
                  <c:v>84.616000000000199</c:v>
                </c:pt>
                <c:pt idx="16898">
                  <c:v>84.624000000000194</c:v>
                </c:pt>
                <c:pt idx="16899">
                  <c:v>84.63200000000019</c:v>
                </c:pt>
                <c:pt idx="16900">
                  <c:v>84.6400000000002</c:v>
                </c:pt>
                <c:pt idx="16901">
                  <c:v>84.648000000000195</c:v>
                </c:pt>
                <c:pt idx="16902">
                  <c:v>84.656000000000205</c:v>
                </c:pt>
                <c:pt idx="16903">
                  <c:v>84.6640000000002</c:v>
                </c:pt>
                <c:pt idx="16904">
                  <c:v>84.67200000000021</c:v>
                </c:pt>
                <c:pt idx="16905">
                  <c:v>84.680000000000206</c:v>
                </c:pt>
                <c:pt idx="16906">
                  <c:v>84.688000000000187</c:v>
                </c:pt>
                <c:pt idx="16907">
                  <c:v>84.696000000000197</c:v>
                </c:pt>
                <c:pt idx="16908">
                  <c:v>84.704000000000192</c:v>
                </c:pt>
                <c:pt idx="16909">
                  <c:v>84.712000000000202</c:v>
                </c:pt>
                <c:pt idx="16910">
                  <c:v>84.720000000000198</c:v>
                </c:pt>
                <c:pt idx="16911">
                  <c:v>84.728000000000208</c:v>
                </c:pt>
                <c:pt idx="16912">
                  <c:v>84.736000000000203</c:v>
                </c:pt>
                <c:pt idx="16913">
                  <c:v>84.744000000000199</c:v>
                </c:pt>
                <c:pt idx="16914">
                  <c:v>84.752000000000209</c:v>
                </c:pt>
                <c:pt idx="16915">
                  <c:v>84.76000000000019</c:v>
                </c:pt>
                <c:pt idx="16916">
                  <c:v>84.7680000000002</c:v>
                </c:pt>
                <c:pt idx="16917">
                  <c:v>84.776000000000195</c:v>
                </c:pt>
                <c:pt idx="16918">
                  <c:v>84.784000000000205</c:v>
                </c:pt>
                <c:pt idx="16919">
                  <c:v>84.792000000000201</c:v>
                </c:pt>
                <c:pt idx="16920">
                  <c:v>84.800000000000196</c:v>
                </c:pt>
                <c:pt idx="16921">
                  <c:v>84.808000000000206</c:v>
                </c:pt>
                <c:pt idx="16922">
                  <c:v>84.816000000000201</c:v>
                </c:pt>
                <c:pt idx="16923">
                  <c:v>84.824000000000211</c:v>
                </c:pt>
                <c:pt idx="16924">
                  <c:v>84.832000000000193</c:v>
                </c:pt>
                <c:pt idx="16925">
                  <c:v>84.840000000000202</c:v>
                </c:pt>
                <c:pt idx="16926">
                  <c:v>84.848000000000198</c:v>
                </c:pt>
                <c:pt idx="16927">
                  <c:v>84.856000000000193</c:v>
                </c:pt>
                <c:pt idx="16928">
                  <c:v>84.864000000000203</c:v>
                </c:pt>
                <c:pt idx="16929">
                  <c:v>84.872000000000199</c:v>
                </c:pt>
                <c:pt idx="16930">
                  <c:v>84.880000000000209</c:v>
                </c:pt>
                <c:pt idx="16931">
                  <c:v>84.888000000000204</c:v>
                </c:pt>
                <c:pt idx="16932">
                  <c:v>84.8960000000002</c:v>
                </c:pt>
                <c:pt idx="16933">
                  <c:v>84.904000000000195</c:v>
                </c:pt>
                <c:pt idx="16934">
                  <c:v>84.912000000000191</c:v>
                </c:pt>
                <c:pt idx="16935">
                  <c:v>84.920000000000201</c:v>
                </c:pt>
                <c:pt idx="16936">
                  <c:v>84.928000000000196</c:v>
                </c:pt>
                <c:pt idx="16937">
                  <c:v>84.936000000000206</c:v>
                </c:pt>
                <c:pt idx="16938">
                  <c:v>84.944000000000202</c:v>
                </c:pt>
                <c:pt idx="16939">
                  <c:v>84.952000000000197</c:v>
                </c:pt>
                <c:pt idx="16940">
                  <c:v>84.960000000000207</c:v>
                </c:pt>
                <c:pt idx="16941">
                  <c:v>84.968000000000202</c:v>
                </c:pt>
                <c:pt idx="16942">
                  <c:v>84.976000000000198</c:v>
                </c:pt>
                <c:pt idx="16943">
                  <c:v>84.984000000000194</c:v>
                </c:pt>
                <c:pt idx="16944">
                  <c:v>84.992000000000203</c:v>
                </c:pt>
                <c:pt idx="16945">
                  <c:v>85.000000000000199</c:v>
                </c:pt>
                <c:pt idx="16946">
                  <c:v>85.008000000000195</c:v>
                </c:pt>
                <c:pt idx="16947">
                  <c:v>85.016000000000204</c:v>
                </c:pt>
                <c:pt idx="16948">
                  <c:v>85.0240000000002</c:v>
                </c:pt>
                <c:pt idx="16949">
                  <c:v>85.03200000000021</c:v>
                </c:pt>
                <c:pt idx="16950">
                  <c:v>85.040000000000205</c:v>
                </c:pt>
                <c:pt idx="16951">
                  <c:v>85.048000000000201</c:v>
                </c:pt>
                <c:pt idx="16952">
                  <c:v>85.056000000000196</c:v>
                </c:pt>
                <c:pt idx="16953">
                  <c:v>85.064000000000192</c:v>
                </c:pt>
                <c:pt idx="16954">
                  <c:v>85.072000000000202</c:v>
                </c:pt>
                <c:pt idx="16955">
                  <c:v>85.080000000000197</c:v>
                </c:pt>
                <c:pt idx="16956">
                  <c:v>85.088000000000207</c:v>
                </c:pt>
                <c:pt idx="16957">
                  <c:v>85.096000000000203</c:v>
                </c:pt>
                <c:pt idx="16958">
                  <c:v>85.104000000000198</c:v>
                </c:pt>
                <c:pt idx="16959">
                  <c:v>85.112000000000208</c:v>
                </c:pt>
                <c:pt idx="16960">
                  <c:v>85.120000000000189</c:v>
                </c:pt>
                <c:pt idx="16961">
                  <c:v>85.128000000000199</c:v>
                </c:pt>
                <c:pt idx="16962">
                  <c:v>85.136000000000195</c:v>
                </c:pt>
                <c:pt idx="16963">
                  <c:v>85.144000000000204</c:v>
                </c:pt>
                <c:pt idx="16964">
                  <c:v>85.1520000000002</c:v>
                </c:pt>
                <c:pt idx="16965">
                  <c:v>85.160000000000196</c:v>
                </c:pt>
                <c:pt idx="16966">
                  <c:v>85.168000000000205</c:v>
                </c:pt>
                <c:pt idx="16967">
                  <c:v>85.176000000000201</c:v>
                </c:pt>
                <c:pt idx="16968">
                  <c:v>85.184000000000211</c:v>
                </c:pt>
                <c:pt idx="16969">
                  <c:v>85.192000000000192</c:v>
                </c:pt>
                <c:pt idx="16970">
                  <c:v>85.200000000000202</c:v>
                </c:pt>
                <c:pt idx="16971">
                  <c:v>85.208000000000197</c:v>
                </c:pt>
                <c:pt idx="16972">
                  <c:v>85.216000000000193</c:v>
                </c:pt>
                <c:pt idx="16973">
                  <c:v>85.224000000000203</c:v>
                </c:pt>
                <c:pt idx="16974">
                  <c:v>85.232000000000198</c:v>
                </c:pt>
                <c:pt idx="16975">
                  <c:v>85.240000000000208</c:v>
                </c:pt>
                <c:pt idx="16976">
                  <c:v>85.248000000000204</c:v>
                </c:pt>
                <c:pt idx="16977">
                  <c:v>85.256000000000213</c:v>
                </c:pt>
                <c:pt idx="16978">
                  <c:v>85.264000000000195</c:v>
                </c:pt>
                <c:pt idx="16979">
                  <c:v>85.27200000000019</c:v>
                </c:pt>
                <c:pt idx="16980">
                  <c:v>85.2800000000002</c:v>
                </c:pt>
                <c:pt idx="16981">
                  <c:v>85.288000000000196</c:v>
                </c:pt>
                <c:pt idx="16982">
                  <c:v>85.296000000000205</c:v>
                </c:pt>
                <c:pt idx="16983">
                  <c:v>85.304000000000201</c:v>
                </c:pt>
                <c:pt idx="16984">
                  <c:v>85.312000000000197</c:v>
                </c:pt>
                <c:pt idx="16985">
                  <c:v>85.320000000000206</c:v>
                </c:pt>
                <c:pt idx="16986">
                  <c:v>85.328000000000202</c:v>
                </c:pt>
                <c:pt idx="16987">
                  <c:v>85.336000000000197</c:v>
                </c:pt>
                <c:pt idx="16988">
                  <c:v>85.344000000000193</c:v>
                </c:pt>
                <c:pt idx="16989">
                  <c:v>85.352000000000203</c:v>
                </c:pt>
                <c:pt idx="16990">
                  <c:v>85.360000000000198</c:v>
                </c:pt>
                <c:pt idx="16991">
                  <c:v>85.368000000000194</c:v>
                </c:pt>
                <c:pt idx="16992">
                  <c:v>85.376000000000204</c:v>
                </c:pt>
                <c:pt idx="16993">
                  <c:v>85.384000000000199</c:v>
                </c:pt>
                <c:pt idx="16994">
                  <c:v>85.392000000000209</c:v>
                </c:pt>
                <c:pt idx="16995">
                  <c:v>85.400000000000205</c:v>
                </c:pt>
                <c:pt idx="16996">
                  <c:v>85.4080000000002</c:v>
                </c:pt>
                <c:pt idx="16997">
                  <c:v>85.416000000000196</c:v>
                </c:pt>
                <c:pt idx="16998">
                  <c:v>85.424000000000191</c:v>
                </c:pt>
                <c:pt idx="16999">
                  <c:v>85.432000000000201</c:v>
                </c:pt>
                <c:pt idx="17000">
                  <c:v>85.440000000000197</c:v>
                </c:pt>
                <c:pt idx="17001">
                  <c:v>85.448000000000206</c:v>
                </c:pt>
                <c:pt idx="17002">
                  <c:v>85.456000000000202</c:v>
                </c:pt>
                <c:pt idx="17003">
                  <c:v>85.464000000000212</c:v>
                </c:pt>
                <c:pt idx="17004">
                  <c:v>85.472000000000207</c:v>
                </c:pt>
                <c:pt idx="17005">
                  <c:v>85.480000000000189</c:v>
                </c:pt>
                <c:pt idx="17006">
                  <c:v>85.488000000000198</c:v>
                </c:pt>
                <c:pt idx="17007">
                  <c:v>85.496000000000194</c:v>
                </c:pt>
                <c:pt idx="17008">
                  <c:v>85.504000000000204</c:v>
                </c:pt>
                <c:pt idx="17009">
                  <c:v>85.512000000000199</c:v>
                </c:pt>
                <c:pt idx="17010">
                  <c:v>85.520000000000195</c:v>
                </c:pt>
                <c:pt idx="17011">
                  <c:v>85.528000000000205</c:v>
                </c:pt>
                <c:pt idx="17012">
                  <c:v>85.5360000000002</c:v>
                </c:pt>
                <c:pt idx="17013">
                  <c:v>85.54400000000021</c:v>
                </c:pt>
                <c:pt idx="17014">
                  <c:v>85.552000000000191</c:v>
                </c:pt>
                <c:pt idx="17015">
                  <c:v>85.560000000000201</c:v>
                </c:pt>
                <c:pt idx="17016">
                  <c:v>85.568000000000197</c:v>
                </c:pt>
                <c:pt idx="17017">
                  <c:v>85.576000000000192</c:v>
                </c:pt>
                <c:pt idx="17018">
                  <c:v>85.584000000000202</c:v>
                </c:pt>
                <c:pt idx="17019">
                  <c:v>85.592000000000198</c:v>
                </c:pt>
                <c:pt idx="17020">
                  <c:v>85.600000000000207</c:v>
                </c:pt>
                <c:pt idx="17021">
                  <c:v>85.608000000000203</c:v>
                </c:pt>
                <c:pt idx="17022">
                  <c:v>85.616000000000213</c:v>
                </c:pt>
                <c:pt idx="17023">
                  <c:v>85.624000000000194</c:v>
                </c:pt>
                <c:pt idx="17024">
                  <c:v>85.63200000000019</c:v>
                </c:pt>
                <c:pt idx="17025">
                  <c:v>85.6400000000002</c:v>
                </c:pt>
                <c:pt idx="17026">
                  <c:v>85.648000000000195</c:v>
                </c:pt>
                <c:pt idx="17027">
                  <c:v>85.656000000000205</c:v>
                </c:pt>
                <c:pt idx="17028">
                  <c:v>85.6640000000002</c:v>
                </c:pt>
                <c:pt idx="17029">
                  <c:v>85.67200000000021</c:v>
                </c:pt>
                <c:pt idx="17030">
                  <c:v>85.680000000000206</c:v>
                </c:pt>
                <c:pt idx="17031">
                  <c:v>85.688000000000201</c:v>
                </c:pt>
                <c:pt idx="17032">
                  <c:v>85.696000000000197</c:v>
                </c:pt>
                <c:pt idx="17033">
                  <c:v>85.704000000000192</c:v>
                </c:pt>
                <c:pt idx="17034">
                  <c:v>85.712000000000202</c:v>
                </c:pt>
                <c:pt idx="17035">
                  <c:v>85.720000000000198</c:v>
                </c:pt>
                <c:pt idx="17036">
                  <c:v>85.728000000000208</c:v>
                </c:pt>
                <c:pt idx="17037">
                  <c:v>85.736000000000203</c:v>
                </c:pt>
                <c:pt idx="17038">
                  <c:v>85.744000000000199</c:v>
                </c:pt>
                <c:pt idx="17039">
                  <c:v>85.752000000000209</c:v>
                </c:pt>
                <c:pt idx="17040">
                  <c:v>85.760000000000204</c:v>
                </c:pt>
                <c:pt idx="17041">
                  <c:v>85.7680000000002</c:v>
                </c:pt>
                <c:pt idx="17042">
                  <c:v>85.776000000000195</c:v>
                </c:pt>
                <c:pt idx="17043">
                  <c:v>85.784000000000191</c:v>
                </c:pt>
                <c:pt idx="17044">
                  <c:v>85.792000000000201</c:v>
                </c:pt>
                <c:pt idx="17045">
                  <c:v>85.800000000000196</c:v>
                </c:pt>
                <c:pt idx="17046">
                  <c:v>85.808000000000206</c:v>
                </c:pt>
                <c:pt idx="17047">
                  <c:v>85.816000000000201</c:v>
                </c:pt>
                <c:pt idx="17048">
                  <c:v>85.824000000000211</c:v>
                </c:pt>
                <c:pt idx="17049">
                  <c:v>85.832000000000207</c:v>
                </c:pt>
                <c:pt idx="17050">
                  <c:v>85.840000000000188</c:v>
                </c:pt>
                <c:pt idx="17051">
                  <c:v>85.848000000000198</c:v>
                </c:pt>
                <c:pt idx="17052">
                  <c:v>85.856000000000193</c:v>
                </c:pt>
                <c:pt idx="17053">
                  <c:v>85.864000000000203</c:v>
                </c:pt>
                <c:pt idx="17054">
                  <c:v>85.872000000000199</c:v>
                </c:pt>
                <c:pt idx="17055">
                  <c:v>85.880000000000209</c:v>
                </c:pt>
                <c:pt idx="17056">
                  <c:v>85.888000000000204</c:v>
                </c:pt>
                <c:pt idx="17057">
                  <c:v>85.8960000000002</c:v>
                </c:pt>
                <c:pt idx="17058">
                  <c:v>85.904000000000195</c:v>
                </c:pt>
                <c:pt idx="17059">
                  <c:v>85.912000000000191</c:v>
                </c:pt>
                <c:pt idx="17060">
                  <c:v>85.920000000000201</c:v>
                </c:pt>
                <c:pt idx="17061">
                  <c:v>85.928000000000196</c:v>
                </c:pt>
                <c:pt idx="17062">
                  <c:v>85.936000000000206</c:v>
                </c:pt>
                <c:pt idx="17063">
                  <c:v>85.944000000000202</c:v>
                </c:pt>
                <c:pt idx="17064">
                  <c:v>85.952000000000197</c:v>
                </c:pt>
                <c:pt idx="17065">
                  <c:v>85.960000000000207</c:v>
                </c:pt>
                <c:pt idx="17066">
                  <c:v>85.968000000000202</c:v>
                </c:pt>
                <c:pt idx="17067">
                  <c:v>85.976000000000198</c:v>
                </c:pt>
                <c:pt idx="17068">
                  <c:v>85.984000000000194</c:v>
                </c:pt>
                <c:pt idx="17069">
                  <c:v>85.992000000000189</c:v>
                </c:pt>
                <c:pt idx="17070">
                  <c:v>86.000000000000199</c:v>
                </c:pt>
                <c:pt idx="17071">
                  <c:v>86.008000000000195</c:v>
                </c:pt>
                <c:pt idx="17072">
                  <c:v>86.016000000000204</c:v>
                </c:pt>
                <c:pt idx="17073">
                  <c:v>86.0240000000002</c:v>
                </c:pt>
                <c:pt idx="17074">
                  <c:v>86.03200000000021</c:v>
                </c:pt>
                <c:pt idx="17075">
                  <c:v>86.040000000000205</c:v>
                </c:pt>
                <c:pt idx="17076">
                  <c:v>86.048000000000201</c:v>
                </c:pt>
                <c:pt idx="17077">
                  <c:v>86.056000000000196</c:v>
                </c:pt>
                <c:pt idx="17078">
                  <c:v>86.064000000000192</c:v>
                </c:pt>
                <c:pt idx="17079">
                  <c:v>86.072000000000202</c:v>
                </c:pt>
                <c:pt idx="17080">
                  <c:v>86.080000000000197</c:v>
                </c:pt>
                <c:pt idx="17081">
                  <c:v>86.088000000000207</c:v>
                </c:pt>
                <c:pt idx="17082">
                  <c:v>86.096000000000203</c:v>
                </c:pt>
                <c:pt idx="17083">
                  <c:v>86.104000000000198</c:v>
                </c:pt>
                <c:pt idx="17084">
                  <c:v>86.112000000000208</c:v>
                </c:pt>
                <c:pt idx="17085">
                  <c:v>86.120000000000203</c:v>
                </c:pt>
                <c:pt idx="17086">
                  <c:v>86.128000000000199</c:v>
                </c:pt>
                <c:pt idx="17087">
                  <c:v>86.136000000000195</c:v>
                </c:pt>
                <c:pt idx="17088">
                  <c:v>86.144000000000204</c:v>
                </c:pt>
                <c:pt idx="17089">
                  <c:v>86.1520000000002</c:v>
                </c:pt>
                <c:pt idx="17090">
                  <c:v>86.160000000000196</c:v>
                </c:pt>
                <c:pt idx="17091">
                  <c:v>86.168000000000205</c:v>
                </c:pt>
                <c:pt idx="17092">
                  <c:v>86.176000000000201</c:v>
                </c:pt>
                <c:pt idx="17093">
                  <c:v>86.184000000000211</c:v>
                </c:pt>
                <c:pt idx="17094">
                  <c:v>86.192000000000192</c:v>
                </c:pt>
                <c:pt idx="17095">
                  <c:v>86.200000000000188</c:v>
                </c:pt>
                <c:pt idx="17096">
                  <c:v>86.208000000000197</c:v>
                </c:pt>
                <c:pt idx="17097">
                  <c:v>86.216000000000193</c:v>
                </c:pt>
                <c:pt idx="17098">
                  <c:v>86.224000000000203</c:v>
                </c:pt>
                <c:pt idx="17099">
                  <c:v>86.232000000000198</c:v>
                </c:pt>
                <c:pt idx="17100">
                  <c:v>86.240000000000208</c:v>
                </c:pt>
                <c:pt idx="17101">
                  <c:v>86.248000000000204</c:v>
                </c:pt>
                <c:pt idx="17102">
                  <c:v>86.256000000000199</c:v>
                </c:pt>
                <c:pt idx="17103">
                  <c:v>86.264000000000195</c:v>
                </c:pt>
                <c:pt idx="17104">
                  <c:v>86.27200000000019</c:v>
                </c:pt>
                <c:pt idx="17105">
                  <c:v>86.2800000000002</c:v>
                </c:pt>
                <c:pt idx="17106">
                  <c:v>86.288000000000196</c:v>
                </c:pt>
                <c:pt idx="17107">
                  <c:v>86.296000000000205</c:v>
                </c:pt>
                <c:pt idx="17108">
                  <c:v>86.304000000000201</c:v>
                </c:pt>
                <c:pt idx="17109">
                  <c:v>86.312000000000197</c:v>
                </c:pt>
                <c:pt idx="17110">
                  <c:v>86.320000000000206</c:v>
                </c:pt>
                <c:pt idx="17111">
                  <c:v>86.328000000000202</c:v>
                </c:pt>
                <c:pt idx="17112">
                  <c:v>86.336000000000197</c:v>
                </c:pt>
                <c:pt idx="17113">
                  <c:v>86.344000000000193</c:v>
                </c:pt>
                <c:pt idx="17114">
                  <c:v>86.352000000000203</c:v>
                </c:pt>
                <c:pt idx="17115">
                  <c:v>86.360000000000198</c:v>
                </c:pt>
                <c:pt idx="17116">
                  <c:v>86.368000000000194</c:v>
                </c:pt>
                <c:pt idx="17117">
                  <c:v>86.376000000000204</c:v>
                </c:pt>
                <c:pt idx="17118">
                  <c:v>86.384000000000199</c:v>
                </c:pt>
                <c:pt idx="17119">
                  <c:v>86.392000000000209</c:v>
                </c:pt>
                <c:pt idx="17120">
                  <c:v>86.400000000000205</c:v>
                </c:pt>
                <c:pt idx="17121">
                  <c:v>86.4080000000002</c:v>
                </c:pt>
                <c:pt idx="17122">
                  <c:v>86.416000000000196</c:v>
                </c:pt>
                <c:pt idx="17123">
                  <c:v>86.424000000000191</c:v>
                </c:pt>
                <c:pt idx="17124">
                  <c:v>86.432000000000201</c:v>
                </c:pt>
                <c:pt idx="17125">
                  <c:v>86.440000000000197</c:v>
                </c:pt>
                <c:pt idx="17126">
                  <c:v>86.448000000000206</c:v>
                </c:pt>
                <c:pt idx="17127">
                  <c:v>86.456000000000202</c:v>
                </c:pt>
                <c:pt idx="17128">
                  <c:v>86.464000000000198</c:v>
                </c:pt>
                <c:pt idx="17129">
                  <c:v>86.472000000000207</c:v>
                </c:pt>
                <c:pt idx="17130">
                  <c:v>86.480000000000189</c:v>
                </c:pt>
                <c:pt idx="17131">
                  <c:v>86.488000000000198</c:v>
                </c:pt>
                <c:pt idx="17132">
                  <c:v>86.496000000000194</c:v>
                </c:pt>
                <c:pt idx="17133">
                  <c:v>86.504000000000204</c:v>
                </c:pt>
                <c:pt idx="17134">
                  <c:v>86.512000000000199</c:v>
                </c:pt>
                <c:pt idx="17135">
                  <c:v>86.520000000000195</c:v>
                </c:pt>
                <c:pt idx="17136">
                  <c:v>86.528000000000205</c:v>
                </c:pt>
                <c:pt idx="17137">
                  <c:v>86.5360000000002</c:v>
                </c:pt>
                <c:pt idx="17138">
                  <c:v>86.54400000000021</c:v>
                </c:pt>
                <c:pt idx="17139">
                  <c:v>86.552000000000191</c:v>
                </c:pt>
                <c:pt idx="17140">
                  <c:v>86.560000000000201</c:v>
                </c:pt>
                <c:pt idx="17141">
                  <c:v>86.568000000000197</c:v>
                </c:pt>
                <c:pt idx="17142">
                  <c:v>86.576000000000192</c:v>
                </c:pt>
                <c:pt idx="17143">
                  <c:v>86.584000000000202</c:v>
                </c:pt>
                <c:pt idx="17144">
                  <c:v>86.592000000000198</c:v>
                </c:pt>
                <c:pt idx="17145">
                  <c:v>86.600000000000207</c:v>
                </c:pt>
                <c:pt idx="17146">
                  <c:v>86.608000000000203</c:v>
                </c:pt>
                <c:pt idx="17147">
                  <c:v>86.616000000000213</c:v>
                </c:pt>
                <c:pt idx="17148">
                  <c:v>86.624000000000194</c:v>
                </c:pt>
                <c:pt idx="17149">
                  <c:v>86.63200000000019</c:v>
                </c:pt>
                <c:pt idx="17150">
                  <c:v>86.6400000000002</c:v>
                </c:pt>
                <c:pt idx="17151">
                  <c:v>86.648000000000195</c:v>
                </c:pt>
                <c:pt idx="17152">
                  <c:v>86.656000000000205</c:v>
                </c:pt>
                <c:pt idx="17153">
                  <c:v>86.6640000000002</c:v>
                </c:pt>
                <c:pt idx="17154">
                  <c:v>86.672000000000196</c:v>
                </c:pt>
                <c:pt idx="17155">
                  <c:v>86.680000000000206</c:v>
                </c:pt>
                <c:pt idx="17156">
                  <c:v>86.688000000000201</c:v>
                </c:pt>
                <c:pt idx="17157">
                  <c:v>86.696000000000197</c:v>
                </c:pt>
                <c:pt idx="17158">
                  <c:v>86.704000000000192</c:v>
                </c:pt>
                <c:pt idx="17159">
                  <c:v>86.712000000000202</c:v>
                </c:pt>
                <c:pt idx="17160">
                  <c:v>86.720000000000198</c:v>
                </c:pt>
                <c:pt idx="17161">
                  <c:v>86.728000000000193</c:v>
                </c:pt>
                <c:pt idx="17162">
                  <c:v>86.736000000000203</c:v>
                </c:pt>
                <c:pt idx="17163">
                  <c:v>86.744000000000199</c:v>
                </c:pt>
                <c:pt idx="17164">
                  <c:v>86.752000000000209</c:v>
                </c:pt>
                <c:pt idx="17165">
                  <c:v>86.760000000000204</c:v>
                </c:pt>
                <c:pt idx="17166">
                  <c:v>86.7680000000002</c:v>
                </c:pt>
                <c:pt idx="17167">
                  <c:v>86.776000000000195</c:v>
                </c:pt>
                <c:pt idx="17168">
                  <c:v>86.784000000000191</c:v>
                </c:pt>
                <c:pt idx="17169">
                  <c:v>86.792000000000201</c:v>
                </c:pt>
                <c:pt idx="17170">
                  <c:v>86.800000000000196</c:v>
                </c:pt>
                <c:pt idx="17171">
                  <c:v>86.808000000000206</c:v>
                </c:pt>
                <c:pt idx="17172">
                  <c:v>86.816000000000201</c:v>
                </c:pt>
                <c:pt idx="17173">
                  <c:v>86.824000000000211</c:v>
                </c:pt>
                <c:pt idx="17174">
                  <c:v>86.832000000000207</c:v>
                </c:pt>
                <c:pt idx="17175">
                  <c:v>86.840000000000188</c:v>
                </c:pt>
                <c:pt idx="17176">
                  <c:v>86.848000000000198</c:v>
                </c:pt>
                <c:pt idx="17177">
                  <c:v>86.856000000000193</c:v>
                </c:pt>
                <c:pt idx="17178">
                  <c:v>86.864000000000203</c:v>
                </c:pt>
                <c:pt idx="17179">
                  <c:v>86.872000000000199</c:v>
                </c:pt>
                <c:pt idx="17180">
                  <c:v>86.880000000000194</c:v>
                </c:pt>
                <c:pt idx="17181">
                  <c:v>86.888000000000204</c:v>
                </c:pt>
                <c:pt idx="17182">
                  <c:v>86.8960000000002</c:v>
                </c:pt>
                <c:pt idx="17183">
                  <c:v>86.90400000000021</c:v>
                </c:pt>
                <c:pt idx="17184">
                  <c:v>86.912000000000191</c:v>
                </c:pt>
                <c:pt idx="17185">
                  <c:v>86.920000000000201</c:v>
                </c:pt>
                <c:pt idx="17186">
                  <c:v>86.928000000000196</c:v>
                </c:pt>
                <c:pt idx="17187">
                  <c:v>86.936000000000192</c:v>
                </c:pt>
                <c:pt idx="17188">
                  <c:v>86.944000000000202</c:v>
                </c:pt>
                <c:pt idx="17189">
                  <c:v>86.952000000000197</c:v>
                </c:pt>
                <c:pt idx="17190">
                  <c:v>86.960000000000207</c:v>
                </c:pt>
                <c:pt idx="17191">
                  <c:v>86.968000000000202</c:v>
                </c:pt>
                <c:pt idx="17192">
                  <c:v>86.976000000000212</c:v>
                </c:pt>
                <c:pt idx="17193">
                  <c:v>86.984000000000194</c:v>
                </c:pt>
                <c:pt idx="17194">
                  <c:v>86.992000000000189</c:v>
                </c:pt>
                <c:pt idx="17195">
                  <c:v>87.000000000000199</c:v>
                </c:pt>
                <c:pt idx="17196">
                  <c:v>87.008000000000195</c:v>
                </c:pt>
                <c:pt idx="17197">
                  <c:v>87.016000000000204</c:v>
                </c:pt>
                <c:pt idx="17198">
                  <c:v>87.0240000000002</c:v>
                </c:pt>
                <c:pt idx="17199">
                  <c:v>87.03200000000021</c:v>
                </c:pt>
                <c:pt idx="17200">
                  <c:v>87.040000000000205</c:v>
                </c:pt>
                <c:pt idx="17201">
                  <c:v>87.048000000000201</c:v>
                </c:pt>
                <c:pt idx="17202">
                  <c:v>87.056000000000196</c:v>
                </c:pt>
                <c:pt idx="17203">
                  <c:v>87.064000000000192</c:v>
                </c:pt>
                <c:pt idx="17204">
                  <c:v>87.072000000000202</c:v>
                </c:pt>
                <c:pt idx="17205">
                  <c:v>87.080000000000197</c:v>
                </c:pt>
                <c:pt idx="17206">
                  <c:v>87.088000000000207</c:v>
                </c:pt>
                <c:pt idx="17207">
                  <c:v>87.096000000000203</c:v>
                </c:pt>
                <c:pt idx="17208">
                  <c:v>87.104000000000198</c:v>
                </c:pt>
                <c:pt idx="17209">
                  <c:v>87.112000000000208</c:v>
                </c:pt>
                <c:pt idx="17210">
                  <c:v>87.120000000000203</c:v>
                </c:pt>
                <c:pt idx="17211">
                  <c:v>87.128000000000199</c:v>
                </c:pt>
                <c:pt idx="17212">
                  <c:v>87.136000000000195</c:v>
                </c:pt>
                <c:pt idx="17213">
                  <c:v>87.14400000000019</c:v>
                </c:pt>
                <c:pt idx="17214">
                  <c:v>87.1520000000002</c:v>
                </c:pt>
                <c:pt idx="17215">
                  <c:v>87.160000000000196</c:v>
                </c:pt>
                <c:pt idx="17216">
                  <c:v>87.168000000000205</c:v>
                </c:pt>
                <c:pt idx="17217">
                  <c:v>87.176000000000201</c:v>
                </c:pt>
                <c:pt idx="17218">
                  <c:v>87.184000000000211</c:v>
                </c:pt>
                <c:pt idx="17219">
                  <c:v>87.192000000000206</c:v>
                </c:pt>
                <c:pt idx="17220">
                  <c:v>87.200000000000188</c:v>
                </c:pt>
                <c:pt idx="17221">
                  <c:v>87.208000000000197</c:v>
                </c:pt>
                <c:pt idx="17222">
                  <c:v>87.216000000000193</c:v>
                </c:pt>
                <c:pt idx="17223">
                  <c:v>87.224000000000203</c:v>
                </c:pt>
                <c:pt idx="17224">
                  <c:v>87.232000000000198</c:v>
                </c:pt>
                <c:pt idx="17225">
                  <c:v>87.240000000000208</c:v>
                </c:pt>
                <c:pt idx="17226">
                  <c:v>87.248000000000204</c:v>
                </c:pt>
                <c:pt idx="17227">
                  <c:v>87.256000000000199</c:v>
                </c:pt>
                <c:pt idx="17228">
                  <c:v>87.264000000000209</c:v>
                </c:pt>
                <c:pt idx="17229">
                  <c:v>87.27200000000019</c:v>
                </c:pt>
                <c:pt idx="17230">
                  <c:v>87.2800000000002</c:v>
                </c:pt>
                <c:pt idx="17231">
                  <c:v>87.288000000000196</c:v>
                </c:pt>
                <c:pt idx="17232">
                  <c:v>87.296000000000205</c:v>
                </c:pt>
                <c:pt idx="17233">
                  <c:v>87.304000000000201</c:v>
                </c:pt>
                <c:pt idx="17234">
                  <c:v>87.312000000000197</c:v>
                </c:pt>
                <c:pt idx="17235">
                  <c:v>87.320000000000206</c:v>
                </c:pt>
                <c:pt idx="17236">
                  <c:v>87.328000000000202</c:v>
                </c:pt>
                <c:pt idx="17237">
                  <c:v>87.336000000000212</c:v>
                </c:pt>
                <c:pt idx="17238">
                  <c:v>87.344000000000193</c:v>
                </c:pt>
                <c:pt idx="17239">
                  <c:v>87.352000000000189</c:v>
                </c:pt>
                <c:pt idx="17240">
                  <c:v>87.360000000000198</c:v>
                </c:pt>
                <c:pt idx="17241">
                  <c:v>87.368000000000194</c:v>
                </c:pt>
                <c:pt idx="17242">
                  <c:v>87.376000000000204</c:v>
                </c:pt>
                <c:pt idx="17243">
                  <c:v>87.384000000000199</c:v>
                </c:pt>
                <c:pt idx="17244">
                  <c:v>87.392000000000209</c:v>
                </c:pt>
                <c:pt idx="17245">
                  <c:v>87.400000000000205</c:v>
                </c:pt>
                <c:pt idx="17246">
                  <c:v>87.4080000000002</c:v>
                </c:pt>
                <c:pt idx="17247">
                  <c:v>87.416000000000196</c:v>
                </c:pt>
                <c:pt idx="17248">
                  <c:v>87.424000000000191</c:v>
                </c:pt>
                <c:pt idx="17249">
                  <c:v>87.432000000000201</c:v>
                </c:pt>
                <c:pt idx="17250">
                  <c:v>87.440000000000197</c:v>
                </c:pt>
                <c:pt idx="17251">
                  <c:v>87.448000000000206</c:v>
                </c:pt>
                <c:pt idx="17252">
                  <c:v>87.456000000000202</c:v>
                </c:pt>
                <c:pt idx="17253">
                  <c:v>87.464000000000198</c:v>
                </c:pt>
                <c:pt idx="17254">
                  <c:v>87.472000000000207</c:v>
                </c:pt>
                <c:pt idx="17255">
                  <c:v>87.480000000000203</c:v>
                </c:pt>
                <c:pt idx="17256">
                  <c:v>87.488000000000198</c:v>
                </c:pt>
                <c:pt idx="17257">
                  <c:v>87.496000000000194</c:v>
                </c:pt>
                <c:pt idx="17258">
                  <c:v>87.504000000000204</c:v>
                </c:pt>
                <c:pt idx="17259">
                  <c:v>87.512000000000199</c:v>
                </c:pt>
                <c:pt idx="17260">
                  <c:v>87.520000000000195</c:v>
                </c:pt>
                <c:pt idx="17261">
                  <c:v>87.528000000000205</c:v>
                </c:pt>
                <c:pt idx="17262">
                  <c:v>87.5360000000002</c:v>
                </c:pt>
                <c:pt idx="17263">
                  <c:v>87.54400000000021</c:v>
                </c:pt>
                <c:pt idx="17264">
                  <c:v>87.552000000000206</c:v>
                </c:pt>
                <c:pt idx="17265">
                  <c:v>87.560000000000187</c:v>
                </c:pt>
                <c:pt idx="17266">
                  <c:v>87.568000000000197</c:v>
                </c:pt>
                <c:pt idx="17267">
                  <c:v>87.576000000000192</c:v>
                </c:pt>
                <c:pt idx="17268">
                  <c:v>87.584000000000202</c:v>
                </c:pt>
                <c:pt idx="17269">
                  <c:v>87.592000000000198</c:v>
                </c:pt>
                <c:pt idx="17270">
                  <c:v>87.600000000000207</c:v>
                </c:pt>
                <c:pt idx="17271">
                  <c:v>87.608000000000203</c:v>
                </c:pt>
                <c:pt idx="17272">
                  <c:v>87.616000000000199</c:v>
                </c:pt>
                <c:pt idx="17273">
                  <c:v>87.624000000000208</c:v>
                </c:pt>
                <c:pt idx="17274">
                  <c:v>87.63200000000019</c:v>
                </c:pt>
                <c:pt idx="17275">
                  <c:v>87.6400000000002</c:v>
                </c:pt>
                <c:pt idx="17276">
                  <c:v>87.648000000000195</c:v>
                </c:pt>
                <c:pt idx="17277">
                  <c:v>87.656000000000205</c:v>
                </c:pt>
                <c:pt idx="17278">
                  <c:v>87.6640000000002</c:v>
                </c:pt>
                <c:pt idx="17279">
                  <c:v>87.672000000000196</c:v>
                </c:pt>
                <c:pt idx="17280">
                  <c:v>87.680000000000206</c:v>
                </c:pt>
                <c:pt idx="17281">
                  <c:v>87.688000000000201</c:v>
                </c:pt>
                <c:pt idx="17282">
                  <c:v>87.696000000000211</c:v>
                </c:pt>
                <c:pt idx="17283">
                  <c:v>87.704000000000192</c:v>
                </c:pt>
                <c:pt idx="17284">
                  <c:v>87.712000000000202</c:v>
                </c:pt>
                <c:pt idx="17285">
                  <c:v>87.720000000000198</c:v>
                </c:pt>
                <c:pt idx="17286">
                  <c:v>87.728000000000193</c:v>
                </c:pt>
                <c:pt idx="17287">
                  <c:v>87.736000000000203</c:v>
                </c:pt>
                <c:pt idx="17288">
                  <c:v>87.744000000000199</c:v>
                </c:pt>
                <c:pt idx="17289">
                  <c:v>87.752000000000209</c:v>
                </c:pt>
                <c:pt idx="17290">
                  <c:v>87.760000000000204</c:v>
                </c:pt>
                <c:pt idx="17291">
                  <c:v>87.7680000000002</c:v>
                </c:pt>
                <c:pt idx="17292">
                  <c:v>87.776000000000195</c:v>
                </c:pt>
                <c:pt idx="17293">
                  <c:v>87.784000000000191</c:v>
                </c:pt>
                <c:pt idx="17294">
                  <c:v>87.792000000000201</c:v>
                </c:pt>
                <c:pt idx="17295">
                  <c:v>87.800000000000196</c:v>
                </c:pt>
                <c:pt idx="17296">
                  <c:v>87.808000000000206</c:v>
                </c:pt>
                <c:pt idx="17297">
                  <c:v>87.816000000000201</c:v>
                </c:pt>
                <c:pt idx="17298">
                  <c:v>87.824000000000197</c:v>
                </c:pt>
                <c:pt idx="17299">
                  <c:v>87.832000000000207</c:v>
                </c:pt>
                <c:pt idx="17300">
                  <c:v>87.840000000000202</c:v>
                </c:pt>
                <c:pt idx="17301">
                  <c:v>87.848000000000198</c:v>
                </c:pt>
                <c:pt idx="17302">
                  <c:v>87.856000000000193</c:v>
                </c:pt>
                <c:pt idx="17303">
                  <c:v>87.864000000000203</c:v>
                </c:pt>
                <c:pt idx="17304">
                  <c:v>87.872000000000199</c:v>
                </c:pt>
                <c:pt idx="17305">
                  <c:v>87.880000000000194</c:v>
                </c:pt>
                <c:pt idx="17306">
                  <c:v>87.888000000000204</c:v>
                </c:pt>
                <c:pt idx="17307">
                  <c:v>87.8960000000002</c:v>
                </c:pt>
                <c:pt idx="17308">
                  <c:v>87.90400000000021</c:v>
                </c:pt>
                <c:pt idx="17309">
                  <c:v>87.912000000000205</c:v>
                </c:pt>
                <c:pt idx="17310">
                  <c:v>87.920000000000201</c:v>
                </c:pt>
                <c:pt idx="17311">
                  <c:v>87.928000000000196</c:v>
                </c:pt>
                <c:pt idx="17312">
                  <c:v>87.936000000000192</c:v>
                </c:pt>
                <c:pt idx="17313">
                  <c:v>87.944000000000202</c:v>
                </c:pt>
                <c:pt idx="17314">
                  <c:v>87.952000000000197</c:v>
                </c:pt>
                <c:pt idx="17315">
                  <c:v>87.960000000000207</c:v>
                </c:pt>
                <c:pt idx="17316">
                  <c:v>87.968000000000202</c:v>
                </c:pt>
                <c:pt idx="17317">
                  <c:v>87.976000000000212</c:v>
                </c:pt>
                <c:pt idx="17318">
                  <c:v>87.984000000000208</c:v>
                </c:pt>
                <c:pt idx="17319">
                  <c:v>87.992000000000189</c:v>
                </c:pt>
                <c:pt idx="17320">
                  <c:v>88.000000000000199</c:v>
                </c:pt>
                <c:pt idx="17321">
                  <c:v>88.008000000000195</c:v>
                </c:pt>
                <c:pt idx="17322">
                  <c:v>88.016000000000204</c:v>
                </c:pt>
                <c:pt idx="17323">
                  <c:v>88.0240000000002</c:v>
                </c:pt>
                <c:pt idx="17324">
                  <c:v>88.032000000000195</c:v>
                </c:pt>
                <c:pt idx="17325">
                  <c:v>88.040000000000205</c:v>
                </c:pt>
                <c:pt idx="17326">
                  <c:v>88.048000000000201</c:v>
                </c:pt>
                <c:pt idx="17327">
                  <c:v>88.056000000000211</c:v>
                </c:pt>
                <c:pt idx="17328">
                  <c:v>88.064000000000192</c:v>
                </c:pt>
                <c:pt idx="17329">
                  <c:v>88.072000000000202</c:v>
                </c:pt>
                <c:pt idx="17330">
                  <c:v>88.080000000000197</c:v>
                </c:pt>
                <c:pt idx="17331">
                  <c:v>88.088000000000193</c:v>
                </c:pt>
                <c:pt idx="17332">
                  <c:v>88.096000000000203</c:v>
                </c:pt>
                <c:pt idx="17333">
                  <c:v>88.104000000000198</c:v>
                </c:pt>
                <c:pt idx="17334">
                  <c:v>88.112000000000208</c:v>
                </c:pt>
                <c:pt idx="17335">
                  <c:v>88.120000000000203</c:v>
                </c:pt>
                <c:pt idx="17336">
                  <c:v>88.128000000000213</c:v>
                </c:pt>
                <c:pt idx="17337">
                  <c:v>88.136000000000195</c:v>
                </c:pt>
                <c:pt idx="17338">
                  <c:v>88.14400000000019</c:v>
                </c:pt>
                <c:pt idx="17339">
                  <c:v>88.1520000000002</c:v>
                </c:pt>
                <c:pt idx="17340">
                  <c:v>88.160000000000196</c:v>
                </c:pt>
                <c:pt idx="17341">
                  <c:v>88.168000000000205</c:v>
                </c:pt>
                <c:pt idx="17342">
                  <c:v>88.176000000000201</c:v>
                </c:pt>
                <c:pt idx="17343">
                  <c:v>88.184000000000211</c:v>
                </c:pt>
                <c:pt idx="17344">
                  <c:v>88.192000000000206</c:v>
                </c:pt>
                <c:pt idx="17345">
                  <c:v>88.200000000000202</c:v>
                </c:pt>
                <c:pt idx="17346">
                  <c:v>88.208000000000197</c:v>
                </c:pt>
                <c:pt idx="17347">
                  <c:v>88.216000000000193</c:v>
                </c:pt>
                <c:pt idx="17348">
                  <c:v>88.224000000000203</c:v>
                </c:pt>
                <c:pt idx="17349">
                  <c:v>88.232000000000198</c:v>
                </c:pt>
                <c:pt idx="17350">
                  <c:v>88.240000000000194</c:v>
                </c:pt>
                <c:pt idx="17351">
                  <c:v>88.248000000000204</c:v>
                </c:pt>
                <c:pt idx="17352">
                  <c:v>88.256000000000199</c:v>
                </c:pt>
                <c:pt idx="17353">
                  <c:v>88.264000000000209</c:v>
                </c:pt>
                <c:pt idx="17354">
                  <c:v>88.272000000000205</c:v>
                </c:pt>
                <c:pt idx="17355">
                  <c:v>88.2800000000002</c:v>
                </c:pt>
                <c:pt idx="17356">
                  <c:v>88.288000000000196</c:v>
                </c:pt>
                <c:pt idx="17357">
                  <c:v>88.296000000000191</c:v>
                </c:pt>
                <c:pt idx="17358">
                  <c:v>88.304000000000201</c:v>
                </c:pt>
                <c:pt idx="17359">
                  <c:v>88.312000000000197</c:v>
                </c:pt>
                <c:pt idx="17360">
                  <c:v>88.320000000000206</c:v>
                </c:pt>
                <c:pt idx="17361">
                  <c:v>88.328000000000202</c:v>
                </c:pt>
                <c:pt idx="17362">
                  <c:v>88.336000000000212</c:v>
                </c:pt>
                <c:pt idx="17363">
                  <c:v>88.344000000000193</c:v>
                </c:pt>
                <c:pt idx="17364">
                  <c:v>88.352000000000189</c:v>
                </c:pt>
                <c:pt idx="17365">
                  <c:v>88.360000000000198</c:v>
                </c:pt>
                <c:pt idx="17366">
                  <c:v>88.368000000000194</c:v>
                </c:pt>
                <c:pt idx="17367">
                  <c:v>88.376000000000204</c:v>
                </c:pt>
                <c:pt idx="17368">
                  <c:v>88.384000000000199</c:v>
                </c:pt>
                <c:pt idx="17369">
                  <c:v>88.392000000000209</c:v>
                </c:pt>
                <c:pt idx="17370">
                  <c:v>88.400000000000205</c:v>
                </c:pt>
                <c:pt idx="17371">
                  <c:v>88.4080000000002</c:v>
                </c:pt>
                <c:pt idx="17372">
                  <c:v>88.416000000000196</c:v>
                </c:pt>
                <c:pt idx="17373">
                  <c:v>88.424000000000191</c:v>
                </c:pt>
                <c:pt idx="17374">
                  <c:v>88.432000000000201</c:v>
                </c:pt>
                <c:pt idx="17375">
                  <c:v>88.440000000000197</c:v>
                </c:pt>
                <c:pt idx="17376">
                  <c:v>88.448000000000192</c:v>
                </c:pt>
                <c:pt idx="17377">
                  <c:v>88.456000000000202</c:v>
                </c:pt>
                <c:pt idx="17378">
                  <c:v>88.464000000000198</c:v>
                </c:pt>
                <c:pt idx="17379">
                  <c:v>88.472000000000207</c:v>
                </c:pt>
                <c:pt idx="17380">
                  <c:v>88.480000000000203</c:v>
                </c:pt>
                <c:pt idx="17381">
                  <c:v>88.488000000000198</c:v>
                </c:pt>
                <c:pt idx="17382">
                  <c:v>88.496000000000194</c:v>
                </c:pt>
                <c:pt idx="17383">
                  <c:v>88.50400000000019</c:v>
                </c:pt>
                <c:pt idx="17384">
                  <c:v>88.512000000000199</c:v>
                </c:pt>
                <c:pt idx="17385">
                  <c:v>88.520000000000195</c:v>
                </c:pt>
                <c:pt idx="17386">
                  <c:v>88.528000000000205</c:v>
                </c:pt>
                <c:pt idx="17387">
                  <c:v>88.5360000000002</c:v>
                </c:pt>
                <c:pt idx="17388">
                  <c:v>88.54400000000021</c:v>
                </c:pt>
                <c:pt idx="17389">
                  <c:v>88.552000000000206</c:v>
                </c:pt>
                <c:pt idx="17390">
                  <c:v>88.560000000000201</c:v>
                </c:pt>
                <c:pt idx="17391">
                  <c:v>88.568000000000197</c:v>
                </c:pt>
                <c:pt idx="17392">
                  <c:v>88.576000000000192</c:v>
                </c:pt>
                <c:pt idx="17393">
                  <c:v>88.584000000000202</c:v>
                </c:pt>
                <c:pt idx="17394">
                  <c:v>88.592000000000198</c:v>
                </c:pt>
                <c:pt idx="17395">
                  <c:v>88.600000000000207</c:v>
                </c:pt>
                <c:pt idx="17396">
                  <c:v>88.608000000000203</c:v>
                </c:pt>
                <c:pt idx="17397">
                  <c:v>88.616000000000199</c:v>
                </c:pt>
                <c:pt idx="17398">
                  <c:v>88.624000000000208</c:v>
                </c:pt>
                <c:pt idx="17399">
                  <c:v>88.63200000000019</c:v>
                </c:pt>
                <c:pt idx="17400">
                  <c:v>88.6400000000002</c:v>
                </c:pt>
                <c:pt idx="17401">
                  <c:v>88.648000000000195</c:v>
                </c:pt>
                <c:pt idx="17402">
                  <c:v>88.656000000000205</c:v>
                </c:pt>
                <c:pt idx="17403">
                  <c:v>88.6640000000002</c:v>
                </c:pt>
                <c:pt idx="17404">
                  <c:v>88.672000000000196</c:v>
                </c:pt>
                <c:pt idx="17405">
                  <c:v>88.680000000000206</c:v>
                </c:pt>
                <c:pt idx="17406">
                  <c:v>88.688000000000201</c:v>
                </c:pt>
                <c:pt idx="17407">
                  <c:v>88.696000000000211</c:v>
                </c:pt>
                <c:pt idx="17408">
                  <c:v>88.704000000000192</c:v>
                </c:pt>
                <c:pt idx="17409">
                  <c:v>88.712000000000188</c:v>
                </c:pt>
                <c:pt idx="17410">
                  <c:v>88.720000000000198</c:v>
                </c:pt>
                <c:pt idx="17411">
                  <c:v>88.728000000000193</c:v>
                </c:pt>
                <c:pt idx="17412">
                  <c:v>88.736000000000203</c:v>
                </c:pt>
                <c:pt idx="17413">
                  <c:v>88.744000000000199</c:v>
                </c:pt>
                <c:pt idx="17414">
                  <c:v>88.752000000000209</c:v>
                </c:pt>
                <c:pt idx="17415">
                  <c:v>88.760000000000204</c:v>
                </c:pt>
                <c:pt idx="17416">
                  <c:v>88.7680000000002</c:v>
                </c:pt>
                <c:pt idx="17417">
                  <c:v>88.776000000000195</c:v>
                </c:pt>
                <c:pt idx="17418">
                  <c:v>88.784000000000191</c:v>
                </c:pt>
                <c:pt idx="17419">
                  <c:v>88.792000000000201</c:v>
                </c:pt>
                <c:pt idx="17420">
                  <c:v>88.800000000000196</c:v>
                </c:pt>
                <c:pt idx="17421">
                  <c:v>88.808000000000206</c:v>
                </c:pt>
                <c:pt idx="17422">
                  <c:v>88.816000000000201</c:v>
                </c:pt>
                <c:pt idx="17423">
                  <c:v>88.824000000000197</c:v>
                </c:pt>
                <c:pt idx="17424">
                  <c:v>88.832000000000207</c:v>
                </c:pt>
                <c:pt idx="17425">
                  <c:v>88.840000000000202</c:v>
                </c:pt>
                <c:pt idx="17426">
                  <c:v>88.848000000000198</c:v>
                </c:pt>
                <c:pt idx="17427">
                  <c:v>88.856000000000193</c:v>
                </c:pt>
                <c:pt idx="17428">
                  <c:v>88.864000000000203</c:v>
                </c:pt>
                <c:pt idx="17429">
                  <c:v>88.872000000000199</c:v>
                </c:pt>
                <c:pt idx="17430">
                  <c:v>88.880000000000194</c:v>
                </c:pt>
                <c:pt idx="17431">
                  <c:v>88.888000000000204</c:v>
                </c:pt>
                <c:pt idx="17432">
                  <c:v>88.8960000000002</c:v>
                </c:pt>
                <c:pt idx="17433">
                  <c:v>88.90400000000021</c:v>
                </c:pt>
                <c:pt idx="17434">
                  <c:v>88.912000000000205</c:v>
                </c:pt>
                <c:pt idx="17435">
                  <c:v>88.920000000000186</c:v>
                </c:pt>
                <c:pt idx="17436">
                  <c:v>88.928000000000196</c:v>
                </c:pt>
                <c:pt idx="17437">
                  <c:v>88.936000000000192</c:v>
                </c:pt>
                <c:pt idx="17438">
                  <c:v>88.944000000000202</c:v>
                </c:pt>
                <c:pt idx="17439">
                  <c:v>88.952000000000197</c:v>
                </c:pt>
                <c:pt idx="17440">
                  <c:v>88.960000000000207</c:v>
                </c:pt>
                <c:pt idx="17441">
                  <c:v>88.968000000000202</c:v>
                </c:pt>
                <c:pt idx="17442">
                  <c:v>88.976000000000198</c:v>
                </c:pt>
                <c:pt idx="17443">
                  <c:v>88.984000000000208</c:v>
                </c:pt>
                <c:pt idx="17444">
                  <c:v>88.992000000000189</c:v>
                </c:pt>
                <c:pt idx="17445">
                  <c:v>89.000000000000199</c:v>
                </c:pt>
                <c:pt idx="17446">
                  <c:v>89.008000000000195</c:v>
                </c:pt>
                <c:pt idx="17447">
                  <c:v>89.016000000000204</c:v>
                </c:pt>
                <c:pt idx="17448">
                  <c:v>89.0240000000002</c:v>
                </c:pt>
                <c:pt idx="17449">
                  <c:v>89.032000000000195</c:v>
                </c:pt>
                <c:pt idx="17450">
                  <c:v>89.040000000000205</c:v>
                </c:pt>
                <c:pt idx="17451">
                  <c:v>89.048000000000201</c:v>
                </c:pt>
                <c:pt idx="17452">
                  <c:v>89.056000000000211</c:v>
                </c:pt>
                <c:pt idx="17453">
                  <c:v>89.064000000000192</c:v>
                </c:pt>
                <c:pt idx="17454">
                  <c:v>89.072000000000202</c:v>
                </c:pt>
                <c:pt idx="17455">
                  <c:v>89.080000000000197</c:v>
                </c:pt>
                <c:pt idx="17456">
                  <c:v>89.088000000000193</c:v>
                </c:pt>
                <c:pt idx="17457">
                  <c:v>89.096000000000203</c:v>
                </c:pt>
                <c:pt idx="17458">
                  <c:v>89.104000000000198</c:v>
                </c:pt>
                <c:pt idx="17459">
                  <c:v>89.112000000000208</c:v>
                </c:pt>
                <c:pt idx="17460">
                  <c:v>89.120000000000203</c:v>
                </c:pt>
                <c:pt idx="17461">
                  <c:v>89.128000000000199</c:v>
                </c:pt>
                <c:pt idx="17462">
                  <c:v>89.136000000000195</c:v>
                </c:pt>
                <c:pt idx="17463">
                  <c:v>89.14400000000019</c:v>
                </c:pt>
                <c:pt idx="17464">
                  <c:v>89.1520000000002</c:v>
                </c:pt>
                <c:pt idx="17465">
                  <c:v>89.160000000000196</c:v>
                </c:pt>
                <c:pt idx="17466">
                  <c:v>89.168000000000205</c:v>
                </c:pt>
                <c:pt idx="17467">
                  <c:v>89.176000000000201</c:v>
                </c:pt>
                <c:pt idx="17468">
                  <c:v>89.184000000000196</c:v>
                </c:pt>
                <c:pt idx="17469">
                  <c:v>89.192000000000206</c:v>
                </c:pt>
                <c:pt idx="17470">
                  <c:v>89.200000000000202</c:v>
                </c:pt>
                <c:pt idx="17471">
                  <c:v>89.208000000000197</c:v>
                </c:pt>
                <c:pt idx="17472">
                  <c:v>89.216000000000193</c:v>
                </c:pt>
                <c:pt idx="17473">
                  <c:v>89.224000000000203</c:v>
                </c:pt>
                <c:pt idx="17474">
                  <c:v>89.232000000000198</c:v>
                </c:pt>
                <c:pt idx="17475">
                  <c:v>89.240000000000194</c:v>
                </c:pt>
                <c:pt idx="17476">
                  <c:v>89.248000000000204</c:v>
                </c:pt>
                <c:pt idx="17477">
                  <c:v>89.256000000000199</c:v>
                </c:pt>
                <c:pt idx="17478">
                  <c:v>89.264000000000209</c:v>
                </c:pt>
                <c:pt idx="17479">
                  <c:v>89.272000000000205</c:v>
                </c:pt>
                <c:pt idx="17480">
                  <c:v>89.2800000000002</c:v>
                </c:pt>
                <c:pt idx="17481">
                  <c:v>89.288000000000196</c:v>
                </c:pt>
                <c:pt idx="17482">
                  <c:v>89.296000000000191</c:v>
                </c:pt>
                <c:pt idx="17483">
                  <c:v>89.304000000000201</c:v>
                </c:pt>
                <c:pt idx="17484">
                  <c:v>89.312000000000197</c:v>
                </c:pt>
                <c:pt idx="17485">
                  <c:v>89.320000000000206</c:v>
                </c:pt>
                <c:pt idx="17486">
                  <c:v>89.328000000000202</c:v>
                </c:pt>
                <c:pt idx="17487">
                  <c:v>89.336000000000212</c:v>
                </c:pt>
                <c:pt idx="17488">
                  <c:v>89.344000000000207</c:v>
                </c:pt>
                <c:pt idx="17489">
                  <c:v>89.352000000000189</c:v>
                </c:pt>
                <c:pt idx="17490">
                  <c:v>89.360000000000198</c:v>
                </c:pt>
                <c:pt idx="17491">
                  <c:v>89.368000000000194</c:v>
                </c:pt>
                <c:pt idx="17492">
                  <c:v>89.376000000000204</c:v>
                </c:pt>
                <c:pt idx="17493">
                  <c:v>89.384000000000199</c:v>
                </c:pt>
                <c:pt idx="17494">
                  <c:v>89.392000000000195</c:v>
                </c:pt>
                <c:pt idx="17495">
                  <c:v>89.400000000000205</c:v>
                </c:pt>
                <c:pt idx="17496">
                  <c:v>89.4080000000002</c:v>
                </c:pt>
                <c:pt idx="17497">
                  <c:v>89.41600000000021</c:v>
                </c:pt>
                <c:pt idx="17498">
                  <c:v>89.424000000000191</c:v>
                </c:pt>
                <c:pt idx="17499">
                  <c:v>89.432000000000201</c:v>
                </c:pt>
                <c:pt idx="17500">
                  <c:v>89.440000000000197</c:v>
                </c:pt>
                <c:pt idx="17501">
                  <c:v>89.448000000000192</c:v>
                </c:pt>
                <c:pt idx="17502">
                  <c:v>89.456000000000202</c:v>
                </c:pt>
                <c:pt idx="17503">
                  <c:v>89.464000000000198</c:v>
                </c:pt>
                <c:pt idx="17504">
                  <c:v>89.472000000000207</c:v>
                </c:pt>
                <c:pt idx="17505">
                  <c:v>89.480000000000203</c:v>
                </c:pt>
                <c:pt idx="17506">
                  <c:v>89.488000000000213</c:v>
                </c:pt>
                <c:pt idx="17507">
                  <c:v>89.496000000000194</c:v>
                </c:pt>
                <c:pt idx="17508">
                  <c:v>89.50400000000019</c:v>
                </c:pt>
                <c:pt idx="17509">
                  <c:v>89.512000000000199</c:v>
                </c:pt>
                <c:pt idx="17510">
                  <c:v>89.520000000000195</c:v>
                </c:pt>
                <c:pt idx="17511">
                  <c:v>89.528000000000205</c:v>
                </c:pt>
                <c:pt idx="17512">
                  <c:v>89.5360000000002</c:v>
                </c:pt>
                <c:pt idx="17513">
                  <c:v>89.54400000000021</c:v>
                </c:pt>
                <c:pt idx="17514">
                  <c:v>89.552000000000206</c:v>
                </c:pt>
                <c:pt idx="17515">
                  <c:v>89.560000000000201</c:v>
                </c:pt>
                <c:pt idx="17516">
                  <c:v>89.568000000000197</c:v>
                </c:pt>
                <c:pt idx="17517">
                  <c:v>89.576000000000192</c:v>
                </c:pt>
                <c:pt idx="17518">
                  <c:v>89.584000000000202</c:v>
                </c:pt>
                <c:pt idx="17519">
                  <c:v>89.592000000000198</c:v>
                </c:pt>
                <c:pt idx="17520">
                  <c:v>89.600000000000193</c:v>
                </c:pt>
                <c:pt idx="17521">
                  <c:v>89.608000000000203</c:v>
                </c:pt>
                <c:pt idx="17522">
                  <c:v>89.616000000000199</c:v>
                </c:pt>
                <c:pt idx="17523">
                  <c:v>89.624000000000208</c:v>
                </c:pt>
                <c:pt idx="17524">
                  <c:v>89.632000000000204</c:v>
                </c:pt>
                <c:pt idx="17525">
                  <c:v>89.6400000000002</c:v>
                </c:pt>
                <c:pt idx="17526">
                  <c:v>89.648000000000195</c:v>
                </c:pt>
                <c:pt idx="17527">
                  <c:v>89.656000000000191</c:v>
                </c:pt>
                <c:pt idx="17528">
                  <c:v>89.6640000000002</c:v>
                </c:pt>
                <c:pt idx="17529">
                  <c:v>89.672000000000196</c:v>
                </c:pt>
                <c:pt idx="17530">
                  <c:v>89.680000000000206</c:v>
                </c:pt>
                <c:pt idx="17531">
                  <c:v>89.688000000000201</c:v>
                </c:pt>
                <c:pt idx="17532">
                  <c:v>89.696000000000211</c:v>
                </c:pt>
                <c:pt idx="17533">
                  <c:v>89.704000000000207</c:v>
                </c:pt>
                <c:pt idx="17534">
                  <c:v>89.712000000000188</c:v>
                </c:pt>
                <c:pt idx="17535">
                  <c:v>89.720000000000198</c:v>
                </c:pt>
                <c:pt idx="17536">
                  <c:v>89.728000000000193</c:v>
                </c:pt>
                <c:pt idx="17537">
                  <c:v>89.736000000000203</c:v>
                </c:pt>
                <c:pt idx="17538">
                  <c:v>89.744000000000199</c:v>
                </c:pt>
                <c:pt idx="17539">
                  <c:v>89.752000000000209</c:v>
                </c:pt>
                <c:pt idx="17540">
                  <c:v>89.760000000000204</c:v>
                </c:pt>
                <c:pt idx="17541">
                  <c:v>89.7680000000002</c:v>
                </c:pt>
                <c:pt idx="17542">
                  <c:v>89.776000000000209</c:v>
                </c:pt>
                <c:pt idx="17543">
                  <c:v>89.784000000000191</c:v>
                </c:pt>
                <c:pt idx="17544">
                  <c:v>89.792000000000201</c:v>
                </c:pt>
                <c:pt idx="17545">
                  <c:v>89.800000000000196</c:v>
                </c:pt>
                <c:pt idx="17546">
                  <c:v>89.808000000000192</c:v>
                </c:pt>
                <c:pt idx="17547">
                  <c:v>89.816000000000201</c:v>
                </c:pt>
                <c:pt idx="17548">
                  <c:v>89.824000000000197</c:v>
                </c:pt>
                <c:pt idx="17549">
                  <c:v>89.832000000000207</c:v>
                </c:pt>
                <c:pt idx="17550">
                  <c:v>89.840000000000202</c:v>
                </c:pt>
                <c:pt idx="17551">
                  <c:v>89.848000000000212</c:v>
                </c:pt>
                <c:pt idx="17552">
                  <c:v>89.856000000000193</c:v>
                </c:pt>
                <c:pt idx="17553">
                  <c:v>89.864000000000189</c:v>
                </c:pt>
                <c:pt idx="17554">
                  <c:v>89.872000000000199</c:v>
                </c:pt>
                <c:pt idx="17555">
                  <c:v>89.880000000000194</c:v>
                </c:pt>
                <c:pt idx="17556">
                  <c:v>89.888000000000204</c:v>
                </c:pt>
                <c:pt idx="17557">
                  <c:v>89.8960000000002</c:v>
                </c:pt>
                <c:pt idx="17558">
                  <c:v>89.90400000000021</c:v>
                </c:pt>
                <c:pt idx="17559">
                  <c:v>89.912000000000205</c:v>
                </c:pt>
                <c:pt idx="17560">
                  <c:v>89.920000000000201</c:v>
                </c:pt>
                <c:pt idx="17561">
                  <c:v>89.928000000000196</c:v>
                </c:pt>
                <c:pt idx="17562">
                  <c:v>89.936000000000192</c:v>
                </c:pt>
                <c:pt idx="17563">
                  <c:v>89.944000000000202</c:v>
                </c:pt>
                <c:pt idx="17564">
                  <c:v>89.952000000000197</c:v>
                </c:pt>
                <c:pt idx="17565">
                  <c:v>89.960000000000207</c:v>
                </c:pt>
                <c:pt idx="17566">
                  <c:v>89.968000000000202</c:v>
                </c:pt>
                <c:pt idx="17567">
                  <c:v>89.976000000000198</c:v>
                </c:pt>
                <c:pt idx="17568">
                  <c:v>89.984000000000208</c:v>
                </c:pt>
                <c:pt idx="17569">
                  <c:v>89.992000000000203</c:v>
                </c:pt>
                <c:pt idx="17570">
                  <c:v>90.000000000000199</c:v>
                </c:pt>
                <c:pt idx="17571">
                  <c:v>90.008000000000195</c:v>
                </c:pt>
                <c:pt idx="17572">
                  <c:v>90.01600000000019</c:v>
                </c:pt>
                <c:pt idx="17573">
                  <c:v>90.0240000000002</c:v>
                </c:pt>
                <c:pt idx="17574">
                  <c:v>90.032000000000195</c:v>
                </c:pt>
                <c:pt idx="17575">
                  <c:v>90.040000000000205</c:v>
                </c:pt>
                <c:pt idx="17576">
                  <c:v>90.048000000000201</c:v>
                </c:pt>
                <c:pt idx="17577">
                  <c:v>90.056000000000211</c:v>
                </c:pt>
                <c:pt idx="17578">
                  <c:v>90.064000000000206</c:v>
                </c:pt>
                <c:pt idx="17579">
                  <c:v>90.072000000000187</c:v>
                </c:pt>
                <c:pt idx="17580">
                  <c:v>90.080000000000197</c:v>
                </c:pt>
                <c:pt idx="17581">
                  <c:v>90.088000000000193</c:v>
                </c:pt>
                <c:pt idx="17582">
                  <c:v>90.096000000000203</c:v>
                </c:pt>
                <c:pt idx="17583">
                  <c:v>90.104000000000198</c:v>
                </c:pt>
                <c:pt idx="17584">
                  <c:v>90.112000000000208</c:v>
                </c:pt>
                <c:pt idx="17585">
                  <c:v>90.120000000000203</c:v>
                </c:pt>
                <c:pt idx="17586">
                  <c:v>90.128000000000199</c:v>
                </c:pt>
                <c:pt idx="17587">
                  <c:v>90.136000000000209</c:v>
                </c:pt>
                <c:pt idx="17588">
                  <c:v>90.14400000000019</c:v>
                </c:pt>
                <c:pt idx="17589">
                  <c:v>90.1520000000002</c:v>
                </c:pt>
                <c:pt idx="17590">
                  <c:v>90.160000000000196</c:v>
                </c:pt>
                <c:pt idx="17591">
                  <c:v>90.168000000000205</c:v>
                </c:pt>
                <c:pt idx="17592">
                  <c:v>90.176000000000201</c:v>
                </c:pt>
                <c:pt idx="17593">
                  <c:v>90.184000000000196</c:v>
                </c:pt>
                <c:pt idx="17594">
                  <c:v>90.192000000000206</c:v>
                </c:pt>
                <c:pt idx="17595">
                  <c:v>90.200000000000202</c:v>
                </c:pt>
                <c:pt idx="17596">
                  <c:v>90.208000000000212</c:v>
                </c:pt>
                <c:pt idx="17597">
                  <c:v>90.216000000000193</c:v>
                </c:pt>
                <c:pt idx="17598">
                  <c:v>90.224000000000203</c:v>
                </c:pt>
                <c:pt idx="17599">
                  <c:v>90.232000000000198</c:v>
                </c:pt>
                <c:pt idx="17600">
                  <c:v>90.240000000000194</c:v>
                </c:pt>
                <c:pt idx="17601">
                  <c:v>90.248000000000204</c:v>
                </c:pt>
                <c:pt idx="17602">
                  <c:v>90.256000000000199</c:v>
                </c:pt>
                <c:pt idx="17603">
                  <c:v>90.264000000000209</c:v>
                </c:pt>
                <c:pt idx="17604">
                  <c:v>90.272000000000205</c:v>
                </c:pt>
                <c:pt idx="17605">
                  <c:v>90.2800000000002</c:v>
                </c:pt>
                <c:pt idx="17606">
                  <c:v>90.288000000000196</c:v>
                </c:pt>
                <c:pt idx="17607">
                  <c:v>90.296000000000191</c:v>
                </c:pt>
                <c:pt idx="17608">
                  <c:v>90.304000000000201</c:v>
                </c:pt>
                <c:pt idx="17609">
                  <c:v>90.312000000000197</c:v>
                </c:pt>
                <c:pt idx="17610">
                  <c:v>90.320000000000206</c:v>
                </c:pt>
                <c:pt idx="17611">
                  <c:v>90.328000000000202</c:v>
                </c:pt>
                <c:pt idx="17612">
                  <c:v>90.336000000000197</c:v>
                </c:pt>
                <c:pt idx="17613">
                  <c:v>90.344000000000207</c:v>
                </c:pt>
                <c:pt idx="17614">
                  <c:v>90.352000000000203</c:v>
                </c:pt>
                <c:pt idx="17615">
                  <c:v>90.360000000000198</c:v>
                </c:pt>
                <c:pt idx="17616">
                  <c:v>90.368000000000194</c:v>
                </c:pt>
                <c:pt idx="17617">
                  <c:v>90.376000000000204</c:v>
                </c:pt>
                <c:pt idx="17618">
                  <c:v>90.384000000000199</c:v>
                </c:pt>
                <c:pt idx="17619">
                  <c:v>90.392000000000195</c:v>
                </c:pt>
                <c:pt idx="17620">
                  <c:v>90.400000000000205</c:v>
                </c:pt>
                <c:pt idx="17621">
                  <c:v>90.4080000000002</c:v>
                </c:pt>
                <c:pt idx="17622">
                  <c:v>90.41600000000021</c:v>
                </c:pt>
                <c:pt idx="17623">
                  <c:v>90.424000000000206</c:v>
                </c:pt>
                <c:pt idx="17624">
                  <c:v>90.432000000000201</c:v>
                </c:pt>
                <c:pt idx="17625">
                  <c:v>90.440000000000197</c:v>
                </c:pt>
                <c:pt idx="17626">
                  <c:v>90.448000000000192</c:v>
                </c:pt>
                <c:pt idx="17627">
                  <c:v>90.456000000000202</c:v>
                </c:pt>
                <c:pt idx="17628">
                  <c:v>90.464000000000198</c:v>
                </c:pt>
                <c:pt idx="17629">
                  <c:v>90.472000000000207</c:v>
                </c:pt>
                <c:pt idx="17630">
                  <c:v>90.480000000000203</c:v>
                </c:pt>
                <c:pt idx="17631">
                  <c:v>90.488000000000198</c:v>
                </c:pt>
                <c:pt idx="17632">
                  <c:v>90.496000000000208</c:v>
                </c:pt>
                <c:pt idx="17633">
                  <c:v>90.50400000000019</c:v>
                </c:pt>
                <c:pt idx="17634">
                  <c:v>90.512000000000199</c:v>
                </c:pt>
                <c:pt idx="17635">
                  <c:v>90.520000000000195</c:v>
                </c:pt>
                <c:pt idx="17636">
                  <c:v>90.528000000000205</c:v>
                </c:pt>
                <c:pt idx="17637">
                  <c:v>90.5360000000002</c:v>
                </c:pt>
                <c:pt idx="17638">
                  <c:v>90.544000000000196</c:v>
                </c:pt>
                <c:pt idx="17639">
                  <c:v>90.552000000000206</c:v>
                </c:pt>
                <c:pt idx="17640">
                  <c:v>90.560000000000201</c:v>
                </c:pt>
                <c:pt idx="17641">
                  <c:v>90.568000000000211</c:v>
                </c:pt>
                <c:pt idx="17642">
                  <c:v>90.576000000000192</c:v>
                </c:pt>
                <c:pt idx="17643">
                  <c:v>90.584000000000202</c:v>
                </c:pt>
                <c:pt idx="17644">
                  <c:v>90.592000000000198</c:v>
                </c:pt>
                <c:pt idx="17645">
                  <c:v>90.600000000000193</c:v>
                </c:pt>
                <c:pt idx="17646">
                  <c:v>90.608000000000203</c:v>
                </c:pt>
                <c:pt idx="17647">
                  <c:v>90.616000000000199</c:v>
                </c:pt>
                <c:pt idx="17648">
                  <c:v>90.624000000000208</c:v>
                </c:pt>
                <c:pt idx="17649">
                  <c:v>90.632000000000204</c:v>
                </c:pt>
                <c:pt idx="17650">
                  <c:v>90.6400000000002</c:v>
                </c:pt>
                <c:pt idx="17651">
                  <c:v>90.648000000000195</c:v>
                </c:pt>
                <c:pt idx="17652">
                  <c:v>90.656000000000191</c:v>
                </c:pt>
                <c:pt idx="17653">
                  <c:v>90.6640000000002</c:v>
                </c:pt>
                <c:pt idx="17654">
                  <c:v>90.672000000000196</c:v>
                </c:pt>
                <c:pt idx="17655">
                  <c:v>90.680000000000206</c:v>
                </c:pt>
                <c:pt idx="17656">
                  <c:v>90.688000000000201</c:v>
                </c:pt>
                <c:pt idx="17657">
                  <c:v>90.696000000000197</c:v>
                </c:pt>
                <c:pt idx="17658">
                  <c:v>90.704000000000207</c:v>
                </c:pt>
                <c:pt idx="17659">
                  <c:v>90.712000000000202</c:v>
                </c:pt>
                <c:pt idx="17660">
                  <c:v>90.720000000000198</c:v>
                </c:pt>
                <c:pt idx="17661">
                  <c:v>90.728000000000193</c:v>
                </c:pt>
                <c:pt idx="17662">
                  <c:v>90.736000000000203</c:v>
                </c:pt>
                <c:pt idx="17663">
                  <c:v>90.744000000000199</c:v>
                </c:pt>
                <c:pt idx="17664">
                  <c:v>90.752000000000194</c:v>
                </c:pt>
                <c:pt idx="17665">
                  <c:v>90.760000000000204</c:v>
                </c:pt>
                <c:pt idx="17666">
                  <c:v>90.7680000000002</c:v>
                </c:pt>
                <c:pt idx="17667">
                  <c:v>90.776000000000209</c:v>
                </c:pt>
                <c:pt idx="17668">
                  <c:v>90.784000000000191</c:v>
                </c:pt>
                <c:pt idx="17669">
                  <c:v>90.792000000000201</c:v>
                </c:pt>
                <c:pt idx="17670">
                  <c:v>90.800000000000196</c:v>
                </c:pt>
                <c:pt idx="17671">
                  <c:v>90.808000000000192</c:v>
                </c:pt>
                <c:pt idx="17672">
                  <c:v>90.816000000000201</c:v>
                </c:pt>
                <c:pt idx="17673">
                  <c:v>90.824000000000197</c:v>
                </c:pt>
                <c:pt idx="17674">
                  <c:v>90.832000000000207</c:v>
                </c:pt>
                <c:pt idx="17675">
                  <c:v>90.840000000000202</c:v>
                </c:pt>
                <c:pt idx="17676">
                  <c:v>90.848000000000212</c:v>
                </c:pt>
                <c:pt idx="17677">
                  <c:v>90.856000000000193</c:v>
                </c:pt>
                <c:pt idx="17678">
                  <c:v>90.864000000000189</c:v>
                </c:pt>
                <c:pt idx="17679">
                  <c:v>90.872000000000199</c:v>
                </c:pt>
                <c:pt idx="17680">
                  <c:v>90.880000000000194</c:v>
                </c:pt>
                <c:pt idx="17681">
                  <c:v>90.888000000000204</c:v>
                </c:pt>
                <c:pt idx="17682">
                  <c:v>90.8960000000002</c:v>
                </c:pt>
                <c:pt idx="17683">
                  <c:v>90.90400000000021</c:v>
                </c:pt>
                <c:pt idx="17684">
                  <c:v>90.912000000000205</c:v>
                </c:pt>
                <c:pt idx="17685">
                  <c:v>90.920000000000201</c:v>
                </c:pt>
                <c:pt idx="17686">
                  <c:v>90.928000000000196</c:v>
                </c:pt>
                <c:pt idx="17687">
                  <c:v>90.936000000000192</c:v>
                </c:pt>
                <c:pt idx="17688">
                  <c:v>90.944000000000202</c:v>
                </c:pt>
                <c:pt idx="17689">
                  <c:v>90.952000000000197</c:v>
                </c:pt>
                <c:pt idx="17690">
                  <c:v>90.960000000000193</c:v>
                </c:pt>
                <c:pt idx="17691">
                  <c:v>90.968000000000202</c:v>
                </c:pt>
                <c:pt idx="17692">
                  <c:v>90.976000000000198</c:v>
                </c:pt>
                <c:pt idx="17693">
                  <c:v>90.984000000000208</c:v>
                </c:pt>
                <c:pt idx="17694">
                  <c:v>90.992000000000203</c:v>
                </c:pt>
                <c:pt idx="17695">
                  <c:v>91.000000000000199</c:v>
                </c:pt>
                <c:pt idx="17696">
                  <c:v>91.008000000000195</c:v>
                </c:pt>
                <c:pt idx="17697">
                  <c:v>91.01600000000019</c:v>
                </c:pt>
                <c:pt idx="17698">
                  <c:v>91.0240000000002</c:v>
                </c:pt>
                <c:pt idx="17699">
                  <c:v>91.032000000000195</c:v>
                </c:pt>
                <c:pt idx="17700">
                  <c:v>91.040000000000205</c:v>
                </c:pt>
                <c:pt idx="17701">
                  <c:v>91.048000000000201</c:v>
                </c:pt>
                <c:pt idx="17702">
                  <c:v>91.056000000000211</c:v>
                </c:pt>
                <c:pt idx="17703">
                  <c:v>91.064000000000206</c:v>
                </c:pt>
                <c:pt idx="17704">
                  <c:v>91.072000000000187</c:v>
                </c:pt>
                <c:pt idx="17705">
                  <c:v>91.080000000000197</c:v>
                </c:pt>
                <c:pt idx="17706">
                  <c:v>91.088000000000193</c:v>
                </c:pt>
                <c:pt idx="17707">
                  <c:v>91.096000000000203</c:v>
                </c:pt>
                <c:pt idx="17708">
                  <c:v>91.104000000000198</c:v>
                </c:pt>
                <c:pt idx="17709">
                  <c:v>91.112000000000208</c:v>
                </c:pt>
                <c:pt idx="17710">
                  <c:v>91.120000000000203</c:v>
                </c:pt>
                <c:pt idx="17711">
                  <c:v>91.128000000000199</c:v>
                </c:pt>
                <c:pt idx="17712">
                  <c:v>91.136000000000209</c:v>
                </c:pt>
                <c:pt idx="17713">
                  <c:v>91.14400000000019</c:v>
                </c:pt>
                <c:pt idx="17714">
                  <c:v>91.1520000000002</c:v>
                </c:pt>
                <c:pt idx="17715">
                  <c:v>91.160000000000196</c:v>
                </c:pt>
                <c:pt idx="17716">
                  <c:v>91.168000000000191</c:v>
                </c:pt>
                <c:pt idx="17717">
                  <c:v>91.176000000000201</c:v>
                </c:pt>
                <c:pt idx="17718">
                  <c:v>91.184000000000196</c:v>
                </c:pt>
                <c:pt idx="17719">
                  <c:v>91.192000000000206</c:v>
                </c:pt>
                <c:pt idx="17720">
                  <c:v>91.200000000000202</c:v>
                </c:pt>
                <c:pt idx="17721">
                  <c:v>91.208000000000212</c:v>
                </c:pt>
                <c:pt idx="17722">
                  <c:v>91.216000000000193</c:v>
                </c:pt>
                <c:pt idx="17723">
                  <c:v>91.224000000000188</c:v>
                </c:pt>
                <c:pt idx="17724">
                  <c:v>91.232000000000198</c:v>
                </c:pt>
                <c:pt idx="17725">
                  <c:v>91.240000000000194</c:v>
                </c:pt>
                <c:pt idx="17726">
                  <c:v>91.248000000000204</c:v>
                </c:pt>
                <c:pt idx="17727">
                  <c:v>91.256000000000199</c:v>
                </c:pt>
                <c:pt idx="17728">
                  <c:v>91.264000000000209</c:v>
                </c:pt>
                <c:pt idx="17729">
                  <c:v>91.272000000000205</c:v>
                </c:pt>
                <c:pt idx="17730">
                  <c:v>91.2800000000002</c:v>
                </c:pt>
                <c:pt idx="17731">
                  <c:v>91.288000000000196</c:v>
                </c:pt>
                <c:pt idx="17732">
                  <c:v>91.296000000000191</c:v>
                </c:pt>
                <c:pt idx="17733">
                  <c:v>91.304000000000201</c:v>
                </c:pt>
                <c:pt idx="17734">
                  <c:v>91.312000000000197</c:v>
                </c:pt>
                <c:pt idx="17735">
                  <c:v>91.320000000000206</c:v>
                </c:pt>
                <c:pt idx="17736">
                  <c:v>91.328000000000202</c:v>
                </c:pt>
                <c:pt idx="17737">
                  <c:v>91.336000000000197</c:v>
                </c:pt>
                <c:pt idx="17738">
                  <c:v>91.344000000000207</c:v>
                </c:pt>
                <c:pt idx="17739">
                  <c:v>91.352000000000203</c:v>
                </c:pt>
                <c:pt idx="17740">
                  <c:v>91.360000000000198</c:v>
                </c:pt>
                <c:pt idx="17741">
                  <c:v>91.368000000000194</c:v>
                </c:pt>
                <c:pt idx="17742">
                  <c:v>91.37600000000019</c:v>
                </c:pt>
                <c:pt idx="17743">
                  <c:v>91.384000000000199</c:v>
                </c:pt>
                <c:pt idx="17744">
                  <c:v>91.392000000000195</c:v>
                </c:pt>
                <c:pt idx="17745">
                  <c:v>91.400000000000205</c:v>
                </c:pt>
                <c:pt idx="17746">
                  <c:v>91.4080000000002</c:v>
                </c:pt>
                <c:pt idx="17747">
                  <c:v>91.41600000000021</c:v>
                </c:pt>
                <c:pt idx="17748">
                  <c:v>91.424000000000206</c:v>
                </c:pt>
                <c:pt idx="17749">
                  <c:v>91.432000000000187</c:v>
                </c:pt>
                <c:pt idx="17750">
                  <c:v>91.440000000000197</c:v>
                </c:pt>
                <c:pt idx="17751">
                  <c:v>91.448000000000192</c:v>
                </c:pt>
                <c:pt idx="17752">
                  <c:v>91.456000000000202</c:v>
                </c:pt>
                <c:pt idx="17753">
                  <c:v>91.464000000000198</c:v>
                </c:pt>
                <c:pt idx="17754">
                  <c:v>91.472000000000207</c:v>
                </c:pt>
                <c:pt idx="17755">
                  <c:v>91.480000000000203</c:v>
                </c:pt>
                <c:pt idx="17756">
                  <c:v>91.488000000000198</c:v>
                </c:pt>
                <c:pt idx="17757">
                  <c:v>91.496000000000208</c:v>
                </c:pt>
                <c:pt idx="17758">
                  <c:v>91.50400000000019</c:v>
                </c:pt>
                <c:pt idx="17759">
                  <c:v>91.512000000000199</c:v>
                </c:pt>
                <c:pt idx="17760">
                  <c:v>91.520000000000195</c:v>
                </c:pt>
                <c:pt idx="17761">
                  <c:v>91.528000000000205</c:v>
                </c:pt>
                <c:pt idx="17762">
                  <c:v>91.5360000000002</c:v>
                </c:pt>
                <c:pt idx="17763">
                  <c:v>91.544000000000196</c:v>
                </c:pt>
                <c:pt idx="17764">
                  <c:v>91.552000000000206</c:v>
                </c:pt>
                <c:pt idx="17765">
                  <c:v>91.560000000000201</c:v>
                </c:pt>
                <c:pt idx="17766">
                  <c:v>91.568000000000211</c:v>
                </c:pt>
                <c:pt idx="17767">
                  <c:v>91.576000000000192</c:v>
                </c:pt>
                <c:pt idx="17768">
                  <c:v>91.584000000000202</c:v>
                </c:pt>
                <c:pt idx="17769">
                  <c:v>91.592000000000198</c:v>
                </c:pt>
                <c:pt idx="17770">
                  <c:v>91.600000000000193</c:v>
                </c:pt>
                <c:pt idx="17771">
                  <c:v>91.608000000000203</c:v>
                </c:pt>
                <c:pt idx="17772">
                  <c:v>91.616000000000199</c:v>
                </c:pt>
                <c:pt idx="17773">
                  <c:v>91.624000000000208</c:v>
                </c:pt>
                <c:pt idx="17774">
                  <c:v>91.632000000000204</c:v>
                </c:pt>
                <c:pt idx="17775">
                  <c:v>91.6400000000002</c:v>
                </c:pt>
                <c:pt idx="17776">
                  <c:v>91.648000000000195</c:v>
                </c:pt>
                <c:pt idx="17777">
                  <c:v>91.656000000000191</c:v>
                </c:pt>
                <c:pt idx="17778">
                  <c:v>91.6640000000002</c:v>
                </c:pt>
                <c:pt idx="17779">
                  <c:v>91.672000000000196</c:v>
                </c:pt>
                <c:pt idx="17780">
                  <c:v>91.680000000000206</c:v>
                </c:pt>
                <c:pt idx="17781">
                  <c:v>91.688000000000201</c:v>
                </c:pt>
                <c:pt idx="17782">
                  <c:v>91.696000000000197</c:v>
                </c:pt>
                <c:pt idx="17783">
                  <c:v>91.704000000000207</c:v>
                </c:pt>
                <c:pt idx="17784">
                  <c:v>91.712000000000202</c:v>
                </c:pt>
                <c:pt idx="17785">
                  <c:v>91.720000000000198</c:v>
                </c:pt>
                <c:pt idx="17786">
                  <c:v>91.728000000000193</c:v>
                </c:pt>
                <c:pt idx="17787">
                  <c:v>91.736000000000203</c:v>
                </c:pt>
                <c:pt idx="17788">
                  <c:v>91.744000000000199</c:v>
                </c:pt>
                <c:pt idx="17789">
                  <c:v>91.752000000000194</c:v>
                </c:pt>
                <c:pt idx="17790">
                  <c:v>91.760000000000204</c:v>
                </c:pt>
                <c:pt idx="17791">
                  <c:v>91.7680000000002</c:v>
                </c:pt>
                <c:pt idx="17792">
                  <c:v>91.776000000000209</c:v>
                </c:pt>
                <c:pt idx="17793">
                  <c:v>91.784000000000205</c:v>
                </c:pt>
                <c:pt idx="17794">
                  <c:v>91.792000000000201</c:v>
                </c:pt>
                <c:pt idx="17795">
                  <c:v>91.800000000000196</c:v>
                </c:pt>
                <c:pt idx="17796">
                  <c:v>91.808000000000192</c:v>
                </c:pt>
                <c:pt idx="17797">
                  <c:v>91.816000000000201</c:v>
                </c:pt>
                <c:pt idx="17798">
                  <c:v>91.824000000000197</c:v>
                </c:pt>
                <c:pt idx="17799">
                  <c:v>91.832000000000207</c:v>
                </c:pt>
                <c:pt idx="17800">
                  <c:v>91.840000000000202</c:v>
                </c:pt>
                <c:pt idx="17801">
                  <c:v>91.848000000000198</c:v>
                </c:pt>
                <c:pt idx="17802">
                  <c:v>91.856000000000208</c:v>
                </c:pt>
                <c:pt idx="17803">
                  <c:v>91.864000000000189</c:v>
                </c:pt>
                <c:pt idx="17804">
                  <c:v>91.872000000000199</c:v>
                </c:pt>
                <c:pt idx="17805">
                  <c:v>91.880000000000194</c:v>
                </c:pt>
                <c:pt idx="17806">
                  <c:v>91.888000000000204</c:v>
                </c:pt>
                <c:pt idx="17807">
                  <c:v>91.8960000000002</c:v>
                </c:pt>
                <c:pt idx="17808">
                  <c:v>91.904000000000195</c:v>
                </c:pt>
                <c:pt idx="17809">
                  <c:v>91.912000000000205</c:v>
                </c:pt>
                <c:pt idx="17810">
                  <c:v>91.920000000000201</c:v>
                </c:pt>
                <c:pt idx="17811">
                  <c:v>91.92800000000021</c:v>
                </c:pt>
                <c:pt idx="17812">
                  <c:v>91.936000000000192</c:v>
                </c:pt>
                <c:pt idx="17813">
                  <c:v>91.944000000000202</c:v>
                </c:pt>
                <c:pt idx="17814">
                  <c:v>91.952000000000197</c:v>
                </c:pt>
                <c:pt idx="17815">
                  <c:v>91.960000000000193</c:v>
                </c:pt>
                <c:pt idx="17816">
                  <c:v>91.968000000000202</c:v>
                </c:pt>
                <c:pt idx="17817">
                  <c:v>91.976000000000198</c:v>
                </c:pt>
                <c:pt idx="17818">
                  <c:v>91.984000000000208</c:v>
                </c:pt>
                <c:pt idx="17819">
                  <c:v>91.992000000000203</c:v>
                </c:pt>
                <c:pt idx="17820">
                  <c:v>92.000000000000213</c:v>
                </c:pt>
                <c:pt idx="17821">
                  <c:v>92.008000000000195</c:v>
                </c:pt>
                <c:pt idx="17822">
                  <c:v>92.01600000000019</c:v>
                </c:pt>
                <c:pt idx="17823">
                  <c:v>92.0240000000002</c:v>
                </c:pt>
                <c:pt idx="17824">
                  <c:v>92.032000000000195</c:v>
                </c:pt>
                <c:pt idx="17825">
                  <c:v>92.040000000000205</c:v>
                </c:pt>
                <c:pt idx="17826">
                  <c:v>92.048000000000201</c:v>
                </c:pt>
                <c:pt idx="17827">
                  <c:v>92.056000000000196</c:v>
                </c:pt>
                <c:pt idx="17828">
                  <c:v>92.064000000000206</c:v>
                </c:pt>
                <c:pt idx="17829">
                  <c:v>92.072000000000202</c:v>
                </c:pt>
                <c:pt idx="17830">
                  <c:v>92.080000000000197</c:v>
                </c:pt>
                <c:pt idx="17831">
                  <c:v>92.088000000000193</c:v>
                </c:pt>
                <c:pt idx="17832">
                  <c:v>92.096000000000203</c:v>
                </c:pt>
                <c:pt idx="17833">
                  <c:v>92.104000000000198</c:v>
                </c:pt>
                <c:pt idx="17834">
                  <c:v>92.112000000000194</c:v>
                </c:pt>
                <c:pt idx="17835">
                  <c:v>92.120000000000203</c:v>
                </c:pt>
                <c:pt idx="17836">
                  <c:v>92.128000000000199</c:v>
                </c:pt>
                <c:pt idx="17837">
                  <c:v>92.136000000000209</c:v>
                </c:pt>
                <c:pt idx="17838">
                  <c:v>92.144000000000204</c:v>
                </c:pt>
                <c:pt idx="17839">
                  <c:v>92.1520000000002</c:v>
                </c:pt>
                <c:pt idx="17840">
                  <c:v>92.160000000000196</c:v>
                </c:pt>
                <c:pt idx="17841">
                  <c:v>92.168000000000191</c:v>
                </c:pt>
                <c:pt idx="17842">
                  <c:v>92.176000000000201</c:v>
                </c:pt>
                <c:pt idx="17843">
                  <c:v>92.184000000000196</c:v>
                </c:pt>
                <c:pt idx="17844">
                  <c:v>92.192000000000206</c:v>
                </c:pt>
                <c:pt idx="17845">
                  <c:v>92.200000000000202</c:v>
                </c:pt>
                <c:pt idx="17846">
                  <c:v>92.208000000000212</c:v>
                </c:pt>
                <c:pt idx="17847">
                  <c:v>92.216000000000207</c:v>
                </c:pt>
                <c:pt idx="17848">
                  <c:v>92.224000000000188</c:v>
                </c:pt>
                <c:pt idx="17849">
                  <c:v>92.232000000000198</c:v>
                </c:pt>
                <c:pt idx="17850">
                  <c:v>92.240000000000194</c:v>
                </c:pt>
                <c:pt idx="17851">
                  <c:v>92.248000000000204</c:v>
                </c:pt>
                <c:pt idx="17852">
                  <c:v>92.256000000000199</c:v>
                </c:pt>
                <c:pt idx="17853">
                  <c:v>92.264000000000195</c:v>
                </c:pt>
                <c:pt idx="17854">
                  <c:v>92.272000000000205</c:v>
                </c:pt>
                <c:pt idx="17855">
                  <c:v>92.2800000000002</c:v>
                </c:pt>
                <c:pt idx="17856">
                  <c:v>92.28800000000021</c:v>
                </c:pt>
                <c:pt idx="17857">
                  <c:v>92.296000000000191</c:v>
                </c:pt>
                <c:pt idx="17858">
                  <c:v>92.304000000000201</c:v>
                </c:pt>
                <c:pt idx="17859">
                  <c:v>92.312000000000197</c:v>
                </c:pt>
                <c:pt idx="17860">
                  <c:v>92.320000000000192</c:v>
                </c:pt>
                <c:pt idx="17861">
                  <c:v>92.328000000000202</c:v>
                </c:pt>
                <c:pt idx="17862">
                  <c:v>92.336000000000197</c:v>
                </c:pt>
                <c:pt idx="17863">
                  <c:v>92.344000000000207</c:v>
                </c:pt>
                <c:pt idx="17864">
                  <c:v>92.352000000000203</c:v>
                </c:pt>
                <c:pt idx="17865">
                  <c:v>92.360000000000213</c:v>
                </c:pt>
                <c:pt idx="17866">
                  <c:v>92.368000000000194</c:v>
                </c:pt>
                <c:pt idx="17867">
                  <c:v>92.37600000000019</c:v>
                </c:pt>
                <c:pt idx="17868">
                  <c:v>92.384000000000199</c:v>
                </c:pt>
                <c:pt idx="17869">
                  <c:v>92.392000000000195</c:v>
                </c:pt>
                <c:pt idx="17870">
                  <c:v>92.400000000000205</c:v>
                </c:pt>
                <c:pt idx="17871">
                  <c:v>92.4080000000002</c:v>
                </c:pt>
                <c:pt idx="17872">
                  <c:v>92.41600000000021</c:v>
                </c:pt>
                <c:pt idx="17873">
                  <c:v>92.424000000000206</c:v>
                </c:pt>
                <c:pt idx="17874">
                  <c:v>92.432000000000201</c:v>
                </c:pt>
                <c:pt idx="17875">
                  <c:v>92.440000000000197</c:v>
                </c:pt>
                <c:pt idx="17876">
                  <c:v>92.448000000000192</c:v>
                </c:pt>
                <c:pt idx="17877">
                  <c:v>92.456000000000202</c:v>
                </c:pt>
                <c:pt idx="17878">
                  <c:v>92.464000000000198</c:v>
                </c:pt>
                <c:pt idx="17879">
                  <c:v>92.472000000000207</c:v>
                </c:pt>
                <c:pt idx="17880">
                  <c:v>92.480000000000203</c:v>
                </c:pt>
                <c:pt idx="17881">
                  <c:v>92.488000000000198</c:v>
                </c:pt>
                <c:pt idx="17882">
                  <c:v>92.496000000000208</c:v>
                </c:pt>
                <c:pt idx="17883">
                  <c:v>92.504000000000204</c:v>
                </c:pt>
                <c:pt idx="17884">
                  <c:v>92.512000000000199</c:v>
                </c:pt>
                <c:pt idx="17885">
                  <c:v>92.520000000000195</c:v>
                </c:pt>
                <c:pt idx="17886">
                  <c:v>92.528000000000191</c:v>
                </c:pt>
                <c:pt idx="17887">
                  <c:v>92.5360000000002</c:v>
                </c:pt>
                <c:pt idx="17888">
                  <c:v>92.544000000000196</c:v>
                </c:pt>
                <c:pt idx="17889">
                  <c:v>92.552000000000206</c:v>
                </c:pt>
                <c:pt idx="17890">
                  <c:v>92.560000000000201</c:v>
                </c:pt>
                <c:pt idx="17891">
                  <c:v>92.568000000000211</c:v>
                </c:pt>
                <c:pt idx="17892">
                  <c:v>92.576000000000207</c:v>
                </c:pt>
                <c:pt idx="17893">
                  <c:v>92.584000000000188</c:v>
                </c:pt>
                <c:pt idx="17894">
                  <c:v>92.592000000000198</c:v>
                </c:pt>
                <c:pt idx="17895">
                  <c:v>92.600000000000193</c:v>
                </c:pt>
                <c:pt idx="17896">
                  <c:v>92.608000000000203</c:v>
                </c:pt>
                <c:pt idx="17897">
                  <c:v>92.616000000000199</c:v>
                </c:pt>
                <c:pt idx="17898">
                  <c:v>92.624000000000208</c:v>
                </c:pt>
                <c:pt idx="17899">
                  <c:v>92.632000000000204</c:v>
                </c:pt>
                <c:pt idx="17900">
                  <c:v>92.6400000000002</c:v>
                </c:pt>
                <c:pt idx="17901">
                  <c:v>92.648000000000209</c:v>
                </c:pt>
                <c:pt idx="17902">
                  <c:v>92.656000000000191</c:v>
                </c:pt>
                <c:pt idx="17903">
                  <c:v>92.6640000000002</c:v>
                </c:pt>
                <c:pt idx="17904">
                  <c:v>92.672000000000196</c:v>
                </c:pt>
                <c:pt idx="17905">
                  <c:v>92.680000000000206</c:v>
                </c:pt>
                <c:pt idx="17906">
                  <c:v>92.688000000000201</c:v>
                </c:pt>
                <c:pt idx="17907">
                  <c:v>92.696000000000197</c:v>
                </c:pt>
                <c:pt idx="17908">
                  <c:v>92.704000000000207</c:v>
                </c:pt>
                <c:pt idx="17909">
                  <c:v>92.712000000000202</c:v>
                </c:pt>
                <c:pt idx="17910">
                  <c:v>92.720000000000212</c:v>
                </c:pt>
                <c:pt idx="17911">
                  <c:v>92.728000000000193</c:v>
                </c:pt>
                <c:pt idx="17912">
                  <c:v>92.736000000000189</c:v>
                </c:pt>
                <c:pt idx="17913">
                  <c:v>92.744000000000199</c:v>
                </c:pt>
                <c:pt idx="17914">
                  <c:v>92.752000000000194</c:v>
                </c:pt>
                <c:pt idx="17915">
                  <c:v>92.760000000000204</c:v>
                </c:pt>
                <c:pt idx="17916">
                  <c:v>92.7680000000002</c:v>
                </c:pt>
                <c:pt idx="17917">
                  <c:v>92.776000000000209</c:v>
                </c:pt>
                <c:pt idx="17918">
                  <c:v>92.784000000000205</c:v>
                </c:pt>
                <c:pt idx="17919">
                  <c:v>92.792000000000201</c:v>
                </c:pt>
                <c:pt idx="17920">
                  <c:v>92.800000000000196</c:v>
                </c:pt>
                <c:pt idx="17921">
                  <c:v>92.808000000000192</c:v>
                </c:pt>
                <c:pt idx="17922">
                  <c:v>92.816000000000201</c:v>
                </c:pt>
                <c:pt idx="17923">
                  <c:v>92.824000000000197</c:v>
                </c:pt>
                <c:pt idx="17924">
                  <c:v>92.832000000000207</c:v>
                </c:pt>
                <c:pt idx="17925">
                  <c:v>92.840000000000202</c:v>
                </c:pt>
                <c:pt idx="17926">
                  <c:v>92.848000000000198</c:v>
                </c:pt>
                <c:pt idx="17927">
                  <c:v>92.856000000000208</c:v>
                </c:pt>
                <c:pt idx="17928">
                  <c:v>92.864000000000203</c:v>
                </c:pt>
                <c:pt idx="17929">
                  <c:v>92.872000000000199</c:v>
                </c:pt>
                <c:pt idx="17930">
                  <c:v>92.880000000000194</c:v>
                </c:pt>
                <c:pt idx="17931">
                  <c:v>92.888000000000204</c:v>
                </c:pt>
                <c:pt idx="17932">
                  <c:v>92.8960000000002</c:v>
                </c:pt>
                <c:pt idx="17933">
                  <c:v>92.904000000000195</c:v>
                </c:pt>
                <c:pt idx="17934">
                  <c:v>92.912000000000205</c:v>
                </c:pt>
                <c:pt idx="17935">
                  <c:v>92.920000000000201</c:v>
                </c:pt>
                <c:pt idx="17936">
                  <c:v>92.92800000000021</c:v>
                </c:pt>
                <c:pt idx="17937">
                  <c:v>92.936000000000206</c:v>
                </c:pt>
                <c:pt idx="17938">
                  <c:v>92.944000000000187</c:v>
                </c:pt>
                <c:pt idx="17939">
                  <c:v>92.952000000000197</c:v>
                </c:pt>
                <c:pt idx="17940">
                  <c:v>92.960000000000193</c:v>
                </c:pt>
                <c:pt idx="17941">
                  <c:v>92.968000000000202</c:v>
                </c:pt>
                <c:pt idx="17942">
                  <c:v>92.976000000000198</c:v>
                </c:pt>
                <c:pt idx="17943">
                  <c:v>92.984000000000208</c:v>
                </c:pt>
                <c:pt idx="17944">
                  <c:v>92.992000000000203</c:v>
                </c:pt>
                <c:pt idx="17945">
                  <c:v>93.000000000000199</c:v>
                </c:pt>
                <c:pt idx="17946">
                  <c:v>93.008000000000209</c:v>
                </c:pt>
                <c:pt idx="17947">
                  <c:v>93.01600000000019</c:v>
                </c:pt>
                <c:pt idx="17948">
                  <c:v>93.0240000000002</c:v>
                </c:pt>
                <c:pt idx="17949">
                  <c:v>93.032000000000195</c:v>
                </c:pt>
                <c:pt idx="17950">
                  <c:v>93.040000000000205</c:v>
                </c:pt>
                <c:pt idx="17951">
                  <c:v>93.048000000000201</c:v>
                </c:pt>
                <c:pt idx="17952">
                  <c:v>93.056000000000196</c:v>
                </c:pt>
                <c:pt idx="17953">
                  <c:v>93.064000000000206</c:v>
                </c:pt>
                <c:pt idx="17954">
                  <c:v>93.072000000000202</c:v>
                </c:pt>
                <c:pt idx="17955">
                  <c:v>93.080000000000197</c:v>
                </c:pt>
                <c:pt idx="17956">
                  <c:v>93.088000000000193</c:v>
                </c:pt>
                <c:pt idx="17957">
                  <c:v>93.096000000000203</c:v>
                </c:pt>
                <c:pt idx="17958">
                  <c:v>93.104000000000198</c:v>
                </c:pt>
                <c:pt idx="17959">
                  <c:v>93.112000000000194</c:v>
                </c:pt>
                <c:pt idx="17960">
                  <c:v>93.120000000000203</c:v>
                </c:pt>
                <c:pt idx="17961">
                  <c:v>93.128000000000199</c:v>
                </c:pt>
                <c:pt idx="17962">
                  <c:v>93.136000000000209</c:v>
                </c:pt>
                <c:pt idx="17963">
                  <c:v>93.144000000000204</c:v>
                </c:pt>
                <c:pt idx="17964">
                  <c:v>93.1520000000002</c:v>
                </c:pt>
                <c:pt idx="17965">
                  <c:v>93.160000000000196</c:v>
                </c:pt>
                <c:pt idx="17966">
                  <c:v>93.168000000000191</c:v>
                </c:pt>
                <c:pt idx="17967">
                  <c:v>93.176000000000201</c:v>
                </c:pt>
                <c:pt idx="17968">
                  <c:v>93.184000000000196</c:v>
                </c:pt>
                <c:pt idx="17969">
                  <c:v>93.192000000000206</c:v>
                </c:pt>
                <c:pt idx="17970">
                  <c:v>93.200000000000202</c:v>
                </c:pt>
                <c:pt idx="17971">
                  <c:v>93.208000000000197</c:v>
                </c:pt>
                <c:pt idx="17972">
                  <c:v>93.216000000000207</c:v>
                </c:pt>
                <c:pt idx="17973">
                  <c:v>93.224000000000188</c:v>
                </c:pt>
                <c:pt idx="17974">
                  <c:v>93.232000000000198</c:v>
                </c:pt>
                <c:pt idx="17975">
                  <c:v>93.240000000000194</c:v>
                </c:pt>
                <c:pt idx="17976">
                  <c:v>93.248000000000204</c:v>
                </c:pt>
                <c:pt idx="17977">
                  <c:v>93.256000000000199</c:v>
                </c:pt>
                <c:pt idx="17978">
                  <c:v>93.264000000000195</c:v>
                </c:pt>
                <c:pt idx="17979">
                  <c:v>93.272000000000205</c:v>
                </c:pt>
                <c:pt idx="17980">
                  <c:v>93.2800000000002</c:v>
                </c:pt>
                <c:pt idx="17981">
                  <c:v>93.28800000000021</c:v>
                </c:pt>
                <c:pt idx="17982">
                  <c:v>93.296000000000191</c:v>
                </c:pt>
                <c:pt idx="17983">
                  <c:v>93.304000000000201</c:v>
                </c:pt>
                <c:pt idx="17984">
                  <c:v>93.312000000000197</c:v>
                </c:pt>
                <c:pt idx="17985">
                  <c:v>93.320000000000192</c:v>
                </c:pt>
                <c:pt idx="17986">
                  <c:v>93.328000000000202</c:v>
                </c:pt>
                <c:pt idx="17987">
                  <c:v>93.336000000000197</c:v>
                </c:pt>
                <c:pt idx="17988">
                  <c:v>93.344000000000207</c:v>
                </c:pt>
                <c:pt idx="17989">
                  <c:v>93.352000000000203</c:v>
                </c:pt>
                <c:pt idx="17990">
                  <c:v>93.360000000000213</c:v>
                </c:pt>
                <c:pt idx="17991">
                  <c:v>93.368000000000194</c:v>
                </c:pt>
                <c:pt idx="17992">
                  <c:v>93.37600000000019</c:v>
                </c:pt>
                <c:pt idx="17993">
                  <c:v>93.384000000000199</c:v>
                </c:pt>
                <c:pt idx="17994">
                  <c:v>93.392000000000195</c:v>
                </c:pt>
                <c:pt idx="17995">
                  <c:v>93.400000000000205</c:v>
                </c:pt>
                <c:pt idx="17996">
                  <c:v>93.4080000000002</c:v>
                </c:pt>
                <c:pt idx="17997">
                  <c:v>93.416000000000196</c:v>
                </c:pt>
                <c:pt idx="17998">
                  <c:v>93.424000000000206</c:v>
                </c:pt>
                <c:pt idx="17999">
                  <c:v>93.432000000000201</c:v>
                </c:pt>
                <c:pt idx="18000">
                  <c:v>93.440000000000197</c:v>
                </c:pt>
                <c:pt idx="18001">
                  <c:v>93.448000000000192</c:v>
                </c:pt>
                <c:pt idx="18002">
                  <c:v>93.456000000000202</c:v>
                </c:pt>
                <c:pt idx="18003">
                  <c:v>93.464000000000198</c:v>
                </c:pt>
                <c:pt idx="18004">
                  <c:v>93.472000000000193</c:v>
                </c:pt>
                <c:pt idx="18005">
                  <c:v>93.480000000000203</c:v>
                </c:pt>
                <c:pt idx="18006">
                  <c:v>93.488000000000198</c:v>
                </c:pt>
                <c:pt idx="18007">
                  <c:v>93.496000000000208</c:v>
                </c:pt>
                <c:pt idx="18008">
                  <c:v>93.504000000000204</c:v>
                </c:pt>
                <c:pt idx="18009">
                  <c:v>93.512000000000199</c:v>
                </c:pt>
                <c:pt idx="18010">
                  <c:v>93.520000000000195</c:v>
                </c:pt>
                <c:pt idx="18011">
                  <c:v>93.528000000000191</c:v>
                </c:pt>
                <c:pt idx="18012">
                  <c:v>93.5360000000002</c:v>
                </c:pt>
                <c:pt idx="18013">
                  <c:v>93.544000000000196</c:v>
                </c:pt>
                <c:pt idx="18014">
                  <c:v>93.552000000000206</c:v>
                </c:pt>
                <c:pt idx="18015">
                  <c:v>93.560000000000201</c:v>
                </c:pt>
                <c:pt idx="18016">
                  <c:v>93.568000000000211</c:v>
                </c:pt>
                <c:pt idx="18017">
                  <c:v>93.576000000000207</c:v>
                </c:pt>
                <c:pt idx="18018">
                  <c:v>93.584000000000188</c:v>
                </c:pt>
                <c:pt idx="18019">
                  <c:v>93.592000000000198</c:v>
                </c:pt>
                <c:pt idx="18020">
                  <c:v>93.600000000000193</c:v>
                </c:pt>
                <c:pt idx="18021">
                  <c:v>93.608000000000203</c:v>
                </c:pt>
                <c:pt idx="18022">
                  <c:v>93.616000000000199</c:v>
                </c:pt>
                <c:pt idx="18023">
                  <c:v>93.624000000000194</c:v>
                </c:pt>
                <c:pt idx="18024">
                  <c:v>93.632000000000204</c:v>
                </c:pt>
                <c:pt idx="18025">
                  <c:v>93.6400000000002</c:v>
                </c:pt>
                <c:pt idx="18026">
                  <c:v>93.648000000000209</c:v>
                </c:pt>
                <c:pt idx="18027">
                  <c:v>93.656000000000191</c:v>
                </c:pt>
                <c:pt idx="18028">
                  <c:v>93.6640000000002</c:v>
                </c:pt>
                <c:pt idx="18029">
                  <c:v>93.672000000000196</c:v>
                </c:pt>
                <c:pt idx="18030">
                  <c:v>93.680000000000192</c:v>
                </c:pt>
                <c:pt idx="18031">
                  <c:v>93.688000000000201</c:v>
                </c:pt>
                <c:pt idx="18032">
                  <c:v>93.696000000000197</c:v>
                </c:pt>
                <c:pt idx="18033">
                  <c:v>93.704000000000207</c:v>
                </c:pt>
                <c:pt idx="18034">
                  <c:v>93.712000000000202</c:v>
                </c:pt>
                <c:pt idx="18035">
                  <c:v>93.720000000000212</c:v>
                </c:pt>
                <c:pt idx="18036">
                  <c:v>93.728000000000193</c:v>
                </c:pt>
                <c:pt idx="18037">
                  <c:v>93.736000000000189</c:v>
                </c:pt>
                <c:pt idx="18038">
                  <c:v>93.744000000000199</c:v>
                </c:pt>
                <c:pt idx="18039">
                  <c:v>93.752000000000194</c:v>
                </c:pt>
                <c:pt idx="18040">
                  <c:v>93.760000000000204</c:v>
                </c:pt>
                <c:pt idx="18041">
                  <c:v>93.7680000000002</c:v>
                </c:pt>
                <c:pt idx="18042">
                  <c:v>93.776000000000209</c:v>
                </c:pt>
                <c:pt idx="18043">
                  <c:v>93.784000000000205</c:v>
                </c:pt>
                <c:pt idx="18044">
                  <c:v>93.792000000000201</c:v>
                </c:pt>
                <c:pt idx="18045">
                  <c:v>93.800000000000196</c:v>
                </c:pt>
                <c:pt idx="18046">
                  <c:v>93.808000000000192</c:v>
                </c:pt>
                <c:pt idx="18047">
                  <c:v>93.816000000000201</c:v>
                </c:pt>
                <c:pt idx="18048">
                  <c:v>93.824000000000197</c:v>
                </c:pt>
                <c:pt idx="18049">
                  <c:v>93.832000000000207</c:v>
                </c:pt>
                <c:pt idx="18050">
                  <c:v>93.840000000000202</c:v>
                </c:pt>
                <c:pt idx="18051">
                  <c:v>93.848000000000198</c:v>
                </c:pt>
                <c:pt idx="18052">
                  <c:v>93.856000000000208</c:v>
                </c:pt>
                <c:pt idx="18053">
                  <c:v>93.864000000000203</c:v>
                </c:pt>
                <c:pt idx="18054">
                  <c:v>93.872000000000199</c:v>
                </c:pt>
                <c:pt idx="18055">
                  <c:v>93.880000000000194</c:v>
                </c:pt>
                <c:pt idx="18056">
                  <c:v>93.88800000000019</c:v>
                </c:pt>
                <c:pt idx="18057">
                  <c:v>93.8960000000002</c:v>
                </c:pt>
                <c:pt idx="18058">
                  <c:v>93.904000000000195</c:v>
                </c:pt>
                <c:pt idx="18059">
                  <c:v>93.912000000000205</c:v>
                </c:pt>
                <c:pt idx="18060">
                  <c:v>93.920000000000201</c:v>
                </c:pt>
                <c:pt idx="18061">
                  <c:v>93.92800000000021</c:v>
                </c:pt>
                <c:pt idx="18062">
                  <c:v>93.936000000000206</c:v>
                </c:pt>
                <c:pt idx="18063">
                  <c:v>93.944000000000187</c:v>
                </c:pt>
                <c:pt idx="18064">
                  <c:v>93.952000000000197</c:v>
                </c:pt>
                <c:pt idx="18065">
                  <c:v>93.960000000000193</c:v>
                </c:pt>
                <c:pt idx="18066">
                  <c:v>93.968000000000202</c:v>
                </c:pt>
                <c:pt idx="18067">
                  <c:v>93.976000000000198</c:v>
                </c:pt>
                <c:pt idx="18068">
                  <c:v>93.984000000000208</c:v>
                </c:pt>
                <c:pt idx="18069">
                  <c:v>93.992000000000203</c:v>
                </c:pt>
                <c:pt idx="18070">
                  <c:v>94.000000000000199</c:v>
                </c:pt>
                <c:pt idx="18071">
                  <c:v>94.008000000000209</c:v>
                </c:pt>
                <c:pt idx="18072">
                  <c:v>94.01600000000019</c:v>
                </c:pt>
                <c:pt idx="18073">
                  <c:v>94.0240000000002</c:v>
                </c:pt>
                <c:pt idx="18074">
                  <c:v>94.032000000000195</c:v>
                </c:pt>
                <c:pt idx="18075">
                  <c:v>94.040000000000205</c:v>
                </c:pt>
                <c:pt idx="18076">
                  <c:v>94.048000000000201</c:v>
                </c:pt>
                <c:pt idx="18077">
                  <c:v>94.056000000000196</c:v>
                </c:pt>
                <c:pt idx="18078">
                  <c:v>94.064000000000206</c:v>
                </c:pt>
                <c:pt idx="18079">
                  <c:v>94.072000000000202</c:v>
                </c:pt>
                <c:pt idx="18080">
                  <c:v>94.080000000000211</c:v>
                </c:pt>
                <c:pt idx="18081">
                  <c:v>94.088000000000193</c:v>
                </c:pt>
                <c:pt idx="18082">
                  <c:v>94.096000000000188</c:v>
                </c:pt>
                <c:pt idx="18083">
                  <c:v>94.104000000000198</c:v>
                </c:pt>
                <c:pt idx="18084">
                  <c:v>94.112000000000194</c:v>
                </c:pt>
                <c:pt idx="18085">
                  <c:v>94.120000000000203</c:v>
                </c:pt>
                <c:pt idx="18086">
                  <c:v>94.128000000000199</c:v>
                </c:pt>
                <c:pt idx="18087">
                  <c:v>94.136000000000209</c:v>
                </c:pt>
                <c:pt idx="18088">
                  <c:v>94.144000000000204</c:v>
                </c:pt>
                <c:pt idx="18089">
                  <c:v>94.1520000000002</c:v>
                </c:pt>
                <c:pt idx="18090">
                  <c:v>94.160000000000196</c:v>
                </c:pt>
                <c:pt idx="18091">
                  <c:v>94.168000000000191</c:v>
                </c:pt>
                <c:pt idx="18092">
                  <c:v>94.176000000000201</c:v>
                </c:pt>
                <c:pt idx="18093">
                  <c:v>94.184000000000196</c:v>
                </c:pt>
                <c:pt idx="18094">
                  <c:v>94.192000000000206</c:v>
                </c:pt>
                <c:pt idx="18095">
                  <c:v>94.200000000000202</c:v>
                </c:pt>
                <c:pt idx="18096">
                  <c:v>94.208000000000197</c:v>
                </c:pt>
                <c:pt idx="18097">
                  <c:v>94.216000000000207</c:v>
                </c:pt>
                <c:pt idx="18098">
                  <c:v>94.224000000000203</c:v>
                </c:pt>
                <c:pt idx="18099">
                  <c:v>94.232000000000198</c:v>
                </c:pt>
                <c:pt idx="18100">
                  <c:v>94.240000000000194</c:v>
                </c:pt>
                <c:pt idx="18101">
                  <c:v>94.248000000000204</c:v>
                </c:pt>
                <c:pt idx="18102">
                  <c:v>94.256000000000199</c:v>
                </c:pt>
                <c:pt idx="18103">
                  <c:v>94.264000000000195</c:v>
                </c:pt>
                <c:pt idx="18104">
                  <c:v>94.272000000000205</c:v>
                </c:pt>
                <c:pt idx="18105">
                  <c:v>94.2800000000002</c:v>
                </c:pt>
                <c:pt idx="18106">
                  <c:v>94.28800000000021</c:v>
                </c:pt>
                <c:pt idx="18107">
                  <c:v>94.296000000000205</c:v>
                </c:pt>
                <c:pt idx="18108">
                  <c:v>94.304000000000187</c:v>
                </c:pt>
                <c:pt idx="18109">
                  <c:v>94.312000000000197</c:v>
                </c:pt>
                <c:pt idx="18110">
                  <c:v>94.320000000000192</c:v>
                </c:pt>
                <c:pt idx="18111">
                  <c:v>94.328000000000202</c:v>
                </c:pt>
                <c:pt idx="18112">
                  <c:v>94.336000000000197</c:v>
                </c:pt>
                <c:pt idx="18113">
                  <c:v>94.344000000000207</c:v>
                </c:pt>
                <c:pt idx="18114">
                  <c:v>94.352000000000203</c:v>
                </c:pt>
                <c:pt idx="18115">
                  <c:v>94.360000000000198</c:v>
                </c:pt>
                <c:pt idx="18116">
                  <c:v>94.368000000000208</c:v>
                </c:pt>
                <c:pt idx="18117">
                  <c:v>94.37600000000019</c:v>
                </c:pt>
                <c:pt idx="18118">
                  <c:v>94.384000000000199</c:v>
                </c:pt>
                <c:pt idx="18119">
                  <c:v>94.392000000000195</c:v>
                </c:pt>
                <c:pt idx="18120">
                  <c:v>94.400000000000205</c:v>
                </c:pt>
                <c:pt idx="18121">
                  <c:v>94.4080000000002</c:v>
                </c:pt>
                <c:pt idx="18122">
                  <c:v>94.416000000000196</c:v>
                </c:pt>
                <c:pt idx="18123">
                  <c:v>94.424000000000206</c:v>
                </c:pt>
                <c:pt idx="18124">
                  <c:v>94.432000000000201</c:v>
                </c:pt>
                <c:pt idx="18125">
                  <c:v>94.440000000000211</c:v>
                </c:pt>
                <c:pt idx="18126">
                  <c:v>94.448000000000192</c:v>
                </c:pt>
                <c:pt idx="18127">
                  <c:v>94.456000000000202</c:v>
                </c:pt>
                <c:pt idx="18128">
                  <c:v>94.464000000000198</c:v>
                </c:pt>
                <c:pt idx="18129">
                  <c:v>94.472000000000193</c:v>
                </c:pt>
                <c:pt idx="18130">
                  <c:v>94.480000000000203</c:v>
                </c:pt>
                <c:pt idx="18131">
                  <c:v>94.488000000000198</c:v>
                </c:pt>
                <c:pt idx="18132">
                  <c:v>94.496000000000208</c:v>
                </c:pt>
                <c:pt idx="18133">
                  <c:v>94.504000000000204</c:v>
                </c:pt>
                <c:pt idx="18134">
                  <c:v>94.512000000000199</c:v>
                </c:pt>
                <c:pt idx="18135">
                  <c:v>94.520000000000195</c:v>
                </c:pt>
                <c:pt idx="18136">
                  <c:v>94.528000000000191</c:v>
                </c:pt>
                <c:pt idx="18137">
                  <c:v>94.5360000000002</c:v>
                </c:pt>
                <c:pt idx="18138">
                  <c:v>94.544000000000196</c:v>
                </c:pt>
                <c:pt idx="18139">
                  <c:v>94.552000000000206</c:v>
                </c:pt>
                <c:pt idx="18140">
                  <c:v>94.560000000000201</c:v>
                </c:pt>
                <c:pt idx="18141">
                  <c:v>94.568000000000197</c:v>
                </c:pt>
                <c:pt idx="18142">
                  <c:v>94.576000000000207</c:v>
                </c:pt>
                <c:pt idx="18143">
                  <c:v>94.584000000000202</c:v>
                </c:pt>
                <c:pt idx="18144">
                  <c:v>94.592000000000198</c:v>
                </c:pt>
                <c:pt idx="18145">
                  <c:v>94.600000000000193</c:v>
                </c:pt>
                <c:pt idx="18146">
                  <c:v>94.608000000000203</c:v>
                </c:pt>
                <c:pt idx="18147">
                  <c:v>94.616000000000199</c:v>
                </c:pt>
                <c:pt idx="18148">
                  <c:v>94.624000000000194</c:v>
                </c:pt>
                <c:pt idx="18149">
                  <c:v>94.632000000000204</c:v>
                </c:pt>
                <c:pt idx="18150">
                  <c:v>94.6400000000002</c:v>
                </c:pt>
                <c:pt idx="18151">
                  <c:v>94.648000000000209</c:v>
                </c:pt>
                <c:pt idx="18152">
                  <c:v>94.656000000000205</c:v>
                </c:pt>
                <c:pt idx="18153">
                  <c:v>94.6640000000002</c:v>
                </c:pt>
                <c:pt idx="18154">
                  <c:v>94.672000000000196</c:v>
                </c:pt>
                <c:pt idx="18155">
                  <c:v>94.680000000000192</c:v>
                </c:pt>
                <c:pt idx="18156">
                  <c:v>94.688000000000201</c:v>
                </c:pt>
                <c:pt idx="18157">
                  <c:v>94.696000000000197</c:v>
                </c:pt>
                <c:pt idx="18158">
                  <c:v>94.704000000000207</c:v>
                </c:pt>
                <c:pt idx="18159">
                  <c:v>94.712000000000202</c:v>
                </c:pt>
                <c:pt idx="18160">
                  <c:v>94.720000000000212</c:v>
                </c:pt>
                <c:pt idx="18161">
                  <c:v>94.728000000000208</c:v>
                </c:pt>
                <c:pt idx="18162">
                  <c:v>94.736000000000189</c:v>
                </c:pt>
                <c:pt idx="18163">
                  <c:v>94.744000000000199</c:v>
                </c:pt>
                <c:pt idx="18164">
                  <c:v>94.752000000000194</c:v>
                </c:pt>
                <c:pt idx="18165">
                  <c:v>94.760000000000204</c:v>
                </c:pt>
                <c:pt idx="18166">
                  <c:v>94.7680000000002</c:v>
                </c:pt>
                <c:pt idx="18167">
                  <c:v>94.776000000000195</c:v>
                </c:pt>
                <c:pt idx="18168">
                  <c:v>94.784000000000205</c:v>
                </c:pt>
                <c:pt idx="18169">
                  <c:v>94.792000000000201</c:v>
                </c:pt>
                <c:pt idx="18170">
                  <c:v>94.80000000000021</c:v>
                </c:pt>
                <c:pt idx="18171">
                  <c:v>94.808000000000192</c:v>
                </c:pt>
                <c:pt idx="18172">
                  <c:v>94.816000000000201</c:v>
                </c:pt>
                <c:pt idx="18173">
                  <c:v>94.824000000000197</c:v>
                </c:pt>
                <c:pt idx="18174">
                  <c:v>94.832000000000193</c:v>
                </c:pt>
                <c:pt idx="18175">
                  <c:v>94.840000000000202</c:v>
                </c:pt>
                <c:pt idx="18176">
                  <c:v>94.848000000000198</c:v>
                </c:pt>
                <c:pt idx="18177">
                  <c:v>94.856000000000208</c:v>
                </c:pt>
                <c:pt idx="18178">
                  <c:v>94.864000000000203</c:v>
                </c:pt>
                <c:pt idx="18179">
                  <c:v>94.872000000000213</c:v>
                </c:pt>
                <c:pt idx="18180">
                  <c:v>94.880000000000194</c:v>
                </c:pt>
                <c:pt idx="18181">
                  <c:v>94.88800000000019</c:v>
                </c:pt>
                <c:pt idx="18182">
                  <c:v>94.8960000000002</c:v>
                </c:pt>
                <c:pt idx="18183">
                  <c:v>94.904000000000195</c:v>
                </c:pt>
                <c:pt idx="18184">
                  <c:v>94.912000000000205</c:v>
                </c:pt>
                <c:pt idx="18185">
                  <c:v>94.920000000000201</c:v>
                </c:pt>
                <c:pt idx="18186">
                  <c:v>94.92800000000021</c:v>
                </c:pt>
                <c:pt idx="18187">
                  <c:v>94.936000000000206</c:v>
                </c:pt>
                <c:pt idx="18188">
                  <c:v>94.944000000000202</c:v>
                </c:pt>
                <c:pt idx="18189">
                  <c:v>94.952000000000197</c:v>
                </c:pt>
                <c:pt idx="18190">
                  <c:v>94.960000000000193</c:v>
                </c:pt>
                <c:pt idx="18191">
                  <c:v>94.968000000000202</c:v>
                </c:pt>
                <c:pt idx="18192">
                  <c:v>94.976000000000198</c:v>
                </c:pt>
                <c:pt idx="18193">
                  <c:v>94.984000000000194</c:v>
                </c:pt>
                <c:pt idx="18194">
                  <c:v>94.992000000000203</c:v>
                </c:pt>
                <c:pt idx="18195">
                  <c:v>95.000000000000199</c:v>
                </c:pt>
                <c:pt idx="18196">
                  <c:v>95.008000000000209</c:v>
                </c:pt>
                <c:pt idx="18197">
                  <c:v>95.016000000000204</c:v>
                </c:pt>
                <c:pt idx="18198">
                  <c:v>95.0240000000002</c:v>
                </c:pt>
                <c:pt idx="18199">
                  <c:v>95.032000000000195</c:v>
                </c:pt>
                <c:pt idx="18200">
                  <c:v>95.040000000000191</c:v>
                </c:pt>
                <c:pt idx="18201">
                  <c:v>95.048000000000201</c:v>
                </c:pt>
                <c:pt idx="18202">
                  <c:v>95.056000000000196</c:v>
                </c:pt>
                <c:pt idx="18203">
                  <c:v>95.064000000000206</c:v>
                </c:pt>
                <c:pt idx="18204">
                  <c:v>95.072000000000202</c:v>
                </c:pt>
                <c:pt idx="18205">
                  <c:v>95.080000000000211</c:v>
                </c:pt>
                <c:pt idx="18206">
                  <c:v>95.088000000000207</c:v>
                </c:pt>
                <c:pt idx="18207">
                  <c:v>95.096000000000188</c:v>
                </c:pt>
                <c:pt idx="18208">
                  <c:v>95.104000000000198</c:v>
                </c:pt>
                <c:pt idx="18209">
                  <c:v>95.112000000000194</c:v>
                </c:pt>
                <c:pt idx="18210">
                  <c:v>95.120000000000203</c:v>
                </c:pt>
                <c:pt idx="18211">
                  <c:v>95.128000000000199</c:v>
                </c:pt>
                <c:pt idx="18212">
                  <c:v>95.136000000000209</c:v>
                </c:pt>
                <c:pt idx="18213">
                  <c:v>95.144000000000204</c:v>
                </c:pt>
                <c:pt idx="18214">
                  <c:v>95.1520000000002</c:v>
                </c:pt>
                <c:pt idx="18215">
                  <c:v>95.16000000000021</c:v>
                </c:pt>
                <c:pt idx="18216">
                  <c:v>95.168000000000191</c:v>
                </c:pt>
                <c:pt idx="18217">
                  <c:v>95.176000000000201</c:v>
                </c:pt>
                <c:pt idx="18218">
                  <c:v>95.184000000000196</c:v>
                </c:pt>
                <c:pt idx="18219">
                  <c:v>95.192000000000192</c:v>
                </c:pt>
                <c:pt idx="18220">
                  <c:v>95.200000000000202</c:v>
                </c:pt>
                <c:pt idx="18221">
                  <c:v>95.208000000000197</c:v>
                </c:pt>
                <c:pt idx="18222">
                  <c:v>95.216000000000207</c:v>
                </c:pt>
                <c:pt idx="18223">
                  <c:v>95.224000000000203</c:v>
                </c:pt>
                <c:pt idx="18224">
                  <c:v>95.232000000000198</c:v>
                </c:pt>
                <c:pt idx="18225">
                  <c:v>95.240000000000194</c:v>
                </c:pt>
                <c:pt idx="18226">
                  <c:v>95.248000000000189</c:v>
                </c:pt>
                <c:pt idx="18227">
                  <c:v>95.256000000000199</c:v>
                </c:pt>
                <c:pt idx="18228">
                  <c:v>95.264000000000195</c:v>
                </c:pt>
                <c:pt idx="18229">
                  <c:v>95.272000000000205</c:v>
                </c:pt>
                <c:pt idx="18230">
                  <c:v>95.2800000000002</c:v>
                </c:pt>
                <c:pt idx="18231">
                  <c:v>95.28800000000021</c:v>
                </c:pt>
                <c:pt idx="18232">
                  <c:v>95.296000000000205</c:v>
                </c:pt>
                <c:pt idx="18233">
                  <c:v>95.304000000000201</c:v>
                </c:pt>
                <c:pt idx="18234">
                  <c:v>95.312000000000197</c:v>
                </c:pt>
                <c:pt idx="18235">
                  <c:v>95.320000000000192</c:v>
                </c:pt>
                <c:pt idx="18236">
                  <c:v>95.328000000000202</c:v>
                </c:pt>
                <c:pt idx="18237">
                  <c:v>95.336000000000197</c:v>
                </c:pt>
                <c:pt idx="18238">
                  <c:v>95.344000000000207</c:v>
                </c:pt>
                <c:pt idx="18239">
                  <c:v>95.352000000000203</c:v>
                </c:pt>
                <c:pt idx="18240">
                  <c:v>95.360000000000198</c:v>
                </c:pt>
                <c:pt idx="18241">
                  <c:v>95.368000000000208</c:v>
                </c:pt>
                <c:pt idx="18242">
                  <c:v>95.376000000000204</c:v>
                </c:pt>
                <c:pt idx="18243">
                  <c:v>95.384000000000199</c:v>
                </c:pt>
                <c:pt idx="18244">
                  <c:v>95.392000000000195</c:v>
                </c:pt>
                <c:pt idx="18245">
                  <c:v>95.400000000000205</c:v>
                </c:pt>
                <c:pt idx="18246">
                  <c:v>95.4080000000002</c:v>
                </c:pt>
                <c:pt idx="18247">
                  <c:v>95.416000000000196</c:v>
                </c:pt>
                <c:pt idx="18248">
                  <c:v>95.424000000000206</c:v>
                </c:pt>
                <c:pt idx="18249">
                  <c:v>95.432000000000201</c:v>
                </c:pt>
                <c:pt idx="18250">
                  <c:v>95.440000000000211</c:v>
                </c:pt>
                <c:pt idx="18251">
                  <c:v>95.448000000000206</c:v>
                </c:pt>
                <c:pt idx="18252">
                  <c:v>95.456000000000188</c:v>
                </c:pt>
                <c:pt idx="18253">
                  <c:v>95.464000000000198</c:v>
                </c:pt>
                <c:pt idx="18254">
                  <c:v>95.472000000000193</c:v>
                </c:pt>
                <c:pt idx="18255">
                  <c:v>95.480000000000203</c:v>
                </c:pt>
                <c:pt idx="18256">
                  <c:v>95.488000000000198</c:v>
                </c:pt>
                <c:pt idx="18257">
                  <c:v>95.496000000000208</c:v>
                </c:pt>
                <c:pt idx="18258">
                  <c:v>95.504000000000204</c:v>
                </c:pt>
                <c:pt idx="18259">
                  <c:v>95.512000000000199</c:v>
                </c:pt>
                <c:pt idx="18260">
                  <c:v>95.520000000000195</c:v>
                </c:pt>
                <c:pt idx="18261">
                  <c:v>95.528000000000191</c:v>
                </c:pt>
                <c:pt idx="18262">
                  <c:v>95.5360000000002</c:v>
                </c:pt>
                <c:pt idx="18263">
                  <c:v>95.544000000000196</c:v>
                </c:pt>
                <c:pt idx="18264">
                  <c:v>95.552000000000206</c:v>
                </c:pt>
                <c:pt idx="18265">
                  <c:v>95.560000000000201</c:v>
                </c:pt>
                <c:pt idx="18266">
                  <c:v>95.568000000000197</c:v>
                </c:pt>
                <c:pt idx="18267">
                  <c:v>95.576000000000207</c:v>
                </c:pt>
                <c:pt idx="18268">
                  <c:v>95.584000000000202</c:v>
                </c:pt>
                <c:pt idx="18269">
                  <c:v>95.592000000000198</c:v>
                </c:pt>
                <c:pt idx="18270">
                  <c:v>95.600000000000193</c:v>
                </c:pt>
                <c:pt idx="18271">
                  <c:v>95.608000000000203</c:v>
                </c:pt>
                <c:pt idx="18272">
                  <c:v>95.616000000000199</c:v>
                </c:pt>
                <c:pt idx="18273">
                  <c:v>95.624000000000194</c:v>
                </c:pt>
                <c:pt idx="18274">
                  <c:v>95.632000000000204</c:v>
                </c:pt>
                <c:pt idx="18275">
                  <c:v>95.6400000000002</c:v>
                </c:pt>
                <c:pt idx="18276">
                  <c:v>95.648000000000209</c:v>
                </c:pt>
                <c:pt idx="18277">
                  <c:v>95.656000000000205</c:v>
                </c:pt>
                <c:pt idx="18278">
                  <c:v>95.664000000000186</c:v>
                </c:pt>
                <c:pt idx="18279">
                  <c:v>95.672000000000196</c:v>
                </c:pt>
                <c:pt idx="18280">
                  <c:v>95.680000000000192</c:v>
                </c:pt>
                <c:pt idx="18281">
                  <c:v>95.688000000000201</c:v>
                </c:pt>
                <c:pt idx="18282">
                  <c:v>95.696000000000197</c:v>
                </c:pt>
                <c:pt idx="18283">
                  <c:v>95.704000000000207</c:v>
                </c:pt>
                <c:pt idx="18284">
                  <c:v>95.712000000000202</c:v>
                </c:pt>
                <c:pt idx="18285">
                  <c:v>95.720000000000198</c:v>
                </c:pt>
                <c:pt idx="18286">
                  <c:v>95.728000000000208</c:v>
                </c:pt>
                <c:pt idx="18287">
                  <c:v>95.736000000000189</c:v>
                </c:pt>
                <c:pt idx="18288">
                  <c:v>95.744000000000199</c:v>
                </c:pt>
                <c:pt idx="18289">
                  <c:v>95.752000000000194</c:v>
                </c:pt>
                <c:pt idx="18290">
                  <c:v>95.760000000000204</c:v>
                </c:pt>
                <c:pt idx="18291">
                  <c:v>95.7680000000002</c:v>
                </c:pt>
                <c:pt idx="18292">
                  <c:v>95.776000000000195</c:v>
                </c:pt>
                <c:pt idx="18293">
                  <c:v>95.784000000000205</c:v>
                </c:pt>
                <c:pt idx="18294">
                  <c:v>95.792000000000201</c:v>
                </c:pt>
                <c:pt idx="18295">
                  <c:v>95.80000000000021</c:v>
                </c:pt>
                <c:pt idx="18296">
                  <c:v>95.808000000000192</c:v>
                </c:pt>
                <c:pt idx="18297">
                  <c:v>95.816000000000201</c:v>
                </c:pt>
                <c:pt idx="18298">
                  <c:v>95.824000000000197</c:v>
                </c:pt>
                <c:pt idx="18299">
                  <c:v>95.832000000000193</c:v>
                </c:pt>
                <c:pt idx="18300">
                  <c:v>95.840000000000202</c:v>
                </c:pt>
                <c:pt idx="18301">
                  <c:v>95.848000000000198</c:v>
                </c:pt>
                <c:pt idx="18302">
                  <c:v>95.856000000000208</c:v>
                </c:pt>
                <c:pt idx="18303">
                  <c:v>95.864000000000203</c:v>
                </c:pt>
                <c:pt idx="18304">
                  <c:v>95.872000000000199</c:v>
                </c:pt>
                <c:pt idx="18305">
                  <c:v>95.880000000000194</c:v>
                </c:pt>
                <c:pt idx="18306">
                  <c:v>95.88800000000019</c:v>
                </c:pt>
                <c:pt idx="18307">
                  <c:v>95.8960000000002</c:v>
                </c:pt>
                <c:pt idx="18308">
                  <c:v>95.904000000000195</c:v>
                </c:pt>
                <c:pt idx="18309">
                  <c:v>95.912000000000205</c:v>
                </c:pt>
                <c:pt idx="18310">
                  <c:v>95.920000000000201</c:v>
                </c:pt>
                <c:pt idx="18311">
                  <c:v>95.928000000000196</c:v>
                </c:pt>
                <c:pt idx="18312">
                  <c:v>95.936000000000206</c:v>
                </c:pt>
                <c:pt idx="18313">
                  <c:v>95.944000000000202</c:v>
                </c:pt>
                <c:pt idx="18314">
                  <c:v>95.952000000000197</c:v>
                </c:pt>
                <c:pt idx="18315">
                  <c:v>95.960000000000193</c:v>
                </c:pt>
                <c:pt idx="18316">
                  <c:v>95.968000000000202</c:v>
                </c:pt>
                <c:pt idx="18317">
                  <c:v>95.976000000000198</c:v>
                </c:pt>
                <c:pt idx="18318">
                  <c:v>95.984000000000194</c:v>
                </c:pt>
                <c:pt idx="18319">
                  <c:v>95.992000000000203</c:v>
                </c:pt>
                <c:pt idx="18320">
                  <c:v>96.000000000000199</c:v>
                </c:pt>
                <c:pt idx="18321">
                  <c:v>96.008000000000209</c:v>
                </c:pt>
                <c:pt idx="18322">
                  <c:v>96.016000000000204</c:v>
                </c:pt>
                <c:pt idx="18323">
                  <c:v>96.0240000000002</c:v>
                </c:pt>
                <c:pt idx="18324">
                  <c:v>96.032000000000195</c:v>
                </c:pt>
                <c:pt idx="18325">
                  <c:v>96.040000000000191</c:v>
                </c:pt>
                <c:pt idx="18326">
                  <c:v>96.048000000000201</c:v>
                </c:pt>
                <c:pt idx="18327">
                  <c:v>96.056000000000196</c:v>
                </c:pt>
                <c:pt idx="18328">
                  <c:v>96.064000000000206</c:v>
                </c:pt>
                <c:pt idx="18329">
                  <c:v>96.072000000000202</c:v>
                </c:pt>
                <c:pt idx="18330">
                  <c:v>96.080000000000211</c:v>
                </c:pt>
                <c:pt idx="18331">
                  <c:v>96.088000000000207</c:v>
                </c:pt>
                <c:pt idx="18332">
                  <c:v>96.096000000000188</c:v>
                </c:pt>
                <c:pt idx="18333">
                  <c:v>96.104000000000198</c:v>
                </c:pt>
                <c:pt idx="18334">
                  <c:v>96.112000000000194</c:v>
                </c:pt>
                <c:pt idx="18335">
                  <c:v>96.120000000000203</c:v>
                </c:pt>
                <c:pt idx="18336">
                  <c:v>96.128000000000199</c:v>
                </c:pt>
                <c:pt idx="18337">
                  <c:v>96.136000000000195</c:v>
                </c:pt>
                <c:pt idx="18338">
                  <c:v>96.144000000000204</c:v>
                </c:pt>
                <c:pt idx="18339">
                  <c:v>96.1520000000002</c:v>
                </c:pt>
                <c:pt idx="18340">
                  <c:v>96.16000000000021</c:v>
                </c:pt>
                <c:pt idx="18341">
                  <c:v>96.168000000000191</c:v>
                </c:pt>
                <c:pt idx="18342">
                  <c:v>96.176000000000201</c:v>
                </c:pt>
                <c:pt idx="18343">
                  <c:v>96.184000000000196</c:v>
                </c:pt>
                <c:pt idx="18344">
                  <c:v>96.192000000000192</c:v>
                </c:pt>
                <c:pt idx="18345">
                  <c:v>96.200000000000202</c:v>
                </c:pt>
                <c:pt idx="18346">
                  <c:v>96.208000000000197</c:v>
                </c:pt>
                <c:pt idx="18347">
                  <c:v>96.216000000000207</c:v>
                </c:pt>
                <c:pt idx="18348">
                  <c:v>96.224000000000203</c:v>
                </c:pt>
                <c:pt idx="18349">
                  <c:v>96.232000000000212</c:v>
                </c:pt>
                <c:pt idx="18350">
                  <c:v>96.240000000000194</c:v>
                </c:pt>
                <c:pt idx="18351">
                  <c:v>96.248000000000189</c:v>
                </c:pt>
                <c:pt idx="18352">
                  <c:v>96.256000000000199</c:v>
                </c:pt>
                <c:pt idx="18353">
                  <c:v>96.264000000000195</c:v>
                </c:pt>
                <c:pt idx="18354">
                  <c:v>96.272000000000205</c:v>
                </c:pt>
                <c:pt idx="18355">
                  <c:v>96.2800000000002</c:v>
                </c:pt>
                <c:pt idx="18356">
                  <c:v>96.28800000000021</c:v>
                </c:pt>
                <c:pt idx="18357">
                  <c:v>96.296000000000205</c:v>
                </c:pt>
                <c:pt idx="18358">
                  <c:v>96.304000000000201</c:v>
                </c:pt>
                <c:pt idx="18359">
                  <c:v>96.312000000000197</c:v>
                </c:pt>
                <c:pt idx="18360">
                  <c:v>96.320000000000192</c:v>
                </c:pt>
                <c:pt idx="18361">
                  <c:v>96.328000000000202</c:v>
                </c:pt>
                <c:pt idx="18362">
                  <c:v>96.336000000000197</c:v>
                </c:pt>
                <c:pt idx="18363">
                  <c:v>96.344000000000193</c:v>
                </c:pt>
                <c:pt idx="18364">
                  <c:v>96.352000000000203</c:v>
                </c:pt>
                <c:pt idx="18365">
                  <c:v>96.360000000000198</c:v>
                </c:pt>
                <c:pt idx="18366">
                  <c:v>96.368000000000208</c:v>
                </c:pt>
                <c:pt idx="18367">
                  <c:v>96.376000000000204</c:v>
                </c:pt>
                <c:pt idx="18368">
                  <c:v>96.384000000000199</c:v>
                </c:pt>
                <c:pt idx="18369">
                  <c:v>96.392000000000195</c:v>
                </c:pt>
                <c:pt idx="18370">
                  <c:v>96.40000000000019</c:v>
                </c:pt>
                <c:pt idx="18371">
                  <c:v>96.4080000000002</c:v>
                </c:pt>
                <c:pt idx="18372">
                  <c:v>96.416000000000196</c:v>
                </c:pt>
                <c:pt idx="18373">
                  <c:v>96.424000000000206</c:v>
                </c:pt>
                <c:pt idx="18374">
                  <c:v>96.432000000000201</c:v>
                </c:pt>
                <c:pt idx="18375">
                  <c:v>96.440000000000211</c:v>
                </c:pt>
                <c:pt idx="18376">
                  <c:v>96.448000000000206</c:v>
                </c:pt>
                <c:pt idx="18377">
                  <c:v>96.456000000000188</c:v>
                </c:pt>
                <c:pt idx="18378">
                  <c:v>96.464000000000198</c:v>
                </c:pt>
                <c:pt idx="18379">
                  <c:v>96.472000000000193</c:v>
                </c:pt>
                <c:pt idx="18380">
                  <c:v>96.480000000000203</c:v>
                </c:pt>
                <c:pt idx="18381">
                  <c:v>96.488000000000198</c:v>
                </c:pt>
                <c:pt idx="18382">
                  <c:v>96.496000000000208</c:v>
                </c:pt>
                <c:pt idx="18383">
                  <c:v>96.504000000000204</c:v>
                </c:pt>
                <c:pt idx="18384">
                  <c:v>96.512000000000199</c:v>
                </c:pt>
                <c:pt idx="18385">
                  <c:v>96.520000000000209</c:v>
                </c:pt>
                <c:pt idx="18386">
                  <c:v>96.528000000000191</c:v>
                </c:pt>
                <c:pt idx="18387">
                  <c:v>96.5360000000002</c:v>
                </c:pt>
                <c:pt idx="18388">
                  <c:v>96.544000000000196</c:v>
                </c:pt>
                <c:pt idx="18389">
                  <c:v>96.552000000000191</c:v>
                </c:pt>
                <c:pt idx="18390">
                  <c:v>96.560000000000201</c:v>
                </c:pt>
                <c:pt idx="18391">
                  <c:v>96.568000000000197</c:v>
                </c:pt>
                <c:pt idx="18392">
                  <c:v>96.576000000000207</c:v>
                </c:pt>
                <c:pt idx="18393">
                  <c:v>96.584000000000202</c:v>
                </c:pt>
                <c:pt idx="18394">
                  <c:v>96.592000000000212</c:v>
                </c:pt>
                <c:pt idx="18395">
                  <c:v>96.600000000000193</c:v>
                </c:pt>
                <c:pt idx="18396">
                  <c:v>96.608000000000189</c:v>
                </c:pt>
                <c:pt idx="18397">
                  <c:v>96.616000000000199</c:v>
                </c:pt>
                <c:pt idx="18398">
                  <c:v>96.624000000000194</c:v>
                </c:pt>
                <c:pt idx="18399">
                  <c:v>96.632000000000204</c:v>
                </c:pt>
                <c:pt idx="18400">
                  <c:v>96.6400000000002</c:v>
                </c:pt>
                <c:pt idx="18401">
                  <c:v>96.648000000000209</c:v>
                </c:pt>
                <c:pt idx="18402">
                  <c:v>96.656000000000205</c:v>
                </c:pt>
                <c:pt idx="18403">
                  <c:v>96.6640000000002</c:v>
                </c:pt>
                <c:pt idx="18404">
                  <c:v>96.672000000000196</c:v>
                </c:pt>
                <c:pt idx="18405">
                  <c:v>96.680000000000192</c:v>
                </c:pt>
                <c:pt idx="18406">
                  <c:v>96.688000000000201</c:v>
                </c:pt>
                <c:pt idx="18407">
                  <c:v>96.696000000000197</c:v>
                </c:pt>
                <c:pt idx="18408">
                  <c:v>96.704000000000207</c:v>
                </c:pt>
                <c:pt idx="18409">
                  <c:v>96.712000000000202</c:v>
                </c:pt>
                <c:pt idx="18410">
                  <c:v>96.720000000000198</c:v>
                </c:pt>
                <c:pt idx="18411">
                  <c:v>96.728000000000208</c:v>
                </c:pt>
                <c:pt idx="18412">
                  <c:v>96.736000000000203</c:v>
                </c:pt>
                <c:pt idx="18413">
                  <c:v>96.744000000000199</c:v>
                </c:pt>
                <c:pt idx="18414">
                  <c:v>96.752000000000194</c:v>
                </c:pt>
                <c:pt idx="18415">
                  <c:v>96.76000000000019</c:v>
                </c:pt>
                <c:pt idx="18416">
                  <c:v>96.7680000000002</c:v>
                </c:pt>
                <c:pt idx="18417">
                  <c:v>96.776000000000195</c:v>
                </c:pt>
                <c:pt idx="18418">
                  <c:v>96.784000000000205</c:v>
                </c:pt>
                <c:pt idx="18419">
                  <c:v>96.792000000000201</c:v>
                </c:pt>
                <c:pt idx="18420">
                  <c:v>96.80000000000021</c:v>
                </c:pt>
                <c:pt idx="18421">
                  <c:v>96.808000000000206</c:v>
                </c:pt>
                <c:pt idx="18422">
                  <c:v>96.816000000000187</c:v>
                </c:pt>
                <c:pt idx="18423">
                  <c:v>96.824000000000197</c:v>
                </c:pt>
                <c:pt idx="18424">
                  <c:v>96.832000000000193</c:v>
                </c:pt>
                <c:pt idx="18425">
                  <c:v>96.840000000000202</c:v>
                </c:pt>
                <c:pt idx="18426">
                  <c:v>96.848000000000198</c:v>
                </c:pt>
                <c:pt idx="18427">
                  <c:v>96.856000000000208</c:v>
                </c:pt>
                <c:pt idx="18428">
                  <c:v>96.864000000000203</c:v>
                </c:pt>
                <c:pt idx="18429">
                  <c:v>96.872000000000199</c:v>
                </c:pt>
                <c:pt idx="18430">
                  <c:v>96.880000000000209</c:v>
                </c:pt>
                <c:pt idx="18431">
                  <c:v>96.88800000000019</c:v>
                </c:pt>
                <c:pt idx="18432">
                  <c:v>96.8960000000002</c:v>
                </c:pt>
                <c:pt idx="18433">
                  <c:v>96.904000000000195</c:v>
                </c:pt>
                <c:pt idx="18434">
                  <c:v>96.912000000000205</c:v>
                </c:pt>
                <c:pt idx="18435">
                  <c:v>96.920000000000201</c:v>
                </c:pt>
                <c:pt idx="18436">
                  <c:v>96.928000000000196</c:v>
                </c:pt>
                <c:pt idx="18437">
                  <c:v>96.936000000000206</c:v>
                </c:pt>
                <c:pt idx="18438">
                  <c:v>96.944000000000202</c:v>
                </c:pt>
                <c:pt idx="18439">
                  <c:v>96.952000000000211</c:v>
                </c:pt>
                <c:pt idx="18440">
                  <c:v>96.960000000000193</c:v>
                </c:pt>
                <c:pt idx="18441">
                  <c:v>96.968000000000202</c:v>
                </c:pt>
                <c:pt idx="18442">
                  <c:v>96.976000000000198</c:v>
                </c:pt>
                <c:pt idx="18443">
                  <c:v>96.984000000000194</c:v>
                </c:pt>
                <c:pt idx="18444">
                  <c:v>96.992000000000203</c:v>
                </c:pt>
                <c:pt idx="18445">
                  <c:v>97.000000000000199</c:v>
                </c:pt>
                <c:pt idx="18446">
                  <c:v>97.008000000000209</c:v>
                </c:pt>
                <c:pt idx="18447">
                  <c:v>97.016000000000204</c:v>
                </c:pt>
                <c:pt idx="18448">
                  <c:v>97.0240000000002</c:v>
                </c:pt>
                <c:pt idx="18449">
                  <c:v>97.032000000000195</c:v>
                </c:pt>
                <c:pt idx="18450">
                  <c:v>97.040000000000191</c:v>
                </c:pt>
                <c:pt idx="18451">
                  <c:v>97.048000000000201</c:v>
                </c:pt>
                <c:pt idx="18452">
                  <c:v>97.056000000000196</c:v>
                </c:pt>
                <c:pt idx="18453">
                  <c:v>97.064000000000206</c:v>
                </c:pt>
                <c:pt idx="18454">
                  <c:v>97.072000000000202</c:v>
                </c:pt>
                <c:pt idx="18455">
                  <c:v>97.080000000000197</c:v>
                </c:pt>
                <c:pt idx="18456">
                  <c:v>97.088000000000207</c:v>
                </c:pt>
                <c:pt idx="18457">
                  <c:v>97.096000000000203</c:v>
                </c:pt>
                <c:pt idx="18458">
                  <c:v>97.104000000000198</c:v>
                </c:pt>
                <c:pt idx="18459">
                  <c:v>97.112000000000194</c:v>
                </c:pt>
                <c:pt idx="18460">
                  <c:v>97.120000000000203</c:v>
                </c:pt>
                <c:pt idx="18461">
                  <c:v>97.128000000000199</c:v>
                </c:pt>
                <c:pt idx="18462">
                  <c:v>97.136000000000195</c:v>
                </c:pt>
                <c:pt idx="18463">
                  <c:v>97.144000000000204</c:v>
                </c:pt>
                <c:pt idx="18464">
                  <c:v>97.1520000000002</c:v>
                </c:pt>
                <c:pt idx="18465">
                  <c:v>97.16000000000021</c:v>
                </c:pt>
                <c:pt idx="18466">
                  <c:v>97.168000000000205</c:v>
                </c:pt>
                <c:pt idx="18467">
                  <c:v>97.176000000000201</c:v>
                </c:pt>
                <c:pt idx="18468">
                  <c:v>97.184000000000196</c:v>
                </c:pt>
                <c:pt idx="18469">
                  <c:v>97.192000000000192</c:v>
                </c:pt>
                <c:pt idx="18470">
                  <c:v>97.200000000000202</c:v>
                </c:pt>
                <c:pt idx="18471">
                  <c:v>97.208000000000197</c:v>
                </c:pt>
                <c:pt idx="18472">
                  <c:v>97.216000000000207</c:v>
                </c:pt>
                <c:pt idx="18473">
                  <c:v>97.224000000000203</c:v>
                </c:pt>
                <c:pt idx="18474">
                  <c:v>97.232000000000198</c:v>
                </c:pt>
                <c:pt idx="18475">
                  <c:v>97.240000000000208</c:v>
                </c:pt>
                <c:pt idx="18476">
                  <c:v>97.248000000000189</c:v>
                </c:pt>
                <c:pt idx="18477">
                  <c:v>97.256000000000199</c:v>
                </c:pt>
                <c:pt idx="18478">
                  <c:v>97.264000000000195</c:v>
                </c:pt>
                <c:pt idx="18479">
                  <c:v>97.272000000000205</c:v>
                </c:pt>
                <c:pt idx="18480">
                  <c:v>97.2800000000002</c:v>
                </c:pt>
                <c:pt idx="18481">
                  <c:v>97.288000000000196</c:v>
                </c:pt>
                <c:pt idx="18482">
                  <c:v>97.296000000000205</c:v>
                </c:pt>
                <c:pt idx="18483">
                  <c:v>97.304000000000201</c:v>
                </c:pt>
                <c:pt idx="18484">
                  <c:v>97.312000000000211</c:v>
                </c:pt>
                <c:pt idx="18485">
                  <c:v>97.320000000000192</c:v>
                </c:pt>
                <c:pt idx="18486">
                  <c:v>97.328000000000202</c:v>
                </c:pt>
                <c:pt idx="18487">
                  <c:v>97.336000000000197</c:v>
                </c:pt>
                <c:pt idx="18488">
                  <c:v>97.344000000000193</c:v>
                </c:pt>
                <c:pt idx="18489">
                  <c:v>97.352000000000203</c:v>
                </c:pt>
                <c:pt idx="18490">
                  <c:v>97.360000000000198</c:v>
                </c:pt>
                <c:pt idx="18491">
                  <c:v>97.368000000000208</c:v>
                </c:pt>
                <c:pt idx="18492">
                  <c:v>97.376000000000204</c:v>
                </c:pt>
                <c:pt idx="18493">
                  <c:v>97.384000000000214</c:v>
                </c:pt>
                <c:pt idx="18494">
                  <c:v>97.392000000000195</c:v>
                </c:pt>
                <c:pt idx="18495">
                  <c:v>97.40000000000019</c:v>
                </c:pt>
                <c:pt idx="18496">
                  <c:v>97.4080000000002</c:v>
                </c:pt>
                <c:pt idx="18497">
                  <c:v>97.416000000000196</c:v>
                </c:pt>
                <c:pt idx="18498">
                  <c:v>97.424000000000206</c:v>
                </c:pt>
                <c:pt idx="18499">
                  <c:v>97.432000000000201</c:v>
                </c:pt>
                <c:pt idx="18500">
                  <c:v>97.440000000000197</c:v>
                </c:pt>
                <c:pt idx="18501">
                  <c:v>97.448000000000206</c:v>
                </c:pt>
                <c:pt idx="18502">
                  <c:v>97.456000000000202</c:v>
                </c:pt>
                <c:pt idx="18503">
                  <c:v>97.464000000000198</c:v>
                </c:pt>
                <c:pt idx="18504">
                  <c:v>97.472000000000193</c:v>
                </c:pt>
                <c:pt idx="18505">
                  <c:v>97.480000000000203</c:v>
                </c:pt>
                <c:pt idx="18506">
                  <c:v>97.488000000000198</c:v>
                </c:pt>
                <c:pt idx="18507">
                  <c:v>97.496000000000194</c:v>
                </c:pt>
                <c:pt idx="18508">
                  <c:v>97.504000000000204</c:v>
                </c:pt>
                <c:pt idx="18509">
                  <c:v>97.512000000000199</c:v>
                </c:pt>
                <c:pt idx="18510">
                  <c:v>97.520000000000209</c:v>
                </c:pt>
                <c:pt idx="18511">
                  <c:v>97.528000000000205</c:v>
                </c:pt>
                <c:pt idx="18512">
                  <c:v>97.5360000000002</c:v>
                </c:pt>
                <c:pt idx="18513">
                  <c:v>97.544000000000196</c:v>
                </c:pt>
                <c:pt idx="18514">
                  <c:v>97.552000000000191</c:v>
                </c:pt>
                <c:pt idx="18515">
                  <c:v>97.560000000000201</c:v>
                </c:pt>
                <c:pt idx="18516">
                  <c:v>97.568000000000197</c:v>
                </c:pt>
                <c:pt idx="18517">
                  <c:v>97.576000000000207</c:v>
                </c:pt>
                <c:pt idx="18518">
                  <c:v>97.584000000000202</c:v>
                </c:pt>
                <c:pt idx="18519">
                  <c:v>97.592000000000212</c:v>
                </c:pt>
                <c:pt idx="18520">
                  <c:v>97.600000000000207</c:v>
                </c:pt>
                <c:pt idx="18521">
                  <c:v>97.608000000000303</c:v>
                </c:pt>
                <c:pt idx="18522">
                  <c:v>97.616000000000199</c:v>
                </c:pt>
                <c:pt idx="18523">
                  <c:v>97.624000000000194</c:v>
                </c:pt>
                <c:pt idx="18524">
                  <c:v>97.632000000000204</c:v>
                </c:pt>
                <c:pt idx="18525">
                  <c:v>97.6400000000002</c:v>
                </c:pt>
                <c:pt idx="18526">
                  <c:v>97.648000000000209</c:v>
                </c:pt>
                <c:pt idx="18527">
                  <c:v>97.656000000000205</c:v>
                </c:pt>
                <c:pt idx="18528">
                  <c:v>97.6640000000003</c:v>
                </c:pt>
                <c:pt idx="18529">
                  <c:v>97.672000000000196</c:v>
                </c:pt>
                <c:pt idx="18530">
                  <c:v>97.680000000000192</c:v>
                </c:pt>
                <c:pt idx="18531">
                  <c:v>97.688000000000201</c:v>
                </c:pt>
                <c:pt idx="18532">
                  <c:v>97.696000000000197</c:v>
                </c:pt>
                <c:pt idx="18533">
                  <c:v>97.704000000000192</c:v>
                </c:pt>
                <c:pt idx="18534">
                  <c:v>97.712000000000202</c:v>
                </c:pt>
                <c:pt idx="18535">
                  <c:v>97.720000000000198</c:v>
                </c:pt>
                <c:pt idx="18536">
                  <c:v>97.728000000000208</c:v>
                </c:pt>
                <c:pt idx="18537">
                  <c:v>97.736000000000203</c:v>
                </c:pt>
                <c:pt idx="18538">
                  <c:v>97.744000000000199</c:v>
                </c:pt>
                <c:pt idx="18539">
                  <c:v>97.752000000000194</c:v>
                </c:pt>
                <c:pt idx="18540">
                  <c:v>97.76000000000019</c:v>
                </c:pt>
                <c:pt idx="18541">
                  <c:v>97.7680000000002</c:v>
                </c:pt>
                <c:pt idx="18542">
                  <c:v>97.776000000000195</c:v>
                </c:pt>
                <c:pt idx="18543">
                  <c:v>97.784000000000205</c:v>
                </c:pt>
                <c:pt idx="18544">
                  <c:v>97.792000000000201</c:v>
                </c:pt>
                <c:pt idx="18545">
                  <c:v>97.80000000000021</c:v>
                </c:pt>
                <c:pt idx="18546">
                  <c:v>97.808000000000206</c:v>
                </c:pt>
                <c:pt idx="18547">
                  <c:v>97.816000000000201</c:v>
                </c:pt>
                <c:pt idx="18548">
                  <c:v>97.824000000000197</c:v>
                </c:pt>
                <c:pt idx="18549">
                  <c:v>97.832000000000193</c:v>
                </c:pt>
                <c:pt idx="18550">
                  <c:v>97.840000000000202</c:v>
                </c:pt>
                <c:pt idx="18551">
                  <c:v>97.848000000000198</c:v>
                </c:pt>
                <c:pt idx="18552">
                  <c:v>97.856000000000208</c:v>
                </c:pt>
                <c:pt idx="18553">
                  <c:v>97.864000000000203</c:v>
                </c:pt>
                <c:pt idx="18554">
                  <c:v>97.872000000000313</c:v>
                </c:pt>
                <c:pt idx="18555">
                  <c:v>97.880000000000209</c:v>
                </c:pt>
                <c:pt idx="18556">
                  <c:v>97.888000000000204</c:v>
                </c:pt>
                <c:pt idx="18557">
                  <c:v>97.8960000000002</c:v>
                </c:pt>
                <c:pt idx="18558">
                  <c:v>97.904000000000195</c:v>
                </c:pt>
                <c:pt idx="18559">
                  <c:v>97.912000000000191</c:v>
                </c:pt>
                <c:pt idx="18560">
                  <c:v>97.920000000000201</c:v>
                </c:pt>
                <c:pt idx="18561">
                  <c:v>97.92800000000031</c:v>
                </c:pt>
                <c:pt idx="18562">
                  <c:v>97.936000000000206</c:v>
                </c:pt>
                <c:pt idx="18563">
                  <c:v>97.944000000000202</c:v>
                </c:pt>
                <c:pt idx="18564">
                  <c:v>97.952000000000211</c:v>
                </c:pt>
                <c:pt idx="18565">
                  <c:v>97.960000000000193</c:v>
                </c:pt>
                <c:pt idx="18566">
                  <c:v>97.968000000000188</c:v>
                </c:pt>
                <c:pt idx="18567">
                  <c:v>97.976000000000198</c:v>
                </c:pt>
                <c:pt idx="18568">
                  <c:v>97.984000000000293</c:v>
                </c:pt>
                <c:pt idx="18569">
                  <c:v>97.992000000000203</c:v>
                </c:pt>
                <c:pt idx="18570">
                  <c:v>98.000000000000199</c:v>
                </c:pt>
                <c:pt idx="18571">
                  <c:v>98.008000000000209</c:v>
                </c:pt>
                <c:pt idx="18572">
                  <c:v>98.016000000000204</c:v>
                </c:pt>
                <c:pt idx="18573">
                  <c:v>98.0240000000002</c:v>
                </c:pt>
                <c:pt idx="18574">
                  <c:v>98.032000000000195</c:v>
                </c:pt>
                <c:pt idx="18575">
                  <c:v>98.040000000000191</c:v>
                </c:pt>
                <c:pt idx="18576">
                  <c:v>98.048000000000201</c:v>
                </c:pt>
                <c:pt idx="18577">
                  <c:v>98.056000000000196</c:v>
                </c:pt>
                <c:pt idx="18578">
                  <c:v>98.064000000000206</c:v>
                </c:pt>
                <c:pt idx="18579">
                  <c:v>98.072000000000202</c:v>
                </c:pt>
                <c:pt idx="18580">
                  <c:v>98.080000000000311</c:v>
                </c:pt>
                <c:pt idx="18581">
                  <c:v>98.088000000000207</c:v>
                </c:pt>
                <c:pt idx="18582">
                  <c:v>98.096000000000203</c:v>
                </c:pt>
                <c:pt idx="18583">
                  <c:v>98.104000000000198</c:v>
                </c:pt>
                <c:pt idx="18584">
                  <c:v>98.112000000000194</c:v>
                </c:pt>
                <c:pt idx="18585">
                  <c:v>98.120000000000189</c:v>
                </c:pt>
                <c:pt idx="18586">
                  <c:v>98.128000000000199</c:v>
                </c:pt>
                <c:pt idx="18587">
                  <c:v>98.136000000000308</c:v>
                </c:pt>
                <c:pt idx="18588">
                  <c:v>98.144000000000204</c:v>
                </c:pt>
                <c:pt idx="18589">
                  <c:v>98.1520000000002</c:v>
                </c:pt>
                <c:pt idx="18590">
                  <c:v>98.16000000000021</c:v>
                </c:pt>
                <c:pt idx="18591">
                  <c:v>98.168000000000205</c:v>
                </c:pt>
                <c:pt idx="18592">
                  <c:v>98.176000000000187</c:v>
                </c:pt>
                <c:pt idx="18593">
                  <c:v>98.184000000000196</c:v>
                </c:pt>
                <c:pt idx="18594">
                  <c:v>98.192000000000306</c:v>
                </c:pt>
                <c:pt idx="18595">
                  <c:v>98.200000000000202</c:v>
                </c:pt>
                <c:pt idx="18596">
                  <c:v>98.208000000000197</c:v>
                </c:pt>
                <c:pt idx="18597">
                  <c:v>98.216000000000207</c:v>
                </c:pt>
                <c:pt idx="18598">
                  <c:v>98.224000000000203</c:v>
                </c:pt>
                <c:pt idx="18599">
                  <c:v>98.232000000000198</c:v>
                </c:pt>
                <c:pt idx="18600">
                  <c:v>98.240000000000208</c:v>
                </c:pt>
                <c:pt idx="18601">
                  <c:v>98.248000000000289</c:v>
                </c:pt>
                <c:pt idx="18602">
                  <c:v>98.256000000000199</c:v>
                </c:pt>
                <c:pt idx="18603">
                  <c:v>98.264000000000195</c:v>
                </c:pt>
                <c:pt idx="18604">
                  <c:v>98.272000000000205</c:v>
                </c:pt>
                <c:pt idx="18605">
                  <c:v>98.2800000000002</c:v>
                </c:pt>
                <c:pt idx="18606">
                  <c:v>98.288000000000309</c:v>
                </c:pt>
                <c:pt idx="18607">
                  <c:v>98.296000000000205</c:v>
                </c:pt>
                <c:pt idx="18608">
                  <c:v>98.3040000000003</c:v>
                </c:pt>
                <c:pt idx="18609">
                  <c:v>98.312000000000211</c:v>
                </c:pt>
                <c:pt idx="18610">
                  <c:v>98.320000000000192</c:v>
                </c:pt>
                <c:pt idx="18611">
                  <c:v>98.328000000000202</c:v>
                </c:pt>
                <c:pt idx="18612">
                  <c:v>98.336000000000197</c:v>
                </c:pt>
                <c:pt idx="18613">
                  <c:v>98.344000000000307</c:v>
                </c:pt>
                <c:pt idx="18614">
                  <c:v>98.352000000000203</c:v>
                </c:pt>
                <c:pt idx="18615">
                  <c:v>98.360000000000198</c:v>
                </c:pt>
                <c:pt idx="18616">
                  <c:v>98.368000000000208</c:v>
                </c:pt>
                <c:pt idx="18617">
                  <c:v>98.376000000000204</c:v>
                </c:pt>
                <c:pt idx="18618">
                  <c:v>98.384000000000199</c:v>
                </c:pt>
                <c:pt idx="18619">
                  <c:v>98.392000000000195</c:v>
                </c:pt>
                <c:pt idx="18620">
                  <c:v>98.400000000000304</c:v>
                </c:pt>
                <c:pt idx="18621">
                  <c:v>98.4080000000002</c:v>
                </c:pt>
                <c:pt idx="18622">
                  <c:v>98.416000000000196</c:v>
                </c:pt>
                <c:pt idx="18623">
                  <c:v>98.424000000000206</c:v>
                </c:pt>
                <c:pt idx="18624">
                  <c:v>98.432000000000201</c:v>
                </c:pt>
                <c:pt idx="18625">
                  <c:v>98.440000000000197</c:v>
                </c:pt>
                <c:pt idx="18626">
                  <c:v>98.448000000000206</c:v>
                </c:pt>
                <c:pt idx="18627">
                  <c:v>98.456000000000287</c:v>
                </c:pt>
                <c:pt idx="18628">
                  <c:v>98.464000000000198</c:v>
                </c:pt>
                <c:pt idx="18629">
                  <c:v>98.472000000000193</c:v>
                </c:pt>
                <c:pt idx="18630">
                  <c:v>98.480000000000203</c:v>
                </c:pt>
                <c:pt idx="18631">
                  <c:v>98.488000000000198</c:v>
                </c:pt>
                <c:pt idx="18632">
                  <c:v>98.496000000000308</c:v>
                </c:pt>
                <c:pt idx="18633">
                  <c:v>98.504000000000204</c:v>
                </c:pt>
                <c:pt idx="18634">
                  <c:v>98.512000000000299</c:v>
                </c:pt>
                <c:pt idx="18635">
                  <c:v>98.520000000000209</c:v>
                </c:pt>
                <c:pt idx="18636">
                  <c:v>98.528000000000205</c:v>
                </c:pt>
                <c:pt idx="18637">
                  <c:v>98.5360000000002</c:v>
                </c:pt>
                <c:pt idx="18638">
                  <c:v>98.544000000000196</c:v>
                </c:pt>
                <c:pt idx="18639">
                  <c:v>98.552000000000305</c:v>
                </c:pt>
                <c:pt idx="18640">
                  <c:v>98.560000000000201</c:v>
                </c:pt>
                <c:pt idx="18641">
                  <c:v>98.568000000000296</c:v>
                </c:pt>
                <c:pt idx="18642">
                  <c:v>98.576000000000207</c:v>
                </c:pt>
                <c:pt idx="18643">
                  <c:v>98.584000000000202</c:v>
                </c:pt>
                <c:pt idx="18644">
                  <c:v>98.592000000000198</c:v>
                </c:pt>
                <c:pt idx="18645">
                  <c:v>98.600000000000207</c:v>
                </c:pt>
                <c:pt idx="18646">
                  <c:v>98.608000000000303</c:v>
                </c:pt>
                <c:pt idx="18647">
                  <c:v>98.616000000000199</c:v>
                </c:pt>
                <c:pt idx="18648">
                  <c:v>98.624000000000194</c:v>
                </c:pt>
                <c:pt idx="18649">
                  <c:v>98.632000000000204</c:v>
                </c:pt>
                <c:pt idx="18650">
                  <c:v>98.6400000000002</c:v>
                </c:pt>
                <c:pt idx="18651">
                  <c:v>98.648000000000195</c:v>
                </c:pt>
                <c:pt idx="18652">
                  <c:v>98.656000000000205</c:v>
                </c:pt>
                <c:pt idx="18653">
                  <c:v>98.6640000000003</c:v>
                </c:pt>
                <c:pt idx="18654">
                  <c:v>98.67200000000021</c:v>
                </c:pt>
                <c:pt idx="18655">
                  <c:v>98.680000000000192</c:v>
                </c:pt>
                <c:pt idx="18656">
                  <c:v>98.688000000000201</c:v>
                </c:pt>
                <c:pt idx="18657">
                  <c:v>98.696000000000197</c:v>
                </c:pt>
                <c:pt idx="18658">
                  <c:v>98.704000000000192</c:v>
                </c:pt>
                <c:pt idx="18659">
                  <c:v>98.712000000000202</c:v>
                </c:pt>
                <c:pt idx="18660">
                  <c:v>98.720000000000297</c:v>
                </c:pt>
                <c:pt idx="18661">
                  <c:v>98.728000000000208</c:v>
                </c:pt>
                <c:pt idx="18662">
                  <c:v>98.736000000000203</c:v>
                </c:pt>
                <c:pt idx="18663">
                  <c:v>98.744000000000213</c:v>
                </c:pt>
                <c:pt idx="18664">
                  <c:v>98.752000000000194</c:v>
                </c:pt>
                <c:pt idx="18665">
                  <c:v>98.760000000000304</c:v>
                </c:pt>
                <c:pt idx="18666">
                  <c:v>98.7680000000002</c:v>
                </c:pt>
                <c:pt idx="18667">
                  <c:v>98.776000000000295</c:v>
                </c:pt>
                <c:pt idx="18668">
                  <c:v>98.784000000000205</c:v>
                </c:pt>
                <c:pt idx="18669">
                  <c:v>98.792000000000201</c:v>
                </c:pt>
                <c:pt idx="18670">
                  <c:v>98.800000000000196</c:v>
                </c:pt>
                <c:pt idx="18671">
                  <c:v>98.808000000000206</c:v>
                </c:pt>
                <c:pt idx="18672">
                  <c:v>98.816000000000301</c:v>
                </c:pt>
                <c:pt idx="18673">
                  <c:v>98.824000000000197</c:v>
                </c:pt>
                <c:pt idx="18674">
                  <c:v>98.832000000000292</c:v>
                </c:pt>
                <c:pt idx="18675">
                  <c:v>98.840000000000202</c:v>
                </c:pt>
                <c:pt idx="18676">
                  <c:v>98.848000000000198</c:v>
                </c:pt>
                <c:pt idx="18677">
                  <c:v>98.856000000000193</c:v>
                </c:pt>
                <c:pt idx="18678">
                  <c:v>98.864000000000203</c:v>
                </c:pt>
                <c:pt idx="18679">
                  <c:v>98.872000000000313</c:v>
                </c:pt>
                <c:pt idx="18680">
                  <c:v>98.880000000000209</c:v>
                </c:pt>
                <c:pt idx="18681">
                  <c:v>98.888000000000289</c:v>
                </c:pt>
                <c:pt idx="18682">
                  <c:v>98.8960000000002</c:v>
                </c:pt>
                <c:pt idx="18683">
                  <c:v>98.904000000000195</c:v>
                </c:pt>
                <c:pt idx="18684">
                  <c:v>98.912000000000191</c:v>
                </c:pt>
                <c:pt idx="18685">
                  <c:v>98.920000000000201</c:v>
                </c:pt>
                <c:pt idx="18686">
                  <c:v>98.928000000000296</c:v>
                </c:pt>
                <c:pt idx="18687">
                  <c:v>98.936000000000206</c:v>
                </c:pt>
                <c:pt idx="18688">
                  <c:v>98.944000000000202</c:v>
                </c:pt>
                <c:pt idx="18689">
                  <c:v>98.952000000000211</c:v>
                </c:pt>
                <c:pt idx="18690">
                  <c:v>98.960000000000207</c:v>
                </c:pt>
                <c:pt idx="18691">
                  <c:v>98.968000000000302</c:v>
                </c:pt>
                <c:pt idx="18692">
                  <c:v>98.976000000000198</c:v>
                </c:pt>
                <c:pt idx="18693">
                  <c:v>98.984000000000293</c:v>
                </c:pt>
                <c:pt idx="18694">
                  <c:v>98.992000000000203</c:v>
                </c:pt>
                <c:pt idx="18695">
                  <c:v>99.000000000000199</c:v>
                </c:pt>
                <c:pt idx="18696">
                  <c:v>99.008000000000195</c:v>
                </c:pt>
                <c:pt idx="18697">
                  <c:v>99.016000000000204</c:v>
                </c:pt>
                <c:pt idx="18698">
                  <c:v>99.024000000000299</c:v>
                </c:pt>
                <c:pt idx="18699">
                  <c:v>99.03200000000021</c:v>
                </c:pt>
                <c:pt idx="18700">
                  <c:v>99.04000000000029</c:v>
                </c:pt>
                <c:pt idx="18701">
                  <c:v>99.048000000000201</c:v>
                </c:pt>
                <c:pt idx="18702">
                  <c:v>99.056000000000196</c:v>
                </c:pt>
                <c:pt idx="18703">
                  <c:v>99.064000000000192</c:v>
                </c:pt>
                <c:pt idx="18704">
                  <c:v>99.072000000000202</c:v>
                </c:pt>
                <c:pt idx="18705">
                  <c:v>99.080000000000311</c:v>
                </c:pt>
                <c:pt idx="18706">
                  <c:v>99.088000000000207</c:v>
                </c:pt>
                <c:pt idx="18707">
                  <c:v>99.096000000000288</c:v>
                </c:pt>
                <c:pt idx="18708">
                  <c:v>99.104000000000212</c:v>
                </c:pt>
                <c:pt idx="18709">
                  <c:v>99.112000000000194</c:v>
                </c:pt>
                <c:pt idx="18710">
                  <c:v>99.120000000000189</c:v>
                </c:pt>
                <c:pt idx="18711">
                  <c:v>99.128000000000199</c:v>
                </c:pt>
                <c:pt idx="18712">
                  <c:v>99.136000000000294</c:v>
                </c:pt>
                <c:pt idx="18713">
                  <c:v>99.144000000000204</c:v>
                </c:pt>
                <c:pt idx="18714">
                  <c:v>99.152000000000299</c:v>
                </c:pt>
                <c:pt idx="18715">
                  <c:v>99.16000000000021</c:v>
                </c:pt>
                <c:pt idx="18716">
                  <c:v>99.168000000000205</c:v>
                </c:pt>
                <c:pt idx="18717">
                  <c:v>99.1760000000003</c:v>
                </c:pt>
                <c:pt idx="18718">
                  <c:v>99.184000000000196</c:v>
                </c:pt>
                <c:pt idx="18719">
                  <c:v>99.192000000000291</c:v>
                </c:pt>
                <c:pt idx="18720">
                  <c:v>99.200000000000202</c:v>
                </c:pt>
                <c:pt idx="18721">
                  <c:v>99.208000000000297</c:v>
                </c:pt>
                <c:pt idx="18722">
                  <c:v>99.216000000000207</c:v>
                </c:pt>
                <c:pt idx="18723">
                  <c:v>99.224000000000203</c:v>
                </c:pt>
                <c:pt idx="18724">
                  <c:v>99.232000000000312</c:v>
                </c:pt>
                <c:pt idx="18725">
                  <c:v>99.240000000000208</c:v>
                </c:pt>
                <c:pt idx="18726">
                  <c:v>99.248000000000289</c:v>
                </c:pt>
                <c:pt idx="18727">
                  <c:v>99.256000000000199</c:v>
                </c:pt>
                <c:pt idx="18728">
                  <c:v>99.264000000000195</c:v>
                </c:pt>
                <c:pt idx="18729">
                  <c:v>99.27200000000019</c:v>
                </c:pt>
                <c:pt idx="18730">
                  <c:v>99.2800000000002</c:v>
                </c:pt>
                <c:pt idx="18731">
                  <c:v>99.288000000000309</c:v>
                </c:pt>
                <c:pt idx="18732">
                  <c:v>99.296000000000205</c:v>
                </c:pt>
                <c:pt idx="18733">
                  <c:v>99.3040000000003</c:v>
                </c:pt>
                <c:pt idx="18734">
                  <c:v>99.312000000000211</c:v>
                </c:pt>
                <c:pt idx="18735">
                  <c:v>99.320000000000206</c:v>
                </c:pt>
                <c:pt idx="18736">
                  <c:v>99.328000000000188</c:v>
                </c:pt>
                <c:pt idx="18737">
                  <c:v>99.336000000000197</c:v>
                </c:pt>
                <c:pt idx="18738">
                  <c:v>99.344000000000293</c:v>
                </c:pt>
                <c:pt idx="18739">
                  <c:v>99.352000000000203</c:v>
                </c:pt>
                <c:pt idx="18740">
                  <c:v>99.360000000000298</c:v>
                </c:pt>
                <c:pt idx="18741">
                  <c:v>99.368000000000208</c:v>
                </c:pt>
                <c:pt idx="18742">
                  <c:v>99.376000000000204</c:v>
                </c:pt>
                <c:pt idx="18743">
                  <c:v>99.384000000000199</c:v>
                </c:pt>
                <c:pt idx="18744">
                  <c:v>99.392000000000209</c:v>
                </c:pt>
                <c:pt idx="18745">
                  <c:v>99.40000000000029</c:v>
                </c:pt>
                <c:pt idx="18746">
                  <c:v>99.4080000000002</c:v>
                </c:pt>
                <c:pt idx="18747">
                  <c:v>99.416000000000295</c:v>
                </c:pt>
                <c:pt idx="18748">
                  <c:v>99.424000000000206</c:v>
                </c:pt>
                <c:pt idx="18749">
                  <c:v>99.432000000000201</c:v>
                </c:pt>
                <c:pt idx="18750">
                  <c:v>99.44000000000031</c:v>
                </c:pt>
                <c:pt idx="18751">
                  <c:v>99.448000000000206</c:v>
                </c:pt>
                <c:pt idx="18752">
                  <c:v>99.456000000000287</c:v>
                </c:pt>
                <c:pt idx="18753">
                  <c:v>99.464000000000212</c:v>
                </c:pt>
                <c:pt idx="18754">
                  <c:v>99.472000000000293</c:v>
                </c:pt>
                <c:pt idx="18755">
                  <c:v>99.480000000000189</c:v>
                </c:pt>
                <c:pt idx="18756">
                  <c:v>99.488000000000198</c:v>
                </c:pt>
                <c:pt idx="18757">
                  <c:v>99.496000000000308</c:v>
                </c:pt>
                <c:pt idx="18758">
                  <c:v>99.504000000000204</c:v>
                </c:pt>
                <c:pt idx="18759">
                  <c:v>99.512000000000299</c:v>
                </c:pt>
                <c:pt idx="18760">
                  <c:v>99.520000000000209</c:v>
                </c:pt>
                <c:pt idx="18761">
                  <c:v>99.52800000000029</c:v>
                </c:pt>
                <c:pt idx="18762">
                  <c:v>99.5360000000002</c:v>
                </c:pt>
                <c:pt idx="18763">
                  <c:v>99.544000000000196</c:v>
                </c:pt>
                <c:pt idx="18764">
                  <c:v>99.552000000000305</c:v>
                </c:pt>
                <c:pt idx="18765">
                  <c:v>99.560000000000201</c:v>
                </c:pt>
                <c:pt idx="18766">
                  <c:v>99.568000000000296</c:v>
                </c:pt>
                <c:pt idx="18767">
                  <c:v>99.576000000000207</c:v>
                </c:pt>
                <c:pt idx="18768">
                  <c:v>99.584000000000202</c:v>
                </c:pt>
                <c:pt idx="18769">
                  <c:v>99.592000000000198</c:v>
                </c:pt>
                <c:pt idx="18770">
                  <c:v>99.600000000000207</c:v>
                </c:pt>
                <c:pt idx="18771">
                  <c:v>99.608000000000288</c:v>
                </c:pt>
                <c:pt idx="18772">
                  <c:v>99.616000000000199</c:v>
                </c:pt>
                <c:pt idx="18773">
                  <c:v>99.624000000000294</c:v>
                </c:pt>
                <c:pt idx="18774">
                  <c:v>99.632000000000204</c:v>
                </c:pt>
                <c:pt idx="18775">
                  <c:v>99.6400000000002</c:v>
                </c:pt>
                <c:pt idx="18776">
                  <c:v>99.648000000000309</c:v>
                </c:pt>
                <c:pt idx="18777">
                  <c:v>99.656000000000205</c:v>
                </c:pt>
                <c:pt idx="18778">
                  <c:v>99.6640000000003</c:v>
                </c:pt>
                <c:pt idx="18779">
                  <c:v>99.67200000000021</c:v>
                </c:pt>
                <c:pt idx="18780">
                  <c:v>99.680000000000291</c:v>
                </c:pt>
                <c:pt idx="18781">
                  <c:v>99.688000000000187</c:v>
                </c:pt>
                <c:pt idx="18782">
                  <c:v>99.696000000000197</c:v>
                </c:pt>
                <c:pt idx="18783">
                  <c:v>99.704000000000306</c:v>
                </c:pt>
                <c:pt idx="18784">
                  <c:v>99.712000000000202</c:v>
                </c:pt>
                <c:pt idx="18785">
                  <c:v>99.720000000000297</c:v>
                </c:pt>
                <c:pt idx="18786">
                  <c:v>99.728000000000208</c:v>
                </c:pt>
                <c:pt idx="18787">
                  <c:v>99.736000000000303</c:v>
                </c:pt>
                <c:pt idx="18788">
                  <c:v>99.744000000000199</c:v>
                </c:pt>
                <c:pt idx="18789">
                  <c:v>99.752000000000209</c:v>
                </c:pt>
                <c:pt idx="18790">
                  <c:v>99.760000000000304</c:v>
                </c:pt>
                <c:pt idx="18791">
                  <c:v>99.7680000000002</c:v>
                </c:pt>
                <c:pt idx="18792">
                  <c:v>99.776000000000295</c:v>
                </c:pt>
                <c:pt idx="18793">
                  <c:v>99.784000000000205</c:v>
                </c:pt>
                <c:pt idx="18794">
                  <c:v>99.7920000000003</c:v>
                </c:pt>
                <c:pt idx="18795">
                  <c:v>99.800000000000196</c:v>
                </c:pt>
                <c:pt idx="18796">
                  <c:v>99.808000000000206</c:v>
                </c:pt>
                <c:pt idx="18797">
                  <c:v>99.816000000000287</c:v>
                </c:pt>
                <c:pt idx="18798">
                  <c:v>99.824000000000211</c:v>
                </c:pt>
                <c:pt idx="18799">
                  <c:v>99.832000000000292</c:v>
                </c:pt>
                <c:pt idx="18800">
                  <c:v>99.840000000000202</c:v>
                </c:pt>
                <c:pt idx="18801">
                  <c:v>99.848000000000297</c:v>
                </c:pt>
                <c:pt idx="18802">
                  <c:v>99.856000000000307</c:v>
                </c:pt>
                <c:pt idx="18803">
                  <c:v>99.864000000000203</c:v>
                </c:pt>
                <c:pt idx="18804">
                  <c:v>99.872000000000298</c:v>
                </c:pt>
                <c:pt idx="18805">
                  <c:v>99.880000000000209</c:v>
                </c:pt>
                <c:pt idx="18806">
                  <c:v>99.888000000000289</c:v>
                </c:pt>
                <c:pt idx="18807">
                  <c:v>99.896000000000214</c:v>
                </c:pt>
                <c:pt idx="18808">
                  <c:v>99.904000000000195</c:v>
                </c:pt>
                <c:pt idx="18809">
                  <c:v>99.912000000000305</c:v>
                </c:pt>
                <c:pt idx="18810">
                  <c:v>99.920000000000201</c:v>
                </c:pt>
                <c:pt idx="18811">
                  <c:v>99.928000000000296</c:v>
                </c:pt>
                <c:pt idx="18812">
                  <c:v>99.936000000000206</c:v>
                </c:pt>
                <c:pt idx="18813">
                  <c:v>99.944000000000301</c:v>
                </c:pt>
                <c:pt idx="18814">
                  <c:v>99.952000000000197</c:v>
                </c:pt>
                <c:pt idx="18815">
                  <c:v>99.960000000000207</c:v>
                </c:pt>
                <c:pt idx="18816">
                  <c:v>99.968000000000302</c:v>
                </c:pt>
                <c:pt idx="18817">
                  <c:v>99.976000000000198</c:v>
                </c:pt>
                <c:pt idx="18818">
                  <c:v>99.984000000000293</c:v>
                </c:pt>
                <c:pt idx="18819">
                  <c:v>99.992000000000203</c:v>
                </c:pt>
                <c:pt idx="18820">
                  <c:v>100</c:v>
                </c:pt>
                <c:pt idx="18821">
                  <c:v>100.008</c:v>
                </c:pt>
                <c:pt idx="18822">
                  <c:v>100.01599999999999</c:v>
                </c:pt>
                <c:pt idx="18823">
                  <c:v>100.024</c:v>
                </c:pt>
                <c:pt idx="18824">
                  <c:v>100.032</c:v>
                </c:pt>
                <c:pt idx="18825">
                  <c:v>100.04</c:v>
                </c:pt>
                <c:pt idx="18826">
                  <c:v>100.048</c:v>
                </c:pt>
                <c:pt idx="18827">
                  <c:v>100.05600000000001</c:v>
                </c:pt>
                <c:pt idx="18828">
                  <c:v>100.06400000000001</c:v>
                </c:pt>
                <c:pt idx="18829">
                  <c:v>100.07199999999999</c:v>
                </c:pt>
                <c:pt idx="18830">
                  <c:v>100.08</c:v>
                </c:pt>
                <c:pt idx="18831">
                  <c:v>100.08799999999999</c:v>
                </c:pt>
                <c:pt idx="18832">
                  <c:v>100.096</c:v>
                </c:pt>
                <c:pt idx="18833">
                  <c:v>100.104</c:v>
                </c:pt>
                <c:pt idx="18834">
                  <c:v>100.11200000000001</c:v>
                </c:pt>
                <c:pt idx="18835">
                  <c:v>100.12</c:v>
                </c:pt>
                <c:pt idx="18836">
                  <c:v>100.128</c:v>
                </c:pt>
                <c:pt idx="18837">
                  <c:v>100.136</c:v>
                </c:pt>
                <c:pt idx="18838">
                  <c:v>100.14399999999999</c:v>
                </c:pt>
                <c:pt idx="18839">
                  <c:v>100.152</c:v>
                </c:pt>
                <c:pt idx="18840">
                  <c:v>100.16</c:v>
                </c:pt>
                <c:pt idx="18841">
                  <c:v>100.16799999999999</c:v>
                </c:pt>
                <c:pt idx="18842">
                  <c:v>100.176</c:v>
                </c:pt>
                <c:pt idx="18843">
                  <c:v>100.184</c:v>
                </c:pt>
                <c:pt idx="18844">
                  <c:v>100.19200000000001</c:v>
                </c:pt>
                <c:pt idx="18845">
                  <c:v>100.2</c:v>
                </c:pt>
                <c:pt idx="18846">
                  <c:v>100.208</c:v>
                </c:pt>
                <c:pt idx="18847">
                  <c:v>100.21599999999999</c:v>
                </c:pt>
                <c:pt idx="18848">
                  <c:v>100.22399999999999</c:v>
                </c:pt>
                <c:pt idx="18849">
                  <c:v>100.232</c:v>
                </c:pt>
                <c:pt idx="18850">
                  <c:v>100.24</c:v>
                </c:pt>
                <c:pt idx="18851">
                  <c:v>100.248</c:v>
                </c:pt>
                <c:pt idx="18852">
                  <c:v>100.256</c:v>
                </c:pt>
                <c:pt idx="18853">
                  <c:v>100.26400000000001</c:v>
                </c:pt>
                <c:pt idx="18854">
                  <c:v>100.27200000000001</c:v>
                </c:pt>
                <c:pt idx="18855">
                  <c:v>100.28</c:v>
                </c:pt>
                <c:pt idx="18856">
                  <c:v>100.288</c:v>
                </c:pt>
                <c:pt idx="18857">
                  <c:v>100.29599999999999</c:v>
                </c:pt>
                <c:pt idx="18858">
                  <c:v>100.304</c:v>
                </c:pt>
                <c:pt idx="18859">
                  <c:v>100.312</c:v>
                </c:pt>
                <c:pt idx="18860">
                  <c:v>100.32000000000001</c:v>
                </c:pt>
                <c:pt idx="18861">
                  <c:v>100.328</c:v>
                </c:pt>
                <c:pt idx="18862">
                  <c:v>100.336</c:v>
                </c:pt>
                <c:pt idx="18863">
                  <c:v>100.34400000000001</c:v>
                </c:pt>
                <c:pt idx="18864">
                  <c:v>100.352</c:v>
                </c:pt>
                <c:pt idx="18865">
                  <c:v>100.36</c:v>
                </c:pt>
                <c:pt idx="18866">
                  <c:v>100.36799999999999</c:v>
                </c:pt>
                <c:pt idx="18867">
                  <c:v>100.376</c:v>
                </c:pt>
                <c:pt idx="18868">
                  <c:v>100.384</c:v>
                </c:pt>
                <c:pt idx="18869">
                  <c:v>100.392</c:v>
                </c:pt>
                <c:pt idx="18870">
                  <c:v>100.4</c:v>
                </c:pt>
                <c:pt idx="18871">
                  <c:v>100.408</c:v>
                </c:pt>
                <c:pt idx="18872">
                  <c:v>100.41600000000001</c:v>
                </c:pt>
                <c:pt idx="18873">
                  <c:v>100.42399999999999</c:v>
                </c:pt>
                <c:pt idx="18874">
                  <c:v>100.43199999999999</c:v>
                </c:pt>
                <c:pt idx="18875">
                  <c:v>100.44</c:v>
                </c:pt>
                <c:pt idx="18876">
                  <c:v>100.44799999999999</c:v>
                </c:pt>
                <c:pt idx="18877">
                  <c:v>100.456</c:v>
                </c:pt>
                <c:pt idx="18878">
                  <c:v>100.464</c:v>
                </c:pt>
                <c:pt idx="18879">
                  <c:v>100.47200000000001</c:v>
                </c:pt>
                <c:pt idx="18880">
                  <c:v>100.48</c:v>
                </c:pt>
                <c:pt idx="18881">
                  <c:v>100.488</c:v>
                </c:pt>
                <c:pt idx="18882">
                  <c:v>100.496</c:v>
                </c:pt>
                <c:pt idx="18883">
                  <c:v>100.50399999999999</c:v>
                </c:pt>
                <c:pt idx="18884">
                  <c:v>100.512</c:v>
                </c:pt>
                <c:pt idx="18885">
                  <c:v>100.52</c:v>
                </c:pt>
                <c:pt idx="18886">
                  <c:v>100.52800000000001</c:v>
                </c:pt>
                <c:pt idx="18887">
                  <c:v>100.536</c:v>
                </c:pt>
                <c:pt idx="18888">
                  <c:v>100.544</c:v>
                </c:pt>
                <c:pt idx="18889">
                  <c:v>100.55200000000001</c:v>
                </c:pt>
                <c:pt idx="18890">
                  <c:v>100.56</c:v>
                </c:pt>
                <c:pt idx="18891">
                  <c:v>100.568</c:v>
                </c:pt>
                <c:pt idx="18892">
                  <c:v>100.57599999999999</c:v>
                </c:pt>
                <c:pt idx="18893">
                  <c:v>100.584</c:v>
                </c:pt>
                <c:pt idx="18894">
                  <c:v>100.592</c:v>
                </c:pt>
                <c:pt idx="18895">
                  <c:v>100.6</c:v>
                </c:pt>
                <c:pt idx="18896">
                  <c:v>100.608</c:v>
                </c:pt>
                <c:pt idx="18897">
                  <c:v>100.616</c:v>
                </c:pt>
                <c:pt idx="18898">
                  <c:v>100.62400000000001</c:v>
                </c:pt>
                <c:pt idx="18899">
                  <c:v>100.63200000000001</c:v>
                </c:pt>
                <c:pt idx="18900">
                  <c:v>100.63999999999999</c:v>
                </c:pt>
                <c:pt idx="18901">
                  <c:v>100.648</c:v>
                </c:pt>
                <c:pt idx="18902">
                  <c:v>100.65599999999999</c:v>
                </c:pt>
                <c:pt idx="18903">
                  <c:v>100.664</c:v>
                </c:pt>
                <c:pt idx="18904">
                  <c:v>100.672</c:v>
                </c:pt>
                <c:pt idx="18905">
                  <c:v>100.68</c:v>
                </c:pt>
                <c:pt idx="18906">
                  <c:v>100.688</c:v>
                </c:pt>
                <c:pt idx="18907">
                  <c:v>100.696</c:v>
                </c:pt>
                <c:pt idx="18908">
                  <c:v>100.70400000000001</c:v>
                </c:pt>
                <c:pt idx="18909">
                  <c:v>100.71199999999999</c:v>
                </c:pt>
                <c:pt idx="18910">
                  <c:v>100.72</c:v>
                </c:pt>
                <c:pt idx="18911">
                  <c:v>100.72799999999999</c:v>
                </c:pt>
                <c:pt idx="18912">
                  <c:v>100.736</c:v>
                </c:pt>
                <c:pt idx="18913">
                  <c:v>100.744</c:v>
                </c:pt>
                <c:pt idx="18914">
                  <c:v>100.752</c:v>
                </c:pt>
                <c:pt idx="18915">
                  <c:v>100.76</c:v>
                </c:pt>
                <c:pt idx="18916">
                  <c:v>100.768</c:v>
                </c:pt>
                <c:pt idx="18917">
                  <c:v>100.77600000000001</c:v>
                </c:pt>
                <c:pt idx="18918">
                  <c:v>100.78399999999999</c:v>
                </c:pt>
                <c:pt idx="18919">
                  <c:v>100.792</c:v>
                </c:pt>
                <c:pt idx="18920">
                  <c:v>100.8</c:v>
                </c:pt>
                <c:pt idx="18921">
                  <c:v>100.80799999999999</c:v>
                </c:pt>
                <c:pt idx="18922">
                  <c:v>100.816</c:v>
                </c:pt>
                <c:pt idx="18923">
                  <c:v>100.824</c:v>
                </c:pt>
                <c:pt idx="18924">
                  <c:v>100.83200000000001</c:v>
                </c:pt>
                <c:pt idx="18925">
                  <c:v>100.84</c:v>
                </c:pt>
                <c:pt idx="18926">
                  <c:v>100.848</c:v>
                </c:pt>
                <c:pt idx="18927">
                  <c:v>100.85599999999999</c:v>
                </c:pt>
                <c:pt idx="18928">
                  <c:v>100.86399999999999</c:v>
                </c:pt>
                <c:pt idx="18929">
                  <c:v>100.872</c:v>
                </c:pt>
                <c:pt idx="18930">
                  <c:v>100.88</c:v>
                </c:pt>
                <c:pt idx="18931">
                  <c:v>100.88800000000001</c:v>
                </c:pt>
                <c:pt idx="18932">
                  <c:v>100.896</c:v>
                </c:pt>
                <c:pt idx="18933">
                  <c:v>100.904</c:v>
                </c:pt>
                <c:pt idx="18934">
                  <c:v>100.91200000000001</c:v>
                </c:pt>
                <c:pt idx="18935">
                  <c:v>100.92</c:v>
                </c:pt>
                <c:pt idx="18936">
                  <c:v>100.928</c:v>
                </c:pt>
                <c:pt idx="18937">
                  <c:v>100.93599999999999</c:v>
                </c:pt>
                <c:pt idx="18938">
                  <c:v>100.944</c:v>
                </c:pt>
                <c:pt idx="18939">
                  <c:v>100.952</c:v>
                </c:pt>
                <c:pt idx="18940">
                  <c:v>100.96</c:v>
                </c:pt>
                <c:pt idx="18941">
                  <c:v>100.968</c:v>
                </c:pt>
                <c:pt idx="18942">
                  <c:v>100.976</c:v>
                </c:pt>
                <c:pt idx="18943">
                  <c:v>100.98400000000001</c:v>
                </c:pt>
                <c:pt idx="18944">
                  <c:v>100.992</c:v>
                </c:pt>
                <c:pt idx="18945">
                  <c:v>101</c:v>
                </c:pt>
                <c:pt idx="18946">
                  <c:v>101.008</c:v>
                </c:pt>
                <c:pt idx="18947">
                  <c:v>101.01599999999999</c:v>
                </c:pt>
                <c:pt idx="18948">
                  <c:v>101.024</c:v>
                </c:pt>
                <c:pt idx="18949">
                  <c:v>101.032</c:v>
                </c:pt>
                <c:pt idx="18950">
                  <c:v>101.04</c:v>
                </c:pt>
                <c:pt idx="18951">
                  <c:v>101.048</c:v>
                </c:pt>
                <c:pt idx="18952">
                  <c:v>101.05600000000001</c:v>
                </c:pt>
                <c:pt idx="18953">
                  <c:v>101.06400000000001</c:v>
                </c:pt>
                <c:pt idx="18954">
                  <c:v>101.07199999999999</c:v>
                </c:pt>
                <c:pt idx="18955">
                  <c:v>101.08</c:v>
                </c:pt>
                <c:pt idx="18956">
                  <c:v>101.08799999999999</c:v>
                </c:pt>
                <c:pt idx="18957">
                  <c:v>101.096</c:v>
                </c:pt>
                <c:pt idx="18958">
                  <c:v>101.104</c:v>
                </c:pt>
                <c:pt idx="18959">
                  <c:v>101.11199999999999</c:v>
                </c:pt>
                <c:pt idx="18960">
                  <c:v>101.12</c:v>
                </c:pt>
                <c:pt idx="18961">
                  <c:v>101.128</c:v>
                </c:pt>
                <c:pt idx="18962">
                  <c:v>101.13600000000001</c:v>
                </c:pt>
                <c:pt idx="18963">
                  <c:v>101.14399999999999</c:v>
                </c:pt>
                <c:pt idx="18964">
                  <c:v>101.152</c:v>
                </c:pt>
                <c:pt idx="18965">
                  <c:v>101.16</c:v>
                </c:pt>
                <c:pt idx="18966">
                  <c:v>101.16799999999999</c:v>
                </c:pt>
                <c:pt idx="18967">
                  <c:v>101.176</c:v>
                </c:pt>
                <c:pt idx="18968">
                  <c:v>101.184</c:v>
                </c:pt>
                <c:pt idx="18969">
                  <c:v>101.19200000000001</c:v>
                </c:pt>
                <c:pt idx="18970">
                  <c:v>101.2</c:v>
                </c:pt>
                <c:pt idx="18971">
                  <c:v>101.20800000000001</c:v>
                </c:pt>
                <c:pt idx="18972">
                  <c:v>101.21599999999999</c:v>
                </c:pt>
                <c:pt idx="18973">
                  <c:v>101.22399999999999</c:v>
                </c:pt>
                <c:pt idx="18974">
                  <c:v>101.232</c:v>
                </c:pt>
                <c:pt idx="18975">
                  <c:v>101.24</c:v>
                </c:pt>
                <c:pt idx="18976">
                  <c:v>101.248</c:v>
                </c:pt>
                <c:pt idx="18977">
                  <c:v>101.256</c:v>
                </c:pt>
                <c:pt idx="18978">
                  <c:v>101.26400000000001</c:v>
                </c:pt>
                <c:pt idx="18979">
                  <c:v>101.27200000000001</c:v>
                </c:pt>
                <c:pt idx="18980">
                  <c:v>101.28</c:v>
                </c:pt>
                <c:pt idx="18981">
                  <c:v>101.288</c:v>
                </c:pt>
                <c:pt idx="18982">
                  <c:v>101.29599999999999</c:v>
                </c:pt>
                <c:pt idx="18983">
                  <c:v>101.304</c:v>
                </c:pt>
                <c:pt idx="18984">
                  <c:v>101.312</c:v>
                </c:pt>
                <c:pt idx="18985">
                  <c:v>101.32</c:v>
                </c:pt>
                <c:pt idx="18986">
                  <c:v>101.328</c:v>
                </c:pt>
                <c:pt idx="18987">
                  <c:v>101.336</c:v>
                </c:pt>
                <c:pt idx="18988">
                  <c:v>101.34400000000001</c:v>
                </c:pt>
                <c:pt idx="18989">
                  <c:v>101.352</c:v>
                </c:pt>
                <c:pt idx="18990">
                  <c:v>101.36</c:v>
                </c:pt>
                <c:pt idx="18991">
                  <c:v>101.36799999999999</c:v>
                </c:pt>
                <c:pt idx="18992">
                  <c:v>101.37599999999999</c:v>
                </c:pt>
                <c:pt idx="18993">
                  <c:v>101.384</c:v>
                </c:pt>
                <c:pt idx="18994">
                  <c:v>101.392</c:v>
                </c:pt>
                <c:pt idx="18995">
                  <c:v>101.4</c:v>
                </c:pt>
                <c:pt idx="18996">
                  <c:v>101.408</c:v>
                </c:pt>
                <c:pt idx="18997">
                  <c:v>101.41600000000001</c:v>
                </c:pt>
                <c:pt idx="18998">
                  <c:v>101.42400000000001</c:v>
                </c:pt>
                <c:pt idx="18999">
                  <c:v>101.43199999999999</c:v>
                </c:pt>
                <c:pt idx="19000">
                  <c:v>101.44</c:v>
                </c:pt>
                <c:pt idx="19001">
                  <c:v>101.44799999999999</c:v>
                </c:pt>
                <c:pt idx="19002">
                  <c:v>101.456</c:v>
                </c:pt>
                <c:pt idx="19003">
                  <c:v>101.464</c:v>
                </c:pt>
                <c:pt idx="19004">
                  <c:v>101.47200000000001</c:v>
                </c:pt>
                <c:pt idx="19005">
                  <c:v>101.48</c:v>
                </c:pt>
                <c:pt idx="19006">
                  <c:v>101.488</c:v>
                </c:pt>
                <c:pt idx="19007">
                  <c:v>101.49600000000001</c:v>
                </c:pt>
                <c:pt idx="19008">
                  <c:v>101.50399999999999</c:v>
                </c:pt>
                <c:pt idx="19009">
                  <c:v>101.512</c:v>
                </c:pt>
                <c:pt idx="19010">
                  <c:v>101.52</c:v>
                </c:pt>
                <c:pt idx="19011">
                  <c:v>101.52799999999999</c:v>
                </c:pt>
                <c:pt idx="19012">
                  <c:v>101.536</c:v>
                </c:pt>
                <c:pt idx="19013">
                  <c:v>101.544</c:v>
                </c:pt>
                <c:pt idx="19014">
                  <c:v>101.55200000000001</c:v>
                </c:pt>
                <c:pt idx="19015">
                  <c:v>101.56</c:v>
                </c:pt>
                <c:pt idx="19016">
                  <c:v>101.56800000000001</c:v>
                </c:pt>
                <c:pt idx="19017">
                  <c:v>101.57599999999999</c:v>
                </c:pt>
                <c:pt idx="19018">
                  <c:v>101.58399999999999</c:v>
                </c:pt>
                <c:pt idx="19019">
                  <c:v>101.592</c:v>
                </c:pt>
                <c:pt idx="19020">
                  <c:v>101.6</c:v>
                </c:pt>
                <c:pt idx="19021">
                  <c:v>101.608</c:v>
                </c:pt>
                <c:pt idx="19022">
                  <c:v>101.616</c:v>
                </c:pt>
                <c:pt idx="19023">
                  <c:v>101.62400000000001</c:v>
                </c:pt>
                <c:pt idx="19024">
                  <c:v>101.63200000000001</c:v>
                </c:pt>
                <c:pt idx="19025">
                  <c:v>101.64</c:v>
                </c:pt>
                <c:pt idx="19026">
                  <c:v>101.648</c:v>
                </c:pt>
                <c:pt idx="19027">
                  <c:v>101.65599999999999</c:v>
                </c:pt>
                <c:pt idx="19028">
                  <c:v>101.664</c:v>
                </c:pt>
                <c:pt idx="19029">
                  <c:v>101.672</c:v>
                </c:pt>
                <c:pt idx="19030">
                  <c:v>101.68</c:v>
                </c:pt>
                <c:pt idx="19031">
                  <c:v>101.688</c:v>
                </c:pt>
                <c:pt idx="19032">
                  <c:v>101.696</c:v>
                </c:pt>
                <c:pt idx="19033">
                  <c:v>101.70400000000001</c:v>
                </c:pt>
                <c:pt idx="19034">
                  <c:v>101.712</c:v>
                </c:pt>
                <c:pt idx="19035">
                  <c:v>101.72</c:v>
                </c:pt>
                <c:pt idx="19036">
                  <c:v>101.72799999999999</c:v>
                </c:pt>
                <c:pt idx="19037">
                  <c:v>101.73599999999999</c:v>
                </c:pt>
                <c:pt idx="19038">
                  <c:v>101.744</c:v>
                </c:pt>
                <c:pt idx="19039">
                  <c:v>101.752</c:v>
                </c:pt>
                <c:pt idx="19040">
                  <c:v>101.76</c:v>
                </c:pt>
                <c:pt idx="19041">
                  <c:v>101.768</c:v>
                </c:pt>
                <c:pt idx="19042">
                  <c:v>101.77600000000001</c:v>
                </c:pt>
                <c:pt idx="19043">
                  <c:v>101.78400000000001</c:v>
                </c:pt>
                <c:pt idx="19044">
                  <c:v>101.79199999999999</c:v>
                </c:pt>
                <c:pt idx="19045">
                  <c:v>101.8</c:v>
                </c:pt>
                <c:pt idx="19046">
                  <c:v>101.80799999999999</c:v>
                </c:pt>
                <c:pt idx="19047">
                  <c:v>101.816</c:v>
                </c:pt>
                <c:pt idx="19048">
                  <c:v>101.824</c:v>
                </c:pt>
                <c:pt idx="19049">
                  <c:v>101.83200000000001</c:v>
                </c:pt>
                <c:pt idx="19050">
                  <c:v>101.84</c:v>
                </c:pt>
                <c:pt idx="19051">
                  <c:v>101.848</c:v>
                </c:pt>
                <c:pt idx="19052">
                  <c:v>101.85600000000001</c:v>
                </c:pt>
                <c:pt idx="19053">
                  <c:v>101.86399999999999</c:v>
                </c:pt>
                <c:pt idx="19054">
                  <c:v>101.872</c:v>
                </c:pt>
                <c:pt idx="19055">
                  <c:v>101.88</c:v>
                </c:pt>
                <c:pt idx="19056">
                  <c:v>101.88800000000001</c:v>
                </c:pt>
                <c:pt idx="19057">
                  <c:v>101.896</c:v>
                </c:pt>
                <c:pt idx="19058">
                  <c:v>101.904</c:v>
                </c:pt>
                <c:pt idx="19059">
                  <c:v>101.91200000000001</c:v>
                </c:pt>
                <c:pt idx="19060">
                  <c:v>101.92</c:v>
                </c:pt>
                <c:pt idx="19061">
                  <c:v>101.92800000000001</c:v>
                </c:pt>
                <c:pt idx="19062">
                  <c:v>101.93599999999999</c:v>
                </c:pt>
                <c:pt idx="19063">
                  <c:v>101.944</c:v>
                </c:pt>
                <c:pt idx="19064">
                  <c:v>101.952</c:v>
                </c:pt>
                <c:pt idx="19065">
                  <c:v>101.96</c:v>
                </c:pt>
                <c:pt idx="19066">
                  <c:v>101.968</c:v>
                </c:pt>
                <c:pt idx="19067">
                  <c:v>101.976</c:v>
                </c:pt>
                <c:pt idx="19068">
                  <c:v>101.98400000000001</c:v>
                </c:pt>
                <c:pt idx="19069">
                  <c:v>101.992</c:v>
                </c:pt>
                <c:pt idx="19070">
                  <c:v>102</c:v>
                </c:pt>
                <c:pt idx="19071">
                  <c:v>102.008</c:v>
                </c:pt>
                <c:pt idx="19072">
                  <c:v>102.01599999999999</c:v>
                </c:pt>
                <c:pt idx="19073">
                  <c:v>102.024</c:v>
                </c:pt>
                <c:pt idx="19074">
                  <c:v>102.032</c:v>
                </c:pt>
                <c:pt idx="19075">
                  <c:v>102.04</c:v>
                </c:pt>
                <c:pt idx="19076">
                  <c:v>102.048</c:v>
                </c:pt>
                <c:pt idx="19077">
                  <c:v>102.056</c:v>
                </c:pt>
                <c:pt idx="19078">
                  <c:v>102.06400000000001</c:v>
                </c:pt>
                <c:pt idx="19079">
                  <c:v>102.072</c:v>
                </c:pt>
                <c:pt idx="19080">
                  <c:v>102.08</c:v>
                </c:pt>
                <c:pt idx="19081">
                  <c:v>102.08799999999999</c:v>
                </c:pt>
                <c:pt idx="19082">
                  <c:v>102.096</c:v>
                </c:pt>
                <c:pt idx="19083">
                  <c:v>102.104</c:v>
                </c:pt>
                <c:pt idx="19084">
                  <c:v>102.11199999999999</c:v>
                </c:pt>
                <c:pt idx="19085">
                  <c:v>102.12</c:v>
                </c:pt>
                <c:pt idx="19086">
                  <c:v>102.128</c:v>
                </c:pt>
                <c:pt idx="19087">
                  <c:v>102.13600000000001</c:v>
                </c:pt>
                <c:pt idx="19088">
                  <c:v>102.14400000000001</c:v>
                </c:pt>
                <c:pt idx="19089">
                  <c:v>102.152</c:v>
                </c:pt>
                <c:pt idx="19090">
                  <c:v>102.16</c:v>
                </c:pt>
                <c:pt idx="19091">
                  <c:v>102.16799999999999</c:v>
                </c:pt>
                <c:pt idx="19092">
                  <c:v>102.176</c:v>
                </c:pt>
                <c:pt idx="19093">
                  <c:v>102.184</c:v>
                </c:pt>
                <c:pt idx="19094">
                  <c:v>102.19200000000001</c:v>
                </c:pt>
                <c:pt idx="19095">
                  <c:v>102.2</c:v>
                </c:pt>
                <c:pt idx="19096">
                  <c:v>102.208</c:v>
                </c:pt>
                <c:pt idx="19097">
                  <c:v>102.21600000000001</c:v>
                </c:pt>
                <c:pt idx="19098">
                  <c:v>102.22399999999999</c:v>
                </c:pt>
                <c:pt idx="19099">
                  <c:v>102.232</c:v>
                </c:pt>
                <c:pt idx="19100">
                  <c:v>102.24</c:v>
                </c:pt>
                <c:pt idx="19101">
                  <c:v>102.248</c:v>
                </c:pt>
                <c:pt idx="19102">
                  <c:v>102.256</c:v>
                </c:pt>
                <c:pt idx="19103">
                  <c:v>102.264</c:v>
                </c:pt>
                <c:pt idx="19104">
                  <c:v>102.27200000000001</c:v>
                </c:pt>
                <c:pt idx="19105">
                  <c:v>102.28</c:v>
                </c:pt>
                <c:pt idx="19106">
                  <c:v>102.28800000000001</c:v>
                </c:pt>
                <c:pt idx="19107">
                  <c:v>102.29599999999999</c:v>
                </c:pt>
                <c:pt idx="19108">
                  <c:v>102.304</c:v>
                </c:pt>
                <c:pt idx="19109">
                  <c:v>102.312</c:v>
                </c:pt>
                <c:pt idx="19110">
                  <c:v>102.32</c:v>
                </c:pt>
                <c:pt idx="19111">
                  <c:v>102.328</c:v>
                </c:pt>
                <c:pt idx="19112">
                  <c:v>102.336</c:v>
                </c:pt>
                <c:pt idx="19113">
                  <c:v>102.34400000000001</c:v>
                </c:pt>
                <c:pt idx="19114">
                  <c:v>102.352</c:v>
                </c:pt>
                <c:pt idx="19115">
                  <c:v>102.36000000000001</c:v>
                </c:pt>
                <c:pt idx="19116">
                  <c:v>102.36799999999999</c:v>
                </c:pt>
                <c:pt idx="19117">
                  <c:v>102.37599999999999</c:v>
                </c:pt>
                <c:pt idx="19118">
                  <c:v>102.384</c:v>
                </c:pt>
                <c:pt idx="19119">
                  <c:v>102.392</c:v>
                </c:pt>
                <c:pt idx="19120">
                  <c:v>102.4</c:v>
                </c:pt>
                <c:pt idx="19121">
                  <c:v>102.408</c:v>
                </c:pt>
                <c:pt idx="19122">
                  <c:v>102.416</c:v>
                </c:pt>
                <c:pt idx="19123">
                  <c:v>102.42400000000001</c:v>
                </c:pt>
                <c:pt idx="19124">
                  <c:v>102.432</c:v>
                </c:pt>
                <c:pt idx="19125">
                  <c:v>102.44</c:v>
                </c:pt>
                <c:pt idx="19126">
                  <c:v>102.44799999999999</c:v>
                </c:pt>
                <c:pt idx="19127">
                  <c:v>102.456</c:v>
                </c:pt>
                <c:pt idx="19128">
                  <c:v>102.464</c:v>
                </c:pt>
                <c:pt idx="19129">
                  <c:v>102.47199999999999</c:v>
                </c:pt>
                <c:pt idx="19130">
                  <c:v>102.48</c:v>
                </c:pt>
                <c:pt idx="19131">
                  <c:v>102.488</c:v>
                </c:pt>
                <c:pt idx="19132">
                  <c:v>102.49600000000001</c:v>
                </c:pt>
                <c:pt idx="19133">
                  <c:v>102.504</c:v>
                </c:pt>
                <c:pt idx="19134">
                  <c:v>102.512</c:v>
                </c:pt>
                <c:pt idx="19135">
                  <c:v>102.52</c:v>
                </c:pt>
                <c:pt idx="19136">
                  <c:v>102.52799999999999</c:v>
                </c:pt>
                <c:pt idx="19137">
                  <c:v>102.536</c:v>
                </c:pt>
                <c:pt idx="19138">
                  <c:v>102.544</c:v>
                </c:pt>
                <c:pt idx="19139">
                  <c:v>102.55200000000001</c:v>
                </c:pt>
                <c:pt idx="19140">
                  <c:v>102.56</c:v>
                </c:pt>
                <c:pt idx="19141">
                  <c:v>102.56800000000001</c:v>
                </c:pt>
                <c:pt idx="19142">
                  <c:v>102.57599999999999</c:v>
                </c:pt>
                <c:pt idx="19143">
                  <c:v>102.58399999999999</c:v>
                </c:pt>
                <c:pt idx="19144">
                  <c:v>102.592</c:v>
                </c:pt>
                <c:pt idx="19145">
                  <c:v>102.6</c:v>
                </c:pt>
                <c:pt idx="19146">
                  <c:v>102.608</c:v>
                </c:pt>
                <c:pt idx="19147">
                  <c:v>102.616</c:v>
                </c:pt>
                <c:pt idx="19148">
                  <c:v>102.62400000000001</c:v>
                </c:pt>
                <c:pt idx="19149">
                  <c:v>102.63200000000001</c:v>
                </c:pt>
                <c:pt idx="19150">
                  <c:v>102.64</c:v>
                </c:pt>
                <c:pt idx="19151">
                  <c:v>102.648</c:v>
                </c:pt>
                <c:pt idx="19152">
                  <c:v>102.65599999999999</c:v>
                </c:pt>
                <c:pt idx="19153">
                  <c:v>102.664</c:v>
                </c:pt>
                <c:pt idx="19154">
                  <c:v>102.672</c:v>
                </c:pt>
                <c:pt idx="19155">
                  <c:v>102.67999999999999</c:v>
                </c:pt>
                <c:pt idx="19156">
                  <c:v>102.688</c:v>
                </c:pt>
                <c:pt idx="19157">
                  <c:v>102.696</c:v>
                </c:pt>
                <c:pt idx="19158">
                  <c:v>102.70400000000001</c:v>
                </c:pt>
                <c:pt idx="19159">
                  <c:v>102.712</c:v>
                </c:pt>
                <c:pt idx="19160">
                  <c:v>102.72</c:v>
                </c:pt>
                <c:pt idx="19161">
                  <c:v>102.72799999999999</c:v>
                </c:pt>
                <c:pt idx="19162">
                  <c:v>102.73599999999999</c:v>
                </c:pt>
                <c:pt idx="19163">
                  <c:v>102.744</c:v>
                </c:pt>
                <c:pt idx="19164">
                  <c:v>102.752</c:v>
                </c:pt>
                <c:pt idx="19165">
                  <c:v>102.76</c:v>
                </c:pt>
                <c:pt idx="19166">
                  <c:v>102.768</c:v>
                </c:pt>
                <c:pt idx="19167">
                  <c:v>102.77600000000001</c:v>
                </c:pt>
                <c:pt idx="19168">
                  <c:v>102.78400000000001</c:v>
                </c:pt>
                <c:pt idx="19169">
                  <c:v>102.792</c:v>
                </c:pt>
                <c:pt idx="19170">
                  <c:v>102.8</c:v>
                </c:pt>
                <c:pt idx="19171">
                  <c:v>102.80799999999999</c:v>
                </c:pt>
                <c:pt idx="19172">
                  <c:v>102.816</c:v>
                </c:pt>
                <c:pt idx="19173">
                  <c:v>102.824</c:v>
                </c:pt>
                <c:pt idx="19174">
                  <c:v>102.83200000000001</c:v>
                </c:pt>
                <c:pt idx="19175">
                  <c:v>102.84</c:v>
                </c:pt>
                <c:pt idx="19176">
                  <c:v>102.848</c:v>
                </c:pt>
                <c:pt idx="19177">
                  <c:v>102.85600000000001</c:v>
                </c:pt>
                <c:pt idx="19178">
                  <c:v>102.86399999999999</c:v>
                </c:pt>
                <c:pt idx="19179">
                  <c:v>102.872</c:v>
                </c:pt>
                <c:pt idx="19180">
                  <c:v>102.88</c:v>
                </c:pt>
                <c:pt idx="19181">
                  <c:v>102.88799999999999</c:v>
                </c:pt>
                <c:pt idx="19182">
                  <c:v>102.896</c:v>
                </c:pt>
                <c:pt idx="19183">
                  <c:v>102.904</c:v>
                </c:pt>
                <c:pt idx="19184">
                  <c:v>102.91200000000001</c:v>
                </c:pt>
                <c:pt idx="19185">
                  <c:v>102.92</c:v>
                </c:pt>
                <c:pt idx="19186">
                  <c:v>102.92800000000001</c:v>
                </c:pt>
                <c:pt idx="19187">
                  <c:v>102.93599999999999</c:v>
                </c:pt>
                <c:pt idx="19188">
                  <c:v>102.94399999999999</c:v>
                </c:pt>
                <c:pt idx="19189">
                  <c:v>102.952</c:v>
                </c:pt>
                <c:pt idx="19190">
                  <c:v>102.96</c:v>
                </c:pt>
                <c:pt idx="19191">
                  <c:v>102.968</c:v>
                </c:pt>
                <c:pt idx="19192">
                  <c:v>102.976</c:v>
                </c:pt>
                <c:pt idx="19193">
                  <c:v>102.98400000000001</c:v>
                </c:pt>
                <c:pt idx="19194">
                  <c:v>102.992</c:v>
                </c:pt>
                <c:pt idx="19195">
                  <c:v>103</c:v>
                </c:pt>
                <c:pt idx="19196">
                  <c:v>103.008</c:v>
                </c:pt>
                <c:pt idx="19197">
                  <c:v>103.01599999999999</c:v>
                </c:pt>
                <c:pt idx="19198">
                  <c:v>103.024</c:v>
                </c:pt>
                <c:pt idx="19199">
                  <c:v>103.032</c:v>
                </c:pt>
                <c:pt idx="19200">
                  <c:v>103.04</c:v>
                </c:pt>
                <c:pt idx="19201">
                  <c:v>103.048</c:v>
                </c:pt>
                <c:pt idx="19202">
                  <c:v>103.056</c:v>
                </c:pt>
                <c:pt idx="19203">
                  <c:v>103.06400000000001</c:v>
                </c:pt>
                <c:pt idx="19204">
                  <c:v>103.072</c:v>
                </c:pt>
                <c:pt idx="19205">
                  <c:v>103.08</c:v>
                </c:pt>
                <c:pt idx="19206">
                  <c:v>103.08799999999999</c:v>
                </c:pt>
                <c:pt idx="19207">
                  <c:v>103.09599999999999</c:v>
                </c:pt>
                <c:pt idx="19208">
                  <c:v>103.104</c:v>
                </c:pt>
                <c:pt idx="19209">
                  <c:v>103.11199999999999</c:v>
                </c:pt>
                <c:pt idx="19210">
                  <c:v>103.12</c:v>
                </c:pt>
                <c:pt idx="19211">
                  <c:v>103.128</c:v>
                </c:pt>
                <c:pt idx="19212">
                  <c:v>103.13600000000001</c:v>
                </c:pt>
                <c:pt idx="19213">
                  <c:v>103.14400000000001</c:v>
                </c:pt>
                <c:pt idx="19214">
                  <c:v>103.15199999999999</c:v>
                </c:pt>
                <c:pt idx="19215">
                  <c:v>103.16</c:v>
                </c:pt>
                <c:pt idx="19216">
                  <c:v>103.16799999999999</c:v>
                </c:pt>
                <c:pt idx="19217">
                  <c:v>103.176</c:v>
                </c:pt>
                <c:pt idx="19218">
                  <c:v>103.184</c:v>
                </c:pt>
                <c:pt idx="19219">
                  <c:v>103.19200000000001</c:v>
                </c:pt>
                <c:pt idx="19220">
                  <c:v>103.2</c:v>
                </c:pt>
                <c:pt idx="19221">
                  <c:v>103.208</c:v>
                </c:pt>
                <c:pt idx="19222">
                  <c:v>103.21600000000001</c:v>
                </c:pt>
                <c:pt idx="19223">
                  <c:v>103.22399999999999</c:v>
                </c:pt>
                <c:pt idx="19224">
                  <c:v>103.232</c:v>
                </c:pt>
                <c:pt idx="19225">
                  <c:v>103.24</c:v>
                </c:pt>
                <c:pt idx="19226">
                  <c:v>103.248</c:v>
                </c:pt>
                <c:pt idx="19227">
                  <c:v>103.256</c:v>
                </c:pt>
                <c:pt idx="19228">
                  <c:v>103.264</c:v>
                </c:pt>
                <c:pt idx="19229">
                  <c:v>103.27200000000001</c:v>
                </c:pt>
                <c:pt idx="19230">
                  <c:v>103.28</c:v>
                </c:pt>
                <c:pt idx="19231">
                  <c:v>103.28800000000001</c:v>
                </c:pt>
                <c:pt idx="19232">
                  <c:v>103.29599999999999</c:v>
                </c:pt>
                <c:pt idx="19233">
                  <c:v>103.304</c:v>
                </c:pt>
                <c:pt idx="19234">
                  <c:v>103.312</c:v>
                </c:pt>
                <c:pt idx="19235">
                  <c:v>103.32</c:v>
                </c:pt>
                <c:pt idx="19236">
                  <c:v>103.328</c:v>
                </c:pt>
                <c:pt idx="19237">
                  <c:v>103.336</c:v>
                </c:pt>
                <c:pt idx="19238">
                  <c:v>103.34400000000001</c:v>
                </c:pt>
                <c:pt idx="19239">
                  <c:v>103.352</c:v>
                </c:pt>
                <c:pt idx="19240">
                  <c:v>103.36</c:v>
                </c:pt>
                <c:pt idx="19241">
                  <c:v>103.36799999999999</c:v>
                </c:pt>
                <c:pt idx="19242">
                  <c:v>103.37599999999999</c:v>
                </c:pt>
                <c:pt idx="19243">
                  <c:v>103.384</c:v>
                </c:pt>
                <c:pt idx="19244">
                  <c:v>103.392</c:v>
                </c:pt>
                <c:pt idx="19245">
                  <c:v>103.4</c:v>
                </c:pt>
                <c:pt idx="19246">
                  <c:v>103.408</c:v>
                </c:pt>
                <c:pt idx="19247">
                  <c:v>103.416</c:v>
                </c:pt>
                <c:pt idx="19248">
                  <c:v>103.42400000000001</c:v>
                </c:pt>
                <c:pt idx="19249">
                  <c:v>103.432</c:v>
                </c:pt>
                <c:pt idx="19250">
                  <c:v>103.44</c:v>
                </c:pt>
                <c:pt idx="19251">
                  <c:v>103.44799999999999</c:v>
                </c:pt>
                <c:pt idx="19252">
                  <c:v>103.456</c:v>
                </c:pt>
                <c:pt idx="19253">
                  <c:v>103.464</c:v>
                </c:pt>
                <c:pt idx="19254">
                  <c:v>103.47199999999999</c:v>
                </c:pt>
                <c:pt idx="19255">
                  <c:v>103.48</c:v>
                </c:pt>
                <c:pt idx="19256">
                  <c:v>103.488</c:v>
                </c:pt>
                <c:pt idx="19257">
                  <c:v>103.49600000000001</c:v>
                </c:pt>
                <c:pt idx="19258">
                  <c:v>103.504</c:v>
                </c:pt>
                <c:pt idx="19259">
                  <c:v>103.512</c:v>
                </c:pt>
                <c:pt idx="19260">
                  <c:v>103.52</c:v>
                </c:pt>
                <c:pt idx="19261">
                  <c:v>103.52799999999999</c:v>
                </c:pt>
                <c:pt idx="19262">
                  <c:v>103.536</c:v>
                </c:pt>
                <c:pt idx="19263">
                  <c:v>103.544</c:v>
                </c:pt>
                <c:pt idx="19264">
                  <c:v>103.55200000000001</c:v>
                </c:pt>
                <c:pt idx="19265">
                  <c:v>103.56</c:v>
                </c:pt>
                <c:pt idx="19266">
                  <c:v>103.568</c:v>
                </c:pt>
                <c:pt idx="19267">
                  <c:v>103.57600000000001</c:v>
                </c:pt>
                <c:pt idx="19268">
                  <c:v>103.58399999999999</c:v>
                </c:pt>
                <c:pt idx="19269">
                  <c:v>103.592</c:v>
                </c:pt>
                <c:pt idx="19270">
                  <c:v>103.6</c:v>
                </c:pt>
                <c:pt idx="19271">
                  <c:v>103.608</c:v>
                </c:pt>
                <c:pt idx="19272">
                  <c:v>103.616</c:v>
                </c:pt>
                <c:pt idx="19273">
                  <c:v>103.624</c:v>
                </c:pt>
                <c:pt idx="19274">
                  <c:v>103.63200000000001</c:v>
                </c:pt>
                <c:pt idx="19275">
                  <c:v>103.64</c:v>
                </c:pt>
                <c:pt idx="19276">
                  <c:v>103.64800000000001</c:v>
                </c:pt>
                <c:pt idx="19277">
                  <c:v>103.65599999999999</c:v>
                </c:pt>
                <c:pt idx="19278">
                  <c:v>103.664</c:v>
                </c:pt>
                <c:pt idx="19279">
                  <c:v>103.672</c:v>
                </c:pt>
                <c:pt idx="19280">
                  <c:v>103.67999999999999</c:v>
                </c:pt>
                <c:pt idx="19281">
                  <c:v>103.688</c:v>
                </c:pt>
                <c:pt idx="19282">
                  <c:v>103.696</c:v>
                </c:pt>
                <c:pt idx="19283">
                  <c:v>103.70400000000001</c:v>
                </c:pt>
                <c:pt idx="19284">
                  <c:v>103.712</c:v>
                </c:pt>
                <c:pt idx="19285">
                  <c:v>103.72000000000001</c:v>
                </c:pt>
                <c:pt idx="19286">
                  <c:v>103.72799999999999</c:v>
                </c:pt>
                <c:pt idx="19287">
                  <c:v>103.73599999999999</c:v>
                </c:pt>
                <c:pt idx="19288">
                  <c:v>103.744</c:v>
                </c:pt>
                <c:pt idx="19289">
                  <c:v>103.752</c:v>
                </c:pt>
                <c:pt idx="19290">
                  <c:v>103.76</c:v>
                </c:pt>
                <c:pt idx="19291">
                  <c:v>103.768</c:v>
                </c:pt>
                <c:pt idx="19292">
                  <c:v>103.776</c:v>
                </c:pt>
                <c:pt idx="19293">
                  <c:v>103.78400000000001</c:v>
                </c:pt>
                <c:pt idx="19294">
                  <c:v>103.792</c:v>
                </c:pt>
                <c:pt idx="19295">
                  <c:v>103.8</c:v>
                </c:pt>
                <c:pt idx="19296">
                  <c:v>103.80799999999999</c:v>
                </c:pt>
                <c:pt idx="19297">
                  <c:v>103.816</c:v>
                </c:pt>
                <c:pt idx="19298">
                  <c:v>103.824</c:v>
                </c:pt>
                <c:pt idx="19299">
                  <c:v>103.83199999999999</c:v>
                </c:pt>
                <c:pt idx="19300">
                  <c:v>103.84</c:v>
                </c:pt>
                <c:pt idx="19301">
                  <c:v>103.848</c:v>
                </c:pt>
                <c:pt idx="19302">
                  <c:v>103.85600000000001</c:v>
                </c:pt>
                <c:pt idx="19303">
                  <c:v>103.864</c:v>
                </c:pt>
                <c:pt idx="19304">
                  <c:v>103.872</c:v>
                </c:pt>
                <c:pt idx="19305">
                  <c:v>103.88</c:v>
                </c:pt>
                <c:pt idx="19306">
                  <c:v>103.88799999999999</c:v>
                </c:pt>
                <c:pt idx="19307">
                  <c:v>103.896</c:v>
                </c:pt>
                <c:pt idx="19308">
                  <c:v>103.904</c:v>
                </c:pt>
                <c:pt idx="19309">
                  <c:v>103.91200000000001</c:v>
                </c:pt>
                <c:pt idx="19310">
                  <c:v>103.92</c:v>
                </c:pt>
                <c:pt idx="19311">
                  <c:v>103.92800000000001</c:v>
                </c:pt>
                <c:pt idx="19312">
                  <c:v>103.93600000000001</c:v>
                </c:pt>
                <c:pt idx="19313">
                  <c:v>103.94399999999999</c:v>
                </c:pt>
                <c:pt idx="19314">
                  <c:v>103.952</c:v>
                </c:pt>
                <c:pt idx="19315">
                  <c:v>103.96</c:v>
                </c:pt>
                <c:pt idx="19316">
                  <c:v>103.968</c:v>
                </c:pt>
                <c:pt idx="19317">
                  <c:v>103.976</c:v>
                </c:pt>
                <c:pt idx="19318">
                  <c:v>103.98399999999999</c:v>
                </c:pt>
                <c:pt idx="19319">
                  <c:v>103.992</c:v>
                </c:pt>
                <c:pt idx="19320">
                  <c:v>104</c:v>
                </c:pt>
                <c:pt idx="19321">
                  <c:v>104.00800000000001</c:v>
                </c:pt>
                <c:pt idx="19322">
                  <c:v>104.01599999999999</c:v>
                </c:pt>
                <c:pt idx="19323">
                  <c:v>104.024</c:v>
                </c:pt>
                <c:pt idx="19324">
                  <c:v>104.032</c:v>
                </c:pt>
                <c:pt idx="19325">
                  <c:v>104.03999999999999</c:v>
                </c:pt>
                <c:pt idx="19326">
                  <c:v>104.048</c:v>
                </c:pt>
                <c:pt idx="19327">
                  <c:v>104.056</c:v>
                </c:pt>
                <c:pt idx="19328">
                  <c:v>104.06400000000001</c:v>
                </c:pt>
                <c:pt idx="19329">
                  <c:v>104.072</c:v>
                </c:pt>
                <c:pt idx="19330">
                  <c:v>104.08000000000001</c:v>
                </c:pt>
                <c:pt idx="19331">
                  <c:v>104.08799999999999</c:v>
                </c:pt>
                <c:pt idx="19332">
                  <c:v>104.09599999999999</c:v>
                </c:pt>
                <c:pt idx="19333">
                  <c:v>104.104</c:v>
                </c:pt>
                <c:pt idx="19334">
                  <c:v>104.11199999999999</c:v>
                </c:pt>
                <c:pt idx="19335">
                  <c:v>104.12</c:v>
                </c:pt>
                <c:pt idx="19336">
                  <c:v>104.128</c:v>
                </c:pt>
                <c:pt idx="19337">
                  <c:v>104.13600000000001</c:v>
                </c:pt>
                <c:pt idx="19338">
                  <c:v>104.14400000000001</c:v>
                </c:pt>
                <c:pt idx="19339">
                  <c:v>104.152</c:v>
                </c:pt>
                <c:pt idx="19340">
                  <c:v>104.16</c:v>
                </c:pt>
                <c:pt idx="19341">
                  <c:v>104.16799999999999</c:v>
                </c:pt>
                <c:pt idx="19342">
                  <c:v>104.176</c:v>
                </c:pt>
                <c:pt idx="19343">
                  <c:v>104.184</c:v>
                </c:pt>
                <c:pt idx="19344">
                  <c:v>104.19200000000001</c:v>
                </c:pt>
                <c:pt idx="19345">
                  <c:v>104.2</c:v>
                </c:pt>
                <c:pt idx="19346">
                  <c:v>104.208</c:v>
                </c:pt>
                <c:pt idx="19347">
                  <c:v>104.21600000000001</c:v>
                </c:pt>
                <c:pt idx="19348">
                  <c:v>104.224</c:v>
                </c:pt>
                <c:pt idx="19349">
                  <c:v>104.232</c:v>
                </c:pt>
                <c:pt idx="19350">
                  <c:v>104.24</c:v>
                </c:pt>
                <c:pt idx="19351">
                  <c:v>104.24799999999999</c:v>
                </c:pt>
                <c:pt idx="19352">
                  <c:v>104.256</c:v>
                </c:pt>
                <c:pt idx="19353">
                  <c:v>104.264</c:v>
                </c:pt>
                <c:pt idx="19354">
                  <c:v>104.27200000000001</c:v>
                </c:pt>
                <c:pt idx="19355">
                  <c:v>104.28</c:v>
                </c:pt>
                <c:pt idx="19356">
                  <c:v>104.28800000000001</c:v>
                </c:pt>
                <c:pt idx="19357">
                  <c:v>104.29600000000001</c:v>
                </c:pt>
                <c:pt idx="19358">
                  <c:v>104.30399999999999</c:v>
                </c:pt>
                <c:pt idx="19359">
                  <c:v>104.312</c:v>
                </c:pt>
                <c:pt idx="19360">
                  <c:v>104.32</c:v>
                </c:pt>
                <c:pt idx="19361">
                  <c:v>104.328</c:v>
                </c:pt>
                <c:pt idx="19362">
                  <c:v>104.336</c:v>
                </c:pt>
                <c:pt idx="19363">
                  <c:v>104.34400000000001</c:v>
                </c:pt>
                <c:pt idx="19364">
                  <c:v>104.352</c:v>
                </c:pt>
                <c:pt idx="19365">
                  <c:v>104.36</c:v>
                </c:pt>
                <c:pt idx="19366">
                  <c:v>104.36800000000001</c:v>
                </c:pt>
                <c:pt idx="19367">
                  <c:v>104.37599999999999</c:v>
                </c:pt>
                <c:pt idx="19368">
                  <c:v>104.384</c:v>
                </c:pt>
                <c:pt idx="19369">
                  <c:v>104.392</c:v>
                </c:pt>
                <c:pt idx="19370">
                  <c:v>104.4</c:v>
                </c:pt>
                <c:pt idx="19371">
                  <c:v>104.408</c:v>
                </c:pt>
                <c:pt idx="19372">
                  <c:v>104.416</c:v>
                </c:pt>
                <c:pt idx="19373">
                  <c:v>104.42400000000001</c:v>
                </c:pt>
                <c:pt idx="19374">
                  <c:v>104.432</c:v>
                </c:pt>
                <c:pt idx="19375">
                  <c:v>104.44000000000001</c:v>
                </c:pt>
                <c:pt idx="19376">
                  <c:v>104.44799999999999</c:v>
                </c:pt>
                <c:pt idx="19377">
                  <c:v>104.45599999999999</c:v>
                </c:pt>
                <c:pt idx="19378">
                  <c:v>104.464</c:v>
                </c:pt>
                <c:pt idx="19379">
                  <c:v>104.47199999999999</c:v>
                </c:pt>
                <c:pt idx="19380">
                  <c:v>104.48</c:v>
                </c:pt>
                <c:pt idx="19381">
                  <c:v>104.488</c:v>
                </c:pt>
                <c:pt idx="19382">
                  <c:v>104.49600000000001</c:v>
                </c:pt>
                <c:pt idx="19383">
                  <c:v>104.504</c:v>
                </c:pt>
                <c:pt idx="19384">
                  <c:v>104.512</c:v>
                </c:pt>
                <c:pt idx="19385">
                  <c:v>104.52</c:v>
                </c:pt>
                <c:pt idx="19386">
                  <c:v>104.52799999999999</c:v>
                </c:pt>
                <c:pt idx="19387">
                  <c:v>104.536</c:v>
                </c:pt>
                <c:pt idx="19388">
                  <c:v>104.544</c:v>
                </c:pt>
                <c:pt idx="19389">
                  <c:v>104.55200000000001</c:v>
                </c:pt>
                <c:pt idx="19390">
                  <c:v>104.56</c:v>
                </c:pt>
                <c:pt idx="19391">
                  <c:v>104.568</c:v>
                </c:pt>
                <c:pt idx="19392">
                  <c:v>104.57600000000001</c:v>
                </c:pt>
                <c:pt idx="19393">
                  <c:v>104.584</c:v>
                </c:pt>
                <c:pt idx="19394">
                  <c:v>104.592</c:v>
                </c:pt>
                <c:pt idx="19395">
                  <c:v>104.6</c:v>
                </c:pt>
                <c:pt idx="19396">
                  <c:v>104.608</c:v>
                </c:pt>
                <c:pt idx="19397">
                  <c:v>104.616</c:v>
                </c:pt>
                <c:pt idx="19398">
                  <c:v>104.624</c:v>
                </c:pt>
                <c:pt idx="19399">
                  <c:v>104.63200000000001</c:v>
                </c:pt>
                <c:pt idx="19400">
                  <c:v>104.64</c:v>
                </c:pt>
                <c:pt idx="19401">
                  <c:v>104.64800000000001</c:v>
                </c:pt>
                <c:pt idx="19402">
                  <c:v>104.65600000000001</c:v>
                </c:pt>
                <c:pt idx="19403">
                  <c:v>104.66399999999999</c:v>
                </c:pt>
                <c:pt idx="19404">
                  <c:v>104.672</c:v>
                </c:pt>
                <c:pt idx="19405">
                  <c:v>104.67999999999999</c:v>
                </c:pt>
                <c:pt idx="19406">
                  <c:v>104.688</c:v>
                </c:pt>
                <c:pt idx="19407">
                  <c:v>104.696</c:v>
                </c:pt>
                <c:pt idx="19408">
                  <c:v>104.70400000000001</c:v>
                </c:pt>
                <c:pt idx="19409">
                  <c:v>104.712</c:v>
                </c:pt>
                <c:pt idx="19410">
                  <c:v>104.72</c:v>
                </c:pt>
                <c:pt idx="19411">
                  <c:v>104.72800000000001</c:v>
                </c:pt>
                <c:pt idx="19412">
                  <c:v>104.73599999999999</c:v>
                </c:pt>
                <c:pt idx="19413">
                  <c:v>104.744</c:v>
                </c:pt>
                <c:pt idx="19414">
                  <c:v>104.752</c:v>
                </c:pt>
                <c:pt idx="19415">
                  <c:v>104.76</c:v>
                </c:pt>
                <c:pt idx="19416">
                  <c:v>104.768</c:v>
                </c:pt>
                <c:pt idx="19417">
                  <c:v>104.776</c:v>
                </c:pt>
                <c:pt idx="19418">
                  <c:v>104.78400000000001</c:v>
                </c:pt>
                <c:pt idx="19419">
                  <c:v>104.792</c:v>
                </c:pt>
                <c:pt idx="19420">
                  <c:v>104.80000000000001</c:v>
                </c:pt>
                <c:pt idx="19421">
                  <c:v>104.80799999999999</c:v>
                </c:pt>
                <c:pt idx="19422">
                  <c:v>104.816</c:v>
                </c:pt>
                <c:pt idx="19423">
                  <c:v>104.824</c:v>
                </c:pt>
                <c:pt idx="19424">
                  <c:v>104.83199999999999</c:v>
                </c:pt>
                <c:pt idx="19425">
                  <c:v>104.84</c:v>
                </c:pt>
                <c:pt idx="19426">
                  <c:v>104.848</c:v>
                </c:pt>
                <c:pt idx="19427">
                  <c:v>104.85600000000001</c:v>
                </c:pt>
                <c:pt idx="19428">
                  <c:v>104.864</c:v>
                </c:pt>
                <c:pt idx="19429">
                  <c:v>104.872</c:v>
                </c:pt>
                <c:pt idx="19430">
                  <c:v>104.88</c:v>
                </c:pt>
                <c:pt idx="19431">
                  <c:v>104.88799999999999</c:v>
                </c:pt>
                <c:pt idx="19432">
                  <c:v>104.896</c:v>
                </c:pt>
                <c:pt idx="19433">
                  <c:v>104.904</c:v>
                </c:pt>
                <c:pt idx="19434">
                  <c:v>104.91200000000001</c:v>
                </c:pt>
                <c:pt idx="19435">
                  <c:v>104.92</c:v>
                </c:pt>
                <c:pt idx="19436">
                  <c:v>104.928</c:v>
                </c:pt>
                <c:pt idx="19437">
                  <c:v>104.93600000000001</c:v>
                </c:pt>
                <c:pt idx="19438">
                  <c:v>104.944</c:v>
                </c:pt>
                <c:pt idx="19439">
                  <c:v>104.952</c:v>
                </c:pt>
                <c:pt idx="19440">
                  <c:v>104.96</c:v>
                </c:pt>
                <c:pt idx="19441">
                  <c:v>104.968</c:v>
                </c:pt>
                <c:pt idx="19442">
                  <c:v>104.976</c:v>
                </c:pt>
                <c:pt idx="19443">
                  <c:v>104.98399999999999</c:v>
                </c:pt>
                <c:pt idx="19444">
                  <c:v>104.992</c:v>
                </c:pt>
                <c:pt idx="19445">
                  <c:v>105</c:v>
                </c:pt>
                <c:pt idx="19446">
                  <c:v>105.00800000000001</c:v>
                </c:pt>
                <c:pt idx="19447">
                  <c:v>105.01599999999999</c:v>
                </c:pt>
                <c:pt idx="19448">
                  <c:v>105.024</c:v>
                </c:pt>
                <c:pt idx="19449">
                  <c:v>105.032</c:v>
                </c:pt>
                <c:pt idx="19450">
                  <c:v>105.03999999999999</c:v>
                </c:pt>
                <c:pt idx="19451">
                  <c:v>105.048</c:v>
                </c:pt>
                <c:pt idx="19452">
                  <c:v>105.056</c:v>
                </c:pt>
                <c:pt idx="19453">
                  <c:v>105.06400000000001</c:v>
                </c:pt>
                <c:pt idx="19454">
                  <c:v>105.072</c:v>
                </c:pt>
                <c:pt idx="19455">
                  <c:v>105.08000000000001</c:v>
                </c:pt>
                <c:pt idx="19456">
                  <c:v>105.08799999999999</c:v>
                </c:pt>
                <c:pt idx="19457">
                  <c:v>105.09599999999999</c:v>
                </c:pt>
                <c:pt idx="19458">
                  <c:v>105.104</c:v>
                </c:pt>
                <c:pt idx="19459">
                  <c:v>105.11199999999999</c:v>
                </c:pt>
                <c:pt idx="19460">
                  <c:v>105.12</c:v>
                </c:pt>
                <c:pt idx="19461">
                  <c:v>105.128</c:v>
                </c:pt>
                <c:pt idx="19462">
                  <c:v>105.136</c:v>
                </c:pt>
                <c:pt idx="19463">
                  <c:v>105.14400000000001</c:v>
                </c:pt>
                <c:pt idx="19464">
                  <c:v>105.152</c:v>
                </c:pt>
                <c:pt idx="19465">
                  <c:v>105.16</c:v>
                </c:pt>
                <c:pt idx="19466">
                  <c:v>105.16799999999999</c:v>
                </c:pt>
                <c:pt idx="19467">
                  <c:v>105.176</c:v>
                </c:pt>
                <c:pt idx="19468">
                  <c:v>105.184</c:v>
                </c:pt>
                <c:pt idx="19469">
                  <c:v>105.19199999999999</c:v>
                </c:pt>
                <c:pt idx="19470">
                  <c:v>105.2</c:v>
                </c:pt>
                <c:pt idx="19471">
                  <c:v>105.208</c:v>
                </c:pt>
                <c:pt idx="19472">
                  <c:v>105.21600000000001</c:v>
                </c:pt>
                <c:pt idx="19473">
                  <c:v>105.224</c:v>
                </c:pt>
                <c:pt idx="19474">
                  <c:v>105.232</c:v>
                </c:pt>
                <c:pt idx="19475">
                  <c:v>105.24</c:v>
                </c:pt>
                <c:pt idx="19476">
                  <c:v>105.24799999999999</c:v>
                </c:pt>
                <c:pt idx="19477">
                  <c:v>105.256</c:v>
                </c:pt>
                <c:pt idx="19478">
                  <c:v>105.264</c:v>
                </c:pt>
                <c:pt idx="19479">
                  <c:v>105.27200000000001</c:v>
                </c:pt>
                <c:pt idx="19480">
                  <c:v>105.28</c:v>
                </c:pt>
                <c:pt idx="19481">
                  <c:v>105.28800000000001</c:v>
                </c:pt>
                <c:pt idx="19482">
                  <c:v>105.29600000000001</c:v>
                </c:pt>
                <c:pt idx="19483">
                  <c:v>105.30399999999999</c:v>
                </c:pt>
                <c:pt idx="19484">
                  <c:v>105.312</c:v>
                </c:pt>
                <c:pt idx="19485">
                  <c:v>105.32</c:v>
                </c:pt>
                <c:pt idx="19486">
                  <c:v>105.328</c:v>
                </c:pt>
                <c:pt idx="19487">
                  <c:v>105.336</c:v>
                </c:pt>
                <c:pt idx="19488">
                  <c:v>105.34399999999999</c:v>
                </c:pt>
                <c:pt idx="19489">
                  <c:v>105.352</c:v>
                </c:pt>
                <c:pt idx="19490">
                  <c:v>105.36</c:v>
                </c:pt>
                <c:pt idx="19491">
                  <c:v>105.36800000000001</c:v>
                </c:pt>
                <c:pt idx="19492">
                  <c:v>105.37599999999999</c:v>
                </c:pt>
                <c:pt idx="19493">
                  <c:v>105.384</c:v>
                </c:pt>
                <c:pt idx="19494">
                  <c:v>105.392</c:v>
                </c:pt>
                <c:pt idx="19495">
                  <c:v>105.39999999999999</c:v>
                </c:pt>
                <c:pt idx="19496">
                  <c:v>105.408</c:v>
                </c:pt>
                <c:pt idx="19497">
                  <c:v>105.416</c:v>
                </c:pt>
                <c:pt idx="19498">
                  <c:v>105.42400000000001</c:v>
                </c:pt>
                <c:pt idx="19499">
                  <c:v>105.432</c:v>
                </c:pt>
                <c:pt idx="19500">
                  <c:v>105.44000000000001</c:v>
                </c:pt>
                <c:pt idx="19501">
                  <c:v>105.44799999999999</c:v>
                </c:pt>
                <c:pt idx="19502">
                  <c:v>105.45599999999999</c:v>
                </c:pt>
                <c:pt idx="19503">
                  <c:v>105.464</c:v>
                </c:pt>
                <c:pt idx="19504">
                  <c:v>105.47199999999999</c:v>
                </c:pt>
                <c:pt idx="19505">
                  <c:v>105.48</c:v>
                </c:pt>
                <c:pt idx="19506">
                  <c:v>105.488</c:v>
                </c:pt>
                <c:pt idx="19507">
                  <c:v>105.49600000000001</c:v>
                </c:pt>
                <c:pt idx="19508">
                  <c:v>105.504</c:v>
                </c:pt>
                <c:pt idx="19509">
                  <c:v>105.512</c:v>
                </c:pt>
                <c:pt idx="19510">
                  <c:v>105.52</c:v>
                </c:pt>
                <c:pt idx="19511">
                  <c:v>105.52799999999999</c:v>
                </c:pt>
                <c:pt idx="19512">
                  <c:v>105.536</c:v>
                </c:pt>
                <c:pt idx="19513">
                  <c:v>105.544</c:v>
                </c:pt>
                <c:pt idx="19514">
                  <c:v>105.55200000000001</c:v>
                </c:pt>
                <c:pt idx="19515">
                  <c:v>105.56</c:v>
                </c:pt>
                <c:pt idx="19516">
                  <c:v>105.568</c:v>
                </c:pt>
                <c:pt idx="19517">
                  <c:v>105.57600000000001</c:v>
                </c:pt>
                <c:pt idx="19518">
                  <c:v>105.584</c:v>
                </c:pt>
                <c:pt idx="19519">
                  <c:v>105.592</c:v>
                </c:pt>
                <c:pt idx="19520">
                  <c:v>105.6</c:v>
                </c:pt>
                <c:pt idx="19521">
                  <c:v>105.60799999999999</c:v>
                </c:pt>
                <c:pt idx="19522">
                  <c:v>105.616</c:v>
                </c:pt>
                <c:pt idx="19523">
                  <c:v>105.624</c:v>
                </c:pt>
                <c:pt idx="19524">
                  <c:v>105.63200000000001</c:v>
                </c:pt>
                <c:pt idx="19525">
                  <c:v>105.64</c:v>
                </c:pt>
                <c:pt idx="19526">
                  <c:v>105.64800000000001</c:v>
                </c:pt>
                <c:pt idx="19527">
                  <c:v>105.65600000000001</c:v>
                </c:pt>
                <c:pt idx="19528">
                  <c:v>105.66399999999999</c:v>
                </c:pt>
                <c:pt idx="19529">
                  <c:v>105.672</c:v>
                </c:pt>
                <c:pt idx="19530">
                  <c:v>105.67999999999999</c:v>
                </c:pt>
                <c:pt idx="19531">
                  <c:v>105.688</c:v>
                </c:pt>
                <c:pt idx="19532">
                  <c:v>105.696</c:v>
                </c:pt>
                <c:pt idx="19533">
                  <c:v>105.70400000000001</c:v>
                </c:pt>
                <c:pt idx="19534">
                  <c:v>105.712</c:v>
                </c:pt>
                <c:pt idx="19535">
                  <c:v>105.72</c:v>
                </c:pt>
                <c:pt idx="19536">
                  <c:v>105.72800000000001</c:v>
                </c:pt>
                <c:pt idx="19537">
                  <c:v>105.73599999999999</c:v>
                </c:pt>
                <c:pt idx="19538">
                  <c:v>105.744</c:v>
                </c:pt>
                <c:pt idx="19539">
                  <c:v>105.752</c:v>
                </c:pt>
                <c:pt idx="19540">
                  <c:v>105.76</c:v>
                </c:pt>
                <c:pt idx="19541">
                  <c:v>105.768</c:v>
                </c:pt>
                <c:pt idx="19542">
                  <c:v>105.776</c:v>
                </c:pt>
                <c:pt idx="19543">
                  <c:v>105.78400000000001</c:v>
                </c:pt>
                <c:pt idx="19544">
                  <c:v>105.792</c:v>
                </c:pt>
                <c:pt idx="19545">
                  <c:v>105.80000000000001</c:v>
                </c:pt>
                <c:pt idx="19546">
                  <c:v>105.80799999999999</c:v>
                </c:pt>
                <c:pt idx="19547">
                  <c:v>105.81599999999999</c:v>
                </c:pt>
                <c:pt idx="19548">
                  <c:v>105.824</c:v>
                </c:pt>
                <c:pt idx="19549">
                  <c:v>105.83199999999999</c:v>
                </c:pt>
                <c:pt idx="19550">
                  <c:v>105.84</c:v>
                </c:pt>
                <c:pt idx="19551">
                  <c:v>105.848</c:v>
                </c:pt>
                <c:pt idx="19552">
                  <c:v>105.85600000000001</c:v>
                </c:pt>
                <c:pt idx="19553">
                  <c:v>105.864</c:v>
                </c:pt>
                <c:pt idx="19554">
                  <c:v>105.872</c:v>
                </c:pt>
                <c:pt idx="19555">
                  <c:v>105.88</c:v>
                </c:pt>
                <c:pt idx="19556">
                  <c:v>105.88799999999999</c:v>
                </c:pt>
                <c:pt idx="19557">
                  <c:v>105.896</c:v>
                </c:pt>
                <c:pt idx="19558">
                  <c:v>105.904</c:v>
                </c:pt>
                <c:pt idx="19559">
                  <c:v>105.91200000000001</c:v>
                </c:pt>
                <c:pt idx="19560">
                  <c:v>105.92</c:v>
                </c:pt>
                <c:pt idx="19561">
                  <c:v>105.928</c:v>
                </c:pt>
                <c:pt idx="19562">
                  <c:v>105.93600000000001</c:v>
                </c:pt>
                <c:pt idx="19563">
                  <c:v>105.944</c:v>
                </c:pt>
                <c:pt idx="19564">
                  <c:v>105.952</c:v>
                </c:pt>
                <c:pt idx="19565">
                  <c:v>105.96</c:v>
                </c:pt>
                <c:pt idx="19566">
                  <c:v>105.968</c:v>
                </c:pt>
                <c:pt idx="19567">
                  <c:v>105.976</c:v>
                </c:pt>
                <c:pt idx="19568">
                  <c:v>105.98399999999999</c:v>
                </c:pt>
                <c:pt idx="19569">
                  <c:v>105.992</c:v>
                </c:pt>
                <c:pt idx="19570">
                  <c:v>106</c:v>
                </c:pt>
                <c:pt idx="19571">
                  <c:v>106.00800000000001</c:v>
                </c:pt>
                <c:pt idx="19572">
                  <c:v>106.01600000000001</c:v>
                </c:pt>
                <c:pt idx="19573">
                  <c:v>106.02399999999999</c:v>
                </c:pt>
                <c:pt idx="19574">
                  <c:v>106.032</c:v>
                </c:pt>
                <c:pt idx="19575">
                  <c:v>106.03999999999999</c:v>
                </c:pt>
                <c:pt idx="19576">
                  <c:v>106.048</c:v>
                </c:pt>
                <c:pt idx="19577">
                  <c:v>106.056</c:v>
                </c:pt>
                <c:pt idx="19578">
                  <c:v>106.06400000000001</c:v>
                </c:pt>
                <c:pt idx="19579">
                  <c:v>106.072</c:v>
                </c:pt>
                <c:pt idx="19580">
                  <c:v>106.08</c:v>
                </c:pt>
                <c:pt idx="19581">
                  <c:v>106.08800000000001</c:v>
                </c:pt>
                <c:pt idx="19582">
                  <c:v>106.09599999999999</c:v>
                </c:pt>
                <c:pt idx="19583">
                  <c:v>106.104</c:v>
                </c:pt>
                <c:pt idx="19584">
                  <c:v>106.11199999999999</c:v>
                </c:pt>
                <c:pt idx="19585">
                  <c:v>106.12</c:v>
                </c:pt>
                <c:pt idx="19586">
                  <c:v>106.128</c:v>
                </c:pt>
                <c:pt idx="19587">
                  <c:v>106.136</c:v>
                </c:pt>
                <c:pt idx="19588">
                  <c:v>106.14400000000001</c:v>
                </c:pt>
                <c:pt idx="19589">
                  <c:v>106.152</c:v>
                </c:pt>
                <c:pt idx="19590">
                  <c:v>106.16000000000001</c:v>
                </c:pt>
                <c:pt idx="19591">
                  <c:v>106.16799999999999</c:v>
                </c:pt>
                <c:pt idx="19592">
                  <c:v>106.176</c:v>
                </c:pt>
                <c:pt idx="19593">
                  <c:v>106.184</c:v>
                </c:pt>
                <c:pt idx="19594">
                  <c:v>106.19199999999999</c:v>
                </c:pt>
                <c:pt idx="19595">
                  <c:v>106.2</c:v>
                </c:pt>
                <c:pt idx="19596">
                  <c:v>106.208</c:v>
                </c:pt>
                <c:pt idx="19597">
                  <c:v>106.21600000000001</c:v>
                </c:pt>
                <c:pt idx="19598">
                  <c:v>106.224</c:v>
                </c:pt>
                <c:pt idx="19599">
                  <c:v>106.232</c:v>
                </c:pt>
                <c:pt idx="19600">
                  <c:v>106.24</c:v>
                </c:pt>
                <c:pt idx="19601">
                  <c:v>106.24799999999999</c:v>
                </c:pt>
                <c:pt idx="19602">
                  <c:v>106.256</c:v>
                </c:pt>
                <c:pt idx="19603">
                  <c:v>106.264</c:v>
                </c:pt>
                <c:pt idx="19604">
                  <c:v>106.27200000000001</c:v>
                </c:pt>
                <c:pt idx="19605">
                  <c:v>106.28</c:v>
                </c:pt>
                <c:pt idx="19606">
                  <c:v>106.288</c:v>
                </c:pt>
                <c:pt idx="19607">
                  <c:v>106.29600000000001</c:v>
                </c:pt>
                <c:pt idx="19608">
                  <c:v>106.304</c:v>
                </c:pt>
                <c:pt idx="19609">
                  <c:v>106.312</c:v>
                </c:pt>
                <c:pt idx="19610">
                  <c:v>106.32</c:v>
                </c:pt>
                <c:pt idx="19611">
                  <c:v>106.328</c:v>
                </c:pt>
                <c:pt idx="19612">
                  <c:v>106.336</c:v>
                </c:pt>
                <c:pt idx="19613">
                  <c:v>106.34399999999999</c:v>
                </c:pt>
                <c:pt idx="19614">
                  <c:v>106.352</c:v>
                </c:pt>
                <c:pt idx="19615">
                  <c:v>106.36</c:v>
                </c:pt>
                <c:pt idx="19616">
                  <c:v>106.36800000000001</c:v>
                </c:pt>
                <c:pt idx="19617">
                  <c:v>106.376</c:v>
                </c:pt>
                <c:pt idx="19618">
                  <c:v>106.384</c:v>
                </c:pt>
                <c:pt idx="19619">
                  <c:v>106.392</c:v>
                </c:pt>
                <c:pt idx="19620">
                  <c:v>106.39999999999999</c:v>
                </c:pt>
                <c:pt idx="19621">
                  <c:v>106.408</c:v>
                </c:pt>
                <c:pt idx="19622">
                  <c:v>106.416</c:v>
                </c:pt>
                <c:pt idx="19623">
                  <c:v>106.42400000000001</c:v>
                </c:pt>
                <c:pt idx="19624">
                  <c:v>106.432</c:v>
                </c:pt>
                <c:pt idx="19625">
                  <c:v>106.44000000000001</c:v>
                </c:pt>
                <c:pt idx="19626">
                  <c:v>106.44800000000001</c:v>
                </c:pt>
                <c:pt idx="19627">
                  <c:v>106.45599999999999</c:v>
                </c:pt>
                <c:pt idx="19628">
                  <c:v>106.464</c:v>
                </c:pt>
                <c:pt idx="19629">
                  <c:v>106.47199999999999</c:v>
                </c:pt>
                <c:pt idx="19630">
                  <c:v>106.48</c:v>
                </c:pt>
                <c:pt idx="19631">
                  <c:v>106.488</c:v>
                </c:pt>
                <c:pt idx="19632">
                  <c:v>106.496</c:v>
                </c:pt>
                <c:pt idx="19633">
                  <c:v>106.504</c:v>
                </c:pt>
                <c:pt idx="19634">
                  <c:v>106.512</c:v>
                </c:pt>
                <c:pt idx="19635">
                  <c:v>106.52000000000001</c:v>
                </c:pt>
                <c:pt idx="19636">
                  <c:v>106.52799999999999</c:v>
                </c:pt>
                <c:pt idx="19637">
                  <c:v>106.536</c:v>
                </c:pt>
                <c:pt idx="19638">
                  <c:v>106.544</c:v>
                </c:pt>
                <c:pt idx="19639">
                  <c:v>106.55199999999999</c:v>
                </c:pt>
                <c:pt idx="19640">
                  <c:v>106.56</c:v>
                </c:pt>
                <c:pt idx="19641">
                  <c:v>106.568</c:v>
                </c:pt>
                <c:pt idx="19642">
                  <c:v>106.57600000000001</c:v>
                </c:pt>
                <c:pt idx="19643">
                  <c:v>106.584</c:v>
                </c:pt>
                <c:pt idx="19644">
                  <c:v>106.59200000000001</c:v>
                </c:pt>
                <c:pt idx="19645">
                  <c:v>106.6</c:v>
                </c:pt>
                <c:pt idx="19646">
                  <c:v>106.60799999999999</c:v>
                </c:pt>
                <c:pt idx="19647">
                  <c:v>106.616</c:v>
                </c:pt>
                <c:pt idx="19648">
                  <c:v>106.624</c:v>
                </c:pt>
                <c:pt idx="19649">
                  <c:v>106.63200000000001</c:v>
                </c:pt>
                <c:pt idx="19650">
                  <c:v>106.64</c:v>
                </c:pt>
                <c:pt idx="19651">
                  <c:v>106.64800000000001</c:v>
                </c:pt>
                <c:pt idx="19652">
                  <c:v>106.65600000000001</c:v>
                </c:pt>
                <c:pt idx="19653">
                  <c:v>106.664</c:v>
                </c:pt>
                <c:pt idx="19654">
                  <c:v>106.672</c:v>
                </c:pt>
                <c:pt idx="19655">
                  <c:v>106.67999999999999</c:v>
                </c:pt>
                <c:pt idx="19656">
                  <c:v>106.688</c:v>
                </c:pt>
                <c:pt idx="19657">
                  <c:v>106.696</c:v>
                </c:pt>
                <c:pt idx="19658">
                  <c:v>106.70399999999999</c:v>
                </c:pt>
                <c:pt idx="19659">
                  <c:v>106.712</c:v>
                </c:pt>
                <c:pt idx="19660">
                  <c:v>106.72</c:v>
                </c:pt>
                <c:pt idx="19661">
                  <c:v>106.72800000000001</c:v>
                </c:pt>
                <c:pt idx="19662">
                  <c:v>106.736</c:v>
                </c:pt>
                <c:pt idx="19663">
                  <c:v>106.744</c:v>
                </c:pt>
                <c:pt idx="19664">
                  <c:v>106.752</c:v>
                </c:pt>
                <c:pt idx="19665">
                  <c:v>106.75999999999999</c:v>
                </c:pt>
                <c:pt idx="19666">
                  <c:v>106.768</c:v>
                </c:pt>
                <c:pt idx="19667">
                  <c:v>106.776</c:v>
                </c:pt>
                <c:pt idx="19668">
                  <c:v>106.78400000000001</c:v>
                </c:pt>
                <c:pt idx="19669">
                  <c:v>106.792</c:v>
                </c:pt>
                <c:pt idx="19670">
                  <c:v>106.80000000000001</c:v>
                </c:pt>
                <c:pt idx="19671">
                  <c:v>106.80800000000001</c:v>
                </c:pt>
                <c:pt idx="19672">
                  <c:v>106.81599999999999</c:v>
                </c:pt>
                <c:pt idx="19673">
                  <c:v>106.824</c:v>
                </c:pt>
                <c:pt idx="19674">
                  <c:v>106.83199999999999</c:v>
                </c:pt>
                <c:pt idx="19675">
                  <c:v>106.84</c:v>
                </c:pt>
                <c:pt idx="19676">
                  <c:v>106.848</c:v>
                </c:pt>
                <c:pt idx="19677">
                  <c:v>106.85600000000001</c:v>
                </c:pt>
                <c:pt idx="19678">
                  <c:v>106.864</c:v>
                </c:pt>
                <c:pt idx="19679">
                  <c:v>106.872</c:v>
                </c:pt>
                <c:pt idx="19680">
                  <c:v>106.88000000000001</c:v>
                </c:pt>
                <c:pt idx="19681">
                  <c:v>106.88799999999999</c:v>
                </c:pt>
                <c:pt idx="19682">
                  <c:v>106.896</c:v>
                </c:pt>
                <c:pt idx="19683">
                  <c:v>106.904</c:v>
                </c:pt>
                <c:pt idx="19684">
                  <c:v>106.91199999999999</c:v>
                </c:pt>
                <c:pt idx="19685">
                  <c:v>106.92</c:v>
                </c:pt>
                <c:pt idx="19686">
                  <c:v>106.928</c:v>
                </c:pt>
                <c:pt idx="19687">
                  <c:v>106.93600000000001</c:v>
                </c:pt>
                <c:pt idx="19688">
                  <c:v>106.944</c:v>
                </c:pt>
                <c:pt idx="19689">
                  <c:v>106.95200000000001</c:v>
                </c:pt>
                <c:pt idx="19690">
                  <c:v>106.96</c:v>
                </c:pt>
                <c:pt idx="19691">
                  <c:v>106.96799999999999</c:v>
                </c:pt>
                <c:pt idx="19692">
                  <c:v>106.976</c:v>
                </c:pt>
                <c:pt idx="19693">
                  <c:v>106.98399999999999</c:v>
                </c:pt>
                <c:pt idx="19694">
                  <c:v>106.992</c:v>
                </c:pt>
                <c:pt idx="19695">
                  <c:v>107</c:v>
                </c:pt>
                <c:pt idx="19696">
                  <c:v>107.00800000000001</c:v>
                </c:pt>
                <c:pt idx="19697">
                  <c:v>107.01600000000001</c:v>
                </c:pt>
                <c:pt idx="19698">
                  <c:v>107.024</c:v>
                </c:pt>
                <c:pt idx="19699">
                  <c:v>107.032</c:v>
                </c:pt>
                <c:pt idx="19700">
                  <c:v>107.03999999999999</c:v>
                </c:pt>
                <c:pt idx="19701">
                  <c:v>107.048</c:v>
                </c:pt>
                <c:pt idx="19702">
                  <c:v>107.056</c:v>
                </c:pt>
                <c:pt idx="19703">
                  <c:v>107.06400000000001</c:v>
                </c:pt>
                <c:pt idx="19704">
                  <c:v>107.072</c:v>
                </c:pt>
                <c:pt idx="19705">
                  <c:v>107.08</c:v>
                </c:pt>
                <c:pt idx="19706">
                  <c:v>107.08800000000001</c:v>
                </c:pt>
                <c:pt idx="19707">
                  <c:v>107.096</c:v>
                </c:pt>
                <c:pt idx="19708">
                  <c:v>107.104</c:v>
                </c:pt>
                <c:pt idx="19709">
                  <c:v>107.11199999999999</c:v>
                </c:pt>
                <c:pt idx="19710">
                  <c:v>107.12</c:v>
                </c:pt>
                <c:pt idx="19711">
                  <c:v>107.128</c:v>
                </c:pt>
                <c:pt idx="19712">
                  <c:v>107.136</c:v>
                </c:pt>
                <c:pt idx="19713">
                  <c:v>107.14400000000001</c:v>
                </c:pt>
                <c:pt idx="19714">
                  <c:v>107.152</c:v>
                </c:pt>
                <c:pt idx="19715">
                  <c:v>107.16000000000001</c:v>
                </c:pt>
                <c:pt idx="19716">
                  <c:v>107.16800000000001</c:v>
                </c:pt>
                <c:pt idx="19717">
                  <c:v>107.17599999999999</c:v>
                </c:pt>
                <c:pt idx="19718">
                  <c:v>107.184</c:v>
                </c:pt>
                <c:pt idx="19719">
                  <c:v>107.19199999999999</c:v>
                </c:pt>
                <c:pt idx="19720">
                  <c:v>107.2</c:v>
                </c:pt>
                <c:pt idx="19721">
                  <c:v>107.208</c:v>
                </c:pt>
                <c:pt idx="19722">
                  <c:v>107.21600000000001</c:v>
                </c:pt>
                <c:pt idx="19723">
                  <c:v>107.224</c:v>
                </c:pt>
                <c:pt idx="19724">
                  <c:v>107.232</c:v>
                </c:pt>
                <c:pt idx="19725">
                  <c:v>107.24000000000001</c:v>
                </c:pt>
                <c:pt idx="19726">
                  <c:v>107.24799999999999</c:v>
                </c:pt>
                <c:pt idx="19727">
                  <c:v>107.256</c:v>
                </c:pt>
                <c:pt idx="19728">
                  <c:v>107.264</c:v>
                </c:pt>
                <c:pt idx="19729">
                  <c:v>107.27200000000001</c:v>
                </c:pt>
                <c:pt idx="19730">
                  <c:v>107.28</c:v>
                </c:pt>
                <c:pt idx="19731">
                  <c:v>107.288</c:v>
                </c:pt>
                <c:pt idx="19732">
                  <c:v>107.29600000000001</c:v>
                </c:pt>
                <c:pt idx="19733">
                  <c:v>107.304</c:v>
                </c:pt>
                <c:pt idx="19734">
                  <c:v>107.312</c:v>
                </c:pt>
                <c:pt idx="19735">
                  <c:v>107.32</c:v>
                </c:pt>
                <c:pt idx="19736">
                  <c:v>107.328</c:v>
                </c:pt>
                <c:pt idx="19737">
                  <c:v>107.336</c:v>
                </c:pt>
                <c:pt idx="19738">
                  <c:v>107.34399999999999</c:v>
                </c:pt>
                <c:pt idx="19739">
                  <c:v>107.352</c:v>
                </c:pt>
                <c:pt idx="19740">
                  <c:v>107.36</c:v>
                </c:pt>
                <c:pt idx="19741">
                  <c:v>107.36800000000001</c:v>
                </c:pt>
                <c:pt idx="19742">
                  <c:v>107.376</c:v>
                </c:pt>
                <c:pt idx="19743">
                  <c:v>107.384</c:v>
                </c:pt>
                <c:pt idx="19744">
                  <c:v>107.392</c:v>
                </c:pt>
                <c:pt idx="19745">
                  <c:v>107.39999999999999</c:v>
                </c:pt>
                <c:pt idx="19746">
                  <c:v>107.408</c:v>
                </c:pt>
                <c:pt idx="19747">
                  <c:v>107.416</c:v>
                </c:pt>
                <c:pt idx="19748">
                  <c:v>107.42400000000001</c:v>
                </c:pt>
                <c:pt idx="19749">
                  <c:v>107.432</c:v>
                </c:pt>
                <c:pt idx="19750">
                  <c:v>107.44</c:v>
                </c:pt>
                <c:pt idx="19751">
                  <c:v>107.44800000000001</c:v>
                </c:pt>
                <c:pt idx="19752">
                  <c:v>107.45599999999999</c:v>
                </c:pt>
                <c:pt idx="19753">
                  <c:v>107.464</c:v>
                </c:pt>
                <c:pt idx="19754">
                  <c:v>107.47199999999999</c:v>
                </c:pt>
                <c:pt idx="19755">
                  <c:v>107.48</c:v>
                </c:pt>
                <c:pt idx="19756">
                  <c:v>107.488</c:v>
                </c:pt>
                <c:pt idx="19757">
                  <c:v>107.496</c:v>
                </c:pt>
                <c:pt idx="19758">
                  <c:v>107.504</c:v>
                </c:pt>
                <c:pt idx="19759">
                  <c:v>107.512</c:v>
                </c:pt>
                <c:pt idx="19760">
                  <c:v>107.52000000000001</c:v>
                </c:pt>
                <c:pt idx="19761">
                  <c:v>107.52799999999999</c:v>
                </c:pt>
                <c:pt idx="19762">
                  <c:v>107.536</c:v>
                </c:pt>
                <c:pt idx="19763">
                  <c:v>107.544</c:v>
                </c:pt>
                <c:pt idx="19764">
                  <c:v>107.55199999999999</c:v>
                </c:pt>
                <c:pt idx="19765">
                  <c:v>107.56</c:v>
                </c:pt>
                <c:pt idx="19766">
                  <c:v>107.568</c:v>
                </c:pt>
                <c:pt idx="19767">
                  <c:v>107.57600000000001</c:v>
                </c:pt>
                <c:pt idx="19768">
                  <c:v>107.584</c:v>
                </c:pt>
                <c:pt idx="19769">
                  <c:v>107.592</c:v>
                </c:pt>
                <c:pt idx="19770">
                  <c:v>107.6</c:v>
                </c:pt>
                <c:pt idx="19771">
                  <c:v>107.60799999999999</c:v>
                </c:pt>
                <c:pt idx="19772">
                  <c:v>107.616</c:v>
                </c:pt>
                <c:pt idx="19773">
                  <c:v>107.624</c:v>
                </c:pt>
                <c:pt idx="19774">
                  <c:v>107.63200000000001</c:v>
                </c:pt>
                <c:pt idx="19775">
                  <c:v>107.64</c:v>
                </c:pt>
                <c:pt idx="19776">
                  <c:v>107.648</c:v>
                </c:pt>
                <c:pt idx="19777">
                  <c:v>107.65600000000001</c:v>
                </c:pt>
                <c:pt idx="19778">
                  <c:v>107.664</c:v>
                </c:pt>
                <c:pt idx="19779">
                  <c:v>107.672</c:v>
                </c:pt>
                <c:pt idx="19780">
                  <c:v>107.67999999999999</c:v>
                </c:pt>
                <c:pt idx="19781">
                  <c:v>107.688</c:v>
                </c:pt>
                <c:pt idx="19782">
                  <c:v>107.696</c:v>
                </c:pt>
                <c:pt idx="19783">
                  <c:v>107.70399999999999</c:v>
                </c:pt>
                <c:pt idx="19784">
                  <c:v>107.712</c:v>
                </c:pt>
                <c:pt idx="19785">
                  <c:v>107.72</c:v>
                </c:pt>
                <c:pt idx="19786">
                  <c:v>107.72800000000001</c:v>
                </c:pt>
                <c:pt idx="19787">
                  <c:v>107.736</c:v>
                </c:pt>
                <c:pt idx="19788">
                  <c:v>107.744</c:v>
                </c:pt>
                <c:pt idx="19789">
                  <c:v>107.752</c:v>
                </c:pt>
                <c:pt idx="19790">
                  <c:v>107.75999999999999</c:v>
                </c:pt>
                <c:pt idx="19791">
                  <c:v>107.768</c:v>
                </c:pt>
                <c:pt idx="19792">
                  <c:v>107.776</c:v>
                </c:pt>
                <c:pt idx="19793">
                  <c:v>107.78400000000001</c:v>
                </c:pt>
                <c:pt idx="19794">
                  <c:v>107.792</c:v>
                </c:pt>
                <c:pt idx="19795">
                  <c:v>107.80000000000001</c:v>
                </c:pt>
                <c:pt idx="19796">
                  <c:v>107.80800000000001</c:v>
                </c:pt>
                <c:pt idx="19797">
                  <c:v>107.81599999999999</c:v>
                </c:pt>
                <c:pt idx="19798">
                  <c:v>107.824</c:v>
                </c:pt>
                <c:pt idx="19799">
                  <c:v>107.83199999999999</c:v>
                </c:pt>
                <c:pt idx="19800">
                  <c:v>107.84</c:v>
                </c:pt>
                <c:pt idx="19801">
                  <c:v>107.848</c:v>
                </c:pt>
                <c:pt idx="19802">
                  <c:v>107.85599999999999</c:v>
                </c:pt>
                <c:pt idx="19803">
                  <c:v>107.864</c:v>
                </c:pt>
                <c:pt idx="19804">
                  <c:v>107.872</c:v>
                </c:pt>
                <c:pt idx="19805">
                  <c:v>107.88000000000001</c:v>
                </c:pt>
                <c:pt idx="19806">
                  <c:v>107.88799999999999</c:v>
                </c:pt>
                <c:pt idx="19807">
                  <c:v>107.896</c:v>
                </c:pt>
                <c:pt idx="19808">
                  <c:v>107.904</c:v>
                </c:pt>
                <c:pt idx="19809">
                  <c:v>107.91199999999999</c:v>
                </c:pt>
                <c:pt idx="19810">
                  <c:v>107.92</c:v>
                </c:pt>
                <c:pt idx="19811">
                  <c:v>107.928</c:v>
                </c:pt>
                <c:pt idx="19812">
                  <c:v>107.93600000000001</c:v>
                </c:pt>
                <c:pt idx="19813">
                  <c:v>107.944</c:v>
                </c:pt>
                <c:pt idx="19814">
                  <c:v>107.95200000000001</c:v>
                </c:pt>
                <c:pt idx="19815">
                  <c:v>107.96</c:v>
                </c:pt>
                <c:pt idx="19816">
                  <c:v>107.96799999999999</c:v>
                </c:pt>
                <c:pt idx="19817">
                  <c:v>107.976</c:v>
                </c:pt>
                <c:pt idx="19818">
                  <c:v>107.98399999999999</c:v>
                </c:pt>
                <c:pt idx="19819">
                  <c:v>107.992</c:v>
                </c:pt>
                <c:pt idx="19820">
                  <c:v>108</c:v>
                </c:pt>
                <c:pt idx="19821">
                  <c:v>108.00800000000001</c:v>
                </c:pt>
                <c:pt idx="19822">
                  <c:v>108.01600000000001</c:v>
                </c:pt>
                <c:pt idx="19823">
                  <c:v>108.024</c:v>
                </c:pt>
                <c:pt idx="19824">
                  <c:v>108.032</c:v>
                </c:pt>
                <c:pt idx="19825">
                  <c:v>108.03999999999999</c:v>
                </c:pt>
                <c:pt idx="19826">
                  <c:v>108.048</c:v>
                </c:pt>
                <c:pt idx="19827">
                  <c:v>108.056</c:v>
                </c:pt>
                <c:pt idx="19828">
                  <c:v>108.06399999999999</c:v>
                </c:pt>
                <c:pt idx="19829">
                  <c:v>108.072</c:v>
                </c:pt>
                <c:pt idx="19830">
                  <c:v>108.08</c:v>
                </c:pt>
                <c:pt idx="19831">
                  <c:v>108.08800000000001</c:v>
                </c:pt>
                <c:pt idx="19832">
                  <c:v>108.096</c:v>
                </c:pt>
                <c:pt idx="19833">
                  <c:v>108.104</c:v>
                </c:pt>
                <c:pt idx="19834">
                  <c:v>108.11199999999999</c:v>
                </c:pt>
                <c:pt idx="19835">
                  <c:v>108.11999999999999</c:v>
                </c:pt>
                <c:pt idx="19836">
                  <c:v>108.128</c:v>
                </c:pt>
                <c:pt idx="19837">
                  <c:v>108.136</c:v>
                </c:pt>
                <c:pt idx="19838">
                  <c:v>108.14400000000001</c:v>
                </c:pt>
                <c:pt idx="19839">
                  <c:v>108.152</c:v>
                </c:pt>
                <c:pt idx="19840">
                  <c:v>108.16000000000001</c:v>
                </c:pt>
                <c:pt idx="19841">
                  <c:v>108.16800000000001</c:v>
                </c:pt>
                <c:pt idx="19842">
                  <c:v>108.17599999999999</c:v>
                </c:pt>
                <c:pt idx="19843">
                  <c:v>108.184</c:v>
                </c:pt>
                <c:pt idx="19844">
                  <c:v>108.19199999999999</c:v>
                </c:pt>
                <c:pt idx="19845">
                  <c:v>108.2</c:v>
                </c:pt>
                <c:pt idx="19846">
                  <c:v>108.208</c:v>
                </c:pt>
                <c:pt idx="19847">
                  <c:v>108.21600000000001</c:v>
                </c:pt>
                <c:pt idx="19848">
                  <c:v>108.224</c:v>
                </c:pt>
                <c:pt idx="19849">
                  <c:v>108.232</c:v>
                </c:pt>
                <c:pt idx="19850">
                  <c:v>108.24000000000001</c:v>
                </c:pt>
                <c:pt idx="19851">
                  <c:v>108.24799999999999</c:v>
                </c:pt>
                <c:pt idx="19852">
                  <c:v>108.256</c:v>
                </c:pt>
                <c:pt idx="19853">
                  <c:v>108.264</c:v>
                </c:pt>
                <c:pt idx="19854">
                  <c:v>108.27199999999999</c:v>
                </c:pt>
                <c:pt idx="19855">
                  <c:v>108.28</c:v>
                </c:pt>
                <c:pt idx="19856">
                  <c:v>108.288</c:v>
                </c:pt>
                <c:pt idx="19857">
                  <c:v>108.29600000000001</c:v>
                </c:pt>
                <c:pt idx="19858">
                  <c:v>108.304</c:v>
                </c:pt>
                <c:pt idx="19859">
                  <c:v>108.31200000000001</c:v>
                </c:pt>
                <c:pt idx="19860">
                  <c:v>108.32</c:v>
                </c:pt>
                <c:pt idx="19861">
                  <c:v>108.32799999999999</c:v>
                </c:pt>
                <c:pt idx="19862">
                  <c:v>108.336</c:v>
                </c:pt>
                <c:pt idx="19863">
                  <c:v>108.34399999999999</c:v>
                </c:pt>
                <c:pt idx="19864">
                  <c:v>108.352</c:v>
                </c:pt>
                <c:pt idx="19865">
                  <c:v>108.36</c:v>
                </c:pt>
                <c:pt idx="19866">
                  <c:v>108.36800000000001</c:v>
                </c:pt>
                <c:pt idx="19867">
                  <c:v>108.376</c:v>
                </c:pt>
                <c:pt idx="19868">
                  <c:v>108.384</c:v>
                </c:pt>
                <c:pt idx="19869">
                  <c:v>108.392</c:v>
                </c:pt>
                <c:pt idx="19870">
                  <c:v>108.39999999999999</c:v>
                </c:pt>
                <c:pt idx="19871">
                  <c:v>108.408</c:v>
                </c:pt>
                <c:pt idx="19872">
                  <c:v>108.416</c:v>
                </c:pt>
                <c:pt idx="19873">
                  <c:v>108.42400000000001</c:v>
                </c:pt>
                <c:pt idx="19874">
                  <c:v>108.432</c:v>
                </c:pt>
                <c:pt idx="19875">
                  <c:v>108.44</c:v>
                </c:pt>
                <c:pt idx="19876">
                  <c:v>108.44800000000001</c:v>
                </c:pt>
                <c:pt idx="19877">
                  <c:v>108.456</c:v>
                </c:pt>
                <c:pt idx="19878">
                  <c:v>108.464</c:v>
                </c:pt>
                <c:pt idx="19879">
                  <c:v>108.47199999999999</c:v>
                </c:pt>
                <c:pt idx="19880">
                  <c:v>108.47999999999999</c:v>
                </c:pt>
                <c:pt idx="19881">
                  <c:v>108.488</c:v>
                </c:pt>
                <c:pt idx="19882">
                  <c:v>108.496</c:v>
                </c:pt>
                <c:pt idx="19883">
                  <c:v>108.504</c:v>
                </c:pt>
                <c:pt idx="19884">
                  <c:v>108.512</c:v>
                </c:pt>
                <c:pt idx="19885">
                  <c:v>108.52000000000001</c:v>
                </c:pt>
                <c:pt idx="19886">
                  <c:v>108.52800000000001</c:v>
                </c:pt>
                <c:pt idx="19887">
                  <c:v>108.53599999999999</c:v>
                </c:pt>
                <c:pt idx="19888">
                  <c:v>108.544</c:v>
                </c:pt>
                <c:pt idx="19889">
                  <c:v>108.55199999999999</c:v>
                </c:pt>
                <c:pt idx="19890">
                  <c:v>108.56</c:v>
                </c:pt>
                <c:pt idx="19891">
                  <c:v>108.568</c:v>
                </c:pt>
                <c:pt idx="19892">
                  <c:v>108.57600000000001</c:v>
                </c:pt>
                <c:pt idx="19893">
                  <c:v>108.584</c:v>
                </c:pt>
                <c:pt idx="19894">
                  <c:v>108.592</c:v>
                </c:pt>
                <c:pt idx="19895">
                  <c:v>108.60000000000001</c:v>
                </c:pt>
                <c:pt idx="19896">
                  <c:v>108.60799999999999</c:v>
                </c:pt>
                <c:pt idx="19897">
                  <c:v>108.616</c:v>
                </c:pt>
                <c:pt idx="19898">
                  <c:v>108.624</c:v>
                </c:pt>
                <c:pt idx="19899">
                  <c:v>108.63200000000001</c:v>
                </c:pt>
                <c:pt idx="19900">
                  <c:v>108.64</c:v>
                </c:pt>
                <c:pt idx="19901">
                  <c:v>108.648</c:v>
                </c:pt>
                <c:pt idx="19902">
                  <c:v>108.65600000000001</c:v>
                </c:pt>
                <c:pt idx="19903">
                  <c:v>108.664</c:v>
                </c:pt>
                <c:pt idx="19904">
                  <c:v>108.67200000000001</c:v>
                </c:pt>
                <c:pt idx="19905">
                  <c:v>108.67999999999999</c:v>
                </c:pt>
                <c:pt idx="19906">
                  <c:v>108.688</c:v>
                </c:pt>
                <c:pt idx="19907">
                  <c:v>108.696</c:v>
                </c:pt>
                <c:pt idx="19908">
                  <c:v>108.70399999999999</c:v>
                </c:pt>
                <c:pt idx="19909">
                  <c:v>108.712</c:v>
                </c:pt>
                <c:pt idx="19910">
                  <c:v>108.72</c:v>
                </c:pt>
                <c:pt idx="19911">
                  <c:v>108.72800000000001</c:v>
                </c:pt>
                <c:pt idx="19912">
                  <c:v>108.736</c:v>
                </c:pt>
                <c:pt idx="19913">
                  <c:v>108.744</c:v>
                </c:pt>
                <c:pt idx="19914">
                  <c:v>108.752</c:v>
                </c:pt>
                <c:pt idx="19915">
                  <c:v>108.75999999999999</c:v>
                </c:pt>
                <c:pt idx="19916">
                  <c:v>108.768</c:v>
                </c:pt>
                <c:pt idx="19917">
                  <c:v>108.776</c:v>
                </c:pt>
                <c:pt idx="19918">
                  <c:v>108.78400000000001</c:v>
                </c:pt>
                <c:pt idx="19919">
                  <c:v>108.792</c:v>
                </c:pt>
                <c:pt idx="19920">
                  <c:v>108.8</c:v>
                </c:pt>
                <c:pt idx="19921">
                  <c:v>108.80800000000001</c:v>
                </c:pt>
                <c:pt idx="19922">
                  <c:v>108.816</c:v>
                </c:pt>
                <c:pt idx="19923">
                  <c:v>108.824</c:v>
                </c:pt>
                <c:pt idx="19924">
                  <c:v>108.83199999999999</c:v>
                </c:pt>
                <c:pt idx="19925">
                  <c:v>108.84</c:v>
                </c:pt>
                <c:pt idx="19926">
                  <c:v>108.848</c:v>
                </c:pt>
                <c:pt idx="19927">
                  <c:v>108.85599999999999</c:v>
                </c:pt>
                <c:pt idx="19928">
                  <c:v>108.864</c:v>
                </c:pt>
                <c:pt idx="19929">
                  <c:v>108.872</c:v>
                </c:pt>
                <c:pt idx="19930">
                  <c:v>108.88000000000001</c:v>
                </c:pt>
                <c:pt idx="19931">
                  <c:v>108.88800000000001</c:v>
                </c:pt>
                <c:pt idx="19932">
                  <c:v>108.896</c:v>
                </c:pt>
                <c:pt idx="19933">
                  <c:v>108.904</c:v>
                </c:pt>
                <c:pt idx="19934">
                  <c:v>108.91199999999999</c:v>
                </c:pt>
                <c:pt idx="19935">
                  <c:v>108.92</c:v>
                </c:pt>
                <c:pt idx="19936">
                  <c:v>108.928</c:v>
                </c:pt>
                <c:pt idx="19937">
                  <c:v>108.93600000000001</c:v>
                </c:pt>
                <c:pt idx="19938">
                  <c:v>108.944</c:v>
                </c:pt>
                <c:pt idx="19939">
                  <c:v>108.952</c:v>
                </c:pt>
                <c:pt idx="19940">
                  <c:v>108.96000000000001</c:v>
                </c:pt>
                <c:pt idx="19941">
                  <c:v>108.96799999999999</c:v>
                </c:pt>
                <c:pt idx="19942">
                  <c:v>108.976</c:v>
                </c:pt>
                <c:pt idx="19943">
                  <c:v>108.98399999999999</c:v>
                </c:pt>
                <c:pt idx="19944">
                  <c:v>108.992</c:v>
                </c:pt>
                <c:pt idx="19945">
                  <c:v>109</c:v>
                </c:pt>
                <c:pt idx="19946">
                  <c:v>109.008</c:v>
                </c:pt>
                <c:pt idx="19947">
                  <c:v>109.01600000000001</c:v>
                </c:pt>
                <c:pt idx="19948">
                  <c:v>109.024</c:v>
                </c:pt>
                <c:pt idx="19949">
                  <c:v>109.03200000000001</c:v>
                </c:pt>
                <c:pt idx="19950">
                  <c:v>109.03999999999999</c:v>
                </c:pt>
                <c:pt idx="19951">
                  <c:v>109.048</c:v>
                </c:pt>
                <c:pt idx="19952">
                  <c:v>109.056</c:v>
                </c:pt>
                <c:pt idx="19953">
                  <c:v>109.06399999999999</c:v>
                </c:pt>
                <c:pt idx="19954">
                  <c:v>109.072</c:v>
                </c:pt>
                <c:pt idx="19955">
                  <c:v>109.08</c:v>
                </c:pt>
                <c:pt idx="19956">
                  <c:v>109.08800000000001</c:v>
                </c:pt>
                <c:pt idx="19957">
                  <c:v>109.096</c:v>
                </c:pt>
                <c:pt idx="19958">
                  <c:v>109.10400000000001</c:v>
                </c:pt>
                <c:pt idx="19959">
                  <c:v>109.11199999999999</c:v>
                </c:pt>
                <c:pt idx="19960">
                  <c:v>109.11999999999999</c:v>
                </c:pt>
                <c:pt idx="19961">
                  <c:v>109.128</c:v>
                </c:pt>
                <c:pt idx="19962">
                  <c:v>109.136</c:v>
                </c:pt>
                <c:pt idx="19963">
                  <c:v>109.14400000000001</c:v>
                </c:pt>
                <c:pt idx="19964">
                  <c:v>109.152</c:v>
                </c:pt>
                <c:pt idx="19965">
                  <c:v>109.16</c:v>
                </c:pt>
                <c:pt idx="19966">
                  <c:v>109.16800000000001</c:v>
                </c:pt>
                <c:pt idx="19967">
                  <c:v>109.176</c:v>
                </c:pt>
                <c:pt idx="19968">
                  <c:v>109.184</c:v>
                </c:pt>
                <c:pt idx="19969">
                  <c:v>109.19199999999999</c:v>
                </c:pt>
                <c:pt idx="19970">
                  <c:v>109.2</c:v>
                </c:pt>
                <c:pt idx="19971">
                  <c:v>109.208</c:v>
                </c:pt>
                <c:pt idx="19972">
                  <c:v>109.21599999999999</c:v>
                </c:pt>
                <c:pt idx="19973">
                  <c:v>109.224</c:v>
                </c:pt>
                <c:pt idx="19974">
                  <c:v>109.232</c:v>
                </c:pt>
                <c:pt idx="19975">
                  <c:v>109.24000000000001</c:v>
                </c:pt>
                <c:pt idx="19976">
                  <c:v>109.248</c:v>
                </c:pt>
                <c:pt idx="19977">
                  <c:v>109.256</c:v>
                </c:pt>
                <c:pt idx="19978">
                  <c:v>109.264</c:v>
                </c:pt>
                <c:pt idx="19979">
                  <c:v>109.27199999999999</c:v>
                </c:pt>
                <c:pt idx="19980">
                  <c:v>109.28</c:v>
                </c:pt>
                <c:pt idx="19981">
                  <c:v>109.288</c:v>
                </c:pt>
                <c:pt idx="19982">
                  <c:v>109.29600000000001</c:v>
                </c:pt>
                <c:pt idx="19983">
                  <c:v>109.304</c:v>
                </c:pt>
                <c:pt idx="19984">
                  <c:v>109.31200000000001</c:v>
                </c:pt>
                <c:pt idx="19985">
                  <c:v>109.32000000000001</c:v>
                </c:pt>
                <c:pt idx="19986">
                  <c:v>109.32799999999999</c:v>
                </c:pt>
                <c:pt idx="19987">
                  <c:v>109.336</c:v>
                </c:pt>
                <c:pt idx="19988">
                  <c:v>109.34399999999999</c:v>
                </c:pt>
                <c:pt idx="19989">
                  <c:v>109.352</c:v>
                </c:pt>
                <c:pt idx="19990">
                  <c:v>109.36</c:v>
                </c:pt>
                <c:pt idx="19991">
                  <c:v>109.36800000000001</c:v>
                </c:pt>
                <c:pt idx="19992">
                  <c:v>109.376</c:v>
                </c:pt>
                <c:pt idx="19993">
                  <c:v>109.384</c:v>
                </c:pt>
                <c:pt idx="19994">
                  <c:v>109.39200000000001</c:v>
                </c:pt>
                <c:pt idx="19995">
                  <c:v>109.39999999999999</c:v>
                </c:pt>
                <c:pt idx="19996">
                  <c:v>109.408</c:v>
                </c:pt>
                <c:pt idx="19997">
                  <c:v>109.416</c:v>
                </c:pt>
                <c:pt idx="19998">
                  <c:v>109.42399999999999</c:v>
                </c:pt>
                <c:pt idx="19999">
                  <c:v>109.432</c:v>
                </c:pt>
                <c:pt idx="20000">
                  <c:v>109.44</c:v>
                </c:pt>
                <c:pt idx="20001">
                  <c:v>109.44800000000001</c:v>
                </c:pt>
                <c:pt idx="20002">
                  <c:v>109.456</c:v>
                </c:pt>
                <c:pt idx="20003">
                  <c:v>109.464</c:v>
                </c:pt>
                <c:pt idx="20004">
                  <c:v>109.47199999999999</c:v>
                </c:pt>
                <c:pt idx="20005">
                  <c:v>109.47999999999999</c:v>
                </c:pt>
                <c:pt idx="20006">
                  <c:v>109.488</c:v>
                </c:pt>
                <c:pt idx="20007">
                  <c:v>109.496</c:v>
                </c:pt>
                <c:pt idx="20008">
                  <c:v>109.504</c:v>
                </c:pt>
                <c:pt idx="20009">
                  <c:v>109.512</c:v>
                </c:pt>
                <c:pt idx="20010">
                  <c:v>109.52000000000001</c:v>
                </c:pt>
                <c:pt idx="20011">
                  <c:v>109.52800000000001</c:v>
                </c:pt>
                <c:pt idx="20012">
                  <c:v>109.536</c:v>
                </c:pt>
                <c:pt idx="20013">
                  <c:v>109.544</c:v>
                </c:pt>
                <c:pt idx="20014">
                  <c:v>109.55199999999999</c:v>
                </c:pt>
                <c:pt idx="20015">
                  <c:v>109.56</c:v>
                </c:pt>
                <c:pt idx="20016">
                  <c:v>109.568</c:v>
                </c:pt>
                <c:pt idx="20017">
                  <c:v>109.57600000000001</c:v>
                </c:pt>
                <c:pt idx="20018">
                  <c:v>109.584</c:v>
                </c:pt>
                <c:pt idx="20019">
                  <c:v>109.592</c:v>
                </c:pt>
                <c:pt idx="20020">
                  <c:v>109.60000000000001</c:v>
                </c:pt>
                <c:pt idx="20021">
                  <c:v>109.608</c:v>
                </c:pt>
                <c:pt idx="20022">
                  <c:v>109.616</c:v>
                </c:pt>
                <c:pt idx="20023">
                  <c:v>109.624</c:v>
                </c:pt>
                <c:pt idx="20024">
                  <c:v>109.63199999999999</c:v>
                </c:pt>
                <c:pt idx="20025">
                  <c:v>109.64</c:v>
                </c:pt>
                <c:pt idx="20026">
                  <c:v>109.648</c:v>
                </c:pt>
                <c:pt idx="20027">
                  <c:v>109.65600000000001</c:v>
                </c:pt>
                <c:pt idx="20028">
                  <c:v>109.664</c:v>
                </c:pt>
                <c:pt idx="20029">
                  <c:v>109.67200000000001</c:v>
                </c:pt>
                <c:pt idx="20030">
                  <c:v>109.68</c:v>
                </c:pt>
                <c:pt idx="20031">
                  <c:v>109.68799999999999</c:v>
                </c:pt>
                <c:pt idx="20032">
                  <c:v>109.696</c:v>
                </c:pt>
                <c:pt idx="20033">
                  <c:v>109.70399999999999</c:v>
                </c:pt>
                <c:pt idx="20034">
                  <c:v>109.712</c:v>
                </c:pt>
                <c:pt idx="20035">
                  <c:v>109.72</c:v>
                </c:pt>
                <c:pt idx="20036">
                  <c:v>109.72800000000001</c:v>
                </c:pt>
                <c:pt idx="20037">
                  <c:v>109.736</c:v>
                </c:pt>
                <c:pt idx="20038">
                  <c:v>109.744</c:v>
                </c:pt>
                <c:pt idx="20039">
                  <c:v>109.752</c:v>
                </c:pt>
                <c:pt idx="20040">
                  <c:v>109.75999999999999</c:v>
                </c:pt>
                <c:pt idx="20041">
                  <c:v>109.768</c:v>
                </c:pt>
                <c:pt idx="20042">
                  <c:v>109.776</c:v>
                </c:pt>
                <c:pt idx="20043">
                  <c:v>109.78400000000001</c:v>
                </c:pt>
                <c:pt idx="20044">
                  <c:v>109.792</c:v>
                </c:pt>
                <c:pt idx="20045">
                  <c:v>109.8</c:v>
                </c:pt>
                <c:pt idx="20046">
                  <c:v>109.80800000000001</c:v>
                </c:pt>
                <c:pt idx="20047">
                  <c:v>109.816</c:v>
                </c:pt>
                <c:pt idx="20048">
                  <c:v>109.824</c:v>
                </c:pt>
                <c:pt idx="20049">
                  <c:v>109.83199999999999</c:v>
                </c:pt>
                <c:pt idx="20050">
                  <c:v>109.83999999999999</c:v>
                </c:pt>
                <c:pt idx="20051">
                  <c:v>109.848</c:v>
                </c:pt>
                <c:pt idx="20052">
                  <c:v>109.85599999999999</c:v>
                </c:pt>
                <c:pt idx="20053">
                  <c:v>109.864</c:v>
                </c:pt>
                <c:pt idx="20054">
                  <c:v>109.872</c:v>
                </c:pt>
                <c:pt idx="20055">
                  <c:v>109.88000000000001</c:v>
                </c:pt>
                <c:pt idx="20056">
                  <c:v>109.88800000000001</c:v>
                </c:pt>
                <c:pt idx="20057">
                  <c:v>109.89599999999999</c:v>
                </c:pt>
                <c:pt idx="20058">
                  <c:v>109.904</c:v>
                </c:pt>
                <c:pt idx="20059">
                  <c:v>109.91199999999999</c:v>
                </c:pt>
                <c:pt idx="20060">
                  <c:v>109.92</c:v>
                </c:pt>
                <c:pt idx="20061">
                  <c:v>109.928</c:v>
                </c:pt>
                <c:pt idx="20062">
                  <c:v>109.93600000000001</c:v>
                </c:pt>
                <c:pt idx="20063">
                  <c:v>109.944</c:v>
                </c:pt>
                <c:pt idx="20064">
                  <c:v>109.952</c:v>
                </c:pt>
                <c:pt idx="20065">
                  <c:v>109.96000000000001</c:v>
                </c:pt>
                <c:pt idx="20066">
                  <c:v>109.96799999999999</c:v>
                </c:pt>
                <c:pt idx="20067">
                  <c:v>109.976</c:v>
                </c:pt>
                <c:pt idx="20068">
                  <c:v>109.98399999999999</c:v>
                </c:pt>
                <c:pt idx="20069">
                  <c:v>109.992</c:v>
                </c:pt>
                <c:pt idx="20070">
                  <c:v>110</c:v>
                </c:pt>
                <c:pt idx="20071">
                  <c:v>110.008</c:v>
                </c:pt>
                <c:pt idx="20072">
                  <c:v>110.01600000000001</c:v>
                </c:pt>
                <c:pt idx="20073">
                  <c:v>110.024</c:v>
                </c:pt>
                <c:pt idx="20074">
                  <c:v>110.03200000000001</c:v>
                </c:pt>
                <c:pt idx="20075">
                  <c:v>110.03999999999999</c:v>
                </c:pt>
                <c:pt idx="20076">
                  <c:v>110.048</c:v>
                </c:pt>
                <c:pt idx="20077">
                  <c:v>110.056</c:v>
                </c:pt>
                <c:pt idx="20078">
                  <c:v>110.06399999999999</c:v>
                </c:pt>
                <c:pt idx="20079">
                  <c:v>110.072</c:v>
                </c:pt>
                <c:pt idx="20080">
                  <c:v>110.08</c:v>
                </c:pt>
                <c:pt idx="20081">
                  <c:v>110.08800000000001</c:v>
                </c:pt>
                <c:pt idx="20082">
                  <c:v>110.096</c:v>
                </c:pt>
                <c:pt idx="20083">
                  <c:v>110.104</c:v>
                </c:pt>
                <c:pt idx="20084">
                  <c:v>110.11199999999999</c:v>
                </c:pt>
                <c:pt idx="20085">
                  <c:v>110.11999999999999</c:v>
                </c:pt>
                <c:pt idx="20086">
                  <c:v>110.128</c:v>
                </c:pt>
                <c:pt idx="20087">
                  <c:v>110.136</c:v>
                </c:pt>
                <c:pt idx="20088">
                  <c:v>110.14400000000001</c:v>
                </c:pt>
                <c:pt idx="20089">
                  <c:v>110.152</c:v>
                </c:pt>
                <c:pt idx="20090">
                  <c:v>110.16</c:v>
                </c:pt>
                <c:pt idx="20091">
                  <c:v>110.16800000000001</c:v>
                </c:pt>
                <c:pt idx="20092">
                  <c:v>110.176</c:v>
                </c:pt>
                <c:pt idx="20093">
                  <c:v>110.184</c:v>
                </c:pt>
                <c:pt idx="20094">
                  <c:v>110.19199999999999</c:v>
                </c:pt>
                <c:pt idx="20095">
                  <c:v>110.2</c:v>
                </c:pt>
                <c:pt idx="20096">
                  <c:v>110.208</c:v>
                </c:pt>
                <c:pt idx="20097">
                  <c:v>110.21599999999999</c:v>
                </c:pt>
                <c:pt idx="20098">
                  <c:v>110.224</c:v>
                </c:pt>
                <c:pt idx="20099">
                  <c:v>110.232</c:v>
                </c:pt>
                <c:pt idx="20100">
                  <c:v>110.24000000000001</c:v>
                </c:pt>
                <c:pt idx="20101">
                  <c:v>110.248</c:v>
                </c:pt>
                <c:pt idx="20102">
                  <c:v>110.256</c:v>
                </c:pt>
                <c:pt idx="20103">
                  <c:v>110.264</c:v>
                </c:pt>
                <c:pt idx="20104">
                  <c:v>110.27199999999999</c:v>
                </c:pt>
                <c:pt idx="20105">
                  <c:v>110.28</c:v>
                </c:pt>
                <c:pt idx="20106">
                  <c:v>110.288</c:v>
                </c:pt>
                <c:pt idx="20107">
                  <c:v>110.29600000000001</c:v>
                </c:pt>
                <c:pt idx="20108">
                  <c:v>110.304</c:v>
                </c:pt>
                <c:pt idx="20109">
                  <c:v>110.312</c:v>
                </c:pt>
                <c:pt idx="20110">
                  <c:v>110.32000000000001</c:v>
                </c:pt>
                <c:pt idx="20111">
                  <c:v>110.32799999999999</c:v>
                </c:pt>
                <c:pt idx="20112">
                  <c:v>110.336</c:v>
                </c:pt>
                <c:pt idx="20113">
                  <c:v>110.34399999999999</c:v>
                </c:pt>
                <c:pt idx="20114">
                  <c:v>110.352</c:v>
                </c:pt>
                <c:pt idx="20115">
                  <c:v>110.36</c:v>
                </c:pt>
                <c:pt idx="20116">
                  <c:v>110.36799999999999</c:v>
                </c:pt>
                <c:pt idx="20117">
                  <c:v>110.376</c:v>
                </c:pt>
                <c:pt idx="20118">
                  <c:v>110.384</c:v>
                </c:pt>
                <c:pt idx="20119">
                  <c:v>110.39200000000001</c:v>
                </c:pt>
                <c:pt idx="20120">
                  <c:v>110.39999999999999</c:v>
                </c:pt>
                <c:pt idx="20121">
                  <c:v>110.408</c:v>
                </c:pt>
                <c:pt idx="20122">
                  <c:v>110.416</c:v>
                </c:pt>
                <c:pt idx="20123">
                  <c:v>110.42399999999999</c:v>
                </c:pt>
                <c:pt idx="20124">
                  <c:v>110.432</c:v>
                </c:pt>
                <c:pt idx="20125">
                  <c:v>110.44</c:v>
                </c:pt>
                <c:pt idx="20126">
                  <c:v>110.44800000000001</c:v>
                </c:pt>
                <c:pt idx="20127">
                  <c:v>110.456</c:v>
                </c:pt>
                <c:pt idx="20128">
                  <c:v>110.46400000000001</c:v>
                </c:pt>
                <c:pt idx="20129">
                  <c:v>110.47199999999999</c:v>
                </c:pt>
                <c:pt idx="20130">
                  <c:v>110.47999999999999</c:v>
                </c:pt>
                <c:pt idx="20131">
                  <c:v>110.488</c:v>
                </c:pt>
                <c:pt idx="20132">
                  <c:v>110.496</c:v>
                </c:pt>
                <c:pt idx="20133">
                  <c:v>110.504</c:v>
                </c:pt>
                <c:pt idx="20134">
                  <c:v>110.512</c:v>
                </c:pt>
                <c:pt idx="20135">
                  <c:v>110.52</c:v>
                </c:pt>
                <c:pt idx="20136">
                  <c:v>110.52800000000001</c:v>
                </c:pt>
                <c:pt idx="20137">
                  <c:v>110.536</c:v>
                </c:pt>
                <c:pt idx="20138">
                  <c:v>110.544</c:v>
                </c:pt>
                <c:pt idx="20139">
                  <c:v>110.55199999999999</c:v>
                </c:pt>
                <c:pt idx="20140">
                  <c:v>110.56</c:v>
                </c:pt>
                <c:pt idx="20141">
                  <c:v>110.568</c:v>
                </c:pt>
                <c:pt idx="20142">
                  <c:v>110.57599999999999</c:v>
                </c:pt>
                <c:pt idx="20143">
                  <c:v>110.584</c:v>
                </c:pt>
                <c:pt idx="20144">
                  <c:v>110.592</c:v>
                </c:pt>
                <c:pt idx="20145">
                  <c:v>110.60000000000001</c:v>
                </c:pt>
                <c:pt idx="20146">
                  <c:v>110.608</c:v>
                </c:pt>
                <c:pt idx="20147">
                  <c:v>110.616</c:v>
                </c:pt>
                <c:pt idx="20148">
                  <c:v>110.624</c:v>
                </c:pt>
                <c:pt idx="20149">
                  <c:v>110.63199999999999</c:v>
                </c:pt>
                <c:pt idx="20150">
                  <c:v>110.64</c:v>
                </c:pt>
                <c:pt idx="20151">
                  <c:v>110.648</c:v>
                </c:pt>
                <c:pt idx="20152">
                  <c:v>110.65600000000001</c:v>
                </c:pt>
                <c:pt idx="20153">
                  <c:v>110.664</c:v>
                </c:pt>
                <c:pt idx="20154">
                  <c:v>110.67200000000001</c:v>
                </c:pt>
                <c:pt idx="20155">
                  <c:v>110.68</c:v>
                </c:pt>
                <c:pt idx="20156">
                  <c:v>110.68799999999999</c:v>
                </c:pt>
                <c:pt idx="20157">
                  <c:v>110.696</c:v>
                </c:pt>
                <c:pt idx="20158">
                  <c:v>110.70399999999999</c:v>
                </c:pt>
                <c:pt idx="20159">
                  <c:v>110.712</c:v>
                </c:pt>
                <c:pt idx="20160">
                  <c:v>110.72</c:v>
                </c:pt>
                <c:pt idx="20161">
                  <c:v>110.72799999999999</c:v>
                </c:pt>
                <c:pt idx="20162">
                  <c:v>110.736</c:v>
                </c:pt>
                <c:pt idx="20163">
                  <c:v>110.744</c:v>
                </c:pt>
                <c:pt idx="20164">
                  <c:v>110.75200000000001</c:v>
                </c:pt>
                <c:pt idx="20165">
                  <c:v>110.75999999999999</c:v>
                </c:pt>
                <c:pt idx="20166">
                  <c:v>110.768</c:v>
                </c:pt>
                <c:pt idx="20167">
                  <c:v>110.776</c:v>
                </c:pt>
                <c:pt idx="20168">
                  <c:v>110.78399999999999</c:v>
                </c:pt>
                <c:pt idx="20169">
                  <c:v>110.792</c:v>
                </c:pt>
                <c:pt idx="20170">
                  <c:v>110.8</c:v>
                </c:pt>
                <c:pt idx="20171">
                  <c:v>110.80800000000001</c:v>
                </c:pt>
                <c:pt idx="20172">
                  <c:v>110.816</c:v>
                </c:pt>
                <c:pt idx="20173">
                  <c:v>110.82400000000001</c:v>
                </c:pt>
                <c:pt idx="20174">
                  <c:v>110.83199999999999</c:v>
                </c:pt>
                <c:pt idx="20175">
                  <c:v>110.83999999999999</c:v>
                </c:pt>
                <c:pt idx="20176">
                  <c:v>110.848</c:v>
                </c:pt>
                <c:pt idx="20177">
                  <c:v>110.85599999999999</c:v>
                </c:pt>
                <c:pt idx="20178">
                  <c:v>110.864</c:v>
                </c:pt>
                <c:pt idx="20179">
                  <c:v>110.872</c:v>
                </c:pt>
                <c:pt idx="20180">
                  <c:v>110.88000000000001</c:v>
                </c:pt>
                <c:pt idx="20181">
                  <c:v>110.88800000000001</c:v>
                </c:pt>
                <c:pt idx="20182">
                  <c:v>110.896</c:v>
                </c:pt>
                <c:pt idx="20183">
                  <c:v>110.904</c:v>
                </c:pt>
                <c:pt idx="20184">
                  <c:v>110.91199999999999</c:v>
                </c:pt>
                <c:pt idx="20185">
                  <c:v>110.92</c:v>
                </c:pt>
                <c:pt idx="20186">
                  <c:v>110.928</c:v>
                </c:pt>
                <c:pt idx="20187">
                  <c:v>110.93600000000001</c:v>
                </c:pt>
                <c:pt idx="20188">
                  <c:v>110.944</c:v>
                </c:pt>
                <c:pt idx="20189">
                  <c:v>110.952</c:v>
                </c:pt>
                <c:pt idx="20190">
                  <c:v>110.96000000000001</c:v>
                </c:pt>
                <c:pt idx="20191">
                  <c:v>110.968</c:v>
                </c:pt>
                <c:pt idx="20192">
                  <c:v>110.976</c:v>
                </c:pt>
                <c:pt idx="20193">
                  <c:v>110.98399999999999</c:v>
                </c:pt>
                <c:pt idx="20194">
                  <c:v>110.99199999999999</c:v>
                </c:pt>
                <c:pt idx="20195">
                  <c:v>111</c:v>
                </c:pt>
                <c:pt idx="20196">
                  <c:v>111.008</c:v>
                </c:pt>
                <c:pt idx="20197">
                  <c:v>111.01600000000001</c:v>
                </c:pt>
                <c:pt idx="20198">
                  <c:v>111.024</c:v>
                </c:pt>
                <c:pt idx="20199">
                  <c:v>111.03200000000001</c:v>
                </c:pt>
                <c:pt idx="20200">
                  <c:v>111.04</c:v>
                </c:pt>
                <c:pt idx="20201">
                  <c:v>111.04799999999999</c:v>
                </c:pt>
                <c:pt idx="20202">
                  <c:v>111.056</c:v>
                </c:pt>
                <c:pt idx="20203">
                  <c:v>111.06399999999999</c:v>
                </c:pt>
                <c:pt idx="20204">
                  <c:v>111.072</c:v>
                </c:pt>
                <c:pt idx="20205">
                  <c:v>111.08</c:v>
                </c:pt>
                <c:pt idx="20206">
                  <c:v>111.08800000000001</c:v>
                </c:pt>
                <c:pt idx="20207">
                  <c:v>111.096</c:v>
                </c:pt>
                <c:pt idx="20208">
                  <c:v>111.104</c:v>
                </c:pt>
                <c:pt idx="20209">
                  <c:v>111.11200000000001</c:v>
                </c:pt>
                <c:pt idx="20210">
                  <c:v>111.11999999999999</c:v>
                </c:pt>
                <c:pt idx="20211">
                  <c:v>111.128</c:v>
                </c:pt>
                <c:pt idx="20212">
                  <c:v>111.136</c:v>
                </c:pt>
                <c:pt idx="20213">
                  <c:v>111.14400000000001</c:v>
                </c:pt>
                <c:pt idx="20214">
                  <c:v>111.152</c:v>
                </c:pt>
                <c:pt idx="20215">
                  <c:v>111.16</c:v>
                </c:pt>
                <c:pt idx="20216">
                  <c:v>111.16800000000001</c:v>
                </c:pt>
                <c:pt idx="20217">
                  <c:v>111.176</c:v>
                </c:pt>
                <c:pt idx="20218">
                  <c:v>111.18400000000001</c:v>
                </c:pt>
                <c:pt idx="20219">
                  <c:v>111.19199999999999</c:v>
                </c:pt>
                <c:pt idx="20220">
                  <c:v>111.19999999999999</c:v>
                </c:pt>
                <c:pt idx="20221">
                  <c:v>111.208</c:v>
                </c:pt>
                <c:pt idx="20222">
                  <c:v>111.21599999999999</c:v>
                </c:pt>
                <c:pt idx="20223">
                  <c:v>111.224</c:v>
                </c:pt>
                <c:pt idx="20224">
                  <c:v>111.232</c:v>
                </c:pt>
                <c:pt idx="20225">
                  <c:v>111.24000000000001</c:v>
                </c:pt>
                <c:pt idx="20226">
                  <c:v>111.248</c:v>
                </c:pt>
                <c:pt idx="20227">
                  <c:v>111.256</c:v>
                </c:pt>
                <c:pt idx="20228">
                  <c:v>111.264</c:v>
                </c:pt>
                <c:pt idx="20229">
                  <c:v>111.27199999999999</c:v>
                </c:pt>
                <c:pt idx="20230">
                  <c:v>111.28</c:v>
                </c:pt>
                <c:pt idx="20231">
                  <c:v>111.288</c:v>
                </c:pt>
                <c:pt idx="20232">
                  <c:v>111.29600000000001</c:v>
                </c:pt>
                <c:pt idx="20233">
                  <c:v>111.304</c:v>
                </c:pt>
                <c:pt idx="20234">
                  <c:v>111.312</c:v>
                </c:pt>
                <c:pt idx="20235">
                  <c:v>111.32000000000001</c:v>
                </c:pt>
                <c:pt idx="20236">
                  <c:v>111.328</c:v>
                </c:pt>
                <c:pt idx="20237">
                  <c:v>111.336</c:v>
                </c:pt>
                <c:pt idx="20238">
                  <c:v>111.34399999999999</c:v>
                </c:pt>
                <c:pt idx="20239">
                  <c:v>111.352</c:v>
                </c:pt>
                <c:pt idx="20240">
                  <c:v>111.36</c:v>
                </c:pt>
                <c:pt idx="20241">
                  <c:v>111.36799999999999</c:v>
                </c:pt>
                <c:pt idx="20242">
                  <c:v>111.376</c:v>
                </c:pt>
                <c:pt idx="20243">
                  <c:v>111.384</c:v>
                </c:pt>
                <c:pt idx="20244">
                  <c:v>111.39200000000001</c:v>
                </c:pt>
                <c:pt idx="20245">
                  <c:v>111.4</c:v>
                </c:pt>
                <c:pt idx="20246">
                  <c:v>111.40799999999999</c:v>
                </c:pt>
                <c:pt idx="20247">
                  <c:v>111.416</c:v>
                </c:pt>
                <c:pt idx="20248">
                  <c:v>111.42399999999999</c:v>
                </c:pt>
                <c:pt idx="20249">
                  <c:v>111.432</c:v>
                </c:pt>
                <c:pt idx="20250">
                  <c:v>111.44</c:v>
                </c:pt>
                <c:pt idx="20251">
                  <c:v>111.44800000000001</c:v>
                </c:pt>
                <c:pt idx="20252">
                  <c:v>111.456</c:v>
                </c:pt>
                <c:pt idx="20253">
                  <c:v>111.464</c:v>
                </c:pt>
                <c:pt idx="20254">
                  <c:v>111.47200000000001</c:v>
                </c:pt>
                <c:pt idx="20255">
                  <c:v>111.47999999999999</c:v>
                </c:pt>
                <c:pt idx="20256">
                  <c:v>111.488</c:v>
                </c:pt>
                <c:pt idx="20257">
                  <c:v>111.496</c:v>
                </c:pt>
                <c:pt idx="20258">
                  <c:v>111.504</c:v>
                </c:pt>
                <c:pt idx="20259">
                  <c:v>111.512</c:v>
                </c:pt>
                <c:pt idx="20260">
                  <c:v>111.52</c:v>
                </c:pt>
                <c:pt idx="20261">
                  <c:v>111.52800000000001</c:v>
                </c:pt>
                <c:pt idx="20262">
                  <c:v>111.536</c:v>
                </c:pt>
                <c:pt idx="20263">
                  <c:v>111.54400000000001</c:v>
                </c:pt>
                <c:pt idx="20264">
                  <c:v>111.55199999999999</c:v>
                </c:pt>
                <c:pt idx="20265">
                  <c:v>111.56</c:v>
                </c:pt>
                <c:pt idx="20266">
                  <c:v>111.568</c:v>
                </c:pt>
                <c:pt idx="20267">
                  <c:v>111.57599999999999</c:v>
                </c:pt>
                <c:pt idx="20268">
                  <c:v>111.584</c:v>
                </c:pt>
                <c:pt idx="20269">
                  <c:v>111.592</c:v>
                </c:pt>
                <c:pt idx="20270">
                  <c:v>111.60000000000001</c:v>
                </c:pt>
                <c:pt idx="20271">
                  <c:v>111.608</c:v>
                </c:pt>
                <c:pt idx="20272">
                  <c:v>111.61600000000001</c:v>
                </c:pt>
                <c:pt idx="20273">
                  <c:v>111.624</c:v>
                </c:pt>
                <c:pt idx="20274">
                  <c:v>111.63199999999999</c:v>
                </c:pt>
                <c:pt idx="20275">
                  <c:v>111.64</c:v>
                </c:pt>
                <c:pt idx="20276">
                  <c:v>111.648</c:v>
                </c:pt>
                <c:pt idx="20277">
                  <c:v>111.65600000000001</c:v>
                </c:pt>
                <c:pt idx="20278">
                  <c:v>111.664</c:v>
                </c:pt>
                <c:pt idx="20279">
                  <c:v>111.672</c:v>
                </c:pt>
                <c:pt idx="20280">
                  <c:v>111.68</c:v>
                </c:pt>
                <c:pt idx="20281">
                  <c:v>111.688</c:v>
                </c:pt>
                <c:pt idx="20282">
                  <c:v>111.696</c:v>
                </c:pt>
                <c:pt idx="20283">
                  <c:v>111.70399999999999</c:v>
                </c:pt>
                <c:pt idx="20284">
                  <c:v>111.712</c:v>
                </c:pt>
                <c:pt idx="20285">
                  <c:v>111.72</c:v>
                </c:pt>
                <c:pt idx="20286">
                  <c:v>111.72799999999999</c:v>
                </c:pt>
                <c:pt idx="20287">
                  <c:v>111.736</c:v>
                </c:pt>
                <c:pt idx="20288">
                  <c:v>111.744</c:v>
                </c:pt>
                <c:pt idx="20289">
                  <c:v>111.75200000000001</c:v>
                </c:pt>
                <c:pt idx="20290">
                  <c:v>111.76</c:v>
                </c:pt>
                <c:pt idx="20291">
                  <c:v>111.768</c:v>
                </c:pt>
                <c:pt idx="20292">
                  <c:v>111.776</c:v>
                </c:pt>
                <c:pt idx="20293">
                  <c:v>111.78399999999999</c:v>
                </c:pt>
                <c:pt idx="20294">
                  <c:v>111.792</c:v>
                </c:pt>
                <c:pt idx="20295">
                  <c:v>111.8</c:v>
                </c:pt>
                <c:pt idx="20296">
                  <c:v>111.80800000000001</c:v>
                </c:pt>
                <c:pt idx="20297">
                  <c:v>111.816</c:v>
                </c:pt>
                <c:pt idx="20298">
                  <c:v>111.82400000000001</c:v>
                </c:pt>
                <c:pt idx="20299">
                  <c:v>111.83200000000001</c:v>
                </c:pt>
                <c:pt idx="20300">
                  <c:v>111.83999999999999</c:v>
                </c:pt>
                <c:pt idx="20301">
                  <c:v>111.848</c:v>
                </c:pt>
                <c:pt idx="20302">
                  <c:v>111.85599999999999</c:v>
                </c:pt>
                <c:pt idx="20303">
                  <c:v>111.864</c:v>
                </c:pt>
                <c:pt idx="20304">
                  <c:v>111.872</c:v>
                </c:pt>
                <c:pt idx="20305">
                  <c:v>111.88</c:v>
                </c:pt>
                <c:pt idx="20306">
                  <c:v>111.88800000000001</c:v>
                </c:pt>
                <c:pt idx="20307">
                  <c:v>111.896</c:v>
                </c:pt>
                <c:pt idx="20308">
                  <c:v>111.904</c:v>
                </c:pt>
                <c:pt idx="20309">
                  <c:v>111.91199999999999</c:v>
                </c:pt>
                <c:pt idx="20310">
                  <c:v>111.92</c:v>
                </c:pt>
                <c:pt idx="20311">
                  <c:v>111.928</c:v>
                </c:pt>
                <c:pt idx="20312">
                  <c:v>111.93599999999999</c:v>
                </c:pt>
                <c:pt idx="20313">
                  <c:v>111.944</c:v>
                </c:pt>
                <c:pt idx="20314">
                  <c:v>111.952</c:v>
                </c:pt>
                <c:pt idx="20315">
                  <c:v>111.96000000000001</c:v>
                </c:pt>
                <c:pt idx="20316">
                  <c:v>111.968</c:v>
                </c:pt>
                <c:pt idx="20317">
                  <c:v>111.976</c:v>
                </c:pt>
                <c:pt idx="20318">
                  <c:v>111.98399999999999</c:v>
                </c:pt>
                <c:pt idx="20319">
                  <c:v>111.99199999999999</c:v>
                </c:pt>
                <c:pt idx="20320">
                  <c:v>112</c:v>
                </c:pt>
                <c:pt idx="20321">
                  <c:v>112.008</c:v>
                </c:pt>
                <c:pt idx="20322">
                  <c:v>112.01600000000001</c:v>
                </c:pt>
                <c:pt idx="20323">
                  <c:v>112.024</c:v>
                </c:pt>
                <c:pt idx="20324">
                  <c:v>112.03200000000001</c:v>
                </c:pt>
                <c:pt idx="20325">
                  <c:v>112.04</c:v>
                </c:pt>
                <c:pt idx="20326">
                  <c:v>112.048</c:v>
                </c:pt>
                <c:pt idx="20327">
                  <c:v>112.056</c:v>
                </c:pt>
                <c:pt idx="20328">
                  <c:v>112.06399999999999</c:v>
                </c:pt>
                <c:pt idx="20329">
                  <c:v>112.072</c:v>
                </c:pt>
                <c:pt idx="20330">
                  <c:v>112.08</c:v>
                </c:pt>
                <c:pt idx="20331">
                  <c:v>112.08799999999999</c:v>
                </c:pt>
                <c:pt idx="20332">
                  <c:v>112.096</c:v>
                </c:pt>
                <c:pt idx="20333">
                  <c:v>112.104</c:v>
                </c:pt>
                <c:pt idx="20334">
                  <c:v>112.11200000000001</c:v>
                </c:pt>
                <c:pt idx="20335">
                  <c:v>112.12</c:v>
                </c:pt>
                <c:pt idx="20336">
                  <c:v>112.128</c:v>
                </c:pt>
                <c:pt idx="20337">
                  <c:v>112.136</c:v>
                </c:pt>
                <c:pt idx="20338">
                  <c:v>112.14399999999999</c:v>
                </c:pt>
                <c:pt idx="20339">
                  <c:v>112.152</c:v>
                </c:pt>
                <c:pt idx="20340">
                  <c:v>112.16</c:v>
                </c:pt>
                <c:pt idx="20341">
                  <c:v>112.16800000000001</c:v>
                </c:pt>
                <c:pt idx="20342">
                  <c:v>112.176</c:v>
                </c:pt>
                <c:pt idx="20343">
                  <c:v>112.18400000000001</c:v>
                </c:pt>
                <c:pt idx="20344">
                  <c:v>112.19199999999999</c:v>
                </c:pt>
                <c:pt idx="20345">
                  <c:v>112.19999999999999</c:v>
                </c:pt>
                <c:pt idx="20346">
                  <c:v>112.208</c:v>
                </c:pt>
                <c:pt idx="20347">
                  <c:v>112.21599999999999</c:v>
                </c:pt>
                <c:pt idx="20348">
                  <c:v>112.224</c:v>
                </c:pt>
                <c:pt idx="20349">
                  <c:v>112.232</c:v>
                </c:pt>
                <c:pt idx="20350">
                  <c:v>112.24000000000001</c:v>
                </c:pt>
                <c:pt idx="20351">
                  <c:v>112.248</c:v>
                </c:pt>
                <c:pt idx="20352">
                  <c:v>112.256</c:v>
                </c:pt>
                <c:pt idx="20353">
                  <c:v>112.264</c:v>
                </c:pt>
                <c:pt idx="20354">
                  <c:v>112.27199999999999</c:v>
                </c:pt>
                <c:pt idx="20355">
                  <c:v>112.28</c:v>
                </c:pt>
                <c:pt idx="20356">
                  <c:v>112.288</c:v>
                </c:pt>
                <c:pt idx="20357">
                  <c:v>112.29600000000001</c:v>
                </c:pt>
                <c:pt idx="20358">
                  <c:v>112.304</c:v>
                </c:pt>
                <c:pt idx="20359">
                  <c:v>112.312</c:v>
                </c:pt>
                <c:pt idx="20360">
                  <c:v>112.32000000000001</c:v>
                </c:pt>
                <c:pt idx="20361">
                  <c:v>112.328</c:v>
                </c:pt>
                <c:pt idx="20362">
                  <c:v>112.336</c:v>
                </c:pt>
                <c:pt idx="20363">
                  <c:v>112.34399999999999</c:v>
                </c:pt>
                <c:pt idx="20364">
                  <c:v>112.35199999999999</c:v>
                </c:pt>
                <c:pt idx="20365">
                  <c:v>112.36</c:v>
                </c:pt>
                <c:pt idx="20366">
                  <c:v>112.36799999999999</c:v>
                </c:pt>
                <c:pt idx="20367">
                  <c:v>112.376</c:v>
                </c:pt>
                <c:pt idx="20368">
                  <c:v>112.384</c:v>
                </c:pt>
                <c:pt idx="20369">
                  <c:v>112.39200000000001</c:v>
                </c:pt>
                <c:pt idx="20370">
                  <c:v>112.4</c:v>
                </c:pt>
                <c:pt idx="20371">
                  <c:v>112.40799999999999</c:v>
                </c:pt>
                <c:pt idx="20372">
                  <c:v>112.416</c:v>
                </c:pt>
                <c:pt idx="20373">
                  <c:v>112.42399999999999</c:v>
                </c:pt>
                <c:pt idx="20374">
                  <c:v>112.432</c:v>
                </c:pt>
                <c:pt idx="20375">
                  <c:v>112.44</c:v>
                </c:pt>
                <c:pt idx="20376">
                  <c:v>112.44800000000001</c:v>
                </c:pt>
                <c:pt idx="20377">
                  <c:v>112.456</c:v>
                </c:pt>
                <c:pt idx="20378">
                  <c:v>112.464</c:v>
                </c:pt>
                <c:pt idx="20379">
                  <c:v>112.47200000000001</c:v>
                </c:pt>
                <c:pt idx="20380">
                  <c:v>112.47999999999999</c:v>
                </c:pt>
                <c:pt idx="20381">
                  <c:v>112.488</c:v>
                </c:pt>
                <c:pt idx="20382">
                  <c:v>112.496</c:v>
                </c:pt>
                <c:pt idx="20383">
                  <c:v>112.504</c:v>
                </c:pt>
                <c:pt idx="20384">
                  <c:v>112.512</c:v>
                </c:pt>
                <c:pt idx="20385">
                  <c:v>112.52</c:v>
                </c:pt>
                <c:pt idx="20386">
                  <c:v>112.52800000000001</c:v>
                </c:pt>
                <c:pt idx="20387">
                  <c:v>112.536</c:v>
                </c:pt>
                <c:pt idx="20388">
                  <c:v>112.54400000000001</c:v>
                </c:pt>
                <c:pt idx="20389">
                  <c:v>112.55199999999999</c:v>
                </c:pt>
                <c:pt idx="20390">
                  <c:v>112.55999999999999</c:v>
                </c:pt>
                <c:pt idx="20391">
                  <c:v>112.568</c:v>
                </c:pt>
                <c:pt idx="20392">
                  <c:v>112.57599999999999</c:v>
                </c:pt>
                <c:pt idx="20393">
                  <c:v>112.584</c:v>
                </c:pt>
                <c:pt idx="20394">
                  <c:v>112.592</c:v>
                </c:pt>
                <c:pt idx="20395">
                  <c:v>112.60000000000001</c:v>
                </c:pt>
                <c:pt idx="20396">
                  <c:v>112.608</c:v>
                </c:pt>
                <c:pt idx="20397">
                  <c:v>112.616</c:v>
                </c:pt>
                <c:pt idx="20398">
                  <c:v>112.624</c:v>
                </c:pt>
                <c:pt idx="20399">
                  <c:v>112.63199999999999</c:v>
                </c:pt>
                <c:pt idx="20400">
                  <c:v>112.64</c:v>
                </c:pt>
                <c:pt idx="20401">
                  <c:v>112.648</c:v>
                </c:pt>
                <c:pt idx="20402">
                  <c:v>112.65600000000001</c:v>
                </c:pt>
                <c:pt idx="20403">
                  <c:v>112.664</c:v>
                </c:pt>
                <c:pt idx="20404">
                  <c:v>112.672</c:v>
                </c:pt>
                <c:pt idx="20405">
                  <c:v>112.68</c:v>
                </c:pt>
                <c:pt idx="20406">
                  <c:v>112.688</c:v>
                </c:pt>
                <c:pt idx="20407">
                  <c:v>112.696</c:v>
                </c:pt>
                <c:pt idx="20408">
                  <c:v>112.70399999999999</c:v>
                </c:pt>
                <c:pt idx="20409">
                  <c:v>112.712</c:v>
                </c:pt>
                <c:pt idx="20410">
                  <c:v>112.72</c:v>
                </c:pt>
                <c:pt idx="20411">
                  <c:v>112.72799999999999</c:v>
                </c:pt>
                <c:pt idx="20412">
                  <c:v>112.736</c:v>
                </c:pt>
                <c:pt idx="20413">
                  <c:v>112.744</c:v>
                </c:pt>
                <c:pt idx="20414">
                  <c:v>112.75200000000001</c:v>
                </c:pt>
                <c:pt idx="20415">
                  <c:v>112.76</c:v>
                </c:pt>
                <c:pt idx="20416">
                  <c:v>112.76799999999999</c:v>
                </c:pt>
                <c:pt idx="20417">
                  <c:v>112.776</c:v>
                </c:pt>
                <c:pt idx="20418">
                  <c:v>112.78399999999999</c:v>
                </c:pt>
                <c:pt idx="20419">
                  <c:v>112.792</c:v>
                </c:pt>
                <c:pt idx="20420">
                  <c:v>112.8</c:v>
                </c:pt>
                <c:pt idx="20421">
                  <c:v>112.80800000000001</c:v>
                </c:pt>
                <c:pt idx="20422">
                  <c:v>112.816</c:v>
                </c:pt>
                <c:pt idx="20423">
                  <c:v>112.824</c:v>
                </c:pt>
                <c:pt idx="20424">
                  <c:v>112.83200000000001</c:v>
                </c:pt>
                <c:pt idx="20425">
                  <c:v>112.83999999999999</c:v>
                </c:pt>
                <c:pt idx="20426">
                  <c:v>112.848</c:v>
                </c:pt>
                <c:pt idx="20427">
                  <c:v>112.85599999999999</c:v>
                </c:pt>
                <c:pt idx="20428">
                  <c:v>112.864</c:v>
                </c:pt>
                <c:pt idx="20429">
                  <c:v>112.872</c:v>
                </c:pt>
                <c:pt idx="20430">
                  <c:v>112.88</c:v>
                </c:pt>
                <c:pt idx="20431">
                  <c:v>112.88800000000001</c:v>
                </c:pt>
                <c:pt idx="20432">
                  <c:v>112.896</c:v>
                </c:pt>
                <c:pt idx="20433">
                  <c:v>112.90400000000001</c:v>
                </c:pt>
                <c:pt idx="20434">
                  <c:v>112.91199999999999</c:v>
                </c:pt>
                <c:pt idx="20435">
                  <c:v>112.92</c:v>
                </c:pt>
                <c:pt idx="20436">
                  <c:v>112.928</c:v>
                </c:pt>
                <c:pt idx="20437">
                  <c:v>112.93599999999999</c:v>
                </c:pt>
                <c:pt idx="20438">
                  <c:v>112.944</c:v>
                </c:pt>
                <c:pt idx="20439">
                  <c:v>112.952</c:v>
                </c:pt>
                <c:pt idx="20440">
                  <c:v>112.96000000000001</c:v>
                </c:pt>
                <c:pt idx="20441">
                  <c:v>112.968</c:v>
                </c:pt>
                <c:pt idx="20442">
                  <c:v>112.976</c:v>
                </c:pt>
                <c:pt idx="20443">
                  <c:v>112.98399999999999</c:v>
                </c:pt>
                <c:pt idx="20444">
                  <c:v>112.99199999999999</c:v>
                </c:pt>
                <c:pt idx="20445">
                  <c:v>113</c:v>
                </c:pt>
                <c:pt idx="20446">
                  <c:v>113.008</c:v>
                </c:pt>
                <c:pt idx="20447">
                  <c:v>113.01600000000001</c:v>
                </c:pt>
                <c:pt idx="20448">
                  <c:v>113.024</c:v>
                </c:pt>
                <c:pt idx="20449">
                  <c:v>113.032</c:v>
                </c:pt>
                <c:pt idx="20450">
                  <c:v>113.04</c:v>
                </c:pt>
                <c:pt idx="20451">
                  <c:v>113.048</c:v>
                </c:pt>
                <c:pt idx="20452">
                  <c:v>113.056</c:v>
                </c:pt>
                <c:pt idx="20453">
                  <c:v>113.06399999999999</c:v>
                </c:pt>
                <c:pt idx="20454">
                  <c:v>113.072</c:v>
                </c:pt>
                <c:pt idx="20455">
                  <c:v>113.08</c:v>
                </c:pt>
                <c:pt idx="20456">
                  <c:v>113.08799999999999</c:v>
                </c:pt>
                <c:pt idx="20457">
                  <c:v>113.096</c:v>
                </c:pt>
                <c:pt idx="20458">
                  <c:v>113.104</c:v>
                </c:pt>
                <c:pt idx="20459">
                  <c:v>113.11200000000001</c:v>
                </c:pt>
                <c:pt idx="20460">
                  <c:v>113.12</c:v>
                </c:pt>
                <c:pt idx="20461">
                  <c:v>113.128</c:v>
                </c:pt>
                <c:pt idx="20462">
                  <c:v>113.136</c:v>
                </c:pt>
                <c:pt idx="20463">
                  <c:v>113.14399999999999</c:v>
                </c:pt>
                <c:pt idx="20464">
                  <c:v>113.152</c:v>
                </c:pt>
                <c:pt idx="20465">
                  <c:v>113.16</c:v>
                </c:pt>
                <c:pt idx="20466">
                  <c:v>113.16800000000001</c:v>
                </c:pt>
                <c:pt idx="20467">
                  <c:v>113.176</c:v>
                </c:pt>
                <c:pt idx="20468">
                  <c:v>113.18400000000001</c:v>
                </c:pt>
                <c:pt idx="20469">
                  <c:v>113.19200000000001</c:v>
                </c:pt>
                <c:pt idx="20470">
                  <c:v>113.19999999999999</c:v>
                </c:pt>
                <c:pt idx="20471">
                  <c:v>113.208</c:v>
                </c:pt>
                <c:pt idx="20472">
                  <c:v>113.21599999999999</c:v>
                </c:pt>
                <c:pt idx="20473">
                  <c:v>113.224</c:v>
                </c:pt>
                <c:pt idx="20474">
                  <c:v>113.232</c:v>
                </c:pt>
                <c:pt idx="20475">
                  <c:v>113.24</c:v>
                </c:pt>
                <c:pt idx="20476">
                  <c:v>113.248</c:v>
                </c:pt>
                <c:pt idx="20477">
                  <c:v>113.256</c:v>
                </c:pt>
                <c:pt idx="20478">
                  <c:v>113.26400000000001</c:v>
                </c:pt>
                <c:pt idx="20479">
                  <c:v>113.27199999999999</c:v>
                </c:pt>
                <c:pt idx="20480">
                  <c:v>113.28</c:v>
                </c:pt>
                <c:pt idx="20481">
                  <c:v>113.288</c:v>
                </c:pt>
                <c:pt idx="20482">
                  <c:v>113.29599999999999</c:v>
                </c:pt>
                <c:pt idx="20483">
                  <c:v>113.304</c:v>
                </c:pt>
                <c:pt idx="20484">
                  <c:v>113.312</c:v>
                </c:pt>
                <c:pt idx="20485">
                  <c:v>113.32000000000001</c:v>
                </c:pt>
                <c:pt idx="20486">
                  <c:v>113.328</c:v>
                </c:pt>
                <c:pt idx="20487">
                  <c:v>113.33600000000001</c:v>
                </c:pt>
                <c:pt idx="20488">
                  <c:v>113.34399999999999</c:v>
                </c:pt>
                <c:pt idx="20489">
                  <c:v>113.35199999999999</c:v>
                </c:pt>
                <c:pt idx="20490">
                  <c:v>113.36</c:v>
                </c:pt>
                <c:pt idx="20491">
                  <c:v>113.36799999999999</c:v>
                </c:pt>
                <c:pt idx="20492">
                  <c:v>113.376</c:v>
                </c:pt>
                <c:pt idx="20493">
                  <c:v>113.384</c:v>
                </c:pt>
                <c:pt idx="20494">
                  <c:v>113.39200000000001</c:v>
                </c:pt>
                <c:pt idx="20495">
                  <c:v>113.4</c:v>
                </c:pt>
                <c:pt idx="20496">
                  <c:v>113.408</c:v>
                </c:pt>
                <c:pt idx="20497">
                  <c:v>113.416</c:v>
                </c:pt>
                <c:pt idx="20498">
                  <c:v>113.42399999999999</c:v>
                </c:pt>
                <c:pt idx="20499">
                  <c:v>113.432</c:v>
                </c:pt>
                <c:pt idx="20500">
                  <c:v>113.44</c:v>
                </c:pt>
                <c:pt idx="20501">
                  <c:v>113.44799999999999</c:v>
                </c:pt>
                <c:pt idx="20502">
                  <c:v>113.456</c:v>
                </c:pt>
                <c:pt idx="20503">
                  <c:v>113.464</c:v>
                </c:pt>
                <c:pt idx="20504">
                  <c:v>113.47200000000001</c:v>
                </c:pt>
                <c:pt idx="20505">
                  <c:v>113.48</c:v>
                </c:pt>
                <c:pt idx="20506">
                  <c:v>113.488</c:v>
                </c:pt>
                <c:pt idx="20507">
                  <c:v>113.496</c:v>
                </c:pt>
                <c:pt idx="20508">
                  <c:v>113.50399999999999</c:v>
                </c:pt>
                <c:pt idx="20509">
                  <c:v>113.512</c:v>
                </c:pt>
                <c:pt idx="20510">
                  <c:v>113.52</c:v>
                </c:pt>
                <c:pt idx="20511">
                  <c:v>113.52800000000001</c:v>
                </c:pt>
                <c:pt idx="20512">
                  <c:v>113.536</c:v>
                </c:pt>
                <c:pt idx="20513">
                  <c:v>113.54400000000001</c:v>
                </c:pt>
                <c:pt idx="20514">
                  <c:v>113.55200000000001</c:v>
                </c:pt>
                <c:pt idx="20515">
                  <c:v>113.55999999999999</c:v>
                </c:pt>
                <c:pt idx="20516">
                  <c:v>113.568</c:v>
                </c:pt>
                <c:pt idx="20517">
                  <c:v>113.57599999999999</c:v>
                </c:pt>
                <c:pt idx="20518">
                  <c:v>113.584</c:v>
                </c:pt>
                <c:pt idx="20519">
                  <c:v>113.592</c:v>
                </c:pt>
                <c:pt idx="20520">
                  <c:v>113.60000000000001</c:v>
                </c:pt>
                <c:pt idx="20521">
                  <c:v>113.608</c:v>
                </c:pt>
                <c:pt idx="20522">
                  <c:v>113.616</c:v>
                </c:pt>
                <c:pt idx="20523">
                  <c:v>113.62400000000001</c:v>
                </c:pt>
                <c:pt idx="20524">
                  <c:v>113.63199999999999</c:v>
                </c:pt>
                <c:pt idx="20525">
                  <c:v>113.64</c:v>
                </c:pt>
                <c:pt idx="20526">
                  <c:v>113.648</c:v>
                </c:pt>
                <c:pt idx="20527">
                  <c:v>113.65599999999999</c:v>
                </c:pt>
                <c:pt idx="20528">
                  <c:v>113.664</c:v>
                </c:pt>
                <c:pt idx="20529">
                  <c:v>113.672</c:v>
                </c:pt>
                <c:pt idx="20530">
                  <c:v>113.68</c:v>
                </c:pt>
                <c:pt idx="20531">
                  <c:v>113.688</c:v>
                </c:pt>
                <c:pt idx="20532">
                  <c:v>113.69600000000001</c:v>
                </c:pt>
                <c:pt idx="20533">
                  <c:v>113.70399999999999</c:v>
                </c:pt>
                <c:pt idx="20534">
                  <c:v>113.71199999999999</c:v>
                </c:pt>
                <c:pt idx="20535">
                  <c:v>113.72</c:v>
                </c:pt>
                <c:pt idx="20536">
                  <c:v>113.72799999999999</c:v>
                </c:pt>
                <c:pt idx="20537">
                  <c:v>113.736</c:v>
                </c:pt>
                <c:pt idx="20538">
                  <c:v>113.744</c:v>
                </c:pt>
                <c:pt idx="20539">
                  <c:v>113.75200000000001</c:v>
                </c:pt>
                <c:pt idx="20540">
                  <c:v>113.76</c:v>
                </c:pt>
                <c:pt idx="20541">
                  <c:v>113.768</c:v>
                </c:pt>
                <c:pt idx="20542">
                  <c:v>113.776</c:v>
                </c:pt>
                <c:pt idx="20543">
                  <c:v>113.78399999999999</c:v>
                </c:pt>
                <c:pt idx="20544">
                  <c:v>113.792</c:v>
                </c:pt>
                <c:pt idx="20545">
                  <c:v>113.8</c:v>
                </c:pt>
                <c:pt idx="20546">
                  <c:v>113.80800000000001</c:v>
                </c:pt>
                <c:pt idx="20547">
                  <c:v>113.816</c:v>
                </c:pt>
                <c:pt idx="20548">
                  <c:v>113.824</c:v>
                </c:pt>
                <c:pt idx="20549">
                  <c:v>113.83200000000001</c:v>
                </c:pt>
                <c:pt idx="20550">
                  <c:v>113.84</c:v>
                </c:pt>
                <c:pt idx="20551">
                  <c:v>113.848</c:v>
                </c:pt>
                <c:pt idx="20552">
                  <c:v>113.85599999999999</c:v>
                </c:pt>
                <c:pt idx="20553">
                  <c:v>113.864</c:v>
                </c:pt>
                <c:pt idx="20554">
                  <c:v>113.872</c:v>
                </c:pt>
                <c:pt idx="20555">
                  <c:v>113.88</c:v>
                </c:pt>
                <c:pt idx="20556">
                  <c:v>113.88800000000001</c:v>
                </c:pt>
                <c:pt idx="20557">
                  <c:v>113.896</c:v>
                </c:pt>
                <c:pt idx="20558">
                  <c:v>113.90400000000001</c:v>
                </c:pt>
                <c:pt idx="20559">
                  <c:v>113.91200000000001</c:v>
                </c:pt>
                <c:pt idx="20560">
                  <c:v>113.91999999999999</c:v>
                </c:pt>
                <c:pt idx="20561">
                  <c:v>113.928</c:v>
                </c:pt>
                <c:pt idx="20562">
                  <c:v>113.93599999999999</c:v>
                </c:pt>
                <c:pt idx="20563">
                  <c:v>113.944</c:v>
                </c:pt>
                <c:pt idx="20564">
                  <c:v>113.952</c:v>
                </c:pt>
                <c:pt idx="20565">
                  <c:v>113.96000000000001</c:v>
                </c:pt>
                <c:pt idx="20566">
                  <c:v>113.968</c:v>
                </c:pt>
                <c:pt idx="20567">
                  <c:v>113.976</c:v>
                </c:pt>
                <c:pt idx="20568">
                  <c:v>113.98400000000001</c:v>
                </c:pt>
                <c:pt idx="20569">
                  <c:v>113.99199999999999</c:v>
                </c:pt>
                <c:pt idx="20570">
                  <c:v>114</c:v>
                </c:pt>
                <c:pt idx="20571">
                  <c:v>114.008</c:v>
                </c:pt>
                <c:pt idx="20572">
                  <c:v>114.01600000000001</c:v>
                </c:pt>
                <c:pt idx="20573">
                  <c:v>114.024</c:v>
                </c:pt>
                <c:pt idx="20574">
                  <c:v>114.032</c:v>
                </c:pt>
                <c:pt idx="20575">
                  <c:v>114.04</c:v>
                </c:pt>
                <c:pt idx="20576">
                  <c:v>114.048</c:v>
                </c:pt>
                <c:pt idx="20577">
                  <c:v>114.05600000000001</c:v>
                </c:pt>
                <c:pt idx="20578">
                  <c:v>114.06399999999999</c:v>
                </c:pt>
                <c:pt idx="20579">
                  <c:v>114.072</c:v>
                </c:pt>
                <c:pt idx="20580">
                  <c:v>114.08</c:v>
                </c:pt>
                <c:pt idx="20581">
                  <c:v>114.08799999999999</c:v>
                </c:pt>
                <c:pt idx="20582">
                  <c:v>114.096</c:v>
                </c:pt>
                <c:pt idx="20583">
                  <c:v>114.104</c:v>
                </c:pt>
                <c:pt idx="20584">
                  <c:v>114.11200000000001</c:v>
                </c:pt>
                <c:pt idx="20585">
                  <c:v>114.12</c:v>
                </c:pt>
                <c:pt idx="20586">
                  <c:v>114.128</c:v>
                </c:pt>
                <c:pt idx="20587">
                  <c:v>114.136</c:v>
                </c:pt>
                <c:pt idx="20588">
                  <c:v>114.14399999999999</c:v>
                </c:pt>
                <c:pt idx="20589">
                  <c:v>114.152</c:v>
                </c:pt>
                <c:pt idx="20590">
                  <c:v>114.16</c:v>
                </c:pt>
                <c:pt idx="20591">
                  <c:v>114.16800000000001</c:v>
                </c:pt>
                <c:pt idx="20592">
                  <c:v>114.176</c:v>
                </c:pt>
                <c:pt idx="20593">
                  <c:v>114.184</c:v>
                </c:pt>
                <c:pt idx="20594">
                  <c:v>114.19200000000001</c:v>
                </c:pt>
                <c:pt idx="20595">
                  <c:v>114.2</c:v>
                </c:pt>
                <c:pt idx="20596">
                  <c:v>114.208</c:v>
                </c:pt>
                <c:pt idx="20597">
                  <c:v>114.21599999999999</c:v>
                </c:pt>
                <c:pt idx="20598">
                  <c:v>114.224</c:v>
                </c:pt>
                <c:pt idx="20599">
                  <c:v>114.232</c:v>
                </c:pt>
                <c:pt idx="20600">
                  <c:v>114.24</c:v>
                </c:pt>
                <c:pt idx="20601">
                  <c:v>114.248</c:v>
                </c:pt>
                <c:pt idx="20602">
                  <c:v>114.256</c:v>
                </c:pt>
                <c:pt idx="20603">
                  <c:v>114.26400000000001</c:v>
                </c:pt>
                <c:pt idx="20604">
                  <c:v>114.27200000000001</c:v>
                </c:pt>
                <c:pt idx="20605">
                  <c:v>114.28</c:v>
                </c:pt>
                <c:pt idx="20606">
                  <c:v>114.288</c:v>
                </c:pt>
                <c:pt idx="20607">
                  <c:v>114.29599999999999</c:v>
                </c:pt>
                <c:pt idx="20608">
                  <c:v>114.304</c:v>
                </c:pt>
                <c:pt idx="20609">
                  <c:v>114.312</c:v>
                </c:pt>
                <c:pt idx="20610">
                  <c:v>114.32000000000001</c:v>
                </c:pt>
                <c:pt idx="20611">
                  <c:v>114.328</c:v>
                </c:pt>
                <c:pt idx="20612">
                  <c:v>114.336</c:v>
                </c:pt>
                <c:pt idx="20613">
                  <c:v>114.34399999999999</c:v>
                </c:pt>
                <c:pt idx="20614">
                  <c:v>114.35199999999999</c:v>
                </c:pt>
                <c:pt idx="20615">
                  <c:v>114.36</c:v>
                </c:pt>
                <c:pt idx="20616">
                  <c:v>114.36799999999999</c:v>
                </c:pt>
                <c:pt idx="20617">
                  <c:v>114.376</c:v>
                </c:pt>
                <c:pt idx="20618">
                  <c:v>114.384</c:v>
                </c:pt>
                <c:pt idx="20619">
                  <c:v>114.392</c:v>
                </c:pt>
                <c:pt idx="20620">
                  <c:v>114.4</c:v>
                </c:pt>
                <c:pt idx="20621">
                  <c:v>114.408</c:v>
                </c:pt>
                <c:pt idx="20622">
                  <c:v>114.416</c:v>
                </c:pt>
                <c:pt idx="20623">
                  <c:v>114.42399999999999</c:v>
                </c:pt>
                <c:pt idx="20624">
                  <c:v>114.432</c:v>
                </c:pt>
                <c:pt idx="20625">
                  <c:v>114.44</c:v>
                </c:pt>
                <c:pt idx="20626">
                  <c:v>114.44799999999999</c:v>
                </c:pt>
                <c:pt idx="20627">
                  <c:v>114.456</c:v>
                </c:pt>
                <c:pt idx="20628">
                  <c:v>114.464</c:v>
                </c:pt>
                <c:pt idx="20629">
                  <c:v>114.47200000000001</c:v>
                </c:pt>
                <c:pt idx="20630">
                  <c:v>114.48</c:v>
                </c:pt>
                <c:pt idx="20631">
                  <c:v>114.488</c:v>
                </c:pt>
                <c:pt idx="20632">
                  <c:v>114.496</c:v>
                </c:pt>
                <c:pt idx="20633">
                  <c:v>114.50399999999999</c:v>
                </c:pt>
                <c:pt idx="20634">
                  <c:v>114.512</c:v>
                </c:pt>
                <c:pt idx="20635">
                  <c:v>114.52</c:v>
                </c:pt>
                <c:pt idx="20636">
                  <c:v>114.52800000000001</c:v>
                </c:pt>
                <c:pt idx="20637">
                  <c:v>114.536</c:v>
                </c:pt>
                <c:pt idx="20638">
                  <c:v>114.54400000000001</c:v>
                </c:pt>
                <c:pt idx="20639">
                  <c:v>114.55200000000001</c:v>
                </c:pt>
                <c:pt idx="20640">
                  <c:v>114.56</c:v>
                </c:pt>
                <c:pt idx="20641">
                  <c:v>114.568</c:v>
                </c:pt>
                <c:pt idx="20642">
                  <c:v>114.57599999999999</c:v>
                </c:pt>
                <c:pt idx="20643">
                  <c:v>114.584</c:v>
                </c:pt>
                <c:pt idx="20644">
                  <c:v>114.592</c:v>
                </c:pt>
                <c:pt idx="20645">
                  <c:v>114.6</c:v>
                </c:pt>
                <c:pt idx="20646">
                  <c:v>114.608</c:v>
                </c:pt>
                <c:pt idx="20647">
                  <c:v>114.616</c:v>
                </c:pt>
                <c:pt idx="20648">
                  <c:v>114.62400000000001</c:v>
                </c:pt>
                <c:pt idx="20649">
                  <c:v>114.63199999999999</c:v>
                </c:pt>
                <c:pt idx="20650">
                  <c:v>114.64</c:v>
                </c:pt>
                <c:pt idx="20651">
                  <c:v>114.648</c:v>
                </c:pt>
                <c:pt idx="20652">
                  <c:v>114.65599999999999</c:v>
                </c:pt>
                <c:pt idx="20653">
                  <c:v>114.664</c:v>
                </c:pt>
                <c:pt idx="20654">
                  <c:v>114.672</c:v>
                </c:pt>
                <c:pt idx="20655">
                  <c:v>114.68</c:v>
                </c:pt>
                <c:pt idx="20656">
                  <c:v>114.688</c:v>
                </c:pt>
                <c:pt idx="20657">
                  <c:v>114.69600000000001</c:v>
                </c:pt>
                <c:pt idx="20658">
                  <c:v>114.70399999999999</c:v>
                </c:pt>
                <c:pt idx="20659">
                  <c:v>114.71199999999999</c:v>
                </c:pt>
                <c:pt idx="20660">
                  <c:v>114.72</c:v>
                </c:pt>
                <c:pt idx="20661">
                  <c:v>114.72799999999999</c:v>
                </c:pt>
                <c:pt idx="20662">
                  <c:v>114.736</c:v>
                </c:pt>
                <c:pt idx="20663">
                  <c:v>114.744</c:v>
                </c:pt>
                <c:pt idx="20664">
                  <c:v>114.75200000000001</c:v>
                </c:pt>
                <c:pt idx="20665">
                  <c:v>114.76</c:v>
                </c:pt>
                <c:pt idx="20666">
                  <c:v>114.768</c:v>
                </c:pt>
                <c:pt idx="20667">
                  <c:v>114.776</c:v>
                </c:pt>
                <c:pt idx="20668">
                  <c:v>114.78399999999999</c:v>
                </c:pt>
                <c:pt idx="20669">
                  <c:v>114.792</c:v>
                </c:pt>
                <c:pt idx="20670">
                  <c:v>114.8</c:v>
                </c:pt>
                <c:pt idx="20671">
                  <c:v>114.80799999999999</c:v>
                </c:pt>
                <c:pt idx="20672">
                  <c:v>114.816</c:v>
                </c:pt>
                <c:pt idx="20673">
                  <c:v>114.824</c:v>
                </c:pt>
                <c:pt idx="20674">
                  <c:v>114.83200000000001</c:v>
                </c:pt>
                <c:pt idx="20675">
                  <c:v>114.84</c:v>
                </c:pt>
                <c:pt idx="20676">
                  <c:v>114.848</c:v>
                </c:pt>
                <c:pt idx="20677">
                  <c:v>114.85599999999999</c:v>
                </c:pt>
                <c:pt idx="20678">
                  <c:v>114.86399999999999</c:v>
                </c:pt>
                <c:pt idx="20679">
                  <c:v>114.872</c:v>
                </c:pt>
                <c:pt idx="20680">
                  <c:v>114.88</c:v>
                </c:pt>
                <c:pt idx="20681">
                  <c:v>114.88800000000001</c:v>
                </c:pt>
                <c:pt idx="20682">
                  <c:v>114.896</c:v>
                </c:pt>
                <c:pt idx="20683">
                  <c:v>114.90400000000001</c:v>
                </c:pt>
                <c:pt idx="20684">
                  <c:v>114.91200000000001</c:v>
                </c:pt>
                <c:pt idx="20685">
                  <c:v>114.91999999999999</c:v>
                </c:pt>
                <c:pt idx="20686">
                  <c:v>114.928</c:v>
                </c:pt>
                <c:pt idx="20687">
                  <c:v>114.93599999999999</c:v>
                </c:pt>
                <c:pt idx="20688">
                  <c:v>114.944</c:v>
                </c:pt>
                <c:pt idx="20689">
                  <c:v>114.952</c:v>
                </c:pt>
                <c:pt idx="20690">
                  <c:v>114.96000000000001</c:v>
                </c:pt>
                <c:pt idx="20691">
                  <c:v>114.968</c:v>
                </c:pt>
                <c:pt idx="20692">
                  <c:v>114.976</c:v>
                </c:pt>
                <c:pt idx="20693">
                  <c:v>114.98400000000001</c:v>
                </c:pt>
                <c:pt idx="20694">
                  <c:v>114.99199999999999</c:v>
                </c:pt>
                <c:pt idx="20695">
                  <c:v>115</c:v>
                </c:pt>
                <c:pt idx="20696">
                  <c:v>115.008</c:v>
                </c:pt>
                <c:pt idx="20697">
                  <c:v>115.01599999999999</c:v>
                </c:pt>
                <c:pt idx="20698">
                  <c:v>115.024</c:v>
                </c:pt>
                <c:pt idx="20699">
                  <c:v>115.032</c:v>
                </c:pt>
                <c:pt idx="20700">
                  <c:v>115.04</c:v>
                </c:pt>
                <c:pt idx="20701">
                  <c:v>115.048</c:v>
                </c:pt>
                <c:pt idx="20702">
                  <c:v>115.05600000000001</c:v>
                </c:pt>
                <c:pt idx="20703">
                  <c:v>115.06399999999999</c:v>
                </c:pt>
                <c:pt idx="20704">
                  <c:v>115.07199999999999</c:v>
                </c:pt>
                <c:pt idx="20705">
                  <c:v>115.08</c:v>
                </c:pt>
                <c:pt idx="20706">
                  <c:v>115.08799999999999</c:v>
                </c:pt>
                <c:pt idx="20707">
                  <c:v>115.096</c:v>
                </c:pt>
                <c:pt idx="20708">
                  <c:v>115.104</c:v>
                </c:pt>
                <c:pt idx="20709">
                  <c:v>115.11200000000001</c:v>
                </c:pt>
                <c:pt idx="20710">
                  <c:v>115.12</c:v>
                </c:pt>
                <c:pt idx="20711">
                  <c:v>115.128</c:v>
                </c:pt>
                <c:pt idx="20712">
                  <c:v>115.136</c:v>
                </c:pt>
                <c:pt idx="20713">
                  <c:v>115.14399999999999</c:v>
                </c:pt>
                <c:pt idx="20714">
                  <c:v>115.152</c:v>
                </c:pt>
                <c:pt idx="20715">
                  <c:v>115.16</c:v>
                </c:pt>
                <c:pt idx="20716">
                  <c:v>115.16800000000001</c:v>
                </c:pt>
                <c:pt idx="20717">
                  <c:v>115.176</c:v>
                </c:pt>
                <c:pt idx="20718">
                  <c:v>115.184</c:v>
                </c:pt>
                <c:pt idx="20719">
                  <c:v>115.19200000000001</c:v>
                </c:pt>
                <c:pt idx="20720">
                  <c:v>115.2</c:v>
                </c:pt>
                <c:pt idx="20721">
                  <c:v>115.208</c:v>
                </c:pt>
                <c:pt idx="20722">
                  <c:v>115.21599999999999</c:v>
                </c:pt>
                <c:pt idx="20723">
                  <c:v>115.22399999999999</c:v>
                </c:pt>
                <c:pt idx="20724">
                  <c:v>115.232</c:v>
                </c:pt>
                <c:pt idx="20725">
                  <c:v>115.24</c:v>
                </c:pt>
                <c:pt idx="20726">
                  <c:v>115.248</c:v>
                </c:pt>
                <c:pt idx="20727">
                  <c:v>115.256</c:v>
                </c:pt>
                <c:pt idx="20728">
                  <c:v>115.26400000000001</c:v>
                </c:pt>
                <c:pt idx="20729">
                  <c:v>115.27200000000001</c:v>
                </c:pt>
                <c:pt idx="20730">
                  <c:v>115.27999999999999</c:v>
                </c:pt>
                <c:pt idx="20731">
                  <c:v>115.288</c:v>
                </c:pt>
                <c:pt idx="20732">
                  <c:v>115.29599999999999</c:v>
                </c:pt>
                <c:pt idx="20733">
                  <c:v>115.304</c:v>
                </c:pt>
                <c:pt idx="20734">
                  <c:v>115.312</c:v>
                </c:pt>
                <c:pt idx="20735">
                  <c:v>115.32000000000001</c:v>
                </c:pt>
                <c:pt idx="20736">
                  <c:v>115.328</c:v>
                </c:pt>
                <c:pt idx="20737">
                  <c:v>115.336</c:v>
                </c:pt>
                <c:pt idx="20738">
                  <c:v>115.34400000000001</c:v>
                </c:pt>
                <c:pt idx="20739">
                  <c:v>115.35199999999999</c:v>
                </c:pt>
                <c:pt idx="20740">
                  <c:v>115.36</c:v>
                </c:pt>
                <c:pt idx="20741">
                  <c:v>115.36799999999999</c:v>
                </c:pt>
                <c:pt idx="20742">
                  <c:v>115.376</c:v>
                </c:pt>
                <c:pt idx="20743">
                  <c:v>115.384</c:v>
                </c:pt>
                <c:pt idx="20744">
                  <c:v>115.392</c:v>
                </c:pt>
                <c:pt idx="20745">
                  <c:v>115.4</c:v>
                </c:pt>
                <c:pt idx="20746">
                  <c:v>115.408</c:v>
                </c:pt>
                <c:pt idx="20747">
                  <c:v>115.41600000000001</c:v>
                </c:pt>
                <c:pt idx="20748">
                  <c:v>115.42399999999999</c:v>
                </c:pt>
                <c:pt idx="20749">
                  <c:v>115.432</c:v>
                </c:pt>
                <c:pt idx="20750">
                  <c:v>115.44</c:v>
                </c:pt>
                <c:pt idx="20751">
                  <c:v>115.44799999999999</c:v>
                </c:pt>
                <c:pt idx="20752">
                  <c:v>115.456</c:v>
                </c:pt>
                <c:pt idx="20753">
                  <c:v>115.464</c:v>
                </c:pt>
                <c:pt idx="20754">
                  <c:v>115.47200000000001</c:v>
                </c:pt>
                <c:pt idx="20755">
                  <c:v>115.48</c:v>
                </c:pt>
                <c:pt idx="20756">
                  <c:v>115.488</c:v>
                </c:pt>
                <c:pt idx="20757">
                  <c:v>115.496</c:v>
                </c:pt>
                <c:pt idx="20758">
                  <c:v>115.50399999999999</c:v>
                </c:pt>
                <c:pt idx="20759">
                  <c:v>115.512</c:v>
                </c:pt>
                <c:pt idx="20760">
                  <c:v>115.52</c:v>
                </c:pt>
                <c:pt idx="20761">
                  <c:v>115.52800000000001</c:v>
                </c:pt>
                <c:pt idx="20762">
                  <c:v>115.536</c:v>
                </c:pt>
                <c:pt idx="20763">
                  <c:v>115.544</c:v>
                </c:pt>
                <c:pt idx="20764">
                  <c:v>115.55200000000001</c:v>
                </c:pt>
                <c:pt idx="20765">
                  <c:v>115.56</c:v>
                </c:pt>
                <c:pt idx="20766">
                  <c:v>115.568</c:v>
                </c:pt>
                <c:pt idx="20767">
                  <c:v>115.57599999999999</c:v>
                </c:pt>
                <c:pt idx="20768">
                  <c:v>115.584</c:v>
                </c:pt>
                <c:pt idx="20769">
                  <c:v>115.592</c:v>
                </c:pt>
                <c:pt idx="20770">
                  <c:v>115.6</c:v>
                </c:pt>
                <c:pt idx="20771">
                  <c:v>115.608</c:v>
                </c:pt>
                <c:pt idx="20772">
                  <c:v>115.616</c:v>
                </c:pt>
                <c:pt idx="20773">
                  <c:v>115.62400000000001</c:v>
                </c:pt>
                <c:pt idx="20774">
                  <c:v>115.63200000000001</c:v>
                </c:pt>
                <c:pt idx="20775">
                  <c:v>115.64</c:v>
                </c:pt>
                <c:pt idx="20776">
                  <c:v>115.648</c:v>
                </c:pt>
                <c:pt idx="20777">
                  <c:v>115.65599999999999</c:v>
                </c:pt>
                <c:pt idx="20778">
                  <c:v>115.664</c:v>
                </c:pt>
                <c:pt idx="20779">
                  <c:v>115.672</c:v>
                </c:pt>
                <c:pt idx="20780">
                  <c:v>115.68</c:v>
                </c:pt>
                <c:pt idx="20781">
                  <c:v>115.688</c:v>
                </c:pt>
                <c:pt idx="20782">
                  <c:v>115.696</c:v>
                </c:pt>
                <c:pt idx="20783">
                  <c:v>115.70400000000001</c:v>
                </c:pt>
                <c:pt idx="20784">
                  <c:v>115.71199999999999</c:v>
                </c:pt>
                <c:pt idx="20785">
                  <c:v>115.72</c:v>
                </c:pt>
                <c:pt idx="20786">
                  <c:v>115.72799999999999</c:v>
                </c:pt>
                <c:pt idx="20787">
                  <c:v>115.736</c:v>
                </c:pt>
                <c:pt idx="20788">
                  <c:v>115.744</c:v>
                </c:pt>
                <c:pt idx="20789">
                  <c:v>115.752</c:v>
                </c:pt>
                <c:pt idx="20790">
                  <c:v>115.76</c:v>
                </c:pt>
                <c:pt idx="20791">
                  <c:v>115.768</c:v>
                </c:pt>
                <c:pt idx="20792">
                  <c:v>115.77600000000001</c:v>
                </c:pt>
                <c:pt idx="20793">
                  <c:v>115.78399999999999</c:v>
                </c:pt>
                <c:pt idx="20794">
                  <c:v>115.792</c:v>
                </c:pt>
                <c:pt idx="20795">
                  <c:v>115.8</c:v>
                </c:pt>
                <c:pt idx="20796">
                  <c:v>115.80799999999999</c:v>
                </c:pt>
                <c:pt idx="20797">
                  <c:v>115.816</c:v>
                </c:pt>
                <c:pt idx="20798">
                  <c:v>115.824</c:v>
                </c:pt>
                <c:pt idx="20799">
                  <c:v>115.83200000000001</c:v>
                </c:pt>
                <c:pt idx="20800">
                  <c:v>115.84</c:v>
                </c:pt>
                <c:pt idx="20801">
                  <c:v>115.84800000000001</c:v>
                </c:pt>
                <c:pt idx="20802">
                  <c:v>115.85599999999999</c:v>
                </c:pt>
                <c:pt idx="20803">
                  <c:v>115.86399999999999</c:v>
                </c:pt>
                <c:pt idx="20804">
                  <c:v>115.872</c:v>
                </c:pt>
                <c:pt idx="20805">
                  <c:v>115.88</c:v>
                </c:pt>
                <c:pt idx="20806">
                  <c:v>115.88800000000001</c:v>
                </c:pt>
                <c:pt idx="20807">
                  <c:v>115.896</c:v>
                </c:pt>
                <c:pt idx="20808">
                  <c:v>115.904</c:v>
                </c:pt>
                <c:pt idx="20809">
                  <c:v>115.91200000000001</c:v>
                </c:pt>
                <c:pt idx="20810">
                  <c:v>115.92</c:v>
                </c:pt>
                <c:pt idx="20811">
                  <c:v>115.928</c:v>
                </c:pt>
                <c:pt idx="20812">
                  <c:v>115.93599999999999</c:v>
                </c:pt>
                <c:pt idx="20813">
                  <c:v>115.944</c:v>
                </c:pt>
                <c:pt idx="20814">
                  <c:v>115.952</c:v>
                </c:pt>
                <c:pt idx="20815">
                  <c:v>115.96</c:v>
                </c:pt>
                <c:pt idx="20816">
                  <c:v>115.968</c:v>
                </c:pt>
                <c:pt idx="20817">
                  <c:v>115.976</c:v>
                </c:pt>
                <c:pt idx="20818">
                  <c:v>115.98400000000001</c:v>
                </c:pt>
                <c:pt idx="20819">
                  <c:v>115.992</c:v>
                </c:pt>
                <c:pt idx="20820">
                  <c:v>116</c:v>
                </c:pt>
                <c:pt idx="20821">
                  <c:v>116.008</c:v>
                </c:pt>
                <c:pt idx="20822">
                  <c:v>116.01599999999999</c:v>
                </c:pt>
                <c:pt idx="20823">
                  <c:v>116.024</c:v>
                </c:pt>
                <c:pt idx="20824">
                  <c:v>116.032</c:v>
                </c:pt>
                <c:pt idx="20825">
                  <c:v>116.04</c:v>
                </c:pt>
                <c:pt idx="20826">
                  <c:v>116.048</c:v>
                </c:pt>
                <c:pt idx="20827">
                  <c:v>116.05600000000001</c:v>
                </c:pt>
                <c:pt idx="20828">
                  <c:v>116.06400000000001</c:v>
                </c:pt>
                <c:pt idx="20829">
                  <c:v>116.07199999999999</c:v>
                </c:pt>
                <c:pt idx="20830">
                  <c:v>116.08</c:v>
                </c:pt>
                <c:pt idx="20831">
                  <c:v>116.08799999999999</c:v>
                </c:pt>
                <c:pt idx="20832">
                  <c:v>116.096</c:v>
                </c:pt>
                <c:pt idx="20833">
                  <c:v>116.104</c:v>
                </c:pt>
                <c:pt idx="20834">
                  <c:v>116.11200000000001</c:v>
                </c:pt>
                <c:pt idx="20835">
                  <c:v>116.12</c:v>
                </c:pt>
                <c:pt idx="20836">
                  <c:v>116.128</c:v>
                </c:pt>
                <c:pt idx="20837">
                  <c:v>116.13600000000001</c:v>
                </c:pt>
                <c:pt idx="20838">
                  <c:v>116.14399999999999</c:v>
                </c:pt>
                <c:pt idx="20839">
                  <c:v>116.152</c:v>
                </c:pt>
                <c:pt idx="20840">
                  <c:v>116.16</c:v>
                </c:pt>
                <c:pt idx="20841">
                  <c:v>116.16799999999999</c:v>
                </c:pt>
                <c:pt idx="20842">
                  <c:v>116.176</c:v>
                </c:pt>
                <c:pt idx="20843">
                  <c:v>116.184</c:v>
                </c:pt>
                <c:pt idx="20844">
                  <c:v>116.19200000000001</c:v>
                </c:pt>
                <c:pt idx="20845">
                  <c:v>116.2</c:v>
                </c:pt>
                <c:pt idx="20846">
                  <c:v>116.20800000000001</c:v>
                </c:pt>
                <c:pt idx="20847">
                  <c:v>116.21599999999999</c:v>
                </c:pt>
                <c:pt idx="20848">
                  <c:v>116.22399999999999</c:v>
                </c:pt>
                <c:pt idx="20849">
                  <c:v>116.232</c:v>
                </c:pt>
                <c:pt idx="20850">
                  <c:v>116.24</c:v>
                </c:pt>
                <c:pt idx="20851">
                  <c:v>116.248</c:v>
                </c:pt>
                <c:pt idx="20852">
                  <c:v>116.256</c:v>
                </c:pt>
                <c:pt idx="20853">
                  <c:v>116.26400000000001</c:v>
                </c:pt>
                <c:pt idx="20854">
                  <c:v>116.27200000000001</c:v>
                </c:pt>
                <c:pt idx="20855">
                  <c:v>116.28</c:v>
                </c:pt>
                <c:pt idx="20856">
                  <c:v>116.288</c:v>
                </c:pt>
                <c:pt idx="20857">
                  <c:v>116.29599999999999</c:v>
                </c:pt>
                <c:pt idx="20858">
                  <c:v>116.304</c:v>
                </c:pt>
                <c:pt idx="20859">
                  <c:v>116.312</c:v>
                </c:pt>
                <c:pt idx="20860">
                  <c:v>116.32000000000001</c:v>
                </c:pt>
                <c:pt idx="20861">
                  <c:v>116.328</c:v>
                </c:pt>
                <c:pt idx="20862">
                  <c:v>116.336</c:v>
                </c:pt>
                <c:pt idx="20863">
                  <c:v>116.34400000000001</c:v>
                </c:pt>
                <c:pt idx="20864">
                  <c:v>116.352</c:v>
                </c:pt>
                <c:pt idx="20865">
                  <c:v>116.36</c:v>
                </c:pt>
                <c:pt idx="20866">
                  <c:v>116.36799999999999</c:v>
                </c:pt>
                <c:pt idx="20867">
                  <c:v>116.37599999999999</c:v>
                </c:pt>
                <c:pt idx="20868">
                  <c:v>116.384</c:v>
                </c:pt>
                <c:pt idx="20869">
                  <c:v>116.392</c:v>
                </c:pt>
                <c:pt idx="20870">
                  <c:v>116.4</c:v>
                </c:pt>
                <c:pt idx="20871">
                  <c:v>116.408</c:v>
                </c:pt>
                <c:pt idx="20872">
                  <c:v>116.41600000000001</c:v>
                </c:pt>
                <c:pt idx="20873">
                  <c:v>116.42400000000001</c:v>
                </c:pt>
                <c:pt idx="20874">
                  <c:v>116.43199999999999</c:v>
                </c:pt>
                <c:pt idx="20875">
                  <c:v>116.44</c:v>
                </c:pt>
                <c:pt idx="20876">
                  <c:v>116.44799999999999</c:v>
                </c:pt>
                <c:pt idx="20877">
                  <c:v>116.456</c:v>
                </c:pt>
                <c:pt idx="20878">
                  <c:v>116.464</c:v>
                </c:pt>
                <c:pt idx="20879">
                  <c:v>116.47200000000001</c:v>
                </c:pt>
                <c:pt idx="20880">
                  <c:v>116.48</c:v>
                </c:pt>
                <c:pt idx="20881">
                  <c:v>116.488</c:v>
                </c:pt>
                <c:pt idx="20882">
                  <c:v>116.49600000000001</c:v>
                </c:pt>
                <c:pt idx="20883">
                  <c:v>116.50399999999999</c:v>
                </c:pt>
                <c:pt idx="20884">
                  <c:v>116.512</c:v>
                </c:pt>
                <c:pt idx="20885">
                  <c:v>116.52</c:v>
                </c:pt>
                <c:pt idx="20886">
                  <c:v>116.52800000000001</c:v>
                </c:pt>
                <c:pt idx="20887">
                  <c:v>116.536</c:v>
                </c:pt>
                <c:pt idx="20888">
                  <c:v>116.544</c:v>
                </c:pt>
                <c:pt idx="20889">
                  <c:v>116.55200000000001</c:v>
                </c:pt>
                <c:pt idx="20890">
                  <c:v>116.56</c:v>
                </c:pt>
                <c:pt idx="20891">
                  <c:v>116.56800000000001</c:v>
                </c:pt>
                <c:pt idx="20892">
                  <c:v>116.57599999999999</c:v>
                </c:pt>
                <c:pt idx="20893">
                  <c:v>116.58399999999999</c:v>
                </c:pt>
                <c:pt idx="20894">
                  <c:v>116.592</c:v>
                </c:pt>
                <c:pt idx="20895">
                  <c:v>116.6</c:v>
                </c:pt>
                <c:pt idx="20896">
                  <c:v>116.608</c:v>
                </c:pt>
                <c:pt idx="20897">
                  <c:v>116.616</c:v>
                </c:pt>
                <c:pt idx="20898">
                  <c:v>116.62400000000001</c:v>
                </c:pt>
                <c:pt idx="20899">
                  <c:v>116.63200000000001</c:v>
                </c:pt>
                <c:pt idx="20900">
                  <c:v>116.64</c:v>
                </c:pt>
                <c:pt idx="20901">
                  <c:v>116.648</c:v>
                </c:pt>
                <c:pt idx="20902">
                  <c:v>116.65599999999999</c:v>
                </c:pt>
                <c:pt idx="20903">
                  <c:v>116.664</c:v>
                </c:pt>
                <c:pt idx="20904">
                  <c:v>116.672</c:v>
                </c:pt>
                <c:pt idx="20905">
                  <c:v>116.68</c:v>
                </c:pt>
                <c:pt idx="20906">
                  <c:v>116.688</c:v>
                </c:pt>
                <c:pt idx="20907">
                  <c:v>116.696</c:v>
                </c:pt>
                <c:pt idx="20908">
                  <c:v>116.70400000000001</c:v>
                </c:pt>
                <c:pt idx="20909">
                  <c:v>116.712</c:v>
                </c:pt>
                <c:pt idx="20910">
                  <c:v>116.72</c:v>
                </c:pt>
                <c:pt idx="20911">
                  <c:v>116.72799999999999</c:v>
                </c:pt>
                <c:pt idx="20912">
                  <c:v>116.736</c:v>
                </c:pt>
                <c:pt idx="20913">
                  <c:v>116.744</c:v>
                </c:pt>
                <c:pt idx="20914">
                  <c:v>116.752</c:v>
                </c:pt>
                <c:pt idx="20915">
                  <c:v>116.76</c:v>
                </c:pt>
                <c:pt idx="20916">
                  <c:v>116.768</c:v>
                </c:pt>
                <c:pt idx="20917">
                  <c:v>116.77600000000001</c:v>
                </c:pt>
                <c:pt idx="20918">
                  <c:v>116.78399999999999</c:v>
                </c:pt>
                <c:pt idx="20919">
                  <c:v>116.792</c:v>
                </c:pt>
                <c:pt idx="20920">
                  <c:v>116.8</c:v>
                </c:pt>
                <c:pt idx="20921">
                  <c:v>116.80799999999999</c:v>
                </c:pt>
                <c:pt idx="20922">
                  <c:v>116.816</c:v>
                </c:pt>
                <c:pt idx="20923">
                  <c:v>116.824</c:v>
                </c:pt>
                <c:pt idx="20924">
                  <c:v>116.83200000000001</c:v>
                </c:pt>
                <c:pt idx="20925">
                  <c:v>116.84</c:v>
                </c:pt>
                <c:pt idx="20926">
                  <c:v>116.848</c:v>
                </c:pt>
                <c:pt idx="20927">
                  <c:v>116.85599999999999</c:v>
                </c:pt>
                <c:pt idx="20928">
                  <c:v>116.86399999999999</c:v>
                </c:pt>
                <c:pt idx="20929">
                  <c:v>116.872</c:v>
                </c:pt>
                <c:pt idx="20930">
                  <c:v>116.88</c:v>
                </c:pt>
                <c:pt idx="20931">
                  <c:v>116.88800000000001</c:v>
                </c:pt>
                <c:pt idx="20932">
                  <c:v>116.896</c:v>
                </c:pt>
                <c:pt idx="20933">
                  <c:v>116.904</c:v>
                </c:pt>
                <c:pt idx="20934">
                  <c:v>116.91200000000001</c:v>
                </c:pt>
                <c:pt idx="20935">
                  <c:v>116.92</c:v>
                </c:pt>
                <c:pt idx="20936">
                  <c:v>116.928</c:v>
                </c:pt>
                <c:pt idx="20937">
                  <c:v>116.93599999999999</c:v>
                </c:pt>
                <c:pt idx="20938">
                  <c:v>116.944</c:v>
                </c:pt>
                <c:pt idx="20939">
                  <c:v>116.952</c:v>
                </c:pt>
                <c:pt idx="20940">
                  <c:v>116.96</c:v>
                </c:pt>
                <c:pt idx="20941">
                  <c:v>116.968</c:v>
                </c:pt>
                <c:pt idx="20942">
                  <c:v>116.976</c:v>
                </c:pt>
                <c:pt idx="20943">
                  <c:v>116.98400000000001</c:v>
                </c:pt>
                <c:pt idx="20944">
                  <c:v>116.992</c:v>
                </c:pt>
                <c:pt idx="20945">
                  <c:v>117</c:v>
                </c:pt>
                <c:pt idx="20946">
                  <c:v>117.008</c:v>
                </c:pt>
                <c:pt idx="20947">
                  <c:v>117.01599999999999</c:v>
                </c:pt>
                <c:pt idx="20948">
                  <c:v>117.024</c:v>
                </c:pt>
                <c:pt idx="20949">
                  <c:v>117.032</c:v>
                </c:pt>
                <c:pt idx="20950">
                  <c:v>117.04</c:v>
                </c:pt>
                <c:pt idx="20951">
                  <c:v>117.048</c:v>
                </c:pt>
                <c:pt idx="20952">
                  <c:v>117.056</c:v>
                </c:pt>
                <c:pt idx="20953">
                  <c:v>117.06400000000001</c:v>
                </c:pt>
                <c:pt idx="20954">
                  <c:v>117.07199999999999</c:v>
                </c:pt>
                <c:pt idx="20955">
                  <c:v>117.08</c:v>
                </c:pt>
                <c:pt idx="20956">
                  <c:v>117.08799999999999</c:v>
                </c:pt>
                <c:pt idx="20957">
                  <c:v>117.096</c:v>
                </c:pt>
                <c:pt idx="20958">
                  <c:v>117.104</c:v>
                </c:pt>
                <c:pt idx="20959">
                  <c:v>117.11199999999999</c:v>
                </c:pt>
                <c:pt idx="20960">
                  <c:v>117.12</c:v>
                </c:pt>
                <c:pt idx="20961">
                  <c:v>117.128</c:v>
                </c:pt>
                <c:pt idx="20962">
                  <c:v>117.13600000000001</c:v>
                </c:pt>
                <c:pt idx="20963">
                  <c:v>117.14399999999999</c:v>
                </c:pt>
                <c:pt idx="20964">
                  <c:v>117.152</c:v>
                </c:pt>
                <c:pt idx="20965">
                  <c:v>117.16</c:v>
                </c:pt>
                <c:pt idx="20966">
                  <c:v>117.16799999999999</c:v>
                </c:pt>
                <c:pt idx="20967">
                  <c:v>117.176</c:v>
                </c:pt>
                <c:pt idx="20968">
                  <c:v>117.184</c:v>
                </c:pt>
                <c:pt idx="20969">
                  <c:v>117.19200000000001</c:v>
                </c:pt>
                <c:pt idx="20970">
                  <c:v>117.2</c:v>
                </c:pt>
                <c:pt idx="20971">
                  <c:v>117.20800000000001</c:v>
                </c:pt>
                <c:pt idx="20972">
                  <c:v>117.21599999999999</c:v>
                </c:pt>
                <c:pt idx="20973">
                  <c:v>117.22399999999999</c:v>
                </c:pt>
                <c:pt idx="20974">
                  <c:v>117.232</c:v>
                </c:pt>
                <c:pt idx="20975">
                  <c:v>117.24</c:v>
                </c:pt>
                <c:pt idx="20976">
                  <c:v>117.248</c:v>
                </c:pt>
                <c:pt idx="20977">
                  <c:v>117.256</c:v>
                </c:pt>
                <c:pt idx="20978">
                  <c:v>117.264</c:v>
                </c:pt>
                <c:pt idx="20979">
                  <c:v>117.27200000000001</c:v>
                </c:pt>
                <c:pt idx="20980">
                  <c:v>117.28</c:v>
                </c:pt>
                <c:pt idx="20981">
                  <c:v>117.288</c:v>
                </c:pt>
                <c:pt idx="20982">
                  <c:v>117.29599999999999</c:v>
                </c:pt>
                <c:pt idx="20983">
                  <c:v>117.304</c:v>
                </c:pt>
                <c:pt idx="20984">
                  <c:v>117.312</c:v>
                </c:pt>
                <c:pt idx="20985">
                  <c:v>117.32</c:v>
                </c:pt>
                <c:pt idx="20986">
                  <c:v>117.328</c:v>
                </c:pt>
                <c:pt idx="20987">
                  <c:v>117.336</c:v>
                </c:pt>
                <c:pt idx="20988">
                  <c:v>117.34400000000001</c:v>
                </c:pt>
                <c:pt idx="20989">
                  <c:v>117.352</c:v>
                </c:pt>
                <c:pt idx="20990">
                  <c:v>117.36</c:v>
                </c:pt>
                <c:pt idx="20991">
                  <c:v>117.36799999999999</c:v>
                </c:pt>
                <c:pt idx="20992">
                  <c:v>117.37599999999999</c:v>
                </c:pt>
                <c:pt idx="20993">
                  <c:v>117.384</c:v>
                </c:pt>
                <c:pt idx="20994">
                  <c:v>117.392</c:v>
                </c:pt>
                <c:pt idx="20995">
                  <c:v>117.4</c:v>
                </c:pt>
                <c:pt idx="20996">
                  <c:v>117.408</c:v>
                </c:pt>
                <c:pt idx="20997">
                  <c:v>117.41600000000001</c:v>
                </c:pt>
                <c:pt idx="20998">
                  <c:v>117.42400000000001</c:v>
                </c:pt>
                <c:pt idx="20999">
                  <c:v>117.43199999999999</c:v>
                </c:pt>
                <c:pt idx="21000">
                  <c:v>117.44</c:v>
                </c:pt>
                <c:pt idx="21001">
                  <c:v>117.44799999999999</c:v>
                </c:pt>
                <c:pt idx="21002">
                  <c:v>117.456</c:v>
                </c:pt>
                <c:pt idx="21003">
                  <c:v>117.464</c:v>
                </c:pt>
                <c:pt idx="21004">
                  <c:v>117.47199999999999</c:v>
                </c:pt>
                <c:pt idx="21005">
                  <c:v>117.48</c:v>
                </c:pt>
                <c:pt idx="21006">
                  <c:v>117.488</c:v>
                </c:pt>
                <c:pt idx="21007">
                  <c:v>117.49600000000001</c:v>
                </c:pt>
                <c:pt idx="21008">
                  <c:v>117.50399999999999</c:v>
                </c:pt>
                <c:pt idx="21009">
                  <c:v>117.512</c:v>
                </c:pt>
                <c:pt idx="21010">
                  <c:v>117.52</c:v>
                </c:pt>
                <c:pt idx="21011">
                  <c:v>117.52799999999999</c:v>
                </c:pt>
                <c:pt idx="21012">
                  <c:v>117.536</c:v>
                </c:pt>
                <c:pt idx="21013">
                  <c:v>117.544</c:v>
                </c:pt>
                <c:pt idx="21014">
                  <c:v>117.55200000000001</c:v>
                </c:pt>
                <c:pt idx="21015">
                  <c:v>117.56</c:v>
                </c:pt>
                <c:pt idx="21016">
                  <c:v>117.56800000000001</c:v>
                </c:pt>
                <c:pt idx="21017">
                  <c:v>117.57599999999999</c:v>
                </c:pt>
                <c:pt idx="21018">
                  <c:v>117.58399999999999</c:v>
                </c:pt>
                <c:pt idx="21019">
                  <c:v>117.592</c:v>
                </c:pt>
                <c:pt idx="21020">
                  <c:v>117.6</c:v>
                </c:pt>
                <c:pt idx="21021">
                  <c:v>117.608</c:v>
                </c:pt>
                <c:pt idx="21022">
                  <c:v>117.616</c:v>
                </c:pt>
                <c:pt idx="21023">
                  <c:v>117.62400000000001</c:v>
                </c:pt>
                <c:pt idx="21024">
                  <c:v>117.63200000000001</c:v>
                </c:pt>
                <c:pt idx="21025">
                  <c:v>117.64</c:v>
                </c:pt>
                <c:pt idx="21026">
                  <c:v>117.648</c:v>
                </c:pt>
                <c:pt idx="21027">
                  <c:v>117.65599999999999</c:v>
                </c:pt>
                <c:pt idx="21028">
                  <c:v>117.664</c:v>
                </c:pt>
                <c:pt idx="21029">
                  <c:v>117.672</c:v>
                </c:pt>
                <c:pt idx="21030">
                  <c:v>117.68</c:v>
                </c:pt>
                <c:pt idx="21031">
                  <c:v>117.688</c:v>
                </c:pt>
                <c:pt idx="21032">
                  <c:v>117.696</c:v>
                </c:pt>
                <c:pt idx="21033">
                  <c:v>117.70400000000001</c:v>
                </c:pt>
                <c:pt idx="21034">
                  <c:v>117.712</c:v>
                </c:pt>
                <c:pt idx="21035">
                  <c:v>117.72</c:v>
                </c:pt>
                <c:pt idx="21036">
                  <c:v>117.72799999999999</c:v>
                </c:pt>
                <c:pt idx="21037">
                  <c:v>117.73599999999999</c:v>
                </c:pt>
                <c:pt idx="21038">
                  <c:v>117.744</c:v>
                </c:pt>
                <c:pt idx="21039">
                  <c:v>117.752</c:v>
                </c:pt>
                <c:pt idx="21040">
                  <c:v>117.76</c:v>
                </c:pt>
                <c:pt idx="21041">
                  <c:v>117.768</c:v>
                </c:pt>
                <c:pt idx="21042">
                  <c:v>117.77600000000001</c:v>
                </c:pt>
                <c:pt idx="21043">
                  <c:v>117.78400000000001</c:v>
                </c:pt>
                <c:pt idx="21044">
                  <c:v>117.79199999999999</c:v>
                </c:pt>
                <c:pt idx="21045">
                  <c:v>117.8</c:v>
                </c:pt>
                <c:pt idx="21046">
                  <c:v>117.80799999999999</c:v>
                </c:pt>
                <c:pt idx="21047">
                  <c:v>117.816</c:v>
                </c:pt>
                <c:pt idx="21048">
                  <c:v>117.824</c:v>
                </c:pt>
                <c:pt idx="21049">
                  <c:v>117.83200000000001</c:v>
                </c:pt>
                <c:pt idx="21050">
                  <c:v>117.84</c:v>
                </c:pt>
                <c:pt idx="21051">
                  <c:v>117.848</c:v>
                </c:pt>
                <c:pt idx="21052">
                  <c:v>117.85600000000001</c:v>
                </c:pt>
                <c:pt idx="21053">
                  <c:v>117.86399999999999</c:v>
                </c:pt>
                <c:pt idx="21054">
                  <c:v>117.872</c:v>
                </c:pt>
                <c:pt idx="21055">
                  <c:v>117.88</c:v>
                </c:pt>
                <c:pt idx="21056">
                  <c:v>117.88800000000001</c:v>
                </c:pt>
                <c:pt idx="21057">
                  <c:v>117.896</c:v>
                </c:pt>
                <c:pt idx="21058">
                  <c:v>117.904</c:v>
                </c:pt>
                <c:pt idx="21059">
                  <c:v>117.91200000000001</c:v>
                </c:pt>
                <c:pt idx="21060">
                  <c:v>117.92</c:v>
                </c:pt>
                <c:pt idx="21061">
                  <c:v>117.92800000000001</c:v>
                </c:pt>
                <c:pt idx="21062">
                  <c:v>117.93599999999999</c:v>
                </c:pt>
                <c:pt idx="21063">
                  <c:v>117.94399999999999</c:v>
                </c:pt>
                <c:pt idx="21064">
                  <c:v>117.952</c:v>
                </c:pt>
                <c:pt idx="21065">
                  <c:v>117.96</c:v>
                </c:pt>
                <c:pt idx="21066">
                  <c:v>117.968</c:v>
                </c:pt>
                <c:pt idx="21067">
                  <c:v>117.976</c:v>
                </c:pt>
                <c:pt idx="21068">
                  <c:v>117.98400000000001</c:v>
                </c:pt>
                <c:pt idx="21069">
                  <c:v>117.992</c:v>
                </c:pt>
                <c:pt idx="21070">
                  <c:v>118</c:v>
                </c:pt>
                <c:pt idx="21071">
                  <c:v>118.008</c:v>
                </c:pt>
                <c:pt idx="21072">
                  <c:v>118.01599999999999</c:v>
                </c:pt>
                <c:pt idx="21073">
                  <c:v>118.024</c:v>
                </c:pt>
                <c:pt idx="21074">
                  <c:v>118.032</c:v>
                </c:pt>
                <c:pt idx="21075">
                  <c:v>118.04</c:v>
                </c:pt>
                <c:pt idx="21076">
                  <c:v>118.048</c:v>
                </c:pt>
                <c:pt idx="21077">
                  <c:v>118.056</c:v>
                </c:pt>
                <c:pt idx="21078">
                  <c:v>118.06400000000001</c:v>
                </c:pt>
                <c:pt idx="21079">
                  <c:v>118.072</c:v>
                </c:pt>
                <c:pt idx="21080">
                  <c:v>118.08</c:v>
                </c:pt>
                <c:pt idx="21081">
                  <c:v>118.08799999999999</c:v>
                </c:pt>
                <c:pt idx="21082">
                  <c:v>118.096</c:v>
                </c:pt>
                <c:pt idx="21083">
                  <c:v>118.104</c:v>
                </c:pt>
                <c:pt idx="21084">
                  <c:v>118.11199999999999</c:v>
                </c:pt>
                <c:pt idx="21085">
                  <c:v>118.12</c:v>
                </c:pt>
                <c:pt idx="21086">
                  <c:v>118.128</c:v>
                </c:pt>
                <c:pt idx="21087">
                  <c:v>118.13600000000001</c:v>
                </c:pt>
                <c:pt idx="21088">
                  <c:v>118.14400000000001</c:v>
                </c:pt>
                <c:pt idx="21089">
                  <c:v>118.15199999999999</c:v>
                </c:pt>
                <c:pt idx="21090">
                  <c:v>118.16</c:v>
                </c:pt>
                <c:pt idx="21091">
                  <c:v>118.16799999999999</c:v>
                </c:pt>
                <c:pt idx="21092">
                  <c:v>118.176</c:v>
                </c:pt>
                <c:pt idx="21093">
                  <c:v>118.184</c:v>
                </c:pt>
                <c:pt idx="21094">
                  <c:v>118.19200000000001</c:v>
                </c:pt>
                <c:pt idx="21095">
                  <c:v>118.2</c:v>
                </c:pt>
                <c:pt idx="21096">
                  <c:v>118.208</c:v>
                </c:pt>
                <c:pt idx="21097">
                  <c:v>118.21600000000001</c:v>
                </c:pt>
                <c:pt idx="21098">
                  <c:v>118.22399999999999</c:v>
                </c:pt>
                <c:pt idx="21099">
                  <c:v>118.232</c:v>
                </c:pt>
                <c:pt idx="21100">
                  <c:v>118.24</c:v>
                </c:pt>
                <c:pt idx="21101">
                  <c:v>118.248</c:v>
                </c:pt>
                <c:pt idx="21102">
                  <c:v>118.256</c:v>
                </c:pt>
                <c:pt idx="21103">
                  <c:v>118.264</c:v>
                </c:pt>
                <c:pt idx="21104">
                  <c:v>118.27200000000001</c:v>
                </c:pt>
                <c:pt idx="21105">
                  <c:v>118.28</c:v>
                </c:pt>
                <c:pt idx="21106">
                  <c:v>118.28800000000001</c:v>
                </c:pt>
                <c:pt idx="21107">
                  <c:v>118.29599999999999</c:v>
                </c:pt>
                <c:pt idx="21108">
                  <c:v>118.304</c:v>
                </c:pt>
                <c:pt idx="21109">
                  <c:v>118.312</c:v>
                </c:pt>
                <c:pt idx="21110">
                  <c:v>118.32</c:v>
                </c:pt>
                <c:pt idx="21111">
                  <c:v>118.328</c:v>
                </c:pt>
                <c:pt idx="21112">
                  <c:v>118.336</c:v>
                </c:pt>
                <c:pt idx="21113">
                  <c:v>118.34400000000001</c:v>
                </c:pt>
                <c:pt idx="21114">
                  <c:v>118.352</c:v>
                </c:pt>
                <c:pt idx="21115">
                  <c:v>118.36000000000001</c:v>
                </c:pt>
                <c:pt idx="21116">
                  <c:v>118.36799999999999</c:v>
                </c:pt>
                <c:pt idx="21117">
                  <c:v>118.37599999999999</c:v>
                </c:pt>
                <c:pt idx="21118">
                  <c:v>118.384</c:v>
                </c:pt>
                <c:pt idx="21119">
                  <c:v>118.392</c:v>
                </c:pt>
                <c:pt idx="21120">
                  <c:v>118.4</c:v>
                </c:pt>
                <c:pt idx="21121">
                  <c:v>118.408</c:v>
                </c:pt>
                <c:pt idx="21122">
                  <c:v>118.416</c:v>
                </c:pt>
                <c:pt idx="21123">
                  <c:v>118.42400000000001</c:v>
                </c:pt>
                <c:pt idx="21124">
                  <c:v>118.432</c:v>
                </c:pt>
                <c:pt idx="21125">
                  <c:v>118.44</c:v>
                </c:pt>
                <c:pt idx="21126">
                  <c:v>118.44799999999999</c:v>
                </c:pt>
                <c:pt idx="21127">
                  <c:v>118.456</c:v>
                </c:pt>
                <c:pt idx="21128">
                  <c:v>118.464</c:v>
                </c:pt>
                <c:pt idx="21129">
                  <c:v>118.47199999999999</c:v>
                </c:pt>
                <c:pt idx="21130">
                  <c:v>118.48</c:v>
                </c:pt>
                <c:pt idx="21131">
                  <c:v>118.488</c:v>
                </c:pt>
                <c:pt idx="21132">
                  <c:v>118.49600000000001</c:v>
                </c:pt>
                <c:pt idx="21133">
                  <c:v>118.504</c:v>
                </c:pt>
                <c:pt idx="21134">
                  <c:v>118.512</c:v>
                </c:pt>
                <c:pt idx="21135">
                  <c:v>118.52</c:v>
                </c:pt>
                <c:pt idx="21136">
                  <c:v>118.52799999999999</c:v>
                </c:pt>
                <c:pt idx="21137">
                  <c:v>118.536</c:v>
                </c:pt>
                <c:pt idx="21138">
                  <c:v>118.544</c:v>
                </c:pt>
                <c:pt idx="21139">
                  <c:v>118.55200000000001</c:v>
                </c:pt>
                <c:pt idx="21140">
                  <c:v>118.56</c:v>
                </c:pt>
                <c:pt idx="21141">
                  <c:v>118.56800000000001</c:v>
                </c:pt>
                <c:pt idx="21142">
                  <c:v>118.57600000000001</c:v>
                </c:pt>
                <c:pt idx="21143">
                  <c:v>118.58399999999999</c:v>
                </c:pt>
                <c:pt idx="21144">
                  <c:v>118.592</c:v>
                </c:pt>
                <c:pt idx="21145">
                  <c:v>118.6</c:v>
                </c:pt>
                <c:pt idx="21146">
                  <c:v>118.608</c:v>
                </c:pt>
                <c:pt idx="21147">
                  <c:v>118.616</c:v>
                </c:pt>
                <c:pt idx="21148">
                  <c:v>118.624</c:v>
                </c:pt>
                <c:pt idx="21149">
                  <c:v>118.63200000000001</c:v>
                </c:pt>
                <c:pt idx="21150">
                  <c:v>118.64</c:v>
                </c:pt>
                <c:pt idx="21151">
                  <c:v>118.64800000000001</c:v>
                </c:pt>
                <c:pt idx="21152">
                  <c:v>118.65599999999999</c:v>
                </c:pt>
                <c:pt idx="21153">
                  <c:v>118.664</c:v>
                </c:pt>
                <c:pt idx="21154">
                  <c:v>118.672</c:v>
                </c:pt>
                <c:pt idx="21155">
                  <c:v>118.67999999999999</c:v>
                </c:pt>
                <c:pt idx="21156">
                  <c:v>118.688</c:v>
                </c:pt>
                <c:pt idx="21157">
                  <c:v>118.696</c:v>
                </c:pt>
                <c:pt idx="21158">
                  <c:v>118.70400000000001</c:v>
                </c:pt>
                <c:pt idx="21159">
                  <c:v>118.712</c:v>
                </c:pt>
                <c:pt idx="21160">
                  <c:v>118.72000000000001</c:v>
                </c:pt>
                <c:pt idx="21161">
                  <c:v>118.72799999999999</c:v>
                </c:pt>
                <c:pt idx="21162">
                  <c:v>118.73599999999999</c:v>
                </c:pt>
                <c:pt idx="21163">
                  <c:v>118.744</c:v>
                </c:pt>
                <c:pt idx="21164">
                  <c:v>118.752</c:v>
                </c:pt>
                <c:pt idx="21165">
                  <c:v>118.76</c:v>
                </c:pt>
                <c:pt idx="21166">
                  <c:v>118.768</c:v>
                </c:pt>
                <c:pt idx="21167">
                  <c:v>118.77600000000001</c:v>
                </c:pt>
                <c:pt idx="21168">
                  <c:v>118.78400000000001</c:v>
                </c:pt>
                <c:pt idx="21169">
                  <c:v>118.792</c:v>
                </c:pt>
                <c:pt idx="21170">
                  <c:v>118.8</c:v>
                </c:pt>
                <c:pt idx="21171">
                  <c:v>118.80799999999999</c:v>
                </c:pt>
                <c:pt idx="21172">
                  <c:v>118.816</c:v>
                </c:pt>
                <c:pt idx="21173">
                  <c:v>118.824</c:v>
                </c:pt>
                <c:pt idx="21174">
                  <c:v>118.83199999999999</c:v>
                </c:pt>
                <c:pt idx="21175">
                  <c:v>118.84</c:v>
                </c:pt>
                <c:pt idx="21176">
                  <c:v>118.848</c:v>
                </c:pt>
                <c:pt idx="21177">
                  <c:v>118.85600000000001</c:v>
                </c:pt>
                <c:pt idx="21178">
                  <c:v>118.864</c:v>
                </c:pt>
                <c:pt idx="21179">
                  <c:v>118.872</c:v>
                </c:pt>
                <c:pt idx="21180">
                  <c:v>118.88</c:v>
                </c:pt>
                <c:pt idx="21181">
                  <c:v>118.88799999999999</c:v>
                </c:pt>
                <c:pt idx="21182">
                  <c:v>118.896</c:v>
                </c:pt>
                <c:pt idx="21183">
                  <c:v>118.904</c:v>
                </c:pt>
                <c:pt idx="21184">
                  <c:v>118.91200000000001</c:v>
                </c:pt>
                <c:pt idx="21185">
                  <c:v>118.92</c:v>
                </c:pt>
                <c:pt idx="21186">
                  <c:v>118.92800000000001</c:v>
                </c:pt>
                <c:pt idx="21187">
                  <c:v>118.93600000000001</c:v>
                </c:pt>
                <c:pt idx="21188">
                  <c:v>118.94399999999999</c:v>
                </c:pt>
                <c:pt idx="21189">
                  <c:v>118.952</c:v>
                </c:pt>
                <c:pt idx="21190">
                  <c:v>118.96</c:v>
                </c:pt>
                <c:pt idx="21191">
                  <c:v>118.968</c:v>
                </c:pt>
                <c:pt idx="21192">
                  <c:v>118.976</c:v>
                </c:pt>
                <c:pt idx="21193">
                  <c:v>118.98400000000001</c:v>
                </c:pt>
                <c:pt idx="21194">
                  <c:v>118.992</c:v>
                </c:pt>
                <c:pt idx="21195">
                  <c:v>119</c:v>
                </c:pt>
                <c:pt idx="21196">
                  <c:v>119.00800000000001</c:v>
                </c:pt>
                <c:pt idx="21197">
                  <c:v>119.01599999999999</c:v>
                </c:pt>
                <c:pt idx="21198">
                  <c:v>119.024</c:v>
                </c:pt>
                <c:pt idx="21199">
                  <c:v>119.032</c:v>
                </c:pt>
                <c:pt idx="21200">
                  <c:v>119.04</c:v>
                </c:pt>
                <c:pt idx="21201">
                  <c:v>119.048</c:v>
                </c:pt>
                <c:pt idx="21202">
                  <c:v>119.056</c:v>
                </c:pt>
                <c:pt idx="21203">
                  <c:v>119.06400000000001</c:v>
                </c:pt>
                <c:pt idx="21204">
                  <c:v>119.072</c:v>
                </c:pt>
                <c:pt idx="21205">
                  <c:v>119.08</c:v>
                </c:pt>
                <c:pt idx="21206">
                  <c:v>119.08799999999999</c:v>
                </c:pt>
                <c:pt idx="21207">
                  <c:v>119.09599999999999</c:v>
                </c:pt>
                <c:pt idx="21208">
                  <c:v>119.104</c:v>
                </c:pt>
                <c:pt idx="21209">
                  <c:v>119.11199999999999</c:v>
                </c:pt>
                <c:pt idx="21210">
                  <c:v>119.12</c:v>
                </c:pt>
                <c:pt idx="21211">
                  <c:v>119.128</c:v>
                </c:pt>
                <c:pt idx="21212">
                  <c:v>119.13600000000001</c:v>
                </c:pt>
                <c:pt idx="21213">
                  <c:v>119.14400000000001</c:v>
                </c:pt>
                <c:pt idx="21214">
                  <c:v>119.152</c:v>
                </c:pt>
                <c:pt idx="21215">
                  <c:v>119.16</c:v>
                </c:pt>
                <c:pt idx="21216">
                  <c:v>119.16799999999999</c:v>
                </c:pt>
                <c:pt idx="21217">
                  <c:v>119.176</c:v>
                </c:pt>
                <c:pt idx="21218">
                  <c:v>119.184</c:v>
                </c:pt>
                <c:pt idx="21219">
                  <c:v>119.19200000000001</c:v>
                </c:pt>
                <c:pt idx="21220">
                  <c:v>119.2</c:v>
                </c:pt>
                <c:pt idx="21221">
                  <c:v>119.208</c:v>
                </c:pt>
                <c:pt idx="21222">
                  <c:v>119.21600000000001</c:v>
                </c:pt>
                <c:pt idx="21223">
                  <c:v>119.22399999999999</c:v>
                </c:pt>
                <c:pt idx="21224">
                  <c:v>119.232</c:v>
                </c:pt>
                <c:pt idx="21225">
                  <c:v>119.24</c:v>
                </c:pt>
                <c:pt idx="21226">
                  <c:v>119.248</c:v>
                </c:pt>
                <c:pt idx="21227">
                  <c:v>119.256</c:v>
                </c:pt>
                <c:pt idx="21228">
                  <c:v>119.264</c:v>
                </c:pt>
                <c:pt idx="21229">
                  <c:v>119.27200000000001</c:v>
                </c:pt>
                <c:pt idx="21230">
                  <c:v>119.28</c:v>
                </c:pt>
                <c:pt idx="21231">
                  <c:v>119.28800000000001</c:v>
                </c:pt>
                <c:pt idx="21232">
                  <c:v>119.29599999999999</c:v>
                </c:pt>
                <c:pt idx="21233">
                  <c:v>119.30399999999999</c:v>
                </c:pt>
                <c:pt idx="21234">
                  <c:v>119.312</c:v>
                </c:pt>
                <c:pt idx="21235">
                  <c:v>119.32</c:v>
                </c:pt>
                <c:pt idx="21236">
                  <c:v>119.328</c:v>
                </c:pt>
                <c:pt idx="21237">
                  <c:v>119.336</c:v>
                </c:pt>
                <c:pt idx="21238">
                  <c:v>119.34400000000001</c:v>
                </c:pt>
                <c:pt idx="21239">
                  <c:v>119.352</c:v>
                </c:pt>
                <c:pt idx="21240">
                  <c:v>119.36</c:v>
                </c:pt>
                <c:pt idx="21241">
                  <c:v>119.36799999999999</c:v>
                </c:pt>
                <c:pt idx="21242">
                  <c:v>119.37599999999999</c:v>
                </c:pt>
                <c:pt idx="21243">
                  <c:v>119.384</c:v>
                </c:pt>
                <c:pt idx="21244">
                  <c:v>119.392</c:v>
                </c:pt>
                <c:pt idx="21245">
                  <c:v>119.4</c:v>
                </c:pt>
                <c:pt idx="21246">
                  <c:v>119.408</c:v>
                </c:pt>
                <c:pt idx="21247">
                  <c:v>119.416</c:v>
                </c:pt>
                <c:pt idx="21248">
                  <c:v>119.42400000000001</c:v>
                </c:pt>
                <c:pt idx="21249">
                  <c:v>119.432</c:v>
                </c:pt>
                <c:pt idx="21250">
                  <c:v>119.44</c:v>
                </c:pt>
                <c:pt idx="21251">
                  <c:v>119.44799999999999</c:v>
                </c:pt>
                <c:pt idx="21252">
                  <c:v>119.456</c:v>
                </c:pt>
                <c:pt idx="21253">
                  <c:v>119.464</c:v>
                </c:pt>
                <c:pt idx="21254">
                  <c:v>119.47199999999999</c:v>
                </c:pt>
                <c:pt idx="21255">
                  <c:v>119.48</c:v>
                </c:pt>
                <c:pt idx="21256">
                  <c:v>119.488</c:v>
                </c:pt>
                <c:pt idx="21257">
                  <c:v>119.49600000000001</c:v>
                </c:pt>
                <c:pt idx="21258">
                  <c:v>119.504</c:v>
                </c:pt>
                <c:pt idx="21259">
                  <c:v>119.51199999999999</c:v>
                </c:pt>
                <c:pt idx="21260">
                  <c:v>119.52</c:v>
                </c:pt>
                <c:pt idx="21261">
                  <c:v>119.52799999999999</c:v>
                </c:pt>
                <c:pt idx="21262">
                  <c:v>119.536</c:v>
                </c:pt>
                <c:pt idx="21263">
                  <c:v>119.544</c:v>
                </c:pt>
                <c:pt idx="21264">
                  <c:v>119.55200000000001</c:v>
                </c:pt>
                <c:pt idx="21265">
                  <c:v>119.56</c:v>
                </c:pt>
                <c:pt idx="21266">
                  <c:v>119.568</c:v>
                </c:pt>
                <c:pt idx="21267">
                  <c:v>119.57600000000001</c:v>
                </c:pt>
                <c:pt idx="21268">
                  <c:v>119.58399999999999</c:v>
                </c:pt>
                <c:pt idx="21269">
                  <c:v>119.592</c:v>
                </c:pt>
                <c:pt idx="21270">
                  <c:v>119.6</c:v>
                </c:pt>
                <c:pt idx="21271">
                  <c:v>119.608</c:v>
                </c:pt>
                <c:pt idx="21272">
                  <c:v>119.616</c:v>
                </c:pt>
                <c:pt idx="21273">
                  <c:v>119.624</c:v>
                </c:pt>
                <c:pt idx="21274">
                  <c:v>119.63200000000001</c:v>
                </c:pt>
                <c:pt idx="21275">
                  <c:v>119.64</c:v>
                </c:pt>
                <c:pt idx="21276">
                  <c:v>119.64800000000001</c:v>
                </c:pt>
                <c:pt idx="21277">
                  <c:v>119.65599999999999</c:v>
                </c:pt>
                <c:pt idx="21278">
                  <c:v>119.664</c:v>
                </c:pt>
                <c:pt idx="21279">
                  <c:v>119.672</c:v>
                </c:pt>
                <c:pt idx="21280">
                  <c:v>119.67999999999999</c:v>
                </c:pt>
                <c:pt idx="21281">
                  <c:v>119.688</c:v>
                </c:pt>
                <c:pt idx="21282">
                  <c:v>119.696</c:v>
                </c:pt>
                <c:pt idx="21283">
                  <c:v>119.70400000000001</c:v>
                </c:pt>
                <c:pt idx="21284">
                  <c:v>119.712</c:v>
                </c:pt>
                <c:pt idx="21285">
                  <c:v>119.72</c:v>
                </c:pt>
                <c:pt idx="21286">
                  <c:v>119.72799999999999</c:v>
                </c:pt>
                <c:pt idx="21287">
                  <c:v>119.73599999999999</c:v>
                </c:pt>
                <c:pt idx="21288">
                  <c:v>119.744</c:v>
                </c:pt>
                <c:pt idx="21289">
                  <c:v>119.752</c:v>
                </c:pt>
                <c:pt idx="21290">
                  <c:v>119.76</c:v>
                </c:pt>
                <c:pt idx="21291">
                  <c:v>119.768</c:v>
                </c:pt>
                <c:pt idx="21292">
                  <c:v>119.776</c:v>
                </c:pt>
                <c:pt idx="21293">
                  <c:v>119.78400000000001</c:v>
                </c:pt>
                <c:pt idx="21294">
                  <c:v>119.792</c:v>
                </c:pt>
                <c:pt idx="21295">
                  <c:v>119.8</c:v>
                </c:pt>
                <c:pt idx="21296">
                  <c:v>119.80799999999999</c:v>
                </c:pt>
                <c:pt idx="21297">
                  <c:v>119.816</c:v>
                </c:pt>
                <c:pt idx="21298">
                  <c:v>119.824</c:v>
                </c:pt>
                <c:pt idx="21299">
                  <c:v>119.83199999999999</c:v>
                </c:pt>
                <c:pt idx="21300">
                  <c:v>119.84</c:v>
                </c:pt>
                <c:pt idx="21301">
                  <c:v>119.848</c:v>
                </c:pt>
                <c:pt idx="21302">
                  <c:v>119.85600000000001</c:v>
                </c:pt>
                <c:pt idx="21303">
                  <c:v>119.864</c:v>
                </c:pt>
                <c:pt idx="21304">
                  <c:v>119.872</c:v>
                </c:pt>
                <c:pt idx="21305">
                  <c:v>119.88</c:v>
                </c:pt>
                <c:pt idx="21306">
                  <c:v>119.88799999999999</c:v>
                </c:pt>
                <c:pt idx="21307">
                  <c:v>119.896</c:v>
                </c:pt>
                <c:pt idx="21308">
                  <c:v>119.904</c:v>
                </c:pt>
                <c:pt idx="21309">
                  <c:v>119.91200000000001</c:v>
                </c:pt>
                <c:pt idx="21310">
                  <c:v>119.92</c:v>
                </c:pt>
                <c:pt idx="21311">
                  <c:v>119.92800000000001</c:v>
                </c:pt>
                <c:pt idx="21312">
                  <c:v>119.93600000000001</c:v>
                </c:pt>
                <c:pt idx="21313">
                  <c:v>119.94399999999999</c:v>
                </c:pt>
                <c:pt idx="21314">
                  <c:v>119.952</c:v>
                </c:pt>
                <c:pt idx="21315">
                  <c:v>119.96</c:v>
                </c:pt>
                <c:pt idx="21316">
                  <c:v>119.968</c:v>
                </c:pt>
                <c:pt idx="21317">
                  <c:v>119.976</c:v>
                </c:pt>
                <c:pt idx="21318">
                  <c:v>119.98399999999999</c:v>
                </c:pt>
                <c:pt idx="21319">
                  <c:v>119.992</c:v>
                </c:pt>
                <c:pt idx="21320">
                  <c:v>120</c:v>
                </c:pt>
                <c:pt idx="21321">
                  <c:v>120.00800000000001</c:v>
                </c:pt>
                <c:pt idx="21322">
                  <c:v>120.01599999999999</c:v>
                </c:pt>
                <c:pt idx="21323">
                  <c:v>120.024</c:v>
                </c:pt>
                <c:pt idx="21324">
                  <c:v>120.032</c:v>
                </c:pt>
                <c:pt idx="21325">
                  <c:v>120.03999999999999</c:v>
                </c:pt>
                <c:pt idx="21326">
                  <c:v>120.048</c:v>
                </c:pt>
                <c:pt idx="21327">
                  <c:v>120.056</c:v>
                </c:pt>
                <c:pt idx="21328">
                  <c:v>120.06400000000001</c:v>
                </c:pt>
                <c:pt idx="21329">
                  <c:v>120.072</c:v>
                </c:pt>
                <c:pt idx="21330">
                  <c:v>120.08000000000001</c:v>
                </c:pt>
                <c:pt idx="21331">
                  <c:v>120.08799999999999</c:v>
                </c:pt>
                <c:pt idx="21332">
                  <c:v>120.09599999999999</c:v>
                </c:pt>
                <c:pt idx="21333">
                  <c:v>120.104</c:v>
                </c:pt>
                <c:pt idx="21334">
                  <c:v>120.11199999999999</c:v>
                </c:pt>
                <c:pt idx="21335">
                  <c:v>120.12</c:v>
                </c:pt>
                <c:pt idx="21336">
                  <c:v>120.128</c:v>
                </c:pt>
                <c:pt idx="21337">
                  <c:v>120.13600000000001</c:v>
                </c:pt>
                <c:pt idx="21338">
                  <c:v>120.14400000000001</c:v>
                </c:pt>
                <c:pt idx="21339">
                  <c:v>120.152</c:v>
                </c:pt>
                <c:pt idx="21340">
                  <c:v>120.16</c:v>
                </c:pt>
                <c:pt idx="21341">
                  <c:v>120.16799999999999</c:v>
                </c:pt>
                <c:pt idx="21342">
                  <c:v>120.176</c:v>
                </c:pt>
                <c:pt idx="21343">
                  <c:v>120.184</c:v>
                </c:pt>
                <c:pt idx="21344">
                  <c:v>120.19199999999999</c:v>
                </c:pt>
                <c:pt idx="21345">
                  <c:v>120.2</c:v>
                </c:pt>
                <c:pt idx="21346">
                  <c:v>120.208</c:v>
                </c:pt>
                <c:pt idx="21347">
                  <c:v>120.21600000000001</c:v>
                </c:pt>
                <c:pt idx="21348">
                  <c:v>120.224</c:v>
                </c:pt>
                <c:pt idx="21349">
                  <c:v>120.232</c:v>
                </c:pt>
                <c:pt idx="21350">
                  <c:v>120.24</c:v>
                </c:pt>
                <c:pt idx="21351">
                  <c:v>120.24799999999999</c:v>
                </c:pt>
                <c:pt idx="21352">
                  <c:v>120.256</c:v>
                </c:pt>
                <c:pt idx="21353">
                  <c:v>120.264</c:v>
                </c:pt>
                <c:pt idx="21354">
                  <c:v>120.27200000000001</c:v>
                </c:pt>
                <c:pt idx="21355">
                  <c:v>120.28</c:v>
                </c:pt>
                <c:pt idx="21356">
                  <c:v>120.28800000000001</c:v>
                </c:pt>
                <c:pt idx="21357">
                  <c:v>120.29600000000001</c:v>
                </c:pt>
                <c:pt idx="21358">
                  <c:v>120.30399999999999</c:v>
                </c:pt>
                <c:pt idx="21359">
                  <c:v>120.312</c:v>
                </c:pt>
                <c:pt idx="21360">
                  <c:v>120.32</c:v>
                </c:pt>
                <c:pt idx="21361">
                  <c:v>120.328</c:v>
                </c:pt>
                <c:pt idx="21362">
                  <c:v>120.336</c:v>
                </c:pt>
                <c:pt idx="21363">
                  <c:v>120.34400000000001</c:v>
                </c:pt>
                <c:pt idx="21364">
                  <c:v>120.352</c:v>
                </c:pt>
                <c:pt idx="21365">
                  <c:v>120.36</c:v>
                </c:pt>
                <c:pt idx="21366">
                  <c:v>120.36800000000001</c:v>
                </c:pt>
                <c:pt idx="21367">
                  <c:v>120.37599999999999</c:v>
                </c:pt>
                <c:pt idx="21368">
                  <c:v>120.384</c:v>
                </c:pt>
                <c:pt idx="21369">
                  <c:v>120.392</c:v>
                </c:pt>
                <c:pt idx="21370">
                  <c:v>120.39999999999999</c:v>
                </c:pt>
                <c:pt idx="21371">
                  <c:v>120.408</c:v>
                </c:pt>
                <c:pt idx="21372">
                  <c:v>120.416</c:v>
                </c:pt>
                <c:pt idx="21373">
                  <c:v>120.42400000000001</c:v>
                </c:pt>
                <c:pt idx="21374">
                  <c:v>120.432</c:v>
                </c:pt>
                <c:pt idx="21375">
                  <c:v>120.44000000000001</c:v>
                </c:pt>
                <c:pt idx="21376">
                  <c:v>120.44799999999999</c:v>
                </c:pt>
                <c:pt idx="21377">
                  <c:v>120.45599999999999</c:v>
                </c:pt>
                <c:pt idx="21378">
                  <c:v>120.464</c:v>
                </c:pt>
                <c:pt idx="21379">
                  <c:v>120.47199999999999</c:v>
                </c:pt>
                <c:pt idx="21380">
                  <c:v>120.48</c:v>
                </c:pt>
                <c:pt idx="21381">
                  <c:v>120.488</c:v>
                </c:pt>
                <c:pt idx="21382">
                  <c:v>120.49600000000001</c:v>
                </c:pt>
                <c:pt idx="21383">
                  <c:v>120.504</c:v>
                </c:pt>
                <c:pt idx="21384">
                  <c:v>120.512</c:v>
                </c:pt>
                <c:pt idx="21385">
                  <c:v>120.52</c:v>
                </c:pt>
                <c:pt idx="21386">
                  <c:v>120.52799999999999</c:v>
                </c:pt>
                <c:pt idx="21387">
                  <c:v>120.536</c:v>
                </c:pt>
                <c:pt idx="21388">
                  <c:v>120.544</c:v>
                </c:pt>
                <c:pt idx="21389">
                  <c:v>120.55200000000001</c:v>
                </c:pt>
                <c:pt idx="21390">
                  <c:v>120.56</c:v>
                </c:pt>
                <c:pt idx="21391">
                  <c:v>120.568</c:v>
                </c:pt>
                <c:pt idx="21392">
                  <c:v>120.57600000000001</c:v>
                </c:pt>
                <c:pt idx="21393">
                  <c:v>120.584</c:v>
                </c:pt>
                <c:pt idx="21394">
                  <c:v>120.592</c:v>
                </c:pt>
                <c:pt idx="21395">
                  <c:v>120.6</c:v>
                </c:pt>
                <c:pt idx="21396">
                  <c:v>120.608</c:v>
                </c:pt>
                <c:pt idx="21397">
                  <c:v>120.616</c:v>
                </c:pt>
                <c:pt idx="21398">
                  <c:v>120.624</c:v>
                </c:pt>
                <c:pt idx="21399">
                  <c:v>120.63200000000001</c:v>
                </c:pt>
                <c:pt idx="21400">
                  <c:v>120.64</c:v>
                </c:pt>
                <c:pt idx="21401">
                  <c:v>120.64800000000001</c:v>
                </c:pt>
                <c:pt idx="21402">
                  <c:v>120.65600000000001</c:v>
                </c:pt>
                <c:pt idx="21403">
                  <c:v>120.66399999999999</c:v>
                </c:pt>
                <c:pt idx="21404">
                  <c:v>120.672</c:v>
                </c:pt>
                <c:pt idx="21405">
                  <c:v>120.67999999999999</c:v>
                </c:pt>
                <c:pt idx="21406">
                  <c:v>120.688</c:v>
                </c:pt>
                <c:pt idx="21407">
                  <c:v>120.696</c:v>
                </c:pt>
                <c:pt idx="21408">
                  <c:v>120.70400000000001</c:v>
                </c:pt>
                <c:pt idx="21409">
                  <c:v>120.712</c:v>
                </c:pt>
                <c:pt idx="21410">
                  <c:v>120.72</c:v>
                </c:pt>
                <c:pt idx="21411">
                  <c:v>120.72800000000001</c:v>
                </c:pt>
                <c:pt idx="21412">
                  <c:v>120.73599999999999</c:v>
                </c:pt>
                <c:pt idx="21413">
                  <c:v>120.744</c:v>
                </c:pt>
                <c:pt idx="21414">
                  <c:v>120.752</c:v>
                </c:pt>
                <c:pt idx="21415">
                  <c:v>120.76</c:v>
                </c:pt>
                <c:pt idx="21416">
                  <c:v>120.768</c:v>
                </c:pt>
                <c:pt idx="21417">
                  <c:v>120.776</c:v>
                </c:pt>
                <c:pt idx="21418">
                  <c:v>120.78400000000001</c:v>
                </c:pt>
                <c:pt idx="21419">
                  <c:v>120.792</c:v>
                </c:pt>
                <c:pt idx="21420">
                  <c:v>120.80000000000001</c:v>
                </c:pt>
                <c:pt idx="21421">
                  <c:v>120.80799999999999</c:v>
                </c:pt>
                <c:pt idx="21422">
                  <c:v>120.816</c:v>
                </c:pt>
                <c:pt idx="21423">
                  <c:v>120.824</c:v>
                </c:pt>
                <c:pt idx="21424">
                  <c:v>120.83199999999999</c:v>
                </c:pt>
                <c:pt idx="21425">
                  <c:v>120.84</c:v>
                </c:pt>
                <c:pt idx="21426">
                  <c:v>120.848</c:v>
                </c:pt>
                <c:pt idx="21427">
                  <c:v>120.85600000000001</c:v>
                </c:pt>
                <c:pt idx="21428">
                  <c:v>120.864</c:v>
                </c:pt>
                <c:pt idx="21429">
                  <c:v>120.872</c:v>
                </c:pt>
                <c:pt idx="21430">
                  <c:v>120.88</c:v>
                </c:pt>
                <c:pt idx="21431">
                  <c:v>120.88799999999999</c:v>
                </c:pt>
                <c:pt idx="21432">
                  <c:v>120.896</c:v>
                </c:pt>
                <c:pt idx="21433">
                  <c:v>120.904</c:v>
                </c:pt>
                <c:pt idx="21434">
                  <c:v>120.91200000000001</c:v>
                </c:pt>
                <c:pt idx="21435">
                  <c:v>120.92</c:v>
                </c:pt>
                <c:pt idx="21436">
                  <c:v>120.928</c:v>
                </c:pt>
                <c:pt idx="21437">
                  <c:v>120.93600000000001</c:v>
                </c:pt>
                <c:pt idx="21438">
                  <c:v>120.944</c:v>
                </c:pt>
                <c:pt idx="21439">
                  <c:v>120.952</c:v>
                </c:pt>
                <c:pt idx="21440">
                  <c:v>120.96</c:v>
                </c:pt>
                <c:pt idx="21441">
                  <c:v>120.968</c:v>
                </c:pt>
                <c:pt idx="21442">
                  <c:v>120.976</c:v>
                </c:pt>
                <c:pt idx="21443">
                  <c:v>120.98399999999999</c:v>
                </c:pt>
                <c:pt idx="21444">
                  <c:v>120.992</c:v>
                </c:pt>
                <c:pt idx="21445">
                  <c:v>121</c:v>
                </c:pt>
                <c:pt idx="21446">
                  <c:v>121.00800000000001</c:v>
                </c:pt>
                <c:pt idx="21447">
                  <c:v>121.01600000000001</c:v>
                </c:pt>
                <c:pt idx="21448">
                  <c:v>121.024</c:v>
                </c:pt>
                <c:pt idx="21449">
                  <c:v>121.032</c:v>
                </c:pt>
                <c:pt idx="21450">
                  <c:v>121.03999999999999</c:v>
                </c:pt>
                <c:pt idx="21451">
                  <c:v>121.048</c:v>
                </c:pt>
                <c:pt idx="21452">
                  <c:v>121.056</c:v>
                </c:pt>
                <c:pt idx="21453">
                  <c:v>121.06400000000001</c:v>
                </c:pt>
                <c:pt idx="21454">
                  <c:v>121.072</c:v>
                </c:pt>
                <c:pt idx="21455">
                  <c:v>121.08</c:v>
                </c:pt>
                <c:pt idx="21456">
                  <c:v>121.08800000000001</c:v>
                </c:pt>
                <c:pt idx="21457">
                  <c:v>121.09599999999999</c:v>
                </c:pt>
                <c:pt idx="21458">
                  <c:v>121.104</c:v>
                </c:pt>
                <c:pt idx="21459">
                  <c:v>121.11199999999999</c:v>
                </c:pt>
                <c:pt idx="21460">
                  <c:v>121.12</c:v>
                </c:pt>
                <c:pt idx="21461">
                  <c:v>121.128</c:v>
                </c:pt>
                <c:pt idx="21462">
                  <c:v>121.136</c:v>
                </c:pt>
                <c:pt idx="21463">
                  <c:v>121.14400000000001</c:v>
                </c:pt>
                <c:pt idx="21464">
                  <c:v>121.152</c:v>
                </c:pt>
                <c:pt idx="21465">
                  <c:v>121.16000000000001</c:v>
                </c:pt>
                <c:pt idx="21466">
                  <c:v>121.16799999999999</c:v>
                </c:pt>
                <c:pt idx="21467">
                  <c:v>121.176</c:v>
                </c:pt>
                <c:pt idx="21468">
                  <c:v>121.184</c:v>
                </c:pt>
                <c:pt idx="21469">
                  <c:v>121.19199999999999</c:v>
                </c:pt>
                <c:pt idx="21470">
                  <c:v>121.2</c:v>
                </c:pt>
                <c:pt idx="21471">
                  <c:v>121.208</c:v>
                </c:pt>
                <c:pt idx="21472">
                  <c:v>121.21600000000001</c:v>
                </c:pt>
                <c:pt idx="21473">
                  <c:v>121.224</c:v>
                </c:pt>
                <c:pt idx="21474">
                  <c:v>121.232</c:v>
                </c:pt>
                <c:pt idx="21475">
                  <c:v>121.24</c:v>
                </c:pt>
                <c:pt idx="21476">
                  <c:v>121.24799999999999</c:v>
                </c:pt>
                <c:pt idx="21477">
                  <c:v>121.256</c:v>
                </c:pt>
                <c:pt idx="21478">
                  <c:v>121.264</c:v>
                </c:pt>
                <c:pt idx="21479">
                  <c:v>121.27200000000001</c:v>
                </c:pt>
                <c:pt idx="21480">
                  <c:v>121.28</c:v>
                </c:pt>
                <c:pt idx="21481">
                  <c:v>121.28800000000001</c:v>
                </c:pt>
                <c:pt idx="21482">
                  <c:v>121.29600000000001</c:v>
                </c:pt>
                <c:pt idx="21483">
                  <c:v>121.304</c:v>
                </c:pt>
                <c:pt idx="21484">
                  <c:v>121.312</c:v>
                </c:pt>
                <c:pt idx="21485">
                  <c:v>121.32</c:v>
                </c:pt>
                <c:pt idx="21486">
                  <c:v>121.328</c:v>
                </c:pt>
                <c:pt idx="21487">
                  <c:v>121.336</c:v>
                </c:pt>
                <c:pt idx="21488">
                  <c:v>121.34399999999999</c:v>
                </c:pt>
                <c:pt idx="21489">
                  <c:v>121.352</c:v>
                </c:pt>
                <c:pt idx="21490">
                  <c:v>121.36</c:v>
                </c:pt>
                <c:pt idx="21491">
                  <c:v>121.36800000000001</c:v>
                </c:pt>
                <c:pt idx="21492">
                  <c:v>121.376</c:v>
                </c:pt>
                <c:pt idx="21493">
                  <c:v>121.384</c:v>
                </c:pt>
                <c:pt idx="21494">
                  <c:v>121.392</c:v>
                </c:pt>
                <c:pt idx="21495">
                  <c:v>121.39999999999999</c:v>
                </c:pt>
                <c:pt idx="21496">
                  <c:v>121.408</c:v>
                </c:pt>
                <c:pt idx="21497">
                  <c:v>121.416</c:v>
                </c:pt>
                <c:pt idx="21498">
                  <c:v>121.42400000000001</c:v>
                </c:pt>
                <c:pt idx="21499">
                  <c:v>121.432</c:v>
                </c:pt>
                <c:pt idx="21500">
                  <c:v>121.44000000000001</c:v>
                </c:pt>
                <c:pt idx="21501">
                  <c:v>121.44800000000001</c:v>
                </c:pt>
                <c:pt idx="21502">
                  <c:v>121.45599999999999</c:v>
                </c:pt>
                <c:pt idx="21503">
                  <c:v>121.464</c:v>
                </c:pt>
                <c:pt idx="21504">
                  <c:v>121.47199999999999</c:v>
                </c:pt>
                <c:pt idx="21505">
                  <c:v>121.48</c:v>
                </c:pt>
                <c:pt idx="21506">
                  <c:v>121.488</c:v>
                </c:pt>
                <c:pt idx="21507">
                  <c:v>121.49600000000001</c:v>
                </c:pt>
                <c:pt idx="21508">
                  <c:v>121.504</c:v>
                </c:pt>
                <c:pt idx="21509">
                  <c:v>121.512</c:v>
                </c:pt>
                <c:pt idx="21510">
                  <c:v>121.52</c:v>
                </c:pt>
                <c:pt idx="21511">
                  <c:v>121.52799999999999</c:v>
                </c:pt>
                <c:pt idx="21512">
                  <c:v>121.536</c:v>
                </c:pt>
                <c:pt idx="21513">
                  <c:v>121.544</c:v>
                </c:pt>
                <c:pt idx="21514">
                  <c:v>121.55199999999999</c:v>
                </c:pt>
                <c:pt idx="21515">
                  <c:v>121.56</c:v>
                </c:pt>
                <c:pt idx="21516">
                  <c:v>121.568</c:v>
                </c:pt>
                <c:pt idx="21517">
                  <c:v>121.57600000000001</c:v>
                </c:pt>
                <c:pt idx="21518">
                  <c:v>121.584</c:v>
                </c:pt>
                <c:pt idx="21519">
                  <c:v>121.592</c:v>
                </c:pt>
                <c:pt idx="21520">
                  <c:v>121.6</c:v>
                </c:pt>
                <c:pt idx="21521">
                  <c:v>121.60799999999999</c:v>
                </c:pt>
                <c:pt idx="21522">
                  <c:v>121.616</c:v>
                </c:pt>
                <c:pt idx="21523">
                  <c:v>121.624</c:v>
                </c:pt>
                <c:pt idx="21524">
                  <c:v>121.63200000000001</c:v>
                </c:pt>
                <c:pt idx="21525">
                  <c:v>121.64</c:v>
                </c:pt>
                <c:pt idx="21526">
                  <c:v>121.64800000000001</c:v>
                </c:pt>
                <c:pt idx="21527">
                  <c:v>121.65600000000001</c:v>
                </c:pt>
                <c:pt idx="21528">
                  <c:v>121.66399999999999</c:v>
                </c:pt>
                <c:pt idx="21529">
                  <c:v>121.672</c:v>
                </c:pt>
                <c:pt idx="21530">
                  <c:v>121.67999999999999</c:v>
                </c:pt>
                <c:pt idx="21531">
                  <c:v>121.688</c:v>
                </c:pt>
                <c:pt idx="21532">
                  <c:v>121.696</c:v>
                </c:pt>
                <c:pt idx="21533">
                  <c:v>121.70400000000001</c:v>
                </c:pt>
                <c:pt idx="21534">
                  <c:v>121.712</c:v>
                </c:pt>
                <c:pt idx="21535">
                  <c:v>121.72</c:v>
                </c:pt>
                <c:pt idx="21536">
                  <c:v>121.72800000000001</c:v>
                </c:pt>
                <c:pt idx="21537">
                  <c:v>121.73599999999999</c:v>
                </c:pt>
                <c:pt idx="21538">
                  <c:v>121.744</c:v>
                </c:pt>
                <c:pt idx="21539">
                  <c:v>121.752</c:v>
                </c:pt>
                <c:pt idx="21540">
                  <c:v>121.75999999999999</c:v>
                </c:pt>
                <c:pt idx="21541">
                  <c:v>121.768</c:v>
                </c:pt>
                <c:pt idx="21542">
                  <c:v>121.776</c:v>
                </c:pt>
                <c:pt idx="21543">
                  <c:v>121.78400000000001</c:v>
                </c:pt>
                <c:pt idx="21544">
                  <c:v>121.792</c:v>
                </c:pt>
                <c:pt idx="21545">
                  <c:v>121.80000000000001</c:v>
                </c:pt>
                <c:pt idx="21546">
                  <c:v>121.80799999999999</c:v>
                </c:pt>
                <c:pt idx="21547">
                  <c:v>121.81599999999999</c:v>
                </c:pt>
                <c:pt idx="21548">
                  <c:v>121.824</c:v>
                </c:pt>
                <c:pt idx="21549">
                  <c:v>121.83199999999999</c:v>
                </c:pt>
                <c:pt idx="21550">
                  <c:v>121.84</c:v>
                </c:pt>
                <c:pt idx="21551">
                  <c:v>121.848</c:v>
                </c:pt>
                <c:pt idx="21552">
                  <c:v>121.85600000000001</c:v>
                </c:pt>
                <c:pt idx="21553">
                  <c:v>121.864</c:v>
                </c:pt>
                <c:pt idx="21554">
                  <c:v>121.872</c:v>
                </c:pt>
                <c:pt idx="21555">
                  <c:v>121.88</c:v>
                </c:pt>
                <c:pt idx="21556">
                  <c:v>121.88799999999999</c:v>
                </c:pt>
                <c:pt idx="21557">
                  <c:v>121.896</c:v>
                </c:pt>
                <c:pt idx="21558">
                  <c:v>121.904</c:v>
                </c:pt>
                <c:pt idx="21559">
                  <c:v>121.91200000000001</c:v>
                </c:pt>
                <c:pt idx="21560">
                  <c:v>121.92</c:v>
                </c:pt>
                <c:pt idx="21561">
                  <c:v>121.928</c:v>
                </c:pt>
                <c:pt idx="21562">
                  <c:v>121.93600000000001</c:v>
                </c:pt>
                <c:pt idx="21563">
                  <c:v>121.944</c:v>
                </c:pt>
                <c:pt idx="21564">
                  <c:v>121.952</c:v>
                </c:pt>
                <c:pt idx="21565">
                  <c:v>121.96</c:v>
                </c:pt>
                <c:pt idx="21566">
                  <c:v>121.96799999999999</c:v>
                </c:pt>
                <c:pt idx="21567">
                  <c:v>121.976</c:v>
                </c:pt>
                <c:pt idx="21568">
                  <c:v>121.98399999999999</c:v>
                </c:pt>
                <c:pt idx="21569">
                  <c:v>121.992</c:v>
                </c:pt>
                <c:pt idx="21570">
                  <c:v>122</c:v>
                </c:pt>
                <c:pt idx="21571">
                  <c:v>122.00800000000001</c:v>
                </c:pt>
                <c:pt idx="21572">
                  <c:v>122.01600000000001</c:v>
                </c:pt>
                <c:pt idx="21573">
                  <c:v>122.02399999999999</c:v>
                </c:pt>
                <c:pt idx="21574">
                  <c:v>122.032</c:v>
                </c:pt>
                <c:pt idx="21575">
                  <c:v>122.03999999999999</c:v>
                </c:pt>
                <c:pt idx="21576">
                  <c:v>122.048</c:v>
                </c:pt>
                <c:pt idx="21577">
                  <c:v>122.056</c:v>
                </c:pt>
                <c:pt idx="21578">
                  <c:v>122.06400000000001</c:v>
                </c:pt>
                <c:pt idx="21579">
                  <c:v>122.072</c:v>
                </c:pt>
                <c:pt idx="21580">
                  <c:v>122.08</c:v>
                </c:pt>
                <c:pt idx="21581">
                  <c:v>122.08800000000001</c:v>
                </c:pt>
                <c:pt idx="21582">
                  <c:v>122.09599999999999</c:v>
                </c:pt>
                <c:pt idx="21583">
                  <c:v>122.104</c:v>
                </c:pt>
                <c:pt idx="21584">
                  <c:v>122.11199999999999</c:v>
                </c:pt>
                <c:pt idx="21585">
                  <c:v>122.12</c:v>
                </c:pt>
                <c:pt idx="21586">
                  <c:v>122.128</c:v>
                </c:pt>
                <c:pt idx="21587">
                  <c:v>122.136</c:v>
                </c:pt>
                <c:pt idx="21588">
                  <c:v>122.14400000000001</c:v>
                </c:pt>
                <c:pt idx="21589">
                  <c:v>122.152</c:v>
                </c:pt>
                <c:pt idx="21590">
                  <c:v>122.16000000000001</c:v>
                </c:pt>
                <c:pt idx="21591">
                  <c:v>122.16799999999999</c:v>
                </c:pt>
                <c:pt idx="21592">
                  <c:v>122.176</c:v>
                </c:pt>
                <c:pt idx="21593">
                  <c:v>122.184</c:v>
                </c:pt>
                <c:pt idx="21594">
                  <c:v>122.19199999999999</c:v>
                </c:pt>
                <c:pt idx="21595">
                  <c:v>122.2</c:v>
                </c:pt>
                <c:pt idx="21596">
                  <c:v>122.208</c:v>
                </c:pt>
                <c:pt idx="21597">
                  <c:v>122.21600000000001</c:v>
                </c:pt>
                <c:pt idx="21598">
                  <c:v>122.224</c:v>
                </c:pt>
                <c:pt idx="21599">
                  <c:v>122.232</c:v>
                </c:pt>
                <c:pt idx="21600">
                  <c:v>122.24</c:v>
                </c:pt>
                <c:pt idx="21601">
                  <c:v>122.24799999999999</c:v>
                </c:pt>
                <c:pt idx="21602">
                  <c:v>122.256</c:v>
                </c:pt>
                <c:pt idx="21603">
                  <c:v>122.264</c:v>
                </c:pt>
                <c:pt idx="21604">
                  <c:v>122.27200000000001</c:v>
                </c:pt>
                <c:pt idx="21605">
                  <c:v>122.28</c:v>
                </c:pt>
                <c:pt idx="21606">
                  <c:v>122.288</c:v>
                </c:pt>
                <c:pt idx="21607">
                  <c:v>122.29600000000001</c:v>
                </c:pt>
                <c:pt idx="21608">
                  <c:v>122.304</c:v>
                </c:pt>
                <c:pt idx="21609">
                  <c:v>122.312</c:v>
                </c:pt>
                <c:pt idx="21610">
                  <c:v>122.32</c:v>
                </c:pt>
                <c:pt idx="21611">
                  <c:v>122.328</c:v>
                </c:pt>
                <c:pt idx="21612">
                  <c:v>122.336</c:v>
                </c:pt>
                <c:pt idx="21613">
                  <c:v>122.34399999999999</c:v>
                </c:pt>
                <c:pt idx="21614">
                  <c:v>122.352</c:v>
                </c:pt>
                <c:pt idx="21615">
                  <c:v>122.36</c:v>
                </c:pt>
                <c:pt idx="21616">
                  <c:v>122.36800000000001</c:v>
                </c:pt>
                <c:pt idx="21617">
                  <c:v>122.376</c:v>
                </c:pt>
                <c:pt idx="21618">
                  <c:v>122.384</c:v>
                </c:pt>
                <c:pt idx="21619">
                  <c:v>122.392</c:v>
                </c:pt>
                <c:pt idx="21620">
                  <c:v>122.39999999999999</c:v>
                </c:pt>
                <c:pt idx="21621">
                  <c:v>122.408</c:v>
                </c:pt>
                <c:pt idx="21622">
                  <c:v>122.416</c:v>
                </c:pt>
                <c:pt idx="21623">
                  <c:v>122.42400000000001</c:v>
                </c:pt>
                <c:pt idx="21624">
                  <c:v>122.432</c:v>
                </c:pt>
                <c:pt idx="21625">
                  <c:v>122.44</c:v>
                </c:pt>
                <c:pt idx="21626">
                  <c:v>122.44800000000001</c:v>
                </c:pt>
                <c:pt idx="21627">
                  <c:v>122.45599999999999</c:v>
                </c:pt>
                <c:pt idx="21628">
                  <c:v>122.464</c:v>
                </c:pt>
                <c:pt idx="21629">
                  <c:v>122.47199999999999</c:v>
                </c:pt>
                <c:pt idx="21630">
                  <c:v>122.48</c:v>
                </c:pt>
                <c:pt idx="21631">
                  <c:v>122.488</c:v>
                </c:pt>
                <c:pt idx="21632">
                  <c:v>122.496</c:v>
                </c:pt>
                <c:pt idx="21633">
                  <c:v>122.504</c:v>
                </c:pt>
                <c:pt idx="21634">
                  <c:v>122.512</c:v>
                </c:pt>
                <c:pt idx="21635">
                  <c:v>122.52000000000001</c:v>
                </c:pt>
                <c:pt idx="21636">
                  <c:v>122.52799999999999</c:v>
                </c:pt>
                <c:pt idx="21637">
                  <c:v>122.536</c:v>
                </c:pt>
                <c:pt idx="21638">
                  <c:v>122.544</c:v>
                </c:pt>
                <c:pt idx="21639">
                  <c:v>122.55199999999999</c:v>
                </c:pt>
                <c:pt idx="21640">
                  <c:v>122.56</c:v>
                </c:pt>
                <c:pt idx="21641">
                  <c:v>122.568</c:v>
                </c:pt>
                <c:pt idx="21642">
                  <c:v>122.57600000000001</c:v>
                </c:pt>
                <c:pt idx="21643">
                  <c:v>122.584</c:v>
                </c:pt>
                <c:pt idx="21644">
                  <c:v>122.59200000000001</c:v>
                </c:pt>
                <c:pt idx="21645">
                  <c:v>122.6</c:v>
                </c:pt>
                <c:pt idx="21646">
                  <c:v>122.60799999999999</c:v>
                </c:pt>
                <c:pt idx="21647">
                  <c:v>122.616</c:v>
                </c:pt>
                <c:pt idx="21648">
                  <c:v>122.624</c:v>
                </c:pt>
                <c:pt idx="21649">
                  <c:v>122.63200000000001</c:v>
                </c:pt>
                <c:pt idx="21650">
                  <c:v>122.64</c:v>
                </c:pt>
                <c:pt idx="21651">
                  <c:v>122.648</c:v>
                </c:pt>
                <c:pt idx="21652">
                  <c:v>122.65600000000001</c:v>
                </c:pt>
                <c:pt idx="21653">
                  <c:v>122.664</c:v>
                </c:pt>
                <c:pt idx="21654">
                  <c:v>122.672</c:v>
                </c:pt>
                <c:pt idx="21655">
                  <c:v>122.67999999999999</c:v>
                </c:pt>
                <c:pt idx="21656">
                  <c:v>122.688</c:v>
                </c:pt>
                <c:pt idx="21657">
                  <c:v>122.696</c:v>
                </c:pt>
                <c:pt idx="21658">
                  <c:v>122.70399999999999</c:v>
                </c:pt>
                <c:pt idx="21659">
                  <c:v>122.712</c:v>
                </c:pt>
                <c:pt idx="21660">
                  <c:v>122.72</c:v>
                </c:pt>
                <c:pt idx="21661">
                  <c:v>122.72800000000001</c:v>
                </c:pt>
                <c:pt idx="21662">
                  <c:v>122.736</c:v>
                </c:pt>
                <c:pt idx="21663">
                  <c:v>122.744</c:v>
                </c:pt>
                <c:pt idx="21664">
                  <c:v>122.752</c:v>
                </c:pt>
                <c:pt idx="21665">
                  <c:v>122.75999999999999</c:v>
                </c:pt>
                <c:pt idx="21666">
                  <c:v>122.768</c:v>
                </c:pt>
                <c:pt idx="21667">
                  <c:v>122.776</c:v>
                </c:pt>
                <c:pt idx="21668">
                  <c:v>122.78400000000001</c:v>
                </c:pt>
                <c:pt idx="21669">
                  <c:v>122.792</c:v>
                </c:pt>
                <c:pt idx="21670">
                  <c:v>122.80000000000001</c:v>
                </c:pt>
                <c:pt idx="21671">
                  <c:v>122.80800000000001</c:v>
                </c:pt>
                <c:pt idx="21672">
                  <c:v>122.81599999999999</c:v>
                </c:pt>
                <c:pt idx="21673">
                  <c:v>122.824</c:v>
                </c:pt>
                <c:pt idx="21674">
                  <c:v>122.83199999999999</c:v>
                </c:pt>
                <c:pt idx="21675">
                  <c:v>122.84</c:v>
                </c:pt>
                <c:pt idx="21676">
                  <c:v>122.848</c:v>
                </c:pt>
                <c:pt idx="21677">
                  <c:v>122.85600000000001</c:v>
                </c:pt>
                <c:pt idx="21678">
                  <c:v>122.864</c:v>
                </c:pt>
                <c:pt idx="21679">
                  <c:v>122.872</c:v>
                </c:pt>
                <c:pt idx="21680">
                  <c:v>122.88000000000001</c:v>
                </c:pt>
                <c:pt idx="21681">
                  <c:v>122.88799999999999</c:v>
                </c:pt>
                <c:pt idx="21682">
                  <c:v>122.896</c:v>
                </c:pt>
                <c:pt idx="21683">
                  <c:v>122.904</c:v>
                </c:pt>
                <c:pt idx="21684">
                  <c:v>122.91199999999999</c:v>
                </c:pt>
                <c:pt idx="21685">
                  <c:v>122.92</c:v>
                </c:pt>
                <c:pt idx="21686">
                  <c:v>122.928</c:v>
                </c:pt>
                <c:pt idx="21687">
                  <c:v>122.93600000000001</c:v>
                </c:pt>
                <c:pt idx="21688">
                  <c:v>122.944</c:v>
                </c:pt>
                <c:pt idx="21689">
                  <c:v>122.95200000000001</c:v>
                </c:pt>
                <c:pt idx="21690">
                  <c:v>122.96</c:v>
                </c:pt>
                <c:pt idx="21691">
                  <c:v>122.96799999999999</c:v>
                </c:pt>
                <c:pt idx="21692">
                  <c:v>122.976</c:v>
                </c:pt>
                <c:pt idx="21693">
                  <c:v>122.98399999999999</c:v>
                </c:pt>
                <c:pt idx="21694">
                  <c:v>122.992</c:v>
                </c:pt>
                <c:pt idx="21695">
                  <c:v>123</c:v>
                </c:pt>
                <c:pt idx="21696">
                  <c:v>123.00800000000001</c:v>
                </c:pt>
                <c:pt idx="21697">
                  <c:v>123.01600000000001</c:v>
                </c:pt>
                <c:pt idx="21698">
                  <c:v>123.024</c:v>
                </c:pt>
                <c:pt idx="21699">
                  <c:v>123.032</c:v>
                </c:pt>
                <c:pt idx="21700">
                  <c:v>123.03999999999999</c:v>
                </c:pt>
                <c:pt idx="21701">
                  <c:v>123.048</c:v>
                </c:pt>
                <c:pt idx="21702">
                  <c:v>123.056</c:v>
                </c:pt>
                <c:pt idx="21703">
                  <c:v>123.06400000000001</c:v>
                </c:pt>
                <c:pt idx="21704">
                  <c:v>123.072</c:v>
                </c:pt>
                <c:pt idx="21705">
                  <c:v>123.08</c:v>
                </c:pt>
                <c:pt idx="21706">
                  <c:v>123.08800000000001</c:v>
                </c:pt>
                <c:pt idx="21707">
                  <c:v>123.096</c:v>
                </c:pt>
                <c:pt idx="21708">
                  <c:v>123.104</c:v>
                </c:pt>
                <c:pt idx="21709">
                  <c:v>123.11199999999999</c:v>
                </c:pt>
                <c:pt idx="21710">
                  <c:v>123.11999999999999</c:v>
                </c:pt>
                <c:pt idx="21711">
                  <c:v>123.128</c:v>
                </c:pt>
                <c:pt idx="21712">
                  <c:v>123.136</c:v>
                </c:pt>
                <c:pt idx="21713">
                  <c:v>123.14400000000001</c:v>
                </c:pt>
                <c:pt idx="21714">
                  <c:v>123.152</c:v>
                </c:pt>
                <c:pt idx="21715">
                  <c:v>123.16000000000001</c:v>
                </c:pt>
                <c:pt idx="21716">
                  <c:v>123.16800000000001</c:v>
                </c:pt>
                <c:pt idx="21717">
                  <c:v>123.17599999999999</c:v>
                </c:pt>
                <c:pt idx="21718">
                  <c:v>123.184</c:v>
                </c:pt>
                <c:pt idx="21719">
                  <c:v>123.19199999999999</c:v>
                </c:pt>
                <c:pt idx="21720">
                  <c:v>123.2</c:v>
                </c:pt>
                <c:pt idx="21721">
                  <c:v>123.208</c:v>
                </c:pt>
                <c:pt idx="21722">
                  <c:v>123.21600000000001</c:v>
                </c:pt>
                <c:pt idx="21723">
                  <c:v>123.224</c:v>
                </c:pt>
                <c:pt idx="21724">
                  <c:v>123.232</c:v>
                </c:pt>
                <c:pt idx="21725">
                  <c:v>123.24000000000001</c:v>
                </c:pt>
                <c:pt idx="21726">
                  <c:v>123.24799999999999</c:v>
                </c:pt>
                <c:pt idx="21727">
                  <c:v>123.256</c:v>
                </c:pt>
                <c:pt idx="21728">
                  <c:v>123.264</c:v>
                </c:pt>
                <c:pt idx="21729">
                  <c:v>123.27200000000001</c:v>
                </c:pt>
                <c:pt idx="21730">
                  <c:v>123.28</c:v>
                </c:pt>
                <c:pt idx="21731">
                  <c:v>123.288</c:v>
                </c:pt>
                <c:pt idx="21732">
                  <c:v>123.29600000000001</c:v>
                </c:pt>
                <c:pt idx="21733">
                  <c:v>123.304</c:v>
                </c:pt>
                <c:pt idx="21734">
                  <c:v>123.31200000000001</c:v>
                </c:pt>
                <c:pt idx="21735">
                  <c:v>123.32</c:v>
                </c:pt>
                <c:pt idx="21736">
                  <c:v>123.32799999999999</c:v>
                </c:pt>
                <c:pt idx="21737">
                  <c:v>123.336</c:v>
                </c:pt>
                <c:pt idx="21738">
                  <c:v>123.34399999999999</c:v>
                </c:pt>
                <c:pt idx="21739">
                  <c:v>123.352</c:v>
                </c:pt>
                <c:pt idx="21740">
                  <c:v>123.36</c:v>
                </c:pt>
                <c:pt idx="21741">
                  <c:v>123.36800000000001</c:v>
                </c:pt>
                <c:pt idx="21742">
                  <c:v>123.376</c:v>
                </c:pt>
                <c:pt idx="21743">
                  <c:v>123.384</c:v>
                </c:pt>
                <c:pt idx="21744">
                  <c:v>123.392</c:v>
                </c:pt>
                <c:pt idx="21745">
                  <c:v>123.39999999999999</c:v>
                </c:pt>
                <c:pt idx="21746">
                  <c:v>123.408</c:v>
                </c:pt>
                <c:pt idx="21747">
                  <c:v>123.416</c:v>
                </c:pt>
                <c:pt idx="21748">
                  <c:v>123.42400000000001</c:v>
                </c:pt>
                <c:pt idx="21749">
                  <c:v>123.432</c:v>
                </c:pt>
                <c:pt idx="21750">
                  <c:v>123.44</c:v>
                </c:pt>
                <c:pt idx="21751">
                  <c:v>123.44800000000001</c:v>
                </c:pt>
                <c:pt idx="21752">
                  <c:v>123.456</c:v>
                </c:pt>
                <c:pt idx="21753">
                  <c:v>123.464</c:v>
                </c:pt>
                <c:pt idx="21754">
                  <c:v>123.47199999999999</c:v>
                </c:pt>
                <c:pt idx="21755">
                  <c:v>123.48</c:v>
                </c:pt>
                <c:pt idx="21756">
                  <c:v>123.488</c:v>
                </c:pt>
                <c:pt idx="21757">
                  <c:v>123.496</c:v>
                </c:pt>
                <c:pt idx="21758">
                  <c:v>123.504</c:v>
                </c:pt>
                <c:pt idx="21759">
                  <c:v>123.512</c:v>
                </c:pt>
                <c:pt idx="21760">
                  <c:v>123.52000000000001</c:v>
                </c:pt>
                <c:pt idx="21761">
                  <c:v>123.52800000000001</c:v>
                </c:pt>
                <c:pt idx="21762">
                  <c:v>123.536</c:v>
                </c:pt>
                <c:pt idx="21763">
                  <c:v>123.544</c:v>
                </c:pt>
                <c:pt idx="21764">
                  <c:v>123.55199999999999</c:v>
                </c:pt>
                <c:pt idx="21765">
                  <c:v>123.56</c:v>
                </c:pt>
                <c:pt idx="21766">
                  <c:v>123.568</c:v>
                </c:pt>
                <c:pt idx="21767">
                  <c:v>123.57600000000001</c:v>
                </c:pt>
                <c:pt idx="21768">
                  <c:v>123.584</c:v>
                </c:pt>
                <c:pt idx="21769">
                  <c:v>123.592</c:v>
                </c:pt>
                <c:pt idx="21770">
                  <c:v>123.60000000000001</c:v>
                </c:pt>
                <c:pt idx="21771">
                  <c:v>123.60799999999999</c:v>
                </c:pt>
                <c:pt idx="21772">
                  <c:v>123.616</c:v>
                </c:pt>
                <c:pt idx="21773">
                  <c:v>123.624</c:v>
                </c:pt>
                <c:pt idx="21774">
                  <c:v>123.63200000000001</c:v>
                </c:pt>
                <c:pt idx="21775">
                  <c:v>123.64</c:v>
                </c:pt>
                <c:pt idx="21776">
                  <c:v>123.648</c:v>
                </c:pt>
                <c:pt idx="21777">
                  <c:v>123.65600000000001</c:v>
                </c:pt>
                <c:pt idx="21778">
                  <c:v>123.664</c:v>
                </c:pt>
                <c:pt idx="21779">
                  <c:v>123.672</c:v>
                </c:pt>
                <c:pt idx="21780">
                  <c:v>123.67999999999999</c:v>
                </c:pt>
                <c:pt idx="21781">
                  <c:v>123.688</c:v>
                </c:pt>
                <c:pt idx="21782">
                  <c:v>123.696</c:v>
                </c:pt>
                <c:pt idx="21783">
                  <c:v>123.70399999999999</c:v>
                </c:pt>
                <c:pt idx="21784">
                  <c:v>123.712</c:v>
                </c:pt>
                <c:pt idx="21785">
                  <c:v>123.72</c:v>
                </c:pt>
                <c:pt idx="21786">
                  <c:v>123.72800000000001</c:v>
                </c:pt>
                <c:pt idx="21787">
                  <c:v>123.736</c:v>
                </c:pt>
                <c:pt idx="21788">
                  <c:v>123.744</c:v>
                </c:pt>
                <c:pt idx="21789">
                  <c:v>123.752</c:v>
                </c:pt>
                <c:pt idx="21790">
                  <c:v>123.75999999999999</c:v>
                </c:pt>
                <c:pt idx="21791">
                  <c:v>123.768</c:v>
                </c:pt>
                <c:pt idx="21792">
                  <c:v>123.776</c:v>
                </c:pt>
                <c:pt idx="21793">
                  <c:v>123.78400000000001</c:v>
                </c:pt>
                <c:pt idx="21794">
                  <c:v>123.792</c:v>
                </c:pt>
                <c:pt idx="21795">
                  <c:v>123.8</c:v>
                </c:pt>
                <c:pt idx="21796">
                  <c:v>123.80800000000001</c:v>
                </c:pt>
                <c:pt idx="21797">
                  <c:v>123.816</c:v>
                </c:pt>
                <c:pt idx="21798">
                  <c:v>123.824</c:v>
                </c:pt>
                <c:pt idx="21799">
                  <c:v>123.83199999999999</c:v>
                </c:pt>
                <c:pt idx="21800">
                  <c:v>123.84</c:v>
                </c:pt>
                <c:pt idx="21801">
                  <c:v>123.848</c:v>
                </c:pt>
                <c:pt idx="21802">
                  <c:v>123.85599999999999</c:v>
                </c:pt>
                <c:pt idx="21803">
                  <c:v>123.864</c:v>
                </c:pt>
                <c:pt idx="21804">
                  <c:v>123.872</c:v>
                </c:pt>
                <c:pt idx="21805">
                  <c:v>123.88000000000001</c:v>
                </c:pt>
                <c:pt idx="21806">
                  <c:v>123.88800000000001</c:v>
                </c:pt>
                <c:pt idx="21807">
                  <c:v>123.896</c:v>
                </c:pt>
                <c:pt idx="21808">
                  <c:v>123.904</c:v>
                </c:pt>
                <c:pt idx="21809">
                  <c:v>123.91199999999999</c:v>
                </c:pt>
                <c:pt idx="21810">
                  <c:v>123.92</c:v>
                </c:pt>
                <c:pt idx="21811">
                  <c:v>123.928</c:v>
                </c:pt>
                <c:pt idx="21812">
                  <c:v>123.93600000000001</c:v>
                </c:pt>
                <c:pt idx="21813">
                  <c:v>123.944</c:v>
                </c:pt>
                <c:pt idx="21814">
                  <c:v>123.95200000000001</c:v>
                </c:pt>
                <c:pt idx="21815">
                  <c:v>123.96</c:v>
                </c:pt>
                <c:pt idx="21816">
                  <c:v>123.96799999999999</c:v>
                </c:pt>
                <c:pt idx="21817">
                  <c:v>123.976</c:v>
                </c:pt>
                <c:pt idx="21818">
                  <c:v>123.98399999999999</c:v>
                </c:pt>
                <c:pt idx="21819">
                  <c:v>123.992</c:v>
                </c:pt>
                <c:pt idx="21820">
                  <c:v>124</c:v>
                </c:pt>
                <c:pt idx="21821">
                  <c:v>124.008</c:v>
                </c:pt>
                <c:pt idx="21822">
                  <c:v>124.01600000000001</c:v>
                </c:pt>
                <c:pt idx="21823">
                  <c:v>124.024</c:v>
                </c:pt>
                <c:pt idx="21824">
                  <c:v>124.032</c:v>
                </c:pt>
                <c:pt idx="21825">
                  <c:v>124.03999999999999</c:v>
                </c:pt>
                <c:pt idx="21826">
                  <c:v>124.048</c:v>
                </c:pt>
                <c:pt idx="21827">
                  <c:v>124.056</c:v>
                </c:pt>
                <c:pt idx="21828">
                  <c:v>124.06399999999999</c:v>
                </c:pt>
                <c:pt idx="21829">
                  <c:v>124.072</c:v>
                </c:pt>
                <c:pt idx="21830">
                  <c:v>124.08</c:v>
                </c:pt>
                <c:pt idx="21831">
                  <c:v>124.08800000000001</c:v>
                </c:pt>
                <c:pt idx="21832">
                  <c:v>124.096</c:v>
                </c:pt>
                <c:pt idx="21833">
                  <c:v>124.104</c:v>
                </c:pt>
                <c:pt idx="21834">
                  <c:v>124.11199999999999</c:v>
                </c:pt>
                <c:pt idx="21835">
                  <c:v>124.11999999999999</c:v>
                </c:pt>
                <c:pt idx="21836">
                  <c:v>124.128</c:v>
                </c:pt>
                <c:pt idx="21837">
                  <c:v>124.136</c:v>
                </c:pt>
                <c:pt idx="21838">
                  <c:v>124.14400000000001</c:v>
                </c:pt>
                <c:pt idx="21839">
                  <c:v>124.152</c:v>
                </c:pt>
                <c:pt idx="21840">
                  <c:v>124.16000000000001</c:v>
                </c:pt>
                <c:pt idx="21841">
                  <c:v>124.16800000000001</c:v>
                </c:pt>
                <c:pt idx="21842">
                  <c:v>124.17599999999999</c:v>
                </c:pt>
                <c:pt idx="21843">
                  <c:v>124.184</c:v>
                </c:pt>
                <c:pt idx="21844">
                  <c:v>124.19199999999999</c:v>
                </c:pt>
                <c:pt idx="21845">
                  <c:v>124.2</c:v>
                </c:pt>
                <c:pt idx="21846">
                  <c:v>124.208</c:v>
                </c:pt>
                <c:pt idx="21847">
                  <c:v>124.21599999999999</c:v>
                </c:pt>
                <c:pt idx="21848">
                  <c:v>124.224</c:v>
                </c:pt>
                <c:pt idx="21849">
                  <c:v>124.232</c:v>
                </c:pt>
                <c:pt idx="21850">
                  <c:v>124.24000000000001</c:v>
                </c:pt>
                <c:pt idx="21851">
                  <c:v>124.24799999999999</c:v>
                </c:pt>
                <c:pt idx="21852">
                  <c:v>124.256</c:v>
                </c:pt>
                <c:pt idx="21853">
                  <c:v>124.264</c:v>
                </c:pt>
                <c:pt idx="21854">
                  <c:v>124.27199999999999</c:v>
                </c:pt>
                <c:pt idx="21855">
                  <c:v>124.28</c:v>
                </c:pt>
                <c:pt idx="21856">
                  <c:v>124.288</c:v>
                </c:pt>
                <c:pt idx="21857">
                  <c:v>124.29600000000001</c:v>
                </c:pt>
                <c:pt idx="21858">
                  <c:v>124.304</c:v>
                </c:pt>
                <c:pt idx="21859">
                  <c:v>124.31200000000001</c:v>
                </c:pt>
                <c:pt idx="21860">
                  <c:v>124.32</c:v>
                </c:pt>
                <c:pt idx="21861">
                  <c:v>124.32799999999999</c:v>
                </c:pt>
                <c:pt idx="21862">
                  <c:v>124.336</c:v>
                </c:pt>
                <c:pt idx="21863">
                  <c:v>124.34399999999999</c:v>
                </c:pt>
                <c:pt idx="21864">
                  <c:v>124.352</c:v>
                </c:pt>
                <c:pt idx="21865">
                  <c:v>124.36</c:v>
                </c:pt>
                <c:pt idx="21866">
                  <c:v>124.36800000000001</c:v>
                </c:pt>
                <c:pt idx="21867">
                  <c:v>124.376</c:v>
                </c:pt>
                <c:pt idx="21868">
                  <c:v>124.384</c:v>
                </c:pt>
                <c:pt idx="21869">
                  <c:v>124.392</c:v>
                </c:pt>
                <c:pt idx="21870">
                  <c:v>124.39999999999999</c:v>
                </c:pt>
                <c:pt idx="21871">
                  <c:v>124.408</c:v>
                </c:pt>
                <c:pt idx="21872">
                  <c:v>124.416</c:v>
                </c:pt>
                <c:pt idx="21873">
                  <c:v>124.42400000000001</c:v>
                </c:pt>
                <c:pt idx="21874">
                  <c:v>124.432</c:v>
                </c:pt>
                <c:pt idx="21875">
                  <c:v>124.44</c:v>
                </c:pt>
                <c:pt idx="21876">
                  <c:v>124.44800000000001</c:v>
                </c:pt>
                <c:pt idx="21877">
                  <c:v>124.456</c:v>
                </c:pt>
                <c:pt idx="21878">
                  <c:v>124.464</c:v>
                </c:pt>
                <c:pt idx="21879">
                  <c:v>124.47199999999999</c:v>
                </c:pt>
                <c:pt idx="21880">
                  <c:v>124.47999999999999</c:v>
                </c:pt>
                <c:pt idx="21881">
                  <c:v>124.488</c:v>
                </c:pt>
                <c:pt idx="21882">
                  <c:v>124.496</c:v>
                </c:pt>
                <c:pt idx="21883">
                  <c:v>124.504</c:v>
                </c:pt>
                <c:pt idx="21884">
                  <c:v>124.512</c:v>
                </c:pt>
                <c:pt idx="21885">
                  <c:v>124.52000000000001</c:v>
                </c:pt>
                <c:pt idx="21886">
                  <c:v>124.52800000000001</c:v>
                </c:pt>
                <c:pt idx="21887">
                  <c:v>124.53599999999999</c:v>
                </c:pt>
                <c:pt idx="21888">
                  <c:v>124.544</c:v>
                </c:pt>
                <c:pt idx="21889">
                  <c:v>124.55199999999999</c:v>
                </c:pt>
                <c:pt idx="21890">
                  <c:v>124.56</c:v>
                </c:pt>
                <c:pt idx="21891">
                  <c:v>124.568</c:v>
                </c:pt>
                <c:pt idx="21892">
                  <c:v>124.57600000000001</c:v>
                </c:pt>
                <c:pt idx="21893">
                  <c:v>124.584</c:v>
                </c:pt>
                <c:pt idx="21894">
                  <c:v>124.592</c:v>
                </c:pt>
                <c:pt idx="21895">
                  <c:v>124.60000000000001</c:v>
                </c:pt>
                <c:pt idx="21896">
                  <c:v>124.60799999999999</c:v>
                </c:pt>
                <c:pt idx="21897">
                  <c:v>124.616</c:v>
                </c:pt>
                <c:pt idx="21898">
                  <c:v>124.624</c:v>
                </c:pt>
                <c:pt idx="21899">
                  <c:v>124.63200000000001</c:v>
                </c:pt>
                <c:pt idx="21900">
                  <c:v>124.64</c:v>
                </c:pt>
                <c:pt idx="21901">
                  <c:v>124.648</c:v>
                </c:pt>
                <c:pt idx="21902">
                  <c:v>124.65600000000001</c:v>
                </c:pt>
                <c:pt idx="21903">
                  <c:v>124.664</c:v>
                </c:pt>
                <c:pt idx="21904">
                  <c:v>124.67200000000001</c:v>
                </c:pt>
                <c:pt idx="21905">
                  <c:v>124.67999999999999</c:v>
                </c:pt>
                <c:pt idx="21906">
                  <c:v>124.68799999999999</c:v>
                </c:pt>
                <c:pt idx="21907">
                  <c:v>124.696</c:v>
                </c:pt>
                <c:pt idx="21908">
                  <c:v>124.70399999999999</c:v>
                </c:pt>
                <c:pt idx="21909">
                  <c:v>124.712</c:v>
                </c:pt>
                <c:pt idx="21910">
                  <c:v>124.72</c:v>
                </c:pt>
                <c:pt idx="21911">
                  <c:v>124.72800000000001</c:v>
                </c:pt>
                <c:pt idx="21912">
                  <c:v>124.736</c:v>
                </c:pt>
                <c:pt idx="21913">
                  <c:v>124.744</c:v>
                </c:pt>
                <c:pt idx="21914">
                  <c:v>124.752</c:v>
                </c:pt>
                <c:pt idx="21915">
                  <c:v>124.75999999999999</c:v>
                </c:pt>
                <c:pt idx="21916">
                  <c:v>124.768</c:v>
                </c:pt>
                <c:pt idx="21917">
                  <c:v>124.776</c:v>
                </c:pt>
                <c:pt idx="21918">
                  <c:v>124.78400000000001</c:v>
                </c:pt>
                <c:pt idx="21919">
                  <c:v>124.792</c:v>
                </c:pt>
                <c:pt idx="21920">
                  <c:v>124.8</c:v>
                </c:pt>
                <c:pt idx="21921">
                  <c:v>124.80800000000001</c:v>
                </c:pt>
                <c:pt idx="21922">
                  <c:v>124.816</c:v>
                </c:pt>
                <c:pt idx="21923">
                  <c:v>124.824</c:v>
                </c:pt>
                <c:pt idx="21924">
                  <c:v>124.83199999999999</c:v>
                </c:pt>
                <c:pt idx="21925">
                  <c:v>124.84</c:v>
                </c:pt>
                <c:pt idx="21926">
                  <c:v>124.848</c:v>
                </c:pt>
                <c:pt idx="21927">
                  <c:v>124.85599999999999</c:v>
                </c:pt>
                <c:pt idx="21928">
                  <c:v>124.864</c:v>
                </c:pt>
                <c:pt idx="21929">
                  <c:v>124.872</c:v>
                </c:pt>
                <c:pt idx="21930">
                  <c:v>124.88000000000001</c:v>
                </c:pt>
                <c:pt idx="21931">
                  <c:v>124.88800000000001</c:v>
                </c:pt>
                <c:pt idx="21932">
                  <c:v>124.89599999999999</c:v>
                </c:pt>
                <c:pt idx="21933">
                  <c:v>124.904</c:v>
                </c:pt>
                <c:pt idx="21934">
                  <c:v>124.91199999999999</c:v>
                </c:pt>
                <c:pt idx="21935">
                  <c:v>124.92</c:v>
                </c:pt>
                <c:pt idx="21936">
                  <c:v>124.928</c:v>
                </c:pt>
                <c:pt idx="21937">
                  <c:v>124.93600000000001</c:v>
                </c:pt>
                <c:pt idx="21938">
                  <c:v>124.944</c:v>
                </c:pt>
                <c:pt idx="21939">
                  <c:v>124.952</c:v>
                </c:pt>
                <c:pt idx="21940">
                  <c:v>124.96000000000001</c:v>
                </c:pt>
                <c:pt idx="21941">
                  <c:v>124.96799999999999</c:v>
                </c:pt>
                <c:pt idx="21942">
                  <c:v>124.976</c:v>
                </c:pt>
                <c:pt idx="21943">
                  <c:v>124.98399999999999</c:v>
                </c:pt>
                <c:pt idx="21944">
                  <c:v>124.992</c:v>
                </c:pt>
                <c:pt idx="21945">
                  <c:v>125</c:v>
                </c:pt>
                <c:pt idx="21946">
                  <c:v>125.00800000000001</c:v>
                </c:pt>
                <c:pt idx="21947">
                  <c:v>125.01599999999999</c:v>
                </c:pt>
                <c:pt idx="21948">
                  <c:v>125.024</c:v>
                </c:pt>
                <c:pt idx="21949">
                  <c:v>125.03200000000001</c:v>
                </c:pt>
                <c:pt idx="21950">
                  <c:v>125.04</c:v>
                </c:pt>
                <c:pt idx="21951">
                  <c:v>125.04799999999999</c:v>
                </c:pt>
                <c:pt idx="21952">
                  <c:v>125.056</c:v>
                </c:pt>
                <c:pt idx="21953">
                  <c:v>125.06400000000001</c:v>
                </c:pt>
                <c:pt idx="21954">
                  <c:v>125.07199999999999</c:v>
                </c:pt>
                <c:pt idx="21955">
                  <c:v>125.08</c:v>
                </c:pt>
                <c:pt idx="21956">
                  <c:v>125.08800000000001</c:v>
                </c:pt>
                <c:pt idx="21957">
                  <c:v>125.09600000000002</c:v>
                </c:pt>
                <c:pt idx="21958">
                  <c:v>125.104</c:v>
                </c:pt>
                <c:pt idx="21959">
                  <c:v>125.11199999999999</c:v>
                </c:pt>
                <c:pt idx="21960">
                  <c:v>125.12</c:v>
                </c:pt>
                <c:pt idx="21961">
                  <c:v>125.12799999999999</c:v>
                </c:pt>
                <c:pt idx="21962">
                  <c:v>125.136</c:v>
                </c:pt>
                <c:pt idx="21963">
                  <c:v>125.14400000000001</c:v>
                </c:pt>
                <c:pt idx="21964">
                  <c:v>125.15200000000002</c:v>
                </c:pt>
                <c:pt idx="21965">
                  <c:v>125.16</c:v>
                </c:pt>
                <c:pt idx="21966">
                  <c:v>125.16800000000001</c:v>
                </c:pt>
                <c:pt idx="21967">
                  <c:v>125.17600000000002</c:v>
                </c:pt>
                <c:pt idx="21968">
                  <c:v>125.18399999999998</c:v>
                </c:pt>
                <c:pt idx="21969">
                  <c:v>125.19199999999999</c:v>
                </c:pt>
                <c:pt idx="21970">
                  <c:v>125.2</c:v>
                </c:pt>
                <c:pt idx="21971">
                  <c:v>125.20800000000001</c:v>
                </c:pt>
                <c:pt idx="21972">
                  <c:v>125.21599999999999</c:v>
                </c:pt>
                <c:pt idx="21973">
                  <c:v>125.224</c:v>
                </c:pt>
                <c:pt idx="21974">
                  <c:v>125.23200000000001</c:v>
                </c:pt>
                <c:pt idx="21975">
                  <c:v>125.24</c:v>
                </c:pt>
                <c:pt idx="21976">
                  <c:v>125.248</c:v>
                </c:pt>
                <c:pt idx="21977">
                  <c:v>125.256</c:v>
                </c:pt>
                <c:pt idx="21978">
                  <c:v>125.26399999999998</c:v>
                </c:pt>
                <c:pt idx="21979">
                  <c:v>125.27199999999999</c:v>
                </c:pt>
                <c:pt idx="21980">
                  <c:v>125.28</c:v>
                </c:pt>
                <c:pt idx="21981">
                  <c:v>125.28800000000001</c:v>
                </c:pt>
                <c:pt idx="21982">
                  <c:v>125.29599999999999</c:v>
                </c:pt>
                <c:pt idx="21983">
                  <c:v>125.304</c:v>
                </c:pt>
                <c:pt idx="21984">
                  <c:v>125.31200000000001</c:v>
                </c:pt>
                <c:pt idx="21985">
                  <c:v>125.32</c:v>
                </c:pt>
                <c:pt idx="21986">
                  <c:v>125.32799999999999</c:v>
                </c:pt>
                <c:pt idx="21987">
                  <c:v>125.336</c:v>
                </c:pt>
                <c:pt idx="21988">
                  <c:v>125.34400000000001</c:v>
                </c:pt>
                <c:pt idx="21989">
                  <c:v>125.35199999999999</c:v>
                </c:pt>
                <c:pt idx="21990">
                  <c:v>125.36</c:v>
                </c:pt>
                <c:pt idx="21991">
                  <c:v>125.36800000000001</c:v>
                </c:pt>
                <c:pt idx="21992">
                  <c:v>125.37599999999999</c:v>
                </c:pt>
                <c:pt idx="21993">
                  <c:v>125.384</c:v>
                </c:pt>
                <c:pt idx="21994">
                  <c:v>125.39200000000001</c:v>
                </c:pt>
                <c:pt idx="21995">
                  <c:v>125.4</c:v>
                </c:pt>
                <c:pt idx="21996">
                  <c:v>125.40799999999999</c:v>
                </c:pt>
                <c:pt idx="21997">
                  <c:v>125.416</c:v>
                </c:pt>
                <c:pt idx="21998">
                  <c:v>125.42400000000001</c:v>
                </c:pt>
                <c:pt idx="21999">
                  <c:v>125.43199999999999</c:v>
                </c:pt>
                <c:pt idx="22000">
                  <c:v>125.44</c:v>
                </c:pt>
                <c:pt idx="22001">
                  <c:v>125.44800000000001</c:v>
                </c:pt>
                <c:pt idx="22002">
                  <c:v>125.45600000000002</c:v>
                </c:pt>
                <c:pt idx="22003">
                  <c:v>125.464</c:v>
                </c:pt>
                <c:pt idx="22004">
                  <c:v>125.47199999999999</c:v>
                </c:pt>
                <c:pt idx="22005">
                  <c:v>125.48</c:v>
                </c:pt>
                <c:pt idx="22006">
                  <c:v>125.48799999999999</c:v>
                </c:pt>
                <c:pt idx="22007">
                  <c:v>125.496</c:v>
                </c:pt>
                <c:pt idx="22008">
                  <c:v>125.504</c:v>
                </c:pt>
                <c:pt idx="22009">
                  <c:v>125.51200000000001</c:v>
                </c:pt>
                <c:pt idx="22010">
                  <c:v>125.52</c:v>
                </c:pt>
                <c:pt idx="22011">
                  <c:v>125.52800000000001</c:v>
                </c:pt>
                <c:pt idx="22012">
                  <c:v>125.53600000000002</c:v>
                </c:pt>
                <c:pt idx="22013">
                  <c:v>125.54399999999998</c:v>
                </c:pt>
                <c:pt idx="22014">
                  <c:v>125.55199999999999</c:v>
                </c:pt>
                <c:pt idx="22015">
                  <c:v>125.56</c:v>
                </c:pt>
                <c:pt idx="22016">
                  <c:v>125.56800000000001</c:v>
                </c:pt>
                <c:pt idx="22017">
                  <c:v>125.57599999999999</c:v>
                </c:pt>
                <c:pt idx="22018">
                  <c:v>125.584</c:v>
                </c:pt>
                <c:pt idx="22019">
                  <c:v>125.59200000000001</c:v>
                </c:pt>
                <c:pt idx="22020">
                  <c:v>125.6</c:v>
                </c:pt>
                <c:pt idx="22021">
                  <c:v>125.608</c:v>
                </c:pt>
                <c:pt idx="22022">
                  <c:v>125.616</c:v>
                </c:pt>
                <c:pt idx="22023">
                  <c:v>125.62400000000001</c:v>
                </c:pt>
                <c:pt idx="22024">
                  <c:v>125.63199999999999</c:v>
                </c:pt>
                <c:pt idx="22025">
                  <c:v>125.64</c:v>
                </c:pt>
                <c:pt idx="22026">
                  <c:v>125.64800000000001</c:v>
                </c:pt>
                <c:pt idx="22027">
                  <c:v>125.65599999999999</c:v>
                </c:pt>
                <c:pt idx="22028">
                  <c:v>125.664</c:v>
                </c:pt>
                <c:pt idx="22029">
                  <c:v>125.67200000000001</c:v>
                </c:pt>
                <c:pt idx="22030">
                  <c:v>125.67999999999999</c:v>
                </c:pt>
                <c:pt idx="22031">
                  <c:v>125.68799999999999</c:v>
                </c:pt>
                <c:pt idx="22032">
                  <c:v>125.696</c:v>
                </c:pt>
                <c:pt idx="22033">
                  <c:v>125.70400000000001</c:v>
                </c:pt>
                <c:pt idx="22034">
                  <c:v>125.71199999999999</c:v>
                </c:pt>
                <c:pt idx="22035">
                  <c:v>125.72</c:v>
                </c:pt>
                <c:pt idx="22036">
                  <c:v>125.72800000000001</c:v>
                </c:pt>
                <c:pt idx="22037">
                  <c:v>125.73599999999999</c:v>
                </c:pt>
                <c:pt idx="22038">
                  <c:v>125.744</c:v>
                </c:pt>
                <c:pt idx="22039">
                  <c:v>125.75200000000001</c:v>
                </c:pt>
                <c:pt idx="22040">
                  <c:v>125.76</c:v>
                </c:pt>
                <c:pt idx="22041">
                  <c:v>125.76799999999999</c:v>
                </c:pt>
                <c:pt idx="22042">
                  <c:v>125.776</c:v>
                </c:pt>
                <c:pt idx="22043">
                  <c:v>125.78400000000001</c:v>
                </c:pt>
                <c:pt idx="22044">
                  <c:v>125.79199999999999</c:v>
                </c:pt>
                <c:pt idx="22045">
                  <c:v>125.8</c:v>
                </c:pt>
                <c:pt idx="22046">
                  <c:v>125.80800000000001</c:v>
                </c:pt>
                <c:pt idx="22047">
                  <c:v>125.81600000000002</c:v>
                </c:pt>
                <c:pt idx="22048">
                  <c:v>125.824</c:v>
                </c:pt>
                <c:pt idx="22049">
                  <c:v>125.83199999999999</c:v>
                </c:pt>
                <c:pt idx="22050">
                  <c:v>125.84</c:v>
                </c:pt>
                <c:pt idx="22051">
                  <c:v>125.84799999999998</c:v>
                </c:pt>
                <c:pt idx="22052">
                  <c:v>125.85599999999999</c:v>
                </c:pt>
                <c:pt idx="22053">
                  <c:v>125.864</c:v>
                </c:pt>
                <c:pt idx="22054">
                  <c:v>125.87200000000001</c:v>
                </c:pt>
                <c:pt idx="22055">
                  <c:v>125.88</c:v>
                </c:pt>
                <c:pt idx="22056">
                  <c:v>125.88800000000001</c:v>
                </c:pt>
                <c:pt idx="22057">
                  <c:v>125.89600000000002</c:v>
                </c:pt>
                <c:pt idx="22058">
                  <c:v>125.90399999999998</c:v>
                </c:pt>
                <c:pt idx="22059">
                  <c:v>125.91199999999999</c:v>
                </c:pt>
                <c:pt idx="22060">
                  <c:v>125.92</c:v>
                </c:pt>
                <c:pt idx="22061">
                  <c:v>125.92800000000001</c:v>
                </c:pt>
                <c:pt idx="22062">
                  <c:v>125.93599999999999</c:v>
                </c:pt>
                <c:pt idx="22063">
                  <c:v>125.944</c:v>
                </c:pt>
                <c:pt idx="22064">
                  <c:v>125.95200000000001</c:v>
                </c:pt>
                <c:pt idx="22065">
                  <c:v>125.96</c:v>
                </c:pt>
                <c:pt idx="22066">
                  <c:v>125.968</c:v>
                </c:pt>
                <c:pt idx="22067">
                  <c:v>125.976</c:v>
                </c:pt>
                <c:pt idx="22068">
                  <c:v>125.98400000000001</c:v>
                </c:pt>
                <c:pt idx="22069">
                  <c:v>125.99199999999999</c:v>
                </c:pt>
                <c:pt idx="22070">
                  <c:v>126</c:v>
                </c:pt>
                <c:pt idx="22071">
                  <c:v>126.00800000000001</c:v>
                </c:pt>
                <c:pt idx="22072">
                  <c:v>126.01599999999999</c:v>
                </c:pt>
                <c:pt idx="22073">
                  <c:v>126.024</c:v>
                </c:pt>
                <c:pt idx="22074">
                  <c:v>126.03200000000001</c:v>
                </c:pt>
                <c:pt idx="22075">
                  <c:v>126.04</c:v>
                </c:pt>
                <c:pt idx="22076">
                  <c:v>126.04799999999999</c:v>
                </c:pt>
                <c:pt idx="22077">
                  <c:v>126.056</c:v>
                </c:pt>
                <c:pt idx="22078">
                  <c:v>126.06400000000001</c:v>
                </c:pt>
                <c:pt idx="22079">
                  <c:v>126.07199999999999</c:v>
                </c:pt>
                <c:pt idx="22080">
                  <c:v>126.08</c:v>
                </c:pt>
                <c:pt idx="22081">
                  <c:v>126.08800000000001</c:v>
                </c:pt>
                <c:pt idx="22082">
                  <c:v>126.09600000000002</c:v>
                </c:pt>
                <c:pt idx="22083">
                  <c:v>126.104</c:v>
                </c:pt>
                <c:pt idx="22084">
                  <c:v>126.11199999999999</c:v>
                </c:pt>
                <c:pt idx="22085">
                  <c:v>126.12</c:v>
                </c:pt>
                <c:pt idx="22086">
                  <c:v>126.12799999999999</c:v>
                </c:pt>
                <c:pt idx="22087">
                  <c:v>126.136</c:v>
                </c:pt>
                <c:pt idx="22088">
                  <c:v>126.14400000000001</c:v>
                </c:pt>
                <c:pt idx="22089">
                  <c:v>126.15199999999999</c:v>
                </c:pt>
                <c:pt idx="22090">
                  <c:v>126.16</c:v>
                </c:pt>
                <c:pt idx="22091">
                  <c:v>126.16800000000001</c:v>
                </c:pt>
                <c:pt idx="22092">
                  <c:v>126.17600000000002</c:v>
                </c:pt>
                <c:pt idx="22093">
                  <c:v>126.184</c:v>
                </c:pt>
                <c:pt idx="22094">
                  <c:v>126.19199999999999</c:v>
                </c:pt>
                <c:pt idx="22095">
                  <c:v>126.2</c:v>
                </c:pt>
                <c:pt idx="22096">
                  <c:v>126.20799999999998</c:v>
                </c:pt>
                <c:pt idx="22097">
                  <c:v>126.21599999999999</c:v>
                </c:pt>
                <c:pt idx="22098">
                  <c:v>126.224</c:v>
                </c:pt>
                <c:pt idx="22099">
                  <c:v>126.23200000000001</c:v>
                </c:pt>
                <c:pt idx="22100">
                  <c:v>126.24</c:v>
                </c:pt>
                <c:pt idx="22101">
                  <c:v>126.248</c:v>
                </c:pt>
                <c:pt idx="22102">
                  <c:v>126.256</c:v>
                </c:pt>
                <c:pt idx="22103">
                  <c:v>126.26399999999998</c:v>
                </c:pt>
                <c:pt idx="22104">
                  <c:v>126.27199999999999</c:v>
                </c:pt>
                <c:pt idx="22105">
                  <c:v>126.28</c:v>
                </c:pt>
                <c:pt idx="22106">
                  <c:v>126.28800000000001</c:v>
                </c:pt>
                <c:pt idx="22107">
                  <c:v>126.29599999999999</c:v>
                </c:pt>
                <c:pt idx="22108">
                  <c:v>126.304</c:v>
                </c:pt>
                <c:pt idx="22109">
                  <c:v>126.31200000000001</c:v>
                </c:pt>
                <c:pt idx="22110">
                  <c:v>126.32</c:v>
                </c:pt>
                <c:pt idx="22111">
                  <c:v>126.328</c:v>
                </c:pt>
                <c:pt idx="22112">
                  <c:v>126.336</c:v>
                </c:pt>
                <c:pt idx="22113">
                  <c:v>126.34400000000001</c:v>
                </c:pt>
                <c:pt idx="22114">
                  <c:v>126.35199999999999</c:v>
                </c:pt>
                <c:pt idx="22115">
                  <c:v>126.36</c:v>
                </c:pt>
                <c:pt idx="22116">
                  <c:v>126.36800000000001</c:v>
                </c:pt>
                <c:pt idx="22117">
                  <c:v>126.37599999999999</c:v>
                </c:pt>
                <c:pt idx="22118">
                  <c:v>126.384</c:v>
                </c:pt>
                <c:pt idx="22119">
                  <c:v>126.39200000000001</c:v>
                </c:pt>
                <c:pt idx="22120">
                  <c:v>126.4</c:v>
                </c:pt>
                <c:pt idx="22121">
                  <c:v>126.40799999999999</c:v>
                </c:pt>
                <c:pt idx="22122">
                  <c:v>126.416</c:v>
                </c:pt>
                <c:pt idx="22123">
                  <c:v>126.42400000000001</c:v>
                </c:pt>
                <c:pt idx="22124">
                  <c:v>126.43199999999999</c:v>
                </c:pt>
                <c:pt idx="22125">
                  <c:v>126.44</c:v>
                </c:pt>
                <c:pt idx="22126">
                  <c:v>126.44800000000001</c:v>
                </c:pt>
                <c:pt idx="22127">
                  <c:v>126.45600000000002</c:v>
                </c:pt>
                <c:pt idx="22128">
                  <c:v>126.464</c:v>
                </c:pt>
                <c:pt idx="22129">
                  <c:v>126.47199999999999</c:v>
                </c:pt>
                <c:pt idx="22130">
                  <c:v>126.48</c:v>
                </c:pt>
                <c:pt idx="22131">
                  <c:v>126.48799999999999</c:v>
                </c:pt>
                <c:pt idx="22132">
                  <c:v>126.496</c:v>
                </c:pt>
                <c:pt idx="22133">
                  <c:v>126.504</c:v>
                </c:pt>
                <c:pt idx="22134">
                  <c:v>126.51200000000001</c:v>
                </c:pt>
                <c:pt idx="22135">
                  <c:v>126.52</c:v>
                </c:pt>
                <c:pt idx="22136">
                  <c:v>126.52800000000001</c:v>
                </c:pt>
                <c:pt idx="22137">
                  <c:v>126.53600000000002</c:v>
                </c:pt>
                <c:pt idx="22138">
                  <c:v>126.54399999999998</c:v>
                </c:pt>
                <c:pt idx="22139">
                  <c:v>126.55199999999999</c:v>
                </c:pt>
                <c:pt idx="22140">
                  <c:v>126.56</c:v>
                </c:pt>
                <c:pt idx="22141">
                  <c:v>126.56800000000001</c:v>
                </c:pt>
                <c:pt idx="22142">
                  <c:v>126.57599999999999</c:v>
                </c:pt>
                <c:pt idx="22143">
                  <c:v>126.584</c:v>
                </c:pt>
                <c:pt idx="22144">
                  <c:v>126.59200000000001</c:v>
                </c:pt>
                <c:pt idx="22145">
                  <c:v>126.6</c:v>
                </c:pt>
                <c:pt idx="22146">
                  <c:v>126.608</c:v>
                </c:pt>
                <c:pt idx="22147">
                  <c:v>126.616</c:v>
                </c:pt>
                <c:pt idx="22148">
                  <c:v>126.62399999999998</c:v>
                </c:pt>
                <c:pt idx="22149">
                  <c:v>126.63199999999999</c:v>
                </c:pt>
                <c:pt idx="22150">
                  <c:v>126.64</c:v>
                </c:pt>
                <c:pt idx="22151">
                  <c:v>126.64800000000001</c:v>
                </c:pt>
                <c:pt idx="22152">
                  <c:v>126.65599999999999</c:v>
                </c:pt>
                <c:pt idx="22153">
                  <c:v>126.664</c:v>
                </c:pt>
                <c:pt idx="22154">
                  <c:v>126.67200000000001</c:v>
                </c:pt>
                <c:pt idx="22155">
                  <c:v>126.67999999999999</c:v>
                </c:pt>
                <c:pt idx="22156">
                  <c:v>126.68799999999999</c:v>
                </c:pt>
                <c:pt idx="22157">
                  <c:v>126.696</c:v>
                </c:pt>
                <c:pt idx="22158">
                  <c:v>126.70400000000001</c:v>
                </c:pt>
                <c:pt idx="22159">
                  <c:v>126.71199999999999</c:v>
                </c:pt>
                <c:pt idx="22160">
                  <c:v>126.72</c:v>
                </c:pt>
                <c:pt idx="22161">
                  <c:v>126.72800000000001</c:v>
                </c:pt>
                <c:pt idx="22162">
                  <c:v>126.73599999999999</c:v>
                </c:pt>
                <c:pt idx="22163">
                  <c:v>126.744</c:v>
                </c:pt>
                <c:pt idx="22164">
                  <c:v>126.75200000000001</c:v>
                </c:pt>
                <c:pt idx="22165">
                  <c:v>126.76</c:v>
                </c:pt>
                <c:pt idx="22166">
                  <c:v>126.76799999999999</c:v>
                </c:pt>
                <c:pt idx="22167">
                  <c:v>126.776</c:v>
                </c:pt>
                <c:pt idx="22168">
                  <c:v>126.78400000000001</c:v>
                </c:pt>
                <c:pt idx="22169">
                  <c:v>126.79199999999999</c:v>
                </c:pt>
                <c:pt idx="22170">
                  <c:v>126.8</c:v>
                </c:pt>
                <c:pt idx="22171">
                  <c:v>126.80800000000001</c:v>
                </c:pt>
                <c:pt idx="22172">
                  <c:v>126.81600000000002</c:v>
                </c:pt>
                <c:pt idx="22173">
                  <c:v>126.824</c:v>
                </c:pt>
                <c:pt idx="22174">
                  <c:v>126.83199999999999</c:v>
                </c:pt>
                <c:pt idx="22175">
                  <c:v>126.84</c:v>
                </c:pt>
                <c:pt idx="22176">
                  <c:v>126.84799999999998</c:v>
                </c:pt>
                <c:pt idx="22177">
                  <c:v>126.85599999999999</c:v>
                </c:pt>
                <c:pt idx="22178">
                  <c:v>126.864</c:v>
                </c:pt>
                <c:pt idx="22179">
                  <c:v>126.87200000000001</c:v>
                </c:pt>
                <c:pt idx="22180">
                  <c:v>126.88</c:v>
                </c:pt>
                <c:pt idx="22181">
                  <c:v>126.88800000000001</c:v>
                </c:pt>
                <c:pt idx="22182">
                  <c:v>126.89600000000002</c:v>
                </c:pt>
                <c:pt idx="22183">
                  <c:v>126.90399999999998</c:v>
                </c:pt>
                <c:pt idx="22184">
                  <c:v>126.91199999999999</c:v>
                </c:pt>
                <c:pt idx="22185">
                  <c:v>126.92</c:v>
                </c:pt>
                <c:pt idx="22186">
                  <c:v>126.92800000000001</c:v>
                </c:pt>
                <c:pt idx="22187">
                  <c:v>126.93599999999999</c:v>
                </c:pt>
                <c:pt idx="22188">
                  <c:v>126.944</c:v>
                </c:pt>
                <c:pt idx="22189">
                  <c:v>126.95200000000001</c:v>
                </c:pt>
                <c:pt idx="22190">
                  <c:v>126.96</c:v>
                </c:pt>
                <c:pt idx="22191">
                  <c:v>126.968</c:v>
                </c:pt>
                <c:pt idx="22192">
                  <c:v>126.976</c:v>
                </c:pt>
                <c:pt idx="22193">
                  <c:v>126.98400000000001</c:v>
                </c:pt>
                <c:pt idx="22194">
                  <c:v>126.99199999999999</c:v>
                </c:pt>
                <c:pt idx="22195">
                  <c:v>127</c:v>
                </c:pt>
                <c:pt idx="22196">
                  <c:v>127.00800000000001</c:v>
                </c:pt>
                <c:pt idx="22197">
                  <c:v>127.01599999999999</c:v>
                </c:pt>
                <c:pt idx="22198">
                  <c:v>127.024</c:v>
                </c:pt>
                <c:pt idx="22199">
                  <c:v>127.03200000000001</c:v>
                </c:pt>
                <c:pt idx="22200">
                  <c:v>127.03999999999999</c:v>
                </c:pt>
                <c:pt idx="22201">
                  <c:v>127.04799999999999</c:v>
                </c:pt>
                <c:pt idx="22202">
                  <c:v>127.056</c:v>
                </c:pt>
                <c:pt idx="22203">
                  <c:v>127.06400000000001</c:v>
                </c:pt>
                <c:pt idx="22204">
                  <c:v>127.07199999999999</c:v>
                </c:pt>
                <c:pt idx="22205">
                  <c:v>127.08</c:v>
                </c:pt>
                <c:pt idx="22206">
                  <c:v>127.08800000000001</c:v>
                </c:pt>
                <c:pt idx="22207">
                  <c:v>127.09599999999999</c:v>
                </c:pt>
                <c:pt idx="22208">
                  <c:v>127.104</c:v>
                </c:pt>
                <c:pt idx="22209">
                  <c:v>127.11200000000001</c:v>
                </c:pt>
                <c:pt idx="22210">
                  <c:v>127.12</c:v>
                </c:pt>
                <c:pt idx="22211">
                  <c:v>127.12799999999999</c:v>
                </c:pt>
                <c:pt idx="22212">
                  <c:v>127.136</c:v>
                </c:pt>
                <c:pt idx="22213">
                  <c:v>127.14400000000001</c:v>
                </c:pt>
                <c:pt idx="22214">
                  <c:v>127.15199999999999</c:v>
                </c:pt>
                <c:pt idx="22215">
                  <c:v>127.16</c:v>
                </c:pt>
                <c:pt idx="22216">
                  <c:v>127.16800000000001</c:v>
                </c:pt>
                <c:pt idx="22217">
                  <c:v>127.17600000000002</c:v>
                </c:pt>
                <c:pt idx="22218">
                  <c:v>127.184</c:v>
                </c:pt>
                <c:pt idx="22219">
                  <c:v>127.19199999999999</c:v>
                </c:pt>
                <c:pt idx="22220">
                  <c:v>127.2</c:v>
                </c:pt>
                <c:pt idx="22221">
                  <c:v>127.20799999999998</c:v>
                </c:pt>
                <c:pt idx="22222">
                  <c:v>127.21599999999999</c:v>
                </c:pt>
                <c:pt idx="22223">
                  <c:v>127.224</c:v>
                </c:pt>
                <c:pt idx="22224">
                  <c:v>127.23200000000001</c:v>
                </c:pt>
                <c:pt idx="22225">
                  <c:v>127.24</c:v>
                </c:pt>
                <c:pt idx="22226">
                  <c:v>127.248</c:v>
                </c:pt>
                <c:pt idx="22227">
                  <c:v>127.25600000000001</c:v>
                </c:pt>
                <c:pt idx="22228">
                  <c:v>127.26399999999998</c:v>
                </c:pt>
                <c:pt idx="22229">
                  <c:v>127.27199999999999</c:v>
                </c:pt>
                <c:pt idx="22230">
                  <c:v>127.28</c:v>
                </c:pt>
                <c:pt idx="22231">
                  <c:v>127.28800000000001</c:v>
                </c:pt>
                <c:pt idx="22232">
                  <c:v>127.29599999999999</c:v>
                </c:pt>
                <c:pt idx="22233">
                  <c:v>127.304</c:v>
                </c:pt>
                <c:pt idx="22234">
                  <c:v>127.31200000000001</c:v>
                </c:pt>
                <c:pt idx="22235">
                  <c:v>127.32</c:v>
                </c:pt>
                <c:pt idx="22236">
                  <c:v>127.328</c:v>
                </c:pt>
                <c:pt idx="22237">
                  <c:v>127.336</c:v>
                </c:pt>
                <c:pt idx="22238">
                  <c:v>127.34400000000001</c:v>
                </c:pt>
                <c:pt idx="22239">
                  <c:v>127.35199999999999</c:v>
                </c:pt>
                <c:pt idx="22240">
                  <c:v>127.36</c:v>
                </c:pt>
                <c:pt idx="22241">
                  <c:v>127.36800000000001</c:v>
                </c:pt>
                <c:pt idx="22242">
                  <c:v>127.37599999999999</c:v>
                </c:pt>
                <c:pt idx="22243">
                  <c:v>127.384</c:v>
                </c:pt>
                <c:pt idx="22244">
                  <c:v>127.39200000000001</c:v>
                </c:pt>
                <c:pt idx="22245">
                  <c:v>127.40000000000002</c:v>
                </c:pt>
                <c:pt idx="22246">
                  <c:v>127.40799999999999</c:v>
                </c:pt>
                <c:pt idx="22247">
                  <c:v>127.416</c:v>
                </c:pt>
                <c:pt idx="22248">
                  <c:v>127.42400000000001</c:v>
                </c:pt>
                <c:pt idx="22249">
                  <c:v>127.43199999999999</c:v>
                </c:pt>
                <c:pt idx="22250">
                  <c:v>127.44</c:v>
                </c:pt>
                <c:pt idx="22251">
                  <c:v>127.44800000000001</c:v>
                </c:pt>
                <c:pt idx="22252">
                  <c:v>127.45600000000002</c:v>
                </c:pt>
                <c:pt idx="22253">
                  <c:v>127.464</c:v>
                </c:pt>
                <c:pt idx="22254">
                  <c:v>127.47200000000001</c:v>
                </c:pt>
                <c:pt idx="22255">
                  <c:v>127.48</c:v>
                </c:pt>
                <c:pt idx="22256">
                  <c:v>127.48799999999999</c:v>
                </c:pt>
                <c:pt idx="22257">
                  <c:v>127.496</c:v>
                </c:pt>
                <c:pt idx="22258">
                  <c:v>127.504</c:v>
                </c:pt>
                <c:pt idx="22259">
                  <c:v>127.51199999999999</c:v>
                </c:pt>
                <c:pt idx="22260">
                  <c:v>127.52</c:v>
                </c:pt>
                <c:pt idx="22261">
                  <c:v>127.52800000000001</c:v>
                </c:pt>
                <c:pt idx="22262">
                  <c:v>127.53600000000002</c:v>
                </c:pt>
                <c:pt idx="22263">
                  <c:v>127.544</c:v>
                </c:pt>
                <c:pt idx="22264">
                  <c:v>127.55199999999999</c:v>
                </c:pt>
                <c:pt idx="22265">
                  <c:v>127.56</c:v>
                </c:pt>
                <c:pt idx="22266">
                  <c:v>127.56799999999998</c:v>
                </c:pt>
                <c:pt idx="22267">
                  <c:v>127.57599999999999</c:v>
                </c:pt>
                <c:pt idx="22268">
                  <c:v>127.584</c:v>
                </c:pt>
                <c:pt idx="22269">
                  <c:v>127.59200000000001</c:v>
                </c:pt>
                <c:pt idx="22270">
                  <c:v>127.6</c:v>
                </c:pt>
                <c:pt idx="22271">
                  <c:v>127.608</c:v>
                </c:pt>
                <c:pt idx="22272">
                  <c:v>127.61600000000001</c:v>
                </c:pt>
                <c:pt idx="22273">
                  <c:v>127.62399999999998</c:v>
                </c:pt>
                <c:pt idx="22274">
                  <c:v>127.63199999999999</c:v>
                </c:pt>
                <c:pt idx="22275">
                  <c:v>127.64</c:v>
                </c:pt>
                <c:pt idx="22276">
                  <c:v>127.64800000000001</c:v>
                </c:pt>
                <c:pt idx="22277">
                  <c:v>127.65599999999999</c:v>
                </c:pt>
                <c:pt idx="22278">
                  <c:v>127.664</c:v>
                </c:pt>
                <c:pt idx="22279">
                  <c:v>127.67200000000001</c:v>
                </c:pt>
                <c:pt idx="22280">
                  <c:v>127.67999999999999</c:v>
                </c:pt>
                <c:pt idx="22281">
                  <c:v>127.688</c:v>
                </c:pt>
                <c:pt idx="22282">
                  <c:v>127.696</c:v>
                </c:pt>
                <c:pt idx="22283">
                  <c:v>127.70400000000001</c:v>
                </c:pt>
                <c:pt idx="22284">
                  <c:v>127.71199999999999</c:v>
                </c:pt>
                <c:pt idx="22285">
                  <c:v>127.72</c:v>
                </c:pt>
                <c:pt idx="22286">
                  <c:v>127.72800000000001</c:v>
                </c:pt>
                <c:pt idx="22287">
                  <c:v>127.73599999999999</c:v>
                </c:pt>
                <c:pt idx="22288">
                  <c:v>127.744</c:v>
                </c:pt>
                <c:pt idx="22289">
                  <c:v>127.75200000000001</c:v>
                </c:pt>
                <c:pt idx="22290">
                  <c:v>127.76000000000002</c:v>
                </c:pt>
                <c:pt idx="22291">
                  <c:v>127.76799999999999</c:v>
                </c:pt>
                <c:pt idx="22292">
                  <c:v>127.776</c:v>
                </c:pt>
                <c:pt idx="22293">
                  <c:v>127.78400000000001</c:v>
                </c:pt>
                <c:pt idx="22294">
                  <c:v>127.79199999999999</c:v>
                </c:pt>
                <c:pt idx="22295">
                  <c:v>127.8</c:v>
                </c:pt>
                <c:pt idx="22296">
                  <c:v>127.80800000000001</c:v>
                </c:pt>
                <c:pt idx="22297">
                  <c:v>127.81600000000002</c:v>
                </c:pt>
                <c:pt idx="22298">
                  <c:v>127.824</c:v>
                </c:pt>
                <c:pt idx="22299">
                  <c:v>127.83200000000001</c:v>
                </c:pt>
                <c:pt idx="22300">
                  <c:v>127.84</c:v>
                </c:pt>
                <c:pt idx="22301">
                  <c:v>127.84799999999998</c:v>
                </c:pt>
                <c:pt idx="22302">
                  <c:v>127.85599999999999</c:v>
                </c:pt>
                <c:pt idx="22303">
                  <c:v>127.864</c:v>
                </c:pt>
                <c:pt idx="22304">
                  <c:v>127.87200000000001</c:v>
                </c:pt>
                <c:pt idx="22305">
                  <c:v>127.88</c:v>
                </c:pt>
                <c:pt idx="22306">
                  <c:v>127.88800000000001</c:v>
                </c:pt>
                <c:pt idx="22307">
                  <c:v>127.89600000000002</c:v>
                </c:pt>
                <c:pt idx="22308">
                  <c:v>127.904</c:v>
                </c:pt>
                <c:pt idx="22309">
                  <c:v>127.91199999999999</c:v>
                </c:pt>
                <c:pt idx="22310">
                  <c:v>127.92</c:v>
                </c:pt>
                <c:pt idx="22311">
                  <c:v>127.92799999999998</c:v>
                </c:pt>
                <c:pt idx="22312">
                  <c:v>127.93599999999999</c:v>
                </c:pt>
                <c:pt idx="22313">
                  <c:v>127.944</c:v>
                </c:pt>
                <c:pt idx="22314">
                  <c:v>127.95200000000001</c:v>
                </c:pt>
                <c:pt idx="22315">
                  <c:v>127.96</c:v>
                </c:pt>
                <c:pt idx="22316">
                  <c:v>127.968</c:v>
                </c:pt>
                <c:pt idx="22317">
                  <c:v>127.97600000000001</c:v>
                </c:pt>
                <c:pt idx="22318">
                  <c:v>127.98399999999998</c:v>
                </c:pt>
                <c:pt idx="22319">
                  <c:v>127.99199999999999</c:v>
                </c:pt>
                <c:pt idx="22320">
                  <c:v>128</c:v>
                </c:pt>
                <c:pt idx="22321">
                  <c:v>128.00800000000001</c:v>
                </c:pt>
                <c:pt idx="22322">
                  <c:v>128.01599999999999</c:v>
                </c:pt>
                <c:pt idx="22323">
                  <c:v>128.024</c:v>
                </c:pt>
                <c:pt idx="22324">
                  <c:v>128.03200000000001</c:v>
                </c:pt>
                <c:pt idx="22325">
                  <c:v>128.04</c:v>
                </c:pt>
                <c:pt idx="22326">
                  <c:v>128.048</c:v>
                </c:pt>
                <c:pt idx="22327">
                  <c:v>128.05600000000001</c:v>
                </c:pt>
                <c:pt idx="22328">
                  <c:v>128.06400000000002</c:v>
                </c:pt>
                <c:pt idx="22329">
                  <c:v>128.072</c:v>
                </c:pt>
                <c:pt idx="22330">
                  <c:v>128.08000000000001</c:v>
                </c:pt>
                <c:pt idx="22331">
                  <c:v>128.08799999999999</c:v>
                </c:pt>
                <c:pt idx="22332">
                  <c:v>128.09599999999998</c:v>
                </c:pt>
                <c:pt idx="22333">
                  <c:v>128.10399999999998</c:v>
                </c:pt>
                <c:pt idx="22334">
                  <c:v>128.11199999999999</c:v>
                </c:pt>
                <c:pt idx="22335">
                  <c:v>128.12</c:v>
                </c:pt>
                <c:pt idx="22336">
                  <c:v>128.12799999999999</c:v>
                </c:pt>
                <c:pt idx="22337">
                  <c:v>128.136</c:v>
                </c:pt>
                <c:pt idx="22338">
                  <c:v>128.14400000000001</c:v>
                </c:pt>
                <c:pt idx="22339">
                  <c:v>128.15199999999999</c:v>
                </c:pt>
                <c:pt idx="22340">
                  <c:v>128.16</c:v>
                </c:pt>
                <c:pt idx="22341">
                  <c:v>128.16800000000001</c:v>
                </c:pt>
                <c:pt idx="22342">
                  <c:v>128.17600000000002</c:v>
                </c:pt>
                <c:pt idx="22343">
                  <c:v>128.184</c:v>
                </c:pt>
                <c:pt idx="22344">
                  <c:v>128.19200000000001</c:v>
                </c:pt>
                <c:pt idx="22345">
                  <c:v>128.20000000000002</c:v>
                </c:pt>
                <c:pt idx="22346">
                  <c:v>128.208</c:v>
                </c:pt>
                <c:pt idx="22347">
                  <c:v>128.21600000000001</c:v>
                </c:pt>
                <c:pt idx="22348">
                  <c:v>128.22400000000002</c:v>
                </c:pt>
                <c:pt idx="22349">
                  <c:v>128.232</c:v>
                </c:pt>
                <c:pt idx="22350">
                  <c:v>128.23999999999998</c:v>
                </c:pt>
                <c:pt idx="22351">
                  <c:v>128.24799999999999</c:v>
                </c:pt>
                <c:pt idx="22352">
                  <c:v>128.256</c:v>
                </c:pt>
                <c:pt idx="22353">
                  <c:v>128.26399999999998</c:v>
                </c:pt>
                <c:pt idx="22354">
                  <c:v>128.27199999999999</c:v>
                </c:pt>
                <c:pt idx="22355">
                  <c:v>128.28</c:v>
                </c:pt>
                <c:pt idx="22356">
                  <c:v>128.28800000000001</c:v>
                </c:pt>
                <c:pt idx="22357">
                  <c:v>128.29599999999999</c:v>
                </c:pt>
                <c:pt idx="22358">
                  <c:v>128.304</c:v>
                </c:pt>
                <c:pt idx="22359">
                  <c:v>128.31200000000001</c:v>
                </c:pt>
                <c:pt idx="22360">
                  <c:v>128.32</c:v>
                </c:pt>
                <c:pt idx="22361">
                  <c:v>128.328</c:v>
                </c:pt>
                <c:pt idx="22362">
                  <c:v>128.33600000000001</c:v>
                </c:pt>
                <c:pt idx="22363">
                  <c:v>128.34400000000002</c:v>
                </c:pt>
                <c:pt idx="22364">
                  <c:v>128.352</c:v>
                </c:pt>
                <c:pt idx="22365">
                  <c:v>128.36000000000001</c:v>
                </c:pt>
                <c:pt idx="22366">
                  <c:v>128.36800000000002</c:v>
                </c:pt>
                <c:pt idx="22367">
                  <c:v>128.37599999999998</c:v>
                </c:pt>
                <c:pt idx="22368">
                  <c:v>128.38399999999999</c:v>
                </c:pt>
                <c:pt idx="22369">
                  <c:v>128.392</c:v>
                </c:pt>
                <c:pt idx="22370">
                  <c:v>128.39999999999998</c:v>
                </c:pt>
                <c:pt idx="22371">
                  <c:v>128.40799999999999</c:v>
                </c:pt>
                <c:pt idx="22372">
                  <c:v>128.416</c:v>
                </c:pt>
                <c:pt idx="22373">
                  <c:v>128.42400000000001</c:v>
                </c:pt>
                <c:pt idx="22374">
                  <c:v>128.43199999999999</c:v>
                </c:pt>
                <c:pt idx="22375">
                  <c:v>128.44</c:v>
                </c:pt>
                <c:pt idx="22376">
                  <c:v>128.44800000000001</c:v>
                </c:pt>
                <c:pt idx="22377">
                  <c:v>128.45599999999999</c:v>
                </c:pt>
                <c:pt idx="22378">
                  <c:v>128.464</c:v>
                </c:pt>
                <c:pt idx="22379">
                  <c:v>128.47200000000001</c:v>
                </c:pt>
                <c:pt idx="22380">
                  <c:v>128.48000000000002</c:v>
                </c:pt>
                <c:pt idx="22381">
                  <c:v>128.488</c:v>
                </c:pt>
                <c:pt idx="22382">
                  <c:v>128.49600000000001</c:v>
                </c:pt>
                <c:pt idx="22383">
                  <c:v>128.50400000000002</c:v>
                </c:pt>
                <c:pt idx="22384">
                  <c:v>128.512</c:v>
                </c:pt>
                <c:pt idx="22385">
                  <c:v>128.51999999999998</c:v>
                </c:pt>
                <c:pt idx="22386">
                  <c:v>128.52799999999999</c:v>
                </c:pt>
                <c:pt idx="22387">
                  <c:v>128.536</c:v>
                </c:pt>
                <c:pt idx="22388">
                  <c:v>128.54399999999998</c:v>
                </c:pt>
                <c:pt idx="22389">
                  <c:v>128.55199999999999</c:v>
                </c:pt>
                <c:pt idx="22390">
                  <c:v>128.56</c:v>
                </c:pt>
                <c:pt idx="22391">
                  <c:v>128.56799999999998</c:v>
                </c:pt>
                <c:pt idx="22392">
                  <c:v>128.57599999999999</c:v>
                </c:pt>
                <c:pt idx="22393">
                  <c:v>128.584</c:v>
                </c:pt>
                <c:pt idx="22394">
                  <c:v>128.59200000000001</c:v>
                </c:pt>
                <c:pt idx="22395">
                  <c:v>128.6</c:v>
                </c:pt>
                <c:pt idx="22396">
                  <c:v>128.608</c:v>
                </c:pt>
                <c:pt idx="22397">
                  <c:v>128.61600000000001</c:v>
                </c:pt>
                <c:pt idx="22398">
                  <c:v>128.624</c:v>
                </c:pt>
                <c:pt idx="22399">
                  <c:v>128.63200000000001</c:v>
                </c:pt>
                <c:pt idx="22400">
                  <c:v>128.64000000000001</c:v>
                </c:pt>
                <c:pt idx="22401">
                  <c:v>128.64800000000002</c:v>
                </c:pt>
                <c:pt idx="22402">
                  <c:v>128.65600000000001</c:v>
                </c:pt>
                <c:pt idx="22403">
                  <c:v>128.66399999999999</c:v>
                </c:pt>
                <c:pt idx="22404">
                  <c:v>128.672</c:v>
                </c:pt>
                <c:pt idx="22405">
                  <c:v>128.67999999999998</c:v>
                </c:pt>
                <c:pt idx="22406">
                  <c:v>128.68799999999999</c:v>
                </c:pt>
                <c:pt idx="22407">
                  <c:v>128.696</c:v>
                </c:pt>
                <c:pt idx="22408">
                  <c:v>128.70400000000001</c:v>
                </c:pt>
                <c:pt idx="22409">
                  <c:v>128.71199999999999</c:v>
                </c:pt>
                <c:pt idx="22410">
                  <c:v>128.72</c:v>
                </c:pt>
                <c:pt idx="22411">
                  <c:v>128.72800000000001</c:v>
                </c:pt>
                <c:pt idx="22412">
                  <c:v>128.73599999999999</c:v>
                </c:pt>
                <c:pt idx="22413">
                  <c:v>128.744</c:v>
                </c:pt>
                <c:pt idx="22414">
                  <c:v>128.75200000000001</c:v>
                </c:pt>
                <c:pt idx="22415">
                  <c:v>128.76000000000002</c:v>
                </c:pt>
                <c:pt idx="22416">
                  <c:v>128.768</c:v>
                </c:pt>
                <c:pt idx="22417">
                  <c:v>128.77600000000001</c:v>
                </c:pt>
                <c:pt idx="22418">
                  <c:v>128.78400000000002</c:v>
                </c:pt>
                <c:pt idx="22419">
                  <c:v>128.792</c:v>
                </c:pt>
                <c:pt idx="22420">
                  <c:v>128.80000000000001</c:v>
                </c:pt>
                <c:pt idx="22421">
                  <c:v>128.80799999999999</c:v>
                </c:pt>
                <c:pt idx="22422">
                  <c:v>128.816</c:v>
                </c:pt>
                <c:pt idx="22423">
                  <c:v>128.82399999999998</c:v>
                </c:pt>
                <c:pt idx="22424">
                  <c:v>128.83199999999999</c:v>
                </c:pt>
                <c:pt idx="22425">
                  <c:v>128.84</c:v>
                </c:pt>
                <c:pt idx="22426">
                  <c:v>128.84799999999998</c:v>
                </c:pt>
                <c:pt idx="22427">
                  <c:v>128.85599999999999</c:v>
                </c:pt>
                <c:pt idx="22428">
                  <c:v>128.864</c:v>
                </c:pt>
                <c:pt idx="22429">
                  <c:v>128.87199999999999</c:v>
                </c:pt>
                <c:pt idx="22430">
                  <c:v>128.88</c:v>
                </c:pt>
                <c:pt idx="22431">
                  <c:v>128.88800000000001</c:v>
                </c:pt>
                <c:pt idx="22432">
                  <c:v>128.89600000000002</c:v>
                </c:pt>
                <c:pt idx="22433">
                  <c:v>128.904</c:v>
                </c:pt>
                <c:pt idx="22434">
                  <c:v>128.91200000000001</c:v>
                </c:pt>
                <c:pt idx="22435">
                  <c:v>128.92000000000002</c:v>
                </c:pt>
                <c:pt idx="22436">
                  <c:v>128.928</c:v>
                </c:pt>
                <c:pt idx="22437">
                  <c:v>128.93600000000001</c:v>
                </c:pt>
                <c:pt idx="22438">
                  <c:v>128.94400000000002</c:v>
                </c:pt>
                <c:pt idx="22439">
                  <c:v>128.952</c:v>
                </c:pt>
                <c:pt idx="22440">
                  <c:v>128.95999999999998</c:v>
                </c:pt>
                <c:pt idx="22441">
                  <c:v>128.96799999999999</c:v>
                </c:pt>
                <c:pt idx="22442">
                  <c:v>128.976</c:v>
                </c:pt>
                <c:pt idx="22443">
                  <c:v>128.98399999999998</c:v>
                </c:pt>
                <c:pt idx="22444">
                  <c:v>128.99199999999999</c:v>
                </c:pt>
                <c:pt idx="22445">
                  <c:v>129</c:v>
                </c:pt>
                <c:pt idx="22446">
                  <c:v>129.00800000000001</c:v>
                </c:pt>
                <c:pt idx="22447">
                  <c:v>129.01599999999999</c:v>
                </c:pt>
                <c:pt idx="22448">
                  <c:v>129.024</c:v>
                </c:pt>
                <c:pt idx="22449">
                  <c:v>129.03200000000001</c:v>
                </c:pt>
                <c:pt idx="22450">
                  <c:v>129.04</c:v>
                </c:pt>
                <c:pt idx="22451">
                  <c:v>129.048</c:v>
                </c:pt>
                <c:pt idx="22452">
                  <c:v>129.05600000000001</c:v>
                </c:pt>
                <c:pt idx="22453">
                  <c:v>129.06400000000002</c:v>
                </c:pt>
                <c:pt idx="22454">
                  <c:v>129.072</c:v>
                </c:pt>
                <c:pt idx="22455">
                  <c:v>129.08000000000001</c:v>
                </c:pt>
                <c:pt idx="22456">
                  <c:v>129.08800000000002</c:v>
                </c:pt>
                <c:pt idx="22457">
                  <c:v>129.09599999999998</c:v>
                </c:pt>
                <c:pt idx="22458">
                  <c:v>129.10399999999998</c:v>
                </c:pt>
                <c:pt idx="22459">
                  <c:v>129.11199999999999</c:v>
                </c:pt>
                <c:pt idx="22460">
                  <c:v>129.12</c:v>
                </c:pt>
                <c:pt idx="22461">
                  <c:v>129.12799999999999</c:v>
                </c:pt>
                <c:pt idx="22462">
                  <c:v>129.136</c:v>
                </c:pt>
                <c:pt idx="22463">
                  <c:v>129.14400000000001</c:v>
                </c:pt>
                <c:pt idx="22464">
                  <c:v>129.15199999999999</c:v>
                </c:pt>
                <c:pt idx="22465">
                  <c:v>129.16</c:v>
                </c:pt>
                <c:pt idx="22466">
                  <c:v>129.16800000000001</c:v>
                </c:pt>
                <c:pt idx="22467">
                  <c:v>129.17600000000002</c:v>
                </c:pt>
                <c:pt idx="22468">
                  <c:v>129.184</c:v>
                </c:pt>
                <c:pt idx="22469">
                  <c:v>129.19200000000001</c:v>
                </c:pt>
                <c:pt idx="22470">
                  <c:v>129.20000000000002</c:v>
                </c:pt>
                <c:pt idx="22471">
                  <c:v>129.208</c:v>
                </c:pt>
                <c:pt idx="22472">
                  <c:v>129.21600000000001</c:v>
                </c:pt>
                <c:pt idx="22473">
                  <c:v>129.22400000000002</c:v>
                </c:pt>
                <c:pt idx="22474">
                  <c:v>129.23200000000003</c:v>
                </c:pt>
                <c:pt idx="22475">
                  <c:v>129.23999999999998</c:v>
                </c:pt>
                <c:pt idx="22476">
                  <c:v>129.24799999999999</c:v>
                </c:pt>
                <c:pt idx="22477">
                  <c:v>129.256</c:v>
                </c:pt>
                <c:pt idx="22478">
                  <c:v>129.26399999999998</c:v>
                </c:pt>
                <c:pt idx="22479">
                  <c:v>129.27199999999999</c:v>
                </c:pt>
                <c:pt idx="22480">
                  <c:v>129.28</c:v>
                </c:pt>
                <c:pt idx="22481">
                  <c:v>129.28799999999998</c:v>
                </c:pt>
                <c:pt idx="22482">
                  <c:v>129.29599999999999</c:v>
                </c:pt>
                <c:pt idx="22483">
                  <c:v>129.304</c:v>
                </c:pt>
                <c:pt idx="22484">
                  <c:v>129.31200000000001</c:v>
                </c:pt>
                <c:pt idx="22485">
                  <c:v>129.32</c:v>
                </c:pt>
                <c:pt idx="22486">
                  <c:v>129.328</c:v>
                </c:pt>
                <c:pt idx="22487">
                  <c:v>129.33600000000001</c:v>
                </c:pt>
                <c:pt idx="22488">
                  <c:v>129.34399999999999</c:v>
                </c:pt>
                <c:pt idx="22489">
                  <c:v>129.352</c:v>
                </c:pt>
                <c:pt idx="22490">
                  <c:v>129.36000000000001</c:v>
                </c:pt>
                <c:pt idx="22491">
                  <c:v>129.36800000000002</c:v>
                </c:pt>
                <c:pt idx="22492">
                  <c:v>129.376</c:v>
                </c:pt>
                <c:pt idx="22493">
                  <c:v>129.38399999999999</c:v>
                </c:pt>
                <c:pt idx="22494">
                  <c:v>129.392</c:v>
                </c:pt>
                <c:pt idx="22495">
                  <c:v>129.39999999999998</c:v>
                </c:pt>
                <c:pt idx="22496">
                  <c:v>129.40799999999999</c:v>
                </c:pt>
                <c:pt idx="22497">
                  <c:v>129.416</c:v>
                </c:pt>
                <c:pt idx="22498">
                  <c:v>129.42400000000001</c:v>
                </c:pt>
                <c:pt idx="22499">
                  <c:v>129.43199999999999</c:v>
                </c:pt>
                <c:pt idx="22500">
                  <c:v>129.44</c:v>
                </c:pt>
                <c:pt idx="22501">
                  <c:v>129.44800000000001</c:v>
                </c:pt>
                <c:pt idx="22502">
                  <c:v>129.45599999999999</c:v>
                </c:pt>
                <c:pt idx="22503">
                  <c:v>129.464</c:v>
                </c:pt>
                <c:pt idx="22504">
                  <c:v>129.47200000000001</c:v>
                </c:pt>
                <c:pt idx="22505">
                  <c:v>129.48000000000002</c:v>
                </c:pt>
                <c:pt idx="22506">
                  <c:v>129.488</c:v>
                </c:pt>
                <c:pt idx="22507">
                  <c:v>129.49600000000001</c:v>
                </c:pt>
                <c:pt idx="22508">
                  <c:v>129.50400000000002</c:v>
                </c:pt>
                <c:pt idx="22509">
                  <c:v>129.512</c:v>
                </c:pt>
                <c:pt idx="22510">
                  <c:v>129.52000000000001</c:v>
                </c:pt>
                <c:pt idx="22511">
                  <c:v>129.52799999999999</c:v>
                </c:pt>
                <c:pt idx="22512">
                  <c:v>129.536</c:v>
                </c:pt>
                <c:pt idx="22513">
                  <c:v>129.54399999999998</c:v>
                </c:pt>
                <c:pt idx="22514">
                  <c:v>129.55199999999999</c:v>
                </c:pt>
                <c:pt idx="22515">
                  <c:v>129.56</c:v>
                </c:pt>
                <c:pt idx="22516">
                  <c:v>129.56799999999998</c:v>
                </c:pt>
                <c:pt idx="22517">
                  <c:v>129.57599999999999</c:v>
                </c:pt>
                <c:pt idx="22518">
                  <c:v>129.584</c:v>
                </c:pt>
                <c:pt idx="22519">
                  <c:v>129.59200000000001</c:v>
                </c:pt>
                <c:pt idx="22520">
                  <c:v>129.6</c:v>
                </c:pt>
                <c:pt idx="22521">
                  <c:v>129.608</c:v>
                </c:pt>
                <c:pt idx="22522">
                  <c:v>129.61600000000001</c:v>
                </c:pt>
                <c:pt idx="22523">
                  <c:v>129.624</c:v>
                </c:pt>
                <c:pt idx="22524">
                  <c:v>129.63200000000001</c:v>
                </c:pt>
                <c:pt idx="22525">
                  <c:v>129.64000000000001</c:v>
                </c:pt>
                <c:pt idx="22526">
                  <c:v>129.64800000000002</c:v>
                </c:pt>
                <c:pt idx="22527">
                  <c:v>129.65600000000001</c:v>
                </c:pt>
                <c:pt idx="22528">
                  <c:v>129.66399999999999</c:v>
                </c:pt>
                <c:pt idx="22529">
                  <c:v>129.672</c:v>
                </c:pt>
                <c:pt idx="22530">
                  <c:v>129.67999999999998</c:v>
                </c:pt>
                <c:pt idx="22531">
                  <c:v>129.68799999999999</c:v>
                </c:pt>
                <c:pt idx="22532">
                  <c:v>129.696</c:v>
                </c:pt>
                <c:pt idx="22533">
                  <c:v>129.70400000000001</c:v>
                </c:pt>
                <c:pt idx="22534">
                  <c:v>129.71199999999999</c:v>
                </c:pt>
                <c:pt idx="22535">
                  <c:v>129.72</c:v>
                </c:pt>
                <c:pt idx="22536">
                  <c:v>129.72800000000001</c:v>
                </c:pt>
                <c:pt idx="22537">
                  <c:v>129.73599999999999</c:v>
                </c:pt>
                <c:pt idx="22538">
                  <c:v>129.744</c:v>
                </c:pt>
                <c:pt idx="22539">
                  <c:v>129.75200000000001</c:v>
                </c:pt>
                <c:pt idx="22540">
                  <c:v>129.76</c:v>
                </c:pt>
                <c:pt idx="22541">
                  <c:v>129.768</c:v>
                </c:pt>
                <c:pt idx="22542">
                  <c:v>129.77600000000001</c:v>
                </c:pt>
                <c:pt idx="22543">
                  <c:v>129.78400000000002</c:v>
                </c:pt>
                <c:pt idx="22544">
                  <c:v>129.792</c:v>
                </c:pt>
                <c:pt idx="22545">
                  <c:v>129.80000000000001</c:v>
                </c:pt>
                <c:pt idx="22546">
                  <c:v>129.80799999999999</c:v>
                </c:pt>
                <c:pt idx="22547">
                  <c:v>129.81599999999997</c:v>
                </c:pt>
                <c:pt idx="22548">
                  <c:v>129.82399999999998</c:v>
                </c:pt>
                <c:pt idx="22549">
                  <c:v>129.83199999999999</c:v>
                </c:pt>
                <c:pt idx="22550">
                  <c:v>129.84</c:v>
                </c:pt>
                <c:pt idx="22551">
                  <c:v>129.84799999999998</c:v>
                </c:pt>
                <c:pt idx="22552">
                  <c:v>129.85599999999999</c:v>
                </c:pt>
                <c:pt idx="22553">
                  <c:v>129.864</c:v>
                </c:pt>
                <c:pt idx="22554">
                  <c:v>129.87199999999999</c:v>
                </c:pt>
                <c:pt idx="22555">
                  <c:v>129.88</c:v>
                </c:pt>
                <c:pt idx="22556">
                  <c:v>129.88800000000001</c:v>
                </c:pt>
                <c:pt idx="22557">
                  <c:v>129.89600000000002</c:v>
                </c:pt>
                <c:pt idx="22558">
                  <c:v>129.904</c:v>
                </c:pt>
                <c:pt idx="22559">
                  <c:v>129.91200000000001</c:v>
                </c:pt>
                <c:pt idx="22560">
                  <c:v>129.92000000000002</c:v>
                </c:pt>
                <c:pt idx="22561">
                  <c:v>129.928</c:v>
                </c:pt>
                <c:pt idx="22562">
                  <c:v>129.93600000000001</c:v>
                </c:pt>
                <c:pt idx="22563">
                  <c:v>129.94400000000002</c:v>
                </c:pt>
                <c:pt idx="22564">
                  <c:v>129.952</c:v>
                </c:pt>
                <c:pt idx="22565">
                  <c:v>129.95999999999998</c:v>
                </c:pt>
                <c:pt idx="22566">
                  <c:v>129.96799999999999</c:v>
                </c:pt>
                <c:pt idx="22567">
                  <c:v>129.976</c:v>
                </c:pt>
                <c:pt idx="22568">
                  <c:v>129.98399999999998</c:v>
                </c:pt>
                <c:pt idx="22569">
                  <c:v>129.99199999999999</c:v>
                </c:pt>
                <c:pt idx="22570">
                  <c:v>130</c:v>
                </c:pt>
                <c:pt idx="22571">
                  <c:v>130.00800000000001</c:v>
                </c:pt>
                <c:pt idx="22572">
                  <c:v>130.01599999999999</c:v>
                </c:pt>
                <c:pt idx="22573">
                  <c:v>130.024</c:v>
                </c:pt>
                <c:pt idx="22574">
                  <c:v>130.03200000000001</c:v>
                </c:pt>
                <c:pt idx="22575">
                  <c:v>130.04</c:v>
                </c:pt>
                <c:pt idx="22576">
                  <c:v>130.048</c:v>
                </c:pt>
                <c:pt idx="22577">
                  <c:v>130.05600000000001</c:v>
                </c:pt>
                <c:pt idx="22578">
                  <c:v>130.06400000000002</c:v>
                </c:pt>
                <c:pt idx="22579">
                  <c:v>130.072</c:v>
                </c:pt>
                <c:pt idx="22580">
                  <c:v>130.08000000000001</c:v>
                </c:pt>
                <c:pt idx="22581">
                  <c:v>130.08800000000002</c:v>
                </c:pt>
                <c:pt idx="22582">
                  <c:v>130.096</c:v>
                </c:pt>
                <c:pt idx="22583">
                  <c:v>130.10399999999998</c:v>
                </c:pt>
                <c:pt idx="22584">
                  <c:v>130.11199999999999</c:v>
                </c:pt>
                <c:pt idx="22585">
                  <c:v>130.12</c:v>
                </c:pt>
                <c:pt idx="22586">
                  <c:v>130.12799999999999</c:v>
                </c:pt>
                <c:pt idx="22587">
                  <c:v>130.136</c:v>
                </c:pt>
                <c:pt idx="22588">
                  <c:v>130.14400000000001</c:v>
                </c:pt>
                <c:pt idx="22589">
                  <c:v>130.15199999999999</c:v>
                </c:pt>
                <c:pt idx="22590">
                  <c:v>130.16</c:v>
                </c:pt>
                <c:pt idx="22591">
                  <c:v>130.16800000000001</c:v>
                </c:pt>
                <c:pt idx="22592">
                  <c:v>130.17599999999999</c:v>
                </c:pt>
                <c:pt idx="22593">
                  <c:v>130.184</c:v>
                </c:pt>
                <c:pt idx="22594">
                  <c:v>130.19200000000001</c:v>
                </c:pt>
                <c:pt idx="22595">
                  <c:v>130.20000000000002</c:v>
                </c:pt>
                <c:pt idx="22596">
                  <c:v>130.208</c:v>
                </c:pt>
                <c:pt idx="22597">
                  <c:v>130.21600000000001</c:v>
                </c:pt>
                <c:pt idx="22598">
                  <c:v>130.22400000000002</c:v>
                </c:pt>
                <c:pt idx="22599">
                  <c:v>130.232</c:v>
                </c:pt>
                <c:pt idx="22600">
                  <c:v>130.23999999999998</c:v>
                </c:pt>
                <c:pt idx="22601">
                  <c:v>130.24799999999999</c:v>
                </c:pt>
                <c:pt idx="22602">
                  <c:v>130.256</c:v>
                </c:pt>
                <c:pt idx="22603">
                  <c:v>130.26399999999998</c:v>
                </c:pt>
                <c:pt idx="22604">
                  <c:v>130.27199999999999</c:v>
                </c:pt>
                <c:pt idx="22605">
                  <c:v>130.28</c:v>
                </c:pt>
                <c:pt idx="22606">
                  <c:v>130.28799999999998</c:v>
                </c:pt>
                <c:pt idx="22607">
                  <c:v>130.29599999999999</c:v>
                </c:pt>
                <c:pt idx="22608">
                  <c:v>130.304</c:v>
                </c:pt>
                <c:pt idx="22609">
                  <c:v>130.31200000000001</c:v>
                </c:pt>
                <c:pt idx="22610">
                  <c:v>130.32</c:v>
                </c:pt>
                <c:pt idx="22611">
                  <c:v>130.328</c:v>
                </c:pt>
                <c:pt idx="22612">
                  <c:v>130.33600000000001</c:v>
                </c:pt>
                <c:pt idx="22613">
                  <c:v>130.34399999999999</c:v>
                </c:pt>
                <c:pt idx="22614">
                  <c:v>130.352</c:v>
                </c:pt>
                <c:pt idx="22615">
                  <c:v>130.36000000000001</c:v>
                </c:pt>
                <c:pt idx="22616">
                  <c:v>130.36800000000002</c:v>
                </c:pt>
                <c:pt idx="22617">
                  <c:v>130.376</c:v>
                </c:pt>
                <c:pt idx="22618">
                  <c:v>130.38399999999999</c:v>
                </c:pt>
                <c:pt idx="22619">
                  <c:v>130.392</c:v>
                </c:pt>
                <c:pt idx="22620">
                  <c:v>130.39999999999998</c:v>
                </c:pt>
                <c:pt idx="22621">
                  <c:v>130.40799999999999</c:v>
                </c:pt>
                <c:pt idx="22622">
                  <c:v>130.416</c:v>
                </c:pt>
                <c:pt idx="22623">
                  <c:v>130.42400000000001</c:v>
                </c:pt>
                <c:pt idx="22624">
                  <c:v>130.43199999999999</c:v>
                </c:pt>
                <c:pt idx="22625">
                  <c:v>130.44</c:v>
                </c:pt>
                <c:pt idx="22626">
                  <c:v>130.44800000000001</c:v>
                </c:pt>
                <c:pt idx="22627">
                  <c:v>130.45599999999999</c:v>
                </c:pt>
                <c:pt idx="22628">
                  <c:v>130.464</c:v>
                </c:pt>
                <c:pt idx="22629">
                  <c:v>130.47200000000001</c:v>
                </c:pt>
                <c:pt idx="22630">
                  <c:v>130.48000000000002</c:v>
                </c:pt>
                <c:pt idx="22631">
                  <c:v>130.488</c:v>
                </c:pt>
                <c:pt idx="22632">
                  <c:v>130.49600000000001</c:v>
                </c:pt>
                <c:pt idx="22633">
                  <c:v>130.50400000000002</c:v>
                </c:pt>
                <c:pt idx="22634">
                  <c:v>130.512</c:v>
                </c:pt>
                <c:pt idx="22635">
                  <c:v>130.52000000000001</c:v>
                </c:pt>
                <c:pt idx="22636">
                  <c:v>130.52799999999999</c:v>
                </c:pt>
                <c:pt idx="22637">
                  <c:v>130.536</c:v>
                </c:pt>
                <c:pt idx="22638">
                  <c:v>130.54399999999998</c:v>
                </c:pt>
                <c:pt idx="22639">
                  <c:v>130.55199999999999</c:v>
                </c:pt>
                <c:pt idx="22640">
                  <c:v>130.56</c:v>
                </c:pt>
                <c:pt idx="22641">
                  <c:v>130.56799999999998</c:v>
                </c:pt>
                <c:pt idx="22642">
                  <c:v>130.57599999999999</c:v>
                </c:pt>
                <c:pt idx="22643">
                  <c:v>130.584</c:v>
                </c:pt>
                <c:pt idx="22644">
                  <c:v>130.59200000000001</c:v>
                </c:pt>
                <c:pt idx="22645">
                  <c:v>130.6</c:v>
                </c:pt>
                <c:pt idx="22646">
                  <c:v>130.608</c:v>
                </c:pt>
                <c:pt idx="22647">
                  <c:v>130.61600000000001</c:v>
                </c:pt>
                <c:pt idx="22648">
                  <c:v>130.624</c:v>
                </c:pt>
                <c:pt idx="22649">
                  <c:v>130.63200000000001</c:v>
                </c:pt>
                <c:pt idx="22650">
                  <c:v>130.64000000000001</c:v>
                </c:pt>
                <c:pt idx="22651">
                  <c:v>130.648</c:v>
                </c:pt>
                <c:pt idx="22652">
                  <c:v>130.65600000000001</c:v>
                </c:pt>
                <c:pt idx="22653">
                  <c:v>130.66400000000002</c:v>
                </c:pt>
                <c:pt idx="22654">
                  <c:v>130.672</c:v>
                </c:pt>
                <c:pt idx="22655">
                  <c:v>130.67999999999998</c:v>
                </c:pt>
                <c:pt idx="22656">
                  <c:v>130.68799999999999</c:v>
                </c:pt>
                <c:pt idx="22657">
                  <c:v>130.696</c:v>
                </c:pt>
                <c:pt idx="22658">
                  <c:v>130.70399999999998</c:v>
                </c:pt>
                <c:pt idx="22659">
                  <c:v>130.71199999999999</c:v>
                </c:pt>
                <c:pt idx="22660">
                  <c:v>130.72</c:v>
                </c:pt>
                <c:pt idx="22661">
                  <c:v>130.72800000000001</c:v>
                </c:pt>
                <c:pt idx="22662">
                  <c:v>130.73599999999999</c:v>
                </c:pt>
                <c:pt idx="22663">
                  <c:v>130.744</c:v>
                </c:pt>
                <c:pt idx="22664">
                  <c:v>130.75200000000001</c:v>
                </c:pt>
                <c:pt idx="22665">
                  <c:v>130.76</c:v>
                </c:pt>
                <c:pt idx="22666">
                  <c:v>130.768</c:v>
                </c:pt>
                <c:pt idx="22667">
                  <c:v>130.77600000000001</c:v>
                </c:pt>
                <c:pt idx="22668">
                  <c:v>130.78400000000002</c:v>
                </c:pt>
                <c:pt idx="22669">
                  <c:v>130.792</c:v>
                </c:pt>
                <c:pt idx="22670">
                  <c:v>130.80000000000001</c:v>
                </c:pt>
                <c:pt idx="22671">
                  <c:v>130.80800000000002</c:v>
                </c:pt>
                <c:pt idx="22672">
                  <c:v>130.81599999999997</c:v>
                </c:pt>
                <c:pt idx="22673">
                  <c:v>130.82399999999998</c:v>
                </c:pt>
                <c:pt idx="22674">
                  <c:v>130.83199999999999</c:v>
                </c:pt>
                <c:pt idx="22675">
                  <c:v>130.84</c:v>
                </c:pt>
                <c:pt idx="22676">
                  <c:v>130.84799999999998</c:v>
                </c:pt>
                <c:pt idx="22677">
                  <c:v>130.85599999999999</c:v>
                </c:pt>
                <c:pt idx="22678">
                  <c:v>130.864</c:v>
                </c:pt>
                <c:pt idx="22679">
                  <c:v>130.87199999999999</c:v>
                </c:pt>
                <c:pt idx="22680">
                  <c:v>130.88</c:v>
                </c:pt>
                <c:pt idx="22681">
                  <c:v>130.88800000000001</c:v>
                </c:pt>
                <c:pt idx="22682">
                  <c:v>130.89600000000002</c:v>
                </c:pt>
                <c:pt idx="22683">
                  <c:v>130.904</c:v>
                </c:pt>
                <c:pt idx="22684">
                  <c:v>130.91200000000001</c:v>
                </c:pt>
                <c:pt idx="22685">
                  <c:v>130.92000000000002</c:v>
                </c:pt>
                <c:pt idx="22686">
                  <c:v>130.928</c:v>
                </c:pt>
                <c:pt idx="22687">
                  <c:v>130.93600000000001</c:v>
                </c:pt>
                <c:pt idx="22688">
                  <c:v>130.94400000000002</c:v>
                </c:pt>
                <c:pt idx="22689">
                  <c:v>130.95200000000003</c:v>
                </c:pt>
                <c:pt idx="22690">
                  <c:v>130.95999999999998</c:v>
                </c:pt>
                <c:pt idx="22691">
                  <c:v>130.96799999999999</c:v>
                </c:pt>
                <c:pt idx="22692">
                  <c:v>130.976</c:v>
                </c:pt>
                <c:pt idx="22693">
                  <c:v>130.98399999999998</c:v>
                </c:pt>
                <c:pt idx="22694">
                  <c:v>130.99199999999999</c:v>
                </c:pt>
                <c:pt idx="22695">
                  <c:v>131</c:v>
                </c:pt>
                <c:pt idx="22696">
                  <c:v>131.00800000000001</c:v>
                </c:pt>
                <c:pt idx="22697">
                  <c:v>131.01599999999999</c:v>
                </c:pt>
                <c:pt idx="22698">
                  <c:v>131.024</c:v>
                </c:pt>
                <c:pt idx="22699">
                  <c:v>131.03200000000001</c:v>
                </c:pt>
                <c:pt idx="22700">
                  <c:v>131.04</c:v>
                </c:pt>
                <c:pt idx="22701">
                  <c:v>131.048</c:v>
                </c:pt>
                <c:pt idx="22702">
                  <c:v>131.05600000000001</c:v>
                </c:pt>
                <c:pt idx="22703">
                  <c:v>131.06400000000002</c:v>
                </c:pt>
                <c:pt idx="22704">
                  <c:v>131.072</c:v>
                </c:pt>
                <c:pt idx="22705">
                  <c:v>131.08000000000001</c:v>
                </c:pt>
                <c:pt idx="22706">
                  <c:v>131.08800000000002</c:v>
                </c:pt>
                <c:pt idx="22707">
                  <c:v>131.096</c:v>
                </c:pt>
                <c:pt idx="22708">
                  <c:v>131.10399999999998</c:v>
                </c:pt>
                <c:pt idx="22709">
                  <c:v>131.11199999999999</c:v>
                </c:pt>
                <c:pt idx="22710">
                  <c:v>131.11999999999998</c:v>
                </c:pt>
                <c:pt idx="22711">
                  <c:v>131.12799999999999</c:v>
                </c:pt>
                <c:pt idx="22712">
                  <c:v>131.136</c:v>
                </c:pt>
                <c:pt idx="22713">
                  <c:v>131.14400000000001</c:v>
                </c:pt>
                <c:pt idx="22714">
                  <c:v>131.15199999999999</c:v>
                </c:pt>
                <c:pt idx="22715">
                  <c:v>131.16</c:v>
                </c:pt>
                <c:pt idx="22716">
                  <c:v>131.16800000000001</c:v>
                </c:pt>
                <c:pt idx="22717">
                  <c:v>131.17599999999999</c:v>
                </c:pt>
                <c:pt idx="22718">
                  <c:v>131.184</c:v>
                </c:pt>
                <c:pt idx="22719">
                  <c:v>131.19200000000001</c:v>
                </c:pt>
                <c:pt idx="22720">
                  <c:v>131.20000000000002</c:v>
                </c:pt>
                <c:pt idx="22721">
                  <c:v>131.208</c:v>
                </c:pt>
                <c:pt idx="22722">
                  <c:v>131.21600000000001</c:v>
                </c:pt>
                <c:pt idx="22723">
                  <c:v>131.22400000000002</c:v>
                </c:pt>
                <c:pt idx="22724">
                  <c:v>131.232</c:v>
                </c:pt>
                <c:pt idx="22725">
                  <c:v>131.24</c:v>
                </c:pt>
                <c:pt idx="22726">
                  <c:v>131.24799999999999</c:v>
                </c:pt>
                <c:pt idx="22727">
                  <c:v>131.256</c:v>
                </c:pt>
                <c:pt idx="22728">
                  <c:v>131.26399999999998</c:v>
                </c:pt>
                <c:pt idx="22729">
                  <c:v>131.27199999999999</c:v>
                </c:pt>
                <c:pt idx="22730">
                  <c:v>131.28</c:v>
                </c:pt>
                <c:pt idx="22731">
                  <c:v>131.28799999999998</c:v>
                </c:pt>
                <c:pt idx="22732">
                  <c:v>131.29599999999999</c:v>
                </c:pt>
                <c:pt idx="22733">
                  <c:v>131.304</c:v>
                </c:pt>
                <c:pt idx="22734">
                  <c:v>131.31200000000001</c:v>
                </c:pt>
                <c:pt idx="22735">
                  <c:v>131.32</c:v>
                </c:pt>
                <c:pt idx="22736">
                  <c:v>131.328</c:v>
                </c:pt>
                <c:pt idx="22737">
                  <c:v>131.33600000000001</c:v>
                </c:pt>
                <c:pt idx="22738">
                  <c:v>131.34399999999999</c:v>
                </c:pt>
                <c:pt idx="22739">
                  <c:v>131.352</c:v>
                </c:pt>
                <c:pt idx="22740">
                  <c:v>131.36000000000001</c:v>
                </c:pt>
                <c:pt idx="22741">
                  <c:v>131.36800000000002</c:v>
                </c:pt>
                <c:pt idx="22742">
                  <c:v>131.376</c:v>
                </c:pt>
                <c:pt idx="22743">
                  <c:v>131.38400000000001</c:v>
                </c:pt>
                <c:pt idx="22744">
                  <c:v>131.392</c:v>
                </c:pt>
                <c:pt idx="22745">
                  <c:v>131.39999999999998</c:v>
                </c:pt>
                <c:pt idx="22746">
                  <c:v>131.40799999999999</c:v>
                </c:pt>
                <c:pt idx="22747">
                  <c:v>131.416</c:v>
                </c:pt>
                <c:pt idx="22748">
                  <c:v>131.42400000000001</c:v>
                </c:pt>
                <c:pt idx="22749">
                  <c:v>131.43199999999999</c:v>
                </c:pt>
                <c:pt idx="22750">
                  <c:v>131.44</c:v>
                </c:pt>
                <c:pt idx="22751">
                  <c:v>131.44800000000001</c:v>
                </c:pt>
                <c:pt idx="22752">
                  <c:v>131.45599999999999</c:v>
                </c:pt>
                <c:pt idx="22753">
                  <c:v>131.464</c:v>
                </c:pt>
                <c:pt idx="22754">
                  <c:v>131.47200000000001</c:v>
                </c:pt>
                <c:pt idx="22755">
                  <c:v>131.48000000000002</c:v>
                </c:pt>
                <c:pt idx="22756">
                  <c:v>131.488</c:v>
                </c:pt>
                <c:pt idx="22757">
                  <c:v>131.49600000000001</c:v>
                </c:pt>
                <c:pt idx="22758">
                  <c:v>131.50400000000002</c:v>
                </c:pt>
                <c:pt idx="22759">
                  <c:v>131.512</c:v>
                </c:pt>
                <c:pt idx="22760">
                  <c:v>131.52000000000001</c:v>
                </c:pt>
                <c:pt idx="22761">
                  <c:v>131.52800000000002</c:v>
                </c:pt>
                <c:pt idx="22762">
                  <c:v>131.53599999999997</c:v>
                </c:pt>
                <c:pt idx="22763">
                  <c:v>131.54399999999998</c:v>
                </c:pt>
                <c:pt idx="22764">
                  <c:v>131.55199999999999</c:v>
                </c:pt>
                <c:pt idx="22765">
                  <c:v>131.56</c:v>
                </c:pt>
                <c:pt idx="22766">
                  <c:v>131.56799999999998</c:v>
                </c:pt>
                <c:pt idx="22767">
                  <c:v>131.57599999999999</c:v>
                </c:pt>
                <c:pt idx="22768">
                  <c:v>131.584</c:v>
                </c:pt>
                <c:pt idx="22769">
                  <c:v>131.59199999999998</c:v>
                </c:pt>
                <c:pt idx="22770">
                  <c:v>131.6</c:v>
                </c:pt>
                <c:pt idx="22771">
                  <c:v>131.608</c:v>
                </c:pt>
                <c:pt idx="22772">
                  <c:v>131.61600000000001</c:v>
                </c:pt>
                <c:pt idx="22773">
                  <c:v>131.624</c:v>
                </c:pt>
                <c:pt idx="22774">
                  <c:v>131.63200000000001</c:v>
                </c:pt>
                <c:pt idx="22775">
                  <c:v>131.64000000000001</c:v>
                </c:pt>
                <c:pt idx="22776">
                  <c:v>131.648</c:v>
                </c:pt>
                <c:pt idx="22777">
                  <c:v>131.65600000000001</c:v>
                </c:pt>
                <c:pt idx="22778">
                  <c:v>131.66400000000002</c:v>
                </c:pt>
                <c:pt idx="22779">
                  <c:v>131.67200000000003</c:v>
                </c:pt>
                <c:pt idx="22780">
                  <c:v>131.67999999999998</c:v>
                </c:pt>
                <c:pt idx="22781">
                  <c:v>131.68799999999999</c:v>
                </c:pt>
                <c:pt idx="22782">
                  <c:v>131.696</c:v>
                </c:pt>
                <c:pt idx="22783">
                  <c:v>131.70399999999998</c:v>
                </c:pt>
                <c:pt idx="22784">
                  <c:v>131.71199999999999</c:v>
                </c:pt>
                <c:pt idx="22785">
                  <c:v>131.72</c:v>
                </c:pt>
                <c:pt idx="22786">
                  <c:v>131.72800000000001</c:v>
                </c:pt>
                <c:pt idx="22787">
                  <c:v>131.73599999999999</c:v>
                </c:pt>
                <c:pt idx="22788">
                  <c:v>131.744</c:v>
                </c:pt>
                <c:pt idx="22789">
                  <c:v>131.75200000000001</c:v>
                </c:pt>
                <c:pt idx="22790">
                  <c:v>131.76</c:v>
                </c:pt>
                <c:pt idx="22791">
                  <c:v>131.768</c:v>
                </c:pt>
                <c:pt idx="22792">
                  <c:v>131.77600000000001</c:v>
                </c:pt>
                <c:pt idx="22793">
                  <c:v>131.78400000000002</c:v>
                </c:pt>
                <c:pt idx="22794">
                  <c:v>131.792</c:v>
                </c:pt>
                <c:pt idx="22795">
                  <c:v>131.80000000000001</c:v>
                </c:pt>
                <c:pt idx="22796">
                  <c:v>131.80800000000002</c:v>
                </c:pt>
                <c:pt idx="22797">
                  <c:v>131.816</c:v>
                </c:pt>
                <c:pt idx="22798">
                  <c:v>131.82399999999998</c:v>
                </c:pt>
                <c:pt idx="22799">
                  <c:v>131.83199999999999</c:v>
                </c:pt>
                <c:pt idx="22800">
                  <c:v>131.84</c:v>
                </c:pt>
                <c:pt idx="22801">
                  <c:v>131.84799999999998</c:v>
                </c:pt>
                <c:pt idx="22802">
                  <c:v>131.85599999999999</c:v>
                </c:pt>
                <c:pt idx="22803">
                  <c:v>131.864</c:v>
                </c:pt>
                <c:pt idx="22804">
                  <c:v>131.87199999999999</c:v>
                </c:pt>
                <c:pt idx="22805">
                  <c:v>131.88</c:v>
                </c:pt>
                <c:pt idx="22806">
                  <c:v>131.88800000000001</c:v>
                </c:pt>
                <c:pt idx="22807">
                  <c:v>131.89600000000002</c:v>
                </c:pt>
                <c:pt idx="22808">
                  <c:v>131.904</c:v>
                </c:pt>
                <c:pt idx="22809">
                  <c:v>131.91200000000001</c:v>
                </c:pt>
                <c:pt idx="22810">
                  <c:v>131.92000000000002</c:v>
                </c:pt>
                <c:pt idx="22811">
                  <c:v>131.928</c:v>
                </c:pt>
                <c:pt idx="22812">
                  <c:v>131.93600000000001</c:v>
                </c:pt>
                <c:pt idx="22813">
                  <c:v>131.94400000000002</c:v>
                </c:pt>
                <c:pt idx="22814">
                  <c:v>131.95200000000003</c:v>
                </c:pt>
                <c:pt idx="22815">
                  <c:v>131.96</c:v>
                </c:pt>
                <c:pt idx="22816">
                  <c:v>131.96799999999999</c:v>
                </c:pt>
                <c:pt idx="22817">
                  <c:v>131.976</c:v>
                </c:pt>
                <c:pt idx="22818">
                  <c:v>131.98399999999998</c:v>
                </c:pt>
                <c:pt idx="22819">
                  <c:v>131.99199999999999</c:v>
                </c:pt>
                <c:pt idx="22820">
                  <c:v>132</c:v>
                </c:pt>
                <c:pt idx="22821">
                  <c:v>132.00799999999998</c:v>
                </c:pt>
                <c:pt idx="22822">
                  <c:v>132.01599999999999</c:v>
                </c:pt>
                <c:pt idx="22823">
                  <c:v>132.024</c:v>
                </c:pt>
                <c:pt idx="22824">
                  <c:v>132.03200000000001</c:v>
                </c:pt>
                <c:pt idx="22825">
                  <c:v>132.04</c:v>
                </c:pt>
                <c:pt idx="22826">
                  <c:v>132.048</c:v>
                </c:pt>
                <c:pt idx="22827">
                  <c:v>132.05600000000001</c:v>
                </c:pt>
                <c:pt idx="22828">
                  <c:v>132.06399999999999</c:v>
                </c:pt>
                <c:pt idx="22829">
                  <c:v>132.072</c:v>
                </c:pt>
                <c:pt idx="22830">
                  <c:v>132.08000000000001</c:v>
                </c:pt>
                <c:pt idx="22831">
                  <c:v>132.08800000000002</c:v>
                </c:pt>
                <c:pt idx="22832">
                  <c:v>132.096</c:v>
                </c:pt>
                <c:pt idx="22833">
                  <c:v>132.10399999999998</c:v>
                </c:pt>
                <c:pt idx="22834">
                  <c:v>132.11199999999999</c:v>
                </c:pt>
                <c:pt idx="22835">
                  <c:v>132.11999999999998</c:v>
                </c:pt>
                <c:pt idx="22836">
                  <c:v>132.12799999999999</c:v>
                </c:pt>
                <c:pt idx="22837">
                  <c:v>132.136</c:v>
                </c:pt>
                <c:pt idx="22838">
                  <c:v>132.14400000000001</c:v>
                </c:pt>
                <c:pt idx="22839">
                  <c:v>132.15199999999999</c:v>
                </c:pt>
                <c:pt idx="22840">
                  <c:v>132.16</c:v>
                </c:pt>
                <c:pt idx="22841">
                  <c:v>132.16800000000001</c:v>
                </c:pt>
                <c:pt idx="22842">
                  <c:v>132.17599999999999</c:v>
                </c:pt>
                <c:pt idx="22843">
                  <c:v>132.184</c:v>
                </c:pt>
                <c:pt idx="22844">
                  <c:v>132.19200000000001</c:v>
                </c:pt>
                <c:pt idx="22845">
                  <c:v>132.20000000000002</c:v>
                </c:pt>
                <c:pt idx="22846">
                  <c:v>132.208</c:v>
                </c:pt>
                <c:pt idx="22847">
                  <c:v>132.21600000000001</c:v>
                </c:pt>
                <c:pt idx="22848">
                  <c:v>132.22400000000002</c:v>
                </c:pt>
                <c:pt idx="22849">
                  <c:v>132.232</c:v>
                </c:pt>
                <c:pt idx="22850">
                  <c:v>132.24</c:v>
                </c:pt>
                <c:pt idx="22851">
                  <c:v>132.24799999999999</c:v>
                </c:pt>
                <c:pt idx="22852">
                  <c:v>132.256</c:v>
                </c:pt>
                <c:pt idx="22853">
                  <c:v>132.26399999999998</c:v>
                </c:pt>
                <c:pt idx="22854">
                  <c:v>132.27199999999999</c:v>
                </c:pt>
                <c:pt idx="22855">
                  <c:v>132.28</c:v>
                </c:pt>
                <c:pt idx="22856">
                  <c:v>132.28799999999998</c:v>
                </c:pt>
                <c:pt idx="22857">
                  <c:v>132.29599999999999</c:v>
                </c:pt>
                <c:pt idx="22858">
                  <c:v>132.304</c:v>
                </c:pt>
                <c:pt idx="22859">
                  <c:v>132.31200000000001</c:v>
                </c:pt>
                <c:pt idx="22860">
                  <c:v>132.32</c:v>
                </c:pt>
                <c:pt idx="22861">
                  <c:v>132.328</c:v>
                </c:pt>
                <c:pt idx="22862">
                  <c:v>132.33600000000001</c:v>
                </c:pt>
                <c:pt idx="22863">
                  <c:v>132.34399999999999</c:v>
                </c:pt>
                <c:pt idx="22864">
                  <c:v>132.352</c:v>
                </c:pt>
                <c:pt idx="22865">
                  <c:v>132.36000000000001</c:v>
                </c:pt>
                <c:pt idx="22866">
                  <c:v>132.36800000000002</c:v>
                </c:pt>
                <c:pt idx="22867">
                  <c:v>132.376</c:v>
                </c:pt>
                <c:pt idx="22868">
                  <c:v>132.38400000000001</c:v>
                </c:pt>
                <c:pt idx="22869">
                  <c:v>132.392</c:v>
                </c:pt>
                <c:pt idx="22870">
                  <c:v>132.39999999999998</c:v>
                </c:pt>
                <c:pt idx="22871">
                  <c:v>132.40799999999999</c:v>
                </c:pt>
                <c:pt idx="22872">
                  <c:v>132.416</c:v>
                </c:pt>
                <c:pt idx="22873">
                  <c:v>132.42399999999998</c:v>
                </c:pt>
                <c:pt idx="22874">
                  <c:v>132.43199999999999</c:v>
                </c:pt>
                <c:pt idx="22875">
                  <c:v>132.44</c:v>
                </c:pt>
                <c:pt idx="22876">
                  <c:v>132.44800000000001</c:v>
                </c:pt>
                <c:pt idx="22877">
                  <c:v>132.45599999999999</c:v>
                </c:pt>
                <c:pt idx="22878">
                  <c:v>132.464</c:v>
                </c:pt>
                <c:pt idx="22879">
                  <c:v>132.47200000000001</c:v>
                </c:pt>
                <c:pt idx="22880">
                  <c:v>132.47999999999999</c:v>
                </c:pt>
                <c:pt idx="22881">
                  <c:v>132.488</c:v>
                </c:pt>
                <c:pt idx="22882">
                  <c:v>132.49600000000001</c:v>
                </c:pt>
                <c:pt idx="22883">
                  <c:v>132.50400000000002</c:v>
                </c:pt>
                <c:pt idx="22884">
                  <c:v>132.512</c:v>
                </c:pt>
                <c:pt idx="22885">
                  <c:v>132.52000000000001</c:v>
                </c:pt>
                <c:pt idx="22886">
                  <c:v>132.52800000000002</c:v>
                </c:pt>
                <c:pt idx="22887">
                  <c:v>132.536</c:v>
                </c:pt>
                <c:pt idx="22888">
                  <c:v>132.54399999999998</c:v>
                </c:pt>
                <c:pt idx="22889">
                  <c:v>132.55199999999999</c:v>
                </c:pt>
                <c:pt idx="22890">
                  <c:v>132.56</c:v>
                </c:pt>
                <c:pt idx="22891">
                  <c:v>132.56799999999998</c:v>
                </c:pt>
                <c:pt idx="22892">
                  <c:v>132.57599999999999</c:v>
                </c:pt>
                <c:pt idx="22893">
                  <c:v>132.584</c:v>
                </c:pt>
                <c:pt idx="22894">
                  <c:v>132.59199999999998</c:v>
                </c:pt>
                <c:pt idx="22895">
                  <c:v>132.6</c:v>
                </c:pt>
                <c:pt idx="22896">
                  <c:v>132.608</c:v>
                </c:pt>
                <c:pt idx="22897">
                  <c:v>132.61600000000001</c:v>
                </c:pt>
                <c:pt idx="22898">
                  <c:v>132.624</c:v>
                </c:pt>
                <c:pt idx="22899">
                  <c:v>132.63200000000001</c:v>
                </c:pt>
                <c:pt idx="22900">
                  <c:v>132.64000000000001</c:v>
                </c:pt>
                <c:pt idx="22901">
                  <c:v>132.648</c:v>
                </c:pt>
                <c:pt idx="22902">
                  <c:v>132.65600000000001</c:v>
                </c:pt>
                <c:pt idx="22903">
                  <c:v>132.66400000000002</c:v>
                </c:pt>
                <c:pt idx="22904">
                  <c:v>132.67200000000003</c:v>
                </c:pt>
                <c:pt idx="22905">
                  <c:v>132.67999999999998</c:v>
                </c:pt>
                <c:pt idx="22906">
                  <c:v>132.68799999999999</c:v>
                </c:pt>
                <c:pt idx="22907">
                  <c:v>132.696</c:v>
                </c:pt>
                <c:pt idx="22908">
                  <c:v>132.70399999999998</c:v>
                </c:pt>
                <c:pt idx="22909">
                  <c:v>132.71199999999999</c:v>
                </c:pt>
                <c:pt idx="22910">
                  <c:v>132.72</c:v>
                </c:pt>
                <c:pt idx="22911">
                  <c:v>132.72800000000001</c:v>
                </c:pt>
                <c:pt idx="22912">
                  <c:v>132.73599999999999</c:v>
                </c:pt>
                <c:pt idx="22913">
                  <c:v>132.744</c:v>
                </c:pt>
                <c:pt idx="22914">
                  <c:v>132.75200000000001</c:v>
                </c:pt>
                <c:pt idx="22915">
                  <c:v>132.76</c:v>
                </c:pt>
                <c:pt idx="22916">
                  <c:v>132.768</c:v>
                </c:pt>
                <c:pt idx="22917">
                  <c:v>132.77600000000001</c:v>
                </c:pt>
                <c:pt idx="22918">
                  <c:v>132.78400000000002</c:v>
                </c:pt>
                <c:pt idx="22919">
                  <c:v>132.792</c:v>
                </c:pt>
                <c:pt idx="22920">
                  <c:v>132.80000000000001</c:v>
                </c:pt>
                <c:pt idx="22921">
                  <c:v>132.80800000000002</c:v>
                </c:pt>
                <c:pt idx="22922">
                  <c:v>132.816</c:v>
                </c:pt>
                <c:pt idx="22923">
                  <c:v>132.82399999999998</c:v>
                </c:pt>
                <c:pt idx="22924">
                  <c:v>132.83199999999999</c:v>
                </c:pt>
                <c:pt idx="22925">
                  <c:v>132.84</c:v>
                </c:pt>
                <c:pt idx="22926">
                  <c:v>132.84799999999998</c:v>
                </c:pt>
                <c:pt idx="22927">
                  <c:v>132.85599999999999</c:v>
                </c:pt>
                <c:pt idx="22928">
                  <c:v>132.864</c:v>
                </c:pt>
                <c:pt idx="22929">
                  <c:v>132.87199999999999</c:v>
                </c:pt>
                <c:pt idx="22930">
                  <c:v>132.88</c:v>
                </c:pt>
                <c:pt idx="22931">
                  <c:v>132.88800000000001</c:v>
                </c:pt>
                <c:pt idx="22932">
                  <c:v>132.89599999999999</c:v>
                </c:pt>
                <c:pt idx="22933">
                  <c:v>132.904</c:v>
                </c:pt>
                <c:pt idx="22934">
                  <c:v>132.91200000000001</c:v>
                </c:pt>
                <c:pt idx="22935">
                  <c:v>132.92000000000002</c:v>
                </c:pt>
                <c:pt idx="22936">
                  <c:v>132.928</c:v>
                </c:pt>
                <c:pt idx="22937">
                  <c:v>132.93600000000001</c:v>
                </c:pt>
                <c:pt idx="22938">
                  <c:v>132.94400000000002</c:v>
                </c:pt>
                <c:pt idx="22939">
                  <c:v>132.952</c:v>
                </c:pt>
                <c:pt idx="22940">
                  <c:v>132.96</c:v>
                </c:pt>
                <c:pt idx="22941">
                  <c:v>132.96799999999999</c:v>
                </c:pt>
                <c:pt idx="22942">
                  <c:v>132.976</c:v>
                </c:pt>
                <c:pt idx="22943">
                  <c:v>132.98399999999998</c:v>
                </c:pt>
                <c:pt idx="22944">
                  <c:v>132.99199999999999</c:v>
                </c:pt>
                <c:pt idx="22945">
                  <c:v>133</c:v>
                </c:pt>
                <c:pt idx="22946">
                  <c:v>133.00799999999998</c:v>
                </c:pt>
                <c:pt idx="22947">
                  <c:v>133.01599999999999</c:v>
                </c:pt>
                <c:pt idx="22948">
                  <c:v>133.024</c:v>
                </c:pt>
                <c:pt idx="22949">
                  <c:v>133.03200000000001</c:v>
                </c:pt>
                <c:pt idx="22950">
                  <c:v>133.04</c:v>
                </c:pt>
                <c:pt idx="22951">
                  <c:v>133.048</c:v>
                </c:pt>
                <c:pt idx="22952">
                  <c:v>133.05600000000001</c:v>
                </c:pt>
                <c:pt idx="22953">
                  <c:v>133.06399999999999</c:v>
                </c:pt>
                <c:pt idx="22954">
                  <c:v>133.072</c:v>
                </c:pt>
                <c:pt idx="22955">
                  <c:v>133.08000000000001</c:v>
                </c:pt>
                <c:pt idx="22956">
                  <c:v>133.08800000000002</c:v>
                </c:pt>
                <c:pt idx="22957">
                  <c:v>133.096</c:v>
                </c:pt>
                <c:pt idx="22958">
                  <c:v>133.10400000000001</c:v>
                </c:pt>
                <c:pt idx="22959">
                  <c:v>133.11199999999999</c:v>
                </c:pt>
                <c:pt idx="22960">
                  <c:v>133.11999999999998</c:v>
                </c:pt>
                <c:pt idx="22961">
                  <c:v>133.12799999999999</c:v>
                </c:pt>
                <c:pt idx="22962">
                  <c:v>133.136</c:v>
                </c:pt>
                <c:pt idx="22963">
                  <c:v>133.14400000000001</c:v>
                </c:pt>
                <c:pt idx="22964">
                  <c:v>133.15199999999999</c:v>
                </c:pt>
                <c:pt idx="22965">
                  <c:v>133.16</c:v>
                </c:pt>
                <c:pt idx="22966">
                  <c:v>133.16800000000001</c:v>
                </c:pt>
                <c:pt idx="22967">
                  <c:v>133.17599999999999</c:v>
                </c:pt>
                <c:pt idx="22968">
                  <c:v>133.184</c:v>
                </c:pt>
                <c:pt idx="22969">
                  <c:v>133.19200000000001</c:v>
                </c:pt>
                <c:pt idx="22970">
                  <c:v>133.20000000000002</c:v>
                </c:pt>
                <c:pt idx="22971">
                  <c:v>133.208</c:v>
                </c:pt>
                <c:pt idx="22972">
                  <c:v>133.21600000000001</c:v>
                </c:pt>
                <c:pt idx="22973">
                  <c:v>133.22400000000002</c:v>
                </c:pt>
                <c:pt idx="22974">
                  <c:v>133.232</c:v>
                </c:pt>
                <c:pt idx="22975">
                  <c:v>133.24</c:v>
                </c:pt>
                <c:pt idx="22976">
                  <c:v>133.24800000000002</c:v>
                </c:pt>
                <c:pt idx="22977">
                  <c:v>133.256</c:v>
                </c:pt>
                <c:pt idx="22978">
                  <c:v>133.26399999999998</c:v>
                </c:pt>
                <c:pt idx="22979">
                  <c:v>133.27199999999999</c:v>
                </c:pt>
                <c:pt idx="22980">
                  <c:v>133.28</c:v>
                </c:pt>
                <c:pt idx="22981">
                  <c:v>133.28799999999998</c:v>
                </c:pt>
                <c:pt idx="22982">
                  <c:v>133.29599999999999</c:v>
                </c:pt>
                <c:pt idx="22983">
                  <c:v>133.304</c:v>
                </c:pt>
                <c:pt idx="22984">
                  <c:v>133.31200000000001</c:v>
                </c:pt>
                <c:pt idx="22985">
                  <c:v>133.32</c:v>
                </c:pt>
                <c:pt idx="22986">
                  <c:v>133.328</c:v>
                </c:pt>
                <c:pt idx="22987">
                  <c:v>133.33600000000001</c:v>
                </c:pt>
                <c:pt idx="22988">
                  <c:v>133.34399999999999</c:v>
                </c:pt>
                <c:pt idx="22989">
                  <c:v>133.352</c:v>
                </c:pt>
                <c:pt idx="22990">
                  <c:v>133.36000000000001</c:v>
                </c:pt>
                <c:pt idx="22991">
                  <c:v>133.36799999999999</c:v>
                </c:pt>
                <c:pt idx="22992">
                  <c:v>133.376</c:v>
                </c:pt>
                <c:pt idx="22993">
                  <c:v>133.38400000000001</c:v>
                </c:pt>
                <c:pt idx="22994">
                  <c:v>133.39200000000002</c:v>
                </c:pt>
                <c:pt idx="22995">
                  <c:v>133.39999999999998</c:v>
                </c:pt>
                <c:pt idx="22996">
                  <c:v>133.40799999999999</c:v>
                </c:pt>
                <c:pt idx="22997">
                  <c:v>133.416</c:v>
                </c:pt>
                <c:pt idx="22998">
                  <c:v>133.42399999999998</c:v>
                </c:pt>
                <c:pt idx="22999">
                  <c:v>133.43199999999999</c:v>
                </c:pt>
                <c:pt idx="23000">
                  <c:v>133.44</c:v>
                </c:pt>
                <c:pt idx="23001">
                  <c:v>133.44800000000001</c:v>
                </c:pt>
                <c:pt idx="23002">
                  <c:v>133.45599999999999</c:v>
                </c:pt>
                <c:pt idx="23003">
                  <c:v>133.464</c:v>
                </c:pt>
                <c:pt idx="23004">
                  <c:v>133.47200000000001</c:v>
                </c:pt>
                <c:pt idx="23005">
                  <c:v>133.47999999999999</c:v>
                </c:pt>
                <c:pt idx="23006">
                  <c:v>133.488</c:v>
                </c:pt>
                <c:pt idx="23007">
                  <c:v>133.49600000000001</c:v>
                </c:pt>
                <c:pt idx="23008">
                  <c:v>133.50400000000002</c:v>
                </c:pt>
                <c:pt idx="23009">
                  <c:v>133.512</c:v>
                </c:pt>
                <c:pt idx="23010">
                  <c:v>133.52000000000001</c:v>
                </c:pt>
                <c:pt idx="23011">
                  <c:v>133.52800000000002</c:v>
                </c:pt>
                <c:pt idx="23012">
                  <c:v>133.536</c:v>
                </c:pt>
                <c:pt idx="23013">
                  <c:v>133.54399999999998</c:v>
                </c:pt>
                <c:pt idx="23014">
                  <c:v>133.55199999999999</c:v>
                </c:pt>
                <c:pt idx="23015">
                  <c:v>133.56</c:v>
                </c:pt>
                <c:pt idx="23016">
                  <c:v>133.56799999999998</c:v>
                </c:pt>
                <c:pt idx="23017">
                  <c:v>133.57599999999999</c:v>
                </c:pt>
                <c:pt idx="23018">
                  <c:v>133.584</c:v>
                </c:pt>
                <c:pt idx="23019">
                  <c:v>133.59199999999998</c:v>
                </c:pt>
                <c:pt idx="23020">
                  <c:v>133.6</c:v>
                </c:pt>
                <c:pt idx="23021">
                  <c:v>133.608</c:v>
                </c:pt>
                <c:pt idx="23022">
                  <c:v>133.61600000000001</c:v>
                </c:pt>
                <c:pt idx="23023">
                  <c:v>133.624</c:v>
                </c:pt>
                <c:pt idx="23024">
                  <c:v>133.63200000000001</c:v>
                </c:pt>
                <c:pt idx="23025">
                  <c:v>133.64000000000001</c:v>
                </c:pt>
                <c:pt idx="23026">
                  <c:v>133.648</c:v>
                </c:pt>
                <c:pt idx="23027">
                  <c:v>133.65600000000001</c:v>
                </c:pt>
                <c:pt idx="23028">
                  <c:v>133.66400000000002</c:v>
                </c:pt>
                <c:pt idx="23029">
                  <c:v>133.67200000000003</c:v>
                </c:pt>
                <c:pt idx="23030">
                  <c:v>133.68</c:v>
                </c:pt>
                <c:pt idx="23031">
                  <c:v>133.68799999999999</c:v>
                </c:pt>
                <c:pt idx="23032">
                  <c:v>133.696</c:v>
                </c:pt>
                <c:pt idx="23033">
                  <c:v>133.70399999999998</c:v>
                </c:pt>
                <c:pt idx="23034">
                  <c:v>133.71199999999999</c:v>
                </c:pt>
                <c:pt idx="23035">
                  <c:v>133.72</c:v>
                </c:pt>
                <c:pt idx="23036">
                  <c:v>133.72800000000001</c:v>
                </c:pt>
                <c:pt idx="23037">
                  <c:v>133.73599999999999</c:v>
                </c:pt>
                <c:pt idx="23038">
                  <c:v>133.744</c:v>
                </c:pt>
                <c:pt idx="23039">
                  <c:v>133.75200000000001</c:v>
                </c:pt>
                <c:pt idx="23040">
                  <c:v>133.76</c:v>
                </c:pt>
                <c:pt idx="23041">
                  <c:v>133.768</c:v>
                </c:pt>
                <c:pt idx="23042">
                  <c:v>133.77600000000001</c:v>
                </c:pt>
                <c:pt idx="23043">
                  <c:v>133.78399999999999</c:v>
                </c:pt>
                <c:pt idx="23044">
                  <c:v>133.792</c:v>
                </c:pt>
                <c:pt idx="23045">
                  <c:v>133.80000000000001</c:v>
                </c:pt>
                <c:pt idx="23046">
                  <c:v>133.80800000000002</c:v>
                </c:pt>
                <c:pt idx="23047">
                  <c:v>133.816</c:v>
                </c:pt>
                <c:pt idx="23048">
                  <c:v>133.82400000000001</c:v>
                </c:pt>
                <c:pt idx="23049">
                  <c:v>133.83199999999999</c:v>
                </c:pt>
                <c:pt idx="23050">
                  <c:v>133.83999999999997</c:v>
                </c:pt>
                <c:pt idx="23051">
                  <c:v>133.84799999999998</c:v>
                </c:pt>
                <c:pt idx="23052">
                  <c:v>133.85599999999999</c:v>
                </c:pt>
                <c:pt idx="23053">
                  <c:v>133.864</c:v>
                </c:pt>
                <c:pt idx="23054">
                  <c:v>133.87199999999999</c:v>
                </c:pt>
                <c:pt idx="23055">
                  <c:v>133.88</c:v>
                </c:pt>
                <c:pt idx="23056">
                  <c:v>133.88800000000001</c:v>
                </c:pt>
                <c:pt idx="23057">
                  <c:v>133.89599999999999</c:v>
                </c:pt>
                <c:pt idx="23058">
                  <c:v>133.904</c:v>
                </c:pt>
                <c:pt idx="23059">
                  <c:v>133.91200000000001</c:v>
                </c:pt>
                <c:pt idx="23060">
                  <c:v>133.92000000000002</c:v>
                </c:pt>
                <c:pt idx="23061">
                  <c:v>133.928</c:v>
                </c:pt>
                <c:pt idx="23062">
                  <c:v>133.93600000000001</c:v>
                </c:pt>
                <c:pt idx="23063">
                  <c:v>133.94400000000002</c:v>
                </c:pt>
                <c:pt idx="23064">
                  <c:v>133.952</c:v>
                </c:pt>
                <c:pt idx="23065">
                  <c:v>133.96</c:v>
                </c:pt>
                <c:pt idx="23066">
                  <c:v>133.96800000000002</c:v>
                </c:pt>
                <c:pt idx="23067">
                  <c:v>133.976</c:v>
                </c:pt>
                <c:pt idx="23068">
                  <c:v>133.98399999999998</c:v>
                </c:pt>
                <c:pt idx="23069">
                  <c:v>133.99199999999999</c:v>
                </c:pt>
                <c:pt idx="23070">
                  <c:v>134</c:v>
                </c:pt>
                <c:pt idx="23071">
                  <c:v>134.00799999999998</c:v>
                </c:pt>
                <c:pt idx="23072">
                  <c:v>134.01599999999999</c:v>
                </c:pt>
                <c:pt idx="23073">
                  <c:v>134.024</c:v>
                </c:pt>
                <c:pt idx="23074">
                  <c:v>134.03200000000001</c:v>
                </c:pt>
                <c:pt idx="23075">
                  <c:v>134.04</c:v>
                </c:pt>
                <c:pt idx="23076">
                  <c:v>134.048</c:v>
                </c:pt>
                <c:pt idx="23077">
                  <c:v>134.05600000000001</c:v>
                </c:pt>
                <c:pt idx="23078">
                  <c:v>134.06399999999999</c:v>
                </c:pt>
                <c:pt idx="23079">
                  <c:v>134.072</c:v>
                </c:pt>
                <c:pt idx="23080">
                  <c:v>134.08000000000001</c:v>
                </c:pt>
                <c:pt idx="23081">
                  <c:v>134.08800000000002</c:v>
                </c:pt>
                <c:pt idx="23082">
                  <c:v>134.096</c:v>
                </c:pt>
                <c:pt idx="23083">
                  <c:v>134.10400000000001</c:v>
                </c:pt>
                <c:pt idx="23084">
                  <c:v>134.11200000000002</c:v>
                </c:pt>
                <c:pt idx="23085">
                  <c:v>134.11999999999998</c:v>
                </c:pt>
                <c:pt idx="23086">
                  <c:v>134.12799999999999</c:v>
                </c:pt>
                <c:pt idx="23087">
                  <c:v>134.136</c:v>
                </c:pt>
                <c:pt idx="23088">
                  <c:v>134.14400000000001</c:v>
                </c:pt>
                <c:pt idx="23089">
                  <c:v>134.15199999999999</c:v>
                </c:pt>
                <c:pt idx="23090">
                  <c:v>134.16</c:v>
                </c:pt>
                <c:pt idx="23091">
                  <c:v>134.16800000000001</c:v>
                </c:pt>
                <c:pt idx="23092">
                  <c:v>134.17599999999999</c:v>
                </c:pt>
                <c:pt idx="23093">
                  <c:v>134.184</c:v>
                </c:pt>
                <c:pt idx="23094">
                  <c:v>134.19200000000001</c:v>
                </c:pt>
                <c:pt idx="23095">
                  <c:v>134.20000000000002</c:v>
                </c:pt>
                <c:pt idx="23096">
                  <c:v>134.208</c:v>
                </c:pt>
                <c:pt idx="23097">
                  <c:v>134.21600000000001</c:v>
                </c:pt>
                <c:pt idx="23098">
                  <c:v>134.22400000000002</c:v>
                </c:pt>
                <c:pt idx="23099">
                  <c:v>134.232</c:v>
                </c:pt>
                <c:pt idx="23100">
                  <c:v>134.24</c:v>
                </c:pt>
                <c:pt idx="23101">
                  <c:v>134.24800000000002</c:v>
                </c:pt>
                <c:pt idx="23102">
                  <c:v>134.256</c:v>
                </c:pt>
                <c:pt idx="23103">
                  <c:v>134.26399999999998</c:v>
                </c:pt>
                <c:pt idx="23104">
                  <c:v>134.27199999999999</c:v>
                </c:pt>
                <c:pt idx="23105">
                  <c:v>134.28</c:v>
                </c:pt>
                <c:pt idx="23106">
                  <c:v>134.28799999999998</c:v>
                </c:pt>
                <c:pt idx="23107">
                  <c:v>134.29599999999999</c:v>
                </c:pt>
                <c:pt idx="23108">
                  <c:v>134.304</c:v>
                </c:pt>
                <c:pt idx="23109">
                  <c:v>134.31199999999998</c:v>
                </c:pt>
                <c:pt idx="23110">
                  <c:v>134.32</c:v>
                </c:pt>
                <c:pt idx="23111">
                  <c:v>134.328</c:v>
                </c:pt>
                <c:pt idx="23112">
                  <c:v>134.33600000000001</c:v>
                </c:pt>
                <c:pt idx="23113">
                  <c:v>134.34399999999999</c:v>
                </c:pt>
                <c:pt idx="23114">
                  <c:v>134.352</c:v>
                </c:pt>
                <c:pt idx="23115">
                  <c:v>134.36000000000001</c:v>
                </c:pt>
                <c:pt idx="23116">
                  <c:v>134.36799999999999</c:v>
                </c:pt>
                <c:pt idx="23117">
                  <c:v>134.376</c:v>
                </c:pt>
                <c:pt idx="23118">
                  <c:v>134.38400000000001</c:v>
                </c:pt>
                <c:pt idx="23119">
                  <c:v>134.39200000000002</c:v>
                </c:pt>
                <c:pt idx="23120">
                  <c:v>134.4</c:v>
                </c:pt>
                <c:pt idx="23121">
                  <c:v>134.40799999999999</c:v>
                </c:pt>
                <c:pt idx="23122">
                  <c:v>134.416</c:v>
                </c:pt>
                <c:pt idx="23123">
                  <c:v>134.42399999999998</c:v>
                </c:pt>
                <c:pt idx="23124">
                  <c:v>134.43199999999999</c:v>
                </c:pt>
                <c:pt idx="23125">
                  <c:v>134.44</c:v>
                </c:pt>
                <c:pt idx="23126">
                  <c:v>134.44800000000001</c:v>
                </c:pt>
                <c:pt idx="23127">
                  <c:v>134.45599999999999</c:v>
                </c:pt>
                <c:pt idx="23128">
                  <c:v>134.464</c:v>
                </c:pt>
                <c:pt idx="23129">
                  <c:v>134.47200000000001</c:v>
                </c:pt>
                <c:pt idx="23130">
                  <c:v>134.47999999999999</c:v>
                </c:pt>
                <c:pt idx="23131">
                  <c:v>134.488</c:v>
                </c:pt>
                <c:pt idx="23132">
                  <c:v>134.49600000000001</c:v>
                </c:pt>
                <c:pt idx="23133">
                  <c:v>134.50400000000002</c:v>
                </c:pt>
                <c:pt idx="23134">
                  <c:v>134.512</c:v>
                </c:pt>
                <c:pt idx="23135">
                  <c:v>134.52000000000001</c:v>
                </c:pt>
                <c:pt idx="23136">
                  <c:v>134.52800000000002</c:v>
                </c:pt>
                <c:pt idx="23137">
                  <c:v>134.536</c:v>
                </c:pt>
                <c:pt idx="23138">
                  <c:v>134.54399999999998</c:v>
                </c:pt>
                <c:pt idx="23139">
                  <c:v>134.55199999999999</c:v>
                </c:pt>
                <c:pt idx="23140">
                  <c:v>134.56</c:v>
                </c:pt>
                <c:pt idx="23141">
                  <c:v>134.56799999999998</c:v>
                </c:pt>
                <c:pt idx="23142">
                  <c:v>134.57599999999999</c:v>
                </c:pt>
                <c:pt idx="23143">
                  <c:v>134.584</c:v>
                </c:pt>
                <c:pt idx="23144">
                  <c:v>134.59199999999998</c:v>
                </c:pt>
                <c:pt idx="23145">
                  <c:v>134.6</c:v>
                </c:pt>
                <c:pt idx="23146">
                  <c:v>134.608</c:v>
                </c:pt>
                <c:pt idx="23147">
                  <c:v>134.61600000000001</c:v>
                </c:pt>
                <c:pt idx="23148">
                  <c:v>134.624</c:v>
                </c:pt>
                <c:pt idx="23149">
                  <c:v>134.63200000000001</c:v>
                </c:pt>
                <c:pt idx="23150">
                  <c:v>134.64000000000001</c:v>
                </c:pt>
                <c:pt idx="23151">
                  <c:v>134.648</c:v>
                </c:pt>
                <c:pt idx="23152">
                  <c:v>134.65600000000001</c:v>
                </c:pt>
                <c:pt idx="23153">
                  <c:v>134.66400000000002</c:v>
                </c:pt>
                <c:pt idx="23154">
                  <c:v>134.672</c:v>
                </c:pt>
                <c:pt idx="23155">
                  <c:v>134.68</c:v>
                </c:pt>
                <c:pt idx="23156">
                  <c:v>134.68799999999999</c:v>
                </c:pt>
                <c:pt idx="23157">
                  <c:v>134.696</c:v>
                </c:pt>
                <c:pt idx="23158">
                  <c:v>134.70399999999998</c:v>
                </c:pt>
                <c:pt idx="23159">
                  <c:v>134.71199999999999</c:v>
                </c:pt>
                <c:pt idx="23160">
                  <c:v>134.72</c:v>
                </c:pt>
                <c:pt idx="23161">
                  <c:v>134.72799999999998</c:v>
                </c:pt>
                <c:pt idx="23162">
                  <c:v>134.73599999999999</c:v>
                </c:pt>
                <c:pt idx="23163">
                  <c:v>134.744</c:v>
                </c:pt>
                <c:pt idx="23164">
                  <c:v>134.75200000000001</c:v>
                </c:pt>
                <c:pt idx="23165">
                  <c:v>134.76</c:v>
                </c:pt>
                <c:pt idx="23166">
                  <c:v>134.768</c:v>
                </c:pt>
                <c:pt idx="23167">
                  <c:v>134.77600000000001</c:v>
                </c:pt>
                <c:pt idx="23168">
                  <c:v>134.78399999999999</c:v>
                </c:pt>
                <c:pt idx="23169">
                  <c:v>134.792</c:v>
                </c:pt>
                <c:pt idx="23170">
                  <c:v>134.80000000000001</c:v>
                </c:pt>
                <c:pt idx="23171">
                  <c:v>134.80800000000002</c:v>
                </c:pt>
                <c:pt idx="23172">
                  <c:v>134.816</c:v>
                </c:pt>
                <c:pt idx="23173">
                  <c:v>134.82400000000001</c:v>
                </c:pt>
                <c:pt idx="23174">
                  <c:v>134.83199999999999</c:v>
                </c:pt>
                <c:pt idx="23175">
                  <c:v>134.83999999999997</c:v>
                </c:pt>
                <c:pt idx="23176">
                  <c:v>134.84799999999998</c:v>
                </c:pt>
                <c:pt idx="23177">
                  <c:v>134.85599999999999</c:v>
                </c:pt>
                <c:pt idx="23178">
                  <c:v>134.864</c:v>
                </c:pt>
                <c:pt idx="23179">
                  <c:v>134.87199999999999</c:v>
                </c:pt>
                <c:pt idx="23180">
                  <c:v>134.88</c:v>
                </c:pt>
                <c:pt idx="23181">
                  <c:v>134.88800000000001</c:v>
                </c:pt>
                <c:pt idx="23182">
                  <c:v>134.89599999999999</c:v>
                </c:pt>
                <c:pt idx="23183">
                  <c:v>134.904</c:v>
                </c:pt>
                <c:pt idx="23184">
                  <c:v>134.91200000000001</c:v>
                </c:pt>
                <c:pt idx="23185">
                  <c:v>134.92000000000002</c:v>
                </c:pt>
                <c:pt idx="23186">
                  <c:v>134.928</c:v>
                </c:pt>
                <c:pt idx="23187">
                  <c:v>134.93600000000001</c:v>
                </c:pt>
                <c:pt idx="23188">
                  <c:v>134.94400000000002</c:v>
                </c:pt>
                <c:pt idx="23189">
                  <c:v>134.952</c:v>
                </c:pt>
                <c:pt idx="23190">
                  <c:v>134.96</c:v>
                </c:pt>
                <c:pt idx="23191">
                  <c:v>134.96800000000002</c:v>
                </c:pt>
                <c:pt idx="23192">
                  <c:v>134.976</c:v>
                </c:pt>
                <c:pt idx="23193">
                  <c:v>134.98399999999998</c:v>
                </c:pt>
                <c:pt idx="23194">
                  <c:v>134.99199999999999</c:v>
                </c:pt>
                <c:pt idx="23195">
                  <c:v>135</c:v>
                </c:pt>
                <c:pt idx="23196">
                  <c:v>135.00799999999998</c:v>
                </c:pt>
                <c:pt idx="23197">
                  <c:v>135.01599999999999</c:v>
                </c:pt>
                <c:pt idx="23198">
                  <c:v>135.024</c:v>
                </c:pt>
                <c:pt idx="23199">
                  <c:v>135.03200000000001</c:v>
                </c:pt>
                <c:pt idx="23200">
                  <c:v>135.04</c:v>
                </c:pt>
                <c:pt idx="23201">
                  <c:v>135.048</c:v>
                </c:pt>
                <c:pt idx="23202">
                  <c:v>135.05600000000001</c:v>
                </c:pt>
                <c:pt idx="23203">
                  <c:v>135.06399999999999</c:v>
                </c:pt>
                <c:pt idx="23204">
                  <c:v>135.072</c:v>
                </c:pt>
                <c:pt idx="23205">
                  <c:v>135.08000000000001</c:v>
                </c:pt>
                <c:pt idx="23206">
                  <c:v>135.08800000000002</c:v>
                </c:pt>
                <c:pt idx="23207">
                  <c:v>135.096</c:v>
                </c:pt>
                <c:pt idx="23208">
                  <c:v>135.10400000000001</c:v>
                </c:pt>
                <c:pt idx="23209">
                  <c:v>135.11200000000002</c:v>
                </c:pt>
                <c:pt idx="23210">
                  <c:v>135.11999999999998</c:v>
                </c:pt>
                <c:pt idx="23211">
                  <c:v>135.12799999999999</c:v>
                </c:pt>
                <c:pt idx="23212">
                  <c:v>135.136</c:v>
                </c:pt>
                <c:pt idx="23213">
                  <c:v>135.14399999999998</c:v>
                </c:pt>
                <c:pt idx="23214">
                  <c:v>135.15199999999999</c:v>
                </c:pt>
                <c:pt idx="23215">
                  <c:v>135.16</c:v>
                </c:pt>
                <c:pt idx="23216">
                  <c:v>135.16800000000001</c:v>
                </c:pt>
                <c:pt idx="23217">
                  <c:v>135.17599999999999</c:v>
                </c:pt>
                <c:pt idx="23218">
                  <c:v>135.184</c:v>
                </c:pt>
                <c:pt idx="23219">
                  <c:v>135.19200000000001</c:v>
                </c:pt>
                <c:pt idx="23220">
                  <c:v>135.19999999999999</c:v>
                </c:pt>
                <c:pt idx="23221">
                  <c:v>135.208</c:v>
                </c:pt>
                <c:pt idx="23222">
                  <c:v>135.21600000000001</c:v>
                </c:pt>
                <c:pt idx="23223">
                  <c:v>135.22400000000002</c:v>
                </c:pt>
                <c:pt idx="23224">
                  <c:v>135.232</c:v>
                </c:pt>
                <c:pt idx="23225">
                  <c:v>135.24</c:v>
                </c:pt>
                <c:pt idx="23226">
                  <c:v>135.24800000000002</c:v>
                </c:pt>
                <c:pt idx="23227">
                  <c:v>135.256</c:v>
                </c:pt>
                <c:pt idx="23228">
                  <c:v>135.26399999999998</c:v>
                </c:pt>
                <c:pt idx="23229">
                  <c:v>135.27199999999999</c:v>
                </c:pt>
                <c:pt idx="23230">
                  <c:v>135.28</c:v>
                </c:pt>
                <c:pt idx="23231">
                  <c:v>135.28799999999998</c:v>
                </c:pt>
                <c:pt idx="23232">
                  <c:v>135.29599999999999</c:v>
                </c:pt>
                <c:pt idx="23233">
                  <c:v>135.304</c:v>
                </c:pt>
                <c:pt idx="23234">
                  <c:v>135.31199999999998</c:v>
                </c:pt>
                <c:pt idx="23235">
                  <c:v>135.32</c:v>
                </c:pt>
                <c:pt idx="23236">
                  <c:v>135.328</c:v>
                </c:pt>
                <c:pt idx="23237">
                  <c:v>135.33600000000001</c:v>
                </c:pt>
                <c:pt idx="23238">
                  <c:v>135.34399999999999</c:v>
                </c:pt>
                <c:pt idx="23239">
                  <c:v>135.352</c:v>
                </c:pt>
                <c:pt idx="23240">
                  <c:v>135.36000000000001</c:v>
                </c:pt>
                <c:pt idx="23241">
                  <c:v>135.36799999999999</c:v>
                </c:pt>
                <c:pt idx="23242">
                  <c:v>135.376</c:v>
                </c:pt>
                <c:pt idx="23243">
                  <c:v>135.38400000000001</c:v>
                </c:pt>
                <c:pt idx="23244">
                  <c:v>135.39200000000002</c:v>
                </c:pt>
                <c:pt idx="23245">
                  <c:v>135.4</c:v>
                </c:pt>
                <c:pt idx="23246">
                  <c:v>135.40799999999999</c:v>
                </c:pt>
                <c:pt idx="23247">
                  <c:v>135.416</c:v>
                </c:pt>
                <c:pt idx="23248">
                  <c:v>135.42399999999998</c:v>
                </c:pt>
                <c:pt idx="23249">
                  <c:v>135.43199999999999</c:v>
                </c:pt>
                <c:pt idx="23250">
                  <c:v>135.44</c:v>
                </c:pt>
                <c:pt idx="23251">
                  <c:v>135.44800000000001</c:v>
                </c:pt>
                <c:pt idx="23252">
                  <c:v>135.45599999999999</c:v>
                </c:pt>
                <c:pt idx="23253">
                  <c:v>135.464</c:v>
                </c:pt>
                <c:pt idx="23254">
                  <c:v>135.47200000000001</c:v>
                </c:pt>
                <c:pt idx="23255">
                  <c:v>135.47999999999999</c:v>
                </c:pt>
                <c:pt idx="23256">
                  <c:v>135.488</c:v>
                </c:pt>
                <c:pt idx="23257">
                  <c:v>135.49600000000001</c:v>
                </c:pt>
                <c:pt idx="23258">
                  <c:v>135.50400000000002</c:v>
                </c:pt>
                <c:pt idx="23259">
                  <c:v>135.512</c:v>
                </c:pt>
                <c:pt idx="23260">
                  <c:v>135.52000000000001</c:v>
                </c:pt>
                <c:pt idx="23261">
                  <c:v>135.52800000000002</c:v>
                </c:pt>
                <c:pt idx="23262">
                  <c:v>135.536</c:v>
                </c:pt>
                <c:pt idx="23263">
                  <c:v>135.54400000000001</c:v>
                </c:pt>
                <c:pt idx="23264">
                  <c:v>135.55199999999999</c:v>
                </c:pt>
                <c:pt idx="23265">
                  <c:v>135.56</c:v>
                </c:pt>
                <c:pt idx="23266">
                  <c:v>135.56799999999998</c:v>
                </c:pt>
                <c:pt idx="23267">
                  <c:v>135.57599999999999</c:v>
                </c:pt>
                <c:pt idx="23268">
                  <c:v>135.584</c:v>
                </c:pt>
                <c:pt idx="23269">
                  <c:v>135.59199999999998</c:v>
                </c:pt>
                <c:pt idx="23270">
                  <c:v>135.6</c:v>
                </c:pt>
                <c:pt idx="23271">
                  <c:v>135.608</c:v>
                </c:pt>
                <c:pt idx="23272">
                  <c:v>135.61599999999999</c:v>
                </c:pt>
                <c:pt idx="23273">
                  <c:v>135.624</c:v>
                </c:pt>
                <c:pt idx="23274">
                  <c:v>135.63200000000001</c:v>
                </c:pt>
                <c:pt idx="23275">
                  <c:v>135.64000000000001</c:v>
                </c:pt>
                <c:pt idx="23276">
                  <c:v>135.648</c:v>
                </c:pt>
                <c:pt idx="23277">
                  <c:v>135.65600000000001</c:v>
                </c:pt>
                <c:pt idx="23278">
                  <c:v>135.66400000000002</c:v>
                </c:pt>
                <c:pt idx="23279">
                  <c:v>135.672</c:v>
                </c:pt>
                <c:pt idx="23280">
                  <c:v>135.68</c:v>
                </c:pt>
                <c:pt idx="23281">
                  <c:v>135.68800000000002</c:v>
                </c:pt>
                <c:pt idx="23282">
                  <c:v>135.696</c:v>
                </c:pt>
                <c:pt idx="23283">
                  <c:v>135.70399999999998</c:v>
                </c:pt>
                <c:pt idx="23284">
                  <c:v>135.71199999999999</c:v>
                </c:pt>
                <c:pt idx="23285">
                  <c:v>135.72</c:v>
                </c:pt>
                <c:pt idx="23286">
                  <c:v>135.72799999999998</c:v>
                </c:pt>
                <c:pt idx="23287">
                  <c:v>135.73599999999999</c:v>
                </c:pt>
                <c:pt idx="23288">
                  <c:v>135.744</c:v>
                </c:pt>
                <c:pt idx="23289">
                  <c:v>135.75200000000001</c:v>
                </c:pt>
                <c:pt idx="23290">
                  <c:v>135.76</c:v>
                </c:pt>
                <c:pt idx="23291">
                  <c:v>135.768</c:v>
                </c:pt>
                <c:pt idx="23292">
                  <c:v>135.77600000000001</c:v>
                </c:pt>
                <c:pt idx="23293">
                  <c:v>135.78399999999999</c:v>
                </c:pt>
                <c:pt idx="23294">
                  <c:v>135.792</c:v>
                </c:pt>
                <c:pt idx="23295">
                  <c:v>135.80000000000001</c:v>
                </c:pt>
                <c:pt idx="23296">
                  <c:v>135.80800000000002</c:v>
                </c:pt>
                <c:pt idx="23297">
                  <c:v>135.816</c:v>
                </c:pt>
                <c:pt idx="23298">
                  <c:v>135.82400000000001</c:v>
                </c:pt>
                <c:pt idx="23299">
                  <c:v>135.83200000000002</c:v>
                </c:pt>
                <c:pt idx="23300">
                  <c:v>135.83999999999997</c:v>
                </c:pt>
                <c:pt idx="23301">
                  <c:v>135.84799999999998</c:v>
                </c:pt>
                <c:pt idx="23302">
                  <c:v>135.85599999999999</c:v>
                </c:pt>
                <c:pt idx="23303">
                  <c:v>135.864</c:v>
                </c:pt>
                <c:pt idx="23304">
                  <c:v>135.87199999999999</c:v>
                </c:pt>
                <c:pt idx="23305">
                  <c:v>135.88</c:v>
                </c:pt>
                <c:pt idx="23306">
                  <c:v>135.88800000000001</c:v>
                </c:pt>
                <c:pt idx="23307">
                  <c:v>135.89599999999999</c:v>
                </c:pt>
                <c:pt idx="23308">
                  <c:v>135.904</c:v>
                </c:pt>
                <c:pt idx="23309">
                  <c:v>135.91200000000001</c:v>
                </c:pt>
                <c:pt idx="23310">
                  <c:v>135.92000000000002</c:v>
                </c:pt>
                <c:pt idx="23311">
                  <c:v>135.928</c:v>
                </c:pt>
                <c:pt idx="23312">
                  <c:v>135.93600000000001</c:v>
                </c:pt>
                <c:pt idx="23313">
                  <c:v>135.94400000000002</c:v>
                </c:pt>
                <c:pt idx="23314">
                  <c:v>135.952</c:v>
                </c:pt>
                <c:pt idx="23315">
                  <c:v>135.96</c:v>
                </c:pt>
                <c:pt idx="23316">
                  <c:v>135.96800000000002</c:v>
                </c:pt>
                <c:pt idx="23317">
                  <c:v>135.97600000000003</c:v>
                </c:pt>
                <c:pt idx="23318">
                  <c:v>135.98399999999998</c:v>
                </c:pt>
                <c:pt idx="23319">
                  <c:v>135.99199999999999</c:v>
                </c:pt>
                <c:pt idx="23320">
                  <c:v>136</c:v>
                </c:pt>
                <c:pt idx="23321">
                  <c:v>136.00799999999998</c:v>
                </c:pt>
                <c:pt idx="23322">
                  <c:v>136.01599999999999</c:v>
                </c:pt>
                <c:pt idx="23323">
                  <c:v>136.024</c:v>
                </c:pt>
                <c:pt idx="23324">
                  <c:v>136.03199999999998</c:v>
                </c:pt>
                <c:pt idx="23325">
                  <c:v>136.04</c:v>
                </c:pt>
                <c:pt idx="23326">
                  <c:v>136.048</c:v>
                </c:pt>
                <c:pt idx="23327">
                  <c:v>136.05600000000001</c:v>
                </c:pt>
                <c:pt idx="23328">
                  <c:v>136.06399999999999</c:v>
                </c:pt>
                <c:pt idx="23329">
                  <c:v>136.072</c:v>
                </c:pt>
                <c:pt idx="23330">
                  <c:v>136.08000000000001</c:v>
                </c:pt>
                <c:pt idx="23331">
                  <c:v>136.08799999999999</c:v>
                </c:pt>
                <c:pt idx="23332">
                  <c:v>136.096</c:v>
                </c:pt>
                <c:pt idx="23333">
                  <c:v>136.10400000000001</c:v>
                </c:pt>
                <c:pt idx="23334">
                  <c:v>136.11200000000002</c:v>
                </c:pt>
                <c:pt idx="23335">
                  <c:v>136.12</c:v>
                </c:pt>
                <c:pt idx="23336">
                  <c:v>136.12799999999999</c:v>
                </c:pt>
                <c:pt idx="23337">
                  <c:v>136.136</c:v>
                </c:pt>
                <c:pt idx="23338">
                  <c:v>136.14399999999998</c:v>
                </c:pt>
                <c:pt idx="23339">
                  <c:v>136.15199999999999</c:v>
                </c:pt>
                <c:pt idx="23340">
                  <c:v>136.16</c:v>
                </c:pt>
                <c:pt idx="23341">
                  <c:v>136.16800000000001</c:v>
                </c:pt>
                <c:pt idx="23342">
                  <c:v>136.17599999999999</c:v>
                </c:pt>
                <c:pt idx="23343">
                  <c:v>136.184</c:v>
                </c:pt>
                <c:pt idx="23344">
                  <c:v>136.19200000000001</c:v>
                </c:pt>
                <c:pt idx="23345">
                  <c:v>136.19999999999999</c:v>
                </c:pt>
                <c:pt idx="23346">
                  <c:v>136.208</c:v>
                </c:pt>
                <c:pt idx="23347">
                  <c:v>136.21600000000001</c:v>
                </c:pt>
                <c:pt idx="23348">
                  <c:v>136.22400000000002</c:v>
                </c:pt>
                <c:pt idx="23349">
                  <c:v>136.232</c:v>
                </c:pt>
                <c:pt idx="23350">
                  <c:v>136.24</c:v>
                </c:pt>
                <c:pt idx="23351">
                  <c:v>136.24800000000002</c:v>
                </c:pt>
                <c:pt idx="23352">
                  <c:v>136.256</c:v>
                </c:pt>
                <c:pt idx="23353">
                  <c:v>136.26400000000001</c:v>
                </c:pt>
                <c:pt idx="23354">
                  <c:v>136.27199999999999</c:v>
                </c:pt>
                <c:pt idx="23355">
                  <c:v>136.28</c:v>
                </c:pt>
                <c:pt idx="23356">
                  <c:v>136.28799999999998</c:v>
                </c:pt>
                <c:pt idx="23357">
                  <c:v>136.29599999999999</c:v>
                </c:pt>
                <c:pt idx="23358">
                  <c:v>136.304</c:v>
                </c:pt>
                <c:pt idx="23359">
                  <c:v>136.31199999999998</c:v>
                </c:pt>
                <c:pt idx="23360">
                  <c:v>136.32</c:v>
                </c:pt>
                <c:pt idx="23361">
                  <c:v>136.328</c:v>
                </c:pt>
                <c:pt idx="23362">
                  <c:v>136.33600000000001</c:v>
                </c:pt>
                <c:pt idx="23363">
                  <c:v>136.34399999999999</c:v>
                </c:pt>
                <c:pt idx="23364">
                  <c:v>136.352</c:v>
                </c:pt>
                <c:pt idx="23365">
                  <c:v>136.36000000000001</c:v>
                </c:pt>
                <c:pt idx="23366">
                  <c:v>136.36799999999999</c:v>
                </c:pt>
                <c:pt idx="23367">
                  <c:v>136.376</c:v>
                </c:pt>
                <c:pt idx="23368">
                  <c:v>136.38400000000001</c:v>
                </c:pt>
                <c:pt idx="23369">
                  <c:v>136.39200000000002</c:v>
                </c:pt>
                <c:pt idx="23370">
                  <c:v>136.4</c:v>
                </c:pt>
                <c:pt idx="23371">
                  <c:v>136.40800000000002</c:v>
                </c:pt>
                <c:pt idx="23372">
                  <c:v>136.416</c:v>
                </c:pt>
                <c:pt idx="23373">
                  <c:v>136.42399999999998</c:v>
                </c:pt>
                <c:pt idx="23374">
                  <c:v>136.43199999999999</c:v>
                </c:pt>
                <c:pt idx="23375">
                  <c:v>136.44</c:v>
                </c:pt>
                <c:pt idx="23376">
                  <c:v>136.44800000000001</c:v>
                </c:pt>
                <c:pt idx="23377">
                  <c:v>136.45599999999999</c:v>
                </c:pt>
                <c:pt idx="23378">
                  <c:v>136.464</c:v>
                </c:pt>
                <c:pt idx="23379">
                  <c:v>136.47200000000001</c:v>
                </c:pt>
                <c:pt idx="23380">
                  <c:v>136.47999999999999</c:v>
                </c:pt>
                <c:pt idx="23381">
                  <c:v>136.488</c:v>
                </c:pt>
                <c:pt idx="23382">
                  <c:v>136.49600000000001</c:v>
                </c:pt>
                <c:pt idx="23383">
                  <c:v>136.50399999999999</c:v>
                </c:pt>
                <c:pt idx="23384">
                  <c:v>136.512</c:v>
                </c:pt>
                <c:pt idx="23385">
                  <c:v>136.52000000000001</c:v>
                </c:pt>
                <c:pt idx="23386">
                  <c:v>136.52800000000002</c:v>
                </c:pt>
                <c:pt idx="23387">
                  <c:v>136.536</c:v>
                </c:pt>
                <c:pt idx="23388">
                  <c:v>136.54400000000001</c:v>
                </c:pt>
                <c:pt idx="23389">
                  <c:v>136.55200000000002</c:v>
                </c:pt>
                <c:pt idx="23390">
                  <c:v>136.55999999999997</c:v>
                </c:pt>
                <c:pt idx="23391">
                  <c:v>136.56799999999998</c:v>
                </c:pt>
                <c:pt idx="23392">
                  <c:v>136.57599999999999</c:v>
                </c:pt>
                <c:pt idx="23393">
                  <c:v>136.584</c:v>
                </c:pt>
                <c:pt idx="23394">
                  <c:v>136.59199999999998</c:v>
                </c:pt>
                <c:pt idx="23395">
                  <c:v>136.6</c:v>
                </c:pt>
                <c:pt idx="23396">
                  <c:v>136.608</c:v>
                </c:pt>
                <c:pt idx="23397">
                  <c:v>136.61599999999999</c:v>
                </c:pt>
                <c:pt idx="23398">
                  <c:v>136.624</c:v>
                </c:pt>
                <c:pt idx="23399">
                  <c:v>136.63200000000001</c:v>
                </c:pt>
                <c:pt idx="23400">
                  <c:v>136.64000000000001</c:v>
                </c:pt>
                <c:pt idx="23401">
                  <c:v>136.648</c:v>
                </c:pt>
                <c:pt idx="23402">
                  <c:v>136.65600000000001</c:v>
                </c:pt>
                <c:pt idx="23403">
                  <c:v>136.66400000000002</c:v>
                </c:pt>
                <c:pt idx="23404">
                  <c:v>136.672</c:v>
                </c:pt>
                <c:pt idx="23405">
                  <c:v>136.68</c:v>
                </c:pt>
                <c:pt idx="23406">
                  <c:v>136.68800000000002</c:v>
                </c:pt>
                <c:pt idx="23407">
                  <c:v>136.696</c:v>
                </c:pt>
                <c:pt idx="23408">
                  <c:v>136.70399999999998</c:v>
                </c:pt>
                <c:pt idx="23409">
                  <c:v>136.71199999999999</c:v>
                </c:pt>
                <c:pt idx="23410">
                  <c:v>136.72</c:v>
                </c:pt>
                <c:pt idx="23411">
                  <c:v>136.72799999999998</c:v>
                </c:pt>
                <c:pt idx="23412">
                  <c:v>136.73599999999999</c:v>
                </c:pt>
                <c:pt idx="23413">
                  <c:v>136.744</c:v>
                </c:pt>
                <c:pt idx="23414">
                  <c:v>136.75200000000001</c:v>
                </c:pt>
                <c:pt idx="23415">
                  <c:v>136.76</c:v>
                </c:pt>
                <c:pt idx="23416">
                  <c:v>136.768</c:v>
                </c:pt>
                <c:pt idx="23417">
                  <c:v>136.77600000000001</c:v>
                </c:pt>
                <c:pt idx="23418">
                  <c:v>136.78399999999999</c:v>
                </c:pt>
                <c:pt idx="23419">
                  <c:v>136.792</c:v>
                </c:pt>
                <c:pt idx="23420">
                  <c:v>136.80000000000001</c:v>
                </c:pt>
                <c:pt idx="23421">
                  <c:v>136.80800000000002</c:v>
                </c:pt>
                <c:pt idx="23422">
                  <c:v>136.816</c:v>
                </c:pt>
                <c:pt idx="23423">
                  <c:v>136.82400000000001</c:v>
                </c:pt>
                <c:pt idx="23424">
                  <c:v>136.83200000000002</c:v>
                </c:pt>
                <c:pt idx="23425">
                  <c:v>136.84</c:v>
                </c:pt>
                <c:pt idx="23426">
                  <c:v>136.84799999999998</c:v>
                </c:pt>
                <c:pt idx="23427">
                  <c:v>136.85599999999999</c:v>
                </c:pt>
                <c:pt idx="23428">
                  <c:v>136.864</c:v>
                </c:pt>
                <c:pt idx="23429">
                  <c:v>136.87199999999999</c:v>
                </c:pt>
                <c:pt idx="23430">
                  <c:v>136.88</c:v>
                </c:pt>
                <c:pt idx="23431">
                  <c:v>136.88800000000001</c:v>
                </c:pt>
                <c:pt idx="23432">
                  <c:v>136.89599999999999</c:v>
                </c:pt>
                <c:pt idx="23433">
                  <c:v>136.904</c:v>
                </c:pt>
                <c:pt idx="23434">
                  <c:v>136.91200000000001</c:v>
                </c:pt>
                <c:pt idx="23435">
                  <c:v>136.91999999999999</c:v>
                </c:pt>
                <c:pt idx="23436">
                  <c:v>136.928</c:v>
                </c:pt>
                <c:pt idx="23437">
                  <c:v>136.93600000000001</c:v>
                </c:pt>
                <c:pt idx="23438">
                  <c:v>136.94400000000002</c:v>
                </c:pt>
                <c:pt idx="23439">
                  <c:v>136.952</c:v>
                </c:pt>
                <c:pt idx="23440">
                  <c:v>136.96</c:v>
                </c:pt>
                <c:pt idx="23441">
                  <c:v>136.96800000000002</c:v>
                </c:pt>
                <c:pt idx="23442">
                  <c:v>136.976</c:v>
                </c:pt>
                <c:pt idx="23443">
                  <c:v>136.98399999999998</c:v>
                </c:pt>
                <c:pt idx="23444">
                  <c:v>136.99199999999999</c:v>
                </c:pt>
                <c:pt idx="23445">
                  <c:v>137</c:v>
                </c:pt>
                <c:pt idx="23446">
                  <c:v>137.00799999999998</c:v>
                </c:pt>
                <c:pt idx="23447">
                  <c:v>137.01599999999999</c:v>
                </c:pt>
                <c:pt idx="23448">
                  <c:v>137.024</c:v>
                </c:pt>
                <c:pt idx="23449">
                  <c:v>137.03199999999998</c:v>
                </c:pt>
                <c:pt idx="23450">
                  <c:v>137.04</c:v>
                </c:pt>
                <c:pt idx="23451">
                  <c:v>137.048</c:v>
                </c:pt>
                <c:pt idx="23452">
                  <c:v>137.05600000000001</c:v>
                </c:pt>
                <c:pt idx="23453">
                  <c:v>137.06399999999999</c:v>
                </c:pt>
                <c:pt idx="23454">
                  <c:v>137.072</c:v>
                </c:pt>
                <c:pt idx="23455">
                  <c:v>137.08000000000001</c:v>
                </c:pt>
                <c:pt idx="23456">
                  <c:v>137.08799999999999</c:v>
                </c:pt>
                <c:pt idx="23457">
                  <c:v>137.096</c:v>
                </c:pt>
                <c:pt idx="23458">
                  <c:v>137.10400000000001</c:v>
                </c:pt>
                <c:pt idx="23459">
                  <c:v>137.11200000000002</c:v>
                </c:pt>
                <c:pt idx="23460">
                  <c:v>137.12</c:v>
                </c:pt>
                <c:pt idx="23461">
                  <c:v>137.12799999999999</c:v>
                </c:pt>
                <c:pt idx="23462">
                  <c:v>137.136</c:v>
                </c:pt>
                <c:pt idx="23463">
                  <c:v>137.14399999999998</c:v>
                </c:pt>
                <c:pt idx="23464">
                  <c:v>137.15199999999999</c:v>
                </c:pt>
                <c:pt idx="23465">
                  <c:v>137.16</c:v>
                </c:pt>
                <c:pt idx="23466">
                  <c:v>137.16800000000001</c:v>
                </c:pt>
                <c:pt idx="23467">
                  <c:v>137.17599999999999</c:v>
                </c:pt>
                <c:pt idx="23468">
                  <c:v>137.184</c:v>
                </c:pt>
                <c:pt idx="23469">
                  <c:v>137.19200000000001</c:v>
                </c:pt>
                <c:pt idx="23470">
                  <c:v>137.19999999999999</c:v>
                </c:pt>
                <c:pt idx="23471">
                  <c:v>137.208</c:v>
                </c:pt>
                <c:pt idx="23472">
                  <c:v>137.21600000000001</c:v>
                </c:pt>
                <c:pt idx="23473">
                  <c:v>137.22400000000002</c:v>
                </c:pt>
                <c:pt idx="23474">
                  <c:v>137.232</c:v>
                </c:pt>
                <c:pt idx="23475">
                  <c:v>137.24</c:v>
                </c:pt>
                <c:pt idx="23476">
                  <c:v>137.24800000000002</c:v>
                </c:pt>
                <c:pt idx="23477">
                  <c:v>137.256</c:v>
                </c:pt>
                <c:pt idx="23478">
                  <c:v>137.26400000000001</c:v>
                </c:pt>
                <c:pt idx="23479">
                  <c:v>137.27199999999999</c:v>
                </c:pt>
                <c:pt idx="23480">
                  <c:v>137.28</c:v>
                </c:pt>
                <c:pt idx="23481">
                  <c:v>137.28799999999998</c:v>
                </c:pt>
                <c:pt idx="23482">
                  <c:v>137.29599999999999</c:v>
                </c:pt>
                <c:pt idx="23483">
                  <c:v>137.304</c:v>
                </c:pt>
                <c:pt idx="23484">
                  <c:v>137.31199999999998</c:v>
                </c:pt>
                <c:pt idx="23485">
                  <c:v>137.32</c:v>
                </c:pt>
                <c:pt idx="23486">
                  <c:v>137.328</c:v>
                </c:pt>
                <c:pt idx="23487">
                  <c:v>137.33600000000001</c:v>
                </c:pt>
                <c:pt idx="23488">
                  <c:v>137.34399999999999</c:v>
                </c:pt>
                <c:pt idx="23489">
                  <c:v>137.352</c:v>
                </c:pt>
                <c:pt idx="23490">
                  <c:v>137.36000000000001</c:v>
                </c:pt>
                <c:pt idx="23491">
                  <c:v>137.36799999999999</c:v>
                </c:pt>
                <c:pt idx="23492">
                  <c:v>137.376</c:v>
                </c:pt>
                <c:pt idx="23493">
                  <c:v>137.38400000000001</c:v>
                </c:pt>
                <c:pt idx="23494">
                  <c:v>137.392</c:v>
                </c:pt>
                <c:pt idx="23495">
                  <c:v>137.4</c:v>
                </c:pt>
                <c:pt idx="23496">
                  <c:v>137.40800000000002</c:v>
                </c:pt>
                <c:pt idx="23497">
                  <c:v>137.416</c:v>
                </c:pt>
                <c:pt idx="23498">
                  <c:v>137.42399999999998</c:v>
                </c:pt>
                <c:pt idx="23499">
                  <c:v>137.43199999999999</c:v>
                </c:pt>
                <c:pt idx="23500">
                  <c:v>137.44</c:v>
                </c:pt>
                <c:pt idx="23501">
                  <c:v>137.44799999999998</c:v>
                </c:pt>
                <c:pt idx="23502">
                  <c:v>137.45599999999999</c:v>
                </c:pt>
                <c:pt idx="23503">
                  <c:v>137.464</c:v>
                </c:pt>
                <c:pt idx="23504">
                  <c:v>137.47200000000001</c:v>
                </c:pt>
                <c:pt idx="23505">
                  <c:v>137.47999999999999</c:v>
                </c:pt>
                <c:pt idx="23506">
                  <c:v>137.488</c:v>
                </c:pt>
                <c:pt idx="23507">
                  <c:v>137.49600000000001</c:v>
                </c:pt>
                <c:pt idx="23508">
                  <c:v>137.50399999999999</c:v>
                </c:pt>
                <c:pt idx="23509">
                  <c:v>137.512</c:v>
                </c:pt>
                <c:pt idx="23510">
                  <c:v>137.52000000000001</c:v>
                </c:pt>
                <c:pt idx="23511">
                  <c:v>137.52800000000002</c:v>
                </c:pt>
                <c:pt idx="23512">
                  <c:v>137.536</c:v>
                </c:pt>
                <c:pt idx="23513">
                  <c:v>137.54400000000001</c:v>
                </c:pt>
                <c:pt idx="23514">
                  <c:v>137.55200000000002</c:v>
                </c:pt>
                <c:pt idx="23515">
                  <c:v>137.55999999999997</c:v>
                </c:pt>
                <c:pt idx="23516">
                  <c:v>137.56799999999998</c:v>
                </c:pt>
                <c:pt idx="23517">
                  <c:v>137.57599999999999</c:v>
                </c:pt>
                <c:pt idx="23518">
                  <c:v>137.584</c:v>
                </c:pt>
                <c:pt idx="23519">
                  <c:v>137.59199999999998</c:v>
                </c:pt>
                <c:pt idx="23520">
                  <c:v>137.6</c:v>
                </c:pt>
                <c:pt idx="23521">
                  <c:v>137.608</c:v>
                </c:pt>
                <c:pt idx="23522">
                  <c:v>137.61599999999999</c:v>
                </c:pt>
                <c:pt idx="23523">
                  <c:v>137.624</c:v>
                </c:pt>
                <c:pt idx="23524">
                  <c:v>137.63200000000001</c:v>
                </c:pt>
                <c:pt idx="23525">
                  <c:v>137.64000000000001</c:v>
                </c:pt>
                <c:pt idx="23526">
                  <c:v>137.648</c:v>
                </c:pt>
                <c:pt idx="23527">
                  <c:v>137.65600000000001</c:v>
                </c:pt>
                <c:pt idx="23528">
                  <c:v>137.66400000000002</c:v>
                </c:pt>
                <c:pt idx="23529">
                  <c:v>137.672</c:v>
                </c:pt>
                <c:pt idx="23530">
                  <c:v>137.68</c:v>
                </c:pt>
                <c:pt idx="23531">
                  <c:v>137.68800000000002</c:v>
                </c:pt>
                <c:pt idx="23532">
                  <c:v>137.69600000000003</c:v>
                </c:pt>
                <c:pt idx="23533">
                  <c:v>137.70399999999998</c:v>
                </c:pt>
                <c:pt idx="23534">
                  <c:v>137.71199999999999</c:v>
                </c:pt>
                <c:pt idx="23535">
                  <c:v>137.72</c:v>
                </c:pt>
                <c:pt idx="23536">
                  <c:v>137.72799999999998</c:v>
                </c:pt>
                <c:pt idx="23537">
                  <c:v>137.73599999999999</c:v>
                </c:pt>
                <c:pt idx="23538">
                  <c:v>137.744</c:v>
                </c:pt>
                <c:pt idx="23539">
                  <c:v>137.75200000000001</c:v>
                </c:pt>
                <c:pt idx="23540">
                  <c:v>137.76</c:v>
                </c:pt>
                <c:pt idx="23541">
                  <c:v>137.768</c:v>
                </c:pt>
                <c:pt idx="23542">
                  <c:v>137.77600000000001</c:v>
                </c:pt>
                <c:pt idx="23543">
                  <c:v>137.78399999999999</c:v>
                </c:pt>
                <c:pt idx="23544">
                  <c:v>137.792</c:v>
                </c:pt>
                <c:pt idx="23545">
                  <c:v>137.80000000000001</c:v>
                </c:pt>
                <c:pt idx="23546">
                  <c:v>137.80800000000002</c:v>
                </c:pt>
                <c:pt idx="23547">
                  <c:v>137.816</c:v>
                </c:pt>
                <c:pt idx="23548">
                  <c:v>137.82400000000001</c:v>
                </c:pt>
                <c:pt idx="23549">
                  <c:v>137.83200000000002</c:v>
                </c:pt>
                <c:pt idx="23550">
                  <c:v>137.84</c:v>
                </c:pt>
                <c:pt idx="23551">
                  <c:v>137.84799999999998</c:v>
                </c:pt>
                <c:pt idx="23552">
                  <c:v>137.85599999999999</c:v>
                </c:pt>
                <c:pt idx="23553">
                  <c:v>137.86399999999998</c:v>
                </c:pt>
                <c:pt idx="23554">
                  <c:v>137.87199999999999</c:v>
                </c:pt>
                <c:pt idx="23555">
                  <c:v>137.88</c:v>
                </c:pt>
                <c:pt idx="23556">
                  <c:v>137.88800000000001</c:v>
                </c:pt>
                <c:pt idx="23557">
                  <c:v>137.89599999999999</c:v>
                </c:pt>
                <c:pt idx="23558">
                  <c:v>137.904</c:v>
                </c:pt>
                <c:pt idx="23559">
                  <c:v>137.91200000000001</c:v>
                </c:pt>
                <c:pt idx="23560">
                  <c:v>137.91999999999999</c:v>
                </c:pt>
                <c:pt idx="23561">
                  <c:v>137.928</c:v>
                </c:pt>
                <c:pt idx="23562">
                  <c:v>137.93600000000001</c:v>
                </c:pt>
                <c:pt idx="23563">
                  <c:v>137.94400000000002</c:v>
                </c:pt>
                <c:pt idx="23564">
                  <c:v>137.952</c:v>
                </c:pt>
                <c:pt idx="23565">
                  <c:v>137.96</c:v>
                </c:pt>
                <c:pt idx="23566">
                  <c:v>137.96800000000002</c:v>
                </c:pt>
                <c:pt idx="23567">
                  <c:v>137.976</c:v>
                </c:pt>
                <c:pt idx="23568">
                  <c:v>137.98400000000001</c:v>
                </c:pt>
                <c:pt idx="23569">
                  <c:v>137.99199999999999</c:v>
                </c:pt>
                <c:pt idx="23570">
                  <c:v>138</c:v>
                </c:pt>
                <c:pt idx="23571">
                  <c:v>138.00799999999998</c:v>
                </c:pt>
                <c:pt idx="23572">
                  <c:v>138.01599999999999</c:v>
                </c:pt>
                <c:pt idx="23573">
                  <c:v>138.024</c:v>
                </c:pt>
                <c:pt idx="23574">
                  <c:v>138.03199999999998</c:v>
                </c:pt>
                <c:pt idx="23575">
                  <c:v>138.04</c:v>
                </c:pt>
                <c:pt idx="23576">
                  <c:v>138.048</c:v>
                </c:pt>
                <c:pt idx="23577">
                  <c:v>138.05600000000001</c:v>
                </c:pt>
                <c:pt idx="23578">
                  <c:v>138.06399999999999</c:v>
                </c:pt>
                <c:pt idx="23579">
                  <c:v>138.072</c:v>
                </c:pt>
                <c:pt idx="23580">
                  <c:v>138.08000000000001</c:v>
                </c:pt>
                <c:pt idx="23581">
                  <c:v>138.08799999999999</c:v>
                </c:pt>
                <c:pt idx="23582">
                  <c:v>138.096</c:v>
                </c:pt>
                <c:pt idx="23583">
                  <c:v>138.10400000000001</c:v>
                </c:pt>
                <c:pt idx="23584">
                  <c:v>138.11200000000002</c:v>
                </c:pt>
                <c:pt idx="23585">
                  <c:v>138.12</c:v>
                </c:pt>
                <c:pt idx="23586">
                  <c:v>138.12800000000001</c:v>
                </c:pt>
                <c:pt idx="23587">
                  <c:v>138.136</c:v>
                </c:pt>
                <c:pt idx="23588">
                  <c:v>138.14399999999998</c:v>
                </c:pt>
                <c:pt idx="23589">
                  <c:v>138.15199999999999</c:v>
                </c:pt>
                <c:pt idx="23590">
                  <c:v>138.16</c:v>
                </c:pt>
                <c:pt idx="23591">
                  <c:v>138.16800000000001</c:v>
                </c:pt>
                <c:pt idx="23592">
                  <c:v>138.17599999999999</c:v>
                </c:pt>
                <c:pt idx="23593">
                  <c:v>138.184</c:v>
                </c:pt>
                <c:pt idx="23594">
                  <c:v>138.19200000000001</c:v>
                </c:pt>
                <c:pt idx="23595">
                  <c:v>138.19999999999999</c:v>
                </c:pt>
                <c:pt idx="23596">
                  <c:v>138.208</c:v>
                </c:pt>
                <c:pt idx="23597">
                  <c:v>138.21600000000001</c:v>
                </c:pt>
                <c:pt idx="23598">
                  <c:v>138.22400000000002</c:v>
                </c:pt>
                <c:pt idx="23599">
                  <c:v>138.232</c:v>
                </c:pt>
                <c:pt idx="23600">
                  <c:v>138.24</c:v>
                </c:pt>
                <c:pt idx="23601">
                  <c:v>138.24800000000002</c:v>
                </c:pt>
                <c:pt idx="23602">
                  <c:v>138.256</c:v>
                </c:pt>
                <c:pt idx="23603">
                  <c:v>138.26400000000001</c:v>
                </c:pt>
                <c:pt idx="23604">
                  <c:v>138.27200000000002</c:v>
                </c:pt>
                <c:pt idx="23605">
                  <c:v>138.27999999999997</c:v>
                </c:pt>
                <c:pt idx="23606">
                  <c:v>138.28799999999998</c:v>
                </c:pt>
                <c:pt idx="23607">
                  <c:v>138.29599999999999</c:v>
                </c:pt>
                <c:pt idx="23608">
                  <c:v>138.304</c:v>
                </c:pt>
                <c:pt idx="23609">
                  <c:v>138.31199999999998</c:v>
                </c:pt>
                <c:pt idx="23610">
                  <c:v>138.32</c:v>
                </c:pt>
                <c:pt idx="23611">
                  <c:v>138.328</c:v>
                </c:pt>
                <c:pt idx="23612">
                  <c:v>138.33599999999998</c:v>
                </c:pt>
                <c:pt idx="23613">
                  <c:v>138.34399999999999</c:v>
                </c:pt>
                <c:pt idx="23614">
                  <c:v>138.352</c:v>
                </c:pt>
                <c:pt idx="23615">
                  <c:v>138.36000000000001</c:v>
                </c:pt>
                <c:pt idx="23616">
                  <c:v>138.36799999999999</c:v>
                </c:pt>
                <c:pt idx="23617">
                  <c:v>138.376</c:v>
                </c:pt>
                <c:pt idx="23618">
                  <c:v>138.38400000000001</c:v>
                </c:pt>
                <c:pt idx="23619">
                  <c:v>138.392</c:v>
                </c:pt>
                <c:pt idx="23620">
                  <c:v>138.4</c:v>
                </c:pt>
                <c:pt idx="23621">
                  <c:v>138.40800000000002</c:v>
                </c:pt>
                <c:pt idx="23622">
                  <c:v>138.41600000000003</c:v>
                </c:pt>
                <c:pt idx="23623">
                  <c:v>138.42399999999998</c:v>
                </c:pt>
                <c:pt idx="23624">
                  <c:v>138.43199999999999</c:v>
                </c:pt>
                <c:pt idx="23625">
                  <c:v>138.44</c:v>
                </c:pt>
                <c:pt idx="23626">
                  <c:v>138.44799999999998</c:v>
                </c:pt>
                <c:pt idx="23627">
                  <c:v>138.45599999999999</c:v>
                </c:pt>
                <c:pt idx="23628">
                  <c:v>138.464</c:v>
                </c:pt>
                <c:pt idx="23629">
                  <c:v>138.47200000000001</c:v>
                </c:pt>
                <c:pt idx="23630">
                  <c:v>138.47999999999999</c:v>
                </c:pt>
                <c:pt idx="23631">
                  <c:v>138.488</c:v>
                </c:pt>
                <c:pt idx="23632">
                  <c:v>138.49600000000001</c:v>
                </c:pt>
                <c:pt idx="23633">
                  <c:v>138.50399999999999</c:v>
                </c:pt>
                <c:pt idx="23634">
                  <c:v>138.512</c:v>
                </c:pt>
                <c:pt idx="23635">
                  <c:v>138.52000000000001</c:v>
                </c:pt>
                <c:pt idx="23636">
                  <c:v>138.52800000000002</c:v>
                </c:pt>
                <c:pt idx="23637">
                  <c:v>138.536</c:v>
                </c:pt>
                <c:pt idx="23638">
                  <c:v>138.54400000000001</c:v>
                </c:pt>
                <c:pt idx="23639">
                  <c:v>138.55200000000002</c:v>
                </c:pt>
                <c:pt idx="23640">
                  <c:v>138.56</c:v>
                </c:pt>
                <c:pt idx="23641">
                  <c:v>138.56799999999998</c:v>
                </c:pt>
                <c:pt idx="23642">
                  <c:v>138.57599999999999</c:v>
                </c:pt>
                <c:pt idx="23643">
                  <c:v>138.584</c:v>
                </c:pt>
                <c:pt idx="23644">
                  <c:v>138.59199999999998</c:v>
                </c:pt>
                <c:pt idx="23645">
                  <c:v>138.6</c:v>
                </c:pt>
                <c:pt idx="23646">
                  <c:v>138.608</c:v>
                </c:pt>
                <c:pt idx="23647">
                  <c:v>138.61599999999999</c:v>
                </c:pt>
                <c:pt idx="23648">
                  <c:v>138.624</c:v>
                </c:pt>
                <c:pt idx="23649">
                  <c:v>138.63200000000001</c:v>
                </c:pt>
                <c:pt idx="23650">
                  <c:v>138.64000000000001</c:v>
                </c:pt>
                <c:pt idx="23651">
                  <c:v>138.648</c:v>
                </c:pt>
                <c:pt idx="23652">
                  <c:v>138.65600000000001</c:v>
                </c:pt>
                <c:pt idx="23653">
                  <c:v>138.66400000000002</c:v>
                </c:pt>
                <c:pt idx="23654">
                  <c:v>138.672</c:v>
                </c:pt>
                <c:pt idx="23655">
                  <c:v>138.68</c:v>
                </c:pt>
                <c:pt idx="23656">
                  <c:v>138.68800000000002</c:v>
                </c:pt>
                <c:pt idx="23657">
                  <c:v>138.69600000000003</c:v>
                </c:pt>
                <c:pt idx="23658">
                  <c:v>138.70400000000001</c:v>
                </c:pt>
                <c:pt idx="23659">
                  <c:v>138.71199999999999</c:v>
                </c:pt>
                <c:pt idx="23660">
                  <c:v>138.72</c:v>
                </c:pt>
                <c:pt idx="23661">
                  <c:v>138.72799999999998</c:v>
                </c:pt>
                <c:pt idx="23662">
                  <c:v>138.73599999999999</c:v>
                </c:pt>
                <c:pt idx="23663">
                  <c:v>138.744</c:v>
                </c:pt>
                <c:pt idx="23664">
                  <c:v>138.75199999999998</c:v>
                </c:pt>
                <c:pt idx="23665">
                  <c:v>138.76</c:v>
                </c:pt>
                <c:pt idx="23666">
                  <c:v>138.768</c:v>
                </c:pt>
                <c:pt idx="23667">
                  <c:v>138.77600000000001</c:v>
                </c:pt>
                <c:pt idx="23668">
                  <c:v>138.78399999999999</c:v>
                </c:pt>
                <c:pt idx="23669">
                  <c:v>138.792</c:v>
                </c:pt>
                <c:pt idx="23670">
                  <c:v>138.80000000000001</c:v>
                </c:pt>
                <c:pt idx="23671">
                  <c:v>138.80799999999999</c:v>
                </c:pt>
                <c:pt idx="23672">
                  <c:v>138.816</c:v>
                </c:pt>
                <c:pt idx="23673">
                  <c:v>138.82400000000001</c:v>
                </c:pt>
                <c:pt idx="23674">
                  <c:v>138.83200000000002</c:v>
                </c:pt>
                <c:pt idx="23675">
                  <c:v>138.84</c:v>
                </c:pt>
                <c:pt idx="23676">
                  <c:v>138.84800000000001</c:v>
                </c:pt>
                <c:pt idx="23677">
                  <c:v>138.85599999999999</c:v>
                </c:pt>
                <c:pt idx="23678">
                  <c:v>138.86399999999998</c:v>
                </c:pt>
                <c:pt idx="23679">
                  <c:v>138.87199999999999</c:v>
                </c:pt>
                <c:pt idx="23680">
                  <c:v>138.88</c:v>
                </c:pt>
                <c:pt idx="23681">
                  <c:v>138.88800000000001</c:v>
                </c:pt>
                <c:pt idx="23682">
                  <c:v>138.89599999999999</c:v>
                </c:pt>
                <c:pt idx="23683">
                  <c:v>138.904</c:v>
                </c:pt>
                <c:pt idx="23684">
                  <c:v>138.91200000000001</c:v>
                </c:pt>
                <c:pt idx="23685">
                  <c:v>138.91999999999999</c:v>
                </c:pt>
                <c:pt idx="23686">
                  <c:v>138.928</c:v>
                </c:pt>
                <c:pt idx="23687">
                  <c:v>138.93600000000001</c:v>
                </c:pt>
                <c:pt idx="23688">
                  <c:v>138.94400000000002</c:v>
                </c:pt>
                <c:pt idx="23689">
                  <c:v>138.952</c:v>
                </c:pt>
                <c:pt idx="23690">
                  <c:v>138.96</c:v>
                </c:pt>
                <c:pt idx="23691">
                  <c:v>138.96800000000002</c:v>
                </c:pt>
                <c:pt idx="23692">
                  <c:v>138.976</c:v>
                </c:pt>
                <c:pt idx="23693">
                  <c:v>138.98400000000001</c:v>
                </c:pt>
                <c:pt idx="23694">
                  <c:v>138.99200000000002</c:v>
                </c:pt>
                <c:pt idx="23695">
                  <c:v>139</c:v>
                </c:pt>
                <c:pt idx="23696">
                  <c:v>139.00799999999998</c:v>
                </c:pt>
                <c:pt idx="23697">
                  <c:v>139.01599999999999</c:v>
                </c:pt>
                <c:pt idx="23698">
                  <c:v>139.024</c:v>
                </c:pt>
                <c:pt idx="23699">
                  <c:v>139.03199999999998</c:v>
                </c:pt>
                <c:pt idx="23700">
                  <c:v>139.04</c:v>
                </c:pt>
                <c:pt idx="23701">
                  <c:v>139.048</c:v>
                </c:pt>
                <c:pt idx="23702">
                  <c:v>139.05600000000001</c:v>
                </c:pt>
                <c:pt idx="23703">
                  <c:v>139.06399999999999</c:v>
                </c:pt>
                <c:pt idx="23704">
                  <c:v>139.072</c:v>
                </c:pt>
                <c:pt idx="23705">
                  <c:v>139.08000000000001</c:v>
                </c:pt>
                <c:pt idx="23706">
                  <c:v>139.08799999999999</c:v>
                </c:pt>
                <c:pt idx="23707">
                  <c:v>139.096</c:v>
                </c:pt>
                <c:pt idx="23708">
                  <c:v>139.10400000000001</c:v>
                </c:pt>
                <c:pt idx="23709">
                  <c:v>139.11200000000002</c:v>
                </c:pt>
                <c:pt idx="23710">
                  <c:v>139.12</c:v>
                </c:pt>
                <c:pt idx="23711">
                  <c:v>139.12800000000001</c:v>
                </c:pt>
                <c:pt idx="23712">
                  <c:v>139.136</c:v>
                </c:pt>
                <c:pt idx="23713">
                  <c:v>139.14399999999998</c:v>
                </c:pt>
                <c:pt idx="23714">
                  <c:v>139.15199999999999</c:v>
                </c:pt>
                <c:pt idx="23715">
                  <c:v>139.16</c:v>
                </c:pt>
                <c:pt idx="23716">
                  <c:v>139.16799999999998</c:v>
                </c:pt>
                <c:pt idx="23717">
                  <c:v>139.17599999999999</c:v>
                </c:pt>
                <c:pt idx="23718">
                  <c:v>139.184</c:v>
                </c:pt>
                <c:pt idx="23719">
                  <c:v>139.19200000000001</c:v>
                </c:pt>
                <c:pt idx="23720">
                  <c:v>139.19999999999999</c:v>
                </c:pt>
                <c:pt idx="23721">
                  <c:v>139.208</c:v>
                </c:pt>
                <c:pt idx="23722">
                  <c:v>139.21600000000001</c:v>
                </c:pt>
                <c:pt idx="23723">
                  <c:v>139.22399999999999</c:v>
                </c:pt>
                <c:pt idx="23724">
                  <c:v>139.232</c:v>
                </c:pt>
                <c:pt idx="23725">
                  <c:v>139.24</c:v>
                </c:pt>
                <c:pt idx="23726">
                  <c:v>139.24800000000002</c:v>
                </c:pt>
                <c:pt idx="23727">
                  <c:v>139.256</c:v>
                </c:pt>
                <c:pt idx="23728">
                  <c:v>139.26400000000001</c:v>
                </c:pt>
                <c:pt idx="23729">
                  <c:v>139.27200000000002</c:v>
                </c:pt>
                <c:pt idx="23730">
                  <c:v>139.28</c:v>
                </c:pt>
                <c:pt idx="23731">
                  <c:v>139.28799999999998</c:v>
                </c:pt>
                <c:pt idx="23732">
                  <c:v>139.29599999999999</c:v>
                </c:pt>
                <c:pt idx="23733">
                  <c:v>139.304</c:v>
                </c:pt>
                <c:pt idx="23734">
                  <c:v>139.31199999999998</c:v>
                </c:pt>
                <c:pt idx="23735">
                  <c:v>139.32</c:v>
                </c:pt>
                <c:pt idx="23736">
                  <c:v>139.328</c:v>
                </c:pt>
                <c:pt idx="23737">
                  <c:v>139.33599999999998</c:v>
                </c:pt>
                <c:pt idx="23738">
                  <c:v>139.34399999999999</c:v>
                </c:pt>
                <c:pt idx="23739">
                  <c:v>139.352</c:v>
                </c:pt>
                <c:pt idx="23740">
                  <c:v>139.36000000000001</c:v>
                </c:pt>
                <c:pt idx="23741">
                  <c:v>139.36799999999999</c:v>
                </c:pt>
                <c:pt idx="23742">
                  <c:v>139.376</c:v>
                </c:pt>
                <c:pt idx="23743">
                  <c:v>139.38400000000001</c:v>
                </c:pt>
                <c:pt idx="23744">
                  <c:v>139.392</c:v>
                </c:pt>
                <c:pt idx="23745">
                  <c:v>139.4</c:v>
                </c:pt>
                <c:pt idx="23746">
                  <c:v>139.40800000000002</c:v>
                </c:pt>
                <c:pt idx="23747">
                  <c:v>139.41600000000003</c:v>
                </c:pt>
                <c:pt idx="23748">
                  <c:v>139.42399999999998</c:v>
                </c:pt>
                <c:pt idx="23749">
                  <c:v>139.43199999999999</c:v>
                </c:pt>
                <c:pt idx="23750">
                  <c:v>139.44</c:v>
                </c:pt>
                <c:pt idx="23751">
                  <c:v>139.44799999999998</c:v>
                </c:pt>
                <c:pt idx="23752">
                  <c:v>139.45599999999999</c:v>
                </c:pt>
                <c:pt idx="23753">
                  <c:v>139.464</c:v>
                </c:pt>
                <c:pt idx="23754">
                  <c:v>139.47200000000001</c:v>
                </c:pt>
                <c:pt idx="23755">
                  <c:v>139.47999999999999</c:v>
                </c:pt>
                <c:pt idx="23756">
                  <c:v>139.488</c:v>
                </c:pt>
                <c:pt idx="23757">
                  <c:v>139.49600000000001</c:v>
                </c:pt>
                <c:pt idx="23758">
                  <c:v>139.50399999999999</c:v>
                </c:pt>
                <c:pt idx="23759">
                  <c:v>139.512</c:v>
                </c:pt>
                <c:pt idx="23760">
                  <c:v>139.52000000000001</c:v>
                </c:pt>
                <c:pt idx="23761">
                  <c:v>139.52800000000002</c:v>
                </c:pt>
                <c:pt idx="23762">
                  <c:v>139.536</c:v>
                </c:pt>
                <c:pt idx="23763">
                  <c:v>139.54400000000001</c:v>
                </c:pt>
                <c:pt idx="23764">
                  <c:v>139.55200000000002</c:v>
                </c:pt>
                <c:pt idx="23765">
                  <c:v>139.56</c:v>
                </c:pt>
                <c:pt idx="23766">
                  <c:v>139.56799999999998</c:v>
                </c:pt>
                <c:pt idx="23767">
                  <c:v>139.57599999999999</c:v>
                </c:pt>
                <c:pt idx="23768">
                  <c:v>139.584</c:v>
                </c:pt>
                <c:pt idx="23769">
                  <c:v>139.59199999999998</c:v>
                </c:pt>
                <c:pt idx="23770">
                  <c:v>139.6</c:v>
                </c:pt>
                <c:pt idx="23771">
                  <c:v>139.608</c:v>
                </c:pt>
                <c:pt idx="23772">
                  <c:v>139.61599999999999</c:v>
                </c:pt>
                <c:pt idx="23773">
                  <c:v>139.624</c:v>
                </c:pt>
                <c:pt idx="23774">
                  <c:v>139.63200000000001</c:v>
                </c:pt>
                <c:pt idx="23775">
                  <c:v>139.63999999999999</c:v>
                </c:pt>
                <c:pt idx="23776">
                  <c:v>139.648</c:v>
                </c:pt>
                <c:pt idx="23777">
                  <c:v>139.65600000000001</c:v>
                </c:pt>
                <c:pt idx="23778">
                  <c:v>139.66400000000002</c:v>
                </c:pt>
                <c:pt idx="23779">
                  <c:v>139.672</c:v>
                </c:pt>
                <c:pt idx="23780">
                  <c:v>139.68</c:v>
                </c:pt>
                <c:pt idx="23781">
                  <c:v>139.68800000000002</c:v>
                </c:pt>
                <c:pt idx="23782">
                  <c:v>139.696</c:v>
                </c:pt>
                <c:pt idx="23783">
                  <c:v>139.70400000000001</c:v>
                </c:pt>
                <c:pt idx="23784">
                  <c:v>139.71199999999999</c:v>
                </c:pt>
                <c:pt idx="23785">
                  <c:v>139.72</c:v>
                </c:pt>
                <c:pt idx="23786">
                  <c:v>139.72799999999998</c:v>
                </c:pt>
                <c:pt idx="23787">
                  <c:v>139.73599999999999</c:v>
                </c:pt>
                <c:pt idx="23788">
                  <c:v>139.744</c:v>
                </c:pt>
                <c:pt idx="23789">
                  <c:v>139.75199999999998</c:v>
                </c:pt>
                <c:pt idx="23790">
                  <c:v>139.76</c:v>
                </c:pt>
                <c:pt idx="23791">
                  <c:v>139.768</c:v>
                </c:pt>
                <c:pt idx="23792">
                  <c:v>139.77600000000001</c:v>
                </c:pt>
                <c:pt idx="23793">
                  <c:v>139.78399999999999</c:v>
                </c:pt>
                <c:pt idx="23794">
                  <c:v>139.792</c:v>
                </c:pt>
                <c:pt idx="23795">
                  <c:v>139.80000000000001</c:v>
                </c:pt>
                <c:pt idx="23796">
                  <c:v>139.80799999999999</c:v>
                </c:pt>
                <c:pt idx="23797">
                  <c:v>139.816</c:v>
                </c:pt>
                <c:pt idx="23798">
                  <c:v>139.82400000000001</c:v>
                </c:pt>
                <c:pt idx="23799">
                  <c:v>139.83200000000002</c:v>
                </c:pt>
                <c:pt idx="23800">
                  <c:v>139.84</c:v>
                </c:pt>
                <c:pt idx="23801">
                  <c:v>139.84800000000001</c:v>
                </c:pt>
                <c:pt idx="23802">
                  <c:v>139.85599999999999</c:v>
                </c:pt>
                <c:pt idx="23803">
                  <c:v>139.86399999999998</c:v>
                </c:pt>
                <c:pt idx="23804">
                  <c:v>139.87199999999999</c:v>
                </c:pt>
                <c:pt idx="23805">
                  <c:v>139.88</c:v>
                </c:pt>
                <c:pt idx="23806">
                  <c:v>139.88800000000001</c:v>
                </c:pt>
                <c:pt idx="23807">
                  <c:v>139.89599999999999</c:v>
                </c:pt>
                <c:pt idx="23808">
                  <c:v>139.904</c:v>
                </c:pt>
                <c:pt idx="23809">
                  <c:v>139.91200000000001</c:v>
                </c:pt>
                <c:pt idx="23810">
                  <c:v>139.91999999999999</c:v>
                </c:pt>
                <c:pt idx="23811">
                  <c:v>139.928</c:v>
                </c:pt>
                <c:pt idx="23812">
                  <c:v>139.93600000000001</c:v>
                </c:pt>
                <c:pt idx="23813">
                  <c:v>139.94400000000002</c:v>
                </c:pt>
                <c:pt idx="23814">
                  <c:v>139.952</c:v>
                </c:pt>
                <c:pt idx="23815">
                  <c:v>139.96</c:v>
                </c:pt>
                <c:pt idx="23816">
                  <c:v>139.96800000000002</c:v>
                </c:pt>
                <c:pt idx="23817">
                  <c:v>139.976</c:v>
                </c:pt>
                <c:pt idx="23818">
                  <c:v>139.98400000000001</c:v>
                </c:pt>
                <c:pt idx="23819">
                  <c:v>139.99200000000002</c:v>
                </c:pt>
                <c:pt idx="23820">
                  <c:v>140</c:v>
                </c:pt>
                <c:pt idx="23821">
                  <c:v>140.00799999999998</c:v>
                </c:pt>
                <c:pt idx="23822">
                  <c:v>140.01599999999999</c:v>
                </c:pt>
                <c:pt idx="23823">
                  <c:v>140.024</c:v>
                </c:pt>
                <c:pt idx="23824">
                  <c:v>140.03199999999998</c:v>
                </c:pt>
                <c:pt idx="23825">
                  <c:v>140.04</c:v>
                </c:pt>
                <c:pt idx="23826">
                  <c:v>140.048</c:v>
                </c:pt>
                <c:pt idx="23827">
                  <c:v>140.05600000000001</c:v>
                </c:pt>
                <c:pt idx="23828">
                  <c:v>140.06399999999999</c:v>
                </c:pt>
                <c:pt idx="23829">
                  <c:v>140.072</c:v>
                </c:pt>
                <c:pt idx="23830">
                  <c:v>140.08000000000001</c:v>
                </c:pt>
                <c:pt idx="23831">
                  <c:v>140.08799999999999</c:v>
                </c:pt>
                <c:pt idx="23832">
                  <c:v>140.096</c:v>
                </c:pt>
                <c:pt idx="23833">
                  <c:v>140.10400000000001</c:v>
                </c:pt>
                <c:pt idx="23834">
                  <c:v>140.11199999999999</c:v>
                </c:pt>
                <c:pt idx="23835">
                  <c:v>140.12</c:v>
                </c:pt>
                <c:pt idx="23836">
                  <c:v>140.12800000000001</c:v>
                </c:pt>
                <c:pt idx="23837">
                  <c:v>140.13600000000002</c:v>
                </c:pt>
                <c:pt idx="23838">
                  <c:v>140.14399999999998</c:v>
                </c:pt>
                <c:pt idx="23839">
                  <c:v>140.15199999999999</c:v>
                </c:pt>
                <c:pt idx="23840">
                  <c:v>140.16</c:v>
                </c:pt>
                <c:pt idx="23841">
                  <c:v>140.16799999999998</c:v>
                </c:pt>
                <c:pt idx="23842">
                  <c:v>140.17599999999999</c:v>
                </c:pt>
                <c:pt idx="23843">
                  <c:v>140.184</c:v>
                </c:pt>
                <c:pt idx="23844">
                  <c:v>140.19200000000001</c:v>
                </c:pt>
                <c:pt idx="23845">
                  <c:v>140.19999999999999</c:v>
                </c:pt>
                <c:pt idx="23846">
                  <c:v>140.208</c:v>
                </c:pt>
                <c:pt idx="23847">
                  <c:v>140.21600000000001</c:v>
                </c:pt>
                <c:pt idx="23848">
                  <c:v>140.22399999999999</c:v>
                </c:pt>
                <c:pt idx="23849">
                  <c:v>140.232</c:v>
                </c:pt>
                <c:pt idx="23850">
                  <c:v>140.24</c:v>
                </c:pt>
                <c:pt idx="23851">
                  <c:v>140.24800000000002</c:v>
                </c:pt>
                <c:pt idx="23852">
                  <c:v>140.256</c:v>
                </c:pt>
                <c:pt idx="23853">
                  <c:v>140.26400000000001</c:v>
                </c:pt>
                <c:pt idx="23854">
                  <c:v>140.27200000000002</c:v>
                </c:pt>
                <c:pt idx="23855">
                  <c:v>140.28</c:v>
                </c:pt>
                <c:pt idx="23856">
                  <c:v>140.28799999999998</c:v>
                </c:pt>
                <c:pt idx="23857">
                  <c:v>140.29599999999999</c:v>
                </c:pt>
                <c:pt idx="23858">
                  <c:v>140.304</c:v>
                </c:pt>
                <c:pt idx="23859">
                  <c:v>140.31199999999998</c:v>
                </c:pt>
                <c:pt idx="23860">
                  <c:v>140.32</c:v>
                </c:pt>
                <c:pt idx="23861">
                  <c:v>140.328</c:v>
                </c:pt>
                <c:pt idx="23862">
                  <c:v>140.33599999999998</c:v>
                </c:pt>
                <c:pt idx="23863">
                  <c:v>140.34399999999999</c:v>
                </c:pt>
                <c:pt idx="23864">
                  <c:v>140.352</c:v>
                </c:pt>
                <c:pt idx="23865">
                  <c:v>140.36000000000001</c:v>
                </c:pt>
                <c:pt idx="23866">
                  <c:v>140.36799999999999</c:v>
                </c:pt>
                <c:pt idx="23867">
                  <c:v>140.376</c:v>
                </c:pt>
                <c:pt idx="23868">
                  <c:v>140.38400000000001</c:v>
                </c:pt>
                <c:pt idx="23869">
                  <c:v>140.392</c:v>
                </c:pt>
                <c:pt idx="23870">
                  <c:v>140.4</c:v>
                </c:pt>
                <c:pt idx="23871">
                  <c:v>140.40800000000002</c:v>
                </c:pt>
                <c:pt idx="23872">
                  <c:v>140.41600000000003</c:v>
                </c:pt>
                <c:pt idx="23873">
                  <c:v>140.42400000000001</c:v>
                </c:pt>
                <c:pt idx="23874">
                  <c:v>140.43199999999999</c:v>
                </c:pt>
                <c:pt idx="23875">
                  <c:v>140.44</c:v>
                </c:pt>
                <c:pt idx="23876">
                  <c:v>140.44799999999998</c:v>
                </c:pt>
                <c:pt idx="23877">
                  <c:v>140.45599999999999</c:v>
                </c:pt>
                <c:pt idx="23878">
                  <c:v>140.464</c:v>
                </c:pt>
                <c:pt idx="23879">
                  <c:v>140.47200000000001</c:v>
                </c:pt>
                <c:pt idx="23880">
                  <c:v>140.47999999999999</c:v>
                </c:pt>
                <c:pt idx="23881">
                  <c:v>140.488</c:v>
                </c:pt>
                <c:pt idx="23882">
                  <c:v>140.49600000000001</c:v>
                </c:pt>
                <c:pt idx="23883">
                  <c:v>140.50399999999999</c:v>
                </c:pt>
                <c:pt idx="23884">
                  <c:v>140.512</c:v>
                </c:pt>
                <c:pt idx="23885">
                  <c:v>140.52000000000001</c:v>
                </c:pt>
                <c:pt idx="23886">
                  <c:v>140.52799999999999</c:v>
                </c:pt>
                <c:pt idx="23887">
                  <c:v>140.536</c:v>
                </c:pt>
                <c:pt idx="23888">
                  <c:v>140.54400000000001</c:v>
                </c:pt>
                <c:pt idx="23889">
                  <c:v>140.55200000000002</c:v>
                </c:pt>
                <c:pt idx="23890">
                  <c:v>140.56</c:v>
                </c:pt>
                <c:pt idx="23891">
                  <c:v>140.56800000000001</c:v>
                </c:pt>
                <c:pt idx="23892">
                  <c:v>140.57599999999999</c:v>
                </c:pt>
                <c:pt idx="23893">
                  <c:v>140.58399999999997</c:v>
                </c:pt>
                <c:pt idx="23894">
                  <c:v>140.59199999999998</c:v>
                </c:pt>
                <c:pt idx="23895">
                  <c:v>140.6</c:v>
                </c:pt>
                <c:pt idx="23896">
                  <c:v>140.608</c:v>
                </c:pt>
                <c:pt idx="23897">
                  <c:v>140.61599999999999</c:v>
                </c:pt>
                <c:pt idx="23898">
                  <c:v>140.624</c:v>
                </c:pt>
                <c:pt idx="23899">
                  <c:v>140.63200000000001</c:v>
                </c:pt>
                <c:pt idx="23900">
                  <c:v>140.63999999999999</c:v>
                </c:pt>
                <c:pt idx="23901">
                  <c:v>140.648</c:v>
                </c:pt>
                <c:pt idx="23902">
                  <c:v>140.65600000000001</c:v>
                </c:pt>
                <c:pt idx="23903">
                  <c:v>140.66400000000002</c:v>
                </c:pt>
                <c:pt idx="23904">
                  <c:v>140.672</c:v>
                </c:pt>
                <c:pt idx="23905">
                  <c:v>140.68</c:v>
                </c:pt>
                <c:pt idx="23906">
                  <c:v>140.68800000000002</c:v>
                </c:pt>
                <c:pt idx="23907">
                  <c:v>140.696</c:v>
                </c:pt>
                <c:pt idx="23908">
                  <c:v>140.70400000000001</c:v>
                </c:pt>
                <c:pt idx="23909">
                  <c:v>140.71200000000002</c:v>
                </c:pt>
                <c:pt idx="23910">
                  <c:v>140.72</c:v>
                </c:pt>
                <c:pt idx="23911">
                  <c:v>140.72799999999998</c:v>
                </c:pt>
                <c:pt idx="23912">
                  <c:v>140.73599999999999</c:v>
                </c:pt>
                <c:pt idx="23913">
                  <c:v>140.744</c:v>
                </c:pt>
                <c:pt idx="23914">
                  <c:v>140.75199999999998</c:v>
                </c:pt>
                <c:pt idx="23915">
                  <c:v>140.76</c:v>
                </c:pt>
                <c:pt idx="23916">
                  <c:v>140.768</c:v>
                </c:pt>
                <c:pt idx="23917">
                  <c:v>140.77600000000001</c:v>
                </c:pt>
                <c:pt idx="23918">
                  <c:v>140.78399999999999</c:v>
                </c:pt>
                <c:pt idx="23919">
                  <c:v>140.792</c:v>
                </c:pt>
                <c:pt idx="23920">
                  <c:v>140.80000000000001</c:v>
                </c:pt>
                <c:pt idx="23921">
                  <c:v>140.80799999999999</c:v>
                </c:pt>
                <c:pt idx="23922">
                  <c:v>140.816</c:v>
                </c:pt>
                <c:pt idx="23923">
                  <c:v>140.82400000000001</c:v>
                </c:pt>
                <c:pt idx="23924">
                  <c:v>140.83200000000002</c:v>
                </c:pt>
                <c:pt idx="23925">
                  <c:v>140.84</c:v>
                </c:pt>
                <c:pt idx="23926">
                  <c:v>140.84800000000001</c:v>
                </c:pt>
                <c:pt idx="23927">
                  <c:v>140.85600000000002</c:v>
                </c:pt>
                <c:pt idx="23928">
                  <c:v>140.86399999999998</c:v>
                </c:pt>
                <c:pt idx="23929">
                  <c:v>140.87199999999999</c:v>
                </c:pt>
                <c:pt idx="23930">
                  <c:v>140.88</c:v>
                </c:pt>
                <c:pt idx="23931">
                  <c:v>140.88800000000001</c:v>
                </c:pt>
                <c:pt idx="23932">
                  <c:v>140.89599999999999</c:v>
                </c:pt>
                <c:pt idx="23933">
                  <c:v>140.904</c:v>
                </c:pt>
                <c:pt idx="23934">
                  <c:v>140.91200000000001</c:v>
                </c:pt>
                <c:pt idx="23935">
                  <c:v>140.91999999999999</c:v>
                </c:pt>
                <c:pt idx="23936">
                  <c:v>140.928</c:v>
                </c:pt>
                <c:pt idx="23937">
                  <c:v>140.93600000000001</c:v>
                </c:pt>
                <c:pt idx="23938">
                  <c:v>140.94400000000002</c:v>
                </c:pt>
                <c:pt idx="23939">
                  <c:v>140.952</c:v>
                </c:pt>
                <c:pt idx="23940">
                  <c:v>140.96</c:v>
                </c:pt>
                <c:pt idx="23941">
                  <c:v>140.96800000000002</c:v>
                </c:pt>
                <c:pt idx="23942">
                  <c:v>140.976</c:v>
                </c:pt>
                <c:pt idx="23943">
                  <c:v>140.98400000000001</c:v>
                </c:pt>
                <c:pt idx="23944">
                  <c:v>140.99200000000002</c:v>
                </c:pt>
                <c:pt idx="23945">
                  <c:v>141</c:v>
                </c:pt>
                <c:pt idx="23946">
                  <c:v>141.00799999999998</c:v>
                </c:pt>
                <c:pt idx="23947">
                  <c:v>141.01599999999999</c:v>
                </c:pt>
                <c:pt idx="23948">
                  <c:v>141.024</c:v>
                </c:pt>
                <c:pt idx="23949">
                  <c:v>141.03199999999998</c:v>
                </c:pt>
                <c:pt idx="23950">
                  <c:v>141.04</c:v>
                </c:pt>
                <c:pt idx="23951">
                  <c:v>141.048</c:v>
                </c:pt>
                <c:pt idx="23952">
                  <c:v>141.05599999999998</c:v>
                </c:pt>
                <c:pt idx="23953">
                  <c:v>141.06399999999999</c:v>
                </c:pt>
                <c:pt idx="23954">
                  <c:v>141.072</c:v>
                </c:pt>
                <c:pt idx="23955">
                  <c:v>141.08000000000001</c:v>
                </c:pt>
                <c:pt idx="23956">
                  <c:v>141.08799999999999</c:v>
                </c:pt>
                <c:pt idx="23957">
                  <c:v>141.096</c:v>
                </c:pt>
                <c:pt idx="23958">
                  <c:v>141.10400000000001</c:v>
                </c:pt>
                <c:pt idx="23959">
                  <c:v>141.11199999999999</c:v>
                </c:pt>
                <c:pt idx="23960">
                  <c:v>141.12</c:v>
                </c:pt>
                <c:pt idx="23961">
                  <c:v>141.12800000000001</c:v>
                </c:pt>
                <c:pt idx="23962">
                  <c:v>141.13600000000002</c:v>
                </c:pt>
                <c:pt idx="23963">
                  <c:v>141.14400000000001</c:v>
                </c:pt>
                <c:pt idx="23964">
                  <c:v>141.15199999999999</c:v>
                </c:pt>
                <c:pt idx="23965">
                  <c:v>141.16</c:v>
                </c:pt>
                <c:pt idx="23966">
                  <c:v>141.16799999999998</c:v>
                </c:pt>
                <c:pt idx="23967">
                  <c:v>141.17599999999999</c:v>
                </c:pt>
                <c:pt idx="23968">
                  <c:v>141.184</c:v>
                </c:pt>
                <c:pt idx="23969">
                  <c:v>141.19200000000001</c:v>
                </c:pt>
                <c:pt idx="23970">
                  <c:v>141.19999999999999</c:v>
                </c:pt>
                <c:pt idx="23971">
                  <c:v>141.208</c:v>
                </c:pt>
                <c:pt idx="23972">
                  <c:v>141.21600000000001</c:v>
                </c:pt>
                <c:pt idx="23973">
                  <c:v>141.22399999999999</c:v>
                </c:pt>
                <c:pt idx="23974">
                  <c:v>141.232</c:v>
                </c:pt>
                <c:pt idx="23975">
                  <c:v>141.24</c:v>
                </c:pt>
                <c:pt idx="23976">
                  <c:v>141.24800000000002</c:v>
                </c:pt>
                <c:pt idx="23977">
                  <c:v>141.256</c:v>
                </c:pt>
                <c:pt idx="23978">
                  <c:v>141.26400000000001</c:v>
                </c:pt>
                <c:pt idx="23979">
                  <c:v>141.27200000000002</c:v>
                </c:pt>
                <c:pt idx="23980">
                  <c:v>141.28</c:v>
                </c:pt>
                <c:pt idx="23981">
                  <c:v>141.28800000000001</c:v>
                </c:pt>
                <c:pt idx="23982">
                  <c:v>141.29599999999999</c:v>
                </c:pt>
                <c:pt idx="23983">
                  <c:v>141.304</c:v>
                </c:pt>
                <c:pt idx="23984">
                  <c:v>141.31199999999998</c:v>
                </c:pt>
                <c:pt idx="23985">
                  <c:v>141.32</c:v>
                </c:pt>
                <c:pt idx="23986">
                  <c:v>141.328</c:v>
                </c:pt>
                <c:pt idx="23987">
                  <c:v>141.33599999999998</c:v>
                </c:pt>
                <c:pt idx="23988">
                  <c:v>141.34399999999999</c:v>
                </c:pt>
                <c:pt idx="23989">
                  <c:v>141.352</c:v>
                </c:pt>
                <c:pt idx="23990">
                  <c:v>141.36000000000001</c:v>
                </c:pt>
                <c:pt idx="23991">
                  <c:v>141.36799999999999</c:v>
                </c:pt>
                <c:pt idx="23992">
                  <c:v>141.376</c:v>
                </c:pt>
                <c:pt idx="23993">
                  <c:v>141.38400000000001</c:v>
                </c:pt>
                <c:pt idx="23994">
                  <c:v>141.392</c:v>
                </c:pt>
                <c:pt idx="23995">
                  <c:v>141.4</c:v>
                </c:pt>
                <c:pt idx="23996">
                  <c:v>141.40800000000002</c:v>
                </c:pt>
                <c:pt idx="23997">
                  <c:v>141.416</c:v>
                </c:pt>
                <c:pt idx="23998">
                  <c:v>141.42400000000001</c:v>
                </c:pt>
                <c:pt idx="23999">
                  <c:v>141.43200000000002</c:v>
                </c:pt>
                <c:pt idx="24000">
                  <c:v>141.44</c:v>
                </c:pt>
                <c:pt idx="24001">
                  <c:v>141.44799999999998</c:v>
                </c:pt>
                <c:pt idx="24002">
                  <c:v>141.45599999999999</c:v>
                </c:pt>
                <c:pt idx="24003">
                  <c:v>141.464</c:v>
                </c:pt>
                <c:pt idx="24004">
                  <c:v>141.47199999999998</c:v>
                </c:pt>
                <c:pt idx="24005">
                  <c:v>141.47999999999999</c:v>
                </c:pt>
                <c:pt idx="24006">
                  <c:v>141.488</c:v>
                </c:pt>
                <c:pt idx="24007">
                  <c:v>141.49600000000001</c:v>
                </c:pt>
                <c:pt idx="24008">
                  <c:v>141.50399999999999</c:v>
                </c:pt>
                <c:pt idx="24009">
                  <c:v>141.512</c:v>
                </c:pt>
                <c:pt idx="24010">
                  <c:v>141.52000000000001</c:v>
                </c:pt>
                <c:pt idx="24011">
                  <c:v>141.52799999999999</c:v>
                </c:pt>
                <c:pt idx="24012">
                  <c:v>141.536</c:v>
                </c:pt>
                <c:pt idx="24013">
                  <c:v>141.54400000000001</c:v>
                </c:pt>
                <c:pt idx="24014">
                  <c:v>141.55200000000002</c:v>
                </c:pt>
                <c:pt idx="24015">
                  <c:v>141.56</c:v>
                </c:pt>
                <c:pt idx="24016">
                  <c:v>141.56800000000001</c:v>
                </c:pt>
                <c:pt idx="24017">
                  <c:v>141.57599999999999</c:v>
                </c:pt>
                <c:pt idx="24018">
                  <c:v>141.58399999999997</c:v>
                </c:pt>
                <c:pt idx="24019">
                  <c:v>141.59199999999998</c:v>
                </c:pt>
                <c:pt idx="24020">
                  <c:v>141.6</c:v>
                </c:pt>
                <c:pt idx="24021">
                  <c:v>141.608</c:v>
                </c:pt>
                <c:pt idx="24022">
                  <c:v>141.61599999999999</c:v>
                </c:pt>
                <c:pt idx="24023">
                  <c:v>141.624</c:v>
                </c:pt>
                <c:pt idx="24024">
                  <c:v>141.63200000000001</c:v>
                </c:pt>
                <c:pt idx="24025">
                  <c:v>141.63999999999999</c:v>
                </c:pt>
                <c:pt idx="24026">
                  <c:v>141.648</c:v>
                </c:pt>
                <c:pt idx="24027">
                  <c:v>141.65600000000001</c:v>
                </c:pt>
                <c:pt idx="24028">
                  <c:v>141.66400000000002</c:v>
                </c:pt>
                <c:pt idx="24029">
                  <c:v>141.672</c:v>
                </c:pt>
                <c:pt idx="24030">
                  <c:v>141.68</c:v>
                </c:pt>
                <c:pt idx="24031">
                  <c:v>141.68800000000002</c:v>
                </c:pt>
                <c:pt idx="24032">
                  <c:v>141.696</c:v>
                </c:pt>
                <c:pt idx="24033">
                  <c:v>141.70400000000001</c:v>
                </c:pt>
                <c:pt idx="24034">
                  <c:v>141.71200000000002</c:v>
                </c:pt>
                <c:pt idx="24035">
                  <c:v>141.72</c:v>
                </c:pt>
                <c:pt idx="24036">
                  <c:v>141.72799999999998</c:v>
                </c:pt>
                <c:pt idx="24037">
                  <c:v>141.73599999999999</c:v>
                </c:pt>
                <c:pt idx="24038">
                  <c:v>141.744</c:v>
                </c:pt>
                <c:pt idx="24039">
                  <c:v>141.75199999999998</c:v>
                </c:pt>
                <c:pt idx="24040">
                  <c:v>141.76</c:v>
                </c:pt>
                <c:pt idx="24041">
                  <c:v>141.768</c:v>
                </c:pt>
                <c:pt idx="24042">
                  <c:v>141.77600000000001</c:v>
                </c:pt>
                <c:pt idx="24043">
                  <c:v>141.78399999999999</c:v>
                </c:pt>
                <c:pt idx="24044">
                  <c:v>141.792</c:v>
                </c:pt>
                <c:pt idx="24045">
                  <c:v>141.80000000000001</c:v>
                </c:pt>
                <c:pt idx="24046">
                  <c:v>141.80799999999999</c:v>
                </c:pt>
                <c:pt idx="24047">
                  <c:v>141.816</c:v>
                </c:pt>
                <c:pt idx="24048">
                  <c:v>141.82400000000001</c:v>
                </c:pt>
                <c:pt idx="24049">
                  <c:v>141.83200000000002</c:v>
                </c:pt>
                <c:pt idx="24050">
                  <c:v>141.84</c:v>
                </c:pt>
                <c:pt idx="24051">
                  <c:v>141.84800000000001</c:v>
                </c:pt>
                <c:pt idx="24052">
                  <c:v>141.85600000000002</c:v>
                </c:pt>
                <c:pt idx="24053">
                  <c:v>141.86399999999998</c:v>
                </c:pt>
                <c:pt idx="24054">
                  <c:v>141.87199999999999</c:v>
                </c:pt>
                <c:pt idx="24055">
                  <c:v>141.88</c:v>
                </c:pt>
                <c:pt idx="24056">
                  <c:v>141.88799999999998</c:v>
                </c:pt>
                <c:pt idx="24057">
                  <c:v>141.89599999999999</c:v>
                </c:pt>
                <c:pt idx="24058">
                  <c:v>141.904</c:v>
                </c:pt>
                <c:pt idx="24059">
                  <c:v>141.91200000000001</c:v>
                </c:pt>
                <c:pt idx="24060">
                  <c:v>141.91999999999999</c:v>
                </c:pt>
                <c:pt idx="24061">
                  <c:v>141.928</c:v>
                </c:pt>
                <c:pt idx="24062">
                  <c:v>141.93600000000001</c:v>
                </c:pt>
                <c:pt idx="24063">
                  <c:v>141.94399999999999</c:v>
                </c:pt>
                <c:pt idx="24064">
                  <c:v>141.952</c:v>
                </c:pt>
                <c:pt idx="24065">
                  <c:v>141.96</c:v>
                </c:pt>
                <c:pt idx="24066">
                  <c:v>141.96800000000002</c:v>
                </c:pt>
                <c:pt idx="24067">
                  <c:v>141.976</c:v>
                </c:pt>
                <c:pt idx="24068">
                  <c:v>141.98400000000001</c:v>
                </c:pt>
                <c:pt idx="24069">
                  <c:v>141.99200000000002</c:v>
                </c:pt>
                <c:pt idx="24070">
                  <c:v>142</c:v>
                </c:pt>
                <c:pt idx="24071">
                  <c:v>142.00799999999998</c:v>
                </c:pt>
                <c:pt idx="24072">
                  <c:v>142.01599999999999</c:v>
                </c:pt>
                <c:pt idx="24073">
                  <c:v>142.024</c:v>
                </c:pt>
                <c:pt idx="24074">
                  <c:v>142.03199999999998</c:v>
                </c:pt>
                <c:pt idx="24075">
                  <c:v>142.04</c:v>
                </c:pt>
                <c:pt idx="24076">
                  <c:v>142.048</c:v>
                </c:pt>
                <c:pt idx="24077">
                  <c:v>142.05599999999998</c:v>
                </c:pt>
                <c:pt idx="24078">
                  <c:v>142.06399999999999</c:v>
                </c:pt>
                <c:pt idx="24079">
                  <c:v>142.072</c:v>
                </c:pt>
                <c:pt idx="24080">
                  <c:v>142.08000000000001</c:v>
                </c:pt>
                <c:pt idx="24081">
                  <c:v>142.08799999999999</c:v>
                </c:pt>
                <c:pt idx="24082">
                  <c:v>142.096</c:v>
                </c:pt>
                <c:pt idx="24083">
                  <c:v>142.10400000000001</c:v>
                </c:pt>
                <c:pt idx="24084">
                  <c:v>142.11199999999999</c:v>
                </c:pt>
                <c:pt idx="24085">
                  <c:v>142.12</c:v>
                </c:pt>
                <c:pt idx="24086">
                  <c:v>142.12800000000001</c:v>
                </c:pt>
                <c:pt idx="24087">
                  <c:v>142.13600000000002</c:v>
                </c:pt>
                <c:pt idx="24088">
                  <c:v>142.14400000000001</c:v>
                </c:pt>
                <c:pt idx="24089">
                  <c:v>142.15199999999999</c:v>
                </c:pt>
                <c:pt idx="24090">
                  <c:v>142.16</c:v>
                </c:pt>
                <c:pt idx="24091">
                  <c:v>142.16799999999998</c:v>
                </c:pt>
                <c:pt idx="24092">
                  <c:v>142.17599999999999</c:v>
                </c:pt>
                <c:pt idx="24093">
                  <c:v>142.184</c:v>
                </c:pt>
                <c:pt idx="24094">
                  <c:v>142.19200000000001</c:v>
                </c:pt>
                <c:pt idx="24095">
                  <c:v>142.19999999999999</c:v>
                </c:pt>
                <c:pt idx="24096">
                  <c:v>142.208</c:v>
                </c:pt>
                <c:pt idx="24097">
                  <c:v>142.21600000000001</c:v>
                </c:pt>
                <c:pt idx="24098">
                  <c:v>142.22399999999999</c:v>
                </c:pt>
                <c:pt idx="24099">
                  <c:v>142.232</c:v>
                </c:pt>
                <c:pt idx="24100">
                  <c:v>142.24</c:v>
                </c:pt>
                <c:pt idx="24101">
                  <c:v>142.24800000000002</c:v>
                </c:pt>
                <c:pt idx="24102">
                  <c:v>142.256</c:v>
                </c:pt>
                <c:pt idx="24103">
                  <c:v>142.26400000000001</c:v>
                </c:pt>
                <c:pt idx="24104">
                  <c:v>142.27200000000002</c:v>
                </c:pt>
                <c:pt idx="24105">
                  <c:v>142.28</c:v>
                </c:pt>
                <c:pt idx="24106">
                  <c:v>142.28800000000001</c:v>
                </c:pt>
                <c:pt idx="24107">
                  <c:v>142.29599999999999</c:v>
                </c:pt>
                <c:pt idx="24108">
                  <c:v>142.304</c:v>
                </c:pt>
                <c:pt idx="24109">
                  <c:v>142.31199999999998</c:v>
                </c:pt>
                <c:pt idx="24110">
                  <c:v>142.32</c:v>
                </c:pt>
                <c:pt idx="24111">
                  <c:v>142.328</c:v>
                </c:pt>
                <c:pt idx="24112">
                  <c:v>142.33599999999998</c:v>
                </c:pt>
                <c:pt idx="24113">
                  <c:v>142.34399999999999</c:v>
                </c:pt>
                <c:pt idx="24114">
                  <c:v>142.352</c:v>
                </c:pt>
                <c:pt idx="24115">
                  <c:v>142.35999999999999</c:v>
                </c:pt>
                <c:pt idx="24116">
                  <c:v>142.36799999999999</c:v>
                </c:pt>
                <c:pt idx="24117">
                  <c:v>142.376</c:v>
                </c:pt>
                <c:pt idx="24118">
                  <c:v>142.38400000000001</c:v>
                </c:pt>
                <c:pt idx="24119">
                  <c:v>142.392</c:v>
                </c:pt>
                <c:pt idx="24120">
                  <c:v>142.4</c:v>
                </c:pt>
                <c:pt idx="24121">
                  <c:v>142.40800000000002</c:v>
                </c:pt>
                <c:pt idx="24122">
                  <c:v>142.416</c:v>
                </c:pt>
                <c:pt idx="24123">
                  <c:v>142.42400000000001</c:v>
                </c:pt>
                <c:pt idx="24124">
                  <c:v>142.43200000000002</c:v>
                </c:pt>
                <c:pt idx="24125">
                  <c:v>142.44</c:v>
                </c:pt>
                <c:pt idx="24126">
                  <c:v>142.44799999999998</c:v>
                </c:pt>
                <c:pt idx="24127">
                  <c:v>142.45599999999999</c:v>
                </c:pt>
                <c:pt idx="24128">
                  <c:v>142.464</c:v>
                </c:pt>
                <c:pt idx="24129">
                  <c:v>142.47199999999998</c:v>
                </c:pt>
                <c:pt idx="24130">
                  <c:v>142.47999999999999</c:v>
                </c:pt>
                <c:pt idx="24131">
                  <c:v>142.488</c:v>
                </c:pt>
                <c:pt idx="24132">
                  <c:v>142.49600000000001</c:v>
                </c:pt>
                <c:pt idx="24133">
                  <c:v>142.50399999999999</c:v>
                </c:pt>
                <c:pt idx="24134">
                  <c:v>142.512</c:v>
                </c:pt>
                <c:pt idx="24135">
                  <c:v>142.52000000000001</c:v>
                </c:pt>
                <c:pt idx="24136">
                  <c:v>142.52799999999999</c:v>
                </c:pt>
                <c:pt idx="24137">
                  <c:v>142.536</c:v>
                </c:pt>
                <c:pt idx="24138">
                  <c:v>142.54400000000001</c:v>
                </c:pt>
                <c:pt idx="24139">
                  <c:v>142.55200000000002</c:v>
                </c:pt>
                <c:pt idx="24140">
                  <c:v>142.56</c:v>
                </c:pt>
                <c:pt idx="24141">
                  <c:v>142.56800000000001</c:v>
                </c:pt>
                <c:pt idx="24142">
                  <c:v>142.57600000000002</c:v>
                </c:pt>
                <c:pt idx="24143">
                  <c:v>142.58399999999997</c:v>
                </c:pt>
                <c:pt idx="24144">
                  <c:v>142.59199999999998</c:v>
                </c:pt>
                <c:pt idx="24145">
                  <c:v>142.6</c:v>
                </c:pt>
                <c:pt idx="24146">
                  <c:v>142.608</c:v>
                </c:pt>
                <c:pt idx="24147">
                  <c:v>142.61599999999999</c:v>
                </c:pt>
                <c:pt idx="24148">
                  <c:v>142.624</c:v>
                </c:pt>
                <c:pt idx="24149">
                  <c:v>142.63200000000001</c:v>
                </c:pt>
                <c:pt idx="24150">
                  <c:v>142.63999999999999</c:v>
                </c:pt>
                <c:pt idx="24151">
                  <c:v>142.648</c:v>
                </c:pt>
                <c:pt idx="24152">
                  <c:v>142.65600000000001</c:v>
                </c:pt>
                <c:pt idx="24153">
                  <c:v>142.66400000000002</c:v>
                </c:pt>
                <c:pt idx="24154">
                  <c:v>142.672</c:v>
                </c:pt>
                <c:pt idx="24155">
                  <c:v>142.68</c:v>
                </c:pt>
                <c:pt idx="24156">
                  <c:v>142.68800000000002</c:v>
                </c:pt>
                <c:pt idx="24157">
                  <c:v>142.696</c:v>
                </c:pt>
                <c:pt idx="24158">
                  <c:v>142.70400000000001</c:v>
                </c:pt>
                <c:pt idx="24159">
                  <c:v>142.71200000000002</c:v>
                </c:pt>
                <c:pt idx="24160">
                  <c:v>142.72000000000003</c:v>
                </c:pt>
                <c:pt idx="24161">
                  <c:v>142.72799999999998</c:v>
                </c:pt>
                <c:pt idx="24162">
                  <c:v>142.73599999999999</c:v>
                </c:pt>
                <c:pt idx="24163">
                  <c:v>142.744</c:v>
                </c:pt>
                <c:pt idx="24164">
                  <c:v>142.75199999999998</c:v>
                </c:pt>
                <c:pt idx="24165">
                  <c:v>142.76</c:v>
                </c:pt>
                <c:pt idx="24166">
                  <c:v>142.768</c:v>
                </c:pt>
                <c:pt idx="24167">
                  <c:v>142.77599999999998</c:v>
                </c:pt>
                <c:pt idx="24168">
                  <c:v>142.78399999999999</c:v>
                </c:pt>
                <c:pt idx="24169">
                  <c:v>142.792</c:v>
                </c:pt>
                <c:pt idx="24170">
                  <c:v>142.80000000000001</c:v>
                </c:pt>
                <c:pt idx="24171">
                  <c:v>142.80799999999999</c:v>
                </c:pt>
                <c:pt idx="24172">
                  <c:v>142.816</c:v>
                </c:pt>
                <c:pt idx="24173">
                  <c:v>142.82400000000001</c:v>
                </c:pt>
                <c:pt idx="24174">
                  <c:v>142.83199999999999</c:v>
                </c:pt>
                <c:pt idx="24175">
                  <c:v>142.84</c:v>
                </c:pt>
                <c:pt idx="24176">
                  <c:v>142.84800000000001</c:v>
                </c:pt>
                <c:pt idx="24177">
                  <c:v>142.85600000000002</c:v>
                </c:pt>
                <c:pt idx="24178">
                  <c:v>142.864</c:v>
                </c:pt>
                <c:pt idx="24179">
                  <c:v>142.87199999999999</c:v>
                </c:pt>
                <c:pt idx="24180">
                  <c:v>142.88</c:v>
                </c:pt>
                <c:pt idx="24181">
                  <c:v>142.88799999999998</c:v>
                </c:pt>
                <c:pt idx="24182">
                  <c:v>142.89599999999999</c:v>
                </c:pt>
                <c:pt idx="24183">
                  <c:v>142.904</c:v>
                </c:pt>
                <c:pt idx="24184">
                  <c:v>142.91200000000001</c:v>
                </c:pt>
                <c:pt idx="24185">
                  <c:v>142.91999999999999</c:v>
                </c:pt>
                <c:pt idx="24186">
                  <c:v>142.928</c:v>
                </c:pt>
                <c:pt idx="24187">
                  <c:v>142.93600000000001</c:v>
                </c:pt>
                <c:pt idx="24188">
                  <c:v>142.94399999999999</c:v>
                </c:pt>
                <c:pt idx="24189">
                  <c:v>142.952</c:v>
                </c:pt>
                <c:pt idx="24190">
                  <c:v>142.96</c:v>
                </c:pt>
                <c:pt idx="24191">
                  <c:v>142.96800000000002</c:v>
                </c:pt>
                <c:pt idx="24192">
                  <c:v>142.976</c:v>
                </c:pt>
                <c:pt idx="24193">
                  <c:v>142.98400000000001</c:v>
                </c:pt>
                <c:pt idx="24194">
                  <c:v>142.99200000000002</c:v>
                </c:pt>
                <c:pt idx="24195">
                  <c:v>143</c:v>
                </c:pt>
                <c:pt idx="24196">
                  <c:v>143.00800000000001</c:v>
                </c:pt>
                <c:pt idx="24197">
                  <c:v>143.01599999999999</c:v>
                </c:pt>
                <c:pt idx="24198">
                  <c:v>143.024</c:v>
                </c:pt>
                <c:pt idx="24199">
                  <c:v>143.03199999999998</c:v>
                </c:pt>
                <c:pt idx="24200">
                  <c:v>143.04</c:v>
                </c:pt>
                <c:pt idx="24201">
                  <c:v>143.048</c:v>
                </c:pt>
                <c:pt idx="24202">
                  <c:v>143.05599999999998</c:v>
                </c:pt>
                <c:pt idx="24203">
                  <c:v>143.06399999999999</c:v>
                </c:pt>
                <c:pt idx="24204">
                  <c:v>143.072</c:v>
                </c:pt>
                <c:pt idx="24205">
                  <c:v>143.08000000000001</c:v>
                </c:pt>
                <c:pt idx="24206">
                  <c:v>143.08799999999999</c:v>
                </c:pt>
                <c:pt idx="24207">
                  <c:v>143.096</c:v>
                </c:pt>
                <c:pt idx="24208">
                  <c:v>143.10400000000001</c:v>
                </c:pt>
                <c:pt idx="24209">
                  <c:v>143.11199999999999</c:v>
                </c:pt>
                <c:pt idx="24210">
                  <c:v>143.12</c:v>
                </c:pt>
                <c:pt idx="24211">
                  <c:v>143.12800000000001</c:v>
                </c:pt>
                <c:pt idx="24212">
                  <c:v>143.13600000000002</c:v>
                </c:pt>
                <c:pt idx="24213">
                  <c:v>143.14400000000001</c:v>
                </c:pt>
                <c:pt idx="24214">
                  <c:v>143.15200000000002</c:v>
                </c:pt>
                <c:pt idx="24215">
                  <c:v>143.16</c:v>
                </c:pt>
                <c:pt idx="24216">
                  <c:v>143.16799999999998</c:v>
                </c:pt>
                <c:pt idx="24217">
                  <c:v>143.17599999999999</c:v>
                </c:pt>
                <c:pt idx="24218">
                  <c:v>143.184</c:v>
                </c:pt>
                <c:pt idx="24219">
                  <c:v>143.19200000000001</c:v>
                </c:pt>
                <c:pt idx="24220">
                  <c:v>143.19999999999999</c:v>
                </c:pt>
                <c:pt idx="24221">
                  <c:v>143.208</c:v>
                </c:pt>
                <c:pt idx="24222">
                  <c:v>143.21600000000001</c:v>
                </c:pt>
                <c:pt idx="24223">
                  <c:v>143.22399999999999</c:v>
                </c:pt>
                <c:pt idx="24224">
                  <c:v>143.232</c:v>
                </c:pt>
                <c:pt idx="24225">
                  <c:v>143.24</c:v>
                </c:pt>
                <c:pt idx="24226">
                  <c:v>143.24799999999999</c:v>
                </c:pt>
                <c:pt idx="24227">
                  <c:v>143.256</c:v>
                </c:pt>
                <c:pt idx="24228">
                  <c:v>143.26400000000001</c:v>
                </c:pt>
                <c:pt idx="24229">
                  <c:v>143.27200000000002</c:v>
                </c:pt>
                <c:pt idx="24230">
                  <c:v>143.28</c:v>
                </c:pt>
                <c:pt idx="24231">
                  <c:v>143.28800000000001</c:v>
                </c:pt>
                <c:pt idx="24232">
                  <c:v>143.29600000000002</c:v>
                </c:pt>
                <c:pt idx="24233">
                  <c:v>143.30399999999997</c:v>
                </c:pt>
                <c:pt idx="24234">
                  <c:v>143.31199999999998</c:v>
                </c:pt>
                <c:pt idx="24235">
                  <c:v>143.32</c:v>
                </c:pt>
                <c:pt idx="24236">
                  <c:v>143.328</c:v>
                </c:pt>
                <c:pt idx="24237">
                  <c:v>143.33599999999998</c:v>
                </c:pt>
                <c:pt idx="24238">
                  <c:v>143.34399999999999</c:v>
                </c:pt>
                <c:pt idx="24239">
                  <c:v>143.352</c:v>
                </c:pt>
                <c:pt idx="24240">
                  <c:v>143.35999999999999</c:v>
                </c:pt>
                <c:pt idx="24241">
                  <c:v>143.36799999999999</c:v>
                </c:pt>
                <c:pt idx="24242">
                  <c:v>143.376</c:v>
                </c:pt>
                <c:pt idx="24243">
                  <c:v>143.38400000000001</c:v>
                </c:pt>
                <c:pt idx="24244">
                  <c:v>143.392</c:v>
                </c:pt>
                <c:pt idx="24245">
                  <c:v>143.4</c:v>
                </c:pt>
                <c:pt idx="24246">
                  <c:v>143.40800000000002</c:v>
                </c:pt>
                <c:pt idx="24247">
                  <c:v>143.416</c:v>
                </c:pt>
                <c:pt idx="24248">
                  <c:v>143.42400000000001</c:v>
                </c:pt>
                <c:pt idx="24249">
                  <c:v>143.43200000000002</c:v>
                </c:pt>
                <c:pt idx="24250">
                  <c:v>143.44</c:v>
                </c:pt>
                <c:pt idx="24251">
                  <c:v>143.44799999999998</c:v>
                </c:pt>
                <c:pt idx="24252">
                  <c:v>143.45599999999999</c:v>
                </c:pt>
                <c:pt idx="24253">
                  <c:v>143.464</c:v>
                </c:pt>
                <c:pt idx="24254">
                  <c:v>143.47199999999998</c:v>
                </c:pt>
                <c:pt idx="24255">
                  <c:v>143.47999999999999</c:v>
                </c:pt>
                <c:pt idx="24256">
                  <c:v>143.488</c:v>
                </c:pt>
                <c:pt idx="24257">
                  <c:v>143.49600000000001</c:v>
                </c:pt>
                <c:pt idx="24258">
                  <c:v>143.50399999999999</c:v>
                </c:pt>
                <c:pt idx="24259">
                  <c:v>143.512</c:v>
                </c:pt>
                <c:pt idx="24260">
                  <c:v>143.52000000000001</c:v>
                </c:pt>
                <c:pt idx="24261">
                  <c:v>143.52799999999999</c:v>
                </c:pt>
                <c:pt idx="24262">
                  <c:v>143.536</c:v>
                </c:pt>
                <c:pt idx="24263">
                  <c:v>143.54400000000001</c:v>
                </c:pt>
                <c:pt idx="24264">
                  <c:v>143.55200000000002</c:v>
                </c:pt>
                <c:pt idx="24265">
                  <c:v>143.56</c:v>
                </c:pt>
                <c:pt idx="24266">
                  <c:v>143.56800000000001</c:v>
                </c:pt>
                <c:pt idx="24267">
                  <c:v>143.57600000000002</c:v>
                </c:pt>
                <c:pt idx="24268">
                  <c:v>143.584</c:v>
                </c:pt>
                <c:pt idx="24269">
                  <c:v>143.59199999999998</c:v>
                </c:pt>
                <c:pt idx="24270">
                  <c:v>143.6</c:v>
                </c:pt>
                <c:pt idx="24271">
                  <c:v>143.608</c:v>
                </c:pt>
                <c:pt idx="24272">
                  <c:v>143.61599999999999</c:v>
                </c:pt>
                <c:pt idx="24273">
                  <c:v>143.624</c:v>
                </c:pt>
                <c:pt idx="24274">
                  <c:v>143.63200000000001</c:v>
                </c:pt>
                <c:pt idx="24275">
                  <c:v>143.63999999999999</c:v>
                </c:pt>
                <c:pt idx="24276">
                  <c:v>143.648</c:v>
                </c:pt>
                <c:pt idx="24277">
                  <c:v>143.65600000000001</c:v>
                </c:pt>
                <c:pt idx="24278">
                  <c:v>143.66399999999999</c:v>
                </c:pt>
                <c:pt idx="24279">
                  <c:v>143.672</c:v>
                </c:pt>
                <c:pt idx="24280">
                  <c:v>143.68</c:v>
                </c:pt>
                <c:pt idx="24281">
                  <c:v>143.68800000000002</c:v>
                </c:pt>
                <c:pt idx="24282">
                  <c:v>143.696</c:v>
                </c:pt>
                <c:pt idx="24283">
                  <c:v>143.70400000000001</c:v>
                </c:pt>
                <c:pt idx="24284">
                  <c:v>143.71200000000002</c:v>
                </c:pt>
                <c:pt idx="24285">
                  <c:v>143.72</c:v>
                </c:pt>
                <c:pt idx="24286">
                  <c:v>143.72800000000001</c:v>
                </c:pt>
                <c:pt idx="24287">
                  <c:v>143.73599999999999</c:v>
                </c:pt>
                <c:pt idx="24288">
                  <c:v>143.744</c:v>
                </c:pt>
                <c:pt idx="24289">
                  <c:v>143.75199999999998</c:v>
                </c:pt>
                <c:pt idx="24290">
                  <c:v>143.76</c:v>
                </c:pt>
                <c:pt idx="24291">
                  <c:v>143.768</c:v>
                </c:pt>
                <c:pt idx="24292">
                  <c:v>143.77599999999998</c:v>
                </c:pt>
                <c:pt idx="24293">
                  <c:v>143.78399999999999</c:v>
                </c:pt>
                <c:pt idx="24294">
                  <c:v>143.792</c:v>
                </c:pt>
                <c:pt idx="24295">
                  <c:v>143.80000000000001</c:v>
                </c:pt>
                <c:pt idx="24296">
                  <c:v>143.80799999999999</c:v>
                </c:pt>
                <c:pt idx="24297">
                  <c:v>143.816</c:v>
                </c:pt>
                <c:pt idx="24298">
                  <c:v>143.82400000000001</c:v>
                </c:pt>
                <c:pt idx="24299">
                  <c:v>143.83199999999999</c:v>
                </c:pt>
                <c:pt idx="24300">
                  <c:v>143.84</c:v>
                </c:pt>
                <c:pt idx="24301">
                  <c:v>143.84800000000001</c:v>
                </c:pt>
                <c:pt idx="24302">
                  <c:v>143.85600000000002</c:v>
                </c:pt>
                <c:pt idx="24303">
                  <c:v>143.864</c:v>
                </c:pt>
                <c:pt idx="24304">
                  <c:v>143.87200000000001</c:v>
                </c:pt>
                <c:pt idx="24305">
                  <c:v>143.88</c:v>
                </c:pt>
                <c:pt idx="24306">
                  <c:v>143.88799999999998</c:v>
                </c:pt>
                <c:pt idx="24307">
                  <c:v>143.89599999999999</c:v>
                </c:pt>
                <c:pt idx="24308">
                  <c:v>143.904</c:v>
                </c:pt>
                <c:pt idx="24309">
                  <c:v>143.91200000000001</c:v>
                </c:pt>
                <c:pt idx="24310">
                  <c:v>143.91999999999999</c:v>
                </c:pt>
                <c:pt idx="24311">
                  <c:v>143.928</c:v>
                </c:pt>
                <c:pt idx="24312">
                  <c:v>143.93600000000001</c:v>
                </c:pt>
                <c:pt idx="24313">
                  <c:v>143.94399999999999</c:v>
                </c:pt>
                <c:pt idx="24314">
                  <c:v>143.952</c:v>
                </c:pt>
                <c:pt idx="24315">
                  <c:v>143.96</c:v>
                </c:pt>
                <c:pt idx="24316">
                  <c:v>143.96800000000002</c:v>
                </c:pt>
                <c:pt idx="24317">
                  <c:v>143.976</c:v>
                </c:pt>
                <c:pt idx="24318">
                  <c:v>143.98400000000001</c:v>
                </c:pt>
                <c:pt idx="24319">
                  <c:v>143.99200000000002</c:v>
                </c:pt>
                <c:pt idx="24320">
                  <c:v>144</c:v>
                </c:pt>
                <c:pt idx="24321">
                  <c:v>144.00800000000001</c:v>
                </c:pt>
                <c:pt idx="24322">
                  <c:v>144.01599999999999</c:v>
                </c:pt>
                <c:pt idx="24323">
                  <c:v>144.024</c:v>
                </c:pt>
                <c:pt idx="24324">
                  <c:v>144.03199999999998</c:v>
                </c:pt>
                <c:pt idx="24325">
                  <c:v>144.04</c:v>
                </c:pt>
                <c:pt idx="24326">
                  <c:v>144.048</c:v>
                </c:pt>
                <c:pt idx="24327">
                  <c:v>144.05599999999998</c:v>
                </c:pt>
                <c:pt idx="24328">
                  <c:v>144.06399999999999</c:v>
                </c:pt>
                <c:pt idx="24329">
                  <c:v>144.072</c:v>
                </c:pt>
                <c:pt idx="24330">
                  <c:v>144.08000000000001</c:v>
                </c:pt>
                <c:pt idx="24331">
                  <c:v>144.08799999999999</c:v>
                </c:pt>
                <c:pt idx="24332">
                  <c:v>144.096</c:v>
                </c:pt>
                <c:pt idx="24333">
                  <c:v>144.10400000000001</c:v>
                </c:pt>
                <c:pt idx="24334">
                  <c:v>144.11199999999999</c:v>
                </c:pt>
                <c:pt idx="24335">
                  <c:v>144.12</c:v>
                </c:pt>
                <c:pt idx="24336">
                  <c:v>144.12800000000001</c:v>
                </c:pt>
                <c:pt idx="24337">
                  <c:v>144.136</c:v>
                </c:pt>
                <c:pt idx="24338">
                  <c:v>144.14400000000001</c:v>
                </c:pt>
                <c:pt idx="24339">
                  <c:v>144.15200000000002</c:v>
                </c:pt>
                <c:pt idx="24340">
                  <c:v>144.16</c:v>
                </c:pt>
                <c:pt idx="24341">
                  <c:v>144.16799999999998</c:v>
                </c:pt>
                <c:pt idx="24342">
                  <c:v>144.17599999999999</c:v>
                </c:pt>
                <c:pt idx="24343">
                  <c:v>144.184</c:v>
                </c:pt>
                <c:pt idx="24344">
                  <c:v>144.19199999999998</c:v>
                </c:pt>
                <c:pt idx="24345">
                  <c:v>144.19999999999999</c:v>
                </c:pt>
                <c:pt idx="24346">
                  <c:v>144.208</c:v>
                </c:pt>
                <c:pt idx="24347">
                  <c:v>144.21600000000001</c:v>
                </c:pt>
                <c:pt idx="24348">
                  <c:v>144.22399999999999</c:v>
                </c:pt>
                <c:pt idx="24349">
                  <c:v>144.232</c:v>
                </c:pt>
                <c:pt idx="24350">
                  <c:v>144.24</c:v>
                </c:pt>
                <c:pt idx="24351">
                  <c:v>144.24799999999999</c:v>
                </c:pt>
                <c:pt idx="24352">
                  <c:v>144.256</c:v>
                </c:pt>
                <c:pt idx="24353">
                  <c:v>144.26400000000001</c:v>
                </c:pt>
                <c:pt idx="24354">
                  <c:v>144.27200000000002</c:v>
                </c:pt>
                <c:pt idx="24355">
                  <c:v>144.28</c:v>
                </c:pt>
                <c:pt idx="24356">
                  <c:v>144.28800000000001</c:v>
                </c:pt>
                <c:pt idx="24357">
                  <c:v>144.29600000000002</c:v>
                </c:pt>
                <c:pt idx="24358">
                  <c:v>144.30399999999997</c:v>
                </c:pt>
                <c:pt idx="24359">
                  <c:v>144.31199999999998</c:v>
                </c:pt>
                <c:pt idx="24360">
                  <c:v>144.32</c:v>
                </c:pt>
                <c:pt idx="24361">
                  <c:v>144.328</c:v>
                </c:pt>
                <c:pt idx="24362">
                  <c:v>144.33599999999998</c:v>
                </c:pt>
                <c:pt idx="24363">
                  <c:v>144.34399999999999</c:v>
                </c:pt>
                <c:pt idx="24364">
                  <c:v>144.352</c:v>
                </c:pt>
                <c:pt idx="24365">
                  <c:v>144.35999999999999</c:v>
                </c:pt>
                <c:pt idx="24366">
                  <c:v>144.36799999999999</c:v>
                </c:pt>
                <c:pt idx="24367">
                  <c:v>144.376</c:v>
                </c:pt>
                <c:pt idx="24368">
                  <c:v>144.38400000000001</c:v>
                </c:pt>
                <c:pt idx="24369">
                  <c:v>144.392</c:v>
                </c:pt>
                <c:pt idx="24370">
                  <c:v>144.4</c:v>
                </c:pt>
                <c:pt idx="24371">
                  <c:v>144.40800000000002</c:v>
                </c:pt>
                <c:pt idx="24372">
                  <c:v>144.416</c:v>
                </c:pt>
                <c:pt idx="24373">
                  <c:v>144.42400000000001</c:v>
                </c:pt>
                <c:pt idx="24374">
                  <c:v>144.43200000000002</c:v>
                </c:pt>
                <c:pt idx="24375">
                  <c:v>144.44000000000003</c:v>
                </c:pt>
                <c:pt idx="24376">
                  <c:v>144.44799999999998</c:v>
                </c:pt>
                <c:pt idx="24377">
                  <c:v>144.45599999999999</c:v>
                </c:pt>
                <c:pt idx="24378">
                  <c:v>144.464</c:v>
                </c:pt>
                <c:pt idx="24379">
                  <c:v>144.47199999999998</c:v>
                </c:pt>
                <c:pt idx="24380">
                  <c:v>144.47999999999999</c:v>
                </c:pt>
                <c:pt idx="24381">
                  <c:v>144.488</c:v>
                </c:pt>
                <c:pt idx="24382">
                  <c:v>144.49600000000001</c:v>
                </c:pt>
                <c:pt idx="24383">
                  <c:v>144.50399999999999</c:v>
                </c:pt>
                <c:pt idx="24384">
                  <c:v>144.512</c:v>
                </c:pt>
                <c:pt idx="24385">
                  <c:v>144.52000000000001</c:v>
                </c:pt>
                <c:pt idx="24386">
                  <c:v>144.52799999999999</c:v>
                </c:pt>
                <c:pt idx="24387">
                  <c:v>144.536</c:v>
                </c:pt>
                <c:pt idx="24388">
                  <c:v>144.54400000000001</c:v>
                </c:pt>
                <c:pt idx="24389">
                  <c:v>144.55200000000002</c:v>
                </c:pt>
                <c:pt idx="24390">
                  <c:v>144.56</c:v>
                </c:pt>
                <c:pt idx="24391">
                  <c:v>144.56800000000001</c:v>
                </c:pt>
                <c:pt idx="24392">
                  <c:v>144.57600000000002</c:v>
                </c:pt>
                <c:pt idx="24393">
                  <c:v>144.584</c:v>
                </c:pt>
                <c:pt idx="24394">
                  <c:v>144.59199999999998</c:v>
                </c:pt>
                <c:pt idx="24395">
                  <c:v>144.6</c:v>
                </c:pt>
                <c:pt idx="24396">
                  <c:v>144.60799999999998</c:v>
                </c:pt>
                <c:pt idx="24397">
                  <c:v>144.61599999999999</c:v>
                </c:pt>
                <c:pt idx="24398">
                  <c:v>144.624</c:v>
                </c:pt>
                <c:pt idx="24399">
                  <c:v>144.63200000000001</c:v>
                </c:pt>
                <c:pt idx="24400">
                  <c:v>144.63999999999999</c:v>
                </c:pt>
                <c:pt idx="24401">
                  <c:v>144.648</c:v>
                </c:pt>
                <c:pt idx="24402">
                  <c:v>144.65600000000001</c:v>
                </c:pt>
                <c:pt idx="24403">
                  <c:v>144.66399999999999</c:v>
                </c:pt>
                <c:pt idx="24404">
                  <c:v>144.672</c:v>
                </c:pt>
                <c:pt idx="24405">
                  <c:v>144.68</c:v>
                </c:pt>
                <c:pt idx="24406">
                  <c:v>144.68800000000002</c:v>
                </c:pt>
                <c:pt idx="24407">
                  <c:v>144.696</c:v>
                </c:pt>
                <c:pt idx="24408">
                  <c:v>144.70400000000001</c:v>
                </c:pt>
                <c:pt idx="24409">
                  <c:v>144.71200000000002</c:v>
                </c:pt>
                <c:pt idx="24410">
                  <c:v>144.72</c:v>
                </c:pt>
                <c:pt idx="24411">
                  <c:v>144.72800000000001</c:v>
                </c:pt>
                <c:pt idx="24412">
                  <c:v>144.73599999999999</c:v>
                </c:pt>
                <c:pt idx="24413">
                  <c:v>144.744</c:v>
                </c:pt>
                <c:pt idx="24414">
                  <c:v>144.75199999999998</c:v>
                </c:pt>
                <c:pt idx="24415">
                  <c:v>144.76</c:v>
                </c:pt>
                <c:pt idx="24416">
                  <c:v>144.768</c:v>
                </c:pt>
                <c:pt idx="24417">
                  <c:v>144.77599999999998</c:v>
                </c:pt>
                <c:pt idx="24418">
                  <c:v>144.78399999999999</c:v>
                </c:pt>
                <c:pt idx="24419">
                  <c:v>144.792</c:v>
                </c:pt>
                <c:pt idx="24420">
                  <c:v>144.80000000000001</c:v>
                </c:pt>
                <c:pt idx="24421">
                  <c:v>144.80799999999999</c:v>
                </c:pt>
                <c:pt idx="24422">
                  <c:v>144.816</c:v>
                </c:pt>
                <c:pt idx="24423">
                  <c:v>144.82400000000001</c:v>
                </c:pt>
                <c:pt idx="24424">
                  <c:v>144.83199999999999</c:v>
                </c:pt>
                <c:pt idx="24425">
                  <c:v>144.84</c:v>
                </c:pt>
                <c:pt idx="24426">
                  <c:v>144.84800000000001</c:v>
                </c:pt>
                <c:pt idx="24427">
                  <c:v>144.85600000000002</c:v>
                </c:pt>
                <c:pt idx="24428">
                  <c:v>144.864</c:v>
                </c:pt>
                <c:pt idx="24429">
                  <c:v>144.87200000000001</c:v>
                </c:pt>
                <c:pt idx="24430">
                  <c:v>144.88</c:v>
                </c:pt>
                <c:pt idx="24431">
                  <c:v>144.88799999999998</c:v>
                </c:pt>
                <c:pt idx="24432">
                  <c:v>144.89599999999999</c:v>
                </c:pt>
                <c:pt idx="24433">
                  <c:v>144.904</c:v>
                </c:pt>
                <c:pt idx="24434">
                  <c:v>144.91200000000001</c:v>
                </c:pt>
                <c:pt idx="24435">
                  <c:v>144.91999999999999</c:v>
                </c:pt>
                <c:pt idx="24436">
                  <c:v>144.928</c:v>
                </c:pt>
                <c:pt idx="24437">
                  <c:v>144.93600000000001</c:v>
                </c:pt>
                <c:pt idx="24438">
                  <c:v>144.94399999999999</c:v>
                </c:pt>
                <c:pt idx="24439">
                  <c:v>144.952</c:v>
                </c:pt>
                <c:pt idx="24440">
                  <c:v>144.96</c:v>
                </c:pt>
                <c:pt idx="24441">
                  <c:v>144.96800000000002</c:v>
                </c:pt>
                <c:pt idx="24442">
                  <c:v>144.976</c:v>
                </c:pt>
                <c:pt idx="24443">
                  <c:v>144.98400000000001</c:v>
                </c:pt>
                <c:pt idx="24444">
                  <c:v>144.99200000000002</c:v>
                </c:pt>
                <c:pt idx="24445">
                  <c:v>145</c:v>
                </c:pt>
                <c:pt idx="24446">
                  <c:v>145.00800000000001</c:v>
                </c:pt>
                <c:pt idx="24447">
                  <c:v>145.01600000000002</c:v>
                </c:pt>
                <c:pt idx="24448">
                  <c:v>145.02399999999997</c:v>
                </c:pt>
                <c:pt idx="24449">
                  <c:v>145.03199999999998</c:v>
                </c:pt>
                <c:pt idx="24450">
                  <c:v>145.04</c:v>
                </c:pt>
                <c:pt idx="24451">
                  <c:v>145.048</c:v>
                </c:pt>
                <c:pt idx="24452">
                  <c:v>145.05599999999998</c:v>
                </c:pt>
                <c:pt idx="24453">
                  <c:v>145.06399999999999</c:v>
                </c:pt>
                <c:pt idx="24454">
                  <c:v>145.072</c:v>
                </c:pt>
                <c:pt idx="24455">
                  <c:v>145.07999999999998</c:v>
                </c:pt>
                <c:pt idx="24456">
                  <c:v>145.08799999999999</c:v>
                </c:pt>
                <c:pt idx="24457">
                  <c:v>145.096</c:v>
                </c:pt>
                <c:pt idx="24458">
                  <c:v>145.10400000000001</c:v>
                </c:pt>
                <c:pt idx="24459">
                  <c:v>145.11199999999999</c:v>
                </c:pt>
                <c:pt idx="24460">
                  <c:v>145.12</c:v>
                </c:pt>
                <c:pt idx="24461">
                  <c:v>145.12800000000001</c:v>
                </c:pt>
                <c:pt idx="24462">
                  <c:v>145.136</c:v>
                </c:pt>
                <c:pt idx="24463">
                  <c:v>145.14400000000001</c:v>
                </c:pt>
                <c:pt idx="24464">
                  <c:v>145.15200000000002</c:v>
                </c:pt>
                <c:pt idx="24465">
                  <c:v>145.16000000000003</c:v>
                </c:pt>
                <c:pt idx="24466">
                  <c:v>145.16799999999998</c:v>
                </c:pt>
                <c:pt idx="24467">
                  <c:v>145.17599999999999</c:v>
                </c:pt>
                <c:pt idx="24468">
                  <c:v>145.184</c:v>
                </c:pt>
                <c:pt idx="24469">
                  <c:v>145.19199999999998</c:v>
                </c:pt>
                <c:pt idx="24470">
                  <c:v>145.19999999999999</c:v>
                </c:pt>
                <c:pt idx="24471">
                  <c:v>145.208</c:v>
                </c:pt>
                <c:pt idx="24472">
                  <c:v>145.21600000000001</c:v>
                </c:pt>
                <c:pt idx="24473">
                  <c:v>145.22399999999999</c:v>
                </c:pt>
                <c:pt idx="24474">
                  <c:v>145.232</c:v>
                </c:pt>
                <c:pt idx="24475">
                  <c:v>145.24</c:v>
                </c:pt>
                <c:pt idx="24476">
                  <c:v>145.24799999999999</c:v>
                </c:pt>
                <c:pt idx="24477">
                  <c:v>145.256</c:v>
                </c:pt>
                <c:pt idx="24478">
                  <c:v>145.26400000000001</c:v>
                </c:pt>
                <c:pt idx="24479">
                  <c:v>145.27200000000002</c:v>
                </c:pt>
                <c:pt idx="24480">
                  <c:v>145.28</c:v>
                </c:pt>
                <c:pt idx="24481">
                  <c:v>145.28800000000001</c:v>
                </c:pt>
                <c:pt idx="24482">
                  <c:v>145.29600000000002</c:v>
                </c:pt>
                <c:pt idx="24483">
                  <c:v>145.304</c:v>
                </c:pt>
                <c:pt idx="24484">
                  <c:v>145.31199999999998</c:v>
                </c:pt>
                <c:pt idx="24485">
                  <c:v>145.32</c:v>
                </c:pt>
                <c:pt idx="24486">
                  <c:v>145.328</c:v>
                </c:pt>
                <c:pt idx="24487">
                  <c:v>145.33599999999998</c:v>
                </c:pt>
                <c:pt idx="24488">
                  <c:v>145.34399999999999</c:v>
                </c:pt>
                <c:pt idx="24489">
                  <c:v>145.352</c:v>
                </c:pt>
                <c:pt idx="24490">
                  <c:v>145.35999999999999</c:v>
                </c:pt>
                <c:pt idx="24491">
                  <c:v>145.36799999999999</c:v>
                </c:pt>
                <c:pt idx="24492">
                  <c:v>145.376</c:v>
                </c:pt>
                <c:pt idx="24493">
                  <c:v>145.38400000000001</c:v>
                </c:pt>
                <c:pt idx="24494">
                  <c:v>145.392</c:v>
                </c:pt>
                <c:pt idx="24495">
                  <c:v>145.4</c:v>
                </c:pt>
                <c:pt idx="24496">
                  <c:v>145.40800000000002</c:v>
                </c:pt>
                <c:pt idx="24497">
                  <c:v>145.416</c:v>
                </c:pt>
                <c:pt idx="24498">
                  <c:v>145.42400000000001</c:v>
                </c:pt>
                <c:pt idx="24499">
                  <c:v>145.43200000000002</c:v>
                </c:pt>
                <c:pt idx="24500">
                  <c:v>145.44000000000003</c:v>
                </c:pt>
                <c:pt idx="24501">
                  <c:v>145.44800000000001</c:v>
                </c:pt>
                <c:pt idx="24502">
                  <c:v>145.45599999999999</c:v>
                </c:pt>
                <c:pt idx="24503">
                  <c:v>145.464</c:v>
                </c:pt>
                <c:pt idx="24504">
                  <c:v>145.47199999999998</c:v>
                </c:pt>
                <c:pt idx="24505">
                  <c:v>145.47999999999999</c:v>
                </c:pt>
                <c:pt idx="24506">
                  <c:v>145.488</c:v>
                </c:pt>
                <c:pt idx="24507">
                  <c:v>145.49599999999998</c:v>
                </c:pt>
                <c:pt idx="24508">
                  <c:v>145.50399999999999</c:v>
                </c:pt>
                <c:pt idx="24509">
                  <c:v>145.512</c:v>
                </c:pt>
                <c:pt idx="24510">
                  <c:v>145.52000000000001</c:v>
                </c:pt>
                <c:pt idx="24511">
                  <c:v>145.52799999999999</c:v>
                </c:pt>
                <c:pt idx="24512">
                  <c:v>145.536</c:v>
                </c:pt>
                <c:pt idx="24513">
                  <c:v>145.54400000000001</c:v>
                </c:pt>
                <c:pt idx="24514">
                  <c:v>145.55199999999999</c:v>
                </c:pt>
                <c:pt idx="24515">
                  <c:v>145.56</c:v>
                </c:pt>
                <c:pt idx="24516">
                  <c:v>145.56800000000001</c:v>
                </c:pt>
                <c:pt idx="24517">
                  <c:v>145.57600000000002</c:v>
                </c:pt>
                <c:pt idx="24518">
                  <c:v>145.584</c:v>
                </c:pt>
                <c:pt idx="24519">
                  <c:v>145.59200000000001</c:v>
                </c:pt>
                <c:pt idx="24520">
                  <c:v>145.6</c:v>
                </c:pt>
                <c:pt idx="24521">
                  <c:v>145.60799999999998</c:v>
                </c:pt>
                <c:pt idx="24522">
                  <c:v>145.61599999999999</c:v>
                </c:pt>
                <c:pt idx="24523">
                  <c:v>145.624</c:v>
                </c:pt>
                <c:pt idx="24524">
                  <c:v>145.63200000000001</c:v>
                </c:pt>
                <c:pt idx="24525">
                  <c:v>145.63999999999999</c:v>
                </c:pt>
                <c:pt idx="24526">
                  <c:v>145.648</c:v>
                </c:pt>
                <c:pt idx="24527">
                  <c:v>145.65600000000001</c:v>
                </c:pt>
                <c:pt idx="24528">
                  <c:v>145.66399999999999</c:v>
                </c:pt>
                <c:pt idx="24529">
                  <c:v>145.672</c:v>
                </c:pt>
                <c:pt idx="24530">
                  <c:v>145.68</c:v>
                </c:pt>
                <c:pt idx="24531">
                  <c:v>145.68800000000002</c:v>
                </c:pt>
                <c:pt idx="24532">
                  <c:v>145.696</c:v>
                </c:pt>
                <c:pt idx="24533">
                  <c:v>145.70400000000001</c:v>
                </c:pt>
                <c:pt idx="24534">
                  <c:v>145.71200000000002</c:v>
                </c:pt>
                <c:pt idx="24535">
                  <c:v>145.72</c:v>
                </c:pt>
                <c:pt idx="24536">
                  <c:v>145.72800000000001</c:v>
                </c:pt>
                <c:pt idx="24537">
                  <c:v>145.73600000000002</c:v>
                </c:pt>
                <c:pt idx="24538">
                  <c:v>145.744</c:v>
                </c:pt>
                <c:pt idx="24539">
                  <c:v>145.75199999999998</c:v>
                </c:pt>
                <c:pt idx="24540">
                  <c:v>145.76</c:v>
                </c:pt>
                <c:pt idx="24541">
                  <c:v>145.768</c:v>
                </c:pt>
                <c:pt idx="24542">
                  <c:v>145.77599999999998</c:v>
                </c:pt>
                <c:pt idx="24543">
                  <c:v>145.78399999999999</c:v>
                </c:pt>
                <c:pt idx="24544">
                  <c:v>145.792</c:v>
                </c:pt>
                <c:pt idx="24545">
                  <c:v>145.80000000000001</c:v>
                </c:pt>
                <c:pt idx="24546">
                  <c:v>145.80799999999999</c:v>
                </c:pt>
                <c:pt idx="24547">
                  <c:v>145.816</c:v>
                </c:pt>
                <c:pt idx="24548">
                  <c:v>145.82400000000001</c:v>
                </c:pt>
                <c:pt idx="24549">
                  <c:v>145.83199999999999</c:v>
                </c:pt>
                <c:pt idx="24550">
                  <c:v>145.84</c:v>
                </c:pt>
                <c:pt idx="24551">
                  <c:v>145.84800000000001</c:v>
                </c:pt>
                <c:pt idx="24552">
                  <c:v>145.85600000000002</c:v>
                </c:pt>
                <c:pt idx="24553">
                  <c:v>145.864</c:v>
                </c:pt>
                <c:pt idx="24554">
                  <c:v>145.87200000000001</c:v>
                </c:pt>
                <c:pt idx="24555">
                  <c:v>145.88</c:v>
                </c:pt>
                <c:pt idx="24556">
                  <c:v>145.88799999999998</c:v>
                </c:pt>
                <c:pt idx="24557">
                  <c:v>145.89599999999999</c:v>
                </c:pt>
                <c:pt idx="24558">
                  <c:v>145.904</c:v>
                </c:pt>
                <c:pt idx="24559">
                  <c:v>145.91199999999998</c:v>
                </c:pt>
                <c:pt idx="24560">
                  <c:v>145.91999999999999</c:v>
                </c:pt>
                <c:pt idx="24561">
                  <c:v>145.928</c:v>
                </c:pt>
                <c:pt idx="24562">
                  <c:v>145.93600000000001</c:v>
                </c:pt>
                <c:pt idx="24563">
                  <c:v>145.94399999999999</c:v>
                </c:pt>
                <c:pt idx="24564">
                  <c:v>145.952</c:v>
                </c:pt>
                <c:pt idx="24565">
                  <c:v>145.96</c:v>
                </c:pt>
                <c:pt idx="24566">
                  <c:v>145.96799999999999</c:v>
                </c:pt>
                <c:pt idx="24567">
                  <c:v>145.976</c:v>
                </c:pt>
                <c:pt idx="24568">
                  <c:v>145.98400000000001</c:v>
                </c:pt>
                <c:pt idx="24569">
                  <c:v>145.99200000000002</c:v>
                </c:pt>
                <c:pt idx="24570">
                  <c:v>146</c:v>
                </c:pt>
                <c:pt idx="24571">
                  <c:v>146.00800000000001</c:v>
                </c:pt>
                <c:pt idx="24572">
                  <c:v>146.01600000000002</c:v>
                </c:pt>
                <c:pt idx="24573">
                  <c:v>146.024</c:v>
                </c:pt>
                <c:pt idx="24574">
                  <c:v>146.03199999999998</c:v>
                </c:pt>
                <c:pt idx="24575">
                  <c:v>146.04</c:v>
                </c:pt>
                <c:pt idx="24576">
                  <c:v>146.048</c:v>
                </c:pt>
                <c:pt idx="24577">
                  <c:v>146.05599999999998</c:v>
                </c:pt>
                <c:pt idx="24578">
                  <c:v>146.06399999999999</c:v>
                </c:pt>
                <c:pt idx="24579">
                  <c:v>146.072</c:v>
                </c:pt>
                <c:pt idx="24580">
                  <c:v>146.07999999999998</c:v>
                </c:pt>
                <c:pt idx="24581">
                  <c:v>146.08799999999999</c:v>
                </c:pt>
                <c:pt idx="24582">
                  <c:v>146.096</c:v>
                </c:pt>
                <c:pt idx="24583">
                  <c:v>146.10400000000001</c:v>
                </c:pt>
                <c:pt idx="24584">
                  <c:v>146.11199999999999</c:v>
                </c:pt>
                <c:pt idx="24585">
                  <c:v>146.12</c:v>
                </c:pt>
                <c:pt idx="24586">
                  <c:v>146.12800000000001</c:v>
                </c:pt>
                <c:pt idx="24587">
                  <c:v>146.136</c:v>
                </c:pt>
                <c:pt idx="24588">
                  <c:v>146.14400000000001</c:v>
                </c:pt>
                <c:pt idx="24589">
                  <c:v>146.15200000000002</c:v>
                </c:pt>
                <c:pt idx="24590">
                  <c:v>146.16000000000003</c:v>
                </c:pt>
                <c:pt idx="24591">
                  <c:v>146.16800000000001</c:v>
                </c:pt>
                <c:pt idx="24592">
                  <c:v>146.17599999999999</c:v>
                </c:pt>
                <c:pt idx="24593">
                  <c:v>146.184</c:v>
                </c:pt>
                <c:pt idx="24594">
                  <c:v>146.19199999999998</c:v>
                </c:pt>
                <c:pt idx="24595">
                  <c:v>146.19999999999999</c:v>
                </c:pt>
                <c:pt idx="24596">
                  <c:v>146.208</c:v>
                </c:pt>
                <c:pt idx="24597">
                  <c:v>146.21600000000001</c:v>
                </c:pt>
                <c:pt idx="24598">
                  <c:v>146.22399999999999</c:v>
                </c:pt>
                <c:pt idx="24599">
                  <c:v>146.232</c:v>
                </c:pt>
                <c:pt idx="24600">
                  <c:v>146.24</c:v>
                </c:pt>
                <c:pt idx="24601">
                  <c:v>146.24799999999999</c:v>
                </c:pt>
                <c:pt idx="24602">
                  <c:v>146.256</c:v>
                </c:pt>
                <c:pt idx="24603">
                  <c:v>146.26400000000001</c:v>
                </c:pt>
                <c:pt idx="24604">
                  <c:v>146.27200000000002</c:v>
                </c:pt>
                <c:pt idx="24605">
                  <c:v>146.28</c:v>
                </c:pt>
                <c:pt idx="24606">
                  <c:v>146.28800000000001</c:v>
                </c:pt>
                <c:pt idx="24607">
                  <c:v>146.29600000000002</c:v>
                </c:pt>
                <c:pt idx="24608">
                  <c:v>146.304</c:v>
                </c:pt>
                <c:pt idx="24609">
                  <c:v>146.31200000000001</c:v>
                </c:pt>
                <c:pt idx="24610">
                  <c:v>146.32</c:v>
                </c:pt>
                <c:pt idx="24611">
                  <c:v>146.328</c:v>
                </c:pt>
                <c:pt idx="24612">
                  <c:v>146.33599999999998</c:v>
                </c:pt>
                <c:pt idx="24613">
                  <c:v>146.34399999999999</c:v>
                </c:pt>
                <c:pt idx="24614">
                  <c:v>146.352</c:v>
                </c:pt>
                <c:pt idx="24615">
                  <c:v>146.35999999999999</c:v>
                </c:pt>
                <c:pt idx="24616">
                  <c:v>146.36799999999999</c:v>
                </c:pt>
                <c:pt idx="24617">
                  <c:v>146.376</c:v>
                </c:pt>
                <c:pt idx="24618">
                  <c:v>146.38399999999999</c:v>
                </c:pt>
                <c:pt idx="24619">
                  <c:v>146.392</c:v>
                </c:pt>
                <c:pt idx="24620">
                  <c:v>146.4</c:v>
                </c:pt>
                <c:pt idx="24621">
                  <c:v>146.40800000000002</c:v>
                </c:pt>
                <c:pt idx="24622">
                  <c:v>146.416</c:v>
                </c:pt>
                <c:pt idx="24623">
                  <c:v>146.42400000000001</c:v>
                </c:pt>
                <c:pt idx="24624">
                  <c:v>146.43200000000002</c:v>
                </c:pt>
                <c:pt idx="24625">
                  <c:v>146.44</c:v>
                </c:pt>
                <c:pt idx="24626">
                  <c:v>146.44800000000001</c:v>
                </c:pt>
                <c:pt idx="24627">
                  <c:v>146.45599999999999</c:v>
                </c:pt>
                <c:pt idx="24628">
                  <c:v>146.464</c:v>
                </c:pt>
                <c:pt idx="24629">
                  <c:v>146.47199999999998</c:v>
                </c:pt>
                <c:pt idx="24630">
                  <c:v>146.47999999999999</c:v>
                </c:pt>
                <c:pt idx="24631">
                  <c:v>146.488</c:v>
                </c:pt>
                <c:pt idx="24632">
                  <c:v>146.49599999999998</c:v>
                </c:pt>
                <c:pt idx="24633">
                  <c:v>146.50399999999999</c:v>
                </c:pt>
                <c:pt idx="24634">
                  <c:v>146.512</c:v>
                </c:pt>
                <c:pt idx="24635">
                  <c:v>146.52000000000001</c:v>
                </c:pt>
                <c:pt idx="24636">
                  <c:v>146.52799999999999</c:v>
                </c:pt>
                <c:pt idx="24637">
                  <c:v>146.536</c:v>
                </c:pt>
                <c:pt idx="24638">
                  <c:v>146.54400000000001</c:v>
                </c:pt>
                <c:pt idx="24639">
                  <c:v>146.55199999999999</c:v>
                </c:pt>
                <c:pt idx="24640">
                  <c:v>146.56</c:v>
                </c:pt>
                <c:pt idx="24641">
                  <c:v>146.56800000000001</c:v>
                </c:pt>
                <c:pt idx="24642">
                  <c:v>146.57600000000002</c:v>
                </c:pt>
                <c:pt idx="24643">
                  <c:v>146.584</c:v>
                </c:pt>
                <c:pt idx="24644">
                  <c:v>146.59200000000001</c:v>
                </c:pt>
                <c:pt idx="24645">
                  <c:v>146.6</c:v>
                </c:pt>
                <c:pt idx="24646">
                  <c:v>146.60799999999998</c:v>
                </c:pt>
                <c:pt idx="24647">
                  <c:v>146.61599999999999</c:v>
                </c:pt>
                <c:pt idx="24648">
                  <c:v>146.624</c:v>
                </c:pt>
                <c:pt idx="24649">
                  <c:v>146.63200000000001</c:v>
                </c:pt>
                <c:pt idx="24650">
                  <c:v>146.63999999999999</c:v>
                </c:pt>
                <c:pt idx="24651">
                  <c:v>146.648</c:v>
                </c:pt>
                <c:pt idx="24652">
                  <c:v>146.65600000000001</c:v>
                </c:pt>
                <c:pt idx="24653">
                  <c:v>146.66399999999999</c:v>
                </c:pt>
                <c:pt idx="24654">
                  <c:v>146.672</c:v>
                </c:pt>
                <c:pt idx="24655">
                  <c:v>146.68</c:v>
                </c:pt>
                <c:pt idx="24656">
                  <c:v>146.68800000000002</c:v>
                </c:pt>
                <c:pt idx="24657">
                  <c:v>146.696</c:v>
                </c:pt>
                <c:pt idx="24658">
                  <c:v>146.70400000000001</c:v>
                </c:pt>
                <c:pt idx="24659">
                  <c:v>146.71200000000002</c:v>
                </c:pt>
                <c:pt idx="24660">
                  <c:v>146.72</c:v>
                </c:pt>
                <c:pt idx="24661">
                  <c:v>146.72800000000001</c:v>
                </c:pt>
                <c:pt idx="24662">
                  <c:v>146.73600000000002</c:v>
                </c:pt>
                <c:pt idx="24663">
                  <c:v>146.744</c:v>
                </c:pt>
                <c:pt idx="24664">
                  <c:v>146.75199999999998</c:v>
                </c:pt>
                <c:pt idx="24665">
                  <c:v>146.76</c:v>
                </c:pt>
                <c:pt idx="24666">
                  <c:v>146.768</c:v>
                </c:pt>
                <c:pt idx="24667">
                  <c:v>146.77599999999998</c:v>
                </c:pt>
                <c:pt idx="24668">
                  <c:v>146.78399999999999</c:v>
                </c:pt>
                <c:pt idx="24669">
                  <c:v>146.792</c:v>
                </c:pt>
                <c:pt idx="24670">
                  <c:v>146.80000000000001</c:v>
                </c:pt>
                <c:pt idx="24671">
                  <c:v>146.80799999999999</c:v>
                </c:pt>
                <c:pt idx="24672">
                  <c:v>146.816</c:v>
                </c:pt>
                <c:pt idx="24673">
                  <c:v>146.82400000000001</c:v>
                </c:pt>
                <c:pt idx="24674">
                  <c:v>146.83199999999999</c:v>
                </c:pt>
                <c:pt idx="24675">
                  <c:v>146.84</c:v>
                </c:pt>
                <c:pt idx="24676">
                  <c:v>146.84800000000001</c:v>
                </c:pt>
                <c:pt idx="24677">
                  <c:v>146.85599999999999</c:v>
                </c:pt>
                <c:pt idx="24678">
                  <c:v>146.864</c:v>
                </c:pt>
                <c:pt idx="24679">
                  <c:v>146.87200000000001</c:v>
                </c:pt>
                <c:pt idx="24680">
                  <c:v>146.88000000000002</c:v>
                </c:pt>
                <c:pt idx="24681">
                  <c:v>146.88799999999998</c:v>
                </c:pt>
                <c:pt idx="24682">
                  <c:v>146.89599999999999</c:v>
                </c:pt>
                <c:pt idx="24683">
                  <c:v>146.904</c:v>
                </c:pt>
                <c:pt idx="24684">
                  <c:v>146.91199999999998</c:v>
                </c:pt>
                <c:pt idx="24685">
                  <c:v>146.91999999999999</c:v>
                </c:pt>
                <c:pt idx="24686">
                  <c:v>146.928</c:v>
                </c:pt>
                <c:pt idx="24687">
                  <c:v>146.93600000000001</c:v>
                </c:pt>
                <c:pt idx="24688">
                  <c:v>146.94399999999999</c:v>
                </c:pt>
                <c:pt idx="24689">
                  <c:v>146.952</c:v>
                </c:pt>
                <c:pt idx="24690">
                  <c:v>146.96</c:v>
                </c:pt>
                <c:pt idx="24691">
                  <c:v>146.96799999999999</c:v>
                </c:pt>
                <c:pt idx="24692">
                  <c:v>146.976</c:v>
                </c:pt>
                <c:pt idx="24693">
                  <c:v>146.98400000000001</c:v>
                </c:pt>
                <c:pt idx="24694">
                  <c:v>146.99200000000002</c:v>
                </c:pt>
                <c:pt idx="24695">
                  <c:v>147</c:v>
                </c:pt>
                <c:pt idx="24696">
                  <c:v>147.00800000000001</c:v>
                </c:pt>
                <c:pt idx="24697">
                  <c:v>147.01600000000002</c:v>
                </c:pt>
                <c:pt idx="24698">
                  <c:v>147.024</c:v>
                </c:pt>
                <c:pt idx="24699">
                  <c:v>147.03199999999998</c:v>
                </c:pt>
                <c:pt idx="24700">
                  <c:v>147.04</c:v>
                </c:pt>
                <c:pt idx="24701">
                  <c:v>147.048</c:v>
                </c:pt>
                <c:pt idx="24702">
                  <c:v>147.05599999999998</c:v>
                </c:pt>
                <c:pt idx="24703">
                  <c:v>147.06399999999999</c:v>
                </c:pt>
                <c:pt idx="24704">
                  <c:v>147.072</c:v>
                </c:pt>
                <c:pt idx="24705">
                  <c:v>147.07999999999998</c:v>
                </c:pt>
                <c:pt idx="24706">
                  <c:v>147.08799999999999</c:v>
                </c:pt>
                <c:pt idx="24707">
                  <c:v>147.096</c:v>
                </c:pt>
                <c:pt idx="24708">
                  <c:v>147.10400000000001</c:v>
                </c:pt>
                <c:pt idx="24709">
                  <c:v>147.11199999999999</c:v>
                </c:pt>
                <c:pt idx="24710">
                  <c:v>147.12</c:v>
                </c:pt>
                <c:pt idx="24711">
                  <c:v>147.12800000000001</c:v>
                </c:pt>
                <c:pt idx="24712">
                  <c:v>147.136</c:v>
                </c:pt>
                <c:pt idx="24713">
                  <c:v>147.14400000000001</c:v>
                </c:pt>
                <c:pt idx="24714">
                  <c:v>147.15200000000002</c:v>
                </c:pt>
                <c:pt idx="24715">
                  <c:v>147.16000000000003</c:v>
                </c:pt>
                <c:pt idx="24716">
                  <c:v>147.16800000000001</c:v>
                </c:pt>
                <c:pt idx="24717">
                  <c:v>147.17599999999999</c:v>
                </c:pt>
                <c:pt idx="24718">
                  <c:v>147.184</c:v>
                </c:pt>
                <c:pt idx="24719">
                  <c:v>147.19199999999998</c:v>
                </c:pt>
                <c:pt idx="24720">
                  <c:v>147.19999999999999</c:v>
                </c:pt>
                <c:pt idx="24721">
                  <c:v>147.208</c:v>
                </c:pt>
                <c:pt idx="24722">
                  <c:v>147.21600000000001</c:v>
                </c:pt>
                <c:pt idx="24723">
                  <c:v>147.22399999999999</c:v>
                </c:pt>
                <c:pt idx="24724">
                  <c:v>147.232</c:v>
                </c:pt>
                <c:pt idx="24725">
                  <c:v>147.24</c:v>
                </c:pt>
                <c:pt idx="24726">
                  <c:v>147.24799999999999</c:v>
                </c:pt>
                <c:pt idx="24727">
                  <c:v>147.256</c:v>
                </c:pt>
                <c:pt idx="24728">
                  <c:v>147.26400000000001</c:v>
                </c:pt>
                <c:pt idx="24729">
                  <c:v>147.27199999999999</c:v>
                </c:pt>
                <c:pt idx="24730">
                  <c:v>147.28</c:v>
                </c:pt>
                <c:pt idx="24731">
                  <c:v>147.28800000000001</c:v>
                </c:pt>
                <c:pt idx="24732">
                  <c:v>147.29600000000002</c:v>
                </c:pt>
                <c:pt idx="24733">
                  <c:v>147.304</c:v>
                </c:pt>
                <c:pt idx="24734">
                  <c:v>147.31200000000001</c:v>
                </c:pt>
                <c:pt idx="24735">
                  <c:v>147.32</c:v>
                </c:pt>
                <c:pt idx="24736">
                  <c:v>147.32799999999997</c:v>
                </c:pt>
                <c:pt idx="24737">
                  <c:v>147.33599999999998</c:v>
                </c:pt>
                <c:pt idx="24738">
                  <c:v>147.34399999999999</c:v>
                </c:pt>
                <c:pt idx="24739">
                  <c:v>147.352</c:v>
                </c:pt>
                <c:pt idx="24740">
                  <c:v>147.35999999999999</c:v>
                </c:pt>
                <c:pt idx="24741">
                  <c:v>147.36799999999999</c:v>
                </c:pt>
                <c:pt idx="24742">
                  <c:v>147.376</c:v>
                </c:pt>
                <c:pt idx="24743">
                  <c:v>147.38399999999999</c:v>
                </c:pt>
                <c:pt idx="24744">
                  <c:v>147.392</c:v>
                </c:pt>
                <c:pt idx="24745">
                  <c:v>147.4</c:v>
                </c:pt>
                <c:pt idx="24746">
                  <c:v>147.40800000000002</c:v>
                </c:pt>
                <c:pt idx="24747">
                  <c:v>147.416</c:v>
                </c:pt>
                <c:pt idx="24748">
                  <c:v>147.42400000000001</c:v>
                </c:pt>
                <c:pt idx="24749">
                  <c:v>147.43200000000002</c:v>
                </c:pt>
                <c:pt idx="24750">
                  <c:v>147.44</c:v>
                </c:pt>
                <c:pt idx="24751">
                  <c:v>147.44800000000001</c:v>
                </c:pt>
                <c:pt idx="24752">
                  <c:v>147.45600000000002</c:v>
                </c:pt>
                <c:pt idx="24753">
                  <c:v>147.464</c:v>
                </c:pt>
                <c:pt idx="24754">
                  <c:v>147.47199999999998</c:v>
                </c:pt>
                <c:pt idx="24755">
                  <c:v>147.47999999999999</c:v>
                </c:pt>
                <c:pt idx="24756">
                  <c:v>147.488</c:v>
                </c:pt>
                <c:pt idx="24757">
                  <c:v>147.49599999999998</c:v>
                </c:pt>
                <c:pt idx="24758">
                  <c:v>147.50399999999999</c:v>
                </c:pt>
                <c:pt idx="24759">
                  <c:v>147.512</c:v>
                </c:pt>
                <c:pt idx="24760">
                  <c:v>147.52000000000001</c:v>
                </c:pt>
                <c:pt idx="24761">
                  <c:v>147.52799999999999</c:v>
                </c:pt>
                <c:pt idx="24762">
                  <c:v>147.536</c:v>
                </c:pt>
                <c:pt idx="24763">
                  <c:v>147.54400000000001</c:v>
                </c:pt>
                <c:pt idx="24764">
                  <c:v>147.55199999999999</c:v>
                </c:pt>
                <c:pt idx="24765">
                  <c:v>147.56</c:v>
                </c:pt>
                <c:pt idx="24766">
                  <c:v>147.56800000000001</c:v>
                </c:pt>
                <c:pt idx="24767">
                  <c:v>147.57600000000002</c:v>
                </c:pt>
                <c:pt idx="24768">
                  <c:v>147.584</c:v>
                </c:pt>
                <c:pt idx="24769">
                  <c:v>147.59200000000001</c:v>
                </c:pt>
                <c:pt idx="24770">
                  <c:v>147.60000000000002</c:v>
                </c:pt>
                <c:pt idx="24771">
                  <c:v>147.60799999999998</c:v>
                </c:pt>
                <c:pt idx="24772">
                  <c:v>147.61599999999999</c:v>
                </c:pt>
                <c:pt idx="24773">
                  <c:v>147.624</c:v>
                </c:pt>
                <c:pt idx="24774">
                  <c:v>147.63200000000001</c:v>
                </c:pt>
                <c:pt idx="24775">
                  <c:v>147.63999999999999</c:v>
                </c:pt>
                <c:pt idx="24776">
                  <c:v>147.648</c:v>
                </c:pt>
                <c:pt idx="24777">
                  <c:v>147.65600000000001</c:v>
                </c:pt>
                <c:pt idx="24778">
                  <c:v>147.66399999999999</c:v>
                </c:pt>
                <c:pt idx="24779">
                  <c:v>147.672</c:v>
                </c:pt>
                <c:pt idx="24780">
                  <c:v>147.68</c:v>
                </c:pt>
                <c:pt idx="24781">
                  <c:v>147.68800000000002</c:v>
                </c:pt>
                <c:pt idx="24782">
                  <c:v>147.696</c:v>
                </c:pt>
                <c:pt idx="24783">
                  <c:v>147.70400000000001</c:v>
                </c:pt>
                <c:pt idx="24784">
                  <c:v>147.71200000000002</c:v>
                </c:pt>
                <c:pt idx="24785">
                  <c:v>147.72</c:v>
                </c:pt>
                <c:pt idx="24786">
                  <c:v>147.72800000000001</c:v>
                </c:pt>
                <c:pt idx="24787">
                  <c:v>147.73600000000002</c:v>
                </c:pt>
                <c:pt idx="24788">
                  <c:v>147.744</c:v>
                </c:pt>
                <c:pt idx="24789">
                  <c:v>147.75199999999998</c:v>
                </c:pt>
                <c:pt idx="24790">
                  <c:v>147.76</c:v>
                </c:pt>
                <c:pt idx="24791">
                  <c:v>147.768</c:v>
                </c:pt>
                <c:pt idx="24792">
                  <c:v>147.77599999999998</c:v>
                </c:pt>
                <c:pt idx="24793">
                  <c:v>147.78399999999999</c:v>
                </c:pt>
                <c:pt idx="24794">
                  <c:v>147.792</c:v>
                </c:pt>
                <c:pt idx="24795">
                  <c:v>147.79999999999998</c:v>
                </c:pt>
                <c:pt idx="24796">
                  <c:v>147.80799999999999</c:v>
                </c:pt>
                <c:pt idx="24797">
                  <c:v>147.816</c:v>
                </c:pt>
                <c:pt idx="24798">
                  <c:v>147.82400000000001</c:v>
                </c:pt>
                <c:pt idx="24799">
                  <c:v>147.83199999999999</c:v>
                </c:pt>
                <c:pt idx="24800">
                  <c:v>147.84</c:v>
                </c:pt>
                <c:pt idx="24801">
                  <c:v>147.84800000000001</c:v>
                </c:pt>
                <c:pt idx="24802">
                  <c:v>147.85599999999999</c:v>
                </c:pt>
                <c:pt idx="24803">
                  <c:v>147.864</c:v>
                </c:pt>
                <c:pt idx="24804">
                  <c:v>147.87200000000001</c:v>
                </c:pt>
                <c:pt idx="24805">
                  <c:v>147.88000000000002</c:v>
                </c:pt>
                <c:pt idx="24806">
                  <c:v>147.88800000000001</c:v>
                </c:pt>
                <c:pt idx="24807">
                  <c:v>147.89599999999999</c:v>
                </c:pt>
                <c:pt idx="24808">
                  <c:v>147.904</c:v>
                </c:pt>
                <c:pt idx="24809">
                  <c:v>147.91199999999998</c:v>
                </c:pt>
                <c:pt idx="24810">
                  <c:v>147.91999999999999</c:v>
                </c:pt>
                <c:pt idx="24811">
                  <c:v>147.928</c:v>
                </c:pt>
                <c:pt idx="24812">
                  <c:v>147.93600000000001</c:v>
                </c:pt>
                <c:pt idx="24813">
                  <c:v>147.94399999999999</c:v>
                </c:pt>
                <c:pt idx="24814">
                  <c:v>147.952</c:v>
                </c:pt>
                <c:pt idx="24815">
                  <c:v>147.96</c:v>
                </c:pt>
                <c:pt idx="24816">
                  <c:v>147.96799999999999</c:v>
                </c:pt>
                <c:pt idx="24817">
                  <c:v>147.976</c:v>
                </c:pt>
                <c:pt idx="24818">
                  <c:v>147.98400000000001</c:v>
                </c:pt>
                <c:pt idx="24819">
                  <c:v>147.99200000000002</c:v>
                </c:pt>
                <c:pt idx="24820">
                  <c:v>148</c:v>
                </c:pt>
                <c:pt idx="24821">
                  <c:v>148.00800000000001</c:v>
                </c:pt>
                <c:pt idx="24822">
                  <c:v>148.01600000000002</c:v>
                </c:pt>
                <c:pt idx="24823">
                  <c:v>148.024</c:v>
                </c:pt>
                <c:pt idx="24824">
                  <c:v>148.03200000000001</c:v>
                </c:pt>
                <c:pt idx="24825">
                  <c:v>148.04</c:v>
                </c:pt>
                <c:pt idx="24826">
                  <c:v>148.048</c:v>
                </c:pt>
                <c:pt idx="24827">
                  <c:v>148.05599999999998</c:v>
                </c:pt>
                <c:pt idx="24828">
                  <c:v>148.06399999999999</c:v>
                </c:pt>
                <c:pt idx="24829">
                  <c:v>148.072</c:v>
                </c:pt>
                <c:pt idx="24830">
                  <c:v>148.07999999999998</c:v>
                </c:pt>
                <c:pt idx="24831">
                  <c:v>148.08799999999999</c:v>
                </c:pt>
                <c:pt idx="24832">
                  <c:v>148.096</c:v>
                </c:pt>
                <c:pt idx="24833">
                  <c:v>148.10400000000001</c:v>
                </c:pt>
                <c:pt idx="24834">
                  <c:v>148.11199999999999</c:v>
                </c:pt>
                <c:pt idx="24835">
                  <c:v>148.12</c:v>
                </c:pt>
                <c:pt idx="24836">
                  <c:v>148.12800000000001</c:v>
                </c:pt>
                <c:pt idx="24837">
                  <c:v>148.136</c:v>
                </c:pt>
                <c:pt idx="24838">
                  <c:v>148.14400000000001</c:v>
                </c:pt>
                <c:pt idx="24839">
                  <c:v>148.15200000000002</c:v>
                </c:pt>
                <c:pt idx="24840">
                  <c:v>148.16</c:v>
                </c:pt>
                <c:pt idx="24841">
                  <c:v>148.16800000000001</c:v>
                </c:pt>
                <c:pt idx="24842">
                  <c:v>148.17600000000002</c:v>
                </c:pt>
                <c:pt idx="24843">
                  <c:v>148.184</c:v>
                </c:pt>
                <c:pt idx="24844">
                  <c:v>148.19199999999998</c:v>
                </c:pt>
                <c:pt idx="24845">
                  <c:v>148.19999999999999</c:v>
                </c:pt>
                <c:pt idx="24846">
                  <c:v>148.208</c:v>
                </c:pt>
                <c:pt idx="24847">
                  <c:v>148.21599999999998</c:v>
                </c:pt>
                <c:pt idx="24848">
                  <c:v>148.22399999999999</c:v>
                </c:pt>
                <c:pt idx="24849">
                  <c:v>148.232</c:v>
                </c:pt>
                <c:pt idx="24850">
                  <c:v>148.24</c:v>
                </c:pt>
                <c:pt idx="24851">
                  <c:v>148.24799999999999</c:v>
                </c:pt>
                <c:pt idx="24852">
                  <c:v>148.256</c:v>
                </c:pt>
                <c:pt idx="24853">
                  <c:v>148.26400000000001</c:v>
                </c:pt>
                <c:pt idx="24854">
                  <c:v>148.27199999999999</c:v>
                </c:pt>
                <c:pt idx="24855">
                  <c:v>148.28</c:v>
                </c:pt>
                <c:pt idx="24856">
                  <c:v>148.28800000000001</c:v>
                </c:pt>
                <c:pt idx="24857">
                  <c:v>148.29600000000002</c:v>
                </c:pt>
                <c:pt idx="24858">
                  <c:v>148.304</c:v>
                </c:pt>
                <c:pt idx="24859">
                  <c:v>148.31200000000001</c:v>
                </c:pt>
                <c:pt idx="24860">
                  <c:v>148.32</c:v>
                </c:pt>
                <c:pt idx="24861">
                  <c:v>148.32799999999997</c:v>
                </c:pt>
                <c:pt idx="24862">
                  <c:v>148.33599999999998</c:v>
                </c:pt>
                <c:pt idx="24863">
                  <c:v>148.34399999999999</c:v>
                </c:pt>
                <c:pt idx="24864">
                  <c:v>148.352</c:v>
                </c:pt>
                <c:pt idx="24865">
                  <c:v>148.35999999999999</c:v>
                </c:pt>
                <c:pt idx="24866">
                  <c:v>148.36799999999999</c:v>
                </c:pt>
                <c:pt idx="24867">
                  <c:v>148.376</c:v>
                </c:pt>
                <c:pt idx="24868">
                  <c:v>148.38399999999999</c:v>
                </c:pt>
                <c:pt idx="24869">
                  <c:v>148.392</c:v>
                </c:pt>
                <c:pt idx="24870">
                  <c:v>148.4</c:v>
                </c:pt>
                <c:pt idx="24871">
                  <c:v>148.40800000000002</c:v>
                </c:pt>
                <c:pt idx="24872">
                  <c:v>148.416</c:v>
                </c:pt>
                <c:pt idx="24873">
                  <c:v>148.42400000000001</c:v>
                </c:pt>
                <c:pt idx="24874">
                  <c:v>148.43200000000002</c:v>
                </c:pt>
                <c:pt idx="24875">
                  <c:v>148.44</c:v>
                </c:pt>
                <c:pt idx="24876">
                  <c:v>148.44800000000001</c:v>
                </c:pt>
                <c:pt idx="24877">
                  <c:v>148.45600000000002</c:v>
                </c:pt>
                <c:pt idx="24878">
                  <c:v>148.464</c:v>
                </c:pt>
                <c:pt idx="24879">
                  <c:v>148.47199999999998</c:v>
                </c:pt>
                <c:pt idx="24880">
                  <c:v>148.47999999999999</c:v>
                </c:pt>
                <c:pt idx="24881">
                  <c:v>148.488</c:v>
                </c:pt>
                <c:pt idx="24882">
                  <c:v>148.49599999999998</c:v>
                </c:pt>
                <c:pt idx="24883">
                  <c:v>148.50399999999999</c:v>
                </c:pt>
                <c:pt idx="24884">
                  <c:v>148.512</c:v>
                </c:pt>
                <c:pt idx="24885">
                  <c:v>148.52000000000001</c:v>
                </c:pt>
                <c:pt idx="24886">
                  <c:v>148.52799999999999</c:v>
                </c:pt>
                <c:pt idx="24887">
                  <c:v>148.536</c:v>
                </c:pt>
                <c:pt idx="24888">
                  <c:v>148.54400000000001</c:v>
                </c:pt>
                <c:pt idx="24889">
                  <c:v>148.55199999999999</c:v>
                </c:pt>
                <c:pt idx="24890">
                  <c:v>148.56</c:v>
                </c:pt>
                <c:pt idx="24891">
                  <c:v>148.56800000000001</c:v>
                </c:pt>
                <c:pt idx="24892">
                  <c:v>148.57600000000002</c:v>
                </c:pt>
                <c:pt idx="24893">
                  <c:v>148.584</c:v>
                </c:pt>
                <c:pt idx="24894">
                  <c:v>148.59200000000001</c:v>
                </c:pt>
                <c:pt idx="24895">
                  <c:v>148.60000000000002</c:v>
                </c:pt>
                <c:pt idx="24896">
                  <c:v>148.608</c:v>
                </c:pt>
                <c:pt idx="24897">
                  <c:v>148.61599999999999</c:v>
                </c:pt>
                <c:pt idx="24898">
                  <c:v>148.624</c:v>
                </c:pt>
                <c:pt idx="24899">
                  <c:v>148.63199999999998</c:v>
                </c:pt>
                <c:pt idx="24900">
                  <c:v>148.63999999999999</c:v>
                </c:pt>
                <c:pt idx="24901">
                  <c:v>148.648</c:v>
                </c:pt>
                <c:pt idx="24902">
                  <c:v>148.65600000000001</c:v>
                </c:pt>
                <c:pt idx="24903">
                  <c:v>148.66399999999999</c:v>
                </c:pt>
                <c:pt idx="24904">
                  <c:v>148.672</c:v>
                </c:pt>
                <c:pt idx="24905">
                  <c:v>148.68</c:v>
                </c:pt>
                <c:pt idx="24906">
                  <c:v>148.68799999999999</c:v>
                </c:pt>
                <c:pt idx="24907">
                  <c:v>148.696</c:v>
                </c:pt>
                <c:pt idx="24908">
                  <c:v>148.70400000000001</c:v>
                </c:pt>
                <c:pt idx="24909">
                  <c:v>148.71200000000002</c:v>
                </c:pt>
                <c:pt idx="24910">
                  <c:v>148.72</c:v>
                </c:pt>
                <c:pt idx="24911">
                  <c:v>148.72800000000001</c:v>
                </c:pt>
                <c:pt idx="24912">
                  <c:v>148.73600000000002</c:v>
                </c:pt>
                <c:pt idx="24913">
                  <c:v>148.744</c:v>
                </c:pt>
                <c:pt idx="24914">
                  <c:v>148.75200000000001</c:v>
                </c:pt>
                <c:pt idx="24915">
                  <c:v>148.76</c:v>
                </c:pt>
                <c:pt idx="24916">
                  <c:v>148.768</c:v>
                </c:pt>
                <c:pt idx="24917">
                  <c:v>148.77599999999998</c:v>
                </c:pt>
                <c:pt idx="24918">
                  <c:v>148.78399999999999</c:v>
                </c:pt>
                <c:pt idx="24919">
                  <c:v>148.792</c:v>
                </c:pt>
                <c:pt idx="24920">
                  <c:v>148.79999999999998</c:v>
                </c:pt>
                <c:pt idx="24921">
                  <c:v>148.80799999999999</c:v>
                </c:pt>
                <c:pt idx="24922">
                  <c:v>148.816</c:v>
                </c:pt>
                <c:pt idx="24923">
                  <c:v>148.82400000000001</c:v>
                </c:pt>
                <c:pt idx="24924">
                  <c:v>148.83199999999999</c:v>
                </c:pt>
                <c:pt idx="24925">
                  <c:v>148.84</c:v>
                </c:pt>
                <c:pt idx="24926">
                  <c:v>148.84800000000001</c:v>
                </c:pt>
                <c:pt idx="24927">
                  <c:v>148.85599999999999</c:v>
                </c:pt>
                <c:pt idx="24928">
                  <c:v>148.864</c:v>
                </c:pt>
                <c:pt idx="24929">
                  <c:v>148.87200000000001</c:v>
                </c:pt>
                <c:pt idx="24930">
                  <c:v>148.88000000000002</c:v>
                </c:pt>
                <c:pt idx="24931">
                  <c:v>148.88800000000001</c:v>
                </c:pt>
                <c:pt idx="24932">
                  <c:v>148.89599999999999</c:v>
                </c:pt>
                <c:pt idx="24933">
                  <c:v>148.904</c:v>
                </c:pt>
                <c:pt idx="24934">
                  <c:v>148.91199999999998</c:v>
                </c:pt>
                <c:pt idx="24935">
                  <c:v>148.91999999999999</c:v>
                </c:pt>
                <c:pt idx="24936">
                  <c:v>148.928</c:v>
                </c:pt>
                <c:pt idx="24937">
                  <c:v>148.93600000000001</c:v>
                </c:pt>
                <c:pt idx="24938">
                  <c:v>148.94399999999999</c:v>
                </c:pt>
                <c:pt idx="24939">
                  <c:v>148.952</c:v>
                </c:pt>
                <c:pt idx="24940">
                  <c:v>148.96</c:v>
                </c:pt>
                <c:pt idx="24941">
                  <c:v>148.96799999999999</c:v>
                </c:pt>
                <c:pt idx="24942">
                  <c:v>148.976</c:v>
                </c:pt>
                <c:pt idx="24943">
                  <c:v>148.98400000000001</c:v>
                </c:pt>
                <c:pt idx="24944">
                  <c:v>148.99200000000002</c:v>
                </c:pt>
                <c:pt idx="24945">
                  <c:v>149</c:v>
                </c:pt>
                <c:pt idx="24946">
                  <c:v>149.00800000000001</c:v>
                </c:pt>
                <c:pt idx="24947">
                  <c:v>149.01600000000002</c:v>
                </c:pt>
                <c:pt idx="24948">
                  <c:v>149.024</c:v>
                </c:pt>
                <c:pt idx="24949">
                  <c:v>149.03200000000001</c:v>
                </c:pt>
                <c:pt idx="24950">
                  <c:v>149.04</c:v>
                </c:pt>
                <c:pt idx="24951">
                  <c:v>149.048</c:v>
                </c:pt>
                <c:pt idx="24952">
                  <c:v>149.05599999999998</c:v>
                </c:pt>
                <c:pt idx="24953">
                  <c:v>149.06399999999999</c:v>
                </c:pt>
                <c:pt idx="24954">
                  <c:v>149.072</c:v>
                </c:pt>
                <c:pt idx="24955">
                  <c:v>149.07999999999998</c:v>
                </c:pt>
                <c:pt idx="24956">
                  <c:v>149.08799999999999</c:v>
                </c:pt>
                <c:pt idx="24957">
                  <c:v>149.096</c:v>
                </c:pt>
                <c:pt idx="24958">
                  <c:v>149.10399999999998</c:v>
                </c:pt>
                <c:pt idx="24959">
                  <c:v>149.11199999999999</c:v>
                </c:pt>
                <c:pt idx="24960">
                  <c:v>149.12</c:v>
                </c:pt>
                <c:pt idx="24961">
                  <c:v>149.12800000000001</c:v>
                </c:pt>
                <c:pt idx="24962">
                  <c:v>149.136</c:v>
                </c:pt>
                <c:pt idx="24963">
                  <c:v>149.14400000000001</c:v>
                </c:pt>
                <c:pt idx="24964">
                  <c:v>149.15200000000002</c:v>
                </c:pt>
                <c:pt idx="24965">
                  <c:v>149.16</c:v>
                </c:pt>
                <c:pt idx="24966">
                  <c:v>149.16800000000001</c:v>
                </c:pt>
                <c:pt idx="24967">
                  <c:v>149.17600000000002</c:v>
                </c:pt>
                <c:pt idx="24968">
                  <c:v>149.184</c:v>
                </c:pt>
                <c:pt idx="24969">
                  <c:v>149.19199999999998</c:v>
                </c:pt>
                <c:pt idx="24970">
                  <c:v>149.19999999999999</c:v>
                </c:pt>
                <c:pt idx="24971">
                  <c:v>149.208</c:v>
                </c:pt>
                <c:pt idx="24972">
                  <c:v>149.21599999999998</c:v>
                </c:pt>
                <c:pt idx="24973">
                  <c:v>149.22399999999999</c:v>
                </c:pt>
                <c:pt idx="24974">
                  <c:v>149.232</c:v>
                </c:pt>
                <c:pt idx="24975">
                  <c:v>149.24</c:v>
                </c:pt>
                <c:pt idx="24976">
                  <c:v>149.24799999999999</c:v>
                </c:pt>
                <c:pt idx="24977">
                  <c:v>149.256</c:v>
                </c:pt>
                <c:pt idx="24978">
                  <c:v>149.26400000000001</c:v>
                </c:pt>
                <c:pt idx="24979">
                  <c:v>149.27199999999999</c:v>
                </c:pt>
                <c:pt idx="24980">
                  <c:v>149.28</c:v>
                </c:pt>
                <c:pt idx="24981">
                  <c:v>149.28800000000001</c:v>
                </c:pt>
                <c:pt idx="24982">
                  <c:v>149.29600000000002</c:v>
                </c:pt>
                <c:pt idx="24983">
                  <c:v>149.304</c:v>
                </c:pt>
                <c:pt idx="24984">
                  <c:v>149.31200000000001</c:v>
                </c:pt>
                <c:pt idx="24985">
                  <c:v>149.32000000000002</c:v>
                </c:pt>
                <c:pt idx="24986">
                  <c:v>149.32799999999997</c:v>
                </c:pt>
                <c:pt idx="24987">
                  <c:v>149.33599999999998</c:v>
                </c:pt>
                <c:pt idx="24988">
                  <c:v>149.34399999999999</c:v>
                </c:pt>
                <c:pt idx="24989">
                  <c:v>149.352</c:v>
                </c:pt>
                <c:pt idx="24990">
                  <c:v>149.35999999999999</c:v>
                </c:pt>
                <c:pt idx="24991">
                  <c:v>149.36799999999999</c:v>
                </c:pt>
                <c:pt idx="24992">
                  <c:v>149.376</c:v>
                </c:pt>
                <c:pt idx="24993">
                  <c:v>149.38399999999999</c:v>
                </c:pt>
                <c:pt idx="24994">
                  <c:v>149.392</c:v>
                </c:pt>
                <c:pt idx="24995">
                  <c:v>149.4</c:v>
                </c:pt>
                <c:pt idx="24996">
                  <c:v>149.40800000000002</c:v>
                </c:pt>
                <c:pt idx="24997">
                  <c:v>149.416</c:v>
                </c:pt>
                <c:pt idx="24998">
                  <c:v>149.42400000000001</c:v>
                </c:pt>
                <c:pt idx="24999">
                  <c:v>149.43200000000002</c:v>
                </c:pt>
                <c:pt idx="25000">
                  <c:v>149.44</c:v>
                </c:pt>
                <c:pt idx="25001">
                  <c:v>149.44800000000001</c:v>
                </c:pt>
                <c:pt idx="25002">
                  <c:v>149.45600000000002</c:v>
                </c:pt>
                <c:pt idx="25003">
                  <c:v>149.46400000000003</c:v>
                </c:pt>
                <c:pt idx="25004">
                  <c:v>149.47199999999998</c:v>
                </c:pt>
                <c:pt idx="25005">
                  <c:v>149.47999999999999</c:v>
                </c:pt>
                <c:pt idx="25006">
                  <c:v>149.488</c:v>
                </c:pt>
                <c:pt idx="25007">
                  <c:v>149.49599999999998</c:v>
                </c:pt>
                <c:pt idx="25008">
                  <c:v>149.50399999999999</c:v>
                </c:pt>
                <c:pt idx="25009">
                  <c:v>149.512</c:v>
                </c:pt>
                <c:pt idx="25010">
                  <c:v>149.51999999999998</c:v>
                </c:pt>
                <c:pt idx="25011">
                  <c:v>149.52799999999999</c:v>
                </c:pt>
                <c:pt idx="25012">
                  <c:v>149.536</c:v>
                </c:pt>
                <c:pt idx="25013">
                  <c:v>149.54400000000001</c:v>
                </c:pt>
                <c:pt idx="25014">
                  <c:v>149.55199999999999</c:v>
                </c:pt>
                <c:pt idx="25015">
                  <c:v>149.56</c:v>
                </c:pt>
                <c:pt idx="25016">
                  <c:v>149.56800000000001</c:v>
                </c:pt>
                <c:pt idx="25017">
                  <c:v>149.57599999999999</c:v>
                </c:pt>
                <c:pt idx="25018">
                  <c:v>149.584</c:v>
                </c:pt>
                <c:pt idx="25019">
                  <c:v>149.59200000000001</c:v>
                </c:pt>
                <c:pt idx="25020">
                  <c:v>149.60000000000002</c:v>
                </c:pt>
                <c:pt idx="25021">
                  <c:v>149.608</c:v>
                </c:pt>
                <c:pt idx="25022">
                  <c:v>149.61599999999999</c:v>
                </c:pt>
                <c:pt idx="25023">
                  <c:v>149.624</c:v>
                </c:pt>
                <c:pt idx="25024">
                  <c:v>149.63199999999998</c:v>
                </c:pt>
                <c:pt idx="25025">
                  <c:v>149.63999999999999</c:v>
                </c:pt>
                <c:pt idx="25026">
                  <c:v>149.648</c:v>
                </c:pt>
                <c:pt idx="25027">
                  <c:v>149.65600000000001</c:v>
                </c:pt>
                <c:pt idx="25028">
                  <c:v>149.66399999999999</c:v>
                </c:pt>
                <c:pt idx="25029">
                  <c:v>149.672</c:v>
                </c:pt>
                <c:pt idx="25030">
                  <c:v>149.68</c:v>
                </c:pt>
                <c:pt idx="25031">
                  <c:v>149.68799999999999</c:v>
                </c:pt>
                <c:pt idx="25032">
                  <c:v>149.696</c:v>
                </c:pt>
                <c:pt idx="25033">
                  <c:v>149.70400000000001</c:v>
                </c:pt>
                <c:pt idx="25034">
                  <c:v>149.71200000000002</c:v>
                </c:pt>
                <c:pt idx="25035">
                  <c:v>149.72</c:v>
                </c:pt>
                <c:pt idx="25036">
                  <c:v>149.72800000000001</c:v>
                </c:pt>
                <c:pt idx="25037">
                  <c:v>149.73600000000002</c:v>
                </c:pt>
                <c:pt idx="25038">
                  <c:v>149.744</c:v>
                </c:pt>
                <c:pt idx="25039">
                  <c:v>149.75200000000001</c:v>
                </c:pt>
                <c:pt idx="25040">
                  <c:v>149.76</c:v>
                </c:pt>
                <c:pt idx="25041">
                  <c:v>149.768</c:v>
                </c:pt>
                <c:pt idx="25042">
                  <c:v>149.77599999999998</c:v>
                </c:pt>
                <c:pt idx="25043">
                  <c:v>149.78399999999999</c:v>
                </c:pt>
                <c:pt idx="25044">
                  <c:v>149.792</c:v>
                </c:pt>
                <c:pt idx="25045">
                  <c:v>149.79999999999998</c:v>
                </c:pt>
                <c:pt idx="25046">
                  <c:v>149.80799999999999</c:v>
                </c:pt>
                <c:pt idx="25047">
                  <c:v>149.816</c:v>
                </c:pt>
                <c:pt idx="25048">
                  <c:v>149.82400000000001</c:v>
                </c:pt>
                <c:pt idx="25049">
                  <c:v>149.83199999999999</c:v>
                </c:pt>
                <c:pt idx="25050">
                  <c:v>149.84</c:v>
                </c:pt>
                <c:pt idx="25051">
                  <c:v>149.84800000000001</c:v>
                </c:pt>
                <c:pt idx="25052">
                  <c:v>149.85599999999999</c:v>
                </c:pt>
                <c:pt idx="25053">
                  <c:v>149.864</c:v>
                </c:pt>
                <c:pt idx="25054">
                  <c:v>149.87200000000001</c:v>
                </c:pt>
                <c:pt idx="25055">
                  <c:v>149.88000000000002</c:v>
                </c:pt>
                <c:pt idx="25056">
                  <c:v>149.88800000000001</c:v>
                </c:pt>
                <c:pt idx="25057">
                  <c:v>149.89600000000002</c:v>
                </c:pt>
                <c:pt idx="25058">
                  <c:v>149.904</c:v>
                </c:pt>
                <c:pt idx="25059">
                  <c:v>149.91199999999998</c:v>
                </c:pt>
                <c:pt idx="25060">
                  <c:v>149.91999999999999</c:v>
                </c:pt>
                <c:pt idx="25061">
                  <c:v>149.928</c:v>
                </c:pt>
                <c:pt idx="25062">
                  <c:v>149.93600000000001</c:v>
                </c:pt>
                <c:pt idx="25063">
                  <c:v>149.94399999999999</c:v>
                </c:pt>
                <c:pt idx="25064">
                  <c:v>149.952</c:v>
                </c:pt>
                <c:pt idx="25065">
                  <c:v>149.96</c:v>
                </c:pt>
                <c:pt idx="25066">
                  <c:v>149.96799999999999</c:v>
                </c:pt>
                <c:pt idx="25067">
                  <c:v>149.976</c:v>
                </c:pt>
                <c:pt idx="25068">
                  <c:v>149.98400000000001</c:v>
                </c:pt>
                <c:pt idx="25069">
                  <c:v>149.99199999999999</c:v>
                </c:pt>
                <c:pt idx="25070">
                  <c:v>150</c:v>
                </c:pt>
                <c:pt idx="25071">
                  <c:v>150.00800000000001</c:v>
                </c:pt>
                <c:pt idx="25072">
                  <c:v>150.01600000000002</c:v>
                </c:pt>
                <c:pt idx="25073">
                  <c:v>150.024</c:v>
                </c:pt>
                <c:pt idx="25074">
                  <c:v>150.03200000000001</c:v>
                </c:pt>
                <c:pt idx="25075">
                  <c:v>150.04000000000002</c:v>
                </c:pt>
                <c:pt idx="25076">
                  <c:v>150.04799999999997</c:v>
                </c:pt>
                <c:pt idx="25077">
                  <c:v>150.05599999999998</c:v>
                </c:pt>
                <c:pt idx="25078">
                  <c:v>150.06399999999999</c:v>
                </c:pt>
                <c:pt idx="25079">
                  <c:v>150.072</c:v>
                </c:pt>
                <c:pt idx="25080">
                  <c:v>150.07999999999998</c:v>
                </c:pt>
                <c:pt idx="25081">
                  <c:v>150.08799999999999</c:v>
                </c:pt>
                <c:pt idx="25082">
                  <c:v>150.096</c:v>
                </c:pt>
                <c:pt idx="25083">
                  <c:v>150.10399999999998</c:v>
                </c:pt>
                <c:pt idx="25084">
                  <c:v>150.11199999999999</c:v>
                </c:pt>
                <c:pt idx="25085">
                  <c:v>150.12</c:v>
                </c:pt>
                <c:pt idx="25086">
                  <c:v>150.12800000000001</c:v>
                </c:pt>
                <c:pt idx="25087">
                  <c:v>150.136</c:v>
                </c:pt>
                <c:pt idx="25088">
                  <c:v>150.14400000000001</c:v>
                </c:pt>
                <c:pt idx="25089">
                  <c:v>150.15200000000002</c:v>
                </c:pt>
                <c:pt idx="25090">
                  <c:v>150.16</c:v>
                </c:pt>
                <c:pt idx="25091">
                  <c:v>150.16800000000001</c:v>
                </c:pt>
                <c:pt idx="25092">
                  <c:v>150.17600000000002</c:v>
                </c:pt>
                <c:pt idx="25093">
                  <c:v>150.18400000000003</c:v>
                </c:pt>
                <c:pt idx="25094">
                  <c:v>150.19199999999998</c:v>
                </c:pt>
                <c:pt idx="25095">
                  <c:v>150.19999999999999</c:v>
                </c:pt>
                <c:pt idx="25096">
                  <c:v>150.208</c:v>
                </c:pt>
                <c:pt idx="25097">
                  <c:v>150.21599999999998</c:v>
                </c:pt>
                <c:pt idx="25098">
                  <c:v>150.22399999999999</c:v>
                </c:pt>
                <c:pt idx="25099">
                  <c:v>150.232</c:v>
                </c:pt>
                <c:pt idx="25100">
                  <c:v>150.24</c:v>
                </c:pt>
                <c:pt idx="25101">
                  <c:v>150.24799999999999</c:v>
                </c:pt>
                <c:pt idx="25102">
                  <c:v>150.256</c:v>
                </c:pt>
                <c:pt idx="25103">
                  <c:v>150.26400000000001</c:v>
                </c:pt>
                <c:pt idx="25104">
                  <c:v>150.27199999999999</c:v>
                </c:pt>
                <c:pt idx="25105">
                  <c:v>150.28</c:v>
                </c:pt>
                <c:pt idx="25106">
                  <c:v>150.28800000000001</c:v>
                </c:pt>
                <c:pt idx="25107">
                  <c:v>150.29600000000002</c:v>
                </c:pt>
                <c:pt idx="25108">
                  <c:v>150.304</c:v>
                </c:pt>
                <c:pt idx="25109">
                  <c:v>150.31200000000001</c:v>
                </c:pt>
                <c:pt idx="25110">
                  <c:v>150.32000000000002</c:v>
                </c:pt>
                <c:pt idx="25111">
                  <c:v>150.328</c:v>
                </c:pt>
                <c:pt idx="25112">
                  <c:v>150.33599999999998</c:v>
                </c:pt>
                <c:pt idx="25113">
                  <c:v>150.34399999999999</c:v>
                </c:pt>
                <c:pt idx="25114">
                  <c:v>150.352</c:v>
                </c:pt>
                <c:pt idx="25115">
                  <c:v>150.35999999999999</c:v>
                </c:pt>
                <c:pt idx="25116">
                  <c:v>150.36799999999999</c:v>
                </c:pt>
                <c:pt idx="25117">
                  <c:v>150.376</c:v>
                </c:pt>
                <c:pt idx="25118">
                  <c:v>150.38399999999999</c:v>
                </c:pt>
                <c:pt idx="25119">
                  <c:v>150.392</c:v>
                </c:pt>
                <c:pt idx="25120">
                  <c:v>150.4</c:v>
                </c:pt>
                <c:pt idx="25121">
                  <c:v>150.40799999999999</c:v>
                </c:pt>
                <c:pt idx="25122">
                  <c:v>150.416</c:v>
                </c:pt>
                <c:pt idx="25123">
                  <c:v>150.42400000000001</c:v>
                </c:pt>
                <c:pt idx="25124">
                  <c:v>150.43200000000002</c:v>
                </c:pt>
                <c:pt idx="25125">
                  <c:v>150.44</c:v>
                </c:pt>
                <c:pt idx="25126">
                  <c:v>150.44800000000001</c:v>
                </c:pt>
                <c:pt idx="25127">
                  <c:v>150.45600000000002</c:v>
                </c:pt>
                <c:pt idx="25128">
                  <c:v>150.464</c:v>
                </c:pt>
                <c:pt idx="25129">
                  <c:v>150.47200000000001</c:v>
                </c:pt>
                <c:pt idx="25130">
                  <c:v>150.47999999999999</c:v>
                </c:pt>
                <c:pt idx="25131">
                  <c:v>150.488</c:v>
                </c:pt>
                <c:pt idx="25132">
                  <c:v>150.49599999999998</c:v>
                </c:pt>
                <c:pt idx="25133">
                  <c:v>150.50399999999999</c:v>
                </c:pt>
                <c:pt idx="25134">
                  <c:v>150.512</c:v>
                </c:pt>
                <c:pt idx="25135">
                  <c:v>150.51999999999998</c:v>
                </c:pt>
                <c:pt idx="25136">
                  <c:v>150.52799999999999</c:v>
                </c:pt>
                <c:pt idx="25137">
                  <c:v>150.536</c:v>
                </c:pt>
                <c:pt idx="25138">
                  <c:v>150.54400000000001</c:v>
                </c:pt>
                <c:pt idx="25139">
                  <c:v>150.55199999999999</c:v>
                </c:pt>
                <c:pt idx="25140">
                  <c:v>150.56</c:v>
                </c:pt>
                <c:pt idx="25141">
                  <c:v>150.56800000000001</c:v>
                </c:pt>
                <c:pt idx="25142">
                  <c:v>150.57599999999999</c:v>
                </c:pt>
                <c:pt idx="25143">
                  <c:v>150.584</c:v>
                </c:pt>
                <c:pt idx="25144">
                  <c:v>150.59200000000001</c:v>
                </c:pt>
                <c:pt idx="25145">
                  <c:v>150.60000000000002</c:v>
                </c:pt>
                <c:pt idx="25146">
                  <c:v>150.608</c:v>
                </c:pt>
                <c:pt idx="25147">
                  <c:v>150.61600000000001</c:v>
                </c:pt>
                <c:pt idx="25148">
                  <c:v>150.624</c:v>
                </c:pt>
                <c:pt idx="25149">
                  <c:v>150.63199999999998</c:v>
                </c:pt>
                <c:pt idx="25150">
                  <c:v>150.63999999999999</c:v>
                </c:pt>
                <c:pt idx="25151">
                  <c:v>150.648</c:v>
                </c:pt>
                <c:pt idx="25152">
                  <c:v>150.65600000000001</c:v>
                </c:pt>
                <c:pt idx="25153">
                  <c:v>150.66399999999999</c:v>
                </c:pt>
                <c:pt idx="25154">
                  <c:v>150.672</c:v>
                </c:pt>
                <c:pt idx="25155">
                  <c:v>150.68</c:v>
                </c:pt>
                <c:pt idx="25156">
                  <c:v>150.68799999999999</c:v>
                </c:pt>
                <c:pt idx="25157">
                  <c:v>150.696</c:v>
                </c:pt>
                <c:pt idx="25158">
                  <c:v>150.70400000000001</c:v>
                </c:pt>
                <c:pt idx="25159">
                  <c:v>150.71200000000002</c:v>
                </c:pt>
                <c:pt idx="25160">
                  <c:v>150.72</c:v>
                </c:pt>
                <c:pt idx="25161">
                  <c:v>150.72800000000001</c:v>
                </c:pt>
                <c:pt idx="25162">
                  <c:v>150.73600000000002</c:v>
                </c:pt>
                <c:pt idx="25163">
                  <c:v>150.744</c:v>
                </c:pt>
                <c:pt idx="25164">
                  <c:v>150.75200000000001</c:v>
                </c:pt>
                <c:pt idx="25165">
                  <c:v>150.76</c:v>
                </c:pt>
                <c:pt idx="25166">
                  <c:v>150.768</c:v>
                </c:pt>
                <c:pt idx="25167">
                  <c:v>150.77599999999998</c:v>
                </c:pt>
                <c:pt idx="25168">
                  <c:v>150.78399999999999</c:v>
                </c:pt>
                <c:pt idx="25169">
                  <c:v>150.792</c:v>
                </c:pt>
                <c:pt idx="25170">
                  <c:v>150.79999999999998</c:v>
                </c:pt>
                <c:pt idx="25171">
                  <c:v>150.80799999999999</c:v>
                </c:pt>
                <c:pt idx="25172">
                  <c:v>150.816</c:v>
                </c:pt>
                <c:pt idx="25173">
                  <c:v>150.82400000000001</c:v>
                </c:pt>
                <c:pt idx="25174">
                  <c:v>150.83199999999999</c:v>
                </c:pt>
                <c:pt idx="25175">
                  <c:v>150.84</c:v>
                </c:pt>
                <c:pt idx="25176">
                  <c:v>150.84800000000001</c:v>
                </c:pt>
                <c:pt idx="25177">
                  <c:v>150.85599999999999</c:v>
                </c:pt>
                <c:pt idx="25178">
                  <c:v>150.864</c:v>
                </c:pt>
                <c:pt idx="25179">
                  <c:v>150.87200000000001</c:v>
                </c:pt>
                <c:pt idx="25180">
                  <c:v>150.88</c:v>
                </c:pt>
                <c:pt idx="25181">
                  <c:v>150.88800000000001</c:v>
                </c:pt>
                <c:pt idx="25182">
                  <c:v>150.89600000000002</c:v>
                </c:pt>
                <c:pt idx="25183">
                  <c:v>150.904</c:v>
                </c:pt>
                <c:pt idx="25184">
                  <c:v>150.91199999999998</c:v>
                </c:pt>
                <c:pt idx="25185">
                  <c:v>150.91999999999999</c:v>
                </c:pt>
                <c:pt idx="25186">
                  <c:v>150.928</c:v>
                </c:pt>
                <c:pt idx="25187">
                  <c:v>150.93599999999998</c:v>
                </c:pt>
                <c:pt idx="25188">
                  <c:v>150.94399999999999</c:v>
                </c:pt>
                <c:pt idx="25189">
                  <c:v>150.952</c:v>
                </c:pt>
                <c:pt idx="25190">
                  <c:v>150.96</c:v>
                </c:pt>
                <c:pt idx="25191">
                  <c:v>150.96799999999999</c:v>
                </c:pt>
                <c:pt idx="25192">
                  <c:v>150.976</c:v>
                </c:pt>
                <c:pt idx="25193">
                  <c:v>150.98400000000001</c:v>
                </c:pt>
                <c:pt idx="25194">
                  <c:v>150.99199999999999</c:v>
                </c:pt>
                <c:pt idx="25195">
                  <c:v>151</c:v>
                </c:pt>
                <c:pt idx="25196">
                  <c:v>151.00800000000001</c:v>
                </c:pt>
                <c:pt idx="25197">
                  <c:v>151.01600000000002</c:v>
                </c:pt>
                <c:pt idx="25198">
                  <c:v>151.024</c:v>
                </c:pt>
                <c:pt idx="25199">
                  <c:v>151.03200000000001</c:v>
                </c:pt>
                <c:pt idx="25200">
                  <c:v>151.04000000000002</c:v>
                </c:pt>
                <c:pt idx="25201">
                  <c:v>151.048</c:v>
                </c:pt>
                <c:pt idx="25202">
                  <c:v>151.05599999999998</c:v>
                </c:pt>
                <c:pt idx="25203">
                  <c:v>151.06399999999999</c:v>
                </c:pt>
                <c:pt idx="25204">
                  <c:v>151.072</c:v>
                </c:pt>
                <c:pt idx="25205">
                  <c:v>151.07999999999998</c:v>
                </c:pt>
                <c:pt idx="25206">
                  <c:v>151.08799999999999</c:v>
                </c:pt>
                <c:pt idx="25207">
                  <c:v>151.096</c:v>
                </c:pt>
                <c:pt idx="25208">
                  <c:v>151.10399999999998</c:v>
                </c:pt>
                <c:pt idx="25209">
                  <c:v>151.11199999999999</c:v>
                </c:pt>
                <c:pt idx="25210">
                  <c:v>151.12</c:v>
                </c:pt>
                <c:pt idx="25211">
                  <c:v>151.12800000000001</c:v>
                </c:pt>
                <c:pt idx="25212">
                  <c:v>151.136</c:v>
                </c:pt>
                <c:pt idx="25213">
                  <c:v>151.14400000000001</c:v>
                </c:pt>
                <c:pt idx="25214">
                  <c:v>151.15200000000002</c:v>
                </c:pt>
                <c:pt idx="25215">
                  <c:v>151.16</c:v>
                </c:pt>
                <c:pt idx="25216">
                  <c:v>151.16800000000001</c:v>
                </c:pt>
                <c:pt idx="25217">
                  <c:v>151.17600000000002</c:v>
                </c:pt>
                <c:pt idx="25218">
                  <c:v>151.18400000000003</c:v>
                </c:pt>
                <c:pt idx="25219">
                  <c:v>151.19200000000001</c:v>
                </c:pt>
                <c:pt idx="25220">
                  <c:v>151.19999999999999</c:v>
                </c:pt>
                <c:pt idx="25221">
                  <c:v>151.208</c:v>
                </c:pt>
                <c:pt idx="25222">
                  <c:v>151.21599999999998</c:v>
                </c:pt>
                <c:pt idx="25223">
                  <c:v>151.22399999999999</c:v>
                </c:pt>
                <c:pt idx="25224">
                  <c:v>151.232</c:v>
                </c:pt>
                <c:pt idx="25225">
                  <c:v>151.24</c:v>
                </c:pt>
                <c:pt idx="25226">
                  <c:v>151.24799999999999</c:v>
                </c:pt>
                <c:pt idx="25227">
                  <c:v>151.256</c:v>
                </c:pt>
                <c:pt idx="25228">
                  <c:v>151.26400000000001</c:v>
                </c:pt>
                <c:pt idx="25229">
                  <c:v>151.27199999999999</c:v>
                </c:pt>
                <c:pt idx="25230">
                  <c:v>151.28</c:v>
                </c:pt>
                <c:pt idx="25231">
                  <c:v>151.28800000000001</c:v>
                </c:pt>
                <c:pt idx="25232">
                  <c:v>151.29600000000002</c:v>
                </c:pt>
                <c:pt idx="25233">
                  <c:v>151.304</c:v>
                </c:pt>
                <c:pt idx="25234">
                  <c:v>151.31200000000001</c:v>
                </c:pt>
                <c:pt idx="25235">
                  <c:v>151.32000000000002</c:v>
                </c:pt>
                <c:pt idx="25236">
                  <c:v>151.328</c:v>
                </c:pt>
                <c:pt idx="25237">
                  <c:v>151.33599999999998</c:v>
                </c:pt>
                <c:pt idx="25238">
                  <c:v>151.34399999999999</c:v>
                </c:pt>
                <c:pt idx="25239">
                  <c:v>151.35199999999998</c:v>
                </c:pt>
                <c:pt idx="25240">
                  <c:v>151.35999999999999</c:v>
                </c:pt>
                <c:pt idx="25241">
                  <c:v>151.36799999999999</c:v>
                </c:pt>
                <c:pt idx="25242">
                  <c:v>151.376</c:v>
                </c:pt>
                <c:pt idx="25243">
                  <c:v>151.38399999999999</c:v>
                </c:pt>
                <c:pt idx="25244">
                  <c:v>151.392</c:v>
                </c:pt>
                <c:pt idx="25245">
                  <c:v>151.4</c:v>
                </c:pt>
                <c:pt idx="25246">
                  <c:v>151.40799999999999</c:v>
                </c:pt>
                <c:pt idx="25247">
                  <c:v>151.416</c:v>
                </c:pt>
                <c:pt idx="25248">
                  <c:v>151.42400000000001</c:v>
                </c:pt>
                <c:pt idx="25249">
                  <c:v>151.43200000000002</c:v>
                </c:pt>
                <c:pt idx="25250">
                  <c:v>151.44</c:v>
                </c:pt>
                <c:pt idx="25251">
                  <c:v>151.44800000000001</c:v>
                </c:pt>
                <c:pt idx="25252">
                  <c:v>151.45600000000002</c:v>
                </c:pt>
                <c:pt idx="25253">
                  <c:v>151.464</c:v>
                </c:pt>
                <c:pt idx="25254">
                  <c:v>151.47200000000001</c:v>
                </c:pt>
                <c:pt idx="25255">
                  <c:v>151.47999999999999</c:v>
                </c:pt>
                <c:pt idx="25256">
                  <c:v>151.488</c:v>
                </c:pt>
                <c:pt idx="25257">
                  <c:v>151.49599999999998</c:v>
                </c:pt>
                <c:pt idx="25258">
                  <c:v>151.50399999999999</c:v>
                </c:pt>
                <c:pt idx="25259">
                  <c:v>151.512</c:v>
                </c:pt>
                <c:pt idx="25260">
                  <c:v>151.51999999999998</c:v>
                </c:pt>
                <c:pt idx="25261">
                  <c:v>151.52799999999999</c:v>
                </c:pt>
                <c:pt idx="25262">
                  <c:v>151.536</c:v>
                </c:pt>
                <c:pt idx="25263">
                  <c:v>151.54400000000001</c:v>
                </c:pt>
                <c:pt idx="25264">
                  <c:v>151.55199999999999</c:v>
                </c:pt>
                <c:pt idx="25265">
                  <c:v>151.56</c:v>
                </c:pt>
                <c:pt idx="25266">
                  <c:v>151.56800000000001</c:v>
                </c:pt>
                <c:pt idx="25267">
                  <c:v>151.57599999999999</c:v>
                </c:pt>
                <c:pt idx="25268">
                  <c:v>151.584</c:v>
                </c:pt>
                <c:pt idx="25269">
                  <c:v>151.59200000000001</c:v>
                </c:pt>
                <c:pt idx="25270">
                  <c:v>151.60000000000002</c:v>
                </c:pt>
                <c:pt idx="25271">
                  <c:v>151.608</c:v>
                </c:pt>
                <c:pt idx="25272">
                  <c:v>151.61600000000001</c:v>
                </c:pt>
                <c:pt idx="25273">
                  <c:v>151.624</c:v>
                </c:pt>
                <c:pt idx="25274">
                  <c:v>151.63199999999998</c:v>
                </c:pt>
                <c:pt idx="25275">
                  <c:v>151.63999999999999</c:v>
                </c:pt>
                <c:pt idx="25276">
                  <c:v>151.648</c:v>
                </c:pt>
                <c:pt idx="25277">
                  <c:v>151.65600000000001</c:v>
                </c:pt>
                <c:pt idx="25278">
                  <c:v>151.66399999999999</c:v>
                </c:pt>
                <c:pt idx="25279">
                  <c:v>151.672</c:v>
                </c:pt>
                <c:pt idx="25280">
                  <c:v>151.68</c:v>
                </c:pt>
                <c:pt idx="25281">
                  <c:v>151.68799999999999</c:v>
                </c:pt>
                <c:pt idx="25282">
                  <c:v>151.696</c:v>
                </c:pt>
                <c:pt idx="25283">
                  <c:v>151.70400000000001</c:v>
                </c:pt>
                <c:pt idx="25284">
                  <c:v>151.71200000000002</c:v>
                </c:pt>
                <c:pt idx="25285">
                  <c:v>151.72</c:v>
                </c:pt>
                <c:pt idx="25286">
                  <c:v>151.72800000000001</c:v>
                </c:pt>
                <c:pt idx="25287">
                  <c:v>151.73600000000002</c:v>
                </c:pt>
                <c:pt idx="25288">
                  <c:v>151.744</c:v>
                </c:pt>
                <c:pt idx="25289">
                  <c:v>151.75200000000001</c:v>
                </c:pt>
                <c:pt idx="25290">
                  <c:v>151.76000000000002</c:v>
                </c:pt>
                <c:pt idx="25291">
                  <c:v>151.76799999999997</c:v>
                </c:pt>
                <c:pt idx="25292">
                  <c:v>151.77599999999998</c:v>
                </c:pt>
                <c:pt idx="25293">
                  <c:v>151.78399999999999</c:v>
                </c:pt>
                <c:pt idx="25294">
                  <c:v>151.792</c:v>
                </c:pt>
                <c:pt idx="25295">
                  <c:v>151.79999999999998</c:v>
                </c:pt>
                <c:pt idx="25296">
                  <c:v>151.80799999999999</c:v>
                </c:pt>
                <c:pt idx="25297">
                  <c:v>151.816</c:v>
                </c:pt>
                <c:pt idx="25298">
                  <c:v>151.82399999999998</c:v>
                </c:pt>
                <c:pt idx="25299">
                  <c:v>151.83199999999999</c:v>
                </c:pt>
                <c:pt idx="25300">
                  <c:v>151.84</c:v>
                </c:pt>
                <c:pt idx="25301">
                  <c:v>151.84800000000001</c:v>
                </c:pt>
                <c:pt idx="25302">
                  <c:v>151.85599999999999</c:v>
                </c:pt>
                <c:pt idx="25303">
                  <c:v>151.864</c:v>
                </c:pt>
                <c:pt idx="25304">
                  <c:v>151.87200000000001</c:v>
                </c:pt>
                <c:pt idx="25305">
                  <c:v>151.88</c:v>
                </c:pt>
                <c:pt idx="25306">
                  <c:v>151.88800000000001</c:v>
                </c:pt>
                <c:pt idx="25307">
                  <c:v>151.89600000000002</c:v>
                </c:pt>
                <c:pt idx="25308">
                  <c:v>151.90400000000002</c:v>
                </c:pt>
                <c:pt idx="25309">
                  <c:v>151.91199999999998</c:v>
                </c:pt>
                <c:pt idx="25310">
                  <c:v>151.91999999999999</c:v>
                </c:pt>
                <c:pt idx="25311">
                  <c:v>151.928</c:v>
                </c:pt>
                <c:pt idx="25312">
                  <c:v>151.93599999999998</c:v>
                </c:pt>
                <c:pt idx="25313">
                  <c:v>151.94399999999999</c:v>
                </c:pt>
                <c:pt idx="25314">
                  <c:v>151.952</c:v>
                </c:pt>
                <c:pt idx="25315">
                  <c:v>151.96</c:v>
                </c:pt>
                <c:pt idx="25316">
                  <c:v>151.96799999999999</c:v>
                </c:pt>
                <c:pt idx="25317">
                  <c:v>151.976</c:v>
                </c:pt>
                <c:pt idx="25318">
                  <c:v>151.98400000000001</c:v>
                </c:pt>
                <c:pt idx="25319">
                  <c:v>151.99199999999999</c:v>
                </c:pt>
                <c:pt idx="25320">
                  <c:v>152</c:v>
                </c:pt>
                <c:pt idx="25321">
                  <c:v>152.00800000000001</c:v>
                </c:pt>
                <c:pt idx="25322">
                  <c:v>152.01600000000002</c:v>
                </c:pt>
                <c:pt idx="25323">
                  <c:v>152.024</c:v>
                </c:pt>
                <c:pt idx="25324">
                  <c:v>152.03200000000001</c:v>
                </c:pt>
                <c:pt idx="25325">
                  <c:v>152.04000000000002</c:v>
                </c:pt>
                <c:pt idx="25326">
                  <c:v>152.048</c:v>
                </c:pt>
                <c:pt idx="25327">
                  <c:v>152.05599999999998</c:v>
                </c:pt>
                <c:pt idx="25328">
                  <c:v>152.06399999999999</c:v>
                </c:pt>
                <c:pt idx="25329">
                  <c:v>152.072</c:v>
                </c:pt>
                <c:pt idx="25330">
                  <c:v>152.07999999999998</c:v>
                </c:pt>
                <c:pt idx="25331">
                  <c:v>152.08799999999999</c:v>
                </c:pt>
                <c:pt idx="25332">
                  <c:v>152.096</c:v>
                </c:pt>
                <c:pt idx="25333">
                  <c:v>152.10399999999998</c:v>
                </c:pt>
                <c:pt idx="25334">
                  <c:v>152.11199999999999</c:v>
                </c:pt>
                <c:pt idx="25335">
                  <c:v>152.12</c:v>
                </c:pt>
                <c:pt idx="25336">
                  <c:v>152.12800000000001</c:v>
                </c:pt>
                <c:pt idx="25337">
                  <c:v>152.136</c:v>
                </c:pt>
                <c:pt idx="25338">
                  <c:v>152.14400000000001</c:v>
                </c:pt>
                <c:pt idx="25339">
                  <c:v>152.15200000000002</c:v>
                </c:pt>
                <c:pt idx="25340">
                  <c:v>152.16</c:v>
                </c:pt>
                <c:pt idx="25341">
                  <c:v>152.16800000000001</c:v>
                </c:pt>
                <c:pt idx="25342">
                  <c:v>152.17600000000002</c:v>
                </c:pt>
                <c:pt idx="25343">
                  <c:v>152.18400000000003</c:v>
                </c:pt>
                <c:pt idx="25344">
                  <c:v>152.19200000000001</c:v>
                </c:pt>
                <c:pt idx="25345">
                  <c:v>152.19999999999999</c:v>
                </c:pt>
                <c:pt idx="25346">
                  <c:v>152.208</c:v>
                </c:pt>
                <c:pt idx="25347">
                  <c:v>152.21599999999998</c:v>
                </c:pt>
                <c:pt idx="25348">
                  <c:v>152.22399999999999</c:v>
                </c:pt>
                <c:pt idx="25349">
                  <c:v>152.232</c:v>
                </c:pt>
                <c:pt idx="25350">
                  <c:v>152.23999999999998</c:v>
                </c:pt>
                <c:pt idx="25351">
                  <c:v>152.24799999999999</c:v>
                </c:pt>
                <c:pt idx="25352">
                  <c:v>152.256</c:v>
                </c:pt>
                <c:pt idx="25353">
                  <c:v>152.26400000000001</c:v>
                </c:pt>
                <c:pt idx="25354">
                  <c:v>152.27199999999999</c:v>
                </c:pt>
                <c:pt idx="25355">
                  <c:v>152.28</c:v>
                </c:pt>
                <c:pt idx="25356">
                  <c:v>152.28800000000001</c:v>
                </c:pt>
                <c:pt idx="25357">
                  <c:v>152.29599999999999</c:v>
                </c:pt>
                <c:pt idx="25358">
                  <c:v>152.304</c:v>
                </c:pt>
                <c:pt idx="25359">
                  <c:v>152.31200000000001</c:v>
                </c:pt>
                <c:pt idx="25360">
                  <c:v>152.32000000000002</c:v>
                </c:pt>
                <c:pt idx="25361">
                  <c:v>152.328</c:v>
                </c:pt>
                <c:pt idx="25362">
                  <c:v>152.33600000000001</c:v>
                </c:pt>
                <c:pt idx="25363">
                  <c:v>152.34399999999999</c:v>
                </c:pt>
                <c:pt idx="25364">
                  <c:v>152.35199999999998</c:v>
                </c:pt>
                <c:pt idx="25365">
                  <c:v>152.35999999999999</c:v>
                </c:pt>
                <c:pt idx="25366">
                  <c:v>152.36799999999999</c:v>
                </c:pt>
                <c:pt idx="25367">
                  <c:v>152.376</c:v>
                </c:pt>
                <c:pt idx="25368">
                  <c:v>152.38399999999999</c:v>
                </c:pt>
                <c:pt idx="25369">
                  <c:v>152.392</c:v>
                </c:pt>
                <c:pt idx="25370">
                  <c:v>152.4</c:v>
                </c:pt>
                <c:pt idx="25371">
                  <c:v>152.40799999999999</c:v>
                </c:pt>
                <c:pt idx="25372">
                  <c:v>152.416</c:v>
                </c:pt>
                <c:pt idx="25373">
                  <c:v>152.42400000000001</c:v>
                </c:pt>
                <c:pt idx="25374">
                  <c:v>152.43200000000002</c:v>
                </c:pt>
                <c:pt idx="25375">
                  <c:v>152.44</c:v>
                </c:pt>
                <c:pt idx="25376">
                  <c:v>152.44800000000001</c:v>
                </c:pt>
                <c:pt idx="25377">
                  <c:v>152.45600000000002</c:v>
                </c:pt>
                <c:pt idx="25378">
                  <c:v>152.464</c:v>
                </c:pt>
                <c:pt idx="25379">
                  <c:v>152.47200000000001</c:v>
                </c:pt>
                <c:pt idx="25380">
                  <c:v>152.48000000000002</c:v>
                </c:pt>
                <c:pt idx="25381">
                  <c:v>152.488</c:v>
                </c:pt>
                <c:pt idx="25382">
                  <c:v>152.49599999999998</c:v>
                </c:pt>
                <c:pt idx="25383">
                  <c:v>152.50399999999999</c:v>
                </c:pt>
                <c:pt idx="25384">
                  <c:v>152.512</c:v>
                </c:pt>
                <c:pt idx="25385">
                  <c:v>152.51999999999998</c:v>
                </c:pt>
                <c:pt idx="25386">
                  <c:v>152.52799999999999</c:v>
                </c:pt>
                <c:pt idx="25387">
                  <c:v>152.536</c:v>
                </c:pt>
                <c:pt idx="25388">
                  <c:v>152.54400000000001</c:v>
                </c:pt>
                <c:pt idx="25389">
                  <c:v>152.55199999999999</c:v>
                </c:pt>
                <c:pt idx="25390">
                  <c:v>152.56</c:v>
                </c:pt>
                <c:pt idx="25391">
                  <c:v>152.56800000000001</c:v>
                </c:pt>
                <c:pt idx="25392">
                  <c:v>152.57599999999999</c:v>
                </c:pt>
                <c:pt idx="25393">
                  <c:v>152.584</c:v>
                </c:pt>
                <c:pt idx="25394">
                  <c:v>152.59200000000001</c:v>
                </c:pt>
                <c:pt idx="25395">
                  <c:v>152.60000000000002</c:v>
                </c:pt>
                <c:pt idx="25396">
                  <c:v>152.608</c:v>
                </c:pt>
                <c:pt idx="25397">
                  <c:v>152.61600000000001</c:v>
                </c:pt>
                <c:pt idx="25398">
                  <c:v>152.62400000000002</c:v>
                </c:pt>
                <c:pt idx="25399">
                  <c:v>152.63199999999998</c:v>
                </c:pt>
                <c:pt idx="25400">
                  <c:v>152.63999999999999</c:v>
                </c:pt>
                <c:pt idx="25401">
                  <c:v>152.648</c:v>
                </c:pt>
                <c:pt idx="25402">
                  <c:v>152.65599999999998</c:v>
                </c:pt>
                <c:pt idx="25403">
                  <c:v>152.66399999999999</c:v>
                </c:pt>
                <c:pt idx="25404">
                  <c:v>152.672</c:v>
                </c:pt>
                <c:pt idx="25405">
                  <c:v>152.68</c:v>
                </c:pt>
                <c:pt idx="25406">
                  <c:v>152.68799999999999</c:v>
                </c:pt>
                <c:pt idx="25407">
                  <c:v>152.696</c:v>
                </c:pt>
                <c:pt idx="25408">
                  <c:v>152.70400000000001</c:v>
                </c:pt>
                <c:pt idx="25409">
                  <c:v>152.71199999999999</c:v>
                </c:pt>
                <c:pt idx="25410">
                  <c:v>152.72</c:v>
                </c:pt>
                <c:pt idx="25411">
                  <c:v>152.72800000000001</c:v>
                </c:pt>
                <c:pt idx="25412">
                  <c:v>152.73600000000002</c:v>
                </c:pt>
                <c:pt idx="25413">
                  <c:v>152.744</c:v>
                </c:pt>
                <c:pt idx="25414">
                  <c:v>152.75200000000001</c:v>
                </c:pt>
                <c:pt idx="25415">
                  <c:v>152.76000000000002</c:v>
                </c:pt>
                <c:pt idx="25416">
                  <c:v>152.768</c:v>
                </c:pt>
                <c:pt idx="25417">
                  <c:v>152.77599999999998</c:v>
                </c:pt>
                <c:pt idx="25418">
                  <c:v>152.78399999999999</c:v>
                </c:pt>
                <c:pt idx="25419">
                  <c:v>152.792</c:v>
                </c:pt>
                <c:pt idx="25420">
                  <c:v>152.79999999999998</c:v>
                </c:pt>
                <c:pt idx="25421">
                  <c:v>152.80799999999999</c:v>
                </c:pt>
                <c:pt idx="25422">
                  <c:v>152.816</c:v>
                </c:pt>
                <c:pt idx="25423">
                  <c:v>152.82399999999998</c:v>
                </c:pt>
                <c:pt idx="25424">
                  <c:v>152.83199999999999</c:v>
                </c:pt>
                <c:pt idx="25425">
                  <c:v>152.84</c:v>
                </c:pt>
                <c:pt idx="25426">
                  <c:v>152.84800000000001</c:v>
                </c:pt>
                <c:pt idx="25427">
                  <c:v>152.85599999999999</c:v>
                </c:pt>
                <c:pt idx="25428">
                  <c:v>152.864</c:v>
                </c:pt>
                <c:pt idx="25429">
                  <c:v>152.87200000000001</c:v>
                </c:pt>
                <c:pt idx="25430">
                  <c:v>152.88</c:v>
                </c:pt>
                <c:pt idx="25431">
                  <c:v>152.88800000000001</c:v>
                </c:pt>
                <c:pt idx="25432">
                  <c:v>152.89600000000002</c:v>
                </c:pt>
                <c:pt idx="25433">
                  <c:v>152.90400000000002</c:v>
                </c:pt>
                <c:pt idx="25434">
                  <c:v>152.91200000000001</c:v>
                </c:pt>
                <c:pt idx="25435">
                  <c:v>152.91999999999999</c:v>
                </c:pt>
                <c:pt idx="25436">
                  <c:v>152.928</c:v>
                </c:pt>
                <c:pt idx="25437">
                  <c:v>152.93599999999998</c:v>
                </c:pt>
                <c:pt idx="25438">
                  <c:v>152.94399999999999</c:v>
                </c:pt>
                <c:pt idx="25439">
                  <c:v>152.952</c:v>
                </c:pt>
                <c:pt idx="25440">
                  <c:v>152.96</c:v>
                </c:pt>
                <c:pt idx="25441">
                  <c:v>152.96799999999999</c:v>
                </c:pt>
                <c:pt idx="25442">
                  <c:v>152.976</c:v>
                </c:pt>
                <c:pt idx="25443">
                  <c:v>152.98400000000001</c:v>
                </c:pt>
                <c:pt idx="25444">
                  <c:v>152.99199999999999</c:v>
                </c:pt>
                <c:pt idx="25445">
                  <c:v>153</c:v>
                </c:pt>
                <c:pt idx="25446">
                  <c:v>153.00800000000001</c:v>
                </c:pt>
                <c:pt idx="25447">
                  <c:v>153.01600000000002</c:v>
                </c:pt>
                <c:pt idx="25448">
                  <c:v>153.024</c:v>
                </c:pt>
                <c:pt idx="25449">
                  <c:v>153.03200000000001</c:v>
                </c:pt>
                <c:pt idx="25450">
                  <c:v>153.04000000000002</c:v>
                </c:pt>
                <c:pt idx="25451">
                  <c:v>153.048</c:v>
                </c:pt>
                <c:pt idx="25452">
                  <c:v>153.05600000000001</c:v>
                </c:pt>
                <c:pt idx="25453">
                  <c:v>153.06399999999999</c:v>
                </c:pt>
                <c:pt idx="25454">
                  <c:v>153.072</c:v>
                </c:pt>
                <c:pt idx="25455">
                  <c:v>153.07999999999998</c:v>
                </c:pt>
                <c:pt idx="25456">
                  <c:v>153.08799999999999</c:v>
                </c:pt>
                <c:pt idx="25457">
                  <c:v>153.096</c:v>
                </c:pt>
                <c:pt idx="25458">
                  <c:v>153.10399999999998</c:v>
                </c:pt>
                <c:pt idx="25459">
                  <c:v>153.11199999999999</c:v>
                </c:pt>
                <c:pt idx="25460">
                  <c:v>153.12</c:v>
                </c:pt>
                <c:pt idx="25461">
                  <c:v>153.12799999999999</c:v>
                </c:pt>
                <c:pt idx="25462">
                  <c:v>153.136</c:v>
                </c:pt>
                <c:pt idx="25463">
                  <c:v>153.14400000000001</c:v>
                </c:pt>
                <c:pt idx="25464">
                  <c:v>153.15200000000002</c:v>
                </c:pt>
                <c:pt idx="25465">
                  <c:v>153.16</c:v>
                </c:pt>
                <c:pt idx="25466">
                  <c:v>153.16800000000001</c:v>
                </c:pt>
                <c:pt idx="25467">
                  <c:v>153.17600000000002</c:v>
                </c:pt>
                <c:pt idx="25468">
                  <c:v>153.184</c:v>
                </c:pt>
                <c:pt idx="25469">
                  <c:v>153.19200000000001</c:v>
                </c:pt>
                <c:pt idx="25470">
                  <c:v>153.19999999999999</c:v>
                </c:pt>
                <c:pt idx="25471">
                  <c:v>153.208</c:v>
                </c:pt>
                <c:pt idx="25472">
                  <c:v>153.21599999999998</c:v>
                </c:pt>
                <c:pt idx="25473">
                  <c:v>153.22399999999999</c:v>
                </c:pt>
                <c:pt idx="25474">
                  <c:v>153.232</c:v>
                </c:pt>
                <c:pt idx="25475">
                  <c:v>153.23999999999998</c:v>
                </c:pt>
                <c:pt idx="25476">
                  <c:v>153.24799999999999</c:v>
                </c:pt>
                <c:pt idx="25477">
                  <c:v>153.256</c:v>
                </c:pt>
                <c:pt idx="25478">
                  <c:v>153.26400000000001</c:v>
                </c:pt>
                <c:pt idx="25479">
                  <c:v>153.27199999999999</c:v>
                </c:pt>
                <c:pt idx="25480">
                  <c:v>153.28</c:v>
                </c:pt>
                <c:pt idx="25481">
                  <c:v>153.28800000000001</c:v>
                </c:pt>
                <c:pt idx="25482">
                  <c:v>153.29599999999999</c:v>
                </c:pt>
                <c:pt idx="25483">
                  <c:v>153.304</c:v>
                </c:pt>
                <c:pt idx="25484">
                  <c:v>153.31200000000001</c:v>
                </c:pt>
                <c:pt idx="25485">
                  <c:v>153.32000000000002</c:v>
                </c:pt>
                <c:pt idx="25486">
                  <c:v>153.328</c:v>
                </c:pt>
                <c:pt idx="25487">
                  <c:v>153.33600000000001</c:v>
                </c:pt>
                <c:pt idx="25488">
                  <c:v>153.34399999999999</c:v>
                </c:pt>
                <c:pt idx="25489">
                  <c:v>153.35199999999998</c:v>
                </c:pt>
                <c:pt idx="25490">
                  <c:v>153.35999999999999</c:v>
                </c:pt>
                <c:pt idx="25491">
                  <c:v>153.36799999999999</c:v>
                </c:pt>
                <c:pt idx="25492">
                  <c:v>153.376</c:v>
                </c:pt>
                <c:pt idx="25493">
                  <c:v>153.38399999999999</c:v>
                </c:pt>
                <c:pt idx="25494">
                  <c:v>153.392</c:v>
                </c:pt>
                <c:pt idx="25495">
                  <c:v>153.4</c:v>
                </c:pt>
                <c:pt idx="25496">
                  <c:v>153.40799999999999</c:v>
                </c:pt>
                <c:pt idx="25497">
                  <c:v>153.416</c:v>
                </c:pt>
                <c:pt idx="25498">
                  <c:v>153.42400000000001</c:v>
                </c:pt>
                <c:pt idx="25499">
                  <c:v>153.43200000000002</c:v>
                </c:pt>
                <c:pt idx="25500">
                  <c:v>153.44</c:v>
                </c:pt>
                <c:pt idx="25501">
                  <c:v>153.44800000000001</c:v>
                </c:pt>
                <c:pt idx="25502">
                  <c:v>153.45600000000002</c:v>
                </c:pt>
                <c:pt idx="25503">
                  <c:v>153.464</c:v>
                </c:pt>
                <c:pt idx="25504">
                  <c:v>153.47200000000001</c:v>
                </c:pt>
                <c:pt idx="25505">
                  <c:v>153.48000000000002</c:v>
                </c:pt>
                <c:pt idx="25506">
                  <c:v>153.488</c:v>
                </c:pt>
                <c:pt idx="25507">
                  <c:v>153.49599999999998</c:v>
                </c:pt>
                <c:pt idx="25508">
                  <c:v>153.50399999999999</c:v>
                </c:pt>
                <c:pt idx="25509">
                  <c:v>153.512</c:v>
                </c:pt>
                <c:pt idx="25510">
                  <c:v>153.51999999999998</c:v>
                </c:pt>
                <c:pt idx="25511">
                  <c:v>153.52799999999999</c:v>
                </c:pt>
                <c:pt idx="25512">
                  <c:v>153.536</c:v>
                </c:pt>
                <c:pt idx="25513">
                  <c:v>153.54400000000001</c:v>
                </c:pt>
                <c:pt idx="25514">
                  <c:v>153.55199999999999</c:v>
                </c:pt>
                <c:pt idx="25515">
                  <c:v>153.56</c:v>
                </c:pt>
                <c:pt idx="25516">
                  <c:v>153.56800000000001</c:v>
                </c:pt>
                <c:pt idx="25517">
                  <c:v>153.57599999999999</c:v>
                </c:pt>
                <c:pt idx="25518">
                  <c:v>153.584</c:v>
                </c:pt>
                <c:pt idx="25519">
                  <c:v>153.59200000000001</c:v>
                </c:pt>
                <c:pt idx="25520">
                  <c:v>153.6</c:v>
                </c:pt>
                <c:pt idx="25521">
                  <c:v>153.608</c:v>
                </c:pt>
                <c:pt idx="25522">
                  <c:v>153.61600000000001</c:v>
                </c:pt>
                <c:pt idx="25523">
                  <c:v>153.62400000000002</c:v>
                </c:pt>
                <c:pt idx="25524">
                  <c:v>153.63200000000001</c:v>
                </c:pt>
                <c:pt idx="25525">
                  <c:v>153.63999999999999</c:v>
                </c:pt>
                <c:pt idx="25526">
                  <c:v>153.648</c:v>
                </c:pt>
                <c:pt idx="25527">
                  <c:v>153.65599999999998</c:v>
                </c:pt>
                <c:pt idx="25528">
                  <c:v>153.66399999999999</c:v>
                </c:pt>
                <c:pt idx="25529">
                  <c:v>153.672</c:v>
                </c:pt>
                <c:pt idx="25530">
                  <c:v>153.68</c:v>
                </c:pt>
                <c:pt idx="25531">
                  <c:v>153.68799999999999</c:v>
                </c:pt>
                <c:pt idx="25532">
                  <c:v>153.696</c:v>
                </c:pt>
                <c:pt idx="25533">
                  <c:v>153.70400000000001</c:v>
                </c:pt>
                <c:pt idx="25534">
                  <c:v>153.71199999999999</c:v>
                </c:pt>
                <c:pt idx="25535">
                  <c:v>153.72</c:v>
                </c:pt>
                <c:pt idx="25536">
                  <c:v>153.72800000000001</c:v>
                </c:pt>
                <c:pt idx="25537">
                  <c:v>153.73600000000002</c:v>
                </c:pt>
                <c:pt idx="25538">
                  <c:v>153.744</c:v>
                </c:pt>
                <c:pt idx="25539">
                  <c:v>153.75200000000001</c:v>
                </c:pt>
                <c:pt idx="25540">
                  <c:v>153.76000000000002</c:v>
                </c:pt>
                <c:pt idx="25541">
                  <c:v>153.768</c:v>
                </c:pt>
                <c:pt idx="25542">
                  <c:v>153.77599999999998</c:v>
                </c:pt>
                <c:pt idx="25543">
                  <c:v>153.78399999999999</c:v>
                </c:pt>
                <c:pt idx="25544">
                  <c:v>153.792</c:v>
                </c:pt>
                <c:pt idx="25545">
                  <c:v>153.79999999999998</c:v>
                </c:pt>
                <c:pt idx="25546">
                  <c:v>153.80799999999999</c:v>
                </c:pt>
                <c:pt idx="25547">
                  <c:v>153.816</c:v>
                </c:pt>
                <c:pt idx="25548">
                  <c:v>153.82399999999998</c:v>
                </c:pt>
                <c:pt idx="25549">
                  <c:v>153.83199999999999</c:v>
                </c:pt>
                <c:pt idx="25550">
                  <c:v>153.84</c:v>
                </c:pt>
                <c:pt idx="25551">
                  <c:v>153.84800000000001</c:v>
                </c:pt>
                <c:pt idx="25552">
                  <c:v>153.85599999999999</c:v>
                </c:pt>
                <c:pt idx="25553">
                  <c:v>153.864</c:v>
                </c:pt>
                <c:pt idx="25554">
                  <c:v>153.87200000000001</c:v>
                </c:pt>
                <c:pt idx="25555">
                  <c:v>153.88</c:v>
                </c:pt>
                <c:pt idx="25556">
                  <c:v>153.88800000000001</c:v>
                </c:pt>
                <c:pt idx="25557">
                  <c:v>153.89600000000002</c:v>
                </c:pt>
                <c:pt idx="25558">
                  <c:v>153.90400000000002</c:v>
                </c:pt>
                <c:pt idx="25559">
                  <c:v>153.91200000000001</c:v>
                </c:pt>
                <c:pt idx="25560">
                  <c:v>153.91999999999999</c:v>
                </c:pt>
                <c:pt idx="25561">
                  <c:v>153.928</c:v>
                </c:pt>
                <c:pt idx="25562">
                  <c:v>153.93599999999998</c:v>
                </c:pt>
                <c:pt idx="25563">
                  <c:v>153.94399999999999</c:v>
                </c:pt>
                <c:pt idx="25564">
                  <c:v>153.952</c:v>
                </c:pt>
                <c:pt idx="25565">
                  <c:v>153.96</c:v>
                </c:pt>
                <c:pt idx="25566">
                  <c:v>153.96799999999999</c:v>
                </c:pt>
                <c:pt idx="25567">
                  <c:v>153.976</c:v>
                </c:pt>
                <c:pt idx="25568">
                  <c:v>153.98400000000001</c:v>
                </c:pt>
                <c:pt idx="25569">
                  <c:v>153.99199999999999</c:v>
                </c:pt>
                <c:pt idx="25570">
                  <c:v>154</c:v>
                </c:pt>
                <c:pt idx="25571">
                  <c:v>154.00800000000001</c:v>
                </c:pt>
                <c:pt idx="25572">
                  <c:v>154.01599999999999</c:v>
                </c:pt>
                <c:pt idx="25573">
                  <c:v>154.024</c:v>
                </c:pt>
                <c:pt idx="25574">
                  <c:v>154.03200000000001</c:v>
                </c:pt>
                <c:pt idx="25575">
                  <c:v>154.04000000000002</c:v>
                </c:pt>
                <c:pt idx="25576">
                  <c:v>154.048</c:v>
                </c:pt>
                <c:pt idx="25577">
                  <c:v>154.05600000000001</c:v>
                </c:pt>
                <c:pt idx="25578">
                  <c:v>154.06399999999999</c:v>
                </c:pt>
                <c:pt idx="25579">
                  <c:v>154.07199999999997</c:v>
                </c:pt>
                <c:pt idx="25580">
                  <c:v>154.07999999999998</c:v>
                </c:pt>
                <c:pt idx="25581">
                  <c:v>154.08799999999999</c:v>
                </c:pt>
                <c:pt idx="25582">
                  <c:v>154.096</c:v>
                </c:pt>
                <c:pt idx="25583">
                  <c:v>154.10399999999998</c:v>
                </c:pt>
                <c:pt idx="25584">
                  <c:v>154.11199999999999</c:v>
                </c:pt>
                <c:pt idx="25585">
                  <c:v>154.12</c:v>
                </c:pt>
                <c:pt idx="25586">
                  <c:v>154.12799999999999</c:v>
                </c:pt>
                <c:pt idx="25587">
                  <c:v>154.136</c:v>
                </c:pt>
                <c:pt idx="25588">
                  <c:v>154.14400000000001</c:v>
                </c:pt>
                <c:pt idx="25589">
                  <c:v>154.15200000000002</c:v>
                </c:pt>
                <c:pt idx="25590">
                  <c:v>154.16</c:v>
                </c:pt>
                <c:pt idx="25591">
                  <c:v>154.16800000000001</c:v>
                </c:pt>
                <c:pt idx="25592">
                  <c:v>154.17600000000002</c:v>
                </c:pt>
                <c:pt idx="25593">
                  <c:v>154.184</c:v>
                </c:pt>
                <c:pt idx="25594">
                  <c:v>154.19200000000001</c:v>
                </c:pt>
                <c:pt idx="25595">
                  <c:v>154.20000000000002</c:v>
                </c:pt>
                <c:pt idx="25596">
                  <c:v>154.208</c:v>
                </c:pt>
                <c:pt idx="25597">
                  <c:v>154.21599999999998</c:v>
                </c:pt>
                <c:pt idx="25598">
                  <c:v>154.22399999999999</c:v>
                </c:pt>
                <c:pt idx="25599">
                  <c:v>154.232</c:v>
                </c:pt>
                <c:pt idx="25600">
                  <c:v>154.23999999999998</c:v>
                </c:pt>
                <c:pt idx="25601">
                  <c:v>154.24799999999999</c:v>
                </c:pt>
                <c:pt idx="25602">
                  <c:v>154.256</c:v>
                </c:pt>
                <c:pt idx="25603">
                  <c:v>154.26400000000001</c:v>
                </c:pt>
                <c:pt idx="25604">
                  <c:v>154.27199999999999</c:v>
                </c:pt>
                <c:pt idx="25605">
                  <c:v>154.28</c:v>
                </c:pt>
                <c:pt idx="25606">
                  <c:v>154.28800000000001</c:v>
                </c:pt>
                <c:pt idx="25607">
                  <c:v>154.29599999999999</c:v>
                </c:pt>
                <c:pt idx="25608">
                  <c:v>154.304</c:v>
                </c:pt>
                <c:pt idx="25609">
                  <c:v>154.31200000000001</c:v>
                </c:pt>
                <c:pt idx="25610">
                  <c:v>154.32000000000002</c:v>
                </c:pt>
                <c:pt idx="25611">
                  <c:v>154.328</c:v>
                </c:pt>
                <c:pt idx="25612">
                  <c:v>154.33600000000001</c:v>
                </c:pt>
                <c:pt idx="25613">
                  <c:v>154.34400000000002</c:v>
                </c:pt>
                <c:pt idx="25614">
                  <c:v>154.35199999999998</c:v>
                </c:pt>
                <c:pt idx="25615">
                  <c:v>154.35999999999999</c:v>
                </c:pt>
                <c:pt idx="25616">
                  <c:v>154.36799999999999</c:v>
                </c:pt>
                <c:pt idx="25617">
                  <c:v>154.376</c:v>
                </c:pt>
                <c:pt idx="25618">
                  <c:v>154.38399999999999</c:v>
                </c:pt>
                <c:pt idx="25619">
                  <c:v>154.392</c:v>
                </c:pt>
                <c:pt idx="25620">
                  <c:v>154.4</c:v>
                </c:pt>
                <c:pt idx="25621">
                  <c:v>154.40799999999999</c:v>
                </c:pt>
                <c:pt idx="25622">
                  <c:v>154.416</c:v>
                </c:pt>
                <c:pt idx="25623">
                  <c:v>154.42400000000001</c:v>
                </c:pt>
                <c:pt idx="25624">
                  <c:v>154.43200000000002</c:v>
                </c:pt>
                <c:pt idx="25625">
                  <c:v>154.44</c:v>
                </c:pt>
                <c:pt idx="25626">
                  <c:v>154.44800000000001</c:v>
                </c:pt>
                <c:pt idx="25627">
                  <c:v>154.45600000000002</c:v>
                </c:pt>
                <c:pt idx="25628">
                  <c:v>154.464</c:v>
                </c:pt>
                <c:pt idx="25629">
                  <c:v>154.47200000000001</c:v>
                </c:pt>
                <c:pt idx="25630">
                  <c:v>154.48000000000002</c:v>
                </c:pt>
                <c:pt idx="25631">
                  <c:v>154.488</c:v>
                </c:pt>
                <c:pt idx="25632">
                  <c:v>154.49599999999998</c:v>
                </c:pt>
                <c:pt idx="25633">
                  <c:v>154.50399999999999</c:v>
                </c:pt>
                <c:pt idx="25634">
                  <c:v>154.512</c:v>
                </c:pt>
                <c:pt idx="25635">
                  <c:v>154.51999999999998</c:v>
                </c:pt>
                <c:pt idx="25636">
                  <c:v>154.52799999999999</c:v>
                </c:pt>
                <c:pt idx="25637">
                  <c:v>154.536</c:v>
                </c:pt>
                <c:pt idx="25638">
                  <c:v>154.54399999999998</c:v>
                </c:pt>
                <c:pt idx="25639">
                  <c:v>154.55199999999999</c:v>
                </c:pt>
                <c:pt idx="25640">
                  <c:v>154.56</c:v>
                </c:pt>
                <c:pt idx="25641">
                  <c:v>154.56800000000001</c:v>
                </c:pt>
                <c:pt idx="25642">
                  <c:v>154.57599999999999</c:v>
                </c:pt>
                <c:pt idx="25643">
                  <c:v>154.584</c:v>
                </c:pt>
                <c:pt idx="25644">
                  <c:v>154.59200000000001</c:v>
                </c:pt>
                <c:pt idx="25645">
                  <c:v>154.6</c:v>
                </c:pt>
                <c:pt idx="25646">
                  <c:v>154.608</c:v>
                </c:pt>
                <c:pt idx="25647">
                  <c:v>154.61600000000001</c:v>
                </c:pt>
                <c:pt idx="25648">
                  <c:v>154.62400000000002</c:v>
                </c:pt>
                <c:pt idx="25649">
                  <c:v>154.63200000000001</c:v>
                </c:pt>
                <c:pt idx="25650">
                  <c:v>154.63999999999999</c:v>
                </c:pt>
                <c:pt idx="25651">
                  <c:v>154.648</c:v>
                </c:pt>
                <c:pt idx="25652">
                  <c:v>154.65599999999998</c:v>
                </c:pt>
                <c:pt idx="25653">
                  <c:v>154.66399999999999</c:v>
                </c:pt>
                <c:pt idx="25654">
                  <c:v>154.672</c:v>
                </c:pt>
                <c:pt idx="25655">
                  <c:v>154.68</c:v>
                </c:pt>
                <c:pt idx="25656">
                  <c:v>154.68799999999999</c:v>
                </c:pt>
                <c:pt idx="25657">
                  <c:v>154.696</c:v>
                </c:pt>
                <c:pt idx="25658">
                  <c:v>154.70400000000001</c:v>
                </c:pt>
                <c:pt idx="25659">
                  <c:v>154.71199999999999</c:v>
                </c:pt>
                <c:pt idx="25660">
                  <c:v>154.72</c:v>
                </c:pt>
                <c:pt idx="25661">
                  <c:v>154.72800000000001</c:v>
                </c:pt>
                <c:pt idx="25662">
                  <c:v>154.73600000000002</c:v>
                </c:pt>
                <c:pt idx="25663">
                  <c:v>154.744</c:v>
                </c:pt>
                <c:pt idx="25664">
                  <c:v>154.75200000000001</c:v>
                </c:pt>
                <c:pt idx="25665">
                  <c:v>154.76000000000002</c:v>
                </c:pt>
                <c:pt idx="25666">
                  <c:v>154.768</c:v>
                </c:pt>
                <c:pt idx="25667">
                  <c:v>154.77600000000001</c:v>
                </c:pt>
                <c:pt idx="25668">
                  <c:v>154.78399999999999</c:v>
                </c:pt>
                <c:pt idx="25669">
                  <c:v>154.792</c:v>
                </c:pt>
                <c:pt idx="25670">
                  <c:v>154.79999999999998</c:v>
                </c:pt>
                <c:pt idx="25671">
                  <c:v>154.80799999999999</c:v>
                </c:pt>
                <c:pt idx="25672">
                  <c:v>154.816</c:v>
                </c:pt>
                <c:pt idx="25673">
                  <c:v>154.82399999999998</c:v>
                </c:pt>
                <c:pt idx="25674">
                  <c:v>154.83199999999999</c:v>
                </c:pt>
                <c:pt idx="25675">
                  <c:v>154.84</c:v>
                </c:pt>
                <c:pt idx="25676">
                  <c:v>154.84800000000001</c:v>
                </c:pt>
                <c:pt idx="25677">
                  <c:v>154.85599999999999</c:v>
                </c:pt>
                <c:pt idx="25678">
                  <c:v>154.864</c:v>
                </c:pt>
                <c:pt idx="25679">
                  <c:v>154.87200000000001</c:v>
                </c:pt>
                <c:pt idx="25680">
                  <c:v>154.88</c:v>
                </c:pt>
                <c:pt idx="25681">
                  <c:v>154.88800000000001</c:v>
                </c:pt>
                <c:pt idx="25682">
                  <c:v>154.89600000000002</c:v>
                </c:pt>
                <c:pt idx="25683">
                  <c:v>154.904</c:v>
                </c:pt>
                <c:pt idx="25684">
                  <c:v>154.91200000000001</c:v>
                </c:pt>
                <c:pt idx="25685">
                  <c:v>154.92000000000002</c:v>
                </c:pt>
                <c:pt idx="25686">
                  <c:v>154.928</c:v>
                </c:pt>
                <c:pt idx="25687">
                  <c:v>154.93599999999998</c:v>
                </c:pt>
                <c:pt idx="25688">
                  <c:v>154.94399999999999</c:v>
                </c:pt>
                <c:pt idx="25689">
                  <c:v>154.952</c:v>
                </c:pt>
                <c:pt idx="25690">
                  <c:v>154.95999999999998</c:v>
                </c:pt>
                <c:pt idx="25691">
                  <c:v>154.96799999999999</c:v>
                </c:pt>
                <c:pt idx="25692">
                  <c:v>154.976</c:v>
                </c:pt>
                <c:pt idx="25693">
                  <c:v>154.98400000000001</c:v>
                </c:pt>
                <c:pt idx="25694">
                  <c:v>154.99199999999999</c:v>
                </c:pt>
                <c:pt idx="25695">
                  <c:v>155</c:v>
                </c:pt>
                <c:pt idx="25696">
                  <c:v>155.00800000000001</c:v>
                </c:pt>
                <c:pt idx="25697">
                  <c:v>155.01599999999999</c:v>
                </c:pt>
                <c:pt idx="25698">
                  <c:v>155.024</c:v>
                </c:pt>
                <c:pt idx="25699">
                  <c:v>155.03200000000001</c:v>
                </c:pt>
                <c:pt idx="25700">
                  <c:v>155.04000000000002</c:v>
                </c:pt>
                <c:pt idx="25701">
                  <c:v>155.048</c:v>
                </c:pt>
                <c:pt idx="25702">
                  <c:v>155.05600000000001</c:v>
                </c:pt>
                <c:pt idx="25703">
                  <c:v>155.06400000000002</c:v>
                </c:pt>
                <c:pt idx="25704">
                  <c:v>155.07199999999997</c:v>
                </c:pt>
                <c:pt idx="25705">
                  <c:v>155.07999999999998</c:v>
                </c:pt>
                <c:pt idx="25706">
                  <c:v>155.08799999999999</c:v>
                </c:pt>
                <c:pt idx="25707">
                  <c:v>155.096</c:v>
                </c:pt>
                <c:pt idx="25708">
                  <c:v>155.10399999999998</c:v>
                </c:pt>
                <c:pt idx="25709">
                  <c:v>155.11199999999999</c:v>
                </c:pt>
                <c:pt idx="25710">
                  <c:v>155.12</c:v>
                </c:pt>
                <c:pt idx="25711">
                  <c:v>155.12799999999999</c:v>
                </c:pt>
                <c:pt idx="25712">
                  <c:v>155.136</c:v>
                </c:pt>
                <c:pt idx="25713">
                  <c:v>155.14400000000001</c:v>
                </c:pt>
                <c:pt idx="25714">
                  <c:v>155.15200000000002</c:v>
                </c:pt>
                <c:pt idx="25715">
                  <c:v>155.16</c:v>
                </c:pt>
                <c:pt idx="25716">
                  <c:v>155.16800000000001</c:v>
                </c:pt>
                <c:pt idx="25717">
                  <c:v>155.17600000000002</c:v>
                </c:pt>
                <c:pt idx="25718">
                  <c:v>155.184</c:v>
                </c:pt>
                <c:pt idx="25719">
                  <c:v>155.19200000000001</c:v>
                </c:pt>
                <c:pt idx="25720">
                  <c:v>155.20000000000002</c:v>
                </c:pt>
                <c:pt idx="25721">
                  <c:v>155.20800000000003</c:v>
                </c:pt>
                <c:pt idx="25722">
                  <c:v>155.21599999999998</c:v>
                </c:pt>
                <c:pt idx="25723">
                  <c:v>155.22399999999999</c:v>
                </c:pt>
                <c:pt idx="25724">
                  <c:v>155.232</c:v>
                </c:pt>
                <c:pt idx="25725">
                  <c:v>155.23999999999998</c:v>
                </c:pt>
                <c:pt idx="25726">
                  <c:v>155.24799999999999</c:v>
                </c:pt>
                <c:pt idx="25727">
                  <c:v>155.256</c:v>
                </c:pt>
                <c:pt idx="25728">
                  <c:v>155.26400000000001</c:v>
                </c:pt>
                <c:pt idx="25729">
                  <c:v>155.27199999999999</c:v>
                </c:pt>
                <c:pt idx="25730">
                  <c:v>155.28</c:v>
                </c:pt>
                <c:pt idx="25731">
                  <c:v>155.28800000000001</c:v>
                </c:pt>
                <c:pt idx="25732">
                  <c:v>155.29599999999999</c:v>
                </c:pt>
                <c:pt idx="25733">
                  <c:v>155.304</c:v>
                </c:pt>
                <c:pt idx="25734">
                  <c:v>155.31200000000001</c:v>
                </c:pt>
                <c:pt idx="25735">
                  <c:v>155.32000000000002</c:v>
                </c:pt>
                <c:pt idx="25736">
                  <c:v>155.328</c:v>
                </c:pt>
                <c:pt idx="25737">
                  <c:v>155.33600000000001</c:v>
                </c:pt>
                <c:pt idx="25738">
                  <c:v>155.34400000000002</c:v>
                </c:pt>
                <c:pt idx="25739">
                  <c:v>155.352</c:v>
                </c:pt>
                <c:pt idx="25740">
                  <c:v>155.35999999999999</c:v>
                </c:pt>
                <c:pt idx="25741">
                  <c:v>155.36799999999999</c:v>
                </c:pt>
                <c:pt idx="25742">
                  <c:v>155.37599999999998</c:v>
                </c:pt>
                <c:pt idx="25743">
                  <c:v>155.38399999999999</c:v>
                </c:pt>
                <c:pt idx="25744">
                  <c:v>155.392</c:v>
                </c:pt>
                <c:pt idx="25745">
                  <c:v>155.4</c:v>
                </c:pt>
                <c:pt idx="25746">
                  <c:v>155.40799999999999</c:v>
                </c:pt>
                <c:pt idx="25747">
                  <c:v>155.416</c:v>
                </c:pt>
                <c:pt idx="25748">
                  <c:v>155.42400000000001</c:v>
                </c:pt>
                <c:pt idx="25749">
                  <c:v>155.43199999999999</c:v>
                </c:pt>
                <c:pt idx="25750">
                  <c:v>155.44</c:v>
                </c:pt>
                <c:pt idx="25751">
                  <c:v>155.44800000000001</c:v>
                </c:pt>
                <c:pt idx="25752">
                  <c:v>155.45600000000002</c:v>
                </c:pt>
                <c:pt idx="25753">
                  <c:v>155.464</c:v>
                </c:pt>
                <c:pt idx="25754">
                  <c:v>155.47200000000001</c:v>
                </c:pt>
                <c:pt idx="25755">
                  <c:v>155.48000000000002</c:v>
                </c:pt>
                <c:pt idx="25756">
                  <c:v>155.488</c:v>
                </c:pt>
                <c:pt idx="25757">
                  <c:v>155.49600000000001</c:v>
                </c:pt>
                <c:pt idx="25758">
                  <c:v>155.50399999999999</c:v>
                </c:pt>
                <c:pt idx="25759">
                  <c:v>155.512</c:v>
                </c:pt>
                <c:pt idx="25760">
                  <c:v>155.51999999999998</c:v>
                </c:pt>
                <c:pt idx="25761">
                  <c:v>155.52799999999999</c:v>
                </c:pt>
                <c:pt idx="25762">
                  <c:v>155.536</c:v>
                </c:pt>
                <c:pt idx="25763">
                  <c:v>155.54399999999998</c:v>
                </c:pt>
                <c:pt idx="25764">
                  <c:v>155.55199999999999</c:v>
                </c:pt>
                <c:pt idx="25765">
                  <c:v>155.56</c:v>
                </c:pt>
                <c:pt idx="25766">
                  <c:v>155.56800000000001</c:v>
                </c:pt>
                <c:pt idx="25767">
                  <c:v>155.57599999999999</c:v>
                </c:pt>
                <c:pt idx="25768">
                  <c:v>155.584</c:v>
                </c:pt>
                <c:pt idx="25769">
                  <c:v>155.59200000000001</c:v>
                </c:pt>
                <c:pt idx="25770">
                  <c:v>155.6</c:v>
                </c:pt>
                <c:pt idx="25771">
                  <c:v>155.608</c:v>
                </c:pt>
                <c:pt idx="25772">
                  <c:v>155.61600000000001</c:v>
                </c:pt>
                <c:pt idx="25773">
                  <c:v>155.62400000000002</c:v>
                </c:pt>
                <c:pt idx="25774">
                  <c:v>155.63200000000001</c:v>
                </c:pt>
                <c:pt idx="25775">
                  <c:v>155.63999999999999</c:v>
                </c:pt>
                <c:pt idx="25776">
                  <c:v>155.648</c:v>
                </c:pt>
                <c:pt idx="25777">
                  <c:v>155.65599999999998</c:v>
                </c:pt>
                <c:pt idx="25778">
                  <c:v>155.66399999999999</c:v>
                </c:pt>
                <c:pt idx="25779">
                  <c:v>155.672</c:v>
                </c:pt>
                <c:pt idx="25780">
                  <c:v>155.68</c:v>
                </c:pt>
                <c:pt idx="25781">
                  <c:v>155.68799999999999</c:v>
                </c:pt>
                <c:pt idx="25782">
                  <c:v>155.696</c:v>
                </c:pt>
                <c:pt idx="25783">
                  <c:v>155.70400000000001</c:v>
                </c:pt>
                <c:pt idx="25784">
                  <c:v>155.71199999999999</c:v>
                </c:pt>
                <c:pt idx="25785">
                  <c:v>155.72</c:v>
                </c:pt>
                <c:pt idx="25786">
                  <c:v>155.72800000000001</c:v>
                </c:pt>
                <c:pt idx="25787">
                  <c:v>155.73600000000002</c:v>
                </c:pt>
                <c:pt idx="25788">
                  <c:v>155.744</c:v>
                </c:pt>
                <c:pt idx="25789">
                  <c:v>155.75200000000001</c:v>
                </c:pt>
                <c:pt idx="25790">
                  <c:v>155.76000000000002</c:v>
                </c:pt>
                <c:pt idx="25791">
                  <c:v>155.768</c:v>
                </c:pt>
                <c:pt idx="25792">
                  <c:v>155.77600000000001</c:v>
                </c:pt>
                <c:pt idx="25793">
                  <c:v>155.78399999999999</c:v>
                </c:pt>
                <c:pt idx="25794">
                  <c:v>155.792</c:v>
                </c:pt>
                <c:pt idx="25795">
                  <c:v>155.79999999999998</c:v>
                </c:pt>
                <c:pt idx="25796">
                  <c:v>155.80799999999999</c:v>
                </c:pt>
                <c:pt idx="25797">
                  <c:v>155.816</c:v>
                </c:pt>
                <c:pt idx="25798">
                  <c:v>155.82399999999998</c:v>
                </c:pt>
                <c:pt idx="25799">
                  <c:v>155.83199999999999</c:v>
                </c:pt>
                <c:pt idx="25800">
                  <c:v>155.84</c:v>
                </c:pt>
                <c:pt idx="25801">
                  <c:v>155.84799999999998</c:v>
                </c:pt>
                <c:pt idx="25802">
                  <c:v>155.85599999999999</c:v>
                </c:pt>
                <c:pt idx="25803">
                  <c:v>155.864</c:v>
                </c:pt>
                <c:pt idx="25804">
                  <c:v>155.87200000000001</c:v>
                </c:pt>
                <c:pt idx="25805">
                  <c:v>155.88</c:v>
                </c:pt>
                <c:pt idx="25806">
                  <c:v>155.88800000000001</c:v>
                </c:pt>
                <c:pt idx="25807">
                  <c:v>155.89600000000002</c:v>
                </c:pt>
                <c:pt idx="25808">
                  <c:v>155.904</c:v>
                </c:pt>
                <c:pt idx="25809">
                  <c:v>155.91200000000001</c:v>
                </c:pt>
                <c:pt idx="25810">
                  <c:v>155.92000000000002</c:v>
                </c:pt>
                <c:pt idx="25811">
                  <c:v>155.928</c:v>
                </c:pt>
                <c:pt idx="25812">
                  <c:v>155.93599999999998</c:v>
                </c:pt>
                <c:pt idx="25813">
                  <c:v>155.94399999999999</c:v>
                </c:pt>
                <c:pt idx="25814">
                  <c:v>155.952</c:v>
                </c:pt>
                <c:pt idx="25815">
                  <c:v>155.95999999999998</c:v>
                </c:pt>
                <c:pt idx="25816">
                  <c:v>155.96799999999999</c:v>
                </c:pt>
                <c:pt idx="25817">
                  <c:v>155.976</c:v>
                </c:pt>
                <c:pt idx="25818">
                  <c:v>155.98400000000001</c:v>
                </c:pt>
                <c:pt idx="25819">
                  <c:v>155.99199999999999</c:v>
                </c:pt>
                <c:pt idx="25820">
                  <c:v>156</c:v>
                </c:pt>
                <c:pt idx="25821">
                  <c:v>156.00800000000001</c:v>
                </c:pt>
                <c:pt idx="25822">
                  <c:v>156.01599999999999</c:v>
                </c:pt>
                <c:pt idx="25823">
                  <c:v>156.024</c:v>
                </c:pt>
                <c:pt idx="25824">
                  <c:v>156.03200000000001</c:v>
                </c:pt>
                <c:pt idx="25825">
                  <c:v>156.04000000000002</c:v>
                </c:pt>
                <c:pt idx="25826">
                  <c:v>156.048</c:v>
                </c:pt>
                <c:pt idx="25827">
                  <c:v>156.05600000000001</c:v>
                </c:pt>
                <c:pt idx="25828">
                  <c:v>156.06400000000002</c:v>
                </c:pt>
                <c:pt idx="25829">
                  <c:v>156.072</c:v>
                </c:pt>
                <c:pt idx="25830">
                  <c:v>156.07999999999998</c:v>
                </c:pt>
                <c:pt idx="25831">
                  <c:v>156.08799999999999</c:v>
                </c:pt>
                <c:pt idx="25832">
                  <c:v>156.096</c:v>
                </c:pt>
                <c:pt idx="25833">
                  <c:v>156.10399999999998</c:v>
                </c:pt>
                <c:pt idx="25834">
                  <c:v>156.11199999999999</c:v>
                </c:pt>
                <c:pt idx="25835">
                  <c:v>156.12</c:v>
                </c:pt>
                <c:pt idx="25836">
                  <c:v>156.12799999999999</c:v>
                </c:pt>
                <c:pt idx="25837">
                  <c:v>156.136</c:v>
                </c:pt>
                <c:pt idx="25838">
                  <c:v>156.14400000000001</c:v>
                </c:pt>
                <c:pt idx="25839">
                  <c:v>156.15200000000002</c:v>
                </c:pt>
                <c:pt idx="25840">
                  <c:v>156.16</c:v>
                </c:pt>
                <c:pt idx="25841">
                  <c:v>156.16800000000001</c:v>
                </c:pt>
                <c:pt idx="25842">
                  <c:v>156.17600000000002</c:v>
                </c:pt>
                <c:pt idx="25843">
                  <c:v>156.184</c:v>
                </c:pt>
                <c:pt idx="25844">
                  <c:v>156.19200000000001</c:v>
                </c:pt>
                <c:pt idx="25845">
                  <c:v>156.20000000000002</c:v>
                </c:pt>
                <c:pt idx="25846">
                  <c:v>156.20800000000003</c:v>
                </c:pt>
                <c:pt idx="25847">
                  <c:v>156.21599999999998</c:v>
                </c:pt>
                <c:pt idx="25848">
                  <c:v>156.22399999999999</c:v>
                </c:pt>
                <c:pt idx="25849">
                  <c:v>156.232</c:v>
                </c:pt>
                <c:pt idx="25850">
                  <c:v>156.23999999999998</c:v>
                </c:pt>
                <c:pt idx="25851">
                  <c:v>156.24799999999999</c:v>
                </c:pt>
                <c:pt idx="25852">
                  <c:v>156.256</c:v>
                </c:pt>
                <c:pt idx="25853">
                  <c:v>156.26399999999998</c:v>
                </c:pt>
                <c:pt idx="25854">
                  <c:v>156.27199999999999</c:v>
                </c:pt>
                <c:pt idx="25855">
                  <c:v>156.28</c:v>
                </c:pt>
                <c:pt idx="25856">
                  <c:v>156.28800000000001</c:v>
                </c:pt>
                <c:pt idx="25857">
                  <c:v>156.29599999999999</c:v>
                </c:pt>
                <c:pt idx="25858">
                  <c:v>156.304</c:v>
                </c:pt>
                <c:pt idx="25859">
                  <c:v>156.31200000000001</c:v>
                </c:pt>
                <c:pt idx="25860">
                  <c:v>156.32</c:v>
                </c:pt>
                <c:pt idx="25861">
                  <c:v>156.328</c:v>
                </c:pt>
                <c:pt idx="25862">
                  <c:v>156.33600000000001</c:v>
                </c:pt>
                <c:pt idx="25863">
                  <c:v>156.34400000000002</c:v>
                </c:pt>
                <c:pt idx="25864">
                  <c:v>156.352</c:v>
                </c:pt>
                <c:pt idx="25865">
                  <c:v>156.35999999999999</c:v>
                </c:pt>
                <c:pt idx="25866">
                  <c:v>156.36799999999999</c:v>
                </c:pt>
                <c:pt idx="25867">
                  <c:v>156.37599999999998</c:v>
                </c:pt>
                <c:pt idx="25868">
                  <c:v>156.38399999999999</c:v>
                </c:pt>
                <c:pt idx="25869">
                  <c:v>156.392</c:v>
                </c:pt>
                <c:pt idx="25870">
                  <c:v>156.4</c:v>
                </c:pt>
                <c:pt idx="25871">
                  <c:v>156.40799999999999</c:v>
                </c:pt>
                <c:pt idx="25872">
                  <c:v>156.416</c:v>
                </c:pt>
                <c:pt idx="25873">
                  <c:v>156.42400000000001</c:v>
                </c:pt>
                <c:pt idx="25874">
                  <c:v>156.43199999999999</c:v>
                </c:pt>
                <c:pt idx="25875">
                  <c:v>156.44</c:v>
                </c:pt>
                <c:pt idx="25876">
                  <c:v>156.44800000000001</c:v>
                </c:pt>
                <c:pt idx="25877">
                  <c:v>156.45600000000002</c:v>
                </c:pt>
                <c:pt idx="25878">
                  <c:v>156.464</c:v>
                </c:pt>
                <c:pt idx="25879">
                  <c:v>156.47200000000001</c:v>
                </c:pt>
                <c:pt idx="25880">
                  <c:v>156.48000000000002</c:v>
                </c:pt>
                <c:pt idx="25881">
                  <c:v>156.488</c:v>
                </c:pt>
                <c:pt idx="25882">
                  <c:v>156.49600000000001</c:v>
                </c:pt>
                <c:pt idx="25883">
                  <c:v>156.50399999999999</c:v>
                </c:pt>
                <c:pt idx="25884">
                  <c:v>156.512</c:v>
                </c:pt>
                <c:pt idx="25885">
                  <c:v>156.51999999999998</c:v>
                </c:pt>
                <c:pt idx="25886">
                  <c:v>156.52799999999999</c:v>
                </c:pt>
                <c:pt idx="25887">
                  <c:v>156.536</c:v>
                </c:pt>
                <c:pt idx="25888">
                  <c:v>156.54399999999998</c:v>
                </c:pt>
                <c:pt idx="25889">
                  <c:v>156.55199999999999</c:v>
                </c:pt>
                <c:pt idx="25890">
                  <c:v>156.56</c:v>
                </c:pt>
                <c:pt idx="25891">
                  <c:v>156.56800000000001</c:v>
                </c:pt>
                <c:pt idx="25892">
                  <c:v>156.57599999999999</c:v>
                </c:pt>
                <c:pt idx="25893">
                  <c:v>156.584</c:v>
                </c:pt>
                <c:pt idx="25894">
                  <c:v>156.59200000000001</c:v>
                </c:pt>
                <c:pt idx="25895">
                  <c:v>156.6</c:v>
                </c:pt>
                <c:pt idx="25896">
                  <c:v>156.608</c:v>
                </c:pt>
                <c:pt idx="25897">
                  <c:v>156.61600000000001</c:v>
                </c:pt>
                <c:pt idx="25898">
                  <c:v>156.62400000000002</c:v>
                </c:pt>
                <c:pt idx="25899">
                  <c:v>156.63200000000001</c:v>
                </c:pt>
                <c:pt idx="25900">
                  <c:v>156.64000000000001</c:v>
                </c:pt>
                <c:pt idx="25901">
                  <c:v>156.648</c:v>
                </c:pt>
                <c:pt idx="25902">
                  <c:v>156.65599999999998</c:v>
                </c:pt>
                <c:pt idx="25903">
                  <c:v>156.66399999999999</c:v>
                </c:pt>
                <c:pt idx="25904">
                  <c:v>156.672</c:v>
                </c:pt>
                <c:pt idx="25905">
                  <c:v>156.68</c:v>
                </c:pt>
                <c:pt idx="25906">
                  <c:v>156.68799999999999</c:v>
                </c:pt>
                <c:pt idx="25907">
                  <c:v>156.696</c:v>
                </c:pt>
                <c:pt idx="25908">
                  <c:v>156.70400000000001</c:v>
                </c:pt>
                <c:pt idx="25909">
                  <c:v>156.71199999999999</c:v>
                </c:pt>
                <c:pt idx="25910">
                  <c:v>156.72</c:v>
                </c:pt>
                <c:pt idx="25911">
                  <c:v>156.72800000000001</c:v>
                </c:pt>
                <c:pt idx="25912">
                  <c:v>156.73599999999999</c:v>
                </c:pt>
                <c:pt idx="25913">
                  <c:v>156.744</c:v>
                </c:pt>
                <c:pt idx="25914">
                  <c:v>156.75200000000001</c:v>
                </c:pt>
                <c:pt idx="25915">
                  <c:v>156.76000000000002</c:v>
                </c:pt>
                <c:pt idx="25916">
                  <c:v>156.768</c:v>
                </c:pt>
                <c:pt idx="25917">
                  <c:v>156.77600000000001</c:v>
                </c:pt>
                <c:pt idx="25918">
                  <c:v>156.78400000000002</c:v>
                </c:pt>
                <c:pt idx="25919">
                  <c:v>156.79199999999997</c:v>
                </c:pt>
                <c:pt idx="25920">
                  <c:v>156.79999999999998</c:v>
                </c:pt>
                <c:pt idx="25921">
                  <c:v>156.80799999999999</c:v>
                </c:pt>
                <c:pt idx="25922">
                  <c:v>156.816</c:v>
                </c:pt>
                <c:pt idx="25923">
                  <c:v>156.82399999999998</c:v>
                </c:pt>
                <c:pt idx="25924">
                  <c:v>156.83199999999999</c:v>
                </c:pt>
                <c:pt idx="25925">
                  <c:v>156.84</c:v>
                </c:pt>
                <c:pt idx="25926">
                  <c:v>156.84799999999998</c:v>
                </c:pt>
                <c:pt idx="25927">
                  <c:v>156.85599999999999</c:v>
                </c:pt>
                <c:pt idx="25928">
                  <c:v>156.864</c:v>
                </c:pt>
                <c:pt idx="25929">
                  <c:v>156.87200000000001</c:v>
                </c:pt>
                <c:pt idx="25930">
                  <c:v>156.88</c:v>
                </c:pt>
                <c:pt idx="25931">
                  <c:v>156.88800000000001</c:v>
                </c:pt>
                <c:pt idx="25932">
                  <c:v>156.89600000000002</c:v>
                </c:pt>
                <c:pt idx="25933">
                  <c:v>156.904</c:v>
                </c:pt>
                <c:pt idx="25934">
                  <c:v>156.91200000000001</c:v>
                </c:pt>
                <c:pt idx="25935">
                  <c:v>156.92000000000002</c:v>
                </c:pt>
                <c:pt idx="25936">
                  <c:v>156.92800000000003</c:v>
                </c:pt>
                <c:pt idx="25937">
                  <c:v>156.93599999999998</c:v>
                </c:pt>
                <c:pt idx="25938">
                  <c:v>156.94399999999999</c:v>
                </c:pt>
                <c:pt idx="25939">
                  <c:v>156.952</c:v>
                </c:pt>
                <c:pt idx="25940">
                  <c:v>156.95999999999998</c:v>
                </c:pt>
                <c:pt idx="25941">
                  <c:v>156.96799999999999</c:v>
                </c:pt>
                <c:pt idx="25942">
                  <c:v>156.976</c:v>
                </c:pt>
                <c:pt idx="25943">
                  <c:v>156.98400000000001</c:v>
                </c:pt>
                <c:pt idx="25944">
                  <c:v>156.99199999999999</c:v>
                </c:pt>
                <c:pt idx="25945">
                  <c:v>157</c:v>
                </c:pt>
                <c:pt idx="25946">
                  <c:v>157.00800000000001</c:v>
                </c:pt>
                <c:pt idx="25947">
                  <c:v>157.01599999999999</c:v>
                </c:pt>
                <c:pt idx="25948">
                  <c:v>157.024</c:v>
                </c:pt>
                <c:pt idx="25949">
                  <c:v>157.03200000000001</c:v>
                </c:pt>
                <c:pt idx="25950">
                  <c:v>157.04000000000002</c:v>
                </c:pt>
                <c:pt idx="25951">
                  <c:v>157.048</c:v>
                </c:pt>
                <c:pt idx="25952">
                  <c:v>157.05600000000001</c:v>
                </c:pt>
                <c:pt idx="25953">
                  <c:v>157.06400000000002</c:v>
                </c:pt>
                <c:pt idx="25954">
                  <c:v>157.072</c:v>
                </c:pt>
                <c:pt idx="25955">
                  <c:v>157.07999999999998</c:v>
                </c:pt>
                <c:pt idx="25956">
                  <c:v>157.08799999999999</c:v>
                </c:pt>
                <c:pt idx="25957">
                  <c:v>157.096</c:v>
                </c:pt>
                <c:pt idx="25958">
                  <c:v>157.10399999999998</c:v>
                </c:pt>
                <c:pt idx="25959">
                  <c:v>157.11199999999999</c:v>
                </c:pt>
                <c:pt idx="25960">
                  <c:v>157.12</c:v>
                </c:pt>
                <c:pt idx="25961">
                  <c:v>157.12799999999999</c:v>
                </c:pt>
                <c:pt idx="25962">
                  <c:v>157.136</c:v>
                </c:pt>
                <c:pt idx="25963">
                  <c:v>157.14400000000001</c:v>
                </c:pt>
                <c:pt idx="25964">
                  <c:v>157.15199999999999</c:v>
                </c:pt>
                <c:pt idx="25965">
                  <c:v>157.16</c:v>
                </c:pt>
                <c:pt idx="25966">
                  <c:v>157.16800000000001</c:v>
                </c:pt>
                <c:pt idx="25967">
                  <c:v>157.17600000000002</c:v>
                </c:pt>
                <c:pt idx="25968">
                  <c:v>157.184</c:v>
                </c:pt>
                <c:pt idx="25969">
                  <c:v>157.19200000000001</c:v>
                </c:pt>
                <c:pt idx="25970">
                  <c:v>157.20000000000002</c:v>
                </c:pt>
                <c:pt idx="25971">
                  <c:v>157.208</c:v>
                </c:pt>
                <c:pt idx="25972">
                  <c:v>157.21600000000001</c:v>
                </c:pt>
                <c:pt idx="25973">
                  <c:v>157.22399999999999</c:v>
                </c:pt>
                <c:pt idx="25974">
                  <c:v>157.232</c:v>
                </c:pt>
                <c:pt idx="25975">
                  <c:v>157.23999999999998</c:v>
                </c:pt>
                <c:pt idx="25976">
                  <c:v>157.24799999999999</c:v>
                </c:pt>
                <c:pt idx="25977">
                  <c:v>157.256</c:v>
                </c:pt>
                <c:pt idx="25978">
                  <c:v>157.26399999999998</c:v>
                </c:pt>
                <c:pt idx="25979">
                  <c:v>157.27199999999999</c:v>
                </c:pt>
                <c:pt idx="25980">
                  <c:v>157.28</c:v>
                </c:pt>
                <c:pt idx="25981">
                  <c:v>157.28800000000001</c:v>
                </c:pt>
                <c:pt idx="25982">
                  <c:v>157.29599999999999</c:v>
                </c:pt>
                <c:pt idx="25983">
                  <c:v>157.304</c:v>
                </c:pt>
                <c:pt idx="25984">
                  <c:v>157.31200000000001</c:v>
                </c:pt>
                <c:pt idx="25985">
                  <c:v>157.32</c:v>
                </c:pt>
                <c:pt idx="25986">
                  <c:v>157.328</c:v>
                </c:pt>
                <c:pt idx="25987">
                  <c:v>157.33600000000001</c:v>
                </c:pt>
                <c:pt idx="25988">
                  <c:v>157.34400000000002</c:v>
                </c:pt>
                <c:pt idx="25989">
                  <c:v>157.352</c:v>
                </c:pt>
                <c:pt idx="25990">
                  <c:v>157.36000000000001</c:v>
                </c:pt>
                <c:pt idx="25991">
                  <c:v>157.36799999999999</c:v>
                </c:pt>
                <c:pt idx="25992">
                  <c:v>157.37599999999998</c:v>
                </c:pt>
                <c:pt idx="25993">
                  <c:v>157.38399999999999</c:v>
                </c:pt>
                <c:pt idx="25994">
                  <c:v>157.392</c:v>
                </c:pt>
                <c:pt idx="25995">
                  <c:v>157.4</c:v>
                </c:pt>
                <c:pt idx="25996">
                  <c:v>157.40799999999999</c:v>
                </c:pt>
                <c:pt idx="25997">
                  <c:v>157.416</c:v>
                </c:pt>
                <c:pt idx="25998">
                  <c:v>157.42400000000001</c:v>
                </c:pt>
                <c:pt idx="25999">
                  <c:v>157.43199999999999</c:v>
                </c:pt>
                <c:pt idx="26000">
                  <c:v>157.44</c:v>
                </c:pt>
                <c:pt idx="26001">
                  <c:v>157.44800000000001</c:v>
                </c:pt>
                <c:pt idx="26002">
                  <c:v>157.45600000000002</c:v>
                </c:pt>
                <c:pt idx="26003">
                  <c:v>157.464</c:v>
                </c:pt>
                <c:pt idx="26004">
                  <c:v>157.47200000000001</c:v>
                </c:pt>
                <c:pt idx="26005">
                  <c:v>157.48000000000002</c:v>
                </c:pt>
                <c:pt idx="26006">
                  <c:v>157.488</c:v>
                </c:pt>
                <c:pt idx="26007">
                  <c:v>157.49600000000001</c:v>
                </c:pt>
                <c:pt idx="26008">
                  <c:v>157.50400000000002</c:v>
                </c:pt>
                <c:pt idx="26009">
                  <c:v>157.512</c:v>
                </c:pt>
                <c:pt idx="26010">
                  <c:v>157.51999999999998</c:v>
                </c:pt>
                <c:pt idx="26011">
                  <c:v>157.52799999999999</c:v>
                </c:pt>
                <c:pt idx="26012">
                  <c:v>157.536</c:v>
                </c:pt>
                <c:pt idx="26013">
                  <c:v>157.54399999999998</c:v>
                </c:pt>
                <c:pt idx="26014">
                  <c:v>157.55199999999999</c:v>
                </c:pt>
                <c:pt idx="26015">
                  <c:v>157.56</c:v>
                </c:pt>
                <c:pt idx="26016">
                  <c:v>157.56800000000001</c:v>
                </c:pt>
                <c:pt idx="26017">
                  <c:v>157.57599999999999</c:v>
                </c:pt>
                <c:pt idx="26018">
                  <c:v>157.584</c:v>
                </c:pt>
                <c:pt idx="26019">
                  <c:v>157.59200000000001</c:v>
                </c:pt>
                <c:pt idx="26020">
                  <c:v>157.6</c:v>
                </c:pt>
                <c:pt idx="26021">
                  <c:v>157.608</c:v>
                </c:pt>
                <c:pt idx="26022">
                  <c:v>157.61600000000001</c:v>
                </c:pt>
                <c:pt idx="26023">
                  <c:v>157.624</c:v>
                </c:pt>
                <c:pt idx="26024">
                  <c:v>157.63200000000001</c:v>
                </c:pt>
                <c:pt idx="26025">
                  <c:v>157.64000000000001</c:v>
                </c:pt>
                <c:pt idx="26026">
                  <c:v>157.64800000000002</c:v>
                </c:pt>
                <c:pt idx="26027">
                  <c:v>157.65599999999998</c:v>
                </c:pt>
                <c:pt idx="26028">
                  <c:v>157.66399999999999</c:v>
                </c:pt>
                <c:pt idx="26029">
                  <c:v>157.672</c:v>
                </c:pt>
                <c:pt idx="26030">
                  <c:v>157.67999999999998</c:v>
                </c:pt>
                <c:pt idx="26031">
                  <c:v>157.68799999999999</c:v>
                </c:pt>
                <c:pt idx="26032">
                  <c:v>157.696</c:v>
                </c:pt>
                <c:pt idx="26033">
                  <c:v>157.70400000000001</c:v>
                </c:pt>
                <c:pt idx="26034">
                  <c:v>157.71199999999999</c:v>
                </c:pt>
                <c:pt idx="26035">
                  <c:v>157.72</c:v>
                </c:pt>
                <c:pt idx="26036">
                  <c:v>157.72800000000001</c:v>
                </c:pt>
                <c:pt idx="26037">
                  <c:v>157.73599999999999</c:v>
                </c:pt>
                <c:pt idx="26038">
                  <c:v>157.744</c:v>
                </c:pt>
                <c:pt idx="26039">
                  <c:v>157.75200000000001</c:v>
                </c:pt>
                <c:pt idx="26040">
                  <c:v>157.76000000000002</c:v>
                </c:pt>
                <c:pt idx="26041">
                  <c:v>157.768</c:v>
                </c:pt>
                <c:pt idx="26042">
                  <c:v>157.77600000000001</c:v>
                </c:pt>
                <c:pt idx="26043">
                  <c:v>157.78400000000002</c:v>
                </c:pt>
                <c:pt idx="26044">
                  <c:v>157.792</c:v>
                </c:pt>
                <c:pt idx="26045">
                  <c:v>157.79999999999998</c:v>
                </c:pt>
                <c:pt idx="26046">
                  <c:v>157.80799999999999</c:v>
                </c:pt>
                <c:pt idx="26047">
                  <c:v>157.816</c:v>
                </c:pt>
                <c:pt idx="26048">
                  <c:v>157.82399999999998</c:v>
                </c:pt>
                <c:pt idx="26049">
                  <c:v>157.83199999999999</c:v>
                </c:pt>
                <c:pt idx="26050">
                  <c:v>157.84</c:v>
                </c:pt>
                <c:pt idx="26051">
                  <c:v>157.84799999999998</c:v>
                </c:pt>
                <c:pt idx="26052">
                  <c:v>157.85599999999999</c:v>
                </c:pt>
                <c:pt idx="26053">
                  <c:v>157.864</c:v>
                </c:pt>
                <c:pt idx="26054">
                  <c:v>157.87200000000001</c:v>
                </c:pt>
                <c:pt idx="26055">
                  <c:v>157.88</c:v>
                </c:pt>
                <c:pt idx="26056">
                  <c:v>157.88800000000001</c:v>
                </c:pt>
                <c:pt idx="26057">
                  <c:v>157.89600000000002</c:v>
                </c:pt>
                <c:pt idx="26058">
                  <c:v>157.904</c:v>
                </c:pt>
                <c:pt idx="26059">
                  <c:v>157.91200000000001</c:v>
                </c:pt>
                <c:pt idx="26060">
                  <c:v>157.92000000000002</c:v>
                </c:pt>
                <c:pt idx="26061">
                  <c:v>157.92800000000003</c:v>
                </c:pt>
                <c:pt idx="26062">
                  <c:v>157.93600000000001</c:v>
                </c:pt>
                <c:pt idx="26063">
                  <c:v>157.94399999999999</c:v>
                </c:pt>
                <c:pt idx="26064">
                  <c:v>157.952</c:v>
                </c:pt>
                <c:pt idx="26065">
                  <c:v>157.95999999999998</c:v>
                </c:pt>
                <c:pt idx="26066">
                  <c:v>157.96799999999999</c:v>
                </c:pt>
                <c:pt idx="26067">
                  <c:v>157.976</c:v>
                </c:pt>
                <c:pt idx="26068">
                  <c:v>157.98400000000001</c:v>
                </c:pt>
                <c:pt idx="26069">
                  <c:v>157.99199999999999</c:v>
                </c:pt>
                <c:pt idx="26070">
                  <c:v>158</c:v>
                </c:pt>
                <c:pt idx="26071">
                  <c:v>158.00800000000001</c:v>
                </c:pt>
                <c:pt idx="26072">
                  <c:v>158.01599999999999</c:v>
                </c:pt>
                <c:pt idx="26073">
                  <c:v>158.024</c:v>
                </c:pt>
                <c:pt idx="26074">
                  <c:v>158.03200000000001</c:v>
                </c:pt>
                <c:pt idx="26075">
                  <c:v>158.04000000000002</c:v>
                </c:pt>
                <c:pt idx="26076">
                  <c:v>158.048</c:v>
                </c:pt>
                <c:pt idx="26077">
                  <c:v>158.05600000000001</c:v>
                </c:pt>
                <c:pt idx="26078">
                  <c:v>158.06400000000002</c:v>
                </c:pt>
                <c:pt idx="26079">
                  <c:v>158.072</c:v>
                </c:pt>
                <c:pt idx="26080">
                  <c:v>158.07999999999998</c:v>
                </c:pt>
                <c:pt idx="26081">
                  <c:v>158.08799999999999</c:v>
                </c:pt>
                <c:pt idx="26082">
                  <c:v>158.09599999999998</c:v>
                </c:pt>
                <c:pt idx="26083">
                  <c:v>158.10399999999998</c:v>
                </c:pt>
                <c:pt idx="26084">
                  <c:v>158.11199999999999</c:v>
                </c:pt>
                <c:pt idx="26085">
                  <c:v>158.12</c:v>
                </c:pt>
                <c:pt idx="26086">
                  <c:v>158.12799999999999</c:v>
                </c:pt>
                <c:pt idx="26087">
                  <c:v>158.136</c:v>
                </c:pt>
                <c:pt idx="26088">
                  <c:v>158.14400000000001</c:v>
                </c:pt>
                <c:pt idx="26089">
                  <c:v>158.15199999999999</c:v>
                </c:pt>
                <c:pt idx="26090">
                  <c:v>158.16</c:v>
                </c:pt>
                <c:pt idx="26091">
                  <c:v>158.16800000000001</c:v>
                </c:pt>
                <c:pt idx="26092">
                  <c:v>158.17600000000002</c:v>
                </c:pt>
                <c:pt idx="26093">
                  <c:v>158.184</c:v>
                </c:pt>
                <c:pt idx="26094">
                  <c:v>158.19200000000001</c:v>
                </c:pt>
                <c:pt idx="26095">
                  <c:v>158.20000000000002</c:v>
                </c:pt>
                <c:pt idx="26096">
                  <c:v>158.208</c:v>
                </c:pt>
                <c:pt idx="26097">
                  <c:v>158.21600000000001</c:v>
                </c:pt>
                <c:pt idx="26098">
                  <c:v>158.22399999999999</c:v>
                </c:pt>
                <c:pt idx="26099">
                  <c:v>158.232</c:v>
                </c:pt>
                <c:pt idx="26100">
                  <c:v>158.23999999999998</c:v>
                </c:pt>
                <c:pt idx="26101">
                  <c:v>158.24799999999999</c:v>
                </c:pt>
                <c:pt idx="26102">
                  <c:v>158.256</c:v>
                </c:pt>
                <c:pt idx="26103">
                  <c:v>158.26399999999998</c:v>
                </c:pt>
                <c:pt idx="26104">
                  <c:v>158.27199999999999</c:v>
                </c:pt>
                <c:pt idx="26105">
                  <c:v>158.28</c:v>
                </c:pt>
                <c:pt idx="26106">
                  <c:v>158.28800000000001</c:v>
                </c:pt>
                <c:pt idx="26107">
                  <c:v>158.29599999999999</c:v>
                </c:pt>
                <c:pt idx="26108">
                  <c:v>158.304</c:v>
                </c:pt>
                <c:pt idx="26109">
                  <c:v>158.31200000000001</c:v>
                </c:pt>
                <c:pt idx="26110">
                  <c:v>158.32</c:v>
                </c:pt>
                <c:pt idx="26111">
                  <c:v>158.328</c:v>
                </c:pt>
                <c:pt idx="26112">
                  <c:v>158.33600000000001</c:v>
                </c:pt>
                <c:pt idx="26113">
                  <c:v>158.34400000000002</c:v>
                </c:pt>
                <c:pt idx="26114">
                  <c:v>158.352</c:v>
                </c:pt>
                <c:pt idx="26115">
                  <c:v>158.36000000000001</c:v>
                </c:pt>
                <c:pt idx="26116">
                  <c:v>158.36799999999999</c:v>
                </c:pt>
                <c:pt idx="26117">
                  <c:v>158.37599999999998</c:v>
                </c:pt>
                <c:pt idx="26118">
                  <c:v>158.38399999999999</c:v>
                </c:pt>
                <c:pt idx="26119">
                  <c:v>158.392</c:v>
                </c:pt>
                <c:pt idx="26120">
                  <c:v>158.4</c:v>
                </c:pt>
                <c:pt idx="26121">
                  <c:v>158.40799999999999</c:v>
                </c:pt>
                <c:pt idx="26122">
                  <c:v>158.416</c:v>
                </c:pt>
                <c:pt idx="26123">
                  <c:v>158.42400000000001</c:v>
                </c:pt>
                <c:pt idx="26124">
                  <c:v>158.43199999999999</c:v>
                </c:pt>
                <c:pt idx="26125">
                  <c:v>158.44</c:v>
                </c:pt>
                <c:pt idx="26126">
                  <c:v>158.44800000000001</c:v>
                </c:pt>
                <c:pt idx="26127">
                  <c:v>158.45600000000002</c:v>
                </c:pt>
                <c:pt idx="26128">
                  <c:v>158.464</c:v>
                </c:pt>
                <c:pt idx="26129">
                  <c:v>158.47200000000001</c:v>
                </c:pt>
                <c:pt idx="26130">
                  <c:v>158.48000000000002</c:v>
                </c:pt>
                <c:pt idx="26131">
                  <c:v>158.488</c:v>
                </c:pt>
                <c:pt idx="26132">
                  <c:v>158.49600000000001</c:v>
                </c:pt>
                <c:pt idx="26133">
                  <c:v>158.50400000000002</c:v>
                </c:pt>
                <c:pt idx="26134">
                  <c:v>158.512</c:v>
                </c:pt>
                <c:pt idx="26135">
                  <c:v>158.51999999999998</c:v>
                </c:pt>
                <c:pt idx="26136">
                  <c:v>158.52799999999999</c:v>
                </c:pt>
                <c:pt idx="26137">
                  <c:v>158.536</c:v>
                </c:pt>
                <c:pt idx="26138">
                  <c:v>158.54399999999998</c:v>
                </c:pt>
                <c:pt idx="26139">
                  <c:v>158.55199999999999</c:v>
                </c:pt>
                <c:pt idx="26140">
                  <c:v>158.56</c:v>
                </c:pt>
                <c:pt idx="26141">
                  <c:v>158.56799999999998</c:v>
                </c:pt>
                <c:pt idx="26142">
                  <c:v>158.57599999999999</c:v>
                </c:pt>
                <c:pt idx="26143">
                  <c:v>158.584</c:v>
                </c:pt>
                <c:pt idx="26144">
                  <c:v>158.59200000000001</c:v>
                </c:pt>
                <c:pt idx="26145">
                  <c:v>158.6</c:v>
                </c:pt>
                <c:pt idx="26146">
                  <c:v>158.608</c:v>
                </c:pt>
                <c:pt idx="26147">
                  <c:v>158.61600000000001</c:v>
                </c:pt>
                <c:pt idx="26148">
                  <c:v>158.624</c:v>
                </c:pt>
                <c:pt idx="26149">
                  <c:v>158.63200000000001</c:v>
                </c:pt>
                <c:pt idx="26150">
                  <c:v>158.64000000000001</c:v>
                </c:pt>
                <c:pt idx="26151">
                  <c:v>158.64800000000002</c:v>
                </c:pt>
                <c:pt idx="26152">
                  <c:v>158.65599999999998</c:v>
                </c:pt>
                <c:pt idx="26153">
                  <c:v>158.66399999999999</c:v>
                </c:pt>
                <c:pt idx="26154">
                  <c:v>158.672</c:v>
                </c:pt>
                <c:pt idx="26155">
                  <c:v>158.67999999999998</c:v>
                </c:pt>
                <c:pt idx="26156">
                  <c:v>158.68799999999999</c:v>
                </c:pt>
                <c:pt idx="26157">
                  <c:v>158.696</c:v>
                </c:pt>
                <c:pt idx="26158">
                  <c:v>158.70400000000001</c:v>
                </c:pt>
                <c:pt idx="26159">
                  <c:v>158.71199999999999</c:v>
                </c:pt>
                <c:pt idx="26160">
                  <c:v>158.72</c:v>
                </c:pt>
                <c:pt idx="26161">
                  <c:v>158.72800000000001</c:v>
                </c:pt>
                <c:pt idx="26162">
                  <c:v>158.73599999999999</c:v>
                </c:pt>
                <c:pt idx="26163">
                  <c:v>158.744</c:v>
                </c:pt>
                <c:pt idx="26164">
                  <c:v>158.75200000000001</c:v>
                </c:pt>
                <c:pt idx="26165">
                  <c:v>158.76000000000002</c:v>
                </c:pt>
                <c:pt idx="26166">
                  <c:v>158.768</c:v>
                </c:pt>
                <c:pt idx="26167">
                  <c:v>158.77600000000001</c:v>
                </c:pt>
                <c:pt idx="26168">
                  <c:v>158.78400000000002</c:v>
                </c:pt>
                <c:pt idx="26169">
                  <c:v>158.792</c:v>
                </c:pt>
                <c:pt idx="26170">
                  <c:v>158.79999999999998</c:v>
                </c:pt>
                <c:pt idx="26171">
                  <c:v>158.80799999999999</c:v>
                </c:pt>
                <c:pt idx="26172">
                  <c:v>158.816</c:v>
                </c:pt>
                <c:pt idx="26173">
                  <c:v>158.82399999999998</c:v>
                </c:pt>
                <c:pt idx="26174">
                  <c:v>158.83199999999999</c:v>
                </c:pt>
                <c:pt idx="26175">
                  <c:v>158.84</c:v>
                </c:pt>
                <c:pt idx="26176">
                  <c:v>158.84799999999998</c:v>
                </c:pt>
                <c:pt idx="26177">
                  <c:v>158.85599999999999</c:v>
                </c:pt>
                <c:pt idx="26178">
                  <c:v>158.864</c:v>
                </c:pt>
                <c:pt idx="26179">
                  <c:v>158.87200000000001</c:v>
                </c:pt>
                <c:pt idx="26180">
                  <c:v>158.88</c:v>
                </c:pt>
                <c:pt idx="26181">
                  <c:v>158.88800000000001</c:v>
                </c:pt>
                <c:pt idx="26182">
                  <c:v>158.89600000000002</c:v>
                </c:pt>
                <c:pt idx="26183">
                  <c:v>158.904</c:v>
                </c:pt>
                <c:pt idx="26184">
                  <c:v>158.91200000000001</c:v>
                </c:pt>
                <c:pt idx="26185">
                  <c:v>158.92000000000002</c:v>
                </c:pt>
                <c:pt idx="26186">
                  <c:v>158.92800000000003</c:v>
                </c:pt>
                <c:pt idx="26187">
                  <c:v>158.93600000000001</c:v>
                </c:pt>
                <c:pt idx="26188">
                  <c:v>158.94399999999999</c:v>
                </c:pt>
                <c:pt idx="26189">
                  <c:v>158.952</c:v>
                </c:pt>
                <c:pt idx="26190">
                  <c:v>158.95999999999998</c:v>
                </c:pt>
                <c:pt idx="26191">
                  <c:v>158.96799999999999</c:v>
                </c:pt>
                <c:pt idx="26192">
                  <c:v>158.976</c:v>
                </c:pt>
                <c:pt idx="26193">
                  <c:v>158.98399999999998</c:v>
                </c:pt>
                <c:pt idx="26194">
                  <c:v>158.99199999999999</c:v>
                </c:pt>
                <c:pt idx="26195">
                  <c:v>159</c:v>
                </c:pt>
                <c:pt idx="26196">
                  <c:v>159.00800000000001</c:v>
                </c:pt>
                <c:pt idx="26197">
                  <c:v>159.01599999999999</c:v>
                </c:pt>
                <c:pt idx="26198">
                  <c:v>159.024</c:v>
                </c:pt>
                <c:pt idx="26199">
                  <c:v>159.03200000000001</c:v>
                </c:pt>
                <c:pt idx="26200">
                  <c:v>159.04</c:v>
                </c:pt>
                <c:pt idx="26201">
                  <c:v>159.048</c:v>
                </c:pt>
                <c:pt idx="26202">
                  <c:v>159.05600000000001</c:v>
                </c:pt>
                <c:pt idx="26203">
                  <c:v>159.06400000000002</c:v>
                </c:pt>
                <c:pt idx="26204">
                  <c:v>159.072</c:v>
                </c:pt>
                <c:pt idx="26205">
                  <c:v>159.08000000000001</c:v>
                </c:pt>
                <c:pt idx="26206">
                  <c:v>159.08799999999999</c:v>
                </c:pt>
                <c:pt idx="26207">
                  <c:v>159.09599999999998</c:v>
                </c:pt>
                <c:pt idx="26208">
                  <c:v>159.10399999999998</c:v>
                </c:pt>
                <c:pt idx="26209">
                  <c:v>159.11199999999999</c:v>
                </c:pt>
                <c:pt idx="26210">
                  <c:v>159.12</c:v>
                </c:pt>
                <c:pt idx="26211">
                  <c:v>159.12799999999999</c:v>
                </c:pt>
                <c:pt idx="26212">
                  <c:v>159.136</c:v>
                </c:pt>
                <c:pt idx="26213">
                  <c:v>159.14400000000001</c:v>
                </c:pt>
                <c:pt idx="26214">
                  <c:v>159.15199999999999</c:v>
                </c:pt>
                <c:pt idx="26215">
                  <c:v>159.16</c:v>
                </c:pt>
                <c:pt idx="26216">
                  <c:v>159.16800000000001</c:v>
                </c:pt>
                <c:pt idx="26217">
                  <c:v>159.17600000000002</c:v>
                </c:pt>
                <c:pt idx="26218">
                  <c:v>159.184</c:v>
                </c:pt>
                <c:pt idx="26219">
                  <c:v>159.19200000000001</c:v>
                </c:pt>
                <c:pt idx="26220">
                  <c:v>159.20000000000002</c:v>
                </c:pt>
                <c:pt idx="26221">
                  <c:v>159.208</c:v>
                </c:pt>
                <c:pt idx="26222">
                  <c:v>159.21600000000001</c:v>
                </c:pt>
                <c:pt idx="26223">
                  <c:v>159.22400000000002</c:v>
                </c:pt>
                <c:pt idx="26224">
                  <c:v>159.232</c:v>
                </c:pt>
                <c:pt idx="26225">
                  <c:v>159.23999999999998</c:v>
                </c:pt>
                <c:pt idx="26226">
                  <c:v>159.24799999999999</c:v>
                </c:pt>
                <c:pt idx="26227">
                  <c:v>159.256</c:v>
                </c:pt>
                <c:pt idx="26228">
                  <c:v>159.26399999999998</c:v>
                </c:pt>
                <c:pt idx="26229">
                  <c:v>159.27199999999999</c:v>
                </c:pt>
                <c:pt idx="26230">
                  <c:v>159.28</c:v>
                </c:pt>
                <c:pt idx="26231">
                  <c:v>159.28800000000001</c:v>
                </c:pt>
                <c:pt idx="26232">
                  <c:v>159.29599999999999</c:v>
                </c:pt>
                <c:pt idx="26233">
                  <c:v>159.304</c:v>
                </c:pt>
                <c:pt idx="26234">
                  <c:v>159.31200000000001</c:v>
                </c:pt>
                <c:pt idx="26235">
                  <c:v>159.32</c:v>
                </c:pt>
                <c:pt idx="26236">
                  <c:v>159.328</c:v>
                </c:pt>
                <c:pt idx="26237">
                  <c:v>159.33600000000001</c:v>
                </c:pt>
                <c:pt idx="26238">
                  <c:v>159.34400000000002</c:v>
                </c:pt>
                <c:pt idx="26239">
                  <c:v>159.352</c:v>
                </c:pt>
                <c:pt idx="26240">
                  <c:v>159.36000000000001</c:v>
                </c:pt>
                <c:pt idx="26241">
                  <c:v>159.36800000000002</c:v>
                </c:pt>
                <c:pt idx="26242">
                  <c:v>159.37599999999998</c:v>
                </c:pt>
                <c:pt idx="26243">
                  <c:v>159.38399999999999</c:v>
                </c:pt>
                <c:pt idx="26244">
                  <c:v>159.392</c:v>
                </c:pt>
                <c:pt idx="26245">
                  <c:v>159.39999999999998</c:v>
                </c:pt>
                <c:pt idx="26246">
                  <c:v>159.40799999999999</c:v>
                </c:pt>
                <c:pt idx="26247">
                  <c:v>159.416</c:v>
                </c:pt>
                <c:pt idx="26248">
                  <c:v>159.42400000000001</c:v>
                </c:pt>
                <c:pt idx="26249">
                  <c:v>159.43199999999999</c:v>
                </c:pt>
                <c:pt idx="26250">
                  <c:v>159.44</c:v>
                </c:pt>
                <c:pt idx="26251">
                  <c:v>159.44800000000001</c:v>
                </c:pt>
                <c:pt idx="26252">
                  <c:v>159.45599999999999</c:v>
                </c:pt>
                <c:pt idx="26253">
                  <c:v>159.464</c:v>
                </c:pt>
                <c:pt idx="26254">
                  <c:v>159.47200000000001</c:v>
                </c:pt>
                <c:pt idx="26255">
                  <c:v>159.48000000000002</c:v>
                </c:pt>
                <c:pt idx="26256">
                  <c:v>159.488</c:v>
                </c:pt>
                <c:pt idx="26257">
                  <c:v>159.49600000000001</c:v>
                </c:pt>
                <c:pt idx="26258">
                  <c:v>159.50400000000002</c:v>
                </c:pt>
                <c:pt idx="26259">
                  <c:v>159.512</c:v>
                </c:pt>
                <c:pt idx="26260">
                  <c:v>159.51999999999998</c:v>
                </c:pt>
                <c:pt idx="26261">
                  <c:v>159.52799999999999</c:v>
                </c:pt>
                <c:pt idx="26262">
                  <c:v>159.536</c:v>
                </c:pt>
                <c:pt idx="26263">
                  <c:v>159.54399999999998</c:v>
                </c:pt>
                <c:pt idx="26264">
                  <c:v>159.55199999999999</c:v>
                </c:pt>
                <c:pt idx="26265">
                  <c:v>159.56</c:v>
                </c:pt>
                <c:pt idx="26266">
                  <c:v>159.56799999999998</c:v>
                </c:pt>
                <c:pt idx="26267">
                  <c:v>159.57599999999999</c:v>
                </c:pt>
                <c:pt idx="26268">
                  <c:v>159.584</c:v>
                </c:pt>
                <c:pt idx="26269">
                  <c:v>159.59200000000001</c:v>
                </c:pt>
                <c:pt idx="26270">
                  <c:v>159.6</c:v>
                </c:pt>
                <c:pt idx="26271">
                  <c:v>159.608</c:v>
                </c:pt>
                <c:pt idx="26272">
                  <c:v>159.61600000000001</c:v>
                </c:pt>
                <c:pt idx="26273">
                  <c:v>159.624</c:v>
                </c:pt>
                <c:pt idx="26274">
                  <c:v>159.63200000000001</c:v>
                </c:pt>
                <c:pt idx="26275">
                  <c:v>159.64000000000001</c:v>
                </c:pt>
                <c:pt idx="26276">
                  <c:v>159.64800000000002</c:v>
                </c:pt>
                <c:pt idx="26277">
                  <c:v>159.65600000000001</c:v>
                </c:pt>
                <c:pt idx="26278">
                  <c:v>159.66399999999999</c:v>
                </c:pt>
                <c:pt idx="26279">
                  <c:v>159.672</c:v>
                </c:pt>
                <c:pt idx="26280">
                  <c:v>159.67999999999998</c:v>
                </c:pt>
                <c:pt idx="26281">
                  <c:v>159.68799999999999</c:v>
                </c:pt>
                <c:pt idx="26282">
                  <c:v>159.696</c:v>
                </c:pt>
                <c:pt idx="26283">
                  <c:v>159.70400000000001</c:v>
                </c:pt>
                <c:pt idx="26284">
                  <c:v>159.71199999999999</c:v>
                </c:pt>
                <c:pt idx="26285">
                  <c:v>159.72</c:v>
                </c:pt>
                <c:pt idx="26286">
                  <c:v>159.72800000000001</c:v>
                </c:pt>
                <c:pt idx="26287">
                  <c:v>159.73599999999999</c:v>
                </c:pt>
                <c:pt idx="26288">
                  <c:v>159.744</c:v>
                </c:pt>
                <c:pt idx="26289">
                  <c:v>159.75200000000001</c:v>
                </c:pt>
                <c:pt idx="26290">
                  <c:v>159.76000000000002</c:v>
                </c:pt>
                <c:pt idx="26291">
                  <c:v>159.768</c:v>
                </c:pt>
                <c:pt idx="26292">
                  <c:v>159.77600000000001</c:v>
                </c:pt>
                <c:pt idx="26293">
                  <c:v>159.78400000000002</c:v>
                </c:pt>
                <c:pt idx="26294">
                  <c:v>159.792</c:v>
                </c:pt>
                <c:pt idx="26295">
                  <c:v>159.80000000000001</c:v>
                </c:pt>
                <c:pt idx="26296">
                  <c:v>159.80799999999999</c:v>
                </c:pt>
                <c:pt idx="26297">
                  <c:v>159.816</c:v>
                </c:pt>
                <c:pt idx="26298">
                  <c:v>159.82399999999998</c:v>
                </c:pt>
                <c:pt idx="26299">
                  <c:v>159.83199999999999</c:v>
                </c:pt>
                <c:pt idx="26300">
                  <c:v>159.84</c:v>
                </c:pt>
                <c:pt idx="26301">
                  <c:v>159.84799999999998</c:v>
                </c:pt>
                <c:pt idx="26302">
                  <c:v>159.85599999999999</c:v>
                </c:pt>
                <c:pt idx="26303">
                  <c:v>159.864</c:v>
                </c:pt>
                <c:pt idx="26304">
                  <c:v>159.87199999999999</c:v>
                </c:pt>
                <c:pt idx="26305">
                  <c:v>159.88</c:v>
                </c:pt>
                <c:pt idx="26306">
                  <c:v>159.88800000000001</c:v>
                </c:pt>
                <c:pt idx="26307">
                  <c:v>159.89600000000002</c:v>
                </c:pt>
                <c:pt idx="26308">
                  <c:v>159.904</c:v>
                </c:pt>
                <c:pt idx="26309">
                  <c:v>159.91200000000001</c:v>
                </c:pt>
                <c:pt idx="26310">
                  <c:v>159.92000000000002</c:v>
                </c:pt>
                <c:pt idx="26311">
                  <c:v>159.928</c:v>
                </c:pt>
                <c:pt idx="26312">
                  <c:v>159.93600000000001</c:v>
                </c:pt>
                <c:pt idx="26313">
                  <c:v>159.94400000000002</c:v>
                </c:pt>
                <c:pt idx="26314">
                  <c:v>159.952</c:v>
                </c:pt>
                <c:pt idx="26315">
                  <c:v>159.95999999999998</c:v>
                </c:pt>
                <c:pt idx="26316">
                  <c:v>159.96799999999999</c:v>
                </c:pt>
                <c:pt idx="26317">
                  <c:v>159.976</c:v>
                </c:pt>
                <c:pt idx="26318">
                  <c:v>159.98399999999998</c:v>
                </c:pt>
                <c:pt idx="26319">
                  <c:v>159.99199999999999</c:v>
                </c:pt>
                <c:pt idx="26320">
                  <c:v>160</c:v>
                </c:pt>
                <c:pt idx="26321">
                  <c:v>160.00800000000001</c:v>
                </c:pt>
                <c:pt idx="26322">
                  <c:v>160.01599999999999</c:v>
                </c:pt>
                <c:pt idx="26323">
                  <c:v>160.024</c:v>
                </c:pt>
                <c:pt idx="26324">
                  <c:v>160.03200000000001</c:v>
                </c:pt>
                <c:pt idx="26325">
                  <c:v>160.04</c:v>
                </c:pt>
                <c:pt idx="26326">
                  <c:v>160.048</c:v>
                </c:pt>
                <c:pt idx="26327">
                  <c:v>160.05600000000001</c:v>
                </c:pt>
                <c:pt idx="26328">
                  <c:v>160.06400000000002</c:v>
                </c:pt>
                <c:pt idx="26329">
                  <c:v>160.072</c:v>
                </c:pt>
                <c:pt idx="26330">
                  <c:v>160.08000000000001</c:v>
                </c:pt>
                <c:pt idx="26331">
                  <c:v>160.08800000000002</c:v>
                </c:pt>
                <c:pt idx="26332">
                  <c:v>160.09599999999998</c:v>
                </c:pt>
                <c:pt idx="26333">
                  <c:v>160.10399999999998</c:v>
                </c:pt>
                <c:pt idx="26334">
                  <c:v>160.11199999999999</c:v>
                </c:pt>
                <c:pt idx="26335">
                  <c:v>160.12</c:v>
                </c:pt>
                <c:pt idx="26336">
                  <c:v>160.12799999999999</c:v>
                </c:pt>
                <c:pt idx="26337">
                  <c:v>160.136</c:v>
                </c:pt>
                <c:pt idx="26338">
                  <c:v>160.14400000000001</c:v>
                </c:pt>
                <c:pt idx="26339">
                  <c:v>160.15199999999999</c:v>
                </c:pt>
                <c:pt idx="26340">
                  <c:v>160.16</c:v>
                </c:pt>
                <c:pt idx="26341">
                  <c:v>160.16800000000001</c:v>
                </c:pt>
                <c:pt idx="26342">
                  <c:v>160.17600000000002</c:v>
                </c:pt>
                <c:pt idx="26343">
                  <c:v>160.184</c:v>
                </c:pt>
                <c:pt idx="26344">
                  <c:v>160.19200000000001</c:v>
                </c:pt>
                <c:pt idx="26345">
                  <c:v>160.20000000000002</c:v>
                </c:pt>
                <c:pt idx="26346">
                  <c:v>160.208</c:v>
                </c:pt>
                <c:pt idx="26347">
                  <c:v>160.21600000000001</c:v>
                </c:pt>
                <c:pt idx="26348">
                  <c:v>160.22400000000002</c:v>
                </c:pt>
                <c:pt idx="26349">
                  <c:v>160.232</c:v>
                </c:pt>
                <c:pt idx="26350">
                  <c:v>160.23999999999998</c:v>
                </c:pt>
                <c:pt idx="26351">
                  <c:v>160.24799999999999</c:v>
                </c:pt>
                <c:pt idx="26352">
                  <c:v>160.256</c:v>
                </c:pt>
                <c:pt idx="26353">
                  <c:v>160.26399999999998</c:v>
                </c:pt>
                <c:pt idx="26354">
                  <c:v>160.27199999999999</c:v>
                </c:pt>
                <c:pt idx="26355">
                  <c:v>160.28</c:v>
                </c:pt>
                <c:pt idx="26356">
                  <c:v>160.28800000000001</c:v>
                </c:pt>
                <c:pt idx="26357">
                  <c:v>160.29599999999999</c:v>
                </c:pt>
                <c:pt idx="26358">
                  <c:v>160.304</c:v>
                </c:pt>
                <c:pt idx="26359">
                  <c:v>160.31200000000001</c:v>
                </c:pt>
                <c:pt idx="26360">
                  <c:v>160.32</c:v>
                </c:pt>
                <c:pt idx="26361">
                  <c:v>160.328</c:v>
                </c:pt>
                <c:pt idx="26362">
                  <c:v>160.33600000000001</c:v>
                </c:pt>
                <c:pt idx="26363">
                  <c:v>160.34399999999999</c:v>
                </c:pt>
                <c:pt idx="26364">
                  <c:v>160.352</c:v>
                </c:pt>
                <c:pt idx="26365">
                  <c:v>160.36000000000001</c:v>
                </c:pt>
                <c:pt idx="26366">
                  <c:v>160.36800000000002</c:v>
                </c:pt>
                <c:pt idx="26367">
                  <c:v>160.376</c:v>
                </c:pt>
                <c:pt idx="26368">
                  <c:v>160.38399999999999</c:v>
                </c:pt>
                <c:pt idx="26369">
                  <c:v>160.392</c:v>
                </c:pt>
                <c:pt idx="26370">
                  <c:v>160.39999999999998</c:v>
                </c:pt>
                <c:pt idx="26371">
                  <c:v>160.40799999999999</c:v>
                </c:pt>
                <c:pt idx="26372">
                  <c:v>160.416</c:v>
                </c:pt>
                <c:pt idx="26373">
                  <c:v>160.42400000000001</c:v>
                </c:pt>
                <c:pt idx="26374">
                  <c:v>160.43199999999999</c:v>
                </c:pt>
                <c:pt idx="26375">
                  <c:v>160.44</c:v>
                </c:pt>
                <c:pt idx="26376">
                  <c:v>160.44800000000001</c:v>
                </c:pt>
                <c:pt idx="26377">
                  <c:v>160.45599999999999</c:v>
                </c:pt>
                <c:pt idx="26378">
                  <c:v>160.464</c:v>
                </c:pt>
                <c:pt idx="26379">
                  <c:v>160.47200000000001</c:v>
                </c:pt>
                <c:pt idx="26380">
                  <c:v>160.48000000000002</c:v>
                </c:pt>
                <c:pt idx="26381">
                  <c:v>160.488</c:v>
                </c:pt>
                <c:pt idx="26382">
                  <c:v>160.49600000000001</c:v>
                </c:pt>
                <c:pt idx="26383">
                  <c:v>160.50400000000002</c:v>
                </c:pt>
                <c:pt idx="26384">
                  <c:v>160.512</c:v>
                </c:pt>
                <c:pt idx="26385">
                  <c:v>160.51999999999998</c:v>
                </c:pt>
                <c:pt idx="26386">
                  <c:v>160.52799999999999</c:v>
                </c:pt>
                <c:pt idx="26387">
                  <c:v>160.536</c:v>
                </c:pt>
                <c:pt idx="26388">
                  <c:v>160.54399999999998</c:v>
                </c:pt>
                <c:pt idx="26389">
                  <c:v>160.55199999999999</c:v>
                </c:pt>
                <c:pt idx="26390">
                  <c:v>160.56</c:v>
                </c:pt>
                <c:pt idx="26391">
                  <c:v>160.56799999999998</c:v>
                </c:pt>
                <c:pt idx="26392">
                  <c:v>160.57599999999999</c:v>
                </c:pt>
                <c:pt idx="26393">
                  <c:v>160.584</c:v>
                </c:pt>
                <c:pt idx="26394">
                  <c:v>160.59200000000001</c:v>
                </c:pt>
                <c:pt idx="26395">
                  <c:v>160.6</c:v>
                </c:pt>
                <c:pt idx="26396">
                  <c:v>160.608</c:v>
                </c:pt>
                <c:pt idx="26397">
                  <c:v>160.61600000000001</c:v>
                </c:pt>
                <c:pt idx="26398">
                  <c:v>160.624</c:v>
                </c:pt>
                <c:pt idx="26399">
                  <c:v>160.63200000000001</c:v>
                </c:pt>
                <c:pt idx="26400">
                  <c:v>160.64000000000001</c:v>
                </c:pt>
                <c:pt idx="26401">
                  <c:v>160.64800000000002</c:v>
                </c:pt>
                <c:pt idx="26402">
                  <c:v>160.65600000000001</c:v>
                </c:pt>
                <c:pt idx="26403">
                  <c:v>160.66399999999999</c:v>
                </c:pt>
                <c:pt idx="26404">
                  <c:v>160.672</c:v>
                </c:pt>
                <c:pt idx="26405">
                  <c:v>160.67999999999998</c:v>
                </c:pt>
                <c:pt idx="26406">
                  <c:v>160.68799999999999</c:v>
                </c:pt>
                <c:pt idx="26407">
                  <c:v>160.696</c:v>
                </c:pt>
                <c:pt idx="26408">
                  <c:v>160.70400000000001</c:v>
                </c:pt>
                <c:pt idx="26409">
                  <c:v>160.71199999999999</c:v>
                </c:pt>
                <c:pt idx="26410">
                  <c:v>160.72</c:v>
                </c:pt>
                <c:pt idx="26411">
                  <c:v>160.72800000000001</c:v>
                </c:pt>
                <c:pt idx="26412">
                  <c:v>160.73599999999999</c:v>
                </c:pt>
                <c:pt idx="26413">
                  <c:v>160.744</c:v>
                </c:pt>
                <c:pt idx="26414">
                  <c:v>160.75200000000001</c:v>
                </c:pt>
                <c:pt idx="26415">
                  <c:v>160.76</c:v>
                </c:pt>
                <c:pt idx="26416">
                  <c:v>160.768</c:v>
                </c:pt>
                <c:pt idx="26417">
                  <c:v>160.77600000000001</c:v>
                </c:pt>
                <c:pt idx="26418">
                  <c:v>160.78400000000002</c:v>
                </c:pt>
                <c:pt idx="26419">
                  <c:v>160.792</c:v>
                </c:pt>
                <c:pt idx="26420">
                  <c:v>160.80000000000001</c:v>
                </c:pt>
                <c:pt idx="26421">
                  <c:v>160.80799999999999</c:v>
                </c:pt>
                <c:pt idx="26422">
                  <c:v>160.81599999999997</c:v>
                </c:pt>
                <c:pt idx="26423">
                  <c:v>160.82399999999998</c:v>
                </c:pt>
                <c:pt idx="26424">
                  <c:v>160.83199999999999</c:v>
                </c:pt>
                <c:pt idx="26425">
                  <c:v>160.84</c:v>
                </c:pt>
                <c:pt idx="26426">
                  <c:v>160.84799999999998</c:v>
                </c:pt>
                <c:pt idx="26427">
                  <c:v>160.85599999999999</c:v>
                </c:pt>
                <c:pt idx="26428">
                  <c:v>160.864</c:v>
                </c:pt>
                <c:pt idx="26429">
                  <c:v>160.87199999999999</c:v>
                </c:pt>
                <c:pt idx="26430">
                  <c:v>160.88</c:v>
                </c:pt>
                <c:pt idx="26431">
                  <c:v>160.88800000000001</c:v>
                </c:pt>
                <c:pt idx="26432">
                  <c:v>160.89600000000002</c:v>
                </c:pt>
                <c:pt idx="26433">
                  <c:v>160.904</c:v>
                </c:pt>
                <c:pt idx="26434">
                  <c:v>160.91200000000001</c:v>
                </c:pt>
                <c:pt idx="26435">
                  <c:v>160.92000000000002</c:v>
                </c:pt>
                <c:pt idx="26436">
                  <c:v>160.928</c:v>
                </c:pt>
                <c:pt idx="26437">
                  <c:v>160.93600000000001</c:v>
                </c:pt>
                <c:pt idx="26438">
                  <c:v>160.94400000000002</c:v>
                </c:pt>
                <c:pt idx="26439">
                  <c:v>160.952</c:v>
                </c:pt>
                <c:pt idx="26440">
                  <c:v>160.95999999999998</c:v>
                </c:pt>
                <c:pt idx="26441">
                  <c:v>160.96799999999999</c:v>
                </c:pt>
                <c:pt idx="26442">
                  <c:v>160.976</c:v>
                </c:pt>
                <c:pt idx="26443">
                  <c:v>160.98399999999998</c:v>
                </c:pt>
                <c:pt idx="26444">
                  <c:v>160.99199999999999</c:v>
                </c:pt>
                <c:pt idx="26445">
                  <c:v>161</c:v>
                </c:pt>
                <c:pt idx="26446">
                  <c:v>161.00800000000001</c:v>
                </c:pt>
                <c:pt idx="26447">
                  <c:v>161.01599999999999</c:v>
                </c:pt>
                <c:pt idx="26448">
                  <c:v>161.024</c:v>
                </c:pt>
                <c:pt idx="26449">
                  <c:v>161.03200000000001</c:v>
                </c:pt>
                <c:pt idx="26450">
                  <c:v>161.04</c:v>
                </c:pt>
                <c:pt idx="26451">
                  <c:v>161.048</c:v>
                </c:pt>
                <c:pt idx="26452">
                  <c:v>161.05600000000001</c:v>
                </c:pt>
                <c:pt idx="26453">
                  <c:v>161.06400000000002</c:v>
                </c:pt>
                <c:pt idx="26454">
                  <c:v>161.072</c:v>
                </c:pt>
                <c:pt idx="26455">
                  <c:v>161.08000000000001</c:v>
                </c:pt>
                <c:pt idx="26456">
                  <c:v>161.08800000000002</c:v>
                </c:pt>
                <c:pt idx="26457">
                  <c:v>161.09599999999998</c:v>
                </c:pt>
                <c:pt idx="26458">
                  <c:v>161.10399999999998</c:v>
                </c:pt>
                <c:pt idx="26459">
                  <c:v>161.11199999999999</c:v>
                </c:pt>
                <c:pt idx="26460">
                  <c:v>161.12</c:v>
                </c:pt>
                <c:pt idx="26461">
                  <c:v>161.12799999999999</c:v>
                </c:pt>
                <c:pt idx="26462">
                  <c:v>161.136</c:v>
                </c:pt>
                <c:pt idx="26463">
                  <c:v>161.14400000000001</c:v>
                </c:pt>
                <c:pt idx="26464">
                  <c:v>161.15199999999999</c:v>
                </c:pt>
                <c:pt idx="26465">
                  <c:v>161.16</c:v>
                </c:pt>
                <c:pt idx="26466">
                  <c:v>161.16800000000001</c:v>
                </c:pt>
                <c:pt idx="26467">
                  <c:v>161.17600000000002</c:v>
                </c:pt>
                <c:pt idx="26468">
                  <c:v>161.184</c:v>
                </c:pt>
                <c:pt idx="26469">
                  <c:v>161.19200000000001</c:v>
                </c:pt>
                <c:pt idx="26470">
                  <c:v>161.20000000000002</c:v>
                </c:pt>
                <c:pt idx="26471">
                  <c:v>161.208</c:v>
                </c:pt>
                <c:pt idx="26472">
                  <c:v>161.21600000000001</c:v>
                </c:pt>
                <c:pt idx="26473">
                  <c:v>161.22400000000002</c:v>
                </c:pt>
                <c:pt idx="26474">
                  <c:v>161.232</c:v>
                </c:pt>
                <c:pt idx="26475">
                  <c:v>161.23999999999998</c:v>
                </c:pt>
                <c:pt idx="26476">
                  <c:v>161.24799999999999</c:v>
                </c:pt>
                <c:pt idx="26477">
                  <c:v>161.256</c:v>
                </c:pt>
                <c:pt idx="26478">
                  <c:v>161.26399999999998</c:v>
                </c:pt>
                <c:pt idx="26479">
                  <c:v>161.27199999999999</c:v>
                </c:pt>
                <c:pt idx="26480">
                  <c:v>161.28</c:v>
                </c:pt>
                <c:pt idx="26481">
                  <c:v>161.28799999999998</c:v>
                </c:pt>
                <c:pt idx="26482">
                  <c:v>161.29599999999999</c:v>
                </c:pt>
                <c:pt idx="26483">
                  <c:v>161.304</c:v>
                </c:pt>
                <c:pt idx="26484">
                  <c:v>161.31200000000001</c:v>
                </c:pt>
                <c:pt idx="26485">
                  <c:v>161.32</c:v>
                </c:pt>
                <c:pt idx="26486">
                  <c:v>161.328</c:v>
                </c:pt>
                <c:pt idx="26487">
                  <c:v>161.33600000000001</c:v>
                </c:pt>
                <c:pt idx="26488">
                  <c:v>161.34399999999999</c:v>
                </c:pt>
                <c:pt idx="26489">
                  <c:v>161.352</c:v>
                </c:pt>
                <c:pt idx="26490">
                  <c:v>161.36000000000001</c:v>
                </c:pt>
                <c:pt idx="26491">
                  <c:v>161.36800000000002</c:v>
                </c:pt>
                <c:pt idx="26492">
                  <c:v>161.376</c:v>
                </c:pt>
                <c:pt idx="26493">
                  <c:v>161.38399999999999</c:v>
                </c:pt>
                <c:pt idx="26494">
                  <c:v>161.392</c:v>
                </c:pt>
                <c:pt idx="26495">
                  <c:v>161.39999999999998</c:v>
                </c:pt>
                <c:pt idx="26496">
                  <c:v>161.40799999999999</c:v>
                </c:pt>
                <c:pt idx="26497">
                  <c:v>161.416</c:v>
                </c:pt>
                <c:pt idx="26498">
                  <c:v>161.42400000000001</c:v>
                </c:pt>
                <c:pt idx="26499">
                  <c:v>161.43199999999999</c:v>
                </c:pt>
                <c:pt idx="26500">
                  <c:v>161.44</c:v>
                </c:pt>
                <c:pt idx="26501">
                  <c:v>161.44800000000001</c:v>
                </c:pt>
                <c:pt idx="26502">
                  <c:v>161.45599999999999</c:v>
                </c:pt>
                <c:pt idx="26503">
                  <c:v>161.464</c:v>
                </c:pt>
                <c:pt idx="26504">
                  <c:v>161.47200000000001</c:v>
                </c:pt>
                <c:pt idx="26505">
                  <c:v>161.48000000000002</c:v>
                </c:pt>
                <c:pt idx="26506">
                  <c:v>161.488</c:v>
                </c:pt>
                <c:pt idx="26507">
                  <c:v>161.49600000000001</c:v>
                </c:pt>
                <c:pt idx="26508">
                  <c:v>161.50400000000002</c:v>
                </c:pt>
                <c:pt idx="26509">
                  <c:v>161.512</c:v>
                </c:pt>
                <c:pt idx="26510">
                  <c:v>161.52000000000001</c:v>
                </c:pt>
                <c:pt idx="26511">
                  <c:v>161.52799999999999</c:v>
                </c:pt>
                <c:pt idx="26512">
                  <c:v>161.536</c:v>
                </c:pt>
                <c:pt idx="26513">
                  <c:v>161.54399999999998</c:v>
                </c:pt>
                <c:pt idx="26514">
                  <c:v>161.55199999999999</c:v>
                </c:pt>
                <c:pt idx="26515">
                  <c:v>161.56</c:v>
                </c:pt>
                <c:pt idx="26516">
                  <c:v>161.56799999999998</c:v>
                </c:pt>
                <c:pt idx="26517">
                  <c:v>161.57599999999999</c:v>
                </c:pt>
                <c:pt idx="26518">
                  <c:v>161.584</c:v>
                </c:pt>
                <c:pt idx="26519">
                  <c:v>161.59200000000001</c:v>
                </c:pt>
                <c:pt idx="26520">
                  <c:v>161.6</c:v>
                </c:pt>
                <c:pt idx="26521">
                  <c:v>161.608</c:v>
                </c:pt>
                <c:pt idx="26522">
                  <c:v>161.61600000000001</c:v>
                </c:pt>
                <c:pt idx="26523">
                  <c:v>161.624</c:v>
                </c:pt>
                <c:pt idx="26524">
                  <c:v>161.63200000000001</c:v>
                </c:pt>
                <c:pt idx="26525">
                  <c:v>161.64000000000001</c:v>
                </c:pt>
                <c:pt idx="26526">
                  <c:v>161.648</c:v>
                </c:pt>
                <c:pt idx="26527">
                  <c:v>161.65600000000001</c:v>
                </c:pt>
                <c:pt idx="26528">
                  <c:v>161.66400000000002</c:v>
                </c:pt>
                <c:pt idx="26529">
                  <c:v>161.672</c:v>
                </c:pt>
                <c:pt idx="26530">
                  <c:v>161.67999999999998</c:v>
                </c:pt>
                <c:pt idx="26531">
                  <c:v>161.68799999999999</c:v>
                </c:pt>
                <c:pt idx="26532">
                  <c:v>161.696</c:v>
                </c:pt>
                <c:pt idx="26533">
                  <c:v>161.70399999999998</c:v>
                </c:pt>
                <c:pt idx="26534">
                  <c:v>161.71199999999999</c:v>
                </c:pt>
                <c:pt idx="26535">
                  <c:v>161.72</c:v>
                </c:pt>
                <c:pt idx="26536">
                  <c:v>161.72800000000001</c:v>
                </c:pt>
                <c:pt idx="26537">
                  <c:v>161.73599999999999</c:v>
                </c:pt>
                <c:pt idx="26538">
                  <c:v>161.744</c:v>
                </c:pt>
                <c:pt idx="26539">
                  <c:v>161.75200000000001</c:v>
                </c:pt>
                <c:pt idx="26540">
                  <c:v>161.76</c:v>
                </c:pt>
                <c:pt idx="26541">
                  <c:v>161.768</c:v>
                </c:pt>
                <c:pt idx="26542">
                  <c:v>161.77600000000001</c:v>
                </c:pt>
                <c:pt idx="26543">
                  <c:v>161.78400000000002</c:v>
                </c:pt>
                <c:pt idx="26544">
                  <c:v>161.792</c:v>
                </c:pt>
                <c:pt idx="26545">
                  <c:v>161.80000000000001</c:v>
                </c:pt>
                <c:pt idx="26546">
                  <c:v>161.80800000000002</c:v>
                </c:pt>
                <c:pt idx="26547">
                  <c:v>161.81599999999997</c:v>
                </c:pt>
                <c:pt idx="26548">
                  <c:v>161.82399999999998</c:v>
                </c:pt>
                <c:pt idx="26549">
                  <c:v>161.83199999999999</c:v>
                </c:pt>
                <c:pt idx="26550">
                  <c:v>161.84</c:v>
                </c:pt>
                <c:pt idx="26551">
                  <c:v>161.84799999999998</c:v>
                </c:pt>
                <c:pt idx="26552">
                  <c:v>161.85599999999999</c:v>
                </c:pt>
                <c:pt idx="26553">
                  <c:v>161.864</c:v>
                </c:pt>
                <c:pt idx="26554">
                  <c:v>161.87199999999999</c:v>
                </c:pt>
                <c:pt idx="26555">
                  <c:v>161.88</c:v>
                </c:pt>
                <c:pt idx="26556">
                  <c:v>161.88800000000001</c:v>
                </c:pt>
                <c:pt idx="26557">
                  <c:v>161.89600000000002</c:v>
                </c:pt>
                <c:pt idx="26558">
                  <c:v>161.904</c:v>
                </c:pt>
                <c:pt idx="26559">
                  <c:v>161.91200000000001</c:v>
                </c:pt>
                <c:pt idx="26560">
                  <c:v>161.92000000000002</c:v>
                </c:pt>
                <c:pt idx="26561">
                  <c:v>161.928</c:v>
                </c:pt>
                <c:pt idx="26562">
                  <c:v>161.93600000000001</c:v>
                </c:pt>
                <c:pt idx="26563">
                  <c:v>161.94400000000002</c:v>
                </c:pt>
                <c:pt idx="26564">
                  <c:v>161.95200000000003</c:v>
                </c:pt>
                <c:pt idx="26565">
                  <c:v>161.95999999999998</c:v>
                </c:pt>
                <c:pt idx="26566">
                  <c:v>161.96799999999999</c:v>
                </c:pt>
                <c:pt idx="26567">
                  <c:v>161.976</c:v>
                </c:pt>
                <c:pt idx="26568">
                  <c:v>161.98399999999998</c:v>
                </c:pt>
                <c:pt idx="26569">
                  <c:v>161.99199999999999</c:v>
                </c:pt>
                <c:pt idx="26570">
                  <c:v>162</c:v>
                </c:pt>
                <c:pt idx="26571">
                  <c:v>162.00800000000001</c:v>
                </c:pt>
                <c:pt idx="26572">
                  <c:v>162.01599999999999</c:v>
                </c:pt>
                <c:pt idx="26573">
                  <c:v>162.024</c:v>
                </c:pt>
                <c:pt idx="26574">
                  <c:v>162.03200000000001</c:v>
                </c:pt>
                <c:pt idx="26575">
                  <c:v>162.04</c:v>
                </c:pt>
                <c:pt idx="26576">
                  <c:v>162.048</c:v>
                </c:pt>
                <c:pt idx="26577">
                  <c:v>162.05600000000001</c:v>
                </c:pt>
                <c:pt idx="26578">
                  <c:v>162.06400000000002</c:v>
                </c:pt>
                <c:pt idx="26579">
                  <c:v>162.072</c:v>
                </c:pt>
                <c:pt idx="26580">
                  <c:v>162.08000000000001</c:v>
                </c:pt>
                <c:pt idx="26581">
                  <c:v>162.08800000000002</c:v>
                </c:pt>
                <c:pt idx="26582">
                  <c:v>162.096</c:v>
                </c:pt>
                <c:pt idx="26583">
                  <c:v>162.10399999999998</c:v>
                </c:pt>
                <c:pt idx="26584">
                  <c:v>162.11199999999999</c:v>
                </c:pt>
                <c:pt idx="26585">
                  <c:v>162.11999999999998</c:v>
                </c:pt>
                <c:pt idx="26586">
                  <c:v>162.12799999999999</c:v>
                </c:pt>
                <c:pt idx="26587">
                  <c:v>162.136</c:v>
                </c:pt>
                <c:pt idx="26588">
                  <c:v>162.14400000000001</c:v>
                </c:pt>
                <c:pt idx="26589">
                  <c:v>162.15199999999999</c:v>
                </c:pt>
                <c:pt idx="26590">
                  <c:v>162.16</c:v>
                </c:pt>
                <c:pt idx="26591">
                  <c:v>162.16800000000001</c:v>
                </c:pt>
                <c:pt idx="26592">
                  <c:v>162.17599999999999</c:v>
                </c:pt>
                <c:pt idx="26593">
                  <c:v>162.184</c:v>
                </c:pt>
                <c:pt idx="26594">
                  <c:v>162.19200000000001</c:v>
                </c:pt>
                <c:pt idx="26595">
                  <c:v>162.20000000000002</c:v>
                </c:pt>
                <c:pt idx="26596">
                  <c:v>162.208</c:v>
                </c:pt>
                <c:pt idx="26597">
                  <c:v>162.21600000000001</c:v>
                </c:pt>
                <c:pt idx="26598">
                  <c:v>162.22400000000002</c:v>
                </c:pt>
                <c:pt idx="26599">
                  <c:v>162.232</c:v>
                </c:pt>
                <c:pt idx="26600">
                  <c:v>162.24</c:v>
                </c:pt>
                <c:pt idx="26601">
                  <c:v>162.24799999999999</c:v>
                </c:pt>
                <c:pt idx="26602">
                  <c:v>162.256</c:v>
                </c:pt>
                <c:pt idx="26603">
                  <c:v>162.26399999999998</c:v>
                </c:pt>
                <c:pt idx="26604">
                  <c:v>162.27199999999999</c:v>
                </c:pt>
                <c:pt idx="26605">
                  <c:v>162.28</c:v>
                </c:pt>
                <c:pt idx="26606">
                  <c:v>162.28799999999998</c:v>
                </c:pt>
                <c:pt idx="26607">
                  <c:v>162.29599999999999</c:v>
                </c:pt>
                <c:pt idx="26608">
                  <c:v>162.304</c:v>
                </c:pt>
                <c:pt idx="26609">
                  <c:v>162.31200000000001</c:v>
                </c:pt>
                <c:pt idx="26610">
                  <c:v>162.32</c:v>
                </c:pt>
                <c:pt idx="26611">
                  <c:v>162.328</c:v>
                </c:pt>
                <c:pt idx="26612">
                  <c:v>162.33600000000001</c:v>
                </c:pt>
                <c:pt idx="26613">
                  <c:v>162.34399999999999</c:v>
                </c:pt>
                <c:pt idx="26614">
                  <c:v>162.352</c:v>
                </c:pt>
                <c:pt idx="26615">
                  <c:v>162.36000000000001</c:v>
                </c:pt>
                <c:pt idx="26616">
                  <c:v>162.36800000000002</c:v>
                </c:pt>
                <c:pt idx="26617">
                  <c:v>162.376</c:v>
                </c:pt>
                <c:pt idx="26618">
                  <c:v>162.38400000000001</c:v>
                </c:pt>
                <c:pt idx="26619">
                  <c:v>162.392</c:v>
                </c:pt>
                <c:pt idx="26620">
                  <c:v>162.39999999999998</c:v>
                </c:pt>
                <c:pt idx="26621">
                  <c:v>162.40799999999999</c:v>
                </c:pt>
                <c:pt idx="26622">
                  <c:v>162.416</c:v>
                </c:pt>
                <c:pt idx="26623">
                  <c:v>162.42400000000001</c:v>
                </c:pt>
                <c:pt idx="26624">
                  <c:v>162.43199999999999</c:v>
                </c:pt>
                <c:pt idx="26625">
                  <c:v>162.44</c:v>
                </c:pt>
                <c:pt idx="26626">
                  <c:v>162.44800000000001</c:v>
                </c:pt>
                <c:pt idx="26627">
                  <c:v>162.45599999999999</c:v>
                </c:pt>
                <c:pt idx="26628">
                  <c:v>162.464</c:v>
                </c:pt>
                <c:pt idx="26629">
                  <c:v>162.47200000000001</c:v>
                </c:pt>
                <c:pt idx="26630">
                  <c:v>162.48000000000002</c:v>
                </c:pt>
                <c:pt idx="26631">
                  <c:v>162.488</c:v>
                </c:pt>
                <c:pt idx="26632">
                  <c:v>162.49600000000001</c:v>
                </c:pt>
                <c:pt idx="26633">
                  <c:v>162.50400000000002</c:v>
                </c:pt>
                <c:pt idx="26634">
                  <c:v>162.512</c:v>
                </c:pt>
                <c:pt idx="26635">
                  <c:v>162.52000000000001</c:v>
                </c:pt>
                <c:pt idx="26636">
                  <c:v>162.52800000000002</c:v>
                </c:pt>
                <c:pt idx="26637">
                  <c:v>162.536</c:v>
                </c:pt>
                <c:pt idx="26638">
                  <c:v>162.54399999999998</c:v>
                </c:pt>
                <c:pt idx="26639">
                  <c:v>162.55199999999999</c:v>
                </c:pt>
                <c:pt idx="26640">
                  <c:v>162.56</c:v>
                </c:pt>
                <c:pt idx="26641">
                  <c:v>162.56799999999998</c:v>
                </c:pt>
                <c:pt idx="26642">
                  <c:v>162.57599999999999</c:v>
                </c:pt>
                <c:pt idx="26643">
                  <c:v>162.584</c:v>
                </c:pt>
                <c:pt idx="26644">
                  <c:v>162.59199999999998</c:v>
                </c:pt>
                <c:pt idx="26645">
                  <c:v>162.6</c:v>
                </c:pt>
                <c:pt idx="26646">
                  <c:v>162.608</c:v>
                </c:pt>
                <c:pt idx="26647">
                  <c:v>162.61600000000001</c:v>
                </c:pt>
                <c:pt idx="26648">
                  <c:v>162.624</c:v>
                </c:pt>
                <c:pt idx="26649">
                  <c:v>162.63200000000001</c:v>
                </c:pt>
                <c:pt idx="26650">
                  <c:v>162.64000000000001</c:v>
                </c:pt>
                <c:pt idx="26651">
                  <c:v>162.648</c:v>
                </c:pt>
                <c:pt idx="26652">
                  <c:v>162.65600000000001</c:v>
                </c:pt>
                <c:pt idx="26653">
                  <c:v>162.66400000000002</c:v>
                </c:pt>
                <c:pt idx="26654">
                  <c:v>162.672</c:v>
                </c:pt>
                <c:pt idx="26655">
                  <c:v>162.67999999999998</c:v>
                </c:pt>
                <c:pt idx="26656">
                  <c:v>162.68799999999999</c:v>
                </c:pt>
                <c:pt idx="26657">
                  <c:v>162.696</c:v>
                </c:pt>
                <c:pt idx="26658">
                  <c:v>162.70399999999998</c:v>
                </c:pt>
                <c:pt idx="26659">
                  <c:v>162.71199999999999</c:v>
                </c:pt>
                <c:pt idx="26660">
                  <c:v>162.72</c:v>
                </c:pt>
                <c:pt idx="26661">
                  <c:v>162.72800000000001</c:v>
                </c:pt>
                <c:pt idx="26662">
                  <c:v>162.73599999999999</c:v>
                </c:pt>
                <c:pt idx="26663">
                  <c:v>162.744</c:v>
                </c:pt>
                <c:pt idx="26664">
                  <c:v>162.75200000000001</c:v>
                </c:pt>
                <c:pt idx="26665">
                  <c:v>162.76</c:v>
                </c:pt>
                <c:pt idx="26666">
                  <c:v>162.768</c:v>
                </c:pt>
                <c:pt idx="26667">
                  <c:v>162.77600000000001</c:v>
                </c:pt>
                <c:pt idx="26668">
                  <c:v>162.78400000000002</c:v>
                </c:pt>
                <c:pt idx="26669">
                  <c:v>162.792</c:v>
                </c:pt>
                <c:pt idx="26670">
                  <c:v>162.80000000000001</c:v>
                </c:pt>
                <c:pt idx="26671">
                  <c:v>162.80800000000002</c:v>
                </c:pt>
                <c:pt idx="26672">
                  <c:v>162.816</c:v>
                </c:pt>
                <c:pt idx="26673">
                  <c:v>162.82399999999998</c:v>
                </c:pt>
                <c:pt idx="26674">
                  <c:v>162.83199999999999</c:v>
                </c:pt>
                <c:pt idx="26675">
                  <c:v>162.84</c:v>
                </c:pt>
                <c:pt idx="26676">
                  <c:v>162.84799999999998</c:v>
                </c:pt>
                <c:pt idx="26677">
                  <c:v>162.85599999999999</c:v>
                </c:pt>
                <c:pt idx="26678">
                  <c:v>162.864</c:v>
                </c:pt>
                <c:pt idx="26679">
                  <c:v>162.87199999999999</c:v>
                </c:pt>
                <c:pt idx="26680">
                  <c:v>162.88</c:v>
                </c:pt>
                <c:pt idx="26681">
                  <c:v>162.88800000000001</c:v>
                </c:pt>
                <c:pt idx="26682">
                  <c:v>162.89600000000002</c:v>
                </c:pt>
                <c:pt idx="26683">
                  <c:v>162.904</c:v>
                </c:pt>
                <c:pt idx="26684">
                  <c:v>162.91200000000001</c:v>
                </c:pt>
                <c:pt idx="26685">
                  <c:v>162.92000000000002</c:v>
                </c:pt>
                <c:pt idx="26686">
                  <c:v>162.928</c:v>
                </c:pt>
                <c:pt idx="26687">
                  <c:v>162.93600000000001</c:v>
                </c:pt>
                <c:pt idx="26688">
                  <c:v>162.94400000000002</c:v>
                </c:pt>
                <c:pt idx="26689">
                  <c:v>162.95200000000003</c:v>
                </c:pt>
                <c:pt idx="26690">
                  <c:v>162.95999999999998</c:v>
                </c:pt>
                <c:pt idx="26691">
                  <c:v>162.96799999999999</c:v>
                </c:pt>
                <c:pt idx="26692">
                  <c:v>162.976</c:v>
                </c:pt>
                <c:pt idx="26693">
                  <c:v>162.98399999999998</c:v>
                </c:pt>
                <c:pt idx="26694">
                  <c:v>162.99199999999999</c:v>
                </c:pt>
                <c:pt idx="26695">
                  <c:v>163</c:v>
                </c:pt>
                <c:pt idx="26696">
                  <c:v>163.00799999999998</c:v>
                </c:pt>
                <c:pt idx="26697">
                  <c:v>163.01599999999999</c:v>
                </c:pt>
                <c:pt idx="26698">
                  <c:v>163.024</c:v>
                </c:pt>
                <c:pt idx="26699">
                  <c:v>163.03200000000001</c:v>
                </c:pt>
                <c:pt idx="26700">
                  <c:v>163.04</c:v>
                </c:pt>
                <c:pt idx="26701">
                  <c:v>163.048</c:v>
                </c:pt>
                <c:pt idx="26702">
                  <c:v>163.05600000000001</c:v>
                </c:pt>
                <c:pt idx="26703">
                  <c:v>163.06399999999999</c:v>
                </c:pt>
                <c:pt idx="26704">
                  <c:v>163.072</c:v>
                </c:pt>
                <c:pt idx="26705">
                  <c:v>163.08000000000001</c:v>
                </c:pt>
                <c:pt idx="26706">
                  <c:v>163.08800000000002</c:v>
                </c:pt>
                <c:pt idx="26707">
                  <c:v>163.096</c:v>
                </c:pt>
                <c:pt idx="26708">
                  <c:v>163.10399999999998</c:v>
                </c:pt>
                <c:pt idx="26709">
                  <c:v>163.11199999999999</c:v>
                </c:pt>
                <c:pt idx="26710">
                  <c:v>163.11999999999998</c:v>
                </c:pt>
                <c:pt idx="26711">
                  <c:v>163.12799999999999</c:v>
                </c:pt>
                <c:pt idx="26712">
                  <c:v>163.136</c:v>
                </c:pt>
                <c:pt idx="26713">
                  <c:v>163.14400000000001</c:v>
                </c:pt>
                <c:pt idx="26714">
                  <c:v>163.15199999999999</c:v>
                </c:pt>
                <c:pt idx="26715">
                  <c:v>163.16</c:v>
                </c:pt>
                <c:pt idx="26716">
                  <c:v>163.16800000000001</c:v>
                </c:pt>
                <c:pt idx="26717">
                  <c:v>163.17599999999999</c:v>
                </c:pt>
                <c:pt idx="26718">
                  <c:v>163.184</c:v>
                </c:pt>
                <c:pt idx="26719">
                  <c:v>163.19200000000001</c:v>
                </c:pt>
                <c:pt idx="26720">
                  <c:v>163.20000000000002</c:v>
                </c:pt>
                <c:pt idx="26721">
                  <c:v>163.208</c:v>
                </c:pt>
                <c:pt idx="26722">
                  <c:v>163.21600000000001</c:v>
                </c:pt>
                <c:pt idx="26723">
                  <c:v>163.22400000000002</c:v>
                </c:pt>
                <c:pt idx="26724">
                  <c:v>163.232</c:v>
                </c:pt>
                <c:pt idx="26725">
                  <c:v>163.24</c:v>
                </c:pt>
                <c:pt idx="26726">
                  <c:v>163.24799999999999</c:v>
                </c:pt>
                <c:pt idx="26727">
                  <c:v>163.256</c:v>
                </c:pt>
                <c:pt idx="26728">
                  <c:v>163.26399999999998</c:v>
                </c:pt>
                <c:pt idx="26729">
                  <c:v>163.27199999999999</c:v>
                </c:pt>
                <c:pt idx="26730">
                  <c:v>163.28</c:v>
                </c:pt>
                <c:pt idx="26731">
                  <c:v>163.28799999999998</c:v>
                </c:pt>
                <c:pt idx="26732">
                  <c:v>163.29599999999999</c:v>
                </c:pt>
                <c:pt idx="26733">
                  <c:v>163.304</c:v>
                </c:pt>
                <c:pt idx="26734">
                  <c:v>163.31200000000001</c:v>
                </c:pt>
                <c:pt idx="26735">
                  <c:v>163.32</c:v>
                </c:pt>
                <c:pt idx="26736">
                  <c:v>163.328</c:v>
                </c:pt>
                <c:pt idx="26737">
                  <c:v>163.33600000000001</c:v>
                </c:pt>
                <c:pt idx="26738">
                  <c:v>163.34399999999999</c:v>
                </c:pt>
                <c:pt idx="26739">
                  <c:v>163.352</c:v>
                </c:pt>
                <c:pt idx="26740">
                  <c:v>163.36000000000001</c:v>
                </c:pt>
                <c:pt idx="26741">
                  <c:v>163.36800000000002</c:v>
                </c:pt>
                <c:pt idx="26742">
                  <c:v>163.376</c:v>
                </c:pt>
                <c:pt idx="26743">
                  <c:v>163.38400000000001</c:v>
                </c:pt>
                <c:pt idx="26744">
                  <c:v>163.392</c:v>
                </c:pt>
                <c:pt idx="26745">
                  <c:v>163.39999999999998</c:v>
                </c:pt>
                <c:pt idx="26746">
                  <c:v>163.40799999999999</c:v>
                </c:pt>
                <c:pt idx="26747">
                  <c:v>163.416</c:v>
                </c:pt>
                <c:pt idx="26748">
                  <c:v>163.42400000000001</c:v>
                </c:pt>
                <c:pt idx="26749">
                  <c:v>163.43199999999999</c:v>
                </c:pt>
                <c:pt idx="26750">
                  <c:v>163.44</c:v>
                </c:pt>
                <c:pt idx="26751">
                  <c:v>163.44800000000001</c:v>
                </c:pt>
                <c:pt idx="26752">
                  <c:v>163.45599999999999</c:v>
                </c:pt>
                <c:pt idx="26753">
                  <c:v>163.464</c:v>
                </c:pt>
                <c:pt idx="26754">
                  <c:v>163.47200000000001</c:v>
                </c:pt>
                <c:pt idx="26755">
                  <c:v>163.47999999999999</c:v>
                </c:pt>
                <c:pt idx="26756">
                  <c:v>163.488</c:v>
                </c:pt>
                <c:pt idx="26757">
                  <c:v>163.49600000000001</c:v>
                </c:pt>
                <c:pt idx="26758">
                  <c:v>163.50400000000002</c:v>
                </c:pt>
                <c:pt idx="26759">
                  <c:v>163.512</c:v>
                </c:pt>
                <c:pt idx="26760">
                  <c:v>163.52000000000001</c:v>
                </c:pt>
                <c:pt idx="26761">
                  <c:v>163.52800000000002</c:v>
                </c:pt>
                <c:pt idx="26762">
                  <c:v>163.53599999999997</c:v>
                </c:pt>
                <c:pt idx="26763">
                  <c:v>163.54399999999998</c:v>
                </c:pt>
                <c:pt idx="26764">
                  <c:v>163.55199999999999</c:v>
                </c:pt>
                <c:pt idx="26765">
                  <c:v>163.56</c:v>
                </c:pt>
                <c:pt idx="26766">
                  <c:v>163.56799999999998</c:v>
                </c:pt>
                <c:pt idx="26767">
                  <c:v>163.57599999999999</c:v>
                </c:pt>
                <c:pt idx="26768">
                  <c:v>163.584</c:v>
                </c:pt>
                <c:pt idx="26769">
                  <c:v>163.59199999999998</c:v>
                </c:pt>
                <c:pt idx="26770">
                  <c:v>163.6</c:v>
                </c:pt>
                <c:pt idx="26771">
                  <c:v>163.608</c:v>
                </c:pt>
                <c:pt idx="26772">
                  <c:v>163.61600000000001</c:v>
                </c:pt>
                <c:pt idx="26773">
                  <c:v>163.624</c:v>
                </c:pt>
                <c:pt idx="26774">
                  <c:v>163.63200000000001</c:v>
                </c:pt>
                <c:pt idx="26775">
                  <c:v>163.64000000000001</c:v>
                </c:pt>
                <c:pt idx="26776">
                  <c:v>163.648</c:v>
                </c:pt>
                <c:pt idx="26777">
                  <c:v>163.65600000000001</c:v>
                </c:pt>
                <c:pt idx="26778">
                  <c:v>163.66400000000002</c:v>
                </c:pt>
                <c:pt idx="26779">
                  <c:v>163.67200000000003</c:v>
                </c:pt>
                <c:pt idx="26780">
                  <c:v>163.67999999999998</c:v>
                </c:pt>
                <c:pt idx="26781">
                  <c:v>163.68799999999999</c:v>
                </c:pt>
                <c:pt idx="26782">
                  <c:v>163.696</c:v>
                </c:pt>
                <c:pt idx="26783">
                  <c:v>163.70399999999998</c:v>
                </c:pt>
                <c:pt idx="26784">
                  <c:v>163.71199999999999</c:v>
                </c:pt>
                <c:pt idx="26785">
                  <c:v>163.72</c:v>
                </c:pt>
                <c:pt idx="26786">
                  <c:v>163.72800000000001</c:v>
                </c:pt>
                <c:pt idx="26787">
                  <c:v>163.73599999999999</c:v>
                </c:pt>
                <c:pt idx="26788">
                  <c:v>163.744</c:v>
                </c:pt>
                <c:pt idx="26789">
                  <c:v>163.75200000000001</c:v>
                </c:pt>
                <c:pt idx="26790">
                  <c:v>163.76</c:v>
                </c:pt>
                <c:pt idx="26791">
                  <c:v>163.768</c:v>
                </c:pt>
                <c:pt idx="26792">
                  <c:v>163.77600000000001</c:v>
                </c:pt>
                <c:pt idx="26793">
                  <c:v>163.78400000000002</c:v>
                </c:pt>
                <c:pt idx="26794">
                  <c:v>163.792</c:v>
                </c:pt>
                <c:pt idx="26795">
                  <c:v>163.80000000000001</c:v>
                </c:pt>
                <c:pt idx="26796">
                  <c:v>163.80800000000002</c:v>
                </c:pt>
                <c:pt idx="26797">
                  <c:v>163.816</c:v>
                </c:pt>
                <c:pt idx="26798">
                  <c:v>163.82399999999998</c:v>
                </c:pt>
                <c:pt idx="26799">
                  <c:v>163.83199999999999</c:v>
                </c:pt>
                <c:pt idx="26800">
                  <c:v>163.84</c:v>
                </c:pt>
                <c:pt idx="26801">
                  <c:v>163.84799999999998</c:v>
                </c:pt>
                <c:pt idx="26802">
                  <c:v>163.85599999999999</c:v>
                </c:pt>
                <c:pt idx="26803">
                  <c:v>163.864</c:v>
                </c:pt>
                <c:pt idx="26804">
                  <c:v>163.87199999999999</c:v>
                </c:pt>
                <c:pt idx="26805">
                  <c:v>163.88</c:v>
                </c:pt>
                <c:pt idx="26806">
                  <c:v>163.88800000000001</c:v>
                </c:pt>
                <c:pt idx="26807">
                  <c:v>163.89599999999999</c:v>
                </c:pt>
                <c:pt idx="26808">
                  <c:v>163.904</c:v>
                </c:pt>
                <c:pt idx="26809">
                  <c:v>163.91200000000001</c:v>
                </c:pt>
                <c:pt idx="26810">
                  <c:v>163.92000000000002</c:v>
                </c:pt>
                <c:pt idx="26811">
                  <c:v>163.928</c:v>
                </c:pt>
                <c:pt idx="26812">
                  <c:v>163.93600000000001</c:v>
                </c:pt>
                <c:pt idx="26813">
                  <c:v>163.94400000000002</c:v>
                </c:pt>
                <c:pt idx="26814">
                  <c:v>163.952</c:v>
                </c:pt>
                <c:pt idx="26815">
                  <c:v>163.96</c:v>
                </c:pt>
                <c:pt idx="26816">
                  <c:v>163.96799999999999</c:v>
                </c:pt>
                <c:pt idx="26817">
                  <c:v>163.976</c:v>
                </c:pt>
                <c:pt idx="26818">
                  <c:v>163.98399999999998</c:v>
                </c:pt>
                <c:pt idx="26819">
                  <c:v>163.99199999999999</c:v>
                </c:pt>
                <c:pt idx="26820">
                  <c:v>164</c:v>
                </c:pt>
                <c:pt idx="26821">
                  <c:v>164.00799999999998</c:v>
                </c:pt>
                <c:pt idx="26822">
                  <c:v>164.01599999999999</c:v>
                </c:pt>
                <c:pt idx="26823">
                  <c:v>164.024</c:v>
                </c:pt>
                <c:pt idx="26824">
                  <c:v>164.03200000000001</c:v>
                </c:pt>
                <c:pt idx="26825">
                  <c:v>164.04</c:v>
                </c:pt>
                <c:pt idx="26826">
                  <c:v>164.048</c:v>
                </c:pt>
                <c:pt idx="26827">
                  <c:v>164.05600000000001</c:v>
                </c:pt>
                <c:pt idx="26828">
                  <c:v>164.06399999999999</c:v>
                </c:pt>
                <c:pt idx="26829">
                  <c:v>164.072</c:v>
                </c:pt>
                <c:pt idx="26830">
                  <c:v>164.08</c:v>
                </c:pt>
                <c:pt idx="26831">
                  <c:v>164.08800000000002</c:v>
                </c:pt>
                <c:pt idx="26832">
                  <c:v>164.096</c:v>
                </c:pt>
                <c:pt idx="26833">
                  <c:v>164.10400000000001</c:v>
                </c:pt>
                <c:pt idx="26834">
                  <c:v>164.11199999999999</c:v>
                </c:pt>
                <c:pt idx="26835">
                  <c:v>164.11999999999998</c:v>
                </c:pt>
                <c:pt idx="26836">
                  <c:v>164.12799999999999</c:v>
                </c:pt>
                <c:pt idx="26837">
                  <c:v>164.136</c:v>
                </c:pt>
                <c:pt idx="26838">
                  <c:v>164.14400000000001</c:v>
                </c:pt>
                <c:pt idx="26839">
                  <c:v>164.15199999999999</c:v>
                </c:pt>
                <c:pt idx="26840">
                  <c:v>164.16</c:v>
                </c:pt>
                <c:pt idx="26841">
                  <c:v>164.16800000000001</c:v>
                </c:pt>
                <c:pt idx="26842">
                  <c:v>164.17599999999999</c:v>
                </c:pt>
                <c:pt idx="26843">
                  <c:v>164.184</c:v>
                </c:pt>
                <c:pt idx="26844">
                  <c:v>164.19200000000001</c:v>
                </c:pt>
                <c:pt idx="26845">
                  <c:v>164.20000000000002</c:v>
                </c:pt>
                <c:pt idx="26846">
                  <c:v>164.208</c:v>
                </c:pt>
                <c:pt idx="26847">
                  <c:v>164.21600000000001</c:v>
                </c:pt>
                <c:pt idx="26848">
                  <c:v>164.22400000000002</c:v>
                </c:pt>
                <c:pt idx="26849">
                  <c:v>164.232</c:v>
                </c:pt>
                <c:pt idx="26850">
                  <c:v>164.24</c:v>
                </c:pt>
                <c:pt idx="26851">
                  <c:v>164.24800000000002</c:v>
                </c:pt>
                <c:pt idx="26852">
                  <c:v>164.256</c:v>
                </c:pt>
                <c:pt idx="26853">
                  <c:v>164.26399999999998</c:v>
                </c:pt>
                <c:pt idx="26854">
                  <c:v>164.27199999999999</c:v>
                </c:pt>
                <c:pt idx="26855">
                  <c:v>164.28</c:v>
                </c:pt>
                <c:pt idx="26856">
                  <c:v>164.28799999999998</c:v>
                </c:pt>
                <c:pt idx="26857">
                  <c:v>164.29599999999999</c:v>
                </c:pt>
                <c:pt idx="26858">
                  <c:v>164.304</c:v>
                </c:pt>
                <c:pt idx="26859">
                  <c:v>164.31200000000001</c:v>
                </c:pt>
                <c:pt idx="26860">
                  <c:v>164.32</c:v>
                </c:pt>
                <c:pt idx="26861">
                  <c:v>164.328</c:v>
                </c:pt>
                <c:pt idx="26862">
                  <c:v>164.33600000000001</c:v>
                </c:pt>
                <c:pt idx="26863">
                  <c:v>164.34399999999999</c:v>
                </c:pt>
                <c:pt idx="26864">
                  <c:v>164.352</c:v>
                </c:pt>
                <c:pt idx="26865">
                  <c:v>164.36</c:v>
                </c:pt>
                <c:pt idx="26866">
                  <c:v>164.36799999999999</c:v>
                </c:pt>
                <c:pt idx="26867">
                  <c:v>164.376</c:v>
                </c:pt>
                <c:pt idx="26868">
                  <c:v>164.38400000000001</c:v>
                </c:pt>
                <c:pt idx="26869">
                  <c:v>164.39200000000002</c:v>
                </c:pt>
                <c:pt idx="26870">
                  <c:v>164.39999999999998</c:v>
                </c:pt>
                <c:pt idx="26871">
                  <c:v>164.40799999999999</c:v>
                </c:pt>
                <c:pt idx="26872">
                  <c:v>164.416</c:v>
                </c:pt>
                <c:pt idx="26873">
                  <c:v>164.42399999999998</c:v>
                </c:pt>
                <c:pt idx="26874">
                  <c:v>164.43199999999999</c:v>
                </c:pt>
                <c:pt idx="26875">
                  <c:v>164.44</c:v>
                </c:pt>
                <c:pt idx="26876">
                  <c:v>164.44800000000001</c:v>
                </c:pt>
                <c:pt idx="26877">
                  <c:v>164.45599999999999</c:v>
                </c:pt>
                <c:pt idx="26878">
                  <c:v>164.464</c:v>
                </c:pt>
                <c:pt idx="26879">
                  <c:v>164.47200000000001</c:v>
                </c:pt>
                <c:pt idx="26880">
                  <c:v>164.48</c:v>
                </c:pt>
                <c:pt idx="26881">
                  <c:v>164.488</c:v>
                </c:pt>
                <c:pt idx="26882">
                  <c:v>164.49600000000001</c:v>
                </c:pt>
                <c:pt idx="26883">
                  <c:v>164.50400000000002</c:v>
                </c:pt>
                <c:pt idx="26884">
                  <c:v>164.512</c:v>
                </c:pt>
                <c:pt idx="26885">
                  <c:v>164.52</c:v>
                </c:pt>
                <c:pt idx="26886">
                  <c:v>164.52800000000002</c:v>
                </c:pt>
                <c:pt idx="26887">
                  <c:v>164.536</c:v>
                </c:pt>
                <c:pt idx="26888">
                  <c:v>164.54399999999998</c:v>
                </c:pt>
                <c:pt idx="26889">
                  <c:v>164.55199999999999</c:v>
                </c:pt>
                <c:pt idx="26890">
                  <c:v>164.56</c:v>
                </c:pt>
                <c:pt idx="26891">
                  <c:v>164.56799999999998</c:v>
                </c:pt>
                <c:pt idx="26892">
                  <c:v>164.57599999999999</c:v>
                </c:pt>
                <c:pt idx="26893">
                  <c:v>164.584</c:v>
                </c:pt>
                <c:pt idx="26894">
                  <c:v>164.59199999999998</c:v>
                </c:pt>
                <c:pt idx="26895">
                  <c:v>164.6</c:v>
                </c:pt>
                <c:pt idx="26896">
                  <c:v>164.608</c:v>
                </c:pt>
                <c:pt idx="26897">
                  <c:v>164.61600000000001</c:v>
                </c:pt>
                <c:pt idx="26898">
                  <c:v>164.624</c:v>
                </c:pt>
                <c:pt idx="26899">
                  <c:v>164.63200000000001</c:v>
                </c:pt>
                <c:pt idx="26900">
                  <c:v>164.64000000000001</c:v>
                </c:pt>
                <c:pt idx="26901">
                  <c:v>164.648</c:v>
                </c:pt>
                <c:pt idx="26902">
                  <c:v>164.65600000000001</c:v>
                </c:pt>
                <c:pt idx="26903">
                  <c:v>164.66400000000002</c:v>
                </c:pt>
                <c:pt idx="26904">
                  <c:v>164.67200000000003</c:v>
                </c:pt>
                <c:pt idx="26905">
                  <c:v>164.68</c:v>
                </c:pt>
                <c:pt idx="26906">
                  <c:v>164.68799999999999</c:v>
                </c:pt>
                <c:pt idx="26907">
                  <c:v>164.696</c:v>
                </c:pt>
                <c:pt idx="26908">
                  <c:v>164.70399999999998</c:v>
                </c:pt>
                <c:pt idx="26909">
                  <c:v>164.71199999999999</c:v>
                </c:pt>
                <c:pt idx="26910">
                  <c:v>164.72</c:v>
                </c:pt>
                <c:pt idx="26911">
                  <c:v>164.72800000000001</c:v>
                </c:pt>
                <c:pt idx="26912">
                  <c:v>164.73599999999999</c:v>
                </c:pt>
                <c:pt idx="26913">
                  <c:v>164.744</c:v>
                </c:pt>
                <c:pt idx="26914">
                  <c:v>164.75200000000001</c:v>
                </c:pt>
                <c:pt idx="26915">
                  <c:v>164.76</c:v>
                </c:pt>
                <c:pt idx="26916">
                  <c:v>164.768</c:v>
                </c:pt>
                <c:pt idx="26917">
                  <c:v>164.77600000000001</c:v>
                </c:pt>
                <c:pt idx="26918">
                  <c:v>164.78400000000002</c:v>
                </c:pt>
                <c:pt idx="26919">
                  <c:v>164.792</c:v>
                </c:pt>
                <c:pt idx="26920">
                  <c:v>164.8</c:v>
                </c:pt>
                <c:pt idx="26921">
                  <c:v>164.80800000000002</c:v>
                </c:pt>
                <c:pt idx="26922">
                  <c:v>164.816</c:v>
                </c:pt>
                <c:pt idx="26923">
                  <c:v>164.82400000000001</c:v>
                </c:pt>
                <c:pt idx="26924">
                  <c:v>164.83199999999999</c:v>
                </c:pt>
                <c:pt idx="26925">
                  <c:v>164.83999999999997</c:v>
                </c:pt>
                <c:pt idx="26926">
                  <c:v>164.84799999999998</c:v>
                </c:pt>
                <c:pt idx="26927">
                  <c:v>164.85599999999999</c:v>
                </c:pt>
                <c:pt idx="26928">
                  <c:v>164.864</c:v>
                </c:pt>
                <c:pt idx="26929">
                  <c:v>164.87199999999999</c:v>
                </c:pt>
                <c:pt idx="26930">
                  <c:v>164.88</c:v>
                </c:pt>
                <c:pt idx="26931">
                  <c:v>164.88800000000001</c:v>
                </c:pt>
                <c:pt idx="26932">
                  <c:v>164.89599999999999</c:v>
                </c:pt>
                <c:pt idx="26933">
                  <c:v>164.904</c:v>
                </c:pt>
                <c:pt idx="26934">
                  <c:v>164.91200000000001</c:v>
                </c:pt>
                <c:pt idx="26935">
                  <c:v>164.92000000000002</c:v>
                </c:pt>
                <c:pt idx="26936">
                  <c:v>164.928</c:v>
                </c:pt>
                <c:pt idx="26937">
                  <c:v>164.93600000000001</c:v>
                </c:pt>
                <c:pt idx="26938">
                  <c:v>164.94400000000002</c:v>
                </c:pt>
                <c:pt idx="26939">
                  <c:v>164.952</c:v>
                </c:pt>
                <c:pt idx="26940">
                  <c:v>164.96</c:v>
                </c:pt>
                <c:pt idx="26941">
                  <c:v>164.96800000000002</c:v>
                </c:pt>
                <c:pt idx="26942">
                  <c:v>164.976</c:v>
                </c:pt>
                <c:pt idx="26943">
                  <c:v>164.98399999999998</c:v>
                </c:pt>
                <c:pt idx="26944">
                  <c:v>164.99199999999999</c:v>
                </c:pt>
                <c:pt idx="26945">
                  <c:v>165</c:v>
                </c:pt>
                <c:pt idx="26946">
                  <c:v>165.00799999999998</c:v>
                </c:pt>
                <c:pt idx="26947">
                  <c:v>165.01599999999999</c:v>
                </c:pt>
                <c:pt idx="26948">
                  <c:v>165.024</c:v>
                </c:pt>
                <c:pt idx="26949">
                  <c:v>165.03200000000001</c:v>
                </c:pt>
                <c:pt idx="26950">
                  <c:v>165.04</c:v>
                </c:pt>
                <c:pt idx="26951">
                  <c:v>165.048</c:v>
                </c:pt>
                <c:pt idx="26952">
                  <c:v>165.05600000000001</c:v>
                </c:pt>
                <c:pt idx="26953">
                  <c:v>165.06399999999999</c:v>
                </c:pt>
                <c:pt idx="26954">
                  <c:v>165.072</c:v>
                </c:pt>
                <c:pt idx="26955">
                  <c:v>165.08</c:v>
                </c:pt>
                <c:pt idx="26956">
                  <c:v>165.08800000000002</c:v>
                </c:pt>
                <c:pt idx="26957">
                  <c:v>165.096</c:v>
                </c:pt>
                <c:pt idx="26958">
                  <c:v>165.10400000000001</c:v>
                </c:pt>
                <c:pt idx="26959">
                  <c:v>165.11199999999999</c:v>
                </c:pt>
                <c:pt idx="26960">
                  <c:v>165.11999999999998</c:v>
                </c:pt>
                <c:pt idx="26961">
                  <c:v>165.12799999999999</c:v>
                </c:pt>
                <c:pt idx="26962">
                  <c:v>165.136</c:v>
                </c:pt>
                <c:pt idx="26963">
                  <c:v>165.14400000000001</c:v>
                </c:pt>
                <c:pt idx="26964">
                  <c:v>165.15199999999999</c:v>
                </c:pt>
                <c:pt idx="26965">
                  <c:v>165.16</c:v>
                </c:pt>
                <c:pt idx="26966">
                  <c:v>165.16800000000001</c:v>
                </c:pt>
                <c:pt idx="26967">
                  <c:v>165.17599999999999</c:v>
                </c:pt>
                <c:pt idx="26968">
                  <c:v>165.184</c:v>
                </c:pt>
                <c:pt idx="26969">
                  <c:v>165.19200000000001</c:v>
                </c:pt>
                <c:pt idx="26970">
                  <c:v>165.20000000000002</c:v>
                </c:pt>
                <c:pt idx="26971">
                  <c:v>165.208</c:v>
                </c:pt>
                <c:pt idx="26972">
                  <c:v>165.21600000000001</c:v>
                </c:pt>
                <c:pt idx="26973">
                  <c:v>165.22400000000002</c:v>
                </c:pt>
                <c:pt idx="26974">
                  <c:v>165.232</c:v>
                </c:pt>
                <c:pt idx="26975">
                  <c:v>165.24</c:v>
                </c:pt>
                <c:pt idx="26976">
                  <c:v>165.24800000000002</c:v>
                </c:pt>
                <c:pt idx="26977">
                  <c:v>165.256</c:v>
                </c:pt>
                <c:pt idx="26978">
                  <c:v>165.26399999999998</c:v>
                </c:pt>
                <c:pt idx="26979">
                  <c:v>165.27199999999999</c:v>
                </c:pt>
                <c:pt idx="26980">
                  <c:v>165.28</c:v>
                </c:pt>
                <c:pt idx="26981">
                  <c:v>165.28799999999998</c:v>
                </c:pt>
                <c:pt idx="26982">
                  <c:v>165.29599999999999</c:v>
                </c:pt>
                <c:pt idx="26983">
                  <c:v>165.304</c:v>
                </c:pt>
                <c:pt idx="26984">
                  <c:v>165.31199999999998</c:v>
                </c:pt>
                <c:pt idx="26985">
                  <c:v>165.32</c:v>
                </c:pt>
                <c:pt idx="26986">
                  <c:v>165.328</c:v>
                </c:pt>
                <c:pt idx="26987">
                  <c:v>165.33600000000001</c:v>
                </c:pt>
                <c:pt idx="26988">
                  <c:v>165.34399999999999</c:v>
                </c:pt>
                <c:pt idx="26989">
                  <c:v>165.352</c:v>
                </c:pt>
                <c:pt idx="26990">
                  <c:v>165.36</c:v>
                </c:pt>
                <c:pt idx="26991">
                  <c:v>165.36799999999999</c:v>
                </c:pt>
                <c:pt idx="26992">
                  <c:v>165.376</c:v>
                </c:pt>
                <c:pt idx="26993">
                  <c:v>165.38400000000001</c:v>
                </c:pt>
                <c:pt idx="26994">
                  <c:v>165.39200000000002</c:v>
                </c:pt>
                <c:pt idx="26995">
                  <c:v>165.39999999999998</c:v>
                </c:pt>
                <c:pt idx="26996">
                  <c:v>165.40799999999999</c:v>
                </c:pt>
                <c:pt idx="26997">
                  <c:v>165.416</c:v>
                </c:pt>
                <c:pt idx="26998">
                  <c:v>165.42399999999998</c:v>
                </c:pt>
                <c:pt idx="26999">
                  <c:v>165.43199999999999</c:v>
                </c:pt>
                <c:pt idx="27000">
                  <c:v>165.44</c:v>
                </c:pt>
                <c:pt idx="27001">
                  <c:v>165.44800000000001</c:v>
                </c:pt>
                <c:pt idx="27002">
                  <c:v>165.45599999999999</c:v>
                </c:pt>
                <c:pt idx="27003">
                  <c:v>165.464</c:v>
                </c:pt>
                <c:pt idx="27004">
                  <c:v>165.47200000000001</c:v>
                </c:pt>
                <c:pt idx="27005">
                  <c:v>165.48</c:v>
                </c:pt>
                <c:pt idx="27006">
                  <c:v>165.488</c:v>
                </c:pt>
                <c:pt idx="27007">
                  <c:v>165.49600000000001</c:v>
                </c:pt>
                <c:pt idx="27008">
                  <c:v>165.50400000000002</c:v>
                </c:pt>
                <c:pt idx="27009">
                  <c:v>165.512</c:v>
                </c:pt>
                <c:pt idx="27010">
                  <c:v>165.52</c:v>
                </c:pt>
                <c:pt idx="27011">
                  <c:v>165.52800000000002</c:v>
                </c:pt>
                <c:pt idx="27012">
                  <c:v>165.536</c:v>
                </c:pt>
                <c:pt idx="27013">
                  <c:v>165.54399999999998</c:v>
                </c:pt>
                <c:pt idx="27014">
                  <c:v>165.55199999999999</c:v>
                </c:pt>
                <c:pt idx="27015">
                  <c:v>165.56</c:v>
                </c:pt>
                <c:pt idx="27016">
                  <c:v>165.56799999999998</c:v>
                </c:pt>
                <c:pt idx="27017">
                  <c:v>165.57599999999999</c:v>
                </c:pt>
                <c:pt idx="27018">
                  <c:v>165.584</c:v>
                </c:pt>
                <c:pt idx="27019">
                  <c:v>165.59199999999998</c:v>
                </c:pt>
                <c:pt idx="27020">
                  <c:v>165.6</c:v>
                </c:pt>
                <c:pt idx="27021">
                  <c:v>165.608</c:v>
                </c:pt>
                <c:pt idx="27022">
                  <c:v>165.61600000000001</c:v>
                </c:pt>
                <c:pt idx="27023">
                  <c:v>165.624</c:v>
                </c:pt>
                <c:pt idx="27024">
                  <c:v>165.63200000000001</c:v>
                </c:pt>
                <c:pt idx="27025">
                  <c:v>165.64000000000001</c:v>
                </c:pt>
                <c:pt idx="27026">
                  <c:v>165.648</c:v>
                </c:pt>
                <c:pt idx="27027">
                  <c:v>165.65600000000001</c:v>
                </c:pt>
                <c:pt idx="27028">
                  <c:v>165.66400000000002</c:v>
                </c:pt>
                <c:pt idx="27029">
                  <c:v>165.67200000000003</c:v>
                </c:pt>
                <c:pt idx="27030">
                  <c:v>165.68</c:v>
                </c:pt>
                <c:pt idx="27031">
                  <c:v>165.68799999999999</c:v>
                </c:pt>
                <c:pt idx="27032">
                  <c:v>165.696</c:v>
                </c:pt>
                <c:pt idx="27033">
                  <c:v>165.70399999999998</c:v>
                </c:pt>
                <c:pt idx="27034">
                  <c:v>165.71199999999999</c:v>
                </c:pt>
                <c:pt idx="27035">
                  <c:v>165.72</c:v>
                </c:pt>
                <c:pt idx="27036">
                  <c:v>165.72799999999998</c:v>
                </c:pt>
                <c:pt idx="27037">
                  <c:v>165.73599999999999</c:v>
                </c:pt>
                <c:pt idx="27038">
                  <c:v>165.744</c:v>
                </c:pt>
                <c:pt idx="27039">
                  <c:v>165.75200000000001</c:v>
                </c:pt>
                <c:pt idx="27040">
                  <c:v>165.76</c:v>
                </c:pt>
                <c:pt idx="27041">
                  <c:v>165.768</c:v>
                </c:pt>
                <c:pt idx="27042">
                  <c:v>165.77600000000001</c:v>
                </c:pt>
                <c:pt idx="27043">
                  <c:v>165.78399999999999</c:v>
                </c:pt>
                <c:pt idx="27044">
                  <c:v>165.792</c:v>
                </c:pt>
                <c:pt idx="27045">
                  <c:v>165.8</c:v>
                </c:pt>
                <c:pt idx="27046">
                  <c:v>165.80800000000002</c:v>
                </c:pt>
                <c:pt idx="27047">
                  <c:v>165.816</c:v>
                </c:pt>
                <c:pt idx="27048">
                  <c:v>165.82400000000001</c:v>
                </c:pt>
                <c:pt idx="27049">
                  <c:v>165.83199999999999</c:v>
                </c:pt>
                <c:pt idx="27050">
                  <c:v>165.83999999999997</c:v>
                </c:pt>
                <c:pt idx="27051">
                  <c:v>165.84799999999998</c:v>
                </c:pt>
                <c:pt idx="27052">
                  <c:v>165.85599999999999</c:v>
                </c:pt>
                <c:pt idx="27053">
                  <c:v>165.864</c:v>
                </c:pt>
                <c:pt idx="27054">
                  <c:v>165.87199999999999</c:v>
                </c:pt>
                <c:pt idx="27055">
                  <c:v>165.88</c:v>
                </c:pt>
                <c:pt idx="27056">
                  <c:v>165.88800000000001</c:v>
                </c:pt>
                <c:pt idx="27057">
                  <c:v>165.89599999999999</c:v>
                </c:pt>
                <c:pt idx="27058">
                  <c:v>165.904</c:v>
                </c:pt>
                <c:pt idx="27059">
                  <c:v>165.91200000000001</c:v>
                </c:pt>
                <c:pt idx="27060">
                  <c:v>165.92000000000002</c:v>
                </c:pt>
                <c:pt idx="27061">
                  <c:v>165.928</c:v>
                </c:pt>
                <c:pt idx="27062">
                  <c:v>165.93600000000001</c:v>
                </c:pt>
                <c:pt idx="27063">
                  <c:v>165.94400000000002</c:v>
                </c:pt>
                <c:pt idx="27064">
                  <c:v>165.952</c:v>
                </c:pt>
                <c:pt idx="27065">
                  <c:v>165.96</c:v>
                </c:pt>
                <c:pt idx="27066">
                  <c:v>165.96800000000002</c:v>
                </c:pt>
                <c:pt idx="27067">
                  <c:v>165.976</c:v>
                </c:pt>
                <c:pt idx="27068">
                  <c:v>165.98399999999998</c:v>
                </c:pt>
                <c:pt idx="27069">
                  <c:v>165.99199999999999</c:v>
                </c:pt>
                <c:pt idx="27070">
                  <c:v>166</c:v>
                </c:pt>
                <c:pt idx="27071">
                  <c:v>166.00799999999998</c:v>
                </c:pt>
                <c:pt idx="27072">
                  <c:v>166.01599999999999</c:v>
                </c:pt>
                <c:pt idx="27073">
                  <c:v>166.024</c:v>
                </c:pt>
                <c:pt idx="27074">
                  <c:v>166.03200000000001</c:v>
                </c:pt>
                <c:pt idx="27075">
                  <c:v>166.04</c:v>
                </c:pt>
                <c:pt idx="27076">
                  <c:v>166.048</c:v>
                </c:pt>
                <c:pt idx="27077">
                  <c:v>166.05600000000001</c:v>
                </c:pt>
                <c:pt idx="27078">
                  <c:v>166.06399999999999</c:v>
                </c:pt>
                <c:pt idx="27079">
                  <c:v>166.072</c:v>
                </c:pt>
                <c:pt idx="27080">
                  <c:v>166.08</c:v>
                </c:pt>
                <c:pt idx="27081">
                  <c:v>166.08800000000002</c:v>
                </c:pt>
                <c:pt idx="27082">
                  <c:v>166.096</c:v>
                </c:pt>
                <c:pt idx="27083">
                  <c:v>166.10400000000001</c:v>
                </c:pt>
                <c:pt idx="27084">
                  <c:v>166.11200000000002</c:v>
                </c:pt>
                <c:pt idx="27085">
                  <c:v>166.11999999999998</c:v>
                </c:pt>
                <c:pt idx="27086">
                  <c:v>166.12799999999999</c:v>
                </c:pt>
                <c:pt idx="27087">
                  <c:v>166.136</c:v>
                </c:pt>
                <c:pt idx="27088">
                  <c:v>166.14399999999998</c:v>
                </c:pt>
                <c:pt idx="27089">
                  <c:v>166.15199999999999</c:v>
                </c:pt>
                <c:pt idx="27090">
                  <c:v>166.16</c:v>
                </c:pt>
                <c:pt idx="27091">
                  <c:v>166.16800000000001</c:v>
                </c:pt>
                <c:pt idx="27092">
                  <c:v>166.17599999999999</c:v>
                </c:pt>
                <c:pt idx="27093">
                  <c:v>166.184</c:v>
                </c:pt>
                <c:pt idx="27094">
                  <c:v>166.19200000000001</c:v>
                </c:pt>
                <c:pt idx="27095">
                  <c:v>166.2</c:v>
                </c:pt>
                <c:pt idx="27096">
                  <c:v>166.208</c:v>
                </c:pt>
                <c:pt idx="27097">
                  <c:v>166.21600000000001</c:v>
                </c:pt>
                <c:pt idx="27098">
                  <c:v>166.22400000000002</c:v>
                </c:pt>
                <c:pt idx="27099">
                  <c:v>166.232</c:v>
                </c:pt>
                <c:pt idx="27100">
                  <c:v>166.24</c:v>
                </c:pt>
                <c:pt idx="27101">
                  <c:v>166.24800000000002</c:v>
                </c:pt>
                <c:pt idx="27102">
                  <c:v>166.256</c:v>
                </c:pt>
                <c:pt idx="27103">
                  <c:v>166.26399999999998</c:v>
                </c:pt>
                <c:pt idx="27104">
                  <c:v>166.27199999999999</c:v>
                </c:pt>
                <c:pt idx="27105">
                  <c:v>166.28</c:v>
                </c:pt>
                <c:pt idx="27106">
                  <c:v>166.28799999999998</c:v>
                </c:pt>
                <c:pt idx="27107">
                  <c:v>166.29599999999999</c:v>
                </c:pt>
                <c:pt idx="27108">
                  <c:v>166.304</c:v>
                </c:pt>
                <c:pt idx="27109">
                  <c:v>166.31199999999998</c:v>
                </c:pt>
                <c:pt idx="27110">
                  <c:v>166.32</c:v>
                </c:pt>
                <c:pt idx="27111">
                  <c:v>166.328</c:v>
                </c:pt>
                <c:pt idx="27112">
                  <c:v>166.33600000000001</c:v>
                </c:pt>
                <c:pt idx="27113">
                  <c:v>166.34399999999999</c:v>
                </c:pt>
                <c:pt idx="27114">
                  <c:v>166.352</c:v>
                </c:pt>
                <c:pt idx="27115">
                  <c:v>166.36</c:v>
                </c:pt>
                <c:pt idx="27116">
                  <c:v>166.36799999999999</c:v>
                </c:pt>
                <c:pt idx="27117">
                  <c:v>166.376</c:v>
                </c:pt>
                <c:pt idx="27118">
                  <c:v>166.38400000000001</c:v>
                </c:pt>
                <c:pt idx="27119">
                  <c:v>166.39200000000002</c:v>
                </c:pt>
                <c:pt idx="27120">
                  <c:v>166.4</c:v>
                </c:pt>
                <c:pt idx="27121">
                  <c:v>166.40799999999999</c:v>
                </c:pt>
                <c:pt idx="27122">
                  <c:v>166.416</c:v>
                </c:pt>
                <c:pt idx="27123">
                  <c:v>166.42399999999998</c:v>
                </c:pt>
                <c:pt idx="27124">
                  <c:v>166.43199999999999</c:v>
                </c:pt>
                <c:pt idx="27125">
                  <c:v>166.44</c:v>
                </c:pt>
                <c:pt idx="27126">
                  <c:v>166.44800000000001</c:v>
                </c:pt>
                <c:pt idx="27127">
                  <c:v>166.45599999999999</c:v>
                </c:pt>
                <c:pt idx="27128">
                  <c:v>166.464</c:v>
                </c:pt>
                <c:pt idx="27129">
                  <c:v>166.47200000000001</c:v>
                </c:pt>
                <c:pt idx="27130">
                  <c:v>166.48</c:v>
                </c:pt>
                <c:pt idx="27131">
                  <c:v>166.488</c:v>
                </c:pt>
                <c:pt idx="27132">
                  <c:v>166.49600000000001</c:v>
                </c:pt>
                <c:pt idx="27133">
                  <c:v>166.50400000000002</c:v>
                </c:pt>
                <c:pt idx="27134">
                  <c:v>166.512</c:v>
                </c:pt>
                <c:pt idx="27135">
                  <c:v>166.52</c:v>
                </c:pt>
                <c:pt idx="27136">
                  <c:v>166.52800000000002</c:v>
                </c:pt>
                <c:pt idx="27137">
                  <c:v>166.536</c:v>
                </c:pt>
                <c:pt idx="27138">
                  <c:v>166.54400000000001</c:v>
                </c:pt>
                <c:pt idx="27139">
                  <c:v>166.55199999999999</c:v>
                </c:pt>
                <c:pt idx="27140">
                  <c:v>166.56</c:v>
                </c:pt>
                <c:pt idx="27141">
                  <c:v>166.56799999999998</c:v>
                </c:pt>
                <c:pt idx="27142">
                  <c:v>166.57599999999999</c:v>
                </c:pt>
                <c:pt idx="27143">
                  <c:v>166.584</c:v>
                </c:pt>
                <c:pt idx="27144">
                  <c:v>166.59199999999998</c:v>
                </c:pt>
                <c:pt idx="27145">
                  <c:v>166.6</c:v>
                </c:pt>
                <c:pt idx="27146">
                  <c:v>166.608</c:v>
                </c:pt>
                <c:pt idx="27147">
                  <c:v>166.61599999999999</c:v>
                </c:pt>
                <c:pt idx="27148">
                  <c:v>166.624</c:v>
                </c:pt>
                <c:pt idx="27149">
                  <c:v>166.63200000000001</c:v>
                </c:pt>
                <c:pt idx="27150">
                  <c:v>166.64000000000001</c:v>
                </c:pt>
                <c:pt idx="27151">
                  <c:v>166.648</c:v>
                </c:pt>
                <c:pt idx="27152">
                  <c:v>166.65600000000001</c:v>
                </c:pt>
                <c:pt idx="27153">
                  <c:v>166.66400000000002</c:v>
                </c:pt>
                <c:pt idx="27154">
                  <c:v>166.672</c:v>
                </c:pt>
                <c:pt idx="27155">
                  <c:v>166.68</c:v>
                </c:pt>
                <c:pt idx="27156">
                  <c:v>166.68800000000002</c:v>
                </c:pt>
                <c:pt idx="27157">
                  <c:v>166.696</c:v>
                </c:pt>
                <c:pt idx="27158">
                  <c:v>166.70399999999998</c:v>
                </c:pt>
                <c:pt idx="27159">
                  <c:v>166.71199999999999</c:v>
                </c:pt>
                <c:pt idx="27160">
                  <c:v>166.72</c:v>
                </c:pt>
                <c:pt idx="27161">
                  <c:v>166.72799999999998</c:v>
                </c:pt>
                <c:pt idx="27162">
                  <c:v>166.73599999999999</c:v>
                </c:pt>
                <c:pt idx="27163">
                  <c:v>166.744</c:v>
                </c:pt>
                <c:pt idx="27164">
                  <c:v>166.75200000000001</c:v>
                </c:pt>
                <c:pt idx="27165">
                  <c:v>166.76</c:v>
                </c:pt>
                <c:pt idx="27166">
                  <c:v>166.768</c:v>
                </c:pt>
                <c:pt idx="27167">
                  <c:v>166.77600000000001</c:v>
                </c:pt>
                <c:pt idx="27168">
                  <c:v>166.78399999999999</c:v>
                </c:pt>
                <c:pt idx="27169">
                  <c:v>166.792</c:v>
                </c:pt>
                <c:pt idx="27170">
                  <c:v>166.8</c:v>
                </c:pt>
                <c:pt idx="27171">
                  <c:v>166.80800000000002</c:v>
                </c:pt>
                <c:pt idx="27172">
                  <c:v>166.816</c:v>
                </c:pt>
                <c:pt idx="27173">
                  <c:v>166.82400000000001</c:v>
                </c:pt>
                <c:pt idx="27174">
                  <c:v>166.83200000000002</c:v>
                </c:pt>
                <c:pt idx="27175">
                  <c:v>166.83999999999997</c:v>
                </c:pt>
                <c:pt idx="27176">
                  <c:v>166.84799999999998</c:v>
                </c:pt>
                <c:pt idx="27177">
                  <c:v>166.85599999999999</c:v>
                </c:pt>
                <c:pt idx="27178">
                  <c:v>166.864</c:v>
                </c:pt>
                <c:pt idx="27179">
                  <c:v>166.87199999999999</c:v>
                </c:pt>
                <c:pt idx="27180">
                  <c:v>166.88</c:v>
                </c:pt>
                <c:pt idx="27181">
                  <c:v>166.88800000000001</c:v>
                </c:pt>
                <c:pt idx="27182">
                  <c:v>166.89599999999999</c:v>
                </c:pt>
                <c:pt idx="27183">
                  <c:v>166.904</c:v>
                </c:pt>
                <c:pt idx="27184">
                  <c:v>166.91200000000001</c:v>
                </c:pt>
                <c:pt idx="27185">
                  <c:v>166.92000000000002</c:v>
                </c:pt>
                <c:pt idx="27186">
                  <c:v>166.928</c:v>
                </c:pt>
                <c:pt idx="27187">
                  <c:v>166.93600000000001</c:v>
                </c:pt>
                <c:pt idx="27188">
                  <c:v>166.94400000000002</c:v>
                </c:pt>
                <c:pt idx="27189">
                  <c:v>166.952</c:v>
                </c:pt>
                <c:pt idx="27190">
                  <c:v>166.96</c:v>
                </c:pt>
                <c:pt idx="27191">
                  <c:v>166.96800000000002</c:v>
                </c:pt>
                <c:pt idx="27192">
                  <c:v>166.976</c:v>
                </c:pt>
                <c:pt idx="27193">
                  <c:v>166.98399999999998</c:v>
                </c:pt>
                <c:pt idx="27194">
                  <c:v>166.99199999999999</c:v>
                </c:pt>
                <c:pt idx="27195">
                  <c:v>167</c:v>
                </c:pt>
                <c:pt idx="27196">
                  <c:v>167.00799999999998</c:v>
                </c:pt>
                <c:pt idx="27197">
                  <c:v>167.01599999999999</c:v>
                </c:pt>
                <c:pt idx="27198">
                  <c:v>167.024</c:v>
                </c:pt>
                <c:pt idx="27199">
                  <c:v>167.03200000000001</c:v>
                </c:pt>
                <c:pt idx="27200">
                  <c:v>167.04</c:v>
                </c:pt>
                <c:pt idx="27201">
                  <c:v>167.048</c:v>
                </c:pt>
                <c:pt idx="27202">
                  <c:v>167.05600000000001</c:v>
                </c:pt>
                <c:pt idx="27203">
                  <c:v>167.06399999999999</c:v>
                </c:pt>
                <c:pt idx="27204">
                  <c:v>167.072</c:v>
                </c:pt>
                <c:pt idx="27205">
                  <c:v>167.08</c:v>
                </c:pt>
                <c:pt idx="27206">
                  <c:v>167.08799999999999</c:v>
                </c:pt>
                <c:pt idx="27207">
                  <c:v>167.096</c:v>
                </c:pt>
                <c:pt idx="27208">
                  <c:v>167.10400000000001</c:v>
                </c:pt>
                <c:pt idx="27209">
                  <c:v>167.11200000000002</c:v>
                </c:pt>
                <c:pt idx="27210">
                  <c:v>167.12</c:v>
                </c:pt>
                <c:pt idx="27211">
                  <c:v>167.12799999999999</c:v>
                </c:pt>
                <c:pt idx="27212">
                  <c:v>167.136</c:v>
                </c:pt>
                <c:pt idx="27213">
                  <c:v>167.14399999999998</c:v>
                </c:pt>
                <c:pt idx="27214">
                  <c:v>167.15199999999999</c:v>
                </c:pt>
                <c:pt idx="27215">
                  <c:v>167.16</c:v>
                </c:pt>
                <c:pt idx="27216">
                  <c:v>167.16800000000001</c:v>
                </c:pt>
                <c:pt idx="27217">
                  <c:v>167.17599999999999</c:v>
                </c:pt>
                <c:pt idx="27218">
                  <c:v>167.184</c:v>
                </c:pt>
                <c:pt idx="27219">
                  <c:v>167.19200000000001</c:v>
                </c:pt>
                <c:pt idx="27220">
                  <c:v>167.2</c:v>
                </c:pt>
                <c:pt idx="27221">
                  <c:v>167.208</c:v>
                </c:pt>
                <c:pt idx="27222">
                  <c:v>167.21600000000001</c:v>
                </c:pt>
                <c:pt idx="27223">
                  <c:v>167.22400000000002</c:v>
                </c:pt>
                <c:pt idx="27224">
                  <c:v>167.232</c:v>
                </c:pt>
                <c:pt idx="27225">
                  <c:v>167.24</c:v>
                </c:pt>
                <c:pt idx="27226">
                  <c:v>167.24800000000002</c:v>
                </c:pt>
                <c:pt idx="27227">
                  <c:v>167.256</c:v>
                </c:pt>
                <c:pt idx="27228">
                  <c:v>167.26400000000001</c:v>
                </c:pt>
                <c:pt idx="27229">
                  <c:v>167.27199999999999</c:v>
                </c:pt>
                <c:pt idx="27230">
                  <c:v>167.28</c:v>
                </c:pt>
                <c:pt idx="27231">
                  <c:v>167.28799999999998</c:v>
                </c:pt>
                <c:pt idx="27232">
                  <c:v>167.29599999999999</c:v>
                </c:pt>
                <c:pt idx="27233">
                  <c:v>167.304</c:v>
                </c:pt>
                <c:pt idx="27234">
                  <c:v>167.31199999999998</c:v>
                </c:pt>
                <c:pt idx="27235">
                  <c:v>167.32</c:v>
                </c:pt>
                <c:pt idx="27236">
                  <c:v>167.328</c:v>
                </c:pt>
                <c:pt idx="27237">
                  <c:v>167.33600000000001</c:v>
                </c:pt>
                <c:pt idx="27238">
                  <c:v>167.34399999999999</c:v>
                </c:pt>
                <c:pt idx="27239">
                  <c:v>167.352</c:v>
                </c:pt>
                <c:pt idx="27240">
                  <c:v>167.36</c:v>
                </c:pt>
                <c:pt idx="27241">
                  <c:v>167.36799999999999</c:v>
                </c:pt>
                <c:pt idx="27242">
                  <c:v>167.376</c:v>
                </c:pt>
                <c:pt idx="27243">
                  <c:v>167.38400000000001</c:v>
                </c:pt>
                <c:pt idx="27244">
                  <c:v>167.39200000000002</c:v>
                </c:pt>
                <c:pt idx="27245">
                  <c:v>167.4</c:v>
                </c:pt>
                <c:pt idx="27246">
                  <c:v>167.40800000000002</c:v>
                </c:pt>
                <c:pt idx="27247">
                  <c:v>167.416</c:v>
                </c:pt>
                <c:pt idx="27248">
                  <c:v>167.42399999999998</c:v>
                </c:pt>
                <c:pt idx="27249">
                  <c:v>167.43199999999999</c:v>
                </c:pt>
                <c:pt idx="27250">
                  <c:v>167.44</c:v>
                </c:pt>
                <c:pt idx="27251">
                  <c:v>167.44800000000001</c:v>
                </c:pt>
                <c:pt idx="27252">
                  <c:v>167.45599999999999</c:v>
                </c:pt>
                <c:pt idx="27253">
                  <c:v>167.464</c:v>
                </c:pt>
                <c:pt idx="27254">
                  <c:v>167.47200000000001</c:v>
                </c:pt>
                <c:pt idx="27255">
                  <c:v>167.48</c:v>
                </c:pt>
                <c:pt idx="27256">
                  <c:v>167.488</c:v>
                </c:pt>
                <c:pt idx="27257">
                  <c:v>167.49600000000001</c:v>
                </c:pt>
                <c:pt idx="27258">
                  <c:v>167.50399999999999</c:v>
                </c:pt>
                <c:pt idx="27259">
                  <c:v>167.512</c:v>
                </c:pt>
                <c:pt idx="27260">
                  <c:v>167.52</c:v>
                </c:pt>
                <c:pt idx="27261">
                  <c:v>167.52800000000002</c:v>
                </c:pt>
                <c:pt idx="27262">
                  <c:v>167.536</c:v>
                </c:pt>
                <c:pt idx="27263">
                  <c:v>167.54400000000001</c:v>
                </c:pt>
                <c:pt idx="27264">
                  <c:v>167.55199999999999</c:v>
                </c:pt>
                <c:pt idx="27265">
                  <c:v>167.55999999999997</c:v>
                </c:pt>
                <c:pt idx="27266">
                  <c:v>167.56799999999998</c:v>
                </c:pt>
                <c:pt idx="27267">
                  <c:v>167.57599999999999</c:v>
                </c:pt>
                <c:pt idx="27268">
                  <c:v>167.584</c:v>
                </c:pt>
                <c:pt idx="27269">
                  <c:v>167.59199999999998</c:v>
                </c:pt>
                <c:pt idx="27270">
                  <c:v>167.6</c:v>
                </c:pt>
                <c:pt idx="27271">
                  <c:v>167.608</c:v>
                </c:pt>
                <c:pt idx="27272">
                  <c:v>167.61599999999999</c:v>
                </c:pt>
                <c:pt idx="27273">
                  <c:v>167.624</c:v>
                </c:pt>
                <c:pt idx="27274">
                  <c:v>167.63200000000001</c:v>
                </c:pt>
                <c:pt idx="27275">
                  <c:v>167.64000000000001</c:v>
                </c:pt>
                <c:pt idx="27276">
                  <c:v>167.648</c:v>
                </c:pt>
                <c:pt idx="27277">
                  <c:v>167.65600000000001</c:v>
                </c:pt>
                <c:pt idx="27278">
                  <c:v>167.66400000000002</c:v>
                </c:pt>
                <c:pt idx="27279">
                  <c:v>167.672</c:v>
                </c:pt>
                <c:pt idx="27280">
                  <c:v>167.68</c:v>
                </c:pt>
                <c:pt idx="27281">
                  <c:v>167.68800000000002</c:v>
                </c:pt>
                <c:pt idx="27282">
                  <c:v>167.696</c:v>
                </c:pt>
                <c:pt idx="27283">
                  <c:v>167.70399999999998</c:v>
                </c:pt>
                <c:pt idx="27284">
                  <c:v>167.71199999999999</c:v>
                </c:pt>
                <c:pt idx="27285">
                  <c:v>167.72</c:v>
                </c:pt>
                <c:pt idx="27286">
                  <c:v>167.72799999999998</c:v>
                </c:pt>
                <c:pt idx="27287">
                  <c:v>167.73599999999999</c:v>
                </c:pt>
                <c:pt idx="27288">
                  <c:v>167.744</c:v>
                </c:pt>
                <c:pt idx="27289">
                  <c:v>167.75200000000001</c:v>
                </c:pt>
                <c:pt idx="27290">
                  <c:v>167.76</c:v>
                </c:pt>
                <c:pt idx="27291">
                  <c:v>167.768</c:v>
                </c:pt>
                <c:pt idx="27292">
                  <c:v>167.77600000000001</c:v>
                </c:pt>
                <c:pt idx="27293">
                  <c:v>167.78399999999999</c:v>
                </c:pt>
                <c:pt idx="27294">
                  <c:v>167.792</c:v>
                </c:pt>
                <c:pt idx="27295">
                  <c:v>167.8</c:v>
                </c:pt>
                <c:pt idx="27296">
                  <c:v>167.80800000000002</c:v>
                </c:pt>
                <c:pt idx="27297">
                  <c:v>167.816</c:v>
                </c:pt>
                <c:pt idx="27298">
                  <c:v>167.82400000000001</c:v>
                </c:pt>
                <c:pt idx="27299">
                  <c:v>167.83200000000002</c:v>
                </c:pt>
                <c:pt idx="27300">
                  <c:v>167.83999999999997</c:v>
                </c:pt>
                <c:pt idx="27301">
                  <c:v>167.84799999999998</c:v>
                </c:pt>
                <c:pt idx="27302">
                  <c:v>167.85599999999999</c:v>
                </c:pt>
                <c:pt idx="27303">
                  <c:v>167.864</c:v>
                </c:pt>
                <c:pt idx="27304">
                  <c:v>167.87199999999999</c:v>
                </c:pt>
                <c:pt idx="27305">
                  <c:v>167.88</c:v>
                </c:pt>
                <c:pt idx="27306">
                  <c:v>167.88800000000001</c:v>
                </c:pt>
                <c:pt idx="27307">
                  <c:v>167.89599999999999</c:v>
                </c:pt>
                <c:pt idx="27308">
                  <c:v>167.904</c:v>
                </c:pt>
                <c:pt idx="27309">
                  <c:v>167.91200000000001</c:v>
                </c:pt>
                <c:pt idx="27310">
                  <c:v>167.92000000000002</c:v>
                </c:pt>
                <c:pt idx="27311">
                  <c:v>167.928</c:v>
                </c:pt>
                <c:pt idx="27312">
                  <c:v>167.93600000000001</c:v>
                </c:pt>
                <c:pt idx="27313">
                  <c:v>167.94400000000002</c:v>
                </c:pt>
                <c:pt idx="27314">
                  <c:v>167.952</c:v>
                </c:pt>
                <c:pt idx="27315">
                  <c:v>167.96</c:v>
                </c:pt>
                <c:pt idx="27316">
                  <c:v>167.96800000000002</c:v>
                </c:pt>
                <c:pt idx="27317">
                  <c:v>167.976</c:v>
                </c:pt>
                <c:pt idx="27318">
                  <c:v>167.98399999999998</c:v>
                </c:pt>
                <c:pt idx="27319">
                  <c:v>167.99199999999999</c:v>
                </c:pt>
                <c:pt idx="27320">
                  <c:v>168</c:v>
                </c:pt>
                <c:pt idx="27321">
                  <c:v>168.00799999999998</c:v>
                </c:pt>
                <c:pt idx="27322">
                  <c:v>168.01599999999999</c:v>
                </c:pt>
                <c:pt idx="27323">
                  <c:v>168.024</c:v>
                </c:pt>
                <c:pt idx="27324">
                  <c:v>168.03199999999998</c:v>
                </c:pt>
                <c:pt idx="27325">
                  <c:v>168.04</c:v>
                </c:pt>
                <c:pt idx="27326">
                  <c:v>168.048</c:v>
                </c:pt>
                <c:pt idx="27327">
                  <c:v>168.05600000000001</c:v>
                </c:pt>
                <c:pt idx="27328">
                  <c:v>168.06399999999999</c:v>
                </c:pt>
                <c:pt idx="27329">
                  <c:v>168.072</c:v>
                </c:pt>
                <c:pt idx="27330">
                  <c:v>168.08</c:v>
                </c:pt>
                <c:pt idx="27331">
                  <c:v>168.08799999999999</c:v>
                </c:pt>
                <c:pt idx="27332">
                  <c:v>168.096</c:v>
                </c:pt>
                <c:pt idx="27333">
                  <c:v>168.10400000000001</c:v>
                </c:pt>
                <c:pt idx="27334">
                  <c:v>168.11200000000002</c:v>
                </c:pt>
                <c:pt idx="27335">
                  <c:v>168.12</c:v>
                </c:pt>
                <c:pt idx="27336">
                  <c:v>168.12799999999999</c:v>
                </c:pt>
                <c:pt idx="27337">
                  <c:v>168.136</c:v>
                </c:pt>
                <c:pt idx="27338">
                  <c:v>168.14399999999998</c:v>
                </c:pt>
                <c:pt idx="27339">
                  <c:v>168.15199999999999</c:v>
                </c:pt>
                <c:pt idx="27340">
                  <c:v>168.16</c:v>
                </c:pt>
                <c:pt idx="27341">
                  <c:v>168.16800000000001</c:v>
                </c:pt>
                <c:pt idx="27342">
                  <c:v>168.17599999999999</c:v>
                </c:pt>
                <c:pt idx="27343">
                  <c:v>168.184</c:v>
                </c:pt>
                <c:pt idx="27344">
                  <c:v>168.19200000000001</c:v>
                </c:pt>
                <c:pt idx="27345">
                  <c:v>168.2</c:v>
                </c:pt>
                <c:pt idx="27346">
                  <c:v>168.208</c:v>
                </c:pt>
                <c:pt idx="27347">
                  <c:v>168.21600000000001</c:v>
                </c:pt>
                <c:pt idx="27348">
                  <c:v>168.22400000000002</c:v>
                </c:pt>
                <c:pt idx="27349">
                  <c:v>168.232</c:v>
                </c:pt>
                <c:pt idx="27350">
                  <c:v>168.24</c:v>
                </c:pt>
                <c:pt idx="27351">
                  <c:v>168.24800000000002</c:v>
                </c:pt>
                <c:pt idx="27352">
                  <c:v>168.256</c:v>
                </c:pt>
                <c:pt idx="27353">
                  <c:v>168.26400000000001</c:v>
                </c:pt>
                <c:pt idx="27354">
                  <c:v>168.27199999999999</c:v>
                </c:pt>
                <c:pt idx="27355">
                  <c:v>168.28</c:v>
                </c:pt>
                <c:pt idx="27356">
                  <c:v>168.28799999999998</c:v>
                </c:pt>
                <c:pt idx="27357">
                  <c:v>168.29599999999999</c:v>
                </c:pt>
                <c:pt idx="27358">
                  <c:v>168.304</c:v>
                </c:pt>
                <c:pt idx="27359">
                  <c:v>168.31199999999998</c:v>
                </c:pt>
                <c:pt idx="27360">
                  <c:v>168.32</c:v>
                </c:pt>
                <c:pt idx="27361">
                  <c:v>168.328</c:v>
                </c:pt>
                <c:pt idx="27362">
                  <c:v>168.33600000000001</c:v>
                </c:pt>
                <c:pt idx="27363">
                  <c:v>168.34399999999999</c:v>
                </c:pt>
                <c:pt idx="27364">
                  <c:v>168.352</c:v>
                </c:pt>
                <c:pt idx="27365">
                  <c:v>168.36</c:v>
                </c:pt>
                <c:pt idx="27366">
                  <c:v>168.36799999999999</c:v>
                </c:pt>
                <c:pt idx="27367">
                  <c:v>168.376</c:v>
                </c:pt>
                <c:pt idx="27368">
                  <c:v>168.38400000000001</c:v>
                </c:pt>
                <c:pt idx="27369">
                  <c:v>168.392</c:v>
                </c:pt>
                <c:pt idx="27370">
                  <c:v>168.4</c:v>
                </c:pt>
                <c:pt idx="27371">
                  <c:v>168.40800000000002</c:v>
                </c:pt>
                <c:pt idx="27372">
                  <c:v>168.416</c:v>
                </c:pt>
                <c:pt idx="27373">
                  <c:v>168.42399999999998</c:v>
                </c:pt>
                <c:pt idx="27374">
                  <c:v>168.43199999999999</c:v>
                </c:pt>
                <c:pt idx="27375">
                  <c:v>168.44</c:v>
                </c:pt>
                <c:pt idx="27376">
                  <c:v>168.44799999999998</c:v>
                </c:pt>
                <c:pt idx="27377">
                  <c:v>168.45599999999999</c:v>
                </c:pt>
                <c:pt idx="27378">
                  <c:v>168.464</c:v>
                </c:pt>
                <c:pt idx="27379">
                  <c:v>168.47200000000001</c:v>
                </c:pt>
                <c:pt idx="27380">
                  <c:v>168.48</c:v>
                </c:pt>
                <c:pt idx="27381">
                  <c:v>168.488</c:v>
                </c:pt>
                <c:pt idx="27382">
                  <c:v>168.49600000000001</c:v>
                </c:pt>
                <c:pt idx="27383">
                  <c:v>168.50399999999999</c:v>
                </c:pt>
                <c:pt idx="27384">
                  <c:v>168.512</c:v>
                </c:pt>
                <c:pt idx="27385">
                  <c:v>168.52</c:v>
                </c:pt>
                <c:pt idx="27386">
                  <c:v>168.52800000000002</c:v>
                </c:pt>
                <c:pt idx="27387">
                  <c:v>168.536</c:v>
                </c:pt>
                <c:pt idx="27388">
                  <c:v>168.54400000000001</c:v>
                </c:pt>
                <c:pt idx="27389">
                  <c:v>168.55200000000002</c:v>
                </c:pt>
                <c:pt idx="27390">
                  <c:v>168.55999999999997</c:v>
                </c:pt>
                <c:pt idx="27391">
                  <c:v>168.56799999999998</c:v>
                </c:pt>
                <c:pt idx="27392">
                  <c:v>168.57599999999999</c:v>
                </c:pt>
                <c:pt idx="27393">
                  <c:v>168.584</c:v>
                </c:pt>
                <c:pt idx="27394">
                  <c:v>168.59199999999998</c:v>
                </c:pt>
                <c:pt idx="27395">
                  <c:v>168.6</c:v>
                </c:pt>
                <c:pt idx="27396">
                  <c:v>168.608</c:v>
                </c:pt>
                <c:pt idx="27397">
                  <c:v>168.61599999999999</c:v>
                </c:pt>
                <c:pt idx="27398">
                  <c:v>168.624</c:v>
                </c:pt>
                <c:pt idx="27399">
                  <c:v>168.63200000000001</c:v>
                </c:pt>
                <c:pt idx="27400">
                  <c:v>168.64000000000001</c:v>
                </c:pt>
                <c:pt idx="27401">
                  <c:v>168.648</c:v>
                </c:pt>
                <c:pt idx="27402">
                  <c:v>168.65600000000001</c:v>
                </c:pt>
                <c:pt idx="27403">
                  <c:v>168.66400000000002</c:v>
                </c:pt>
                <c:pt idx="27404">
                  <c:v>168.672</c:v>
                </c:pt>
                <c:pt idx="27405">
                  <c:v>168.68</c:v>
                </c:pt>
                <c:pt idx="27406">
                  <c:v>168.68800000000002</c:v>
                </c:pt>
                <c:pt idx="27407">
                  <c:v>168.69600000000003</c:v>
                </c:pt>
                <c:pt idx="27408">
                  <c:v>168.70399999999998</c:v>
                </c:pt>
                <c:pt idx="27409">
                  <c:v>168.71199999999999</c:v>
                </c:pt>
                <c:pt idx="27410">
                  <c:v>168.72</c:v>
                </c:pt>
                <c:pt idx="27411">
                  <c:v>168.72799999999998</c:v>
                </c:pt>
                <c:pt idx="27412">
                  <c:v>168.73599999999999</c:v>
                </c:pt>
                <c:pt idx="27413">
                  <c:v>168.744</c:v>
                </c:pt>
                <c:pt idx="27414">
                  <c:v>168.75200000000001</c:v>
                </c:pt>
                <c:pt idx="27415">
                  <c:v>168.76</c:v>
                </c:pt>
                <c:pt idx="27416">
                  <c:v>168.768</c:v>
                </c:pt>
                <c:pt idx="27417">
                  <c:v>168.77600000000001</c:v>
                </c:pt>
                <c:pt idx="27418">
                  <c:v>168.78399999999999</c:v>
                </c:pt>
                <c:pt idx="27419">
                  <c:v>168.792</c:v>
                </c:pt>
                <c:pt idx="27420">
                  <c:v>168.8</c:v>
                </c:pt>
                <c:pt idx="27421">
                  <c:v>168.80800000000002</c:v>
                </c:pt>
                <c:pt idx="27422">
                  <c:v>168.816</c:v>
                </c:pt>
                <c:pt idx="27423">
                  <c:v>168.82400000000001</c:v>
                </c:pt>
                <c:pt idx="27424">
                  <c:v>168.83200000000002</c:v>
                </c:pt>
                <c:pt idx="27425">
                  <c:v>168.84</c:v>
                </c:pt>
                <c:pt idx="27426">
                  <c:v>168.84799999999998</c:v>
                </c:pt>
                <c:pt idx="27427">
                  <c:v>168.85599999999999</c:v>
                </c:pt>
                <c:pt idx="27428">
                  <c:v>168.86399999999998</c:v>
                </c:pt>
                <c:pt idx="27429">
                  <c:v>168.87199999999999</c:v>
                </c:pt>
                <c:pt idx="27430">
                  <c:v>168.88</c:v>
                </c:pt>
                <c:pt idx="27431">
                  <c:v>168.88800000000001</c:v>
                </c:pt>
                <c:pt idx="27432">
                  <c:v>168.89599999999999</c:v>
                </c:pt>
                <c:pt idx="27433">
                  <c:v>168.904</c:v>
                </c:pt>
                <c:pt idx="27434">
                  <c:v>168.91200000000001</c:v>
                </c:pt>
                <c:pt idx="27435">
                  <c:v>168.92</c:v>
                </c:pt>
                <c:pt idx="27436">
                  <c:v>168.928</c:v>
                </c:pt>
                <c:pt idx="27437">
                  <c:v>168.93600000000001</c:v>
                </c:pt>
                <c:pt idx="27438">
                  <c:v>168.94400000000002</c:v>
                </c:pt>
                <c:pt idx="27439">
                  <c:v>168.952</c:v>
                </c:pt>
                <c:pt idx="27440">
                  <c:v>168.96</c:v>
                </c:pt>
                <c:pt idx="27441">
                  <c:v>168.96800000000002</c:v>
                </c:pt>
                <c:pt idx="27442">
                  <c:v>168.976</c:v>
                </c:pt>
                <c:pt idx="27443">
                  <c:v>168.98400000000001</c:v>
                </c:pt>
                <c:pt idx="27444">
                  <c:v>168.99199999999999</c:v>
                </c:pt>
                <c:pt idx="27445">
                  <c:v>169</c:v>
                </c:pt>
                <c:pt idx="27446">
                  <c:v>169.00799999999998</c:v>
                </c:pt>
                <c:pt idx="27447">
                  <c:v>169.01599999999999</c:v>
                </c:pt>
                <c:pt idx="27448">
                  <c:v>169.024</c:v>
                </c:pt>
                <c:pt idx="27449">
                  <c:v>169.03199999999998</c:v>
                </c:pt>
                <c:pt idx="27450">
                  <c:v>169.04</c:v>
                </c:pt>
                <c:pt idx="27451">
                  <c:v>169.048</c:v>
                </c:pt>
                <c:pt idx="27452">
                  <c:v>169.05600000000001</c:v>
                </c:pt>
                <c:pt idx="27453">
                  <c:v>169.06399999999999</c:v>
                </c:pt>
                <c:pt idx="27454">
                  <c:v>169.072</c:v>
                </c:pt>
                <c:pt idx="27455">
                  <c:v>169.08</c:v>
                </c:pt>
                <c:pt idx="27456">
                  <c:v>169.08799999999999</c:v>
                </c:pt>
                <c:pt idx="27457">
                  <c:v>169.096</c:v>
                </c:pt>
                <c:pt idx="27458">
                  <c:v>169.10400000000001</c:v>
                </c:pt>
                <c:pt idx="27459">
                  <c:v>169.11200000000002</c:v>
                </c:pt>
                <c:pt idx="27460">
                  <c:v>169.12</c:v>
                </c:pt>
                <c:pt idx="27461">
                  <c:v>169.12800000000001</c:v>
                </c:pt>
                <c:pt idx="27462">
                  <c:v>169.136</c:v>
                </c:pt>
                <c:pt idx="27463">
                  <c:v>169.14399999999998</c:v>
                </c:pt>
                <c:pt idx="27464">
                  <c:v>169.15199999999999</c:v>
                </c:pt>
                <c:pt idx="27465">
                  <c:v>169.16</c:v>
                </c:pt>
                <c:pt idx="27466">
                  <c:v>169.16800000000001</c:v>
                </c:pt>
                <c:pt idx="27467">
                  <c:v>169.17599999999999</c:v>
                </c:pt>
                <c:pt idx="27468">
                  <c:v>169.184</c:v>
                </c:pt>
                <c:pt idx="27469">
                  <c:v>169.19200000000001</c:v>
                </c:pt>
                <c:pt idx="27470">
                  <c:v>169.2</c:v>
                </c:pt>
                <c:pt idx="27471">
                  <c:v>169.208</c:v>
                </c:pt>
                <c:pt idx="27472">
                  <c:v>169.21600000000001</c:v>
                </c:pt>
                <c:pt idx="27473">
                  <c:v>169.22400000000002</c:v>
                </c:pt>
                <c:pt idx="27474">
                  <c:v>169.232</c:v>
                </c:pt>
                <c:pt idx="27475">
                  <c:v>169.24</c:v>
                </c:pt>
                <c:pt idx="27476">
                  <c:v>169.24800000000002</c:v>
                </c:pt>
                <c:pt idx="27477">
                  <c:v>169.256</c:v>
                </c:pt>
                <c:pt idx="27478">
                  <c:v>169.26400000000001</c:v>
                </c:pt>
                <c:pt idx="27479">
                  <c:v>169.27200000000002</c:v>
                </c:pt>
                <c:pt idx="27480">
                  <c:v>169.28</c:v>
                </c:pt>
                <c:pt idx="27481">
                  <c:v>169.28799999999998</c:v>
                </c:pt>
                <c:pt idx="27482">
                  <c:v>169.29599999999999</c:v>
                </c:pt>
                <c:pt idx="27483">
                  <c:v>169.304</c:v>
                </c:pt>
                <c:pt idx="27484">
                  <c:v>169.31199999999998</c:v>
                </c:pt>
                <c:pt idx="27485">
                  <c:v>169.32</c:v>
                </c:pt>
                <c:pt idx="27486">
                  <c:v>169.328</c:v>
                </c:pt>
                <c:pt idx="27487">
                  <c:v>169.33599999999998</c:v>
                </c:pt>
                <c:pt idx="27488">
                  <c:v>169.34399999999999</c:v>
                </c:pt>
                <c:pt idx="27489">
                  <c:v>169.352</c:v>
                </c:pt>
                <c:pt idx="27490">
                  <c:v>169.36</c:v>
                </c:pt>
                <c:pt idx="27491">
                  <c:v>169.36799999999999</c:v>
                </c:pt>
                <c:pt idx="27492">
                  <c:v>169.376</c:v>
                </c:pt>
                <c:pt idx="27493">
                  <c:v>169.38400000000001</c:v>
                </c:pt>
                <c:pt idx="27494">
                  <c:v>169.392</c:v>
                </c:pt>
                <c:pt idx="27495">
                  <c:v>169.4</c:v>
                </c:pt>
                <c:pt idx="27496">
                  <c:v>169.40800000000002</c:v>
                </c:pt>
                <c:pt idx="27497">
                  <c:v>169.416</c:v>
                </c:pt>
                <c:pt idx="27498">
                  <c:v>169.42399999999998</c:v>
                </c:pt>
                <c:pt idx="27499">
                  <c:v>169.43199999999999</c:v>
                </c:pt>
                <c:pt idx="27500">
                  <c:v>169.44</c:v>
                </c:pt>
                <c:pt idx="27501">
                  <c:v>169.44799999999998</c:v>
                </c:pt>
                <c:pt idx="27502">
                  <c:v>169.45599999999999</c:v>
                </c:pt>
                <c:pt idx="27503">
                  <c:v>169.464</c:v>
                </c:pt>
                <c:pt idx="27504">
                  <c:v>169.47200000000001</c:v>
                </c:pt>
                <c:pt idx="27505">
                  <c:v>169.48</c:v>
                </c:pt>
                <c:pt idx="27506">
                  <c:v>169.488</c:v>
                </c:pt>
                <c:pt idx="27507">
                  <c:v>169.49600000000001</c:v>
                </c:pt>
                <c:pt idx="27508">
                  <c:v>169.50399999999999</c:v>
                </c:pt>
                <c:pt idx="27509">
                  <c:v>169.512</c:v>
                </c:pt>
                <c:pt idx="27510">
                  <c:v>169.52</c:v>
                </c:pt>
                <c:pt idx="27511">
                  <c:v>169.52800000000002</c:v>
                </c:pt>
                <c:pt idx="27512">
                  <c:v>169.536</c:v>
                </c:pt>
                <c:pt idx="27513">
                  <c:v>169.54400000000001</c:v>
                </c:pt>
                <c:pt idx="27514">
                  <c:v>169.55200000000002</c:v>
                </c:pt>
                <c:pt idx="27515">
                  <c:v>169.56</c:v>
                </c:pt>
                <c:pt idx="27516">
                  <c:v>169.56799999999998</c:v>
                </c:pt>
                <c:pt idx="27517">
                  <c:v>169.57599999999999</c:v>
                </c:pt>
                <c:pt idx="27518">
                  <c:v>169.584</c:v>
                </c:pt>
                <c:pt idx="27519">
                  <c:v>169.59199999999998</c:v>
                </c:pt>
                <c:pt idx="27520">
                  <c:v>169.6</c:v>
                </c:pt>
                <c:pt idx="27521">
                  <c:v>169.608</c:v>
                </c:pt>
                <c:pt idx="27522">
                  <c:v>169.61599999999999</c:v>
                </c:pt>
                <c:pt idx="27523">
                  <c:v>169.624</c:v>
                </c:pt>
                <c:pt idx="27524">
                  <c:v>169.63200000000001</c:v>
                </c:pt>
                <c:pt idx="27525">
                  <c:v>169.64000000000001</c:v>
                </c:pt>
                <c:pt idx="27526">
                  <c:v>169.648</c:v>
                </c:pt>
                <c:pt idx="27527">
                  <c:v>169.65600000000001</c:v>
                </c:pt>
                <c:pt idx="27528">
                  <c:v>169.66400000000002</c:v>
                </c:pt>
                <c:pt idx="27529">
                  <c:v>169.672</c:v>
                </c:pt>
                <c:pt idx="27530">
                  <c:v>169.68</c:v>
                </c:pt>
                <c:pt idx="27531">
                  <c:v>169.68800000000002</c:v>
                </c:pt>
                <c:pt idx="27532">
                  <c:v>169.69600000000003</c:v>
                </c:pt>
                <c:pt idx="27533">
                  <c:v>169.70400000000001</c:v>
                </c:pt>
                <c:pt idx="27534">
                  <c:v>169.71199999999999</c:v>
                </c:pt>
                <c:pt idx="27535">
                  <c:v>169.72</c:v>
                </c:pt>
                <c:pt idx="27536">
                  <c:v>169.72799999999998</c:v>
                </c:pt>
                <c:pt idx="27537">
                  <c:v>169.73599999999999</c:v>
                </c:pt>
                <c:pt idx="27538">
                  <c:v>169.744</c:v>
                </c:pt>
                <c:pt idx="27539">
                  <c:v>169.75199999999998</c:v>
                </c:pt>
                <c:pt idx="27540">
                  <c:v>169.76</c:v>
                </c:pt>
                <c:pt idx="27541">
                  <c:v>169.768</c:v>
                </c:pt>
                <c:pt idx="27542">
                  <c:v>169.77600000000001</c:v>
                </c:pt>
                <c:pt idx="27543">
                  <c:v>169.78399999999999</c:v>
                </c:pt>
                <c:pt idx="27544">
                  <c:v>169.792</c:v>
                </c:pt>
                <c:pt idx="27545">
                  <c:v>169.8</c:v>
                </c:pt>
                <c:pt idx="27546">
                  <c:v>169.80799999999999</c:v>
                </c:pt>
                <c:pt idx="27547">
                  <c:v>169.816</c:v>
                </c:pt>
                <c:pt idx="27548">
                  <c:v>169.82400000000001</c:v>
                </c:pt>
                <c:pt idx="27549">
                  <c:v>169.83200000000002</c:v>
                </c:pt>
                <c:pt idx="27550">
                  <c:v>169.84</c:v>
                </c:pt>
                <c:pt idx="27551">
                  <c:v>169.84800000000001</c:v>
                </c:pt>
                <c:pt idx="27552">
                  <c:v>169.85599999999999</c:v>
                </c:pt>
                <c:pt idx="27553">
                  <c:v>169.86399999999998</c:v>
                </c:pt>
                <c:pt idx="27554">
                  <c:v>169.87199999999999</c:v>
                </c:pt>
                <c:pt idx="27555">
                  <c:v>169.88</c:v>
                </c:pt>
                <c:pt idx="27556">
                  <c:v>169.88800000000001</c:v>
                </c:pt>
                <c:pt idx="27557">
                  <c:v>169.89599999999999</c:v>
                </c:pt>
                <c:pt idx="27558">
                  <c:v>169.904</c:v>
                </c:pt>
                <c:pt idx="27559">
                  <c:v>169.91200000000001</c:v>
                </c:pt>
                <c:pt idx="27560">
                  <c:v>169.92</c:v>
                </c:pt>
                <c:pt idx="27561">
                  <c:v>169.928</c:v>
                </c:pt>
                <c:pt idx="27562">
                  <c:v>169.93600000000001</c:v>
                </c:pt>
                <c:pt idx="27563">
                  <c:v>169.94400000000002</c:v>
                </c:pt>
                <c:pt idx="27564">
                  <c:v>169.952</c:v>
                </c:pt>
                <c:pt idx="27565">
                  <c:v>169.96</c:v>
                </c:pt>
                <c:pt idx="27566">
                  <c:v>169.96800000000002</c:v>
                </c:pt>
                <c:pt idx="27567">
                  <c:v>169.976</c:v>
                </c:pt>
                <c:pt idx="27568">
                  <c:v>169.98400000000001</c:v>
                </c:pt>
                <c:pt idx="27569">
                  <c:v>169.99199999999999</c:v>
                </c:pt>
                <c:pt idx="27570">
                  <c:v>170</c:v>
                </c:pt>
                <c:pt idx="27571">
                  <c:v>170.00799999999998</c:v>
                </c:pt>
                <c:pt idx="27572">
                  <c:v>170.01599999999999</c:v>
                </c:pt>
                <c:pt idx="27573">
                  <c:v>170.024</c:v>
                </c:pt>
                <c:pt idx="27574">
                  <c:v>170.03199999999998</c:v>
                </c:pt>
                <c:pt idx="27575">
                  <c:v>170.04</c:v>
                </c:pt>
                <c:pt idx="27576">
                  <c:v>170.048</c:v>
                </c:pt>
                <c:pt idx="27577">
                  <c:v>170.05600000000001</c:v>
                </c:pt>
                <c:pt idx="27578">
                  <c:v>170.06399999999999</c:v>
                </c:pt>
                <c:pt idx="27579">
                  <c:v>170.072</c:v>
                </c:pt>
                <c:pt idx="27580">
                  <c:v>170.08</c:v>
                </c:pt>
                <c:pt idx="27581">
                  <c:v>170.08799999999999</c:v>
                </c:pt>
                <c:pt idx="27582">
                  <c:v>170.096</c:v>
                </c:pt>
                <c:pt idx="27583">
                  <c:v>170.10400000000001</c:v>
                </c:pt>
                <c:pt idx="27584">
                  <c:v>170.11200000000002</c:v>
                </c:pt>
                <c:pt idx="27585">
                  <c:v>170.12</c:v>
                </c:pt>
                <c:pt idx="27586">
                  <c:v>170.12800000000001</c:v>
                </c:pt>
                <c:pt idx="27587">
                  <c:v>170.136</c:v>
                </c:pt>
                <c:pt idx="27588">
                  <c:v>170.14399999999998</c:v>
                </c:pt>
                <c:pt idx="27589">
                  <c:v>170.15199999999999</c:v>
                </c:pt>
                <c:pt idx="27590">
                  <c:v>170.16</c:v>
                </c:pt>
                <c:pt idx="27591">
                  <c:v>170.16800000000001</c:v>
                </c:pt>
                <c:pt idx="27592">
                  <c:v>170.17599999999999</c:v>
                </c:pt>
                <c:pt idx="27593">
                  <c:v>170.184</c:v>
                </c:pt>
                <c:pt idx="27594">
                  <c:v>170.19200000000001</c:v>
                </c:pt>
                <c:pt idx="27595">
                  <c:v>170.2</c:v>
                </c:pt>
                <c:pt idx="27596">
                  <c:v>170.208</c:v>
                </c:pt>
                <c:pt idx="27597">
                  <c:v>170.21600000000001</c:v>
                </c:pt>
                <c:pt idx="27598">
                  <c:v>170.22399999999999</c:v>
                </c:pt>
                <c:pt idx="27599">
                  <c:v>170.232</c:v>
                </c:pt>
                <c:pt idx="27600">
                  <c:v>170.24</c:v>
                </c:pt>
                <c:pt idx="27601">
                  <c:v>170.24800000000002</c:v>
                </c:pt>
                <c:pt idx="27602">
                  <c:v>170.256</c:v>
                </c:pt>
                <c:pt idx="27603">
                  <c:v>170.26400000000001</c:v>
                </c:pt>
                <c:pt idx="27604">
                  <c:v>170.27200000000002</c:v>
                </c:pt>
                <c:pt idx="27605">
                  <c:v>170.27999999999997</c:v>
                </c:pt>
                <c:pt idx="27606">
                  <c:v>170.28799999999998</c:v>
                </c:pt>
                <c:pt idx="27607">
                  <c:v>170.29599999999999</c:v>
                </c:pt>
                <c:pt idx="27608">
                  <c:v>170.304</c:v>
                </c:pt>
                <c:pt idx="27609">
                  <c:v>170.31199999999998</c:v>
                </c:pt>
                <c:pt idx="27610">
                  <c:v>170.32</c:v>
                </c:pt>
                <c:pt idx="27611">
                  <c:v>170.328</c:v>
                </c:pt>
                <c:pt idx="27612">
                  <c:v>170.33599999999998</c:v>
                </c:pt>
                <c:pt idx="27613">
                  <c:v>170.34399999999999</c:v>
                </c:pt>
                <c:pt idx="27614">
                  <c:v>170.352</c:v>
                </c:pt>
                <c:pt idx="27615">
                  <c:v>170.36</c:v>
                </c:pt>
                <c:pt idx="27616">
                  <c:v>170.36799999999999</c:v>
                </c:pt>
                <c:pt idx="27617">
                  <c:v>170.376</c:v>
                </c:pt>
                <c:pt idx="27618">
                  <c:v>170.38400000000001</c:v>
                </c:pt>
                <c:pt idx="27619">
                  <c:v>170.392</c:v>
                </c:pt>
                <c:pt idx="27620">
                  <c:v>170.4</c:v>
                </c:pt>
                <c:pt idx="27621">
                  <c:v>170.40800000000002</c:v>
                </c:pt>
                <c:pt idx="27622">
                  <c:v>170.41600000000003</c:v>
                </c:pt>
                <c:pt idx="27623">
                  <c:v>170.42399999999998</c:v>
                </c:pt>
                <c:pt idx="27624">
                  <c:v>170.43199999999999</c:v>
                </c:pt>
                <c:pt idx="27625">
                  <c:v>170.44</c:v>
                </c:pt>
                <c:pt idx="27626">
                  <c:v>170.44799999999998</c:v>
                </c:pt>
                <c:pt idx="27627">
                  <c:v>170.45599999999999</c:v>
                </c:pt>
                <c:pt idx="27628">
                  <c:v>170.464</c:v>
                </c:pt>
                <c:pt idx="27629">
                  <c:v>170.47200000000001</c:v>
                </c:pt>
                <c:pt idx="27630">
                  <c:v>170.48</c:v>
                </c:pt>
                <c:pt idx="27631">
                  <c:v>170.488</c:v>
                </c:pt>
                <c:pt idx="27632">
                  <c:v>170.49600000000001</c:v>
                </c:pt>
                <c:pt idx="27633">
                  <c:v>170.50399999999999</c:v>
                </c:pt>
                <c:pt idx="27634">
                  <c:v>170.512</c:v>
                </c:pt>
                <c:pt idx="27635">
                  <c:v>170.52</c:v>
                </c:pt>
                <c:pt idx="27636">
                  <c:v>170.52800000000002</c:v>
                </c:pt>
                <c:pt idx="27637">
                  <c:v>170.536</c:v>
                </c:pt>
                <c:pt idx="27638">
                  <c:v>170.54400000000001</c:v>
                </c:pt>
                <c:pt idx="27639">
                  <c:v>170.55200000000002</c:v>
                </c:pt>
                <c:pt idx="27640">
                  <c:v>170.56</c:v>
                </c:pt>
                <c:pt idx="27641">
                  <c:v>170.56799999999998</c:v>
                </c:pt>
                <c:pt idx="27642">
                  <c:v>170.57599999999999</c:v>
                </c:pt>
                <c:pt idx="27643">
                  <c:v>170.584</c:v>
                </c:pt>
                <c:pt idx="27644">
                  <c:v>170.59199999999998</c:v>
                </c:pt>
                <c:pt idx="27645">
                  <c:v>170.6</c:v>
                </c:pt>
                <c:pt idx="27646">
                  <c:v>170.608</c:v>
                </c:pt>
                <c:pt idx="27647">
                  <c:v>170.61599999999999</c:v>
                </c:pt>
                <c:pt idx="27648">
                  <c:v>170.624</c:v>
                </c:pt>
                <c:pt idx="27649">
                  <c:v>170.63200000000001</c:v>
                </c:pt>
                <c:pt idx="27650">
                  <c:v>170.64</c:v>
                </c:pt>
                <c:pt idx="27651">
                  <c:v>170.648</c:v>
                </c:pt>
                <c:pt idx="27652">
                  <c:v>170.65600000000001</c:v>
                </c:pt>
                <c:pt idx="27653">
                  <c:v>170.66400000000002</c:v>
                </c:pt>
                <c:pt idx="27654">
                  <c:v>170.672</c:v>
                </c:pt>
                <c:pt idx="27655">
                  <c:v>170.68</c:v>
                </c:pt>
                <c:pt idx="27656">
                  <c:v>170.68800000000002</c:v>
                </c:pt>
                <c:pt idx="27657">
                  <c:v>170.696</c:v>
                </c:pt>
                <c:pt idx="27658">
                  <c:v>170.70400000000001</c:v>
                </c:pt>
                <c:pt idx="27659">
                  <c:v>170.71199999999999</c:v>
                </c:pt>
                <c:pt idx="27660">
                  <c:v>170.72</c:v>
                </c:pt>
                <c:pt idx="27661">
                  <c:v>170.72799999999998</c:v>
                </c:pt>
                <c:pt idx="27662">
                  <c:v>170.73599999999999</c:v>
                </c:pt>
                <c:pt idx="27663">
                  <c:v>170.744</c:v>
                </c:pt>
                <c:pt idx="27664">
                  <c:v>170.75199999999998</c:v>
                </c:pt>
                <c:pt idx="27665">
                  <c:v>170.76</c:v>
                </c:pt>
                <c:pt idx="27666">
                  <c:v>170.768</c:v>
                </c:pt>
                <c:pt idx="27667">
                  <c:v>170.77600000000001</c:v>
                </c:pt>
                <c:pt idx="27668">
                  <c:v>170.78399999999999</c:v>
                </c:pt>
                <c:pt idx="27669">
                  <c:v>170.792</c:v>
                </c:pt>
                <c:pt idx="27670">
                  <c:v>170.8</c:v>
                </c:pt>
                <c:pt idx="27671">
                  <c:v>170.80799999999999</c:v>
                </c:pt>
                <c:pt idx="27672">
                  <c:v>170.816</c:v>
                </c:pt>
                <c:pt idx="27673">
                  <c:v>170.82400000000001</c:v>
                </c:pt>
                <c:pt idx="27674">
                  <c:v>170.83200000000002</c:v>
                </c:pt>
                <c:pt idx="27675">
                  <c:v>170.84</c:v>
                </c:pt>
                <c:pt idx="27676">
                  <c:v>170.84800000000001</c:v>
                </c:pt>
                <c:pt idx="27677">
                  <c:v>170.85599999999999</c:v>
                </c:pt>
                <c:pt idx="27678">
                  <c:v>170.86399999999998</c:v>
                </c:pt>
                <c:pt idx="27679">
                  <c:v>170.87199999999999</c:v>
                </c:pt>
                <c:pt idx="27680">
                  <c:v>170.88</c:v>
                </c:pt>
                <c:pt idx="27681">
                  <c:v>170.88800000000001</c:v>
                </c:pt>
                <c:pt idx="27682">
                  <c:v>170.89599999999999</c:v>
                </c:pt>
                <c:pt idx="27683">
                  <c:v>170.904</c:v>
                </c:pt>
                <c:pt idx="27684">
                  <c:v>170.91200000000001</c:v>
                </c:pt>
                <c:pt idx="27685">
                  <c:v>170.92</c:v>
                </c:pt>
                <c:pt idx="27686">
                  <c:v>170.928</c:v>
                </c:pt>
                <c:pt idx="27687">
                  <c:v>170.93600000000001</c:v>
                </c:pt>
                <c:pt idx="27688">
                  <c:v>170.94400000000002</c:v>
                </c:pt>
                <c:pt idx="27689">
                  <c:v>170.952</c:v>
                </c:pt>
                <c:pt idx="27690">
                  <c:v>170.96</c:v>
                </c:pt>
                <c:pt idx="27691">
                  <c:v>170.96800000000002</c:v>
                </c:pt>
                <c:pt idx="27692">
                  <c:v>170.976</c:v>
                </c:pt>
                <c:pt idx="27693">
                  <c:v>170.98400000000001</c:v>
                </c:pt>
                <c:pt idx="27694">
                  <c:v>170.99200000000002</c:v>
                </c:pt>
                <c:pt idx="27695">
                  <c:v>171</c:v>
                </c:pt>
                <c:pt idx="27696">
                  <c:v>171.00799999999998</c:v>
                </c:pt>
                <c:pt idx="27697">
                  <c:v>171.01599999999999</c:v>
                </c:pt>
                <c:pt idx="27698">
                  <c:v>171.024</c:v>
                </c:pt>
                <c:pt idx="27699">
                  <c:v>171.03199999999998</c:v>
                </c:pt>
                <c:pt idx="27700">
                  <c:v>171.04</c:v>
                </c:pt>
                <c:pt idx="27701">
                  <c:v>171.048</c:v>
                </c:pt>
                <c:pt idx="27702">
                  <c:v>171.05600000000001</c:v>
                </c:pt>
                <c:pt idx="27703">
                  <c:v>171.06399999999999</c:v>
                </c:pt>
                <c:pt idx="27704">
                  <c:v>171.072</c:v>
                </c:pt>
                <c:pt idx="27705">
                  <c:v>171.08</c:v>
                </c:pt>
                <c:pt idx="27706">
                  <c:v>171.08799999999999</c:v>
                </c:pt>
                <c:pt idx="27707">
                  <c:v>171.096</c:v>
                </c:pt>
                <c:pt idx="27708">
                  <c:v>171.10400000000001</c:v>
                </c:pt>
                <c:pt idx="27709">
                  <c:v>171.11199999999999</c:v>
                </c:pt>
                <c:pt idx="27710">
                  <c:v>171.12</c:v>
                </c:pt>
                <c:pt idx="27711">
                  <c:v>171.12800000000001</c:v>
                </c:pt>
                <c:pt idx="27712">
                  <c:v>171.13600000000002</c:v>
                </c:pt>
                <c:pt idx="27713">
                  <c:v>171.14399999999998</c:v>
                </c:pt>
                <c:pt idx="27714">
                  <c:v>171.15199999999999</c:v>
                </c:pt>
                <c:pt idx="27715">
                  <c:v>171.16</c:v>
                </c:pt>
                <c:pt idx="27716">
                  <c:v>171.16799999999998</c:v>
                </c:pt>
                <c:pt idx="27717">
                  <c:v>171.17599999999999</c:v>
                </c:pt>
                <c:pt idx="27718">
                  <c:v>171.184</c:v>
                </c:pt>
                <c:pt idx="27719">
                  <c:v>171.19200000000001</c:v>
                </c:pt>
                <c:pt idx="27720">
                  <c:v>171.2</c:v>
                </c:pt>
                <c:pt idx="27721">
                  <c:v>171.208</c:v>
                </c:pt>
                <c:pt idx="27722">
                  <c:v>171.21600000000001</c:v>
                </c:pt>
                <c:pt idx="27723">
                  <c:v>171.22399999999999</c:v>
                </c:pt>
                <c:pt idx="27724">
                  <c:v>171.232</c:v>
                </c:pt>
                <c:pt idx="27725">
                  <c:v>171.24</c:v>
                </c:pt>
                <c:pt idx="27726">
                  <c:v>171.24800000000002</c:v>
                </c:pt>
                <c:pt idx="27727">
                  <c:v>171.256</c:v>
                </c:pt>
                <c:pt idx="27728">
                  <c:v>171.26400000000001</c:v>
                </c:pt>
                <c:pt idx="27729">
                  <c:v>171.27200000000002</c:v>
                </c:pt>
                <c:pt idx="27730">
                  <c:v>171.28</c:v>
                </c:pt>
                <c:pt idx="27731">
                  <c:v>171.28799999999998</c:v>
                </c:pt>
                <c:pt idx="27732">
                  <c:v>171.29599999999999</c:v>
                </c:pt>
                <c:pt idx="27733">
                  <c:v>171.304</c:v>
                </c:pt>
                <c:pt idx="27734">
                  <c:v>171.31199999999998</c:v>
                </c:pt>
                <c:pt idx="27735">
                  <c:v>171.32</c:v>
                </c:pt>
                <c:pt idx="27736">
                  <c:v>171.328</c:v>
                </c:pt>
                <c:pt idx="27737">
                  <c:v>171.33599999999998</c:v>
                </c:pt>
                <c:pt idx="27738">
                  <c:v>171.34399999999999</c:v>
                </c:pt>
                <c:pt idx="27739">
                  <c:v>171.352</c:v>
                </c:pt>
                <c:pt idx="27740">
                  <c:v>171.36</c:v>
                </c:pt>
                <c:pt idx="27741">
                  <c:v>171.36799999999999</c:v>
                </c:pt>
                <c:pt idx="27742">
                  <c:v>171.376</c:v>
                </c:pt>
                <c:pt idx="27743">
                  <c:v>171.38400000000001</c:v>
                </c:pt>
                <c:pt idx="27744">
                  <c:v>171.392</c:v>
                </c:pt>
                <c:pt idx="27745">
                  <c:v>171.4</c:v>
                </c:pt>
                <c:pt idx="27746">
                  <c:v>171.40800000000002</c:v>
                </c:pt>
                <c:pt idx="27747">
                  <c:v>171.41600000000003</c:v>
                </c:pt>
                <c:pt idx="27748">
                  <c:v>171.42400000000001</c:v>
                </c:pt>
                <c:pt idx="27749">
                  <c:v>171.43199999999999</c:v>
                </c:pt>
                <c:pt idx="27750">
                  <c:v>171.44</c:v>
                </c:pt>
                <c:pt idx="27751">
                  <c:v>171.44799999999998</c:v>
                </c:pt>
                <c:pt idx="27752">
                  <c:v>171.45599999999999</c:v>
                </c:pt>
                <c:pt idx="27753">
                  <c:v>171.464</c:v>
                </c:pt>
                <c:pt idx="27754">
                  <c:v>171.47200000000001</c:v>
                </c:pt>
                <c:pt idx="27755">
                  <c:v>171.48</c:v>
                </c:pt>
                <c:pt idx="27756">
                  <c:v>171.488</c:v>
                </c:pt>
                <c:pt idx="27757">
                  <c:v>171.49600000000001</c:v>
                </c:pt>
                <c:pt idx="27758">
                  <c:v>171.50399999999999</c:v>
                </c:pt>
                <c:pt idx="27759">
                  <c:v>171.512</c:v>
                </c:pt>
                <c:pt idx="27760">
                  <c:v>171.52</c:v>
                </c:pt>
                <c:pt idx="27761">
                  <c:v>171.52800000000002</c:v>
                </c:pt>
                <c:pt idx="27762">
                  <c:v>171.536</c:v>
                </c:pt>
                <c:pt idx="27763">
                  <c:v>171.54400000000001</c:v>
                </c:pt>
                <c:pt idx="27764">
                  <c:v>171.55200000000002</c:v>
                </c:pt>
                <c:pt idx="27765">
                  <c:v>171.56</c:v>
                </c:pt>
                <c:pt idx="27766">
                  <c:v>171.56800000000001</c:v>
                </c:pt>
                <c:pt idx="27767">
                  <c:v>171.57599999999999</c:v>
                </c:pt>
                <c:pt idx="27768">
                  <c:v>171.58399999999997</c:v>
                </c:pt>
                <c:pt idx="27769">
                  <c:v>171.59199999999998</c:v>
                </c:pt>
                <c:pt idx="27770">
                  <c:v>171.6</c:v>
                </c:pt>
                <c:pt idx="27771">
                  <c:v>171.608</c:v>
                </c:pt>
                <c:pt idx="27772">
                  <c:v>171.61599999999999</c:v>
                </c:pt>
                <c:pt idx="27773">
                  <c:v>171.624</c:v>
                </c:pt>
                <c:pt idx="27774">
                  <c:v>171.63200000000001</c:v>
                </c:pt>
                <c:pt idx="27775">
                  <c:v>171.64</c:v>
                </c:pt>
                <c:pt idx="27776">
                  <c:v>171.648</c:v>
                </c:pt>
                <c:pt idx="27777">
                  <c:v>171.65600000000001</c:v>
                </c:pt>
                <c:pt idx="27778">
                  <c:v>171.66400000000002</c:v>
                </c:pt>
                <c:pt idx="27779">
                  <c:v>171.672</c:v>
                </c:pt>
                <c:pt idx="27780">
                  <c:v>171.68</c:v>
                </c:pt>
                <c:pt idx="27781">
                  <c:v>171.68800000000002</c:v>
                </c:pt>
                <c:pt idx="27782">
                  <c:v>171.696</c:v>
                </c:pt>
                <c:pt idx="27783">
                  <c:v>171.70400000000001</c:v>
                </c:pt>
                <c:pt idx="27784">
                  <c:v>171.71200000000002</c:v>
                </c:pt>
                <c:pt idx="27785">
                  <c:v>171.72</c:v>
                </c:pt>
                <c:pt idx="27786">
                  <c:v>171.72799999999998</c:v>
                </c:pt>
                <c:pt idx="27787">
                  <c:v>171.73599999999999</c:v>
                </c:pt>
                <c:pt idx="27788">
                  <c:v>171.744</c:v>
                </c:pt>
                <c:pt idx="27789">
                  <c:v>171.75199999999998</c:v>
                </c:pt>
                <c:pt idx="27790">
                  <c:v>171.76</c:v>
                </c:pt>
                <c:pt idx="27791">
                  <c:v>171.768</c:v>
                </c:pt>
                <c:pt idx="27792">
                  <c:v>171.77600000000001</c:v>
                </c:pt>
                <c:pt idx="27793">
                  <c:v>171.78399999999999</c:v>
                </c:pt>
                <c:pt idx="27794">
                  <c:v>171.792</c:v>
                </c:pt>
                <c:pt idx="27795">
                  <c:v>171.8</c:v>
                </c:pt>
                <c:pt idx="27796">
                  <c:v>171.80799999999999</c:v>
                </c:pt>
                <c:pt idx="27797">
                  <c:v>171.816</c:v>
                </c:pt>
                <c:pt idx="27798">
                  <c:v>171.82400000000001</c:v>
                </c:pt>
                <c:pt idx="27799">
                  <c:v>171.83200000000002</c:v>
                </c:pt>
                <c:pt idx="27800">
                  <c:v>171.84</c:v>
                </c:pt>
                <c:pt idx="27801">
                  <c:v>171.84800000000001</c:v>
                </c:pt>
                <c:pt idx="27802">
                  <c:v>171.85599999999999</c:v>
                </c:pt>
                <c:pt idx="27803">
                  <c:v>171.86399999999998</c:v>
                </c:pt>
                <c:pt idx="27804">
                  <c:v>171.87199999999999</c:v>
                </c:pt>
                <c:pt idx="27805">
                  <c:v>171.88</c:v>
                </c:pt>
                <c:pt idx="27806">
                  <c:v>171.88800000000001</c:v>
                </c:pt>
                <c:pt idx="27807">
                  <c:v>171.89599999999999</c:v>
                </c:pt>
                <c:pt idx="27808">
                  <c:v>171.904</c:v>
                </c:pt>
                <c:pt idx="27809">
                  <c:v>171.91200000000001</c:v>
                </c:pt>
                <c:pt idx="27810">
                  <c:v>171.92</c:v>
                </c:pt>
                <c:pt idx="27811">
                  <c:v>171.928</c:v>
                </c:pt>
                <c:pt idx="27812">
                  <c:v>171.93600000000001</c:v>
                </c:pt>
                <c:pt idx="27813">
                  <c:v>171.94400000000002</c:v>
                </c:pt>
                <c:pt idx="27814">
                  <c:v>171.952</c:v>
                </c:pt>
                <c:pt idx="27815">
                  <c:v>171.96</c:v>
                </c:pt>
                <c:pt idx="27816">
                  <c:v>171.96800000000002</c:v>
                </c:pt>
                <c:pt idx="27817">
                  <c:v>171.976</c:v>
                </c:pt>
                <c:pt idx="27818">
                  <c:v>171.98400000000001</c:v>
                </c:pt>
                <c:pt idx="27819">
                  <c:v>171.99200000000002</c:v>
                </c:pt>
                <c:pt idx="27820">
                  <c:v>172</c:v>
                </c:pt>
                <c:pt idx="27821">
                  <c:v>172.00799999999998</c:v>
                </c:pt>
                <c:pt idx="27822">
                  <c:v>172.01599999999999</c:v>
                </c:pt>
                <c:pt idx="27823">
                  <c:v>172.024</c:v>
                </c:pt>
                <c:pt idx="27824">
                  <c:v>172.03199999999998</c:v>
                </c:pt>
                <c:pt idx="27825">
                  <c:v>172.04</c:v>
                </c:pt>
                <c:pt idx="27826">
                  <c:v>172.048</c:v>
                </c:pt>
                <c:pt idx="27827">
                  <c:v>172.05599999999998</c:v>
                </c:pt>
                <c:pt idx="27828">
                  <c:v>172.06399999999999</c:v>
                </c:pt>
                <c:pt idx="27829">
                  <c:v>172.072</c:v>
                </c:pt>
                <c:pt idx="27830">
                  <c:v>172.08</c:v>
                </c:pt>
                <c:pt idx="27831">
                  <c:v>172.08799999999999</c:v>
                </c:pt>
                <c:pt idx="27832">
                  <c:v>172.096</c:v>
                </c:pt>
                <c:pt idx="27833">
                  <c:v>172.10400000000001</c:v>
                </c:pt>
                <c:pt idx="27834">
                  <c:v>172.11199999999999</c:v>
                </c:pt>
                <c:pt idx="27835">
                  <c:v>172.12</c:v>
                </c:pt>
                <c:pt idx="27836">
                  <c:v>172.12800000000001</c:v>
                </c:pt>
                <c:pt idx="27837">
                  <c:v>172.13600000000002</c:v>
                </c:pt>
                <c:pt idx="27838">
                  <c:v>172.14400000000001</c:v>
                </c:pt>
                <c:pt idx="27839">
                  <c:v>172.15199999999999</c:v>
                </c:pt>
                <c:pt idx="27840">
                  <c:v>172.16</c:v>
                </c:pt>
                <c:pt idx="27841">
                  <c:v>172.16799999999998</c:v>
                </c:pt>
                <c:pt idx="27842">
                  <c:v>172.17599999999999</c:v>
                </c:pt>
                <c:pt idx="27843">
                  <c:v>172.184</c:v>
                </c:pt>
                <c:pt idx="27844">
                  <c:v>172.19200000000001</c:v>
                </c:pt>
                <c:pt idx="27845">
                  <c:v>172.2</c:v>
                </c:pt>
                <c:pt idx="27846">
                  <c:v>172.208</c:v>
                </c:pt>
                <c:pt idx="27847">
                  <c:v>172.21600000000001</c:v>
                </c:pt>
                <c:pt idx="27848">
                  <c:v>172.22399999999999</c:v>
                </c:pt>
                <c:pt idx="27849">
                  <c:v>172.232</c:v>
                </c:pt>
                <c:pt idx="27850">
                  <c:v>172.24</c:v>
                </c:pt>
                <c:pt idx="27851">
                  <c:v>172.24800000000002</c:v>
                </c:pt>
                <c:pt idx="27852">
                  <c:v>172.256</c:v>
                </c:pt>
                <c:pt idx="27853">
                  <c:v>172.26400000000001</c:v>
                </c:pt>
                <c:pt idx="27854">
                  <c:v>172.27200000000002</c:v>
                </c:pt>
                <c:pt idx="27855">
                  <c:v>172.28</c:v>
                </c:pt>
                <c:pt idx="27856">
                  <c:v>172.28800000000001</c:v>
                </c:pt>
                <c:pt idx="27857">
                  <c:v>172.29599999999999</c:v>
                </c:pt>
                <c:pt idx="27858">
                  <c:v>172.304</c:v>
                </c:pt>
                <c:pt idx="27859">
                  <c:v>172.31199999999998</c:v>
                </c:pt>
                <c:pt idx="27860">
                  <c:v>172.32</c:v>
                </c:pt>
                <c:pt idx="27861">
                  <c:v>172.328</c:v>
                </c:pt>
                <c:pt idx="27862">
                  <c:v>172.33599999999998</c:v>
                </c:pt>
                <c:pt idx="27863">
                  <c:v>172.34399999999999</c:v>
                </c:pt>
                <c:pt idx="27864">
                  <c:v>172.352</c:v>
                </c:pt>
                <c:pt idx="27865">
                  <c:v>172.36</c:v>
                </c:pt>
                <c:pt idx="27866">
                  <c:v>172.36799999999999</c:v>
                </c:pt>
                <c:pt idx="27867">
                  <c:v>172.376</c:v>
                </c:pt>
                <c:pt idx="27868">
                  <c:v>172.38400000000001</c:v>
                </c:pt>
                <c:pt idx="27869">
                  <c:v>172.392</c:v>
                </c:pt>
                <c:pt idx="27870">
                  <c:v>172.4</c:v>
                </c:pt>
                <c:pt idx="27871">
                  <c:v>172.40800000000002</c:v>
                </c:pt>
                <c:pt idx="27872">
                  <c:v>172.41600000000003</c:v>
                </c:pt>
                <c:pt idx="27873">
                  <c:v>172.42400000000001</c:v>
                </c:pt>
                <c:pt idx="27874">
                  <c:v>172.43199999999999</c:v>
                </c:pt>
                <c:pt idx="27875">
                  <c:v>172.44</c:v>
                </c:pt>
                <c:pt idx="27876">
                  <c:v>172.44799999999998</c:v>
                </c:pt>
                <c:pt idx="27877">
                  <c:v>172.45599999999999</c:v>
                </c:pt>
                <c:pt idx="27878">
                  <c:v>172.464</c:v>
                </c:pt>
                <c:pt idx="27879">
                  <c:v>172.47199999999998</c:v>
                </c:pt>
                <c:pt idx="27880">
                  <c:v>172.48</c:v>
                </c:pt>
                <c:pt idx="27881">
                  <c:v>172.488</c:v>
                </c:pt>
                <c:pt idx="27882">
                  <c:v>172.49600000000001</c:v>
                </c:pt>
                <c:pt idx="27883">
                  <c:v>172.50399999999999</c:v>
                </c:pt>
                <c:pt idx="27884">
                  <c:v>172.512</c:v>
                </c:pt>
                <c:pt idx="27885">
                  <c:v>172.52</c:v>
                </c:pt>
                <c:pt idx="27886">
                  <c:v>172.52799999999999</c:v>
                </c:pt>
                <c:pt idx="27887">
                  <c:v>172.536</c:v>
                </c:pt>
                <c:pt idx="27888">
                  <c:v>172.54400000000001</c:v>
                </c:pt>
                <c:pt idx="27889">
                  <c:v>172.55200000000002</c:v>
                </c:pt>
                <c:pt idx="27890">
                  <c:v>172.56</c:v>
                </c:pt>
                <c:pt idx="27891">
                  <c:v>172.56800000000001</c:v>
                </c:pt>
                <c:pt idx="27892">
                  <c:v>172.57599999999999</c:v>
                </c:pt>
                <c:pt idx="27893">
                  <c:v>172.58399999999997</c:v>
                </c:pt>
                <c:pt idx="27894">
                  <c:v>172.59199999999998</c:v>
                </c:pt>
                <c:pt idx="27895">
                  <c:v>172.6</c:v>
                </c:pt>
                <c:pt idx="27896">
                  <c:v>172.608</c:v>
                </c:pt>
                <c:pt idx="27897">
                  <c:v>172.61599999999999</c:v>
                </c:pt>
                <c:pt idx="27898">
                  <c:v>172.624</c:v>
                </c:pt>
                <c:pt idx="27899">
                  <c:v>172.63200000000001</c:v>
                </c:pt>
                <c:pt idx="27900">
                  <c:v>172.64</c:v>
                </c:pt>
                <c:pt idx="27901">
                  <c:v>172.648</c:v>
                </c:pt>
                <c:pt idx="27902">
                  <c:v>172.65600000000001</c:v>
                </c:pt>
                <c:pt idx="27903">
                  <c:v>172.66400000000002</c:v>
                </c:pt>
                <c:pt idx="27904">
                  <c:v>172.672</c:v>
                </c:pt>
                <c:pt idx="27905">
                  <c:v>172.68</c:v>
                </c:pt>
                <c:pt idx="27906">
                  <c:v>172.68800000000002</c:v>
                </c:pt>
                <c:pt idx="27907">
                  <c:v>172.696</c:v>
                </c:pt>
                <c:pt idx="27908">
                  <c:v>172.70400000000001</c:v>
                </c:pt>
                <c:pt idx="27909">
                  <c:v>172.71200000000002</c:v>
                </c:pt>
                <c:pt idx="27910">
                  <c:v>172.72</c:v>
                </c:pt>
                <c:pt idx="27911">
                  <c:v>172.72799999999998</c:v>
                </c:pt>
                <c:pt idx="27912">
                  <c:v>172.73599999999999</c:v>
                </c:pt>
                <c:pt idx="27913">
                  <c:v>172.744</c:v>
                </c:pt>
                <c:pt idx="27914">
                  <c:v>172.75199999999998</c:v>
                </c:pt>
                <c:pt idx="27915">
                  <c:v>172.76</c:v>
                </c:pt>
                <c:pt idx="27916">
                  <c:v>172.768</c:v>
                </c:pt>
                <c:pt idx="27917">
                  <c:v>172.77600000000001</c:v>
                </c:pt>
                <c:pt idx="27918">
                  <c:v>172.78399999999999</c:v>
                </c:pt>
                <c:pt idx="27919">
                  <c:v>172.792</c:v>
                </c:pt>
                <c:pt idx="27920">
                  <c:v>172.8</c:v>
                </c:pt>
                <c:pt idx="27921">
                  <c:v>172.80799999999999</c:v>
                </c:pt>
                <c:pt idx="27922">
                  <c:v>172.816</c:v>
                </c:pt>
                <c:pt idx="27923">
                  <c:v>172.82400000000001</c:v>
                </c:pt>
                <c:pt idx="27924">
                  <c:v>172.83200000000002</c:v>
                </c:pt>
                <c:pt idx="27925">
                  <c:v>172.84</c:v>
                </c:pt>
                <c:pt idx="27926">
                  <c:v>172.84800000000001</c:v>
                </c:pt>
                <c:pt idx="27927">
                  <c:v>172.85600000000002</c:v>
                </c:pt>
                <c:pt idx="27928">
                  <c:v>172.86399999999998</c:v>
                </c:pt>
                <c:pt idx="27929">
                  <c:v>172.87199999999999</c:v>
                </c:pt>
                <c:pt idx="27930">
                  <c:v>172.88</c:v>
                </c:pt>
                <c:pt idx="27931">
                  <c:v>172.88799999999998</c:v>
                </c:pt>
                <c:pt idx="27932">
                  <c:v>172.89599999999999</c:v>
                </c:pt>
                <c:pt idx="27933">
                  <c:v>172.904</c:v>
                </c:pt>
                <c:pt idx="27934">
                  <c:v>172.91200000000001</c:v>
                </c:pt>
                <c:pt idx="27935">
                  <c:v>172.92</c:v>
                </c:pt>
                <c:pt idx="27936">
                  <c:v>172.928</c:v>
                </c:pt>
                <c:pt idx="27937">
                  <c:v>172.93600000000001</c:v>
                </c:pt>
                <c:pt idx="27938">
                  <c:v>172.94399999999999</c:v>
                </c:pt>
                <c:pt idx="27939">
                  <c:v>172.952</c:v>
                </c:pt>
                <c:pt idx="27940">
                  <c:v>172.96</c:v>
                </c:pt>
                <c:pt idx="27941">
                  <c:v>172.96800000000002</c:v>
                </c:pt>
                <c:pt idx="27942">
                  <c:v>172.976</c:v>
                </c:pt>
                <c:pt idx="27943">
                  <c:v>172.98400000000001</c:v>
                </c:pt>
                <c:pt idx="27944">
                  <c:v>172.99200000000002</c:v>
                </c:pt>
                <c:pt idx="27945">
                  <c:v>173</c:v>
                </c:pt>
                <c:pt idx="27946">
                  <c:v>173.00799999999998</c:v>
                </c:pt>
                <c:pt idx="27947">
                  <c:v>173.01599999999999</c:v>
                </c:pt>
                <c:pt idx="27948">
                  <c:v>173.024</c:v>
                </c:pt>
                <c:pt idx="27949">
                  <c:v>173.03199999999998</c:v>
                </c:pt>
                <c:pt idx="27950">
                  <c:v>173.04</c:v>
                </c:pt>
                <c:pt idx="27951">
                  <c:v>173.048</c:v>
                </c:pt>
                <c:pt idx="27952">
                  <c:v>173.05599999999998</c:v>
                </c:pt>
                <c:pt idx="27953">
                  <c:v>173.06399999999999</c:v>
                </c:pt>
                <c:pt idx="27954">
                  <c:v>173.072</c:v>
                </c:pt>
                <c:pt idx="27955">
                  <c:v>173.08</c:v>
                </c:pt>
                <c:pt idx="27956">
                  <c:v>173.08799999999999</c:v>
                </c:pt>
                <c:pt idx="27957">
                  <c:v>173.096</c:v>
                </c:pt>
                <c:pt idx="27958">
                  <c:v>173.10400000000001</c:v>
                </c:pt>
                <c:pt idx="27959">
                  <c:v>173.11199999999999</c:v>
                </c:pt>
                <c:pt idx="27960">
                  <c:v>173.12</c:v>
                </c:pt>
                <c:pt idx="27961">
                  <c:v>173.12800000000001</c:v>
                </c:pt>
                <c:pt idx="27962">
                  <c:v>173.13600000000002</c:v>
                </c:pt>
                <c:pt idx="27963">
                  <c:v>173.14400000000001</c:v>
                </c:pt>
                <c:pt idx="27964">
                  <c:v>173.15199999999999</c:v>
                </c:pt>
                <c:pt idx="27965">
                  <c:v>173.16</c:v>
                </c:pt>
                <c:pt idx="27966">
                  <c:v>173.16799999999998</c:v>
                </c:pt>
                <c:pt idx="27967">
                  <c:v>173.17599999999999</c:v>
                </c:pt>
                <c:pt idx="27968">
                  <c:v>173.184</c:v>
                </c:pt>
                <c:pt idx="27969">
                  <c:v>173.19200000000001</c:v>
                </c:pt>
                <c:pt idx="27970">
                  <c:v>173.2</c:v>
                </c:pt>
                <c:pt idx="27971">
                  <c:v>173.208</c:v>
                </c:pt>
                <c:pt idx="27972">
                  <c:v>173.21600000000001</c:v>
                </c:pt>
                <c:pt idx="27973">
                  <c:v>173.22399999999999</c:v>
                </c:pt>
                <c:pt idx="27974">
                  <c:v>173.232</c:v>
                </c:pt>
                <c:pt idx="27975">
                  <c:v>173.24</c:v>
                </c:pt>
                <c:pt idx="27976">
                  <c:v>173.24800000000002</c:v>
                </c:pt>
                <c:pt idx="27977">
                  <c:v>173.256</c:v>
                </c:pt>
                <c:pt idx="27978">
                  <c:v>173.26400000000001</c:v>
                </c:pt>
                <c:pt idx="27979">
                  <c:v>173.27200000000002</c:v>
                </c:pt>
                <c:pt idx="27980">
                  <c:v>173.28</c:v>
                </c:pt>
                <c:pt idx="27981">
                  <c:v>173.28800000000001</c:v>
                </c:pt>
                <c:pt idx="27982">
                  <c:v>173.29599999999999</c:v>
                </c:pt>
                <c:pt idx="27983">
                  <c:v>173.304</c:v>
                </c:pt>
                <c:pt idx="27984">
                  <c:v>173.31199999999998</c:v>
                </c:pt>
                <c:pt idx="27985">
                  <c:v>173.32</c:v>
                </c:pt>
                <c:pt idx="27986">
                  <c:v>173.328</c:v>
                </c:pt>
                <c:pt idx="27987">
                  <c:v>173.33599999999998</c:v>
                </c:pt>
                <c:pt idx="27988">
                  <c:v>173.34399999999999</c:v>
                </c:pt>
                <c:pt idx="27989">
                  <c:v>173.352</c:v>
                </c:pt>
                <c:pt idx="27990">
                  <c:v>173.35999999999999</c:v>
                </c:pt>
                <c:pt idx="27991">
                  <c:v>173.36799999999999</c:v>
                </c:pt>
                <c:pt idx="27992">
                  <c:v>173.376</c:v>
                </c:pt>
                <c:pt idx="27993">
                  <c:v>173.38400000000001</c:v>
                </c:pt>
                <c:pt idx="27994">
                  <c:v>173.392</c:v>
                </c:pt>
                <c:pt idx="27995">
                  <c:v>173.4</c:v>
                </c:pt>
                <c:pt idx="27996">
                  <c:v>173.40800000000002</c:v>
                </c:pt>
                <c:pt idx="27997">
                  <c:v>173.416</c:v>
                </c:pt>
                <c:pt idx="27998">
                  <c:v>173.42400000000001</c:v>
                </c:pt>
                <c:pt idx="27999">
                  <c:v>173.43200000000002</c:v>
                </c:pt>
                <c:pt idx="28000">
                  <c:v>173.44</c:v>
                </c:pt>
                <c:pt idx="28001">
                  <c:v>173.44799999999998</c:v>
                </c:pt>
                <c:pt idx="28002">
                  <c:v>173.45599999999999</c:v>
                </c:pt>
                <c:pt idx="28003">
                  <c:v>173.464</c:v>
                </c:pt>
                <c:pt idx="28004">
                  <c:v>173.47199999999998</c:v>
                </c:pt>
                <c:pt idx="28005">
                  <c:v>173.48</c:v>
                </c:pt>
                <c:pt idx="28006">
                  <c:v>173.488</c:v>
                </c:pt>
                <c:pt idx="28007">
                  <c:v>173.49600000000001</c:v>
                </c:pt>
                <c:pt idx="28008">
                  <c:v>173.50399999999999</c:v>
                </c:pt>
                <c:pt idx="28009">
                  <c:v>173.512</c:v>
                </c:pt>
                <c:pt idx="28010">
                  <c:v>173.52</c:v>
                </c:pt>
                <c:pt idx="28011">
                  <c:v>173.52799999999999</c:v>
                </c:pt>
                <c:pt idx="28012">
                  <c:v>173.536</c:v>
                </c:pt>
                <c:pt idx="28013">
                  <c:v>173.54400000000001</c:v>
                </c:pt>
                <c:pt idx="28014">
                  <c:v>173.55200000000002</c:v>
                </c:pt>
                <c:pt idx="28015">
                  <c:v>173.56</c:v>
                </c:pt>
                <c:pt idx="28016">
                  <c:v>173.56800000000001</c:v>
                </c:pt>
                <c:pt idx="28017">
                  <c:v>173.57600000000002</c:v>
                </c:pt>
                <c:pt idx="28018">
                  <c:v>173.58399999999997</c:v>
                </c:pt>
                <c:pt idx="28019">
                  <c:v>173.59199999999998</c:v>
                </c:pt>
                <c:pt idx="28020">
                  <c:v>173.6</c:v>
                </c:pt>
                <c:pt idx="28021">
                  <c:v>173.608</c:v>
                </c:pt>
                <c:pt idx="28022">
                  <c:v>173.61599999999999</c:v>
                </c:pt>
                <c:pt idx="28023">
                  <c:v>173.624</c:v>
                </c:pt>
                <c:pt idx="28024">
                  <c:v>173.63200000000001</c:v>
                </c:pt>
                <c:pt idx="28025">
                  <c:v>173.64</c:v>
                </c:pt>
                <c:pt idx="28026">
                  <c:v>173.648</c:v>
                </c:pt>
                <c:pt idx="28027">
                  <c:v>173.65600000000001</c:v>
                </c:pt>
                <c:pt idx="28028">
                  <c:v>173.66400000000002</c:v>
                </c:pt>
                <c:pt idx="28029">
                  <c:v>173.672</c:v>
                </c:pt>
                <c:pt idx="28030">
                  <c:v>173.68</c:v>
                </c:pt>
                <c:pt idx="28031">
                  <c:v>173.68800000000002</c:v>
                </c:pt>
                <c:pt idx="28032">
                  <c:v>173.696</c:v>
                </c:pt>
                <c:pt idx="28033">
                  <c:v>173.70400000000001</c:v>
                </c:pt>
                <c:pt idx="28034">
                  <c:v>173.71200000000002</c:v>
                </c:pt>
                <c:pt idx="28035">
                  <c:v>173.72000000000003</c:v>
                </c:pt>
                <c:pt idx="28036">
                  <c:v>173.72799999999998</c:v>
                </c:pt>
                <c:pt idx="28037">
                  <c:v>173.73599999999999</c:v>
                </c:pt>
                <c:pt idx="28038">
                  <c:v>173.744</c:v>
                </c:pt>
                <c:pt idx="28039">
                  <c:v>173.75199999999998</c:v>
                </c:pt>
                <c:pt idx="28040">
                  <c:v>173.76</c:v>
                </c:pt>
                <c:pt idx="28041">
                  <c:v>173.768</c:v>
                </c:pt>
                <c:pt idx="28042">
                  <c:v>173.77600000000001</c:v>
                </c:pt>
                <c:pt idx="28043">
                  <c:v>173.78399999999999</c:v>
                </c:pt>
                <c:pt idx="28044">
                  <c:v>173.792</c:v>
                </c:pt>
                <c:pt idx="28045">
                  <c:v>173.8</c:v>
                </c:pt>
                <c:pt idx="28046">
                  <c:v>173.80799999999999</c:v>
                </c:pt>
                <c:pt idx="28047">
                  <c:v>173.816</c:v>
                </c:pt>
                <c:pt idx="28048">
                  <c:v>173.82400000000001</c:v>
                </c:pt>
                <c:pt idx="28049">
                  <c:v>173.83199999999999</c:v>
                </c:pt>
                <c:pt idx="28050">
                  <c:v>173.84</c:v>
                </c:pt>
                <c:pt idx="28051">
                  <c:v>173.84800000000001</c:v>
                </c:pt>
                <c:pt idx="28052">
                  <c:v>173.85600000000002</c:v>
                </c:pt>
                <c:pt idx="28053">
                  <c:v>173.864</c:v>
                </c:pt>
                <c:pt idx="28054">
                  <c:v>173.87199999999999</c:v>
                </c:pt>
                <c:pt idx="28055">
                  <c:v>173.88</c:v>
                </c:pt>
                <c:pt idx="28056">
                  <c:v>173.88799999999998</c:v>
                </c:pt>
                <c:pt idx="28057">
                  <c:v>173.89599999999999</c:v>
                </c:pt>
                <c:pt idx="28058">
                  <c:v>173.904</c:v>
                </c:pt>
                <c:pt idx="28059">
                  <c:v>173.91200000000001</c:v>
                </c:pt>
                <c:pt idx="28060">
                  <c:v>173.92</c:v>
                </c:pt>
                <c:pt idx="28061">
                  <c:v>173.928</c:v>
                </c:pt>
                <c:pt idx="28062">
                  <c:v>173.93600000000001</c:v>
                </c:pt>
                <c:pt idx="28063">
                  <c:v>173.94399999999999</c:v>
                </c:pt>
                <c:pt idx="28064">
                  <c:v>173.952</c:v>
                </c:pt>
                <c:pt idx="28065">
                  <c:v>173.96</c:v>
                </c:pt>
                <c:pt idx="28066">
                  <c:v>173.96800000000002</c:v>
                </c:pt>
                <c:pt idx="28067">
                  <c:v>173.976</c:v>
                </c:pt>
                <c:pt idx="28068">
                  <c:v>173.98400000000001</c:v>
                </c:pt>
                <c:pt idx="28069">
                  <c:v>173.99200000000002</c:v>
                </c:pt>
                <c:pt idx="28070">
                  <c:v>174</c:v>
                </c:pt>
                <c:pt idx="28071">
                  <c:v>174.00800000000001</c:v>
                </c:pt>
                <c:pt idx="28072">
                  <c:v>174.01599999999999</c:v>
                </c:pt>
                <c:pt idx="28073">
                  <c:v>174.024</c:v>
                </c:pt>
                <c:pt idx="28074">
                  <c:v>174.03199999999998</c:v>
                </c:pt>
                <c:pt idx="28075">
                  <c:v>174.04</c:v>
                </c:pt>
                <c:pt idx="28076">
                  <c:v>174.048</c:v>
                </c:pt>
                <c:pt idx="28077">
                  <c:v>174.05599999999998</c:v>
                </c:pt>
                <c:pt idx="28078">
                  <c:v>174.06399999999999</c:v>
                </c:pt>
                <c:pt idx="28079">
                  <c:v>174.072</c:v>
                </c:pt>
                <c:pt idx="28080">
                  <c:v>174.08</c:v>
                </c:pt>
                <c:pt idx="28081">
                  <c:v>174.08799999999999</c:v>
                </c:pt>
                <c:pt idx="28082">
                  <c:v>174.096</c:v>
                </c:pt>
                <c:pt idx="28083">
                  <c:v>174.10400000000001</c:v>
                </c:pt>
                <c:pt idx="28084">
                  <c:v>174.11199999999999</c:v>
                </c:pt>
                <c:pt idx="28085">
                  <c:v>174.12</c:v>
                </c:pt>
                <c:pt idx="28086">
                  <c:v>174.12800000000001</c:v>
                </c:pt>
                <c:pt idx="28087">
                  <c:v>174.13600000000002</c:v>
                </c:pt>
                <c:pt idx="28088">
                  <c:v>174.14400000000001</c:v>
                </c:pt>
                <c:pt idx="28089">
                  <c:v>174.15200000000002</c:v>
                </c:pt>
                <c:pt idx="28090">
                  <c:v>174.16</c:v>
                </c:pt>
                <c:pt idx="28091">
                  <c:v>174.16799999999998</c:v>
                </c:pt>
                <c:pt idx="28092">
                  <c:v>174.17599999999999</c:v>
                </c:pt>
                <c:pt idx="28093">
                  <c:v>174.184</c:v>
                </c:pt>
                <c:pt idx="28094">
                  <c:v>174.19200000000001</c:v>
                </c:pt>
                <c:pt idx="28095">
                  <c:v>174.2</c:v>
                </c:pt>
                <c:pt idx="28096">
                  <c:v>174.208</c:v>
                </c:pt>
                <c:pt idx="28097">
                  <c:v>174.21600000000001</c:v>
                </c:pt>
                <c:pt idx="28098">
                  <c:v>174.22399999999999</c:v>
                </c:pt>
                <c:pt idx="28099">
                  <c:v>174.232</c:v>
                </c:pt>
                <c:pt idx="28100">
                  <c:v>174.24</c:v>
                </c:pt>
                <c:pt idx="28101">
                  <c:v>174.24799999999999</c:v>
                </c:pt>
                <c:pt idx="28102">
                  <c:v>174.256</c:v>
                </c:pt>
                <c:pt idx="28103">
                  <c:v>174.26400000000001</c:v>
                </c:pt>
                <c:pt idx="28104">
                  <c:v>174.27200000000002</c:v>
                </c:pt>
                <c:pt idx="28105">
                  <c:v>174.28</c:v>
                </c:pt>
                <c:pt idx="28106">
                  <c:v>174.28800000000001</c:v>
                </c:pt>
                <c:pt idx="28107">
                  <c:v>174.29599999999999</c:v>
                </c:pt>
                <c:pt idx="28108">
                  <c:v>174.30399999999997</c:v>
                </c:pt>
                <c:pt idx="28109">
                  <c:v>174.31199999999998</c:v>
                </c:pt>
                <c:pt idx="28110">
                  <c:v>174.32</c:v>
                </c:pt>
                <c:pt idx="28111">
                  <c:v>174.328</c:v>
                </c:pt>
                <c:pt idx="28112">
                  <c:v>174.33599999999998</c:v>
                </c:pt>
                <c:pt idx="28113">
                  <c:v>174.34399999999999</c:v>
                </c:pt>
                <c:pt idx="28114">
                  <c:v>174.352</c:v>
                </c:pt>
                <c:pt idx="28115">
                  <c:v>174.35999999999999</c:v>
                </c:pt>
                <c:pt idx="28116">
                  <c:v>174.36799999999999</c:v>
                </c:pt>
                <c:pt idx="28117">
                  <c:v>174.376</c:v>
                </c:pt>
                <c:pt idx="28118">
                  <c:v>174.38400000000001</c:v>
                </c:pt>
                <c:pt idx="28119">
                  <c:v>174.392</c:v>
                </c:pt>
                <c:pt idx="28120">
                  <c:v>174.4</c:v>
                </c:pt>
                <c:pt idx="28121">
                  <c:v>174.40800000000002</c:v>
                </c:pt>
                <c:pt idx="28122">
                  <c:v>174.416</c:v>
                </c:pt>
                <c:pt idx="28123">
                  <c:v>174.42400000000001</c:v>
                </c:pt>
                <c:pt idx="28124">
                  <c:v>174.43200000000002</c:v>
                </c:pt>
                <c:pt idx="28125">
                  <c:v>174.44</c:v>
                </c:pt>
                <c:pt idx="28126">
                  <c:v>174.44799999999998</c:v>
                </c:pt>
                <c:pt idx="28127">
                  <c:v>174.45599999999999</c:v>
                </c:pt>
                <c:pt idx="28128">
                  <c:v>174.464</c:v>
                </c:pt>
                <c:pt idx="28129">
                  <c:v>174.47199999999998</c:v>
                </c:pt>
                <c:pt idx="28130">
                  <c:v>174.48</c:v>
                </c:pt>
                <c:pt idx="28131">
                  <c:v>174.488</c:v>
                </c:pt>
                <c:pt idx="28132">
                  <c:v>174.49600000000001</c:v>
                </c:pt>
                <c:pt idx="28133">
                  <c:v>174.50399999999999</c:v>
                </c:pt>
                <c:pt idx="28134">
                  <c:v>174.512</c:v>
                </c:pt>
                <c:pt idx="28135">
                  <c:v>174.52</c:v>
                </c:pt>
                <c:pt idx="28136">
                  <c:v>174.52799999999999</c:v>
                </c:pt>
                <c:pt idx="28137">
                  <c:v>174.536</c:v>
                </c:pt>
                <c:pt idx="28138">
                  <c:v>174.54400000000001</c:v>
                </c:pt>
                <c:pt idx="28139">
                  <c:v>174.55200000000002</c:v>
                </c:pt>
                <c:pt idx="28140">
                  <c:v>174.56</c:v>
                </c:pt>
                <c:pt idx="28141">
                  <c:v>174.56800000000001</c:v>
                </c:pt>
                <c:pt idx="28142">
                  <c:v>174.57600000000002</c:v>
                </c:pt>
                <c:pt idx="28143">
                  <c:v>174.584</c:v>
                </c:pt>
                <c:pt idx="28144">
                  <c:v>174.59199999999998</c:v>
                </c:pt>
                <c:pt idx="28145">
                  <c:v>174.6</c:v>
                </c:pt>
                <c:pt idx="28146">
                  <c:v>174.608</c:v>
                </c:pt>
                <c:pt idx="28147">
                  <c:v>174.61599999999999</c:v>
                </c:pt>
                <c:pt idx="28148">
                  <c:v>174.624</c:v>
                </c:pt>
                <c:pt idx="28149">
                  <c:v>174.63200000000001</c:v>
                </c:pt>
                <c:pt idx="28150">
                  <c:v>174.64</c:v>
                </c:pt>
                <c:pt idx="28151">
                  <c:v>174.648</c:v>
                </c:pt>
                <c:pt idx="28152">
                  <c:v>174.65600000000001</c:v>
                </c:pt>
                <c:pt idx="28153">
                  <c:v>174.66400000000002</c:v>
                </c:pt>
                <c:pt idx="28154">
                  <c:v>174.672</c:v>
                </c:pt>
                <c:pt idx="28155">
                  <c:v>174.68</c:v>
                </c:pt>
                <c:pt idx="28156">
                  <c:v>174.68800000000002</c:v>
                </c:pt>
                <c:pt idx="28157">
                  <c:v>174.696</c:v>
                </c:pt>
                <c:pt idx="28158">
                  <c:v>174.70400000000001</c:v>
                </c:pt>
                <c:pt idx="28159">
                  <c:v>174.71200000000002</c:v>
                </c:pt>
                <c:pt idx="28160">
                  <c:v>174.72</c:v>
                </c:pt>
                <c:pt idx="28161">
                  <c:v>174.72800000000001</c:v>
                </c:pt>
                <c:pt idx="28162">
                  <c:v>174.73599999999999</c:v>
                </c:pt>
                <c:pt idx="28163">
                  <c:v>174.744</c:v>
                </c:pt>
                <c:pt idx="28164">
                  <c:v>174.75199999999998</c:v>
                </c:pt>
                <c:pt idx="28165">
                  <c:v>174.76</c:v>
                </c:pt>
                <c:pt idx="28166">
                  <c:v>174.768</c:v>
                </c:pt>
                <c:pt idx="28167">
                  <c:v>174.77599999999998</c:v>
                </c:pt>
                <c:pt idx="28168">
                  <c:v>174.78399999999999</c:v>
                </c:pt>
                <c:pt idx="28169">
                  <c:v>174.792</c:v>
                </c:pt>
                <c:pt idx="28170">
                  <c:v>174.8</c:v>
                </c:pt>
                <c:pt idx="28171">
                  <c:v>174.80799999999999</c:v>
                </c:pt>
                <c:pt idx="28172">
                  <c:v>174.816</c:v>
                </c:pt>
                <c:pt idx="28173">
                  <c:v>174.82400000000001</c:v>
                </c:pt>
                <c:pt idx="28174">
                  <c:v>174.83199999999999</c:v>
                </c:pt>
                <c:pt idx="28175">
                  <c:v>174.84</c:v>
                </c:pt>
                <c:pt idx="28176">
                  <c:v>174.84800000000001</c:v>
                </c:pt>
                <c:pt idx="28177">
                  <c:v>174.85600000000002</c:v>
                </c:pt>
                <c:pt idx="28178">
                  <c:v>174.864</c:v>
                </c:pt>
                <c:pt idx="28179">
                  <c:v>174.87199999999999</c:v>
                </c:pt>
                <c:pt idx="28180">
                  <c:v>174.88</c:v>
                </c:pt>
                <c:pt idx="28181">
                  <c:v>174.88799999999998</c:v>
                </c:pt>
                <c:pt idx="28182">
                  <c:v>174.89599999999999</c:v>
                </c:pt>
                <c:pt idx="28183">
                  <c:v>174.904</c:v>
                </c:pt>
                <c:pt idx="28184">
                  <c:v>174.91200000000001</c:v>
                </c:pt>
                <c:pt idx="28185">
                  <c:v>174.92</c:v>
                </c:pt>
                <c:pt idx="28186">
                  <c:v>174.928</c:v>
                </c:pt>
                <c:pt idx="28187">
                  <c:v>174.93600000000001</c:v>
                </c:pt>
                <c:pt idx="28188">
                  <c:v>174.94399999999999</c:v>
                </c:pt>
                <c:pt idx="28189">
                  <c:v>174.952</c:v>
                </c:pt>
                <c:pt idx="28190">
                  <c:v>174.96</c:v>
                </c:pt>
                <c:pt idx="28191">
                  <c:v>174.96800000000002</c:v>
                </c:pt>
                <c:pt idx="28192">
                  <c:v>174.976</c:v>
                </c:pt>
                <c:pt idx="28193">
                  <c:v>174.98400000000001</c:v>
                </c:pt>
                <c:pt idx="28194">
                  <c:v>174.99200000000002</c:v>
                </c:pt>
                <c:pt idx="28195">
                  <c:v>175</c:v>
                </c:pt>
                <c:pt idx="28196">
                  <c:v>175.00800000000001</c:v>
                </c:pt>
                <c:pt idx="28197">
                  <c:v>175.01599999999999</c:v>
                </c:pt>
                <c:pt idx="28198">
                  <c:v>175.024</c:v>
                </c:pt>
                <c:pt idx="28199">
                  <c:v>175.03199999999998</c:v>
                </c:pt>
                <c:pt idx="28200">
                  <c:v>175.04</c:v>
                </c:pt>
                <c:pt idx="28201">
                  <c:v>175.048</c:v>
                </c:pt>
                <c:pt idx="28202">
                  <c:v>175.05599999999998</c:v>
                </c:pt>
                <c:pt idx="28203">
                  <c:v>175.06399999999999</c:v>
                </c:pt>
                <c:pt idx="28204">
                  <c:v>175.072</c:v>
                </c:pt>
                <c:pt idx="28205">
                  <c:v>175.08</c:v>
                </c:pt>
                <c:pt idx="28206">
                  <c:v>175.08799999999999</c:v>
                </c:pt>
                <c:pt idx="28207">
                  <c:v>175.096</c:v>
                </c:pt>
                <c:pt idx="28208">
                  <c:v>175.10400000000001</c:v>
                </c:pt>
                <c:pt idx="28209">
                  <c:v>175.11199999999999</c:v>
                </c:pt>
                <c:pt idx="28210">
                  <c:v>175.12</c:v>
                </c:pt>
                <c:pt idx="28211">
                  <c:v>175.12800000000001</c:v>
                </c:pt>
                <c:pt idx="28212">
                  <c:v>175.136</c:v>
                </c:pt>
                <c:pt idx="28213">
                  <c:v>175.14400000000001</c:v>
                </c:pt>
                <c:pt idx="28214">
                  <c:v>175.15200000000002</c:v>
                </c:pt>
                <c:pt idx="28215">
                  <c:v>175.16</c:v>
                </c:pt>
                <c:pt idx="28216">
                  <c:v>175.16799999999998</c:v>
                </c:pt>
                <c:pt idx="28217">
                  <c:v>175.17599999999999</c:v>
                </c:pt>
                <c:pt idx="28218">
                  <c:v>175.184</c:v>
                </c:pt>
                <c:pt idx="28219">
                  <c:v>175.19199999999998</c:v>
                </c:pt>
                <c:pt idx="28220">
                  <c:v>175.2</c:v>
                </c:pt>
                <c:pt idx="28221">
                  <c:v>175.208</c:v>
                </c:pt>
                <c:pt idx="28222">
                  <c:v>175.21600000000001</c:v>
                </c:pt>
                <c:pt idx="28223">
                  <c:v>175.22399999999999</c:v>
                </c:pt>
                <c:pt idx="28224">
                  <c:v>175.232</c:v>
                </c:pt>
                <c:pt idx="28225">
                  <c:v>175.24</c:v>
                </c:pt>
                <c:pt idx="28226">
                  <c:v>175.24799999999999</c:v>
                </c:pt>
                <c:pt idx="28227">
                  <c:v>175.256</c:v>
                </c:pt>
                <c:pt idx="28228">
                  <c:v>175.26400000000001</c:v>
                </c:pt>
                <c:pt idx="28229">
                  <c:v>175.27200000000002</c:v>
                </c:pt>
                <c:pt idx="28230">
                  <c:v>175.28</c:v>
                </c:pt>
                <c:pt idx="28231">
                  <c:v>175.28800000000001</c:v>
                </c:pt>
                <c:pt idx="28232">
                  <c:v>175.29600000000002</c:v>
                </c:pt>
                <c:pt idx="28233">
                  <c:v>175.30399999999997</c:v>
                </c:pt>
                <c:pt idx="28234">
                  <c:v>175.31199999999998</c:v>
                </c:pt>
                <c:pt idx="28235">
                  <c:v>175.32</c:v>
                </c:pt>
                <c:pt idx="28236">
                  <c:v>175.328</c:v>
                </c:pt>
                <c:pt idx="28237">
                  <c:v>175.33599999999998</c:v>
                </c:pt>
                <c:pt idx="28238">
                  <c:v>175.34399999999999</c:v>
                </c:pt>
                <c:pt idx="28239">
                  <c:v>175.352</c:v>
                </c:pt>
                <c:pt idx="28240">
                  <c:v>175.35999999999999</c:v>
                </c:pt>
                <c:pt idx="28241">
                  <c:v>175.36799999999999</c:v>
                </c:pt>
                <c:pt idx="28242">
                  <c:v>175.376</c:v>
                </c:pt>
                <c:pt idx="28243">
                  <c:v>175.38400000000001</c:v>
                </c:pt>
                <c:pt idx="28244">
                  <c:v>175.392</c:v>
                </c:pt>
                <c:pt idx="28245">
                  <c:v>175.4</c:v>
                </c:pt>
                <c:pt idx="28246">
                  <c:v>175.40800000000002</c:v>
                </c:pt>
                <c:pt idx="28247">
                  <c:v>175.416</c:v>
                </c:pt>
                <c:pt idx="28248">
                  <c:v>175.42400000000001</c:v>
                </c:pt>
                <c:pt idx="28249">
                  <c:v>175.43200000000002</c:v>
                </c:pt>
                <c:pt idx="28250">
                  <c:v>175.44000000000003</c:v>
                </c:pt>
                <c:pt idx="28251">
                  <c:v>175.44799999999998</c:v>
                </c:pt>
                <c:pt idx="28252">
                  <c:v>175.45599999999999</c:v>
                </c:pt>
                <c:pt idx="28253">
                  <c:v>175.464</c:v>
                </c:pt>
                <c:pt idx="28254">
                  <c:v>175.47199999999998</c:v>
                </c:pt>
                <c:pt idx="28255">
                  <c:v>175.48</c:v>
                </c:pt>
                <c:pt idx="28256">
                  <c:v>175.488</c:v>
                </c:pt>
                <c:pt idx="28257">
                  <c:v>175.49600000000001</c:v>
                </c:pt>
                <c:pt idx="28258">
                  <c:v>175.50399999999999</c:v>
                </c:pt>
                <c:pt idx="28259">
                  <c:v>175.512</c:v>
                </c:pt>
                <c:pt idx="28260">
                  <c:v>175.52</c:v>
                </c:pt>
                <c:pt idx="28261">
                  <c:v>175.52799999999999</c:v>
                </c:pt>
                <c:pt idx="28262">
                  <c:v>175.536</c:v>
                </c:pt>
                <c:pt idx="28263">
                  <c:v>175.54400000000001</c:v>
                </c:pt>
                <c:pt idx="28264">
                  <c:v>175.55200000000002</c:v>
                </c:pt>
                <c:pt idx="28265">
                  <c:v>175.56</c:v>
                </c:pt>
                <c:pt idx="28266">
                  <c:v>175.56800000000001</c:v>
                </c:pt>
                <c:pt idx="28267">
                  <c:v>175.57600000000002</c:v>
                </c:pt>
                <c:pt idx="28268">
                  <c:v>175.584</c:v>
                </c:pt>
                <c:pt idx="28269">
                  <c:v>175.59199999999998</c:v>
                </c:pt>
                <c:pt idx="28270">
                  <c:v>175.6</c:v>
                </c:pt>
                <c:pt idx="28271">
                  <c:v>175.60799999999998</c:v>
                </c:pt>
                <c:pt idx="28272">
                  <c:v>175.61599999999999</c:v>
                </c:pt>
                <c:pt idx="28273">
                  <c:v>175.624</c:v>
                </c:pt>
                <c:pt idx="28274">
                  <c:v>175.63200000000001</c:v>
                </c:pt>
                <c:pt idx="28275">
                  <c:v>175.64</c:v>
                </c:pt>
                <c:pt idx="28276">
                  <c:v>175.648</c:v>
                </c:pt>
                <c:pt idx="28277">
                  <c:v>175.65600000000001</c:v>
                </c:pt>
                <c:pt idx="28278">
                  <c:v>175.66399999999999</c:v>
                </c:pt>
                <c:pt idx="28279">
                  <c:v>175.672</c:v>
                </c:pt>
                <c:pt idx="28280">
                  <c:v>175.68</c:v>
                </c:pt>
                <c:pt idx="28281">
                  <c:v>175.68800000000002</c:v>
                </c:pt>
                <c:pt idx="28282">
                  <c:v>175.696</c:v>
                </c:pt>
                <c:pt idx="28283">
                  <c:v>175.70400000000001</c:v>
                </c:pt>
                <c:pt idx="28284">
                  <c:v>175.71200000000002</c:v>
                </c:pt>
                <c:pt idx="28285">
                  <c:v>175.72</c:v>
                </c:pt>
                <c:pt idx="28286">
                  <c:v>175.72800000000001</c:v>
                </c:pt>
                <c:pt idx="28287">
                  <c:v>175.73599999999999</c:v>
                </c:pt>
                <c:pt idx="28288">
                  <c:v>175.744</c:v>
                </c:pt>
                <c:pt idx="28289">
                  <c:v>175.75199999999998</c:v>
                </c:pt>
                <c:pt idx="28290">
                  <c:v>175.76</c:v>
                </c:pt>
                <c:pt idx="28291">
                  <c:v>175.768</c:v>
                </c:pt>
                <c:pt idx="28292">
                  <c:v>175.77599999999998</c:v>
                </c:pt>
                <c:pt idx="28293">
                  <c:v>175.78399999999999</c:v>
                </c:pt>
                <c:pt idx="28294">
                  <c:v>175.792</c:v>
                </c:pt>
                <c:pt idx="28295">
                  <c:v>175.8</c:v>
                </c:pt>
                <c:pt idx="28296">
                  <c:v>175.80799999999999</c:v>
                </c:pt>
                <c:pt idx="28297">
                  <c:v>175.816</c:v>
                </c:pt>
                <c:pt idx="28298">
                  <c:v>175.82400000000001</c:v>
                </c:pt>
                <c:pt idx="28299">
                  <c:v>175.83199999999999</c:v>
                </c:pt>
                <c:pt idx="28300">
                  <c:v>175.84</c:v>
                </c:pt>
                <c:pt idx="28301">
                  <c:v>175.84800000000001</c:v>
                </c:pt>
                <c:pt idx="28302">
                  <c:v>175.85600000000002</c:v>
                </c:pt>
                <c:pt idx="28303">
                  <c:v>175.864</c:v>
                </c:pt>
                <c:pt idx="28304">
                  <c:v>175.87200000000001</c:v>
                </c:pt>
                <c:pt idx="28305">
                  <c:v>175.88</c:v>
                </c:pt>
                <c:pt idx="28306">
                  <c:v>175.88799999999998</c:v>
                </c:pt>
                <c:pt idx="28307">
                  <c:v>175.89599999999999</c:v>
                </c:pt>
                <c:pt idx="28308">
                  <c:v>175.904</c:v>
                </c:pt>
                <c:pt idx="28309">
                  <c:v>175.91200000000001</c:v>
                </c:pt>
                <c:pt idx="28310">
                  <c:v>175.92</c:v>
                </c:pt>
                <c:pt idx="28311">
                  <c:v>175.928</c:v>
                </c:pt>
                <c:pt idx="28312">
                  <c:v>175.93600000000001</c:v>
                </c:pt>
                <c:pt idx="28313">
                  <c:v>175.94399999999999</c:v>
                </c:pt>
                <c:pt idx="28314">
                  <c:v>175.952</c:v>
                </c:pt>
                <c:pt idx="28315">
                  <c:v>175.96</c:v>
                </c:pt>
                <c:pt idx="28316">
                  <c:v>175.96800000000002</c:v>
                </c:pt>
                <c:pt idx="28317">
                  <c:v>175.976</c:v>
                </c:pt>
                <c:pt idx="28318">
                  <c:v>175.98400000000001</c:v>
                </c:pt>
                <c:pt idx="28319">
                  <c:v>175.99200000000002</c:v>
                </c:pt>
                <c:pt idx="28320">
                  <c:v>176</c:v>
                </c:pt>
                <c:pt idx="28321">
                  <c:v>176.00800000000001</c:v>
                </c:pt>
                <c:pt idx="28322">
                  <c:v>176.01600000000002</c:v>
                </c:pt>
                <c:pt idx="28323">
                  <c:v>176.024</c:v>
                </c:pt>
                <c:pt idx="28324">
                  <c:v>176.03199999999998</c:v>
                </c:pt>
                <c:pt idx="28325">
                  <c:v>176.04</c:v>
                </c:pt>
                <c:pt idx="28326">
                  <c:v>176.048</c:v>
                </c:pt>
                <c:pt idx="28327">
                  <c:v>176.05599999999998</c:v>
                </c:pt>
                <c:pt idx="28328">
                  <c:v>176.06399999999999</c:v>
                </c:pt>
                <c:pt idx="28329">
                  <c:v>176.072</c:v>
                </c:pt>
                <c:pt idx="28330">
                  <c:v>176.07999999999998</c:v>
                </c:pt>
                <c:pt idx="28331">
                  <c:v>176.08799999999999</c:v>
                </c:pt>
                <c:pt idx="28332">
                  <c:v>176.096</c:v>
                </c:pt>
                <c:pt idx="28333">
                  <c:v>176.10400000000001</c:v>
                </c:pt>
                <c:pt idx="28334">
                  <c:v>176.11199999999999</c:v>
                </c:pt>
                <c:pt idx="28335">
                  <c:v>176.12</c:v>
                </c:pt>
                <c:pt idx="28336">
                  <c:v>176.12800000000001</c:v>
                </c:pt>
                <c:pt idx="28337">
                  <c:v>176.136</c:v>
                </c:pt>
                <c:pt idx="28338">
                  <c:v>176.14400000000001</c:v>
                </c:pt>
                <c:pt idx="28339">
                  <c:v>176.15200000000002</c:v>
                </c:pt>
                <c:pt idx="28340">
                  <c:v>176.16000000000003</c:v>
                </c:pt>
                <c:pt idx="28341">
                  <c:v>176.16799999999998</c:v>
                </c:pt>
                <c:pt idx="28342">
                  <c:v>176.17599999999999</c:v>
                </c:pt>
                <c:pt idx="28343">
                  <c:v>176.184</c:v>
                </c:pt>
                <c:pt idx="28344">
                  <c:v>176.19199999999998</c:v>
                </c:pt>
                <c:pt idx="28345">
                  <c:v>176.2</c:v>
                </c:pt>
                <c:pt idx="28346">
                  <c:v>176.208</c:v>
                </c:pt>
                <c:pt idx="28347">
                  <c:v>176.21600000000001</c:v>
                </c:pt>
                <c:pt idx="28348">
                  <c:v>176.22399999999999</c:v>
                </c:pt>
                <c:pt idx="28349">
                  <c:v>176.232</c:v>
                </c:pt>
                <c:pt idx="28350">
                  <c:v>176.24</c:v>
                </c:pt>
                <c:pt idx="28351">
                  <c:v>176.24799999999999</c:v>
                </c:pt>
                <c:pt idx="28352">
                  <c:v>176.256</c:v>
                </c:pt>
                <c:pt idx="28353">
                  <c:v>176.26400000000001</c:v>
                </c:pt>
                <c:pt idx="28354">
                  <c:v>176.27200000000002</c:v>
                </c:pt>
                <c:pt idx="28355">
                  <c:v>176.28</c:v>
                </c:pt>
                <c:pt idx="28356">
                  <c:v>176.28800000000001</c:v>
                </c:pt>
                <c:pt idx="28357">
                  <c:v>176.29600000000002</c:v>
                </c:pt>
                <c:pt idx="28358">
                  <c:v>176.304</c:v>
                </c:pt>
                <c:pt idx="28359">
                  <c:v>176.31199999999998</c:v>
                </c:pt>
                <c:pt idx="28360">
                  <c:v>176.32</c:v>
                </c:pt>
                <c:pt idx="28361">
                  <c:v>176.328</c:v>
                </c:pt>
                <c:pt idx="28362">
                  <c:v>176.33599999999998</c:v>
                </c:pt>
                <c:pt idx="28363">
                  <c:v>176.34399999999999</c:v>
                </c:pt>
                <c:pt idx="28364">
                  <c:v>176.352</c:v>
                </c:pt>
                <c:pt idx="28365">
                  <c:v>176.35999999999999</c:v>
                </c:pt>
                <c:pt idx="28366">
                  <c:v>176.36799999999999</c:v>
                </c:pt>
                <c:pt idx="28367">
                  <c:v>176.376</c:v>
                </c:pt>
                <c:pt idx="28368">
                  <c:v>176.38400000000001</c:v>
                </c:pt>
                <c:pt idx="28369">
                  <c:v>176.392</c:v>
                </c:pt>
                <c:pt idx="28370">
                  <c:v>176.4</c:v>
                </c:pt>
                <c:pt idx="28371">
                  <c:v>176.40800000000002</c:v>
                </c:pt>
                <c:pt idx="28372">
                  <c:v>176.416</c:v>
                </c:pt>
                <c:pt idx="28373">
                  <c:v>176.42400000000001</c:v>
                </c:pt>
                <c:pt idx="28374">
                  <c:v>176.43200000000002</c:v>
                </c:pt>
                <c:pt idx="28375">
                  <c:v>176.44000000000003</c:v>
                </c:pt>
                <c:pt idx="28376">
                  <c:v>176.44800000000001</c:v>
                </c:pt>
                <c:pt idx="28377">
                  <c:v>176.45599999999999</c:v>
                </c:pt>
                <c:pt idx="28378">
                  <c:v>176.464</c:v>
                </c:pt>
                <c:pt idx="28379">
                  <c:v>176.47199999999998</c:v>
                </c:pt>
                <c:pt idx="28380">
                  <c:v>176.48</c:v>
                </c:pt>
                <c:pt idx="28381">
                  <c:v>176.488</c:v>
                </c:pt>
                <c:pt idx="28382">
                  <c:v>176.49599999999998</c:v>
                </c:pt>
                <c:pt idx="28383">
                  <c:v>176.50399999999999</c:v>
                </c:pt>
                <c:pt idx="28384">
                  <c:v>176.512</c:v>
                </c:pt>
                <c:pt idx="28385">
                  <c:v>176.52</c:v>
                </c:pt>
                <c:pt idx="28386">
                  <c:v>176.52799999999999</c:v>
                </c:pt>
                <c:pt idx="28387">
                  <c:v>176.536</c:v>
                </c:pt>
                <c:pt idx="28388">
                  <c:v>176.54400000000001</c:v>
                </c:pt>
                <c:pt idx="28389">
                  <c:v>176.55199999999999</c:v>
                </c:pt>
                <c:pt idx="28390">
                  <c:v>176.56</c:v>
                </c:pt>
                <c:pt idx="28391">
                  <c:v>176.56800000000001</c:v>
                </c:pt>
                <c:pt idx="28392">
                  <c:v>176.57600000000002</c:v>
                </c:pt>
                <c:pt idx="28393">
                  <c:v>176.584</c:v>
                </c:pt>
                <c:pt idx="28394">
                  <c:v>176.59200000000001</c:v>
                </c:pt>
                <c:pt idx="28395">
                  <c:v>176.6</c:v>
                </c:pt>
                <c:pt idx="28396">
                  <c:v>176.60799999999998</c:v>
                </c:pt>
                <c:pt idx="28397">
                  <c:v>176.61599999999999</c:v>
                </c:pt>
                <c:pt idx="28398">
                  <c:v>176.624</c:v>
                </c:pt>
                <c:pt idx="28399">
                  <c:v>176.63200000000001</c:v>
                </c:pt>
                <c:pt idx="28400">
                  <c:v>176.64</c:v>
                </c:pt>
                <c:pt idx="28401">
                  <c:v>176.648</c:v>
                </c:pt>
                <c:pt idx="28402">
                  <c:v>176.65600000000001</c:v>
                </c:pt>
                <c:pt idx="28403">
                  <c:v>176.66399999999999</c:v>
                </c:pt>
                <c:pt idx="28404">
                  <c:v>176.672</c:v>
                </c:pt>
                <c:pt idx="28405">
                  <c:v>176.68</c:v>
                </c:pt>
                <c:pt idx="28406">
                  <c:v>176.68800000000002</c:v>
                </c:pt>
                <c:pt idx="28407">
                  <c:v>176.696</c:v>
                </c:pt>
                <c:pt idx="28408">
                  <c:v>176.70400000000001</c:v>
                </c:pt>
                <c:pt idx="28409">
                  <c:v>176.71200000000002</c:v>
                </c:pt>
                <c:pt idx="28410">
                  <c:v>176.72</c:v>
                </c:pt>
                <c:pt idx="28411">
                  <c:v>176.72800000000001</c:v>
                </c:pt>
                <c:pt idx="28412">
                  <c:v>176.73599999999999</c:v>
                </c:pt>
                <c:pt idx="28413">
                  <c:v>176.744</c:v>
                </c:pt>
                <c:pt idx="28414">
                  <c:v>176.75199999999998</c:v>
                </c:pt>
                <c:pt idx="28415">
                  <c:v>176.76</c:v>
                </c:pt>
                <c:pt idx="28416">
                  <c:v>176.768</c:v>
                </c:pt>
                <c:pt idx="28417">
                  <c:v>176.77599999999998</c:v>
                </c:pt>
                <c:pt idx="28418">
                  <c:v>176.78399999999999</c:v>
                </c:pt>
                <c:pt idx="28419">
                  <c:v>176.792</c:v>
                </c:pt>
                <c:pt idx="28420">
                  <c:v>176.8</c:v>
                </c:pt>
                <c:pt idx="28421">
                  <c:v>176.80799999999999</c:v>
                </c:pt>
                <c:pt idx="28422">
                  <c:v>176.816</c:v>
                </c:pt>
                <c:pt idx="28423">
                  <c:v>176.82400000000001</c:v>
                </c:pt>
                <c:pt idx="28424">
                  <c:v>176.83199999999999</c:v>
                </c:pt>
                <c:pt idx="28425">
                  <c:v>176.84</c:v>
                </c:pt>
                <c:pt idx="28426">
                  <c:v>176.84800000000001</c:v>
                </c:pt>
                <c:pt idx="28427">
                  <c:v>176.85600000000002</c:v>
                </c:pt>
                <c:pt idx="28428">
                  <c:v>176.864</c:v>
                </c:pt>
                <c:pt idx="28429">
                  <c:v>176.87200000000001</c:v>
                </c:pt>
                <c:pt idx="28430">
                  <c:v>176.88</c:v>
                </c:pt>
                <c:pt idx="28431">
                  <c:v>176.88799999999998</c:v>
                </c:pt>
                <c:pt idx="28432">
                  <c:v>176.89599999999999</c:v>
                </c:pt>
                <c:pt idx="28433">
                  <c:v>176.904</c:v>
                </c:pt>
                <c:pt idx="28434">
                  <c:v>176.91200000000001</c:v>
                </c:pt>
                <c:pt idx="28435">
                  <c:v>176.92</c:v>
                </c:pt>
                <c:pt idx="28436">
                  <c:v>176.928</c:v>
                </c:pt>
                <c:pt idx="28437">
                  <c:v>176.93600000000001</c:v>
                </c:pt>
                <c:pt idx="28438">
                  <c:v>176.94399999999999</c:v>
                </c:pt>
                <c:pt idx="28439">
                  <c:v>176.952</c:v>
                </c:pt>
                <c:pt idx="28440">
                  <c:v>176.96</c:v>
                </c:pt>
                <c:pt idx="28441">
                  <c:v>176.96799999999999</c:v>
                </c:pt>
                <c:pt idx="28442">
                  <c:v>176.976</c:v>
                </c:pt>
                <c:pt idx="28443">
                  <c:v>176.98400000000001</c:v>
                </c:pt>
                <c:pt idx="28444">
                  <c:v>176.99200000000002</c:v>
                </c:pt>
                <c:pt idx="28445">
                  <c:v>177</c:v>
                </c:pt>
                <c:pt idx="28446">
                  <c:v>177.00800000000001</c:v>
                </c:pt>
                <c:pt idx="28447">
                  <c:v>177.01600000000002</c:v>
                </c:pt>
                <c:pt idx="28448">
                  <c:v>177.024</c:v>
                </c:pt>
                <c:pt idx="28449">
                  <c:v>177.03199999999998</c:v>
                </c:pt>
                <c:pt idx="28450">
                  <c:v>177.04</c:v>
                </c:pt>
                <c:pt idx="28451">
                  <c:v>177.048</c:v>
                </c:pt>
                <c:pt idx="28452">
                  <c:v>177.05599999999998</c:v>
                </c:pt>
                <c:pt idx="28453">
                  <c:v>177.06399999999999</c:v>
                </c:pt>
                <c:pt idx="28454">
                  <c:v>177.072</c:v>
                </c:pt>
                <c:pt idx="28455">
                  <c:v>177.07999999999998</c:v>
                </c:pt>
                <c:pt idx="28456">
                  <c:v>177.08799999999999</c:v>
                </c:pt>
                <c:pt idx="28457">
                  <c:v>177.096</c:v>
                </c:pt>
                <c:pt idx="28458">
                  <c:v>177.10400000000001</c:v>
                </c:pt>
                <c:pt idx="28459">
                  <c:v>177.11199999999999</c:v>
                </c:pt>
                <c:pt idx="28460">
                  <c:v>177.12</c:v>
                </c:pt>
                <c:pt idx="28461">
                  <c:v>177.12800000000001</c:v>
                </c:pt>
                <c:pt idx="28462">
                  <c:v>177.136</c:v>
                </c:pt>
                <c:pt idx="28463">
                  <c:v>177.14400000000001</c:v>
                </c:pt>
                <c:pt idx="28464">
                  <c:v>177.15200000000002</c:v>
                </c:pt>
                <c:pt idx="28465">
                  <c:v>177.16000000000003</c:v>
                </c:pt>
                <c:pt idx="28466">
                  <c:v>177.16800000000001</c:v>
                </c:pt>
                <c:pt idx="28467">
                  <c:v>177.17599999999999</c:v>
                </c:pt>
                <c:pt idx="28468">
                  <c:v>177.184</c:v>
                </c:pt>
                <c:pt idx="28469">
                  <c:v>177.19199999999998</c:v>
                </c:pt>
                <c:pt idx="28470">
                  <c:v>177.2</c:v>
                </c:pt>
                <c:pt idx="28471">
                  <c:v>177.208</c:v>
                </c:pt>
                <c:pt idx="28472">
                  <c:v>177.21600000000001</c:v>
                </c:pt>
                <c:pt idx="28473">
                  <c:v>177.22399999999999</c:v>
                </c:pt>
                <c:pt idx="28474">
                  <c:v>177.232</c:v>
                </c:pt>
                <c:pt idx="28475">
                  <c:v>177.24</c:v>
                </c:pt>
                <c:pt idx="28476">
                  <c:v>177.24799999999999</c:v>
                </c:pt>
                <c:pt idx="28477">
                  <c:v>177.256</c:v>
                </c:pt>
                <c:pt idx="28478">
                  <c:v>177.26400000000001</c:v>
                </c:pt>
                <c:pt idx="28479">
                  <c:v>177.27200000000002</c:v>
                </c:pt>
                <c:pt idx="28480">
                  <c:v>177.28</c:v>
                </c:pt>
                <c:pt idx="28481">
                  <c:v>177.28800000000001</c:v>
                </c:pt>
                <c:pt idx="28482">
                  <c:v>177.29600000000002</c:v>
                </c:pt>
                <c:pt idx="28483">
                  <c:v>177.304</c:v>
                </c:pt>
                <c:pt idx="28484">
                  <c:v>177.31199999999998</c:v>
                </c:pt>
                <c:pt idx="28485">
                  <c:v>177.32</c:v>
                </c:pt>
                <c:pt idx="28486">
                  <c:v>177.328</c:v>
                </c:pt>
                <c:pt idx="28487">
                  <c:v>177.33599999999998</c:v>
                </c:pt>
                <c:pt idx="28488">
                  <c:v>177.34399999999999</c:v>
                </c:pt>
                <c:pt idx="28489">
                  <c:v>177.352</c:v>
                </c:pt>
                <c:pt idx="28490">
                  <c:v>177.35999999999999</c:v>
                </c:pt>
                <c:pt idx="28491">
                  <c:v>177.36799999999999</c:v>
                </c:pt>
                <c:pt idx="28492">
                  <c:v>177.376</c:v>
                </c:pt>
                <c:pt idx="28493">
                  <c:v>177.38399999999999</c:v>
                </c:pt>
                <c:pt idx="28494">
                  <c:v>177.392</c:v>
                </c:pt>
                <c:pt idx="28495">
                  <c:v>177.4</c:v>
                </c:pt>
                <c:pt idx="28496">
                  <c:v>177.40800000000002</c:v>
                </c:pt>
                <c:pt idx="28497">
                  <c:v>177.416</c:v>
                </c:pt>
                <c:pt idx="28498">
                  <c:v>177.42400000000001</c:v>
                </c:pt>
                <c:pt idx="28499">
                  <c:v>177.43200000000002</c:v>
                </c:pt>
                <c:pt idx="28500">
                  <c:v>177.44</c:v>
                </c:pt>
                <c:pt idx="28501">
                  <c:v>177.44800000000001</c:v>
                </c:pt>
                <c:pt idx="28502">
                  <c:v>177.45599999999999</c:v>
                </c:pt>
                <c:pt idx="28503">
                  <c:v>177.464</c:v>
                </c:pt>
                <c:pt idx="28504">
                  <c:v>177.47199999999998</c:v>
                </c:pt>
                <c:pt idx="28505">
                  <c:v>177.48</c:v>
                </c:pt>
                <c:pt idx="28506">
                  <c:v>177.488</c:v>
                </c:pt>
                <c:pt idx="28507">
                  <c:v>177.49599999999998</c:v>
                </c:pt>
                <c:pt idx="28508">
                  <c:v>177.50399999999999</c:v>
                </c:pt>
                <c:pt idx="28509">
                  <c:v>177.512</c:v>
                </c:pt>
                <c:pt idx="28510">
                  <c:v>177.52</c:v>
                </c:pt>
                <c:pt idx="28511">
                  <c:v>177.52799999999999</c:v>
                </c:pt>
                <c:pt idx="28512">
                  <c:v>177.536</c:v>
                </c:pt>
                <c:pt idx="28513">
                  <c:v>177.54400000000001</c:v>
                </c:pt>
                <c:pt idx="28514">
                  <c:v>177.55199999999999</c:v>
                </c:pt>
                <c:pt idx="28515">
                  <c:v>177.56</c:v>
                </c:pt>
                <c:pt idx="28516">
                  <c:v>177.56800000000001</c:v>
                </c:pt>
                <c:pt idx="28517">
                  <c:v>177.57600000000002</c:v>
                </c:pt>
                <c:pt idx="28518">
                  <c:v>177.584</c:v>
                </c:pt>
                <c:pt idx="28519">
                  <c:v>177.59200000000001</c:v>
                </c:pt>
                <c:pt idx="28520">
                  <c:v>177.6</c:v>
                </c:pt>
                <c:pt idx="28521">
                  <c:v>177.60799999999998</c:v>
                </c:pt>
                <c:pt idx="28522">
                  <c:v>177.61599999999999</c:v>
                </c:pt>
                <c:pt idx="28523">
                  <c:v>177.624</c:v>
                </c:pt>
                <c:pt idx="28524">
                  <c:v>177.63200000000001</c:v>
                </c:pt>
                <c:pt idx="28525">
                  <c:v>177.64</c:v>
                </c:pt>
                <c:pt idx="28526">
                  <c:v>177.648</c:v>
                </c:pt>
                <c:pt idx="28527">
                  <c:v>177.65600000000001</c:v>
                </c:pt>
                <c:pt idx="28528">
                  <c:v>177.66399999999999</c:v>
                </c:pt>
                <c:pt idx="28529">
                  <c:v>177.672</c:v>
                </c:pt>
                <c:pt idx="28530">
                  <c:v>177.68</c:v>
                </c:pt>
                <c:pt idx="28531">
                  <c:v>177.68800000000002</c:v>
                </c:pt>
                <c:pt idx="28532">
                  <c:v>177.696</c:v>
                </c:pt>
                <c:pt idx="28533">
                  <c:v>177.70400000000001</c:v>
                </c:pt>
                <c:pt idx="28534">
                  <c:v>177.71200000000002</c:v>
                </c:pt>
                <c:pt idx="28535">
                  <c:v>177.72</c:v>
                </c:pt>
                <c:pt idx="28536">
                  <c:v>177.72800000000001</c:v>
                </c:pt>
                <c:pt idx="28537">
                  <c:v>177.73600000000002</c:v>
                </c:pt>
                <c:pt idx="28538">
                  <c:v>177.744</c:v>
                </c:pt>
                <c:pt idx="28539">
                  <c:v>177.75199999999998</c:v>
                </c:pt>
                <c:pt idx="28540">
                  <c:v>177.76</c:v>
                </c:pt>
                <c:pt idx="28541">
                  <c:v>177.768</c:v>
                </c:pt>
                <c:pt idx="28542">
                  <c:v>177.77599999999998</c:v>
                </c:pt>
                <c:pt idx="28543">
                  <c:v>177.78399999999999</c:v>
                </c:pt>
                <c:pt idx="28544">
                  <c:v>177.792</c:v>
                </c:pt>
                <c:pt idx="28545">
                  <c:v>177.8</c:v>
                </c:pt>
                <c:pt idx="28546">
                  <c:v>177.80799999999999</c:v>
                </c:pt>
                <c:pt idx="28547">
                  <c:v>177.816</c:v>
                </c:pt>
                <c:pt idx="28548">
                  <c:v>177.82400000000001</c:v>
                </c:pt>
                <c:pt idx="28549">
                  <c:v>177.83199999999999</c:v>
                </c:pt>
                <c:pt idx="28550">
                  <c:v>177.84</c:v>
                </c:pt>
                <c:pt idx="28551">
                  <c:v>177.84800000000001</c:v>
                </c:pt>
                <c:pt idx="28552">
                  <c:v>177.85599999999999</c:v>
                </c:pt>
                <c:pt idx="28553">
                  <c:v>177.864</c:v>
                </c:pt>
                <c:pt idx="28554">
                  <c:v>177.87200000000001</c:v>
                </c:pt>
                <c:pt idx="28555">
                  <c:v>177.88000000000002</c:v>
                </c:pt>
                <c:pt idx="28556">
                  <c:v>177.88799999999998</c:v>
                </c:pt>
                <c:pt idx="28557">
                  <c:v>177.89599999999999</c:v>
                </c:pt>
                <c:pt idx="28558">
                  <c:v>177.904</c:v>
                </c:pt>
                <c:pt idx="28559">
                  <c:v>177.91199999999998</c:v>
                </c:pt>
                <c:pt idx="28560">
                  <c:v>177.92</c:v>
                </c:pt>
                <c:pt idx="28561">
                  <c:v>177.928</c:v>
                </c:pt>
                <c:pt idx="28562">
                  <c:v>177.93600000000001</c:v>
                </c:pt>
                <c:pt idx="28563">
                  <c:v>177.94399999999999</c:v>
                </c:pt>
                <c:pt idx="28564">
                  <c:v>177.952</c:v>
                </c:pt>
                <c:pt idx="28565">
                  <c:v>177.96</c:v>
                </c:pt>
                <c:pt idx="28566">
                  <c:v>177.96799999999999</c:v>
                </c:pt>
                <c:pt idx="28567">
                  <c:v>177.976</c:v>
                </c:pt>
                <c:pt idx="28568">
                  <c:v>177.98400000000001</c:v>
                </c:pt>
                <c:pt idx="28569">
                  <c:v>177.99200000000002</c:v>
                </c:pt>
                <c:pt idx="28570">
                  <c:v>178</c:v>
                </c:pt>
                <c:pt idx="28571">
                  <c:v>178.00800000000001</c:v>
                </c:pt>
                <c:pt idx="28572">
                  <c:v>178.01600000000002</c:v>
                </c:pt>
                <c:pt idx="28573">
                  <c:v>178.024</c:v>
                </c:pt>
                <c:pt idx="28574">
                  <c:v>178.03199999999998</c:v>
                </c:pt>
                <c:pt idx="28575">
                  <c:v>178.04</c:v>
                </c:pt>
                <c:pt idx="28576">
                  <c:v>178.048</c:v>
                </c:pt>
                <c:pt idx="28577">
                  <c:v>178.05599999999998</c:v>
                </c:pt>
                <c:pt idx="28578">
                  <c:v>178.06399999999999</c:v>
                </c:pt>
                <c:pt idx="28579">
                  <c:v>178.072</c:v>
                </c:pt>
                <c:pt idx="28580">
                  <c:v>178.07999999999998</c:v>
                </c:pt>
                <c:pt idx="28581">
                  <c:v>178.08799999999999</c:v>
                </c:pt>
                <c:pt idx="28582">
                  <c:v>178.096</c:v>
                </c:pt>
                <c:pt idx="28583">
                  <c:v>178.10400000000001</c:v>
                </c:pt>
                <c:pt idx="28584">
                  <c:v>178.11199999999999</c:v>
                </c:pt>
                <c:pt idx="28585">
                  <c:v>178.12</c:v>
                </c:pt>
                <c:pt idx="28586">
                  <c:v>178.12800000000001</c:v>
                </c:pt>
                <c:pt idx="28587">
                  <c:v>178.136</c:v>
                </c:pt>
                <c:pt idx="28588">
                  <c:v>178.14400000000001</c:v>
                </c:pt>
                <c:pt idx="28589">
                  <c:v>178.15200000000002</c:v>
                </c:pt>
                <c:pt idx="28590">
                  <c:v>178.16000000000003</c:v>
                </c:pt>
                <c:pt idx="28591">
                  <c:v>178.16800000000001</c:v>
                </c:pt>
                <c:pt idx="28592">
                  <c:v>178.17599999999999</c:v>
                </c:pt>
                <c:pt idx="28593">
                  <c:v>178.184</c:v>
                </c:pt>
                <c:pt idx="28594">
                  <c:v>178.19199999999998</c:v>
                </c:pt>
                <c:pt idx="28595">
                  <c:v>178.2</c:v>
                </c:pt>
                <c:pt idx="28596">
                  <c:v>178.208</c:v>
                </c:pt>
                <c:pt idx="28597">
                  <c:v>178.21600000000001</c:v>
                </c:pt>
                <c:pt idx="28598">
                  <c:v>178.22399999999999</c:v>
                </c:pt>
                <c:pt idx="28599">
                  <c:v>178.232</c:v>
                </c:pt>
                <c:pt idx="28600">
                  <c:v>178.24</c:v>
                </c:pt>
                <c:pt idx="28601">
                  <c:v>178.24799999999999</c:v>
                </c:pt>
                <c:pt idx="28602">
                  <c:v>178.256</c:v>
                </c:pt>
                <c:pt idx="28603">
                  <c:v>178.26400000000001</c:v>
                </c:pt>
                <c:pt idx="28604">
                  <c:v>178.27200000000002</c:v>
                </c:pt>
                <c:pt idx="28605">
                  <c:v>178.28</c:v>
                </c:pt>
                <c:pt idx="28606">
                  <c:v>178.28800000000001</c:v>
                </c:pt>
                <c:pt idx="28607">
                  <c:v>178.29600000000002</c:v>
                </c:pt>
                <c:pt idx="28608">
                  <c:v>178.304</c:v>
                </c:pt>
                <c:pt idx="28609">
                  <c:v>178.31200000000001</c:v>
                </c:pt>
                <c:pt idx="28610">
                  <c:v>178.32</c:v>
                </c:pt>
                <c:pt idx="28611">
                  <c:v>178.32799999999997</c:v>
                </c:pt>
                <c:pt idx="28612">
                  <c:v>178.33599999999998</c:v>
                </c:pt>
                <c:pt idx="28613">
                  <c:v>178.34399999999999</c:v>
                </c:pt>
                <c:pt idx="28614">
                  <c:v>178.352</c:v>
                </c:pt>
                <c:pt idx="28615">
                  <c:v>178.35999999999999</c:v>
                </c:pt>
                <c:pt idx="28616">
                  <c:v>178.36799999999999</c:v>
                </c:pt>
                <c:pt idx="28617">
                  <c:v>178.376</c:v>
                </c:pt>
                <c:pt idx="28618">
                  <c:v>178.38399999999999</c:v>
                </c:pt>
                <c:pt idx="28619">
                  <c:v>178.392</c:v>
                </c:pt>
                <c:pt idx="28620">
                  <c:v>178.4</c:v>
                </c:pt>
                <c:pt idx="28621">
                  <c:v>178.40800000000002</c:v>
                </c:pt>
                <c:pt idx="28622">
                  <c:v>178.416</c:v>
                </c:pt>
                <c:pt idx="28623">
                  <c:v>178.42400000000001</c:v>
                </c:pt>
                <c:pt idx="28624">
                  <c:v>178.43200000000002</c:v>
                </c:pt>
                <c:pt idx="28625">
                  <c:v>178.44</c:v>
                </c:pt>
                <c:pt idx="28626">
                  <c:v>178.44800000000001</c:v>
                </c:pt>
                <c:pt idx="28627">
                  <c:v>178.45600000000002</c:v>
                </c:pt>
                <c:pt idx="28628">
                  <c:v>178.464</c:v>
                </c:pt>
                <c:pt idx="28629">
                  <c:v>178.47199999999998</c:v>
                </c:pt>
                <c:pt idx="28630">
                  <c:v>178.48</c:v>
                </c:pt>
                <c:pt idx="28631">
                  <c:v>178.488</c:v>
                </c:pt>
                <c:pt idx="28632">
                  <c:v>178.49599999999998</c:v>
                </c:pt>
                <c:pt idx="28633">
                  <c:v>178.50399999999999</c:v>
                </c:pt>
                <c:pt idx="28634">
                  <c:v>178.512</c:v>
                </c:pt>
                <c:pt idx="28635">
                  <c:v>178.52</c:v>
                </c:pt>
                <c:pt idx="28636">
                  <c:v>178.52799999999999</c:v>
                </c:pt>
                <c:pt idx="28637">
                  <c:v>178.536</c:v>
                </c:pt>
                <c:pt idx="28638">
                  <c:v>178.54400000000001</c:v>
                </c:pt>
                <c:pt idx="28639">
                  <c:v>178.55199999999999</c:v>
                </c:pt>
                <c:pt idx="28640">
                  <c:v>178.56</c:v>
                </c:pt>
                <c:pt idx="28641">
                  <c:v>178.56800000000001</c:v>
                </c:pt>
                <c:pt idx="28642">
                  <c:v>178.57600000000002</c:v>
                </c:pt>
                <c:pt idx="28643">
                  <c:v>178.584</c:v>
                </c:pt>
                <c:pt idx="28644">
                  <c:v>178.59200000000001</c:v>
                </c:pt>
                <c:pt idx="28645">
                  <c:v>178.60000000000002</c:v>
                </c:pt>
                <c:pt idx="28646">
                  <c:v>178.60799999999998</c:v>
                </c:pt>
                <c:pt idx="28647">
                  <c:v>178.61599999999999</c:v>
                </c:pt>
                <c:pt idx="28648">
                  <c:v>178.624</c:v>
                </c:pt>
                <c:pt idx="28649">
                  <c:v>178.63200000000001</c:v>
                </c:pt>
                <c:pt idx="28650">
                  <c:v>178.64</c:v>
                </c:pt>
                <c:pt idx="28651">
                  <c:v>178.648</c:v>
                </c:pt>
                <c:pt idx="28652">
                  <c:v>178.65600000000001</c:v>
                </c:pt>
                <c:pt idx="28653">
                  <c:v>178.66399999999999</c:v>
                </c:pt>
                <c:pt idx="28654">
                  <c:v>178.672</c:v>
                </c:pt>
                <c:pt idx="28655">
                  <c:v>178.68</c:v>
                </c:pt>
                <c:pt idx="28656">
                  <c:v>178.68800000000002</c:v>
                </c:pt>
                <c:pt idx="28657">
                  <c:v>178.696</c:v>
                </c:pt>
                <c:pt idx="28658">
                  <c:v>178.70400000000001</c:v>
                </c:pt>
                <c:pt idx="28659">
                  <c:v>178.71200000000002</c:v>
                </c:pt>
                <c:pt idx="28660">
                  <c:v>178.72</c:v>
                </c:pt>
                <c:pt idx="28661">
                  <c:v>178.72800000000001</c:v>
                </c:pt>
                <c:pt idx="28662">
                  <c:v>178.73600000000002</c:v>
                </c:pt>
                <c:pt idx="28663">
                  <c:v>178.744</c:v>
                </c:pt>
                <c:pt idx="28664">
                  <c:v>178.75199999999998</c:v>
                </c:pt>
                <c:pt idx="28665">
                  <c:v>178.76</c:v>
                </c:pt>
                <c:pt idx="28666">
                  <c:v>178.768</c:v>
                </c:pt>
                <c:pt idx="28667">
                  <c:v>178.77599999999998</c:v>
                </c:pt>
                <c:pt idx="28668">
                  <c:v>178.78399999999999</c:v>
                </c:pt>
                <c:pt idx="28669">
                  <c:v>178.792</c:v>
                </c:pt>
                <c:pt idx="28670">
                  <c:v>178.79999999999998</c:v>
                </c:pt>
                <c:pt idx="28671">
                  <c:v>178.80799999999999</c:v>
                </c:pt>
                <c:pt idx="28672">
                  <c:v>178.816</c:v>
                </c:pt>
                <c:pt idx="28673">
                  <c:v>178.82400000000001</c:v>
                </c:pt>
                <c:pt idx="28674">
                  <c:v>178.83199999999999</c:v>
                </c:pt>
                <c:pt idx="28675">
                  <c:v>178.84</c:v>
                </c:pt>
                <c:pt idx="28676">
                  <c:v>178.84800000000001</c:v>
                </c:pt>
                <c:pt idx="28677">
                  <c:v>178.85599999999999</c:v>
                </c:pt>
                <c:pt idx="28678">
                  <c:v>178.864</c:v>
                </c:pt>
                <c:pt idx="28679">
                  <c:v>178.87200000000001</c:v>
                </c:pt>
                <c:pt idx="28680">
                  <c:v>178.88000000000002</c:v>
                </c:pt>
                <c:pt idx="28681">
                  <c:v>178.88800000000001</c:v>
                </c:pt>
                <c:pt idx="28682">
                  <c:v>178.89599999999999</c:v>
                </c:pt>
                <c:pt idx="28683">
                  <c:v>178.904</c:v>
                </c:pt>
                <c:pt idx="28684">
                  <c:v>178.91199999999998</c:v>
                </c:pt>
                <c:pt idx="28685">
                  <c:v>178.92</c:v>
                </c:pt>
                <c:pt idx="28686">
                  <c:v>178.928</c:v>
                </c:pt>
                <c:pt idx="28687">
                  <c:v>178.93600000000001</c:v>
                </c:pt>
                <c:pt idx="28688">
                  <c:v>178.94399999999999</c:v>
                </c:pt>
                <c:pt idx="28689">
                  <c:v>178.952</c:v>
                </c:pt>
                <c:pt idx="28690">
                  <c:v>178.96</c:v>
                </c:pt>
                <c:pt idx="28691">
                  <c:v>178.96799999999999</c:v>
                </c:pt>
                <c:pt idx="28692">
                  <c:v>178.976</c:v>
                </c:pt>
                <c:pt idx="28693">
                  <c:v>178.98400000000001</c:v>
                </c:pt>
                <c:pt idx="28694">
                  <c:v>178.99200000000002</c:v>
                </c:pt>
                <c:pt idx="28695">
                  <c:v>179</c:v>
                </c:pt>
                <c:pt idx="28696">
                  <c:v>179.00800000000001</c:v>
                </c:pt>
                <c:pt idx="28697">
                  <c:v>179.01600000000002</c:v>
                </c:pt>
                <c:pt idx="28698">
                  <c:v>179.024</c:v>
                </c:pt>
                <c:pt idx="28699">
                  <c:v>179.03200000000001</c:v>
                </c:pt>
                <c:pt idx="28700">
                  <c:v>179.04</c:v>
                </c:pt>
                <c:pt idx="28701">
                  <c:v>179.048</c:v>
                </c:pt>
                <c:pt idx="28702">
                  <c:v>179.05599999999998</c:v>
                </c:pt>
                <c:pt idx="28703">
                  <c:v>179.06399999999999</c:v>
                </c:pt>
                <c:pt idx="28704">
                  <c:v>179.072</c:v>
                </c:pt>
                <c:pt idx="28705">
                  <c:v>179.07999999999998</c:v>
                </c:pt>
                <c:pt idx="28706">
                  <c:v>179.08799999999999</c:v>
                </c:pt>
                <c:pt idx="28707">
                  <c:v>179.096</c:v>
                </c:pt>
                <c:pt idx="28708">
                  <c:v>179.10400000000001</c:v>
                </c:pt>
                <c:pt idx="28709">
                  <c:v>179.11199999999999</c:v>
                </c:pt>
                <c:pt idx="28710">
                  <c:v>179.12</c:v>
                </c:pt>
                <c:pt idx="28711">
                  <c:v>179.12800000000001</c:v>
                </c:pt>
                <c:pt idx="28712">
                  <c:v>179.136</c:v>
                </c:pt>
                <c:pt idx="28713">
                  <c:v>179.14400000000001</c:v>
                </c:pt>
                <c:pt idx="28714">
                  <c:v>179.15200000000002</c:v>
                </c:pt>
                <c:pt idx="28715">
                  <c:v>179.16000000000003</c:v>
                </c:pt>
                <c:pt idx="28716">
                  <c:v>179.16800000000001</c:v>
                </c:pt>
                <c:pt idx="28717">
                  <c:v>179.17599999999999</c:v>
                </c:pt>
                <c:pt idx="28718">
                  <c:v>179.184</c:v>
                </c:pt>
                <c:pt idx="28719">
                  <c:v>179.19199999999998</c:v>
                </c:pt>
                <c:pt idx="28720">
                  <c:v>179.2</c:v>
                </c:pt>
                <c:pt idx="28721">
                  <c:v>179.208</c:v>
                </c:pt>
                <c:pt idx="28722">
                  <c:v>179.21599999999998</c:v>
                </c:pt>
                <c:pt idx="28723">
                  <c:v>179.22399999999999</c:v>
                </c:pt>
                <c:pt idx="28724">
                  <c:v>179.232</c:v>
                </c:pt>
                <c:pt idx="28725">
                  <c:v>179.24</c:v>
                </c:pt>
                <c:pt idx="28726">
                  <c:v>179.24799999999999</c:v>
                </c:pt>
                <c:pt idx="28727">
                  <c:v>179.256</c:v>
                </c:pt>
                <c:pt idx="28728">
                  <c:v>179.26400000000001</c:v>
                </c:pt>
                <c:pt idx="28729">
                  <c:v>179.27199999999999</c:v>
                </c:pt>
                <c:pt idx="28730">
                  <c:v>179.28</c:v>
                </c:pt>
                <c:pt idx="28731">
                  <c:v>179.28800000000001</c:v>
                </c:pt>
                <c:pt idx="28732">
                  <c:v>179.29600000000002</c:v>
                </c:pt>
                <c:pt idx="28733">
                  <c:v>179.304</c:v>
                </c:pt>
                <c:pt idx="28734">
                  <c:v>179.31200000000001</c:v>
                </c:pt>
                <c:pt idx="28735">
                  <c:v>179.32</c:v>
                </c:pt>
                <c:pt idx="28736">
                  <c:v>179.32799999999997</c:v>
                </c:pt>
                <c:pt idx="28737">
                  <c:v>179.33599999999998</c:v>
                </c:pt>
                <c:pt idx="28738">
                  <c:v>179.34399999999999</c:v>
                </c:pt>
                <c:pt idx="28739">
                  <c:v>179.352</c:v>
                </c:pt>
                <c:pt idx="28740">
                  <c:v>179.35999999999999</c:v>
                </c:pt>
                <c:pt idx="28741">
                  <c:v>179.36799999999999</c:v>
                </c:pt>
                <c:pt idx="28742">
                  <c:v>179.376</c:v>
                </c:pt>
                <c:pt idx="28743">
                  <c:v>179.38399999999999</c:v>
                </c:pt>
                <c:pt idx="28744">
                  <c:v>179.392</c:v>
                </c:pt>
                <c:pt idx="28745">
                  <c:v>179.4</c:v>
                </c:pt>
                <c:pt idx="28746">
                  <c:v>179.40800000000002</c:v>
                </c:pt>
                <c:pt idx="28747">
                  <c:v>179.416</c:v>
                </c:pt>
                <c:pt idx="28748">
                  <c:v>179.42400000000001</c:v>
                </c:pt>
                <c:pt idx="28749">
                  <c:v>179.43200000000002</c:v>
                </c:pt>
                <c:pt idx="28750">
                  <c:v>179.44</c:v>
                </c:pt>
                <c:pt idx="28751">
                  <c:v>179.44800000000001</c:v>
                </c:pt>
                <c:pt idx="28752">
                  <c:v>179.45600000000002</c:v>
                </c:pt>
                <c:pt idx="28753">
                  <c:v>179.464</c:v>
                </c:pt>
                <c:pt idx="28754">
                  <c:v>179.47199999999998</c:v>
                </c:pt>
                <c:pt idx="28755">
                  <c:v>179.48</c:v>
                </c:pt>
                <c:pt idx="28756">
                  <c:v>179.488</c:v>
                </c:pt>
                <c:pt idx="28757">
                  <c:v>179.49599999999998</c:v>
                </c:pt>
                <c:pt idx="28758">
                  <c:v>179.50399999999999</c:v>
                </c:pt>
                <c:pt idx="28759">
                  <c:v>179.512</c:v>
                </c:pt>
                <c:pt idx="28760">
                  <c:v>179.52</c:v>
                </c:pt>
                <c:pt idx="28761">
                  <c:v>179.52799999999999</c:v>
                </c:pt>
                <c:pt idx="28762">
                  <c:v>179.536</c:v>
                </c:pt>
                <c:pt idx="28763">
                  <c:v>179.54400000000001</c:v>
                </c:pt>
                <c:pt idx="28764">
                  <c:v>179.55199999999999</c:v>
                </c:pt>
                <c:pt idx="28765">
                  <c:v>179.56</c:v>
                </c:pt>
                <c:pt idx="28766">
                  <c:v>179.56800000000001</c:v>
                </c:pt>
                <c:pt idx="28767">
                  <c:v>179.57600000000002</c:v>
                </c:pt>
                <c:pt idx="28768">
                  <c:v>179.584</c:v>
                </c:pt>
                <c:pt idx="28769">
                  <c:v>179.59200000000001</c:v>
                </c:pt>
                <c:pt idx="28770">
                  <c:v>179.60000000000002</c:v>
                </c:pt>
                <c:pt idx="28771">
                  <c:v>179.608</c:v>
                </c:pt>
                <c:pt idx="28772">
                  <c:v>179.61599999999999</c:v>
                </c:pt>
                <c:pt idx="28773">
                  <c:v>179.624</c:v>
                </c:pt>
                <c:pt idx="28774">
                  <c:v>179.63199999999998</c:v>
                </c:pt>
                <c:pt idx="28775">
                  <c:v>179.64</c:v>
                </c:pt>
                <c:pt idx="28776">
                  <c:v>179.648</c:v>
                </c:pt>
                <c:pt idx="28777">
                  <c:v>179.65600000000001</c:v>
                </c:pt>
                <c:pt idx="28778">
                  <c:v>179.66399999999999</c:v>
                </c:pt>
                <c:pt idx="28779">
                  <c:v>179.672</c:v>
                </c:pt>
                <c:pt idx="28780">
                  <c:v>179.68</c:v>
                </c:pt>
                <c:pt idx="28781">
                  <c:v>179.68799999999999</c:v>
                </c:pt>
                <c:pt idx="28782">
                  <c:v>179.696</c:v>
                </c:pt>
                <c:pt idx="28783">
                  <c:v>179.70400000000001</c:v>
                </c:pt>
                <c:pt idx="28784">
                  <c:v>179.71200000000002</c:v>
                </c:pt>
                <c:pt idx="28785">
                  <c:v>179.72</c:v>
                </c:pt>
                <c:pt idx="28786">
                  <c:v>179.72800000000001</c:v>
                </c:pt>
                <c:pt idx="28787">
                  <c:v>179.73600000000002</c:v>
                </c:pt>
                <c:pt idx="28788">
                  <c:v>179.744</c:v>
                </c:pt>
                <c:pt idx="28789">
                  <c:v>179.75199999999998</c:v>
                </c:pt>
                <c:pt idx="28790">
                  <c:v>179.76</c:v>
                </c:pt>
                <c:pt idx="28791">
                  <c:v>179.768</c:v>
                </c:pt>
                <c:pt idx="28792">
                  <c:v>179.77599999999998</c:v>
                </c:pt>
                <c:pt idx="28793">
                  <c:v>179.78399999999999</c:v>
                </c:pt>
                <c:pt idx="28794">
                  <c:v>179.792</c:v>
                </c:pt>
                <c:pt idx="28795">
                  <c:v>179.79999999999998</c:v>
                </c:pt>
                <c:pt idx="28796">
                  <c:v>179.80799999999999</c:v>
                </c:pt>
                <c:pt idx="28797">
                  <c:v>179.816</c:v>
                </c:pt>
                <c:pt idx="28798">
                  <c:v>179.82400000000001</c:v>
                </c:pt>
                <c:pt idx="28799">
                  <c:v>179.83199999999999</c:v>
                </c:pt>
                <c:pt idx="28800">
                  <c:v>179.84</c:v>
                </c:pt>
                <c:pt idx="28801">
                  <c:v>179.84800000000001</c:v>
                </c:pt>
                <c:pt idx="28802">
                  <c:v>179.85599999999999</c:v>
                </c:pt>
                <c:pt idx="28803">
                  <c:v>179.864</c:v>
                </c:pt>
                <c:pt idx="28804">
                  <c:v>179.87200000000001</c:v>
                </c:pt>
                <c:pt idx="28805">
                  <c:v>179.88000000000002</c:v>
                </c:pt>
                <c:pt idx="28806">
                  <c:v>179.88800000000001</c:v>
                </c:pt>
                <c:pt idx="28807">
                  <c:v>179.89599999999999</c:v>
                </c:pt>
                <c:pt idx="28808">
                  <c:v>179.904</c:v>
                </c:pt>
                <c:pt idx="28809">
                  <c:v>179.91199999999998</c:v>
                </c:pt>
                <c:pt idx="28810">
                  <c:v>179.92</c:v>
                </c:pt>
                <c:pt idx="28811">
                  <c:v>179.928</c:v>
                </c:pt>
                <c:pt idx="28812">
                  <c:v>179.93600000000001</c:v>
                </c:pt>
                <c:pt idx="28813">
                  <c:v>179.94399999999999</c:v>
                </c:pt>
              </c:numCache>
            </c:numRef>
          </c:xVal>
          <c:yVal>
            <c:numRef>
              <c:f>'1341-18%'!$E$4:$E$28817</c:f>
              <c:numCache>
                <c:formatCode>General</c:formatCode>
                <c:ptCount val="28814"/>
                <c:pt idx="0">
                  <c:v>-0.40600389999999997</c:v>
                </c:pt>
                <c:pt idx="1">
                  <c:v>-0.40600389999999997</c:v>
                </c:pt>
                <c:pt idx="2">
                  <c:v>-0.40907969999999994</c:v>
                </c:pt>
                <c:pt idx="3">
                  <c:v>-0.40907969999999994</c:v>
                </c:pt>
                <c:pt idx="4">
                  <c:v>-0.40907969999999994</c:v>
                </c:pt>
                <c:pt idx="5">
                  <c:v>-0.40907969999999994</c:v>
                </c:pt>
                <c:pt idx="6">
                  <c:v>-0.40907969999999994</c:v>
                </c:pt>
                <c:pt idx="7">
                  <c:v>-0.40907969999999994</c:v>
                </c:pt>
                <c:pt idx="8">
                  <c:v>-0.41215549999999995</c:v>
                </c:pt>
                <c:pt idx="9">
                  <c:v>-0.41215549999999995</c:v>
                </c:pt>
                <c:pt idx="10">
                  <c:v>-0.41215549999999995</c:v>
                </c:pt>
                <c:pt idx="11">
                  <c:v>-0.41830709999999999</c:v>
                </c:pt>
                <c:pt idx="12">
                  <c:v>-0.41830709999999999</c:v>
                </c:pt>
                <c:pt idx="13">
                  <c:v>-0.41830709999999999</c:v>
                </c:pt>
                <c:pt idx="14">
                  <c:v>-0.41830709999999999</c:v>
                </c:pt>
                <c:pt idx="15">
                  <c:v>-0.42138289999999995</c:v>
                </c:pt>
                <c:pt idx="16">
                  <c:v>-0.42445869999999997</c:v>
                </c:pt>
                <c:pt idx="17">
                  <c:v>-0.42445869999999997</c:v>
                </c:pt>
                <c:pt idx="18">
                  <c:v>-0.42138289999999995</c:v>
                </c:pt>
                <c:pt idx="19">
                  <c:v>-0.42138289999999995</c:v>
                </c:pt>
                <c:pt idx="20">
                  <c:v>-0.42445869999999997</c:v>
                </c:pt>
                <c:pt idx="21">
                  <c:v>-0.42138289999999995</c:v>
                </c:pt>
                <c:pt idx="22">
                  <c:v>-0.41830709999999999</c:v>
                </c:pt>
                <c:pt idx="23">
                  <c:v>-0.42138289999999995</c:v>
                </c:pt>
                <c:pt idx="24">
                  <c:v>-0.42445869999999997</c:v>
                </c:pt>
                <c:pt idx="25">
                  <c:v>-0.42445869999999997</c:v>
                </c:pt>
                <c:pt idx="26">
                  <c:v>-0.41830709999999999</c:v>
                </c:pt>
                <c:pt idx="27">
                  <c:v>-0.41830709999999999</c:v>
                </c:pt>
                <c:pt idx="28">
                  <c:v>-0.42138289999999995</c:v>
                </c:pt>
                <c:pt idx="29">
                  <c:v>-0.42445869999999997</c:v>
                </c:pt>
                <c:pt idx="30">
                  <c:v>-0.42138289999999995</c:v>
                </c:pt>
                <c:pt idx="31">
                  <c:v>-0.42138289999999995</c:v>
                </c:pt>
                <c:pt idx="32">
                  <c:v>-0.42138289999999995</c:v>
                </c:pt>
                <c:pt idx="33">
                  <c:v>-0.42138289999999995</c:v>
                </c:pt>
                <c:pt idx="34">
                  <c:v>-0.42138289999999995</c:v>
                </c:pt>
                <c:pt idx="35">
                  <c:v>-0.42138289999999995</c:v>
                </c:pt>
                <c:pt idx="36">
                  <c:v>-0.42445869999999997</c:v>
                </c:pt>
                <c:pt idx="37">
                  <c:v>-0.42445869999999997</c:v>
                </c:pt>
                <c:pt idx="38">
                  <c:v>-0.42445869999999997</c:v>
                </c:pt>
                <c:pt idx="39">
                  <c:v>-0.42445869999999997</c:v>
                </c:pt>
                <c:pt idx="40">
                  <c:v>-0.42445869999999997</c:v>
                </c:pt>
                <c:pt idx="41">
                  <c:v>-0.42445869999999997</c:v>
                </c:pt>
                <c:pt idx="42">
                  <c:v>-0.42445869999999997</c:v>
                </c:pt>
                <c:pt idx="43">
                  <c:v>-0.42445869999999997</c:v>
                </c:pt>
                <c:pt idx="44">
                  <c:v>-0.42138289999999995</c:v>
                </c:pt>
                <c:pt idx="45">
                  <c:v>-0.42445869999999997</c:v>
                </c:pt>
                <c:pt idx="46">
                  <c:v>-0.42753439999999998</c:v>
                </c:pt>
                <c:pt idx="47">
                  <c:v>-0.42753439999999998</c:v>
                </c:pt>
                <c:pt idx="48">
                  <c:v>-0.42445869999999997</c:v>
                </c:pt>
                <c:pt idx="49">
                  <c:v>-0.42753439999999998</c:v>
                </c:pt>
                <c:pt idx="50">
                  <c:v>-0.42753439999999998</c:v>
                </c:pt>
                <c:pt idx="51">
                  <c:v>-0.42753439999999998</c:v>
                </c:pt>
                <c:pt idx="52">
                  <c:v>-0.42753439999999998</c:v>
                </c:pt>
                <c:pt idx="53">
                  <c:v>-0.42753439999999998</c:v>
                </c:pt>
                <c:pt idx="54">
                  <c:v>-0.42753439999999998</c:v>
                </c:pt>
                <c:pt idx="55">
                  <c:v>-0.42753439999999998</c:v>
                </c:pt>
                <c:pt idx="56">
                  <c:v>-0.42753439999999998</c:v>
                </c:pt>
                <c:pt idx="57">
                  <c:v>-0.42753439999999998</c:v>
                </c:pt>
                <c:pt idx="58">
                  <c:v>-0.43061019999999994</c:v>
                </c:pt>
                <c:pt idx="59">
                  <c:v>-0.43061019999999994</c:v>
                </c:pt>
                <c:pt idx="60">
                  <c:v>-0.43061019999999994</c:v>
                </c:pt>
                <c:pt idx="61">
                  <c:v>-0.43061019999999994</c:v>
                </c:pt>
                <c:pt idx="62">
                  <c:v>-0.42753439999999998</c:v>
                </c:pt>
                <c:pt idx="63">
                  <c:v>-0.42753439999999998</c:v>
                </c:pt>
                <c:pt idx="64">
                  <c:v>-0.42753439999999998</c:v>
                </c:pt>
                <c:pt idx="65">
                  <c:v>-0.43061019999999994</c:v>
                </c:pt>
                <c:pt idx="66">
                  <c:v>-0.43368599999999996</c:v>
                </c:pt>
                <c:pt idx="67">
                  <c:v>-0.43061019999999994</c:v>
                </c:pt>
                <c:pt idx="68">
                  <c:v>-0.42753439999999998</c:v>
                </c:pt>
                <c:pt idx="69">
                  <c:v>-0.42753439999999998</c:v>
                </c:pt>
                <c:pt idx="70">
                  <c:v>-0.43061019999999994</c:v>
                </c:pt>
                <c:pt idx="71">
                  <c:v>-0.43061019999999994</c:v>
                </c:pt>
                <c:pt idx="72">
                  <c:v>-0.43061019999999994</c:v>
                </c:pt>
                <c:pt idx="73">
                  <c:v>-0.43061019999999994</c:v>
                </c:pt>
                <c:pt idx="74">
                  <c:v>-0.43061019999999994</c:v>
                </c:pt>
                <c:pt idx="75">
                  <c:v>-0.42753439999999998</c:v>
                </c:pt>
                <c:pt idx="76">
                  <c:v>-0.42445869999999997</c:v>
                </c:pt>
                <c:pt idx="77">
                  <c:v>-0.42445869999999997</c:v>
                </c:pt>
                <c:pt idx="78">
                  <c:v>-0.42445869999999997</c:v>
                </c:pt>
                <c:pt idx="79">
                  <c:v>-0.42445869999999997</c:v>
                </c:pt>
                <c:pt idx="80">
                  <c:v>-0.42138289999999995</c:v>
                </c:pt>
                <c:pt idx="81">
                  <c:v>-0.42138289999999995</c:v>
                </c:pt>
                <c:pt idx="82">
                  <c:v>-0.42138289999999995</c:v>
                </c:pt>
                <c:pt idx="83">
                  <c:v>-0.42138289999999995</c:v>
                </c:pt>
                <c:pt idx="84">
                  <c:v>-0.42138289999999995</c:v>
                </c:pt>
                <c:pt idx="85">
                  <c:v>-0.42138289999999995</c:v>
                </c:pt>
                <c:pt idx="86">
                  <c:v>-0.42138289999999995</c:v>
                </c:pt>
                <c:pt idx="87">
                  <c:v>-0.42138289999999995</c:v>
                </c:pt>
                <c:pt idx="88">
                  <c:v>-0.42138289999999995</c:v>
                </c:pt>
                <c:pt idx="89">
                  <c:v>-0.42138289999999995</c:v>
                </c:pt>
                <c:pt idx="90">
                  <c:v>-0.42138289999999995</c:v>
                </c:pt>
                <c:pt idx="91">
                  <c:v>-0.42138289999999995</c:v>
                </c:pt>
                <c:pt idx="92">
                  <c:v>-0.42445869999999997</c:v>
                </c:pt>
                <c:pt idx="93">
                  <c:v>-0.42445869999999997</c:v>
                </c:pt>
                <c:pt idx="94">
                  <c:v>-0.42445869999999997</c:v>
                </c:pt>
                <c:pt idx="95">
                  <c:v>-0.42445869999999997</c:v>
                </c:pt>
                <c:pt idx="96">
                  <c:v>-0.42445869999999997</c:v>
                </c:pt>
                <c:pt idx="97">
                  <c:v>-0.42445869999999997</c:v>
                </c:pt>
                <c:pt idx="98">
                  <c:v>-0.42138289999999995</c:v>
                </c:pt>
                <c:pt idx="99">
                  <c:v>-0.41830709999999999</c:v>
                </c:pt>
                <c:pt idx="100">
                  <c:v>-0.41830709999999999</c:v>
                </c:pt>
                <c:pt idx="101">
                  <c:v>-0.41830709999999999</c:v>
                </c:pt>
                <c:pt idx="102">
                  <c:v>-0.41830709999999999</c:v>
                </c:pt>
                <c:pt idx="103">
                  <c:v>-0.41830709999999999</c:v>
                </c:pt>
                <c:pt idx="104">
                  <c:v>-0.42138289999999995</c:v>
                </c:pt>
                <c:pt idx="105">
                  <c:v>-0.42445869999999997</c:v>
                </c:pt>
                <c:pt idx="106">
                  <c:v>-0.42138289999999995</c:v>
                </c:pt>
                <c:pt idx="107">
                  <c:v>-0.42138289999999995</c:v>
                </c:pt>
                <c:pt idx="108">
                  <c:v>-0.42138289999999995</c:v>
                </c:pt>
                <c:pt idx="109">
                  <c:v>-0.42138289999999995</c:v>
                </c:pt>
                <c:pt idx="110">
                  <c:v>-0.42138289999999995</c:v>
                </c:pt>
                <c:pt idx="111">
                  <c:v>-0.42445869999999997</c:v>
                </c:pt>
                <c:pt idx="112">
                  <c:v>-0.42445869999999997</c:v>
                </c:pt>
                <c:pt idx="113">
                  <c:v>-0.42445869999999997</c:v>
                </c:pt>
                <c:pt idx="114">
                  <c:v>-0.42445869999999997</c:v>
                </c:pt>
                <c:pt idx="115">
                  <c:v>-0.42753439999999998</c:v>
                </c:pt>
                <c:pt idx="116">
                  <c:v>-0.42753439999999998</c:v>
                </c:pt>
                <c:pt idx="117">
                  <c:v>-0.42753439999999998</c:v>
                </c:pt>
                <c:pt idx="118">
                  <c:v>-0.43061019999999994</c:v>
                </c:pt>
                <c:pt idx="119">
                  <c:v>-0.43061019999999994</c:v>
                </c:pt>
                <c:pt idx="120">
                  <c:v>-0.43061019999999994</c:v>
                </c:pt>
                <c:pt idx="121">
                  <c:v>-0.42753439999999998</c:v>
                </c:pt>
                <c:pt idx="122">
                  <c:v>-0.42445869999999997</c:v>
                </c:pt>
                <c:pt idx="123">
                  <c:v>-0.42753439999999998</c:v>
                </c:pt>
                <c:pt idx="124">
                  <c:v>-0.43061019999999994</c:v>
                </c:pt>
                <c:pt idx="125">
                  <c:v>-0.42753439999999998</c:v>
                </c:pt>
                <c:pt idx="126">
                  <c:v>-0.42445869999999997</c:v>
                </c:pt>
                <c:pt idx="127">
                  <c:v>-0.42445869999999997</c:v>
                </c:pt>
                <c:pt idx="128">
                  <c:v>-0.42445869999999997</c:v>
                </c:pt>
                <c:pt idx="129">
                  <c:v>-0.42138289999999995</c:v>
                </c:pt>
                <c:pt idx="130">
                  <c:v>-0.42138289999999995</c:v>
                </c:pt>
                <c:pt idx="131">
                  <c:v>-0.42753439999999998</c:v>
                </c:pt>
                <c:pt idx="132">
                  <c:v>-0.42753439999999998</c:v>
                </c:pt>
                <c:pt idx="133">
                  <c:v>-0.42445869999999997</c:v>
                </c:pt>
                <c:pt idx="134">
                  <c:v>-0.42753439999999998</c:v>
                </c:pt>
                <c:pt idx="135">
                  <c:v>-0.43061019999999994</c:v>
                </c:pt>
                <c:pt idx="136">
                  <c:v>-0.43061019999999994</c:v>
                </c:pt>
                <c:pt idx="137">
                  <c:v>-0.43061019999999994</c:v>
                </c:pt>
                <c:pt idx="138">
                  <c:v>-0.43061019999999994</c:v>
                </c:pt>
                <c:pt idx="139">
                  <c:v>-0.42753439999999998</c:v>
                </c:pt>
                <c:pt idx="140">
                  <c:v>-0.42753439999999998</c:v>
                </c:pt>
                <c:pt idx="141">
                  <c:v>-0.42753439999999998</c:v>
                </c:pt>
                <c:pt idx="142">
                  <c:v>-0.43061019999999994</c:v>
                </c:pt>
                <c:pt idx="143">
                  <c:v>-0.43368599999999996</c:v>
                </c:pt>
                <c:pt idx="144">
                  <c:v>-0.43676180999999997</c:v>
                </c:pt>
                <c:pt idx="145">
                  <c:v>-0.43983759</c:v>
                </c:pt>
                <c:pt idx="146">
                  <c:v>-0.43983759</c:v>
                </c:pt>
                <c:pt idx="147">
                  <c:v>-0.43983759</c:v>
                </c:pt>
                <c:pt idx="148">
                  <c:v>-0.43983759</c:v>
                </c:pt>
                <c:pt idx="149">
                  <c:v>-0.43983759</c:v>
                </c:pt>
                <c:pt idx="150">
                  <c:v>-0.43983759</c:v>
                </c:pt>
                <c:pt idx="151">
                  <c:v>-0.43983759</c:v>
                </c:pt>
                <c:pt idx="152">
                  <c:v>-0.43983759</c:v>
                </c:pt>
                <c:pt idx="153">
                  <c:v>-0.43983759</c:v>
                </c:pt>
                <c:pt idx="154">
                  <c:v>-0.43983759</c:v>
                </c:pt>
                <c:pt idx="155">
                  <c:v>-0.43983759</c:v>
                </c:pt>
                <c:pt idx="156">
                  <c:v>-0.43983759</c:v>
                </c:pt>
                <c:pt idx="157">
                  <c:v>-0.43983759</c:v>
                </c:pt>
                <c:pt idx="158">
                  <c:v>-0.43983759</c:v>
                </c:pt>
                <c:pt idx="159">
                  <c:v>-0.43983759</c:v>
                </c:pt>
                <c:pt idx="160">
                  <c:v>-0.43983759</c:v>
                </c:pt>
                <c:pt idx="161">
                  <c:v>-0.43983759</c:v>
                </c:pt>
                <c:pt idx="162">
                  <c:v>-0.43983759</c:v>
                </c:pt>
                <c:pt idx="163">
                  <c:v>-0.43983759</c:v>
                </c:pt>
                <c:pt idx="164">
                  <c:v>-0.43676180999999997</c:v>
                </c:pt>
                <c:pt idx="165">
                  <c:v>-0.43676180999999997</c:v>
                </c:pt>
                <c:pt idx="166">
                  <c:v>-0.43676180999999997</c:v>
                </c:pt>
                <c:pt idx="167">
                  <c:v>-0.43676180999999997</c:v>
                </c:pt>
                <c:pt idx="168">
                  <c:v>-0.43676180999999997</c:v>
                </c:pt>
                <c:pt idx="169">
                  <c:v>-0.43676180999999997</c:v>
                </c:pt>
                <c:pt idx="170">
                  <c:v>-0.43676180999999997</c:v>
                </c:pt>
                <c:pt idx="171">
                  <c:v>-0.43676180999999997</c:v>
                </c:pt>
                <c:pt idx="172">
                  <c:v>-0.43983759</c:v>
                </c:pt>
                <c:pt idx="173">
                  <c:v>-0.43983759</c:v>
                </c:pt>
                <c:pt idx="174">
                  <c:v>-0.43983759</c:v>
                </c:pt>
                <c:pt idx="175">
                  <c:v>-0.43983759</c:v>
                </c:pt>
                <c:pt idx="176">
                  <c:v>-0.43983759</c:v>
                </c:pt>
                <c:pt idx="177">
                  <c:v>-0.43983759</c:v>
                </c:pt>
                <c:pt idx="178">
                  <c:v>-0.43983759</c:v>
                </c:pt>
                <c:pt idx="179">
                  <c:v>-0.44291337999999997</c:v>
                </c:pt>
                <c:pt idx="180">
                  <c:v>-0.44291337999999997</c:v>
                </c:pt>
                <c:pt idx="181">
                  <c:v>-0.44291337999999997</c:v>
                </c:pt>
                <c:pt idx="182">
                  <c:v>-0.44291337999999997</c:v>
                </c:pt>
                <c:pt idx="183">
                  <c:v>-0.44291337999999997</c:v>
                </c:pt>
                <c:pt idx="184">
                  <c:v>-0.44291337999999997</c:v>
                </c:pt>
                <c:pt idx="185">
                  <c:v>-0.44291337999999997</c:v>
                </c:pt>
                <c:pt idx="186">
                  <c:v>-0.43983759</c:v>
                </c:pt>
                <c:pt idx="187">
                  <c:v>-0.44291337999999997</c:v>
                </c:pt>
                <c:pt idx="188">
                  <c:v>-0.44291337999999997</c:v>
                </c:pt>
                <c:pt idx="189">
                  <c:v>-0.44291337999999997</c:v>
                </c:pt>
                <c:pt idx="190">
                  <c:v>-0.44291337999999997</c:v>
                </c:pt>
                <c:pt idx="191">
                  <c:v>-0.44291337999999997</c:v>
                </c:pt>
                <c:pt idx="192">
                  <c:v>-0.44291337999999997</c:v>
                </c:pt>
                <c:pt idx="193">
                  <c:v>-0.44291337999999997</c:v>
                </c:pt>
                <c:pt idx="194">
                  <c:v>-0.44291337999999997</c:v>
                </c:pt>
                <c:pt idx="195">
                  <c:v>-0.43983759</c:v>
                </c:pt>
                <c:pt idx="196">
                  <c:v>-0.43983759</c:v>
                </c:pt>
                <c:pt idx="197">
                  <c:v>-0.44291337999999997</c:v>
                </c:pt>
                <c:pt idx="198">
                  <c:v>-0.44291337999999997</c:v>
                </c:pt>
                <c:pt idx="199">
                  <c:v>-0.44291337999999997</c:v>
                </c:pt>
                <c:pt idx="200">
                  <c:v>-0.44291337999999997</c:v>
                </c:pt>
                <c:pt idx="201">
                  <c:v>-0.44291337999999997</c:v>
                </c:pt>
                <c:pt idx="202">
                  <c:v>-0.44291337999999997</c:v>
                </c:pt>
                <c:pt idx="203">
                  <c:v>-0.44291337999999997</c:v>
                </c:pt>
                <c:pt idx="204">
                  <c:v>-0.44291337999999997</c:v>
                </c:pt>
                <c:pt idx="205">
                  <c:v>-0.44291337999999997</c:v>
                </c:pt>
                <c:pt idx="206">
                  <c:v>-0.44291337999999997</c:v>
                </c:pt>
                <c:pt idx="207">
                  <c:v>-0.44291337999999997</c:v>
                </c:pt>
                <c:pt idx="208">
                  <c:v>-0.44291337999999997</c:v>
                </c:pt>
                <c:pt idx="209">
                  <c:v>-0.44291337999999997</c:v>
                </c:pt>
                <c:pt idx="210">
                  <c:v>-0.44598916</c:v>
                </c:pt>
                <c:pt idx="211">
                  <c:v>-0.44906495999999996</c:v>
                </c:pt>
                <c:pt idx="212">
                  <c:v>-0.44906495999999996</c:v>
                </c:pt>
                <c:pt idx="213">
                  <c:v>-0.44906495999999996</c:v>
                </c:pt>
                <c:pt idx="214">
                  <c:v>-0.44906495999999996</c:v>
                </c:pt>
                <c:pt idx="215">
                  <c:v>-0.44906495999999996</c:v>
                </c:pt>
                <c:pt idx="216">
                  <c:v>-0.44906495999999996</c:v>
                </c:pt>
                <c:pt idx="217">
                  <c:v>-0.44598916</c:v>
                </c:pt>
                <c:pt idx="218">
                  <c:v>-0.44598916</c:v>
                </c:pt>
                <c:pt idx="219">
                  <c:v>-0.44906495999999996</c:v>
                </c:pt>
                <c:pt idx="220">
                  <c:v>-0.44906495999999996</c:v>
                </c:pt>
                <c:pt idx="221">
                  <c:v>-0.44906495999999996</c:v>
                </c:pt>
                <c:pt idx="222">
                  <c:v>-0.44906495999999996</c:v>
                </c:pt>
                <c:pt idx="223">
                  <c:v>-0.44598916</c:v>
                </c:pt>
                <c:pt idx="224">
                  <c:v>-0.44598916</c:v>
                </c:pt>
                <c:pt idx="225">
                  <c:v>-0.44598916</c:v>
                </c:pt>
                <c:pt idx="226">
                  <c:v>-0.44906495999999996</c:v>
                </c:pt>
                <c:pt idx="227">
                  <c:v>-0.44906495999999996</c:v>
                </c:pt>
                <c:pt idx="228">
                  <c:v>-0.44906495999999996</c:v>
                </c:pt>
                <c:pt idx="229">
                  <c:v>-0.44906495999999996</c:v>
                </c:pt>
                <c:pt idx="230">
                  <c:v>-0.44906495999999996</c:v>
                </c:pt>
                <c:pt idx="231">
                  <c:v>-0.44906495999999996</c:v>
                </c:pt>
                <c:pt idx="232">
                  <c:v>-0.44906495999999996</c:v>
                </c:pt>
                <c:pt idx="233">
                  <c:v>-0.44906495999999996</c:v>
                </c:pt>
                <c:pt idx="234">
                  <c:v>-0.44906495999999996</c:v>
                </c:pt>
                <c:pt idx="235">
                  <c:v>-0.44906495999999996</c:v>
                </c:pt>
                <c:pt idx="236">
                  <c:v>-0.44906495999999996</c:v>
                </c:pt>
                <c:pt idx="237">
                  <c:v>-0.44906495999999996</c:v>
                </c:pt>
                <c:pt idx="238">
                  <c:v>-0.44906495999999996</c:v>
                </c:pt>
                <c:pt idx="239">
                  <c:v>-0.44906495999999996</c:v>
                </c:pt>
                <c:pt idx="240">
                  <c:v>-0.44598916</c:v>
                </c:pt>
                <c:pt idx="241">
                  <c:v>-0.44598916</c:v>
                </c:pt>
                <c:pt idx="242">
                  <c:v>-0.44906495999999996</c:v>
                </c:pt>
                <c:pt idx="243">
                  <c:v>-0.44906495999999996</c:v>
                </c:pt>
                <c:pt idx="244">
                  <c:v>-0.44906495999999996</c:v>
                </c:pt>
                <c:pt idx="245">
                  <c:v>-0.44906495999999996</c:v>
                </c:pt>
                <c:pt idx="246">
                  <c:v>-0.44598916</c:v>
                </c:pt>
                <c:pt idx="247">
                  <c:v>-0.44906495999999996</c:v>
                </c:pt>
                <c:pt idx="248">
                  <c:v>-0.44906495999999996</c:v>
                </c:pt>
                <c:pt idx="249">
                  <c:v>-0.44906495999999996</c:v>
                </c:pt>
                <c:pt idx="250">
                  <c:v>-0.44906495999999996</c:v>
                </c:pt>
                <c:pt idx="251">
                  <c:v>-0.44906495999999996</c:v>
                </c:pt>
                <c:pt idx="252">
                  <c:v>-0.45214073999999999</c:v>
                </c:pt>
                <c:pt idx="253">
                  <c:v>-0.45214073999999999</c:v>
                </c:pt>
                <c:pt idx="254">
                  <c:v>-0.45214073999999999</c:v>
                </c:pt>
                <c:pt idx="255">
                  <c:v>-0.45214073999999999</c:v>
                </c:pt>
                <c:pt idx="256">
                  <c:v>-0.45214073999999999</c:v>
                </c:pt>
                <c:pt idx="257">
                  <c:v>-0.45214073999999999</c:v>
                </c:pt>
                <c:pt idx="258">
                  <c:v>-0.45214073999999999</c:v>
                </c:pt>
                <c:pt idx="259">
                  <c:v>-0.45214073999999999</c:v>
                </c:pt>
                <c:pt idx="260">
                  <c:v>-0.45214073999999999</c:v>
                </c:pt>
                <c:pt idx="261">
                  <c:v>-0.45214073999999999</c:v>
                </c:pt>
                <c:pt idx="262">
                  <c:v>-0.44906495999999996</c:v>
                </c:pt>
                <c:pt idx="263">
                  <c:v>-0.44906495999999996</c:v>
                </c:pt>
                <c:pt idx="264">
                  <c:v>-0.44906495999999996</c:v>
                </c:pt>
                <c:pt idx="265">
                  <c:v>-0.44906495999999996</c:v>
                </c:pt>
                <c:pt idx="266">
                  <c:v>-0.44906495999999996</c:v>
                </c:pt>
                <c:pt idx="267">
                  <c:v>-0.44906495999999996</c:v>
                </c:pt>
                <c:pt idx="268">
                  <c:v>-0.44906495999999996</c:v>
                </c:pt>
                <c:pt idx="269">
                  <c:v>-0.44906495999999996</c:v>
                </c:pt>
                <c:pt idx="270">
                  <c:v>-0.44906495999999996</c:v>
                </c:pt>
                <c:pt idx="271">
                  <c:v>-0.44906495999999996</c:v>
                </c:pt>
                <c:pt idx="272">
                  <c:v>-0.44906495999999996</c:v>
                </c:pt>
                <c:pt idx="273">
                  <c:v>-0.44906495999999996</c:v>
                </c:pt>
                <c:pt idx="274">
                  <c:v>-0.44906495999999996</c:v>
                </c:pt>
                <c:pt idx="275">
                  <c:v>-0.45214073999999999</c:v>
                </c:pt>
                <c:pt idx="276">
                  <c:v>-0.45214073999999999</c:v>
                </c:pt>
                <c:pt idx="277">
                  <c:v>-0.45214073999999999</c:v>
                </c:pt>
                <c:pt idx="278">
                  <c:v>-0.45214073999999999</c:v>
                </c:pt>
                <c:pt idx="279">
                  <c:v>-0.44906495999999996</c:v>
                </c:pt>
                <c:pt idx="280">
                  <c:v>-0.44906495999999996</c:v>
                </c:pt>
                <c:pt idx="281">
                  <c:v>-0.44906495999999996</c:v>
                </c:pt>
                <c:pt idx="282">
                  <c:v>-0.45214073999999999</c:v>
                </c:pt>
                <c:pt idx="283">
                  <c:v>-0.45214073999999999</c:v>
                </c:pt>
                <c:pt idx="284">
                  <c:v>-0.45214073999999999</c:v>
                </c:pt>
                <c:pt idx="285">
                  <c:v>-0.45214073999999999</c:v>
                </c:pt>
                <c:pt idx="286">
                  <c:v>-0.45214073999999999</c:v>
                </c:pt>
                <c:pt idx="287">
                  <c:v>-0.45521652999999995</c:v>
                </c:pt>
                <c:pt idx="288">
                  <c:v>-0.45521652999999995</c:v>
                </c:pt>
                <c:pt idx="289">
                  <c:v>-0.45521652999999995</c:v>
                </c:pt>
                <c:pt idx="290">
                  <c:v>-0.45829230999999998</c:v>
                </c:pt>
                <c:pt idx="291">
                  <c:v>-0.45829230999999998</c:v>
                </c:pt>
                <c:pt idx="292">
                  <c:v>-0.45829230999999998</c:v>
                </c:pt>
                <c:pt idx="293">
                  <c:v>-0.45829230999999998</c:v>
                </c:pt>
                <c:pt idx="294">
                  <c:v>-0.46136809999999995</c:v>
                </c:pt>
                <c:pt idx="295">
                  <c:v>-0.46136809999999995</c:v>
                </c:pt>
                <c:pt idx="296">
                  <c:v>-0.46136809999999995</c:v>
                </c:pt>
                <c:pt idx="297">
                  <c:v>-0.46136809999999995</c:v>
                </c:pt>
                <c:pt idx="298">
                  <c:v>-0.46136809999999995</c:v>
                </c:pt>
                <c:pt idx="299">
                  <c:v>-0.46136809999999995</c:v>
                </c:pt>
                <c:pt idx="300">
                  <c:v>-0.46444388999999997</c:v>
                </c:pt>
                <c:pt idx="301">
                  <c:v>-0.46444388999999997</c:v>
                </c:pt>
                <c:pt idx="302">
                  <c:v>-0.46136809999999995</c:v>
                </c:pt>
                <c:pt idx="303">
                  <c:v>-0.45829230999999998</c:v>
                </c:pt>
                <c:pt idx="304">
                  <c:v>-0.46136809999999995</c:v>
                </c:pt>
                <c:pt idx="305">
                  <c:v>-0.46136809999999995</c:v>
                </c:pt>
                <c:pt idx="306">
                  <c:v>-0.46136809999999995</c:v>
                </c:pt>
                <c:pt idx="307">
                  <c:v>-0.46136809999999995</c:v>
                </c:pt>
                <c:pt idx="308">
                  <c:v>-0.46136809999999995</c:v>
                </c:pt>
                <c:pt idx="309">
                  <c:v>-0.46136809999999995</c:v>
                </c:pt>
                <c:pt idx="310">
                  <c:v>-0.46444388999999997</c:v>
                </c:pt>
                <c:pt idx="311">
                  <c:v>-0.46444388999999997</c:v>
                </c:pt>
                <c:pt idx="312">
                  <c:v>-0.46444388999999997</c:v>
                </c:pt>
                <c:pt idx="313">
                  <c:v>-0.46444388999999997</c:v>
                </c:pt>
                <c:pt idx="314">
                  <c:v>-0.46136809999999995</c:v>
                </c:pt>
                <c:pt idx="315">
                  <c:v>-0.46136809999999995</c:v>
                </c:pt>
                <c:pt idx="316">
                  <c:v>-0.46136809999999995</c:v>
                </c:pt>
                <c:pt idx="317">
                  <c:v>-0.46136809999999995</c:v>
                </c:pt>
                <c:pt idx="318">
                  <c:v>-0.46444388999999997</c:v>
                </c:pt>
                <c:pt idx="319">
                  <c:v>-0.46444388999999997</c:v>
                </c:pt>
                <c:pt idx="320">
                  <c:v>-0.46444388999999997</c:v>
                </c:pt>
                <c:pt idx="321">
                  <c:v>-0.46136809999999995</c:v>
                </c:pt>
                <c:pt idx="322">
                  <c:v>-0.46136809999999995</c:v>
                </c:pt>
                <c:pt idx="323">
                  <c:v>-0.46444388999999997</c:v>
                </c:pt>
                <c:pt idx="324">
                  <c:v>-0.46751967999999999</c:v>
                </c:pt>
                <c:pt idx="325">
                  <c:v>-0.46751967999999999</c:v>
                </c:pt>
                <c:pt idx="326">
                  <c:v>-0.46751967999999999</c:v>
                </c:pt>
                <c:pt idx="327">
                  <c:v>-0.46751967999999999</c:v>
                </c:pt>
                <c:pt idx="328">
                  <c:v>-0.46751967999999999</c:v>
                </c:pt>
                <c:pt idx="329">
                  <c:v>-0.46751967999999999</c:v>
                </c:pt>
                <c:pt idx="330">
                  <c:v>-0.46751967999999999</c:v>
                </c:pt>
                <c:pt idx="331">
                  <c:v>-0.47059546999999996</c:v>
                </c:pt>
                <c:pt idx="332">
                  <c:v>-0.47367124999999999</c:v>
                </c:pt>
                <c:pt idx="333">
                  <c:v>-0.47367124999999999</c:v>
                </c:pt>
                <c:pt idx="334">
                  <c:v>-0.47367124999999999</c:v>
                </c:pt>
                <c:pt idx="335">
                  <c:v>-0.47367124999999999</c:v>
                </c:pt>
                <c:pt idx="336">
                  <c:v>-0.47674703999999996</c:v>
                </c:pt>
                <c:pt idx="337">
                  <c:v>-0.47674703999999996</c:v>
                </c:pt>
                <c:pt idx="338">
                  <c:v>-0.47674703999999996</c:v>
                </c:pt>
                <c:pt idx="339">
                  <c:v>-0.47674703999999996</c:v>
                </c:pt>
                <c:pt idx="340">
                  <c:v>-0.47674703999999996</c:v>
                </c:pt>
                <c:pt idx="341">
                  <c:v>-0.47674703999999996</c:v>
                </c:pt>
                <c:pt idx="342">
                  <c:v>-0.47674703999999996</c:v>
                </c:pt>
                <c:pt idx="343">
                  <c:v>-0.47674703999999996</c:v>
                </c:pt>
                <c:pt idx="344">
                  <c:v>-0.47674703999999996</c:v>
                </c:pt>
                <c:pt idx="345">
                  <c:v>-0.47674703999999996</c:v>
                </c:pt>
                <c:pt idx="346">
                  <c:v>-0.47674703999999996</c:v>
                </c:pt>
                <c:pt idx="347">
                  <c:v>-0.47674703999999996</c:v>
                </c:pt>
                <c:pt idx="348">
                  <c:v>-0.47674703999999996</c:v>
                </c:pt>
                <c:pt idx="349">
                  <c:v>-0.47674703999999996</c:v>
                </c:pt>
                <c:pt idx="350">
                  <c:v>-0.47674703999999996</c:v>
                </c:pt>
                <c:pt idx="351">
                  <c:v>-0.47674703999999996</c:v>
                </c:pt>
                <c:pt idx="352">
                  <c:v>-0.47674703999999996</c:v>
                </c:pt>
                <c:pt idx="353">
                  <c:v>-0.47674703999999996</c:v>
                </c:pt>
                <c:pt idx="354">
                  <c:v>-0.47982282999999998</c:v>
                </c:pt>
                <c:pt idx="355">
                  <c:v>-0.48289860999999995</c:v>
                </c:pt>
                <c:pt idx="356">
                  <c:v>-0.48289860999999995</c:v>
                </c:pt>
                <c:pt idx="357">
                  <c:v>-0.47982282999999998</c:v>
                </c:pt>
                <c:pt idx="358">
                  <c:v>-0.47982282999999998</c:v>
                </c:pt>
                <c:pt idx="359">
                  <c:v>-0.47982282999999998</c:v>
                </c:pt>
                <c:pt idx="360">
                  <c:v>-0.47982282999999998</c:v>
                </c:pt>
                <c:pt idx="361">
                  <c:v>-0.47982282999999998</c:v>
                </c:pt>
                <c:pt idx="362">
                  <c:v>-0.48289860999999995</c:v>
                </c:pt>
                <c:pt idx="363">
                  <c:v>-0.48289860999999995</c:v>
                </c:pt>
                <c:pt idx="364">
                  <c:v>-0.48289860999999995</c:v>
                </c:pt>
                <c:pt idx="365">
                  <c:v>-0.48289860999999995</c:v>
                </c:pt>
                <c:pt idx="366">
                  <c:v>-0.48289860999999995</c:v>
                </c:pt>
                <c:pt idx="367">
                  <c:v>-0.48289860999999995</c:v>
                </c:pt>
                <c:pt idx="368">
                  <c:v>-0.48289860999999995</c:v>
                </c:pt>
                <c:pt idx="369">
                  <c:v>-0.48289860999999995</c:v>
                </c:pt>
                <c:pt idx="370">
                  <c:v>-0.48289860999999995</c:v>
                </c:pt>
                <c:pt idx="371">
                  <c:v>-0.48289860999999995</c:v>
                </c:pt>
                <c:pt idx="372">
                  <c:v>-0.48289860999999995</c:v>
                </c:pt>
                <c:pt idx="373">
                  <c:v>-0.47982282999999998</c:v>
                </c:pt>
                <c:pt idx="374">
                  <c:v>-0.47982282999999998</c:v>
                </c:pt>
                <c:pt idx="375">
                  <c:v>-0.47982282999999998</c:v>
                </c:pt>
                <c:pt idx="376">
                  <c:v>-0.47982282999999998</c:v>
                </c:pt>
                <c:pt idx="377">
                  <c:v>-0.48289860999999995</c:v>
                </c:pt>
                <c:pt idx="378">
                  <c:v>-0.48597439999999997</c:v>
                </c:pt>
                <c:pt idx="379">
                  <c:v>-0.48289860999999995</c:v>
                </c:pt>
                <c:pt idx="380">
                  <c:v>-0.48289860999999995</c:v>
                </c:pt>
                <c:pt idx="381">
                  <c:v>-0.48597439999999997</c:v>
                </c:pt>
                <c:pt idx="382">
                  <c:v>-0.48597439999999997</c:v>
                </c:pt>
                <c:pt idx="383">
                  <c:v>-0.48597439999999997</c:v>
                </c:pt>
                <c:pt idx="384">
                  <c:v>-0.48597439999999997</c:v>
                </c:pt>
                <c:pt idx="385">
                  <c:v>-0.48905018999999994</c:v>
                </c:pt>
                <c:pt idx="386">
                  <c:v>-0.48597439999999997</c:v>
                </c:pt>
                <c:pt idx="387">
                  <c:v>-0.48289860999999995</c:v>
                </c:pt>
                <c:pt idx="388">
                  <c:v>-0.48289860999999995</c:v>
                </c:pt>
                <c:pt idx="389">
                  <c:v>-0.48597439999999997</c:v>
                </c:pt>
                <c:pt idx="390">
                  <c:v>-0.48597439999999997</c:v>
                </c:pt>
                <c:pt idx="391">
                  <c:v>-0.48289860999999995</c:v>
                </c:pt>
                <c:pt idx="392">
                  <c:v>-0.48597439999999997</c:v>
                </c:pt>
                <c:pt idx="393">
                  <c:v>-0.48597439999999997</c:v>
                </c:pt>
                <c:pt idx="394">
                  <c:v>-0.48597439999999997</c:v>
                </c:pt>
                <c:pt idx="395">
                  <c:v>-0.48597439999999997</c:v>
                </c:pt>
                <c:pt idx="396">
                  <c:v>-0.48597439999999997</c:v>
                </c:pt>
                <c:pt idx="397">
                  <c:v>-0.48597439999999997</c:v>
                </c:pt>
                <c:pt idx="398">
                  <c:v>-0.48289860999999995</c:v>
                </c:pt>
                <c:pt idx="399">
                  <c:v>-0.47982282999999998</c:v>
                </c:pt>
                <c:pt idx="400">
                  <c:v>-0.47982282999999998</c:v>
                </c:pt>
                <c:pt idx="401">
                  <c:v>-0.47982282999999998</c:v>
                </c:pt>
                <c:pt idx="402">
                  <c:v>-0.47982282999999998</c:v>
                </c:pt>
                <c:pt idx="403">
                  <c:v>-0.47982282999999998</c:v>
                </c:pt>
                <c:pt idx="404">
                  <c:v>-0.47982282999999998</c:v>
                </c:pt>
                <c:pt idx="405">
                  <c:v>-0.47982282999999998</c:v>
                </c:pt>
                <c:pt idx="406">
                  <c:v>-0.47982282999999998</c:v>
                </c:pt>
                <c:pt idx="407">
                  <c:v>-0.47982282999999998</c:v>
                </c:pt>
                <c:pt idx="408">
                  <c:v>-0.47982282999999998</c:v>
                </c:pt>
                <c:pt idx="409">
                  <c:v>-0.47982282999999998</c:v>
                </c:pt>
                <c:pt idx="410">
                  <c:v>-0.47982282999999998</c:v>
                </c:pt>
                <c:pt idx="411">
                  <c:v>-0.47982282999999998</c:v>
                </c:pt>
                <c:pt idx="412">
                  <c:v>-0.47982282999999998</c:v>
                </c:pt>
                <c:pt idx="413">
                  <c:v>-0.47982282999999998</c:v>
                </c:pt>
                <c:pt idx="414">
                  <c:v>-0.47982282999999998</c:v>
                </c:pt>
                <c:pt idx="415">
                  <c:v>-0.47982282999999998</c:v>
                </c:pt>
                <c:pt idx="416">
                  <c:v>-0.47982282999999998</c:v>
                </c:pt>
                <c:pt idx="417">
                  <c:v>-0.47982282999999998</c:v>
                </c:pt>
                <c:pt idx="418">
                  <c:v>-0.47982282999999998</c:v>
                </c:pt>
                <c:pt idx="419">
                  <c:v>-0.47982282999999998</c:v>
                </c:pt>
                <c:pt idx="420">
                  <c:v>-0.48289860999999995</c:v>
                </c:pt>
                <c:pt idx="421">
                  <c:v>-0.48289860999999995</c:v>
                </c:pt>
                <c:pt idx="422">
                  <c:v>-0.48289860999999995</c:v>
                </c:pt>
                <c:pt idx="423">
                  <c:v>-0.47982282999999998</c:v>
                </c:pt>
                <c:pt idx="424">
                  <c:v>-0.47982282999999998</c:v>
                </c:pt>
                <c:pt idx="425">
                  <c:v>-0.47982282999999998</c:v>
                </c:pt>
                <c:pt idx="426">
                  <c:v>-0.47674703999999996</c:v>
                </c:pt>
                <c:pt idx="427">
                  <c:v>-0.47674703999999996</c:v>
                </c:pt>
                <c:pt idx="428">
                  <c:v>-0.47674703999999996</c:v>
                </c:pt>
                <c:pt idx="429">
                  <c:v>-0.47674703999999996</c:v>
                </c:pt>
                <c:pt idx="430">
                  <c:v>-0.47367124999999999</c:v>
                </c:pt>
                <c:pt idx="431">
                  <c:v>-0.47367124999999999</c:v>
                </c:pt>
                <c:pt idx="432">
                  <c:v>-0.47367124999999999</c:v>
                </c:pt>
                <c:pt idx="433">
                  <c:v>-0.47367124999999999</c:v>
                </c:pt>
                <c:pt idx="434">
                  <c:v>-0.47367124999999999</c:v>
                </c:pt>
                <c:pt idx="435">
                  <c:v>-0.47367124999999999</c:v>
                </c:pt>
                <c:pt idx="436">
                  <c:v>-0.47367124999999999</c:v>
                </c:pt>
                <c:pt idx="437">
                  <c:v>-0.47367124999999999</c:v>
                </c:pt>
                <c:pt idx="438">
                  <c:v>-0.47367124999999999</c:v>
                </c:pt>
                <c:pt idx="439">
                  <c:v>-0.47367124999999999</c:v>
                </c:pt>
                <c:pt idx="440">
                  <c:v>-0.47059546999999996</c:v>
                </c:pt>
                <c:pt idx="441">
                  <c:v>-0.47059546999999996</c:v>
                </c:pt>
                <c:pt idx="442">
                  <c:v>-0.47367124999999999</c:v>
                </c:pt>
                <c:pt idx="443">
                  <c:v>-0.47367124999999999</c:v>
                </c:pt>
                <c:pt idx="444">
                  <c:v>-0.47367124999999999</c:v>
                </c:pt>
                <c:pt idx="445">
                  <c:v>-0.47367124999999999</c:v>
                </c:pt>
                <c:pt idx="446">
                  <c:v>-0.47367124999999999</c:v>
                </c:pt>
                <c:pt idx="447">
                  <c:v>-0.47367124999999999</c:v>
                </c:pt>
                <c:pt idx="448">
                  <c:v>-0.47059546999999996</c:v>
                </c:pt>
                <c:pt idx="449">
                  <c:v>-0.47059546999999996</c:v>
                </c:pt>
                <c:pt idx="450">
                  <c:v>-0.47059546999999996</c:v>
                </c:pt>
                <c:pt idx="451">
                  <c:v>-0.47367124999999999</c:v>
                </c:pt>
                <c:pt idx="452">
                  <c:v>-0.47367124999999999</c:v>
                </c:pt>
                <c:pt idx="453">
                  <c:v>-0.47367124999999999</c:v>
                </c:pt>
                <c:pt idx="454">
                  <c:v>-0.47367124999999999</c:v>
                </c:pt>
                <c:pt idx="455">
                  <c:v>-0.47367124999999999</c:v>
                </c:pt>
                <c:pt idx="456">
                  <c:v>-0.47367124999999999</c:v>
                </c:pt>
                <c:pt idx="457">
                  <c:v>-0.47367124999999999</c:v>
                </c:pt>
                <c:pt idx="458">
                  <c:v>-0.47367124999999999</c:v>
                </c:pt>
                <c:pt idx="459">
                  <c:v>-0.47059546999999996</c:v>
                </c:pt>
                <c:pt idx="460">
                  <c:v>-0.47059546999999996</c:v>
                </c:pt>
                <c:pt idx="461">
                  <c:v>-0.47059546999999996</c:v>
                </c:pt>
                <c:pt idx="462">
                  <c:v>-0.47059546999999996</c:v>
                </c:pt>
                <c:pt idx="463">
                  <c:v>-0.47059546999999996</c:v>
                </c:pt>
                <c:pt idx="464">
                  <c:v>-0.47059546999999996</c:v>
                </c:pt>
                <c:pt idx="465">
                  <c:v>-0.47059546999999996</c:v>
                </c:pt>
                <c:pt idx="466">
                  <c:v>-0.47059546999999996</c:v>
                </c:pt>
                <c:pt idx="467">
                  <c:v>-0.47059546999999996</c:v>
                </c:pt>
                <c:pt idx="468">
                  <c:v>-0.46751967999999999</c:v>
                </c:pt>
                <c:pt idx="469">
                  <c:v>-0.46751967999999999</c:v>
                </c:pt>
                <c:pt idx="470">
                  <c:v>-0.47059546999999996</c:v>
                </c:pt>
                <c:pt idx="471">
                  <c:v>-0.47059546999999996</c:v>
                </c:pt>
                <c:pt idx="472">
                  <c:v>-0.47059546999999996</c:v>
                </c:pt>
                <c:pt idx="473">
                  <c:v>-0.47367124999999999</c:v>
                </c:pt>
                <c:pt idx="474">
                  <c:v>-0.47367124999999999</c:v>
                </c:pt>
                <c:pt idx="475">
                  <c:v>-0.47367124999999999</c:v>
                </c:pt>
                <c:pt idx="476">
                  <c:v>-0.47367124999999999</c:v>
                </c:pt>
                <c:pt idx="477">
                  <c:v>-0.47059546999999996</c:v>
                </c:pt>
                <c:pt idx="478">
                  <c:v>-0.47059546999999996</c:v>
                </c:pt>
                <c:pt idx="479">
                  <c:v>-0.47367124999999999</c:v>
                </c:pt>
                <c:pt idx="480">
                  <c:v>-0.47367124999999999</c:v>
                </c:pt>
                <c:pt idx="481">
                  <c:v>-0.47059546999999996</c:v>
                </c:pt>
                <c:pt idx="482">
                  <c:v>-0.47059546999999996</c:v>
                </c:pt>
                <c:pt idx="483">
                  <c:v>-0.47059546999999996</c:v>
                </c:pt>
                <c:pt idx="484">
                  <c:v>-0.47367124999999999</c:v>
                </c:pt>
                <c:pt idx="485">
                  <c:v>-0.47367124999999999</c:v>
                </c:pt>
                <c:pt idx="486">
                  <c:v>-0.47059546999999996</c:v>
                </c:pt>
                <c:pt idx="487">
                  <c:v>-0.47059546999999996</c:v>
                </c:pt>
                <c:pt idx="488">
                  <c:v>-0.47367124999999999</c:v>
                </c:pt>
                <c:pt idx="489">
                  <c:v>-0.47367124999999999</c:v>
                </c:pt>
                <c:pt idx="490">
                  <c:v>-0.47059546999999996</c:v>
                </c:pt>
                <c:pt idx="491">
                  <c:v>-0.46751967999999999</c:v>
                </c:pt>
                <c:pt idx="492">
                  <c:v>-0.46751967999999999</c:v>
                </c:pt>
                <c:pt idx="493">
                  <c:v>-0.46751967999999999</c:v>
                </c:pt>
                <c:pt idx="494">
                  <c:v>-0.46444388999999997</c:v>
                </c:pt>
                <c:pt idx="495">
                  <c:v>-0.46444388999999997</c:v>
                </c:pt>
                <c:pt idx="496">
                  <c:v>-0.46751967999999999</c:v>
                </c:pt>
                <c:pt idx="497">
                  <c:v>-0.46751967999999999</c:v>
                </c:pt>
                <c:pt idx="498">
                  <c:v>-0.46751967999999999</c:v>
                </c:pt>
                <c:pt idx="499">
                  <c:v>-0.46751967999999999</c:v>
                </c:pt>
                <c:pt idx="500">
                  <c:v>-0.46751967999999999</c:v>
                </c:pt>
                <c:pt idx="501">
                  <c:v>-0.46751967999999999</c:v>
                </c:pt>
                <c:pt idx="502">
                  <c:v>-0.47059546999999996</c:v>
                </c:pt>
                <c:pt idx="503">
                  <c:v>-0.47059546999999996</c:v>
                </c:pt>
                <c:pt idx="504">
                  <c:v>-0.47059546999999996</c:v>
                </c:pt>
                <c:pt idx="505">
                  <c:v>-0.47059546999999996</c:v>
                </c:pt>
                <c:pt idx="506">
                  <c:v>-0.47059546999999996</c:v>
                </c:pt>
                <c:pt idx="507">
                  <c:v>-0.46751967999999999</c:v>
                </c:pt>
                <c:pt idx="508">
                  <c:v>-0.46751967999999999</c:v>
                </c:pt>
                <c:pt idx="509">
                  <c:v>-0.46751967999999999</c:v>
                </c:pt>
                <c:pt idx="510">
                  <c:v>-0.46751967999999999</c:v>
                </c:pt>
                <c:pt idx="511">
                  <c:v>-0.46751967999999999</c:v>
                </c:pt>
                <c:pt idx="512">
                  <c:v>-0.46751967999999999</c:v>
                </c:pt>
                <c:pt idx="513">
                  <c:v>-0.46751967999999999</c:v>
                </c:pt>
                <c:pt idx="514">
                  <c:v>-0.46751967999999999</c:v>
                </c:pt>
                <c:pt idx="515">
                  <c:v>-0.46751967999999999</c:v>
                </c:pt>
                <c:pt idx="516">
                  <c:v>-0.46751967999999999</c:v>
                </c:pt>
                <c:pt idx="517">
                  <c:v>-0.46751967999999999</c:v>
                </c:pt>
                <c:pt idx="518">
                  <c:v>-0.47059546999999996</c:v>
                </c:pt>
                <c:pt idx="519">
                  <c:v>-0.47059546999999996</c:v>
                </c:pt>
                <c:pt idx="520">
                  <c:v>-0.47059546999999996</c:v>
                </c:pt>
                <c:pt idx="521">
                  <c:v>-0.47059546999999996</c:v>
                </c:pt>
                <c:pt idx="522">
                  <c:v>-0.47059546999999996</c:v>
                </c:pt>
                <c:pt idx="523">
                  <c:v>-0.47059546999999996</c:v>
                </c:pt>
                <c:pt idx="524">
                  <c:v>-0.47059546999999996</c:v>
                </c:pt>
                <c:pt idx="525">
                  <c:v>-0.47059546999999996</c:v>
                </c:pt>
                <c:pt idx="526">
                  <c:v>-0.47059546999999996</c:v>
                </c:pt>
                <c:pt idx="527">
                  <c:v>-0.47059546999999996</c:v>
                </c:pt>
                <c:pt idx="528">
                  <c:v>-0.47059546999999996</c:v>
                </c:pt>
                <c:pt idx="529">
                  <c:v>-0.46751967999999999</c:v>
                </c:pt>
                <c:pt idx="530">
                  <c:v>-0.46444388999999997</c:v>
                </c:pt>
                <c:pt idx="531">
                  <c:v>-0.46444388999999997</c:v>
                </c:pt>
                <c:pt idx="532">
                  <c:v>-0.46136809999999995</c:v>
                </c:pt>
                <c:pt idx="533">
                  <c:v>-0.46136809999999995</c:v>
                </c:pt>
                <c:pt idx="534">
                  <c:v>-0.45829230999999998</c:v>
                </c:pt>
                <c:pt idx="535">
                  <c:v>-0.46136809999999995</c:v>
                </c:pt>
                <c:pt idx="536">
                  <c:v>-0.46136809999999995</c:v>
                </c:pt>
                <c:pt idx="537">
                  <c:v>-0.46136809999999995</c:v>
                </c:pt>
                <c:pt idx="538">
                  <c:v>-0.46136809999999995</c:v>
                </c:pt>
                <c:pt idx="539">
                  <c:v>-0.46136809999999995</c:v>
                </c:pt>
                <c:pt idx="540">
                  <c:v>-0.46136809999999995</c:v>
                </c:pt>
                <c:pt idx="541">
                  <c:v>-0.46136809999999995</c:v>
                </c:pt>
                <c:pt idx="542">
                  <c:v>-0.46136809999999995</c:v>
                </c:pt>
                <c:pt idx="543">
                  <c:v>-0.46136809999999995</c:v>
                </c:pt>
                <c:pt idx="544">
                  <c:v>-0.46136809999999995</c:v>
                </c:pt>
                <c:pt idx="545">
                  <c:v>-0.45829230999999998</c:v>
                </c:pt>
                <c:pt idx="546">
                  <c:v>-0.45829230999999998</c:v>
                </c:pt>
                <c:pt idx="547">
                  <c:v>-0.45829230999999998</c:v>
                </c:pt>
                <c:pt idx="548">
                  <c:v>-0.45521652999999995</c:v>
                </c:pt>
                <c:pt idx="549">
                  <c:v>-0.45521652999999995</c:v>
                </c:pt>
                <c:pt idx="550">
                  <c:v>-0.45521652999999995</c:v>
                </c:pt>
                <c:pt idx="551">
                  <c:v>-0.45521652999999995</c:v>
                </c:pt>
                <c:pt idx="552">
                  <c:v>-0.45521652999999995</c:v>
                </c:pt>
                <c:pt idx="553">
                  <c:v>-0.45521652999999995</c:v>
                </c:pt>
                <c:pt idx="554">
                  <c:v>-0.45521652999999995</c:v>
                </c:pt>
                <c:pt idx="555">
                  <c:v>-0.45521652999999995</c:v>
                </c:pt>
                <c:pt idx="556">
                  <c:v>-0.45521652999999995</c:v>
                </c:pt>
                <c:pt idx="557">
                  <c:v>-0.45214073999999999</c:v>
                </c:pt>
                <c:pt idx="558">
                  <c:v>-0.44906495999999996</c:v>
                </c:pt>
                <c:pt idx="559">
                  <c:v>-0.45214073999999999</c:v>
                </c:pt>
                <c:pt idx="560">
                  <c:v>-0.45214073999999999</c:v>
                </c:pt>
                <c:pt idx="561">
                  <c:v>-0.45214073999999999</c:v>
                </c:pt>
                <c:pt idx="562">
                  <c:v>-0.44906495999999996</c:v>
                </c:pt>
                <c:pt idx="563">
                  <c:v>-0.44906495999999996</c:v>
                </c:pt>
                <c:pt idx="564">
                  <c:v>-0.44906495999999996</c:v>
                </c:pt>
                <c:pt idx="565">
                  <c:v>-0.44906495999999996</c:v>
                </c:pt>
                <c:pt idx="566">
                  <c:v>-0.44906495999999996</c:v>
                </c:pt>
                <c:pt idx="567">
                  <c:v>-0.44906495999999996</c:v>
                </c:pt>
                <c:pt idx="568">
                  <c:v>-0.44598916</c:v>
                </c:pt>
                <c:pt idx="569">
                  <c:v>-0.44291337999999997</c:v>
                </c:pt>
                <c:pt idx="570">
                  <c:v>-0.44598916</c:v>
                </c:pt>
                <c:pt idx="571">
                  <c:v>-0.44598916</c:v>
                </c:pt>
                <c:pt idx="572">
                  <c:v>-0.44598916</c:v>
                </c:pt>
                <c:pt idx="573">
                  <c:v>-0.44291337999999997</c:v>
                </c:pt>
                <c:pt idx="574">
                  <c:v>-0.44291337999999997</c:v>
                </c:pt>
                <c:pt idx="575">
                  <c:v>-0.44598916</c:v>
                </c:pt>
                <c:pt idx="576">
                  <c:v>-0.44598916</c:v>
                </c:pt>
                <c:pt idx="577">
                  <c:v>-0.44598916</c:v>
                </c:pt>
                <c:pt idx="578">
                  <c:v>-0.44598916</c:v>
                </c:pt>
                <c:pt idx="579">
                  <c:v>-0.44598916</c:v>
                </c:pt>
                <c:pt idx="580">
                  <c:v>-0.44291337999999997</c:v>
                </c:pt>
                <c:pt idx="581">
                  <c:v>-0.43983759</c:v>
                </c:pt>
                <c:pt idx="582">
                  <c:v>-0.43676180999999997</c:v>
                </c:pt>
                <c:pt idx="583">
                  <c:v>-0.43676180999999997</c:v>
                </c:pt>
                <c:pt idx="584">
                  <c:v>-0.43676180999999997</c:v>
                </c:pt>
                <c:pt idx="585">
                  <c:v>-0.43676180999999997</c:v>
                </c:pt>
                <c:pt idx="586">
                  <c:v>-0.43676180999999997</c:v>
                </c:pt>
                <c:pt idx="587">
                  <c:v>-0.43983759</c:v>
                </c:pt>
                <c:pt idx="588">
                  <c:v>-0.43983759</c:v>
                </c:pt>
                <c:pt idx="589">
                  <c:v>-0.43676180999999997</c:v>
                </c:pt>
                <c:pt idx="590">
                  <c:v>-0.43368599999999996</c:v>
                </c:pt>
                <c:pt idx="591">
                  <c:v>-0.43368599999999996</c:v>
                </c:pt>
                <c:pt idx="592">
                  <c:v>-0.43368599999999996</c:v>
                </c:pt>
                <c:pt idx="593">
                  <c:v>-0.43061019999999994</c:v>
                </c:pt>
                <c:pt idx="594">
                  <c:v>-0.42753439999999998</c:v>
                </c:pt>
                <c:pt idx="595">
                  <c:v>-0.42753439999999998</c:v>
                </c:pt>
                <c:pt idx="596">
                  <c:v>-0.42753439999999998</c:v>
                </c:pt>
                <c:pt idx="597">
                  <c:v>-0.42753439999999998</c:v>
                </c:pt>
                <c:pt idx="598">
                  <c:v>-0.42753439999999998</c:v>
                </c:pt>
                <c:pt idx="599">
                  <c:v>-0.42753439999999998</c:v>
                </c:pt>
                <c:pt idx="600">
                  <c:v>-0.42753439999999998</c:v>
                </c:pt>
                <c:pt idx="601">
                  <c:v>-0.42753439999999998</c:v>
                </c:pt>
                <c:pt idx="602">
                  <c:v>-0.42753439999999998</c:v>
                </c:pt>
                <c:pt idx="603">
                  <c:v>-0.42753439999999998</c:v>
                </c:pt>
                <c:pt idx="604">
                  <c:v>-0.42445869999999997</c:v>
                </c:pt>
                <c:pt idx="605">
                  <c:v>-0.42138289999999995</c:v>
                </c:pt>
                <c:pt idx="606">
                  <c:v>-0.41830709999999999</c:v>
                </c:pt>
                <c:pt idx="607">
                  <c:v>-0.41523129999999997</c:v>
                </c:pt>
                <c:pt idx="608">
                  <c:v>-0.41215549999999995</c:v>
                </c:pt>
                <c:pt idx="609">
                  <c:v>-0.41215549999999995</c:v>
                </c:pt>
                <c:pt idx="610">
                  <c:v>-0.41523129999999997</c:v>
                </c:pt>
                <c:pt idx="611">
                  <c:v>-0.41523129999999997</c:v>
                </c:pt>
                <c:pt idx="612">
                  <c:v>-0.41523129999999997</c:v>
                </c:pt>
                <c:pt idx="613">
                  <c:v>-0.41830709999999999</c:v>
                </c:pt>
                <c:pt idx="614">
                  <c:v>-0.41830709999999999</c:v>
                </c:pt>
                <c:pt idx="615">
                  <c:v>-0.41830709999999999</c:v>
                </c:pt>
                <c:pt idx="616">
                  <c:v>-0.41523129999999997</c:v>
                </c:pt>
                <c:pt idx="617">
                  <c:v>-0.41523129999999997</c:v>
                </c:pt>
                <c:pt idx="618">
                  <c:v>-0.41215549999999995</c:v>
                </c:pt>
                <c:pt idx="619">
                  <c:v>-0.40907969999999994</c:v>
                </c:pt>
                <c:pt idx="620">
                  <c:v>-0.40600389999999997</c:v>
                </c:pt>
                <c:pt idx="621">
                  <c:v>-0.40600389999999997</c:v>
                </c:pt>
                <c:pt idx="622">
                  <c:v>-0.40600389999999997</c:v>
                </c:pt>
                <c:pt idx="623">
                  <c:v>-0.40600389999999997</c:v>
                </c:pt>
                <c:pt idx="624">
                  <c:v>-0.40600389999999997</c:v>
                </c:pt>
                <c:pt idx="625">
                  <c:v>-0.40600389999999997</c:v>
                </c:pt>
                <c:pt idx="626">
                  <c:v>-0.40600389999999997</c:v>
                </c:pt>
                <c:pt idx="627">
                  <c:v>-0.40600389999999997</c:v>
                </c:pt>
                <c:pt idx="628">
                  <c:v>-0.40600389999999997</c:v>
                </c:pt>
                <c:pt idx="629">
                  <c:v>-0.40907969999999994</c:v>
                </c:pt>
                <c:pt idx="630">
                  <c:v>-0.40907969999999994</c:v>
                </c:pt>
                <c:pt idx="631">
                  <c:v>-0.40907969999999994</c:v>
                </c:pt>
                <c:pt idx="632">
                  <c:v>-0.40907969999999994</c:v>
                </c:pt>
                <c:pt idx="633">
                  <c:v>-0.40907969999999994</c:v>
                </c:pt>
                <c:pt idx="634">
                  <c:v>-0.40600389999999997</c:v>
                </c:pt>
                <c:pt idx="635">
                  <c:v>-0.40600389999999997</c:v>
                </c:pt>
                <c:pt idx="636">
                  <c:v>-0.40292809999999996</c:v>
                </c:pt>
                <c:pt idx="637">
                  <c:v>-0.40292809999999996</c:v>
                </c:pt>
                <c:pt idx="638">
                  <c:v>-0.40600389999999997</c:v>
                </c:pt>
                <c:pt idx="639">
                  <c:v>-0.40600389999999997</c:v>
                </c:pt>
                <c:pt idx="640">
                  <c:v>-0.40600389999999997</c:v>
                </c:pt>
                <c:pt idx="641">
                  <c:v>-0.40600389999999997</c:v>
                </c:pt>
                <c:pt idx="642">
                  <c:v>-0.40907969999999994</c:v>
                </c:pt>
                <c:pt idx="643">
                  <c:v>-0.40907969999999994</c:v>
                </c:pt>
                <c:pt idx="644">
                  <c:v>-0.40907969999999994</c:v>
                </c:pt>
                <c:pt idx="645">
                  <c:v>-0.40907969999999994</c:v>
                </c:pt>
                <c:pt idx="646">
                  <c:v>-0.40907969999999994</c:v>
                </c:pt>
                <c:pt idx="647">
                  <c:v>-0.40907969999999994</c:v>
                </c:pt>
                <c:pt idx="648">
                  <c:v>-0.40907969999999994</c:v>
                </c:pt>
                <c:pt idx="649">
                  <c:v>-0.40907969999999994</c:v>
                </c:pt>
                <c:pt idx="650">
                  <c:v>-0.40907969999999994</c:v>
                </c:pt>
                <c:pt idx="651">
                  <c:v>-0.40907969999999994</c:v>
                </c:pt>
                <c:pt idx="652">
                  <c:v>-0.40907969999999994</c:v>
                </c:pt>
                <c:pt idx="653">
                  <c:v>-0.40907969999999994</c:v>
                </c:pt>
                <c:pt idx="654">
                  <c:v>-0.41215549999999995</c:v>
                </c:pt>
                <c:pt idx="655">
                  <c:v>-0.41215549999999995</c:v>
                </c:pt>
                <c:pt idx="656">
                  <c:v>-0.41215549999999995</c:v>
                </c:pt>
                <c:pt idx="657">
                  <c:v>-0.41215549999999995</c:v>
                </c:pt>
                <c:pt idx="658">
                  <c:v>-0.41215549999999995</c:v>
                </c:pt>
                <c:pt idx="659">
                  <c:v>-0.41215549999999995</c:v>
                </c:pt>
                <c:pt idx="660">
                  <c:v>-0.41215549999999995</c:v>
                </c:pt>
                <c:pt idx="661">
                  <c:v>-0.41215549999999995</c:v>
                </c:pt>
                <c:pt idx="662">
                  <c:v>-0.41215549999999995</c:v>
                </c:pt>
                <c:pt idx="663">
                  <c:v>-0.41215549999999995</c:v>
                </c:pt>
                <c:pt idx="664">
                  <c:v>-0.41215549999999995</c:v>
                </c:pt>
                <c:pt idx="665">
                  <c:v>-0.41215549999999995</c:v>
                </c:pt>
                <c:pt idx="666">
                  <c:v>-0.40907969999999994</c:v>
                </c:pt>
                <c:pt idx="667">
                  <c:v>-0.40907969999999994</c:v>
                </c:pt>
                <c:pt idx="668">
                  <c:v>-0.40907969999999994</c:v>
                </c:pt>
                <c:pt idx="669">
                  <c:v>-0.40907969999999994</c:v>
                </c:pt>
                <c:pt idx="670">
                  <c:v>-0.40907969999999994</c:v>
                </c:pt>
                <c:pt idx="671">
                  <c:v>-0.40907969999999994</c:v>
                </c:pt>
                <c:pt idx="672">
                  <c:v>-0.40907969999999994</c:v>
                </c:pt>
                <c:pt idx="673">
                  <c:v>-0.40907969999999994</c:v>
                </c:pt>
                <c:pt idx="674">
                  <c:v>-0.40907969999999994</c:v>
                </c:pt>
                <c:pt idx="675">
                  <c:v>-0.40907969999999994</c:v>
                </c:pt>
                <c:pt idx="676">
                  <c:v>-0.40907969999999994</c:v>
                </c:pt>
                <c:pt idx="677">
                  <c:v>-0.40600389999999997</c:v>
                </c:pt>
                <c:pt idx="678">
                  <c:v>-0.40600389999999997</c:v>
                </c:pt>
                <c:pt idx="679">
                  <c:v>-0.40907969999999994</c:v>
                </c:pt>
                <c:pt idx="680">
                  <c:v>-0.40600389999999997</c:v>
                </c:pt>
                <c:pt idx="681">
                  <c:v>-0.40600389999999997</c:v>
                </c:pt>
                <c:pt idx="682">
                  <c:v>-0.40907969999999994</c:v>
                </c:pt>
                <c:pt idx="683">
                  <c:v>-0.40907969999999994</c:v>
                </c:pt>
                <c:pt idx="684">
                  <c:v>-0.40907969999999994</c:v>
                </c:pt>
                <c:pt idx="685">
                  <c:v>-0.40907969999999994</c:v>
                </c:pt>
                <c:pt idx="686">
                  <c:v>-0.41215549999999995</c:v>
                </c:pt>
                <c:pt idx="687">
                  <c:v>-0.41215549999999995</c:v>
                </c:pt>
                <c:pt idx="688">
                  <c:v>-0.41215549999999995</c:v>
                </c:pt>
                <c:pt idx="689">
                  <c:v>-0.41215549999999995</c:v>
                </c:pt>
                <c:pt idx="690">
                  <c:v>-0.41215549999999995</c:v>
                </c:pt>
                <c:pt idx="691">
                  <c:v>-0.41215549999999995</c:v>
                </c:pt>
                <c:pt idx="692">
                  <c:v>-0.41215549999999995</c:v>
                </c:pt>
                <c:pt idx="693">
                  <c:v>-0.41215549999999995</c:v>
                </c:pt>
                <c:pt idx="694">
                  <c:v>-0.41215549999999995</c:v>
                </c:pt>
                <c:pt idx="695">
                  <c:v>-0.41215549999999995</c:v>
                </c:pt>
                <c:pt idx="696">
                  <c:v>-0.41523129999999997</c:v>
                </c:pt>
                <c:pt idx="697">
                  <c:v>-0.41523129999999997</c:v>
                </c:pt>
                <c:pt idx="698">
                  <c:v>-0.41523129999999997</c:v>
                </c:pt>
                <c:pt idx="699">
                  <c:v>-0.41215549999999995</c:v>
                </c:pt>
                <c:pt idx="700">
                  <c:v>-0.41215549999999995</c:v>
                </c:pt>
                <c:pt idx="701">
                  <c:v>-0.41215549999999995</c:v>
                </c:pt>
                <c:pt idx="702">
                  <c:v>-0.41215549999999995</c:v>
                </c:pt>
                <c:pt idx="703">
                  <c:v>-0.41215549999999995</c:v>
                </c:pt>
                <c:pt idx="704">
                  <c:v>-0.41523129999999997</c:v>
                </c:pt>
                <c:pt idx="705">
                  <c:v>-0.41523129999999997</c:v>
                </c:pt>
                <c:pt idx="706">
                  <c:v>-0.41523129999999997</c:v>
                </c:pt>
                <c:pt idx="707">
                  <c:v>-0.41523129999999997</c:v>
                </c:pt>
                <c:pt idx="708">
                  <c:v>-0.41523129999999997</c:v>
                </c:pt>
                <c:pt idx="709">
                  <c:v>-0.41523129999999997</c:v>
                </c:pt>
                <c:pt idx="710">
                  <c:v>-0.41215549999999995</c:v>
                </c:pt>
                <c:pt idx="711">
                  <c:v>-0.41215549999999995</c:v>
                </c:pt>
                <c:pt idx="712">
                  <c:v>-0.40907969999999994</c:v>
                </c:pt>
                <c:pt idx="713">
                  <c:v>-0.40907969999999994</c:v>
                </c:pt>
                <c:pt idx="714">
                  <c:v>-0.40907969999999994</c:v>
                </c:pt>
                <c:pt idx="715">
                  <c:v>-0.41215549999999995</c:v>
                </c:pt>
                <c:pt idx="716">
                  <c:v>-0.41215549999999995</c:v>
                </c:pt>
                <c:pt idx="717">
                  <c:v>-0.41215549999999995</c:v>
                </c:pt>
                <c:pt idx="718">
                  <c:v>-0.41215549999999995</c:v>
                </c:pt>
                <c:pt idx="719">
                  <c:v>-0.40907969999999994</c:v>
                </c:pt>
                <c:pt idx="720">
                  <c:v>-0.40907969999999994</c:v>
                </c:pt>
                <c:pt idx="721">
                  <c:v>-0.40907969999999994</c:v>
                </c:pt>
                <c:pt idx="722">
                  <c:v>-0.40600389999999997</c:v>
                </c:pt>
                <c:pt idx="723">
                  <c:v>-0.40600389999999997</c:v>
                </c:pt>
                <c:pt idx="724">
                  <c:v>-0.40907969999999994</c:v>
                </c:pt>
                <c:pt idx="725">
                  <c:v>-0.40907969999999994</c:v>
                </c:pt>
                <c:pt idx="726">
                  <c:v>-0.40292809999999996</c:v>
                </c:pt>
                <c:pt idx="727">
                  <c:v>-0.40292809999999996</c:v>
                </c:pt>
                <c:pt idx="728">
                  <c:v>-0.40292809999999996</c:v>
                </c:pt>
                <c:pt idx="729">
                  <c:v>-0.40292809999999996</c:v>
                </c:pt>
                <c:pt idx="730">
                  <c:v>-0.40292809999999996</c:v>
                </c:pt>
                <c:pt idx="731">
                  <c:v>-0.40292809999999996</c:v>
                </c:pt>
                <c:pt idx="732">
                  <c:v>-0.40292809999999996</c:v>
                </c:pt>
                <c:pt idx="733">
                  <c:v>-0.40600389999999997</c:v>
                </c:pt>
                <c:pt idx="734">
                  <c:v>-0.40600389999999997</c:v>
                </c:pt>
                <c:pt idx="735">
                  <c:v>-0.40600389999999997</c:v>
                </c:pt>
                <c:pt idx="736">
                  <c:v>-0.40600389999999997</c:v>
                </c:pt>
                <c:pt idx="737">
                  <c:v>-0.40907969999999994</c:v>
                </c:pt>
                <c:pt idx="738">
                  <c:v>-0.40907969999999994</c:v>
                </c:pt>
                <c:pt idx="739">
                  <c:v>-0.40907969999999994</c:v>
                </c:pt>
                <c:pt idx="740">
                  <c:v>-0.40907969999999994</c:v>
                </c:pt>
                <c:pt idx="741">
                  <c:v>-0.40907969999999994</c:v>
                </c:pt>
                <c:pt idx="742">
                  <c:v>-0.41215549999999995</c:v>
                </c:pt>
                <c:pt idx="743">
                  <c:v>-0.41215549999999995</c:v>
                </c:pt>
                <c:pt idx="744">
                  <c:v>-0.40907969999999994</c:v>
                </c:pt>
                <c:pt idx="745">
                  <c:v>-0.40907969999999994</c:v>
                </c:pt>
                <c:pt idx="746">
                  <c:v>-0.41215549999999995</c:v>
                </c:pt>
                <c:pt idx="747">
                  <c:v>-0.41523129999999997</c:v>
                </c:pt>
                <c:pt idx="748">
                  <c:v>-0.41523129999999997</c:v>
                </c:pt>
                <c:pt idx="749">
                  <c:v>-0.41523129999999997</c:v>
                </c:pt>
                <c:pt idx="750">
                  <c:v>-0.41523129999999997</c:v>
                </c:pt>
                <c:pt idx="751">
                  <c:v>-0.41215549999999995</c:v>
                </c:pt>
                <c:pt idx="752">
                  <c:v>-0.41215549999999995</c:v>
                </c:pt>
                <c:pt idx="753">
                  <c:v>-0.41215549999999995</c:v>
                </c:pt>
                <c:pt idx="754">
                  <c:v>-0.41215549999999995</c:v>
                </c:pt>
                <c:pt idx="755">
                  <c:v>-0.41215549999999995</c:v>
                </c:pt>
                <c:pt idx="756">
                  <c:v>-0.41215549999999995</c:v>
                </c:pt>
                <c:pt idx="757">
                  <c:v>-0.41215549999999995</c:v>
                </c:pt>
                <c:pt idx="758">
                  <c:v>-0.40907969999999994</c:v>
                </c:pt>
                <c:pt idx="759">
                  <c:v>-0.40907969999999994</c:v>
                </c:pt>
                <c:pt idx="760">
                  <c:v>-0.40600389999999997</c:v>
                </c:pt>
                <c:pt idx="761">
                  <c:v>-0.40600389999999997</c:v>
                </c:pt>
                <c:pt idx="762">
                  <c:v>-0.40600389999999997</c:v>
                </c:pt>
                <c:pt idx="763">
                  <c:v>-0.40907969999999994</c:v>
                </c:pt>
                <c:pt idx="764">
                  <c:v>-0.40907969999999994</c:v>
                </c:pt>
                <c:pt idx="765">
                  <c:v>-0.40907969999999994</c:v>
                </c:pt>
                <c:pt idx="766">
                  <c:v>-0.40907969999999994</c:v>
                </c:pt>
                <c:pt idx="767">
                  <c:v>-0.40907969999999994</c:v>
                </c:pt>
                <c:pt idx="768">
                  <c:v>-0.40907969999999994</c:v>
                </c:pt>
                <c:pt idx="769">
                  <c:v>-0.40907969999999994</c:v>
                </c:pt>
                <c:pt idx="770">
                  <c:v>-0.40907969999999994</c:v>
                </c:pt>
                <c:pt idx="771">
                  <c:v>-0.40907969999999994</c:v>
                </c:pt>
                <c:pt idx="772">
                  <c:v>-0.40907969999999994</c:v>
                </c:pt>
                <c:pt idx="773">
                  <c:v>-0.40907969999999994</c:v>
                </c:pt>
                <c:pt idx="774">
                  <c:v>-0.40907969999999994</c:v>
                </c:pt>
                <c:pt idx="775">
                  <c:v>-0.40907969999999994</c:v>
                </c:pt>
                <c:pt idx="776">
                  <c:v>-0.40907969999999994</c:v>
                </c:pt>
                <c:pt idx="777">
                  <c:v>-0.40907969999999994</c:v>
                </c:pt>
                <c:pt idx="778">
                  <c:v>-0.40907969999999994</c:v>
                </c:pt>
                <c:pt idx="779">
                  <c:v>-0.40907969999999994</c:v>
                </c:pt>
                <c:pt idx="780">
                  <c:v>-0.40907969999999994</c:v>
                </c:pt>
                <c:pt idx="781">
                  <c:v>-0.40907969999999994</c:v>
                </c:pt>
                <c:pt idx="782">
                  <c:v>-0.40907969999999994</c:v>
                </c:pt>
                <c:pt idx="783">
                  <c:v>-0.40907969999999994</c:v>
                </c:pt>
                <c:pt idx="784">
                  <c:v>-0.40600389999999997</c:v>
                </c:pt>
                <c:pt idx="785">
                  <c:v>-0.40907969999999994</c:v>
                </c:pt>
                <c:pt idx="786">
                  <c:v>-0.41215549999999995</c:v>
                </c:pt>
                <c:pt idx="787">
                  <c:v>-0.41215549999999995</c:v>
                </c:pt>
                <c:pt idx="788">
                  <c:v>-0.41523129999999997</c:v>
                </c:pt>
                <c:pt idx="789">
                  <c:v>-0.41523129999999997</c:v>
                </c:pt>
                <c:pt idx="790">
                  <c:v>-0.41830709999999999</c:v>
                </c:pt>
                <c:pt idx="791">
                  <c:v>-0.41523129999999997</c:v>
                </c:pt>
                <c:pt idx="792">
                  <c:v>-0.41523129999999997</c:v>
                </c:pt>
                <c:pt idx="793">
                  <c:v>-0.41523129999999997</c:v>
                </c:pt>
                <c:pt idx="794">
                  <c:v>-0.41523129999999997</c:v>
                </c:pt>
                <c:pt idx="795">
                  <c:v>-0.41523129999999997</c:v>
                </c:pt>
                <c:pt idx="796">
                  <c:v>-0.41523129999999997</c:v>
                </c:pt>
                <c:pt idx="797">
                  <c:v>-0.41523129999999997</c:v>
                </c:pt>
                <c:pt idx="798">
                  <c:v>-0.41523129999999997</c:v>
                </c:pt>
                <c:pt idx="799">
                  <c:v>-0.41523129999999997</c:v>
                </c:pt>
                <c:pt idx="800">
                  <c:v>-0.41523129999999997</c:v>
                </c:pt>
                <c:pt idx="801">
                  <c:v>-0.41830709999999999</c:v>
                </c:pt>
                <c:pt idx="802">
                  <c:v>-0.41830709999999999</c:v>
                </c:pt>
                <c:pt idx="803">
                  <c:v>-0.41830709999999999</c:v>
                </c:pt>
                <c:pt idx="804">
                  <c:v>-0.42138289999999995</c:v>
                </c:pt>
                <c:pt idx="805">
                  <c:v>-0.42138289999999995</c:v>
                </c:pt>
                <c:pt idx="806">
                  <c:v>-0.42138289999999995</c:v>
                </c:pt>
                <c:pt idx="807">
                  <c:v>-0.42138289999999995</c:v>
                </c:pt>
                <c:pt idx="808">
                  <c:v>-0.42138289999999995</c:v>
                </c:pt>
                <c:pt idx="809">
                  <c:v>-0.42138289999999995</c:v>
                </c:pt>
                <c:pt idx="810">
                  <c:v>-0.42138289999999995</c:v>
                </c:pt>
                <c:pt idx="811">
                  <c:v>-0.42138289999999995</c:v>
                </c:pt>
                <c:pt idx="812">
                  <c:v>-0.42138289999999995</c:v>
                </c:pt>
                <c:pt idx="813">
                  <c:v>-0.42445869999999997</c:v>
                </c:pt>
                <c:pt idx="814">
                  <c:v>-0.42753439999999998</c:v>
                </c:pt>
                <c:pt idx="815">
                  <c:v>-0.42753439999999998</c:v>
                </c:pt>
                <c:pt idx="816">
                  <c:v>-0.42753439999999998</c:v>
                </c:pt>
                <c:pt idx="817">
                  <c:v>-0.42753439999999998</c:v>
                </c:pt>
                <c:pt idx="818">
                  <c:v>-0.43061019999999994</c:v>
                </c:pt>
                <c:pt idx="819">
                  <c:v>-0.42753439999999998</c:v>
                </c:pt>
                <c:pt idx="820">
                  <c:v>-0.42753439999999998</c:v>
                </c:pt>
                <c:pt idx="821">
                  <c:v>-0.42445869999999997</c:v>
                </c:pt>
                <c:pt idx="822">
                  <c:v>-0.42138289999999995</c:v>
                </c:pt>
                <c:pt idx="823">
                  <c:v>-0.42138289999999995</c:v>
                </c:pt>
                <c:pt idx="824">
                  <c:v>-0.42445869999999997</c:v>
                </c:pt>
                <c:pt idx="825">
                  <c:v>-0.42753439999999998</c:v>
                </c:pt>
                <c:pt idx="826">
                  <c:v>-0.42753439999999998</c:v>
                </c:pt>
                <c:pt idx="827">
                  <c:v>-0.42753439999999998</c:v>
                </c:pt>
                <c:pt idx="828">
                  <c:v>-0.42753439999999998</c:v>
                </c:pt>
                <c:pt idx="829">
                  <c:v>-0.43061019999999994</c:v>
                </c:pt>
                <c:pt idx="830">
                  <c:v>-0.43061019999999994</c:v>
                </c:pt>
                <c:pt idx="831">
                  <c:v>-0.42753439999999998</c:v>
                </c:pt>
                <c:pt idx="832">
                  <c:v>-0.42753439999999998</c:v>
                </c:pt>
                <c:pt idx="833">
                  <c:v>-0.42753439999999998</c:v>
                </c:pt>
                <c:pt idx="834">
                  <c:v>-0.42753439999999998</c:v>
                </c:pt>
                <c:pt idx="835">
                  <c:v>-0.42753439999999998</c:v>
                </c:pt>
                <c:pt idx="836">
                  <c:v>-0.43061019999999994</c:v>
                </c:pt>
                <c:pt idx="837">
                  <c:v>-0.43368599999999996</c:v>
                </c:pt>
                <c:pt idx="838">
                  <c:v>-0.43676180999999997</c:v>
                </c:pt>
                <c:pt idx="839">
                  <c:v>-0.43676180999999997</c:v>
                </c:pt>
                <c:pt idx="840">
                  <c:v>-0.43368599999999996</c:v>
                </c:pt>
                <c:pt idx="841">
                  <c:v>-0.43061019999999994</c:v>
                </c:pt>
                <c:pt idx="842">
                  <c:v>-0.43061019999999994</c:v>
                </c:pt>
                <c:pt idx="843">
                  <c:v>-0.42753439999999998</c:v>
                </c:pt>
                <c:pt idx="844">
                  <c:v>-0.42753439999999998</c:v>
                </c:pt>
                <c:pt idx="845">
                  <c:v>-0.43061019999999994</c:v>
                </c:pt>
                <c:pt idx="846">
                  <c:v>-0.43368599999999996</c:v>
                </c:pt>
                <c:pt idx="847">
                  <c:v>-0.43368599999999996</c:v>
                </c:pt>
                <c:pt idx="848">
                  <c:v>-0.43368599999999996</c:v>
                </c:pt>
                <c:pt idx="849">
                  <c:v>-0.43676180999999997</c:v>
                </c:pt>
                <c:pt idx="850">
                  <c:v>-0.43983759</c:v>
                </c:pt>
                <c:pt idx="851">
                  <c:v>-0.43983759</c:v>
                </c:pt>
                <c:pt idx="852">
                  <c:v>-0.43983759</c:v>
                </c:pt>
                <c:pt idx="853">
                  <c:v>-0.43983759</c:v>
                </c:pt>
                <c:pt idx="854">
                  <c:v>-0.43983759</c:v>
                </c:pt>
                <c:pt idx="855">
                  <c:v>-0.43983759</c:v>
                </c:pt>
                <c:pt idx="856">
                  <c:v>-0.43983759</c:v>
                </c:pt>
                <c:pt idx="857">
                  <c:v>-0.43983759</c:v>
                </c:pt>
                <c:pt idx="858">
                  <c:v>-0.43676180999999997</c:v>
                </c:pt>
                <c:pt idx="859">
                  <c:v>-0.43676180999999997</c:v>
                </c:pt>
                <c:pt idx="860">
                  <c:v>-0.43983759</c:v>
                </c:pt>
                <c:pt idx="861">
                  <c:v>-0.44291337999999997</c:v>
                </c:pt>
                <c:pt idx="862">
                  <c:v>-0.44291337999999997</c:v>
                </c:pt>
                <c:pt idx="863">
                  <c:v>-0.44291337999999997</c:v>
                </c:pt>
                <c:pt idx="864">
                  <c:v>-0.44598916</c:v>
                </c:pt>
                <c:pt idx="865">
                  <c:v>-0.44598916</c:v>
                </c:pt>
                <c:pt idx="866">
                  <c:v>-0.43983759</c:v>
                </c:pt>
                <c:pt idx="867">
                  <c:v>-0.43983759</c:v>
                </c:pt>
                <c:pt idx="868">
                  <c:v>-0.43676180999999997</c:v>
                </c:pt>
                <c:pt idx="869">
                  <c:v>-0.43676180999999997</c:v>
                </c:pt>
                <c:pt idx="870">
                  <c:v>-0.43676180999999997</c:v>
                </c:pt>
                <c:pt idx="871">
                  <c:v>-0.43676180999999997</c:v>
                </c:pt>
                <c:pt idx="872">
                  <c:v>-0.43983759</c:v>
                </c:pt>
                <c:pt idx="873">
                  <c:v>-0.43983759</c:v>
                </c:pt>
                <c:pt idx="874">
                  <c:v>-0.44291337999999997</c:v>
                </c:pt>
                <c:pt idx="875">
                  <c:v>-0.44598916</c:v>
                </c:pt>
                <c:pt idx="876">
                  <c:v>-0.44906495999999996</c:v>
                </c:pt>
                <c:pt idx="877">
                  <c:v>-0.44906495999999996</c:v>
                </c:pt>
                <c:pt idx="878">
                  <c:v>-0.44598916</c:v>
                </c:pt>
                <c:pt idx="879">
                  <c:v>-0.44598916</c:v>
                </c:pt>
                <c:pt idx="880">
                  <c:v>-0.44598916</c:v>
                </c:pt>
                <c:pt idx="881">
                  <c:v>-0.44598916</c:v>
                </c:pt>
                <c:pt idx="882">
                  <c:v>-0.44598916</c:v>
                </c:pt>
                <c:pt idx="883">
                  <c:v>-0.44598916</c:v>
                </c:pt>
                <c:pt idx="884">
                  <c:v>-0.44598916</c:v>
                </c:pt>
                <c:pt idx="885">
                  <c:v>-0.44598916</c:v>
                </c:pt>
                <c:pt idx="886">
                  <c:v>-0.44291337999999997</c:v>
                </c:pt>
                <c:pt idx="887">
                  <c:v>-0.44291337999999997</c:v>
                </c:pt>
                <c:pt idx="888">
                  <c:v>-0.44291337999999997</c:v>
                </c:pt>
                <c:pt idx="889">
                  <c:v>-0.44291337999999997</c:v>
                </c:pt>
                <c:pt idx="890">
                  <c:v>-0.44291337999999997</c:v>
                </c:pt>
                <c:pt idx="891">
                  <c:v>-0.44291337999999997</c:v>
                </c:pt>
                <c:pt idx="892">
                  <c:v>-0.44598916</c:v>
                </c:pt>
                <c:pt idx="893">
                  <c:v>-0.44291337999999997</c:v>
                </c:pt>
                <c:pt idx="894">
                  <c:v>-0.43983759</c:v>
                </c:pt>
                <c:pt idx="895">
                  <c:v>-0.43983759</c:v>
                </c:pt>
                <c:pt idx="896">
                  <c:v>-0.43983759</c:v>
                </c:pt>
                <c:pt idx="897">
                  <c:v>-0.43983759</c:v>
                </c:pt>
                <c:pt idx="898">
                  <c:v>-0.43983759</c:v>
                </c:pt>
                <c:pt idx="899">
                  <c:v>-0.43983759</c:v>
                </c:pt>
                <c:pt idx="900">
                  <c:v>-0.43983759</c:v>
                </c:pt>
                <c:pt idx="901">
                  <c:v>-0.43983759</c:v>
                </c:pt>
                <c:pt idx="902">
                  <c:v>-0.43983759</c:v>
                </c:pt>
                <c:pt idx="903">
                  <c:v>-0.43676180999999997</c:v>
                </c:pt>
                <c:pt idx="904">
                  <c:v>-0.43676180999999997</c:v>
                </c:pt>
                <c:pt idx="905">
                  <c:v>-0.43676180999999997</c:v>
                </c:pt>
                <c:pt idx="906">
                  <c:v>-0.43368599999999996</c:v>
                </c:pt>
                <c:pt idx="907">
                  <c:v>-0.43368599999999996</c:v>
                </c:pt>
                <c:pt idx="908">
                  <c:v>-0.43368599999999996</c:v>
                </c:pt>
                <c:pt idx="909">
                  <c:v>-0.43368599999999996</c:v>
                </c:pt>
                <c:pt idx="910">
                  <c:v>-0.43368599999999996</c:v>
                </c:pt>
                <c:pt idx="911">
                  <c:v>-0.43676180999999997</c:v>
                </c:pt>
                <c:pt idx="912">
                  <c:v>-0.43676180999999997</c:v>
                </c:pt>
                <c:pt idx="913">
                  <c:v>-0.43676180999999997</c:v>
                </c:pt>
                <c:pt idx="914">
                  <c:v>-0.43676180999999997</c:v>
                </c:pt>
                <c:pt idx="915">
                  <c:v>-0.43676180999999997</c:v>
                </c:pt>
                <c:pt idx="916">
                  <c:v>-0.43676180999999997</c:v>
                </c:pt>
                <c:pt idx="917">
                  <c:v>-0.43676180999999997</c:v>
                </c:pt>
                <c:pt idx="918">
                  <c:v>-0.43676180999999997</c:v>
                </c:pt>
                <c:pt idx="919">
                  <c:v>-0.43676180999999997</c:v>
                </c:pt>
                <c:pt idx="920">
                  <c:v>-0.43676180999999997</c:v>
                </c:pt>
                <c:pt idx="921">
                  <c:v>-0.43676180999999997</c:v>
                </c:pt>
                <c:pt idx="922">
                  <c:v>-0.43983759</c:v>
                </c:pt>
                <c:pt idx="923">
                  <c:v>-0.43983759</c:v>
                </c:pt>
                <c:pt idx="924">
                  <c:v>-0.43983759</c:v>
                </c:pt>
                <c:pt idx="925">
                  <c:v>-0.43983759</c:v>
                </c:pt>
                <c:pt idx="926">
                  <c:v>-0.43983759</c:v>
                </c:pt>
                <c:pt idx="927">
                  <c:v>-0.43983759</c:v>
                </c:pt>
                <c:pt idx="928">
                  <c:v>-0.43983759</c:v>
                </c:pt>
                <c:pt idx="929">
                  <c:v>-0.43676180999999997</c:v>
                </c:pt>
                <c:pt idx="930">
                  <c:v>-0.43676180999999997</c:v>
                </c:pt>
                <c:pt idx="931">
                  <c:v>-0.43676180999999997</c:v>
                </c:pt>
                <c:pt idx="932">
                  <c:v>-0.43676180999999997</c:v>
                </c:pt>
                <c:pt idx="933">
                  <c:v>-0.43983759</c:v>
                </c:pt>
                <c:pt idx="934">
                  <c:v>-0.43983759</c:v>
                </c:pt>
                <c:pt idx="935">
                  <c:v>-0.43983759</c:v>
                </c:pt>
                <c:pt idx="936">
                  <c:v>-0.44291337999999997</c:v>
                </c:pt>
                <c:pt idx="937">
                  <c:v>-0.44291337999999997</c:v>
                </c:pt>
                <c:pt idx="938">
                  <c:v>-0.44291337999999997</c:v>
                </c:pt>
                <c:pt idx="939">
                  <c:v>-0.43983759</c:v>
                </c:pt>
                <c:pt idx="940">
                  <c:v>-0.43983759</c:v>
                </c:pt>
                <c:pt idx="941">
                  <c:v>-0.43983759</c:v>
                </c:pt>
                <c:pt idx="942">
                  <c:v>-0.43983759</c:v>
                </c:pt>
                <c:pt idx="943">
                  <c:v>-0.43983759</c:v>
                </c:pt>
                <c:pt idx="944">
                  <c:v>-0.43983759</c:v>
                </c:pt>
                <c:pt idx="945">
                  <c:v>-0.43983759</c:v>
                </c:pt>
                <c:pt idx="946">
                  <c:v>-0.43676180999999997</c:v>
                </c:pt>
                <c:pt idx="947">
                  <c:v>-0.43368599999999996</c:v>
                </c:pt>
                <c:pt idx="948">
                  <c:v>-0.43061019999999994</c:v>
                </c:pt>
                <c:pt idx="949">
                  <c:v>-0.43061019999999994</c:v>
                </c:pt>
                <c:pt idx="950">
                  <c:v>-0.43061019999999994</c:v>
                </c:pt>
                <c:pt idx="951">
                  <c:v>-0.42753439999999998</c:v>
                </c:pt>
                <c:pt idx="952">
                  <c:v>-0.42753439999999998</c:v>
                </c:pt>
                <c:pt idx="953">
                  <c:v>-0.43061019999999994</c:v>
                </c:pt>
                <c:pt idx="954">
                  <c:v>-0.42753439999999998</c:v>
                </c:pt>
                <c:pt idx="955">
                  <c:v>-0.43061019999999994</c:v>
                </c:pt>
                <c:pt idx="956">
                  <c:v>-0.43061019999999994</c:v>
                </c:pt>
                <c:pt idx="957">
                  <c:v>-0.43061019999999994</c:v>
                </c:pt>
                <c:pt idx="958">
                  <c:v>-0.42753439999999998</c:v>
                </c:pt>
                <c:pt idx="959">
                  <c:v>-0.42753439999999998</c:v>
                </c:pt>
                <c:pt idx="960">
                  <c:v>-0.42753439999999998</c:v>
                </c:pt>
                <c:pt idx="961">
                  <c:v>-0.43061019999999994</c:v>
                </c:pt>
                <c:pt idx="962">
                  <c:v>-0.43061019999999994</c:v>
                </c:pt>
                <c:pt idx="963">
                  <c:v>-0.43061019999999994</c:v>
                </c:pt>
                <c:pt idx="964">
                  <c:v>-0.43061019999999994</c:v>
                </c:pt>
                <c:pt idx="965">
                  <c:v>-0.42753439999999998</c:v>
                </c:pt>
                <c:pt idx="966">
                  <c:v>-0.43061019999999994</c:v>
                </c:pt>
                <c:pt idx="967">
                  <c:v>-0.43061019999999994</c:v>
                </c:pt>
                <c:pt idx="968">
                  <c:v>-0.43368599999999996</c:v>
                </c:pt>
                <c:pt idx="969">
                  <c:v>-0.43368599999999996</c:v>
                </c:pt>
                <c:pt idx="970">
                  <c:v>-0.43368599999999996</c:v>
                </c:pt>
                <c:pt idx="971">
                  <c:v>-0.43368599999999996</c:v>
                </c:pt>
                <c:pt idx="972">
                  <c:v>-0.43061019999999994</c:v>
                </c:pt>
                <c:pt idx="973">
                  <c:v>-0.42753439999999998</c:v>
                </c:pt>
                <c:pt idx="974">
                  <c:v>-0.42445869999999997</c:v>
                </c:pt>
                <c:pt idx="975">
                  <c:v>-0.43061019999999994</c:v>
                </c:pt>
                <c:pt idx="976">
                  <c:v>-0.43061019999999994</c:v>
                </c:pt>
                <c:pt idx="977">
                  <c:v>-0.43061019999999994</c:v>
                </c:pt>
                <c:pt idx="978">
                  <c:v>-0.43061019999999994</c:v>
                </c:pt>
                <c:pt idx="979">
                  <c:v>-0.43061019999999994</c:v>
                </c:pt>
                <c:pt idx="980">
                  <c:v>-0.43061019999999994</c:v>
                </c:pt>
                <c:pt idx="981">
                  <c:v>-0.43061019999999994</c:v>
                </c:pt>
                <c:pt idx="982">
                  <c:v>-0.43061019999999994</c:v>
                </c:pt>
                <c:pt idx="983">
                  <c:v>-0.43061019999999994</c:v>
                </c:pt>
                <c:pt idx="984">
                  <c:v>-0.43061019999999994</c:v>
                </c:pt>
                <c:pt idx="985">
                  <c:v>-0.43061019999999994</c:v>
                </c:pt>
                <c:pt idx="986">
                  <c:v>-0.42753439999999998</c:v>
                </c:pt>
                <c:pt idx="987">
                  <c:v>-0.42445869999999997</c:v>
                </c:pt>
                <c:pt idx="988">
                  <c:v>-0.42138289999999995</c:v>
                </c:pt>
                <c:pt idx="989">
                  <c:v>-0.42138289999999995</c:v>
                </c:pt>
                <c:pt idx="990">
                  <c:v>-0.42138289999999995</c:v>
                </c:pt>
                <c:pt idx="991">
                  <c:v>-0.42138289999999995</c:v>
                </c:pt>
                <c:pt idx="992">
                  <c:v>-0.42138289999999995</c:v>
                </c:pt>
                <c:pt idx="993">
                  <c:v>-0.42138289999999995</c:v>
                </c:pt>
                <c:pt idx="994">
                  <c:v>-0.42138289999999995</c:v>
                </c:pt>
                <c:pt idx="995">
                  <c:v>-0.42138289999999995</c:v>
                </c:pt>
                <c:pt idx="996">
                  <c:v>-0.42138289999999995</c:v>
                </c:pt>
                <c:pt idx="997">
                  <c:v>-0.42138289999999995</c:v>
                </c:pt>
                <c:pt idx="998">
                  <c:v>-0.42138289999999995</c:v>
                </c:pt>
                <c:pt idx="999">
                  <c:v>-0.41830709999999999</c:v>
                </c:pt>
                <c:pt idx="1000">
                  <c:v>-0.41830709999999999</c:v>
                </c:pt>
                <c:pt idx="1001">
                  <c:v>-0.41830709999999999</c:v>
                </c:pt>
                <c:pt idx="1002">
                  <c:v>-0.41830709999999999</c:v>
                </c:pt>
                <c:pt idx="1003">
                  <c:v>-0.41523129999999997</c:v>
                </c:pt>
                <c:pt idx="1004">
                  <c:v>-0.41523129999999997</c:v>
                </c:pt>
                <c:pt idx="1005">
                  <c:v>-0.41523129999999997</c:v>
                </c:pt>
                <c:pt idx="1006">
                  <c:v>-0.41830709999999999</c:v>
                </c:pt>
                <c:pt idx="1007">
                  <c:v>-0.41830709999999999</c:v>
                </c:pt>
                <c:pt idx="1008">
                  <c:v>-0.41830709999999999</c:v>
                </c:pt>
                <c:pt idx="1009">
                  <c:v>-0.41830709999999999</c:v>
                </c:pt>
                <c:pt idx="1010">
                  <c:v>-0.41830709999999999</c:v>
                </c:pt>
                <c:pt idx="1011">
                  <c:v>-0.41830709999999999</c:v>
                </c:pt>
                <c:pt idx="1012">
                  <c:v>-0.41830709999999999</c:v>
                </c:pt>
                <c:pt idx="1013">
                  <c:v>-0.41830709999999999</c:v>
                </c:pt>
                <c:pt idx="1014">
                  <c:v>-0.42138289999999995</c:v>
                </c:pt>
                <c:pt idx="1015">
                  <c:v>-0.42138289999999995</c:v>
                </c:pt>
                <c:pt idx="1016">
                  <c:v>-0.42445869999999997</c:v>
                </c:pt>
                <c:pt idx="1017">
                  <c:v>-0.42445869999999997</c:v>
                </c:pt>
                <c:pt idx="1018">
                  <c:v>-0.42138289999999995</c:v>
                </c:pt>
                <c:pt idx="1019">
                  <c:v>-0.42138289999999995</c:v>
                </c:pt>
                <c:pt idx="1020">
                  <c:v>-0.42138289999999995</c:v>
                </c:pt>
                <c:pt idx="1021">
                  <c:v>-0.42138289999999995</c:v>
                </c:pt>
                <c:pt idx="1022">
                  <c:v>-0.42138289999999995</c:v>
                </c:pt>
                <c:pt idx="1023">
                  <c:v>-0.42138289999999995</c:v>
                </c:pt>
                <c:pt idx="1024">
                  <c:v>-0.42138289999999995</c:v>
                </c:pt>
                <c:pt idx="1025">
                  <c:v>-0.42138289999999995</c:v>
                </c:pt>
                <c:pt idx="1026">
                  <c:v>-0.42138289999999995</c:v>
                </c:pt>
                <c:pt idx="1027">
                  <c:v>-0.42138289999999995</c:v>
                </c:pt>
                <c:pt idx="1028">
                  <c:v>-0.42138289999999995</c:v>
                </c:pt>
                <c:pt idx="1029">
                  <c:v>-0.42138289999999995</c:v>
                </c:pt>
                <c:pt idx="1030">
                  <c:v>-0.42138289999999995</c:v>
                </c:pt>
                <c:pt idx="1031">
                  <c:v>-0.42138289999999995</c:v>
                </c:pt>
                <c:pt idx="1032">
                  <c:v>-0.42138289999999995</c:v>
                </c:pt>
                <c:pt idx="1033">
                  <c:v>-0.42138289999999995</c:v>
                </c:pt>
                <c:pt idx="1034">
                  <c:v>-0.42138289999999995</c:v>
                </c:pt>
                <c:pt idx="1035">
                  <c:v>-0.41830709999999999</c:v>
                </c:pt>
                <c:pt idx="1036">
                  <c:v>-0.41830709999999999</c:v>
                </c:pt>
                <c:pt idx="1037">
                  <c:v>-0.41830709999999999</c:v>
                </c:pt>
                <c:pt idx="1038">
                  <c:v>-0.41830709999999999</c:v>
                </c:pt>
                <c:pt idx="1039">
                  <c:v>-0.41830709999999999</c:v>
                </c:pt>
                <c:pt idx="1040">
                  <c:v>-0.41830709999999999</c:v>
                </c:pt>
                <c:pt idx="1041">
                  <c:v>-0.41830709999999999</c:v>
                </c:pt>
                <c:pt idx="1042">
                  <c:v>-0.41830709999999999</c:v>
                </c:pt>
                <c:pt idx="1043">
                  <c:v>-0.41830709999999999</c:v>
                </c:pt>
                <c:pt idx="1044">
                  <c:v>-0.41830709999999999</c:v>
                </c:pt>
                <c:pt idx="1045">
                  <c:v>-0.41830709999999999</c:v>
                </c:pt>
                <c:pt idx="1046">
                  <c:v>-0.41830709999999999</c:v>
                </c:pt>
                <c:pt idx="1047">
                  <c:v>-0.42138289999999995</c:v>
                </c:pt>
                <c:pt idx="1048">
                  <c:v>-0.42138289999999995</c:v>
                </c:pt>
                <c:pt idx="1049">
                  <c:v>-0.42138289999999995</c:v>
                </c:pt>
                <c:pt idx="1050">
                  <c:v>-0.42138289999999995</c:v>
                </c:pt>
                <c:pt idx="1051">
                  <c:v>-0.42138289999999995</c:v>
                </c:pt>
                <c:pt idx="1052">
                  <c:v>-0.42138289999999995</c:v>
                </c:pt>
                <c:pt idx="1053">
                  <c:v>-0.42138289999999995</c:v>
                </c:pt>
                <c:pt idx="1054">
                  <c:v>-0.42138289999999995</c:v>
                </c:pt>
                <c:pt idx="1055">
                  <c:v>-0.42138289999999995</c:v>
                </c:pt>
                <c:pt idx="1056">
                  <c:v>-0.42138289999999995</c:v>
                </c:pt>
                <c:pt idx="1057">
                  <c:v>-0.42138289999999995</c:v>
                </c:pt>
                <c:pt idx="1058">
                  <c:v>-0.42138289999999995</c:v>
                </c:pt>
                <c:pt idx="1059">
                  <c:v>-0.42138289999999995</c:v>
                </c:pt>
                <c:pt idx="1060">
                  <c:v>-0.41830709999999999</c:v>
                </c:pt>
                <c:pt idx="1061">
                  <c:v>-0.41830709999999999</c:v>
                </c:pt>
                <c:pt idx="1062">
                  <c:v>-0.41830709999999999</c:v>
                </c:pt>
                <c:pt idx="1063">
                  <c:v>-0.41830709999999999</c:v>
                </c:pt>
                <c:pt idx="1064">
                  <c:v>-0.41523129999999997</c:v>
                </c:pt>
                <c:pt idx="1065">
                  <c:v>-0.41523129999999997</c:v>
                </c:pt>
                <c:pt idx="1066">
                  <c:v>-0.41523129999999997</c:v>
                </c:pt>
                <c:pt idx="1067">
                  <c:v>-0.41523129999999997</c:v>
                </c:pt>
                <c:pt idx="1068">
                  <c:v>-0.41523129999999997</c:v>
                </c:pt>
                <c:pt idx="1069">
                  <c:v>-0.41523129999999997</c:v>
                </c:pt>
                <c:pt idx="1070">
                  <c:v>-0.41523129999999997</c:v>
                </c:pt>
                <c:pt idx="1071">
                  <c:v>-0.41215549999999995</c:v>
                </c:pt>
                <c:pt idx="1072">
                  <c:v>-0.41215549999999995</c:v>
                </c:pt>
                <c:pt idx="1073">
                  <c:v>-0.41215549999999995</c:v>
                </c:pt>
                <c:pt idx="1074">
                  <c:v>-0.41215549999999995</c:v>
                </c:pt>
                <c:pt idx="1075">
                  <c:v>-0.41523129999999997</c:v>
                </c:pt>
                <c:pt idx="1076">
                  <c:v>-0.41523129999999997</c:v>
                </c:pt>
                <c:pt idx="1077">
                  <c:v>-0.41830709999999999</c:v>
                </c:pt>
                <c:pt idx="1078">
                  <c:v>-0.42138289999999995</c:v>
                </c:pt>
                <c:pt idx="1079">
                  <c:v>-0.42138289999999995</c:v>
                </c:pt>
                <c:pt idx="1080">
                  <c:v>-0.42138289999999995</c:v>
                </c:pt>
                <c:pt idx="1081">
                  <c:v>-0.42138289999999995</c:v>
                </c:pt>
                <c:pt idx="1082">
                  <c:v>-0.42138289999999995</c:v>
                </c:pt>
                <c:pt idx="1083">
                  <c:v>-0.42138289999999995</c:v>
                </c:pt>
                <c:pt idx="1084">
                  <c:v>-0.42138289999999995</c:v>
                </c:pt>
                <c:pt idx="1085">
                  <c:v>-0.42138289999999995</c:v>
                </c:pt>
                <c:pt idx="1086">
                  <c:v>-0.42138289999999995</c:v>
                </c:pt>
                <c:pt idx="1087">
                  <c:v>-0.42138289999999995</c:v>
                </c:pt>
                <c:pt idx="1088">
                  <c:v>-0.42138289999999995</c:v>
                </c:pt>
                <c:pt idx="1089">
                  <c:v>-0.42138289999999995</c:v>
                </c:pt>
                <c:pt idx="1090">
                  <c:v>-0.42138289999999995</c:v>
                </c:pt>
                <c:pt idx="1091">
                  <c:v>-0.42138289999999995</c:v>
                </c:pt>
                <c:pt idx="1092">
                  <c:v>-0.42138289999999995</c:v>
                </c:pt>
                <c:pt idx="1093">
                  <c:v>-0.42138289999999995</c:v>
                </c:pt>
                <c:pt idx="1094">
                  <c:v>-0.42138289999999995</c:v>
                </c:pt>
                <c:pt idx="1095">
                  <c:v>-0.41830709999999999</c:v>
                </c:pt>
                <c:pt idx="1096">
                  <c:v>-0.42138289999999995</c:v>
                </c:pt>
                <c:pt idx="1097">
                  <c:v>-0.42445869999999997</c:v>
                </c:pt>
                <c:pt idx="1098">
                  <c:v>-0.42445869999999997</c:v>
                </c:pt>
                <c:pt idx="1099">
                  <c:v>-0.42445869999999997</c:v>
                </c:pt>
                <c:pt idx="1100">
                  <c:v>-0.42445869999999997</c:v>
                </c:pt>
                <c:pt idx="1101">
                  <c:v>-0.42445869999999997</c:v>
                </c:pt>
                <c:pt idx="1102">
                  <c:v>-0.42445869999999997</c:v>
                </c:pt>
                <c:pt idx="1103">
                  <c:v>-0.42445869999999997</c:v>
                </c:pt>
                <c:pt idx="1104">
                  <c:v>-0.42445869999999997</c:v>
                </c:pt>
                <c:pt idx="1105">
                  <c:v>-0.42445869999999997</c:v>
                </c:pt>
                <c:pt idx="1106">
                  <c:v>-0.42445869999999997</c:v>
                </c:pt>
                <c:pt idx="1107">
                  <c:v>-0.42445869999999997</c:v>
                </c:pt>
                <c:pt idx="1108">
                  <c:v>-0.42445869999999997</c:v>
                </c:pt>
                <c:pt idx="1109">
                  <c:v>-0.42445869999999997</c:v>
                </c:pt>
                <c:pt idx="1110">
                  <c:v>-0.42445869999999997</c:v>
                </c:pt>
                <c:pt idx="1111">
                  <c:v>-0.42445869999999997</c:v>
                </c:pt>
                <c:pt idx="1112">
                  <c:v>-0.42445869999999997</c:v>
                </c:pt>
                <c:pt idx="1113">
                  <c:v>-0.42445869999999997</c:v>
                </c:pt>
                <c:pt idx="1114">
                  <c:v>-0.42753439999999998</c:v>
                </c:pt>
                <c:pt idx="1115">
                  <c:v>-0.42753439999999998</c:v>
                </c:pt>
                <c:pt idx="1116">
                  <c:v>-0.42753439999999998</c:v>
                </c:pt>
                <c:pt idx="1117">
                  <c:v>-0.42753439999999998</c:v>
                </c:pt>
                <c:pt idx="1118">
                  <c:v>-0.43061019999999994</c:v>
                </c:pt>
                <c:pt idx="1119">
                  <c:v>-0.43368599999999996</c:v>
                </c:pt>
                <c:pt idx="1120">
                  <c:v>-0.43368599999999996</c:v>
                </c:pt>
                <c:pt idx="1121">
                  <c:v>-0.43368599999999996</c:v>
                </c:pt>
                <c:pt idx="1122">
                  <c:v>-0.43676180999999997</c:v>
                </c:pt>
                <c:pt idx="1123">
                  <c:v>-0.43676180999999997</c:v>
                </c:pt>
                <c:pt idx="1124">
                  <c:v>-0.43983759</c:v>
                </c:pt>
                <c:pt idx="1125">
                  <c:v>-0.43983759</c:v>
                </c:pt>
                <c:pt idx="1126">
                  <c:v>-0.43983759</c:v>
                </c:pt>
                <c:pt idx="1127">
                  <c:v>-0.43676180999999997</c:v>
                </c:pt>
                <c:pt idx="1128">
                  <c:v>-0.43676180999999997</c:v>
                </c:pt>
                <c:pt idx="1129">
                  <c:v>-0.43676180999999997</c:v>
                </c:pt>
                <c:pt idx="1130">
                  <c:v>-0.43676180999999997</c:v>
                </c:pt>
                <c:pt idx="1131">
                  <c:v>-0.43676180999999997</c:v>
                </c:pt>
                <c:pt idx="1132">
                  <c:v>-0.43676180999999997</c:v>
                </c:pt>
                <c:pt idx="1133">
                  <c:v>-0.43368599999999996</c:v>
                </c:pt>
                <c:pt idx="1134">
                  <c:v>-0.43676180999999997</c:v>
                </c:pt>
                <c:pt idx="1135">
                  <c:v>-0.43676180999999997</c:v>
                </c:pt>
                <c:pt idx="1136">
                  <c:v>-0.43676180999999997</c:v>
                </c:pt>
                <c:pt idx="1137">
                  <c:v>-0.43676180999999997</c:v>
                </c:pt>
                <c:pt idx="1138">
                  <c:v>-0.43676180999999997</c:v>
                </c:pt>
                <c:pt idx="1139">
                  <c:v>-0.43368599999999996</c:v>
                </c:pt>
                <c:pt idx="1140">
                  <c:v>-0.43368599999999996</c:v>
                </c:pt>
                <c:pt idx="1141">
                  <c:v>-0.43368599999999996</c:v>
                </c:pt>
                <c:pt idx="1142">
                  <c:v>-0.43676180999999997</c:v>
                </c:pt>
                <c:pt idx="1143">
                  <c:v>-0.43676180999999997</c:v>
                </c:pt>
                <c:pt idx="1144">
                  <c:v>-0.43368599999999996</c:v>
                </c:pt>
                <c:pt idx="1145">
                  <c:v>-0.43368599999999996</c:v>
                </c:pt>
                <c:pt idx="1146">
                  <c:v>-0.43676180999999997</c:v>
                </c:pt>
                <c:pt idx="1147">
                  <c:v>-0.43676180999999997</c:v>
                </c:pt>
                <c:pt idx="1148">
                  <c:v>-0.43368599999999996</c:v>
                </c:pt>
                <c:pt idx="1149">
                  <c:v>-0.43676180999999997</c:v>
                </c:pt>
                <c:pt idx="1150">
                  <c:v>-0.43983759</c:v>
                </c:pt>
                <c:pt idx="1151">
                  <c:v>-0.43983759</c:v>
                </c:pt>
                <c:pt idx="1152">
                  <c:v>-0.43983759</c:v>
                </c:pt>
                <c:pt idx="1153">
                  <c:v>-0.43983759</c:v>
                </c:pt>
                <c:pt idx="1154">
                  <c:v>-0.43983759</c:v>
                </c:pt>
                <c:pt idx="1155">
                  <c:v>-0.43676180999999997</c:v>
                </c:pt>
                <c:pt idx="1156">
                  <c:v>-0.43676180999999997</c:v>
                </c:pt>
                <c:pt idx="1157">
                  <c:v>-0.43676180999999997</c:v>
                </c:pt>
                <c:pt idx="1158">
                  <c:v>-0.43676180999999997</c:v>
                </c:pt>
                <c:pt idx="1159">
                  <c:v>-0.43676180999999997</c:v>
                </c:pt>
                <c:pt idx="1160">
                  <c:v>-0.43676180999999997</c:v>
                </c:pt>
                <c:pt idx="1161">
                  <c:v>-0.43676180999999997</c:v>
                </c:pt>
                <c:pt idx="1162">
                  <c:v>-0.43983759</c:v>
                </c:pt>
                <c:pt idx="1163">
                  <c:v>-0.43676180999999997</c:v>
                </c:pt>
                <c:pt idx="1164">
                  <c:v>-0.43676180999999997</c:v>
                </c:pt>
                <c:pt idx="1165">
                  <c:v>-0.43676180999999997</c:v>
                </c:pt>
                <c:pt idx="1166">
                  <c:v>-0.43676180999999997</c:v>
                </c:pt>
                <c:pt idx="1167">
                  <c:v>-0.43676180999999997</c:v>
                </c:pt>
                <c:pt idx="1168">
                  <c:v>-0.43368599999999996</c:v>
                </c:pt>
                <c:pt idx="1169">
                  <c:v>-0.43368599999999996</c:v>
                </c:pt>
                <c:pt idx="1170">
                  <c:v>-0.43368599999999996</c:v>
                </c:pt>
                <c:pt idx="1171">
                  <c:v>-0.43061019999999994</c:v>
                </c:pt>
                <c:pt idx="1172">
                  <c:v>-0.42753439999999998</c:v>
                </c:pt>
                <c:pt idx="1173">
                  <c:v>-0.42753439999999998</c:v>
                </c:pt>
                <c:pt idx="1174">
                  <c:v>-0.42753439999999998</c:v>
                </c:pt>
                <c:pt idx="1175">
                  <c:v>-0.42753439999999998</c:v>
                </c:pt>
                <c:pt idx="1176">
                  <c:v>-0.42753439999999998</c:v>
                </c:pt>
                <c:pt idx="1177">
                  <c:v>-0.42753439999999998</c:v>
                </c:pt>
                <c:pt idx="1178">
                  <c:v>-0.42753439999999998</c:v>
                </c:pt>
                <c:pt idx="1179">
                  <c:v>-0.42445869999999997</c:v>
                </c:pt>
                <c:pt idx="1180">
                  <c:v>-0.42445869999999997</c:v>
                </c:pt>
                <c:pt idx="1181">
                  <c:v>-0.42445869999999997</c:v>
                </c:pt>
                <c:pt idx="1182">
                  <c:v>-0.42445869999999997</c:v>
                </c:pt>
                <c:pt idx="1183">
                  <c:v>-0.42445869999999997</c:v>
                </c:pt>
                <c:pt idx="1184">
                  <c:v>-0.42445869999999997</c:v>
                </c:pt>
                <c:pt idx="1185">
                  <c:v>-0.42753439999999998</c:v>
                </c:pt>
                <c:pt idx="1186">
                  <c:v>-0.42753439999999998</c:v>
                </c:pt>
                <c:pt idx="1187">
                  <c:v>-0.42753439999999998</c:v>
                </c:pt>
                <c:pt idx="1188">
                  <c:v>-0.42753439999999998</c:v>
                </c:pt>
                <c:pt idx="1189">
                  <c:v>-0.42753439999999998</c:v>
                </c:pt>
                <c:pt idx="1190">
                  <c:v>-0.42753439999999998</c:v>
                </c:pt>
                <c:pt idx="1191">
                  <c:v>-0.42445869999999997</c:v>
                </c:pt>
                <c:pt idx="1192">
                  <c:v>-0.42445869999999997</c:v>
                </c:pt>
                <c:pt idx="1193">
                  <c:v>-0.42445869999999997</c:v>
                </c:pt>
                <c:pt idx="1194">
                  <c:v>-0.42445869999999997</c:v>
                </c:pt>
                <c:pt idx="1195">
                  <c:v>-0.42753439999999998</c:v>
                </c:pt>
                <c:pt idx="1196">
                  <c:v>-0.42753439999999998</c:v>
                </c:pt>
                <c:pt idx="1197">
                  <c:v>-0.42753439999999998</c:v>
                </c:pt>
                <c:pt idx="1198">
                  <c:v>-0.42753439999999998</c:v>
                </c:pt>
                <c:pt idx="1199">
                  <c:v>-0.42445869999999997</c:v>
                </c:pt>
                <c:pt idx="1200">
                  <c:v>-0.42138289999999995</c:v>
                </c:pt>
                <c:pt idx="1201">
                  <c:v>-0.42138289999999995</c:v>
                </c:pt>
                <c:pt idx="1202">
                  <c:v>-0.42445869999999997</c:v>
                </c:pt>
                <c:pt idx="1203">
                  <c:v>-0.42753439999999998</c:v>
                </c:pt>
                <c:pt idx="1204">
                  <c:v>-0.43061019999999994</c:v>
                </c:pt>
                <c:pt idx="1205">
                  <c:v>-0.43061019999999994</c:v>
                </c:pt>
                <c:pt idx="1206">
                  <c:v>-0.43061019999999994</c:v>
                </c:pt>
                <c:pt idx="1207">
                  <c:v>-0.43368599999999996</c:v>
                </c:pt>
                <c:pt idx="1208">
                  <c:v>-0.43368599999999996</c:v>
                </c:pt>
                <c:pt idx="1209">
                  <c:v>-0.43061019999999994</c:v>
                </c:pt>
                <c:pt idx="1210">
                  <c:v>-0.43061019999999994</c:v>
                </c:pt>
                <c:pt idx="1211">
                  <c:v>-0.43061019999999994</c:v>
                </c:pt>
                <c:pt idx="1212">
                  <c:v>-0.43061019999999994</c:v>
                </c:pt>
                <c:pt idx="1213">
                  <c:v>-0.43061019999999994</c:v>
                </c:pt>
                <c:pt idx="1214">
                  <c:v>-0.43368599999999996</c:v>
                </c:pt>
                <c:pt idx="1215">
                  <c:v>-0.43368599999999996</c:v>
                </c:pt>
                <c:pt idx="1216">
                  <c:v>-0.43368599999999996</c:v>
                </c:pt>
                <c:pt idx="1217">
                  <c:v>-0.43061019999999994</c:v>
                </c:pt>
                <c:pt idx="1218">
                  <c:v>-0.43061019999999994</c:v>
                </c:pt>
                <c:pt idx="1219">
                  <c:v>-0.43061019999999994</c:v>
                </c:pt>
                <c:pt idx="1220">
                  <c:v>-0.43061019999999994</c:v>
                </c:pt>
                <c:pt idx="1221">
                  <c:v>-0.43368599999999996</c:v>
                </c:pt>
                <c:pt idx="1222">
                  <c:v>-0.43368599999999996</c:v>
                </c:pt>
                <c:pt idx="1223">
                  <c:v>-0.43061019999999994</c:v>
                </c:pt>
                <c:pt idx="1224">
                  <c:v>-0.43061019999999994</c:v>
                </c:pt>
                <c:pt idx="1225">
                  <c:v>-0.43061019999999994</c:v>
                </c:pt>
                <c:pt idx="1226">
                  <c:v>-0.43061019999999994</c:v>
                </c:pt>
                <c:pt idx="1227">
                  <c:v>-0.43061019999999994</c:v>
                </c:pt>
                <c:pt idx="1228">
                  <c:v>-0.43368599999999996</c:v>
                </c:pt>
                <c:pt idx="1229">
                  <c:v>-0.43676180999999997</c:v>
                </c:pt>
                <c:pt idx="1230">
                  <c:v>-0.43983759</c:v>
                </c:pt>
                <c:pt idx="1231">
                  <c:v>-0.43676180999999997</c:v>
                </c:pt>
                <c:pt idx="1232">
                  <c:v>-0.43676180999999997</c:v>
                </c:pt>
                <c:pt idx="1233">
                  <c:v>-0.43676180999999997</c:v>
                </c:pt>
                <c:pt idx="1234">
                  <c:v>-0.43983759</c:v>
                </c:pt>
                <c:pt idx="1235">
                  <c:v>-0.43983759</c:v>
                </c:pt>
                <c:pt idx="1236">
                  <c:v>-0.43983759</c:v>
                </c:pt>
                <c:pt idx="1237">
                  <c:v>-0.43983759</c:v>
                </c:pt>
                <c:pt idx="1238">
                  <c:v>-0.44291337999999997</c:v>
                </c:pt>
                <c:pt idx="1239">
                  <c:v>-0.44291337999999997</c:v>
                </c:pt>
                <c:pt idx="1240">
                  <c:v>-0.44291337999999997</c:v>
                </c:pt>
                <c:pt idx="1241">
                  <c:v>-0.44291337999999997</c:v>
                </c:pt>
                <c:pt idx="1242">
                  <c:v>-0.44598916</c:v>
                </c:pt>
                <c:pt idx="1243">
                  <c:v>-0.44906495999999996</c:v>
                </c:pt>
                <c:pt idx="1244">
                  <c:v>-0.45214073999999999</c:v>
                </c:pt>
                <c:pt idx="1245">
                  <c:v>-0.45214073999999999</c:v>
                </c:pt>
                <c:pt idx="1246">
                  <c:v>-0.44906495999999996</c:v>
                </c:pt>
                <c:pt idx="1247">
                  <c:v>-0.44598916</c:v>
                </c:pt>
                <c:pt idx="1248">
                  <c:v>-0.44598916</c:v>
                </c:pt>
                <c:pt idx="1249">
                  <c:v>-0.44598916</c:v>
                </c:pt>
                <c:pt idx="1250">
                  <c:v>-0.44598916</c:v>
                </c:pt>
                <c:pt idx="1251">
                  <c:v>-0.44598916</c:v>
                </c:pt>
                <c:pt idx="1252">
                  <c:v>-0.44291337999999997</c:v>
                </c:pt>
                <c:pt idx="1253">
                  <c:v>-0.44291337999999997</c:v>
                </c:pt>
                <c:pt idx="1254">
                  <c:v>-0.44598916</c:v>
                </c:pt>
                <c:pt idx="1255">
                  <c:v>-0.44291337999999997</c:v>
                </c:pt>
                <c:pt idx="1256">
                  <c:v>-0.44291337999999997</c:v>
                </c:pt>
                <c:pt idx="1257">
                  <c:v>-0.44598916</c:v>
                </c:pt>
                <c:pt idx="1258">
                  <c:v>-0.44291337999999997</c:v>
                </c:pt>
                <c:pt idx="1259">
                  <c:v>-0.44291337999999997</c:v>
                </c:pt>
                <c:pt idx="1260">
                  <c:v>-0.43983759</c:v>
                </c:pt>
                <c:pt idx="1261">
                  <c:v>-0.43983759</c:v>
                </c:pt>
                <c:pt idx="1262">
                  <c:v>-0.44291337999999997</c:v>
                </c:pt>
                <c:pt idx="1263">
                  <c:v>-0.44291337999999997</c:v>
                </c:pt>
                <c:pt idx="1264">
                  <c:v>-0.43676180999999997</c:v>
                </c:pt>
                <c:pt idx="1265">
                  <c:v>-0.43983759</c:v>
                </c:pt>
                <c:pt idx="1266">
                  <c:v>-0.44291337999999997</c:v>
                </c:pt>
                <c:pt idx="1267">
                  <c:v>-0.43983759</c:v>
                </c:pt>
                <c:pt idx="1268">
                  <c:v>-0.43676180999999997</c:v>
                </c:pt>
                <c:pt idx="1269">
                  <c:v>-0.43676180999999997</c:v>
                </c:pt>
                <c:pt idx="1270">
                  <c:v>-0.43983759</c:v>
                </c:pt>
                <c:pt idx="1271">
                  <c:v>-0.44291337999999997</c:v>
                </c:pt>
                <c:pt idx="1272">
                  <c:v>-0.43676180999999997</c:v>
                </c:pt>
                <c:pt idx="1273">
                  <c:v>-0.43368599999999996</c:v>
                </c:pt>
                <c:pt idx="1274">
                  <c:v>-0.43983759</c:v>
                </c:pt>
                <c:pt idx="1275">
                  <c:v>-0.43983759</c:v>
                </c:pt>
                <c:pt idx="1276">
                  <c:v>-0.43676180999999997</c:v>
                </c:pt>
                <c:pt idx="1277">
                  <c:v>-0.43676180999999997</c:v>
                </c:pt>
                <c:pt idx="1278">
                  <c:v>-0.43676180999999997</c:v>
                </c:pt>
                <c:pt idx="1279">
                  <c:v>-0.43676180999999997</c:v>
                </c:pt>
                <c:pt idx="1280">
                  <c:v>-0.43676180999999997</c:v>
                </c:pt>
                <c:pt idx="1281">
                  <c:v>-0.43368599999999996</c:v>
                </c:pt>
                <c:pt idx="1282">
                  <c:v>-0.43368599999999996</c:v>
                </c:pt>
                <c:pt idx="1283">
                  <c:v>-0.43676180999999997</c:v>
                </c:pt>
                <c:pt idx="1284">
                  <c:v>-0.43368599999999996</c:v>
                </c:pt>
                <c:pt idx="1285">
                  <c:v>-0.43061019999999994</c:v>
                </c:pt>
                <c:pt idx="1286">
                  <c:v>-0.43061019999999994</c:v>
                </c:pt>
                <c:pt idx="1287">
                  <c:v>-0.43061019999999994</c:v>
                </c:pt>
                <c:pt idx="1288">
                  <c:v>-0.43061019999999994</c:v>
                </c:pt>
                <c:pt idx="1289">
                  <c:v>-0.42445869999999997</c:v>
                </c:pt>
                <c:pt idx="1290">
                  <c:v>-0.42138289999999995</c:v>
                </c:pt>
                <c:pt idx="1291">
                  <c:v>-0.42753439999999998</c:v>
                </c:pt>
                <c:pt idx="1292">
                  <c:v>-0.42753439999999998</c:v>
                </c:pt>
                <c:pt idx="1293">
                  <c:v>-0.42445869999999997</c:v>
                </c:pt>
                <c:pt idx="1294">
                  <c:v>-0.42445869999999997</c:v>
                </c:pt>
                <c:pt idx="1295">
                  <c:v>-0.42445869999999997</c:v>
                </c:pt>
                <c:pt idx="1296">
                  <c:v>-0.42753439999999998</c:v>
                </c:pt>
                <c:pt idx="1297">
                  <c:v>-0.42753439999999998</c:v>
                </c:pt>
                <c:pt idx="1298">
                  <c:v>-0.42753439999999998</c:v>
                </c:pt>
                <c:pt idx="1299">
                  <c:v>-0.42753439999999998</c:v>
                </c:pt>
                <c:pt idx="1300">
                  <c:v>-0.42753439999999998</c:v>
                </c:pt>
                <c:pt idx="1301">
                  <c:v>-0.42445869999999997</c:v>
                </c:pt>
                <c:pt idx="1302">
                  <c:v>-0.42445869999999997</c:v>
                </c:pt>
                <c:pt idx="1303">
                  <c:v>-0.42445869999999997</c:v>
                </c:pt>
                <c:pt idx="1304">
                  <c:v>-0.42753439999999998</c:v>
                </c:pt>
                <c:pt idx="1305">
                  <c:v>-0.42753439999999998</c:v>
                </c:pt>
                <c:pt idx="1306">
                  <c:v>-0.42753439999999998</c:v>
                </c:pt>
                <c:pt idx="1307">
                  <c:v>-0.42445869999999997</c:v>
                </c:pt>
                <c:pt idx="1308">
                  <c:v>-0.42445869999999997</c:v>
                </c:pt>
                <c:pt idx="1309">
                  <c:v>-0.42445869999999997</c:v>
                </c:pt>
                <c:pt idx="1310">
                  <c:v>-0.42138289999999995</c:v>
                </c:pt>
                <c:pt idx="1311">
                  <c:v>-0.42138289999999995</c:v>
                </c:pt>
                <c:pt idx="1312">
                  <c:v>-0.42138289999999995</c:v>
                </c:pt>
                <c:pt idx="1313">
                  <c:v>-0.42445869999999997</c:v>
                </c:pt>
                <c:pt idx="1314">
                  <c:v>-0.42445869999999997</c:v>
                </c:pt>
                <c:pt idx="1315">
                  <c:v>-0.42445869999999997</c:v>
                </c:pt>
                <c:pt idx="1316">
                  <c:v>-0.42753439999999998</c:v>
                </c:pt>
                <c:pt idx="1317">
                  <c:v>-0.42753439999999998</c:v>
                </c:pt>
                <c:pt idx="1318">
                  <c:v>-0.42753439999999998</c:v>
                </c:pt>
                <c:pt idx="1319">
                  <c:v>-0.42445869999999997</c:v>
                </c:pt>
                <c:pt idx="1320">
                  <c:v>-0.42753439999999998</c:v>
                </c:pt>
                <c:pt idx="1321">
                  <c:v>-0.42753439999999998</c:v>
                </c:pt>
                <c:pt idx="1322">
                  <c:v>-0.42753439999999998</c:v>
                </c:pt>
                <c:pt idx="1323">
                  <c:v>-0.42445869999999997</c:v>
                </c:pt>
                <c:pt idx="1324">
                  <c:v>-0.42445869999999997</c:v>
                </c:pt>
                <c:pt idx="1325">
                  <c:v>-0.42445869999999997</c:v>
                </c:pt>
                <c:pt idx="1326">
                  <c:v>-0.42445869999999997</c:v>
                </c:pt>
                <c:pt idx="1327">
                  <c:v>-0.42753439999999998</c:v>
                </c:pt>
                <c:pt idx="1328">
                  <c:v>-0.42753439999999998</c:v>
                </c:pt>
                <c:pt idx="1329">
                  <c:v>-0.42753439999999998</c:v>
                </c:pt>
                <c:pt idx="1330">
                  <c:v>-0.42753439999999998</c:v>
                </c:pt>
                <c:pt idx="1331">
                  <c:v>-0.42753439999999998</c:v>
                </c:pt>
                <c:pt idx="1332">
                  <c:v>-0.42753439999999998</c:v>
                </c:pt>
                <c:pt idx="1333">
                  <c:v>-0.42753439999999998</c:v>
                </c:pt>
                <c:pt idx="1334">
                  <c:v>-0.42753439999999998</c:v>
                </c:pt>
                <c:pt idx="1335">
                  <c:v>-0.42753439999999998</c:v>
                </c:pt>
                <c:pt idx="1336">
                  <c:v>-0.42753439999999998</c:v>
                </c:pt>
                <c:pt idx="1337">
                  <c:v>-0.42753439999999998</c:v>
                </c:pt>
                <c:pt idx="1338">
                  <c:v>-0.42753439999999998</c:v>
                </c:pt>
                <c:pt idx="1339">
                  <c:v>-0.42753439999999998</c:v>
                </c:pt>
                <c:pt idx="1340">
                  <c:v>-0.42753439999999998</c:v>
                </c:pt>
                <c:pt idx="1341">
                  <c:v>-0.42753439999999998</c:v>
                </c:pt>
                <c:pt idx="1342">
                  <c:v>-0.42753439999999998</c:v>
                </c:pt>
                <c:pt idx="1343">
                  <c:v>-0.42753439999999998</c:v>
                </c:pt>
                <c:pt idx="1344">
                  <c:v>-0.42753439999999998</c:v>
                </c:pt>
                <c:pt idx="1345">
                  <c:v>-0.42753439999999998</c:v>
                </c:pt>
                <c:pt idx="1346">
                  <c:v>-0.42753439999999998</c:v>
                </c:pt>
                <c:pt idx="1347">
                  <c:v>-0.42753439999999998</c:v>
                </c:pt>
                <c:pt idx="1348">
                  <c:v>-0.42753439999999998</c:v>
                </c:pt>
                <c:pt idx="1349">
                  <c:v>-0.42753439999999998</c:v>
                </c:pt>
                <c:pt idx="1350">
                  <c:v>-0.42753439999999998</c:v>
                </c:pt>
                <c:pt idx="1351">
                  <c:v>-0.43061019999999994</c:v>
                </c:pt>
                <c:pt idx="1352">
                  <c:v>-0.43061019999999994</c:v>
                </c:pt>
                <c:pt idx="1353">
                  <c:v>-0.43061019999999994</c:v>
                </c:pt>
                <c:pt idx="1354">
                  <c:v>-0.43061019999999994</c:v>
                </c:pt>
                <c:pt idx="1355">
                  <c:v>-0.43061019999999994</c:v>
                </c:pt>
                <c:pt idx="1356">
                  <c:v>-0.43061019999999994</c:v>
                </c:pt>
                <c:pt idx="1357">
                  <c:v>-0.43061019999999994</c:v>
                </c:pt>
                <c:pt idx="1358">
                  <c:v>-0.43061019999999994</c:v>
                </c:pt>
                <c:pt idx="1359">
                  <c:v>-0.43061019999999994</c:v>
                </c:pt>
                <c:pt idx="1360">
                  <c:v>-0.43061019999999994</c:v>
                </c:pt>
                <c:pt idx="1361">
                  <c:v>-0.43061019999999994</c:v>
                </c:pt>
                <c:pt idx="1362">
                  <c:v>-0.43061019999999994</c:v>
                </c:pt>
                <c:pt idx="1363">
                  <c:v>-0.43061019999999994</c:v>
                </c:pt>
                <c:pt idx="1364">
                  <c:v>-0.43061019999999994</c:v>
                </c:pt>
                <c:pt idx="1365">
                  <c:v>-0.43061019999999994</c:v>
                </c:pt>
                <c:pt idx="1366">
                  <c:v>-0.43061019999999994</c:v>
                </c:pt>
                <c:pt idx="1367">
                  <c:v>-0.43061019999999994</c:v>
                </c:pt>
                <c:pt idx="1368">
                  <c:v>-0.43061019999999994</c:v>
                </c:pt>
                <c:pt idx="1369">
                  <c:v>-0.43061019999999994</c:v>
                </c:pt>
                <c:pt idx="1370">
                  <c:v>-0.43061019999999994</c:v>
                </c:pt>
                <c:pt idx="1371">
                  <c:v>-0.43061019999999994</c:v>
                </c:pt>
                <c:pt idx="1372">
                  <c:v>-0.43061019999999994</c:v>
                </c:pt>
                <c:pt idx="1373">
                  <c:v>-0.43061019999999994</c:v>
                </c:pt>
                <c:pt idx="1374">
                  <c:v>-0.42753439999999998</c:v>
                </c:pt>
                <c:pt idx="1375">
                  <c:v>-0.42753439999999998</c:v>
                </c:pt>
                <c:pt idx="1376">
                  <c:v>-0.42753439999999998</c:v>
                </c:pt>
                <c:pt idx="1377">
                  <c:v>-0.42753439999999998</c:v>
                </c:pt>
                <c:pt idx="1378">
                  <c:v>-0.42753439999999998</c:v>
                </c:pt>
                <c:pt idx="1379">
                  <c:v>-0.42753439999999998</c:v>
                </c:pt>
                <c:pt idx="1380">
                  <c:v>-0.42753439999999998</c:v>
                </c:pt>
                <c:pt idx="1381">
                  <c:v>-0.42753439999999998</c:v>
                </c:pt>
                <c:pt idx="1382">
                  <c:v>-0.42753439999999998</c:v>
                </c:pt>
                <c:pt idx="1383">
                  <c:v>-0.43061019999999994</c:v>
                </c:pt>
                <c:pt idx="1384">
                  <c:v>-0.43061019999999994</c:v>
                </c:pt>
                <c:pt idx="1385">
                  <c:v>-0.43061019999999994</c:v>
                </c:pt>
                <c:pt idx="1386">
                  <c:v>-0.43061019999999994</c:v>
                </c:pt>
                <c:pt idx="1387">
                  <c:v>-0.43061019999999994</c:v>
                </c:pt>
                <c:pt idx="1388">
                  <c:v>-0.43061019999999994</c:v>
                </c:pt>
                <c:pt idx="1389">
                  <c:v>-0.43368599999999996</c:v>
                </c:pt>
                <c:pt idx="1390">
                  <c:v>-0.43368599999999996</c:v>
                </c:pt>
                <c:pt idx="1391">
                  <c:v>-0.43368599999999996</c:v>
                </c:pt>
                <c:pt idx="1392">
                  <c:v>-0.43368599999999996</c:v>
                </c:pt>
                <c:pt idx="1393">
                  <c:v>-0.43368599999999996</c:v>
                </c:pt>
                <c:pt idx="1394">
                  <c:v>-0.43368599999999996</c:v>
                </c:pt>
                <c:pt idx="1395">
                  <c:v>-0.43676180999999997</c:v>
                </c:pt>
                <c:pt idx="1396">
                  <c:v>-0.43676180999999997</c:v>
                </c:pt>
                <c:pt idx="1397">
                  <c:v>-0.43676180999999997</c:v>
                </c:pt>
                <c:pt idx="1398">
                  <c:v>-0.43368599999999996</c:v>
                </c:pt>
                <c:pt idx="1399">
                  <c:v>-0.43368599999999996</c:v>
                </c:pt>
                <c:pt idx="1400">
                  <c:v>-0.43676180999999997</c:v>
                </c:pt>
                <c:pt idx="1401">
                  <c:v>-0.43676180999999997</c:v>
                </c:pt>
                <c:pt idx="1402">
                  <c:v>-0.43676180999999997</c:v>
                </c:pt>
                <c:pt idx="1403">
                  <c:v>-0.43368599999999996</c:v>
                </c:pt>
                <c:pt idx="1404">
                  <c:v>-0.43676180999999997</c:v>
                </c:pt>
                <c:pt idx="1405">
                  <c:v>-0.43676180999999997</c:v>
                </c:pt>
                <c:pt idx="1406">
                  <c:v>-0.43676180999999997</c:v>
                </c:pt>
                <c:pt idx="1407">
                  <c:v>-0.43676180999999997</c:v>
                </c:pt>
                <c:pt idx="1408">
                  <c:v>-0.43676180999999997</c:v>
                </c:pt>
                <c:pt idx="1409">
                  <c:v>-0.43676180999999997</c:v>
                </c:pt>
                <c:pt idx="1410">
                  <c:v>-0.43676180999999997</c:v>
                </c:pt>
                <c:pt idx="1411">
                  <c:v>-0.43983759</c:v>
                </c:pt>
                <c:pt idx="1412">
                  <c:v>-0.43983759</c:v>
                </c:pt>
                <c:pt idx="1413">
                  <c:v>-0.43676180999999997</c:v>
                </c:pt>
                <c:pt idx="1414">
                  <c:v>-0.43368599999999996</c:v>
                </c:pt>
                <c:pt idx="1415">
                  <c:v>-0.43676180999999997</c:v>
                </c:pt>
                <c:pt idx="1416">
                  <c:v>-0.43676180999999997</c:v>
                </c:pt>
                <c:pt idx="1417">
                  <c:v>-0.43368599999999996</c:v>
                </c:pt>
                <c:pt idx="1418">
                  <c:v>-0.43368599999999996</c:v>
                </c:pt>
                <c:pt idx="1419">
                  <c:v>-0.43676180999999997</c:v>
                </c:pt>
                <c:pt idx="1420">
                  <c:v>-0.43676180999999997</c:v>
                </c:pt>
                <c:pt idx="1421">
                  <c:v>-0.43676180999999997</c:v>
                </c:pt>
                <c:pt idx="1422">
                  <c:v>-0.43676180999999997</c:v>
                </c:pt>
                <c:pt idx="1423">
                  <c:v>-0.43676180999999997</c:v>
                </c:pt>
                <c:pt idx="1424">
                  <c:v>-0.43676180999999997</c:v>
                </c:pt>
                <c:pt idx="1425">
                  <c:v>-0.43676180999999997</c:v>
                </c:pt>
                <c:pt idx="1426">
                  <c:v>-0.43676180999999997</c:v>
                </c:pt>
                <c:pt idx="1427">
                  <c:v>-0.43676180999999997</c:v>
                </c:pt>
                <c:pt idx="1428">
                  <c:v>-0.43983759</c:v>
                </c:pt>
                <c:pt idx="1429">
                  <c:v>-0.43983759</c:v>
                </c:pt>
                <c:pt idx="1430">
                  <c:v>-0.43676180999999997</c:v>
                </c:pt>
                <c:pt idx="1431">
                  <c:v>-0.43676180999999997</c:v>
                </c:pt>
                <c:pt idx="1432">
                  <c:v>-0.43368599999999996</c:v>
                </c:pt>
                <c:pt idx="1433">
                  <c:v>-0.43061019999999994</c:v>
                </c:pt>
                <c:pt idx="1434">
                  <c:v>-0.43061019999999994</c:v>
                </c:pt>
                <c:pt idx="1435">
                  <c:v>-0.43368599999999996</c:v>
                </c:pt>
                <c:pt idx="1436">
                  <c:v>-0.43368599999999996</c:v>
                </c:pt>
                <c:pt idx="1437">
                  <c:v>-0.43368599999999996</c:v>
                </c:pt>
                <c:pt idx="1438">
                  <c:v>-0.43368599999999996</c:v>
                </c:pt>
                <c:pt idx="1439">
                  <c:v>-0.43368599999999996</c:v>
                </c:pt>
                <c:pt idx="1440">
                  <c:v>-0.43368599999999996</c:v>
                </c:pt>
                <c:pt idx="1441">
                  <c:v>-0.43368599999999996</c:v>
                </c:pt>
                <c:pt idx="1442">
                  <c:v>-0.43061019999999994</c:v>
                </c:pt>
                <c:pt idx="1443">
                  <c:v>-0.42753439999999998</c:v>
                </c:pt>
                <c:pt idx="1444">
                  <c:v>-0.42753439999999998</c:v>
                </c:pt>
                <c:pt idx="1445">
                  <c:v>-0.42753439999999998</c:v>
                </c:pt>
                <c:pt idx="1446">
                  <c:v>-0.42753439999999998</c:v>
                </c:pt>
                <c:pt idx="1447">
                  <c:v>-0.42753439999999998</c:v>
                </c:pt>
                <c:pt idx="1448">
                  <c:v>-0.42753439999999998</c:v>
                </c:pt>
                <c:pt idx="1449">
                  <c:v>-0.42753439999999998</c:v>
                </c:pt>
                <c:pt idx="1450">
                  <c:v>-0.43061019999999994</c:v>
                </c:pt>
                <c:pt idx="1451">
                  <c:v>-0.43061019999999994</c:v>
                </c:pt>
                <c:pt idx="1452">
                  <c:v>-0.43061019999999994</c:v>
                </c:pt>
                <c:pt idx="1453">
                  <c:v>-0.43061019999999994</c:v>
                </c:pt>
                <c:pt idx="1454">
                  <c:v>-0.43061019999999994</c:v>
                </c:pt>
                <c:pt idx="1455">
                  <c:v>-0.43368599999999996</c:v>
                </c:pt>
                <c:pt idx="1456">
                  <c:v>-0.43676180999999997</c:v>
                </c:pt>
                <c:pt idx="1457">
                  <c:v>-0.43368599999999996</c:v>
                </c:pt>
                <c:pt idx="1458">
                  <c:v>-0.43061019999999994</c:v>
                </c:pt>
                <c:pt idx="1459">
                  <c:v>-0.43061019999999994</c:v>
                </c:pt>
                <c:pt idx="1460">
                  <c:v>-0.43061019999999994</c:v>
                </c:pt>
                <c:pt idx="1461">
                  <c:v>-0.43061019999999994</c:v>
                </c:pt>
                <c:pt idx="1462">
                  <c:v>-0.43061019999999994</c:v>
                </c:pt>
                <c:pt idx="1463">
                  <c:v>-0.43061019999999994</c:v>
                </c:pt>
                <c:pt idx="1464">
                  <c:v>-0.43061019999999994</c:v>
                </c:pt>
                <c:pt idx="1465">
                  <c:v>-0.43061019999999994</c:v>
                </c:pt>
                <c:pt idx="1466">
                  <c:v>-0.43368599999999996</c:v>
                </c:pt>
                <c:pt idx="1467">
                  <c:v>-0.43368599999999996</c:v>
                </c:pt>
                <c:pt idx="1468">
                  <c:v>-0.43061019999999994</c:v>
                </c:pt>
                <c:pt idx="1469">
                  <c:v>-0.43061019999999994</c:v>
                </c:pt>
                <c:pt idx="1470">
                  <c:v>-0.43061019999999994</c:v>
                </c:pt>
                <c:pt idx="1471">
                  <c:v>-0.43061019999999994</c:v>
                </c:pt>
                <c:pt idx="1472">
                  <c:v>-0.42753439999999998</c:v>
                </c:pt>
                <c:pt idx="1473">
                  <c:v>-0.42753439999999998</c:v>
                </c:pt>
                <c:pt idx="1474">
                  <c:v>-0.42753439999999998</c:v>
                </c:pt>
                <c:pt idx="1475">
                  <c:v>-0.42753439999999998</c:v>
                </c:pt>
                <c:pt idx="1476">
                  <c:v>-0.42753439999999998</c:v>
                </c:pt>
                <c:pt idx="1477">
                  <c:v>-0.42753439999999998</c:v>
                </c:pt>
                <c:pt idx="1478">
                  <c:v>-0.42753439999999998</c:v>
                </c:pt>
                <c:pt idx="1479">
                  <c:v>-0.43061019999999994</c:v>
                </c:pt>
                <c:pt idx="1480">
                  <c:v>-0.43061019999999994</c:v>
                </c:pt>
                <c:pt idx="1481">
                  <c:v>-0.43061019999999994</c:v>
                </c:pt>
                <c:pt idx="1482">
                  <c:v>-0.43061019999999994</c:v>
                </c:pt>
                <c:pt idx="1483">
                  <c:v>-0.43061019999999994</c:v>
                </c:pt>
                <c:pt idx="1484">
                  <c:v>-0.42753439999999998</c:v>
                </c:pt>
                <c:pt idx="1485">
                  <c:v>-0.42753439999999998</c:v>
                </c:pt>
                <c:pt idx="1486">
                  <c:v>-0.42445869999999997</c:v>
                </c:pt>
                <c:pt idx="1487">
                  <c:v>-0.42445869999999997</c:v>
                </c:pt>
                <c:pt idx="1488">
                  <c:v>-0.42445869999999997</c:v>
                </c:pt>
                <c:pt idx="1489">
                  <c:v>-0.42445869999999997</c:v>
                </c:pt>
                <c:pt idx="1490">
                  <c:v>-0.42445869999999997</c:v>
                </c:pt>
                <c:pt idx="1491">
                  <c:v>-0.42445869999999997</c:v>
                </c:pt>
                <c:pt idx="1492">
                  <c:v>-0.42445869999999997</c:v>
                </c:pt>
                <c:pt idx="1493">
                  <c:v>-0.42445869999999997</c:v>
                </c:pt>
                <c:pt idx="1494">
                  <c:v>-0.42445869999999997</c:v>
                </c:pt>
                <c:pt idx="1495">
                  <c:v>-0.42138289999999995</c:v>
                </c:pt>
                <c:pt idx="1496">
                  <c:v>-0.42138289999999995</c:v>
                </c:pt>
                <c:pt idx="1497">
                  <c:v>-0.42138289999999995</c:v>
                </c:pt>
                <c:pt idx="1498">
                  <c:v>-0.42138289999999995</c:v>
                </c:pt>
                <c:pt idx="1499">
                  <c:v>-0.42138289999999995</c:v>
                </c:pt>
                <c:pt idx="1500">
                  <c:v>-0.42138289999999995</c:v>
                </c:pt>
                <c:pt idx="1501">
                  <c:v>-0.42138289999999995</c:v>
                </c:pt>
                <c:pt idx="1502">
                  <c:v>-0.42445869999999997</c:v>
                </c:pt>
                <c:pt idx="1503">
                  <c:v>-0.42753439999999998</c:v>
                </c:pt>
                <c:pt idx="1504">
                  <c:v>-0.42753439999999998</c:v>
                </c:pt>
                <c:pt idx="1505">
                  <c:v>-0.42753439999999998</c:v>
                </c:pt>
                <c:pt idx="1506">
                  <c:v>-0.42753439999999998</c:v>
                </c:pt>
                <c:pt idx="1507">
                  <c:v>-0.42753439999999998</c:v>
                </c:pt>
                <c:pt idx="1508">
                  <c:v>-0.42753439999999998</c:v>
                </c:pt>
                <c:pt idx="1509">
                  <c:v>-0.42445869999999997</c:v>
                </c:pt>
                <c:pt idx="1510">
                  <c:v>-0.42138289999999995</c:v>
                </c:pt>
                <c:pt idx="1511">
                  <c:v>-0.42753439999999998</c:v>
                </c:pt>
                <c:pt idx="1512">
                  <c:v>-0.42445869999999997</c:v>
                </c:pt>
                <c:pt idx="1513">
                  <c:v>-0.42138289999999995</c:v>
                </c:pt>
                <c:pt idx="1514">
                  <c:v>-0.42445869999999997</c:v>
                </c:pt>
                <c:pt idx="1515">
                  <c:v>-0.42753439999999998</c:v>
                </c:pt>
                <c:pt idx="1516">
                  <c:v>-0.43061019999999994</c:v>
                </c:pt>
                <c:pt idx="1517">
                  <c:v>-0.43061019999999994</c:v>
                </c:pt>
                <c:pt idx="1518">
                  <c:v>-0.42753439999999998</c:v>
                </c:pt>
                <c:pt idx="1519">
                  <c:v>-0.42753439999999998</c:v>
                </c:pt>
                <c:pt idx="1520">
                  <c:v>-0.43368599999999996</c:v>
                </c:pt>
                <c:pt idx="1521">
                  <c:v>-0.42753439999999998</c:v>
                </c:pt>
                <c:pt idx="1522">
                  <c:v>-0.42445869999999997</c:v>
                </c:pt>
                <c:pt idx="1523">
                  <c:v>-0.42753439999999998</c:v>
                </c:pt>
                <c:pt idx="1524">
                  <c:v>-0.43061019999999994</c:v>
                </c:pt>
                <c:pt idx="1525">
                  <c:v>-0.42753439999999998</c:v>
                </c:pt>
                <c:pt idx="1526">
                  <c:v>-0.42138289999999995</c:v>
                </c:pt>
                <c:pt idx="1527">
                  <c:v>-0.41830709999999999</c:v>
                </c:pt>
                <c:pt idx="1528">
                  <c:v>-0.42445869999999997</c:v>
                </c:pt>
                <c:pt idx="1529">
                  <c:v>-0.42753439999999998</c:v>
                </c:pt>
                <c:pt idx="1530">
                  <c:v>-0.42138289999999995</c:v>
                </c:pt>
                <c:pt idx="1531">
                  <c:v>-0.42138289999999995</c:v>
                </c:pt>
                <c:pt idx="1532">
                  <c:v>-0.42445869999999997</c:v>
                </c:pt>
                <c:pt idx="1533">
                  <c:v>-0.42445869999999997</c:v>
                </c:pt>
                <c:pt idx="1534">
                  <c:v>-0.42138289999999995</c:v>
                </c:pt>
                <c:pt idx="1535">
                  <c:v>-0.41830709999999999</c:v>
                </c:pt>
                <c:pt idx="1536">
                  <c:v>-0.41830709999999999</c:v>
                </c:pt>
                <c:pt idx="1537">
                  <c:v>-0.42138289999999995</c:v>
                </c:pt>
                <c:pt idx="1538">
                  <c:v>-0.42138289999999995</c:v>
                </c:pt>
                <c:pt idx="1539">
                  <c:v>-0.41523129999999997</c:v>
                </c:pt>
                <c:pt idx="1540">
                  <c:v>-0.41830709999999999</c:v>
                </c:pt>
                <c:pt idx="1541">
                  <c:v>-0.42138289999999995</c:v>
                </c:pt>
                <c:pt idx="1542">
                  <c:v>-0.42138289999999995</c:v>
                </c:pt>
                <c:pt idx="1543">
                  <c:v>-0.41830709999999999</c:v>
                </c:pt>
                <c:pt idx="1544">
                  <c:v>-0.41830709999999999</c:v>
                </c:pt>
                <c:pt idx="1545">
                  <c:v>-0.42445869999999997</c:v>
                </c:pt>
                <c:pt idx="1546">
                  <c:v>-0.42753439999999998</c:v>
                </c:pt>
                <c:pt idx="1547">
                  <c:v>-0.42138289999999995</c:v>
                </c:pt>
                <c:pt idx="1548">
                  <c:v>-0.42138289999999995</c:v>
                </c:pt>
                <c:pt idx="1549">
                  <c:v>-0.42445869999999997</c:v>
                </c:pt>
                <c:pt idx="1550">
                  <c:v>-0.42445869999999997</c:v>
                </c:pt>
                <c:pt idx="1551">
                  <c:v>-0.42445869999999997</c:v>
                </c:pt>
                <c:pt idx="1552">
                  <c:v>-0.42138289999999995</c:v>
                </c:pt>
                <c:pt idx="1553">
                  <c:v>-0.42138289999999995</c:v>
                </c:pt>
                <c:pt idx="1554">
                  <c:v>-0.42138289999999995</c:v>
                </c:pt>
                <c:pt idx="1555">
                  <c:v>-0.42138289999999995</c:v>
                </c:pt>
                <c:pt idx="1556">
                  <c:v>-0.42138289999999995</c:v>
                </c:pt>
                <c:pt idx="1557">
                  <c:v>-0.42445869999999997</c:v>
                </c:pt>
                <c:pt idx="1558">
                  <c:v>-0.42138289999999995</c:v>
                </c:pt>
                <c:pt idx="1559">
                  <c:v>-0.42138289999999995</c:v>
                </c:pt>
                <c:pt idx="1560">
                  <c:v>-0.41830709999999999</c:v>
                </c:pt>
                <c:pt idx="1561">
                  <c:v>-0.41523129999999997</c:v>
                </c:pt>
                <c:pt idx="1562">
                  <c:v>-0.41523129999999997</c:v>
                </c:pt>
                <c:pt idx="1563">
                  <c:v>-0.41830709999999999</c:v>
                </c:pt>
                <c:pt idx="1564">
                  <c:v>-0.41830709999999999</c:v>
                </c:pt>
                <c:pt idx="1565">
                  <c:v>-0.41830709999999999</c:v>
                </c:pt>
                <c:pt idx="1566">
                  <c:v>-0.41830709999999999</c:v>
                </c:pt>
                <c:pt idx="1567">
                  <c:v>-0.41830709999999999</c:v>
                </c:pt>
                <c:pt idx="1568">
                  <c:v>-0.41830709999999999</c:v>
                </c:pt>
                <c:pt idx="1569">
                  <c:v>-0.41523129999999997</c:v>
                </c:pt>
                <c:pt idx="1570">
                  <c:v>-0.41215549999999995</c:v>
                </c:pt>
                <c:pt idx="1571">
                  <c:v>-0.41215549999999995</c:v>
                </c:pt>
                <c:pt idx="1572">
                  <c:v>-0.41215549999999995</c:v>
                </c:pt>
                <c:pt idx="1573">
                  <c:v>-0.41215549999999995</c:v>
                </c:pt>
                <c:pt idx="1574">
                  <c:v>-0.40907969999999994</c:v>
                </c:pt>
                <c:pt idx="1575">
                  <c:v>-0.41215549999999995</c:v>
                </c:pt>
                <c:pt idx="1576">
                  <c:v>-0.41215549999999995</c:v>
                </c:pt>
                <c:pt idx="1577">
                  <c:v>-0.41215549999999995</c:v>
                </c:pt>
                <c:pt idx="1578">
                  <c:v>-0.41215549999999995</c:v>
                </c:pt>
                <c:pt idx="1579">
                  <c:v>-0.41523129999999997</c:v>
                </c:pt>
                <c:pt idx="1580">
                  <c:v>-0.41523129999999997</c:v>
                </c:pt>
                <c:pt idx="1581">
                  <c:v>-0.41523129999999997</c:v>
                </c:pt>
                <c:pt idx="1582">
                  <c:v>-0.41523129999999997</c:v>
                </c:pt>
                <c:pt idx="1583">
                  <c:v>-0.41523129999999997</c:v>
                </c:pt>
                <c:pt idx="1584">
                  <c:v>-0.41215549999999995</c:v>
                </c:pt>
                <c:pt idx="1585">
                  <c:v>-0.41215549999999995</c:v>
                </c:pt>
                <c:pt idx="1586">
                  <c:v>-0.40907969999999994</c:v>
                </c:pt>
                <c:pt idx="1587">
                  <c:v>-0.40907969999999994</c:v>
                </c:pt>
                <c:pt idx="1588">
                  <c:v>-0.40907969999999994</c:v>
                </c:pt>
                <c:pt idx="1589">
                  <c:v>-0.40907969999999994</c:v>
                </c:pt>
                <c:pt idx="1590">
                  <c:v>-0.40907969999999994</c:v>
                </c:pt>
                <c:pt idx="1591">
                  <c:v>-0.40600389999999997</c:v>
                </c:pt>
                <c:pt idx="1592">
                  <c:v>-0.40600389999999997</c:v>
                </c:pt>
                <c:pt idx="1593">
                  <c:v>-0.40600389999999997</c:v>
                </c:pt>
                <c:pt idx="1594">
                  <c:v>-0.40600389999999997</c:v>
                </c:pt>
                <c:pt idx="1595">
                  <c:v>-0.40292809999999996</c:v>
                </c:pt>
                <c:pt idx="1596">
                  <c:v>-0.40292809999999996</c:v>
                </c:pt>
                <c:pt idx="1597">
                  <c:v>-0.40292809999999996</c:v>
                </c:pt>
                <c:pt idx="1598">
                  <c:v>-0.40292809999999996</c:v>
                </c:pt>
                <c:pt idx="1599">
                  <c:v>-0.40292809999999996</c:v>
                </c:pt>
                <c:pt idx="1600">
                  <c:v>-0.40292809999999996</c:v>
                </c:pt>
                <c:pt idx="1601">
                  <c:v>-0.40292809999999996</c:v>
                </c:pt>
                <c:pt idx="1602">
                  <c:v>-0.40292809999999996</c:v>
                </c:pt>
                <c:pt idx="1603">
                  <c:v>-0.40292809999999996</c:v>
                </c:pt>
                <c:pt idx="1604">
                  <c:v>-0.40292809999999996</c:v>
                </c:pt>
                <c:pt idx="1605">
                  <c:v>-0.40292809999999996</c:v>
                </c:pt>
                <c:pt idx="1606">
                  <c:v>-0.40292809999999996</c:v>
                </c:pt>
                <c:pt idx="1607">
                  <c:v>-0.40292809999999996</c:v>
                </c:pt>
                <c:pt idx="1608">
                  <c:v>-0.40292809999999996</c:v>
                </c:pt>
                <c:pt idx="1609">
                  <c:v>-0.3998524</c:v>
                </c:pt>
                <c:pt idx="1610">
                  <c:v>-0.3998524</c:v>
                </c:pt>
                <c:pt idx="1611">
                  <c:v>-0.3998524</c:v>
                </c:pt>
                <c:pt idx="1612">
                  <c:v>-0.3998524</c:v>
                </c:pt>
                <c:pt idx="1613">
                  <c:v>-0.3998524</c:v>
                </c:pt>
                <c:pt idx="1614">
                  <c:v>-0.3998524</c:v>
                </c:pt>
                <c:pt idx="1615">
                  <c:v>-0.3998524</c:v>
                </c:pt>
                <c:pt idx="1616">
                  <c:v>-0.3998524</c:v>
                </c:pt>
                <c:pt idx="1617">
                  <c:v>-0.3998524</c:v>
                </c:pt>
                <c:pt idx="1618">
                  <c:v>-0.3998524</c:v>
                </c:pt>
                <c:pt idx="1619">
                  <c:v>-0.39677659999999998</c:v>
                </c:pt>
                <c:pt idx="1620">
                  <c:v>-0.39677659999999998</c:v>
                </c:pt>
                <c:pt idx="1621">
                  <c:v>-0.39677659999999998</c:v>
                </c:pt>
                <c:pt idx="1622">
                  <c:v>-0.39677659999999998</c:v>
                </c:pt>
                <c:pt idx="1623">
                  <c:v>-0.39677659999999998</c:v>
                </c:pt>
                <c:pt idx="1624">
                  <c:v>-0.39677659999999998</c:v>
                </c:pt>
                <c:pt idx="1625">
                  <c:v>-0.39677659999999998</c:v>
                </c:pt>
                <c:pt idx="1626">
                  <c:v>-0.39677659999999998</c:v>
                </c:pt>
                <c:pt idx="1627">
                  <c:v>-0.39677659999999998</c:v>
                </c:pt>
                <c:pt idx="1628">
                  <c:v>-0.39677659999999998</c:v>
                </c:pt>
                <c:pt idx="1629">
                  <c:v>-0.39677659999999998</c:v>
                </c:pt>
                <c:pt idx="1630">
                  <c:v>-0.3998524</c:v>
                </c:pt>
                <c:pt idx="1631">
                  <c:v>-0.3998524</c:v>
                </c:pt>
                <c:pt idx="1632">
                  <c:v>-0.3998524</c:v>
                </c:pt>
                <c:pt idx="1633">
                  <c:v>-0.3998524</c:v>
                </c:pt>
                <c:pt idx="1634">
                  <c:v>-0.3998524</c:v>
                </c:pt>
                <c:pt idx="1635">
                  <c:v>-0.3998524</c:v>
                </c:pt>
                <c:pt idx="1636">
                  <c:v>-0.3998524</c:v>
                </c:pt>
                <c:pt idx="1637">
                  <c:v>-0.3998524</c:v>
                </c:pt>
                <c:pt idx="1638">
                  <c:v>-0.3998524</c:v>
                </c:pt>
                <c:pt idx="1639">
                  <c:v>-0.3998524</c:v>
                </c:pt>
                <c:pt idx="1640">
                  <c:v>-0.3998524</c:v>
                </c:pt>
                <c:pt idx="1641">
                  <c:v>-0.39677659999999998</c:v>
                </c:pt>
                <c:pt idx="1642">
                  <c:v>-0.39370079999999996</c:v>
                </c:pt>
                <c:pt idx="1643">
                  <c:v>-0.39370079999999996</c:v>
                </c:pt>
                <c:pt idx="1644">
                  <c:v>-0.39370079999999996</c:v>
                </c:pt>
                <c:pt idx="1645">
                  <c:v>-0.39370079999999996</c:v>
                </c:pt>
                <c:pt idx="1646">
                  <c:v>-0.390625</c:v>
                </c:pt>
                <c:pt idx="1647">
                  <c:v>-0.390625</c:v>
                </c:pt>
                <c:pt idx="1648">
                  <c:v>-0.390625</c:v>
                </c:pt>
                <c:pt idx="1649">
                  <c:v>-0.390625</c:v>
                </c:pt>
                <c:pt idx="1650">
                  <c:v>-0.390625</c:v>
                </c:pt>
                <c:pt idx="1651">
                  <c:v>-0.390625</c:v>
                </c:pt>
                <c:pt idx="1652">
                  <c:v>-0.390625</c:v>
                </c:pt>
                <c:pt idx="1653">
                  <c:v>-0.390625</c:v>
                </c:pt>
                <c:pt idx="1654">
                  <c:v>-0.39370079999999996</c:v>
                </c:pt>
                <c:pt idx="1655">
                  <c:v>-0.39370079999999996</c:v>
                </c:pt>
                <c:pt idx="1656">
                  <c:v>-0.39370079999999996</c:v>
                </c:pt>
                <c:pt idx="1657">
                  <c:v>-0.390625</c:v>
                </c:pt>
                <c:pt idx="1658">
                  <c:v>-0.390625</c:v>
                </c:pt>
                <c:pt idx="1659">
                  <c:v>-0.39370079999999996</c:v>
                </c:pt>
                <c:pt idx="1660">
                  <c:v>-0.39370079999999996</c:v>
                </c:pt>
                <c:pt idx="1661">
                  <c:v>-0.390625</c:v>
                </c:pt>
                <c:pt idx="1662">
                  <c:v>-0.390625</c:v>
                </c:pt>
                <c:pt idx="1663">
                  <c:v>-0.390625</c:v>
                </c:pt>
                <c:pt idx="1664">
                  <c:v>-0.390625</c:v>
                </c:pt>
                <c:pt idx="1665">
                  <c:v>-0.390625</c:v>
                </c:pt>
                <c:pt idx="1666">
                  <c:v>-0.38754919999999993</c:v>
                </c:pt>
                <c:pt idx="1667">
                  <c:v>-0.38754919999999993</c:v>
                </c:pt>
                <c:pt idx="1668">
                  <c:v>-0.38447339999999997</c:v>
                </c:pt>
                <c:pt idx="1669">
                  <c:v>-0.38754919999999993</c:v>
                </c:pt>
                <c:pt idx="1670">
                  <c:v>-0.390625</c:v>
                </c:pt>
                <c:pt idx="1671">
                  <c:v>-0.390625</c:v>
                </c:pt>
                <c:pt idx="1672">
                  <c:v>-0.38754919999999993</c:v>
                </c:pt>
                <c:pt idx="1673">
                  <c:v>-0.38754919999999993</c:v>
                </c:pt>
                <c:pt idx="1674">
                  <c:v>-0.38754919999999993</c:v>
                </c:pt>
                <c:pt idx="1675">
                  <c:v>-0.38447339999999997</c:v>
                </c:pt>
                <c:pt idx="1676">
                  <c:v>-0.38447339999999997</c:v>
                </c:pt>
                <c:pt idx="1677">
                  <c:v>-0.38447339999999997</c:v>
                </c:pt>
                <c:pt idx="1678">
                  <c:v>-0.38447339999999997</c:v>
                </c:pt>
                <c:pt idx="1679">
                  <c:v>-0.3813976</c:v>
                </c:pt>
                <c:pt idx="1680">
                  <c:v>-0.3813976</c:v>
                </c:pt>
                <c:pt idx="1681">
                  <c:v>-0.3813976</c:v>
                </c:pt>
                <c:pt idx="1682">
                  <c:v>-0.3813976</c:v>
                </c:pt>
                <c:pt idx="1683">
                  <c:v>-0.38447339999999997</c:v>
                </c:pt>
                <c:pt idx="1684">
                  <c:v>-0.3813976</c:v>
                </c:pt>
                <c:pt idx="1685">
                  <c:v>-0.3813976</c:v>
                </c:pt>
                <c:pt idx="1686">
                  <c:v>-0.38447339999999997</c:v>
                </c:pt>
                <c:pt idx="1687">
                  <c:v>-0.3813976</c:v>
                </c:pt>
                <c:pt idx="1688">
                  <c:v>-0.3813976</c:v>
                </c:pt>
                <c:pt idx="1689">
                  <c:v>-0.3813976</c:v>
                </c:pt>
                <c:pt idx="1690">
                  <c:v>-0.3813976</c:v>
                </c:pt>
                <c:pt idx="1691">
                  <c:v>-0.3813976</c:v>
                </c:pt>
                <c:pt idx="1692">
                  <c:v>-0.37832179999999993</c:v>
                </c:pt>
                <c:pt idx="1693">
                  <c:v>-0.37832179999999993</c:v>
                </c:pt>
                <c:pt idx="1694">
                  <c:v>-0.37832179999999993</c:v>
                </c:pt>
                <c:pt idx="1695">
                  <c:v>-0.37832179999999993</c:v>
                </c:pt>
                <c:pt idx="1696">
                  <c:v>-0.37832179999999993</c:v>
                </c:pt>
                <c:pt idx="1697">
                  <c:v>-0.37832179999999993</c:v>
                </c:pt>
                <c:pt idx="1698">
                  <c:v>-0.3813976</c:v>
                </c:pt>
                <c:pt idx="1699">
                  <c:v>-0.38447339999999997</c:v>
                </c:pt>
                <c:pt idx="1700">
                  <c:v>-0.38447339999999997</c:v>
                </c:pt>
                <c:pt idx="1701">
                  <c:v>-0.38447339999999997</c:v>
                </c:pt>
                <c:pt idx="1702">
                  <c:v>-0.3813976</c:v>
                </c:pt>
                <c:pt idx="1703">
                  <c:v>-0.38447339999999997</c:v>
                </c:pt>
                <c:pt idx="1704">
                  <c:v>-0.3813976</c:v>
                </c:pt>
                <c:pt idx="1705">
                  <c:v>-0.3813976</c:v>
                </c:pt>
                <c:pt idx="1706">
                  <c:v>-0.37832179999999993</c:v>
                </c:pt>
                <c:pt idx="1707">
                  <c:v>-0.37524609999999997</c:v>
                </c:pt>
                <c:pt idx="1708">
                  <c:v>-0.37524609999999997</c:v>
                </c:pt>
                <c:pt idx="1709">
                  <c:v>-0.37524609999999997</c:v>
                </c:pt>
                <c:pt idx="1710">
                  <c:v>-0.37524609999999997</c:v>
                </c:pt>
                <c:pt idx="1711">
                  <c:v>-0.37524609999999997</c:v>
                </c:pt>
                <c:pt idx="1712">
                  <c:v>-0.37524609999999997</c:v>
                </c:pt>
                <c:pt idx="1713">
                  <c:v>-0.37832179999999993</c:v>
                </c:pt>
                <c:pt idx="1714">
                  <c:v>-0.3813976</c:v>
                </c:pt>
                <c:pt idx="1715">
                  <c:v>-0.37832179999999993</c:v>
                </c:pt>
                <c:pt idx="1716">
                  <c:v>-0.37832179999999993</c:v>
                </c:pt>
                <c:pt idx="1717">
                  <c:v>-0.37832179999999993</c:v>
                </c:pt>
                <c:pt idx="1718">
                  <c:v>-0.37832179999999993</c:v>
                </c:pt>
                <c:pt idx="1719">
                  <c:v>-0.37832179999999993</c:v>
                </c:pt>
                <c:pt idx="1720">
                  <c:v>-0.37832179999999993</c:v>
                </c:pt>
                <c:pt idx="1721">
                  <c:v>-0.37832179999999993</c:v>
                </c:pt>
                <c:pt idx="1722">
                  <c:v>-0.37832179999999993</c:v>
                </c:pt>
                <c:pt idx="1723">
                  <c:v>-0.37832179999999993</c:v>
                </c:pt>
                <c:pt idx="1724">
                  <c:v>-0.3813976</c:v>
                </c:pt>
                <c:pt idx="1725">
                  <c:v>-0.3813976</c:v>
                </c:pt>
                <c:pt idx="1726">
                  <c:v>-0.3813976</c:v>
                </c:pt>
                <c:pt idx="1727">
                  <c:v>-0.3813976</c:v>
                </c:pt>
                <c:pt idx="1728">
                  <c:v>-0.38447339999999997</c:v>
                </c:pt>
                <c:pt idx="1729">
                  <c:v>-0.38447339999999997</c:v>
                </c:pt>
                <c:pt idx="1730">
                  <c:v>-0.38447339999999997</c:v>
                </c:pt>
                <c:pt idx="1731">
                  <c:v>-0.38447339999999997</c:v>
                </c:pt>
                <c:pt idx="1732">
                  <c:v>-0.38447339999999997</c:v>
                </c:pt>
                <c:pt idx="1733">
                  <c:v>-0.38447339999999997</c:v>
                </c:pt>
                <c:pt idx="1734">
                  <c:v>-0.38447339999999997</c:v>
                </c:pt>
                <c:pt idx="1735">
                  <c:v>-0.38447339999999997</c:v>
                </c:pt>
                <c:pt idx="1736">
                  <c:v>-0.38447339999999997</c:v>
                </c:pt>
                <c:pt idx="1737">
                  <c:v>-0.3813976</c:v>
                </c:pt>
                <c:pt idx="1738">
                  <c:v>-0.3813976</c:v>
                </c:pt>
                <c:pt idx="1739">
                  <c:v>-0.3813976</c:v>
                </c:pt>
                <c:pt idx="1740">
                  <c:v>-0.38447339999999997</c:v>
                </c:pt>
                <c:pt idx="1741">
                  <c:v>-0.38447339999999997</c:v>
                </c:pt>
                <c:pt idx="1742">
                  <c:v>-0.38754919999999993</c:v>
                </c:pt>
                <c:pt idx="1743">
                  <c:v>-0.38754919999999993</c:v>
                </c:pt>
                <c:pt idx="1744">
                  <c:v>-0.38754919999999993</c:v>
                </c:pt>
                <c:pt idx="1745">
                  <c:v>-0.38754919999999993</c:v>
                </c:pt>
                <c:pt idx="1746">
                  <c:v>-0.38754919999999993</c:v>
                </c:pt>
                <c:pt idx="1747">
                  <c:v>-0.38447339999999997</c:v>
                </c:pt>
                <c:pt idx="1748">
                  <c:v>-0.38447339999999997</c:v>
                </c:pt>
                <c:pt idx="1749">
                  <c:v>-0.38447339999999997</c:v>
                </c:pt>
                <c:pt idx="1750">
                  <c:v>-0.38447339999999997</c:v>
                </c:pt>
                <c:pt idx="1751">
                  <c:v>-0.38754919999999993</c:v>
                </c:pt>
                <c:pt idx="1752">
                  <c:v>-0.38754919999999993</c:v>
                </c:pt>
                <c:pt idx="1753">
                  <c:v>-0.38754919999999993</c:v>
                </c:pt>
                <c:pt idx="1754">
                  <c:v>-0.38754919999999993</c:v>
                </c:pt>
                <c:pt idx="1755">
                  <c:v>-0.38754919999999993</c:v>
                </c:pt>
                <c:pt idx="1756">
                  <c:v>-0.38754919999999993</c:v>
                </c:pt>
                <c:pt idx="1757">
                  <c:v>-0.38754919999999993</c:v>
                </c:pt>
                <c:pt idx="1758">
                  <c:v>-0.38754919999999993</c:v>
                </c:pt>
                <c:pt idx="1759">
                  <c:v>-0.38754919999999993</c:v>
                </c:pt>
                <c:pt idx="1760">
                  <c:v>-0.38754919999999993</c:v>
                </c:pt>
                <c:pt idx="1761">
                  <c:v>-0.38754919999999993</c:v>
                </c:pt>
                <c:pt idx="1762">
                  <c:v>-0.38754919999999993</c:v>
                </c:pt>
                <c:pt idx="1763">
                  <c:v>-0.38754919999999993</c:v>
                </c:pt>
                <c:pt idx="1764">
                  <c:v>-0.390625</c:v>
                </c:pt>
                <c:pt idx="1765">
                  <c:v>-0.39370079999999996</c:v>
                </c:pt>
                <c:pt idx="1766">
                  <c:v>-0.39370079999999996</c:v>
                </c:pt>
                <c:pt idx="1767">
                  <c:v>-0.39370079999999996</c:v>
                </c:pt>
                <c:pt idx="1768">
                  <c:v>-0.39677659999999998</c:v>
                </c:pt>
                <c:pt idx="1769">
                  <c:v>-0.39677659999999998</c:v>
                </c:pt>
                <c:pt idx="1770">
                  <c:v>-0.39677659999999998</c:v>
                </c:pt>
                <c:pt idx="1771">
                  <c:v>-0.39677659999999998</c:v>
                </c:pt>
                <c:pt idx="1772">
                  <c:v>-0.39677659999999998</c:v>
                </c:pt>
                <c:pt idx="1773">
                  <c:v>-0.39677659999999998</c:v>
                </c:pt>
                <c:pt idx="1774">
                  <c:v>-0.39370079999999996</c:v>
                </c:pt>
                <c:pt idx="1775">
                  <c:v>-0.39677659999999998</c:v>
                </c:pt>
                <c:pt idx="1776">
                  <c:v>-0.39677659999999998</c:v>
                </c:pt>
                <c:pt idx="1777">
                  <c:v>-0.3998524</c:v>
                </c:pt>
                <c:pt idx="1778">
                  <c:v>-0.3998524</c:v>
                </c:pt>
                <c:pt idx="1779">
                  <c:v>-0.3998524</c:v>
                </c:pt>
                <c:pt idx="1780">
                  <c:v>-0.3998524</c:v>
                </c:pt>
                <c:pt idx="1781">
                  <c:v>-0.40292809999999996</c:v>
                </c:pt>
                <c:pt idx="1782">
                  <c:v>-0.40600389999999997</c:v>
                </c:pt>
                <c:pt idx="1783">
                  <c:v>-0.40600389999999997</c:v>
                </c:pt>
                <c:pt idx="1784">
                  <c:v>-0.40292809999999996</c:v>
                </c:pt>
                <c:pt idx="1785">
                  <c:v>-0.40292809999999996</c:v>
                </c:pt>
                <c:pt idx="1786">
                  <c:v>-0.40292809999999996</c:v>
                </c:pt>
                <c:pt idx="1787">
                  <c:v>-0.40292809999999996</c:v>
                </c:pt>
                <c:pt idx="1788">
                  <c:v>-0.40292809999999996</c:v>
                </c:pt>
                <c:pt idx="1789">
                  <c:v>-0.40292809999999996</c:v>
                </c:pt>
                <c:pt idx="1790">
                  <c:v>-0.40600389999999997</c:v>
                </c:pt>
                <c:pt idx="1791">
                  <c:v>-0.40907969999999994</c:v>
                </c:pt>
                <c:pt idx="1792">
                  <c:v>-0.40907969999999994</c:v>
                </c:pt>
                <c:pt idx="1793">
                  <c:v>-0.40907969999999994</c:v>
                </c:pt>
                <c:pt idx="1794">
                  <c:v>-0.40907969999999994</c:v>
                </c:pt>
                <c:pt idx="1795">
                  <c:v>-0.41215549999999995</c:v>
                </c:pt>
                <c:pt idx="1796">
                  <c:v>-0.41215549999999995</c:v>
                </c:pt>
                <c:pt idx="1797">
                  <c:v>-0.41215549999999995</c:v>
                </c:pt>
                <c:pt idx="1798">
                  <c:v>-0.41215549999999995</c:v>
                </c:pt>
                <c:pt idx="1799">
                  <c:v>-0.41523129999999997</c:v>
                </c:pt>
                <c:pt idx="1800">
                  <c:v>-0.41523129999999997</c:v>
                </c:pt>
                <c:pt idx="1801">
                  <c:v>-0.41523129999999997</c:v>
                </c:pt>
                <c:pt idx="1802">
                  <c:v>-0.41523129999999997</c:v>
                </c:pt>
                <c:pt idx="1803">
                  <c:v>-0.41830709999999999</c:v>
                </c:pt>
                <c:pt idx="1804">
                  <c:v>-0.41523129999999997</c:v>
                </c:pt>
                <c:pt idx="1805">
                  <c:v>-0.41215549999999995</c:v>
                </c:pt>
                <c:pt idx="1806">
                  <c:v>-0.41215549999999995</c:v>
                </c:pt>
                <c:pt idx="1807">
                  <c:v>-0.41215549999999995</c:v>
                </c:pt>
                <c:pt idx="1808">
                  <c:v>-0.41523129999999997</c:v>
                </c:pt>
                <c:pt idx="1809">
                  <c:v>-0.41523129999999997</c:v>
                </c:pt>
                <c:pt idx="1810">
                  <c:v>-0.41523129999999997</c:v>
                </c:pt>
                <c:pt idx="1811">
                  <c:v>-0.41523129999999997</c:v>
                </c:pt>
                <c:pt idx="1812">
                  <c:v>-0.41523129999999997</c:v>
                </c:pt>
                <c:pt idx="1813">
                  <c:v>-0.41523129999999997</c:v>
                </c:pt>
                <c:pt idx="1814">
                  <c:v>-0.41523129999999997</c:v>
                </c:pt>
                <c:pt idx="1815">
                  <c:v>-0.41215549999999995</c:v>
                </c:pt>
                <c:pt idx="1816">
                  <c:v>-0.40907969999999994</c:v>
                </c:pt>
                <c:pt idx="1817">
                  <c:v>-0.41523129999999997</c:v>
                </c:pt>
                <c:pt idx="1818">
                  <c:v>-0.41523129999999997</c:v>
                </c:pt>
                <c:pt idx="1819">
                  <c:v>-0.41215549999999995</c:v>
                </c:pt>
                <c:pt idx="1820">
                  <c:v>-0.40907969999999994</c:v>
                </c:pt>
                <c:pt idx="1821">
                  <c:v>-0.41215549999999995</c:v>
                </c:pt>
                <c:pt idx="1822">
                  <c:v>-0.41523129999999997</c:v>
                </c:pt>
                <c:pt idx="1823">
                  <c:v>-0.41523129999999997</c:v>
                </c:pt>
                <c:pt idx="1824">
                  <c:v>-0.41523129999999997</c:v>
                </c:pt>
                <c:pt idx="1825">
                  <c:v>-0.41523129999999997</c:v>
                </c:pt>
                <c:pt idx="1826">
                  <c:v>-0.41523129999999997</c:v>
                </c:pt>
                <c:pt idx="1827">
                  <c:v>-0.41523129999999997</c:v>
                </c:pt>
                <c:pt idx="1828">
                  <c:v>-0.41523129999999997</c:v>
                </c:pt>
                <c:pt idx="1829">
                  <c:v>-0.41523129999999997</c:v>
                </c:pt>
                <c:pt idx="1830">
                  <c:v>-0.41523129999999997</c:v>
                </c:pt>
                <c:pt idx="1831">
                  <c:v>-0.41523129999999997</c:v>
                </c:pt>
                <c:pt idx="1832">
                  <c:v>-0.41215549999999995</c:v>
                </c:pt>
                <c:pt idx="1833">
                  <c:v>-0.41215549999999995</c:v>
                </c:pt>
                <c:pt idx="1834">
                  <c:v>-0.41215549999999995</c:v>
                </c:pt>
                <c:pt idx="1835">
                  <c:v>-0.41215549999999995</c:v>
                </c:pt>
                <c:pt idx="1836">
                  <c:v>-0.40907969999999994</c:v>
                </c:pt>
                <c:pt idx="1837">
                  <c:v>-0.40907969999999994</c:v>
                </c:pt>
                <c:pt idx="1838">
                  <c:v>-0.40907969999999994</c:v>
                </c:pt>
                <c:pt idx="1839">
                  <c:v>-0.40907969999999994</c:v>
                </c:pt>
                <c:pt idx="1840">
                  <c:v>-0.41215549999999995</c:v>
                </c:pt>
                <c:pt idx="1841">
                  <c:v>-0.41215549999999995</c:v>
                </c:pt>
                <c:pt idx="1842">
                  <c:v>-0.41215549999999995</c:v>
                </c:pt>
                <c:pt idx="1843">
                  <c:v>-0.40907969999999994</c:v>
                </c:pt>
                <c:pt idx="1844">
                  <c:v>-0.40907969999999994</c:v>
                </c:pt>
                <c:pt idx="1845">
                  <c:v>-0.40907969999999994</c:v>
                </c:pt>
                <c:pt idx="1846">
                  <c:v>-0.40907969999999994</c:v>
                </c:pt>
                <c:pt idx="1847">
                  <c:v>-0.41215549999999995</c:v>
                </c:pt>
                <c:pt idx="1848">
                  <c:v>-0.40907969999999994</c:v>
                </c:pt>
                <c:pt idx="1849">
                  <c:v>-0.40907969999999994</c:v>
                </c:pt>
                <c:pt idx="1850">
                  <c:v>-0.40907969999999994</c:v>
                </c:pt>
                <c:pt idx="1851">
                  <c:v>-0.41215549999999995</c:v>
                </c:pt>
                <c:pt idx="1852">
                  <c:v>-0.41215549999999995</c:v>
                </c:pt>
                <c:pt idx="1853">
                  <c:v>-0.41215549999999995</c:v>
                </c:pt>
                <c:pt idx="1854">
                  <c:v>-0.41215549999999995</c:v>
                </c:pt>
                <c:pt idx="1855">
                  <c:v>-0.41215549999999995</c:v>
                </c:pt>
                <c:pt idx="1856">
                  <c:v>-0.41215549999999995</c:v>
                </c:pt>
                <c:pt idx="1857">
                  <c:v>-0.41215549999999995</c:v>
                </c:pt>
                <c:pt idx="1858">
                  <c:v>-0.41215549999999995</c:v>
                </c:pt>
                <c:pt idx="1859">
                  <c:v>-0.41215549999999995</c:v>
                </c:pt>
                <c:pt idx="1860">
                  <c:v>-0.41215549999999995</c:v>
                </c:pt>
                <c:pt idx="1861">
                  <c:v>-0.41215549999999995</c:v>
                </c:pt>
                <c:pt idx="1862">
                  <c:v>-0.41215549999999995</c:v>
                </c:pt>
                <c:pt idx="1863">
                  <c:v>-0.41215549999999995</c:v>
                </c:pt>
                <c:pt idx="1864">
                  <c:v>-0.41215549999999995</c:v>
                </c:pt>
                <c:pt idx="1865">
                  <c:v>-0.41523129999999997</c:v>
                </c:pt>
                <c:pt idx="1866">
                  <c:v>-0.41523129999999997</c:v>
                </c:pt>
                <c:pt idx="1867">
                  <c:v>-0.41523129999999997</c:v>
                </c:pt>
                <c:pt idx="1868">
                  <c:v>-0.41830709999999999</c:v>
                </c:pt>
                <c:pt idx="1869">
                  <c:v>-0.41523129999999997</c:v>
                </c:pt>
                <c:pt idx="1870">
                  <c:v>-0.41523129999999997</c:v>
                </c:pt>
                <c:pt idx="1871">
                  <c:v>-0.41523129999999997</c:v>
                </c:pt>
                <c:pt idx="1872">
                  <c:v>-0.41523129999999997</c:v>
                </c:pt>
                <c:pt idx="1873">
                  <c:v>-0.41523129999999997</c:v>
                </c:pt>
                <c:pt idx="1874">
                  <c:v>-0.41215549999999995</c:v>
                </c:pt>
                <c:pt idx="1875">
                  <c:v>-0.41830709999999999</c:v>
                </c:pt>
                <c:pt idx="1876">
                  <c:v>-0.41830709999999999</c:v>
                </c:pt>
                <c:pt idx="1877">
                  <c:v>-0.41830709999999999</c:v>
                </c:pt>
                <c:pt idx="1878">
                  <c:v>-0.41523129999999997</c:v>
                </c:pt>
                <c:pt idx="1879">
                  <c:v>-0.41523129999999997</c:v>
                </c:pt>
                <c:pt idx="1880">
                  <c:v>-0.41830709999999999</c:v>
                </c:pt>
                <c:pt idx="1881">
                  <c:v>-0.41523129999999997</c:v>
                </c:pt>
                <c:pt idx="1882">
                  <c:v>-0.41215549999999995</c:v>
                </c:pt>
                <c:pt idx="1883">
                  <c:v>-0.41215549999999995</c:v>
                </c:pt>
                <c:pt idx="1884">
                  <c:v>-0.41523129999999997</c:v>
                </c:pt>
                <c:pt idx="1885">
                  <c:v>-0.41523129999999997</c:v>
                </c:pt>
                <c:pt idx="1886">
                  <c:v>-0.41523129999999997</c:v>
                </c:pt>
                <c:pt idx="1887">
                  <c:v>-0.41523129999999997</c:v>
                </c:pt>
                <c:pt idx="1888">
                  <c:v>-0.41830709999999999</c:v>
                </c:pt>
                <c:pt idx="1889">
                  <c:v>-0.41830709999999999</c:v>
                </c:pt>
                <c:pt idx="1890">
                  <c:v>-0.41523129999999997</c:v>
                </c:pt>
                <c:pt idx="1891">
                  <c:v>-0.41215549999999995</c:v>
                </c:pt>
                <c:pt idx="1892">
                  <c:v>-0.41215549999999995</c:v>
                </c:pt>
                <c:pt idx="1893">
                  <c:v>-0.41215549999999995</c:v>
                </c:pt>
                <c:pt idx="1894">
                  <c:v>-0.40907969999999994</c:v>
                </c:pt>
                <c:pt idx="1895">
                  <c:v>-0.40600389999999997</c:v>
                </c:pt>
                <c:pt idx="1896">
                  <c:v>-0.40907969999999994</c:v>
                </c:pt>
                <c:pt idx="1897">
                  <c:v>-0.41215549999999995</c:v>
                </c:pt>
                <c:pt idx="1898">
                  <c:v>-0.41523129999999997</c:v>
                </c:pt>
                <c:pt idx="1899">
                  <c:v>-0.41215549999999995</c:v>
                </c:pt>
                <c:pt idx="1900">
                  <c:v>-0.41215549999999995</c:v>
                </c:pt>
                <c:pt idx="1901">
                  <c:v>-0.41215549999999995</c:v>
                </c:pt>
                <c:pt idx="1902">
                  <c:v>-0.41215549999999995</c:v>
                </c:pt>
                <c:pt idx="1903">
                  <c:v>-0.40907969999999994</c:v>
                </c:pt>
                <c:pt idx="1904">
                  <c:v>-0.40907969999999994</c:v>
                </c:pt>
                <c:pt idx="1905">
                  <c:v>-0.40907969999999994</c:v>
                </c:pt>
                <c:pt idx="1906">
                  <c:v>-0.40907969999999994</c:v>
                </c:pt>
                <c:pt idx="1907">
                  <c:v>-0.40907969999999994</c:v>
                </c:pt>
                <c:pt idx="1908">
                  <c:v>-0.40600389999999997</c:v>
                </c:pt>
                <c:pt idx="1909">
                  <c:v>-0.40600389999999997</c:v>
                </c:pt>
                <c:pt idx="1910">
                  <c:v>-0.40600389999999997</c:v>
                </c:pt>
                <c:pt idx="1911">
                  <c:v>-0.40600389999999997</c:v>
                </c:pt>
                <c:pt idx="1912">
                  <c:v>-0.40292809999999996</c:v>
                </c:pt>
                <c:pt idx="1913">
                  <c:v>-0.40600389999999997</c:v>
                </c:pt>
                <c:pt idx="1914">
                  <c:v>-0.40600389999999997</c:v>
                </c:pt>
                <c:pt idx="1915">
                  <c:v>-0.40600389999999997</c:v>
                </c:pt>
                <c:pt idx="1916">
                  <c:v>-0.40292809999999996</c:v>
                </c:pt>
                <c:pt idx="1917">
                  <c:v>-0.40600389999999997</c:v>
                </c:pt>
                <c:pt idx="1918">
                  <c:v>-0.40600389999999997</c:v>
                </c:pt>
                <c:pt idx="1919">
                  <c:v>-0.40600389999999997</c:v>
                </c:pt>
                <c:pt idx="1920">
                  <c:v>-0.40600389999999997</c:v>
                </c:pt>
                <c:pt idx="1921">
                  <c:v>-0.40600389999999997</c:v>
                </c:pt>
                <c:pt idx="1922">
                  <c:v>-0.40907969999999994</c:v>
                </c:pt>
                <c:pt idx="1923">
                  <c:v>-0.40907969999999994</c:v>
                </c:pt>
                <c:pt idx="1924">
                  <c:v>-0.41215549999999995</c:v>
                </c:pt>
                <c:pt idx="1925">
                  <c:v>-0.41215549999999995</c:v>
                </c:pt>
                <c:pt idx="1926">
                  <c:v>-0.40907969999999994</c:v>
                </c:pt>
                <c:pt idx="1927">
                  <c:v>-0.40907969999999994</c:v>
                </c:pt>
                <c:pt idx="1928">
                  <c:v>-0.41215549999999995</c:v>
                </c:pt>
                <c:pt idx="1929">
                  <c:v>-0.41523129999999997</c:v>
                </c:pt>
                <c:pt idx="1930">
                  <c:v>-0.41523129999999997</c:v>
                </c:pt>
                <c:pt idx="1931">
                  <c:v>-0.41830709999999999</c:v>
                </c:pt>
                <c:pt idx="1932">
                  <c:v>-0.41830709999999999</c:v>
                </c:pt>
                <c:pt idx="1933">
                  <c:v>-0.41830709999999999</c:v>
                </c:pt>
                <c:pt idx="1934">
                  <c:v>-0.41830709999999999</c:v>
                </c:pt>
                <c:pt idx="1935">
                  <c:v>-0.42138289999999995</c:v>
                </c:pt>
                <c:pt idx="1936">
                  <c:v>-0.42445869999999997</c:v>
                </c:pt>
                <c:pt idx="1937">
                  <c:v>-0.42445869999999997</c:v>
                </c:pt>
                <c:pt idx="1938">
                  <c:v>-0.42445869999999997</c:v>
                </c:pt>
                <c:pt idx="1939">
                  <c:v>-0.42445869999999997</c:v>
                </c:pt>
                <c:pt idx="1940">
                  <c:v>-0.42753439999999998</c:v>
                </c:pt>
                <c:pt idx="1941">
                  <c:v>-0.42753439999999998</c:v>
                </c:pt>
                <c:pt idx="1942">
                  <c:v>-0.42753439999999998</c:v>
                </c:pt>
                <c:pt idx="1943">
                  <c:v>-0.43061019999999994</c:v>
                </c:pt>
                <c:pt idx="1944">
                  <c:v>-0.43368599999999996</c:v>
                </c:pt>
                <c:pt idx="1945">
                  <c:v>-0.43676180999999997</c:v>
                </c:pt>
                <c:pt idx="1946">
                  <c:v>-0.43676180999999997</c:v>
                </c:pt>
                <c:pt idx="1947">
                  <c:v>-0.43676180999999997</c:v>
                </c:pt>
                <c:pt idx="1948">
                  <c:v>-0.43676180999999997</c:v>
                </c:pt>
                <c:pt idx="1949">
                  <c:v>-0.43676180999999997</c:v>
                </c:pt>
                <c:pt idx="1950">
                  <c:v>-0.43676180999999997</c:v>
                </c:pt>
                <c:pt idx="1951">
                  <c:v>-0.43676180999999997</c:v>
                </c:pt>
                <c:pt idx="1952">
                  <c:v>-0.43676180999999997</c:v>
                </c:pt>
                <c:pt idx="1953">
                  <c:v>-0.43676180999999997</c:v>
                </c:pt>
                <c:pt idx="1954">
                  <c:v>-0.43368599999999996</c:v>
                </c:pt>
                <c:pt idx="1955">
                  <c:v>-0.43368599999999996</c:v>
                </c:pt>
                <c:pt idx="1956">
                  <c:v>-0.43061019999999994</c:v>
                </c:pt>
                <c:pt idx="1957">
                  <c:v>-0.43061019999999994</c:v>
                </c:pt>
                <c:pt idx="1958">
                  <c:v>-0.43368599999999996</c:v>
                </c:pt>
                <c:pt idx="1959">
                  <c:v>-0.43368599999999996</c:v>
                </c:pt>
                <c:pt idx="1960">
                  <c:v>-0.43676180999999997</c:v>
                </c:pt>
                <c:pt idx="1961">
                  <c:v>-0.43676180999999997</c:v>
                </c:pt>
                <c:pt idx="1962">
                  <c:v>-0.43676180999999997</c:v>
                </c:pt>
                <c:pt idx="1963">
                  <c:v>-0.43983759</c:v>
                </c:pt>
                <c:pt idx="1964">
                  <c:v>-0.43983759</c:v>
                </c:pt>
                <c:pt idx="1965">
                  <c:v>-0.43983759</c:v>
                </c:pt>
                <c:pt idx="1966">
                  <c:v>-0.43983759</c:v>
                </c:pt>
                <c:pt idx="1967">
                  <c:v>-0.43983759</c:v>
                </c:pt>
                <c:pt idx="1968">
                  <c:v>-0.43676180999999997</c:v>
                </c:pt>
                <c:pt idx="1969">
                  <c:v>-0.43676180999999997</c:v>
                </c:pt>
                <c:pt idx="1970">
                  <c:v>-0.43676180999999997</c:v>
                </c:pt>
                <c:pt idx="1971">
                  <c:v>-0.43983759</c:v>
                </c:pt>
                <c:pt idx="1972">
                  <c:v>-0.43676180999999997</c:v>
                </c:pt>
                <c:pt idx="1973">
                  <c:v>-0.43676180999999997</c:v>
                </c:pt>
                <c:pt idx="1974">
                  <c:v>-0.43368599999999996</c:v>
                </c:pt>
                <c:pt idx="1975">
                  <c:v>-0.43368599999999996</c:v>
                </c:pt>
                <c:pt idx="1976">
                  <c:v>-0.43368599999999996</c:v>
                </c:pt>
                <c:pt idx="1977">
                  <c:v>-0.43368599999999996</c:v>
                </c:pt>
                <c:pt idx="1978">
                  <c:v>-0.43368599999999996</c:v>
                </c:pt>
                <c:pt idx="1979">
                  <c:v>-0.43368599999999996</c:v>
                </c:pt>
                <c:pt idx="1980">
                  <c:v>-0.43368599999999996</c:v>
                </c:pt>
                <c:pt idx="1981">
                  <c:v>-0.43368599999999996</c:v>
                </c:pt>
                <c:pt idx="1982">
                  <c:v>-0.43368599999999996</c:v>
                </c:pt>
                <c:pt idx="1983">
                  <c:v>-0.43368599999999996</c:v>
                </c:pt>
                <c:pt idx="1984">
                  <c:v>-0.43368599999999996</c:v>
                </c:pt>
                <c:pt idx="1985">
                  <c:v>-0.43368599999999996</c:v>
                </c:pt>
                <c:pt idx="1986">
                  <c:v>-0.43368599999999996</c:v>
                </c:pt>
                <c:pt idx="1987">
                  <c:v>-0.43368599999999996</c:v>
                </c:pt>
                <c:pt idx="1988">
                  <c:v>-0.43368599999999996</c:v>
                </c:pt>
                <c:pt idx="1989">
                  <c:v>-0.43368599999999996</c:v>
                </c:pt>
                <c:pt idx="1990">
                  <c:v>-0.43368599999999996</c:v>
                </c:pt>
                <c:pt idx="1991">
                  <c:v>-0.43368599999999996</c:v>
                </c:pt>
                <c:pt idx="1992">
                  <c:v>-0.43368599999999996</c:v>
                </c:pt>
                <c:pt idx="1993">
                  <c:v>-0.43676180999999997</c:v>
                </c:pt>
                <c:pt idx="1994">
                  <c:v>-0.43368599999999996</c:v>
                </c:pt>
                <c:pt idx="1995">
                  <c:v>-0.43368599999999996</c:v>
                </c:pt>
                <c:pt idx="1996">
                  <c:v>-0.43368599999999996</c:v>
                </c:pt>
                <c:pt idx="1997">
                  <c:v>-0.43368599999999996</c:v>
                </c:pt>
                <c:pt idx="1998">
                  <c:v>-0.43368599999999996</c:v>
                </c:pt>
                <c:pt idx="1999">
                  <c:v>-0.43368599999999996</c:v>
                </c:pt>
                <c:pt idx="2000">
                  <c:v>-0.43061019999999994</c:v>
                </c:pt>
                <c:pt idx="2001">
                  <c:v>-0.43061019999999994</c:v>
                </c:pt>
                <c:pt idx="2002">
                  <c:v>-0.42753439999999998</c:v>
                </c:pt>
                <c:pt idx="2003">
                  <c:v>-0.43061019999999994</c:v>
                </c:pt>
                <c:pt idx="2004">
                  <c:v>-0.43061019999999994</c:v>
                </c:pt>
                <c:pt idx="2005">
                  <c:v>-0.43061019999999994</c:v>
                </c:pt>
                <c:pt idx="2006">
                  <c:v>-0.42753439999999998</c:v>
                </c:pt>
                <c:pt idx="2007">
                  <c:v>-0.42445869999999997</c:v>
                </c:pt>
                <c:pt idx="2008">
                  <c:v>-0.42445869999999997</c:v>
                </c:pt>
                <c:pt idx="2009">
                  <c:v>-0.42445869999999997</c:v>
                </c:pt>
                <c:pt idx="2010">
                  <c:v>-0.42138289999999995</c:v>
                </c:pt>
                <c:pt idx="2011">
                  <c:v>-0.42138289999999995</c:v>
                </c:pt>
                <c:pt idx="2012">
                  <c:v>-0.41830709999999999</c:v>
                </c:pt>
                <c:pt idx="2013">
                  <c:v>-0.41830709999999999</c:v>
                </c:pt>
                <c:pt idx="2014">
                  <c:v>-0.41830709999999999</c:v>
                </c:pt>
                <c:pt idx="2015">
                  <c:v>-0.41523129999999997</c:v>
                </c:pt>
                <c:pt idx="2016">
                  <c:v>-0.41523129999999997</c:v>
                </c:pt>
                <c:pt idx="2017">
                  <c:v>-0.41523129999999997</c:v>
                </c:pt>
                <c:pt idx="2018">
                  <c:v>-0.41215549999999995</c:v>
                </c:pt>
                <c:pt idx="2019">
                  <c:v>-0.41215549999999995</c:v>
                </c:pt>
                <c:pt idx="2020">
                  <c:v>-0.41215549999999995</c:v>
                </c:pt>
                <c:pt idx="2021">
                  <c:v>-0.41215549999999995</c:v>
                </c:pt>
                <c:pt idx="2022">
                  <c:v>-0.40907969999999994</c:v>
                </c:pt>
                <c:pt idx="2023">
                  <c:v>-0.40907969999999994</c:v>
                </c:pt>
                <c:pt idx="2024">
                  <c:v>-0.40600389999999997</c:v>
                </c:pt>
                <c:pt idx="2025">
                  <c:v>-0.40600389999999997</c:v>
                </c:pt>
                <c:pt idx="2026">
                  <c:v>-0.40600389999999997</c:v>
                </c:pt>
                <c:pt idx="2027">
                  <c:v>-0.40600389999999997</c:v>
                </c:pt>
                <c:pt idx="2028">
                  <c:v>-0.40292809999999996</c:v>
                </c:pt>
                <c:pt idx="2029">
                  <c:v>-0.40292809999999996</c:v>
                </c:pt>
                <c:pt idx="2030">
                  <c:v>-0.40600389999999997</c:v>
                </c:pt>
                <c:pt idx="2031">
                  <c:v>-0.40600389999999997</c:v>
                </c:pt>
                <c:pt idx="2032">
                  <c:v>-0.40292809999999996</c:v>
                </c:pt>
                <c:pt idx="2033">
                  <c:v>-0.40292809999999996</c:v>
                </c:pt>
                <c:pt idx="2034">
                  <c:v>-0.40292809999999996</c:v>
                </c:pt>
                <c:pt idx="2035">
                  <c:v>-0.40292809999999996</c:v>
                </c:pt>
                <c:pt idx="2036">
                  <c:v>-0.40292809999999996</c:v>
                </c:pt>
                <c:pt idx="2037">
                  <c:v>-0.40292809999999996</c:v>
                </c:pt>
                <c:pt idx="2038">
                  <c:v>-0.40292809999999996</c:v>
                </c:pt>
                <c:pt idx="2039">
                  <c:v>-0.40292809999999996</c:v>
                </c:pt>
                <c:pt idx="2040">
                  <c:v>-0.40600389999999997</c:v>
                </c:pt>
                <c:pt idx="2041">
                  <c:v>-0.40600389999999997</c:v>
                </c:pt>
                <c:pt idx="2042">
                  <c:v>-0.40907969999999994</c:v>
                </c:pt>
                <c:pt idx="2043">
                  <c:v>-0.40907969999999994</c:v>
                </c:pt>
                <c:pt idx="2044">
                  <c:v>-0.40907969999999994</c:v>
                </c:pt>
                <c:pt idx="2045">
                  <c:v>-0.40907969999999994</c:v>
                </c:pt>
                <c:pt idx="2046">
                  <c:v>-0.40907969999999994</c:v>
                </c:pt>
                <c:pt idx="2047">
                  <c:v>-0.40600389999999997</c:v>
                </c:pt>
                <c:pt idx="2048">
                  <c:v>-0.40600389999999997</c:v>
                </c:pt>
                <c:pt idx="2049">
                  <c:v>-0.40292809999999996</c:v>
                </c:pt>
                <c:pt idx="2050">
                  <c:v>-0.3998524</c:v>
                </c:pt>
                <c:pt idx="2051">
                  <c:v>-0.3998524</c:v>
                </c:pt>
                <c:pt idx="2052">
                  <c:v>-0.3998524</c:v>
                </c:pt>
                <c:pt idx="2053">
                  <c:v>-0.3998524</c:v>
                </c:pt>
                <c:pt idx="2054">
                  <c:v>-0.3998524</c:v>
                </c:pt>
                <c:pt idx="2055">
                  <c:v>-0.39677659999999998</c:v>
                </c:pt>
                <c:pt idx="2056">
                  <c:v>-0.39677659999999998</c:v>
                </c:pt>
                <c:pt idx="2057">
                  <c:v>-0.39677659999999998</c:v>
                </c:pt>
                <c:pt idx="2058">
                  <c:v>-0.39677659999999998</c:v>
                </c:pt>
                <c:pt idx="2059">
                  <c:v>-0.39677659999999998</c:v>
                </c:pt>
                <c:pt idx="2060">
                  <c:v>-0.3998524</c:v>
                </c:pt>
                <c:pt idx="2061">
                  <c:v>-0.40292809999999996</c:v>
                </c:pt>
                <c:pt idx="2062">
                  <c:v>-0.40292809999999996</c:v>
                </c:pt>
                <c:pt idx="2063">
                  <c:v>-0.40292809999999996</c:v>
                </c:pt>
                <c:pt idx="2064">
                  <c:v>-0.3998524</c:v>
                </c:pt>
                <c:pt idx="2065">
                  <c:v>-0.3998524</c:v>
                </c:pt>
                <c:pt idx="2066">
                  <c:v>-0.3998524</c:v>
                </c:pt>
                <c:pt idx="2067">
                  <c:v>-0.3998524</c:v>
                </c:pt>
                <c:pt idx="2068">
                  <c:v>-0.3998524</c:v>
                </c:pt>
                <c:pt idx="2069">
                  <c:v>-0.39677659999999998</c:v>
                </c:pt>
                <c:pt idx="2070">
                  <c:v>-0.3998524</c:v>
                </c:pt>
                <c:pt idx="2071">
                  <c:v>-0.40292809999999996</c:v>
                </c:pt>
                <c:pt idx="2072">
                  <c:v>-0.40600389999999997</c:v>
                </c:pt>
                <c:pt idx="2073">
                  <c:v>-0.40292809999999996</c:v>
                </c:pt>
                <c:pt idx="2074">
                  <c:v>-0.40292809999999996</c:v>
                </c:pt>
                <c:pt idx="2075">
                  <c:v>-0.40600389999999997</c:v>
                </c:pt>
                <c:pt idx="2076">
                  <c:v>-0.40907969999999994</c:v>
                </c:pt>
                <c:pt idx="2077">
                  <c:v>-0.40600389999999997</c:v>
                </c:pt>
                <c:pt idx="2078">
                  <c:v>-0.40600389999999997</c:v>
                </c:pt>
                <c:pt idx="2079">
                  <c:v>-0.40600389999999997</c:v>
                </c:pt>
                <c:pt idx="2080">
                  <c:v>-0.40600389999999997</c:v>
                </c:pt>
                <c:pt idx="2081">
                  <c:v>-0.40600389999999997</c:v>
                </c:pt>
                <c:pt idx="2082">
                  <c:v>-0.40907969999999994</c:v>
                </c:pt>
                <c:pt idx="2083">
                  <c:v>-0.40907969999999994</c:v>
                </c:pt>
                <c:pt idx="2084">
                  <c:v>-0.40907969999999994</c:v>
                </c:pt>
                <c:pt idx="2085">
                  <c:v>-0.40907969999999994</c:v>
                </c:pt>
                <c:pt idx="2086">
                  <c:v>-0.40907969999999994</c:v>
                </c:pt>
                <c:pt idx="2087">
                  <c:v>-0.40600389999999997</c:v>
                </c:pt>
                <c:pt idx="2088">
                  <c:v>-0.40907969999999994</c:v>
                </c:pt>
                <c:pt idx="2089">
                  <c:v>-0.40907969999999994</c:v>
                </c:pt>
                <c:pt idx="2090">
                  <c:v>-0.40907969999999994</c:v>
                </c:pt>
                <c:pt idx="2091">
                  <c:v>-0.40907969999999994</c:v>
                </c:pt>
                <c:pt idx="2092">
                  <c:v>-0.41215549999999995</c:v>
                </c:pt>
                <c:pt idx="2093">
                  <c:v>-0.41215549999999995</c:v>
                </c:pt>
                <c:pt idx="2094">
                  <c:v>-0.40907969999999994</c:v>
                </c:pt>
                <c:pt idx="2095">
                  <c:v>-0.40907969999999994</c:v>
                </c:pt>
                <c:pt idx="2096">
                  <c:v>-0.40907969999999994</c:v>
                </c:pt>
                <c:pt idx="2097">
                  <c:v>-0.40907969999999994</c:v>
                </c:pt>
                <c:pt idx="2098">
                  <c:v>-0.41215549999999995</c:v>
                </c:pt>
                <c:pt idx="2099">
                  <c:v>-0.41523129999999997</c:v>
                </c:pt>
                <c:pt idx="2100">
                  <c:v>-0.41523129999999997</c:v>
                </c:pt>
                <c:pt idx="2101">
                  <c:v>-0.41523129999999997</c:v>
                </c:pt>
                <c:pt idx="2102">
                  <c:v>-0.41215549999999995</c:v>
                </c:pt>
                <c:pt idx="2103">
                  <c:v>-0.41215549999999995</c:v>
                </c:pt>
                <c:pt idx="2104">
                  <c:v>-0.41523129999999997</c:v>
                </c:pt>
                <c:pt idx="2105">
                  <c:v>-0.41215549999999995</c:v>
                </c:pt>
                <c:pt idx="2106">
                  <c:v>-0.40907969999999994</c:v>
                </c:pt>
                <c:pt idx="2107">
                  <c:v>-0.40907969999999994</c:v>
                </c:pt>
                <c:pt idx="2108">
                  <c:v>-0.40907969999999994</c:v>
                </c:pt>
                <c:pt idx="2109">
                  <c:v>-0.40600389999999997</c:v>
                </c:pt>
                <c:pt idx="2110">
                  <c:v>-0.40292809999999996</c:v>
                </c:pt>
                <c:pt idx="2111">
                  <c:v>-0.40292809999999996</c:v>
                </c:pt>
                <c:pt idx="2112">
                  <c:v>-0.40600389999999997</c:v>
                </c:pt>
                <c:pt idx="2113">
                  <c:v>-0.40292809999999996</c:v>
                </c:pt>
                <c:pt idx="2114">
                  <c:v>-0.3998524</c:v>
                </c:pt>
                <c:pt idx="2115">
                  <c:v>-0.3998524</c:v>
                </c:pt>
                <c:pt idx="2116">
                  <c:v>-0.3998524</c:v>
                </c:pt>
                <c:pt idx="2117">
                  <c:v>-0.3998524</c:v>
                </c:pt>
                <c:pt idx="2118">
                  <c:v>-0.39677659999999998</c:v>
                </c:pt>
                <c:pt idx="2119">
                  <c:v>-0.39677659999999998</c:v>
                </c:pt>
                <c:pt idx="2120">
                  <c:v>-0.39370079999999996</c:v>
                </c:pt>
                <c:pt idx="2121">
                  <c:v>-0.39370079999999996</c:v>
                </c:pt>
                <c:pt idx="2122">
                  <c:v>-0.390625</c:v>
                </c:pt>
                <c:pt idx="2123">
                  <c:v>-0.390625</c:v>
                </c:pt>
                <c:pt idx="2124">
                  <c:v>-0.390625</c:v>
                </c:pt>
                <c:pt idx="2125">
                  <c:v>-0.39370079999999996</c:v>
                </c:pt>
                <c:pt idx="2126">
                  <c:v>-0.39370079999999996</c:v>
                </c:pt>
                <c:pt idx="2127">
                  <c:v>-0.39370079999999996</c:v>
                </c:pt>
                <c:pt idx="2128">
                  <c:v>-0.390625</c:v>
                </c:pt>
                <c:pt idx="2129">
                  <c:v>-0.38754919999999993</c:v>
                </c:pt>
                <c:pt idx="2130">
                  <c:v>-0.390625</c:v>
                </c:pt>
                <c:pt idx="2131">
                  <c:v>-0.38447339999999997</c:v>
                </c:pt>
                <c:pt idx="2132">
                  <c:v>-0.3813976</c:v>
                </c:pt>
                <c:pt idx="2133">
                  <c:v>-0.3813976</c:v>
                </c:pt>
                <c:pt idx="2134">
                  <c:v>-0.3813976</c:v>
                </c:pt>
                <c:pt idx="2135">
                  <c:v>-0.3813976</c:v>
                </c:pt>
                <c:pt idx="2136">
                  <c:v>-0.37832179999999993</c:v>
                </c:pt>
                <c:pt idx="2137">
                  <c:v>-0.38447339999999997</c:v>
                </c:pt>
                <c:pt idx="2138">
                  <c:v>-0.38754919999999993</c:v>
                </c:pt>
                <c:pt idx="2139">
                  <c:v>-0.38754919999999993</c:v>
                </c:pt>
                <c:pt idx="2140">
                  <c:v>-0.38447339999999997</c:v>
                </c:pt>
                <c:pt idx="2141">
                  <c:v>-0.38447339999999997</c:v>
                </c:pt>
                <c:pt idx="2142">
                  <c:v>-0.38447339999999997</c:v>
                </c:pt>
                <c:pt idx="2143">
                  <c:v>-0.3813976</c:v>
                </c:pt>
                <c:pt idx="2144">
                  <c:v>-0.37832179999999993</c:v>
                </c:pt>
                <c:pt idx="2145">
                  <c:v>-0.37832179999999993</c:v>
                </c:pt>
                <c:pt idx="2146">
                  <c:v>-0.37832179999999993</c:v>
                </c:pt>
                <c:pt idx="2147">
                  <c:v>-0.37832179999999993</c:v>
                </c:pt>
                <c:pt idx="2148">
                  <c:v>-0.37832179999999993</c:v>
                </c:pt>
                <c:pt idx="2149">
                  <c:v>-0.3813976</c:v>
                </c:pt>
                <c:pt idx="2150">
                  <c:v>-0.38447339999999997</c:v>
                </c:pt>
                <c:pt idx="2151">
                  <c:v>-0.38754919999999993</c:v>
                </c:pt>
                <c:pt idx="2152">
                  <c:v>-0.38447339999999997</c:v>
                </c:pt>
                <c:pt idx="2153">
                  <c:v>-0.38447339999999997</c:v>
                </c:pt>
                <c:pt idx="2154">
                  <c:v>-0.38447339999999997</c:v>
                </c:pt>
                <c:pt idx="2155">
                  <c:v>-0.38447339999999997</c:v>
                </c:pt>
                <c:pt idx="2156">
                  <c:v>-0.38447339999999997</c:v>
                </c:pt>
                <c:pt idx="2157">
                  <c:v>-0.38447339999999997</c:v>
                </c:pt>
                <c:pt idx="2158">
                  <c:v>-0.38754919999999993</c:v>
                </c:pt>
                <c:pt idx="2159">
                  <c:v>-0.38754919999999993</c:v>
                </c:pt>
                <c:pt idx="2160">
                  <c:v>-0.38447339999999997</c:v>
                </c:pt>
                <c:pt idx="2161">
                  <c:v>-0.38447339999999997</c:v>
                </c:pt>
                <c:pt idx="2162">
                  <c:v>-0.38447339999999997</c:v>
                </c:pt>
                <c:pt idx="2163">
                  <c:v>-0.38447339999999997</c:v>
                </c:pt>
                <c:pt idx="2164">
                  <c:v>-0.38754919999999993</c:v>
                </c:pt>
                <c:pt idx="2165">
                  <c:v>-0.38447339999999997</c:v>
                </c:pt>
                <c:pt idx="2166">
                  <c:v>-0.38447339999999997</c:v>
                </c:pt>
                <c:pt idx="2167">
                  <c:v>-0.38447339999999997</c:v>
                </c:pt>
                <c:pt idx="2168">
                  <c:v>-0.38754919999999993</c:v>
                </c:pt>
                <c:pt idx="2169">
                  <c:v>-0.38754919999999993</c:v>
                </c:pt>
                <c:pt idx="2170">
                  <c:v>-0.38754919999999993</c:v>
                </c:pt>
                <c:pt idx="2171">
                  <c:v>-0.38754919999999993</c:v>
                </c:pt>
                <c:pt idx="2172">
                  <c:v>-0.390625</c:v>
                </c:pt>
                <c:pt idx="2173">
                  <c:v>-0.390625</c:v>
                </c:pt>
                <c:pt idx="2174">
                  <c:v>-0.390625</c:v>
                </c:pt>
                <c:pt idx="2175">
                  <c:v>-0.390625</c:v>
                </c:pt>
                <c:pt idx="2176">
                  <c:v>-0.390625</c:v>
                </c:pt>
                <c:pt idx="2177">
                  <c:v>-0.390625</c:v>
                </c:pt>
                <c:pt idx="2178">
                  <c:v>-0.390625</c:v>
                </c:pt>
                <c:pt idx="2179">
                  <c:v>-0.390625</c:v>
                </c:pt>
                <c:pt idx="2180">
                  <c:v>-0.390625</c:v>
                </c:pt>
                <c:pt idx="2181">
                  <c:v>-0.390625</c:v>
                </c:pt>
                <c:pt idx="2182">
                  <c:v>-0.39370079999999996</c:v>
                </c:pt>
                <c:pt idx="2183">
                  <c:v>-0.39370079999999996</c:v>
                </c:pt>
                <c:pt idx="2184">
                  <c:v>-0.39370079999999996</c:v>
                </c:pt>
                <c:pt idx="2185">
                  <c:v>-0.39370079999999996</c:v>
                </c:pt>
                <c:pt idx="2186">
                  <c:v>-0.39370079999999996</c:v>
                </c:pt>
                <c:pt idx="2187">
                  <c:v>-0.39370079999999996</c:v>
                </c:pt>
                <c:pt idx="2188">
                  <c:v>-0.39370079999999996</c:v>
                </c:pt>
                <c:pt idx="2189">
                  <c:v>-0.39370079999999996</c:v>
                </c:pt>
                <c:pt idx="2190">
                  <c:v>-0.39370079999999996</c:v>
                </c:pt>
                <c:pt idx="2191">
                  <c:v>-0.39370079999999996</c:v>
                </c:pt>
                <c:pt idx="2192">
                  <c:v>-0.39370079999999996</c:v>
                </c:pt>
                <c:pt idx="2193">
                  <c:v>-0.39370079999999996</c:v>
                </c:pt>
                <c:pt idx="2194">
                  <c:v>-0.39370079999999996</c:v>
                </c:pt>
                <c:pt idx="2195">
                  <c:v>-0.39370079999999996</c:v>
                </c:pt>
                <c:pt idx="2196">
                  <c:v>-0.39370079999999996</c:v>
                </c:pt>
                <c:pt idx="2197">
                  <c:v>-0.390625</c:v>
                </c:pt>
                <c:pt idx="2198">
                  <c:v>-0.390625</c:v>
                </c:pt>
                <c:pt idx="2199">
                  <c:v>-0.390625</c:v>
                </c:pt>
                <c:pt idx="2200">
                  <c:v>-0.390625</c:v>
                </c:pt>
                <c:pt idx="2201">
                  <c:v>-0.390625</c:v>
                </c:pt>
                <c:pt idx="2202">
                  <c:v>-0.390625</c:v>
                </c:pt>
                <c:pt idx="2203">
                  <c:v>-0.390625</c:v>
                </c:pt>
                <c:pt idx="2204">
                  <c:v>-0.39370079999999996</c:v>
                </c:pt>
                <c:pt idx="2205">
                  <c:v>-0.39370079999999996</c:v>
                </c:pt>
                <c:pt idx="2206">
                  <c:v>-0.39370079999999996</c:v>
                </c:pt>
                <c:pt idx="2207">
                  <c:v>-0.39370079999999996</c:v>
                </c:pt>
                <c:pt idx="2208">
                  <c:v>-0.39370079999999996</c:v>
                </c:pt>
                <c:pt idx="2209">
                  <c:v>-0.39370079999999996</c:v>
                </c:pt>
                <c:pt idx="2210">
                  <c:v>-0.39677659999999998</c:v>
                </c:pt>
                <c:pt idx="2211">
                  <c:v>-0.39677659999999998</c:v>
                </c:pt>
                <c:pt idx="2212">
                  <c:v>-0.3998524</c:v>
                </c:pt>
                <c:pt idx="2213">
                  <c:v>-0.3998524</c:v>
                </c:pt>
                <c:pt idx="2214">
                  <c:v>-0.3998524</c:v>
                </c:pt>
                <c:pt idx="2215">
                  <c:v>-0.3998524</c:v>
                </c:pt>
                <c:pt idx="2216">
                  <c:v>-0.3998524</c:v>
                </c:pt>
                <c:pt idx="2217">
                  <c:v>-0.3998524</c:v>
                </c:pt>
                <c:pt idx="2218">
                  <c:v>-0.3998524</c:v>
                </c:pt>
                <c:pt idx="2219">
                  <c:v>-0.3998524</c:v>
                </c:pt>
                <c:pt idx="2220">
                  <c:v>-0.3998524</c:v>
                </c:pt>
                <c:pt idx="2221">
                  <c:v>-0.3998524</c:v>
                </c:pt>
                <c:pt idx="2222">
                  <c:v>-0.3998524</c:v>
                </c:pt>
                <c:pt idx="2223">
                  <c:v>-0.39677659999999998</c:v>
                </c:pt>
                <c:pt idx="2224">
                  <c:v>-0.3998524</c:v>
                </c:pt>
                <c:pt idx="2225">
                  <c:v>-0.3998524</c:v>
                </c:pt>
                <c:pt idx="2226">
                  <c:v>-0.3998524</c:v>
                </c:pt>
                <c:pt idx="2227">
                  <c:v>-0.3998524</c:v>
                </c:pt>
                <c:pt idx="2228">
                  <c:v>-0.40292809999999996</c:v>
                </c:pt>
                <c:pt idx="2229">
                  <c:v>-0.40292809999999996</c:v>
                </c:pt>
                <c:pt idx="2230">
                  <c:v>-0.40600389999999997</c:v>
                </c:pt>
                <c:pt idx="2231">
                  <c:v>-0.40600389999999997</c:v>
                </c:pt>
                <c:pt idx="2232">
                  <c:v>-0.40600389999999997</c:v>
                </c:pt>
                <c:pt idx="2233">
                  <c:v>-0.40600389999999997</c:v>
                </c:pt>
                <c:pt idx="2234">
                  <c:v>-0.40600389999999997</c:v>
                </c:pt>
                <c:pt idx="2235">
                  <c:v>-0.40600389999999997</c:v>
                </c:pt>
                <c:pt idx="2236">
                  <c:v>-0.40600389999999997</c:v>
                </c:pt>
                <c:pt idx="2237">
                  <c:v>-0.40600389999999997</c:v>
                </c:pt>
                <c:pt idx="2238">
                  <c:v>-0.40600389999999997</c:v>
                </c:pt>
                <c:pt idx="2239">
                  <c:v>-0.40600389999999997</c:v>
                </c:pt>
                <c:pt idx="2240">
                  <c:v>-0.40600389999999997</c:v>
                </c:pt>
                <c:pt idx="2241">
                  <c:v>-0.40600389999999997</c:v>
                </c:pt>
                <c:pt idx="2242">
                  <c:v>-0.40600389999999997</c:v>
                </c:pt>
                <c:pt idx="2243">
                  <c:v>-0.40600389999999997</c:v>
                </c:pt>
                <c:pt idx="2244">
                  <c:v>-0.40292809999999996</c:v>
                </c:pt>
                <c:pt idx="2245">
                  <c:v>-0.40292809999999996</c:v>
                </c:pt>
                <c:pt idx="2246">
                  <c:v>-0.40292809999999996</c:v>
                </c:pt>
                <c:pt idx="2247">
                  <c:v>-0.40292809999999996</c:v>
                </c:pt>
                <c:pt idx="2248">
                  <c:v>-0.3998524</c:v>
                </c:pt>
                <c:pt idx="2249">
                  <c:v>-0.39677659999999998</c:v>
                </c:pt>
                <c:pt idx="2250">
                  <c:v>-0.3998524</c:v>
                </c:pt>
                <c:pt idx="2251">
                  <c:v>-0.3998524</c:v>
                </c:pt>
                <c:pt idx="2252">
                  <c:v>-0.3998524</c:v>
                </c:pt>
                <c:pt idx="2253">
                  <c:v>-0.39677659999999998</c:v>
                </c:pt>
                <c:pt idx="2254">
                  <c:v>-0.39370079999999996</c:v>
                </c:pt>
                <c:pt idx="2255">
                  <c:v>-0.39370079999999996</c:v>
                </c:pt>
                <c:pt idx="2256">
                  <c:v>-0.39677659999999998</c:v>
                </c:pt>
                <c:pt idx="2257">
                  <c:v>-0.39370079999999996</c:v>
                </c:pt>
                <c:pt idx="2258">
                  <c:v>-0.39677659999999998</c:v>
                </c:pt>
                <c:pt idx="2259">
                  <c:v>-0.39677659999999998</c:v>
                </c:pt>
                <c:pt idx="2260">
                  <c:v>-0.39677659999999998</c:v>
                </c:pt>
                <c:pt idx="2261">
                  <c:v>-0.39677659999999998</c:v>
                </c:pt>
                <c:pt idx="2262">
                  <c:v>-0.3998524</c:v>
                </c:pt>
                <c:pt idx="2263">
                  <c:v>-0.40292809999999996</c:v>
                </c:pt>
                <c:pt idx="2264">
                  <c:v>-0.40292809999999996</c:v>
                </c:pt>
                <c:pt idx="2265">
                  <c:v>-0.3998524</c:v>
                </c:pt>
                <c:pt idx="2266">
                  <c:v>-0.40292809999999996</c:v>
                </c:pt>
                <c:pt idx="2267">
                  <c:v>-0.3998524</c:v>
                </c:pt>
                <c:pt idx="2268">
                  <c:v>-0.40292809999999996</c:v>
                </c:pt>
                <c:pt idx="2269">
                  <c:v>-0.40292809999999996</c:v>
                </c:pt>
                <c:pt idx="2270">
                  <c:v>-0.40292809999999996</c:v>
                </c:pt>
                <c:pt idx="2271">
                  <c:v>-0.40600389999999997</c:v>
                </c:pt>
                <c:pt idx="2272">
                  <c:v>-0.40600389999999997</c:v>
                </c:pt>
                <c:pt idx="2273">
                  <c:v>-0.40600389999999997</c:v>
                </c:pt>
                <c:pt idx="2274">
                  <c:v>-0.40907969999999994</c:v>
                </c:pt>
                <c:pt idx="2275">
                  <c:v>-0.40907969999999994</c:v>
                </c:pt>
                <c:pt idx="2276">
                  <c:v>-0.40907969999999994</c:v>
                </c:pt>
                <c:pt idx="2277">
                  <c:v>-0.40907969999999994</c:v>
                </c:pt>
                <c:pt idx="2278">
                  <c:v>-0.41215549999999995</c:v>
                </c:pt>
                <c:pt idx="2279">
                  <c:v>-0.41215549999999995</c:v>
                </c:pt>
                <c:pt idx="2280">
                  <c:v>-0.41523129999999997</c:v>
                </c:pt>
                <c:pt idx="2281">
                  <c:v>-0.41523129999999997</c:v>
                </c:pt>
                <c:pt idx="2282">
                  <c:v>-0.41523129999999997</c:v>
                </c:pt>
                <c:pt idx="2283">
                  <c:v>-0.41523129999999997</c:v>
                </c:pt>
                <c:pt idx="2284">
                  <c:v>-0.41523129999999997</c:v>
                </c:pt>
                <c:pt idx="2285">
                  <c:v>-0.41523129999999997</c:v>
                </c:pt>
                <c:pt idx="2286">
                  <c:v>-0.41523129999999997</c:v>
                </c:pt>
                <c:pt idx="2287">
                  <c:v>-0.41523129999999997</c:v>
                </c:pt>
                <c:pt idx="2288">
                  <c:v>-0.41830709999999999</c:v>
                </c:pt>
                <c:pt idx="2289">
                  <c:v>-0.41830709999999999</c:v>
                </c:pt>
                <c:pt idx="2290">
                  <c:v>-0.41830709999999999</c:v>
                </c:pt>
                <c:pt idx="2291">
                  <c:v>-0.41523129999999997</c:v>
                </c:pt>
                <c:pt idx="2292">
                  <c:v>-0.41523129999999997</c:v>
                </c:pt>
                <c:pt idx="2293">
                  <c:v>-0.41523129999999997</c:v>
                </c:pt>
                <c:pt idx="2294">
                  <c:v>-0.41523129999999997</c:v>
                </c:pt>
                <c:pt idx="2295">
                  <c:v>-0.41523129999999997</c:v>
                </c:pt>
                <c:pt idx="2296">
                  <c:v>-0.41215549999999995</c:v>
                </c:pt>
                <c:pt idx="2297">
                  <c:v>-0.41215549999999995</c:v>
                </c:pt>
                <c:pt idx="2298">
                  <c:v>-0.41215549999999995</c:v>
                </c:pt>
                <c:pt idx="2299">
                  <c:v>-0.41215549999999995</c:v>
                </c:pt>
                <c:pt idx="2300">
                  <c:v>-0.41215549999999995</c:v>
                </c:pt>
                <c:pt idx="2301">
                  <c:v>-0.41215549999999995</c:v>
                </c:pt>
                <c:pt idx="2302">
                  <c:v>-0.41215549999999995</c:v>
                </c:pt>
                <c:pt idx="2303">
                  <c:v>-0.41523129999999997</c:v>
                </c:pt>
                <c:pt idx="2304">
                  <c:v>-0.41523129999999997</c:v>
                </c:pt>
                <c:pt idx="2305">
                  <c:v>-0.41830709999999999</c:v>
                </c:pt>
                <c:pt idx="2306">
                  <c:v>-0.41830709999999999</c:v>
                </c:pt>
                <c:pt idx="2307">
                  <c:v>-0.41523129999999997</c:v>
                </c:pt>
                <c:pt idx="2308">
                  <c:v>-0.41523129999999997</c:v>
                </c:pt>
                <c:pt idx="2309">
                  <c:v>-0.41215549999999995</c:v>
                </c:pt>
                <c:pt idx="2310">
                  <c:v>-0.40907969999999994</c:v>
                </c:pt>
                <c:pt idx="2311">
                  <c:v>-0.41215549999999995</c:v>
                </c:pt>
                <c:pt idx="2312">
                  <c:v>-0.41523129999999997</c:v>
                </c:pt>
                <c:pt idx="2313">
                  <c:v>-0.41523129999999997</c:v>
                </c:pt>
                <c:pt idx="2314">
                  <c:v>-0.41523129999999997</c:v>
                </c:pt>
                <c:pt idx="2315">
                  <c:v>-0.41523129999999997</c:v>
                </c:pt>
                <c:pt idx="2316">
                  <c:v>-0.41523129999999997</c:v>
                </c:pt>
                <c:pt idx="2317">
                  <c:v>-0.41523129999999997</c:v>
                </c:pt>
                <c:pt idx="2318">
                  <c:v>-0.41523129999999997</c:v>
                </c:pt>
                <c:pt idx="2319">
                  <c:v>-0.41523129999999997</c:v>
                </c:pt>
                <c:pt idx="2320">
                  <c:v>-0.41830709999999999</c:v>
                </c:pt>
                <c:pt idx="2321">
                  <c:v>-0.41830709999999999</c:v>
                </c:pt>
                <c:pt idx="2322">
                  <c:v>-0.41523129999999997</c:v>
                </c:pt>
                <c:pt idx="2323">
                  <c:v>-0.41523129999999997</c:v>
                </c:pt>
                <c:pt idx="2324">
                  <c:v>-0.41523129999999997</c:v>
                </c:pt>
                <c:pt idx="2325">
                  <c:v>-0.41830709999999999</c:v>
                </c:pt>
                <c:pt idx="2326">
                  <c:v>-0.41830709999999999</c:v>
                </c:pt>
                <c:pt idx="2327">
                  <c:v>-0.41830709999999999</c:v>
                </c:pt>
                <c:pt idx="2328">
                  <c:v>-0.41523129999999997</c:v>
                </c:pt>
                <c:pt idx="2329">
                  <c:v>-0.41523129999999997</c:v>
                </c:pt>
                <c:pt idx="2330">
                  <c:v>-0.41523129999999997</c:v>
                </c:pt>
                <c:pt idx="2331">
                  <c:v>-0.41523129999999997</c:v>
                </c:pt>
                <c:pt idx="2332">
                  <c:v>-0.41523129999999997</c:v>
                </c:pt>
                <c:pt idx="2333">
                  <c:v>-0.41523129999999997</c:v>
                </c:pt>
                <c:pt idx="2334">
                  <c:v>-0.41523129999999997</c:v>
                </c:pt>
                <c:pt idx="2335">
                  <c:v>-0.41215549999999995</c:v>
                </c:pt>
                <c:pt idx="2336">
                  <c:v>-0.41215549999999995</c:v>
                </c:pt>
                <c:pt idx="2337">
                  <c:v>-0.41215549999999995</c:v>
                </c:pt>
                <c:pt idx="2338">
                  <c:v>-0.41215549999999995</c:v>
                </c:pt>
                <c:pt idx="2339">
                  <c:v>-0.41215549999999995</c:v>
                </c:pt>
                <c:pt idx="2340">
                  <c:v>-0.40907969999999994</c:v>
                </c:pt>
                <c:pt idx="2341">
                  <c:v>-0.40600389999999997</c:v>
                </c:pt>
                <c:pt idx="2342">
                  <c:v>-0.40907969999999994</c:v>
                </c:pt>
                <c:pt idx="2343">
                  <c:v>-0.41215549999999995</c:v>
                </c:pt>
                <c:pt idx="2344">
                  <c:v>-0.41215549999999995</c:v>
                </c:pt>
                <c:pt idx="2345">
                  <c:v>-0.41215549999999995</c:v>
                </c:pt>
                <c:pt idx="2346">
                  <c:v>-0.41215549999999995</c:v>
                </c:pt>
                <c:pt idx="2347">
                  <c:v>-0.41215549999999995</c:v>
                </c:pt>
                <c:pt idx="2348">
                  <c:v>-0.40907969999999994</c:v>
                </c:pt>
                <c:pt idx="2349">
                  <c:v>-0.40907969999999994</c:v>
                </c:pt>
                <c:pt idx="2350">
                  <c:v>-0.41215549999999995</c:v>
                </c:pt>
                <c:pt idx="2351">
                  <c:v>-0.41215549999999995</c:v>
                </c:pt>
                <c:pt idx="2352">
                  <c:v>-0.41215549999999995</c:v>
                </c:pt>
                <c:pt idx="2353">
                  <c:v>-0.41215549999999995</c:v>
                </c:pt>
                <c:pt idx="2354">
                  <c:v>-0.41215549999999995</c:v>
                </c:pt>
                <c:pt idx="2355">
                  <c:v>-0.41215549999999995</c:v>
                </c:pt>
                <c:pt idx="2356">
                  <c:v>-0.41215549999999995</c:v>
                </c:pt>
                <c:pt idx="2357">
                  <c:v>-0.41215549999999995</c:v>
                </c:pt>
                <c:pt idx="2358">
                  <c:v>-0.41523129999999997</c:v>
                </c:pt>
                <c:pt idx="2359">
                  <c:v>-0.41523129999999997</c:v>
                </c:pt>
                <c:pt idx="2360">
                  <c:v>-0.41215549999999995</c:v>
                </c:pt>
                <c:pt idx="2361">
                  <c:v>-0.41523129999999997</c:v>
                </c:pt>
                <c:pt idx="2362">
                  <c:v>-0.41830709999999999</c:v>
                </c:pt>
                <c:pt idx="2363">
                  <c:v>-0.41830709999999999</c:v>
                </c:pt>
                <c:pt idx="2364">
                  <c:v>-0.41830709999999999</c:v>
                </c:pt>
                <c:pt idx="2365">
                  <c:v>-0.42138289999999995</c:v>
                </c:pt>
                <c:pt idx="2366">
                  <c:v>-0.42445869999999997</c:v>
                </c:pt>
                <c:pt idx="2367">
                  <c:v>-0.42445869999999997</c:v>
                </c:pt>
                <c:pt idx="2368">
                  <c:v>-0.42138289999999995</c:v>
                </c:pt>
                <c:pt idx="2369">
                  <c:v>-0.42445869999999997</c:v>
                </c:pt>
                <c:pt idx="2370">
                  <c:v>-0.42753439999999998</c:v>
                </c:pt>
                <c:pt idx="2371">
                  <c:v>-0.42753439999999998</c:v>
                </c:pt>
                <c:pt idx="2372">
                  <c:v>-0.42753439999999998</c:v>
                </c:pt>
                <c:pt idx="2373">
                  <c:v>-0.42753439999999998</c:v>
                </c:pt>
                <c:pt idx="2374">
                  <c:v>-0.42753439999999998</c:v>
                </c:pt>
                <c:pt idx="2375">
                  <c:v>-0.42753439999999998</c:v>
                </c:pt>
                <c:pt idx="2376">
                  <c:v>-0.43061019999999994</c:v>
                </c:pt>
                <c:pt idx="2377">
                  <c:v>-0.43061019999999994</c:v>
                </c:pt>
                <c:pt idx="2378">
                  <c:v>-0.43368599999999996</c:v>
                </c:pt>
                <c:pt idx="2379">
                  <c:v>-0.43368599999999996</c:v>
                </c:pt>
                <c:pt idx="2380">
                  <c:v>-0.43061019999999994</c:v>
                </c:pt>
                <c:pt idx="2381">
                  <c:v>-0.43061019999999994</c:v>
                </c:pt>
                <c:pt idx="2382">
                  <c:v>-0.43061019999999994</c:v>
                </c:pt>
                <c:pt idx="2383">
                  <c:v>-0.43061019999999994</c:v>
                </c:pt>
                <c:pt idx="2384">
                  <c:v>-0.43368599999999996</c:v>
                </c:pt>
                <c:pt idx="2385">
                  <c:v>-0.43676180999999997</c:v>
                </c:pt>
                <c:pt idx="2386">
                  <c:v>-0.43676180999999997</c:v>
                </c:pt>
                <c:pt idx="2387">
                  <c:v>-0.43983759</c:v>
                </c:pt>
                <c:pt idx="2388">
                  <c:v>-0.44291337999999997</c:v>
                </c:pt>
                <c:pt idx="2389">
                  <c:v>-0.44291337999999997</c:v>
                </c:pt>
                <c:pt idx="2390">
                  <c:v>-0.44598916</c:v>
                </c:pt>
                <c:pt idx="2391">
                  <c:v>-0.44598916</c:v>
                </c:pt>
                <c:pt idx="2392">
                  <c:v>-0.44598916</c:v>
                </c:pt>
                <c:pt idx="2393">
                  <c:v>-0.44291337999999997</c:v>
                </c:pt>
                <c:pt idx="2394">
                  <c:v>-0.44291337999999997</c:v>
                </c:pt>
                <c:pt idx="2395">
                  <c:v>-0.44291337999999997</c:v>
                </c:pt>
                <c:pt idx="2396">
                  <c:v>-0.44291337999999997</c:v>
                </c:pt>
                <c:pt idx="2397">
                  <c:v>-0.44291337999999997</c:v>
                </c:pt>
                <c:pt idx="2398">
                  <c:v>-0.44291337999999997</c:v>
                </c:pt>
                <c:pt idx="2399">
                  <c:v>-0.44598916</c:v>
                </c:pt>
                <c:pt idx="2400">
                  <c:v>-0.44598916</c:v>
                </c:pt>
                <c:pt idx="2401">
                  <c:v>-0.44598916</c:v>
                </c:pt>
                <c:pt idx="2402">
                  <c:v>-0.44906495999999996</c:v>
                </c:pt>
                <c:pt idx="2403">
                  <c:v>-0.45214073999999999</c:v>
                </c:pt>
                <c:pt idx="2404">
                  <c:v>-0.45214073999999999</c:v>
                </c:pt>
                <c:pt idx="2405">
                  <c:v>-0.45214073999999999</c:v>
                </c:pt>
                <c:pt idx="2406">
                  <c:v>-0.44906495999999996</c:v>
                </c:pt>
                <c:pt idx="2407">
                  <c:v>-0.44906495999999996</c:v>
                </c:pt>
                <c:pt idx="2408">
                  <c:v>-0.44906495999999996</c:v>
                </c:pt>
                <c:pt idx="2409">
                  <c:v>-0.44906495999999996</c:v>
                </c:pt>
                <c:pt idx="2410">
                  <c:v>-0.44906495999999996</c:v>
                </c:pt>
                <c:pt idx="2411">
                  <c:v>-0.45214073999999999</c:v>
                </c:pt>
                <c:pt idx="2412">
                  <c:v>-0.45214073999999999</c:v>
                </c:pt>
                <c:pt idx="2413">
                  <c:v>-0.45214073999999999</c:v>
                </c:pt>
                <c:pt idx="2414">
                  <c:v>-0.45214073999999999</c:v>
                </c:pt>
                <c:pt idx="2415">
                  <c:v>-0.45521652999999995</c:v>
                </c:pt>
                <c:pt idx="2416">
                  <c:v>-0.45521652999999995</c:v>
                </c:pt>
                <c:pt idx="2417">
                  <c:v>-0.45521652999999995</c:v>
                </c:pt>
                <c:pt idx="2418">
                  <c:v>-0.45521652999999995</c:v>
                </c:pt>
                <c:pt idx="2419">
                  <c:v>-0.45521652999999995</c:v>
                </c:pt>
                <c:pt idx="2420">
                  <c:v>-0.45521652999999995</c:v>
                </c:pt>
                <c:pt idx="2421">
                  <c:v>-0.45829230999999998</c:v>
                </c:pt>
                <c:pt idx="2422">
                  <c:v>-0.45829230999999998</c:v>
                </c:pt>
                <c:pt idx="2423">
                  <c:v>-0.45829230999999998</c:v>
                </c:pt>
                <c:pt idx="2424">
                  <c:v>-0.45521652999999995</c:v>
                </c:pt>
                <c:pt idx="2425">
                  <c:v>-0.45521652999999995</c:v>
                </c:pt>
                <c:pt idx="2426">
                  <c:v>-0.45521652999999995</c:v>
                </c:pt>
                <c:pt idx="2427">
                  <c:v>-0.45521652999999995</c:v>
                </c:pt>
                <c:pt idx="2428">
                  <c:v>-0.45521652999999995</c:v>
                </c:pt>
                <c:pt idx="2429">
                  <c:v>-0.45521652999999995</c:v>
                </c:pt>
                <c:pt idx="2430">
                  <c:v>-0.45521652999999995</c:v>
                </c:pt>
                <c:pt idx="2431">
                  <c:v>-0.45521652999999995</c:v>
                </c:pt>
                <c:pt idx="2432">
                  <c:v>-0.45214073999999999</c:v>
                </c:pt>
                <c:pt idx="2433">
                  <c:v>-0.45521652999999995</c:v>
                </c:pt>
                <c:pt idx="2434">
                  <c:v>-0.45521652999999995</c:v>
                </c:pt>
                <c:pt idx="2435">
                  <c:v>-0.45521652999999995</c:v>
                </c:pt>
                <c:pt idx="2436">
                  <c:v>-0.45521652999999995</c:v>
                </c:pt>
                <c:pt idx="2437">
                  <c:v>-0.45521652999999995</c:v>
                </c:pt>
                <c:pt idx="2438">
                  <c:v>-0.45521652999999995</c:v>
                </c:pt>
                <c:pt idx="2439">
                  <c:v>-0.45521652999999995</c:v>
                </c:pt>
                <c:pt idx="2440">
                  <c:v>-0.45521652999999995</c:v>
                </c:pt>
                <c:pt idx="2441">
                  <c:v>-0.45521652999999995</c:v>
                </c:pt>
                <c:pt idx="2442">
                  <c:v>-0.45521652999999995</c:v>
                </c:pt>
                <c:pt idx="2443">
                  <c:v>-0.45214073999999999</c:v>
                </c:pt>
                <c:pt idx="2444">
                  <c:v>-0.44906495999999996</c:v>
                </c:pt>
                <c:pt idx="2445">
                  <c:v>-0.44906495999999996</c:v>
                </c:pt>
                <c:pt idx="2446">
                  <c:v>-0.44906495999999996</c:v>
                </c:pt>
                <c:pt idx="2447">
                  <c:v>-0.44598916</c:v>
                </c:pt>
                <c:pt idx="2448">
                  <c:v>-0.44291337999999997</c:v>
                </c:pt>
                <c:pt idx="2449">
                  <c:v>-0.43983759</c:v>
                </c:pt>
                <c:pt idx="2450">
                  <c:v>-0.43676180999999997</c:v>
                </c:pt>
                <c:pt idx="2451">
                  <c:v>-0.43676180999999997</c:v>
                </c:pt>
                <c:pt idx="2452">
                  <c:v>-0.43676180999999997</c:v>
                </c:pt>
                <c:pt idx="2453">
                  <c:v>-0.43983759</c:v>
                </c:pt>
                <c:pt idx="2454">
                  <c:v>-0.43983759</c:v>
                </c:pt>
                <c:pt idx="2455">
                  <c:v>-0.43983759</c:v>
                </c:pt>
                <c:pt idx="2456">
                  <c:v>-0.43983759</c:v>
                </c:pt>
                <c:pt idx="2457">
                  <c:v>-0.44291337999999997</c:v>
                </c:pt>
                <c:pt idx="2458">
                  <c:v>-0.44598916</c:v>
                </c:pt>
                <c:pt idx="2459">
                  <c:v>-0.44598916</c:v>
                </c:pt>
                <c:pt idx="2460">
                  <c:v>-0.43983759</c:v>
                </c:pt>
                <c:pt idx="2461">
                  <c:v>-0.43368599999999996</c:v>
                </c:pt>
                <c:pt idx="2462">
                  <c:v>-0.43061019999999994</c:v>
                </c:pt>
                <c:pt idx="2463">
                  <c:v>-0.42753439999999998</c:v>
                </c:pt>
                <c:pt idx="2464">
                  <c:v>-0.42445869999999997</c:v>
                </c:pt>
                <c:pt idx="2465">
                  <c:v>-0.41830709999999999</c:v>
                </c:pt>
                <c:pt idx="2466">
                  <c:v>-0.41830709999999999</c:v>
                </c:pt>
                <c:pt idx="2467">
                  <c:v>-0.41830709999999999</c:v>
                </c:pt>
                <c:pt idx="2468">
                  <c:v>-0.42138289999999995</c:v>
                </c:pt>
                <c:pt idx="2469">
                  <c:v>-0.42445869999999997</c:v>
                </c:pt>
                <c:pt idx="2470">
                  <c:v>-0.43061019999999994</c:v>
                </c:pt>
                <c:pt idx="2471">
                  <c:v>-0.43676180999999997</c:v>
                </c:pt>
                <c:pt idx="2472">
                  <c:v>-0.43983759</c:v>
                </c:pt>
                <c:pt idx="2473">
                  <c:v>-0.44291337999999997</c:v>
                </c:pt>
                <c:pt idx="2474">
                  <c:v>-0.44598916</c:v>
                </c:pt>
                <c:pt idx="2475">
                  <c:v>-0.44598916</c:v>
                </c:pt>
                <c:pt idx="2476">
                  <c:v>-0.43983759</c:v>
                </c:pt>
                <c:pt idx="2477">
                  <c:v>-0.43368599999999996</c:v>
                </c:pt>
                <c:pt idx="2478">
                  <c:v>-0.42753439999999998</c:v>
                </c:pt>
                <c:pt idx="2479">
                  <c:v>-0.42445869999999997</c:v>
                </c:pt>
                <c:pt idx="2480">
                  <c:v>-0.42138289999999995</c:v>
                </c:pt>
                <c:pt idx="2481">
                  <c:v>-0.41523129999999997</c:v>
                </c:pt>
                <c:pt idx="2482">
                  <c:v>-0.41523129999999997</c:v>
                </c:pt>
                <c:pt idx="2483">
                  <c:v>-0.41830709999999999</c:v>
                </c:pt>
                <c:pt idx="2484">
                  <c:v>-0.42138289999999995</c:v>
                </c:pt>
                <c:pt idx="2485">
                  <c:v>-0.42445869999999997</c:v>
                </c:pt>
                <c:pt idx="2486">
                  <c:v>-0.42753439999999998</c:v>
                </c:pt>
                <c:pt idx="2487">
                  <c:v>-0.43061019999999994</c:v>
                </c:pt>
                <c:pt idx="2488">
                  <c:v>-0.43061019999999994</c:v>
                </c:pt>
                <c:pt idx="2489">
                  <c:v>-0.43061019999999994</c:v>
                </c:pt>
                <c:pt idx="2490">
                  <c:v>-0.43061019999999994</c:v>
                </c:pt>
                <c:pt idx="2491">
                  <c:v>-0.43061019999999994</c:v>
                </c:pt>
                <c:pt idx="2492">
                  <c:v>-0.42753439999999998</c:v>
                </c:pt>
                <c:pt idx="2493">
                  <c:v>-0.42138289999999995</c:v>
                </c:pt>
                <c:pt idx="2494">
                  <c:v>-0.41830709999999999</c:v>
                </c:pt>
                <c:pt idx="2495">
                  <c:v>-0.41523129999999997</c:v>
                </c:pt>
                <c:pt idx="2496">
                  <c:v>-0.41523129999999997</c:v>
                </c:pt>
                <c:pt idx="2497">
                  <c:v>-0.41523129999999997</c:v>
                </c:pt>
                <c:pt idx="2498">
                  <c:v>-0.41523129999999997</c:v>
                </c:pt>
                <c:pt idx="2499">
                  <c:v>-0.41830709999999999</c:v>
                </c:pt>
                <c:pt idx="2500">
                  <c:v>-0.42138289999999995</c:v>
                </c:pt>
                <c:pt idx="2501">
                  <c:v>-0.42138289999999995</c:v>
                </c:pt>
                <c:pt idx="2502">
                  <c:v>-0.42138289999999995</c:v>
                </c:pt>
                <c:pt idx="2503">
                  <c:v>-0.42138289999999995</c:v>
                </c:pt>
                <c:pt idx="2504">
                  <c:v>-0.42445869999999997</c:v>
                </c:pt>
                <c:pt idx="2505">
                  <c:v>-0.42445869999999997</c:v>
                </c:pt>
                <c:pt idx="2506">
                  <c:v>-0.42138289999999995</c:v>
                </c:pt>
                <c:pt idx="2507">
                  <c:v>-0.41830709999999999</c:v>
                </c:pt>
                <c:pt idx="2508">
                  <c:v>-0.41523129999999997</c:v>
                </c:pt>
                <c:pt idx="2509">
                  <c:v>-0.41830709999999999</c:v>
                </c:pt>
                <c:pt idx="2510">
                  <c:v>-0.42138289999999995</c:v>
                </c:pt>
                <c:pt idx="2511">
                  <c:v>-0.42138289999999995</c:v>
                </c:pt>
                <c:pt idx="2512">
                  <c:v>-0.42138289999999995</c:v>
                </c:pt>
                <c:pt idx="2513">
                  <c:v>-0.42445869999999997</c:v>
                </c:pt>
                <c:pt idx="2514">
                  <c:v>-0.42753439999999998</c:v>
                </c:pt>
                <c:pt idx="2515">
                  <c:v>-0.43061019999999994</c:v>
                </c:pt>
                <c:pt idx="2516">
                  <c:v>-0.43061019999999994</c:v>
                </c:pt>
                <c:pt idx="2517">
                  <c:v>-0.43061019999999994</c:v>
                </c:pt>
                <c:pt idx="2518">
                  <c:v>-0.43061019999999994</c:v>
                </c:pt>
                <c:pt idx="2519">
                  <c:v>-0.43061019999999994</c:v>
                </c:pt>
                <c:pt idx="2520">
                  <c:v>-0.42753439999999998</c:v>
                </c:pt>
                <c:pt idx="2521">
                  <c:v>-0.43061019999999994</c:v>
                </c:pt>
                <c:pt idx="2522">
                  <c:v>-0.42753439999999998</c:v>
                </c:pt>
                <c:pt idx="2523">
                  <c:v>-0.42753439999999998</c:v>
                </c:pt>
                <c:pt idx="2524">
                  <c:v>-0.42445869999999997</c:v>
                </c:pt>
                <c:pt idx="2525">
                  <c:v>-0.42445869999999997</c:v>
                </c:pt>
                <c:pt idx="2526">
                  <c:v>-0.42445869999999997</c:v>
                </c:pt>
                <c:pt idx="2527">
                  <c:v>-0.42445869999999997</c:v>
                </c:pt>
                <c:pt idx="2528">
                  <c:v>-0.42445869999999997</c:v>
                </c:pt>
                <c:pt idx="2529">
                  <c:v>-0.42445869999999997</c:v>
                </c:pt>
                <c:pt idx="2530">
                  <c:v>-0.42445869999999997</c:v>
                </c:pt>
                <c:pt idx="2531">
                  <c:v>-0.42445869999999997</c:v>
                </c:pt>
                <c:pt idx="2532">
                  <c:v>-0.42753439999999998</c:v>
                </c:pt>
                <c:pt idx="2533">
                  <c:v>-0.43061019999999994</c:v>
                </c:pt>
                <c:pt idx="2534">
                  <c:v>-0.43061019999999994</c:v>
                </c:pt>
                <c:pt idx="2535">
                  <c:v>-0.43061019999999994</c:v>
                </c:pt>
                <c:pt idx="2536">
                  <c:v>-0.43061019999999994</c:v>
                </c:pt>
                <c:pt idx="2537">
                  <c:v>-0.43061019999999994</c:v>
                </c:pt>
                <c:pt idx="2538">
                  <c:v>-0.43061019999999994</c:v>
                </c:pt>
                <c:pt idx="2539">
                  <c:v>-0.43061019999999994</c:v>
                </c:pt>
                <c:pt idx="2540">
                  <c:v>-0.43061019999999994</c:v>
                </c:pt>
                <c:pt idx="2541">
                  <c:v>-0.42753439999999998</c:v>
                </c:pt>
                <c:pt idx="2542">
                  <c:v>-0.42753439999999998</c:v>
                </c:pt>
                <c:pt idx="2543">
                  <c:v>-0.42753439999999998</c:v>
                </c:pt>
                <c:pt idx="2544">
                  <c:v>-0.42753439999999998</c:v>
                </c:pt>
                <c:pt idx="2545">
                  <c:v>-0.42753439999999998</c:v>
                </c:pt>
                <c:pt idx="2546">
                  <c:v>-0.42753439999999998</c:v>
                </c:pt>
                <c:pt idx="2547">
                  <c:v>-0.43061019999999994</c:v>
                </c:pt>
                <c:pt idx="2548">
                  <c:v>-0.43061019999999994</c:v>
                </c:pt>
                <c:pt idx="2549">
                  <c:v>-0.43061019999999994</c:v>
                </c:pt>
                <c:pt idx="2550">
                  <c:v>-0.43061019999999994</c:v>
                </c:pt>
                <c:pt idx="2551">
                  <c:v>-0.43061019999999994</c:v>
                </c:pt>
                <c:pt idx="2552">
                  <c:v>-0.43368599999999996</c:v>
                </c:pt>
                <c:pt idx="2553">
                  <c:v>-0.43368599999999996</c:v>
                </c:pt>
                <c:pt idx="2554">
                  <c:v>-0.43368599999999996</c:v>
                </c:pt>
                <c:pt idx="2555">
                  <c:v>-0.43368599999999996</c:v>
                </c:pt>
                <c:pt idx="2556">
                  <c:v>-0.43368599999999996</c:v>
                </c:pt>
                <c:pt idx="2557">
                  <c:v>-0.43061019999999994</c:v>
                </c:pt>
                <c:pt idx="2558">
                  <c:v>-0.43061019999999994</c:v>
                </c:pt>
                <c:pt idx="2559">
                  <c:v>-0.43061019999999994</c:v>
                </c:pt>
                <c:pt idx="2560">
                  <c:v>-0.43061019999999994</c:v>
                </c:pt>
                <c:pt idx="2561">
                  <c:v>-0.43061019999999994</c:v>
                </c:pt>
                <c:pt idx="2562">
                  <c:v>-0.43368599999999996</c:v>
                </c:pt>
                <c:pt idx="2563">
                  <c:v>-0.43676180999999997</c:v>
                </c:pt>
                <c:pt idx="2564">
                  <c:v>-0.43676180999999997</c:v>
                </c:pt>
                <c:pt idx="2565">
                  <c:v>-0.43983759</c:v>
                </c:pt>
                <c:pt idx="2566">
                  <c:v>-0.44598916</c:v>
                </c:pt>
                <c:pt idx="2567">
                  <c:v>-0.44598916</c:v>
                </c:pt>
                <c:pt idx="2568">
                  <c:v>-0.44291337999999997</c:v>
                </c:pt>
                <c:pt idx="2569">
                  <c:v>-0.44291337999999997</c:v>
                </c:pt>
                <c:pt idx="2570">
                  <c:v>-0.44291337999999997</c:v>
                </c:pt>
                <c:pt idx="2571">
                  <c:v>-0.44291337999999997</c:v>
                </c:pt>
                <c:pt idx="2572">
                  <c:v>-0.44291337999999997</c:v>
                </c:pt>
                <c:pt idx="2573">
                  <c:v>-0.43983759</c:v>
                </c:pt>
                <c:pt idx="2574">
                  <c:v>-0.43983759</c:v>
                </c:pt>
                <c:pt idx="2575">
                  <c:v>-0.43983759</c:v>
                </c:pt>
                <c:pt idx="2576">
                  <c:v>-0.43676180999999997</c:v>
                </c:pt>
                <c:pt idx="2577">
                  <c:v>-0.43676180999999997</c:v>
                </c:pt>
                <c:pt idx="2578">
                  <c:v>-0.43983759</c:v>
                </c:pt>
                <c:pt idx="2579">
                  <c:v>-0.43983759</c:v>
                </c:pt>
                <c:pt idx="2580">
                  <c:v>-0.43983759</c:v>
                </c:pt>
                <c:pt idx="2581">
                  <c:v>-0.43983759</c:v>
                </c:pt>
                <c:pt idx="2582">
                  <c:v>-0.43983759</c:v>
                </c:pt>
                <c:pt idx="2583">
                  <c:v>-0.43983759</c:v>
                </c:pt>
                <c:pt idx="2584">
                  <c:v>-0.44291337999999997</c:v>
                </c:pt>
                <c:pt idx="2585">
                  <c:v>-0.44291337999999997</c:v>
                </c:pt>
                <c:pt idx="2586">
                  <c:v>-0.44291337999999997</c:v>
                </c:pt>
                <c:pt idx="2587">
                  <c:v>-0.44291337999999997</c:v>
                </c:pt>
                <c:pt idx="2588">
                  <c:v>-0.44291337999999997</c:v>
                </c:pt>
                <c:pt idx="2589">
                  <c:v>-0.44291337999999997</c:v>
                </c:pt>
                <c:pt idx="2590">
                  <c:v>-0.44291337999999997</c:v>
                </c:pt>
                <c:pt idx="2591">
                  <c:v>-0.44598916</c:v>
                </c:pt>
                <c:pt idx="2592">
                  <c:v>-0.44598916</c:v>
                </c:pt>
                <c:pt idx="2593">
                  <c:v>-0.44598916</c:v>
                </c:pt>
                <c:pt idx="2594">
                  <c:v>-0.44291337999999997</c:v>
                </c:pt>
                <c:pt idx="2595">
                  <c:v>-0.44291337999999997</c:v>
                </c:pt>
                <c:pt idx="2596">
                  <c:v>-0.44598916</c:v>
                </c:pt>
                <c:pt idx="2597">
                  <c:v>-0.44906495999999996</c:v>
                </c:pt>
                <c:pt idx="2598">
                  <c:v>-0.44906495999999996</c:v>
                </c:pt>
                <c:pt idx="2599">
                  <c:v>-0.44906495999999996</c:v>
                </c:pt>
                <c:pt idx="2600">
                  <c:v>-0.44906495999999996</c:v>
                </c:pt>
                <c:pt idx="2601">
                  <c:v>-0.44906495999999996</c:v>
                </c:pt>
                <c:pt idx="2602">
                  <c:v>-0.44906495999999996</c:v>
                </c:pt>
                <c:pt idx="2603">
                  <c:v>-0.44906495999999996</c:v>
                </c:pt>
                <c:pt idx="2604">
                  <c:v>-0.45214073999999999</c:v>
                </c:pt>
                <c:pt idx="2605">
                  <c:v>-0.45214073999999999</c:v>
                </c:pt>
                <c:pt idx="2606">
                  <c:v>-0.45214073999999999</c:v>
                </c:pt>
                <c:pt idx="2607">
                  <c:v>-0.45214073999999999</c:v>
                </c:pt>
                <c:pt idx="2608">
                  <c:v>-0.45214073999999999</c:v>
                </c:pt>
                <c:pt idx="2609">
                  <c:v>-0.45214073999999999</c:v>
                </c:pt>
                <c:pt idx="2610">
                  <c:v>-0.44906495999999996</c:v>
                </c:pt>
                <c:pt idx="2611">
                  <c:v>-0.44598916</c:v>
                </c:pt>
                <c:pt idx="2612">
                  <c:v>-0.44598916</c:v>
                </c:pt>
                <c:pt idx="2613">
                  <c:v>-0.44598916</c:v>
                </c:pt>
                <c:pt idx="2614">
                  <c:v>-0.44598916</c:v>
                </c:pt>
                <c:pt idx="2615">
                  <c:v>-0.44598916</c:v>
                </c:pt>
                <c:pt idx="2616">
                  <c:v>-0.44906495999999996</c:v>
                </c:pt>
                <c:pt idx="2617">
                  <c:v>-0.44906495999999996</c:v>
                </c:pt>
                <c:pt idx="2618">
                  <c:v>-0.44906495999999996</c:v>
                </c:pt>
                <c:pt idx="2619">
                  <c:v>-0.44906495999999996</c:v>
                </c:pt>
                <c:pt idx="2620">
                  <c:v>-0.44906495999999996</c:v>
                </c:pt>
                <c:pt idx="2621">
                  <c:v>-0.44906495999999996</c:v>
                </c:pt>
                <c:pt idx="2622">
                  <c:v>-0.44906495999999996</c:v>
                </c:pt>
                <c:pt idx="2623">
                  <c:v>-0.44906495999999996</c:v>
                </c:pt>
                <c:pt idx="2624">
                  <c:v>-0.44906495999999996</c:v>
                </c:pt>
                <c:pt idx="2625">
                  <c:v>-0.44906495999999996</c:v>
                </c:pt>
                <c:pt idx="2626">
                  <c:v>-0.44906495999999996</c:v>
                </c:pt>
                <c:pt idx="2627">
                  <c:v>-0.44906495999999996</c:v>
                </c:pt>
                <c:pt idx="2628">
                  <c:v>-0.44906495999999996</c:v>
                </c:pt>
                <c:pt idx="2629">
                  <c:v>-0.44906495999999996</c:v>
                </c:pt>
                <c:pt idx="2630">
                  <c:v>-0.44906495999999996</c:v>
                </c:pt>
                <c:pt idx="2631">
                  <c:v>-0.44906495999999996</c:v>
                </c:pt>
                <c:pt idx="2632">
                  <c:v>-0.44906495999999996</c:v>
                </c:pt>
                <c:pt idx="2633">
                  <c:v>-0.44906495999999996</c:v>
                </c:pt>
                <c:pt idx="2634">
                  <c:v>-0.44598916</c:v>
                </c:pt>
                <c:pt idx="2635">
                  <c:v>-0.44598916</c:v>
                </c:pt>
                <c:pt idx="2636">
                  <c:v>-0.44598916</c:v>
                </c:pt>
                <c:pt idx="2637">
                  <c:v>-0.44598916</c:v>
                </c:pt>
                <c:pt idx="2638">
                  <c:v>-0.44291337999999997</c:v>
                </c:pt>
                <c:pt idx="2639">
                  <c:v>-0.43983759</c:v>
                </c:pt>
                <c:pt idx="2640">
                  <c:v>-0.43983759</c:v>
                </c:pt>
                <c:pt idx="2641">
                  <c:v>-0.43983759</c:v>
                </c:pt>
                <c:pt idx="2642">
                  <c:v>-0.43983759</c:v>
                </c:pt>
                <c:pt idx="2643">
                  <c:v>-0.43983759</c:v>
                </c:pt>
                <c:pt idx="2644">
                  <c:v>-0.43983759</c:v>
                </c:pt>
                <c:pt idx="2645">
                  <c:v>-0.43983759</c:v>
                </c:pt>
                <c:pt idx="2646">
                  <c:v>-0.43983759</c:v>
                </c:pt>
                <c:pt idx="2647">
                  <c:v>-0.43983759</c:v>
                </c:pt>
                <c:pt idx="2648">
                  <c:v>-0.43983759</c:v>
                </c:pt>
                <c:pt idx="2649">
                  <c:v>-0.43983759</c:v>
                </c:pt>
                <c:pt idx="2650">
                  <c:v>-0.43983759</c:v>
                </c:pt>
                <c:pt idx="2651">
                  <c:v>-0.43983759</c:v>
                </c:pt>
                <c:pt idx="2652">
                  <c:v>-0.43983759</c:v>
                </c:pt>
                <c:pt idx="2653">
                  <c:v>-0.43983759</c:v>
                </c:pt>
                <c:pt idx="2654">
                  <c:v>-0.43676180999999997</c:v>
                </c:pt>
                <c:pt idx="2655">
                  <c:v>-0.43676180999999997</c:v>
                </c:pt>
                <c:pt idx="2656">
                  <c:v>-0.43676180999999997</c:v>
                </c:pt>
                <c:pt idx="2657">
                  <c:v>-0.43676180999999997</c:v>
                </c:pt>
                <c:pt idx="2658">
                  <c:v>-0.43676180999999997</c:v>
                </c:pt>
                <c:pt idx="2659">
                  <c:v>-0.43676180999999997</c:v>
                </c:pt>
                <c:pt idx="2660">
                  <c:v>-0.43676180999999997</c:v>
                </c:pt>
                <c:pt idx="2661">
                  <c:v>-0.43368599999999996</c:v>
                </c:pt>
                <c:pt idx="2662">
                  <c:v>-0.43676180999999997</c:v>
                </c:pt>
                <c:pt idx="2663">
                  <c:v>-0.43676180999999997</c:v>
                </c:pt>
                <c:pt idx="2664">
                  <c:v>-0.43676180999999997</c:v>
                </c:pt>
                <c:pt idx="2665">
                  <c:v>-0.43676180999999997</c:v>
                </c:pt>
                <c:pt idx="2666">
                  <c:v>-0.43676180999999997</c:v>
                </c:pt>
                <c:pt idx="2667">
                  <c:v>-0.43368599999999996</c:v>
                </c:pt>
                <c:pt idx="2668">
                  <c:v>-0.43061019999999994</c:v>
                </c:pt>
                <c:pt idx="2669">
                  <c:v>-0.43061019999999994</c:v>
                </c:pt>
                <c:pt idx="2670">
                  <c:v>-0.43061019999999994</c:v>
                </c:pt>
                <c:pt idx="2671">
                  <c:v>-0.42753439999999998</c:v>
                </c:pt>
                <c:pt idx="2672">
                  <c:v>-0.43061019999999994</c:v>
                </c:pt>
                <c:pt idx="2673">
                  <c:v>-0.43061019999999994</c:v>
                </c:pt>
                <c:pt idx="2674">
                  <c:v>-0.43061019999999994</c:v>
                </c:pt>
                <c:pt idx="2675">
                  <c:v>-0.43061019999999994</c:v>
                </c:pt>
                <c:pt idx="2676">
                  <c:v>-0.43061019999999994</c:v>
                </c:pt>
                <c:pt idx="2677">
                  <c:v>-0.43061019999999994</c:v>
                </c:pt>
                <c:pt idx="2678">
                  <c:v>-0.43061019999999994</c:v>
                </c:pt>
                <c:pt idx="2679">
                  <c:v>-0.43061019999999994</c:v>
                </c:pt>
                <c:pt idx="2680">
                  <c:v>-0.43368599999999996</c:v>
                </c:pt>
                <c:pt idx="2681">
                  <c:v>-0.43368599999999996</c:v>
                </c:pt>
                <c:pt idx="2682">
                  <c:v>-0.43368599999999996</c:v>
                </c:pt>
                <c:pt idx="2683">
                  <c:v>-0.43368599999999996</c:v>
                </c:pt>
                <c:pt idx="2684">
                  <c:v>-0.43368599999999996</c:v>
                </c:pt>
                <c:pt idx="2685">
                  <c:v>-0.43368599999999996</c:v>
                </c:pt>
                <c:pt idx="2686">
                  <c:v>-0.43368599999999996</c:v>
                </c:pt>
                <c:pt idx="2687">
                  <c:v>-0.43368599999999996</c:v>
                </c:pt>
                <c:pt idx="2688">
                  <c:v>-0.43676180999999997</c:v>
                </c:pt>
                <c:pt idx="2689">
                  <c:v>-0.43368599999999996</c:v>
                </c:pt>
                <c:pt idx="2690">
                  <c:v>-0.43368599999999996</c:v>
                </c:pt>
                <c:pt idx="2691">
                  <c:v>-0.43368599999999996</c:v>
                </c:pt>
                <c:pt idx="2692">
                  <c:v>-0.43368599999999996</c:v>
                </c:pt>
                <c:pt idx="2693">
                  <c:v>-0.43368599999999996</c:v>
                </c:pt>
                <c:pt idx="2694">
                  <c:v>-0.43368599999999996</c:v>
                </c:pt>
                <c:pt idx="2695">
                  <c:v>-0.43368599999999996</c:v>
                </c:pt>
                <c:pt idx="2696">
                  <c:v>-0.43061019999999994</c:v>
                </c:pt>
                <c:pt idx="2697">
                  <c:v>-0.43061019999999994</c:v>
                </c:pt>
                <c:pt idx="2698">
                  <c:v>-0.43061019999999994</c:v>
                </c:pt>
                <c:pt idx="2699">
                  <c:v>-0.43368599999999996</c:v>
                </c:pt>
                <c:pt idx="2700">
                  <c:v>-0.43676180999999997</c:v>
                </c:pt>
                <c:pt idx="2701">
                  <c:v>-0.43676180999999997</c:v>
                </c:pt>
                <c:pt idx="2702">
                  <c:v>-0.43676180999999997</c:v>
                </c:pt>
                <c:pt idx="2703">
                  <c:v>-0.43983759</c:v>
                </c:pt>
                <c:pt idx="2704">
                  <c:v>-0.44291337999999997</c:v>
                </c:pt>
                <c:pt idx="2705">
                  <c:v>-0.44598916</c:v>
                </c:pt>
                <c:pt idx="2706">
                  <c:v>-0.44906495999999996</c:v>
                </c:pt>
                <c:pt idx="2707">
                  <c:v>-0.44598916</c:v>
                </c:pt>
                <c:pt idx="2708">
                  <c:v>-0.44598916</c:v>
                </c:pt>
                <c:pt idx="2709">
                  <c:v>-0.44598916</c:v>
                </c:pt>
                <c:pt idx="2710">
                  <c:v>-0.44291337999999997</c:v>
                </c:pt>
                <c:pt idx="2711">
                  <c:v>-0.44291337999999997</c:v>
                </c:pt>
                <c:pt idx="2712">
                  <c:v>-0.44291337999999997</c:v>
                </c:pt>
                <c:pt idx="2713">
                  <c:v>-0.43676180999999997</c:v>
                </c:pt>
                <c:pt idx="2714">
                  <c:v>-0.43368599999999996</c:v>
                </c:pt>
                <c:pt idx="2715">
                  <c:v>-0.43368599999999996</c:v>
                </c:pt>
                <c:pt idx="2716">
                  <c:v>-0.43983759</c:v>
                </c:pt>
                <c:pt idx="2717">
                  <c:v>-0.44598916</c:v>
                </c:pt>
                <c:pt idx="2718">
                  <c:v>-0.44906495999999996</c:v>
                </c:pt>
                <c:pt idx="2719">
                  <c:v>-0.45214073999999999</c:v>
                </c:pt>
                <c:pt idx="2720">
                  <c:v>-0.45521652999999995</c:v>
                </c:pt>
                <c:pt idx="2721">
                  <c:v>-0.46136809999999995</c:v>
                </c:pt>
                <c:pt idx="2722">
                  <c:v>-0.46136809999999995</c:v>
                </c:pt>
                <c:pt idx="2723">
                  <c:v>-0.46136809999999995</c:v>
                </c:pt>
                <c:pt idx="2724">
                  <c:v>-0.45521652999999995</c:v>
                </c:pt>
                <c:pt idx="2725">
                  <c:v>-0.45214073999999999</c:v>
                </c:pt>
                <c:pt idx="2726">
                  <c:v>-0.44598916</c:v>
                </c:pt>
                <c:pt idx="2727">
                  <c:v>-0.43983759</c:v>
                </c:pt>
                <c:pt idx="2728">
                  <c:v>-0.43676180999999997</c:v>
                </c:pt>
                <c:pt idx="2729">
                  <c:v>-0.43368599999999996</c:v>
                </c:pt>
                <c:pt idx="2730">
                  <c:v>-0.43061019999999994</c:v>
                </c:pt>
                <c:pt idx="2731">
                  <c:v>-0.43061019999999994</c:v>
                </c:pt>
                <c:pt idx="2732">
                  <c:v>-0.43676180999999997</c:v>
                </c:pt>
                <c:pt idx="2733">
                  <c:v>-0.44291337999999997</c:v>
                </c:pt>
                <c:pt idx="2734">
                  <c:v>-0.44906495999999996</c:v>
                </c:pt>
                <c:pt idx="2735">
                  <c:v>-0.45521652999999995</c:v>
                </c:pt>
                <c:pt idx="2736">
                  <c:v>-0.45829230999999998</c:v>
                </c:pt>
                <c:pt idx="2737">
                  <c:v>-0.46444388999999997</c:v>
                </c:pt>
                <c:pt idx="2738">
                  <c:v>-0.46444388999999997</c:v>
                </c:pt>
                <c:pt idx="2739">
                  <c:v>-0.46136809999999995</c:v>
                </c:pt>
                <c:pt idx="2740">
                  <c:v>-0.45829230999999998</c:v>
                </c:pt>
                <c:pt idx="2741">
                  <c:v>-0.45521652999999995</c:v>
                </c:pt>
                <c:pt idx="2742">
                  <c:v>-0.45214073999999999</c:v>
                </c:pt>
                <c:pt idx="2743">
                  <c:v>-0.44906495999999996</c:v>
                </c:pt>
                <c:pt idx="2744">
                  <c:v>-0.44906495999999996</c:v>
                </c:pt>
                <c:pt idx="2745">
                  <c:v>-0.44906495999999996</c:v>
                </c:pt>
                <c:pt idx="2746">
                  <c:v>-0.44906495999999996</c:v>
                </c:pt>
                <c:pt idx="2747">
                  <c:v>-0.44906495999999996</c:v>
                </c:pt>
                <c:pt idx="2748">
                  <c:v>-0.45214073999999999</c:v>
                </c:pt>
                <c:pt idx="2749">
                  <c:v>-0.45829230999999998</c:v>
                </c:pt>
                <c:pt idx="2750">
                  <c:v>-0.46136809999999995</c:v>
                </c:pt>
                <c:pt idx="2751">
                  <c:v>-0.46444388999999997</c:v>
                </c:pt>
                <c:pt idx="2752">
                  <c:v>-0.46444388999999997</c:v>
                </c:pt>
                <c:pt idx="2753">
                  <c:v>-0.46444388999999997</c:v>
                </c:pt>
                <c:pt idx="2754">
                  <c:v>-0.46444388999999997</c:v>
                </c:pt>
                <c:pt idx="2755">
                  <c:v>-0.45829230999999998</c:v>
                </c:pt>
                <c:pt idx="2756">
                  <c:v>-0.45829230999999998</c:v>
                </c:pt>
                <c:pt idx="2757">
                  <c:v>-0.46136809999999995</c:v>
                </c:pt>
                <c:pt idx="2758">
                  <c:v>-0.45521652999999995</c:v>
                </c:pt>
                <c:pt idx="2759">
                  <c:v>-0.45521652999999995</c:v>
                </c:pt>
                <c:pt idx="2760">
                  <c:v>-0.45521652999999995</c:v>
                </c:pt>
                <c:pt idx="2761">
                  <c:v>-0.45829230999999998</c:v>
                </c:pt>
                <c:pt idx="2762">
                  <c:v>-0.45829230999999998</c:v>
                </c:pt>
                <c:pt idx="2763">
                  <c:v>-0.46136809999999995</c:v>
                </c:pt>
                <c:pt idx="2764">
                  <c:v>-0.46444388999999997</c:v>
                </c:pt>
                <c:pt idx="2765">
                  <c:v>-0.47059546999999996</c:v>
                </c:pt>
                <c:pt idx="2766">
                  <c:v>-0.46751967999999999</c:v>
                </c:pt>
                <c:pt idx="2767">
                  <c:v>-0.46136809999999995</c:v>
                </c:pt>
                <c:pt idx="2768">
                  <c:v>-0.46444388999999997</c:v>
                </c:pt>
                <c:pt idx="2769">
                  <c:v>-0.46751967999999999</c:v>
                </c:pt>
                <c:pt idx="2770">
                  <c:v>-0.46136809999999995</c:v>
                </c:pt>
                <c:pt idx="2771">
                  <c:v>-0.45521652999999995</c:v>
                </c:pt>
                <c:pt idx="2772">
                  <c:v>-0.45521652999999995</c:v>
                </c:pt>
                <c:pt idx="2773">
                  <c:v>-0.45829230999999998</c:v>
                </c:pt>
                <c:pt idx="2774">
                  <c:v>-0.45829230999999998</c:v>
                </c:pt>
                <c:pt idx="2775">
                  <c:v>-0.45521652999999995</c:v>
                </c:pt>
                <c:pt idx="2776">
                  <c:v>-0.45521652999999995</c:v>
                </c:pt>
                <c:pt idx="2777">
                  <c:v>-0.45829230999999998</c:v>
                </c:pt>
                <c:pt idx="2778">
                  <c:v>-0.46136809999999995</c:v>
                </c:pt>
                <c:pt idx="2779">
                  <c:v>-0.46444388999999997</c:v>
                </c:pt>
                <c:pt idx="2780">
                  <c:v>-0.46751967999999999</c:v>
                </c:pt>
                <c:pt idx="2781">
                  <c:v>-0.46751967999999999</c:v>
                </c:pt>
                <c:pt idx="2782">
                  <c:v>-0.46751967999999999</c:v>
                </c:pt>
                <c:pt idx="2783">
                  <c:v>-0.46751967999999999</c:v>
                </c:pt>
                <c:pt idx="2784">
                  <c:v>-0.46444388999999997</c:v>
                </c:pt>
                <c:pt idx="2785">
                  <c:v>-0.46136809999999995</c:v>
                </c:pt>
                <c:pt idx="2786">
                  <c:v>-0.46136809999999995</c:v>
                </c:pt>
                <c:pt idx="2787">
                  <c:v>-0.45829230999999998</c:v>
                </c:pt>
                <c:pt idx="2788">
                  <c:v>-0.45521652999999995</c:v>
                </c:pt>
                <c:pt idx="2789">
                  <c:v>-0.44906495999999996</c:v>
                </c:pt>
                <c:pt idx="2790">
                  <c:v>-0.45214073999999999</c:v>
                </c:pt>
                <c:pt idx="2791">
                  <c:v>-0.45214073999999999</c:v>
                </c:pt>
                <c:pt idx="2792">
                  <c:v>-0.44906495999999996</c:v>
                </c:pt>
                <c:pt idx="2793">
                  <c:v>-0.44906495999999996</c:v>
                </c:pt>
                <c:pt idx="2794">
                  <c:v>-0.44906495999999996</c:v>
                </c:pt>
                <c:pt idx="2795">
                  <c:v>-0.44906495999999996</c:v>
                </c:pt>
                <c:pt idx="2796">
                  <c:v>-0.44906495999999996</c:v>
                </c:pt>
                <c:pt idx="2797">
                  <c:v>-0.45214073999999999</c:v>
                </c:pt>
                <c:pt idx="2798">
                  <c:v>-0.45521652999999995</c:v>
                </c:pt>
                <c:pt idx="2799">
                  <c:v>-0.45521652999999995</c:v>
                </c:pt>
                <c:pt idx="2800">
                  <c:v>-0.45214073999999999</c:v>
                </c:pt>
                <c:pt idx="2801">
                  <c:v>-0.45214073999999999</c:v>
                </c:pt>
                <c:pt idx="2802">
                  <c:v>-0.45214073999999999</c:v>
                </c:pt>
                <c:pt idx="2803">
                  <c:v>-0.45214073999999999</c:v>
                </c:pt>
                <c:pt idx="2804">
                  <c:v>-0.45214073999999999</c:v>
                </c:pt>
                <c:pt idx="2805">
                  <c:v>-0.44906495999999996</c:v>
                </c:pt>
                <c:pt idx="2806">
                  <c:v>-0.44906495999999996</c:v>
                </c:pt>
                <c:pt idx="2807">
                  <c:v>-0.44906495999999996</c:v>
                </c:pt>
                <c:pt idx="2808">
                  <c:v>-0.44906495999999996</c:v>
                </c:pt>
                <c:pt idx="2809">
                  <c:v>-0.44598916</c:v>
                </c:pt>
                <c:pt idx="2810">
                  <c:v>-0.44291337999999997</c:v>
                </c:pt>
                <c:pt idx="2811">
                  <c:v>-0.44291337999999997</c:v>
                </c:pt>
                <c:pt idx="2812">
                  <c:v>-0.44291337999999997</c:v>
                </c:pt>
                <c:pt idx="2813">
                  <c:v>-0.44598916</c:v>
                </c:pt>
                <c:pt idx="2814">
                  <c:v>-0.44598916</c:v>
                </c:pt>
                <c:pt idx="2815">
                  <c:v>-0.44598916</c:v>
                </c:pt>
                <c:pt idx="2816">
                  <c:v>-0.44598916</c:v>
                </c:pt>
                <c:pt idx="2817">
                  <c:v>-0.44598916</c:v>
                </c:pt>
                <c:pt idx="2818">
                  <c:v>-0.44598916</c:v>
                </c:pt>
                <c:pt idx="2819">
                  <c:v>-0.44598916</c:v>
                </c:pt>
                <c:pt idx="2820">
                  <c:v>-0.44598916</c:v>
                </c:pt>
                <c:pt idx="2821">
                  <c:v>-0.44598916</c:v>
                </c:pt>
                <c:pt idx="2822">
                  <c:v>-0.44291337999999997</c:v>
                </c:pt>
                <c:pt idx="2823">
                  <c:v>-0.44291337999999997</c:v>
                </c:pt>
                <c:pt idx="2824">
                  <c:v>-0.44291337999999997</c:v>
                </c:pt>
                <c:pt idx="2825">
                  <c:v>-0.44291337999999997</c:v>
                </c:pt>
                <c:pt idx="2826">
                  <c:v>-0.44291337999999997</c:v>
                </c:pt>
                <c:pt idx="2827">
                  <c:v>-0.44291337999999997</c:v>
                </c:pt>
                <c:pt idx="2828">
                  <c:v>-0.44291337999999997</c:v>
                </c:pt>
                <c:pt idx="2829">
                  <c:v>-0.44291337999999997</c:v>
                </c:pt>
                <c:pt idx="2830">
                  <c:v>-0.44291337999999997</c:v>
                </c:pt>
                <c:pt idx="2831">
                  <c:v>-0.44291337999999997</c:v>
                </c:pt>
                <c:pt idx="2832">
                  <c:v>-0.44598916</c:v>
                </c:pt>
                <c:pt idx="2833">
                  <c:v>-0.44598916</c:v>
                </c:pt>
                <c:pt idx="2834">
                  <c:v>-0.44598916</c:v>
                </c:pt>
                <c:pt idx="2835">
                  <c:v>-0.44291337999999997</c:v>
                </c:pt>
                <c:pt idx="2836">
                  <c:v>-0.44291337999999997</c:v>
                </c:pt>
                <c:pt idx="2837">
                  <c:v>-0.44291337999999997</c:v>
                </c:pt>
                <c:pt idx="2838">
                  <c:v>-0.44291337999999997</c:v>
                </c:pt>
                <c:pt idx="2839">
                  <c:v>-0.44291337999999997</c:v>
                </c:pt>
                <c:pt idx="2840">
                  <c:v>-0.44291337999999997</c:v>
                </c:pt>
                <c:pt idx="2841">
                  <c:v>-0.44291337999999997</c:v>
                </c:pt>
                <c:pt idx="2842">
                  <c:v>-0.44291337999999997</c:v>
                </c:pt>
                <c:pt idx="2843">
                  <c:v>-0.44291337999999997</c:v>
                </c:pt>
                <c:pt idx="2844">
                  <c:v>-0.44291337999999997</c:v>
                </c:pt>
                <c:pt idx="2845">
                  <c:v>-0.44291337999999997</c:v>
                </c:pt>
                <c:pt idx="2846">
                  <c:v>-0.44291337999999997</c:v>
                </c:pt>
                <c:pt idx="2847">
                  <c:v>-0.44291337999999997</c:v>
                </c:pt>
                <c:pt idx="2848">
                  <c:v>-0.44291337999999997</c:v>
                </c:pt>
                <c:pt idx="2849">
                  <c:v>-0.44291337999999997</c:v>
                </c:pt>
                <c:pt idx="2850">
                  <c:v>-0.44598916</c:v>
                </c:pt>
                <c:pt idx="2851">
                  <c:v>-0.44598916</c:v>
                </c:pt>
                <c:pt idx="2852">
                  <c:v>-0.44598916</c:v>
                </c:pt>
                <c:pt idx="2853">
                  <c:v>-0.44598916</c:v>
                </c:pt>
                <c:pt idx="2854">
                  <c:v>-0.44598916</c:v>
                </c:pt>
                <c:pt idx="2855">
                  <c:v>-0.44598916</c:v>
                </c:pt>
                <c:pt idx="2856">
                  <c:v>-0.44598916</c:v>
                </c:pt>
                <c:pt idx="2857">
                  <c:v>-0.44598916</c:v>
                </c:pt>
                <c:pt idx="2858">
                  <c:v>-0.44598916</c:v>
                </c:pt>
                <c:pt idx="2859">
                  <c:v>-0.44598916</c:v>
                </c:pt>
                <c:pt idx="2860">
                  <c:v>-0.44598916</c:v>
                </c:pt>
                <c:pt idx="2861">
                  <c:v>-0.44598916</c:v>
                </c:pt>
                <c:pt idx="2862">
                  <c:v>-0.44598916</c:v>
                </c:pt>
                <c:pt idx="2863">
                  <c:v>-0.44598916</c:v>
                </c:pt>
                <c:pt idx="2864">
                  <c:v>-0.44598916</c:v>
                </c:pt>
                <c:pt idx="2865">
                  <c:v>-0.44598916</c:v>
                </c:pt>
                <c:pt idx="2866">
                  <c:v>-0.44906495999999996</c:v>
                </c:pt>
                <c:pt idx="2867">
                  <c:v>-0.45214073999999999</c:v>
                </c:pt>
                <c:pt idx="2868">
                  <c:v>-0.45214073999999999</c:v>
                </c:pt>
                <c:pt idx="2869">
                  <c:v>-0.45214073999999999</c:v>
                </c:pt>
                <c:pt idx="2870">
                  <c:v>-0.45214073999999999</c:v>
                </c:pt>
                <c:pt idx="2871">
                  <c:v>-0.45214073999999999</c:v>
                </c:pt>
                <c:pt idx="2872">
                  <c:v>-0.45214073999999999</c:v>
                </c:pt>
                <c:pt idx="2873">
                  <c:v>-0.45214073999999999</c:v>
                </c:pt>
                <c:pt idx="2874">
                  <c:v>-0.45214073999999999</c:v>
                </c:pt>
                <c:pt idx="2875">
                  <c:v>-0.45214073999999999</c:v>
                </c:pt>
                <c:pt idx="2876">
                  <c:v>-0.45214073999999999</c:v>
                </c:pt>
                <c:pt idx="2877">
                  <c:v>-0.45214073999999999</c:v>
                </c:pt>
                <c:pt idx="2878">
                  <c:v>-0.45214073999999999</c:v>
                </c:pt>
                <c:pt idx="2879">
                  <c:v>-0.45214073999999999</c:v>
                </c:pt>
                <c:pt idx="2880">
                  <c:v>-0.45214073999999999</c:v>
                </c:pt>
                <c:pt idx="2881">
                  <c:v>-0.45214073999999999</c:v>
                </c:pt>
                <c:pt idx="2882">
                  <c:v>-0.45214073999999999</c:v>
                </c:pt>
                <c:pt idx="2883">
                  <c:v>-0.45214073999999999</c:v>
                </c:pt>
                <c:pt idx="2884">
                  <c:v>-0.44906495999999996</c:v>
                </c:pt>
                <c:pt idx="2885">
                  <c:v>-0.44906495999999996</c:v>
                </c:pt>
                <c:pt idx="2886">
                  <c:v>-0.45214073999999999</c:v>
                </c:pt>
                <c:pt idx="2887">
                  <c:v>-0.45214073999999999</c:v>
                </c:pt>
                <c:pt idx="2888">
                  <c:v>-0.45214073999999999</c:v>
                </c:pt>
                <c:pt idx="2889">
                  <c:v>-0.45214073999999999</c:v>
                </c:pt>
                <c:pt idx="2890">
                  <c:v>-0.45521652999999995</c:v>
                </c:pt>
                <c:pt idx="2891">
                  <c:v>-0.45521652999999995</c:v>
                </c:pt>
                <c:pt idx="2892">
                  <c:v>-0.45521652999999995</c:v>
                </c:pt>
                <c:pt idx="2893">
                  <c:v>-0.45521652999999995</c:v>
                </c:pt>
                <c:pt idx="2894">
                  <c:v>-0.45829230999999998</c:v>
                </c:pt>
                <c:pt idx="2895">
                  <c:v>-0.46136809999999995</c:v>
                </c:pt>
                <c:pt idx="2896">
                  <c:v>-0.46136809999999995</c:v>
                </c:pt>
                <c:pt idx="2897">
                  <c:v>-0.46136809999999995</c:v>
                </c:pt>
                <c:pt idx="2898">
                  <c:v>-0.46136809999999995</c:v>
                </c:pt>
                <c:pt idx="2899">
                  <c:v>-0.46136809999999995</c:v>
                </c:pt>
                <c:pt idx="2900">
                  <c:v>-0.45829230999999998</c:v>
                </c:pt>
                <c:pt idx="2901">
                  <c:v>-0.45829230999999998</c:v>
                </c:pt>
                <c:pt idx="2902">
                  <c:v>-0.45829230999999998</c:v>
                </c:pt>
                <c:pt idx="2903">
                  <c:v>-0.45829230999999998</c:v>
                </c:pt>
                <c:pt idx="2904">
                  <c:v>-0.45829230999999998</c:v>
                </c:pt>
                <c:pt idx="2905">
                  <c:v>-0.45829230999999998</c:v>
                </c:pt>
                <c:pt idx="2906">
                  <c:v>-0.45829230999999998</c:v>
                </c:pt>
                <c:pt idx="2907">
                  <c:v>-0.45829230999999998</c:v>
                </c:pt>
                <c:pt idx="2908">
                  <c:v>-0.45829230999999998</c:v>
                </c:pt>
                <c:pt idx="2909">
                  <c:v>-0.46136809999999995</c:v>
                </c:pt>
                <c:pt idx="2910">
                  <c:v>-0.46444388999999997</c:v>
                </c:pt>
                <c:pt idx="2911">
                  <c:v>-0.46444388999999997</c:v>
                </c:pt>
                <c:pt idx="2912">
                  <c:v>-0.46444388999999997</c:v>
                </c:pt>
                <c:pt idx="2913">
                  <c:v>-0.46444388999999997</c:v>
                </c:pt>
                <c:pt idx="2914">
                  <c:v>-0.46444388999999997</c:v>
                </c:pt>
                <c:pt idx="2915">
                  <c:v>-0.46444388999999997</c:v>
                </c:pt>
                <c:pt idx="2916">
                  <c:v>-0.46444388999999997</c:v>
                </c:pt>
                <c:pt idx="2917">
                  <c:v>-0.46444388999999997</c:v>
                </c:pt>
                <c:pt idx="2918">
                  <c:v>-0.46444388999999997</c:v>
                </c:pt>
                <c:pt idx="2919">
                  <c:v>-0.46444388999999997</c:v>
                </c:pt>
                <c:pt idx="2920">
                  <c:v>-0.46444388999999997</c:v>
                </c:pt>
                <c:pt idx="2921">
                  <c:v>-0.46444388999999997</c:v>
                </c:pt>
                <c:pt idx="2922">
                  <c:v>-0.46444388999999997</c:v>
                </c:pt>
                <c:pt idx="2923">
                  <c:v>-0.46444388999999997</c:v>
                </c:pt>
                <c:pt idx="2924">
                  <c:v>-0.46444388999999997</c:v>
                </c:pt>
                <c:pt idx="2925">
                  <c:v>-0.46444388999999997</c:v>
                </c:pt>
                <c:pt idx="2926">
                  <c:v>-0.46444388999999997</c:v>
                </c:pt>
                <c:pt idx="2927">
                  <c:v>-0.46751967999999999</c:v>
                </c:pt>
                <c:pt idx="2928">
                  <c:v>-0.46751967999999999</c:v>
                </c:pt>
                <c:pt idx="2929">
                  <c:v>-0.46751967999999999</c:v>
                </c:pt>
                <c:pt idx="2930">
                  <c:v>-0.46751967999999999</c:v>
                </c:pt>
                <c:pt idx="2931">
                  <c:v>-0.46751967999999999</c:v>
                </c:pt>
                <c:pt idx="2932">
                  <c:v>-0.46751967999999999</c:v>
                </c:pt>
                <c:pt idx="2933">
                  <c:v>-0.46751967999999999</c:v>
                </c:pt>
                <c:pt idx="2934">
                  <c:v>-0.46751967999999999</c:v>
                </c:pt>
                <c:pt idx="2935">
                  <c:v>-0.46751967999999999</c:v>
                </c:pt>
                <c:pt idx="2936">
                  <c:v>-0.46751967999999999</c:v>
                </c:pt>
                <c:pt idx="2937">
                  <c:v>-0.46751967999999999</c:v>
                </c:pt>
                <c:pt idx="2938">
                  <c:v>-0.46751967999999999</c:v>
                </c:pt>
                <c:pt idx="2939">
                  <c:v>-0.46751967999999999</c:v>
                </c:pt>
                <c:pt idx="2940">
                  <c:v>-0.46751967999999999</c:v>
                </c:pt>
                <c:pt idx="2941">
                  <c:v>-0.46751967999999999</c:v>
                </c:pt>
                <c:pt idx="2942">
                  <c:v>-0.46751967999999999</c:v>
                </c:pt>
                <c:pt idx="2943">
                  <c:v>-0.46751967999999999</c:v>
                </c:pt>
                <c:pt idx="2944">
                  <c:v>-0.46751967999999999</c:v>
                </c:pt>
                <c:pt idx="2945">
                  <c:v>-0.46751967999999999</c:v>
                </c:pt>
                <c:pt idx="2946">
                  <c:v>-0.46751967999999999</c:v>
                </c:pt>
                <c:pt idx="2947">
                  <c:v>-0.46444388999999997</c:v>
                </c:pt>
                <c:pt idx="2948">
                  <c:v>-0.46444388999999997</c:v>
                </c:pt>
                <c:pt idx="2949">
                  <c:v>-0.46444388999999997</c:v>
                </c:pt>
                <c:pt idx="2950">
                  <c:v>-0.46444388999999997</c:v>
                </c:pt>
                <c:pt idx="2951">
                  <c:v>-0.46444388999999997</c:v>
                </c:pt>
                <c:pt idx="2952">
                  <c:v>-0.46751967999999999</c:v>
                </c:pt>
                <c:pt idx="2953">
                  <c:v>-0.46751967999999999</c:v>
                </c:pt>
                <c:pt idx="2954">
                  <c:v>-0.46751967999999999</c:v>
                </c:pt>
                <c:pt idx="2955">
                  <c:v>-0.46444388999999997</c:v>
                </c:pt>
                <c:pt idx="2956">
                  <c:v>-0.46444388999999997</c:v>
                </c:pt>
                <c:pt idx="2957">
                  <c:v>-0.46444388999999997</c:v>
                </c:pt>
                <c:pt idx="2958">
                  <c:v>-0.46444388999999997</c:v>
                </c:pt>
                <c:pt idx="2959">
                  <c:v>-0.46444388999999997</c:v>
                </c:pt>
                <c:pt idx="2960">
                  <c:v>-0.46444388999999997</c:v>
                </c:pt>
                <c:pt idx="2961">
                  <c:v>-0.46444388999999997</c:v>
                </c:pt>
                <c:pt idx="2962">
                  <c:v>-0.46444388999999997</c:v>
                </c:pt>
                <c:pt idx="2963">
                  <c:v>-0.46751967999999999</c:v>
                </c:pt>
                <c:pt idx="2964">
                  <c:v>-0.46751967999999999</c:v>
                </c:pt>
                <c:pt idx="2965">
                  <c:v>-0.46751967999999999</c:v>
                </c:pt>
                <c:pt idx="2966">
                  <c:v>-0.47059546999999996</c:v>
                </c:pt>
                <c:pt idx="2967">
                  <c:v>-0.47059546999999996</c:v>
                </c:pt>
                <c:pt idx="2968">
                  <c:v>-0.47059546999999996</c:v>
                </c:pt>
                <c:pt idx="2969">
                  <c:v>-0.47367124999999999</c:v>
                </c:pt>
                <c:pt idx="2970">
                  <c:v>-0.47367124999999999</c:v>
                </c:pt>
                <c:pt idx="2971">
                  <c:v>-0.47367124999999999</c:v>
                </c:pt>
                <c:pt idx="2972">
                  <c:v>-0.47367124999999999</c:v>
                </c:pt>
                <c:pt idx="2973">
                  <c:v>-0.47367124999999999</c:v>
                </c:pt>
                <c:pt idx="2974">
                  <c:v>-0.47367124999999999</c:v>
                </c:pt>
                <c:pt idx="2975">
                  <c:v>-0.47367124999999999</c:v>
                </c:pt>
                <c:pt idx="2976">
                  <c:v>-0.47367124999999999</c:v>
                </c:pt>
                <c:pt idx="2977">
                  <c:v>-0.47367124999999999</c:v>
                </c:pt>
                <c:pt idx="2978">
                  <c:v>-0.47367124999999999</c:v>
                </c:pt>
                <c:pt idx="2979">
                  <c:v>-0.47367124999999999</c:v>
                </c:pt>
                <c:pt idx="2980">
                  <c:v>-0.47674703999999996</c:v>
                </c:pt>
                <c:pt idx="2981">
                  <c:v>-0.47674703999999996</c:v>
                </c:pt>
                <c:pt idx="2982">
                  <c:v>-0.47674703999999996</c:v>
                </c:pt>
                <c:pt idx="2983">
                  <c:v>-0.47674703999999996</c:v>
                </c:pt>
                <c:pt idx="2984">
                  <c:v>-0.47674703999999996</c:v>
                </c:pt>
                <c:pt idx="2985">
                  <c:v>-0.47674703999999996</c:v>
                </c:pt>
                <c:pt idx="2986">
                  <c:v>-0.47674703999999996</c:v>
                </c:pt>
                <c:pt idx="2987">
                  <c:v>-0.47674703999999996</c:v>
                </c:pt>
                <c:pt idx="2988">
                  <c:v>-0.47674703999999996</c:v>
                </c:pt>
                <c:pt idx="2989">
                  <c:v>-0.47367124999999999</c:v>
                </c:pt>
                <c:pt idx="2990">
                  <c:v>-0.47367124999999999</c:v>
                </c:pt>
                <c:pt idx="2991">
                  <c:v>-0.47367124999999999</c:v>
                </c:pt>
                <c:pt idx="2992">
                  <c:v>-0.47674703999999996</c:v>
                </c:pt>
                <c:pt idx="2993">
                  <c:v>-0.47367124999999999</c:v>
                </c:pt>
                <c:pt idx="2994">
                  <c:v>-0.47367124999999999</c:v>
                </c:pt>
                <c:pt idx="2995">
                  <c:v>-0.47367124999999999</c:v>
                </c:pt>
                <c:pt idx="2996">
                  <c:v>-0.47367124999999999</c:v>
                </c:pt>
                <c:pt idx="2997">
                  <c:v>-0.47367124999999999</c:v>
                </c:pt>
                <c:pt idx="2998">
                  <c:v>-0.47059546999999996</c:v>
                </c:pt>
                <c:pt idx="2999">
                  <c:v>-0.47059546999999996</c:v>
                </c:pt>
                <c:pt idx="3000">
                  <c:v>-0.47059546999999996</c:v>
                </c:pt>
                <c:pt idx="3001">
                  <c:v>-0.47059546999999996</c:v>
                </c:pt>
                <c:pt idx="3002">
                  <c:v>-0.47059546999999996</c:v>
                </c:pt>
                <c:pt idx="3003">
                  <c:v>-0.46751967999999999</c:v>
                </c:pt>
                <c:pt idx="3004">
                  <c:v>-0.47059546999999996</c:v>
                </c:pt>
                <c:pt idx="3005">
                  <c:v>-0.47059546999999996</c:v>
                </c:pt>
                <c:pt idx="3006">
                  <c:v>-0.47059546999999996</c:v>
                </c:pt>
                <c:pt idx="3007">
                  <c:v>-0.46751967999999999</c:v>
                </c:pt>
                <c:pt idx="3008">
                  <c:v>-0.46751967999999999</c:v>
                </c:pt>
                <c:pt idx="3009">
                  <c:v>-0.47059546999999996</c:v>
                </c:pt>
                <c:pt idx="3010">
                  <c:v>-0.47059546999999996</c:v>
                </c:pt>
                <c:pt idx="3011">
                  <c:v>-0.47059546999999996</c:v>
                </c:pt>
                <c:pt idx="3012">
                  <c:v>-0.47059546999999996</c:v>
                </c:pt>
                <c:pt idx="3013">
                  <c:v>-0.46751967999999999</c:v>
                </c:pt>
                <c:pt idx="3014">
                  <c:v>-0.47367124999999999</c:v>
                </c:pt>
                <c:pt idx="3015">
                  <c:v>-0.47367124999999999</c:v>
                </c:pt>
                <c:pt idx="3016">
                  <c:v>-0.47367124999999999</c:v>
                </c:pt>
                <c:pt idx="3017">
                  <c:v>-0.47367124999999999</c:v>
                </c:pt>
                <c:pt idx="3018">
                  <c:v>-0.47674703999999996</c:v>
                </c:pt>
                <c:pt idx="3019">
                  <c:v>-0.47674703999999996</c:v>
                </c:pt>
                <c:pt idx="3020">
                  <c:v>-0.47674703999999996</c:v>
                </c:pt>
                <c:pt idx="3021">
                  <c:v>-0.47059546999999996</c:v>
                </c:pt>
                <c:pt idx="3022">
                  <c:v>-0.47059546999999996</c:v>
                </c:pt>
                <c:pt idx="3023">
                  <c:v>-0.47674703999999996</c:v>
                </c:pt>
                <c:pt idx="3024">
                  <c:v>-0.47059546999999996</c:v>
                </c:pt>
                <c:pt idx="3025">
                  <c:v>-0.46751967999999999</c:v>
                </c:pt>
                <c:pt idx="3026">
                  <c:v>-0.47059546999999996</c:v>
                </c:pt>
                <c:pt idx="3027">
                  <c:v>-0.47367124999999999</c:v>
                </c:pt>
                <c:pt idx="3028">
                  <c:v>-0.47367124999999999</c:v>
                </c:pt>
                <c:pt idx="3029">
                  <c:v>-0.47059546999999996</c:v>
                </c:pt>
                <c:pt idx="3030">
                  <c:v>-0.47059546999999996</c:v>
                </c:pt>
                <c:pt idx="3031">
                  <c:v>-0.47367124999999999</c:v>
                </c:pt>
                <c:pt idx="3032">
                  <c:v>-0.47674703999999996</c:v>
                </c:pt>
                <c:pt idx="3033">
                  <c:v>-0.47367124999999999</c:v>
                </c:pt>
                <c:pt idx="3034">
                  <c:v>-0.47367124999999999</c:v>
                </c:pt>
                <c:pt idx="3035">
                  <c:v>-0.47367124999999999</c:v>
                </c:pt>
                <c:pt idx="3036">
                  <c:v>-0.47367124999999999</c:v>
                </c:pt>
                <c:pt idx="3037">
                  <c:v>-0.47367124999999999</c:v>
                </c:pt>
                <c:pt idx="3038">
                  <c:v>-0.47367124999999999</c:v>
                </c:pt>
                <c:pt idx="3039">
                  <c:v>-0.47367124999999999</c:v>
                </c:pt>
                <c:pt idx="3040">
                  <c:v>-0.47674703999999996</c:v>
                </c:pt>
                <c:pt idx="3041">
                  <c:v>-0.47982282999999998</c:v>
                </c:pt>
                <c:pt idx="3042">
                  <c:v>-0.47982282999999998</c:v>
                </c:pt>
                <c:pt idx="3043">
                  <c:v>-0.48289860999999995</c:v>
                </c:pt>
                <c:pt idx="3044">
                  <c:v>-0.48289860999999995</c:v>
                </c:pt>
                <c:pt idx="3045">
                  <c:v>-0.48597439999999997</c:v>
                </c:pt>
                <c:pt idx="3046">
                  <c:v>-0.48289860999999995</c:v>
                </c:pt>
                <c:pt idx="3047">
                  <c:v>-0.48289860999999995</c:v>
                </c:pt>
                <c:pt idx="3048">
                  <c:v>-0.48597439999999997</c:v>
                </c:pt>
                <c:pt idx="3049">
                  <c:v>-0.48597439999999997</c:v>
                </c:pt>
                <c:pt idx="3050">
                  <c:v>-0.48597439999999997</c:v>
                </c:pt>
                <c:pt idx="3051">
                  <c:v>-0.48597439999999997</c:v>
                </c:pt>
                <c:pt idx="3052">
                  <c:v>-0.48905018999999994</c:v>
                </c:pt>
                <c:pt idx="3053">
                  <c:v>-0.48905018999999994</c:v>
                </c:pt>
                <c:pt idx="3054">
                  <c:v>-0.48597439999999997</c:v>
                </c:pt>
                <c:pt idx="3055">
                  <c:v>-0.48597439999999997</c:v>
                </c:pt>
                <c:pt idx="3056">
                  <c:v>-0.48597439999999997</c:v>
                </c:pt>
                <c:pt idx="3057">
                  <c:v>-0.48597439999999997</c:v>
                </c:pt>
                <c:pt idx="3058">
                  <c:v>-0.48597439999999997</c:v>
                </c:pt>
                <c:pt idx="3059">
                  <c:v>-0.48597439999999997</c:v>
                </c:pt>
                <c:pt idx="3060">
                  <c:v>-0.48597439999999997</c:v>
                </c:pt>
                <c:pt idx="3061">
                  <c:v>-0.48905018999999994</c:v>
                </c:pt>
                <c:pt idx="3062">
                  <c:v>-0.48905018999999994</c:v>
                </c:pt>
                <c:pt idx="3063">
                  <c:v>-0.48905018999999994</c:v>
                </c:pt>
                <c:pt idx="3064">
                  <c:v>-0.48905018999999994</c:v>
                </c:pt>
                <c:pt idx="3065">
                  <c:v>-0.49212597999999996</c:v>
                </c:pt>
                <c:pt idx="3066">
                  <c:v>-0.49520175999999999</c:v>
                </c:pt>
                <c:pt idx="3067">
                  <c:v>-0.49520175999999999</c:v>
                </c:pt>
                <c:pt idx="3068">
                  <c:v>-0.49520175999999999</c:v>
                </c:pt>
                <c:pt idx="3069">
                  <c:v>-0.49520175999999999</c:v>
                </c:pt>
                <c:pt idx="3070">
                  <c:v>-0.49520175999999999</c:v>
                </c:pt>
                <c:pt idx="3071">
                  <c:v>-0.49520175999999999</c:v>
                </c:pt>
                <c:pt idx="3072">
                  <c:v>-0.49520175999999999</c:v>
                </c:pt>
                <c:pt idx="3073">
                  <c:v>-0.49520175999999999</c:v>
                </c:pt>
                <c:pt idx="3074">
                  <c:v>-0.49520175999999999</c:v>
                </c:pt>
                <c:pt idx="3075">
                  <c:v>-0.49520175999999999</c:v>
                </c:pt>
                <c:pt idx="3076">
                  <c:v>-0.49520175999999999</c:v>
                </c:pt>
                <c:pt idx="3077">
                  <c:v>-0.49520175999999999</c:v>
                </c:pt>
                <c:pt idx="3078">
                  <c:v>-0.49520175999999999</c:v>
                </c:pt>
                <c:pt idx="3079">
                  <c:v>-0.49520175999999999</c:v>
                </c:pt>
                <c:pt idx="3080">
                  <c:v>-0.49520175999999999</c:v>
                </c:pt>
                <c:pt idx="3081">
                  <c:v>-0.49520175999999999</c:v>
                </c:pt>
                <c:pt idx="3082">
                  <c:v>-0.49520175999999999</c:v>
                </c:pt>
                <c:pt idx="3083">
                  <c:v>-0.49520175999999999</c:v>
                </c:pt>
                <c:pt idx="3084">
                  <c:v>-0.49520175999999999</c:v>
                </c:pt>
                <c:pt idx="3085">
                  <c:v>-0.49827754999999996</c:v>
                </c:pt>
                <c:pt idx="3086">
                  <c:v>-0.49827754999999996</c:v>
                </c:pt>
                <c:pt idx="3087">
                  <c:v>-0.49827754999999996</c:v>
                </c:pt>
                <c:pt idx="3088">
                  <c:v>-0.49827754999999996</c:v>
                </c:pt>
                <c:pt idx="3089">
                  <c:v>-0.49827754999999996</c:v>
                </c:pt>
                <c:pt idx="3090">
                  <c:v>-0.49827754999999996</c:v>
                </c:pt>
                <c:pt idx="3091">
                  <c:v>-0.50135333999999998</c:v>
                </c:pt>
                <c:pt idx="3092">
                  <c:v>-0.50135333999999998</c:v>
                </c:pt>
                <c:pt idx="3093">
                  <c:v>-0.50135333999999998</c:v>
                </c:pt>
                <c:pt idx="3094">
                  <c:v>-0.50135333999999998</c:v>
                </c:pt>
                <c:pt idx="3095">
                  <c:v>-0.50135333999999998</c:v>
                </c:pt>
                <c:pt idx="3096">
                  <c:v>-0.50135333999999998</c:v>
                </c:pt>
                <c:pt idx="3097">
                  <c:v>-0.50135333999999998</c:v>
                </c:pt>
                <c:pt idx="3098">
                  <c:v>-0.50135333999999998</c:v>
                </c:pt>
                <c:pt idx="3099">
                  <c:v>-0.50135333999999998</c:v>
                </c:pt>
                <c:pt idx="3100">
                  <c:v>-0.50135333999999998</c:v>
                </c:pt>
                <c:pt idx="3101">
                  <c:v>-0.50135333999999998</c:v>
                </c:pt>
                <c:pt idx="3102">
                  <c:v>-0.50135333999999998</c:v>
                </c:pt>
                <c:pt idx="3103">
                  <c:v>-0.50135333999999998</c:v>
                </c:pt>
                <c:pt idx="3104">
                  <c:v>-0.50135333999999998</c:v>
                </c:pt>
                <c:pt idx="3105">
                  <c:v>-0.50135333999999998</c:v>
                </c:pt>
                <c:pt idx="3106">
                  <c:v>-0.50135333999999998</c:v>
                </c:pt>
                <c:pt idx="3107">
                  <c:v>-0.50135333999999998</c:v>
                </c:pt>
                <c:pt idx="3108">
                  <c:v>-0.50135333999999998</c:v>
                </c:pt>
                <c:pt idx="3109">
                  <c:v>-0.50135333999999998</c:v>
                </c:pt>
                <c:pt idx="3110">
                  <c:v>-0.50135333999999998</c:v>
                </c:pt>
                <c:pt idx="3111">
                  <c:v>-0.50135333999999998</c:v>
                </c:pt>
                <c:pt idx="3112">
                  <c:v>-0.50135333999999998</c:v>
                </c:pt>
                <c:pt idx="3113">
                  <c:v>-0.50135333999999998</c:v>
                </c:pt>
                <c:pt idx="3114">
                  <c:v>-0.50135333999999998</c:v>
                </c:pt>
                <c:pt idx="3115">
                  <c:v>-0.50442913</c:v>
                </c:pt>
                <c:pt idx="3116">
                  <c:v>-0.50442913</c:v>
                </c:pt>
                <c:pt idx="3117">
                  <c:v>-0.50442913</c:v>
                </c:pt>
                <c:pt idx="3118">
                  <c:v>-0.50442913</c:v>
                </c:pt>
                <c:pt idx="3119">
                  <c:v>-0.50442913</c:v>
                </c:pt>
                <c:pt idx="3120">
                  <c:v>-0.50442913</c:v>
                </c:pt>
                <c:pt idx="3121">
                  <c:v>-0.50442913</c:v>
                </c:pt>
                <c:pt idx="3122">
                  <c:v>-0.50442913</c:v>
                </c:pt>
                <c:pt idx="3123">
                  <c:v>-0.50442913</c:v>
                </c:pt>
                <c:pt idx="3124">
                  <c:v>-0.50442913</c:v>
                </c:pt>
                <c:pt idx="3125">
                  <c:v>-0.50442913</c:v>
                </c:pt>
                <c:pt idx="3126">
                  <c:v>-0.50750490999999998</c:v>
                </c:pt>
                <c:pt idx="3127">
                  <c:v>-0.50750490999999998</c:v>
                </c:pt>
                <c:pt idx="3128">
                  <c:v>-0.50750490999999998</c:v>
                </c:pt>
                <c:pt idx="3129">
                  <c:v>-0.50750490999999998</c:v>
                </c:pt>
                <c:pt idx="3130">
                  <c:v>-0.50750490999999998</c:v>
                </c:pt>
                <c:pt idx="3131">
                  <c:v>-0.50750490999999998</c:v>
                </c:pt>
                <c:pt idx="3132">
                  <c:v>-0.50750490999999998</c:v>
                </c:pt>
                <c:pt idx="3133">
                  <c:v>-0.50750490999999998</c:v>
                </c:pt>
                <c:pt idx="3134">
                  <c:v>-0.50750490999999998</c:v>
                </c:pt>
                <c:pt idx="3135">
                  <c:v>-0.50750490999999998</c:v>
                </c:pt>
                <c:pt idx="3136">
                  <c:v>-0.50750490999999998</c:v>
                </c:pt>
                <c:pt idx="3137">
                  <c:v>-0.50750490999999998</c:v>
                </c:pt>
                <c:pt idx="3138">
                  <c:v>-0.50750490999999998</c:v>
                </c:pt>
                <c:pt idx="3139">
                  <c:v>-0.50750490999999998</c:v>
                </c:pt>
                <c:pt idx="3140">
                  <c:v>-0.5105807</c:v>
                </c:pt>
                <c:pt idx="3141">
                  <c:v>-0.5105807</c:v>
                </c:pt>
                <c:pt idx="3142">
                  <c:v>-0.5105807</c:v>
                </c:pt>
                <c:pt idx="3143">
                  <c:v>-0.5105807</c:v>
                </c:pt>
                <c:pt idx="3144">
                  <c:v>-0.5105807</c:v>
                </c:pt>
                <c:pt idx="3145">
                  <c:v>-0.5105807</c:v>
                </c:pt>
                <c:pt idx="3146">
                  <c:v>-0.5105807</c:v>
                </c:pt>
                <c:pt idx="3147">
                  <c:v>-0.5105807</c:v>
                </c:pt>
                <c:pt idx="3148">
                  <c:v>-0.5105807</c:v>
                </c:pt>
                <c:pt idx="3149">
                  <c:v>-0.5105807</c:v>
                </c:pt>
                <c:pt idx="3150">
                  <c:v>-0.5105807</c:v>
                </c:pt>
                <c:pt idx="3151">
                  <c:v>-0.5105807</c:v>
                </c:pt>
                <c:pt idx="3152">
                  <c:v>-0.5105807</c:v>
                </c:pt>
                <c:pt idx="3153">
                  <c:v>-0.5105807</c:v>
                </c:pt>
                <c:pt idx="3154">
                  <c:v>-0.51365649000000002</c:v>
                </c:pt>
                <c:pt idx="3155">
                  <c:v>-0.51365649000000002</c:v>
                </c:pt>
                <c:pt idx="3156">
                  <c:v>-0.51673227999999993</c:v>
                </c:pt>
                <c:pt idx="3157">
                  <c:v>-0.51673227999999993</c:v>
                </c:pt>
                <c:pt idx="3158">
                  <c:v>-0.51673227999999993</c:v>
                </c:pt>
                <c:pt idx="3159">
                  <c:v>-0.51673227999999993</c:v>
                </c:pt>
                <c:pt idx="3160">
                  <c:v>-0.51673227999999993</c:v>
                </c:pt>
                <c:pt idx="3161">
                  <c:v>-0.51673227999999993</c:v>
                </c:pt>
                <c:pt idx="3162">
                  <c:v>-0.51673227999999993</c:v>
                </c:pt>
                <c:pt idx="3163">
                  <c:v>-0.51673227999999993</c:v>
                </c:pt>
                <c:pt idx="3164">
                  <c:v>-0.51673227999999993</c:v>
                </c:pt>
                <c:pt idx="3165">
                  <c:v>-0.51365649000000002</c:v>
                </c:pt>
                <c:pt idx="3166">
                  <c:v>-0.5105807</c:v>
                </c:pt>
                <c:pt idx="3167">
                  <c:v>-0.5105807</c:v>
                </c:pt>
                <c:pt idx="3168">
                  <c:v>-0.5105807</c:v>
                </c:pt>
                <c:pt idx="3169">
                  <c:v>-0.5105807</c:v>
                </c:pt>
                <c:pt idx="3170">
                  <c:v>-0.5105807</c:v>
                </c:pt>
                <c:pt idx="3171">
                  <c:v>-0.5105807</c:v>
                </c:pt>
                <c:pt idx="3172">
                  <c:v>-0.5105807</c:v>
                </c:pt>
                <c:pt idx="3173">
                  <c:v>-0.5105807</c:v>
                </c:pt>
                <c:pt idx="3174">
                  <c:v>-0.50750490999999998</c:v>
                </c:pt>
                <c:pt idx="3175">
                  <c:v>-0.50750490999999998</c:v>
                </c:pt>
                <c:pt idx="3176">
                  <c:v>-0.50750490999999998</c:v>
                </c:pt>
                <c:pt idx="3177">
                  <c:v>-0.50750490999999998</c:v>
                </c:pt>
                <c:pt idx="3178">
                  <c:v>-0.50750490999999998</c:v>
                </c:pt>
                <c:pt idx="3179">
                  <c:v>-0.5105807</c:v>
                </c:pt>
                <c:pt idx="3180">
                  <c:v>-0.51365649000000002</c:v>
                </c:pt>
                <c:pt idx="3181">
                  <c:v>-0.51365649000000002</c:v>
                </c:pt>
                <c:pt idx="3182">
                  <c:v>-0.51365649000000002</c:v>
                </c:pt>
                <c:pt idx="3183">
                  <c:v>-0.51365649000000002</c:v>
                </c:pt>
                <c:pt idx="3184">
                  <c:v>-0.51365649000000002</c:v>
                </c:pt>
                <c:pt idx="3185">
                  <c:v>-0.51365649000000002</c:v>
                </c:pt>
                <c:pt idx="3186">
                  <c:v>-0.51365649000000002</c:v>
                </c:pt>
                <c:pt idx="3187">
                  <c:v>-0.51365649000000002</c:v>
                </c:pt>
                <c:pt idx="3188">
                  <c:v>-0.51365649000000002</c:v>
                </c:pt>
                <c:pt idx="3189">
                  <c:v>-0.51365649000000002</c:v>
                </c:pt>
                <c:pt idx="3190">
                  <c:v>-0.51365649000000002</c:v>
                </c:pt>
                <c:pt idx="3191">
                  <c:v>-0.51365649000000002</c:v>
                </c:pt>
                <c:pt idx="3192">
                  <c:v>-0.51365649000000002</c:v>
                </c:pt>
                <c:pt idx="3193">
                  <c:v>-0.51365649000000002</c:v>
                </c:pt>
                <c:pt idx="3194">
                  <c:v>-0.51365649000000002</c:v>
                </c:pt>
                <c:pt idx="3195">
                  <c:v>-0.51365649000000002</c:v>
                </c:pt>
                <c:pt idx="3196">
                  <c:v>-0.51365649000000002</c:v>
                </c:pt>
                <c:pt idx="3197">
                  <c:v>-0.51365649000000002</c:v>
                </c:pt>
                <c:pt idx="3198">
                  <c:v>-0.51365649000000002</c:v>
                </c:pt>
                <c:pt idx="3199">
                  <c:v>-0.51365649000000002</c:v>
                </c:pt>
                <c:pt idx="3200">
                  <c:v>-0.51365649000000002</c:v>
                </c:pt>
                <c:pt idx="3201">
                  <c:v>-0.51365649000000002</c:v>
                </c:pt>
                <c:pt idx="3202">
                  <c:v>-0.51365649000000002</c:v>
                </c:pt>
                <c:pt idx="3203">
                  <c:v>-0.51673227999999993</c:v>
                </c:pt>
                <c:pt idx="3204">
                  <c:v>-0.51673227999999993</c:v>
                </c:pt>
                <c:pt idx="3205">
                  <c:v>-0.51673227999999993</c:v>
                </c:pt>
                <c:pt idx="3206">
                  <c:v>-0.51673227999999993</c:v>
                </c:pt>
                <c:pt idx="3207">
                  <c:v>-0.51673227999999993</c:v>
                </c:pt>
                <c:pt idx="3208">
                  <c:v>-0.51673227999999993</c:v>
                </c:pt>
                <c:pt idx="3209">
                  <c:v>-0.51673227999999993</c:v>
                </c:pt>
                <c:pt idx="3210">
                  <c:v>-0.51673227999999993</c:v>
                </c:pt>
                <c:pt idx="3211">
                  <c:v>-0.51980806000000002</c:v>
                </c:pt>
                <c:pt idx="3212">
                  <c:v>-0.51980806000000002</c:v>
                </c:pt>
                <c:pt idx="3213">
                  <c:v>-0.51980806000000002</c:v>
                </c:pt>
                <c:pt idx="3214">
                  <c:v>-0.51980806000000002</c:v>
                </c:pt>
                <c:pt idx="3215">
                  <c:v>-0.51980806000000002</c:v>
                </c:pt>
                <c:pt idx="3216">
                  <c:v>-0.51980806000000002</c:v>
                </c:pt>
                <c:pt idx="3217">
                  <c:v>-0.51980806000000002</c:v>
                </c:pt>
                <c:pt idx="3218">
                  <c:v>-0.51980806000000002</c:v>
                </c:pt>
                <c:pt idx="3219">
                  <c:v>-0.51980806000000002</c:v>
                </c:pt>
                <c:pt idx="3220">
                  <c:v>-0.51980806000000002</c:v>
                </c:pt>
                <c:pt idx="3221">
                  <c:v>-0.51980806000000002</c:v>
                </c:pt>
                <c:pt idx="3222">
                  <c:v>-0.51980806000000002</c:v>
                </c:pt>
                <c:pt idx="3223">
                  <c:v>-0.51980806000000002</c:v>
                </c:pt>
                <c:pt idx="3224">
                  <c:v>-0.51980806000000002</c:v>
                </c:pt>
                <c:pt idx="3225">
                  <c:v>-0.51980806000000002</c:v>
                </c:pt>
                <c:pt idx="3226">
                  <c:v>-0.51980806000000002</c:v>
                </c:pt>
                <c:pt idx="3227">
                  <c:v>-0.51980806000000002</c:v>
                </c:pt>
                <c:pt idx="3228">
                  <c:v>-0.51673227999999993</c:v>
                </c:pt>
                <c:pt idx="3229">
                  <c:v>-0.51980806000000002</c:v>
                </c:pt>
                <c:pt idx="3230">
                  <c:v>-0.51980806000000002</c:v>
                </c:pt>
                <c:pt idx="3231">
                  <c:v>-0.51980806000000002</c:v>
                </c:pt>
                <c:pt idx="3232">
                  <c:v>-0.51980806000000002</c:v>
                </c:pt>
                <c:pt idx="3233">
                  <c:v>-0.51980806000000002</c:v>
                </c:pt>
                <c:pt idx="3234">
                  <c:v>-0.51980806000000002</c:v>
                </c:pt>
                <c:pt idx="3235">
                  <c:v>-0.51980806000000002</c:v>
                </c:pt>
                <c:pt idx="3236">
                  <c:v>-0.51980806000000002</c:v>
                </c:pt>
                <c:pt idx="3237">
                  <c:v>-0.51980806000000002</c:v>
                </c:pt>
                <c:pt idx="3238">
                  <c:v>-0.51980806000000002</c:v>
                </c:pt>
                <c:pt idx="3239">
                  <c:v>-0.51980806000000002</c:v>
                </c:pt>
                <c:pt idx="3240">
                  <c:v>-0.51980806000000002</c:v>
                </c:pt>
                <c:pt idx="3241">
                  <c:v>-0.51980806000000002</c:v>
                </c:pt>
                <c:pt idx="3242">
                  <c:v>-0.51980806000000002</c:v>
                </c:pt>
                <c:pt idx="3243">
                  <c:v>-0.51980806000000002</c:v>
                </c:pt>
                <c:pt idx="3244">
                  <c:v>-0.51980806000000002</c:v>
                </c:pt>
                <c:pt idx="3245">
                  <c:v>-0.52288384999999993</c:v>
                </c:pt>
                <c:pt idx="3246">
                  <c:v>-0.52288384999999993</c:v>
                </c:pt>
                <c:pt idx="3247">
                  <c:v>-0.52288384999999993</c:v>
                </c:pt>
                <c:pt idx="3248">
                  <c:v>-0.51980806000000002</c:v>
                </c:pt>
                <c:pt idx="3249">
                  <c:v>-0.52288384999999993</c:v>
                </c:pt>
                <c:pt idx="3250">
                  <c:v>-0.52288384999999993</c:v>
                </c:pt>
                <c:pt idx="3251">
                  <c:v>-0.52288384999999993</c:v>
                </c:pt>
                <c:pt idx="3252">
                  <c:v>-0.52288384999999993</c:v>
                </c:pt>
                <c:pt idx="3253">
                  <c:v>-0.52288384999999993</c:v>
                </c:pt>
                <c:pt idx="3254">
                  <c:v>-0.52595963999999995</c:v>
                </c:pt>
                <c:pt idx="3255">
                  <c:v>-0.52595963999999995</c:v>
                </c:pt>
                <c:pt idx="3256">
                  <c:v>-0.52595963999999995</c:v>
                </c:pt>
                <c:pt idx="3257">
                  <c:v>-0.52595963999999995</c:v>
                </c:pt>
                <c:pt idx="3258">
                  <c:v>-0.52595963999999995</c:v>
                </c:pt>
                <c:pt idx="3259">
                  <c:v>-0.52903541999999992</c:v>
                </c:pt>
                <c:pt idx="3260">
                  <c:v>-0.52595963999999995</c:v>
                </c:pt>
                <c:pt idx="3261">
                  <c:v>-0.52595963999999995</c:v>
                </c:pt>
                <c:pt idx="3262">
                  <c:v>-0.52595963999999995</c:v>
                </c:pt>
                <c:pt idx="3263">
                  <c:v>-0.52903541999999992</c:v>
                </c:pt>
                <c:pt idx="3264">
                  <c:v>-0.52903541999999992</c:v>
                </c:pt>
                <c:pt idx="3265">
                  <c:v>-0.52595963999999995</c:v>
                </c:pt>
                <c:pt idx="3266">
                  <c:v>-0.52595963999999995</c:v>
                </c:pt>
                <c:pt idx="3267">
                  <c:v>-0.52903541999999992</c:v>
                </c:pt>
                <c:pt idx="3268">
                  <c:v>-0.52903541999999992</c:v>
                </c:pt>
                <c:pt idx="3269">
                  <c:v>-0.52903541999999992</c:v>
                </c:pt>
                <c:pt idx="3270">
                  <c:v>-0.52903541999999992</c:v>
                </c:pt>
                <c:pt idx="3271">
                  <c:v>-0.52903541999999992</c:v>
                </c:pt>
                <c:pt idx="3272">
                  <c:v>-0.52903541999999992</c:v>
                </c:pt>
                <c:pt idx="3273">
                  <c:v>-0.52595963999999995</c:v>
                </c:pt>
                <c:pt idx="3274">
                  <c:v>-0.52595963999999995</c:v>
                </c:pt>
                <c:pt idx="3275">
                  <c:v>-0.52595963999999995</c:v>
                </c:pt>
                <c:pt idx="3276">
                  <c:v>-0.52595963999999995</c:v>
                </c:pt>
                <c:pt idx="3277">
                  <c:v>-0.52595963999999995</c:v>
                </c:pt>
                <c:pt idx="3278">
                  <c:v>-0.52903541999999992</c:v>
                </c:pt>
                <c:pt idx="3279">
                  <c:v>-0.52903541999999992</c:v>
                </c:pt>
                <c:pt idx="3280">
                  <c:v>-0.53211120999999995</c:v>
                </c:pt>
                <c:pt idx="3281">
                  <c:v>-0.53211120999999995</c:v>
                </c:pt>
                <c:pt idx="3282">
                  <c:v>-0.53211120999999995</c:v>
                </c:pt>
                <c:pt idx="3283">
                  <c:v>-0.53211120999999995</c:v>
                </c:pt>
                <c:pt idx="3284">
                  <c:v>-0.53211120999999995</c:v>
                </c:pt>
                <c:pt idx="3285">
                  <c:v>-0.53211120999999995</c:v>
                </c:pt>
                <c:pt idx="3286">
                  <c:v>-0.53211120999999995</c:v>
                </c:pt>
                <c:pt idx="3287">
                  <c:v>-0.53211120999999995</c:v>
                </c:pt>
                <c:pt idx="3288">
                  <c:v>-0.53211120999999995</c:v>
                </c:pt>
                <c:pt idx="3289">
                  <c:v>-0.53211120999999995</c:v>
                </c:pt>
                <c:pt idx="3290">
                  <c:v>-0.53211120999999995</c:v>
                </c:pt>
                <c:pt idx="3291">
                  <c:v>-0.52903541999999992</c:v>
                </c:pt>
                <c:pt idx="3292">
                  <c:v>-0.52903541999999992</c:v>
                </c:pt>
                <c:pt idx="3293">
                  <c:v>-0.52903541999999992</c:v>
                </c:pt>
                <c:pt idx="3294">
                  <c:v>-0.52903541999999992</c:v>
                </c:pt>
                <c:pt idx="3295">
                  <c:v>-0.52903541999999992</c:v>
                </c:pt>
                <c:pt idx="3296">
                  <c:v>-0.52903541999999992</c:v>
                </c:pt>
                <c:pt idx="3297">
                  <c:v>-0.52903541999999992</c:v>
                </c:pt>
                <c:pt idx="3298">
                  <c:v>-0.52903541999999992</c:v>
                </c:pt>
                <c:pt idx="3299">
                  <c:v>-0.52903541999999992</c:v>
                </c:pt>
                <c:pt idx="3300">
                  <c:v>-0.52903541999999992</c:v>
                </c:pt>
                <c:pt idx="3301">
                  <c:v>-0.52903541999999992</c:v>
                </c:pt>
                <c:pt idx="3302">
                  <c:v>-0.52903541999999992</c:v>
                </c:pt>
                <c:pt idx="3303">
                  <c:v>-0.52903541999999992</c:v>
                </c:pt>
                <c:pt idx="3304">
                  <c:v>-0.52903541999999992</c:v>
                </c:pt>
                <c:pt idx="3305">
                  <c:v>-0.52903541999999992</c:v>
                </c:pt>
                <c:pt idx="3306">
                  <c:v>-0.52903541999999992</c:v>
                </c:pt>
                <c:pt idx="3307">
                  <c:v>-0.52903541999999992</c:v>
                </c:pt>
                <c:pt idx="3308">
                  <c:v>-0.52903541999999992</c:v>
                </c:pt>
                <c:pt idx="3309">
                  <c:v>-0.52903541999999992</c:v>
                </c:pt>
                <c:pt idx="3310">
                  <c:v>-0.52903541999999992</c:v>
                </c:pt>
                <c:pt idx="3311">
                  <c:v>-0.52903541999999992</c:v>
                </c:pt>
                <c:pt idx="3312">
                  <c:v>-0.53211120999999995</c:v>
                </c:pt>
                <c:pt idx="3313">
                  <c:v>-0.53211120999999995</c:v>
                </c:pt>
                <c:pt idx="3314">
                  <c:v>-0.53211120999999995</c:v>
                </c:pt>
                <c:pt idx="3315">
                  <c:v>-0.53211120999999995</c:v>
                </c:pt>
                <c:pt idx="3316">
                  <c:v>-0.53211120999999995</c:v>
                </c:pt>
                <c:pt idx="3317">
                  <c:v>-0.53211120999999995</c:v>
                </c:pt>
                <c:pt idx="3318">
                  <c:v>-0.53211120999999995</c:v>
                </c:pt>
                <c:pt idx="3319">
                  <c:v>-0.53211120999999995</c:v>
                </c:pt>
                <c:pt idx="3320">
                  <c:v>-0.53211120999999995</c:v>
                </c:pt>
                <c:pt idx="3321">
                  <c:v>-0.53211120999999995</c:v>
                </c:pt>
                <c:pt idx="3322">
                  <c:v>-0.53211120999999995</c:v>
                </c:pt>
                <c:pt idx="3323">
                  <c:v>-0.53211120999999995</c:v>
                </c:pt>
                <c:pt idx="3324">
                  <c:v>-0.53211120999999995</c:v>
                </c:pt>
                <c:pt idx="3325">
                  <c:v>-0.53211120999999995</c:v>
                </c:pt>
                <c:pt idx="3326">
                  <c:v>-0.53211120999999995</c:v>
                </c:pt>
                <c:pt idx="3327">
                  <c:v>-0.53211120999999995</c:v>
                </c:pt>
                <c:pt idx="3328">
                  <c:v>-0.53211120999999995</c:v>
                </c:pt>
                <c:pt idx="3329">
                  <c:v>-0.53211120999999995</c:v>
                </c:pt>
                <c:pt idx="3330">
                  <c:v>-0.53211120999999995</c:v>
                </c:pt>
                <c:pt idx="3331">
                  <c:v>-0.53211120999999995</c:v>
                </c:pt>
                <c:pt idx="3332">
                  <c:v>-0.53211120999999995</c:v>
                </c:pt>
                <c:pt idx="3333">
                  <c:v>-0.53211120999999995</c:v>
                </c:pt>
                <c:pt idx="3334">
                  <c:v>-0.53211120999999995</c:v>
                </c:pt>
                <c:pt idx="3335">
                  <c:v>-0.53211120999999995</c:v>
                </c:pt>
                <c:pt idx="3336">
                  <c:v>-0.53211120999999995</c:v>
                </c:pt>
                <c:pt idx="3337">
                  <c:v>-0.53211120999999995</c:v>
                </c:pt>
                <c:pt idx="3338">
                  <c:v>-0.53211120999999995</c:v>
                </c:pt>
                <c:pt idx="3339">
                  <c:v>-0.53211120999999995</c:v>
                </c:pt>
                <c:pt idx="3340">
                  <c:v>-0.53211120999999995</c:v>
                </c:pt>
                <c:pt idx="3341">
                  <c:v>-0.53211120999999995</c:v>
                </c:pt>
                <c:pt idx="3342">
                  <c:v>-0.53211120999999995</c:v>
                </c:pt>
                <c:pt idx="3343">
                  <c:v>-0.53211120999999995</c:v>
                </c:pt>
                <c:pt idx="3344">
                  <c:v>-0.53211120999999995</c:v>
                </c:pt>
                <c:pt idx="3345">
                  <c:v>-0.53211120999999995</c:v>
                </c:pt>
                <c:pt idx="3346">
                  <c:v>-0.53211120999999995</c:v>
                </c:pt>
                <c:pt idx="3347">
                  <c:v>-0.53211120999999995</c:v>
                </c:pt>
                <c:pt idx="3348">
                  <c:v>-0.53211120999999995</c:v>
                </c:pt>
                <c:pt idx="3349">
                  <c:v>-0.53211120999999995</c:v>
                </c:pt>
                <c:pt idx="3350">
                  <c:v>-0.53211120999999995</c:v>
                </c:pt>
                <c:pt idx="3351">
                  <c:v>-0.53211120999999995</c:v>
                </c:pt>
                <c:pt idx="3352">
                  <c:v>-0.53211120999999995</c:v>
                </c:pt>
                <c:pt idx="3353">
                  <c:v>-0.53211120999999995</c:v>
                </c:pt>
                <c:pt idx="3354">
                  <c:v>-0.53211120999999995</c:v>
                </c:pt>
                <c:pt idx="3355">
                  <c:v>-0.53211120999999995</c:v>
                </c:pt>
                <c:pt idx="3356">
                  <c:v>-0.53211120999999995</c:v>
                </c:pt>
                <c:pt idx="3357">
                  <c:v>-0.53211120999999995</c:v>
                </c:pt>
                <c:pt idx="3358">
                  <c:v>-0.53211120999999995</c:v>
                </c:pt>
                <c:pt idx="3359">
                  <c:v>-0.53211120999999995</c:v>
                </c:pt>
                <c:pt idx="3360">
                  <c:v>-0.53211120999999995</c:v>
                </c:pt>
                <c:pt idx="3361">
                  <c:v>-0.53211120999999995</c:v>
                </c:pt>
                <c:pt idx="3362">
                  <c:v>-0.53211120999999995</c:v>
                </c:pt>
                <c:pt idx="3363">
                  <c:v>-0.53211120999999995</c:v>
                </c:pt>
                <c:pt idx="3364">
                  <c:v>-0.53211120999999995</c:v>
                </c:pt>
                <c:pt idx="3365">
                  <c:v>-0.53211120999999995</c:v>
                </c:pt>
                <c:pt idx="3366">
                  <c:v>-0.53211120999999995</c:v>
                </c:pt>
                <c:pt idx="3367">
                  <c:v>-0.53211120999999995</c:v>
                </c:pt>
                <c:pt idx="3368">
                  <c:v>-0.53211120999999995</c:v>
                </c:pt>
                <c:pt idx="3369">
                  <c:v>-0.53211120999999995</c:v>
                </c:pt>
                <c:pt idx="3370">
                  <c:v>-0.53211120999999995</c:v>
                </c:pt>
                <c:pt idx="3371">
                  <c:v>-0.52903541999999992</c:v>
                </c:pt>
                <c:pt idx="3372">
                  <c:v>-0.52903541999999992</c:v>
                </c:pt>
                <c:pt idx="3373">
                  <c:v>-0.52903541999999992</c:v>
                </c:pt>
                <c:pt idx="3374">
                  <c:v>-0.52903541999999992</c:v>
                </c:pt>
                <c:pt idx="3375">
                  <c:v>-0.52903541999999992</c:v>
                </c:pt>
                <c:pt idx="3376">
                  <c:v>-0.52903541999999992</c:v>
                </c:pt>
                <c:pt idx="3377">
                  <c:v>-0.52903541999999992</c:v>
                </c:pt>
                <c:pt idx="3378">
                  <c:v>-0.52903541999999992</c:v>
                </c:pt>
                <c:pt idx="3379">
                  <c:v>-0.52903541999999992</c:v>
                </c:pt>
                <c:pt idx="3380">
                  <c:v>-0.53211120999999995</c:v>
                </c:pt>
                <c:pt idx="3381">
                  <c:v>-0.53211120999999995</c:v>
                </c:pt>
                <c:pt idx="3382">
                  <c:v>-0.52903541999999992</c:v>
                </c:pt>
                <c:pt idx="3383">
                  <c:v>-0.52903541999999992</c:v>
                </c:pt>
                <c:pt idx="3384">
                  <c:v>-0.52903541999999992</c:v>
                </c:pt>
                <c:pt idx="3385">
                  <c:v>-0.52903541999999992</c:v>
                </c:pt>
                <c:pt idx="3386">
                  <c:v>-0.52595963999999995</c:v>
                </c:pt>
                <c:pt idx="3387">
                  <c:v>-0.52595963999999995</c:v>
                </c:pt>
                <c:pt idx="3388">
                  <c:v>-0.52595963999999995</c:v>
                </c:pt>
                <c:pt idx="3389">
                  <c:v>-0.52595963999999995</c:v>
                </c:pt>
                <c:pt idx="3390">
                  <c:v>-0.52595963999999995</c:v>
                </c:pt>
                <c:pt idx="3391">
                  <c:v>-0.52595963999999995</c:v>
                </c:pt>
                <c:pt idx="3392">
                  <c:v>-0.52595963999999995</c:v>
                </c:pt>
                <c:pt idx="3393">
                  <c:v>-0.52595963999999995</c:v>
                </c:pt>
                <c:pt idx="3394">
                  <c:v>-0.52595963999999995</c:v>
                </c:pt>
                <c:pt idx="3395">
                  <c:v>-0.52595963999999995</c:v>
                </c:pt>
                <c:pt idx="3396">
                  <c:v>-0.52595963999999995</c:v>
                </c:pt>
                <c:pt idx="3397">
                  <c:v>-0.52595963999999995</c:v>
                </c:pt>
                <c:pt idx="3398">
                  <c:v>-0.52595963999999995</c:v>
                </c:pt>
                <c:pt idx="3399">
                  <c:v>-0.52595963999999995</c:v>
                </c:pt>
                <c:pt idx="3400">
                  <c:v>-0.52595963999999995</c:v>
                </c:pt>
                <c:pt idx="3401">
                  <c:v>-0.52595963999999995</c:v>
                </c:pt>
                <c:pt idx="3402">
                  <c:v>-0.52595963999999995</c:v>
                </c:pt>
                <c:pt idx="3403">
                  <c:v>-0.52595963999999995</c:v>
                </c:pt>
                <c:pt idx="3404">
                  <c:v>-0.52595963999999995</c:v>
                </c:pt>
                <c:pt idx="3405">
                  <c:v>-0.52595963999999995</c:v>
                </c:pt>
                <c:pt idx="3406">
                  <c:v>-0.52595963999999995</c:v>
                </c:pt>
                <c:pt idx="3407">
                  <c:v>-0.52595963999999995</c:v>
                </c:pt>
                <c:pt idx="3408">
                  <c:v>-0.52595963999999995</c:v>
                </c:pt>
                <c:pt idx="3409">
                  <c:v>-0.52595963999999995</c:v>
                </c:pt>
                <c:pt idx="3410">
                  <c:v>-0.52288384999999993</c:v>
                </c:pt>
                <c:pt idx="3411">
                  <c:v>-0.52288384999999993</c:v>
                </c:pt>
                <c:pt idx="3412">
                  <c:v>-0.52288384999999993</c:v>
                </c:pt>
                <c:pt idx="3413">
                  <c:v>-0.52288384999999993</c:v>
                </c:pt>
                <c:pt idx="3414">
                  <c:v>-0.52288384999999993</c:v>
                </c:pt>
                <c:pt idx="3415">
                  <c:v>-0.52288384999999993</c:v>
                </c:pt>
                <c:pt idx="3416">
                  <c:v>-0.52288384999999993</c:v>
                </c:pt>
                <c:pt idx="3417">
                  <c:v>-0.52288384999999993</c:v>
                </c:pt>
                <c:pt idx="3418">
                  <c:v>-0.52288384999999993</c:v>
                </c:pt>
                <c:pt idx="3419">
                  <c:v>-0.52288384999999993</c:v>
                </c:pt>
                <c:pt idx="3420">
                  <c:v>-0.52288384999999993</c:v>
                </c:pt>
                <c:pt idx="3421">
                  <c:v>-0.52288384999999993</c:v>
                </c:pt>
                <c:pt idx="3422">
                  <c:v>-0.52595963999999995</c:v>
                </c:pt>
                <c:pt idx="3423">
                  <c:v>-0.52595963999999995</c:v>
                </c:pt>
                <c:pt idx="3424">
                  <c:v>-0.52595963999999995</c:v>
                </c:pt>
                <c:pt idx="3425">
                  <c:v>-0.52595963999999995</c:v>
                </c:pt>
                <c:pt idx="3426">
                  <c:v>-0.52595963999999995</c:v>
                </c:pt>
                <c:pt idx="3427">
                  <c:v>-0.52595963999999995</c:v>
                </c:pt>
                <c:pt idx="3428">
                  <c:v>-0.52595963999999995</c:v>
                </c:pt>
                <c:pt idx="3429">
                  <c:v>-0.52595963999999995</c:v>
                </c:pt>
                <c:pt idx="3430">
                  <c:v>-0.52903541999999992</c:v>
                </c:pt>
                <c:pt idx="3431">
                  <c:v>-0.52903541999999992</c:v>
                </c:pt>
                <c:pt idx="3432">
                  <c:v>-0.52903541999999992</c:v>
                </c:pt>
                <c:pt idx="3433">
                  <c:v>-0.52903541999999992</c:v>
                </c:pt>
                <c:pt idx="3434">
                  <c:v>-0.52903541999999992</c:v>
                </c:pt>
                <c:pt idx="3435">
                  <c:v>-0.52903541999999992</c:v>
                </c:pt>
                <c:pt idx="3436">
                  <c:v>-0.52903541999999992</c:v>
                </c:pt>
                <c:pt idx="3437">
                  <c:v>-0.52903541999999992</c:v>
                </c:pt>
                <c:pt idx="3438">
                  <c:v>-0.52903541999999992</c:v>
                </c:pt>
                <c:pt idx="3439">
                  <c:v>-0.52903541999999992</c:v>
                </c:pt>
                <c:pt idx="3440">
                  <c:v>-0.52903541999999992</c:v>
                </c:pt>
                <c:pt idx="3441">
                  <c:v>-0.52903541999999992</c:v>
                </c:pt>
                <c:pt idx="3442">
                  <c:v>-0.52903541999999992</c:v>
                </c:pt>
                <c:pt idx="3443">
                  <c:v>-0.52903541999999992</c:v>
                </c:pt>
                <c:pt idx="3444">
                  <c:v>-0.52903541999999992</c:v>
                </c:pt>
                <c:pt idx="3445">
                  <c:v>-0.52903541999999992</c:v>
                </c:pt>
                <c:pt idx="3446">
                  <c:v>-0.52903541999999992</c:v>
                </c:pt>
                <c:pt idx="3447">
                  <c:v>-0.52903541999999992</c:v>
                </c:pt>
                <c:pt idx="3448">
                  <c:v>-0.52903541999999992</c:v>
                </c:pt>
                <c:pt idx="3449">
                  <c:v>-0.52903541999999992</c:v>
                </c:pt>
                <c:pt idx="3450">
                  <c:v>-0.52903541999999992</c:v>
                </c:pt>
                <c:pt idx="3451">
                  <c:v>-0.52903541999999992</c:v>
                </c:pt>
                <c:pt idx="3452">
                  <c:v>-0.52903541999999992</c:v>
                </c:pt>
                <c:pt idx="3453">
                  <c:v>-0.52903541999999992</c:v>
                </c:pt>
                <c:pt idx="3454">
                  <c:v>-0.53211120999999995</c:v>
                </c:pt>
                <c:pt idx="3455">
                  <c:v>-0.52903541999999992</c:v>
                </c:pt>
                <c:pt idx="3456">
                  <c:v>-0.52903541999999992</c:v>
                </c:pt>
                <c:pt idx="3457">
                  <c:v>-0.52903541999999992</c:v>
                </c:pt>
                <c:pt idx="3458">
                  <c:v>-0.52903541999999992</c:v>
                </c:pt>
                <c:pt idx="3459">
                  <c:v>-0.52903541999999992</c:v>
                </c:pt>
                <c:pt idx="3460">
                  <c:v>-0.52903541999999992</c:v>
                </c:pt>
                <c:pt idx="3461">
                  <c:v>-0.52903541999999992</c:v>
                </c:pt>
                <c:pt idx="3462">
                  <c:v>-0.53211120999999995</c:v>
                </c:pt>
                <c:pt idx="3463">
                  <c:v>-0.53211120999999995</c:v>
                </c:pt>
                <c:pt idx="3464">
                  <c:v>-0.53211120999999995</c:v>
                </c:pt>
                <c:pt idx="3465">
                  <c:v>-0.53211120999999995</c:v>
                </c:pt>
                <c:pt idx="3466">
                  <c:v>-0.53211120999999995</c:v>
                </c:pt>
                <c:pt idx="3467">
                  <c:v>-0.53211120999999995</c:v>
                </c:pt>
                <c:pt idx="3468">
                  <c:v>-0.53211120999999995</c:v>
                </c:pt>
                <c:pt idx="3469">
                  <c:v>-0.53211120999999995</c:v>
                </c:pt>
                <c:pt idx="3470">
                  <c:v>-0.53211120999999995</c:v>
                </c:pt>
                <c:pt idx="3471">
                  <c:v>-0.53211120999999995</c:v>
                </c:pt>
                <c:pt idx="3472">
                  <c:v>-0.53211120999999995</c:v>
                </c:pt>
                <c:pt idx="3473">
                  <c:v>-0.53211120999999995</c:v>
                </c:pt>
                <c:pt idx="3474">
                  <c:v>-0.53211120999999995</c:v>
                </c:pt>
                <c:pt idx="3475">
                  <c:v>-0.53211120999999995</c:v>
                </c:pt>
                <c:pt idx="3476">
                  <c:v>-0.53211120999999995</c:v>
                </c:pt>
                <c:pt idx="3477">
                  <c:v>-0.53211120999999995</c:v>
                </c:pt>
                <c:pt idx="3478">
                  <c:v>-0.53211120999999995</c:v>
                </c:pt>
                <c:pt idx="3479">
                  <c:v>-0.53211120999999995</c:v>
                </c:pt>
                <c:pt idx="3480">
                  <c:v>-0.53211120999999995</c:v>
                </c:pt>
                <c:pt idx="3481">
                  <c:v>-0.53211120999999995</c:v>
                </c:pt>
                <c:pt idx="3482">
                  <c:v>-0.53211120999999995</c:v>
                </c:pt>
                <c:pt idx="3483">
                  <c:v>-0.53211120999999995</c:v>
                </c:pt>
                <c:pt idx="3484">
                  <c:v>-0.53518699999999997</c:v>
                </c:pt>
                <c:pt idx="3485">
                  <c:v>-0.53211120999999995</c:v>
                </c:pt>
                <c:pt idx="3486">
                  <c:v>-0.52903541999999992</c:v>
                </c:pt>
                <c:pt idx="3487">
                  <c:v>-0.52903541999999992</c:v>
                </c:pt>
                <c:pt idx="3488">
                  <c:v>-0.52903541999999992</c:v>
                </c:pt>
                <c:pt idx="3489">
                  <c:v>-0.52903541999999992</c:v>
                </c:pt>
                <c:pt idx="3490">
                  <c:v>-0.52903541999999992</c:v>
                </c:pt>
                <c:pt idx="3491">
                  <c:v>-0.52903541999999992</c:v>
                </c:pt>
                <c:pt idx="3492">
                  <c:v>-0.52903541999999992</c:v>
                </c:pt>
                <c:pt idx="3493">
                  <c:v>-0.52903541999999992</c:v>
                </c:pt>
                <c:pt idx="3494">
                  <c:v>-0.52903541999999992</c:v>
                </c:pt>
                <c:pt idx="3495">
                  <c:v>-0.52903541999999992</c:v>
                </c:pt>
                <c:pt idx="3496">
                  <c:v>-0.52903541999999992</c:v>
                </c:pt>
                <c:pt idx="3497">
                  <c:v>-0.52903541999999992</c:v>
                </c:pt>
                <c:pt idx="3498">
                  <c:v>-0.52595963999999995</c:v>
                </c:pt>
                <c:pt idx="3499">
                  <c:v>-0.52595963999999995</c:v>
                </c:pt>
                <c:pt idx="3500">
                  <c:v>-0.52595963999999995</c:v>
                </c:pt>
                <c:pt idx="3501">
                  <c:v>-0.52595963999999995</c:v>
                </c:pt>
                <c:pt idx="3502">
                  <c:v>-0.52595963999999995</c:v>
                </c:pt>
                <c:pt idx="3503">
                  <c:v>-0.52903541999999992</c:v>
                </c:pt>
                <c:pt idx="3504">
                  <c:v>-0.52903541999999992</c:v>
                </c:pt>
                <c:pt idx="3505">
                  <c:v>-0.52903541999999992</c:v>
                </c:pt>
                <c:pt idx="3506">
                  <c:v>-0.52903541999999992</c:v>
                </c:pt>
                <c:pt idx="3507">
                  <c:v>-0.52903541999999992</c:v>
                </c:pt>
                <c:pt idx="3508">
                  <c:v>-0.52903541999999992</c:v>
                </c:pt>
                <c:pt idx="3509">
                  <c:v>-0.52903541999999992</c:v>
                </c:pt>
                <c:pt idx="3510">
                  <c:v>-0.52903541999999992</c:v>
                </c:pt>
                <c:pt idx="3511">
                  <c:v>-0.52903541999999992</c:v>
                </c:pt>
                <c:pt idx="3512">
                  <c:v>-0.52903541999999992</c:v>
                </c:pt>
                <c:pt idx="3513">
                  <c:v>-0.52595963999999995</c:v>
                </c:pt>
                <c:pt idx="3514">
                  <c:v>-0.52595963999999995</c:v>
                </c:pt>
                <c:pt idx="3515">
                  <c:v>-0.52595963999999995</c:v>
                </c:pt>
                <c:pt idx="3516">
                  <c:v>-0.52288384999999993</c:v>
                </c:pt>
                <c:pt idx="3517">
                  <c:v>-0.51980806000000002</c:v>
                </c:pt>
                <c:pt idx="3518">
                  <c:v>-0.51980806000000002</c:v>
                </c:pt>
                <c:pt idx="3519">
                  <c:v>-0.52288384999999993</c:v>
                </c:pt>
                <c:pt idx="3520">
                  <c:v>-0.51980806000000002</c:v>
                </c:pt>
                <c:pt idx="3521">
                  <c:v>-0.51980806000000002</c:v>
                </c:pt>
                <c:pt idx="3522">
                  <c:v>-0.51980806000000002</c:v>
                </c:pt>
                <c:pt idx="3523">
                  <c:v>-0.51980806000000002</c:v>
                </c:pt>
                <c:pt idx="3524">
                  <c:v>-0.51980806000000002</c:v>
                </c:pt>
                <c:pt idx="3525">
                  <c:v>-0.51980806000000002</c:v>
                </c:pt>
                <c:pt idx="3526">
                  <c:v>-0.51980806000000002</c:v>
                </c:pt>
                <c:pt idx="3527">
                  <c:v>-0.51980806000000002</c:v>
                </c:pt>
                <c:pt idx="3528">
                  <c:v>-0.51980806000000002</c:v>
                </c:pt>
                <c:pt idx="3529">
                  <c:v>-0.52288384999999993</c:v>
                </c:pt>
                <c:pt idx="3530">
                  <c:v>-0.52288384999999993</c:v>
                </c:pt>
                <c:pt idx="3531">
                  <c:v>-0.52288384999999993</c:v>
                </c:pt>
                <c:pt idx="3532">
                  <c:v>-0.52288384999999993</c:v>
                </c:pt>
                <c:pt idx="3533">
                  <c:v>-0.52288384999999993</c:v>
                </c:pt>
                <c:pt idx="3534">
                  <c:v>-0.52288384999999993</c:v>
                </c:pt>
                <c:pt idx="3535">
                  <c:v>-0.52288384999999993</c:v>
                </c:pt>
                <c:pt idx="3536">
                  <c:v>-0.52288384999999993</c:v>
                </c:pt>
                <c:pt idx="3537">
                  <c:v>-0.52288384999999993</c:v>
                </c:pt>
                <c:pt idx="3538">
                  <c:v>-0.52288384999999993</c:v>
                </c:pt>
                <c:pt idx="3539">
                  <c:v>-0.52288384999999993</c:v>
                </c:pt>
                <c:pt idx="3540">
                  <c:v>-0.52288384999999993</c:v>
                </c:pt>
                <c:pt idx="3541">
                  <c:v>-0.52288384999999993</c:v>
                </c:pt>
                <c:pt idx="3542">
                  <c:v>-0.52288384999999993</c:v>
                </c:pt>
                <c:pt idx="3543">
                  <c:v>-0.52288384999999993</c:v>
                </c:pt>
                <c:pt idx="3544">
                  <c:v>-0.52288384999999993</c:v>
                </c:pt>
                <c:pt idx="3545">
                  <c:v>-0.52288384999999993</c:v>
                </c:pt>
                <c:pt idx="3546">
                  <c:v>-0.51980806000000002</c:v>
                </c:pt>
                <c:pt idx="3547">
                  <c:v>-0.52288384999999993</c:v>
                </c:pt>
                <c:pt idx="3548">
                  <c:v>-0.52288384999999993</c:v>
                </c:pt>
                <c:pt idx="3549">
                  <c:v>-0.52288384999999993</c:v>
                </c:pt>
                <c:pt idx="3550">
                  <c:v>-0.52288384999999993</c:v>
                </c:pt>
                <c:pt idx="3551">
                  <c:v>-0.52288384999999993</c:v>
                </c:pt>
                <c:pt idx="3552">
                  <c:v>-0.52288384999999993</c:v>
                </c:pt>
                <c:pt idx="3553">
                  <c:v>-0.52288384999999993</c:v>
                </c:pt>
                <c:pt idx="3554">
                  <c:v>-0.52288384999999993</c:v>
                </c:pt>
                <c:pt idx="3555">
                  <c:v>-0.52288384999999993</c:v>
                </c:pt>
                <c:pt idx="3556">
                  <c:v>-0.52288384999999993</c:v>
                </c:pt>
                <c:pt idx="3557">
                  <c:v>-0.52288384999999993</c:v>
                </c:pt>
                <c:pt idx="3558">
                  <c:v>-0.52288384999999993</c:v>
                </c:pt>
                <c:pt idx="3559">
                  <c:v>-0.52288384999999993</c:v>
                </c:pt>
                <c:pt idx="3560">
                  <c:v>-0.52288384999999993</c:v>
                </c:pt>
                <c:pt idx="3561">
                  <c:v>-0.52288384999999993</c:v>
                </c:pt>
                <c:pt idx="3562">
                  <c:v>-0.52288384999999993</c:v>
                </c:pt>
                <c:pt idx="3563">
                  <c:v>-0.52288384999999993</c:v>
                </c:pt>
                <c:pt idx="3564">
                  <c:v>-0.52288384999999993</c:v>
                </c:pt>
                <c:pt idx="3565">
                  <c:v>-0.52288384999999993</c:v>
                </c:pt>
                <c:pt idx="3566">
                  <c:v>-0.52288384999999993</c:v>
                </c:pt>
                <c:pt idx="3567">
                  <c:v>-0.52288384999999993</c:v>
                </c:pt>
                <c:pt idx="3568">
                  <c:v>-0.52288384999999993</c:v>
                </c:pt>
                <c:pt idx="3569">
                  <c:v>-0.52288384999999993</c:v>
                </c:pt>
                <c:pt idx="3570">
                  <c:v>-0.51980806000000002</c:v>
                </c:pt>
                <c:pt idx="3571">
                  <c:v>-0.51980806000000002</c:v>
                </c:pt>
                <c:pt idx="3572">
                  <c:v>-0.51980806000000002</c:v>
                </c:pt>
                <c:pt idx="3573">
                  <c:v>-0.51980806000000002</c:v>
                </c:pt>
                <c:pt idx="3574">
                  <c:v>-0.51980806000000002</c:v>
                </c:pt>
                <c:pt idx="3575">
                  <c:v>-0.51980806000000002</c:v>
                </c:pt>
                <c:pt idx="3576">
                  <c:v>-0.51980806000000002</c:v>
                </c:pt>
                <c:pt idx="3577">
                  <c:v>-0.51980806000000002</c:v>
                </c:pt>
                <c:pt idx="3578">
                  <c:v>-0.51980806000000002</c:v>
                </c:pt>
                <c:pt idx="3579">
                  <c:v>-0.51980806000000002</c:v>
                </c:pt>
                <c:pt idx="3580">
                  <c:v>-0.51980806000000002</c:v>
                </c:pt>
                <c:pt idx="3581">
                  <c:v>-0.51980806000000002</c:v>
                </c:pt>
                <c:pt idx="3582">
                  <c:v>-0.51980806000000002</c:v>
                </c:pt>
                <c:pt idx="3583">
                  <c:v>-0.51980806000000002</c:v>
                </c:pt>
                <c:pt idx="3584">
                  <c:v>-0.51980806000000002</c:v>
                </c:pt>
                <c:pt idx="3585">
                  <c:v>-0.51980806000000002</c:v>
                </c:pt>
                <c:pt idx="3586">
                  <c:v>-0.51980806000000002</c:v>
                </c:pt>
                <c:pt idx="3587">
                  <c:v>-0.52288384999999993</c:v>
                </c:pt>
                <c:pt idx="3588">
                  <c:v>-0.52288384999999993</c:v>
                </c:pt>
                <c:pt idx="3589">
                  <c:v>-0.52288384999999993</c:v>
                </c:pt>
                <c:pt idx="3590">
                  <c:v>-0.52288384999999993</c:v>
                </c:pt>
                <c:pt idx="3591">
                  <c:v>-0.52288384999999993</c:v>
                </c:pt>
                <c:pt idx="3592">
                  <c:v>-0.51980806000000002</c:v>
                </c:pt>
                <c:pt idx="3593">
                  <c:v>-0.51980806000000002</c:v>
                </c:pt>
                <c:pt idx="3594">
                  <c:v>-0.51980806000000002</c:v>
                </c:pt>
                <c:pt idx="3595">
                  <c:v>-0.51673227999999993</c:v>
                </c:pt>
                <c:pt idx="3596">
                  <c:v>-0.51673227999999993</c:v>
                </c:pt>
                <c:pt idx="3597">
                  <c:v>-0.51980806000000002</c:v>
                </c:pt>
                <c:pt idx="3598">
                  <c:v>-0.52288384999999993</c:v>
                </c:pt>
                <c:pt idx="3599">
                  <c:v>-0.51980806000000002</c:v>
                </c:pt>
                <c:pt idx="3600">
                  <c:v>-0.51673227999999993</c:v>
                </c:pt>
                <c:pt idx="3601">
                  <c:v>-0.51673227999999993</c:v>
                </c:pt>
                <c:pt idx="3602">
                  <c:v>-0.51673227999999993</c:v>
                </c:pt>
                <c:pt idx="3603">
                  <c:v>-0.51673227999999993</c:v>
                </c:pt>
                <c:pt idx="3604">
                  <c:v>-0.51673227999999993</c:v>
                </c:pt>
                <c:pt idx="3605">
                  <c:v>-0.51673227999999993</c:v>
                </c:pt>
                <c:pt idx="3606">
                  <c:v>-0.51673227999999993</c:v>
                </c:pt>
                <c:pt idx="3607">
                  <c:v>-0.51673227999999993</c:v>
                </c:pt>
                <c:pt idx="3608">
                  <c:v>-0.51673227999999993</c:v>
                </c:pt>
                <c:pt idx="3609">
                  <c:v>-0.51673227999999993</c:v>
                </c:pt>
                <c:pt idx="3610">
                  <c:v>-0.51980806000000002</c:v>
                </c:pt>
                <c:pt idx="3611">
                  <c:v>-0.51673227999999993</c:v>
                </c:pt>
                <c:pt idx="3612">
                  <c:v>-0.51365649000000002</c:v>
                </c:pt>
                <c:pt idx="3613">
                  <c:v>-0.51365649000000002</c:v>
                </c:pt>
                <c:pt idx="3614">
                  <c:v>-0.51365649000000002</c:v>
                </c:pt>
                <c:pt idx="3615">
                  <c:v>-0.5105807</c:v>
                </c:pt>
                <c:pt idx="3616">
                  <c:v>-0.5105807</c:v>
                </c:pt>
                <c:pt idx="3617">
                  <c:v>-0.51365649000000002</c:v>
                </c:pt>
                <c:pt idx="3618">
                  <c:v>-0.51365649000000002</c:v>
                </c:pt>
                <c:pt idx="3619">
                  <c:v>-0.5105807</c:v>
                </c:pt>
                <c:pt idx="3620">
                  <c:v>-0.5105807</c:v>
                </c:pt>
                <c:pt idx="3621">
                  <c:v>-0.51673227999999993</c:v>
                </c:pt>
                <c:pt idx="3622">
                  <c:v>-0.51980806000000002</c:v>
                </c:pt>
                <c:pt idx="3623">
                  <c:v>-0.51673227999999993</c:v>
                </c:pt>
                <c:pt idx="3624">
                  <c:v>-0.51365649000000002</c:v>
                </c:pt>
                <c:pt idx="3625">
                  <c:v>-0.51365649000000002</c:v>
                </c:pt>
                <c:pt idx="3626">
                  <c:v>-0.51365649000000002</c:v>
                </c:pt>
                <c:pt idx="3627">
                  <c:v>-0.5105807</c:v>
                </c:pt>
                <c:pt idx="3628">
                  <c:v>-0.5105807</c:v>
                </c:pt>
                <c:pt idx="3629">
                  <c:v>-0.5105807</c:v>
                </c:pt>
                <c:pt idx="3630">
                  <c:v>-0.5105807</c:v>
                </c:pt>
                <c:pt idx="3631">
                  <c:v>-0.5105807</c:v>
                </c:pt>
                <c:pt idx="3632">
                  <c:v>-0.5105807</c:v>
                </c:pt>
                <c:pt idx="3633">
                  <c:v>-0.5105807</c:v>
                </c:pt>
                <c:pt idx="3634">
                  <c:v>-0.5105807</c:v>
                </c:pt>
                <c:pt idx="3635">
                  <c:v>-0.5105807</c:v>
                </c:pt>
                <c:pt idx="3636">
                  <c:v>-0.50750490999999998</c:v>
                </c:pt>
                <c:pt idx="3637">
                  <c:v>-0.50750490999999998</c:v>
                </c:pt>
                <c:pt idx="3638">
                  <c:v>-0.50750490999999998</c:v>
                </c:pt>
                <c:pt idx="3639">
                  <c:v>-0.50750490999999998</c:v>
                </c:pt>
                <c:pt idx="3640">
                  <c:v>-0.50750490999999998</c:v>
                </c:pt>
                <c:pt idx="3641">
                  <c:v>-0.5105807</c:v>
                </c:pt>
                <c:pt idx="3642">
                  <c:v>-0.51365649000000002</c:v>
                </c:pt>
                <c:pt idx="3643">
                  <c:v>-0.5105807</c:v>
                </c:pt>
                <c:pt idx="3644">
                  <c:v>-0.5105807</c:v>
                </c:pt>
                <c:pt idx="3645">
                  <c:v>-0.5105807</c:v>
                </c:pt>
                <c:pt idx="3646">
                  <c:v>-0.5105807</c:v>
                </c:pt>
                <c:pt idx="3647">
                  <c:v>-0.5105807</c:v>
                </c:pt>
                <c:pt idx="3648">
                  <c:v>-0.50750490999999998</c:v>
                </c:pt>
                <c:pt idx="3649">
                  <c:v>-0.5105807</c:v>
                </c:pt>
                <c:pt idx="3650">
                  <c:v>-0.5105807</c:v>
                </c:pt>
                <c:pt idx="3651">
                  <c:v>-0.5105807</c:v>
                </c:pt>
                <c:pt idx="3652">
                  <c:v>-0.5105807</c:v>
                </c:pt>
                <c:pt idx="3653">
                  <c:v>-0.5105807</c:v>
                </c:pt>
                <c:pt idx="3654">
                  <c:v>-0.5105807</c:v>
                </c:pt>
                <c:pt idx="3655">
                  <c:v>-0.5105807</c:v>
                </c:pt>
                <c:pt idx="3656">
                  <c:v>-0.50750490999999998</c:v>
                </c:pt>
                <c:pt idx="3657">
                  <c:v>-0.50442913</c:v>
                </c:pt>
                <c:pt idx="3658">
                  <c:v>-0.50442913</c:v>
                </c:pt>
                <c:pt idx="3659">
                  <c:v>-0.50750490999999998</c:v>
                </c:pt>
                <c:pt idx="3660">
                  <c:v>-0.50750490999999998</c:v>
                </c:pt>
                <c:pt idx="3661">
                  <c:v>-0.50750490999999998</c:v>
                </c:pt>
                <c:pt idx="3662">
                  <c:v>-0.50750490999999998</c:v>
                </c:pt>
                <c:pt idx="3663">
                  <c:v>-0.5105807</c:v>
                </c:pt>
                <c:pt idx="3664">
                  <c:v>-0.5105807</c:v>
                </c:pt>
                <c:pt idx="3665">
                  <c:v>-0.5105807</c:v>
                </c:pt>
                <c:pt idx="3666">
                  <c:v>-0.50750490999999998</c:v>
                </c:pt>
                <c:pt idx="3667">
                  <c:v>-0.50750490999999998</c:v>
                </c:pt>
                <c:pt idx="3668">
                  <c:v>-0.50750490999999998</c:v>
                </c:pt>
                <c:pt idx="3669">
                  <c:v>-0.50750490999999998</c:v>
                </c:pt>
                <c:pt idx="3670">
                  <c:v>-0.50750490999999998</c:v>
                </c:pt>
                <c:pt idx="3671">
                  <c:v>-0.50750490999999998</c:v>
                </c:pt>
                <c:pt idx="3672">
                  <c:v>-0.50750490999999998</c:v>
                </c:pt>
                <c:pt idx="3673">
                  <c:v>-0.5105807</c:v>
                </c:pt>
                <c:pt idx="3674">
                  <c:v>-0.5105807</c:v>
                </c:pt>
                <c:pt idx="3675">
                  <c:v>-0.5105807</c:v>
                </c:pt>
                <c:pt idx="3676">
                  <c:v>-0.5105807</c:v>
                </c:pt>
                <c:pt idx="3677">
                  <c:v>-0.5105807</c:v>
                </c:pt>
                <c:pt idx="3678">
                  <c:v>-0.5105807</c:v>
                </c:pt>
                <c:pt idx="3679">
                  <c:v>-0.5105807</c:v>
                </c:pt>
                <c:pt idx="3680">
                  <c:v>-0.50750490999999998</c:v>
                </c:pt>
                <c:pt idx="3681">
                  <c:v>-0.50750490999999998</c:v>
                </c:pt>
                <c:pt idx="3682">
                  <c:v>-0.50750490999999998</c:v>
                </c:pt>
                <c:pt idx="3683">
                  <c:v>-0.50750490999999998</c:v>
                </c:pt>
                <c:pt idx="3684">
                  <c:v>-0.50750490999999998</c:v>
                </c:pt>
                <c:pt idx="3685">
                  <c:v>-0.50750490999999998</c:v>
                </c:pt>
                <c:pt idx="3686">
                  <c:v>-0.50750490999999998</c:v>
                </c:pt>
                <c:pt idx="3687">
                  <c:v>-0.5105807</c:v>
                </c:pt>
                <c:pt idx="3688">
                  <c:v>-0.5105807</c:v>
                </c:pt>
                <c:pt idx="3689">
                  <c:v>-0.5105807</c:v>
                </c:pt>
                <c:pt idx="3690">
                  <c:v>-0.5105807</c:v>
                </c:pt>
                <c:pt idx="3691">
                  <c:v>-0.5105807</c:v>
                </c:pt>
                <c:pt idx="3692">
                  <c:v>-0.5105807</c:v>
                </c:pt>
                <c:pt idx="3693">
                  <c:v>-0.5105807</c:v>
                </c:pt>
                <c:pt idx="3694">
                  <c:v>-0.5105807</c:v>
                </c:pt>
                <c:pt idx="3695">
                  <c:v>-0.50750490999999998</c:v>
                </c:pt>
                <c:pt idx="3696">
                  <c:v>-0.50750490999999998</c:v>
                </c:pt>
                <c:pt idx="3697">
                  <c:v>-0.50442913</c:v>
                </c:pt>
                <c:pt idx="3698">
                  <c:v>-0.50442913</c:v>
                </c:pt>
                <c:pt idx="3699">
                  <c:v>-0.50442913</c:v>
                </c:pt>
                <c:pt idx="3700">
                  <c:v>-0.50442913</c:v>
                </c:pt>
                <c:pt idx="3701">
                  <c:v>-0.50442913</c:v>
                </c:pt>
                <c:pt idx="3702">
                  <c:v>-0.50442913</c:v>
                </c:pt>
                <c:pt idx="3703">
                  <c:v>-0.50442913</c:v>
                </c:pt>
                <c:pt idx="3704">
                  <c:v>-0.50442913</c:v>
                </c:pt>
                <c:pt idx="3705">
                  <c:v>-0.50442913</c:v>
                </c:pt>
                <c:pt idx="3706">
                  <c:v>-0.50135333999999998</c:v>
                </c:pt>
                <c:pt idx="3707">
                  <c:v>-0.50135333999999998</c:v>
                </c:pt>
                <c:pt idx="3708">
                  <c:v>-0.50442913</c:v>
                </c:pt>
                <c:pt idx="3709">
                  <c:v>-0.50135333999999998</c:v>
                </c:pt>
                <c:pt idx="3710">
                  <c:v>-0.49827754999999996</c:v>
                </c:pt>
                <c:pt idx="3711">
                  <c:v>-0.50135333999999998</c:v>
                </c:pt>
                <c:pt idx="3712">
                  <c:v>-0.50135333999999998</c:v>
                </c:pt>
                <c:pt idx="3713">
                  <c:v>-0.50135333999999998</c:v>
                </c:pt>
                <c:pt idx="3714">
                  <c:v>-0.49827754999999996</c:v>
                </c:pt>
                <c:pt idx="3715">
                  <c:v>-0.50135333999999998</c:v>
                </c:pt>
                <c:pt idx="3716">
                  <c:v>-0.50135333999999998</c:v>
                </c:pt>
                <c:pt idx="3717">
                  <c:v>-0.49827754999999996</c:v>
                </c:pt>
                <c:pt idx="3718">
                  <c:v>-0.49520175999999999</c:v>
                </c:pt>
                <c:pt idx="3719">
                  <c:v>-0.49827754999999996</c:v>
                </c:pt>
                <c:pt idx="3720">
                  <c:v>-0.49827754999999996</c:v>
                </c:pt>
                <c:pt idx="3721">
                  <c:v>-0.49827754999999996</c:v>
                </c:pt>
                <c:pt idx="3722">
                  <c:v>-0.49827754999999996</c:v>
                </c:pt>
                <c:pt idx="3723">
                  <c:v>-0.49827754999999996</c:v>
                </c:pt>
                <c:pt idx="3724">
                  <c:v>-0.49827754999999996</c:v>
                </c:pt>
                <c:pt idx="3725">
                  <c:v>-0.49827754999999996</c:v>
                </c:pt>
                <c:pt idx="3726">
                  <c:v>-0.49827754999999996</c:v>
                </c:pt>
                <c:pt idx="3727">
                  <c:v>-0.49827754999999996</c:v>
                </c:pt>
                <c:pt idx="3728">
                  <c:v>-0.49827754999999996</c:v>
                </c:pt>
                <c:pt idx="3729">
                  <c:v>-0.49827754999999996</c:v>
                </c:pt>
                <c:pt idx="3730">
                  <c:v>-0.49827754999999996</c:v>
                </c:pt>
                <c:pt idx="3731">
                  <c:v>-0.49827754999999996</c:v>
                </c:pt>
                <c:pt idx="3732">
                  <c:v>-0.49827754999999996</c:v>
                </c:pt>
                <c:pt idx="3733">
                  <c:v>-0.49827754999999996</c:v>
                </c:pt>
                <c:pt idx="3734">
                  <c:v>-0.49827754999999996</c:v>
                </c:pt>
                <c:pt idx="3735">
                  <c:v>-0.49827754999999996</c:v>
                </c:pt>
                <c:pt idx="3736">
                  <c:v>-0.49520175999999999</c:v>
                </c:pt>
                <c:pt idx="3737">
                  <c:v>-0.49520175999999999</c:v>
                </c:pt>
                <c:pt idx="3738">
                  <c:v>-0.49520175999999999</c:v>
                </c:pt>
                <c:pt idx="3739">
                  <c:v>-0.49520175999999999</c:v>
                </c:pt>
                <c:pt idx="3740">
                  <c:v>-0.49212597999999996</c:v>
                </c:pt>
                <c:pt idx="3741">
                  <c:v>-0.49212597999999996</c:v>
                </c:pt>
                <c:pt idx="3742">
                  <c:v>-0.49520175999999999</c:v>
                </c:pt>
                <c:pt idx="3743">
                  <c:v>-0.49520175999999999</c:v>
                </c:pt>
                <c:pt idx="3744">
                  <c:v>-0.49212597999999996</c:v>
                </c:pt>
                <c:pt idx="3745">
                  <c:v>-0.49212597999999996</c:v>
                </c:pt>
                <c:pt idx="3746">
                  <c:v>-0.49212597999999996</c:v>
                </c:pt>
                <c:pt idx="3747">
                  <c:v>-0.49520175999999999</c:v>
                </c:pt>
                <c:pt idx="3748">
                  <c:v>-0.49520175999999999</c:v>
                </c:pt>
                <c:pt idx="3749">
                  <c:v>-0.49520175999999999</c:v>
                </c:pt>
                <c:pt idx="3750">
                  <c:v>-0.49520175999999999</c:v>
                </c:pt>
                <c:pt idx="3751">
                  <c:v>-0.49520175999999999</c:v>
                </c:pt>
                <c:pt idx="3752">
                  <c:v>-0.49520175999999999</c:v>
                </c:pt>
                <c:pt idx="3753">
                  <c:v>-0.49520175999999999</c:v>
                </c:pt>
                <c:pt idx="3754">
                  <c:v>-0.49827754999999996</c:v>
                </c:pt>
                <c:pt idx="3755">
                  <c:v>-0.49827754999999996</c:v>
                </c:pt>
                <c:pt idx="3756">
                  <c:v>-0.49827754999999996</c:v>
                </c:pt>
                <c:pt idx="3757">
                  <c:v>-0.49827754999999996</c:v>
                </c:pt>
                <c:pt idx="3758">
                  <c:v>-0.49827754999999996</c:v>
                </c:pt>
                <c:pt idx="3759">
                  <c:v>-0.49520175999999999</c:v>
                </c:pt>
                <c:pt idx="3760">
                  <c:v>-0.49520175999999999</c:v>
                </c:pt>
                <c:pt idx="3761">
                  <c:v>-0.49520175999999999</c:v>
                </c:pt>
                <c:pt idx="3762">
                  <c:v>-0.49520175999999999</c:v>
                </c:pt>
                <c:pt idx="3763">
                  <c:v>-0.49520175999999999</c:v>
                </c:pt>
                <c:pt idx="3764">
                  <c:v>-0.49520175999999999</c:v>
                </c:pt>
                <c:pt idx="3765">
                  <c:v>-0.49520175999999999</c:v>
                </c:pt>
                <c:pt idx="3766">
                  <c:v>-0.49520175999999999</c:v>
                </c:pt>
                <c:pt idx="3767">
                  <c:v>-0.49520175999999999</c:v>
                </c:pt>
                <c:pt idx="3768">
                  <c:v>-0.49520175999999999</c:v>
                </c:pt>
                <c:pt idx="3769">
                  <c:v>-0.49827754999999996</c:v>
                </c:pt>
                <c:pt idx="3770">
                  <c:v>-0.49827754999999996</c:v>
                </c:pt>
                <c:pt idx="3771">
                  <c:v>-0.49520175999999999</c:v>
                </c:pt>
                <c:pt idx="3772">
                  <c:v>-0.49827754999999996</c:v>
                </c:pt>
                <c:pt idx="3773">
                  <c:v>-0.50135333999999998</c:v>
                </c:pt>
                <c:pt idx="3774">
                  <c:v>-0.49827754999999996</c:v>
                </c:pt>
                <c:pt idx="3775">
                  <c:v>-0.49520175999999999</c:v>
                </c:pt>
                <c:pt idx="3776">
                  <c:v>-0.49827754999999996</c:v>
                </c:pt>
                <c:pt idx="3777">
                  <c:v>-0.49827754999999996</c:v>
                </c:pt>
                <c:pt idx="3778">
                  <c:v>-0.49827754999999996</c:v>
                </c:pt>
                <c:pt idx="3779">
                  <c:v>-0.49827754999999996</c:v>
                </c:pt>
                <c:pt idx="3780">
                  <c:v>-0.49827754999999996</c:v>
                </c:pt>
                <c:pt idx="3781">
                  <c:v>-0.49827754999999996</c:v>
                </c:pt>
                <c:pt idx="3782">
                  <c:v>-0.49827754999999996</c:v>
                </c:pt>
                <c:pt idx="3783">
                  <c:v>-0.49827754999999996</c:v>
                </c:pt>
                <c:pt idx="3784">
                  <c:v>-0.49827754999999996</c:v>
                </c:pt>
                <c:pt idx="3785">
                  <c:v>-0.49520175999999999</c:v>
                </c:pt>
                <c:pt idx="3786">
                  <c:v>-0.49520175999999999</c:v>
                </c:pt>
                <c:pt idx="3787">
                  <c:v>-0.49520175999999999</c:v>
                </c:pt>
                <c:pt idx="3788">
                  <c:v>-0.49520175999999999</c:v>
                </c:pt>
                <c:pt idx="3789">
                  <c:v>-0.49520175999999999</c:v>
                </c:pt>
                <c:pt idx="3790">
                  <c:v>-0.49212597999999996</c:v>
                </c:pt>
                <c:pt idx="3791">
                  <c:v>-0.49212597999999996</c:v>
                </c:pt>
                <c:pt idx="3792">
                  <c:v>-0.49212597999999996</c:v>
                </c:pt>
                <c:pt idx="3793">
                  <c:v>-0.49212597999999996</c:v>
                </c:pt>
                <c:pt idx="3794">
                  <c:v>-0.49212597999999996</c:v>
                </c:pt>
                <c:pt idx="3795">
                  <c:v>-0.49212597999999996</c:v>
                </c:pt>
                <c:pt idx="3796">
                  <c:v>-0.49212597999999996</c:v>
                </c:pt>
                <c:pt idx="3797">
                  <c:v>-0.49212597999999996</c:v>
                </c:pt>
                <c:pt idx="3798">
                  <c:v>-0.49212597999999996</c:v>
                </c:pt>
                <c:pt idx="3799">
                  <c:v>-0.49212597999999996</c:v>
                </c:pt>
                <c:pt idx="3800">
                  <c:v>-0.49212597999999996</c:v>
                </c:pt>
                <c:pt idx="3801">
                  <c:v>-0.49212597999999996</c:v>
                </c:pt>
                <c:pt idx="3802">
                  <c:v>-0.49520175999999999</c:v>
                </c:pt>
                <c:pt idx="3803">
                  <c:v>-0.49520175999999999</c:v>
                </c:pt>
                <c:pt idx="3804">
                  <c:v>-0.49520175999999999</c:v>
                </c:pt>
                <c:pt idx="3805">
                  <c:v>-0.49520175999999999</c:v>
                </c:pt>
                <c:pt idx="3806">
                  <c:v>-0.49520175999999999</c:v>
                </c:pt>
                <c:pt idx="3807">
                  <c:v>-0.49520175999999999</c:v>
                </c:pt>
                <c:pt idx="3808">
                  <c:v>-0.49520175999999999</c:v>
                </c:pt>
                <c:pt idx="3809">
                  <c:v>-0.49520175999999999</c:v>
                </c:pt>
                <c:pt idx="3810">
                  <c:v>-0.49212597999999996</c:v>
                </c:pt>
                <c:pt idx="3811">
                  <c:v>-0.49212597999999996</c:v>
                </c:pt>
                <c:pt idx="3812">
                  <c:v>-0.49212597999999996</c:v>
                </c:pt>
                <c:pt idx="3813">
                  <c:v>-0.49212597999999996</c:v>
                </c:pt>
                <c:pt idx="3814">
                  <c:v>-0.49212597999999996</c:v>
                </c:pt>
                <c:pt idx="3815">
                  <c:v>-0.49212597999999996</c:v>
                </c:pt>
                <c:pt idx="3816">
                  <c:v>-0.49212597999999996</c:v>
                </c:pt>
                <c:pt idx="3817">
                  <c:v>-0.49212597999999996</c:v>
                </c:pt>
                <c:pt idx="3818">
                  <c:v>-0.49212597999999996</c:v>
                </c:pt>
                <c:pt idx="3819">
                  <c:v>-0.49212597999999996</c:v>
                </c:pt>
                <c:pt idx="3820">
                  <c:v>-0.48905018999999994</c:v>
                </c:pt>
                <c:pt idx="3821">
                  <c:v>-0.48905018999999994</c:v>
                </c:pt>
                <c:pt idx="3822">
                  <c:v>-0.48905018999999994</c:v>
                </c:pt>
                <c:pt idx="3823">
                  <c:v>-0.48905018999999994</c:v>
                </c:pt>
                <c:pt idx="3824">
                  <c:v>-0.48905018999999994</c:v>
                </c:pt>
                <c:pt idx="3825">
                  <c:v>-0.48905018999999994</c:v>
                </c:pt>
                <c:pt idx="3826">
                  <c:v>-0.49212597999999996</c:v>
                </c:pt>
                <c:pt idx="3827">
                  <c:v>-0.49212597999999996</c:v>
                </c:pt>
                <c:pt idx="3828">
                  <c:v>-0.49212597999999996</c:v>
                </c:pt>
                <c:pt idx="3829">
                  <c:v>-0.49212597999999996</c:v>
                </c:pt>
                <c:pt idx="3830">
                  <c:v>-0.49212597999999996</c:v>
                </c:pt>
                <c:pt idx="3831">
                  <c:v>-0.49212597999999996</c:v>
                </c:pt>
                <c:pt idx="3832">
                  <c:v>-0.49212597999999996</c:v>
                </c:pt>
                <c:pt idx="3833">
                  <c:v>-0.49212597999999996</c:v>
                </c:pt>
                <c:pt idx="3834">
                  <c:v>-0.49212597999999996</c:v>
                </c:pt>
                <c:pt idx="3835">
                  <c:v>-0.49212597999999996</c:v>
                </c:pt>
                <c:pt idx="3836">
                  <c:v>-0.49212597999999996</c:v>
                </c:pt>
                <c:pt idx="3837">
                  <c:v>-0.49212597999999996</c:v>
                </c:pt>
                <c:pt idx="3838">
                  <c:v>-0.49212597999999996</c:v>
                </c:pt>
                <c:pt idx="3839">
                  <c:v>-0.49212597999999996</c:v>
                </c:pt>
                <c:pt idx="3840">
                  <c:v>-0.48905018999999994</c:v>
                </c:pt>
                <c:pt idx="3841">
                  <c:v>-0.48905018999999994</c:v>
                </c:pt>
                <c:pt idx="3842">
                  <c:v>-0.48905018999999994</c:v>
                </c:pt>
                <c:pt idx="3843">
                  <c:v>-0.48597439999999997</c:v>
                </c:pt>
                <c:pt idx="3844">
                  <c:v>-0.48597439999999997</c:v>
                </c:pt>
                <c:pt idx="3845">
                  <c:v>-0.48905018999999994</c:v>
                </c:pt>
                <c:pt idx="3846">
                  <c:v>-0.48905018999999994</c:v>
                </c:pt>
                <c:pt idx="3847">
                  <c:v>-0.48905018999999994</c:v>
                </c:pt>
                <c:pt idx="3848">
                  <c:v>-0.48905018999999994</c:v>
                </c:pt>
                <c:pt idx="3849">
                  <c:v>-0.49212597999999996</c:v>
                </c:pt>
                <c:pt idx="3850">
                  <c:v>-0.49520175999999999</c:v>
                </c:pt>
                <c:pt idx="3851">
                  <c:v>-0.49827754999999996</c:v>
                </c:pt>
                <c:pt idx="3852">
                  <c:v>-0.49827754999999996</c:v>
                </c:pt>
                <c:pt idx="3853">
                  <c:v>-0.49520175999999999</c:v>
                </c:pt>
                <c:pt idx="3854">
                  <c:v>-0.49212597999999996</c:v>
                </c:pt>
                <c:pt idx="3855">
                  <c:v>-0.49520175999999999</c:v>
                </c:pt>
                <c:pt idx="3856">
                  <c:v>-0.49827754999999996</c:v>
                </c:pt>
                <c:pt idx="3857">
                  <c:v>-0.49827754999999996</c:v>
                </c:pt>
                <c:pt idx="3858">
                  <c:v>-0.49827754999999996</c:v>
                </c:pt>
                <c:pt idx="3859">
                  <c:v>-0.49827754999999996</c:v>
                </c:pt>
                <c:pt idx="3860">
                  <c:v>-0.49827754999999996</c:v>
                </c:pt>
                <c:pt idx="3861">
                  <c:v>-0.49827754999999996</c:v>
                </c:pt>
                <c:pt idx="3862">
                  <c:v>-0.49827754999999996</c:v>
                </c:pt>
                <c:pt idx="3863">
                  <c:v>-0.49827754999999996</c:v>
                </c:pt>
                <c:pt idx="3864">
                  <c:v>-0.49827754999999996</c:v>
                </c:pt>
                <c:pt idx="3865">
                  <c:v>-0.49827754999999996</c:v>
                </c:pt>
                <c:pt idx="3866">
                  <c:v>-0.49520175999999999</c:v>
                </c:pt>
                <c:pt idx="3867">
                  <c:v>-0.49827754999999996</c:v>
                </c:pt>
                <c:pt idx="3868">
                  <c:v>-0.50135333999999998</c:v>
                </c:pt>
                <c:pt idx="3869">
                  <c:v>-0.50135333999999998</c:v>
                </c:pt>
                <c:pt idx="3870">
                  <c:v>-0.50135333999999998</c:v>
                </c:pt>
                <c:pt idx="3871">
                  <c:v>-0.50442913</c:v>
                </c:pt>
                <c:pt idx="3872">
                  <c:v>-0.50442913</c:v>
                </c:pt>
                <c:pt idx="3873">
                  <c:v>-0.50135333999999998</c:v>
                </c:pt>
                <c:pt idx="3874">
                  <c:v>-0.50135333999999998</c:v>
                </c:pt>
                <c:pt idx="3875">
                  <c:v>-0.50442913</c:v>
                </c:pt>
                <c:pt idx="3876">
                  <c:v>-0.50442913</c:v>
                </c:pt>
                <c:pt idx="3877">
                  <c:v>-0.49827754999999996</c:v>
                </c:pt>
                <c:pt idx="3878">
                  <c:v>-0.49520175999999999</c:v>
                </c:pt>
                <c:pt idx="3879">
                  <c:v>-0.49827754999999996</c:v>
                </c:pt>
                <c:pt idx="3880">
                  <c:v>-0.50135333999999998</c:v>
                </c:pt>
                <c:pt idx="3881">
                  <c:v>-0.50135333999999998</c:v>
                </c:pt>
                <c:pt idx="3882">
                  <c:v>-0.50135333999999998</c:v>
                </c:pt>
                <c:pt idx="3883">
                  <c:v>-0.50442913</c:v>
                </c:pt>
                <c:pt idx="3884">
                  <c:v>-0.50442913</c:v>
                </c:pt>
                <c:pt idx="3885">
                  <c:v>-0.50442913</c:v>
                </c:pt>
                <c:pt idx="3886">
                  <c:v>-0.50442913</c:v>
                </c:pt>
                <c:pt idx="3887">
                  <c:v>-0.50442913</c:v>
                </c:pt>
                <c:pt idx="3888">
                  <c:v>-0.50442913</c:v>
                </c:pt>
                <c:pt idx="3889">
                  <c:v>-0.50135333999999998</c:v>
                </c:pt>
                <c:pt idx="3890">
                  <c:v>-0.50135333999999998</c:v>
                </c:pt>
                <c:pt idx="3891">
                  <c:v>-0.50135333999999998</c:v>
                </c:pt>
                <c:pt idx="3892">
                  <c:v>-0.50135333999999998</c:v>
                </c:pt>
                <c:pt idx="3893">
                  <c:v>-0.50135333999999998</c:v>
                </c:pt>
                <c:pt idx="3894">
                  <c:v>-0.50135333999999998</c:v>
                </c:pt>
                <c:pt idx="3895">
                  <c:v>-0.50442913</c:v>
                </c:pt>
                <c:pt idx="3896">
                  <c:v>-0.50135333999999998</c:v>
                </c:pt>
                <c:pt idx="3897">
                  <c:v>-0.49827754999999996</c:v>
                </c:pt>
                <c:pt idx="3898">
                  <c:v>-0.49827754999999996</c:v>
                </c:pt>
                <c:pt idx="3899">
                  <c:v>-0.50135333999999998</c:v>
                </c:pt>
                <c:pt idx="3900">
                  <c:v>-0.50135333999999998</c:v>
                </c:pt>
                <c:pt idx="3901">
                  <c:v>-0.49827754999999996</c:v>
                </c:pt>
                <c:pt idx="3902">
                  <c:v>-0.49827754999999996</c:v>
                </c:pt>
                <c:pt idx="3903">
                  <c:v>-0.49827754999999996</c:v>
                </c:pt>
                <c:pt idx="3904">
                  <c:v>-0.50135333999999998</c:v>
                </c:pt>
                <c:pt idx="3905">
                  <c:v>-0.49827754999999996</c:v>
                </c:pt>
                <c:pt idx="3906">
                  <c:v>-0.49827754999999996</c:v>
                </c:pt>
                <c:pt idx="3907">
                  <c:v>-0.49827754999999996</c:v>
                </c:pt>
                <c:pt idx="3908">
                  <c:v>-0.49827754999999996</c:v>
                </c:pt>
                <c:pt idx="3909">
                  <c:v>-0.49827754999999996</c:v>
                </c:pt>
                <c:pt idx="3910">
                  <c:v>-0.49827754999999996</c:v>
                </c:pt>
                <c:pt idx="3911">
                  <c:v>-0.49827754999999996</c:v>
                </c:pt>
                <c:pt idx="3912">
                  <c:v>-0.50135333999999998</c:v>
                </c:pt>
                <c:pt idx="3913">
                  <c:v>-0.50442913</c:v>
                </c:pt>
                <c:pt idx="3914">
                  <c:v>-0.50442913</c:v>
                </c:pt>
                <c:pt idx="3915">
                  <c:v>-0.50135333999999998</c:v>
                </c:pt>
                <c:pt idx="3916">
                  <c:v>-0.49827754999999996</c:v>
                </c:pt>
                <c:pt idx="3917">
                  <c:v>-0.49827754999999996</c:v>
                </c:pt>
                <c:pt idx="3918">
                  <c:v>-0.49827754999999996</c:v>
                </c:pt>
                <c:pt idx="3919">
                  <c:v>-0.49520175999999999</c:v>
                </c:pt>
                <c:pt idx="3920">
                  <c:v>-0.49520175999999999</c:v>
                </c:pt>
                <c:pt idx="3921">
                  <c:v>-0.49212597999999996</c:v>
                </c:pt>
                <c:pt idx="3922">
                  <c:v>-0.49520175999999999</c:v>
                </c:pt>
                <c:pt idx="3923">
                  <c:v>-0.49520175999999999</c:v>
                </c:pt>
                <c:pt idx="3924">
                  <c:v>-0.49520175999999999</c:v>
                </c:pt>
                <c:pt idx="3925">
                  <c:v>-0.49520175999999999</c:v>
                </c:pt>
                <c:pt idx="3926">
                  <c:v>-0.49520175999999999</c:v>
                </c:pt>
                <c:pt idx="3927">
                  <c:v>-0.49520175999999999</c:v>
                </c:pt>
                <c:pt idx="3928">
                  <c:v>-0.49520175999999999</c:v>
                </c:pt>
                <c:pt idx="3929">
                  <c:v>-0.49212597999999996</c:v>
                </c:pt>
                <c:pt idx="3930">
                  <c:v>-0.49212597999999996</c:v>
                </c:pt>
                <c:pt idx="3931">
                  <c:v>-0.49212597999999996</c:v>
                </c:pt>
                <c:pt idx="3932">
                  <c:v>-0.49212597999999996</c:v>
                </c:pt>
                <c:pt idx="3933">
                  <c:v>-0.49212597999999996</c:v>
                </c:pt>
                <c:pt idx="3934">
                  <c:v>-0.49212597999999996</c:v>
                </c:pt>
                <c:pt idx="3935">
                  <c:v>-0.49212597999999996</c:v>
                </c:pt>
                <c:pt idx="3936">
                  <c:v>-0.49520175999999999</c:v>
                </c:pt>
                <c:pt idx="3937">
                  <c:v>-0.49520175999999999</c:v>
                </c:pt>
                <c:pt idx="3938">
                  <c:v>-0.49520175999999999</c:v>
                </c:pt>
                <c:pt idx="3939">
                  <c:v>-0.49520175999999999</c:v>
                </c:pt>
                <c:pt idx="3940">
                  <c:v>-0.49520175999999999</c:v>
                </c:pt>
                <c:pt idx="3941">
                  <c:v>-0.49520175999999999</c:v>
                </c:pt>
                <c:pt idx="3942">
                  <c:v>-0.49520175999999999</c:v>
                </c:pt>
                <c:pt idx="3943">
                  <c:v>-0.49212597999999996</c:v>
                </c:pt>
                <c:pt idx="3944">
                  <c:v>-0.49212597999999996</c:v>
                </c:pt>
                <c:pt idx="3945">
                  <c:v>-0.49212597999999996</c:v>
                </c:pt>
                <c:pt idx="3946">
                  <c:v>-0.49212597999999996</c:v>
                </c:pt>
                <c:pt idx="3947">
                  <c:v>-0.49212597999999996</c:v>
                </c:pt>
                <c:pt idx="3948">
                  <c:v>-0.49212597999999996</c:v>
                </c:pt>
                <c:pt idx="3949">
                  <c:v>-0.49212597999999996</c:v>
                </c:pt>
                <c:pt idx="3950">
                  <c:v>-0.49212597999999996</c:v>
                </c:pt>
                <c:pt idx="3951">
                  <c:v>-0.49520175999999999</c:v>
                </c:pt>
                <c:pt idx="3952">
                  <c:v>-0.49520175999999999</c:v>
                </c:pt>
                <c:pt idx="3953">
                  <c:v>-0.49827754999999996</c:v>
                </c:pt>
                <c:pt idx="3954">
                  <c:v>-0.49827754999999996</c:v>
                </c:pt>
                <c:pt idx="3955">
                  <c:v>-0.49520175999999999</c:v>
                </c:pt>
                <c:pt idx="3956">
                  <c:v>-0.49520175999999999</c:v>
                </c:pt>
                <c:pt idx="3957">
                  <c:v>-0.49520175999999999</c:v>
                </c:pt>
                <c:pt idx="3958">
                  <c:v>-0.49520175999999999</c:v>
                </c:pt>
                <c:pt idx="3959">
                  <c:v>-0.49520175999999999</c:v>
                </c:pt>
                <c:pt idx="3960">
                  <c:v>-0.49520175999999999</c:v>
                </c:pt>
                <c:pt idx="3961">
                  <c:v>-0.49520175999999999</c:v>
                </c:pt>
                <c:pt idx="3962">
                  <c:v>-0.49827754999999996</c:v>
                </c:pt>
                <c:pt idx="3963">
                  <c:v>-0.49827754999999996</c:v>
                </c:pt>
                <c:pt idx="3964">
                  <c:v>-0.49520175999999999</c:v>
                </c:pt>
                <c:pt idx="3965">
                  <c:v>-0.49827754999999996</c:v>
                </c:pt>
                <c:pt idx="3966">
                  <c:v>-0.49827754999999996</c:v>
                </c:pt>
                <c:pt idx="3967">
                  <c:v>-0.49827754999999996</c:v>
                </c:pt>
                <c:pt idx="3968">
                  <c:v>-0.49827754999999996</c:v>
                </c:pt>
                <c:pt idx="3969">
                  <c:v>-0.49827754999999996</c:v>
                </c:pt>
                <c:pt idx="3970">
                  <c:v>-0.50135333999999998</c:v>
                </c:pt>
                <c:pt idx="3971">
                  <c:v>-0.49827754999999996</c:v>
                </c:pt>
                <c:pt idx="3972">
                  <c:v>-0.49827754999999996</c:v>
                </c:pt>
                <c:pt idx="3973">
                  <c:v>-0.50135333999999998</c:v>
                </c:pt>
                <c:pt idx="3974">
                  <c:v>-0.50135333999999998</c:v>
                </c:pt>
                <c:pt idx="3975">
                  <c:v>-0.49520175999999999</c:v>
                </c:pt>
                <c:pt idx="3976">
                  <c:v>-0.49520175999999999</c:v>
                </c:pt>
                <c:pt idx="3977">
                  <c:v>-0.49520175999999999</c:v>
                </c:pt>
                <c:pt idx="3978">
                  <c:v>-0.49520175999999999</c:v>
                </c:pt>
                <c:pt idx="3979">
                  <c:v>-0.49520175999999999</c:v>
                </c:pt>
                <c:pt idx="3980">
                  <c:v>-0.49520175999999999</c:v>
                </c:pt>
                <c:pt idx="3981">
                  <c:v>-0.49520175999999999</c:v>
                </c:pt>
                <c:pt idx="3982">
                  <c:v>-0.49520175999999999</c:v>
                </c:pt>
                <c:pt idx="3983">
                  <c:v>-0.49520175999999999</c:v>
                </c:pt>
                <c:pt idx="3984">
                  <c:v>-0.49212597999999996</c:v>
                </c:pt>
                <c:pt idx="3985">
                  <c:v>-0.49212597999999996</c:v>
                </c:pt>
                <c:pt idx="3986">
                  <c:v>-0.48905018999999994</c:v>
                </c:pt>
                <c:pt idx="3987">
                  <c:v>-0.48905018999999994</c:v>
                </c:pt>
                <c:pt idx="3988">
                  <c:v>-0.48905018999999994</c:v>
                </c:pt>
                <c:pt idx="3989">
                  <c:v>-0.48905018999999994</c:v>
                </c:pt>
                <c:pt idx="3990">
                  <c:v>-0.48905018999999994</c:v>
                </c:pt>
                <c:pt idx="3991">
                  <c:v>-0.48905018999999994</c:v>
                </c:pt>
                <c:pt idx="3992">
                  <c:v>-0.49212597999999996</c:v>
                </c:pt>
                <c:pt idx="3993">
                  <c:v>-0.49212597999999996</c:v>
                </c:pt>
                <c:pt idx="3994">
                  <c:v>-0.49212597999999996</c:v>
                </c:pt>
                <c:pt idx="3995">
                  <c:v>-0.49212597999999996</c:v>
                </c:pt>
                <c:pt idx="3996">
                  <c:v>-0.49520175999999999</c:v>
                </c:pt>
                <c:pt idx="3997">
                  <c:v>-0.49520175999999999</c:v>
                </c:pt>
                <c:pt idx="3998">
                  <c:v>-0.49520175999999999</c:v>
                </c:pt>
                <c:pt idx="3999">
                  <c:v>-0.49520175999999999</c:v>
                </c:pt>
                <c:pt idx="4000">
                  <c:v>-0.49827754999999996</c:v>
                </c:pt>
                <c:pt idx="4001">
                  <c:v>-0.49520175999999999</c:v>
                </c:pt>
                <c:pt idx="4002">
                  <c:v>-0.49520175999999999</c:v>
                </c:pt>
                <c:pt idx="4003">
                  <c:v>-0.49212597999999996</c:v>
                </c:pt>
                <c:pt idx="4004">
                  <c:v>-0.49212597999999996</c:v>
                </c:pt>
                <c:pt idx="4005">
                  <c:v>-0.49212597999999996</c:v>
                </c:pt>
                <c:pt idx="4006">
                  <c:v>-0.49212597999999996</c:v>
                </c:pt>
                <c:pt idx="4007">
                  <c:v>-0.49212597999999996</c:v>
                </c:pt>
                <c:pt idx="4008">
                  <c:v>-0.49212597999999996</c:v>
                </c:pt>
                <c:pt idx="4009">
                  <c:v>-0.49212597999999996</c:v>
                </c:pt>
                <c:pt idx="4010">
                  <c:v>-0.49212597999999996</c:v>
                </c:pt>
                <c:pt idx="4011">
                  <c:v>-0.49212597999999996</c:v>
                </c:pt>
                <c:pt idx="4012">
                  <c:v>-0.49212597999999996</c:v>
                </c:pt>
                <c:pt idx="4013">
                  <c:v>-0.49212597999999996</c:v>
                </c:pt>
                <c:pt idx="4014">
                  <c:v>-0.49212597999999996</c:v>
                </c:pt>
                <c:pt idx="4015">
                  <c:v>-0.48905018999999994</c:v>
                </c:pt>
                <c:pt idx="4016">
                  <c:v>-0.48905018999999994</c:v>
                </c:pt>
                <c:pt idx="4017">
                  <c:v>-0.48905018999999994</c:v>
                </c:pt>
                <c:pt idx="4018">
                  <c:v>-0.48905018999999994</c:v>
                </c:pt>
                <c:pt idx="4019">
                  <c:v>-0.48905018999999994</c:v>
                </c:pt>
                <c:pt idx="4020">
                  <c:v>-0.48905018999999994</c:v>
                </c:pt>
                <c:pt idx="4021">
                  <c:v>-0.48597439999999997</c:v>
                </c:pt>
                <c:pt idx="4022">
                  <c:v>-0.48597439999999997</c:v>
                </c:pt>
                <c:pt idx="4023">
                  <c:v>-0.48597439999999997</c:v>
                </c:pt>
                <c:pt idx="4024">
                  <c:v>-0.48289860999999995</c:v>
                </c:pt>
                <c:pt idx="4025">
                  <c:v>-0.48289860999999995</c:v>
                </c:pt>
                <c:pt idx="4026">
                  <c:v>-0.48289860999999995</c:v>
                </c:pt>
                <c:pt idx="4027">
                  <c:v>-0.48597439999999997</c:v>
                </c:pt>
                <c:pt idx="4028">
                  <c:v>-0.48597439999999997</c:v>
                </c:pt>
                <c:pt idx="4029">
                  <c:v>-0.48597439999999997</c:v>
                </c:pt>
                <c:pt idx="4030">
                  <c:v>-0.48905018999999994</c:v>
                </c:pt>
                <c:pt idx="4031">
                  <c:v>-0.48905018999999994</c:v>
                </c:pt>
                <c:pt idx="4032">
                  <c:v>-0.49212597999999996</c:v>
                </c:pt>
                <c:pt idx="4033">
                  <c:v>-0.49212597999999996</c:v>
                </c:pt>
                <c:pt idx="4034">
                  <c:v>-0.49212597999999996</c:v>
                </c:pt>
                <c:pt idx="4035">
                  <c:v>-0.49212597999999996</c:v>
                </c:pt>
                <c:pt idx="4036">
                  <c:v>-0.49212597999999996</c:v>
                </c:pt>
                <c:pt idx="4037">
                  <c:v>-0.49212597999999996</c:v>
                </c:pt>
                <c:pt idx="4038">
                  <c:v>-0.48905018999999994</c:v>
                </c:pt>
                <c:pt idx="4039">
                  <c:v>-0.48905018999999994</c:v>
                </c:pt>
                <c:pt idx="4040">
                  <c:v>-0.48905018999999994</c:v>
                </c:pt>
                <c:pt idx="4041">
                  <c:v>-0.49212597999999996</c:v>
                </c:pt>
                <c:pt idx="4042">
                  <c:v>-0.49212597999999996</c:v>
                </c:pt>
                <c:pt idx="4043">
                  <c:v>-0.49212597999999996</c:v>
                </c:pt>
                <c:pt idx="4044">
                  <c:v>-0.49212597999999996</c:v>
                </c:pt>
                <c:pt idx="4045">
                  <c:v>-0.49212597999999996</c:v>
                </c:pt>
                <c:pt idx="4046">
                  <c:v>-0.49520175999999999</c:v>
                </c:pt>
                <c:pt idx="4047">
                  <c:v>-0.49520175999999999</c:v>
                </c:pt>
                <c:pt idx="4048">
                  <c:v>-0.49520175999999999</c:v>
                </c:pt>
                <c:pt idx="4049">
                  <c:v>-0.49520175999999999</c:v>
                </c:pt>
                <c:pt idx="4050">
                  <c:v>-0.49520175999999999</c:v>
                </c:pt>
                <c:pt idx="4051">
                  <c:v>-0.49520175999999999</c:v>
                </c:pt>
                <c:pt idx="4052">
                  <c:v>-0.49520175999999999</c:v>
                </c:pt>
                <c:pt idx="4053">
                  <c:v>-0.49520175999999999</c:v>
                </c:pt>
                <c:pt idx="4054">
                  <c:v>-0.49520175999999999</c:v>
                </c:pt>
                <c:pt idx="4055">
                  <c:v>-0.49520175999999999</c:v>
                </c:pt>
                <c:pt idx="4056">
                  <c:v>-0.49520175999999999</c:v>
                </c:pt>
                <c:pt idx="4057">
                  <c:v>-0.49520175999999999</c:v>
                </c:pt>
                <c:pt idx="4058">
                  <c:v>-0.49520175999999999</c:v>
                </c:pt>
                <c:pt idx="4059">
                  <c:v>-0.49520175999999999</c:v>
                </c:pt>
                <c:pt idx="4060">
                  <c:v>-0.49520175999999999</c:v>
                </c:pt>
                <c:pt idx="4061">
                  <c:v>-0.49520175999999999</c:v>
                </c:pt>
                <c:pt idx="4062">
                  <c:v>-0.49520175999999999</c:v>
                </c:pt>
                <c:pt idx="4063">
                  <c:v>-0.49520175999999999</c:v>
                </c:pt>
                <c:pt idx="4064">
                  <c:v>-0.49520175999999999</c:v>
                </c:pt>
                <c:pt idx="4065">
                  <c:v>-0.49520175999999999</c:v>
                </c:pt>
                <c:pt idx="4066">
                  <c:v>-0.49827754999999996</c:v>
                </c:pt>
                <c:pt idx="4067">
                  <c:v>-0.49827754999999996</c:v>
                </c:pt>
                <c:pt idx="4068">
                  <c:v>-0.49827754999999996</c:v>
                </c:pt>
                <c:pt idx="4069">
                  <c:v>-0.49827754999999996</c:v>
                </c:pt>
                <c:pt idx="4070">
                  <c:v>-0.49827754999999996</c:v>
                </c:pt>
                <c:pt idx="4071">
                  <c:v>-0.49827754999999996</c:v>
                </c:pt>
                <c:pt idx="4072">
                  <c:v>-0.49520175999999999</c:v>
                </c:pt>
                <c:pt idx="4073">
                  <c:v>-0.49520175999999999</c:v>
                </c:pt>
                <c:pt idx="4074">
                  <c:v>-0.49520175999999999</c:v>
                </c:pt>
                <c:pt idx="4075">
                  <c:v>-0.49520175999999999</c:v>
                </c:pt>
                <c:pt idx="4076">
                  <c:v>-0.49827754999999996</c:v>
                </c:pt>
                <c:pt idx="4077">
                  <c:v>-0.49827754999999996</c:v>
                </c:pt>
                <c:pt idx="4078">
                  <c:v>-0.49520175999999999</c:v>
                </c:pt>
                <c:pt idx="4079">
                  <c:v>-0.49520175999999999</c:v>
                </c:pt>
                <c:pt idx="4080">
                  <c:v>-0.49520175999999999</c:v>
                </c:pt>
                <c:pt idx="4081">
                  <c:v>-0.49520175999999999</c:v>
                </c:pt>
                <c:pt idx="4082">
                  <c:v>-0.49520175999999999</c:v>
                </c:pt>
                <c:pt idx="4083">
                  <c:v>-0.49520175999999999</c:v>
                </c:pt>
                <c:pt idx="4084">
                  <c:v>-0.49520175999999999</c:v>
                </c:pt>
                <c:pt idx="4085">
                  <c:v>-0.49520175999999999</c:v>
                </c:pt>
                <c:pt idx="4086">
                  <c:v>-0.49212597999999996</c:v>
                </c:pt>
                <c:pt idx="4087">
                  <c:v>-0.49212597999999996</c:v>
                </c:pt>
                <c:pt idx="4088">
                  <c:v>-0.49212597999999996</c:v>
                </c:pt>
                <c:pt idx="4089">
                  <c:v>-0.49212597999999996</c:v>
                </c:pt>
                <c:pt idx="4090">
                  <c:v>-0.49212597999999996</c:v>
                </c:pt>
                <c:pt idx="4091">
                  <c:v>-0.48905018999999994</c:v>
                </c:pt>
                <c:pt idx="4092">
                  <c:v>-0.48905018999999994</c:v>
                </c:pt>
                <c:pt idx="4093">
                  <c:v>-0.48905018999999994</c:v>
                </c:pt>
                <c:pt idx="4094">
                  <c:v>-0.48905018999999994</c:v>
                </c:pt>
                <c:pt idx="4095">
                  <c:v>-0.48905018999999994</c:v>
                </c:pt>
                <c:pt idx="4096">
                  <c:v>-0.49212597999999996</c:v>
                </c:pt>
                <c:pt idx="4097">
                  <c:v>-0.49212597999999996</c:v>
                </c:pt>
                <c:pt idx="4098">
                  <c:v>-0.49212597999999996</c:v>
                </c:pt>
                <c:pt idx="4099">
                  <c:v>-0.49212597999999996</c:v>
                </c:pt>
                <c:pt idx="4100">
                  <c:v>-0.49212597999999996</c:v>
                </c:pt>
                <c:pt idx="4101">
                  <c:v>-0.48905018999999994</c:v>
                </c:pt>
                <c:pt idx="4102">
                  <c:v>-0.48905018999999994</c:v>
                </c:pt>
                <c:pt idx="4103">
                  <c:v>-0.48905018999999994</c:v>
                </c:pt>
                <c:pt idx="4104">
                  <c:v>-0.49212597999999996</c:v>
                </c:pt>
                <c:pt idx="4105">
                  <c:v>-0.48905018999999994</c:v>
                </c:pt>
                <c:pt idx="4106">
                  <c:v>-0.48597439999999997</c:v>
                </c:pt>
                <c:pt idx="4107">
                  <c:v>-0.48597439999999997</c:v>
                </c:pt>
                <c:pt idx="4108">
                  <c:v>-0.48597439999999997</c:v>
                </c:pt>
                <c:pt idx="4109">
                  <c:v>-0.48597439999999997</c:v>
                </c:pt>
                <c:pt idx="4110">
                  <c:v>-0.48597439999999997</c:v>
                </c:pt>
                <c:pt idx="4111">
                  <c:v>-0.48597439999999997</c:v>
                </c:pt>
                <c:pt idx="4112">
                  <c:v>-0.48597439999999997</c:v>
                </c:pt>
                <c:pt idx="4113">
                  <c:v>-0.48597439999999997</c:v>
                </c:pt>
                <c:pt idx="4114">
                  <c:v>-0.48289860999999995</c:v>
                </c:pt>
                <c:pt idx="4115">
                  <c:v>-0.48289860999999995</c:v>
                </c:pt>
                <c:pt idx="4116">
                  <c:v>-0.48289860999999995</c:v>
                </c:pt>
                <c:pt idx="4117">
                  <c:v>-0.48289860999999995</c:v>
                </c:pt>
                <c:pt idx="4118">
                  <c:v>-0.48289860999999995</c:v>
                </c:pt>
                <c:pt idx="4119">
                  <c:v>-0.48289860999999995</c:v>
                </c:pt>
                <c:pt idx="4120">
                  <c:v>-0.48289860999999995</c:v>
                </c:pt>
                <c:pt idx="4121">
                  <c:v>-0.48289860999999995</c:v>
                </c:pt>
                <c:pt idx="4122">
                  <c:v>-0.48289860999999995</c:v>
                </c:pt>
                <c:pt idx="4123">
                  <c:v>-0.48289860999999995</c:v>
                </c:pt>
                <c:pt idx="4124">
                  <c:v>-0.48289860999999995</c:v>
                </c:pt>
                <c:pt idx="4125">
                  <c:v>-0.48289860999999995</c:v>
                </c:pt>
                <c:pt idx="4126">
                  <c:v>-0.48289860999999995</c:v>
                </c:pt>
                <c:pt idx="4127">
                  <c:v>-0.48289860999999995</c:v>
                </c:pt>
                <c:pt idx="4128">
                  <c:v>-0.47982282999999998</c:v>
                </c:pt>
                <c:pt idx="4129">
                  <c:v>-0.47982282999999998</c:v>
                </c:pt>
                <c:pt idx="4130">
                  <c:v>-0.47982282999999998</c:v>
                </c:pt>
                <c:pt idx="4131">
                  <c:v>-0.47982282999999998</c:v>
                </c:pt>
                <c:pt idx="4132">
                  <c:v>-0.47982282999999998</c:v>
                </c:pt>
                <c:pt idx="4133">
                  <c:v>-0.47674703999999996</c:v>
                </c:pt>
                <c:pt idx="4134">
                  <c:v>-0.47674703999999996</c:v>
                </c:pt>
                <c:pt idx="4135">
                  <c:v>-0.47674703999999996</c:v>
                </c:pt>
                <c:pt idx="4136">
                  <c:v>-0.47674703999999996</c:v>
                </c:pt>
                <c:pt idx="4137">
                  <c:v>-0.47674703999999996</c:v>
                </c:pt>
                <c:pt idx="4138">
                  <c:v>-0.47674703999999996</c:v>
                </c:pt>
                <c:pt idx="4139">
                  <c:v>-0.47674703999999996</c:v>
                </c:pt>
                <c:pt idx="4140">
                  <c:v>-0.47674703999999996</c:v>
                </c:pt>
                <c:pt idx="4141">
                  <c:v>-0.47674703999999996</c:v>
                </c:pt>
                <c:pt idx="4142">
                  <c:v>-0.47674703999999996</c:v>
                </c:pt>
                <c:pt idx="4143">
                  <c:v>-0.47674703999999996</c:v>
                </c:pt>
                <c:pt idx="4144">
                  <c:v>-0.47674703999999996</c:v>
                </c:pt>
                <c:pt idx="4145">
                  <c:v>-0.47982282999999998</c:v>
                </c:pt>
                <c:pt idx="4146">
                  <c:v>-0.47982282999999998</c:v>
                </c:pt>
                <c:pt idx="4147">
                  <c:v>-0.47674703999999996</c:v>
                </c:pt>
                <c:pt idx="4148">
                  <c:v>-0.47674703999999996</c:v>
                </c:pt>
                <c:pt idx="4149">
                  <c:v>-0.47674703999999996</c:v>
                </c:pt>
                <c:pt idx="4150">
                  <c:v>-0.47674703999999996</c:v>
                </c:pt>
                <c:pt idx="4151">
                  <c:v>-0.47367124999999999</c:v>
                </c:pt>
                <c:pt idx="4152">
                  <c:v>-0.47674703999999996</c:v>
                </c:pt>
                <c:pt idx="4153">
                  <c:v>-0.47674703999999996</c:v>
                </c:pt>
                <c:pt idx="4154">
                  <c:v>-0.47674703999999996</c:v>
                </c:pt>
                <c:pt idx="4155">
                  <c:v>-0.47367124999999999</c:v>
                </c:pt>
                <c:pt idx="4156">
                  <c:v>-0.47367124999999999</c:v>
                </c:pt>
                <c:pt idx="4157">
                  <c:v>-0.47674703999999996</c:v>
                </c:pt>
                <c:pt idx="4158">
                  <c:v>-0.47674703999999996</c:v>
                </c:pt>
                <c:pt idx="4159">
                  <c:v>-0.47367124999999999</c:v>
                </c:pt>
                <c:pt idx="4160">
                  <c:v>-0.47367124999999999</c:v>
                </c:pt>
                <c:pt idx="4161">
                  <c:v>-0.47367124999999999</c:v>
                </c:pt>
                <c:pt idx="4162">
                  <c:v>-0.47367124999999999</c:v>
                </c:pt>
                <c:pt idx="4163">
                  <c:v>-0.47367124999999999</c:v>
                </c:pt>
                <c:pt idx="4164">
                  <c:v>-0.47367124999999999</c:v>
                </c:pt>
                <c:pt idx="4165">
                  <c:v>-0.47367124999999999</c:v>
                </c:pt>
                <c:pt idx="4166">
                  <c:v>-0.47367124999999999</c:v>
                </c:pt>
                <c:pt idx="4167">
                  <c:v>-0.47059546999999996</c:v>
                </c:pt>
                <c:pt idx="4168">
                  <c:v>-0.47059546999999996</c:v>
                </c:pt>
                <c:pt idx="4169">
                  <c:v>-0.47059546999999996</c:v>
                </c:pt>
                <c:pt idx="4170">
                  <c:v>-0.47059546999999996</c:v>
                </c:pt>
                <c:pt idx="4171">
                  <c:v>-0.47059546999999996</c:v>
                </c:pt>
                <c:pt idx="4172">
                  <c:v>-0.47367124999999999</c:v>
                </c:pt>
                <c:pt idx="4173">
                  <c:v>-0.47367124999999999</c:v>
                </c:pt>
                <c:pt idx="4174">
                  <c:v>-0.47367124999999999</c:v>
                </c:pt>
                <c:pt idx="4175">
                  <c:v>-0.47367124999999999</c:v>
                </c:pt>
                <c:pt idx="4176">
                  <c:v>-0.47674703999999996</c:v>
                </c:pt>
                <c:pt idx="4177">
                  <c:v>-0.47982282999999998</c:v>
                </c:pt>
                <c:pt idx="4178">
                  <c:v>-0.47982282999999998</c:v>
                </c:pt>
                <c:pt idx="4179">
                  <c:v>-0.47674703999999996</c:v>
                </c:pt>
                <c:pt idx="4180">
                  <c:v>-0.47674703999999996</c:v>
                </c:pt>
                <c:pt idx="4181">
                  <c:v>-0.47674703999999996</c:v>
                </c:pt>
                <c:pt idx="4182">
                  <c:v>-0.47674703999999996</c:v>
                </c:pt>
                <c:pt idx="4183">
                  <c:v>-0.47674703999999996</c:v>
                </c:pt>
                <c:pt idx="4184">
                  <c:v>-0.47674703999999996</c:v>
                </c:pt>
                <c:pt idx="4185">
                  <c:v>-0.47674703999999996</c:v>
                </c:pt>
                <c:pt idx="4186">
                  <c:v>-0.47674703999999996</c:v>
                </c:pt>
                <c:pt idx="4187">
                  <c:v>-0.47674703999999996</c:v>
                </c:pt>
                <c:pt idx="4188">
                  <c:v>-0.47674703999999996</c:v>
                </c:pt>
                <c:pt idx="4189">
                  <c:v>-0.47674703999999996</c:v>
                </c:pt>
                <c:pt idx="4190">
                  <c:v>-0.47674703999999996</c:v>
                </c:pt>
                <c:pt idx="4191">
                  <c:v>-0.47674703999999996</c:v>
                </c:pt>
                <c:pt idx="4192">
                  <c:v>-0.47674703999999996</c:v>
                </c:pt>
                <c:pt idx="4193">
                  <c:v>-0.47674703999999996</c:v>
                </c:pt>
                <c:pt idx="4194">
                  <c:v>-0.47674703999999996</c:v>
                </c:pt>
                <c:pt idx="4195">
                  <c:v>-0.47674703999999996</c:v>
                </c:pt>
                <c:pt idx="4196">
                  <c:v>-0.47674703999999996</c:v>
                </c:pt>
                <c:pt idx="4197">
                  <c:v>-0.47674703999999996</c:v>
                </c:pt>
                <c:pt idx="4198">
                  <c:v>-0.47674703999999996</c:v>
                </c:pt>
                <c:pt idx="4199">
                  <c:v>-0.47674703999999996</c:v>
                </c:pt>
                <c:pt idx="4200">
                  <c:v>-0.47674703999999996</c:v>
                </c:pt>
                <c:pt idx="4201">
                  <c:v>-0.47674703999999996</c:v>
                </c:pt>
                <c:pt idx="4202">
                  <c:v>-0.47982282999999998</c:v>
                </c:pt>
                <c:pt idx="4203">
                  <c:v>-0.47982282999999998</c:v>
                </c:pt>
                <c:pt idx="4204">
                  <c:v>-0.47982282999999998</c:v>
                </c:pt>
                <c:pt idx="4205">
                  <c:v>-0.47982282999999998</c:v>
                </c:pt>
                <c:pt idx="4206">
                  <c:v>-0.47674703999999996</c:v>
                </c:pt>
                <c:pt idx="4207">
                  <c:v>-0.47674703999999996</c:v>
                </c:pt>
                <c:pt idx="4208">
                  <c:v>-0.47674703999999996</c:v>
                </c:pt>
                <c:pt idx="4209">
                  <c:v>-0.47674703999999996</c:v>
                </c:pt>
                <c:pt idx="4210">
                  <c:v>-0.47674703999999996</c:v>
                </c:pt>
                <c:pt idx="4211">
                  <c:v>-0.47982282999999998</c:v>
                </c:pt>
                <c:pt idx="4212">
                  <c:v>-0.47982282999999998</c:v>
                </c:pt>
                <c:pt idx="4213">
                  <c:v>-0.47982282999999998</c:v>
                </c:pt>
                <c:pt idx="4214">
                  <c:v>-0.47982282999999998</c:v>
                </c:pt>
                <c:pt idx="4215">
                  <c:v>-0.47982282999999998</c:v>
                </c:pt>
                <c:pt idx="4216">
                  <c:v>-0.47982282999999998</c:v>
                </c:pt>
                <c:pt idx="4217">
                  <c:v>-0.47982282999999998</c:v>
                </c:pt>
                <c:pt idx="4218">
                  <c:v>-0.47982282999999998</c:v>
                </c:pt>
                <c:pt idx="4219">
                  <c:v>-0.47982282999999998</c:v>
                </c:pt>
                <c:pt idx="4220">
                  <c:v>-0.47982282999999998</c:v>
                </c:pt>
                <c:pt idx="4221">
                  <c:v>-0.47982282999999998</c:v>
                </c:pt>
                <c:pt idx="4222">
                  <c:v>-0.47982282999999998</c:v>
                </c:pt>
                <c:pt idx="4223">
                  <c:v>-0.47674703999999996</c:v>
                </c:pt>
                <c:pt idx="4224">
                  <c:v>-0.47674703999999996</c:v>
                </c:pt>
                <c:pt idx="4225">
                  <c:v>-0.47674703999999996</c:v>
                </c:pt>
                <c:pt idx="4226">
                  <c:v>-0.47674703999999996</c:v>
                </c:pt>
                <c:pt idx="4227">
                  <c:v>-0.47674703999999996</c:v>
                </c:pt>
                <c:pt idx="4228">
                  <c:v>-0.47674703999999996</c:v>
                </c:pt>
                <c:pt idx="4229">
                  <c:v>-0.47674703999999996</c:v>
                </c:pt>
                <c:pt idx="4230">
                  <c:v>-0.47367124999999999</c:v>
                </c:pt>
                <c:pt idx="4231">
                  <c:v>-0.47674703999999996</c:v>
                </c:pt>
                <c:pt idx="4232">
                  <c:v>-0.47674703999999996</c:v>
                </c:pt>
                <c:pt idx="4233">
                  <c:v>-0.47674703999999996</c:v>
                </c:pt>
                <c:pt idx="4234">
                  <c:v>-0.47674703999999996</c:v>
                </c:pt>
                <c:pt idx="4235">
                  <c:v>-0.47674703999999996</c:v>
                </c:pt>
                <c:pt idx="4236">
                  <c:v>-0.47674703999999996</c:v>
                </c:pt>
                <c:pt idx="4237">
                  <c:v>-0.47674703999999996</c:v>
                </c:pt>
                <c:pt idx="4238">
                  <c:v>-0.47674703999999996</c:v>
                </c:pt>
                <c:pt idx="4239">
                  <c:v>-0.47674703999999996</c:v>
                </c:pt>
                <c:pt idx="4240">
                  <c:v>-0.47982282999999998</c:v>
                </c:pt>
                <c:pt idx="4241">
                  <c:v>-0.47982282999999998</c:v>
                </c:pt>
                <c:pt idx="4242">
                  <c:v>-0.48289860999999995</c:v>
                </c:pt>
                <c:pt idx="4243">
                  <c:v>-0.48289860999999995</c:v>
                </c:pt>
                <c:pt idx="4244">
                  <c:v>-0.48289860999999995</c:v>
                </c:pt>
                <c:pt idx="4245">
                  <c:v>-0.48289860999999995</c:v>
                </c:pt>
                <c:pt idx="4246">
                  <c:v>-0.48289860999999995</c:v>
                </c:pt>
                <c:pt idx="4247">
                  <c:v>-0.48289860999999995</c:v>
                </c:pt>
                <c:pt idx="4248">
                  <c:v>-0.48289860999999995</c:v>
                </c:pt>
                <c:pt idx="4249">
                  <c:v>-0.48289860999999995</c:v>
                </c:pt>
                <c:pt idx="4250">
                  <c:v>-0.48289860999999995</c:v>
                </c:pt>
                <c:pt idx="4251">
                  <c:v>-0.48289860999999995</c:v>
                </c:pt>
                <c:pt idx="4252">
                  <c:v>-0.48289860999999995</c:v>
                </c:pt>
                <c:pt idx="4253">
                  <c:v>-0.48289860999999995</c:v>
                </c:pt>
                <c:pt idx="4254">
                  <c:v>-0.48289860999999995</c:v>
                </c:pt>
                <c:pt idx="4255">
                  <c:v>-0.48289860999999995</c:v>
                </c:pt>
                <c:pt idx="4256">
                  <c:v>-0.48597439999999997</c:v>
                </c:pt>
                <c:pt idx="4257">
                  <c:v>-0.48905018999999994</c:v>
                </c:pt>
                <c:pt idx="4258">
                  <c:v>-0.48289860999999995</c:v>
                </c:pt>
                <c:pt idx="4259">
                  <c:v>-0.48597439999999997</c:v>
                </c:pt>
                <c:pt idx="4260">
                  <c:v>-0.48905018999999994</c:v>
                </c:pt>
                <c:pt idx="4261">
                  <c:v>-0.48905018999999994</c:v>
                </c:pt>
                <c:pt idx="4262">
                  <c:v>-0.48597439999999997</c:v>
                </c:pt>
                <c:pt idx="4263">
                  <c:v>-0.48597439999999997</c:v>
                </c:pt>
                <c:pt idx="4264">
                  <c:v>-0.48905018999999994</c:v>
                </c:pt>
                <c:pt idx="4265">
                  <c:v>-0.49212597999999996</c:v>
                </c:pt>
                <c:pt idx="4266">
                  <c:v>-0.48905018999999994</c:v>
                </c:pt>
                <c:pt idx="4267">
                  <c:v>-0.48597439999999997</c:v>
                </c:pt>
                <c:pt idx="4268">
                  <c:v>-0.48905018999999994</c:v>
                </c:pt>
                <c:pt idx="4269">
                  <c:v>-0.49520175999999999</c:v>
                </c:pt>
                <c:pt idx="4270">
                  <c:v>-0.49212597999999996</c:v>
                </c:pt>
                <c:pt idx="4271">
                  <c:v>-0.49212597999999996</c:v>
                </c:pt>
                <c:pt idx="4272">
                  <c:v>-0.49212597999999996</c:v>
                </c:pt>
                <c:pt idx="4273">
                  <c:v>-0.49520175999999999</c:v>
                </c:pt>
                <c:pt idx="4274">
                  <c:v>-0.49827754999999996</c:v>
                </c:pt>
                <c:pt idx="4275">
                  <c:v>-0.49520175999999999</c:v>
                </c:pt>
                <c:pt idx="4276">
                  <c:v>-0.49520175999999999</c:v>
                </c:pt>
                <c:pt idx="4277">
                  <c:v>-0.50135333999999998</c:v>
                </c:pt>
                <c:pt idx="4278">
                  <c:v>-0.50135333999999998</c:v>
                </c:pt>
                <c:pt idx="4279">
                  <c:v>-0.50135333999999998</c:v>
                </c:pt>
                <c:pt idx="4280">
                  <c:v>-0.50442913</c:v>
                </c:pt>
                <c:pt idx="4281">
                  <c:v>-0.50442913</c:v>
                </c:pt>
                <c:pt idx="4282">
                  <c:v>-0.50442913</c:v>
                </c:pt>
                <c:pt idx="4283">
                  <c:v>-0.50442913</c:v>
                </c:pt>
                <c:pt idx="4284">
                  <c:v>-0.50135333999999998</c:v>
                </c:pt>
                <c:pt idx="4285">
                  <c:v>-0.50135333999999998</c:v>
                </c:pt>
                <c:pt idx="4286">
                  <c:v>-0.50442913</c:v>
                </c:pt>
                <c:pt idx="4287">
                  <c:v>-0.50442913</c:v>
                </c:pt>
                <c:pt idx="4288">
                  <c:v>-0.49827754999999996</c:v>
                </c:pt>
                <c:pt idx="4289">
                  <c:v>-0.49827754999999996</c:v>
                </c:pt>
                <c:pt idx="4290">
                  <c:v>-0.49827754999999996</c:v>
                </c:pt>
                <c:pt idx="4291">
                  <c:v>-0.49827754999999996</c:v>
                </c:pt>
                <c:pt idx="4292">
                  <c:v>-0.49520175999999999</c:v>
                </c:pt>
                <c:pt idx="4293">
                  <c:v>-0.49520175999999999</c:v>
                </c:pt>
                <c:pt idx="4294">
                  <c:v>-0.50135333999999998</c:v>
                </c:pt>
                <c:pt idx="4295">
                  <c:v>-0.50135333999999998</c:v>
                </c:pt>
                <c:pt idx="4296">
                  <c:v>-0.49827754999999996</c:v>
                </c:pt>
                <c:pt idx="4297">
                  <c:v>-0.49827754999999996</c:v>
                </c:pt>
                <c:pt idx="4298">
                  <c:v>-0.49827754999999996</c:v>
                </c:pt>
                <c:pt idx="4299">
                  <c:v>-0.49827754999999996</c:v>
                </c:pt>
                <c:pt idx="4300">
                  <c:v>-0.49827754999999996</c:v>
                </c:pt>
                <c:pt idx="4301">
                  <c:v>-0.49827754999999996</c:v>
                </c:pt>
                <c:pt idx="4302">
                  <c:v>-0.50135333999999998</c:v>
                </c:pt>
                <c:pt idx="4303">
                  <c:v>-0.50135333999999998</c:v>
                </c:pt>
                <c:pt idx="4304">
                  <c:v>-0.50135333999999998</c:v>
                </c:pt>
                <c:pt idx="4305">
                  <c:v>-0.50135333999999998</c:v>
                </c:pt>
                <c:pt idx="4306">
                  <c:v>-0.50135333999999998</c:v>
                </c:pt>
                <c:pt idx="4307">
                  <c:v>-0.50442913</c:v>
                </c:pt>
                <c:pt idx="4308">
                  <c:v>-0.50442913</c:v>
                </c:pt>
                <c:pt idx="4309">
                  <c:v>-0.50135333999999998</c:v>
                </c:pt>
                <c:pt idx="4310">
                  <c:v>-0.50135333999999998</c:v>
                </c:pt>
                <c:pt idx="4311">
                  <c:v>-0.50135333999999998</c:v>
                </c:pt>
                <c:pt idx="4312">
                  <c:v>-0.50135333999999998</c:v>
                </c:pt>
                <c:pt idx="4313">
                  <c:v>-0.50135333999999998</c:v>
                </c:pt>
                <c:pt idx="4314">
                  <c:v>-0.50135333999999998</c:v>
                </c:pt>
                <c:pt idx="4315">
                  <c:v>-0.50135333999999998</c:v>
                </c:pt>
                <c:pt idx="4316">
                  <c:v>-0.50135333999999998</c:v>
                </c:pt>
                <c:pt idx="4317">
                  <c:v>-0.50135333999999998</c:v>
                </c:pt>
                <c:pt idx="4318">
                  <c:v>-0.50135333999999998</c:v>
                </c:pt>
                <c:pt idx="4319">
                  <c:v>-0.50135333999999998</c:v>
                </c:pt>
                <c:pt idx="4320">
                  <c:v>-0.50135333999999998</c:v>
                </c:pt>
                <c:pt idx="4321">
                  <c:v>-0.50135333999999998</c:v>
                </c:pt>
                <c:pt idx="4322">
                  <c:v>-0.49827754999999996</c:v>
                </c:pt>
                <c:pt idx="4323">
                  <c:v>-0.49827754999999996</c:v>
                </c:pt>
                <c:pt idx="4324">
                  <c:v>-0.49827754999999996</c:v>
                </c:pt>
                <c:pt idx="4325">
                  <c:v>-0.49827754999999996</c:v>
                </c:pt>
                <c:pt idx="4326">
                  <c:v>-0.49827754999999996</c:v>
                </c:pt>
                <c:pt idx="4327">
                  <c:v>-0.49827754999999996</c:v>
                </c:pt>
                <c:pt idx="4328">
                  <c:v>-0.50135333999999998</c:v>
                </c:pt>
                <c:pt idx="4329">
                  <c:v>-0.50135333999999998</c:v>
                </c:pt>
                <c:pt idx="4330">
                  <c:v>-0.50135333999999998</c:v>
                </c:pt>
                <c:pt idx="4331">
                  <c:v>-0.50135333999999998</c:v>
                </c:pt>
                <c:pt idx="4332">
                  <c:v>-0.49827754999999996</c:v>
                </c:pt>
                <c:pt idx="4333">
                  <c:v>-0.49827754999999996</c:v>
                </c:pt>
                <c:pt idx="4334">
                  <c:v>-0.50135333999999998</c:v>
                </c:pt>
                <c:pt idx="4335">
                  <c:v>-0.50135333999999998</c:v>
                </c:pt>
                <c:pt idx="4336">
                  <c:v>-0.50135333999999998</c:v>
                </c:pt>
                <c:pt idx="4337">
                  <c:v>-0.50135333999999998</c:v>
                </c:pt>
                <c:pt idx="4338">
                  <c:v>-0.50135333999999998</c:v>
                </c:pt>
                <c:pt idx="4339">
                  <c:v>-0.50135333999999998</c:v>
                </c:pt>
                <c:pt idx="4340">
                  <c:v>-0.50135333999999998</c:v>
                </c:pt>
                <c:pt idx="4341">
                  <c:v>-0.50135333999999998</c:v>
                </c:pt>
                <c:pt idx="4342">
                  <c:v>-0.50442913</c:v>
                </c:pt>
                <c:pt idx="4343">
                  <c:v>-0.50442913</c:v>
                </c:pt>
                <c:pt idx="4344">
                  <c:v>-0.50442913</c:v>
                </c:pt>
                <c:pt idx="4345">
                  <c:v>-0.50442913</c:v>
                </c:pt>
                <c:pt idx="4346">
                  <c:v>-0.50442913</c:v>
                </c:pt>
                <c:pt idx="4347">
                  <c:v>-0.5105807</c:v>
                </c:pt>
                <c:pt idx="4348">
                  <c:v>-0.5105807</c:v>
                </c:pt>
                <c:pt idx="4349">
                  <c:v>-0.5105807</c:v>
                </c:pt>
                <c:pt idx="4350">
                  <c:v>-0.5105807</c:v>
                </c:pt>
                <c:pt idx="4351">
                  <c:v>-0.5105807</c:v>
                </c:pt>
                <c:pt idx="4352">
                  <c:v>-0.5105807</c:v>
                </c:pt>
                <c:pt idx="4353">
                  <c:v>-0.5105807</c:v>
                </c:pt>
                <c:pt idx="4354">
                  <c:v>-0.5105807</c:v>
                </c:pt>
                <c:pt idx="4355">
                  <c:v>-0.5105807</c:v>
                </c:pt>
                <c:pt idx="4356">
                  <c:v>-0.5105807</c:v>
                </c:pt>
                <c:pt idx="4357">
                  <c:v>-0.5105807</c:v>
                </c:pt>
                <c:pt idx="4358">
                  <c:v>-0.5105807</c:v>
                </c:pt>
                <c:pt idx="4359">
                  <c:v>-0.5105807</c:v>
                </c:pt>
                <c:pt idx="4360">
                  <c:v>-0.5105807</c:v>
                </c:pt>
                <c:pt idx="4361">
                  <c:v>-0.5105807</c:v>
                </c:pt>
                <c:pt idx="4362">
                  <c:v>-0.5105807</c:v>
                </c:pt>
                <c:pt idx="4363">
                  <c:v>-0.5105807</c:v>
                </c:pt>
                <c:pt idx="4364">
                  <c:v>-0.5105807</c:v>
                </c:pt>
                <c:pt idx="4365">
                  <c:v>-0.5105807</c:v>
                </c:pt>
                <c:pt idx="4366">
                  <c:v>-0.5105807</c:v>
                </c:pt>
                <c:pt idx="4367">
                  <c:v>-0.5105807</c:v>
                </c:pt>
                <c:pt idx="4368">
                  <c:v>-0.5105807</c:v>
                </c:pt>
                <c:pt idx="4369">
                  <c:v>-0.5105807</c:v>
                </c:pt>
                <c:pt idx="4370">
                  <c:v>-0.51365649000000002</c:v>
                </c:pt>
                <c:pt idx="4371">
                  <c:v>-0.51365649000000002</c:v>
                </c:pt>
                <c:pt idx="4372">
                  <c:v>-0.5105807</c:v>
                </c:pt>
                <c:pt idx="4373">
                  <c:v>-0.5105807</c:v>
                </c:pt>
                <c:pt idx="4374">
                  <c:v>-0.5105807</c:v>
                </c:pt>
                <c:pt idx="4375">
                  <c:v>-0.5105807</c:v>
                </c:pt>
                <c:pt idx="4376">
                  <c:v>-0.5105807</c:v>
                </c:pt>
                <c:pt idx="4377">
                  <c:v>-0.5105807</c:v>
                </c:pt>
                <c:pt idx="4378">
                  <c:v>-0.5105807</c:v>
                </c:pt>
                <c:pt idx="4379">
                  <c:v>-0.5105807</c:v>
                </c:pt>
                <c:pt idx="4380">
                  <c:v>-0.5105807</c:v>
                </c:pt>
                <c:pt idx="4381">
                  <c:v>-0.5105807</c:v>
                </c:pt>
                <c:pt idx="4382">
                  <c:v>-0.5105807</c:v>
                </c:pt>
                <c:pt idx="4383">
                  <c:v>-0.5105807</c:v>
                </c:pt>
                <c:pt idx="4384">
                  <c:v>-0.51365649000000002</c:v>
                </c:pt>
                <c:pt idx="4385">
                  <c:v>-0.51365649000000002</c:v>
                </c:pt>
                <c:pt idx="4386">
                  <c:v>-0.51365649000000002</c:v>
                </c:pt>
                <c:pt idx="4387">
                  <c:v>-0.51365649000000002</c:v>
                </c:pt>
                <c:pt idx="4388">
                  <c:v>-0.51365649000000002</c:v>
                </c:pt>
                <c:pt idx="4389">
                  <c:v>-0.51673227999999993</c:v>
                </c:pt>
                <c:pt idx="4390">
                  <c:v>-0.51673227999999993</c:v>
                </c:pt>
                <c:pt idx="4391">
                  <c:v>-0.51673227999999993</c:v>
                </c:pt>
                <c:pt idx="4392">
                  <c:v>-0.51673227999999993</c:v>
                </c:pt>
                <c:pt idx="4393">
                  <c:v>-0.51673227999999993</c:v>
                </c:pt>
                <c:pt idx="4394">
                  <c:v>-0.51673227999999993</c:v>
                </c:pt>
                <c:pt idx="4395">
                  <c:v>-0.51673227999999993</c:v>
                </c:pt>
                <c:pt idx="4396">
                  <c:v>-0.51673227999999993</c:v>
                </c:pt>
                <c:pt idx="4397">
                  <c:v>-0.51673227999999993</c:v>
                </c:pt>
                <c:pt idx="4398">
                  <c:v>-0.51365649000000002</c:v>
                </c:pt>
                <c:pt idx="4399">
                  <c:v>-0.51365649000000002</c:v>
                </c:pt>
                <c:pt idx="4400">
                  <c:v>-0.51365649000000002</c:v>
                </c:pt>
                <c:pt idx="4401">
                  <c:v>-0.51365649000000002</c:v>
                </c:pt>
                <c:pt idx="4402">
                  <c:v>-0.51365649000000002</c:v>
                </c:pt>
                <c:pt idx="4403">
                  <c:v>-0.51673227999999993</c:v>
                </c:pt>
                <c:pt idx="4404">
                  <c:v>-0.51673227999999993</c:v>
                </c:pt>
                <c:pt idx="4405">
                  <c:v>-0.51673227999999993</c:v>
                </c:pt>
                <c:pt idx="4406">
                  <c:v>-0.51673227999999993</c:v>
                </c:pt>
                <c:pt idx="4407">
                  <c:v>-0.51673227999999993</c:v>
                </c:pt>
                <c:pt idx="4408">
                  <c:v>-0.51673227999999993</c:v>
                </c:pt>
                <c:pt idx="4409">
                  <c:v>-0.51673227999999993</c:v>
                </c:pt>
                <c:pt idx="4410">
                  <c:v>-0.51673227999999993</c:v>
                </c:pt>
                <c:pt idx="4411">
                  <c:v>-0.51980806000000002</c:v>
                </c:pt>
                <c:pt idx="4412">
                  <c:v>-0.51980806000000002</c:v>
                </c:pt>
                <c:pt idx="4413">
                  <c:v>-0.51980806000000002</c:v>
                </c:pt>
                <c:pt idx="4414">
                  <c:v>-0.51980806000000002</c:v>
                </c:pt>
                <c:pt idx="4415">
                  <c:v>-0.52288384999999993</c:v>
                </c:pt>
                <c:pt idx="4416">
                  <c:v>-0.52288384999999993</c:v>
                </c:pt>
                <c:pt idx="4417">
                  <c:v>-0.52288384999999993</c:v>
                </c:pt>
                <c:pt idx="4418">
                  <c:v>-0.52288384999999993</c:v>
                </c:pt>
                <c:pt idx="4419">
                  <c:v>-0.52288384999999993</c:v>
                </c:pt>
                <c:pt idx="4420">
                  <c:v>-0.52288384999999993</c:v>
                </c:pt>
                <c:pt idx="4421">
                  <c:v>-0.52288384999999993</c:v>
                </c:pt>
                <c:pt idx="4422">
                  <c:v>-0.52288384999999993</c:v>
                </c:pt>
                <c:pt idx="4423">
                  <c:v>-0.52595963999999995</c:v>
                </c:pt>
                <c:pt idx="4424">
                  <c:v>-0.52595963999999995</c:v>
                </c:pt>
                <c:pt idx="4425">
                  <c:v>-0.52595963999999995</c:v>
                </c:pt>
                <c:pt idx="4426">
                  <c:v>-0.52595963999999995</c:v>
                </c:pt>
                <c:pt idx="4427">
                  <c:v>-0.52595963999999995</c:v>
                </c:pt>
                <c:pt idx="4428">
                  <c:v>-0.52903541999999992</c:v>
                </c:pt>
                <c:pt idx="4429">
                  <c:v>-0.52903541999999992</c:v>
                </c:pt>
                <c:pt idx="4430">
                  <c:v>-0.52903541999999992</c:v>
                </c:pt>
                <c:pt idx="4431">
                  <c:v>-0.52903541999999992</c:v>
                </c:pt>
                <c:pt idx="4432">
                  <c:v>-0.52595963999999995</c:v>
                </c:pt>
                <c:pt idx="4433">
                  <c:v>-0.52595963999999995</c:v>
                </c:pt>
                <c:pt idx="4434">
                  <c:v>-0.52595963999999995</c:v>
                </c:pt>
                <c:pt idx="4435">
                  <c:v>-0.52903541999999992</c:v>
                </c:pt>
                <c:pt idx="4436">
                  <c:v>-0.52903541999999992</c:v>
                </c:pt>
                <c:pt idx="4437">
                  <c:v>-0.52903541999999992</c:v>
                </c:pt>
                <c:pt idx="4438">
                  <c:v>-0.52903541999999992</c:v>
                </c:pt>
                <c:pt idx="4439">
                  <c:v>-0.52903541999999992</c:v>
                </c:pt>
                <c:pt idx="4440">
                  <c:v>-0.52903541999999992</c:v>
                </c:pt>
                <c:pt idx="4441">
                  <c:v>-0.52903541999999992</c:v>
                </c:pt>
                <c:pt idx="4442">
                  <c:v>-0.52903541999999992</c:v>
                </c:pt>
                <c:pt idx="4443">
                  <c:v>-0.52903541999999992</c:v>
                </c:pt>
                <c:pt idx="4444">
                  <c:v>-0.52903541999999992</c:v>
                </c:pt>
                <c:pt idx="4445">
                  <c:v>-0.52903541999999992</c:v>
                </c:pt>
                <c:pt idx="4446">
                  <c:v>-0.52903541999999992</c:v>
                </c:pt>
                <c:pt idx="4447">
                  <c:v>-0.52595963999999995</c:v>
                </c:pt>
                <c:pt idx="4448">
                  <c:v>-0.52595963999999995</c:v>
                </c:pt>
                <c:pt idx="4449">
                  <c:v>-0.52595963999999995</c:v>
                </c:pt>
                <c:pt idx="4450">
                  <c:v>-0.52595963999999995</c:v>
                </c:pt>
                <c:pt idx="4451">
                  <c:v>-0.52288384999999993</c:v>
                </c:pt>
                <c:pt idx="4452">
                  <c:v>-0.52288384999999993</c:v>
                </c:pt>
                <c:pt idx="4453">
                  <c:v>-0.52288384999999993</c:v>
                </c:pt>
                <c:pt idx="4454">
                  <c:v>-0.52288384999999993</c:v>
                </c:pt>
                <c:pt idx="4455">
                  <c:v>-0.51980806000000002</c:v>
                </c:pt>
                <c:pt idx="4456">
                  <c:v>-0.51980806000000002</c:v>
                </c:pt>
                <c:pt idx="4457">
                  <c:v>-0.51980806000000002</c:v>
                </c:pt>
                <c:pt idx="4458">
                  <c:v>-0.51673227999999993</c:v>
                </c:pt>
                <c:pt idx="4459">
                  <c:v>-0.51673227999999993</c:v>
                </c:pt>
                <c:pt idx="4460">
                  <c:v>-0.51673227999999993</c:v>
                </c:pt>
                <c:pt idx="4461">
                  <c:v>-0.51673227999999993</c:v>
                </c:pt>
                <c:pt idx="4462">
                  <c:v>-0.51673227999999993</c:v>
                </c:pt>
                <c:pt idx="4463">
                  <c:v>-0.51980806000000002</c:v>
                </c:pt>
                <c:pt idx="4464">
                  <c:v>-0.51980806000000002</c:v>
                </c:pt>
                <c:pt idx="4465">
                  <c:v>-0.51980806000000002</c:v>
                </c:pt>
                <c:pt idx="4466">
                  <c:v>-0.51673227999999993</c:v>
                </c:pt>
                <c:pt idx="4467">
                  <c:v>-0.51673227999999993</c:v>
                </c:pt>
                <c:pt idx="4468">
                  <c:v>-0.51980806000000002</c:v>
                </c:pt>
                <c:pt idx="4469">
                  <c:v>-0.51980806000000002</c:v>
                </c:pt>
                <c:pt idx="4470">
                  <c:v>-0.51673227999999993</c:v>
                </c:pt>
                <c:pt idx="4471">
                  <c:v>-0.51673227999999993</c:v>
                </c:pt>
                <c:pt idx="4472">
                  <c:v>-0.51673227999999993</c:v>
                </c:pt>
                <c:pt idx="4473">
                  <c:v>-0.51673227999999993</c:v>
                </c:pt>
                <c:pt idx="4474">
                  <c:v>-0.51673227999999993</c:v>
                </c:pt>
                <c:pt idx="4475">
                  <c:v>-0.51673227999999993</c:v>
                </c:pt>
                <c:pt idx="4476">
                  <c:v>-0.51673227999999993</c:v>
                </c:pt>
                <c:pt idx="4477">
                  <c:v>-0.51673227999999993</c:v>
                </c:pt>
                <c:pt idx="4478">
                  <c:v>-0.51673227999999993</c:v>
                </c:pt>
                <c:pt idx="4479">
                  <c:v>-0.51980806000000002</c:v>
                </c:pt>
                <c:pt idx="4480">
                  <c:v>-0.51673227999999993</c:v>
                </c:pt>
                <c:pt idx="4481">
                  <c:v>-0.51673227999999993</c:v>
                </c:pt>
                <c:pt idx="4482">
                  <c:v>-0.51673227999999993</c:v>
                </c:pt>
                <c:pt idx="4483">
                  <c:v>-0.51673227999999993</c:v>
                </c:pt>
                <c:pt idx="4484">
                  <c:v>-0.51673227999999993</c:v>
                </c:pt>
                <c:pt idx="4485">
                  <c:v>-0.51673227999999993</c:v>
                </c:pt>
                <c:pt idx="4486">
                  <c:v>-0.51980806000000002</c:v>
                </c:pt>
                <c:pt idx="4487">
                  <c:v>-0.51980806000000002</c:v>
                </c:pt>
                <c:pt idx="4488">
                  <c:v>-0.51980806000000002</c:v>
                </c:pt>
                <c:pt idx="4489">
                  <c:v>-0.51673227999999993</c:v>
                </c:pt>
                <c:pt idx="4490">
                  <c:v>-0.51673227999999993</c:v>
                </c:pt>
                <c:pt idx="4491">
                  <c:v>-0.51365649000000002</c:v>
                </c:pt>
                <c:pt idx="4492">
                  <c:v>-0.51365649000000002</c:v>
                </c:pt>
                <c:pt idx="4493">
                  <c:v>-0.51365649000000002</c:v>
                </c:pt>
                <c:pt idx="4494">
                  <c:v>-0.51365649000000002</c:v>
                </c:pt>
                <c:pt idx="4495">
                  <c:v>-0.51365649000000002</c:v>
                </c:pt>
                <c:pt idx="4496">
                  <c:v>-0.51365649000000002</c:v>
                </c:pt>
                <c:pt idx="4497">
                  <c:v>-0.51365649000000002</c:v>
                </c:pt>
                <c:pt idx="4498">
                  <c:v>-0.51365649000000002</c:v>
                </c:pt>
                <c:pt idx="4499">
                  <c:v>-0.51365649000000002</c:v>
                </c:pt>
                <c:pt idx="4500">
                  <c:v>-0.51365649000000002</c:v>
                </c:pt>
                <c:pt idx="4501">
                  <c:v>-0.51365649000000002</c:v>
                </c:pt>
                <c:pt idx="4502">
                  <c:v>-0.51365649000000002</c:v>
                </c:pt>
                <c:pt idx="4503">
                  <c:v>-0.51365649000000002</c:v>
                </c:pt>
                <c:pt idx="4504">
                  <c:v>-0.51365649000000002</c:v>
                </c:pt>
                <c:pt idx="4505">
                  <c:v>-0.51365649000000002</c:v>
                </c:pt>
                <c:pt idx="4506">
                  <c:v>-0.51365649000000002</c:v>
                </c:pt>
                <c:pt idx="4507">
                  <c:v>-0.51365649000000002</c:v>
                </c:pt>
                <c:pt idx="4508">
                  <c:v>-0.51365649000000002</c:v>
                </c:pt>
                <c:pt idx="4509">
                  <c:v>-0.51365649000000002</c:v>
                </c:pt>
                <c:pt idx="4510">
                  <c:v>-0.51365649000000002</c:v>
                </c:pt>
                <c:pt idx="4511">
                  <c:v>-0.51365649000000002</c:v>
                </c:pt>
                <c:pt idx="4512">
                  <c:v>-0.5105807</c:v>
                </c:pt>
                <c:pt idx="4513">
                  <c:v>-0.50750490999999998</c:v>
                </c:pt>
                <c:pt idx="4514">
                  <c:v>-0.51365649000000002</c:v>
                </c:pt>
                <c:pt idx="4515">
                  <c:v>-0.5105807</c:v>
                </c:pt>
                <c:pt idx="4516">
                  <c:v>-0.50442913</c:v>
                </c:pt>
                <c:pt idx="4517">
                  <c:v>-0.50442913</c:v>
                </c:pt>
                <c:pt idx="4518">
                  <c:v>-0.50750490999999998</c:v>
                </c:pt>
                <c:pt idx="4519">
                  <c:v>-0.50750490999999998</c:v>
                </c:pt>
                <c:pt idx="4520">
                  <c:v>-0.50442913</c:v>
                </c:pt>
                <c:pt idx="4521">
                  <c:v>-0.50135333999999998</c:v>
                </c:pt>
                <c:pt idx="4522">
                  <c:v>-0.50442913</c:v>
                </c:pt>
                <c:pt idx="4523">
                  <c:v>-0.50750490999999998</c:v>
                </c:pt>
                <c:pt idx="4524">
                  <c:v>-0.50442913</c:v>
                </c:pt>
                <c:pt idx="4525">
                  <c:v>-0.49827754999999996</c:v>
                </c:pt>
                <c:pt idx="4526">
                  <c:v>-0.50135333999999998</c:v>
                </c:pt>
                <c:pt idx="4527">
                  <c:v>-0.50442913</c:v>
                </c:pt>
                <c:pt idx="4528">
                  <c:v>-0.50135333999999998</c:v>
                </c:pt>
                <c:pt idx="4529">
                  <c:v>-0.49520175999999999</c:v>
                </c:pt>
                <c:pt idx="4530">
                  <c:v>-0.49212597999999996</c:v>
                </c:pt>
                <c:pt idx="4531">
                  <c:v>-0.49520175999999999</c:v>
                </c:pt>
                <c:pt idx="4532">
                  <c:v>-0.49520175999999999</c:v>
                </c:pt>
                <c:pt idx="4533">
                  <c:v>-0.49212597999999996</c:v>
                </c:pt>
                <c:pt idx="4534">
                  <c:v>-0.49212597999999996</c:v>
                </c:pt>
                <c:pt idx="4535">
                  <c:v>-0.49212597999999996</c:v>
                </c:pt>
                <c:pt idx="4536">
                  <c:v>-0.49212597999999996</c:v>
                </c:pt>
                <c:pt idx="4537">
                  <c:v>-0.49212597999999996</c:v>
                </c:pt>
                <c:pt idx="4538">
                  <c:v>-0.49212597999999996</c:v>
                </c:pt>
                <c:pt idx="4539">
                  <c:v>-0.49212597999999996</c:v>
                </c:pt>
                <c:pt idx="4540">
                  <c:v>-0.49520175999999999</c:v>
                </c:pt>
                <c:pt idx="4541">
                  <c:v>-0.49520175999999999</c:v>
                </c:pt>
                <c:pt idx="4542">
                  <c:v>-0.49212597999999996</c:v>
                </c:pt>
                <c:pt idx="4543">
                  <c:v>-0.49212597999999996</c:v>
                </c:pt>
                <c:pt idx="4544">
                  <c:v>-0.49520175999999999</c:v>
                </c:pt>
                <c:pt idx="4545">
                  <c:v>-0.49520175999999999</c:v>
                </c:pt>
                <c:pt idx="4546">
                  <c:v>-0.49520175999999999</c:v>
                </c:pt>
                <c:pt idx="4547">
                  <c:v>-0.49520175999999999</c:v>
                </c:pt>
                <c:pt idx="4548">
                  <c:v>-0.49827754999999996</c:v>
                </c:pt>
                <c:pt idx="4549">
                  <c:v>-0.49827754999999996</c:v>
                </c:pt>
                <c:pt idx="4550">
                  <c:v>-0.49212597999999996</c:v>
                </c:pt>
                <c:pt idx="4551">
                  <c:v>-0.48905018999999994</c:v>
                </c:pt>
                <c:pt idx="4552">
                  <c:v>-0.49212597999999996</c:v>
                </c:pt>
                <c:pt idx="4553">
                  <c:v>-0.49212597999999996</c:v>
                </c:pt>
                <c:pt idx="4554">
                  <c:v>-0.48905018999999994</c:v>
                </c:pt>
                <c:pt idx="4555">
                  <c:v>-0.48905018999999994</c:v>
                </c:pt>
                <c:pt idx="4556">
                  <c:v>-0.48905018999999994</c:v>
                </c:pt>
                <c:pt idx="4557">
                  <c:v>-0.48905018999999994</c:v>
                </c:pt>
                <c:pt idx="4558">
                  <c:v>-0.48597439999999997</c:v>
                </c:pt>
                <c:pt idx="4559">
                  <c:v>-0.48597439999999997</c:v>
                </c:pt>
                <c:pt idx="4560">
                  <c:v>-0.48597439999999997</c:v>
                </c:pt>
                <c:pt idx="4561">
                  <c:v>-0.48597439999999997</c:v>
                </c:pt>
                <c:pt idx="4562">
                  <c:v>-0.48597439999999997</c:v>
                </c:pt>
                <c:pt idx="4563">
                  <c:v>-0.48289860999999995</c:v>
                </c:pt>
                <c:pt idx="4564">
                  <c:v>-0.48289860999999995</c:v>
                </c:pt>
                <c:pt idx="4565">
                  <c:v>-0.48597439999999997</c:v>
                </c:pt>
                <c:pt idx="4566">
                  <c:v>-0.48597439999999997</c:v>
                </c:pt>
                <c:pt idx="4567">
                  <c:v>-0.48597439999999997</c:v>
                </c:pt>
                <c:pt idx="4568">
                  <c:v>-0.48597439999999997</c:v>
                </c:pt>
                <c:pt idx="4569">
                  <c:v>-0.48597439999999997</c:v>
                </c:pt>
                <c:pt idx="4570">
                  <c:v>-0.48597439999999997</c:v>
                </c:pt>
                <c:pt idx="4571">
                  <c:v>-0.48597439999999997</c:v>
                </c:pt>
                <c:pt idx="4572">
                  <c:v>-0.48905018999999994</c:v>
                </c:pt>
                <c:pt idx="4573">
                  <c:v>-0.48905018999999994</c:v>
                </c:pt>
                <c:pt idx="4574">
                  <c:v>-0.48597439999999997</c:v>
                </c:pt>
                <c:pt idx="4575">
                  <c:v>-0.48905018999999994</c:v>
                </c:pt>
                <c:pt idx="4576">
                  <c:v>-0.48905018999999994</c:v>
                </c:pt>
                <c:pt idx="4577">
                  <c:v>-0.48905018999999994</c:v>
                </c:pt>
                <c:pt idx="4578">
                  <c:v>-0.49212597999999996</c:v>
                </c:pt>
                <c:pt idx="4579">
                  <c:v>-0.49212597999999996</c:v>
                </c:pt>
                <c:pt idx="4580">
                  <c:v>-0.48905018999999994</c:v>
                </c:pt>
                <c:pt idx="4581">
                  <c:v>-0.48597439999999997</c:v>
                </c:pt>
                <c:pt idx="4582">
                  <c:v>-0.48597439999999997</c:v>
                </c:pt>
                <c:pt idx="4583">
                  <c:v>-0.48597439999999997</c:v>
                </c:pt>
                <c:pt idx="4584">
                  <c:v>-0.48597439999999997</c:v>
                </c:pt>
                <c:pt idx="4585">
                  <c:v>-0.48597439999999997</c:v>
                </c:pt>
                <c:pt idx="4586">
                  <c:v>-0.48597439999999997</c:v>
                </c:pt>
                <c:pt idx="4587">
                  <c:v>-0.48597439999999997</c:v>
                </c:pt>
                <c:pt idx="4588">
                  <c:v>-0.48905018999999994</c:v>
                </c:pt>
                <c:pt idx="4589">
                  <c:v>-0.48905018999999994</c:v>
                </c:pt>
                <c:pt idx="4590">
                  <c:v>-0.48905018999999994</c:v>
                </c:pt>
                <c:pt idx="4591">
                  <c:v>-0.48905018999999994</c:v>
                </c:pt>
                <c:pt idx="4592">
                  <c:v>-0.48905018999999994</c:v>
                </c:pt>
                <c:pt idx="4593">
                  <c:v>-0.48905018999999994</c:v>
                </c:pt>
                <c:pt idx="4594">
                  <c:v>-0.48905018999999994</c:v>
                </c:pt>
                <c:pt idx="4595">
                  <c:v>-0.48905018999999994</c:v>
                </c:pt>
                <c:pt idx="4596">
                  <c:v>-0.48597439999999997</c:v>
                </c:pt>
                <c:pt idx="4597">
                  <c:v>-0.48597439999999997</c:v>
                </c:pt>
                <c:pt idx="4598">
                  <c:v>-0.48597439999999997</c:v>
                </c:pt>
                <c:pt idx="4599">
                  <c:v>-0.48597439999999997</c:v>
                </c:pt>
                <c:pt idx="4600">
                  <c:v>-0.48597439999999997</c:v>
                </c:pt>
                <c:pt idx="4601">
                  <c:v>-0.48597439999999997</c:v>
                </c:pt>
                <c:pt idx="4602">
                  <c:v>-0.48597439999999997</c:v>
                </c:pt>
                <c:pt idx="4603">
                  <c:v>-0.47982282999999998</c:v>
                </c:pt>
                <c:pt idx="4604">
                  <c:v>-0.47674703999999996</c:v>
                </c:pt>
                <c:pt idx="4605">
                  <c:v>-0.47674703999999996</c:v>
                </c:pt>
                <c:pt idx="4606">
                  <c:v>-0.47674703999999996</c:v>
                </c:pt>
                <c:pt idx="4607">
                  <c:v>-0.47674703999999996</c:v>
                </c:pt>
                <c:pt idx="4608">
                  <c:v>-0.47674703999999996</c:v>
                </c:pt>
                <c:pt idx="4609">
                  <c:v>-0.47674703999999996</c:v>
                </c:pt>
                <c:pt idx="4610">
                  <c:v>-0.47674703999999996</c:v>
                </c:pt>
                <c:pt idx="4611">
                  <c:v>-0.47674703999999996</c:v>
                </c:pt>
                <c:pt idx="4612">
                  <c:v>-0.47674703999999996</c:v>
                </c:pt>
                <c:pt idx="4613">
                  <c:v>-0.47674703999999996</c:v>
                </c:pt>
                <c:pt idx="4614">
                  <c:v>-0.47674703999999996</c:v>
                </c:pt>
                <c:pt idx="4615">
                  <c:v>-0.47674703999999996</c:v>
                </c:pt>
                <c:pt idx="4616">
                  <c:v>-0.47674703999999996</c:v>
                </c:pt>
                <c:pt idx="4617">
                  <c:v>-0.47674703999999996</c:v>
                </c:pt>
                <c:pt idx="4618">
                  <c:v>-0.47674703999999996</c:v>
                </c:pt>
                <c:pt idx="4619">
                  <c:v>-0.47674703999999996</c:v>
                </c:pt>
                <c:pt idx="4620">
                  <c:v>-0.47674703999999996</c:v>
                </c:pt>
                <c:pt idx="4621">
                  <c:v>-0.47674703999999996</c:v>
                </c:pt>
                <c:pt idx="4622">
                  <c:v>-0.47674703999999996</c:v>
                </c:pt>
                <c:pt idx="4623">
                  <c:v>-0.47674703999999996</c:v>
                </c:pt>
                <c:pt idx="4624">
                  <c:v>-0.47674703999999996</c:v>
                </c:pt>
                <c:pt idx="4625">
                  <c:v>-0.47982282999999998</c:v>
                </c:pt>
                <c:pt idx="4626">
                  <c:v>-0.47982282999999998</c:v>
                </c:pt>
                <c:pt idx="4627">
                  <c:v>-0.47674703999999996</c:v>
                </c:pt>
                <c:pt idx="4628">
                  <c:v>-0.47982282999999998</c:v>
                </c:pt>
                <c:pt idx="4629">
                  <c:v>-0.48289860999999995</c:v>
                </c:pt>
                <c:pt idx="4630">
                  <c:v>-0.48289860999999995</c:v>
                </c:pt>
                <c:pt idx="4631">
                  <c:v>-0.48289860999999995</c:v>
                </c:pt>
                <c:pt idx="4632">
                  <c:v>-0.48289860999999995</c:v>
                </c:pt>
                <c:pt idx="4633">
                  <c:v>-0.48289860999999995</c:v>
                </c:pt>
                <c:pt idx="4634">
                  <c:v>-0.47982282999999998</c:v>
                </c:pt>
                <c:pt idx="4635">
                  <c:v>-0.47982282999999998</c:v>
                </c:pt>
                <c:pt idx="4636">
                  <c:v>-0.48289860999999995</c:v>
                </c:pt>
                <c:pt idx="4637">
                  <c:v>-0.47982282999999998</c:v>
                </c:pt>
                <c:pt idx="4638">
                  <c:v>-0.47982282999999998</c:v>
                </c:pt>
                <c:pt idx="4639">
                  <c:v>-0.47982282999999998</c:v>
                </c:pt>
                <c:pt idx="4640">
                  <c:v>-0.47982282999999998</c:v>
                </c:pt>
                <c:pt idx="4641">
                  <c:v>-0.47982282999999998</c:v>
                </c:pt>
                <c:pt idx="4642">
                  <c:v>-0.47982282999999998</c:v>
                </c:pt>
                <c:pt idx="4643">
                  <c:v>-0.47982282999999998</c:v>
                </c:pt>
                <c:pt idx="4644">
                  <c:v>-0.47982282999999998</c:v>
                </c:pt>
                <c:pt idx="4645">
                  <c:v>-0.47674703999999996</c:v>
                </c:pt>
                <c:pt idx="4646">
                  <c:v>-0.47674703999999996</c:v>
                </c:pt>
                <c:pt idx="4647">
                  <c:v>-0.47674703999999996</c:v>
                </c:pt>
                <c:pt idx="4648">
                  <c:v>-0.47674703999999996</c:v>
                </c:pt>
                <c:pt idx="4649">
                  <c:v>-0.47674703999999996</c:v>
                </c:pt>
                <c:pt idx="4650">
                  <c:v>-0.47674703999999996</c:v>
                </c:pt>
                <c:pt idx="4651">
                  <c:v>-0.47674703999999996</c:v>
                </c:pt>
                <c:pt idx="4652">
                  <c:v>-0.47674703999999996</c:v>
                </c:pt>
                <c:pt idx="4653">
                  <c:v>-0.47674703999999996</c:v>
                </c:pt>
                <c:pt idx="4654">
                  <c:v>-0.47982282999999998</c:v>
                </c:pt>
                <c:pt idx="4655">
                  <c:v>-0.47982282999999998</c:v>
                </c:pt>
                <c:pt idx="4656">
                  <c:v>-0.47982282999999998</c:v>
                </c:pt>
                <c:pt idx="4657">
                  <c:v>-0.47982282999999998</c:v>
                </c:pt>
                <c:pt idx="4658">
                  <c:v>-0.47674703999999996</c:v>
                </c:pt>
                <c:pt idx="4659">
                  <c:v>-0.47674703999999996</c:v>
                </c:pt>
                <c:pt idx="4660">
                  <c:v>-0.47674703999999996</c:v>
                </c:pt>
                <c:pt idx="4661">
                  <c:v>-0.47674703999999996</c:v>
                </c:pt>
                <c:pt idx="4662">
                  <c:v>-0.47674703999999996</c:v>
                </c:pt>
                <c:pt idx="4663">
                  <c:v>-0.47674703999999996</c:v>
                </c:pt>
                <c:pt idx="4664">
                  <c:v>-0.47674703999999996</c:v>
                </c:pt>
                <c:pt idx="4665">
                  <c:v>-0.47674703999999996</c:v>
                </c:pt>
                <c:pt idx="4666">
                  <c:v>-0.47674703999999996</c:v>
                </c:pt>
                <c:pt idx="4667">
                  <c:v>-0.47674703999999996</c:v>
                </c:pt>
                <c:pt idx="4668">
                  <c:v>-0.47674703999999996</c:v>
                </c:pt>
                <c:pt idx="4669">
                  <c:v>-0.47674703999999996</c:v>
                </c:pt>
                <c:pt idx="4670">
                  <c:v>-0.47674703999999996</c:v>
                </c:pt>
                <c:pt idx="4671">
                  <c:v>-0.47674703999999996</c:v>
                </c:pt>
                <c:pt idx="4672">
                  <c:v>-0.47367124999999999</c:v>
                </c:pt>
                <c:pt idx="4673">
                  <c:v>-0.47367124999999999</c:v>
                </c:pt>
                <c:pt idx="4674">
                  <c:v>-0.47059546999999996</c:v>
                </c:pt>
                <c:pt idx="4675">
                  <c:v>-0.47059546999999996</c:v>
                </c:pt>
                <c:pt idx="4676">
                  <c:v>-0.47059546999999996</c:v>
                </c:pt>
                <c:pt idx="4677">
                  <c:v>-0.47059546999999996</c:v>
                </c:pt>
                <c:pt idx="4678">
                  <c:v>-0.47059546999999996</c:v>
                </c:pt>
                <c:pt idx="4679">
                  <c:v>-0.47059546999999996</c:v>
                </c:pt>
                <c:pt idx="4680">
                  <c:v>-0.47059546999999996</c:v>
                </c:pt>
                <c:pt idx="4681">
                  <c:v>-0.47059546999999996</c:v>
                </c:pt>
                <c:pt idx="4682">
                  <c:v>-0.47059546999999996</c:v>
                </c:pt>
                <c:pt idx="4683">
                  <c:v>-0.47059546999999996</c:v>
                </c:pt>
                <c:pt idx="4684">
                  <c:v>-0.46751967999999999</c:v>
                </c:pt>
                <c:pt idx="4685">
                  <c:v>-0.46751967999999999</c:v>
                </c:pt>
                <c:pt idx="4686">
                  <c:v>-0.46751967999999999</c:v>
                </c:pt>
                <c:pt idx="4687">
                  <c:v>-0.46751967999999999</c:v>
                </c:pt>
                <c:pt idx="4688">
                  <c:v>-0.46751967999999999</c:v>
                </c:pt>
                <c:pt idx="4689">
                  <c:v>-0.46751967999999999</c:v>
                </c:pt>
                <c:pt idx="4690">
                  <c:v>-0.46751967999999999</c:v>
                </c:pt>
                <c:pt idx="4691">
                  <c:v>-0.46751967999999999</c:v>
                </c:pt>
                <c:pt idx="4692">
                  <c:v>-0.46751967999999999</c:v>
                </c:pt>
                <c:pt idx="4693">
                  <c:v>-0.46751967999999999</c:v>
                </c:pt>
                <c:pt idx="4694">
                  <c:v>-0.46751967999999999</c:v>
                </c:pt>
                <c:pt idx="4695">
                  <c:v>-0.46751967999999999</c:v>
                </c:pt>
                <c:pt idx="4696">
                  <c:v>-0.46751967999999999</c:v>
                </c:pt>
                <c:pt idx="4697">
                  <c:v>-0.46751967999999999</c:v>
                </c:pt>
                <c:pt idx="4698">
                  <c:v>-0.46751967999999999</c:v>
                </c:pt>
                <c:pt idx="4699">
                  <c:v>-0.46751967999999999</c:v>
                </c:pt>
                <c:pt idx="4700">
                  <c:v>-0.46751967999999999</c:v>
                </c:pt>
                <c:pt idx="4701">
                  <c:v>-0.46751967999999999</c:v>
                </c:pt>
                <c:pt idx="4702">
                  <c:v>-0.46751967999999999</c:v>
                </c:pt>
                <c:pt idx="4703">
                  <c:v>-0.47059546999999996</c:v>
                </c:pt>
                <c:pt idx="4704">
                  <c:v>-0.46751967999999999</c:v>
                </c:pt>
                <c:pt idx="4705">
                  <c:v>-0.46751967999999999</c:v>
                </c:pt>
                <c:pt idx="4706">
                  <c:v>-0.46751967999999999</c:v>
                </c:pt>
                <c:pt idx="4707">
                  <c:v>-0.47059546999999996</c:v>
                </c:pt>
                <c:pt idx="4708">
                  <c:v>-0.47059546999999996</c:v>
                </c:pt>
                <c:pt idx="4709">
                  <c:v>-0.47059546999999996</c:v>
                </c:pt>
                <c:pt idx="4710">
                  <c:v>-0.47059546999999996</c:v>
                </c:pt>
                <c:pt idx="4711">
                  <c:v>-0.47367124999999999</c:v>
                </c:pt>
                <c:pt idx="4712">
                  <c:v>-0.47367124999999999</c:v>
                </c:pt>
                <c:pt idx="4713">
                  <c:v>-0.47367124999999999</c:v>
                </c:pt>
                <c:pt idx="4714">
                  <c:v>-0.47367124999999999</c:v>
                </c:pt>
                <c:pt idx="4715">
                  <c:v>-0.47367124999999999</c:v>
                </c:pt>
                <c:pt idx="4716">
                  <c:v>-0.47367124999999999</c:v>
                </c:pt>
                <c:pt idx="4717">
                  <c:v>-0.47367124999999999</c:v>
                </c:pt>
                <c:pt idx="4718">
                  <c:v>-0.47367124999999999</c:v>
                </c:pt>
                <c:pt idx="4719">
                  <c:v>-0.47059546999999996</c:v>
                </c:pt>
                <c:pt idx="4720">
                  <c:v>-0.47059546999999996</c:v>
                </c:pt>
                <c:pt idx="4721">
                  <c:v>-0.47059546999999996</c:v>
                </c:pt>
                <c:pt idx="4722">
                  <c:v>-0.47367124999999999</c:v>
                </c:pt>
                <c:pt idx="4723">
                  <c:v>-0.47367124999999999</c:v>
                </c:pt>
                <c:pt idx="4724">
                  <c:v>-0.47059546999999996</c:v>
                </c:pt>
                <c:pt idx="4725">
                  <c:v>-0.47059546999999996</c:v>
                </c:pt>
                <c:pt idx="4726">
                  <c:v>-0.47367124999999999</c:v>
                </c:pt>
                <c:pt idx="4727">
                  <c:v>-0.47367124999999999</c:v>
                </c:pt>
                <c:pt idx="4728">
                  <c:v>-0.47367124999999999</c:v>
                </c:pt>
                <c:pt idx="4729">
                  <c:v>-0.47367124999999999</c:v>
                </c:pt>
                <c:pt idx="4730">
                  <c:v>-0.47367124999999999</c:v>
                </c:pt>
                <c:pt idx="4731">
                  <c:v>-0.47367124999999999</c:v>
                </c:pt>
                <c:pt idx="4732">
                  <c:v>-0.47367124999999999</c:v>
                </c:pt>
                <c:pt idx="4733">
                  <c:v>-0.47367124999999999</c:v>
                </c:pt>
                <c:pt idx="4734">
                  <c:v>-0.47367124999999999</c:v>
                </c:pt>
                <c:pt idx="4735">
                  <c:v>-0.47367124999999999</c:v>
                </c:pt>
                <c:pt idx="4736">
                  <c:v>-0.47674703999999996</c:v>
                </c:pt>
                <c:pt idx="4737">
                  <c:v>-0.47674703999999996</c:v>
                </c:pt>
                <c:pt idx="4738">
                  <c:v>-0.47674703999999996</c:v>
                </c:pt>
                <c:pt idx="4739">
                  <c:v>-0.47674703999999996</c:v>
                </c:pt>
                <c:pt idx="4740">
                  <c:v>-0.47674703999999996</c:v>
                </c:pt>
                <c:pt idx="4741">
                  <c:v>-0.47674703999999996</c:v>
                </c:pt>
                <c:pt idx="4742">
                  <c:v>-0.47674703999999996</c:v>
                </c:pt>
                <c:pt idx="4743">
                  <c:v>-0.47367124999999999</c:v>
                </c:pt>
                <c:pt idx="4744">
                  <c:v>-0.47059546999999996</c:v>
                </c:pt>
                <c:pt idx="4745">
                  <c:v>-0.47367124999999999</c:v>
                </c:pt>
                <c:pt idx="4746">
                  <c:v>-0.47367124999999999</c:v>
                </c:pt>
                <c:pt idx="4747">
                  <c:v>-0.47674703999999996</c:v>
                </c:pt>
                <c:pt idx="4748">
                  <c:v>-0.47674703999999996</c:v>
                </c:pt>
                <c:pt idx="4749">
                  <c:v>-0.47367124999999999</c:v>
                </c:pt>
                <c:pt idx="4750">
                  <c:v>-0.47367124999999999</c:v>
                </c:pt>
                <c:pt idx="4751">
                  <c:v>-0.47367124999999999</c:v>
                </c:pt>
                <c:pt idx="4752">
                  <c:v>-0.47367124999999999</c:v>
                </c:pt>
                <c:pt idx="4753">
                  <c:v>-0.47367124999999999</c:v>
                </c:pt>
                <c:pt idx="4754">
                  <c:v>-0.47367124999999999</c:v>
                </c:pt>
                <c:pt idx="4755">
                  <c:v>-0.47059546999999996</c:v>
                </c:pt>
                <c:pt idx="4756">
                  <c:v>-0.47059546999999996</c:v>
                </c:pt>
                <c:pt idx="4757">
                  <c:v>-0.47059546999999996</c:v>
                </c:pt>
                <c:pt idx="4758">
                  <c:v>-0.47059546999999996</c:v>
                </c:pt>
                <c:pt idx="4759">
                  <c:v>-0.47059546999999996</c:v>
                </c:pt>
                <c:pt idx="4760">
                  <c:v>-0.47059546999999996</c:v>
                </c:pt>
                <c:pt idx="4761">
                  <c:v>-0.47059546999999996</c:v>
                </c:pt>
                <c:pt idx="4762">
                  <c:v>-0.47059546999999996</c:v>
                </c:pt>
                <c:pt idx="4763">
                  <c:v>-0.47059546999999996</c:v>
                </c:pt>
                <c:pt idx="4764">
                  <c:v>-0.47059546999999996</c:v>
                </c:pt>
                <c:pt idx="4765">
                  <c:v>-0.46751967999999999</c:v>
                </c:pt>
                <c:pt idx="4766">
                  <c:v>-0.46751967999999999</c:v>
                </c:pt>
                <c:pt idx="4767">
                  <c:v>-0.46751967999999999</c:v>
                </c:pt>
                <c:pt idx="4768">
                  <c:v>-0.46751967999999999</c:v>
                </c:pt>
                <c:pt idx="4769">
                  <c:v>-0.47059546999999996</c:v>
                </c:pt>
                <c:pt idx="4770">
                  <c:v>-0.47059546999999996</c:v>
                </c:pt>
                <c:pt idx="4771">
                  <c:v>-0.47059546999999996</c:v>
                </c:pt>
                <c:pt idx="4772">
                  <c:v>-0.47367124999999999</c:v>
                </c:pt>
                <c:pt idx="4773">
                  <c:v>-0.47059546999999996</c:v>
                </c:pt>
                <c:pt idx="4774">
                  <c:v>-0.47059546999999996</c:v>
                </c:pt>
                <c:pt idx="4775">
                  <c:v>-0.47059546999999996</c:v>
                </c:pt>
                <c:pt idx="4776">
                  <c:v>-0.47059546999999996</c:v>
                </c:pt>
                <c:pt idx="4777">
                  <c:v>-0.47059546999999996</c:v>
                </c:pt>
                <c:pt idx="4778">
                  <c:v>-0.47059546999999996</c:v>
                </c:pt>
                <c:pt idx="4779">
                  <c:v>-0.47059546999999996</c:v>
                </c:pt>
                <c:pt idx="4780">
                  <c:v>-0.47059546999999996</c:v>
                </c:pt>
                <c:pt idx="4781">
                  <c:v>-0.47059546999999996</c:v>
                </c:pt>
                <c:pt idx="4782">
                  <c:v>-0.47059546999999996</c:v>
                </c:pt>
                <c:pt idx="4783">
                  <c:v>-0.47059546999999996</c:v>
                </c:pt>
                <c:pt idx="4784">
                  <c:v>-0.47367124999999999</c:v>
                </c:pt>
                <c:pt idx="4785">
                  <c:v>-0.47674703999999996</c:v>
                </c:pt>
                <c:pt idx="4786">
                  <c:v>-0.47674703999999996</c:v>
                </c:pt>
                <c:pt idx="4787">
                  <c:v>-0.47674703999999996</c:v>
                </c:pt>
                <c:pt idx="4788">
                  <c:v>-0.47367124999999999</c:v>
                </c:pt>
                <c:pt idx="4789">
                  <c:v>-0.47367124999999999</c:v>
                </c:pt>
                <c:pt idx="4790">
                  <c:v>-0.47367124999999999</c:v>
                </c:pt>
                <c:pt idx="4791">
                  <c:v>-0.47367124999999999</c:v>
                </c:pt>
                <c:pt idx="4792">
                  <c:v>-0.47367124999999999</c:v>
                </c:pt>
                <c:pt idx="4793">
                  <c:v>-0.47367124999999999</c:v>
                </c:pt>
                <c:pt idx="4794">
                  <c:v>-0.47367124999999999</c:v>
                </c:pt>
                <c:pt idx="4795">
                  <c:v>-0.47367124999999999</c:v>
                </c:pt>
                <c:pt idx="4796">
                  <c:v>-0.47367124999999999</c:v>
                </c:pt>
                <c:pt idx="4797">
                  <c:v>-0.47367124999999999</c:v>
                </c:pt>
                <c:pt idx="4798">
                  <c:v>-0.47367124999999999</c:v>
                </c:pt>
                <c:pt idx="4799">
                  <c:v>-0.47367124999999999</c:v>
                </c:pt>
                <c:pt idx="4800">
                  <c:v>-0.47367124999999999</c:v>
                </c:pt>
                <c:pt idx="4801">
                  <c:v>-0.47367124999999999</c:v>
                </c:pt>
                <c:pt idx="4802">
                  <c:v>-0.47367124999999999</c:v>
                </c:pt>
                <c:pt idx="4803">
                  <c:v>-0.47367124999999999</c:v>
                </c:pt>
                <c:pt idx="4804">
                  <c:v>-0.47674703999999996</c:v>
                </c:pt>
                <c:pt idx="4805">
                  <c:v>-0.47674703999999996</c:v>
                </c:pt>
                <c:pt idx="4806">
                  <c:v>-0.47982282999999998</c:v>
                </c:pt>
                <c:pt idx="4807">
                  <c:v>-0.48289860999999995</c:v>
                </c:pt>
                <c:pt idx="4808">
                  <c:v>-0.48289860999999995</c:v>
                </c:pt>
                <c:pt idx="4809">
                  <c:v>-0.48289860999999995</c:v>
                </c:pt>
                <c:pt idx="4810">
                  <c:v>-0.48597439999999997</c:v>
                </c:pt>
                <c:pt idx="4811">
                  <c:v>-0.48597439999999997</c:v>
                </c:pt>
                <c:pt idx="4812">
                  <c:v>-0.48597439999999997</c:v>
                </c:pt>
                <c:pt idx="4813">
                  <c:v>-0.48289860999999995</c:v>
                </c:pt>
                <c:pt idx="4814">
                  <c:v>-0.48289860999999995</c:v>
                </c:pt>
                <c:pt idx="4815">
                  <c:v>-0.48289860999999995</c:v>
                </c:pt>
                <c:pt idx="4816">
                  <c:v>-0.47982282999999998</c:v>
                </c:pt>
                <c:pt idx="4817">
                  <c:v>-0.47982282999999998</c:v>
                </c:pt>
                <c:pt idx="4818">
                  <c:v>-0.47982282999999998</c:v>
                </c:pt>
                <c:pt idx="4819">
                  <c:v>-0.47982282999999998</c:v>
                </c:pt>
                <c:pt idx="4820">
                  <c:v>-0.47982282999999998</c:v>
                </c:pt>
                <c:pt idx="4821">
                  <c:v>-0.47982282999999998</c:v>
                </c:pt>
                <c:pt idx="4822">
                  <c:v>-0.47674703999999996</c:v>
                </c:pt>
                <c:pt idx="4823">
                  <c:v>-0.47674703999999996</c:v>
                </c:pt>
                <c:pt idx="4824">
                  <c:v>-0.47674703999999996</c:v>
                </c:pt>
                <c:pt idx="4825">
                  <c:v>-0.47674703999999996</c:v>
                </c:pt>
                <c:pt idx="4826">
                  <c:v>-0.47674703999999996</c:v>
                </c:pt>
                <c:pt idx="4827">
                  <c:v>-0.47674703999999996</c:v>
                </c:pt>
                <c:pt idx="4828">
                  <c:v>-0.47367124999999999</c:v>
                </c:pt>
                <c:pt idx="4829">
                  <c:v>-0.47367124999999999</c:v>
                </c:pt>
                <c:pt idx="4830">
                  <c:v>-0.47367124999999999</c:v>
                </c:pt>
                <c:pt idx="4831">
                  <c:v>-0.47059546999999996</c:v>
                </c:pt>
                <c:pt idx="4832">
                  <c:v>-0.47059546999999996</c:v>
                </c:pt>
                <c:pt idx="4833">
                  <c:v>-0.47059546999999996</c:v>
                </c:pt>
                <c:pt idx="4834">
                  <c:v>-0.47059546999999996</c:v>
                </c:pt>
                <c:pt idx="4835">
                  <c:v>-0.47059546999999996</c:v>
                </c:pt>
                <c:pt idx="4836">
                  <c:v>-0.47367124999999999</c:v>
                </c:pt>
                <c:pt idx="4837">
                  <c:v>-0.47674703999999996</c:v>
                </c:pt>
                <c:pt idx="4838">
                  <c:v>-0.47674703999999996</c:v>
                </c:pt>
                <c:pt idx="4839">
                  <c:v>-0.47674703999999996</c:v>
                </c:pt>
                <c:pt idx="4840">
                  <c:v>-0.47674703999999996</c:v>
                </c:pt>
                <c:pt idx="4841">
                  <c:v>-0.47674703999999996</c:v>
                </c:pt>
                <c:pt idx="4842">
                  <c:v>-0.47674703999999996</c:v>
                </c:pt>
                <c:pt idx="4843">
                  <c:v>-0.47674703999999996</c:v>
                </c:pt>
                <c:pt idx="4844">
                  <c:v>-0.47674703999999996</c:v>
                </c:pt>
                <c:pt idx="4845">
                  <c:v>-0.47674703999999996</c:v>
                </c:pt>
                <c:pt idx="4846">
                  <c:v>-0.47674703999999996</c:v>
                </c:pt>
                <c:pt idx="4847">
                  <c:v>-0.47674703999999996</c:v>
                </c:pt>
                <c:pt idx="4848">
                  <c:v>-0.47674703999999996</c:v>
                </c:pt>
                <c:pt idx="4849">
                  <c:v>-0.47674703999999996</c:v>
                </c:pt>
                <c:pt idx="4850">
                  <c:v>-0.47367124999999999</c:v>
                </c:pt>
                <c:pt idx="4851">
                  <c:v>-0.47367124999999999</c:v>
                </c:pt>
                <c:pt idx="4852">
                  <c:v>-0.47674703999999996</c:v>
                </c:pt>
                <c:pt idx="4853">
                  <c:v>-0.47674703999999996</c:v>
                </c:pt>
                <c:pt idx="4854">
                  <c:v>-0.47674703999999996</c:v>
                </c:pt>
                <c:pt idx="4855">
                  <c:v>-0.47674703999999996</c:v>
                </c:pt>
                <c:pt idx="4856">
                  <c:v>-0.47674703999999996</c:v>
                </c:pt>
                <c:pt idx="4857">
                  <c:v>-0.47674703999999996</c:v>
                </c:pt>
                <c:pt idx="4858">
                  <c:v>-0.47674703999999996</c:v>
                </c:pt>
                <c:pt idx="4859">
                  <c:v>-0.47982282999999998</c:v>
                </c:pt>
                <c:pt idx="4860">
                  <c:v>-0.48289860999999995</c:v>
                </c:pt>
                <c:pt idx="4861">
                  <c:v>-0.48289860999999995</c:v>
                </c:pt>
                <c:pt idx="4862">
                  <c:v>-0.48289860999999995</c:v>
                </c:pt>
                <c:pt idx="4863">
                  <c:v>-0.48289860999999995</c:v>
                </c:pt>
                <c:pt idx="4864">
                  <c:v>-0.47982282999999998</c:v>
                </c:pt>
                <c:pt idx="4865">
                  <c:v>-0.47982282999999998</c:v>
                </c:pt>
                <c:pt idx="4866">
                  <c:v>-0.47982282999999998</c:v>
                </c:pt>
                <c:pt idx="4867">
                  <c:v>-0.47674703999999996</c:v>
                </c:pt>
                <c:pt idx="4868">
                  <c:v>-0.47674703999999996</c:v>
                </c:pt>
                <c:pt idx="4869">
                  <c:v>-0.47674703999999996</c:v>
                </c:pt>
                <c:pt idx="4870">
                  <c:v>-0.47674703999999996</c:v>
                </c:pt>
                <c:pt idx="4871">
                  <c:v>-0.47674703999999996</c:v>
                </c:pt>
                <c:pt idx="4872">
                  <c:v>-0.47674703999999996</c:v>
                </c:pt>
                <c:pt idx="4873">
                  <c:v>-0.47674703999999996</c:v>
                </c:pt>
                <c:pt idx="4874">
                  <c:v>-0.47674703999999996</c:v>
                </c:pt>
                <c:pt idx="4875">
                  <c:v>-0.47674703999999996</c:v>
                </c:pt>
                <c:pt idx="4876">
                  <c:v>-0.47674703999999996</c:v>
                </c:pt>
                <c:pt idx="4877">
                  <c:v>-0.47674703999999996</c:v>
                </c:pt>
                <c:pt idx="4878">
                  <c:v>-0.47674703999999996</c:v>
                </c:pt>
                <c:pt idx="4879">
                  <c:v>-0.47674703999999996</c:v>
                </c:pt>
                <c:pt idx="4880">
                  <c:v>-0.47674703999999996</c:v>
                </c:pt>
                <c:pt idx="4881">
                  <c:v>-0.47367124999999999</c:v>
                </c:pt>
                <c:pt idx="4882">
                  <c:v>-0.47367124999999999</c:v>
                </c:pt>
                <c:pt idx="4883">
                  <c:v>-0.47674703999999996</c:v>
                </c:pt>
                <c:pt idx="4884">
                  <c:v>-0.47982282999999998</c:v>
                </c:pt>
                <c:pt idx="4885">
                  <c:v>-0.47674703999999996</c:v>
                </c:pt>
                <c:pt idx="4886">
                  <c:v>-0.47674703999999996</c:v>
                </c:pt>
                <c:pt idx="4887">
                  <c:v>-0.47674703999999996</c:v>
                </c:pt>
                <c:pt idx="4888">
                  <c:v>-0.47674703999999996</c:v>
                </c:pt>
                <c:pt idx="4889">
                  <c:v>-0.47674703999999996</c:v>
                </c:pt>
                <c:pt idx="4890">
                  <c:v>-0.47982282999999998</c:v>
                </c:pt>
                <c:pt idx="4891">
                  <c:v>-0.47982282999999998</c:v>
                </c:pt>
                <c:pt idx="4892">
                  <c:v>-0.47674703999999996</c:v>
                </c:pt>
                <c:pt idx="4893">
                  <c:v>-0.47982282999999998</c:v>
                </c:pt>
                <c:pt idx="4894">
                  <c:v>-0.47982282999999998</c:v>
                </c:pt>
                <c:pt idx="4895">
                  <c:v>-0.47982282999999998</c:v>
                </c:pt>
                <c:pt idx="4896">
                  <c:v>-0.47982282999999998</c:v>
                </c:pt>
                <c:pt idx="4897">
                  <c:v>-0.47982282999999998</c:v>
                </c:pt>
                <c:pt idx="4898">
                  <c:v>-0.47982282999999998</c:v>
                </c:pt>
                <c:pt idx="4899">
                  <c:v>-0.47982282999999998</c:v>
                </c:pt>
                <c:pt idx="4900">
                  <c:v>-0.47674703999999996</c:v>
                </c:pt>
                <c:pt idx="4901">
                  <c:v>-0.47982282999999998</c:v>
                </c:pt>
                <c:pt idx="4902">
                  <c:v>-0.47982282999999998</c:v>
                </c:pt>
                <c:pt idx="4903">
                  <c:v>-0.47982282999999998</c:v>
                </c:pt>
                <c:pt idx="4904">
                  <c:v>-0.47982282999999998</c:v>
                </c:pt>
                <c:pt idx="4905">
                  <c:v>-0.47982282999999998</c:v>
                </c:pt>
                <c:pt idx="4906">
                  <c:v>-0.47982282999999998</c:v>
                </c:pt>
                <c:pt idx="4907">
                  <c:v>-0.47982282999999998</c:v>
                </c:pt>
                <c:pt idx="4908">
                  <c:v>-0.47982282999999998</c:v>
                </c:pt>
                <c:pt idx="4909">
                  <c:v>-0.47982282999999998</c:v>
                </c:pt>
                <c:pt idx="4910">
                  <c:v>-0.47982282999999998</c:v>
                </c:pt>
                <c:pt idx="4911">
                  <c:v>-0.47982282999999998</c:v>
                </c:pt>
                <c:pt idx="4912">
                  <c:v>-0.47982282999999998</c:v>
                </c:pt>
                <c:pt idx="4913">
                  <c:v>-0.47982282999999998</c:v>
                </c:pt>
                <c:pt idx="4914">
                  <c:v>-0.48289860999999995</c:v>
                </c:pt>
                <c:pt idx="4915">
                  <c:v>-0.48289860999999995</c:v>
                </c:pt>
                <c:pt idx="4916">
                  <c:v>-0.48289860999999995</c:v>
                </c:pt>
                <c:pt idx="4917">
                  <c:v>-0.48289860999999995</c:v>
                </c:pt>
                <c:pt idx="4918">
                  <c:v>-0.48289860999999995</c:v>
                </c:pt>
                <c:pt idx="4919">
                  <c:v>-0.48289860999999995</c:v>
                </c:pt>
                <c:pt idx="4920">
                  <c:v>-0.48289860999999995</c:v>
                </c:pt>
                <c:pt idx="4921">
                  <c:v>-0.48289860999999995</c:v>
                </c:pt>
                <c:pt idx="4922">
                  <c:v>-0.48289860999999995</c:v>
                </c:pt>
                <c:pt idx="4923">
                  <c:v>-0.48289860999999995</c:v>
                </c:pt>
                <c:pt idx="4924">
                  <c:v>-0.47982282999999998</c:v>
                </c:pt>
                <c:pt idx="4925">
                  <c:v>-0.47982282999999998</c:v>
                </c:pt>
                <c:pt idx="4926">
                  <c:v>-0.47982282999999998</c:v>
                </c:pt>
                <c:pt idx="4927">
                  <c:v>-0.47982282999999998</c:v>
                </c:pt>
                <c:pt idx="4928">
                  <c:v>-0.48289860999999995</c:v>
                </c:pt>
                <c:pt idx="4929">
                  <c:v>-0.48289860999999995</c:v>
                </c:pt>
                <c:pt idx="4930">
                  <c:v>-0.48597439999999997</c:v>
                </c:pt>
                <c:pt idx="4931">
                  <c:v>-0.48597439999999997</c:v>
                </c:pt>
                <c:pt idx="4932">
                  <c:v>-0.48597439999999997</c:v>
                </c:pt>
                <c:pt idx="4933">
                  <c:v>-0.48597439999999997</c:v>
                </c:pt>
                <c:pt idx="4934">
                  <c:v>-0.48597439999999997</c:v>
                </c:pt>
                <c:pt idx="4935">
                  <c:v>-0.48905018999999994</c:v>
                </c:pt>
                <c:pt idx="4936">
                  <c:v>-0.48905018999999994</c:v>
                </c:pt>
                <c:pt idx="4937">
                  <c:v>-0.48597439999999997</c:v>
                </c:pt>
                <c:pt idx="4938">
                  <c:v>-0.48289860999999995</c:v>
                </c:pt>
                <c:pt idx="4939">
                  <c:v>-0.47982282999999998</c:v>
                </c:pt>
                <c:pt idx="4940">
                  <c:v>-0.47982282999999998</c:v>
                </c:pt>
                <c:pt idx="4941">
                  <c:v>-0.47982282999999998</c:v>
                </c:pt>
                <c:pt idx="4942">
                  <c:v>-0.47982282999999998</c:v>
                </c:pt>
                <c:pt idx="4943">
                  <c:v>-0.47982282999999998</c:v>
                </c:pt>
                <c:pt idx="4944">
                  <c:v>-0.47982282999999998</c:v>
                </c:pt>
                <c:pt idx="4945">
                  <c:v>-0.47982282999999998</c:v>
                </c:pt>
                <c:pt idx="4946">
                  <c:v>-0.47982282999999998</c:v>
                </c:pt>
                <c:pt idx="4947">
                  <c:v>-0.47982282999999998</c:v>
                </c:pt>
                <c:pt idx="4948">
                  <c:v>-0.47982282999999998</c:v>
                </c:pt>
                <c:pt idx="4949">
                  <c:v>-0.47982282999999998</c:v>
                </c:pt>
                <c:pt idx="4950">
                  <c:v>-0.47674703999999996</c:v>
                </c:pt>
                <c:pt idx="4951">
                  <c:v>-0.47674703999999996</c:v>
                </c:pt>
                <c:pt idx="4952">
                  <c:v>-0.47674703999999996</c:v>
                </c:pt>
                <c:pt idx="4953">
                  <c:v>-0.47674703999999996</c:v>
                </c:pt>
                <c:pt idx="4954">
                  <c:v>-0.47674703999999996</c:v>
                </c:pt>
                <c:pt idx="4955">
                  <c:v>-0.47674703999999996</c:v>
                </c:pt>
                <c:pt idx="4956">
                  <c:v>-0.47674703999999996</c:v>
                </c:pt>
                <c:pt idx="4957">
                  <c:v>-0.47674703999999996</c:v>
                </c:pt>
                <c:pt idx="4958">
                  <c:v>-0.47674703999999996</c:v>
                </c:pt>
                <c:pt idx="4959">
                  <c:v>-0.47674703999999996</c:v>
                </c:pt>
                <c:pt idx="4960">
                  <c:v>-0.47982282999999998</c:v>
                </c:pt>
                <c:pt idx="4961">
                  <c:v>-0.47674703999999996</c:v>
                </c:pt>
                <c:pt idx="4962">
                  <c:v>-0.47674703999999996</c:v>
                </c:pt>
                <c:pt idx="4963">
                  <c:v>-0.47674703999999996</c:v>
                </c:pt>
                <c:pt idx="4964">
                  <c:v>-0.47674703999999996</c:v>
                </c:pt>
                <c:pt idx="4965">
                  <c:v>-0.47674703999999996</c:v>
                </c:pt>
                <c:pt idx="4966">
                  <c:v>-0.47674703999999996</c:v>
                </c:pt>
                <c:pt idx="4967">
                  <c:v>-0.47674703999999996</c:v>
                </c:pt>
                <c:pt idx="4968">
                  <c:v>-0.47674703999999996</c:v>
                </c:pt>
                <c:pt idx="4969">
                  <c:v>-0.47674703999999996</c:v>
                </c:pt>
                <c:pt idx="4970">
                  <c:v>-0.47674703999999996</c:v>
                </c:pt>
                <c:pt idx="4971">
                  <c:v>-0.47674703999999996</c:v>
                </c:pt>
                <c:pt idx="4972">
                  <c:v>-0.47674703999999996</c:v>
                </c:pt>
                <c:pt idx="4973">
                  <c:v>-0.47674703999999996</c:v>
                </c:pt>
                <c:pt idx="4974">
                  <c:v>-0.47982282999999998</c:v>
                </c:pt>
                <c:pt idx="4975">
                  <c:v>-0.47982282999999998</c:v>
                </c:pt>
                <c:pt idx="4976">
                  <c:v>-0.47982282999999998</c:v>
                </c:pt>
                <c:pt idx="4977">
                  <c:v>-0.47982282999999998</c:v>
                </c:pt>
                <c:pt idx="4978">
                  <c:v>-0.48289860999999995</c:v>
                </c:pt>
                <c:pt idx="4979">
                  <c:v>-0.48289860999999995</c:v>
                </c:pt>
                <c:pt idx="4980">
                  <c:v>-0.48289860999999995</c:v>
                </c:pt>
                <c:pt idx="4981">
                  <c:v>-0.48289860999999995</c:v>
                </c:pt>
                <c:pt idx="4982">
                  <c:v>-0.48289860999999995</c:v>
                </c:pt>
                <c:pt idx="4983">
                  <c:v>-0.48289860999999995</c:v>
                </c:pt>
                <c:pt idx="4984">
                  <c:v>-0.48289860999999995</c:v>
                </c:pt>
                <c:pt idx="4985">
                  <c:v>-0.48289860999999995</c:v>
                </c:pt>
                <c:pt idx="4986">
                  <c:v>-0.48289860999999995</c:v>
                </c:pt>
                <c:pt idx="4987">
                  <c:v>-0.48289860999999995</c:v>
                </c:pt>
                <c:pt idx="4988">
                  <c:v>-0.47982282999999998</c:v>
                </c:pt>
                <c:pt idx="4989">
                  <c:v>-0.47982282999999998</c:v>
                </c:pt>
                <c:pt idx="4990">
                  <c:v>-0.47982282999999998</c:v>
                </c:pt>
                <c:pt idx="4991">
                  <c:v>-0.47982282999999998</c:v>
                </c:pt>
                <c:pt idx="4992">
                  <c:v>-0.47982282999999998</c:v>
                </c:pt>
                <c:pt idx="4993">
                  <c:v>-0.47982282999999998</c:v>
                </c:pt>
                <c:pt idx="4994">
                  <c:v>-0.47982282999999998</c:v>
                </c:pt>
                <c:pt idx="4995">
                  <c:v>-0.47982282999999998</c:v>
                </c:pt>
                <c:pt idx="4996">
                  <c:v>-0.47982282999999998</c:v>
                </c:pt>
                <c:pt idx="4997">
                  <c:v>-0.47982282999999998</c:v>
                </c:pt>
                <c:pt idx="4998">
                  <c:v>-0.47982282999999998</c:v>
                </c:pt>
                <c:pt idx="4999">
                  <c:v>-0.48289860999999995</c:v>
                </c:pt>
                <c:pt idx="5000">
                  <c:v>-0.48597439999999997</c:v>
                </c:pt>
                <c:pt idx="5001">
                  <c:v>-0.48597439999999997</c:v>
                </c:pt>
                <c:pt idx="5002">
                  <c:v>-0.48597439999999997</c:v>
                </c:pt>
                <c:pt idx="5003">
                  <c:v>-0.48597439999999997</c:v>
                </c:pt>
                <c:pt idx="5004">
                  <c:v>-0.48597439999999997</c:v>
                </c:pt>
                <c:pt idx="5005">
                  <c:v>-0.48905018999999994</c:v>
                </c:pt>
                <c:pt idx="5006">
                  <c:v>-0.48905018999999994</c:v>
                </c:pt>
                <c:pt idx="5007">
                  <c:v>-0.48905018999999994</c:v>
                </c:pt>
                <c:pt idx="5008">
                  <c:v>-0.48905018999999994</c:v>
                </c:pt>
                <c:pt idx="5009">
                  <c:v>-0.48905018999999994</c:v>
                </c:pt>
                <c:pt idx="5010">
                  <c:v>-0.48905018999999994</c:v>
                </c:pt>
                <c:pt idx="5011">
                  <c:v>-0.49212597999999996</c:v>
                </c:pt>
                <c:pt idx="5012">
                  <c:v>-0.49212597999999996</c:v>
                </c:pt>
                <c:pt idx="5013">
                  <c:v>-0.49212597999999996</c:v>
                </c:pt>
                <c:pt idx="5014">
                  <c:v>-0.49212597999999996</c:v>
                </c:pt>
                <c:pt idx="5015">
                  <c:v>-0.49212597999999996</c:v>
                </c:pt>
                <c:pt idx="5016">
                  <c:v>-0.49212597999999996</c:v>
                </c:pt>
                <c:pt idx="5017">
                  <c:v>-0.49212597999999996</c:v>
                </c:pt>
                <c:pt idx="5018">
                  <c:v>-0.49212597999999996</c:v>
                </c:pt>
                <c:pt idx="5019">
                  <c:v>-0.49212597999999996</c:v>
                </c:pt>
                <c:pt idx="5020">
                  <c:v>-0.49212597999999996</c:v>
                </c:pt>
                <c:pt idx="5021">
                  <c:v>-0.49520175999999999</c:v>
                </c:pt>
                <c:pt idx="5022">
                  <c:v>-0.49520175999999999</c:v>
                </c:pt>
                <c:pt idx="5023">
                  <c:v>-0.49520175999999999</c:v>
                </c:pt>
                <c:pt idx="5024">
                  <c:v>-0.49520175999999999</c:v>
                </c:pt>
                <c:pt idx="5025">
                  <c:v>-0.49520175999999999</c:v>
                </c:pt>
                <c:pt idx="5026">
                  <c:v>-0.49520175999999999</c:v>
                </c:pt>
                <c:pt idx="5027">
                  <c:v>-0.49520175999999999</c:v>
                </c:pt>
                <c:pt idx="5028">
                  <c:v>-0.49520175999999999</c:v>
                </c:pt>
                <c:pt idx="5029">
                  <c:v>-0.49827754999999996</c:v>
                </c:pt>
                <c:pt idx="5030">
                  <c:v>-0.49827754999999996</c:v>
                </c:pt>
                <c:pt idx="5031">
                  <c:v>-0.49827754999999996</c:v>
                </c:pt>
                <c:pt idx="5032">
                  <c:v>-0.49827754999999996</c:v>
                </c:pt>
                <c:pt idx="5033">
                  <c:v>-0.49520175999999999</c:v>
                </c:pt>
                <c:pt idx="5034">
                  <c:v>-0.49212597999999996</c:v>
                </c:pt>
                <c:pt idx="5035">
                  <c:v>-0.49212597999999996</c:v>
                </c:pt>
                <c:pt idx="5036">
                  <c:v>-0.49212597999999996</c:v>
                </c:pt>
                <c:pt idx="5037">
                  <c:v>-0.49212597999999996</c:v>
                </c:pt>
                <c:pt idx="5038">
                  <c:v>-0.48905018999999994</c:v>
                </c:pt>
                <c:pt idx="5039">
                  <c:v>-0.48905018999999994</c:v>
                </c:pt>
                <c:pt idx="5040">
                  <c:v>-0.48905018999999994</c:v>
                </c:pt>
                <c:pt idx="5041">
                  <c:v>-0.48905018999999994</c:v>
                </c:pt>
                <c:pt idx="5042">
                  <c:v>-0.48905018999999994</c:v>
                </c:pt>
                <c:pt idx="5043">
                  <c:v>-0.48905018999999994</c:v>
                </c:pt>
                <c:pt idx="5044">
                  <c:v>-0.49212597999999996</c:v>
                </c:pt>
                <c:pt idx="5045">
                  <c:v>-0.49212597999999996</c:v>
                </c:pt>
                <c:pt idx="5046">
                  <c:v>-0.49212597999999996</c:v>
                </c:pt>
                <c:pt idx="5047">
                  <c:v>-0.49212597999999996</c:v>
                </c:pt>
                <c:pt idx="5048">
                  <c:v>-0.49212597999999996</c:v>
                </c:pt>
                <c:pt idx="5049">
                  <c:v>-0.49212597999999996</c:v>
                </c:pt>
                <c:pt idx="5050">
                  <c:v>-0.49212597999999996</c:v>
                </c:pt>
                <c:pt idx="5051">
                  <c:v>-0.49212597999999996</c:v>
                </c:pt>
                <c:pt idx="5052">
                  <c:v>-0.49212597999999996</c:v>
                </c:pt>
                <c:pt idx="5053">
                  <c:v>-0.49212597999999996</c:v>
                </c:pt>
                <c:pt idx="5054">
                  <c:v>-0.48905018999999994</c:v>
                </c:pt>
                <c:pt idx="5055">
                  <c:v>-0.48905018999999994</c:v>
                </c:pt>
                <c:pt idx="5056">
                  <c:v>-0.48905018999999994</c:v>
                </c:pt>
                <c:pt idx="5057">
                  <c:v>-0.48905018999999994</c:v>
                </c:pt>
                <c:pt idx="5058">
                  <c:v>-0.48905018999999994</c:v>
                </c:pt>
                <c:pt idx="5059">
                  <c:v>-0.48905018999999994</c:v>
                </c:pt>
                <c:pt idx="5060">
                  <c:v>-0.48597439999999997</c:v>
                </c:pt>
                <c:pt idx="5061">
                  <c:v>-0.48597439999999997</c:v>
                </c:pt>
                <c:pt idx="5062">
                  <c:v>-0.48597439999999997</c:v>
                </c:pt>
                <c:pt idx="5063">
                  <c:v>-0.48597439999999997</c:v>
                </c:pt>
                <c:pt idx="5064">
                  <c:v>-0.48597439999999997</c:v>
                </c:pt>
                <c:pt idx="5065">
                  <c:v>-0.48597439999999997</c:v>
                </c:pt>
                <c:pt idx="5066">
                  <c:v>-0.48597439999999997</c:v>
                </c:pt>
                <c:pt idx="5067">
                  <c:v>-0.48597439999999997</c:v>
                </c:pt>
                <c:pt idx="5068">
                  <c:v>-0.48597439999999997</c:v>
                </c:pt>
                <c:pt idx="5069">
                  <c:v>-0.48905018999999994</c:v>
                </c:pt>
                <c:pt idx="5070">
                  <c:v>-0.48905018999999994</c:v>
                </c:pt>
                <c:pt idx="5071">
                  <c:v>-0.48905018999999994</c:v>
                </c:pt>
                <c:pt idx="5072">
                  <c:v>-0.49212597999999996</c:v>
                </c:pt>
                <c:pt idx="5073">
                  <c:v>-0.49212597999999996</c:v>
                </c:pt>
                <c:pt idx="5074">
                  <c:v>-0.49212597999999996</c:v>
                </c:pt>
                <c:pt idx="5075">
                  <c:v>-0.49212597999999996</c:v>
                </c:pt>
                <c:pt idx="5076">
                  <c:v>-0.49212597999999996</c:v>
                </c:pt>
                <c:pt idx="5077">
                  <c:v>-0.49212597999999996</c:v>
                </c:pt>
                <c:pt idx="5078">
                  <c:v>-0.49520175999999999</c:v>
                </c:pt>
                <c:pt idx="5079">
                  <c:v>-0.49520175999999999</c:v>
                </c:pt>
                <c:pt idx="5080">
                  <c:v>-0.49520175999999999</c:v>
                </c:pt>
                <c:pt idx="5081">
                  <c:v>-0.49520175999999999</c:v>
                </c:pt>
                <c:pt idx="5082">
                  <c:v>-0.49520175999999999</c:v>
                </c:pt>
                <c:pt idx="5083">
                  <c:v>-0.49520175999999999</c:v>
                </c:pt>
                <c:pt idx="5084">
                  <c:v>-0.49520175999999999</c:v>
                </c:pt>
                <c:pt idx="5085">
                  <c:v>-0.49520175999999999</c:v>
                </c:pt>
                <c:pt idx="5086">
                  <c:v>-0.49827754999999996</c:v>
                </c:pt>
                <c:pt idx="5087">
                  <c:v>-0.49827754999999996</c:v>
                </c:pt>
                <c:pt idx="5088">
                  <c:v>-0.49520175999999999</c:v>
                </c:pt>
                <c:pt idx="5089">
                  <c:v>-0.49520175999999999</c:v>
                </c:pt>
                <c:pt idx="5090">
                  <c:v>-0.49520175999999999</c:v>
                </c:pt>
                <c:pt idx="5091">
                  <c:v>-0.49520175999999999</c:v>
                </c:pt>
                <c:pt idx="5092">
                  <c:v>-0.49520175999999999</c:v>
                </c:pt>
                <c:pt idx="5093">
                  <c:v>-0.49520175999999999</c:v>
                </c:pt>
                <c:pt idx="5094">
                  <c:v>-0.49520175999999999</c:v>
                </c:pt>
                <c:pt idx="5095">
                  <c:v>-0.49212597999999996</c:v>
                </c:pt>
                <c:pt idx="5096">
                  <c:v>-0.49212597999999996</c:v>
                </c:pt>
                <c:pt idx="5097">
                  <c:v>-0.49212597999999996</c:v>
                </c:pt>
                <c:pt idx="5098">
                  <c:v>-0.49212597999999996</c:v>
                </c:pt>
                <c:pt idx="5099">
                  <c:v>-0.49212597999999996</c:v>
                </c:pt>
                <c:pt idx="5100">
                  <c:v>-0.49212597999999996</c:v>
                </c:pt>
                <c:pt idx="5101">
                  <c:v>-0.49212597999999996</c:v>
                </c:pt>
                <c:pt idx="5102">
                  <c:v>-0.49212597999999996</c:v>
                </c:pt>
                <c:pt idx="5103">
                  <c:v>-0.49212597999999996</c:v>
                </c:pt>
                <c:pt idx="5104">
                  <c:v>-0.49212597999999996</c:v>
                </c:pt>
                <c:pt idx="5105">
                  <c:v>-0.48905018999999994</c:v>
                </c:pt>
                <c:pt idx="5106">
                  <c:v>-0.49212597999999996</c:v>
                </c:pt>
                <c:pt idx="5107">
                  <c:v>-0.49212597999999996</c:v>
                </c:pt>
                <c:pt idx="5108">
                  <c:v>-0.49212597999999996</c:v>
                </c:pt>
                <c:pt idx="5109">
                  <c:v>-0.49212597999999996</c:v>
                </c:pt>
                <c:pt idx="5110">
                  <c:v>-0.49212597999999996</c:v>
                </c:pt>
                <c:pt idx="5111">
                  <c:v>-0.49212597999999996</c:v>
                </c:pt>
                <c:pt idx="5112">
                  <c:v>-0.49212597999999996</c:v>
                </c:pt>
                <c:pt idx="5113">
                  <c:v>-0.49212597999999996</c:v>
                </c:pt>
                <c:pt idx="5114">
                  <c:v>-0.49212597999999996</c:v>
                </c:pt>
                <c:pt idx="5115">
                  <c:v>-0.49212597999999996</c:v>
                </c:pt>
                <c:pt idx="5116">
                  <c:v>-0.49212597999999996</c:v>
                </c:pt>
                <c:pt idx="5117">
                  <c:v>-0.49212597999999996</c:v>
                </c:pt>
                <c:pt idx="5118">
                  <c:v>-0.49212597999999996</c:v>
                </c:pt>
                <c:pt idx="5119">
                  <c:v>-0.49520175999999999</c:v>
                </c:pt>
                <c:pt idx="5120">
                  <c:v>-0.49827754999999996</c:v>
                </c:pt>
                <c:pt idx="5121">
                  <c:v>-0.49827754999999996</c:v>
                </c:pt>
                <c:pt idx="5122">
                  <c:v>-0.49827754999999996</c:v>
                </c:pt>
                <c:pt idx="5123">
                  <c:v>-0.50135333999999998</c:v>
                </c:pt>
                <c:pt idx="5124">
                  <c:v>-0.50135333999999998</c:v>
                </c:pt>
                <c:pt idx="5125">
                  <c:v>-0.50135333999999998</c:v>
                </c:pt>
                <c:pt idx="5126">
                  <c:v>-0.50135333999999998</c:v>
                </c:pt>
                <c:pt idx="5127">
                  <c:v>-0.50135333999999998</c:v>
                </c:pt>
                <c:pt idx="5128">
                  <c:v>-0.50135333999999998</c:v>
                </c:pt>
                <c:pt idx="5129">
                  <c:v>-0.50135333999999998</c:v>
                </c:pt>
                <c:pt idx="5130">
                  <c:v>-0.50135333999999998</c:v>
                </c:pt>
                <c:pt idx="5131">
                  <c:v>-0.50135333999999998</c:v>
                </c:pt>
                <c:pt idx="5132">
                  <c:v>-0.50135333999999998</c:v>
                </c:pt>
                <c:pt idx="5133">
                  <c:v>-0.50135333999999998</c:v>
                </c:pt>
                <c:pt idx="5134">
                  <c:v>-0.50135333999999998</c:v>
                </c:pt>
                <c:pt idx="5135">
                  <c:v>-0.50135333999999998</c:v>
                </c:pt>
                <c:pt idx="5136">
                  <c:v>-0.50135333999999998</c:v>
                </c:pt>
                <c:pt idx="5137">
                  <c:v>-0.50135333999999998</c:v>
                </c:pt>
                <c:pt idx="5138">
                  <c:v>-0.50135333999999998</c:v>
                </c:pt>
                <c:pt idx="5139">
                  <c:v>-0.50135333999999998</c:v>
                </c:pt>
                <c:pt idx="5140">
                  <c:v>-0.49827754999999996</c:v>
                </c:pt>
                <c:pt idx="5141">
                  <c:v>-0.49827754999999996</c:v>
                </c:pt>
                <c:pt idx="5142">
                  <c:v>-0.50135333999999998</c:v>
                </c:pt>
                <c:pt idx="5143">
                  <c:v>-0.50135333999999998</c:v>
                </c:pt>
                <c:pt idx="5144">
                  <c:v>-0.50135333999999998</c:v>
                </c:pt>
                <c:pt idx="5145">
                  <c:v>-0.50135333999999998</c:v>
                </c:pt>
                <c:pt idx="5146">
                  <c:v>-0.50135333999999998</c:v>
                </c:pt>
                <c:pt idx="5147">
                  <c:v>-0.50135333999999998</c:v>
                </c:pt>
                <c:pt idx="5148">
                  <c:v>-0.50135333999999998</c:v>
                </c:pt>
                <c:pt idx="5149">
                  <c:v>-0.50135333999999998</c:v>
                </c:pt>
                <c:pt idx="5150">
                  <c:v>-0.50135333999999998</c:v>
                </c:pt>
                <c:pt idx="5151">
                  <c:v>-0.50135333999999998</c:v>
                </c:pt>
                <c:pt idx="5152">
                  <c:v>-0.50135333999999998</c:v>
                </c:pt>
                <c:pt idx="5153">
                  <c:v>-0.50135333999999998</c:v>
                </c:pt>
                <c:pt idx="5154">
                  <c:v>-0.50135333999999998</c:v>
                </c:pt>
                <c:pt idx="5155">
                  <c:v>-0.50135333999999998</c:v>
                </c:pt>
                <c:pt idx="5156">
                  <c:v>-0.50442913</c:v>
                </c:pt>
                <c:pt idx="5157">
                  <c:v>-0.50442913</c:v>
                </c:pt>
                <c:pt idx="5158">
                  <c:v>-0.50442913</c:v>
                </c:pt>
                <c:pt idx="5159">
                  <c:v>-0.50442913</c:v>
                </c:pt>
                <c:pt idx="5160">
                  <c:v>-0.50750490999999998</c:v>
                </c:pt>
                <c:pt idx="5161">
                  <c:v>-0.50750490999999998</c:v>
                </c:pt>
                <c:pt idx="5162">
                  <c:v>-0.50750490999999998</c:v>
                </c:pt>
                <c:pt idx="5163">
                  <c:v>-0.50750490999999998</c:v>
                </c:pt>
                <c:pt idx="5164">
                  <c:v>-0.50750490999999998</c:v>
                </c:pt>
                <c:pt idx="5165">
                  <c:v>-0.50750490999999998</c:v>
                </c:pt>
                <c:pt idx="5166">
                  <c:v>-0.50750490999999998</c:v>
                </c:pt>
                <c:pt idx="5167">
                  <c:v>-0.50750490999999998</c:v>
                </c:pt>
                <c:pt idx="5168">
                  <c:v>-0.50750490999999998</c:v>
                </c:pt>
                <c:pt idx="5169">
                  <c:v>-0.50750490999999998</c:v>
                </c:pt>
                <c:pt idx="5170">
                  <c:v>-0.50750490999999998</c:v>
                </c:pt>
                <c:pt idx="5171">
                  <c:v>-0.50750490999999998</c:v>
                </c:pt>
                <c:pt idx="5172">
                  <c:v>-0.50750490999999998</c:v>
                </c:pt>
                <c:pt idx="5173">
                  <c:v>-0.50750490999999998</c:v>
                </c:pt>
                <c:pt idx="5174">
                  <c:v>-0.50750490999999998</c:v>
                </c:pt>
                <c:pt idx="5175">
                  <c:v>-0.50750490999999998</c:v>
                </c:pt>
                <c:pt idx="5176">
                  <c:v>-0.50750490999999998</c:v>
                </c:pt>
                <c:pt idx="5177">
                  <c:v>-0.50750490999999998</c:v>
                </c:pt>
                <c:pt idx="5178">
                  <c:v>-0.50750490999999998</c:v>
                </c:pt>
                <c:pt idx="5179">
                  <c:v>-0.50750490999999998</c:v>
                </c:pt>
                <c:pt idx="5180">
                  <c:v>-0.5105807</c:v>
                </c:pt>
                <c:pt idx="5181">
                  <c:v>-0.5105807</c:v>
                </c:pt>
                <c:pt idx="5182">
                  <c:v>-0.5105807</c:v>
                </c:pt>
                <c:pt idx="5183">
                  <c:v>-0.5105807</c:v>
                </c:pt>
                <c:pt idx="5184">
                  <c:v>-0.5105807</c:v>
                </c:pt>
                <c:pt idx="5185">
                  <c:v>-0.5105807</c:v>
                </c:pt>
                <c:pt idx="5186">
                  <c:v>-0.5105807</c:v>
                </c:pt>
                <c:pt idx="5187">
                  <c:v>-0.5105807</c:v>
                </c:pt>
                <c:pt idx="5188">
                  <c:v>-0.5105807</c:v>
                </c:pt>
                <c:pt idx="5189">
                  <c:v>-0.50750490999999998</c:v>
                </c:pt>
                <c:pt idx="5190">
                  <c:v>-0.50750490999999998</c:v>
                </c:pt>
                <c:pt idx="5191">
                  <c:v>-0.50442913</c:v>
                </c:pt>
                <c:pt idx="5192">
                  <c:v>-0.50442913</c:v>
                </c:pt>
                <c:pt idx="5193">
                  <c:v>-0.50750490999999998</c:v>
                </c:pt>
                <c:pt idx="5194">
                  <c:v>-0.5105807</c:v>
                </c:pt>
                <c:pt idx="5195">
                  <c:v>-0.51365649000000002</c:v>
                </c:pt>
                <c:pt idx="5196">
                  <c:v>-0.51365649000000002</c:v>
                </c:pt>
                <c:pt idx="5197">
                  <c:v>-0.51365649000000002</c:v>
                </c:pt>
                <c:pt idx="5198">
                  <c:v>-0.51365649000000002</c:v>
                </c:pt>
                <c:pt idx="5199">
                  <c:v>-0.51365649000000002</c:v>
                </c:pt>
                <c:pt idx="5200">
                  <c:v>-0.51365649000000002</c:v>
                </c:pt>
                <c:pt idx="5201">
                  <c:v>-0.51365649000000002</c:v>
                </c:pt>
                <c:pt idx="5202">
                  <c:v>-0.51365649000000002</c:v>
                </c:pt>
                <c:pt idx="5203">
                  <c:v>-0.51365649000000002</c:v>
                </c:pt>
                <c:pt idx="5204">
                  <c:v>-0.51365649000000002</c:v>
                </c:pt>
                <c:pt idx="5205">
                  <c:v>-0.51365649000000002</c:v>
                </c:pt>
                <c:pt idx="5206">
                  <c:v>-0.51673227999999993</c:v>
                </c:pt>
                <c:pt idx="5207">
                  <c:v>-0.51673227999999993</c:v>
                </c:pt>
                <c:pt idx="5208">
                  <c:v>-0.51673227999999993</c:v>
                </c:pt>
                <c:pt idx="5209">
                  <c:v>-0.51673227999999993</c:v>
                </c:pt>
                <c:pt idx="5210">
                  <c:v>-0.51673227999999993</c:v>
                </c:pt>
                <c:pt idx="5211">
                  <c:v>-0.51673227999999993</c:v>
                </c:pt>
                <c:pt idx="5212">
                  <c:v>-0.51673227999999993</c:v>
                </c:pt>
                <c:pt idx="5213">
                  <c:v>-0.51673227999999993</c:v>
                </c:pt>
                <c:pt idx="5214">
                  <c:v>-0.51673227999999993</c:v>
                </c:pt>
                <c:pt idx="5215">
                  <c:v>-0.51673227999999993</c:v>
                </c:pt>
                <c:pt idx="5216">
                  <c:v>-0.51673227999999993</c:v>
                </c:pt>
                <c:pt idx="5217">
                  <c:v>-0.51980806000000002</c:v>
                </c:pt>
                <c:pt idx="5218">
                  <c:v>-0.51980806000000002</c:v>
                </c:pt>
                <c:pt idx="5219">
                  <c:v>-0.51980806000000002</c:v>
                </c:pt>
                <c:pt idx="5220">
                  <c:v>-0.51980806000000002</c:v>
                </c:pt>
                <c:pt idx="5221">
                  <c:v>-0.51980806000000002</c:v>
                </c:pt>
                <c:pt idx="5222">
                  <c:v>-0.51673227999999993</c:v>
                </c:pt>
                <c:pt idx="5223">
                  <c:v>-0.51673227999999993</c:v>
                </c:pt>
                <c:pt idx="5224">
                  <c:v>-0.51673227999999993</c:v>
                </c:pt>
                <c:pt idx="5225">
                  <c:v>-0.51673227999999993</c:v>
                </c:pt>
                <c:pt idx="5226">
                  <c:v>-0.51673227999999993</c:v>
                </c:pt>
                <c:pt idx="5227">
                  <c:v>-0.51673227999999993</c:v>
                </c:pt>
                <c:pt idx="5228">
                  <c:v>-0.51673227999999993</c:v>
                </c:pt>
                <c:pt idx="5229">
                  <c:v>-0.51673227999999993</c:v>
                </c:pt>
                <c:pt idx="5230">
                  <c:v>-0.51673227999999993</c:v>
                </c:pt>
                <c:pt idx="5231">
                  <c:v>-0.51673227999999993</c:v>
                </c:pt>
                <c:pt idx="5232">
                  <c:v>-0.51673227999999993</c:v>
                </c:pt>
                <c:pt idx="5233">
                  <c:v>-0.51673227999999993</c:v>
                </c:pt>
                <c:pt idx="5234">
                  <c:v>-0.51365649000000002</c:v>
                </c:pt>
                <c:pt idx="5235">
                  <c:v>-0.51365649000000002</c:v>
                </c:pt>
                <c:pt idx="5236">
                  <c:v>-0.51365649000000002</c:v>
                </c:pt>
                <c:pt idx="5237">
                  <c:v>-0.51365649000000002</c:v>
                </c:pt>
                <c:pt idx="5238">
                  <c:v>-0.51365649000000002</c:v>
                </c:pt>
                <c:pt idx="5239">
                  <c:v>-0.51365649000000002</c:v>
                </c:pt>
                <c:pt idx="5240">
                  <c:v>-0.51365649000000002</c:v>
                </c:pt>
                <c:pt idx="5241">
                  <c:v>-0.51365649000000002</c:v>
                </c:pt>
                <c:pt idx="5242">
                  <c:v>-0.51365649000000002</c:v>
                </c:pt>
                <c:pt idx="5243">
                  <c:v>-0.51365649000000002</c:v>
                </c:pt>
                <c:pt idx="5244">
                  <c:v>-0.51673227999999993</c:v>
                </c:pt>
                <c:pt idx="5245">
                  <c:v>-0.51673227999999993</c:v>
                </c:pt>
                <c:pt idx="5246">
                  <c:v>-0.51673227999999993</c:v>
                </c:pt>
                <c:pt idx="5247">
                  <c:v>-0.51673227999999993</c:v>
                </c:pt>
                <c:pt idx="5248">
                  <c:v>-0.51673227999999993</c:v>
                </c:pt>
                <c:pt idx="5249">
                  <c:v>-0.51673227999999993</c:v>
                </c:pt>
                <c:pt idx="5250">
                  <c:v>-0.51673227999999993</c:v>
                </c:pt>
                <c:pt idx="5251">
                  <c:v>-0.51673227999999993</c:v>
                </c:pt>
                <c:pt idx="5252">
                  <c:v>-0.51673227999999993</c:v>
                </c:pt>
                <c:pt idx="5253">
                  <c:v>-0.51673227999999993</c:v>
                </c:pt>
                <c:pt idx="5254">
                  <c:v>-0.51673227999999993</c:v>
                </c:pt>
                <c:pt idx="5255">
                  <c:v>-0.51673227999999993</c:v>
                </c:pt>
                <c:pt idx="5256">
                  <c:v>-0.51673227999999993</c:v>
                </c:pt>
                <c:pt idx="5257">
                  <c:v>-0.51673227999999993</c:v>
                </c:pt>
                <c:pt idx="5258">
                  <c:v>-0.51365649000000002</c:v>
                </c:pt>
                <c:pt idx="5259">
                  <c:v>-0.51365649000000002</c:v>
                </c:pt>
                <c:pt idx="5260">
                  <c:v>-0.51365649000000002</c:v>
                </c:pt>
                <c:pt idx="5261">
                  <c:v>-0.51365649000000002</c:v>
                </c:pt>
                <c:pt idx="5262">
                  <c:v>-0.51365649000000002</c:v>
                </c:pt>
                <c:pt idx="5263">
                  <c:v>-0.51673227999999993</c:v>
                </c:pt>
                <c:pt idx="5264">
                  <c:v>-0.51673227999999993</c:v>
                </c:pt>
                <c:pt idx="5265">
                  <c:v>-0.51673227999999993</c:v>
                </c:pt>
                <c:pt idx="5266">
                  <c:v>-0.51673227999999993</c:v>
                </c:pt>
                <c:pt idx="5267">
                  <c:v>-0.51673227999999993</c:v>
                </c:pt>
                <c:pt idx="5268">
                  <c:v>-0.51673227999999993</c:v>
                </c:pt>
                <c:pt idx="5269">
                  <c:v>-0.51673227999999993</c:v>
                </c:pt>
                <c:pt idx="5270">
                  <c:v>-0.51673227999999993</c:v>
                </c:pt>
                <c:pt idx="5271">
                  <c:v>-0.51673227999999993</c:v>
                </c:pt>
                <c:pt idx="5272">
                  <c:v>-0.51980806000000002</c:v>
                </c:pt>
                <c:pt idx="5273">
                  <c:v>-0.51980806000000002</c:v>
                </c:pt>
                <c:pt idx="5274">
                  <c:v>-0.51980806000000002</c:v>
                </c:pt>
                <c:pt idx="5275">
                  <c:v>-0.51980806000000002</c:v>
                </c:pt>
                <c:pt idx="5276">
                  <c:v>-0.51980806000000002</c:v>
                </c:pt>
                <c:pt idx="5277">
                  <c:v>-0.51980806000000002</c:v>
                </c:pt>
                <c:pt idx="5278">
                  <c:v>-0.51980806000000002</c:v>
                </c:pt>
                <c:pt idx="5279">
                  <c:v>-0.51980806000000002</c:v>
                </c:pt>
                <c:pt idx="5280">
                  <c:v>-0.51980806000000002</c:v>
                </c:pt>
                <c:pt idx="5281">
                  <c:v>-0.51980806000000002</c:v>
                </c:pt>
                <c:pt idx="5282">
                  <c:v>-0.51980806000000002</c:v>
                </c:pt>
                <c:pt idx="5283">
                  <c:v>-0.51980806000000002</c:v>
                </c:pt>
                <c:pt idx="5284">
                  <c:v>-0.51980806000000002</c:v>
                </c:pt>
                <c:pt idx="5285">
                  <c:v>-0.51980806000000002</c:v>
                </c:pt>
                <c:pt idx="5286">
                  <c:v>-0.51980806000000002</c:v>
                </c:pt>
                <c:pt idx="5287">
                  <c:v>-0.51980806000000002</c:v>
                </c:pt>
                <c:pt idx="5288">
                  <c:v>-0.51980806000000002</c:v>
                </c:pt>
                <c:pt idx="5289">
                  <c:v>-0.52288384999999993</c:v>
                </c:pt>
                <c:pt idx="5290">
                  <c:v>-0.52595963999999995</c:v>
                </c:pt>
                <c:pt idx="5291">
                  <c:v>-0.52595963999999995</c:v>
                </c:pt>
                <c:pt idx="5292">
                  <c:v>-0.52595963999999995</c:v>
                </c:pt>
                <c:pt idx="5293">
                  <c:v>-0.52595963999999995</c:v>
                </c:pt>
                <c:pt idx="5294">
                  <c:v>-0.52903541999999992</c:v>
                </c:pt>
                <c:pt idx="5295">
                  <c:v>-0.52903541999999992</c:v>
                </c:pt>
                <c:pt idx="5296">
                  <c:v>-0.52903541999999992</c:v>
                </c:pt>
                <c:pt idx="5297">
                  <c:v>-0.52903541999999992</c:v>
                </c:pt>
                <c:pt idx="5298">
                  <c:v>-0.52903541999999992</c:v>
                </c:pt>
                <c:pt idx="5299">
                  <c:v>-0.52903541999999992</c:v>
                </c:pt>
                <c:pt idx="5300">
                  <c:v>-0.52903541999999992</c:v>
                </c:pt>
                <c:pt idx="5301">
                  <c:v>-0.52903541999999992</c:v>
                </c:pt>
                <c:pt idx="5302">
                  <c:v>-0.52903541999999992</c:v>
                </c:pt>
                <c:pt idx="5303">
                  <c:v>-0.52903541999999992</c:v>
                </c:pt>
                <c:pt idx="5304">
                  <c:v>-0.52903541999999992</c:v>
                </c:pt>
                <c:pt idx="5305">
                  <c:v>-0.52903541999999992</c:v>
                </c:pt>
                <c:pt idx="5306">
                  <c:v>-0.53211120999999995</c:v>
                </c:pt>
                <c:pt idx="5307">
                  <c:v>-0.53211120999999995</c:v>
                </c:pt>
                <c:pt idx="5308">
                  <c:v>-0.53211120999999995</c:v>
                </c:pt>
                <c:pt idx="5309">
                  <c:v>-0.53211120999999995</c:v>
                </c:pt>
                <c:pt idx="5310">
                  <c:v>-0.53518699999999997</c:v>
                </c:pt>
                <c:pt idx="5311">
                  <c:v>-0.53518699999999997</c:v>
                </c:pt>
                <c:pt idx="5312">
                  <c:v>-0.53518699999999997</c:v>
                </c:pt>
                <c:pt idx="5313">
                  <c:v>-0.53518699999999997</c:v>
                </c:pt>
                <c:pt idx="5314">
                  <c:v>-0.53518699999999997</c:v>
                </c:pt>
                <c:pt idx="5315">
                  <c:v>-0.53518699999999997</c:v>
                </c:pt>
                <c:pt idx="5316">
                  <c:v>-0.53518699999999997</c:v>
                </c:pt>
                <c:pt idx="5317">
                  <c:v>-0.53518699999999997</c:v>
                </c:pt>
                <c:pt idx="5318">
                  <c:v>-0.53518699999999997</c:v>
                </c:pt>
                <c:pt idx="5319">
                  <c:v>-0.53518699999999997</c:v>
                </c:pt>
                <c:pt idx="5320">
                  <c:v>-0.53518699999999997</c:v>
                </c:pt>
                <c:pt idx="5321">
                  <c:v>-0.53518699999999997</c:v>
                </c:pt>
                <c:pt idx="5322">
                  <c:v>-0.53518699999999997</c:v>
                </c:pt>
                <c:pt idx="5323">
                  <c:v>-0.53518699999999997</c:v>
                </c:pt>
                <c:pt idx="5324">
                  <c:v>-0.53518699999999997</c:v>
                </c:pt>
                <c:pt idx="5325">
                  <c:v>-0.53518699999999997</c:v>
                </c:pt>
                <c:pt idx="5326">
                  <c:v>-0.53518699999999997</c:v>
                </c:pt>
                <c:pt idx="5327">
                  <c:v>-0.53518699999999997</c:v>
                </c:pt>
                <c:pt idx="5328">
                  <c:v>-0.53518699999999997</c:v>
                </c:pt>
                <c:pt idx="5329">
                  <c:v>-0.53518699999999997</c:v>
                </c:pt>
                <c:pt idx="5330">
                  <c:v>-0.53518699999999997</c:v>
                </c:pt>
                <c:pt idx="5331">
                  <c:v>-0.53518699999999997</c:v>
                </c:pt>
                <c:pt idx="5332">
                  <c:v>-0.53518699999999997</c:v>
                </c:pt>
                <c:pt idx="5333">
                  <c:v>-0.53518699999999997</c:v>
                </c:pt>
                <c:pt idx="5334">
                  <c:v>-0.53518699999999997</c:v>
                </c:pt>
                <c:pt idx="5335">
                  <c:v>-0.53518699999999997</c:v>
                </c:pt>
                <c:pt idx="5336">
                  <c:v>-0.53211120999999995</c:v>
                </c:pt>
                <c:pt idx="5337">
                  <c:v>-0.53211120999999995</c:v>
                </c:pt>
                <c:pt idx="5338">
                  <c:v>-0.53211120999999995</c:v>
                </c:pt>
                <c:pt idx="5339">
                  <c:v>-0.53211120999999995</c:v>
                </c:pt>
                <c:pt idx="5340">
                  <c:v>-0.53211120999999995</c:v>
                </c:pt>
                <c:pt idx="5341">
                  <c:v>-0.53211120999999995</c:v>
                </c:pt>
                <c:pt idx="5342">
                  <c:v>-0.53211120999999995</c:v>
                </c:pt>
                <c:pt idx="5343">
                  <c:v>-0.53211120999999995</c:v>
                </c:pt>
                <c:pt idx="5344">
                  <c:v>-0.53518699999999997</c:v>
                </c:pt>
                <c:pt idx="5345">
                  <c:v>-0.53518699999999997</c:v>
                </c:pt>
                <c:pt idx="5346">
                  <c:v>-0.53518699999999997</c:v>
                </c:pt>
                <c:pt idx="5347">
                  <c:v>-0.53518699999999997</c:v>
                </c:pt>
                <c:pt idx="5348">
                  <c:v>-0.53518699999999997</c:v>
                </c:pt>
                <c:pt idx="5349">
                  <c:v>-0.53518699999999997</c:v>
                </c:pt>
                <c:pt idx="5350">
                  <c:v>-0.53518699999999997</c:v>
                </c:pt>
                <c:pt idx="5351">
                  <c:v>-0.53826278999999999</c:v>
                </c:pt>
                <c:pt idx="5352">
                  <c:v>-0.53826278999999999</c:v>
                </c:pt>
                <c:pt idx="5353">
                  <c:v>-0.53826278999999999</c:v>
                </c:pt>
                <c:pt idx="5354">
                  <c:v>-0.53826278999999999</c:v>
                </c:pt>
                <c:pt idx="5355">
                  <c:v>-0.53826278999999999</c:v>
                </c:pt>
                <c:pt idx="5356">
                  <c:v>-0.53826278999999999</c:v>
                </c:pt>
                <c:pt idx="5357">
                  <c:v>-0.53518699999999997</c:v>
                </c:pt>
                <c:pt idx="5358">
                  <c:v>-0.53518699999999997</c:v>
                </c:pt>
                <c:pt idx="5359">
                  <c:v>-0.53826278999999999</c:v>
                </c:pt>
                <c:pt idx="5360">
                  <c:v>-0.53826278999999999</c:v>
                </c:pt>
                <c:pt idx="5361">
                  <c:v>-0.54133858000000001</c:v>
                </c:pt>
                <c:pt idx="5362">
                  <c:v>-0.54133858000000001</c:v>
                </c:pt>
                <c:pt idx="5363">
                  <c:v>-0.54441435999999999</c:v>
                </c:pt>
                <c:pt idx="5364">
                  <c:v>-0.54749015000000001</c:v>
                </c:pt>
                <c:pt idx="5365">
                  <c:v>-0.54441435999999999</c:v>
                </c:pt>
                <c:pt idx="5366">
                  <c:v>-0.54441435999999999</c:v>
                </c:pt>
                <c:pt idx="5367">
                  <c:v>-0.54441435999999999</c:v>
                </c:pt>
                <c:pt idx="5368">
                  <c:v>-0.54441435999999999</c:v>
                </c:pt>
                <c:pt idx="5369">
                  <c:v>-0.54133858000000001</c:v>
                </c:pt>
                <c:pt idx="5370">
                  <c:v>-0.54441435999999999</c:v>
                </c:pt>
                <c:pt idx="5371">
                  <c:v>-0.54441435999999999</c:v>
                </c:pt>
                <c:pt idx="5372">
                  <c:v>-0.54133858000000001</c:v>
                </c:pt>
                <c:pt idx="5373">
                  <c:v>-0.54133858000000001</c:v>
                </c:pt>
                <c:pt idx="5374">
                  <c:v>-0.54441435999999999</c:v>
                </c:pt>
                <c:pt idx="5375">
                  <c:v>-0.54133858000000001</c:v>
                </c:pt>
                <c:pt idx="5376">
                  <c:v>-0.54133858000000001</c:v>
                </c:pt>
                <c:pt idx="5377">
                  <c:v>-0.54133858000000001</c:v>
                </c:pt>
                <c:pt idx="5378">
                  <c:v>-0.54133858000000001</c:v>
                </c:pt>
                <c:pt idx="5379">
                  <c:v>-0.54441435999999999</c:v>
                </c:pt>
                <c:pt idx="5380">
                  <c:v>-0.54441435999999999</c:v>
                </c:pt>
                <c:pt idx="5381">
                  <c:v>-0.54441435999999999</c:v>
                </c:pt>
                <c:pt idx="5382">
                  <c:v>-0.54133858000000001</c:v>
                </c:pt>
                <c:pt idx="5383">
                  <c:v>-0.54133858000000001</c:v>
                </c:pt>
                <c:pt idx="5384">
                  <c:v>-0.54133858000000001</c:v>
                </c:pt>
                <c:pt idx="5385">
                  <c:v>-0.54133858000000001</c:v>
                </c:pt>
                <c:pt idx="5386">
                  <c:v>-0.54133858000000001</c:v>
                </c:pt>
                <c:pt idx="5387">
                  <c:v>-0.54133858000000001</c:v>
                </c:pt>
                <c:pt idx="5388">
                  <c:v>-0.54133858000000001</c:v>
                </c:pt>
                <c:pt idx="5389">
                  <c:v>-0.54133858000000001</c:v>
                </c:pt>
                <c:pt idx="5390">
                  <c:v>-0.54133858000000001</c:v>
                </c:pt>
                <c:pt idx="5391">
                  <c:v>-0.54133858000000001</c:v>
                </c:pt>
                <c:pt idx="5392">
                  <c:v>-0.54441435999999999</c:v>
                </c:pt>
                <c:pt idx="5393">
                  <c:v>-0.54749015000000001</c:v>
                </c:pt>
                <c:pt idx="5394">
                  <c:v>-0.54749015000000001</c:v>
                </c:pt>
                <c:pt idx="5395">
                  <c:v>-0.54441435999999999</c:v>
                </c:pt>
                <c:pt idx="5396">
                  <c:v>-0.54441435999999999</c:v>
                </c:pt>
                <c:pt idx="5397">
                  <c:v>-0.54441435999999999</c:v>
                </c:pt>
                <c:pt idx="5398">
                  <c:v>-0.54133858000000001</c:v>
                </c:pt>
                <c:pt idx="5399">
                  <c:v>-0.54133858000000001</c:v>
                </c:pt>
                <c:pt idx="5400">
                  <c:v>-0.54133858000000001</c:v>
                </c:pt>
                <c:pt idx="5401">
                  <c:v>-0.54133858000000001</c:v>
                </c:pt>
                <c:pt idx="5402">
                  <c:v>-0.54133858000000001</c:v>
                </c:pt>
                <c:pt idx="5403">
                  <c:v>-0.54133858000000001</c:v>
                </c:pt>
                <c:pt idx="5404">
                  <c:v>-0.54133858000000001</c:v>
                </c:pt>
                <c:pt idx="5405">
                  <c:v>-0.54133858000000001</c:v>
                </c:pt>
                <c:pt idx="5406">
                  <c:v>-0.54133858000000001</c:v>
                </c:pt>
                <c:pt idx="5407">
                  <c:v>-0.54133858000000001</c:v>
                </c:pt>
                <c:pt idx="5408">
                  <c:v>-0.54133858000000001</c:v>
                </c:pt>
                <c:pt idx="5409">
                  <c:v>-0.54133858000000001</c:v>
                </c:pt>
                <c:pt idx="5410">
                  <c:v>-0.54133858000000001</c:v>
                </c:pt>
                <c:pt idx="5411">
                  <c:v>-0.54133858000000001</c:v>
                </c:pt>
                <c:pt idx="5412">
                  <c:v>-0.54133858000000001</c:v>
                </c:pt>
                <c:pt idx="5413">
                  <c:v>-0.54133858000000001</c:v>
                </c:pt>
                <c:pt idx="5414">
                  <c:v>-0.54133858000000001</c:v>
                </c:pt>
                <c:pt idx="5415">
                  <c:v>-0.54133858000000001</c:v>
                </c:pt>
                <c:pt idx="5416">
                  <c:v>-0.53826278999999999</c:v>
                </c:pt>
                <c:pt idx="5417">
                  <c:v>-0.53826278999999999</c:v>
                </c:pt>
                <c:pt idx="5418">
                  <c:v>-0.53826278999999999</c:v>
                </c:pt>
                <c:pt idx="5419">
                  <c:v>-0.53826278999999999</c:v>
                </c:pt>
                <c:pt idx="5420">
                  <c:v>-0.53826278999999999</c:v>
                </c:pt>
                <c:pt idx="5421">
                  <c:v>-0.53826278999999999</c:v>
                </c:pt>
                <c:pt idx="5422">
                  <c:v>-0.53826278999999999</c:v>
                </c:pt>
                <c:pt idx="5423">
                  <c:v>-0.53826278999999999</c:v>
                </c:pt>
                <c:pt idx="5424">
                  <c:v>-0.53826278999999999</c:v>
                </c:pt>
                <c:pt idx="5425">
                  <c:v>-0.53826278999999999</c:v>
                </c:pt>
                <c:pt idx="5426">
                  <c:v>-0.53826278999999999</c:v>
                </c:pt>
                <c:pt idx="5427">
                  <c:v>-0.53826278999999999</c:v>
                </c:pt>
                <c:pt idx="5428">
                  <c:v>-0.53826278999999999</c:v>
                </c:pt>
                <c:pt idx="5429">
                  <c:v>-0.53826278999999999</c:v>
                </c:pt>
                <c:pt idx="5430">
                  <c:v>-0.53826278999999999</c:v>
                </c:pt>
                <c:pt idx="5431">
                  <c:v>-0.53826278999999999</c:v>
                </c:pt>
                <c:pt idx="5432">
                  <c:v>-0.53826278999999999</c:v>
                </c:pt>
                <c:pt idx="5433">
                  <c:v>-0.53826278999999999</c:v>
                </c:pt>
                <c:pt idx="5434">
                  <c:v>-0.53826278999999999</c:v>
                </c:pt>
                <c:pt idx="5435">
                  <c:v>-0.53826278999999999</c:v>
                </c:pt>
                <c:pt idx="5436">
                  <c:v>-0.53826278999999999</c:v>
                </c:pt>
                <c:pt idx="5437">
                  <c:v>-0.53826278999999999</c:v>
                </c:pt>
                <c:pt idx="5438">
                  <c:v>-0.53826278999999999</c:v>
                </c:pt>
                <c:pt idx="5439">
                  <c:v>-0.53826278999999999</c:v>
                </c:pt>
                <c:pt idx="5440">
                  <c:v>-0.53826278999999999</c:v>
                </c:pt>
                <c:pt idx="5441">
                  <c:v>-0.53826278999999999</c:v>
                </c:pt>
                <c:pt idx="5442">
                  <c:v>-0.53826278999999999</c:v>
                </c:pt>
                <c:pt idx="5443">
                  <c:v>-0.53826278999999999</c:v>
                </c:pt>
                <c:pt idx="5444">
                  <c:v>-0.53826278999999999</c:v>
                </c:pt>
                <c:pt idx="5445">
                  <c:v>-0.54133858000000001</c:v>
                </c:pt>
                <c:pt idx="5446">
                  <c:v>-0.54133858000000001</c:v>
                </c:pt>
                <c:pt idx="5447">
                  <c:v>-0.54133858000000001</c:v>
                </c:pt>
                <c:pt idx="5448">
                  <c:v>-0.54133858000000001</c:v>
                </c:pt>
                <c:pt idx="5449">
                  <c:v>-0.54441435999999999</c:v>
                </c:pt>
                <c:pt idx="5450">
                  <c:v>-0.54441435999999999</c:v>
                </c:pt>
                <c:pt idx="5451">
                  <c:v>-0.54441435999999999</c:v>
                </c:pt>
                <c:pt idx="5452">
                  <c:v>-0.54441435999999999</c:v>
                </c:pt>
                <c:pt idx="5453">
                  <c:v>-0.54441435999999999</c:v>
                </c:pt>
                <c:pt idx="5454">
                  <c:v>-0.54441435999999999</c:v>
                </c:pt>
                <c:pt idx="5455">
                  <c:v>-0.54441435999999999</c:v>
                </c:pt>
                <c:pt idx="5456">
                  <c:v>-0.54441435999999999</c:v>
                </c:pt>
                <c:pt idx="5457">
                  <c:v>-0.54441435999999999</c:v>
                </c:pt>
                <c:pt idx="5458">
                  <c:v>-0.54441435999999999</c:v>
                </c:pt>
                <c:pt idx="5459">
                  <c:v>-0.54441435999999999</c:v>
                </c:pt>
                <c:pt idx="5460">
                  <c:v>-0.54441435999999999</c:v>
                </c:pt>
                <c:pt idx="5461">
                  <c:v>-0.54441435999999999</c:v>
                </c:pt>
                <c:pt idx="5462">
                  <c:v>-0.54441435999999999</c:v>
                </c:pt>
                <c:pt idx="5463">
                  <c:v>-0.54441435999999999</c:v>
                </c:pt>
                <c:pt idx="5464">
                  <c:v>-0.54441435999999999</c:v>
                </c:pt>
                <c:pt idx="5465">
                  <c:v>-0.54441435999999999</c:v>
                </c:pt>
                <c:pt idx="5466">
                  <c:v>-0.54441435999999999</c:v>
                </c:pt>
                <c:pt idx="5467">
                  <c:v>-0.54441435999999999</c:v>
                </c:pt>
                <c:pt idx="5468">
                  <c:v>-0.54441435999999999</c:v>
                </c:pt>
                <c:pt idx="5469">
                  <c:v>-0.54441435999999999</c:v>
                </c:pt>
                <c:pt idx="5470">
                  <c:v>-0.54441435999999999</c:v>
                </c:pt>
                <c:pt idx="5471">
                  <c:v>-0.54441435999999999</c:v>
                </c:pt>
                <c:pt idx="5472">
                  <c:v>-0.54441435999999999</c:v>
                </c:pt>
                <c:pt idx="5473">
                  <c:v>-0.54441435999999999</c:v>
                </c:pt>
                <c:pt idx="5474">
                  <c:v>-0.54441435999999999</c:v>
                </c:pt>
                <c:pt idx="5475">
                  <c:v>-0.54441435999999999</c:v>
                </c:pt>
                <c:pt idx="5476">
                  <c:v>-0.54441435999999999</c:v>
                </c:pt>
                <c:pt idx="5477">
                  <c:v>-0.54441435999999999</c:v>
                </c:pt>
                <c:pt idx="5478">
                  <c:v>-0.54749015000000001</c:v>
                </c:pt>
                <c:pt idx="5479">
                  <c:v>-0.54749015000000001</c:v>
                </c:pt>
                <c:pt idx="5480">
                  <c:v>-0.54441435999999999</c:v>
                </c:pt>
                <c:pt idx="5481">
                  <c:v>-0.53826278999999999</c:v>
                </c:pt>
                <c:pt idx="5482">
                  <c:v>-0.53211120999999995</c:v>
                </c:pt>
                <c:pt idx="5483">
                  <c:v>-0.52903541999999992</c:v>
                </c:pt>
                <c:pt idx="5484">
                  <c:v>-0.53518699999999997</c:v>
                </c:pt>
                <c:pt idx="5485">
                  <c:v>-0.54441435999999999</c:v>
                </c:pt>
                <c:pt idx="5486">
                  <c:v>-0.55056593999999992</c:v>
                </c:pt>
                <c:pt idx="5487">
                  <c:v>-0.55671750999999992</c:v>
                </c:pt>
                <c:pt idx="5488">
                  <c:v>-0.56594486999999993</c:v>
                </c:pt>
                <c:pt idx="5489">
                  <c:v>-0.57209644999999998</c:v>
                </c:pt>
                <c:pt idx="5490">
                  <c:v>-0.57517224</c:v>
                </c:pt>
                <c:pt idx="5491">
                  <c:v>-0.57824801999999997</c:v>
                </c:pt>
                <c:pt idx="5492">
                  <c:v>-0.57517224</c:v>
                </c:pt>
                <c:pt idx="5493">
                  <c:v>-0.56902065999999996</c:v>
                </c:pt>
                <c:pt idx="5494">
                  <c:v>-0.55979329999999994</c:v>
                </c:pt>
                <c:pt idx="5495">
                  <c:v>-0.55364172</c:v>
                </c:pt>
                <c:pt idx="5496">
                  <c:v>-0.55056593999999992</c:v>
                </c:pt>
                <c:pt idx="5497">
                  <c:v>-0.55056593999999992</c:v>
                </c:pt>
                <c:pt idx="5498">
                  <c:v>-0.55056593999999992</c:v>
                </c:pt>
                <c:pt idx="5499">
                  <c:v>-0.54441435999999999</c:v>
                </c:pt>
                <c:pt idx="5500">
                  <c:v>-0.53518699999999997</c:v>
                </c:pt>
                <c:pt idx="5501">
                  <c:v>-0.53518699999999997</c:v>
                </c:pt>
                <c:pt idx="5502">
                  <c:v>-0.53826278999999999</c:v>
                </c:pt>
                <c:pt idx="5503">
                  <c:v>-0.54749015000000001</c:v>
                </c:pt>
                <c:pt idx="5504">
                  <c:v>-0.55979329999999994</c:v>
                </c:pt>
                <c:pt idx="5505">
                  <c:v>-0.56902065999999996</c:v>
                </c:pt>
                <c:pt idx="5506">
                  <c:v>-0.57517224</c:v>
                </c:pt>
                <c:pt idx="5507">
                  <c:v>-0.57517224</c:v>
                </c:pt>
                <c:pt idx="5508">
                  <c:v>-0.57517224</c:v>
                </c:pt>
                <c:pt idx="5509">
                  <c:v>-0.57517224</c:v>
                </c:pt>
                <c:pt idx="5510">
                  <c:v>-0.57209644999999998</c:v>
                </c:pt>
                <c:pt idx="5511">
                  <c:v>-0.56902065999999996</c:v>
                </c:pt>
                <c:pt idx="5512">
                  <c:v>-0.56902065999999996</c:v>
                </c:pt>
                <c:pt idx="5513">
                  <c:v>-0.57209644999999998</c:v>
                </c:pt>
                <c:pt idx="5514">
                  <c:v>-0.57824801999999997</c:v>
                </c:pt>
                <c:pt idx="5515">
                  <c:v>-0.57517224</c:v>
                </c:pt>
                <c:pt idx="5516">
                  <c:v>-0.56902065999999996</c:v>
                </c:pt>
                <c:pt idx="5517">
                  <c:v>-0.56286908999999996</c:v>
                </c:pt>
                <c:pt idx="5518">
                  <c:v>-0.55671750999999992</c:v>
                </c:pt>
                <c:pt idx="5519">
                  <c:v>-0.55364172</c:v>
                </c:pt>
                <c:pt idx="5520">
                  <c:v>-0.55364172</c:v>
                </c:pt>
                <c:pt idx="5521">
                  <c:v>-0.55671750999999992</c:v>
                </c:pt>
                <c:pt idx="5522">
                  <c:v>-0.55979329999999994</c:v>
                </c:pt>
                <c:pt idx="5523">
                  <c:v>-0.55979329999999994</c:v>
                </c:pt>
                <c:pt idx="5524">
                  <c:v>-0.55671750999999992</c:v>
                </c:pt>
                <c:pt idx="5525">
                  <c:v>-0.55364172</c:v>
                </c:pt>
                <c:pt idx="5526">
                  <c:v>-0.55056593999999992</c:v>
                </c:pt>
                <c:pt idx="5527">
                  <c:v>-0.55364172</c:v>
                </c:pt>
                <c:pt idx="5528">
                  <c:v>-0.55364172</c:v>
                </c:pt>
                <c:pt idx="5529">
                  <c:v>-0.55671750999999992</c:v>
                </c:pt>
                <c:pt idx="5530">
                  <c:v>-0.55979329999999994</c:v>
                </c:pt>
                <c:pt idx="5531">
                  <c:v>-0.56286908999999996</c:v>
                </c:pt>
                <c:pt idx="5532">
                  <c:v>-0.56594486999999993</c:v>
                </c:pt>
                <c:pt idx="5533">
                  <c:v>-0.56902065999999996</c:v>
                </c:pt>
                <c:pt idx="5534">
                  <c:v>-0.57517224</c:v>
                </c:pt>
                <c:pt idx="5535">
                  <c:v>-0.57517224</c:v>
                </c:pt>
                <c:pt idx="5536">
                  <c:v>-0.57209644999999998</c:v>
                </c:pt>
                <c:pt idx="5537">
                  <c:v>-0.56902065999999996</c:v>
                </c:pt>
                <c:pt idx="5538">
                  <c:v>-0.56594486999999993</c:v>
                </c:pt>
                <c:pt idx="5539">
                  <c:v>-0.56286908999999996</c:v>
                </c:pt>
                <c:pt idx="5540">
                  <c:v>-0.56286908999999996</c:v>
                </c:pt>
                <c:pt idx="5541">
                  <c:v>-0.55979329999999994</c:v>
                </c:pt>
                <c:pt idx="5542">
                  <c:v>-0.55364172</c:v>
                </c:pt>
                <c:pt idx="5543">
                  <c:v>-0.55056593999999992</c:v>
                </c:pt>
                <c:pt idx="5544">
                  <c:v>-0.54749015000000001</c:v>
                </c:pt>
                <c:pt idx="5545">
                  <c:v>-0.54441435999999999</c:v>
                </c:pt>
                <c:pt idx="5546">
                  <c:v>-0.54749015000000001</c:v>
                </c:pt>
                <c:pt idx="5547">
                  <c:v>-0.55364172</c:v>
                </c:pt>
                <c:pt idx="5548">
                  <c:v>-0.55979329999999994</c:v>
                </c:pt>
                <c:pt idx="5549">
                  <c:v>-0.56594486999999993</c:v>
                </c:pt>
                <c:pt idx="5550">
                  <c:v>-0.57209644999999998</c:v>
                </c:pt>
                <c:pt idx="5551">
                  <c:v>-0.57517224</c:v>
                </c:pt>
                <c:pt idx="5552">
                  <c:v>-0.57517224</c:v>
                </c:pt>
                <c:pt idx="5553">
                  <c:v>-0.57824801999999997</c:v>
                </c:pt>
                <c:pt idx="5554">
                  <c:v>-0.58132381</c:v>
                </c:pt>
                <c:pt idx="5555">
                  <c:v>-0.58132381</c:v>
                </c:pt>
                <c:pt idx="5556">
                  <c:v>-0.58439960000000002</c:v>
                </c:pt>
                <c:pt idx="5557">
                  <c:v>-0.58439960000000002</c:v>
                </c:pt>
                <c:pt idx="5558">
                  <c:v>-0.58747538999999993</c:v>
                </c:pt>
                <c:pt idx="5559">
                  <c:v>-0.58747538999999993</c:v>
                </c:pt>
                <c:pt idx="5560">
                  <c:v>-0.58747538999999993</c:v>
                </c:pt>
                <c:pt idx="5561">
                  <c:v>-0.58747538999999993</c:v>
                </c:pt>
                <c:pt idx="5562">
                  <c:v>-0.58132381</c:v>
                </c:pt>
                <c:pt idx="5563">
                  <c:v>-0.58132381</c:v>
                </c:pt>
                <c:pt idx="5564">
                  <c:v>-0.58132381</c:v>
                </c:pt>
                <c:pt idx="5565">
                  <c:v>-0.58132381</c:v>
                </c:pt>
                <c:pt idx="5566">
                  <c:v>-0.58132381</c:v>
                </c:pt>
                <c:pt idx="5567">
                  <c:v>-0.57824801999999997</c:v>
                </c:pt>
                <c:pt idx="5568">
                  <c:v>-0.57824801999999997</c:v>
                </c:pt>
                <c:pt idx="5569">
                  <c:v>-0.57517224</c:v>
                </c:pt>
                <c:pt idx="5570">
                  <c:v>-0.57517224</c:v>
                </c:pt>
                <c:pt idx="5571">
                  <c:v>-0.57517224</c:v>
                </c:pt>
                <c:pt idx="5572">
                  <c:v>-0.57824801999999997</c:v>
                </c:pt>
                <c:pt idx="5573">
                  <c:v>-0.57824801999999997</c:v>
                </c:pt>
                <c:pt idx="5574">
                  <c:v>-0.58439960000000002</c:v>
                </c:pt>
                <c:pt idx="5575">
                  <c:v>-0.58747538999999993</c:v>
                </c:pt>
                <c:pt idx="5576">
                  <c:v>-0.59055117000000001</c:v>
                </c:pt>
                <c:pt idx="5577">
                  <c:v>-0.59362695999999993</c:v>
                </c:pt>
                <c:pt idx="5578">
                  <c:v>-0.59362695999999993</c:v>
                </c:pt>
                <c:pt idx="5579">
                  <c:v>-0.59670274999999995</c:v>
                </c:pt>
                <c:pt idx="5580">
                  <c:v>-0.59670274999999995</c:v>
                </c:pt>
                <c:pt idx="5581">
                  <c:v>-0.59362695999999993</c:v>
                </c:pt>
                <c:pt idx="5582">
                  <c:v>-0.59362695999999993</c:v>
                </c:pt>
                <c:pt idx="5583">
                  <c:v>-0.59055117000000001</c:v>
                </c:pt>
                <c:pt idx="5584">
                  <c:v>-0.58747538999999993</c:v>
                </c:pt>
                <c:pt idx="5585">
                  <c:v>-0.58439960000000002</c:v>
                </c:pt>
                <c:pt idx="5586">
                  <c:v>-0.58132381</c:v>
                </c:pt>
                <c:pt idx="5587">
                  <c:v>-0.57824801999999997</c:v>
                </c:pt>
                <c:pt idx="5588">
                  <c:v>-0.57824801999999997</c:v>
                </c:pt>
                <c:pt idx="5589">
                  <c:v>-0.57824801999999997</c:v>
                </c:pt>
                <c:pt idx="5590">
                  <c:v>-0.57824801999999997</c:v>
                </c:pt>
                <c:pt idx="5591">
                  <c:v>-0.57824801999999997</c:v>
                </c:pt>
                <c:pt idx="5592">
                  <c:v>-0.58132381</c:v>
                </c:pt>
                <c:pt idx="5593">
                  <c:v>-0.58132381</c:v>
                </c:pt>
                <c:pt idx="5594">
                  <c:v>-0.58439960000000002</c:v>
                </c:pt>
                <c:pt idx="5595">
                  <c:v>-0.58439960000000002</c:v>
                </c:pt>
                <c:pt idx="5596">
                  <c:v>-0.58439960000000002</c:v>
                </c:pt>
                <c:pt idx="5597">
                  <c:v>-0.58439960000000002</c:v>
                </c:pt>
                <c:pt idx="5598">
                  <c:v>-0.58747538999999993</c:v>
                </c:pt>
                <c:pt idx="5599">
                  <c:v>-0.59055117000000001</c:v>
                </c:pt>
                <c:pt idx="5600">
                  <c:v>-0.59362695999999993</c:v>
                </c:pt>
                <c:pt idx="5601">
                  <c:v>-0.59362695999999993</c:v>
                </c:pt>
                <c:pt idx="5602">
                  <c:v>-0.59362695999999993</c:v>
                </c:pt>
                <c:pt idx="5603">
                  <c:v>-0.59362695999999993</c:v>
                </c:pt>
                <c:pt idx="5604">
                  <c:v>-0.59362695999999993</c:v>
                </c:pt>
                <c:pt idx="5605">
                  <c:v>-0.59362695999999993</c:v>
                </c:pt>
                <c:pt idx="5606">
                  <c:v>-0.59362695999999993</c:v>
                </c:pt>
                <c:pt idx="5607">
                  <c:v>-0.59362695999999993</c:v>
                </c:pt>
                <c:pt idx="5608">
                  <c:v>-0.59055117000000001</c:v>
                </c:pt>
                <c:pt idx="5609">
                  <c:v>-0.58747538999999993</c:v>
                </c:pt>
                <c:pt idx="5610">
                  <c:v>-0.58439960000000002</c:v>
                </c:pt>
                <c:pt idx="5611">
                  <c:v>-0.58439960000000002</c:v>
                </c:pt>
                <c:pt idx="5612">
                  <c:v>-0.58439960000000002</c:v>
                </c:pt>
                <c:pt idx="5613">
                  <c:v>-0.58747538999999993</c:v>
                </c:pt>
                <c:pt idx="5614">
                  <c:v>-0.58747538999999993</c:v>
                </c:pt>
                <c:pt idx="5615">
                  <c:v>-0.58439960000000002</c:v>
                </c:pt>
                <c:pt idx="5616">
                  <c:v>-0.58439960000000002</c:v>
                </c:pt>
                <c:pt idx="5617">
                  <c:v>-0.58747538999999993</c:v>
                </c:pt>
                <c:pt idx="5618">
                  <c:v>-0.59055117000000001</c:v>
                </c:pt>
                <c:pt idx="5619">
                  <c:v>-0.59055117000000001</c:v>
                </c:pt>
                <c:pt idx="5620">
                  <c:v>-0.58747538999999993</c:v>
                </c:pt>
                <c:pt idx="5621">
                  <c:v>-0.59055117000000001</c:v>
                </c:pt>
                <c:pt idx="5622">
                  <c:v>-0.59055117000000001</c:v>
                </c:pt>
                <c:pt idx="5623">
                  <c:v>-0.59055117000000001</c:v>
                </c:pt>
                <c:pt idx="5624">
                  <c:v>-0.59055117000000001</c:v>
                </c:pt>
                <c:pt idx="5625">
                  <c:v>-0.59362695999999993</c:v>
                </c:pt>
                <c:pt idx="5626">
                  <c:v>-0.59055117000000001</c:v>
                </c:pt>
                <c:pt idx="5627">
                  <c:v>-0.59055117000000001</c:v>
                </c:pt>
                <c:pt idx="5628">
                  <c:v>-0.59362695999999993</c:v>
                </c:pt>
                <c:pt idx="5629">
                  <c:v>-0.59055117000000001</c:v>
                </c:pt>
                <c:pt idx="5630">
                  <c:v>-0.58747538999999993</c:v>
                </c:pt>
                <c:pt idx="5631">
                  <c:v>-0.58747538999999993</c:v>
                </c:pt>
                <c:pt idx="5632">
                  <c:v>-0.58747538999999993</c:v>
                </c:pt>
                <c:pt idx="5633">
                  <c:v>-0.58747538999999993</c:v>
                </c:pt>
                <c:pt idx="5634">
                  <c:v>-0.58747538999999993</c:v>
                </c:pt>
                <c:pt idx="5635">
                  <c:v>-0.58439960000000002</c:v>
                </c:pt>
                <c:pt idx="5636">
                  <c:v>-0.58439960000000002</c:v>
                </c:pt>
                <c:pt idx="5637">
                  <c:v>-0.58439960000000002</c:v>
                </c:pt>
                <c:pt idx="5638">
                  <c:v>-0.58747538999999993</c:v>
                </c:pt>
                <c:pt idx="5639">
                  <c:v>-0.58747538999999993</c:v>
                </c:pt>
                <c:pt idx="5640">
                  <c:v>-0.58747538999999993</c:v>
                </c:pt>
                <c:pt idx="5641">
                  <c:v>-0.58747538999999993</c:v>
                </c:pt>
                <c:pt idx="5642">
                  <c:v>-0.58747538999999993</c:v>
                </c:pt>
                <c:pt idx="5643">
                  <c:v>-0.58747538999999993</c:v>
                </c:pt>
                <c:pt idx="5644">
                  <c:v>-0.59055117000000001</c:v>
                </c:pt>
                <c:pt idx="5645">
                  <c:v>-0.59362695999999993</c:v>
                </c:pt>
                <c:pt idx="5646">
                  <c:v>-0.59670274999999995</c:v>
                </c:pt>
                <c:pt idx="5647">
                  <c:v>-0.59977852999999992</c:v>
                </c:pt>
                <c:pt idx="5648">
                  <c:v>-0.59670274999999995</c:v>
                </c:pt>
                <c:pt idx="5649">
                  <c:v>-0.59362695999999993</c:v>
                </c:pt>
                <c:pt idx="5650">
                  <c:v>-0.59362695999999993</c:v>
                </c:pt>
                <c:pt idx="5651">
                  <c:v>-0.59977852999999992</c:v>
                </c:pt>
                <c:pt idx="5652">
                  <c:v>-0.59977852999999992</c:v>
                </c:pt>
                <c:pt idx="5653">
                  <c:v>-0.59977852999999992</c:v>
                </c:pt>
                <c:pt idx="5654">
                  <c:v>-0.59977852999999992</c:v>
                </c:pt>
                <c:pt idx="5655">
                  <c:v>-0.59670274999999995</c:v>
                </c:pt>
                <c:pt idx="5656">
                  <c:v>-0.59670274999999995</c:v>
                </c:pt>
                <c:pt idx="5657">
                  <c:v>-0.59670274999999995</c:v>
                </c:pt>
                <c:pt idx="5658">
                  <c:v>-0.59670274999999995</c:v>
                </c:pt>
                <c:pt idx="5659">
                  <c:v>-0.59670274999999995</c:v>
                </c:pt>
                <c:pt idx="5660">
                  <c:v>-0.59977852999999992</c:v>
                </c:pt>
                <c:pt idx="5661">
                  <c:v>-0.60285431999999994</c:v>
                </c:pt>
                <c:pt idx="5662">
                  <c:v>-0.60285431999999994</c:v>
                </c:pt>
                <c:pt idx="5663">
                  <c:v>-0.60285431999999994</c:v>
                </c:pt>
                <c:pt idx="5664">
                  <c:v>-0.60285431999999994</c:v>
                </c:pt>
                <c:pt idx="5665">
                  <c:v>-0.60593010999999997</c:v>
                </c:pt>
                <c:pt idx="5666">
                  <c:v>-0.60593010999999997</c:v>
                </c:pt>
                <c:pt idx="5667">
                  <c:v>-0.60593010999999997</c:v>
                </c:pt>
                <c:pt idx="5668">
                  <c:v>-0.60593010999999997</c:v>
                </c:pt>
                <c:pt idx="5669">
                  <c:v>-0.60593010999999997</c:v>
                </c:pt>
                <c:pt idx="5670">
                  <c:v>-0.60593010999999997</c:v>
                </c:pt>
                <c:pt idx="5671">
                  <c:v>-0.60593010999999997</c:v>
                </c:pt>
                <c:pt idx="5672">
                  <c:v>-0.60593010999999997</c:v>
                </c:pt>
                <c:pt idx="5673">
                  <c:v>-0.60593010999999997</c:v>
                </c:pt>
                <c:pt idx="5674">
                  <c:v>-0.60593010999999997</c:v>
                </c:pt>
                <c:pt idx="5675">
                  <c:v>-0.60593010999999997</c:v>
                </c:pt>
                <c:pt idx="5676">
                  <c:v>-0.60593010999999997</c:v>
                </c:pt>
                <c:pt idx="5677">
                  <c:v>-0.60593010999999997</c:v>
                </c:pt>
                <c:pt idx="5678">
                  <c:v>-0.60593010999999997</c:v>
                </c:pt>
                <c:pt idx="5679">
                  <c:v>-0.60900589999999999</c:v>
                </c:pt>
                <c:pt idx="5680">
                  <c:v>-0.60900589999999999</c:v>
                </c:pt>
                <c:pt idx="5681">
                  <c:v>-0.60900589999999999</c:v>
                </c:pt>
                <c:pt idx="5682">
                  <c:v>-0.60900589999999999</c:v>
                </c:pt>
                <c:pt idx="5683">
                  <c:v>-0.60900589999999999</c:v>
                </c:pt>
                <c:pt idx="5684">
                  <c:v>-0.60593010999999997</c:v>
                </c:pt>
                <c:pt idx="5685">
                  <c:v>-0.60593010999999997</c:v>
                </c:pt>
                <c:pt idx="5686">
                  <c:v>-0.60593010999999997</c:v>
                </c:pt>
                <c:pt idx="5687">
                  <c:v>-0.60593010999999997</c:v>
                </c:pt>
                <c:pt idx="5688">
                  <c:v>-0.60900589999999999</c:v>
                </c:pt>
                <c:pt idx="5689">
                  <c:v>-0.60900589999999999</c:v>
                </c:pt>
                <c:pt idx="5690">
                  <c:v>-0.60900589999999999</c:v>
                </c:pt>
                <c:pt idx="5691">
                  <c:v>-0.60900589999999999</c:v>
                </c:pt>
                <c:pt idx="5692">
                  <c:v>-0.60900589999999999</c:v>
                </c:pt>
                <c:pt idx="5693">
                  <c:v>-0.60900589999999999</c:v>
                </c:pt>
                <c:pt idx="5694">
                  <c:v>-0.60900589999999999</c:v>
                </c:pt>
                <c:pt idx="5695">
                  <c:v>-0.60900589999999999</c:v>
                </c:pt>
                <c:pt idx="5696">
                  <c:v>-0.60900589999999999</c:v>
                </c:pt>
                <c:pt idx="5697">
                  <c:v>-0.60900589999999999</c:v>
                </c:pt>
                <c:pt idx="5698">
                  <c:v>-0.60900589999999999</c:v>
                </c:pt>
                <c:pt idx="5699">
                  <c:v>-0.60900589999999999</c:v>
                </c:pt>
                <c:pt idx="5700">
                  <c:v>-0.60900589999999999</c:v>
                </c:pt>
                <c:pt idx="5701">
                  <c:v>-0.60900589999999999</c:v>
                </c:pt>
                <c:pt idx="5702">
                  <c:v>-0.60900589999999999</c:v>
                </c:pt>
                <c:pt idx="5703">
                  <c:v>-0.60900589999999999</c:v>
                </c:pt>
                <c:pt idx="5704">
                  <c:v>-0.60900589999999999</c:v>
                </c:pt>
                <c:pt idx="5705">
                  <c:v>-0.60593010999999997</c:v>
                </c:pt>
                <c:pt idx="5706">
                  <c:v>-0.60593010999999997</c:v>
                </c:pt>
                <c:pt idx="5707">
                  <c:v>-0.60593010999999997</c:v>
                </c:pt>
                <c:pt idx="5708">
                  <c:v>-0.60593010999999997</c:v>
                </c:pt>
                <c:pt idx="5709">
                  <c:v>-0.60593010999999997</c:v>
                </c:pt>
                <c:pt idx="5710">
                  <c:v>-0.60593010999999997</c:v>
                </c:pt>
                <c:pt idx="5711">
                  <c:v>-0.60593010999999997</c:v>
                </c:pt>
                <c:pt idx="5712">
                  <c:v>-0.60593010999999997</c:v>
                </c:pt>
                <c:pt idx="5713">
                  <c:v>-0.60593010999999997</c:v>
                </c:pt>
                <c:pt idx="5714">
                  <c:v>-0.60593010999999997</c:v>
                </c:pt>
                <c:pt idx="5715">
                  <c:v>-0.60593010999999997</c:v>
                </c:pt>
                <c:pt idx="5716">
                  <c:v>-0.60593010999999997</c:v>
                </c:pt>
                <c:pt idx="5717">
                  <c:v>-0.60593010999999997</c:v>
                </c:pt>
                <c:pt idx="5718">
                  <c:v>-0.60593010999999997</c:v>
                </c:pt>
                <c:pt idx="5719">
                  <c:v>-0.60900589999999999</c:v>
                </c:pt>
                <c:pt idx="5720">
                  <c:v>-0.60900589999999999</c:v>
                </c:pt>
                <c:pt idx="5721">
                  <c:v>-0.60900589999999999</c:v>
                </c:pt>
                <c:pt idx="5722">
                  <c:v>-0.60900589999999999</c:v>
                </c:pt>
                <c:pt idx="5723">
                  <c:v>-0.60593010999999997</c:v>
                </c:pt>
                <c:pt idx="5724">
                  <c:v>-0.60593010999999997</c:v>
                </c:pt>
                <c:pt idx="5725">
                  <c:v>-0.60593010999999997</c:v>
                </c:pt>
                <c:pt idx="5726">
                  <c:v>-0.60285431999999994</c:v>
                </c:pt>
                <c:pt idx="5727">
                  <c:v>-0.60285431999999994</c:v>
                </c:pt>
                <c:pt idx="5728">
                  <c:v>-0.60285431999999994</c:v>
                </c:pt>
                <c:pt idx="5729">
                  <c:v>-0.60285431999999994</c:v>
                </c:pt>
                <c:pt idx="5730">
                  <c:v>-0.60285431999999994</c:v>
                </c:pt>
                <c:pt idx="5731">
                  <c:v>-0.60285431999999994</c:v>
                </c:pt>
                <c:pt idx="5732">
                  <c:v>-0.60285431999999994</c:v>
                </c:pt>
                <c:pt idx="5733">
                  <c:v>-0.60285431999999994</c:v>
                </c:pt>
                <c:pt idx="5734">
                  <c:v>-0.60285431999999994</c:v>
                </c:pt>
                <c:pt idx="5735">
                  <c:v>-0.60285431999999994</c:v>
                </c:pt>
                <c:pt idx="5736">
                  <c:v>-0.60593010999999997</c:v>
                </c:pt>
                <c:pt idx="5737">
                  <c:v>-0.61208169000000001</c:v>
                </c:pt>
                <c:pt idx="5738">
                  <c:v>-0.61823326000000001</c:v>
                </c:pt>
                <c:pt idx="5739">
                  <c:v>-0.62130903999999998</c:v>
                </c:pt>
                <c:pt idx="5740">
                  <c:v>-0.61515746999999998</c:v>
                </c:pt>
                <c:pt idx="5741">
                  <c:v>-0.60593010999999997</c:v>
                </c:pt>
                <c:pt idx="5742">
                  <c:v>-0.59977852999999992</c:v>
                </c:pt>
                <c:pt idx="5743">
                  <c:v>-0.59670274999999995</c:v>
                </c:pt>
                <c:pt idx="5744">
                  <c:v>-0.58747538999999993</c:v>
                </c:pt>
                <c:pt idx="5745">
                  <c:v>-0.58132381</c:v>
                </c:pt>
                <c:pt idx="5746">
                  <c:v>-0.57824801999999997</c:v>
                </c:pt>
                <c:pt idx="5747">
                  <c:v>-0.57517224</c:v>
                </c:pt>
                <c:pt idx="5748">
                  <c:v>-0.57824801999999997</c:v>
                </c:pt>
                <c:pt idx="5749">
                  <c:v>-0.58132381</c:v>
                </c:pt>
                <c:pt idx="5750">
                  <c:v>-0.59055117000000001</c:v>
                </c:pt>
                <c:pt idx="5751">
                  <c:v>-0.59670274999999995</c:v>
                </c:pt>
                <c:pt idx="5752">
                  <c:v>-0.59977852999999992</c:v>
                </c:pt>
                <c:pt idx="5753">
                  <c:v>-0.59977852999999992</c:v>
                </c:pt>
                <c:pt idx="5754">
                  <c:v>-0.59977852999999992</c:v>
                </c:pt>
                <c:pt idx="5755">
                  <c:v>-0.60593010999999997</c:v>
                </c:pt>
                <c:pt idx="5756">
                  <c:v>-0.61515746999999998</c:v>
                </c:pt>
                <c:pt idx="5757">
                  <c:v>-0.61515746999999998</c:v>
                </c:pt>
                <c:pt idx="5758">
                  <c:v>-0.61515746999999998</c:v>
                </c:pt>
                <c:pt idx="5759">
                  <c:v>-0.60900589999999999</c:v>
                </c:pt>
                <c:pt idx="5760">
                  <c:v>-0.59362695999999993</c:v>
                </c:pt>
                <c:pt idx="5761">
                  <c:v>-0.58439960000000002</c:v>
                </c:pt>
                <c:pt idx="5762">
                  <c:v>-0.58132381</c:v>
                </c:pt>
                <c:pt idx="5763">
                  <c:v>-0.58132381</c:v>
                </c:pt>
                <c:pt idx="5764">
                  <c:v>-0.57824801999999997</c:v>
                </c:pt>
                <c:pt idx="5765">
                  <c:v>-0.57824801999999997</c:v>
                </c:pt>
                <c:pt idx="5766">
                  <c:v>-0.58132381</c:v>
                </c:pt>
                <c:pt idx="5767">
                  <c:v>-0.58747538999999993</c:v>
                </c:pt>
                <c:pt idx="5768">
                  <c:v>-0.58439960000000002</c:v>
                </c:pt>
                <c:pt idx="5769">
                  <c:v>-0.57824801999999997</c:v>
                </c:pt>
                <c:pt idx="5770">
                  <c:v>-0.57824801999999997</c:v>
                </c:pt>
                <c:pt idx="5771">
                  <c:v>-0.58439960000000002</c:v>
                </c:pt>
                <c:pt idx="5772">
                  <c:v>-0.58747538999999993</c:v>
                </c:pt>
                <c:pt idx="5773">
                  <c:v>-0.59055117000000001</c:v>
                </c:pt>
                <c:pt idx="5774">
                  <c:v>-0.59362695999999993</c:v>
                </c:pt>
                <c:pt idx="5775">
                  <c:v>-0.59362695999999993</c:v>
                </c:pt>
                <c:pt idx="5776">
                  <c:v>-0.59670274999999995</c:v>
                </c:pt>
                <c:pt idx="5777">
                  <c:v>-0.59055117000000001</c:v>
                </c:pt>
                <c:pt idx="5778">
                  <c:v>-0.58747538999999993</c:v>
                </c:pt>
                <c:pt idx="5779">
                  <c:v>-0.59055117000000001</c:v>
                </c:pt>
                <c:pt idx="5780">
                  <c:v>-0.59362695999999993</c:v>
                </c:pt>
                <c:pt idx="5781">
                  <c:v>-0.59977852999999992</c:v>
                </c:pt>
                <c:pt idx="5782">
                  <c:v>-0.60285431999999994</c:v>
                </c:pt>
                <c:pt idx="5783">
                  <c:v>-0.59977852999999992</c:v>
                </c:pt>
                <c:pt idx="5784">
                  <c:v>-0.59670274999999995</c:v>
                </c:pt>
                <c:pt idx="5785">
                  <c:v>-0.59362695999999993</c:v>
                </c:pt>
                <c:pt idx="5786">
                  <c:v>-0.59055117000000001</c:v>
                </c:pt>
                <c:pt idx="5787">
                  <c:v>-0.58747538999999993</c:v>
                </c:pt>
                <c:pt idx="5788">
                  <c:v>-0.58747538999999993</c:v>
                </c:pt>
                <c:pt idx="5789">
                  <c:v>-0.58439960000000002</c:v>
                </c:pt>
                <c:pt idx="5790">
                  <c:v>-0.57824801999999997</c:v>
                </c:pt>
                <c:pt idx="5791">
                  <c:v>-0.57824801999999997</c:v>
                </c:pt>
                <c:pt idx="5792">
                  <c:v>-0.58132381</c:v>
                </c:pt>
                <c:pt idx="5793">
                  <c:v>-0.58439960000000002</c:v>
                </c:pt>
                <c:pt idx="5794">
                  <c:v>-0.58747538999999993</c:v>
                </c:pt>
                <c:pt idx="5795">
                  <c:v>-0.59055117000000001</c:v>
                </c:pt>
                <c:pt idx="5796">
                  <c:v>-0.59362695999999993</c:v>
                </c:pt>
                <c:pt idx="5797">
                  <c:v>-0.59670274999999995</c:v>
                </c:pt>
                <c:pt idx="5798">
                  <c:v>-0.59977852999999992</c:v>
                </c:pt>
                <c:pt idx="5799">
                  <c:v>-0.60285431999999994</c:v>
                </c:pt>
                <c:pt idx="5800">
                  <c:v>-0.60593010999999997</c:v>
                </c:pt>
                <c:pt idx="5801">
                  <c:v>-0.60900589999999999</c:v>
                </c:pt>
                <c:pt idx="5802">
                  <c:v>-0.60593010999999997</c:v>
                </c:pt>
                <c:pt idx="5803">
                  <c:v>-0.59670274999999995</c:v>
                </c:pt>
                <c:pt idx="5804">
                  <c:v>-0.59055117000000001</c:v>
                </c:pt>
                <c:pt idx="5805">
                  <c:v>-0.58439960000000002</c:v>
                </c:pt>
                <c:pt idx="5806">
                  <c:v>-0.57824801999999997</c:v>
                </c:pt>
                <c:pt idx="5807">
                  <c:v>-0.57209644999999998</c:v>
                </c:pt>
                <c:pt idx="5808">
                  <c:v>-0.57209644999999998</c:v>
                </c:pt>
                <c:pt idx="5809">
                  <c:v>-0.57209644999999998</c:v>
                </c:pt>
                <c:pt idx="5810">
                  <c:v>-0.56902065999999996</c:v>
                </c:pt>
                <c:pt idx="5811">
                  <c:v>-0.56902065999999996</c:v>
                </c:pt>
                <c:pt idx="5812">
                  <c:v>-0.56286908999999996</c:v>
                </c:pt>
                <c:pt idx="5813">
                  <c:v>-0.56286908999999996</c:v>
                </c:pt>
                <c:pt idx="5814">
                  <c:v>-0.55979329999999994</c:v>
                </c:pt>
                <c:pt idx="5815">
                  <c:v>-0.55979329999999994</c:v>
                </c:pt>
                <c:pt idx="5816">
                  <c:v>-0.55979329999999994</c:v>
                </c:pt>
                <c:pt idx="5817">
                  <c:v>-0.55979329999999994</c:v>
                </c:pt>
                <c:pt idx="5818">
                  <c:v>-0.56286908999999996</c:v>
                </c:pt>
                <c:pt idx="5819">
                  <c:v>-0.56286908999999996</c:v>
                </c:pt>
                <c:pt idx="5820">
                  <c:v>-0.56286908999999996</c:v>
                </c:pt>
                <c:pt idx="5821">
                  <c:v>-0.56286908999999996</c:v>
                </c:pt>
                <c:pt idx="5822">
                  <c:v>-0.56286908999999996</c:v>
                </c:pt>
                <c:pt idx="5823">
                  <c:v>-0.56594486999999993</c:v>
                </c:pt>
                <c:pt idx="5824">
                  <c:v>-0.56594486999999993</c:v>
                </c:pt>
                <c:pt idx="5825">
                  <c:v>-0.56902065999999996</c:v>
                </c:pt>
                <c:pt idx="5826">
                  <c:v>-0.56902065999999996</c:v>
                </c:pt>
                <c:pt idx="5827">
                  <c:v>-0.56902065999999996</c:v>
                </c:pt>
                <c:pt idx="5828">
                  <c:v>-0.56594486999999993</c:v>
                </c:pt>
                <c:pt idx="5829">
                  <c:v>-0.56594486999999993</c:v>
                </c:pt>
                <c:pt idx="5830">
                  <c:v>-0.55979329999999994</c:v>
                </c:pt>
                <c:pt idx="5831">
                  <c:v>-0.55671750999999992</c:v>
                </c:pt>
                <c:pt idx="5832">
                  <c:v>-0.55364172</c:v>
                </c:pt>
                <c:pt idx="5833">
                  <c:v>-0.55056593999999992</c:v>
                </c:pt>
                <c:pt idx="5834">
                  <c:v>-0.55056593999999992</c:v>
                </c:pt>
                <c:pt idx="5835">
                  <c:v>-0.54749015000000001</c:v>
                </c:pt>
                <c:pt idx="5836">
                  <c:v>-0.54749015000000001</c:v>
                </c:pt>
                <c:pt idx="5837">
                  <c:v>-0.55056593999999992</c:v>
                </c:pt>
                <c:pt idx="5838">
                  <c:v>-0.55056593999999992</c:v>
                </c:pt>
                <c:pt idx="5839">
                  <c:v>-0.55671750999999992</c:v>
                </c:pt>
                <c:pt idx="5840">
                  <c:v>-0.55979329999999994</c:v>
                </c:pt>
                <c:pt idx="5841">
                  <c:v>-0.56286908999999996</c:v>
                </c:pt>
                <c:pt idx="5842">
                  <c:v>-0.56902065999999996</c:v>
                </c:pt>
                <c:pt idx="5843">
                  <c:v>-0.57209644999999998</c:v>
                </c:pt>
                <c:pt idx="5844">
                  <c:v>-0.57209644999999998</c:v>
                </c:pt>
                <c:pt idx="5845">
                  <c:v>-0.57209644999999998</c:v>
                </c:pt>
                <c:pt idx="5846">
                  <c:v>-0.57209644999999998</c:v>
                </c:pt>
                <c:pt idx="5847">
                  <c:v>-0.57209644999999998</c:v>
                </c:pt>
                <c:pt idx="5848">
                  <c:v>-0.57209644999999998</c:v>
                </c:pt>
                <c:pt idx="5849">
                  <c:v>-0.57209644999999998</c:v>
                </c:pt>
                <c:pt idx="5850">
                  <c:v>-0.56902065999999996</c:v>
                </c:pt>
                <c:pt idx="5851">
                  <c:v>-0.56902065999999996</c:v>
                </c:pt>
                <c:pt idx="5852">
                  <c:v>-0.56902065999999996</c:v>
                </c:pt>
                <c:pt idx="5853">
                  <c:v>-0.56902065999999996</c:v>
                </c:pt>
                <c:pt idx="5854">
                  <c:v>-0.56594486999999993</c:v>
                </c:pt>
                <c:pt idx="5855">
                  <c:v>-0.56286908999999996</c:v>
                </c:pt>
                <c:pt idx="5856">
                  <c:v>-0.55979329999999994</c:v>
                </c:pt>
                <c:pt idx="5857">
                  <c:v>-0.55979329999999994</c:v>
                </c:pt>
                <c:pt idx="5858">
                  <c:v>-0.55979329999999994</c:v>
                </c:pt>
                <c:pt idx="5859">
                  <c:v>-0.55979329999999994</c:v>
                </c:pt>
                <c:pt idx="5860">
                  <c:v>-0.55979329999999994</c:v>
                </c:pt>
                <c:pt idx="5861">
                  <c:v>-0.55979329999999994</c:v>
                </c:pt>
                <c:pt idx="5862">
                  <c:v>-0.55979329999999994</c:v>
                </c:pt>
                <c:pt idx="5863">
                  <c:v>-0.55979329999999994</c:v>
                </c:pt>
                <c:pt idx="5864">
                  <c:v>-0.56286908999999996</c:v>
                </c:pt>
                <c:pt idx="5865">
                  <c:v>-0.56594486999999993</c:v>
                </c:pt>
                <c:pt idx="5866">
                  <c:v>-0.56902065999999996</c:v>
                </c:pt>
                <c:pt idx="5867">
                  <c:v>-0.56902065999999996</c:v>
                </c:pt>
                <c:pt idx="5868">
                  <c:v>-0.56902065999999996</c:v>
                </c:pt>
                <c:pt idx="5869">
                  <c:v>-0.56902065999999996</c:v>
                </c:pt>
                <c:pt idx="5870">
                  <c:v>-0.56902065999999996</c:v>
                </c:pt>
                <c:pt idx="5871">
                  <c:v>-0.56902065999999996</c:v>
                </c:pt>
                <c:pt idx="5872">
                  <c:v>-0.56902065999999996</c:v>
                </c:pt>
                <c:pt idx="5873">
                  <c:v>-0.56594486999999993</c:v>
                </c:pt>
                <c:pt idx="5874">
                  <c:v>-0.55979329999999994</c:v>
                </c:pt>
                <c:pt idx="5875">
                  <c:v>-0.55671750999999992</c:v>
                </c:pt>
                <c:pt idx="5876">
                  <c:v>-0.55671750999999992</c:v>
                </c:pt>
                <c:pt idx="5877">
                  <c:v>-0.55671750999999992</c:v>
                </c:pt>
                <c:pt idx="5878">
                  <c:v>-0.55671750999999992</c:v>
                </c:pt>
                <c:pt idx="5879">
                  <c:v>-0.55671750999999992</c:v>
                </c:pt>
                <c:pt idx="5880">
                  <c:v>-0.55671750999999992</c:v>
                </c:pt>
                <c:pt idx="5881">
                  <c:v>-0.55671750999999992</c:v>
                </c:pt>
                <c:pt idx="5882">
                  <c:v>-0.55671750999999992</c:v>
                </c:pt>
                <c:pt idx="5883">
                  <c:v>-0.55364172</c:v>
                </c:pt>
                <c:pt idx="5884">
                  <c:v>-0.55364172</c:v>
                </c:pt>
                <c:pt idx="5885">
                  <c:v>-0.55671750999999992</c:v>
                </c:pt>
                <c:pt idx="5886">
                  <c:v>-0.55364172</c:v>
                </c:pt>
                <c:pt idx="5887">
                  <c:v>-0.55364172</c:v>
                </c:pt>
                <c:pt idx="5888">
                  <c:v>-0.55364172</c:v>
                </c:pt>
                <c:pt idx="5889">
                  <c:v>-0.55364172</c:v>
                </c:pt>
                <c:pt idx="5890">
                  <c:v>-0.55364172</c:v>
                </c:pt>
                <c:pt idx="5891">
                  <c:v>-0.55364172</c:v>
                </c:pt>
                <c:pt idx="5892">
                  <c:v>-0.55364172</c:v>
                </c:pt>
                <c:pt idx="5893">
                  <c:v>-0.55364172</c:v>
                </c:pt>
                <c:pt idx="5894">
                  <c:v>-0.55364172</c:v>
                </c:pt>
                <c:pt idx="5895">
                  <c:v>-0.55364172</c:v>
                </c:pt>
                <c:pt idx="5896">
                  <c:v>-0.55364172</c:v>
                </c:pt>
                <c:pt idx="5897">
                  <c:v>-0.55364172</c:v>
                </c:pt>
                <c:pt idx="5898">
                  <c:v>-0.55056593999999992</c:v>
                </c:pt>
                <c:pt idx="5899">
                  <c:v>-0.55056593999999992</c:v>
                </c:pt>
                <c:pt idx="5900">
                  <c:v>-0.54749015000000001</c:v>
                </c:pt>
                <c:pt idx="5901">
                  <c:v>-0.54749015000000001</c:v>
                </c:pt>
                <c:pt idx="5902">
                  <c:v>-0.54441435999999999</c:v>
                </c:pt>
                <c:pt idx="5903">
                  <c:v>-0.54133858000000001</c:v>
                </c:pt>
                <c:pt idx="5904">
                  <c:v>-0.54133858000000001</c:v>
                </c:pt>
                <c:pt idx="5905">
                  <c:v>-0.54133858000000001</c:v>
                </c:pt>
                <c:pt idx="5906">
                  <c:v>-0.54133858000000001</c:v>
                </c:pt>
                <c:pt idx="5907">
                  <c:v>-0.53826278999999999</c:v>
                </c:pt>
                <c:pt idx="5908">
                  <c:v>-0.53826278999999999</c:v>
                </c:pt>
                <c:pt idx="5909">
                  <c:v>-0.53826278999999999</c:v>
                </c:pt>
                <c:pt idx="5910">
                  <c:v>-0.53826278999999999</c:v>
                </c:pt>
                <c:pt idx="5911">
                  <c:v>-0.54133858000000001</c:v>
                </c:pt>
                <c:pt idx="5912">
                  <c:v>-0.54133858000000001</c:v>
                </c:pt>
                <c:pt idx="5913">
                  <c:v>-0.54133858000000001</c:v>
                </c:pt>
                <c:pt idx="5914">
                  <c:v>-0.54133858000000001</c:v>
                </c:pt>
                <c:pt idx="5915">
                  <c:v>-0.54133858000000001</c:v>
                </c:pt>
                <c:pt idx="5916">
                  <c:v>-0.53826278999999999</c:v>
                </c:pt>
                <c:pt idx="5917">
                  <c:v>-0.53518699999999997</c:v>
                </c:pt>
                <c:pt idx="5918">
                  <c:v>-0.53518699999999997</c:v>
                </c:pt>
                <c:pt idx="5919">
                  <c:v>-0.53518699999999997</c:v>
                </c:pt>
                <c:pt idx="5920">
                  <c:v>-0.53211120999999995</c:v>
                </c:pt>
                <c:pt idx="5921">
                  <c:v>-0.52903541999999992</c:v>
                </c:pt>
                <c:pt idx="5922">
                  <c:v>-0.52903541999999992</c:v>
                </c:pt>
                <c:pt idx="5923">
                  <c:v>-0.52903541999999992</c:v>
                </c:pt>
                <c:pt idx="5924">
                  <c:v>-0.52595963999999995</c:v>
                </c:pt>
                <c:pt idx="5925">
                  <c:v>-0.52595963999999995</c:v>
                </c:pt>
                <c:pt idx="5926">
                  <c:v>-0.52595963999999995</c:v>
                </c:pt>
                <c:pt idx="5927">
                  <c:v>-0.52595963999999995</c:v>
                </c:pt>
                <c:pt idx="5928">
                  <c:v>-0.52595963999999995</c:v>
                </c:pt>
                <c:pt idx="5929">
                  <c:v>-0.52288384999999993</c:v>
                </c:pt>
                <c:pt idx="5930">
                  <c:v>-0.52595963999999995</c:v>
                </c:pt>
                <c:pt idx="5931">
                  <c:v>-0.52595963999999995</c:v>
                </c:pt>
                <c:pt idx="5932">
                  <c:v>-0.52595963999999995</c:v>
                </c:pt>
                <c:pt idx="5933">
                  <c:v>-0.52595963999999995</c:v>
                </c:pt>
                <c:pt idx="5934">
                  <c:v>-0.52595963999999995</c:v>
                </c:pt>
                <c:pt idx="5935">
                  <c:v>-0.52288384999999993</c:v>
                </c:pt>
                <c:pt idx="5936">
                  <c:v>-0.52288384999999993</c:v>
                </c:pt>
                <c:pt idx="5937">
                  <c:v>-0.52288384999999993</c:v>
                </c:pt>
                <c:pt idx="5938">
                  <c:v>-0.52288384999999993</c:v>
                </c:pt>
                <c:pt idx="5939">
                  <c:v>-0.52595963999999995</c:v>
                </c:pt>
                <c:pt idx="5940">
                  <c:v>-0.52903541999999992</c:v>
                </c:pt>
                <c:pt idx="5941">
                  <c:v>-0.52903541999999992</c:v>
                </c:pt>
                <c:pt idx="5942">
                  <c:v>-0.52903541999999992</c:v>
                </c:pt>
                <c:pt idx="5943">
                  <c:v>-0.52903541999999992</c:v>
                </c:pt>
                <c:pt idx="5944">
                  <c:v>-0.52595963999999995</c:v>
                </c:pt>
                <c:pt idx="5945">
                  <c:v>-0.52903541999999992</c:v>
                </c:pt>
                <c:pt idx="5946">
                  <c:v>-0.52903541999999992</c:v>
                </c:pt>
                <c:pt idx="5947">
                  <c:v>-0.52903541999999992</c:v>
                </c:pt>
                <c:pt idx="5948">
                  <c:v>-0.52903541999999992</c:v>
                </c:pt>
                <c:pt idx="5949">
                  <c:v>-0.52903541999999992</c:v>
                </c:pt>
                <c:pt idx="5950">
                  <c:v>-0.52903541999999992</c:v>
                </c:pt>
                <c:pt idx="5951">
                  <c:v>-0.52903541999999992</c:v>
                </c:pt>
                <c:pt idx="5952">
                  <c:v>-0.52903541999999992</c:v>
                </c:pt>
                <c:pt idx="5953">
                  <c:v>-0.52903541999999992</c:v>
                </c:pt>
                <c:pt idx="5954">
                  <c:v>-0.52903541999999992</c:v>
                </c:pt>
                <c:pt idx="5955">
                  <c:v>-0.52903541999999992</c:v>
                </c:pt>
                <c:pt idx="5956">
                  <c:v>-0.52903541999999992</c:v>
                </c:pt>
                <c:pt idx="5957">
                  <c:v>-0.53211120999999995</c:v>
                </c:pt>
                <c:pt idx="5958">
                  <c:v>-0.53518699999999997</c:v>
                </c:pt>
                <c:pt idx="5959">
                  <c:v>-0.53826278999999999</c:v>
                </c:pt>
                <c:pt idx="5960">
                  <c:v>-0.54133858000000001</c:v>
                </c:pt>
                <c:pt idx="5961">
                  <c:v>-0.54749015000000001</c:v>
                </c:pt>
                <c:pt idx="5962">
                  <c:v>-0.55364172</c:v>
                </c:pt>
                <c:pt idx="5963">
                  <c:v>-0.56286908999999996</c:v>
                </c:pt>
                <c:pt idx="5964">
                  <c:v>-0.57209644999999998</c:v>
                </c:pt>
                <c:pt idx="5965">
                  <c:v>-0.58439960000000002</c:v>
                </c:pt>
                <c:pt idx="5966">
                  <c:v>-0.59977852999999992</c:v>
                </c:pt>
                <c:pt idx="5967">
                  <c:v>-0.61515746999999998</c:v>
                </c:pt>
                <c:pt idx="5968">
                  <c:v>-0.63361219000000002</c:v>
                </c:pt>
                <c:pt idx="5969">
                  <c:v>-0.6520669</c:v>
                </c:pt>
                <c:pt idx="5970">
                  <c:v>-0.67052159999999994</c:v>
                </c:pt>
                <c:pt idx="5971">
                  <c:v>-0.69205220000000001</c:v>
                </c:pt>
                <c:pt idx="5972">
                  <c:v>-0.71665849999999998</c:v>
                </c:pt>
                <c:pt idx="5973">
                  <c:v>-0.74434049999999996</c:v>
                </c:pt>
                <c:pt idx="5974">
                  <c:v>-0.77509839999999997</c:v>
                </c:pt>
                <c:pt idx="5975">
                  <c:v>-0.80585629999999997</c:v>
                </c:pt>
                <c:pt idx="5976">
                  <c:v>-0.83969000000000005</c:v>
                </c:pt>
                <c:pt idx="5977">
                  <c:v>-0.87659939999999992</c:v>
                </c:pt>
                <c:pt idx="5978">
                  <c:v>-0.91350889999999996</c:v>
                </c:pt>
                <c:pt idx="5979">
                  <c:v>-0.95656989999999997</c:v>
                </c:pt>
                <c:pt idx="5980">
                  <c:v>-0.99655509999999992</c:v>
                </c:pt>
                <c:pt idx="5981">
                  <c:v>-1.0365403</c:v>
                </c:pt>
                <c:pt idx="5982">
                  <c:v>-1.0796014</c:v>
                </c:pt>
                <c:pt idx="5983">
                  <c:v>-1.1226623999999998</c:v>
                </c:pt>
                <c:pt idx="5984">
                  <c:v>-1.1626477</c:v>
                </c:pt>
                <c:pt idx="5985">
                  <c:v>-1.2026329</c:v>
                </c:pt>
                <c:pt idx="5986">
                  <c:v>-1.2395423000000001</c:v>
                </c:pt>
                <c:pt idx="5987">
                  <c:v>-1.2764517999999998</c:v>
                </c:pt>
                <c:pt idx="5988">
                  <c:v>-1.3133612000000001</c:v>
                </c:pt>
                <c:pt idx="5989">
                  <c:v>-1.3502706999999998</c:v>
                </c:pt>
                <c:pt idx="5990">
                  <c:v>-1.3841043</c:v>
                </c:pt>
                <c:pt idx="5991">
                  <c:v>-1.4179379999999999</c:v>
                </c:pt>
                <c:pt idx="5992">
                  <c:v>-1.4517715999999998</c:v>
                </c:pt>
                <c:pt idx="5993">
                  <c:v>-1.4825295000000001</c:v>
                </c:pt>
                <c:pt idx="5994">
                  <c:v>-1.5102115999999999</c:v>
                </c:pt>
                <c:pt idx="5995">
                  <c:v>-1.5378940000000001</c:v>
                </c:pt>
                <c:pt idx="5996">
                  <c:v>-1.5625</c:v>
                </c:pt>
                <c:pt idx="5997">
                  <c:v>-1.5871059999999999</c:v>
                </c:pt>
                <c:pt idx="5998">
                  <c:v>-1.6086369999999999</c:v>
                </c:pt>
                <c:pt idx="5999">
                  <c:v>-1.6270919999999998</c:v>
                </c:pt>
                <c:pt idx="6000">
                  <c:v>-1.645546</c:v>
                </c:pt>
                <c:pt idx="6001">
                  <c:v>-1.6640009999999998</c:v>
                </c:pt>
                <c:pt idx="6002">
                  <c:v>-1.6855310000000001</c:v>
                </c:pt>
                <c:pt idx="6003">
                  <c:v>-1.703986</c:v>
                </c:pt>
                <c:pt idx="6004">
                  <c:v>-1.7193649999999998</c:v>
                </c:pt>
                <c:pt idx="6005">
                  <c:v>-1.7378200000000001</c:v>
                </c:pt>
                <c:pt idx="6006">
                  <c:v>-1.753199</c:v>
                </c:pt>
                <c:pt idx="6007">
                  <c:v>-1.7655020000000001</c:v>
                </c:pt>
                <c:pt idx="6008">
                  <c:v>-1.7778049999999999</c:v>
                </c:pt>
                <c:pt idx="6009">
                  <c:v>-1.790108</c:v>
                </c:pt>
                <c:pt idx="6010">
                  <c:v>-1.8024109999999998</c:v>
                </c:pt>
                <c:pt idx="6011">
                  <c:v>-1.811639</c:v>
                </c:pt>
                <c:pt idx="6012">
                  <c:v>-1.8239420000000002</c:v>
                </c:pt>
                <c:pt idx="6013">
                  <c:v>-1.8331689999999998</c:v>
                </c:pt>
                <c:pt idx="6014">
                  <c:v>-1.839321</c:v>
                </c:pt>
                <c:pt idx="6015">
                  <c:v>-1.8485480000000001</c:v>
                </c:pt>
                <c:pt idx="6016">
                  <c:v>-1.8639269999999999</c:v>
                </c:pt>
                <c:pt idx="6017">
                  <c:v>-1.8762300000000001</c:v>
                </c:pt>
                <c:pt idx="6018">
                  <c:v>-1.8823819999999998</c:v>
                </c:pt>
                <c:pt idx="6019">
                  <c:v>-1.8916089999999999</c:v>
                </c:pt>
                <c:pt idx="6020">
                  <c:v>-1.903912</c:v>
                </c:pt>
                <c:pt idx="6021">
                  <c:v>-1.9131399999999998</c:v>
                </c:pt>
                <c:pt idx="6022">
                  <c:v>-1.9192909999999999</c:v>
                </c:pt>
                <c:pt idx="6023">
                  <c:v>-1.9223669999999999</c:v>
                </c:pt>
                <c:pt idx="6024">
                  <c:v>-1.9346700000000001</c:v>
                </c:pt>
                <c:pt idx="6025">
                  <c:v>-1.9438979999999999</c:v>
                </c:pt>
                <c:pt idx="6026">
                  <c:v>-1.9500489999999999</c:v>
                </c:pt>
                <c:pt idx="6027">
                  <c:v>-1.953125</c:v>
                </c:pt>
                <c:pt idx="6028">
                  <c:v>-1.9623520000000001</c:v>
                </c:pt>
                <c:pt idx="6029">
                  <c:v>-1.9715799999999999</c:v>
                </c:pt>
                <c:pt idx="6030">
                  <c:v>-1.980807</c:v>
                </c:pt>
                <c:pt idx="6031">
                  <c:v>-1.9869590000000001</c:v>
                </c:pt>
                <c:pt idx="6032">
                  <c:v>-1.9869590000000001</c:v>
                </c:pt>
                <c:pt idx="6033">
                  <c:v>-1.9961859999999998</c:v>
                </c:pt>
                <c:pt idx="6034">
                  <c:v>-1.9992619999999999</c:v>
                </c:pt>
                <c:pt idx="6035">
                  <c:v>-2.002338</c:v>
                </c:pt>
                <c:pt idx="6036">
                  <c:v>-2.002338</c:v>
                </c:pt>
                <c:pt idx="6037">
                  <c:v>-2.002338</c:v>
                </c:pt>
                <c:pt idx="6038">
                  <c:v>-2.002338</c:v>
                </c:pt>
                <c:pt idx="6039">
                  <c:v>-1.9992619999999999</c:v>
                </c:pt>
                <c:pt idx="6040">
                  <c:v>-1.9992619999999999</c:v>
                </c:pt>
                <c:pt idx="6041">
                  <c:v>-1.9961859999999998</c:v>
                </c:pt>
                <c:pt idx="6042">
                  <c:v>-1.9961859999999998</c:v>
                </c:pt>
                <c:pt idx="6043">
                  <c:v>-1.9961859999999998</c:v>
                </c:pt>
                <c:pt idx="6044">
                  <c:v>-1.9961859999999998</c:v>
                </c:pt>
                <c:pt idx="6045">
                  <c:v>-1.9931100000000002</c:v>
                </c:pt>
                <c:pt idx="6046">
                  <c:v>-1.9900340000000001</c:v>
                </c:pt>
                <c:pt idx="6047">
                  <c:v>-1.9869590000000001</c:v>
                </c:pt>
                <c:pt idx="6048">
                  <c:v>-1.980807</c:v>
                </c:pt>
                <c:pt idx="6049">
                  <c:v>-1.974656</c:v>
                </c:pt>
                <c:pt idx="6050">
                  <c:v>-1.9685039999999998</c:v>
                </c:pt>
                <c:pt idx="6051">
                  <c:v>-1.9654280000000002</c:v>
                </c:pt>
                <c:pt idx="6052">
                  <c:v>-1.9562010000000001</c:v>
                </c:pt>
                <c:pt idx="6053">
                  <c:v>-1.953125</c:v>
                </c:pt>
                <c:pt idx="6054">
                  <c:v>-1.953125</c:v>
                </c:pt>
                <c:pt idx="6055">
                  <c:v>-1.9500489999999999</c:v>
                </c:pt>
                <c:pt idx="6056">
                  <c:v>-1.9469729999999998</c:v>
                </c:pt>
                <c:pt idx="6057">
                  <c:v>-1.9438979999999999</c:v>
                </c:pt>
                <c:pt idx="6058">
                  <c:v>-1.9408219999999998</c:v>
                </c:pt>
                <c:pt idx="6059">
                  <c:v>-1.9408219999999998</c:v>
                </c:pt>
                <c:pt idx="6060">
                  <c:v>-1.9377459999999997</c:v>
                </c:pt>
                <c:pt idx="6061">
                  <c:v>-1.9346700000000001</c:v>
                </c:pt>
                <c:pt idx="6062">
                  <c:v>-1.931594</c:v>
                </c:pt>
                <c:pt idx="6063">
                  <c:v>-1.931594</c:v>
                </c:pt>
                <c:pt idx="6064">
                  <c:v>-1.9285190000000001</c:v>
                </c:pt>
                <c:pt idx="6065">
                  <c:v>-1.9223669999999999</c:v>
                </c:pt>
                <c:pt idx="6066">
                  <c:v>-1.9192909999999999</c:v>
                </c:pt>
                <c:pt idx="6067">
                  <c:v>-1.9162159999999999</c:v>
                </c:pt>
                <c:pt idx="6068">
                  <c:v>-1.9162159999999999</c:v>
                </c:pt>
                <c:pt idx="6069">
                  <c:v>-1.9162159999999999</c:v>
                </c:pt>
                <c:pt idx="6070">
                  <c:v>-1.9162159999999999</c:v>
                </c:pt>
                <c:pt idx="6071">
                  <c:v>-1.9131399999999998</c:v>
                </c:pt>
                <c:pt idx="6072">
                  <c:v>-1.9100639999999998</c:v>
                </c:pt>
                <c:pt idx="6073">
                  <c:v>-1.9069880000000001</c:v>
                </c:pt>
                <c:pt idx="6074">
                  <c:v>-1.903912</c:v>
                </c:pt>
                <c:pt idx="6075">
                  <c:v>-1.9008370000000001</c:v>
                </c:pt>
                <c:pt idx="6076">
                  <c:v>-1.9008370000000001</c:v>
                </c:pt>
                <c:pt idx="6077">
                  <c:v>-1.897761</c:v>
                </c:pt>
                <c:pt idx="6078">
                  <c:v>-1.894685</c:v>
                </c:pt>
                <c:pt idx="6079">
                  <c:v>-1.8916089999999999</c:v>
                </c:pt>
                <c:pt idx="6080">
                  <c:v>-1.8885329999999998</c:v>
                </c:pt>
                <c:pt idx="6081">
                  <c:v>-1.8854579999999999</c:v>
                </c:pt>
                <c:pt idx="6082">
                  <c:v>-1.8823819999999998</c:v>
                </c:pt>
                <c:pt idx="6083">
                  <c:v>-1.8793060000000001</c:v>
                </c:pt>
                <c:pt idx="6084">
                  <c:v>-1.8762300000000001</c:v>
                </c:pt>
                <c:pt idx="6085">
                  <c:v>-1.8731550000000001</c:v>
                </c:pt>
                <c:pt idx="6086">
                  <c:v>-1.8731550000000001</c:v>
                </c:pt>
                <c:pt idx="6087">
                  <c:v>-1.870079</c:v>
                </c:pt>
                <c:pt idx="6088">
                  <c:v>-1.867003</c:v>
                </c:pt>
                <c:pt idx="6089">
                  <c:v>-1.8639269999999999</c:v>
                </c:pt>
                <c:pt idx="6090">
                  <c:v>-1.8608509999999998</c:v>
                </c:pt>
                <c:pt idx="6091">
                  <c:v>-1.8577759999999999</c:v>
                </c:pt>
                <c:pt idx="6092">
                  <c:v>-1.8546999999999998</c:v>
                </c:pt>
                <c:pt idx="6093">
                  <c:v>-1.8546999999999998</c:v>
                </c:pt>
                <c:pt idx="6094">
                  <c:v>-1.8516240000000002</c:v>
                </c:pt>
                <c:pt idx="6095">
                  <c:v>-1.845472</c:v>
                </c:pt>
                <c:pt idx="6096">
                  <c:v>-1.8423970000000001</c:v>
                </c:pt>
                <c:pt idx="6097">
                  <c:v>-1.839321</c:v>
                </c:pt>
                <c:pt idx="6098">
                  <c:v>-1.8331689999999998</c:v>
                </c:pt>
                <c:pt idx="6099">
                  <c:v>-1.8300929999999997</c:v>
                </c:pt>
                <c:pt idx="6100">
                  <c:v>-1.8270179999999998</c:v>
                </c:pt>
                <c:pt idx="6101">
                  <c:v>-1.8239420000000002</c:v>
                </c:pt>
                <c:pt idx="6102">
                  <c:v>-1.8208660000000001</c:v>
                </c:pt>
                <c:pt idx="6103">
                  <c:v>-1.8208660000000001</c:v>
                </c:pt>
                <c:pt idx="6104">
                  <c:v>-1.81779</c:v>
                </c:pt>
                <c:pt idx="6105">
                  <c:v>-1.8147150000000001</c:v>
                </c:pt>
                <c:pt idx="6106">
                  <c:v>-1.811639</c:v>
                </c:pt>
                <c:pt idx="6107">
                  <c:v>-1.8085629999999999</c:v>
                </c:pt>
                <c:pt idx="6108">
                  <c:v>-1.8085629999999999</c:v>
                </c:pt>
                <c:pt idx="6109">
                  <c:v>-1.8054869999999998</c:v>
                </c:pt>
                <c:pt idx="6110">
                  <c:v>-1.8024109999999998</c:v>
                </c:pt>
                <c:pt idx="6111">
                  <c:v>-1.7993359999999998</c:v>
                </c:pt>
                <c:pt idx="6112">
                  <c:v>-1.7993359999999998</c:v>
                </c:pt>
                <c:pt idx="6113">
                  <c:v>-1.7993359999999998</c:v>
                </c:pt>
                <c:pt idx="6114">
                  <c:v>-1.7962600000000002</c:v>
                </c:pt>
                <c:pt idx="6115">
                  <c:v>-1.7962600000000002</c:v>
                </c:pt>
                <c:pt idx="6116">
                  <c:v>-1.7931840000000001</c:v>
                </c:pt>
                <c:pt idx="6117">
                  <c:v>-1.7931840000000001</c:v>
                </c:pt>
                <c:pt idx="6118">
                  <c:v>-1.790108</c:v>
                </c:pt>
                <c:pt idx="6119">
                  <c:v>-1.790108</c:v>
                </c:pt>
                <c:pt idx="6120">
                  <c:v>-1.787032</c:v>
                </c:pt>
                <c:pt idx="6121">
                  <c:v>-1.787032</c:v>
                </c:pt>
                <c:pt idx="6122">
                  <c:v>-1.783957</c:v>
                </c:pt>
                <c:pt idx="6123">
                  <c:v>-1.7808809999999999</c:v>
                </c:pt>
                <c:pt idx="6124">
                  <c:v>-1.7808809999999999</c:v>
                </c:pt>
                <c:pt idx="6125">
                  <c:v>-1.7808809999999999</c:v>
                </c:pt>
                <c:pt idx="6126">
                  <c:v>-1.7808809999999999</c:v>
                </c:pt>
                <c:pt idx="6127">
                  <c:v>-1.7778049999999999</c:v>
                </c:pt>
                <c:pt idx="6128">
                  <c:v>-1.7778049999999999</c:v>
                </c:pt>
                <c:pt idx="6129">
                  <c:v>-1.7778049999999999</c:v>
                </c:pt>
                <c:pt idx="6130">
                  <c:v>-1.7778049999999999</c:v>
                </c:pt>
                <c:pt idx="6131">
                  <c:v>-1.7747289999999998</c:v>
                </c:pt>
                <c:pt idx="6132">
                  <c:v>-1.7716539999999998</c:v>
                </c:pt>
                <c:pt idx="6133">
                  <c:v>-1.7685779999999998</c:v>
                </c:pt>
                <c:pt idx="6134">
                  <c:v>-1.7655020000000001</c:v>
                </c:pt>
                <c:pt idx="6135">
                  <c:v>-1.7655020000000001</c:v>
                </c:pt>
                <c:pt idx="6136">
                  <c:v>-1.762426</c:v>
                </c:pt>
                <c:pt idx="6137">
                  <c:v>-1.762426</c:v>
                </c:pt>
                <c:pt idx="6138">
                  <c:v>-1.762426</c:v>
                </c:pt>
                <c:pt idx="6139">
                  <c:v>-1.7655020000000001</c:v>
                </c:pt>
                <c:pt idx="6140">
                  <c:v>-1.762426</c:v>
                </c:pt>
                <c:pt idx="6141">
                  <c:v>-1.762426</c:v>
                </c:pt>
                <c:pt idx="6142">
                  <c:v>-1.762426</c:v>
                </c:pt>
                <c:pt idx="6143">
                  <c:v>-1.75935</c:v>
                </c:pt>
                <c:pt idx="6144">
                  <c:v>-1.756275</c:v>
                </c:pt>
                <c:pt idx="6145">
                  <c:v>-1.756275</c:v>
                </c:pt>
                <c:pt idx="6146">
                  <c:v>-1.753199</c:v>
                </c:pt>
                <c:pt idx="6147">
                  <c:v>-1.7501229999999999</c:v>
                </c:pt>
                <c:pt idx="6148">
                  <c:v>-1.7470469999999998</c:v>
                </c:pt>
                <c:pt idx="6149">
                  <c:v>-1.7439710000000002</c:v>
                </c:pt>
                <c:pt idx="6150">
                  <c:v>-1.7408959999999998</c:v>
                </c:pt>
                <c:pt idx="6151">
                  <c:v>-1.7378200000000001</c:v>
                </c:pt>
                <c:pt idx="6152">
                  <c:v>-1.7347440000000001</c:v>
                </c:pt>
                <c:pt idx="6153">
                  <c:v>-1.7347440000000001</c:v>
                </c:pt>
                <c:pt idx="6154">
                  <c:v>-1.7378200000000001</c:v>
                </c:pt>
                <c:pt idx="6155">
                  <c:v>-1.7347440000000001</c:v>
                </c:pt>
                <c:pt idx="6156">
                  <c:v>-1.731668</c:v>
                </c:pt>
                <c:pt idx="6157">
                  <c:v>-1.728593</c:v>
                </c:pt>
                <c:pt idx="6158">
                  <c:v>-1.725517</c:v>
                </c:pt>
                <c:pt idx="6159">
                  <c:v>-1.7224409999999999</c:v>
                </c:pt>
                <c:pt idx="6160">
                  <c:v>-1.7193649999999998</c:v>
                </c:pt>
                <c:pt idx="6161">
                  <c:v>-1.7162890000000002</c:v>
                </c:pt>
                <c:pt idx="6162">
                  <c:v>-1.7132139999999998</c:v>
                </c:pt>
                <c:pt idx="6163">
                  <c:v>-1.7101380000000002</c:v>
                </c:pt>
                <c:pt idx="6164">
                  <c:v>-1.7070620000000001</c:v>
                </c:pt>
                <c:pt idx="6165">
                  <c:v>-1.703986</c:v>
                </c:pt>
                <c:pt idx="6166">
                  <c:v>-1.703986</c:v>
                </c:pt>
                <c:pt idx="6167">
                  <c:v>-1.7009099999999999</c:v>
                </c:pt>
                <c:pt idx="6168">
                  <c:v>-1.697835</c:v>
                </c:pt>
                <c:pt idx="6169">
                  <c:v>-1.697835</c:v>
                </c:pt>
                <c:pt idx="6170">
                  <c:v>-1.697835</c:v>
                </c:pt>
                <c:pt idx="6171">
                  <c:v>-1.6947589999999999</c:v>
                </c:pt>
                <c:pt idx="6172">
                  <c:v>-1.6916829999999998</c:v>
                </c:pt>
                <c:pt idx="6173">
                  <c:v>-1.6916829999999998</c:v>
                </c:pt>
                <c:pt idx="6174">
                  <c:v>-1.6886069999999997</c:v>
                </c:pt>
                <c:pt idx="6175">
                  <c:v>-1.6886069999999997</c:v>
                </c:pt>
                <c:pt idx="6176">
                  <c:v>-1.6916829999999998</c:v>
                </c:pt>
                <c:pt idx="6177">
                  <c:v>-1.6886069999999997</c:v>
                </c:pt>
                <c:pt idx="6178">
                  <c:v>-1.6855310000000001</c:v>
                </c:pt>
                <c:pt idx="6179">
                  <c:v>-1.6824560000000002</c:v>
                </c:pt>
                <c:pt idx="6180">
                  <c:v>-1.6855310000000001</c:v>
                </c:pt>
                <c:pt idx="6181">
                  <c:v>-1.6855310000000001</c:v>
                </c:pt>
                <c:pt idx="6182">
                  <c:v>-1.6824560000000002</c:v>
                </c:pt>
                <c:pt idx="6183">
                  <c:v>-1.6793800000000001</c:v>
                </c:pt>
                <c:pt idx="6184">
                  <c:v>-1.6793800000000001</c:v>
                </c:pt>
                <c:pt idx="6185">
                  <c:v>-1.6793800000000001</c:v>
                </c:pt>
                <c:pt idx="6186">
                  <c:v>-1.6732279999999999</c:v>
                </c:pt>
                <c:pt idx="6187">
                  <c:v>-1.670153</c:v>
                </c:pt>
                <c:pt idx="6188">
                  <c:v>-1.6670769999999999</c:v>
                </c:pt>
                <c:pt idx="6189">
                  <c:v>-1.6670769999999999</c:v>
                </c:pt>
                <c:pt idx="6190">
                  <c:v>-1.6640009999999998</c:v>
                </c:pt>
                <c:pt idx="6191">
                  <c:v>-1.6609249999999998</c:v>
                </c:pt>
                <c:pt idx="6192">
                  <c:v>-1.6578490000000001</c:v>
                </c:pt>
                <c:pt idx="6193">
                  <c:v>-1.6578490000000001</c:v>
                </c:pt>
                <c:pt idx="6194">
                  <c:v>-1.6547740000000002</c:v>
                </c:pt>
                <c:pt idx="6195">
                  <c:v>-1.648622</c:v>
                </c:pt>
                <c:pt idx="6196">
                  <c:v>-1.645546</c:v>
                </c:pt>
                <c:pt idx="6197">
                  <c:v>-1.6424699999999999</c:v>
                </c:pt>
                <c:pt idx="6198">
                  <c:v>-1.6393949999999999</c:v>
                </c:pt>
                <c:pt idx="6199">
                  <c:v>-1.6393949999999999</c:v>
                </c:pt>
                <c:pt idx="6200">
                  <c:v>-1.6363189999999999</c:v>
                </c:pt>
                <c:pt idx="6201">
                  <c:v>-1.6332429999999998</c:v>
                </c:pt>
                <c:pt idx="6202">
                  <c:v>-1.6332429999999998</c:v>
                </c:pt>
                <c:pt idx="6203">
                  <c:v>-1.6332429999999998</c:v>
                </c:pt>
                <c:pt idx="6204">
                  <c:v>-1.6301670000000001</c:v>
                </c:pt>
                <c:pt idx="6205">
                  <c:v>-1.6301670000000001</c:v>
                </c:pt>
                <c:pt idx="6206">
                  <c:v>-1.6270919999999998</c:v>
                </c:pt>
                <c:pt idx="6207">
                  <c:v>-1.6270919999999998</c:v>
                </c:pt>
                <c:pt idx="6208">
                  <c:v>-1.6240160000000001</c:v>
                </c:pt>
                <c:pt idx="6209">
                  <c:v>-1.62094</c:v>
                </c:pt>
                <c:pt idx="6210">
                  <c:v>-1.617864</c:v>
                </c:pt>
                <c:pt idx="6211">
                  <c:v>-1.6147879999999999</c:v>
                </c:pt>
                <c:pt idx="6212">
                  <c:v>-1.611713</c:v>
                </c:pt>
                <c:pt idx="6213">
                  <c:v>-1.6055609999999998</c:v>
                </c:pt>
                <c:pt idx="6214">
                  <c:v>-1.5994090000000001</c:v>
                </c:pt>
                <c:pt idx="6215">
                  <c:v>-1.5963340000000001</c:v>
                </c:pt>
                <c:pt idx="6216">
                  <c:v>-1.590182</c:v>
                </c:pt>
                <c:pt idx="6217">
                  <c:v>-1.5778789999999998</c:v>
                </c:pt>
                <c:pt idx="6218">
                  <c:v>-1.5686520000000002</c:v>
                </c:pt>
                <c:pt idx="6219">
                  <c:v>-1.5563479999999998</c:v>
                </c:pt>
                <c:pt idx="6220">
                  <c:v>-1.5440450000000001</c:v>
                </c:pt>
                <c:pt idx="6221">
                  <c:v>-1.5286662999999998</c:v>
                </c:pt>
                <c:pt idx="6222">
                  <c:v>-1.5102115999999999</c:v>
                </c:pt>
                <c:pt idx="6223">
                  <c:v>-1.4917568999999999</c:v>
                </c:pt>
                <c:pt idx="6224">
                  <c:v>-1.4702263</c:v>
                </c:pt>
                <c:pt idx="6225">
                  <c:v>-1.4517715999999998</c:v>
                </c:pt>
                <c:pt idx="6226">
                  <c:v>-1.4333168999999999</c:v>
                </c:pt>
                <c:pt idx="6227">
                  <c:v>-1.4117864</c:v>
                </c:pt>
                <c:pt idx="6228">
                  <c:v>-1.3841043</c:v>
                </c:pt>
                <c:pt idx="6229">
                  <c:v>-1.3533465</c:v>
                </c:pt>
                <c:pt idx="6230">
                  <c:v>-1.3195128</c:v>
                </c:pt>
                <c:pt idx="6231">
                  <c:v>-1.2856790999999999</c:v>
                </c:pt>
                <c:pt idx="6232">
                  <c:v>-1.2487697</c:v>
                </c:pt>
                <c:pt idx="6233">
                  <c:v>-1.2087844999999999</c:v>
                </c:pt>
                <c:pt idx="6234">
                  <c:v>-1.1687992</c:v>
                </c:pt>
                <c:pt idx="6235">
                  <c:v>-1.128814</c:v>
                </c:pt>
                <c:pt idx="6236">
                  <c:v>-1.085753</c:v>
                </c:pt>
                <c:pt idx="6237">
                  <c:v>-1.0457676999999999</c:v>
                </c:pt>
                <c:pt idx="6238">
                  <c:v>-1.0027067000000001</c:v>
                </c:pt>
                <c:pt idx="6239">
                  <c:v>-0.95656989999999997</c:v>
                </c:pt>
                <c:pt idx="6240">
                  <c:v>-0.91658459999999997</c:v>
                </c:pt>
                <c:pt idx="6241">
                  <c:v>-0.87352359999999996</c:v>
                </c:pt>
                <c:pt idx="6242">
                  <c:v>-0.8335383999999999</c:v>
                </c:pt>
                <c:pt idx="6243">
                  <c:v>-0.79355310000000001</c:v>
                </c:pt>
                <c:pt idx="6244">
                  <c:v>-0.75356789999999996</c:v>
                </c:pt>
                <c:pt idx="6245">
                  <c:v>-0.7135826999999999</c:v>
                </c:pt>
                <c:pt idx="6246">
                  <c:v>-0.67667319999999997</c:v>
                </c:pt>
                <c:pt idx="6247">
                  <c:v>-0.63976379999999999</c:v>
                </c:pt>
                <c:pt idx="6248">
                  <c:v>-0.60285431999999994</c:v>
                </c:pt>
                <c:pt idx="6249">
                  <c:v>-0.56902065999999996</c:v>
                </c:pt>
                <c:pt idx="6250">
                  <c:v>-0.54133858000000001</c:v>
                </c:pt>
                <c:pt idx="6251">
                  <c:v>-0.51365649000000002</c:v>
                </c:pt>
                <c:pt idx="6252">
                  <c:v>-0.48905018999999994</c:v>
                </c:pt>
                <c:pt idx="6253">
                  <c:v>-0.46444388999999997</c:v>
                </c:pt>
                <c:pt idx="6254">
                  <c:v>-0.43983759</c:v>
                </c:pt>
                <c:pt idx="6255">
                  <c:v>-0.41215549999999995</c:v>
                </c:pt>
                <c:pt idx="6256">
                  <c:v>-0.390625</c:v>
                </c:pt>
                <c:pt idx="6257">
                  <c:v>-0.36909449999999999</c:v>
                </c:pt>
                <c:pt idx="6258">
                  <c:v>-0.34756399999999998</c:v>
                </c:pt>
                <c:pt idx="6259">
                  <c:v>-0.32603349999999998</c:v>
                </c:pt>
                <c:pt idx="6260">
                  <c:v>-0.30757869999999998</c:v>
                </c:pt>
                <c:pt idx="6261">
                  <c:v>-0.29219980000000001</c:v>
                </c:pt>
                <c:pt idx="6262">
                  <c:v>-0.27374509999999996</c:v>
                </c:pt>
                <c:pt idx="6263">
                  <c:v>-0.26144189999999995</c:v>
                </c:pt>
                <c:pt idx="6264">
                  <c:v>-0.24913879999999999</c:v>
                </c:pt>
                <c:pt idx="6265">
                  <c:v>-0.23683559999999998</c:v>
                </c:pt>
                <c:pt idx="6266">
                  <c:v>-0.22453249999999997</c:v>
                </c:pt>
                <c:pt idx="6267">
                  <c:v>-0.21222929999999995</c:v>
                </c:pt>
                <c:pt idx="6268">
                  <c:v>-0.19685039999999998</c:v>
                </c:pt>
                <c:pt idx="6269">
                  <c:v>-0.18762299999999998</c:v>
                </c:pt>
                <c:pt idx="6270">
                  <c:v>-0.17531989999999997</c:v>
                </c:pt>
                <c:pt idx="6271">
                  <c:v>-0.15994099999999994</c:v>
                </c:pt>
                <c:pt idx="6272">
                  <c:v>-0.14763779999999999</c:v>
                </c:pt>
                <c:pt idx="6273">
                  <c:v>-0.13225889999999996</c:v>
                </c:pt>
                <c:pt idx="6274">
                  <c:v>-0.11995569999999994</c:v>
                </c:pt>
                <c:pt idx="6275">
                  <c:v>-0.10765249999999998</c:v>
                </c:pt>
                <c:pt idx="6276">
                  <c:v>-9.5349399999999973E-2</c:v>
                </c:pt>
                <c:pt idx="6277">
                  <c:v>-8.6122099999999979E-2</c:v>
                </c:pt>
                <c:pt idx="6278">
                  <c:v>-7.6894699999999983E-2</c:v>
                </c:pt>
                <c:pt idx="6279">
                  <c:v>-7.0743099999999948E-2</c:v>
                </c:pt>
                <c:pt idx="6280">
                  <c:v>-6.1515699999999951E-2</c:v>
                </c:pt>
                <c:pt idx="6281">
                  <c:v>-5.2288399999999957E-2</c:v>
                </c:pt>
                <c:pt idx="6282">
                  <c:v>-3.9985199999999943E-2</c:v>
                </c:pt>
                <c:pt idx="6283">
                  <c:v>-3.3833699999999967E-2</c:v>
                </c:pt>
                <c:pt idx="6284">
                  <c:v>-2.460629999999997E-2</c:v>
                </c:pt>
                <c:pt idx="6285">
                  <c:v>-1.8454699999999935E-2</c:v>
                </c:pt>
                <c:pt idx="6286">
                  <c:v>-1.2303199999999959E-2</c:v>
                </c:pt>
                <c:pt idx="6287">
                  <c:v>-6.1515999999999238E-3</c:v>
                </c:pt>
                <c:pt idx="6288">
                  <c:v>0</c:v>
                </c:pt>
                <c:pt idx="6289">
                  <c:v>6.1516000000000348E-3</c:v>
                </c:pt>
                <c:pt idx="6290">
                  <c:v>1.2303100000000011E-2</c:v>
                </c:pt>
                <c:pt idx="6291">
                  <c:v>2.1530500000000008E-2</c:v>
                </c:pt>
                <c:pt idx="6292">
                  <c:v>2.4606300000000081E-2</c:v>
                </c:pt>
                <c:pt idx="6293">
                  <c:v>3.0757900000000005E-2</c:v>
                </c:pt>
                <c:pt idx="6294">
                  <c:v>3.3833700000000078E-2</c:v>
                </c:pt>
                <c:pt idx="6295">
                  <c:v>3.3833700000000078E-2</c:v>
                </c:pt>
                <c:pt idx="6296">
                  <c:v>3.6909500000000039E-2</c:v>
                </c:pt>
                <c:pt idx="6297">
                  <c:v>3.6909500000000039E-2</c:v>
                </c:pt>
                <c:pt idx="6298">
                  <c:v>3.9985200000000054E-2</c:v>
                </c:pt>
                <c:pt idx="6299">
                  <c:v>3.9985200000000054E-2</c:v>
                </c:pt>
                <c:pt idx="6300">
                  <c:v>4.6136799999999978E-2</c:v>
                </c:pt>
                <c:pt idx="6301">
                  <c:v>4.3061100000000074E-2</c:v>
                </c:pt>
                <c:pt idx="6302">
                  <c:v>3.9985200000000054E-2</c:v>
                </c:pt>
                <c:pt idx="6303">
                  <c:v>3.9985200000000054E-2</c:v>
                </c:pt>
                <c:pt idx="6304">
                  <c:v>3.6909500000000039E-2</c:v>
                </c:pt>
                <c:pt idx="6305">
                  <c:v>3.0757900000000005E-2</c:v>
                </c:pt>
                <c:pt idx="6306">
                  <c:v>2.4606300000000081E-2</c:v>
                </c:pt>
                <c:pt idx="6307">
                  <c:v>2.4606300000000081E-2</c:v>
                </c:pt>
                <c:pt idx="6308">
                  <c:v>1.8454700000000046E-2</c:v>
                </c:pt>
                <c:pt idx="6309">
                  <c:v>1.5379000000000032E-2</c:v>
                </c:pt>
                <c:pt idx="6310">
                  <c:v>1.2303100000000011E-2</c:v>
                </c:pt>
                <c:pt idx="6311">
                  <c:v>9.2273999999999967E-3</c:v>
                </c:pt>
                <c:pt idx="6312">
                  <c:v>9.2273999999999967E-3</c:v>
                </c:pt>
                <c:pt idx="6313">
                  <c:v>6.1516000000000348E-3</c:v>
                </c:pt>
                <c:pt idx="6314">
                  <c:v>6.1516000000000348E-3</c:v>
                </c:pt>
                <c:pt idx="6315">
                  <c:v>3.0758000000000729E-3</c:v>
                </c:pt>
                <c:pt idx="6316">
                  <c:v>3.0758000000000729E-3</c:v>
                </c:pt>
                <c:pt idx="6317">
                  <c:v>0</c:v>
                </c:pt>
                <c:pt idx="6318">
                  <c:v>0</c:v>
                </c:pt>
                <c:pt idx="6319">
                  <c:v>0</c:v>
                </c:pt>
                <c:pt idx="6320">
                  <c:v>0</c:v>
                </c:pt>
                <c:pt idx="6321">
                  <c:v>0</c:v>
                </c:pt>
                <c:pt idx="6322">
                  <c:v>0</c:v>
                </c:pt>
                <c:pt idx="6323">
                  <c:v>-3.0757999999999619E-3</c:v>
                </c:pt>
                <c:pt idx="6324">
                  <c:v>-3.0757999999999619E-3</c:v>
                </c:pt>
                <c:pt idx="6325">
                  <c:v>-3.0757999999999619E-3</c:v>
                </c:pt>
                <c:pt idx="6326">
                  <c:v>0</c:v>
                </c:pt>
                <c:pt idx="6327">
                  <c:v>0</c:v>
                </c:pt>
                <c:pt idx="6328">
                  <c:v>-3.0757999999999619E-3</c:v>
                </c:pt>
                <c:pt idx="6329">
                  <c:v>-6.1515999999999238E-3</c:v>
                </c:pt>
                <c:pt idx="6330">
                  <c:v>-6.1515999999999238E-3</c:v>
                </c:pt>
                <c:pt idx="6331">
                  <c:v>-9.2272999999999383E-3</c:v>
                </c:pt>
                <c:pt idx="6332">
                  <c:v>-6.1515999999999238E-3</c:v>
                </c:pt>
                <c:pt idx="6333">
                  <c:v>-9.2272999999999383E-3</c:v>
                </c:pt>
                <c:pt idx="6334">
                  <c:v>-9.2272999999999383E-3</c:v>
                </c:pt>
                <c:pt idx="6335">
                  <c:v>-9.2272999999999383E-3</c:v>
                </c:pt>
                <c:pt idx="6336">
                  <c:v>-9.2272999999999383E-3</c:v>
                </c:pt>
                <c:pt idx="6337">
                  <c:v>-1.2303199999999959E-2</c:v>
                </c:pt>
                <c:pt idx="6338">
                  <c:v>-1.2303199999999959E-2</c:v>
                </c:pt>
                <c:pt idx="6339">
                  <c:v>-1.5378899999999973E-2</c:v>
                </c:pt>
                <c:pt idx="6340">
                  <c:v>-1.8454699999999935E-2</c:v>
                </c:pt>
                <c:pt idx="6341">
                  <c:v>-2.1530500000000008E-2</c:v>
                </c:pt>
                <c:pt idx="6342">
                  <c:v>-1.8454699999999935E-2</c:v>
                </c:pt>
                <c:pt idx="6343">
                  <c:v>-1.8454699999999935E-2</c:v>
                </c:pt>
                <c:pt idx="6344">
                  <c:v>-2.1530500000000008E-2</c:v>
                </c:pt>
                <c:pt idx="6345">
                  <c:v>-2.460629999999997E-2</c:v>
                </c:pt>
                <c:pt idx="6346">
                  <c:v>-2.7682099999999932E-2</c:v>
                </c:pt>
                <c:pt idx="6347">
                  <c:v>-2.7682099999999932E-2</c:v>
                </c:pt>
                <c:pt idx="6348">
                  <c:v>-2.7682099999999932E-2</c:v>
                </c:pt>
                <c:pt idx="6349">
                  <c:v>-2.7682099999999932E-2</c:v>
                </c:pt>
                <c:pt idx="6350">
                  <c:v>-2.7682099999999932E-2</c:v>
                </c:pt>
                <c:pt idx="6351">
                  <c:v>-2.7682099999999932E-2</c:v>
                </c:pt>
                <c:pt idx="6352">
                  <c:v>-2.7682099999999932E-2</c:v>
                </c:pt>
                <c:pt idx="6353">
                  <c:v>-2.7682099999999932E-2</c:v>
                </c:pt>
                <c:pt idx="6354">
                  <c:v>-3.0757900000000005E-2</c:v>
                </c:pt>
                <c:pt idx="6355">
                  <c:v>-3.0757900000000005E-2</c:v>
                </c:pt>
                <c:pt idx="6356">
                  <c:v>-3.0757900000000005E-2</c:v>
                </c:pt>
                <c:pt idx="6357">
                  <c:v>-3.0757900000000005E-2</c:v>
                </c:pt>
                <c:pt idx="6358">
                  <c:v>-3.3833699999999967E-2</c:v>
                </c:pt>
                <c:pt idx="6359">
                  <c:v>-3.0757900000000005E-2</c:v>
                </c:pt>
                <c:pt idx="6360">
                  <c:v>-3.0757900000000005E-2</c:v>
                </c:pt>
                <c:pt idx="6361">
                  <c:v>-3.0757900000000005E-2</c:v>
                </c:pt>
                <c:pt idx="6362">
                  <c:v>-3.0757900000000005E-2</c:v>
                </c:pt>
                <c:pt idx="6363">
                  <c:v>-3.3833699999999967E-2</c:v>
                </c:pt>
                <c:pt idx="6364">
                  <c:v>-3.3833699999999967E-2</c:v>
                </c:pt>
                <c:pt idx="6365">
                  <c:v>-3.6909499999999984E-2</c:v>
                </c:pt>
                <c:pt idx="6366">
                  <c:v>-3.9985199999999943E-2</c:v>
                </c:pt>
                <c:pt idx="6367">
                  <c:v>-4.306099999999996E-2</c:v>
                </c:pt>
                <c:pt idx="6368">
                  <c:v>-4.306099999999996E-2</c:v>
                </c:pt>
                <c:pt idx="6369">
                  <c:v>-4.306099999999996E-2</c:v>
                </c:pt>
                <c:pt idx="6370">
                  <c:v>-4.306099999999996E-2</c:v>
                </c:pt>
                <c:pt idx="6371">
                  <c:v>-4.306099999999996E-2</c:v>
                </c:pt>
                <c:pt idx="6372">
                  <c:v>-4.306099999999996E-2</c:v>
                </c:pt>
                <c:pt idx="6373">
                  <c:v>-3.9985199999999943E-2</c:v>
                </c:pt>
                <c:pt idx="6374">
                  <c:v>-4.306099999999996E-2</c:v>
                </c:pt>
                <c:pt idx="6375">
                  <c:v>-3.9985199999999943E-2</c:v>
                </c:pt>
                <c:pt idx="6376">
                  <c:v>-3.9985199999999943E-2</c:v>
                </c:pt>
                <c:pt idx="6377">
                  <c:v>-3.6909499999999984E-2</c:v>
                </c:pt>
                <c:pt idx="6378">
                  <c:v>-3.9985199999999943E-2</c:v>
                </c:pt>
                <c:pt idx="6379">
                  <c:v>-4.306099999999996E-2</c:v>
                </c:pt>
                <c:pt idx="6380">
                  <c:v>-3.9985199999999943E-2</c:v>
                </c:pt>
                <c:pt idx="6381">
                  <c:v>-3.9985199999999943E-2</c:v>
                </c:pt>
                <c:pt idx="6382">
                  <c:v>-3.6909499999999984E-2</c:v>
                </c:pt>
                <c:pt idx="6383">
                  <c:v>-3.9985199999999943E-2</c:v>
                </c:pt>
                <c:pt idx="6384">
                  <c:v>-3.6909499999999984E-2</c:v>
                </c:pt>
                <c:pt idx="6385">
                  <c:v>-3.6909499999999984E-2</c:v>
                </c:pt>
                <c:pt idx="6386">
                  <c:v>-3.9985199999999943E-2</c:v>
                </c:pt>
                <c:pt idx="6387">
                  <c:v>-4.306099999999996E-2</c:v>
                </c:pt>
                <c:pt idx="6388">
                  <c:v>-4.6136799999999978E-2</c:v>
                </c:pt>
                <c:pt idx="6389">
                  <c:v>-4.9212599999999995E-2</c:v>
                </c:pt>
                <c:pt idx="6390">
                  <c:v>-4.9212599999999995E-2</c:v>
                </c:pt>
                <c:pt idx="6391">
                  <c:v>-4.9212599999999995E-2</c:v>
                </c:pt>
                <c:pt idx="6392">
                  <c:v>-4.9212599999999995E-2</c:v>
                </c:pt>
                <c:pt idx="6393">
                  <c:v>-4.6136799999999978E-2</c:v>
                </c:pt>
                <c:pt idx="6394">
                  <c:v>-4.6136799999999978E-2</c:v>
                </c:pt>
                <c:pt idx="6395">
                  <c:v>-4.306099999999996E-2</c:v>
                </c:pt>
                <c:pt idx="6396">
                  <c:v>-4.6136799999999978E-2</c:v>
                </c:pt>
                <c:pt idx="6397">
                  <c:v>-4.6136799999999978E-2</c:v>
                </c:pt>
                <c:pt idx="6398">
                  <c:v>-4.6136799999999978E-2</c:v>
                </c:pt>
                <c:pt idx="6399">
                  <c:v>-4.6136799999999978E-2</c:v>
                </c:pt>
                <c:pt idx="6400">
                  <c:v>-4.6136799999999978E-2</c:v>
                </c:pt>
                <c:pt idx="6401">
                  <c:v>-4.306099999999996E-2</c:v>
                </c:pt>
                <c:pt idx="6402">
                  <c:v>-4.6136799999999978E-2</c:v>
                </c:pt>
                <c:pt idx="6403">
                  <c:v>-4.6136799999999978E-2</c:v>
                </c:pt>
                <c:pt idx="6404">
                  <c:v>-4.6136799999999978E-2</c:v>
                </c:pt>
                <c:pt idx="6405">
                  <c:v>-4.9212599999999995E-2</c:v>
                </c:pt>
                <c:pt idx="6406">
                  <c:v>-5.2288399999999957E-2</c:v>
                </c:pt>
                <c:pt idx="6407">
                  <c:v>-5.2288399999999957E-2</c:v>
                </c:pt>
                <c:pt idx="6408">
                  <c:v>-5.2288399999999957E-2</c:v>
                </c:pt>
                <c:pt idx="6409">
                  <c:v>-4.9212599999999995E-2</c:v>
                </c:pt>
                <c:pt idx="6410">
                  <c:v>-4.9212599999999995E-2</c:v>
                </c:pt>
                <c:pt idx="6411">
                  <c:v>-5.2288399999999957E-2</c:v>
                </c:pt>
                <c:pt idx="6412">
                  <c:v>-5.2288399999999957E-2</c:v>
                </c:pt>
                <c:pt idx="6413">
                  <c:v>-4.9212599999999995E-2</c:v>
                </c:pt>
                <c:pt idx="6414">
                  <c:v>-5.2288399999999957E-2</c:v>
                </c:pt>
                <c:pt idx="6415">
                  <c:v>-5.5364199999999975E-2</c:v>
                </c:pt>
                <c:pt idx="6416">
                  <c:v>-5.5364199999999975E-2</c:v>
                </c:pt>
                <c:pt idx="6417">
                  <c:v>-5.5364199999999975E-2</c:v>
                </c:pt>
                <c:pt idx="6418">
                  <c:v>-5.8439899999999989E-2</c:v>
                </c:pt>
                <c:pt idx="6419">
                  <c:v>-5.8439899999999989E-2</c:v>
                </c:pt>
                <c:pt idx="6420">
                  <c:v>-5.8439899999999989E-2</c:v>
                </c:pt>
                <c:pt idx="6421">
                  <c:v>-6.1515699999999951E-2</c:v>
                </c:pt>
                <c:pt idx="6422">
                  <c:v>-5.8439899999999989E-2</c:v>
                </c:pt>
                <c:pt idx="6423">
                  <c:v>-6.1515699999999951E-2</c:v>
                </c:pt>
                <c:pt idx="6424">
                  <c:v>-6.4591599999999971E-2</c:v>
                </c:pt>
                <c:pt idx="6425">
                  <c:v>-6.4591599999999971E-2</c:v>
                </c:pt>
                <c:pt idx="6426">
                  <c:v>-6.4591599999999971E-2</c:v>
                </c:pt>
                <c:pt idx="6427">
                  <c:v>-6.7667299999999986E-2</c:v>
                </c:pt>
                <c:pt idx="6428">
                  <c:v>-6.7667299999999986E-2</c:v>
                </c:pt>
                <c:pt idx="6429">
                  <c:v>-6.4591599999999971E-2</c:v>
                </c:pt>
                <c:pt idx="6430">
                  <c:v>-6.4591599999999971E-2</c:v>
                </c:pt>
                <c:pt idx="6431">
                  <c:v>-6.4591599999999971E-2</c:v>
                </c:pt>
                <c:pt idx="6432">
                  <c:v>-6.4591599999999971E-2</c:v>
                </c:pt>
                <c:pt idx="6433">
                  <c:v>-6.7667299999999986E-2</c:v>
                </c:pt>
                <c:pt idx="6434">
                  <c:v>-7.0743099999999948E-2</c:v>
                </c:pt>
                <c:pt idx="6435">
                  <c:v>-7.3818899999999965E-2</c:v>
                </c:pt>
                <c:pt idx="6436">
                  <c:v>-7.3818899999999965E-2</c:v>
                </c:pt>
                <c:pt idx="6437">
                  <c:v>-7.0743099999999948E-2</c:v>
                </c:pt>
                <c:pt idx="6438">
                  <c:v>-7.0743099999999948E-2</c:v>
                </c:pt>
                <c:pt idx="6439">
                  <c:v>-7.3818899999999965E-2</c:v>
                </c:pt>
                <c:pt idx="6440">
                  <c:v>-7.0743099999999948E-2</c:v>
                </c:pt>
                <c:pt idx="6441">
                  <c:v>-7.0743099999999948E-2</c:v>
                </c:pt>
                <c:pt idx="6442">
                  <c:v>-7.0743099999999948E-2</c:v>
                </c:pt>
                <c:pt idx="6443">
                  <c:v>-7.3818899999999965E-2</c:v>
                </c:pt>
                <c:pt idx="6444">
                  <c:v>-7.6894699999999983E-2</c:v>
                </c:pt>
                <c:pt idx="6445">
                  <c:v>-7.6894699999999983E-2</c:v>
                </c:pt>
                <c:pt idx="6446">
                  <c:v>-7.6894699999999983E-2</c:v>
                </c:pt>
                <c:pt idx="6447">
                  <c:v>-7.9970499999999944E-2</c:v>
                </c:pt>
                <c:pt idx="6448">
                  <c:v>-8.3046299999999962E-2</c:v>
                </c:pt>
                <c:pt idx="6449">
                  <c:v>-8.3046299999999962E-2</c:v>
                </c:pt>
                <c:pt idx="6450">
                  <c:v>-8.3046299999999962E-2</c:v>
                </c:pt>
                <c:pt idx="6451">
                  <c:v>-8.6122099999999979E-2</c:v>
                </c:pt>
                <c:pt idx="6452">
                  <c:v>-8.6122099999999979E-2</c:v>
                </c:pt>
                <c:pt idx="6453">
                  <c:v>-8.6122099999999979E-2</c:v>
                </c:pt>
                <c:pt idx="6454">
                  <c:v>-8.9197799999999994E-2</c:v>
                </c:pt>
                <c:pt idx="6455">
                  <c:v>-8.6122099999999979E-2</c:v>
                </c:pt>
                <c:pt idx="6456">
                  <c:v>-8.6122099999999979E-2</c:v>
                </c:pt>
                <c:pt idx="6457">
                  <c:v>-8.3046299999999962E-2</c:v>
                </c:pt>
                <c:pt idx="6458">
                  <c:v>-8.3046299999999962E-2</c:v>
                </c:pt>
                <c:pt idx="6459">
                  <c:v>-7.9970499999999944E-2</c:v>
                </c:pt>
                <c:pt idx="6460">
                  <c:v>-7.6894699999999983E-2</c:v>
                </c:pt>
                <c:pt idx="6461">
                  <c:v>-7.6894699999999983E-2</c:v>
                </c:pt>
                <c:pt idx="6462">
                  <c:v>-7.9970499999999944E-2</c:v>
                </c:pt>
                <c:pt idx="6463">
                  <c:v>-7.6894699999999983E-2</c:v>
                </c:pt>
                <c:pt idx="6464">
                  <c:v>-7.6894699999999983E-2</c:v>
                </c:pt>
                <c:pt idx="6465">
                  <c:v>-7.9970499999999944E-2</c:v>
                </c:pt>
                <c:pt idx="6466">
                  <c:v>-7.9970499999999944E-2</c:v>
                </c:pt>
                <c:pt idx="6467">
                  <c:v>-7.9970499999999944E-2</c:v>
                </c:pt>
                <c:pt idx="6468">
                  <c:v>-8.3046299999999962E-2</c:v>
                </c:pt>
                <c:pt idx="6469">
                  <c:v>-8.6122099999999979E-2</c:v>
                </c:pt>
                <c:pt idx="6470">
                  <c:v>-8.6122099999999979E-2</c:v>
                </c:pt>
                <c:pt idx="6471">
                  <c:v>-8.3046299999999962E-2</c:v>
                </c:pt>
                <c:pt idx="6472">
                  <c:v>-8.3046299999999962E-2</c:v>
                </c:pt>
                <c:pt idx="6473">
                  <c:v>-8.3046299999999962E-2</c:v>
                </c:pt>
                <c:pt idx="6474">
                  <c:v>-8.6122099999999979E-2</c:v>
                </c:pt>
                <c:pt idx="6475">
                  <c:v>-8.6122099999999979E-2</c:v>
                </c:pt>
                <c:pt idx="6476">
                  <c:v>-8.9197799999999994E-2</c:v>
                </c:pt>
                <c:pt idx="6477">
                  <c:v>-9.2273599999999956E-2</c:v>
                </c:pt>
                <c:pt idx="6478">
                  <c:v>-9.2273599999999956E-2</c:v>
                </c:pt>
                <c:pt idx="6479">
                  <c:v>-9.2273599999999956E-2</c:v>
                </c:pt>
                <c:pt idx="6480">
                  <c:v>-9.5349399999999973E-2</c:v>
                </c:pt>
                <c:pt idx="6481">
                  <c:v>-9.5349399999999973E-2</c:v>
                </c:pt>
                <c:pt idx="6482">
                  <c:v>-9.2273599999999956E-2</c:v>
                </c:pt>
                <c:pt idx="6483">
                  <c:v>-9.2273599999999956E-2</c:v>
                </c:pt>
                <c:pt idx="6484">
                  <c:v>-9.5349399999999973E-2</c:v>
                </c:pt>
                <c:pt idx="6485">
                  <c:v>-9.5349399999999973E-2</c:v>
                </c:pt>
                <c:pt idx="6486">
                  <c:v>-9.5349399999999973E-2</c:v>
                </c:pt>
                <c:pt idx="6487">
                  <c:v>-9.5349399999999973E-2</c:v>
                </c:pt>
                <c:pt idx="6488">
                  <c:v>-9.842519999999999E-2</c:v>
                </c:pt>
                <c:pt idx="6489">
                  <c:v>-0.10150099999999995</c:v>
                </c:pt>
                <c:pt idx="6490">
                  <c:v>-0.10150099999999995</c:v>
                </c:pt>
                <c:pt idx="6491">
                  <c:v>-0.10150099999999995</c:v>
                </c:pt>
                <c:pt idx="6492">
                  <c:v>-0.10457679999999997</c:v>
                </c:pt>
                <c:pt idx="6493">
                  <c:v>-0.10457679999999997</c:v>
                </c:pt>
                <c:pt idx="6494">
                  <c:v>-0.10457679999999997</c:v>
                </c:pt>
                <c:pt idx="6495">
                  <c:v>-0.10457679999999997</c:v>
                </c:pt>
                <c:pt idx="6496">
                  <c:v>-0.10457679999999997</c:v>
                </c:pt>
                <c:pt idx="6497">
                  <c:v>-0.10457679999999997</c:v>
                </c:pt>
                <c:pt idx="6498">
                  <c:v>-0.10457679999999997</c:v>
                </c:pt>
                <c:pt idx="6499">
                  <c:v>-0.10457679999999997</c:v>
                </c:pt>
                <c:pt idx="6500">
                  <c:v>-0.10765249999999998</c:v>
                </c:pt>
                <c:pt idx="6501">
                  <c:v>-0.11072829999999995</c:v>
                </c:pt>
                <c:pt idx="6502">
                  <c:v>-0.11380409999999996</c:v>
                </c:pt>
                <c:pt idx="6503">
                  <c:v>-0.11380409999999996</c:v>
                </c:pt>
                <c:pt idx="6504">
                  <c:v>-0.11380409999999996</c:v>
                </c:pt>
                <c:pt idx="6505">
                  <c:v>-0.11380409999999996</c:v>
                </c:pt>
                <c:pt idx="6506">
                  <c:v>-0.11072829999999995</c:v>
                </c:pt>
                <c:pt idx="6507">
                  <c:v>-0.11380409999999996</c:v>
                </c:pt>
                <c:pt idx="6508">
                  <c:v>-0.11072829999999995</c:v>
                </c:pt>
                <c:pt idx="6509">
                  <c:v>-0.10765249999999998</c:v>
                </c:pt>
                <c:pt idx="6510">
                  <c:v>-0.10765249999999998</c:v>
                </c:pt>
                <c:pt idx="6511">
                  <c:v>-0.11072829999999995</c:v>
                </c:pt>
                <c:pt idx="6512">
                  <c:v>-0.11072829999999995</c:v>
                </c:pt>
                <c:pt idx="6513">
                  <c:v>-0.11380409999999996</c:v>
                </c:pt>
                <c:pt idx="6514">
                  <c:v>-0.11380409999999996</c:v>
                </c:pt>
                <c:pt idx="6515">
                  <c:v>-0.11380409999999996</c:v>
                </c:pt>
                <c:pt idx="6516">
                  <c:v>-0.11380409999999996</c:v>
                </c:pt>
                <c:pt idx="6517">
                  <c:v>-0.11072829999999995</c:v>
                </c:pt>
                <c:pt idx="6518">
                  <c:v>-0.11072829999999995</c:v>
                </c:pt>
                <c:pt idx="6519">
                  <c:v>-0.11072829999999995</c:v>
                </c:pt>
                <c:pt idx="6520">
                  <c:v>-0.11072829999999995</c:v>
                </c:pt>
                <c:pt idx="6521">
                  <c:v>-0.10765249999999998</c:v>
                </c:pt>
                <c:pt idx="6522">
                  <c:v>-0.10457679999999997</c:v>
                </c:pt>
                <c:pt idx="6523">
                  <c:v>-0.10457679999999997</c:v>
                </c:pt>
                <c:pt idx="6524">
                  <c:v>-0.10457679999999997</c:v>
                </c:pt>
                <c:pt idx="6525">
                  <c:v>-0.10457679999999997</c:v>
                </c:pt>
                <c:pt idx="6526">
                  <c:v>-0.10457679999999997</c:v>
                </c:pt>
                <c:pt idx="6527">
                  <c:v>-0.10765249999999998</c:v>
                </c:pt>
                <c:pt idx="6528">
                  <c:v>-0.10457679999999997</c:v>
                </c:pt>
                <c:pt idx="6529">
                  <c:v>-0.10457679999999997</c:v>
                </c:pt>
                <c:pt idx="6530">
                  <c:v>-0.10765249999999998</c:v>
                </c:pt>
                <c:pt idx="6531">
                  <c:v>-0.11072829999999995</c:v>
                </c:pt>
                <c:pt idx="6532">
                  <c:v>-0.11072829999999995</c:v>
                </c:pt>
                <c:pt idx="6533">
                  <c:v>-0.11072829999999995</c:v>
                </c:pt>
                <c:pt idx="6534">
                  <c:v>-0.11380409999999996</c:v>
                </c:pt>
                <c:pt idx="6535">
                  <c:v>-0.11072829999999995</c:v>
                </c:pt>
                <c:pt idx="6536">
                  <c:v>-0.10765249999999998</c:v>
                </c:pt>
                <c:pt idx="6537">
                  <c:v>-0.11072829999999995</c:v>
                </c:pt>
                <c:pt idx="6538">
                  <c:v>-0.11072829999999995</c:v>
                </c:pt>
                <c:pt idx="6539">
                  <c:v>-0.10765249999999998</c:v>
                </c:pt>
                <c:pt idx="6540">
                  <c:v>-0.10765249999999998</c:v>
                </c:pt>
                <c:pt idx="6541">
                  <c:v>-0.10457679999999997</c:v>
                </c:pt>
                <c:pt idx="6542">
                  <c:v>-0.10150099999999995</c:v>
                </c:pt>
                <c:pt idx="6543">
                  <c:v>-9.842519999999999E-2</c:v>
                </c:pt>
                <c:pt idx="6544">
                  <c:v>-9.842519999999999E-2</c:v>
                </c:pt>
                <c:pt idx="6545">
                  <c:v>-9.842519999999999E-2</c:v>
                </c:pt>
                <c:pt idx="6546">
                  <c:v>-0.10150099999999995</c:v>
                </c:pt>
                <c:pt idx="6547">
                  <c:v>-0.10150099999999995</c:v>
                </c:pt>
                <c:pt idx="6548">
                  <c:v>-0.10150099999999995</c:v>
                </c:pt>
                <c:pt idx="6549">
                  <c:v>-0.10457679999999997</c:v>
                </c:pt>
                <c:pt idx="6550">
                  <c:v>-0.10765249999999998</c:v>
                </c:pt>
                <c:pt idx="6551">
                  <c:v>-0.11072829999999995</c:v>
                </c:pt>
                <c:pt idx="6552">
                  <c:v>-0.11072829999999995</c:v>
                </c:pt>
                <c:pt idx="6553">
                  <c:v>-0.11072829999999995</c:v>
                </c:pt>
                <c:pt idx="6554">
                  <c:v>-0.11072829999999995</c:v>
                </c:pt>
                <c:pt idx="6555">
                  <c:v>-0.11072829999999995</c:v>
                </c:pt>
                <c:pt idx="6556">
                  <c:v>-0.11072829999999995</c:v>
                </c:pt>
                <c:pt idx="6557">
                  <c:v>-0.10765249999999998</c:v>
                </c:pt>
                <c:pt idx="6558">
                  <c:v>-0.10457679999999997</c:v>
                </c:pt>
                <c:pt idx="6559">
                  <c:v>-0.10457679999999997</c:v>
                </c:pt>
                <c:pt idx="6560">
                  <c:v>-0.10765249999999998</c:v>
                </c:pt>
                <c:pt idx="6561">
                  <c:v>-0.10457679999999997</c:v>
                </c:pt>
                <c:pt idx="6562">
                  <c:v>-0.10150099999999995</c:v>
                </c:pt>
                <c:pt idx="6563">
                  <c:v>-0.10457679999999997</c:v>
                </c:pt>
                <c:pt idx="6564">
                  <c:v>-0.10457679999999997</c:v>
                </c:pt>
                <c:pt idx="6565">
                  <c:v>-0.10457679999999997</c:v>
                </c:pt>
                <c:pt idx="6566">
                  <c:v>-0.10150099999999995</c:v>
                </c:pt>
                <c:pt idx="6567">
                  <c:v>-9.842519999999999E-2</c:v>
                </c:pt>
                <c:pt idx="6568">
                  <c:v>-0.10150099999999995</c:v>
                </c:pt>
                <c:pt idx="6569">
                  <c:v>-0.10150099999999995</c:v>
                </c:pt>
                <c:pt idx="6570">
                  <c:v>-0.10457679999999997</c:v>
                </c:pt>
                <c:pt idx="6571">
                  <c:v>-0.10150099999999995</c:v>
                </c:pt>
                <c:pt idx="6572">
                  <c:v>-0.10150099999999995</c:v>
                </c:pt>
                <c:pt idx="6573">
                  <c:v>-0.10150099999999995</c:v>
                </c:pt>
                <c:pt idx="6574">
                  <c:v>-0.10150099999999995</c:v>
                </c:pt>
                <c:pt idx="6575">
                  <c:v>-0.10150099999999995</c:v>
                </c:pt>
                <c:pt idx="6576">
                  <c:v>-0.10457679999999997</c:v>
                </c:pt>
                <c:pt idx="6577">
                  <c:v>-0.10457679999999997</c:v>
                </c:pt>
                <c:pt idx="6578">
                  <c:v>-0.10457679999999997</c:v>
                </c:pt>
                <c:pt idx="6579">
                  <c:v>-0.10150099999999995</c:v>
                </c:pt>
                <c:pt idx="6580">
                  <c:v>-0.10457679999999997</c:v>
                </c:pt>
                <c:pt idx="6581">
                  <c:v>-0.10457679999999997</c:v>
                </c:pt>
                <c:pt idx="6582">
                  <c:v>-0.10765249999999998</c:v>
                </c:pt>
                <c:pt idx="6583">
                  <c:v>-0.11072829999999995</c:v>
                </c:pt>
                <c:pt idx="6584">
                  <c:v>-0.11072829999999995</c:v>
                </c:pt>
                <c:pt idx="6585">
                  <c:v>-0.10765249999999998</c:v>
                </c:pt>
                <c:pt idx="6586">
                  <c:v>-0.10765249999999998</c:v>
                </c:pt>
                <c:pt idx="6587">
                  <c:v>-0.10765249999999998</c:v>
                </c:pt>
                <c:pt idx="6588">
                  <c:v>-0.11072829999999995</c:v>
                </c:pt>
                <c:pt idx="6589">
                  <c:v>-0.11072829999999995</c:v>
                </c:pt>
                <c:pt idx="6590">
                  <c:v>-0.11380409999999996</c:v>
                </c:pt>
                <c:pt idx="6591">
                  <c:v>-0.11687989999999998</c:v>
                </c:pt>
                <c:pt idx="6592">
                  <c:v>-0.11995569999999994</c:v>
                </c:pt>
                <c:pt idx="6593">
                  <c:v>-0.11687989999999998</c:v>
                </c:pt>
                <c:pt idx="6594">
                  <c:v>-0.11687989999999998</c:v>
                </c:pt>
                <c:pt idx="6595">
                  <c:v>-0.11687989999999998</c:v>
                </c:pt>
                <c:pt idx="6596">
                  <c:v>-0.11380409999999996</c:v>
                </c:pt>
                <c:pt idx="6597">
                  <c:v>-0.11380409999999996</c:v>
                </c:pt>
                <c:pt idx="6598">
                  <c:v>-0.11380409999999996</c:v>
                </c:pt>
                <c:pt idx="6599">
                  <c:v>-0.11687989999999998</c:v>
                </c:pt>
                <c:pt idx="6600">
                  <c:v>-0.11380409999999996</c:v>
                </c:pt>
                <c:pt idx="6601">
                  <c:v>-0.11380409999999996</c:v>
                </c:pt>
                <c:pt idx="6602">
                  <c:v>-0.11380409999999996</c:v>
                </c:pt>
                <c:pt idx="6603">
                  <c:v>-0.11380409999999996</c:v>
                </c:pt>
                <c:pt idx="6604">
                  <c:v>-0.11380409999999996</c:v>
                </c:pt>
                <c:pt idx="6605">
                  <c:v>-0.11072829999999995</c:v>
                </c:pt>
                <c:pt idx="6606">
                  <c:v>-0.11380409999999996</c:v>
                </c:pt>
                <c:pt idx="6607">
                  <c:v>-0.11380409999999996</c:v>
                </c:pt>
                <c:pt idx="6608">
                  <c:v>-0.11380409999999996</c:v>
                </c:pt>
                <c:pt idx="6609">
                  <c:v>-0.11687989999999998</c:v>
                </c:pt>
                <c:pt idx="6610">
                  <c:v>-0.11687989999999998</c:v>
                </c:pt>
                <c:pt idx="6611">
                  <c:v>-0.11687989999999998</c:v>
                </c:pt>
                <c:pt idx="6612">
                  <c:v>-0.11687989999999998</c:v>
                </c:pt>
                <c:pt idx="6613">
                  <c:v>-0.11995569999999994</c:v>
                </c:pt>
                <c:pt idx="6614">
                  <c:v>-0.11687989999999998</c:v>
                </c:pt>
                <c:pt idx="6615">
                  <c:v>-0.11995569999999994</c:v>
                </c:pt>
                <c:pt idx="6616">
                  <c:v>-0.11995569999999994</c:v>
                </c:pt>
                <c:pt idx="6617">
                  <c:v>-0.12303149999999996</c:v>
                </c:pt>
                <c:pt idx="6618">
                  <c:v>-0.12610729999999998</c:v>
                </c:pt>
                <c:pt idx="6619">
                  <c:v>-0.12303149999999996</c:v>
                </c:pt>
                <c:pt idx="6620">
                  <c:v>-0.11995569999999994</c:v>
                </c:pt>
                <c:pt idx="6621">
                  <c:v>-0.11995569999999994</c:v>
                </c:pt>
                <c:pt idx="6622">
                  <c:v>-0.11995569999999994</c:v>
                </c:pt>
                <c:pt idx="6623">
                  <c:v>-0.11995569999999994</c:v>
                </c:pt>
                <c:pt idx="6624">
                  <c:v>-0.11687989999999998</c:v>
                </c:pt>
                <c:pt idx="6625">
                  <c:v>-0.11380409999999996</c:v>
                </c:pt>
                <c:pt idx="6626">
                  <c:v>-0.11380409999999996</c:v>
                </c:pt>
                <c:pt idx="6627">
                  <c:v>-0.11072829999999995</c:v>
                </c:pt>
                <c:pt idx="6628">
                  <c:v>-0.11072829999999995</c:v>
                </c:pt>
                <c:pt idx="6629">
                  <c:v>-0.11380409999999996</c:v>
                </c:pt>
                <c:pt idx="6630">
                  <c:v>-0.11072829999999995</c:v>
                </c:pt>
                <c:pt idx="6631">
                  <c:v>-0.11072829999999995</c:v>
                </c:pt>
                <c:pt idx="6632">
                  <c:v>-0.11072829999999995</c:v>
                </c:pt>
                <c:pt idx="6633">
                  <c:v>-0.11072829999999995</c:v>
                </c:pt>
                <c:pt idx="6634">
                  <c:v>-0.10765249999999998</c:v>
                </c:pt>
                <c:pt idx="6635">
                  <c:v>-0.10457679999999997</c:v>
                </c:pt>
                <c:pt idx="6636">
                  <c:v>-0.10457679999999997</c:v>
                </c:pt>
                <c:pt idx="6637">
                  <c:v>-0.10457679999999997</c:v>
                </c:pt>
                <c:pt idx="6638">
                  <c:v>-0.10765249999999998</c:v>
                </c:pt>
                <c:pt idx="6639">
                  <c:v>-0.10765249999999998</c:v>
                </c:pt>
                <c:pt idx="6640">
                  <c:v>-0.11072829999999995</c:v>
                </c:pt>
                <c:pt idx="6641">
                  <c:v>-0.11072829999999995</c:v>
                </c:pt>
                <c:pt idx="6642">
                  <c:v>-0.10765249999999998</c:v>
                </c:pt>
                <c:pt idx="6643">
                  <c:v>-0.10457679999999997</c:v>
                </c:pt>
                <c:pt idx="6644">
                  <c:v>-0.10457679999999997</c:v>
                </c:pt>
                <c:pt idx="6645">
                  <c:v>-0.10150099999999995</c:v>
                </c:pt>
                <c:pt idx="6646">
                  <c:v>-0.10150099999999995</c:v>
                </c:pt>
                <c:pt idx="6647">
                  <c:v>-9.842519999999999E-2</c:v>
                </c:pt>
                <c:pt idx="6648">
                  <c:v>-0.10150099999999995</c:v>
                </c:pt>
                <c:pt idx="6649">
                  <c:v>-0.10457679999999997</c:v>
                </c:pt>
                <c:pt idx="6650">
                  <c:v>-0.10150099999999995</c:v>
                </c:pt>
                <c:pt idx="6651">
                  <c:v>-0.10457679999999997</c:v>
                </c:pt>
                <c:pt idx="6652">
                  <c:v>-0.10457679999999997</c:v>
                </c:pt>
                <c:pt idx="6653">
                  <c:v>-0.10150099999999995</c:v>
                </c:pt>
                <c:pt idx="6654">
                  <c:v>-0.10150099999999995</c:v>
                </c:pt>
                <c:pt idx="6655">
                  <c:v>-0.10150099999999995</c:v>
                </c:pt>
                <c:pt idx="6656">
                  <c:v>-0.10457679999999997</c:v>
                </c:pt>
                <c:pt idx="6657">
                  <c:v>-0.10457679999999997</c:v>
                </c:pt>
                <c:pt idx="6658">
                  <c:v>-0.10150099999999995</c:v>
                </c:pt>
                <c:pt idx="6659">
                  <c:v>-0.10457679999999997</c:v>
                </c:pt>
                <c:pt idx="6660">
                  <c:v>-0.10457679999999997</c:v>
                </c:pt>
                <c:pt idx="6661">
                  <c:v>-0.10457679999999997</c:v>
                </c:pt>
                <c:pt idx="6662">
                  <c:v>-0.10150099999999995</c:v>
                </c:pt>
                <c:pt idx="6663">
                  <c:v>-0.10457679999999997</c:v>
                </c:pt>
                <c:pt idx="6664">
                  <c:v>-0.10457679999999997</c:v>
                </c:pt>
                <c:pt idx="6665">
                  <c:v>-0.10457679999999997</c:v>
                </c:pt>
                <c:pt idx="6666">
                  <c:v>-0.10150099999999995</c:v>
                </c:pt>
                <c:pt idx="6667">
                  <c:v>-9.842519999999999E-2</c:v>
                </c:pt>
                <c:pt idx="6668">
                  <c:v>-0.10150099999999995</c:v>
                </c:pt>
                <c:pt idx="6669">
                  <c:v>-0.10457679999999997</c:v>
                </c:pt>
                <c:pt idx="6670">
                  <c:v>-0.10150099999999995</c:v>
                </c:pt>
                <c:pt idx="6671">
                  <c:v>-0.10150099999999995</c:v>
                </c:pt>
                <c:pt idx="6672">
                  <c:v>-0.10150099999999995</c:v>
                </c:pt>
                <c:pt idx="6673">
                  <c:v>-0.10150099999999995</c:v>
                </c:pt>
                <c:pt idx="6674">
                  <c:v>-0.10150099999999995</c:v>
                </c:pt>
                <c:pt idx="6675">
                  <c:v>-0.10150099999999995</c:v>
                </c:pt>
                <c:pt idx="6676">
                  <c:v>-0.10457679999999997</c:v>
                </c:pt>
                <c:pt idx="6677">
                  <c:v>-0.10150099999999995</c:v>
                </c:pt>
                <c:pt idx="6678">
                  <c:v>-0.10150099999999995</c:v>
                </c:pt>
                <c:pt idx="6679">
                  <c:v>-9.842519999999999E-2</c:v>
                </c:pt>
                <c:pt idx="6680">
                  <c:v>-9.5349399999999973E-2</c:v>
                </c:pt>
                <c:pt idx="6681">
                  <c:v>-9.5349399999999973E-2</c:v>
                </c:pt>
                <c:pt idx="6682">
                  <c:v>-9.5349399999999973E-2</c:v>
                </c:pt>
                <c:pt idx="6683">
                  <c:v>-9.5349399999999973E-2</c:v>
                </c:pt>
                <c:pt idx="6684">
                  <c:v>-9.842519999999999E-2</c:v>
                </c:pt>
                <c:pt idx="6685">
                  <c:v>-0.10150099999999995</c:v>
                </c:pt>
                <c:pt idx="6686">
                  <c:v>-0.10457679999999997</c:v>
                </c:pt>
                <c:pt idx="6687">
                  <c:v>-0.10457679999999997</c:v>
                </c:pt>
                <c:pt idx="6688">
                  <c:v>-0.10457679999999997</c:v>
                </c:pt>
                <c:pt idx="6689">
                  <c:v>-0.10150099999999995</c:v>
                </c:pt>
                <c:pt idx="6690">
                  <c:v>-9.5349399999999973E-2</c:v>
                </c:pt>
                <c:pt idx="6691">
                  <c:v>-9.2273599999999956E-2</c:v>
                </c:pt>
                <c:pt idx="6692">
                  <c:v>-8.9197799999999994E-2</c:v>
                </c:pt>
                <c:pt idx="6693">
                  <c:v>-9.2273599999999956E-2</c:v>
                </c:pt>
                <c:pt idx="6694">
                  <c:v>-9.2273599999999956E-2</c:v>
                </c:pt>
                <c:pt idx="6695">
                  <c:v>-9.2273599999999956E-2</c:v>
                </c:pt>
                <c:pt idx="6696">
                  <c:v>-9.2273599999999956E-2</c:v>
                </c:pt>
                <c:pt idx="6697">
                  <c:v>-9.5349399999999973E-2</c:v>
                </c:pt>
                <c:pt idx="6698">
                  <c:v>-9.5349399999999973E-2</c:v>
                </c:pt>
                <c:pt idx="6699">
                  <c:v>-9.5349399999999973E-2</c:v>
                </c:pt>
                <c:pt idx="6700">
                  <c:v>-9.5349399999999973E-2</c:v>
                </c:pt>
                <c:pt idx="6701">
                  <c:v>-9.2273599999999956E-2</c:v>
                </c:pt>
                <c:pt idx="6702">
                  <c:v>-9.2273599999999956E-2</c:v>
                </c:pt>
                <c:pt idx="6703">
                  <c:v>-8.9197799999999994E-2</c:v>
                </c:pt>
                <c:pt idx="6704">
                  <c:v>-8.6122099999999979E-2</c:v>
                </c:pt>
                <c:pt idx="6705">
                  <c:v>-8.3046299999999962E-2</c:v>
                </c:pt>
                <c:pt idx="6706">
                  <c:v>-8.3046299999999962E-2</c:v>
                </c:pt>
                <c:pt idx="6707">
                  <c:v>-8.3046299999999962E-2</c:v>
                </c:pt>
                <c:pt idx="6708">
                  <c:v>-8.6122099999999979E-2</c:v>
                </c:pt>
                <c:pt idx="6709">
                  <c:v>-8.9197799999999994E-2</c:v>
                </c:pt>
                <c:pt idx="6710">
                  <c:v>-8.6122099999999979E-2</c:v>
                </c:pt>
                <c:pt idx="6711">
                  <c:v>-8.9197799999999994E-2</c:v>
                </c:pt>
                <c:pt idx="6712">
                  <c:v>-9.2273599999999956E-2</c:v>
                </c:pt>
                <c:pt idx="6713">
                  <c:v>-9.2273599999999956E-2</c:v>
                </c:pt>
                <c:pt idx="6714">
                  <c:v>-8.6122099999999979E-2</c:v>
                </c:pt>
                <c:pt idx="6715">
                  <c:v>-8.6122099999999979E-2</c:v>
                </c:pt>
                <c:pt idx="6716">
                  <c:v>-8.9197799999999994E-2</c:v>
                </c:pt>
                <c:pt idx="6717">
                  <c:v>-8.9197799999999994E-2</c:v>
                </c:pt>
                <c:pt idx="6718">
                  <c:v>-8.6122099999999979E-2</c:v>
                </c:pt>
                <c:pt idx="6719">
                  <c:v>-8.6122099999999979E-2</c:v>
                </c:pt>
                <c:pt idx="6720">
                  <c:v>-8.9197799999999994E-2</c:v>
                </c:pt>
                <c:pt idx="6721">
                  <c:v>-8.9197799999999994E-2</c:v>
                </c:pt>
                <c:pt idx="6722">
                  <c:v>-9.2273599999999956E-2</c:v>
                </c:pt>
                <c:pt idx="6723">
                  <c:v>-9.2273599999999956E-2</c:v>
                </c:pt>
                <c:pt idx="6724">
                  <c:v>-8.9197799999999994E-2</c:v>
                </c:pt>
                <c:pt idx="6725">
                  <c:v>-8.9197799999999994E-2</c:v>
                </c:pt>
                <c:pt idx="6726">
                  <c:v>-8.9197799999999994E-2</c:v>
                </c:pt>
                <c:pt idx="6727">
                  <c:v>-8.9197799999999994E-2</c:v>
                </c:pt>
                <c:pt idx="6728">
                  <c:v>-8.9197799999999994E-2</c:v>
                </c:pt>
                <c:pt idx="6729">
                  <c:v>-8.9197799999999994E-2</c:v>
                </c:pt>
                <c:pt idx="6730">
                  <c:v>-8.9197799999999994E-2</c:v>
                </c:pt>
                <c:pt idx="6731">
                  <c:v>-9.2273599999999956E-2</c:v>
                </c:pt>
                <c:pt idx="6732">
                  <c:v>-9.2273599999999956E-2</c:v>
                </c:pt>
                <c:pt idx="6733">
                  <c:v>-9.2273599999999956E-2</c:v>
                </c:pt>
                <c:pt idx="6734">
                  <c:v>-9.5349399999999973E-2</c:v>
                </c:pt>
                <c:pt idx="6735">
                  <c:v>-9.5349399999999973E-2</c:v>
                </c:pt>
                <c:pt idx="6736">
                  <c:v>-9.2273599999999956E-2</c:v>
                </c:pt>
                <c:pt idx="6737">
                  <c:v>-8.9197799999999994E-2</c:v>
                </c:pt>
                <c:pt idx="6738">
                  <c:v>-8.9197799999999994E-2</c:v>
                </c:pt>
                <c:pt idx="6739">
                  <c:v>-8.6122099999999979E-2</c:v>
                </c:pt>
                <c:pt idx="6740">
                  <c:v>-8.3046299999999962E-2</c:v>
                </c:pt>
                <c:pt idx="6741">
                  <c:v>-8.3046299999999962E-2</c:v>
                </c:pt>
                <c:pt idx="6742">
                  <c:v>-8.3046299999999962E-2</c:v>
                </c:pt>
                <c:pt idx="6743">
                  <c:v>-8.3046299999999962E-2</c:v>
                </c:pt>
                <c:pt idx="6744">
                  <c:v>-8.3046299999999962E-2</c:v>
                </c:pt>
                <c:pt idx="6745">
                  <c:v>-8.6122099999999979E-2</c:v>
                </c:pt>
                <c:pt idx="6746">
                  <c:v>-8.9197799999999994E-2</c:v>
                </c:pt>
                <c:pt idx="6747">
                  <c:v>-8.6122099999999979E-2</c:v>
                </c:pt>
                <c:pt idx="6748">
                  <c:v>-8.3046299999999962E-2</c:v>
                </c:pt>
                <c:pt idx="6749">
                  <c:v>-7.9970499999999944E-2</c:v>
                </c:pt>
                <c:pt idx="6750">
                  <c:v>-7.9970499999999944E-2</c:v>
                </c:pt>
                <c:pt idx="6751">
                  <c:v>-7.9970499999999944E-2</c:v>
                </c:pt>
                <c:pt idx="6752">
                  <c:v>-7.6894699999999983E-2</c:v>
                </c:pt>
                <c:pt idx="6753">
                  <c:v>-7.6894699999999983E-2</c:v>
                </c:pt>
                <c:pt idx="6754">
                  <c:v>-7.6894699999999983E-2</c:v>
                </c:pt>
                <c:pt idx="6755">
                  <c:v>-7.6894699999999983E-2</c:v>
                </c:pt>
                <c:pt idx="6756">
                  <c:v>-7.3818899999999965E-2</c:v>
                </c:pt>
                <c:pt idx="6757">
                  <c:v>-7.3818899999999965E-2</c:v>
                </c:pt>
                <c:pt idx="6758">
                  <c:v>-7.0743099999999948E-2</c:v>
                </c:pt>
                <c:pt idx="6759">
                  <c:v>-7.3818899999999965E-2</c:v>
                </c:pt>
                <c:pt idx="6760">
                  <c:v>-7.3818899999999965E-2</c:v>
                </c:pt>
                <c:pt idx="6761">
                  <c:v>-7.3818899999999965E-2</c:v>
                </c:pt>
                <c:pt idx="6762">
                  <c:v>-7.3818899999999965E-2</c:v>
                </c:pt>
                <c:pt idx="6763">
                  <c:v>-7.0743099999999948E-2</c:v>
                </c:pt>
                <c:pt idx="6764">
                  <c:v>-7.0743099999999948E-2</c:v>
                </c:pt>
                <c:pt idx="6765">
                  <c:v>-7.0743099999999948E-2</c:v>
                </c:pt>
                <c:pt idx="6766">
                  <c:v>-7.0743099999999948E-2</c:v>
                </c:pt>
                <c:pt idx="6767">
                  <c:v>-6.7667299999999986E-2</c:v>
                </c:pt>
                <c:pt idx="6768">
                  <c:v>-6.7667299999999986E-2</c:v>
                </c:pt>
                <c:pt idx="6769">
                  <c:v>-6.4591599999999971E-2</c:v>
                </c:pt>
                <c:pt idx="6770">
                  <c:v>-6.7667299999999986E-2</c:v>
                </c:pt>
                <c:pt idx="6771">
                  <c:v>-7.0743099999999948E-2</c:v>
                </c:pt>
                <c:pt idx="6772">
                  <c:v>-7.0743099999999948E-2</c:v>
                </c:pt>
                <c:pt idx="6773">
                  <c:v>-7.3818899999999965E-2</c:v>
                </c:pt>
                <c:pt idx="6774">
                  <c:v>-7.6894699999999983E-2</c:v>
                </c:pt>
                <c:pt idx="6775">
                  <c:v>-7.3818899999999965E-2</c:v>
                </c:pt>
                <c:pt idx="6776">
                  <c:v>-7.0743099999999948E-2</c:v>
                </c:pt>
                <c:pt idx="6777">
                  <c:v>-7.3818899999999965E-2</c:v>
                </c:pt>
                <c:pt idx="6778">
                  <c:v>-7.3818899999999965E-2</c:v>
                </c:pt>
                <c:pt idx="6779">
                  <c:v>-7.3818899999999965E-2</c:v>
                </c:pt>
                <c:pt idx="6780">
                  <c:v>-7.3818899999999965E-2</c:v>
                </c:pt>
                <c:pt idx="6781">
                  <c:v>-7.0743099999999948E-2</c:v>
                </c:pt>
                <c:pt idx="6782">
                  <c:v>-7.0743099999999948E-2</c:v>
                </c:pt>
                <c:pt idx="6783">
                  <c:v>-6.7667299999999986E-2</c:v>
                </c:pt>
                <c:pt idx="6784">
                  <c:v>-7.0743099999999948E-2</c:v>
                </c:pt>
                <c:pt idx="6785">
                  <c:v>-7.0743099999999948E-2</c:v>
                </c:pt>
                <c:pt idx="6786">
                  <c:v>-6.7667299999999986E-2</c:v>
                </c:pt>
                <c:pt idx="6787">
                  <c:v>-6.4591599999999971E-2</c:v>
                </c:pt>
                <c:pt idx="6788">
                  <c:v>-6.4591599999999971E-2</c:v>
                </c:pt>
                <c:pt idx="6789">
                  <c:v>-6.1515699999999951E-2</c:v>
                </c:pt>
                <c:pt idx="6790">
                  <c:v>-5.8439899999999989E-2</c:v>
                </c:pt>
                <c:pt idx="6791">
                  <c:v>-6.1515699999999951E-2</c:v>
                </c:pt>
                <c:pt idx="6792">
                  <c:v>-6.4591599999999971E-2</c:v>
                </c:pt>
                <c:pt idx="6793">
                  <c:v>-6.1515699999999951E-2</c:v>
                </c:pt>
                <c:pt idx="6794">
                  <c:v>-6.1515699999999951E-2</c:v>
                </c:pt>
                <c:pt idx="6795">
                  <c:v>-6.1515699999999951E-2</c:v>
                </c:pt>
                <c:pt idx="6796">
                  <c:v>-6.1515699999999951E-2</c:v>
                </c:pt>
                <c:pt idx="6797">
                  <c:v>-6.4591599999999971E-2</c:v>
                </c:pt>
                <c:pt idx="6798">
                  <c:v>-6.4591599999999971E-2</c:v>
                </c:pt>
                <c:pt idx="6799">
                  <c:v>-6.4591599999999971E-2</c:v>
                </c:pt>
                <c:pt idx="6800">
                  <c:v>-6.4591599999999971E-2</c:v>
                </c:pt>
                <c:pt idx="6801">
                  <c:v>-6.4591599999999971E-2</c:v>
                </c:pt>
                <c:pt idx="6802">
                  <c:v>-6.1515699999999951E-2</c:v>
                </c:pt>
                <c:pt idx="6803">
                  <c:v>-6.1515699999999951E-2</c:v>
                </c:pt>
                <c:pt idx="6804">
                  <c:v>-6.1515699999999951E-2</c:v>
                </c:pt>
                <c:pt idx="6805">
                  <c:v>-5.8439899999999989E-2</c:v>
                </c:pt>
                <c:pt idx="6806">
                  <c:v>-5.8439899999999989E-2</c:v>
                </c:pt>
                <c:pt idx="6807">
                  <c:v>-5.5364199999999975E-2</c:v>
                </c:pt>
                <c:pt idx="6808">
                  <c:v>-5.8439899999999989E-2</c:v>
                </c:pt>
                <c:pt idx="6809">
                  <c:v>-6.1515699999999951E-2</c:v>
                </c:pt>
                <c:pt idx="6810">
                  <c:v>-6.1515699999999951E-2</c:v>
                </c:pt>
                <c:pt idx="6811">
                  <c:v>-6.1515699999999951E-2</c:v>
                </c:pt>
                <c:pt idx="6812">
                  <c:v>-6.1515699999999951E-2</c:v>
                </c:pt>
                <c:pt idx="6813">
                  <c:v>-6.4591599999999971E-2</c:v>
                </c:pt>
                <c:pt idx="6814">
                  <c:v>-6.4591599999999971E-2</c:v>
                </c:pt>
                <c:pt idx="6815">
                  <c:v>-6.4591599999999971E-2</c:v>
                </c:pt>
                <c:pt idx="6816">
                  <c:v>-6.1515699999999951E-2</c:v>
                </c:pt>
                <c:pt idx="6817">
                  <c:v>-6.1515699999999951E-2</c:v>
                </c:pt>
                <c:pt idx="6818">
                  <c:v>-6.1515699999999951E-2</c:v>
                </c:pt>
                <c:pt idx="6819">
                  <c:v>-5.8439899999999989E-2</c:v>
                </c:pt>
                <c:pt idx="6820">
                  <c:v>-5.5364199999999975E-2</c:v>
                </c:pt>
                <c:pt idx="6821">
                  <c:v>-5.5364199999999975E-2</c:v>
                </c:pt>
                <c:pt idx="6822">
                  <c:v>-5.5364199999999975E-2</c:v>
                </c:pt>
                <c:pt idx="6823">
                  <c:v>-5.8439899999999989E-2</c:v>
                </c:pt>
                <c:pt idx="6824">
                  <c:v>-5.5364199999999975E-2</c:v>
                </c:pt>
                <c:pt idx="6825">
                  <c:v>-5.5364199999999975E-2</c:v>
                </c:pt>
                <c:pt idx="6826">
                  <c:v>-5.2288399999999957E-2</c:v>
                </c:pt>
                <c:pt idx="6827">
                  <c:v>-5.2288399999999957E-2</c:v>
                </c:pt>
                <c:pt idx="6828">
                  <c:v>-5.2288399999999957E-2</c:v>
                </c:pt>
                <c:pt idx="6829">
                  <c:v>-4.9212599999999995E-2</c:v>
                </c:pt>
                <c:pt idx="6830">
                  <c:v>-5.2288399999999957E-2</c:v>
                </c:pt>
                <c:pt idx="6831">
                  <c:v>-5.5364199999999975E-2</c:v>
                </c:pt>
                <c:pt idx="6832">
                  <c:v>-5.2288399999999957E-2</c:v>
                </c:pt>
                <c:pt idx="6833">
                  <c:v>-5.2288399999999957E-2</c:v>
                </c:pt>
                <c:pt idx="6834">
                  <c:v>-5.2288399999999957E-2</c:v>
                </c:pt>
                <c:pt idx="6835">
                  <c:v>-5.2288399999999957E-2</c:v>
                </c:pt>
                <c:pt idx="6836">
                  <c:v>-4.9212599999999995E-2</c:v>
                </c:pt>
                <c:pt idx="6837">
                  <c:v>-4.6136799999999978E-2</c:v>
                </c:pt>
                <c:pt idx="6838">
                  <c:v>-4.6136799999999978E-2</c:v>
                </c:pt>
                <c:pt idx="6839">
                  <c:v>-4.306099999999996E-2</c:v>
                </c:pt>
                <c:pt idx="6840">
                  <c:v>-4.306099999999996E-2</c:v>
                </c:pt>
                <c:pt idx="6841">
                  <c:v>-4.306099999999996E-2</c:v>
                </c:pt>
                <c:pt idx="6842">
                  <c:v>-4.306099999999996E-2</c:v>
                </c:pt>
                <c:pt idx="6843">
                  <c:v>-3.9985199999999943E-2</c:v>
                </c:pt>
                <c:pt idx="6844">
                  <c:v>-3.6909499999999984E-2</c:v>
                </c:pt>
                <c:pt idx="6845">
                  <c:v>-3.3833699999999967E-2</c:v>
                </c:pt>
                <c:pt idx="6846">
                  <c:v>-3.3833699999999967E-2</c:v>
                </c:pt>
                <c:pt idx="6847">
                  <c:v>-3.0757900000000005E-2</c:v>
                </c:pt>
                <c:pt idx="6848">
                  <c:v>-2.7682099999999932E-2</c:v>
                </c:pt>
                <c:pt idx="6849">
                  <c:v>-3.0757900000000005E-2</c:v>
                </c:pt>
                <c:pt idx="6850">
                  <c:v>-3.3833699999999967E-2</c:v>
                </c:pt>
                <c:pt idx="6851">
                  <c:v>-3.0757900000000005E-2</c:v>
                </c:pt>
                <c:pt idx="6852">
                  <c:v>-3.3833699999999967E-2</c:v>
                </c:pt>
                <c:pt idx="6853">
                  <c:v>-3.0757900000000005E-2</c:v>
                </c:pt>
                <c:pt idx="6854">
                  <c:v>-3.3833699999999967E-2</c:v>
                </c:pt>
                <c:pt idx="6855">
                  <c:v>-3.0757900000000005E-2</c:v>
                </c:pt>
                <c:pt idx="6856">
                  <c:v>-3.0757900000000005E-2</c:v>
                </c:pt>
                <c:pt idx="6857">
                  <c:v>-2.7682099999999932E-2</c:v>
                </c:pt>
                <c:pt idx="6858">
                  <c:v>-2.7682099999999932E-2</c:v>
                </c:pt>
                <c:pt idx="6859">
                  <c:v>-2.7682099999999932E-2</c:v>
                </c:pt>
                <c:pt idx="6860">
                  <c:v>-3.0757900000000005E-2</c:v>
                </c:pt>
                <c:pt idx="6861">
                  <c:v>-3.3833699999999967E-2</c:v>
                </c:pt>
                <c:pt idx="6862">
                  <c:v>-3.3833699999999967E-2</c:v>
                </c:pt>
                <c:pt idx="6863">
                  <c:v>-3.6909499999999984E-2</c:v>
                </c:pt>
                <c:pt idx="6864">
                  <c:v>-3.6909499999999984E-2</c:v>
                </c:pt>
                <c:pt idx="6865">
                  <c:v>-3.6909499999999984E-2</c:v>
                </c:pt>
                <c:pt idx="6866">
                  <c:v>-3.3833699999999967E-2</c:v>
                </c:pt>
                <c:pt idx="6867">
                  <c:v>-3.3833699999999967E-2</c:v>
                </c:pt>
                <c:pt idx="6868">
                  <c:v>-3.6909499999999984E-2</c:v>
                </c:pt>
                <c:pt idx="6869">
                  <c:v>-3.6909499999999984E-2</c:v>
                </c:pt>
                <c:pt idx="6870">
                  <c:v>-3.6909499999999984E-2</c:v>
                </c:pt>
                <c:pt idx="6871">
                  <c:v>-3.6909499999999984E-2</c:v>
                </c:pt>
                <c:pt idx="6872">
                  <c:v>-3.9985199999999943E-2</c:v>
                </c:pt>
                <c:pt idx="6873">
                  <c:v>-3.9985199999999943E-2</c:v>
                </c:pt>
                <c:pt idx="6874">
                  <c:v>-3.6909499999999984E-2</c:v>
                </c:pt>
                <c:pt idx="6875">
                  <c:v>-3.9985199999999943E-2</c:v>
                </c:pt>
                <c:pt idx="6876">
                  <c:v>-4.306099999999996E-2</c:v>
                </c:pt>
                <c:pt idx="6877">
                  <c:v>-4.306099999999996E-2</c:v>
                </c:pt>
                <c:pt idx="6878">
                  <c:v>-3.9985199999999943E-2</c:v>
                </c:pt>
                <c:pt idx="6879">
                  <c:v>-3.6909499999999984E-2</c:v>
                </c:pt>
                <c:pt idx="6880">
                  <c:v>-3.9985199999999943E-2</c:v>
                </c:pt>
                <c:pt idx="6881">
                  <c:v>-3.9985199999999943E-2</c:v>
                </c:pt>
                <c:pt idx="6882">
                  <c:v>-4.306099999999996E-2</c:v>
                </c:pt>
                <c:pt idx="6883">
                  <c:v>-4.306099999999996E-2</c:v>
                </c:pt>
                <c:pt idx="6884">
                  <c:v>-4.6136799999999978E-2</c:v>
                </c:pt>
                <c:pt idx="6885">
                  <c:v>-4.6136799999999978E-2</c:v>
                </c:pt>
                <c:pt idx="6886">
                  <c:v>-4.9212599999999995E-2</c:v>
                </c:pt>
                <c:pt idx="6887">
                  <c:v>-5.2288399999999957E-2</c:v>
                </c:pt>
                <c:pt idx="6888">
                  <c:v>-5.2288399999999957E-2</c:v>
                </c:pt>
                <c:pt idx="6889">
                  <c:v>-5.5364199999999975E-2</c:v>
                </c:pt>
                <c:pt idx="6890">
                  <c:v>-5.5364199999999975E-2</c:v>
                </c:pt>
                <c:pt idx="6891">
                  <c:v>-5.8439899999999989E-2</c:v>
                </c:pt>
                <c:pt idx="6892">
                  <c:v>-6.1515699999999951E-2</c:v>
                </c:pt>
                <c:pt idx="6893">
                  <c:v>-6.1515699999999951E-2</c:v>
                </c:pt>
                <c:pt idx="6894">
                  <c:v>-5.8439899999999989E-2</c:v>
                </c:pt>
                <c:pt idx="6895">
                  <c:v>-5.5364199999999975E-2</c:v>
                </c:pt>
                <c:pt idx="6896">
                  <c:v>-5.2288399999999957E-2</c:v>
                </c:pt>
                <c:pt idx="6897">
                  <c:v>-5.2288399999999957E-2</c:v>
                </c:pt>
                <c:pt idx="6898">
                  <c:v>-5.2288399999999957E-2</c:v>
                </c:pt>
                <c:pt idx="6899">
                  <c:v>-5.2288399999999957E-2</c:v>
                </c:pt>
                <c:pt idx="6900">
                  <c:v>-4.9212599999999995E-2</c:v>
                </c:pt>
                <c:pt idx="6901">
                  <c:v>-5.2288399999999957E-2</c:v>
                </c:pt>
                <c:pt idx="6902">
                  <c:v>-5.2288399999999957E-2</c:v>
                </c:pt>
                <c:pt idx="6903">
                  <c:v>-5.2288399999999957E-2</c:v>
                </c:pt>
                <c:pt idx="6904">
                  <c:v>-5.2288399999999957E-2</c:v>
                </c:pt>
                <c:pt idx="6905">
                  <c:v>-5.2288399999999957E-2</c:v>
                </c:pt>
                <c:pt idx="6906">
                  <c:v>-5.2288399999999957E-2</c:v>
                </c:pt>
                <c:pt idx="6907">
                  <c:v>-4.9212599999999995E-2</c:v>
                </c:pt>
                <c:pt idx="6908">
                  <c:v>-4.9212599999999995E-2</c:v>
                </c:pt>
                <c:pt idx="6909">
                  <c:v>-5.2288399999999957E-2</c:v>
                </c:pt>
                <c:pt idx="6910">
                  <c:v>-5.2288399999999957E-2</c:v>
                </c:pt>
                <c:pt idx="6911">
                  <c:v>-5.5364199999999975E-2</c:v>
                </c:pt>
                <c:pt idx="6912">
                  <c:v>-5.2288399999999957E-2</c:v>
                </c:pt>
                <c:pt idx="6913">
                  <c:v>-5.2288399999999957E-2</c:v>
                </c:pt>
                <c:pt idx="6914">
                  <c:v>-5.5364199999999975E-2</c:v>
                </c:pt>
                <c:pt idx="6915">
                  <c:v>-5.2288399999999957E-2</c:v>
                </c:pt>
                <c:pt idx="6916">
                  <c:v>-5.2288399999999957E-2</c:v>
                </c:pt>
                <c:pt idx="6917">
                  <c:v>-5.2288399999999957E-2</c:v>
                </c:pt>
                <c:pt idx="6918">
                  <c:v>-5.2288399999999957E-2</c:v>
                </c:pt>
                <c:pt idx="6919">
                  <c:v>-4.9212599999999995E-2</c:v>
                </c:pt>
                <c:pt idx="6920">
                  <c:v>-4.9212599999999995E-2</c:v>
                </c:pt>
                <c:pt idx="6921">
                  <c:v>-5.2288399999999957E-2</c:v>
                </c:pt>
                <c:pt idx="6922">
                  <c:v>-5.2288399999999957E-2</c:v>
                </c:pt>
                <c:pt idx="6923">
                  <c:v>-5.2288399999999957E-2</c:v>
                </c:pt>
                <c:pt idx="6924">
                  <c:v>-4.9212599999999995E-2</c:v>
                </c:pt>
                <c:pt idx="6925">
                  <c:v>-4.6136799999999978E-2</c:v>
                </c:pt>
                <c:pt idx="6926">
                  <c:v>-4.9212599999999995E-2</c:v>
                </c:pt>
                <c:pt idx="6927">
                  <c:v>-4.9212599999999995E-2</c:v>
                </c:pt>
                <c:pt idx="6928">
                  <c:v>-5.2288399999999957E-2</c:v>
                </c:pt>
                <c:pt idx="6929">
                  <c:v>-5.2288399999999957E-2</c:v>
                </c:pt>
                <c:pt idx="6930">
                  <c:v>-4.9212599999999995E-2</c:v>
                </c:pt>
                <c:pt idx="6931">
                  <c:v>-4.9212599999999995E-2</c:v>
                </c:pt>
                <c:pt idx="6932">
                  <c:v>-4.6136799999999978E-2</c:v>
                </c:pt>
                <c:pt idx="6933">
                  <c:v>-4.9212599999999995E-2</c:v>
                </c:pt>
                <c:pt idx="6934">
                  <c:v>-5.2288399999999957E-2</c:v>
                </c:pt>
                <c:pt idx="6935">
                  <c:v>-5.2288399999999957E-2</c:v>
                </c:pt>
                <c:pt idx="6936">
                  <c:v>-5.5364199999999975E-2</c:v>
                </c:pt>
                <c:pt idx="6937">
                  <c:v>-5.5364199999999975E-2</c:v>
                </c:pt>
                <c:pt idx="6938">
                  <c:v>-5.2288399999999957E-2</c:v>
                </c:pt>
                <c:pt idx="6939">
                  <c:v>-4.9212599999999995E-2</c:v>
                </c:pt>
                <c:pt idx="6940">
                  <c:v>-4.6136799999999978E-2</c:v>
                </c:pt>
                <c:pt idx="6941">
                  <c:v>-4.6136799999999978E-2</c:v>
                </c:pt>
                <c:pt idx="6942">
                  <c:v>-4.6136799999999978E-2</c:v>
                </c:pt>
                <c:pt idx="6943">
                  <c:v>-4.6136799999999978E-2</c:v>
                </c:pt>
                <c:pt idx="6944">
                  <c:v>-4.306099999999996E-2</c:v>
                </c:pt>
                <c:pt idx="6945">
                  <c:v>-4.6136799999999978E-2</c:v>
                </c:pt>
                <c:pt idx="6946">
                  <c:v>-4.9212599999999995E-2</c:v>
                </c:pt>
                <c:pt idx="6947">
                  <c:v>-5.2288399999999957E-2</c:v>
                </c:pt>
                <c:pt idx="6948">
                  <c:v>-5.2288399999999957E-2</c:v>
                </c:pt>
                <c:pt idx="6949">
                  <c:v>-4.9212599999999995E-2</c:v>
                </c:pt>
                <c:pt idx="6950">
                  <c:v>-5.2288399999999957E-2</c:v>
                </c:pt>
                <c:pt idx="6951">
                  <c:v>-4.9212599999999995E-2</c:v>
                </c:pt>
                <c:pt idx="6952">
                  <c:v>-5.2288399999999957E-2</c:v>
                </c:pt>
                <c:pt idx="6953">
                  <c:v>-5.2288399999999957E-2</c:v>
                </c:pt>
                <c:pt idx="6954">
                  <c:v>-5.5364199999999975E-2</c:v>
                </c:pt>
                <c:pt idx="6955">
                  <c:v>-5.2288399999999957E-2</c:v>
                </c:pt>
                <c:pt idx="6956">
                  <c:v>-4.9212599999999995E-2</c:v>
                </c:pt>
                <c:pt idx="6957">
                  <c:v>-4.9212599999999995E-2</c:v>
                </c:pt>
                <c:pt idx="6958">
                  <c:v>-4.9212599999999995E-2</c:v>
                </c:pt>
                <c:pt idx="6959">
                  <c:v>-5.2288399999999957E-2</c:v>
                </c:pt>
                <c:pt idx="6960">
                  <c:v>-5.2288399999999957E-2</c:v>
                </c:pt>
                <c:pt idx="6961">
                  <c:v>-5.2288399999999957E-2</c:v>
                </c:pt>
                <c:pt idx="6962">
                  <c:v>-5.2288399999999957E-2</c:v>
                </c:pt>
                <c:pt idx="6963">
                  <c:v>-5.2288399999999957E-2</c:v>
                </c:pt>
                <c:pt idx="6964">
                  <c:v>-5.2288399999999957E-2</c:v>
                </c:pt>
                <c:pt idx="6965">
                  <c:v>-5.2288399999999957E-2</c:v>
                </c:pt>
                <c:pt idx="6966">
                  <c:v>-5.2288399999999957E-2</c:v>
                </c:pt>
                <c:pt idx="6967">
                  <c:v>-5.2288399999999957E-2</c:v>
                </c:pt>
                <c:pt idx="6968">
                  <c:v>-4.9212599999999995E-2</c:v>
                </c:pt>
                <c:pt idx="6969">
                  <c:v>-5.2288399999999957E-2</c:v>
                </c:pt>
                <c:pt idx="6970">
                  <c:v>-5.8439899999999989E-2</c:v>
                </c:pt>
                <c:pt idx="6971">
                  <c:v>-6.1515699999999951E-2</c:v>
                </c:pt>
                <c:pt idx="6972">
                  <c:v>-6.4591599999999971E-2</c:v>
                </c:pt>
                <c:pt idx="6973">
                  <c:v>-6.4591599999999971E-2</c:v>
                </c:pt>
                <c:pt idx="6974">
                  <c:v>-6.4591599999999971E-2</c:v>
                </c:pt>
                <c:pt idx="6975">
                  <c:v>-6.7667299999999986E-2</c:v>
                </c:pt>
                <c:pt idx="6976">
                  <c:v>-6.4591599999999971E-2</c:v>
                </c:pt>
                <c:pt idx="6977">
                  <c:v>-6.1515699999999951E-2</c:v>
                </c:pt>
                <c:pt idx="6978">
                  <c:v>-6.1515699999999951E-2</c:v>
                </c:pt>
                <c:pt idx="6979">
                  <c:v>-6.4591599999999971E-2</c:v>
                </c:pt>
                <c:pt idx="6980">
                  <c:v>-6.4591599999999971E-2</c:v>
                </c:pt>
                <c:pt idx="6981">
                  <c:v>-6.4591599999999971E-2</c:v>
                </c:pt>
                <c:pt idx="6982">
                  <c:v>-6.4591599999999971E-2</c:v>
                </c:pt>
                <c:pt idx="6983">
                  <c:v>-6.7667299999999986E-2</c:v>
                </c:pt>
                <c:pt idx="6984">
                  <c:v>-6.7667299999999986E-2</c:v>
                </c:pt>
                <c:pt idx="6985">
                  <c:v>-6.7667299999999986E-2</c:v>
                </c:pt>
                <c:pt idx="6986">
                  <c:v>-6.4591599999999971E-2</c:v>
                </c:pt>
                <c:pt idx="6987">
                  <c:v>-6.1515699999999951E-2</c:v>
                </c:pt>
                <c:pt idx="6988">
                  <c:v>-5.8439899999999989E-2</c:v>
                </c:pt>
                <c:pt idx="6989">
                  <c:v>-5.8439899999999989E-2</c:v>
                </c:pt>
                <c:pt idx="6990">
                  <c:v>-5.5364199999999975E-2</c:v>
                </c:pt>
                <c:pt idx="6991">
                  <c:v>-5.5364199999999975E-2</c:v>
                </c:pt>
                <c:pt idx="6992">
                  <c:v>-5.8439899999999989E-2</c:v>
                </c:pt>
                <c:pt idx="6993">
                  <c:v>-6.1515699999999951E-2</c:v>
                </c:pt>
                <c:pt idx="6994">
                  <c:v>-6.4591599999999971E-2</c:v>
                </c:pt>
                <c:pt idx="6995">
                  <c:v>-6.4591599999999971E-2</c:v>
                </c:pt>
                <c:pt idx="6996">
                  <c:v>-6.7667299999999986E-2</c:v>
                </c:pt>
                <c:pt idx="6997">
                  <c:v>-6.7667299999999986E-2</c:v>
                </c:pt>
                <c:pt idx="6998">
                  <c:v>-6.7667299999999986E-2</c:v>
                </c:pt>
                <c:pt idx="6999">
                  <c:v>-6.7667299999999986E-2</c:v>
                </c:pt>
                <c:pt idx="7000">
                  <c:v>-6.4591599999999971E-2</c:v>
                </c:pt>
                <c:pt idx="7001">
                  <c:v>-6.1515699999999951E-2</c:v>
                </c:pt>
                <c:pt idx="7002">
                  <c:v>-6.1515699999999951E-2</c:v>
                </c:pt>
                <c:pt idx="7003">
                  <c:v>-6.4591599999999971E-2</c:v>
                </c:pt>
                <c:pt idx="7004">
                  <c:v>-6.7667299999999986E-2</c:v>
                </c:pt>
                <c:pt idx="7005">
                  <c:v>-7.0743099999999948E-2</c:v>
                </c:pt>
                <c:pt idx="7006">
                  <c:v>-7.3818899999999965E-2</c:v>
                </c:pt>
                <c:pt idx="7007">
                  <c:v>-7.3818899999999965E-2</c:v>
                </c:pt>
                <c:pt idx="7008">
                  <c:v>-7.3818899999999965E-2</c:v>
                </c:pt>
                <c:pt idx="7009">
                  <c:v>-7.6894699999999983E-2</c:v>
                </c:pt>
                <c:pt idx="7010">
                  <c:v>-7.9970499999999944E-2</c:v>
                </c:pt>
                <c:pt idx="7011">
                  <c:v>-7.9970499999999944E-2</c:v>
                </c:pt>
                <c:pt idx="7012">
                  <c:v>-7.9970499999999944E-2</c:v>
                </c:pt>
                <c:pt idx="7013">
                  <c:v>-7.9970499999999944E-2</c:v>
                </c:pt>
                <c:pt idx="7014">
                  <c:v>-8.3046299999999962E-2</c:v>
                </c:pt>
                <c:pt idx="7015">
                  <c:v>-8.3046299999999962E-2</c:v>
                </c:pt>
                <c:pt idx="7016">
                  <c:v>-8.3046299999999962E-2</c:v>
                </c:pt>
                <c:pt idx="7017">
                  <c:v>-8.3046299999999962E-2</c:v>
                </c:pt>
                <c:pt idx="7018">
                  <c:v>-8.6122099999999979E-2</c:v>
                </c:pt>
                <c:pt idx="7019">
                  <c:v>-8.9197799999999994E-2</c:v>
                </c:pt>
                <c:pt idx="7020">
                  <c:v>-8.9197799999999994E-2</c:v>
                </c:pt>
                <c:pt idx="7021">
                  <c:v>-8.9197799999999994E-2</c:v>
                </c:pt>
                <c:pt idx="7022">
                  <c:v>-8.9197799999999994E-2</c:v>
                </c:pt>
                <c:pt idx="7023">
                  <c:v>-8.9197799999999994E-2</c:v>
                </c:pt>
                <c:pt idx="7024">
                  <c:v>-8.9197799999999994E-2</c:v>
                </c:pt>
                <c:pt idx="7025">
                  <c:v>-8.9197799999999994E-2</c:v>
                </c:pt>
                <c:pt idx="7026">
                  <c:v>-8.9197799999999994E-2</c:v>
                </c:pt>
                <c:pt idx="7027">
                  <c:v>-8.6122099999999979E-2</c:v>
                </c:pt>
                <c:pt idx="7028">
                  <c:v>-8.9197799999999994E-2</c:v>
                </c:pt>
                <c:pt idx="7029">
                  <c:v>-8.6122099999999979E-2</c:v>
                </c:pt>
                <c:pt idx="7030">
                  <c:v>-8.3046299999999962E-2</c:v>
                </c:pt>
                <c:pt idx="7031">
                  <c:v>-8.6122099999999979E-2</c:v>
                </c:pt>
                <c:pt idx="7032">
                  <c:v>-8.6122099999999979E-2</c:v>
                </c:pt>
                <c:pt idx="7033">
                  <c:v>-8.3046299999999962E-2</c:v>
                </c:pt>
                <c:pt idx="7034">
                  <c:v>-8.6122099999999979E-2</c:v>
                </c:pt>
                <c:pt idx="7035">
                  <c:v>-8.9197799999999994E-2</c:v>
                </c:pt>
                <c:pt idx="7036">
                  <c:v>-8.9197799999999994E-2</c:v>
                </c:pt>
                <c:pt idx="7037">
                  <c:v>-8.9197799999999994E-2</c:v>
                </c:pt>
                <c:pt idx="7038">
                  <c:v>-8.9197799999999994E-2</c:v>
                </c:pt>
                <c:pt idx="7039">
                  <c:v>-9.2273599999999956E-2</c:v>
                </c:pt>
                <c:pt idx="7040">
                  <c:v>-9.2273599999999956E-2</c:v>
                </c:pt>
                <c:pt idx="7041">
                  <c:v>-9.2273599999999956E-2</c:v>
                </c:pt>
                <c:pt idx="7042">
                  <c:v>-9.2273599999999956E-2</c:v>
                </c:pt>
                <c:pt idx="7043">
                  <c:v>-9.2273599999999956E-2</c:v>
                </c:pt>
                <c:pt idx="7044">
                  <c:v>-9.5349399999999973E-2</c:v>
                </c:pt>
                <c:pt idx="7045">
                  <c:v>-9.842519999999999E-2</c:v>
                </c:pt>
                <c:pt idx="7046">
                  <c:v>-9.842519999999999E-2</c:v>
                </c:pt>
                <c:pt idx="7047">
                  <c:v>-9.842519999999999E-2</c:v>
                </c:pt>
                <c:pt idx="7048">
                  <c:v>-9.842519999999999E-2</c:v>
                </c:pt>
                <c:pt idx="7049">
                  <c:v>-9.842519999999999E-2</c:v>
                </c:pt>
                <c:pt idx="7050">
                  <c:v>-0.10150099999999995</c:v>
                </c:pt>
                <c:pt idx="7051">
                  <c:v>-0.10150099999999995</c:v>
                </c:pt>
                <c:pt idx="7052">
                  <c:v>-0.10457679999999997</c:v>
                </c:pt>
                <c:pt idx="7053">
                  <c:v>-0.10150099999999995</c:v>
                </c:pt>
                <c:pt idx="7054">
                  <c:v>-0.10457679999999997</c:v>
                </c:pt>
                <c:pt idx="7055">
                  <c:v>-0.10457679999999997</c:v>
                </c:pt>
                <c:pt idx="7056">
                  <c:v>-0.10457679999999997</c:v>
                </c:pt>
                <c:pt idx="7057">
                  <c:v>-0.10150099999999995</c:v>
                </c:pt>
                <c:pt idx="7058">
                  <c:v>-0.10150099999999995</c:v>
                </c:pt>
                <c:pt idx="7059">
                  <c:v>-0.10457679999999997</c:v>
                </c:pt>
                <c:pt idx="7060">
                  <c:v>-0.10457679999999997</c:v>
                </c:pt>
                <c:pt idx="7061">
                  <c:v>-0.10765249999999998</c:v>
                </c:pt>
                <c:pt idx="7062">
                  <c:v>-0.10765249999999998</c:v>
                </c:pt>
                <c:pt idx="7063">
                  <c:v>-0.11072829999999995</c:v>
                </c:pt>
                <c:pt idx="7064">
                  <c:v>-0.10765249999999998</c:v>
                </c:pt>
                <c:pt idx="7065">
                  <c:v>-0.10765249999999998</c:v>
                </c:pt>
                <c:pt idx="7066">
                  <c:v>-0.10765249999999998</c:v>
                </c:pt>
                <c:pt idx="7067">
                  <c:v>-0.10457679999999997</c:v>
                </c:pt>
                <c:pt idx="7068">
                  <c:v>-0.10457679999999997</c:v>
                </c:pt>
                <c:pt idx="7069">
                  <c:v>-0.10457679999999997</c:v>
                </c:pt>
                <c:pt idx="7070">
                  <c:v>-0.10765249999999998</c:v>
                </c:pt>
                <c:pt idx="7071">
                  <c:v>-0.11072829999999995</c:v>
                </c:pt>
                <c:pt idx="7072">
                  <c:v>-0.11072829999999995</c:v>
                </c:pt>
                <c:pt idx="7073">
                  <c:v>-0.11072829999999995</c:v>
                </c:pt>
                <c:pt idx="7074">
                  <c:v>-0.11380409999999996</c:v>
                </c:pt>
                <c:pt idx="7075">
                  <c:v>-0.11687989999999998</c:v>
                </c:pt>
                <c:pt idx="7076">
                  <c:v>-0.11687989999999998</c:v>
                </c:pt>
                <c:pt idx="7077">
                  <c:v>-0.11687989999999998</c:v>
                </c:pt>
                <c:pt idx="7078">
                  <c:v>-0.11995569999999994</c:v>
                </c:pt>
                <c:pt idx="7079">
                  <c:v>-0.11995569999999994</c:v>
                </c:pt>
                <c:pt idx="7080">
                  <c:v>-0.11995569999999994</c:v>
                </c:pt>
                <c:pt idx="7081">
                  <c:v>-0.11995569999999994</c:v>
                </c:pt>
                <c:pt idx="7082">
                  <c:v>-0.11995569999999994</c:v>
                </c:pt>
                <c:pt idx="7083">
                  <c:v>-0.12303149999999996</c:v>
                </c:pt>
                <c:pt idx="7084">
                  <c:v>-0.12303149999999996</c:v>
                </c:pt>
                <c:pt idx="7085">
                  <c:v>-0.12303149999999996</c:v>
                </c:pt>
                <c:pt idx="7086">
                  <c:v>-0.12303149999999996</c:v>
                </c:pt>
                <c:pt idx="7087">
                  <c:v>-0.12303149999999996</c:v>
                </c:pt>
                <c:pt idx="7088">
                  <c:v>-0.12610729999999998</c:v>
                </c:pt>
                <c:pt idx="7089">
                  <c:v>-0.12610729999999998</c:v>
                </c:pt>
                <c:pt idx="7090">
                  <c:v>-0.12610729999999998</c:v>
                </c:pt>
                <c:pt idx="7091">
                  <c:v>-0.1291831</c:v>
                </c:pt>
                <c:pt idx="7092">
                  <c:v>-0.13225889999999996</c:v>
                </c:pt>
                <c:pt idx="7093">
                  <c:v>-0.13225889999999996</c:v>
                </c:pt>
                <c:pt idx="7094">
                  <c:v>-0.1291831</c:v>
                </c:pt>
                <c:pt idx="7095">
                  <c:v>-0.13225889999999996</c:v>
                </c:pt>
                <c:pt idx="7096">
                  <c:v>-0.13225889999999996</c:v>
                </c:pt>
                <c:pt idx="7097">
                  <c:v>-0.13533469999999997</c:v>
                </c:pt>
                <c:pt idx="7098">
                  <c:v>-0.13533469999999997</c:v>
                </c:pt>
                <c:pt idx="7099">
                  <c:v>-0.13533469999999997</c:v>
                </c:pt>
                <c:pt idx="7100">
                  <c:v>-0.13841039999999999</c:v>
                </c:pt>
                <c:pt idx="7101">
                  <c:v>-0.14148619999999995</c:v>
                </c:pt>
                <c:pt idx="7102">
                  <c:v>-0.13841039999999999</c:v>
                </c:pt>
                <c:pt idx="7103">
                  <c:v>-0.13533469999999997</c:v>
                </c:pt>
                <c:pt idx="7104">
                  <c:v>-0.13841039999999999</c:v>
                </c:pt>
                <c:pt idx="7105">
                  <c:v>-0.13841039999999999</c:v>
                </c:pt>
                <c:pt idx="7106">
                  <c:v>-0.13533469999999997</c:v>
                </c:pt>
                <c:pt idx="7107">
                  <c:v>-0.13533469999999997</c:v>
                </c:pt>
                <c:pt idx="7108">
                  <c:v>-0.13533469999999997</c:v>
                </c:pt>
                <c:pt idx="7109">
                  <c:v>-0.13841039999999999</c:v>
                </c:pt>
                <c:pt idx="7110">
                  <c:v>-0.13533469999999997</c:v>
                </c:pt>
                <c:pt idx="7111">
                  <c:v>-0.13533469999999997</c:v>
                </c:pt>
                <c:pt idx="7112">
                  <c:v>-0.13841039999999999</c:v>
                </c:pt>
                <c:pt idx="7113">
                  <c:v>-0.14148619999999995</c:v>
                </c:pt>
                <c:pt idx="7114">
                  <c:v>-0.13841039999999999</c:v>
                </c:pt>
                <c:pt idx="7115">
                  <c:v>-0.13841039999999999</c:v>
                </c:pt>
                <c:pt idx="7116">
                  <c:v>-0.13841039999999999</c:v>
                </c:pt>
                <c:pt idx="7117">
                  <c:v>-0.13841039999999999</c:v>
                </c:pt>
                <c:pt idx="7118">
                  <c:v>-0.13533469999999997</c:v>
                </c:pt>
                <c:pt idx="7119">
                  <c:v>-0.13225889999999996</c:v>
                </c:pt>
                <c:pt idx="7120">
                  <c:v>-0.13225889999999996</c:v>
                </c:pt>
                <c:pt idx="7121">
                  <c:v>-0.13225889999999996</c:v>
                </c:pt>
                <c:pt idx="7122">
                  <c:v>-0.13533469999999997</c:v>
                </c:pt>
                <c:pt idx="7123">
                  <c:v>-0.13533469999999997</c:v>
                </c:pt>
                <c:pt idx="7124">
                  <c:v>-0.13225889999999996</c:v>
                </c:pt>
                <c:pt idx="7125">
                  <c:v>-0.13225889999999996</c:v>
                </c:pt>
                <c:pt idx="7126">
                  <c:v>-0.13533469999999997</c:v>
                </c:pt>
                <c:pt idx="7127">
                  <c:v>-0.13225889999999996</c:v>
                </c:pt>
                <c:pt idx="7128">
                  <c:v>-0.1291831</c:v>
                </c:pt>
                <c:pt idx="7129">
                  <c:v>-0.12610729999999998</c:v>
                </c:pt>
                <c:pt idx="7130">
                  <c:v>-0.1291831</c:v>
                </c:pt>
                <c:pt idx="7131">
                  <c:v>-0.12610729999999998</c:v>
                </c:pt>
                <c:pt idx="7132">
                  <c:v>-0.12303149999999996</c:v>
                </c:pt>
                <c:pt idx="7133">
                  <c:v>-0.12303149999999996</c:v>
                </c:pt>
                <c:pt idx="7134">
                  <c:v>-0.12610729999999998</c:v>
                </c:pt>
                <c:pt idx="7135">
                  <c:v>-0.12610729999999998</c:v>
                </c:pt>
                <c:pt idx="7136">
                  <c:v>-0.12303149999999996</c:v>
                </c:pt>
                <c:pt idx="7137">
                  <c:v>-0.12610729999999998</c:v>
                </c:pt>
                <c:pt idx="7138">
                  <c:v>-0.12303149999999996</c:v>
                </c:pt>
                <c:pt idx="7139">
                  <c:v>-0.12303149999999996</c:v>
                </c:pt>
                <c:pt idx="7140">
                  <c:v>-0.11995569999999994</c:v>
                </c:pt>
                <c:pt idx="7141">
                  <c:v>-0.11995569999999994</c:v>
                </c:pt>
                <c:pt idx="7142">
                  <c:v>-0.11687989999999998</c:v>
                </c:pt>
                <c:pt idx="7143">
                  <c:v>-0.11380409999999996</c:v>
                </c:pt>
                <c:pt idx="7144">
                  <c:v>-0.11380409999999996</c:v>
                </c:pt>
                <c:pt idx="7145">
                  <c:v>-0.11380409999999996</c:v>
                </c:pt>
                <c:pt idx="7146">
                  <c:v>-0.11687989999999998</c:v>
                </c:pt>
                <c:pt idx="7147">
                  <c:v>-0.11380409999999996</c:v>
                </c:pt>
                <c:pt idx="7148">
                  <c:v>-0.11072829999999995</c:v>
                </c:pt>
                <c:pt idx="7149">
                  <c:v>-0.11072829999999995</c:v>
                </c:pt>
                <c:pt idx="7150">
                  <c:v>-0.11380409999999996</c:v>
                </c:pt>
                <c:pt idx="7151">
                  <c:v>-0.11687989999999998</c:v>
                </c:pt>
                <c:pt idx="7152">
                  <c:v>-0.11687989999999998</c:v>
                </c:pt>
                <c:pt idx="7153">
                  <c:v>-0.11687989999999998</c:v>
                </c:pt>
                <c:pt idx="7154">
                  <c:v>-0.11687989999999998</c:v>
                </c:pt>
                <c:pt idx="7155">
                  <c:v>-0.11995569999999994</c:v>
                </c:pt>
                <c:pt idx="7156">
                  <c:v>-0.12303149999999996</c:v>
                </c:pt>
                <c:pt idx="7157">
                  <c:v>-0.11995569999999994</c:v>
                </c:pt>
                <c:pt idx="7158">
                  <c:v>-0.12303149999999996</c:v>
                </c:pt>
                <c:pt idx="7159">
                  <c:v>-0.12303149999999996</c:v>
                </c:pt>
                <c:pt idx="7160">
                  <c:v>-0.11995569999999994</c:v>
                </c:pt>
                <c:pt idx="7161">
                  <c:v>-0.11995569999999994</c:v>
                </c:pt>
                <c:pt idx="7162">
                  <c:v>-0.12303149999999996</c:v>
                </c:pt>
                <c:pt idx="7163">
                  <c:v>-0.12303149999999996</c:v>
                </c:pt>
                <c:pt idx="7164">
                  <c:v>-0.11995569999999994</c:v>
                </c:pt>
                <c:pt idx="7165">
                  <c:v>-0.11995569999999994</c:v>
                </c:pt>
                <c:pt idx="7166">
                  <c:v>-0.11995569999999994</c:v>
                </c:pt>
                <c:pt idx="7167">
                  <c:v>-0.11687989999999998</c:v>
                </c:pt>
                <c:pt idx="7168">
                  <c:v>-0.11995569999999994</c:v>
                </c:pt>
                <c:pt idx="7169">
                  <c:v>-0.12303149999999996</c:v>
                </c:pt>
                <c:pt idx="7170">
                  <c:v>-0.11995569999999994</c:v>
                </c:pt>
                <c:pt idx="7171">
                  <c:v>-0.11995569999999994</c:v>
                </c:pt>
                <c:pt idx="7172">
                  <c:v>-0.11995569999999994</c:v>
                </c:pt>
                <c:pt idx="7173">
                  <c:v>-0.11995569999999994</c:v>
                </c:pt>
                <c:pt idx="7174">
                  <c:v>-0.12303149999999996</c:v>
                </c:pt>
                <c:pt idx="7175">
                  <c:v>-0.12610729999999998</c:v>
                </c:pt>
                <c:pt idx="7176">
                  <c:v>-0.12610729999999998</c:v>
                </c:pt>
                <c:pt idx="7177">
                  <c:v>-0.12610729999999998</c:v>
                </c:pt>
                <c:pt idx="7178">
                  <c:v>-0.1291831</c:v>
                </c:pt>
                <c:pt idx="7179">
                  <c:v>-0.13225889999999996</c:v>
                </c:pt>
                <c:pt idx="7180">
                  <c:v>-0.13533469999999997</c:v>
                </c:pt>
                <c:pt idx="7181">
                  <c:v>-0.13841039999999999</c:v>
                </c:pt>
                <c:pt idx="7182">
                  <c:v>-0.13533469999999997</c:v>
                </c:pt>
                <c:pt idx="7183">
                  <c:v>-0.13225889999999996</c:v>
                </c:pt>
                <c:pt idx="7184">
                  <c:v>-0.13225889999999996</c:v>
                </c:pt>
                <c:pt idx="7185">
                  <c:v>-0.13225889999999996</c:v>
                </c:pt>
                <c:pt idx="7186">
                  <c:v>-0.13225889999999996</c:v>
                </c:pt>
                <c:pt idx="7187">
                  <c:v>-0.13533469999999997</c:v>
                </c:pt>
                <c:pt idx="7188">
                  <c:v>-0.13841039999999999</c:v>
                </c:pt>
                <c:pt idx="7189">
                  <c:v>-0.13841039999999999</c:v>
                </c:pt>
                <c:pt idx="7190">
                  <c:v>-0.13533469999999997</c:v>
                </c:pt>
                <c:pt idx="7191">
                  <c:v>-0.13841039999999999</c:v>
                </c:pt>
                <c:pt idx="7192">
                  <c:v>-0.13841039999999999</c:v>
                </c:pt>
                <c:pt idx="7193">
                  <c:v>-0.13841039999999999</c:v>
                </c:pt>
                <c:pt idx="7194">
                  <c:v>-0.14148619999999995</c:v>
                </c:pt>
                <c:pt idx="7195">
                  <c:v>-0.14456199999999997</c:v>
                </c:pt>
                <c:pt idx="7196">
                  <c:v>-0.14763779999999999</c:v>
                </c:pt>
                <c:pt idx="7197">
                  <c:v>-0.14456199999999997</c:v>
                </c:pt>
                <c:pt idx="7198">
                  <c:v>-0.14148619999999995</c:v>
                </c:pt>
                <c:pt idx="7199">
                  <c:v>-0.14148619999999995</c:v>
                </c:pt>
                <c:pt idx="7200">
                  <c:v>-0.14456199999999997</c:v>
                </c:pt>
                <c:pt idx="7201">
                  <c:v>-0.14456199999999997</c:v>
                </c:pt>
                <c:pt idx="7202">
                  <c:v>-0.14763779999999999</c:v>
                </c:pt>
                <c:pt idx="7203">
                  <c:v>-0.14763779999999999</c:v>
                </c:pt>
                <c:pt idx="7204">
                  <c:v>-0.14763779999999999</c:v>
                </c:pt>
                <c:pt idx="7205">
                  <c:v>-0.15071359999999995</c:v>
                </c:pt>
                <c:pt idx="7206">
                  <c:v>-0.15071359999999995</c:v>
                </c:pt>
                <c:pt idx="7207">
                  <c:v>-0.15378939999999997</c:v>
                </c:pt>
                <c:pt idx="7208">
                  <c:v>-0.15378939999999997</c:v>
                </c:pt>
                <c:pt idx="7209">
                  <c:v>-0.15071359999999995</c:v>
                </c:pt>
                <c:pt idx="7210">
                  <c:v>-0.15071359999999995</c:v>
                </c:pt>
                <c:pt idx="7211">
                  <c:v>-0.15071359999999995</c:v>
                </c:pt>
                <c:pt idx="7212">
                  <c:v>-0.15378939999999997</c:v>
                </c:pt>
                <c:pt idx="7213">
                  <c:v>-0.15686509999999998</c:v>
                </c:pt>
                <c:pt idx="7214">
                  <c:v>-0.15994099999999994</c:v>
                </c:pt>
                <c:pt idx="7215">
                  <c:v>-0.15994099999999994</c:v>
                </c:pt>
                <c:pt idx="7216">
                  <c:v>-0.15994099999999994</c:v>
                </c:pt>
                <c:pt idx="7217">
                  <c:v>-0.15994099999999994</c:v>
                </c:pt>
                <c:pt idx="7218">
                  <c:v>-0.16301669999999996</c:v>
                </c:pt>
                <c:pt idx="7219">
                  <c:v>-0.16301669999999996</c:v>
                </c:pt>
                <c:pt idx="7220">
                  <c:v>-0.15994099999999994</c:v>
                </c:pt>
                <c:pt idx="7221">
                  <c:v>-0.15994099999999994</c:v>
                </c:pt>
                <c:pt idx="7222">
                  <c:v>-0.16301669999999996</c:v>
                </c:pt>
                <c:pt idx="7223">
                  <c:v>-0.15994099999999994</c:v>
                </c:pt>
                <c:pt idx="7224">
                  <c:v>-0.16301669999999996</c:v>
                </c:pt>
                <c:pt idx="7225">
                  <c:v>-0.16301669999999996</c:v>
                </c:pt>
                <c:pt idx="7226">
                  <c:v>-0.15994099999999994</c:v>
                </c:pt>
                <c:pt idx="7227">
                  <c:v>-0.15994099999999994</c:v>
                </c:pt>
                <c:pt idx="7228">
                  <c:v>-0.15686509999999998</c:v>
                </c:pt>
                <c:pt idx="7229">
                  <c:v>-0.15686509999999998</c:v>
                </c:pt>
                <c:pt idx="7230">
                  <c:v>-0.15686509999999998</c:v>
                </c:pt>
                <c:pt idx="7231">
                  <c:v>-0.15686509999999998</c:v>
                </c:pt>
                <c:pt idx="7232">
                  <c:v>-0.15686509999999998</c:v>
                </c:pt>
                <c:pt idx="7233">
                  <c:v>-0.15994099999999994</c:v>
                </c:pt>
                <c:pt idx="7234">
                  <c:v>-0.15994099999999994</c:v>
                </c:pt>
                <c:pt idx="7235">
                  <c:v>-0.15994099999999994</c:v>
                </c:pt>
                <c:pt idx="7236">
                  <c:v>-0.15994099999999994</c:v>
                </c:pt>
                <c:pt idx="7237">
                  <c:v>-0.15994099999999994</c:v>
                </c:pt>
                <c:pt idx="7238">
                  <c:v>-0.16301669999999996</c:v>
                </c:pt>
                <c:pt idx="7239">
                  <c:v>-0.16301669999999996</c:v>
                </c:pt>
                <c:pt idx="7240">
                  <c:v>-0.16609249999999998</c:v>
                </c:pt>
                <c:pt idx="7241">
                  <c:v>-0.16916829999999999</c:v>
                </c:pt>
                <c:pt idx="7242">
                  <c:v>-0.16916829999999999</c:v>
                </c:pt>
                <c:pt idx="7243">
                  <c:v>-0.16916829999999999</c:v>
                </c:pt>
                <c:pt idx="7244">
                  <c:v>-0.16916829999999999</c:v>
                </c:pt>
                <c:pt idx="7245">
                  <c:v>-0.16916829999999999</c:v>
                </c:pt>
                <c:pt idx="7246">
                  <c:v>-0.17224409999999996</c:v>
                </c:pt>
                <c:pt idx="7247">
                  <c:v>-0.17531989999999997</c:v>
                </c:pt>
                <c:pt idx="7248">
                  <c:v>-0.17531989999999997</c:v>
                </c:pt>
                <c:pt idx="7249">
                  <c:v>-0.17224409999999996</c:v>
                </c:pt>
                <c:pt idx="7250">
                  <c:v>-0.17224409999999996</c:v>
                </c:pt>
                <c:pt idx="7251">
                  <c:v>-0.17531989999999997</c:v>
                </c:pt>
                <c:pt idx="7252">
                  <c:v>-0.17531989999999997</c:v>
                </c:pt>
                <c:pt idx="7253">
                  <c:v>-0.17839569999999999</c:v>
                </c:pt>
                <c:pt idx="7254">
                  <c:v>-0.17839569999999999</c:v>
                </c:pt>
                <c:pt idx="7255">
                  <c:v>-0.17839569999999999</c:v>
                </c:pt>
                <c:pt idx="7256">
                  <c:v>-0.17839569999999999</c:v>
                </c:pt>
                <c:pt idx="7257">
                  <c:v>-0.17839569999999999</c:v>
                </c:pt>
                <c:pt idx="7258">
                  <c:v>-0.17839569999999999</c:v>
                </c:pt>
                <c:pt idx="7259">
                  <c:v>-0.17839569999999999</c:v>
                </c:pt>
                <c:pt idx="7260">
                  <c:v>-0.16916829999999999</c:v>
                </c:pt>
                <c:pt idx="7261">
                  <c:v>-0.16916829999999999</c:v>
                </c:pt>
                <c:pt idx="7262">
                  <c:v>-0.17224409999999996</c:v>
                </c:pt>
                <c:pt idx="7263">
                  <c:v>-0.17224409999999996</c:v>
                </c:pt>
                <c:pt idx="7264">
                  <c:v>-0.16916829999999999</c:v>
                </c:pt>
                <c:pt idx="7265">
                  <c:v>-0.16609249999999998</c:v>
                </c:pt>
                <c:pt idx="7266">
                  <c:v>-0.16609249999999998</c:v>
                </c:pt>
                <c:pt idx="7267">
                  <c:v>-0.17224409999999996</c:v>
                </c:pt>
                <c:pt idx="7268">
                  <c:v>-0.16916829999999999</c:v>
                </c:pt>
                <c:pt idx="7269">
                  <c:v>-0.16301669999999996</c:v>
                </c:pt>
                <c:pt idx="7270">
                  <c:v>-0.16609249999999998</c:v>
                </c:pt>
                <c:pt idx="7271">
                  <c:v>-0.16916829999999999</c:v>
                </c:pt>
                <c:pt idx="7272">
                  <c:v>-0.16609249999999998</c:v>
                </c:pt>
                <c:pt idx="7273">
                  <c:v>-0.16301669999999996</c:v>
                </c:pt>
                <c:pt idx="7274">
                  <c:v>-0.15994099999999994</c:v>
                </c:pt>
                <c:pt idx="7275">
                  <c:v>-0.15994099999999994</c:v>
                </c:pt>
                <c:pt idx="7276">
                  <c:v>-0.16301669999999996</c:v>
                </c:pt>
                <c:pt idx="7277">
                  <c:v>-0.15994099999999994</c:v>
                </c:pt>
                <c:pt idx="7278">
                  <c:v>-0.15994099999999994</c:v>
                </c:pt>
                <c:pt idx="7279">
                  <c:v>-0.16609249999999998</c:v>
                </c:pt>
                <c:pt idx="7280">
                  <c:v>-0.16609249999999998</c:v>
                </c:pt>
                <c:pt idx="7281">
                  <c:v>-0.16916829999999999</c:v>
                </c:pt>
                <c:pt idx="7282">
                  <c:v>-0.16609249999999998</c:v>
                </c:pt>
                <c:pt idx="7283">
                  <c:v>-0.16916829999999999</c:v>
                </c:pt>
                <c:pt idx="7284">
                  <c:v>-0.16916829999999999</c:v>
                </c:pt>
                <c:pt idx="7285">
                  <c:v>-0.16916829999999999</c:v>
                </c:pt>
                <c:pt idx="7286">
                  <c:v>-0.16916829999999999</c:v>
                </c:pt>
                <c:pt idx="7287">
                  <c:v>-0.16916829999999999</c:v>
                </c:pt>
                <c:pt idx="7288">
                  <c:v>-0.17224409999999996</c:v>
                </c:pt>
                <c:pt idx="7289">
                  <c:v>-0.17224409999999996</c:v>
                </c:pt>
                <c:pt idx="7290">
                  <c:v>-0.16916829999999999</c:v>
                </c:pt>
                <c:pt idx="7291">
                  <c:v>-0.16609249999999998</c:v>
                </c:pt>
                <c:pt idx="7292">
                  <c:v>-0.16916829999999999</c:v>
                </c:pt>
                <c:pt idx="7293">
                  <c:v>-0.17224409999999996</c:v>
                </c:pt>
                <c:pt idx="7294">
                  <c:v>-0.17224409999999996</c:v>
                </c:pt>
                <c:pt idx="7295">
                  <c:v>-0.16916829999999999</c:v>
                </c:pt>
                <c:pt idx="7296">
                  <c:v>-0.16916829999999999</c:v>
                </c:pt>
                <c:pt idx="7297">
                  <c:v>-0.17224409999999996</c:v>
                </c:pt>
                <c:pt idx="7298">
                  <c:v>-0.17224409999999996</c:v>
                </c:pt>
                <c:pt idx="7299">
                  <c:v>-0.17531989999999997</c:v>
                </c:pt>
                <c:pt idx="7300">
                  <c:v>-0.17531989999999997</c:v>
                </c:pt>
                <c:pt idx="7301">
                  <c:v>-0.17531989999999997</c:v>
                </c:pt>
                <c:pt idx="7302">
                  <c:v>-0.17531989999999997</c:v>
                </c:pt>
                <c:pt idx="7303">
                  <c:v>-0.17224409999999996</c:v>
                </c:pt>
                <c:pt idx="7304">
                  <c:v>-0.16916829999999999</c:v>
                </c:pt>
                <c:pt idx="7305">
                  <c:v>-0.17224409999999996</c:v>
                </c:pt>
                <c:pt idx="7306">
                  <c:v>-0.17224409999999996</c:v>
                </c:pt>
                <c:pt idx="7307">
                  <c:v>-0.17224409999999996</c:v>
                </c:pt>
                <c:pt idx="7308">
                  <c:v>-0.17224409999999996</c:v>
                </c:pt>
                <c:pt idx="7309">
                  <c:v>-0.17531989999999997</c:v>
                </c:pt>
                <c:pt idx="7310">
                  <c:v>-0.17531989999999997</c:v>
                </c:pt>
                <c:pt idx="7311">
                  <c:v>-0.17531989999999997</c:v>
                </c:pt>
                <c:pt idx="7312">
                  <c:v>-0.17531989999999997</c:v>
                </c:pt>
                <c:pt idx="7313">
                  <c:v>-0.17839569999999999</c:v>
                </c:pt>
                <c:pt idx="7314">
                  <c:v>-0.18147139999999995</c:v>
                </c:pt>
                <c:pt idx="7315">
                  <c:v>-0.17839569999999999</c:v>
                </c:pt>
                <c:pt idx="7316">
                  <c:v>-0.17839569999999999</c:v>
                </c:pt>
                <c:pt idx="7317">
                  <c:v>-0.17839569999999999</c:v>
                </c:pt>
                <c:pt idx="7318">
                  <c:v>-0.17839569999999999</c:v>
                </c:pt>
                <c:pt idx="7319">
                  <c:v>-0.17531989999999997</c:v>
                </c:pt>
                <c:pt idx="7320">
                  <c:v>-0.17531989999999997</c:v>
                </c:pt>
                <c:pt idx="7321">
                  <c:v>-0.17531989999999997</c:v>
                </c:pt>
                <c:pt idx="7322">
                  <c:v>-0.17839569999999999</c:v>
                </c:pt>
                <c:pt idx="7323">
                  <c:v>-0.17839569999999999</c:v>
                </c:pt>
                <c:pt idx="7324">
                  <c:v>-0.18147139999999995</c:v>
                </c:pt>
                <c:pt idx="7325">
                  <c:v>-0.18147139999999995</c:v>
                </c:pt>
                <c:pt idx="7326">
                  <c:v>-0.18147139999999995</c:v>
                </c:pt>
                <c:pt idx="7327">
                  <c:v>-0.17839569999999999</c:v>
                </c:pt>
                <c:pt idx="7328">
                  <c:v>-0.17839569999999999</c:v>
                </c:pt>
                <c:pt idx="7329">
                  <c:v>-0.18147139999999995</c:v>
                </c:pt>
                <c:pt idx="7330">
                  <c:v>-0.18147139999999995</c:v>
                </c:pt>
                <c:pt idx="7331">
                  <c:v>-0.17839569999999999</c:v>
                </c:pt>
                <c:pt idx="7332">
                  <c:v>-0.17839569999999999</c:v>
                </c:pt>
                <c:pt idx="7333">
                  <c:v>-0.17839569999999999</c:v>
                </c:pt>
                <c:pt idx="7334">
                  <c:v>-0.17839569999999999</c:v>
                </c:pt>
                <c:pt idx="7335">
                  <c:v>-0.17839569999999999</c:v>
                </c:pt>
                <c:pt idx="7336">
                  <c:v>-0.18147139999999995</c:v>
                </c:pt>
                <c:pt idx="7337">
                  <c:v>-0.18147139999999995</c:v>
                </c:pt>
                <c:pt idx="7338">
                  <c:v>-0.18147139999999995</c:v>
                </c:pt>
                <c:pt idx="7339">
                  <c:v>-0.18147139999999995</c:v>
                </c:pt>
                <c:pt idx="7340">
                  <c:v>-0.18147139999999995</c:v>
                </c:pt>
                <c:pt idx="7341">
                  <c:v>-0.18454719999999997</c:v>
                </c:pt>
                <c:pt idx="7342">
                  <c:v>-0.18454719999999997</c:v>
                </c:pt>
                <c:pt idx="7343">
                  <c:v>-0.18147139999999995</c:v>
                </c:pt>
                <c:pt idx="7344">
                  <c:v>-0.18147139999999995</c:v>
                </c:pt>
                <c:pt idx="7345">
                  <c:v>-0.18147139999999995</c:v>
                </c:pt>
                <c:pt idx="7346">
                  <c:v>-0.18454719999999997</c:v>
                </c:pt>
                <c:pt idx="7347">
                  <c:v>-0.18454719999999997</c:v>
                </c:pt>
                <c:pt idx="7348">
                  <c:v>-0.18454719999999997</c:v>
                </c:pt>
                <c:pt idx="7349">
                  <c:v>-0.18454719999999997</c:v>
                </c:pt>
                <c:pt idx="7350">
                  <c:v>-0.18454719999999997</c:v>
                </c:pt>
                <c:pt idx="7351">
                  <c:v>-0.18454719999999997</c:v>
                </c:pt>
                <c:pt idx="7352">
                  <c:v>-0.18147139999999995</c:v>
                </c:pt>
                <c:pt idx="7353">
                  <c:v>-0.18147139999999995</c:v>
                </c:pt>
                <c:pt idx="7354">
                  <c:v>-0.18454719999999997</c:v>
                </c:pt>
                <c:pt idx="7355">
                  <c:v>-0.18762299999999998</c:v>
                </c:pt>
                <c:pt idx="7356">
                  <c:v>-0.18762299999999998</c:v>
                </c:pt>
                <c:pt idx="7357">
                  <c:v>-0.18454719999999997</c:v>
                </c:pt>
                <c:pt idx="7358">
                  <c:v>-0.18454719999999997</c:v>
                </c:pt>
                <c:pt idx="7359">
                  <c:v>-0.19069879999999995</c:v>
                </c:pt>
                <c:pt idx="7360">
                  <c:v>-0.18762299999999998</c:v>
                </c:pt>
                <c:pt idx="7361">
                  <c:v>-0.18762299999999998</c:v>
                </c:pt>
                <c:pt idx="7362">
                  <c:v>-0.19069879999999995</c:v>
                </c:pt>
                <c:pt idx="7363">
                  <c:v>-0.19069879999999995</c:v>
                </c:pt>
                <c:pt idx="7364">
                  <c:v>-0.19069879999999995</c:v>
                </c:pt>
                <c:pt idx="7365">
                  <c:v>-0.18762299999999998</c:v>
                </c:pt>
                <c:pt idx="7366">
                  <c:v>-0.19069879999999995</c:v>
                </c:pt>
                <c:pt idx="7367">
                  <c:v>-0.19377459999999996</c:v>
                </c:pt>
                <c:pt idx="7368">
                  <c:v>-0.19069879999999995</c:v>
                </c:pt>
                <c:pt idx="7369">
                  <c:v>-0.18762299999999998</c:v>
                </c:pt>
                <c:pt idx="7370">
                  <c:v>-0.19069879999999995</c:v>
                </c:pt>
                <c:pt idx="7371">
                  <c:v>-0.19069879999999995</c:v>
                </c:pt>
                <c:pt idx="7372">
                  <c:v>-0.19069879999999995</c:v>
                </c:pt>
                <c:pt idx="7373">
                  <c:v>-0.18762299999999998</c:v>
                </c:pt>
                <c:pt idx="7374">
                  <c:v>-0.18762299999999998</c:v>
                </c:pt>
                <c:pt idx="7375">
                  <c:v>-0.19069879999999995</c:v>
                </c:pt>
                <c:pt idx="7376">
                  <c:v>-0.19377459999999996</c:v>
                </c:pt>
                <c:pt idx="7377">
                  <c:v>-0.19069879999999995</c:v>
                </c:pt>
                <c:pt idx="7378">
                  <c:v>-0.19069879999999995</c:v>
                </c:pt>
                <c:pt idx="7379">
                  <c:v>-0.19377459999999996</c:v>
                </c:pt>
                <c:pt idx="7380">
                  <c:v>-0.19377459999999996</c:v>
                </c:pt>
                <c:pt idx="7381">
                  <c:v>-0.19377459999999996</c:v>
                </c:pt>
                <c:pt idx="7382">
                  <c:v>-0.19377459999999996</c:v>
                </c:pt>
                <c:pt idx="7383">
                  <c:v>-0.19685039999999998</c:v>
                </c:pt>
                <c:pt idx="7384">
                  <c:v>-0.19685039999999998</c:v>
                </c:pt>
                <c:pt idx="7385">
                  <c:v>-0.19992619999999994</c:v>
                </c:pt>
                <c:pt idx="7386">
                  <c:v>-0.19992619999999994</c:v>
                </c:pt>
                <c:pt idx="7387">
                  <c:v>-0.19992619999999994</c:v>
                </c:pt>
                <c:pt idx="7388">
                  <c:v>-0.19992619999999994</c:v>
                </c:pt>
                <c:pt idx="7389">
                  <c:v>-0.19992619999999994</c:v>
                </c:pt>
                <c:pt idx="7390">
                  <c:v>-0.19992619999999994</c:v>
                </c:pt>
                <c:pt idx="7391">
                  <c:v>-0.19685039999999998</c:v>
                </c:pt>
                <c:pt idx="7392">
                  <c:v>-0.19685039999999998</c:v>
                </c:pt>
                <c:pt idx="7393">
                  <c:v>-0.19685039999999998</c:v>
                </c:pt>
                <c:pt idx="7394">
                  <c:v>-0.19992619999999994</c:v>
                </c:pt>
                <c:pt idx="7395">
                  <c:v>-0.19992619999999994</c:v>
                </c:pt>
                <c:pt idx="7396">
                  <c:v>-0.19992619999999994</c:v>
                </c:pt>
                <c:pt idx="7397">
                  <c:v>-0.19992619999999994</c:v>
                </c:pt>
                <c:pt idx="7398">
                  <c:v>-0.20300199999999996</c:v>
                </c:pt>
                <c:pt idx="7399">
                  <c:v>-0.20607769999999997</c:v>
                </c:pt>
                <c:pt idx="7400">
                  <c:v>-0.20607769999999997</c:v>
                </c:pt>
                <c:pt idx="7401">
                  <c:v>-0.20607769999999997</c:v>
                </c:pt>
                <c:pt idx="7402">
                  <c:v>-0.20607769999999997</c:v>
                </c:pt>
                <c:pt idx="7403">
                  <c:v>-0.2091536</c:v>
                </c:pt>
                <c:pt idx="7404">
                  <c:v>-0.2091536</c:v>
                </c:pt>
                <c:pt idx="7405">
                  <c:v>-0.20607769999999997</c:v>
                </c:pt>
                <c:pt idx="7406">
                  <c:v>-0.20607769999999997</c:v>
                </c:pt>
                <c:pt idx="7407">
                  <c:v>-0.20607769999999997</c:v>
                </c:pt>
                <c:pt idx="7408">
                  <c:v>-0.2091536</c:v>
                </c:pt>
                <c:pt idx="7409">
                  <c:v>-0.20607769999999997</c:v>
                </c:pt>
                <c:pt idx="7410">
                  <c:v>-0.2091536</c:v>
                </c:pt>
                <c:pt idx="7411">
                  <c:v>-0.2091536</c:v>
                </c:pt>
                <c:pt idx="7412">
                  <c:v>-0.2091536</c:v>
                </c:pt>
                <c:pt idx="7413">
                  <c:v>-0.21222929999999995</c:v>
                </c:pt>
                <c:pt idx="7414">
                  <c:v>-0.2091536</c:v>
                </c:pt>
                <c:pt idx="7415">
                  <c:v>-0.2091536</c:v>
                </c:pt>
                <c:pt idx="7416">
                  <c:v>-0.21222929999999995</c:v>
                </c:pt>
                <c:pt idx="7417">
                  <c:v>-0.21222929999999995</c:v>
                </c:pt>
                <c:pt idx="7418">
                  <c:v>-0.2091536</c:v>
                </c:pt>
                <c:pt idx="7419">
                  <c:v>-0.21222929999999995</c:v>
                </c:pt>
                <c:pt idx="7420">
                  <c:v>-0.21530509999999997</c:v>
                </c:pt>
                <c:pt idx="7421">
                  <c:v>-0.21530509999999997</c:v>
                </c:pt>
                <c:pt idx="7422">
                  <c:v>-0.21530509999999997</c:v>
                </c:pt>
                <c:pt idx="7423">
                  <c:v>-0.21530509999999997</c:v>
                </c:pt>
                <c:pt idx="7424">
                  <c:v>-0.21530509999999997</c:v>
                </c:pt>
                <c:pt idx="7425">
                  <c:v>-0.21530509999999997</c:v>
                </c:pt>
                <c:pt idx="7426">
                  <c:v>-0.21530509999999997</c:v>
                </c:pt>
                <c:pt idx="7427">
                  <c:v>-0.21838089999999999</c:v>
                </c:pt>
                <c:pt idx="7428">
                  <c:v>-0.21838089999999999</c:v>
                </c:pt>
                <c:pt idx="7429">
                  <c:v>-0.21838089999999999</c:v>
                </c:pt>
                <c:pt idx="7430">
                  <c:v>-0.21530509999999997</c:v>
                </c:pt>
                <c:pt idx="7431">
                  <c:v>-0.21222929999999995</c:v>
                </c:pt>
                <c:pt idx="7432">
                  <c:v>-0.21530509999999997</c:v>
                </c:pt>
                <c:pt idx="7433">
                  <c:v>-0.21222929999999995</c:v>
                </c:pt>
                <c:pt idx="7434">
                  <c:v>-0.2091536</c:v>
                </c:pt>
                <c:pt idx="7435">
                  <c:v>-0.2091536</c:v>
                </c:pt>
                <c:pt idx="7436">
                  <c:v>-0.2091536</c:v>
                </c:pt>
                <c:pt idx="7437">
                  <c:v>-0.20607769999999997</c:v>
                </c:pt>
                <c:pt idx="7438">
                  <c:v>-0.2091536</c:v>
                </c:pt>
                <c:pt idx="7439">
                  <c:v>-0.21222929999999995</c:v>
                </c:pt>
                <c:pt idx="7440">
                  <c:v>-0.2091536</c:v>
                </c:pt>
                <c:pt idx="7441">
                  <c:v>-0.21222929999999995</c:v>
                </c:pt>
                <c:pt idx="7442">
                  <c:v>-0.21222929999999995</c:v>
                </c:pt>
                <c:pt idx="7443">
                  <c:v>-0.21222929999999995</c:v>
                </c:pt>
                <c:pt idx="7444">
                  <c:v>-0.2091536</c:v>
                </c:pt>
                <c:pt idx="7445">
                  <c:v>-0.2091536</c:v>
                </c:pt>
                <c:pt idx="7446">
                  <c:v>-0.2091536</c:v>
                </c:pt>
                <c:pt idx="7447">
                  <c:v>-0.2091536</c:v>
                </c:pt>
                <c:pt idx="7448">
                  <c:v>-0.20607769999999997</c:v>
                </c:pt>
                <c:pt idx="7449">
                  <c:v>-0.20300199999999996</c:v>
                </c:pt>
                <c:pt idx="7450">
                  <c:v>-0.19992619999999994</c:v>
                </c:pt>
                <c:pt idx="7451">
                  <c:v>-0.19685039999999998</c:v>
                </c:pt>
                <c:pt idx="7452">
                  <c:v>-0.19377459999999996</c:v>
                </c:pt>
                <c:pt idx="7453">
                  <c:v>-0.19685039999999998</c:v>
                </c:pt>
                <c:pt idx="7454">
                  <c:v>-0.19992619999999994</c:v>
                </c:pt>
                <c:pt idx="7455">
                  <c:v>-0.19685039999999998</c:v>
                </c:pt>
                <c:pt idx="7456">
                  <c:v>-0.19377459999999996</c:v>
                </c:pt>
                <c:pt idx="7457">
                  <c:v>-0.19377459999999996</c:v>
                </c:pt>
                <c:pt idx="7458">
                  <c:v>-0.19069879999999995</c:v>
                </c:pt>
                <c:pt idx="7459">
                  <c:v>-0.19069879999999995</c:v>
                </c:pt>
                <c:pt idx="7460">
                  <c:v>-0.19069879999999995</c:v>
                </c:pt>
                <c:pt idx="7461">
                  <c:v>-0.19069879999999995</c:v>
                </c:pt>
                <c:pt idx="7462">
                  <c:v>-0.19069879999999995</c:v>
                </c:pt>
                <c:pt idx="7463">
                  <c:v>-0.19069879999999995</c:v>
                </c:pt>
                <c:pt idx="7464">
                  <c:v>-0.19069879999999995</c:v>
                </c:pt>
                <c:pt idx="7465">
                  <c:v>-0.19069879999999995</c:v>
                </c:pt>
                <c:pt idx="7466">
                  <c:v>-0.19069879999999995</c:v>
                </c:pt>
                <c:pt idx="7467">
                  <c:v>-0.19377459999999996</c:v>
                </c:pt>
                <c:pt idx="7468">
                  <c:v>-0.19377459999999996</c:v>
                </c:pt>
                <c:pt idx="7469">
                  <c:v>-0.19069879999999995</c:v>
                </c:pt>
                <c:pt idx="7470">
                  <c:v>-0.19069879999999995</c:v>
                </c:pt>
                <c:pt idx="7471">
                  <c:v>-0.18762299999999998</c:v>
                </c:pt>
                <c:pt idx="7472">
                  <c:v>-0.19069879999999995</c:v>
                </c:pt>
                <c:pt idx="7473">
                  <c:v>-0.19069879999999995</c:v>
                </c:pt>
                <c:pt idx="7474">
                  <c:v>-0.19069879999999995</c:v>
                </c:pt>
                <c:pt idx="7475">
                  <c:v>-0.19069879999999995</c:v>
                </c:pt>
                <c:pt idx="7476">
                  <c:v>-0.19377459999999996</c:v>
                </c:pt>
                <c:pt idx="7477">
                  <c:v>-0.19377459999999996</c:v>
                </c:pt>
                <c:pt idx="7478">
                  <c:v>-0.19069879999999995</c:v>
                </c:pt>
                <c:pt idx="7479">
                  <c:v>-0.19377459999999996</c:v>
                </c:pt>
                <c:pt idx="7480">
                  <c:v>-0.19069879999999995</c:v>
                </c:pt>
                <c:pt idx="7481">
                  <c:v>-0.19069879999999995</c:v>
                </c:pt>
                <c:pt idx="7482">
                  <c:v>-0.19069879999999995</c:v>
                </c:pt>
                <c:pt idx="7483">
                  <c:v>-0.18762299999999998</c:v>
                </c:pt>
                <c:pt idx="7484">
                  <c:v>-0.18762299999999998</c:v>
                </c:pt>
                <c:pt idx="7485">
                  <c:v>-0.18762299999999998</c:v>
                </c:pt>
                <c:pt idx="7486">
                  <c:v>-0.18762299999999998</c:v>
                </c:pt>
                <c:pt idx="7487">
                  <c:v>-0.18454719999999997</c:v>
                </c:pt>
                <c:pt idx="7488">
                  <c:v>-0.18762299999999998</c:v>
                </c:pt>
                <c:pt idx="7489">
                  <c:v>-0.18454719999999997</c:v>
                </c:pt>
                <c:pt idx="7490">
                  <c:v>-0.18454719999999997</c:v>
                </c:pt>
                <c:pt idx="7491">
                  <c:v>-0.18147139999999995</c:v>
                </c:pt>
                <c:pt idx="7492">
                  <c:v>-0.18454719999999997</c:v>
                </c:pt>
                <c:pt idx="7493">
                  <c:v>-0.18147139999999995</c:v>
                </c:pt>
                <c:pt idx="7494">
                  <c:v>-0.18147139999999995</c:v>
                </c:pt>
                <c:pt idx="7495">
                  <c:v>-0.18147139999999995</c:v>
                </c:pt>
                <c:pt idx="7496">
                  <c:v>-0.18147139999999995</c:v>
                </c:pt>
                <c:pt idx="7497">
                  <c:v>-0.18147139999999995</c:v>
                </c:pt>
                <c:pt idx="7498">
                  <c:v>-0.18147139999999995</c:v>
                </c:pt>
                <c:pt idx="7499">
                  <c:v>-0.18454719999999997</c:v>
                </c:pt>
                <c:pt idx="7500">
                  <c:v>-0.18762299999999998</c:v>
                </c:pt>
                <c:pt idx="7501">
                  <c:v>-0.18762299999999998</c:v>
                </c:pt>
                <c:pt idx="7502">
                  <c:v>-0.18454719999999997</c:v>
                </c:pt>
                <c:pt idx="7503">
                  <c:v>-0.18454719999999997</c:v>
                </c:pt>
                <c:pt idx="7504">
                  <c:v>-0.18147139999999995</c:v>
                </c:pt>
                <c:pt idx="7505">
                  <c:v>-0.18147139999999995</c:v>
                </c:pt>
                <c:pt idx="7506">
                  <c:v>-0.18147139999999995</c:v>
                </c:pt>
                <c:pt idx="7507">
                  <c:v>-0.17839569999999999</c:v>
                </c:pt>
                <c:pt idx="7508">
                  <c:v>-0.17531989999999997</c:v>
                </c:pt>
                <c:pt idx="7509">
                  <c:v>-0.17224409999999996</c:v>
                </c:pt>
                <c:pt idx="7510">
                  <c:v>-0.17531989999999997</c:v>
                </c:pt>
                <c:pt idx="7511">
                  <c:v>-0.17224409999999996</c:v>
                </c:pt>
                <c:pt idx="7512">
                  <c:v>-0.17224409999999996</c:v>
                </c:pt>
                <c:pt idx="7513">
                  <c:v>-0.16916829999999999</c:v>
                </c:pt>
                <c:pt idx="7514">
                  <c:v>-0.16609249999999998</c:v>
                </c:pt>
                <c:pt idx="7515">
                  <c:v>-0.16609249999999998</c:v>
                </c:pt>
                <c:pt idx="7516">
                  <c:v>-0.17224409999999996</c:v>
                </c:pt>
                <c:pt idx="7517">
                  <c:v>-0.16916829999999999</c:v>
                </c:pt>
                <c:pt idx="7518">
                  <c:v>-0.16609249999999998</c:v>
                </c:pt>
                <c:pt idx="7519">
                  <c:v>-0.16916829999999999</c:v>
                </c:pt>
                <c:pt idx="7520">
                  <c:v>-0.16916829999999999</c:v>
                </c:pt>
                <c:pt idx="7521">
                  <c:v>-0.16916829999999999</c:v>
                </c:pt>
                <c:pt idx="7522">
                  <c:v>-0.16609249999999998</c:v>
                </c:pt>
                <c:pt idx="7523">
                  <c:v>-0.16301669999999996</c:v>
                </c:pt>
                <c:pt idx="7524">
                  <c:v>-0.16609249999999998</c:v>
                </c:pt>
                <c:pt idx="7525">
                  <c:v>-0.17224409999999996</c:v>
                </c:pt>
                <c:pt idx="7526">
                  <c:v>-0.16609249999999998</c:v>
                </c:pt>
                <c:pt idx="7527">
                  <c:v>-0.16609249999999998</c:v>
                </c:pt>
                <c:pt idx="7528">
                  <c:v>-0.17531989999999997</c:v>
                </c:pt>
                <c:pt idx="7529">
                  <c:v>-0.18147139999999995</c:v>
                </c:pt>
                <c:pt idx="7530">
                  <c:v>-0.18147139999999995</c:v>
                </c:pt>
                <c:pt idx="7531">
                  <c:v>-0.17531989999999997</c:v>
                </c:pt>
                <c:pt idx="7532">
                  <c:v>-0.16916829999999999</c:v>
                </c:pt>
                <c:pt idx="7533">
                  <c:v>-0.16916829999999999</c:v>
                </c:pt>
                <c:pt idx="7534">
                  <c:v>-0.16916829999999999</c:v>
                </c:pt>
                <c:pt idx="7535">
                  <c:v>-0.16916829999999999</c:v>
                </c:pt>
                <c:pt idx="7536">
                  <c:v>-0.16916829999999999</c:v>
                </c:pt>
                <c:pt idx="7537">
                  <c:v>-0.15994099999999994</c:v>
                </c:pt>
                <c:pt idx="7538">
                  <c:v>-0.15378939999999997</c:v>
                </c:pt>
                <c:pt idx="7539">
                  <c:v>-0.15378939999999997</c:v>
                </c:pt>
                <c:pt idx="7540">
                  <c:v>-0.16916829999999999</c:v>
                </c:pt>
                <c:pt idx="7541">
                  <c:v>-0.17224409999999996</c:v>
                </c:pt>
                <c:pt idx="7542">
                  <c:v>-0.17531989999999997</c:v>
                </c:pt>
                <c:pt idx="7543">
                  <c:v>-0.17839569999999999</c:v>
                </c:pt>
                <c:pt idx="7544">
                  <c:v>-0.17839569999999999</c:v>
                </c:pt>
                <c:pt idx="7545">
                  <c:v>-0.18454719999999997</c:v>
                </c:pt>
                <c:pt idx="7546">
                  <c:v>-0.18454719999999997</c:v>
                </c:pt>
                <c:pt idx="7547">
                  <c:v>-0.18147139999999995</c:v>
                </c:pt>
                <c:pt idx="7548">
                  <c:v>-0.17224409999999996</c:v>
                </c:pt>
                <c:pt idx="7549">
                  <c:v>-0.15994099999999994</c:v>
                </c:pt>
                <c:pt idx="7550">
                  <c:v>-0.15686509999999998</c:v>
                </c:pt>
                <c:pt idx="7551">
                  <c:v>-0.15378939999999997</c:v>
                </c:pt>
                <c:pt idx="7552">
                  <c:v>-0.14763779999999999</c:v>
                </c:pt>
                <c:pt idx="7553">
                  <c:v>-0.14456199999999997</c:v>
                </c:pt>
                <c:pt idx="7554">
                  <c:v>-0.14456199999999997</c:v>
                </c:pt>
                <c:pt idx="7555">
                  <c:v>-0.14763779999999999</c:v>
                </c:pt>
                <c:pt idx="7556">
                  <c:v>-0.15686509999999998</c:v>
                </c:pt>
                <c:pt idx="7557">
                  <c:v>-0.16609249999999998</c:v>
                </c:pt>
                <c:pt idx="7558">
                  <c:v>-0.17531989999999997</c:v>
                </c:pt>
                <c:pt idx="7559">
                  <c:v>-0.18147139999999995</c:v>
                </c:pt>
                <c:pt idx="7560">
                  <c:v>-0.18454719999999997</c:v>
                </c:pt>
                <c:pt idx="7561">
                  <c:v>-0.18454719999999997</c:v>
                </c:pt>
                <c:pt idx="7562">
                  <c:v>-0.17839569999999999</c:v>
                </c:pt>
                <c:pt idx="7563">
                  <c:v>-0.17224409999999996</c:v>
                </c:pt>
                <c:pt idx="7564">
                  <c:v>-0.16301669999999996</c:v>
                </c:pt>
                <c:pt idx="7565">
                  <c:v>-0.15378939999999997</c:v>
                </c:pt>
                <c:pt idx="7566">
                  <c:v>-0.14763779999999999</c:v>
                </c:pt>
                <c:pt idx="7567">
                  <c:v>-0.14456199999999997</c:v>
                </c:pt>
                <c:pt idx="7568">
                  <c:v>-0.14763779999999999</c:v>
                </c:pt>
                <c:pt idx="7569">
                  <c:v>-0.15071359999999995</c:v>
                </c:pt>
                <c:pt idx="7570">
                  <c:v>-0.15071359999999995</c:v>
                </c:pt>
                <c:pt idx="7571">
                  <c:v>-0.15686509999999998</c:v>
                </c:pt>
                <c:pt idx="7572">
                  <c:v>-0.16609249999999998</c:v>
                </c:pt>
                <c:pt idx="7573">
                  <c:v>-0.17224409999999996</c:v>
                </c:pt>
                <c:pt idx="7574">
                  <c:v>-0.17224409999999996</c:v>
                </c:pt>
                <c:pt idx="7575">
                  <c:v>-0.17224409999999996</c:v>
                </c:pt>
                <c:pt idx="7576">
                  <c:v>-0.17224409999999996</c:v>
                </c:pt>
                <c:pt idx="7577">
                  <c:v>-0.16609249999999998</c:v>
                </c:pt>
                <c:pt idx="7578">
                  <c:v>-0.15994099999999994</c:v>
                </c:pt>
                <c:pt idx="7579">
                  <c:v>-0.15686509999999998</c:v>
                </c:pt>
                <c:pt idx="7580">
                  <c:v>-0.15378939999999997</c:v>
                </c:pt>
                <c:pt idx="7581">
                  <c:v>-0.15378939999999997</c:v>
                </c:pt>
                <c:pt idx="7582">
                  <c:v>-0.15071359999999995</c:v>
                </c:pt>
                <c:pt idx="7583">
                  <c:v>-0.15071359999999995</c:v>
                </c:pt>
                <c:pt idx="7584">
                  <c:v>-0.15378939999999997</c:v>
                </c:pt>
                <c:pt idx="7585">
                  <c:v>-0.15686509999999998</c:v>
                </c:pt>
                <c:pt idx="7586">
                  <c:v>-0.15994099999999994</c:v>
                </c:pt>
                <c:pt idx="7587">
                  <c:v>-0.16301669999999996</c:v>
                </c:pt>
                <c:pt idx="7588">
                  <c:v>-0.16301669999999996</c:v>
                </c:pt>
                <c:pt idx="7589">
                  <c:v>-0.15994099999999994</c:v>
                </c:pt>
                <c:pt idx="7590">
                  <c:v>-0.15686509999999998</c:v>
                </c:pt>
                <c:pt idx="7591">
                  <c:v>-0.15378939999999997</c:v>
                </c:pt>
                <c:pt idx="7592">
                  <c:v>-0.14456199999999997</c:v>
                </c:pt>
                <c:pt idx="7593">
                  <c:v>-0.13841039999999999</c:v>
                </c:pt>
                <c:pt idx="7594">
                  <c:v>-0.13841039999999999</c:v>
                </c:pt>
                <c:pt idx="7595">
                  <c:v>-0.13225889999999996</c:v>
                </c:pt>
                <c:pt idx="7596">
                  <c:v>-0.13225889999999996</c:v>
                </c:pt>
                <c:pt idx="7597">
                  <c:v>-0.1291831</c:v>
                </c:pt>
                <c:pt idx="7598">
                  <c:v>-0.1291831</c:v>
                </c:pt>
                <c:pt idx="7599">
                  <c:v>-0.13225889999999996</c:v>
                </c:pt>
                <c:pt idx="7600">
                  <c:v>-0.1291831</c:v>
                </c:pt>
                <c:pt idx="7601">
                  <c:v>-0.13225889999999996</c:v>
                </c:pt>
                <c:pt idx="7602">
                  <c:v>-0.13225889999999996</c:v>
                </c:pt>
                <c:pt idx="7603">
                  <c:v>-0.13533469999999997</c:v>
                </c:pt>
                <c:pt idx="7604">
                  <c:v>-0.13533469999999997</c:v>
                </c:pt>
                <c:pt idx="7605">
                  <c:v>-0.13841039999999999</c:v>
                </c:pt>
                <c:pt idx="7606">
                  <c:v>-0.13841039999999999</c:v>
                </c:pt>
                <c:pt idx="7607">
                  <c:v>-0.13533469999999997</c:v>
                </c:pt>
                <c:pt idx="7608">
                  <c:v>-0.13533469999999997</c:v>
                </c:pt>
                <c:pt idx="7609">
                  <c:v>-0.13225889999999996</c:v>
                </c:pt>
                <c:pt idx="7610">
                  <c:v>-0.1291831</c:v>
                </c:pt>
                <c:pt idx="7611">
                  <c:v>-0.12610729999999998</c:v>
                </c:pt>
                <c:pt idx="7612">
                  <c:v>-0.12303149999999996</c:v>
                </c:pt>
                <c:pt idx="7613">
                  <c:v>-0.12303149999999996</c:v>
                </c:pt>
                <c:pt idx="7614">
                  <c:v>-0.12610729999999998</c:v>
                </c:pt>
                <c:pt idx="7615">
                  <c:v>-0.12610729999999998</c:v>
                </c:pt>
                <c:pt idx="7616">
                  <c:v>-0.1291831</c:v>
                </c:pt>
                <c:pt idx="7617">
                  <c:v>-0.1291831</c:v>
                </c:pt>
                <c:pt idx="7618">
                  <c:v>-0.1291831</c:v>
                </c:pt>
                <c:pt idx="7619">
                  <c:v>-0.13225889999999996</c:v>
                </c:pt>
                <c:pt idx="7620">
                  <c:v>-0.13225889999999996</c:v>
                </c:pt>
                <c:pt idx="7621">
                  <c:v>-0.13225889999999996</c:v>
                </c:pt>
                <c:pt idx="7622">
                  <c:v>-0.1291831</c:v>
                </c:pt>
                <c:pt idx="7623">
                  <c:v>-0.12610729999999998</c:v>
                </c:pt>
                <c:pt idx="7624">
                  <c:v>-0.12610729999999998</c:v>
                </c:pt>
                <c:pt idx="7625">
                  <c:v>-0.12610729999999998</c:v>
                </c:pt>
                <c:pt idx="7626">
                  <c:v>-0.12303149999999996</c:v>
                </c:pt>
                <c:pt idx="7627">
                  <c:v>-0.12303149999999996</c:v>
                </c:pt>
                <c:pt idx="7628">
                  <c:v>-0.11995569999999994</c:v>
                </c:pt>
                <c:pt idx="7629">
                  <c:v>-0.11995569999999994</c:v>
                </c:pt>
                <c:pt idx="7630">
                  <c:v>-0.11995569999999994</c:v>
                </c:pt>
                <c:pt idx="7631">
                  <c:v>-0.11687989999999998</c:v>
                </c:pt>
                <c:pt idx="7632">
                  <c:v>-0.11380409999999996</c:v>
                </c:pt>
                <c:pt idx="7633">
                  <c:v>-0.11380409999999996</c:v>
                </c:pt>
                <c:pt idx="7634">
                  <c:v>-0.11072829999999995</c:v>
                </c:pt>
                <c:pt idx="7635">
                  <c:v>-0.11072829999999995</c:v>
                </c:pt>
                <c:pt idx="7636">
                  <c:v>-0.11072829999999995</c:v>
                </c:pt>
                <c:pt idx="7637">
                  <c:v>-0.10765249999999998</c:v>
                </c:pt>
                <c:pt idx="7638">
                  <c:v>-0.10765249999999998</c:v>
                </c:pt>
                <c:pt idx="7639">
                  <c:v>-0.10765249999999998</c:v>
                </c:pt>
                <c:pt idx="7640">
                  <c:v>-0.11072829999999995</c:v>
                </c:pt>
                <c:pt idx="7641">
                  <c:v>-0.10765249999999998</c:v>
                </c:pt>
                <c:pt idx="7642">
                  <c:v>-0.10457679999999997</c:v>
                </c:pt>
                <c:pt idx="7643">
                  <c:v>-0.10457679999999997</c:v>
                </c:pt>
                <c:pt idx="7644">
                  <c:v>-0.10457679999999997</c:v>
                </c:pt>
                <c:pt idx="7645">
                  <c:v>-0.10150099999999995</c:v>
                </c:pt>
                <c:pt idx="7646">
                  <c:v>-9.842519999999999E-2</c:v>
                </c:pt>
                <c:pt idx="7647">
                  <c:v>-0.10150099999999995</c:v>
                </c:pt>
                <c:pt idx="7648">
                  <c:v>-0.10150099999999995</c:v>
                </c:pt>
                <c:pt idx="7649">
                  <c:v>-0.10150099999999995</c:v>
                </c:pt>
                <c:pt idx="7650">
                  <c:v>-0.10150099999999995</c:v>
                </c:pt>
                <c:pt idx="7651">
                  <c:v>-0.10457679999999997</c:v>
                </c:pt>
                <c:pt idx="7652">
                  <c:v>-0.10765249999999998</c:v>
                </c:pt>
                <c:pt idx="7653">
                  <c:v>-0.10765249999999998</c:v>
                </c:pt>
                <c:pt idx="7654">
                  <c:v>-0.10765249999999998</c:v>
                </c:pt>
                <c:pt idx="7655">
                  <c:v>-0.10765249999999998</c:v>
                </c:pt>
                <c:pt idx="7656">
                  <c:v>-0.10765249999999998</c:v>
                </c:pt>
                <c:pt idx="7657">
                  <c:v>-0.10457679999999997</c:v>
                </c:pt>
                <c:pt idx="7658">
                  <c:v>-0.10150099999999995</c:v>
                </c:pt>
                <c:pt idx="7659">
                  <c:v>-9.842519999999999E-2</c:v>
                </c:pt>
                <c:pt idx="7660">
                  <c:v>-9.842519999999999E-2</c:v>
                </c:pt>
                <c:pt idx="7661">
                  <c:v>-9.842519999999999E-2</c:v>
                </c:pt>
                <c:pt idx="7662">
                  <c:v>-9.5349399999999973E-2</c:v>
                </c:pt>
                <c:pt idx="7663">
                  <c:v>-9.2273599999999956E-2</c:v>
                </c:pt>
                <c:pt idx="7664">
                  <c:v>-9.2273599999999956E-2</c:v>
                </c:pt>
                <c:pt idx="7665">
                  <c:v>-9.5349399999999973E-2</c:v>
                </c:pt>
                <c:pt idx="7666">
                  <c:v>-9.5349399999999973E-2</c:v>
                </c:pt>
                <c:pt idx="7667">
                  <c:v>-9.5349399999999973E-2</c:v>
                </c:pt>
                <c:pt idx="7668">
                  <c:v>-9.5349399999999973E-2</c:v>
                </c:pt>
                <c:pt idx="7669">
                  <c:v>-9.2273599999999956E-2</c:v>
                </c:pt>
                <c:pt idx="7670">
                  <c:v>-9.2273599999999956E-2</c:v>
                </c:pt>
                <c:pt idx="7671">
                  <c:v>-9.2273599999999956E-2</c:v>
                </c:pt>
                <c:pt idx="7672">
                  <c:v>-8.9197799999999994E-2</c:v>
                </c:pt>
                <c:pt idx="7673">
                  <c:v>-8.6122099999999979E-2</c:v>
                </c:pt>
                <c:pt idx="7674">
                  <c:v>-8.6122099999999979E-2</c:v>
                </c:pt>
                <c:pt idx="7675">
                  <c:v>-8.3046299999999962E-2</c:v>
                </c:pt>
                <c:pt idx="7676">
                  <c:v>-8.3046299999999962E-2</c:v>
                </c:pt>
                <c:pt idx="7677">
                  <c:v>-8.3046299999999962E-2</c:v>
                </c:pt>
                <c:pt idx="7678">
                  <c:v>-8.6122099999999979E-2</c:v>
                </c:pt>
                <c:pt idx="7679">
                  <c:v>-8.9197799999999994E-2</c:v>
                </c:pt>
                <c:pt idx="7680">
                  <c:v>-8.9197799999999994E-2</c:v>
                </c:pt>
                <c:pt idx="7681">
                  <c:v>-8.6122099999999979E-2</c:v>
                </c:pt>
                <c:pt idx="7682">
                  <c:v>-8.6122099999999979E-2</c:v>
                </c:pt>
                <c:pt idx="7683">
                  <c:v>-8.3046299999999962E-2</c:v>
                </c:pt>
                <c:pt idx="7684">
                  <c:v>-8.3046299999999962E-2</c:v>
                </c:pt>
                <c:pt idx="7685">
                  <c:v>-7.9970499999999944E-2</c:v>
                </c:pt>
                <c:pt idx="7686">
                  <c:v>-7.9970499999999944E-2</c:v>
                </c:pt>
                <c:pt idx="7687">
                  <c:v>-7.9970499999999944E-2</c:v>
                </c:pt>
                <c:pt idx="7688">
                  <c:v>-7.6894699999999983E-2</c:v>
                </c:pt>
                <c:pt idx="7689">
                  <c:v>-7.6894699999999983E-2</c:v>
                </c:pt>
                <c:pt idx="7690">
                  <c:v>-7.6894699999999983E-2</c:v>
                </c:pt>
                <c:pt idx="7691">
                  <c:v>-7.3818899999999965E-2</c:v>
                </c:pt>
                <c:pt idx="7692">
                  <c:v>-7.3818899999999965E-2</c:v>
                </c:pt>
                <c:pt idx="7693">
                  <c:v>-7.6894699999999983E-2</c:v>
                </c:pt>
                <c:pt idx="7694">
                  <c:v>-7.6894699999999983E-2</c:v>
                </c:pt>
                <c:pt idx="7695">
                  <c:v>-7.3818899999999965E-2</c:v>
                </c:pt>
                <c:pt idx="7696">
                  <c:v>-7.6894699999999983E-2</c:v>
                </c:pt>
                <c:pt idx="7697">
                  <c:v>-7.6894699999999983E-2</c:v>
                </c:pt>
                <c:pt idx="7698">
                  <c:v>-7.9970499999999944E-2</c:v>
                </c:pt>
                <c:pt idx="7699">
                  <c:v>-7.6894699999999983E-2</c:v>
                </c:pt>
                <c:pt idx="7700">
                  <c:v>-7.6894699999999983E-2</c:v>
                </c:pt>
                <c:pt idx="7701">
                  <c:v>-7.3818899999999965E-2</c:v>
                </c:pt>
                <c:pt idx="7702">
                  <c:v>-7.6894699999999983E-2</c:v>
                </c:pt>
                <c:pt idx="7703">
                  <c:v>-7.3818899999999965E-2</c:v>
                </c:pt>
                <c:pt idx="7704">
                  <c:v>-7.3818899999999965E-2</c:v>
                </c:pt>
                <c:pt idx="7705">
                  <c:v>-7.3818899999999965E-2</c:v>
                </c:pt>
                <c:pt idx="7706">
                  <c:v>-7.3818899999999965E-2</c:v>
                </c:pt>
                <c:pt idx="7707">
                  <c:v>-7.3818899999999965E-2</c:v>
                </c:pt>
                <c:pt idx="7708">
                  <c:v>-7.3818899999999965E-2</c:v>
                </c:pt>
                <c:pt idx="7709">
                  <c:v>-7.0743099999999948E-2</c:v>
                </c:pt>
                <c:pt idx="7710">
                  <c:v>-6.7667299999999986E-2</c:v>
                </c:pt>
                <c:pt idx="7711">
                  <c:v>-7.0743099999999948E-2</c:v>
                </c:pt>
                <c:pt idx="7712">
                  <c:v>-7.0743099999999948E-2</c:v>
                </c:pt>
                <c:pt idx="7713">
                  <c:v>-6.7667299999999986E-2</c:v>
                </c:pt>
                <c:pt idx="7714">
                  <c:v>-6.7667299999999986E-2</c:v>
                </c:pt>
                <c:pt idx="7715">
                  <c:v>-6.4591599999999971E-2</c:v>
                </c:pt>
                <c:pt idx="7716">
                  <c:v>-6.7667299999999986E-2</c:v>
                </c:pt>
                <c:pt idx="7717">
                  <c:v>-6.7667299999999986E-2</c:v>
                </c:pt>
                <c:pt idx="7718">
                  <c:v>-6.4591599999999971E-2</c:v>
                </c:pt>
                <c:pt idx="7719">
                  <c:v>-6.1515699999999951E-2</c:v>
                </c:pt>
                <c:pt idx="7720">
                  <c:v>-5.8439899999999989E-2</c:v>
                </c:pt>
                <c:pt idx="7721">
                  <c:v>-6.1515699999999951E-2</c:v>
                </c:pt>
                <c:pt idx="7722">
                  <c:v>-5.8439899999999989E-2</c:v>
                </c:pt>
                <c:pt idx="7723">
                  <c:v>-5.5364199999999975E-2</c:v>
                </c:pt>
                <c:pt idx="7724">
                  <c:v>-5.2288399999999957E-2</c:v>
                </c:pt>
                <c:pt idx="7725">
                  <c:v>-5.2288399999999957E-2</c:v>
                </c:pt>
                <c:pt idx="7726">
                  <c:v>-4.9212599999999995E-2</c:v>
                </c:pt>
                <c:pt idx="7727">
                  <c:v>-4.9212599999999995E-2</c:v>
                </c:pt>
                <c:pt idx="7728">
                  <c:v>-4.9212599999999995E-2</c:v>
                </c:pt>
                <c:pt idx="7729">
                  <c:v>-4.9212599999999995E-2</c:v>
                </c:pt>
                <c:pt idx="7730">
                  <c:v>-4.6136799999999978E-2</c:v>
                </c:pt>
                <c:pt idx="7731">
                  <c:v>-4.306099999999996E-2</c:v>
                </c:pt>
                <c:pt idx="7732">
                  <c:v>-4.306099999999996E-2</c:v>
                </c:pt>
                <c:pt idx="7733">
                  <c:v>-3.9985199999999943E-2</c:v>
                </c:pt>
                <c:pt idx="7734">
                  <c:v>-3.9985199999999943E-2</c:v>
                </c:pt>
                <c:pt idx="7735">
                  <c:v>-3.9985199999999943E-2</c:v>
                </c:pt>
                <c:pt idx="7736">
                  <c:v>-3.9985199999999943E-2</c:v>
                </c:pt>
                <c:pt idx="7737">
                  <c:v>-3.6909499999999984E-2</c:v>
                </c:pt>
                <c:pt idx="7738">
                  <c:v>-3.6909499999999984E-2</c:v>
                </c:pt>
                <c:pt idx="7739">
                  <c:v>-3.6909499999999984E-2</c:v>
                </c:pt>
                <c:pt idx="7740">
                  <c:v>-3.6909499999999984E-2</c:v>
                </c:pt>
                <c:pt idx="7741">
                  <c:v>-3.3833699999999967E-2</c:v>
                </c:pt>
                <c:pt idx="7742">
                  <c:v>-3.3833699999999967E-2</c:v>
                </c:pt>
                <c:pt idx="7743">
                  <c:v>-3.3833699999999967E-2</c:v>
                </c:pt>
                <c:pt idx="7744">
                  <c:v>-3.0757900000000005E-2</c:v>
                </c:pt>
                <c:pt idx="7745">
                  <c:v>-3.0757900000000005E-2</c:v>
                </c:pt>
                <c:pt idx="7746">
                  <c:v>-2.7682099999999932E-2</c:v>
                </c:pt>
                <c:pt idx="7747">
                  <c:v>-2.7682099999999932E-2</c:v>
                </c:pt>
                <c:pt idx="7748">
                  <c:v>-2.7682099999999932E-2</c:v>
                </c:pt>
                <c:pt idx="7749">
                  <c:v>-2.7682099999999932E-2</c:v>
                </c:pt>
                <c:pt idx="7750">
                  <c:v>-2.460629999999997E-2</c:v>
                </c:pt>
                <c:pt idx="7751">
                  <c:v>-2.1530500000000008E-2</c:v>
                </c:pt>
                <c:pt idx="7752">
                  <c:v>-1.8454699999999935E-2</c:v>
                </c:pt>
                <c:pt idx="7753">
                  <c:v>-1.5378899999999973E-2</c:v>
                </c:pt>
                <c:pt idx="7754">
                  <c:v>-1.5378899999999973E-2</c:v>
                </c:pt>
                <c:pt idx="7755">
                  <c:v>-1.2303199999999959E-2</c:v>
                </c:pt>
                <c:pt idx="7756">
                  <c:v>-9.2272999999999383E-3</c:v>
                </c:pt>
                <c:pt idx="7757">
                  <c:v>-6.1515999999999238E-3</c:v>
                </c:pt>
                <c:pt idx="7758">
                  <c:v>-6.1515999999999238E-3</c:v>
                </c:pt>
                <c:pt idx="7759">
                  <c:v>-6.1515999999999238E-3</c:v>
                </c:pt>
                <c:pt idx="7760">
                  <c:v>-6.1515999999999238E-3</c:v>
                </c:pt>
                <c:pt idx="7761">
                  <c:v>-6.1515999999999238E-3</c:v>
                </c:pt>
                <c:pt idx="7762">
                  <c:v>-3.0757999999999619E-3</c:v>
                </c:pt>
                <c:pt idx="7763">
                  <c:v>-3.0757999999999619E-3</c:v>
                </c:pt>
                <c:pt idx="7764">
                  <c:v>-3.0757999999999619E-3</c:v>
                </c:pt>
                <c:pt idx="7765">
                  <c:v>-3.0757999999999619E-3</c:v>
                </c:pt>
                <c:pt idx="7766">
                  <c:v>0</c:v>
                </c:pt>
                <c:pt idx="7767">
                  <c:v>0</c:v>
                </c:pt>
                <c:pt idx="7768">
                  <c:v>0</c:v>
                </c:pt>
                <c:pt idx="7769">
                  <c:v>-3.0757999999999619E-3</c:v>
                </c:pt>
                <c:pt idx="7770">
                  <c:v>-6.1515999999999238E-3</c:v>
                </c:pt>
                <c:pt idx="7771">
                  <c:v>-3.0757999999999619E-3</c:v>
                </c:pt>
                <c:pt idx="7772">
                  <c:v>-3.0757999999999619E-3</c:v>
                </c:pt>
                <c:pt idx="7773">
                  <c:v>-6.1515999999999238E-3</c:v>
                </c:pt>
                <c:pt idx="7774">
                  <c:v>-3.0757999999999619E-3</c:v>
                </c:pt>
                <c:pt idx="7775">
                  <c:v>0</c:v>
                </c:pt>
                <c:pt idx="7776">
                  <c:v>-3.0757999999999619E-3</c:v>
                </c:pt>
                <c:pt idx="7777">
                  <c:v>-3.0757999999999619E-3</c:v>
                </c:pt>
                <c:pt idx="7778">
                  <c:v>-3.0757999999999619E-3</c:v>
                </c:pt>
                <c:pt idx="7779">
                  <c:v>-3.0757999999999619E-3</c:v>
                </c:pt>
                <c:pt idx="7780">
                  <c:v>-3.0757999999999619E-3</c:v>
                </c:pt>
                <c:pt idx="7781">
                  <c:v>0</c:v>
                </c:pt>
                <c:pt idx="7782">
                  <c:v>0</c:v>
                </c:pt>
                <c:pt idx="7783">
                  <c:v>6.1516000000000348E-3</c:v>
                </c:pt>
                <c:pt idx="7784">
                  <c:v>1.2303100000000011E-2</c:v>
                </c:pt>
                <c:pt idx="7785">
                  <c:v>1.2303100000000011E-2</c:v>
                </c:pt>
                <c:pt idx="7786">
                  <c:v>1.2303100000000011E-2</c:v>
                </c:pt>
                <c:pt idx="7787">
                  <c:v>9.2273999999999967E-3</c:v>
                </c:pt>
                <c:pt idx="7788">
                  <c:v>6.1516000000000348E-3</c:v>
                </c:pt>
                <c:pt idx="7789">
                  <c:v>0</c:v>
                </c:pt>
                <c:pt idx="7790">
                  <c:v>0</c:v>
                </c:pt>
                <c:pt idx="7791">
                  <c:v>6.1516000000000348E-3</c:v>
                </c:pt>
                <c:pt idx="7792">
                  <c:v>3.0758000000000729E-3</c:v>
                </c:pt>
                <c:pt idx="7793">
                  <c:v>-3.0757999999999619E-3</c:v>
                </c:pt>
                <c:pt idx="7794">
                  <c:v>-9.2272999999999383E-3</c:v>
                </c:pt>
                <c:pt idx="7795">
                  <c:v>-6.1515999999999238E-3</c:v>
                </c:pt>
                <c:pt idx="7796">
                  <c:v>1.2303100000000011E-2</c:v>
                </c:pt>
                <c:pt idx="7797">
                  <c:v>1.5379000000000032E-2</c:v>
                </c:pt>
                <c:pt idx="7798">
                  <c:v>1.8454700000000046E-2</c:v>
                </c:pt>
                <c:pt idx="7799">
                  <c:v>2.4606300000000081E-2</c:v>
                </c:pt>
                <c:pt idx="7800">
                  <c:v>2.7682100000000043E-2</c:v>
                </c:pt>
                <c:pt idx="7801">
                  <c:v>3.3833700000000078E-2</c:v>
                </c:pt>
                <c:pt idx="7802">
                  <c:v>3.0757900000000005E-2</c:v>
                </c:pt>
                <c:pt idx="7803">
                  <c:v>2.4606300000000081E-2</c:v>
                </c:pt>
                <c:pt idx="7804">
                  <c:v>1.5379000000000032E-2</c:v>
                </c:pt>
                <c:pt idx="7805">
                  <c:v>6.1516000000000348E-3</c:v>
                </c:pt>
                <c:pt idx="7806">
                  <c:v>3.0758000000000729E-3</c:v>
                </c:pt>
                <c:pt idx="7807">
                  <c:v>0</c:v>
                </c:pt>
                <c:pt idx="7808">
                  <c:v>-3.0757999999999619E-3</c:v>
                </c:pt>
                <c:pt idx="7809">
                  <c:v>-6.1515999999999238E-3</c:v>
                </c:pt>
                <c:pt idx="7810">
                  <c:v>-6.1515999999999238E-3</c:v>
                </c:pt>
                <c:pt idx="7811">
                  <c:v>0</c:v>
                </c:pt>
                <c:pt idx="7812">
                  <c:v>9.2273999999999967E-3</c:v>
                </c:pt>
                <c:pt idx="7813">
                  <c:v>2.1530500000000008E-2</c:v>
                </c:pt>
                <c:pt idx="7814">
                  <c:v>2.7682100000000043E-2</c:v>
                </c:pt>
                <c:pt idx="7815">
                  <c:v>3.3833700000000078E-2</c:v>
                </c:pt>
                <c:pt idx="7816">
                  <c:v>3.6909500000000039E-2</c:v>
                </c:pt>
                <c:pt idx="7817">
                  <c:v>3.9985200000000054E-2</c:v>
                </c:pt>
                <c:pt idx="7818">
                  <c:v>3.6909500000000039E-2</c:v>
                </c:pt>
                <c:pt idx="7819">
                  <c:v>3.0757900000000005E-2</c:v>
                </c:pt>
                <c:pt idx="7820">
                  <c:v>2.4606300000000081E-2</c:v>
                </c:pt>
                <c:pt idx="7821">
                  <c:v>1.8454700000000046E-2</c:v>
                </c:pt>
                <c:pt idx="7822">
                  <c:v>1.5379000000000032E-2</c:v>
                </c:pt>
                <c:pt idx="7823">
                  <c:v>1.2303100000000011E-2</c:v>
                </c:pt>
                <c:pt idx="7824">
                  <c:v>1.5379000000000032E-2</c:v>
                </c:pt>
                <c:pt idx="7825">
                  <c:v>2.1530500000000008E-2</c:v>
                </c:pt>
                <c:pt idx="7826">
                  <c:v>2.4606300000000081E-2</c:v>
                </c:pt>
                <c:pt idx="7827">
                  <c:v>3.0757900000000005E-2</c:v>
                </c:pt>
                <c:pt idx="7828">
                  <c:v>3.9985200000000054E-2</c:v>
                </c:pt>
                <c:pt idx="7829">
                  <c:v>4.9212600000000051E-2</c:v>
                </c:pt>
                <c:pt idx="7830">
                  <c:v>5.2288400000000013E-2</c:v>
                </c:pt>
                <c:pt idx="7831">
                  <c:v>5.2288400000000013E-2</c:v>
                </c:pt>
                <c:pt idx="7832">
                  <c:v>5.2288400000000013E-2</c:v>
                </c:pt>
                <c:pt idx="7833">
                  <c:v>4.9212600000000051E-2</c:v>
                </c:pt>
                <c:pt idx="7834">
                  <c:v>4.6136799999999978E-2</c:v>
                </c:pt>
                <c:pt idx="7835">
                  <c:v>4.3061100000000074E-2</c:v>
                </c:pt>
                <c:pt idx="7836">
                  <c:v>4.3061100000000074E-2</c:v>
                </c:pt>
                <c:pt idx="7837">
                  <c:v>4.6136799999999978E-2</c:v>
                </c:pt>
                <c:pt idx="7838">
                  <c:v>4.6136799999999978E-2</c:v>
                </c:pt>
                <c:pt idx="7839">
                  <c:v>4.6136799999999978E-2</c:v>
                </c:pt>
                <c:pt idx="7840">
                  <c:v>4.9212600000000051E-2</c:v>
                </c:pt>
                <c:pt idx="7841">
                  <c:v>5.5364200000000086E-2</c:v>
                </c:pt>
                <c:pt idx="7842">
                  <c:v>6.1515800000000009E-2</c:v>
                </c:pt>
                <c:pt idx="7843">
                  <c:v>6.1515800000000009E-2</c:v>
                </c:pt>
                <c:pt idx="7844">
                  <c:v>5.8440000000000047E-2</c:v>
                </c:pt>
                <c:pt idx="7845">
                  <c:v>5.8440000000000047E-2</c:v>
                </c:pt>
                <c:pt idx="7846">
                  <c:v>5.8440000000000047E-2</c:v>
                </c:pt>
                <c:pt idx="7847">
                  <c:v>5.8440000000000047E-2</c:v>
                </c:pt>
                <c:pt idx="7848">
                  <c:v>4.9212600000000051E-2</c:v>
                </c:pt>
                <c:pt idx="7849">
                  <c:v>4.6136799999999978E-2</c:v>
                </c:pt>
                <c:pt idx="7850">
                  <c:v>4.6136799999999978E-2</c:v>
                </c:pt>
                <c:pt idx="7851">
                  <c:v>4.3061100000000074E-2</c:v>
                </c:pt>
                <c:pt idx="7852">
                  <c:v>3.9985200000000054E-2</c:v>
                </c:pt>
                <c:pt idx="7853">
                  <c:v>3.9985200000000054E-2</c:v>
                </c:pt>
                <c:pt idx="7854">
                  <c:v>4.3061100000000074E-2</c:v>
                </c:pt>
                <c:pt idx="7855">
                  <c:v>4.3061100000000074E-2</c:v>
                </c:pt>
                <c:pt idx="7856">
                  <c:v>4.3061100000000074E-2</c:v>
                </c:pt>
                <c:pt idx="7857">
                  <c:v>4.6136799999999978E-2</c:v>
                </c:pt>
                <c:pt idx="7858">
                  <c:v>4.9212600000000051E-2</c:v>
                </c:pt>
                <c:pt idx="7859">
                  <c:v>5.5364200000000086E-2</c:v>
                </c:pt>
                <c:pt idx="7860">
                  <c:v>5.8440000000000047E-2</c:v>
                </c:pt>
                <c:pt idx="7861">
                  <c:v>5.8440000000000047E-2</c:v>
                </c:pt>
                <c:pt idx="7862">
                  <c:v>5.8440000000000047E-2</c:v>
                </c:pt>
                <c:pt idx="7863">
                  <c:v>5.5364200000000086E-2</c:v>
                </c:pt>
                <c:pt idx="7864">
                  <c:v>5.5364200000000086E-2</c:v>
                </c:pt>
                <c:pt idx="7865">
                  <c:v>5.5364200000000086E-2</c:v>
                </c:pt>
                <c:pt idx="7866">
                  <c:v>5.2288400000000013E-2</c:v>
                </c:pt>
                <c:pt idx="7867">
                  <c:v>5.2288400000000013E-2</c:v>
                </c:pt>
                <c:pt idx="7868">
                  <c:v>4.9212600000000051E-2</c:v>
                </c:pt>
                <c:pt idx="7869">
                  <c:v>4.6136799999999978E-2</c:v>
                </c:pt>
                <c:pt idx="7870">
                  <c:v>4.9212600000000051E-2</c:v>
                </c:pt>
                <c:pt idx="7871">
                  <c:v>5.2288400000000013E-2</c:v>
                </c:pt>
                <c:pt idx="7872">
                  <c:v>5.5364200000000086E-2</c:v>
                </c:pt>
                <c:pt idx="7873">
                  <c:v>5.8440000000000047E-2</c:v>
                </c:pt>
                <c:pt idx="7874">
                  <c:v>6.1515800000000009E-2</c:v>
                </c:pt>
                <c:pt idx="7875">
                  <c:v>6.4591500000000024E-2</c:v>
                </c:pt>
                <c:pt idx="7876">
                  <c:v>6.4591500000000024E-2</c:v>
                </c:pt>
                <c:pt idx="7877">
                  <c:v>6.4591500000000024E-2</c:v>
                </c:pt>
                <c:pt idx="7878">
                  <c:v>6.4591500000000024E-2</c:v>
                </c:pt>
                <c:pt idx="7879">
                  <c:v>6.4591500000000024E-2</c:v>
                </c:pt>
                <c:pt idx="7880">
                  <c:v>6.4591500000000024E-2</c:v>
                </c:pt>
                <c:pt idx="7881">
                  <c:v>6.4591500000000024E-2</c:v>
                </c:pt>
                <c:pt idx="7882">
                  <c:v>6.1515800000000009E-2</c:v>
                </c:pt>
                <c:pt idx="7883">
                  <c:v>6.1515800000000009E-2</c:v>
                </c:pt>
                <c:pt idx="7884">
                  <c:v>6.1515800000000009E-2</c:v>
                </c:pt>
                <c:pt idx="7885">
                  <c:v>6.1515800000000009E-2</c:v>
                </c:pt>
                <c:pt idx="7886">
                  <c:v>6.1515800000000009E-2</c:v>
                </c:pt>
                <c:pt idx="7887">
                  <c:v>5.8440000000000047E-2</c:v>
                </c:pt>
                <c:pt idx="7888">
                  <c:v>5.8440000000000047E-2</c:v>
                </c:pt>
                <c:pt idx="7889">
                  <c:v>5.8440000000000047E-2</c:v>
                </c:pt>
                <c:pt idx="7890">
                  <c:v>5.8440000000000047E-2</c:v>
                </c:pt>
                <c:pt idx="7891">
                  <c:v>6.1515800000000009E-2</c:v>
                </c:pt>
                <c:pt idx="7892">
                  <c:v>5.8440000000000047E-2</c:v>
                </c:pt>
                <c:pt idx="7893">
                  <c:v>5.8440000000000047E-2</c:v>
                </c:pt>
                <c:pt idx="7894">
                  <c:v>6.1515800000000009E-2</c:v>
                </c:pt>
                <c:pt idx="7895">
                  <c:v>6.4591500000000024E-2</c:v>
                </c:pt>
                <c:pt idx="7896">
                  <c:v>6.4591500000000024E-2</c:v>
                </c:pt>
                <c:pt idx="7897">
                  <c:v>6.4591500000000024E-2</c:v>
                </c:pt>
                <c:pt idx="7898">
                  <c:v>6.4591500000000024E-2</c:v>
                </c:pt>
                <c:pt idx="7899">
                  <c:v>6.4591500000000024E-2</c:v>
                </c:pt>
                <c:pt idx="7900">
                  <c:v>6.1515800000000009E-2</c:v>
                </c:pt>
                <c:pt idx="7901">
                  <c:v>5.8440000000000047E-2</c:v>
                </c:pt>
                <c:pt idx="7902">
                  <c:v>5.8440000000000047E-2</c:v>
                </c:pt>
                <c:pt idx="7903">
                  <c:v>5.8440000000000047E-2</c:v>
                </c:pt>
                <c:pt idx="7904">
                  <c:v>5.8440000000000047E-2</c:v>
                </c:pt>
                <c:pt idx="7905">
                  <c:v>6.1515800000000009E-2</c:v>
                </c:pt>
                <c:pt idx="7906">
                  <c:v>6.4591500000000024E-2</c:v>
                </c:pt>
                <c:pt idx="7907">
                  <c:v>6.7667299999999986E-2</c:v>
                </c:pt>
                <c:pt idx="7908">
                  <c:v>7.0743100000000059E-2</c:v>
                </c:pt>
                <c:pt idx="7909">
                  <c:v>7.0743100000000059E-2</c:v>
                </c:pt>
                <c:pt idx="7910">
                  <c:v>7.3818900000000021E-2</c:v>
                </c:pt>
                <c:pt idx="7911">
                  <c:v>7.6894600000000035E-2</c:v>
                </c:pt>
                <c:pt idx="7912">
                  <c:v>7.3818900000000021E-2</c:v>
                </c:pt>
                <c:pt idx="7913">
                  <c:v>7.3818900000000021E-2</c:v>
                </c:pt>
                <c:pt idx="7914">
                  <c:v>7.3818900000000021E-2</c:v>
                </c:pt>
                <c:pt idx="7915">
                  <c:v>7.3818900000000021E-2</c:v>
                </c:pt>
                <c:pt idx="7916">
                  <c:v>7.0743100000000059E-2</c:v>
                </c:pt>
                <c:pt idx="7917">
                  <c:v>7.0743100000000059E-2</c:v>
                </c:pt>
                <c:pt idx="7918">
                  <c:v>7.0743100000000059E-2</c:v>
                </c:pt>
                <c:pt idx="7919">
                  <c:v>7.0743100000000059E-2</c:v>
                </c:pt>
                <c:pt idx="7920">
                  <c:v>7.0743100000000059E-2</c:v>
                </c:pt>
                <c:pt idx="7921">
                  <c:v>7.3818900000000021E-2</c:v>
                </c:pt>
                <c:pt idx="7922">
                  <c:v>7.6894600000000035E-2</c:v>
                </c:pt>
                <c:pt idx="7923">
                  <c:v>7.6894600000000035E-2</c:v>
                </c:pt>
                <c:pt idx="7924">
                  <c:v>7.9970500000000055E-2</c:v>
                </c:pt>
                <c:pt idx="7925">
                  <c:v>7.9970500000000055E-2</c:v>
                </c:pt>
                <c:pt idx="7926">
                  <c:v>7.6894600000000035E-2</c:v>
                </c:pt>
                <c:pt idx="7927">
                  <c:v>7.3818900000000021E-2</c:v>
                </c:pt>
                <c:pt idx="7928">
                  <c:v>7.3818900000000021E-2</c:v>
                </c:pt>
                <c:pt idx="7929">
                  <c:v>7.3818900000000021E-2</c:v>
                </c:pt>
                <c:pt idx="7930">
                  <c:v>7.3818900000000021E-2</c:v>
                </c:pt>
                <c:pt idx="7931">
                  <c:v>7.3818900000000021E-2</c:v>
                </c:pt>
                <c:pt idx="7932">
                  <c:v>7.3818900000000021E-2</c:v>
                </c:pt>
                <c:pt idx="7933">
                  <c:v>7.6894600000000035E-2</c:v>
                </c:pt>
                <c:pt idx="7934">
                  <c:v>7.9970500000000055E-2</c:v>
                </c:pt>
                <c:pt idx="7935">
                  <c:v>8.3046300000000017E-2</c:v>
                </c:pt>
                <c:pt idx="7936">
                  <c:v>8.3046300000000017E-2</c:v>
                </c:pt>
                <c:pt idx="7937">
                  <c:v>8.3046300000000017E-2</c:v>
                </c:pt>
                <c:pt idx="7938">
                  <c:v>8.3046300000000017E-2</c:v>
                </c:pt>
                <c:pt idx="7939">
                  <c:v>8.3046300000000017E-2</c:v>
                </c:pt>
                <c:pt idx="7940">
                  <c:v>8.3046300000000017E-2</c:v>
                </c:pt>
                <c:pt idx="7941">
                  <c:v>7.9970500000000055E-2</c:v>
                </c:pt>
                <c:pt idx="7942">
                  <c:v>7.9970500000000055E-2</c:v>
                </c:pt>
                <c:pt idx="7943">
                  <c:v>7.9970500000000055E-2</c:v>
                </c:pt>
                <c:pt idx="7944">
                  <c:v>7.6894600000000035E-2</c:v>
                </c:pt>
                <c:pt idx="7945">
                  <c:v>7.6894600000000035E-2</c:v>
                </c:pt>
                <c:pt idx="7946">
                  <c:v>7.3818900000000021E-2</c:v>
                </c:pt>
                <c:pt idx="7947">
                  <c:v>7.0743100000000059E-2</c:v>
                </c:pt>
                <c:pt idx="7948">
                  <c:v>7.3818900000000021E-2</c:v>
                </c:pt>
                <c:pt idx="7949">
                  <c:v>7.6894600000000035E-2</c:v>
                </c:pt>
                <c:pt idx="7950">
                  <c:v>7.9970500000000055E-2</c:v>
                </c:pt>
                <c:pt idx="7951">
                  <c:v>7.9970500000000055E-2</c:v>
                </c:pt>
                <c:pt idx="7952">
                  <c:v>8.3046300000000017E-2</c:v>
                </c:pt>
                <c:pt idx="7953">
                  <c:v>8.6122000000000032E-2</c:v>
                </c:pt>
                <c:pt idx="7954">
                  <c:v>8.9197799999999994E-2</c:v>
                </c:pt>
                <c:pt idx="7955">
                  <c:v>8.9197799999999994E-2</c:v>
                </c:pt>
                <c:pt idx="7956">
                  <c:v>8.9197799999999994E-2</c:v>
                </c:pt>
                <c:pt idx="7957">
                  <c:v>8.9197799999999994E-2</c:v>
                </c:pt>
                <c:pt idx="7958">
                  <c:v>9.2273700000000014E-2</c:v>
                </c:pt>
                <c:pt idx="7959">
                  <c:v>9.2273700000000014E-2</c:v>
                </c:pt>
                <c:pt idx="7960">
                  <c:v>9.2273700000000014E-2</c:v>
                </c:pt>
                <c:pt idx="7961">
                  <c:v>8.9197799999999994E-2</c:v>
                </c:pt>
                <c:pt idx="7962">
                  <c:v>8.9197799999999994E-2</c:v>
                </c:pt>
                <c:pt idx="7963">
                  <c:v>8.9197799999999994E-2</c:v>
                </c:pt>
                <c:pt idx="7964">
                  <c:v>8.9197799999999994E-2</c:v>
                </c:pt>
                <c:pt idx="7965">
                  <c:v>8.9197799999999994E-2</c:v>
                </c:pt>
                <c:pt idx="7966">
                  <c:v>8.9197799999999994E-2</c:v>
                </c:pt>
                <c:pt idx="7967">
                  <c:v>8.9197799999999994E-2</c:v>
                </c:pt>
                <c:pt idx="7968">
                  <c:v>8.6122000000000032E-2</c:v>
                </c:pt>
                <c:pt idx="7969">
                  <c:v>8.6122000000000032E-2</c:v>
                </c:pt>
                <c:pt idx="7970">
                  <c:v>8.6122000000000032E-2</c:v>
                </c:pt>
                <c:pt idx="7971">
                  <c:v>8.6122000000000032E-2</c:v>
                </c:pt>
                <c:pt idx="7972">
                  <c:v>8.9197799999999994E-2</c:v>
                </c:pt>
                <c:pt idx="7973">
                  <c:v>9.2273700000000014E-2</c:v>
                </c:pt>
                <c:pt idx="7974">
                  <c:v>9.2273700000000014E-2</c:v>
                </c:pt>
                <c:pt idx="7975">
                  <c:v>8.9197799999999994E-2</c:v>
                </c:pt>
                <c:pt idx="7976">
                  <c:v>8.9197799999999994E-2</c:v>
                </c:pt>
                <c:pt idx="7977">
                  <c:v>9.2273700000000014E-2</c:v>
                </c:pt>
                <c:pt idx="7978">
                  <c:v>9.2273700000000014E-2</c:v>
                </c:pt>
                <c:pt idx="7979">
                  <c:v>9.2273700000000014E-2</c:v>
                </c:pt>
                <c:pt idx="7980">
                  <c:v>9.2273700000000014E-2</c:v>
                </c:pt>
                <c:pt idx="7981">
                  <c:v>9.2273700000000014E-2</c:v>
                </c:pt>
                <c:pt idx="7982">
                  <c:v>9.2273700000000014E-2</c:v>
                </c:pt>
                <c:pt idx="7983">
                  <c:v>9.2273700000000014E-2</c:v>
                </c:pt>
                <c:pt idx="7984">
                  <c:v>9.5349400000000029E-2</c:v>
                </c:pt>
                <c:pt idx="7985">
                  <c:v>9.5349400000000029E-2</c:v>
                </c:pt>
                <c:pt idx="7986">
                  <c:v>9.5349400000000029E-2</c:v>
                </c:pt>
                <c:pt idx="7987">
                  <c:v>9.5349400000000029E-2</c:v>
                </c:pt>
                <c:pt idx="7988">
                  <c:v>9.842519999999999E-2</c:v>
                </c:pt>
                <c:pt idx="7989">
                  <c:v>9.842519999999999E-2</c:v>
                </c:pt>
                <c:pt idx="7990">
                  <c:v>9.842519999999999E-2</c:v>
                </c:pt>
                <c:pt idx="7991">
                  <c:v>9.842519999999999E-2</c:v>
                </c:pt>
                <c:pt idx="7992">
                  <c:v>9.842519999999999E-2</c:v>
                </c:pt>
                <c:pt idx="7993">
                  <c:v>9.842519999999999E-2</c:v>
                </c:pt>
                <c:pt idx="7994">
                  <c:v>9.842519999999999E-2</c:v>
                </c:pt>
                <c:pt idx="7995">
                  <c:v>9.842519999999999E-2</c:v>
                </c:pt>
                <c:pt idx="7996">
                  <c:v>9.842519999999999E-2</c:v>
                </c:pt>
                <c:pt idx="7997">
                  <c:v>9.842519999999999E-2</c:v>
                </c:pt>
                <c:pt idx="7998">
                  <c:v>9.842519999999999E-2</c:v>
                </c:pt>
                <c:pt idx="7999">
                  <c:v>9.842519999999999E-2</c:v>
                </c:pt>
                <c:pt idx="8000">
                  <c:v>9.842519999999999E-2</c:v>
                </c:pt>
                <c:pt idx="8001">
                  <c:v>9.842519999999999E-2</c:v>
                </c:pt>
                <c:pt idx="8002">
                  <c:v>9.842519999999999E-2</c:v>
                </c:pt>
                <c:pt idx="8003">
                  <c:v>9.842519999999999E-2</c:v>
                </c:pt>
                <c:pt idx="8004">
                  <c:v>0.10150100000000006</c:v>
                </c:pt>
                <c:pt idx="8005">
                  <c:v>0.10150100000000006</c:v>
                </c:pt>
                <c:pt idx="8006">
                  <c:v>0.10150100000000006</c:v>
                </c:pt>
                <c:pt idx="8007">
                  <c:v>0.10150100000000006</c:v>
                </c:pt>
                <c:pt idx="8008">
                  <c:v>0.10150100000000006</c:v>
                </c:pt>
                <c:pt idx="8009">
                  <c:v>0.10150100000000006</c:v>
                </c:pt>
                <c:pt idx="8010">
                  <c:v>0.10150100000000006</c:v>
                </c:pt>
                <c:pt idx="8011">
                  <c:v>0.10150100000000006</c:v>
                </c:pt>
                <c:pt idx="8012">
                  <c:v>0.10150100000000006</c:v>
                </c:pt>
                <c:pt idx="8013">
                  <c:v>9.842519999999999E-2</c:v>
                </c:pt>
                <c:pt idx="8014">
                  <c:v>9.842519999999999E-2</c:v>
                </c:pt>
                <c:pt idx="8015">
                  <c:v>0.10150100000000006</c:v>
                </c:pt>
                <c:pt idx="8016">
                  <c:v>0.10150100000000006</c:v>
                </c:pt>
                <c:pt idx="8017">
                  <c:v>0.10150100000000006</c:v>
                </c:pt>
                <c:pt idx="8018">
                  <c:v>0.10150100000000006</c:v>
                </c:pt>
                <c:pt idx="8019">
                  <c:v>0.10150100000000006</c:v>
                </c:pt>
                <c:pt idx="8020">
                  <c:v>0.10150100000000006</c:v>
                </c:pt>
                <c:pt idx="8021">
                  <c:v>9.842519999999999E-2</c:v>
                </c:pt>
                <c:pt idx="8022">
                  <c:v>9.842519999999999E-2</c:v>
                </c:pt>
                <c:pt idx="8023">
                  <c:v>9.842519999999999E-2</c:v>
                </c:pt>
                <c:pt idx="8024">
                  <c:v>9.842519999999999E-2</c:v>
                </c:pt>
                <c:pt idx="8025">
                  <c:v>0.10150100000000006</c:v>
                </c:pt>
                <c:pt idx="8026">
                  <c:v>0.10457680000000003</c:v>
                </c:pt>
                <c:pt idx="8027">
                  <c:v>0.10457680000000003</c:v>
                </c:pt>
                <c:pt idx="8028">
                  <c:v>0.10457680000000003</c:v>
                </c:pt>
                <c:pt idx="8029">
                  <c:v>0.10765259999999999</c:v>
                </c:pt>
                <c:pt idx="8030">
                  <c:v>0.10765259999999999</c:v>
                </c:pt>
                <c:pt idx="8031">
                  <c:v>0.10457680000000003</c:v>
                </c:pt>
                <c:pt idx="8032">
                  <c:v>0.10457680000000003</c:v>
                </c:pt>
                <c:pt idx="8033">
                  <c:v>0.10457680000000003</c:v>
                </c:pt>
                <c:pt idx="8034">
                  <c:v>0.10457680000000003</c:v>
                </c:pt>
                <c:pt idx="8035">
                  <c:v>0.10765259999999999</c:v>
                </c:pt>
                <c:pt idx="8036">
                  <c:v>0.10765259999999999</c:v>
                </c:pt>
                <c:pt idx="8037">
                  <c:v>0.10765259999999999</c:v>
                </c:pt>
                <c:pt idx="8038">
                  <c:v>0.10765259999999999</c:v>
                </c:pt>
                <c:pt idx="8039">
                  <c:v>0.10765259999999999</c:v>
                </c:pt>
                <c:pt idx="8040">
                  <c:v>0.10765259999999999</c:v>
                </c:pt>
                <c:pt idx="8041">
                  <c:v>0.1107283</c:v>
                </c:pt>
                <c:pt idx="8042">
                  <c:v>0.1107283</c:v>
                </c:pt>
                <c:pt idx="8043">
                  <c:v>0.1107283</c:v>
                </c:pt>
                <c:pt idx="8044">
                  <c:v>0.1107283</c:v>
                </c:pt>
                <c:pt idx="8045">
                  <c:v>0.11380420000000002</c:v>
                </c:pt>
                <c:pt idx="8046">
                  <c:v>0.11380420000000002</c:v>
                </c:pt>
                <c:pt idx="8047">
                  <c:v>0.11380420000000002</c:v>
                </c:pt>
                <c:pt idx="8048">
                  <c:v>0.11687990000000004</c:v>
                </c:pt>
                <c:pt idx="8049">
                  <c:v>0.11687990000000004</c:v>
                </c:pt>
                <c:pt idx="8050">
                  <c:v>0.11380420000000002</c:v>
                </c:pt>
                <c:pt idx="8051">
                  <c:v>0.11380420000000002</c:v>
                </c:pt>
                <c:pt idx="8052">
                  <c:v>0.11380420000000002</c:v>
                </c:pt>
                <c:pt idx="8053">
                  <c:v>0.11380420000000002</c:v>
                </c:pt>
                <c:pt idx="8054">
                  <c:v>0.11380420000000002</c:v>
                </c:pt>
                <c:pt idx="8055">
                  <c:v>0.11380420000000002</c:v>
                </c:pt>
                <c:pt idx="8056">
                  <c:v>0.11380420000000002</c:v>
                </c:pt>
                <c:pt idx="8057">
                  <c:v>0.11380420000000002</c:v>
                </c:pt>
                <c:pt idx="8058">
                  <c:v>0.11687990000000004</c:v>
                </c:pt>
                <c:pt idx="8059">
                  <c:v>0.1199557</c:v>
                </c:pt>
                <c:pt idx="8060">
                  <c:v>0.12303150000000007</c:v>
                </c:pt>
                <c:pt idx="8061">
                  <c:v>0.12303150000000007</c:v>
                </c:pt>
                <c:pt idx="8062">
                  <c:v>0.12303150000000007</c:v>
                </c:pt>
                <c:pt idx="8063">
                  <c:v>0.1199557</c:v>
                </c:pt>
                <c:pt idx="8064">
                  <c:v>0.1199557</c:v>
                </c:pt>
                <c:pt idx="8065">
                  <c:v>0.12303150000000007</c:v>
                </c:pt>
                <c:pt idx="8066">
                  <c:v>0.1199557</c:v>
                </c:pt>
                <c:pt idx="8067">
                  <c:v>0.1199557</c:v>
                </c:pt>
                <c:pt idx="8068">
                  <c:v>0.12303150000000007</c:v>
                </c:pt>
                <c:pt idx="8069">
                  <c:v>0.12303150000000007</c:v>
                </c:pt>
                <c:pt idx="8070">
                  <c:v>0.12610730000000003</c:v>
                </c:pt>
                <c:pt idx="8071">
                  <c:v>0.12303150000000007</c:v>
                </c:pt>
                <c:pt idx="8072">
                  <c:v>0.12303150000000007</c:v>
                </c:pt>
                <c:pt idx="8073">
                  <c:v>0.12303150000000007</c:v>
                </c:pt>
                <c:pt idx="8074">
                  <c:v>0.12303150000000007</c:v>
                </c:pt>
                <c:pt idx="8075">
                  <c:v>0.12303150000000007</c:v>
                </c:pt>
                <c:pt idx="8076">
                  <c:v>0.12303150000000007</c:v>
                </c:pt>
                <c:pt idx="8077">
                  <c:v>0.12303150000000007</c:v>
                </c:pt>
                <c:pt idx="8078">
                  <c:v>0.12303150000000007</c:v>
                </c:pt>
                <c:pt idx="8079">
                  <c:v>0.12303150000000007</c:v>
                </c:pt>
                <c:pt idx="8080">
                  <c:v>0.12303150000000007</c:v>
                </c:pt>
                <c:pt idx="8081">
                  <c:v>0.12303150000000007</c:v>
                </c:pt>
                <c:pt idx="8082">
                  <c:v>0.12303150000000007</c:v>
                </c:pt>
                <c:pt idx="8083">
                  <c:v>0.12303150000000007</c:v>
                </c:pt>
                <c:pt idx="8084">
                  <c:v>0.12303150000000007</c:v>
                </c:pt>
                <c:pt idx="8085">
                  <c:v>0.12303150000000007</c:v>
                </c:pt>
                <c:pt idx="8086">
                  <c:v>0.12303150000000007</c:v>
                </c:pt>
                <c:pt idx="8087">
                  <c:v>0.1199557</c:v>
                </c:pt>
                <c:pt idx="8088">
                  <c:v>0.1199557</c:v>
                </c:pt>
                <c:pt idx="8089">
                  <c:v>0.11687990000000004</c:v>
                </c:pt>
                <c:pt idx="8090">
                  <c:v>0.11687990000000004</c:v>
                </c:pt>
                <c:pt idx="8091">
                  <c:v>0.11687990000000004</c:v>
                </c:pt>
                <c:pt idx="8092">
                  <c:v>0.11687990000000004</c:v>
                </c:pt>
                <c:pt idx="8093">
                  <c:v>0.11687990000000004</c:v>
                </c:pt>
                <c:pt idx="8094">
                  <c:v>0.11687990000000004</c:v>
                </c:pt>
                <c:pt idx="8095">
                  <c:v>0.11380420000000002</c:v>
                </c:pt>
                <c:pt idx="8096">
                  <c:v>0.11380420000000002</c:v>
                </c:pt>
                <c:pt idx="8097">
                  <c:v>0.11380420000000002</c:v>
                </c:pt>
                <c:pt idx="8098">
                  <c:v>0.11380420000000002</c:v>
                </c:pt>
                <c:pt idx="8099">
                  <c:v>0.11687990000000004</c:v>
                </c:pt>
                <c:pt idx="8100">
                  <c:v>0.1199557</c:v>
                </c:pt>
                <c:pt idx="8101">
                  <c:v>0.1199557</c:v>
                </c:pt>
                <c:pt idx="8102">
                  <c:v>0.1199557</c:v>
                </c:pt>
                <c:pt idx="8103">
                  <c:v>0.1199557</c:v>
                </c:pt>
                <c:pt idx="8104">
                  <c:v>0.1199557</c:v>
                </c:pt>
                <c:pt idx="8105">
                  <c:v>0.11687990000000004</c:v>
                </c:pt>
                <c:pt idx="8106">
                  <c:v>0.11687990000000004</c:v>
                </c:pt>
                <c:pt idx="8107">
                  <c:v>0.11687990000000004</c:v>
                </c:pt>
                <c:pt idx="8108">
                  <c:v>0.1199557</c:v>
                </c:pt>
                <c:pt idx="8109">
                  <c:v>0.1199557</c:v>
                </c:pt>
                <c:pt idx="8110">
                  <c:v>0.1199557</c:v>
                </c:pt>
                <c:pt idx="8111">
                  <c:v>0.12303150000000007</c:v>
                </c:pt>
                <c:pt idx="8112">
                  <c:v>0.12303150000000007</c:v>
                </c:pt>
                <c:pt idx="8113">
                  <c:v>0.12303150000000007</c:v>
                </c:pt>
                <c:pt idx="8114">
                  <c:v>0.12303150000000007</c:v>
                </c:pt>
                <c:pt idx="8115">
                  <c:v>0.12303150000000007</c:v>
                </c:pt>
                <c:pt idx="8116">
                  <c:v>0.12303150000000007</c:v>
                </c:pt>
                <c:pt idx="8117">
                  <c:v>0.12610730000000003</c:v>
                </c:pt>
                <c:pt idx="8118">
                  <c:v>0.12610730000000003</c:v>
                </c:pt>
                <c:pt idx="8119">
                  <c:v>0.1291831</c:v>
                </c:pt>
                <c:pt idx="8120">
                  <c:v>0.1291831</c:v>
                </c:pt>
                <c:pt idx="8121">
                  <c:v>0.1291831</c:v>
                </c:pt>
                <c:pt idx="8122">
                  <c:v>0.13225890000000007</c:v>
                </c:pt>
                <c:pt idx="8123">
                  <c:v>0.1291831</c:v>
                </c:pt>
                <c:pt idx="8124">
                  <c:v>0.13225890000000007</c:v>
                </c:pt>
                <c:pt idx="8125">
                  <c:v>0.13533460000000008</c:v>
                </c:pt>
                <c:pt idx="8126">
                  <c:v>0.13533460000000008</c:v>
                </c:pt>
                <c:pt idx="8127">
                  <c:v>0.13533460000000008</c:v>
                </c:pt>
                <c:pt idx="8128">
                  <c:v>0.13533460000000008</c:v>
                </c:pt>
                <c:pt idx="8129">
                  <c:v>0.13533460000000008</c:v>
                </c:pt>
                <c:pt idx="8130">
                  <c:v>0.13533460000000008</c:v>
                </c:pt>
                <c:pt idx="8131">
                  <c:v>0.13225890000000007</c:v>
                </c:pt>
                <c:pt idx="8132">
                  <c:v>0.13533460000000008</c:v>
                </c:pt>
                <c:pt idx="8133">
                  <c:v>0.13533460000000008</c:v>
                </c:pt>
                <c:pt idx="8134">
                  <c:v>0.13533460000000008</c:v>
                </c:pt>
                <c:pt idx="8135">
                  <c:v>0.13533460000000008</c:v>
                </c:pt>
                <c:pt idx="8136">
                  <c:v>0.13533460000000008</c:v>
                </c:pt>
                <c:pt idx="8137">
                  <c:v>0.13533460000000008</c:v>
                </c:pt>
                <c:pt idx="8138">
                  <c:v>0.13841049999999999</c:v>
                </c:pt>
                <c:pt idx="8139">
                  <c:v>0.13841049999999999</c:v>
                </c:pt>
                <c:pt idx="8140">
                  <c:v>0.13533460000000008</c:v>
                </c:pt>
                <c:pt idx="8141">
                  <c:v>0.13533460000000008</c:v>
                </c:pt>
                <c:pt idx="8142">
                  <c:v>0.13225890000000007</c:v>
                </c:pt>
                <c:pt idx="8143">
                  <c:v>0.13225890000000007</c:v>
                </c:pt>
                <c:pt idx="8144">
                  <c:v>0.13225890000000007</c:v>
                </c:pt>
                <c:pt idx="8145">
                  <c:v>0.13225890000000007</c:v>
                </c:pt>
                <c:pt idx="8146">
                  <c:v>0.13225890000000007</c:v>
                </c:pt>
                <c:pt idx="8147">
                  <c:v>0.13225890000000007</c:v>
                </c:pt>
                <c:pt idx="8148">
                  <c:v>0.13533460000000008</c:v>
                </c:pt>
                <c:pt idx="8149">
                  <c:v>0.13533460000000008</c:v>
                </c:pt>
                <c:pt idx="8150">
                  <c:v>0.13225890000000007</c:v>
                </c:pt>
                <c:pt idx="8151">
                  <c:v>0.13225890000000007</c:v>
                </c:pt>
                <c:pt idx="8152">
                  <c:v>0.13533460000000008</c:v>
                </c:pt>
                <c:pt idx="8153">
                  <c:v>0.13533460000000008</c:v>
                </c:pt>
                <c:pt idx="8154">
                  <c:v>0.13225890000000007</c:v>
                </c:pt>
                <c:pt idx="8155">
                  <c:v>0.13225890000000007</c:v>
                </c:pt>
                <c:pt idx="8156">
                  <c:v>0.13533460000000008</c:v>
                </c:pt>
                <c:pt idx="8157">
                  <c:v>0.13533460000000008</c:v>
                </c:pt>
                <c:pt idx="8158">
                  <c:v>0.13225890000000007</c:v>
                </c:pt>
                <c:pt idx="8159">
                  <c:v>0.13225890000000007</c:v>
                </c:pt>
                <c:pt idx="8160">
                  <c:v>0.13225890000000007</c:v>
                </c:pt>
                <c:pt idx="8161">
                  <c:v>0.13225890000000007</c:v>
                </c:pt>
                <c:pt idx="8162">
                  <c:v>0.13225890000000007</c:v>
                </c:pt>
                <c:pt idx="8163">
                  <c:v>0.13225890000000007</c:v>
                </c:pt>
                <c:pt idx="8164">
                  <c:v>0.13225890000000007</c:v>
                </c:pt>
                <c:pt idx="8165">
                  <c:v>0.13533460000000008</c:v>
                </c:pt>
                <c:pt idx="8166">
                  <c:v>0.13533460000000008</c:v>
                </c:pt>
                <c:pt idx="8167">
                  <c:v>0.13533460000000008</c:v>
                </c:pt>
                <c:pt idx="8168">
                  <c:v>0.13841049999999999</c:v>
                </c:pt>
                <c:pt idx="8169">
                  <c:v>0.13841049999999999</c:v>
                </c:pt>
                <c:pt idx="8170">
                  <c:v>0.13533460000000008</c:v>
                </c:pt>
                <c:pt idx="8171">
                  <c:v>0.13533460000000008</c:v>
                </c:pt>
                <c:pt idx="8172">
                  <c:v>0.13841049999999999</c:v>
                </c:pt>
                <c:pt idx="8173">
                  <c:v>0.13841049999999999</c:v>
                </c:pt>
                <c:pt idx="8174">
                  <c:v>0.13841049999999999</c:v>
                </c:pt>
                <c:pt idx="8175">
                  <c:v>0.13841049999999999</c:v>
                </c:pt>
                <c:pt idx="8176">
                  <c:v>0.14148620000000001</c:v>
                </c:pt>
                <c:pt idx="8177">
                  <c:v>0.14148620000000001</c:v>
                </c:pt>
                <c:pt idx="8178">
                  <c:v>0.14148620000000001</c:v>
                </c:pt>
                <c:pt idx="8179">
                  <c:v>0.14456200000000008</c:v>
                </c:pt>
                <c:pt idx="8180">
                  <c:v>0.14456200000000008</c:v>
                </c:pt>
                <c:pt idx="8181">
                  <c:v>0.14456200000000008</c:v>
                </c:pt>
                <c:pt idx="8182">
                  <c:v>0.14763780000000004</c:v>
                </c:pt>
                <c:pt idx="8183">
                  <c:v>0.1507136</c:v>
                </c:pt>
                <c:pt idx="8184">
                  <c:v>0.14763780000000004</c:v>
                </c:pt>
                <c:pt idx="8185">
                  <c:v>0.14763780000000004</c:v>
                </c:pt>
                <c:pt idx="8186">
                  <c:v>0.14763780000000004</c:v>
                </c:pt>
                <c:pt idx="8187">
                  <c:v>0.14456200000000008</c:v>
                </c:pt>
                <c:pt idx="8188">
                  <c:v>0.14763780000000004</c:v>
                </c:pt>
                <c:pt idx="8189">
                  <c:v>0.14456200000000008</c:v>
                </c:pt>
                <c:pt idx="8190">
                  <c:v>0.14456200000000008</c:v>
                </c:pt>
                <c:pt idx="8191">
                  <c:v>0.14456200000000008</c:v>
                </c:pt>
                <c:pt idx="8192">
                  <c:v>0.14763780000000004</c:v>
                </c:pt>
                <c:pt idx="8193">
                  <c:v>0.14763780000000004</c:v>
                </c:pt>
                <c:pt idx="8194">
                  <c:v>0.14763780000000004</c:v>
                </c:pt>
                <c:pt idx="8195">
                  <c:v>0.14763780000000004</c:v>
                </c:pt>
                <c:pt idx="8196">
                  <c:v>0.14456200000000008</c:v>
                </c:pt>
                <c:pt idx="8197">
                  <c:v>0.14763780000000004</c:v>
                </c:pt>
                <c:pt idx="8198">
                  <c:v>0.14763780000000004</c:v>
                </c:pt>
                <c:pt idx="8199">
                  <c:v>0.14763780000000004</c:v>
                </c:pt>
                <c:pt idx="8200">
                  <c:v>0.14763780000000004</c:v>
                </c:pt>
                <c:pt idx="8201">
                  <c:v>0.14456200000000008</c:v>
                </c:pt>
                <c:pt idx="8202">
                  <c:v>0.14763780000000004</c:v>
                </c:pt>
                <c:pt idx="8203">
                  <c:v>0.14763780000000004</c:v>
                </c:pt>
                <c:pt idx="8204">
                  <c:v>0.14456200000000008</c:v>
                </c:pt>
                <c:pt idx="8205">
                  <c:v>0.14148620000000001</c:v>
                </c:pt>
                <c:pt idx="8206">
                  <c:v>0.14148620000000001</c:v>
                </c:pt>
                <c:pt idx="8207">
                  <c:v>0.14148620000000001</c:v>
                </c:pt>
                <c:pt idx="8208">
                  <c:v>0.14148620000000001</c:v>
                </c:pt>
                <c:pt idx="8209">
                  <c:v>0.14148620000000001</c:v>
                </c:pt>
                <c:pt idx="8210">
                  <c:v>0.14148620000000001</c:v>
                </c:pt>
                <c:pt idx="8211">
                  <c:v>0.14148620000000001</c:v>
                </c:pt>
                <c:pt idx="8212">
                  <c:v>0.14148620000000001</c:v>
                </c:pt>
                <c:pt idx="8213">
                  <c:v>0.14148620000000001</c:v>
                </c:pt>
                <c:pt idx="8214">
                  <c:v>0.13841049999999999</c:v>
                </c:pt>
                <c:pt idx="8215">
                  <c:v>0.13841049999999999</c:v>
                </c:pt>
                <c:pt idx="8216">
                  <c:v>0.13533460000000008</c:v>
                </c:pt>
                <c:pt idx="8217">
                  <c:v>0.13841049999999999</c:v>
                </c:pt>
                <c:pt idx="8218">
                  <c:v>0.13841049999999999</c:v>
                </c:pt>
                <c:pt idx="8219">
                  <c:v>0.13841049999999999</c:v>
                </c:pt>
                <c:pt idx="8220">
                  <c:v>0.13841049999999999</c:v>
                </c:pt>
                <c:pt idx="8221">
                  <c:v>0.13841049999999999</c:v>
                </c:pt>
                <c:pt idx="8222">
                  <c:v>0.13841049999999999</c:v>
                </c:pt>
                <c:pt idx="8223">
                  <c:v>0.14148620000000001</c:v>
                </c:pt>
                <c:pt idx="8224">
                  <c:v>0.14456200000000008</c:v>
                </c:pt>
                <c:pt idx="8225">
                  <c:v>0.14456200000000008</c:v>
                </c:pt>
                <c:pt idx="8226">
                  <c:v>0.14148620000000001</c:v>
                </c:pt>
                <c:pt idx="8227">
                  <c:v>0.14148620000000001</c:v>
                </c:pt>
                <c:pt idx="8228">
                  <c:v>0.14148620000000001</c:v>
                </c:pt>
                <c:pt idx="8229">
                  <c:v>0.13841049999999999</c:v>
                </c:pt>
                <c:pt idx="8230">
                  <c:v>0.13533460000000008</c:v>
                </c:pt>
                <c:pt idx="8231">
                  <c:v>0.13841049999999999</c:v>
                </c:pt>
                <c:pt idx="8232">
                  <c:v>0.13841049999999999</c:v>
                </c:pt>
                <c:pt idx="8233">
                  <c:v>0.13533460000000008</c:v>
                </c:pt>
                <c:pt idx="8234">
                  <c:v>0.13533460000000008</c:v>
                </c:pt>
                <c:pt idx="8235">
                  <c:v>0.13533460000000008</c:v>
                </c:pt>
                <c:pt idx="8236">
                  <c:v>0.13533460000000008</c:v>
                </c:pt>
                <c:pt idx="8237">
                  <c:v>0.13533460000000008</c:v>
                </c:pt>
                <c:pt idx="8238">
                  <c:v>0.13533460000000008</c:v>
                </c:pt>
                <c:pt idx="8239">
                  <c:v>0.13533460000000008</c:v>
                </c:pt>
                <c:pt idx="8240">
                  <c:v>0.13533460000000008</c:v>
                </c:pt>
                <c:pt idx="8241">
                  <c:v>0.13225890000000007</c:v>
                </c:pt>
                <c:pt idx="8242">
                  <c:v>0.1291831</c:v>
                </c:pt>
                <c:pt idx="8243">
                  <c:v>0.1291831</c:v>
                </c:pt>
                <c:pt idx="8244">
                  <c:v>0.1291831</c:v>
                </c:pt>
                <c:pt idx="8245">
                  <c:v>0.12610730000000003</c:v>
                </c:pt>
                <c:pt idx="8246">
                  <c:v>0.12610730000000003</c:v>
                </c:pt>
                <c:pt idx="8247">
                  <c:v>0.1291831</c:v>
                </c:pt>
                <c:pt idx="8248">
                  <c:v>0.1291831</c:v>
                </c:pt>
                <c:pt idx="8249">
                  <c:v>0.1291831</c:v>
                </c:pt>
                <c:pt idx="8250">
                  <c:v>0.1291831</c:v>
                </c:pt>
                <c:pt idx="8251">
                  <c:v>0.1291831</c:v>
                </c:pt>
                <c:pt idx="8252">
                  <c:v>0.1291831</c:v>
                </c:pt>
                <c:pt idx="8253">
                  <c:v>0.1291831</c:v>
                </c:pt>
                <c:pt idx="8254">
                  <c:v>0.1291831</c:v>
                </c:pt>
                <c:pt idx="8255">
                  <c:v>0.1291831</c:v>
                </c:pt>
                <c:pt idx="8256">
                  <c:v>0.1291831</c:v>
                </c:pt>
                <c:pt idx="8257">
                  <c:v>0.1291831</c:v>
                </c:pt>
                <c:pt idx="8258">
                  <c:v>0.1291831</c:v>
                </c:pt>
                <c:pt idx="8259">
                  <c:v>0.1291831</c:v>
                </c:pt>
                <c:pt idx="8260">
                  <c:v>0.1291831</c:v>
                </c:pt>
                <c:pt idx="8261">
                  <c:v>0.12610730000000003</c:v>
                </c:pt>
                <c:pt idx="8262">
                  <c:v>0.12610730000000003</c:v>
                </c:pt>
                <c:pt idx="8263">
                  <c:v>0.12303150000000007</c:v>
                </c:pt>
                <c:pt idx="8264">
                  <c:v>0.12303150000000007</c:v>
                </c:pt>
                <c:pt idx="8265">
                  <c:v>0.12303150000000007</c:v>
                </c:pt>
                <c:pt idx="8266">
                  <c:v>0.12303150000000007</c:v>
                </c:pt>
                <c:pt idx="8267">
                  <c:v>0.12303150000000007</c:v>
                </c:pt>
                <c:pt idx="8268">
                  <c:v>0.12303150000000007</c:v>
                </c:pt>
                <c:pt idx="8269">
                  <c:v>0.12610730000000003</c:v>
                </c:pt>
                <c:pt idx="8270">
                  <c:v>0.12610730000000003</c:v>
                </c:pt>
                <c:pt idx="8271">
                  <c:v>0.12303150000000007</c:v>
                </c:pt>
                <c:pt idx="8272">
                  <c:v>0.1199557</c:v>
                </c:pt>
                <c:pt idx="8273">
                  <c:v>0.1199557</c:v>
                </c:pt>
                <c:pt idx="8274">
                  <c:v>0.1199557</c:v>
                </c:pt>
                <c:pt idx="8275">
                  <c:v>0.1199557</c:v>
                </c:pt>
                <c:pt idx="8276">
                  <c:v>0.1199557</c:v>
                </c:pt>
                <c:pt idx="8277">
                  <c:v>0.12303150000000007</c:v>
                </c:pt>
                <c:pt idx="8278">
                  <c:v>0.1199557</c:v>
                </c:pt>
                <c:pt idx="8279">
                  <c:v>0.1199557</c:v>
                </c:pt>
                <c:pt idx="8280">
                  <c:v>0.1199557</c:v>
                </c:pt>
                <c:pt idx="8281">
                  <c:v>0.1199557</c:v>
                </c:pt>
                <c:pt idx="8282">
                  <c:v>0.1199557</c:v>
                </c:pt>
                <c:pt idx="8283">
                  <c:v>0.1199557</c:v>
                </c:pt>
                <c:pt idx="8284">
                  <c:v>0.1199557</c:v>
                </c:pt>
                <c:pt idx="8285">
                  <c:v>0.1199557</c:v>
                </c:pt>
                <c:pt idx="8286">
                  <c:v>0.11687990000000004</c:v>
                </c:pt>
                <c:pt idx="8287">
                  <c:v>0.1199557</c:v>
                </c:pt>
                <c:pt idx="8288">
                  <c:v>0.1199557</c:v>
                </c:pt>
                <c:pt idx="8289">
                  <c:v>0.1199557</c:v>
                </c:pt>
                <c:pt idx="8290">
                  <c:v>0.1199557</c:v>
                </c:pt>
                <c:pt idx="8291">
                  <c:v>0.11687990000000004</c:v>
                </c:pt>
                <c:pt idx="8292">
                  <c:v>0.11687990000000004</c:v>
                </c:pt>
                <c:pt idx="8293">
                  <c:v>0.11687990000000004</c:v>
                </c:pt>
                <c:pt idx="8294">
                  <c:v>0.11687990000000004</c:v>
                </c:pt>
                <c:pt idx="8295">
                  <c:v>0.11380420000000002</c:v>
                </c:pt>
                <c:pt idx="8296">
                  <c:v>0.11380420000000002</c:v>
                </c:pt>
                <c:pt idx="8297">
                  <c:v>0.11380420000000002</c:v>
                </c:pt>
                <c:pt idx="8298">
                  <c:v>0.11380420000000002</c:v>
                </c:pt>
                <c:pt idx="8299">
                  <c:v>0.1107283</c:v>
                </c:pt>
                <c:pt idx="8300">
                  <c:v>0.1107283</c:v>
                </c:pt>
                <c:pt idx="8301">
                  <c:v>0.1107283</c:v>
                </c:pt>
                <c:pt idx="8302">
                  <c:v>0.10765259999999999</c:v>
                </c:pt>
                <c:pt idx="8303">
                  <c:v>0.10765259999999999</c:v>
                </c:pt>
                <c:pt idx="8304">
                  <c:v>0.10765259999999999</c:v>
                </c:pt>
                <c:pt idx="8305">
                  <c:v>0.10765259999999999</c:v>
                </c:pt>
                <c:pt idx="8306">
                  <c:v>0.10765259999999999</c:v>
                </c:pt>
                <c:pt idx="8307">
                  <c:v>0.10457680000000003</c:v>
                </c:pt>
                <c:pt idx="8308">
                  <c:v>0.10457680000000003</c:v>
                </c:pt>
                <c:pt idx="8309">
                  <c:v>0.10457680000000003</c:v>
                </c:pt>
                <c:pt idx="8310">
                  <c:v>0.10457680000000003</c:v>
                </c:pt>
                <c:pt idx="8311">
                  <c:v>0.10457680000000003</c:v>
                </c:pt>
                <c:pt idx="8312">
                  <c:v>0.10457680000000003</c:v>
                </c:pt>
                <c:pt idx="8313">
                  <c:v>0.10150100000000006</c:v>
                </c:pt>
                <c:pt idx="8314">
                  <c:v>0.10150100000000006</c:v>
                </c:pt>
                <c:pt idx="8315">
                  <c:v>0.10150100000000006</c:v>
                </c:pt>
                <c:pt idx="8316">
                  <c:v>0.10150100000000006</c:v>
                </c:pt>
                <c:pt idx="8317">
                  <c:v>0.10150100000000006</c:v>
                </c:pt>
                <c:pt idx="8318">
                  <c:v>9.842519999999999E-2</c:v>
                </c:pt>
                <c:pt idx="8319">
                  <c:v>0.10150100000000006</c:v>
                </c:pt>
                <c:pt idx="8320">
                  <c:v>0.10150100000000006</c:v>
                </c:pt>
                <c:pt idx="8321">
                  <c:v>0.10150100000000006</c:v>
                </c:pt>
                <c:pt idx="8322">
                  <c:v>0.10457680000000003</c:v>
                </c:pt>
                <c:pt idx="8323">
                  <c:v>0.10457680000000003</c:v>
                </c:pt>
                <c:pt idx="8324">
                  <c:v>0.10457680000000003</c:v>
                </c:pt>
                <c:pt idx="8325">
                  <c:v>0.10457680000000003</c:v>
                </c:pt>
                <c:pt idx="8326">
                  <c:v>0.10457680000000003</c:v>
                </c:pt>
                <c:pt idx="8327">
                  <c:v>0.10457680000000003</c:v>
                </c:pt>
                <c:pt idx="8328">
                  <c:v>0.10457680000000003</c:v>
                </c:pt>
                <c:pt idx="8329">
                  <c:v>0.10457680000000003</c:v>
                </c:pt>
                <c:pt idx="8330">
                  <c:v>0.10457680000000003</c:v>
                </c:pt>
                <c:pt idx="8331">
                  <c:v>0.10457680000000003</c:v>
                </c:pt>
                <c:pt idx="8332">
                  <c:v>0.10457680000000003</c:v>
                </c:pt>
                <c:pt idx="8333">
                  <c:v>0.10457680000000003</c:v>
                </c:pt>
                <c:pt idx="8334">
                  <c:v>0.10457680000000003</c:v>
                </c:pt>
                <c:pt idx="8335">
                  <c:v>0.10457680000000003</c:v>
                </c:pt>
                <c:pt idx="8336">
                  <c:v>0.10457680000000003</c:v>
                </c:pt>
                <c:pt idx="8337">
                  <c:v>0.10457680000000003</c:v>
                </c:pt>
                <c:pt idx="8338">
                  <c:v>0.10457680000000003</c:v>
                </c:pt>
                <c:pt idx="8339">
                  <c:v>0.10457680000000003</c:v>
                </c:pt>
                <c:pt idx="8340">
                  <c:v>0.10150100000000006</c:v>
                </c:pt>
                <c:pt idx="8341">
                  <c:v>0.10150100000000006</c:v>
                </c:pt>
                <c:pt idx="8342">
                  <c:v>0.10150100000000006</c:v>
                </c:pt>
                <c:pt idx="8343">
                  <c:v>0.10457680000000003</c:v>
                </c:pt>
                <c:pt idx="8344">
                  <c:v>0.10457680000000003</c:v>
                </c:pt>
                <c:pt idx="8345">
                  <c:v>0.10765259999999999</c:v>
                </c:pt>
                <c:pt idx="8346">
                  <c:v>0.10765259999999999</c:v>
                </c:pt>
                <c:pt idx="8347">
                  <c:v>0.10765259999999999</c:v>
                </c:pt>
                <c:pt idx="8348">
                  <c:v>0.10765259999999999</c:v>
                </c:pt>
                <c:pt idx="8349">
                  <c:v>0.10765259999999999</c:v>
                </c:pt>
                <c:pt idx="8350">
                  <c:v>0.10765259999999999</c:v>
                </c:pt>
                <c:pt idx="8351">
                  <c:v>0.10765259999999999</c:v>
                </c:pt>
                <c:pt idx="8352">
                  <c:v>0.10765259999999999</c:v>
                </c:pt>
                <c:pt idx="8353">
                  <c:v>0.10765259999999999</c:v>
                </c:pt>
                <c:pt idx="8354">
                  <c:v>0.10765259999999999</c:v>
                </c:pt>
                <c:pt idx="8355">
                  <c:v>0.10765259999999999</c:v>
                </c:pt>
                <c:pt idx="8356">
                  <c:v>0.10765259999999999</c:v>
                </c:pt>
                <c:pt idx="8357">
                  <c:v>0.10765259999999999</c:v>
                </c:pt>
                <c:pt idx="8358">
                  <c:v>0.10765259999999999</c:v>
                </c:pt>
                <c:pt idx="8359">
                  <c:v>0.10765259999999999</c:v>
                </c:pt>
                <c:pt idx="8360">
                  <c:v>0.1107283</c:v>
                </c:pt>
                <c:pt idx="8361">
                  <c:v>0.11380420000000002</c:v>
                </c:pt>
                <c:pt idx="8362">
                  <c:v>0.11380420000000002</c:v>
                </c:pt>
                <c:pt idx="8363">
                  <c:v>0.11380420000000002</c:v>
                </c:pt>
                <c:pt idx="8364">
                  <c:v>0.11380420000000002</c:v>
                </c:pt>
                <c:pt idx="8365">
                  <c:v>0.11380420000000002</c:v>
                </c:pt>
                <c:pt idx="8366">
                  <c:v>0.11380420000000002</c:v>
                </c:pt>
                <c:pt idx="8367">
                  <c:v>0.11380420000000002</c:v>
                </c:pt>
                <c:pt idx="8368">
                  <c:v>0.11380420000000002</c:v>
                </c:pt>
                <c:pt idx="8369">
                  <c:v>0.11380420000000002</c:v>
                </c:pt>
                <c:pt idx="8370">
                  <c:v>0.11380420000000002</c:v>
                </c:pt>
                <c:pt idx="8371">
                  <c:v>0.1107283</c:v>
                </c:pt>
                <c:pt idx="8372">
                  <c:v>0.1107283</c:v>
                </c:pt>
                <c:pt idx="8373">
                  <c:v>0.10765259999999999</c:v>
                </c:pt>
                <c:pt idx="8374">
                  <c:v>0.10765259999999999</c:v>
                </c:pt>
                <c:pt idx="8375">
                  <c:v>0.10765259999999999</c:v>
                </c:pt>
                <c:pt idx="8376">
                  <c:v>0.10765259999999999</c:v>
                </c:pt>
                <c:pt idx="8377">
                  <c:v>0.10765259999999999</c:v>
                </c:pt>
                <c:pt idx="8378">
                  <c:v>0.10765259999999999</c:v>
                </c:pt>
                <c:pt idx="8379">
                  <c:v>0.1107283</c:v>
                </c:pt>
                <c:pt idx="8380">
                  <c:v>0.1107283</c:v>
                </c:pt>
                <c:pt idx="8381">
                  <c:v>0.1107283</c:v>
                </c:pt>
                <c:pt idx="8382">
                  <c:v>0.10765259999999999</c:v>
                </c:pt>
                <c:pt idx="8383">
                  <c:v>0.10765259999999999</c:v>
                </c:pt>
                <c:pt idx="8384">
                  <c:v>0.10765259999999999</c:v>
                </c:pt>
                <c:pt idx="8385">
                  <c:v>0.10765259999999999</c:v>
                </c:pt>
                <c:pt idx="8386">
                  <c:v>0.10765259999999999</c:v>
                </c:pt>
                <c:pt idx="8387">
                  <c:v>0.1107283</c:v>
                </c:pt>
                <c:pt idx="8388">
                  <c:v>0.1107283</c:v>
                </c:pt>
                <c:pt idx="8389">
                  <c:v>0.1107283</c:v>
                </c:pt>
                <c:pt idx="8390">
                  <c:v>0.1107283</c:v>
                </c:pt>
                <c:pt idx="8391">
                  <c:v>0.1107283</c:v>
                </c:pt>
                <c:pt idx="8392">
                  <c:v>0.1107283</c:v>
                </c:pt>
                <c:pt idx="8393">
                  <c:v>0.10765259999999999</c:v>
                </c:pt>
                <c:pt idx="8394">
                  <c:v>0.10765259999999999</c:v>
                </c:pt>
                <c:pt idx="8395">
                  <c:v>0.10765259999999999</c:v>
                </c:pt>
                <c:pt idx="8396">
                  <c:v>0.10765259999999999</c:v>
                </c:pt>
                <c:pt idx="8397">
                  <c:v>0.10765259999999999</c:v>
                </c:pt>
                <c:pt idx="8398">
                  <c:v>0.1107283</c:v>
                </c:pt>
                <c:pt idx="8399">
                  <c:v>0.11380420000000002</c:v>
                </c:pt>
                <c:pt idx="8400">
                  <c:v>0.11380420000000002</c:v>
                </c:pt>
                <c:pt idx="8401">
                  <c:v>0.11380420000000002</c:v>
                </c:pt>
                <c:pt idx="8402">
                  <c:v>0.11380420000000002</c:v>
                </c:pt>
                <c:pt idx="8403">
                  <c:v>0.11380420000000002</c:v>
                </c:pt>
                <c:pt idx="8404">
                  <c:v>0.1107283</c:v>
                </c:pt>
                <c:pt idx="8405">
                  <c:v>0.1107283</c:v>
                </c:pt>
                <c:pt idx="8406">
                  <c:v>0.11380420000000002</c:v>
                </c:pt>
                <c:pt idx="8407">
                  <c:v>0.11380420000000002</c:v>
                </c:pt>
                <c:pt idx="8408">
                  <c:v>0.11380420000000002</c:v>
                </c:pt>
                <c:pt idx="8409">
                  <c:v>0.1107283</c:v>
                </c:pt>
                <c:pt idx="8410">
                  <c:v>0.11380420000000002</c:v>
                </c:pt>
                <c:pt idx="8411">
                  <c:v>0.11380420000000002</c:v>
                </c:pt>
                <c:pt idx="8412">
                  <c:v>0.11380420000000002</c:v>
                </c:pt>
                <c:pt idx="8413">
                  <c:v>0.11380420000000002</c:v>
                </c:pt>
                <c:pt idx="8414">
                  <c:v>0.11687990000000004</c:v>
                </c:pt>
                <c:pt idx="8415">
                  <c:v>0.11687990000000004</c:v>
                </c:pt>
                <c:pt idx="8416">
                  <c:v>0.11380420000000002</c:v>
                </c:pt>
                <c:pt idx="8417">
                  <c:v>0.11380420000000002</c:v>
                </c:pt>
                <c:pt idx="8418">
                  <c:v>0.11380420000000002</c:v>
                </c:pt>
                <c:pt idx="8419">
                  <c:v>0.11380420000000002</c:v>
                </c:pt>
                <c:pt idx="8420">
                  <c:v>0.11380420000000002</c:v>
                </c:pt>
                <c:pt idx="8421">
                  <c:v>0.11380420000000002</c:v>
                </c:pt>
                <c:pt idx="8422">
                  <c:v>0.11380420000000002</c:v>
                </c:pt>
                <c:pt idx="8423">
                  <c:v>0.11380420000000002</c:v>
                </c:pt>
                <c:pt idx="8424">
                  <c:v>0.1107283</c:v>
                </c:pt>
                <c:pt idx="8425">
                  <c:v>0.1107283</c:v>
                </c:pt>
                <c:pt idx="8426">
                  <c:v>0.11380420000000002</c:v>
                </c:pt>
                <c:pt idx="8427">
                  <c:v>0.11380420000000002</c:v>
                </c:pt>
                <c:pt idx="8428">
                  <c:v>0.11380420000000002</c:v>
                </c:pt>
                <c:pt idx="8429">
                  <c:v>0.11380420000000002</c:v>
                </c:pt>
                <c:pt idx="8430">
                  <c:v>0.11380420000000002</c:v>
                </c:pt>
                <c:pt idx="8431">
                  <c:v>0.11380420000000002</c:v>
                </c:pt>
                <c:pt idx="8432">
                  <c:v>0.1107283</c:v>
                </c:pt>
                <c:pt idx="8433">
                  <c:v>0.1107283</c:v>
                </c:pt>
                <c:pt idx="8434">
                  <c:v>0.10765259999999999</c:v>
                </c:pt>
                <c:pt idx="8435">
                  <c:v>0.10765259999999999</c:v>
                </c:pt>
                <c:pt idx="8436">
                  <c:v>0.10765259999999999</c:v>
                </c:pt>
                <c:pt idx="8437">
                  <c:v>0.10765259999999999</c:v>
                </c:pt>
                <c:pt idx="8438">
                  <c:v>0.10765259999999999</c:v>
                </c:pt>
                <c:pt idx="8439">
                  <c:v>0.10765259999999999</c:v>
                </c:pt>
                <c:pt idx="8440">
                  <c:v>0.1107283</c:v>
                </c:pt>
                <c:pt idx="8441">
                  <c:v>0.1107283</c:v>
                </c:pt>
                <c:pt idx="8442">
                  <c:v>0.10765259999999999</c:v>
                </c:pt>
                <c:pt idx="8443">
                  <c:v>0.1107283</c:v>
                </c:pt>
                <c:pt idx="8444">
                  <c:v>0.1107283</c:v>
                </c:pt>
                <c:pt idx="8445">
                  <c:v>0.11380420000000002</c:v>
                </c:pt>
                <c:pt idx="8446">
                  <c:v>0.11380420000000002</c:v>
                </c:pt>
                <c:pt idx="8447">
                  <c:v>0.1107283</c:v>
                </c:pt>
                <c:pt idx="8448">
                  <c:v>0.1107283</c:v>
                </c:pt>
                <c:pt idx="8449">
                  <c:v>0.1107283</c:v>
                </c:pt>
                <c:pt idx="8450">
                  <c:v>0.10765259999999999</c:v>
                </c:pt>
                <c:pt idx="8451">
                  <c:v>0.10765259999999999</c:v>
                </c:pt>
                <c:pt idx="8452">
                  <c:v>0.1107283</c:v>
                </c:pt>
                <c:pt idx="8453">
                  <c:v>0.1107283</c:v>
                </c:pt>
                <c:pt idx="8454">
                  <c:v>0.1107283</c:v>
                </c:pt>
                <c:pt idx="8455">
                  <c:v>0.1107283</c:v>
                </c:pt>
                <c:pt idx="8456">
                  <c:v>0.11380420000000002</c:v>
                </c:pt>
                <c:pt idx="8457">
                  <c:v>0.11687990000000004</c:v>
                </c:pt>
                <c:pt idx="8458">
                  <c:v>0.11380420000000002</c:v>
                </c:pt>
                <c:pt idx="8459">
                  <c:v>0.11687990000000004</c:v>
                </c:pt>
                <c:pt idx="8460">
                  <c:v>0.1199557</c:v>
                </c:pt>
                <c:pt idx="8461">
                  <c:v>0.12303150000000007</c:v>
                </c:pt>
                <c:pt idx="8462">
                  <c:v>0.1199557</c:v>
                </c:pt>
                <c:pt idx="8463">
                  <c:v>0.1199557</c:v>
                </c:pt>
                <c:pt idx="8464">
                  <c:v>0.1199557</c:v>
                </c:pt>
                <c:pt idx="8465">
                  <c:v>0.1199557</c:v>
                </c:pt>
                <c:pt idx="8466">
                  <c:v>0.11687990000000004</c:v>
                </c:pt>
                <c:pt idx="8467">
                  <c:v>0.11687990000000004</c:v>
                </c:pt>
                <c:pt idx="8468">
                  <c:v>0.11687990000000004</c:v>
                </c:pt>
                <c:pt idx="8469">
                  <c:v>0.11687990000000004</c:v>
                </c:pt>
                <c:pt idx="8470">
                  <c:v>0.1199557</c:v>
                </c:pt>
                <c:pt idx="8471">
                  <c:v>0.11687990000000004</c:v>
                </c:pt>
                <c:pt idx="8472">
                  <c:v>0.11687990000000004</c:v>
                </c:pt>
                <c:pt idx="8473">
                  <c:v>0.11687990000000004</c:v>
                </c:pt>
                <c:pt idx="8474">
                  <c:v>0.11380420000000002</c:v>
                </c:pt>
                <c:pt idx="8475">
                  <c:v>0.11380420000000002</c:v>
                </c:pt>
                <c:pt idx="8476">
                  <c:v>0.11380420000000002</c:v>
                </c:pt>
                <c:pt idx="8477">
                  <c:v>0.1107283</c:v>
                </c:pt>
                <c:pt idx="8478">
                  <c:v>0.1107283</c:v>
                </c:pt>
                <c:pt idx="8479">
                  <c:v>0.1107283</c:v>
                </c:pt>
                <c:pt idx="8480">
                  <c:v>0.1107283</c:v>
                </c:pt>
                <c:pt idx="8481">
                  <c:v>0.10765259999999999</c:v>
                </c:pt>
                <c:pt idx="8482">
                  <c:v>0.1107283</c:v>
                </c:pt>
                <c:pt idx="8483">
                  <c:v>0.1107283</c:v>
                </c:pt>
                <c:pt idx="8484">
                  <c:v>0.1107283</c:v>
                </c:pt>
                <c:pt idx="8485">
                  <c:v>0.11380420000000002</c:v>
                </c:pt>
                <c:pt idx="8486">
                  <c:v>0.11687990000000004</c:v>
                </c:pt>
                <c:pt idx="8487">
                  <c:v>0.11687990000000004</c:v>
                </c:pt>
                <c:pt idx="8488">
                  <c:v>0.11687990000000004</c:v>
                </c:pt>
                <c:pt idx="8489">
                  <c:v>0.11687990000000004</c:v>
                </c:pt>
                <c:pt idx="8490">
                  <c:v>0.11687990000000004</c:v>
                </c:pt>
                <c:pt idx="8491">
                  <c:v>0.11687990000000004</c:v>
                </c:pt>
                <c:pt idx="8492">
                  <c:v>0.11687990000000004</c:v>
                </c:pt>
                <c:pt idx="8493">
                  <c:v>0.11687990000000004</c:v>
                </c:pt>
                <c:pt idx="8494">
                  <c:v>0.11687990000000004</c:v>
                </c:pt>
                <c:pt idx="8495">
                  <c:v>0.11687990000000004</c:v>
                </c:pt>
                <c:pt idx="8496">
                  <c:v>0.11687990000000004</c:v>
                </c:pt>
                <c:pt idx="8497">
                  <c:v>0.1199557</c:v>
                </c:pt>
                <c:pt idx="8498">
                  <c:v>0.12303150000000007</c:v>
                </c:pt>
                <c:pt idx="8499">
                  <c:v>0.1199557</c:v>
                </c:pt>
                <c:pt idx="8500">
                  <c:v>0.1199557</c:v>
                </c:pt>
                <c:pt idx="8501">
                  <c:v>0.12303150000000007</c:v>
                </c:pt>
                <c:pt idx="8502">
                  <c:v>0.1199557</c:v>
                </c:pt>
                <c:pt idx="8503">
                  <c:v>0.11687990000000004</c:v>
                </c:pt>
                <c:pt idx="8504">
                  <c:v>0.11687990000000004</c:v>
                </c:pt>
                <c:pt idx="8505">
                  <c:v>0.11687990000000004</c:v>
                </c:pt>
                <c:pt idx="8506">
                  <c:v>0.11687990000000004</c:v>
                </c:pt>
                <c:pt idx="8507">
                  <c:v>0.11687990000000004</c:v>
                </c:pt>
                <c:pt idx="8508">
                  <c:v>0.11687990000000004</c:v>
                </c:pt>
                <c:pt idx="8509">
                  <c:v>0.11687990000000004</c:v>
                </c:pt>
                <c:pt idx="8510">
                  <c:v>0.11687990000000004</c:v>
                </c:pt>
                <c:pt idx="8511">
                  <c:v>0.11687990000000004</c:v>
                </c:pt>
                <c:pt idx="8512">
                  <c:v>0.11380420000000002</c:v>
                </c:pt>
                <c:pt idx="8513">
                  <c:v>0.11380420000000002</c:v>
                </c:pt>
                <c:pt idx="8514">
                  <c:v>0.11380420000000002</c:v>
                </c:pt>
                <c:pt idx="8515">
                  <c:v>0.11380420000000002</c:v>
                </c:pt>
                <c:pt idx="8516">
                  <c:v>0.11380420000000002</c:v>
                </c:pt>
                <c:pt idx="8517">
                  <c:v>0.11687990000000004</c:v>
                </c:pt>
                <c:pt idx="8518">
                  <c:v>0.11687990000000004</c:v>
                </c:pt>
                <c:pt idx="8519">
                  <c:v>0.11687990000000004</c:v>
                </c:pt>
                <c:pt idx="8520">
                  <c:v>0.11687990000000004</c:v>
                </c:pt>
                <c:pt idx="8521">
                  <c:v>0.11687990000000004</c:v>
                </c:pt>
                <c:pt idx="8522">
                  <c:v>0.11380420000000002</c:v>
                </c:pt>
                <c:pt idx="8523">
                  <c:v>0.11380420000000002</c:v>
                </c:pt>
                <c:pt idx="8524">
                  <c:v>0.11380420000000002</c:v>
                </c:pt>
                <c:pt idx="8525">
                  <c:v>0.11380420000000002</c:v>
                </c:pt>
                <c:pt idx="8526">
                  <c:v>0.11380420000000002</c:v>
                </c:pt>
                <c:pt idx="8527">
                  <c:v>0.11380420000000002</c:v>
                </c:pt>
                <c:pt idx="8528">
                  <c:v>0.11687990000000004</c:v>
                </c:pt>
                <c:pt idx="8529">
                  <c:v>0.11687990000000004</c:v>
                </c:pt>
                <c:pt idx="8530">
                  <c:v>0.11687990000000004</c:v>
                </c:pt>
                <c:pt idx="8531">
                  <c:v>0.11380420000000002</c:v>
                </c:pt>
                <c:pt idx="8532">
                  <c:v>0.11380420000000002</c:v>
                </c:pt>
                <c:pt idx="8533">
                  <c:v>0.11380420000000002</c:v>
                </c:pt>
                <c:pt idx="8534">
                  <c:v>0.11687990000000004</c:v>
                </c:pt>
                <c:pt idx="8535">
                  <c:v>0.11687990000000004</c:v>
                </c:pt>
                <c:pt idx="8536">
                  <c:v>0.11687990000000004</c:v>
                </c:pt>
                <c:pt idx="8537">
                  <c:v>0.11687990000000004</c:v>
                </c:pt>
                <c:pt idx="8538">
                  <c:v>0.11687990000000004</c:v>
                </c:pt>
                <c:pt idx="8539">
                  <c:v>0.11687990000000004</c:v>
                </c:pt>
                <c:pt idx="8540">
                  <c:v>0.11687990000000004</c:v>
                </c:pt>
                <c:pt idx="8541">
                  <c:v>0.11687990000000004</c:v>
                </c:pt>
                <c:pt idx="8542">
                  <c:v>0.1199557</c:v>
                </c:pt>
                <c:pt idx="8543">
                  <c:v>0.1199557</c:v>
                </c:pt>
                <c:pt idx="8544">
                  <c:v>0.1199557</c:v>
                </c:pt>
                <c:pt idx="8545">
                  <c:v>0.1199557</c:v>
                </c:pt>
                <c:pt idx="8546">
                  <c:v>0.1199557</c:v>
                </c:pt>
                <c:pt idx="8547">
                  <c:v>0.12303150000000007</c:v>
                </c:pt>
                <c:pt idx="8548">
                  <c:v>0.12303150000000007</c:v>
                </c:pt>
                <c:pt idx="8549">
                  <c:v>0.12303150000000007</c:v>
                </c:pt>
                <c:pt idx="8550">
                  <c:v>0.12303150000000007</c:v>
                </c:pt>
                <c:pt idx="8551">
                  <c:v>0.12610730000000003</c:v>
                </c:pt>
                <c:pt idx="8552">
                  <c:v>0.12610730000000003</c:v>
                </c:pt>
                <c:pt idx="8553">
                  <c:v>0.12610730000000003</c:v>
                </c:pt>
                <c:pt idx="8554">
                  <c:v>0.12610730000000003</c:v>
                </c:pt>
                <c:pt idx="8555">
                  <c:v>0.12610730000000003</c:v>
                </c:pt>
                <c:pt idx="8556">
                  <c:v>0.12610730000000003</c:v>
                </c:pt>
                <c:pt idx="8557">
                  <c:v>0.12610730000000003</c:v>
                </c:pt>
                <c:pt idx="8558">
                  <c:v>0.1291831</c:v>
                </c:pt>
                <c:pt idx="8559">
                  <c:v>0.1291831</c:v>
                </c:pt>
                <c:pt idx="8560">
                  <c:v>0.1291831</c:v>
                </c:pt>
                <c:pt idx="8561">
                  <c:v>0.1291831</c:v>
                </c:pt>
                <c:pt idx="8562">
                  <c:v>0.13225890000000007</c:v>
                </c:pt>
                <c:pt idx="8563">
                  <c:v>0.13533460000000008</c:v>
                </c:pt>
                <c:pt idx="8564">
                  <c:v>0.13533460000000008</c:v>
                </c:pt>
                <c:pt idx="8565">
                  <c:v>0.13533460000000008</c:v>
                </c:pt>
                <c:pt idx="8566">
                  <c:v>0.13225890000000007</c:v>
                </c:pt>
                <c:pt idx="8567">
                  <c:v>0.13225890000000007</c:v>
                </c:pt>
                <c:pt idx="8568">
                  <c:v>0.13225890000000007</c:v>
                </c:pt>
                <c:pt idx="8569">
                  <c:v>0.13533460000000008</c:v>
                </c:pt>
                <c:pt idx="8570">
                  <c:v>0.13533460000000008</c:v>
                </c:pt>
                <c:pt idx="8571">
                  <c:v>0.13533460000000008</c:v>
                </c:pt>
                <c:pt idx="8572">
                  <c:v>0.13533460000000008</c:v>
                </c:pt>
                <c:pt idx="8573">
                  <c:v>0.13533460000000008</c:v>
                </c:pt>
                <c:pt idx="8574">
                  <c:v>0.13841049999999999</c:v>
                </c:pt>
                <c:pt idx="8575">
                  <c:v>0.13533460000000008</c:v>
                </c:pt>
                <c:pt idx="8576">
                  <c:v>0.13533460000000008</c:v>
                </c:pt>
                <c:pt idx="8577">
                  <c:v>0.13225890000000007</c:v>
                </c:pt>
                <c:pt idx="8578">
                  <c:v>0.13225890000000007</c:v>
                </c:pt>
                <c:pt idx="8579">
                  <c:v>0.13225890000000007</c:v>
                </c:pt>
                <c:pt idx="8580">
                  <c:v>0.13225890000000007</c:v>
                </c:pt>
                <c:pt idx="8581">
                  <c:v>0.13225890000000007</c:v>
                </c:pt>
                <c:pt idx="8582">
                  <c:v>0.13225890000000007</c:v>
                </c:pt>
                <c:pt idx="8583">
                  <c:v>0.13533460000000008</c:v>
                </c:pt>
                <c:pt idx="8584">
                  <c:v>0.13533460000000008</c:v>
                </c:pt>
                <c:pt idx="8585">
                  <c:v>0.13533460000000008</c:v>
                </c:pt>
                <c:pt idx="8586">
                  <c:v>0.13533460000000008</c:v>
                </c:pt>
                <c:pt idx="8587">
                  <c:v>0.13533460000000008</c:v>
                </c:pt>
                <c:pt idx="8588">
                  <c:v>0.13533460000000008</c:v>
                </c:pt>
                <c:pt idx="8589">
                  <c:v>0.13533460000000008</c:v>
                </c:pt>
                <c:pt idx="8590">
                  <c:v>0.13533460000000008</c:v>
                </c:pt>
                <c:pt idx="8591">
                  <c:v>0.13533460000000008</c:v>
                </c:pt>
                <c:pt idx="8592">
                  <c:v>0.13533460000000008</c:v>
                </c:pt>
                <c:pt idx="8593">
                  <c:v>0.13533460000000008</c:v>
                </c:pt>
                <c:pt idx="8594">
                  <c:v>0.13533460000000008</c:v>
                </c:pt>
                <c:pt idx="8595">
                  <c:v>0.13533460000000008</c:v>
                </c:pt>
                <c:pt idx="8596">
                  <c:v>0.13841049999999999</c:v>
                </c:pt>
                <c:pt idx="8597">
                  <c:v>0.13841049999999999</c:v>
                </c:pt>
                <c:pt idx="8598">
                  <c:v>0.13841049999999999</c:v>
                </c:pt>
                <c:pt idx="8599">
                  <c:v>0.13841049999999999</c:v>
                </c:pt>
                <c:pt idx="8600">
                  <c:v>0.13841049999999999</c:v>
                </c:pt>
                <c:pt idx="8601">
                  <c:v>0.13841049999999999</c:v>
                </c:pt>
                <c:pt idx="8602">
                  <c:v>0.13841049999999999</c:v>
                </c:pt>
                <c:pt idx="8603">
                  <c:v>0.13841049999999999</c:v>
                </c:pt>
                <c:pt idx="8604">
                  <c:v>0.13841049999999999</c:v>
                </c:pt>
                <c:pt idx="8605">
                  <c:v>0.13841049999999999</c:v>
                </c:pt>
                <c:pt idx="8606">
                  <c:v>0.13841049999999999</c:v>
                </c:pt>
                <c:pt idx="8607">
                  <c:v>0.14148620000000001</c:v>
                </c:pt>
                <c:pt idx="8608">
                  <c:v>0.14148620000000001</c:v>
                </c:pt>
                <c:pt idx="8609">
                  <c:v>0.14148620000000001</c:v>
                </c:pt>
                <c:pt idx="8610">
                  <c:v>0.14148620000000001</c:v>
                </c:pt>
                <c:pt idx="8611">
                  <c:v>0.14148620000000001</c:v>
                </c:pt>
                <c:pt idx="8612">
                  <c:v>0.14148620000000001</c:v>
                </c:pt>
                <c:pt idx="8613">
                  <c:v>0.14148620000000001</c:v>
                </c:pt>
                <c:pt idx="8614">
                  <c:v>0.13841049999999999</c:v>
                </c:pt>
                <c:pt idx="8615">
                  <c:v>0.13841049999999999</c:v>
                </c:pt>
                <c:pt idx="8616">
                  <c:v>0.13841049999999999</c:v>
                </c:pt>
                <c:pt idx="8617">
                  <c:v>0.13841049999999999</c:v>
                </c:pt>
                <c:pt idx="8618">
                  <c:v>0.13841049999999999</c:v>
                </c:pt>
                <c:pt idx="8619">
                  <c:v>0.13841049999999999</c:v>
                </c:pt>
                <c:pt idx="8620">
                  <c:v>0.13533460000000008</c:v>
                </c:pt>
                <c:pt idx="8621">
                  <c:v>0.13225890000000007</c:v>
                </c:pt>
                <c:pt idx="8622">
                  <c:v>0.13225890000000007</c:v>
                </c:pt>
                <c:pt idx="8623">
                  <c:v>0.13225890000000007</c:v>
                </c:pt>
                <c:pt idx="8624">
                  <c:v>0.13225890000000007</c:v>
                </c:pt>
                <c:pt idx="8625">
                  <c:v>0.13225890000000007</c:v>
                </c:pt>
                <c:pt idx="8626">
                  <c:v>0.13225890000000007</c:v>
                </c:pt>
                <c:pt idx="8627">
                  <c:v>0.13533460000000008</c:v>
                </c:pt>
                <c:pt idx="8628">
                  <c:v>0.13533460000000008</c:v>
                </c:pt>
                <c:pt idx="8629">
                  <c:v>0.13841049999999999</c:v>
                </c:pt>
                <c:pt idx="8630">
                  <c:v>0.13841049999999999</c:v>
                </c:pt>
                <c:pt idx="8631">
                  <c:v>0.13841049999999999</c:v>
                </c:pt>
                <c:pt idx="8632">
                  <c:v>0.13841049999999999</c:v>
                </c:pt>
                <c:pt idx="8633">
                  <c:v>0.13841049999999999</c:v>
                </c:pt>
                <c:pt idx="8634">
                  <c:v>0.13841049999999999</c:v>
                </c:pt>
                <c:pt idx="8635">
                  <c:v>0.13841049999999999</c:v>
                </c:pt>
                <c:pt idx="8636">
                  <c:v>0.13841049999999999</c:v>
                </c:pt>
                <c:pt idx="8637">
                  <c:v>0.13841049999999999</c:v>
                </c:pt>
                <c:pt idx="8638">
                  <c:v>0.14148620000000001</c:v>
                </c:pt>
                <c:pt idx="8639">
                  <c:v>0.14148620000000001</c:v>
                </c:pt>
                <c:pt idx="8640">
                  <c:v>0.14148620000000001</c:v>
                </c:pt>
                <c:pt idx="8641">
                  <c:v>0.13841049999999999</c:v>
                </c:pt>
                <c:pt idx="8642">
                  <c:v>0.13841049999999999</c:v>
                </c:pt>
                <c:pt idx="8643">
                  <c:v>0.13841049999999999</c:v>
                </c:pt>
                <c:pt idx="8644">
                  <c:v>0.13841049999999999</c:v>
                </c:pt>
                <c:pt idx="8645">
                  <c:v>0.13841049999999999</c:v>
                </c:pt>
                <c:pt idx="8646">
                  <c:v>0.13841049999999999</c:v>
                </c:pt>
                <c:pt idx="8647">
                  <c:v>0.13841049999999999</c:v>
                </c:pt>
                <c:pt idx="8648">
                  <c:v>0.13841049999999999</c:v>
                </c:pt>
                <c:pt idx="8649">
                  <c:v>0.14148620000000001</c:v>
                </c:pt>
                <c:pt idx="8650">
                  <c:v>0.14148620000000001</c:v>
                </c:pt>
                <c:pt idx="8651">
                  <c:v>0.14148620000000001</c:v>
                </c:pt>
                <c:pt idx="8652">
                  <c:v>0.14148620000000001</c:v>
                </c:pt>
                <c:pt idx="8653">
                  <c:v>0.14148620000000001</c:v>
                </c:pt>
                <c:pt idx="8654">
                  <c:v>0.14148620000000001</c:v>
                </c:pt>
                <c:pt idx="8655">
                  <c:v>0.14148620000000001</c:v>
                </c:pt>
                <c:pt idx="8656">
                  <c:v>0.14148620000000001</c:v>
                </c:pt>
                <c:pt idx="8657">
                  <c:v>0.14148620000000001</c:v>
                </c:pt>
                <c:pt idx="8658">
                  <c:v>0.14148620000000001</c:v>
                </c:pt>
                <c:pt idx="8659">
                  <c:v>0.13841049999999999</c:v>
                </c:pt>
                <c:pt idx="8660">
                  <c:v>0.14148620000000001</c:v>
                </c:pt>
                <c:pt idx="8661">
                  <c:v>0.14148620000000001</c:v>
                </c:pt>
                <c:pt idx="8662">
                  <c:v>0.14148620000000001</c:v>
                </c:pt>
                <c:pt idx="8663">
                  <c:v>0.13841049999999999</c:v>
                </c:pt>
                <c:pt idx="8664">
                  <c:v>0.13841049999999999</c:v>
                </c:pt>
                <c:pt idx="8665">
                  <c:v>0.14148620000000001</c:v>
                </c:pt>
                <c:pt idx="8666">
                  <c:v>0.14148620000000001</c:v>
                </c:pt>
                <c:pt idx="8667">
                  <c:v>0.14148620000000001</c:v>
                </c:pt>
                <c:pt idx="8668">
                  <c:v>0.14148620000000001</c:v>
                </c:pt>
                <c:pt idx="8669">
                  <c:v>0.14456200000000008</c:v>
                </c:pt>
                <c:pt idx="8670">
                  <c:v>0.14456200000000008</c:v>
                </c:pt>
                <c:pt idx="8671">
                  <c:v>0.14456200000000008</c:v>
                </c:pt>
                <c:pt idx="8672">
                  <c:v>0.14763780000000004</c:v>
                </c:pt>
                <c:pt idx="8673">
                  <c:v>0.14763780000000004</c:v>
                </c:pt>
                <c:pt idx="8674">
                  <c:v>0.14763780000000004</c:v>
                </c:pt>
                <c:pt idx="8675">
                  <c:v>0.14763780000000004</c:v>
                </c:pt>
                <c:pt idx="8676">
                  <c:v>0.14763780000000004</c:v>
                </c:pt>
                <c:pt idx="8677">
                  <c:v>0.14763780000000004</c:v>
                </c:pt>
                <c:pt idx="8678">
                  <c:v>0.14763780000000004</c:v>
                </c:pt>
                <c:pt idx="8679">
                  <c:v>0.14763780000000004</c:v>
                </c:pt>
                <c:pt idx="8680">
                  <c:v>0.1507136</c:v>
                </c:pt>
                <c:pt idx="8681">
                  <c:v>0.1507136</c:v>
                </c:pt>
                <c:pt idx="8682">
                  <c:v>0.1507136</c:v>
                </c:pt>
                <c:pt idx="8683">
                  <c:v>0.1507136</c:v>
                </c:pt>
                <c:pt idx="8684">
                  <c:v>0.1507136</c:v>
                </c:pt>
                <c:pt idx="8685">
                  <c:v>0.1507136</c:v>
                </c:pt>
                <c:pt idx="8686">
                  <c:v>0.1507136</c:v>
                </c:pt>
                <c:pt idx="8687">
                  <c:v>0.1507136</c:v>
                </c:pt>
                <c:pt idx="8688">
                  <c:v>0.15378930000000002</c:v>
                </c:pt>
                <c:pt idx="8689">
                  <c:v>0.15378930000000002</c:v>
                </c:pt>
                <c:pt idx="8690">
                  <c:v>0.15686520000000004</c:v>
                </c:pt>
                <c:pt idx="8691">
                  <c:v>0.15686520000000004</c:v>
                </c:pt>
                <c:pt idx="8692">
                  <c:v>0.15686520000000004</c:v>
                </c:pt>
                <c:pt idx="8693">
                  <c:v>0.15686520000000004</c:v>
                </c:pt>
                <c:pt idx="8694">
                  <c:v>0.15686520000000004</c:v>
                </c:pt>
                <c:pt idx="8695">
                  <c:v>0.15686520000000004</c:v>
                </c:pt>
                <c:pt idx="8696">
                  <c:v>0.15686520000000004</c:v>
                </c:pt>
                <c:pt idx="8697">
                  <c:v>0.15686520000000004</c:v>
                </c:pt>
                <c:pt idx="8698">
                  <c:v>0.159941</c:v>
                </c:pt>
                <c:pt idx="8699">
                  <c:v>0.159941</c:v>
                </c:pt>
                <c:pt idx="8700">
                  <c:v>0.159941</c:v>
                </c:pt>
                <c:pt idx="8701">
                  <c:v>0.159941</c:v>
                </c:pt>
                <c:pt idx="8702">
                  <c:v>0.159941</c:v>
                </c:pt>
                <c:pt idx="8703">
                  <c:v>0.16301670000000001</c:v>
                </c:pt>
                <c:pt idx="8704">
                  <c:v>0.16301670000000001</c:v>
                </c:pt>
                <c:pt idx="8705">
                  <c:v>0.16301670000000001</c:v>
                </c:pt>
                <c:pt idx="8706">
                  <c:v>0.16609249999999998</c:v>
                </c:pt>
                <c:pt idx="8707">
                  <c:v>0.16301670000000001</c:v>
                </c:pt>
                <c:pt idx="8708">
                  <c:v>0.16301670000000001</c:v>
                </c:pt>
                <c:pt idx="8709">
                  <c:v>0.159941</c:v>
                </c:pt>
                <c:pt idx="8710">
                  <c:v>0.159941</c:v>
                </c:pt>
                <c:pt idx="8711">
                  <c:v>0.159941</c:v>
                </c:pt>
                <c:pt idx="8712">
                  <c:v>0.159941</c:v>
                </c:pt>
                <c:pt idx="8713">
                  <c:v>0.159941</c:v>
                </c:pt>
                <c:pt idx="8714">
                  <c:v>0.16301670000000001</c:v>
                </c:pt>
                <c:pt idx="8715">
                  <c:v>0.16301670000000001</c:v>
                </c:pt>
                <c:pt idx="8716">
                  <c:v>0.16301670000000001</c:v>
                </c:pt>
                <c:pt idx="8717">
                  <c:v>0.16301670000000001</c:v>
                </c:pt>
                <c:pt idx="8718">
                  <c:v>0.16609249999999998</c:v>
                </c:pt>
                <c:pt idx="8719">
                  <c:v>0.16609249999999998</c:v>
                </c:pt>
                <c:pt idx="8720">
                  <c:v>0.16609249999999998</c:v>
                </c:pt>
                <c:pt idx="8721">
                  <c:v>0.16609249999999998</c:v>
                </c:pt>
                <c:pt idx="8722">
                  <c:v>0.16916830000000005</c:v>
                </c:pt>
                <c:pt idx="8723">
                  <c:v>0.16916830000000005</c:v>
                </c:pt>
                <c:pt idx="8724">
                  <c:v>0.16609249999999998</c:v>
                </c:pt>
                <c:pt idx="8725">
                  <c:v>0.16301670000000001</c:v>
                </c:pt>
                <c:pt idx="8726">
                  <c:v>0.16301670000000001</c:v>
                </c:pt>
                <c:pt idx="8727">
                  <c:v>0.16609249999999998</c:v>
                </c:pt>
                <c:pt idx="8728">
                  <c:v>0.16916830000000005</c:v>
                </c:pt>
                <c:pt idx="8729">
                  <c:v>0.16916830000000005</c:v>
                </c:pt>
                <c:pt idx="8730">
                  <c:v>0.17224410000000001</c:v>
                </c:pt>
                <c:pt idx="8731">
                  <c:v>0.17224410000000001</c:v>
                </c:pt>
                <c:pt idx="8732">
                  <c:v>0.17224410000000001</c:v>
                </c:pt>
                <c:pt idx="8733">
                  <c:v>0.17531990000000008</c:v>
                </c:pt>
                <c:pt idx="8734">
                  <c:v>0.17531990000000008</c:v>
                </c:pt>
                <c:pt idx="8735">
                  <c:v>0.17531990000000008</c:v>
                </c:pt>
                <c:pt idx="8736">
                  <c:v>0.17531990000000008</c:v>
                </c:pt>
                <c:pt idx="8737">
                  <c:v>0.17839570000000005</c:v>
                </c:pt>
                <c:pt idx="8738">
                  <c:v>0.17839570000000005</c:v>
                </c:pt>
                <c:pt idx="8739">
                  <c:v>0.17839570000000005</c:v>
                </c:pt>
                <c:pt idx="8740">
                  <c:v>0.17839570000000005</c:v>
                </c:pt>
                <c:pt idx="8741">
                  <c:v>0.17839570000000005</c:v>
                </c:pt>
                <c:pt idx="8742">
                  <c:v>0.17839570000000005</c:v>
                </c:pt>
                <c:pt idx="8743">
                  <c:v>0.17839570000000005</c:v>
                </c:pt>
                <c:pt idx="8744">
                  <c:v>0.17839570000000005</c:v>
                </c:pt>
                <c:pt idx="8745">
                  <c:v>0.18147150000000001</c:v>
                </c:pt>
                <c:pt idx="8746">
                  <c:v>0.18147150000000001</c:v>
                </c:pt>
                <c:pt idx="8747">
                  <c:v>0.18147150000000001</c:v>
                </c:pt>
                <c:pt idx="8748">
                  <c:v>0.18147150000000001</c:v>
                </c:pt>
                <c:pt idx="8749">
                  <c:v>0.18147150000000001</c:v>
                </c:pt>
                <c:pt idx="8750">
                  <c:v>0.18147150000000001</c:v>
                </c:pt>
                <c:pt idx="8751">
                  <c:v>0.18147150000000001</c:v>
                </c:pt>
                <c:pt idx="8752">
                  <c:v>0.18454730000000008</c:v>
                </c:pt>
                <c:pt idx="8753">
                  <c:v>0.18454730000000008</c:v>
                </c:pt>
                <c:pt idx="8754">
                  <c:v>0.18147150000000001</c:v>
                </c:pt>
                <c:pt idx="8755">
                  <c:v>0.18454730000000008</c:v>
                </c:pt>
                <c:pt idx="8756">
                  <c:v>0.18454730000000008</c:v>
                </c:pt>
                <c:pt idx="8757">
                  <c:v>0.18454730000000008</c:v>
                </c:pt>
                <c:pt idx="8758">
                  <c:v>0.18762299999999998</c:v>
                </c:pt>
                <c:pt idx="8759">
                  <c:v>0.1906989</c:v>
                </c:pt>
                <c:pt idx="8760">
                  <c:v>0.1906989</c:v>
                </c:pt>
                <c:pt idx="8761">
                  <c:v>0.18762299999999998</c:v>
                </c:pt>
                <c:pt idx="8762">
                  <c:v>0.1906989</c:v>
                </c:pt>
                <c:pt idx="8763">
                  <c:v>0.18762299999999998</c:v>
                </c:pt>
                <c:pt idx="8764">
                  <c:v>0.18454730000000008</c:v>
                </c:pt>
                <c:pt idx="8765">
                  <c:v>0.18454730000000008</c:v>
                </c:pt>
                <c:pt idx="8766">
                  <c:v>0.18762299999999998</c:v>
                </c:pt>
                <c:pt idx="8767">
                  <c:v>0.18762299999999998</c:v>
                </c:pt>
                <c:pt idx="8768">
                  <c:v>0.1906989</c:v>
                </c:pt>
                <c:pt idx="8769">
                  <c:v>0.18762299999999998</c:v>
                </c:pt>
                <c:pt idx="8770">
                  <c:v>0.18762299999999998</c:v>
                </c:pt>
                <c:pt idx="8771">
                  <c:v>0.1906989</c:v>
                </c:pt>
                <c:pt idx="8772">
                  <c:v>0.18762299999999998</c:v>
                </c:pt>
                <c:pt idx="8773">
                  <c:v>0.18454730000000008</c:v>
                </c:pt>
                <c:pt idx="8774">
                  <c:v>0.18762299999999998</c:v>
                </c:pt>
                <c:pt idx="8775">
                  <c:v>0.19377460000000002</c:v>
                </c:pt>
                <c:pt idx="8776">
                  <c:v>0.19377460000000002</c:v>
                </c:pt>
                <c:pt idx="8777">
                  <c:v>0.1906989</c:v>
                </c:pt>
                <c:pt idx="8778">
                  <c:v>0.19377460000000002</c:v>
                </c:pt>
                <c:pt idx="8779">
                  <c:v>0.19377460000000002</c:v>
                </c:pt>
                <c:pt idx="8780">
                  <c:v>0.19377460000000002</c:v>
                </c:pt>
                <c:pt idx="8781">
                  <c:v>0.1906989</c:v>
                </c:pt>
                <c:pt idx="8782">
                  <c:v>0.1906989</c:v>
                </c:pt>
                <c:pt idx="8783">
                  <c:v>0.19377460000000002</c:v>
                </c:pt>
                <c:pt idx="8784">
                  <c:v>0.19377460000000002</c:v>
                </c:pt>
                <c:pt idx="8785">
                  <c:v>0.19377460000000002</c:v>
                </c:pt>
                <c:pt idx="8786">
                  <c:v>0.19377460000000002</c:v>
                </c:pt>
                <c:pt idx="8787">
                  <c:v>0.19685039999999998</c:v>
                </c:pt>
                <c:pt idx="8788">
                  <c:v>0.1999261</c:v>
                </c:pt>
                <c:pt idx="8789">
                  <c:v>0.1999261</c:v>
                </c:pt>
                <c:pt idx="8790">
                  <c:v>0.19685039999999998</c:v>
                </c:pt>
                <c:pt idx="8791">
                  <c:v>0.19685039999999998</c:v>
                </c:pt>
                <c:pt idx="8792">
                  <c:v>0.19685039999999998</c:v>
                </c:pt>
                <c:pt idx="8793">
                  <c:v>0.19685039999999998</c:v>
                </c:pt>
                <c:pt idx="8794">
                  <c:v>0.19685039999999998</c:v>
                </c:pt>
                <c:pt idx="8795">
                  <c:v>0.19685039999999998</c:v>
                </c:pt>
                <c:pt idx="8796">
                  <c:v>0.19685039999999998</c:v>
                </c:pt>
                <c:pt idx="8797">
                  <c:v>0.19685039999999998</c:v>
                </c:pt>
                <c:pt idx="8798">
                  <c:v>0.19685039999999998</c:v>
                </c:pt>
                <c:pt idx="8799">
                  <c:v>0.19685039999999998</c:v>
                </c:pt>
                <c:pt idx="8800">
                  <c:v>0.19685039999999998</c:v>
                </c:pt>
                <c:pt idx="8801">
                  <c:v>0.19685039999999998</c:v>
                </c:pt>
                <c:pt idx="8802">
                  <c:v>0.19685039999999998</c:v>
                </c:pt>
                <c:pt idx="8803">
                  <c:v>0.19685039999999998</c:v>
                </c:pt>
                <c:pt idx="8804">
                  <c:v>0.19685039999999998</c:v>
                </c:pt>
                <c:pt idx="8805">
                  <c:v>0.19685039999999998</c:v>
                </c:pt>
                <c:pt idx="8806">
                  <c:v>0.19685039999999998</c:v>
                </c:pt>
                <c:pt idx="8807">
                  <c:v>0.19685039999999998</c:v>
                </c:pt>
                <c:pt idx="8808">
                  <c:v>0.19685039999999998</c:v>
                </c:pt>
                <c:pt idx="8809">
                  <c:v>0.19685039999999998</c:v>
                </c:pt>
                <c:pt idx="8810">
                  <c:v>0.19685039999999998</c:v>
                </c:pt>
                <c:pt idx="8811">
                  <c:v>0.1999261</c:v>
                </c:pt>
                <c:pt idx="8812">
                  <c:v>0.1999261</c:v>
                </c:pt>
                <c:pt idx="8813">
                  <c:v>0.1999261</c:v>
                </c:pt>
                <c:pt idx="8814">
                  <c:v>0.1999261</c:v>
                </c:pt>
                <c:pt idx="8815">
                  <c:v>0.1999261</c:v>
                </c:pt>
                <c:pt idx="8816">
                  <c:v>0.1999261</c:v>
                </c:pt>
                <c:pt idx="8817">
                  <c:v>0.1999261</c:v>
                </c:pt>
                <c:pt idx="8818">
                  <c:v>0.1999261</c:v>
                </c:pt>
                <c:pt idx="8819">
                  <c:v>0.1999261</c:v>
                </c:pt>
                <c:pt idx="8820">
                  <c:v>0.1999261</c:v>
                </c:pt>
                <c:pt idx="8821">
                  <c:v>0.20300200000000002</c:v>
                </c:pt>
                <c:pt idx="8822">
                  <c:v>0.20607779999999998</c:v>
                </c:pt>
                <c:pt idx="8823">
                  <c:v>0.20915349999999999</c:v>
                </c:pt>
                <c:pt idx="8824">
                  <c:v>0.20915349999999999</c:v>
                </c:pt>
                <c:pt idx="8825">
                  <c:v>0.20915349999999999</c:v>
                </c:pt>
                <c:pt idx="8826">
                  <c:v>0.20915349999999999</c:v>
                </c:pt>
                <c:pt idx="8827">
                  <c:v>0.20915349999999999</c:v>
                </c:pt>
                <c:pt idx="8828">
                  <c:v>0.20915349999999999</c:v>
                </c:pt>
                <c:pt idx="8829">
                  <c:v>0.20915349999999999</c:v>
                </c:pt>
                <c:pt idx="8830">
                  <c:v>0.20915349999999999</c:v>
                </c:pt>
                <c:pt idx="8831">
                  <c:v>0.20915349999999999</c:v>
                </c:pt>
                <c:pt idx="8832">
                  <c:v>0.20915349999999999</c:v>
                </c:pt>
                <c:pt idx="8833">
                  <c:v>0.21222930000000007</c:v>
                </c:pt>
                <c:pt idx="8834">
                  <c:v>0.21222930000000007</c:v>
                </c:pt>
                <c:pt idx="8835">
                  <c:v>0.21222930000000007</c:v>
                </c:pt>
                <c:pt idx="8836">
                  <c:v>0.21222930000000007</c:v>
                </c:pt>
                <c:pt idx="8837">
                  <c:v>0.21222930000000007</c:v>
                </c:pt>
                <c:pt idx="8838">
                  <c:v>0.21222930000000007</c:v>
                </c:pt>
                <c:pt idx="8839">
                  <c:v>0.21222930000000007</c:v>
                </c:pt>
                <c:pt idx="8840">
                  <c:v>0.21222930000000007</c:v>
                </c:pt>
                <c:pt idx="8841">
                  <c:v>0.21222930000000007</c:v>
                </c:pt>
                <c:pt idx="8842">
                  <c:v>0.21222930000000007</c:v>
                </c:pt>
                <c:pt idx="8843">
                  <c:v>0.21222930000000007</c:v>
                </c:pt>
                <c:pt idx="8844">
                  <c:v>0.21222930000000007</c:v>
                </c:pt>
                <c:pt idx="8845">
                  <c:v>0.21222930000000007</c:v>
                </c:pt>
                <c:pt idx="8846">
                  <c:v>0.21222930000000007</c:v>
                </c:pt>
                <c:pt idx="8847">
                  <c:v>0.21222930000000007</c:v>
                </c:pt>
                <c:pt idx="8848">
                  <c:v>0.21222930000000007</c:v>
                </c:pt>
                <c:pt idx="8849">
                  <c:v>0.21222930000000007</c:v>
                </c:pt>
                <c:pt idx="8850">
                  <c:v>0.21222930000000007</c:v>
                </c:pt>
                <c:pt idx="8851">
                  <c:v>0.21222930000000007</c:v>
                </c:pt>
                <c:pt idx="8852">
                  <c:v>0.21530510000000003</c:v>
                </c:pt>
                <c:pt idx="8853">
                  <c:v>0.21530510000000003</c:v>
                </c:pt>
                <c:pt idx="8854">
                  <c:v>0.21222930000000007</c:v>
                </c:pt>
                <c:pt idx="8855">
                  <c:v>0.21222930000000007</c:v>
                </c:pt>
                <c:pt idx="8856">
                  <c:v>0.21530510000000003</c:v>
                </c:pt>
                <c:pt idx="8857">
                  <c:v>0.21530510000000003</c:v>
                </c:pt>
                <c:pt idx="8858">
                  <c:v>0.21530510000000003</c:v>
                </c:pt>
                <c:pt idx="8859">
                  <c:v>0.21838089999999999</c:v>
                </c:pt>
                <c:pt idx="8860">
                  <c:v>0.22145670000000006</c:v>
                </c:pt>
                <c:pt idx="8861">
                  <c:v>0.21838089999999999</c:v>
                </c:pt>
                <c:pt idx="8862">
                  <c:v>0.21838089999999999</c:v>
                </c:pt>
                <c:pt idx="8863">
                  <c:v>0.22145670000000006</c:v>
                </c:pt>
                <c:pt idx="8864">
                  <c:v>0.22453250000000002</c:v>
                </c:pt>
                <c:pt idx="8865">
                  <c:v>0.22453250000000002</c:v>
                </c:pt>
                <c:pt idx="8866">
                  <c:v>0.22453250000000002</c:v>
                </c:pt>
                <c:pt idx="8867">
                  <c:v>0.22453250000000002</c:v>
                </c:pt>
                <c:pt idx="8868">
                  <c:v>0.22453250000000002</c:v>
                </c:pt>
                <c:pt idx="8869">
                  <c:v>0.22453250000000002</c:v>
                </c:pt>
                <c:pt idx="8870">
                  <c:v>0.22453250000000002</c:v>
                </c:pt>
                <c:pt idx="8871">
                  <c:v>0.22453250000000002</c:v>
                </c:pt>
                <c:pt idx="8872">
                  <c:v>0.22453250000000002</c:v>
                </c:pt>
                <c:pt idx="8873">
                  <c:v>0.22453250000000002</c:v>
                </c:pt>
                <c:pt idx="8874">
                  <c:v>0.22453250000000002</c:v>
                </c:pt>
                <c:pt idx="8875">
                  <c:v>0.22453250000000002</c:v>
                </c:pt>
                <c:pt idx="8876">
                  <c:v>0.23068410000000006</c:v>
                </c:pt>
                <c:pt idx="8877">
                  <c:v>0.23683569999999998</c:v>
                </c:pt>
                <c:pt idx="8878">
                  <c:v>0.23683569999999998</c:v>
                </c:pt>
                <c:pt idx="8879">
                  <c:v>0.23683569999999998</c:v>
                </c:pt>
                <c:pt idx="8880">
                  <c:v>0.23683569999999998</c:v>
                </c:pt>
                <c:pt idx="8881">
                  <c:v>0.2399114</c:v>
                </c:pt>
                <c:pt idx="8882">
                  <c:v>0.2399114</c:v>
                </c:pt>
                <c:pt idx="8883">
                  <c:v>0.2399114</c:v>
                </c:pt>
                <c:pt idx="8884">
                  <c:v>0.2399114</c:v>
                </c:pt>
                <c:pt idx="8885">
                  <c:v>0.2399114</c:v>
                </c:pt>
                <c:pt idx="8886">
                  <c:v>0.2399114</c:v>
                </c:pt>
                <c:pt idx="8887">
                  <c:v>0.2399114</c:v>
                </c:pt>
                <c:pt idx="8888">
                  <c:v>0.2399114</c:v>
                </c:pt>
                <c:pt idx="8889">
                  <c:v>0.2399114</c:v>
                </c:pt>
                <c:pt idx="8890">
                  <c:v>0.24298720000000007</c:v>
                </c:pt>
                <c:pt idx="8891">
                  <c:v>0.24298720000000007</c:v>
                </c:pt>
                <c:pt idx="8892">
                  <c:v>0.24298720000000007</c:v>
                </c:pt>
                <c:pt idx="8893">
                  <c:v>0.24298720000000007</c:v>
                </c:pt>
                <c:pt idx="8894">
                  <c:v>0.24298720000000007</c:v>
                </c:pt>
                <c:pt idx="8895">
                  <c:v>0.24298720000000007</c:v>
                </c:pt>
                <c:pt idx="8896">
                  <c:v>0.24298720000000007</c:v>
                </c:pt>
                <c:pt idx="8897">
                  <c:v>0.24606300000000003</c:v>
                </c:pt>
                <c:pt idx="8898">
                  <c:v>0.24913879999999999</c:v>
                </c:pt>
                <c:pt idx="8899">
                  <c:v>0.24913879999999999</c:v>
                </c:pt>
                <c:pt idx="8900">
                  <c:v>0.24913879999999999</c:v>
                </c:pt>
                <c:pt idx="8901">
                  <c:v>0.24913879999999999</c:v>
                </c:pt>
                <c:pt idx="8902">
                  <c:v>0.24913879999999999</c:v>
                </c:pt>
                <c:pt idx="8903">
                  <c:v>0.24913879999999999</c:v>
                </c:pt>
                <c:pt idx="8904">
                  <c:v>0.24913879999999999</c:v>
                </c:pt>
                <c:pt idx="8905">
                  <c:v>0.24913879999999999</c:v>
                </c:pt>
                <c:pt idx="8906">
                  <c:v>0.24913879999999999</c:v>
                </c:pt>
                <c:pt idx="8907">
                  <c:v>0.24913879999999999</c:v>
                </c:pt>
                <c:pt idx="8908">
                  <c:v>0.25529040000000003</c:v>
                </c:pt>
                <c:pt idx="8909">
                  <c:v>0.25529040000000003</c:v>
                </c:pt>
                <c:pt idx="8910">
                  <c:v>0.25529040000000003</c:v>
                </c:pt>
                <c:pt idx="8911">
                  <c:v>0.25529040000000003</c:v>
                </c:pt>
                <c:pt idx="8912">
                  <c:v>0.25529040000000003</c:v>
                </c:pt>
                <c:pt idx="8913">
                  <c:v>0.25529040000000003</c:v>
                </c:pt>
                <c:pt idx="8914">
                  <c:v>0.25529040000000003</c:v>
                </c:pt>
                <c:pt idx="8915">
                  <c:v>0.25836610000000004</c:v>
                </c:pt>
                <c:pt idx="8916">
                  <c:v>0.25836610000000004</c:v>
                </c:pt>
                <c:pt idx="8917">
                  <c:v>0.25836610000000004</c:v>
                </c:pt>
                <c:pt idx="8918">
                  <c:v>0.25836610000000004</c:v>
                </c:pt>
                <c:pt idx="8919">
                  <c:v>0.26144200000000006</c:v>
                </c:pt>
                <c:pt idx="8920">
                  <c:v>0.26144200000000006</c:v>
                </c:pt>
                <c:pt idx="8921">
                  <c:v>0.25836610000000004</c:v>
                </c:pt>
                <c:pt idx="8922">
                  <c:v>0.25836610000000004</c:v>
                </c:pt>
                <c:pt idx="8923">
                  <c:v>0.25836610000000004</c:v>
                </c:pt>
                <c:pt idx="8924">
                  <c:v>0.25836610000000004</c:v>
                </c:pt>
                <c:pt idx="8925">
                  <c:v>0.25529040000000003</c:v>
                </c:pt>
                <c:pt idx="8926">
                  <c:v>0.24913879999999999</c:v>
                </c:pt>
                <c:pt idx="8927">
                  <c:v>0.25529040000000003</c:v>
                </c:pt>
                <c:pt idx="8928">
                  <c:v>0.24913879999999999</c:v>
                </c:pt>
                <c:pt idx="8929">
                  <c:v>0.24913879999999999</c:v>
                </c:pt>
                <c:pt idx="8930">
                  <c:v>0.24913879999999999</c:v>
                </c:pt>
                <c:pt idx="8931">
                  <c:v>0.24913879999999999</c:v>
                </c:pt>
                <c:pt idx="8932">
                  <c:v>0.24913879999999999</c:v>
                </c:pt>
                <c:pt idx="8933">
                  <c:v>0.24913879999999999</c:v>
                </c:pt>
                <c:pt idx="8934">
                  <c:v>0.24913879999999999</c:v>
                </c:pt>
                <c:pt idx="8935">
                  <c:v>0.24913879999999999</c:v>
                </c:pt>
                <c:pt idx="8936">
                  <c:v>0.25529040000000003</c:v>
                </c:pt>
                <c:pt idx="8937">
                  <c:v>0.24913879999999999</c:v>
                </c:pt>
                <c:pt idx="8938">
                  <c:v>0.24913879999999999</c:v>
                </c:pt>
                <c:pt idx="8939">
                  <c:v>0.24913879999999999</c:v>
                </c:pt>
                <c:pt idx="8940">
                  <c:v>0.24913879999999999</c:v>
                </c:pt>
                <c:pt idx="8941">
                  <c:v>0.24913879999999999</c:v>
                </c:pt>
                <c:pt idx="8942">
                  <c:v>0.24913879999999999</c:v>
                </c:pt>
                <c:pt idx="8943">
                  <c:v>0.24913879999999999</c:v>
                </c:pt>
                <c:pt idx="8944">
                  <c:v>0.24913879999999999</c:v>
                </c:pt>
                <c:pt idx="8945">
                  <c:v>0.24913879999999999</c:v>
                </c:pt>
                <c:pt idx="8946">
                  <c:v>0.24913879999999999</c:v>
                </c:pt>
                <c:pt idx="8947">
                  <c:v>0.25529040000000003</c:v>
                </c:pt>
                <c:pt idx="8948">
                  <c:v>0.25529040000000003</c:v>
                </c:pt>
                <c:pt idx="8949">
                  <c:v>0.24913879999999999</c:v>
                </c:pt>
                <c:pt idx="8950">
                  <c:v>0.24913879999999999</c:v>
                </c:pt>
                <c:pt idx="8951">
                  <c:v>0.24913879999999999</c:v>
                </c:pt>
                <c:pt idx="8952">
                  <c:v>0.24913879999999999</c:v>
                </c:pt>
                <c:pt idx="8953">
                  <c:v>0.24913879999999999</c:v>
                </c:pt>
                <c:pt idx="8954">
                  <c:v>0.24913879999999999</c:v>
                </c:pt>
                <c:pt idx="8955">
                  <c:v>0.24913879999999999</c:v>
                </c:pt>
                <c:pt idx="8956">
                  <c:v>0.24913879999999999</c:v>
                </c:pt>
                <c:pt idx="8957">
                  <c:v>0.24913879999999999</c:v>
                </c:pt>
                <c:pt idx="8958">
                  <c:v>0.24913879999999999</c:v>
                </c:pt>
                <c:pt idx="8959">
                  <c:v>0.24913879999999999</c:v>
                </c:pt>
                <c:pt idx="8960">
                  <c:v>0.24913879999999999</c:v>
                </c:pt>
                <c:pt idx="8961">
                  <c:v>0.24913879999999999</c:v>
                </c:pt>
                <c:pt idx="8962">
                  <c:v>0.24913879999999999</c:v>
                </c:pt>
                <c:pt idx="8963">
                  <c:v>0.25529040000000003</c:v>
                </c:pt>
                <c:pt idx="8964">
                  <c:v>0.25529040000000003</c:v>
                </c:pt>
                <c:pt idx="8965">
                  <c:v>0.25836610000000004</c:v>
                </c:pt>
                <c:pt idx="8966">
                  <c:v>0.25836610000000004</c:v>
                </c:pt>
                <c:pt idx="8967">
                  <c:v>0.25836610000000004</c:v>
                </c:pt>
                <c:pt idx="8968">
                  <c:v>0.25836610000000004</c:v>
                </c:pt>
                <c:pt idx="8969">
                  <c:v>0.25836610000000004</c:v>
                </c:pt>
                <c:pt idx="8970">
                  <c:v>0.26144200000000006</c:v>
                </c:pt>
                <c:pt idx="8971">
                  <c:v>0.26144200000000006</c:v>
                </c:pt>
                <c:pt idx="8972">
                  <c:v>0.26144200000000006</c:v>
                </c:pt>
                <c:pt idx="8973">
                  <c:v>0.26144200000000006</c:v>
                </c:pt>
                <c:pt idx="8974">
                  <c:v>0.26144200000000006</c:v>
                </c:pt>
                <c:pt idx="8975">
                  <c:v>0.26144200000000006</c:v>
                </c:pt>
                <c:pt idx="8976">
                  <c:v>0.26144200000000006</c:v>
                </c:pt>
                <c:pt idx="8977">
                  <c:v>0.26144200000000006</c:v>
                </c:pt>
                <c:pt idx="8978">
                  <c:v>0.26144200000000006</c:v>
                </c:pt>
                <c:pt idx="8979">
                  <c:v>0.26144200000000006</c:v>
                </c:pt>
                <c:pt idx="8980">
                  <c:v>0.26451770000000008</c:v>
                </c:pt>
                <c:pt idx="8981">
                  <c:v>0.26759350000000004</c:v>
                </c:pt>
                <c:pt idx="8982">
                  <c:v>0.26759350000000004</c:v>
                </c:pt>
                <c:pt idx="8983">
                  <c:v>0.26759350000000004</c:v>
                </c:pt>
                <c:pt idx="8984">
                  <c:v>0.26759350000000004</c:v>
                </c:pt>
                <c:pt idx="8985">
                  <c:v>0.26759350000000004</c:v>
                </c:pt>
                <c:pt idx="8986">
                  <c:v>0.26759350000000004</c:v>
                </c:pt>
                <c:pt idx="8987">
                  <c:v>0.26759350000000004</c:v>
                </c:pt>
                <c:pt idx="8988">
                  <c:v>0.26759350000000004</c:v>
                </c:pt>
                <c:pt idx="8989">
                  <c:v>0.26759350000000004</c:v>
                </c:pt>
                <c:pt idx="8990">
                  <c:v>0.26759350000000004</c:v>
                </c:pt>
                <c:pt idx="8991">
                  <c:v>0.26759350000000004</c:v>
                </c:pt>
                <c:pt idx="8992">
                  <c:v>0.26759350000000004</c:v>
                </c:pt>
                <c:pt idx="8993">
                  <c:v>0.26759350000000004</c:v>
                </c:pt>
                <c:pt idx="8994">
                  <c:v>0.26759350000000004</c:v>
                </c:pt>
                <c:pt idx="8995">
                  <c:v>0.26759350000000004</c:v>
                </c:pt>
                <c:pt idx="8996">
                  <c:v>0.26759350000000004</c:v>
                </c:pt>
                <c:pt idx="8997">
                  <c:v>0.26759350000000004</c:v>
                </c:pt>
                <c:pt idx="8998">
                  <c:v>0.26759350000000004</c:v>
                </c:pt>
                <c:pt idx="8999">
                  <c:v>0.2706693</c:v>
                </c:pt>
                <c:pt idx="9000">
                  <c:v>0.2706693</c:v>
                </c:pt>
                <c:pt idx="9001">
                  <c:v>0.2706693</c:v>
                </c:pt>
                <c:pt idx="9002">
                  <c:v>0.2706693</c:v>
                </c:pt>
                <c:pt idx="9003">
                  <c:v>0.2706693</c:v>
                </c:pt>
                <c:pt idx="9004">
                  <c:v>0.2706693</c:v>
                </c:pt>
                <c:pt idx="9005">
                  <c:v>0.2706693</c:v>
                </c:pt>
                <c:pt idx="9006">
                  <c:v>0.2706693</c:v>
                </c:pt>
                <c:pt idx="9007">
                  <c:v>0.2706693</c:v>
                </c:pt>
                <c:pt idx="9008">
                  <c:v>0.26759350000000004</c:v>
                </c:pt>
                <c:pt idx="9009">
                  <c:v>0.26759350000000004</c:v>
                </c:pt>
                <c:pt idx="9010">
                  <c:v>0.2706693</c:v>
                </c:pt>
                <c:pt idx="9011">
                  <c:v>0.27374510000000007</c:v>
                </c:pt>
                <c:pt idx="9012">
                  <c:v>0.27374510000000007</c:v>
                </c:pt>
                <c:pt idx="9013">
                  <c:v>0.27374510000000007</c:v>
                </c:pt>
                <c:pt idx="9014">
                  <c:v>0.27374510000000007</c:v>
                </c:pt>
                <c:pt idx="9015">
                  <c:v>0.27374510000000007</c:v>
                </c:pt>
                <c:pt idx="9016">
                  <c:v>0.27374510000000007</c:v>
                </c:pt>
                <c:pt idx="9017">
                  <c:v>0.27682079999999998</c:v>
                </c:pt>
                <c:pt idx="9018">
                  <c:v>0.27374510000000007</c:v>
                </c:pt>
                <c:pt idx="9019">
                  <c:v>0.27682079999999998</c:v>
                </c:pt>
                <c:pt idx="9020">
                  <c:v>0.2798967</c:v>
                </c:pt>
                <c:pt idx="9021">
                  <c:v>0.2798967</c:v>
                </c:pt>
                <c:pt idx="9022">
                  <c:v>0.27682079999999998</c:v>
                </c:pt>
                <c:pt idx="9023">
                  <c:v>0.27682079999999998</c:v>
                </c:pt>
                <c:pt idx="9024">
                  <c:v>0.27682079999999998</c:v>
                </c:pt>
                <c:pt idx="9025">
                  <c:v>0.2798967</c:v>
                </c:pt>
                <c:pt idx="9026">
                  <c:v>0.2798967</c:v>
                </c:pt>
                <c:pt idx="9027">
                  <c:v>0.27682079999999998</c:v>
                </c:pt>
                <c:pt idx="9028">
                  <c:v>0.2798967</c:v>
                </c:pt>
                <c:pt idx="9029">
                  <c:v>0.28297250000000007</c:v>
                </c:pt>
                <c:pt idx="9030">
                  <c:v>0.2798967</c:v>
                </c:pt>
                <c:pt idx="9031">
                  <c:v>0.27682079999999998</c:v>
                </c:pt>
                <c:pt idx="9032">
                  <c:v>0.27682079999999998</c:v>
                </c:pt>
                <c:pt idx="9033">
                  <c:v>0.2798967</c:v>
                </c:pt>
                <c:pt idx="9034">
                  <c:v>0.2798967</c:v>
                </c:pt>
                <c:pt idx="9035">
                  <c:v>0.2798967</c:v>
                </c:pt>
                <c:pt idx="9036">
                  <c:v>0.2798967</c:v>
                </c:pt>
                <c:pt idx="9037">
                  <c:v>0.28297250000000007</c:v>
                </c:pt>
                <c:pt idx="9038">
                  <c:v>0.28297250000000007</c:v>
                </c:pt>
                <c:pt idx="9039">
                  <c:v>0.28297250000000007</c:v>
                </c:pt>
                <c:pt idx="9040">
                  <c:v>0.28297250000000007</c:v>
                </c:pt>
                <c:pt idx="9041">
                  <c:v>0.28297250000000007</c:v>
                </c:pt>
                <c:pt idx="9042">
                  <c:v>0.28297250000000007</c:v>
                </c:pt>
                <c:pt idx="9043">
                  <c:v>0.28297250000000007</c:v>
                </c:pt>
                <c:pt idx="9044">
                  <c:v>0.2798967</c:v>
                </c:pt>
                <c:pt idx="9045">
                  <c:v>0.2798967</c:v>
                </c:pt>
                <c:pt idx="9046">
                  <c:v>0.28604820000000009</c:v>
                </c:pt>
                <c:pt idx="9047">
                  <c:v>0.28604820000000009</c:v>
                </c:pt>
                <c:pt idx="9048">
                  <c:v>0.28604820000000009</c:v>
                </c:pt>
                <c:pt idx="9049">
                  <c:v>0.28604820000000009</c:v>
                </c:pt>
                <c:pt idx="9050">
                  <c:v>0.28912409999999999</c:v>
                </c:pt>
                <c:pt idx="9051">
                  <c:v>0.28604820000000009</c:v>
                </c:pt>
                <c:pt idx="9052">
                  <c:v>0.28604820000000009</c:v>
                </c:pt>
                <c:pt idx="9053">
                  <c:v>0.28604820000000009</c:v>
                </c:pt>
                <c:pt idx="9054">
                  <c:v>0.28604820000000009</c:v>
                </c:pt>
                <c:pt idx="9055">
                  <c:v>0.28912409999999999</c:v>
                </c:pt>
                <c:pt idx="9056">
                  <c:v>0.28912409999999999</c:v>
                </c:pt>
                <c:pt idx="9057">
                  <c:v>0.28912409999999999</c:v>
                </c:pt>
                <c:pt idx="9058">
                  <c:v>0.28912409999999999</c:v>
                </c:pt>
                <c:pt idx="9059">
                  <c:v>0.28912409999999999</c:v>
                </c:pt>
                <c:pt idx="9060">
                  <c:v>0.28912409999999999</c:v>
                </c:pt>
                <c:pt idx="9061">
                  <c:v>0.28604820000000009</c:v>
                </c:pt>
                <c:pt idx="9062">
                  <c:v>0.28604820000000009</c:v>
                </c:pt>
                <c:pt idx="9063">
                  <c:v>0.28604820000000009</c:v>
                </c:pt>
                <c:pt idx="9064">
                  <c:v>0.28912409999999999</c:v>
                </c:pt>
                <c:pt idx="9065">
                  <c:v>0.29219980000000001</c:v>
                </c:pt>
                <c:pt idx="9066">
                  <c:v>0.29219980000000001</c:v>
                </c:pt>
                <c:pt idx="9067">
                  <c:v>0.28912409999999999</c:v>
                </c:pt>
                <c:pt idx="9068">
                  <c:v>0.29219980000000001</c:v>
                </c:pt>
                <c:pt idx="9069">
                  <c:v>0.29835140000000004</c:v>
                </c:pt>
                <c:pt idx="9070">
                  <c:v>0.30142720000000001</c:v>
                </c:pt>
                <c:pt idx="9071">
                  <c:v>0.30450300000000008</c:v>
                </c:pt>
                <c:pt idx="9072">
                  <c:v>0.30450300000000008</c:v>
                </c:pt>
                <c:pt idx="9073">
                  <c:v>0.30450300000000008</c:v>
                </c:pt>
                <c:pt idx="9074">
                  <c:v>0.29835140000000004</c:v>
                </c:pt>
                <c:pt idx="9075">
                  <c:v>0.28297250000000007</c:v>
                </c:pt>
                <c:pt idx="9076">
                  <c:v>0.26451770000000008</c:v>
                </c:pt>
                <c:pt idx="9077">
                  <c:v>0.24606300000000003</c:v>
                </c:pt>
                <c:pt idx="9078">
                  <c:v>0.24298720000000007</c:v>
                </c:pt>
                <c:pt idx="9079">
                  <c:v>0.24298720000000007</c:v>
                </c:pt>
                <c:pt idx="9080">
                  <c:v>0.24606300000000003</c:v>
                </c:pt>
                <c:pt idx="9081">
                  <c:v>0.25221460000000007</c:v>
                </c:pt>
                <c:pt idx="9082">
                  <c:v>0.26759350000000004</c:v>
                </c:pt>
                <c:pt idx="9083">
                  <c:v>0.28297250000000007</c:v>
                </c:pt>
                <c:pt idx="9084">
                  <c:v>0.29527560000000008</c:v>
                </c:pt>
                <c:pt idx="9085">
                  <c:v>0.30757869999999998</c:v>
                </c:pt>
                <c:pt idx="9086">
                  <c:v>0.31373030000000002</c:v>
                </c:pt>
                <c:pt idx="9087">
                  <c:v>0.31988190000000005</c:v>
                </c:pt>
                <c:pt idx="9088">
                  <c:v>0.31373030000000002</c:v>
                </c:pt>
                <c:pt idx="9089">
                  <c:v>0.30142720000000001</c:v>
                </c:pt>
                <c:pt idx="9090">
                  <c:v>0.2798967</c:v>
                </c:pt>
                <c:pt idx="9091">
                  <c:v>0.26144200000000006</c:v>
                </c:pt>
                <c:pt idx="9092">
                  <c:v>0.24606300000000003</c:v>
                </c:pt>
                <c:pt idx="9093">
                  <c:v>0.24298720000000007</c:v>
                </c:pt>
                <c:pt idx="9094">
                  <c:v>0.24606300000000003</c:v>
                </c:pt>
                <c:pt idx="9095">
                  <c:v>0.25529040000000003</c:v>
                </c:pt>
                <c:pt idx="9096">
                  <c:v>0.2706693</c:v>
                </c:pt>
                <c:pt idx="9097">
                  <c:v>0.28912409999999999</c:v>
                </c:pt>
                <c:pt idx="9098">
                  <c:v>0.30757869999999998</c:v>
                </c:pt>
                <c:pt idx="9099">
                  <c:v>0.32295760000000007</c:v>
                </c:pt>
                <c:pt idx="9100">
                  <c:v>0.33218500000000006</c:v>
                </c:pt>
                <c:pt idx="9101">
                  <c:v>0.33218500000000006</c:v>
                </c:pt>
                <c:pt idx="9102">
                  <c:v>0.32603350000000009</c:v>
                </c:pt>
                <c:pt idx="9103">
                  <c:v>0.31680609999999998</c:v>
                </c:pt>
                <c:pt idx="9104">
                  <c:v>0.30450300000000008</c:v>
                </c:pt>
                <c:pt idx="9105">
                  <c:v>0.28912409999999999</c:v>
                </c:pt>
                <c:pt idx="9106">
                  <c:v>0.27682079999999998</c:v>
                </c:pt>
                <c:pt idx="9107">
                  <c:v>0.26759350000000004</c:v>
                </c:pt>
                <c:pt idx="9108">
                  <c:v>0.26144200000000006</c:v>
                </c:pt>
                <c:pt idx="9109">
                  <c:v>0.26451770000000008</c:v>
                </c:pt>
                <c:pt idx="9110">
                  <c:v>0.2798967</c:v>
                </c:pt>
                <c:pt idx="9111">
                  <c:v>0.29527560000000008</c:v>
                </c:pt>
                <c:pt idx="9112">
                  <c:v>0.30757869999999998</c:v>
                </c:pt>
                <c:pt idx="9113">
                  <c:v>0.31373030000000002</c:v>
                </c:pt>
                <c:pt idx="9114">
                  <c:v>0.31988190000000005</c:v>
                </c:pt>
                <c:pt idx="9115">
                  <c:v>0.31988190000000005</c:v>
                </c:pt>
                <c:pt idx="9116">
                  <c:v>0.31680609999999998</c:v>
                </c:pt>
                <c:pt idx="9117">
                  <c:v>0.31373030000000002</c:v>
                </c:pt>
                <c:pt idx="9118">
                  <c:v>0.30757869999999998</c:v>
                </c:pt>
                <c:pt idx="9119">
                  <c:v>0.29835140000000004</c:v>
                </c:pt>
                <c:pt idx="9120">
                  <c:v>0.28912409999999999</c:v>
                </c:pt>
                <c:pt idx="9121">
                  <c:v>0.28604820000000009</c:v>
                </c:pt>
                <c:pt idx="9122">
                  <c:v>0.28297250000000007</c:v>
                </c:pt>
                <c:pt idx="9123">
                  <c:v>0.28604820000000009</c:v>
                </c:pt>
                <c:pt idx="9124">
                  <c:v>0.29527560000000008</c:v>
                </c:pt>
                <c:pt idx="9125">
                  <c:v>0.30450300000000008</c:v>
                </c:pt>
                <c:pt idx="9126">
                  <c:v>0.31680609999999998</c:v>
                </c:pt>
                <c:pt idx="9127">
                  <c:v>0.31988190000000005</c:v>
                </c:pt>
                <c:pt idx="9128">
                  <c:v>0.31988190000000005</c:v>
                </c:pt>
                <c:pt idx="9129">
                  <c:v>0.31680609999999998</c:v>
                </c:pt>
                <c:pt idx="9130">
                  <c:v>0.31373030000000002</c:v>
                </c:pt>
                <c:pt idx="9131">
                  <c:v>0.30757869999999998</c:v>
                </c:pt>
                <c:pt idx="9132">
                  <c:v>0.29835140000000004</c:v>
                </c:pt>
                <c:pt idx="9133">
                  <c:v>0.29219980000000001</c:v>
                </c:pt>
                <c:pt idx="9134">
                  <c:v>0.28912409999999999</c:v>
                </c:pt>
                <c:pt idx="9135">
                  <c:v>0.28912409999999999</c:v>
                </c:pt>
                <c:pt idx="9136">
                  <c:v>0.29219980000000001</c:v>
                </c:pt>
                <c:pt idx="9137">
                  <c:v>0.29527560000000008</c:v>
                </c:pt>
                <c:pt idx="9138">
                  <c:v>0.30142720000000001</c:v>
                </c:pt>
                <c:pt idx="9139">
                  <c:v>0.30757869999999998</c:v>
                </c:pt>
                <c:pt idx="9140">
                  <c:v>0.31065450000000006</c:v>
                </c:pt>
                <c:pt idx="9141">
                  <c:v>0.31373030000000002</c:v>
                </c:pt>
                <c:pt idx="9142">
                  <c:v>0.31680609999999998</c:v>
                </c:pt>
                <c:pt idx="9143">
                  <c:v>0.31373030000000002</c:v>
                </c:pt>
                <c:pt idx="9144">
                  <c:v>0.30757869999999998</c:v>
                </c:pt>
                <c:pt idx="9145">
                  <c:v>0.30142720000000001</c:v>
                </c:pt>
                <c:pt idx="9146">
                  <c:v>0.28912409999999999</c:v>
                </c:pt>
                <c:pt idx="9147">
                  <c:v>0.28604820000000009</c:v>
                </c:pt>
                <c:pt idx="9148">
                  <c:v>0.28604820000000009</c:v>
                </c:pt>
                <c:pt idx="9149">
                  <c:v>0.28604820000000009</c:v>
                </c:pt>
                <c:pt idx="9150">
                  <c:v>0.28912409999999999</c:v>
                </c:pt>
                <c:pt idx="9151">
                  <c:v>0.29219980000000001</c:v>
                </c:pt>
                <c:pt idx="9152">
                  <c:v>0.29527560000000008</c:v>
                </c:pt>
                <c:pt idx="9153">
                  <c:v>0.29527560000000008</c:v>
                </c:pt>
                <c:pt idx="9154">
                  <c:v>0.29527560000000008</c:v>
                </c:pt>
                <c:pt idx="9155">
                  <c:v>0.29835140000000004</c:v>
                </c:pt>
                <c:pt idx="9156">
                  <c:v>0.30142720000000001</c:v>
                </c:pt>
                <c:pt idx="9157">
                  <c:v>0.30142720000000001</c:v>
                </c:pt>
                <c:pt idx="9158">
                  <c:v>0.30142720000000001</c:v>
                </c:pt>
                <c:pt idx="9159">
                  <c:v>0.29835140000000004</c:v>
                </c:pt>
                <c:pt idx="9160">
                  <c:v>0.29527560000000008</c:v>
                </c:pt>
                <c:pt idx="9161">
                  <c:v>0.29219980000000001</c:v>
                </c:pt>
                <c:pt idx="9162">
                  <c:v>0.28912409999999999</c:v>
                </c:pt>
                <c:pt idx="9163">
                  <c:v>0.28912409999999999</c:v>
                </c:pt>
                <c:pt idx="9164">
                  <c:v>0.28912409999999999</c:v>
                </c:pt>
                <c:pt idx="9165">
                  <c:v>0.29219980000000001</c:v>
                </c:pt>
                <c:pt idx="9166">
                  <c:v>0.29527560000000008</c:v>
                </c:pt>
                <c:pt idx="9167">
                  <c:v>0.29835140000000004</c:v>
                </c:pt>
                <c:pt idx="9168">
                  <c:v>0.30142720000000001</c:v>
                </c:pt>
                <c:pt idx="9169">
                  <c:v>0.30142720000000001</c:v>
                </c:pt>
                <c:pt idx="9170">
                  <c:v>0.30142720000000001</c:v>
                </c:pt>
                <c:pt idx="9171">
                  <c:v>0.29835140000000004</c:v>
                </c:pt>
                <c:pt idx="9172">
                  <c:v>0.29527560000000008</c:v>
                </c:pt>
                <c:pt idx="9173">
                  <c:v>0.29219980000000001</c:v>
                </c:pt>
                <c:pt idx="9174">
                  <c:v>0.28912409999999999</c:v>
                </c:pt>
                <c:pt idx="9175">
                  <c:v>0.28604820000000009</c:v>
                </c:pt>
                <c:pt idx="9176">
                  <c:v>0.28604820000000009</c:v>
                </c:pt>
                <c:pt idx="9177">
                  <c:v>0.28912409999999999</c:v>
                </c:pt>
                <c:pt idx="9178">
                  <c:v>0.28912409999999999</c:v>
                </c:pt>
                <c:pt idx="9179">
                  <c:v>0.28912409999999999</c:v>
                </c:pt>
                <c:pt idx="9180">
                  <c:v>0.29219980000000001</c:v>
                </c:pt>
                <c:pt idx="9181">
                  <c:v>0.29527560000000008</c:v>
                </c:pt>
                <c:pt idx="9182">
                  <c:v>0.30142720000000001</c:v>
                </c:pt>
                <c:pt idx="9183">
                  <c:v>0.30142720000000001</c:v>
                </c:pt>
                <c:pt idx="9184">
                  <c:v>0.30450300000000008</c:v>
                </c:pt>
                <c:pt idx="9185">
                  <c:v>0.30450300000000008</c:v>
                </c:pt>
                <c:pt idx="9186">
                  <c:v>0.30450300000000008</c:v>
                </c:pt>
                <c:pt idx="9187">
                  <c:v>0.30450300000000008</c:v>
                </c:pt>
                <c:pt idx="9188">
                  <c:v>0.30142720000000001</c:v>
                </c:pt>
                <c:pt idx="9189">
                  <c:v>0.29835140000000004</c:v>
                </c:pt>
                <c:pt idx="9190">
                  <c:v>0.29835140000000004</c:v>
                </c:pt>
                <c:pt idx="9191">
                  <c:v>0.29835140000000004</c:v>
                </c:pt>
                <c:pt idx="9192">
                  <c:v>0.29527560000000008</c:v>
                </c:pt>
                <c:pt idx="9193">
                  <c:v>0.29835140000000004</c:v>
                </c:pt>
                <c:pt idx="9194">
                  <c:v>0.29835140000000004</c:v>
                </c:pt>
                <c:pt idx="9195">
                  <c:v>0.29835140000000004</c:v>
                </c:pt>
                <c:pt idx="9196">
                  <c:v>0.29835140000000004</c:v>
                </c:pt>
                <c:pt idx="9197">
                  <c:v>0.30142720000000001</c:v>
                </c:pt>
                <c:pt idx="9198">
                  <c:v>0.30450300000000008</c:v>
                </c:pt>
                <c:pt idx="9199">
                  <c:v>0.30450300000000008</c:v>
                </c:pt>
                <c:pt idx="9200">
                  <c:v>0.30450300000000008</c:v>
                </c:pt>
                <c:pt idx="9201">
                  <c:v>0.30450300000000008</c:v>
                </c:pt>
                <c:pt idx="9202">
                  <c:v>0.30450300000000008</c:v>
                </c:pt>
                <c:pt idx="9203">
                  <c:v>0.30450300000000008</c:v>
                </c:pt>
                <c:pt idx="9204">
                  <c:v>0.30450300000000008</c:v>
                </c:pt>
                <c:pt idx="9205">
                  <c:v>0.30757869999999998</c:v>
                </c:pt>
                <c:pt idx="9206">
                  <c:v>0.30757869999999998</c:v>
                </c:pt>
                <c:pt idx="9207">
                  <c:v>0.30757869999999998</c:v>
                </c:pt>
                <c:pt idx="9208">
                  <c:v>0.30757869999999998</c:v>
                </c:pt>
                <c:pt idx="9209">
                  <c:v>0.30757869999999998</c:v>
                </c:pt>
                <c:pt idx="9210">
                  <c:v>0.30757869999999998</c:v>
                </c:pt>
                <c:pt idx="9211">
                  <c:v>0.30757869999999998</c:v>
                </c:pt>
                <c:pt idx="9212">
                  <c:v>0.31065450000000006</c:v>
                </c:pt>
                <c:pt idx="9213">
                  <c:v>0.31065450000000006</c:v>
                </c:pt>
                <c:pt idx="9214">
                  <c:v>0.31065450000000006</c:v>
                </c:pt>
                <c:pt idx="9215">
                  <c:v>0.31065450000000006</c:v>
                </c:pt>
                <c:pt idx="9216">
                  <c:v>0.31373030000000002</c:v>
                </c:pt>
                <c:pt idx="9217">
                  <c:v>0.31373030000000002</c:v>
                </c:pt>
                <c:pt idx="9218">
                  <c:v>0.31680609999999998</c:v>
                </c:pt>
                <c:pt idx="9219">
                  <c:v>0.31680609999999998</c:v>
                </c:pt>
                <c:pt idx="9220">
                  <c:v>0.31373030000000002</c:v>
                </c:pt>
                <c:pt idx="9221">
                  <c:v>0.31373030000000002</c:v>
                </c:pt>
                <c:pt idx="9222">
                  <c:v>0.31373030000000002</c:v>
                </c:pt>
                <c:pt idx="9223">
                  <c:v>0.31373030000000002</c:v>
                </c:pt>
                <c:pt idx="9224">
                  <c:v>0.31373030000000002</c:v>
                </c:pt>
                <c:pt idx="9225">
                  <c:v>0.31373030000000002</c:v>
                </c:pt>
                <c:pt idx="9226">
                  <c:v>0.31065450000000006</c:v>
                </c:pt>
                <c:pt idx="9227">
                  <c:v>0.31065450000000006</c:v>
                </c:pt>
                <c:pt idx="9228">
                  <c:v>0.31373030000000002</c:v>
                </c:pt>
                <c:pt idx="9229">
                  <c:v>0.31373030000000002</c:v>
                </c:pt>
                <c:pt idx="9230">
                  <c:v>0.31373030000000002</c:v>
                </c:pt>
                <c:pt idx="9231">
                  <c:v>0.31373030000000002</c:v>
                </c:pt>
                <c:pt idx="9232">
                  <c:v>0.31373030000000002</c:v>
                </c:pt>
                <c:pt idx="9233">
                  <c:v>0.31373030000000002</c:v>
                </c:pt>
                <c:pt idx="9234">
                  <c:v>0.31373030000000002</c:v>
                </c:pt>
                <c:pt idx="9235">
                  <c:v>0.31373030000000002</c:v>
                </c:pt>
                <c:pt idx="9236">
                  <c:v>0.31373030000000002</c:v>
                </c:pt>
                <c:pt idx="9237">
                  <c:v>0.31680609999999998</c:v>
                </c:pt>
                <c:pt idx="9238">
                  <c:v>0.31680609999999998</c:v>
                </c:pt>
                <c:pt idx="9239">
                  <c:v>0.31680609999999998</c:v>
                </c:pt>
                <c:pt idx="9240">
                  <c:v>0.31988190000000005</c:v>
                </c:pt>
                <c:pt idx="9241">
                  <c:v>0.31988190000000005</c:v>
                </c:pt>
                <c:pt idx="9242">
                  <c:v>0.31988190000000005</c:v>
                </c:pt>
                <c:pt idx="9243">
                  <c:v>0.31988190000000005</c:v>
                </c:pt>
                <c:pt idx="9244">
                  <c:v>0.31988190000000005</c:v>
                </c:pt>
                <c:pt idx="9245">
                  <c:v>0.31988190000000005</c:v>
                </c:pt>
                <c:pt idx="9246">
                  <c:v>0.31988190000000005</c:v>
                </c:pt>
                <c:pt idx="9247">
                  <c:v>0.31988190000000005</c:v>
                </c:pt>
                <c:pt idx="9248">
                  <c:v>0.31988190000000005</c:v>
                </c:pt>
                <c:pt idx="9249">
                  <c:v>0.31988190000000005</c:v>
                </c:pt>
                <c:pt idx="9250">
                  <c:v>0.31988190000000005</c:v>
                </c:pt>
                <c:pt idx="9251">
                  <c:v>0.31988190000000005</c:v>
                </c:pt>
                <c:pt idx="9252">
                  <c:v>0.31988190000000005</c:v>
                </c:pt>
                <c:pt idx="9253">
                  <c:v>0.31988190000000005</c:v>
                </c:pt>
                <c:pt idx="9254">
                  <c:v>0.32295760000000007</c:v>
                </c:pt>
                <c:pt idx="9255">
                  <c:v>0.32295760000000007</c:v>
                </c:pt>
                <c:pt idx="9256">
                  <c:v>0.32295760000000007</c:v>
                </c:pt>
                <c:pt idx="9257">
                  <c:v>0.32295760000000007</c:v>
                </c:pt>
                <c:pt idx="9258">
                  <c:v>0.32603350000000009</c:v>
                </c:pt>
                <c:pt idx="9259">
                  <c:v>0.32603350000000009</c:v>
                </c:pt>
                <c:pt idx="9260">
                  <c:v>0.32603350000000009</c:v>
                </c:pt>
                <c:pt idx="9261">
                  <c:v>0.32603350000000009</c:v>
                </c:pt>
                <c:pt idx="9262">
                  <c:v>0.32603350000000009</c:v>
                </c:pt>
                <c:pt idx="9263">
                  <c:v>0.32603350000000009</c:v>
                </c:pt>
                <c:pt idx="9264">
                  <c:v>0.32603350000000009</c:v>
                </c:pt>
                <c:pt idx="9265">
                  <c:v>0.32603350000000009</c:v>
                </c:pt>
                <c:pt idx="9266">
                  <c:v>0.32603350000000009</c:v>
                </c:pt>
                <c:pt idx="9267">
                  <c:v>0.32295760000000007</c:v>
                </c:pt>
                <c:pt idx="9268">
                  <c:v>0.32295760000000007</c:v>
                </c:pt>
                <c:pt idx="9269">
                  <c:v>0.32295760000000007</c:v>
                </c:pt>
                <c:pt idx="9270">
                  <c:v>0.32295760000000007</c:v>
                </c:pt>
                <c:pt idx="9271">
                  <c:v>0.32295760000000007</c:v>
                </c:pt>
                <c:pt idx="9272">
                  <c:v>0.32295760000000007</c:v>
                </c:pt>
                <c:pt idx="9273">
                  <c:v>0.32295760000000007</c:v>
                </c:pt>
                <c:pt idx="9274">
                  <c:v>0.32295760000000007</c:v>
                </c:pt>
                <c:pt idx="9275">
                  <c:v>0.32295760000000007</c:v>
                </c:pt>
                <c:pt idx="9276">
                  <c:v>0.32295760000000007</c:v>
                </c:pt>
                <c:pt idx="9277">
                  <c:v>0.32295760000000007</c:v>
                </c:pt>
                <c:pt idx="9278">
                  <c:v>0.32295760000000007</c:v>
                </c:pt>
                <c:pt idx="9279">
                  <c:v>0.32603350000000009</c:v>
                </c:pt>
                <c:pt idx="9280">
                  <c:v>0.32603350000000009</c:v>
                </c:pt>
                <c:pt idx="9281">
                  <c:v>0.32603350000000009</c:v>
                </c:pt>
                <c:pt idx="9282">
                  <c:v>0.32603350000000009</c:v>
                </c:pt>
                <c:pt idx="9283">
                  <c:v>0.32910930000000005</c:v>
                </c:pt>
                <c:pt idx="9284">
                  <c:v>0.32910930000000005</c:v>
                </c:pt>
                <c:pt idx="9285">
                  <c:v>0.32910930000000005</c:v>
                </c:pt>
                <c:pt idx="9286">
                  <c:v>0.32910930000000005</c:v>
                </c:pt>
                <c:pt idx="9287">
                  <c:v>0.32910930000000005</c:v>
                </c:pt>
                <c:pt idx="9288">
                  <c:v>0.32910930000000005</c:v>
                </c:pt>
                <c:pt idx="9289">
                  <c:v>0.32910930000000005</c:v>
                </c:pt>
                <c:pt idx="9290">
                  <c:v>0.32910930000000005</c:v>
                </c:pt>
                <c:pt idx="9291">
                  <c:v>0.32910930000000005</c:v>
                </c:pt>
                <c:pt idx="9292">
                  <c:v>0.32910930000000005</c:v>
                </c:pt>
                <c:pt idx="9293">
                  <c:v>0.32910930000000005</c:v>
                </c:pt>
                <c:pt idx="9294">
                  <c:v>0.32910930000000005</c:v>
                </c:pt>
                <c:pt idx="9295">
                  <c:v>0.33218500000000006</c:v>
                </c:pt>
                <c:pt idx="9296">
                  <c:v>0.33218500000000006</c:v>
                </c:pt>
                <c:pt idx="9297">
                  <c:v>0.33218500000000006</c:v>
                </c:pt>
                <c:pt idx="9298">
                  <c:v>0.33218500000000006</c:v>
                </c:pt>
                <c:pt idx="9299">
                  <c:v>0.33526080000000003</c:v>
                </c:pt>
                <c:pt idx="9300">
                  <c:v>0.33833670000000005</c:v>
                </c:pt>
                <c:pt idx="9301">
                  <c:v>0.33833670000000005</c:v>
                </c:pt>
                <c:pt idx="9302">
                  <c:v>0.33526080000000003</c:v>
                </c:pt>
                <c:pt idx="9303">
                  <c:v>0.33526080000000003</c:v>
                </c:pt>
                <c:pt idx="9304">
                  <c:v>0.33526080000000003</c:v>
                </c:pt>
                <c:pt idx="9305">
                  <c:v>0.33526080000000003</c:v>
                </c:pt>
                <c:pt idx="9306">
                  <c:v>0.33218500000000006</c:v>
                </c:pt>
                <c:pt idx="9307">
                  <c:v>0.33526080000000003</c:v>
                </c:pt>
                <c:pt idx="9308">
                  <c:v>0.33833670000000005</c:v>
                </c:pt>
                <c:pt idx="9309">
                  <c:v>0.34141240000000006</c:v>
                </c:pt>
                <c:pt idx="9310">
                  <c:v>0.34448820000000002</c:v>
                </c:pt>
                <c:pt idx="9311">
                  <c:v>0.34141240000000006</c:v>
                </c:pt>
                <c:pt idx="9312">
                  <c:v>0.34141240000000006</c:v>
                </c:pt>
                <c:pt idx="9313">
                  <c:v>0.34141240000000006</c:v>
                </c:pt>
                <c:pt idx="9314">
                  <c:v>0.34141240000000006</c:v>
                </c:pt>
                <c:pt idx="9315">
                  <c:v>0.34141240000000006</c:v>
                </c:pt>
                <c:pt idx="9316">
                  <c:v>0.34141240000000006</c:v>
                </c:pt>
                <c:pt idx="9317">
                  <c:v>0.34448820000000002</c:v>
                </c:pt>
                <c:pt idx="9318">
                  <c:v>0.34448820000000002</c:v>
                </c:pt>
                <c:pt idx="9319">
                  <c:v>0.34448820000000002</c:v>
                </c:pt>
                <c:pt idx="9320">
                  <c:v>0.34141240000000006</c:v>
                </c:pt>
                <c:pt idx="9321">
                  <c:v>0.33833670000000005</c:v>
                </c:pt>
                <c:pt idx="9322">
                  <c:v>0.34141240000000006</c:v>
                </c:pt>
                <c:pt idx="9323">
                  <c:v>0.34448820000000002</c:v>
                </c:pt>
                <c:pt idx="9324">
                  <c:v>0.34141240000000006</c:v>
                </c:pt>
                <c:pt idx="9325">
                  <c:v>0.33526080000000003</c:v>
                </c:pt>
                <c:pt idx="9326">
                  <c:v>0.33218500000000006</c:v>
                </c:pt>
                <c:pt idx="9327">
                  <c:v>0.32910930000000005</c:v>
                </c:pt>
                <c:pt idx="9328">
                  <c:v>0.32910930000000005</c:v>
                </c:pt>
                <c:pt idx="9329">
                  <c:v>0.32910930000000005</c:v>
                </c:pt>
                <c:pt idx="9330">
                  <c:v>0.33833670000000005</c:v>
                </c:pt>
                <c:pt idx="9331">
                  <c:v>0.35371560000000002</c:v>
                </c:pt>
                <c:pt idx="9332">
                  <c:v>0.37217030000000006</c:v>
                </c:pt>
                <c:pt idx="9333">
                  <c:v>0.38447340000000008</c:v>
                </c:pt>
                <c:pt idx="9334">
                  <c:v>0.38754920000000004</c:v>
                </c:pt>
                <c:pt idx="9335">
                  <c:v>0.38447340000000008</c:v>
                </c:pt>
                <c:pt idx="9336">
                  <c:v>0.3813976</c:v>
                </c:pt>
                <c:pt idx="9337">
                  <c:v>0.37524610000000003</c:v>
                </c:pt>
                <c:pt idx="9338">
                  <c:v>0.36601870000000003</c:v>
                </c:pt>
                <c:pt idx="9339">
                  <c:v>0.35063980000000006</c:v>
                </c:pt>
                <c:pt idx="9340">
                  <c:v>0.33833670000000005</c:v>
                </c:pt>
                <c:pt idx="9341">
                  <c:v>0.32603350000000009</c:v>
                </c:pt>
                <c:pt idx="9342">
                  <c:v>0.31988190000000005</c:v>
                </c:pt>
                <c:pt idx="9343">
                  <c:v>0.31680609999999998</c:v>
                </c:pt>
                <c:pt idx="9344">
                  <c:v>0.32295760000000007</c:v>
                </c:pt>
                <c:pt idx="9345">
                  <c:v>0.33526080000000003</c:v>
                </c:pt>
                <c:pt idx="9346">
                  <c:v>0.35679130000000003</c:v>
                </c:pt>
                <c:pt idx="9347">
                  <c:v>0.37524610000000003</c:v>
                </c:pt>
                <c:pt idx="9348">
                  <c:v>0.390625</c:v>
                </c:pt>
                <c:pt idx="9349">
                  <c:v>0.39677660000000003</c:v>
                </c:pt>
                <c:pt idx="9350">
                  <c:v>0.39370080000000007</c:v>
                </c:pt>
                <c:pt idx="9351">
                  <c:v>0.38754920000000004</c:v>
                </c:pt>
                <c:pt idx="9352">
                  <c:v>0.37524610000000003</c:v>
                </c:pt>
                <c:pt idx="9353">
                  <c:v>0.35986720000000005</c:v>
                </c:pt>
                <c:pt idx="9354">
                  <c:v>0.34141240000000006</c:v>
                </c:pt>
                <c:pt idx="9355">
                  <c:v>0.32603350000000009</c:v>
                </c:pt>
                <c:pt idx="9356">
                  <c:v>0.31680609999999998</c:v>
                </c:pt>
                <c:pt idx="9357">
                  <c:v>0.31988190000000005</c:v>
                </c:pt>
                <c:pt idx="9358">
                  <c:v>0.32603350000000009</c:v>
                </c:pt>
                <c:pt idx="9359">
                  <c:v>0.33526080000000003</c:v>
                </c:pt>
                <c:pt idx="9360">
                  <c:v>0.34756399999999998</c:v>
                </c:pt>
                <c:pt idx="9361">
                  <c:v>0.36294290000000007</c:v>
                </c:pt>
                <c:pt idx="9362">
                  <c:v>0.37524610000000003</c:v>
                </c:pt>
                <c:pt idx="9363">
                  <c:v>0.38447340000000008</c:v>
                </c:pt>
                <c:pt idx="9364">
                  <c:v>0.38754920000000004</c:v>
                </c:pt>
                <c:pt idx="9365">
                  <c:v>0.38447340000000008</c:v>
                </c:pt>
                <c:pt idx="9366">
                  <c:v>0.37217030000000006</c:v>
                </c:pt>
                <c:pt idx="9367">
                  <c:v>0.35679130000000003</c:v>
                </c:pt>
                <c:pt idx="9368">
                  <c:v>0.34141240000000006</c:v>
                </c:pt>
                <c:pt idx="9369">
                  <c:v>0.33833670000000005</c:v>
                </c:pt>
                <c:pt idx="9370">
                  <c:v>0.33218500000000006</c:v>
                </c:pt>
                <c:pt idx="9371">
                  <c:v>0.32910930000000005</c:v>
                </c:pt>
                <c:pt idx="9372">
                  <c:v>0.32910930000000005</c:v>
                </c:pt>
                <c:pt idx="9373">
                  <c:v>0.33526080000000003</c:v>
                </c:pt>
                <c:pt idx="9374">
                  <c:v>0.34448820000000002</c:v>
                </c:pt>
                <c:pt idx="9375">
                  <c:v>0.35063980000000006</c:v>
                </c:pt>
                <c:pt idx="9376">
                  <c:v>0.35679130000000003</c:v>
                </c:pt>
                <c:pt idx="9377">
                  <c:v>0.35986720000000005</c:v>
                </c:pt>
                <c:pt idx="9378">
                  <c:v>0.36294290000000007</c:v>
                </c:pt>
                <c:pt idx="9379">
                  <c:v>0.35986720000000005</c:v>
                </c:pt>
                <c:pt idx="9380">
                  <c:v>0.35063980000000006</c:v>
                </c:pt>
                <c:pt idx="9381">
                  <c:v>0.34141240000000006</c:v>
                </c:pt>
                <c:pt idx="9382">
                  <c:v>0.33218500000000006</c:v>
                </c:pt>
                <c:pt idx="9383">
                  <c:v>0.32910930000000005</c:v>
                </c:pt>
                <c:pt idx="9384">
                  <c:v>0.32910930000000005</c:v>
                </c:pt>
                <c:pt idx="9385">
                  <c:v>0.33218500000000006</c:v>
                </c:pt>
                <c:pt idx="9386">
                  <c:v>0.33833670000000005</c:v>
                </c:pt>
                <c:pt idx="9387">
                  <c:v>0.34448820000000002</c:v>
                </c:pt>
                <c:pt idx="9388">
                  <c:v>0.35371560000000002</c:v>
                </c:pt>
                <c:pt idx="9389">
                  <c:v>0.35679130000000003</c:v>
                </c:pt>
                <c:pt idx="9390">
                  <c:v>0.35986720000000005</c:v>
                </c:pt>
                <c:pt idx="9391">
                  <c:v>0.36294290000000007</c:v>
                </c:pt>
                <c:pt idx="9392">
                  <c:v>0.35986720000000005</c:v>
                </c:pt>
                <c:pt idx="9393">
                  <c:v>0.35371560000000002</c:v>
                </c:pt>
                <c:pt idx="9394">
                  <c:v>0.35063980000000006</c:v>
                </c:pt>
                <c:pt idx="9395">
                  <c:v>0.34448820000000002</c:v>
                </c:pt>
                <c:pt idx="9396">
                  <c:v>0.34448820000000002</c:v>
                </c:pt>
                <c:pt idx="9397">
                  <c:v>0.33833670000000005</c:v>
                </c:pt>
                <c:pt idx="9398">
                  <c:v>0.33526080000000003</c:v>
                </c:pt>
                <c:pt idx="9399">
                  <c:v>0.33833670000000005</c:v>
                </c:pt>
                <c:pt idx="9400">
                  <c:v>0.34448820000000002</c:v>
                </c:pt>
                <c:pt idx="9401">
                  <c:v>0.35063980000000006</c:v>
                </c:pt>
                <c:pt idx="9402">
                  <c:v>0.35679130000000003</c:v>
                </c:pt>
                <c:pt idx="9403">
                  <c:v>0.36294290000000007</c:v>
                </c:pt>
                <c:pt idx="9404">
                  <c:v>0.36601870000000003</c:v>
                </c:pt>
                <c:pt idx="9405">
                  <c:v>0.36601870000000003</c:v>
                </c:pt>
                <c:pt idx="9406">
                  <c:v>0.36294290000000007</c:v>
                </c:pt>
                <c:pt idx="9407">
                  <c:v>0.35986720000000005</c:v>
                </c:pt>
                <c:pt idx="9408">
                  <c:v>0.35679130000000003</c:v>
                </c:pt>
                <c:pt idx="9409">
                  <c:v>0.35679130000000003</c:v>
                </c:pt>
                <c:pt idx="9410">
                  <c:v>0.35371560000000002</c:v>
                </c:pt>
                <c:pt idx="9411">
                  <c:v>0.35063980000000006</c:v>
                </c:pt>
                <c:pt idx="9412">
                  <c:v>0.34756399999999998</c:v>
                </c:pt>
                <c:pt idx="9413">
                  <c:v>0.34756399999999998</c:v>
                </c:pt>
                <c:pt idx="9414">
                  <c:v>0.34756399999999998</c:v>
                </c:pt>
                <c:pt idx="9415">
                  <c:v>0.35063980000000006</c:v>
                </c:pt>
                <c:pt idx="9416">
                  <c:v>0.35371560000000002</c:v>
                </c:pt>
                <c:pt idx="9417">
                  <c:v>0.35679130000000003</c:v>
                </c:pt>
                <c:pt idx="9418">
                  <c:v>0.35986720000000005</c:v>
                </c:pt>
                <c:pt idx="9419">
                  <c:v>0.35986720000000005</c:v>
                </c:pt>
                <c:pt idx="9420">
                  <c:v>0.36294290000000007</c:v>
                </c:pt>
                <c:pt idx="9421">
                  <c:v>0.36294290000000007</c:v>
                </c:pt>
                <c:pt idx="9422">
                  <c:v>0.35986720000000005</c:v>
                </c:pt>
                <c:pt idx="9423">
                  <c:v>0.35986720000000005</c:v>
                </c:pt>
                <c:pt idx="9424">
                  <c:v>0.35679130000000003</c:v>
                </c:pt>
                <c:pt idx="9425">
                  <c:v>0.35679130000000003</c:v>
                </c:pt>
                <c:pt idx="9426">
                  <c:v>0.35679130000000003</c:v>
                </c:pt>
                <c:pt idx="9427">
                  <c:v>0.35986720000000005</c:v>
                </c:pt>
                <c:pt idx="9428">
                  <c:v>0.36601870000000003</c:v>
                </c:pt>
                <c:pt idx="9429">
                  <c:v>0.37217030000000006</c:v>
                </c:pt>
                <c:pt idx="9430">
                  <c:v>0.37832189999999999</c:v>
                </c:pt>
                <c:pt idx="9431">
                  <c:v>0.37832189999999999</c:v>
                </c:pt>
                <c:pt idx="9432">
                  <c:v>0.37832189999999999</c:v>
                </c:pt>
                <c:pt idx="9433">
                  <c:v>0.37832189999999999</c:v>
                </c:pt>
                <c:pt idx="9434">
                  <c:v>0.37832189999999999</c:v>
                </c:pt>
                <c:pt idx="9435">
                  <c:v>0.37832189999999999</c:v>
                </c:pt>
                <c:pt idx="9436">
                  <c:v>0.37524610000000003</c:v>
                </c:pt>
                <c:pt idx="9437">
                  <c:v>0.37524610000000003</c:v>
                </c:pt>
                <c:pt idx="9438">
                  <c:v>0.37217030000000006</c:v>
                </c:pt>
                <c:pt idx="9439">
                  <c:v>0.36909449999999999</c:v>
                </c:pt>
                <c:pt idx="9440">
                  <c:v>0.36909449999999999</c:v>
                </c:pt>
                <c:pt idx="9441">
                  <c:v>0.37217030000000006</c:v>
                </c:pt>
                <c:pt idx="9442">
                  <c:v>0.37217030000000006</c:v>
                </c:pt>
                <c:pt idx="9443">
                  <c:v>0.37217030000000006</c:v>
                </c:pt>
                <c:pt idx="9444">
                  <c:v>0.37524610000000003</c:v>
                </c:pt>
                <c:pt idx="9445">
                  <c:v>0.37832189999999999</c:v>
                </c:pt>
                <c:pt idx="9446">
                  <c:v>0.37832189999999999</c:v>
                </c:pt>
                <c:pt idx="9447">
                  <c:v>0.37832189999999999</c:v>
                </c:pt>
                <c:pt idx="9448">
                  <c:v>0.37832189999999999</c:v>
                </c:pt>
                <c:pt idx="9449">
                  <c:v>0.3813976</c:v>
                </c:pt>
                <c:pt idx="9450">
                  <c:v>0.3813976</c:v>
                </c:pt>
                <c:pt idx="9451">
                  <c:v>0.3813976</c:v>
                </c:pt>
                <c:pt idx="9452">
                  <c:v>0.3813976</c:v>
                </c:pt>
                <c:pt idx="9453">
                  <c:v>0.37832189999999999</c:v>
                </c:pt>
                <c:pt idx="9454">
                  <c:v>0.37524610000000003</c:v>
                </c:pt>
                <c:pt idx="9455">
                  <c:v>0.37524610000000003</c:v>
                </c:pt>
                <c:pt idx="9456">
                  <c:v>0.37524610000000003</c:v>
                </c:pt>
                <c:pt idx="9457">
                  <c:v>0.37524610000000003</c:v>
                </c:pt>
                <c:pt idx="9458">
                  <c:v>0.37524610000000003</c:v>
                </c:pt>
                <c:pt idx="9459">
                  <c:v>0.37217030000000006</c:v>
                </c:pt>
                <c:pt idx="9460">
                  <c:v>0.37217030000000006</c:v>
                </c:pt>
                <c:pt idx="9461">
                  <c:v>0.37217030000000006</c:v>
                </c:pt>
                <c:pt idx="9462">
                  <c:v>0.37217030000000006</c:v>
                </c:pt>
                <c:pt idx="9463">
                  <c:v>0.37217030000000006</c:v>
                </c:pt>
                <c:pt idx="9464">
                  <c:v>0.37524610000000003</c:v>
                </c:pt>
                <c:pt idx="9465">
                  <c:v>0.37524610000000003</c:v>
                </c:pt>
                <c:pt idx="9466">
                  <c:v>0.37524610000000003</c:v>
                </c:pt>
                <c:pt idx="9467">
                  <c:v>0.37524610000000003</c:v>
                </c:pt>
                <c:pt idx="9468">
                  <c:v>0.37524610000000003</c:v>
                </c:pt>
                <c:pt idx="9469">
                  <c:v>0.37524610000000003</c:v>
                </c:pt>
                <c:pt idx="9470">
                  <c:v>0.37524610000000003</c:v>
                </c:pt>
                <c:pt idx="9471">
                  <c:v>0.37524610000000003</c:v>
                </c:pt>
                <c:pt idx="9472">
                  <c:v>0.37524610000000003</c:v>
                </c:pt>
                <c:pt idx="9473">
                  <c:v>0.37524610000000003</c:v>
                </c:pt>
                <c:pt idx="9474">
                  <c:v>0.37217030000000006</c:v>
                </c:pt>
                <c:pt idx="9475">
                  <c:v>0.37524610000000003</c:v>
                </c:pt>
                <c:pt idx="9476">
                  <c:v>0.3813976</c:v>
                </c:pt>
                <c:pt idx="9477">
                  <c:v>0.3813976</c:v>
                </c:pt>
                <c:pt idx="9478">
                  <c:v>0.38447340000000008</c:v>
                </c:pt>
                <c:pt idx="9479">
                  <c:v>0.38754920000000004</c:v>
                </c:pt>
                <c:pt idx="9480">
                  <c:v>0.390625</c:v>
                </c:pt>
                <c:pt idx="9481">
                  <c:v>0.390625</c:v>
                </c:pt>
                <c:pt idx="9482">
                  <c:v>0.39370080000000007</c:v>
                </c:pt>
                <c:pt idx="9483">
                  <c:v>0.39370080000000007</c:v>
                </c:pt>
                <c:pt idx="9484">
                  <c:v>0.39370080000000007</c:v>
                </c:pt>
                <c:pt idx="9485">
                  <c:v>0.39370080000000007</c:v>
                </c:pt>
                <c:pt idx="9486">
                  <c:v>0.39370080000000007</c:v>
                </c:pt>
                <c:pt idx="9487">
                  <c:v>0.39677660000000003</c:v>
                </c:pt>
                <c:pt idx="9488">
                  <c:v>0.39677660000000003</c:v>
                </c:pt>
                <c:pt idx="9489">
                  <c:v>0.39677660000000003</c:v>
                </c:pt>
                <c:pt idx="9490">
                  <c:v>0.39677660000000003</c:v>
                </c:pt>
                <c:pt idx="9491">
                  <c:v>0.39985230000000005</c:v>
                </c:pt>
                <c:pt idx="9492">
                  <c:v>0.40292820000000007</c:v>
                </c:pt>
                <c:pt idx="9493">
                  <c:v>0.39985230000000005</c:v>
                </c:pt>
                <c:pt idx="9494">
                  <c:v>0.39985230000000005</c:v>
                </c:pt>
                <c:pt idx="9495">
                  <c:v>0.39985230000000005</c:v>
                </c:pt>
                <c:pt idx="9496">
                  <c:v>0.39677660000000003</c:v>
                </c:pt>
                <c:pt idx="9497">
                  <c:v>0.39677660000000003</c:v>
                </c:pt>
                <c:pt idx="9498">
                  <c:v>0.39677660000000003</c:v>
                </c:pt>
                <c:pt idx="9499">
                  <c:v>0.39677660000000003</c:v>
                </c:pt>
                <c:pt idx="9500">
                  <c:v>0.39985230000000005</c:v>
                </c:pt>
                <c:pt idx="9501">
                  <c:v>0.39985230000000005</c:v>
                </c:pt>
                <c:pt idx="9502">
                  <c:v>0.40292820000000007</c:v>
                </c:pt>
                <c:pt idx="9503">
                  <c:v>0.40292820000000007</c:v>
                </c:pt>
                <c:pt idx="9504">
                  <c:v>0.40292820000000007</c:v>
                </c:pt>
                <c:pt idx="9505">
                  <c:v>0.40600390000000008</c:v>
                </c:pt>
                <c:pt idx="9506">
                  <c:v>0.40600390000000008</c:v>
                </c:pt>
                <c:pt idx="9507">
                  <c:v>0.40600390000000008</c:v>
                </c:pt>
                <c:pt idx="9508">
                  <c:v>0.40600390000000008</c:v>
                </c:pt>
                <c:pt idx="9509">
                  <c:v>0.40600390000000008</c:v>
                </c:pt>
                <c:pt idx="9510">
                  <c:v>0.40600390000000008</c:v>
                </c:pt>
                <c:pt idx="9511">
                  <c:v>0.40292820000000007</c:v>
                </c:pt>
                <c:pt idx="9512">
                  <c:v>0.40292820000000007</c:v>
                </c:pt>
                <c:pt idx="9513">
                  <c:v>0.40600390000000008</c:v>
                </c:pt>
                <c:pt idx="9514">
                  <c:v>0.40292820000000007</c:v>
                </c:pt>
                <c:pt idx="9515">
                  <c:v>0.40600390000000008</c:v>
                </c:pt>
                <c:pt idx="9516">
                  <c:v>0.40907970000000005</c:v>
                </c:pt>
                <c:pt idx="9517">
                  <c:v>0.40907970000000005</c:v>
                </c:pt>
                <c:pt idx="9518">
                  <c:v>0.40907970000000005</c:v>
                </c:pt>
                <c:pt idx="9519">
                  <c:v>0.40907970000000005</c:v>
                </c:pt>
                <c:pt idx="9520">
                  <c:v>0.41215550000000001</c:v>
                </c:pt>
                <c:pt idx="9521">
                  <c:v>0.41215550000000001</c:v>
                </c:pt>
                <c:pt idx="9522">
                  <c:v>0.41215550000000001</c:v>
                </c:pt>
                <c:pt idx="9523">
                  <c:v>0.41523130000000008</c:v>
                </c:pt>
                <c:pt idx="9524">
                  <c:v>0.41523130000000008</c:v>
                </c:pt>
                <c:pt idx="9525">
                  <c:v>0.41523130000000008</c:v>
                </c:pt>
                <c:pt idx="9526">
                  <c:v>0.41523130000000008</c:v>
                </c:pt>
                <c:pt idx="9527">
                  <c:v>0.41523130000000008</c:v>
                </c:pt>
                <c:pt idx="9528">
                  <c:v>0.41830710000000004</c:v>
                </c:pt>
                <c:pt idx="9529">
                  <c:v>0.41830710000000004</c:v>
                </c:pt>
                <c:pt idx="9530">
                  <c:v>0.41830710000000004</c:v>
                </c:pt>
                <c:pt idx="9531">
                  <c:v>0.41830710000000004</c:v>
                </c:pt>
                <c:pt idx="9532">
                  <c:v>0.4213829</c:v>
                </c:pt>
                <c:pt idx="9533">
                  <c:v>0.4213829</c:v>
                </c:pt>
                <c:pt idx="9534">
                  <c:v>0.4213829</c:v>
                </c:pt>
                <c:pt idx="9535">
                  <c:v>0.41830710000000004</c:v>
                </c:pt>
                <c:pt idx="9536">
                  <c:v>0.41830710000000004</c:v>
                </c:pt>
                <c:pt idx="9537">
                  <c:v>0.41830710000000004</c:v>
                </c:pt>
                <c:pt idx="9538">
                  <c:v>0.41830710000000004</c:v>
                </c:pt>
                <c:pt idx="9539">
                  <c:v>0.41523130000000008</c:v>
                </c:pt>
                <c:pt idx="9540">
                  <c:v>0.41830710000000004</c:v>
                </c:pt>
                <c:pt idx="9541">
                  <c:v>0.41830710000000004</c:v>
                </c:pt>
                <c:pt idx="9542">
                  <c:v>0.41830710000000004</c:v>
                </c:pt>
                <c:pt idx="9543">
                  <c:v>0.4213829</c:v>
                </c:pt>
                <c:pt idx="9544">
                  <c:v>0.4213829</c:v>
                </c:pt>
                <c:pt idx="9545">
                  <c:v>0.4213829</c:v>
                </c:pt>
                <c:pt idx="9546">
                  <c:v>0.4213829</c:v>
                </c:pt>
                <c:pt idx="9547">
                  <c:v>0.4213829</c:v>
                </c:pt>
                <c:pt idx="9548">
                  <c:v>0.4213829</c:v>
                </c:pt>
                <c:pt idx="9549">
                  <c:v>0.4213829</c:v>
                </c:pt>
                <c:pt idx="9550">
                  <c:v>0.4213829</c:v>
                </c:pt>
                <c:pt idx="9551">
                  <c:v>0.4213829</c:v>
                </c:pt>
                <c:pt idx="9552">
                  <c:v>0.4213829</c:v>
                </c:pt>
                <c:pt idx="9553">
                  <c:v>0.4213829</c:v>
                </c:pt>
                <c:pt idx="9554">
                  <c:v>0.4213829</c:v>
                </c:pt>
                <c:pt idx="9555">
                  <c:v>0.41830710000000004</c:v>
                </c:pt>
                <c:pt idx="9556">
                  <c:v>0.41523130000000008</c:v>
                </c:pt>
                <c:pt idx="9557">
                  <c:v>0.41523130000000008</c:v>
                </c:pt>
                <c:pt idx="9558">
                  <c:v>0.41523130000000008</c:v>
                </c:pt>
                <c:pt idx="9559">
                  <c:v>0.41830710000000004</c:v>
                </c:pt>
                <c:pt idx="9560">
                  <c:v>0.41830710000000004</c:v>
                </c:pt>
                <c:pt idx="9561">
                  <c:v>0.41830710000000004</c:v>
                </c:pt>
                <c:pt idx="9562">
                  <c:v>0.41830710000000004</c:v>
                </c:pt>
                <c:pt idx="9563">
                  <c:v>0.4213829</c:v>
                </c:pt>
                <c:pt idx="9564">
                  <c:v>0.41830710000000004</c:v>
                </c:pt>
                <c:pt idx="9565">
                  <c:v>0.41523130000000008</c:v>
                </c:pt>
                <c:pt idx="9566">
                  <c:v>0.41215550000000001</c:v>
                </c:pt>
                <c:pt idx="9567">
                  <c:v>0.41215550000000001</c:v>
                </c:pt>
                <c:pt idx="9568">
                  <c:v>0.41215550000000001</c:v>
                </c:pt>
                <c:pt idx="9569">
                  <c:v>0.41215550000000001</c:v>
                </c:pt>
                <c:pt idx="9570">
                  <c:v>0.41215550000000001</c:v>
                </c:pt>
                <c:pt idx="9571">
                  <c:v>0.41215550000000001</c:v>
                </c:pt>
                <c:pt idx="9572">
                  <c:v>0.41215550000000001</c:v>
                </c:pt>
                <c:pt idx="9573">
                  <c:v>0.41523130000000008</c:v>
                </c:pt>
                <c:pt idx="9574">
                  <c:v>0.41523130000000008</c:v>
                </c:pt>
                <c:pt idx="9575">
                  <c:v>0.41523130000000008</c:v>
                </c:pt>
                <c:pt idx="9576">
                  <c:v>0.41523130000000008</c:v>
                </c:pt>
                <c:pt idx="9577">
                  <c:v>0.41523130000000008</c:v>
                </c:pt>
                <c:pt idx="9578">
                  <c:v>0.41215550000000001</c:v>
                </c:pt>
                <c:pt idx="9579">
                  <c:v>0.41215550000000001</c:v>
                </c:pt>
                <c:pt idx="9580">
                  <c:v>0.41215550000000001</c:v>
                </c:pt>
                <c:pt idx="9581">
                  <c:v>0.41215550000000001</c:v>
                </c:pt>
                <c:pt idx="9582">
                  <c:v>0.41523130000000008</c:v>
                </c:pt>
                <c:pt idx="9583">
                  <c:v>0.41523130000000008</c:v>
                </c:pt>
                <c:pt idx="9584">
                  <c:v>0.41523130000000008</c:v>
                </c:pt>
                <c:pt idx="9585">
                  <c:v>0.41830710000000004</c:v>
                </c:pt>
                <c:pt idx="9586">
                  <c:v>0.41523130000000008</c:v>
                </c:pt>
                <c:pt idx="9587">
                  <c:v>0.41523130000000008</c:v>
                </c:pt>
                <c:pt idx="9588">
                  <c:v>0.41523130000000008</c:v>
                </c:pt>
                <c:pt idx="9589">
                  <c:v>0.41523130000000008</c:v>
                </c:pt>
                <c:pt idx="9590">
                  <c:v>0.41830710000000004</c:v>
                </c:pt>
                <c:pt idx="9591">
                  <c:v>0.41830710000000004</c:v>
                </c:pt>
                <c:pt idx="9592">
                  <c:v>0.41830710000000004</c:v>
                </c:pt>
                <c:pt idx="9593">
                  <c:v>0.41830710000000004</c:v>
                </c:pt>
                <c:pt idx="9594">
                  <c:v>0.41523130000000008</c:v>
                </c:pt>
                <c:pt idx="9595">
                  <c:v>0.41523130000000008</c:v>
                </c:pt>
                <c:pt idx="9596">
                  <c:v>0.41523130000000008</c:v>
                </c:pt>
                <c:pt idx="9597">
                  <c:v>0.41830710000000004</c:v>
                </c:pt>
                <c:pt idx="9598">
                  <c:v>0.41830710000000004</c:v>
                </c:pt>
                <c:pt idx="9599">
                  <c:v>0.41830710000000004</c:v>
                </c:pt>
                <c:pt idx="9600">
                  <c:v>0.41830710000000004</c:v>
                </c:pt>
                <c:pt idx="9601">
                  <c:v>0.4213829</c:v>
                </c:pt>
                <c:pt idx="9602">
                  <c:v>0.4213829</c:v>
                </c:pt>
                <c:pt idx="9603">
                  <c:v>0.4213829</c:v>
                </c:pt>
                <c:pt idx="9604">
                  <c:v>0.41830710000000004</c:v>
                </c:pt>
                <c:pt idx="9605">
                  <c:v>0.41523130000000008</c:v>
                </c:pt>
                <c:pt idx="9606">
                  <c:v>0.41523130000000008</c:v>
                </c:pt>
                <c:pt idx="9607">
                  <c:v>0.41523130000000008</c:v>
                </c:pt>
                <c:pt idx="9608">
                  <c:v>0.41215550000000001</c:v>
                </c:pt>
                <c:pt idx="9609">
                  <c:v>0.40907970000000005</c:v>
                </c:pt>
                <c:pt idx="9610">
                  <c:v>0.40907970000000005</c:v>
                </c:pt>
                <c:pt idx="9611">
                  <c:v>0.40907970000000005</c:v>
                </c:pt>
                <c:pt idx="9612">
                  <c:v>0.40907970000000005</c:v>
                </c:pt>
                <c:pt idx="9613">
                  <c:v>0.40600390000000008</c:v>
                </c:pt>
                <c:pt idx="9614">
                  <c:v>0.40600390000000008</c:v>
                </c:pt>
                <c:pt idx="9615">
                  <c:v>0.40600390000000008</c:v>
                </c:pt>
                <c:pt idx="9616">
                  <c:v>0.40600390000000008</c:v>
                </c:pt>
                <c:pt idx="9617">
                  <c:v>0.40600390000000008</c:v>
                </c:pt>
                <c:pt idx="9618">
                  <c:v>0.40907970000000005</c:v>
                </c:pt>
                <c:pt idx="9619">
                  <c:v>0.40907970000000005</c:v>
                </c:pt>
                <c:pt idx="9620">
                  <c:v>0.40907970000000005</c:v>
                </c:pt>
                <c:pt idx="9621">
                  <c:v>0.40907970000000005</c:v>
                </c:pt>
                <c:pt idx="9622">
                  <c:v>0.40907970000000005</c:v>
                </c:pt>
                <c:pt idx="9623">
                  <c:v>0.40907970000000005</c:v>
                </c:pt>
                <c:pt idx="9624">
                  <c:v>0.40907970000000005</c:v>
                </c:pt>
                <c:pt idx="9625">
                  <c:v>0.40600390000000008</c:v>
                </c:pt>
                <c:pt idx="9626">
                  <c:v>0.40600390000000008</c:v>
                </c:pt>
                <c:pt idx="9627">
                  <c:v>0.40907970000000005</c:v>
                </c:pt>
                <c:pt idx="9628">
                  <c:v>0.41215550000000001</c:v>
                </c:pt>
                <c:pt idx="9629">
                  <c:v>0.41215550000000001</c:v>
                </c:pt>
                <c:pt idx="9630">
                  <c:v>0.40907970000000005</c:v>
                </c:pt>
                <c:pt idx="9631">
                  <c:v>0.40907970000000005</c:v>
                </c:pt>
                <c:pt idx="9632">
                  <c:v>0.41215550000000001</c:v>
                </c:pt>
                <c:pt idx="9633">
                  <c:v>0.41215550000000001</c:v>
                </c:pt>
                <c:pt idx="9634">
                  <c:v>0.41215550000000001</c:v>
                </c:pt>
                <c:pt idx="9635">
                  <c:v>0.41523130000000008</c:v>
                </c:pt>
                <c:pt idx="9636">
                  <c:v>0.41830710000000004</c:v>
                </c:pt>
                <c:pt idx="9637">
                  <c:v>0.41830710000000004</c:v>
                </c:pt>
                <c:pt idx="9638">
                  <c:v>0.41830710000000004</c:v>
                </c:pt>
                <c:pt idx="9639">
                  <c:v>0.41830710000000004</c:v>
                </c:pt>
                <c:pt idx="9640">
                  <c:v>0.41830710000000004</c:v>
                </c:pt>
                <c:pt idx="9641">
                  <c:v>0.41830710000000004</c:v>
                </c:pt>
                <c:pt idx="9642">
                  <c:v>0.41830710000000004</c:v>
                </c:pt>
                <c:pt idx="9643">
                  <c:v>0.41830710000000004</c:v>
                </c:pt>
                <c:pt idx="9644">
                  <c:v>0.41523130000000008</c:v>
                </c:pt>
                <c:pt idx="9645">
                  <c:v>0.41830710000000004</c:v>
                </c:pt>
                <c:pt idx="9646">
                  <c:v>0.4213829</c:v>
                </c:pt>
                <c:pt idx="9647">
                  <c:v>0.41830710000000004</c:v>
                </c:pt>
                <c:pt idx="9648">
                  <c:v>0.41830710000000004</c:v>
                </c:pt>
                <c:pt idx="9649">
                  <c:v>0.41830710000000004</c:v>
                </c:pt>
                <c:pt idx="9650">
                  <c:v>0.41523130000000008</c:v>
                </c:pt>
                <c:pt idx="9651">
                  <c:v>0.41523130000000008</c:v>
                </c:pt>
                <c:pt idx="9652">
                  <c:v>0.41215550000000001</c:v>
                </c:pt>
                <c:pt idx="9653">
                  <c:v>0.41830710000000004</c:v>
                </c:pt>
                <c:pt idx="9654">
                  <c:v>0.41830710000000004</c:v>
                </c:pt>
                <c:pt idx="9655">
                  <c:v>0.4213829</c:v>
                </c:pt>
                <c:pt idx="9656">
                  <c:v>0.4213829</c:v>
                </c:pt>
                <c:pt idx="9657">
                  <c:v>0.4213829</c:v>
                </c:pt>
                <c:pt idx="9658">
                  <c:v>0.42753450000000004</c:v>
                </c:pt>
                <c:pt idx="9659">
                  <c:v>0.42445870000000008</c:v>
                </c:pt>
                <c:pt idx="9660">
                  <c:v>0.4213829</c:v>
                </c:pt>
                <c:pt idx="9661">
                  <c:v>0.4213829</c:v>
                </c:pt>
                <c:pt idx="9662">
                  <c:v>0.42445870000000008</c:v>
                </c:pt>
                <c:pt idx="9663">
                  <c:v>0.42445870000000008</c:v>
                </c:pt>
                <c:pt idx="9664">
                  <c:v>0.42445870000000008</c:v>
                </c:pt>
                <c:pt idx="9665">
                  <c:v>0.42753450000000004</c:v>
                </c:pt>
                <c:pt idx="9666">
                  <c:v>0.42753450000000004</c:v>
                </c:pt>
                <c:pt idx="9667">
                  <c:v>0.42753450000000004</c:v>
                </c:pt>
                <c:pt idx="9668">
                  <c:v>0.42753450000000004</c:v>
                </c:pt>
                <c:pt idx="9669">
                  <c:v>0.42753450000000004</c:v>
                </c:pt>
                <c:pt idx="9670">
                  <c:v>0.43061020000000005</c:v>
                </c:pt>
                <c:pt idx="9671">
                  <c:v>0.43061020000000005</c:v>
                </c:pt>
                <c:pt idx="9672">
                  <c:v>0.43061020000000005</c:v>
                </c:pt>
                <c:pt idx="9673">
                  <c:v>0.43061020000000005</c:v>
                </c:pt>
                <c:pt idx="9674">
                  <c:v>0.43061020000000005</c:v>
                </c:pt>
                <c:pt idx="9675">
                  <c:v>0.43061020000000005</c:v>
                </c:pt>
                <c:pt idx="9676">
                  <c:v>0.43061020000000005</c:v>
                </c:pt>
                <c:pt idx="9677">
                  <c:v>0.42753450000000004</c:v>
                </c:pt>
                <c:pt idx="9678">
                  <c:v>0.43061020000000005</c:v>
                </c:pt>
                <c:pt idx="9679">
                  <c:v>0.42753450000000004</c:v>
                </c:pt>
                <c:pt idx="9680">
                  <c:v>0.42753450000000004</c:v>
                </c:pt>
                <c:pt idx="9681">
                  <c:v>0.42753450000000004</c:v>
                </c:pt>
                <c:pt idx="9682">
                  <c:v>0.42753450000000004</c:v>
                </c:pt>
                <c:pt idx="9683">
                  <c:v>0.42753450000000004</c:v>
                </c:pt>
                <c:pt idx="9684">
                  <c:v>0.42753450000000004</c:v>
                </c:pt>
                <c:pt idx="9685">
                  <c:v>0.42445870000000008</c:v>
                </c:pt>
                <c:pt idx="9686">
                  <c:v>0.4213829</c:v>
                </c:pt>
                <c:pt idx="9687">
                  <c:v>0.42753450000000004</c:v>
                </c:pt>
                <c:pt idx="9688">
                  <c:v>0.43061020000000005</c:v>
                </c:pt>
                <c:pt idx="9689">
                  <c:v>0.43061020000000005</c:v>
                </c:pt>
                <c:pt idx="9690">
                  <c:v>0.43061020000000005</c:v>
                </c:pt>
                <c:pt idx="9691">
                  <c:v>0.43061020000000005</c:v>
                </c:pt>
                <c:pt idx="9692">
                  <c:v>0.43061020000000005</c:v>
                </c:pt>
                <c:pt idx="9693">
                  <c:v>0.43368600000000002</c:v>
                </c:pt>
                <c:pt idx="9694">
                  <c:v>0.43368600000000002</c:v>
                </c:pt>
                <c:pt idx="9695">
                  <c:v>0.43368600000000002</c:v>
                </c:pt>
                <c:pt idx="9696">
                  <c:v>0.43676190000000004</c:v>
                </c:pt>
                <c:pt idx="9697">
                  <c:v>0.43368600000000002</c:v>
                </c:pt>
                <c:pt idx="9698">
                  <c:v>0.43676190000000004</c:v>
                </c:pt>
                <c:pt idx="9699">
                  <c:v>0.43983760000000005</c:v>
                </c:pt>
                <c:pt idx="9700">
                  <c:v>0.43983760000000005</c:v>
                </c:pt>
                <c:pt idx="9701">
                  <c:v>0.43983760000000005</c:v>
                </c:pt>
                <c:pt idx="9702">
                  <c:v>0.43983760000000005</c:v>
                </c:pt>
                <c:pt idx="9703">
                  <c:v>0.43983760000000005</c:v>
                </c:pt>
                <c:pt idx="9704">
                  <c:v>0.43983760000000005</c:v>
                </c:pt>
                <c:pt idx="9705">
                  <c:v>0.43983760000000005</c:v>
                </c:pt>
                <c:pt idx="9706">
                  <c:v>0.43983760000000005</c:v>
                </c:pt>
                <c:pt idx="9707">
                  <c:v>0.43983760000000005</c:v>
                </c:pt>
                <c:pt idx="9708">
                  <c:v>0.43983760000000005</c:v>
                </c:pt>
                <c:pt idx="9709">
                  <c:v>0.43983760000000005</c:v>
                </c:pt>
                <c:pt idx="9710">
                  <c:v>0.44291340000000001</c:v>
                </c:pt>
                <c:pt idx="9711">
                  <c:v>0.44291340000000001</c:v>
                </c:pt>
                <c:pt idx="9712">
                  <c:v>0.44291340000000001</c:v>
                </c:pt>
                <c:pt idx="9713">
                  <c:v>0.44291340000000001</c:v>
                </c:pt>
                <c:pt idx="9714">
                  <c:v>0.44598910000000003</c:v>
                </c:pt>
                <c:pt idx="9715">
                  <c:v>0.44598910000000003</c:v>
                </c:pt>
                <c:pt idx="9716">
                  <c:v>0.44906500000000005</c:v>
                </c:pt>
                <c:pt idx="9717">
                  <c:v>0.44906500000000005</c:v>
                </c:pt>
                <c:pt idx="9718">
                  <c:v>0.45214080000000001</c:v>
                </c:pt>
                <c:pt idx="9719">
                  <c:v>0.45214080000000001</c:v>
                </c:pt>
                <c:pt idx="9720">
                  <c:v>0.45214080000000001</c:v>
                </c:pt>
                <c:pt idx="9721">
                  <c:v>0.45214080000000001</c:v>
                </c:pt>
                <c:pt idx="9722">
                  <c:v>0.45214080000000001</c:v>
                </c:pt>
                <c:pt idx="9723">
                  <c:v>0.45214080000000001</c:v>
                </c:pt>
                <c:pt idx="9724">
                  <c:v>0.45214080000000001</c:v>
                </c:pt>
                <c:pt idx="9725">
                  <c:v>0.45214080000000001</c:v>
                </c:pt>
                <c:pt idx="9726">
                  <c:v>0.45214080000000001</c:v>
                </c:pt>
                <c:pt idx="9727">
                  <c:v>0.45214080000000001</c:v>
                </c:pt>
                <c:pt idx="9728">
                  <c:v>0.44906500000000005</c:v>
                </c:pt>
                <c:pt idx="9729">
                  <c:v>0.45214080000000001</c:v>
                </c:pt>
                <c:pt idx="9730">
                  <c:v>0.45214080000000001</c:v>
                </c:pt>
                <c:pt idx="9731">
                  <c:v>0.44906500000000005</c:v>
                </c:pt>
                <c:pt idx="9732">
                  <c:v>0.44906500000000005</c:v>
                </c:pt>
                <c:pt idx="9733">
                  <c:v>0.45214080000000001</c:v>
                </c:pt>
                <c:pt idx="9734">
                  <c:v>0.44906500000000005</c:v>
                </c:pt>
                <c:pt idx="9735">
                  <c:v>0.44598910000000003</c:v>
                </c:pt>
                <c:pt idx="9736">
                  <c:v>0.44291340000000001</c:v>
                </c:pt>
                <c:pt idx="9737">
                  <c:v>0.44291340000000001</c:v>
                </c:pt>
                <c:pt idx="9738">
                  <c:v>0.43983760000000005</c:v>
                </c:pt>
                <c:pt idx="9739">
                  <c:v>0.43983760000000005</c:v>
                </c:pt>
                <c:pt idx="9740">
                  <c:v>0.43676190000000004</c:v>
                </c:pt>
                <c:pt idx="9741">
                  <c:v>0.43983760000000005</c:v>
                </c:pt>
                <c:pt idx="9742">
                  <c:v>0.43983760000000005</c:v>
                </c:pt>
                <c:pt idx="9743">
                  <c:v>0.43983760000000005</c:v>
                </c:pt>
                <c:pt idx="9744">
                  <c:v>0.44291340000000001</c:v>
                </c:pt>
                <c:pt idx="9745">
                  <c:v>0.44598910000000003</c:v>
                </c:pt>
                <c:pt idx="9746">
                  <c:v>0.44906500000000005</c:v>
                </c:pt>
                <c:pt idx="9747">
                  <c:v>0.44598910000000003</c:v>
                </c:pt>
                <c:pt idx="9748">
                  <c:v>0.44598910000000003</c:v>
                </c:pt>
                <c:pt idx="9749">
                  <c:v>0.44598910000000003</c:v>
                </c:pt>
                <c:pt idx="9750">
                  <c:v>0.44598910000000003</c:v>
                </c:pt>
                <c:pt idx="9751">
                  <c:v>0.44598910000000003</c:v>
                </c:pt>
                <c:pt idx="9752">
                  <c:v>0.44598910000000003</c:v>
                </c:pt>
                <c:pt idx="9753">
                  <c:v>0.44598910000000003</c:v>
                </c:pt>
                <c:pt idx="9754">
                  <c:v>0.44598910000000003</c:v>
                </c:pt>
                <c:pt idx="9755">
                  <c:v>0.44906500000000005</c:v>
                </c:pt>
                <c:pt idx="9756">
                  <c:v>0.44906500000000005</c:v>
                </c:pt>
                <c:pt idx="9757">
                  <c:v>0.44906500000000005</c:v>
                </c:pt>
                <c:pt idx="9758">
                  <c:v>0.44598910000000003</c:v>
                </c:pt>
                <c:pt idx="9759">
                  <c:v>0.44598910000000003</c:v>
                </c:pt>
                <c:pt idx="9760">
                  <c:v>0.44906500000000005</c:v>
                </c:pt>
                <c:pt idx="9761">
                  <c:v>0.44906500000000005</c:v>
                </c:pt>
                <c:pt idx="9762">
                  <c:v>0.45214080000000001</c:v>
                </c:pt>
                <c:pt idx="9763">
                  <c:v>0.45521660000000008</c:v>
                </c:pt>
                <c:pt idx="9764">
                  <c:v>0.45829229999999999</c:v>
                </c:pt>
                <c:pt idx="9765">
                  <c:v>0.45829229999999999</c:v>
                </c:pt>
                <c:pt idx="9766">
                  <c:v>0.45521660000000008</c:v>
                </c:pt>
                <c:pt idx="9767">
                  <c:v>0.45829229999999999</c:v>
                </c:pt>
                <c:pt idx="9768">
                  <c:v>0.45829229999999999</c:v>
                </c:pt>
                <c:pt idx="9769">
                  <c:v>0.45214080000000001</c:v>
                </c:pt>
                <c:pt idx="9770">
                  <c:v>0.45214080000000001</c:v>
                </c:pt>
                <c:pt idx="9771">
                  <c:v>0.45214080000000001</c:v>
                </c:pt>
                <c:pt idx="9772">
                  <c:v>0.45214080000000001</c:v>
                </c:pt>
                <c:pt idx="9773">
                  <c:v>0.45214080000000001</c:v>
                </c:pt>
                <c:pt idx="9774">
                  <c:v>0.45214080000000001</c:v>
                </c:pt>
                <c:pt idx="9775">
                  <c:v>0.45521660000000008</c:v>
                </c:pt>
                <c:pt idx="9776">
                  <c:v>0.45521660000000008</c:v>
                </c:pt>
                <c:pt idx="9777">
                  <c:v>0.45829229999999999</c:v>
                </c:pt>
                <c:pt idx="9778">
                  <c:v>0.45829229999999999</c:v>
                </c:pt>
                <c:pt idx="9779">
                  <c:v>0.45521660000000008</c:v>
                </c:pt>
                <c:pt idx="9780">
                  <c:v>0.45829229999999999</c:v>
                </c:pt>
                <c:pt idx="9781">
                  <c:v>0.45829229999999999</c:v>
                </c:pt>
                <c:pt idx="9782">
                  <c:v>0.45829229999999999</c:v>
                </c:pt>
                <c:pt idx="9783">
                  <c:v>0.45829229999999999</c:v>
                </c:pt>
                <c:pt idx="9784">
                  <c:v>0.45521660000000008</c:v>
                </c:pt>
                <c:pt idx="9785">
                  <c:v>0.45521660000000008</c:v>
                </c:pt>
                <c:pt idx="9786">
                  <c:v>0.45521660000000008</c:v>
                </c:pt>
                <c:pt idx="9787">
                  <c:v>0.45521660000000008</c:v>
                </c:pt>
                <c:pt idx="9788">
                  <c:v>0.45521660000000008</c:v>
                </c:pt>
                <c:pt idx="9789">
                  <c:v>0.45829229999999999</c:v>
                </c:pt>
                <c:pt idx="9790">
                  <c:v>0.45829229999999999</c:v>
                </c:pt>
                <c:pt idx="9791">
                  <c:v>0.45829229999999999</c:v>
                </c:pt>
                <c:pt idx="9792">
                  <c:v>0.46136810000000006</c:v>
                </c:pt>
                <c:pt idx="9793">
                  <c:v>0.46136810000000006</c:v>
                </c:pt>
                <c:pt idx="9794">
                  <c:v>0.46136810000000006</c:v>
                </c:pt>
                <c:pt idx="9795">
                  <c:v>0.46136810000000006</c:v>
                </c:pt>
                <c:pt idx="9796">
                  <c:v>0.45829229999999999</c:v>
                </c:pt>
                <c:pt idx="9797">
                  <c:v>0.46136810000000006</c:v>
                </c:pt>
                <c:pt idx="9798">
                  <c:v>0.46444390000000002</c:v>
                </c:pt>
                <c:pt idx="9799">
                  <c:v>0.46444390000000002</c:v>
                </c:pt>
                <c:pt idx="9800">
                  <c:v>0.46752000000000005</c:v>
                </c:pt>
                <c:pt idx="9801">
                  <c:v>0.47059499999999999</c:v>
                </c:pt>
                <c:pt idx="9802">
                  <c:v>0.47367100000000006</c:v>
                </c:pt>
                <c:pt idx="9803">
                  <c:v>0.47674699999999992</c:v>
                </c:pt>
                <c:pt idx="9804">
                  <c:v>0.479823</c:v>
                </c:pt>
                <c:pt idx="9805">
                  <c:v>0.479823</c:v>
                </c:pt>
                <c:pt idx="9806">
                  <c:v>0.479823</c:v>
                </c:pt>
                <c:pt idx="9807">
                  <c:v>0.47674699999999992</c:v>
                </c:pt>
                <c:pt idx="9808">
                  <c:v>0.47674699999999992</c:v>
                </c:pt>
                <c:pt idx="9809">
                  <c:v>0.47674699999999992</c:v>
                </c:pt>
                <c:pt idx="9810">
                  <c:v>0.479823</c:v>
                </c:pt>
                <c:pt idx="9811">
                  <c:v>0.48289900000000008</c:v>
                </c:pt>
                <c:pt idx="9812">
                  <c:v>0.48597400000000002</c:v>
                </c:pt>
                <c:pt idx="9813">
                  <c:v>0.4890500000000001</c:v>
                </c:pt>
                <c:pt idx="9814">
                  <c:v>0.49212599999999995</c:v>
                </c:pt>
                <c:pt idx="9815">
                  <c:v>0.49212599999999995</c:v>
                </c:pt>
                <c:pt idx="9816">
                  <c:v>0.49212599999999995</c:v>
                </c:pt>
                <c:pt idx="9817">
                  <c:v>0.49520200000000003</c:v>
                </c:pt>
                <c:pt idx="9818">
                  <c:v>0.49520200000000003</c:v>
                </c:pt>
                <c:pt idx="9819">
                  <c:v>0.49212599999999995</c:v>
                </c:pt>
                <c:pt idx="9820">
                  <c:v>0.49212599999999995</c:v>
                </c:pt>
                <c:pt idx="9821">
                  <c:v>0.49212599999999995</c:v>
                </c:pt>
                <c:pt idx="9822">
                  <c:v>0.49212599999999995</c:v>
                </c:pt>
                <c:pt idx="9823">
                  <c:v>0.49212599999999995</c:v>
                </c:pt>
                <c:pt idx="9824">
                  <c:v>0.49520200000000003</c:v>
                </c:pt>
                <c:pt idx="9825">
                  <c:v>0.49827800000000011</c:v>
                </c:pt>
                <c:pt idx="9826">
                  <c:v>0.50135300000000005</c:v>
                </c:pt>
                <c:pt idx="9827">
                  <c:v>0.50442900000000013</c:v>
                </c:pt>
                <c:pt idx="9828">
                  <c:v>0.50750499999999998</c:v>
                </c:pt>
                <c:pt idx="9829">
                  <c:v>0.50750499999999998</c:v>
                </c:pt>
                <c:pt idx="9830">
                  <c:v>0.50750499999999998</c:v>
                </c:pt>
                <c:pt idx="9831">
                  <c:v>0.51058100000000006</c:v>
                </c:pt>
                <c:pt idx="9832">
                  <c:v>0.51058100000000006</c:v>
                </c:pt>
                <c:pt idx="9833">
                  <c:v>0.51058100000000006</c:v>
                </c:pt>
                <c:pt idx="9834">
                  <c:v>0.51058100000000006</c:v>
                </c:pt>
                <c:pt idx="9835">
                  <c:v>0.51058100000000006</c:v>
                </c:pt>
                <c:pt idx="9836">
                  <c:v>0.51365700000000014</c:v>
                </c:pt>
                <c:pt idx="9837">
                  <c:v>0.51673200000000008</c:v>
                </c:pt>
                <c:pt idx="9838">
                  <c:v>0.51673200000000008</c:v>
                </c:pt>
                <c:pt idx="9839">
                  <c:v>0.51980799999999994</c:v>
                </c:pt>
                <c:pt idx="9840">
                  <c:v>0.52288400000000002</c:v>
                </c:pt>
                <c:pt idx="9841">
                  <c:v>0.52288400000000002</c:v>
                </c:pt>
                <c:pt idx="9842">
                  <c:v>0.52596000000000009</c:v>
                </c:pt>
                <c:pt idx="9843">
                  <c:v>0.52903500000000003</c:v>
                </c:pt>
                <c:pt idx="9844">
                  <c:v>0.52903500000000003</c:v>
                </c:pt>
                <c:pt idx="9845">
                  <c:v>0.52903500000000003</c:v>
                </c:pt>
                <c:pt idx="9846">
                  <c:v>0.52596000000000009</c:v>
                </c:pt>
                <c:pt idx="9847">
                  <c:v>0.52596000000000009</c:v>
                </c:pt>
                <c:pt idx="9848">
                  <c:v>0.52596000000000009</c:v>
                </c:pt>
                <c:pt idx="9849">
                  <c:v>0.52596000000000009</c:v>
                </c:pt>
                <c:pt idx="9850">
                  <c:v>0.52903500000000003</c:v>
                </c:pt>
                <c:pt idx="9851">
                  <c:v>0.53211100000000011</c:v>
                </c:pt>
                <c:pt idx="9852">
                  <c:v>0.53211100000000011</c:v>
                </c:pt>
                <c:pt idx="9853">
                  <c:v>0.53211100000000011</c:v>
                </c:pt>
                <c:pt idx="9854">
                  <c:v>0.53518699999999997</c:v>
                </c:pt>
                <c:pt idx="9855">
                  <c:v>0.53518699999999997</c:v>
                </c:pt>
                <c:pt idx="9856">
                  <c:v>0.53826300000000005</c:v>
                </c:pt>
                <c:pt idx="9857">
                  <c:v>0.53518699999999997</c:v>
                </c:pt>
                <c:pt idx="9858">
                  <c:v>0.53826300000000005</c:v>
                </c:pt>
                <c:pt idx="9859">
                  <c:v>0.53826300000000005</c:v>
                </c:pt>
                <c:pt idx="9860">
                  <c:v>0.53826300000000005</c:v>
                </c:pt>
                <c:pt idx="9861">
                  <c:v>0.53826300000000005</c:v>
                </c:pt>
                <c:pt idx="9862">
                  <c:v>0.53826300000000005</c:v>
                </c:pt>
                <c:pt idx="9863">
                  <c:v>0.53826300000000005</c:v>
                </c:pt>
                <c:pt idx="9864">
                  <c:v>0.53826300000000005</c:v>
                </c:pt>
                <c:pt idx="9865">
                  <c:v>0.54133900000000013</c:v>
                </c:pt>
                <c:pt idx="9866">
                  <c:v>0.54441400000000006</c:v>
                </c:pt>
                <c:pt idx="9867">
                  <c:v>0.54748999999999992</c:v>
                </c:pt>
                <c:pt idx="9868">
                  <c:v>0.54748999999999992</c:v>
                </c:pt>
                <c:pt idx="9869">
                  <c:v>0.550566</c:v>
                </c:pt>
                <c:pt idx="9870">
                  <c:v>0.55364200000000008</c:v>
                </c:pt>
                <c:pt idx="9871">
                  <c:v>0.55364200000000008</c:v>
                </c:pt>
                <c:pt idx="9872">
                  <c:v>0.55364200000000008</c:v>
                </c:pt>
                <c:pt idx="9873">
                  <c:v>0.55671799999999994</c:v>
                </c:pt>
                <c:pt idx="9874">
                  <c:v>0.55671799999999994</c:v>
                </c:pt>
                <c:pt idx="9875">
                  <c:v>0.5597930000000001</c:v>
                </c:pt>
                <c:pt idx="9876">
                  <c:v>0.5597930000000001</c:v>
                </c:pt>
                <c:pt idx="9877">
                  <c:v>0.5597930000000001</c:v>
                </c:pt>
                <c:pt idx="9878">
                  <c:v>0.5597930000000001</c:v>
                </c:pt>
                <c:pt idx="9879">
                  <c:v>0.56286899999999995</c:v>
                </c:pt>
                <c:pt idx="9880">
                  <c:v>0.56594500000000003</c:v>
                </c:pt>
                <c:pt idx="9881">
                  <c:v>0.56594500000000003</c:v>
                </c:pt>
                <c:pt idx="9882">
                  <c:v>0.56902100000000011</c:v>
                </c:pt>
                <c:pt idx="9883">
                  <c:v>0.56902100000000011</c:v>
                </c:pt>
                <c:pt idx="9884">
                  <c:v>0.56594500000000003</c:v>
                </c:pt>
                <c:pt idx="9885">
                  <c:v>0.56902100000000011</c:v>
                </c:pt>
                <c:pt idx="9886">
                  <c:v>0.57209600000000005</c:v>
                </c:pt>
                <c:pt idx="9887">
                  <c:v>0.57209600000000005</c:v>
                </c:pt>
                <c:pt idx="9888">
                  <c:v>0.57209600000000005</c:v>
                </c:pt>
                <c:pt idx="9889">
                  <c:v>0.57517200000000013</c:v>
                </c:pt>
                <c:pt idx="9890">
                  <c:v>0.57824799999999998</c:v>
                </c:pt>
                <c:pt idx="9891">
                  <c:v>0.57824799999999998</c:v>
                </c:pt>
                <c:pt idx="9892">
                  <c:v>0.57517200000000013</c:v>
                </c:pt>
                <c:pt idx="9893">
                  <c:v>0.57824799999999998</c:v>
                </c:pt>
                <c:pt idx="9894">
                  <c:v>0.57824799999999998</c:v>
                </c:pt>
                <c:pt idx="9895">
                  <c:v>0.58132400000000006</c:v>
                </c:pt>
                <c:pt idx="9896">
                  <c:v>0.58132400000000006</c:v>
                </c:pt>
                <c:pt idx="9897">
                  <c:v>0.58132400000000006</c:v>
                </c:pt>
                <c:pt idx="9898">
                  <c:v>0.58132400000000006</c:v>
                </c:pt>
                <c:pt idx="9899">
                  <c:v>0.58440000000000014</c:v>
                </c:pt>
                <c:pt idx="9900">
                  <c:v>0.58747500000000008</c:v>
                </c:pt>
                <c:pt idx="9901">
                  <c:v>0.58440000000000014</c:v>
                </c:pt>
                <c:pt idx="9902">
                  <c:v>0.58440000000000014</c:v>
                </c:pt>
                <c:pt idx="9903">
                  <c:v>0.58440000000000014</c:v>
                </c:pt>
                <c:pt idx="9904">
                  <c:v>0.58440000000000014</c:v>
                </c:pt>
                <c:pt idx="9905">
                  <c:v>0.58747500000000008</c:v>
                </c:pt>
                <c:pt idx="9906">
                  <c:v>0.59055099999999994</c:v>
                </c:pt>
                <c:pt idx="9907">
                  <c:v>0.59362700000000002</c:v>
                </c:pt>
                <c:pt idx="9908">
                  <c:v>0.59362700000000002</c:v>
                </c:pt>
                <c:pt idx="9909">
                  <c:v>0.59362700000000002</c:v>
                </c:pt>
                <c:pt idx="9910">
                  <c:v>0.59362700000000002</c:v>
                </c:pt>
                <c:pt idx="9911">
                  <c:v>0.59055099999999994</c:v>
                </c:pt>
                <c:pt idx="9912">
                  <c:v>0.59362700000000002</c:v>
                </c:pt>
                <c:pt idx="9913">
                  <c:v>0.59670300000000009</c:v>
                </c:pt>
                <c:pt idx="9914">
                  <c:v>0.59362700000000002</c:v>
                </c:pt>
                <c:pt idx="9915">
                  <c:v>0.59362700000000002</c:v>
                </c:pt>
                <c:pt idx="9916">
                  <c:v>0.59670300000000009</c:v>
                </c:pt>
                <c:pt idx="9917">
                  <c:v>0.59670300000000009</c:v>
                </c:pt>
                <c:pt idx="9918">
                  <c:v>0.59362700000000002</c:v>
                </c:pt>
                <c:pt idx="9919">
                  <c:v>0.59670300000000009</c:v>
                </c:pt>
                <c:pt idx="9920">
                  <c:v>0.59977899999999995</c:v>
                </c:pt>
                <c:pt idx="9921">
                  <c:v>0.59977899999999995</c:v>
                </c:pt>
                <c:pt idx="9922">
                  <c:v>0.59977899999999995</c:v>
                </c:pt>
                <c:pt idx="9923">
                  <c:v>0.60285400000000011</c:v>
                </c:pt>
                <c:pt idx="9924">
                  <c:v>0.60592999999999997</c:v>
                </c:pt>
                <c:pt idx="9925">
                  <c:v>0.60900600000000005</c:v>
                </c:pt>
                <c:pt idx="9926">
                  <c:v>0.60592999999999997</c:v>
                </c:pt>
                <c:pt idx="9927">
                  <c:v>0.60900600000000005</c:v>
                </c:pt>
                <c:pt idx="9928">
                  <c:v>0.61208200000000013</c:v>
                </c:pt>
                <c:pt idx="9929">
                  <c:v>0.61208200000000013</c:v>
                </c:pt>
                <c:pt idx="9930">
                  <c:v>0.61515700000000006</c:v>
                </c:pt>
                <c:pt idx="9931">
                  <c:v>0.61823299999999992</c:v>
                </c:pt>
                <c:pt idx="9932">
                  <c:v>0.61515700000000006</c:v>
                </c:pt>
                <c:pt idx="9933">
                  <c:v>0.61515700000000006</c:v>
                </c:pt>
                <c:pt idx="9934">
                  <c:v>0.61515700000000006</c:v>
                </c:pt>
                <c:pt idx="9935">
                  <c:v>0.61515700000000006</c:v>
                </c:pt>
                <c:pt idx="9936">
                  <c:v>0.61515700000000006</c:v>
                </c:pt>
                <c:pt idx="9937">
                  <c:v>0.61823299999999992</c:v>
                </c:pt>
                <c:pt idx="9938">
                  <c:v>0.621309</c:v>
                </c:pt>
                <c:pt idx="9939">
                  <c:v>0.62438500000000008</c:v>
                </c:pt>
                <c:pt idx="9940">
                  <c:v>0.621309</c:v>
                </c:pt>
                <c:pt idx="9941">
                  <c:v>0.621309</c:v>
                </c:pt>
                <c:pt idx="9942">
                  <c:v>0.62438500000000008</c:v>
                </c:pt>
                <c:pt idx="9943">
                  <c:v>0.62438500000000008</c:v>
                </c:pt>
                <c:pt idx="9944">
                  <c:v>0.621309</c:v>
                </c:pt>
                <c:pt idx="9945">
                  <c:v>0.62438500000000008</c:v>
                </c:pt>
                <c:pt idx="9946">
                  <c:v>0.62746099999999994</c:v>
                </c:pt>
                <c:pt idx="9947">
                  <c:v>0.6305360000000001</c:v>
                </c:pt>
                <c:pt idx="9948">
                  <c:v>0.6305360000000001</c:v>
                </c:pt>
                <c:pt idx="9949">
                  <c:v>0.6305360000000001</c:v>
                </c:pt>
                <c:pt idx="9950">
                  <c:v>0.63361199999999995</c:v>
                </c:pt>
                <c:pt idx="9951">
                  <c:v>0.63668800000000003</c:v>
                </c:pt>
                <c:pt idx="9952">
                  <c:v>0.63668800000000003</c:v>
                </c:pt>
                <c:pt idx="9953">
                  <c:v>0.63668800000000003</c:v>
                </c:pt>
                <c:pt idx="9954">
                  <c:v>0.63361199999999995</c:v>
                </c:pt>
                <c:pt idx="9955">
                  <c:v>0.6305360000000001</c:v>
                </c:pt>
                <c:pt idx="9956">
                  <c:v>0.6305360000000001</c:v>
                </c:pt>
                <c:pt idx="9957">
                  <c:v>0.63361199999999995</c:v>
                </c:pt>
                <c:pt idx="9958">
                  <c:v>0.63668800000000003</c:v>
                </c:pt>
                <c:pt idx="9959">
                  <c:v>0.63976400000000011</c:v>
                </c:pt>
                <c:pt idx="9960">
                  <c:v>0.63976400000000011</c:v>
                </c:pt>
                <c:pt idx="9961">
                  <c:v>0.63976400000000011</c:v>
                </c:pt>
                <c:pt idx="9962">
                  <c:v>0.64283999999999997</c:v>
                </c:pt>
                <c:pt idx="9963">
                  <c:v>0.64591500000000013</c:v>
                </c:pt>
                <c:pt idx="9964">
                  <c:v>0.64591500000000013</c:v>
                </c:pt>
                <c:pt idx="9965">
                  <c:v>0.64899099999999998</c:v>
                </c:pt>
                <c:pt idx="9966">
                  <c:v>0.64899099999999998</c:v>
                </c:pt>
                <c:pt idx="9967">
                  <c:v>0.65206700000000006</c:v>
                </c:pt>
                <c:pt idx="9968">
                  <c:v>0.65206700000000006</c:v>
                </c:pt>
                <c:pt idx="9969">
                  <c:v>0.65514300000000014</c:v>
                </c:pt>
                <c:pt idx="9970">
                  <c:v>0.65514300000000014</c:v>
                </c:pt>
                <c:pt idx="9971">
                  <c:v>0.658219</c:v>
                </c:pt>
                <c:pt idx="9972">
                  <c:v>0.658219</c:v>
                </c:pt>
                <c:pt idx="9973">
                  <c:v>0.658219</c:v>
                </c:pt>
                <c:pt idx="9974">
                  <c:v>0.658219</c:v>
                </c:pt>
                <c:pt idx="9975">
                  <c:v>0.658219</c:v>
                </c:pt>
                <c:pt idx="9976">
                  <c:v>0.658219</c:v>
                </c:pt>
                <c:pt idx="9977">
                  <c:v>0.66129399999999994</c:v>
                </c:pt>
                <c:pt idx="9978">
                  <c:v>0.66437000000000002</c:v>
                </c:pt>
                <c:pt idx="9979">
                  <c:v>0.66437000000000002</c:v>
                </c:pt>
                <c:pt idx="9980">
                  <c:v>0.66437000000000002</c:v>
                </c:pt>
                <c:pt idx="9981">
                  <c:v>0.66744600000000009</c:v>
                </c:pt>
                <c:pt idx="9982">
                  <c:v>0.66744600000000009</c:v>
                </c:pt>
                <c:pt idx="9983">
                  <c:v>0.66744600000000009</c:v>
                </c:pt>
                <c:pt idx="9984">
                  <c:v>0.66744600000000009</c:v>
                </c:pt>
                <c:pt idx="9985">
                  <c:v>0.66744600000000009</c:v>
                </c:pt>
                <c:pt idx="9986">
                  <c:v>0.67052199999999995</c:v>
                </c:pt>
                <c:pt idx="9987">
                  <c:v>0.67359700000000011</c:v>
                </c:pt>
                <c:pt idx="9988">
                  <c:v>0.67359700000000011</c:v>
                </c:pt>
                <c:pt idx="9989">
                  <c:v>0.67359700000000011</c:v>
                </c:pt>
                <c:pt idx="9990">
                  <c:v>0.67667299999999997</c:v>
                </c:pt>
                <c:pt idx="9991">
                  <c:v>0.67667299999999997</c:v>
                </c:pt>
                <c:pt idx="9992">
                  <c:v>0.67667299999999997</c:v>
                </c:pt>
                <c:pt idx="9993">
                  <c:v>0.67667299999999997</c:v>
                </c:pt>
                <c:pt idx="9994">
                  <c:v>0.67974900000000005</c:v>
                </c:pt>
                <c:pt idx="9995">
                  <c:v>0.68282500000000013</c:v>
                </c:pt>
                <c:pt idx="9996">
                  <c:v>0.68590099999999998</c:v>
                </c:pt>
                <c:pt idx="9997">
                  <c:v>0.68590099999999998</c:v>
                </c:pt>
                <c:pt idx="9998">
                  <c:v>0.68897599999999992</c:v>
                </c:pt>
                <c:pt idx="9999">
                  <c:v>0.68897599999999992</c:v>
                </c:pt>
                <c:pt idx="10000">
                  <c:v>0.68897599999999992</c:v>
                </c:pt>
                <c:pt idx="10001">
                  <c:v>0.68897599999999992</c:v>
                </c:pt>
                <c:pt idx="10002">
                  <c:v>0.68590099999999998</c:v>
                </c:pt>
                <c:pt idx="10003">
                  <c:v>0.68897599999999992</c:v>
                </c:pt>
                <c:pt idx="10004">
                  <c:v>0.68590099999999998</c:v>
                </c:pt>
                <c:pt idx="10005">
                  <c:v>0.68590099999999998</c:v>
                </c:pt>
                <c:pt idx="10006">
                  <c:v>0.68590099999999998</c:v>
                </c:pt>
                <c:pt idx="10007">
                  <c:v>0.68897599999999992</c:v>
                </c:pt>
                <c:pt idx="10008">
                  <c:v>0.692052</c:v>
                </c:pt>
                <c:pt idx="10009">
                  <c:v>0.692052</c:v>
                </c:pt>
                <c:pt idx="10010">
                  <c:v>0.69512800000000008</c:v>
                </c:pt>
                <c:pt idx="10011">
                  <c:v>0.692052</c:v>
                </c:pt>
                <c:pt idx="10012">
                  <c:v>0.692052</c:v>
                </c:pt>
                <c:pt idx="10013">
                  <c:v>0.69512800000000008</c:v>
                </c:pt>
                <c:pt idx="10014">
                  <c:v>0.69820399999999994</c:v>
                </c:pt>
                <c:pt idx="10015">
                  <c:v>0.70128000000000001</c:v>
                </c:pt>
                <c:pt idx="10016">
                  <c:v>0.69820399999999994</c:v>
                </c:pt>
                <c:pt idx="10017">
                  <c:v>0.69820399999999994</c:v>
                </c:pt>
                <c:pt idx="10018">
                  <c:v>0.69512800000000008</c:v>
                </c:pt>
                <c:pt idx="10019">
                  <c:v>0.69512800000000008</c:v>
                </c:pt>
                <c:pt idx="10020">
                  <c:v>0.69512800000000008</c:v>
                </c:pt>
                <c:pt idx="10021">
                  <c:v>0.69512800000000008</c:v>
                </c:pt>
                <c:pt idx="10022">
                  <c:v>0.69820399999999994</c:v>
                </c:pt>
                <c:pt idx="10023">
                  <c:v>0.69820399999999994</c:v>
                </c:pt>
                <c:pt idx="10024">
                  <c:v>0.70128000000000001</c:v>
                </c:pt>
                <c:pt idx="10025">
                  <c:v>0.70743100000000003</c:v>
                </c:pt>
                <c:pt idx="10026">
                  <c:v>0.71050700000000011</c:v>
                </c:pt>
                <c:pt idx="10027">
                  <c:v>0.70743100000000003</c:v>
                </c:pt>
                <c:pt idx="10028">
                  <c:v>0.70743100000000003</c:v>
                </c:pt>
                <c:pt idx="10029">
                  <c:v>0.71050700000000011</c:v>
                </c:pt>
                <c:pt idx="10030">
                  <c:v>0.71050700000000011</c:v>
                </c:pt>
                <c:pt idx="10031">
                  <c:v>0.70743100000000003</c:v>
                </c:pt>
                <c:pt idx="10032">
                  <c:v>0.70435499999999995</c:v>
                </c:pt>
                <c:pt idx="10033">
                  <c:v>0.70435499999999995</c:v>
                </c:pt>
                <c:pt idx="10034">
                  <c:v>0.70743100000000003</c:v>
                </c:pt>
                <c:pt idx="10035">
                  <c:v>0.71050700000000011</c:v>
                </c:pt>
                <c:pt idx="10036">
                  <c:v>0.71050700000000011</c:v>
                </c:pt>
                <c:pt idx="10037">
                  <c:v>0.71358299999999997</c:v>
                </c:pt>
                <c:pt idx="10038">
                  <c:v>0.71665800000000013</c:v>
                </c:pt>
                <c:pt idx="10039">
                  <c:v>0.71973399999999998</c:v>
                </c:pt>
                <c:pt idx="10040">
                  <c:v>0.72281000000000006</c:v>
                </c:pt>
                <c:pt idx="10041">
                  <c:v>0.72281000000000006</c:v>
                </c:pt>
                <c:pt idx="10042">
                  <c:v>0.72588600000000014</c:v>
                </c:pt>
                <c:pt idx="10043">
                  <c:v>0.72588600000000014</c:v>
                </c:pt>
                <c:pt idx="10044">
                  <c:v>0.72588600000000014</c:v>
                </c:pt>
                <c:pt idx="10045">
                  <c:v>0.72588600000000014</c:v>
                </c:pt>
                <c:pt idx="10046">
                  <c:v>0.728962</c:v>
                </c:pt>
                <c:pt idx="10047">
                  <c:v>0.728962</c:v>
                </c:pt>
                <c:pt idx="10048">
                  <c:v>0.728962</c:v>
                </c:pt>
                <c:pt idx="10049">
                  <c:v>0.73203699999999994</c:v>
                </c:pt>
                <c:pt idx="10050">
                  <c:v>0.73511300000000002</c:v>
                </c:pt>
                <c:pt idx="10051">
                  <c:v>0.7381890000000001</c:v>
                </c:pt>
                <c:pt idx="10052">
                  <c:v>0.7381890000000001</c:v>
                </c:pt>
                <c:pt idx="10053">
                  <c:v>0.7381890000000001</c:v>
                </c:pt>
                <c:pt idx="10054">
                  <c:v>0.73511300000000002</c:v>
                </c:pt>
                <c:pt idx="10055">
                  <c:v>0.73203699999999994</c:v>
                </c:pt>
                <c:pt idx="10056">
                  <c:v>0.73203699999999994</c:v>
                </c:pt>
                <c:pt idx="10057">
                  <c:v>0.73203699999999994</c:v>
                </c:pt>
                <c:pt idx="10058">
                  <c:v>0.73203699999999994</c:v>
                </c:pt>
                <c:pt idx="10059">
                  <c:v>0.73203699999999994</c:v>
                </c:pt>
                <c:pt idx="10060">
                  <c:v>0.73203699999999994</c:v>
                </c:pt>
                <c:pt idx="10061">
                  <c:v>0.73511300000000002</c:v>
                </c:pt>
                <c:pt idx="10062">
                  <c:v>0.73511300000000002</c:v>
                </c:pt>
                <c:pt idx="10063">
                  <c:v>0.7381890000000001</c:v>
                </c:pt>
                <c:pt idx="10064">
                  <c:v>0.74126499999999995</c:v>
                </c:pt>
                <c:pt idx="10065">
                  <c:v>0.74126499999999995</c:v>
                </c:pt>
                <c:pt idx="10066">
                  <c:v>0.7381890000000001</c:v>
                </c:pt>
                <c:pt idx="10067">
                  <c:v>0.7381890000000001</c:v>
                </c:pt>
                <c:pt idx="10068">
                  <c:v>0.7381890000000001</c:v>
                </c:pt>
                <c:pt idx="10069">
                  <c:v>0.7381890000000001</c:v>
                </c:pt>
                <c:pt idx="10070">
                  <c:v>0.7381890000000001</c:v>
                </c:pt>
                <c:pt idx="10071">
                  <c:v>0.7381890000000001</c:v>
                </c:pt>
                <c:pt idx="10072">
                  <c:v>0.74126499999999995</c:v>
                </c:pt>
                <c:pt idx="10073">
                  <c:v>0.74126499999999995</c:v>
                </c:pt>
                <c:pt idx="10074">
                  <c:v>0.74434100000000003</c:v>
                </c:pt>
                <c:pt idx="10075">
                  <c:v>0.74741599999999997</c:v>
                </c:pt>
                <c:pt idx="10076">
                  <c:v>0.75049200000000005</c:v>
                </c:pt>
                <c:pt idx="10077">
                  <c:v>0.75049200000000005</c:v>
                </c:pt>
                <c:pt idx="10078">
                  <c:v>0.75356800000000013</c:v>
                </c:pt>
                <c:pt idx="10079">
                  <c:v>0.75664399999999998</c:v>
                </c:pt>
                <c:pt idx="10080">
                  <c:v>0.75664399999999998</c:v>
                </c:pt>
                <c:pt idx="10081">
                  <c:v>0.75664399999999998</c:v>
                </c:pt>
                <c:pt idx="10082">
                  <c:v>0.75664399999999998</c:v>
                </c:pt>
                <c:pt idx="10083">
                  <c:v>0.75664399999999998</c:v>
                </c:pt>
                <c:pt idx="10084">
                  <c:v>0.75664399999999998</c:v>
                </c:pt>
                <c:pt idx="10085">
                  <c:v>0.75664399999999998</c:v>
                </c:pt>
                <c:pt idx="10086">
                  <c:v>0.75664399999999998</c:v>
                </c:pt>
                <c:pt idx="10087">
                  <c:v>0.75664399999999998</c:v>
                </c:pt>
                <c:pt idx="10088">
                  <c:v>0.75971899999999992</c:v>
                </c:pt>
                <c:pt idx="10089">
                  <c:v>0.762795</c:v>
                </c:pt>
                <c:pt idx="10090">
                  <c:v>0.76587100000000008</c:v>
                </c:pt>
                <c:pt idx="10091">
                  <c:v>0.76894699999999994</c:v>
                </c:pt>
                <c:pt idx="10092">
                  <c:v>0.76894699999999994</c:v>
                </c:pt>
                <c:pt idx="10093">
                  <c:v>0.76894699999999994</c:v>
                </c:pt>
                <c:pt idx="10094">
                  <c:v>0.76587100000000008</c:v>
                </c:pt>
                <c:pt idx="10095">
                  <c:v>0.76587100000000008</c:v>
                </c:pt>
                <c:pt idx="10096">
                  <c:v>0.76587100000000008</c:v>
                </c:pt>
                <c:pt idx="10097">
                  <c:v>0.76587100000000008</c:v>
                </c:pt>
                <c:pt idx="10098">
                  <c:v>0.76587100000000008</c:v>
                </c:pt>
                <c:pt idx="10099">
                  <c:v>0.76587100000000008</c:v>
                </c:pt>
                <c:pt idx="10100">
                  <c:v>0.76894699999999994</c:v>
                </c:pt>
                <c:pt idx="10101">
                  <c:v>0.77202300000000001</c:v>
                </c:pt>
                <c:pt idx="10102">
                  <c:v>0.77509799999999995</c:v>
                </c:pt>
                <c:pt idx="10103">
                  <c:v>0.77509799999999995</c:v>
                </c:pt>
                <c:pt idx="10104">
                  <c:v>0.77817400000000003</c:v>
                </c:pt>
                <c:pt idx="10105">
                  <c:v>0.78125000000000011</c:v>
                </c:pt>
                <c:pt idx="10106">
                  <c:v>0.78125000000000011</c:v>
                </c:pt>
                <c:pt idx="10107">
                  <c:v>0.78125000000000011</c:v>
                </c:pt>
                <c:pt idx="10108">
                  <c:v>0.78432599999999997</c:v>
                </c:pt>
                <c:pt idx="10109">
                  <c:v>0.78432599999999997</c:v>
                </c:pt>
                <c:pt idx="10110">
                  <c:v>0.78432599999999997</c:v>
                </c:pt>
                <c:pt idx="10111">
                  <c:v>0.78740200000000005</c:v>
                </c:pt>
                <c:pt idx="10112">
                  <c:v>0.78740200000000005</c:v>
                </c:pt>
                <c:pt idx="10113">
                  <c:v>0.79047699999999999</c:v>
                </c:pt>
                <c:pt idx="10114">
                  <c:v>0.79047699999999999</c:v>
                </c:pt>
                <c:pt idx="10115">
                  <c:v>0.79355300000000006</c:v>
                </c:pt>
                <c:pt idx="10116">
                  <c:v>0.79662900000000014</c:v>
                </c:pt>
                <c:pt idx="10117">
                  <c:v>0.799705</c:v>
                </c:pt>
                <c:pt idx="10118">
                  <c:v>0.80278100000000008</c:v>
                </c:pt>
                <c:pt idx="10119">
                  <c:v>0.80585600000000002</c:v>
                </c:pt>
                <c:pt idx="10120">
                  <c:v>0.8089320000000001</c:v>
                </c:pt>
                <c:pt idx="10121">
                  <c:v>0.8089320000000001</c:v>
                </c:pt>
                <c:pt idx="10122">
                  <c:v>0.80585600000000002</c:v>
                </c:pt>
                <c:pt idx="10123">
                  <c:v>0.80585600000000002</c:v>
                </c:pt>
                <c:pt idx="10124">
                  <c:v>0.8089320000000001</c:v>
                </c:pt>
                <c:pt idx="10125">
                  <c:v>0.8089320000000001</c:v>
                </c:pt>
                <c:pt idx="10126">
                  <c:v>0.8089320000000001</c:v>
                </c:pt>
                <c:pt idx="10127">
                  <c:v>0.8089320000000001</c:v>
                </c:pt>
                <c:pt idx="10128">
                  <c:v>0.81200799999999995</c:v>
                </c:pt>
                <c:pt idx="10129">
                  <c:v>0.81200799999999995</c:v>
                </c:pt>
                <c:pt idx="10130">
                  <c:v>0.81200799999999995</c:v>
                </c:pt>
                <c:pt idx="10131">
                  <c:v>0.81200799999999995</c:v>
                </c:pt>
                <c:pt idx="10132">
                  <c:v>0.81508400000000003</c:v>
                </c:pt>
                <c:pt idx="10133">
                  <c:v>0.81815899999999997</c:v>
                </c:pt>
                <c:pt idx="10134">
                  <c:v>0.82123500000000005</c:v>
                </c:pt>
                <c:pt idx="10135">
                  <c:v>0.82123500000000005</c:v>
                </c:pt>
                <c:pt idx="10136">
                  <c:v>0.82123500000000005</c:v>
                </c:pt>
                <c:pt idx="10137">
                  <c:v>0.82431100000000013</c:v>
                </c:pt>
                <c:pt idx="10138">
                  <c:v>0.82431100000000013</c:v>
                </c:pt>
                <c:pt idx="10139">
                  <c:v>0.82431100000000013</c:v>
                </c:pt>
                <c:pt idx="10140">
                  <c:v>0.82738699999999998</c:v>
                </c:pt>
                <c:pt idx="10141">
                  <c:v>0.82738699999999998</c:v>
                </c:pt>
                <c:pt idx="10142">
                  <c:v>0.82738699999999998</c:v>
                </c:pt>
                <c:pt idx="10143">
                  <c:v>0.83046300000000006</c:v>
                </c:pt>
                <c:pt idx="10144">
                  <c:v>0.83046300000000006</c:v>
                </c:pt>
                <c:pt idx="10145">
                  <c:v>0.83046300000000006</c:v>
                </c:pt>
                <c:pt idx="10146">
                  <c:v>0.83046300000000006</c:v>
                </c:pt>
                <c:pt idx="10147">
                  <c:v>0.83046300000000006</c:v>
                </c:pt>
                <c:pt idx="10148">
                  <c:v>0.833538</c:v>
                </c:pt>
                <c:pt idx="10149">
                  <c:v>0.833538</c:v>
                </c:pt>
                <c:pt idx="10150">
                  <c:v>0.833538</c:v>
                </c:pt>
                <c:pt idx="10151">
                  <c:v>0.833538</c:v>
                </c:pt>
                <c:pt idx="10152">
                  <c:v>0.83661400000000008</c:v>
                </c:pt>
                <c:pt idx="10153">
                  <c:v>0.83968999999999994</c:v>
                </c:pt>
                <c:pt idx="10154">
                  <c:v>0.83968999999999994</c:v>
                </c:pt>
                <c:pt idx="10155">
                  <c:v>0.83968999999999994</c:v>
                </c:pt>
                <c:pt idx="10156">
                  <c:v>0.83968999999999994</c:v>
                </c:pt>
                <c:pt idx="10157">
                  <c:v>0.84276600000000002</c:v>
                </c:pt>
                <c:pt idx="10158">
                  <c:v>0.84276600000000002</c:v>
                </c:pt>
                <c:pt idx="10159">
                  <c:v>0.84276600000000002</c:v>
                </c:pt>
                <c:pt idx="10160">
                  <c:v>0.84584200000000009</c:v>
                </c:pt>
                <c:pt idx="10161">
                  <c:v>0.84584200000000009</c:v>
                </c:pt>
                <c:pt idx="10162">
                  <c:v>0.84584200000000009</c:v>
                </c:pt>
                <c:pt idx="10163">
                  <c:v>0.84276600000000002</c:v>
                </c:pt>
                <c:pt idx="10164">
                  <c:v>0.84584200000000009</c:v>
                </c:pt>
                <c:pt idx="10165">
                  <c:v>0.84584200000000009</c:v>
                </c:pt>
                <c:pt idx="10166">
                  <c:v>0.84891700000000003</c:v>
                </c:pt>
                <c:pt idx="10167">
                  <c:v>0.85199300000000011</c:v>
                </c:pt>
                <c:pt idx="10168">
                  <c:v>0.84891700000000003</c:v>
                </c:pt>
                <c:pt idx="10169">
                  <c:v>0.84891700000000003</c:v>
                </c:pt>
                <c:pt idx="10170">
                  <c:v>0.85199300000000011</c:v>
                </c:pt>
                <c:pt idx="10171">
                  <c:v>0.85506899999999997</c:v>
                </c:pt>
                <c:pt idx="10172">
                  <c:v>0.85506899999999997</c:v>
                </c:pt>
                <c:pt idx="10173">
                  <c:v>0.85814500000000005</c:v>
                </c:pt>
                <c:pt idx="10174">
                  <c:v>0.86121999999999999</c:v>
                </c:pt>
                <c:pt idx="10175">
                  <c:v>0.86121999999999999</c:v>
                </c:pt>
                <c:pt idx="10176">
                  <c:v>0.86121999999999999</c:v>
                </c:pt>
                <c:pt idx="10177">
                  <c:v>0.86121999999999999</c:v>
                </c:pt>
                <c:pt idx="10178">
                  <c:v>0.86429600000000006</c:v>
                </c:pt>
                <c:pt idx="10179">
                  <c:v>0.86429600000000006</c:v>
                </c:pt>
                <c:pt idx="10180">
                  <c:v>0.86429600000000006</c:v>
                </c:pt>
                <c:pt idx="10181">
                  <c:v>0.86429600000000006</c:v>
                </c:pt>
                <c:pt idx="10182">
                  <c:v>0.86737199999999992</c:v>
                </c:pt>
                <c:pt idx="10183">
                  <c:v>0.86737199999999992</c:v>
                </c:pt>
                <c:pt idx="10184">
                  <c:v>0.86737199999999992</c:v>
                </c:pt>
                <c:pt idx="10185">
                  <c:v>0.870448</c:v>
                </c:pt>
                <c:pt idx="10186">
                  <c:v>0.870448</c:v>
                </c:pt>
                <c:pt idx="10187">
                  <c:v>0.870448</c:v>
                </c:pt>
                <c:pt idx="10188">
                  <c:v>0.87352400000000008</c:v>
                </c:pt>
                <c:pt idx="10189">
                  <c:v>0.87659900000000002</c:v>
                </c:pt>
                <c:pt idx="10190">
                  <c:v>0.87659900000000002</c:v>
                </c:pt>
                <c:pt idx="10191">
                  <c:v>0.8796750000000001</c:v>
                </c:pt>
                <c:pt idx="10192">
                  <c:v>0.88275099999999995</c:v>
                </c:pt>
                <c:pt idx="10193">
                  <c:v>0.88275099999999995</c:v>
                </c:pt>
                <c:pt idx="10194">
                  <c:v>0.88275099999999995</c:v>
                </c:pt>
                <c:pt idx="10195">
                  <c:v>0.88275099999999995</c:v>
                </c:pt>
                <c:pt idx="10196">
                  <c:v>0.88582700000000003</c:v>
                </c:pt>
                <c:pt idx="10197">
                  <c:v>0.88890300000000011</c:v>
                </c:pt>
                <c:pt idx="10198">
                  <c:v>0.88582700000000003</c:v>
                </c:pt>
                <c:pt idx="10199">
                  <c:v>0.88582700000000003</c:v>
                </c:pt>
                <c:pt idx="10200">
                  <c:v>0.88890300000000011</c:v>
                </c:pt>
                <c:pt idx="10201">
                  <c:v>0.88890300000000011</c:v>
                </c:pt>
                <c:pt idx="10202">
                  <c:v>0.88890300000000011</c:v>
                </c:pt>
                <c:pt idx="10203">
                  <c:v>0.88582700000000003</c:v>
                </c:pt>
                <c:pt idx="10204">
                  <c:v>0.88890300000000011</c:v>
                </c:pt>
                <c:pt idx="10205">
                  <c:v>0.88890300000000011</c:v>
                </c:pt>
                <c:pt idx="10206">
                  <c:v>0.88890300000000011</c:v>
                </c:pt>
                <c:pt idx="10207">
                  <c:v>0.88890300000000011</c:v>
                </c:pt>
                <c:pt idx="10208">
                  <c:v>0.88890300000000011</c:v>
                </c:pt>
                <c:pt idx="10209">
                  <c:v>0.89197800000000005</c:v>
                </c:pt>
                <c:pt idx="10210">
                  <c:v>0.89505400000000013</c:v>
                </c:pt>
                <c:pt idx="10211">
                  <c:v>0.89812999999999998</c:v>
                </c:pt>
                <c:pt idx="10212">
                  <c:v>0.90120600000000006</c:v>
                </c:pt>
                <c:pt idx="10213">
                  <c:v>0.90120600000000006</c:v>
                </c:pt>
                <c:pt idx="10214">
                  <c:v>0.90120600000000006</c:v>
                </c:pt>
                <c:pt idx="10215">
                  <c:v>0.89812999999999998</c:v>
                </c:pt>
                <c:pt idx="10216">
                  <c:v>0.90120600000000006</c:v>
                </c:pt>
                <c:pt idx="10217">
                  <c:v>0.90120600000000006</c:v>
                </c:pt>
                <c:pt idx="10218">
                  <c:v>0.90120600000000006</c:v>
                </c:pt>
                <c:pt idx="10219">
                  <c:v>0.90120600000000006</c:v>
                </c:pt>
                <c:pt idx="10220">
                  <c:v>0.90428200000000014</c:v>
                </c:pt>
                <c:pt idx="10221">
                  <c:v>0.90428200000000014</c:v>
                </c:pt>
                <c:pt idx="10222">
                  <c:v>0.90428200000000014</c:v>
                </c:pt>
                <c:pt idx="10223">
                  <c:v>0.90428200000000014</c:v>
                </c:pt>
                <c:pt idx="10224">
                  <c:v>0.91043299999999994</c:v>
                </c:pt>
                <c:pt idx="10225">
                  <c:v>0.91043299999999994</c:v>
                </c:pt>
                <c:pt idx="10226">
                  <c:v>0.91043299999999994</c:v>
                </c:pt>
                <c:pt idx="10227">
                  <c:v>0.91043299999999994</c:v>
                </c:pt>
                <c:pt idx="10228">
                  <c:v>0.91043299999999994</c:v>
                </c:pt>
                <c:pt idx="10229">
                  <c:v>0.91350900000000002</c:v>
                </c:pt>
                <c:pt idx="10230">
                  <c:v>0.91350900000000002</c:v>
                </c:pt>
                <c:pt idx="10231">
                  <c:v>0.91658500000000009</c:v>
                </c:pt>
                <c:pt idx="10232">
                  <c:v>0.91658500000000009</c:v>
                </c:pt>
                <c:pt idx="10233">
                  <c:v>0.91350900000000002</c:v>
                </c:pt>
                <c:pt idx="10234">
                  <c:v>0.91350900000000002</c:v>
                </c:pt>
                <c:pt idx="10235">
                  <c:v>0.91658500000000009</c:v>
                </c:pt>
                <c:pt idx="10236">
                  <c:v>0.91658500000000009</c:v>
                </c:pt>
                <c:pt idx="10237">
                  <c:v>0.91658500000000009</c:v>
                </c:pt>
                <c:pt idx="10238">
                  <c:v>0.91966000000000003</c:v>
                </c:pt>
                <c:pt idx="10239">
                  <c:v>0.92273600000000011</c:v>
                </c:pt>
                <c:pt idx="10240">
                  <c:v>0.92581199999999997</c:v>
                </c:pt>
                <c:pt idx="10241">
                  <c:v>0.92273600000000011</c:v>
                </c:pt>
                <c:pt idx="10242">
                  <c:v>0.92273600000000011</c:v>
                </c:pt>
                <c:pt idx="10243">
                  <c:v>0.92581199999999997</c:v>
                </c:pt>
                <c:pt idx="10244">
                  <c:v>0.92581199999999997</c:v>
                </c:pt>
                <c:pt idx="10245">
                  <c:v>0.92581199999999997</c:v>
                </c:pt>
                <c:pt idx="10246">
                  <c:v>0.92581199999999997</c:v>
                </c:pt>
                <c:pt idx="10247">
                  <c:v>0.92888800000000005</c:v>
                </c:pt>
                <c:pt idx="10248">
                  <c:v>0.93196400000000013</c:v>
                </c:pt>
                <c:pt idx="10249">
                  <c:v>0.93503900000000006</c:v>
                </c:pt>
                <c:pt idx="10250">
                  <c:v>0.93503900000000006</c:v>
                </c:pt>
                <c:pt idx="10251">
                  <c:v>0.93503900000000006</c:v>
                </c:pt>
                <c:pt idx="10252">
                  <c:v>0.93196400000000013</c:v>
                </c:pt>
                <c:pt idx="10253">
                  <c:v>0.93196400000000013</c:v>
                </c:pt>
                <c:pt idx="10254">
                  <c:v>0.93196400000000013</c:v>
                </c:pt>
                <c:pt idx="10255">
                  <c:v>0.93196400000000013</c:v>
                </c:pt>
                <c:pt idx="10256">
                  <c:v>0.93196400000000013</c:v>
                </c:pt>
                <c:pt idx="10257">
                  <c:v>0.93196400000000013</c:v>
                </c:pt>
                <c:pt idx="10258">
                  <c:v>0.93196400000000013</c:v>
                </c:pt>
                <c:pt idx="10259">
                  <c:v>0.93196400000000013</c:v>
                </c:pt>
                <c:pt idx="10260">
                  <c:v>0.93196400000000013</c:v>
                </c:pt>
                <c:pt idx="10261">
                  <c:v>0.93196400000000013</c:v>
                </c:pt>
                <c:pt idx="10262">
                  <c:v>0.941191</c:v>
                </c:pt>
                <c:pt idx="10263">
                  <c:v>0.93811499999999992</c:v>
                </c:pt>
                <c:pt idx="10264">
                  <c:v>0.93196400000000013</c:v>
                </c:pt>
                <c:pt idx="10265">
                  <c:v>0.93196400000000013</c:v>
                </c:pt>
                <c:pt idx="10266">
                  <c:v>0.93503900000000006</c:v>
                </c:pt>
                <c:pt idx="10267">
                  <c:v>0.93811499999999992</c:v>
                </c:pt>
                <c:pt idx="10268">
                  <c:v>0.93811499999999992</c:v>
                </c:pt>
                <c:pt idx="10269">
                  <c:v>0.93503900000000006</c:v>
                </c:pt>
                <c:pt idx="10270">
                  <c:v>0.941191</c:v>
                </c:pt>
                <c:pt idx="10271">
                  <c:v>0.94426700000000008</c:v>
                </c:pt>
                <c:pt idx="10272">
                  <c:v>0.941191</c:v>
                </c:pt>
                <c:pt idx="10273">
                  <c:v>0.93811499999999992</c:v>
                </c:pt>
                <c:pt idx="10274">
                  <c:v>0.94426700000000008</c:v>
                </c:pt>
                <c:pt idx="10275">
                  <c:v>0.94734299999999994</c:v>
                </c:pt>
                <c:pt idx="10276">
                  <c:v>0.94734299999999994</c:v>
                </c:pt>
                <c:pt idx="10277">
                  <c:v>0.94426700000000008</c:v>
                </c:pt>
                <c:pt idx="10278">
                  <c:v>0.941191</c:v>
                </c:pt>
                <c:pt idx="10279">
                  <c:v>0.94426700000000008</c:v>
                </c:pt>
                <c:pt idx="10280">
                  <c:v>0.94734299999999994</c:v>
                </c:pt>
                <c:pt idx="10281">
                  <c:v>0.941191</c:v>
                </c:pt>
                <c:pt idx="10282">
                  <c:v>0.941191</c:v>
                </c:pt>
                <c:pt idx="10283">
                  <c:v>0.94426700000000008</c:v>
                </c:pt>
                <c:pt idx="10284">
                  <c:v>0.94426700000000008</c:v>
                </c:pt>
                <c:pt idx="10285">
                  <c:v>0.94426700000000008</c:v>
                </c:pt>
                <c:pt idx="10286">
                  <c:v>0.94426700000000008</c:v>
                </c:pt>
                <c:pt idx="10287">
                  <c:v>0.94734299999999994</c:v>
                </c:pt>
                <c:pt idx="10288">
                  <c:v>0.95349399999999995</c:v>
                </c:pt>
                <c:pt idx="10289">
                  <c:v>0.95349399999999995</c:v>
                </c:pt>
                <c:pt idx="10290">
                  <c:v>0.9504180000000001</c:v>
                </c:pt>
                <c:pt idx="10291">
                  <c:v>0.9504180000000001</c:v>
                </c:pt>
                <c:pt idx="10292">
                  <c:v>0.9504180000000001</c:v>
                </c:pt>
                <c:pt idx="10293">
                  <c:v>0.9504180000000001</c:v>
                </c:pt>
                <c:pt idx="10294">
                  <c:v>0.94734299999999994</c:v>
                </c:pt>
                <c:pt idx="10295">
                  <c:v>0.94734299999999994</c:v>
                </c:pt>
                <c:pt idx="10296">
                  <c:v>0.9504180000000001</c:v>
                </c:pt>
                <c:pt idx="10297">
                  <c:v>0.95349399999999995</c:v>
                </c:pt>
                <c:pt idx="10298">
                  <c:v>0.95349399999999995</c:v>
                </c:pt>
                <c:pt idx="10299">
                  <c:v>0.95657000000000003</c:v>
                </c:pt>
                <c:pt idx="10300">
                  <c:v>0.95964600000000011</c:v>
                </c:pt>
                <c:pt idx="10301">
                  <c:v>0.96272100000000005</c:v>
                </c:pt>
                <c:pt idx="10302">
                  <c:v>0.95964600000000011</c:v>
                </c:pt>
                <c:pt idx="10303">
                  <c:v>0.96272100000000005</c:v>
                </c:pt>
                <c:pt idx="10304">
                  <c:v>0.96579700000000013</c:v>
                </c:pt>
                <c:pt idx="10305">
                  <c:v>0.96579700000000013</c:v>
                </c:pt>
                <c:pt idx="10306">
                  <c:v>0.96579700000000013</c:v>
                </c:pt>
                <c:pt idx="10307">
                  <c:v>0.96579700000000013</c:v>
                </c:pt>
                <c:pt idx="10308">
                  <c:v>0.96887299999999998</c:v>
                </c:pt>
                <c:pt idx="10309">
                  <c:v>0.96887299999999998</c:v>
                </c:pt>
                <c:pt idx="10310">
                  <c:v>0.97194900000000006</c:v>
                </c:pt>
                <c:pt idx="10311">
                  <c:v>0.97502500000000014</c:v>
                </c:pt>
                <c:pt idx="10312">
                  <c:v>0.97502500000000014</c:v>
                </c:pt>
                <c:pt idx="10313">
                  <c:v>0.97502500000000014</c:v>
                </c:pt>
                <c:pt idx="10314">
                  <c:v>0.97502500000000014</c:v>
                </c:pt>
                <c:pt idx="10315">
                  <c:v>0.97502500000000014</c:v>
                </c:pt>
                <c:pt idx="10316">
                  <c:v>0.97502500000000014</c:v>
                </c:pt>
                <c:pt idx="10317">
                  <c:v>0.97502500000000014</c:v>
                </c:pt>
                <c:pt idx="10318">
                  <c:v>0.97810000000000008</c:v>
                </c:pt>
                <c:pt idx="10319">
                  <c:v>0.97810000000000008</c:v>
                </c:pt>
                <c:pt idx="10320">
                  <c:v>0.97810000000000008</c:v>
                </c:pt>
                <c:pt idx="10321">
                  <c:v>0.98117599999999994</c:v>
                </c:pt>
                <c:pt idx="10322">
                  <c:v>0.98425200000000002</c:v>
                </c:pt>
                <c:pt idx="10323">
                  <c:v>0.98425200000000002</c:v>
                </c:pt>
                <c:pt idx="10324">
                  <c:v>0.98425200000000002</c:v>
                </c:pt>
                <c:pt idx="10325">
                  <c:v>0.98425200000000002</c:v>
                </c:pt>
                <c:pt idx="10326">
                  <c:v>0.98425200000000002</c:v>
                </c:pt>
                <c:pt idx="10327">
                  <c:v>0.98425200000000002</c:v>
                </c:pt>
                <c:pt idx="10328">
                  <c:v>0.98425200000000002</c:v>
                </c:pt>
                <c:pt idx="10329">
                  <c:v>0.98425200000000002</c:v>
                </c:pt>
                <c:pt idx="10330">
                  <c:v>0.98425200000000002</c:v>
                </c:pt>
                <c:pt idx="10331">
                  <c:v>0.98732800000000009</c:v>
                </c:pt>
                <c:pt idx="10332">
                  <c:v>0.98425200000000002</c:v>
                </c:pt>
                <c:pt idx="10333">
                  <c:v>0.98732800000000009</c:v>
                </c:pt>
                <c:pt idx="10334">
                  <c:v>0.98732800000000009</c:v>
                </c:pt>
                <c:pt idx="10335">
                  <c:v>0.99347900000000011</c:v>
                </c:pt>
                <c:pt idx="10336">
                  <c:v>0.99347900000000011</c:v>
                </c:pt>
                <c:pt idx="10337">
                  <c:v>0.98732800000000009</c:v>
                </c:pt>
                <c:pt idx="10338">
                  <c:v>0.98732800000000009</c:v>
                </c:pt>
                <c:pt idx="10339">
                  <c:v>0.98732800000000009</c:v>
                </c:pt>
                <c:pt idx="10340">
                  <c:v>0.98732800000000009</c:v>
                </c:pt>
                <c:pt idx="10341">
                  <c:v>0.98425200000000002</c:v>
                </c:pt>
                <c:pt idx="10342">
                  <c:v>0.98732800000000009</c:v>
                </c:pt>
                <c:pt idx="10343">
                  <c:v>0.98732800000000009</c:v>
                </c:pt>
                <c:pt idx="10344">
                  <c:v>0.98732800000000009</c:v>
                </c:pt>
                <c:pt idx="10345">
                  <c:v>0.98732800000000009</c:v>
                </c:pt>
                <c:pt idx="10346">
                  <c:v>0.98732800000000009</c:v>
                </c:pt>
                <c:pt idx="10347">
                  <c:v>0.98732800000000009</c:v>
                </c:pt>
                <c:pt idx="10348">
                  <c:v>0.98732800000000009</c:v>
                </c:pt>
                <c:pt idx="10349">
                  <c:v>0.98732800000000009</c:v>
                </c:pt>
                <c:pt idx="10350">
                  <c:v>0.99347900000000011</c:v>
                </c:pt>
                <c:pt idx="10351">
                  <c:v>0.99347900000000011</c:v>
                </c:pt>
                <c:pt idx="10352">
                  <c:v>0.99347900000000011</c:v>
                </c:pt>
                <c:pt idx="10353">
                  <c:v>0.99347900000000011</c:v>
                </c:pt>
                <c:pt idx="10354">
                  <c:v>0.99347900000000011</c:v>
                </c:pt>
                <c:pt idx="10355">
                  <c:v>0.99347900000000011</c:v>
                </c:pt>
                <c:pt idx="10356">
                  <c:v>0.99347900000000011</c:v>
                </c:pt>
                <c:pt idx="10357">
                  <c:v>0.99347900000000011</c:v>
                </c:pt>
                <c:pt idx="10358">
                  <c:v>0.99347900000000011</c:v>
                </c:pt>
                <c:pt idx="10359">
                  <c:v>0.99655499999999997</c:v>
                </c:pt>
                <c:pt idx="10360">
                  <c:v>0.99655499999999997</c:v>
                </c:pt>
                <c:pt idx="10361">
                  <c:v>0.99655499999999997</c:v>
                </c:pt>
                <c:pt idx="10362">
                  <c:v>0.99655499999999997</c:v>
                </c:pt>
                <c:pt idx="10363">
                  <c:v>0.99655499999999997</c:v>
                </c:pt>
                <c:pt idx="10364">
                  <c:v>0.99655499999999997</c:v>
                </c:pt>
                <c:pt idx="10365">
                  <c:v>0.99655499999999997</c:v>
                </c:pt>
                <c:pt idx="10366">
                  <c:v>0.99347900000000011</c:v>
                </c:pt>
                <c:pt idx="10367">
                  <c:v>0.99347900000000011</c:v>
                </c:pt>
                <c:pt idx="10368">
                  <c:v>0.99347900000000011</c:v>
                </c:pt>
                <c:pt idx="10369">
                  <c:v>0.99655499999999997</c:v>
                </c:pt>
                <c:pt idx="10370">
                  <c:v>0.99347900000000011</c:v>
                </c:pt>
                <c:pt idx="10371">
                  <c:v>0.99347900000000011</c:v>
                </c:pt>
                <c:pt idx="10372">
                  <c:v>0.99655499999999997</c:v>
                </c:pt>
                <c:pt idx="10373">
                  <c:v>0.99655499999999997</c:v>
                </c:pt>
                <c:pt idx="10374">
                  <c:v>0.99655499999999997</c:v>
                </c:pt>
                <c:pt idx="10375">
                  <c:v>0.99655499999999997</c:v>
                </c:pt>
                <c:pt idx="10376">
                  <c:v>0.99963100000000005</c:v>
                </c:pt>
                <c:pt idx="10377">
                  <c:v>0.99963100000000005</c:v>
                </c:pt>
                <c:pt idx="10378">
                  <c:v>1.002707</c:v>
                </c:pt>
                <c:pt idx="10379">
                  <c:v>1.002707</c:v>
                </c:pt>
                <c:pt idx="10380">
                  <c:v>1.005782</c:v>
                </c:pt>
                <c:pt idx="10381">
                  <c:v>1.005782</c:v>
                </c:pt>
                <c:pt idx="10382">
                  <c:v>1.005782</c:v>
                </c:pt>
                <c:pt idx="10383">
                  <c:v>1.008858</c:v>
                </c:pt>
                <c:pt idx="10384">
                  <c:v>1.008858</c:v>
                </c:pt>
                <c:pt idx="10385">
                  <c:v>1.008858</c:v>
                </c:pt>
                <c:pt idx="10386">
                  <c:v>1.008858</c:v>
                </c:pt>
                <c:pt idx="10387">
                  <c:v>1.008858</c:v>
                </c:pt>
                <c:pt idx="10388">
                  <c:v>1.008858</c:v>
                </c:pt>
                <c:pt idx="10389">
                  <c:v>1.008858</c:v>
                </c:pt>
                <c:pt idx="10390">
                  <c:v>1.008858</c:v>
                </c:pt>
                <c:pt idx="10391">
                  <c:v>1.008858</c:v>
                </c:pt>
                <c:pt idx="10392">
                  <c:v>1.008858</c:v>
                </c:pt>
                <c:pt idx="10393">
                  <c:v>1.008858</c:v>
                </c:pt>
                <c:pt idx="10394">
                  <c:v>1.008858</c:v>
                </c:pt>
                <c:pt idx="10395">
                  <c:v>1.008858</c:v>
                </c:pt>
                <c:pt idx="10396">
                  <c:v>1.008858</c:v>
                </c:pt>
                <c:pt idx="10397">
                  <c:v>1.008858</c:v>
                </c:pt>
                <c:pt idx="10398">
                  <c:v>1.008858</c:v>
                </c:pt>
                <c:pt idx="10399">
                  <c:v>1.008858</c:v>
                </c:pt>
                <c:pt idx="10400">
                  <c:v>1.008858</c:v>
                </c:pt>
                <c:pt idx="10401">
                  <c:v>1.008858</c:v>
                </c:pt>
                <c:pt idx="10402">
                  <c:v>1.008858</c:v>
                </c:pt>
                <c:pt idx="10403">
                  <c:v>1.0119340000000001</c:v>
                </c:pt>
                <c:pt idx="10404">
                  <c:v>1.0119340000000001</c:v>
                </c:pt>
                <c:pt idx="10405">
                  <c:v>1.0119340000000001</c:v>
                </c:pt>
                <c:pt idx="10406">
                  <c:v>1.0150100000000002</c:v>
                </c:pt>
                <c:pt idx="10407">
                  <c:v>1.0150100000000002</c:v>
                </c:pt>
                <c:pt idx="10408">
                  <c:v>1.0150100000000002</c:v>
                </c:pt>
                <c:pt idx="10409">
                  <c:v>1.0150100000000002</c:v>
                </c:pt>
                <c:pt idx="10410">
                  <c:v>1.0150100000000002</c:v>
                </c:pt>
                <c:pt idx="10411">
                  <c:v>1.0150100000000002</c:v>
                </c:pt>
                <c:pt idx="10412">
                  <c:v>1.0150100000000002</c:v>
                </c:pt>
                <c:pt idx="10413">
                  <c:v>1.0150100000000002</c:v>
                </c:pt>
                <c:pt idx="10414">
                  <c:v>1.0150100000000002</c:v>
                </c:pt>
                <c:pt idx="10415">
                  <c:v>1.0180859999999998</c:v>
                </c:pt>
                <c:pt idx="10416">
                  <c:v>1.0180859999999998</c:v>
                </c:pt>
                <c:pt idx="10417">
                  <c:v>1.0180859999999998</c:v>
                </c:pt>
                <c:pt idx="10418">
                  <c:v>1.0180859999999998</c:v>
                </c:pt>
                <c:pt idx="10419">
                  <c:v>1.0211610000000002</c:v>
                </c:pt>
                <c:pt idx="10420">
                  <c:v>1.0211610000000002</c:v>
                </c:pt>
                <c:pt idx="10421">
                  <c:v>1.0211610000000002</c:v>
                </c:pt>
                <c:pt idx="10422">
                  <c:v>1.0242369999999998</c:v>
                </c:pt>
                <c:pt idx="10423">
                  <c:v>1.0242369999999998</c:v>
                </c:pt>
                <c:pt idx="10424">
                  <c:v>1.0273129999999999</c:v>
                </c:pt>
                <c:pt idx="10425">
                  <c:v>1.0273129999999999</c:v>
                </c:pt>
                <c:pt idx="10426">
                  <c:v>1.0273129999999999</c:v>
                </c:pt>
                <c:pt idx="10427">
                  <c:v>1.0273129999999999</c:v>
                </c:pt>
                <c:pt idx="10428">
                  <c:v>1.0273129999999999</c:v>
                </c:pt>
                <c:pt idx="10429">
                  <c:v>1.0273129999999999</c:v>
                </c:pt>
                <c:pt idx="10430">
                  <c:v>1.0273129999999999</c:v>
                </c:pt>
                <c:pt idx="10431">
                  <c:v>1.0273129999999999</c:v>
                </c:pt>
                <c:pt idx="10432">
                  <c:v>1.0273129999999999</c:v>
                </c:pt>
                <c:pt idx="10433">
                  <c:v>1.0273129999999999</c:v>
                </c:pt>
                <c:pt idx="10434">
                  <c:v>1.0273129999999999</c:v>
                </c:pt>
                <c:pt idx="10435">
                  <c:v>1.0273129999999999</c:v>
                </c:pt>
                <c:pt idx="10436">
                  <c:v>1.0273129999999999</c:v>
                </c:pt>
                <c:pt idx="10437">
                  <c:v>1.0273129999999999</c:v>
                </c:pt>
                <c:pt idx="10438">
                  <c:v>1.0273129999999999</c:v>
                </c:pt>
                <c:pt idx="10439">
                  <c:v>1.0273129999999999</c:v>
                </c:pt>
                <c:pt idx="10440">
                  <c:v>1.0273129999999999</c:v>
                </c:pt>
                <c:pt idx="10441">
                  <c:v>1.0273129999999999</c:v>
                </c:pt>
                <c:pt idx="10442">
                  <c:v>1.0273129999999999</c:v>
                </c:pt>
                <c:pt idx="10443">
                  <c:v>1.0273129999999999</c:v>
                </c:pt>
                <c:pt idx="10444">
                  <c:v>1.0273129999999999</c:v>
                </c:pt>
                <c:pt idx="10445">
                  <c:v>1.0273129999999999</c:v>
                </c:pt>
                <c:pt idx="10446">
                  <c:v>1.0273129999999999</c:v>
                </c:pt>
                <c:pt idx="10447">
                  <c:v>1.0273129999999999</c:v>
                </c:pt>
                <c:pt idx="10448">
                  <c:v>1.0273129999999999</c:v>
                </c:pt>
                <c:pt idx="10449">
                  <c:v>1.0273129999999999</c:v>
                </c:pt>
                <c:pt idx="10450">
                  <c:v>1.0273129999999999</c:v>
                </c:pt>
                <c:pt idx="10451">
                  <c:v>1.0273129999999999</c:v>
                </c:pt>
                <c:pt idx="10452">
                  <c:v>1.0273129999999999</c:v>
                </c:pt>
                <c:pt idx="10453">
                  <c:v>1.0273129999999999</c:v>
                </c:pt>
                <c:pt idx="10454">
                  <c:v>1.030389</c:v>
                </c:pt>
                <c:pt idx="10455">
                  <c:v>1.030389</c:v>
                </c:pt>
                <c:pt idx="10456">
                  <c:v>1.030389</c:v>
                </c:pt>
                <c:pt idx="10457">
                  <c:v>1.030389</c:v>
                </c:pt>
                <c:pt idx="10458">
                  <c:v>1.030389</c:v>
                </c:pt>
                <c:pt idx="10459">
                  <c:v>1.03654</c:v>
                </c:pt>
                <c:pt idx="10460">
                  <c:v>1.03654</c:v>
                </c:pt>
                <c:pt idx="10461">
                  <c:v>1.03654</c:v>
                </c:pt>
                <c:pt idx="10462">
                  <c:v>1.03654</c:v>
                </c:pt>
                <c:pt idx="10463">
                  <c:v>1.03654</c:v>
                </c:pt>
                <c:pt idx="10464">
                  <c:v>1.03654</c:v>
                </c:pt>
                <c:pt idx="10465">
                  <c:v>1.03654</c:v>
                </c:pt>
                <c:pt idx="10466">
                  <c:v>1.03654</c:v>
                </c:pt>
                <c:pt idx="10467">
                  <c:v>1.03654</c:v>
                </c:pt>
                <c:pt idx="10468">
                  <c:v>1.0396160000000001</c:v>
                </c:pt>
                <c:pt idx="10469">
                  <c:v>1.0396160000000001</c:v>
                </c:pt>
                <c:pt idx="10470">
                  <c:v>1.0396160000000001</c:v>
                </c:pt>
                <c:pt idx="10471">
                  <c:v>1.0426920000000002</c:v>
                </c:pt>
                <c:pt idx="10472">
                  <c:v>1.0426920000000002</c:v>
                </c:pt>
                <c:pt idx="10473">
                  <c:v>1.0426920000000002</c:v>
                </c:pt>
                <c:pt idx="10474">
                  <c:v>1.0426920000000002</c:v>
                </c:pt>
                <c:pt idx="10475">
                  <c:v>1.0426920000000002</c:v>
                </c:pt>
                <c:pt idx="10476">
                  <c:v>1.0396160000000001</c:v>
                </c:pt>
                <c:pt idx="10477">
                  <c:v>1.0396160000000001</c:v>
                </c:pt>
                <c:pt idx="10478">
                  <c:v>1.0426920000000002</c:v>
                </c:pt>
                <c:pt idx="10479">
                  <c:v>1.0426920000000002</c:v>
                </c:pt>
                <c:pt idx="10480">
                  <c:v>1.0396160000000001</c:v>
                </c:pt>
                <c:pt idx="10481">
                  <c:v>1.0396160000000001</c:v>
                </c:pt>
                <c:pt idx="10482">
                  <c:v>1.0426920000000002</c:v>
                </c:pt>
                <c:pt idx="10483">
                  <c:v>1.0426920000000002</c:v>
                </c:pt>
                <c:pt idx="10484">
                  <c:v>1.0426920000000002</c:v>
                </c:pt>
                <c:pt idx="10485">
                  <c:v>1.0426920000000002</c:v>
                </c:pt>
                <c:pt idx="10486">
                  <c:v>1.0457680000000003</c:v>
                </c:pt>
                <c:pt idx="10487">
                  <c:v>1.0488439999999999</c:v>
                </c:pt>
                <c:pt idx="10488">
                  <c:v>1.0488439999999999</c:v>
                </c:pt>
                <c:pt idx="10489">
                  <c:v>1.0519189999999998</c:v>
                </c:pt>
                <c:pt idx="10490">
                  <c:v>1.0519189999999998</c:v>
                </c:pt>
                <c:pt idx="10491">
                  <c:v>1.0519189999999998</c:v>
                </c:pt>
                <c:pt idx="10492">
                  <c:v>1.0519189999999998</c:v>
                </c:pt>
                <c:pt idx="10493">
                  <c:v>1.0519189999999998</c:v>
                </c:pt>
                <c:pt idx="10494">
                  <c:v>1.0519189999999998</c:v>
                </c:pt>
                <c:pt idx="10495">
                  <c:v>1.0519189999999998</c:v>
                </c:pt>
                <c:pt idx="10496">
                  <c:v>1.0519189999999998</c:v>
                </c:pt>
                <c:pt idx="10497">
                  <c:v>1.0549949999999999</c:v>
                </c:pt>
                <c:pt idx="10498">
                  <c:v>1.058071</c:v>
                </c:pt>
                <c:pt idx="10499">
                  <c:v>1.0549949999999999</c:v>
                </c:pt>
                <c:pt idx="10500">
                  <c:v>1.0549949999999999</c:v>
                </c:pt>
                <c:pt idx="10501">
                  <c:v>1.0549949999999999</c:v>
                </c:pt>
                <c:pt idx="10502">
                  <c:v>1.058071</c:v>
                </c:pt>
                <c:pt idx="10503">
                  <c:v>1.058071</c:v>
                </c:pt>
                <c:pt idx="10504">
                  <c:v>1.058071</c:v>
                </c:pt>
                <c:pt idx="10505">
                  <c:v>1.058071</c:v>
                </c:pt>
                <c:pt idx="10506">
                  <c:v>1.058071</c:v>
                </c:pt>
                <c:pt idx="10507">
                  <c:v>1.0611470000000001</c:v>
                </c:pt>
                <c:pt idx="10508">
                  <c:v>1.064222</c:v>
                </c:pt>
                <c:pt idx="10509">
                  <c:v>1.064222</c:v>
                </c:pt>
                <c:pt idx="10510">
                  <c:v>1.064222</c:v>
                </c:pt>
                <c:pt idx="10511">
                  <c:v>1.064222</c:v>
                </c:pt>
                <c:pt idx="10512">
                  <c:v>1.064222</c:v>
                </c:pt>
                <c:pt idx="10513">
                  <c:v>1.064222</c:v>
                </c:pt>
                <c:pt idx="10514">
                  <c:v>1.0672980000000001</c:v>
                </c:pt>
                <c:pt idx="10515">
                  <c:v>1.0672980000000001</c:v>
                </c:pt>
                <c:pt idx="10516">
                  <c:v>1.0734500000000002</c:v>
                </c:pt>
                <c:pt idx="10517">
                  <c:v>1.0765259999999999</c:v>
                </c:pt>
                <c:pt idx="10518">
                  <c:v>1.0703740000000002</c:v>
                </c:pt>
                <c:pt idx="10519">
                  <c:v>1.0734500000000002</c:v>
                </c:pt>
                <c:pt idx="10520">
                  <c:v>1.0796009999999998</c:v>
                </c:pt>
                <c:pt idx="10521">
                  <c:v>1.0826769999999999</c:v>
                </c:pt>
                <c:pt idx="10522">
                  <c:v>1.0796009999999998</c:v>
                </c:pt>
                <c:pt idx="10523">
                  <c:v>1.0826769999999999</c:v>
                </c:pt>
                <c:pt idx="10524">
                  <c:v>1.0826769999999999</c:v>
                </c:pt>
                <c:pt idx="10525">
                  <c:v>1.085753</c:v>
                </c:pt>
                <c:pt idx="10526">
                  <c:v>1.0796009999999998</c:v>
                </c:pt>
                <c:pt idx="10527">
                  <c:v>1.0765259999999999</c:v>
                </c:pt>
                <c:pt idx="10528">
                  <c:v>1.0826769999999999</c:v>
                </c:pt>
                <c:pt idx="10529">
                  <c:v>1.085753</c:v>
                </c:pt>
                <c:pt idx="10530">
                  <c:v>1.085753</c:v>
                </c:pt>
                <c:pt idx="10531">
                  <c:v>1.0826769999999999</c:v>
                </c:pt>
                <c:pt idx="10532">
                  <c:v>1.0826769999999999</c:v>
                </c:pt>
                <c:pt idx="10533">
                  <c:v>1.088829</c:v>
                </c:pt>
                <c:pt idx="10534">
                  <c:v>1.0919050000000001</c:v>
                </c:pt>
                <c:pt idx="10535">
                  <c:v>1.088829</c:v>
                </c:pt>
                <c:pt idx="10536">
                  <c:v>1.085753</c:v>
                </c:pt>
                <c:pt idx="10537">
                  <c:v>1.0919050000000001</c:v>
                </c:pt>
                <c:pt idx="10538">
                  <c:v>1.0919050000000001</c:v>
                </c:pt>
                <c:pt idx="10539">
                  <c:v>1.0919050000000001</c:v>
                </c:pt>
                <c:pt idx="10540">
                  <c:v>1.0919050000000001</c:v>
                </c:pt>
                <c:pt idx="10541">
                  <c:v>1.0919050000000001</c:v>
                </c:pt>
                <c:pt idx="10542">
                  <c:v>1.0949800000000001</c:v>
                </c:pt>
                <c:pt idx="10543">
                  <c:v>1.0949800000000001</c:v>
                </c:pt>
                <c:pt idx="10544">
                  <c:v>1.0919050000000001</c:v>
                </c:pt>
                <c:pt idx="10545">
                  <c:v>1.0949800000000001</c:v>
                </c:pt>
                <c:pt idx="10546">
                  <c:v>1.1011320000000002</c:v>
                </c:pt>
                <c:pt idx="10547">
                  <c:v>1.1011320000000002</c:v>
                </c:pt>
                <c:pt idx="10548">
                  <c:v>1.1011320000000002</c:v>
                </c:pt>
                <c:pt idx="10549">
                  <c:v>1.1011320000000002</c:v>
                </c:pt>
                <c:pt idx="10550">
                  <c:v>1.1042079999999999</c:v>
                </c:pt>
                <c:pt idx="10551">
                  <c:v>1.1042079999999999</c:v>
                </c:pt>
                <c:pt idx="10552">
                  <c:v>1.1011320000000002</c:v>
                </c:pt>
                <c:pt idx="10553">
                  <c:v>1.1011320000000002</c:v>
                </c:pt>
                <c:pt idx="10554">
                  <c:v>1.1011320000000002</c:v>
                </c:pt>
                <c:pt idx="10555">
                  <c:v>1.1011320000000002</c:v>
                </c:pt>
                <c:pt idx="10556">
                  <c:v>1.0980560000000001</c:v>
                </c:pt>
                <c:pt idx="10557">
                  <c:v>1.0949800000000001</c:v>
                </c:pt>
                <c:pt idx="10558">
                  <c:v>1.0980560000000001</c:v>
                </c:pt>
                <c:pt idx="10559">
                  <c:v>1.1011320000000002</c:v>
                </c:pt>
                <c:pt idx="10560">
                  <c:v>1.0980560000000001</c:v>
                </c:pt>
                <c:pt idx="10561">
                  <c:v>1.0980560000000001</c:v>
                </c:pt>
                <c:pt idx="10562">
                  <c:v>1.0980560000000001</c:v>
                </c:pt>
                <c:pt idx="10563">
                  <c:v>1.0980560000000001</c:v>
                </c:pt>
                <c:pt idx="10564">
                  <c:v>1.0980560000000001</c:v>
                </c:pt>
                <c:pt idx="10565">
                  <c:v>1.0980560000000001</c:v>
                </c:pt>
                <c:pt idx="10566">
                  <c:v>1.1011320000000002</c:v>
                </c:pt>
                <c:pt idx="10567">
                  <c:v>1.1011320000000002</c:v>
                </c:pt>
                <c:pt idx="10568">
                  <c:v>1.1011320000000002</c:v>
                </c:pt>
                <c:pt idx="10569">
                  <c:v>1.1011320000000002</c:v>
                </c:pt>
                <c:pt idx="10570">
                  <c:v>1.1011320000000002</c:v>
                </c:pt>
                <c:pt idx="10571">
                  <c:v>1.1011320000000002</c:v>
                </c:pt>
                <c:pt idx="10572">
                  <c:v>1.1011320000000002</c:v>
                </c:pt>
                <c:pt idx="10573">
                  <c:v>1.1042079999999999</c:v>
                </c:pt>
                <c:pt idx="10574">
                  <c:v>1.1042079999999999</c:v>
                </c:pt>
                <c:pt idx="10575">
                  <c:v>1.1042079999999999</c:v>
                </c:pt>
                <c:pt idx="10576">
                  <c:v>1.1042079999999999</c:v>
                </c:pt>
                <c:pt idx="10577">
                  <c:v>1.1042079999999999</c:v>
                </c:pt>
                <c:pt idx="10578">
                  <c:v>1.1042079999999999</c:v>
                </c:pt>
                <c:pt idx="10579">
                  <c:v>1.1042079999999999</c:v>
                </c:pt>
                <c:pt idx="10580">
                  <c:v>1.1042079999999999</c:v>
                </c:pt>
                <c:pt idx="10581">
                  <c:v>1.1042079999999999</c:v>
                </c:pt>
                <c:pt idx="10582">
                  <c:v>1.1042079999999999</c:v>
                </c:pt>
                <c:pt idx="10583">
                  <c:v>1.1042079999999999</c:v>
                </c:pt>
                <c:pt idx="10584">
                  <c:v>1.1042079999999999</c:v>
                </c:pt>
                <c:pt idx="10585">
                  <c:v>1.1072830000000002</c:v>
                </c:pt>
                <c:pt idx="10586">
                  <c:v>1.1042079999999999</c:v>
                </c:pt>
                <c:pt idx="10587">
                  <c:v>1.1011320000000002</c:v>
                </c:pt>
                <c:pt idx="10588">
                  <c:v>1.1042079999999999</c:v>
                </c:pt>
                <c:pt idx="10589">
                  <c:v>1.1072830000000002</c:v>
                </c:pt>
                <c:pt idx="10590">
                  <c:v>1.1072830000000002</c:v>
                </c:pt>
                <c:pt idx="10591">
                  <c:v>1.1042079999999999</c:v>
                </c:pt>
                <c:pt idx="10592">
                  <c:v>1.1042079999999999</c:v>
                </c:pt>
                <c:pt idx="10593">
                  <c:v>1.1103589999999999</c:v>
                </c:pt>
                <c:pt idx="10594">
                  <c:v>1.113435</c:v>
                </c:pt>
                <c:pt idx="10595">
                  <c:v>1.113435</c:v>
                </c:pt>
                <c:pt idx="10596">
                  <c:v>1.1103589999999999</c:v>
                </c:pt>
                <c:pt idx="10597">
                  <c:v>1.113435</c:v>
                </c:pt>
                <c:pt idx="10598">
                  <c:v>1.116511</c:v>
                </c:pt>
                <c:pt idx="10599">
                  <c:v>1.116511</c:v>
                </c:pt>
                <c:pt idx="10600">
                  <c:v>1.113435</c:v>
                </c:pt>
                <c:pt idx="10601">
                  <c:v>1.113435</c:v>
                </c:pt>
                <c:pt idx="10602">
                  <c:v>1.116511</c:v>
                </c:pt>
                <c:pt idx="10603">
                  <c:v>1.116511</c:v>
                </c:pt>
                <c:pt idx="10604">
                  <c:v>1.116511</c:v>
                </c:pt>
                <c:pt idx="10605">
                  <c:v>1.1195870000000001</c:v>
                </c:pt>
                <c:pt idx="10606">
                  <c:v>1.1195870000000001</c:v>
                </c:pt>
                <c:pt idx="10607">
                  <c:v>1.1195870000000001</c:v>
                </c:pt>
                <c:pt idx="10608">
                  <c:v>1.1195870000000001</c:v>
                </c:pt>
                <c:pt idx="10609">
                  <c:v>1.1195870000000001</c:v>
                </c:pt>
                <c:pt idx="10610">
                  <c:v>1.1195870000000001</c:v>
                </c:pt>
                <c:pt idx="10611">
                  <c:v>1.1195870000000001</c:v>
                </c:pt>
                <c:pt idx="10612">
                  <c:v>1.1195870000000001</c:v>
                </c:pt>
                <c:pt idx="10613">
                  <c:v>1.1195870000000001</c:v>
                </c:pt>
                <c:pt idx="10614">
                  <c:v>1.122662</c:v>
                </c:pt>
                <c:pt idx="10615">
                  <c:v>1.1257380000000001</c:v>
                </c:pt>
                <c:pt idx="10616">
                  <c:v>1.1257380000000001</c:v>
                </c:pt>
                <c:pt idx="10617">
                  <c:v>1.1257380000000001</c:v>
                </c:pt>
                <c:pt idx="10618">
                  <c:v>1.1257380000000001</c:v>
                </c:pt>
                <c:pt idx="10619">
                  <c:v>1.1288140000000002</c:v>
                </c:pt>
                <c:pt idx="10620">
                  <c:v>1.1288140000000002</c:v>
                </c:pt>
                <c:pt idx="10621">
                  <c:v>1.1257380000000001</c:v>
                </c:pt>
                <c:pt idx="10622">
                  <c:v>1.1288140000000002</c:v>
                </c:pt>
                <c:pt idx="10623">
                  <c:v>1.1288140000000002</c:v>
                </c:pt>
                <c:pt idx="10624">
                  <c:v>1.1288140000000002</c:v>
                </c:pt>
                <c:pt idx="10625">
                  <c:v>1.1257380000000001</c:v>
                </c:pt>
                <c:pt idx="10626">
                  <c:v>1.1318899999999998</c:v>
                </c:pt>
                <c:pt idx="10627">
                  <c:v>1.1349659999999999</c:v>
                </c:pt>
                <c:pt idx="10628">
                  <c:v>1.1349659999999999</c:v>
                </c:pt>
                <c:pt idx="10629">
                  <c:v>1.1349659999999999</c:v>
                </c:pt>
                <c:pt idx="10630">
                  <c:v>1.1380409999999999</c:v>
                </c:pt>
                <c:pt idx="10631">
                  <c:v>1.1380409999999999</c:v>
                </c:pt>
                <c:pt idx="10632">
                  <c:v>1.1349659999999999</c:v>
                </c:pt>
                <c:pt idx="10633">
                  <c:v>1.1349659999999999</c:v>
                </c:pt>
                <c:pt idx="10634">
                  <c:v>1.1349659999999999</c:v>
                </c:pt>
                <c:pt idx="10635">
                  <c:v>1.1349659999999999</c:v>
                </c:pt>
                <c:pt idx="10636">
                  <c:v>1.1318899999999998</c:v>
                </c:pt>
                <c:pt idx="10637">
                  <c:v>1.1318899999999998</c:v>
                </c:pt>
                <c:pt idx="10638">
                  <c:v>1.1349659999999999</c:v>
                </c:pt>
                <c:pt idx="10639">
                  <c:v>1.1380409999999999</c:v>
                </c:pt>
                <c:pt idx="10640">
                  <c:v>1.1380409999999999</c:v>
                </c:pt>
                <c:pt idx="10641">
                  <c:v>1.1411169999999999</c:v>
                </c:pt>
                <c:pt idx="10642">
                  <c:v>1.1411169999999999</c:v>
                </c:pt>
                <c:pt idx="10643">
                  <c:v>1.144193</c:v>
                </c:pt>
                <c:pt idx="10644">
                  <c:v>1.144193</c:v>
                </c:pt>
                <c:pt idx="10645">
                  <c:v>1.144193</c:v>
                </c:pt>
                <c:pt idx="10646">
                  <c:v>1.144193</c:v>
                </c:pt>
                <c:pt idx="10647">
                  <c:v>1.144193</c:v>
                </c:pt>
                <c:pt idx="10648">
                  <c:v>1.144193</c:v>
                </c:pt>
                <c:pt idx="10649">
                  <c:v>1.144193</c:v>
                </c:pt>
                <c:pt idx="10650">
                  <c:v>1.1472690000000001</c:v>
                </c:pt>
                <c:pt idx="10651">
                  <c:v>1.1472690000000001</c:v>
                </c:pt>
                <c:pt idx="10652">
                  <c:v>1.1472690000000001</c:v>
                </c:pt>
                <c:pt idx="10653">
                  <c:v>1.150344</c:v>
                </c:pt>
                <c:pt idx="10654">
                  <c:v>1.150344</c:v>
                </c:pt>
                <c:pt idx="10655">
                  <c:v>1.150344</c:v>
                </c:pt>
                <c:pt idx="10656">
                  <c:v>1.150344</c:v>
                </c:pt>
                <c:pt idx="10657">
                  <c:v>1.1534200000000001</c:v>
                </c:pt>
                <c:pt idx="10658">
                  <c:v>1.1534200000000001</c:v>
                </c:pt>
                <c:pt idx="10659">
                  <c:v>1.150344</c:v>
                </c:pt>
                <c:pt idx="10660">
                  <c:v>1.150344</c:v>
                </c:pt>
                <c:pt idx="10661">
                  <c:v>1.1534200000000001</c:v>
                </c:pt>
                <c:pt idx="10662">
                  <c:v>1.1534200000000001</c:v>
                </c:pt>
                <c:pt idx="10663">
                  <c:v>1.1534200000000001</c:v>
                </c:pt>
                <c:pt idx="10664">
                  <c:v>1.1564960000000002</c:v>
                </c:pt>
                <c:pt idx="10665">
                  <c:v>1.1564960000000002</c:v>
                </c:pt>
                <c:pt idx="10666">
                  <c:v>1.1564960000000002</c:v>
                </c:pt>
                <c:pt idx="10667">
                  <c:v>1.1595719999999998</c:v>
                </c:pt>
                <c:pt idx="10668">
                  <c:v>1.1626479999999999</c:v>
                </c:pt>
                <c:pt idx="10669">
                  <c:v>1.1626479999999999</c:v>
                </c:pt>
                <c:pt idx="10670">
                  <c:v>1.1626479999999999</c:v>
                </c:pt>
                <c:pt idx="10671">
                  <c:v>1.1626479999999999</c:v>
                </c:pt>
                <c:pt idx="10672">
                  <c:v>1.1657229999999998</c:v>
                </c:pt>
                <c:pt idx="10673">
                  <c:v>1.1657229999999998</c:v>
                </c:pt>
                <c:pt idx="10674">
                  <c:v>1.1657229999999998</c:v>
                </c:pt>
                <c:pt idx="10675">
                  <c:v>1.1657229999999998</c:v>
                </c:pt>
                <c:pt idx="10676">
                  <c:v>1.1687989999999999</c:v>
                </c:pt>
                <c:pt idx="10677">
                  <c:v>1.171875</c:v>
                </c:pt>
                <c:pt idx="10678">
                  <c:v>1.1687989999999999</c:v>
                </c:pt>
                <c:pt idx="10679">
                  <c:v>1.1687989999999999</c:v>
                </c:pt>
                <c:pt idx="10680">
                  <c:v>1.171875</c:v>
                </c:pt>
                <c:pt idx="10681">
                  <c:v>1.1749510000000001</c:v>
                </c:pt>
                <c:pt idx="10682">
                  <c:v>1.1749510000000001</c:v>
                </c:pt>
                <c:pt idx="10683">
                  <c:v>1.1749510000000001</c:v>
                </c:pt>
                <c:pt idx="10684">
                  <c:v>1.1780270000000002</c:v>
                </c:pt>
                <c:pt idx="10685">
                  <c:v>1.1780270000000002</c:v>
                </c:pt>
                <c:pt idx="10686">
                  <c:v>1.1780270000000002</c:v>
                </c:pt>
                <c:pt idx="10687">
                  <c:v>1.1780270000000002</c:v>
                </c:pt>
                <c:pt idx="10688">
                  <c:v>1.1780270000000002</c:v>
                </c:pt>
                <c:pt idx="10689">
                  <c:v>1.1780270000000002</c:v>
                </c:pt>
                <c:pt idx="10690">
                  <c:v>1.1780270000000002</c:v>
                </c:pt>
                <c:pt idx="10691">
                  <c:v>1.1811020000000001</c:v>
                </c:pt>
                <c:pt idx="10692">
                  <c:v>1.1811020000000001</c:v>
                </c:pt>
                <c:pt idx="10693">
                  <c:v>1.1841780000000002</c:v>
                </c:pt>
                <c:pt idx="10694">
                  <c:v>1.1872540000000003</c:v>
                </c:pt>
                <c:pt idx="10695">
                  <c:v>1.1903299999999999</c:v>
                </c:pt>
                <c:pt idx="10696">
                  <c:v>1.1903299999999999</c:v>
                </c:pt>
                <c:pt idx="10697">
                  <c:v>1.1903299999999999</c:v>
                </c:pt>
                <c:pt idx="10698">
                  <c:v>1.1903299999999999</c:v>
                </c:pt>
                <c:pt idx="10699">
                  <c:v>1.193406</c:v>
                </c:pt>
                <c:pt idx="10700">
                  <c:v>1.193406</c:v>
                </c:pt>
                <c:pt idx="10701">
                  <c:v>1.193406</c:v>
                </c:pt>
                <c:pt idx="10702">
                  <c:v>1.193406</c:v>
                </c:pt>
                <c:pt idx="10703">
                  <c:v>1.1964809999999999</c:v>
                </c:pt>
                <c:pt idx="10704">
                  <c:v>1.1964809999999999</c:v>
                </c:pt>
                <c:pt idx="10705">
                  <c:v>1.1964809999999999</c:v>
                </c:pt>
                <c:pt idx="10706">
                  <c:v>1.199557</c:v>
                </c:pt>
                <c:pt idx="10707">
                  <c:v>1.199557</c:v>
                </c:pt>
                <c:pt idx="10708">
                  <c:v>1.199557</c:v>
                </c:pt>
                <c:pt idx="10709">
                  <c:v>1.199557</c:v>
                </c:pt>
                <c:pt idx="10710">
                  <c:v>1.2026330000000001</c:v>
                </c:pt>
                <c:pt idx="10711">
                  <c:v>1.2026330000000001</c:v>
                </c:pt>
                <c:pt idx="10712">
                  <c:v>1.2026330000000001</c:v>
                </c:pt>
                <c:pt idx="10713">
                  <c:v>1.2026330000000001</c:v>
                </c:pt>
                <c:pt idx="10714">
                  <c:v>1.2026330000000001</c:v>
                </c:pt>
                <c:pt idx="10715">
                  <c:v>1.2026330000000001</c:v>
                </c:pt>
                <c:pt idx="10716">
                  <c:v>1.2057090000000001</c:v>
                </c:pt>
                <c:pt idx="10717">
                  <c:v>1.2087840000000001</c:v>
                </c:pt>
                <c:pt idx="10718">
                  <c:v>1.2118600000000002</c:v>
                </c:pt>
                <c:pt idx="10719">
                  <c:v>1.2118600000000002</c:v>
                </c:pt>
                <c:pt idx="10720">
                  <c:v>1.2118600000000002</c:v>
                </c:pt>
                <c:pt idx="10721">
                  <c:v>1.2118600000000002</c:v>
                </c:pt>
                <c:pt idx="10722">
                  <c:v>1.2149360000000002</c:v>
                </c:pt>
                <c:pt idx="10723">
                  <c:v>1.2149360000000002</c:v>
                </c:pt>
                <c:pt idx="10724">
                  <c:v>1.2149360000000002</c:v>
                </c:pt>
                <c:pt idx="10725">
                  <c:v>1.2118600000000002</c:v>
                </c:pt>
                <c:pt idx="10726">
                  <c:v>1.2118600000000002</c:v>
                </c:pt>
                <c:pt idx="10727">
                  <c:v>1.2118600000000002</c:v>
                </c:pt>
                <c:pt idx="10728">
                  <c:v>1.2118600000000002</c:v>
                </c:pt>
                <c:pt idx="10729">
                  <c:v>1.2118600000000002</c:v>
                </c:pt>
                <c:pt idx="10730">
                  <c:v>1.2118600000000002</c:v>
                </c:pt>
                <c:pt idx="10731">
                  <c:v>1.2149360000000002</c:v>
                </c:pt>
                <c:pt idx="10732">
                  <c:v>1.2180119999999999</c:v>
                </c:pt>
                <c:pt idx="10733">
                  <c:v>1.221088</c:v>
                </c:pt>
                <c:pt idx="10734">
                  <c:v>1.221088</c:v>
                </c:pt>
                <c:pt idx="10735">
                  <c:v>1.221088</c:v>
                </c:pt>
                <c:pt idx="10736">
                  <c:v>1.221088</c:v>
                </c:pt>
                <c:pt idx="10737">
                  <c:v>1.2241629999999999</c:v>
                </c:pt>
                <c:pt idx="10738">
                  <c:v>1.221088</c:v>
                </c:pt>
                <c:pt idx="10739">
                  <c:v>1.221088</c:v>
                </c:pt>
                <c:pt idx="10740">
                  <c:v>1.2241629999999999</c:v>
                </c:pt>
                <c:pt idx="10741">
                  <c:v>1.2241629999999999</c:v>
                </c:pt>
                <c:pt idx="10742">
                  <c:v>1.2241629999999999</c:v>
                </c:pt>
                <c:pt idx="10743">
                  <c:v>1.221088</c:v>
                </c:pt>
                <c:pt idx="10744">
                  <c:v>1.2241629999999999</c:v>
                </c:pt>
                <c:pt idx="10745">
                  <c:v>1.2241629999999999</c:v>
                </c:pt>
                <c:pt idx="10746">
                  <c:v>1.2241629999999999</c:v>
                </c:pt>
                <c:pt idx="10747">
                  <c:v>1.2241629999999999</c:v>
                </c:pt>
                <c:pt idx="10748">
                  <c:v>1.227239</c:v>
                </c:pt>
                <c:pt idx="10749">
                  <c:v>1.230315</c:v>
                </c:pt>
                <c:pt idx="10750">
                  <c:v>1.230315</c:v>
                </c:pt>
                <c:pt idx="10751">
                  <c:v>1.2333910000000001</c:v>
                </c:pt>
                <c:pt idx="10752">
                  <c:v>1.2364670000000002</c:v>
                </c:pt>
                <c:pt idx="10753">
                  <c:v>1.2395420000000001</c:v>
                </c:pt>
                <c:pt idx="10754">
                  <c:v>1.2364670000000002</c:v>
                </c:pt>
                <c:pt idx="10755">
                  <c:v>1.2364670000000002</c:v>
                </c:pt>
                <c:pt idx="10756">
                  <c:v>1.2395420000000001</c:v>
                </c:pt>
                <c:pt idx="10757">
                  <c:v>1.2426180000000002</c:v>
                </c:pt>
                <c:pt idx="10758">
                  <c:v>1.2395420000000001</c:v>
                </c:pt>
                <c:pt idx="10759">
                  <c:v>1.2395420000000001</c:v>
                </c:pt>
                <c:pt idx="10760">
                  <c:v>1.2426180000000002</c:v>
                </c:pt>
                <c:pt idx="10761">
                  <c:v>1.2456939999999999</c:v>
                </c:pt>
                <c:pt idx="10762">
                  <c:v>1.2456939999999999</c:v>
                </c:pt>
                <c:pt idx="10763">
                  <c:v>1.2456939999999999</c:v>
                </c:pt>
                <c:pt idx="10764">
                  <c:v>1.2456939999999999</c:v>
                </c:pt>
                <c:pt idx="10765">
                  <c:v>1.2456939999999999</c:v>
                </c:pt>
                <c:pt idx="10766">
                  <c:v>1.2487699999999999</c:v>
                </c:pt>
                <c:pt idx="10767">
                  <c:v>1.2518449999999999</c:v>
                </c:pt>
                <c:pt idx="10768">
                  <c:v>1.2518449999999999</c:v>
                </c:pt>
                <c:pt idx="10769">
                  <c:v>1.2518449999999999</c:v>
                </c:pt>
                <c:pt idx="10770">
                  <c:v>1.2518449999999999</c:v>
                </c:pt>
                <c:pt idx="10771">
                  <c:v>1.2518449999999999</c:v>
                </c:pt>
                <c:pt idx="10772">
                  <c:v>1.2518449999999999</c:v>
                </c:pt>
                <c:pt idx="10773">
                  <c:v>1.2518449999999999</c:v>
                </c:pt>
                <c:pt idx="10774">
                  <c:v>1.254921</c:v>
                </c:pt>
                <c:pt idx="10775">
                  <c:v>1.257997</c:v>
                </c:pt>
                <c:pt idx="10776">
                  <c:v>1.257997</c:v>
                </c:pt>
                <c:pt idx="10777">
                  <c:v>1.257997</c:v>
                </c:pt>
                <c:pt idx="10778">
                  <c:v>1.257997</c:v>
                </c:pt>
                <c:pt idx="10779">
                  <c:v>1.257997</c:v>
                </c:pt>
                <c:pt idx="10780">
                  <c:v>1.2610730000000001</c:v>
                </c:pt>
                <c:pt idx="10781">
                  <c:v>1.2610730000000001</c:v>
                </c:pt>
                <c:pt idx="10782">
                  <c:v>1.2641490000000002</c:v>
                </c:pt>
                <c:pt idx="10783">
                  <c:v>1.2672240000000001</c:v>
                </c:pt>
                <c:pt idx="10784">
                  <c:v>1.2703000000000002</c:v>
                </c:pt>
                <c:pt idx="10785">
                  <c:v>1.2703000000000002</c:v>
                </c:pt>
                <c:pt idx="10786">
                  <c:v>1.2672240000000001</c:v>
                </c:pt>
                <c:pt idx="10787">
                  <c:v>1.2672240000000001</c:v>
                </c:pt>
                <c:pt idx="10788">
                  <c:v>1.2703000000000002</c:v>
                </c:pt>
                <c:pt idx="10789">
                  <c:v>1.2703000000000002</c:v>
                </c:pt>
                <c:pt idx="10790">
                  <c:v>1.2703000000000002</c:v>
                </c:pt>
                <c:pt idx="10791">
                  <c:v>1.2703000000000002</c:v>
                </c:pt>
                <c:pt idx="10792">
                  <c:v>1.2703000000000002</c:v>
                </c:pt>
                <c:pt idx="10793">
                  <c:v>1.2733759999999998</c:v>
                </c:pt>
                <c:pt idx="10794">
                  <c:v>1.2764519999999999</c:v>
                </c:pt>
                <c:pt idx="10795">
                  <c:v>1.2764519999999999</c:v>
                </c:pt>
                <c:pt idx="10796">
                  <c:v>1.2764519999999999</c:v>
                </c:pt>
                <c:pt idx="10797">
                  <c:v>1.2764519999999999</c:v>
                </c:pt>
                <c:pt idx="10798">
                  <c:v>1.2764519999999999</c:v>
                </c:pt>
                <c:pt idx="10799">
                  <c:v>1.279528</c:v>
                </c:pt>
                <c:pt idx="10800">
                  <c:v>1.279528</c:v>
                </c:pt>
                <c:pt idx="10801">
                  <c:v>1.279528</c:v>
                </c:pt>
                <c:pt idx="10802">
                  <c:v>1.279528</c:v>
                </c:pt>
                <c:pt idx="10803">
                  <c:v>1.279528</c:v>
                </c:pt>
                <c:pt idx="10804">
                  <c:v>1.279528</c:v>
                </c:pt>
                <c:pt idx="10805">
                  <c:v>1.2826029999999999</c:v>
                </c:pt>
                <c:pt idx="10806">
                  <c:v>1.2826029999999999</c:v>
                </c:pt>
                <c:pt idx="10807">
                  <c:v>1.2826029999999999</c:v>
                </c:pt>
                <c:pt idx="10808">
                  <c:v>1.2826029999999999</c:v>
                </c:pt>
                <c:pt idx="10809">
                  <c:v>1.2826029999999999</c:v>
                </c:pt>
                <c:pt idx="10810">
                  <c:v>1.2826029999999999</c:v>
                </c:pt>
                <c:pt idx="10811">
                  <c:v>1.2826029999999999</c:v>
                </c:pt>
                <c:pt idx="10812">
                  <c:v>1.285679</c:v>
                </c:pt>
                <c:pt idx="10813">
                  <c:v>1.285679</c:v>
                </c:pt>
                <c:pt idx="10814">
                  <c:v>1.2887550000000001</c:v>
                </c:pt>
                <c:pt idx="10815">
                  <c:v>1.285679</c:v>
                </c:pt>
                <c:pt idx="10816">
                  <c:v>1.285679</c:v>
                </c:pt>
                <c:pt idx="10817">
                  <c:v>1.285679</c:v>
                </c:pt>
                <c:pt idx="10818">
                  <c:v>1.285679</c:v>
                </c:pt>
                <c:pt idx="10819">
                  <c:v>1.285679</c:v>
                </c:pt>
                <c:pt idx="10820">
                  <c:v>1.2887550000000001</c:v>
                </c:pt>
                <c:pt idx="10821">
                  <c:v>1.2918310000000002</c:v>
                </c:pt>
                <c:pt idx="10822">
                  <c:v>1.2918310000000002</c:v>
                </c:pt>
                <c:pt idx="10823">
                  <c:v>1.2949070000000003</c:v>
                </c:pt>
                <c:pt idx="10824">
                  <c:v>1.2949070000000003</c:v>
                </c:pt>
                <c:pt idx="10825">
                  <c:v>1.2949070000000003</c:v>
                </c:pt>
                <c:pt idx="10826">
                  <c:v>1.2979820000000002</c:v>
                </c:pt>
                <c:pt idx="10827">
                  <c:v>1.3010579999999998</c:v>
                </c:pt>
                <c:pt idx="10828">
                  <c:v>1.3041339999999999</c:v>
                </c:pt>
                <c:pt idx="10829">
                  <c:v>1.3010579999999998</c:v>
                </c:pt>
                <c:pt idx="10830">
                  <c:v>1.3010579999999998</c:v>
                </c:pt>
                <c:pt idx="10831">
                  <c:v>1.3010579999999998</c:v>
                </c:pt>
                <c:pt idx="10832">
                  <c:v>1.3041339999999999</c:v>
                </c:pt>
                <c:pt idx="10833">
                  <c:v>1.3041339999999999</c:v>
                </c:pt>
                <c:pt idx="10834">
                  <c:v>1.30721</c:v>
                </c:pt>
                <c:pt idx="10835">
                  <c:v>1.30721</c:v>
                </c:pt>
                <c:pt idx="10836">
                  <c:v>1.30721</c:v>
                </c:pt>
                <c:pt idx="10837">
                  <c:v>1.30721</c:v>
                </c:pt>
                <c:pt idx="10838">
                  <c:v>1.3102849999999999</c:v>
                </c:pt>
                <c:pt idx="10839">
                  <c:v>1.313361</c:v>
                </c:pt>
                <c:pt idx="10840">
                  <c:v>1.3164370000000001</c:v>
                </c:pt>
                <c:pt idx="10841">
                  <c:v>1.313361</c:v>
                </c:pt>
                <c:pt idx="10842">
                  <c:v>1.3195130000000002</c:v>
                </c:pt>
                <c:pt idx="10843">
                  <c:v>1.3225890000000002</c:v>
                </c:pt>
                <c:pt idx="10844">
                  <c:v>1.3225890000000002</c:v>
                </c:pt>
                <c:pt idx="10845">
                  <c:v>1.3195130000000002</c:v>
                </c:pt>
                <c:pt idx="10846">
                  <c:v>1.3195130000000002</c:v>
                </c:pt>
                <c:pt idx="10847">
                  <c:v>1.3225890000000002</c:v>
                </c:pt>
                <c:pt idx="10848">
                  <c:v>1.3256640000000002</c:v>
                </c:pt>
                <c:pt idx="10849">
                  <c:v>1.3256640000000002</c:v>
                </c:pt>
                <c:pt idx="10850">
                  <c:v>1.3256640000000002</c:v>
                </c:pt>
                <c:pt idx="10851">
                  <c:v>1.3256640000000002</c:v>
                </c:pt>
                <c:pt idx="10852">
                  <c:v>1.3287399999999998</c:v>
                </c:pt>
                <c:pt idx="10853">
                  <c:v>1.3318159999999999</c:v>
                </c:pt>
                <c:pt idx="10854">
                  <c:v>1.3287399999999998</c:v>
                </c:pt>
                <c:pt idx="10855">
                  <c:v>1.3318159999999999</c:v>
                </c:pt>
                <c:pt idx="10856">
                  <c:v>1.337968</c:v>
                </c:pt>
                <c:pt idx="10857">
                  <c:v>1.337968</c:v>
                </c:pt>
                <c:pt idx="10858">
                  <c:v>1.334892</c:v>
                </c:pt>
                <c:pt idx="10859">
                  <c:v>1.334892</c:v>
                </c:pt>
                <c:pt idx="10860">
                  <c:v>1.337968</c:v>
                </c:pt>
                <c:pt idx="10861">
                  <c:v>1.337968</c:v>
                </c:pt>
                <c:pt idx="10862">
                  <c:v>1.341043</c:v>
                </c:pt>
                <c:pt idx="10863">
                  <c:v>1.3441190000000001</c:v>
                </c:pt>
                <c:pt idx="10864">
                  <c:v>1.3441190000000001</c:v>
                </c:pt>
                <c:pt idx="10865">
                  <c:v>1.3441190000000001</c:v>
                </c:pt>
                <c:pt idx="10866">
                  <c:v>1.3471950000000001</c:v>
                </c:pt>
                <c:pt idx="10867">
                  <c:v>1.3471950000000001</c:v>
                </c:pt>
                <c:pt idx="10868">
                  <c:v>1.3502710000000002</c:v>
                </c:pt>
                <c:pt idx="10869">
                  <c:v>1.3533460000000002</c:v>
                </c:pt>
                <c:pt idx="10870">
                  <c:v>1.3533460000000002</c:v>
                </c:pt>
                <c:pt idx="10871">
                  <c:v>1.3502710000000002</c:v>
                </c:pt>
                <c:pt idx="10872">
                  <c:v>1.3502710000000002</c:v>
                </c:pt>
                <c:pt idx="10873">
                  <c:v>1.3533460000000002</c:v>
                </c:pt>
                <c:pt idx="10874">
                  <c:v>1.3564220000000002</c:v>
                </c:pt>
                <c:pt idx="10875">
                  <c:v>1.3533460000000002</c:v>
                </c:pt>
                <c:pt idx="10876">
                  <c:v>1.3533460000000002</c:v>
                </c:pt>
                <c:pt idx="10877">
                  <c:v>1.3594979999999999</c:v>
                </c:pt>
                <c:pt idx="10878">
                  <c:v>1.362574</c:v>
                </c:pt>
                <c:pt idx="10879">
                  <c:v>1.362574</c:v>
                </c:pt>
                <c:pt idx="10880">
                  <c:v>1.362574</c:v>
                </c:pt>
                <c:pt idx="10881">
                  <c:v>1.36565</c:v>
                </c:pt>
                <c:pt idx="10882">
                  <c:v>1.362574</c:v>
                </c:pt>
                <c:pt idx="10883">
                  <c:v>1.3594979999999999</c:v>
                </c:pt>
                <c:pt idx="10884">
                  <c:v>1.3594979999999999</c:v>
                </c:pt>
                <c:pt idx="10885">
                  <c:v>1.362574</c:v>
                </c:pt>
                <c:pt idx="10886">
                  <c:v>1.3594979999999999</c:v>
                </c:pt>
                <c:pt idx="10887">
                  <c:v>1.3594979999999999</c:v>
                </c:pt>
                <c:pt idx="10888">
                  <c:v>1.3594979999999999</c:v>
                </c:pt>
                <c:pt idx="10889">
                  <c:v>1.362574</c:v>
                </c:pt>
                <c:pt idx="10890">
                  <c:v>1.362574</c:v>
                </c:pt>
                <c:pt idx="10891">
                  <c:v>1.362574</c:v>
                </c:pt>
                <c:pt idx="10892">
                  <c:v>1.36565</c:v>
                </c:pt>
                <c:pt idx="10893">
                  <c:v>1.368725</c:v>
                </c:pt>
                <c:pt idx="10894">
                  <c:v>1.368725</c:v>
                </c:pt>
                <c:pt idx="10895">
                  <c:v>1.36565</c:v>
                </c:pt>
                <c:pt idx="10896">
                  <c:v>1.368725</c:v>
                </c:pt>
                <c:pt idx="10897">
                  <c:v>1.368725</c:v>
                </c:pt>
                <c:pt idx="10898">
                  <c:v>1.368725</c:v>
                </c:pt>
                <c:pt idx="10899">
                  <c:v>1.368725</c:v>
                </c:pt>
                <c:pt idx="10900">
                  <c:v>1.371801</c:v>
                </c:pt>
                <c:pt idx="10901">
                  <c:v>1.371801</c:v>
                </c:pt>
                <c:pt idx="10902">
                  <c:v>1.3748770000000001</c:v>
                </c:pt>
                <c:pt idx="10903">
                  <c:v>1.3779530000000002</c:v>
                </c:pt>
                <c:pt idx="10904">
                  <c:v>1.3810289999999998</c:v>
                </c:pt>
                <c:pt idx="10905">
                  <c:v>1.3841040000000002</c:v>
                </c:pt>
                <c:pt idx="10906">
                  <c:v>1.3810289999999998</c:v>
                </c:pt>
                <c:pt idx="10907">
                  <c:v>1.3841040000000002</c:v>
                </c:pt>
                <c:pt idx="10908">
                  <c:v>1.3841040000000002</c:v>
                </c:pt>
                <c:pt idx="10909">
                  <c:v>1.3810289999999998</c:v>
                </c:pt>
                <c:pt idx="10910">
                  <c:v>1.3810289999999998</c:v>
                </c:pt>
                <c:pt idx="10911">
                  <c:v>1.3841040000000002</c:v>
                </c:pt>
                <c:pt idx="10912">
                  <c:v>1.3871799999999999</c:v>
                </c:pt>
                <c:pt idx="10913">
                  <c:v>1.3871799999999999</c:v>
                </c:pt>
                <c:pt idx="10914">
                  <c:v>1.3871799999999999</c:v>
                </c:pt>
                <c:pt idx="10915">
                  <c:v>1.3902559999999999</c:v>
                </c:pt>
                <c:pt idx="10916">
                  <c:v>1.393332</c:v>
                </c:pt>
                <c:pt idx="10917">
                  <c:v>1.3902559999999999</c:v>
                </c:pt>
                <c:pt idx="10918">
                  <c:v>1.393332</c:v>
                </c:pt>
                <c:pt idx="10919">
                  <c:v>1.396407</c:v>
                </c:pt>
                <c:pt idx="10920">
                  <c:v>1.396407</c:v>
                </c:pt>
                <c:pt idx="10921">
                  <c:v>1.399483</c:v>
                </c:pt>
                <c:pt idx="10922">
                  <c:v>1.399483</c:v>
                </c:pt>
                <c:pt idx="10923">
                  <c:v>1.399483</c:v>
                </c:pt>
                <c:pt idx="10924">
                  <c:v>1.399483</c:v>
                </c:pt>
                <c:pt idx="10925">
                  <c:v>1.4025590000000001</c:v>
                </c:pt>
                <c:pt idx="10926">
                  <c:v>1.4056350000000002</c:v>
                </c:pt>
                <c:pt idx="10927">
                  <c:v>1.4087109999999998</c:v>
                </c:pt>
                <c:pt idx="10928">
                  <c:v>1.4087109999999998</c:v>
                </c:pt>
                <c:pt idx="10929">
                  <c:v>1.4117860000000002</c:v>
                </c:pt>
                <c:pt idx="10930">
                  <c:v>1.4148619999999998</c:v>
                </c:pt>
                <c:pt idx="10931">
                  <c:v>1.4148619999999998</c:v>
                </c:pt>
                <c:pt idx="10932">
                  <c:v>1.4148619999999998</c:v>
                </c:pt>
                <c:pt idx="10933">
                  <c:v>1.4148619999999998</c:v>
                </c:pt>
                <c:pt idx="10934">
                  <c:v>1.4179379999999999</c:v>
                </c:pt>
                <c:pt idx="10935">
                  <c:v>1.421014</c:v>
                </c:pt>
                <c:pt idx="10936">
                  <c:v>1.421014</c:v>
                </c:pt>
                <c:pt idx="10937">
                  <c:v>1.4179379999999999</c:v>
                </c:pt>
                <c:pt idx="10938">
                  <c:v>1.421014</c:v>
                </c:pt>
                <c:pt idx="10939">
                  <c:v>1.4240900000000001</c:v>
                </c:pt>
                <c:pt idx="10940">
                  <c:v>1.4240900000000001</c:v>
                </c:pt>
                <c:pt idx="10941">
                  <c:v>1.427165</c:v>
                </c:pt>
                <c:pt idx="10942">
                  <c:v>1.427165</c:v>
                </c:pt>
                <c:pt idx="10943">
                  <c:v>1.4302410000000001</c:v>
                </c:pt>
                <c:pt idx="10944">
                  <c:v>1.4302410000000001</c:v>
                </c:pt>
                <c:pt idx="10945">
                  <c:v>1.4333170000000002</c:v>
                </c:pt>
                <c:pt idx="10946">
                  <c:v>1.4333170000000002</c:v>
                </c:pt>
                <c:pt idx="10947">
                  <c:v>1.4302410000000001</c:v>
                </c:pt>
                <c:pt idx="10948">
                  <c:v>1.4333170000000002</c:v>
                </c:pt>
                <c:pt idx="10949">
                  <c:v>1.4333170000000002</c:v>
                </c:pt>
                <c:pt idx="10950">
                  <c:v>1.4333170000000002</c:v>
                </c:pt>
                <c:pt idx="10951">
                  <c:v>1.4333170000000002</c:v>
                </c:pt>
                <c:pt idx="10952">
                  <c:v>1.4333170000000002</c:v>
                </c:pt>
                <c:pt idx="10953">
                  <c:v>1.4363930000000003</c:v>
                </c:pt>
                <c:pt idx="10954">
                  <c:v>1.4425439999999998</c:v>
                </c:pt>
                <c:pt idx="10955">
                  <c:v>1.4363930000000003</c:v>
                </c:pt>
                <c:pt idx="10956">
                  <c:v>1.4363930000000003</c:v>
                </c:pt>
                <c:pt idx="10957">
                  <c:v>1.4363930000000003</c:v>
                </c:pt>
                <c:pt idx="10958">
                  <c:v>1.4363930000000003</c:v>
                </c:pt>
                <c:pt idx="10959">
                  <c:v>1.4363930000000003</c:v>
                </c:pt>
                <c:pt idx="10960">
                  <c:v>1.4425439999999998</c:v>
                </c:pt>
                <c:pt idx="10961">
                  <c:v>1.4425439999999998</c:v>
                </c:pt>
                <c:pt idx="10962">
                  <c:v>1.4425439999999998</c:v>
                </c:pt>
                <c:pt idx="10963">
                  <c:v>1.4456199999999999</c:v>
                </c:pt>
                <c:pt idx="10964">
                  <c:v>1.4456199999999999</c:v>
                </c:pt>
                <c:pt idx="10965">
                  <c:v>1.448696</c:v>
                </c:pt>
                <c:pt idx="10966">
                  <c:v>1.448696</c:v>
                </c:pt>
                <c:pt idx="10967">
                  <c:v>1.448696</c:v>
                </c:pt>
                <c:pt idx="10968">
                  <c:v>1.448696</c:v>
                </c:pt>
                <c:pt idx="10969">
                  <c:v>1.4517720000000001</c:v>
                </c:pt>
                <c:pt idx="10970">
                  <c:v>1.4517720000000001</c:v>
                </c:pt>
                <c:pt idx="10971">
                  <c:v>1.448696</c:v>
                </c:pt>
                <c:pt idx="10972">
                  <c:v>1.448696</c:v>
                </c:pt>
                <c:pt idx="10973">
                  <c:v>1.448696</c:v>
                </c:pt>
                <c:pt idx="10974">
                  <c:v>1.4456199999999999</c:v>
                </c:pt>
                <c:pt idx="10975">
                  <c:v>1.4456199999999999</c:v>
                </c:pt>
                <c:pt idx="10976">
                  <c:v>1.448696</c:v>
                </c:pt>
                <c:pt idx="10977">
                  <c:v>1.4517720000000001</c:v>
                </c:pt>
                <c:pt idx="10978">
                  <c:v>1.448696</c:v>
                </c:pt>
                <c:pt idx="10979">
                  <c:v>1.4517720000000001</c:v>
                </c:pt>
                <c:pt idx="10980">
                  <c:v>1.4517720000000001</c:v>
                </c:pt>
                <c:pt idx="10981">
                  <c:v>1.4579230000000001</c:v>
                </c:pt>
                <c:pt idx="10982">
                  <c:v>1.4609990000000002</c:v>
                </c:pt>
                <c:pt idx="10983">
                  <c:v>1.4640750000000002</c:v>
                </c:pt>
                <c:pt idx="10984">
                  <c:v>1.4671499999999997</c:v>
                </c:pt>
                <c:pt idx="10985">
                  <c:v>1.4671499999999997</c:v>
                </c:pt>
                <c:pt idx="10986">
                  <c:v>1.4671499999999997</c:v>
                </c:pt>
                <c:pt idx="10987">
                  <c:v>1.4640750000000002</c:v>
                </c:pt>
                <c:pt idx="10988">
                  <c:v>1.4671499999999997</c:v>
                </c:pt>
                <c:pt idx="10989">
                  <c:v>1.4671499999999997</c:v>
                </c:pt>
                <c:pt idx="10990">
                  <c:v>1.4671499999999997</c:v>
                </c:pt>
                <c:pt idx="10991">
                  <c:v>1.4702259999999998</c:v>
                </c:pt>
                <c:pt idx="10992">
                  <c:v>1.4733019999999999</c:v>
                </c:pt>
                <c:pt idx="10993">
                  <c:v>1.4733019999999999</c:v>
                </c:pt>
                <c:pt idx="10994">
                  <c:v>1.4733019999999999</c:v>
                </c:pt>
                <c:pt idx="10995">
                  <c:v>1.476378</c:v>
                </c:pt>
                <c:pt idx="10996">
                  <c:v>1.476378</c:v>
                </c:pt>
                <c:pt idx="10997">
                  <c:v>1.479454</c:v>
                </c:pt>
                <c:pt idx="10998">
                  <c:v>1.479454</c:v>
                </c:pt>
                <c:pt idx="10999">
                  <c:v>1.482529</c:v>
                </c:pt>
                <c:pt idx="11000">
                  <c:v>1.482529</c:v>
                </c:pt>
                <c:pt idx="11001">
                  <c:v>1.482529</c:v>
                </c:pt>
                <c:pt idx="11002">
                  <c:v>1.4856050000000001</c:v>
                </c:pt>
                <c:pt idx="11003">
                  <c:v>1.4886809999999997</c:v>
                </c:pt>
                <c:pt idx="11004">
                  <c:v>1.4856050000000001</c:v>
                </c:pt>
                <c:pt idx="11005">
                  <c:v>1.4856050000000001</c:v>
                </c:pt>
                <c:pt idx="11006">
                  <c:v>1.4886809999999997</c:v>
                </c:pt>
                <c:pt idx="11007">
                  <c:v>1.4886809999999997</c:v>
                </c:pt>
                <c:pt idx="11008">
                  <c:v>1.4856050000000001</c:v>
                </c:pt>
                <c:pt idx="11009">
                  <c:v>1.482529</c:v>
                </c:pt>
                <c:pt idx="11010">
                  <c:v>1.4856050000000001</c:v>
                </c:pt>
                <c:pt idx="11011">
                  <c:v>1.4886809999999997</c:v>
                </c:pt>
                <c:pt idx="11012">
                  <c:v>1.4886809999999997</c:v>
                </c:pt>
                <c:pt idx="11013">
                  <c:v>1.4886809999999997</c:v>
                </c:pt>
                <c:pt idx="11014">
                  <c:v>1.4917569999999998</c:v>
                </c:pt>
                <c:pt idx="11015">
                  <c:v>1.4948329999999999</c:v>
                </c:pt>
                <c:pt idx="11016">
                  <c:v>1.4948329999999999</c:v>
                </c:pt>
                <c:pt idx="11017">
                  <c:v>1.4948329999999999</c:v>
                </c:pt>
                <c:pt idx="11018">
                  <c:v>1.4979089999999999</c:v>
                </c:pt>
                <c:pt idx="11019">
                  <c:v>1.4979089999999999</c:v>
                </c:pt>
                <c:pt idx="11020">
                  <c:v>1.5009839999999999</c:v>
                </c:pt>
                <c:pt idx="11021">
                  <c:v>1.50406</c:v>
                </c:pt>
                <c:pt idx="11022">
                  <c:v>1.50406</c:v>
                </c:pt>
                <c:pt idx="11023">
                  <c:v>1.50406</c:v>
                </c:pt>
                <c:pt idx="11024">
                  <c:v>1.50406</c:v>
                </c:pt>
                <c:pt idx="11025">
                  <c:v>1.507136</c:v>
                </c:pt>
                <c:pt idx="11026">
                  <c:v>1.510211</c:v>
                </c:pt>
                <c:pt idx="11027">
                  <c:v>1.5132879999999997</c:v>
                </c:pt>
                <c:pt idx="11028">
                  <c:v>1.510211</c:v>
                </c:pt>
                <c:pt idx="11029">
                  <c:v>1.510211</c:v>
                </c:pt>
                <c:pt idx="11030">
                  <c:v>1.510211</c:v>
                </c:pt>
                <c:pt idx="11031">
                  <c:v>1.510211</c:v>
                </c:pt>
                <c:pt idx="11032">
                  <c:v>1.510211</c:v>
                </c:pt>
                <c:pt idx="11033">
                  <c:v>1.5132879999999997</c:v>
                </c:pt>
                <c:pt idx="11034">
                  <c:v>1.5163630000000001</c:v>
                </c:pt>
                <c:pt idx="11035">
                  <c:v>1.5163630000000001</c:v>
                </c:pt>
                <c:pt idx="11036">
                  <c:v>1.5163630000000001</c:v>
                </c:pt>
                <c:pt idx="11037">
                  <c:v>1.5194389999999998</c:v>
                </c:pt>
                <c:pt idx="11038">
                  <c:v>1.5194389999999998</c:v>
                </c:pt>
                <c:pt idx="11039">
                  <c:v>1.5194389999999998</c:v>
                </c:pt>
                <c:pt idx="11040">
                  <c:v>1.5163630000000001</c:v>
                </c:pt>
                <c:pt idx="11041">
                  <c:v>1.5194389999999998</c:v>
                </c:pt>
                <c:pt idx="11042">
                  <c:v>1.5225149999999998</c:v>
                </c:pt>
                <c:pt idx="11043">
                  <c:v>1.5255899999999998</c:v>
                </c:pt>
                <c:pt idx="11044">
                  <c:v>1.5255899999999998</c:v>
                </c:pt>
                <c:pt idx="11045">
                  <c:v>1.528667</c:v>
                </c:pt>
                <c:pt idx="11046">
                  <c:v>1.5317419999999999</c:v>
                </c:pt>
                <c:pt idx="11047">
                  <c:v>1.534818</c:v>
                </c:pt>
                <c:pt idx="11048">
                  <c:v>1.5378940000000001</c:v>
                </c:pt>
                <c:pt idx="11049">
                  <c:v>1.534818</c:v>
                </c:pt>
                <c:pt idx="11050">
                  <c:v>1.534818</c:v>
                </c:pt>
                <c:pt idx="11051">
                  <c:v>1.5378940000000001</c:v>
                </c:pt>
                <c:pt idx="11052">
                  <c:v>1.5378940000000001</c:v>
                </c:pt>
                <c:pt idx="11053">
                  <c:v>1.540969</c:v>
                </c:pt>
                <c:pt idx="11054">
                  <c:v>1.5440450000000001</c:v>
                </c:pt>
                <c:pt idx="11055">
                  <c:v>1.540969</c:v>
                </c:pt>
                <c:pt idx="11056">
                  <c:v>1.540969</c:v>
                </c:pt>
                <c:pt idx="11057">
                  <c:v>1.540969</c:v>
                </c:pt>
                <c:pt idx="11058">
                  <c:v>1.540969</c:v>
                </c:pt>
                <c:pt idx="11059">
                  <c:v>1.540969</c:v>
                </c:pt>
                <c:pt idx="11060">
                  <c:v>1.5440450000000001</c:v>
                </c:pt>
                <c:pt idx="11061">
                  <c:v>1.5440450000000001</c:v>
                </c:pt>
                <c:pt idx="11062">
                  <c:v>1.5471209999999997</c:v>
                </c:pt>
                <c:pt idx="11063">
                  <c:v>1.5471209999999997</c:v>
                </c:pt>
                <c:pt idx="11064">
                  <c:v>1.5501969999999998</c:v>
                </c:pt>
                <c:pt idx="11065">
                  <c:v>1.5501969999999998</c:v>
                </c:pt>
                <c:pt idx="11066">
                  <c:v>1.5532729999999999</c:v>
                </c:pt>
                <c:pt idx="11067">
                  <c:v>1.5532729999999999</c:v>
                </c:pt>
                <c:pt idx="11068">
                  <c:v>1.5532729999999999</c:v>
                </c:pt>
                <c:pt idx="11069">
                  <c:v>1.5532729999999999</c:v>
                </c:pt>
                <c:pt idx="11070">
                  <c:v>1.5532729999999999</c:v>
                </c:pt>
                <c:pt idx="11071">
                  <c:v>1.5563479999999998</c:v>
                </c:pt>
                <c:pt idx="11072">
                  <c:v>1.5594239999999999</c:v>
                </c:pt>
                <c:pt idx="11073">
                  <c:v>1.5625</c:v>
                </c:pt>
                <c:pt idx="11074">
                  <c:v>1.5625</c:v>
                </c:pt>
                <c:pt idx="11075">
                  <c:v>1.5625</c:v>
                </c:pt>
                <c:pt idx="11076">
                  <c:v>1.5625</c:v>
                </c:pt>
                <c:pt idx="11077">
                  <c:v>1.5594239999999999</c:v>
                </c:pt>
                <c:pt idx="11078">
                  <c:v>1.5594239999999999</c:v>
                </c:pt>
                <c:pt idx="11079">
                  <c:v>1.5594239999999999</c:v>
                </c:pt>
                <c:pt idx="11080">
                  <c:v>1.5625</c:v>
                </c:pt>
                <c:pt idx="11081">
                  <c:v>1.5625</c:v>
                </c:pt>
                <c:pt idx="11082">
                  <c:v>1.5625</c:v>
                </c:pt>
                <c:pt idx="11083">
                  <c:v>1.5594239999999999</c:v>
                </c:pt>
                <c:pt idx="11084">
                  <c:v>1.5594239999999999</c:v>
                </c:pt>
                <c:pt idx="11085">
                  <c:v>1.5625</c:v>
                </c:pt>
                <c:pt idx="11086">
                  <c:v>1.5655760000000001</c:v>
                </c:pt>
                <c:pt idx="11087">
                  <c:v>1.5686519999999997</c:v>
                </c:pt>
                <c:pt idx="11088">
                  <c:v>1.5686519999999997</c:v>
                </c:pt>
                <c:pt idx="11089">
                  <c:v>1.5717270000000001</c:v>
                </c:pt>
                <c:pt idx="11090">
                  <c:v>1.5686519999999997</c:v>
                </c:pt>
                <c:pt idx="11091">
                  <c:v>1.5717270000000001</c:v>
                </c:pt>
                <c:pt idx="11092">
                  <c:v>1.5717270000000001</c:v>
                </c:pt>
                <c:pt idx="11093">
                  <c:v>1.5748029999999997</c:v>
                </c:pt>
                <c:pt idx="11094">
                  <c:v>1.5748029999999997</c:v>
                </c:pt>
                <c:pt idx="11095">
                  <c:v>1.5748029999999997</c:v>
                </c:pt>
                <c:pt idx="11096">
                  <c:v>1.5748029999999997</c:v>
                </c:pt>
                <c:pt idx="11097">
                  <c:v>1.5778789999999998</c:v>
                </c:pt>
                <c:pt idx="11098">
                  <c:v>1.5748029999999997</c:v>
                </c:pt>
                <c:pt idx="11099">
                  <c:v>1.5748029999999997</c:v>
                </c:pt>
                <c:pt idx="11100">
                  <c:v>1.5778789999999998</c:v>
                </c:pt>
                <c:pt idx="11101">
                  <c:v>1.5809549999999999</c:v>
                </c:pt>
                <c:pt idx="11102">
                  <c:v>1.584031</c:v>
                </c:pt>
                <c:pt idx="11103">
                  <c:v>1.5809549999999999</c:v>
                </c:pt>
                <c:pt idx="11104">
                  <c:v>1.5809549999999999</c:v>
                </c:pt>
                <c:pt idx="11105">
                  <c:v>1.5778789999999998</c:v>
                </c:pt>
                <c:pt idx="11106">
                  <c:v>1.5778789999999998</c:v>
                </c:pt>
                <c:pt idx="11107">
                  <c:v>1.5809549999999999</c:v>
                </c:pt>
                <c:pt idx="11108">
                  <c:v>1.5809549999999999</c:v>
                </c:pt>
                <c:pt idx="11109">
                  <c:v>1.5809549999999999</c:v>
                </c:pt>
                <c:pt idx="11110">
                  <c:v>1.5809549999999999</c:v>
                </c:pt>
                <c:pt idx="11111">
                  <c:v>1.5809549999999999</c:v>
                </c:pt>
                <c:pt idx="11112">
                  <c:v>1.5778789999999998</c:v>
                </c:pt>
                <c:pt idx="11113">
                  <c:v>1.5809549999999999</c:v>
                </c:pt>
                <c:pt idx="11114">
                  <c:v>1.584031</c:v>
                </c:pt>
                <c:pt idx="11115">
                  <c:v>1.5871059999999999</c:v>
                </c:pt>
                <c:pt idx="11116">
                  <c:v>1.584031</c:v>
                </c:pt>
                <c:pt idx="11117">
                  <c:v>1.584031</c:v>
                </c:pt>
                <c:pt idx="11118">
                  <c:v>1.584031</c:v>
                </c:pt>
                <c:pt idx="11119">
                  <c:v>1.5809549999999999</c:v>
                </c:pt>
                <c:pt idx="11120">
                  <c:v>1.584031</c:v>
                </c:pt>
                <c:pt idx="11121">
                  <c:v>1.5871059999999999</c:v>
                </c:pt>
                <c:pt idx="11122">
                  <c:v>1.584031</c:v>
                </c:pt>
                <c:pt idx="11123">
                  <c:v>1.584031</c:v>
                </c:pt>
                <c:pt idx="11124">
                  <c:v>1.584031</c:v>
                </c:pt>
                <c:pt idx="11125">
                  <c:v>1.584031</c:v>
                </c:pt>
                <c:pt idx="11126">
                  <c:v>1.584031</c:v>
                </c:pt>
                <c:pt idx="11127">
                  <c:v>1.5871059999999999</c:v>
                </c:pt>
                <c:pt idx="11128">
                  <c:v>1.5871059999999999</c:v>
                </c:pt>
                <c:pt idx="11129">
                  <c:v>1.5871059999999999</c:v>
                </c:pt>
                <c:pt idx="11130">
                  <c:v>1.5871059999999999</c:v>
                </c:pt>
                <c:pt idx="11131">
                  <c:v>1.5871059999999999</c:v>
                </c:pt>
                <c:pt idx="11132">
                  <c:v>1.590182</c:v>
                </c:pt>
                <c:pt idx="11133">
                  <c:v>1.590182</c:v>
                </c:pt>
                <c:pt idx="11134">
                  <c:v>1.590182</c:v>
                </c:pt>
                <c:pt idx="11135">
                  <c:v>1.5932580000000001</c:v>
                </c:pt>
                <c:pt idx="11136">
                  <c:v>1.5963340000000001</c:v>
                </c:pt>
                <c:pt idx="11137">
                  <c:v>1.5932580000000001</c:v>
                </c:pt>
                <c:pt idx="11138">
                  <c:v>1.5963340000000001</c:v>
                </c:pt>
                <c:pt idx="11139">
                  <c:v>1.5994090000000001</c:v>
                </c:pt>
                <c:pt idx="11140">
                  <c:v>1.5994090000000001</c:v>
                </c:pt>
                <c:pt idx="11141">
                  <c:v>1.5994090000000001</c:v>
                </c:pt>
                <c:pt idx="11142">
                  <c:v>1.5994090000000001</c:v>
                </c:pt>
                <c:pt idx="11143">
                  <c:v>1.6024849999999997</c:v>
                </c:pt>
                <c:pt idx="11144">
                  <c:v>1.6055609999999998</c:v>
                </c:pt>
                <c:pt idx="11145">
                  <c:v>1.6024849999999997</c:v>
                </c:pt>
                <c:pt idx="11146">
                  <c:v>1.6024849999999997</c:v>
                </c:pt>
                <c:pt idx="11147">
                  <c:v>1.6055609999999998</c:v>
                </c:pt>
                <c:pt idx="11148">
                  <c:v>1.6055609999999998</c:v>
                </c:pt>
                <c:pt idx="11149">
                  <c:v>1.6024849999999997</c:v>
                </c:pt>
                <c:pt idx="11150">
                  <c:v>1.6024849999999997</c:v>
                </c:pt>
                <c:pt idx="11151">
                  <c:v>1.6055609999999998</c:v>
                </c:pt>
                <c:pt idx="11152">
                  <c:v>1.6055609999999998</c:v>
                </c:pt>
                <c:pt idx="11153">
                  <c:v>1.6055609999999998</c:v>
                </c:pt>
                <c:pt idx="11154">
                  <c:v>1.6055609999999998</c:v>
                </c:pt>
                <c:pt idx="11155">
                  <c:v>1.6055609999999998</c:v>
                </c:pt>
                <c:pt idx="11156">
                  <c:v>1.6055609999999998</c:v>
                </c:pt>
                <c:pt idx="11157">
                  <c:v>1.6086369999999999</c:v>
                </c:pt>
                <c:pt idx="11158">
                  <c:v>1.6086369999999999</c:v>
                </c:pt>
                <c:pt idx="11159">
                  <c:v>1.6055609999999998</c:v>
                </c:pt>
                <c:pt idx="11160">
                  <c:v>1.6055609999999998</c:v>
                </c:pt>
                <c:pt idx="11161">
                  <c:v>1.6055609999999998</c:v>
                </c:pt>
                <c:pt idx="11162">
                  <c:v>1.6086369999999999</c:v>
                </c:pt>
                <c:pt idx="11163">
                  <c:v>1.6086369999999999</c:v>
                </c:pt>
                <c:pt idx="11164">
                  <c:v>1.611713</c:v>
                </c:pt>
                <c:pt idx="11165">
                  <c:v>1.6147879999999999</c:v>
                </c:pt>
                <c:pt idx="11166">
                  <c:v>1.617864</c:v>
                </c:pt>
                <c:pt idx="11167">
                  <c:v>1.6147879999999999</c:v>
                </c:pt>
                <c:pt idx="11168">
                  <c:v>1.6147879999999999</c:v>
                </c:pt>
                <c:pt idx="11169">
                  <c:v>1.6147879999999999</c:v>
                </c:pt>
                <c:pt idx="11170">
                  <c:v>1.617864</c:v>
                </c:pt>
                <c:pt idx="11171">
                  <c:v>1.6147879999999999</c:v>
                </c:pt>
                <c:pt idx="11172">
                  <c:v>1.6147879999999999</c:v>
                </c:pt>
                <c:pt idx="11173">
                  <c:v>1.6147879999999999</c:v>
                </c:pt>
                <c:pt idx="11174">
                  <c:v>1.6147879999999999</c:v>
                </c:pt>
                <c:pt idx="11175">
                  <c:v>1.6147879999999999</c:v>
                </c:pt>
                <c:pt idx="11176">
                  <c:v>1.611713</c:v>
                </c:pt>
                <c:pt idx="11177">
                  <c:v>1.611713</c:v>
                </c:pt>
                <c:pt idx="11178">
                  <c:v>1.6147879999999999</c:v>
                </c:pt>
                <c:pt idx="11179">
                  <c:v>1.6147879999999999</c:v>
                </c:pt>
                <c:pt idx="11180">
                  <c:v>1.6147879999999999</c:v>
                </c:pt>
                <c:pt idx="11181">
                  <c:v>1.611713</c:v>
                </c:pt>
                <c:pt idx="11182">
                  <c:v>1.611713</c:v>
                </c:pt>
                <c:pt idx="11183">
                  <c:v>1.611713</c:v>
                </c:pt>
                <c:pt idx="11184">
                  <c:v>1.611713</c:v>
                </c:pt>
                <c:pt idx="11185">
                  <c:v>1.611713</c:v>
                </c:pt>
                <c:pt idx="11186">
                  <c:v>1.611713</c:v>
                </c:pt>
                <c:pt idx="11187">
                  <c:v>1.6147879999999999</c:v>
                </c:pt>
                <c:pt idx="11188">
                  <c:v>1.6147879999999999</c:v>
                </c:pt>
                <c:pt idx="11189">
                  <c:v>1.611713</c:v>
                </c:pt>
                <c:pt idx="11190">
                  <c:v>1.611713</c:v>
                </c:pt>
                <c:pt idx="11191">
                  <c:v>1.6086369999999999</c:v>
                </c:pt>
                <c:pt idx="11192">
                  <c:v>1.6086369999999999</c:v>
                </c:pt>
                <c:pt idx="11193">
                  <c:v>1.611713</c:v>
                </c:pt>
                <c:pt idx="11194">
                  <c:v>1.611713</c:v>
                </c:pt>
                <c:pt idx="11195">
                  <c:v>1.611713</c:v>
                </c:pt>
                <c:pt idx="11196">
                  <c:v>1.611713</c:v>
                </c:pt>
                <c:pt idx="11197">
                  <c:v>1.611713</c:v>
                </c:pt>
                <c:pt idx="11198">
                  <c:v>1.6147879999999999</c:v>
                </c:pt>
                <c:pt idx="11199">
                  <c:v>1.611713</c:v>
                </c:pt>
                <c:pt idx="11200">
                  <c:v>1.6147879999999999</c:v>
                </c:pt>
                <c:pt idx="11201">
                  <c:v>1.6147879999999999</c:v>
                </c:pt>
                <c:pt idx="11202">
                  <c:v>1.617864</c:v>
                </c:pt>
                <c:pt idx="11203">
                  <c:v>1.617864</c:v>
                </c:pt>
                <c:pt idx="11204">
                  <c:v>1.617864</c:v>
                </c:pt>
                <c:pt idx="11205">
                  <c:v>1.617864</c:v>
                </c:pt>
                <c:pt idx="11206">
                  <c:v>1.617864</c:v>
                </c:pt>
                <c:pt idx="11207">
                  <c:v>1.617864</c:v>
                </c:pt>
                <c:pt idx="11208">
                  <c:v>1.62094</c:v>
                </c:pt>
                <c:pt idx="11209">
                  <c:v>1.62094</c:v>
                </c:pt>
                <c:pt idx="11210">
                  <c:v>1.62094</c:v>
                </c:pt>
                <c:pt idx="11211">
                  <c:v>1.6240160000000001</c:v>
                </c:pt>
                <c:pt idx="11212">
                  <c:v>1.6270919999999998</c:v>
                </c:pt>
                <c:pt idx="11213">
                  <c:v>1.6301669999999997</c:v>
                </c:pt>
                <c:pt idx="11214">
                  <c:v>1.6301669999999997</c:v>
                </c:pt>
                <c:pt idx="11215">
                  <c:v>1.6301669999999997</c:v>
                </c:pt>
                <c:pt idx="11216">
                  <c:v>1.6301669999999997</c:v>
                </c:pt>
                <c:pt idx="11217">
                  <c:v>1.6301669999999997</c:v>
                </c:pt>
                <c:pt idx="11218">
                  <c:v>1.6301669999999997</c:v>
                </c:pt>
                <c:pt idx="11219">
                  <c:v>1.6270919999999998</c:v>
                </c:pt>
                <c:pt idx="11220">
                  <c:v>1.6301669999999997</c:v>
                </c:pt>
                <c:pt idx="11221">
                  <c:v>1.6301669999999997</c:v>
                </c:pt>
                <c:pt idx="11222">
                  <c:v>1.6301669999999997</c:v>
                </c:pt>
                <c:pt idx="11223">
                  <c:v>1.6332429999999998</c:v>
                </c:pt>
                <c:pt idx="11224">
                  <c:v>1.6363189999999999</c:v>
                </c:pt>
                <c:pt idx="11225">
                  <c:v>1.6332429999999998</c:v>
                </c:pt>
                <c:pt idx="11226">
                  <c:v>1.6363189999999999</c:v>
                </c:pt>
                <c:pt idx="11227">
                  <c:v>1.6393949999999999</c:v>
                </c:pt>
                <c:pt idx="11228">
                  <c:v>1.6363189999999999</c:v>
                </c:pt>
                <c:pt idx="11229">
                  <c:v>1.6363189999999999</c:v>
                </c:pt>
                <c:pt idx="11230">
                  <c:v>1.6393949999999999</c:v>
                </c:pt>
                <c:pt idx="11231">
                  <c:v>1.6393949999999999</c:v>
                </c:pt>
                <c:pt idx="11232">
                  <c:v>1.6393949999999999</c:v>
                </c:pt>
                <c:pt idx="11233">
                  <c:v>1.6363189999999999</c:v>
                </c:pt>
                <c:pt idx="11234">
                  <c:v>1.6393949999999999</c:v>
                </c:pt>
                <c:pt idx="11235">
                  <c:v>1.6393949999999999</c:v>
                </c:pt>
                <c:pt idx="11236">
                  <c:v>1.6393949999999999</c:v>
                </c:pt>
                <c:pt idx="11237">
                  <c:v>1.6393949999999999</c:v>
                </c:pt>
                <c:pt idx="11238">
                  <c:v>1.6363189999999999</c:v>
                </c:pt>
                <c:pt idx="11239">
                  <c:v>1.6363189999999999</c:v>
                </c:pt>
                <c:pt idx="11240">
                  <c:v>1.6363189999999999</c:v>
                </c:pt>
                <c:pt idx="11241">
                  <c:v>1.6363189999999999</c:v>
                </c:pt>
                <c:pt idx="11242">
                  <c:v>1.6393949999999999</c:v>
                </c:pt>
                <c:pt idx="11243">
                  <c:v>1.642471</c:v>
                </c:pt>
                <c:pt idx="11244">
                  <c:v>1.642471</c:v>
                </c:pt>
                <c:pt idx="11245">
                  <c:v>1.642471</c:v>
                </c:pt>
                <c:pt idx="11246">
                  <c:v>1.642471</c:v>
                </c:pt>
                <c:pt idx="11247">
                  <c:v>1.642471</c:v>
                </c:pt>
                <c:pt idx="11248">
                  <c:v>1.6393949999999999</c:v>
                </c:pt>
                <c:pt idx="11249">
                  <c:v>1.6393949999999999</c:v>
                </c:pt>
                <c:pt idx="11250">
                  <c:v>1.642471</c:v>
                </c:pt>
                <c:pt idx="11251">
                  <c:v>1.642471</c:v>
                </c:pt>
                <c:pt idx="11252">
                  <c:v>1.642471</c:v>
                </c:pt>
                <c:pt idx="11253">
                  <c:v>1.642471</c:v>
                </c:pt>
                <c:pt idx="11254">
                  <c:v>1.642471</c:v>
                </c:pt>
                <c:pt idx="11255">
                  <c:v>1.642471</c:v>
                </c:pt>
                <c:pt idx="11256">
                  <c:v>1.642471</c:v>
                </c:pt>
                <c:pt idx="11257">
                  <c:v>1.645546</c:v>
                </c:pt>
                <c:pt idx="11258">
                  <c:v>1.645546</c:v>
                </c:pt>
                <c:pt idx="11259">
                  <c:v>1.645546</c:v>
                </c:pt>
                <c:pt idx="11260">
                  <c:v>1.648622</c:v>
                </c:pt>
                <c:pt idx="11261">
                  <c:v>1.648622</c:v>
                </c:pt>
                <c:pt idx="11262">
                  <c:v>1.648622</c:v>
                </c:pt>
                <c:pt idx="11263">
                  <c:v>1.648622</c:v>
                </c:pt>
                <c:pt idx="11264">
                  <c:v>1.6516980000000001</c:v>
                </c:pt>
                <c:pt idx="11265">
                  <c:v>1.654773</c:v>
                </c:pt>
                <c:pt idx="11266">
                  <c:v>1.654773</c:v>
                </c:pt>
                <c:pt idx="11267">
                  <c:v>1.6516980000000001</c:v>
                </c:pt>
                <c:pt idx="11268">
                  <c:v>1.6516980000000001</c:v>
                </c:pt>
                <c:pt idx="11269">
                  <c:v>1.6516980000000001</c:v>
                </c:pt>
                <c:pt idx="11270">
                  <c:v>1.6516980000000001</c:v>
                </c:pt>
                <c:pt idx="11271">
                  <c:v>1.6516980000000001</c:v>
                </c:pt>
                <c:pt idx="11272">
                  <c:v>1.6516980000000001</c:v>
                </c:pt>
                <c:pt idx="11273">
                  <c:v>1.6516980000000001</c:v>
                </c:pt>
                <c:pt idx="11274">
                  <c:v>1.6516980000000001</c:v>
                </c:pt>
                <c:pt idx="11275">
                  <c:v>1.6516980000000001</c:v>
                </c:pt>
                <c:pt idx="11276">
                  <c:v>1.6516980000000001</c:v>
                </c:pt>
                <c:pt idx="11277">
                  <c:v>1.6516980000000001</c:v>
                </c:pt>
                <c:pt idx="11278">
                  <c:v>1.6516980000000001</c:v>
                </c:pt>
                <c:pt idx="11279">
                  <c:v>1.6516980000000001</c:v>
                </c:pt>
                <c:pt idx="11280">
                  <c:v>1.654773</c:v>
                </c:pt>
                <c:pt idx="11281">
                  <c:v>1.654773</c:v>
                </c:pt>
                <c:pt idx="11282">
                  <c:v>1.654773</c:v>
                </c:pt>
                <c:pt idx="11283">
                  <c:v>1.654773</c:v>
                </c:pt>
                <c:pt idx="11284">
                  <c:v>1.6578499999999998</c:v>
                </c:pt>
                <c:pt idx="11285">
                  <c:v>1.6609249999999998</c:v>
                </c:pt>
                <c:pt idx="11286">
                  <c:v>1.6609249999999998</c:v>
                </c:pt>
                <c:pt idx="11287">
                  <c:v>1.6609249999999998</c:v>
                </c:pt>
                <c:pt idx="11288">
                  <c:v>1.6640009999999998</c:v>
                </c:pt>
                <c:pt idx="11289">
                  <c:v>1.6640009999999998</c:v>
                </c:pt>
                <c:pt idx="11290">
                  <c:v>1.6609249999999998</c:v>
                </c:pt>
                <c:pt idx="11291">
                  <c:v>1.6609249999999998</c:v>
                </c:pt>
                <c:pt idx="11292">
                  <c:v>1.6609249999999998</c:v>
                </c:pt>
                <c:pt idx="11293">
                  <c:v>1.6609249999999998</c:v>
                </c:pt>
                <c:pt idx="11294">
                  <c:v>1.6609249999999998</c:v>
                </c:pt>
                <c:pt idx="11295">
                  <c:v>1.6609249999999998</c:v>
                </c:pt>
                <c:pt idx="11296">
                  <c:v>1.6670769999999999</c:v>
                </c:pt>
                <c:pt idx="11297">
                  <c:v>1.6670769999999999</c:v>
                </c:pt>
                <c:pt idx="11298">
                  <c:v>1.6670769999999999</c:v>
                </c:pt>
                <c:pt idx="11299">
                  <c:v>1.6670769999999999</c:v>
                </c:pt>
                <c:pt idx="11300">
                  <c:v>1.6670769999999999</c:v>
                </c:pt>
                <c:pt idx="11301">
                  <c:v>1.6670769999999999</c:v>
                </c:pt>
                <c:pt idx="11302">
                  <c:v>1.6640009999999998</c:v>
                </c:pt>
                <c:pt idx="11303">
                  <c:v>1.6640009999999998</c:v>
                </c:pt>
                <c:pt idx="11304">
                  <c:v>1.6640009999999998</c:v>
                </c:pt>
                <c:pt idx="11305">
                  <c:v>1.6670769999999999</c:v>
                </c:pt>
                <c:pt idx="11306">
                  <c:v>1.6670769999999999</c:v>
                </c:pt>
                <c:pt idx="11307">
                  <c:v>1.6640009999999998</c:v>
                </c:pt>
                <c:pt idx="11308">
                  <c:v>1.6670769999999999</c:v>
                </c:pt>
                <c:pt idx="11309">
                  <c:v>1.6670769999999999</c:v>
                </c:pt>
                <c:pt idx="11310">
                  <c:v>1.6670769999999999</c:v>
                </c:pt>
                <c:pt idx="11311">
                  <c:v>1.6701519999999999</c:v>
                </c:pt>
                <c:pt idx="11312">
                  <c:v>1.6732290000000001</c:v>
                </c:pt>
                <c:pt idx="11313">
                  <c:v>1.6732290000000001</c:v>
                </c:pt>
                <c:pt idx="11314">
                  <c:v>1.6701519999999999</c:v>
                </c:pt>
                <c:pt idx="11315">
                  <c:v>1.6732290000000001</c:v>
                </c:pt>
                <c:pt idx="11316">
                  <c:v>1.6732290000000001</c:v>
                </c:pt>
                <c:pt idx="11317">
                  <c:v>1.6732290000000001</c:v>
                </c:pt>
                <c:pt idx="11318">
                  <c:v>1.6732290000000001</c:v>
                </c:pt>
                <c:pt idx="11319">
                  <c:v>1.6732290000000001</c:v>
                </c:pt>
                <c:pt idx="11320">
                  <c:v>1.6732290000000001</c:v>
                </c:pt>
                <c:pt idx="11321">
                  <c:v>1.676304</c:v>
                </c:pt>
                <c:pt idx="11322">
                  <c:v>1.676304</c:v>
                </c:pt>
                <c:pt idx="11323">
                  <c:v>1.6793800000000001</c:v>
                </c:pt>
                <c:pt idx="11324">
                  <c:v>1.6793800000000001</c:v>
                </c:pt>
                <c:pt idx="11325">
                  <c:v>1.6824559999999997</c:v>
                </c:pt>
                <c:pt idx="11326">
                  <c:v>1.6824559999999997</c:v>
                </c:pt>
                <c:pt idx="11327">
                  <c:v>1.6793800000000001</c:v>
                </c:pt>
                <c:pt idx="11328">
                  <c:v>1.6793800000000001</c:v>
                </c:pt>
                <c:pt idx="11329">
                  <c:v>1.676304</c:v>
                </c:pt>
                <c:pt idx="11330">
                  <c:v>1.6793800000000001</c:v>
                </c:pt>
                <c:pt idx="11331">
                  <c:v>1.6824559999999997</c:v>
                </c:pt>
                <c:pt idx="11332">
                  <c:v>1.6824559999999997</c:v>
                </c:pt>
                <c:pt idx="11333">
                  <c:v>1.6824559999999997</c:v>
                </c:pt>
                <c:pt idx="11334">
                  <c:v>1.6824559999999997</c:v>
                </c:pt>
                <c:pt idx="11335">
                  <c:v>1.6824559999999997</c:v>
                </c:pt>
                <c:pt idx="11336">
                  <c:v>1.6824559999999997</c:v>
                </c:pt>
                <c:pt idx="11337">
                  <c:v>1.6855310000000001</c:v>
                </c:pt>
                <c:pt idx="11338">
                  <c:v>1.6855310000000001</c:v>
                </c:pt>
                <c:pt idx="11339">
                  <c:v>1.6886069999999997</c:v>
                </c:pt>
                <c:pt idx="11340">
                  <c:v>1.6886069999999997</c:v>
                </c:pt>
                <c:pt idx="11341">
                  <c:v>1.6886069999999997</c:v>
                </c:pt>
                <c:pt idx="11342">
                  <c:v>1.6855310000000001</c:v>
                </c:pt>
                <c:pt idx="11343">
                  <c:v>1.6855310000000001</c:v>
                </c:pt>
                <c:pt idx="11344">
                  <c:v>1.6855310000000001</c:v>
                </c:pt>
                <c:pt idx="11345">
                  <c:v>1.6855310000000001</c:v>
                </c:pt>
                <c:pt idx="11346">
                  <c:v>1.6886069999999997</c:v>
                </c:pt>
                <c:pt idx="11347">
                  <c:v>1.6886069999999997</c:v>
                </c:pt>
                <c:pt idx="11348">
                  <c:v>1.6916829999999998</c:v>
                </c:pt>
                <c:pt idx="11349">
                  <c:v>1.6916829999999998</c:v>
                </c:pt>
                <c:pt idx="11350">
                  <c:v>1.6916829999999998</c:v>
                </c:pt>
                <c:pt idx="11351">
                  <c:v>1.6886069999999997</c:v>
                </c:pt>
                <c:pt idx="11352">
                  <c:v>1.6886069999999997</c:v>
                </c:pt>
                <c:pt idx="11353">
                  <c:v>1.6886069999999997</c:v>
                </c:pt>
                <c:pt idx="11354">
                  <c:v>1.6916829999999998</c:v>
                </c:pt>
                <c:pt idx="11355">
                  <c:v>1.6886069999999997</c:v>
                </c:pt>
                <c:pt idx="11356">
                  <c:v>1.6886069999999997</c:v>
                </c:pt>
                <c:pt idx="11357">
                  <c:v>1.6886069999999997</c:v>
                </c:pt>
                <c:pt idx="11358">
                  <c:v>1.6886069999999997</c:v>
                </c:pt>
                <c:pt idx="11359">
                  <c:v>1.6916829999999998</c:v>
                </c:pt>
                <c:pt idx="11360">
                  <c:v>1.6916829999999998</c:v>
                </c:pt>
                <c:pt idx="11361">
                  <c:v>1.6947589999999999</c:v>
                </c:pt>
                <c:pt idx="11362">
                  <c:v>1.6947589999999999</c:v>
                </c:pt>
                <c:pt idx="11363">
                  <c:v>1.6947589999999999</c:v>
                </c:pt>
                <c:pt idx="11364">
                  <c:v>1.697835</c:v>
                </c:pt>
                <c:pt idx="11365">
                  <c:v>1.697835</c:v>
                </c:pt>
                <c:pt idx="11366">
                  <c:v>1.7009099999999999</c:v>
                </c:pt>
                <c:pt idx="11367">
                  <c:v>1.7009099999999999</c:v>
                </c:pt>
                <c:pt idx="11368">
                  <c:v>1.703986</c:v>
                </c:pt>
                <c:pt idx="11369">
                  <c:v>1.703986</c:v>
                </c:pt>
                <c:pt idx="11370">
                  <c:v>1.703986</c:v>
                </c:pt>
                <c:pt idx="11371">
                  <c:v>1.703986</c:v>
                </c:pt>
                <c:pt idx="11372">
                  <c:v>1.7070620000000001</c:v>
                </c:pt>
                <c:pt idx="11373">
                  <c:v>1.7070620000000001</c:v>
                </c:pt>
                <c:pt idx="11374">
                  <c:v>1.7070620000000001</c:v>
                </c:pt>
                <c:pt idx="11375">
                  <c:v>1.7101379999999997</c:v>
                </c:pt>
                <c:pt idx="11376">
                  <c:v>1.7101379999999997</c:v>
                </c:pt>
                <c:pt idx="11377">
                  <c:v>1.7101379999999997</c:v>
                </c:pt>
                <c:pt idx="11378">
                  <c:v>1.7132139999999998</c:v>
                </c:pt>
                <c:pt idx="11379">
                  <c:v>1.7162889999999997</c:v>
                </c:pt>
                <c:pt idx="11380">
                  <c:v>1.7162889999999997</c:v>
                </c:pt>
                <c:pt idx="11381">
                  <c:v>1.7132139999999998</c:v>
                </c:pt>
                <c:pt idx="11382">
                  <c:v>1.7132139999999998</c:v>
                </c:pt>
                <c:pt idx="11383">
                  <c:v>1.7132139999999998</c:v>
                </c:pt>
                <c:pt idx="11384">
                  <c:v>1.7162889999999997</c:v>
                </c:pt>
                <c:pt idx="11385">
                  <c:v>1.7162889999999997</c:v>
                </c:pt>
                <c:pt idx="11386">
                  <c:v>1.7162889999999997</c:v>
                </c:pt>
                <c:pt idx="11387">
                  <c:v>1.7193649999999998</c:v>
                </c:pt>
                <c:pt idx="11388">
                  <c:v>1.7193649999999998</c:v>
                </c:pt>
                <c:pt idx="11389">
                  <c:v>1.7193649999999998</c:v>
                </c:pt>
                <c:pt idx="11390">
                  <c:v>1.7193649999999998</c:v>
                </c:pt>
                <c:pt idx="11391">
                  <c:v>1.7193649999999998</c:v>
                </c:pt>
                <c:pt idx="11392">
                  <c:v>1.7193649999999998</c:v>
                </c:pt>
                <c:pt idx="11393">
                  <c:v>1.7224409999999999</c:v>
                </c:pt>
                <c:pt idx="11394">
                  <c:v>1.7224409999999999</c:v>
                </c:pt>
                <c:pt idx="11395">
                  <c:v>1.7224409999999999</c:v>
                </c:pt>
                <c:pt idx="11396">
                  <c:v>1.7224409999999999</c:v>
                </c:pt>
                <c:pt idx="11397">
                  <c:v>1.7224409999999999</c:v>
                </c:pt>
                <c:pt idx="11398">
                  <c:v>1.725517</c:v>
                </c:pt>
                <c:pt idx="11399">
                  <c:v>1.725517</c:v>
                </c:pt>
                <c:pt idx="11400">
                  <c:v>1.7224409999999999</c:v>
                </c:pt>
                <c:pt idx="11401">
                  <c:v>1.7224409999999999</c:v>
                </c:pt>
                <c:pt idx="11402">
                  <c:v>1.725517</c:v>
                </c:pt>
                <c:pt idx="11403">
                  <c:v>1.725517</c:v>
                </c:pt>
                <c:pt idx="11404">
                  <c:v>1.725517</c:v>
                </c:pt>
                <c:pt idx="11405">
                  <c:v>1.725517</c:v>
                </c:pt>
                <c:pt idx="11406">
                  <c:v>1.725517</c:v>
                </c:pt>
                <c:pt idx="11407">
                  <c:v>1.725517</c:v>
                </c:pt>
                <c:pt idx="11408">
                  <c:v>1.725517</c:v>
                </c:pt>
                <c:pt idx="11409">
                  <c:v>1.725517</c:v>
                </c:pt>
                <c:pt idx="11410">
                  <c:v>1.7285919999999999</c:v>
                </c:pt>
                <c:pt idx="11411">
                  <c:v>1.7285919999999999</c:v>
                </c:pt>
                <c:pt idx="11412">
                  <c:v>1.7285919999999999</c:v>
                </c:pt>
                <c:pt idx="11413">
                  <c:v>1.7285919999999999</c:v>
                </c:pt>
                <c:pt idx="11414">
                  <c:v>1.7285919999999999</c:v>
                </c:pt>
                <c:pt idx="11415">
                  <c:v>1.731668</c:v>
                </c:pt>
                <c:pt idx="11416">
                  <c:v>1.731668</c:v>
                </c:pt>
                <c:pt idx="11417">
                  <c:v>1.731668</c:v>
                </c:pt>
                <c:pt idx="11418">
                  <c:v>1.731668</c:v>
                </c:pt>
                <c:pt idx="11419">
                  <c:v>1.731668</c:v>
                </c:pt>
                <c:pt idx="11420">
                  <c:v>1.731668</c:v>
                </c:pt>
                <c:pt idx="11421">
                  <c:v>1.731668</c:v>
                </c:pt>
                <c:pt idx="11422">
                  <c:v>1.731668</c:v>
                </c:pt>
                <c:pt idx="11423">
                  <c:v>1.7347440000000001</c:v>
                </c:pt>
                <c:pt idx="11424">
                  <c:v>1.7347440000000001</c:v>
                </c:pt>
                <c:pt idx="11425">
                  <c:v>1.7347440000000001</c:v>
                </c:pt>
                <c:pt idx="11426">
                  <c:v>1.7347440000000001</c:v>
                </c:pt>
                <c:pt idx="11427">
                  <c:v>1.7347440000000001</c:v>
                </c:pt>
                <c:pt idx="11428">
                  <c:v>1.7347440000000001</c:v>
                </c:pt>
                <c:pt idx="11429">
                  <c:v>1.7378200000000001</c:v>
                </c:pt>
                <c:pt idx="11430">
                  <c:v>1.7378200000000001</c:v>
                </c:pt>
                <c:pt idx="11431">
                  <c:v>1.7378200000000001</c:v>
                </c:pt>
                <c:pt idx="11432">
                  <c:v>1.7408959999999998</c:v>
                </c:pt>
                <c:pt idx="11433">
                  <c:v>1.7408959999999998</c:v>
                </c:pt>
                <c:pt idx="11434">
                  <c:v>1.7408959999999998</c:v>
                </c:pt>
                <c:pt idx="11435">
                  <c:v>1.7408959999999998</c:v>
                </c:pt>
                <c:pt idx="11436">
                  <c:v>1.7408959999999998</c:v>
                </c:pt>
                <c:pt idx="11437">
                  <c:v>1.7439709999999997</c:v>
                </c:pt>
                <c:pt idx="11438">
                  <c:v>1.7439709999999997</c:v>
                </c:pt>
                <c:pt idx="11439">
                  <c:v>1.7439709999999997</c:v>
                </c:pt>
                <c:pt idx="11440">
                  <c:v>1.7439709999999997</c:v>
                </c:pt>
                <c:pt idx="11441">
                  <c:v>1.7408959999999998</c:v>
                </c:pt>
                <c:pt idx="11442">
                  <c:v>1.7408959999999998</c:v>
                </c:pt>
                <c:pt idx="11443">
                  <c:v>1.7408959999999998</c:v>
                </c:pt>
                <c:pt idx="11444">
                  <c:v>1.7408959999999998</c:v>
                </c:pt>
                <c:pt idx="11445">
                  <c:v>1.7439709999999997</c:v>
                </c:pt>
                <c:pt idx="11446">
                  <c:v>1.7408959999999998</c:v>
                </c:pt>
                <c:pt idx="11447">
                  <c:v>1.7439709999999997</c:v>
                </c:pt>
                <c:pt idx="11448">
                  <c:v>1.7439709999999997</c:v>
                </c:pt>
                <c:pt idx="11449">
                  <c:v>1.7439709999999997</c:v>
                </c:pt>
                <c:pt idx="11450">
                  <c:v>1.7439709999999997</c:v>
                </c:pt>
                <c:pt idx="11451">
                  <c:v>1.7439709999999997</c:v>
                </c:pt>
                <c:pt idx="11452">
                  <c:v>1.7439709999999997</c:v>
                </c:pt>
                <c:pt idx="11453">
                  <c:v>1.7439709999999997</c:v>
                </c:pt>
                <c:pt idx="11454">
                  <c:v>1.7439709999999997</c:v>
                </c:pt>
                <c:pt idx="11455">
                  <c:v>1.7470469999999998</c:v>
                </c:pt>
                <c:pt idx="11456">
                  <c:v>1.7470469999999998</c:v>
                </c:pt>
                <c:pt idx="11457">
                  <c:v>1.7439709999999997</c:v>
                </c:pt>
                <c:pt idx="11458">
                  <c:v>1.7408959999999998</c:v>
                </c:pt>
                <c:pt idx="11459">
                  <c:v>1.7439709999999997</c:v>
                </c:pt>
                <c:pt idx="11460">
                  <c:v>1.7439709999999997</c:v>
                </c:pt>
                <c:pt idx="11461">
                  <c:v>1.7439709999999997</c:v>
                </c:pt>
                <c:pt idx="11462">
                  <c:v>1.7439709999999997</c:v>
                </c:pt>
                <c:pt idx="11463">
                  <c:v>1.7439709999999997</c:v>
                </c:pt>
                <c:pt idx="11464">
                  <c:v>1.7439709999999997</c:v>
                </c:pt>
                <c:pt idx="11465">
                  <c:v>1.7439709999999997</c:v>
                </c:pt>
                <c:pt idx="11466">
                  <c:v>1.7439709999999997</c:v>
                </c:pt>
                <c:pt idx="11467">
                  <c:v>1.7408959999999998</c:v>
                </c:pt>
                <c:pt idx="11468">
                  <c:v>1.7408959999999998</c:v>
                </c:pt>
                <c:pt idx="11469">
                  <c:v>1.7378200000000001</c:v>
                </c:pt>
                <c:pt idx="11470">
                  <c:v>1.7408959999999998</c:v>
                </c:pt>
                <c:pt idx="11471">
                  <c:v>1.7408959999999998</c:v>
                </c:pt>
                <c:pt idx="11472">
                  <c:v>1.7408959999999998</c:v>
                </c:pt>
                <c:pt idx="11473">
                  <c:v>1.7439709999999997</c:v>
                </c:pt>
                <c:pt idx="11474">
                  <c:v>1.7439709999999997</c:v>
                </c:pt>
                <c:pt idx="11475">
                  <c:v>1.7470469999999998</c:v>
                </c:pt>
                <c:pt idx="11476">
                  <c:v>1.7470469999999998</c:v>
                </c:pt>
                <c:pt idx="11477">
                  <c:v>1.7470469999999998</c:v>
                </c:pt>
                <c:pt idx="11478">
                  <c:v>1.7470469999999998</c:v>
                </c:pt>
                <c:pt idx="11479">
                  <c:v>1.7470469999999998</c:v>
                </c:pt>
                <c:pt idx="11480">
                  <c:v>1.7470469999999998</c:v>
                </c:pt>
                <c:pt idx="11481">
                  <c:v>1.7501229999999999</c:v>
                </c:pt>
                <c:pt idx="11482">
                  <c:v>1.7501229999999999</c:v>
                </c:pt>
                <c:pt idx="11483">
                  <c:v>1.7501229999999999</c:v>
                </c:pt>
                <c:pt idx="11484">
                  <c:v>1.7501229999999999</c:v>
                </c:pt>
                <c:pt idx="11485">
                  <c:v>1.7470469999999998</c:v>
                </c:pt>
                <c:pt idx="11486">
                  <c:v>1.7470469999999998</c:v>
                </c:pt>
                <c:pt idx="11487">
                  <c:v>1.7501229999999999</c:v>
                </c:pt>
                <c:pt idx="11488">
                  <c:v>1.7501229999999999</c:v>
                </c:pt>
                <c:pt idx="11489">
                  <c:v>1.753199</c:v>
                </c:pt>
                <c:pt idx="11490">
                  <c:v>1.753199</c:v>
                </c:pt>
                <c:pt idx="11491">
                  <c:v>1.753199</c:v>
                </c:pt>
                <c:pt idx="11492">
                  <c:v>1.753199</c:v>
                </c:pt>
                <c:pt idx="11493">
                  <c:v>1.753199</c:v>
                </c:pt>
                <c:pt idx="11494">
                  <c:v>1.756275</c:v>
                </c:pt>
                <c:pt idx="11495">
                  <c:v>1.756275</c:v>
                </c:pt>
                <c:pt idx="11496">
                  <c:v>1.756275</c:v>
                </c:pt>
                <c:pt idx="11497">
                  <c:v>1.75935</c:v>
                </c:pt>
                <c:pt idx="11498">
                  <c:v>1.75935</c:v>
                </c:pt>
                <c:pt idx="11499">
                  <c:v>1.756275</c:v>
                </c:pt>
                <c:pt idx="11500">
                  <c:v>1.756275</c:v>
                </c:pt>
                <c:pt idx="11501">
                  <c:v>1.753199</c:v>
                </c:pt>
                <c:pt idx="11502">
                  <c:v>1.753199</c:v>
                </c:pt>
                <c:pt idx="11503">
                  <c:v>1.753199</c:v>
                </c:pt>
                <c:pt idx="11504">
                  <c:v>1.756275</c:v>
                </c:pt>
                <c:pt idx="11505">
                  <c:v>1.756275</c:v>
                </c:pt>
                <c:pt idx="11506">
                  <c:v>1.756275</c:v>
                </c:pt>
                <c:pt idx="11507">
                  <c:v>1.756275</c:v>
                </c:pt>
                <c:pt idx="11508">
                  <c:v>1.753199</c:v>
                </c:pt>
                <c:pt idx="11509">
                  <c:v>1.753199</c:v>
                </c:pt>
                <c:pt idx="11510">
                  <c:v>1.753199</c:v>
                </c:pt>
                <c:pt idx="11511">
                  <c:v>1.753199</c:v>
                </c:pt>
                <c:pt idx="11512">
                  <c:v>1.753199</c:v>
                </c:pt>
                <c:pt idx="11513">
                  <c:v>1.753199</c:v>
                </c:pt>
                <c:pt idx="11514">
                  <c:v>1.7501229999999999</c:v>
                </c:pt>
                <c:pt idx="11515">
                  <c:v>1.7501229999999999</c:v>
                </c:pt>
                <c:pt idx="11516">
                  <c:v>1.7501229999999999</c:v>
                </c:pt>
                <c:pt idx="11517">
                  <c:v>1.7501229999999999</c:v>
                </c:pt>
                <c:pt idx="11518">
                  <c:v>1.7501229999999999</c:v>
                </c:pt>
                <c:pt idx="11519">
                  <c:v>1.7470469999999998</c:v>
                </c:pt>
                <c:pt idx="11520">
                  <c:v>1.7470469999999998</c:v>
                </c:pt>
                <c:pt idx="11521">
                  <c:v>1.7470469999999998</c:v>
                </c:pt>
                <c:pt idx="11522">
                  <c:v>1.7470469999999998</c:v>
                </c:pt>
                <c:pt idx="11523">
                  <c:v>1.7501229999999999</c:v>
                </c:pt>
                <c:pt idx="11524">
                  <c:v>1.7501229999999999</c:v>
                </c:pt>
                <c:pt idx="11525">
                  <c:v>1.7501229999999999</c:v>
                </c:pt>
                <c:pt idx="11526">
                  <c:v>1.7501229999999999</c:v>
                </c:pt>
                <c:pt idx="11527">
                  <c:v>1.7501229999999999</c:v>
                </c:pt>
                <c:pt idx="11528">
                  <c:v>1.7501229999999999</c:v>
                </c:pt>
                <c:pt idx="11529">
                  <c:v>1.7501229999999999</c:v>
                </c:pt>
                <c:pt idx="11530">
                  <c:v>1.7470469999999998</c:v>
                </c:pt>
                <c:pt idx="11531">
                  <c:v>1.7470469999999998</c:v>
                </c:pt>
                <c:pt idx="11532">
                  <c:v>1.7470469999999998</c:v>
                </c:pt>
                <c:pt idx="11533">
                  <c:v>1.7470469999999998</c:v>
                </c:pt>
                <c:pt idx="11534">
                  <c:v>1.7470469999999998</c:v>
                </c:pt>
                <c:pt idx="11535">
                  <c:v>1.7470469999999998</c:v>
                </c:pt>
                <c:pt idx="11536">
                  <c:v>1.7470469999999998</c:v>
                </c:pt>
                <c:pt idx="11537">
                  <c:v>1.7439709999999997</c:v>
                </c:pt>
                <c:pt idx="11538">
                  <c:v>1.7439709999999997</c:v>
                </c:pt>
                <c:pt idx="11539">
                  <c:v>1.7439709999999997</c:v>
                </c:pt>
                <c:pt idx="11540">
                  <c:v>1.7439709999999997</c:v>
                </c:pt>
                <c:pt idx="11541">
                  <c:v>1.7439709999999997</c:v>
                </c:pt>
                <c:pt idx="11542">
                  <c:v>1.7439709999999997</c:v>
                </c:pt>
                <c:pt idx="11543">
                  <c:v>1.7439709999999997</c:v>
                </c:pt>
                <c:pt idx="11544">
                  <c:v>1.7439709999999997</c:v>
                </c:pt>
                <c:pt idx="11545">
                  <c:v>1.7439709999999997</c:v>
                </c:pt>
                <c:pt idx="11546">
                  <c:v>1.7470469999999998</c:v>
                </c:pt>
                <c:pt idx="11547">
                  <c:v>1.7470469999999998</c:v>
                </c:pt>
                <c:pt idx="11548">
                  <c:v>1.7470469999999998</c:v>
                </c:pt>
                <c:pt idx="11549">
                  <c:v>1.7470469999999998</c:v>
                </c:pt>
                <c:pt idx="11550">
                  <c:v>1.7470469999999998</c:v>
                </c:pt>
                <c:pt idx="11551">
                  <c:v>1.7470469999999998</c:v>
                </c:pt>
                <c:pt idx="11552">
                  <c:v>1.7439709999999997</c:v>
                </c:pt>
                <c:pt idx="11553">
                  <c:v>1.7439709999999997</c:v>
                </c:pt>
                <c:pt idx="11554">
                  <c:v>1.7439709999999997</c:v>
                </c:pt>
                <c:pt idx="11555">
                  <c:v>1.7439709999999997</c:v>
                </c:pt>
                <c:pt idx="11556">
                  <c:v>1.7439709999999997</c:v>
                </c:pt>
                <c:pt idx="11557">
                  <c:v>1.7439709999999997</c:v>
                </c:pt>
                <c:pt idx="11558">
                  <c:v>1.7470469999999998</c:v>
                </c:pt>
                <c:pt idx="11559">
                  <c:v>1.7470469999999998</c:v>
                </c:pt>
                <c:pt idx="11560">
                  <c:v>1.7470469999999998</c:v>
                </c:pt>
                <c:pt idx="11561">
                  <c:v>1.7470469999999998</c:v>
                </c:pt>
                <c:pt idx="11562">
                  <c:v>1.7470469999999998</c:v>
                </c:pt>
                <c:pt idx="11563">
                  <c:v>1.7501229999999999</c:v>
                </c:pt>
                <c:pt idx="11564">
                  <c:v>1.7501229999999999</c:v>
                </c:pt>
                <c:pt idx="11565">
                  <c:v>1.7501229999999999</c:v>
                </c:pt>
                <c:pt idx="11566">
                  <c:v>1.7501229999999999</c:v>
                </c:pt>
                <c:pt idx="11567">
                  <c:v>1.7470469999999998</c:v>
                </c:pt>
                <c:pt idx="11568">
                  <c:v>1.7470469999999998</c:v>
                </c:pt>
                <c:pt idx="11569">
                  <c:v>1.7470469999999998</c:v>
                </c:pt>
                <c:pt idx="11570">
                  <c:v>1.7501229999999999</c:v>
                </c:pt>
                <c:pt idx="11571">
                  <c:v>1.7501229999999999</c:v>
                </c:pt>
                <c:pt idx="11572">
                  <c:v>1.7501229999999999</c:v>
                </c:pt>
                <c:pt idx="11573">
                  <c:v>1.7501229999999999</c:v>
                </c:pt>
                <c:pt idx="11574">
                  <c:v>1.7501229999999999</c:v>
                </c:pt>
                <c:pt idx="11575">
                  <c:v>1.753199</c:v>
                </c:pt>
                <c:pt idx="11576">
                  <c:v>1.753199</c:v>
                </c:pt>
                <c:pt idx="11577">
                  <c:v>1.753199</c:v>
                </c:pt>
                <c:pt idx="11578">
                  <c:v>1.753199</c:v>
                </c:pt>
                <c:pt idx="11579">
                  <c:v>1.753199</c:v>
                </c:pt>
                <c:pt idx="11580">
                  <c:v>1.753199</c:v>
                </c:pt>
                <c:pt idx="11581">
                  <c:v>1.753199</c:v>
                </c:pt>
                <c:pt idx="11582">
                  <c:v>1.753199</c:v>
                </c:pt>
                <c:pt idx="11583">
                  <c:v>1.756275</c:v>
                </c:pt>
                <c:pt idx="11584">
                  <c:v>1.756275</c:v>
                </c:pt>
                <c:pt idx="11585">
                  <c:v>1.75935</c:v>
                </c:pt>
                <c:pt idx="11586">
                  <c:v>1.75935</c:v>
                </c:pt>
                <c:pt idx="11587">
                  <c:v>1.75935</c:v>
                </c:pt>
                <c:pt idx="11588">
                  <c:v>1.75935</c:v>
                </c:pt>
                <c:pt idx="11589">
                  <c:v>1.762426</c:v>
                </c:pt>
                <c:pt idx="11590">
                  <c:v>1.762426</c:v>
                </c:pt>
                <c:pt idx="11591">
                  <c:v>1.762426</c:v>
                </c:pt>
                <c:pt idx="11592">
                  <c:v>1.762426</c:v>
                </c:pt>
                <c:pt idx="11593">
                  <c:v>1.762426</c:v>
                </c:pt>
                <c:pt idx="11594">
                  <c:v>1.762426</c:v>
                </c:pt>
                <c:pt idx="11595">
                  <c:v>1.762426</c:v>
                </c:pt>
                <c:pt idx="11596">
                  <c:v>1.762426</c:v>
                </c:pt>
                <c:pt idx="11597">
                  <c:v>1.762426</c:v>
                </c:pt>
                <c:pt idx="11598">
                  <c:v>1.7655020000000001</c:v>
                </c:pt>
                <c:pt idx="11599">
                  <c:v>1.762426</c:v>
                </c:pt>
                <c:pt idx="11600">
                  <c:v>1.762426</c:v>
                </c:pt>
                <c:pt idx="11601">
                  <c:v>1.762426</c:v>
                </c:pt>
                <c:pt idx="11602">
                  <c:v>1.762426</c:v>
                </c:pt>
                <c:pt idx="11603">
                  <c:v>1.762426</c:v>
                </c:pt>
                <c:pt idx="11604">
                  <c:v>1.762426</c:v>
                </c:pt>
                <c:pt idx="11605">
                  <c:v>1.762426</c:v>
                </c:pt>
                <c:pt idx="11606">
                  <c:v>1.762426</c:v>
                </c:pt>
                <c:pt idx="11607">
                  <c:v>1.7655020000000001</c:v>
                </c:pt>
                <c:pt idx="11608">
                  <c:v>1.7655020000000001</c:v>
                </c:pt>
                <c:pt idx="11609">
                  <c:v>1.7655020000000001</c:v>
                </c:pt>
                <c:pt idx="11610">
                  <c:v>1.7655020000000001</c:v>
                </c:pt>
                <c:pt idx="11611">
                  <c:v>1.7685779999999998</c:v>
                </c:pt>
                <c:pt idx="11612">
                  <c:v>1.7685779999999998</c:v>
                </c:pt>
                <c:pt idx="11613">
                  <c:v>1.7685779999999998</c:v>
                </c:pt>
                <c:pt idx="11614">
                  <c:v>1.7685779999999998</c:v>
                </c:pt>
                <c:pt idx="11615">
                  <c:v>1.7685779999999998</c:v>
                </c:pt>
                <c:pt idx="11616">
                  <c:v>1.7685779999999998</c:v>
                </c:pt>
                <c:pt idx="11617">
                  <c:v>1.7685779999999998</c:v>
                </c:pt>
                <c:pt idx="11618">
                  <c:v>1.7685779999999998</c:v>
                </c:pt>
                <c:pt idx="11619">
                  <c:v>1.7685779999999998</c:v>
                </c:pt>
                <c:pt idx="11620">
                  <c:v>1.7685779999999998</c:v>
                </c:pt>
                <c:pt idx="11621">
                  <c:v>1.7685779999999998</c:v>
                </c:pt>
                <c:pt idx="11622">
                  <c:v>1.7685779999999998</c:v>
                </c:pt>
                <c:pt idx="11623">
                  <c:v>1.7685779999999998</c:v>
                </c:pt>
                <c:pt idx="11624">
                  <c:v>1.7685779999999998</c:v>
                </c:pt>
                <c:pt idx="11625">
                  <c:v>1.7685779999999998</c:v>
                </c:pt>
                <c:pt idx="11626">
                  <c:v>1.7685779999999998</c:v>
                </c:pt>
                <c:pt idx="11627">
                  <c:v>1.7685779999999998</c:v>
                </c:pt>
                <c:pt idx="11628">
                  <c:v>1.7685779999999998</c:v>
                </c:pt>
                <c:pt idx="11629">
                  <c:v>1.7685779999999998</c:v>
                </c:pt>
                <c:pt idx="11630">
                  <c:v>1.7685779999999998</c:v>
                </c:pt>
                <c:pt idx="11631">
                  <c:v>1.7685779999999998</c:v>
                </c:pt>
                <c:pt idx="11632">
                  <c:v>1.7685779999999998</c:v>
                </c:pt>
                <c:pt idx="11633">
                  <c:v>1.7685779999999998</c:v>
                </c:pt>
                <c:pt idx="11634">
                  <c:v>1.7685779999999998</c:v>
                </c:pt>
                <c:pt idx="11635">
                  <c:v>1.7685779999999998</c:v>
                </c:pt>
                <c:pt idx="11636">
                  <c:v>1.7685779999999998</c:v>
                </c:pt>
                <c:pt idx="11637">
                  <c:v>1.7716539999999998</c:v>
                </c:pt>
                <c:pt idx="11638">
                  <c:v>1.7716539999999998</c:v>
                </c:pt>
                <c:pt idx="11639">
                  <c:v>1.7716539999999998</c:v>
                </c:pt>
                <c:pt idx="11640">
                  <c:v>1.7747289999999998</c:v>
                </c:pt>
                <c:pt idx="11641">
                  <c:v>1.7747289999999998</c:v>
                </c:pt>
                <c:pt idx="11642">
                  <c:v>1.7747289999999998</c:v>
                </c:pt>
                <c:pt idx="11643">
                  <c:v>1.7747289999999998</c:v>
                </c:pt>
                <c:pt idx="11644">
                  <c:v>1.7747289999999998</c:v>
                </c:pt>
                <c:pt idx="11645">
                  <c:v>1.7747289999999998</c:v>
                </c:pt>
                <c:pt idx="11646">
                  <c:v>1.7747289999999998</c:v>
                </c:pt>
                <c:pt idx="11647">
                  <c:v>1.7747289999999998</c:v>
                </c:pt>
                <c:pt idx="11648">
                  <c:v>1.7747289999999998</c:v>
                </c:pt>
                <c:pt idx="11649">
                  <c:v>1.7747289999999998</c:v>
                </c:pt>
                <c:pt idx="11650">
                  <c:v>1.7747289999999998</c:v>
                </c:pt>
                <c:pt idx="11651">
                  <c:v>1.7747289999999998</c:v>
                </c:pt>
                <c:pt idx="11652">
                  <c:v>1.7747289999999998</c:v>
                </c:pt>
                <c:pt idx="11653">
                  <c:v>1.7778049999999999</c:v>
                </c:pt>
                <c:pt idx="11654">
                  <c:v>1.7778049999999999</c:v>
                </c:pt>
                <c:pt idx="11655">
                  <c:v>1.7778049999999999</c:v>
                </c:pt>
                <c:pt idx="11656">
                  <c:v>1.7808809999999999</c:v>
                </c:pt>
                <c:pt idx="11657">
                  <c:v>1.783957</c:v>
                </c:pt>
                <c:pt idx="11658">
                  <c:v>1.783957</c:v>
                </c:pt>
                <c:pt idx="11659">
                  <c:v>1.783957</c:v>
                </c:pt>
                <c:pt idx="11660">
                  <c:v>1.783957</c:v>
                </c:pt>
                <c:pt idx="11661">
                  <c:v>1.7870330000000001</c:v>
                </c:pt>
                <c:pt idx="11662">
                  <c:v>1.790108</c:v>
                </c:pt>
                <c:pt idx="11663">
                  <c:v>1.790108</c:v>
                </c:pt>
                <c:pt idx="11664">
                  <c:v>1.790108</c:v>
                </c:pt>
                <c:pt idx="11665">
                  <c:v>1.790108</c:v>
                </c:pt>
                <c:pt idx="11666">
                  <c:v>1.7931840000000001</c:v>
                </c:pt>
                <c:pt idx="11667">
                  <c:v>1.7931840000000001</c:v>
                </c:pt>
                <c:pt idx="11668">
                  <c:v>1.7931840000000001</c:v>
                </c:pt>
                <c:pt idx="11669">
                  <c:v>1.7931840000000001</c:v>
                </c:pt>
                <c:pt idx="11670">
                  <c:v>1.7962599999999997</c:v>
                </c:pt>
                <c:pt idx="11671">
                  <c:v>1.7962599999999997</c:v>
                </c:pt>
                <c:pt idx="11672">
                  <c:v>1.7962599999999997</c:v>
                </c:pt>
                <c:pt idx="11673">
                  <c:v>1.7962599999999997</c:v>
                </c:pt>
                <c:pt idx="11674">
                  <c:v>1.7962599999999997</c:v>
                </c:pt>
                <c:pt idx="11675">
                  <c:v>1.7962599999999997</c:v>
                </c:pt>
                <c:pt idx="11676">
                  <c:v>1.7962599999999997</c:v>
                </c:pt>
                <c:pt idx="11677">
                  <c:v>1.7962599999999997</c:v>
                </c:pt>
                <c:pt idx="11678">
                  <c:v>1.7962599999999997</c:v>
                </c:pt>
                <c:pt idx="11679">
                  <c:v>1.7962599999999997</c:v>
                </c:pt>
                <c:pt idx="11680">
                  <c:v>1.7962599999999997</c:v>
                </c:pt>
                <c:pt idx="11681">
                  <c:v>1.7962599999999997</c:v>
                </c:pt>
                <c:pt idx="11682">
                  <c:v>1.7962599999999997</c:v>
                </c:pt>
                <c:pt idx="11683">
                  <c:v>1.7993350000000001</c:v>
                </c:pt>
                <c:pt idx="11684">
                  <c:v>1.8024119999999999</c:v>
                </c:pt>
                <c:pt idx="11685">
                  <c:v>1.8024119999999999</c:v>
                </c:pt>
                <c:pt idx="11686">
                  <c:v>1.8024119999999999</c:v>
                </c:pt>
                <c:pt idx="11687">
                  <c:v>1.8054869999999998</c:v>
                </c:pt>
                <c:pt idx="11688">
                  <c:v>1.8054869999999998</c:v>
                </c:pt>
                <c:pt idx="11689">
                  <c:v>1.8054869999999998</c:v>
                </c:pt>
                <c:pt idx="11690">
                  <c:v>1.8085629999999999</c:v>
                </c:pt>
                <c:pt idx="11691">
                  <c:v>1.8085629999999999</c:v>
                </c:pt>
                <c:pt idx="11692">
                  <c:v>1.8085629999999999</c:v>
                </c:pt>
                <c:pt idx="11693">
                  <c:v>1.8085629999999999</c:v>
                </c:pt>
                <c:pt idx="11694">
                  <c:v>1.8085629999999999</c:v>
                </c:pt>
                <c:pt idx="11695">
                  <c:v>1.8085629999999999</c:v>
                </c:pt>
                <c:pt idx="11696">
                  <c:v>1.8085629999999999</c:v>
                </c:pt>
                <c:pt idx="11697">
                  <c:v>1.811639</c:v>
                </c:pt>
                <c:pt idx="11698">
                  <c:v>1.811639</c:v>
                </c:pt>
                <c:pt idx="11699">
                  <c:v>1.811639</c:v>
                </c:pt>
                <c:pt idx="11700">
                  <c:v>1.811639</c:v>
                </c:pt>
                <c:pt idx="11701">
                  <c:v>1.811639</c:v>
                </c:pt>
                <c:pt idx="11702">
                  <c:v>1.8147139999999999</c:v>
                </c:pt>
                <c:pt idx="11703">
                  <c:v>1.8147139999999999</c:v>
                </c:pt>
                <c:pt idx="11704">
                  <c:v>1.8147139999999999</c:v>
                </c:pt>
                <c:pt idx="11705">
                  <c:v>1.8147139999999999</c:v>
                </c:pt>
                <c:pt idx="11706">
                  <c:v>1.8147139999999999</c:v>
                </c:pt>
                <c:pt idx="11707">
                  <c:v>1.8147139999999999</c:v>
                </c:pt>
                <c:pt idx="11708">
                  <c:v>1.8147139999999999</c:v>
                </c:pt>
                <c:pt idx="11709">
                  <c:v>1.8147139999999999</c:v>
                </c:pt>
                <c:pt idx="11710">
                  <c:v>1.8147139999999999</c:v>
                </c:pt>
                <c:pt idx="11711">
                  <c:v>1.8147139999999999</c:v>
                </c:pt>
                <c:pt idx="11712">
                  <c:v>1.8147139999999999</c:v>
                </c:pt>
                <c:pt idx="11713">
                  <c:v>1.8177909999999997</c:v>
                </c:pt>
                <c:pt idx="11714">
                  <c:v>1.8239419999999997</c:v>
                </c:pt>
                <c:pt idx="11715">
                  <c:v>1.8239419999999997</c:v>
                </c:pt>
                <c:pt idx="11716">
                  <c:v>1.8239419999999997</c:v>
                </c:pt>
                <c:pt idx="11717">
                  <c:v>1.8239419999999997</c:v>
                </c:pt>
                <c:pt idx="11718">
                  <c:v>1.8239419999999997</c:v>
                </c:pt>
                <c:pt idx="11719">
                  <c:v>1.8239419999999997</c:v>
                </c:pt>
                <c:pt idx="11720">
                  <c:v>1.8239419999999997</c:v>
                </c:pt>
                <c:pt idx="11721">
                  <c:v>1.8239419999999997</c:v>
                </c:pt>
                <c:pt idx="11722">
                  <c:v>1.8239419999999997</c:v>
                </c:pt>
                <c:pt idx="11723">
                  <c:v>1.8270179999999998</c:v>
                </c:pt>
                <c:pt idx="11724">
                  <c:v>1.8300929999999997</c:v>
                </c:pt>
                <c:pt idx="11725">
                  <c:v>1.8331689999999998</c:v>
                </c:pt>
                <c:pt idx="11726">
                  <c:v>1.8331689999999998</c:v>
                </c:pt>
                <c:pt idx="11727">
                  <c:v>1.8331689999999998</c:v>
                </c:pt>
                <c:pt idx="11728">
                  <c:v>1.8331689999999998</c:v>
                </c:pt>
                <c:pt idx="11729">
                  <c:v>1.8331689999999998</c:v>
                </c:pt>
                <c:pt idx="11730">
                  <c:v>1.8362449999999999</c:v>
                </c:pt>
                <c:pt idx="11731">
                  <c:v>1.8362449999999999</c:v>
                </c:pt>
                <c:pt idx="11732">
                  <c:v>1.8362449999999999</c:v>
                </c:pt>
                <c:pt idx="11733">
                  <c:v>1.8362449999999999</c:v>
                </c:pt>
                <c:pt idx="11734">
                  <c:v>1.8362449999999999</c:v>
                </c:pt>
                <c:pt idx="11735">
                  <c:v>1.8362449999999999</c:v>
                </c:pt>
                <c:pt idx="11736">
                  <c:v>1.8362449999999999</c:v>
                </c:pt>
                <c:pt idx="11737">
                  <c:v>1.839321</c:v>
                </c:pt>
                <c:pt idx="11738">
                  <c:v>1.839321</c:v>
                </c:pt>
                <c:pt idx="11739">
                  <c:v>1.839321</c:v>
                </c:pt>
                <c:pt idx="11740">
                  <c:v>1.8423970000000001</c:v>
                </c:pt>
                <c:pt idx="11741">
                  <c:v>1.845472</c:v>
                </c:pt>
                <c:pt idx="11742">
                  <c:v>1.845472</c:v>
                </c:pt>
                <c:pt idx="11743">
                  <c:v>1.845472</c:v>
                </c:pt>
                <c:pt idx="11744">
                  <c:v>1.845472</c:v>
                </c:pt>
                <c:pt idx="11745">
                  <c:v>1.845472</c:v>
                </c:pt>
                <c:pt idx="11746">
                  <c:v>1.845472</c:v>
                </c:pt>
                <c:pt idx="11747">
                  <c:v>1.845472</c:v>
                </c:pt>
                <c:pt idx="11748">
                  <c:v>1.8485480000000001</c:v>
                </c:pt>
                <c:pt idx="11749">
                  <c:v>1.8485480000000001</c:v>
                </c:pt>
                <c:pt idx="11750">
                  <c:v>1.8485480000000001</c:v>
                </c:pt>
                <c:pt idx="11751">
                  <c:v>1.8485480000000001</c:v>
                </c:pt>
                <c:pt idx="11752">
                  <c:v>1.8485480000000001</c:v>
                </c:pt>
                <c:pt idx="11753">
                  <c:v>1.8485480000000001</c:v>
                </c:pt>
                <c:pt idx="11754">
                  <c:v>1.8485480000000001</c:v>
                </c:pt>
                <c:pt idx="11755">
                  <c:v>1.8516239999999997</c:v>
                </c:pt>
                <c:pt idx="11756">
                  <c:v>1.8516239999999997</c:v>
                </c:pt>
                <c:pt idx="11757">
                  <c:v>1.8546999999999998</c:v>
                </c:pt>
                <c:pt idx="11758">
                  <c:v>1.8546999999999998</c:v>
                </c:pt>
                <c:pt idx="11759">
                  <c:v>1.8546999999999998</c:v>
                </c:pt>
                <c:pt idx="11760">
                  <c:v>1.8546999999999998</c:v>
                </c:pt>
                <c:pt idx="11761">
                  <c:v>1.8546999999999998</c:v>
                </c:pt>
                <c:pt idx="11762">
                  <c:v>1.8516239999999997</c:v>
                </c:pt>
                <c:pt idx="11763">
                  <c:v>1.8516239999999997</c:v>
                </c:pt>
                <c:pt idx="11764">
                  <c:v>1.8608509999999998</c:v>
                </c:pt>
                <c:pt idx="11765">
                  <c:v>1.8546999999999998</c:v>
                </c:pt>
                <c:pt idx="11766">
                  <c:v>1.8516239999999997</c:v>
                </c:pt>
                <c:pt idx="11767">
                  <c:v>1.8546999999999998</c:v>
                </c:pt>
                <c:pt idx="11768">
                  <c:v>1.8577749999999997</c:v>
                </c:pt>
                <c:pt idx="11769">
                  <c:v>1.8577749999999997</c:v>
                </c:pt>
                <c:pt idx="11770">
                  <c:v>1.8639269999999999</c:v>
                </c:pt>
                <c:pt idx="11771">
                  <c:v>1.8639269999999999</c:v>
                </c:pt>
                <c:pt idx="11772">
                  <c:v>1.867003</c:v>
                </c:pt>
                <c:pt idx="11773">
                  <c:v>1.870079</c:v>
                </c:pt>
                <c:pt idx="11774">
                  <c:v>1.867003</c:v>
                </c:pt>
                <c:pt idx="11775">
                  <c:v>1.867003</c:v>
                </c:pt>
                <c:pt idx="11776">
                  <c:v>1.870079</c:v>
                </c:pt>
                <c:pt idx="11777">
                  <c:v>1.873154</c:v>
                </c:pt>
                <c:pt idx="11778">
                  <c:v>1.873154</c:v>
                </c:pt>
                <c:pt idx="11779">
                  <c:v>1.873154</c:v>
                </c:pt>
                <c:pt idx="11780">
                  <c:v>1.873154</c:v>
                </c:pt>
                <c:pt idx="11781">
                  <c:v>1.8762300000000001</c:v>
                </c:pt>
                <c:pt idx="11782">
                  <c:v>1.8793059999999997</c:v>
                </c:pt>
                <c:pt idx="11783">
                  <c:v>1.8762300000000001</c:v>
                </c:pt>
                <c:pt idx="11784">
                  <c:v>1.8762300000000001</c:v>
                </c:pt>
                <c:pt idx="11785">
                  <c:v>1.8762300000000001</c:v>
                </c:pt>
                <c:pt idx="11786">
                  <c:v>1.8793059999999997</c:v>
                </c:pt>
                <c:pt idx="11787">
                  <c:v>1.8793059999999997</c:v>
                </c:pt>
                <c:pt idx="11788">
                  <c:v>1.8762300000000001</c:v>
                </c:pt>
                <c:pt idx="11789">
                  <c:v>1.8793059999999997</c:v>
                </c:pt>
                <c:pt idx="11790">
                  <c:v>1.8793059999999997</c:v>
                </c:pt>
                <c:pt idx="11791">
                  <c:v>1.8823819999999998</c:v>
                </c:pt>
                <c:pt idx="11792">
                  <c:v>1.8793059999999997</c:v>
                </c:pt>
                <c:pt idx="11793">
                  <c:v>1.8854579999999999</c:v>
                </c:pt>
                <c:pt idx="11794">
                  <c:v>1.8854579999999999</c:v>
                </c:pt>
                <c:pt idx="11795">
                  <c:v>1.8854579999999999</c:v>
                </c:pt>
                <c:pt idx="11796">
                  <c:v>1.8854579999999999</c:v>
                </c:pt>
                <c:pt idx="11797">
                  <c:v>1.8854579999999999</c:v>
                </c:pt>
                <c:pt idx="11798">
                  <c:v>1.8916089999999999</c:v>
                </c:pt>
                <c:pt idx="11799">
                  <c:v>1.8885329999999998</c:v>
                </c:pt>
                <c:pt idx="11800">
                  <c:v>1.8885329999999998</c:v>
                </c:pt>
                <c:pt idx="11801">
                  <c:v>1.8885329999999998</c:v>
                </c:pt>
                <c:pt idx="11802">
                  <c:v>1.8916089999999999</c:v>
                </c:pt>
                <c:pt idx="11803">
                  <c:v>1.8916089999999999</c:v>
                </c:pt>
                <c:pt idx="11804">
                  <c:v>1.8885329999999998</c:v>
                </c:pt>
                <c:pt idx="11805">
                  <c:v>1.8885329999999998</c:v>
                </c:pt>
                <c:pt idx="11806">
                  <c:v>1.8916089999999999</c:v>
                </c:pt>
                <c:pt idx="11807">
                  <c:v>1.8916089999999999</c:v>
                </c:pt>
                <c:pt idx="11808">
                  <c:v>1.8885329999999998</c:v>
                </c:pt>
                <c:pt idx="11809">
                  <c:v>1.8885329999999998</c:v>
                </c:pt>
                <c:pt idx="11810">
                  <c:v>1.8916089999999999</c:v>
                </c:pt>
                <c:pt idx="11811">
                  <c:v>1.894685</c:v>
                </c:pt>
                <c:pt idx="11812">
                  <c:v>1.894685</c:v>
                </c:pt>
                <c:pt idx="11813">
                  <c:v>1.894685</c:v>
                </c:pt>
                <c:pt idx="11814">
                  <c:v>1.894685</c:v>
                </c:pt>
                <c:pt idx="11815">
                  <c:v>1.894685</c:v>
                </c:pt>
                <c:pt idx="11816">
                  <c:v>1.894685</c:v>
                </c:pt>
                <c:pt idx="11817">
                  <c:v>1.894685</c:v>
                </c:pt>
                <c:pt idx="11818">
                  <c:v>1.897761</c:v>
                </c:pt>
                <c:pt idx="11819">
                  <c:v>1.897761</c:v>
                </c:pt>
                <c:pt idx="11820">
                  <c:v>1.9008370000000001</c:v>
                </c:pt>
                <c:pt idx="11821">
                  <c:v>1.9008370000000001</c:v>
                </c:pt>
                <c:pt idx="11822">
                  <c:v>1.9008370000000001</c:v>
                </c:pt>
                <c:pt idx="11823">
                  <c:v>1.903912</c:v>
                </c:pt>
                <c:pt idx="11824">
                  <c:v>1.903912</c:v>
                </c:pt>
                <c:pt idx="11825">
                  <c:v>1.903912</c:v>
                </c:pt>
                <c:pt idx="11826">
                  <c:v>1.9008370000000001</c:v>
                </c:pt>
                <c:pt idx="11827">
                  <c:v>1.9008370000000001</c:v>
                </c:pt>
                <c:pt idx="11828">
                  <c:v>1.9008370000000001</c:v>
                </c:pt>
                <c:pt idx="11829">
                  <c:v>1.9008370000000001</c:v>
                </c:pt>
                <c:pt idx="11830">
                  <c:v>1.9008370000000001</c:v>
                </c:pt>
                <c:pt idx="11831">
                  <c:v>1.903912</c:v>
                </c:pt>
                <c:pt idx="11832">
                  <c:v>1.9069880000000001</c:v>
                </c:pt>
                <c:pt idx="11833">
                  <c:v>1.9069880000000001</c:v>
                </c:pt>
                <c:pt idx="11834">
                  <c:v>1.9069880000000001</c:v>
                </c:pt>
                <c:pt idx="11835">
                  <c:v>1.9069880000000001</c:v>
                </c:pt>
                <c:pt idx="11836">
                  <c:v>1.9069880000000001</c:v>
                </c:pt>
                <c:pt idx="11837">
                  <c:v>1.9069880000000001</c:v>
                </c:pt>
                <c:pt idx="11838">
                  <c:v>1.9100639999999998</c:v>
                </c:pt>
                <c:pt idx="11839">
                  <c:v>1.9100639999999998</c:v>
                </c:pt>
                <c:pt idx="11840">
                  <c:v>1.9100639999999998</c:v>
                </c:pt>
                <c:pt idx="11841">
                  <c:v>1.9100639999999998</c:v>
                </c:pt>
                <c:pt idx="11842">
                  <c:v>1.9100639999999998</c:v>
                </c:pt>
                <c:pt idx="11843">
                  <c:v>1.9131399999999998</c:v>
                </c:pt>
                <c:pt idx="11844">
                  <c:v>1.9131399999999998</c:v>
                </c:pt>
                <c:pt idx="11845">
                  <c:v>1.9131399999999998</c:v>
                </c:pt>
                <c:pt idx="11846">
                  <c:v>1.9131399999999998</c:v>
                </c:pt>
                <c:pt idx="11847">
                  <c:v>1.9131399999999998</c:v>
                </c:pt>
                <c:pt idx="11848">
                  <c:v>1.9131399999999998</c:v>
                </c:pt>
                <c:pt idx="11849">
                  <c:v>1.9162159999999999</c:v>
                </c:pt>
                <c:pt idx="11850">
                  <c:v>1.9162159999999999</c:v>
                </c:pt>
                <c:pt idx="11851">
                  <c:v>1.9162159999999999</c:v>
                </c:pt>
                <c:pt idx="11852">
                  <c:v>1.9162159999999999</c:v>
                </c:pt>
                <c:pt idx="11853">
                  <c:v>1.9162159999999999</c:v>
                </c:pt>
                <c:pt idx="11854">
                  <c:v>1.9192909999999999</c:v>
                </c:pt>
                <c:pt idx="11855">
                  <c:v>1.925443</c:v>
                </c:pt>
                <c:pt idx="11856">
                  <c:v>1.925443</c:v>
                </c:pt>
                <c:pt idx="11857">
                  <c:v>1.925443</c:v>
                </c:pt>
                <c:pt idx="11858">
                  <c:v>1.925443</c:v>
                </c:pt>
                <c:pt idx="11859">
                  <c:v>1.925443</c:v>
                </c:pt>
                <c:pt idx="11860">
                  <c:v>1.925443</c:v>
                </c:pt>
                <c:pt idx="11861">
                  <c:v>1.925443</c:v>
                </c:pt>
                <c:pt idx="11862">
                  <c:v>1.925443</c:v>
                </c:pt>
                <c:pt idx="11863">
                  <c:v>1.925443</c:v>
                </c:pt>
                <c:pt idx="11864">
                  <c:v>1.925443</c:v>
                </c:pt>
                <c:pt idx="11865">
                  <c:v>1.925443</c:v>
                </c:pt>
                <c:pt idx="11866">
                  <c:v>1.9285190000000001</c:v>
                </c:pt>
                <c:pt idx="11867">
                  <c:v>1.9315949999999997</c:v>
                </c:pt>
                <c:pt idx="11868">
                  <c:v>1.9346700000000001</c:v>
                </c:pt>
                <c:pt idx="11869">
                  <c:v>1.9377459999999997</c:v>
                </c:pt>
                <c:pt idx="11870">
                  <c:v>1.9377459999999997</c:v>
                </c:pt>
                <c:pt idx="11871">
                  <c:v>1.9377459999999997</c:v>
                </c:pt>
                <c:pt idx="11872">
                  <c:v>1.9377459999999997</c:v>
                </c:pt>
                <c:pt idx="11873">
                  <c:v>1.9377459999999997</c:v>
                </c:pt>
                <c:pt idx="11874">
                  <c:v>1.9377459999999997</c:v>
                </c:pt>
                <c:pt idx="11875">
                  <c:v>1.9408219999999998</c:v>
                </c:pt>
                <c:pt idx="11876">
                  <c:v>1.9408219999999998</c:v>
                </c:pt>
                <c:pt idx="11877">
                  <c:v>1.9408219999999998</c:v>
                </c:pt>
                <c:pt idx="11878">
                  <c:v>1.9408219999999998</c:v>
                </c:pt>
                <c:pt idx="11879">
                  <c:v>1.9408219999999998</c:v>
                </c:pt>
                <c:pt idx="11880">
                  <c:v>1.9408219999999998</c:v>
                </c:pt>
                <c:pt idx="11881">
                  <c:v>1.9438969999999998</c:v>
                </c:pt>
                <c:pt idx="11882">
                  <c:v>1.9438969999999998</c:v>
                </c:pt>
                <c:pt idx="11883">
                  <c:v>1.9438969999999998</c:v>
                </c:pt>
                <c:pt idx="11884">
                  <c:v>1.9438969999999998</c:v>
                </c:pt>
                <c:pt idx="11885">
                  <c:v>1.946974</c:v>
                </c:pt>
                <c:pt idx="11886">
                  <c:v>1.946974</c:v>
                </c:pt>
                <c:pt idx="11887">
                  <c:v>1.946974</c:v>
                </c:pt>
                <c:pt idx="11888">
                  <c:v>1.946974</c:v>
                </c:pt>
                <c:pt idx="11889">
                  <c:v>1.946974</c:v>
                </c:pt>
                <c:pt idx="11890">
                  <c:v>1.946974</c:v>
                </c:pt>
                <c:pt idx="11891">
                  <c:v>1.946974</c:v>
                </c:pt>
                <c:pt idx="11892">
                  <c:v>1.946974</c:v>
                </c:pt>
                <c:pt idx="11893">
                  <c:v>1.9500489999999999</c:v>
                </c:pt>
                <c:pt idx="11894">
                  <c:v>1.9500489999999999</c:v>
                </c:pt>
                <c:pt idx="11895">
                  <c:v>1.953125</c:v>
                </c:pt>
                <c:pt idx="11896">
                  <c:v>1.9500489999999999</c:v>
                </c:pt>
                <c:pt idx="11897">
                  <c:v>1.953125</c:v>
                </c:pt>
                <c:pt idx="11898">
                  <c:v>1.953125</c:v>
                </c:pt>
                <c:pt idx="11899">
                  <c:v>1.953125</c:v>
                </c:pt>
                <c:pt idx="11900">
                  <c:v>1.953125</c:v>
                </c:pt>
                <c:pt idx="11901">
                  <c:v>1.953125</c:v>
                </c:pt>
                <c:pt idx="11902">
                  <c:v>1.953125</c:v>
                </c:pt>
                <c:pt idx="11903">
                  <c:v>1.953125</c:v>
                </c:pt>
                <c:pt idx="11904">
                  <c:v>1.9562010000000001</c:v>
                </c:pt>
                <c:pt idx="11905">
                  <c:v>1.9562010000000001</c:v>
                </c:pt>
                <c:pt idx="11906">
                  <c:v>1.9562010000000001</c:v>
                </c:pt>
                <c:pt idx="11907">
                  <c:v>1.959276</c:v>
                </c:pt>
                <c:pt idx="11908">
                  <c:v>1.9623520000000001</c:v>
                </c:pt>
                <c:pt idx="11909">
                  <c:v>1.959276</c:v>
                </c:pt>
                <c:pt idx="11910">
                  <c:v>1.959276</c:v>
                </c:pt>
                <c:pt idx="11911">
                  <c:v>1.959276</c:v>
                </c:pt>
                <c:pt idx="11912">
                  <c:v>1.959276</c:v>
                </c:pt>
                <c:pt idx="11913">
                  <c:v>1.959276</c:v>
                </c:pt>
                <c:pt idx="11914">
                  <c:v>1.9623520000000001</c:v>
                </c:pt>
                <c:pt idx="11915">
                  <c:v>1.9623520000000001</c:v>
                </c:pt>
                <c:pt idx="11916">
                  <c:v>1.9623520000000001</c:v>
                </c:pt>
                <c:pt idx="11917">
                  <c:v>1.9654279999999997</c:v>
                </c:pt>
                <c:pt idx="11918">
                  <c:v>1.9623520000000001</c:v>
                </c:pt>
                <c:pt idx="11919">
                  <c:v>1.9623520000000001</c:v>
                </c:pt>
                <c:pt idx="11920">
                  <c:v>1.9623520000000001</c:v>
                </c:pt>
                <c:pt idx="11921">
                  <c:v>1.9623520000000001</c:v>
                </c:pt>
                <c:pt idx="11922">
                  <c:v>1.959276</c:v>
                </c:pt>
                <c:pt idx="11923">
                  <c:v>1.959276</c:v>
                </c:pt>
                <c:pt idx="11924">
                  <c:v>1.9623520000000001</c:v>
                </c:pt>
                <c:pt idx="11925">
                  <c:v>1.9623520000000001</c:v>
                </c:pt>
                <c:pt idx="11926">
                  <c:v>1.959276</c:v>
                </c:pt>
                <c:pt idx="11927">
                  <c:v>1.9623520000000001</c:v>
                </c:pt>
                <c:pt idx="11928">
                  <c:v>1.9654279999999997</c:v>
                </c:pt>
                <c:pt idx="11929">
                  <c:v>1.9685039999999998</c:v>
                </c:pt>
                <c:pt idx="11930">
                  <c:v>1.9715799999999999</c:v>
                </c:pt>
                <c:pt idx="11931">
                  <c:v>1.9715799999999999</c:v>
                </c:pt>
                <c:pt idx="11932">
                  <c:v>1.9715799999999999</c:v>
                </c:pt>
                <c:pt idx="11933">
                  <c:v>1.974656</c:v>
                </c:pt>
                <c:pt idx="11934">
                  <c:v>1.974656</c:v>
                </c:pt>
                <c:pt idx="11935">
                  <c:v>1.974656</c:v>
                </c:pt>
                <c:pt idx="11936">
                  <c:v>1.974656</c:v>
                </c:pt>
                <c:pt idx="11937">
                  <c:v>1.974656</c:v>
                </c:pt>
                <c:pt idx="11938">
                  <c:v>1.9777309999999999</c:v>
                </c:pt>
                <c:pt idx="11939">
                  <c:v>1.980807</c:v>
                </c:pt>
                <c:pt idx="11940">
                  <c:v>1.980807</c:v>
                </c:pt>
                <c:pt idx="11941">
                  <c:v>1.980807</c:v>
                </c:pt>
                <c:pt idx="11942">
                  <c:v>1.9838830000000001</c:v>
                </c:pt>
                <c:pt idx="11943">
                  <c:v>1.980807</c:v>
                </c:pt>
                <c:pt idx="11944">
                  <c:v>1.980807</c:v>
                </c:pt>
                <c:pt idx="11945">
                  <c:v>1.9838830000000001</c:v>
                </c:pt>
                <c:pt idx="11946">
                  <c:v>1.9838830000000001</c:v>
                </c:pt>
                <c:pt idx="11947">
                  <c:v>1.9838830000000001</c:v>
                </c:pt>
                <c:pt idx="11948">
                  <c:v>1.9838830000000001</c:v>
                </c:pt>
                <c:pt idx="11949">
                  <c:v>1.9869590000000001</c:v>
                </c:pt>
                <c:pt idx="11950">
                  <c:v>1.9869590000000001</c:v>
                </c:pt>
                <c:pt idx="11951">
                  <c:v>1.9869590000000001</c:v>
                </c:pt>
                <c:pt idx="11952">
                  <c:v>1.9869590000000001</c:v>
                </c:pt>
                <c:pt idx="11953">
                  <c:v>1.9869590000000001</c:v>
                </c:pt>
                <c:pt idx="11954">
                  <c:v>1.9869590000000001</c:v>
                </c:pt>
                <c:pt idx="11955">
                  <c:v>1.9869590000000001</c:v>
                </c:pt>
                <c:pt idx="11956">
                  <c:v>1.9869590000000001</c:v>
                </c:pt>
                <c:pt idx="11957">
                  <c:v>1.9900349999999998</c:v>
                </c:pt>
                <c:pt idx="11958">
                  <c:v>1.9931099999999997</c:v>
                </c:pt>
                <c:pt idx="11959">
                  <c:v>1.9931099999999997</c:v>
                </c:pt>
                <c:pt idx="11960">
                  <c:v>1.9961859999999998</c:v>
                </c:pt>
                <c:pt idx="11961">
                  <c:v>1.9961859999999998</c:v>
                </c:pt>
                <c:pt idx="11962">
                  <c:v>1.9961859999999998</c:v>
                </c:pt>
                <c:pt idx="11963">
                  <c:v>1.9961859999999998</c:v>
                </c:pt>
                <c:pt idx="11964">
                  <c:v>1.9992619999999999</c:v>
                </c:pt>
                <c:pt idx="11965">
                  <c:v>1.9992619999999999</c:v>
                </c:pt>
                <c:pt idx="11966">
                  <c:v>2.0023369999999998</c:v>
                </c:pt>
                <c:pt idx="11967">
                  <c:v>2.0023369999999998</c:v>
                </c:pt>
                <c:pt idx="11968">
                  <c:v>2.0023369999999998</c:v>
                </c:pt>
                <c:pt idx="11969">
                  <c:v>2.005414</c:v>
                </c:pt>
                <c:pt idx="11970">
                  <c:v>2.0023369999999998</c:v>
                </c:pt>
                <c:pt idx="11971">
                  <c:v>2.0023369999999998</c:v>
                </c:pt>
                <c:pt idx="11972">
                  <c:v>2.005414</c:v>
                </c:pt>
                <c:pt idx="11973">
                  <c:v>2.008489</c:v>
                </c:pt>
                <c:pt idx="11974">
                  <c:v>2.008489</c:v>
                </c:pt>
                <c:pt idx="11975">
                  <c:v>2.008489</c:v>
                </c:pt>
                <c:pt idx="11976">
                  <c:v>2.011565</c:v>
                </c:pt>
                <c:pt idx="11977">
                  <c:v>2.011565</c:v>
                </c:pt>
                <c:pt idx="11978">
                  <c:v>2.011565</c:v>
                </c:pt>
                <c:pt idx="11979">
                  <c:v>2.0146410000000001</c:v>
                </c:pt>
                <c:pt idx="11980">
                  <c:v>2.0146410000000001</c:v>
                </c:pt>
                <c:pt idx="11981">
                  <c:v>2.0146410000000001</c:v>
                </c:pt>
                <c:pt idx="11982">
                  <c:v>2.0146410000000001</c:v>
                </c:pt>
                <c:pt idx="11983">
                  <c:v>2.0146410000000001</c:v>
                </c:pt>
                <c:pt idx="11984">
                  <c:v>2.0177160000000001</c:v>
                </c:pt>
                <c:pt idx="11985">
                  <c:v>2.0177160000000001</c:v>
                </c:pt>
                <c:pt idx="11986">
                  <c:v>2.0146410000000001</c:v>
                </c:pt>
                <c:pt idx="11987">
                  <c:v>2.0177160000000001</c:v>
                </c:pt>
                <c:pt idx="11988">
                  <c:v>2.0177160000000001</c:v>
                </c:pt>
                <c:pt idx="11989">
                  <c:v>2.0177160000000001</c:v>
                </c:pt>
                <c:pt idx="11990">
                  <c:v>2.0177160000000001</c:v>
                </c:pt>
                <c:pt idx="11991">
                  <c:v>2.0207919999999997</c:v>
                </c:pt>
                <c:pt idx="11992">
                  <c:v>2.0238679999999998</c:v>
                </c:pt>
                <c:pt idx="11993">
                  <c:v>2.0207919999999997</c:v>
                </c:pt>
                <c:pt idx="11994">
                  <c:v>2.0238679999999998</c:v>
                </c:pt>
                <c:pt idx="11995">
                  <c:v>2.0269439999999999</c:v>
                </c:pt>
                <c:pt idx="11996">
                  <c:v>2.0269439999999999</c:v>
                </c:pt>
                <c:pt idx="11997">
                  <c:v>2.0269439999999999</c:v>
                </c:pt>
                <c:pt idx="11998">
                  <c:v>2.0269439999999999</c:v>
                </c:pt>
                <c:pt idx="11999">
                  <c:v>2.0300199999999999</c:v>
                </c:pt>
                <c:pt idx="12000">
                  <c:v>2.0300199999999999</c:v>
                </c:pt>
                <c:pt idx="12001">
                  <c:v>2.0300199999999999</c:v>
                </c:pt>
                <c:pt idx="12002">
                  <c:v>2.0300199999999999</c:v>
                </c:pt>
                <c:pt idx="12003">
                  <c:v>2.0330949999999999</c:v>
                </c:pt>
                <c:pt idx="12004">
                  <c:v>2.0300199999999999</c:v>
                </c:pt>
                <c:pt idx="12005">
                  <c:v>2.0300199999999999</c:v>
                </c:pt>
                <c:pt idx="12006">
                  <c:v>2.0300199999999999</c:v>
                </c:pt>
                <c:pt idx="12007">
                  <c:v>2.0300199999999999</c:v>
                </c:pt>
                <c:pt idx="12008">
                  <c:v>2.0300199999999999</c:v>
                </c:pt>
                <c:pt idx="12009">
                  <c:v>2.0330949999999999</c:v>
                </c:pt>
                <c:pt idx="12010">
                  <c:v>2.0330949999999999</c:v>
                </c:pt>
                <c:pt idx="12011">
                  <c:v>2.0330949999999999</c:v>
                </c:pt>
                <c:pt idx="12012">
                  <c:v>2.0330949999999999</c:v>
                </c:pt>
                <c:pt idx="12013">
                  <c:v>2.036171</c:v>
                </c:pt>
                <c:pt idx="12014">
                  <c:v>2.039247</c:v>
                </c:pt>
                <c:pt idx="12015">
                  <c:v>2.039247</c:v>
                </c:pt>
                <c:pt idx="12016">
                  <c:v>2.039247</c:v>
                </c:pt>
                <c:pt idx="12017">
                  <c:v>2.0423230000000001</c:v>
                </c:pt>
                <c:pt idx="12018">
                  <c:v>2.0453989999999997</c:v>
                </c:pt>
                <c:pt idx="12019">
                  <c:v>2.0453989999999997</c:v>
                </c:pt>
                <c:pt idx="12020">
                  <c:v>2.0423230000000001</c:v>
                </c:pt>
                <c:pt idx="12021">
                  <c:v>2.0484740000000001</c:v>
                </c:pt>
                <c:pt idx="12022">
                  <c:v>2.0515499999999998</c:v>
                </c:pt>
                <c:pt idx="12023">
                  <c:v>2.0484740000000001</c:v>
                </c:pt>
                <c:pt idx="12024">
                  <c:v>2.0453989999999997</c:v>
                </c:pt>
                <c:pt idx="12025">
                  <c:v>2.0484740000000001</c:v>
                </c:pt>
                <c:pt idx="12026">
                  <c:v>2.0515499999999998</c:v>
                </c:pt>
                <c:pt idx="12027">
                  <c:v>2.0515499999999998</c:v>
                </c:pt>
                <c:pt idx="12028">
                  <c:v>2.0484740000000001</c:v>
                </c:pt>
                <c:pt idx="12029">
                  <c:v>2.0453989999999997</c:v>
                </c:pt>
                <c:pt idx="12030">
                  <c:v>2.0515499999999998</c:v>
                </c:pt>
                <c:pt idx="12031">
                  <c:v>2.0577019999999999</c:v>
                </c:pt>
                <c:pt idx="12032">
                  <c:v>2.0546259999999998</c:v>
                </c:pt>
                <c:pt idx="12033">
                  <c:v>2.0515499999999998</c:v>
                </c:pt>
                <c:pt idx="12034">
                  <c:v>2.0546259999999998</c:v>
                </c:pt>
                <c:pt idx="12035">
                  <c:v>2.0546259999999998</c:v>
                </c:pt>
                <c:pt idx="12036">
                  <c:v>2.0577019999999999</c:v>
                </c:pt>
                <c:pt idx="12037">
                  <c:v>2.0546259999999998</c:v>
                </c:pt>
                <c:pt idx="12038">
                  <c:v>2.0515499999999998</c:v>
                </c:pt>
                <c:pt idx="12039">
                  <c:v>2.0546259999999998</c:v>
                </c:pt>
                <c:pt idx="12040">
                  <c:v>2.0577019999999999</c:v>
                </c:pt>
                <c:pt idx="12041">
                  <c:v>2.060778</c:v>
                </c:pt>
                <c:pt idx="12042">
                  <c:v>2.0638529999999999</c:v>
                </c:pt>
                <c:pt idx="12043">
                  <c:v>2.0638529999999999</c:v>
                </c:pt>
                <c:pt idx="12044">
                  <c:v>2.0700050000000001</c:v>
                </c:pt>
                <c:pt idx="12045">
                  <c:v>2.066929</c:v>
                </c:pt>
                <c:pt idx="12046">
                  <c:v>2.0700050000000001</c:v>
                </c:pt>
                <c:pt idx="12047">
                  <c:v>2.066929</c:v>
                </c:pt>
                <c:pt idx="12048">
                  <c:v>2.0730809999999997</c:v>
                </c:pt>
                <c:pt idx="12049">
                  <c:v>2.0700050000000001</c:v>
                </c:pt>
                <c:pt idx="12050">
                  <c:v>2.0700050000000001</c:v>
                </c:pt>
                <c:pt idx="12051">
                  <c:v>2.0700050000000001</c:v>
                </c:pt>
                <c:pt idx="12052">
                  <c:v>2.0730809999999997</c:v>
                </c:pt>
                <c:pt idx="12053">
                  <c:v>2.0761569999999998</c:v>
                </c:pt>
                <c:pt idx="12054">
                  <c:v>2.0730809999999997</c:v>
                </c:pt>
                <c:pt idx="12055">
                  <c:v>2.0761569999999998</c:v>
                </c:pt>
                <c:pt idx="12056">
                  <c:v>2.0792319999999997</c:v>
                </c:pt>
                <c:pt idx="12057">
                  <c:v>2.0792319999999997</c:v>
                </c:pt>
                <c:pt idx="12058">
                  <c:v>2.0761569999999998</c:v>
                </c:pt>
                <c:pt idx="12059">
                  <c:v>2.0761569999999998</c:v>
                </c:pt>
                <c:pt idx="12060">
                  <c:v>2.0792319999999997</c:v>
                </c:pt>
                <c:pt idx="12061">
                  <c:v>2.0823079999999998</c:v>
                </c:pt>
                <c:pt idx="12062">
                  <c:v>2.0792319999999997</c:v>
                </c:pt>
                <c:pt idx="12063">
                  <c:v>2.0792319999999997</c:v>
                </c:pt>
                <c:pt idx="12064">
                  <c:v>2.0823079999999998</c:v>
                </c:pt>
                <c:pt idx="12065">
                  <c:v>2.0853839999999999</c:v>
                </c:pt>
                <c:pt idx="12066">
                  <c:v>2.0823079999999998</c:v>
                </c:pt>
                <c:pt idx="12067">
                  <c:v>2.0823079999999998</c:v>
                </c:pt>
                <c:pt idx="12068">
                  <c:v>2.0853839999999999</c:v>
                </c:pt>
                <c:pt idx="12069">
                  <c:v>2.0853839999999999</c:v>
                </c:pt>
                <c:pt idx="12070">
                  <c:v>2.0853839999999999</c:v>
                </c:pt>
                <c:pt idx="12071">
                  <c:v>2.0853839999999999</c:v>
                </c:pt>
                <c:pt idx="12072">
                  <c:v>2.0853839999999999</c:v>
                </c:pt>
                <c:pt idx="12073">
                  <c:v>2.08846</c:v>
                </c:pt>
                <c:pt idx="12074">
                  <c:v>2.08846</c:v>
                </c:pt>
                <c:pt idx="12075">
                  <c:v>2.0915349999999999</c:v>
                </c:pt>
                <c:pt idx="12076">
                  <c:v>2.08846</c:v>
                </c:pt>
                <c:pt idx="12077">
                  <c:v>2.08846</c:v>
                </c:pt>
                <c:pt idx="12078">
                  <c:v>2.0915349999999999</c:v>
                </c:pt>
                <c:pt idx="12079">
                  <c:v>2.0915349999999999</c:v>
                </c:pt>
                <c:pt idx="12080">
                  <c:v>2.094611</c:v>
                </c:pt>
                <c:pt idx="12081">
                  <c:v>2.094611</c:v>
                </c:pt>
                <c:pt idx="12082">
                  <c:v>2.1007629999999997</c:v>
                </c:pt>
                <c:pt idx="12083">
                  <c:v>2.1038389999999998</c:v>
                </c:pt>
                <c:pt idx="12084">
                  <c:v>2.1069139999999997</c:v>
                </c:pt>
                <c:pt idx="12085">
                  <c:v>2.1069139999999997</c:v>
                </c:pt>
                <c:pt idx="12086">
                  <c:v>2.1099899999999998</c:v>
                </c:pt>
                <c:pt idx="12087">
                  <c:v>2.1069139999999997</c:v>
                </c:pt>
                <c:pt idx="12088">
                  <c:v>2.1038389999999998</c:v>
                </c:pt>
                <c:pt idx="12089">
                  <c:v>2.1038389999999998</c:v>
                </c:pt>
                <c:pt idx="12090">
                  <c:v>2.1069139999999997</c:v>
                </c:pt>
                <c:pt idx="12091">
                  <c:v>2.1069139999999997</c:v>
                </c:pt>
                <c:pt idx="12092">
                  <c:v>2.1069139999999997</c:v>
                </c:pt>
                <c:pt idx="12093">
                  <c:v>2.1069139999999997</c:v>
                </c:pt>
                <c:pt idx="12094">
                  <c:v>2.1069139999999997</c:v>
                </c:pt>
                <c:pt idx="12095">
                  <c:v>2.1099899999999998</c:v>
                </c:pt>
                <c:pt idx="12096">
                  <c:v>2.1130659999999999</c:v>
                </c:pt>
                <c:pt idx="12097">
                  <c:v>2.1130659999999999</c:v>
                </c:pt>
                <c:pt idx="12098">
                  <c:v>2.116142</c:v>
                </c:pt>
                <c:pt idx="12099">
                  <c:v>2.1130659999999999</c:v>
                </c:pt>
                <c:pt idx="12100">
                  <c:v>2.1130659999999999</c:v>
                </c:pt>
                <c:pt idx="12101">
                  <c:v>2.116142</c:v>
                </c:pt>
                <c:pt idx="12102">
                  <c:v>2.119218</c:v>
                </c:pt>
                <c:pt idx="12103">
                  <c:v>2.122293</c:v>
                </c:pt>
                <c:pt idx="12104">
                  <c:v>2.122293</c:v>
                </c:pt>
                <c:pt idx="12105">
                  <c:v>2.122293</c:v>
                </c:pt>
                <c:pt idx="12106">
                  <c:v>2.122293</c:v>
                </c:pt>
                <c:pt idx="12107">
                  <c:v>2.1253690000000001</c:v>
                </c:pt>
                <c:pt idx="12108">
                  <c:v>2.1253690000000001</c:v>
                </c:pt>
                <c:pt idx="12109">
                  <c:v>2.1284450000000001</c:v>
                </c:pt>
                <c:pt idx="12110">
                  <c:v>2.1284450000000001</c:v>
                </c:pt>
                <c:pt idx="12111">
                  <c:v>2.1284450000000001</c:v>
                </c:pt>
                <c:pt idx="12112">
                  <c:v>2.1284450000000001</c:v>
                </c:pt>
                <c:pt idx="12113">
                  <c:v>2.1284450000000001</c:v>
                </c:pt>
                <c:pt idx="12114">
                  <c:v>2.1315209999999998</c:v>
                </c:pt>
                <c:pt idx="12115">
                  <c:v>2.1345969999999999</c:v>
                </c:pt>
                <c:pt idx="12116">
                  <c:v>2.1376719999999998</c:v>
                </c:pt>
                <c:pt idx="12117">
                  <c:v>2.1407479999999999</c:v>
                </c:pt>
                <c:pt idx="12118">
                  <c:v>2.143824</c:v>
                </c:pt>
                <c:pt idx="12119">
                  <c:v>2.143824</c:v>
                </c:pt>
                <c:pt idx="12120">
                  <c:v>2.143824</c:v>
                </c:pt>
                <c:pt idx="12121">
                  <c:v>2.1468989999999999</c:v>
                </c:pt>
                <c:pt idx="12122">
                  <c:v>2.1468989999999999</c:v>
                </c:pt>
                <c:pt idx="12123">
                  <c:v>2.1468989999999999</c:v>
                </c:pt>
                <c:pt idx="12124">
                  <c:v>2.143824</c:v>
                </c:pt>
                <c:pt idx="12125">
                  <c:v>2.1407479999999999</c:v>
                </c:pt>
                <c:pt idx="12126">
                  <c:v>2.143824</c:v>
                </c:pt>
                <c:pt idx="12127">
                  <c:v>2.143824</c:v>
                </c:pt>
                <c:pt idx="12128">
                  <c:v>2.143824</c:v>
                </c:pt>
                <c:pt idx="12129">
                  <c:v>2.1468989999999999</c:v>
                </c:pt>
                <c:pt idx="12130">
                  <c:v>2.1499760000000001</c:v>
                </c:pt>
                <c:pt idx="12131">
                  <c:v>2.1499760000000001</c:v>
                </c:pt>
                <c:pt idx="12132">
                  <c:v>2.153051</c:v>
                </c:pt>
                <c:pt idx="12133">
                  <c:v>2.153051</c:v>
                </c:pt>
                <c:pt idx="12134">
                  <c:v>2.153051</c:v>
                </c:pt>
                <c:pt idx="12135">
                  <c:v>2.1561270000000001</c:v>
                </c:pt>
                <c:pt idx="12136">
                  <c:v>2.1592029999999998</c:v>
                </c:pt>
                <c:pt idx="12137">
                  <c:v>2.1592029999999998</c:v>
                </c:pt>
                <c:pt idx="12138">
                  <c:v>2.1622779999999997</c:v>
                </c:pt>
                <c:pt idx="12139">
                  <c:v>2.1653539999999998</c:v>
                </c:pt>
                <c:pt idx="12140">
                  <c:v>2.1684299999999999</c:v>
                </c:pt>
                <c:pt idx="12141">
                  <c:v>2.1653539999999998</c:v>
                </c:pt>
                <c:pt idx="12142">
                  <c:v>2.1684299999999999</c:v>
                </c:pt>
                <c:pt idx="12143">
                  <c:v>2.1715059999999999</c:v>
                </c:pt>
                <c:pt idx="12144">
                  <c:v>2.1715059999999999</c:v>
                </c:pt>
                <c:pt idx="12145">
                  <c:v>2.174582</c:v>
                </c:pt>
                <c:pt idx="12146">
                  <c:v>2.177657</c:v>
                </c:pt>
                <c:pt idx="12147">
                  <c:v>2.180733</c:v>
                </c:pt>
                <c:pt idx="12148">
                  <c:v>2.1838090000000001</c:v>
                </c:pt>
                <c:pt idx="12149">
                  <c:v>2.1838090000000001</c:v>
                </c:pt>
                <c:pt idx="12150">
                  <c:v>2.1868849999999997</c:v>
                </c:pt>
                <c:pt idx="12151">
                  <c:v>2.1838090000000001</c:v>
                </c:pt>
                <c:pt idx="12152">
                  <c:v>2.1868849999999997</c:v>
                </c:pt>
                <c:pt idx="12153">
                  <c:v>2.1868849999999997</c:v>
                </c:pt>
                <c:pt idx="12154">
                  <c:v>2.1868849999999997</c:v>
                </c:pt>
                <c:pt idx="12155">
                  <c:v>2.1899609999999998</c:v>
                </c:pt>
                <c:pt idx="12156">
                  <c:v>2.1899609999999998</c:v>
                </c:pt>
                <c:pt idx="12157">
                  <c:v>2.1899609999999998</c:v>
                </c:pt>
                <c:pt idx="12158">
                  <c:v>2.1930359999999998</c:v>
                </c:pt>
                <c:pt idx="12159">
                  <c:v>2.1961119999999998</c:v>
                </c:pt>
                <c:pt idx="12160">
                  <c:v>2.1930359999999998</c:v>
                </c:pt>
                <c:pt idx="12161">
                  <c:v>2.1961119999999998</c:v>
                </c:pt>
                <c:pt idx="12162">
                  <c:v>2.1991879999999999</c:v>
                </c:pt>
                <c:pt idx="12163">
                  <c:v>2.1991879999999999</c:v>
                </c:pt>
                <c:pt idx="12164">
                  <c:v>2.1961119999999998</c:v>
                </c:pt>
                <c:pt idx="12165">
                  <c:v>2.1991879999999999</c:v>
                </c:pt>
                <c:pt idx="12166">
                  <c:v>2.202264</c:v>
                </c:pt>
                <c:pt idx="12167">
                  <c:v>2.2053400000000001</c:v>
                </c:pt>
                <c:pt idx="12168">
                  <c:v>2.208415</c:v>
                </c:pt>
                <c:pt idx="12169">
                  <c:v>2.208415</c:v>
                </c:pt>
                <c:pt idx="12170">
                  <c:v>2.208415</c:v>
                </c:pt>
                <c:pt idx="12171">
                  <c:v>2.2114910000000001</c:v>
                </c:pt>
                <c:pt idx="12172">
                  <c:v>2.2114910000000001</c:v>
                </c:pt>
                <c:pt idx="12173">
                  <c:v>2.2114910000000001</c:v>
                </c:pt>
                <c:pt idx="12174">
                  <c:v>2.2145669999999997</c:v>
                </c:pt>
                <c:pt idx="12175">
                  <c:v>2.2145669999999997</c:v>
                </c:pt>
                <c:pt idx="12176">
                  <c:v>2.2176429999999998</c:v>
                </c:pt>
                <c:pt idx="12177">
                  <c:v>2.2207179999999997</c:v>
                </c:pt>
                <c:pt idx="12178">
                  <c:v>2.2237939999999998</c:v>
                </c:pt>
                <c:pt idx="12179">
                  <c:v>2.2237939999999998</c:v>
                </c:pt>
                <c:pt idx="12180">
                  <c:v>2.2207179999999997</c:v>
                </c:pt>
                <c:pt idx="12181">
                  <c:v>2.2237939999999998</c:v>
                </c:pt>
                <c:pt idx="12182">
                  <c:v>2.2268699999999999</c:v>
                </c:pt>
                <c:pt idx="12183">
                  <c:v>2.2237939999999998</c:v>
                </c:pt>
                <c:pt idx="12184">
                  <c:v>2.2207179999999997</c:v>
                </c:pt>
                <c:pt idx="12185">
                  <c:v>2.2207179999999997</c:v>
                </c:pt>
                <c:pt idx="12186">
                  <c:v>2.2207179999999997</c:v>
                </c:pt>
                <c:pt idx="12187">
                  <c:v>2.2207179999999997</c:v>
                </c:pt>
                <c:pt idx="12188">
                  <c:v>2.2237939999999998</c:v>
                </c:pt>
                <c:pt idx="12189">
                  <c:v>2.2237939999999998</c:v>
                </c:pt>
                <c:pt idx="12190">
                  <c:v>2.2268699999999999</c:v>
                </c:pt>
                <c:pt idx="12191">
                  <c:v>2.2268699999999999</c:v>
                </c:pt>
                <c:pt idx="12192">
                  <c:v>2.2268699999999999</c:v>
                </c:pt>
                <c:pt idx="12193">
                  <c:v>2.229946</c:v>
                </c:pt>
                <c:pt idx="12194">
                  <c:v>2.229946</c:v>
                </c:pt>
                <c:pt idx="12195">
                  <c:v>2.2268699999999999</c:v>
                </c:pt>
                <c:pt idx="12196">
                  <c:v>2.2237939999999998</c:v>
                </c:pt>
                <c:pt idx="12197">
                  <c:v>2.2268699999999999</c:v>
                </c:pt>
                <c:pt idx="12198">
                  <c:v>2.2268699999999999</c:v>
                </c:pt>
                <c:pt idx="12199">
                  <c:v>2.229946</c:v>
                </c:pt>
                <c:pt idx="12200">
                  <c:v>2.2330220000000001</c:v>
                </c:pt>
                <c:pt idx="12201">
                  <c:v>2.2330220000000001</c:v>
                </c:pt>
                <c:pt idx="12202">
                  <c:v>2.2330220000000001</c:v>
                </c:pt>
                <c:pt idx="12203">
                  <c:v>2.2330220000000001</c:v>
                </c:pt>
                <c:pt idx="12204">
                  <c:v>2.236097</c:v>
                </c:pt>
                <c:pt idx="12205">
                  <c:v>2.2330220000000001</c:v>
                </c:pt>
                <c:pt idx="12206">
                  <c:v>2.236097</c:v>
                </c:pt>
                <c:pt idx="12207">
                  <c:v>2.2391730000000001</c:v>
                </c:pt>
                <c:pt idx="12208">
                  <c:v>2.2422489999999997</c:v>
                </c:pt>
                <c:pt idx="12209">
                  <c:v>2.2453249999999998</c:v>
                </c:pt>
                <c:pt idx="12210">
                  <c:v>2.2484009999999999</c:v>
                </c:pt>
                <c:pt idx="12211">
                  <c:v>2.2514759999999998</c:v>
                </c:pt>
                <c:pt idx="12212">
                  <c:v>2.2514759999999998</c:v>
                </c:pt>
                <c:pt idx="12213">
                  <c:v>2.2514759999999998</c:v>
                </c:pt>
                <c:pt idx="12214">
                  <c:v>2.2514759999999998</c:v>
                </c:pt>
                <c:pt idx="12215">
                  <c:v>2.2545519999999999</c:v>
                </c:pt>
                <c:pt idx="12216">
                  <c:v>2.2514759999999998</c:v>
                </c:pt>
                <c:pt idx="12217">
                  <c:v>2.2545519999999999</c:v>
                </c:pt>
                <c:pt idx="12218">
                  <c:v>2.257628</c:v>
                </c:pt>
                <c:pt idx="12219">
                  <c:v>2.257628</c:v>
                </c:pt>
                <c:pt idx="12220">
                  <c:v>2.257628</c:v>
                </c:pt>
                <c:pt idx="12221">
                  <c:v>2.257628</c:v>
                </c:pt>
                <c:pt idx="12222">
                  <c:v>2.257628</c:v>
                </c:pt>
                <c:pt idx="12223">
                  <c:v>2.260704</c:v>
                </c:pt>
                <c:pt idx="12224">
                  <c:v>2.2637800000000001</c:v>
                </c:pt>
                <c:pt idx="12225">
                  <c:v>2.2637800000000001</c:v>
                </c:pt>
                <c:pt idx="12226">
                  <c:v>2.2668550000000001</c:v>
                </c:pt>
                <c:pt idx="12227">
                  <c:v>2.2699309999999997</c:v>
                </c:pt>
                <c:pt idx="12228">
                  <c:v>2.2699309999999997</c:v>
                </c:pt>
                <c:pt idx="12229">
                  <c:v>2.2668550000000001</c:v>
                </c:pt>
                <c:pt idx="12230">
                  <c:v>2.2699309999999997</c:v>
                </c:pt>
                <c:pt idx="12231">
                  <c:v>2.2730069999999998</c:v>
                </c:pt>
                <c:pt idx="12232">
                  <c:v>2.2699309999999997</c:v>
                </c:pt>
                <c:pt idx="12233">
                  <c:v>2.2730069999999998</c:v>
                </c:pt>
                <c:pt idx="12234">
                  <c:v>2.2760829999999999</c:v>
                </c:pt>
                <c:pt idx="12235">
                  <c:v>2.2760829999999999</c:v>
                </c:pt>
                <c:pt idx="12236">
                  <c:v>2.2730069999999998</c:v>
                </c:pt>
                <c:pt idx="12237">
                  <c:v>2.2730069999999998</c:v>
                </c:pt>
                <c:pt idx="12238">
                  <c:v>2.2760829999999999</c:v>
                </c:pt>
                <c:pt idx="12239">
                  <c:v>2.2791589999999999</c:v>
                </c:pt>
                <c:pt idx="12240">
                  <c:v>2.2791589999999999</c:v>
                </c:pt>
                <c:pt idx="12241">
                  <c:v>2.2822339999999999</c:v>
                </c:pt>
                <c:pt idx="12242">
                  <c:v>2.28531</c:v>
                </c:pt>
                <c:pt idx="12243">
                  <c:v>2.28531</c:v>
                </c:pt>
                <c:pt idx="12244">
                  <c:v>2.288386</c:v>
                </c:pt>
                <c:pt idx="12245">
                  <c:v>2.291461</c:v>
                </c:pt>
                <c:pt idx="12246">
                  <c:v>2.2945379999999997</c:v>
                </c:pt>
                <c:pt idx="12247">
                  <c:v>2.2945379999999997</c:v>
                </c:pt>
                <c:pt idx="12248">
                  <c:v>2.2945379999999997</c:v>
                </c:pt>
                <c:pt idx="12249">
                  <c:v>2.2976130000000001</c:v>
                </c:pt>
                <c:pt idx="12250">
                  <c:v>2.2976130000000001</c:v>
                </c:pt>
                <c:pt idx="12251">
                  <c:v>2.2976130000000001</c:v>
                </c:pt>
                <c:pt idx="12252">
                  <c:v>2.3006889999999998</c:v>
                </c:pt>
                <c:pt idx="12253">
                  <c:v>2.3037649999999998</c:v>
                </c:pt>
                <c:pt idx="12254">
                  <c:v>2.3068399999999998</c:v>
                </c:pt>
                <c:pt idx="12255">
                  <c:v>2.3068399999999998</c:v>
                </c:pt>
                <c:pt idx="12256">
                  <c:v>2.309917</c:v>
                </c:pt>
                <c:pt idx="12257">
                  <c:v>2.3129919999999999</c:v>
                </c:pt>
                <c:pt idx="12258">
                  <c:v>2.316068</c:v>
                </c:pt>
                <c:pt idx="12259">
                  <c:v>2.316068</c:v>
                </c:pt>
                <c:pt idx="12260">
                  <c:v>2.316068</c:v>
                </c:pt>
                <c:pt idx="12261">
                  <c:v>2.3191440000000001</c:v>
                </c:pt>
                <c:pt idx="12262">
                  <c:v>2.3191440000000001</c:v>
                </c:pt>
                <c:pt idx="12263">
                  <c:v>2.322219</c:v>
                </c:pt>
                <c:pt idx="12264">
                  <c:v>2.3252950000000001</c:v>
                </c:pt>
                <c:pt idx="12265">
                  <c:v>2.3252950000000001</c:v>
                </c:pt>
                <c:pt idx="12266">
                  <c:v>2.3283709999999997</c:v>
                </c:pt>
                <c:pt idx="12267">
                  <c:v>2.3314469999999998</c:v>
                </c:pt>
                <c:pt idx="12268">
                  <c:v>2.3345229999999999</c:v>
                </c:pt>
                <c:pt idx="12269">
                  <c:v>2.3314469999999998</c:v>
                </c:pt>
                <c:pt idx="12270">
                  <c:v>2.3314469999999998</c:v>
                </c:pt>
                <c:pt idx="12271">
                  <c:v>2.3345229999999999</c:v>
                </c:pt>
                <c:pt idx="12272">
                  <c:v>2.3345229999999999</c:v>
                </c:pt>
                <c:pt idx="12273">
                  <c:v>2.3345229999999999</c:v>
                </c:pt>
                <c:pt idx="12274">
                  <c:v>2.3375979999999998</c:v>
                </c:pt>
                <c:pt idx="12275">
                  <c:v>2.3406739999999999</c:v>
                </c:pt>
                <c:pt idx="12276">
                  <c:v>2.34375</c:v>
                </c:pt>
                <c:pt idx="12277">
                  <c:v>2.34375</c:v>
                </c:pt>
                <c:pt idx="12278">
                  <c:v>2.3468260000000001</c:v>
                </c:pt>
                <c:pt idx="12279">
                  <c:v>2.349901</c:v>
                </c:pt>
                <c:pt idx="12280">
                  <c:v>2.3529770000000001</c:v>
                </c:pt>
                <c:pt idx="12281">
                  <c:v>2.3529770000000001</c:v>
                </c:pt>
                <c:pt idx="12282">
                  <c:v>2.3529770000000001</c:v>
                </c:pt>
                <c:pt idx="12283">
                  <c:v>2.3560529999999997</c:v>
                </c:pt>
                <c:pt idx="12284">
                  <c:v>2.3591289999999998</c:v>
                </c:pt>
                <c:pt idx="12285">
                  <c:v>2.3622049999999999</c:v>
                </c:pt>
                <c:pt idx="12286">
                  <c:v>2.3622049999999999</c:v>
                </c:pt>
                <c:pt idx="12287">
                  <c:v>2.3622049999999999</c:v>
                </c:pt>
                <c:pt idx="12288">
                  <c:v>2.3652799999999998</c:v>
                </c:pt>
                <c:pt idx="12289">
                  <c:v>2.3652799999999998</c:v>
                </c:pt>
                <c:pt idx="12290">
                  <c:v>2.3652799999999998</c:v>
                </c:pt>
                <c:pt idx="12291">
                  <c:v>2.3683559999999999</c:v>
                </c:pt>
                <c:pt idx="12292">
                  <c:v>2.3683559999999999</c:v>
                </c:pt>
                <c:pt idx="12293">
                  <c:v>2.371432</c:v>
                </c:pt>
                <c:pt idx="12294">
                  <c:v>2.3745080000000001</c:v>
                </c:pt>
                <c:pt idx="12295">
                  <c:v>2.3775840000000001</c:v>
                </c:pt>
                <c:pt idx="12296">
                  <c:v>2.3775840000000001</c:v>
                </c:pt>
                <c:pt idx="12297">
                  <c:v>2.3775840000000001</c:v>
                </c:pt>
                <c:pt idx="12298">
                  <c:v>2.3745080000000001</c:v>
                </c:pt>
                <c:pt idx="12299">
                  <c:v>2.3775840000000001</c:v>
                </c:pt>
                <c:pt idx="12300">
                  <c:v>2.3775840000000001</c:v>
                </c:pt>
                <c:pt idx="12301">
                  <c:v>2.3806590000000001</c:v>
                </c:pt>
                <c:pt idx="12302">
                  <c:v>2.3806590000000001</c:v>
                </c:pt>
                <c:pt idx="12303">
                  <c:v>2.3837349999999997</c:v>
                </c:pt>
                <c:pt idx="12304">
                  <c:v>2.3806590000000001</c:v>
                </c:pt>
                <c:pt idx="12305">
                  <c:v>2.3837349999999997</c:v>
                </c:pt>
                <c:pt idx="12306">
                  <c:v>2.3868109999999998</c:v>
                </c:pt>
                <c:pt idx="12307">
                  <c:v>2.3898869999999999</c:v>
                </c:pt>
                <c:pt idx="12308">
                  <c:v>2.3868109999999998</c:v>
                </c:pt>
                <c:pt idx="12309">
                  <c:v>2.3837349999999997</c:v>
                </c:pt>
                <c:pt idx="12310">
                  <c:v>2.3837349999999997</c:v>
                </c:pt>
                <c:pt idx="12311">
                  <c:v>2.3868109999999998</c:v>
                </c:pt>
                <c:pt idx="12312">
                  <c:v>2.3868109999999998</c:v>
                </c:pt>
                <c:pt idx="12313">
                  <c:v>2.3898869999999999</c:v>
                </c:pt>
                <c:pt idx="12314">
                  <c:v>2.392963</c:v>
                </c:pt>
                <c:pt idx="12315">
                  <c:v>2.3960379999999999</c:v>
                </c:pt>
                <c:pt idx="12316">
                  <c:v>2.399114</c:v>
                </c:pt>
                <c:pt idx="12317">
                  <c:v>2.399114</c:v>
                </c:pt>
                <c:pt idx="12318">
                  <c:v>2.40219</c:v>
                </c:pt>
                <c:pt idx="12319">
                  <c:v>2.4052660000000001</c:v>
                </c:pt>
                <c:pt idx="12320">
                  <c:v>2.4083419999999998</c:v>
                </c:pt>
                <c:pt idx="12321">
                  <c:v>2.4083419999999998</c:v>
                </c:pt>
                <c:pt idx="12322">
                  <c:v>2.4114169999999997</c:v>
                </c:pt>
                <c:pt idx="12323">
                  <c:v>2.4114169999999997</c:v>
                </c:pt>
                <c:pt idx="12324">
                  <c:v>2.4114169999999997</c:v>
                </c:pt>
                <c:pt idx="12325">
                  <c:v>2.4144929999999998</c:v>
                </c:pt>
                <c:pt idx="12326">
                  <c:v>2.4175689999999999</c:v>
                </c:pt>
                <c:pt idx="12327">
                  <c:v>2.4206449999999999</c:v>
                </c:pt>
                <c:pt idx="12328">
                  <c:v>2.423721</c:v>
                </c:pt>
                <c:pt idx="12329">
                  <c:v>2.423721</c:v>
                </c:pt>
                <c:pt idx="12330">
                  <c:v>2.423721</c:v>
                </c:pt>
                <c:pt idx="12331">
                  <c:v>2.423721</c:v>
                </c:pt>
                <c:pt idx="12332">
                  <c:v>2.426796</c:v>
                </c:pt>
                <c:pt idx="12333">
                  <c:v>2.429872</c:v>
                </c:pt>
                <c:pt idx="12334">
                  <c:v>2.429872</c:v>
                </c:pt>
                <c:pt idx="12335">
                  <c:v>2.4329480000000001</c:v>
                </c:pt>
                <c:pt idx="12336">
                  <c:v>2.4329480000000001</c:v>
                </c:pt>
                <c:pt idx="12337">
                  <c:v>2.436023</c:v>
                </c:pt>
                <c:pt idx="12338">
                  <c:v>2.436023</c:v>
                </c:pt>
                <c:pt idx="12339">
                  <c:v>2.4329480000000001</c:v>
                </c:pt>
                <c:pt idx="12340">
                  <c:v>2.4329480000000001</c:v>
                </c:pt>
                <c:pt idx="12341">
                  <c:v>2.436023</c:v>
                </c:pt>
                <c:pt idx="12342">
                  <c:v>2.436023</c:v>
                </c:pt>
                <c:pt idx="12343">
                  <c:v>2.436023</c:v>
                </c:pt>
                <c:pt idx="12344">
                  <c:v>2.4421749999999998</c:v>
                </c:pt>
                <c:pt idx="12345">
                  <c:v>2.4452509999999998</c:v>
                </c:pt>
                <c:pt idx="12346">
                  <c:v>2.4421749999999998</c:v>
                </c:pt>
                <c:pt idx="12347">
                  <c:v>2.4421749999999998</c:v>
                </c:pt>
                <c:pt idx="12348">
                  <c:v>2.4452509999999998</c:v>
                </c:pt>
                <c:pt idx="12349">
                  <c:v>2.4483269999999999</c:v>
                </c:pt>
                <c:pt idx="12350">
                  <c:v>2.4452509999999998</c:v>
                </c:pt>
                <c:pt idx="12351">
                  <c:v>2.4421749999999998</c:v>
                </c:pt>
                <c:pt idx="12352">
                  <c:v>2.4421749999999998</c:v>
                </c:pt>
                <c:pt idx="12353">
                  <c:v>2.4452509999999998</c:v>
                </c:pt>
                <c:pt idx="12354">
                  <c:v>2.4421749999999998</c:v>
                </c:pt>
                <c:pt idx="12355">
                  <c:v>2.4452509999999998</c:v>
                </c:pt>
                <c:pt idx="12356">
                  <c:v>2.4483269999999999</c:v>
                </c:pt>
                <c:pt idx="12357">
                  <c:v>2.4483269999999999</c:v>
                </c:pt>
                <c:pt idx="12358">
                  <c:v>2.4452509999999998</c:v>
                </c:pt>
                <c:pt idx="12359">
                  <c:v>2.4421749999999998</c:v>
                </c:pt>
                <c:pt idx="12360">
                  <c:v>2.4452509999999998</c:v>
                </c:pt>
                <c:pt idx="12361">
                  <c:v>2.4452509999999998</c:v>
                </c:pt>
                <c:pt idx="12362">
                  <c:v>2.4483269999999999</c:v>
                </c:pt>
                <c:pt idx="12363">
                  <c:v>2.4452509999999998</c:v>
                </c:pt>
                <c:pt idx="12364">
                  <c:v>2.4483269999999999</c:v>
                </c:pt>
                <c:pt idx="12365">
                  <c:v>2.4483269999999999</c:v>
                </c:pt>
                <c:pt idx="12366">
                  <c:v>2.4452509999999998</c:v>
                </c:pt>
                <c:pt idx="12367">
                  <c:v>2.4421749999999998</c:v>
                </c:pt>
                <c:pt idx="12368">
                  <c:v>2.4452509999999998</c:v>
                </c:pt>
                <c:pt idx="12369">
                  <c:v>2.4483269999999999</c:v>
                </c:pt>
                <c:pt idx="12370">
                  <c:v>2.4483269999999999</c:v>
                </c:pt>
                <c:pt idx="12371">
                  <c:v>2.4452509999999998</c:v>
                </c:pt>
                <c:pt idx="12372">
                  <c:v>2.4452509999999998</c:v>
                </c:pt>
                <c:pt idx="12373">
                  <c:v>2.4452509999999998</c:v>
                </c:pt>
                <c:pt idx="12374">
                  <c:v>2.4452509999999998</c:v>
                </c:pt>
                <c:pt idx="12375">
                  <c:v>2.4452509999999998</c:v>
                </c:pt>
                <c:pt idx="12376">
                  <c:v>2.4452509999999998</c:v>
                </c:pt>
                <c:pt idx="12377">
                  <c:v>2.4452509999999998</c:v>
                </c:pt>
                <c:pt idx="12378">
                  <c:v>2.4452509999999998</c:v>
                </c:pt>
                <c:pt idx="12379">
                  <c:v>2.4452509999999998</c:v>
                </c:pt>
                <c:pt idx="12380">
                  <c:v>2.4452509999999998</c:v>
                </c:pt>
                <c:pt idx="12381">
                  <c:v>2.4483269999999999</c:v>
                </c:pt>
                <c:pt idx="12382">
                  <c:v>2.4483269999999999</c:v>
                </c:pt>
                <c:pt idx="12383">
                  <c:v>2.4514019999999999</c:v>
                </c:pt>
                <c:pt idx="12384">
                  <c:v>2.4544779999999999</c:v>
                </c:pt>
                <c:pt idx="12385">
                  <c:v>2.4544779999999999</c:v>
                </c:pt>
                <c:pt idx="12386">
                  <c:v>2.4544779999999999</c:v>
                </c:pt>
                <c:pt idx="12387">
                  <c:v>2.4544779999999999</c:v>
                </c:pt>
                <c:pt idx="12388">
                  <c:v>2.4544779999999999</c:v>
                </c:pt>
                <c:pt idx="12389">
                  <c:v>2.457554</c:v>
                </c:pt>
                <c:pt idx="12390">
                  <c:v>2.4606300000000001</c:v>
                </c:pt>
                <c:pt idx="12391">
                  <c:v>2.4606300000000001</c:v>
                </c:pt>
                <c:pt idx="12392">
                  <c:v>2.4606300000000001</c:v>
                </c:pt>
                <c:pt idx="12393">
                  <c:v>2.4606300000000001</c:v>
                </c:pt>
                <c:pt idx="12394">
                  <c:v>2.4606300000000001</c:v>
                </c:pt>
                <c:pt idx="12395">
                  <c:v>2.4606300000000001</c:v>
                </c:pt>
                <c:pt idx="12396">
                  <c:v>2.4606300000000001</c:v>
                </c:pt>
                <c:pt idx="12397">
                  <c:v>2.4637059999999997</c:v>
                </c:pt>
                <c:pt idx="12398">
                  <c:v>2.4637059999999997</c:v>
                </c:pt>
                <c:pt idx="12399">
                  <c:v>2.4637059999999997</c:v>
                </c:pt>
                <c:pt idx="12400">
                  <c:v>2.4667810000000001</c:v>
                </c:pt>
                <c:pt idx="12401">
                  <c:v>2.4667810000000001</c:v>
                </c:pt>
                <c:pt idx="12402">
                  <c:v>2.4667810000000001</c:v>
                </c:pt>
                <c:pt idx="12403">
                  <c:v>2.4667810000000001</c:v>
                </c:pt>
                <c:pt idx="12404">
                  <c:v>2.4667810000000001</c:v>
                </c:pt>
                <c:pt idx="12405">
                  <c:v>2.4637059999999997</c:v>
                </c:pt>
                <c:pt idx="12406">
                  <c:v>2.4637059999999997</c:v>
                </c:pt>
                <c:pt idx="12407">
                  <c:v>2.4667810000000001</c:v>
                </c:pt>
                <c:pt idx="12408">
                  <c:v>2.4667810000000001</c:v>
                </c:pt>
                <c:pt idx="12409">
                  <c:v>2.4667810000000001</c:v>
                </c:pt>
                <c:pt idx="12410">
                  <c:v>2.4698569999999997</c:v>
                </c:pt>
                <c:pt idx="12411">
                  <c:v>2.4729329999999998</c:v>
                </c:pt>
                <c:pt idx="12412">
                  <c:v>2.4760089999999999</c:v>
                </c:pt>
                <c:pt idx="12413">
                  <c:v>2.4790839999999998</c:v>
                </c:pt>
                <c:pt idx="12414">
                  <c:v>2.4790839999999998</c:v>
                </c:pt>
                <c:pt idx="12415">
                  <c:v>2.4790839999999998</c:v>
                </c:pt>
                <c:pt idx="12416">
                  <c:v>2.4821610000000001</c:v>
                </c:pt>
                <c:pt idx="12417">
                  <c:v>2.4821610000000001</c:v>
                </c:pt>
                <c:pt idx="12418">
                  <c:v>2.4821610000000001</c:v>
                </c:pt>
                <c:pt idx="12419">
                  <c:v>2.4821610000000001</c:v>
                </c:pt>
                <c:pt idx="12420">
                  <c:v>2.485236</c:v>
                </c:pt>
                <c:pt idx="12421">
                  <c:v>2.485236</c:v>
                </c:pt>
                <c:pt idx="12422">
                  <c:v>2.485236</c:v>
                </c:pt>
                <c:pt idx="12423">
                  <c:v>2.485236</c:v>
                </c:pt>
                <c:pt idx="12424">
                  <c:v>2.485236</c:v>
                </c:pt>
                <c:pt idx="12425">
                  <c:v>2.4883120000000001</c:v>
                </c:pt>
                <c:pt idx="12426">
                  <c:v>2.4883120000000001</c:v>
                </c:pt>
                <c:pt idx="12427">
                  <c:v>2.4883120000000001</c:v>
                </c:pt>
                <c:pt idx="12428">
                  <c:v>2.4883120000000001</c:v>
                </c:pt>
                <c:pt idx="12429">
                  <c:v>2.4883120000000001</c:v>
                </c:pt>
                <c:pt idx="12430">
                  <c:v>2.4883120000000001</c:v>
                </c:pt>
                <c:pt idx="12431">
                  <c:v>2.4913879999999997</c:v>
                </c:pt>
                <c:pt idx="12432">
                  <c:v>2.4913879999999997</c:v>
                </c:pt>
                <c:pt idx="12433">
                  <c:v>2.4913879999999997</c:v>
                </c:pt>
                <c:pt idx="12434">
                  <c:v>2.4913879999999997</c:v>
                </c:pt>
                <c:pt idx="12435">
                  <c:v>2.4944630000000001</c:v>
                </c:pt>
                <c:pt idx="12436">
                  <c:v>2.4975399999999999</c:v>
                </c:pt>
                <c:pt idx="12437">
                  <c:v>2.4975399999999999</c:v>
                </c:pt>
                <c:pt idx="12438">
                  <c:v>2.4975399999999999</c:v>
                </c:pt>
                <c:pt idx="12439">
                  <c:v>2.5006149999999998</c:v>
                </c:pt>
                <c:pt idx="12440">
                  <c:v>2.5036909999999999</c:v>
                </c:pt>
                <c:pt idx="12441">
                  <c:v>2.5036909999999999</c:v>
                </c:pt>
                <c:pt idx="12442">
                  <c:v>2.5036909999999999</c:v>
                </c:pt>
                <c:pt idx="12443">
                  <c:v>2.506767</c:v>
                </c:pt>
                <c:pt idx="12444">
                  <c:v>2.506767</c:v>
                </c:pt>
                <c:pt idx="12445">
                  <c:v>2.506767</c:v>
                </c:pt>
                <c:pt idx="12446">
                  <c:v>2.506767</c:v>
                </c:pt>
                <c:pt idx="12447">
                  <c:v>2.5098419999999999</c:v>
                </c:pt>
                <c:pt idx="12448">
                  <c:v>2.512918</c:v>
                </c:pt>
                <c:pt idx="12449">
                  <c:v>2.512918</c:v>
                </c:pt>
                <c:pt idx="12450">
                  <c:v>2.512918</c:v>
                </c:pt>
                <c:pt idx="12451">
                  <c:v>2.5159940000000001</c:v>
                </c:pt>
                <c:pt idx="12452">
                  <c:v>2.5190700000000001</c:v>
                </c:pt>
                <c:pt idx="12453">
                  <c:v>2.5190700000000001</c:v>
                </c:pt>
                <c:pt idx="12454">
                  <c:v>2.5190700000000001</c:v>
                </c:pt>
                <c:pt idx="12455">
                  <c:v>2.5190700000000001</c:v>
                </c:pt>
                <c:pt idx="12456">
                  <c:v>2.5190700000000001</c:v>
                </c:pt>
                <c:pt idx="12457">
                  <c:v>2.5190700000000001</c:v>
                </c:pt>
                <c:pt idx="12458">
                  <c:v>2.5190700000000001</c:v>
                </c:pt>
                <c:pt idx="12459">
                  <c:v>2.5221459999999998</c:v>
                </c:pt>
                <c:pt idx="12460">
                  <c:v>2.5221459999999998</c:v>
                </c:pt>
                <c:pt idx="12461">
                  <c:v>2.5221459999999998</c:v>
                </c:pt>
                <c:pt idx="12462">
                  <c:v>2.5221459999999998</c:v>
                </c:pt>
                <c:pt idx="12463">
                  <c:v>2.5221459999999998</c:v>
                </c:pt>
                <c:pt idx="12464">
                  <c:v>2.5221459999999998</c:v>
                </c:pt>
                <c:pt idx="12465">
                  <c:v>2.5221459999999998</c:v>
                </c:pt>
                <c:pt idx="12466">
                  <c:v>2.5221459999999998</c:v>
                </c:pt>
                <c:pt idx="12467">
                  <c:v>2.5221459999999998</c:v>
                </c:pt>
                <c:pt idx="12468">
                  <c:v>2.5252209999999997</c:v>
                </c:pt>
                <c:pt idx="12469">
                  <c:v>2.5252209999999997</c:v>
                </c:pt>
                <c:pt idx="12470">
                  <c:v>2.5252209999999997</c:v>
                </c:pt>
                <c:pt idx="12471">
                  <c:v>2.5252209999999997</c:v>
                </c:pt>
                <c:pt idx="12472">
                  <c:v>2.5282969999999998</c:v>
                </c:pt>
                <c:pt idx="12473">
                  <c:v>2.5252209999999997</c:v>
                </c:pt>
                <c:pt idx="12474">
                  <c:v>2.5252209999999997</c:v>
                </c:pt>
                <c:pt idx="12475">
                  <c:v>2.5313729999999999</c:v>
                </c:pt>
                <c:pt idx="12476">
                  <c:v>2.5313729999999999</c:v>
                </c:pt>
                <c:pt idx="12477">
                  <c:v>2.5313729999999999</c:v>
                </c:pt>
                <c:pt idx="12478">
                  <c:v>2.5313729999999999</c:v>
                </c:pt>
                <c:pt idx="12479">
                  <c:v>2.5313729999999999</c:v>
                </c:pt>
                <c:pt idx="12480">
                  <c:v>2.5313729999999999</c:v>
                </c:pt>
                <c:pt idx="12481">
                  <c:v>2.5313729999999999</c:v>
                </c:pt>
                <c:pt idx="12482">
                  <c:v>2.5313729999999999</c:v>
                </c:pt>
                <c:pt idx="12483">
                  <c:v>2.5313729999999999</c:v>
                </c:pt>
                <c:pt idx="12484">
                  <c:v>2.5313729999999999</c:v>
                </c:pt>
                <c:pt idx="12485">
                  <c:v>2.534449</c:v>
                </c:pt>
                <c:pt idx="12486">
                  <c:v>2.534449</c:v>
                </c:pt>
                <c:pt idx="12487">
                  <c:v>2.534449</c:v>
                </c:pt>
                <c:pt idx="12488">
                  <c:v>2.537525</c:v>
                </c:pt>
                <c:pt idx="12489">
                  <c:v>2.537525</c:v>
                </c:pt>
                <c:pt idx="12490">
                  <c:v>2.537525</c:v>
                </c:pt>
                <c:pt idx="12491">
                  <c:v>2.537525</c:v>
                </c:pt>
                <c:pt idx="12492">
                  <c:v>2.5406</c:v>
                </c:pt>
                <c:pt idx="12493">
                  <c:v>2.543676</c:v>
                </c:pt>
                <c:pt idx="12494">
                  <c:v>2.543676</c:v>
                </c:pt>
                <c:pt idx="12495">
                  <c:v>2.543676</c:v>
                </c:pt>
                <c:pt idx="12496">
                  <c:v>2.543676</c:v>
                </c:pt>
                <c:pt idx="12497">
                  <c:v>2.543676</c:v>
                </c:pt>
                <c:pt idx="12498">
                  <c:v>2.543676</c:v>
                </c:pt>
                <c:pt idx="12499">
                  <c:v>2.543676</c:v>
                </c:pt>
                <c:pt idx="12500">
                  <c:v>2.543676</c:v>
                </c:pt>
                <c:pt idx="12501">
                  <c:v>2.543676</c:v>
                </c:pt>
                <c:pt idx="12502">
                  <c:v>2.543676</c:v>
                </c:pt>
                <c:pt idx="12503">
                  <c:v>2.543676</c:v>
                </c:pt>
                <c:pt idx="12504">
                  <c:v>2.543676</c:v>
                </c:pt>
                <c:pt idx="12505">
                  <c:v>2.5467520000000001</c:v>
                </c:pt>
                <c:pt idx="12506">
                  <c:v>2.5467520000000001</c:v>
                </c:pt>
                <c:pt idx="12507">
                  <c:v>2.5467520000000001</c:v>
                </c:pt>
                <c:pt idx="12508">
                  <c:v>2.5467520000000001</c:v>
                </c:pt>
                <c:pt idx="12509">
                  <c:v>2.5467520000000001</c:v>
                </c:pt>
                <c:pt idx="12510">
                  <c:v>2.5467520000000001</c:v>
                </c:pt>
                <c:pt idx="12511">
                  <c:v>2.5467520000000001</c:v>
                </c:pt>
                <c:pt idx="12512">
                  <c:v>2.5467520000000001</c:v>
                </c:pt>
                <c:pt idx="12513">
                  <c:v>2.5467520000000001</c:v>
                </c:pt>
                <c:pt idx="12514">
                  <c:v>2.5467520000000001</c:v>
                </c:pt>
                <c:pt idx="12515">
                  <c:v>2.5467520000000001</c:v>
                </c:pt>
                <c:pt idx="12516">
                  <c:v>2.5498279999999998</c:v>
                </c:pt>
                <c:pt idx="12517">
                  <c:v>2.5498279999999998</c:v>
                </c:pt>
                <c:pt idx="12518">
                  <c:v>2.5529039999999998</c:v>
                </c:pt>
                <c:pt idx="12519">
                  <c:v>2.5529039999999998</c:v>
                </c:pt>
                <c:pt idx="12520">
                  <c:v>2.5529039999999998</c:v>
                </c:pt>
                <c:pt idx="12521">
                  <c:v>2.5529039999999998</c:v>
                </c:pt>
                <c:pt idx="12522">
                  <c:v>2.5529039999999998</c:v>
                </c:pt>
                <c:pt idx="12523">
                  <c:v>2.5529039999999998</c:v>
                </c:pt>
                <c:pt idx="12524">
                  <c:v>2.5529039999999998</c:v>
                </c:pt>
                <c:pt idx="12525">
                  <c:v>2.5559789999999998</c:v>
                </c:pt>
                <c:pt idx="12526">
                  <c:v>2.5559789999999998</c:v>
                </c:pt>
                <c:pt idx="12527">
                  <c:v>2.5559789999999998</c:v>
                </c:pt>
                <c:pt idx="12528">
                  <c:v>2.5590549999999999</c:v>
                </c:pt>
                <c:pt idx="12529">
                  <c:v>2.5590549999999999</c:v>
                </c:pt>
                <c:pt idx="12530">
                  <c:v>2.5590549999999999</c:v>
                </c:pt>
                <c:pt idx="12531">
                  <c:v>2.5590549999999999</c:v>
                </c:pt>
                <c:pt idx="12532">
                  <c:v>2.5621309999999999</c:v>
                </c:pt>
                <c:pt idx="12533">
                  <c:v>2.5621309999999999</c:v>
                </c:pt>
                <c:pt idx="12534">
                  <c:v>2.5621309999999999</c:v>
                </c:pt>
                <c:pt idx="12535">
                  <c:v>2.5621309999999999</c:v>
                </c:pt>
                <c:pt idx="12536">
                  <c:v>2.5621309999999999</c:v>
                </c:pt>
                <c:pt idx="12537">
                  <c:v>2.5590549999999999</c:v>
                </c:pt>
                <c:pt idx="12538">
                  <c:v>2.5590549999999999</c:v>
                </c:pt>
                <c:pt idx="12539">
                  <c:v>2.5590549999999999</c:v>
                </c:pt>
                <c:pt idx="12540">
                  <c:v>2.5590549999999999</c:v>
                </c:pt>
                <c:pt idx="12541">
                  <c:v>2.5590549999999999</c:v>
                </c:pt>
                <c:pt idx="12542">
                  <c:v>2.5590549999999999</c:v>
                </c:pt>
                <c:pt idx="12543">
                  <c:v>2.5590549999999999</c:v>
                </c:pt>
                <c:pt idx="12544">
                  <c:v>2.5590549999999999</c:v>
                </c:pt>
                <c:pt idx="12545">
                  <c:v>2.5621309999999999</c:v>
                </c:pt>
                <c:pt idx="12546">
                  <c:v>2.5621309999999999</c:v>
                </c:pt>
                <c:pt idx="12547">
                  <c:v>2.5621309999999999</c:v>
                </c:pt>
                <c:pt idx="12548">
                  <c:v>2.5621309999999999</c:v>
                </c:pt>
                <c:pt idx="12549">
                  <c:v>2.5621309999999999</c:v>
                </c:pt>
                <c:pt idx="12550">
                  <c:v>2.5621309999999999</c:v>
                </c:pt>
                <c:pt idx="12551">
                  <c:v>2.5621309999999999</c:v>
                </c:pt>
                <c:pt idx="12552">
                  <c:v>2.5621309999999999</c:v>
                </c:pt>
                <c:pt idx="12553">
                  <c:v>2.5621309999999999</c:v>
                </c:pt>
                <c:pt idx="12554">
                  <c:v>2.565207</c:v>
                </c:pt>
                <c:pt idx="12555">
                  <c:v>2.565207</c:v>
                </c:pt>
                <c:pt idx="12556">
                  <c:v>2.565207</c:v>
                </c:pt>
                <c:pt idx="12557">
                  <c:v>2.565207</c:v>
                </c:pt>
                <c:pt idx="12558">
                  <c:v>2.565207</c:v>
                </c:pt>
                <c:pt idx="12559">
                  <c:v>2.565207</c:v>
                </c:pt>
                <c:pt idx="12560">
                  <c:v>2.5682830000000001</c:v>
                </c:pt>
                <c:pt idx="12561">
                  <c:v>2.5682830000000001</c:v>
                </c:pt>
                <c:pt idx="12562">
                  <c:v>2.5682830000000001</c:v>
                </c:pt>
                <c:pt idx="12563">
                  <c:v>2.5682830000000001</c:v>
                </c:pt>
                <c:pt idx="12564">
                  <c:v>2.571358</c:v>
                </c:pt>
                <c:pt idx="12565">
                  <c:v>2.5744340000000001</c:v>
                </c:pt>
                <c:pt idx="12566">
                  <c:v>2.5744340000000001</c:v>
                </c:pt>
                <c:pt idx="12567">
                  <c:v>2.5744340000000001</c:v>
                </c:pt>
                <c:pt idx="12568">
                  <c:v>2.5744340000000001</c:v>
                </c:pt>
                <c:pt idx="12569">
                  <c:v>2.5744340000000001</c:v>
                </c:pt>
                <c:pt idx="12570">
                  <c:v>2.5744340000000001</c:v>
                </c:pt>
                <c:pt idx="12571">
                  <c:v>2.5744340000000001</c:v>
                </c:pt>
                <c:pt idx="12572">
                  <c:v>2.5744340000000001</c:v>
                </c:pt>
                <c:pt idx="12573">
                  <c:v>2.5744340000000001</c:v>
                </c:pt>
                <c:pt idx="12574">
                  <c:v>2.5744340000000001</c:v>
                </c:pt>
                <c:pt idx="12575">
                  <c:v>2.5744340000000001</c:v>
                </c:pt>
                <c:pt idx="12576">
                  <c:v>2.5744340000000001</c:v>
                </c:pt>
                <c:pt idx="12577">
                  <c:v>2.5744340000000001</c:v>
                </c:pt>
                <c:pt idx="12578">
                  <c:v>2.5744340000000001</c:v>
                </c:pt>
                <c:pt idx="12579">
                  <c:v>2.5744340000000001</c:v>
                </c:pt>
                <c:pt idx="12580">
                  <c:v>2.5744340000000001</c:v>
                </c:pt>
                <c:pt idx="12581">
                  <c:v>2.5744340000000001</c:v>
                </c:pt>
                <c:pt idx="12582">
                  <c:v>2.5744340000000001</c:v>
                </c:pt>
                <c:pt idx="12583">
                  <c:v>2.5744340000000001</c:v>
                </c:pt>
                <c:pt idx="12584">
                  <c:v>2.5744340000000001</c:v>
                </c:pt>
                <c:pt idx="12585">
                  <c:v>2.5744340000000001</c:v>
                </c:pt>
                <c:pt idx="12586">
                  <c:v>2.5744340000000001</c:v>
                </c:pt>
                <c:pt idx="12587">
                  <c:v>2.5744340000000001</c:v>
                </c:pt>
                <c:pt idx="12588">
                  <c:v>2.5744340000000001</c:v>
                </c:pt>
                <c:pt idx="12589">
                  <c:v>2.5744340000000001</c:v>
                </c:pt>
                <c:pt idx="12590">
                  <c:v>2.5744340000000001</c:v>
                </c:pt>
                <c:pt idx="12591">
                  <c:v>2.5744340000000001</c:v>
                </c:pt>
                <c:pt idx="12592">
                  <c:v>2.5744340000000001</c:v>
                </c:pt>
                <c:pt idx="12593">
                  <c:v>2.5744340000000001</c:v>
                </c:pt>
                <c:pt idx="12594">
                  <c:v>2.5744340000000001</c:v>
                </c:pt>
                <c:pt idx="12595">
                  <c:v>2.5775099999999997</c:v>
                </c:pt>
                <c:pt idx="12596">
                  <c:v>2.5775099999999997</c:v>
                </c:pt>
                <c:pt idx="12597">
                  <c:v>2.5775099999999997</c:v>
                </c:pt>
                <c:pt idx="12598">
                  <c:v>2.5775099999999997</c:v>
                </c:pt>
                <c:pt idx="12599">
                  <c:v>2.5805859999999998</c:v>
                </c:pt>
                <c:pt idx="12600">
                  <c:v>2.5775099999999997</c:v>
                </c:pt>
                <c:pt idx="12601">
                  <c:v>2.5775099999999997</c:v>
                </c:pt>
                <c:pt idx="12602">
                  <c:v>2.5805859999999998</c:v>
                </c:pt>
                <c:pt idx="12603">
                  <c:v>2.5867369999999998</c:v>
                </c:pt>
                <c:pt idx="12604">
                  <c:v>2.5867369999999998</c:v>
                </c:pt>
                <c:pt idx="12605">
                  <c:v>2.5898129999999999</c:v>
                </c:pt>
                <c:pt idx="12606">
                  <c:v>2.592889</c:v>
                </c:pt>
                <c:pt idx="12607">
                  <c:v>2.5959650000000001</c:v>
                </c:pt>
                <c:pt idx="12608">
                  <c:v>2.5959650000000001</c:v>
                </c:pt>
                <c:pt idx="12609">
                  <c:v>2.5959650000000001</c:v>
                </c:pt>
                <c:pt idx="12610">
                  <c:v>2.59904</c:v>
                </c:pt>
                <c:pt idx="12611">
                  <c:v>2.59904</c:v>
                </c:pt>
                <c:pt idx="12612">
                  <c:v>2.59904</c:v>
                </c:pt>
                <c:pt idx="12613">
                  <c:v>2.59904</c:v>
                </c:pt>
                <c:pt idx="12614">
                  <c:v>2.6082679999999998</c:v>
                </c:pt>
                <c:pt idx="12615">
                  <c:v>2.6113439999999999</c:v>
                </c:pt>
                <c:pt idx="12616">
                  <c:v>2.6113439999999999</c:v>
                </c:pt>
                <c:pt idx="12617">
                  <c:v>2.6113439999999999</c:v>
                </c:pt>
                <c:pt idx="12618">
                  <c:v>2.6113439999999999</c:v>
                </c:pt>
                <c:pt idx="12619">
                  <c:v>2.6144189999999998</c:v>
                </c:pt>
                <c:pt idx="12620">
                  <c:v>2.6144189999999998</c:v>
                </c:pt>
                <c:pt idx="12621">
                  <c:v>2.6144189999999998</c:v>
                </c:pt>
                <c:pt idx="12622">
                  <c:v>2.6174949999999999</c:v>
                </c:pt>
                <c:pt idx="12623">
                  <c:v>2.620571</c:v>
                </c:pt>
                <c:pt idx="12624">
                  <c:v>2.620571</c:v>
                </c:pt>
                <c:pt idx="12625">
                  <c:v>2.620571</c:v>
                </c:pt>
                <c:pt idx="12626">
                  <c:v>2.6236470000000001</c:v>
                </c:pt>
                <c:pt idx="12627">
                  <c:v>2.6267230000000001</c:v>
                </c:pt>
                <c:pt idx="12628">
                  <c:v>2.6267230000000001</c:v>
                </c:pt>
                <c:pt idx="12629">
                  <c:v>2.6297980000000001</c:v>
                </c:pt>
                <c:pt idx="12630">
                  <c:v>2.6297980000000001</c:v>
                </c:pt>
                <c:pt idx="12631">
                  <c:v>2.6328739999999997</c:v>
                </c:pt>
                <c:pt idx="12632">
                  <c:v>2.6359499999999998</c:v>
                </c:pt>
                <c:pt idx="12633">
                  <c:v>2.6359499999999998</c:v>
                </c:pt>
                <c:pt idx="12634">
                  <c:v>2.6359499999999998</c:v>
                </c:pt>
                <c:pt idx="12635">
                  <c:v>2.6359499999999998</c:v>
                </c:pt>
                <c:pt idx="12636">
                  <c:v>2.6390249999999997</c:v>
                </c:pt>
                <c:pt idx="12637">
                  <c:v>2.6390249999999997</c:v>
                </c:pt>
                <c:pt idx="12638">
                  <c:v>2.6390249999999997</c:v>
                </c:pt>
                <c:pt idx="12639">
                  <c:v>2.6390249999999997</c:v>
                </c:pt>
                <c:pt idx="12640">
                  <c:v>2.6390249999999997</c:v>
                </c:pt>
                <c:pt idx="12641">
                  <c:v>2.6390249999999997</c:v>
                </c:pt>
                <c:pt idx="12642">
                  <c:v>2.6390249999999997</c:v>
                </c:pt>
                <c:pt idx="12643">
                  <c:v>2.6390249999999997</c:v>
                </c:pt>
                <c:pt idx="12644">
                  <c:v>2.6390249999999997</c:v>
                </c:pt>
                <c:pt idx="12645">
                  <c:v>2.6390249999999997</c:v>
                </c:pt>
                <c:pt idx="12646">
                  <c:v>2.6390249999999997</c:v>
                </c:pt>
                <c:pt idx="12647">
                  <c:v>2.6390249999999997</c:v>
                </c:pt>
                <c:pt idx="12648">
                  <c:v>2.6390249999999997</c:v>
                </c:pt>
                <c:pt idx="12649">
                  <c:v>2.6390249999999997</c:v>
                </c:pt>
                <c:pt idx="12650">
                  <c:v>2.6390249999999997</c:v>
                </c:pt>
                <c:pt idx="12651">
                  <c:v>2.6390249999999997</c:v>
                </c:pt>
                <c:pt idx="12652">
                  <c:v>2.6390249999999997</c:v>
                </c:pt>
                <c:pt idx="12653">
                  <c:v>2.6390249999999997</c:v>
                </c:pt>
                <c:pt idx="12654">
                  <c:v>2.6390249999999997</c:v>
                </c:pt>
                <c:pt idx="12655">
                  <c:v>2.6390249999999997</c:v>
                </c:pt>
                <c:pt idx="12656">
                  <c:v>2.6390249999999997</c:v>
                </c:pt>
                <c:pt idx="12657">
                  <c:v>2.6390249999999997</c:v>
                </c:pt>
                <c:pt idx="12658">
                  <c:v>2.6390249999999997</c:v>
                </c:pt>
                <c:pt idx="12659">
                  <c:v>2.6390249999999997</c:v>
                </c:pt>
                <c:pt idx="12660">
                  <c:v>2.6390249999999997</c:v>
                </c:pt>
                <c:pt idx="12661">
                  <c:v>2.6451769999999999</c:v>
                </c:pt>
                <c:pt idx="12662">
                  <c:v>2.6451769999999999</c:v>
                </c:pt>
                <c:pt idx="12663">
                  <c:v>2.6451769999999999</c:v>
                </c:pt>
                <c:pt idx="12664">
                  <c:v>2.6451769999999999</c:v>
                </c:pt>
                <c:pt idx="12665">
                  <c:v>2.6451769999999999</c:v>
                </c:pt>
                <c:pt idx="12666">
                  <c:v>2.6451769999999999</c:v>
                </c:pt>
                <c:pt idx="12667">
                  <c:v>2.6451769999999999</c:v>
                </c:pt>
                <c:pt idx="12668">
                  <c:v>2.6451769999999999</c:v>
                </c:pt>
                <c:pt idx="12669">
                  <c:v>2.6451769999999999</c:v>
                </c:pt>
                <c:pt idx="12670">
                  <c:v>2.6451769999999999</c:v>
                </c:pt>
                <c:pt idx="12671">
                  <c:v>2.6451769999999999</c:v>
                </c:pt>
                <c:pt idx="12672">
                  <c:v>2.648253</c:v>
                </c:pt>
                <c:pt idx="12673">
                  <c:v>2.648253</c:v>
                </c:pt>
                <c:pt idx="12674">
                  <c:v>2.648253</c:v>
                </c:pt>
                <c:pt idx="12675">
                  <c:v>2.648253</c:v>
                </c:pt>
                <c:pt idx="12676">
                  <c:v>2.648253</c:v>
                </c:pt>
                <c:pt idx="12677">
                  <c:v>2.651329</c:v>
                </c:pt>
                <c:pt idx="12678">
                  <c:v>2.651329</c:v>
                </c:pt>
                <c:pt idx="12679">
                  <c:v>2.651329</c:v>
                </c:pt>
                <c:pt idx="12680">
                  <c:v>2.651329</c:v>
                </c:pt>
                <c:pt idx="12681">
                  <c:v>2.651329</c:v>
                </c:pt>
                <c:pt idx="12682">
                  <c:v>2.651329</c:v>
                </c:pt>
                <c:pt idx="12683">
                  <c:v>2.651329</c:v>
                </c:pt>
                <c:pt idx="12684">
                  <c:v>2.654404</c:v>
                </c:pt>
                <c:pt idx="12685">
                  <c:v>2.654404</c:v>
                </c:pt>
                <c:pt idx="12686">
                  <c:v>2.654404</c:v>
                </c:pt>
                <c:pt idx="12687">
                  <c:v>2.654404</c:v>
                </c:pt>
                <c:pt idx="12688">
                  <c:v>2.654404</c:v>
                </c:pt>
                <c:pt idx="12689">
                  <c:v>2.654404</c:v>
                </c:pt>
                <c:pt idx="12690">
                  <c:v>2.654404</c:v>
                </c:pt>
                <c:pt idx="12691">
                  <c:v>2.654404</c:v>
                </c:pt>
                <c:pt idx="12692">
                  <c:v>2.654404</c:v>
                </c:pt>
                <c:pt idx="12693">
                  <c:v>2.654404</c:v>
                </c:pt>
                <c:pt idx="12694">
                  <c:v>2.654404</c:v>
                </c:pt>
                <c:pt idx="12695">
                  <c:v>2.654404</c:v>
                </c:pt>
                <c:pt idx="12696">
                  <c:v>2.654404</c:v>
                </c:pt>
                <c:pt idx="12697">
                  <c:v>2.654404</c:v>
                </c:pt>
                <c:pt idx="12698">
                  <c:v>2.654404</c:v>
                </c:pt>
                <c:pt idx="12699">
                  <c:v>2.654404</c:v>
                </c:pt>
                <c:pt idx="12700">
                  <c:v>2.654404</c:v>
                </c:pt>
                <c:pt idx="12701">
                  <c:v>2.6574800000000001</c:v>
                </c:pt>
                <c:pt idx="12702">
                  <c:v>2.6605559999999997</c:v>
                </c:pt>
                <c:pt idx="12703">
                  <c:v>2.6605559999999997</c:v>
                </c:pt>
                <c:pt idx="12704">
                  <c:v>2.6636319999999998</c:v>
                </c:pt>
                <c:pt idx="12705">
                  <c:v>2.6636319999999998</c:v>
                </c:pt>
                <c:pt idx="12706">
                  <c:v>2.6636319999999998</c:v>
                </c:pt>
                <c:pt idx="12707">
                  <c:v>2.6636319999999998</c:v>
                </c:pt>
                <c:pt idx="12708">
                  <c:v>2.6636319999999998</c:v>
                </c:pt>
                <c:pt idx="12709">
                  <c:v>2.6636319999999998</c:v>
                </c:pt>
                <c:pt idx="12710">
                  <c:v>2.6636319999999998</c:v>
                </c:pt>
                <c:pt idx="12711">
                  <c:v>2.6636319999999998</c:v>
                </c:pt>
                <c:pt idx="12712">
                  <c:v>2.6636319999999998</c:v>
                </c:pt>
                <c:pt idx="12713">
                  <c:v>2.6636319999999998</c:v>
                </c:pt>
                <c:pt idx="12714">
                  <c:v>2.6667079999999999</c:v>
                </c:pt>
                <c:pt idx="12715">
                  <c:v>2.6667079999999999</c:v>
                </c:pt>
                <c:pt idx="12716">
                  <c:v>2.6667079999999999</c:v>
                </c:pt>
                <c:pt idx="12717">
                  <c:v>2.6728589999999999</c:v>
                </c:pt>
                <c:pt idx="12718">
                  <c:v>2.675935</c:v>
                </c:pt>
                <c:pt idx="12719">
                  <c:v>2.675935</c:v>
                </c:pt>
                <c:pt idx="12720">
                  <c:v>2.679011</c:v>
                </c:pt>
                <c:pt idx="12721">
                  <c:v>2.679011</c:v>
                </c:pt>
                <c:pt idx="12722">
                  <c:v>2.679011</c:v>
                </c:pt>
                <c:pt idx="12723">
                  <c:v>2.679011</c:v>
                </c:pt>
                <c:pt idx="12724">
                  <c:v>2.679011</c:v>
                </c:pt>
                <c:pt idx="12725">
                  <c:v>2.6820870000000001</c:v>
                </c:pt>
                <c:pt idx="12726">
                  <c:v>2.685162</c:v>
                </c:pt>
                <c:pt idx="12727">
                  <c:v>2.685162</c:v>
                </c:pt>
                <c:pt idx="12728">
                  <c:v>2.685162</c:v>
                </c:pt>
                <c:pt idx="12729">
                  <c:v>2.6913139999999998</c:v>
                </c:pt>
                <c:pt idx="12730">
                  <c:v>2.6913139999999998</c:v>
                </c:pt>
                <c:pt idx="12731">
                  <c:v>2.6882380000000001</c:v>
                </c:pt>
                <c:pt idx="12732">
                  <c:v>2.6882380000000001</c:v>
                </c:pt>
                <c:pt idx="12733">
                  <c:v>2.6913139999999998</c:v>
                </c:pt>
                <c:pt idx="12734">
                  <c:v>2.6913139999999998</c:v>
                </c:pt>
                <c:pt idx="12735">
                  <c:v>2.6913139999999998</c:v>
                </c:pt>
                <c:pt idx="12736">
                  <c:v>2.6943899999999998</c:v>
                </c:pt>
                <c:pt idx="12737">
                  <c:v>2.6943899999999998</c:v>
                </c:pt>
                <c:pt idx="12738">
                  <c:v>2.6943899999999998</c:v>
                </c:pt>
                <c:pt idx="12739">
                  <c:v>2.6943899999999998</c:v>
                </c:pt>
                <c:pt idx="12740">
                  <c:v>2.6943899999999998</c:v>
                </c:pt>
                <c:pt idx="12741">
                  <c:v>2.6974659999999999</c:v>
                </c:pt>
                <c:pt idx="12742">
                  <c:v>2.6974659999999999</c:v>
                </c:pt>
                <c:pt idx="12743">
                  <c:v>2.6974659999999999</c:v>
                </c:pt>
                <c:pt idx="12744">
                  <c:v>2.6974659999999999</c:v>
                </c:pt>
                <c:pt idx="12745">
                  <c:v>2.6974659999999999</c:v>
                </c:pt>
                <c:pt idx="12746">
                  <c:v>2.7005409999999999</c:v>
                </c:pt>
                <c:pt idx="12747">
                  <c:v>2.7005409999999999</c:v>
                </c:pt>
                <c:pt idx="12748">
                  <c:v>2.7036169999999999</c:v>
                </c:pt>
                <c:pt idx="12749">
                  <c:v>2.7036169999999999</c:v>
                </c:pt>
                <c:pt idx="12750">
                  <c:v>2.706693</c:v>
                </c:pt>
                <c:pt idx="12751">
                  <c:v>2.706693</c:v>
                </c:pt>
                <c:pt idx="12752">
                  <c:v>2.706693</c:v>
                </c:pt>
                <c:pt idx="12753">
                  <c:v>2.706693</c:v>
                </c:pt>
                <c:pt idx="12754">
                  <c:v>2.706693</c:v>
                </c:pt>
                <c:pt idx="12755">
                  <c:v>2.706693</c:v>
                </c:pt>
                <c:pt idx="12756">
                  <c:v>2.7097690000000001</c:v>
                </c:pt>
                <c:pt idx="12757">
                  <c:v>2.712844</c:v>
                </c:pt>
                <c:pt idx="12758">
                  <c:v>2.7159200000000001</c:v>
                </c:pt>
                <c:pt idx="12759">
                  <c:v>2.7189959999999997</c:v>
                </c:pt>
                <c:pt idx="12760">
                  <c:v>2.7220719999999998</c:v>
                </c:pt>
                <c:pt idx="12761">
                  <c:v>2.7189959999999997</c:v>
                </c:pt>
                <c:pt idx="12762">
                  <c:v>2.7220719999999998</c:v>
                </c:pt>
                <c:pt idx="12763">
                  <c:v>2.7251479999999999</c:v>
                </c:pt>
                <c:pt idx="12764">
                  <c:v>2.7251479999999999</c:v>
                </c:pt>
                <c:pt idx="12765">
                  <c:v>2.7251479999999999</c:v>
                </c:pt>
                <c:pt idx="12766">
                  <c:v>2.7282229999999998</c:v>
                </c:pt>
                <c:pt idx="12767">
                  <c:v>2.7282229999999998</c:v>
                </c:pt>
                <c:pt idx="12768">
                  <c:v>2.7312989999999999</c:v>
                </c:pt>
                <c:pt idx="12769">
                  <c:v>2.734375</c:v>
                </c:pt>
                <c:pt idx="12770">
                  <c:v>2.734375</c:v>
                </c:pt>
                <c:pt idx="12771">
                  <c:v>2.7374510000000001</c:v>
                </c:pt>
                <c:pt idx="12772">
                  <c:v>2.7405269999999997</c:v>
                </c:pt>
                <c:pt idx="12773">
                  <c:v>2.7405269999999997</c:v>
                </c:pt>
                <c:pt idx="12774">
                  <c:v>2.7436020000000001</c:v>
                </c:pt>
                <c:pt idx="12775">
                  <c:v>2.7436020000000001</c:v>
                </c:pt>
                <c:pt idx="12776">
                  <c:v>2.7436020000000001</c:v>
                </c:pt>
                <c:pt idx="12777">
                  <c:v>2.7436020000000001</c:v>
                </c:pt>
                <c:pt idx="12778">
                  <c:v>2.7466779999999997</c:v>
                </c:pt>
                <c:pt idx="12779">
                  <c:v>2.7497539999999998</c:v>
                </c:pt>
                <c:pt idx="12780">
                  <c:v>2.7528299999999999</c:v>
                </c:pt>
                <c:pt idx="12781">
                  <c:v>2.7528299999999999</c:v>
                </c:pt>
                <c:pt idx="12782">
                  <c:v>2.755906</c:v>
                </c:pt>
                <c:pt idx="12783">
                  <c:v>2.755906</c:v>
                </c:pt>
                <c:pt idx="12784">
                  <c:v>2.755906</c:v>
                </c:pt>
                <c:pt idx="12785">
                  <c:v>2.7589809999999999</c:v>
                </c:pt>
                <c:pt idx="12786">
                  <c:v>2.762057</c:v>
                </c:pt>
                <c:pt idx="12787">
                  <c:v>2.762057</c:v>
                </c:pt>
                <c:pt idx="12788">
                  <c:v>2.7589809999999999</c:v>
                </c:pt>
                <c:pt idx="12789">
                  <c:v>2.7589809999999999</c:v>
                </c:pt>
                <c:pt idx="12790">
                  <c:v>2.7589809999999999</c:v>
                </c:pt>
                <c:pt idx="12791">
                  <c:v>2.762057</c:v>
                </c:pt>
                <c:pt idx="12792">
                  <c:v>2.762057</c:v>
                </c:pt>
                <c:pt idx="12793">
                  <c:v>2.7651330000000001</c:v>
                </c:pt>
                <c:pt idx="12794">
                  <c:v>2.7682090000000001</c:v>
                </c:pt>
                <c:pt idx="12795">
                  <c:v>2.7682090000000001</c:v>
                </c:pt>
                <c:pt idx="12796">
                  <c:v>2.7712849999999998</c:v>
                </c:pt>
                <c:pt idx="12797">
                  <c:v>2.7743599999999997</c:v>
                </c:pt>
                <c:pt idx="12798">
                  <c:v>2.7774359999999998</c:v>
                </c:pt>
                <c:pt idx="12799">
                  <c:v>2.7805119999999999</c:v>
                </c:pt>
                <c:pt idx="12800">
                  <c:v>2.7835869999999998</c:v>
                </c:pt>
                <c:pt idx="12801">
                  <c:v>2.7835869999999998</c:v>
                </c:pt>
                <c:pt idx="12802">
                  <c:v>2.7835869999999998</c:v>
                </c:pt>
                <c:pt idx="12803">
                  <c:v>2.7835869999999998</c:v>
                </c:pt>
                <c:pt idx="12804">
                  <c:v>2.7835869999999998</c:v>
                </c:pt>
                <c:pt idx="12805">
                  <c:v>2.7835869999999998</c:v>
                </c:pt>
                <c:pt idx="12806">
                  <c:v>2.7835869999999998</c:v>
                </c:pt>
                <c:pt idx="12807">
                  <c:v>2.7835869999999998</c:v>
                </c:pt>
                <c:pt idx="12808">
                  <c:v>2.786664</c:v>
                </c:pt>
                <c:pt idx="12809">
                  <c:v>2.789739</c:v>
                </c:pt>
                <c:pt idx="12810">
                  <c:v>2.792815</c:v>
                </c:pt>
                <c:pt idx="12811">
                  <c:v>2.792815</c:v>
                </c:pt>
                <c:pt idx="12812">
                  <c:v>2.7958910000000001</c:v>
                </c:pt>
                <c:pt idx="12813">
                  <c:v>2.7989660000000001</c:v>
                </c:pt>
                <c:pt idx="12814">
                  <c:v>2.7989660000000001</c:v>
                </c:pt>
                <c:pt idx="12815">
                  <c:v>2.7989660000000001</c:v>
                </c:pt>
                <c:pt idx="12816">
                  <c:v>2.7989660000000001</c:v>
                </c:pt>
                <c:pt idx="12817">
                  <c:v>2.7989660000000001</c:v>
                </c:pt>
                <c:pt idx="12818">
                  <c:v>2.7989660000000001</c:v>
                </c:pt>
                <c:pt idx="12819">
                  <c:v>2.7989660000000001</c:v>
                </c:pt>
                <c:pt idx="12820">
                  <c:v>2.7989660000000001</c:v>
                </c:pt>
                <c:pt idx="12821">
                  <c:v>2.7989660000000001</c:v>
                </c:pt>
                <c:pt idx="12822">
                  <c:v>2.8020419999999997</c:v>
                </c:pt>
                <c:pt idx="12823">
                  <c:v>2.8051179999999998</c:v>
                </c:pt>
                <c:pt idx="12824">
                  <c:v>2.8081939999999999</c:v>
                </c:pt>
                <c:pt idx="12825">
                  <c:v>2.8081939999999999</c:v>
                </c:pt>
                <c:pt idx="12826">
                  <c:v>2.8081939999999999</c:v>
                </c:pt>
                <c:pt idx="12827">
                  <c:v>2.8112699999999999</c:v>
                </c:pt>
                <c:pt idx="12828">
                  <c:v>2.8143449999999999</c:v>
                </c:pt>
                <c:pt idx="12829">
                  <c:v>2.8143449999999999</c:v>
                </c:pt>
                <c:pt idx="12830">
                  <c:v>2.8143449999999999</c:v>
                </c:pt>
                <c:pt idx="12831">
                  <c:v>2.817421</c:v>
                </c:pt>
                <c:pt idx="12832">
                  <c:v>2.817421</c:v>
                </c:pt>
                <c:pt idx="12833">
                  <c:v>2.817421</c:v>
                </c:pt>
                <c:pt idx="12834">
                  <c:v>2.820497</c:v>
                </c:pt>
                <c:pt idx="12835">
                  <c:v>2.8235730000000001</c:v>
                </c:pt>
                <c:pt idx="12836">
                  <c:v>2.8266489999999997</c:v>
                </c:pt>
                <c:pt idx="12837">
                  <c:v>2.8266489999999997</c:v>
                </c:pt>
                <c:pt idx="12838">
                  <c:v>2.8297240000000001</c:v>
                </c:pt>
                <c:pt idx="12839">
                  <c:v>2.8327999999999998</c:v>
                </c:pt>
                <c:pt idx="12840">
                  <c:v>2.8327999999999998</c:v>
                </c:pt>
                <c:pt idx="12841">
                  <c:v>2.8327999999999998</c:v>
                </c:pt>
                <c:pt idx="12842">
                  <c:v>2.8358759999999998</c:v>
                </c:pt>
                <c:pt idx="12843">
                  <c:v>2.8358759999999998</c:v>
                </c:pt>
                <c:pt idx="12844">
                  <c:v>2.8389519999999999</c:v>
                </c:pt>
                <c:pt idx="12845">
                  <c:v>2.8389519999999999</c:v>
                </c:pt>
                <c:pt idx="12846">
                  <c:v>2.8420269999999999</c:v>
                </c:pt>
                <c:pt idx="12847">
                  <c:v>2.8451029999999999</c:v>
                </c:pt>
                <c:pt idx="12848">
                  <c:v>2.848179</c:v>
                </c:pt>
                <c:pt idx="12849">
                  <c:v>2.848179</c:v>
                </c:pt>
                <c:pt idx="12850">
                  <c:v>2.8512550000000001</c:v>
                </c:pt>
                <c:pt idx="12851">
                  <c:v>2.8543309999999997</c:v>
                </c:pt>
                <c:pt idx="12852">
                  <c:v>2.8574060000000001</c:v>
                </c:pt>
                <c:pt idx="12853">
                  <c:v>2.8574060000000001</c:v>
                </c:pt>
                <c:pt idx="12854">
                  <c:v>2.8574060000000001</c:v>
                </c:pt>
                <c:pt idx="12855">
                  <c:v>2.8604819999999997</c:v>
                </c:pt>
                <c:pt idx="12856">
                  <c:v>2.8635579999999998</c:v>
                </c:pt>
                <c:pt idx="12857">
                  <c:v>2.8666339999999999</c:v>
                </c:pt>
                <c:pt idx="12858">
                  <c:v>2.86971</c:v>
                </c:pt>
                <c:pt idx="12859">
                  <c:v>2.86971</c:v>
                </c:pt>
                <c:pt idx="12860">
                  <c:v>2.8727849999999999</c:v>
                </c:pt>
                <c:pt idx="12861">
                  <c:v>2.8727849999999999</c:v>
                </c:pt>
                <c:pt idx="12862">
                  <c:v>2.875861</c:v>
                </c:pt>
                <c:pt idx="12863">
                  <c:v>2.875861</c:v>
                </c:pt>
                <c:pt idx="12864">
                  <c:v>2.875861</c:v>
                </c:pt>
                <c:pt idx="12865">
                  <c:v>2.875861</c:v>
                </c:pt>
                <c:pt idx="12866">
                  <c:v>2.875861</c:v>
                </c:pt>
                <c:pt idx="12867">
                  <c:v>2.8789370000000001</c:v>
                </c:pt>
                <c:pt idx="12868">
                  <c:v>2.8820129999999997</c:v>
                </c:pt>
                <c:pt idx="12869">
                  <c:v>2.8850889999999998</c:v>
                </c:pt>
                <c:pt idx="12870">
                  <c:v>2.8850889999999998</c:v>
                </c:pt>
                <c:pt idx="12871">
                  <c:v>2.8881639999999997</c:v>
                </c:pt>
                <c:pt idx="12872">
                  <c:v>2.8912399999999998</c:v>
                </c:pt>
                <c:pt idx="12873">
                  <c:v>2.8943159999999999</c:v>
                </c:pt>
                <c:pt idx="12874">
                  <c:v>2.897392</c:v>
                </c:pt>
                <c:pt idx="12875">
                  <c:v>2.900468</c:v>
                </c:pt>
                <c:pt idx="12876">
                  <c:v>2.900468</c:v>
                </c:pt>
                <c:pt idx="12877">
                  <c:v>2.900468</c:v>
                </c:pt>
                <c:pt idx="12878">
                  <c:v>2.900468</c:v>
                </c:pt>
                <c:pt idx="12879">
                  <c:v>2.900468</c:v>
                </c:pt>
                <c:pt idx="12880">
                  <c:v>2.903543</c:v>
                </c:pt>
                <c:pt idx="12881">
                  <c:v>2.9066190000000001</c:v>
                </c:pt>
                <c:pt idx="12882">
                  <c:v>2.9066190000000001</c:v>
                </c:pt>
                <c:pt idx="12883">
                  <c:v>2.9096950000000001</c:v>
                </c:pt>
                <c:pt idx="12884">
                  <c:v>2.9127709999999998</c:v>
                </c:pt>
                <c:pt idx="12885">
                  <c:v>2.9127709999999998</c:v>
                </c:pt>
                <c:pt idx="12886">
                  <c:v>2.9158469999999999</c:v>
                </c:pt>
                <c:pt idx="12887">
                  <c:v>2.9189219999999998</c:v>
                </c:pt>
                <c:pt idx="12888">
                  <c:v>2.9219979999999999</c:v>
                </c:pt>
                <c:pt idx="12889">
                  <c:v>2.9219979999999999</c:v>
                </c:pt>
                <c:pt idx="12890">
                  <c:v>2.9219979999999999</c:v>
                </c:pt>
                <c:pt idx="12891">
                  <c:v>2.9219979999999999</c:v>
                </c:pt>
                <c:pt idx="12892">
                  <c:v>2.925074</c:v>
                </c:pt>
                <c:pt idx="12893">
                  <c:v>2.925074</c:v>
                </c:pt>
                <c:pt idx="12894">
                  <c:v>2.925074</c:v>
                </c:pt>
                <c:pt idx="12895">
                  <c:v>2.9281489999999999</c:v>
                </c:pt>
                <c:pt idx="12896">
                  <c:v>2.9312260000000001</c:v>
                </c:pt>
                <c:pt idx="12897">
                  <c:v>2.934301</c:v>
                </c:pt>
                <c:pt idx="12898">
                  <c:v>2.9373770000000001</c:v>
                </c:pt>
                <c:pt idx="12899">
                  <c:v>2.9435279999999997</c:v>
                </c:pt>
                <c:pt idx="12900">
                  <c:v>2.9466039999999998</c:v>
                </c:pt>
                <c:pt idx="12901">
                  <c:v>2.9496799999999999</c:v>
                </c:pt>
                <c:pt idx="12902">
                  <c:v>2.9496799999999999</c:v>
                </c:pt>
                <c:pt idx="12903">
                  <c:v>2.9527559999999999</c:v>
                </c:pt>
                <c:pt idx="12904">
                  <c:v>2.9527559999999999</c:v>
                </c:pt>
                <c:pt idx="12905">
                  <c:v>2.9527559999999999</c:v>
                </c:pt>
                <c:pt idx="12906">
                  <c:v>2.955832</c:v>
                </c:pt>
                <c:pt idx="12907">
                  <c:v>2.955832</c:v>
                </c:pt>
                <c:pt idx="12908">
                  <c:v>2.9589080000000001</c:v>
                </c:pt>
                <c:pt idx="12909">
                  <c:v>2.9589080000000001</c:v>
                </c:pt>
                <c:pt idx="12910">
                  <c:v>2.961983</c:v>
                </c:pt>
                <c:pt idx="12911">
                  <c:v>2.9681349999999997</c:v>
                </c:pt>
                <c:pt idx="12912">
                  <c:v>2.9712100000000001</c:v>
                </c:pt>
                <c:pt idx="12913">
                  <c:v>2.9712100000000001</c:v>
                </c:pt>
                <c:pt idx="12914">
                  <c:v>2.9712100000000001</c:v>
                </c:pt>
                <c:pt idx="12915">
                  <c:v>2.9712100000000001</c:v>
                </c:pt>
                <c:pt idx="12916">
                  <c:v>2.9742869999999999</c:v>
                </c:pt>
                <c:pt idx="12917">
                  <c:v>2.9742869999999999</c:v>
                </c:pt>
                <c:pt idx="12918">
                  <c:v>2.9742869999999999</c:v>
                </c:pt>
                <c:pt idx="12919">
                  <c:v>2.9773619999999998</c:v>
                </c:pt>
                <c:pt idx="12920">
                  <c:v>2.9773619999999998</c:v>
                </c:pt>
                <c:pt idx="12921">
                  <c:v>2.9804379999999999</c:v>
                </c:pt>
                <c:pt idx="12922">
                  <c:v>2.983514</c:v>
                </c:pt>
                <c:pt idx="12923">
                  <c:v>2.983514</c:v>
                </c:pt>
                <c:pt idx="12924">
                  <c:v>2.9865889999999999</c:v>
                </c:pt>
                <c:pt idx="12925">
                  <c:v>2.9896659999999997</c:v>
                </c:pt>
                <c:pt idx="12926">
                  <c:v>2.9927410000000001</c:v>
                </c:pt>
                <c:pt idx="12927">
                  <c:v>2.9927410000000001</c:v>
                </c:pt>
                <c:pt idx="12928">
                  <c:v>2.9896659999999997</c:v>
                </c:pt>
                <c:pt idx="12929">
                  <c:v>2.9927410000000001</c:v>
                </c:pt>
                <c:pt idx="12930">
                  <c:v>2.9988929999999998</c:v>
                </c:pt>
                <c:pt idx="12931">
                  <c:v>3.0019679999999997</c:v>
                </c:pt>
                <c:pt idx="12932">
                  <c:v>3.0019679999999997</c:v>
                </c:pt>
                <c:pt idx="12933">
                  <c:v>3.0019679999999997</c:v>
                </c:pt>
                <c:pt idx="12934">
                  <c:v>3.0050439999999998</c:v>
                </c:pt>
                <c:pt idx="12935">
                  <c:v>3.0081199999999999</c:v>
                </c:pt>
                <c:pt idx="12936">
                  <c:v>3.011196</c:v>
                </c:pt>
                <c:pt idx="12937">
                  <c:v>3.0142720000000001</c:v>
                </c:pt>
                <c:pt idx="12938">
                  <c:v>3.017347</c:v>
                </c:pt>
                <c:pt idx="12939">
                  <c:v>3.017347</c:v>
                </c:pt>
                <c:pt idx="12940">
                  <c:v>3.017347</c:v>
                </c:pt>
                <c:pt idx="12941">
                  <c:v>3.0204230000000001</c:v>
                </c:pt>
                <c:pt idx="12942">
                  <c:v>3.0234989999999997</c:v>
                </c:pt>
                <c:pt idx="12943">
                  <c:v>3.0234989999999997</c:v>
                </c:pt>
                <c:pt idx="12944">
                  <c:v>3.0234989999999997</c:v>
                </c:pt>
                <c:pt idx="12945">
                  <c:v>3.0265749999999998</c:v>
                </c:pt>
                <c:pt idx="12946">
                  <c:v>3.0327259999999998</c:v>
                </c:pt>
                <c:pt idx="12947">
                  <c:v>3.0358019999999999</c:v>
                </c:pt>
                <c:pt idx="12948">
                  <c:v>3.038878</c:v>
                </c:pt>
                <c:pt idx="12949">
                  <c:v>3.041954</c:v>
                </c:pt>
                <c:pt idx="12950">
                  <c:v>3.0450300000000001</c:v>
                </c:pt>
                <c:pt idx="12951">
                  <c:v>3.0481050000000001</c:v>
                </c:pt>
                <c:pt idx="12952">
                  <c:v>3.0511809999999997</c:v>
                </c:pt>
                <c:pt idx="12953">
                  <c:v>3.0542569999999998</c:v>
                </c:pt>
                <c:pt idx="12954">
                  <c:v>3.0573329999999999</c:v>
                </c:pt>
                <c:pt idx="12955">
                  <c:v>3.0604089999999999</c:v>
                </c:pt>
                <c:pt idx="12956">
                  <c:v>3.0634839999999999</c:v>
                </c:pt>
                <c:pt idx="12957">
                  <c:v>3.0634839999999999</c:v>
                </c:pt>
                <c:pt idx="12958">
                  <c:v>3.0634839999999999</c:v>
                </c:pt>
                <c:pt idx="12959">
                  <c:v>3.06656</c:v>
                </c:pt>
                <c:pt idx="12960">
                  <c:v>3.06656</c:v>
                </c:pt>
                <c:pt idx="12961">
                  <c:v>3.069636</c:v>
                </c:pt>
                <c:pt idx="12962">
                  <c:v>3.0727120000000001</c:v>
                </c:pt>
                <c:pt idx="12963">
                  <c:v>3.075787</c:v>
                </c:pt>
                <c:pt idx="12964">
                  <c:v>3.0788630000000001</c:v>
                </c:pt>
                <c:pt idx="12965">
                  <c:v>3.0819389999999998</c:v>
                </c:pt>
                <c:pt idx="12966">
                  <c:v>3.0850149999999998</c:v>
                </c:pt>
                <c:pt idx="12967">
                  <c:v>3.0850149999999998</c:v>
                </c:pt>
                <c:pt idx="12968">
                  <c:v>3.0880909999999999</c:v>
                </c:pt>
                <c:pt idx="12969">
                  <c:v>3.0911659999999999</c:v>
                </c:pt>
                <c:pt idx="12970">
                  <c:v>3.0911659999999999</c:v>
                </c:pt>
                <c:pt idx="12971">
                  <c:v>3.0942419999999999</c:v>
                </c:pt>
                <c:pt idx="12972">
                  <c:v>3.097318</c:v>
                </c:pt>
                <c:pt idx="12973">
                  <c:v>3.097318</c:v>
                </c:pt>
                <c:pt idx="12974">
                  <c:v>3.097318</c:v>
                </c:pt>
                <c:pt idx="12975">
                  <c:v>3.1003940000000001</c:v>
                </c:pt>
                <c:pt idx="12976">
                  <c:v>3.097318</c:v>
                </c:pt>
                <c:pt idx="12977">
                  <c:v>3.1003940000000001</c:v>
                </c:pt>
                <c:pt idx="12978">
                  <c:v>3.1034699999999997</c:v>
                </c:pt>
                <c:pt idx="12979">
                  <c:v>3.1065450000000001</c:v>
                </c:pt>
                <c:pt idx="12980">
                  <c:v>3.1065450000000001</c:v>
                </c:pt>
                <c:pt idx="12981">
                  <c:v>3.1065450000000001</c:v>
                </c:pt>
                <c:pt idx="12982">
                  <c:v>3.1065450000000001</c:v>
                </c:pt>
                <c:pt idx="12983">
                  <c:v>3.1096209999999997</c:v>
                </c:pt>
                <c:pt idx="12984">
                  <c:v>3.1126969999999998</c:v>
                </c:pt>
                <c:pt idx="12985">
                  <c:v>3.1126969999999998</c:v>
                </c:pt>
                <c:pt idx="12986">
                  <c:v>3.1157719999999998</c:v>
                </c:pt>
                <c:pt idx="12987">
                  <c:v>3.118849</c:v>
                </c:pt>
                <c:pt idx="12988">
                  <c:v>3.1219239999999999</c:v>
                </c:pt>
                <c:pt idx="12989">
                  <c:v>3.1219239999999999</c:v>
                </c:pt>
                <c:pt idx="12990">
                  <c:v>3.1219239999999999</c:v>
                </c:pt>
                <c:pt idx="12991">
                  <c:v>3.125</c:v>
                </c:pt>
                <c:pt idx="12992">
                  <c:v>3.125</c:v>
                </c:pt>
                <c:pt idx="12993">
                  <c:v>3.1280760000000001</c:v>
                </c:pt>
                <c:pt idx="12994">
                  <c:v>3.131151</c:v>
                </c:pt>
                <c:pt idx="12995">
                  <c:v>3.1342279999999998</c:v>
                </c:pt>
                <c:pt idx="12996">
                  <c:v>3.1373029999999997</c:v>
                </c:pt>
                <c:pt idx="12997">
                  <c:v>3.1373029999999997</c:v>
                </c:pt>
                <c:pt idx="12998">
                  <c:v>3.1403789999999998</c:v>
                </c:pt>
                <c:pt idx="12999">
                  <c:v>3.1434549999999999</c:v>
                </c:pt>
                <c:pt idx="13000">
                  <c:v>3.1465299999999998</c:v>
                </c:pt>
                <c:pt idx="13001">
                  <c:v>3.1496059999999999</c:v>
                </c:pt>
                <c:pt idx="13002">
                  <c:v>3.1496059999999999</c:v>
                </c:pt>
                <c:pt idx="13003">
                  <c:v>3.152682</c:v>
                </c:pt>
                <c:pt idx="13004">
                  <c:v>3.1496059999999999</c:v>
                </c:pt>
                <c:pt idx="13005">
                  <c:v>3.152682</c:v>
                </c:pt>
                <c:pt idx="13006">
                  <c:v>3.152682</c:v>
                </c:pt>
                <c:pt idx="13007">
                  <c:v>3.1557580000000001</c:v>
                </c:pt>
                <c:pt idx="13008">
                  <c:v>3.1588340000000001</c:v>
                </c:pt>
                <c:pt idx="13009">
                  <c:v>3.1619090000000001</c:v>
                </c:pt>
                <c:pt idx="13010">
                  <c:v>3.1649849999999997</c:v>
                </c:pt>
                <c:pt idx="13011">
                  <c:v>3.1680609999999998</c:v>
                </c:pt>
                <c:pt idx="13012">
                  <c:v>3.1680609999999998</c:v>
                </c:pt>
                <c:pt idx="13013">
                  <c:v>3.1680609999999998</c:v>
                </c:pt>
                <c:pt idx="13014">
                  <c:v>3.1649849999999997</c:v>
                </c:pt>
                <c:pt idx="13015">
                  <c:v>3.1649849999999997</c:v>
                </c:pt>
                <c:pt idx="13016">
                  <c:v>3.1649849999999997</c:v>
                </c:pt>
                <c:pt idx="13017">
                  <c:v>3.1680609999999998</c:v>
                </c:pt>
                <c:pt idx="13018">
                  <c:v>3.1680609999999998</c:v>
                </c:pt>
                <c:pt idx="13019">
                  <c:v>3.1680609999999998</c:v>
                </c:pt>
                <c:pt idx="13020">
                  <c:v>3.1711369999999999</c:v>
                </c:pt>
                <c:pt idx="13021">
                  <c:v>3.174213</c:v>
                </c:pt>
                <c:pt idx="13022">
                  <c:v>3.174213</c:v>
                </c:pt>
                <c:pt idx="13023">
                  <c:v>3.1772879999999999</c:v>
                </c:pt>
                <c:pt idx="13024">
                  <c:v>3.174213</c:v>
                </c:pt>
                <c:pt idx="13025">
                  <c:v>3.174213</c:v>
                </c:pt>
                <c:pt idx="13026">
                  <c:v>3.1772879999999999</c:v>
                </c:pt>
                <c:pt idx="13027">
                  <c:v>3.1772879999999999</c:v>
                </c:pt>
                <c:pt idx="13028">
                  <c:v>3.1772879999999999</c:v>
                </c:pt>
                <c:pt idx="13029">
                  <c:v>3.180364</c:v>
                </c:pt>
                <c:pt idx="13030">
                  <c:v>3.180364</c:v>
                </c:pt>
                <c:pt idx="13031">
                  <c:v>3.18344</c:v>
                </c:pt>
                <c:pt idx="13032">
                  <c:v>3.18344</c:v>
                </c:pt>
                <c:pt idx="13033">
                  <c:v>3.1865160000000001</c:v>
                </c:pt>
                <c:pt idx="13034">
                  <c:v>3.1865160000000001</c:v>
                </c:pt>
                <c:pt idx="13035">
                  <c:v>3.1865160000000001</c:v>
                </c:pt>
                <c:pt idx="13036">
                  <c:v>3.1865160000000001</c:v>
                </c:pt>
                <c:pt idx="13037">
                  <c:v>3.1895919999999998</c:v>
                </c:pt>
                <c:pt idx="13038">
                  <c:v>3.1895919999999998</c:v>
                </c:pt>
                <c:pt idx="13039">
                  <c:v>3.1926669999999997</c:v>
                </c:pt>
                <c:pt idx="13040">
                  <c:v>3.1957429999999998</c:v>
                </c:pt>
                <c:pt idx="13041">
                  <c:v>3.1957429999999998</c:v>
                </c:pt>
                <c:pt idx="13042">
                  <c:v>3.1957429999999998</c:v>
                </c:pt>
                <c:pt idx="13043">
                  <c:v>3.1988189999999999</c:v>
                </c:pt>
                <c:pt idx="13044">
                  <c:v>3.2018949999999999</c:v>
                </c:pt>
                <c:pt idx="13045">
                  <c:v>3.2049699999999999</c:v>
                </c:pt>
                <c:pt idx="13046">
                  <c:v>3.208046</c:v>
                </c:pt>
                <c:pt idx="13047">
                  <c:v>3.208046</c:v>
                </c:pt>
                <c:pt idx="13048">
                  <c:v>3.211122</c:v>
                </c:pt>
                <c:pt idx="13049">
                  <c:v>3.2141980000000001</c:v>
                </c:pt>
                <c:pt idx="13050">
                  <c:v>3.2141980000000001</c:v>
                </c:pt>
                <c:pt idx="13051">
                  <c:v>3.2172739999999997</c:v>
                </c:pt>
                <c:pt idx="13052">
                  <c:v>3.2172739999999997</c:v>
                </c:pt>
                <c:pt idx="13053">
                  <c:v>3.2172739999999997</c:v>
                </c:pt>
                <c:pt idx="13054">
                  <c:v>3.2172739999999997</c:v>
                </c:pt>
                <c:pt idx="13055">
                  <c:v>3.2141980000000001</c:v>
                </c:pt>
                <c:pt idx="13056">
                  <c:v>3.2141980000000001</c:v>
                </c:pt>
                <c:pt idx="13057">
                  <c:v>3.2172739999999997</c:v>
                </c:pt>
                <c:pt idx="13058">
                  <c:v>3.2203490000000001</c:v>
                </c:pt>
                <c:pt idx="13059">
                  <c:v>3.2234249999999998</c:v>
                </c:pt>
                <c:pt idx="13060">
                  <c:v>3.2265009999999998</c:v>
                </c:pt>
                <c:pt idx="13061">
                  <c:v>3.2295769999999999</c:v>
                </c:pt>
                <c:pt idx="13062">
                  <c:v>3.232653</c:v>
                </c:pt>
                <c:pt idx="13063">
                  <c:v>3.2357279999999999</c:v>
                </c:pt>
                <c:pt idx="13064">
                  <c:v>3.2357279999999999</c:v>
                </c:pt>
                <c:pt idx="13065">
                  <c:v>3.2357279999999999</c:v>
                </c:pt>
                <c:pt idx="13066">
                  <c:v>3.2357279999999999</c:v>
                </c:pt>
                <c:pt idx="13067">
                  <c:v>3.238804</c:v>
                </c:pt>
                <c:pt idx="13068">
                  <c:v>3.238804</c:v>
                </c:pt>
                <c:pt idx="13069">
                  <c:v>3.238804</c:v>
                </c:pt>
                <c:pt idx="13070">
                  <c:v>3.2418800000000001</c:v>
                </c:pt>
                <c:pt idx="13071">
                  <c:v>3.2449559999999997</c:v>
                </c:pt>
                <c:pt idx="13072">
                  <c:v>3.2480319999999998</c:v>
                </c:pt>
                <c:pt idx="13073">
                  <c:v>3.2511069999999997</c:v>
                </c:pt>
                <c:pt idx="13074">
                  <c:v>3.2541829999999998</c:v>
                </c:pt>
                <c:pt idx="13075">
                  <c:v>3.2572589999999999</c:v>
                </c:pt>
                <c:pt idx="13076">
                  <c:v>3.2603339999999998</c:v>
                </c:pt>
                <c:pt idx="13077">
                  <c:v>3.2634110000000001</c:v>
                </c:pt>
                <c:pt idx="13078">
                  <c:v>3.2634110000000001</c:v>
                </c:pt>
                <c:pt idx="13079">
                  <c:v>3.2634110000000001</c:v>
                </c:pt>
                <c:pt idx="13080">
                  <c:v>3.2634110000000001</c:v>
                </c:pt>
                <c:pt idx="13081">
                  <c:v>3.266486</c:v>
                </c:pt>
                <c:pt idx="13082">
                  <c:v>3.2695620000000001</c:v>
                </c:pt>
                <c:pt idx="13083">
                  <c:v>3.2695620000000001</c:v>
                </c:pt>
                <c:pt idx="13084">
                  <c:v>3.2695620000000001</c:v>
                </c:pt>
                <c:pt idx="13085">
                  <c:v>3.2726379999999997</c:v>
                </c:pt>
                <c:pt idx="13086">
                  <c:v>3.2757130000000001</c:v>
                </c:pt>
                <c:pt idx="13087">
                  <c:v>3.2757130000000001</c:v>
                </c:pt>
                <c:pt idx="13088">
                  <c:v>3.2787899999999999</c:v>
                </c:pt>
                <c:pt idx="13089">
                  <c:v>3.2818649999999998</c:v>
                </c:pt>
                <c:pt idx="13090">
                  <c:v>3.2818649999999998</c:v>
                </c:pt>
                <c:pt idx="13091">
                  <c:v>3.2818649999999998</c:v>
                </c:pt>
                <c:pt idx="13092">
                  <c:v>3.2818649999999998</c:v>
                </c:pt>
                <c:pt idx="13093">
                  <c:v>3.2849409999999999</c:v>
                </c:pt>
                <c:pt idx="13094">
                  <c:v>3.2849409999999999</c:v>
                </c:pt>
                <c:pt idx="13095">
                  <c:v>3.2849409999999999</c:v>
                </c:pt>
                <c:pt idx="13096">
                  <c:v>3.288017</c:v>
                </c:pt>
                <c:pt idx="13097">
                  <c:v>3.2910919999999999</c:v>
                </c:pt>
                <c:pt idx="13098">
                  <c:v>3.2910919999999999</c:v>
                </c:pt>
                <c:pt idx="13099">
                  <c:v>3.294168</c:v>
                </c:pt>
                <c:pt idx="13100">
                  <c:v>3.294168</c:v>
                </c:pt>
                <c:pt idx="13101">
                  <c:v>3.2972440000000001</c:v>
                </c:pt>
                <c:pt idx="13102">
                  <c:v>3.2972440000000001</c:v>
                </c:pt>
                <c:pt idx="13103">
                  <c:v>3.2972440000000001</c:v>
                </c:pt>
                <c:pt idx="13104">
                  <c:v>3.2972440000000001</c:v>
                </c:pt>
                <c:pt idx="13105">
                  <c:v>3.3003200000000001</c:v>
                </c:pt>
                <c:pt idx="13106">
                  <c:v>3.3003200000000001</c:v>
                </c:pt>
                <c:pt idx="13107">
                  <c:v>3.3003200000000001</c:v>
                </c:pt>
                <c:pt idx="13108">
                  <c:v>3.3003200000000001</c:v>
                </c:pt>
                <c:pt idx="13109">
                  <c:v>3.3033959999999998</c:v>
                </c:pt>
                <c:pt idx="13110">
                  <c:v>3.3064709999999997</c:v>
                </c:pt>
                <c:pt idx="13111">
                  <c:v>3.3064709999999997</c:v>
                </c:pt>
                <c:pt idx="13112">
                  <c:v>3.3064709999999997</c:v>
                </c:pt>
                <c:pt idx="13113">
                  <c:v>3.3064709999999997</c:v>
                </c:pt>
                <c:pt idx="13114">
                  <c:v>3.3064709999999997</c:v>
                </c:pt>
                <c:pt idx="13115">
                  <c:v>3.3064709999999997</c:v>
                </c:pt>
                <c:pt idx="13116">
                  <c:v>3.3064709999999997</c:v>
                </c:pt>
                <c:pt idx="13117">
                  <c:v>3.3064709999999997</c:v>
                </c:pt>
                <c:pt idx="13118">
                  <c:v>3.3064709999999997</c:v>
                </c:pt>
                <c:pt idx="13119">
                  <c:v>3.3095469999999998</c:v>
                </c:pt>
                <c:pt idx="13120">
                  <c:v>3.3126229999999999</c:v>
                </c:pt>
                <c:pt idx="13121">
                  <c:v>3.315699</c:v>
                </c:pt>
                <c:pt idx="13122">
                  <c:v>3.318775</c:v>
                </c:pt>
                <c:pt idx="13123">
                  <c:v>3.318775</c:v>
                </c:pt>
                <c:pt idx="13124">
                  <c:v>3.318775</c:v>
                </c:pt>
                <c:pt idx="13125">
                  <c:v>3.318775</c:v>
                </c:pt>
                <c:pt idx="13126">
                  <c:v>3.318775</c:v>
                </c:pt>
                <c:pt idx="13127">
                  <c:v>3.318775</c:v>
                </c:pt>
                <c:pt idx="13128">
                  <c:v>3.318775</c:v>
                </c:pt>
                <c:pt idx="13129">
                  <c:v>3.318775</c:v>
                </c:pt>
                <c:pt idx="13130">
                  <c:v>3.318775</c:v>
                </c:pt>
                <c:pt idx="13131">
                  <c:v>3.318775</c:v>
                </c:pt>
                <c:pt idx="13132">
                  <c:v>3.32185</c:v>
                </c:pt>
                <c:pt idx="13133">
                  <c:v>3.324926</c:v>
                </c:pt>
                <c:pt idx="13134">
                  <c:v>3.3280020000000001</c:v>
                </c:pt>
                <c:pt idx="13135">
                  <c:v>3.3310779999999998</c:v>
                </c:pt>
                <c:pt idx="13136">
                  <c:v>3.3310779999999998</c:v>
                </c:pt>
                <c:pt idx="13137">
                  <c:v>3.3310779999999998</c:v>
                </c:pt>
                <c:pt idx="13138">
                  <c:v>3.3310779999999998</c:v>
                </c:pt>
                <c:pt idx="13139">
                  <c:v>3.3310779999999998</c:v>
                </c:pt>
                <c:pt idx="13140">
                  <c:v>3.3310779999999998</c:v>
                </c:pt>
                <c:pt idx="13141">
                  <c:v>3.3310779999999998</c:v>
                </c:pt>
                <c:pt idx="13142">
                  <c:v>3.3310779999999998</c:v>
                </c:pt>
                <c:pt idx="13143">
                  <c:v>3.3310779999999998</c:v>
                </c:pt>
                <c:pt idx="13144">
                  <c:v>3.3341529999999997</c:v>
                </c:pt>
                <c:pt idx="13145">
                  <c:v>3.3372289999999998</c:v>
                </c:pt>
                <c:pt idx="13146">
                  <c:v>3.3403049999999999</c:v>
                </c:pt>
                <c:pt idx="13147">
                  <c:v>3.3433809999999999</c:v>
                </c:pt>
                <c:pt idx="13148">
                  <c:v>3.3433809999999999</c:v>
                </c:pt>
                <c:pt idx="13149">
                  <c:v>3.346457</c:v>
                </c:pt>
                <c:pt idx="13150">
                  <c:v>3.349532</c:v>
                </c:pt>
                <c:pt idx="13151">
                  <c:v>3.349532</c:v>
                </c:pt>
                <c:pt idx="13152">
                  <c:v>3.349532</c:v>
                </c:pt>
                <c:pt idx="13153">
                  <c:v>3.349532</c:v>
                </c:pt>
                <c:pt idx="13154">
                  <c:v>3.349532</c:v>
                </c:pt>
                <c:pt idx="13155">
                  <c:v>3.346457</c:v>
                </c:pt>
                <c:pt idx="13156">
                  <c:v>3.346457</c:v>
                </c:pt>
                <c:pt idx="13157">
                  <c:v>3.346457</c:v>
                </c:pt>
                <c:pt idx="13158">
                  <c:v>3.349532</c:v>
                </c:pt>
                <c:pt idx="13159">
                  <c:v>3.349532</c:v>
                </c:pt>
                <c:pt idx="13160">
                  <c:v>3.352608</c:v>
                </c:pt>
                <c:pt idx="13161">
                  <c:v>3.3556840000000001</c:v>
                </c:pt>
                <c:pt idx="13162">
                  <c:v>3.3556840000000001</c:v>
                </c:pt>
                <c:pt idx="13163">
                  <c:v>3.3587599999999997</c:v>
                </c:pt>
                <c:pt idx="13164">
                  <c:v>3.3587599999999997</c:v>
                </c:pt>
                <c:pt idx="13165">
                  <c:v>3.3618359999999998</c:v>
                </c:pt>
                <c:pt idx="13166">
                  <c:v>3.3618359999999998</c:v>
                </c:pt>
                <c:pt idx="13167">
                  <c:v>3.3587599999999997</c:v>
                </c:pt>
                <c:pt idx="13168">
                  <c:v>3.3587599999999997</c:v>
                </c:pt>
                <c:pt idx="13169">
                  <c:v>3.3618359999999998</c:v>
                </c:pt>
                <c:pt idx="13170">
                  <c:v>3.3679869999999998</c:v>
                </c:pt>
                <c:pt idx="13171">
                  <c:v>3.3710629999999999</c:v>
                </c:pt>
                <c:pt idx="13172">
                  <c:v>3.3710629999999999</c:v>
                </c:pt>
                <c:pt idx="13173">
                  <c:v>3.3710629999999999</c:v>
                </c:pt>
                <c:pt idx="13174">
                  <c:v>3.374139</c:v>
                </c:pt>
                <c:pt idx="13175">
                  <c:v>3.374139</c:v>
                </c:pt>
                <c:pt idx="13176">
                  <c:v>3.3772139999999999</c:v>
                </c:pt>
                <c:pt idx="13177">
                  <c:v>3.3802909999999997</c:v>
                </c:pt>
                <c:pt idx="13178">
                  <c:v>3.3802909999999997</c:v>
                </c:pt>
                <c:pt idx="13179">
                  <c:v>3.3802909999999997</c:v>
                </c:pt>
                <c:pt idx="13180">
                  <c:v>3.3802909999999997</c:v>
                </c:pt>
                <c:pt idx="13181">
                  <c:v>3.3802909999999997</c:v>
                </c:pt>
                <c:pt idx="13182">
                  <c:v>3.3802909999999997</c:v>
                </c:pt>
                <c:pt idx="13183">
                  <c:v>3.3833660000000001</c:v>
                </c:pt>
                <c:pt idx="13184">
                  <c:v>3.3864419999999997</c:v>
                </c:pt>
                <c:pt idx="13185">
                  <c:v>3.3864419999999997</c:v>
                </c:pt>
                <c:pt idx="13186">
                  <c:v>3.3833660000000001</c:v>
                </c:pt>
                <c:pt idx="13187">
                  <c:v>3.3833660000000001</c:v>
                </c:pt>
                <c:pt idx="13188">
                  <c:v>3.3864419999999997</c:v>
                </c:pt>
                <c:pt idx="13189">
                  <c:v>3.3864419999999997</c:v>
                </c:pt>
                <c:pt idx="13190">
                  <c:v>3.3864419999999997</c:v>
                </c:pt>
                <c:pt idx="13191">
                  <c:v>3.3895179999999998</c:v>
                </c:pt>
                <c:pt idx="13192">
                  <c:v>3.3895179999999998</c:v>
                </c:pt>
                <c:pt idx="13193">
                  <c:v>3.3895179999999998</c:v>
                </c:pt>
                <c:pt idx="13194">
                  <c:v>3.3895179999999998</c:v>
                </c:pt>
                <c:pt idx="13195">
                  <c:v>3.3925929999999997</c:v>
                </c:pt>
                <c:pt idx="13196">
                  <c:v>3.3956689999999998</c:v>
                </c:pt>
                <c:pt idx="13197">
                  <c:v>3.3956689999999998</c:v>
                </c:pt>
                <c:pt idx="13198">
                  <c:v>3.3956689999999998</c:v>
                </c:pt>
                <c:pt idx="13199">
                  <c:v>3.3987449999999999</c:v>
                </c:pt>
                <c:pt idx="13200">
                  <c:v>3.401821</c:v>
                </c:pt>
                <c:pt idx="13201">
                  <c:v>3.401821</c:v>
                </c:pt>
                <c:pt idx="13202">
                  <c:v>3.401821</c:v>
                </c:pt>
                <c:pt idx="13203">
                  <c:v>3.401821</c:v>
                </c:pt>
                <c:pt idx="13204">
                  <c:v>3.401821</c:v>
                </c:pt>
                <c:pt idx="13205">
                  <c:v>3.4048970000000001</c:v>
                </c:pt>
                <c:pt idx="13206">
                  <c:v>3.407972</c:v>
                </c:pt>
                <c:pt idx="13207">
                  <c:v>3.4048970000000001</c:v>
                </c:pt>
                <c:pt idx="13208">
                  <c:v>3.4048970000000001</c:v>
                </c:pt>
                <c:pt idx="13209">
                  <c:v>3.4048970000000001</c:v>
                </c:pt>
                <c:pt idx="13210">
                  <c:v>3.407972</c:v>
                </c:pt>
                <c:pt idx="13211">
                  <c:v>3.407972</c:v>
                </c:pt>
                <c:pt idx="13212">
                  <c:v>3.407972</c:v>
                </c:pt>
                <c:pt idx="13213">
                  <c:v>3.407972</c:v>
                </c:pt>
                <c:pt idx="13214">
                  <c:v>3.407972</c:v>
                </c:pt>
                <c:pt idx="13215">
                  <c:v>3.407972</c:v>
                </c:pt>
                <c:pt idx="13216">
                  <c:v>3.407972</c:v>
                </c:pt>
                <c:pt idx="13217">
                  <c:v>3.407972</c:v>
                </c:pt>
                <c:pt idx="13218">
                  <c:v>3.407972</c:v>
                </c:pt>
                <c:pt idx="13219">
                  <c:v>3.4110480000000001</c:v>
                </c:pt>
                <c:pt idx="13220">
                  <c:v>3.4110480000000001</c:v>
                </c:pt>
                <c:pt idx="13221">
                  <c:v>3.4110480000000001</c:v>
                </c:pt>
                <c:pt idx="13222">
                  <c:v>3.4110480000000001</c:v>
                </c:pt>
                <c:pt idx="13223">
                  <c:v>3.4141239999999997</c:v>
                </c:pt>
                <c:pt idx="13224">
                  <c:v>3.4141239999999997</c:v>
                </c:pt>
                <c:pt idx="13225">
                  <c:v>3.4141239999999997</c:v>
                </c:pt>
                <c:pt idx="13226">
                  <c:v>3.4141239999999997</c:v>
                </c:pt>
                <c:pt idx="13227">
                  <c:v>3.4141239999999997</c:v>
                </c:pt>
                <c:pt idx="13228">
                  <c:v>3.4141239999999997</c:v>
                </c:pt>
                <c:pt idx="13229">
                  <c:v>3.4141239999999997</c:v>
                </c:pt>
                <c:pt idx="13230">
                  <c:v>3.4171999999999998</c:v>
                </c:pt>
                <c:pt idx="13231">
                  <c:v>3.4171999999999998</c:v>
                </c:pt>
                <c:pt idx="13232">
                  <c:v>3.4202749999999997</c:v>
                </c:pt>
                <c:pt idx="13233">
                  <c:v>3.4202749999999997</c:v>
                </c:pt>
                <c:pt idx="13234">
                  <c:v>3.4202749999999997</c:v>
                </c:pt>
                <c:pt idx="13235">
                  <c:v>3.4202749999999997</c:v>
                </c:pt>
                <c:pt idx="13236">
                  <c:v>3.4233509999999998</c:v>
                </c:pt>
                <c:pt idx="13237">
                  <c:v>3.4233509999999998</c:v>
                </c:pt>
                <c:pt idx="13238">
                  <c:v>3.4233509999999998</c:v>
                </c:pt>
                <c:pt idx="13239">
                  <c:v>3.4233509999999998</c:v>
                </c:pt>
                <c:pt idx="13240">
                  <c:v>3.4233509999999998</c:v>
                </c:pt>
                <c:pt idx="13241">
                  <c:v>3.4233509999999998</c:v>
                </c:pt>
                <c:pt idx="13242">
                  <c:v>3.4233509999999998</c:v>
                </c:pt>
                <c:pt idx="13243">
                  <c:v>3.4233509999999998</c:v>
                </c:pt>
                <c:pt idx="13244">
                  <c:v>3.4233509999999998</c:v>
                </c:pt>
                <c:pt idx="13245">
                  <c:v>3.4264269999999999</c:v>
                </c:pt>
                <c:pt idx="13246">
                  <c:v>3.429503</c:v>
                </c:pt>
                <c:pt idx="13247">
                  <c:v>3.429503</c:v>
                </c:pt>
                <c:pt idx="13248">
                  <c:v>3.429503</c:v>
                </c:pt>
                <c:pt idx="13249">
                  <c:v>3.429503</c:v>
                </c:pt>
                <c:pt idx="13250">
                  <c:v>3.429503</c:v>
                </c:pt>
                <c:pt idx="13251">
                  <c:v>3.429503</c:v>
                </c:pt>
                <c:pt idx="13252">
                  <c:v>3.429503</c:v>
                </c:pt>
                <c:pt idx="13253">
                  <c:v>3.429503</c:v>
                </c:pt>
                <c:pt idx="13254">
                  <c:v>3.429503</c:v>
                </c:pt>
                <c:pt idx="13255">
                  <c:v>3.429503</c:v>
                </c:pt>
                <c:pt idx="13256">
                  <c:v>3.429503</c:v>
                </c:pt>
                <c:pt idx="13257">
                  <c:v>3.429503</c:v>
                </c:pt>
                <c:pt idx="13258">
                  <c:v>3.432579</c:v>
                </c:pt>
                <c:pt idx="13259">
                  <c:v>3.432579</c:v>
                </c:pt>
                <c:pt idx="13260">
                  <c:v>3.4448819999999998</c:v>
                </c:pt>
                <c:pt idx="13261">
                  <c:v>3.4479579999999999</c:v>
                </c:pt>
                <c:pt idx="13262">
                  <c:v>3.4448819999999998</c:v>
                </c:pt>
                <c:pt idx="13263">
                  <c:v>3.4448819999999998</c:v>
                </c:pt>
                <c:pt idx="13264">
                  <c:v>3.4510329999999998</c:v>
                </c:pt>
                <c:pt idx="13265">
                  <c:v>3.4510329999999998</c:v>
                </c:pt>
                <c:pt idx="13266">
                  <c:v>3.4479579999999999</c:v>
                </c:pt>
                <c:pt idx="13267">
                  <c:v>3.4479579999999999</c:v>
                </c:pt>
                <c:pt idx="13268">
                  <c:v>3.4510329999999998</c:v>
                </c:pt>
                <c:pt idx="13269">
                  <c:v>3.4541089999999999</c:v>
                </c:pt>
                <c:pt idx="13270">
                  <c:v>3.4541089999999999</c:v>
                </c:pt>
                <c:pt idx="13271">
                  <c:v>3.4479579999999999</c:v>
                </c:pt>
                <c:pt idx="13272">
                  <c:v>3.4541089999999999</c:v>
                </c:pt>
                <c:pt idx="13273">
                  <c:v>3.460261</c:v>
                </c:pt>
                <c:pt idx="13274">
                  <c:v>3.457185</c:v>
                </c:pt>
                <c:pt idx="13275">
                  <c:v>3.4510329999999998</c:v>
                </c:pt>
                <c:pt idx="13276">
                  <c:v>3.4541089999999999</c:v>
                </c:pt>
                <c:pt idx="13277">
                  <c:v>3.457185</c:v>
                </c:pt>
                <c:pt idx="13278">
                  <c:v>3.460261</c:v>
                </c:pt>
                <c:pt idx="13279">
                  <c:v>3.457185</c:v>
                </c:pt>
                <c:pt idx="13280">
                  <c:v>3.460261</c:v>
                </c:pt>
                <c:pt idx="13281">
                  <c:v>3.463336</c:v>
                </c:pt>
                <c:pt idx="13282">
                  <c:v>3.463336</c:v>
                </c:pt>
                <c:pt idx="13283">
                  <c:v>3.460261</c:v>
                </c:pt>
                <c:pt idx="13284">
                  <c:v>3.463336</c:v>
                </c:pt>
                <c:pt idx="13285">
                  <c:v>3.463336</c:v>
                </c:pt>
                <c:pt idx="13286">
                  <c:v>3.4664119999999996</c:v>
                </c:pt>
                <c:pt idx="13287">
                  <c:v>3.4664119999999996</c:v>
                </c:pt>
                <c:pt idx="13288">
                  <c:v>3.4725639999999998</c:v>
                </c:pt>
                <c:pt idx="13289">
                  <c:v>3.4725639999999998</c:v>
                </c:pt>
                <c:pt idx="13290">
                  <c:v>3.4725639999999998</c:v>
                </c:pt>
                <c:pt idx="13291">
                  <c:v>3.4725639999999998</c:v>
                </c:pt>
                <c:pt idx="13292">
                  <c:v>3.4725639999999998</c:v>
                </c:pt>
                <c:pt idx="13293">
                  <c:v>3.4725639999999998</c:v>
                </c:pt>
                <c:pt idx="13294">
                  <c:v>3.4725639999999998</c:v>
                </c:pt>
                <c:pt idx="13295">
                  <c:v>3.4725639999999998</c:v>
                </c:pt>
                <c:pt idx="13296">
                  <c:v>3.4725639999999998</c:v>
                </c:pt>
                <c:pt idx="13297">
                  <c:v>3.4725639999999998</c:v>
                </c:pt>
                <c:pt idx="13298">
                  <c:v>3.4756399999999998</c:v>
                </c:pt>
                <c:pt idx="13299">
                  <c:v>3.4756399999999998</c:v>
                </c:pt>
                <c:pt idx="13300">
                  <c:v>3.4756399999999998</c:v>
                </c:pt>
                <c:pt idx="13301">
                  <c:v>3.4756399999999998</c:v>
                </c:pt>
                <c:pt idx="13302">
                  <c:v>3.4787159999999999</c:v>
                </c:pt>
                <c:pt idx="13303">
                  <c:v>3.4817909999999999</c:v>
                </c:pt>
                <c:pt idx="13304">
                  <c:v>3.4817909999999999</c:v>
                </c:pt>
                <c:pt idx="13305">
                  <c:v>3.4817909999999999</c:v>
                </c:pt>
                <c:pt idx="13306">
                  <c:v>3.4817909999999999</c:v>
                </c:pt>
                <c:pt idx="13307">
                  <c:v>3.4848669999999999</c:v>
                </c:pt>
                <c:pt idx="13308">
                  <c:v>3.4848669999999999</c:v>
                </c:pt>
                <c:pt idx="13309">
                  <c:v>3.4848669999999999</c:v>
                </c:pt>
                <c:pt idx="13310">
                  <c:v>3.4848669999999999</c:v>
                </c:pt>
                <c:pt idx="13311">
                  <c:v>3.4910190000000001</c:v>
                </c:pt>
                <c:pt idx="13312">
                  <c:v>3.4910190000000001</c:v>
                </c:pt>
                <c:pt idx="13313">
                  <c:v>3.4910190000000001</c:v>
                </c:pt>
                <c:pt idx="13314">
                  <c:v>3.4910190000000001</c:v>
                </c:pt>
                <c:pt idx="13315">
                  <c:v>3.4910190000000001</c:v>
                </c:pt>
                <c:pt idx="13316">
                  <c:v>3.4910190000000001</c:v>
                </c:pt>
                <c:pt idx="13317">
                  <c:v>3.4910190000000001</c:v>
                </c:pt>
                <c:pt idx="13318">
                  <c:v>3.4940950000000002</c:v>
                </c:pt>
                <c:pt idx="13319">
                  <c:v>3.4940950000000002</c:v>
                </c:pt>
                <c:pt idx="13320">
                  <c:v>3.4940950000000002</c:v>
                </c:pt>
                <c:pt idx="13321">
                  <c:v>3.4940950000000002</c:v>
                </c:pt>
                <c:pt idx="13322">
                  <c:v>3.4940950000000002</c:v>
                </c:pt>
                <c:pt idx="13323">
                  <c:v>3.4940950000000002</c:v>
                </c:pt>
                <c:pt idx="13324">
                  <c:v>3.4971700000000001</c:v>
                </c:pt>
                <c:pt idx="13325">
                  <c:v>3.4971700000000001</c:v>
                </c:pt>
                <c:pt idx="13326">
                  <c:v>3.4971700000000001</c:v>
                </c:pt>
                <c:pt idx="13327">
                  <c:v>3.4971700000000001</c:v>
                </c:pt>
                <c:pt idx="13328">
                  <c:v>3.5002460000000002</c:v>
                </c:pt>
                <c:pt idx="13329">
                  <c:v>3.5033220000000003</c:v>
                </c:pt>
                <c:pt idx="13330">
                  <c:v>3.5033220000000003</c:v>
                </c:pt>
                <c:pt idx="13331">
                  <c:v>3.5033220000000003</c:v>
                </c:pt>
                <c:pt idx="13332">
                  <c:v>3.5033220000000003</c:v>
                </c:pt>
                <c:pt idx="13333">
                  <c:v>3.5033220000000003</c:v>
                </c:pt>
                <c:pt idx="13334">
                  <c:v>3.5063970000000002</c:v>
                </c:pt>
                <c:pt idx="13335">
                  <c:v>3.5063970000000002</c:v>
                </c:pt>
                <c:pt idx="13336">
                  <c:v>3.5063970000000002</c:v>
                </c:pt>
                <c:pt idx="13337">
                  <c:v>3.5063970000000002</c:v>
                </c:pt>
                <c:pt idx="13338">
                  <c:v>3.5094739999999995</c:v>
                </c:pt>
                <c:pt idx="13339">
                  <c:v>3.5094739999999995</c:v>
                </c:pt>
                <c:pt idx="13340">
                  <c:v>3.5125489999999995</c:v>
                </c:pt>
                <c:pt idx="13341">
                  <c:v>3.5125489999999995</c:v>
                </c:pt>
                <c:pt idx="13342">
                  <c:v>3.5125489999999995</c:v>
                </c:pt>
                <c:pt idx="13343">
                  <c:v>3.5125489999999995</c:v>
                </c:pt>
                <c:pt idx="13344">
                  <c:v>3.5125489999999995</c:v>
                </c:pt>
                <c:pt idx="13345">
                  <c:v>3.5125489999999995</c:v>
                </c:pt>
                <c:pt idx="13346">
                  <c:v>3.5125489999999995</c:v>
                </c:pt>
                <c:pt idx="13347">
                  <c:v>3.5125489999999995</c:v>
                </c:pt>
                <c:pt idx="13348">
                  <c:v>3.5156249999999996</c:v>
                </c:pt>
                <c:pt idx="13349">
                  <c:v>3.5187009999999996</c:v>
                </c:pt>
                <c:pt idx="13350">
                  <c:v>3.5187009999999996</c:v>
                </c:pt>
                <c:pt idx="13351">
                  <c:v>3.5187009999999996</c:v>
                </c:pt>
                <c:pt idx="13352">
                  <c:v>3.5217759999999996</c:v>
                </c:pt>
                <c:pt idx="13353">
                  <c:v>3.5217759999999996</c:v>
                </c:pt>
                <c:pt idx="13354">
                  <c:v>3.5217759999999996</c:v>
                </c:pt>
                <c:pt idx="13355">
                  <c:v>3.5248529999999998</c:v>
                </c:pt>
                <c:pt idx="13356">
                  <c:v>3.5248529999999998</c:v>
                </c:pt>
                <c:pt idx="13357">
                  <c:v>3.5248529999999998</c:v>
                </c:pt>
                <c:pt idx="13358">
                  <c:v>3.5248529999999998</c:v>
                </c:pt>
                <c:pt idx="13359">
                  <c:v>3.5248529999999998</c:v>
                </c:pt>
                <c:pt idx="13360">
                  <c:v>3.5248529999999998</c:v>
                </c:pt>
                <c:pt idx="13361">
                  <c:v>3.5248529999999998</c:v>
                </c:pt>
                <c:pt idx="13362">
                  <c:v>3.5248529999999998</c:v>
                </c:pt>
                <c:pt idx="13363">
                  <c:v>3.5248529999999998</c:v>
                </c:pt>
                <c:pt idx="13364">
                  <c:v>3.5279279999999997</c:v>
                </c:pt>
                <c:pt idx="13365">
                  <c:v>3.5279279999999997</c:v>
                </c:pt>
                <c:pt idx="13366">
                  <c:v>3.5279279999999997</c:v>
                </c:pt>
                <c:pt idx="13367">
                  <c:v>3.5310039999999998</c:v>
                </c:pt>
                <c:pt idx="13368">
                  <c:v>3.5310039999999998</c:v>
                </c:pt>
                <c:pt idx="13369">
                  <c:v>3.5310039999999998</c:v>
                </c:pt>
                <c:pt idx="13370">
                  <c:v>3.5310039999999998</c:v>
                </c:pt>
                <c:pt idx="13371">
                  <c:v>3.5310039999999998</c:v>
                </c:pt>
                <c:pt idx="13372">
                  <c:v>3.5310039999999998</c:v>
                </c:pt>
                <c:pt idx="13373">
                  <c:v>3.5310039999999998</c:v>
                </c:pt>
                <c:pt idx="13374">
                  <c:v>3.5310039999999998</c:v>
                </c:pt>
                <c:pt idx="13375">
                  <c:v>3.5340799999999999</c:v>
                </c:pt>
                <c:pt idx="13376">
                  <c:v>3.5340799999999999</c:v>
                </c:pt>
                <c:pt idx="13377">
                  <c:v>3.5340799999999999</c:v>
                </c:pt>
                <c:pt idx="13378">
                  <c:v>3.5371549999999998</c:v>
                </c:pt>
                <c:pt idx="13379">
                  <c:v>3.5371549999999998</c:v>
                </c:pt>
                <c:pt idx="13380">
                  <c:v>3.5371549999999998</c:v>
                </c:pt>
                <c:pt idx="13381">
                  <c:v>3.5371549999999998</c:v>
                </c:pt>
                <c:pt idx="13382">
                  <c:v>3.5402309999999999</c:v>
                </c:pt>
                <c:pt idx="13383">
                  <c:v>3.5402309999999999</c:v>
                </c:pt>
                <c:pt idx="13384">
                  <c:v>3.543307</c:v>
                </c:pt>
                <c:pt idx="13385">
                  <c:v>3.543307</c:v>
                </c:pt>
                <c:pt idx="13386">
                  <c:v>3.5463830000000001</c:v>
                </c:pt>
                <c:pt idx="13387">
                  <c:v>3.5463830000000001</c:v>
                </c:pt>
                <c:pt idx="13388">
                  <c:v>3.5494590000000001</c:v>
                </c:pt>
                <c:pt idx="13389">
                  <c:v>3.5494590000000001</c:v>
                </c:pt>
                <c:pt idx="13390">
                  <c:v>3.5494590000000001</c:v>
                </c:pt>
                <c:pt idx="13391">
                  <c:v>3.5494590000000001</c:v>
                </c:pt>
                <c:pt idx="13392">
                  <c:v>3.5525340000000001</c:v>
                </c:pt>
                <c:pt idx="13393">
                  <c:v>3.5525340000000001</c:v>
                </c:pt>
                <c:pt idx="13394">
                  <c:v>3.5556100000000002</c:v>
                </c:pt>
                <c:pt idx="13395">
                  <c:v>3.5556100000000002</c:v>
                </c:pt>
                <c:pt idx="13396">
                  <c:v>3.5556100000000002</c:v>
                </c:pt>
                <c:pt idx="13397">
                  <c:v>3.5586860000000002</c:v>
                </c:pt>
                <c:pt idx="13398">
                  <c:v>3.5617620000000003</c:v>
                </c:pt>
                <c:pt idx="13399">
                  <c:v>3.5617620000000003</c:v>
                </c:pt>
                <c:pt idx="13400">
                  <c:v>3.5586860000000002</c:v>
                </c:pt>
                <c:pt idx="13401">
                  <c:v>3.5586860000000002</c:v>
                </c:pt>
                <c:pt idx="13402">
                  <c:v>3.5586860000000002</c:v>
                </c:pt>
                <c:pt idx="13403">
                  <c:v>3.5586860000000002</c:v>
                </c:pt>
                <c:pt idx="13404">
                  <c:v>3.5586860000000002</c:v>
                </c:pt>
                <c:pt idx="13405">
                  <c:v>3.5586860000000002</c:v>
                </c:pt>
                <c:pt idx="13406">
                  <c:v>3.5586860000000002</c:v>
                </c:pt>
                <c:pt idx="13407">
                  <c:v>3.5586860000000002</c:v>
                </c:pt>
                <c:pt idx="13408">
                  <c:v>3.5586860000000002</c:v>
                </c:pt>
                <c:pt idx="13409">
                  <c:v>3.5586860000000002</c:v>
                </c:pt>
                <c:pt idx="13410">
                  <c:v>3.5617620000000003</c:v>
                </c:pt>
                <c:pt idx="13411">
                  <c:v>3.5617620000000003</c:v>
                </c:pt>
                <c:pt idx="13412">
                  <c:v>3.5617620000000003</c:v>
                </c:pt>
                <c:pt idx="13413">
                  <c:v>3.5617620000000003</c:v>
                </c:pt>
                <c:pt idx="13414">
                  <c:v>3.5648379999999995</c:v>
                </c:pt>
                <c:pt idx="13415">
                  <c:v>3.5648379999999995</c:v>
                </c:pt>
                <c:pt idx="13416">
                  <c:v>3.5648379999999995</c:v>
                </c:pt>
                <c:pt idx="13417">
                  <c:v>3.5679130000000003</c:v>
                </c:pt>
                <c:pt idx="13418">
                  <c:v>3.5679130000000003</c:v>
                </c:pt>
                <c:pt idx="13419">
                  <c:v>3.5679130000000003</c:v>
                </c:pt>
                <c:pt idx="13420">
                  <c:v>3.5679130000000003</c:v>
                </c:pt>
                <c:pt idx="13421">
                  <c:v>3.5709889999999995</c:v>
                </c:pt>
                <c:pt idx="13422">
                  <c:v>3.5709889999999995</c:v>
                </c:pt>
                <c:pt idx="13423">
                  <c:v>3.5709889999999995</c:v>
                </c:pt>
                <c:pt idx="13424">
                  <c:v>3.5740649999999996</c:v>
                </c:pt>
                <c:pt idx="13425">
                  <c:v>3.5740649999999996</c:v>
                </c:pt>
                <c:pt idx="13426">
                  <c:v>3.5709889999999995</c:v>
                </c:pt>
                <c:pt idx="13427">
                  <c:v>3.5709889999999995</c:v>
                </c:pt>
                <c:pt idx="13428">
                  <c:v>3.5740649999999996</c:v>
                </c:pt>
                <c:pt idx="13429">
                  <c:v>3.5771409999999997</c:v>
                </c:pt>
                <c:pt idx="13430">
                  <c:v>3.5771409999999997</c:v>
                </c:pt>
                <c:pt idx="13431">
                  <c:v>3.5802169999999998</c:v>
                </c:pt>
                <c:pt idx="13432">
                  <c:v>3.5832919999999997</c:v>
                </c:pt>
                <c:pt idx="13433">
                  <c:v>3.5802169999999998</c:v>
                </c:pt>
                <c:pt idx="13434">
                  <c:v>3.5802169999999998</c:v>
                </c:pt>
                <c:pt idx="13435">
                  <c:v>3.5802169999999998</c:v>
                </c:pt>
                <c:pt idx="13436">
                  <c:v>3.5802169999999998</c:v>
                </c:pt>
                <c:pt idx="13437">
                  <c:v>3.5832919999999997</c:v>
                </c:pt>
                <c:pt idx="13438">
                  <c:v>3.5832919999999997</c:v>
                </c:pt>
                <c:pt idx="13439">
                  <c:v>3.5832919999999997</c:v>
                </c:pt>
                <c:pt idx="13440">
                  <c:v>3.5863679999999998</c:v>
                </c:pt>
                <c:pt idx="13441">
                  <c:v>3.5894439999999999</c:v>
                </c:pt>
                <c:pt idx="13442">
                  <c:v>3.5925199999999999</c:v>
                </c:pt>
                <c:pt idx="13443">
                  <c:v>3.5925199999999999</c:v>
                </c:pt>
                <c:pt idx="13444">
                  <c:v>3.5925199999999999</c:v>
                </c:pt>
                <c:pt idx="13445">
                  <c:v>3.5925199999999999</c:v>
                </c:pt>
                <c:pt idx="13446">
                  <c:v>3.5925199999999999</c:v>
                </c:pt>
                <c:pt idx="13447">
                  <c:v>3.5894439999999999</c:v>
                </c:pt>
                <c:pt idx="13448">
                  <c:v>3.5894439999999999</c:v>
                </c:pt>
                <c:pt idx="13449">
                  <c:v>3.5894439999999999</c:v>
                </c:pt>
                <c:pt idx="13450">
                  <c:v>3.5894439999999999</c:v>
                </c:pt>
                <c:pt idx="13451">
                  <c:v>3.5894439999999999</c:v>
                </c:pt>
                <c:pt idx="13452">
                  <c:v>3.5925199999999999</c:v>
                </c:pt>
                <c:pt idx="13453">
                  <c:v>3.5925199999999999</c:v>
                </c:pt>
                <c:pt idx="13454">
                  <c:v>3.595596</c:v>
                </c:pt>
                <c:pt idx="13455">
                  <c:v>3.595596</c:v>
                </c:pt>
                <c:pt idx="13456">
                  <c:v>3.595596</c:v>
                </c:pt>
                <c:pt idx="13457">
                  <c:v>3.595596</c:v>
                </c:pt>
                <c:pt idx="13458">
                  <c:v>3.595596</c:v>
                </c:pt>
                <c:pt idx="13459">
                  <c:v>3.595596</c:v>
                </c:pt>
                <c:pt idx="13460">
                  <c:v>3.598671</c:v>
                </c:pt>
                <c:pt idx="13461">
                  <c:v>3.595596</c:v>
                </c:pt>
                <c:pt idx="13462">
                  <c:v>3.595596</c:v>
                </c:pt>
                <c:pt idx="13463">
                  <c:v>3.598671</c:v>
                </c:pt>
                <c:pt idx="13464">
                  <c:v>3.598671</c:v>
                </c:pt>
                <c:pt idx="13465">
                  <c:v>3.598671</c:v>
                </c:pt>
                <c:pt idx="13466">
                  <c:v>3.598671</c:v>
                </c:pt>
                <c:pt idx="13467">
                  <c:v>3.598671</c:v>
                </c:pt>
                <c:pt idx="13468">
                  <c:v>3.598671</c:v>
                </c:pt>
                <c:pt idx="13469">
                  <c:v>3.598671</c:v>
                </c:pt>
                <c:pt idx="13470">
                  <c:v>3.601747</c:v>
                </c:pt>
                <c:pt idx="13471">
                  <c:v>3.601747</c:v>
                </c:pt>
                <c:pt idx="13472">
                  <c:v>3.601747</c:v>
                </c:pt>
                <c:pt idx="13473">
                  <c:v>3.604822</c:v>
                </c:pt>
                <c:pt idx="13474">
                  <c:v>3.604822</c:v>
                </c:pt>
                <c:pt idx="13475">
                  <c:v>3.601747</c:v>
                </c:pt>
                <c:pt idx="13476">
                  <c:v>3.604822</c:v>
                </c:pt>
                <c:pt idx="13477">
                  <c:v>3.604822</c:v>
                </c:pt>
                <c:pt idx="13478">
                  <c:v>3.6078990000000002</c:v>
                </c:pt>
                <c:pt idx="13479">
                  <c:v>3.6078990000000002</c:v>
                </c:pt>
                <c:pt idx="13480">
                  <c:v>3.6109750000000003</c:v>
                </c:pt>
                <c:pt idx="13481">
                  <c:v>3.6109750000000003</c:v>
                </c:pt>
                <c:pt idx="13482">
                  <c:v>3.6109750000000003</c:v>
                </c:pt>
                <c:pt idx="13483">
                  <c:v>3.6109750000000003</c:v>
                </c:pt>
                <c:pt idx="13484">
                  <c:v>3.6109750000000003</c:v>
                </c:pt>
                <c:pt idx="13485">
                  <c:v>3.6109750000000003</c:v>
                </c:pt>
                <c:pt idx="13486">
                  <c:v>3.6109750000000003</c:v>
                </c:pt>
                <c:pt idx="13487">
                  <c:v>3.6109750000000003</c:v>
                </c:pt>
                <c:pt idx="13488">
                  <c:v>3.6109750000000003</c:v>
                </c:pt>
                <c:pt idx="13489">
                  <c:v>3.6140500000000002</c:v>
                </c:pt>
                <c:pt idx="13490">
                  <c:v>3.6171260000000003</c:v>
                </c:pt>
                <c:pt idx="13491">
                  <c:v>3.6171260000000003</c:v>
                </c:pt>
                <c:pt idx="13492">
                  <c:v>3.6202010000000002</c:v>
                </c:pt>
                <c:pt idx="13493">
                  <c:v>3.6202010000000002</c:v>
                </c:pt>
                <c:pt idx="13494">
                  <c:v>3.6232779999999996</c:v>
                </c:pt>
                <c:pt idx="13495">
                  <c:v>3.6232779999999996</c:v>
                </c:pt>
                <c:pt idx="13496">
                  <c:v>3.6263539999999996</c:v>
                </c:pt>
                <c:pt idx="13497">
                  <c:v>3.6263539999999996</c:v>
                </c:pt>
                <c:pt idx="13498">
                  <c:v>3.6294289999999996</c:v>
                </c:pt>
                <c:pt idx="13499">
                  <c:v>3.6325049999999997</c:v>
                </c:pt>
                <c:pt idx="13500">
                  <c:v>3.6325049999999997</c:v>
                </c:pt>
                <c:pt idx="13501">
                  <c:v>3.6325049999999997</c:v>
                </c:pt>
                <c:pt idx="13502">
                  <c:v>3.6325049999999997</c:v>
                </c:pt>
                <c:pt idx="13503">
                  <c:v>3.6325049999999997</c:v>
                </c:pt>
                <c:pt idx="13504">
                  <c:v>3.6355799999999996</c:v>
                </c:pt>
                <c:pt idx="13505">
                  <c:v>3.6355799999999996</c:v>
                </c:pt>
                <c:pt idx="13506">
                  <c:v>3.6355799999999996</c:v>
                </c:pt>
                <c:pt idx="13507">
                  <c:v>3.6355799999999996</c:v>
                </c:pt>
                <c:pt idx="13508">
                  <c:v>3.6355799999999996</c:v>
                </c:pt>
                <c:pt idx="13509">
                  <c:v>3.6355799999999996</c:v>
                </c:pt>
                <c:pt idx="13510">
                  <c:v>3.6355799999999996</c:v>
                </c:pt>
                <c:pt idx="13511">
                  <c:v>3.6386569999999998</c:v>
                </c:pt>
                <c:pt idx="13512">
                  <c:v>3.6386569999999998</c:v>
                </c:pt>
                <c:pt idx="13513">
                  <c:v>3.6386569999999998</c:v>
                </c:pt>
                <c:pt idx="13514">
                  <c:v>3.6355799999999996</c:v>
                </c:pt>
                <c:pt idx="13515">
                  <c:v>3.6386569999999998</c:v>
                </c:pt>
                <c:pt idx="13516">
                  <c:v>3.6355799999999996</c:v>
                </c:pt>
                <c:pt idx="13517">
                  <c:v>3.6325049999999997</c:v>
                </c:pt>
                <c:pt idx="13518">
                  <c:v>3.6386569999999998</c:v>
                </c:pt>
                <c:pt idx="13519">
                  <c:v>3.6417319999999997</c:v>
                </c:pt>
                <c:pt idx="13520">
                  <c:v>3.6355799999999996</c:v>
                </c:pt>
                <c:pt idx="13521">
                  <c:v>3.6386569999999998</c:v>
                </c:pt>
                <c:pt idx="13522">
                  <c:v>3.6448079999999998</c:v>
                </c:pt>
                <c:pt idx="13523">
                  <c:v>3.6478839999999999</c:v>
                </c:pt>
                <c:pt idx="13524">
                  <c:v>3.6478839999999999</c:v>
                </c:pt>
                <c:pt idx="13525">
                  <c:v>3.6448079999999998</c:v>
                </c:pt>
                <c:pt idx="13526">
                  <c:v>3.6478839999999999</c:v>
                </c:pt>
                <c:pt idx="13527">
                  <c:v>3.657111</c:v>
                </c:pt>
                <c:pt idx="13528">
                  <c:v>3.6540360000000001</c:v>
                </c:pt>
                <c:pt idx="13529">
                  <c:v>3.6478839999999999</c:v>
                </c:pt>
                <c:pt idx="13530">
                  <c:v>3.6509589999999998</c:v>
                </c:pt>
                <c:pt idx="13531">
                  <c:v>3.6601870000000001</c:v>
                </c:pt>
                <c:pt idx="13532">
                  <c:v>3.657111</c:v>
                </c:pt>
                <c:pt idx="13533">
                  <c:v>3.6540360000000001</c:v>
                </c:pt>
                <c:pt idx="13534">
                  <c:v>3.6540360000000001</c:v>
                </c:pt>
                <c:pt idx="13535">
                  <c:v>3.6601870000000001</c:v>
                </c:pt>
                <c:pt idx="13536">
                  <c:v>3.6601870000000001</c:v>
                </c:pt>
                <c:pt idx="13537">
                  <c:v>3.657111</c:v>
                </c:pt>
                <c:pt idx="13538">
                  <c:v>3.657111</c:v>
                </c:pt>
                <c:pt idx="13539">
                  <c:v>3.6601870000000001</c:v>
                </c:pt>
                <c:pt idx="13540">
                  <c:v>3.6601870000000001</c:v>
                </c:pt>
                <c:pt idx="13541">
                  <c:v>3.6601870000000001</c:v>
                </c:pt>
                <c:pt idx="13542">
                  <c:v>3.657111</c:v>
                </c:pt>
                <c:pt idx="13543">
                  <c:v>3.657111</c:v>
                </c:pt>
                <c:pt idx="13544">
                  <c:v>3.6540360000000001</c:v>
                </c:pt>
                <c:pt idx="13545">
                  <c:v>3.6540360000000001</c:v>
                </c:pt>
                <c:pt idx="13546">
                  <c:v>3.6540360000000001</c:v>
                </c:pt>
                <c:pt idx="13547">
                  <c:v>3.6540360000000001</c:v>
                </c:pt>
                <c:pt idx="13548">
                  <c:v>3.6540360000000001</c:v>
                </c:pt>
                <c:pt idx="13549">
                  <c:v>3.657111</c:v>
                </c:pt>
                <c:pt idx="13550">
                  <c:v>3.657111</c:v>
                </c:pt>
                <c:pt idx="13551">
                  <c:v>3.6601870000000001</c:v>
                </c:pt>
                <c:pt idx="13552">
                  <c:v>3.6632630000000002</c:v>
                </c:pt>
                <c:pt idx="13553">
                  <c:v>3.6663380000000001</c:v>
                </c:pt>
                <c:pt idx="13554">
                  <c:v>3.6663380000000001</c:v>
                </c:pt>
                <c:pt idx="13555">
                  <c:v>3.6663380000000001</c:v>
                </c:pt>
                <c:pt idx="13556">
                  <c:v>3.6694140000000002</c:v>
                </c:pt>
                <c:pt idx="13557">
                  <c:v>3.6694140000000002</c:v>
                </c:pt>
                <c:pt idx="13558">
                  <c:v>3.6694140000000002</c:v>
                </c:pt>
                <c:pt idx="13559">
                  <c:v>3.6694140000000002</c:v>
                </c:pt>
                <c:pt idx="13560">
                  <c:v>3.6694140000000002</c:v>
                </c:pt>
                <c:pt idx="13561">
                  <c:v>3.6694140000000002</c:v>
                </c:pt>
                <c:pt idx="13562">
                  <c:v>3.6724900000000003</c:v>
                </c:pt>
                <c:pt idx="13563">
                  <c:v>3.6694140000000002</c:v>
                </c:pt>
                <c:pt idx="13564">
                  <c:v>3.6724900000000003</c:v>
                </c:pt>
                <c:pt idx="13565">
                  <c:v>3.6755660000000003</c:v>
                </c:pt>
                <c:pt idx="13566">
                  <c:v>3.6755660000000003</c:v>
                </c:pt>
                <c:pt idx="13567">
                  <c:v>3.6724900000000003</c:v>
                </c:pt>
                <c:pt idx="13568">
                  <c:v>3.6755660000000003</c:v>
                </c:pt>
                <c:pt idx="13569">
                  <c:v>3.6786419999999995</c:v>
                </c:pt>
                <c:pt idx="13570">
                  <c:v>3.6817170000000004</c:v>
                </c:pt>
                <c:pt idx="13571">
                  <c:v>3.6817170000000004</c:v>
                </c:pt>
                <c:pt idx="13572">
                  <c:v>3.6847929999999995</c:v>
                </c:pt>
                <c:pt idx="13573">
                  <c:v>3.6878689999999996</c:v>
                </c:pt>
                <c:pt idx="13574">
                  <c:v>3.6847929999999995</c:v>
                </c:pt>
                <c:pt idx="13575">
                  <c:v>3.6847929999999995</c:v>
                </c:pt>
                <c:pt idx="13576">
                  <c:v>3.6878689999999996</c:v>
                </c:pt>
                <c:pt idx="13577">
                  <c:v>3.6878689999999996</c:v>
                </c:pt>
                <c:pt idx="13578">
                  <c:v>3.6878689999999996</c:v>
                </c:pt>
                <c:pt idx="13579">
                  <c:v>3.6909449999999997</c:v>
                </c:pt>
                <c:pt idx="13580">
                  <c:v>3.6909449999999997</c:v>
                </c:pt>
                <c:pt idx="13581">
                  <c:v>3.6909449999999997</c:v>
                </c:pt>
                <c:pt idx="13582">
                  <c:v>3.6940209999999998</c:v>
                </c:pt>
                <c:pt idx="13583">
                  <c:v>3.6940209999999998</c:v>
                </c:pt>
                <c:pt idx="13584">
                  <c:v>3.6909449999999997</c:v>
                </c:pt>
                <c:pt idx="13585">
                  <c:v>3.6909449999999997</c:v>
                </c:pt>
                <c:pt idx="13586">
                  <c:v>3.6940209999999998</c:v>
                </c:pt>
                <c:pt idx="13587">
                  <c:v>3.6970969999999999</c:v>
                </c:pt>
                <c:pt idx="13588">
                  <c:v>3.7001719999999998</c:v>
                </c:pt>
                <c:pt idx="13589">
                  <c:v>3.7001719999999998</c:v>
                </c:pt>
                <c:pt idx="13590">
                  <c:v>3.6970969999999999</c:v>
                </c:pt>
                <c:pt idx="13591">
                  <c:v>3.7001719999999998</c:v>
                </c:pt>
                <c:pt idx="13592">
                  <c:v>3.7001719999999998</c:v>
                </c:pt>
                <c:pt idx="13593">
                  <c:v>3.7001719999999998</c:v>
                </c:pt>
                <c:pt idx="13594">
                  <c:v>3.6970969999999999</c:v>
                </c:pt>
                <c:pt idx="13595">
                  <c:v>3.7001719999999998</c:v>
                </c:pt>
                <c:pt idx="13596">
                  <c:v>3.6970969999999999</c:v>
                </c:pt>
                <c:pt idx="13597">
                  <c:v>3.6970969999999999</c:v>
                </c:pt>
                <c:pt idx="13598">
                  <c:v>3.7001719999999998</c:v>
                </c:pt>
                <c:pt idx="13599">
                  <c:v>3.7032479999999999</c:v>
                </c:pt>
                <c:pt idx="13600">
                  <c:v>3.706324</c:v>
                </c:pt>
                <c:pt idx="13601">
                  <c:v>3.706324</c:v>
                </c:pt>
                <c:pt idx="13602">
                  <c:v>3.706324</c:v>
                </c:pt>
                <c:pt idx="13603">
                  <c:v>3.706324</c:v>
                </c:pt>
                <c:pt idx="13604">
                  <c:v>3.7032479999999999</c:v>
                </c:pt>
                <c:pt idx="13605">
                  <c:v>3.7001719999999998</c:v>
                </c:pt>
                <c:pt idx="13606">
                  <c:v>3.7001719999999998</c:v>
                </c:pt>
                <c:pt idx="13607">
                  <c:v>3.7001719999999998</c:v>
                </c:pt>
                <c:pt idx="13608">
                  <c:v>3.6970969999999999</c:v>
                </c:pt>
                <c:pt idx="13609">
                  <c:v>3.6970969999999999</c:v>
                </c:pt>
                <c:pt idx="13610">
                  <c:v>3.7001719999999998</c:v>
                </c:pt>
                <c:pt idx="13611">
                  <c:v>3.7001719999999998</c:v>
                </c:pt>
                <c:pt idx="13612">
                  <c:v>3.7001719999999998</c:v>
                </c:pt>
                <c:pt idx="13613">
                  <c:v>3.7001719999999998</c:v>
                </c:pt>
                <c:pt idx="13614">
                  <c:v>3.7001719999999998</c:v>
                </c:pt>
                <c:pt idx="13615">
                  <c:v>3.7032479999999999</c:v>
                </c:pt>
                <c:pt idx="13616">
                  <c:v>3.7032479999999999</c:v>
                </c:pt>
                <c:pt idx="13617">
                  <c:v>3.706324</c:v>
                </c:pt>
                <c:pt idx="13618">
                  <c:v>3.7093989999999999</c:v>
                </c:pt>
                <c:pt idx="13619">
                  <c:v>3.7124760000000001</c:v>
                </c:pt>
                <c:pt idx="13620">
                  <c:v>3.7093989999999999</c:v>
                </c:pt>
                <c:pt idx="13621">
                  <c:v>3.7093989999999999</c:v>
                </c:pt>
                <c:pt idx="13622">
                  <c:v>3.7124760000000001</c:v>
                </c:pt>
                <c:pt idx="13623">
                  <c:v>3.7124760000000001</c:v>
                </c:pt>
                <c:pt idx="13624">
                  <c:v>3.7124760000000001</c:v>
                </c:pt>
                <c:pt idx="13625">
                  <c:v>3.7124760000000001</c:v>
                </c:pt>
                <c:pt idx="13626">
                  <c:v>3.715551</c:v>
                </c:pt>
                <c:pt idx="13627">
                  <c:v>3.7186270000000001</c:v>
                </c:pt>
                <c:pt idx="13628">
                  <c:v>3.7217030000000002</c:v>
                </c:pt>
                <c:pt idx="13629">
                  <c:v>3.7247780000000001</c:v>
                </c:pt>
                <c:pt idx="13630">
                  <c:v>3.7278540000000002</c:v>
                </c:pt>
                <c:pt idx="13631">
                  <c:v>3.7278540000000002</c:v>
                </c:pt>
                <c:pt idx="13632">
                  <c:v>3.7278540000000002</c:v>
                </c:pt>
                <c:pt idx="13633">
                  <c:v>3.7309300000000003</c:v>
                </c:pt>
                <c:pt idx="13634">
                  <c:v>3.7309300000000003</c:v>
                </c:pt>
                <c:pt idx="13635">
                  <c:v>3.7340059999999995</c:v>
                </c:pt>
                <c:pt idx="13636">
                  <c:v>3.7340059999999995</c:v>
                </c:pt>
                <c:pt idx="13637">
                  <c:v>3.7340059999999995</c:v>
                </c:pt>
                <c:pt idx="13638">
                  <c:v>3.7340059999999995</c:v>
                </c:pt>
                <c:pt idx="13639">
                  <c:v>3.7370819999999996</c:v>
                </c:pt>
                <c:pt idx="13640">
                  <c:v>3.7370819999999996</c:v>
                </c:pt>
                <c:pt idx="13641">
                  <c:v>3.7370819999999996</c:v>
                </c:pt>
                <c:pt idx="13642">
                  <c:v>3.7370819999999996</c:v>
                </c:pt>
                <c:pt idx="13643">
                  <c:v>3.7401569999999995</c:v>
                </c:pt>
                <c:pt idx="13644">
                  <c:v>3.7401569999999995</c:v>
                </c:pt>
                <c:pt idx="13645">
                  <c:v>3.7401569999999995</c:v>
                </c:pt>
                <c:pt idx="13646">
                  <c:v>3.7401569999999995</c:v>
                </c:pt>
                <c:pt idx="13647">
                  <c:v>3.7432329999999996</c:v>
                </c:pt>
                <c:pt idx="13648">
                  <c:v>3.7432329999999996</c:v>
                </c:pt>
                <c:pt idx="13649">
                  <c:v>3.7432329999999996</c:v>
                </c:pt>
                <c:pt idx="13650">
                  <c:v>3.7401569999999995</c:v>
                </c:pt>
                <c:pt idx="13651">
                  <c:v>3.7401569999999995</c:v>
                </c:pt>
                <c:pt idx="13652">
                  <c:v>3.7432329999999996</c:v>
                </c:pt>
                <c:pt idx="13653">
                  <c:v>3.7432329999999996</c:v>
                </c:pt>
                <c:pt idx="13654">
                  <c:v>3.7432329999999996</c:v>
                </c:pt>
                <c:pt idx="13655">
                  <c:v>3.7432329999999996</c:v>
                </c:pt>
                <c:pt idx="13656">
                  <c:v>3.7432329999999996</c:v>
                </c:pt>
                <c:pt idx="13657">
                  <c:v>3.7463089999999997</c:v>
                </c:pt>
                <c:pt idx="13658">
                  <c:v>3.7493849999999997</c:v>
                </c:pt>
                <c:pt idx="13659">
                  <c:v>3.7524609999999998</c:v>
                </c:pt>
                <c:pt idx="13660">
                  <c:v>3.7555359999999998</c:v>
                </c:pt>
                <c:pt idx="13661">
                  <c:v>3.7555359999999998</c:v>
                </c:pt>
                <c:pt idx="13662">
                  <c:v>3.7555359999999998</c:v>
                </c:pt>
                <c:pt idx="13663">
                  <c:v>3.7555359999999998</c:v>
                </c:pt>
                <c:pt idx="13664">
                  <c:v>3.7586119999999998</c:v>
                </c:pt>
                <c:pt idx="13665">
                  <c:v>3.7586119999999998</c:v>
                </c:pt>
                <c:pt idx="13666">
                  <c:v>3.7555359999999998</c:v>
                </c:pt>
                <c:pt idx="13667">
                  <c:v>3.7586119999999998</c:v>
                </c:pt>
                <c:pt idx="13668">
                  <c:v>3.7616879999999999</c:v>
                </c:pt>
                <c:pt idx="13669">
                  <c:v>3.764764</c:v>
                </c:pt>
                <c:pt idx="13670">
                  <c:v>3.764764</c:v>
                </c:pt>
                <c:pt idx="13671">
                  <c:v>3.7678400000000001</c:v>
                </c:pt>
                <c:pt idx="13672">
                  <c:v>3.770915</c:v>
                </c:pt>
                <c:pt idx="13673">
                  <c:v>3.770915</c:v>
                </c:pt>
                <c:pt idx="13674">
                  <c:v>3.7739910000000001</c:v>
                </c:pt>
                <c:pt idx="13675">
                  <c:v>3.7739910000000001</c:v>
                </c:pt>
                <c:pt idx="13676">
                  <c:v>3.7770670000000002</c:v>
                </c:pt>
                <c:pt idx="13677">
                  <c:v>3.7770670000000002</c:v>
                </c:pt>
                <c:pt idx="13678">
                  <c:v>3.7801430000000003</c:v>
                </c:pt>
                <c:pt idx="13679">
                  <c:v>3.7832190000000003</c:v>
                </c:pt>
                <c:pt idx="13680">
                  <c:v>3.7832190000000003</c:v>
                </c:pt>
                <c:pt idx="13681">
                  <c:v>3.7862940000000003</c:v>
                </c:pt>
                <c:pt idx="13682">
                  <c:v>3.7893700000000003</c:v>
                </c:pt>
                <c:pt idx="13683">
                  <c:v>3.7924459999999995</c:v>
                </c:pt>
                <c:pt idx="13684">
                  <c:v>3.7924459999999995</c:v>
                </c:pt>
                <c:pt idx="13685">
                  <c:v>3.7893700000000003</c:v>
                </c:pt>
                <c:pt idx="13686">
                  <c:v>3.7924459999999995</c:v>
                </c:pt>
                <c:pt idx="13687">
                  <c:v>3.7924459999999995</c:v>
                </c:pt>
                <c:pt idx="13688">
                  <c:v>3.7893700000000003</c:v>
                </c:pt>
                <c:pt idx="13689">
                  <c:v>3.7924459999999995</c:v>
                </c:pt>
                <c:pt idx="13690">
                  <c:v>3.7924459999999995</c:v>
                </c:pt>
                <c:pt idx="13691">
                  <c:v>3.7924459999999995</c:v>
                </c:pt>
                <c:pt idx="13692">
                  <c:v>3.7955219999999996</c:v>
                </c:pt>
                <c:pt idx="13693">
                  <c:v>3.7955219999999996</c:v>
                </c:pt>
                <c:pt idx="13694">
                  <c:v>3.7985969999999996</c:v>
                </c:pt>
                <c:pt idx="13695">
                  <c:v>3.8016729999999996</c:v>
                </c:pt>
                <c:pt idx="13696">
                  <c:v>3.7985969999999996</c:v>
                </c:pt>
                <c:pt idx="13697">
                  <c:v>3.7985969999999996</c:v>
                </c:pt>
                <c:pt idx="13698">
                  <c:v>3.7985969999999996</c:v>
                </c:pt>
                <c:pt idx="13699">
                  <c:v>3.8016729999999996</c:v>
                </c:pt>
                <c:pt idx="13700">
                  <c:v>3.8047489999999997</c:v>
                </c:pt>
                <c:pt idx="13701">
                  <c:v>3.8047489999999997</c:v>
                </c:pt>
                <c:pt idx="13702">
                  <c:v>3.8078249999999998</c:v>
                </c:pt>
                <c:pt idx="13703">
                  <c:v>3.8108999999999997</c:v>
                </c:pt>
                <c:pt idx="13704">
                  <c:v>3.8139759999999998</c:v>
                </c:pt>
                <c:pt idx="13705">
                  <c:v>3.8170519999999999</c:v>
                </c:pt>
                <c:pt idx="13706">
                  <c:v>3.820128</c:v>
                </c:pt>
                <c:pt idx="13707">
                  <c:v>3.823204</c:v>
                </c:pt>
                <c:pt idx="13708">
                  <c:v>3.823204</c:v>
                </c:pt>
                <c:pt idx="13709">
                  <c:v>3.826279</c:v>
                </c:pt>
                <c:pt idx="13710">
                  <c:v>3.826279</c:v>
                </c:pt>
                <c:pt idx="13711">
                  <c:v>3.8293550000000001</c:v>
                </c:pt>
                <c:pt idx="13712">
                  <c:v>3.8324310000000001</c:v>
                </c:pt>
                <c:pt idx="13713">
                  <c:v>3.8324310000000001</c:v>
                </c:pt>
                <c:pt idx="13714">
                  <c:v>3.8324310000000001</c:v>
                </c:pt>
                <c:pt idx="13715">
                  <c:v>3.8324310000000001</c:v>
                </c:pt>
                <c:pt idx="13716">
                  <c:v>3.8293550000000001</c:v>
                </c:pt>
                <c:pt idx="13717">
                  <c:v>3.8324310000000001</c:v>
                </c:pt>
                <c:pt idx="13718">
                  <c:v>3.8324310000000001</c:v>
                </c:pt>
                <c:pt idx="13719">
                  <c:v>3.8324310000000001</c:v>
                </c:pt>
                <c:pt idx="13720">
                  <c:v>3.8355070000000002</c:v>
                </c:pt>
                <c:pt idx="13721">
                  <c:v>3.8385830000000003</c:v>
                </c:pt>
                <c:pt idx="13722">
                  <c:v>3.8385830000000003</c:v>
                </c:pt>
                <c:pt idx="13723">
                  <c:v>3.8416580000000002</c:v>
                </c:pt>
                <c:pt idx="13724">
                  <c:v>3.8447340000000003</c:v>
                </c:pt>
                <c:pt idx="13725">
                  <c:v>3.8447340000000003</c:v>
                </c:pt>
                <c:pt idx="13726">
                  <c:v>3.8447340000000003</c:v>
                </c:pt>
                <c:pt idx="13727">
                  <c:v>3.8478099999999995</c:v>
                </c:pt>
                <c:pt idx="13728">
                  <c:v>3.8508859999999996</c:v>
                </c:pt>
                <c:pt idx="13729">
                  <c:v>3.8508859999999996</c:v>
                </c:pt>
                <c:pt idx="13730">
                  <c:v>3.8508859999999996</c:v>
                </c:pt>
                <c:pt idx="13731">
                  <c:v>3.8539619999999997</c:v>
                </c:pt>
                <c:pt idx="13732">
                  <c:v>3.8539619999999997</c:v>
                </c:pt>
                <c:pt idx="13733">
                  <c:v>3.8570369999999996</c:v>
                </c:pt>
                <c:pt idx="13734">
                  <c:v>3.8539619999999997</c:v>
                </c:pt>
                <c:pt idx="13735">
                  <c:v>3.8570369999999996</c:v>
                </c:pt>
                <c:pt idx="13736">
                  <c:v>3.8570369999999996</c:v>
                </c:pt>
                <c:pt idx="13737">
                  <c:v>3.8570369999999996</c:v>
                </c:pt>
                <c:pt idx="13738">
                  <c:v>3.8601129999999997</c:v>
                </c:pt>
                <c:pt idx="13739">
                  <c:v>3.8631889999999998</c:v>
                </c:pt>
                <c:pt idx="13740">
                  <c:v>3.8662649999999998</c:v>
                </c:pt>
                <c:pt idx="13741">
                  <c:v>3.8693409999999999</c:v>
                </c:pt>
                <c:pt idx="13742">
                  <c:v>3.8662649999999998</c:v>
                </c:pt>
                <c:pt idx="13743">
                  <c:v>3.8693409999999999</c:v>
                </c:pt>
                <c:pt idx="13744">
                  <c:v>3.8724159999999999</c:v>
                </c:pt>
                <c:pt idx="13745">
                  <c:v>3.8724159999999999</c:v>
                </c:pt>
                <c:pt idx="13746">
                  <c:v>3.8724159999999999</c:v>
                </c:pt>
                <c:pt idx="13747">
                  <c:v>3.8754919999999999</c:v>
                </c:pt>
                <c:pt idx="13748">
                  <c:v>3.8754919999999999</c:v>
                </c:pt>
                <c:pt idx="13749">
                  <c:v>3.8785669999999999</c:v>
                </c:pt>
                <c:pt idx="13750">
                  <c:v>3.8785669999999999</c:v>
                </c:pt>
                <c:pt idx="13751">
                  <c:v>3.8816440000000001</c:v>
                </c:pt>
                <c:pt idx="13752">
                  <c:v>3.8816440000000001</c:v>
                </c:pt>
                <c:pt idx="13753">
                  <c:v>3.8816440000000001</c:v>
                </c:pt>
                <c:pt idx="13754">
                  <c:v>3.8816440000000001</c:v>
                </c:pt>
                <c:pt idx="13755">
                  <c:v>3.8816440000000001</c:v>
                </c:pt>
                <c:pt idx="13756">
                  <c:v>3.8847200000000002</c:v>
                </c:pt>
                <c:pt idx="13757">
                  <c:v>3.8877950000000001</c:v>
                </c:pt>
                <c:pt idx="13758">
                  <c:v>3.8908710000000002</c:v>
                </c:pt>
                <c:pt idx="13759">
                  <c:v>3.8908710000000002</c:v>
                </c:pt>
                <c:pt idx="13760">
                  <c:v>3.8908710000000002</c:v>
                </c:pt>
                <c:pt idx="13761">
                  <c:v>3.8939460000000001</c:v>
                </c:pt>
                <c:pt idx="13762">
                  <c:v>3.8970230000000003</c:v>
                </c:pt>
                <c:pt idx="13763">
                  <c:v>3.9000989999999995</c:v>
                </c:pt>
                <c:pt idx="13764">
                  <c:v>3.9000989999999995</c:v>
                </c:pt>
                <c:pt idx="13765">
                  <c:v>3.9031739999999995</c:v>
                </c:pt>
                <c:pt idx="13766">
                  <c:v>3.9062499999999996</c:v>
                </c:pt>
                <c:pt idx="13767">
                  <c:v>3.9062499999999996</c:v>
                </c:pt>
                <c:pt idx="13768">
                  <c:v>3.9062499999999996</c:v>
                </c:pt>
                <c:pt idx="13769">
                  <c:v>3.9093259999999996</c:v>
                </c:pt>
                <c:pt idx="13770">
                  <c:v>3.9124019999999997</c:v>
                </c:pt>
                <c:pt idx="13771">
                  <c:v>3.9124019999999997</c:v>
                </c:pt>
                <c:pt idx="13772">
                  <c:v>3.9124019999999997</c:v>
                </c:pt>
                <c:pt idx="13773">
                  <c:v>3.9154779999999998</c:v>
                </c:pt>
                <c:pt idx="13774">
                  <c:v>3.9154779999999998</c:v>
                </c:pt>
                <c:pt idx="13775">
                  <c:v>3.9154779999999998</c:v>
                </c:pt>
                <c:pt idx="13776">
                  <c:v>3.9154779999999998</c:v>
                </c:pt>
                <c:pt idx="13777">
                  <c:v>3.9124019999999997</c:v>
                </c:pt>
                <c:pt idx="13778">
                  <c:v>3.9124019999999997</c:v>
                </c:pt>
                <c:pt idx="13779">
                  <c:v>3.9124019999999997</c:v>
                </c:pt>
                <c:pt idx="13780">
                  <c:v>3.9124019999999997</c:v>
                </c:pt>
                <c:pt idx="13781">
                  <c:v>3.9154779999999998</c:v>
                </c:pt>
                <c:pt idx="13782">
                  <c:v>3.9185529999999997</c:v>
                </c:pt>
                <c:pt idx="13783">
                  <c:v>3.9185529999999997</c:v>
                </c:pt>
                <c:pt idx="13784">
                  <c:v>3.9185529999999997</c:v>
                </c:pt>
                <c:pt idx="13785">
                  <c:v>3.9185529999999997</c:v>
                </c:pt>
                <c:pt idx="13786">
                  <c:v>3.9216289999999998</c:v>
                </c:pt>
                <c:pt idx="13787">
                  <c:v>3.9216289999999998</c:v>
                </c:pt>
                <c:pt idx="13788">
                  <c:v>3.9247049999999999</c:v>
                </c:pt>
                <c:pt idx="13789">
                  <c:v>3.9277799999999998</c:v>
                </c:pt>
                <c:pt idx="13790">
                  <c:v>3.9277799999999998</c:v>
                </c:pt>
                <c:pt idx="13791">
                  <c:v>3.9277799999999998</c:v>
                </c:pt>
                <c:pt idx="13792">
                  <c:v>3.9277799999999998</c:v>
                </c:pt>
                <c:pt idx="13793">
                  <c:v>3.9308559999999999</c:v>
                </c:pt>
                <c:pt idx="13794">
                  <c:v>3.933932</c:v>
                </c:pt>
                <c:pt idx="13795">
                  <c:v>3.9370080000000001</c:v>
                </c:pt>
                <c:pt idx="13796">
                  <c:v>3.9370080000000001</c:v>
                </c:pt>
                <c:pt idx="13797">
                  <c:v>3.9400840000000001</c:v>
                </c:pt>
                <c:pt idx="13798">
                  <c:v>3.9431590000000001</c:v>
                </c:pt>
                <c:pt idx="13799">
                  <c:v>3.9462350000000002</c:v>
                </c:pt>
                <c:pt idx="13800">
                  <c:v>3.9493110000000002</c:v>
                </c:pt>
                <c:pt idx="13801">
                  <c:v>3.9523870000000003</c:v>
                </c:pt>
                <c:pt idx="13802">
                  <c:v>3.9523870000000003</c:v>
                </c:pt>
                <c:pt idx="13803">
                  <c:v>3.9554629999999995</c:v>
                </c:pt>
                <c:pt idx="13804">
                  <c:v>3.9585380000000003</c:v>
                </c:pt>
                <c:pt idx="13805">
                  <c:v>3.9585380000000003</c:v>
                </c:pt>
                <c:pt idx="13806">
                  <c:v>3.9616139999999995</c:v>
                </c:pt>
                <c:pt idx="13807">
                  <c:v>3.9616139999999995</c:v>
                </c:pt>
                <c:pt idx="13808">
                  <c:v>3.9616139999999995</c:v>
                </c:pt>
                <c:pt idx="13809">
                  <c:v>3.9585380000000003</c:v>
                </c:pt>
                <c:pt idx="13810">
                  <c:v>3.9585380000000003</c:v>
                </c:pt>
                <c:pt idx="13811">
                  <c:v>3.9616139999999995</c:v>
                </c:pt>
                <c:pt idx="13812">
                  <c:v>3.9616139999999995</c:v>
                </c:pt>
                <c:pt idx="13813">
                  <c:v>3.9646899999999996</c:v>
                </c:pt>
                <c:pt idx="13814">
                  <c:v>3.9646899999999996</c:v>
                </c:pt>
                <c:pt idx="13815">
                  <c:v>3.9616139999999995</c:v>
                </c:pt>
                <c:pt idx="13816">
                  <c:v>3.9646899999999996</c:v>
                </c:pt>
                <c:pt idx="13817">
                  <c:v>3.9677659999999997</c:v>
                </c:pt>
                <c:pt idx="13818">
                  <c:v>3.9677659999999997</c:v>
                </c:pt>
                <c:pt idx="13819">
                  <c:v>3.9708419999999998</c:v>
                </c:pt>
                <c:pt idx="13820">
                  <c:v>3.9708419999999998</c:v>
                </c:pt>
                <c:pt idx="13821">
                  <c:v>3.9708419999999998</c:v>
                </c:pt>
                <c:pt idx="13822">
                  <c:v>3.9739169999999997</c:v>
                </c:pt>
                <c:pt idx="13823">
                  <c:v>3.9769929999999998</c:v>
                </c:pt>
                <c:pt idx="13824">
                  <c:v>3.9769929999999998</c:v>
                </c:pt>
                <c:pt idx="13825">
                  <c:v>3.9739169999999997</c:v>
                </c:pt>
                <c:pt idx="13826">
                  <c:v>3.9739169999999997</c:v>
                </c:pt>
                <c:pt idx="13827">
                  <c:v>3.9769929999999998</c:v>
                </c:pt>
                <c:pt idx="13828">
                  <c:v>3.9769929999999998</c:v>
                </c:pt>
                <c:pt idx="13829">
                  <c:v>3.9769929999999998</c:v>
                </c:pt>
                <c:pt idx="13830">
                  <c:v>3.9800689999999999</c:v>
                </c:pt>
                <c:pt idx="13831">
                  <c:v>3.9831449999999999</c:v>
                </c:pt>
                <c:pt idx="13832">
                  <c:v>3.9800689999999999</c:v>
                </c:pt>
                <c:pt idx="13833">
                  <c:v>3.9831449999999999</c:v>
                </c:pt>
                <c:pt idx="13834">
                  <c:v>3.986221</c:v>
                </c:pt>
                <c:pt idx="13835">
                  <c:v>3.986221</c:v>
                </c:pt>
                <c:pt idx="13836">
                  <c:v>3.986221</c:v>
                </c:pt>
                <c:pt idx="13837">
                  <c:v>3.989296</c:v>
                </c:pt>
                <c:pt idx="13838">
                  <c:v>3.989296</c:v>
                </c:pt>
                <c:pt idx="13839">
                  <c:v>3.992372</c:v>
                </c:pt>
                <c:pt idx="13840">
                  <c:v>3.9954480000000001</c:v>
                </c:pt>
                <c:pt idx="13841">
                  <c:v>3.9954480000000001</c:v>
                </c:pt>
                <c:pt idx="13842">
                  <c:v>3.9954480000000001</c:v>
                </c:pt>
                <c:pt idx="13843">
                  <c:v>3.9954480000000001</c:v>
                </c:pt>
                <c:pt idx="13844">
                  <c:v>3.9954480000000001</c:v>
                </c:pt>
                <c:pt idx="13845">
                  <c:v>3.998523</c:v>
                </c:pt>
                <c:pt idx="13846">
                  <c:v>4.0016000000000007</c:v>
                </c:pt>
                <c:pt idx="13847">
                  <c:v>4.0016000000000007</c:v>
                </c:pt>
                <c:pt idx="13848">
                  <c:v>4.0046750000000007</c:v>
                </c:pt>
                <c:pt idx="13849">
                  <c:v>4.0077510000000007</c:v>
                </c:pt>
                <c:pt idx="13850">
                  <c:v>4.0108270000000008</c:v>
                </c:pt>
                <c:pt idx="13851">
                  <c:v>4.0108270000000008</c:v>
                </c:pt>
                <c:pt idx="13852">
                  <c:v>4.0139020000000007</c:v>
                </c:pt>
                <c:pt idx="13853">
                  <c:v>4.0169790000000001</c:v>
                </c:pt>
                <c:pt idx="13854">
                  <c:v>4.0169790000000001</c:v>
                </c:pt>
                <c:pt idx="13855">
                  <c:v>4.0169790000000001</c:v>
                </c:pt>
                <c:pt idx="13856">
                  <c:v>4.0169790000000001</c:v>
                </c:pt>
                <c:pt idx="13857">
                  <c:v>4.020054</c:v>
                </c:pt>
                <c:pt idx="13858">
                  <c:v>4.0231300000000001</c:v>
                </c:pt>
                <c:pt idx="13859">
                  <c:v>4.0262060000000002</c:v>
                </c:pt>
                <c:pt idx="13860">
                  <c:v>4.0292810000000001</c:v>
                </c:pt>
                <c:pt idx="13861">
                  <c:v>4.0323570000000002</c:v>
                </c:pt>
                <c:pt idx="13862">
                  <c:v>4.0354330000000003</c:v>
                </c:pt>
                <c:pt idx="13863">
                  <c:v>4.0385090000000003</c:v>
                </c:pt>
                <c:pt idx="13864">
                  <c:v>4.0385090000000003</c:v>
                </c:pt>
                <c:pt idx="13865">
                  <c:v>4.0415850000000004</c:v>
                </c:pt>
                <c:pt idx="13866">
                  <c:v>4.0415850000000004</c:v>
                </c:pt>
                <c:pt idx="13867">
                  <c:v>4.0415850000000004</c:v>
                </c:pt>
                <c:pt idx="13868">
                  <c:v>4.0446600000000004</c:v>
                </c:pt>
                <c:pt idx="13869">
                  <c:v>4.0477360000000004</c:v>
                </c:pt>
                <c:pt idx="13870">
                  <c:v>4.0477360000000004</c:v>
                </c:pt>
                <c:pt idx="13871">
                  <c:v>4.0446600000000004</c:v>
                </c:pt>
                <c:pt idx="13872">
                  <c:v>4.0477360000000004</c:v>
                </c:pt>
                <c:pt idx="13873">
                  <c:v>4.0477360000000004</c:v>
                </c:pt>
                <c:pt idx="13874">
                  <c:v>4.0477360000000004</c:v>
                </c:pt>
                <c:pt idx="13875">
                  <c:v>4.0477360000000004</c:v>
                </c:pt>
                <c:pt idx="13876">
                  <c:v>4.0508120000000005</c:v>
                </c:pt>
                <c:pt idx="13877">
                  <c:v>4.0538880000000006</c:v>
                </c:pt>
                <c:pt idx="13878">
                  <c:v>4.0538880000000006</c:v>
                </c:pt>
                <c:pt idx="13879">
                  <c:v>4.0508120000000005</c:v>
                </c:pt>
                <c:pt idx="13880">
                  <c:v>4.0538880000000006</c:v>
                </c:pt>
                <c:pt idx="13881">
                  <c:v>4.0569640000000007</c:v>
                </c:pt>
                <c:pt idx="13882">
                  <c:v>4.0569640000000007</c:v>
                </c:pt>
                <c:pt idx="13883">
                  <c:v>4.0569640000000007</c:v>
                </c:pt>
                <c:pt idx="13884">
                  <c:v>4.0569640000000007</c:v>
                </c:pt>
                <c:pt idx="13885">
                  <c:v>4.0569640000000007</c:v>
                </c:pt>
                <c:pt idx="13886">
                  <c:v>4.0569640000000007</c:v>
                </c:pt>
                <c:pt idx="13887">
                  <c:v>4.0569640000000007</c:v>
                </c:pt>
                <c:pt idx="13888">
                  <c:v>4.0600390000000006</c:v>
                </c:pt>
                <c:pt idx="13889">
                  <c:v>4.0600390000000006</c:v>
                </c:pt>
                <c:pt idx="13890">
                  <c:v>4.0600390000000006</c:v>
                </c:pt>
                <c:pt idx="13891">
                  <c:v>4.0600390000000006</c:v>
                </c:pt>
                <c:pt idx="13892">
                  <c:v>4.0631150000000007</c:v>
                </c:pt>
                <c:pt idx="13893">
                  <c:v>4.0661910000000008</c:v>
                </c:pt>
                <c:pt idx="13894">
                  <c:v>4.0661910000000008</c:v>
                </c:pt>
                <c:pt idx="13895">
                  <c:v>4.0661910000000008</c:v>
                </c:pt>
                <c:pt idx="13896">
                  <c:v>4.0661910000000008</c:v>
                </c:pt>
                <c:pt idx="13897">
                  <c:v>4.069267</c:v>
                </c:pt>
                <c:pt idx="13898">
                  <c:v>4.069267</c:v>
                </c:pt>
                <c:pt idx="13899">
                  <c:v>4.069267</c:v>
                </c:pt>
                <c:pt idx="13900">
                  <c:v>4.069267</c:v>
                </c:pt>
                <c:pt idx="13901">
                  <c:v>4.0723420000000008</c:v>
                </c:pt>
                <c:pt idx="13902">
                  <c:v>4.075418</c:v>
                </c:pt>
                <c:pt idx="13903">
                  <c:v>4.075418</c:v>
                </c:pt>
                <c:pt idx="13904">
                  <c:v>4.075418</c:v>
                </c:pt>
                <c:pt idx="13905">
                  <c:v>4.0784940000000001</c:v>
                </c:pt>
                <c:pt idx="13906">
                  <c:v>4.0815700000000001</c:v>
                </c:pt>
                <c:pt idx="13907">
                  <c:v>4.0846460000000002</c:v>
                </c:pt>
                <c:pt idx="13908">
                  <c:v>4.0846460000000002</c:v>
                </c:pt>
                <c:pt idx="13909">
                  <c:v>4.0846460000000002</c:v>
                </c:pt>
                <c:pt idx="13910">
                  <c:v>4.0846460000000002</c:v>
                </c:pt>
                <c:pt idx="13911">
                  <c:v>4.0877210000000002</c:v>
                </c:pt>
                <c:pt idx="13912">
                  <c:v>4.0907980000000004</c:v>
                </c:pt>
                <c:pt idx="13913">
                  <c:v>4.0907980000000004</c:v>
                </c:pt>
                <c:pt idx="13914">
                  <c:v>4.0907980000000004</c:v>
                </c:pt>
                <c:pt idx="13915">
                  <c:v>4.0907980000000004</c:v>
                </c:pt>
                <c:pt idx="13916">
                  <c:v>4.0907980000000004</c:v>
                </c:pt>
                <c:pt idx="13917">
                  <c:v>4.0907980000000004</c:v>
                </c:pt>
                <c:pt idx="13918">
                  <c:v>4.0938730000000003</c:v>
                </c:pt>
                <c:pt idx="13919">
                  <c:v>4.0969490000000004</c:v>
                </c:pt>
                <c:pt idx="13920">
                  <c:v>4.0969490000000004</c:v>
                </c:pt>
                <c:pt idx="13921">
                  <c:v>4.1000240000000003</c:v>
                </c:pt>
                <c:pt idx="13922">
                  <c:v>4.1031000000000004</c:v>
                </c:pt>
                <c:pt idx="13923">
                  <c:v>4.1031000000000004</c:v>
                </c:pt>
                <c:pt idx="13924">
                  <c:v>4.1031000000000004</c:v>
                </c:pt>
                <c:pt idx="13925">
                  <c:v>4.1031000000000004</c:v>
                </c:pt>
                <c:pt idx="13926">
                  <c:v>4.1031000000000004</c:v>
                </c:pt>
                <c:pt idx="13927">
                  <c:v>4.1031000000000004</c:v>
                </c:pt>
                <c:pt idx="13928">
                  <c:v>4.1031000000000004</c:v>
                </c:pt>
                <c:pt idx="13929">
                  <c:v>4.1031000000000004</c:v>
                </c:pt>
                <c:pt idx="13930">
                  <c:v>4.1031000000000004</c:v>
                </c:pt>
                <c:pt idx="13931">
                  <c:v>4.1061770000000006</c:v>
                </c:pt>
                <c:pt idx="13932">
                  <c:v>4.1061770000000006</c:v>
                </c:pt>
                <c:pt idx="13933">
                  <c:v>4.1061770000000006</c:v>
                </c:pt>
                <c:pt idx="13934">
                  <c:v>4.1061770000000006</c:v>
                </c:pt>
                <c:pt idx="13935">
                  <c:v>4.1061770000000006</c:v>
                </c:pt>
                <c:pt idx="13936">
                  <c:v>4.1061770000000006</c:v>
                </c:pt>
                <c:pt idx="13937">
                  <c:v>4.1092520000000006</c:v>
                </c:pt>
                <c:pt idx="13938">
                  <c:v>4.1092520000000006</c:v>
                </c:pt>
                <c:pt idx="13939">
                  <c:v>4.1092520000000006</c:v>
                </c:pt>
                <c:pt idx="13940">
                  <c:v>4.1092520000000006</c:v>
                </c:pt>
                <c:pt idx="13941">
                  <c:v>4.1123280000000006</c:v>
                </c:pt>
                <c:pt idx="13942">
                  <c:v>4.1123280000000006</c:v>
                </c:pt>
                <c:pt idx="13943">
                  <c:v>4.1123280000000006</c:v>
                </c:pt>
                <c:pt idx="13944">
                  <c:v>4.1154030000000006</c:v>
                </c:pt>
                <c:pt idx="13945">
                  <c:v>4.1154030000000006</c:v>
                </c:pt>
                <c:pt idx="13946">
                  <c:v>4.1184790000000007</c:v>
                </c:pt>
                <c:pt idx="13947">
                  <c:v>4.1215550000000007</c:v>
                </c:pt>
                <c:pt idx="13948">
                  <c:v>4.1215550000000007</c:v>
                </c:pt>
                <c:pt idx="13949">
                  <c:v>4.1215550000000007</c:v>
                </c:pt>
                <c:pt idx="13950">
                  <c:v>4.1215550000000007</c:v>
                </c:pt>
                <c:pt idx="13951">
                  <c:v>4.1215550000000007</c:v>
                </c:pt>
                <c:pt idx="13952">
                  <c:v>4.1246309999999999</c:v>
                </c:pt>
                <c:pt idx="13953">
                  <c:v>4.1246309999999999</c:v>
                </c:pt>
                <c:pt idx="13954">
                  <c:v>4.127707</c:v>
                </c:pt>
                <c:pt idx="13955">
                  <c:v>4.127707</c:v>
                </c:pt>
                <c:pt idx="13956">
                  <c:v>4.127707</c:v>
                </c:pt>
                <c:pt idx="13957">
                  <c:v>4.130782</c:v>
                </c:pt>
                <c:pt idx="13958">
                  <c:v>4.130782</c:v>
                </c:pt>
                <c:pt idx="13959">
                  <c:v>4.130782</c:v>
                </c:pt>
                <c:pt idx="13960">
                  <c:v>4.130782</c:v>
                </c:pt>
                <c:pt idx="13961">
                  <c:v>4.130782</c:v>
                </c:pt>
                <c:pt idx="13962">
                  <c:v>4.130782</c:v>
                </c:pt>
                <c:pt idx="13963">
                  <c:v>4.130782</c:v>
                </c:pt>
                <c:pt idx="13964">
                  <c:v>4.130782</c:v>
                </c:pt>
                <c:pt idx="13965">
                  <c:v>4.130782</c:v>
                </c:pt>
                <c:pt idx="13966">
                  <c:v>4.130782</c:v>
                </c:pt>
                <c:pt idx="13967">
                  <c:v>4.130782</c:v>
                </c:pt>
                <c:pt idx="13968">
                  <c:v>4.130782</c:v>
                </c:pt>
                <c:pt idx="13969">
                  <c:v>4.133858</c:v>
                </c:pt>
                <c:pt idx="13970">
                  <c:v>4.1369340000000001</c:v>
                </c:pt>
                <c:pt idx="13971">
                  <c:v>4.1400100000000002</c:v>
                </c:pt>
                <c:pt idx="13972">
                  <c:v>4.1430860000000003</c:v>
                </c:pt>
                <c:pt idx="13973">
                  <c:v>4.1400100000000002</c:v>
                </c:pt>
                <c:pt idx="13974">
                  <c:v>4.1400100000000002</c:v>
                </c:pt>
                <c:pt idx="13975">
                  <c:v>4.1430860000000003</c:v>
                </c:pt>
                <c:pt idx="13976">
                  <c:v>4.1461610000000002</c:v>
                </c:pt>
                <c:pt idx="13977">
                  <c:v>4.1461610000000002</c:v>
                </c:pt>
                <c:pt idx="13978">
                  <c:v>4.1461610000000002</c:v>
                </c:pt>
                <c:pt idx="13979">
                  <c:v>4.1461610000000002</c:v>
                </c:pt>
                <c:pt idx="13980">
                  <c:v>4.1492370000000003</c:v>
                </c:pt>
                <c:pt idx="13981">
                  <c:v>4.1523130000000004</c:v>
                </c:pt>
                <c:pt idx="13982">
                  <c:v>4.1523130000000004</c:v>
                </c:pt>
                <c:pt idx="13983">
                  <c:v>4.1523130000000004</c:v>
                </c:pt>
                <c:pt idx="13984">
                  <c:v>4.1523130000000004</c:v>
                </c:pt>
                <c:pt idx="13985">
                  <c:v>4.1523130000000004</c:v>
                </c:pt>
                <c:pt idx="13986">
                  <c:v>4.1553890000000004</c:v>
                </c:pt>
                <c:pt idx="13987">
                  <c:v>4.1553890000000004</c:v>
                </c:pt>
                <c:pt idx="13988">
                  <c:v>4.1553890000000004</c:v>
                </c:pt>
                <c:pt idx="13989">
                  <c:v>4.1553890000000004</c:v>
                </c:pt>
                <c:pt idx="13990">
                  <c:v>4.1584650000000005</c:v>
                </c:pt>
                <c:pt idx="13991">
                  <c:v>4.1584650000000005</c:v>
                </c:pt>
                <c:pt idx="13992">
                  <c:v>4.1584650000000005</c:v>
                </c:pt>
                <c:pt idx="13993">
                  <c:v>4.1615400000000005</c:v>
                </c:pt>
                <c:pt idx="13994">
                  <c:v>4.1646160000000005</c:v>
                </c:pt>
                <c:pt idx="13995">
                  <c:v>4.1646160000000005</c:v>
                </c:pt>
                <c:pt idx="13996">
                  <c:v>4.1646160000000005</c:v>
                </c:pt>
                <c:pt idx="13997">
                  <c:v>4.1646160000000005</c:v>
                </c:pt>
                <c:pt idx="13998">
                  <c:v>4.1676920000000006</c:v>
                </c:pt>
                <c:pt idx="13999">
                  <c:v>4.1676920000000006</c:v>
                </c:pt>
                <c:pt idx="14000">
                  <c:v>4.1676920000000006</c:v>
                </c:pt>
                <c:pt idx="14001">
                  <c:v>4.1676920000000006</c:v>
                </c:pt>
                <c:pt idx="14002">
                  <c:v>4.1676920000000006</c:v>
                </c:pt>
                <c:pt idx="14003">
                  <c:v>4.1676920000000006</c:v>
                </c:pt>
                <c:pt idx="14004">
                  <c:v>4.1676920000000006</c:v>
                </c:pt>
                <c:pt idx="14005">
                  <c:v>4.1676920000000006</c:v>
                </c:pt>
                <c:pt idx="14006">
                  <c:v>4.1676920000000006</c:v>
                </c:pt>
                <c:pt idx="14007">
                  <c:v>4.1676920000000006</c:v>
                </c:pt>
                <c:pt idx="14008">
                  <c:v>4.1676920000000006</c:v>
                </c:pt>
                <c:pt idx="14009">
                  <c:v>4.1707680000000007</c:v>
                </c:pt>
                <c:pt idx="14010">
                  <c:v>4.1738440000000008</c:v>
                </c:pt>
                <c:pt idx="14011">
                  <c:v>4.1738440000000008</c:v>
                </c:pt>
                <c:pt idx="14012">
                  <c:v>4.1738440000000008</c:v>
                </c:pt>
                <c:pt idx="14013">
                  <c:v>4.1738440000000008</c:v>
                </c:pt>
                <c:pt idx="14014">
                  <c:v>4.1738440000000008</c:v>
                </c:pt>
                <c:pt idx="14015">
                  <c:v>4.1769190000000007</c:v>
                </c:pt>
                <c:pt idx="14016">
                  <c:v>4.1769190000000007</c:v>
                </c:pt>
                <c:pt idx="14017">
                  <c:v>4.1769190000000007</c:v>
                </c:pt>
                <c:pt idx="14018">
                  <c:v>4.1769190000000007</c:v>
                </c:pt>
                <c:pt idx="14019">
                  <c:v>4.1769190000000007</c:v>
                </c:pt>
                <c:pt idx="14020">
                  <c:v>4.1799950000000008</c:v>
                </c:pt>
                <c:pt idx="14021">
                  <c:v>4.1799950000000008</c:v>
                </c:pt>
                <c:pt idx="14022">
                  <c:v>4.1799950000000008</c:v>
                </c:pt>
                <c:pt idx="14023">
                  <c:v>4.1799950000000008</c:v>
                </c:pt>
                <c:pt idx="14024">
                  <c:v>4.183071</c:v>
                </c:pt>
                <c:pt idx="14025">
                  <c:v>4.183071</c:v>
                </c:pt>
                <c:pt idx="14026">
                  <c:v>4.183071</c:v>
                </c:pt>
                <c:pt idx="14027">
                  <c:v>4.183071</c:v>
                </c:pt>
                <c:pt idx="14028">
                  <c:v>4.183071</c:v>
                </c:pt>
                <c:pt idx="14029">
                  <c:v>4.183071</c:v>
                </c:pt>
                <c:pt idx="14030">
                  <c:v>4.183071</c:v>
                </c:pt>
                <c:pt idx="14031">
                  <c:v>4.183071</c:v>
                </c:pt>
                <c:pt idx="14032">
                  <c:v>4.1922980000000001</c:v>
                </c:pt>
                <c:pt idx="14033">
                  <c:v>4.1953740000000002</c:v>
                </c:pt>
                <c:pt idx="14034">
                  <c:v>4.1953740000000002</c:v>
                </c:pt>
                <c:pt idx="14035">
                  <c:v>4.1984500000000002</c:v>
                </c:pt>
                <c:pt idx="14036">
                  <c:v>4.1984500000000002</c:v>
                </c:pt>
                <c:pt idx="14037">
                  <c:v>4.1984500000000002</c:v>
                </c:pt>
                <c:pt idx="14038">
                  <c:v>4.1984500000000002</c:v>
                </c:pt>
                <c:pt idx="14039">
                  <c:v>4.1984500000000002</c:v>
                </c:pt>
                <c:pt idx="14040">
                  <c:v>4.1984500000000002</c:v>
                </c:pt>
                <c:pt idx="14041">
                  <c:v>4.2015250000000002</c:v>
                </c:pt>
                <c:pt idx="14042">
                  <c:v>4.2015250000000002</c:v>
                </c:pt>
                <c:pt idx="14043">
                  <c:v>4.2015250000000002</c:v>
                </c:pt>
                <c:pt idx="14044">
                  <c:v>4.2015250000000002</c:v>
                </c:pt>
                <c:pt idx="14045">
                  <c:v>4.2015250000000002</c:v>
                </c:pt>
                <c:pt idx="14046">
                  <c:v>4.2015250000000002</c:v>
                </c:pt>
                <c:pt idx="14047">
                  <c:v>4.2015250000000002</c:v>
                </c:pt>
                <c:pt idx="14048">
                  <c:v>4.2046020000000004</c:v>
                </c:pt>
                <c:pt idx="14049">
                  <c:v>4.2046020000000004</c:v>
                </c:pt>
                <c:pt idx="14050">
                  <c:v>4.2046020000000004</c:v>
                </c:pt>
                <c:pt idx="14051">
                  <c:v>4.2046020000000004</c:v>
                </c:pt>
                <c:pt idx="14052">
                  <c:v>4.2046020000000004</c:v>
                </c:pt>
                <c:pt idx="14053">
                  <c:v>4.2046020000000004</c:v>
                </c:pt>
                <c:pt idx="14054">
                  <c:v>4.2046020000000004</c:v>
                </c:pt>
                <c:pt idx="14055">
                  <c:v>4.2046020000000004</c:v>
                </c:pt>
                <c:pt idx="14056">
                  <c:v>4.2046020000000004</c:v>
                </c:pt>
                <c:pt idx="14057">
                  <c:v>4.2046020000000004</c:v>
                </c:pt>
                <c:pt idx="14058">
                  <c:v>4.2076770000000003</c:v>
                </c:pt>
                <c:pt idx="14059">
                  <c:v>4.2076770000000003</c:v>
                </c:pt>
                <c:pt idx="14060">
                  <c:v>4.2076770000000003</c:v>
                </c:pt>
                <c:pt idx="14061">
                  <c:v>4.2076770000000003</c:v>
                </c:pt>
                <c:pt idx="14062">
                  <c:v>4.2076770000000003</c:v>
                </c:pt>
                <c:pt idx="14063">
                  <c:v>4.2076770000000003</c:v>
                </c:pt>
                <c:pt idx="14064">
                  <c:v>4.2076770000000003</c:v>
                </c:pt>
                <c:pt idx="14065">
                  <c:v>4.2107530000000004</c:v>
                </c:pt>
                <c:pt idx="14066">
                  <c:v>4.2107530000000004</c:v>
                </c:pt>
                <c:pt idx="14067">
                  <c:v>4.2107530000000004</c:v>
                </c:pt>
                <c:pt idx="14068">
                  <c:v>4.2107530000000004</c:v>
                </c:pt>
                <c:pt idx="14069">
                  <c:v>4.2107530000000004</c:v>
                </c:pt>
                <c:pt idx="14070">
                  <c:v>4.2107530000000004</c:v>
                </c:pt>
                <c:pt idx="14071">
                  <c:v>4.2138290000000005</c:v>
                </c:pt>
                <c:pt idx="14072">
                  <c:v>4.2138290000000005</c:v>
                </c:pt>
                <c:pt idx="14073">
                  <c:v>4.2138290000000005</c:v>
                </c:pt>
                <c:pt idx="14074">
                  <c:v>4.2138290000000005</c:v>
                </c:pt>
                <c:pt idx="14075">
                  <c:v>4.2138290000000005</c:v>
                </c:pt>
                <c:pt idx="14076">
                  <c:v>4.2138290000000005</c:v>
                </c:pt>
                <c:pt idx="14077">
                  <c:v>4.2138290000000005</c:v>
                </c:pt>
                <c:pt idx="14078">
                  <c:v>4.2169040000000004</c:v>
                </c:pt>
                <c:pt idx="14079">
                  <c:v>4.2199800000000005</c:v>
                </c:pt>
                <c:pt idx="14080">
                  <c:v>4.2199800000000005</c:v>
                </c:pt>
                <c:pt idx="14081">
                  <c:v>4.2230560000000006</c:v>
                </c:pt>
                <c:pt idx="14082">
                  <c:v>4.2230560000000006</c:v>
                </c:pt>
                <c:pt idx="14083">
                  <c:v>4.2230560000000006</c:v>
                </c:pt>
                <c:pt idx="14084">
                  <c:v>4.2230560000000006</c:v>
                </c:pt>
                <c:pt idx="14085">
                  <c:v>4.2261320000000007</c:v>
                </c:pt>
                <c:pt idx="14086">
                  <c:v>4.2292080000000007</c:v>
                </c:pt>
                <c:pt idx="14087">
                  <c:v>4.2292080000000007</c:v>
                </c:pt>
                <c:pt idx="14088">
                  <c:v>4.2292080000000007</c:v>
                </c:pt>
                <c:pt idx="14089">
                  <c:v>4.2322830000000007</c:v>
                </c:pt>
                <c:pt idx="14090">
                  <c:v>4.2353590000000008</c:v>
                </c:pt>
                <c:pt idx="14091">
                  <c:v>4.2353590000000008</c:v>
                </c:pt>
                <c:pt idx="14092">
                  <c:v>4.2353590000000008</c:v>
                </c:pt>
                <c:pt idx="14093">
                  <c:v>4.238435</c:v>
                </c:pt>
                <c:pt idx="14094">
                  <c:v>4.238435</c:v>
                </c:pt>
                <c:pt idx="14095">
                  <c:v>4.238435</c:v>
                </c:pt>
                <c:pt idx="14096">
                  <c:v>4.238435</c:v>
                </c:pt>
                <c:pt idx="14097">
                  <c:v>4.241511</c:v>
                </c:pt>
                <c:pt idx="14098">
                  <c:v>4.241511</c:v>
                </c:pt>
                <c:pt idx="14099">
                  <c:v>4.241511</c:v>
                </c:pt>
                <c:pt idx="14100">
                  <c:v>4.241511</c:v>
                </c:pt>
                <c:pt idx="14101">
                  <c:v>4.2445870000000001</c:v>
                </c:pt>
                <c:pt idx="14102">
                  <c:v>4.247662</c:v>
                </c:pt>
                <c:pt idx="14103">
                  <c:v>4.247662</c:v>
                </c:pt>
                <c:pt idx="14104">
                  <c:v>4.247662</c:v>
                </c:pt>
                <c:pt idx="14105">
                  <c:v>4.247662</c:v>
                </c:pt>
                <c:pt idx="14106">
                  <c:v>4.247662</c:v>
                </c:pt>
                <c:pt idx="14107">
                  <c:v>4.2507380000000001</c:v>
                </c:pt>
                <c:pt idx="14108">
                  <c:v>4.2507380000000001</c:v>
                </c:pt>
                <c:pt idx="14109">
                  <c:v>4.2507380000000001</c:v>
                </c:pt>
                <c:pt idx="14110">
                  <c:v>4.2507380000000001</c:v>
                </c:pt>
                <c:pt idx="14111">
                  <c:v>4.2507380000000001</c:v>
                </c:pt>
                <c:pt idx="14112">
                  <c:v>4.2507380000000001</c:v>
                </c:pt>
                <c:pt idx="14113">
                  <c:v>4.2507380000000001</c:v>
                </c:pt>
                <c:pt idx="14114">
                  <c:v>4.2507380000000001</c:v>
                </c:pt>
                <c:pt idx="14115">
                  <c:v>4.2538140000000002</c:v>
                </c:pt>
                <c:pt idx="14116">
                  <c:v>4.2568900000000003</c:v>
                </c:pt>
                <c:pt idx="14117">
                  <c:v>4.2568900000000003</c:v>
                </c:pt>
                <c:pt idx="14118">
                  <c:v>4.2599660000000004</c:v>
                </c:pt>
                <c:pt idx="14119">
                  <c:v>4.2630410000000003</c:v>
                </c:pt>
                <c:pt idx="14120">
                  <c:v>4.2691930000000005</c:v>
                </c:pt>
                <c:pt idx="14121">
                  <c:v>4.2691930000000005</c:v>
                </c:pt>
                <c:pt idx="14122">
                  <c:v>4.2691930000000005</c:v>
                </c:pt>
                <c:pt idx="14123">
                  <c:v>4.2691930000000005</c:v>
                </c:pt>
                <c:pt idx="14124">
                  <c:v>4.2691930000000005</c:v>
                </c:pt>
                <c:pt idx="14125">
                  <c:v>4.2691930000000005</c:v>
                </c:pt>
                <c:pt idx="14126">
                  <c:v>4.2722690000000005</c:v>
                </c:pt>
                <c:pt idx="14127">
                  <c:v>4.2784200000000006</c:v>
                </c:pt>
                <c:pt idx="14128">
                  <c:v>4.2814960000000006</c:v>
                </c:pt>
                <c:pt idx="14129">
                  <c:v>4.2814960000000006</c:v>
                </c:pt>
                <c:pt idx="14130">
                  <c:v>4.2814960000000006</c:v>
                </c:pt>
                <c:pt idx="14131">
                  <c:v>4.2814960000000006</c:v>
                </c:pt>
                <c:pt idx="14132">
                  <c:v>4.2845720000000007</c:v>
                </c:pt>
                <c:pt idx="14133">
                  <c:v>4.2845720000000007</c:v>
                </c:pt>
                <c:pt idx="14134">
                  <c:v>4.2845720000000007</c:v>
                </c:pt>
                <c:pt idx="14135">
                  <c:v>4.2876470000000007</c:v>
                </c:pt>
                <c:pt idx="14136">
                  <c:v>4.2876470000000007</c:v>
                </c:pt>
                <c:pt idx="14137">
                  <c:v>4.290724</c:v>
                </c:pt>
                <c:pt idx="14138">
                  <c:v>4.290724</c:v>
                </c:pt>
                <c:pt idx="14139">
                  <c:v>4.290724</c:v>
                </c:pt>
                <c:pt idx="14140">
                  <c:v>4.290724</c:v>
                </c:pt>
                <c:pt idx="14141">
                  <c:v>4.290724</c:v>
                </c:pt>
                <c:pt idx="14142">
                  <c:v>4.290724</c:v>
                </c:pt>
                <c:pt idx="14143">
                  <c:v>4.2937989999999999</c:v>
                </c:pt>
                <c:pt idx="14144">
                  <c:v>4.2937989999999999</c:v>
                </c:pt>
                <c:pt idx="14145">
                  <c:v>4.290724</c:v>
                </c:pt>
                <c:pt idx="14146">
                  <c:v>4.290724</c:v>
                </c:pt>
                <c:pt idx="14147">
                  <c:v>4.2937989999999999</c:v>
                </c:pt>
                <c:pt idx="14148">
                  <c:v>4.2937989999999999</c:v>
                </c:pt>
                <c:pt idx="14149">
                  <c:v>4.2845720000000007</c:v>
                </c:pt>
                <c:pt idx="14150">
                  <c:v>4.2753450000000006</c:v>
                </c:pt>
                <c:pt idx="14151">
                  <c:v>4.2784200000000006</c:v>
                </c:pt>
                <c:pt idx="14152">
                  <c:v>4.2845720000000007</c:v>
                </c:pt>
                <c:pt idx="14153">
                  <c:v>4.2937989999999999</c:v>
                </c:pt>
                <c:pt idx="14154">
                  <c:v>4.3061030000000002</c:v>
                </c:pt>
                <c:pt idx="14155">
                  <c:v>4.3245570000000004</c:v>
                </c:pt>
                <c:pt idx="14156">
                  <c:v>4.3460870000000007</c:v>
                </c:pt>
                <c:pt idx="14157">
                  <c:v>4.3583910000000001</c:v>
                </c:pt>
                <c:pt idx="14158">
                  <c:v>4.355315</c:v>
                </c:pt>
                <c:pt idx="14159">
                  <c:v>4.3430120000000008</c:v>
                </c:pt>
                <c:pt idx="14160">
                  <c:v>4.3307080000000004</c:v>
                </c:pt>
                <c:pt idx="14161">
                  <c:v>4.3214810000000003</c:v>
                </c:pt>
                <c:pt idx="14162">
                  <c:v>4.3061030000000002</c:v>
                </c:pt>
                <c:pt idx="14163">
                  <c:v>4.2876470000000007</c:v>
                </c:pt>
                <c:pt idx="14164">
                  <c:v>4.2722690000000005</c:v>
                </c:pt>
                <c:pt idx="14165">
                  <c:v>4.2691930000000005</c:v>
                </c:pt>
                <c:pt idx="14166">
                  <c:v>4.2691930000000005</c:v>
                </c:pt>
                <c:pt idx="14167">
                  <c:v>4.2722690000000005</c:v>
                </c:pt>
                <c:pt idx="14168">
                  <c:v>4.2876470000000007</c:v>
                </c:pt>
                <c:pt idx="14169">
                  <c:v>4.3122540000000003</c:v>
                </c:pt>
                <c:pt idx="14170">
                  <c:v>4.3430120000000008</c:v>
                </c:pt>
                <c:pt idx="14171">
                  <c:v>4.3706940000000003</c:v>
                </c:pt>
                <c:pt idx="14172">
                  <c:v>4.3829970000000005</c:v>
                </c:pt>
                <c:pt idx="14173">
                  <c:v>4.3860730000000006</c:v>
                </c:pt>
                <c:pt idx="14174">
                  <c:v>4.3799210000000004</c:v>
                </c:pt>
                <c:pt idx="14175">
                  <c:v>4.3645430000000003</c:v>
                </c:pt>
                <c:pt idx="14176">
                  <c:v>4.3399360000000007</c:v>
                </c:pt>
                <c:pt idx="14177">
                  <c:v>4.3091780000000002</c:v>
                </c:pt>
                <c:pt idx="14178">
                  <c:v>4.2814960000000006</c:v>
                </c:pt>
                <c:pt idx="14179">
                  <c:v>4.2691930000000005</c:v>
                </c:pt>
                <c:pt idx="14180">
                  <c:v>4.2691930000000005</c:v>
                </c:pt>
                <c:pt idx="14181">
                  <c:v>4.2784200000000006</c:v>
                </c:pt>
                <c:pt idx="14182">
                  <c:v>4.296875</c:v>
                </c:pt>
                <c:pt idx="14183">
                  <c:v>4.3184060000000004</c:v>
                </c:pt>
                <c:pt idx="14184">
                  <c:v>4.3430120000000008</c:v>
                </c:pt>
                <c:pt idx="14185">
                  <c:v>4.3676180000000002</c:v>
                </c:pt>
                <c:pt idx="14186">
                  <c:v>4.3829970000000005</c:v>
                </c:pt>
                <c:pt idx="14187">
                  <c:v>4.3922240000000006</c:v>
                </c:pt>
                <c:pt idx="14188">
                  <c:v>4.3953000000000007</c:v>
                </c:pt>
                <c:pt idx="14189">
                  <c:v>4.3860730000000006</c:v>
                </c:pt>
                <c:pt idx="14190">
                  <c:v>4.3676180000000002</c:v>
                </c:pt>
                <c:pt idx="14191">
                  <c:v>4.3460870000000007</c:v>
                </c:pt>
                <c:pt idx="14192">
                  <c:v>4.3276330000000005</c:v>
                </c:pt>
                <c:pt idx="14193">
                  <c:v>4.3153300000000003</c:v>
                </c:pt>
                <c:pt idx="14194">
                  <c:v>4.3091780000000002</c:v>
                </c:pt>
                <c:pt idx="14195">
                  <c:v>4.3091780000000002</c:v>
                </c:pt>
                <c:pt idx="14196">
                  <c:v>4.3184060000000004</c:v>
                </c:pt>
                <c:pt idx="14197">
                  <c:v>4.3337850000000007</c:v>
                </c:pt>
                <c:pt idx="14198">
                  <c:v>4.352239</c:v>
                </c:pt>
                <c:pt idx="14199">
                  <c:v>4.3645430000000003</c:v>
                </c:pt>
                <c:pt idx="14200">
                  <c:v>4.3737700000000004</c:v>
                </c:pt>
                <c:pt idx="14201">
                  <c:v>4.3799210000000004</c:v>
                </c:pt>
                <c:pt idx="14202">
                  <c:v>4.3768450000000003</c:v>
                </c:pt>
                <c:pt idx="14203">
                  <c:v>4.3676180000000002</c:v>
                </c:pt>
                <c:pt idx="14204">
                  <c:v>4.352239</c:v>
                </c:pt>
                <c:pt idx="14205">
                  <c:v>4.3368600000000006</c:v>
                </c:pt>
                <c:pt idx="14206">
                  <c:v>4.3276330000000005</c:v>
                </c:pt>
                <c:pt idx="14207">
                  <c:v>4.3245570000000004</c:v>
                </c:pt>
                <c:pt idx="14208">
                  <c:v>4.3307080000000004</c:v>
                </c:pt>
                <c:pt idx="14209">
                  <c:v>4.3430120000000008</c:v>
                </c:pt>
                <c:pt idx="14210">
                  <c:v>4.355315</c:v>
                </c:pt>
                <c:pt idx="14211">
                  <c:v>4.3706940000000003</c:v>
                </c:pt>
                <c:pt idx="14212">
                  <c:v>4.3829970000000005</c:v>
                </c:pt>
                <c:pt idx="14213">
                  <c:v>4.3922240000000006</c:v>
                </c:pt>
                <c:pt idx="14214">
                  <c:v>4.3953000000000007</c:v>
                </c:pt>
                <c:pt idx="14215">
                  <c:v>4.3922240000000006</c:v>
                </c:pt>
                <c:pt idx="14216">
                  <c:v>4.3860730000000006</c:v>
                </c:pt>
                <c:pt idx="14217">
                  <c:v>4.3768450000000003</c:v>
                </c:pt>
                <c:pt idx="14218">
                  <c:v>4.3676180000000002</c:v>
                </c:pt>
                <c:pt idx="14219">
                  <c:v>4.3583910000000001</c:v>
                </c:pt>
                <c:pt idx="14220">
                  <c:v>4.352239</c:v>
                </c:pt>
                <c:pt idx="14221">
                  <c:v>4.349164</c:v>
                </c:pt>
                <c:pt idx="14222">
                  <c:v>4.352239</c:v>
                </c:pt>
                <c:pt idx="14223">
                  <c:v>4.3583910000000001</c:v>
                </c:pt>
                <c:pt idx="14224">
                  <c:v>4.3676180000000002</c:v>
                </c:pt>
                <c:pt idx="14225">
                  <c:v>4.3799210000000004</c:v>
                </c:pt>
                <c:pt idx="14226">
                  <c:v>4.3922240000000006</c:v>
                </c:pt>
                <c:pt idx="14227">
                  <c:v>4.4014520000000008</c:v>
                </c:pt>
                <c:pt idx="14228">
                  <c:v>4.4045270000000007</c:v>
                </c:pt>
                <c:pt idx="14229">
                  <c:v>4.4045270000000007</c:v>
                </c:pt>
                <c:pt idx="14230">
                  <c:v>4.4014520000000008</c:v>
                </c:pt>
                <c:pt idx="14231">
                  <c:v>4.3983760000000007</c:v>
                </c:pt>
                <c:pt idx="14232">
                  <c:v>4.3891480000000005</c:v>
                </c:pt>
                <c:pt idx="14233">
                  <c:v>4.3829970000000005</c:v>
                </c:pt>
                <c:pt idx="14234">
                  <c:v>4.3799210000000004</c:v>
                </c:pt>
                <c:pt idx="14235">
                  <c:v>4.3799210000000004</c:v>
                </c:pt>
                <c:pt idx="14236">
                  <c:v>4.3799210000000004</c:v>
                </c:pt>
                <c:pt idx="14237">
                  <c:v>4.3829970000000005</c:v>
                </c:pt>
                <c:pt idx="14238">
                  <c:v>4.3891480000000005</c:v>
                </c:pt>
                <c:pt idx="14239">
                  <c:v>4.3953000000000007</c:v>
                </c:pt>
                <c:pt idx="14240">
                  <c:v>4.4014520000000008</c:v>
                </c:pt>
                <c:pt idx="14241">
                  <c:v>4.4076029999999999</c:v>
                </c:pt>
                <c:pt idx="14242">
                  <c:v>4.410679</c:v>
                </c:pt>
                <c:pt idx="14243">
                  <c:v>4.4137550000000001</c:v>
                </c:pt>
                <c:pt idx="14244">
                  <c:v>4.4137550000000001</c:v>
                </c:pt>
                <c:pt idx="14245">
                  <c:v>4.410679</c:v>
                </c:pt>
                <c:pt idx="14246">
                  <c:v>4.410679</c:v>
                </c:pt>
                <c:pt idx="14247">
                  <c:v>4.4076029999999999</c:v>
                </c:pt>
                <c:pt idx="14248">
                  <c:v>4.4045270000000007</c:v>
                </c:pt>
                <c:pt idx="14249">
                  <c:v>4.4014520000000008</c:v>
                </c:pt>
                <c:pt idx="14250">
                  <c:v>4.3983760000000007</c:v>
                </c:pt>
                <c:pt idx="14251">
                  <c:v>4.4014520000000008</c:v>
                </c:pt>
                <c:pt idx="14252">
                  <c:v>4.4045270000000007</c:v>
                </c:pt>
                <c:pt idx="14253">
                  <c:v>4.4076029999999999</c:v>
                </c:pt>
                <c:pt idx="14254">
                  <c:v>4.410679</c:v>
                </c:pt>
                <c:pt idx="14255">
                  <c:v>4.4137550000000001</c:v>
                </c:pt>
                <c:pt idx="14256">
                  <c:v>4.4168310000000002</c:v>
                </c:pt>
                <c:pt idx="14257">
                  <c:v>4.4168310000000002</c:v>
                </c:pt>
                <c:pt idx="14258">
                  <c:v>4.4168310000000002</c:v>
                </c:pt>
                <c:pt idx="14259">
                  <c:v>4.4168310000000002</c:v>
                </c:pt>
                <c:pt idx="14260">
                  <c:v>4.4168310000000002</c:v>
                </c:pt>
                <c:pt idx="14261">
                  <c:v>4.4168310000000002</c:v>
                </c:pt>
                <c:pt idx="14262">
                  <c:v>4.4168310000000002</c:v>
                </c:pt>
                <c:pt idx="14263">
                  <c:v>4.4168310000000002</c:v>
                </c:pt>
                <c:pt idx="14264">
                  <c:v>4.4199060000000001</c:v>
                </c:pt>
                <c:pt idx="14265">
                  <c:v>4.4229820000000002</c:v>
                </c:pt>
                <c:pt idx="14266">
                  <c:v>4.4199060000000001</c:v>
                </c:pt>
                <c:pt idx="14267">
                  <c:v>4.4229820000000002</c:v>
                </c:pt>
                <c:pt idx="14268">
                  <c:v>4.4291340000000003</c:v>
                </c:pt>
                <c:pt idx="14269">
                  <c:v>4.4322100000000004</c:v>
                </c:pt>
                <c:pt idx="14270">
                  <c:v>4.4322100000000004</c:v>
                </c:pt>
                <c:pt idx="14271">
                  <c:v>4.4322100000000004</c:v>
                </c:pt>
                <c:pt idx="14272">
                  <c:v>4.4322100000000004</c:v>
                </c:pt>
                <c:pt idx="14273">
                  <c:v>4.4352850000000004</c:v>
                </c:pt>
                <c:pt idx="14274">
                  <c:v>4.4352850000000004</c:v>
                </c:pt>
                <c:pt idx="14275">
                  <c:v>4.4352850000000004</c:v>
                </c:pt>
                <c:pt idx="14276">
                  <c:v>4.4352850000000004</c:v>
                </c:pt>
                <c:pt idx="14277">
                  <c:v>4.4322100000000004</c:v>
                </c:pt>
                <c:pt idx="14278">
                  <c:v>4.4322100000000004</c:v>
                </c:pt>
                <c:pt idx="14279">
                  <c:v>4.4352850000000004</c:v>
                </c:pt>
                <c:pt idx="14280">
                  <c:v>4.4414370000000005</c:v>
                </c:pt>
                <c:pt idx="14281">
                  <c:v>4.4475890000000007</c:v>
                </c:pt>
                <c:pt idx="14282">
                  <c:v>4.4537400000000007</c:v>
                </c:pt>
                <c:pt idx="14283">
                  <c:v>4.4568160000000008</c:v>
                </c:pt>
                <c:pt idx="14284">
                  <c:v>4.459892</c:v>
                </c:pt>
                <c:pt idx="14285">
                  <c:v>4.462968</c:v>
                </c:pt>
                <c:pt idx="14286">
                  <c:v>4.466043</c:v>
                </c:pt>
                <c:pt idx="14287">
                  <c:v>4.4691190000000001</c:v>
                </c:pt>
                <c:pt idx="14288">
                  <c:v>4.466043</c:v>
                </c:pt>
                <c:pt idx="14289">
                  <c:v>4.466043</c:v>
                </c:pt>
                <c:pt idx="14290">
                  <c:v>4.462968</c:v>
                </c:pt>
                <c:pt idx="14291">
                  <c:v>4.459892</c:v>
                </c:pt>
                <c:pt idx="14292">
                  <c:v>4.459892</c:v>
                </c:pt>
                <c:pt idx="14293">
                  <c:v>4.459892</c:v>
                </c:pt>
                <c:pt idx="14294">
                  <c:v>4.459892</c:v>
                </c:pt>
                <c:pt idx="14295">
                  <c:v>4.459892</c:v>
                </c:pt>
                <c:pt idx="14296">
                  <c:v>4.459892</c:v>
                </c:pt>
                <c:pt idx="14297">
                  <c:v>4.459892</c:v>
                </c:pt>
                <c:pt idx="14298">
                  <c:v>4.462968</c:v>
                </c:pt>
                <c:pt idx="14299">
                  <c:v>4.466043</c:v>
                </c:pt>
                <c:pt idx="14300">
                  <c:v>4.4691190000000001</c:v>
                </c:pt>
                <c:pt idx="14301">
                  <c:v>4.4721950000000001</c:v>
                </c:pt>
                <c:pt idx="14302">
                  <c:v>4.4752710000000002</c:v>
                </c:pt>
                <c:pt idx="14303">
                  <c:v>4.4783470000000003</c:v>
                </c:pt>
                <c:pt idx="14304">
                  <c:v>4.4783470000000003</c:v>
                </c:pt>
                <c:pt idx="14305">
                  <c:v>4.4783470000000003</c:v>
                </c:pt>
                <c:pt idx="14306">
                  <c:v>4.4783470000000003</c:v>
                </c:pt>
                <c:pt idx="14307">
                  <c:v>4.4783470000000003</c:v>
                </c:pt>
                <c:pt idx="14308">
                  <c:v>4.4783470000000003</c:v>
                </c:pt>
                <c:pt idx="14309">
                  <c:v>4.4783470000000003</c:v>
                </c:pt>
                <c:pt idx="14310">
                  <c:v>4.4783470000000003</c:v>
                </c:pt>
                <c:pt idx="14311">
                  <c:v>4.4814220000000002</c:v>
                </c:pt>
                <c:pt idx="14312">
                  <c:v>4.4844980000000003</c:v>
                </c:pt>
                <c:pt idx="14313">
                  <c:v>4.4875740000000004</c:v>
                </c:pt>
                <c:pt idx="14314">
                  <c:v>4.4906490000000003</c:v>
                </c:pt>
                <c:pt idx="14315">
                  <c:v>4.4906490000000003</c:v>
                </c:pt>
                <c:pt idx="14316">
                  <c:v>4.4937260000000006</c:v>
                </c:pt>
                <c:pt idx="14317">
                  <c:v>4.4968010000000005</c:v>
                </c:pt>
                <c:pt idx="14318">
                  <c:v>4.4998770000000006</c:v>
                </c:pt>
                <c:pt idx="14319">
                  <c:v>4.5029530000000006</c:v>
                </c:pt>
                <c:pt idx="14320">
                  <c:v>4.5029530000000006</c:v>
                </c:pt>
                <c:pt idx="14321">
                  <c:v>4.5029530000000006</c:v>
                </c:pt>
                <c:pt idx="14322">
                  <c:v>4.5029530000000006</c:v>
                </c:pt>
                <c:pt idx="14323">
                  <c:v>4.5029530000000006</c:v>
                </c:pt>
                <c:pt idx="14324">
                  <c:v>4.5060280000000006</c:v>
                </c:pt>
                <c:pt idx="14325">
                  <c:v>4.5091040000000007</c:v>
                </c:pt>
                <c:pt idx="14326">
                  <c:v>4.5121800000000007</c:v>
                </c:pt>
                <c:pt idx="14327">
                  <c:v>4.5152559999999999</c:v>
                </c:pt>
                <c:pt idx="14328">
                  <c:v>4.518332</c:v>
                </c:pt>
                <c:pt idx="14329">
                  <c:v>4.521407</c:v>
                </c:pt>
                <c:pt idx="14330">
                  <c:v>4.521407</c:v>
                </c:pt>
                <c:pt idx="14331">
                  <c:v>4.524483</c:v>
                </c:pt>
                <c:pt idx="14332">
                  <c:v>4.5275590000000001</c:v>
                </c:pt>
                <c:pt idx="14333">
                  <c:v>4.5275590000000001</c:v>
                </c:pt>
                <c:pt idx="14334">
                  <c:v>4.524483</c:v>
                </c:pt>
                <c:pt idx="14335">
                  <c:v>4.521407</c:v>
                </c:pt>
                <c:pt idx="14336">
                  <c:v>4.524483</c:v>
                </c:pt>
                <c:pt idx="14337">
                  <c:v>4.5275590000000001</c:v>
                </c:pt>
                <c:pt idx="14338">
                  <c:v>4.5306350000000002</c:v>
                </c:pt>
                <c:pt idx="14339">
                  <c:v>4.5306350000000002</c:v>
                </c:pt>
                <c:pt idx="14340">
                  <c:v>4.5337110000000003</c:v>
                </c:pt>
                <c:pt idx="14341">
                  <c:v>4.5337110000000003</c:v>
                </c:pt>
                <c:pt idx="14342">
                  <c:v>4.5337110000000003</c:v>
                </c:pt>
                <c:pt idx="14343">
                  <c:v>4.5367860000000002</c:v>
                </c:pt>
                <c:pt idx="14344">
                  <c:v>4.5398620000000003</c:v>
                </c:pt>
                <c:pt idx="14345">
                  <c:v>4.5367860000000002</c:v>
                </c:pt>
                <c:pt idx="14346">
                  <c:v>4.5337110000000003</c:v>
                </c:pt>
                <c:pt idx="14347">
                  <c:v>4.5367860000000002</c:v>
                </c:pt>
                <c:pt idx="14348">
                  <c:v>4.5398620000000003</c:v>
                </c:pt>
                <c:pt idx="14349">
                  <c:v>4.5398620000000003</c:v>
                </c:pt>
                <c:pt idx="14350">
                  <c:v>4.5398620000000003</c:v>
                </c:pt>
                <c:pt idx="14351">
                  <c:v>4.5429380000000004</c:v>
                </c:pt>
                <c:pt idx="14352">
                  <c:v>4.5429380000000004</c:v>
                </c:pt>
                <c:pt idx="14353">
                  <c:v>4.5429380000000004</c:v>
                </c:pt>
                <c:pt idx="14354">
                  <c:v>4.5460140000000004</c:v>
                </c:pt>
                <c:pt idx="14355">
                  <c:v>4.5490900000000005</c:v>
                </c:pt>
                <c:pt idx="14356">
                  <c:v>4.5521650000000005</c:v>
                </c:pt>
                <c:pt idx="14357">
                  <c:v>4.5490900000000005</c:v>
                </c:pt>
                <c:pt idx="14358">
                  <c:v>4.5460140000000004</c:v>
                </c:pt>
                <c:pt idx="14359">
                  <c:v>4.5460140000000004</c:v>
                </c:pt>
                <c:pt idx="14360">
                  <c:v>4.5490900000000005</c:v>
                </c:pt>
                <c:pt idx="14361">
                  <c:v>4.5490900000000005</c:v>
                </c:pt>
                <c:pt idx="14362">
                  <c:v>4.5490900000000005</c:v>
                </c:pt>
                <c:pt idx="14363">
                  <c:v>4.5460140000000004</c:v>
                </c:pt>
                <c:pt idx="14364">
                  <c:v>4.5460140000000004</c:v>
                </c:pt>
                <c:pt idx="14365">
                  <c:v>4.5460140000000004</c:v>
                </c:pt>
                <c:pt idx="14366">
                  <c:v>4.5460140000000004</c:v>
                </c:pt>
                <c:pt idx="14367">
                  <c:v>4.5490900000000005</c:v>
                </c:pt>
                <c:pt idx="14368">
                  <c:v>4.5521650000000005</c:v>
                </c:pt>
                <c:pt idx="14369">
                  <c:v>4.5552410000000005</c:v>
                </c:pt>
                <c:pt idx="14370">
                  <c:v>4.5583170000000006</c:v>
                </c:pt>
                <c:pt idx="14371">
                  <c:v>4.5583170000000006</c:v>
                </c:pt>
                <c:pt idx="14372">
                  <c:v>4.5583170000000006</c:v>
                </c:pt>
                <c:pt idx="14373">
                  <c:v>4.5583170000000006</c:v>
                </c:pt>
                <c:pt idx="14374">
                  <c:v>4.5583170000000006</c:v>
                </c:pt>
                <c:pt idx="14375">
                  <c:v>4.5552410000000005</c:v>
                </c:pt>
                <c:pt idx="14376">
                  <c:v>4.5521650000000005</c:v>
                </c:pt>
                <c:pt idx="14377">
                  <c:v>4.5521650000000005</c:v>
                </c:pt>
                <c:pt idx="14378">
                  <c:v>4.5552410000000005</c:v>
                </c:pt>
                <c:pt idx="14379">
                  <c:v>4.5552410000000005</c:v>
                </c:pt>
                <c:pt idx="14380">
                  <c:v>4.5583170000000006</c:v>
                </c:pt>
                <c:pt idx="14381">
                  <c:v>4.5583170000000006</c:v>
                </c:pt>
                <c:pt idx="14382">
                  <c:v>4.5613930000000007</c:v>
                </c:pt>
                <c:pt idx="14383">
                  <c:v>4.5613930000000007</c:v>
                </c:pt>
                <c:pt idx="14384">
                  <c:v>4.5583170000000006</c:v>
                </c:pt>
                <c:pt idx="14385">
                  <c:v>4.5583170000000006</c:v>
                </c:pt>
                <c:pt idx="14386">
                  <c:v>4.5583170000000006</c:v>
                </c:pt>
                <c:pt idx="14387">
                  <c:v>4.5583170000000006</c:v>
                </c:pt>
                <c:pt idx="14388">
                  <c:v>4.5552410000000005</c:v>
                </c:pt>
                <c:pt idx="14389">
                  <c:v>4.5552410000000005</c:v>
                </c:pt>
                <c:pt idx="14390">
                  <c:v>4.5552410000000005</c:v>
                </c:pt>
                <c:pt idx="14391">
                  <c:v>4.5552410000000005</c:v>
                </c:pt>
                <c:pt idx="14392">
                  <c:v>4.5552410000000005</c:v>
                </c:pt>
                <c:pt idx="14393">
                  <c:v>4.5552410000000005</c:v>
                </c:pt>
                <c:pt idx="14394">
                  <c:v>4.5552410000000005</c:v>
                </c:pt>
                <c:pt idx="14395">
                  <c:v>4.5552410000000005</c:v>
                </c:pt>
                <c:pt idx="14396">
                  <c:v>4.5583170000000006</c:v>
                </c:pt>
                <c:pt idx="14397">
                  <c:v>4.5613930000000007</c:v>
                </c:pt>
                <c:pt idx="14398">
                  <c:v>4.5644690000000008</c:v>
                </c:pt>
                <c:pt idx="14399">
                  <c:v>4.5644690000000008</c:v>
                </c:pt>
                <c:pt idx="14400">
                  <c:v>4.5675440000000007</c:v>
                </c:pt>
                <c:pt idx="14401">
                  <c:v>4.573696</c:v>
                </c:pt>
                <c:pt idx="14402">
                  <c:v>4.5767720000000001</c:v>
                </c:pt>
                <c:pt idx="14403">
                  <c:v>4.573696</c:v>
                </c:pt>
                <c:pt idx="14404">
                  <c:v>4.5767720000000001</c:v>
                </c:pt>
                <c:pt idx="14405">
                  <c:v>4.5921510000000003</c:v>
                </c:pt>
                <c:pt idx="14406">
                  <c:v>4.6013780000000004</c:v>
                </c:pt>
                <c:pt idx="14407">
                  <c:v>4.5983020000000003</c:v>
                </c:pt>
                <c:pt idx="14408">
                  <c:v>4.5952270000000004</c:v>
                </c:pt>
                <c:pt idx="14409">
                  <c:v>4.5829230000000001</c:v>
                </c:pt>
                <c:pt idx="14410">
                  <c:v>4.573696</c:v>
                </c:pt>
                <c:pt idx="14411">
                  <c:v>4.5552410000000005</c:v>
                </c:pt>
                <c:pt idx="14412">
                  <c:v>4.5367860000000002</c:v>
                </c:pt>
                <c:pt idx="14413">
                  <c:v>4.5275590000000001</c:v>
                </c:pt>
                <c:pt idx="14414">
                  <c:v>4.5337110000000003</c:v>
                </c:pt>
                <c:pt idx="14415">
                  <c:v>4.5490900000000005</c:v>
                </c:pt>
                <c:pt idx="14416">
                  <c:v>4.5644690000000008</c:v>
                </c:pt>
                <c:pt idx="14417">
                  <c:v>4.5767720000000001</c:v>
                </c:pt>
                <c:pt idx="14418">
                  <c:v>4.5952270000000004</c:v>
                </c:pt>
                <c:pt idx="14419">
                  <c:v>4.6136810000000006</c:v>
                </c:pt>
                <c:pt idx="14420">
                  <c:v>4.632136</c:v>
                </c:pt>
                <c:pt idx="14421">
                  <c:v>4.638287</c:v>
                </c:pt>
                <c:pt idx="14422">
                  <c:v>4.6413630000000001</c:v>
                </c:pt>
                <c:pt idx="14423">
                  <c:v>4.6413630000000001</c:v>
                </c:pt>
                <c:pt idx="14424">
                  <c:v>4.62906</c:v>
                </c:pt>
                <c:pt idx="14425">
                  <c:v>4.6044530000000004</c:v>
                </c:pt>
                <c:pt idx="14426">
                  <c:v>4.573696</c:v>
                </c:pt>
                <c:pt idx="14427">
                  <c:v>4.5460140000000004</c:v>
                </c:pt>
                <c:pt idx="14428">
                  <c:v>4.5367860000000002</c:v>
                </c:pt>
                <c:pt idx="14429">
                  <c:v>4.5398620000000003</c:v>
                </c:pt>
                <c:pt idx="14430">
                  <c:v>4.5490900000000005</c:v>
                </c:pt>
                <c:pt idx="14431">
                  <c:v>4.5675440000000007</c:v>
                </c:pt>
                <c:pt idx="14432">
                  <c:v>4.5983020000000003</c:v>
                </c:pt>
                <c:pt idx="14433">
                  <c:v>4.632136</c:v>
                </c:pt>
                <c:pt idx="14434">
                  <c:v>4.6598180000000005</c:v>
                </c:pt>
                <c:pt idx="14435">
                  <c:v>4.6721210000000006</c:v>
                </c:pt>
                <c:pt idx="14436">
                  <c:v>4.6751970000000007</c:v>
                </c:pt>
                <c:pt idx="14437">
                  <c:v>4.6659690000000005</c:v>
                </c:pt>
                <c:pt idx="14438">
                  <c:v>4.6475150000000003</c:v>
                </c:pt>
                <c:pt idx="14439">
                  <c:v>4.62906</c:v>
                </c:pt>
                <c:pt idx="14440">
                  <c:v>4.6075300000000006</c:v>
                </c:pt>
                <c:pt idx="14441">
                  <c:v>4.5798480000000001</c:v>
                </c:pt>
                <c:pt idx="14442">
                  <c:v>4.5675440000000007</c:v>
                </c:pt>
                <c:pt idx="14443">
                  <c:v>4.5613930000000007</c:v>
                </c:pt>
                <c:pt idx="14444">
                  <c:v>4.5583170000000006</c:v>
                </c:pt>
                <c:pt idx="14445">
                  <c:v>4.5706200000000008</c:v>
                </c:pt>
                <c:pt idx="14446">
                  <c:v>4.5952270000000004</c:v>
                </c:pt>
                <c:pt idx="14447">
                  <c:v>4.6198320000000006</c:v>
                </c:pt>
                <c:pt idx="14448">
                  <c:v>4.638287</c:v>
                </c:pt>
                <c:pt idx="14449">
                  <c:v>4.6475150000000003</c:v>
                </c:pt>
                <c:pt idx="14450">
                  <c:v>4.6567420000000004</c:v>
                </c:pt>
                <c:pt idx="14451">
                  <c:v>4.6567420000000004</c:v>
                </c:pt>
                <c:pt idx="14452">
                  <c:v>4.6505900000000002</c:v>
                </c:pt>
                <c:pt idx="14453">
                  <c:v>4.635211</c:v>
                </c:pt>
                <c:pt idx="14454">
                  <c:v>4.6198320000000006</c:v>
                </c:pt>
                <c:pt idx="14455">
                  <c:v>4.6106050000000005</c:v>
                </c:pt>
                <c:pt idx="14456">
                  <c:v>4.6013780000000004</c:v>
                </c:pt>
                <c:pt idx="14457">
                  <c:v>4.5983020000000003</c:v>
                </c:pt>
                <c:pt idx="14458">
                  <c:v>4.6044530000000004</c:v>
                </c:pt>
                <c:pt idx="14459">
                  <c:v>4.6136810000000006</c:v>
                </c:pt>
                <c:pt idx="14460">
                  <c:v>4.632136</c:v>
                </c:pt>
                <c:pt idx="14461">
                  <c:v>4.6505900000000002</c:v>
                </c:pt>
                <c:pt idx="14462">
                  <c:v>4.6628940000000005</c:v>
                </c:pt>
                <c:pt idx="14463">
                  <c:v>4.6690450000000006</c:v>
                </c:pt>
                <c:pt idx="14464">
                  <c:v>4.6628940000000005</c:v>
                </c:pt>
                <c:pt idx="14465">
                  <c:v>4.6536660000000003</c:v>
                </c:pt>
                <c:pt idx="14466">
                  <c:v>4.6413630000000001</c:v>
                </c:pt>
                <c:pt idx="14467">
                  <c:v>4.6259840000000008</c:v>
                </c:pt>
                <c:pt idx="14468">
                  <c:v>4.6136810000000006</c:v>
                </c:pt>
                <c:pt idx="14469">
                  <c:v>4.6075300000000006</c:v>
                </c:pt>
                <c:pt idx="14470">
                  <c:v>4.6075300000000006</c:v>
                </c:pt>
                <c:pt idx="14471">
                  <c:v>4.6136810000000006</c:v>
                </c:pt>
                <c:pt idx="14472">
                  <c:v>4.6198320000000006</c:v>
                </c:pt>
                <c:pt idx="14473">
                  <c:v>4.632136</c:v>
                </c:pt>
                <c:pt idx="14474">
                  <c:v>4.6444390000000002</c:v>
                </c:pt>
                <c:pt idx="14475">
                  <c:v>4.6536660000000003</c:v>
                </c:pt>
                <c:pt idx="14476">
                  <c:v>4.6628940000000005</c:v>
                </c:pt>
                <c:pt idx="14477">
                  <c:v>4.6690450000000006</c:v>
                </c:pt>
                <c:pt idx="14478">
                  <c:v>4.6690450000000006</c:v>
                </c:pt>
                <c:pt idx="14479">
                  <c:v>4.6659690000000005</c:v>
                </c:pt>
                <c:pt idx="14480">
                  <c:v>4.6598180000000005</c:v>
                </c:pt>
                <c:pt idx="14481">
                  <c:v>4.6475150000000003</c:v>
                </c:pt>
                <c:pt idx="14482">
                  <c:v>4.638287</c:v>
                </c:pt>
                <c:pt idx="14483">
                  <c:v>4.62906</c:v>
                </c:pt>
                <c:pt idx="14484">
                  <c:v>4.62906</c:v>
                </c:pt>
                <c:pt idx="14485">
                  <c:v>4.635211</c:v>
                </c:pt>
                <c:pt idx="14486">
                  <c:v>4.6413630000000001</c:v>
                </c:pt>
                <c:pt idx="14487">
                  <c:v>4.6475150000000003</c:v>
                </c:pt>
                <c:pt idx="14488">
                  <c:v>4.6567420000000004</c:v>
                </c:pt>
                <c:pt idx="14489">
                  <c:v>4.6659690000000005</c:v>
                </c:pt>
                <c:pt idx="14490">
                  <c:v>4.6690450000000006</c:v>
                </c:pt>
                <c:pt idx="14491">
                  <c:v>4.6721210000000006</c:v>
                </c:pt>
                <c:pt idx="14492">
                  <c:v>4.6721210000000006</c:v>
                </c:pt>
                <c:pt idx="14493">
                  <c:v>4.6690450000000006</c:v>
                </c:pt>
                <c:pt idx="14494">
                  <c:v>4.6659690000000005</c:v>
                </c:pt>
                <c:pt idx="14495">
                  <c:v>4.6628940000000005</c:v>
                </c:pt>
                <c:pt idx="14496">
                  <c:v>4.6567420000000004</c:v>
                </c:pt>
                <c:pt idx="14497">
                  <c:v>4.6505900000000002</c:v>
                </c:pt>
                <c:pt idx="14498">
                  <c:v>4.6505900000000002</c:v>
                </c:pt>
                <c:pt idx="14499">
                  <c:v>4.6536660000000003</c:v>
                </c:pt>
                <c:pt idx="14500">
                  <c:v>4.6536660000000003</c:v>
                </c:pt>
                <c:pt idx="14501">
                  <c:v>4.6567420000000004</c:v>
                </c:pt>
                <c:pt idx="14502">
                  <c:v>4.6567420000000004</c:v>
                </c:pt>
                <c:pt idx="14503">
                  <c:v>4.6628940000000005</c:v>
                </c:pt>
                <c:pt idx="14504">
                  <c:v>4.6690450000000006</c:v>
                </c:pt>
                <c:pt idx="14505">
                  <c:v>4.6751970000000007</c:v>
                </c:pt>
                <c:pt idx="14506">
                  <c:v>4.6782720000000007</c:v>
                </c:pt>
                <c:pt idx="14507">
                  <c:v>4.6782720000000007</c:v>
                </c:pt>
                <c:pt idx="14508">
                  <c:v>4.6751970000000007</c:v>
                </c:pt>
                <c:pt idx="14509">
                  <c:v>4.6751970000000007</c:v>
                </c:pt>
                <c:pt idx="14510">
                  <c:v>4.6751970000000007</c:v>
                </c:pt>
                <c:pt idx="14511">
                  <c:v>4.6751970000000007</c:v>
                </c:pt>
                <c:pt idx="14512">
                  <c:v>4.6751970000000007</c:v>
                </c:pt>
                <c:pt idx="14513">
                  <c:v>4.6782720000000007</c:v>
                </c:pt>
                <c:pt idx="14514">
                  <c:v>4.6813480000000007</c:v>
                </c:pt>
                <c:pt idx="14515">
                  <c:v>4.6844239999999999</c:v>
                </c:pt>
                <c:pt idx="14516">
                  <c:v>4.6875</c:v>
                </c:pt>
                <c:pt idx="14517">
                  <c:v>4.6905760000000001</c:v>
                </c:pt>
                <c:pt idx="14518">
                  <c:v>4.6967280000000002</c:v>
                </c:pt>
                <c:pt idx="14519">
                  <c:v>4.6967280000000002</c:v>
                </c:pt>
                <c:pt idx="14520">
                  <c:v>4.693651</c:v>
                </c:pt>
                <c:pt idx="14521">
                  <c:v>4.6905760000000001</c:v>
                </c:pt>
                <c:pt idx="14522">
                  <c:v>4.6905760000000001</c:v>
                </c:pt>
                <c:pt idx="14523">
                  <c:v>4.6905760000000001</c:v>
                </c:pt>
                <c:pt idx="14524">
                  <c:v>4.6844239999999999</c:v>
                </c:pt>
                <c:pt idx="14525">
                  <c:v>4.6813480000000007</c:v>
                </c:pt>
                <c:pt idx="14526">
                  <c:v>4.6844239999999999</c:v>
                </c:pt>
                <c:pt idx="14527">
                  <c:v>4.6844239999999999</c:v>
                </c:pt>
                <c:pt idx="14528">
                  <c:v>4.6875</c:v>
                </c:pt>
                <c:pt idx="14529">
                  <c:v>4.6844239999999999</c:v>
                </c:pt>
                <c:pt idx="14530">
                  <c:v>4.6875</c:v>
                </c:pt>
                <c:pt idx="14531">
                  <c:v>4.6905760000000001</c:v>
                </c:pt>
                <c:pt idx="14532">
                  <c:v>4.693651</c:v>
                </c:pt>
                <c:pt idx="14533">
                  <c:v>4.6998030000000002</c:v>
                </c:pt>
                <c:pt idx="14534">
                  <c:v>4.7028790000000003</c:v>
                </c:pt>
                <c:pt idx="14535">
                  <c:v>4.7028790000000003</c:v>
                </c:pt>
                <c:pt idx="14536">
                  <c:v>4.6998030000000002</c:v>
                </c:pt>
                <c:pt idx="14537">
                  <c:v>4.6967280000000002</c:v>
                </c:pt>
                <c:pt idx="14538">
                  <c:v>4.693651</c:v>
                </c:pt>
                <c:pt idx="14539">
                  <c:v>4.6905760000000001</c:v>
                </c:pt>
                <c:pt idx="14540">
                  <c:v>4.6905760000000001</c:v>
                </c:pt>
                <c:pt idx="14541">
                  <c:v>4.6905760000000001</c:v>
                </c:pt>
                <c:pt idx="14542">
                  <c:v>4.6905760000000001</c:v>
                </c:pt>
                <c:pt idx="14543">
                  <c:v>4.6905760000000001</c:v>
                </c:pt>
                <c:pt idx="14544">
                  <c:v>4.693651</c:v>
                </c:pt>
                <c:pt idx="14545">
                  <c:v>4.6967280000000002</c:v>
                </c:pt>
                <c:pt idx="14546">
                  <c:v>4.7028790000000003</c:v>
                </c:pt>
                <c:pt idx="14547">
                  <c:v>4.7059550000000003</c:v>
                </c:pt>
                <c:pt idx="14548">
                  <c:v>4.7090300000000003</c:v>
                </c:pt>
                <c:pt idx="14549">
                  <c:v>4.7121060000000003</c:v>
                </c:pt>
                <c:pt idx="14550">
                  <c:v>4.7151820000000004</c:v>
                </c:pt>
                <c:pt idx="14551">
                  <c:v>4.7182580000000005</c:v>
                </c:pt>
                <c:pt idx="14552">
                  <c:v>4.7182580000000005</c:v>
                </c:pt>
                <c:pt idx="14553">
                  <c:v>4.7213340000000006</c:v>
                </c:pt>
                <c:pt idx="14554">
                  <c:v>4.7213340000000006</c:v>
                </c:pt>
                <c:pt idx="14555">
                  <c:v>4.7182580000000005</c:v>
                </c:pt>
                <c:pt idx="14556">
                  <c:v>4.7151820000000004</c:v>
                </c:pt>
                <c:pt idx="14557">
                  <c:v>4.7121060000000003</c:v>
                </c:pt>
                <c:pt idx="14558">
                  <c:v>4.7090300000000003</c:v>
                </c:pt>
                <c:pt idx="14559">
                  <c:v>4.7059550000000003</c:v>
                </c:pt>
                <c:pt idx="14560">
                  <c:v>4.7151820000000004</c:v>
                </c:pt>
                <c:pt idx="14561">
                  <c:v>4.7244090000000005</c:v>
                </c:pt>
                <c:pt idx="14562">
                  <c:v>4.7151820000000004</c:v>
                </c:pt>
                <c:pt idx="14563">
                  <c:v>4.7121060000000003</c:v>
                </c:pt>
                <c:pt idx="14564">
                  <c:v>4.7151820000000004</c:v>
                </c:pt>
                <c:pt idx="14565">
                  <c:v>4.7151820000000004</c:v>
                </c:pt>
                <c:pt idx="14566">
                  <c:v>4.7151820000000004</c:v>
                </c:pt>
                <c:pt idx="14567">
                  <c:v>4.7059550000000003</c:v>
                </c:pt>
                <c:pt idx="14568">
                  <c:v>4.7090300000000003</c:v>
                </c:pt>
                <c:pt idx="14569">
                  <c:v>4.7213340000000006</c:v>
                </c:pt>
                <c:pt idx="14570">
                  <c:v>4.7244090000000005</c:v>
                </c:pt>
                <c:pt idx="14571">
                  <c:v>4.7244090000000005</c:v>
                </c:pt>
                <c:pt idx="14572">
                  <c:v>4.7244090000000005</c:v>
                </c:pt>
                <c:pt idx="14573">
                  <c:v>4.7274850000000006</c:v>
                </c:pt>
                <c:pt idx="14574">
                  <c:v>4.7274850000000006</c:v>
                </c:pt>
                <c:pt idx="14575">
                  <c:v>4.7213340000000006</c:v>
                </c:pt>
                <c:pt idx="14576">
                  <c:v>4.7182580000000005</c:v>
                </c:pt>
                <c:pt idx="14577">
                  <c:v>4.7182580000000005</c:v>
                </c:pt>
                <c:pt idx="14578">
                  <c:v>4.7182580000000005</c:v>
                </c:pt>
                <c:pt idx="14579">
                  <c:v>4.7151820000000004</c:v>
                </c:pt>
                <c:pt idx="14580">
                  <c:v>4.7090300000000003</c:v>
                </c:pt>
                <c:pt idx="14581">
                  <c:v>4.7028790000000003</c:v>
                </c:pt>
                <c:pt idx="14582">
                  <c:v>4.7028790000000003</c:v>
                </c:pt>
                <c:pt idx="14583">
                  <c:v>4.7121060000000003</c:v>
                </c:pt>
                <c:pt idx="14584">
                  <c:v>4.7213340000000006</c:v>
                </c:pt>
                <c:pt idx="14585">
                  <c:v>4.7244090000000005</c:v>
                </c:pt>
                <c:pt idx="14586">
                  <c:v>4.7305610000000007</c:v>
                </c:pt>
                <c:pt idx="14587">
                  <c:v>4.7336370000000008</c:v>
                </c:pt>
                <c:pt idx="14588">
                  <c:v>4.7336370000000008</c:v>
                </c:pt>
                <c:pt idx="14589">
                  <c:v>4.7336370000000008</c:v>
                </c:pt>
                <c:pt idx="14590">
                  <c:v>4.7274850000000006</c:v>
                </c:pt>
                <c:pt idx="14591">
                  <c:v>4.7213340000000006</c:v>
                </c:pt>
                <c:pt idx="14592">
                  <c:v>4.7151820000000004</c:v>
                </c:pt>
                <c:pt idx="14593">
                  <c:v>4.7090300000000003</c:v>
                </c:pt>
                <c:pt idx="14594">
                  <c:v>4.7028790000000003</c:v>
                </c:pt>
                <c:pt idx="14595">
                  <c:v>4.7028790000000003</c:v>
                </c:pt>
                <c:pt idx="14596">
                  <c:v>4.7028790000000003</c:v>
                </c:pt>
                <c:pt idx="14597">
                  <c:v>4.7090300000000003</c:v>
                </c:pt>
                <c:pt idx="14598">
                  <c:v>4.7121060000000003</c:v>
                </c:pt>
                <c:pt idx="14599">
                  <c:v>4.7151820000000004</c:v>
                </c:pt>
                <c:pt idx="14600">
                  <c:v>4.7213340000000006</c:v>
                </c:pt>
                <c:pt idx="14601">
                  <c:v>4.7305610000000007</c:v>
                </c:pt>
                <c:pt idx="14602">
                  <c:v>4.736713</c:v>
                </c:pt>
                <c:pt idx="14603">
                  <c:v>4.7336370000000008</c:v>
                </c:pt>
                <c:pt idx="14604">
                  <c:v>4.7244090000000005</c:v>
                </c:pt>
                <c:pt idx="14605">
                  <c:v>4.7182580000000005</c:v>
                </c:pt>
                <c:pt idx="14606">
                  <c:v>4.7151820000000004</c:v>
                </c:pt>
                <c:pt idx="14607">
                  <c:v>4.7121060000000003</c:v>
                </c:pt>
                <c:pt idx="14608">
                  <c:v>4.7090300000000003</c:v>
                </c:pt>
                <c:pt idx="14609">
                  <c:v>4.7090300000000003</c:v>
                </c:pt>
                <c:pt idx="14610">
                  <c:v>4.7121060000000003</c:v>
                </c:pt>
                <c:pt idx="14611">
                  <c:v>4.7151820000000004</c:v>
                </c:pt>
                <c:pt idx="14612">
                  <c:v>4.7151820000000004</c:v>
                </c:pt>
                <c:pt idx="14613">
                  <c:v>4.7213340000000006</c:v>
                </c:pt>
                <c:pt idx="14614">
                  <c:v>4.7274850000000006</c:v>
                </c:pt>
                <c:pt idx="14615">
                  <c:v>4.7336370000000008</c:v>
                </c:pt>
                <c:pt idx="14616">
                  <c:v>4.7336370000000008</c:v>
                </c:pt>
                <c:pt idx="14617">
                  <c:v>4.7305610000000007</c:v>
                </c:pt>
                <c:pt idx="14618">
                  <c:v>4.7274850000000006</c:v>
                </c:pt>
                <c:pt idx="14619">
                  <c:v>4.7244090000000005</c:v>
                </c:pt>
                <c:pt idx="14620">
                  <c:v>4.7244090000000005</c:v>
                </c:pt>
                <c:pt idx="14621">
                  <c:v>4.7244090000000005</c:v>
                </c:pt>
                <c:pt idx="14622">
                  <c:v>4.7274850000000006</c:v>
                </c:pt>
                <c:pt idx="14623">
                  <c:v>4.7274850000000006</c:v>
                </c:pt>
                <c:pt idx="14624">
                  <c:v>4.7305610000000007</c:v>
                </c:pt>
                <c:pt idx="14625">
                  <c:v>4.7305610000000007</c:v>
                </c:pt>
                <c:pt idx="14626">
                  <c:v>4.7336370000000008</c:v>
                </c:pt>
                <c:pt idx="14627">
                  <c:v>4.736713</c:v>
                </c:pt>
                <c:pt idx="14628">
                  <c:v>4.736713</c:v>
                </c:pt>
                <c:pt idx="14629">
                  <c:v>4.7397880000000008</c:v>
                </c:pt>
                <c:pt idx="14630">
                  <c:v>4.736713</c:v>
                </c:pt>
                <c:pt idx="14631">
                  <c:v>4.7397880000000008</c:v>
                </c:pt>
                <c:pt idx="14632">
                  <c:v>4.736713</c:v>
                </c:pt>
                <c:pt idx="14633">
                  <c:v>4.7336370000000008</c:v>
                </c:pt>
                <c:pt idx="14634">
                  <c:v>4.7305610000000007</c:v>
                </c:pt>
                <c:pt idx="14635">
                  <c:v>4.7305610000000007</c:v>
                </c:pt>
                <c:pt idx="14636">
                  <c:v>4.7305610000000007</c:v>
                </c:pt>
                <c:pt idx="14637">
                  <c:v>4.7336370000000008</c:v>
                </c:pt>
                <c:pt idx="14638">
                  <c:v>4.7336370000000008</c:v>
                </c:pt>
                <c:pt idx="14639">
                  <c:v>4.736713</c:v>
                </c:pt>
                <c:pt idx="14640">
                  <c:v>4.742864</c:v>
                </c:pt>
                <c:pt idx="14641">
                  <c:v>4.74594</c:v>
                </c:pt>
                <c:pt idx="14642">
                  <c:v>4.74594</c:v>
                </c:pt>
                <c:pt idx="14643">
                  <c:v>4.7490160000000001</c:v>
                </c:pt>
                <c:pt idx="14644">
                  <c:v>4.7520920000000002</c:v>
                </c:pt>
                <c:pt idx="14645">
                  <c:v>4.7551670000000001</c:v>
                </c:pt>
                <c:pt idx="14646">
                  <c:v>4.7551670000000001</c:v>
                </c:pt>
                <c:pt idx="14647">
                  <c:v>4.7551670000000001</c:v>
                </c:pt>
                <c:pt idx="14648">
                  <c:v>4.7582430000000002</c:v>
                </c:pt>
                <c:pt idx="14649">
                  <c:v>4.7551670000000001</c:v>
                </c:pt>
                <c:pt idx="14650">
                  <c:v>4.7582430000000002</c:v>
                </c:pt>
                <c:pt idx="14651">
                  <c:v>4.7582430000000002</c:v>
                </c:pt>
                <c:pt idx="14652">
                  <c:v>4.7582430000000002</c:v>
                </c:pt>
                <c:pt idx="14653">
                  <c:v>4.7582430000000002</c:v>
                </c:pt>
                <c:pt idx="14654">
                  <c:v>4.7582430000000002</c:v>
                </c:pt>
                <c:pt idx="14655">
                  <c:v>4.7582430000000002</c:v>
                </c:pt>
                <c:pt idx="14656">
                  <c:v>4.7582430000000002</c:v>
                </c:pt>
                <c:pt idx="14657">
                  <c:v>4.7551670000000001</c:v>
                </c:pt>
                <c:pt idx="14658">
                  <c:v>4.7520920000000002</c:v>
                </c:pt>
                <c:pt idx="14659">
                  <c:v>4.7551670000000001</c:v>
                </c:pt>
                <c:pt idx="14660">
                  <c:v>4.7551670000000001</c:v>
                </c:pt>
                <c:pt idx="14661">
                  <c:v>4.7520920000000002</c:v>
                </c:pt>
                <c:pt idx="14662">
                  <c:v>4.7551670000000001</c:v>
                </c:pt>
                <c:pt idx="14663">
                  <c:v>4.7582430000000002</c:v>
                </c:pt>
                <c:pt idx="14664">
                  <c:v>4.7582430000000002</c:v>
                </c:pt>
                <c:pt idx="14665">
                  <c:v>4.7613190000000003</c:v>
                </c:pt>
                <c:pt idx="14666">
                  <c:v>4.7613190000000003</c:v>
                </c:pt>
                <c:pt idx="14667">
                  <c:v>4.7643950000000004</c:v>
                </c:pt>
                <c:pt idx="14668">
                  <c:v>4.7643950000000004</c:v>
                </c:pt>
                <c:pt idx="14669">
                  <c:v>4.7643950000000004</c:v>
                </c:pt>
                <c:pt idx="14670">
                  <c:v>4.7643950000000004</c:v>
                </c:pt>
                <c:pt idx="14671">
                  <c:v>4.7643950000000004</c:v>
                </c:pt>
                <c:pt idx="14672">
                  <c:v>4.7643950000000004</c:v>
                </c:pt>
                <c:pt idx="14673">
                  <c:v>4.7643950000000004</c:v>
                </c:pt>
                <c:pt idx="14674">
                  <c:v>4.7674710000000005</c:v>
                </c:pt>
                <c:pt idx="14675">
                  <c:v>4.7705460000000004</c:v>
                </c:pt>
                <c:pt idx="14676">
                  <c:v>4.7674710000000005</c:v>
                </c:pt>
                <c:pt idx="14677">
                  <c:v>4.7674710000000005</c:v>
                </c:pt>
                <c:pt idx="14678">
                  <c:v>4.7674710000000005</c:v>
                </c:pt>
                <c:pt idx="14679">
                  <c:v>4.7674710000000005</c:v>
                </c:pt>
                <c:pt idx="14680">
                  <c:v>4.7643950000000004</c:v>
                </c:pt>
                <c:pt idx="14681">
                  <c:v>4.7674710000000005</c:v>
                </c:pt>
                <c:pt idx="14682">
                  <c:v>4.7674710000000005</c:v>
                </c:pt>
                <c:pt idx="14683">
                  <c:v>4.7705460000000004</c:v>
                </c:pt>
                <c:pt idx="14684">
                  <c:v>4.7705460000000004</c:v>
                </c:pt>
                <c:pt idx="14685">
                  <c:v>4.7705460000000004</c:v>
                </c:pt>
                <c:pt idx="14686">
                  <c:v>4.7705460000000004</c:v>
                </c:pt>
                <c:pt idx="14687">
                  <c:v>4.7705460000000004</c:v>
                </c:pt>
                <c:pt idx="14688">
                  <c:v>4.7705460000000004</c:v>
                </c:pt>
                <c:pt idx="14689">
                  <c:v>4.7674710000000005</c:v>
                </c:pt>
                <c:pt idx="14690">
                  <c:v>4.7674710000000005</c:v>
                </c:pt>
                <c:pt idx="14691">
                  <c:v>4.7674710000000005</c:v>
                </c:pt>
                <c:pt idx="14692">
                  <c:v>4.7674710000000005</c:v>
                </c:pt>
                <c:pt idx="14693">
                  <c:v>4.7705460000000004</c:v>
                </c:pt>
                <c:pt idx="14694">
                  <c:v>4.7736220000000005</c:v>
                </c:pt>
                <c:pt idx="14695">
                  <c:v>4.7705460000000004</c:v>
                </c:pt>
                <c:pt idx="14696">
                  <c:v>4.7705460000000004</c:v>
                </c:pt>
                <c:pt idx="14697">
                  <c:v>4.7766980000000006</c:v>
                </c:pt>
                <c:pt idx="14698">
                  <c:v>4.7766980000000006</c:v>
                </c:pt>
                <c:pt idx="14699">
                  <c:v>4.7736220000000005</c:v>
                </c:pt>
                <c:pt idx="14700">
                  <c:v>4.7766980000000006</c:v>
                </c:pt>
                <c:pt idx="14701">
                  <c:v>4.7766980000000006</c:v>
                </c:pt>
                <c:pt idx="14702">
                  <c:v>4.7766980000000006</c:v>
                </c:pt>
                <c:pt idx="14703">
                  <c:v>4.7766980000000006</c:v>
                </c:pt>
                <c:pt idx="14704">
                  <c:v>4.7766980000000006</c:v>
                </c:pt>
                <c:pt idx="14705">
                  <c:v>4.7797730000000005</c:v>
                </c:pt>
                <c:pt idx="14706">
                  <c:v>4.7797730000000005</c:v>
                </c:pt>
                <c:pt idx="14707">
                  <c:v>4.7797730000000005</c:v>
                </c:pt>
                <c:pt idx="14708">
                  <c:v>4.7797730000000005</c:v>
                </c:pt>
                <c:pt idx="14709">
                  <c:v>4.7828490000000006</c:v>
                </c:pt>
                <c:pt idx="14710">
                  <c:v>4.7828490000000006</c:v>
                </c:pt>
                <c:pt idx="14711">
                  <c:v>4.7828490000000006</c:v>
                </c:pt>
                <c:pt idx="14712">
                  <c:v>4.7859250000000007</c:v>
                </c:pt>
                <c:pt idx="14713">
                  <c:v>4.7859250000000007</c:v>
                </c:pt>
                <c:pt idx="14714">
                  <c:v>4.7859250000000007</c:v>
                </c:pt>
                <c:pt idx="14715">
                  <c:v>4.7890010000000007</c:v>
                </c:pt>
                <c:pt idx="14716">
                  <c:v>4.7890010000000007</c:v>
                </c:pt>
                <c:pt idx="14717">
                  <c:v>4.7890010000000007</c:v>
                </c:pt>
                <c:pt idx="14718">
                  <c:v>4.7890010000000007</c:v>
                </c:pt>
                <c:pt idx="14719">
                  <c:v>4.7890010000000007</c:v>
                </c:pt>
                <c:pt idx="14720">
                  <c:v>4.7890010000000007</c:v>
                </c:pt>
                <c:pt idx="14721">
                  <c:v>4.7890010000000007</c:v>
                </c:pt>
                <c:pt idx="14722">
                  <c:v>4.7890010000000007</c:v>
                </c:pt>
                <c:pt idx="14723">
                  <c:v>4.7890010000000007</c:v>
                </c:pt>
                <c:pt idx="14724">
                  <c:v>4.7920770000000008</c:v>
                </c:pt>
                <c:pt idx="14725">
                  <c:v>4.7920770000000008</c:v>
                </c:pt>
                <c:pt idx="14726">
                  <c:v>4.7890010000000007</c:v>
                </c:pt>
                <c:pt idx="14727">
                  <c:v>4.7859250000000007</c:v>
                </c:pt>
                <c:pt idx="14728">
                  <c:v>4.7920770000000008</c:v>
                </c:pt>
                <c:pt idx="14729">
                  <c:v>4.7920770000000008</c:v>
                </c:pt>
                <c:pt idx="14730">
                  <c:v>4.7890010000000007</c:v>
                </c:pt>
                <c:pt idx="14731">
                  <c:v>4.7890010000000007</c:v>
                </c:pt>
                <c:pt idx="14732">
                  <c:v>4.7920770000000008</c:v>
                </c:pt>
                <c:pt idx="14733">
                  <c:v>4.7920770000000008</c:v>
                </c:pt>
                <c:pt idx="14734">
                  <c:v>4.7890010000000007</c:v>
                </c:pt>
                <c:pt idx="14735">
                  <c:v>4.7890010000000007</c:v>
                </c:pt>
                <c:pt idx="14736">
                  <c:v>4.7890010000000007</c:v>
                </c:pt>
                <c:pt idx="14737">
                  <c:v>4.7920770000000008</c:v>
                </c:pt>
                <c:pt idx="14738">
                  <c:v>4.7920770000000008</c:v>
                </c:pt>
                <c:pt idx="14739">
                  <c:v>4.7951520000000007</c:v>
                </c:pt>
                <c:pt idx="14740">
                  <c:v>4.7982279999999999</c:v>
                </c:pt>
                <c:pt idx="14741">
                  <c:v>4.7982279999999999</c:v>
                </c:pt>
                <c:pt idx="14742">
                  <c:v>4.7982279999999999</c:v>
                </c:pt>
                <c:pt idx="14743">
                  <c:v>4.7951520000000007</c:v>
                </c:pt>
                <c:pt idx="14744">
                  <c:v>4.7951520000000007</c:v>
                </c:pt>
                <c:pt idx="14745">
                  <c:v>4.7951520000000007</c:v>
                </c:pt>
                <c:pt idx="14746">
                  <c:v>4.7982279999999999</c:v>
                </c:pt>
                <c:pt idx="14747">
                  <c:v>4.7982279999999999</c:v>
                </c:pt>
                <c:pt idx="14748">
                  <c:v>4.7951520000000007</c:v>
                </c:pt>
                <c:pt idx="14749">
                  <c:v>4.7951520000000007</c:v>
                </c:pt>
                <c:pt idx="14750">
                  <c:v>4.7951520000000007</c:v>
                </c:pt>
                <c:pt idx="14751">
                  <c:v>4.7920770000000008</c:v>
                </c:pt>
                <c:pt idx="14752">
                  <c:v>4.7920770000000008</c:v>
                </c:pt>
                <c:pt idx="14753">
                  <c:v>4.7951520000000007</c:v>
                </c:pt>
                <c:pt idx="14754">
                  <c:v>4.7982279999999999</c:v>
                </c:pt>
                <c:pt idx="14755">
                  <c:v>4.7951520000000007</c:v>
                </c:pt>
                <c:pt idx="14756">
                  <c:v>4.7951520000000007</c:v>
                </c:pt>
                <c:pt idx="14757">
                  <c:v>4.7951520000000007</c:v>
                </c:pt>
                <c:pt idx="14758">
                  <c:v>4.7982279999999999</c:v>
                </c:pt>
                <c:pt idx="14759">
                  <c:v>4.7982279999999999</c:v>
                </c:pt>
                <c:pt idx="14760">
                  <c:v>4.7951520000000007</c:v>
                </c:pt>
                <c:pt idx="14761">
                  <c:v>4.7920770000000008</c:v>
                </c:pt>
                <c:pt idx="14762">
                  <c:v>4.7920770000000008</c:v>
                </c:pt>
                <c:pt idx="14763">
                  <c:v>4.7920770000000008</c:v>
                </c:pt>
                <c:pt idx="14764">
                  <c:v>4.7951520000000007</c:v>
                </c:pt>
                <c:pt idx="14765">
                  <c:v>4.7920770000000008</c:v>
                </c:pt>
                <c:pt idx="14766">
                  <c:v>4.7951520000000007</c:v>
                </c:pt>
                <c:pt idx="14767">
                  <c:v>4.7951520000000007</c:v>
                </c:pt>
                <c:pt idx="14768">
                  <c:v>4.7920770000000008</c:v>
                </c:pt>
                <c:pt idx="14769">
                  <c:v>4.7920770000000008</c:v>
                </c:pt>
                <c:pt idx="14770">
                  <c:v>4.7951520000000007</c:v>
                </c:pt>
                <c:pt idx="14771">
                  <c:v>4.7951520000000007</c:v>
                </c:pt>
                <c:pt idx="14772">
                  <c:v>4.7920770000000008</c:v>
                </c:pt>
                <c:pt idx="14773">
                  <c:v>4.7890010000000007</c:v>
                </c:pt>
                <c:pt idx="14774">
                  <c:v>4.7890010000000007</c:v>
                </c:pt>
                <c:pt idx="14775">
                  <c:v>4.7920770000000008</c:v>
                </c:pt>
                <c:pt idx="14776">
                  <c:v>4.7951520000000007</c:v>
                </c:pt>
                <c:pt idx="14777">
                  <c:v>4.7951520000000007</c:v>
                </c:pt>
                <c:pt idx="14778">
                  <c:v>4.7982279999999999</c:v>
                </c:pt>
                <c:pt idx="14779">
                  <c:v>4.7982279999999999</c:v>
                </c:pt>
                <c:pt idx="14780">
                  <c:v>4.801304</c:v>
                </c:pt>
                <c:pt idx="14781">
                  <c:v>4.801304</c:v>
                </c:pt>
                <c:pt idx="14782">
                  <c:v>4.7982279999999999</c:v>
                </c:pt>
                <c:pt idx="14783">
                  <c:v>4.8043800000000001</c:v>
                </c:pt>
                <c:pt idx="14784">
                  <c:v>4.8074560000000002</c:v>
                </c:pt>
                <c:pt idx="14785">
                  <c:v>4.8074560000000002</c:v>
                </c:pt>
                <c:pt idx="14786">
                  <c:v>4.8043800000000001</c:v>
                </c:pt>
                <c:pt idx="14787">
                  <c:v>4.8043800000000001</c:v>
                </c:pt>
                <c:pt idx="14788">
                  <c:v>4.8043800000000001</c:v>
                </c:pt>
                <c:pt idx="14789">
                  <c:v>4.8043800000000001</c:v>
                </c:pt>
                <c:pt idx="14790">
                  <c:v>4.8043800000000001</c:v>
                </c:pt>
                <c:pt idx="14791">
                  <c:v>4.8043800000000001</c:v>
                </c:pt>
                <c:pt idx="14792">
                  <c:v>4.8043800000000001</c:v>
                </c:pt>
                <c:pt idx="14793">
                  <c:v>4.8043800000000001</c:v>
                </c:pt>
                <c:pt idx="14794">
                  <c:v>4.801304</c:v>
                </c:pt>
                <c:pt idx="14795">
                  <c:v>4.8043800000000001</c:v>
                </c:pt>
                <c:pt idx="14796">
                  <c:v>4.8043800000000001</c:v>
                </c:pt>
                <c:pt idx="14797">
                  <c:v>4.8043800000000001</c:v>
                </c:pt>
                <c:pt idx="14798">
                  <c:v>4.801304</c:v>
                </c:pt>
                <c:pt idx="14799">
                  <c:v>4.7982279999999999</c:v>
                </c:pt>
                <c:pt idx="14800">
                  <c:v>4.7982279999999999</c:v>
                </c:pt>
                <c:pt idx="14801">
                  <c:v>4.7982279999999999</c:v>
                </c:pt>
                <c:pt idx="14802">
                  <c:v>4.7951520000000007</c:v>
                </c:pt>
                <c:pt idx="14803">
                  <c:v>4.7920770000000008</c:v>
                </c:pt>
                <c:pt idx="14804">
                  <c:v>4.7920770000000008</c:v>
                </c:pt>
                <c:pt idx="14805">
                  <c:v>4.7920770000000008</c:v>
                </c:pt>
                <c:pt idx="14806">
                  <c:v>4.7920770000000008</c:v>
                </c:pt>
                <c:pt idx="14807">
                  <c:v>4.7920770000000008</c:v>
                </c:pt>
                <c:pt idx="14808">
                  <c:v>4.7951520000000007</c:v>
                </c:pt>
                <c:pt idx="14809">
                  <c:v>4.7920770000000008</c:v>
                </c:pt>
                <c:pt idx="14810">
                  <c:v>4.7920770000000008</c:v>
                </c:pt>
                <c:pt idx="14811">
                  <c:v>4.7951520000000007</c:v>
                </c:pt>
                <c:pt idx="14812">
                  <c:v>4.7982279999999999</c:v>
                </c:pt>
                <c:pt idx="14813">
                  <c:v>4.801304</c:v>
                </c:pt>
                <c:pt idx="14814">
                  <c:v>4.8043800000000001</c:v>
                </c:pt>
                <c:pt idx="14815">
                  <c:v>4.8074560000000002</c:v>
                </c:pt>
                <c:pt idx="14816">
                  <c:v>4.801304</c:v>
                </c:pt>
                <c:pt idx="14817">
                  <c:v>4.7951520000000007</c:v>
                </c:pt>
                <c:pt idx="14818">
                  <c:v>4.8074560000000002</c:v>
                </c:pt>
                <c:pt idx="14819">
                  <c:v>4.8136070000000002</c:v>
                </c:pt>
                <c:pt idx="14820">
                  <c:v>4.8105310000000001</c:v>
                </c:pt>
                <c:pt idx="14821">
                  <c:v>4.8105310000000001</c:v>
                </c:pt>
                <c:pt idx="14822">
                  <c:v>4.8136070000000002</c:v>
                </c:pt>
                <c:pt idx="14823">
                  <c:v>4.8228350000000004</c:v>
                </c:pt>
                <c:pt idx="14824">
                  <c:v>4.8166830000000003</c:v>
                </c:pt>
                <c:pt idx="14825">
                  <c:v>4.8043800000000001</c:v>
                </c:pt>
                <c:pt idx="14826">
                  <c:v>4.801304</c:v>
                </c:pt>
                <c:pt idx="14827">
                  <c:v>4.8043800000000001</c:v>
                </c:pt>
                <c:pt idx="14828">
                  <c:v>4.8043800000000001</c:v>
                </c:pt>
                <c:pt idx="14829">
                  <c:v>4.801304</c:v>
                </c:pt>
                <c:pt idx="14830">
                  <c:v>4.801304</c:v>
                </c:pt>
                <c:pt idx="14831">
                  <c:v>4.8074560000000002</c:v>
                </c:pt>
                <c:pt idx="14832">
                  <c:v>4.8136070000000002</c:v>
                </c:pt>
                <c:pt idx="14833">
                  <c:v>4.8136070000000002</c:v>
                </c:pt>
                <c:pt idx="14834">
                  <c:v>4.8166830000000003</c:v>
                </c:pt>
                <c:pt idx="14835">
                  <c:v>4.8228350000000004</c:v>
                </c:pt>
                <c:pt idx="14836">
                  <c:v>4.8289860000000004</c:v>
                </c:pt>
                <c:pt idx="14837">
                  <c:v>4.8351380000000006</c:v>
                </c:pt>
                <c:pt idx="14838">
                  <c:v>4.8351380000000006</c:v>
                </c:pt>
                <c:pt idx="14839">
                  <c:v>4.8259100000000004</c:v>
                </c:pt>
                <c:pt idx="14840">
                  <c:v>4.8166830000000003</c:v>
                </c:pt>
                <c:pt idx="14841">
                  <c:v>4.8136070000000002</c:v>
                </c:pt>
                <c:pt idx="14842">
                  <c:v>4.8105310000000001</c:v>
                </c:pt>
                <c:pt idx="14843">
                  <c:v>4.8074560000000002</c:v>
                </c:pt>
                <c:pt idx="14844">
                  <c:v>4.8074560000000002</c:v>
                </c:pt>
                <c:pt idx="14845">
                  <c:v>4.8105310000000001</c:v>
                </c:pt>
                <c:pt idx="14846">
                  <c:v>4.8197590000000003</c:v>
                </c:pt>
                <c:pt idx="14847">
                  <c:v>4.8289860000000004</c:v>
                </c:pt>
                <c:pt idx="14848">
                  <c:v>4.8351380000000006</c:v>
                </c:pt>
                <c:pt idx="14849">
                  <c:v>4.8412890000000006</c:v>
                </c:pt>
                <c:pt idx="14850">
                  <c:v>4.8474400000000006</c:v>
                </c:pt>
                <c:pt idx="14851">
                  <c:v>4.850517</c:v>
                </c:pt>
                <c:pt idx="14852">
                  <c:v>4.850517</c:v>
                </c:pt>
                <c:pt idx="14853">
                  <c:v>4.8443650000000007</c:v>
                </c:pt>
                <c:pt idx="14854">
                  <c:v>4.8412890000000006</c:v>
                </c:pt>
                <c:pt idx="14855">
                  <c:v>4.8382140000000007</c:v>
                </c:pt>
                <c:pt idx="14856">
                  <c:v>4.8351380000000006</c:v>
                </c:pt>
                <c:pt idx="14857">
                  <c:v>4.8289860000000004</c:v>
                </c:pt>
                <c:pt idx="14858">
                  <c:v>4.8259100000000004</c:v>
                </c:pt>
                <c:pt idx="14859">
                  <c:v>4.8289860000000004</c:v>
                </c:pt>
                <c:pt idx="14860">
                  <c:v>4.8382140000000007</c:v>
                </c:pt>
                <c:pt idx="14861">
                  <c:v>4.8443650000000007</c:v>
                </c:pt>
                <c:pt idx="14862">
                  <c:v>4.850517</c:v>
                </c:pt>
                <c:pt idx="14863">
                  <c:v>4.853593</c:v>
                </c:pt>
                <c:pt idx="14864">
                  <c:v>4.8597440000000001</c:v>
                </c:pt>
                <c:pt idx="14865">
                  <c:v>4.8597440000000001</c:v>
                </c:pt>
                <c:pt idx="14866">
                  <c:v>4.856668</c:v>
                </c:pt>
                <c:pt idx="14867">
                  <c:v>4.853593</c:v>
                </c:pt>
                <c:pt idx="14868">
                  <c:v>4.853593</c:v>
                </c:pt>
                <c:pt idx="14869">
                  <c:v>4.850517</c:v>
                </c:pt>
                <c:pt idx="14870">
                  <c:v>4.8474400000000006</c:v>
                </c:pt>
                <c:pt idx="14871">
                  <c:v>4.8443650000000007</c:v>
                </c:pt>
                <c:pt idx="14872">
                  <c:v>4.8443650000000007</c:v>
                </c:pt>
                <c:pt idx="14873">
                  <c:v>4.850517</c:v>
                </c:pt>
                <c:pt idx="14874">
                  <c:v>4.856668</c:v>
                </c:pt>
                <c:pt idx="14875">
                  <c:v>4.862819</c:v>
                </c:pt>
                <c:pt idx="14876">
                  <c:v>4.8658960000000002</c:v>
                </c:pt>
                <c:pt idx="14877">
                  <c:v>4.8689720000000003</c:v>
                </c:pt>
                <c:pt idx="14878">
                  <c:v>4.8689720000000003</c:v>
                </c:pt>
                <c:pt idx="14879">
                  <c:v>4.8689720000000003</c:v>
                </c:pt>
                <c:pt idx="14880">
                  <c:v>4.8658960000000002</c:v>
                </c:pt>
                <c:pt idx="14881">
                  <c:v>4.8658960000000002</c:v>
                </c:pt>
                <c:pt idx="14882">
                  <c:v>4.862819</c:v>
                </c:pt>
                <c:pt idx="14883">
                  <c:v>4.8597440000000001</c:v>
                </c:pt>
                <c:pt idx="14884">
                  <c:v>4.8597440000000001</c:v>
                </c:pt>
                <c:pt idx="14885">
                  <c:v>4.8597440000000001</c:v>
                </c:pt>
                <c:pt idx="14886">
                  <c:v>4.862819</c:v>
                </c:pt>
                <c:pt idx="14887">
                  <c:v>4.862819</c:v>
                </c:pt>
                <c:pt idx="14888">
                  <c:v>4.8689720000000003</c:v>
                </c:pt>
                <c:pt idx="14889">
                  <c:v>4.8751230000000003</c:v>
                </c:pt>
                <c:pt idx="14890">
                  <c:v>4.8781990000000004</c:v>
                </c:pt>
                <c:pt idx="14891">
                  <c:v>4.8812750000000005</c:v>
                </c:pt>
                <c:pt idx="14892">
                  <c:v>4.8812750000000005</c:v>
                </c:pt>
                <c:pt idx="14893">
                  <c:v>4.8812750000000005</c:v>
                </c:pt>
                <c:pt idx="14894">
                  <c:v>4.8812750000000005</c:v>
                </c:pt>
                <c:pt idx="14895">
                  <c:v>4.8781990000000004</c:v>
                </c:pt>
                <c:pt idx="14896">
                  <c:v>4.8751230000000003</c:v>
                </c:pt>
                <c:pt idx="14897">
                  <c:v>4.8751230000000003</c:v>
                </c:pt>
                <c:pt idx="14898">
                  <c:v>4.8781990000000004</c:v>
                </c:pt>
                <c:pt idx="14899">
                  <c:v>4.8781990000000004</c:v>
                </c:pt>
                <c:pt idx="14900">
                  <c:v>4.8781990000000004</c:v>
                </c:pt>
                <c:pt idx="14901">
                  <c:v>4.8781990000000004</c:v>
                </c:pt>
                <c:pt idx="14902">
                  <c:v>4.8812750000000005</c:v>
                </c:pt>
                <c:pt idx="14903">
                  <c:v>4.8843510000000006</c:v>
                </c:pt>
                <c:pt idx="14904">
                  <c:v>4.8843510000000006</c:v>
                </c:pt>
                <c:pt idx="14905">
                  <c:v>4.8874260000000005</c:v>
                </c:pt>
                <c:pt idx="14906">
                  <c:v>4.8874260000000005</c:v>
                </c:pt>
                <c:pt idx="14907">
                  <c:v>4.8905020000000006</c:v>
                </c:pt>
                <c:pt idx="14908">
                  <c:v>4.8905020000000006</c:v>
                </c:pt>
                <c:pt idx="14909">
                  <c:v>4.8874260000000005</c:v>
                </c:pt>
                <c:pt idx="14910">
                  <c:v>4.8874260000000005</c:v>
                </c:pt>
                <c:pt idx="14911">
                  <c:v>4.8874260000000005</c:v>
                </c:pt>
                <c:pt idx="14912">
                  <c:v>4.8874260000000005</c:v>
                </c:pt>
                <c:pt idx="14913">
                  <c:v>4.8905020000000006</c:v>
                </c:pt>
                <c:pt idx="14914">
                  <c:v>4.8935780000000006</c:v>
                </c:pt>
                <c:pt idx="14915">
                  <c:v>4.8935780000000006</c:v>
                </c:pt>
                <c:pt idx="14916">
                  <c:v>4.8935780000000006</c:v>
                </c:pt>
                <c:pt idx="14917">
                  <c:v>4.8966540000000007</c:v>
                </c:pt>
                <c:pt idx="14918">
                  <c:v>4.8966540000000007</c:v>
                </c:pt>
                <c:pt idx="14919">
                  <c:v>4.8966540000000007</c:v>
                </c:pt>
                <c:pt idx="14920">
                  <c:v>4.8966540000000007</c:v>
                </c:pt>
                <c:pt idx="14921">
                  <c:v>4.8966540000000007</c:v>
                </c:pt>
                <c:pt idx="14922">
                  <c:v>4.8966540000000007</c:v>
                </c:pt>
                <c:pt idx="14923">
                  <c:v>4.8966540000000007</c:v>
                </c:pt>
                <c:pt idx="14924">
                  <c:v>4.8966540000000007</c:v>
                </c:pt>
                <c:pt idx="14925">
                  <c:v>4.8966540000000007</c:v>
                </c:pt>
                <c:pt idx="14926">
                  <c:v>4.8966540000000007</c:v>
                </c:pt>
                <c:pt idx="14927">
                  <c:v>4.8966540000000007</c:v>
                </c:pt>
                <c:pt idx="14928">
                  <c:v>4.8966540000000007</c:v>
                </c:pt>
                <c:pt idx="14929">
                  <c:v>4.8966540000000007</c:v>
                </c:pt>
                <c:pt idx="14930">
                  <c:v>4.8966540000000007</c:v>
                </c:pt>
                <c:pt idx="14931">
                  <c:v>4.8966540000000007</c:v>
                </c:pt>
                <c:pt idx="14932">
                  <c:v>4.8997290000000007</c:v>
                </c:pt>
                <c:pt idx="14933">
                  <c:v>4.8997290000000007</c:v>
                </c:pt>
                <c:pt idx="14934">
                  <c:v>4.8997290000000007</c:v>
                </c:pt>
                <c:pt idx="14935">
                  <c:v>4.8997290000000007</c:v>
                </c:pt>
                <c:pt idx="14936">
                  <c:v>4.9028050000000007</c:v>
                </c:pt>
                <c:pt idx="14937">
                  <c:v>4.9028050000000007</c:v>
                </c:pt>
                <c:pt idx="14938">
                  <c:v>4.9028050000000007</c:v>
                </c:pt>
                <c:pt idx="14939">
                  <c:v>4.9028050000000007</c:v>
                </c:pt>
                <c:pt idx="14940">
                  <c:v>4.9058809999999999</c:v>
                </c:pt>
                <c:pt idx="14941">
                  <c:v>4.9058809999999999</c:v>
                </c:pt>
                <c:pt idx="14942">
                  <c:v>4.9058809999999999</c:v>
                </c:pt>
                <c:pt idx="14943">
                  <c:v>4.9058809999999999</c:v>
                </c:pt>
                <c:pt idx="14944">
                  <c:v>4.9058809999999999</c:v>
                </c:pt>
                <c:pt idx="14945">
                  <c:v>4.908957</c:v>
                </c:pt>
                <c:pt idx="14946">
                  <c:v>4.912032</c:v>
                </c:pt>
                <c:pt idx="14947">
                  <c:v>4.915108</c:v>
                </c:pt>
                <c:pt idx="14948">
                  <c:v>4.915108</c:v>
                </c:pt>
                <c:pt idx="14949">
                  <c:v>4.915108</c:v>
                </c:pt>
                <c:pt idx="14950">
                  <c:v>4.915108</c:v>
                </c:pt>
                <c:pt idx="14951">
                  <c:v>4.915108</c:v>
                </c:pt>
                <c:pt idx="14952">
                  <c:v>4.915108</c:v>
                </c:pt>
                <c:pt idx="14953">
                  <c:v>4.912032</c:v>
                </c:pt>
                <c:pt idx="14954">
                  <c:v>4.912032</c:v>
                </c:pt>
                <c:pt idx="14955">
                  <c:v>4.9181840000000001</c:v>
                </c:pt>
                <c:pt idx="14956">
                  <c:v>4.9181840000000001</c:v>
                </c:pt>
                <c:pt idx="14957">
                  <c:v>4.9181840000000001</c:v>
                </c:pt>
                <c:pt idx="14958">
                  <c:v>4.9181840000000001</c:v>
                </c:pt>
                <c:pt idx="14959">
                  <c:v>4.9181840000000001</c:v>
                </c:pt>
                <c:pt idx="14960">
                  <c:v>4.9212600000000002</c:v>
                </c:pt>
                <c:pt idx="14961">
                  <c:v>4.9212600000000002</c:v>
                </c:pt>
                <c:pt idx="14962">
                  <c:v>4.9212600000000002</c:v>
                </c:pt>
                <c:pt idx="14963">
                  <c:v>4.9243360000000003</c:v>
                </c:pt>
                <c:pt idx="14964">
                  <c:v>4.9243360000000003</c:v>
                </c:pt>
                <c:pt idx="14965">
                  <c:v>4.9243360000000003</c:v>
                </c:pt>
                <c:pt idx="14966">
                  <c:v>4.9243360000000003</c:v>
                </c:pt>
                <c:pt idx="14967">
                  <c:v>4.9274110000000002</c:v>
                </c:pt>
                <c:pt idx="14968">
                  <c:v>4.9274110000000002</c:v>
                </c:pt>
                <c:pt idx="14969">
                  <c:v>4.9274110000000002</c:v>
                </c:pt>
                <c:pt idx="14970">
                  <c:v>4.9274110000000002</c:v>
                </c:pt>
                <c:pt idx="14971">
                  <c:v>4.9274110000000002</c:v>
                </c:pt>
                <c:pt idx="14972">
                  <c:v>4.9274110000000002</c:v>
                </c:pt>
                <c:pt idx="14973">
                  <c:v>4.9274110000000002</c:v>
                </c:pt>
                <c:pt idx="14974">
                  <c:v>4.9274110000000002</c:v>
                </c:pt>
                <c:pt idx="14975">
                  <c:v>4.9274110000000002</c:v>
                </c:pt>
                <c:pt idx="14976">
                  <c:v>4.9304870000000003</c:v>
                </c:pt>
                <c:pt idx="14977">
                  <c:v>4.9304870000000003</c:v>
                </c:pt>
                <c:pt idx="14978">
                  <c:v>4.9304870000000003</c:v>
                </c:pt>
                <c:pt idx="14979">
                  <c:v>4.9335630000000004</c:v>
                </c:pt>
                <c:pt idx="14980">
                  <c:v>4.9335630000000004</c:v>
                </c:pt>
                <c:pt idx="14981">
                  <c:v>4.9335630000000004</c:v>
                </c:pt>
                <c:pt idx="14982">
                  <c:v>4.9366390000000004</c:v>
                </c:pt>
                <c:pt idx="14983">
                  <c:v>4.9397150000000005</c:v>
                </c:pt>
                <c:pt idx="14984">
                  <c:v>4.9366390000000004</c:v>
                </c:pt>
                <c:pt idx="14985">
                  <c:v>4.9366390000000004</c:v>
                </c:pt>
                <c:pt idx="14986">
                  <c:v>4.9397150000000005</c:v>
                </c:pt>
                <c:pt idx="14987">
                  <c:v>4.9427900000000005</c:v>
                </c:pt>
                <c:pt idx="14988">
                  <c:v>4.9397150000000005</c:v>
                </c:pt>
                <c:pt idx="14989">
                  <c:v>4.9427900000000005</c:v>
                </c:pt>
                <c:pt idx="14990">
                  <c:v>4.9458660000000005</c:v>
                </c:pt>
                <c:pt idx="14991">
                  <c:v>4.9458660000000005</c:v>
                </c:pt>
                <c:pt idx="14992">
                  <c:v>4.9458660000000005</c:v>
                </c:pt>
                <c:pt idx="14993">
                  <c:v>4.9458660000000005</c:v>
                </c:pt>
                <c:pt idx="14994">
                  <c:v>4.9458660000000005</c:v>
                </c:pt>
                <c:pt idx="14995">
                  <c:v>4.9458660000000005</c:v>
                </c:pt>
                <c:pt idx="14996">
                  <c:v>4.9427900000000005</c:v>
                </c:pt>
                <c:pt idx="14997">
                  <c:v>4.9427900000000005</c:v>
                </c:pt>
                <c:pt idx="14998">
                  <c:v>4.9427900000000005</c:v>
                </c:pt>
                <c:pt idx="14999">
                  <c:v>4.9458660000000005</c:v>
                </c:pt>
                <c:pt idx="15000">
                  <c:v>4.9458660000000005</c:v>
                </c:pt>
                <c:pt idx="15001">
                  <c:v>4.9458660000000005</c:v>
                </c:pt>
                <c:pt idx="15002">
                  <c:v>4.9458660000000005</c:v>
                </c:pt>
                <c:pt idx="15003">
                  <c:v>4.9458660000000005</c:v>
                </c:pt>
                <c:pt idx="15004">
                  <c:v>4.9489420000000006</c:v>
                </c:pt>
                <c:pt idx="15005">
                  <c:v>4.9520180000000007</c:v>
                </c:pt>
                <c:pt idx="15006">
                  <c:v>4.9520180000000007</c:v>
                </c:pt>
                <c:pt idx="15007">
                  <c:v>4.9550940000000008</c:v>
                </c:pt>
                <c:pt idx="15008">
                  <c:v>4.9581690000000007</c:v>
                </c:pt>
                <c:pt idx="15009">
                  <c:v>4.9581690000000007</c:v>
                </c:pt>
                <c:pt idx="15010">
                  <c:v>4.9550940000000008</c:v>
                </c:pt>
                <c:pt idx="15011">
                  <c:v>4.9550940000000008</c:v>
                </c:pt>
                <c:pt idx="15012">
                  <c:v>4.9581690000000007</c:v>
                </c:pt>
                <c:pt idx="15013">
                  <c:v>4.9612450000000008</c:v>
                </c:pt>
                <c:pt idx="15014">
                  <c:v>4.9612450000000008</c:v>
                </c:pt>
                <c:pt idx="15015">
                  <c:v>4.9612450000000008</c:v>
                </c:pt>
                <c:pt idx="15016">
                  <c:v>4.964321</c:v>
                </c:pt>
                <c:pt idx="15017">
                  <c:v>4.9704730000000001</c:v>
                </c:pt>
                <c:pt idx="15018">
                  <c:v>4.9704730000000001</c:v>
                </c:pt>
                <c:pt idx="15019">
                  <c:v>4.9704730000000001</c:v>
                </c:pt>
                <c:pt idx="15020">
                  <c:v>4.9704730000000001</c:v>
                </c:pt>
                <c:pt idx="15021">
                  <c:v>4.9735480000000001</c:v>
                </c:pt>
                <c:pt idx="15022">
                  <c:v>4.9704730000000001</c:v>
                </c:pt>
                <c:pt idx="15023">
                  <c:v>4.9704730000000001</c:v>
                </c:pt>
                <c:pt idx="15024">
                  <c:v>4.9735480000000001</c:v>
                </c:pt>
                <c:pt idx="15025">
                  <c:v>4.9735480000000001</c:v>
                </c:pt>
                <c:pt idx="15026">
                  <c:v>4.9704730000000001</c:v>
                </c:pt>
                <c:pt idx="15027">
                  <c:v>4.9704730000000001</c:v>
                </c:pt>
                <c:pt idx="15028">
                  <c:v>4.9735480000000001</c:v>
                </c:pt>
                <c:pt idx="15029">
                  <c:v>4.9766240000000002</c:v>
                </c:pt>
                <c:pt idx="15030">
                  <c:v>4.9735480000000001</c:v>
                </c:pt>
                <c:pt idx="15031">
                  <c:v>4.9735480000000001</c:v>
                </c:pt>
                <c:pt idx="15032">
                  <c:v>4.9735480000000001</c:v>
                </c:pt>
                <c:pt idx="15033">
                  <c:v>4.9766240000000002</c:v>
                </c:pt>
                <c:pt idx="15034">
                  <c:v>4.9766240000000002</c:v>
                </c:pt>
                <c:pt idx="15035">
                  <c:v>4.9766240000000002</c:v>
                </c:pt>
                <c:pt idx="15036">
                  <c:v>4.9797000000000002</c:v>
                </c:pt>
                <c:pt idx="15037">
                  <c:v>4.9827750000000002</c:v>
                </c:pt>
                <c:pt idx="15038">
                  <c:v>4.9858520000000004</c:v>
                </c:pt>
                <c:pt idx="15039">
                  <c:v>4.9827750000000002</c:v>
                </c:pt>
                <c:pt idx="15040">
                  <c:v>4.9797000000000002</c:v>
                </c:pt>
                <c:pt idx="15041">
                  <c:v>4.9827750000000002</c:v>
                </c:pt>
                <c:pt idx="15042">
                  <c:v>4.9858520000000004</c:v>
                </c:pt>
                <c:pt idx="15043">
                  <c:v>4.9858520000000004</c:v>
                </c:pt>
                <c:pt idx="15044">
                  <c:v>4.9858520000000004</c:v>
                </c:pt>
                <c:pt idx="15045">
                  <c:v>4.9858520000000004</c:v>
                </c:pt>
                <c:pt idx="15046">
                  <c:v>4.9858520000000004</c:v>
                </c:pt>
                <c:pt idx="15047">
                  <c:v>4.9858520000000004</c:v>
                </c:pt>
                <c:pt idx="15048">
                  <c:v>4.9858520000000004</c:v>
                </c:pt>
                <c:pt idx="15049">
                  <c:v>4.9858520000000004</c:v>
                </c:pt>
                <c:pt idx="15050">
                  <c:v>4.9889270000000003</c:v>
                </c:pt>
                <c:pt idx="15051">
                  <c:v>4.9889270000000003</c:v>
                </c:pt>
                <c:pt idx="15052">
                  <c:v>4.9889270000000003</c:v>
                </c:pt>
                <c:pt idx="15053">
                  <c:v>4.9889270000000003</c:v>
                </c:pt>
                <c:pt idx="15054">
                  <c:v>4.9920030000000004</c:v>
                </c:pt>
                <c:pt idx="15055">
                  <c:v>4.9950790000000005</c:v>
                </c:pt>
                <c:pt idx="15056">
                  <c:v>4.9950790000000005</c:v>
                </c:pt>
                <c:pt idx="15057">
                  <c:v>4.9950790000000005</c:v>
                </c:pt>
                <c:pt idx="15058">
                  <c:v>4.9981540000000004</c:v>
                </c:pt>
                <c:pt idx="15059">
                  <c:v>5.0012300000000005</c:v>
                </c:pt>
                <c:pt idx="15060">
                  <c:v>5.0012300000000005</c:v>
                </c:pt>
                <c:pt idx="15061">
                  <c:v>5.0043060000000006</c:v>
                </c:pt>
                <c:pt idx="15062">
                  <c:v>5.0043060000000006</c:v>
                </c:pt>
                <c:pt idx="15063">
                  <c:v>5.0043060000000006</c:v>
                </c:pt>
                <c:pt idx="15064">
                  <c:v>5.0073820000000007</c:v>
                </c:pt>
                <c:pt idx="15065">
                  <c:v>5.0104580000000007</c:v>
                </c:pt>
                <c:pt idx="15066">
                  <c:v>5.0104580000000007</c:v>
                </c:pt>
                <c:pt idx="15067">
                  <c:v>5.0104580000000007</c:v>
                </c:pt>
                <c:pt idx="15068">
                  <c:v>5.0104580000000007</c:v>
                </c:pt>
                <c:pt idx="15069">
                  <c:v>5.0104580000000007</c:v>
                </c:pt>
                <c:pt idx="15070">
                  <c:v>5.0104580000000007</c:v>
                </c:pt>
                <c:pt idx="15071">
                  <c:v>5.0135330000000007</c:v>
                </c:pt>
                <c:pt idx="15072">
                  <c:v>5.0135330000000007</c:v>
                </c:pt>
                <c:pt idx="15073">
                  <c:v>5.0135330000000007</c:v>
                </c:pt>
                <c:pt idx="15074">
                  <c:v>5.0135330000000007</c:v>
                </c:pt>
                <c:pt idx="15075">
                  <c:v>5.0135330000000007</c:v>
                </c:pt>
                <c:pt idx="15076">
                  <c:v>5.0166090000000008</c:v>
                </c:pt>
                <c:pt idx="15077">
                  <c:v>5.022761</c:v>
                </c:pt>
                <c:pt idx="15078">
                  <c:v>5.0258370000000001</c:v>
                </c:pt>
                <c:pt idx="15079">
                  <c:v>5.028912</c:v>
                </c:pt>
                <c:pt idx="15080">
                  <c:v>5.0319880000000001</c:v>
                </c:pt>
                <c:pt idx="15081">
                  <c:v>5.0319880000000001</c:v>
                </c:pt>
                <c:pt idx="15082">
                  <c:v>5.0319880000000001</c:v>
                </c:pt>
                <c:pt idx="15083">
                  <c:v>5.0319880000000001</c:v>
                </c:pt>
                <c:pt idx="15084">
                  <c:v>5.0319880000000001</c:v>
                </c:pt>
                <c:pt idx="15085">
                  <c:v>5.0319880000000001</c:v>
                </c:pt>
                <c:pt idx="15086">
                  <c:v>5.0350640000000002</c:v>
                </c:pt>
                <c:pt idx="15087">
                  <c:v>5.0381400000000003</c:v>
                </c:pt>
                <c:pt idx="15088">
                  <c:v>5.0412150000000002</c:v>
                </c:pt>
                <c:pt idx="15089">
                  <c:v>5.0442910000000003</c:v>
                </c:pt>
                <c:pt idx="15090">
                  <c:v>5.0442910000000003</c:v>
                </c:pt>
                <c:pt idx="15091">
                  <c:v>5.0442910000000003</c:v>
                </c:pt>
                <c:pt idx="15092">
                  <c:v>5.0442910000000003</c:v>
                </c:pt>
                <c:pt idx="15093">
                  <c:v>5.0442910000000003</c:v>
                </c:pt>
                <c:pt idx="15094">
                  <c:v>5.0412150000000002</c:v>
                </c:pt>
                <c:pt idx="15095">
                  <c:v>5.0412150000000002</c:v>
                </c:pt>
                <c:pt idx="15096">
                  <c:v>5.0412150000000002</c:v>
                </c:pt>
                <c:pt idx="15097">
                  <c:v>5.0412150000000002</c:v>
                </c:pt>
                <c:pt idx="15098">
                  <c:v>5.0412150000000002</c:v>
                </c:pt>
                <c:pt idx="15099">
                  <c:v>5.0412150000000002</c:v>
                </c:pt>
                <c:pt idx="15100">
                  <c:v>5.0412150000000002</c:v>
                </c:pt>
                <c:pt idx="15101">
                  <c:v>5.0412150000000002</c:v>
                </c:pt>
                <c:pt idx="15102">
                  <c:v>5.0412150000000002</c:v>
                </c:pt>
                <c:pt idx="15103">
                  <c:v>5.0412150000000002</c:v>
                </c:pt>
                <c:pt idx="15104">
                  <c:v>5.0442910000000003</c:v>
                </c:pt>
                <c:pt idx="15105">
                  <c:v>5.0442910000000003</c:v>
                </c:pt>
                <c:pt idx="15106">
                  <c:v>5.0442910000000003</c:v>
                </c:pt>
                <c:pt idx="15107">
                  <c:v>5.0442910000000003</c:v>
                </c:pt>
                <c:pt idx="15108">
                  <c:v>5.0442910000000003</c:v>
                </c:pt>
                <c:pt idx="15109">
                  <c:v>5.0442910000000003</c:v>
                </c:pt>
                <c:pt idx="15110">
                  <c:v>5.0442910000000003</c:v>
                </c:pt>
                <c:pt idx="15111">
                  <c:v>5.0442910000000003</c:v>
                </c:pt>
                <c:pt idx="15112">
                  <c:v>5.0442910000000003</c:v>
                </c:pt>
                <c:pt idx="15113">
                  <c:v>5.0442910000000003</c:v>
                </c:pt>
                <c:pt idx="15114">
                  <c:v>5.0442910000000003</c:v>
                </c:pt>
                <c:pt idx="15115">
                  <c:v>5.0442910000000003</c:v>
                </c:pt>
                <c:pt idx="15116">
                  <c:v>5.0442910000000003</c:v>
                </c:pt>
                <c:pt idx="15117">
                  <c:v>5.0442910000000003</c:v>
                </c:pt>
                <c:pt idx="15118">
                  <c:v>5.0442910000000003</c:v>
                </c:pt>
                <c:pt idx="15119">
                  <c:v>5.0442910000000003</c:v>
                </c:pt>
                <c:pt idx="15120">
                  <c:v>5.0442910000000003</c:v>
                </c:pt>
                <c:pt idx="15121">
                  <c:v>5.0442910000000003</c:v>
                </c:pt>
                <c:pt idx="15122">
                  <c:v>5.0473670000000004</c:v>
                </c:pt>
                <c:pt idx="15123">
                  <c:v>5.0473670000000004</c:v>
                </c:pt>
                <c:pt idx="15124">
                  <c:v>5.0473670000000004</c:v>
                </c:pt>
                <c:pt idx="15125">
                  <c:v>5.0473670000000004</c:v>
                </c:pt>
                <c:pt idx="15126">
                  <c:v>5.0473670000000004</c:v>
                </c:pt>
                <c:pt idx="15127">
                  <c:v>5.0504430000000005</c:v>
                </c:pt>
                <c:pt idx="15128">
                  <c:v>5.0504430000000005</c:v>
                </c:pt>
                <c:pt idx="15129">
                  <c:v>5.0504430000000005</c:v>
                </c:pt>
                <c:pt idx="15130">
                  <c:v>5.0504430000000005</c:v>
                </c:pt>
                <c:pt idx="15131">
                  <c:v>5.0504430000000005</c:v>
                </c:pt>
                <c:pt idx="15132">
                  <c:v>5.0504430000000005</c:v>
                </c:pt>
                <c:pt idx="15133">
                  <c:v>5.0535190000000005</c:v>
                </c:pt>
                <c:pt idx="15134">
                  <c:v>5.0535190000000005</c:v>
                </c:pt>
                <c:pt idx="15135">
                  <c:v>5.0565940000000005</c:v>
                </c:pt>
                <c:pt idx="15136">
                  <c:v>5.0565940000000005</c:v>
                </c:pt>
                <c:pt idx="15137">
                  <c:v>5.0565940000000005</c:v>
                </c:pt>
                <c:pt idx="15138">
                  <c:v>5.0565940000000005</c:v>
                </c:pt>
                <c:pt idx="15139">
                  <c:v>5.0596700000000006</c:v>
                </c:pt>
                <c:pt idx="15140">
                  <c:v>5.0596700000000006</c:v>
                </c:pt>
                <c:pt idx="15141">
                  <c:v>5.0596700000000006</c:v>
                </c:pt>
                <c:pt idx="15142">
                  <c:v>5.0596700000000006</c:v>
                </c:pt>
                <c:pt idx="15143">
                  <c:v>5.0596700000000006</c:v>
                </c:pt>
                <c:pt idx="15144">
                  <c:v>5.0596700000000006</c:v>
                </c:pt>
                <c:pt idx="15145">
                  <c:v>5.0596700000000006</c:v>
                </c:pt>
                <c:pt idx="15146">
                  <c:v>5.0596700000000006</c:v>
                </c:pt>
                <c:pt idx="15147">
                  <c:v>5.0596700000000006</c:v>
                </c:pt>
                <c:pt idx="15148">
                  <c:v>5.0596700000000006</c:v>
                </c:pt>
                <c:pt idx="15149">
                  <c:v>5.0596700000000006</c:v>
                </c:pt>
                <c:pt idx="15150">
                  <c:v>5.0627460000000006</c:v>
                </c:pt>
                <c:pt idx="15151">
                  <c:v>5.0627460000000006</c:v>
                </c:pt>
                <c:pt idx="15152">
                  <c:v>5.0627460000000006</c:v>
                </c:pt>
                <c:pt idx="15153">
                  <c:v>5.0627460000000006</c:v>
                </c:pt>
                <c:pt idx="15154">
                  <c:v>5.0627460000000006</c:v>
                </c:pt>
                <c:pt idx="15155">
                  <c:v>5.0627460000000006</c:v>
                </c:pt>
                <c:pt idx="15156">
                  <c:v>5.0627460000000006</c:v>
                </c:pt>
                <c:pt idx="15157">
                  <c:v>5.0627460000000006</c:v>
                </c:pt>
                <c:pt idx="15158">
                  <c:v>5.0627460000000006</c:v>
                </c:pt>
                <c:pt idx="15159">
                  <c:v>5.0627460000000006</c:v>
                </c:pt>
                <c:pt idx="15160">
                  <c:v>5.0627460000000006</c:v>
                </c:pt>
                <c:pt idx="15161">
                  <c:v>5.0658220000000007</c:v>
                </c:pt>
                <c:pt idx="15162">
                  <c:v>5.0658220000000007</c:v>
                </c:pt>
                <c:pt idx="15163">
                  <c:v>5.0688970000000007</c:v>
                </c:pt>
                <c:pt idx="15164">
                  <c:v>5.0688970000000007</c:v>
                </c:pt>
                <c:pt idx="15165">
                  <c:v>5.0750489999999999</c:v>
                </c:pt>
                <c:pt idx="15166">
                  <c:v>5.0750489999999999</c:v>
                </c:pt>
                <c:pt idx="15167">
                  <c:v>5.0750489999999999</c:v>
                </c:pt>
                <c:pt idx="15168">
                  <c:v>5.0750489999999999</c:v>
                </c:pt>
                <c:pt idx="15169">
                  <c:v>5.0750489999999999</c:v>
                </c:pt>
                <c:pt idx="15170">
                  <c:v>5.078125</c:v>
                </c:pt>
                <c:pt idx="15171">
                  <c:v>5.078125</c:v>
                </c:pt>
                <c:pt idx="15172">
                  <c:v>5.0812010000000001</c:v>
                </c:pt>
                <c:pt idx="15173">
                  <c:v>5.0812010000000001</c:v>
                </c:pt>
                <c:pt idx="15174">
                  <c:v>5.0812010000000001</c:v>
                </c:pt>
                <c:pt idx="15175">
                  <c:v>5.084276</c:v>
                </c:pt>
                <c:pt idx="15176">
                  <c:v>5.084276</c:v>
                </c:pt>
                <c:pt idx="15177">
                  <c:v>5.084276</c:v>
                </c:pt>
                <c:pt idx="15178">
                  <c:v>5.084276</c:v>
                </c:pt>
                <c:pt idx="15179">
                  <c:v>5.084276</c:v>
                </c:pt>
                <c:pt idx="15180">
                  <c:v>5.084276</c:v>
                </c:pt>
                <c:pt idx="15181">
                  <c:v>5.084276</c:v>
                </c:pt>
                <c:pt idx="15182">
                  <c:v>5.084276</c:v>
                </c:pt>
                <c:pt idx="15183">
                  <c:v>5.084276</c:v>
                </c:pt>
                <c:pt idx="15184">
                  <c:v>5.0873520000000001</c:v>
                </c:pt>
                <c:pt idx="15185">
                  <c:v>5.0873520000000001</c:v>
                </c:pt>
                <c:pt idx="15186">
                  <c:v>5.0904290000000003</c:v>
                </c:pt>
                <c:pt idx="15187">
                  <c:v>5.0904290000000003</c:v>
                </c:pt>
                <c:pt idx="15188">
                  <c:v>5.0904290000000003</c:v>
                </c:pt>
                <c:pt idx="15189">
                  <c:v>5.0904290000000003</c:v>
                </c:pt>
                <c:pt idx="15190">
                  <c:v>5.0904290000000003</c:v>
                </c:pt>
                <c:pt idx="15191">
                  <c:v>5.0935040000000003</c:v>
                </c:pt>
                <c:pt idx="15192">
                  <c:v>5.0965800000000003</c:v>
                </c:pt>
                <c:pt idx="15193">
                  <c:v>5.0996550000000003</c:v>
                </c:pt>
                <c:pt idx="15194">
                  <c:v>5.0996550000000003</c:v>
                </c:pt>
                <c:pt idx="15195">
                  <c:v>5.1027310000000003</c:v>
                </c:pt>
                <c:pt idx="15196">
                  <c:v>5.1027310000000003</c:v>
                </c:pt>
                <c:pt idx="15197">
                  <c:v>5.1027310000000003</c:v>
                </c:pt>
                <c:pt idx="15198">
                  <c:v>5.1058070000000004</c:v>
                </c:pt>
                <c:pt idx="15199">
                  <c:v>5.1058070000000004</c:v>
                </c:pt>
                <c:pt idx="15200">
                  <c:v>5.1058070000000004</c:v>
                </c:pt>
                <c:pt idx="15201">
                  <c:v>5.1058070000000004</c:v>
                </c:pt>
                <c:pt idx="15202">
                  <c:v>5.1088830000000005</c:v>
                </c:pt>
                <c:pt idx="15203">
                  <c:v>5.1088830000000005</c:v>
                </c:pt>
                <c:pt idx="15204">
                  <c:v>5.1088830000000005</c:v>
                </c:pt>
                <c:pt idx="15205">
                  <c:v>5.1088830000000005</c:v>
                </c:pt>
                <c:pt idx="15206">
                  <c:v>5.1088830000000005</c:v>
                </c:pt>
                <c:pt idx="15207">
                  <c:v>5.1119590000000006</c:v>
                </c:pt>
                <c:pt idx="15208">
                  <c:v>5.1119590000000006</c:v>
                </c:pt>
                <c:pt idx="15209">
                  <c:v>5.1119590000000006</c:v>
                </c:pt>
                <c:pt idx="15210">
                  <c:v>5.1150340000000005</c:v>
                </c:pt>
                <c:pt idx="15211">
                  <c:v>5.1150340000000005</c:v>
                </c:pt>
                <c:pt idx="15212">
                  <c:v>5.1181100000000006</c:v>
                </c:pt>
                <c:pt idx="15213">
                  <c:v>5.1181100000000006</c:v>
                </c:pt>
                <c:pt idx="15214">
                  <c:v>5.1181100000000006</c:v>
                </c:pt>
                <c:pt idx="15215">
                  <c:v>5.1181100000000006</c:v>
                </c:pt>
                <c:pt idx="15216">
                  <c:v>5.1181100000000006</c:v>
                </c:pt>
                <c:pt idx="15217">
                  <c:v>5.1211860000000007</c:v>
                </c:pt>
                <c:pt idx="15218">
                  <c:v>5.1211860000000007</c:v>
                </c:pt>
                <c:pt idx="15219">
                  <c:v>5.1211860000000007</c:v>
                </c:pt>
                <c:pt idx="15220">
                  <c:v>5.1211860000000007</c:v>
                </c:pt>
                <c:pt idx="15221">
                  <c:v>5.1211860000000007</c:v>
                </c:pt>
                <c:pt idx="15222">
                  <c:v>5.1242620000000008</c:v>
                </c:pt>
                <c:pt idx="15223">
                  <c:v>5.1211860000000007</c:v>
                </c:pt>
                <c:pt idx="15224">
                  <c:v>5.1211860000000007</c:v>
                </c:pt>
                <c:pt idx="15225">
                  <c:v>5.1211860000000007</c:v>
                </c:pt>
                <c:pt idx="15226">
                  <c:v>5.1211860000000007</c:v>
                </c:pt>
                <c:pt idx="15227">
                  <c:v>5.1242620000000008</c:v>
                </c:pt>
                <c:pt idx="15228">
                  <c:v>5.1242620000000008</c:v>
                </c:pt>
                <c:pt idx="15229">
                  <c:v>5.1242620000000008</c:v>
                </c:pt>
                <c:pt idx="15230">
                  <c:v>5.1242620000000008</c:v>
                </c:pt>
                <c:pt idx="15231">
                  <c:v>5.1242620000000008</c:v>
                </c:pt>
                <c:pt idx="15232">
                  <c:v>5.1242620000000008</c:v>
                </c:pt>
                <c:pt idx="15233">
                  <c:v>5.1242620000000008</c:v>
                </c:pt>
                <c:pt idx="15234">
                  <c:v>5.127338</c:v>
                </c:pt>
                <c:pt idx="15235">
                  <c:v>5.127338</c:v>
                </c:pt>
                <c:pt idx="15236">
                  <c:v>5.127338</c:v>
                </c:pt>
                <c:pt idx="15237">
                  <c:v>5.1304130000000008</c:v>
                </c:pt>
                <c:pt idx="15238">
                  <c:v>5.1304130000000008</c:v>
                </c:pt>
                <c:pt idx="15239">
                  <c:v>5.1304130000000008</c:v>
                </c:pt>
                <c:pt idx="15240">
                  <c:v>5.133489</c:v>
                </c:pt>
                <c:pt idx="15241">
                  <c:v>5.133489</c:v>
                </c:pt>
                <c:pt idx="15242">
                  <c:v>5.133489</c:v>
                </c:pt>
                <c:pt idx="15243">
                  <c:v>5.133489</c:v>
                </c:pt>
                <c:pt idx="15244">
                  <c:v>5.133489</c:v>
                </c:pt>
                <c:pt idx="15245">
                  <c:v>5.1304130000000008</c:v>
                </c:pt>
                <c:pt idx="15246">
                  <c:v>5.1304130000000008</c:v>
                </c:pt>
                <c:pt idx="15247">
                  <c:v>5.133489</c:v>
                </c:pt>
                <c:pt idx="15248">
                  <c:v>5.136565</c:v>
                </c:pt>
                <c:pt idx="15249">
                  <c:v>5.1396410000000001</c:v>
                </c:pt>
                <c:pt idx="15250">
                  <c:v>5.1396410000000001</c:v>
                </c:pt>
                <c:pt idx="15251">
                  <c:v>5.1427170000000002</c:v>
                </c:pt>
                <c:pt idx="15252">
                  <c:v>5.1457920000000001</c:v>
                </c:pt>
                <c:pt idx="15253">
                  <c:v>5.1457920000000001</c:v>
                </c:pt>
                <c:pt idx="15254">
                  <c:v>5.1457920000000001</c:v>
                </c:pt>
                <c:pt idx="15255">
                  <c:v>5.1457920000000001</c:v>
                </c:pt>
                <c:pt idx="15256">
                  <c:v>5.1488680000000002</c:v>
                </c:pt>
                <c:pt idx="15257">
                  <c:v>5.1488680000000002</c:v>
                </c:pt>
                <c:pt idx="15258">
                  <c:v>5.1488680000000002</c:v>
                </c:pt>
                <c:pt idx="15259">
                  <c:v>5.1488680000000002</c:v>
                </c:pt>
                <c:pt idx="15260">
                  <c:v>5.1519440000000003</c:v>
                </c:pt>
                <c:pt idx="15261">
                  <c:v>5.1519440000000003</c:v>
                </c:pt>
                <c:pt idx="15262">
                  <c:v>5.1550200000000004</c:v>
                </c:pt>
                <c:pt idx="15263">
                  <c:v>5.1580960000000005</c:v>
                </c:pt>
                <c:pt idx="15264">
                  <c:v>5.1580960000000005</c:v>
                </c:pt>
                <c:pt idx="15265">
                  <c:v>5.1580960000000005</c:v>
                </c:pt>
                <c:pt idx="15266">
                  <c:v>5.1580960000000005</c:v>
                </c:pt>
                <c:pt idx="15267">
                  <c:v>5.1580960000000005</c:v>
                </c:pt>
                <c:pt idx="15268">
                  <c:v>5.1580960000000005</c:v>
                </c:pt>
                <c:pt idx="15269">
                  <c:v>5.1580960000000005</c:v>
                </c:pt>
                <c:pt idx="15270">
                  <c:v>5.1580960000000005</c:v>
                </c:pt>
                <c:pt idx="15271">
                  <c:v>5.1611710000000004</c:v>
                </c:pt>
                <c:pt idx="15272">
                  <c:v>5.1642470000000005</c:v>
                </c:pt>
                <c:pt idx="15273">
                  <c:v>5.1611710000000004</c:v>
                </c:pt>
                <c:pt idx="15274">
                  <c:v>5.1642470000000005</c:v>
                </c:pt>
                <c:pt idx="15275">
                  <c:v>5.1642470000000005</c:v>
                </c:pt>
                <c:pt idx="15276">
                  <c:v>5.1642470000000005</c:v>
                </c:pt>
                <c:pt idx="15277">
                  <c:v>5.1642470000000005</c:v>
                </c:pt>
                <c:pt idx="15278">
                  <c:v>5.1673230000000006</c:v>
                </c:pt>
                <c:pt idx="15279">
                  <c:v>5.1673230000000006</c:v>
                </c:pt>
                <c:pt idx="15280">
                  <c:v>5.1673230000000006</c:v>
                </c:pt>
                <c:pt idx="15281">
                  <c:v>5.1703980000000005</c:v>
                </c:pt>
                <c:pt idx="15282">
                  <c:v>5.1703980000000005</c:v>
                </c:pt>
                <c:pt idx="15283">
                  <c:v>5.1703980000000005</c:v>
                </c:pt>
                <c:pt idx="15284">
                  <c:v>5.1734750000000007</c:v>
                </c:pt>
                <c:pt idx="15285">
                  <c:v>5.1734750000000007</c:v>
                </c:pt>
                <c:pt idx="15286">
                  <c:v>5.1765500000000007</c:v>
                </c:pt>
                <c:pt idx="15287">
                  <c:v>5.1796260000000007</c:v>
                </c:pt>
                <c:pt idx="15288">
                  <c:v>5.1827020000000008</c:v>
                </c:pt>
                <c:pt idx="15289">
                  <c:v>5.1827020000000008</c:v>
                </c:pt>
                <c:pt idx="15290">
                  <c:v>5.1857770000000007</c:v>
                </c:pt>
                <c:pt idx="15291">
                  <c:v>5.1888540000000001</c:v>
                </c:pt>
                <c:pt idx="15292">
                  <c:v>5.1857770000000007</c:v>
                </c:pt>
                <c:pt idx="15293">
                  <c:v>5.1857770000000007</c:v>
                </c:pt>
                <c:pt idx="15294">
                  <c:v>5.1857770000000007</c:v>
                </c:pt>
                <c:pt idx="15295">
                  <c:v>5.1857770000000007</c:v>
                </c:pt>
                <c:pt idx="15296">
                  <c:v>5.1888540000000001</c:v>
                </c:pt>
                <c:pt idx="15297">
                  <c:v>5.191929</c:v>
                </c:pt>
                <c:pt idx="15298">
                  <c:v>5.1950050000000001</c:v>
                </c:pt>
                <c:pt idx="15299">
                  <c:v>5.1950050000000001</c:v>
                </c:pt>
                <c:pt idx="15300">
                  <c:v>5.1950050000000001</c:v>
                </c:pt>
                <c:pt idx="15301">
                  <c:v>5.1980810000000002</c:v>
                </c:pt>
                <c:pt idx="15302">
                  <c:v>5.2011560000000001</c:v>
                </c:pt>
                <c:pt idx="15303">
                  <c:v>5.2011560000000001</c:v>
                </c:pt>
                <c:pt idx="15304">
                  <c:v>5.2011560000000001</c:v>
                </c:pt>
                <c:pt idx="15305">
                  <c:v>5.2042320000000002</c:v>
                </c:pt>
                <c:pt idx="15306">
                  <c:v>5.2042320000000002</c:v>
                </c:pt>
                <c:pt idx="15307">
                  <c:v>5.2042320000000002</c:v>
                </c:pt>
                <c:pt idx="15308">
                  <c:v>5.2042320000000002</c:v>
                </c:pt>
                <c:pt idx="15309">
                  <c:v>5.2042320000000002</c:v>
                </c:pt>
                <c:pt idx="15310">
                  <c:v>5.2042320000000002</c:v>
                </c:pt>
                <c:pt idx="15311">
                  <c:v>5.2073080000000003</c:v>
                </c:pt>
                <c:pt idx="15312">
                  <c:v>5.2103840000000003</c:v>
                </c:pt>
                <c:pt idx="15313">
                  <c:v>5.2134600000000004</c:v>
                </c:pt>
                <c:pt idx="15314">
                  <c:v>5.2165350000000004</c:v>
                </c:pt>
                <c:pt idx="15315">
                  <c:v>5.2165350000000004</c:v>
                </c:pt>
                <c:pt idx="15316">
                  <c:v>5.2196110000000004</c:v>
                </c:pt>
                <c:pt idx="15317">
                  <c:v>5.2165350000000004</c:v>
                </c:pt>
                <c:pt idx="15318">
                  <c:v>5.2165350000000004</c:v>
                </c:pt>
                <c:pt idx="15319">
                  <c:v>5.2165350000000004</c:v>
                </c:pt>
                <c:pt idx="15320">
                  <c:v>5.2134600000000004</c:v>
                </c:pt>
                <c:pt idx="15321">
                  <c:v>5.2165350000000004</c:v>
                </c:pt>
                <c:pt idx="15322">
                  <c:v>5.2165350000000004</c:v>
                </c:pt>
                <c:pt idx="15323">
                  <c:v>5.2196110000000004</c:v>
                </c:pt>
                <c:pt idx="15324">
                  <c:v>5.2226870000000005</c:v>
                </c:pt>
                <c:pt idx="15325">
                  <c:v>5.2257630000000006</c:v>
                </c:pt>
                <c:pt idx="15326">
                  <c:v>5.2288390000000007</c:v>
                </c:pt>
                <c:pt idx="15327">
                  <c:v>5.2288390000000007</c:v>
                </c:pt>
                <c:pt idx="15328">
                  <c:v>5.2288390000000007</c:v>
                </c:pt>
                <c:pt idx="15329">
                  <c:v>5.2288390000000007</c:v>
                </c:pt>
                <c:pt idx="15330">
                  <c:v>5.2288390000000007</c:v>
                </c:pt>
                <c:pt idx="15331">
                  <c:v>5.2288390000000007</c:v>
                </c:pt>
                <c:pt idx="15332">
                  <c:v>5.2288390000000007</c:v>
                </c:pt>
                <c:pt idx="15333">
                  <c:v>5.2288390000000007</c:v>
                </c:pt>
                <c:pt idx="15334">
                  <c:v>5.2257630000000006</c:v>
                </c:pt>
                <c:pt idx="15335">
                  <c:v>5.2257630000000006</c:v>
                </c:pt>
                <c:pt idx="15336">
                  <c:v>5.2288390000000007</c:v>
                </c:pt>
                <c:pt idx="15337">
                  <c:v>5.2288390000000007</c:v>
                </c:pt>
                <c:pt idx="15338">
                  <c:v>5.2288390000000007</c:v>
                </c:pt>
                <c:pt idx="15339">
                  <c:v>5.2288390000000007</c:v>
                </c:pt>
                <c:pt idx="15340">
                  <c:v>5.2319140000000006</c:v>
                </c:pt>
                <c:pt idx="15341">
                  <c:v>5.2319140000000006</c:v>
                </c:pt>
                <c:pt idx="15342">
                  <c:v>5.2319140000000006</c:v>
                </c:pt>
                <c:pt idx="15343">
                  <c:v>5.2319140000000006</c:v>
                </c:pt>
                <c:pt idx="15344">
                  <c:v>5.2288390000000007</c:v>
                </c:pt>
                <c:pt idx="15345">
                  <c:v>5.2319140000000006</c:v>
                </c:pt>
                <c:pt idx="15346">
                  <c:v>5.2349900000000007</c:v>
                </c:pt>
                <c:pt idx="15347">
                  <c:v>5.2380660000000008</c:v>
                </c:pt>
                <c:pt idx="15348">
                  <c:v>5.2380660000000008</c:v>
                </c:pt>
                <c:pt idx="15349">
                  <c:v>5.2380660000000008</c:v>
                </c:pt>
                <c:pt idx="15350">
                  <c:v>5.244218</c:v>
                </c:pt>
                <c:pt idx="15351">
                  <c:v>5.247293</c:v>
                </c:pt>
                <c:pt idx="15352">
                  <c:v>5.247293</c:v>
                </c:pt>
                <c:pt idx="15353">
                  <c:v>5.2503690000000001</c:v>
                </c:pt>
                <c:pt idx="15354">
                  <c:v>5.2534450000000001</c:v>
                </c:pt>
                <c:pt idx="15355">
                  <c:v>5.2565210000000002</c:v>
                </c:pt>
                <c:pt idx="15356">
                  <c:v>5.2595970000000003</c:v>
                </c:pt>
                <c:pt idx="15357">
                  <c:v>5.2626720000000002</c:v>
                </c:pt>
                <c:pt idx="15358">
                  <c:v>5.2657480000000003</c:v>
                </c:pt>
                <c:pt idx="15359">
                  <c:v>5.2688240000000004</c:v>
                </c:pt>
                <c:pt idx="15360">
                  <c:v>5.2657480000000003</c:v>
                </c:pt>
                <c:pt idx="15361">
                  <c:v>5.2688240000000004</c:v>
                </c:pt>
                <c:pt idx="15362">
                  <c:v>5.2719000000000005</c:v>
                </c:pt>
                <c:pt idx="15363">
                  <c:v>5.2749760000000006</c:v>
                </c:pt>
                <c:pt idx="15364">
                  <c:v>5.2749760000000006</c:v>
                </c:pt>
                <c:pt idx="15365">
                  <c:v>5.2780510000000005</c:v>
                </c:pt>
                <c:pt idx="15366">
                  <c:v>5.2811270000000006</c:v>
                </c:pt>
                <c:pt idx="15367">
                  <c:v>5.2811270000000006</c:v>
                </c:pt>
                <c:pt idx="15368">
                  <c:v>5.2811270000000006</c:v>
                </c:pt>
                <c:pt idx="15369">
                  <c:v>5.2811270000000006</c:v>
                </c:pt>
                <c:pt idx="15370">
                  <c:v>5.2842030000000006</c:v>
                </c:pt>
                <c:pt idx="15371">
                  <c:v>5.2842030000000006</c:v>
                </c:pt>
                <c:pt idx="15372">
                  <c:v>5.2842030000000006</c:v>
                </c:pt>
                <c:pt idx="15373">
                  <c:v>5.2872790000000007</c:v>
                </c:pt>
                <c:pt idx="15374">
                  <c:v>5.2903540000000007</c:v>
                </c:pt>
                <c:pt idx="15375">
                  <c:v>5.2934300000000007</c:v>
                </c:pt>
                <c:pt idx="15376">
                  <c:v>5.2934300000000007</c:v>
                </c:pt>
                <c:pt idx="15377">
                  <c:v>5.2965059999999999</c:v>
                </c:pt>
                <c:pt idx="15378">
                  <c:v>5.2965059999999999</c:v>
                </c:pt>
                <c:pt idx="15379">
                  <c:v>5.2995810000000008</c:v>
                </c:pt>
                <c:pt idx="15380">
                  <c:v>5.3026580000000001</c:v>
                </c:pt>
                <c:pt idx="15381">
                  <c:v>5.305733</c:v>
                </c:pt>
                <c:pt idx="15382">
                  <c:v>5.3088090000000001</c:v>
                </c:pt>
                <c:pt idx="15383">
                  <c:v>5.3088090000000001</c:v>
                </c:pt>
                <c:pt idx="15384">
                  <c:v>5.3088090000000001</c:v>
                </c:pt>
                <c:pt idx="15385">
                  <c:v>5.3118850000000002</c:v>
                </c:pt>
                <c:pt idx="15386">
                  <c:v>5.3149600000000001</c:v>
                </c:pt>
                <c:pt idx="15387">
                  <c:v>5.3180370000000003</c:v>
                </c:pt>
                <c:pt idx="15388">
                  <c:v>5.3211120000000003</c:v>
                </c:pt>
                <c:pt idx="15389">
                  <c:v>5.3211120000000003</c:v>
                </c:pt>
                <c:pt idx="15390">
                  <c:v>5.3211120000000003</c:v>
                </c:pt>
                <c:pt idx="15391">
                  <c:v>5.3180370000000003</c:v>
                </c:pt>
                <c:pt idx="15392">
                  <c:v>5.3180370000000003</c:v>
                </c:pt>
                <c:pt idx="15393">
                  <c:v>5.3211120000000003</c:v>
                </c:pt>
                <c:pt idx="15394">
                  <c:v>5.3211120000000003</c:v>
                </c:pt>
                <c:pt idx="15395">
                  <c:v>5.3180370000000003</c:v>
                </c:pt>
                <c:pt idx="15396">
                  <c:v>5.3180370000000003</c:v>
                </c:pt>
                <c:pt idx="15397">
                  <c:v>5.3211120000000003</c:v>
                </c:pt>
                <c:pt idx="15398">
                  <c:v>5.3211120000000003</c:v>
                </c:pt>
                <c:pt idx="15399">
                  <c:v>5.3211120000000003</c:v>
                </c:pt>
                <c:pt idx="15400">
                  <c:v>5.3211120000000003</c:v>
                </c:pt>
                <c:pt idx="15401">
                  <c:v>5.3241880000000004</c:v>
                </c:pt>
                <c:pt idx="15402">
                  <c:v>5.3241880000000004</c:v>
                </c:pt>
                <c:pt idx="15403">
                  <c:v>5.3272640000000004</c:v>
                </c:pt>
                <c:pt idx="15404">
                  <c:v>5.3272640000000004</c:v>
                </c:pt>
                <c:pt idx="15405">
                  <c:v>5.3272640000000004</c:v>
                </c:pt>
                <c:pt idx="15406">
                  <c:v>5.3241880000000004</c:v>
                </c:pt>
                <c:pt idx="15407">
                  <c:v>5.3272640000000004</c:v>
                </c:pt>
                <c:pt idx="15408">
                  <c:v>5.3303390000000004</c:v>
                </c:pt>
                <c:pt idx="15409">
                  <c:v>5.3303390000000004</c:v>
                </c:pt>
                <c:pt idx="15410">
                  <c:v>5.3303390000000004</c:v>
                </c:pt>
                <c:pt idx="15411">
                  <c:v>5.3334160000000006</c:v>
                </c:pt>
                <c:pt idx="15412">
                  <c:v>5.3364910000000005</c:v>
                </c:pt>
                <c:pt idx="15413">
                  <c:v>5.3395670000000006</c:v>
                </c:pt>
                <c:pt idx="15414">
                  <c:v>5.3395670000000006</c:v>
                </c:pt>
                <c:pt idx="15415">
                  <c:v>5.3395670000000006</c:v>
                </c:pt>
                <c:pt idx="15416">
                  <c:v>5.3426430000000007</c:v>
                </c:pt>
                <c:pt idx="15417">
                  <c:v>5.3426430000000007</c:v>
                </c:pt>
                <c:pt idx="15418">
                  <c:v>5.3457180000000006</c:v>
                </c:pt>
                <c:pt idx="15419">
                  <c:v>5.3457180000000006</c:v>
                </c:pt>
                <c:pt idx="15420">
                  <c:v>5.3457180000000006</c:v>
                </c:pt>
                <c:pt idx="15421">
                  <c:v>5.3457180000000006</c:v>
                </c:pt>
                <c:pt idx="15422">
                  <c:v>5.348795</c:v>
                </c:pt>
                <c:pt idx="15423">
                  <c:v>5.348795</c:v>
                </c:pt>
                <c:pt idx="15424">
                  <c:v>5.3518700000000008</c:v>
                </c:pt>
                <c:pt idx="15425">
                  <c:v>5.354946</c:v>
                </c:pt>
                <c:pt idx="15426">
                  <c:v>5.354946</c:v>
                </c:pt>
                <c:pt idx="15427">
                  <c:v>5.3580220000000001</c:v>
                </c:pt>
                <c:pt idx="15428">
                  <c:v>5.354946</c:v>
                </c:pt>
                <c:pt idx="15429">
                  <c:v>5.354946</c:v>
                </c:pt>
                <c:pt idx="15430">
                  <c:v>5.3580220000000001</c:v>
                </c:pt>
                <c:pt idx="15431">
                  <c:v>5.3580220000000001</c:v>
                </c:pt>
                <c:pt idx="15432">
                  <c:v>5.361097</c:v>
                </c:pt>
                <c:pt idx="15433">
                  <c:v>5.3641730000000001</c:v>
                </c:pt>
                <c:pt idx="15434">
                  <c:v>5.3672490000000002</c:v>
                </c:pt>
                <c:pt idx="15435">
                  <c:v>5.3672490000000002</c:v>
                </c:pt>
                <c:pt idx="15436">
                  <c:v>5.3703250000000002</c:v>
                </c:pt>
                <c:pt idx="15437">
                  <c:v>5.3734000000000002</c:v>
                </c:pt>
                <c:pt idx="15438">
                  <c:v>5.3764760000000003</c:v>
                </c:pt>
                <c:pt idx="15439">
                  <c:v>5.3795520000000003</c:v>
                </c:pt>
                <c:pt idx="15440">
                  <c:v>5.3795520000000003</c:v>
                </c:pt>
                <c:pt idx="15441">
                  <c:v>5.3826280000000004</c:v>
                </c:pt>
                <c:pt idx="15442">
                  <c:v>5.3826280000000004</c:v>
                </c:pt>
                <c:pt idx="15443">
                  <c:v>5.3857040000000005</c:v>
                </c:pt>
                <c:pt idx="15444">
                  <c:v>5.3887790000000004</c:v>
                </c:pt>
                <c:pt idx="15445">
                  <c:v>5.3918550000000005</c:v>
                </c:pt>
                <c:pt idx="15446">
                  <c:v>5.3949310000000006</c:v>
                </c:pt>
                <c:pt idx="15447">
                  <c:v>5.3949310000000006</c:v>
                </c:pt>
                <c:pt idx="15448">
                  <c:v>5.3918550000000005</c:v>
                </c:pt>
                <c:pt idx="15449">
                  <c:v>5.3918550000000005</c:v>
                </c:pt>
                <c:pt idx="15450">
                  <c:v>5.3949310000000006</c:v>
                </c:pt>
                <c:pt idx="15451">
                  <c:v>5.3918550000000005</c:v>
                </c:pt>
                <c:pt idx="15452">
                  <c:v>5.3918550000000005</c:v>
                </c:pt>
                <c:pt idx="15453">
                  <c:v>5.3949310000000006</c:v>
                </c:pt>
                <c:pt idx="15454">
                  <c:v>5.3949310000000006</c:v>
                </c:pt>
                <c:pt idx="15455">
                  <c:v>5.3949310000000006</c:v>
                </c:pt>
                <c:pt idx="15456">
                  <c:v>5.3949310000000006</c:v>
                </c:pt>
                <c:pt idx="15457">
                  <c:v>5.3980070000000007</c:v>
                </c:pt>
                <c:pt idx="15458">
                  <c:v>5.3980070000000007</c:v>
                </c:pt>
                <c:pt idx="15459">
                  <c:v>5.4010830000000007</c:v>
                </c:pt>
                <c:pt idx="15460">
                  <c:v>5.4041580000000007</c:v>
                </c:pt>
                <c:pt idx="15461">
                  <c:v>5.4072340000000008</c:v>
                </c:pt>
                <c:pt idx="15462">
                  <c:v>5.4072340000000008</c:v>
                </c:pt>
                <c:pt idx="15463">
                  <c:v>5.41031</c:v>
                </c:pt>
                <c:pt idx="15464">
                  <c:v>5.413386</c:v>
                </c:pt>
                <c:pt idx="15465">
                  <c:v>5.4164620000000001</c:v>
                </c:pt>
                <c:pt idx="15466">
                  <c:v>5.4164620000000001</c:v>
                </c:pt>
                <c:pt idx="15467">
                  <c:v>5.413386</c:v>
                </c:pt>
                <c:pt idx="15468">
                  <c:v>5.413386</c:v>
                </c:pt>
                <c:pt idx="15469">
                  <c:v>5.413386</c:v>
                </c:pt>
                <c:pt idx="15470">
                  <c:v>5.4164620000000001</c:v>
                </c:pt>
                <c:pt idx="15471">
                  <c:v>5.419537</c:v>
                </c:pt>
                <c:pt idx="15472">
                  <c:v>5.4226130000000001</c:v>
                </c:pt>
                <c:pt idx="15473">
                  <c:v>5.419537</c:v>
                </c:pt>
                <c:pt idx="15474">
                  <c:v>5.419537</c:v>
                </c:pt>
                <c:pt idx="15475">
                  <c:v>5.4226130000000001</c:v>
                </c:pt>
                <c:pt idx="15476">
                  <c:v>5.4287650000000003</c:v>
                </c:pt>
                <c:pt idx="15477">
                  <c:v>5.4318410000000004</c:v>
                </c:pt>
                <c:pt idx="15478">
                  <c:v>5.4287650000000003</c:v>
                </c:pt>
                <c:pt idx="15479">
                  <c:v>5.4318410000000004</c:v>
                </c:pt>
                <c:pt idx="15480">
                  <c:v>5.4349160000000003</c:v>
                </c:pt>
                <c:pt idx="15481">
                  <c:v>5.4379920000000004</c:v>
                </c:pt>
                <c:pt idx="15482">
                  <c:v>5.4379920000000004</c:v>
                </c:pt>
                <c:pt idx="15483">
                  <c:v>5.4379920000000004</c:v>
                </c:pt>
                <c:pt idx="15484">
                  <c:v>5.4410680000000005</c:v>
                </c:pt>
                <c:pt idx="15485">
                  <c:v>5.4441440000000005</c:v>
                </c:pt>
                <c:pt idx="15486">
                  <c:v>5.4472200000000006</c:v>
                </c:pt>
                <c:pt idx="15487">
                  <c:v>5.4502950000000006</c:v>
                </c:pt>
                <c:pt idx="15488">
                  <c:v>5.4533710000000006</c:v>
                </c:pt>
                <c:pt idx="15489">
                  <c:v>5.4564470000000007</c:v>
                </c:pt>
                <c:pt idx="15490">
                  <c:v>5.4564470000000007</c:v>
                </c:pt>
                <c:pt idx="15491">
                  <c:v>5.4595220000000007</c:v>
                </c:pt>
                <c:pt idx="15492">
                  <c:v>5.462599</c:v>
                </c:pt>
                <c:pt idx="15493">
                  <c:v>5.462599</c:v>
                </c:pt>
                <c:pt idx="15494">
                  <c:v>5.462599</c:v>
                </c:pt>
                <c:pt idx="15495">
                  <c:v>5.4656739999999999</c:v>
                </c:pt>
                <c:pt idx="15496">
                  <c:v>5.4656739999999999</c:v>
                </c:pt>
                <c:pt idx="15497">
                  <c:v>5.46875</c:v>
                </c:pt>
                <c:pt idx="15498">
                  <c:v>5.46875</c:v>
                </c:pt>
                <c:pt idx="15499">
                  <c:v>5.4718260000000001</c:v>
                </c:pt>
                <c:pt idx="15500">
                  <c:v>5.474901</c:v>
                </c:pt>
                <c:pt idx="15501">
                  <c:v>5.4779780000000002</c:v>
                </c:pt>
                <c:pt idx="15502">
                  <c:v>5.4810530000000002</c:v>
                </c:pt>
                <c:pt idx="15503">
                  <c:v>5.4810530000000002</c:v>
                </c:pt>
                <c:pt idx="15504">
                  <c:v>5.4810530000000002</c:v>
                </c:pt>
                <c:pt idx="15505">
                  <c:v>5.4810530000000002</c:v>
                </c:pt>
                <c:pt idx="15506">
                  <c:v>5.4841290000000003</c:v>
                </c:pt>
                <c:pt idx="15507">
                  <c:v>5.4841290000000003</c:v>
                </c:pt>
                <c:pt idx="15508">
                  <c:v>5.4841290000000003</c:v>
                </c:pt>
                <c:pt idx="15509">
                  <c:v>5.4872050000000003</c:v>
                </c:pt>
                <c:pt idx="15510">
                  <c:v>5.4902800000000003</c:v>
                </c:pt>
                <c:pt idx="15511">
                  <c:v>5.4933560000000003</c:v>
                </c:pt>
                <c:pt idx="15512">
                  <c:v>5.4933560000000003</c:v>
                </c:pt>
                <c:pt idx="15513">
                  <c:v>5.4964320000000004</c:v>
                </c:pt>
                <c:pt idx="15514">
                  <c:v>5.4995080000000005</c:v>
                </c:pt>
                <c:pt idx="15515">
                  <c:v>5.5025840000000006</c:v>
                </c:pt>
                <c:pt idx="15516">
                  <c:v>5.5025840000000006</c:v>
                </c:pt>
                <c:pt idx="15517">
                  <c:v>5.5056590000000005</c:v>
                </c:pt>
                <c:pt idx="15518">
                  <c:v>5.5056590000000005</c:v>
                </c:pt>
                <c:pt idx="15519">
                  <c:v>5.5056590000000005</c:v>
                </c:pt>
                <c:pt idx="15520">
                  <c:v>5.5087350000000006</c:v>
                </c:pt>
                <c:pt idx="15521">
                  <c:v>5.5118110000000007</c:v>
                </c:pt>
                <c:pt idx="15522">
                  <c:v>5.5148870000000008</c:v>
                </c:pt>
                <c:pt idx="15523">
                  <c:v>5.517963</c:v>
                </c:pt>
                <c:pt idx="15524">
                  <c:v>5.5210380000000008</c:v>
                </c:pt>
                <c:pt idx="15525">
                  <c:v>5.524114</c:v>
                </c:pt>
                <c:pt idx="15526">
                  <c:v>5.52719</c:v>
                </c:pt>
                <c:pt idx="15527">
                  <c:v>5.52719</c:v>
                </c:pt>
                <c:pt idx="15528">
                  <c:v>5.52719</c:v>
                </c:pt>
                <c:pt idx="15529">
                  <c:v>5.5302660000000001</c:v>
                </c:pt>
                <c:pt idx="15530">
                  <c:v>5.5302660000000001</c:v>
                </c:pt>
                <c:pt idx="15531">
                  <c:v>5.5333420000000002</c:v>
                </c:pt>
                <c:pt idx="15532">
                  <c:v>5.5364170000000001</c:v>
                </c:pt>
                <c:pt idx="15533">
                  <c:v>5.5394930000000002</c:v>
                </c:pt>
                <c:pt idx="15534">
                  <c:v>5.5364170000000001</c:v>
                </c:pt>
                <c:pt idx="15535">
                  <c:v>5.5394930000000002</c:v>
                </c:pt>
                <c:pt idx="15536">
                  <c:v>5.5425690000000003</c:v>
                </c:pt>
                <c:pt idx="15537">
                  <c:v>5.5425690000000003</c:v>
                </c:pt>
                <c:pt idx="15538">
                  <c:v>5.5456450000000004</c:v>
                </c:pt>
                <c:pt idx="15539">
                  <c:v>5.5487210000000005</c:v>
                </c:pt>
                <c:pt idx="15540">
                  <c:v>5.5487210000000005</c:v>
                </c:pt>
                <c:pt idx="15541">
                  <c:v>5.5487210000000005</c:v>
                </c:pt>
                <c:pt idx="15542">
                  <c:v>5.5487210000000005</c:v>
                </c:pt>
                <c:pt idx="15543">
                  <c:v>5.5487210000000005</c:v>
                </c:pt>
                <c:pt idx="15544">
                  <c:v>5.5487210000000005</c:v>
                </c:pt>
                <c:pt idx="15545">
                  <c:v>5.5517960000000004</c:v>
                </c:pt>
                <c:pt idx="15546">
                  <c:v>5.5517960000000004</c:v>
                </c:pt>
                <c:pt idx="15547">
                  <c:v>5.5487210000000005</c:v>
                </c:pt>
                <c:pt idx="15548">
                  <c:v>5.5517960000000004</c:v>
                </c:pt>
                <c:pt idx="15549">
                  <c:v>5.5548720000000005</c:v>
                </c:pt>
                <c:pt idx="15550">
                  <c:v>5.5579470000000004</c:v>
                </c:pt>
                <c:pt idx="15551">
                  <c:v>5.5610240000000006</c:v>
                </c:pt>
                <c:pt idx="15552">
                  <c:v>5.5610240000000006</c:v>
                </c:pt>
                <c:pt idx="15553">
                  <c:v>5.5610240000000006</c:v>
                </c:pt>
                <c:pt idx="15554">
                  <c:v>5.5610240000000006</c:v>
                </c:pt>
                <c:pt idx="15555">
                  <c:v>5.5641000000000007</c:v>
                </c:pt>
                <c:pt idx="15556">
                  <c:v>5.5671750000000007</c:v>
                </c:pt>
                <c:pt idx="15557">
                  <c:v>5.5671750000000007</c:v>
                </c:pt>
                <c:pt idx="15558">
                  <c:v>5.5671750000000007</c:v>
                </c:pt>
                <c:pt idx="15559">
                  <c:v>5.5671750000000007</c:v>
                </c:pt>
                <c:pt idx="15560">
                  <c:v>5.5702510000000007</c:v>
                </c:pt>
                <c:pt idx="15561">
                  <c:v>5.5702510000000007</c:v>
                </c:pt>
                <c:pt idx="15562">
                  <c:v>5.5733260000000007</c:v>
                </c:pt>
                <c:pt idx="15563">
                  <c:v>5.576403</c:v>
                </c:pt>
                <c:pt idx="15564">
                  <c:v>5.5794790000000001</c:v>
                </c:pt>
                <c:pt idx="15565">
                  <c:v>5.582554</c:v>
                </c:pt>
                <c:pt idx="15566">
                  <c:v>5.5856300000000001</c:v>
                </c:pt>
                <c:pt idx="15567">
                  <c:v>5.5856300000000001</c:v>
                </c:pt>
                <c:pt idx="15568">
                  <c:v>5.5856300000000001</c:v>
                </c:pt>
                <c:pt idx="15569">
                  <c:v>5.5856300000000001</c:v>
                </c:pt>
                <c:pt idx="15570">
                  <c:v>5.5856300000000001</c:v>
                </c:pt>
                <c:pt idx="15571">
                  <c:v>5.588705</c:v>
                </c:pt>
                <c:pt idx="15572">
                  <c:v>5.588705</c:v>
                </c:pt>
                <c:pt idx="15573">
                  <c:v>5.5917820000000003</c:v>
                </c:pt>
                <c:pt idx="15574">
                  <c:v>5.5948570000000002</c:v>
                </c:pt>
                <c:pt idx="15575">
                  <c:v>5.5979330000000003</c:v>
                </c:pt>
                <c:pt idx="15576">
                  <c:v>5.5979330000000003</c:v>
                </c:pt>
                <c:pt idx="15577">
                  <c:v>5.5979330000000003</c:v>
                </c:pt>
                <c:pt idx="15578">
                  <c:v>5.6010090000000003</c:v>
                </c:pt>
                <c:pt idx="15579">
                  <c:v>5.6010090000000003</c:v>
                </c:pt>
                <c:pt idx="15580">
                  <c:v>5.6010090000000003</c:v>
                </c:pt>
                <c:pt idx="15581">
                  <c:v>5.6010090000000003</c:v>
                </c:pt>
                <c:pt idx="15582">
                  <c:v>5.6010090000000003</c:v>
                </c:pt>
                <c:pt idx="15583">
                  <c:v>5.6010090000000003</c:v>
                </c:pt>
                <c:pt idx="15584">
                  <c:v>5.6040840000000003</c:v>
                </c:pt>
                <c:pt idx="15585">
                  <c:v>5.6071610000000005</c:v>
                </c:pt>
                <c:pt idx="15586">
                  <c:v>5.6102360000000004</c:v>
                </c:pt>
                <c:pt idx="15587">
                  <c:v>5.6133120000000005</c:v>
                </c:pt>
                <c:pt idx="15588">
                  <c:v>5.6163880000000006</c:v>
                </c:pt>
                <c:pt idx="15589">
                  <c:v>5.6194630000000005</c:v>
                </c:pt>
                <c:pt idx="15590">
                  <c:v>5.6225390000000006</c:v>
                </c:pt>
                <c:pt idx="15591">
                  <c:v>5.6225390000000006</c:v>
                </c:pt>
                <c:pt idx="15592">
                  <c:v>5.6225390000000006</c:v>
                </c:pt>
                <c:pt idx="15593">
                  <c:v>5.6256150000000007</c:v>
                </c:pt>
                <c:pt idx="15594">
                  <c:v>5.6286910000000008</c:v>
                </c:pt>
                <c:pt idx="15595">
                  <c:v>5.631767</c:v>
                </c:pt>
                <c:pt idx="15596">
                  <c:v>5.631767</c:v>
                </c:pt>
                <c:pt idx="15597">
                  <c:v>5.6348420000000008</c:v>
                </c:pt>
                <c:pt idx="15598">
                  <c:v>5.6348420000000008</c:v>
                </c:pt>
                <c:pt idx="15599">
                  <c:v>5.6348420000000008</c:v>
                </c:pt>
                <c:pt idx="15600">
                  <c:v>5.637918</c:v>
                </c:pt>
                <c:pt idx="15601">
                  <c:v>5.637918</c:v>
                </c:pt>
                <c:pt idx="15602">
                  <c:v>5.637918</c:v>
                </c:pt>
                <c:pt idx="15603">
                  <c:v>5.637918</c:v>
                </c:pt>
                <c:pt idx="15604">
                  <c:v>5.6409940000000001</c:v>
                </c:pt>
                <c:pt idx="15605">
                  <c:v>5.6440700000000001</c:v>
                </c:pt>
                <c:pt idx="15606">
                  <c:v>5.6440700000000001</c:v>
                </c:pt>
                <c:pt idx="15607">
                  <c:v>5.6440700000000001</c:v>
                </c:pt>
                <c:pt idx="15608">
                  <c:v>5.6471460000000002</c:v>
                </c:pt>
                <c:pt idx="15609">
                  <c:v>5.6471460000000002</c:v>
                </c:pt>
                <c:pt idx="15610">
                  <c:v>5.6471460000000002</c:v>
                </c:pt>
                <c:pt idx="15611">
                  <c:v>5.6471460000000002</c:v>
                </c:pt>
                <c:pt idx="15612">
                  <c:v>5.6471460000000002</c:v>
                </c:pt>
                <c:pt idx="15613">
                  <c:v>5.6440700000000001</c:v>
                </c:pt>
                <c:pt idx="15614">
                  <c:v>5.6440700000000001</c:v>
                </c:pt>
                <c:pt idx="15615">
                  <c:v>5.6440700000000001</c:v>
                </c:pt>
                <c:pt idx="15616">
                  <c:v>5.6471460000000002</c:v>
                </c:pt>
                <c:pt idx="15617">
                  <c:v>5.6471460000000002</c:v>
                </c:pt>
                <c:pt idx="15618">
                  <c:v>5.6471460000000002</c:v>
                </c:pt>
                <c:pt idx="15619">
                  <c:v>5.6471460000000002</c:v>
                </c:pt>
                <c:pt idx="15620">
                  <c:v>5.6502210000000002</c:v>
                </c:pt>
                <c:pt idx="15621">
                  <c:v>5.6502210000000002</c:v>
                </c:pt>
                <c:pt idx="15622">
                  <c:v>5.6502210000000002</c:v>
                </c:pt>
                <c:pt idx="15623">
                  <c:v>5.6532970000000002</c:v>
                </c:pt>
                <c:pt idx="15624">
                  <c:v>5.6563730000000003</c:v>
                </c:pt>
                <c:pt idx="15625">
                  <c:v>5.6594490000000004</c:v>
                </c:pt>
                <c:pt idx="15626">
                  <c:v>5.6594490000000004</c:v>
                </c:pt>
                <c:pt idx="15627">
                  <c:v>5.6625240000000003</c:v>
                </c:pt>
                <c:pt idx="15628">
                  <c:v>5.6656010000000006</c:v>
                </c:pt>
                <c:pt idx="15629">
                  <c:v>5.6656010000000006</c:v>
                </c:pt>
                <c:pt idx="15630">
                  <c:v>5.6656010000000006</c:v>
                </c:pt>
                <c:pt idx="15631">
                  <c:v>5.6656010000000006</c:v>
                </c:pt>
                <c:pt idx="15632">
                  <c:v>5.6686760000000005</c:v>
                </c:pt>
                <c:pt idx="15633">
                  <c:v>5.6686760000000005</c:v>
                </c:pt>
                <c:pt idx="15634">
                  <c:v>5.6686760000000005</c:v>
                </c:pt>
                <c:pt idx="15635">
                  <c:v>5.6686760000000005</c:v>
                </c:pt>
                <c:pt idx="15636">
                  <c:v>5.6686760000000005</c:v>
                </c:pt>
                <c:pt idx="15637">
                  <c:v>5.6717520000000006</c:v>
                </c:pt>
                <c:pt idx="15638">
                  <c:v>5.6686760000000005</c:v>
                </c:pt>
                <c:pt idx="15639">
                  <c:v>5.6656010000000006</c:v>
                </c:pt>
                <c:pt idx="15640">
                  <c:v>5.6717520000000006</c:v>
                </c:pt>
                <c:pt idx="15641">
                  <c:v>5.6717520000000006</c:v>
                </c:pt>
                <c:pt idx="15642">
                  <c:v>5.6686760000000005</c:v>
                </c:pt>
                <c:pt idx="15643">
                  <c:v>5.6686760000000005</c:v>
                </c:pt>
                <c:pt idx="15644">
                  <c:v>5.6686760000000005</c:v>
                </c:pt>
                <c:pt idx="15645">
                  <c:v>5.6686760000000005</c:v>
                </c:pt>
                <c:pt idx="15646">
                  <c:v>5.6717520000000006</c:v>
                </c:pt>
                <c:pt idx="15647">
                  <c:v>5.6748280000000006</c:v>
                </c:pt>
                <c:pt idx="15648">
                  <c:v>5.6779030000000006</c:v>
                </c:pt>
                <c:pt idx="15649">
                  <c:v>5.6748280000000006</c:v>
                </c:pt>
                <c:pt idx="15650">
                  <c:v>5.6779030000000006</c:v>
                </c:pt>
                <c:pt idx="15651">
                  <c:v>5.6809790000000007</c:v>
                </c:pt>
                <c:pt idx="15652">
                  <c:v>5.6840550000000007</c:v>
                </c:pt>
                <c:pt idx="15653">
                  <c:v>5.6840550000000007</c:v>
                </c:pt>
                <c:pt idx="15654">
                  <c:v>5.6871309999999999</c:v>
                </c:pt>
                <c:pt idx="15655">
                  <c:v>5.690207</c:v>
                </c:pt>
                <c:pt idx="15656">
                  <c:v>5.693282</c:v>
                </c:pt>
                <c:pt idx="15657">
                  <c:v>5.690207</c:v>
                </c:pt>
                <c:pt idx="15658">
                  <c:v>5.693282</c:v>
                </c:pt>
                <c:pt idx="15659">
                  <c:v>5.693282</c:v>
                </c:pt>
                <c:pt idx="15660">
                  <c:v>5.696358</c:v>
                </c:pt>
                <c:pt idx="15661">
                  <c:v>5.6994340000000001</c:v>
                </c:pt>
                <c:pt idx="15662">
                  <c:v>5.7025100000000002</c:v>
                </c:pt>
                <c:pt idx="15663">
                  <c:v>5.7025100000000002</c:v>
                </c:pt>
                <c:pt idx="15664">
                  <c:v>5.6994340000000001</c:v>
                </c:pt>
                <c:pt idx="15665">
                  <c:v>5.7025100000000002</c:v>
                </c:pt>
                <c:pt idx="15666">
                  <c:v>5.7055860000000003</c:v>
                </c:pt>
                <c:pt idx="15667">
                  <c:v>5.7055860000000003</c:v>
                </c:pt>
                <c:pt idx="15668">
                  <c:v>5.7055860000000003</c:v>
                </c:pt>
                <c:pt idx="15669">
                  <c:v>5.7055860000000003</c:v>
                </c:pt>
                <c:pt idx="15670">
                  <c:v>5.7086610000000002</c:v>
                </c:pt>
                <c:pt idx="15671">
                  <c:v>5.7117370000000003</c:v>
                </c:pt>
                <c:pt idx="15672">
                  <c:v>5.7117370000000003</c:v>
                </c:pt>
                <c:pt idx="15673">
                  <c:v>5.7117370000000003</c:v>
                </c:pt>
                <c:pt idx="15674">
                  <c:v>5.7148130000000004</c:v>
                </c:pt>
                <c:pt idx="15675">
                  <c:v>5.7148130000000004</c:v>
                </c:pt>
                <c:pt idx="15676">
                  <c:v>5.7178890000000004</c:v>
                </c:pt>
                <c:pt idx="15677">
                  <c:v>5.7178890000000004</c:v>
                </c:pt>
                <c:pt idx="15678">
                  <c:v>5.7178890000000004</c:v>
                </c:pt>
                <c:pt idx="15679">
                  <c:v>5.7209650000000005</c:v>
                </c:pt>
                <c:pt idx="15680">
                  <c:v>5.7209650000000005</c:v>
                </c:pt>
                <c:pt idx="15681">
                  <c:v>5.7209650000000005</c:v>
                </c:pt>
                <c:pt idx="15682">
                  <c:v>5.7209650000000005</c:v>
                </c:pt>
                <c:pt idx="15683">
                  <c:v>5.7209650000000005</c:v>
                </c:pt>
                <c:pt idx="15684">
                  <c:v>5.7240400000000005</c:v>
                </c:pt>
                <c:pt idx="15685">
                  <c:v>5.7271160000000005</c:v>
                </c:pt>
                <c:pt idx="15686">
                  <c:v>5.7271160000000005</c:v>
                </c:pt>
                <c:pt idx="15687">
                  <c:v>5.7271160000000005</c:v>
                </c:pt>
                <c:pt idx="15688">
                  <c:v>5.7271160000000005</c:v>
                </c:pt>
                <c:pt idx="15689">
                  <c:v>5.7271160000000005</c:v>
                </c:pt>
                <c:pt idx="15690">
                  <c:v>5.7271160000000005</c:v>
                </c:pt>
                <c:pt idx="15691">
                  <c:v>5.7332680000000007</c:v>
                </c:pt>
                <c:pt idx="15692">
                  <c:v>5.7332680000000007</c:v>
                </c:pt>
                <c:pt idx="15693">
                  <c:v>5.7332680000000007</c:v>
                </c:pt>
                <c:pt idx="15694">
                  <c:v>5.7332680000000007</c:v>
                </c:pt>
                <c:pt idx="15695">
                  <c:v>5.7332680000000007</c:v>
                </c:pt>
                <c:pt idx="15696">
                  <c:v>5.7332680000000007</c:v>
                </c:pt>
                <c:pt idx="15697">
                  <c:v>5.7363440000000008</c:v>
                </c:pt>
                <c:pt idx="15698">
                  <c:v>5.7363440000000008</c:v>
                </c:pt>
                <c:pt idx="15699">
                  <c:v>5.7363440000000008</c:v>
                </c:pt>
                <c:pt idx="15700">
                  <c:v>5.7363440000000008</c:v>
                </c:pt>
                <c:pt idx="15701">
                  <c:v>5.7363440000000008</c:v>
                </c:pt>
                <c:pt idx="15702">
                  <c:v>5.7363440000000008</c:v>
                </c:pt>
                <c:pt idx="15703">
                  <c:v>5.7363440000000008</c:v>
                </c:pt>
                <c:pt idx="15704">
                  <c:v>5.7394190000000007</c:v>
                </c:pt>
                <c:pt idx="15705">
                  <c:v>5.7394190000000007</c:v>
                </c:pt>
                <c:pt idx="15706">
                  <c:v>5.7394190000000007</c:v>
                </c:pt>
                <c:pt idx="15707">
                  <c:v>5.7424950000000008</c:v>
                </c:pt>
                <c:pt idx="15708">
                  <c:v>5.745571</c:v>
                </c:pt>
                <c:pt idx="15709">
                  <c:v>5.745571</c:v>
                </c:pt>
                <c:pt idx="15710">
                  <c:v>5.745571</c:v>
                </c:pt>
                <c:pt idx="15711">
                  <c:v>5.751722</c:v>
                </c:pt>
                <c:pt idx="15712">
                  <c:v>5.7547980000000001</c:v>
                </c:pt>
                <c:pt idx="15713">
                  <c:v>5.7547980000000001</c:v>
                </c:pt>
                <c:pt idx="15714">
                  <c:v>5.7547980000000001</c:v>
                </c:pt>
                <c:pt idx="15715">
                  <c:v>5.7547980000000001</c:v>
                </c:pt>
                <c:pt idx="15716">
                  <c:v>5.7547980000000001</c:v>
                </c:pt>
                <c:pt idx="15717">
                  <c:v>5.7547980000000001</c:v>
                </c:pt>
                <c:pt idx="15718">
                  <c:v>5.7578740000000002</c:v>
                </c:pt>
                <c:pt idx="15719">
                  <c:v>5.7609500000000002</c:v>
                </c:pt>
                <c:pt idx="15720">
                  <c:v>5.7609500000000002</c:v>
                </c:pt>
                <c:pt idx="15721">
                  <c:v>5.7609500000000002</c:v>
                </c:pt>
                <c:pt idx="15722">
                  <c:v>5.7609500000000002</c:v>
                </c:pt>
                <c:pt idx="15723">
                  <c:v>5.7640250000000002</c:v>
                </c:pt>
                <c:pt idx="15724">
                  <c:v>5.7640250000000002</c:v>
                </c:pt>
                <c:pt idx="15725">
                  <c:v>5.7701770000000003</c:v>
                </c:pt>
                <c:pt idx="15726">
                  <c:v>5.7701770000000003</c:v>
                </c:pt>
                <c:pt idx="15727">
                  <c:v>5.7701770000000003</c:v>
                </c:pt>
                <c:pt idx="15728">
                  <c:v>5.7701770000000003</c:v>
                </c:pt>
                <c:pt idx="15729">
                  <c:v>5.7732530000000004</c:v>
                </c:pt>
                <c:pt idx="15730">
                  <c:v>5.7763290000000005</c:v>
                </c:pt>
                <c:pt idx="15731">
                  <c:v>5.7763290000000005</c:v>
                </c:pt>
                <c:pt idx="15732">
                  <c:v>5.7732530000000004</c:v>
                </c:pt>
                <c:pt idx="15733">
                  <c:v>5.7732530000000004</c:v>
                </c:pt>
                <c:pt idx="15734">
                  <c:v>5.7763290000000005</c:v>
                </c:pt>
                <c:pt idx="15735">
                  <c:v>5.7763290000000005</c:v>
                </c:pt>
                <c:pt idx="15736">
                  <c:v>5.7763290000000005</c:v>
                </c:pt>
                <c:pt idx="15737">
                  <c:v>5.7763290000000005</c:v>
                </c:pt>
                <c:pt idx="15738">
                  <c:v>5.7794040000000004</c:v>
                </c:pt>
                <c:pt idx="15739">
                  <c:v>5.7824800000000005</c:v>
                </c:pt>
                <c:pt idx="15740">
                  <c:v>5.7824800000000005</c:v>
                </c:pt>
                <c:pt idx="15741">
                  <c:v>5.7824800000000005</c:v>
                </c:pt>
                <c:pt idx="15742">
                  <c:v>5.7824800000000005</c:v>
                </c:pt>
                <c:pt idx="15743">
                  <c:v>5.7824800000000005</c:v>
                </c:pt>
                <c:pt idx="15744">
                  <c:v>5.7824800000000005</c:v>
                </c:pt>
                <c:pt idx="15745">
                  <c:v>5.7824800000000005</c:v>
                </c:pt>
                <c:pt idx="15746">
                  <c:v>5.7824800000000005</c:v>
                </c:pt>
                <c:pt idx="15747">
                  <c:v>5.7824800000000005</c:v>
                </c:pt>
                <c:pt idx="15748">
                  <c:v>5.7855560000000006</c:v>
                </c:pt>
                <c:pt idx="15749">
                  <c:v>5.7855560000000006</c:v>
                </c:pt>
                <c:pt idx="15750">
                  <c:v>5.7886320000000007</c:v>
                </c:pt>
                <c:pt idx="15751">
                  <c:v>5.7886320000000007</c:v>
                </c:pt>
                <c:pt idx="15752">
                  <c:v>5.7886320000000007</c:v>
                </c:pt>
                <c:pt idx="15753">
                  <c:v>5.7886320000000007</c:v>
                </c:pt>
                <c:pt idx="15754">
                  <c:v>5.7917080000000007</c:v>
                </c:pt>
                <c:pt idx="15755">
                  <c:v>5.7917080000000007</c:v>
                </c:pt>
                <c:pt idx="15756">
                  <c:v>5.7917080000000007</c:v>
                </c:pt>
                <c:pt idx="15757">
                  <c:v>5.7947830000000007</c:v>
                </c:pt>
                <c:pt idx="15758">
                  <c:v>5.7947830000000007</c:v>
                </c:pt>
                <c:pt idx="15759">
                  <c:v>5.7947830000000007</c:v>
                </c:pt>
                <c:pt idx="15760">
                  <c:v>5.7947830000000007</c:v>
                </c:pt>
                <c:pt idx="15761">
                  <c:v>5.7947830000000007</c:v>
                </c:pt>
                <c:pt idx="15762">
                  <c:v>5.7947830000000007</c:v>
                </c:pt>
                <c:pt idx="15763">
                  <c:v>5.7947830000000007</c:v>
                </c:pt>
                <c:pt idx="15764">
                  <c:v>5.7947830000000007</c:v>
                </c:pt>
                <c:pt idx="15765">
                  <c:v>5.7947830000000007</c:v>
                </c:pt>
                <c:pt idx="15766">
                  <c:v>5.7978590000000008</c:v>
                </c:pt>
                <c:pt idx="15767">
                  <c:v>5.7978590000000008</c:v>
                </c:pt>
                <c:pt idx="15768">
                  <c:v>5.7978590000000008</c:v>
                </c:pt>
                <c:pt idx="15769">
                  <c:v>5.7978590000000008</c:v>
                </c:pt>
                <c:pt idx="15770">
                  <c:v>5.7978590000000008</c:v>
                </c:pt>
                <c:pt idx="15771">
                  <c:v>5.7978590000000008</c:v>
                </c:pt>
                <c:pt idx="15772">
                  <c:v>5.800935</c:v>
                </c:pt>
                <c:pt idx="15773">
                  <c:v>5.804011</c:v>
                </c:pt>
                <c:pt idx="15774">
                  <c:v>5.804011</c:v>
                </c:pt>
                <c:pt idx="15775">
                  <c:v>5.804011</c:v>
                </c:pt>
                <c:pt idx="15776">
                  <c:v>5.804011</c:v>
                </c:pt>
                <c:pt idx="15777">
                  <c:v>5.804011</c:v>
                </c:pt>
                <c:pt idx="15778">
                  <c:v>5.804011</c:v>
                </c:pt>
                <c:pt idx="15779">
                  <c:v>5.804011</c:v>
                </c:pt>
                <c:pt idx="15780">
                  <c:v>5.8070870000000001</c:v>
                </c:pt>
                <c:pt idx="15781">
                  <c:v>5.8070870000000001</c:v>
                </c:pt>
                <c:pt idx="15782">
                  <c:v>5.8070870000000001</c:v>
                </c:pt>
                <c:pt idx="15783">
                  <c:v>5.8070870000000001</c:v>
                </c:pt>
                <c:pt idx="15784">
                  <c:v>5.8070870000000001</c:v>
                </c:pt>
                <c:pt idx="15785">
                  <c:v>5.8070870000000001</c:v>
                </c:pt>
                <c:pt idx="15786">
                  <c:v>5.810162</c:v>
                </c:pt>
                <c:pt idx="15787">
                  <c:v>5.810162</c:v>
                </c:pt>
                <c:pt idx="15788">
                  <c:v>5.810162</c:v>
                </c:pt>
                <c:pt idx="15789">
                  <c:v>5.810162</c:v>
                </c:pt>
                <c:pt idx="15790">
                  <c:v>5.8132380000000001</c:v>
                </c:pt>
                <c:pt idx="15791">
                  <c:v>5.8132380000000001</c:v>
                </c:pt>
                <c:pt idx="15792">
                  <c:v>5.8132380000000001</c:v>
                </c:pt>
                <c:pt idx="15793">
                  <c:v>5.8132380000000001</c:v>
                </c:pt>
                <c:pt idx="15794">
                  <c:v>5.8132380000000001</c:v>
                </c:pt>
                <c:pt idx="15795">
                  <c:v>5.8132380000000001</c:v>
                </c:pt>
                <c:pt idx="15796">
                  <c:v>5.8163140000000002</c:v>
                </c:pt>
                <c:pt idx="15797">
                  <c:v>5.8193900000000003</c:v>
                </c:pt>
                <c:pt idx="15798">
                  <c:v>5.8193900000000003</c:v>
                </c:pt>
                <c:pt idx="15799">
                  <c:v>5.8193900000000003</c:v>
                </c:pt>
                <c:pt idx="15800">
                  <c:v>5.8193900000000003</c:v>
                </c:pt>
                <c:pt idx="15801">
                  <c:v>5.8224660000000004</c:v>
                </c:pt>
                <c:pt idx="15802">
                  <c:v>5.8224660000000004</c:v>
                </c:pt>
                <c:pt idx="15803">
                  <c:v>5.8255410000000003</c:v>
                </c:pt>
                <c:pt idx="15804">
                  <c:v>5.8255410000000003</c:v>
                </c:pt>
                <c:pt idx="15805">
                  <c:v>5.8286170000000004</c:v>
                </c:pt>
                <c:pt idx="15806">
                  <c:v>5.8286170000000004</c:v>
                </c:pt>
                <c:pt idx="15807">
                  <c:v>5.8286170000000004</c:v>
                </c:pt>
                <c:pt idx="15808">
                  <c:v>5.8316920000000003</c:v>
                </c:pt>
                <c:pt idx="15809">
                  <c:v>5.8316920000000003</c:v>
                </c:pt>
                <c:pt idx="15810">
                  <c:v>5.8316920000000003</c:v>
                </c:pt>
                <c:pt idx="15811">
                  <c:v>5.8316920000000003</c:v>
                </c:pt>
                <c:pt idx="15812">
                  <c:v>5.8347690000000005</c:v>
                </c:pt>
                <c:pt idx="15813">
                  <c:v>5.8347690000000005</c:v>
                </c:pt>
                <c:pt idx="15814">
                  <c:v>5.8378450000000006</c:v>
                </c:pt>
                <c:pt idx="15815">
                  <c:v>5.8439960000000006</c:v>
                </c:pt>
                <c:pt idx="15816">
                  <c:v>5.8439960000000006</c:v>
                </c:pt>
                <c:pt idx="15817">
                  <c:v>5.8439960000000006</c:v>
                </c:pt>
                <c:pt idx="15818">
                  <c:v>5.8439960000000006</c:v>
                </c:pt>
                <c:pt idx="15819">
                  <c:v>5.8439960000000006</c:v>
                </c:pt>
                <c:pt idx="15820">
                  <c:v>5.8439960000000006</c:v>
                </c:pt>
                <c:pt idx="15821">
                  <c:v>5.8439960000000006</c:v>
                </c:pt>
                <c:pt idx="15822">
                  <c:v>5.8470710000000006</c:v>
                </c:pt>
                <c:pt idx="15823">
                  <c:v>5.8470710000000006</c:v>
                </c:pt>
                <c:pt idx="15824">
                  <c:v>5.8470710000000006</c:v>
                </c:pt>
                <c:pt idx="15825">
                  <c:v>5.8501480000000008</c:v>
                </c:pt>
                <c:pt idx="15826">
                  <c:v>5.8501480000000008</c:v>
                </c:pt>
                <c:pt idx="15827">
                  <c:v>5.8501480000000008</c:v>
                </c:pt>
                <c:pt idx="15828">
                  <c:v>5.853224</c:v>
                </c:pt>
                <c:pt idx="15829">
                  <c:v>5.8562989999999999</c:v>
                </c:pt>
                <c:pt idx="15830">
                  <c:v>5.8562989999999999</c:v>
                </c:pt>
                <c:pt idx="15831">
                  <c:v>5.8562989999999999</c:v>
                </c:pt>
                <c:pt idx="15832">
                  <c:v>5.8624499999999999</c:v>
                </c:pt>
                <c:pt idx="15833">
                  <c:v>5.8624499999999999</c:v>
                </c:pt>
                <c:pt idx="15834">
                  <c:v>5.8624499999999999</c:v>
                </c:pt>
                <c:pt idx="15835">
                  <c:v>5.8655270000000002</c:v>
                </c:pt>
                <c:pt idx="15836">
                  <c:v>5.8686030000000002</c:v>
                </c:pt>
                <c:pt idx="15837">
                  <c:v>5.8686030000000002</c:v>
                </c:pt>
                <c:pt idx="15838">
                  <c:v>5.8686030000000002</c:v>
                </c:pt>
                <c:pt idx="15839">
                  <c:v>5.8716780000000002</c:v>
                </c:pt>
                <c:pt idx="15840">
                  <c:v>5.8716780000000002</c:v>
                </c:pt>
                <c:pt idx="15841">
                  <c:v>5.8716780000000002</c:v>
                </c:pt>
                <c:pt idx="15842">
                  <c:v>5.8716780000000002</c:v>
                </c:pt>
                <c:pt idx="15843">
                  <c:v>5.8716780000000002</c:v>
                </c:pt>
                <c:pt idx="15844">
                  <c:v>5.8747540000000003</c:v>
                </c:pt>
                <c:pt idx="15845">
                  <c:v>5.8747540000000003</c:v>
                </c:pt>
                <c:pt idx="15846">
                  <c:v>5.8747540000000003</c:v>
                </c:pt>
                <c:pt idx="15847">
                  <c:v>5.8778300000000003</c:v>
                </c:pt>
                <c:pt idx="15848">
                  <c:v>5.8809050000000003</c:v>
                </c:pt>
                <c:pt idx="15849">
                  <c:v>5.8809050000000003</c:v>
                </c:pt>
                <c:pt idx="15850">
                  <c:v>5.8809050000000003</c:v>
                </c:pt>
                <c:pt idx="15851">
                  <c:v>5.8809050000000003</c:v>
                </c:pt>
                <c:pt idx="15852">
                  <c:v>5.8809050000000003</c:v>
                </c:pt>
                <c:pt idx="15853">
                  <c:v>5.8809050000000003</c:v>
                </c:pt>
                <c:pt idx="15854">
                  <c:v>5.8809050000000003</c:v>
                </c:pt>
                <c:pt idx="15855">
                  <c:v>5.8809050000000003</c:v>
                </c:pt>
                <c:pt idx="15856">
                  <c:v>5.8839810000000003</c:v>
                </c:pt>
                <c:pt idx="15857">
                  <c:v>5.8839810000000003</c:v>
                </c:pt>
                <c:pt idx="15858">
                  <c:v>5.8839810000000003</c:v>
                </c:pt>
                <c:pt idx="15859">
                  <c:v>5.8839810000000003</c:v>
                </c:pt>
                <c:pt idx="15860">
                  <c:v>5.8870570000000004</c:v>
                </c:pt>
                <c:pt idx="15861">
                  <c:v>5.8870570000000004</c:v>
                </c:pt>
                <c:pt idx="15862">
                  <c:v>5.8870570000000004</c:v>
                </c:pt>
                <c:pt idx="15863">
                  <c:v>5.8870570000000004</c:v>
                </c:pt>
                <c:pt idx="15864">
                  <c:v>5.8901330000000005</c:v>
                </c:pt>
                <c:pt idx="15865">
                  <c:v>5.8901330000000005</c:v>
                </c:pt>
                <c:pt idx="15866">
                  <c:v>5.8901330000000005</c:v>
                </c:pt>
                <c:pt idx="15867">
                  <c:v>5.8932090000000006</c:v>
                </c:pt>
                <c:pt idx="15868">
                  <c:v>5.8932090000000006</c:v>
                </c:pt>
                <c:pt idx="15869">
                  <c:v>5.8962840000000005</c:v>
                </c:pt>
                <c:pt idx="15870">
                  <c:v>5.8962840000000005</c:v>
                </c:pt>
                <c:pt idx="15871">
                  <c:v>5.8962840000000005</c:v>
                </c:pt>
                <c:pt idx="15872">
                  <c:v>5.8962840000000005</c:v>
                </c:pt>
                <c:pt idx="15873">
                  <c:v>5.8993600000000006</c:v>
                </c:pt>
                <c:pt idx="15874">
                  <c:v>5.8993600000000006</c:v>
                </c:pt>
                <c:pt idx="15875">
                  <c:v>5.8993600000000006</c:v>
                </c:pt>
                <c:pt idx="15876">
                  <c:v>5.9024360000000007</c:v>
                </c:pt>
                <c:pt idx="15877">
                  <c:v>5.9055120000000008</c:v>
                </c:pt>
                <c:pt idx="15878">
                  <c:v>5.9055120000000008</c:v>
                </c:pt>
                <c:pt idx="15879">
                  <c:v>5.908588</c:v>
                </c:pt>
                <c:pt idx="15880">
                  <c:v>5.9116630000000008</c:v>
                </c:pt>
                <c:pt idx="15881">
                  <c:v>5.9116630000000008</c:v>
                </c:pt>
                <c:pt idx="15882">
                  <c:v>5.9116630000000008</c:v>
                </c:pt>
                <c:pt idx="15883">
                  <c:v>5.9116630000000008</c:v>
                </c:pt>
                <c:pt idx="15884">
                  <c:v>5.914739</c:v>
                </c:pt>
                <c:pt idx="15885">
                  <c:v>5.914739</c:v>
                </c:pt>
                <c:pt idx="15886">
                  <c:v>5.914739</c:v>
                </c:pt>
                <c:pt idx="15887">
                  <c:v>5.914739</c:v>
                </c:pt>
                <c:pt idx="15888">
                  <c:v>5.917815</c:v>
                </c:pt>
                <c:pt idx="15889">
                  <c:v>5.9208910000000001</c:v>
                </c:pt>
                <c:pt idx="15890">
                  <c:v>5.9239670000000002</c:v>
                </c:pt>
                <c:pt idx="15891">
                  <c:v>5.9239670000000002</c:v>
                </c:pt>
                <c:pt idx="15892">
                  <c:v>5.9239670000000002</c:v>
                </c:pt>
                <c:pt idx="15893">
                  <c:v>5.9239670000000002</c:v>
                </c:pt>
                <c:pt idx="15894">
                  <c:v>5.9301180000000002</c:v>
                </c:pt>
                <c:pt idx="15895">
                  <c:v>5.9331940000000003</c:v>
                </c:pt>
                <c:pt idx="15896">
                  <c:v>5.9301180000000002</c:v>
                </c:pt>
                <c:pt idx="15897">
                  <c:v>5.9301180000000002</c:v>
                </c:pt>
                <c:pt idx="15898">
                  <c:v>5.9362700000000004</c:v>
                </c:pt>
                <c:pt idx="15899">
                  <c:v>5.9362700000000004</c:v>
                </c:pt>
                <c:pt idx="15900">
                  <c:v>5.9362700000000004</c:v>
                </c:pt>
                <c:pt idx="15901">
                  <c:v>5.9362700000000004</c:v>
                </c:pt>
                <c:pt idx="15902">
                  <c:v>5.9362700000000004</c:v>
                </c:pt>
                <c:pt idx="15903">
                  <c:v>5.9393460000000005</c:v>
                </c:pt>
                <c:pt idx="15904">
                  <c:v>5.9424210000000004</c:v>
                </c:pt>
                <c:pt idx="15905">
                  <c:v>5.9485730000000006</c:v>
                </c:pt>
                <c:pt idx="15906">
                  <c:v>5.9516480000000005</c:v>
                </c:pt>
                <c:pt idx="15907">
                  <c:v>5.9516480000000005</c:v>
                </c:pt>
                <c:pt idx="15908">
                  <c:v>5.9547250000000007</c:v>
                </c:pt>
                <c:pt idx="15909">
                  <c:v>5.9578000000000007</c:v>
                </c:pt>
                <c:pt idx="15910">
                  <c:v>5.9608760000000007</c:v>
                </c:pt>
                <c:pt idx="15911">
                  <c:v>5.9608760000000007</c:v>
                </c:pt>
                <c:pt idx="15912">
                  <c:v>5.9639520000000008</c:v>
                </c:pt>
                <c:pt idx="15913">
                  <c:v>5.9701040000000001</c:v>
                </c:pt>
                <c:pt idx="15914">
                  <c:v>5.9701040000000001</c:v>
                </c:pt>
                <c:pt idx="15915">
                  <c:v>5.9701040000000001</c:v>
                </c:pt>
                <c:pt idx="15916">
                  <c:v>5.9701040000000001</c:v>
                </c:pt>
                <c:pt idx="15917">
                  <c:v>5.973179</c:v>
                </c:pt>
                <c:pt idx="15918">
                  <c:v>5.9762550000000001</c:v>
                </c:pt>
                <c:pt idx="15919">
                  <c:v>5.9762550000000001</c:v>
                </c:pt>
                <c:pt idx="15920">
                  <c:v>5.9824060000000001</c:v>
                </c:pt>
                <c:pt idx="15921">
                  <c:v>5.9854820000000002</c:v>
                </c:pt>
                <c:pt idx="15922">
                  <c:v>5.9885580000000003</c:v>
                </c:pt>
                <c:pt idx="15923">
                  <c:v>5.9885580000000003</c:v>
                </c:pt>
                <c:pt idx="15924">
                  <c:v>5.9885580000000003</c:v>
                </c:pt>
                <c:pt idx="15925">
                  <c:v>5.9916340000000003</c:v>
                </c:pt>
                <c:pt idx="15926">
                  <c:v>5.9916340000000003</c:v>
                </c:pt>
                <c:pt idx="15927">
                  <c:v>5.9947100000000004</c:v>
                </c:pt>
                <c:pt idx="15928">
                  <c:v>5.9947100000000004</c:v>
                </c:pt>
                <c:pt idx="15929">
                  <c:v>5.9947100000000004</c:v>
                </c:pt>
                <c:pt idx="15930">
                  <c:v>5.9916340000000003</c:v>
                </c:pt>
                <c:pt idx="15931">
                  <c:v>5.9916340000000003</c:v>
                </c:pt>
                <c:pt idx="15932">
                  <c:v>5.9947100000000004</c:v>
                </c:pt>
                <c:pt idx="15933">
                  <c:v>5.9977850000000004</c:v>
                </c:pt>
                <c:pt idx="15934">
                  <c:v>6.0008610000000004</c:v>
                </c:pt>
                <c:pt idx="15935">
                  <c:v>6.0039370000000005</c:v>
                </c:pt>
                <c:pt idx="15936">
                  <c:v>6.0070130000000006</c:v>
                </c:pt>
                <c:pt idx="15937">
                  <c:v>6.0070130000000006</c:v>
                </c:pt>
                <c:pt idx="15938">
                  <c:v>6.0070130000000006</c:v>
                </c:pt>
                <c:pt idx="15939">
                  <c:v>6.0070130000000006</c:v>
                </c:pt>
                <c:pt idx="15940">
                  <c:v>6.0070130000000006</c:v>
                </c:pt>
                <c:pt idx="15941">
                  <c:v>6.0070130000000006</c:v>
                </c:pt>
                <c:pt idx="15942">
                  <c:v>6.0100890000000007</c:v>
                </c:pt>
                <c:pt idx="15943">
                  <c:v>6.0131640000000006</c:v>
                </c:pt>
                <c:pt idx="15944">
                  <c:v>6.0162400000000007</c:v>
                </c:pt>
                <c:pt idx="15945">
                  <c:v>6.0193160000000008</c:v>
                </c:pt>
                <c:pt idx="15946">
                  <c:v>6.022392</c:v>
                </c:pt>
                <c:pt idx="15947">
                  <c:v>6.022392</c:v>
                </c:pt>
                <c:pt idx="15948">
                  <c:v>6.0254670000000008</c:v>
                </c:pt>
                <c:pt idx="15949">
                  <c:v>6.028543</c:v>
                </c:pt>
                <c:pt idx="15950">
                  <c:v>6.028543</c:v>
                </c:pt>
                <c:pt idx="15951">
                  <c:v>6.028543</c:v>
                </c:pt>
                <c:pt idx="15952">
                  <c:v>6.028543</c:v>
                </c:pt>
                <c:pt idx="15953">
                  <c:v>6.0254670000000008</c:v>
                </c:pt>
                <c:pt idx="15954">
                  <c:v>6.0254670000000008</c:v>
                </c:pt>
                <c:pt idx="15955">
                  <c:v>6.0254670000000008</c:v>
                </c:pt>
                <c:pt idx="15956">
                  <c:v>6.0254670000000008</c:v>
                </c:pt>
                <c:pt idx="15957">
                  <c:v>6.028543</c:v>
                </c:pt>
                <c:pt idx="15958">
                  <c:v>6.0316190000000001</c:v>
                </c:pt>
                <c:pt idx="15959">
                  <c:v>6.0346950000000001</c:v>
                </c:pt>
                <c:pt idx="15960">
                  <c:v>6.0346950000000001</c:v>
                </c:pt>
                <c:pt idx="15961">
                  <c:v>6.0377710000000002</c:v>
                </c:pt>
                <c:pt idx="15962">
                  <c:v>6.0408460000000002</c:v>
                </c:pt>
                <c:pt idx="15963">
                  <c:v>6.0408460000000002</c:v>
                </c:pt>
                <c:pt idx="15964">
                  <c:v>6.0377710000000002</c:v>
                </c:pt>
                <c:pt idx="15965">
                  <c:v>6.0377710000000002</c:v>
                </c:pt>
                <c:pt idx="15966">
                  <c:v>6.0377710000000002</c:v>
                </c:pt>
                <c:pt idx="15967">
                  <c:v>6.0377710000000002</c:v>
                </c:pt>
                <c:pt idx="15968">
                  <c:v>6.0377710000000002</c:v>
                </c:pt>
                <c:pt idx="15969">
                  <c:v>6.0377710000000002</c:v>
                </c:pt>
                <c:pt idx="15970">
                  <c:v>6.0408460000000002</c:v>
                </c:pt>
                <c:pt idx="15971">
                  <c:v>6.0408460000000002</c:v>
                </c:pt>
                <c:pt idx="15972">
                  <c:v>6.0439220000000002</c:v>
                </c:pt>
                <c:pt idx="15973">
                  <c:v>6.0469980000000003</c:v>
                </c:pt>
                <c:pt idx="15974">
                  <c:v>6.0500740000000004</c:v>
                </c:pt>
                <c:pt idx="15975">
                  <c:v>6.0469980000000003</c:v>
                </c:pt>
                <c:pt idx="15976">
                  <c:v>6.0500740000000004</c:v>
                </c:pt>
                <c:pt idx="15977">
                  <c:v>6.0531490000000003</c:v>
                </c:pt>
                <c:pt idx="15978">
                  <c:v>6.0531490000000003</c:v>
                </c:pt>
                <c:pt idx="15979">
                  <c:v>6.0531490000000003</c:v>
                </c:pt>
                <c:pt idx="15980">
                  <c:v>6.0531490000000003</c:v>
                </c:pt>
                <c:pt idx="15981">
                  <c:v>6.0531490000000003</c:v>
                </c:pt>
                <c:pt idx="15982">
                  <c:v>6.0531490000000003</c:v>
                </c:pt>
                <c:pt idx="15983">
                  <c:v>6.0562250000000004</c:v>
                </c:pt>
                <c:pt idx="15984">
                  <c:v>6.0593020000000006</c:v>
                </c:pt>
                <c:pt idx="15985">
                  <c:v>6.0623770000000006</c:v>
                </c:pt>
                <c:pt idx="15986">
                  <c:v>6.0654530000000006</c:v>
                </c:pt>
                <c:pt idx="15987">
                  <c:v>6.0685280000000006</c:v>
                </c:pt>
                <c:pt idx="15988">
                  <c:v>6.0685280000000006</c:v>
                </c:pt>
                <c:pt idx="15989">
                  <c:v>6.0716040000000007</c:v>
                </c:pt>
                <c:pt idx="15990">
                  <c:v>6.0716040000000007</c:v>
                </c:pt>
                <c:pt idx="15991">
                  <c:v>6.0746800000000007</c:v>
                </c:pt>
                <c:pt idx="15992">
                  <c:v>6.0746800000000007</c:v>
                </c:pt>
                <c:pt idx="15993">
                  <c:v>6.0746800000000007</c:v>
                </c:pt>
                <c:pt idx="15994">
                  <c:v>6.0777559999999999</c:v>
                </c:pt>
                <c:pt idx="15995">
                  <c:v>6.0746800000000007</c:v>
                </c:pt>
                <c:pt idx="15996">
                  <c:v>6.0746800000000007</c:v>
                </c:pt>
                <c:pt idx="15997">
                  <c:v>6.0777559999999999</c:v>
                </c:pt>
                <c:pt idx="15998">
                  <c:v>6.080832</c:v>
                </c:pt>
                <c:pt idx="15999">
                  <c:v>6.080832</c:v>
                </c:pt>
                <c:pt idx="16000">
                  <c:v>6.080832</c:v>
                </c:pt>
                <c:pt idx="16001">
                  <c:v>6.080832</c:v>
                </c:pt>
                <c:pt idx="16002">
                  <c:v>6.080832</c:v>
                </c:pt>
                <c:pt idx="16003">
                  <c:v>6.083907</c:v>
                </c:pt>
                <c:pt idx="16004">
                  <c:v>6.080832</c:v>
                </c:pt>
                <c:pt idx="16005">
                  <c:v>6.080832</c:v>
                </c:pt>
                <c:pt idx="16006">
                  <c:v>6.083907</c:v>
                </c:pt>
                <c:pt idx="16007">
                  <c:v>6.083907</c:v>
                </c:pt>
                <c:pt idx="16008">
                  <c:v>6.083907</c:v>
                </c:pt>
                <c:pt idx="16009">
                  <c:v>6.086983</c:v>
                </c:pt>
                <c:pt idx="16010">
                  <c:v>6.0900590000000001</c:v>
                </c:pt>
                <c:pt idx="16011">
                  <c:v>6.0900590000000001</c:v>
                </c:pt>
                <c:pt idx="16012">
                  <c:v>6.0931350000000002</c:v>
                </c:pt>
                <c:pt idx="16013">
                  <c:v>6.0900590000000001</c:v>
                </c:pt>
                <c:pt idx="16014">
                  <c:v>6.0931350000000002</c:v>
                </c:pt>
                <c:pt idx="16015">
                  <c:v>6.0931350000000002</c:v>
                </c:pt>
                <c:pt idx="16016">
                  <c:v>6.0962110000000003</c:v>
                </c:pt>
                <c:pt idx="16017">
                  <c:v>6.0962110000000003</c:v>
                </c:pt>
                <c:pt idx="16018">
                  <c:v>6.0992860000000002</c:v>
                </c:pt>
                <c:pt idx="16019">
                  <c:v>6.1023620000000003</c:v>
                </c:pt>
                <c:pt idx="16020">
                  <c:v>6.1023620000000003</c:v>
                </c:pt>
                <c:pt idx="16021">
                  <c:v>6.1023620000000003</c:v>
                </c:pt>
                <c:pt idx="16022">
                  <c:v>6.1023620000000003</c:v>
                </c:pt>
                <c:pt idx="16023">
                  <c:v>6.1054380000000004</c:v>
                </c:pt>
                <c:pt idx="16024">
                  <c:v>6.1054380000000004</c:v>
                </c:pt>
                <c:pt idx="16025">
                  <c:v>6.1054380000000004</c:v>
                </c:pt>
                <c:pt idx="16026">
                  <c:v>6.1085140000000004</c:v>
                </c:pt>
                <c:pt idx="16027">
                  <c:v>6.1115900000000005</c:v>
                </c:pt>
                <c:pt idx="16028">
                  <c:v>6.1115900000000005</c:v>
                </c:pt>
                <c:pt idx="16029">
                  <c:v>6.1054380000000004</c:v>
                </c:pt>
                <c:pt idx="16030">
                  <c:v>6.1085140000000004</c:v>
                </c:pt>
                <c:pt idx="16031">
                  <c:v>6.1115900000000005</c:v>
                </c:pt>
                <c:pt idx="16032">
                  <c:v>6.1115900000000005</c:v>
                </c:pt>
                <c:pt idx="16033">
                  <c:v>6.1115900000000005</c:v>
                </c:pt>
                <c:pt idx="16034">
                  <c:v>6.1146650000000005</c:v>
                </c:pt>
                <c:pt idx="16035">
                  <c:v>6.1146650000000005</c:v>
                </c:pt>
                <c:pt idx="16036">
                  <c:v>6.1115900000000005</c:v>
                </c:pt>
                <c:pt idx="16037">
                  <c:v>6.1115900000000005</c:v>
                </c:pt>
                <c:pt idx="16038">
                  <c:v>6.1146650000000005</c:v>
                </c:pt>
                <c:pt idx="16039">
                  <c:v>6.1177410000000005</c:v>
                </c:pt>
                <c:pt idx="16040">
                  <c:v>6.1177410000000005</c:v>
                </c:pt>
                <c:pt idx="16041">
                  <c:v>6.1177410000000005</c:v>
                </c:pt>
                <c:pt idx="16042">
                  <c:v>6.1146650000000005</c:v>
                </c:pt>
                <c:pt idx="16043">
                  <c:v>6.1177410000000005</c:v>
                </c:pt>
                <c:pt idx="16044">
                  <c:v>6.1208170000000006</c:v>
                </c:pt>
                <c:pt idx="16045">
                  <c:v>6.1238930000000007</c:v>
                </c:pt>
                <c:pt idx="16046">
                  <c:v>6.1269690000000008</c:v>
                </c:pt>
                <c:pt idx="16047">
                  <c:v>6.1269690000000008</c:v>
                </c:pt>
                <c:pt idx="16048">
                  <c:v>6.1269690000000008</c:v>
                </c:pt>
                <c:pt idx="16049">
                  <c:v>6.1300440000000007</c:v>
                </c:pt>
                <c:pt idx="16050">
                  <c:v>6.1331200000000008</c:v>
                </c:pt>
                <c:pt idx="16051">
                  <c:v>6.136196</c:v>
                </c:pt>
                <c:pt idx="16052">
                  <c:v>6.1331200000000008</c:v>
                </c:pt>
                <c:pt idx="16053">
                  <c:v>6.1331200000000008</c:v>
                </c:pt>
                <c:pt idx="16054">
                  <c:v>6.136196</c:v>
                </c:pt>
                <c:pt idx="16055">
                  <c:v>6.136196</c:v>
                </c:pt>
                <c:pt idx="16056">
                  <c:v>6.1392720000000001</c:v>
                </c:pt>
                <c:pt idx="16057">
                  <c:v>6.1392720000000001</c:v>
                </c:pt>
                <c:pt idx="16058">
                  <c:v>6.1423480000000001</c:v>
                </c:pt>
                <c:pt idx="16059">
                  <c:v>6.1423480000000001</c:v>
                </c:pt>
                <c:pt idx="16060">
                  <c:v>6.1423480000000001</c:v>
                </c:pt>
                <c:pt idx="16061">
                  <c:v>6.1423480000000001</c:v>
                </c:pt>
                <c:pt idx="16062">
                  <c:v>6.1454230000000001</c:v>
                </c:pt>
                <c:pt idx="16063">
                  <c:v>6.1454230000000001</c:v>
                </c:pt>
                <c:pt idx="16064">
                  <c:v>6.1454230000000001</c:v>
                </c:pt>
                <c:pt idx="16065">
                  <c:v>6.1484990000000002</c:v>
                </c:pt>
                <c:pt idx="16066">
                  <c:v>6.1484990000000002</c:v>
                </c:pt>
                <c:pt idx="16067">
                  <c:v>6.1484990000000002</c:v>
                </c:pt>
                <c:pt idx="16068">
                  <c:v>6.1484990000000002</c:v>
                </c:pt>
                <c:pt idx="16069">
                  <c:v>6.1515750000000002</c:v>
                </c:pt>
                <c:pt idx="16070">
                  <c:v>6.1484990000000002</c:v>
                </c:pt>
                <c:pt idx="16071">
                  <c:v>6.1454230000000001</c:v>
                </c:pt>
                <c:pt idx="16072">
                  <c:v>6.1484990000000002</c:v>
                </c:pt>
                <c:pt idx="16073">
                  <c:v>6.1515750000000002</c:v>
                </c:pt>
                <c:pt idx="16074">
                  <c:v>6.1546500000000002</c:v>
                </c:pt>
                <c:pt idx="16075">
                  <c:v>6.1546500000000002</c:v>
                </c:pt>
                <c:pt idx="16076">
                  <c:v>6.1577270000000004</c:v>
                </c:pt>
                <c:pt idx="16077">
                  <c:v>6.1608020000000003</c:v>
                </c:pt>
                <c:pt idx="16078">
                  <c:v>6.1608020000000003</c:v>
                </c:pt>
                <c:pt idx="16079">
                  <c:v>6.1638780000000004</c:v>
                </c:pt>
                <c:pt idx="16080">
                  <c:v>6.1669540000000005</c:v>
                </c:pt>
                <c:pt idx="16081">
                  <c:v>6.1669540000000005</c:v>
                </c:pt>
                <c:pt idx="16082">
                  <c:v>6.1700290000000004</c:v>
                </c:pt>
                <c:pt idx="16083">
                  <c:v>6.1700290000000004</c:v>
                </c:pt>
                <c:pt idx="16084">
                  <c:v>6.1700290000000004</c:v>
                </c:pt>
                <c:pt idx="16085">
                  <c:v>6.1700290000000004</c:v>
                </c:pt>
                <c:pt idx="16086">
                  <c:v>6.1731050000000005</c:v>
                </c:pt>
                <c:pt idx="16087">
                  <c:v>6.1731050000000005</c:v>
                </c:pt>
                <c:pt idx="16088">
                  <c:v>6.1731050000000005</c:v>
                </c:pt>
                <c:pt idx="16089">
                  <c:v>6.1731050000000005</c:v>
                </c:pt>
                <c:pt idx="16090">
                  <c:v>6.1761810000000006</c:v>
                </c:pt>
                <c:pt idx="16091">
                  <c:v>6.1731050000000005</c:v>
                </c:pt>
                <c:pt idx="16092">
                  <c:v>6.1700290000000004</c:v>
                </c:pt>
                <c:pt idx="16093">
                  <c:v>6.1731050000000005</c:v>
                </c:pt>
                <c:pt idx="16094">
                  <c:v>6.1761810000000006</c:v>
                </c:pt>
                <c:pt idx="16095">
                  <c:v>6.1761810000000006</c:v>
                </c:pt>
                <c:pt idx="16096">
                  <c:v>6.1792570000000007</c:v>
                </c:pt>
                <c:pt idx="16097">
                  <c:v>6.1792570000000007</c:v>
                </c:pt>
                <c:pt idx="16098">
                  <c:v>6.1823330000000007</c:v>
                </c:pt>
                <c:pt idx="16099">
                  <c:v>6.1823330000000007</c:v>
                </c:pt>
                <c:pt idx="16100">
                  <c:v>6.1792570000000007</c:v>
                </c:pt>
                <c:pt idx="16101">
                  <c:v>6.1823330000000007</c:v>
                </c:pt>
                <c:pt idx="16102">
                  <c:v>6.1854080000000007</c:v>
                </c:pt>
                <c:pt idx="16103">
                  <c:v>6.1854080000000007</c:v>
                </c:pt>
                <c:pt idx="16104">
                  <c:v>6.1854080000000007</c:v>
                </c:pt>
                <c:pt idx="16105">
                  <c:v>6.1884840000000008</c:v>
                </c:pt>
                <c:pt idx="16106">
                  <c:v>6.1884840000000008</c:v>
                </c:pt>
                <c:pt idx="16107">
                  <c:v>6.194636</c:v>
                </c:pt>
                <c:pt idx="16108">
                  <c:v>6.194636</c:v>
                </c:pt>
                <c:pt idx="16109">
                  <c:v>6.194636</c:v>
                </c:pt>
                <c:pt idx="16110">
                  <c:v>6.1977120000000001</c:v>
                </c:pt>
                <c:pt idx="16111">
                  <c:v>6.200787</c:v>
                </c:pt>
                <c:pt idx="16112">
                  <c:v>6.200787</c:v>
                </c:pt>
                <c:pt idx="16113">
                  <c:v>6.2038630000000001</c:v>
                </c:pt>
                <c:pt idx="16114">
                  <c:v>6.2069390000000002</c:v>
                </c:pt>
                <c:pt idx="16115">
                  <c:v>6.2100150000000003</c:v>
                </c:pt>
                <c:pt idx="16116">
                  <c:v>6.2100150000000003</c:v>
                </c:pt>
                <c:pt idx="16117">
                  <c:v>6.2130910000000004</c:v>
                </c:pt>
                <c:pt idx="16118">
                  <c:v>6.2130910000000004</c:v>
                </c:pt>
                <c:pt idx="16119">
                  <c:v>6.2130910000000004</c:v>
                </c:pt>
                <c:pt idx="16120">
                  <c:v>6.2130910000000004</c:v>
                </c:pt>
                <c:pt idx="16121">
                  <c:v>6.2130910000000004</c:v>
                </c:pt>
                <c:pt idx="16122">
                  <c:v>6.2161660000000003</c:v>
                </c:pt>
                <c:pt idx="16123">
                  <c:v>6.2161660000000003</c:v>
                </c:pt>
                <c:pt idx="16124">
                  <c:v>6.2192420000000004</c:v>
                </c:pt>
                <c:pt idx="16125">
                  <c:v>6.2223180000000005</c:v>
                </c:pt>
                <c:pt idx="16126">
                  <c:v>6.2223180000000005</c:v>
                </c:pt>
                <c:pt idx="16127">
                  <c:v>6.2253940000000005</c:v>
                </c:pt>
                <c:pt idx="16128">
                  <c:v>6.2253940000000005</c:v>
                </c:pt>
                <c:pt idx="16129">
                  <c:v>6.2223180000000005</c:v>
                </c:pt>
                <c:pt idx="16130">
                  <c:v>6.2253940000000005</c:v>
                </c:pt>
                <c:pt idx="16131">
                  <c:v>6.2284700000000006</c:v>
                </c:pt>
                <c:pt idx="16132">
                  <c:v>6.2284700000000006</c:v>
                </c:pt>
                <c:pt idx="16133">
                  <c:v>6.2284700000000006</c:v>
                </c:pt>
                <c:pt idx="16134">
                  <c:v>6.2284700000000006</c:v>
                </c:pt>
                <c:pt idx="16135">
                  <c:v>6.2253940000000005</c:v>
                </c:pt>
                <c:pt idx="16136">
                  <c:v>6.2253940000000005</c:v>
                </c:pt>
                <c:pt idx="16137">
                  <c:v>6.2284700000000006</c:v>
                </c:pt>
                <c:pt idx="16138">
                  <c:v>6.2315450000000006</c:v>
                </c:pt>
                <c:pt idx="16139">
                  <c:v>6.2346210000000006</c:v>
                </c:pt>
                <c:pt idx="16140">
                  <c:v>6.2315450000000006</c:v>
                </c:pt>
                <c:pt idx="16141">
                  <c:v>6.2346210000000006</c:v>
                </c:pt>
                <c:pt idx="16142">
                  <c:v>6.2346210000000006</c:v>
                </c:pt>
                <c:pt idx="16143">
                  <c:v>6.2346210000000006</c:v>
                </c:pt>
                <c:pt idx="16144">
                  <c:v>6.2346210000000006</c:v>
                </c:pt>
                <c:pt idx="16145">
                  <c:v>6.2346210000000006</c:v>
                </c:pt>
                <c:pt idx="16146">
                  <c:v>6.2315450000000006</c:v>
                </c:pt>
                <c:pt idx="16147">
                  <c:v>6.2346210000000006</c:v>
                </c:pt>
                <c:pt idx="16148">
                  <c:v>6.2376970000000007</c:v>
                </c:pt>
                <c:pt idx="16149">
                  <c:v>6.2376970000000007</c:v>
                </c:pt>
                <c:pt idx="16150">
                  <c:v>6.2376970000000007</c:v>
                </c:pt>
                <c:pt idx="16151">
                  <c:v>6.2407720000000007</c:v>
                </c:pt>
                <c:pt idx="16152">
                  <c:v>6.243849</c:v>
                </c:pt>
                <c:pt idx="16153">
                  <c:v>6.2469239999999999</c:v>
                </c:pt>
                <c:pt idx="16154">
                  <c:v>6.2469239999999999</c:v>
                </c:pt>
                <c:pt idx="16155">
                  <c:v>6.25</c:v>
                </c:pt>
                <c:pt idx="16156">
                  <c:v>6.2530760000000001</c:v>
                </c:pt>
                <c:pt idx="16157">
                  <c:v>6.2530760000000001</c:v>
                </c:pt>
                <c:pt idx="16158">
                  <c:v>6.256151</c:v>
                </c:pt>
                <c:pt idx="16159">
                  <c:v>6.256151</c:v>
                </c:pt>
                <c:pt idx="16160">
                  <c:v>6.256151</c:v>
                </c:pt>
                <c:pt idx="16161">
                  <c:v>6.256151</c:v>
                </c:pt>
                <c:pt idx="16162">
                  <c:v>6.2530760000000001</c:v>
                </c:pt>
                <c:pt idx="16163">
                  <c:v>6.256151</c:v>
                </c:pt>
                <c:pt idx="16164">
                  <c:v>6.256151</c:v>
                </c:pt>
                <c:pt idx="16165">
                  <c:v>6.256151</c:v>
                </c:pt>
                <c:pt idx="16166">
                  <c:v>6.256151</c:v>
                </c:pt>
                <c:pt idx="16167">
                  <c:v>6.256151</c:v>
                </c:pt>
                <c:pt idx="16168">
                  <c:v>6.256151</c:v>
                </c:pt>
                <c:pt idx="16169">
                  <c:v>6.256151</c:v>
                </c:pt>
                <c:pt idx="16170">
                  <c:v>6.2592280000000002</c:v>
                </c:pt>
                <c:pt idx="16171">
                  <c:v>6.2623030000000002</c:v>
                </c:pt>
                <c:pt idx="16172">
                  <c:v>6.2653790000000003</c:v>
                </c:pt>
                <c:pt idx="16173">
                  <c:v>6.2653790000000003</c:v>
                </c:pt>
                <c:pt idx="16174">
                  <c:v>6.2623030000000002</c:v>
                </c:pt>
                <c:pt idx="16175">
                  <c:v>6.2653790000000003</c:v>
                </c:pt>
                <c:pt idx="16176">
                  <c:v>6.2623030000000002</c:v>
                </c:pt>
                <c:pt idx="16177">
                  <c:v>6.2623030000000002</c:v>
                </c:pt>
                <c:pt idx="16178">
                  <c:v>6.2623030000000002</c:v>
                </c:pt>
                <c:pt idx="16179">
                  <c:v>6.2653790000000003</c:v>
                </c:pt>
                <c:pt idx="16180">
                  <c:v>6.2684550000000003</c:v>
                </c:pt>
                <c:pt idx="16181">
                  <c:v>6.2653790000000003</c:v>
                </c:pt>
                <c:pt idx="16182">
                  <c:v>6.2684550000000003</c:v>
                </c:pt>
                <c:pt idx="16183">
                  <c:v>6.2653790000000003</c:v>
                </c:pt>
                <c:pt idx="16184">
                  <c:v>6.2684550000000003</c:v>
                </c:pt>
                <c:pt idx="16185">
                  <c:v>6.2715310000000004</c:v>
                </c:pt>
                <c:pt idx="16186">
                  <c:v>6.2746060000000003</c:v>
                </c:pt>
                <c:pt idx="16187">
                  <c:v>6.2776820000000004</c:v>
                </c:pt>
                <c:pt idx="16188">
                  <c:v>6.2776820000000004</c:v>
                </c:pt>
                <c:pt idx="16189">
                  <c:v>6.2776820000000004</c:v>
                </c:pt>
                <c:pt idx="16190">
                  <c:v>6.2776820000000004</c:v>
                </c:pt>
                <c:pt idx="16191">
                  <c:v>6.2776820000000004</c:v>
                </c:pt>
                <c:pt idx="16192">
                  <c:v>6.2776820000000004</c:v>
                </c:pt>
                <c:pt idx="16193">
                  <c:v>6.2776820000000004</c:v>
                </c:pt>
                <c:pt idx="16194">
                  <c:v>6.2807580000000005</c:v>
                </c:pt>
                <c:pt idx="16195">
                  <c:v>6.2807580000000005</c:v>
                </c:pt>
                <c:pt idx="16196">
                  <c:v>6.2869100000000007</c:v>
                </c:pt>
                <c:pt idx="16197">
                  <c:v>6.2899850000000006</c:v>
                </c:pt>
                <c:pt idx="16198">
                  <c:v>6.2869100000000007</c:v>
                </c:pt>
                <c:pt idx="16199">
                  <c:v>6.2869100000000007</c:v>
                </c:pt>
                <c:pt idx="16200">
                  <c:v>6.2869100000000007</c:v>
                </c:pt>
                <c:pt idx="16201">
                  <c:v>6.2899850000000006</c:v>
                </c:pt>
                <c:pt idx="16202">
                  <c:v>6.2899850000000006</c:v>
                </c:pt>
                <c:pt idx="16203">
                  <c:v>6.2899850000000006</c:v>
                </c:pt>
                <c:pt idx="16204">
                  <c:v>6.2869100000000007</c:v>
                </c:pt>
                <c:pt idx="16205">
                  <c:v>6.2869100000000007</c:v>
                </c:pt>
                <c:pt idx="16206">
                  <c:v>6.2899850000000006</c:v>
                </c:pt>
                <c:pt idx="16207">
                  <c:v>6.2899850000000006</c:v>
                </c:pt>
                <c:pt idx="16208">
                  <c:v>6.2899850000000006</c:v>
                </c:pt>
                <c:pt idx="16209">
                  <c:v>6.2930610000000007</c:v>
                </c:pt>
                <c:pt idx="16210">
                  <c:v>6.2961370000000008</c:v>
                </c:pt>
                <c:pt idx="16211">
                  <c:v>6.2961370000000008</c:v>
                </c:pt>
                <c:pt idx="16212">
                  <c:v>6.2961370000000008</c:v>
                </c:pt>
                <c:pt idx="16213">
                  <c:v>6.2961370000000008</c:v>
                </c:pt>
                <c:pt idx="16214">
                  <c:v>6.2961370000000008</c:v>
                </c:pt>
                <c:pt idx="16215">
                  <c:v>6.2961370000000008</c:v>
                </c:pt>
                <c:pt idx="16216">
                  <c:v>6.2961370000000008</c:v>
                </c:pt>
                <c:pt idx="16217">
                  <c:v>6.2930610000000007</c:v>
                </c:pt>
                <c:pt idx="16218">
                  <c:v>6.2930610000000007</c:v>
                </c:pt>
                <c:pt idx="16219">
                  <c:v>6.2961370000000008</c:v>
                </c:pt>
                <c:pt idx="16220">
                  <c:v>6.2992120000000007</c:v>
                </c:pt>
                <c:pt idx="16221">
                  <c:v>6.302289</c:v>
                </c:pt>
                <c:pt idx="16222">
                  <c:v>6.305364</c:v>
                </c:pt>
                <c:pt idx="16223">
                  <c:v>6.305364</c:v>
                </c:pt>
                <c:pt idx="16224">
                  <c:v>6.30844</c:v>
                </c:pt>
                <c:pt idx="16225">
                  <c:v>6.3115160000000001</c:v>
                </c:pt>
                <c:pt idx="16226">
                  <c:v>6.30844</c:v>
                </c:pt>
                <c:pt idx="16227">
                  <c:v>6.3115160000000001</c:v>
                </c:pt>
                <c:pt idx="16228">
                  <c:v>6.3115160000000001</c:v>
                </c:pt>
                <c:pt idx="16229">
                  <c:v>6.3115160000000001</c:v>
                </c:pt>
                <c:pt idx="16230">
                  <c:v>6.3115160000000001</c:v>
                </c:pt>
                <c:pt idx="16231">
                  <c:v>6.3145910000000001</c:v>
                </c:pt>
                <c:pt idx="16232">
                  <c:v>6.3145910000000001</c:v>
                </c:pt>
                <c:pt idx="16233">
                  <c:v>6.3145910000000001</c:v>
                </c:pt>
                <c:pt idx="16234">
                  <c:v>6.3176680000000003</c:v>
                </c:pt>
                <c:pt idx="16235">
                  <c:v>6.3176680000000003</c:v>
                </c:pt>
                <c:pt idx="16236">
                  <c:v>6.3207430000000002</c:v>
                </c:pt>
                <c:pt idx="16237">
                  <c:v>6.3207430000000002</c:v>
                </c:pt>
                <c:pt idx="16238">
                  <c:v>6.3238190000000003</c:v>
                </c:pt>
                <c:pt idx="16239">
                  <c:v>6.3238190000000003</c:v>
                </c:pt>
                <c:pt idx="16240">
                  <c:v>6.3238190000000003</c:v>
                </c:pt>
                <c:pt idx="16241">
                  <c:v>6.3207430000000002</c:v>
                </c:pt>
                <c:pt idx="16242">
                  <c:v>6.3207430000000002</c:v>
                </c:pt>
                <c:pt idx="16243">
                  <c:v>6.3207430000000002</c:v>
                </c:pt>
                <c:pt idx="16244">
                  <c:v>6.3238190000000003</c:v>
                </c:pt>
                <c:pt idx="16245">
                  <c:v>6.3238190000000003</c:v>
                </c:pt>
                <c:pt idx="16246">
                  <c:v>6.3268950000000004</c:v>
                </c:pt>
                <c:pt idx="16247">
                  <c:v>6.3268950000000004</c:v>
                </c:pt>
                <c:pt idx="16248">
                  <c:v>6.3299700000000003</c:v>
                </c:pt>
                <c:pt idx="16249">
                  <c:v>6.3330460000000004</c:v>
                </c:pt>
                <c:pt idx="16250">
                  <c:v>6.3299700000000003</c:v>
                </c:pt>
                <c:pt idx="16251">
                  <c:v>6.3330460000000004</c:v>
                </c:pt>
                <c:pt idx="16252">
                  <c:v>6.3361220000000005</c:v>
                </c:pt>
                <c:pt idx="16253">
                  <c:v>6.3361220000000005</c:v>
                </c:pt>
                <c:pt idx="16254">
                  <c:v>6.3361220000000005</c:v>
                </c:pt>
                <c:pt idx="16255">
                  <c:v>6.3391980000000006</c:v>
                </c:pt>
                <c:pt idx="16256">
                  <c:v>6.3422730000000005</c:v>
                </c:pt>
                <c:pt idx="16257">
                  <c:v>6.3453490000000006</c:v>
                </c:pt>
                <c:pt idx="16258">
                  <c:v>6.3484250000000007</c:v>
                </c:pt>
                <c:pt idx="16259">
                  <c:v>6.3484250000000007</c:v>
                </c:pt>
                <c:pt idx="16260">
                  <c:v>6.3515010000000007</c:v>
                </c:pt>
                <c:pt idx="16261">
                  <c:v>6.3545770000000008</c:v>
                </c:pt>
                <c:pt idx="16262">
                  <c:v>6.3545770000000008</c:v>
                </c:pt>
                <c:pt idx="16263">
                  <c:v>6.3576520000000007</c:v>
                </c:pt>
                <c:pt idx="16264">
                  <c:v>6.3607279999999999</c:v>
                </c:pt>
                <c:pt idx="16265">
                  <c:v>6.3576520000000007</c:v>
                </c:pt>
                <c:pt idx="16266">
                  <c:v>6.3545770000000008</c:v>
                </c:pt>
                <c:pt idx="16267">
                  <c:v>6.3607279999999999</c:v>
                </c:pt>
                <c:pt idx="16268">
                  <c:v>6.3607279999999999</c:v>
                </c:pt>
                <c:pt idx="16269">
                  <c:v>6.3607279999999999</c:v>
                </c:pt>
                <c:pt idx="16270">
                  <c:v>6.3607279999999999</c:v>
                </c:pt>
                <c:pt idx="16271">
                  <c:v>6.3668800000000001</c:v>
                </c:pt>
                <c:pt idx="16272">
                  <c:v>6.3668800000000001</c:v>
                </c:pt>
                <c:pt idx="16273">
                  <c:v>6.3699560000000002</c:v>
                </c:pt>
                <c:pt idx="16274">
                  <c:v>6.363804</c:v>
                </c:pt>
                <c:pt idx="16275">
                  <c:v>6.3668800000000001</c:v>
                </c:pt>
                <c:pt idx="16276">
                  <c:v>6.3730310000000001</c:v>
                </c:pt>
                <c:pt idx="16277">
                  <c:v>6.3730310000000001</c:v>
                </c:pt>
                <c:pt idx="16278">
                  <c:v>6.3668800000000001</c:v>
                </c:pt>
                <c:pt idx="16279">
                  <c:v>6.3699560000000002</c:v>
                </c:pt>
                <c:pt idx="16280">
                  <c:v>6.3761070000000002</c:v>
                </c:pt>
                <c:pt idx="16281">
                  <c:v>6.3791830000000003</c:v>
                </c:pt>
                <c:pt idx="16282">
                  <c:v>6.3761070000000002</c:v>
                </c:pt>
                <c:pt idx="16283">
                  <c:v>6.3730310000000001</c:v>
                </c:pt>
                <c:pt idx="16284">
                  <c:v>6.3761070000000002</c:v>
                </c:pt>
                <c:pt idx="16285">
                  <c:v>6.3822590000000003</c:v>
                </c:pt>
                <c:pt idx="16286">
                  <c:v>6.3761070000000002</c:v>
                </c:pt>
                <c:pt idx="16287">
                  <c:v>6.3761070000000002</c:v>
                </c:pt>
                <c:pt idx="16288">
                  <c:v>6.3791830000000003</c:v>
                </c:pt>
                <c:pt idx="16289">
                  <c:v>6.3822590000000003</c:v>
                </c:pt>
                <c:pt idx="16290">
                  <c:v>6.3822590000000003</c:v>
                </c:pt>
                <c:pt idx="16291">
                  <c:v>6.3822590000000003</c:v>
                </c:pt>
                <c:pt idx="16292">
                  <c:v>6.3853350000000004</c:v>
                </c:pt>
                <c:pt idx="16293">
                  <c:v>6.3914860000000004</c:v>
                </c:pt>
                <c:pt idx="16294">
                  <c:v>6.3914860000000004</c:v>
                </c:pt>
                <c:pt idx="16295">
                  <c:v>6.3884100000000004</c:v>
                </c:pt>
                <c:pt idx="16296">
                  <c:v>6.3914860000000004</c:v>
                </c:pt>
                <c:pt idx="16297">
                  <c:v>6.3945620000000005</c:v>
                </c:pt>
                <c:pt idx="16298">
                  <c:v>6.3945620000000005</c:v>
                </c:pt>
                <c:pt idx="16299">
                  <c:v>6.3914860000000004</c:v>
                </c:pt>
                <c:pt idx="16300">
                  <c:v>6.3914860000000004</c:v>
                </c:pt>
                <c:pt idx="16301">
                  <c:v>6.3945620000000005</c:v>
                </c:pt>
                <c:pt idx="16302">
                  <c:v>6.3945620000000005</c:v>
                </c:pt>
                <c:pt idx="16303">
                  <c:v>6.3945620000000005</c:v>
                </c:pt>
                <c:pt idx="16304">
                  <c:v>6.3945620000000005</c:v>
                </c:pt>
                <c:pt idx="16305">
                  <c:v>6.3945620000000005</c:v>
                </c:pt>
                <c:pt idx="16306">
                  <c:v>6.3945620000000005</c:v>
                </c:pt>
                <c:pt idx="16307">
                  <c:v>6.3914860000000004</c:v>
                </c:pt>
                <c:pt idx="16308">
                  <c:v>6.3945620000000005</c:v>
                </c:pt>
                <c:pt idx="16309">
                  <c:v>6.3976380000000006</c:v>
                </c:pt>
                <c:pt idx="16310">
                  <c:v>6.3976380000000006</c:v>
                </c:pt>
                <c:pt idx="16311">
                  <c:v>6.4007140000000007</c:v>
                </c:pt>
                <c:pt idx="16312">
                  <c:v>6.4007140000000007</c:v>
                </c:pt>
                <c:pt idx="16313">
                  <c:v>6.4007140000000007</c:v>
                </c:pt>
                <c:pt idx="16314">
                  <c:v>6.4007140000000007</c:v>
                </c:pt>
                <c:pt idx="16315">
                  <c:v>6.4037890000000006</c:v>
                </c:pt>
                <c:pt idx="16316">
                  <c:v>6.4068650000000007</c:v>
                </c:pt>
                <c:pt idx="16317">
                  <c:v>6.4068650000000007</c:v>
                </c:pt>
                <c:pt idx="16318">
                  <c:v>6.4068650000000007</c:v>
                </c:pt>
                <c:pt idx="16319">
                  <c:v>6.4099410000000008</c:v>
                </c:pt>
                <c:pt idx="16320">
                  <c:v>6.4099410000000008</c:v>
                </c:pt>
                <c:pt idx="16321">
                  <c:v>6.4099410000000008</c:v>
                </c:pt>
                <c:pt idx="16322">
                  <c:v>6.413017</c:v>
                </c:pt>
                <c:pt idx="16323">
                  <c:v>6.416093</c:v>
                </c:pt>
                <c:pt idx="16324">
                  <c:v>6.416093</c:v>
                </c:pt>
                <c:pt idx="16325">
                  <c:v>6.416093</c:v>
                </c:pt>
                <c:pt idx="16326">
                  <c:v>6.419168</c:v>
                </c:pt>
                <c:pt idx="16327">
                  <c:v>6.4222440000000001</c:v>
                </c:pt>
                <c:pt idx="16328">
                  <c:v>6.4222440000000001</c:v>
                </c:pt>
                <c:pt idx="16329">
                  <c:v>6.4222440000000001</c:v>
                </c:pt>
                <c:pt idx="16330">
                  <c:v>6.4222440000000001</c:v>
                </c:pt>
                <c:pt idx="16331">
                  <c:v>6.4253200000000001</c:v>
                </c:pt>
                <c:pt idx="16332">
                  <c:v>6.4253200000000001</c:v>
                </c:pt>
                <c:pt idx="16333">
                  <c:v>6.4222440000000001</c:v>
                </c:pt>
                <c:pt idx="16334">
                  <c:v>6.4222440000000001</c:v>
                </c:pt>
                <c:pt idx="16335">
                  <c:v>6.4222440000000001</c:v>
                </c:pt>
                <c:pt idx="16336">
                  <c:v>6.4222440000000001</c:v>
                </c:pt>
                <c:pt idx="16337">
                  <c:v>6.4222440000000001</c:v>
                </c:pt>
                <c:pt idx="16338">
                  <c:v>6.4222440000000001</c:v>
                </c:pt>
                <c:pt idx="16339">
                  <c:v>6.4253200000000001</c:v>
                </c:pt>
                <c:pt idx="16340">
                  <c:v>6.4253200000000001</c:v>
                </c:pt>
                <c:pt idx="16341">
                  <c:v>6.4253200000000001</c:v>
                </c:pt>
                <c:pt idx="16342">
                  <c:v>6.4253200000000001</c:v>
                </c:pt>
                <c:pt idx="16343">
                  <c:v>6.4283960000000002</c:v>
                </c:pt>
                <c:pt idx="16344">
                  <c:v>6.4283960000000002</c:v>
                </c:pt>
                <c:pt idx="16345">
                  <c:v>6.4314720000000003</c:v>
                </c:pt>
                <c:pt idx="16346">
                  <c:v>6.4314720000000003</c:v>
                </c:pt>
                <c:pt idx="16347">
                  <c:v>6.4345470000000002</c:v>
                </c:pt>
                <c:pt idx="16348">
                  <c:v>6.4376230000000003</c:v>
                </c:pt>
                <c:pt idx="16349">
                  <c:v>6.4376230000000003</c:v>
                </c:pt>
                <c:pt idx="16350">
                  <c:v>6.4376230000000003</c:v>
                </c:pt>
                <c:pt idx="16351">
                  <c:v>6.4376230000000003</c:v>
                </c:pt>
                <c:pt idx="16352">
                  <c:v>6.4376230000000003</c:v>
                </c:pt>
                <c:pt idx="16353">
                  <c:v>6.4406990000000004</c:v>
                </c:pt>
                <c:pt idx="16354">
                  <c:v>6.4406990000000004</c:v>
                </c:pt>
                <c:pt idx="16355">
                  <c:v>6.4437740000000003</c:v>
                </c:pt>
                <c:pt idx="16356">
                  <c:v>6.4468510000000006</c:v>
                </c:pt>
                <c:pt idx="16357">
                  <c:v>6.4468510000000006</c:v>
                </c:pt>
                <c:pt idx="16358">
                  <c:v>6.4468510000000006</c:v>
                </c:pt>
                <c:pt idx="16359">
                  <c:v>6.4437740000000003</c:v>
                </c:pt>
                <c:pt idx="16360">
                  <c:v>6.4437740000000003</c:v>
                </c:pt>
                <c:pt idx="16361">
                  <c:v>6.4437740000000003</c:v>
                </c:pt>
                <c:pt idx="16362">
                  <c:v>6.4468510000000006</c:v>
                </c:pt>
                <c:pt idx="16363">
                  <c:v>6.4468510000000006</c:v>
                </c:pt>
                <c:pt idx="16364">
                  <c:v>6.4499260000000005</c:v>
                </c:pt>
                <c:pt idx="16365">
                  <c:v>6.4530020000000006</c:v>
                </c:pt>
                <c:pt idx="16366">
                  <c:v>6.4499260000000005</c:v>
                </c:pt>
                <c:pt idx="16367">
                  <c:v>6.4499260000000005</c:v>
                </c:pt>
                <c:pt idx="16368">
                  <c:v>6.4499260000000005</c:v>
                </c:pt>
                <c:pt idx="16369">
                  <c:v>6.4499260000000005</c:v>
                </c:pt>
                <c:pt idx="16370">
                  <c:v>6.4499260000000005</c:v>
                </c:pt>
                <c:pt idx="16371">
                  <c:v>6.4499260000000005</c:v>
                </c:pt>
                <c:pt idx="16372">
                  <c:v>6.4499260000000005</c:v>
                </c:pt>
                <c:pt idx="16373">
                  <c:v>6.4499260000000005</c:v>
                </c:pt>
                <c:pt idx="16374">
                  <c:v>6.4530020000000006</c:v>
                </c:pt>
                <c:pt idx="16375">
                  <c:v>6.4530020000000006</c:v>
                </c:pt>
                <c:pt idx="16376">
                  <c:v>6.4530020000000006</c:v>
                </c:pt>
                <c:pt idx="16377">
                  <c:v>6.4560780000000006</c:v>
                </c:pt>
                <c:pt idx="16378">
                  <c:v>6.4560780000000006</c:v>
                </c:pt>
                <c:pt idx="16379">
                  <c:v>6.4560780000000006</c:v>
                </c:pt>
                <c:pt idx="16380">
                  <c:v>6.4530020000000006</c:v>
                </c:pt>
                <c:pt idx="16381">
                  <c:v>6.4530020000000006</c:v>
                </c:pt>
                <c:pt idx="16382">
                  <c:v>6.4560780000000006</c:v>
                </c:pt>
                <c:pt idx="16383">
                  <c:v>6.4560780000000006</c:v>
                </c:pt>
                <c:pt idx="16384">
                  <c:v>6.4591530000000006</c:v>
                </c:pt>
                <c:pt idx="16385">
                  <c:v>6.4622290000000007</c:v>
                </c:pt>
                <c:pt idx="16386">
                  <c:v>6.4622290000000007</c:v>
                </c:pt>
                <c:pt idx="16387">
                  <c:v>6.4622290000000007</c:v>
                </c:pt>
                <c:pt idx="16388">
                  <c:v>6.4622290000000007</c:v>
                </c:pt>
                <c:pt idx="16389">
                  <c:v>6.4622290000000007</c:v>
                </c:pt>
                <c:pt idx="16390">
                  <c:v>6.4653050000000007</c:v>
                </c:pt>
                <c:pt idx="16391">
                  <c:v>6.4683809999999999</c:v>
                </c:pt>
                <c:pt idx="16392">
                  <c:v>6.4683809999999999</c:v>
                </c:pt>
                <c:pt idx="16393">
                  <c:v>6.4683809999999999</c:v>
                </c:pt>
                <c:pt idx="16394">
                  <c:v>6.4683809999999999</c:v>
                </c:pt>
                <c:pt idx="16395">
                  <c:v>6.4683809999999999</c:v>
                </c:pt>
                <c:pt idx="16396">
                  <c:v>6.471457</c:v>
                </c:pt>
                <c:pt idx="16397">
                  <c:v>6.471457</c:v>
                </c:pt>
                <c:pt idx="16398">
                  <c:v>6.474532</c:v>
                </c:pt>
                <c:pt idx="16399">
                  <c:v>6.477608</c:v>
                </c:pt>
                <c:pt idx="16400">
                  <c:v>6.477608</c:v>
                </c:pt>
                <c:pt idx="16401">
                  <c:v>6.477608</c:v>
                </c:pt>
                <c:pt idx="16402">
                  <c:v>6.4806840000000001</c:v>
                </c:pt>
                <c:pt idx="16403">
                  <c:v>6.4806840000000001</c:v>
                </c:pt>
                <c:pt idx="16404">
                  <c:v>6.4806840000000001</c:v>
                </c:pt>
                <c:pt idx="16405">
                  <c:v>6.4806840000000001</c:v>
                </c:pt>
                <c:pt idx="16406">
                  <c:v>6.4806840000000001</c:v>
                </c:pt>
                <c:pt idx="16407">
                  <c:v>6.4806840000000001</c:v>
                </c:pt>
                <c:pt idx="16408">
                  <c:v>6.4806840000000001</c:v>
                </c:pt>
                <c:pt idx="16409">
                  <c:v>6.4806840000000001</c:v>
                </c:pt>
                <c:pt idx="16410">
                  <c:v>6.4806840000000001</c:v>
                </c:pt>
                <c:pt idx="16411">
                  <c:v>6.4806840000000001</c:v>
                </c:pt>
                <c:pt idx="16412">
                  <c:v>6.4806840000000001</c:v>
                </c:pt>
                <c:pt idx="16413">
                  <c:v>6.4806840000000001</c:v>
                </c:pt>
                <c:pt idx="16414">
                  <c:v>6.4806840000000001</c:v>
                </c:pt>
                <c:pt idx="16415">
                  <c:v>6.4806840000000001</c:v>
                </c:pt>
                <c:pt idx="16416">
                  <c:v>6.4806840000000001</c:v>
                </c:pt>
                <c:pt idx="16417">
                  <c:v>6.4806840000000001</c:v>
                </c:pt>
                <c:pt idx="16418">
                  <c:v>6.4837600000000002</c:v>
                </c:pt>
                <c:pt idx="16419">
                  <c:v>6.4837600000000002</c:v>
                </c:pt>
                <c:pt idx="16420">
                  <c:v>6.4806840000000001</c:v>
                </c:pt>
                <c:pt idx="16421">
                  <c:v>6.4806840000000001</c:v>
                </c:pt>
                <c:pt idx="16422">
                  <c:v>6.4806840000000001</c:v>
                </c:pt>
                <c:pt idx="16423">
                  <c:v>6.4837600000000002</c:v>
                </c:pt>
                <c:pt idx="16424">
                  <c:v>6.4837600000000002</c:v>
                </c:pt>
                <c:pt idx="16425">
                  <c:v>6.4837600000000002</c:v>
                </c:pt>
                <c:pt idx="16426">
                  <c:v>6.4837600000000002</c:v>
                </c:pt>
                <c:pt idx="16427">
                  <c:v>6.4837600000000002</c:v>
                </c:pt>
                <c:pt idx="16428">
                  <c:v>6.4837600000000002</c:v>
                </c:pt>
                <c:pt idx="16429">
                  <c:v>6.4837600000000002</c:v>
                </c:pt>
                <c:pt idx="16430">
                  <c:v>6.4868360000000003</c:v>
                </c:pt>
                <c:pt idx="16431">
                  <c:v>6.4868360000000003</c:v>
                </c:pt>
                <c:pt idx="16432">
                  <c:v>6.4899110000000002</c:v>
                </c:pt>
                <c:pt idx="16433">
                  <c:v>6.4899110000000002</c:v>
                </c:pt>
                <c:pt idx="16434">
                  <c:v>6.4899110000000002</c:v>
                </c:pt>
                <c:pt idx="16435">
                  <c:v>6.4899110000000002</c:v>
                </c:pt>
                <c:pt idx="16436">
                  <c:v>6.4899110000000002</c:v>
                </c:pt>
                <c:pt idx="16437">
                  <c:v>6.4929870000000003</c:v>
                </c:pt>
                <c:pt idx="16438">
                  <c:v>6.4929870000000003</c:v>
                </c:pt>
                <c:pt idx="16439">
                  <c:v>6.4960630000000004</c:v>
                </c:pt>
                <c:pt idx="16440">
                  <c:v>6.4960630000000004</c:v>
                </c:pt>
                <c:pt idx="16441">
                  <c:v>6.4960630000000004</c:v>
                </c:pt>
                <c:pt idx="16442">
                  <c:v>6.4960630000000004</c:v>
                </c:pt>
                <c:pt idx="16443">
                  <c:v>6.4960630000000004</c:v>
                </c:pt>
                <c:pt idx="16444">
                  <c:v>6.4960630000000004</c:v>
                </c:pt>
                <c:pt idx="16445">
                  <c:v>6.4960630000000004</c:v>
                </c:pt>
                <c:pt idx="16446">
                  <c:v>6.4960630000000004</c:v>
                </c:pt>
                <c:pt idx="16447">
                  <c:v>6.4960630000000004</c:v>
                </c:pt>
                <c:pt idx="16448">
                  <c:v>6.4960630000000004</c:v>
                </c:pt>
                <c:pt idx="16449">
                  <c:v>6.4991390000000004</c:v>
                </c:pt>
                <c:pt idx="16450">
                  <c:v>6.4991390000000004</c:v>
                </c:pt>
                <c:pt idx="16451">
                  <c:v>6.4991390000000004</c:v>
                </c:pt>
                <c:pt idx="16452">
                  <c:v>6.4960630000000004</c:v>
                </c:pt>
                <c:pt idx="16453">
                  <c:v>6.4960630000000004</c:v>
                </c:pt>
                <c:pt idx="16454">
                  <c:v>6.4991390000000004</c:v>
                </c:pt>
                <c:pt idx="16455">
                  <c:v>6.4991390000000004</c:v>
                </c:pt>
                <c:pt idx="16456">
                  <c:v>6.4991390000000004</c:v>
                </c:pt>
                <c:pt idx="16457">
                  <c:v>6.4960630000000004</c:v>
                </c:pt>
                <c:pt idx="16458">
                  <c:v>6.4960630000000004</c:v>
                </c:pt>
                <c:pt idx="16459">
                  <c:v>6.4960630000000004</c:v>
                </c:pt>
                <c:pt idx="16460">
                  <c:v>6.4991390000000004</c:v>
                </c:pt>
                <c:pt idx="16461">
                  <c:v>6.5022150000000005</c:v>
                </c:pt>
                <c:pt idx="16462">
                  <c:v>6.5022150000000005</c:v>
                </c:pt>
                <c:pt idx="16463">
                  <c:v>6.5052900000000005</c:v>
                </c:pt>
                <c:pt idx="16464">
                  <c:v>6.5083660000000005</c:v>
                </c:pt>
                <c:pt idx="16465">
                  <c:v>6.5083660000000005</c:v>
                </c:pt>
                <c:pt idx="16466">
                  <c:v>6.5083660000000005</c:v>
                </c:pt>
                <c:pt idx="16467">
                  <c:v>6.5114420000000006</c:v>
                </c:pt>
                <c:pt idx="16468">
                  <c:v>6.5145180000000007</c:v>
                </c:pt>
                <c:pt idx="16469">
                  <c:v>6.5175940000000008</c:v>
                </c:pt>
                <c:pt idx="16470">
                  <c:v>6.5175940000000008</c:v>
                </c:pt>
                <c:pt idx="16471">
                  <c:v>6.5175940000000008</c:v>
                </c:pt>
                <c:pt idx="16472">
                  <c:v>6.5206690000000007</c:v>
                </c:pt>
                <c:pt idx="16473">
                  <c:v>6.5237450000000008</c:v>
                </c:pt>
                <c:pt idx="16474">
                  <c:v>6.5237450000000008</c:v>
                </c:pt>
                <c:pt idx="16475">
                  <c:v>6.5237450000000008</c:v>
                </c:pt>
                <c:pt idx="16476">
                  <c:v>6.5237450000000008</c:v>
                </c:pt>
                <c:pt idx="16477">
                  <c:v>6.5237450000000008</c:v>
                </c:pt>
                <c:pt idx="16478">
                  <c:v>6.526821</c:v>
                </c:pt>
                <c:pt idx="16479">
                  <c:v>6.526821</c:v>
                </c:pt>
                <c:pt idx="16480">
                  <c:v>6.526821</c:v>
                </c:pt>
                <c:pt idx="16481">
                  <c:v>6.526821</c:v>
                </c:pt>
                <c:pt idx="16482">
                  <c:v>6.5298970000000001</c:v>
                </c:pt>
                <c:pt idx="16483">
                  <c:v>6.5298970000000001</c:v>
                </c:pt>
                <c:pt idx="16484">
                  <c:v>6.5298970000000001</c:v>
                </c:pt>
                <c:pt idx="16485">
                  <c:v>6.5298970000000001</c:v>
                </c:pt>
                <c:pt idx="16486">
                  <c:v>6.5298970000000001</c:v>
                </c:pt>
                <c:pt idx="16487">
                  <c:v>6.5298970000000001</c:v>
                </c:pt>
                <c:pt idx="16488">
                  <c:v>6.5298970000000001</c:v>
                </c:pt>
                <c:pt idx="16489">
                  <c:v>6.5298970000000001</c:v>
                </c:pt>
                <c:pt idx="16490">
                  <c:v>6.5298970000000001</c:v>
                </c:pt>
                <c:pt idx="16491">
                  <c:v>6.5329730000000001</c:v>
                </c:pt>
                <c:pt idx="16492">
                  <c:v>6.5329730000000001</c:v>
                </c:pt>
                <c:pt idx="16493">
                  <c:v>6.5360480000000001</c:v>
                </c:pt>
                <c:pt idx="16494">
                  <c:v>6.5360480000000001</c:v>
                </c:pt>
                <c:pt idx="16495">
                  <c:v>6.5360480000000001</c:v>
                </c:pt>
                <c:pt idx="16496">
                  <c:v>6.5360480000000001</c:v>
                </c:pt>
                <c:pt idx="16497">
                  <c:v>6.5391240000000002</c:v>
                </c:pt>
                <c:pt idx="16498">
                  <c:v>6.5391240000000002</c:v>
                </c:pt>
                <c:pt idx="16499">
                  <c:v>6.5391240000000002</c:v>
                </c:pt>
                <c:pt idx="16500">
                  <c:v>6.5391240000000002</c:v>
                </c:pt>
                <c:pt idx="16501">
                  <c:v>6.5391240000000002</c:v>
                </c:pt>
                <c:pt idx="16502">
                  <c:v>6.5391240000000002</c:v>
                </c:pt>
                <c:pt idx="16503">
                  <c:v>6.5391240000000002</c:v>
                </c:pt>
                <c:pt idx="16504">
                  <c:v>6.5391240000000002</c:v>
                </c:pt>
                <c:pt idx="16505">
                  <c:v>6.5391240000000002</c:v>
                </c:pt>
                <c:pt idx="16506">
                  <c:v>6.5421990000000001</c:v>
                </c:pt>
                <c:pt idx="16507">
                  <c:v>6.5421990000000001</c:v>
                </c:pt>
                <c:pt idx="16508">
                  <c:v>6.5421990000000001</c:v>
                </c:pt>
                <c:pt idx="16509">
                  <c:v>6.5421990000000001</c:v>
                </c:pt>
                <c:pt idx="16510">
                  <c:v>6.5421990000000001</c:v>
                </c:pt>
                <c:pt idx="16511">
                  <c:v>6.5421990000000001</c:v>
                </c:pt>
                <c:pt idx="16512">
                  <c:v>6.5421990000000001</c:v>
                </c:pt>
                <c:pt idx="16513">
                  <c:v>6.5421990000000001</c:v>
                </c:pt>
                <c:pt idx="16514">
                  <c:v>6.5421990000000001</c:v>
                </c:pt>
                <c:pt idx="16515">
                  <c:v>6.5421990000000001</c:v>
                </c:pt>
                <c:pt idx="16516">
                  <c:v>6.5421990000000001</c:v>
                </c:pt>
                <c:pt idx="16517">
                  <c:v>6.5421990000000001</c:v>
                </c:pt>
                <c:pt idx="16518">
                  <c:v>6.5421990000000001</c:v>
                </c:pt>
                <c:pt idx="16519">
                  <c:v>6.5421990000000001</c:v>
                </c:pt>
                <c:pt idx="16520">
                  <c:v>6.5421990000000001</c:v>
                </c:pt>
                <c:pt idx="16521">
                  <c:v>6.5452760000000003</c:v>
                </c:pt>
                <c:pt idx="16522">
                  <c:v>6.5483520000000004</c:v>
                </c:pt>
                <c:pt idx="16523">
                  <c:v>6.5452760000000003</c:v>
                </c:pt>
                <c:pt idx="16524">
                  <c:v>6.5452760000000003</c:v>
                </c:pt>
                <c:pt idx="16525">
                  <c:v>6.5483520000000004</c:v>
                </c:pt>
                <c:pt idx="16526">
                  <c:v>6.5483520000000004</c:v>
                </c:pt>
                <c:pt idx="16527">
                  <c:v>6.5452760000000003</c:v>
                </c:pt>
                <c:pt idx="16528">
                  <c:v>6.5421990000000001</c:v>
                </c:pt>
                <c:pt idx="16529">
                  <c:v>6.5421990000000001</c:v>
                </c:pt>
                <c:pt idx="16530">
                  <c:v>6.5483520000000004</c:v>
                </c:pt>
                <c:pt idx="16531">
                  <c:v>6.5452760000000003</c:v>
                </c:pt>
                <c:pt idx="16532">
                  <c:v>6.5421990000000001</c:v>
                </c:pt>
                <c:pt idx="16533">
                  <c:v>6.5452760000000003</c:v>
                </c:pt>
                <c:pt idx="16534">
                  <c:v>6.5514270000000003</c:v>
                </c:pt>
                <c:pt idx="16535">
                  <c:v>6.5483520000000004</c:v>
                </c:pt>
                <c:pt idx="16536">
                  <c:v>6.5483520000000004</c:v>
                </c:pt>
                <c:pt idx="16537">
                  <c:v>6.5483520000000004</c:v>
                </c:pt>
                <c:pt idx="16538">
                  <c:v>6.5514270000000003</c:v>
                </c:pt>
                <c:pt idx="16539">
                  <c:v>6.5545030000000004</c:v>
                </c:pt>
                <c:pt idx="16540">
                  <c:v>6.5514270000000003</c:v>
                </c:pt>
                <c:pt idx="16541">
                  <c:v>6.5514270000000003</c:v>
                </c:pt>
                <c:pt idx="16542">
                  <c:v>6.5575780000000004</c:v>
                </c:pt>
                <c:pt idx="16543">
                  <c:v>6.5575780000000004</c:v>
                </c:pt>
                <c:pt idx="16544">
                  <c:v>6.5575780000000004</c:v>
                </c:pt>
                <c:pt idx="16545">
                  <c:v>6.5575780000000004</c:v>
                </c:pt>
                <c:pt idx="16546">
                  <c:v>6.5575780000000004</c:v>
                </c:pt>
                <c:pt idx="16547">
                  <c:v>6.5606550000000006</c:v>
                </c:pt>
                <c:pt idx="16548">
                  <c:v>6.5637300000000005</c:v>
                </c:pt>
                <c:pt idx="16549">
                  <c:v>6.5606550000000006</c:v>
                </c:pt>
                <c:pt idx="16550">
                  <c:v>6.5606550000000006</c:v>
                </c:pt>
                <c:pt idx="16551">
                  <c:v>6.5637300000000005</c:v>
                </c:pt>
                <c:pt idx="16552">
                  <c:v>6.5637300000000005</c:v>
                </c:pt>
                <c:pt idx="16553">
                  <c:v>6.5637300000000005</c:v>
                </c:pt>
                <c:pt idx="16554">
                  <c:v>6.5668060000000006</c:v>
                </c:pt>
                <c:pt idx="16555">
                  <c:v>6.5698820000000007</c:v>
                </c:pt>
                <c:pt idx="16556">
                  <c:v>6.5729570000000006</c:v>
                </c:pt>
                <c:pt idx="16557">
                  <c:v>6.5698820000000007</c:v>
                </c:pt>
                <c:pt idx="16558">
                  <c:v>6.5698820000000007</c:v>
                </c:pt>
                <c:pt idx="16559">
                  <c:v>6.5729570000000006</c:v>
                </c:pt>
                <c:pt idx="16560">
                  <c:v>6.5791090000000008</c:v>
                </c:pt>
                <c:pt idx="16561">
                  <c:v>6.5791090000000008</c:v>
                </c:pt>
                <c:pt idx="16562">
                  <c:v>6.5791090000000008</c:v>
                </c:pt>
                <c:pt idx="16563">
                  <c:v>6.582185</c:v>
                </c:pt>
                <c:pt idx="16564">
                  <c:v>6.582185</c:v>
                </c:pt>
                <c:pt idx="16565">
                  <c:v>6.5791090000000008</c:v>
                </c:pt>
                <c:pt idx="16566">
                  <c:v>6.5791090000000008</c:v>
                </c:pt>
                <c:pt idx="16567">
                  <c:v>6.5791090000000008</c:v>
                </c:pt>
                <c:pt idx="16568">
                  <c:v>6.5791090000000008</c:v>
                </c:pt>
                <c:pt idx="16569">
                  <c:v>6.5791090000000008</c:v>
                </c:pt>
                <c:pt idx="16570">
                  <c:v>6.5791090000000008</c:v>
                </c:pt>
                <c:pt idx="16571">
                  <c:v>6.5791090000000008</c:v>
                </c:pt>
                <c:pt idx="16572">
                  <c:v>6.5791090000000008</c:v>
                </c:pt>
                <c:pt idx="16573">
                  <c:v>6.5791090000000008</c:v>
                </c:pt>
                <c:pt idx="16574">
                  <c:v>6.5791090000000008</c:v>
                </c:pt>
                <c:pt idx="16575">
                  <c:v>6.5791090000000008</c:v>
                </c:pt>
                <c:pt idx="16576">
                  <c:v>6.5791090000000008</c:v>
                </c:pt>
                <c:pt idx="16577">
                  <c:v>6.5791090000000008</c:v>
                </c:pt>
                <c:pt idx="16578">
                  <c:v>6.5791090000000008</c:v>
                </c:pt>
                <c:pt idx="16579">
                  <c:v>6.5791090000000008</c:v>
                </c:pt>
                <c:pt idx="16580">
                  <c:v>6.5791090000000008</c:v>
                </c:pt>
                <c:pt idx="16581">
                  <c:v>6.5791090000000008</c:v>
                </c:pt>
                <c:pt idx="16582">
                  <c:v>6.5791090000000008</c:v>
                </c:pt>
                <c:pt idx="16583">
                  <c:v>6.5791090000000008</c:v>
                </c:pt>
                <c:pt idx="16584">
                  <c:v>6.5791090000000008</c:v>
                </c:pt>
                <c:pt idx="16585">
                  <c:v>6.5791090000000008</c:v>
                </c:pt>
                <c:pt idx="16586">
                  <c:v>6.5791090000000008</c:v>
                </c:pt>
                <c:pt idx="16587">
                  <c:v>6.5791090000000008</c:v>
                </c:pt>
                <c:pt idx="16588">
                  <c:v>6.5791090000000008</c:v>
                </c:pt>
                <c:pt idx="16589">
                  <c:v>6.582185</c:v>
                </c:pt>
                <c:pt idx="16590">
                  <c:v>6.582185</c:v>
                </c:pt>
                <c:pt idx="16591">
                  <c:v>6.582185</c:v>
                </c:pt>
                <c:pt idx="16592">
                  <c:v>6.582185</c:v>
                </c:pt>
                <c:pt idx="16593">
                  <c:v>6.582185</c:v>
                </c:pt>
                <c:pt idx="16594">
                  <c:v>6.582185</c:v>
                </c:pt>
                <c:pt idx="16595">
                  <c:v>6.582185</c:v>
                </c:pt>
                <c:pt idx="16596">
                  <c:v>6.582185</c:v>
                </c:pt>
                <c:pt idx="16597">
                  <c:v>6.582185</c:v>
                </c:pt>
                <c:pt idx="16598">
                  <c:v>6.582185</c:v>
                </c:pt>
                <c:pt idx="16599">
                  <c:v>6.582185</c:v>
                </c:pt>
                <c:pt idx="16600">
                  <c:v>6.582185</c:v>
                </c:pt>
                <c:pt idx="16601">
                  <c:v>6.582185</c:v>
                </c:pt>
                <c:pt idx="16602">
                  <c:v>6.582185</c:v>
                </c:pt>
                <c:pt idx="16603">
                  <c:v>6.582185</c:v>
                </c:pt>
                <c:pt idx="16604">
                  <c:v>6.582185</c:v>
                </c:pt>
                <c:pt idx="16605">
                  <c:v>6.582185</c:v>
                </c:pt>
                <c:pt idx="16606">
                  <c:v>6.582185</c:v>
                </c:pt>
                <c:pt idx="16607">
                  <c:v>6.582185</c:v>
                </c:pt>
                <c:pt idx="16608">
                  <c:v>6.582185</c:v>
                </c:pt>
                <c:pt idx="16609">
                  <c:v>6.582185</c:v>
                </c:pt>
                <c:pt idx="16610">
                  <c:v>6.582185</c:v>
                </c:pt>
                <c:pt idx="16611">
                  <c:v>6.582185</c:v>
                </c:pt>
                <c:pt idx="16612">
                  <c:v>6.582185</c:v>
                </c:pt>
                <c:pt idx="16613">
                  <c:v>6.582185</c:v>
                </c:pt>
                <c:pt idx="16614">
                  <c:v>6.582185</c:v>
                </c:pt>
                <c:pt idx="16615">
                  <c:v>6.585261</c:v>
                </c:pt>
                <c:pt idx="16616">
                  <c:v>6.585261</c:v>
                </c:pt>
                <c:pt idx="16617">
                  <c:v>6.585261</c:v>
                </c:pt>
                <c:pt idx="16618">
                  <c:v>6.585261</c:v>
                </c:pt>
                <c:pt idx="16619">
                  <c:v>6.585261</c:v>
                </c:pt>
                <c:pt idx="16620">
                  <c:v>6.585261</c:v>
                </c:pt>
                <c:pt idx="16621">
                  <c:v>6.585261</c:v>
                </c:pt>
                <c:pt idx="16622">
                  <c:v>6.588336</c:v>
                </c:pt>
                <c:pt idx="16623">
                  <c:v>6.588336</c:v>
                </c:pt>
                <c:pt idx="16624">
                  <c:v>6.588336</c:v>
                </c:pt>
                <c:pt idx="16625">
                  <c:v>6.588336</c:v>
                </c:pt>
                <c:pt idx="16626">
                  <c:v>6.588336</c:v>
                </c:pt>
                <c:pt idx="16627">
                  <c:v>6.588336</c:v>
                </c:pt>
                <c:pt idx="16628">
                  <c:v>6.588336</c:v>
                </c:pt>
                <c:pt idx="16629">
                  <c:v>6.585261</c:v>
                </c:pt>
                <c:pt idx="16630">
                  <c:v>6.585261</c:v>
                </c:pt>
                <c:pt idx="16631">
                  <c:v>6.588336</c:v>
                </c:pt>
                <c:pt idx="16632">
                  <c:v>6.588336</c:v>
                </c:pt>
                <c:pt idx="16633">
                  <c:v>6.588336</c:v>
                </c:pt>
                <c:pt idx="16634">
                  <c:v>6.588336</c:v>
                </c:pt>
                <c:pt idx="16635">
                  <c:v>6.588336</c:v>
                </c:pt>
                <c:pt idx="16636">
                  <c:v>6.591412</c:v>
                </c:pt>
                <c:pt idx="16637">
                  <c:v>6.591412</c:v>
                </c:pt>
                <c:pt idx="16638">
                  <c:v>6.591412</c:v>
                </c:pt>
                <c:pt idx="16639">
                  <c:v>6.5944880000000001</c:v>
                </c:pt>
                <c:pt idx="16640">
                  <c:v>6.5944880000000001</c:v>
                </c:pt>
                <c:pt idx="16641">
                  <c:v>6.5975640000000002</c:v>
                </c:pt>
                <c:pt idx="16642">
                  <c:v>6.5975640000000002</c:v>
                </c:pt>
                <c:pt idx="16643">
                  <c:v>6.5975640000000002</c:v>
                </c:pt>
                <c:pt idx="16644">
                  <c:v>6.5975640000000002</c:v>
                </c:pt>
                <c:pt idx="16645">
                  <c:v>6.5975640000000002</c:v>
                </c:pt>
                <c:pt idx="16646">
                  <c:v>6.5975640000000002</c:v>
                </c:pt>
                <c:pt idx="16647">
                  <c:v>6.5975640000000002</c:v>
                </c:pt>
                <c:pt idx="16648">
                  <c:v>6.5975640000000002</c:v>
                </c:pt>
                <c:pt idx="16649">
                  <c:v>6.5975640000000002</c:v>
                </c:pt>
                <c:pt idx="16650">
                  <c:v>6.5975640000000002</c:v>
                </c:pt>
                <c:pt idx="16651">
                  <c:v>6.5975640000000002</c:v>
                </c:pt>
                <c:pt idx="16652">
                  <c:v>6.5975640000000002</c:v>
                </c:pt>
                <c:pt idx="16653">
                  <c:v>6.5975640000000002</c:v>
                </c:pt>
                <c:pt idx="16654">
                  <c:v>6.5975640000000002</c:v>
                </c:pt>
                <c:pt idx="16655">
                  <c:v>6.5975640000000002</c:v>
                </c:pt>
                <c:pt idx="16656">
                  <c:v>6.5975640000000002</c:v>
                </c:pt>
                <c:pt idx="16657">
                  <c:v>6.5975640000000002</c:v>
                </c:pt>
                <c:pt idx="16658">
                  <c:v>6.6006400000000003</c:v>
                </c:pt>
                <c:pt idx="16659">
                  <c:v>6.6006400000000003</c:v>
                </c:pt>
                <c:pt idx="16660">
                  <c:v>6.6006400000000003</c:v>
                </c:pt>
                <c:pt idx="16661">
                  <c:v>6.6006400000000003</c:v>
                </c:pt>
                <c:pt idx="16662">
                  <c:v>6.6006400000000003</c:v>
                </c:pt>
                <c:pt idx="16663">
                  <c:v>6.6006400000000003</c:v>
                </c:pt>
                <c:pt idx="16664">
                  <c:v>6.6006400000000003</c:v>
                </c:pt>
                <c:pt idx="16665">
                  <c:v>6.6006400000000003</c:v>
                </c:pt>
                <c:pt idx="16666">
                  <c:v>6.6006400000000003</c:v>
                </c:pt>
                <c:pt idx="16667">
                  <c:v>6.6006400000000003</c:v>
                </c:pt>
                <c:pt idx="16668">
                  <c:v>6.6006400000000003</c:v>
                </c:pt>
                <c:pt idx="16669">
                  <c:v>6.6067910000000003</c:v>
                </c:pt>
                <c:pt idx="16670">
                  <c:v>6.6067910000000003</c:v>
                </c:pt>
                <c:pt idx="16671">
                  <c:v>6.6067910000000003</c:v>
                </c:pt>
                <c:pt idx="16672">
                  <c:v>6.6067910000000003</c:v>
                </c:pt>
                <c:pt idx="16673">
                  <c:v>6.6067910000000003</c:v>
                </c:pt>
                <c:pt idx="16674">
                  <c:v>6.6067910000000003</c:v>
                </c:pt>
                <c:pt idx="16675">
                  <c:v>6.6067910000000003</c:v>
                </c:pt>
                <c:pt idx="16676">
                  <c:v>6.6129430000000005</c:v>
                </c:pt>
                <c:pt idx="16677">
                  <c:v>6.6129430000000005</c:v>
                </c:pt>
                <c:pt idx="16678">
                  <c:v>6.6129430000000005</c:v>
                </c:pt>
                <c:pt idx="16679">
                  <c:v>6.6129430000000005</c:v>
                </c:pt>
                <c:pt idx="16680">
                  <c:v>6.6160190000000005</c:v>
                </c:pt>
                <c:pt idx="16681">
                  <c:v>6.6190940000000005</c:v>
                </c:pt>
                <c:pt idx="16682">
                  <c:v>6.6190940000000005</c:v>
                </c:pt>
                <c:pt idx="16683">
                  <c:v>6.6190940000000005</c:v>
                </c:pt>
                <c:pt idx="16684">
                  <c:v>6.6190940000000005</c:v>
                </c:pt>
                <c:pt idx="16685">
                  <c:v>6.6190940000000005</c:v>
                </c:pt>
                <c:pt idx="16686">
                  <c:v>6.6190940000000005</c:v>
                </c:pt>
                <c:pt idx="16687">
                  <c:v>6.6190940000000005</c:v>
                </c:pt>
                <c:pt idx="16688">
                  <c:v>6.6190940000000005</c:v>
                </c:pt>
                <c:pt idx="16689">
                  <c:v>6.6190940000000005</c:v>
                </c:pt>
                <c:pt idx="16690">
                  <c:v>6.6190940000000005</c:v>
                </c:pt>
                <c:pt idx="16691">
                  <c:v>6.6190940000000005</c:v>
                </c:pt>
                <c:pt idx="16692">
                  <c:v>6.6190940000000005</c:v>
                </c:pt>
                <c:pt idx="16693">
                  <c:v>6.6190940000000005</c:v>
                </c:pt>
                <c:pt idx="16694">
                  <c:v>6.6190940000000005</c:v>
                </c:pt>
                <c:pt idx="16695">
                  <c:v>6.6190940000000005</c:v>
                </c:pt>
                <c:pt idx="16696">
                  <c:v>6.6221700000000006</c:v>
                </c:pt>
                <c:pt idx="16697">
                  <c:v>6.6221700000000006</c:v>
                </c:pt>
                <c:pt idx="16698">
                  <c:v>6.6221700000000006</c:v>
                </c:pt>
                <c:pt idx="16699">
                  <c:v>6.6221700000000006</c:v>
                </c:pt>
                <c:pt idx="16700">
                  <c:v>6.6252460000000006</c:v>
                </c:pt>
                <c:pt idx="16701">
                  <c:v>6.6252460000000006</c:v>
                </c:pt>
                <c:pt idx="16702">
                  <c:v>6.6252460000000006</c:v>
                </c:pt>
                <c:pt idx="16703">
                  <c:v>6.6252460000000006</c:v>
                </c:pt>
                <c:pt idx="16704">
                  <c:v>6.6283220000000007</c:v>
                </c:pt>
                <c:pt idx="16705">
                  <c:v>6.6313970000000007</c:v>
                </c:pt>
                <c:pt idx="16706">
                  <c:v>6.6344730000000007</c:v>
                </c:pt>
                <c:pt idx="16707">
                  <c:v>6.6375489999999999</c:v>
                </c:pt>
                <c:pt idx="16708">
                  <c:v>6.6375489999999999</c:v>
                </c:pt>
                <c:pt idx="16709">
                  <c:v>6.6375489999999999</c:v>
                </c:pt>
                <c:pt idx="16710">
                  <c:v>6.640625</c:v>
                </c:pt>
                <c:pt idx="16711">
                  <c:v>6.6437010000000001</c:v>
                </c:pt>
                <c:pt idx="16712">
                  <c:v>6.6437010000000001</c:v>
                </c:pt>
                <c:pt idx="16713">
                  <c:v>6.646776</c:v>
                </c:pt>
                <c:pt idx="16714">
                  <c:v>6.6498520000000001</c:v>
                </c:pt>
                <c:pt idx="16715">
                  <c:v>6.6498520000000001</c:v>
                </c:pt>
                <c:pt idx="16716">
                  <c:v>6.6529280000000002</c:v>
                </c:pt>
                <c:pt idx="16717">
                  <c:v>6.6498520000000001</c:v>
                </c:pt>
                <c:pt idx="16718">
                  <c:v>6.6498520000000001</c:v>
                </c:pt>
                <c:pt idx="16719">
                  <c:v>6.6498520000000001</c:v>
                </c:pt>
                <c:pt idx="16720">
                  <c:v>6.6498520000000001</c:v>
                </c:pt>
                <c:pt idx="16721">
                  <c:v>6.6498520000000001</c:v>
                </c:pt>
                <c:pt idx="16722">
                  <c:v>6.6498520000000001</c:v>
                </c:pt>
                <c:pt idx="16723">
                  <c:v>6.6498520000000001</c:v>
                </c:pt>
                <c:pt idx="16724">
                  <c:v>6.6529280000000002</c:v>
                </c:pt>
                <c:pt idx="16725">
                  <c:v>6.6498520000000001</c:v>
                </c:pt>
                <c:pt idx="16726">
                  <c:v>6.6529280000000002</c:v>
                </c:pt>
                <c:pt idx="16727">
                  <c:v>6.6529280000000002</c:v>
                </c:pt>
                <c:pt idx="16728">
                  <c:v>6.6560040000000003</c:v>
                </c:pt>
                <c:pt idx="16729">
                  <c:v>6.6590800000000003</c:v>
                </c:pt>
                <c:pt idx="16730">
                  <c:v>6.6621550000000003</c:v>
                </c:pt>
                <c:pt idx="16731">
                  <c:v>6.6621550000000003</c:v>
                </c:pt>
                <c:pt idx="16732">
                  <c:v>6.6621550000000003</c:v>
                </c:pt>
                <c:pt idx="16733">
                  <c:v>6.6621550000000003</c:v>
                </c:pt>
                <c:pt idx="16734">
                  <c:v>6.6621550000000003</c:v>
                </c:pt>
                <c:pt idx="16735">
                  <c:v>6.6621550000000003</c:v>
                </c:pt>
                <c:pt idx="16736">
                  <c:v>6.6621550000000003</c:v>
                </c:pt>
                <c:pt idx="16737">
                  <c:v>6.6621550000000003</c:v>
                </c:pt>
                <c:pt idx="16738">
                  <c:v>6.6621550000000003</c:v>
                </c:pt>
                <c:pt idx="16739">
                  <c:v>6.6621550000000003</c:v>
                </c:pt>
                <c:pt idx="16740">
                  <c:v>6.6652310000000003</c:v>
                </c:pt>
                <c:pt idx="16741">
                  <c:v>6.6683070000000004</c:v>
                </c:pt>
                <c:pt idx="16742">
                  <c:v>6.6683070000000004</c:v>
                </c:pt>
                <c:pt idx="16743">
                  <c:v>6.6683070000000004</c:v>
                </c:pt>
                <c:pt idx="16744">
                  <c:v>6.6683070000000004</c:v>
                </c:pt>
                <c:pt idx="16745">
                  <c:v>6.6683070000000004</c:v>
                </c:pt>
                <c:pt idx="16746">
                  <c:v>6.6683070000000004</c:v>
                </c:pt>
                <c:pt idx="16747">
                  <c:v>6.6683070000000004</c:v>
                </c:pt>
                <c:pt idx="16748">
                  <c:v>6.6683070000000004</c:v>
                </c:pt>
                <c:pt idx="16749">
                  <c:v>6.6683070000000004</c:v>
                </c:pt>
                <c:pt idx="16750">
                  <c:v>6.6683070000000004</c:v>
                </c:pt>
                <c:pt idx="16751">
                  <c:v>6.6683070000000004</c:v>
                </c:pt>
                <c:pt idx="16752">
                  <c:v>6.6713830000000005</c:v>
                </c:pt>
                <c:pt idx="16753">
                  <c:v>6.6713830000000005</c:v>
                </c:pt>
                <c:pt idx="16754">
                  <c:v>6.6744590000000006</c:v>
                </c:pt>
                <c:pt idx="16755">
                  <c:v>6.6775340000000005</c:v>
                </c:pt>
                <c:pt idx="16756">
                  <c:v>6.6775340000000005</c:v>
                </c:pt>
                <c:pt idx="16757">
                  <c:v>6.6775340000000005</c:v>
                </c:pt>
                <c:pt idx="16758">
                  <c:v>6.6775340000000005</c:v>
                </c:pt>
                <c:pt idx="16759">
                  <c:v>6.6775340000000005</c:v>
                </c:pt>
                <c:pt idx="16760">
                  <c:v>6.6775340000000005</c:v>
                </c:pt>
                <c:pt idx="16761">
                  <c:v>6.6775340000000005</c:v>
                </c:pt>
                <c:pt idx="16762">
                  <c:v>6.6806100000000006</c:v>
                </c:pt>
                <c:pt idx="16763">
                  <c:v>6.6806100000000006</c:v>
                </c:pt>
                <c:pt idx="16764">
                  <c:v>6.6836860000000007</c:v>
                </c:pt>
                <c:pt idx="16765">
                  <c:v>6.6867620000000008</c:v>
                </c:pt>
                <c:pt idx="16766">
                  <c:v>6.689838</c:v>
                </c:pt>
                <c:pt idx="16767">
                  <c:v>6.6929130000000008</c:v>
                </c:pt>
                <c:pt idx="16768">
                  <c:v>6.6929130000000008</c:v>
                </c:pt>
                <c:pt idx="16769">
                  <c:v>6.6929130000000008</c:v>
                </c:pt>
                <c:pt idx="16770">
                  <c:v>6.6929130000000008</c:v>
                </c:pt>
                <c:pt idx="16771">
                  <c:v>6.6929130000000008</c:v>
                </c:pt>
                <c:pt idx="16772">
                  <c:v>6.6929130000000008</c:v>
                </c:pt>
                <c:pt idx="16773">
                  <c:v>6.6929130000000008</c:v>
                </c:pt>
                <c:pt idx="16774">
                  <c:v>6.6929130000000008</c:v>
                </c:pt>
                <c:pt idx="16775">
                  <c:v>6.6929130000000008</c:v>
                </c:pt>
                <c:pt idx="16776">
                  <c:v>6.695989</c:v>
                </c:pt>
                <c:pt idx="16777">
                  <c:v>6.699065</c:v>
                </c:pt>
                <c:pt idx="16778">
                  <c:v>6.7021410000000001</c:v>
                </c:pt>
                <c:pt idx="16779">
                  <c:v>6.7052170000000002</c:v>
                </c:pt>
                <c:pt idx="16780">
                  <c:v>6.7082920000000001</c:v>
                </c:pt>
                <c:pt idx="16781">
                  <c:v>6.7113680000000002</c:v>
                </c:pt>
                <c:pt idx="16782">
                  <c:v>6.7144440000000003</c:v>
                </c:pt>
                <c:pt idx="16783">
                  <c:v>6.7175200000000004</c:v>
                </c:pt>
                <c:pt idx="16784">
                  <c:v>6.7205960000000005</c:v>
                </c:pt>
                <c:pt idx="16785">
                  <c:v>6.7205960000000005</c:v>
                </c:pt>
                <c:pt idx="16786">
                  <c:v>6.7205960000000005</c:v>
                </c:pt>
                <c:pt idx="16787">
                  <c:v>6.7205960000000005</c:v>
                </c:pt>
                <c:pt idx="16788">
                  <c:v>6.7236710000000004</c:v>
                </c:pt>
                <c:pt idx="16789">
                  <c:v>6.7236710000000004</c:v>
                </c:pt>
                <c:pt idx="16790">
                  <c:v>6.7236710000000004</c:v>
                </c:pt>
                <c:pt idx="16791">
                  <c:v>6.7267470000000005</c:v>
                </c:pt>
                <c:pt idx="16792">
                  <c:v>6.7267470000000005</c:v>
                </c:pt>
                <c:pt idx="16793">
                  <c:v>6.7298230000000006</c:v>
                </c:pt>
                <c:pt idx="16794">
                  <c:v>6.7328980000000005</c:v>
                </c:pt>
                <c:pt idx="16795">
                  <c:v>6.7359740000000006</c:v>
                </c:pt>
                <c:pt idx="16796">
                  <c:v>6.7390500000000007</c:v>
                </c:pt>
                <c:pt idx="16797">
                  <c:v>6.7390500000000007</c:v>
                </c:pt>
                <c:pt idx="16798">
                  <c:v>6.7390500000000007</c:v>
                </c:pt>
                <c:pt idx="16799">
                  <c:v>6.7390500000000007</c:v>
                </c:pt>
                <c:pt idx="16800">
                  <c:v>6.7390500000000007</c:v>
                </c:pt>
                <c:pt idx="16801">
                  <c:v>6.7390500000000007</c:v>
                </c:pt>
                <c:pt idx="16802">
                  <c:v>6.7421260000000007</c:v>
                </c:pt>
                <c:pt idx="16803">
                  <c:v>6.7452020000000008</c:v>
                </c:pt>
                <c:pt idx="16804">
                  <c:v>6.7421260000000007</c:v>
                </c:pt>
                <c:pt idx="16805">
                  <c:v>6.7452020000000008</c:v>
                </c:pt>
                <c:pt idx="16806">
                  <c:v>6.7452020000000008</c:v>
                </c:pt>
                <c:pt idx="16807">
                  <c:v>6.7452020000000008</c:v>
                </c:pt>
                <c:pt idx="16808">
                  <c:v>6.7452020000000008</c:v>
                </c:pt>
                <c:pt idx="16809">
                  <c:v>6.7452020000000008</c:v>
                </c:pt>
                <c:pt idx="16810">
                  <c:v>6.7482770000000007</c:v>
                </c:pt>
                <c:pt idx="16811">
                  <c:v>6.7482770000000007</c:v>
                </c:pt>
                <c:pt idx="16812">
                  <c:v>6.7452020000000008</c:v>
                </c:pt>
                <c:pt idx="16813">
                  <c:v>6.7452020000000008</c:v>
                </c:pt>
                <c:pt idx="16814">
                  <c:v>6.7452020000000008</c:v>
                </c:pt>
                <c:pt idx="16815">
                  <c:v>6.7482770000000007</c:v>
                </c:pt>
                <c:pt idx="16816">
                  <c:v>6.7452020000000008</c:v>
                </c:pt>
                <c:pt idx="16817">
                  <c:v>6.7482770000000007</c:v>
                </c:pt>
                <c:pt idx="16818">
                  <c:v>6.7513529999999999</c:v>
                </c:pt>
                <c:pt idx="16819">
                  <c:v>6.7513529999999999</c:v>
                </c:pt>
                <c:pt idx="16820">
                  <c:v>6.754429</c:v>
                </c:pt>
                <c:pt idx="16821">
                  <c:v>6.7605810000000002</c:v>
                </c:pt>
                <c:pt idx="16822">
                  <c:v>6.7636560000000001</c:v>
                </c:pt>
                <c:pt idx="16823">
                  <c:v>6.7636560000000001</c:v>
                </c:pt>
                <c:pt idx="16824">
                  <c:v>6.7636560000000001</c:v>
                </c:pt>
                <c:pt idx="16825">
                  <c:v>6.7667320000000002</c:v>
                </c:pt>
                <c:pt idx="16826">
                  <c:v>6.7667320000000002</c:v>
                </c:pt>
                <c:pt idx="16827">
                  <c:v>6.7667320000000002</c:v>
                </c:pt>
                <c:pt idx="16828">
                  <c:v>6.7698080000000003</c:v>
                </c:pt>
                <c:pt idx="16829">
                  <c:v>6.7728840000000003</c:v>
                </c:pt>
                <c:pt idx="16830">
                  <c:v>6.7759600000000004</c:v>
                </c:pt>
                <c:pt idx="16831">
                  <c:v>6.7790350000000004</c:v>
                </c:pt>
                <c:pt idx="16832">
                  <c:v>6.7821110000000004</c:v>
                </c:pt>
                <c:pt idx="16833">
                  <c:v>6.7851870000000005</c:v>
                </c:pt>
                <c:pt idx="16834">
                  <c:v>6.7851870000000005</c:v>
                </c:pt>
                <c:pt idx="16835">
                  <c:v>6.7882630000000006</c:v>
                </c:pt>
                <c:pt idx="16836">
                  <c:v>6.7882630000000006</c:v>
                </c:pt>
                <c:pt idx="16837">
                  <c:v>6.7882630000000006</c:v>
                </c:pt>
                <c:pt idx="16838">
                  <c:v>6.7882630000000006</c:v>
                </c:pt>
                <c:pt idx="16839">
                  <c:v>6.7882630000000006</c:v>
                </c:pt>
                <c:pt idx="16840">
                  <c:v>6.7882630000000006</c:v>
                </c:pt>
                <c:pt idx="16841">
                  <c:v>6.7882630000000006</c:v>
                </c:pt>
                <c:pt idx="16842">
                  <c:v>6.7882630000000006</c:v>
                </c:pt>
                <c:pt idx="16843">
                  <c:v>6.7882630000000006</c:v>
                </c:pt>
                <c:pt idx="16844">
                  <c:v>6.7913390000000007</c:v>
                </c:pt>
                <c:pt idx="16845">
                  <c:v>6.7944140000000006</c:v>
                </c:pt>
                <c:pt idx="16846">
                  <c:v>6.7944140000000006</c:v>
                </c:pt>
                <c:pt idx="16847">
                  <c:v>6.7944140000000006</c:v>
                </c:pt>
                <c:pt idx="16848">
                  <c:v>6.7944140000000006</c:v>
                </c:pt>
                <c:pt idx="16849">
                  <c:v>6.7944140000000006</c:v>
                </c:pt>
                <c:pt idx="16850">
                  <c:v>6.7944140000000006</c:v>
                </c:pt>
                <c:pt idx="16851">
                  <c:v>6.7944140000000006</c:v>
                </c:pt>
                <c:pt idx="16852">
                  <c:v>6.7974900000000007</c:v>
                </c:pt>
                <c:pt idx="16853">
                  <c:v>6.8005650000000006</c:v>
                </c:pt>
                <c:pt idx="16854">
                  <c:v>6.8005650000000006</c:v>
                </c:pt>
                <c:pt idx="16855">
                  <c:v>6.803642</c:v>
                </c:pt>
                <c:pt idx="16856">
                  <c:v>6.803642</c:v>
                </c:pt>
                <c:pt idx="16857">
                  <c:v>6.806718</c:v>
                </c:pt>
                <c:pt idx="16858">
                  <c:v>6.806718</c:v>
                </c:pt>
                <c:pt idx="16859">
                  <c:v>6.809793</c:v>
                </c:pt>
                <c:pt idx="16860">
                  <c:v>6.809793</c:v>
                </c:pt>
                <c:pt idx="16861">
                  <c:v>6.8128690000000001</c:v>
                </c:pt>
                <c:pt idx="16862">
                  <c:v>6.8128690000000001</c:v>
                </c:pt>
                <c:pt idx="16863">
                  <c:v>6.8128690000000001</c:v>
                </c:pt>
                <c:pt idx="16864">
                  <c:v>6.8128690000000001</c:v>
                </c:pt>
                <c:pt idx="16865">
                  <c:v>6.815944</c:v>
                </c:pt>
                <c:pt idx="16866">
                  <c:v>6.8190210000000002</c:v>
                </c:pt>
                <c:pt idx="16867">
                  <c:v>6.8220970000000003</c:v>
                </c:pt>
                <c:pt idx="16868">
                  <c:v>6.8220970000000003</c:v>
                </c:pt>
                <c:pt idx="16869">
                  <c:v>6.8251720000000002</c:v>
                </c:pt>
                <c:pt idx="16870">
                  <c:v>6.8282480000000003</c:v>
                </c:pt>
                <c:pt idx="16871">
                  <c:v>6.8282480000000003</c:v>
                </c:pt>
                <c:pt idx="16872">
                  <c:v>6.8282480000000003</c:v>
                </c:pt>
                <c:pt idx="16873">
                  <c:v>6.8313230000000003</c:v>
                </c:pt>
                <c:pt idx="16874">
                  <c:v>6.8344000000000005</c:v>
                </c:pt>
                <c:pt idx="16875">
                  <c:v>6.8374760000000006</c:v>
                </c:pt>
                <c:pt idx="16876">
                  <c:v>6.8374760000000006</c:v>
                </c:pt>
                <c:pt idx="16877">
                  <c:v>6.8405510000000005</c:v>
                </c:pt>
                <c:pt idx="16878">
                  <c:v>6.8405510000000005</c:v>
                </c:pt>
                <c:pt idx="16879">
                  <c:v>6.8405510000000005</c:v>
                </c:pt>
                <c:pt idx="16880">
                  <c:v>6.8436270000000006</c:v>
                </c:pt>
                <c:pt idx="16881">
                  <c:v>6.8467030000000006</c:v>
                </c:pt>
                <c:pt idx="16882">
                  <c:v>6.8467030000000006</c:v>
                </c:pt>
                <c:pt idx="16883">
                  <c:v>6.8497790000000007</c:v>
                </c:pt>
                <c:pt idx="16884">
                  <c:v>6.8528540000000007</c:v>
                </c:pt>
                <c:pt idx="16885">
                  <c:v>6.8559300000000007</c:v>
                </c:pt>
                <c:pt idx="16886">
                  <c:v>6.8590059999999999</c:v>
                </c:pt>
                <c:pt idx="16887">
                  <c:v>6.862082</c:v>
                </c:pt>
                <c:pt idx="16888">
                  <c:v>6.862082</c:v>
                </c:pt>
                <c:pt idx="16889">
                  <c:v>6.862082</c:v>
                </c:pt>
                <c:pt idx="16890">
                  <c:v>6.865157</c:v>
                </c:pt>
                <c:pt idx="16891">
                  <c:v>6.865157</c:v>
                </c:pt>
                <c:pt idx="16892">
                  <c:v>6.868233</c:v>
                </c:pt>
                <c:pt idx="16893">
                  <c:v>6.8713090000000001</c:v>
                </c:pt>
                <c:pt idx="16894">
                  <c:v>6.8743850000000002</c:v>
                </c:pt>
                <c:pt idx="16895">
                  <c:v>6.8713090000000001</c:v>
                </c:pt>
                <c:pt idx="16896">
                  <c:v>6.8743850000000002</c:v>
                </c:pt>
                <c:pt idx="16897">
                  <c:v>6.8743850000000002</c:v>
                </c:pt>
                <c:pt idx="16898">
                  <c:v>6.8774610000000003</c:v>
                </c:pt>
                <c:pt idx="16899">
                  <c:v>6.8774610000000003</c:v>
                </c:pt>
                <c:pt idx="16900">
                  <c:v>6.8774610000000003</c:v>
                </c:pt>
                <c:pt idx="16901">
                  <c:v>6.8805360000000002</c:v>
                </c:pt>
                <c:pt idx="16902">
                  <c:v>6.8836120000000003</c:v>
                </c:pt>
                <c:pt idx="16903">
                  <c:v>6.8836120000000003</c:v>
                </c:pt>
                <c:pt idx="16904">
                  <c:v>6.8836120000000003</c:v>
                </c:pt>
                <c:pt idx="16905">
                  <c:v>6.8866880000000004</c:v>
                </c:pt>
                <c:pt idx="16906">
                  <c:v>6.8866880000000004</c:v>
                </c:pt>
                <c:pt idx="16907">
                  <c:v>6.8866880000000004</c:v>
                </c:pt>
                <c:pt idx="16908">
                  <c:v>6.8897640000000004</c:v>
                </c:pt>
                <c:pt idx="16909">
                  <c:v>6.8928400000000005</c:v>
                </c:pt>
                <c:pt idx="16910">
                  <c:v>6.8959150000000005</c:v>
                </c:pt>
                <c:pt idx="16911">
                  <c:v>6.8959150000000005</c:v>
                </c:pt>
                <c:pt idx="16912">
                  <c:v>6.8959150000000005</c:v>
                </c:pt>
                <c:pt idx="16913">
                  <c:v>6.8959150000000005</c:v>
                </c:pt>
                <c:pt idx="16914">
                  <c:v>6.8928400000000005</c:v>
                </c:pt>
                <c:pt idx="16915">
                  <c:v>6.8959150000000005</c:v>
                </c:pt>
                <c:pt idx="16916">
                  <c:v>6.8959150000000005</c:v>
                </c:pt>
                <c:pt idx="16917">
                  <c:v>6.8989910000000005</c:v>
                </c:pt>
                <c:pt idx="16918">
                  <c:v>6.8989910000000005</c:v>
                </c:pt>
                <c:pt idx="16919">
                  <c:v>6.9020670000000006</c:v>
                </c:pt>
                <c:pt idx="16920">
                  <c:v>6.9051430000000007</c:v>
                </c:pt>
                <c:pt idx="16921">
                  <c:v>6.9082190000000008</c:v>
                </c:pt>
                <c:pt idx="16922">
                  <c:v>6.9112940000000007</c:v>
                </c:pt>
                <c:pt idx="16923">
                  <c:v>6.9143700000000008</c:v>
                </c:pt>
                <c:pt idx="16924">
                  <c:v>6.917446</c:v>
                </c:pt>
                <c:pt idx="16925">
                  <c:v>6.9205220000000001</c:v>
                </c:pt>
                <c:pt idx="16926">
                  <c:v>6.9205220000000001</c:v>
                </c:pt>
                <c:pt idx="16927">
                  <c:v>6.9205220000000001</c:v>
                </c:pt>
                <c:pt idx="16928">
                  <c:v>6.9235980000000001</c:v>
                </c:pt>
                <c:pt idx="16929">
                  <c:v>6.9266730000000001</c:v>
                </c:pt>
                <c:pt idx="16930">
                  <c:v>6.9266730000000001</c:v>
                </c:pt>
                <c:pt idx="16931">
                  <c:v>6.9297490000000002</c:v>
                </c:pt>
                <c:pt idx="16932">
                  <c:v>6.9297490000000002</c:v>
                </c:pt>
                <c:pt idx="16933">
                  <c:v>6.9328250000000002</c:v>
                </c:pt>
                <c:pt idx="16934">
                  <c:v>6.9359000000000002</c:v>
                </c:pt>
                <c:pt idx="16935">
                  <c:v>6.9359000000000002</c:v>
                </c:pt>
                <c:pt idx="16936">
                  <c:v>6.9328250000000002</c:v>
                </c:pt>
                <c:pt idx="16937">
                  <c:v>6.9328250000000002</c:v>
                </c:pt>
                <c:pt idx="16938">
                  <c:v>6.9359000000000002</c:v>
                </c:pt>
                <c:pt idx="16939">
                  <c:v>6.9389770000000004</c:v>
                </c:pt>
                <c:pt idx="16940">
                  <c:v>6.9389770000000004</c:v>
                </c:pt>
                <c:pt idx="16941">
                  <c:v>6.9420520000000003</c:v>
                </c:pt>
                <c:pt idx="16942">
                  <c:v>6.9451280000000004</c:v>
                </c:pt>
                <c:pt idx="16943">
                  <c:v>6.9482040000000005</c:v>
                </c:pt>
                <c:pt idx="16944">
                  <c:v>6.9512790000000004</c:v>
                </c:pt>
                <c:pt idx="16945">
                  <c:v>6.9543550000000005</c:v>
                </c:pt>
                <c:pt idx="16946">
                  <c:v>6.9574310000000006</c:v>
                </c:pt>
                <c:pt idx="16947">
                  <c:v>6.9605070000000007</c:v>
                </c:pt>
                <c:pt idx="16948">
                  <c:v>6.9635830000000007</c:v>
                </c:pt>
                <c:pt idx="16949">
                  <c:v>6.9635830000000007</c:v>
                </c:pt>
                <c:pt idx="16950">
                  <c:v>6.9666580000000007</c:v>
                </c:pt>
                <c:pt idx="16951">
                  <c:v>6.9697340000000008</c:v>
                </c:pt>
                <c:pt idx="16952">
                  <c:v>6.9697340000000008</c:v>
                </c:pt>
                <c:pt idx="16953">
                  <c:v>6.97281</c:v>
                </c:pt>
                <c:pt idx="16954">
                  <c:v>6.97281</c:v>
                </c:pt>
                <c:pt idx="16955">
                  <c:v>6.975886</c:v>
                </c:pt>
                <c:pt idx="16956">
                  <c:v>6.975886</c:v>
                </c:pt>
                <c:pt idx="16957">
                  <c:v>6.9789620000000001</c:v>
                </c:pt>
                <c:pt idx="16958">
                  <c:v>6.982037</c:v>
                </c:pt>
                <c:pt idx="16959">
                  <c:v>6.9851130000000001</c:v>
                </c:pt>
                <c:pt idx="16960">
                  <c:v>6.982037</c:v>
                </c:pt>
                <c:pt idx="16961">
                  <c:v>6.982037</c:v>
                </c:pt>
                <c:pt idx="16962">
                  <c:v>6.982037</c:v>
                </c:pt>
                <c:pt idx="16963">
                  <c:v>6.9851130000000001</c:v>
                </c:pt>
                <c:pt idx="16964">
                  <c:v>6.9881890000000002</c:v>
                </c:pt>
                <c:pt idx="16965">
                  <c:v>6.9912650000000003</c:v>
                </c:pt>
                <c:pt idx="16966">
                  <c:v>6.9912650000000003</c:v>
                </c:pt>
                <c:pt idx="16967">
                  <c:v>6.9912650000000003</c:v>
                </c:pt>
                <c:pt idx="16968">
                  <c:v>6.9943400000000002</c:v>
                </c:pt>
                <c:pt idx="16969">
                  <c:v>6.9912650000000003</c:v>
                </c:pt>
                <c:pt idx="16970">
                  <c:v>6.9912650000000003</c:v>
                </c:pt>
                <c:pt idx="16971">
                  <c:v>6.9943400000000002</c:v>
                </c:pt>
                <c:pt idx="16972">
                  <c:v>6.9943400000000002</c:v>
                </c:pt>
                <c:pt idx="16973">
                  <c:v>6.9974160000000003</c:v>
                </c:pt>
                <c:pt idx="16974">
                  <c:v>7.0004920000000004</c:v>
                </c:pt>
                <c:pt idx="16975">
                  <c:v>7.0035680000000005</c:v>
                </c:pt>
                <c:pt idx="16976">
                  <c:v>7.0066440000000005</c:v>
                </c:pt>
                <c:pt idx="16977">
                  <c:v>7.0097190000000005</c:v>
                </c:pt>
                <c:pt idx="16978">
                  <c:v>7.0127950000000006</c:v>
                </c:pt>
                <c:pt idx="16979">
                  <c:v>7.0158710000000006</c:v>
                </c:pt>
                <c:pt idx="16980">
                  <c:v>7.0158710000000006</c:v>
                </c:pt>
                <c:pt idx="16981">
                  <c:v>7.0189470000000007</c:v>
                </c:pt>
                <c:pt idx="16982">
                  <c:v>7.0189470000000007</c:v>
                </c:pt>
                <c:pt idx="16983">
                  <c:v>7.0189470000000007</c:v>
                </c:pt>
                <c:pt idx="16984">
                  <c:v>7.0189470000000007</c:v>
                </c:pt>
                <c:pt idx="16985">
                  <c:v>7.0189470000000007</c:v>
                </c:pt>
                <c:pt idx="16986">
                  <c:v>7.0189470000000007</c:v>
                </c:pt>
                <c:pt idx="16987">
                  <c:v>7.0220220000000007</c:v>
                </c:pt>
                <c:pt idx="16988">
                  <c:v>7.0250980000000007</c:v>
                </c:pt>
                <c:pt idx="16989">
                  <c:v>7.0281739999999999</c:v>
                </c:pt>
                <c:pt idx="16990">
                  <c:v>7.0281739999999999</c:v>
                </c:pt>
                <c:pt idx="16991">
                  <c:v>7.03125</c:v>
                </c:pt>
                <c:pt idx="16992">
                  <c:v>7.0343260000000001</c:v>
                </c:pt>
                <c:pt idx="16993">
                  <c:v>7.037401</c:v>
                </c:pt>
                <c:pt idx="16994">
                  <c:v>7.0404770000000001</c:v>
                </c:pt>
                <c:pt idx="16995">
                  <c:v>7.0435530000000002</c:v>
                </c:pt>
                <c:pt idx="16996">
                  <c:v>7.0435530000000002</c:v>
                </c:pt>
                <c:pt idx="16997">
                  <c:v>7.0435530000000002</c:v>
                </c:pt>
                <c:pt idx="16998">
                  <c:v>7.0466290000000003</c:v>
                </c:pt>
                <c:pt idx="16999">
                  <c:v>7.0497050000000003</c:v>
                </c:pt>
                <c:pt idx="17000">
                  <c:v>7.0497050000000003</c:v>
                </c:pt>
                <c:pt idx="17001">
                  <c:v>7.0527800000000003</c:v>
                </c:pt>
                <c:pt idx="17002">
                  <c:v>7.0558560000000003</c:v>
                </c:pt>
                <c:pt idx="17003">
                  <c:v>7.0589320000000004</c:v>
                </c:pt>
                <c:pt idx="17004">
                  <c:v>7.0620080000000005</c:v>
                </c:pt>
                <c:pt idx="17005">
                  <c:v>7.0650840000000006</c:v>
                </c:pt>
                <c:pt idx="17006">
                  <c:v>7.0681590000000005</c:v>
                </c:pt>
                <c:pt idx="17007">
                  <c:v>7.0712350000000006</c:v>
                </c:pt>
                <c:pt idx="17008">
                  <c:v>7.0712350000000006</c:v>
                </c:pt>
                <c:pt idx="17009">
                  <c:v>7.0743110000000007</c:v>
                </c:pt>
                <c:pt idx="17010">
                  <c:v>7.0743110000000007</c:v>
                </c:pt>
                <c:pt idx="17011">
                  <c:v>7.0743110000000007</c:v>
                </c:pt>
                <c:pt idx="17012">
                  <c:v>7.0773870000000008</c:v>
                </c:pt>
                <c:pt idx="17013">
                  <c:v>7.080463</c:v>
                </c:pt>
                <c:pt idx="17014">
                  <c:v>7.0835380000000008</c:v>
                </c:pt>
                <c:pt idx="17015">
                  <c:v>7.086614</c:v>
                </c:pt>
                <c:pt idx="17016">
                  <c:v>7.08969</c:v>
                </c:pt>
                <c:pt idx="17017">
                  <c:v>7.0927660000000001</c:v>
                </c:pt>
                <c:pt idx="17018">
                  <c:v>7.0927660000000001</c:v>
                </c:pt>
                <c:pt idx="17019">
                  <c:v>7.0958420000000002</c:v>
                </c:pt>
                <c:pt idx="17020">
                  <c:v>7.0958420000000002</c:v>
                </c:pt>
                <c:pt idx="17021">
                  <c:v>7.0958420000000002</c:v>
                </c:pt>
                <c:pt idx="17022">
                  <c:v>7.0958420000000002</c:v>
                </c:pt>
                <c:pt idx="17023">
                  <c:v>7.0958420000000002</c:v>
                </c:pt>
                <c:pt idx="17024">
                  <c:v>7.0989170000000001</c:v>
                </c:pt>
                <c:pt idx="17025">
                  <c:v>7.1019930000000002</c:v>
                </c:pt>
                <c:pt idx="17026">
                  <c:v>7.1050690000000003</c:v>
                </c:pt>
                <c:pt idx="17027">
                  <c:v>7.1081450000000004</c:v>
                </c:pt>
                <c:pt idx="17028">
                  <c:v>7.1112210000000005</c:v>
                </c:pt>
                <c:pt idx="17029">
                  <c:v>7.1142960000000004</c:v>
                </c:pt>
                <c:pt idx="17030">
                  <c:v>7.1173720000000005</c:v>
                </c:pt>
                <c:pt idx="17031">
                  <c:v>7.1204480000000006</c:v>
                </c:pt>
                <c:pt idx="17032">
                  <c:v>7.1204480000000006</c:v>
                </c:pt>
                <c:pt idx="17033">
                  <c:v>7.1204480000000006</c:v>
                </c:pt>
                <c:pt idx="17034">
                  <c:v>7.1204480000000006</c:v>
                </c:pt>
                <c:pt idx="17035">
                  <c:v>7.1204480000000006</c:v>
                </c:pt>
                <c:pt idx="17036">
                  <c:v>7.1204480000000006</c:v>
                </c:pt>
                <c:pt idx="17037">
                  <c:v>7.1204480000000006</c:v>
                </c:pt>
                <c:pt idx="17038">
                  <c:v>7.1204480000000006</c:v>
                </c:pt>
                <c:pt idx="17039">
                  <c:v>7.1204480000000006</c:v>
                </c:pt>
                <c:pt idx="17040">
                  <c:v>7.1235230000000005</c:v>
                </c:pt>
                <c:pt idx="17041">
                  <c:v>7.1266000000000007</c:v>
                </c:pt>
                <c:pt idx="17042">
                  <c:v>7.1296750000000007</c:v>
                </c:pt>
                <c:pt idx="17043">
                  <c:v>7.1327510000000007</c:v>
                </c:pt>
                <c:pt idx="17044">
                  <c:v>7.1327510000000007</c:v>
                </c:pt>
                <c:pt idx="17045">
                  <c:v>7.1358270000000008</c:v>
                </c:pt>
                <c:pt idx="17046">
                  <c:v>7.1389020000000007</c:v>
                </c:pt>
                <c:pt idx="17047">
                  <c:v>7.1389020000000007</c:v>
                </c:pt>
                <c:pt idx="17048">
                  <c:v>7.1389020000000007</c:v>
                </c:pt>
                <c:pt idx="17049">
                  <c:v>7.1419790000000001</c:v>
                </c:pt>
                <c:pt idx="17050">
                  <c:v>7.1419790000000001</c:v>
                </c:pt>
                <c:pt idx="17051">
                  <c:v>7.1419790000000001</c:v>
                </c:pt>
                <c:pt idx="17052">
                  <c:v>7.1419790000000001</c:v>
                </c:pt>
                <c:pt idx="17053">
                  <c:v>7.145054</c:v>
                </c:pt>
                <c:pt idx="17054">
                  <c:v>7.1481300000000001</c:v>
                </c:pt>
                <c:pt idx="17055">
                  <c:v>7.1512060000000002</c:v>
                </c:pt>
                <c:pt idx="17056">
                  <c:v>7.1542810000000001</c:v>
                </c:pt>
                <c:pt idx="17057">
                  <c:v>7.1573570000000002</c:v>
                </c:pt>
                <c:pt idx="17058">
                  <c:v>7.1573570000000002</c:v>
                </c:pt>
                <c:pt idx="17059">
                  <c:v>7.1573570000000002</c:v>
                </c:pt>
                <c:pt idx="17060">
                  <c:v>7.1604330000000003</c:v>
                </c:pt>
                <c:pt idx="17061">
                  <c:v>7.1604330000000003</c:v>
                </c:pt>
                <c:pt idx="17062">
                  <c:v>7.1635090000000003</c:v>
                </c:pt>
                <c:pt idx="17063">
                  <c:v>7.1665850000000004</c:v>
                </c:pt>
                <c:pt idx="17064">
                  <c:v>7.1696600000000004</c:v>
                </c:pt>
                <c:pt idx="17065">
                  <c:v>7.1727360000000004</c:v>
                </c:pt>
                <c:pt idx="17066">
                  <c:v>7.1696600000000004</c:v>
                </c:pt>
                <c:pt idx="17067">
                  <c:v>7.1727360000000004</c:v>
                </c:pt>
                <c:pt idx="17068">
                  <c:v>7.1758120000000005</c:v>
                </c:pt>
                <c:pt idx="17069">
                  <c:v>7.1788880000000006</c:v>
                </c:pt>
                <c:pt idx="17070">
                  <c:v>7.1819640000000007</c:v>
                </c:pt>
                <c:pt idx="17071">
                  <c:v>7.1819640000000007</c:v>
                </c:pt>
                <c:pt idx="17072">
                  <c:v>7.1850390000000006</c:v>
                </c:pt>
                <c:pt idx="17073">
                  <c:v>7.1850390000000006</c:v>
                </c:pt>
                <c:pt idx="17074">
                  <c:v>7.1850390000000006</c:v>
                </c:pt>
                <c:pt idx="17075">
                  <c:v>7.1881150000000007</c:v>
                </c:pt>
                <c:pt idx="17076">
                  <c:v>7.1911910000000008</c:v>
                </c:pt>
                <c:pt idx="17077">
                  <c:v>7.1911910000000008</c:v>
                </c:pt>
                <c:pt idx="17078">
                  <c:v>7.1911910000000008</c:v>
                </c:pt>
                <c:pt idx="17079">
                  <c:v>7.194267</c:v>
                </c:pt>
                <c:pt idx="17080">
                  <c:v>7.197343</c:v>
                </c:pt>
                <c:pt idx="17081">
                  <c:v>7.197343</c:v>
                </c:pt>
                <c:pt idx="17082">
                  <c:v>7.200418</c:v>
                </c:pt>
                <c:pt idx="17083">
                  <c:v>7.2034940000000001</c:v>
                </c:pt>
                <c:pt idx="17084">
                  <c:v>7.2034940000000001</c:v>
                </c:pt>
                <c:pt idx="17085">
                  <c:v>7.2034940000000001</c:v>
                </c:pt>
                <c:pt idx="17086">
                  <c:v>7.2034940000000001</c:v>
                </c:pt>
                <c:pt idx="17087">
                  <c:v>7.2034940000000001</c:v>
                </c:pt>
                <c:pt idx="17088">
                  <c:v>7.2034940000000001</c:v>
                </c:pt>
                <c:pt idx="17089">
                  <c:v>7.2034940000000001</c:v>
                </c:pt>
                <c:pt idx="17090">
                  <c:v>7.2034940000000001</c:v>
                </c:pt>
                <c:pt idx="17091">
                  <c:v>7.2034940000000001</c:v>
                </c:pt>
                <c:pt idx="17092">
                  <c:v>7.2065700000000001</c:v>
                </c:pt>
                <c:pt idx="17093">
                  <c:v>7.2096460000000002</c:v>
                </c:pt>
                <c:pt idx="17094">
                  <c:v>7.2127220000000003</c:v>
                </c:pt>
                <c:pt idx="17095">
                  <c:v>7.2157970000000002</c:v>
                </c:pt>
                <c:pt idx="17096">
                  <c:v>7.2188730000000003</c:v>
                </c:pt>
                <c:pt idx="17097">
                  <c:v>7.2219490000000004</c:v>
                </c:pt>
                <c:pt idx="17098">
                  <c:v>7.2250240000000003</c:v>
                </c:pt>
                <c:pt idx="17099">
                  <c:v>7.2281010000000006</c:v>
                </c:pt>
                <c:pt idx="17100">
                  <c:v>7.2281010000000006</c:v>
                </c:pt>
                <c:pt idx="17101">
                  <c:v>7.2281010000000006</c:v>
                </c:pt>
                <c:pt idx="17102">
                  <c:v>7.2311760000000005</c:v>
                </c:pt>
                <c:pt idx="17103">
                  <c:v>7.2342520000000006</c:v>
                </c:pt>
                <c:pt idx="17104">
                  <c:v>7.2373280000000006</c:v>
                </c:pt>
                <c:pt idx="17105">
                  <c:v>7.2404040000000007</c:v>
                </c:pt>
                <c:pt idx="17106">
                  <c:v>7.2434790000000007</c:v>
                </c:pt>
                <c:pt idx="17107">
                  <c:v>7.2465550000000007</c:v>
                </c:pt>
                <c:pt idx="17108">
                  <c:v>7.2465550000000007</c:v>
                </c:pt>
                <c:pt idx="17109">
                  <c:v>7.2465550000000007</c:v>
                </c:pt>
                <c:pt idx="17110">
                  <c:v>7.2496309999999999</c:v>
                </c:pt>
                <c:pt idx="17111">
                  <c:v>7.2496309999999999</c:v>
                </c:pt>
                <c:pt idx="17112">
                  <c:v>7.2527060000000008</c:v>
                </c:pt>
                <c:pt idx="17113">
                  <c:v>7.2527060000000008</c:v>
                </c:pt>
                <c:pt idx="17114">
                  <c:v>7.2557830000000001</c:v>
                </c:pt>
                <c:pt idx="17115">
                  <c:v>7.2557830000000001</c:v>
                </c:pt>
                <c:pt idx="17116">
                  <c:v>7.258858</c:v>
                </c:pt>
                <c:pt idx="17117">
                  <c:v>7.258858</c:v>
                </c:pt>
                <c:pt idx="17118">
                  <c:v>7.2619340000000001</c:v>
                </c:pt>
                <c:pt idx="17119">
                  <c:v>7.2650100000000002</c:v>
                </c:pt>
                <c:pt idx="17120">
                  <c:v>7.2680850000000001</c:v>
                </c:pt>
                <c:pt idx="17121">
                  <c:v>7.2711620000000003</c:v>
                </c:pt>
                <c:pt idx="17122">
                  <c:v>7.2711620000000003</c:v>
                </c:pt>
                <c:pt idx="17123">
                  <c:v>7.2711620000000003</c:v>
                </c:pt>
                <c:pt idx="17124">
                  <c:v>7.2742370000000003</c:v>
                </c:pt>
                <c:pt idx="17125">
                  <c:v>7.2742370000000003</c:v>
                </c:pt>
                <c:pt idx="17126">
                  <c:v>7.2742370000000003</c:v>
                </c:pt>
                <c:pt idx="17127">
                  <c:v>7.2773130000000004</c:v>
                </c:pt>
                <c:pt idx="17128">
                  <c:v>7.2803890000000004</c:v>
                </c:pt>
                <c:pt idx="17129">
                  <c:v>7.2803890000000004</c:v>
                </c:pt>
                <c:pt idx="17130">
                  <c:v>7.2803890000000004</c:v>
                </c:pt>
                <c:pt idx="17131">
                  <c:v>7.2803890000000004</c:v>
                </c:pt>
                <c:pt idx="17132">
                  <c:v>7.2834640000000004</c:v>
                </c:pt>
                <c:pt idx="17133">
                  <c:v>7.2834640000000004</c:v>
                </c:pt>
                <c:pt idx="17134">
                  <c:v>7.2865410000000006</c:v>
                </c:pt>
                <c:pt idx="17135">
                  <c:v>7.2896160000000005</c:v>
                </c:pt>
                <c:pt idx="17136">
                  <c:v>7.2896160000000005</c:v>
                </c:pt>
                <c:pt idx="17137">
                  <c:v>7.2896160000000005</c:v>
                </c:pt>
                <c:pt idx="17138">
                  <c:v>7.2926920000000006</c:v>
                </c:pt>
                <c:pt idx="17139">
                  <c:v>7.2926920000000006</c:v>
                </c:pt>
                <c:pt idx="17140">
                  <c:v>7.2926920000000006</c:v>
                </c:pt>
                <c:pt idx="17141">
                  <c:v>7.2988430000000006</c:v>
                </c:pt>
                <c:pt idx="17142">
                  <c:v>7.2988430000000006</c:v>
                </c:pt>
                <c:pt idx="17143">
                  <c:v>7.2988430000000006</c:v>
                </c:pt>
                <c:pt idx="17144">
                  <c:v>7.3049950000000008</c:v>
                </c:pt>
                <c:pt idx="17145">
                  <c:v>7.3111470000000001</c:v>
                </c:pt>
                <c:pt idx="17146">
                  <c:v>7.3111470000000001</c:v>
                </c:pt>
                <c:pt idx="17147">
                  <c:v>7.3111470000000001</c:v>
                </c:pt>
                <c:pt idx="17148">
                  <c:v>7.3111470000000001</c:v>
                </c:pt>
                <c:pt idx="17149">
                  <c:v>7.314222</c:v>
                </c:pt>
                <c:pt idx="17150">
                  <c:v>7.314222</c:v>
                </c:pt>
                <c:pt idx="17151">
                  <c:v>7.3172980000000001</c:v>
                </c:pt>
                <c:pt idx="17152">
                  <c:v>7.3172980000000001</c:v>
                </c:pt>
                <c:pt idx="17153">
                  <c:v>7.3172980000000001</c:v>
                </c:pt>
                <c:pt idx="17154">
                  <c:v>7.3203740000000002</c:v>
                </c:pt>
                <c:pt idx="17155">
                  <c:v>7.3234500000000002</c:v>
                </c:pt>
                <c:pt idx="17156">
                  <c:v>7.3265260000000003</c:v>
                </c:pt>
                <c:pt idx="17157">
                  <c:v>7.3265260000000003</c:v>
                </c:pt>
                <c:pt idx="17158">
                  <c:v>7.3265260000000003</c:v>
                </c:pt>
                <c:pt idx="17159">
                  <c:v>7.3296010000000003</c:v>
                </c:pt>
                <c:pt idx="17160">
                  <c:v>7.3326770000000003</c:v>
                </c:pt>
                <c:pt idx="17161">
                  <c:v>7.3326770000000003</c:v>
                </c:pt>
                <c:pt idx="17162">
                  <c:v>7.3357530000000004</c:v>
                </c:pt>
                <c:pt idx="17163">
                  <c:v>7.3388290000000005</c:v>
                </c:pt>
                <c:pt idx="17164">
                  <c:v>7.3419050000000006</c:v>
                </c:pt>
                <c:pt idx="17165">
                  <c:v>7.3419050000000006</c:v>
                </c:pt>
                <c:pt idx="17166">
                  <c:v>7.3419050000000006</c:v>
                </c:pt>
                <c:pt idx="17167">
                  <c:v>7.3449800000000005</c:v>
                </c:pt>
                <c:pt idx="17168">
                  <c:v>7.3542080000000007</c:v>
                </c:pt>
                <c:pt idx="17169">
                  <c:v>7.3572839999999999</c:v>
                </c:pt>
                <c:pt idx="17170">
                  <c:v>7.3603590000000008</c:v>
                </c:pt>
                <c:pt idx="17171">
                  <c:v>7.3603590000000008</c:v>
                </c:pt>
                <c:pt idx="17172">
                  <c:v>7.363435</c:v>
                </c:pt>
                <c:pt idx="17173">
                  <c:v>7.363435</c:v>
                </c:pt>
                <c:pt idx="17174">
                  <c:v>7.366511</c:v>
                </c:pt>
                <c:pt idx="17175">
                  <c:v>7.366511</c:v>
                </c:pt>
                <c:pt idx="17176">
                  <c:v>7.366511</c:v>
                </c:pt>
                <c:pt idx="17177">
                  <c:v>7.366511</c:v>
                </c:pt>
                <c:pt idx="17178">
                  <c:v>7.366511</c:v>
                </c:pt>
                <c:pt idx="17179">
                  <c:v>7.366511</c:v>
                </c:pt>
                <c:pt idx="17180">
                  <c:v>7.366511</c:v>
                </c:pt>
                <c:pt idx="17181">
                  <c:v>7.366511</c:v>
                </c:pt>
                <c:pt idx="17182">
                  <c:v>7.3695870000000001</c:v>
                </c:pt>
                <c:pt idx="17183">
                  <c:v>7.3726630000000002</c:v>
                </c:pt>
                <c:pt idx="17184">
                  <c:v>7.3726630000000002</c:v>
                </c:pt>
                <c:pt idx="17185">
                  <c:v>7.3726630000000002</c:v>
                </c:pt>
                <c:pt idx="17186">
                  <c:v>7.3757380000000001</c:v>
                </c:pt>
                <c:pt idx="17187">
                  <c:v>7.3757380000000001</c:v>
                </c:pt>
                <c:pt idx="17188">
                  <c:v>7.3757380000000001</c:v>
                </c:pt>
                <c:pt idx="17189">
                  <c:v>7.3757380000000001</c:v>
                </c:pt>
                <c:pt idx="17190">
                  <c:v>7.3757380000000001</c:v>
                </c:pt>
                <c:pt idx="17191">
                  <c:v>7.3788140000000002</c:v>
                </c:pt>
                <c:pt idx="17192">
                  <c:v>7.3818890000000001</c:v>
                </c:pt>
                <c:pt idx="17193">
                  <c:v>7.3818890000000001</c:v>
                </c:pt>
                <c:pt idx="17194">
                  <c:v>7.3818890000000001</c:v>
                </c:pt>
                <c:pt idx="17195">
                  <c:v>7.3818890000000001</c:v>
                </c:pt>
                <c:pt idx="17196">
                  <c:v>7.3849660000000004</c:v>
                </c:pt>
                <c:pt idx="17197">
                  <c:v>7.3849660000000004</c:v>
                </c:pt>
                <c:pt idx="17198">
                  <c:v>7.3880420000000004</c:v>
                </c:pt>
                <c:pt idx="17199">
                  <c:v>7.3880420000000004</c:v>
                </c:pt>
                <c:pt idx="17200">
                  <c:v>7.3880420000000004</c:v>
                </c:pt>
                <c:pt idx="17201">
                  <c:v>7.3880420000000004</c:v>
                </c:pt>
                <c:pt idx="17202">
                  <c:v>7.3880420000000004</c:v>
                </c:pt>
                <c:pt idx="17203">
                  <c:v>7.3880420000000004</c:v>
                </c:pt>
                <c:pt idx="17204">
                  <c:v>7.3880420000000004</c:v>
                </c:pt>
                <c:pt idx="17205">
                  <c:v>7.3941930000000005</c:v>
                </c:pt>
                <c:pt idx="17206">
                  <c:v>7.3941930000000005</c:v>
                </c:pt>
                <c:pt idx="17207">
                  <c:v>7.3941930000000005</c:v>
                </c:pt>
                <c:pt idx="17208">
                  <c:v>7.3941930000000005</c:v>
                </c:pt>
                <c:pt idx="17209">
                  <c:v>7.3972680000000004</c:v>
                </c:pt>
                <c:pt idx="17210">
                  <c:v>7.4034210000000007</c:v>
                </c:pt>
                <c:pt idx="17211">
                  <c:v>7.4034210000000007</c:v>
                </c:pt>
                <c:pt idx="17212">
                  <c:v>7.4034210000000007</c:v>
                </c:pt>
                <c:pt idx="17213">
                  <c:v>7.4034210000000007</c:v>
                </c:pt>
                <c:pt idx="17214">
                  <c:v>7.4034210000000007</c:v>
                </c:pt>
                <c:pt idx="17215">
                  <c:v>7.4034210000000007</c:v>
                </c:pt>
                <c:pt idx="17216">
                  <c:v>7.4064960000000006</c:v>
                </c:pt>
                <c:pt idx="17217">
                  <c:v>7.4064960000000006</c:v>
                </c:pt>
                <c:pt idx="17218">
                  <c:v>7.4064960000000006</c:v>
                </c:pt>
                <c:pt idx="17219">
                  <c:v>7.4064960000000006</c:v>
                </c:pt>
                <c:pt idx="17220">
                  <c:v>7.4064960000000006</c:v>
                </c:pt>
                <c:pt idx="17221">
                  <c:v>7.4064960000000006</c:v>
                </c:pt>
                <c:pt idx="17222">
                  <c:v>7.4064960000000006</c:v>
                </c:pt>
                <c:pt idx="17223">
                  <c:v>7.4064960000000006</c:v>
                </c:pt>
                <c:pt idx="17224">
                  <c:v>7.4095720000000007</c:v>
                </c:pt>
                <c:pt idx="17225">
                  <c:v>7.4126470000000007</c:v>
                </c:pt>
                <c:pt idx="17226">
                  <c:v>7.4126470000000007</c:v>
                </c:pt>
                <c:pt idx="17227">
                  <c:v>7.4126470000000007</c:v>
                </c:pt>
                <c:pt idx="17228">
                  <c:v>7.4126470000000007</c:v>
                </c:pt>
                <c:pt idx="17229">
                  <c:v>7.4126470000000007</c:v>
                </c:pt>
                <c:pt idx="17230">
                  <c:v>7.4126470000000007</c:v>
                </c:pt>
                <c:pt idx="17231">
                  <c:v>7.4126470000000007</c:v>
                </c:pt>
                <c:pt idx="17232">
                  <c:v>7.4126470000000007</c:v>
                </c:pt>
                <c:pt idx="17233">
                  <c:v>7.4126470000000007</c:v>
                </c:pt>
                <c:pt idx="17234">
                  <c:v>7.4126470000000007</c:v>
                </c:pt>
                <c:pt idx="17235">
                  <c:v>7.4126470000000007</c:v>
                </c:pt>
                <c:pt idx="17236">
                  <c:v>7.415724</c:v>
                </c:pt>
                <c:pt idx="17237">
                  <c:v>7.415724</c:v>
                </c:pt>
                <c:pt idx="17238">
                  <c:v>7.415724</c:v>
                </c:pt>
                <c:pt idx="17239">
                  <c:v>7.4188000000000001</c:v>
                </c:pt>
                <c:pt idx="17240">
                  <c:v>7.4188000000000001</c:v>
                </c:pt>
                <c:pt idx="17241">
                  <c:v>7.4188000000000001</c:v>
                </c:pt>
                <c:pt idx="17242">
                  <c:v>7.421875</c:v>
                </c:pt>
                <c:pt idx="17243">
                  <c:v>7.4249510000000001</c:v>
                </c:pt>
                <c:pt idx="17244">
                  <c:v>7.4249510000000001</c:v>
                </c:pt>
                <c:pt idx="17245">
                  <c:v>7.4249510000000001</c:v>
                </c:pt>
                <c:pt idx="17246">
                  <c:v>7.4249510000000001</c:v>
                </c:pt>
                <c:pt idx="17247">
                  <c:v>7.4249510000000001</c:v>
                </c:pt>
                <c:pt idx="17248">
                  <c:v>7.4249510000000001</c:v>
                </c:pt>
                <c:pt idx="17249">
                  <c:v>7.4249510000000001</c:v>
                </c:pt>
                <c:pt idx="17250">
                  <c:v>7.4249510000000001</c:v>
                </c:pt>
                <c:pt idx="17251">
                  <c:v>7.4249510000000001</c:v>
                </c:pt>
                <c:pt idx="17252">
                  <c:v>7.4249510000000001</c:v>
                </c:pt>
                <c:pt idx="17253">
                  <c:v>7.4249510000000001</c:v>
                </c:pt>
                <c:pt idx="17254">
                  <c:v>7.4249510000000001</c:v>
                </c:pt>
                <c:pt idx="17255">
                  <c:v>7.4249510000000001</c:v>
                </c:pt>
                <c:pt idx="17256">
                  <c:v>7.428026</c:v>
                </c:pt>
                <c:pt idx="17257">
                  <c:v>7.4311030000000002</c:v>
                </c:pt>
                <c:pt idx="17258">
                  <c:v>7.4311030000000002</c:v>
                </c:pt>
                <c:pt idx="17259">
                  <c:v>7.4341790000000003</c:v>
                </c:pt>
                <c:pt idx="17260">
                  <c:v>7.4341790000000003</c:v>
                </c:pt>
                <c:pt idx="17261">
                  <c:v>7.4372540000000003</c:v>
                </c:pt>
                <c:pt idx="17262">
                  <c:v>7.4372540000000003</c:v>
                </c:pt>
                <c:pt idx="17263">
                  <c:v>7.4372540000000003</c:v>
                </c:pt>
                <c:pt idx="17264">
                  <c:v>7.4372540000000003</c:v>
                </c:pt>
                <c:pt idx="17265">
                  <c:v>7.4372540000000003</c:v>
                </c:pt>
                <c:pt idx="17266">
                  <c:v>7.4403300000000003</c:v>
                </c:pt>
                <c:pt idx="17267">
                  <c:v>7.4403300000000003</c:v>
                </c:pt>
                <c:pt idx="17268">
                  <c:v>7.4403300000000003</c:v>
                </c:pt>
                <c:pt idx="17269">
                  <c:v>7.4403300000000003</c:v>
                </c:pt>
                <c:pt idx="17270">
                  <c:v>7.4403300000000003</c:v>
                </c:pt>
                <c:pt idx="17271">
                  <c:v>7.4403300000000003</c:v>
                </c:pt>
                <c:pt idx="17272">
                  <c:v>7.4403300000000003</c:v>
                </c:pt>
                <c:pt idx="17273">
                  <c:v>7.4403300000000003</c:v>
                </c:pt>
                <c:pt idx="17274">
                  <c:v>7.4403300000000003</c:v>
                </c:pt>
                <c:pt idx="17275">
                  <c:v>7.4403300000000003</c:v>
                </c:pt>
                <c:pt idx="17276">
                  <c:v>7.4403300000000003</c:v>
                </c:pt>
                <c:pt idx="17277">
                  <c:v>7.4434050000000003</c:v>
                </c:pt>
                <c:pt idx="17278">
                  <c:v>7.4434050000000003</c:v>
                </c:pt>
                <c:pt idx="17279">
                  <c:v>7.4434050000000003</c:v>
                </c:pt>
                <c:pt idx="17280">
                  <c:v>7.4434050000000003</c:v>
                </c:pt>
                <c:pt idx="17281">
                  <c:v>7.4434050000000003</c:v>
                </c:pt>
                <c:pt idx="17282">
                  <c:v>7.4464810000000003</c:v>
                </c:pt>
                <c:pt idx="17283">
                  <c:v>7.4464810000000003</c:v>
                </c:pt>
                <c:pt idx="17284">
                  <c:v>7.4464810000000003</c:v>
                </c:pt>
                <c:pt idx="17285">
                  <c:v>7.4464810000000003</c:v>
                </c:pt>
                <c:pt idx="17286">
                  <c:v>7.4464810000000003</c:v>
                </c:pt>
                <c:pt idx="17287">
                  <c:v>7.4464810000000003</c:v>
                </c:pt>
                <c:pt idx="17288">
                  <c:v>7.4495580000000006</c:v>
                </c:pt>
                <c:pt idx="17289">
                  <c:v>7.4526330000000005</c:v>
                </c:pt>
                <c:pt idx="17290">
                  <c:v>7.4557090000000006</c:v>
                </c:pt>
                <c:pt idx="17291">
                  <c:v>7.4557090000000006</c:v>
                </c:pt>
                <c:pt idx="17292">
                  <c:v>7.4587840000000005</c:v>
                </c:pt>
                <c:pt idx="17293">
                  <c:v>7.4587840000000005</c:v>
                </c:pt>
                <c:pt idx="17294">
                  <c:v>7.4618600000000006</c:v>
                </c:pt>
                <c:pt idx="17295">
                  <c:v>7.4618600000000006</c:v>
                </c:pt>
                <c:pt idx="17296">
                  <c:v>7.4618600000000006</c:v>
                </c:pt>
                <c:pt idx="17297">
                  <c:v>7.4618600000000006</c:v>
                </c:pt>
                <c:pt idx="17298">
                  <c:v>7.4618600000000006</c:v>
                </c:pt>
                <c:pt idx="17299">
                  <c:v>7.4618600000000006</c:v>
                </c:pt>
                <c:pt idx="17300">
                  <c:v>7.4618600000000006</c:v>
                </c:pt>
                <c:pt idx="17301">
                  <c:v>7.4649360000000007</c:v>
                </c:pt>
                <c:pt idx="17302">
                  <c:v>7.4680120000000008</c:v>
                </c:pt>
                <c:pt idx="17303">
                  <c:v>7.4710880000000008</c:v>
                </c:pt>
                <c:pt idx="17304">
                  <c:v>7.4710880000000008</c:v>
                </c:pt>
                <c:pt idx="17305">
                  <c:v>7.4710880000000008</c:v>
                </c:pt>
                <c:pt idx="17306">
                  <c:v>7.4710880000000008</c:v>
                </c:pt>
                <c:pt idx="17307">
                  <c:v>7.4710880000000008</c:v>
                </c:pt>
                <c:pt idx="17308">
                  <c:v>7.4741629999999999</c:v>
                </c:pt>
                <c:pt idx="17309">
                  <c:v>7.4741629999999999</c:v>
                </c:pt>
                <c:pt idx="17310">
                  <c:v>7.477239</c:v>
                </c:pt>
                <c:pt idx="17311">
                  <c:v>7.477239</c:v>
                </c:pt>
                <c:pt idx="17312">
                  <c:v>7.477239</c:v>
                </c:pt>
                <c:pt idx="17313">
                  <c:v>7.477239</c:v>
                </c:pt>
                <c:pt idx="17314">
                  <c:v>7.477239</c:v>
                </c:pt>
                <c:pt idx="17315">
                  <c:v>7.477239</c:v>
                </c:pt>
                <c:pt idx="17316">
                  <c:v>7.480315</c:v>
                </c:pt>
                <c:pt idx="17317">
                  <c:v>7.480315</c:v>
                </c:pt>
                <c:pt idx="17318">
                  <c:v>7.4833910000000001</c:v>
                </c:pt>
                <c:pt idx="17319">
                  <c:v>7.4833910000000001</c:v>
                </c:pt>
                <c:pt idx="17320">
                  <c:v>7.4833910000000001</c:v>
                </c:pt>
                <c:pt idx="17321">
                  <c:v>7.4833910000000001</c:v>
                </c:pt>
                <c:pt idx="17322">
                  <c:v>7.489542000000001</c:v>
                </c:pt>
                <c:pt idx="17323">
                  <c:v>7.489542000000001</c:v>
                </c:pt>
                <c:pt idx="17324">
                  <c:v>7.489542000000001</c:v>
                </c:pt>
                <c:pt idx="17325">
                  <c:v>7.489542000000001</c:v>
                </c:pt>
                <c:pt idx="17326">
                  <c:v>7.489542000000001</c:v>
                </c:pt>
                <c:pt idx="17327">
                  <c:v>7.489542000000001</c:v>
                </c:pt>
                <c:pt idx="17328">
                  <c:v>7.489542000000001</c:v>
                </c:pt>
                <c:pt idx="17329">
                  <c:v>7.4926180000000011</c:v>
                </c:pt>
                <c:pt idx="17330">
                  <c:v>7.4926180000000011</c:v>
                </c:pt>
                <c:pt idx="17331">
                  <c:v>7.4926180000000011</c:v>
                </c:pt>
                <c:pt idx="17332">
                  <c:v>7.489542000000001</c:v>
                </c:pt>
                <c:pt idx="17333">
                  <c:v>7.489542000000001</c:v>
                </c:pt>
                <c:pt idx="17334">
                  <c:v>7.4926180000000011</c:v>
                </c:pt>
                <c:pt idx="17335">
                  <c:v>7.4926180000000011</c:v>
                </c:pt>
                <c:pt idx="17336">
                  <c:v>7.4926180000000011</c:v>
                </c:pt>
                <c:pt idx="17337">
                  <c:v>7.4926180000000011</c:v>
                </c:pt>
                <c:pt idx="17338">
                  <c:v>7.4926180000000011</c:v>
                </c:pt>
                <c:pt idx="17339">
                  <c:v>7.4926180000000011</c:v>
                </c:pt>
                <c:pt idx="17340">
                  <c:v>7.4926180000000011</c:v>
                </c:pt>
                <c:pt idx="17341">
                  <c:v>7.4956940000000012</c:v>
                </c:pt>
                <c:pt idx="17342">
                  <c:v>7.4956940000000012</c:v>
                </c:pt>
                <c:pt idx="17343">
                  <c:v>7.4956940000000012</c:v>
                </c:pt>
                <c:pt idx="17344">
                  <c:v>7.4956940000000012</c:v>
                </c:pt>
                <c:pt idx="17345">
                  <c:v>7.4956940000000012</c:v>
                </c:pt>
                <c:pt idx="17346">
                  <c:v>7.4987699999999995</c:v>
                </c:pt>
                <c:pt idx="17347">
                  <c:v>7.5018450000000003</c:v>
                </c:pt>
                <c:pt idx="17348">
                  <c:v>7.5018450000000003</c:v>
                </c:pt>
                <c:pt idx="17349">
                  <c:v>7.5018450000000003</c:v>
                </c:pt>
                <c:pt idx="17350">
                  <c:v>7.5018450000000003</c:v>
                </c:pt>
                <c:pt idx="17351">
                  <c:v>7.5018450000000003</c:v>
                </c:pt>
                <c:pt idx="17352">
                  <c:v>7.5018450000000003</c:v>
                </c:pt>
                <c:pt idx="17353">
                  <c:v>7.5049210000000004</c:v>
                </c:pt>
                <c:pt idx="17354">
                  <c:v>7.5049210000000004</c:v>
                </c:pt>
                <c:pt idx="17355">
                  <c:v>7.5049210000000004</c:v>
                </c:pt>
                <c:pt idx="17356">
                  <c:v>7.5049210000000004</c:v>
                </c:pt>
                <c:pt idx="17357">
                  <c:v>7.5049210000000004</c:v>
                </c:pt>
                <c:pt idx="17358">
                  <c:v>7.5049210000000004</c:v>
                </c:pt>
                <c:pt idx="17359">
                  <c:v>7.5049210000000004</c:v>
                </c:pt>
                <c:pt idx="17360">
                  <c:v>7.5079970000000005</c:v>
                </c:pt>
                <c:pt idx="17361">
                  <c:v>7.5079970000000005</c:v>
                </c:pt>
                <c:pt idx="17362">
                  <c:v>7.5079970000000005</c:v>
                </c:pt>
                <c:pt idx="17363">
                  <c:v>7.5079970000000005</c:v>
                </c:pt>
                <c:pt idx="17364">
                  <c:v>7.5079970000000005</c:v>
                </c:pt>
                <c:pt idx="17365">
                  <c:v>7.5079970000000005</c:v>
                </c:pt>
                <c:pt idx="17366">
                  <c:v>7.5110730000000006</c:v>
                </c:pt>
                <c:pt idx="17367">
                  <c:v>7.5110730000000006</c:v>
                </c:pt>
                <c:pt idx="17368">
                  <c:v>7.5110730000000006</c:v>
                </c:pt>
                <c:pt idx="17369">
                  <c:v>7.5110730000000006</c:v>
                </c:pt>
                <c:pt idx="17370">
                  <c:v>7.5110730000000006</c:v>
                </c:pt>
                <c:pt idx="17371">
                  <c:v>7.5110730000000006</c:v>
                </c:pt>
                <c:pt idx="17372">
                  <c:v>7.5110730000000006</c:v>
                </c:pt>
                <c:pt idx="17373">
                  <c:v>7.5110730000000006</c:v>
                </c:pt>
                <c:pt idx="17374">
                  <c:v>7.5110730000000006</c:v>
                </c:pt>
                <c:pt idx="17375">
                  <c:v>7.5110730000000006</c:v>
                </c:pt>
                <c:pt idx="17376">
                  <c:v>7.5141479999999996</c:v>
                </c:pt>
                <c:pt idx="17377">
                  <c:v>7.5110730000000006</c:v>
                </c:pt>
                <c:pt idx="17378">
                  <c:v>7.5110730000000006</c:v>
                </c:pt>
                <c:pt idx="17379">
                  <c:v>7.5110730000000006</c:v>
                </c:pt>
                <c:pt idx="17380">
                  <c:v>7.5110730000000006</c:v>
                </c:pt>
                <c:pt idx="17381">
                  <c:v>7.5110730000000006</c:v>
                </c:pt>
                <c:pt idx="17382">
                  <c:v>7.5141479999999996</c:v>
                </c:pt>
                <c:pt idx="17383">
                  <c:v>7.5172239999999997</c:v>
                </c:pt>
                <c:pt idx="17384">
                  <c:v>7.5172239999999997</c:v>
                </c:pt>
                <c:pt idx="17385">
                  <c:v>7.5172239999999997</c:v>
                </c:pt>
                <c:pt idx="17386">
                  <c:v>7.5172239999999997</c:v>
                </c:pt>
                <c:pt idx="17387">
                  <c:v>7.5202999999999998</c:v>
                </c:pt>
                <c:pt idx="17388">
                  <c:v>7.5202999999999998</c:v>
                </c:pt>
                <c:pt idx="17389">
                  <c:v>7.5233759999999998</c:v>
                </c:pt>
                <c:pt idx="17390">
                  <c:v>7.5233759999999998</c:v>
                </c:pt>
                <c:pt idx="17391">
                  <c:v>7.5233759999999998</c:v>
                </c:pt>
                <c:pt idx="17392">
                  <c:v>7.5264519999999999</c:v>
                </c:pt>
                <c:pt idx="17393">
                  <c:v>7.5264519999999999</c:v>
                </c:pt>
                <c:pt idx="17394">
                  <c:v>7.5264519999999999</c:v>
                </c:pt>
                <c:pt idx="17395">
                  <c:v>7.5264519999999999</c:v>
                </c:pt>
                <c:pt idx="17396">
                  <c:v>7.5264519999999999</c:v>
                </c:pt>
                <c:pt idx="17397">
                  <c:v>7.5233759999999998</c:v>
                </c:pt>
                <c:pt idx="17398">
                  <c:v>7.5233759999999998</c:v>
                </c:pt>
                <c:pt idx="17399">
                  <c:v>7.5264519999999999</c:v>
                </c:pt>
                <c:pt idx="17400">
                  <c:v>7.5233759999999998</c:v>
                </c:pt>
                <c:pt idx="17401">
                  <c:v>7.5202999999999998</c:v>
                </c:pt>
                <c:pt idx="17402">
                  <c:v>7.5233759999999998</c:v>
                </c:pt>
                <c:pt idx="17403">
                  <c:v>7.5264519999999999</c:v>
                </c:pt>
                <c:pt idx="17404">
                  <c:v>7.5295270000000007</c:v>
                </c:pt>
                <c:pt idx="17405">
                  <c:v>7.5264519999999999</c:v>
                </c:pt>
                <c:pt idx="17406">
                  <c:v>7.5264519999999999</c:v>
                </c:pt>
                <c:pt idx="17407">
                  <c:v>7.5264519999999999</c:v>
                </c:pt>
                <c:pt idx="17408">
                  <c:v>7.5264519999999999</c:v>
                </c:pt>
                <c:pt idx="17409">
                  <c:v>7.5264519999999999</c:v>
                </c:pt>
                <c:pt idx="17410">
                  <c:v>7.5233759999999998</c:v>
                </c:pt>
                <c:pt idx="17411">
                  <c:v>7.5233759999999998</c:v>
                </c:pt>
                <c:pt idx="17412">
                  <c:v>7.5233759999999998</c:v>
                </c:pt>
                <c:pt idx="17413">
                  <c:v>7.5233759999999998</c:v>
                </c:pt>
                <c:pt idx="17414">
                  <c:v>7.5264519999999999</c:v>
                </c:pt>
                <c:pt idx="17415">
                  <c:v>7.5295270000000007</c:v>
                </c:pt>
                <c:pt idx="17416">
                  <c:v>7.5295270000000007</c:v>
                </c:pt>
                <c:pt idx="17417">
                  <c:v>7.5295270000000007</c:v>
                </c:pt>
                <c:pt idx="17418">
                  <c:v>7.5326030000000008</c:v>
                </c:pt>
                <c:pt idx="17419">
                  <c:v>7.5356790000000009</c:v>
                </c:pt>
                <c:pt idx="17420">
                  <c:v>7.5326030000000008</c:v>
                </c:pt>
                <c:pt idx="17421">
                  <c:v>7.5326030000000008</c:v>
                </c:pt>
                <c:pt idx="17422">
                  <c:v>7.5326030000000008</c:v>
                </c:pt>
                <c:pt idx="17423">
                  <c:v>7.5326030000000008</c:v>
                </c:pt>
                <c:pt idx="17424">
                  <c:v>7.5326030000000008</c:v>
                </c:pt>
                <c:pt idx="17425">
                  <c:v>7.5326030000000008</c:v>
                </c:pt>
                <c:pt idx="17426">
                  <c:v>7.5356790000000009</c:v>
                </c:pt>
                <c:pt idx="17427">
                  <c:v>7.538755000000001</c:v>
                </c:pt>
                <c:pt idx="17428">
                  <c:v>7.5418310000000011</c:v>
                </c:pt>
                <c:pt idx="17429">
                  <c:v>7.5449060000000001</c:v>
                </c:pt>
                <c:pt idx="17430">
                  <c:v>7.5449060000000001</c:v>
                </c:pt>
                <c:pt idx="17431">
                  <c:v>7.5449060000000001</c:v>
                </c:pt>
                <c:pt idx="17432">
                  <c:v>7.5479820000000002</c:v>
                </c:pt>
                <c:pt idx="17433">
                  <c:v>7.5510589999999995</c:v>
                </c:pt>
                <c:pt idx="17434">
                  <c:v>7.5541340000000003</c:v>
                </c:pt>
                <c:pt idx="17435">
                  <c:v>7.5541340000000003</c:v>
                </c:pt>
                <c:pt idx="17436">
                  <c:v>7.5572100000000004</c:v>
                </c:pt>
                <c:pt idx="17437">
                  <c:v>7.5572100000000004</c:v>
                </c:pt>
                <c:pt idx="17438">
                  <c:v>7.5572100000000004</c:v>
                </c:pt>
                <c:pt idx="17439">
                  <c:v>7.5572100000000004</c:v>
                </c:pt>
                <c:pt idx="17440">
                  <c:v>7.5572100000000004</c:v>
                </c:pt>
                <c:pt idx="17441">
                  <c:v>7.5572100000000004</c:v>
                </c:pt>
                <c:pt idx="17442">
                  <c:v>7.5602849999999995</c:v>
                </c:pt>
                <c:pt idx="17443">
                  <c:v>7.5602849999999995</c:v>
                </c:pt>
                <c:pt idx="17444">
                  <c:v>7.5602849999999995</c:v>
                </c:pt>
                <c:pt idx="17445">
                  <c:v>7.5633609999999996</c:v>
                </c:pt>
                <c:pt idx="17446">
                  <c:v>7.5633609999999996</c:v>
                </c:pt>
                <c:pt idx="17447">
                  <c:v>7.5633609999999996</c:v>
                </c:pt>
                <c:pt idx="17448">
                  <c:v>7.5664369999999996</c:v>
                </c:pt>
                <c:pt idx="17449">
                  <c:v>7.5664369999999996</c:v>
                </c:pt>
                <c:pt idx="17450">
                  <c:v>7.5664369999999996</c:v>
                </c:pt>
                <c:pt idx="17451">
                  <c:v>7.5664369999999996</c:v>
                </c:pt>
                <c:pt idx="17452">
                  <c:v>7.5695129999999997</c:v>
                </c:pt>
                <c:pt idx="17453">
                  <c:v>7.5725889999999998</c:v>
                </c:pt>
                <c:pt idx="17454">
                  <c:v>7.5695129999999997</c:v>
                </c:pt>
                <c:pt idx="17455">
                  <c:v>7.5695129999999997</c:v>
                </c:pt>
                <c:pt idx="17456">
                  <c:v>7.5695129999999997</c:v>
                </c:pt>
                <c:pt idx="17457">
                  <c:v>7.5695129999999997</c:v>
                </c:pt>
                <c:pt idx="17458">
                  <c:v>7.5725889999999998</c:v>
                </c:pt>
                <c:pt idx="17459">
                  <c:v>7.5725889999999998</c:v>
                </c:pt>
                <c:pt idx="17460">
                  <c:v>7.5756640000000006</c:v>
                </c:pt>
                <c:pt idx="17461">
                  <c:v>7.5725889999999998</c:v>
                </c:pt>
                <c:pt idx="17462">
                  <c:v>7.5725889999999998</c:v>
                </c:pt>
                <c:pt idx="17463">
                  <c:v>7.5756640000000006</c:v>
                </c:pt>
                <c:pt idx="17464">
                  <c:v>7.5787400000000007</c:v>
                </c:pt>
                <c:pt idx="17465">
                  <c:v>7.5756640000000006</c:v>
                </c:pt>
                <c:pt idx="17466">
                  <c:v>7.5756640000000006</c:v>
                </c:pt>
                <c:pt idx="17467">
                  <c:v>7.5756640000000006</c:v>
                </c:pt>
                <c:pt idx="17468">
                  <c:v>7.5756640000000006</c:v>
                </c:pt>
                <c:pt idx="17469">
                  <c:v>7.5756640000000006</c:v>
                </c:pt>
                <c:pt idx="17470">
                  <c:v>7.5787400000000007</c:v>
                </c:pt>
                <c:pt idx="17471">
                  <c:v>7.5787400000000007</c:v>
                </c:pt>
                <c:pt idx="17472">
                  <c:v>7.5818160000000008</c:v>
                </c:pt>
                <c:pt idx="17473">
                  <c:v>7.5818160000000008</c:v>
                </c:pt>
                <c:pt idx="17474">
                  <c:v>7.5818160000000008</c:v>
                </c:pt>
                <c:pt idx="17475">
                  <c:v>7.5848920000000009</c:v>
                </c:pt>
                <c:pt idx="17476">
                  <c:v>7.5848920000000009</c:v>
                </c:pt>
                <c:pt idx="17477">
                  <c:v>7.5848920000000009</c:v>
                </c:pt>
                <c:pt idx="17478">
                  <c:v>7.5879680000000009</c:v>
                </c:pt>
                <c:pt idx="17479">
                  <c:v>7.5879680000000009</c:v>
                </c:pt>
                <c:pt idx="17480">
                  <c:v>7.5879680000000009</c:v>
                </c:pt>
                <c:pt idx="17481">
                  <c:v>7.5879680000000009</c:v>
                </c:pt>
                <c:pt idx="17482">
                  <c:v>7.591043</c:v>
                </c:pt>
                <c:pt idx="17483">
                  <c:v>7.5941190000000001</c:v>
                </c:pt>
                <c:pt idx="17484">
                  <c:v>7.5941190000000001</c:v>
                </c:pt>
                <c:pt idx="17485">
                  <c:v>7.5941190000000001</c:v>
                </c:pt>
                <c:pt idx="17486">
                  <c:v>7.5941190000000001</c:v>
                </c:pt>
                <c:pt idx="17487">
                  <c:v>7.5971950000000001</c:v>
                </c:pt>
                <c:pt idx="17488">
                  <c:v>7.5971950000000001</c:v>
                </c:pt>
                <c:pt idx="17489">
                  <c:v>7.5971950000000001</c:v>
                </c:pt>
                <c:pt idx="17490">
                  <c:v>7.6002710000000002</c:v>
                </c:pt>
                <c:pt idx="17491">
                  <c:v>7.6002710000000002</c:v>
                </c:pt>
                <c:pt idx="17492">
                  <c:v>7.5971950000000001</c:v>
                </c:pt>
                <c:pt idx="17493">
                  <c:v>7.6002710000000002</c:v>
                </c:pt>
                <c:pt idx="17494">
                  <c:v>7.6033470000000003</c:v>
                </c:pt>
                <c:pt idx="17495">
                  <c:v>7.6033470000000003</c:v>
                </c:pt>
                <c:pt idx="17496">
                  <c:v>7.6033470000000003</c:v>
                </c:pt>
                <c:pt idx="17497">
                  <c:v>7.6064220000000011</c:v>
                </c:pt>
                <c:pt idx="17498">
                  <c:v>7.6064220000000011</c:v>
                </c:pt>
                <c:pt idx="17499">
                  <c:v>7.6033470000000003</c:v>
                </c:pt>
                <c:pt idx="17500">
                  <c:v>7.6064220000000011</c:v>
                </c:pt>
                <c:pt idx="17501">
                  <c:v>7.6094980000000012</c:v>
                </c:pt>
                <c:pt idx="17502">
                  <c:v>7.6125739999999995</c:v>
                </c:pt>
                <c:pt idx="17503">
                  <c:v>7.6125739999999995</c:v>
                </c:pt>
                <c:pt idx="17504">
                  <c:v>7.6125739999999995</c:v>
                </c:pt>
                <c:pt idx="17505">
                  <c:v>7.6125739999999995</c:v>
                </c:pt>
                <c:pt idx="17506">
                  <c:v>7.6156490000000003</c:v>
                </c:pt>
                <c:pt idx="17507">
                  <c:v>7.6156490000000003</c:v>
                </c:pt>
                <c:pt idx="17508">
                  <c:v>7.6156490000000003</c:v>
                </c:pt>
                <c:pt idx="17509">
                  <c:v>7.6187259999999997</c:v>
                </c:pt>
                <c:pt idx="17510">
                  <c:v>7.6218010000000005</c:v>
                </c:pt>
                <c:pt idx="17511">
                  <c:v>7.6218010000000005</c:v>
                </c:pt>
                <c:pt idx="17512">
                  <c:v>7.6248770000000006</c:v>
                </c:pt>
                <c:pt idx="17513">
                  <c:v>7.6218010000000005</c:v>
                </c:pt>
                <c:pt idx="17514">
                  <c:v>7.6248770000000006</c:v>
                </c:pt>
                <c:pt idx="17515">
                  <c:v>7.6248770000000006</c:v>
                </c:pt>
                <c:pt idx="17516">
                  <c:v>7.6248770000000006</c:v>
                </c:pt>
                <c:pt idx="17517">
                  <c:v>7.6248770000000006</c:v>
                </c:pt>
                <c:pt idx="17518">
                  <c:v>7.6248770000000006</c:v>
                </c:pt>
                <c:pt idx="17519">
                  <c:v>7.6248770000000006</c:v>
                </c:pt>
                <c:pt idx="17520">
                  <c:v>7.6279530000000006</c:v>
                </c:pt>
                <c:pt idx="17521">
                  <c:v>7.6279530000000006</c:v>
                </c:pt>
                <c:pt idx="17522">
                  <c:v>7.6248770000000006</c:v>
                </c:pt>
                <c:pt idx="17523">
                  <c:v>7.6279530000000006</c:v>
                </c:pt>
                <c:pt idx="17524">
                  <c:v>7.6279530000000006</c:v>
                </c:pt>
                <c:pt idx="17525">
                  <c:v>7.6279530000000006</c:v>
                </c:pt>
                <c:pt idx="17526">
                  <c:v>7.6310279999999997</c:v>
                </c:pt>
                <c:pt idx="17527">
                  <c:v>7.6310279999999997</c:v>
                </c:pt>
                <c:pt idx="17528">
                  <c:v>7.6341039999999998</c:v>
                </c:pt>
                <c:pt idx="17529">
                  <c:v>7.6371799999999999</c:v>
                </c:pt>
                <c:pt idx="17530">
                  <c:v>7.6371799999999999</c:v>
                </c:pt>
                <c:pt idx="17531">
                  <c:v>7.6402559999999999</c:v>
                </c:pt>
                <c:pt idx="17532">
                  <c:v>7.643332</c:v>
                </c:pt>
                <c:pt idx="17533">
                  <c:v>7.6402559999999999</c:v>
                </c:pt>
                <c:pt idx="17534">
                  <c:v>7.6402559999999999</c:v>
                </c:pt>
                <c:pt idx="17535">
                  <c:v>7.6402559999999999</c:v>
                </c:pt>
                <c:pt idx="17536">
                  <c:v>7.643332</c:v>
                </c:pt>
                <c:pt idx="17537">
                  <c:v>7.6464070000000008</c:v>
                </c:pt>
                <c:pt idx="17538">
                  <c:v>7.6464070000000008</c:v>
                </c:pt>
                <c:pt idx="17539">
                  <c:v>7.6464070000000008</c:v>
                </c:pt>
                <c:pt idx="17540">
                  <c:v>7.6494830000000009</c:v>
                </c:pt>
                <c:pt idx="17541">
                  <c:v>7.652559000000001</c:v>
                </c:pt>
                <c:pt idx="17542">
                  <c:v>7.6556350000000011</c:v>
                </c:pt>
                <c:pt idx="17543">
                  <c:v>7.6587110000000012</c:v>
                </c:pt>
                <c:pt idx="17544">
                  <c:v>7.6587110000000012</c:v>
                </c:pt>
                <c:pt idx="17545">
                  <c:v>7.6587110000000012</c:v>
                </c:pt>
                <c:pt idx="17546">
                  <c:v>7.6587110000000012</c:v>
                </c:pt>
                <c:pt idx="17547">
                  <c:v>7.6617860000000002</c:v>
                </c:pt>
                <c:pt idx="17548">
                  <c:v>7.6587110000000012</c:v>
                </c:pt>
                <c:pt idx="17549">
                  <c:v>7.6617860000000002</c:v>
                </c:pt>
                <c:pt idx="17550">
                  <c:v>7.6587110000000012</c:v>
                </c:pt>
                <c:pt idx="17551">
                  <c:v>7.6617860000000002</c:v>
                </c:pt>
                <c:pt idx="17552">
                  <c:v>7.6648620000000003</c:v>
                </c:pt>
                <c:pt idx="17553">
                  <c:v>7.6679380000000004</c:v>
                </c:pt>
                <c:pt idx="17554">
                  <c:v>7.6710140000000004</c:v>
                </c:pt>
                <c:pt idx="17555">
                  <c:v>7.6740900000000005</c:v>
                </c:pt>
                <c:pt idx="17556">
                  <c:v>7.6771649999999996</c:v>
                </c:pt>
                <c:pt idx="17557">
                  <c:v>7.6740900000000005</c:v>
                </c:pt>
                <c:pt idx="17558">
                  <c:v>7.6740900000000005</c:v>
                </c:pt>
                <c:pt idx="17559">
                  <c:v>7.6740900000000005</c:v>
                </c:pt>
                <c:pt idx="17560">
                  <c:v>7.6740900000000005</c:v>
                </c:pt>
                <c:pt idx="17561">
                  <c:v>7.6740900000000005</c:v>
                </c:pt>
                <c:pt idx="17562">
                  <c:v>7.6771649999999996</c:v>
                </c:pt>
                <c:pt idx="17563">
                  <c:v>7.6802409999999997</c:v>
                </c:pt>
                <c:pt idx="17564">
                  <c:v>7.6771649999999996</c:v>
                </c:pt>
                <c:pt idx="17565">
                  <c:v>7.6802409999999997</c:v>
                </c:pt>
                <c:pt idx="17566">
                  <c:v>7.6802409999999997</c:v>
                </c:pt>
                <c:pt idx="17567">
                  <c:v>7.6802409999999997</c:v>
                </c:pt>
                <c:pt idx="17568">
                  <c:v>7.6833169999999997</c:v>
                </c:pt>
                <c:pt idx="17569">
                  <c:v>7.6863929999999998</c:v>
                </c:pt>
                <c:pt idx="17570">
                  <c:v>7.6894689999999999</c:v>
                </c:pt>
                <c:pt idx="17571">
                  <c:v>7.6925440000000007</c:v>
                </c:pt>
                <c:pt idx="17572">
                  <c:v>7.6925440000000007</c:v>
                </c:pt>
                <c:pt idx="17573">
                  <c:v>7.6925440000000007</c:v>
                </c:pt>
                <c:pt idx="17574">
                  <c:v>7.6925440000000007</c:v>
                </c:pt>
                <c:pt idx="17575">
                  <c:v>7.6925440000000007</c:v>
                </c:pt>
                <c:pt idx="17576">
                  <c:v>7.6925440000000007</c:v>
                </c:pt>
                <c:pt idx="17577">
                  <c:v>7.6925440000000007</c:v>
                </c:pt>
                <c:pt idx="17578">
                  <c:v>7.6925440000000007</c:v>
                </c:pt>
                <c:pt idx="17579">
                  <c:v>7.6925440000000007</c:v>
                </c:pt>
                <c:pt idx="17580">
                  <c:v>7.6925440000000007</c:v>
                </c:pt>
                <c:pt idx="17581">
                  <c:v>7.6956200000000008</c:v>
                </c:pt>
                <c:pt idx="17582">
                  <c:v>7.6986960000000009</c:v>
                </c:pt>
                <c:pt idx="17583">
                  <c:v>7.6986960000000009</c:v>
                </c:pt>
                <c:pt idx="17584">
                  <c:v>7.701772000000001</c:v>
                </c:pt>
                <c:pt idx="17585">
                  <c:v>7.704848000000001</c:v>
                </c:pt>
                <c:pt idx="17586">
                  <c:v>7.704848000000001</c:v>
                </c:pt>
                <c:pt idx="17587">
                  <c:v>7.704848000000001</c:v>
                </c:pt>
                <c:pt idx="17588">
                  <c:v>7.7079230000000001</c:v>
                </c:pt>
                <c:pt idx="17589">
                  <c:v>7.7109990000000002</c:v>
                </c:pt>
                <c:pt idx="17590">
                  <c:v>7.7109990000000002</c:v>
                </c:pt>
                <c:pt idx="17591">
                  <c:v>7.7140750000000002</c:v>
                </c:pt>
                <c:pt idx="17592">
                  <c:v>7.7140750000000002</c:v>
                </c:pt>
                <c:pt idx="17593">
                  <c:v>7.7171500000000011</c:v>
                </c:pt>
                <c:pt idx="17594">
                  <c:v>7.7202270000000004</c:v>
                </c:pt>
                <c:pt idx="17595">
                  <c:v>7.7233020000000012</c:v>
                </c:pt>
                <c:pt idx="17596">
                  <c:v>7.7233020000000012</c:v>
                </c:pt>
                <c:pt idx="17597">
                  <c:v>7.7233020000000012</c:v>
                </c:pt>
                <c:pt idx="17598">
                  <c:v>7.7263779999999995</c:v>
                </c:pt>
                <c:pt idx="17599">
                  <c:v>7.7263779999999995</c:v>
                </c:pt>
                <c:pt idx="17600">
                  <c:v>7.7263779999999995</c:v>
                </c:pt>
                <c:pt idx="17601">
                  <c:v>7.7294539999999996</c:v>
                </c:pt>
                <c:pt idx="17602">
                  <c:v>7.7325290000000004</c:v>
                </c:pt>
                <c:pt idx="17603">
                  <c:v>7.7294539999999996</c:v>
                </c:pt>
                <c:pt idx="17604">
                  <c:v>7.7325290000000004</c:v>
                </c:pt>
                <c:pt idx="17605">
                  <c:v>7.7325290000000004</c:v>
                </c:pt>
                <c:pt idx="17606">
                  <c:v>7.7356059999999998</c:v>
                </c:pt>
                <c:pt idx="17607">
                  <c:v>7.7386810000000006</c:v>
                </c:pt>
                <c:pt idx="17608">
                  <c:v>7.7386810000000006</c:v>
                </c:pt>
                <c:pt idx="17609">
                  <c:v>7.7386810000000006</c:v>
                </c:pt>
                <c:pt idx="17610">
                  <c:v>7.7417570000000007</c:v>
                </c:pt>
                <c:pt idx="17611">
                  <c:v>7.7448319999999997</c:v>
                </c:pt>
                <c:pt idx="17612">
                  <c:v>7.7448319999999997</c:v>
                </c:pt>
                <c:pt idx="17613">
                  <c:v>7.7479079999999998</c:v>
                </c:pt>
                <c:pt idx="17614">
                  <c:v>7.7479079999999998</c:v>
                </c:pt>
                <c:pt idx="17615">
                  <c:v>7.7509850000000009</c:v>
                </c:pt>
                <c:pt idx="17616">
                  <c:v>7.7509850000000009</c:v>
                </c:pt>
                <c:pt idx="17617">
                  <c:v>7.75406</c:v>
                </c:pt>
                <c:pt idx="17618">
                  <c:v>7.75406</c:v>
                </c:pt>
                <c:pt idx="17619">
                  <c:v>7.757136</c:v>
                </c:pt>
                <c:pt idx="17620">
                  <c:v>7.7602110000000009</c:v>
                </c:pt>
                <c:pt idx="17621">
                  <c:v>7.7602110000000009</c:v>
                </c:pt>
                <c:pt idx="17622">
                  <c:v>7.7602110000000009</c:v>
                </c:pt>
                <c:pt idx="17623">
                  <c:v>7.7632870000000009</c:v>
                </c:pt>
                <c:pt idx="17624">
                  <c:v>7.7632870000000009</c:v>
                </c:pt>
                <c:pt idx="17625">
                  <c:v>7.7663640000000003</c:v>
                </c:pt>
                <c:pt idx="17626">
                  <c:v>7.7694390000000011</c:v>
                </c:pt>
                <c:pt idx="17627">
                  <c:v>7.7725150000000012</c:v>
                </c:pt>
                <c:pt idx="17628">
                  <c:v>7.7755900000000002</c:v>
                </c:pt>
                <c:pt idx="17629">
                  <c:v>7.7755900000000002</c:v>
                </c:pt>
                <c:pt idx="17630">
                  <c:v>7.7755900000000002</c:v>
                </c:pt>
                <c:pt idx="17631">
                  <c:v>7.7817429999999996</c:v>
                </c:pt>
                <c:pt idx="17632">
                  <c:v>7.7817429999999996</c:v>
                </c:pt>
                <c:pt idx="17633">
                  <c:v>7.7817429999999996</c:v>
                </c:pt>
                <c:pt idx="17634">
                  <c:v>7.7848170000000012</c:v>
                </c:pt>
                <c:pt idx="17635">
                  <c:v>7.7878940000000005</c:v>
                </c:pt>
                <c:pt idx="17636">
                  <c:v>7.7878940000000005</c:v>
                </c:pt>
                <c:pt idx="17637">
                  <c:v>7.7909689999999996</c:v>
                </c:pt>
                <c:pt idx="17638">
                  <c:v>7.7878940000000005</c:v>
                </c:pt>
                <c:pt idx="17639">
                  <c:v>7.7878940000000005</c:v>
                </c:pt>
                <c:pt idx="17640">
                  <c:v>7.7909689999999996</c:v>
                </c:pt>
                <c:pt idx="17641">
                  <c:v>7.7909689999999996</c:v>
                </c:pt>
                <c:pt idx="17642">
                  <c:v>7.7940449999999997</c:v>
                </c:pt>
                <c:pt idx="17643">
                  <c:v>7.7940449999999997</c:v>
                </c:pt>
                <c:pt idx="17644">
                  <c:v>7.7971220000000008</c:v>
                </c:pt>
                <c:pt idx="17645">
                  <c:v>7.7971220000000008</c:v>
                </c:pt>
                <c:pt idx="17646">
                  <c:v>7.7971220000000008</c:v>
                </c:pt>
                <c:pt idx="17647">
                  <c:v>7.8001960000000006</c:v>
                </c:pt>
                <c:pt idx="17648">
                  <c:v>7.8001960000000006</c:v>
                </c:pt>
                <c:pt idx="17649">
                  <c:v>7.8032729999999999</c:v>
                </c:pt>
                <c:pt idx="17650">
                  <c:v>7.8063480000000007</c:v>
                </c:pt>
                <c:pt idx="17651">
                  <c:v>7.8094240000000008</c:v>
                </c:pt>
                <c:pt idx="17652">
                  <c:v>7.8125010000000001</c:v>
                </c:pt>
                <c:pt idx="17653">
                  <c:v>7.8155749999999999</c:v>
                </c:pt>
                <c:pt idx="17654">
                  <c:v>7.8155749999999999</c:v>
                </c:pt>
                <c:pt idx="17655">
                  <c:v>7.8155749999999999</c:v>
                </c:pt>
                <c:pt idx="17656">
                  <c:v>7.818652000000001</c:v>
                </c:pt>
                <c:pt idx="17657">
                  <c:v>7.8217270000000001</c:v>
                </c:pt>
                <c:pt idx="17658">
                  <c:v>7.818652000000001</c:v>
                </c:pt>
                <c:pt idx="17659">
                  <c:v>7.8217270000000001</c:v>
                </c:pt>
                <c:pt idx="17660">
                  <c:v>7.818652000000001</c:v>
                </c:pt>
                <c:pt idx="17661">
                  <c:v>7.8217270000000001</c:v>
                </c:pt>
                <c:pt idx="17662">
                  <c:v>7.8217270000000001</c:v>
                </c:pt>
                <c:pt idx="17663">
                  <c:v>7.8248030000000002</c:v>
                </c:pt>
                <c:pt idx="17664">
                  <c:v>7.8248030000000002</c:v>
                </c:pt>
                <c:pt idx="17665">
                  <c:v>7.8278799999999995</c:v>
                </c:pt>
                <c:pt idx="17666">
                  <c:v>7.8278799999999995</c:v>
                </c:pt>
                <c:pt idx="17667">
                  <c:v>7.8309540000000011</c:v>
                </c:pt>
                <c:pt idx="17668">
                  <c:v>7.8340310000000004</c:v>
                </c:pt>
                <c:pt idx="17669">
                  <c:v>7.8371060000000012</c:v>
                </c:pt>
                <c:pt idx="17670">
                  <c:v>7.8340310000000004</c:v>
                </c:pt>
                <c:pt idx="17671">
                  <c:v>7.8309540000000011</c:v>
                </c:pt>
                <c:pt idx="17672">
                  <c:v>7.8340310000000004</c:v>
                </c:pt>
                <c:pt idx="17673">
                  <c:v>7.8371060000000012</c:v>
                </c:pt>
                <c:pt idx="17674">
                  <c:v>7.8340310000000004</c:v>
                </c:pt>
                <c:pt idx="17675">
                  <c:v>7.8309540000000011</c:v>
                </c:pt>
                <c:pt idx="17676">
                  <c:v>7.8340310000000004</c:v>
                </c:pt>
                <c:pt idx="17677">
                  <c:v>7.8371060000000012</c:v>
                </c:pt>
                <c:pt idx="17678">
                  <c:v>7.8401819999999995</c:v>
                </c:pt>
                <c:pt idx="17679">
                  <c:v>7.8401819999999995</c:v>
                </c:pt>
                <c:pt idx="17680">
                  <c:v>7.8401819999999995</c:v>
                </c:pt>
                <c:pt idx="17681">
                  <c:v>7.8463330000000004</c:v>
                </c:pt>
                <c:pt idx="17682">
                  <c:v>7.8432590000000006</c:v>
                </c:pt>
                <c:pt idx="17683">
                  <c:v>7.8401819999999995</c:v>
                </c:pt>
                <c:pt idx="17684">
                  <c:v>7.8371060000000012</c:v>
                </c:pt>
                <c:pt idx="17685">
                  <c:v>7.8371060000000012</c:v>
                </c:pt>
                <c:pt idx="17686">
                  <c:v>7.8401819999999995</c:v>
                </c:pt>
                <c:pt idx="17687">
                  <c:v>7.8432590000000006</c:v>
                </c:pt>
                <c:pt idx="17688">
                  <c:v>7.8432590000000006</c:v>
                </c:pt>
                <c:pt idx="17689">
                  <c:v>7.8432590000000006</c:v>
                </c:pt>
                <c:pt idx="17690">
                  <c:v>7.8432590000000006</c:v>
                </c:pt>
                <c:pt idx="17691">
                  <c:v>7.8432590000000006</c:v>
                </c:pt>
                <c:pt idx="17692">
                  <c:v>7.8432590000000006</c:v>
                </c:pt>
                <c:pt idx="17693">
                  <c:v>7.8463330000000004</c:v>
                </c:pt>
                <c:pt idx="17694">
                  <c:v>7.8463330000000004</c:v>
                </c:pt>
                <c:pt idx="17695">
                  <c:v>7.8463330000000004</c:v>
                </c:pt>
                <c:pt idx="17696">
                  <c:v>7.8494099999999998</c:v>
                </c:pt>
                <c:pt idx="17697">
                  <c:v>7.8494099999999998</c:v>
                </c:pt>
                <c:pt idx="17698">
                  <c:v>7.8494099999999998</c:v>
                </c:pt>
                <c:pt idx="17699">
                  <c:v>7.8524839999999996</c:v>
                </c:pt>
                <c:pt idx="17700">
                  <c:v>7.8555610000000007</c:v>
                </c:pt>
                <c:pt idx="17701">
                  <c:v>7.8555610000000007</c:v>
                </c:pt>
                <c:pt idx="17702">
                  <c:v>7.8586370000000008</c:v>
                </c:pt>
                <c:pt idx="17703">
                  <c:v>7.8617119999999998</c:v>
                </c:pt>
                <c:pt idx="17704">
                  <c:v>7.8617119999999998</c:v>
                </c:pt>
                <c:pt idx="17705">
                  <c:v>7.8647890000000009</c:v>
                </c:pt>
                <c:pt idx="17706">
                  <c:v>7.8678630000000007</c:v>
                </c:pt>
                <c:pt idx="17707">
                  <c:v>7.87094</c:v>
                </c:pt>
                <c:pt idx="17708">
                  <c:v>7.8678630000000007</c:v>
                </c:pt>
                <c:pt idx="17709">
                  <c:v>7.8678630000000007</c:v>
                </c:pt>
                <c:pt idx="17710">
                  <c:v>7.87094</c:v>
                </c:pt>
                <c:pt idx="17711">
                  <c:v>7.8740160000000001</c:v>
                </c:pt>
                <c:pt idx="17712">
                  <c:v>7.8740160000000001</c:v>
                </c:pt>
                <c:pt idx="17713">
                  <c:v>7.877091000000001</c:v>
                </c:pt>
                <c:pt idx="17714">
                  <c:v>7.877091000000001</c:v>
                </c:pt>
                <c:pt idx="17715">
                  <c:v>7.8801680000000003</c:v>
                </c:pt>
                <c:pt idx="17716">
                  <c:v>7.8801680000000003</c:v>
                </c:pt>
                <c:pt idx="17717">
                  <c:v>7.8832420000000001</c:v>
                </c:pt>
                <c:pt idx="17718">
                  <c:v>7.8863190000000012</c:v>
                </c:pt>
                <c:pt idx="17719">
                  <c:v>7.8863190000000012</c:v>
                </c:pt>
                <c:pt idx="17720">
                  <c:v>7.8863190000000012</c:v>
                </c:pt>
                <c:pt idx="17721">
                  <c:v>7.8893949999999995</c:v>
                </c:pt>
                <c:pt idx="17722">
                  <c:v>7.8893949999999995</c:v>
                </c:pt>
                <c:pt idx="17723">
                  <c:v>7.8924700000000003</c:v>
                </c:pt>
                <c:pt idx="17724">
                  <c:v>7.8924700000000003</c:v>
                </c:pt>
                <c:pt idx="17725">
                  <c:v>7.8955469999999996</c:v>
                </c:pt>
                <c:pt idx="17726">
                  <c:v>7.8955469999999996</c:v>
                </c:pt>
                <c:pt idx="17727">
                  <c:v>7.8986210000000012</c:v>
                </c:pt>
                <c:pt idx="17728">
                  <c:v>7.8986210000000012</c:v>
                </c:pt>
                <c:pt idx="17729">
                  <c:v>7.9016980000000006</c:v>
                </c:pt>
                <c:pt idx="17730">
                  <c:v>7.9047729999999996</c:v>
                </c:pt>
                <c:pt idx="17731">
                  <c:v>7.9016980000000006</c:v>
                </c:pt>
                <c:pt idx="17732">
                  <c:v>7.9047729999999996</c:v>
                </c:pt>
                <c:pt idx="17733">
                  <c:v>7.9078489999999997</c:v>
                </c:pt>
                <c:pt idx="17734">
                  <c:v>7.9078489999999997</c:v>
                </c:pt>
                <c:pt idx="17735">
                  <c:v>7.9109260000000008</c:v>
                </c:pt>
                <c:pt idx="17736">
                  <c:v>7.9109260000000008</c:v>
                </c:pt>
                <c:pt idx="17737">
                  <c:v>7.9140000000000006</c:v>
                </c:pt>
                <c:pt idx="17738">
                  <c:v>7.9140000000000006</c:v>
                </c:pt>
                <c:pt idx="17739">
                  <c:v>7.9140000000000006</c:v>
                </c:pt>
                <c:pt idx="17740">
                  <c:v>7.9170769999999999</c:v>
                </c:pt>
                <c:pt idx="17741">
                  <c:v>7.9201520000000007</c:v>
                </c:pt>
                <c:pt idx="17742">
                  <c:v>7.9232280000000008</c:v>
                </c:pt>
                <c:pt idx="17743">
                  <c:v>7.9201520000000007</c:v>
                </c:pt>
                <c:pt idx="17744">
                  <c:v>7.9232280000000008</c:v>
                </c:pt>
                <c:pt idx="17745">
                  <c:v>7.9263050000000002</c:v>
                </c:pt>
                <c:pt idx="17746">
                  <c:v>7.9263050000000002</c:v>
                </c:pt>
                <c:pt idx="17747">
                  <c:v>7.929380000000001</c:v>
                </c:pt>
                <c:pt idx="17748">
                  <c:v>7.9324560000000011</c:v>
                </c:pt>
                <c:pt idx="17749">
                  <c:v>7.929380000000001</c:v>
                </c:pt>
                <c:pt idx="17750">
                  <c:v>7.9263050000000002</c:v>
                </c:pt>
                <c:pt idx="17751">
                  <c:v>7.929380000000001</c:v>
                </c:pt>
                <c:pt idx="17752">
                  <c:v>7.9324560000000011</c:v>
                </c:pt>
                <c:pt idx="17753">
                  <c:v>7.9324560000000011</c:v>
                </c:pt>
                <c:pt idx="17754">
                  <c:v>7.9324560000000011</c:v>
                </c:pt>
                <c:pt idx="17755">
                  <c:v>7.9324560000000011</c:v>
                </c:pt>
                <c:pt idx="17756">
                  <c:v>7.9324560000000011</c:v>
                </c:pt>
                <c:pt idx="17757">
                  <c:v>7.9324560000000011</c:v>
                </c:pt>
                <c:pt idx="17758">
                  <c:v>7.9324560000000011</c:v>
                </c:pt>
                <c:pt idx="17759">
                  <c:v>7.9355310000000001</c:v>
                </c:pt>
                <c:pt idx="17760">
                  <c:v>7.9386070000000002</c:v>
                </c:pt>
                <c:pt idx="17761">
                  <c:v>7.9416839999999995</c:v>
                </c:pt>
                <c:pt idx="17762">
                  <c:v>7.9386070000000002</c:v>
                </c:pt>
                <c:pt idx="17763">
                  <c:v>7.9386070000000002</c:v>
                </c:pt>
                <c:pt idx="17764">
                  <c:v>7.9416839999999995</c:v>
                </c:pt>
                <c:pt idx="17765">
                  <c:v>7.9416839999999995</c:v>
                </c:pt>
                <c:pt idx="17766">
                  <c:v>7.9416839999999995</c:v>
                </c:pt>
                <c:pt idx="17767">
                  <c:v>7.9447590000000003</c:v>
                </c:pt>
                <c:pt idx="17768">
                  <c:v>7.9416839999999995</c:v>
                </c:pt>
                <c:pt idx="17769">
                  <c:v>7.9478350000000004</c:v>
                </c:pt>
                <c:pt idx="17770">
                  <c:v>7.9478350000000004</c:v>
                </c:pt>
                <c:pt idx="17771">
                  <c:v>7.9447590000000003</c:v>
                </c:pt>
                <c:pt idx="17772">
                  <c:v>7.9478350000000004</c:v>
                </c:pt>
                <c:pt idx="17773">
                  <c:v>7.9478350000000004</c:v>
                </c:pt>
                <c:pt idx="17774">
                  <c:v>7.9509099999999995</c:v>
                </c:pt>
                <c:pt idx="17775">
                  <c:v>7.9539859999999996</c:v>
                </c:pt>
                <c:pt idx="17776">
                  <c:v>7.9478350000000004</c:v>
                </c:pt>
                <c:pt idx="17777">
                  <c:v>7.9539859999999996</c:v>
                </c:pt>
                <c:pt idx="17778">
                  <c:v>7.9601379999999997</c:v>
                </c:pt>
                <c:pt idx="17779">
                  <c:v>7.9601379999999997</c:v>
                </c:pt>
                <c:pt idx="17780">
                  <c:v>7.9570619999999996</c:v>
                </c:pt>
                <c:pt idx="17781">
                  <c:v>7.9601379999999997</c:v>
                </c:pt>
                <c:pt idx="17782">
                  <c:v>7.9632139999999998</c:v>
                </c:pt>
                <c:pt idx="17783">
                  <c:v>7.9662890000000006</c:v>
                </c:pt>
                <c:pt idx="17784">
                  <c:v>7.9662890000000006</c:v>
                </c:pt>
                <c:pt idx="17785">
                  <c:v>7.9632139999999998</c:v>
                </c:pt>
                <c:pt idx="17786">
                  <c:v>7.9693650000000007</c:v>
                </c:pt>
                <c:pt idx="17787">
                  <c:v>7.9693650000000007</c:v>
                </c:pt>
                <c:pt idx="17788">
                  <c:v>7.9662890000000006</c:v>
                </c:pt>
                <c:pt idx="17789">
                  <c:v>7.9662890000000006</c:v>
                </c:pt>
                <c:pt idx="17790">
                  <c:v>7.9693650000000007</c:v>
                </c:pt>
                <c:pt idx="17791">
                  <c:v>7.9724410000000008</c:v>
                </c:pt>
                <c:pt idx="17792">
                  <c:v>7.9724410000000008</c:v>
                </c:pt>
                <c:pt idx="17793">
                  <c:v>7.9724410000000008</c:v>
                </c:pt>
                <c:pt idx="17794">
                  <c:v>7.9724410000000008</c:v>
                </c:pt>
                <c:pt idx="17795">
                  <c:v>7.9755170000000009</c:v>
                </c:pt>
                <c:pt idx="17796">
                  <c:v>7.9755170000000009</c:v>
                </c:pt>
                <c:pt idx="17797">
                  <c:v>7.9724410000000008</c:v>
                </c:pt>
                <c:pt idx="17798">
                  <c:v>7.9724410000000008</c:v>
                </c:pt>
                <c:pt idx="17799">
                  <c:v>7.9724410000000008</c:v>
                </c:pt>
                <c:pt idx="17800">
                  <c:v>7.9693650000000007</c:v>
                </c:pt>
                <c:pt idx="17801">
                  <c:v>7.9662890000000006</c:v>
                </c:pt>
                <c:pt idx="17802">
                  <c:v>7.9693650000000007</c:v>
                </c:pt>
                <c:pt idx="17803">
                  <c:v>7.9693650000000007</c:v>
                </c:pt>
                <c:pt idx="17804">
                  <c:v>7.9693650000000007</c:v>
                </c:pt>
                <c:pt idx="17805">
                  <c:v>7.9662890000000006</c:v>
                </c:pt>
                <c:pt idx="17806">
                  <c:v>7.9693650000000007</c:v>
                </c:pt>
                <c:pt idx="17807">
                  <c:v>7.9693650000000007</c:v>
                </c:pt>
                <c:pt idx="17808">
                  <c:v>7.9693650000000007</c:v>
                </c:pt>
                <c:pt idx="17809">
                  <c:v>7.9693650000000007</c:v>
                </c:pt>
                <c:pt idx="17810">
                  <c:v>7.9662890000000006</c:v>
                </c:pt>
                <c:pt idx="17811">
                  <c:v>7.9662890000000006</c:v>
                </c:pt>
                <c:pt idx="17812">
                  <c:v>7.9662890000000006</c:v>
                </c:pt>
                <c:pt idx="17813">
                  <c:v>7.9693650000000007</c:v>
                </c:pt>
                <c:pt idx="17814">
                  <c:v>7.9693650000000007</c:v>
                </c:pt>
                <c:pt idx="17815">
                  <c:v>7.9693650000000007</c:v>
                </c:pt>
                <c:pt idx="17816">
                  <c:v>7.9724410000000008</c:v>
                </c:pt>
                <c:pt idx="17817">
                  <c:v>7.9724410000000008</c:v>
                </c:pt>
                <c:pt idx="17818">
                  <c:v>7.9724410000000008</c:v>
                </c:pt>
                <c:pt idx="17819">
                  <c:v>7.9724410000000008</c:v>
                </c:pt>
                <c:pt idx="17820">
                  <c:v>7.9755170000000009</c:v>
                </c:pt>
                <c:pt idx="17821">
                  <c:v>7.9755170000000009</c:v>
                </c:pt>
                <c:pt idx="17822">
                  <c:v>7.9755170000000009</c:v>
                </c:pt>
                <c:pt idx="17823">
                  <c:v>7.9785930000000009</c:v>
                </c:pt>
                <c:pt idx="17824">
                  <c:v>7.9785930000000009</c:v>
                </c:pt>
                <c:pt idx="17825">
                  <c:v>7.9785930000000009</c:v>
                </c:pt>
                <c:pt idx="17826">
                  <c:v>7.9785930000000009</c:v>
                </c:pt>
                <c:pt idx="17827">
                  <c:v>7.9785930000000009</c:v>
                </c:pt>
                <c:pt idx="17828">
                  <c:v>7.9785930000000009</c:v>
                </c:pt>
                <c:pt idx="17829">
                  <c:v>7.981668</c:v>
                </c:pt>
                <c:pt idx="17830">
                  <c:v>7.981668</c:v>
                </c:pt>
                <c:pt idx="17831">
                  <c:v>7.9847440000000001</c:v>
                </c:pt>
                <c:pt idx="17832">
                  <c:v>7.9878200000000001</c:v>
                </c:pt>
                <c:pt idx="17833">
                  <c:v>7.9908960000000002</c:v>
                </c:pt>
                <c:pt idx="17834">
                  <c:v>7.9908960000000002</c:v>
                </c:pt>
                <c:pt idx="17835">
                  <c:v>7.9939720000000003</c:v>
                </c:pt>
                <c:pt idx="17836">
                  <c:v>7.9970470000000011</c:v>
                </c:pt>
                <c:pt idx="17837">
                  <c:v>7.9970470000000011</c:v>
                </c:pt>
                <c:pt idx="17838">
                  <c:v>7.9970470000000011</c:v>
                </c:pt>
                <c:pt idx="17839">
                  <c:v>8.0001230000000003</c:v>
                </c:pt>
                <c:pt idx="17840">
                  <c:v>8.0001230000000003</c:v>
                </c:pt>
                <c:pt idx="17841">
                  <c:v>7.9970470000000011</c:v>
                </c:pt>
                <c:pt idx="17842">
                  <c:v>8.0001230000000003</c:v>
                </c:pt>
                <c:pt idx="17843">
                  <c:v>8.0031979999999994</c:v>
                </c:pt>
                <c:pt idx="17844">
                  <c:v>8.0001230000000003</c:v>
                </c:pt>
                <c:pt idx="17845">
                  <c:v>8.0001230000000003</c:v>
                </c:pt>
                <c:pt idx="17846">
                  <c:v>8.0001230000000003</c:v>
                </c:pt>
                <c:pt idx="17847">
                  <c:v>8.0001230000000003</c:v>
                </c:pt>
                <c:pt idx="17848">
                  <c:v>8.0031979999999994</c:v>
                </c:pt>
                <c:pt idx="17849">
                  <c:v>8.0031979999999994</c:v>
                </c:pt>
                <c:pt idx="17850">
                  <c:v>8.0031979999999994</c:v>
                </c:pt>
                <c:pt idx="17851">
                  <c:v>8.0031979999999994</c:v>
                </c:pt>
                <c:pt idx="17852">
                  <c:v>8.0062749999999987</c:v>
                </c:pt>
                <c:pt idx="17853">
                  <c:v>8.0062749999999987</c:v>
                </c:pt>
                <c:pt idx="17854">
                  <c:v>8.0062749999999987</c:v>
                </c:pt>
                <c:pt idx="17855">
                  <c:v>8.0093509999999988</c:v>
                </c:pt>
                <c:pt idx="17856">
                  <c:v>8.0124259999999996</c:v>
                </c:pt>
                <c:pt idx="17857">
                  <c:v>8.0124259999999996</c:v>
                </c:pt>
                <c:pt idx="17858">
                  <c:v>8.0124259999999996</c:v>
                </c:pt>
                <c:pt idx="17859">
                  <c:v>8.0155019999999997</c:v>
                </c:pt>
                <c:pt idx="17860">
                  <c:v>8.0155019999999997</c:v>
                </c:pt>
                <c:pt idx="17861">
                  <c:v>8.0185769999999987</c:v>
                </c:pt>
                <c:pt idx="17862">
                  <c:v>8.0185769999999987</c:v>
                </c:pt>
                <c:pt idx="17863">
                  <c:v>8.0185769999999987</c:v>
                </c:pt>
                <c:pt idx="17864">
                  <c:v>8.0216539999999998</c:v>
                </c:pt>
                <c:pt idx="17865">
                  <c:v>8.0216539999999998</c:v>
                </c:pt>
                <c:pt idx="17866">
                  <c:v>8.0216539999999998</c:v>
                </c:pt>
                <c:pt idx="17867">
                  <c:v>8.0216539999999998</c:v>
                </c:pt>
                <c:pt idx="17868">
                  <c:v>8.0216539999999998</c:v>
                </c:pt>
                <c:pt idx="17869">
                  <c:v>8.0216539999999998</c:v>
                </c:pt>
                <c:pt idx="17870">
                  <c:v>8.0247289999999989</c:v>
                </c:pt>
                <c:pt idx="17871">
                  <c:v>8.0247289999999989</c:v>
                </c:pt>
                <c:pt idx="17872">
                  <c:v>8.0247289999999989</c:v>
                </c:pt>
                <c:pt idx="17873">
                  <c:v>8.0247289999999989</c:v>
                </c:pt>
                <c:pt idx="17874">
                  <c:v>8.027804999999999</c:v>
                </c:pt>
                <c:pt idx="17875">
                  <c:v>8.027804999999999</c:v>
                </c:pt>
                <c:pt idx="17876">
                  <c:v>8.027804999999999</c:v>
                </c:pt>
                <c:pt idx="17877">
                  <c:v>8.030880999999999</c:v>
                </c:pt>
                <c:pt idx="17878">
                  <c:v>8.030880999999999</c:v>
                </c:pt>
                <c:pt idx="17879">
                  <c:v>8.030880999999999</c:v>
                </c:pt>
                <c:pt idx="17880">
                  <c:v>8.0339559999999999</c:v>
                </c:pt>
                <c:pt idx="17881">
                  <c:v>8.0339559999999999</c:v>
                </c:pt>
                <c:pt idx="17882">
                  <c:v>8.0339559999999999</c:v>
                </c:pt>
                <c:pt idx="17883">
                  <c:v>8.0339559999999999</c:v>
                </c:pt>
                <c:pt idx="17884">
                  <c:v>8.0339559999999999</c:v>
                </c:pt>
                <c:pt idx="17885">
                  <c:v>8.0370329999999992</c:v>
                </c:pt>
                <c:pt idx="17886">
                  <c:v>8.040108</c:v>
                </c:pt>
                <c:pt idx="17887">
                  <c:v>8.040108</c:v>
                </c:pt>
                <c:pt idx="17888">
                  <c:v>8.040108</c:v>
                </c:pt>
                <c:pt idx="17889">
                  <c:v>8.0462600000000002</c:v>
                </c:pt>
                <c:pt idx="17890">
                  <c:v>8.0462600000000002</c:v>
                </c:pt>
                <c:pt idx="17891">
                  <c:v>8.0462600000000002</c:v>
                </c:pt>
                <c:pt idx="17892">
                  <c:v>8.0493349999999992</c:v>
                </c:pt>
                <c:pt idx="17893">
                  <c:v>8.0462600000000002</c:v>
                </c:pt>
                <c:pt idx="17894">
                  <c:v>8.0493349999999992</c:v>
                </c:pt>
                <c:pt idx="17895">
                  <c:v>8.0493349999999992</c:v>
                </c:pt>
                <c:pt idx="17896">
                  <c:v>8.0493349999999992</c:v>
                </c:pt>
                <c:pt idx="17897">
                  <c:v>8.0524120000000003</c:v>
                </c:pt>
                <c:pt idx="17898">
                  <c:v>8.0524120000000003</c:v>
                </c:pt>
                <c:pt idx="17899">
                  <c:v>8.0524120000000003</c:v>
                </c:pt>
                <c:pt idx="17900">
                  <c:v>8.0524120000000003</c:v>
                </c:pt>
                <c:pt idx="17901">
                  <c:v>8.0524120000000003</c:v>
                </c:pt>
                <c:pt idx="17902">
                  <c:v>8.0554869999999994</c:v>
                </c:pt>
                <c:pt idx="17903">
                  <c:v>8.0554869999999994</c:v>
                </c:pt>
                <c:pt idx="17904">
                  <c:v>8.0554869999999994</c:v>
                </c:pt>
                <c:pt idx="17905">
                  <c:v>8.0554869999999994</c:v>
                </c:pt>
                <c:pt idx="17906">
                  <c:v>8.0554869999999994</c:v>
                </c:pt>
                <c:pt idx="17907">
                  <c:v>8.0554869999999994</c:v>
                </c:pt>
                <c:pt idx="17908">
                  <c:v>8.0554869999999994</c:v>
                </c:pt>
                <c:pt idx="17909">
                  <c:v>8.0524120000000003</c:v>
                </c:pt>
                <c:pt idx="17910">
                  <c:v>8.0554869999999994</c:v>
                </c:pt>
                <c:pt idx="17911">
                  <c:v>8.0554869999999994</c:v>
                </c:pt>
                <c:pt idx="17912">
                  <c:v>8.0554869999999994</c:v>
                </c:pt>
                <c:pt idx="17913">
                  <c:v>8.0554869999999994</c:v>
                </c:pt>
                <c:pt idx="17914">
                  <c:v>8.0554869999999994</c:v>
                </c:pt>
                <c:pt idx="17915">
                  <c:v>8.0554869999999994</c:v>
                </c:pt>
                <c:pt idx="17916">
                  <c:v>8.0585629999999995</c:v>
                </c:pt>
                <c:pt idx="17917">
                  <c:v>8.0585629999999995</c:v>
                </c:pt>
                <c:pt idx="17918">
                  <c:v>8.0616389999999996</c:v>
                </c:pt>
                <c:pt idx="17919">
                  <c:v>8.0647139999999986</c:v>
                </c:pt>
                <c:pt idx="17920">
                  <c:v>8.0677909999999997</c:v>
                </c:pt>
                <c:pt idx="17921">
                  <c:v>8.0677909999999997</c:v>
                </c:pt>
                <c:pt idx="17922">
                  <c:v>8.0708659999999988</c:v>
                </c:pt>
                <c:pt idx="17923">
                  <c:v>8.0708659999999988</c:v>
                </c:pt>
                <c:pt idx="17924">
                  <c:v>8.0708659999999988</c:v>
                </c:pt>
                <c:pt idx="17925">
                  <c:v>8.0708659999999988</c:v>
                </c:pt>
                <c:pt idx="17926">
                  <c:v>8.0739419999999988</c:v>
                </c:pt>
                <c:pt idx="17927">
                  <c:v>8.0770179999999989</c:v>
                </c:pt>
                <c:pt idx="17928">
                  <c:v>8.0770179999999989</c:v>
                </c:pt>
                <c:pt idx="17929">
                  <c:v>8.0770179999999989</c:v>
                </c:pt>
                <c:pt idx="17930">
                  <c:v>8.0800929999999997</c:v>
                </c:pt>
                <c:pt idx="17931">
                  <c:v>8.0831699999999991</c:v>
                </c:pt>
                <c:pt idx="17932">
                  <c:v>8.0831699999999991</c:v>
                </c:pt>
                <c:pt idx="17933">
                  <c:v>8.0831699999999991</c:v>
                </c:pt>
                <c:pt idx="17934">
                  <c:v>8.0831699999999991</c:v>
                </c:pt>
                <c:pt idx="17935">
                  <c:v>8.0862449999999999</c:v>
                </c:pt>
                <c:pt idx="17936">
                  <c:v>8.0862449999999999</c:v>
                </c:pt>
                <c:pt idx="17937">
                  <c:v>8.0831699999999991</c:v>
                </c:pt>
                <c:pt idx="17938">
                  <c:v>8.0862449999999999</c:v>
                </c:pt>
                <c:pt idx="17939">
                  <c:v>8.089321</c:v>
                </c:pt>
                <c:pt idx="17940">
                  <c:v>8.0923970000000001</c:v>
                </c:pt>
                <c:pt idx="17941">
                  <c:v>8.0923970000000001</c:v>
                </c:pt>
                <c:pt idx="17942">
                  <c:v>8.0923970000000001</c:v>
                </c:pt>
                <c:pt idx="17943">
                  <c:v>8.0923970000000001</c:v>
                </c:pt>
                <c:pt idx="17944">
                  <c:v>8.0923970000000001</c:v>
                </c:pt>
                <c:pt idx="17945">
                  <c:v>8.0923970000000001</c:v>
                </c:pt>
                <c:pt idx="17946">
                  <c:v>8.0923970000000001</c:v>
                </c:pt>
                <c:pt idx="17947">
                  <c:v>8.0954719999999991</c:v>
                </c:pt>
                <c:pt idx="17948">
                  <c:v>8.0954719999999991</c:v>
                </c:pt>
                <c:pt idx="17949">
                  <c:v>8.0954719999999991</c:v>
                </c:pt>
                <c:pt idx="17950">
                  <c:v>8.0985490000000002</c:v>
                </c:pt>
                <c:pt idx="17951">
                  <c:v>8.1016239999999993</c:v>
                </c:pt>
                <c:pt idx="17952">
                  <c:v>8.1016239999999993</c:v>
                </c:pt>
                <c:pt idx="17953">
                  <c:v>8.1046999999999993</c:v>
                </c:pt>
                <c:pt idx="17954">
                  <c:v>8.1046999999999993</c:v>
                </c:pt>
                <c:pt idx="17955">
                  <c:v>8.1046999999999993</c:v>
                </c:pt>
                <c:pt idx="17956">
                  <c:v>8.1046999999999993</c:v>
                </c:pt>
                <c:pt idx="17957">
                  <c:v>8.1046999999999993</c:v>
                </c:pt>
                <c:pt idx="17958">
                  <c:v>8.1046999999999993</c:v>
                </c:pt>
                <c:pt idx="17959">
                  <c:v>8.1016239999999993</c:v>
                </c:pt>
                <c:pt idx="17960">
                  <c:v>8.1016239999999993</c:v>
                </c:pt>
                <c:pt idx="17961">
                  <c:v>8.1016239999999993</c:v>
                </c:pt>
                <c:pt idx="17962">
                  <c:v>8.1016239999999993</c:v>
                </c:pt>
                <c:pt idx="17963">
                  <c:v>8.1016239999999993</c:v>
                </c:pt>
                <c:pt idx="17964">
                  <c:v>8.1046999999999993</c:v>
                </c:pt>
                <c:pt idx="17965">
                  <c:v>8.1046999999999993</c:v>
                </c:pt>
                <c:pt idx="17966">
                  <c:v>8.1046999999999993</c:v>
                </c:pt>
                <c:pt idx="17967">
                  <c:v>8.1046999999999993</c:v>
                </c:pt>
                <c:pt idx="17968">
                  <c:v>8.1077750000000002</c:v>
                </c:pt>
                <c:pt idx="17969">
                  <c:v>8.1077750000000002</c:v>
                </c:pt>
                <c:pt idx="17970">
                  <c:v>8.1077750000000002</c:v>
                </c:pt>
                <c:pt idx="17971">
                  <c:v>8.1077750000000002</c:v>
                </c:pt>
                <c:pt idx="17972">
                  <c:v>8.1077750000000002</c:v>
                </c:pt>
                <c:pt idx="17973">
                  <c:v>8.1077750000000002</c:v>
                </c:pt>
                <c:pt idx="17974">
                  <c:v>8.1077750000000002</c:v>
                </c:pt>
                <c:pt idx="17975">
                  <c:v>8.1077750000000002</c:v>
                </c:pt>
                <c:pt idx="17976">
                  <c:v>8.1077750000000002</c:v>
                </c:pt>
                <c:pt idx="17977">
                  <c:v>8.1046999999999993</c:v>
                </c:pt>
                <c:pt idx="17978">
                  <c:v>8.1046999999999993</c:v>
                </c:pt>
                <c:pt idx="17979">
                  <c:v>8.1046999999999993</c:v>
                </c:pt>
                <c:pt idx="17980">
                  <c:v>8.1077750000000002</c:v>
                </c:pt>
                <c:pt idx="17981">
                  <c:v>8.1077750000000002</c:v>
                </c:pt>
                <c:pt idx="17982">
                  <c:v>8.1046999999999993</c:v>
                </c:pt>
                <c:pt idx="17983">
                  <c:v>8.1046999999999993</c:v>
                </c:pt>
                <c:pt idx="17984">
                  <c:v>8.1046999999999993</c:v>
                </c:pt>
                <c:pt idx="17985">
                  <c:v>8.1046999999999993</c:v>
                </c:pt>
                <c:pt idx="17986">
                  <c:v>8.1046999999999993</c:v>
                </c:pt>
                <c:pt idx="17987">
                  <c:v>8.1077750000000002</c:v>
                </c:pt>
                <c:pt idx="17988">
                  <c:v>8.1108510000000003</c:v>
                </c:pt>
                <c:pt idx="17989">
                  <c:v>8.1108510000000003</c:v>
                </c:pt>
                <c:pt idx="17990">
                  <c:v>8.1108510000000003</c:v>
                </c:pt>
                <c:pt idx="17991">
                  <c:v>8.1108510000000003</c:v>
                </c:pt>
                <c:pt idx="17992">
                  <c:v>8.1108510000000003</c:v>
                </c:pt>
                <c:pt idx="17993">
                  <c:v>8.1108510000000003</c:v>
                </c:pt>
                <c:pt idx="17994">
                  <c:v>8.1108510000000003</c:v>
                </c:pt>
                <c:pt idx="17995">
                  <c:v>8.1108510000000003</c:v>
                </c:pt>
                <c:pt idx="17996">
                  <c:v>8.1108510000000003</c:v>
                </c:pt>
                <c:pt idx="17997">
                  <c:v>8.1108510000000003</c:v>
                </c:pt>
                <c:pt idx="17998">
                  <c:v>8.1108510000000003</c:v>
                </c:pt>
                <c:pt idx="17999">
                  <c:v>8.1139279999999996</c:v>
                </c:pt>
                <c:pt idx="18000">
                  <c:v>8.1139279999999996</c:v>
                </c:pt>
                <c:pt idx="18001">
                  <c:v>8.1139279999999996</c:v>
                </c:pt>
                <c:pt idx="18002">
                  <c:v>8.1139279999999996</c:v>
                </c:pt>
                <c:pt idx="18003">
                  <c:v>8.1139279999999996</c:v>
                </c:pt>
                <c:pt idx="18004">
                  <c:v>8.1108510000000003</c:v>
                </c:pt>
                <c:pt idx="18005">
                  <c:v>8.1139279999999996</c:v>
                </c:pt>
                <c:pt idx="18006">
                  <c:v>8.1170029999999986</c:v>
                </c:pt>
                <c:pt idx="18007">
                  <c:v>8.1170029999999986</c:v>
                </c:pt>
                <c:pt idx="18008">
                  <c:v>8.1170029999999986</c:v>
                </c:pt>
                <c:pt idx="18009">
                  <c:v>8.1170029999999986</c:v>
                </c:pt>
                <c:pt idx="18010">
                  <c:v>8.1170029999999986</c:v>
                </c:pt>
                <c:pt idx="18011">
                  <c:v>8.1200789999999987</c:v>
                </c:pt>
                <c:pt idx="18012">
                  <c:v>8.1200789999999987</c:v>
                </c:pt>
                <c:pt idx="18013">
                  <c:v>8.1200789999999987</c:v>
                </c:pt>
                <c:pt idx="18014">
                  <c:v>8.1200789999999987</c:v>
                </c:pt>
                <c:pt idx="18015">
                  <c:v>8.1200789999999987</c:v>
                </c:pt>
                <c:pt idx="18016">
                  <c:v>8.1200789999999987</c:v>
                </c:pt>
                <c:pt idx="18017">
                  <c:v>8.1200789999999987</c:v>
                </c:pt>
                <c:pt idx="18018">
                  <c:v>8.1231539999999995</c:v>
                </c:pt>
                <c:pt idx="18019">
                  <c:v>8.1262299999999996</c:v>
                </c:pt>
                <c:pt idx="18020">
                  <c:v>8.1262299999999996</c:v>
                </c:pt>
                <c:pt idx="18021">
                  <c:v>8.1262299999999996</c:v>
                </c:pt>
                <c:pt idx="18022">
                  <c:v>8.1262299999999996</c:v>
                </c:pt>
                <c:pt idx="18023">
                  <c:v>8.1262299999999996</c:v>
                </c:pt>
                <c:pt idx="18024">
                  <c:v>8.129306999999999</c:v>
                </c:pt>
                <c:pt idx="18025">
                  <c:v>8.1262299999999996</c:v>
                </c:pt>
                <c:pt idx="18026">
                  <c:v>8.1262299999999996</c:v>
                </c:pt>
                <c:pt idx="18027">
                  <c:v>8.129306999999999</c:v>
                </c:pt>
                <c:pt idx="18028">
                  <c:v>8.129306999999999</c:v>
                </c:pt>
                <c:pt idx="18029">
                  <c:v>8.129306999999999</c:v>
                </c:pt>
                <c:pt idx="18030">
                  <c:v>8.129306999999999</c:v>
                </c:pt>
                <c:pt idx="18031">
                  <c:v>8.129306999999999</c:v>
                </c:pt>
                <c:pt idx="18032">
                  <c:v>8.1354579999999999</c:v>
                </c:pt>
                <c:pt idx="18033">
                  <c:v>8.1323809999999987</c:v>
                </c:pt>
                <c:pt idx="18034">
                  <c:v>8.129306999999999</c:v>
                </c:pt>
                <c:pt idx="18035">
                  <c:v>8.129306999999999</c:v>
                </c:pt>
                <c:pt idx="18036">
                  <c:v>8.1354579999999999</c:v>
                </c:pt>
                <c:pt idx="18037">
                  <c:v>8.1354579999999999</c:v>
                </c:pt>
                <c:pt idx="18038">
                  <c:v>8.1323809999999987</c:v>
                </c:pt>
                <c:pt idx="18039">
                  <c:v>8.1323809999999987</c:v>
                </c:pt>
                <c:pt idx="18040">
                  <c:v>8.1323809999999987</c:v>
                </c:pt>
                <c:pt idx="18041">
                  <c:v>8.1354579999999999</c:v>
                </c:pt>
                <c:pt idx="18042">
                  <c:v>8.1323809999999987</c:v>
                </c:pt>
                <c:pt idx="18043">
                  <c:v>8.1323809999999987</c:v>
                </c:pt>
                <c:pt idx="18044">
                  <c:v>8.1354579999999999</c:v>
                </c:pt>
                <c:pt idx="18045">
                  <c:v>8.1385329999999989</c:v>
                </c:pt>
                <c:pt idx="18046">
                  <c:v>8.1385329999999989</c:v>
                </c:pt>
                <c:pt idx="18047">
                  <c:v>8.1385329999999989</c:v>
                </c:pt>
                <c:pt idx="18048">
                  <c:v>8.1385329999999989</c:v>
                </c:pt>
                <c:pt idx="18049">
                  <c:v>8.1385329999999989</c:v>
                </c:pt>
                <c:pt idx="18050">
                  <c:v>8.1385329999999989</c:v>
                </c:pt>
                <c:pt idx="18051">
                  <c:v>8.1385329999999989</c:v>
                </c:pt>
                <c:pt idx="18052">
                  <c:v>8.1385329999999989</c:v>
                </c:pt>
                <c:pt idx="18053">
                  <c:v>8.141608999999999</c:v>
                </c:pt>
                <c:pt idx="18054">
                  <c:v>8.141608999999999</c:v>
                </c:pt>
                <c:pt idx="18055">
                  <c:v>8.141608999999999</c:v>
                </c:pt>
                <c:pt idx="18056">
                  <c:v>8.1446860000000001</c:v>
                </c:pt>
                <c:pt idx="18057">
                  <c:v>8.1477599999999999</c:v>
                </c:pt>
                <c:pt idx="18058">
                  <c:v>8.1446860000000001</c:v>
                </c:pt>
                <c:pt idx="18059">
                  <c:v>8.1446860000000001</c:v>
                </c:pt>
                <c:pt idx="18060">
                  <c:v>8.1477599999999999</c:v>
                </c:pt>
                <c:pt idx="18061">
                  <c:v>8.1508369999999992</c:v>
                </c:pt>
                <c:pt idx="18062">
                  <c:v>8.1508369999999992</c:v>
                </c:pt>
                <c:pt idx="18063">
                  <c:v>8.1508369999999992</c:v>
                </c:pt>
                <c:pt idx="18064">
                  <c:v>8.153912</c:v>
                </c:pt>
                <c:pt idx="18065">
                  <c:v>8.153912</c:v>
                </c:pt>
                <c:pt idx="18066">
                  <c:v>8.1569880000000001</c:v>
                </c:pt>
                <c:pt idx="18067">
                  <c:v>8.1569880000000001</c:v>
                </c:pt>
                <c:pt idx="18068">
                  <c:v>8.1600640000000002</c:v>
                </c:pt>
                <c:pt idx="18069">
                  <c:v>8.1600640000000002</c:v>
                </c:pt>
                <c:pt idx="18070">
                  <c:v>8.1600640000000002</c:v>
                </c:pt>
                <c:pt idx="18071">
                  <c:v>8.1600640000000002</c:v>
                </c:pt>
                <c:pt idx="18072">
                  <c:v>8.1600640000000002</c:v>
                </c:pt>
                <c:pt idx="18073">
                  <c:v>8.1600640000000002</c:v>
                </c:pt>
                <c:pt idx="18074">
                  <c:v>8.1600640000000002</c:v>
                </c:pt>
                <c:pt idx="18075">
                  <c:v>8.1600640000000002</c:v>
                </c:pt>
                <c:pt idx="18076">
                  <c:v>8.1600640000000002</c:v>
                </c:pt>
                <c:pt idx="18077">
                  <c:v>8.1600640000000002</c:v>
                </c:pt>
                <c:pt idx="18078">
                  <c:v>8.1600640000000002</c:v>
                </c:pt>
                <c:pt idx="18079">
                  <c:v>8.1600640000000002</c:v>
                </c:pt>
                <c:pt idx="18080">
                  <c:v>8.1600640000000002</c:v>
                </c:pt>
                <c:pt idx="18081">
                  <c:v>8.1600640000000002</c:v>
                </c:pt>
                <c:pt idx="18082">
                  <c:v>8.1600640000000002</c:v>
                </c:pt>
                <c:pt idx="18083">
                  <c:v>8.1600640000000002</c:v>
                </c:pt>
                <c:pt idx="18084">
                  <c:v>8.1600640000000002</c:v>
                </c:pt>
                <c:pt idx="18085">
                  <c:v>8.1600640000000002</c:v>
                </c:pt>
                <c:pt idx="18086">
                  <c:v>8.1600640000000002</c:v>
                </c:pt>
                <c:pt idx="18087">
                  <c:v>8.1600640000000002</c:v>
                </c:pt>
                <c:pt idx="18088">
                  <c:v>8.1600640000000002</c:v>
                </c:pt>
                <c:pt idx="18089">
                  <c:v>8.1600640000000002</c:v>
                </c:pt>
                <c:pt idx="18090">
                  <c:v>8.1600640000000002</c:v>
                </c:pt>
                <c:pt idx="18091">
                  <c:v>8.1600640000000002</c:v>
                </c:pt>
                <c:pt idx="18092">
                  <c:v>8.1631389999999993</c:v>
                </c:pt>
                <c:pt idx="18093">
                  <c:v>8.1631389999999993</c:v>
                </c:pt>
                <c:pt idx="18094">
                  <c:v>8.1631389999999993</c:v>
                </c:pt>
                <c:pt idx="18095">
                  <c:v>8.1662160000000004</c:v>
                </c:pt>
                <c:pt idx="18096">
                  <c:v>8.1662160000000004</c:v>
                </c:pt>
                <c:pt idx="18097">
                  <c:v>8.1662160000000004</c:v>
                </c:pt>
                <c:pt idx="18098">
                  <c:v>8.1662160000000004</c:v>
                </c:pt>
                <c:pt idx="18099">
                  <c:v>8.1662160000000004</c:v>
                </c:pt>
                <c:pt idx="18100">
                  <c:v>8.1692909999999994</c:v>
                </c:pt>
                <c:pt idx="18101">
                  <c:v>8.1692909999999994</c:v>
                </c:pt>
                <c:pt idx="18102">
                  <c:v>8.1692909999999994</c:v>
                </c:pt>
                <c:pt idx="18103">
                  <c:v>8.1723669999999995</c:v>
                </c:pt>
                <c:pt idx="18104">
                  <c:v>8.1723669999999995</c:v>
                </c:pt>
                <c:pt idx="18105">
                  <c:v>8.1723669999999995</c:v>
                </c:pt>
                <c:pt idx="18106">
                  <c:v>8.1723669999999995</c:v>
                </c:pt>
                <c:pt idx="18107">
                  <c:v>8.1723669999999995</c:v>
                </c:pt>
                <c:pt idx="18108">
                  <c:v>8.1723669999999995</c:v>
                </c:pt>
                <c:pt idx="18109">
                  <c:v>8.1723669999999995</c:v>
                </c:pt>
                <c:pt idx="18110">
                  <c:v>8.1723669999999995</c:v>
                </c:pt>
                <c:pt idx="18111">
                  <c:v>8.1723669999999995</c:v>
                </c:pt>
                <c:pt idx="18112">
                  <c:v>8.1723669999999995</c:v>
                </c:pt>
                <c:pt idx="18113">
                  <c:v>8.1723669999999995</c:v>
                </c:pt>
                <c:pt idx="18114">
                  <c:v>8.1723669999999995</c:v>
                </c:pt>
                <c:pt idx="18115">
                  <c:v>8.1723669999999995</c:v>
                </c:pt>
                <c:pt idx="18116">
                  <c:v>8.1723669999999995</c:v>
                </c:pt>
                <c:pt idx="18117">
                  <c:v>8.1723669999999995</c:v>
                </c:pt>
                <c:pt idx="18118">
                  <c:v>8.1723669999999995</c:v>
                </c:pt>
                <c:pt idx="18119">
                  <c:v>8.1723669999999995</c:v>
                </c:pt>
                <c:pt idx="18120">
                  <c:v>8.1723669999999995</c:v>
                </c:pt>
                <c:pt idx="18121">
                  <c:v>8.1723669999999995</c:v>
                </c:pt>
                <c:pt idx="18122">
                  <c:v>8.1723669999999995</c:v>
                </c:pt>
                <c:pt idx="18123">
                  <c:v>8.1723669999999995</c:v>
                </c:pt>
                <c:pt idx="18124">
                  <c:v>8.1754429999999996</c:v>
                </c:pt>
                <c:pt idx="18125">
                  <c:v>8.1754429999999996</c:v>
                </c:pt>
                <c:pt idx="18126">
                  <c:v>8.1754429999999996</c:v>
                </c:pt>
                <c:pt idx="18127">
                  <c:v>8.1785179999999986</c:v>
                </c:pt>
                <c:pt idx="18128">
                  <c:v>8.1785179999999986</c:v>
                </c:pt>
                <c:pt idx="18129">
                  <c:v>8.1785179999999986</c:v>
                </c:pt>
                <c:pt idx="18130">
                  <c:v>8.1785179999999986</c:v>
                </c:pt>
                <c:pt idx="18131">
                  <c:v>8.1785179999999986</c:v>
                </c:pt>
                <c:pt idx="18132">
                  <c:v>8.1815949999999997</c:v>
                </c:pt>
                <c:pt idx="18133">
                  <c:v>8.1815949999999997</c:v>
                </c:pt>
                <c:pt idx="18134">
                  <c:v>8.1815949999999997</c:v>
                </c:pt>
                <c:pt idx="18135">
                  <c:v>8.1815949999999997</c:v>
                </c:pt>
                <c:pt idx="18136">
                  <c:v>8.1846699999999988</c:v>
                </c:pt>
                <c:pt idx="18137">
                  <c:v>8.1846699999999988</c:v>
                </c:pt>
                <c:pt idx="18138">
                  <c:v>8.1846699999999988</c:v>
                </c:pt>
                <c:pt idx="18139">
                  <c:v>8.1846699999999988</c:v>
                </c:pt>
                <c:pt idx="18140">
                  <c:v>8.1846699999999988</c:v>
                </c:pt>
                <c:pt idx="18141">
                  <c:v>8.1846699999999988</c:v>
                </c:pt>
                <c:pt idx="18142">
                  <c:v>8.1846699999999988</c:v>
                </c:pt>
                <c:pt idx="18143">
                  <c:v>8.1877459999999989</c:v>
                </c:pt>
                <c:pt idx="18144">
                  <c:v>8.1908219999999989</c:v>
                </c:pt>
                <c:pt idx="18145">
                  <c:v>8.1877459999999989</c:v>
                </c:pt>
                <c:pt idx="18146">
                  <c:v>8.1908219999999989</c:v>
                </c:pt>
                <c:pt idx="18147">
                  <c:v>8.1908219999999989</c:v>
                </c:pt>
                <c:pt idx="18148">
                  <c:v>8.1969739999999991</c:v>
                </c:pt>
                <c:pt idx="18149">
                  <c:v>8.2000489999999999</c:v>
                </c:pt>
                <c:pt idx="18150">
                  <c:v>8.2000489999999999</c:v>
                </c:pt>
                <c:pt idx="18151">
                  <c:v>8.2000489999999999</c:v>
                </c:pt>
                <c:pt idx="18152">
                  <c:v>8.2000489999999999</c:v>
                </c:pt>
                <c:pt idx="18153">
                  <c:v>8.2000489999999999</c:v>
                </c:pt>
                <c:pt idx="18154">
                  <c:v>8.2000489999999999</c:v>
                </c:pt>
                <c:pt idx="18155">
                  <c:v>8.203125</c:v>
                </c:pt>
                <c:pt idx="18156">
                  <c:v>8.203125</c:v>
                </c:pt>
                <c:pt idx="18157">
                  <c:v>8.203125</c:v>
                </c:pt>
                <c:pt idx="18158">
                  <c:v>8.203125</c:v>
                </c:pt>
                <c:pt idx="18159">
                  <c:v>8.203125</c:v>
                </c:pt>
                <c:pt idx="18160">
                  <c:v>8.203125</c:v>
                </c:pt>
                <c:pt idx="18161">
                  <c:v>8.203125</c:v>
                </c:pt>
                <c:pt idx="18162">
                  <c:v>8.203125</c:v>
                </c:pt>
                <c:pt idx="18163">
                  <c:v>8.2062010000000001</c:v>
                </c:pt>
                <c:pt idx="18164">
                  <c:v>8.2062010000000001</c:v>
                </c:pt>
                <c:pt idx="18165">
                  <c:v>8.2123530000000002</c:v>
                </c:pt>
                <c:pt idx="18166">
                  <c:v>8.2123530000000002</c:v>
                </c:pt>
                <c:pt idx="18167">
                  <c:v>8.2154279999999993</c:v>
                </c:pt>
                <c:pt idx="18168">
                  <c:v>8.2154279999999993</c:v>
                </c:pt>
                <c:pt idx="18169">
                  <c:v>8.2154279999999993</c:v>
                </c:pt>
                <c:pt idx="18170">
                  <c:v>8.2185039999999994</c:v>
                </c:pt>
                <c:pt idx="18171">
                  <c:v>8.2185039999999994</c:v>
                </c:pt>
                <c:pt idx="18172">
                  <c:v>8.2185039999999994</c:v>
                </c:pt>
                <c:pt idx="18173">
                  <c:v>8.2185039999999994</c:v>
                </c:pt>
                <c:pt idx="18174">
                  <c:v>8.2215799999999994</c:v>
                </c:pt>
                <c:pt idx="18175">
                  <c:v>8.2185039999999994</c:v>
                </c:pt>
                <c:pt idx="18176">
                  <c:v>8.2185039999999994</c:v>
                </c:pt>
                <c:pt idx="18177">
                  <c:v>8.2185039999999994</c:v>
                </c:pt>
                <c:pt idx="18178">
                  <c:v>8.2215799999999994</c:v>
                </c:pt>
                <c:pt idx="18179">
                  <c:v>8.2215799999999994</c:v>
                </c:pt>
                <c:pt idx="18180">
                  <c:v>8.2215799999999994</c:v>
                </c:pt>
                <c:pt idx="18181">
                  <c:v>8.2215799999999994</c:v>
                </c:pt>
                <c:pt idx="18182">
                  <c:v>8.2215799999999994</c:v>
                </c:pt>
                <c:pt idx="18183">
                  <c:v>8.2246550000000003</c:v>
                </c:pt>
                <c:pt idx="18184">
                  <c:v>8.2277310000000003</c:v>
                </c:pt>
                <c:pt idx="18185">
                  <c:v>8.2277310000000003</c:v>
                </c:pt>
                <c:pt idx="18186">
                  <c:v>8.2308069999999987</c:v>
                </c:pt>
                <c:pt idx="18187">
                  <c:v>8.2308069999999987</c:v>
                </c:pt>
                <c:pt idx="18188">
                  <c:v>8.2308069999999987</c:v>
                </c:pt>
                <c:pt idx="18189">
                  <c:v>8.2338829999999987</c:v>
                </c:pt>
                <c:pt idx="18190">
                  <c:v>8.2338829999999987</c:v>
                </c:pt>
                <c:pt idx="18191">
                  <c:v>8.2338829999999987</c:v>
                </c:pt>
                <c:pt idx="18192">
                  <c:v>8.2338829999999987</c:v>
                </c:pt>
                <c:pt idx="18193">
                  <c:v>8.2338829999999987</c:v>
                </c:pt>
                <c:pt idx="18194">
                  <c:v>8.2338829999999987</c:v>
                </c:pt>
                <c:pt idx="18195">
                  <c:v>8.2338829999999987</c:v>
                </c:pt>
                <c:pt idx="18196">
                  <c:v>8.2338829999999987</c:v>
                </c:pt>
                <c:pt idx="18197">
                  <c:v>8.2369589999999988</c:v>
                </c:pt>
                <c:pt idx="18198">
                  <c:v>8.2369589999999988</c:v>
                </c:pt>
                <c:pt idx="18199">
                  <c:v>8.2369589999999988</c:v>
                </c:pt>
                <c:pt idx="18200">
                  <c:v>8.2400339999999996</c:v>
                </c:pt>
                <c:pt idx="18201">
                  <c:v>8.2431099999999997</c:v>
                </c:pt>
                <c:pt idx="18202">
                  <c:v>8.2461859999999998</c:v>
                </c:pt>
                <c:pt idx="18203">
                  <c:v>8.2492619999999999</c:v>
                </c:pt>
                <c:pt idx="18204">
                  <c:v>8.2492619999999999</c:v>
                </c:pt>
                <c:pt idx="18205">
                  <c:v>8.2492619999999999</c:v>
                </c:pt>
                <c:pt idx="18206">
                  <c:v>8.252338</c:v>
                </c:pt>
                <c:pt idx="18207">
                  <c:v>8.252338</c:v>
                </c:pt>
                <c:pt idx="18208">
                  <c:v>8.255412999999999</c:v>
                </c:pt>
                <c:pt idx="18209">
                  <c:v>8.255412999999999</c:v>
                </c:pt>
                <c:pt idx="18210">
                  <c:v>8.255412999999999</c:v>
                </c:pt>
                <c:pt idx="18211">
                  <c:v>8.255412999999999</c:v>
                </c:pt>
                <c:pt idx="18212">
                  <c:v>8.255412999999999</c:v>
                </c:pt>
                <c:pt idx="18213">
                  <c:v>8.2584889999999991</c:v>
                </c:pt>
                <c:pt idx="18214">
                  <c:v>8.2584889999999991</c:v>
                </c:pt>
                <c:pt idx="18215">
                  <c:v>8.2646409999999992</c:v>
                </c:pt>
                <c:pt idx="18216">
                  <c:v>8.2646409999999992</c:v>
                </c:pt>
                <c:pt idx="18217">
                  <c:v>8.2646409999999992</c:v>
                </c:pt>
                <c:pt idx="18218">
                  <c:v>8.2646409999999992</c:v>
                </c:pt>
                <c:pt idx="18219">
                  <c:v>8.2646409999999992</c:v>
                </c:pt>
                <c:pt idx="18220">
                  <c:v>8.2677169999999993</c:v>
                </c:pt>
                <c:pt idx="18221">
                  <c:v>8.2677169999999993</c:v>
                </c:pt>
                <c:pt idx="18222">
                  <c:v>8.2677169999999993</c:v>
                </c:pt>
                <c:pt idx="18223">
                  <c:v>8.2677169999999993</c:v>
                </c:pt>
                <c:pt idx="18224">
                  <c:v>8.2677169999999993</c:v>
                </c:pt>
                <c:pt idx="18225">
                  <c:v>8.2677169999999993</c:v>
                </c:pt>
                <c:pt idx="18226">
                  <c:v>8.2707920000000001</c:v>
                </c:pt>
                <c:pt idx="18227">
                  <c:v>8.2707920000000001</c:v>
                </c:pt>
                <c:pt idx="18228">
                  <c:v>8.2707920000000001</c:v>
                </c:pt>
                <c:pt idx="18229">
                  <c:v>8.2707920000000001</c:v>
                </c:pt>
                <c:pt idx="18230">
                  <c:v>8.2707920000000001</c:v>
                </c:pt>
                <c:pt idx="18231">
                  <c:v>8.2707920000000001</c:v>
                </c:pt>
                <c:pt idx="18232">
                  <c:v>8.2738680000000002</c:v>
                </c:pt>
                <c:pt idx="18233">
                  <c:v>8.2800199999999986</c:v>
                </c:pt>
                <c:pt idx="18234">
                  <c:v>8.2830959999999987</c:v>
                </c:pt>
                <c:pt idx="18235">
                  <c:v>8.2861709999999995</c:v>
                </c:pt>
                <c:pt idx="18236">
                  <c:v>8.2861709999999995</c:v>
                </c:pt>
                <c:pt idx="18237">
                  <c:v>8.2861709999999995</c:v>
                </c:pt>
                <c:pt idx="18238">
                  <c:v>8.2892469999999996</c:v>
                </c:pt>
                <c:pt idx="18239">
                  <c:v>8.2923219999999986</c:v>
                </c:pt>
                <c:pt idx="18240">
                  <c:v>8.2953979999999987</c:v>
                </c:pt>
                <c:pt idx="18241">
                  <c:v>8.2953979999999987</c:v>
                </c:pt>
                <c:pt idx="18242">
                  <c:v>8.2923219999999986</c:v>
                </c:pt>
                <c:pt idx="18243">
                  <c:v>8.2923219999999986</c:v>
                </c:pt>
                <c:pt idx="18244">
                  <c:v>8.2923219999999986</c:v>
                </c:pt>
                <c:pt idx="18245">
                  <c:v>8.2953979999999987</c:v>
                </c:pt>
                <c:pt idx="18246">
                  <c:v>8.2953979999999987</c:v>
                </c:pt>
                <c:pt idx="18247">
                  <c:v>8.2953979999999987</c:v>
                </c:pt>
                <c:pt idx="18248">
                  <c:v>8.2984749999999998</c:v>
                </c:pt>
                <c:pt idx="18249">
                  <c:v>8.3015499999999989</c:v>
                </c:pt>
                <c:pt idx="18250">
                  <c:v>8.3015499999999989</c:v>
                </c:pt>
                <c:pt idx="18251">
                  <c:v>8.304625999999999</c:v>
                </c:pt>
                <c:pt idx="18252">
                  <c:v>8.304625999999999</c:v>
                </c:pt>
                <c:pt idx="18253">
                  <c:v>8.3077009999999998</c:v>
                </c:pt>
                <c:pt idx="18254">
                  <c:v>8.3077009999999998</c:v>
                </c:pt>
                <c:pt idx="18255">
                  <c:v>8.3077009999999998</c:v>
                </c:pt>
                <c:pt idx="18256">
                  <c:v>8.3077009999999998</c:v>
                </c:pt>
                <c:pt idx="18257">
                  <c:v>8.3107769999999999</c:v>
                </c:pt>
                <c:pt idx="18258">
                  <c:v>8.3107769999999999</c:v>
                </c:pt>
                <c:pt idx="18259">
                  <c:v>8.3138539999999992</c:v>
                </c:pt>
                <c:pt idx="18260">
                  <c:v>8.316929</c:v>
                </c:pt>
                <c:pt idx="18261">
                  <c:v>8.3200050000000001</c:v>
                </c:pt>
                <c:pt idx="18262">
                  <c:v>8.3230799999999991</c:v>
                </c:pt>
                <c:pt idx="18263">
                  <c:v>8.3230799999999991</c:v>
                </c:pt>
                <c:pt idx="18264">
                  <c:v>8.3230799999999991</c:v>
                </c:pt>
                <c:pt idx="18265">
                  <c:v>8.3230799999999991</c:v>
                </c:pt>
                <c:pt idx="18266">
                  <c:v>8.3261559999999992</c:v>
                </c:pt>
                <c:pt idx="18267">
                  <c:v>8.3261559999999992</c:v>
                </c:pt>
                <c:pt idx="18268">
                  <c:v>8.3261559999999992</c:v>
                </c:pt>
                <c:pt idx="18269">
                  <c:v>8.3292330000000003</c:v>
                </c:pt>
                <c:pt idx="18270">
                  <c:v>8.3323079999999994</c:v>
                </c:pt>
                <c:pt idx="18271">
                  <c:v>8.3323079999999994</c:v>
                </c:pt>
                <c:pt idx="18272">
                  <c:v>8.3323079999999994</c:v>
                </c:pt>
                <c:pt idx="18273">
                  <c:v>8.3353839999999995</c:v>
                </c:pt>
                <c:pt idx="18274">
                  <c:v>8.3353839999999995</c:v>
                </c:pt>
                <c:pt idx="18275">
                  <c:v>8.3384599999999995</c:v>
                </c:pt>
                <c:pt idx="18276">
                  <c:v>8.3384599999999995</c:v>
                </c:pt>
                <c:pt idx="18277">
                  <c:v>8.3384599999999995</c:v>
                </c:pt>
                <c:pt idx="18278">
                  <c:v>8.3384599999999995</c:v>
                </c:pt>
                <c:pt idx="18279">
                  <c:v>8.3415349999999986</c:v>
                </c:pt>
                <c:pt idx="18280">
                  <c:v>8.3415349999999986</c:v>
                </c:pt>
                <c:pt idx="18281">
                  <c:v>8.3446119999999997</c:v>
                </c:pt>
                <c:pt idx="18282">
                  <c:v>8.3446119999999997</c:v>
                </c:pt>
                <c:pt idx="18283">
                  <c:v>8.3446119999999997</c:v>
                </c:pt>
                <c:pt idx="18284">
                  <c:v>8.3476869999999987</c:v>
                </c:pt>
                <c:pt idx="18285">
                  <c:v>8.3507629999999988</c:v>
                </c:pt>
                <c:pt idx="18286">
                  <c:v>8.3507629999999988</c:v>
                </c:pt>
                <c:pt idx="18287">
                  <c:v>8.3507629999999988</c:v>
                </c:pt>
                <c:pt idx="18288">
                  <c:v>8.3538389999999989</c:v>
                </c:pt>
                <c:pt idx="18289">
                  <c:v>8.3538389999999989</c:v>
                </c:pt>
                <c:pt idx="18290">
                  <c:v>8.3538389999999989</c:v>
                </c:pt>
                <c:pt idx="18291">
                  <c:v>8.3569139999999997</c:v>
                </c:pt>
                <c:pt idx="18292">
                  <c:v>8.3569139999999997</c:v>
                </c:pt>
                <c:pt idx="18293">
                  <c:v>8.3569139999999997</c:v>
                </c:pt>
                <c:pt idx="18294">
                  <c:v>8.3599909999999991</c:v>
                </c:pt>
                <c:pt idx="18295">
                  <c:v>8.3599909999999991</c:v>
                </c:pt>
                <c:pt idx="18296">
                  <c:v>8.3630649999999989</c:v>
                </c:pt>
                <c:pt idx="18297">
                  <c:v>8.3630649999999989</c:v>
                </c:pt>
                <c:pt idx="18298">
                  <c:v>8.3630649999999989</c:v>
                </c:pt>
                <c:pt idx="18299">
                  <c:v>8.3630649999999989</c:v>
                </c:pt>
                <c:pt idx="18300">
                  <c:v>8.3630649999999989</c:v>
                </c:pt>
                <c:pt idx="18301">
                  <c:v>8.3630649999999989</c:v>
                </c:pt>
                <c:pt idx="18302">
                  <c:v>8.3630649999999989</c:v>
                </c:pt>
                <c:pt idx="18303">
                  <c:v>8.366142</c:v>
                </c:pt>
                <c:pt idx="18304">
                  <c:v>8.369218</c:v>
                </c:pt>
                <c:pt idx="18305">
                  <c:v>8.369218</c:v>
                </c:pt>
                <c:pt idx="18306">
                  <c:v>8.3722929999999991</c:v>
                </c:pt>
                <c:pt idx="18307">
                  <c:v>8.3753700000000002</c:v>
                </c:pt>
                <c:pt idx="18308">
                  <c:v>8.3753700000000002</c:v>
                </c:pt>
                <c:pt idx="18309">
                  <c:v>8.378444</c:v>
                </c:pt>
                <c:pt idx="18310">
                  <c:v>8.378444</c:v>
                </c:pt>
                <c:pt idx="18311">
                  <c:v>8.3815209999999993</c:v>
                </c:pt>
                <c:pt idx="18312">
                  <c:v>8.3815209999999993</c:v>
                </c:pt>
                <c:pt idx="18313">
                  <c:v>8.3845969999999994</c:v>
                </c:pt>
                <c:pt idx="18314">
                  <c:v>8.3876720000000002</c:v>
                </c:pt>
                <c:pt idx="18315">
                  <c:v>8.3876720000000002</c:v>
                </c:pt>
                <c:pt idx="18316">
                  <c:v>8.3907480000000003</c:v>
                </c:pt>
                <c:pt idx="18317">
                  <c:v>8.3938229999999994</c:v>
                </c:pt>
                <c:pt idx="18318">
                  <c:v>8.3968999999999987</c:v>
                </c:pt>
                <c:pt idx="18319">
                  <c:v>8.3968999999999987</c:v>
                </c:pt>
                <c:pt idx="18320">
                  <c:v>8.3938229999999994</c:v>
                </c:pt>
                <c:pt idx="18321">
                  <c:v>8.3968999999999987</c:v>
                </c:pt>
                <c:pt idx="18322">
                  <c:v>8.3999759999999988</c:v>
                </c:pt>
                <c:pt idx="18323">
                  <c:v>8.3999759999999988</c:v>
                </c:pt>
                <c:pt idx="18324">
                  <c:v>8.3999759999999988</c:v>
                </c:pt>
                <c:pt idx="18325">
                  <c:v>8.3999759999999988</c:v>
                </c:pt>
                <c:pt idx="18326">
                  <c:v>8.4030509999999996</c:v>
                </c:pt>
                <c:pt idx="18327">
                  <c:v>8.4030509999999996</c:v>
                </c:pt>
                <c:pt idx="18328">
                  <c:v>8.4030509999999996</c:v>
                </c:pt>
                <c:pt idx="18329">
                  <c:v>8.4061269999999997</c:v>
                </c:pt>
                <c:pt idx="18330">
                  <c:v>8.4092019999999987</c:v>
                </c:pt>
                <c:pt idx="18331">
                  <c:v>8.4122789999999998</c:v>
                </c:pt>
                <c:pt idx="18332">
                  <c:v>8.4153539999999989</c:v>
                </c:pt>
                <c:pt idx="18333">
                  <c:v>8.418429999999999</c:v>
                </c:pt>
                <c:pt idx="18334">
                  <c:v>8.421505999999999</c:v>
                </c:pt>
                <c:pt idx="18335">
                  <c:v>8.421505999999999</c:v>
                </c:pt>
                <c:pt idx="18336">
                  <c:v>8.4245809999999999</c:v>
                </c:pt>
                <c:pt idx="18337">
                  <c:v>8.4245809999999999</c:v>
                </c:pt>
                <c:pt idx="18338">
                  <c:v>8.4276579999999992</c:v>
                </c:pt>
                <c:pt idx="18339">
                  <c:v>8.4276579999999992</c:v>
                </c:pt>
                <c:pt idx="18340">
                  <c:v>8.4276579999999992</c:v>
                </c:pt>
                <c:pt idx="18341">
                  <c:v>8.4276579999999992</c:v>
                </c:pt>
                <c:pt idx="18342">
                  <c:v>8.430733</c:v>
                </c:pt>
                <c:pt idx="18343">
                  <c:v>8.4338090000000001</c:v>
                </c:pt>
                <c:pt idx="18344">
                  <c:v>8.4338090000000001</c:v>
                </c:pt>
                <c:pt idx="18345">
                  <c:v>8.4338090000000001</c:v>
                </c:pt>
                <c:pt idx="18346">
                  <c:v>8.4338090000000001</c:v>
                </c:pt>
                <c:pt idx="18347">
                  <c:v>8.4368850000000002</c:v>
                </c:pt>
                <c:pt idx="18348">
                  <c:v>8.4338090000000001</c:v>
                </c:pt>
                <c:pt idx="18349">
                  <c:v>8.4368850000000002</c:v>
                </c:pt>
                <c:pt idx="18350">
                  <c:v>8.4399599999999992</c:v>
                </c:pt>
                <c:pt idx="18351">
                  <c:v>8.4399599999999992</c:v>
                </c:pt>
                <c:pt idx="18352">
                  <c:v>8.4430370000000003</c:v>
                </c:pt>
                <c:pt idx="18353">
                  <c:v>8.4461119999999994</c:v>
                </c:pt>
                <c:pt idx="18354">
                  <c:v>8.4491879999999995</c:v>
                </c:pt>
                <c:pt idx="18355">
                  <c:v>8.4522639999999996</c:v>
                </c:pt>
                <c:pt idx="18356">
                  <c:v>8.4553389999999986</c:v>
                </c:pt>
                <c:pt idx="18357">
                  <c:v>8.4553389999999986</c:v>
                </c:pt>
                <c:pt idx="18358">
                  <c:v>8.4584159999999997</c:v>
                </c:pt>
                <c:pt idx="18359">
                  <c:v>8.4584159999999997</c:v>
                </c:pt>
                <c:pt idx="18360">
                  <c:v>8.4614909999999988</c:v>
                </c:pt>
                <c:pt idx="18361">
                  <c:v>8.4645669999999988</c:v>
                </c:pt>
                <c:pt idx="18362">
                  <c:v>8.4676429999999989</c:v>
                </c:pt>
                <c:pt idx="18363">
                  <c:v>8.4676429999999989</c:v>
                </c:pt>
                <c:pt idx="18364">
                  <c:v>8.4676429999999989</c:v>
                </c:pt>
                <c:pt idx="18365">
                  <c:v>8.4676429999999989</c:v>
                </c:pt>
                <c:pt idx="18366">
                  <c:v>8.4676429999999989</c:v>
                </c:pt>
                <c:pt idx="18367">
                  <c:v>8.4707179999999997</c:v>
                </c:pt>
                <c:pt idx="18368">
                  <c:v>8.4707179999999997</c:v>
                </c:pt>
                <c:pt idx="18369">
                  <c:v>8.4707179999999997</c:v>
                </c:pt>
                <c:pt idx="18370">
                  <c:v>8.4707179999999997</c:v>
                </c:pt>
                <c:pt idx="18371">
                  <c:v>8.4737949999999991</c:v>
                </c:pt>
                <c:pt idx="18372">
                  <c:v>8.4768699999999999</c:v>
                </c:pt>
                <c:pt idx="18373">
                  <c:v>8.4768699999999999</c:v>
                </c:pt>
                <c:pt idx="18374">
                  <c:v>8.479946</c:v>
                </c:pt>
                <c:pt idx="18375">
                  <c:v>8.4830220000000001</c:v>
                </c:pt>
                <c:pt idx="18376">
                  <c:v>8.4860969999999991</c:v>
                </c:pt>
                <c:pt idx="18377">
                  <c:v>8.4860969999999991</c:v>
                </c:pt>
                <c:pt idx="18378">
                  <c:v>8.4891740000000002</c:v>
                </c:pt>
                <c:pt idx="18379">
                  <c:v>8.4891740000000002</c:v>
                </c:pt>
                <c:pt idx="18380">
                  <c:v>8.4922489999999993</c:v>
                </c:pt>
                <c:pt idx="18381">
                  <c:v>8.4922489999999993</c:v>
                </c:pt>
                <c:pt idx="18382">
                  <c:v>8.4953249999999993</c:v>
                </c:pt>
                <c:pt idx="18383">
                  <c:v>8.4922489999999993</c:v>
                </c:pt>
                <c:pt idx="18384">
                  <c:v>8.4953249999999993</c:v>
                </c:pt>
                <c:pt idx="18385">
                  <c:v>8.4984000000000002</c:v>
                </c:pt>
                <c:pt idx="18386">
                  <c:v>8.4984000000000002</c:v>
                </c:pt>
                <c:pt idx="18387">
                  <c:v>8.4984000000000002</c:v>
                </c:pt>
                <c:pt idx="18388">
                  <c:v>8.4984000000000002</c:v>
                </c:pt>
                <c:pt idx="18389">
                  <c:v>8.5014760000000003</c:v>
                </c:pt>
                <c:pt idx="18390">
                  <c:v>8.5014760000000003</c:v>
                </c:pt>
                <c:pt idx="18391">
                  <c:v>8.5045529999999996</c:v>
                </c:pt>
                <c:pt idx="18392">
                  <c:v>8.5045529999999996</c:v>
                </c:pt>
                <c:pt idx="18393">
                  <c:v>8.5045529999999996</c:v>
                </c:pt>
                <c:pt idx="18394">
                  <c:v>8.5076279999999986</c:v>
                </c:pt>
                <c:pt idx="18395">
                  <c:v>8.5107039999999987</c:v>
                </c:pt>
                <c:pt idx="18396">
                  <c:v>8.5107039999999987</c:v>
                </c:pt>
                <c:pt idx="18397">
                  <c:v>8.5107039999999987</c:v>
                </c:pt>
                <c:pt idx="18398">
                  <c:v>8.5137789999999995</c:v>
                </c:pt>
                <c:pt idx="18399">
                  <c:v>8.5137789999999995</c:v>
                </c:pt>
                <c:pt idx="18400">
                  <c:v>8.5107039999999987</c:v>
                </c:pt>
                <c:pt idx="18401">
                  <c:v>8.5137789999999995</c:v>
                </c:pt>
                <c:pt idx="18402">
                  <c:v>8.5137789999999995</c:v>
                </c:pt>
                <c:pt idx="18403">
                  <c:v>8.5137789999999995</c:v>
                </c:pt>
                <c:pt idx="18404">
                  <c:v>8.5107039999999987</c:v>
                </c:pt>
                <c:pt idx="18405">
                  <c:v>8.5137789999999995</c:v>
                </c:pt>
                <c:pt idx="18406">
                  <c:v>8.5168549999999996</c:v>
                </c:pt>
                <c:pt idx="18407">
                  <c:v>8.5199309999999997</c:v>
                </c:pt>
                <c:pt idx="18408">
                  <c:v>8.5199309999999997</c:v>
                </c:pt>
                <c:pt idx="18409">
                  <c:v>8.5230069999999998</c:v>
                </c:pt>
                <c:pt idx="18410">
                  <c:v>8.5260829999999999</c:v>
                </c:pt>
                <c:pt idx="18411">
                  <c:v>8.5230069999999998</c:v>
                </c:pt>
                <c:pt idx="18412">
                  <c:v>8.5230069999999998</c:v>
                </c:pt>
                <c:pt idx="18413">
                  <c:v>8.5230069999999998</c:v>
                </c:pt>
                <c:pt idx="18414">
                  <c:v>8.5260829999999999</c:v>
                </c:pt>
                <c:pt idx="18415">
                  <c:v>8.5260829999999999</c:v>
                </c:pt>
                <c:pt idx="18416">
                  <c:v>8.5291579999999989</c:v>
                </c:pt>
                <c:pt idx="18417">
                  <c:v>8.5291579999999989</c:v>
                </c:pt>
                <c:pt idx="18418">
                  <c:v>8.5291579999999989</c:v>
                </c:pt>
                <c:pt idx="18419">
                  <c:v>8.5291579999999989</c:v>
                </c:pt>
                <c:pt idx="18420">
                  <c:v>8.532233999999999</c:v>
                </c:pt>
                <c:pt idx="18421">
                  <c:v>8.5291579999999989</c:v>
                </c:pt>
                <c:pt idx="18422">
                  <c:v>8.5291579999999989</c:v>
                </c:pt>
                <c:pt idx="18423">
                  <c:v>8.5260829999999999</c:v>
                </c:pt>
                <c:pt idx="18424">
                  <c:v>8.5291579999999989</c:v>
                </c:pt>
                <c:pt idx="18425">
                  <c:v>8.532233999999999</c:v>
                </c:pt>
                <c:pt idx="18426">
                  <c:v>8.5353099999999991</c:v>
                </c:pt>
                <c:pt idx="18427">
                  <c:v>8.5383859999999991</c:v>
                </c:pt>
                <c:pt idx="18428">
                  <c:v>8.5414619999999992</c:v>
                </c:pt>
                <c:pt idx="18429">
                  <c:v>8.544537</c:v>
                </c:pt>
                <c:pt idx="18430">
                  <c:v>8.544537</c:v>
                </c:pt>
                <c:pt idx="18431">
                  <c:v>8.544537</c:v>
                </c:pt>
                <c:pt idx="18432">
                  <c:v>8.5476130000000001</c:v>
                </c:pt>
                <c:pt idx="18433">
                  <c:v>8.5506890000000002</c:v>
                </c:pt>
                <c:pt idx="18434">
                  <c:v>8.5506890000000002</c:v>
                </c:pt>
                <c:pt idx="18435">
                  <c:v>8.5506890000000002</c:v>
                </c:pt>
                <c:pt idx="18436">
                  <c:v>8.5537650000000003</c:v>
                </c:pt>
                <c:pt idx="18437">
                  <c:v>8.5568410000000004</c:v>
                </c:pt>
                <c:pt idx="18438">
                  <c:v>8.5599159999999994</c:v>
                </c:pt>
                <c:pt idx="18439">
                  <c:v>8.5599159999999994</c:v>
                </c:pt>
                <c:pt idx="18440">
                  <c:v>8.5568410000000004</c:v>
                </c:pt>
                <c:pt idx="18441">
                  <c:v>8.5568410000000004</c:v>
                </c:pt>
                <c:pt idx="18442">
                  <c:v>8.5568410000000004</c:v>
                </c:pt>
                <c:pt idx="18443">
                  <c:v>8.5599159999999994</c:v>
                </c:pt>
                <c:pt idx="18444">
                  <c:v>8.5629919999999995</c:v>
                </c:pt>
                <c:pt idx="18445">
                  <c:v>8.5629919999999995</c:v>
                </c:pt>
                <c:pt idx="18446">
                  <c:v>8.5629919999999995</c:v>
                </c:pt>
                <c:pt idx="18447">
                  <c:v>8.5660670000000003</c:v>
                </c:pt>
                <c:pt idx="18448">
                  <c:v>8.5660670000000003</c:v>
                </c:pt>
                <c:pt idx="18449">
                  <c:v>8.5691439999999997</c:v>
                </c:pt>
                <c:pt idx="18450">
                  <c:v>8.5722199999999997</c:v>
                </c:pt>
                <c:pt idx="18451">
                  <c:v>8.5752949999999988</c:v>
                </c:pt>
                <c:pt idx="18452">
                  <c:v>8.5752949999999988</c:v>
                </c:pt>
                <c:pt idx="18453">
                  <c:v>8.5752949999999988</c:v>
                </c:pt>
                <c:pt idx="18454">
                  <c:v>8.5752949999999988</c:v>
                </c:pt>
                <c:pt idx="18455">
                  <c:v>8.5783709999999989</c:v>
                </c:pt>
                <c:pt idx="18456">
                  <c:v>8.5783709999999989</c:v>
                </c:pt>
                <c:pt idx="18457">
                  <c:v>8.5752949999999988</c:v>
                </c:pt>
                <c:pt idx="18458">
                  <c:v>8.5752949999999988</c:v>
                </c:pt>
                <c:pt idx="18459">
                  <c:v>8.5722199999999997</c:v>
                </c:pt>
                <c:pt idx="18460">
                  <c:v>8.5752949999999988</c:v>
                </c:pt>
                <c:pt idx="18461">
                  <c:v>8.5752949999999988</c:v>
                </c:pt>
                <c:pt idx="18462">
                  <c:v>8.5752949999999988</c:v>
                </c:pt>
                <c:pt idx="18463">
                  <c:v>8.5783709999999989</c:v>
                </c:pt>
                <c:pt idx="18464">
                  <c:v>8.5783709999999989</c:v>
                </c:pt>
                <c:pt idx="18465">
                  <c:v>8.5814459999999997</c:v>
                </c:pt>
                <c:pt idx="18466">
                  <c:v>8.584522999999999</c:v>
                </c:pt>
                <c:pt idx="18467">
                  <c:v>8.5875989999999991</c:v>
                </c:pt>
                <c:pt idx="18468">
                  <c:v>8.5875989999999991</c:v>
                </c:pt>
                <c:pt idx="18469">
                  <c:v>8.5875989999999991</c:v>
                </c:pt>
                <c:pt idx="18470">
                  <c:v>8.5906739999999999</c:v>
                </c:pt>
                <c:pt idx="18471">
                  <c:v>8.5906739999999999</c:v>
                </c:pt>
                <c:pt idx="18472">
                  <c:v>8.5906739999999999</c:v>
                </c:pt>
                <c:pt idx="18473">
                  <c:v>8.5906739999999999</c:v>
                </c:pt>
                <c:pt idx="18474">
                  <c:v>8.5906739999999999</c:v>
                </c:pt>
                <c:pt idx="18475">
                  <c:v>8.5906739999999999</c:v>
                </c:pt>
                <c:pt idx="18476">
                  <c:v>8.5906739999999999</c:v>
                </c:pt>
                <c:pt idx="18477">
                  <c:v>8.5906739999999999</c:v>
                </c:pt>
                <c:pt idx="18478">
                  <c:v>8.59375</c:v>
                </c:pt>
                <c:pt idx="18479">
                  <c:v>8.5968249999999991</c:v>
                </c:pt>
                <c:pt idx="18480">
                  <c:v>8.5999020000000002</c:v>
                </c:pt>
                <c:pt idx="18481">
                  <c:v>8.5999020000000002</c:v>
                </c:pt>
                <c:pt idx="18482">
                  <c:v>8.5999020000000002</c:v>
                </c:pt>
                <c:pt idx="18483">
                  <c:v>8.6029780000000002</c:v>
                </c:pt>
                <c:pt idx="18484">
                  <c:v>8.6060529999999993</c:v>
                </c:pt>
                <c:pt idx="18485">
                  <c:v>8.6091289999999994</c:v>
                </c:pt>
                <c:pt idx="18486">
                  <c:v>8.6122040000000002</c:v>
                </c:pt>
                <c:pt idx="18487">
                  <c:v>8.6152809999999995</c:v>
                </c:pt>
                <c:pt idx="18488">
                  <c:v>8.6152809999999995</c:v>
                </c:pt>
                <c:pt idx="18489">
                  <c:v>8.6152809999999995</c:v>
                </c:pt>
                <c:pt idx="18490">
                  <c:v>8.6152809999999995</c:v>
                </c:pt>
                <c:pt idx="18491">
                  <c:v>8.6122040000000002</c:v>
                </c:pt>
                <c:pt idx="18492">
                  <c:v>8.6152809999999995</c:v>
                </c:pt>
                <c:pt idx="18493">
                  <c:v>8.6152809999999995</c:v>
                </c:pt>
                <c:pt idx="18494">
                  <c:v>8.6183560000000003</c:v>
                </c:pt>
                <c:pt idx="18495">
                  <c:v>8.6152809999999995</c:v>
                </c:pt>
                <c:pt idx="18496">
                  <c:v>8.6122040000000002</c:v>
                </c:pt>
                <c:pt idx="18497">
                  <c:v>8.6152809999999995</c:v>
                </c:pt>
                <c:pt idx="18498">
                  <c:v>8.6183560000000003</c:v>
                </c:pt>
                <c:pt idx="18499">
                  <c:v>8.6214319999999987</c:v>
                </c:pt>
                <c:pt idx="18500">
                  <c:v>8.6183560000000003</c:v>
                </c:pt>
                <c:pt idx="18501">
                  <c:v>8.6183560000000003</c:v>
                </c:pt>
                <c:pt idx="18502">
                  <c:v>8.6183560000000003</c:v>
                </c:pt>
                <c:pt idx="18503">
                  <c:v>8.6183560000000003</c:v>
                </c:pt>
                <c:pt idx="18504">
                  <c:v>8.6183560000000003</c:v>
                </c:pt>
                <c:pt idx="18505">
                  <c:v>8.6152809999999995</c:v>
                </c:pt>
                <c:pt idx="18506">
                  <c:v>8.6152809999999995</c:v>
                </c:pt>
                <c:pt idx="18507">
                  <c:v>8.6152809999999995</c:v>
                </c:pt>
                <c:pt idx="18508">
                  <c:v>8.6152809999999995</c:v>
                </c:pt>
                <c:pt idx="18509">
                  <c:v>8.6152809999999995</c:v>
                </c:pt>
                <c:pt idx="18510">
                  <c:v>8.6183560000000003</c:v>
                </c:pt>
                <c:pt idx="18511">
                  <c:v>8.6214319999999987</c:v>
                </c:pt>
                <c:pt idx="18512">
                  <c:v>8.6245079999999987</c:v>
                </c:pt>
                <c:pt idx="18513">
                  <c:v>8.6245079999999987</c:v>
                </c:pt>
                <c:pt idx="18514">
                  <c:v>8.6275829999999996</c:v>
                </c:pt>
                <c:pt idx="18515">
                  <c:v>8.6275829999999996</c:v>
                </c:pt>
                <c:pt idx="18516">
                  <c:v>8.6306599999999989</c:v>
                </c:pt>
                <c:pt idx="18517">
                  <c:v>8.6306599999999989</c:v>
                </c:pt>
                <c:pt idx="18518">
                  <c:v>8.6306599999999989</c:v>
                </c:pt>
                <c:pt idx="18519">
                  <c:v>8.6337349999999997</c:v>
                </c:pt>
                <c:pt idx="18520">
                  <c:v>8.6368109999999998</c:v>
                </c:pt>
                <c:pt idx="18521">
                  <c:v>8.6368109999999998</c:v>
                </c:pt>
                <c:pt idx="18522">
                  <c:v>8.6337349999999997</c:v>
                </c:pt>
                <c:pt idx="18523">
                  <c:v>8.6368109999999998</c:v>
                </c:pt>
                <c:pt idx="18524">
                  <c:v>8.6368109999999998</c:v>
                </c:pt>
                <c:pt idx="18525">
                  <c:v>8.6368109999999998</c:v>
                </c:pt>
                <c:pt idx="18526">
                  <c:v>8.6368109999999998</c:v>
                </c:pt>
                <c:pt idx="18527">
                  <c:v>8.6398869999999999</c:v>
                </c:pt>
                <c:pt idx="18528">
                  <c:v>8.6429619999999989</c:v>
                </c:pt>
                <c:pt idx="18529">
                  <c:v>8.6429619999999989</c:v>
                </c:pt>
                <c:pt idx="18530">
                  <c:v>8.646039</c:v>
                </c:pt>
                <c:pt idx="18531">
                  <c:v>8.6429619999999989</c:v>
                </c:pt>
                <c:pt idx="18532">
                  <c:v>8.646039</c:v>
                </c:pt>
                <c:pt idx="18533">
                  <c:v>8.646039</c:v>
                </c:pt>
                <c:pt idx="18534">
                  <c:v>8.6491139999999991</c:v>
                </c:pt>
                <c:pt idx="18535">
                  <c:v>8.6491139999999991</c:v>
                </c:pt>
                <c:pt idx="18536">
                  <c:v>8.6521899999999992</c:v>
                </c:pt>
                <c:pt idx="18537">
                  <c:v>8.6491139999999991</c:v>
                </c:pt>
                <c:pt idx="18538">
                  <c:v>8.6521899999999992</c:v>
                </c:pt>
                <c:pt idx="18539">
                  <c:v>8.6552659999999992</c:v>
                </c:pt>
                <c:pt idx="18540">
                  <c:v>8.6552659999999992</c:v>
                </c:pt>
                <c:pt idx="18541">
                  <c:v>8.6552659999999992</c:v>
                </c:pt>
                <c:pt idx="18542">
                  <c:v>8.6583410000000001</c:v>
                </c:pt>
                <c:pt idx="18543">
                  <c:v>8.6614179999999994</c:v>
                </c:pt>
                <c:pt idx="18544">
                  <c:v>8.6583410000000001</c:v>
                </c:pt>
                <c:pt idx="18545">
                  <c:v>8.6583410000000001</c:v>
                </c:pt>
                <c:pt idx="18546">
                  <c:v>8.6614179999999994</c:v>
                </c:pt>
                <c:pt idx="18547">
                  <c:v>8.6614179999999994</c:v>
                </c:pt>
                <c:pt idx="18548">
                  <c:v>8.6644919999999992</c:v>
                </c:pt>
                <c:pt idx="18549">
                  <c:v>8.6675690000000003</c:v>
                </c:pt>
                <c:pt idx="18550">
                  <c:v>8.6644919999999992</c:v>
                </c:pt>
                <c:pt idx="18551">
                  <c:v>8.6675690000000003</c:v>
                </c:pt>
                <c:pt idx="18552">
                  <c:v>8.6675690000000003</c:v>
                </c:pt>
                <c:pt idx="18553">
                  <c:v>8.6706449999999986</c:v>
                </c:pt>
                <c:pt idx="18554">
                  <c:v>8.6737199999999994</c:v>
                </c:pt>
                <c:pt idx="18555">
                  <c:v>8.6767969999999988</c:v>
                </c:pt>
                <c:pt idx="18556">
                  <c:v>8.6798710000000003</c:v>
                </c:pt>
                <c:pt idx="18557">
                  <c:v>8.6829479999999997</c:v>
                </c:pt>
                <c:pt idx="18558">
                  <c:v>8.6860229999999987</c:v>
                </c:pt>
                <c:pt idx="18559">
                  <c:v>8.6860229999999987</c:v>
                </c:pt>
                <c:pt idx="18560">
                  <c:v>8.6860229999999987</c:v>
                </c:pt>
                <c:pt idx="18561">
                  <c:v>8.6890989999999988</c:v>
                </c:pt>
                <c:pt idx="18562">
                  <c:v>8.6890989999999988</c:v>
                </c:pt>
                <c:pt idx="18563">
                  <c:v>8.6890989999999988</c:v>
                </c:pt>
                <c:pt idx="18564">
                  <c:v>8.6921759999999999</c:v>
                </c:pt>
                <c:pt idx="18565">
                  <c:v>8.6921759999999999</c:v>
                </c:pt>
                <c:pt idx="18566">
                  <c:v>8.6952499999999997</c:v>
                </c:pt>
                <c:pt idx="18567">
                  <c:v>8.6952499999999997</c:v>
                </c:pt>
                <c:pt idx="18568">
                  <c:v>8.698326999999999</c:v>
                </c:pt>
                <c:pt idx="18569">
                  <c:v>8.698326999999999</c:v>
                </c:pt>
                <c:pt idx="18570">
                  <c:v>8.698326999999999</c:v>
                </c:pt>
                <c:pt idx="18571">
                  <c:v>8.7014019999999999</c:v>
                </c:pt>
                <c:pt idx="18572">
                  <c:v>8.698326999999999</c:v>
                </c:pt>
                <c:pt idx="18573">
                  <c:v>8.698326999999999</c:v>
                </c:pt>
                <c:pt idx="18574">
                  <c:v>8.6952499999999997</c:v>
                </c:pt>
                <c:pt idx="18575">
                  <c:v>8.698326999999999</c:v>
                </c:pt>
                <c:pt idx="18576">
                  <c:v>8.7014019999999999</c:v>
                </c:pt>
                <c:pt idx="18577">
                  <c:v>8.7014019999999999</c:v>
                </c:pt>
                <c:pt idx="18578">
                  <c:v>8.7014019999999999</c:v>
                </c:pt>
                <c:pt idx="18579">
                  <c:v>8.7044779999999999</c:v>
                </c:pt>
                <c:pt idx="18580">
                  <c:v>8.7044779999999999</c:v>
                </c:pt>
                <c:pt idx="18581">
                  <c:v>8.7075549999999993</c:v>
                </c:pt>
                <c:pt idx="18582">
                  <c:v>8.7044779999999999</c:v>
                </c:pt>
                <c:pt idx="18583">
                  <c:v>8.7044779999999999</c:v>
                </c:pt>
                <c:pt idx="18584">
                  <c:v>8.7075549999999993</c:v>
                </c:pt>
                <c:pt idx="18585">
                  <c:v>8.7075549999999993</c:v>
                </c:pt>
                <c:pt idx="18586">
                  <c:v>8.7044779999999999</c:v>
                </c:pt>
                <c:pt idx="18587">
                  <c:v>8.7014019999999999</c:v>
                </c:pt>
                <c:pt idx="18588">
                  <c:v>8.7014019999999999</c:v>
                </c:pt>
                <c:pt idx="18589">
                  <c:v>8.7014019999999999</c:v>
                </c:pt>
                <c:pt idx="18590">
                  <c:v>8.7014019999999999</c:v>
                </c:pt>
                <c:pt idx="18591">
                  <c:v>8.7044779999999999</c:v>
                </c:pt>
                <c:pt idx="18592">
                  <c:v>8.7044779999999999</c:v>
                </c:pt>
                <c:pt idx="18593">
                  <c:v>8.7044779999999999</c:v>
                </c:pt>
                <c:pt idx="18594">
                  <c:v>8.7014019999999999</c:v>
                </c:pt>
                <c:pt idx="18595">
                  <c:v>8.7044779999999999</c:v>
                </c:pt>
                <c:pt idx="18596">
                  <c:v>8.7075549999999993</c:v>
                </c:pt>
                <c:pt idx="18597">
                  <c:v>8.7106289999999991</c:v>
                </c:pt>
                <c:pt idx="18598">
                  <c:v>8.7106289999999991</c:v>
                </c:pt>
                <c:pt idx="18599">
                  <c:v>8.7075549999999993</c:v>
                </c:pt>
                <c:pt idx="18600">
                  <c:v>8.7106289999999991</c:v>
                </c:pt>
                <c:pt idx="18601">
                  <c:v>8.7106289999999991</c:v>
                </c:pt>
                <c:pt idx="18602">
                  <c:v>8.7137060000000002</c:v>
                </c:pt>
                <c:pt idx="18603">
                  <c:v>8.7137060000000002</c:v>
                </c:pt>
                <c:pt idx="18604">
                  <c:v>8.7167820000000003</c:v>
                </c:pt>
                <c:pt idx="18605">
                  <c:v>8.7167820000000003</c:v>
                </c:pt>
                <c:pt idx="18606">
                  <c:v>8.7167820000000003</c:v>
                </c:pt>
                <c:pt idx="18607">
                  <c:v>8.7167820000000003</c:v>
                </c:pt>
                <c:pt idx="18608">
                  <c:v>8.7167820000000003</c:v>
                </c:pt>
                <c:pt idx="18609">
                  <c:v>8.7137060000000002</c:v>
                </c:pt>
                <c:pt idx="18610">
                  <c:v>8.7137060000000002</c:v>
                </c:pt>
                <c:pt idx="18611">
                  <c:v>8.7137060000000002</c:v>
                </c:pt>
                <c:pt idx="18612">
                  <c:v>8.7137060000000002</c:v>
                </c:pt>
                <c:pt idx="18613">
                  <c:v>8.7137060000000002</c:v>
                </c:pt>
                <c:pt idx="18614">
                  <c:v>8.7137060000000002</c:v>
                </c:pt>
                <c:pt idx="18615">
                  <c:v>8.7137060000000002</c:v>
                </c:pt>
                <c:pt idx="18616">
                  <c:v>8.7106289999999991</c:v>
                </c:pt>
                <c:pt idx="18617">
                  <c:v>8.7075549999999993</c:v>
                </c:pt>
                <c:pt idx="18618">
                  <c:v>8.7075549999999993</c:v>
                </c:pt>
                <c:pt idx="18619">
                  <c:v>8.7106289999999991</c:v>
                </c:pt>
                <c:pt idx="18620">
                  <c:v>8.7137060000000002</c:v>
                </c:pt>
                <c:pt idx="18621">
                  <c:v>8.7167820000000003</c:v>
                </c:pt>
                <c:pt idx="18622">
                  <c:v>8.7198569999999993</c:v>
                </c:pt>
                <c:pt idx="18623">
                  <c:v>8.7198569999999993</c:v>
                </c:pt>
                <c:pt idx="18624">
                  <c:v>8.7198569999999993</c:v>
                </c:pt>
                <c:pt idx="18625">
                  <c:v>8.7229339999999986</c:v>
                </c:pt>
                <c:pt idx="18626">
                  <c:v>8.7260080000000002</c:v>
                </c:pt>
                <c:pt idx="18627">
                  <c:v>8.7260080000000002</c:v>
                </c:pt>
                <c:pt idx="18628">
                  <c:v>8.7260080000000002</c:v>
                </c:pt>
                <c:pt idx="18629">
                  <c:v>8.7290849999999995</c:v>
                </c:pt>
                <c:pt idx="18630">
                  <c:v>8.7290849999999995</c:v>
                </c:pt>
                <c:pt idx="18631">
                  <c:v>8.7290849999999995</c:v>
                </c:pt>
                <c:pt idx="18632">
                  <c:v>8.7290849999999995</c:v>
                </c:pt>
                <c:pt idx="18633">
                  <c:v>8.7321609999999996</c:v>
                </c:pt>
                <c:pt idx="18634">
                  <c:v>8.7321609999999996</c:v>
                </c:pt>
                <c:pt idx="18635">
                  <c:v>8.7352359999999987</c:v>
                </c:pt>
                <c:pt idx="18636">
                  <c:v>8.7352359999999987</c:v>
                </c:pt>
                <c:pt idx="18637">
                  <c:v>8.7383119999999987</c:v>
                </c:pt>
                <c:pt idx="18638">
                  <c:v>8.7383119999999987</c:v>
                </c:pt>
                <c:pt idx="18639">
                  <c:v>8.7413869999999996</c:v>
                </c:pt>
                <c:pt idx="18640">
                  <c:v>8.7413869999999996</c:v>
                </c:pt>
                <c:pt idx="18641">
                  <c:v>8.7413869999999996</c:v>
                </c:pt>
                <c:pt idx="18642">
                  <c:v>8.7444639999999989</c:v>
                </c:pt>
                <c:pt idx="18643">
                  <c:v>8.7444639999999989</c:v>
                </c:pt>
                <c:pt idx="18644">
                  <c:v>8.7444639999999989</c:v>
                </c:pt>
                <c:pt idx="18645">
                  <c:v>8.7444639999999989</c:v>
                </c:pt>
                <c:pt idx="18646">
                  <c:v>8.747539999999999</c:v>
                </c:pt>
                <c:pt idx="18647">
                  <c:v>8.747539999999999</c:v>
                </c:pt>
                <c:pt idx="18648">
                  <c:v>8.747539999999999</c:v>
                </c:pt>
                <c:pt idx="18649">
                  <c:v>8.7506149999999998</c:v>
                </c:pt>
                <c:pt idx="18650">
                  <c:v>8.7506149999999998</c:v>
                </c:pt>
                <c:pt idx="18651">
                  <c:v>8.7506149999999998</c:v>
                </c:pt>
                <c:pt idx="18652">
                  <c:v>8.7536909999999999</c:v>
                </c:pt>
                <c:pt idx="18653">
                  <c:v>8.7567659999999989</c:v>
                </c:pt>
                <c:pt idx="18654">
                  <c:v>8.7567659999999989</c:v>
                </c:pt>
                <c:pt idx="18655">
                  <c:v>8.7567659999999989</c:v>
                </c:pt>
                <c:pt idx="18656">
                  <c:v>8.759843</c:v>
                </c:pt>
                <c:pt idx="18657">
                  <c:v>8.759843</c:v>
                </c:pt>
                <c:pt idx="18658">
                  <c:v>8.7567659999999989</c:v>
                </c:pt>
                <c:pt idx="18659">
                  <c:v>8.759843</c:v>
                </c:pt>
                <c:pt idx="18660">
                  <c:v>8.7629190000000001</c:v>
                </c:pt>
                <c:pt idx="18661">
                  <c:v>8.7629190000000001</c:v>
                </c:pt>
                <c:pt idx="18662">
                  <c:v>8.759843</c:v>
                </c:pt>
                <c:pt idx="18663">
                  <c:v>8.7567659999999989</c:v>
                </c:pt>
                <c:pt idx="18664">
                  <c:v>8.759843</c:v>
                </c:pt>
                <c:pt idx="18665">
                  <c:v>8.759843</c:v>
                </c:pt>
                <c:pt idx="18666">
                  <c:v>8.7567659999999989</c:v>
                </c:pt>
                <c:pt idx="18667">
                  <c:v>8.759843</c:v>
                </c:pt>
                <c:pt idx="18668">
                  <c:v>8.7629190000000001</c:v>
                </c:pt>
                <c:pt idx="18669">
                  <c:v>8.7659939999999992</c:v>
                </c:pt>
                <c:pt idx="18670">
                  <c:v>8.7659939999999992</c:v>
                </c:pt>
                <c:pt idx="18671">
                  <c:v>8.7690699999999993</c:v>
                </c:pt>
                <c:pt idx="18672">
                  <c:v>8.7690699999999993</c:v>
                </c:pt>
                <c:pt idx="18673">
                  <c:v>8.7721450000000001</c:v>
                </c:pt>
                <c:pt idx="18674">
                  <c:v>8.7752219999999994</c:v>
                </c:pt>
                <c:pt idx="18675">
                  <c:v>8.7752219999999994</c:v>
                </c:pt>
                <c:pt idx="18676">
                  <c:v>8.7752219999999994</c:v>
                </c:pt>
                <c:pt idx="18677">
                  <c:v>8.7782970000000002</c:v>
                </c:pt>
                <c:pt idx="18678">
                  <c:v>8.7813730000000003</c:v>
                </c:pt>
                <c:pt idx="18679">
                  <c:v>8.7813730000000003</c:v>
                </c:pt>
                <c:pt idx="18680">
                  <c:v>8.7813730000000003</c:v>
                </c:pt>
                <c:pt idx="18681">
                  <c:v>8.7813730000000003</c:v>
                </c:pt>
                <c:pt idx="18682">
                  <c:v>8.7813730000000003</c:v>
                </c:pt>
                <c:pt idx="18683">
                  <c:v>8.7813730000000003</c:v>
                </c:pt>
                <c:pt idx="18684">
                  <c:v>8.7813730000000003</c:v>
                </c:pt>
                <c:pt idx="18685">
                  <c:v>8.7782970000000002</c:v>
                </c:pt>
                <c:pt idx="18686">
                  <c:v>8.7782970000000002</c:v>
                </c:pt>
                <c:pt idx="18687">
                  <c:v>8.7813730000000003</c:v>
                </c:pt>
                <c:pt idx="18688">
                  <c:v>8.7813730000000003</c:v>
                </c:pt>
                <c:pt idx="18689">
                  <c:v>8.7813730000000003</c:v>
                </c:pt>
                <c:pt idx="18690">
                  <c:v>8.7813730000000003</c:v>
                </c:pt>
                <c:pt idx="18691">
                  <c:v>8.7844489999999986</c:v>
                </c:pt>
                <c:pt idx="18692">
                  <c:v>8.7844489999999986</c:v>
                </c:pt>
                <c:pt idx="18693">
                  <c:v>8.7813730000000003</c:v>
                </c:pt>
                <c:pt idx="18694">
                  <c:v>8.7813730000000003</c:v>
                </c:pt>
                <c:pt idx="18695">
                  <c:v>8.7782970000000002</c:v>
                </c:pt>
                <c:pt idx="18696">
                  <c:v>8.7813730000000003</c:v>
                </c:pt>
                <c:pt idx="18697">
                  <c:v>8.7844489999999986</c:v>
                </c:pt>
                <c:pt idx="18698">
                  <c:v>8.7844489999999986</c:v>
                </c:pt>
                <c:pt idx="18699">
                  <c:v>8.7844489999999986</c:v>
                </c:pt>
                <c:pt idx="18700">
                  <c:v>8.7844489999999986</c:v>
                </c:pt>
                <c:pt idx="18701">
                  <c:v>8.7844489999999986</c:v>
                </c:pt>
                <c:pt idx="18702">
                  <c:v>8.7844489999999986</c:v>
                </c:pt>
                <c:pt idx="18703">
                  <c:v>8.7844489999999986</c:v>
                </c:pt>
                <c:pt idx="18704">
                  <c:v>8.7875239999999994</c:v>
                </c:pt>
                <c:pt idx="18705">
                  <c:v>8.7875239999999994</c:v>
                </c:pt>
                <c:pt idx="18706">
                  <c:v>8.7875239999999994</c:v>
                </c:pt>
                <c:pt idx="18707">
                  <c:v>8.7875239999999994</c:v>
                </c:pt>
                <c:pt idx="18708">
                  <c:v>8.7906009999999988</c:v>
                </c:pt>
                <c:pt idx="18709">
                  <c:v>8.7936759999999996</c:v>
                </c:pt>
                <c:pt idx="18710">
                  <c:v>8.7967519999999997</c:v>
                </c:pt>
                <c:pt idx="18711">
                  <c:v>8.7967519999999997</c:v>
                </c:pt>
                <c:pt idx="18712">
                  <c:v>8.7967519999999997</c:v>
                </c:pt>
                <c:pt idx="18713">
                  <c:v>8.7998279999999998</c:v>
                </c:pt>
                <c:pt idx="18714">
                  <c:v>8.7967519999999997</c:v>
                </c:pt>
                <c:pt idx="18715">
                  <c:v>8.7998279999999998</c:v>
                </c:pt>
                <c:pt idx="18716">
                  <c:v>8.7998279999999998</c:v>
                </c:pt>
                <c:pt idx="18717">
                  <c:v>8.8029029999999988</c:v>
                </c:pt>
                <c:pt idx="18718">
                  <c:v>8.8029029999999988</c:v>
                </c:pt>
                <c:pt idx="18719">
                  <c:v>8.8029029999999988</c:v>
                </c:pt>
                <c:pt idx="18720">
                  <c:v>8.8029029999999988</c:v>
                </c:pt>
                <c:pt idx="18721">
                  <c:v>8.8029029999999988</c:v>
                </c:pt>
                <c:pt idx="18722">
                  <c:v>8.8029029999999988</c:v>
                </c:pt>
                <c:pt idx="18723">
                  <c:v>8.8029029999999988</c:v>
                </c:pt>
                <c:pt idx="18724">
                  <c:v>8.8059789999999989</c:v>
                </c:pt>
                <c:pt idx="18725">
                  <c:v>8.8059789999999989</c:v>
                </c:pt>
                <c:pt idx="18726">
                  <c:v>8.8059789999999989</c:v>
                </c:pt>
                <c:pt idx="18727">
                  <c:v>8.8059789999999989</c:v>
                </c:pt>
                <c:pt idx="18728">
                  <c:v>8.809054999999999</c:v>
                </c:pt>
                <c:pt idx="18729">
                  <c:v>8.812130999999999</c:v>
                </c:pt>
                <c:pt idx="18730">
                  <c:v>8.812130999999999</c:v>
                </c:pt>
                <c:pt idx="18731">
                  <c:v>8.8152069999999991</c:v>
                </c:pt>
                <c:pt idx="18732">
                  <c:v>8.8152069999999991</c:v>
                </c:pt>
                <c:pt idx="18733">
                  <c:v>8.818282</c:v>
                </c:pt>
                <c:pt idx="18734">
                  <c:v>8.818282</c:v>
                </c:pt>
                <c:pt idx="18735">
                  <c:v>8.818282</c:v>
                </c:pt>
                <c:pt idx="18736">
                  <c:v>8.818282</c:v>
                </c:pt>
                <c:pt idx="18737">
                  <c:v>8.821358</c:v>
                </c:pt>
                <c:pt idx="18738">
                  <c:v>8.821358</c:v>
                </c:pt>
                <c:pt idx="18739">
                  <c:v>8.821358</c:v>
                </c:pt>
                <c:pt idx="18740">
                  <c:v>8.821358</c:v>
                </c:pt>
                <c:pt idx="18741">
                  <c:v>8.821358</c:v>
                </c:pt>
                <c:pt idx="18742">
                  <c:v>8.821358</c:v>
                </c:pt>
                <c:pt idx="18743">
                  <c:v>8.821358</c:v>
                </c:pt>
                <c:pt idx="18744">
                  <c:v>8.821358</c:v>
                </c:pt>
                <c:pt idx="18745">
                  <c:v>8.821358</c:v>
                </c:pt>
                <c:pt idx="18746">
                  <c:v>8.821358</c:v>
                </c:pt>
                <c:pt idx="18747">
                  <c:v>8.8244340000000001</c:v>
                </c:pt>
                <c:pt idx="18748">
                  <c:v>8.8244340000000001</c:v>
                </c:pt>
                <c:pt idx="18749">
                  <c:v>8.8275100000000002</c:v>
                </c:pt>
                <c:pt idx="18750">
                  <c:v>8.8275100000000002</c:v>
                </c:pt>
                <c:pt idx="18751">
                  <c:v>8.8305860000000003</c:v>
                </c:pt>
                <c:pt idx="18752">
                  <c:v>8.8336609999999993</c:v>
                </c:pt>
                <c:pt idx="18753">
                  <c:v>8.8336609999999993</c:v>
                </c:pt>
                <c:pt idx="18754">
                  <c:v>8.8367369999999994</c:v>
                </c:pt>
                <c:pt idx="18755">
                  <c:v>8.8367369999999994</c:v>
                </c:pt>
                <c:pt idx="18756">
                  <c:v>8.8398129999999995</c:v>
                </c:pt>
                <c:pt idx="18757">
                  <c:v>8.8398129999999995</c:v>
                </c:pt>
                <c:pt idx="18758">
                  <c:v>8.8428889999999996</c:v>
                </c:pt>
                <c:pt idx="18759">
                  <c:v>8.8459649999999996</c:v>
                </c:pt>
                <c:pt idx="18760">
                  <c:v>8.8459649999999996</c:v>
                </c:pt>
                <c:pt idx="18761">
                  <c:v>8.8490399999999987</c:v>
                </c:pt>
                <c:pt idx="18762">
                  <c:v>8.8521159999999988</c:v>
                </c:pt>
                <c:pt idx="18763">
                  <c:v>8.8521159999999988</c:v>
                </c:pt>
                <c:pt idx="18764">
                  <c:v>8.8551919999999988</c:v>
                </c:pt>
                <c:pt idx="18765">
                  <c:v>8.8551919999999988</c:v>
                </c:pt>
                <c:pt idx="18766">
                  <c:v>8.8551919999999988</c:v>
                </c:pt>
                <c:pt idx="18767">
                  <c:v>8.8551919999999988</c:v>
                </c:pt>
                <c:pt idx="18768">
                  <c:v>8.8551919999999988</c:v>
                </c:pt>
                <c:pt idx="18769">
                  <c:v>8.8551919999999988</c:v>
                </c:pt>
                <c:pt idx="18770">
                  <c:v>8.8551919999999988</c:v>
                </c:pt>
                <c:pt idx="18771">
                  <c:v>8.8521159999999988</c:v>
                </c:pt>
                <c:pt idx="18772">
                  <c:v>8.8521159999999988</c:v>
                </c:pt>
                <c:pt idx="18773">
                  <c:v>8.8521159999999988</c:v>
                </c:pt>
                <c:pt idx="18774">
                  <c:v>8.8521159999999988</c:v>
                </c:pt>
                <c:pt idx="18775">
                  <c:v>8.8521159999999988</c:v>
                </c:pt>
                <c:pt idx="18776">
                  <c:v>8.8521159999999988</c:v>
                </c:pt>
                <c:pt idx="18777">
                  <c:v>8.8551919999999988</c:v>
                </c:pt>
                <c:pt idx="18778">
                  <c:v>8.8582679999999989</c:v>
                </c:pt>
                <c:pt idx="18779">
                  <c:v>8.8582679999999989</c:v>
                </c:pt>
                <c:pt idx="18780">
                  <c:v>8.861343999999999</c:v>
                </c:pt>
                <c:pt idx="18781">
                  <c:v>8.861343999999999</c:v>
                </c:pt>
                <c:pt idx="18782">
                  <c:v>8.8582679999999989</c:v>
                </c:pt>
                <c:pt idx="18783">
                  <c:v>8.8582679999999989</c:v>
                </c:pt>
                <c:pt idx="18784">
                  <c:v>8.8582679999999989</c:v>
                </c:pt>
                <c:pt idx="18785">
                  <c:v>8.8582679999999989</c:v>
                </c:pt>
                <c:pt idx="18786">
                  <c:v>8.8582679999999989</c:v>
                </c:pt>
                <c:pt idx="18787">
                  <c:v>8.861343999999999</c:v>
                </c:pt>
                <c:pt idx="18788">
                  <c:v>8.861343999999999</c:v>
                </c:pt>
                <c:pt idx="18789">
                  <c:v>8.8644189999999998</c:v>
                </c:pt>
                <c:pt idx="18790">
                  <c:v>8.8644189999999998</c:v>
                </c:pt>
                <c:pt idx="18791">
                  <c:v>8.8644189999999998</c:v>
                </c:pt>
                <c:pt idx="18792">
                  <c:v>8.8644189999999998</c:v>
                </c:pt>
                <c:pt idx="18793">
                  <c:v>8.8644189999999998</c:v>
                </c:pt>
                <c:pt idx="18794">
                  <c:v>8.8674949999999999</c:v>
                </c:pt>
                <c:pt idx="18795">
                  <c:v>8.8674949999999999</c:v>
                </c:pt>
                <c:pt idx="18796">
                  <c:v>8.8674949999999999</c:v>
                </c:pt>
                <c:pt idx="18797">
                  <c:v>8.8674949999999999</c:v>
                </c:pt>
                <c:pt idx="18798">
                  <c:v>8.8674949999999999</c:v>
                </c:pt>
                <c:pt idx="18799">
                  <c:v>8.8674949999999999</c:v>
                </c:pt>
                <c:pt idx="18800">
                  <c:v>8.870571</c:v>
                </c:pt>
                <c:pt idx="18801">
                  <c:v>8.8736470000000001</c:v>
                </c:pt>
                <c:pt idx="18802">
                  <c:v>8.8736470000000001</c:v>
                </c:pt>
                <c:pt idx="18803">
                  <c:v>8.8736470000000001</c:v>
                </c:pt>
                <c:pt idx="18804">
                  <c:v>8.870571</c:v>
                </c:pt>
                <c:pt idx="18805">
                  <c:v>8.870571</c:v>
                </c:pt>
                <c:pt idx="18806">
                  <c:v>8.8736470000000001</c:v>
                </c:pt>
                <c:pt idx="18807">
                  <c:v>8.8736470000000001</c:v>
                </c:pt>
                <c:pt idx="18808">
                  <c:v>8.8736470000000001</c:v>
                </c:pt>
                <c:pt idx="18809">
                  <c:v>8.8736470000000001</c:v>
                </c:pt>
                <c:pt idx="18810">
                  <c:v>8.8736470000000001</c:v>
                </c:pt>
                <c:pt idx="18811">
                  <c:v>8.8736470000000001</c:v>
                </c:pt>
                <c:pt idx="18812">
                  <c:v>8.8736470000000001</c:v>
                </c:pt>
                <c:pt idx="18813">
                  <c:v>8.870571</c:v>
                </c:pt>
                <c:pt idx="18814">
                  <c:v>8.8674949999999999</c:v>
                </c:pt>
                <c:pt idx="18815">
                  <c:v>8.8674949999999999</c:v>
                </c:pt>
                <c:pt idx="18816">
                  <c:v>8.8674949999999999</c:v>
                </c:pt>
                <c:pt idx="18817">
                  <c:v>8.8674949999999999</c:v>
                </c:pt>
                <c:pt idx="18818">
                  <c:v>8.8674949999999999</c:v>
                </c:pt>
                <c:pt idx="18819">
                  <c:v>8.8674949999999999</c:v>
                </c:pt>
                <c:pt idx="18820">
                  <c:v>8.8674949999999999</c:v>
                </c:pt>
                <c:pt idx="18821">
                  <c:v>8.8674949999999999</c:v>
                </c:pt>
                <c:pt idx="18822">
                  <c:v>8.8674949999999999</c:v>
                </c:pt>
                <c:pt idx="18823">
                  <c:v>8.8674949999999999</c:v>
                </c:pt>
                <c:pt idx="18824">
                  <c:v>8.8674949999999999</c:v>
                </c:pt>
                <c:pt idx="18825">
                  <c:v>8.8674949999999999</c:v>
                </c:pt>
                <c:pt idx="18826">
                  <c:v>8.8674949999999999</c:v>
                </c:pt>
                <c:pt idx="18827">
                  <c:v>8.8674949999999999</c:v>
                </c:pt>
                <c:pt idx="18828">
                  <c:v>8.870571</c:v>
                </c:pt>
                <c:pt idx="18829">
                  <c:v>8.870571</c:v>
                </c:pt>
                <c:pt idx="18830">
                  <c:v>8.8736470000000001</c:v>
                </c:pt>
                <c:pt idx="18831">
                  <c:v>8.8736470000000001</c:v>
                </c:pt>
                <c:pt idx="18832">
                  <c:v>8.8736470000000001</c:v>
                </c:pt>
                <c:pt idx="18833">
                  <c:v>8.8736470000000001</c:v>
                </c:pt>
                <c:pt idx="18834">
                  <c:v>8.8736470000000001</c:v>
                </c:pt>
                <c:pt idx="18835">
                  <c:v>8.8736470000000001</c:v>
                </c:pt>
                <c:pt idx="18836">
                  <c:v>8.8736470000000001</c:v>
                </c:pt>
                <c:pt idx="18837">
                  <c:v>8.8736470000000001</c:v>
                </c:pt>
                <c:pt idx="18838">
                  <c:v>8.8767230000000001</c:v>
                </c:pt>
                <c:pt idx="18839">
                  <c:v>8.8797979999999992</c:v>
                </c:pt>
                <c:pt idx="18840">
                  <c:v>8.8797979999999992</c:v>
                </c:pt>
                <c:pt idx="18841">
                  <c:v>8.8797979999999992</c:v>
                </c:pt>
                <c:pt idx="18842">
                  <c:v>8.8828739999999993</c:v>
                </c:pt>
                <c:pt idx="18843">
                  <c:v>8.8859499999999993</c:v>
                </c:pt>
                <c:pt idx="18844">
                  <c:v>8.8859499999999993</c:v>
                </c:pt>
                <c:pt idx="18845">
                  <c:v>8.8828739999999993</c:v>
                </c:pt>
                <c:pt idx="18846">
                  <c:v>8.8828739999999993</c:v>
                </c:pt>
                <c:pt idx="18847">
                  <c:v>8.8828739999999993</c:v>
                </c:pt>
                <c:pt idx="18848">
                  <c:v>8.8828739999999993</c:v>
                </c:pt>
                <c:pt idx="18849">
                  <c:v>8.8859499999999993</c:v>
                </c:pt>
                <c:pt idx="18850">
                  <c:v>8.8890250000000002</c:v>
                </c:pt>
                <c:pt idx="18851">
                  <c:v>8.8890250000000002</c:v>
                </c:pt>
                <c:pt idx="18852">
                  <c:v>8.8890250000000002</c:v>
                </c:pt>
                <c:pt idx="18853">
                  <c:v>8.8890250000000002</c:v>
                </c:pt>
                <c:pt idx="18854">
                  <c:v>8.8890250000000002</c:v>
                </c:pt>
                <c:pt idx="18855">
                  <c:v>8.8921019999999995</c:v>
                </c:pt>
                <c:pt idx="18856">
                  <c:v>8.8921019999999995</c:v>
                </c:pt>
                <c:pt idx="18857">
                  <c:v>8.8921019999999995</c:v>
                </c:pt>
                <c:pt idx="18858">
                  <c:v>8.8921019999999995</c:v>
                </c:pt>
                <c:pt idx="18859">
                  <c:v>8.8921019999999995</c:v>
                </c:pt>
                <c:pt idx="18860">
                  <c:v>8.8921019999999995</c:v>
                </c:pt>
                <c:pt idx="18861">
                  <c:v>8.8921019999999995</c:v>
                </c:pt>
                <c:pt idx="18862">
                  <c:v>8.8921019999999995</c:v>
                </c:pt>
                <c:pt idx="18863">
                  <c:v>8.8921019999999995</c:v>
                </c:pt>
                <c:pt idx="18864">
                  <c:v>8.8921019999999995</c:v>
                </c:pt>
                <c:pt idx="18865">
                  <c:v>8.8951770000000003</c:v>
                </c:pt>
                <c:pt idx="18866">
                  <c:v>8.8951770000000003</c:v>
                </c:pt>
                <c:pt idx="18867">
                  <c:v>8.8951770000000003</c:v>
                </c:pt>
                <c:pt idx="18868">
                  <c:v>8.8951770000000003</c:v>
                </c:pt>
                <c:pt idx="18869">
                  <c:v>8.8982529999999986</c:v>
                </c:pt>
                <c:pt idx="18870">
                  <c:v>8.8982529999999986</c:v>
                </c:pt>
                <c:pt idx="18871">
                  <c:v>8.8982529999999986</c:v>
                </c:pt>
                <c:pt idx="18872">
                  <c:v>8.9013289999999987</c:v>
                </c:pt>
                <c:pt idx="18873">
                  <c:v>8.9044039999999995</c:v>
                </c:pt>
                <c:pt idx="18874">
                  <c:v>8.9044039999999995</c:v>
                </c:pt>
                <c:pt idx="18875">
                  <c:v>8.9044039999999995</c:v>
                </c:pt>
                <c:pt idx="18876">
                  <c:v>8.9044039999999995</c:v>
                </c:pt>
                <c:pt idx="18877">
                  <c:v>8.9044039999999995</c:v>
                </c:pt>
                <c:pt idx="18878">
                  <c:v>8.9044039999999995</c:v>
                </c:pt>
                <c:pt idx="18879">
                  <c:v>8.9013289999999987</c:v>
                </c:pt>
                <c:pt idx="18880">
                  <c:v>8.9044039999999995</c:v>
                </c:pt>
                <c:pt idx="18881">
                  <c:v>8.9044039999999995</c:v>
                </c:pt>
                <c:pt idx="18882">
                  <c:v>8.9044039999999995</c:v>
                </c:pt>
                <c:pt idx="18883">
                  <c:v>8.9044039999999995</c:v>
                </c:pt>
                <c:pt idx="18884">
                  <c:v>8.9044039999999995</c:v>
                </c:pt>
                <c:pt idx="18885">
                  <c:v>8.9044039999999995</c:v>
                </c:pt>
                <c:pt idx="18886">
                  <c:v>8.9044039999999995</c:v>
                </c:pt>
                <c:pt idx="18887">
                  <c:v>8.9044039999999995</c:v>
                </c:pt>
                <c:pt idx="18888">
                  <c:v>8.9044039999999995</c:v>
                </c:pt>
                <c:pt idx="18889">
                  <c:v>8.9044039999999995</c:v>
                </c:pt>
                <c:pt idx="18890">
                  <c:v>8.9044039999999995</c:v>
                </c:pt>
                <c:pt idx="18891">
                  <c:v>8.9044039999999995</c:v>
                </c:pt>
                <c:pt idx="18892">
                  <c:v>8.9044039999999995</c:v>
                </c:pt>
                <c:pt idx="18893">
                  <c:v>8.9044039999999995</c:v>
                </c:pt>
                <c:pt idx="18894">
                  <c:v>8.9044039999999995</c:v>
                </c:pt>
                <c:pt idx="18895">
                  <c:v>8.9044039999999995</c:v>
                </c:pt>
                <c:pt idx="18896">
                  <c:v>8.9044039999999995</c:v>
                </c:pt>
                <c:pt idx="18897">
                  <c:v>8.9044039999999995</c:v>
                </c:pt>
                <c:pt idx="18898">
                  <c:v>8.9044039999999995</c:v>
                </c:pt>
                <c:pt idx="18899">
                  <c:v>8.9074799999999996</c:v>
                </c:pt>
                <c:pt idx="18900">
                  <c:v>8.9074799999999996</c:v>
                </c:pt>
                <c:pt idx="18901">
                  <c:v>8.9074799999999996</c:v>
                </c:pt>
                <c:pt idx="18902">
                  <c:v>8.9074799999999996</c:v>
                </c:pt>
                <c:pt idx="18903">
                  <c:v>8.9074799999999996</c:v>
                </c:pt>
                <c:pt idx="18904">
                  <c:v>8.9074799999999996</c:v>
                </c:pt>
                <c:pt idx="18905">
                  <c:v>8.9074799999999996</c:v>
                </c:pt>
                <c:pt idx="18906">
                  <c:v>8.9074799999999996</c:v>
                </c:pt>
                <c:pt idx="18907">
                  <c:v>8.9074799999999996</c:v>
                </c:pt>
                <c:pt idx="18908">
                  <c:v>8.9074799999999996</c:v>
                </c:pt>
                <c:pt idx="18909">
                  <c:v>8.9074799999999996</c:v>
                </c:pt>
                <c:pt idx="18910">
                  <c:v>8.9074799999999996</c:v>
                </c:pt>
                <c:pt idx="18911">
                  <c:v>8.9074799999999996</c:v>
                </c:pt>
                <c:pt idx="18912">
                  <c:v>8.9074799999999996</c:v>
                </c:pt>
                <c:pt idx="18913">
                  <c:v>8.9074799999999996</c:v>
                </c:pt>
                <c:pt idx="18914">
                  <c:v>8.9105559999999997</c:v>
                </c:pt>
                <c:pt idx="18915">
                  <c:v>8.9105559999999997</c:v>
                </c:pt>
                <c:pt idx="18916">
                  <c:v>8.9105559999999997</c:v>
                </c:pt>
                <c:pt idx="18917">
                  <c:v>8.9105559999999997</c:v>
                </c:pt>
                <c:pt idx="18918">
                  <c:v>8.9136319999999998</c:v>
                </c:pt>
                <c:pt idx="18919">
                  <c:v>8.9167079999999999</c:v>
                </c:pt>
                <c:pt idx="18920">
                  <c:v>8.9167079999999999</c:v>
                </c:pt>
                <c:pt idx="18921">
                  <c:v>8.9167079999999999</c:v>
                </c:pt>
                <c:pt idx="18922">
                  <c:v>8.9167079999999999</c:v>
                </c:pt>
                <c:pt idx="18923">
                  <c:v>8.9167079999999999</c:v>
                </c:pt>
                <c:pt idx="18924">
                  <c:v>8.9167079999999999</c:v>
                </c:pt>
                <c:pt idx="18925">
                  <c:v>8.9167079999999999</c:v>
                </c:pt>
                <c:pt idx="18926">
                  <c:v>8.9167079999999999</c:v>
                </c:pt>
                <c:pt idx="18927">
                  <c:v>8.9167079999999999</c:v>
                </c:pt>
                <c:pt idx="18928">
                  <c:v>8.9167079999999999</c:v>
                </c:pt>
                <c:pt idx="18929">
                  <c:v>8.9167079999999999</c:v>
                </c:pt>
                <c:pt idx="18930">
                  <c:v>8.9167079999999999</c:v>
                </c:pt>
                <c:pt idx="18931">
                  <c:v>8.9167079999999999</c:v>
                </c:pt>
                <c:pt idx="18932">
                  <c:v>8.9167079999999999</c:v>
                </c:pt>
                <c:pt idx="18933">
                  <c:v>8.9167079999999999</c:v>
                </c:pt>
                <c:pt idx="18934">
                  <c:v>8.9167079999999999</c:v>
                </c:pt>
                <c:pt idx="18935">
                  <c:v>8.9197829999999989</c:v>
                </c:pt>
                <c:pt idx="18936">
                  <c:v>8.9197829999999989</c:v>
                </c:pt>
                <c:pt idx="18937">
                  <c:v>8.9197829999999989</c:v>
                </c:pt>
                <c:pt idx="18938">
                  <c:v>8.9167079999999999</c:v>
                </c:pt>
                <c:pt idx="18939">
                  <c:v>8.9167079999999999</c:v>
                </c:pt>
                <c:pt idx="18940">
                  <c:v>8.9167079999999999</c:v>
                </c:pt>
                <c:pt idx="18941">
                  <c:v>8.9197829999999989</c:v>
                </c:pt>
                <c:pt idx="18942">
                  <c:v>8.9197829999999989</c:v>
                </c:pt>
                <c:pt idx="18943">
                  <c:v>8.9197829999999989</c:v>
                </c:pt>
                <c:pt idx="18944">
                  <c:v>8.9197829999999989</c:v>
                </c:pt>
                <c:pt idx="18945">
                  <c:v>8.9197829999999989</c:v>
                </c:pt>
                <c:pt idx="18946">
                  <c:v>8.9197829999999989</c:v>
                </c:pt>
                <c:pt idx="18947">
                  <c:v>8.9197829999999989</c:v>
                </c:pt>
                <c:pt idx="18948">
                  <c:v>8.9197829999999989</c:v>
                </c:pt>
                <c:pt idx="18949">
                  <c:v>8.9197829999999989</c:v>
                </c:pt>
                <c:pt idx="18950">
                  <c:v>8.9197829999999989</c:v>
                </c:pt>
                <c:pt idx="18951">
                  <c:v>8.922858999999999</c:v>
                </c:pt>
                <c:pt idx="18952">
                  <c:v>8.922858999999999</c:v>
                </c:pt>
                <c:pt idx="18953">
                  <c:v>8.922858999999999</c:v>
                </c:pt>
                <c:pt idx="18954">
                  <c:v>8.9197829999999989</c:v>
                </c:pt>
                <c:pt idx="18955">
                  <c:v>8.9197829999999989</c:v>
                </c:pt>
                <c:pt idx="18956">
                  <c:v>8.922858999999999</c:v>
                </c:pt>
                <c:pt idx="18957">
                  <c:v>8.922858999999999</c:v>
                </c:pt>
                <c:pt idx="18958">
                  <c:v>8.922858999999999</c:v>
                </c:pt>
                <c:pt idx="18959">
                  <c:v>8.922858999999999</c:v>
                </c:pt>
                <c:pt idx="18960">
                  <c:v>8.922858999999999</c:v>
                </c:pt>
                <c:pt idx="18961">
                  <c:v>8.922858999999999</c:v>
                </c:pt>
                <c:pt idx="18962">
                  <c:v>8.9197829999999989</c:v>
                </c:pt>
                <c:pt idx="18963">
                  <c:v>8.9197829999999989</c:v>
                </c:pt>
                <c:pt idx="18964">
                  <c:v>8.9197829999999989</c:v>
                </c:pt>
                <c:pt idx="18965">
                  <c:v>8.9167079999999999</c:v>
                </c:pt>
                <c:pt idx="18966">
                  <c:v>8.9167079999999999</c:v>
                </c:pt>
                <c:pt idx="18967">
                  <c:v>8.9167079999999999</c:v>
                </c:pt>
                <c:pt idx="18968">
                  <c:v>8.9167079999999999</c:v>
                </c:pt>
                <c:pt idx="18969">
                  <c:v>8.9167079999999999</c:v>
                </c:pt>
                <c:pt idx="18970">
                  <c:v>8.9197829999999989</c:v>
                </c:pt>
                <c:pt idx="18971">
                  <c:v>8.9197829999999989</c:v>
                </c:pt>
                <c:pt idx="18972">
                  <c:v>8.9197829999999989</c:v>
                </c:pt>
                <c:pt idx="18973">
                  <c:v>8.9197829999999989</c:v>
                </c:pt>
                <c:pt idx="18974">
                  <c:v>8.9167079999999999</c:v>
                </c:pt>
                <c:pt idx="18975">
                  <c:v>8.9167079999999999</c:v>
                </c:pt>
                <c:pt idx="18976">
                  <c:v>8.9167079999999999</c:v>
                </c:pt>
                <c:pt idx="18977">
                  <c:v>8.9167079999999999</c:v>
                </c:pt>
                <c:pt idx="18978">
                  <c:v>8.9136319999999998</c:v>
                </c:pt>
                <c:pt idx="18979">
                  <c:v>8.9136319999999998</c:v>
                </c:pt>
                <c:pt idx="18980">
                  <c:v>8.9136319999999998</c:v>
                </c:pt>
                <c:pt idx="18981">
                  <c:v>8.9167079999999999</c:v>
                </c:pt>
                <c:pt idx="18982">
                  <c:v>8.9136319999999998</c:v>
                </c:pt>
                <c:pt idx="18983">
                  <c:v>8.9105559999999997</c:v>
                </c:pt>
                <c:pt idx="18984">
                  <c:v>8.9105559999999997</c:v>
                </c:pt>
                <c:pt idx="18985">
                  <c:v>8.9105559999999997</c:v>
                </c:pt>
                <c:pt idx="18986">
                  <c:v>8.9136319999999998</c:v>
                </c:pt>
                <c:pt idx="18987">
                  <c:v>8.9136319999999998</c:v>
                </c:pt>
                <c:pt idx="18988">
                  <c:v>8.9136319999999998</c:v>
                </c:pt>
                <c:pt idx="18989">
                  <c:v>8.9136319999999998</c:v>
                </c:pt>
                <c:pt idx="18990">
                  <c:v>8.9136319999999998</c:v>
                </c:pt>
                <c:pt idx="18991">
                  <c:v>8.9136319999999998</c:v>
                </c:pt>
                <c:pt idx="18992">
                  <c:v>8.9136319999999998</c:v>
                </c:pt>
                <c:pt idx="18993">
                  <c:v>8.9136319999999998</c:v>
                </c:pt>
                <c:pt idx="18994">
                  <c:v>8.9136319999999998</c:v>
                </c:pt>
                <c:pt idx="18995">
                  <c:v>8.9136319999999998</c:v>
                </c:pt>
                <c:pt idx="18996">
                  <c:v>8.9105559999999997</c:v>
                </c:pt>
                <c:pt idx="18997">
                  <c:v>8.9105559999999997</c:v>
                </c:pt>
                <c:pt idx="18998">
                  <c:v>8.9105559999999997</c:v>
                </c:pt>
                <c:pt idx="18999">
                  <c:v>8.9105559999999997</c:v>
                </c:pt>
                <c:pt idx="19000">
                  <c:v>8.9074799999999996</c:v>
                </c:pt>
                <c:pt idx="19001">
                  <c:v>8.9074799999999996</c:v>
                </c:pt>
                <c:pt idx="19002">
                  <c:v>8.9074799999999996</c:v>
                </c:pt>
                <c:pt idx="19003">
                  <c:v>8.9074799999999996</c:v>
                </c:pt>
                <c:pt idx="19004">
                  <c:v>8.9074799999999996</c:v>
                </c:pt>
                <c:pt idx="19005">
                  <c:v>8.9105559999999997</c:v>
                </c:pt>
                <c:pt idx="19006">
                  <c:v>8.9105559999999997</c:v>
                </c:pt>
                <c:pt idx="19007">
                  <c:v>8.9105559999999997</c:v>
                </c:pt>
                <c:pt idx="19008">
                  <c:v>8.9074799999999996</c:v>
                </c:pt>
                <c:pt idx="19009">
                  <c:v>8.9044039999999995</c:v>
                </c:pt>
                <c:pt idx="19010">
                  <c:v>8.9044039999999995</c:v>
                </c:pt>
                <c:pt idx="19011">
                  <c:v>8.9013289999999987</c:v>
                </c:pt>
                <c:pt idx="19012">
                  <c:v>8.8982529999999986</c:v>
                </c:pt>
                <c:pt idx="19013">
                  <c:v>8.8982529999999986</c:v>
                </c:pt>
                <c:pt idx="19014">
                  <c:v>8.8982529999999986</c:v>
                </c:pt>
                <c:pt idx="19015">
                  <c:v>8.8982529999999986</c:v>
                </c:pt>
                <c:pt idx="19016">
                  <c:v>8.8982529999999986</c:v>
                </c:pt>
                <c:pt idx="19017">
                  <c:v>8.8982529999999986</c:v>
                </c:pt>
                <c:pt idx="19018">
                  <c:v>8.9013289999999987</c:v>
                </c:pt>
                <c:pt idx="19019">
                  <c:v>8.9013289999999987</c:v>
                </c:pt>
                <c:pt idx="19020">
                  <c:v>8.9013289999999987</c:v>
                </c:pt>
                <c:pt idx="19021">
                  <c:v>8.9013289999999987</c:v>
                </c:pt>
                <c:pt idx="19022">
                  <c:v>8.9013289999999987</c:v>
                </c:pt>
                <c:pt idx="19023">
                  <c:v>8.9013289999999987</c:v>
                </c:pt>
                <c:pt idx="19024">
                  <c:v>8.9013289999999987</c:v>
                </c:pt>
                <c:pt idx="19025">
                  <c:v>8.9013289999999987</c:v>
                </c:pt>
                <c:pt idx="19026">
                  <c:v>8.9013289999999987</c:v>
                </c:pt>
                <c:pt idx="19027">
                  <c:v>8.9044039999999995</c:v>
                </c:pt>
                <c:pt idx="19028">
                  <c:v>8.9044039999999995</c:v>
                </c:pt>
                <c:pt idx="19029">
                  <c:v>8.9044039999999995</c:v>
                </c:pt>
                <c:pt idx="19030">
                  <c:v>8.9044039999999995</c:v>
                </c:pt>
                <c:pt idx="19031">
                  <c:v>8.9044039999999995</c:v>
                </c:pt>
                <c:pt idx="19032">
                  <c:v>8.9044039999999995</c:v>
                </c:pt>
                <c:pt idx="19033">
                  <c:v>8.9044039999999995</c:v>
                </c:pt>
                <c:pt idx="19034">
                  <c:v>8.9044039999999995</c:v>
                </c:pt>
                <c:pt idx="19035">
                  <c:v>8.9044039999999995</c:v>
                </c:pt>
                <c:pt idx="19036">
                  <c:v>8.9044039999999995</c:v>
                </c:pt>
                <c:pt idx="19037">
                  <c:v>8.9044039999999995</c:v>
                </c:pt>
                <c:pt idx="19038">
                  <c:v>8.9074799999999996</c:v>
                </c:pt>
                <c:pt idx="19039">
                  <c:v>8.9074799999999996</c:v>
                </c:pt>
                <c:pt idx="19040">
                  <c:v>8.9074799999999996</c:v>
                </c:pt>
                <c:pt idx="19041">
                  <c:v>8.9074799999999996</c:v>
                </c:pt>
                <c:pt idx="19042">
                  <c:v>8.9074799999999996</c:v>
                </c:pt>
                <c:pt idx="19043">
                  <c:v>8.9074799999999996</c:v>
                </c:pt>
                <c:pt idx="19044">
                  <c:v>8.9074799999999996</c:v>
                </c:pt>
                <c:pt idx="19045">
                  <c:v>8.9074799999999996</c:v>
                </c:pt>
                <c:pt idx="19046">
                  <c:v>8.9074799999999996</c:v>
                </c:pt>
                <c:pt idx="19047">
                  <c:v>8.9074799999999996</c:v>
                </c:pt>
                <c:pt idx="19048">
                  <c:v>8.9074799999999996</c:v>
                </c:pt>
                <c:pt idx="19049">
                  <c:v>8.9105559999999997</c:v>
                </c:pt>
                <c:pt idx="19050">
                  <c:v>8.9044039999999995</c:v>
                </c:pt>
                <c:pt idx="19051">
                  <c:v>8.9044039999999995</c:v>
                </c:pt>
                <c:pt idx="19052">
                  <c:v>8.9044039999999995</c:v>
                </c:pt>
                <c:pt idx="19053">
                  <c:v>8.9044039999999995</c:v>
                </c:pt>
                <c:pt idx="19054">
                  <c:v>8.9044039999999995</c:v>
                </c:pt>
                <c:pt idx="19055">
                  <c:v>8.9044039999999995</c:v>
                </c:pt>
                <c:pt idx="19056">
                  <c:v>8.9044039999999995</c:v>
                </c:pt>
                <c:pt idx="19057">
                  <c:v>8.9044039999999995</c:v>
                </c:pt>
                <c:pt idx="19058">
                  <c:v>8.9044039999999995</c:v>
                </c:pt>
                <c:pt idx="19059">
                  <c:v>8.9044039999999995</c:v>
                </c:pt>
                <c:pt idx="19060">
                  <c:v>8.9074799999999996</c:v>
                </c:pt>
                <c:pt idx="19061">
                  <c:v>8.9074799999999996</c:v>
                </c:pt>
                <c:pt idx="19062">
                  <c:v>8.9074799999999996</c:v>
                </c:pt>
                <c:pt idx="19063">
                  <c:v>8.9074799999999996</c:v>
                </c:pt>
                <c:pt idx="19064">
                  <c:v>8.9074799999999996</c:v>
                </c:pt>
                <c:pt idx="19065">
                  <c:v>8.9074799999999996</c:v>
                </c:pt>
                <c:pt idx="19066">
                  <c:v>8.9074799999999996</c:v>
                </c:pt>
                <c:pt idx="19067">
                  <c:v>8.9074799999999996</c:v>
                </c:pt>
                <c:pt idx="19068">
                  <c:v>8.9074799999999996</c:v>
                </c:pt>
                <c:pt idx="19069">
                  <c:v>8.9105559999999997</c:v>
                </c:pt>
                <c:pt idx="19070">
                  <c:v>8.9105559999999997</c:v>
                </c:pt>
                <c:pt idx="19071">
                  <c:v>8.9105559999999997</c:v>
                </c:pt>
                <c:pt idx="19072">
                  <c:v>8.9105559999999997</c:v>
                </c:pt>
                <c:pt idx="19073">
                  <c:v>8.9105559999999997</c:v>
                </c:pt>
                <c:pt idx="19074">
                  <c:v>8.9105559999999997</c:v>
                </c:pt>
                <c:pt idx="19075">
                  <c:v>8.9105559999999997</c:v>
                </c:pt>
                <c:pt idx="19076">
                  <c:v>8.9105559999999997</c:v>
                </c:pt>
                <c:pt idx="19077">
                  <c:v>8.9105559999999997</c:v>
                </c:pt>
                <c:pt idx="19078">
                  <c:v>8.9105559999999997</c:v>
                </c:pt>
                <c:pt idx="19079">
                  <c:v>8.9105559999999997</c:v>
                </c:pt>
                <c:pt idx="19080">
                  <c:v>8.9105559999999997</c:v>
                </c:pt>
                <c:pt idx="19081">
                  <c:v>8.9105559999999997</c:v>
                </c:pt>
                <c:pt idx="19082">
                  <c:v>8.9105559999999997</c:v>
                </c:pt>
                <c:pt idx="19083">
                  <c:v>8.9105559999999997</c:v>
                </c:pt>
                <c:pt idx="19084">
                  <c:v>8.9105559999999997</c:v>
                </c:pt>
                <c:pt idx="19085">
                  <c:v>8.9105559999999997</c:v>
                </c:pt>
                <c:pt idx="19086">
                  <c:v>8.9105559999999997</c:v>
                </c:pt>
                <c:pt idx="19087">
                  <c:v>8.9105559999999997</c:v>
                </c:pt>
                <c:pt idx="19088">
                  <c:v>8.9105559999999997</c:v>
                </c:pt>
                <c:pt idx="19089">
                  <c:v>8.9105559999999997</c:v>
                </c:pt>
                <c:pt idx="19090">
                  <c:v>8.9074799999999996</c:v>
                </c:pt>
                <c:pt idx="19091">
                  <c:v>8.9074799999999996</c:v>
                </c:pt>
                <c:pt idx="19092">
                  <c:v>8.9074799999999996</c:v>
                </c:pt>
                <c:pt idx="19093">
                  <c:v>8.9074799999999996</c:v>
                </c:pt>
                <c:pt idx="19094">
                  <c:v>8.9074799999999996</c:v>
                </c:pt>
                <c:pt idx="19095">
                  <c:v>8.9074799999999996</c:v>
                </c:pt>
                <c:pt idx="19096">
                  <c:v>8.9074799999999996</c:v>
                </c:pt>
                <c:pt idx="19097">
                  <c:v>8.9074799999999996</c:v>
                </c:pt>
                <c:pt idx="19098">
                  <c:v>8.9074799999999996</c:v>
                </c:pt>
                <c:pt idx="19099">
                  <c:v>8.9074799999999996</c:v>
                </c:pt>
                <c:pt idx="19100">
                  <c:v>8.9074799999999996</c:v>
                </c:pt>
                <c:pt idx="19101">
                  <c:v>8.9105559999999997</c:v>
                </c:pt>
                <c:pt idx="19102">
                  <c:v>8.9105559999999997</c:v>
                </c:pt>
                <c:pt idx="19103">
                  <c:v>8.9105559999999997</c:v>
                </c:pt>
                <c:pt idx="19104">
                  <c:v>8.9105559999999997</c:v>
                </c:pt>
                <c:pt idx="19105">
                  <c:v>8.9074799999999996</c:v>
                </c:pt>
                <c:pt idx="19106">
                  <c:v>8.9074799999999996</c:v>
                </c:pt>
                <c:pt idx="19107">
                  <c:v>8.9074799999999996</c:v>
                </c:pt>
                <c:pt idx="19108">
                  <c:v>8.9074799999999996</c:v>
                </c:pt>
                <c:pt idx="19109">
                  <c:v>8.9074799999999996</c:v>
                </c:pt>
                <c:pt idx="19110">
                  <c:v>8.9074799999999996</c:v>
                </c:pt>
                <c:pt idx="19111">
                  <c:v>8.9074799999999996</c:v>
                </c:pt>
                <c:pt idx="19112">
                  <c:v>8.9074799999999996</c:v>
                </c:pt>
                <c:pt idx="19113">
                  <c:v>8.9105559999999997</c:v>
                </c:pt>
                <c:pt idx="19114">
                  <c:v>8.9105559999999997</c:v>
                </c:pt>
                <c:pt idx="19115">
                  <c:v>8.9105559999999997</c:v>
                </c:pt>
                <c:pt idx="19116">
                  <c:v>8.9105559999999997</c:v>
                </c:pt>
                <c:pt idx="19117">
                  <c:v>8.9105559999999997</c:v>
                </c:pt>
                <c:pt idx="19118">
                  <c:v>8.9105559999999997</c:v>
                </c:pt>
                <c:pt idx="19119">
                  <c:v>8.9105559999999997</c:v>
                </c:pt>
                <c:pt idx="19120">
                  <c:v>8.9105559999999997</c:v>
                </c:pt>
                <c:pt idx="19121">
                  <c:v>8.9105559999999997</c:v>
                </c:pt>
                <c:pt idx="19122">
                  <c:v>8.9105559999999997</c:v>
                </c:pt>
                <c:pt idx="19123">
                  <c:v>8.9105559999999997</c:v>
                </c:pt>
                <c:pt idx="19124">
                  <c:v>8.9105559999999997</c:v>
                </c:pt>
                <c:pt idx="19125">
                  <c:v>8.9105559999999997</c:v>
                </c:pt>
                <c:pt idx="19126">
                  <c:v>8.9105559999999997</c:v>
                </c:pt>
                <c:pt idx="19127">
                  <c:v>8.9105559999999997</c:v>
                </c:pt>
                <c:pt idx="19128">
                  <c:v>8.9105559999999997</c:v>
                </c:pt>
                <c:pt idx="19129">
                  <c:v>8.9105559999999997</c:v>
                </c:pt>
                <c:pt idx="19130">
                  <c:v>8.9105559999999997</c:v>
                </c:pt>
                <c:pt idx="19131">
                  <c:v>8.9136319999999998</c:v>
                </c:pt>
                <c:pt idx="19132">
                  <c:v>8.9136319999999998</c:v>
                </c:pt>
                <c:pt idx="19133">
                  <c:v>8.9136319999999998</c:v>
                </c:pt>
                <c:pt idx="19134">
                  <c:v>8.9105559999999997</c:v>
                </c:pt>
                <c:pt idx="19135">
                  <c:v>8.9136319999999998</c:v>
                </c:pt>
                <c:pt idx="19136">
                  <c:v>8.9167079999999999</c:v>
                </c:pt>
                <c:pt idx="19137">
                  <c:v>8.9136319999999998</c:v>
                </c:pt>
                <c:pt idx="19138">
                  <c:v>8.9105559999999997</c:v>
                </c:pt>
                <c:pt idx="19139">
                  <c:v>8.9105559999999997</c:v>
                </c:pt>
                <c:pt idx="19140">
                  <c:v>8.9105559999999997</c:v>
                </c:pt>
                <c:pt idx="19141">
                  <c:v>8.9105559999999997</c:v>
                </c:pt>
                <c:pt idx="19142">
                  <c:v>8.9074799999999996</c:v>
                </c:pt>
                <c:pt idx="19143">
                  <c:v>8.9105559999999997</c:v>
                </c:pt>
                <c:pt idx="19144">
                  <c:v>8.9105559999999997</c:v>
                </c:pt>
                <c:pt idx="19145">
                  <c:v>8.9105559999999997</c:v>
                </c:pt>
                <c:pt idx="19146">
                  <c:v>8.9074799999999996</c:v>
                </c:pt>
                <c:pt idx="19147">
                  <c:v>8.9044039999999995</c:v>
                </c:pt>
                <c:pt idx="19148">
                  <c:v>8.9044039999999995</c:v>
                </c:pt>
                <c:pt idx="19149">
                  <c:v>8.9044039999999995</c:v>
                </c:pt>
                <c:pt idx="19150">
                  <c:v>8.9013289999999987</c:v>
                </c:pt>
                <c:pt idx="19151">
                  <c:v>8.9013289999999987</c:v>
                </c:pt>
                <c:pt idx="19152">
                  <c:v>8.9013289999999987</c:v>
                </c:pt>
                <c:pt idx="19153">
                  <c:v>8.9013289999999987</c:v>
                </c:pt>
                <c:pt idx="19154">
                  <c:v>8.8982529999999986</c:v>
                </c:pt>
                <c:pt idx="19155">
                  <c:v>8.8982529999999986</c:v>
                </c:pt>
                <c:pt idx="19156">
                  <c:v>8.8982529999999986</c:v>
                </c:pt>
                <c:pt idx="19157">
                  <c:v>8.8982529999999986</c:v>
                </c:pt>
                <c:pt idx="19158">
                  <c:v>8.8982529999999986</c:v>
                </c:pt>
                <c:pt idx="19159">
                  <c:v>8.8982529999999986</c:v>
                </c:pt>
                <c:pt idx="19160">
                  <c:v>8.8982529999999986</c:v>
                </c:pt>
                <c:pt idx="19161">
                  <c:v>8.8982529999999986</c:v>
                </c:pt>
                <c:pt idx="19162">
                  <c:v>8.8982529999999986</c:v>
                </c:pt>
                <c:pt idx="19163">
                  <c:v>8.8951770000000003</c:v>
                </c:pt>
                <c:pt idx="19164">
                  <c:v>8.8951770000000003</c:v>
                </c:pt>
                <c:pt idx="19165">
                  <c:v>8.8951770000000003</c:v>
                </c:pt>
                <c:pt idx="19166">
                  <c:v>8.8951770000000003</c:v>
                </c:pt>
                <c:pt idx="19167">
                  <c:v>8.8951770000000003</c:v>
                </c:pt>
                <c:pt idx="19168">
                  <c:v>8.8951770000000003</c:v>
                </c:pt>
                <c:pt idx="19169">
                  <c:v>8.8951770000000003</c:v>
                </c:pt>
                <c:pt idx="19170">
                  <c:v>8.8951770000000003</c:v>
                </c:pt>
                <c:pt idx="19171">
                  <c:v>8.8951770000000003</c:v>
                </c:pt>
                <c:pt idx="19172">
                  <c:v>8.8951770000000003</c:v>
                </c:pt>
                <c:pt idx="19173">
                  <c:v>8.8951770000000003</c:v>
                </c:pt>
                <c:pt idx="19174">
                  <c:v>8.8951770000000003</c:v>
                </c:pt>
                <c:pt idx="19175">
                  <c:v>8.8951770000000003</c:v>
                </c:pt>
                <c:pt idx="19176">
                  <c:v>8.8951770000000003</c:v>
                </c:pt>
                <c:pt idx="19177">
                  <c:v>8.8951770000000003</c:v>
                </c:pt>
                <c:pt idx="19178">
                  <c:v>8.8982529999999986</c:v>
                </c:pt>
                <c:pt idx="19179">
                  <c:v>8.8951770000000003</c:v>
                </c:pt>
                <c:pt idx="19180">
                  <c:v>8.8951770000000003</c:v>
                </c:pt>
                <c:pt idx="19181">
                  <c:v>8.8951770000000003</c:v>
                </c:pt>
                <c:pt idx="19182">
                  <c:v>8.8951770000000003</c:v>
                </c:pt>
                <c:pt idx="19183">
                  <c:v>8.8951770000000003</c:v>
                </c:pt>
                <c:pt idx="19184">
                  <c:v>8.8951770000000003</c:v>
                </c:pt>
                <c:pt idx="19185">
                  <c:v>8.8951770000000003</c:v>
                </c:pt>
                <c:pt idx="19186">
                  <c:v>8.8951770000000003</c:v>
                </c:pt>
                <c:pt idx="19187">
                  <c:v>8.8951770000000003</c:v>
                </c:pt>
                <c:pt idx="19188">
                  <c:v>8.8951770000000003</c:v>
                </c:pt>
                <c:pt idx="19189">
                  <c:v>8.8951770000000003</c:v>
                </c:pt>
                <c:pt idx="19190">
                  <c:v>8.8951770000000003</c:v>
                </c:pt>
                <c:pt idx="19191">
                  <c:v>8.8951770000000003</c:v>
                </c:pt>
                <c:pt idx="19192">
                  <c:v>8.8921019999999995</c:v>
                </c:pt>
                <c:pt idx="19193">
                  <c:v>8.8921019999999995</c:v>
                </c:pt>
                <c:pt idx="19194">
                  <c:v>8.8951770000000003</c:v>
                </c:pt>
                <c:pt idx="19195">
                  <c:v>8.8951770000000003</c:v>
                </c:pt>
                <c:pt idx="19196">
                  <c:v>8.8951770000000003</c:v>
                </c:pt>
                <c:pt idx="19197">
                  <c:v>8.8951770000000003</c:v>
                </c:pt>
                <c:pt idx="19198">
                  <c:v>8.8951770000000003</c:v>
                </c:pt>
                <c:pt idx="19199">
                  <c:v>8.8951770000000003</c:v>
                </c:pt>
                <c:pt idx="19200">
                  <c:v>8.8951770000000003</c:v>
                </c:pt>
                <c:pt idx="19201">
                  <c:v>8.8951770000000003</c:v>
                </c:pt>
                <c:pt idx="19202">
                  <c:v>8.8951770000000003</c:v>
                </c:pt>
                <c:pt idx="19203">
                  <c:v>8.8951770000000003</c:v>
                </c:pt>
                <c:pt idx="19204">
                  <c:v>8.8951770000000003</c:v>
                </c:pt>
                <c:pt idx="19205">
                  <c:v>8.8982529999999986</c:v>
                </c:pt>
                <c:pt idx="19206">
                  <c:v>8.8982529999999986</c:v>
                </c:pt>
                <c:pt idx="19207">
                  <c:v>8.8982529999999986</c:v>
                </c:pt>
                <c:pt idx="19208">
                  <c:v>8.8982529999999986</c:v>
                </c:pt>
                <c:pt idx="19209">
                  <c:v>8.8982529999999986</c:v>
                </c:pt>
                <c:pt idx="19210">
                  <c:v>8.9013289999999987</c:v>
                </c:pt>
                <c:pt idx="19211">
                  <c:v>8.9013289999999987</c:v>
                </c:pt>
                <c:pt idx="19212">
                  <c:v>8.8982529999999986</c:v>
                </c:pt>
                <c:pt idx="19213">
                  <c:v>8.8982529999999986</c:v>
                </c:pt>
                <c:pt idx="19214">
                  <c:v>8.9013289999999987</c:v>
                </c:pt>
                <c:pt idx="19215">
                  <c:v>8.9013289999999987</c:v>
                </c:pt>
                <c:pt idx="19216">
                  <c:v>8.9013289999999987</c:v>
                </c:pt>
                <c:pt idx="19217">
                  <c:v>8.9013289999999987</c:v>
                </c:pt>
                <c:pt idx="19218">
                  <c:v>8.9044039999999995</c:v>
                </c:pt>
                <c:pt idx="19219">
                  <c:v>8.9044039999999995</c:v>
                </c:pt>
                <c:pt idx="19220">
                  <c:v>8.9044039999999995</c:v>
                </c:pt>
                <c:pt idx="19221">
                  <c:v>8.9044039999999995</c:v>
                </c:pt>
                <c:pt idx="19222">
                  <c:v>8.9044039999999995</c:v>
                </c:pt>
                <c:pt idx="19223">
                  <c:v>8.9044039999999995</c:v>
                </c:pt>
                <c:pt idx="19224">
                  <c:v>8.9044039999999995</c:v>
                </c:pt>
                <c:pt idx="19225">
                  <c:v>8.9044039999999995</c:v>
                </c:pt>
                <c:pt idx="19226">
                  <c:v>8.9044039999999995</c:v>
                </c:pt>
                <c:pt idx="19227">
                  <c:v>8.9044039999999995</c:v>
                </c:pt>
                <c:pt idx="19228">
                  <c:v>8.9044039999999995</c:v>
                </c:pt>
                <c:pt idx="19229">
                  <c:v>8.9044039999999995</c:v>
                </c:pt>
                <c:pt idx="19230">
                  <c:v>8.9074799999999996</c:v>
                </c:pt>
                <c:pt idx="19231">
                  <c:v>8.9074799999999996</c:v>
                </c:pt>
                <c:pt idx="19232">
                  <c:v>8.9074799999999996</c:v>
                </c:pt>
                <c:pt idx="19233">
                  <c:v>8.9074799999999996</c:v>
                </c:pt>
                <c:pt idx="19234">
                  <c:v>8.9105559999999997</c:v>
                </c:pt>
                <c:pt idx="19235">
                  <c:v>8.9105559999999997</c:v>
                </c:pt>
                <c:pt idx="19236">
                  <c:v>8.9105559999999997</c:v>
                </c:pt>
                <c:pt idx="19237">
                  <c:v>8.9074799999999996</c:v>
                </c:pt>
                <c:pt idx="19238">
                  <c:v>8.9105559999999997</c:v>
                </c:pt>
                <c:pt idx="19239">
                  <c:v>8.9136319999999998</c:v>
                </c:pt>
                <c:pt idx="19240">
                  <c:v>8.9136319999999998</c:v>
                </c:pt>
                <c:pt idx="19241">
                  <c:v>8.9105559999999997</c:v>
                </c:pt>
                <c:pt idx="19242">
                  <c:v>8.9105559999999997</c:v>
                </c:pt>
                <c:pt idx="19243">
                  <c:v>8.9105559999999997</c:v>
                </c:pt>
                <c:pt idx="19244">
                  <c:v>8.9105559999999997</c:v>
                </c:pt>
                <c:pt idx="19245">
                  <c:v>8.9105559999999997</c:v>
                </c:pt>
                <c:pt idx="19246">
                  <c:v>8.9105559999999997</c:v>
                </c:pt>
                <c:pt idx="19247">
                  <c:v>8.9105559999999997</c:v>
                </c:pt>
                <c:pt idx="19248">
                  <c:v>8.9105559999999997</c:v>
                </c:pt>
                <c:pt idx="19249">
                  <c:v>8.9105559999999997</c:v>
                </c:pt>
                <c:pt idx="19250">
                  <c:v>8.9105559999999997</c:v>
                </c:pt>
                <c:pt idx="19251">
                  <c:v>8.9105559999999997</c:v>
                </c:pt>
                <c:pt idx="19252">
                  <c:v>8.9136319999999998</c:v>
                </c:pt>
                <c:pt idx="19253">
                  <c:v>8.9136319999999998</c:v>
                </c:pt>
                <c:pt idx="19254">
                  <c:v>8.9136319999999998</c:v>
                </c:pt>
                <c:pt idx="19255">
                  <c:v>8.9136319999999998</c:v>
                </c:pt>
                <c:pt idx="19256">
                  <c:v>8.9167079999999999</c:v>
                </c:pt>
                <c:pt idx="19257">
                  <c:v>8.9167079999999999</c:v>
                </c:pt>
                <c:pt idx="19258">
                  <c:v>8.9167079999999999</c:v>
                </c:pt>
                <c:pt idx="19259">
                  <c:v>8.9167079999999999</c:v>
                </c:pt>
                <c:pt idx="19260">
                  <c:v>8.9167079999999999</c:v>
                </c:pt>
                <c:pt idx="19261">
                  <c:v>8.9167079999999999</c:v>
                </c:pt>
                <c:pt idx="19262">
                  <c:v>8.9167079999999999</c:v>
                </c:pt>
                <c:pt idx="19263">
                  <c:v>8.9167079999999999</c:v>
                </c:pt>
                <c:pt idx="19264">
                  <c:v>8.9197829999999989</c:v>
                </c:pt>
                <c:pt idx="19265">
                  <c:v>8.922858999999999</c:v>
                </c:pt>
                <c:pt idx="19266">
                  <c:v>8.922858999999999</c:v>
                </c:pt>
                <c:pt idx="19267">
                  <c:v>8.9259349999999991</c:v>
                </c:pt>
                <c:pt idx="19268">
                  <c:v>8.9259349999999991</c:v>
                </c:pt>
                <c:pt idx="19269">
                  <c:v>8.9290109999999991</c:v>
                </c:pt>
                <c:pt idx="19270">
                  <c:v>8.9290109999999991</c:v>
                </c:pt>
                <c:pt idx="19271">
                  <c:v>8.922858999999999</c:v>
                </c:pt>
                <c:pt idx="19272">
                  <c:v>8.922858999999999</c:v>
                </c:pt>
                <c:pt idx="19273">
                  <c:v>8.9259349999999991</c:v>
                </c:pt>
                <c:pt idx="19274">
                  <c:v>8.922858999999999</c:v>
                </c:pt>
                <c:pt idx="19275">
                  <c:v>8.922858999999999</c:v>
                </c:pt>
                <c:pt idx="19276">
                  <c:v>8.9167079999999999</c:v>
                </c:pt>
                <c:pt idx="19277">
                  <c:v>8.9197829999999989</c:v>
                </c:pt>
                <c:pt idx="19278">
                  <c:v>8.9259349999999991</c:v>
                </c:pt>
                <c:pt idx="19279">
                  <c:v>8.922858999999999</c:v>
                </c:pt>
                <c:pt idx="19280">
                  <c:v>8.9167079999999999</c:v>
                </c:pt>
                <c:pt idx="19281">
                  <c:v>8.9197829999999989</c:v>
                </c:pt>
                <c:pt idx="19282">
                  <c:v>8.922858999999999</c:v>
                </c:pt>
                <c:pt idx="19283">
                  <c:v>8.9259349999999991</c:v>
                </c:pt>
                <c:pt idx="19284">
                  <c:v>8.922858999999999</c:v>
                </c:pt>
                <c:pt idx="19285">
                  <c:v>8.9197829999999989</c:v>
                </c:pt>
                <c:pt idx="19286">
                  <c:v>8.922858999999999</c:v>
                </c:pt>
                <c:pt idx="19287">
                  <c:v>8.9259349999999991</c:v>
                </c:pt>
                <c:pt idx="19288">
                  <c:v>8.922858999999999</c:v>
                </c:pt>
                <c:pt idx="19289">
                  <c:v>8.922858999999999</c:v>
                </c:pt>
                <c:pt idx="19290">
                  <c:v>8.922858999999999</c:v>
                </c:pt>
                <c:pt idx="19291">
                  <c:v>8.922858999999999</c:v>
                </c:pt>
                <c:pt idx="19292">
                  <c:v>8.922858999999999</c:v>
                </c:pt>
                <c:pt idx="19293">
                  <c:v>8.922858999999999</c:v>
                </c:pt>
                <c:pt idx="19294">
                  <c:v>8.922858999999999</c:v>
                </c:pt>
                <c:pt idx="19295">
                  <c:v>8.9259349999999991</c:v>
                </c:pt>
                <c:pt idx="19296">
                  <c:v>8.9259349999999991</c:v>
                </c:pt>
                <c:pt idx="19297">
                  <c:v>8.922858999999999</c:v>
                </c:pt>
                <c:pt idx="19298">
                  <c:v>8.9197829999999989</c:v>
                </c:pt>
                <c:pt idx="19299">
                  <c:v>8.922858999999999</c:v>
                </c:pt>
                <c:pt idx="19300">
                  <c:v>8.922858999999999</c:v>
                </c:pt>
                <c:pt idx="19301">
                  <c:v>8.922858999999999</c:v>
                </c:pt>
                <c:pt idx="19302">
                  <c:v>8.9197829999999989</c:v>
                </c:pt>
                <c:pt idx="19303">
                  <c:v>8.922858999999999</c:v>
                </c:pt>
                <c:pt idx="19304">
                  <c:v>8.922858999999999</c:v>
                </c:pt>
                <c:pt idx="19305">
                  <c:v>8.922858999999999</c:v>
                </c:pt>
                <c:pt idx="19306">
                  <c:v>8.922858999999999</c:v>
                </c:pt>
                <c:pt idx="19307">
                  <c:v>8.922858999999999</c:v>
                </c:pt>
                <c:pt idx="19308">
                  <c:v>8.9259349999999991</c:v>
                </c:pt>
                <c:pt idx="19309">
                  <c:v>8.922858999999999</c:v>
                </c:pt>
                <c:pt idx="19310">
                  <c:v>8.922858999999999</c:v>
                </c:pt>
                <c:pt idx="19311">
                  <c:v>8.922858999999999</c:v>
                </c:pt>
                <c:pt idx="19312">
                  <c:v>8.922858999999999</c:v>
                </c:pt>
                <c:pt idx="19313">
                  <c:v>8.922858999999999</c:v>
                </c:pt>
                <c:pt idx="19314">
                  <c:v>8.922858999999999</c:v>
                </c:pt>
                <c:pt idx="19315">
                  <c:v>8.9259349999999991</c:v>
                </c:pt>
                <c:pt idx="19316">
                  <c:v>8.9259349999999991</c:v>
                </c:pt>
                <c:pt idx="19317">
                  <c:v>8.9259349999999991</c:v>
                </c:pt>
                <c:pt idx="19318">
                  <c:v>8.9259349999999991</c:v>
                </c:pt>
                <c:pt idx="19319">
                  <c:v>8.9259349999999991</c:v>
                </c:pt>
                <c:pt idx="19320">
                  <c:v>8.9259349999999991</c:v>
                </c:pt>
                <c:pt idx="19321">
                  <c:v>8.9290109999999991</c:v>
                </c:pt>
                <c:pt idx="19322">
                  <c:v>8.9320869999999992</c:v>
                </c:pt>
                <c:pt idx="19323">
                  <c:v>8.9320869999999992</c:v>
                </c:pt>
                <c:pt idx="19324">
                  <c:v>8.9290109999999991</c:v>
                </c:pt>
                <c:pt idx="19325">
                  <c:v>8.9290109999999991</c:v>
                </c:pt>
                <c:pt idx="19326">
                  <c:v>8.935162</c:v>
                </c:pt>
                <c:pt idx="19327">
                  <c:v>8.9382380000000001</c:v>
                </c:pt>
                <c:pt idx="19328">
                  <c:v>8.9382380000000001</c:v>
                </c:pt>
                <c:pt idx="19329">
                  <c:v>8.9382380000000001</c:v>
                </c:pt>
                <c:pt idx="19330">
                  <c:v>8.9413140000000002</c:v>
                </c:pt>
                <c:pt idx="19331">
                  <c:v>8.9413140000000002</c:v>
                </c:pt>
                <c:pt idx="19332">
                  <c:v>8.9382380000000001</c:v>
                </c:pt>
                <c:pt idx="19333">
                  <c:v>8.9382380000000001</c:v>
                </c:pt>
                <c:pt idx="19334">
                  <c:v>8.9413140000000002</c:v>
                </c:pt>
                <c:pt idx="19335">
                  <c:v>8.9413140000000002</c:v>
                </c:pt>
                <c:pt idx="19336">
                  <c:v>8.9413140000000002</c:v>
                </c:pt>
                <c:pt idx="19337">
                  <c:v>8.9413140000000002</c:v>
                </c:pt>
                <c:pt idx="19338">
                  <c:v>8.9413140000000002</c:v>
                </c:pt>
                <c:pt idx="19339">
                  <c:v>8.9413140000000002</c:v>
                </c:pt>
                <c:pt idx="19340">
                  <c:v>8.9382380000000001</c:v>
                </c:pt>
                <c:pt idx="19341">
                  <c:v>8.9382380000000001</c:v>
                </c:pt>
                <c:pt idx="19342">
                  <c:v>8.9413140000000002</c:v>
                </c:pt>
                <c:pt idx="19343">
                  <c:v>8.9413140000000002</c:v>
                </c:pt>
                <c:pt idx="19344">
                  <c:v>8.9413140000000002</c:v>
                </c:pt>
                <c:pt idx="19345">
                  <c:v>8.9413140000000002</c:v>
                </c:pt>
                <c:pt idx="19346">
                  <c:v>8.9443900000000003</c:v>
                </c:pt>
                <c:pt idx="19347">
                  <c:v>8.9443900000000003</c:v>
                </c:pt>
                <c:pt idx="19348">
                  <c:v>8.9443900000000003</c:v>
                </c:pt>
                <c:pt idx="19349">
                  <c:v>8.9474660000000004</c:v>
                </c:pt>
                <c:pt idx="19350">
                  <c:v>8.9474660000000004</c:v>
                </c:pt>
                <c:pt idx="19351">
                  <c:v>8.9474660000000004</c:v>
                </c:pt>
                <c:pt idx="19352">
                  <c:v>8.9474660000000004</c:v>
                </c:pt>
                <c:pt idx="19353">
                  <c:v>8.9474660000000004</c:v>
                </c:pt>
                <c:pt idx="19354">
                  <c:v>8.9474660000000004</c:v>
                </c:pt>
                <c:pt idx="19355">
                  <c:v>8.9474660000000004</c:v>
                </c:pt>
                <c:pt idx="19356">
                  <c:v>8.9474660000000004</c:v>
                </c:pt>
                <c:pt idx="19357">
                  <c:v>8.9474660000000004</c:v>
                </c:pt>
                <c:pt idx="19358">
                  <c:v>8.9474660000000004</c:v>
                </c:pt>
                <c:pt idx="19359">
                  <c:v>8.9474660000000004</c:v>
                </c:pt>
                <c:pt idx="19360">
                  <c:v>8.9474660000000004</c:v>
                </c:pt>
                <c:pt idx="19361">
                  <c:v>8.9505409999999994</c:v>
                </c:pt>
                <c:pt idx="19362">
                  <c:v>8.9505409999999994</c:v>
                </c:pt>
                <c:pt idx="19363">
                  <c:v>8.9505409999999994</c:v>
                </c:pt>
                <c:pt idx="19364">
                  <c:v>8.9505409999999994</c:v>
                </c:pt>
                <c:pt idx="19365">
                  <c:v>8.9505409999999994</c:v>
                </c:pt>
                <c:pt idx="19366">
                  <c:v>8.9505409999999994</c:v>
                </c:pt>
                <c:pt idx="19367">
                  <c:v>8.9505409999999994</c:v>
                </c:pt>
                <c:pt idx="19368">
                  <c:v>8.9505409999999994</c:v>
                </c:pt>
                <c:pt idx="19369">
                  <c:v>8.9505409999999994</c:v>
                </c:pt>
                <c:pt idx="19370">
                  <c:v>8.9474660000000004</c:v>
                </c:pt>
                <c:pt idx="19371">
                  <c:v>8.9474660000000004</c:v>
                </c:pt>
                <c:pt idx="19372">
                  <c:v>8.9474660000000004</c:v>
                </c:pt>
                <c:pt idx="19373">
                  <c:v>8.9474660000000004</c:v>
                </c:pt>
                <c:pt idx="19374">
                  <c:v>8.9474660000000004</c:v>
                </c:pt>
                <c:pt idx="19375">
                  <c:v>8.9474660000000004</c:v>
                </c:pt>
                <c:pt idx="19376">
                  <c:v>8.9474660000000004</c:v>
                </c:pt>
                <c:pt idx="19377">
                  <c:v>8.9474660000000004</c:v>
                </c:pt>
                <c:pt idx="19378">
                  <c:v>8.9474660000000004</c:v>
                </c:pt>
                <c:pt idx="19379">
                  <c:v>8.9474660000000004</c:v>
                </c:pt>
                <c:pt idx="19380">
                  <c:v>8.9474660000000004</c:v>
                </c:pt>
                <c:pt idx="19381">
                  <c:v>8.9474660000000004</c:v>
                </c:pt>
                <c:pt idx="19382">
                  <c:v>8.9474660000000004</c:v>
                </c:pt>
                <c:pt idx="19383">
                  <c:v>8.9474660000000004</c:v>
                </c:pt>
                <c:pt idx="19384">
                  <c:v>8.9474660000000004</c:v>
                </c:pt>
                <c:pt idx="19385">
                  <c:v>8.9474660000000004</c:v>
                </c:pt>
                <c:pt idx="19386">
                  <c:v>8.9474660000000004</c:v>
                </c:pt>
                <c:pt idx="19387">
                  <c:v>8.9474660000000004</c:v>
                </c:pt>
                <c:pt idx="19388">
                  <c:v>8.9474660000000004</c:v>
                </c:pt>
                <c:pt idx="19389">
                  <c:v>8.9474660000000004</c:v>
                </c:pt>
                <c:pt idx="19390">
                  <c:v>8.9505409999999994</c:v>
                </c:pt>
                <c:pt idx="19391">
                  <c:v>8.9505409999999994</c:v>
                </c:pt>
                <c:pt idx="19392">
                  <c:v>8.9474660000000004</c:v>
                </c:pt>
                <c:pt idx="19393">
                  <c:v>8.9505409999999994</c:v>
                </c:pt>
                <c:pt idx="19394">
                  <c:v>8.9536169999999995</c:v>
                </c:pt>
                <c:pt idx="19395">
                  <c:v>8.9536169999999995</c:v>
                </c:pt>
                <c:pt idx="19396">
                  <c:v>8.9536169999999995</c:v>
                </c:pt>
                <c:pt idx="19397">
                  <c:v>8.9536169999999995</c:v>
                </c:pt>
                <c:pt idx="19398">
                  <c:v>8.9566920000000003</c:v>
                </c:pt>
                <c:pt idx="19399">
                  <c:v>8.9566920000000003</c:v>
                </c:pt>
                <c:pt idx="19400">
                  <c:v>8.9566920000000003</c:v>
                </c:pt>
                <c:pt idx="19401">
                  <c:v>8.9566920000000003</c:v>
                </c:pt>
                <c:pt idx="19402">
                  <c:v>8.9597689999999997</c:v>
                </c:pt>
                <c:pt idx="19403">
                  <c:v>8.9628449999999997</c:v>
                </c:pt>
                <c:pt idx="19404">
                  <c:v>8.9628449999999997</c:v>
                </c:pt>
                <c:pt idx="19405">
                  <c:v>8.9628449999999997</c:v>
                </c:pt>
                <c:pt idx="19406">
                  <c:v>8.9659199999999988</c:v>
                </c:pt>
                <c:pt idx="19407">
                  <c:v>8.9659199999999988</c:v>
                </c:pt>
                <c:pt idx="19408">
                  <c:v>8.9659199999999988</c:v>
                </c:pt>
                <c:pt idx="19409">
                  <c:v>8.9659199999999988</c:v>
                </c:pt>
                <c:pt idx="19410">
                  <c:v>8.9720709999999997</c:v>
                </c:pt>
                <c:pt idx="19411">
                  <c:v>8.9720709999999997</c:v>
                </c:pt>
                <c:pt idx="19412">
                  <c:v>8.9720709999999997</c:v>
                </c:pt>
                <c:pt idx="19413">
                  <c:v>8.9720709999999997</c:v>
                </c:pt>
                <c:pt idx="19414">
                  <c:v>8.9720709999999997</c:v>
                </c:pt>
                <c:pt idx="19415">
                  <c:v>8.9720709999999997</c:v>
                </c:pt>
                <c:pt idx="19416">
                  <c:v>8.9720709999999997</c:v>
                </c:pt>
                <c:pt idx="19417">
                  <c:v>8.975147999999999</c:v>
                </c:pt>
                <c:pt idx="19418">
                  <c:v>8.975147999999999</c:v>
                </c:pt>
                <c:pt idx="19419">
                  <c:v>8.9782239999999991</c:v>
                </c:pt>
                <c:pt idx="19420">
                  <c:v>8.9782239999999991</c:v>
                </c:pt>
                <c:pt idx="19421">
                  <c:v>8.9782239999999991</c:v>
                </c:pt>
                <c:pt idx="19422">
                  <c:v>8.9782239999999991</c:v>
                </c:pt>
                <c:pt idx="19423">
                  <c:v>8.9782239999999991</c:v>
                </c:pt>
                <c:pt idx="19424">
                  <c:v>8.9782239999999991</c:v>
                </c:pt>
                <c:pt idx="19425">
                  <c:v>8.9782239999999991</c:v>
                </c:pt>
                <c:pt idx="19426">
                  <c:v>8.9782239999999991</c:v>
                </c:pt>
                <c:pt idx="19427">
                  <c:v>8.9782239999999991</c:v>
                </c:pt>
                <c:pt idx="19428">
                  <c:v>8.9782239999999991</c:v>
                </c:pt>
                <c:pt idx="19429">
                  <c:v>8.9782239999999991</c:v>
                </c:pt>
                <c:pt idx="19430">
                  <c:v>8.9782239999999991</c:v>
                </c:pt>
                <c:pt idx="19431">
                  <c:v>8.9782239999999991</c:v>
                </c:pt>
                <c:pt idx="19432">
                  <c:v>8.9782239999999991</c:v>
                </c:pt>
                <c:pt idx="19433">
                  <c:v>8.9782239999999991</c:v>
                </c:pt>
                <c:pt idx="19434">
                  <c:v>8.9782239999999991</c:v>
                </c:pt>
                <c:pt idx="19435">
                  <c:v>8.9812989999999999</c:v>
                </c:pt>
                <c:pt idx="19436">
                  <c:v>8.9812989999999999</c:v>
                </c:pt>
                <c:pt idx="19437">
                  <c:v>8.9812989999999999</c:v>
                </c:pt>
                <c:pt idx="19438">
                  <c:v>8.984375</c:v>
                </c:pt>
                <c:pt idx="19439">
                  <c:v>8.984375</c:v>
                </c:pt>
                <c:pt idx="19440">
                  <c:v>8.984375</c:v>
                </c:pt>
                <c:pt idx="19441">
                  <c:v>8.984375</c:v>
                </c:pt>
                <c:pt idx="19442">
                  <c:v>8.984375</c:v>
                </c:pt>
                <c:pt idx="19443">
                  <c:v>8.9874499999999991</c:v>
                </c:pt>
                <c:pt idx="19444">
                  <c:v>8.9874499999999991</c:v>
                </c:pt>
                <c:pt idx="19445">
                  <c:v>8.9874499999999991</c:v>
                </c:pt>
                <c:pt idx="19446">
                  <c:v>8.9874499999999991</c:v>
                </c:pt>
                <c:pt idx="19447">
                  <c:v>8.9874499999999991</c:v>
                </c:pt>
                <c:pt idx="19448">
                  <c:v>8.9905270000000002</c:v>
                </c:pt>
                <c:pt idx="19449">
                  <c:v>8.9905270000000002</c:v>
                </c:pt>
                <c:pt idx="19450">
                  <c:v>8.9905270000000002</c:v>
                </c:pt>
                <c:pt idx="19451">
                  <c:v>8.9905270000000002</c:v>
                </c:pt>
                <c:pt idx="19452">
                  <c:v>8.9936030000000002</c:v>
                </c:pt>
                <c:pt idx="19453">
                  <c:v>8.9936030000000002</c:v>
                </c:pt>
                <c:pt idx="19454">
                  <c:v>8.9936030000000002</c:v>
                </c:pt>
                <c:pt idx="19455">
                  <c:v>8.9936030000000002</c:v>
                </c:pt>
                <c:pt idx="19456">
                  <c:v>8.9936030000000002</c:v>
                </c:pt>
                <c:pt idx="19457">
                  <c:v>8.9936030000000002</c:v>
                </c:pt>
                <c:pt idx="19458">
                  <c:v>8.9936030000000002</c:v>
                </c:pt>
                <c:pt idx="19459">
                  <c:v>8.9936030000000002</c:v>
                </c:pt>
                <c:pt idx="19460">
                  <c:v>8.9966779999999993</c:v>
                </c:pt>
                <c:pt idx="19461">
                  <c:v>8.9997539999999994</c:v>
                </c:pt>
                <c:pt idx="19462">
                  <c:v>8.9997539999999994</c:v>
                </c:pt>
                <c:pt idx="19463">
                  <c:v>8.9997539999999994</c:v>
                </c:pt>
                <c:pt idx="19464">
                  <c:v>8.9997539999999994</c:v>
                </c:pt>
                <c:pt idx="19465">
                  <c:v>8.9997539999999994</c:v>
                </c:pt>
                <c:pt idx="19466">
                  <c:v>8.9997539999999994</c:v>
                </c:pt>
                <c:pt idx="19467">
                  <c:v>9.0028290000000002</c:v>
                </c:pt>
                <c:pt idx="19468">
                  <c:v>9.0028290000000002</c:v>
                </c:pt>
                <c:pt idx="19469">
                  <c:v>9.0028290000000002</c:v>
                </c:pt>
                <c:pt idx="19470">
                  <c:v>9.0028290000000002</c:v>
                </c:pt>
                <c:pt idx="19471">
                  <c:v>9.0028290000000002</c:v>
                </c:pt>
                <c:pt idx="19472">
                  <c:v>9.0028290000000002</c:v>
                </c:pt>
                <c:pt idx="19473">
                  <c:v>9.0028290000000002</c:v>
                </c:pt>
                <c:pt idx="19474">
                  <c:v>9.0028290000000002</c:v>
                </c:pt>
                <c:pt idx="19475">
                  <c:v>9.0059059999999995</c:v>
                </c:pt>
                <c:pt idx="19476">
                  <c:v>9.0059059999999995</c:v>
                </c:pt>
                <c:pt idx="19477">
                  <c:v>9.0059059999999995</c:v>
                </c:pt>
                <c:pt idx="19478">
                  <c:v>9.0059059999999995</c:v>
                </c:pt>
                <c:pt idx="19479">
                  <c:v>9.0059059999999995</c:v>
                </c:pt>
                <c:pt idx="19480">
                  <c:v>9.0059059999999995</c:v>
                </c:pt>
                <c:pt idx="19481">
                  <c:v>9.0059059999999995</c:v>
                </c:pt>
                <c:pt idx="19482">
                  <c:v>9.0059059999999995</c:v>
                </c:pt>
                <c:pt idx="19483">
                  <c:v>9.0059059999999995</c:v>
                </c:pt>
                <c:pt idx="19484">
                  <c:v>9.0059059999999995</c:v>
                </c:pt>
                <c:pt idx="19485">
                  <c:v>9.0059059999999995</c:v>
                </c:pt>
                <c:pt idx="19486">
                  <c:v>9.0059059999999995</c:v>
                </c:pt>
                <c:pt idx="19487">
                  <c:v>9.0059059999999995</c:v>
                </c:pt>
                <c:pt idx="19488">
                  <c:v>9.0059059999999995</c:v>
                </c:pt>
                <c:pt idx="19489">
                  <c:v>9.0059059999999995</c:v>
                </c:pt>
                <c:pt idx="19490">
                  <c:v>9.0059059999999995</c:v>
                </c:pt>
                <c:pt idx="19491">
                  <c:v>9.0059059999999995</c:v>
                </c:pt>
                <c:pt idx="19492">
                  <c:v>9.0059059999999995</c:v>
                </c:pt>
                <c:pt idx="19493">
                  <c:v>9.0059059999999995</c:v>
                </c:pt>
                <c:pt idx="19494">
                  <c:v>9.0059059999999995</c:v>
                </c:pt>
                <c:pt idx="19495">
                  <c:v>9.0059059999999995</c:v>
                </c:pt>
                <c:pt idx="19496">
                  <c:v>9.0059059999999995</c:v>
                </c:pt>
                <c:pt idx="19497">
                  <c:v>9.0089810000000003</c:v>
                </c:pt>
                <c:pt idx="19498">
                  <c:v>9.0089810000000003</c:v>
                </c:pt>
                <c:pt idx="19499">
                  <c:v>9.0089810000000003</c:v>
                </c:pt>
                <c:pt idx="19500">
                  <c:v>9.0089810000000003</c:v>
                </c:pt>
                <c:pt idx="19501">
                  <c:v>9.0120569999999987</c:v>
                </c:pt>
                <c:pt idx="19502">
                  <c:v>9.0120569999999987</c:v>
                </c:pt>
                <c:pt idx="19503">
                  <c:v>9.0120569999999987</c:v>
                </c:pt>
                <c:pt idx="19504">
                  <c:v>9.0120569999999987</c:v>
                </c:pt>
                <c:pt idx="19505">
                  <c:v>9.0120569999999987</c:v>
                </c:pt>
                <c:pt idx="19506">
                  <c:v>9.0120569999999987</c:v>
                </c:pt>
                <c:pt idx="19507">
                  <c:v>9.0120569999999987</c:v>
                </c:pt>
                <c:pt idx="19508">
                  <c:v>9.0120569999999987</c:v>
                </c:pt>
                <c:pt idx="19509">
                  <c:v>9.0120569999999987</c:v>
                </c:pt>
                <c:pt idx="19510">
                  <c:v>9.0120569999999987</c:v>
                </c:pt>
                <c:pt idx="19511">
                  <c:v>9.0120569999999987</c:v>
                </c:pt>
                <c:pt idx="19512">
                  <c:v>9.0120569999999987</c:v>
                </c:pt>
                <c:pt idx="19513">
                  <c:v>9.0120569999999987</c:v>
                </c:pt>
                <c:pt idx="19514">
                  <c:v>9.0120569999999987</c:v>
                </c:pt>
                <c:pt idx="19515">
                  <c:v>9.0120569999999987</c:v>
                </c:pt>
                <c:pt idx="19516">
                  <c:v>9.0120569999999987</c:v>
                </c:pt>
                <c:pt idx="19517">
                  <c:v>9.0089810000000003</c:v>
                </c:pt>
                <c:pt idx="19518">
                  <c:v>9.0089810000000003</c:v>
                </c:pt>
                <c:pt idx="19519">
                  <c:v>9.0089810000000003</c:v>
                </c:pt>
                <c:pt idx="19520">
                  <c:v>9.0089810000000003</c:v>
                </c:pt>
                <c:pt idx="19521">
                  <c:v>9.0089810000000003</c:v>
                </c:pt>
                <c:pt idx="19522">
                  <c:v>9.0089810000000003</c:v>
                </c:pt>
                <c:pt idx="19523">
                  <c:v>9.0089810000000003</c:v>
                </c:pt>
                <c:pt idx="19524">
                  <c:v>9.0151329999999987</c:v>
                </c:pt>
                <c:pt idx="19525">
                  <c:v>9.0120569999999987</c:v>
                </c:pt>
                <c:pt idx="19526">
                  <c:v>9.0120569999999987</c:v>
                </c:pt>
                <c:pt idx="19527">
                  <c:v>9.0182079999999996</c:v>
                </c:pt>
                <c:pt idx="19528">
                  <c:v>9.0182079999999996</c:v>
                </c:pt>
                <c:pt idx="19529">
                  <c:v>9.0151329999999987</c:v>
                </c:pt>
                <c:pt idx="19530">
                  <c:v>9.0151329999999987</c:v>
                </c:pt>
                <c:pt idx="19531">
                  <c:v>9.0151329999999987</c:v>
                </c:pt>
                <c:pt idx="19532">
                  <c:v>9.0212849999999989</c:v>
                </c:pt>
                <c:pt idx="19533">
                  <c:v>9.0182079999999996</c:v>
                </c:pt>
                <c:pt idx="19534">
                  <c:v>9.0120569999999987</c:v>
                </c:pt>
                <c:pt idx="19535">
                  <c:v>9.0151329999999987</c:v>
                </c:pt>
                <c:pt idx="19536">
                  <c:v>9.0212849999999989</c:v>
                </c:pt>
                <c:pt idx="19537">
                  <c:v>9.0182079999999996</c:v>
                </c:pt>
                <c:pt idx="19538">
                  <c:v>9.0151329999999987</c:v>
                </c:pt>
                <c:pt idx="19539">
                  <c:v>9.0120569999999987</c:v>
                </c:pt>
                <c:pt idx="19540">
                  <c:v>9.0151329999999987</c:v>
                </c:pt>
                <c:pt idx="19541">
                  <c:v>9.0182079999999996</c:v>
                </c:pt>
                <c:pt idx="19542">
                  <c:v>9.0151329999999987</c:v>
                </c:pt>
                <c:pt idx="19543">
                  <c:v>9.0120569999999987</c:v>
                </c:pt>
                <c:pt idx="19544">
                  <c:v>9.0151329999999987</c:v>
                </c:pt>
                <c:pt idx="19545">
                  <c:v>9.0151329999999987</c:v>
                </c:pt>
                <c:pt idx="19546">
                  <c:v>9.0182079999999996</c:v>
                </c:pt>
                <c:pt idx="19547">
                  <c:v>9.0182079999999996</c:v>
                </c:pt>
                <c:pt idx="19548">
                  <c:v>9.0182079999999996</c:v>
                </c:pt>
                <c:pt idx="19549">
                  <c:v>9.0182079999999996</c:v>
                </c:pt>
                <c:pt idx="19550">
                  <c:v>9.0182079999999996</c:v>
                </c:pt>
                <c:pt idx="19551">
                  <c:v>9.0151329999999987</c:v>
                </c:pt>
                <c:pt idx="19552">
                  <c:v>9.0151329999999987</c:v>
                </c:pt>
                <c:pt idx="19553">
                  <c:v>9.0182079999999996</c:v>
                </c:pt>
                <c:pt idx="19554">
                  <c:v>9.0243599999999997</c:v>
                </c:pt>
                <c:pt idx="19555">
                  <c:v>9.0212849999999989</c:v>
                </c:pt>
                <c:pt idx="19556">
                  <c:v>9.0212849999999989</c:v>
                </c:pt>
                <c:pt idx="19557">
                  <c:v>9.0212849999999989</c:v>
                </c:pt>
                <c:pt idx="19558">
                  <c:v>9.0243599999999997</c:v>
                </c:pt>
                <c:pt idx="19559">
                  <c:v>9.0212849999999989</c:v>
                </c:pt>
                <c:pt idx="19560">
                  <c:v>9.0212849999999989</c:v>
                </c:pt>
                <c:pt idx="19561">
                  <c:v>9.0212849999999989</c:v>
                </c:pt>
                <c:pt idx="19562">
                  <c:v>9.0243599999999997</c:v>
                </c:pt>
                <c:pt idx="19563">
                  <c:v>9.0243599999999997</c:v>
                </c:pt>
                <c:pt idx="19564">
                  <c:v>9.0212849999999989</c:v>
                </c:pt>
                <c:pt idx="19565">
                  <c:v>9.0274359999999998</c:v>
                </c:pt>
                <c:pt idx="19566">
                  <c:v>9.0274359999999998</c:v>
                </c:pt>
                <c:pt idx="19567">
                  <c:v>9.0274359999999998</c:v>
                </c:pt>
                <c:pt idx="19568">
                  <c:v>9.0274359999999998</c:v>
                </c:pt>
                <c:pt idx="19569">
                  <c:v>9.0274359999999998</c:v>
                </c:pt>
                <c:pt idx="19570">
                  <c:v>9.0274359999999998</c:v>
                </c:pt>
                <c:pt idx="19571">
                  <c:v>9.0274359999999998</c:v>
                </c:pt>
                <c:pt idx="19572">
                  <c:v>9.0274359999999998</c:v>
                </c:pt>
                <c:pt idx="19573">
                  <c:v>9.0274359999999998</c:v>
                </c:pt>
                <c:pt idx="19574">
                  <c:v>9.0305119999999999</c:v>
                </c:pt>
                <c:pt idx="19575">
                  <c:v>9.0305119999999999</c:v>
                </c:pt>
                <c:pt idx="19576">
                  <c:v>9.0305119999999999</c:v>
                </c:pt>
                <c:pt idx="19577">
                  <c:v>9.0274359999999998</c:v>
                </c:pt>
                <c:pt idx="19578">
                  <c:v>9.0274359999999998</c:v>
                </c:pt>
                <c:pt idx="19579">
                  <c:v>9.0274359999999998</c:v>
                </c:pt>
                <c:pt idx="19580">
                  <c:v>9.0274359999999998</c:v>
                </c:pt>
                <c:pt idx="19581">
                  <c:v>9.0274359999999998</c:v>
                </c:pt>
                <c:pt idx="19582">
                  <c:v>9.0243599999999997</c:v>
                </c:pt>
                <c:pt idx="19583">
                  <c:v>9.0212849999999989</c:v>
                </c:pt>
                <c:pt idx="19584">
                  <c:v>9.0212849999999989</c:v>
                </c:pt>
                <c:pt idx="19585">
                  <c:v>9.0212849999999989</c:v>
                </c:pt>
                <c:pt idx="19586">
                  <c:v>9.0182079999999996</c:v>
                </c:pt>
                <c:pt idx="19587">
                  <c:v>9.0182079999999996</c:v>
                </c:pt>
                <c:pt idx="19588">
                  <c:v>9.0243599999999997</c:v>
                </c:pt>
                <c:pt idx="19589">
                  <c:v>9.0243599999999997</c:v>
                </c:pt>
                <c:pt idx="19590">
                  <c:v>9.0212849999999989</c:v>
                </c:pt>
                <c:pt idx="19591">
                  <c:v>9.0212849999999989</c:v>
                </c:pt>
                <c:pt idx="19592">
                  <c:v>9.0212849999999989</c:v>
                </c:pt>
                <c:pt idx="19593">
                  <c:v>9.0212849999999989</c:v>
                </c:pt>
                <c:pt idx="19594">
                  <c:v>9.0212849999999989</c:v>
                </c:pt>
                <c:pt idx="19595">
                  <c:v>9.0243599999999997</c:v>
                </c:pt>
                <c:pt idx="19596">
                  <c:v>9.0305119999999999</c:v>
                </c:pt>
                <c:pt idx="19597">
                  <c:v>9.0305119999999999</c:v>
                </c:pt>
                <c:pt idx="19598">
                  <c:v>9.0274359999999998</c:v>
                </c:pt>
                <c:pt idx="19599">
                  <c:v>9.0274359999999998</c:v>
                </c:pt>
                <c:pt idx="19600">
                  <c:v>9.0274359999999998</c:v>
                </c:pt>
                <c:pt idx="19601">
                  <c:v>9.0305119999999999</c:v>
                </c:pt>
                <c:pt idx="19602">
                  <c:v>9.0305119999999999</c:v>
                </c:pt>
                <c:pt idx="19603">
                  <c:v>9.0335869999999989</c:v>
                </c:pt>
                <c:pt idx="19604">
                  <c:v>9.0335869999999989</c:v>
                </c:pt>
                <c:pt idx="19605">
                  <c:v>9.0305119999999999</c:v>
                </c:pt>
                <c:pt idx="19606">
                  <c:v>9.0305119999999999</c:v>
                </c:pt>
                <c:pt idx="19607">
                  <c:v>9.0305119999999999</c:v>
                </c:pt>
                <c:pt idx="19608">
                  <c:v>9.0305119999999999</c:v>
                </c:pt>
                <c:pt idx="19609">
                  <c:v>9.0305119999999999</c:v>
                </c:pt>
                <c:pt idx="19610">
                  <c:v>9.0305119999999999</c:v>
                </c:pt>
                <c:pt idx="19611">
                  <c:v>9.0305119999999999</c:v>
                </c:pt>
                <c:pt idx="19612">
                  <c:v>9.0305119999999999</c:v>
                </c:pt>
                <c:pt idx="19613">
                  <c:v>9.0305119999999999</c:v>
                </c:pt>
                <c:pt idx="19614">
                  <c:v>9.0335869999999989</c:v>
                </c:pt>
                <c:pt idx="19615">
                  <c:v>9.0335869999999989</c:v>
                </c:pt>
                <c:pt idx="19616">
                  <c:v>9.0335869999999989</c:v>
                </c:pt>
                <c:pt idx="19617">
                  <c:v>9.0335869999999989</c:v>
                </c:pt>
                <c:pt idx="19618">
                  <c:v>9.0335869999999989</c:v>
                </c:pt>
                <c:pt idx="19619">
                  <c:v>9.036662999999999</c:v>
                </c:pt>
                <c:pt idx="19620">
                  <c:v>9.036662999999999</c:v>
                </c:pt>
                <c:pt idx="19621">
                  <c:v>9.036662999999999</c:v>
                </c:pt>
                <c:pt idx="19622">
                  <c:v>9.036662999999999</c:v>
                </c:pt>
                <c:pt idx="19623">
                  <c:v>9.036662999999999</c:v>
                </c:pt>
                <c:pt idx="19624">
                  <c:v>9.036662999999999</c:v>
                </c:pt>
                <c:pt idx="19625">
                  <c:v>9.036662999999999</c:v>
                </c:pt>
                <c:pt idx="19626">
                  <c:v>9.0397389999999991</c:v>
                </c:pt>
                <c:pt idx="19627">
                  <c:v>9.0397389999999991</c:v>
                </c:pt>
                <c:pt idx="19628">
                  <c:v>9.0397389999999991</c:v>
                </c:pt>
                <c:pt idx="19629">
                  <c:v>9.0397389999999991</c:v>
                </c:pt>
                <c:pt idx="19630">
                  <c:v>9.0397389999999991</c:v>
                </c:pt>
                <c:pt idx="19631">
                  <c:v>9.0397389999999991</c:v>
                </c:pt>
                <c:pt idx="19632">
                  <c:v>9.0397389999999991</c:v>
                </c:pt>
                <c:pt idx="19633">
                  <c:v>9.0397389999999991</c:v>
                </c:pt>
                <c:pt idx="19634">
                  <c:v>9.0397389999999991</c:v>
                </c:pt>
                <c:pt idx="19635">
                  <c:v>9.0397389999999991</c:v>
                </c:pt>
                <c:pt idx="19636">
                  <c:v>9.0397389999999991</c:v>
                </c:pt>
                <c:pt idx="19637">
                  <c:v>9.0428149999999992</c:v>
                </c:pt>
                <c:pt idx="19638">
                  <c:v>9.0458909999999992</c:v>
                </c:pt>
                <c:pt idx="19639">
                  <c:v>9.0458909999999992</c:v>
                </c:pt>
                <c:pt idx="19640">
                  <c:v>9.0458909999999992</c:v>
                </c:pt>
                <c:pt idx="19641">
                  <c:v>9.0458909999999992</c:v>
                </c:pt>
                <c:pt idx="19642">
                  <c:v>9.0458909999999992</c:v>
                </c:pt>
                <c:pt idx="19643">
                  <c:v>9.0428149999999992</c:v>
                </c:pt>
                <c:pt idx="19644">
                  <c:v>9.0428149999999992</c:v>
                </c:pt>
                <c:pt idx="19645">
                  <c:v>9.0428149999999992</c:v>
                </c:pt>
                <c:pt idx="19646">
                  <c:v>9.0428149999999992</c:v>
                </c:pt>
                <c:pt idx="19647">
                  <c:v>9.0428149999999992</c:v>
                </c:pt>
                <c:pt idx="19648">
                  <c:v>9.0428149999999992</c:v>
                </c:pt>
                <c:pt idx="19649">
                  <c:v>9.0428149999999992</c:v>
                </c:pt>
                <c:pt idx="19650">
                  <c:v>9.0428149999999992</c:v>
                </c:pt>
                <c:pt idx="19651">
                  <c:v>9.0428149999999992</c:v>
                </c:pt>
                <c:pt idx="19652">
                  <c:v>9.0428149999999992</c:v>
                </c:pt>
                <c:pt idx="19653">
                  <c:v>9.0428149999999992</c:v>
                </c:pt>
                <c:pt idx="19654">
                  <c:v>9.0428149999999992</c:v>
                </c:pt>
                <c:pt idx="19655">
                  <c:v>9.0397389999999991</c:v>
                </c:pt>
                <c:pt idx="19656">
                  <c:v>9.0397389999999991</c:v>
                </c:pt>
                <c:pt idx="19657">
                  <c:v>9.0397389999999991</c:v>
                </c:pt>
                <c:pt idx="19658">
                  <c:v>9.0428149999999992</c:v>
                </c:pt>
                <c:pt idx="19659">
                  <c:v>9.0428149999999992</c:v>
                </c:pt>
                <c:pt idx="19660">
                  <c:v>9.0428149999999992</c:v>
                </c:pt>
                <c:pt idx="19661">
                  <c:v>9.0428149999999992</c:v>
                </c:pt>
                <c:pt idx="19662">
                  <c:v>9.0428149999999992</c:v>
                </c:pt>
                <c:pt idx="19663">
                  <c:v>9.0428149999999992</c:v>
                </c:pt>
                <c:pt idx="19664">
                  <c:v>9.0428149999999992</c:v>
                </c:pt>
                <c:pt idx="19665">
                  <c:v>9.0428149999999992</c:v>
                </c:pt>
                <c:pt idx="19666">
                  <c:v>9.0428149999999992</c:v>
                </c:pt>
                <c:pt idx="19667">
                  <c:v>9.0428149999999992</c:v>
                </c:pt>
                <c:pt idx="19668">
                  <c:v>9.0428149999999992</c:v>
                </c:pt>
                <c:pt idx="19669">
                  <c:v>9.0428149999999992</c:v>
                </c:pt>
                <c:pt idx="19670">
                  <c:v>9.0428149999999992</c:v>
                </c:pt>
                <c:pt idx="19671">
                  <c:v>9.0428149999999992</c:v>
                </c:pt>
                <c:pt idx="19672">
                  <c:v>9.0458909999999992</c:v>
                </c:pt>
                <c:pt idx="19673">
                  <c:v>9.0428149999999992</c:v>
                </c:pt>
                <c:pt idx="19674">
                  <c:v>9.0458909999999992</c:v>
                </c:pt>
                <c:pt idx="19675">
                  <c:v>9.0458909999999992</c:v>
                </c:pt>
                <c:pt idx="19676">
                  <c:v>9.0458909999999992</c:v>
                </c:pt>
                <c:pt idx="19677">
                  <c:v>9.0458909999999992</c:v>
                </c:pt>
                <c:pt idx="19678">
                  <c:v>9.0489660000000001</c:v>
                </c:pt>
                <c:pt idx="19679">
                  <c:v>9.0489660000000001</c:v>
                </c:pt>
                <c:pt idx="19680">
                  <c:v>9.0489660000000001</c:v>
                </c:pt>
                <c:pt idx="19681">
                  <c:v>9.0489660000000001</c:v>
                </c:pt>
                <c:pt idx="19682">
                  <c:v>9.0489660000000001</c:v>
                </c:pt>
                <c:pt idx="19683">
                  <c:v>9.0489660000000001</c:v>
                </c:pt>
                <c:pt idx="19684">
                  <c:v>9.0520420000000001</c:v>
                </c:pt>
                <c:pt idx="19685">
                  <c:v>9.0520420000000001</c:v>
                </c:pt>
                <c:pt idx="19686">
                  <c:v>9.0520420000000001</c:v>
                </c:pt>
                <c:pt idx="19687">
                  <c:v>9.0520420000000001</c:v>
                </c:pt>
                <c:pt idx="19688">
                  <c:v>9.0520420000000001</c:v>
                </c:pt>
                <c:pt idx="19689">
                  <c:v>9.0520420000000001</c:v>
                </c:pt>
                <c:pt idx="19690">
                  <c:v>9.0520420000000001</c:v>
                </c:pt>
                <c:pt idx="19691">
                  <c:v>9.0520420000000001</c:v>
                </c:pt>
                <c:pt idx="19692">
                  <c:v>9.0520420000000001</c:v>
                </c:pt>
                <c:pt idx="19693">
                  <c:v>9.0520420000000001</c:v>
                </c:pt>
                <c:pt idx="19694">
                  <c:v>9.0520420000000001</c:v>
                </c:pt>
                <c:pt idx="19695">
                  <c:v>9.0520420000000001</c:v>
                </c:pt>
                <c:pt idx="19696">
                  <c:v>9.0520420000000001</c:v>
                </c:pt>
                <c:pt idx="19697">
                  <c:v>9.0551180000000002</c:v>
                </c:pt>
                <c:pt idx="19698">
                  <c:v>9.0551180000000002</c:v>
                </c:pt>
                <c:pt idx="19699">
                  <c:v>9.0520420000000001</c:v>
                </c:pt>
                <c:pt idx="19700">
                  <c:v>9.0520420000000001</c:v>
                </c:pt>
                <c:pt idx="19701">
                  <c:v>9.0551180000000002</c:v>
                </c:pt>
                <c:pt idx="19702">
                  <c:v>9.0551180000000002</c:v>
                </c:pt>
                <c:pt idx="19703">
                  <c:v>9.0551180000000002</c:v>
                </c:pt>
                <c:pt idx="19704">
                  <c:v>9.0581940000000003</c:v>
                </c:pt>
                <c:pt idx="19705">
                  <c:v>9.0581940000000003</c:v>
                </c:pt>
                <c:pt idx="19706">
                  <c:v>9.0581940000000003</c:v>
                </c:pt>
                <c:pt idx="19707">
                  <c:v>9.0581940000000003</c:v>
                </c:pt>
                <c:pt idx="19708">
                  <c:v>9.0551180000000002</c:v>
                </c:pt>
                <c:pt idx="19709">
                  <c:v>9.0551180000000002</c:v>
                </c:pt>
                <c:pt idx="19710">
                  <c:v>9.0551180000000002</c:v>
                </c:pt>
                <c:pt idx="19711">
                  <c:v>9.0581940000000003</c:v>
                </c:pt>
                <c:pt idx="19712">
                  <c:v>9.0581940000000003</c:v>
                </c:pt>
                <c:pt idx="19713">
                  <c:v>9.0581940000000003</c:v>
                </c:pt>
                <c:pt idx="19714">
                  <c:v>9.0581940000000003</c:v>
                </c:pt>
                <c:pt idx="19715">
                  <c:v>9.0581940000000003</c:v>
                </c:pt>
                <c:pt idx="19716">
                  <c:v>9.0581940000000003</c:v>
                </c:pt>
                <c:pt idx="19717">
                  <c:v>9.0551180000000002</c:v>
                </c:pt>
                <c:pt idx="19718">
                  <c:v>9.0551180000000002</c:v>
                </c:pt>
                <c:pt idx="19719">
                  <c:v>9.0551180000000002</c:v>
                </c:pt>
                <c:pt idx="19720">
                  <c:v>9.0551180000000002</c:v>
                </c:pt>
                <c:pt idx="19721">
                  <c:v>9.0581940000000003</c:v>
                </c:pt>
                <c:pt idx="19722">
                  <c:v>9.0581940000000003</c:v>
                </c:pt>
                <c:pt idx="19723">
                  <c:v>9.0551180000000002</c:v>
                </c:pt>
                <c:pt idx="19724">
                  <c:v>9.0551180000000002</c:v>
                </c:pt>
                <c:pt idx="19725">
                  <c:v>9.0581940000000003</c:v>
                </c:pt>
                <c:pt idx="19726">
                  <c:v>9.0581940000000003</c:v>
                </c:pt>
                <c:pt idx="19727">
                  <c:v>9.0581940000000003</c:v>
                </c:pt>
                <c:pt idx="19728">
                  <c:v>9.0581940000000003</c:v>
                </c:pt>
                <c:pt idx="19729">
                  <c:v>9.0581940000000003</c:v>
                </c:pt>
                <c:pt idx="19730">
                  <c:v>9.0581940000000003</c:v>
                </c:pt>
                <c:pt idx="19731">
                  <c:v>9.0551180000000002</c:v>
                </c:pt>
                <c:pt idx="19732">
                  <c:v>9.0551180000000002</c:v>
                </c:pt>
                <c:pt idx="19733">
                  <c:v>9.0551180000000002</c:v>
                </c:pt>
                <c:pt idx="19734">
                  <c:v>9.0551180000000002</c:v>
                </c:pt>
                <c:pt idx="19735">
                  <c:v>9.0581940000000003</c:v>
                </c:pt>
                <c:pt idx="19736">
                  <c:v>9.0581940000000003</c:v>
                </c:pt>
                <c:pt idx="19737">
                  <c:v>9.0612699999999986</c:v>
                </c:pt>
                <c:pt idx="19738">
                  <c:v>9.0612699999999986</c:v>
                </c:pt>
                <c:pt idx="19739">
                  <c:v>9.0612699999999986</c:v>
                </c:pt>
                <c:pt idx="19740">
                  <c:v>9.0643449999999994</c:v>
                </c:pt>
                <c:pt idx="19741">
                  <c:v>9.0643449999999994</c:v>
                </c:pt>
                <c:pt idx="19742">
                  <c:v>9.0643449999999994</c:v>
                </c:pt>
                <c:pt idx="19743">
                  <c:v>9.0643449999999994</c:v>
                </c:pt>
                <c:pt idx="19744">
                  <c:v>9.0674209999999995</c:v>
                </c:pt>
                <c:pt idx="19745">
                  <c:v>9.0674209999999995</c:v>
                </c:pt>
                <c:pt idx="19746">
                  <c:v>9.0674209999999995</c:v>
                </c:pt>
                <c:pt idx="19747">
                  <c:v>9.0674209999999995</c:v>
                </c:pt>
                <c:pt idx="19748">
                  <c:v>9.0704969999999996</c:v>
                </c:pt>
                <c:pt idx="19749">
                  <c:v>9.0735729999999997</c:v>
                </c:pt>
                <c:pt idx="19750">
                  <c:v>9.0735729999999997</c:v>
                </c:pt>
                <c:pt idx="19751">
                  <c:v>9.0735729999999997</c:v>
                </c:pt>
                <c:pt idx="19752">
                  <c:v>9.0735729999999997</c:v>
                </c:pt>
                <c:pt idx="19753">
                  <c:v>9.0735729999999997</c:v>
                </c:pt>
                <c:pt idx="19754">
                  <c:v>9.0735729999999997</c:v>
                </c:pt>
                <c:pt idx="19755">
                  <c:v>9.0735729999999997</c:v>
                </c:pt>
                <c:pt idx="19756">
                  <c:v>9.0735729999999997</c:v>
                </c:pt>
                <c:pt idx="19757">
                  <c:v>9.0735729999999997</c:v>
                </c:pt>
                <c:pt idx="19758">
                  <c:v>9.0735729999999997</c:v>
                </c:pt>
                <c:pt idx="19759">
                  <c:v>9.0735729999999997</c:v>
                </c:pt>
                <c:pt idx="19760">
                  <c:v>9.0735729999999997</c:v>
                </c:pt>
                <c:pt idx="19761">
                  <c:v>9.0735729999999997</c:v>
                </c:pt>
                <c:pt idx="19762">
                  <c:v>9.0735729999999997</c:v>
                </c:pt>
                <c:pt idx="19763">
                  <c:v>9.0735729999999997</c:v>
                </c:pt>
                <c:pt idx="19764">
                  <c:v>9.0735729999999997</c:v>
                </c:pt>
                <c:pt idx="19765">
                  <c:v>9.0735729999999997</c:v>
                </c:pt>
                <c:pt idx="19766">
                  <c:v>9.0766479999999987</c:v>
                </c:pt>
                <c:pt idx="19767">
                  <c:v>9.0797239999999988</c:v>
                </c:pt>
                <c:pt idx="19768">
                  <c:v>9.0827999999999989</c:v>
                </c:pt>
                <c:pt idx="19769">
                  <c:v>9.0827999999999989</c:v>
                </c:pt>
                <c:pt idx="19770">
                  <c:v>9.0827999999999989</c:v>
                </c:pt>
                <c:pt idx="19771">
                  <c:v>9.0827999999999989</c:v>
                </c:pt>
                <c:pt idx="19772">
                  <c:v>9.0827999999999989</c:v>
                </c:pt>
                <c:pt idx="19773">
                  <c:v>9.0827999999999989</c:v>
                </c:pt>
                <c:pt idx="19774">
                  <c:v>9.085875999999999</c:v>
                </c:pt>
                <c:pt idx="19775">
                  <c:v>9.085875999999999</c:v>
                </c:pt>
                <c:pt idx="19776">
                  <c:v>9.085875999999999</c:v>
                </c:pt>
                <c:pt idx="19777">
                  <c:v>9.088951999999999</c:v>
                </c:pt>
                <c:pt idx="19778">
                  <c:v>9.0920269999999999</c:v>
                </c:pt>
                <c:pt idx="19779">
                  <c:v>9.0951029999999999</c:v>
                </c:pt>
                <c:pt idx="19780">
                  <c:v>9.0951029999999999</c:v>
                </c:pt>
                <c:pt idx="19781">
                  <c:v>9.0951029999999999</c:v>
                </c:pt>
                <c:pt idx="19782">
                  <c:v>9.098179</c:v>
                </c:pt>
                <c:pt idx="19783">
                  <c:v>9.098179</c:v>
                </c:pt>
                <c:pt idx="19784">
                  <c:v>9.098179</c:v>
                </c:pt>
                <c:pt idx="19785">
                  <c:v>9.098179</c:v>
                </c:pt>
                <c:pt idx="19786">
                  <c:v>9.098179</c:v>
                </c:pt>
                <c:pt idx="19787">
                  <c:v>9.098179</c:v>
                </c:pt>
                <c:pt idx="19788">
                  <c:v>9.098179</c:v>
                </c:pt>
                <c:pt idx="19789">
                  <c:v>9.1012550000000001</c:v>
                </c:pt>
                <c:pt idx="19790">
                  <c:v>9.1012550000000001</c:v>
                </c:pt>
                <c:pt idx="19791">
                  <c:v>9.1012550000000001</c:v>
                </c:pt>
                <c:pt idx="19792">
                  <c:v>9.1012550000000001</c:v>
                </c:pt>
                <c:pt idx="19793">
                  <c:v>9.1043310000000002</c:v>
                </c:pt>
                <c:pt idx="19794">
                  <c:v>9.1074059999999992</c:v>
                </c:pt>
                <c:pt idx="19795">
                  <c:v>9.1074059999999992</c:v>
                </c:pt>
                <c:pt idx="19796">
                  <c:v>9.1074059999999992</c:v>
                </c:pt>
                <c:pt idx="19797">
                  <c:v>9.1043310000000002</c:v>
                </c:pt>
                <c:pt idx="19798">
                  <c:v>9.1043310000000002</c:v>
                </c:pt>
                <c:pt idx="19799">
                  <c:v>9.1074059999999992</c:v>
                </c:pt>
                <c:pt idx="19800">
                  <c:v>9.1074059999999992</c:v>
                </c:pt>
                <c:pt idx="19801">
                  <c:v>9.1074059999999992</c:v>
                </c:pt>
                <c:pt idx="19802">
                  <c:v>9.1043310000000002</c:v>
                </c:pt>
                <c:pt idx="19803">
                  <c:v>9.1074059999999992</c:v>
                </c:pt>
                <c:pt idx="19804">
                  <c:v>9.1104819999999993</c:v>
                </c:pt>
                <c:pt idx="19805">
                  <c:v>9.1135579999999994</c:v>
                </c:pt>
                <c:pt idx="19806">
                  <c:v>9.1135579999999994</c:v>
                </c:pt>
                <c:pt idx="19807">
                  <c:v>9.1135579999999994</c:v>
                </c:pt>
                <c:pt idx="19808">
                  <c:v>9.1135579999999994</c:v>
                </c:pt>
                <c:pt idx="19809">
                  <c:v>9.1135579999999994</c:v>
                </c:pt>
                <c:pt idx="19810">
                  <c:v>9.1104819999999993</c:v>
                </c:pt>
                <c:pt idx="19811">
                  <c:v>9.1104819999999993</c:v>
                </c:pt>
                <c:pt idx="19812">
                  <c:v>9.1104819999999993</c:v>
                </c:pt>
                <c:pt idx="19813">
                  <c:v>9.1104819999999993</c:v>
                </c:pt>
                <c:pt idx="19814">
                  <c:v>9.1104819999999993</c:v>
                </c:pt>
                <c:pt idx="19815">
                  <c:v>9.1135579999999994</c:v>
                </c:pt>
                <c:pt idx="19816">
                  <c:v>9.1135579999999994</c:v>
                </c:pt>
                <c:pt idx="19817">
                  <c:v>9.1166339999999995</c:v>
                </c:pt>
                <c:pt idx="19818">
                  <c:v>9.1197099999999995</c:v>
                </c:pt>
                <c:pt idx="19819">
                  <c:v>9.1227849999999986</c:v>
                </c:pt>
                <c:pt idx="19820">
                  <c:v>9.1227849999999986</c:v>
                </c:pt>
                <c:pt idx="19821">
                  <c:v>9.1197099999999995</c:v>
                </c:pt>
                <c:pt idx="19822">
                  <c:v>9.1197099999999995</c:v>
                </c:pt>
                <c:pt idx="19823">
                  <c:v>9.1197099999999995</c:v>
                </c:pt>
                <c:pt idx="19824">
                  <c:v>9.1197099999999995</c:v>
                </c:pt>
                <c:pt idx="19825">
                  <c:v>9.1197099999999995</c:v>
                </c:pt>
                <c:pt idx="19826">
                  <c:v>9.1197099999999995</c:v>
                </c:pt>
                <c:pt idx="19827">
                  <c:v>9.1166339999999995</c:v>
                </c:pt>
                <c:pt idx="19828">
                  <c:v>9.1166339999999995</c:v>
                </c:pt>
                <c:pt idx="19829">
                  <c:v>9.1166339999999995</c:v>
                </c:pt>
                <c:pt idx="19830">
                  <c:v>9.1166339999999995</c:v>
                </c:pt>
                <c:pt idx="19831">
                  <c:v>9.1166339999999995</c:v>
                </c:pt>
                <c:pt idx="19832">
                  <c:v>9.1166339999999995</c:v>
                </c:pt>
                <c:pt idx="19833">
                  <c:v>9.1166339999999995</c:v>
                </c:pt>
                <c:pt idx="19834">
                  <c:v>9.1135579999999994</c:v>
                </c:pt>
                <c:pt idx="19835">
                  <c:v>9.1135579999999994</c:v>
                </c:pt>
                <c:pt idx="19836">
                  <c:v>9.1166339999999995</c:v>
                </c:pt>
                <c:pt idx="19837">
                  <c:v>9.1166339999999995</c:v>
                </c:pt>
                <c:pt idx="19838">
                  <c:v>9.1166339999999995</c:v>
                </c:pt>
                <c:pt idx="19839">
                  <c:v>9.1166339999999995</c:v>
                </c:pt>
                <c:pt idx="19840">
                  <c:v>9.1166339999999995</c:v>
                </c:pt>
                <c:pt idx="19841">
                  <c:v>9.1166339999999995</c:v>
                </c:pt>
                <c:pt idx="19842">
                  <c:v>9.1166339999999995</c:v>
                </c:pt>
                <c:pt idx="19843">
                  <c:v>9.1197099999999995</c:v>
                </c:pt>
                <c:pt idx="19844">
                  <c:v>9.1197099999999995</c:v>
                </c:pt>
                <c:pt idx="19845">
                  <c:v>9.1197099999999995</c:v>
                </c:pt>
                <c:pt idx="19846">
                  <c:v>9.1197099999999995</c:v>
                </c:pt>
                <c:pt idx="19847">
                  <c:v>9.1197099999999995</c:v>
                </c:pt>
                <c:pt idx="19848">
                  <c:v>9.1197099999999995</c:v>
                </c:pt>
                <c:pt idx="19849">
                  <c:v>9.1197099999999995</c:v>
                </c:pt>
                <c:pt idx="19850">
                  <c:v>9.1197099999999995</c:v>
                </c:pt>
                <c:pt idx="19851">
                  <c:v>9.1197099999999995</c:v>
                </c:pt>
                <c:pt idx="19852">
                  <c:v>9.1197099999999995</c:v>
                </c:pt>
                <c:pt idx="19853">
                  <c:v>9.1197099999999995</c:v>
                </c:pt>
                <c:pt idx="19854">
                  <c:v>9.1227849999999986</c:v>
                </c:pt>
                <c:pt idx="19855">
                  <c:v>9.1227849999999986</c:v>
                </c:pt>
                <c:pt idx="19856">
                  <c:v>9.1258619999999997</c:v>
                </c:pt>
                <c:pt idx="19857">
                  <c:v>9.1258619999999997</c:v>
                </c:pt>
                <c:pt idx="19858">
                  <c:v>9.1258619999999997</c:v>
                </c:pt>
                <c:pt idx="19859">
                  <c:v>9.1258619999999997</c:v>
                </c:pt>
                <c:pt idx="19860">
                  <c:v>9.1258619999999997</c:v>
                </c:pt>
                <c:pt idx="19861">
                  <c:v>9.1289369999999987</c:v>
                </c:pt>
                <c:pt idx="19862">
                  <c:v>9.1289369999999987</c:v>
                </c:pt>
                <c:pt idx="19863">
                  <c:v>9.1289369999999987</c:v>
                </c:pt>
                <c:pt idx="19864">
                  <c:v>9.1289369999999987</c:v>
                </c:pt>
                <c:pt idx="19865">
                  <c:v>9.1320129999999988</c:v>
                </c:pt>
                <c:pt idx="19866">
                  <c:v>9.1350889999999989</c:v>
                </c:pt>
                <c:pt idx="19867">
                  <c:v>9.1350889999999989</c:v>
                </c:pt>
                <c:pt idx="19868">
                  <c:v>9.1381639999999997</c:v>
                </c:pt>
                <c:pt idx="19869">
                  <c:v>9.1412409999999991</c:v>
                </c:pt>
                <c:pt idx="19870">
                  <c:v>9.1412409999999991</c:v>
                </c:pt>
                <c:pt idx="19871">
                  <c:v>9.1443149999999989</c:v>
                </c:pt>
                <c:pt idx="19872">
                  <c:v>9.1443149999999989</c:v>
                </c:pt>
                <c:pt idx="19873">
                  <c:v>9.1443149999999989</c:v>
                </c:pt>
                <c:pt idx="19874">
                  <c:v>9.1443149999999989</c:v>
                </c:pt>
                <c:pt idx="19875">
                  <c:v>9.1412409999999991</c:v>
                </c:pt>
                <c:pt idx="19876">
                  <c:v>9.1412409999999991</c:v>
                </c:pt>
                <c:pt idx="19877">
                  <c:v>9.1412409999999991</c:v>
                </c:pt>
                <c:pt idx="19878">
                  <c:v>9.1443149999999989</c:v>
                </c:pt>
                <c:pt idx="19879">
                  <c:v>9.1443149999999989</c:v>
                </c:pt>
                <c:pt idx="19880">
                  <c:v>9.1443149999999989</c:v>
                </c:pt>
                <c:pt idx="19881">
                  <c:v>9.147392</c:v>
                </c:pt>
                <c:pt idx="19882">
                  <c:v>9.147392</c:v>
                </c:pt>
                <c:pt idx="19883">
                  <c:v>9.150468</c:v>
                </c:pt>
                <c:pt idx="19884">
                  <c:v>9.1535429999999991</c:v>
                </c:pt>
                <c:pt idx="19885">
                  <c:v>9.1535429999999991</c:v>
                </c:pt>
                <c:pt idx="19886">
                  <c:v>9.1535429999999991</c:v>
                </c:pt>
                <c:pt idx="19887">
                  <c:v>9.1535429999999991</c:v>
                </c:pt>
                <c:pt idx="19888">
                  <c:v>9.1535429999999991</c:v>
                </c:pt>
                <c:pt idx="19889">
                  <c:v>9.1535429999999991</c:v>
                </c:pt>
                <c:pt idx="19890">
                  <c:v>9.1535429999999991</c:v>
                </c:pt>
                <c:pt idx="19891">
                  <c:v>9.1535429999999991</c:v>
                </c:pt>
                <c:pt idx="19892">
                  <c:v>9.1566200000000002</c:v>
                </c:pt>
                <c:pt idx="19893">
                  <c:v>9.1566200000000002</c:v>
                </c:pt>
                <c:pt idx="19894">
                  <c:v>9.1535429999999991</c:v>
                </c:pt>
                <c:pt idx="19895">
                  <c:v>9.1566200000000002</c:v>
                </c:pt>
                <c:pt idx="19896">
                  <c:v>9.1566200000000002</c:v>
                </c:pt>
                <c:pt idx="19897">
                  <c:v>9.1566200000000002</c:v>
                </c:pt>
                <c:pt idx="19898">
                  <c:v>9.1566200000000002</c:v>
                </c:pt>
                <c:pt idx="19899">
                  <c:v>9.1566200000000002</c:v>
                </c:pt>
                <c:pt idx="19900">
                  <c:v>9.159694</c:v>
                </c:pt>
                <c:pt idx="19901">
                  <c:v>9.1627709999999993</c:v>
                </c:pt>
                <c:pt idx="19902">
                  <c:v>9.1627709999999993</c:v>
                </c:pt>
                <c:pt idx="19903">
                  <c:v>9.1627709999999993</c:v>
                </c:pt>
                <c:pt idx="19904">
                  <c:v>9.1658469999999994</c:v>
                </c:pt>
                <c:pt idx="19905">
                  <c:v>9.1658469999999994</c:v>
                </c:pt>
                <c:pt idx="19906">
                  <c:v>9.1689220000000002</c:v>
                </c:pt>
                <c:pt idx="19907">
                  <c:v>9.1689220000000002</c:v>
                </c:pt>
                <c:pt idx="19908">
                  <c:v>9.1719989999999996</c:v>
                </c:pt>
                <c:pt idx="19909">
                  <c:v>9.1719989999999996</c:v>
                </c:pt>
                <c:pt idx="19910">
                  <c:v>9.1719989999999996</c:v>
                </c:pt>
                <c:pt idx="19911">
                  <c:v>9.1750729999999994</c:v>
                </c:pt>
                <c:pt idx="19912">
                  <c:v>9.1750729999999994</c:v>
                </c:pt>
                <c:pt idx="19913">
                  <c:v>9.1750729999999994</c:v>
                </c:pt>
                <c:pt idx="19914">
                  <c:v>9.1719989999999996</c:v>
                </c:pt>
                <c:pt idx="19915">
                  <c:v>9.1719989999999996</c:v>
                </c:pt>
                <c:pt idx="19916">
                  <c:v>9.1750729999999994</c:v>
                </c:pt>
                <c:pt idx="19917">
                  <c:v>9.1750729999999994</c:v>
                </c:pt>
                <c:pt idx="19918">
                  <c:v>9.1750729999999994</c:v>
                </c:pt>
                <c:pt idx="19919">
                  <c:v>9.1750729999999994</c:v>
                </c:pt>
                <c:pt idx="19920">
                  <c:v>9.1781499999999987</c:v>
                </c:pt>
                <c:pt idx="19921">
                  <c:v>9.1812249999999995</c:v>
                </c:pt>
                <c:pt idx="19922">
                  <c:v>9.1812249999999995</c:v>
                </c:pt>
                <c:pt idx="19923">
                  <c:v>9.1843009999999996</c:v>
                </c:pt>
                <c:pt idx="19924">
                  <c:v>9.1873779999999989</c:v>
                </c:pt>
                <c:pt idx="19925">
                  <c:v>9.1873779999999989</c:v>
                </c:pt>
                <c:pt idx="19926">
                  <c:v>9.1904519999999987</c:v>
                </c:pt>
                <c:pt idx="19927">
                  <c:v>9.1935289999999998</c:v>
                </c:pt>
                <c:pt idx="19928">
                  <c:v>9.1935289999999998</c:v>
                </c:pt>
                <c:pt idx="19929">
                  <c:v>9.1935289999999998</c:v>
                </c:pt>
                <c:pt idx="19930">
                  <c:v>9.1935289999999998</c:v>
                </c:pt>
                <c:pt idx="19931">
                  <c:v>9.1935289999999998</c:v>
                </c:pt>
                <c:pt idx="19932">
                  <c:v>9.1935289999999998</c:v>
                </c:pt>
                <c:pt idx="19933">
                  <c:v>9.1966039999999989</c:v>
                </c:pt>
                <c:pt idx="19934">
                  <c:v>9.1935289999999998</c:v>
                </c:pt>
                <c:pt idx="19935">
                  <c:v>9.1935289999999998</c:v>
                </c:pt>
                <c:pt idx="19936">
                  <c:v>9.1935289999999998</c:v>
                </c:pt>
                <c:pt idx="19937">
                  <c:v>9.1935289999999998</c:v>
                </c:pt>
                <c:pt idx="19938">
                  <c:v>9.1966039999999989</c:v>
                </c:pt>
                <c:pt idx="19939">
                  <c:v>9.1966039999999989</c:v>
                </c:pt>
                <c:pt idx="19940">
                  <c:v>9.1966039999999989</c:v>
                </c:pt>
                <c:pt idx="19941">
                  <c:v>9.199679999999999</c:v>
                </c:pt>
                <c:pt idx="19942">
                  <c:v>9.2027570000000001</c:v>
                </c:pt>
                <c:pt idx="19943">
                  <c:v>9.2027570000000001</c:v>
                </c:pt>
                <c:pt idx="19944">
                  <c:v>9.2027570000000001</c:v>
                </c:pt>
                <c:pt idx="19945">
                  <c:v>9.2027570000000001</c:v>
                </c:pt>
                <c:pt idx="19946">
                  <c:v>9.2058309999999999</c:v>
                </c:pt>
                <c:pt idx="19947">
                  <c:v>9.2089079999999992</c:v>
                </c:pt>
                <c:pt idx="19948">
                  <c:v>9.2089079999999992</c:v>
                </c:pt>
                <c:pt idx="19949">
                  <c:v>9.211981999999999</c:v>
                </c:pt>
                <c:pt idx="19950">
                  <c:v>9.2089079999999992</c:v>
                </c:pt>
                <c:pt idx="19951">
                  <c:v>9.2089079999999992</c:v>
                </c:pt>
                <c:pt idx="19952">
                  <c:v>9.211981999999999</c:v>
                </c:pt>
                <c:pt idx="19953">
                  <c:v>9.211981999999999</c:v>
                </c:pt>
                <c:pt idx="19954">
                  <c:v>9.2150590000000001</c:v>
                </c:pt>
                <c:pt idx="19955">
                  <c:v>9.2181359999999994</c:v>
                </c:pt>
                <c:pt idx="19956">
                  <c:v>9.2181359999999994</c:v>
                </c:pt>
                <c:pt idx="19957">
                  <c:v>9.2181359999999994</c:v>
                </c:pt>
                <c:pt idx="19958">
                  <c:v>9.2181359999999994</c:v>
                </c:pt>
                <c:pt idx="19959">
                  <c:v>9.2212099999999992</c:v>
                </c:pt>
                <c:pt idx="19960">
                  <c:v>9.2181359999999994</c:v>
                </c:pt>
                <c:pt idx="19961">
                  <c:v>9.2181359999999994</c:v>
                </c:pt>
                <c:pt idx="19962">
                  <c:v>9.2181359999999994</c:v>
                </c:pt>
                <c:pt idx="19963">
                  <c:v>9.2181359999999994</c:v>
                </c:pt>
                <c:pt idx="19964">
                  <c:v>9.2212099999999992</c:v>
                </c:pt>
                <c:pt idx="19965">
                  <c:v>9.2212099999999992</c:v>
                </c:pt>
                <c:pt idx="19966">
                  <c:v>9.2242870000000003</c:v>
                </c:pt>
                <c:pt idx="19967">
                  <c:v>9.2242870000000003</c:v>
                </c:pt>
                <c:pt idx="19968">
                  <c:v>9.2242870000000003</c:v>
                </c:pt>
                <c:pt idx="19969">
                  <c:v>9.2242870000000003</c:v>
                </c:pt>
                <c:pt idx="19970">
                  <c:v>9.2242870000000003</c:v>
                </c:pt>
                <c:pt idx="19971">
                  <c:v>9.2242870000000003</c:v>
                </c:pt>
                <c:pt idx="19972">
                  <c:v>9.2212099999999992</c:v>
                </c:pt>
                <c:pt idx="19973">
                  <c:v>9.2212099999999992</c:v>
                </c:pt>
                <c:pt idx="19974">
                  <c:v>9.2212099999999992</c:v>
                </c:pt>
                <c:pt idx="19975">
                  <c:v>9.2212099999999992</c:v>
                </c:pt>
                <c:pt idx="19976">
                  <c:v>9.2242870000000003</c:v>
                </c:pt>
                <c:pt idx="19977">
                  <c:v>9.2212099999999992</c:v>
                </c:pt>
                <c:pt idx="19978">
                  <c:v>9.2242870000000003</c:v>
                </c:pt>
                <c:pt idx="19979">
                  <c:v>9.2273610000000001</c:v>
                </c:pt>
                <c:pt idx="19980">
                  <c:v>9.2273610000000001</c:v>
                </c:pt>
                <c:pt idx="19981">
                  <c:v>9.2242870000000003</c:v>
                </c:pt>
                <c:pt idx="19982">
                  <c:v>9.2242870000000003</c:v>
                </c:pt>
                <c:pt idx="19983">
                  <c:v>9.2242870000000003</c:v>
                </c:pt>
                <c:pt idx="19984">
                  <c:v>9.2242870000000003</c:v>
                </c:pt>
                <c:pt idx="19985">
                  <c:v>9.2242870000000003</c:v>
                </c:pt>
                <c:pt idx="19986">
                  <c:v>9.2242870000000003</c:v>
                </c:pt>
                <c:pt idx="19987">
                  <c:v>9.2242870000000003</c:v>
                </c:pt>
                <c:pt idx="19988">
                  <c:v>9.2273610000000001</c:v>
                </c:pt>
                <c:pt idx="19989">
                  <c:v>9.2304379999999995</c:v>
                </c:pt>
                <c:pt idx="19990">
                  <c:v>9.2304379999999995</c:v>
                </c:pt>
                <c:pt idx="19991">
                  <c:v>9.2304379999999995</c:v>
                </c:pt>
                <c:pt idx="19992">
                  <c:v>9.2335149999999988</c:v>
                </c:pt>
                <c:pt idx="19993">
                  <c:v>9.2304379999999995</c:v>
                </c:pt>
                <c:pt idx="19994">
                  <c:v>9.2304379999999995</c:v>
                </c:pt>
                <c:pt idx="19995">
                  <c:v>9.2304379999999995</c:v>
                </c:pt>
                <c:pt idx="19996">
                  <c:v>9.2304379999999995</c:v>
                </c:pt>
                <c:pt idx="19997">
                  <c:v>9.2304379999999995</c:v>
                </c:pt>
                <c:pt idx="19998">
                  <c:v>9.2335149999999988</c:v>
                </c:pt>
                <c:pt idx="19999">
                  <c:v>9.2335149999999988</c:v>
                </c:pt>
                <c:pt idx="20000">
                  <c:v>9.2304379999999995</c:v>
                </c:pt>
                <c:pt idx="20001">
                  <c:v>9.2335149999999988</c:v>
                </c:pt>
                <c:pt idx="20002">
                  <c:v>9.2335149999999988</c:v>
                </c:pt>
                <c:pt idx="20003">
                  <c:v>9.2365889999999986</c:v>
                </c:pt>
                <c:pt idx="20004">
                  <c:v>9.2365889999999986</c:v>
                </c:pt>
                <c:pt idx="20005">
                  <c:v>9.2335149999999988</c:v>
                </c:pt>
                <c:pt idx="20006">
                  <c:v>9.2365889999999986</c:v>
                </c:pt>
                <c:pt idx="20007">
                  <c:v>9.2396659999999997</c:v>
                </c:pt>
                <c:pt idx="20008">
                  <c:v>9.2396659999999997</c:v>
                </c:pt>
                <c:pt idx="20009">
                  <c:v>9.2396659999999997</c:v>
                </c:pt>
                <c:pt idx="20010">
                  <c:v>9.2427399999999995</c:v>
                </c:pt>
                <c:pt idx="20011">
                  <c:v>9.2458169999999988</c:v>
                </c:pt>
                <c:pt idx="20012">
                  <c:v>9.2458169999999988</c:v>
                </c:pt>
                <c:pt idx="20013">
                  <c:v>9.2458169999999988</c:v>
                </c:pt>
                <c:pt idx="20014">
                  <c:v>9.2458169999999988</c:v>
                </c:pt>
                <c:pt idx="20015">
                  <c:v>9.2458169999999988</c:v>
                </c:pt>
                <c:pt idx="20016">
                  <c:v>9.2488939999999999</c:v>
                </c:pt>
                <c:pt idx="20017">
                  <c:v>9.2488939999999999</c:v>
                </c:pt>
                <c:pt idx="20018">
                  <c:v>9.2488939999999999</c:v>
                </c:pt>
                <c:pt idx="20019">
                  <c:v>9.2488939999999999</c:v>
                </c:pt>
                <c:pt idx="20020">
                  <c:v>9.2519679999999997</c:v>
                </c:pt>
                <c:pt idx="20021">
                  <c:v>9.2550449999999991</c:v>
                </c:pt>
                <c:pt idx="20022">
                  <c:v>9.2519679999999997</c:v>
                </c:pt>
                <c:pt idx="20023">
                  <c:v>9.2488939999999999</c:v>
                </c:pt>
                <c:pt idx="20024">
                  <c:v>9.2488939999999999</c:v>
                </c:pt>
                <c:pt idx="20025">
                  <c:v>9.2488939999999999</c:v>
                </c:pt>
                <c:pt idx="20026">
                  <c:v>9.2488939999999999</c:v>
                </c:pt>
                <c:pt idx="20027">
                  <c:v>9.2488939999999999</c:v>
                </c:pt>
                <c:pt idx="20028">
                  <c:v>9.2519679999999997</c:v>
                </c:pt>
                <c:pt idx="20029">
                  <c:v>9.2550449999999991</c:v>
                </c:pt>
                <c:pt idx="20030">
                  <c:v>9.2550449999999991</c:v>
                </c:pt>
                <c:pt idx="20031">
                  <c:v>9.2550449999999991</c:v>
                </c:pt>
                <c:pt idx="20032">
                  <c:v>9.2550449999999991</c:v>
                </c:pt>
                <c:pt idx="20033">
                  <c:v>9.2519679999999997</c:v>
                </c:pt>
                <c:pt idx="20034">
                  <c:v>9.2519679999999997</c:v>
                </c:pt>
                <c:pt idx="20035">
                  <c:v>9.2488939999999999</c:v>
                </c:pt>
                <c:pt idx="20036">
                  <c:v>9.2458169999999988</c:v>
                </c:pt>
                <c:pt idx="20037">
                  <c:v>9.2458169999999988</c:v>
                </c:pt>
                <c:pt idx="20038">
                  <c:v>9.2427399999999995</c:v>
                </c:pt>
                <c:pt idx="20039">
                  <c:v>9.2458169999999988</c:v>
                </c:pt>
                <c:pt idx="20040">
                  <c:v>9.2458169999999988</c:v>
                </c:pt>
                <c:pt idx="20041">
                  <c:v>9.2488939999999999</c:v>
                </c:pt>
                <c:pt idx="20042">
                  <c:v>9.2519679999999997</c:v>
                </c:pt>
                <c:pt idx="20043">
                  <c:v>9.2550449999999991</c:v>
                </c:pt>
                <c:pt idx="20044">
                  <c:v>9.2550449999999991</c:v>
                </c:pt>
                <c:pt idx="20045">
                  <c:v>9.2519679999999997</c:v>
                </c:pt>
                <c:pt idx="20046">
                  <c:v>9.2550449999999991</c:v>
                </c:pt>
                <c:pt idx="20047">
                  <c:v>9.2550449999999991</c:v>
                </c:pt>
                <c:pt idx="20048">
                  <c:v>9.2581189999999989</c:v>
                </c:pt>
                <c:pt idx="20049">
                  <c:v>9.2550449999999991</c:v>
                </c:pt>
                <c:pt idx="20050">
                  <c:v>9.2550449999999991</c:v>
                </c:pt>
                <c:pt idx="20051">
                  <c:v>9.2550449999999991</c:v>
                </c:pt>
                <c:pt idx="20052">
                  <c:v>9.2581189999999989</c:v>
                </c:pt>
                <c:pt idx="20053">
                  <c:v>9.2642720000000001</c:v>
                </c:pt>
                <c:pt idx="20054">
                  <c:v>9.2673469999999991</c:v>
                </c:pt>
                <c:pt idx="20055">
                  <c:v>9.2642720000000001</c:v>
                </c:pt>
                <c:pt idx="20056">
                  <c:v>9.2642720000000001</c:v>
                </c:pt>
                <c:pt idx="20057">
                  <c:v>9.2673469999999991</c:v>
                </c:pt>
                <c:pt idx="20058">
                  <c:v>9.2673469999999991</c:v>
                </c:pt>
                <c:pt idx="20059">
                  <c:v>9.2642720000000001</c:v>
                </c:pt>
                <c:pt idx="20060">
                  <c:v>9.261196</c:v>
                </c:pt>
                <c:pt idx="20061">
                  <c:v>9.2581189999999989</c:v>
                </c:pt>
                <c:pt idx="20062">
                  <c:v>9.261196</c:v>
                </c:pt>
                <c:pt idx="20063">
                  <c:v>9.2642720000000001</c:v>
                </c:pt>
                <c:pt idx="20064">
                  <c:v>9.2673469999999991</c:v>
                </c:pt>
                <c:pt idx="20065">
                  <c:v>9.2704240000000002</c:v>
                </c:pt>
                <c:pt idx="20066">
                  <c:v>9.2704240000000002</c:v>
                </c:pt>
                <c:pt idx="20067">
                  <c:v>9.273498</c:v>
                </c:pt>
                <c:pt idx="20068">
                  <c:v>9.2765749999999993</c:v>
                </c:pt>
                <c:pt idx="20069">
                  <c:v>9.2765749999999993</c:v>
                </c:pt>
                <c:pt idx="20070">
                  <c:v>9.2765749999999993</c:v>
                </c:pt>
                <c:pt idx="20071">
                  <c:v>9.2765749999999993</c:v>
                </c:pt>
                <c:pt idx="20072">
                  <c:v>9.2796509999999994</c:v>
                </c:pt>
                <c:pt idx="20073">
                  <c:v>9.2796509999999994</c:v>
                </c:pt>
                <c:pt idx="20074">
                  <c:v>9.2765749999999993</c:v>
                </c:pt>
                <c:pt idx="20075">
                  <c:v>9.2765749999999993</c:v>
                </c:pt>
                <c:pt idx="20076">
                  <c:v>9.2796509999999994</c:v>
                </c:pt>
                <c:pt idx="20077">
                  <c:v>9.2796509999999994</c:v>
                </c:pt>
                <c:pt idx="20078">
                  <c:v>9.2827260000000003</c:v>
                </c:pt>
                <c:pt idx="20079">
                  <c:v>9.2858029999999996</c:v>
                </c:pt>
                <c:pt idx="20080">
                  <c:v>9.2858029999999996</c:v>
                </c:pt>
                <c:pt idx="20081">
                  <c:v>9.2858029999999996</c:v>
                </c:pt>
                <c:pt idx="20082">
                  <c:v>9.2888769999999994</c:v>
                </c:pt>
                <c:pt idx="20083">
                  <c:v>9.2919539999999987</c:v>
                </c:pt>
                <c:pt idx="20084">
                  <c:v>9.2919539999999987</c:v>
                </c:pt>
                <c:pt idx="20085">
                  <c:v>9.2919539999999987</c:v>
                </c:pt>
                <c:pt idx="20086">
                  <c:v>9.2919539999999987</c:v>
                </c:pt>
                <c:pt idx="20087">
                  <c:v>9.2950289999999995</c:v>
                </c:pt>
                <c:pt idx="20088">
                  <c:v>9.2950289999999995</c:v>
                </c:pt>
                <c:pt idx="20089">
                  <c:v>9.2950289999999995</c:v>
                </c:pt>
                <c:pt idx="20090">
                  <c:v>9.2981049999999996</c:v>
                </c:pt>
                <c:pt idx="20091">
                  <c:v>9.301181999999999</c:v>
                </c:pt>
                <c:pt idx="20092">
                  <c:v>9.3042559999999987</c:v>
                </c:pt>
                <c:pt idx="20093">
                  <c:v>9.3042559999999987</c:v>
                </c:pt>
                <c:pt idx="20094">
                  <c:v>9.3073329999999999</c:v>
                </c:pt>
                <c:pt idx="20095">
                  <c:v>9.3104079999999989</c:v>
                </c:pt>
                <c:pt idx="20096">
                  <c:v>9.313483999999999</c:v>
                </c:pt>
                <c:pt idx="20097">
                  <c:v>9.3165610000000001</c:v>
                </c:pt>
                <c:pt idx="20098">
                  <c:v>9.3165610000000001</c:v>
                </c:pt>
                <c:pt idx="20099">
                  <c:v>9.313483999999999</c:v>
                </c:pt>
                <c:pt idx="20100">
                  <c:v>9.313483999999999</c:v>
                </c:pt>
                <c:pt idx="20101">
                  <c:v>9.3165610000000001</c:v>
                </c:pt>
                <c:pt idx="20102">
                  <c:v>9.3196349999999999</c:v>
                </c:pt>
                <c:pt idx="20103">
                  <c:v>9.3227119999999992</c:v>
                </c:pt>
                <c:pt idx="20104">
                  <c:v>9.3227119999999992</c:v>
                </c:pt>
                <c:pt idx="20105">
                  <c:v>9.3227119999999992</c:v>
                </c:pt>
                <c:pt idx="20106">
                  <c:v>9.325787</c:v>
                </c:pt>
                <c:pt idx="20107">
                  <c:v>9.3227119999999992</c:v>
                </c:pt>
                <c:pt idx="20108">
                  <c:v>9.3196349999999999</c:v>
                </c:pt>
                <c:pt idx="20109">
                  <c:v>9.3227119999999992</c:v>
                </c:pt>
                <c:pt idx="20110">
                  <c:v>9.3227119999999992</c:v>
                </c:pt>
                <c:pt idx="20111">
                  <c:v>9.3227119999999992</c:v>
                </c:pt>
                <c:pt idx="20112">
                  <c:v>9.3196349999999999</c:v>
                </c:pt>
                <c:pt idx="20113">
                  <c:v>9.3196349999999999</c:v>
                </c:pt>
                <c:pt idx="20114">
                  <c:v>9.3227119999999992</c:v>
                </c:pt>
                <c:pt idx="20115">
                  <c:v>9.3227119999999992</c:v>
                </c:pt>
                <c:pt idx="20116">
                  <c:v>9.325787</c:v>
                </c:pt>
                <c:pt idx="20117">
                  <c:v>9.325787</c:v>
                </c:pt>
                <c:pt idx="20118">
                  <c:v>9.325787</c:v>
                </c:pt>
                <c:pt idx="20119">
                  <c:v>9.3288630000000001</c:v>
                </c:pt>
                <c:pt idx="20120">
                  <c:v>9.3319390000000002</c:v>
                </c:pt>
                <c:pt idx="20121">
                  <c:v>9.3319390000000002</c:v>
                </c:pt>
                <c:pt idx="20122">
                  <c:v>9.3319390000000002</c:v>
                </c:pt>
                <c:pt idx="20123">
                  <c:v>9.3319390000000002</c:v>
                </c:pt>
                <c:pt idx="20124">
                  <c:v>9.3319390000000002</c:v>
                </c:pt>
                <c:pt idx="20125">
                  <c:v>9.3319390000000002</c:v>
                </c:pt>
                <c:pt idx="20126">
                  <c:v>9.3288630000000001</c:v>
                </c:pt>
                <c:pt idx="20127">
                  <c:v>9.3288630000000001</c:v>
                </c:pt>
                <c:pt idx="20128">
                  <c:v>9.3288630000000001</c:v>
                </c:pt>
                <c:pt idx="20129">
                  <c:v>9.3288630000000001</c:v>
                </c:pt>
                <c:pt idx="20130">
                  <c:v>9.3319390000000002</c:v>
                </c:pt>
                <c:pt idx="20131">
                  <c:v>9.3319390000000002</c:v>
                </c:pt>
                <c:pt idx="20132">
                  <c:v>9.3350139999999993</c:v>
                </c:pt>
                <c:pt idx="20133">
                  <c:v>9.3350139999999993</c:v>
                </c:pt>
                <c:pt idx="20134">
                  <c:v>9.3319390000000002</c:v>
                </c:pt>
                <c:pt idx="20135">
                  <c:v>9.3350139999999993</c:v>
                </c:pt>
                <c:pt idx="20136">
                  <c:v>9.3380910000000004</c:v>
                </c:pt>
                <c:pt idx="20137">
                  <c:v>9.3380910000000004</c:v>
                </c:pt>
                <c:pt idx="20138">
                  <c:v>9.3411659999999994</c:v>
                </c:pt>
                <c:pt idx="20139">
                  <c:v>9.3411659999999994</c:v>
                </c:pt>
                <c:pt idx="20140">
                  <c:v>9.3380910000000004</c:v>
                </c:pt>
                <c:pt idx="20141">
                  <c:v>9.3411659999999994</c:v>
                </c:pt>
                <c:pt idx="20142">
                  <c:v>9.3442419999999995</c:v>
                </c:pt>
                <c:pt idx="20143">
                  <c:v>9.3473179999999996</c:v>
                </c:pt>
                <c:pt idx="20144">
                  <c:v>9.3503929999999986</c:v>
                </c:pt>
                <c:pt idx="20145">
                  <c:v>9.3534699999999997</c:v>
                </c:pt>
                <c:pt idx="20146">
                  <c:v>9.3534699999999997</c:v>
                </c:pt>
                <c:pt idx="20147">
                  <c:v>9.3565449999999988</c:v>
                </c:pt>
                <c:pt idx="20148">
                  <c:v>9.3565449999999988</c:v>
                </c:pt>
                <c:pt idx="20149">
                  <c:v>9.3534699999999997</c:v>
                </c:pt>
                <c:pt idx="20150">
                  <c:v>9.3534699999999997</c:v>
                </c:pt>
                <c:pt idx="20151">
                  <c:v>9.3534699999999997</c:v>
                </c:pt>
                <c:pt idx="20152">
                  <c:v>9.3565449999999988</c:v>
                </c:pt>
                <c:pt idx="20153">
                  <c:v>9.3596209999999989</c:v>
                </c:pt>
                <c:pt idx="20154">
                  <c:v>9.3596209999999989</c:v>
                </c:pt>
                <c:pt idx="20155">
                  <c:v>9.3596209999999989</c:v>
                </c:pt>
                <c:pt idx="20156">
                  <c:v>9.3596209999999989</c:v>
                </c:pt>
                <c:pt idx="20157">
                  <c:v>9.3565449999999988</c:v>
                </c:pt>
                <c:pt idx="20158">
                  <c:v>9.3565449999999988</c:v>
                </c:pt>
                <c:pt idx="20159">
                  <c:v>9.3596209999999989</c:v>
                </c:pt>
                <c:pt idx="20160">
                  <c:v>9.3596209999999989</c:v>
                </c:pt>
                <c:pt idx="20161">
                  <c:v>9.3626969999999989</c:v>
                </c:pt>
                <c:pt idx="20162">
                  <c:v>9.3626969999999989</c:v>
                </c:pt>
                <c:pt idx="20163">
                  <c:v>9.3657719999999998</c:v>
                </c:pt>
                <c:pt idx="20164">
                  <c:v>9.3657719999999998</c:v>
                </c:pt>
                <c:pt idx="20165">
                  <c:v>9.3657719999999998</c:v>
                </c:pt>
                <c:pt idx="20166">
                  <c:v>9.3657719999999998</c:v>
                </c:pt>
                <c:pt idx="20167">
                  <c:v>9.3657719999999998</c:v>
                </c:pt>
                <c:pt idx="20168">
                  <c:v>9.3688489999999991</c:v>
                </c:pt>
                <c:pt idx="20169">
                  <c:v>9.3719239999999999</c:v>
                </c:pt>
                <c:pt idx="20170">
                  <c:v>9.3719239999999999</c:v>
                </c:pt>
                <c:pt idx="20171">
                  <c:v>9.3719239999999999</c:v>
                </c:pt>
                <c:pt idx="20172">
                  <c:v>9.3688489999999991</c:v>
                </c:pt>
                <c:pt idx="20173">
                  <c:v>9.3719239999999999</c:v>
                </c:pt>
                <c:pt idx="20174">
                  <c:v>9.375</c:v>
                </c:pt>
                <c:pt idx="20175">
                  <c:v>9.3780760000000001</c:v>
                </c:pt>
                <c:pt idx="20176">
                  <c:v>9.3780760000000001</c:v>
                </c:pt>
                <c:pt idx="20177">
                  <c:v>9.375</c:v>
                </c:pt>
                <c:pt idx="20178">
                  <c:v>9.375</c:v>
                </c:pt>
                <c:pt idx="20179">
                  <c:v>9.3719239999999999</c:v>
                </c:pt>
                <c:pt idx="20180">
                  <c:v>9.3688489999999991</c:v>
                </c:pt>
                <c:pt idx="20181">
                  <c:v>9.3719239999999999</c:v>
                </c:pt>
                <c:pt idx="20182">
                  <c:v>9.3688489999999991</c:v>
                </c:pt>
                <c:pt idx="20183">
                  <c:v>9.3657719999999998</c:v>
                </c:pt>
                <c:pt idx="20184">
                  <c:v>9.3657719999999998</c:v>
                </c:pt>
                <c:pt idx="20185">
                  <c:v>9.3688489999999991</c:v>
                </c:pt>
                <c:pt idx="20186">
                  <c:v>9.3688489999999991</c:v>
                </c:pt>
                <c:pt idx="20187">
                  <c:v>9.3688489999999991</c:v>
                </c:pt>
                <c:pt idx="20188">
                  <c:v>9.3719239999999999</c:v>
                </c:pt>
                <c:pt idx="20189">
                  <c:v>9.3688489999999991</c:v>
                </c:pt>
                <c:pt idx="20190">
                  <c:v>9.3688489999999991</c:v>
                </c:pt>
                <c:pt idx="20191">
                  <c:v>9.3719239999999999</c:v>
                </c:pt>
                <c:pt idx="20192">
                  <c:v>9.375</c:v>
                </c:pt>
                <c:pt idx="20193">
                  <c:v>9.3780760000000001</c:v>
                </c:pt>
                <c:pt idx="20194">
                  <c:v>9.375</c:v>
                </c:pt>
                <c:pt idx="20195">
                  <c:v>9.3780760000000001</c:v>
                </c:pt>
                <c:pt idx="20196">
                  <c:v>9.3780760000000001</c:v>
                </c:pt>
                <c:pt idx="20197">
                  <c:v>9.375</c:v>
                </c:pt>
                <c:pt idx="20198">
                  <c:v>9.375</c:v>
                </c:pt>
                <c:pt idx="20199">
                  <c:v>9.375</c:v>
                </c:pt>
                <c:pt idx="20200">
                  <c:v>9.3780760000000001</c:v>
                </c:pt>
                <c:pt idx="20201">
                  <c:v>9.3780760000000001</c:v>
                </c:pt>
                <c:pt idx="20202">
                  <c:v>9.375</c:v>
                </c:pt>
                <c:pt idx="20203">
                  <c:v>9.3719239999999999</c:v>
                </c:pt>
                <c:pt idx="20204">
                  <c:v>9.3719239999999999</c:v>
                </c:pt>
                <c:pt idx="20205">
                  <c:v>9.3688489999999991</c:v>
                </c:pt>
                <c:pt idx="20206">
                  <c:v>9.3719239999999999</c:v>
                </c:pt>
                <c:pt idx="20207">
                  <c:v>9.375</c:v>
                </c:pt>
                <c:pt idx="20208">
                  <c:v>9.375</c:v>
                </c:pt>
                <c:pt idx="20209">
                  <c:v>9.375</c:v>
                </c:pt>
                <c:pt idx="20210">
                  <c:v>9.375</c:v>
                </c:pt>
                <c:pt idx="20211">
                  <c:v>9.375</c:v>
                </c:pt>
                <c:pt idx="20212">
                  <c:v>9.375</c:v>
                </c:pt>
                <c:pt idx="20213">
                  <c:v>9.3719239999999999</c:v>
                </c:pt>
                <c:pt idx="20214">
                  <c:v>9.3719239999999999</c:v>
                </c:pt>
                <c:pt idx="20215">
                  <c:v>9.3688489999999991</c:v>
                </c:pt>
                <c:pt idx="20216">
                  <c:v>9.3719239999999999</c:v>
                </c:pt>
                <c:pt idx="20217">
                  <c:v>9.375</c:v>
                </c:pt>
                <c:pt idx="20218">
                  <c:v>9.375</c:v>
                </c:pt>
                <c:pt idx="20219">
                  <c:v>9.3780760000000001</c:v>
                </c:pt>
                <c:pt idx="20220">
                  <c:v>9.3780760000000001</c:v>
                </c:pt>
                <c:pt idx="20221">
                  <c:v>9.3811509999999991</c:v>
                </c:pt>
                <c:pt idx="20222">
                  <c:v>9.3811509999999991</c:v>
                </c:pt>
                <c:pt idx="20223">
                  <c:v>9.3780760000000001</c:v>
                </c:pt>
                <c:pt idx="20224">
                  <c:v>9.3811509999999991</c:v>
                </c:pt>
                <c:pt idx="20225">
                  <c:v>9.3811509999999991</c:v>
                </c:pt>
                <c:pt idx="20226">
                  <c:v>9.3811509999999991</c:v>
                </c:pt>
                <c:pt idx="20227">
                  <c:v>9.3873029999999993</c:v>
                </c:pt>
                <c:pt idx="20228">
                  <c:v>9.3903789999999994</c:v>
                </c:pt>
                <c:pt idx="20229">
                  <c:v>9.3903789999999994</c:v>
                </c:pt>
                <c:pt idx="20230">
                  <c:v>9.3934549999999994</c:v>
                </c:pt>
                <c:pt idx="20231">
                  <c:v>9.3965300000000003</c:v>
                </c:pt>
                <c:pt idx="20232">
                  <c:v>9.3934549999999994</c:v>
                </c:pt>
                <c:pt idx="20233">
                  <c:v>9.3934549999999994</c:v>
                </c:pt>
                <c:pt idx="20234">
                  <c:v>9.3934549999999994</c:v>
                </c:pt>
                <c:pt idx="20235">
                  <c:v>9.3934549999999994</c:v>
                </c:pt>
                <c:pt idx="20236">
                  <c:v>9.3934549999999994</c:v>
                </c:pt>
                <c:pt idx="20237">
                  <c:v>9.3965300000000003</c:v>
                </c:pt>
                <c:pt idx="20238">
                  <c:v>9.3996060000000003</c:v>
                </c:pt>
                <c:pt idx="20239">
                  <c:v>9.4026819999999987</c:v>
                </c:pt>
                <c:pt idx="20240">
                  <c:v>9.4026819999999987</c:v>
                </c:pt>
                <c:pt idx="20241">
                  <c:v>9.4026819999999987</c:v>
                </c:pt>
                <c:pt idx="20242">
                  <c:v>9.4057579999999987</c:v>
                </c:pt>
                <c:pt idx="20243">
                  <c:v>9.4088339999999988</c:v>
                </c:pt>
                <c:pt idx="20244">
                  <c:v>9.4057579999999987</c:v>
                </c:pt>
                <c:pt idx="20245">
                  <c:v>9.4057579999999987</c:v>
                </c:pt>
                <c:pt idx="20246">
                  <c:v>9.4088339999999988</c:v>
                </c:pt>
                <c:pt idx="20247">
                  <c:v>9.4088339999999988</c:v>
                </c:pt>
                <c:pt idx="20248">
                  <c:v>9.4088339999999988</c:v>
                </c:pt>
                <c:pt idx="20249">
                  <c:v>9.4119089999999996</c:v>
                </c:pt>
                <c:pt idx="20250">
                  <c:v>9.4149849999999997</c:v>
                </c:pt>
                <c:pt idx="20251">
                  <c:v>9.4149849999999997</c:v>
                </c:pt>
                <c:pt idx="20252">
                  <c:v>9.4149849999999997</c:v>
                </c:pt>
                <c:pt idx="20253">
                  <c:v>9.4180609999999998</c:v>
                </c:pt>
                <c:pt idx="20254">
                  <c:v>9.4180609999999998</c:v>
                </c:pt>
                <c:pt idx="20255">
                  <c:v>9.4211369999999999</c:v>
                </c:pt>
                <c:pt idx="20256">
                  <c:v>9.4211369999999999</c:v>
                </c:pt>
                <c:pt idx="20257">
                  <c:v>9.4211369999999999</c:v>
                </c:pt>
                <c:pt idx="20258">
                  <c:v>9.4211369999999999</c:v>
                </c:pt>
                <c:pt idx="20259">
                  <c:v>9.4211369999999999</c:v>
                </c:pt>
                <c:pt idx="20260">
                  <c:v>9.4211369999999999</c:v>
                </c:pt>
                <c:pt idx="20261">
                  <c:v>9.424213</c:v>
                </c:pt>
                <c:pt idx="20262">
                  <c:v>9.424213</c:v>
                </c:pt>
                <c:pt idx="20263">
                  <c:v>9.4211369999999999</c:v>
                </c:pt>
                <c:pt idx="20264">
                  <c:v>9.4211369999999999</c:v>
                </c:pt>
                <c:pt idx="20265">
                  <c:v>9.4211369999999999</c:v>
                </c:pt>
                <c:pt idx="20266">
                  <c:v>9.4211369999999999</c:v>
                </c:pt>
                <c:pt idx="20267">
                  <c:v>9.4180609999999998</c:v>
                </c:pt>
                <c:pt idx="20268">
                  <c:v>9.4180609999999998</c:v>
                </c:pt>
                <c:pt idx="20269">
                  <c:v>9.4180609999999998</c:v>
                </c:pt>
                <c:pt idx="20270">
                  <c:v>9.4180609999999998</c:v>
                </c:pt>
                <c:pt idx="20271">
                  <c:v>9.4211369999999999</c:v>
                </c:pt>
                <c:pt idx="20272">
                  <c:v>9.4211369999999999</c:v>
                </c:pt>
                <c:pt idx="20273">
                  <c:v>9.424213</c:v>
                </c:pt>
                <c:pt idx="20274">
                  <c:v>9.427287999999999</c:v>
                </c:pt>
                <c:pt idx="20275">
                  <c:v>9.4303639999999991</c:v>
                </c:pt>
                <c:pt idx="20276">
                  <c:v>9.4303639999999991</c:v>
                </c:pt>
                <c:pt idx="20277">
                  <c:v>9.4303639999999991</c:v>
                </c:pt>
                <c:pt idx="20278">
                  <c:v>9.4303639999999991</c:v>
                </c:pt>
                <c:pt idx="20279">
                  <c:v>9.4303639999999991</c:v>
                </c:pt>
                <c:pt idx="20280">
                  <c:v>9.427287999999999</c:v>
                </c:pt>
                <c:pt idx="20281">
                  <c:v>9.4303639999999991</c:v>
                </c:pt>
                <c:pt idx="20282">
                  <c:v>9.4334399999999992</c:v>
                </c:pt>
                <c:pt idx="20283">
                  <c:v>9.4334399999999992</c:v>
                </c:pt>
                <c:pt idx="20284">
                  <c:v>9.4334399999999992</c:v>
                </c:pt>
                <c:pt idx="20285">
                  <c:v>9.4334399999999992</c:v>
                </c:pt>
                <c:pt idx="20286">
                  <c:v>9.4334399999999992</c:v>
                </c:pt>
                <c:pt idx="20287">
                  <c:v>9.4365159999999992</c:v>
                </c:pt>
                <c:pt idx="20288">
                  <c:v>9.4395910000000001</c:v>
                </c:pt>
                <c:pt idx="20289">
                  <c:v>9.4426670000000001</c:v>
                </c:pt>
                <c:pt idx="20290">
                  <c:v>9.4426670000000001</c:v>
                </c:pt>
                <c:pt idx="20291">
                  <c:v>9.4457430000000002</c:v>
                </c:pt>
                <c:pt idx="20292">
                  <c:v>9.4488190000000003</c:v>
                </c:pt>
                <c:pt idx="20293">
                  <c:v>9.4488190000000003</c:v>
                </c:pt>
                <c:pt idx="20294">
                  <c:v>9.4518949999999986</c:v>
                </c:pt>
                <c:pt idx="20295">
                  <c:v>9.4518949999999986</c:v>
                </c:pt>
                <c:pt idx="20296">
                  <c:v>9.4549699999999994</c:v>
                </c:pt>
                <c:pt idx="20297">
                  <c:v>9.4549699999999994</c:v>
                </c:pt>
                <c:pt idx="20298">
                  <c:v>9.4549699999999994</c:v>
                </c:pt>
                <c:pt idx="20299">
                  <c:v>9.4549699999999994</c:v>
                </c:pt>
                <c:pt idx="20300">
                  <c:v>9.4549699999999994</c:v>
                </c:pt>
                <c:pt idx="20301">
                  <c:v>9.4580459999999995</c:v>
                </c:pt>
                <c:pt idx="20302">
                  <c:v>9.4580459999999995</c:v>
                </c:pt>
                <c:pt idx="20303">
                  <c:v>9.4611219999999996</c:v>
                </c:pt>
                <c:pt idx="20304">
                  <c:v>9.4611219999999996</c:v>
                </c:pt>
                <c:pt idx="20305">
                  <c:v>9.4641979999999997</c:v>
                </c:pt>
                <c:pt idx="20306">
                  <c:v>9.4641979999999997</c:v>
                </c:pt>
                <c:pt idx="20307">
                  <c:v>9.4641979999999997</c:v>
                </c:pt>
                <c:pt idx="20308">
                  <c:v>9.4641979999999997</c:v>
                </c:pt>
                <c:pt idx="20309">
                  <c:v>9.4611219999999996</c:v>
                </c:pt>
                <c:pt idx="20310">
                  <c:v>9.4611219999999996</c:v>
                </c:pt>
                <c:pt idx="20311">
                  <c:v>9.4641979999999997</c:v>
                </c:pt>
                <c:pt idx="20312">
                  <c:v>9.4641979999999997</c:v>
                </c:pt>
                <c:pt idx="20313">
                  <c:v>9.4641979999999997</c:v>
                </c:pt>
                <c:pt idx="20314">
                  <c:v>9.4672729999999987</c:v>
                </c:pt>
                <c:pt idx="20315">
                  <c:v>9.4703529999999994</c:v>
                </c:pt>
                <c:pt idx="20316">
                  <c:v>9.4734229999999986</c:v>
                </c:pt>
                <c:pt idx="20317">
                  <c:v>9.4765029999999992</c:v>
                </c:pt>
                <c:pt idx="20318">
                  <c:v>9.4765029999999992</c:v>
                </c:pt>
                <c:pt idx="20319">
                  <c:v>9.4765029999999992</c:v>
                </c:pt>
                <c:pt idx="20320">
                  <c:v>9.4765029999999992</c:v>
                </c:pt>
                <c:pt idx="20321">
                  <c:v>9.4765029999999992</c:v>
                </c:pt>
                <c:pt idx="20322">
                  <c:v>9.4795730000000002</c:v>
                </c:pt>
                <c:pt idx="20323">
                  <c:v>9.4795730000000002</c:v>
                </c:pt>
                <c:pt idx="20324">
                  <c:v>9.4795730000000002</c:v>
                </c:pt>
                <c:pt idx="20325">
                  <c:v>9.4795730000000002</c:v>
                </c:pt>
                <c:pt idx="20326">
                  <c:v>9.4826529999999991</c:v>
                </c:pt>
                <c:pt idx="20327">
                  <c:v>9.4826529999999991</c:v>
                </c:pt>
                <c:pt idx="20328">
                  <c:v>9.4795730000000002</c:v>
                </c:pt>
                <c:pt idx="20329">
                  <c:v>9.4795730000000002</c:v>
                </c:pt>
                <c:pt idx="20330">
                  <c:v>9.4826529999999991</c:v>
                </c:pt>
                <c:pt idx="20331">
                  <c:v>9.4826529999999991</c:v>
                </c:pt>
                <c:pt idx="20332">
                  <c:v>9.4826529999999991</c:v>
                </c:pt>
                <c:pt idx="20333">
                  <c:v>9.4857329999999997</c:v>
                </c:pt>
                <c:pt idx="20334">
                  <c:v>9.4826529999999991</c:v>
                </c:pt>
                <c:pt idx="20335">
                  <c:v>9.4826529999999991</c:v>
                </c:pt>
                <c:pt idx="20336">
                  <c:v>9.4826529999999991</c:v>
                </c:pt>
                <c:pt idx="20337">
                  <c:v>9.4826529999999991</c:v>
                </c:pt>
                <c:pt idx="20338">
                  <c:v>9.4826529999999991</c:v>
                </c:pt>
                <c:pt idx="20339">
                  <c:v>9.4795730000000002</c:v>
                </c:pt>
                <c:pt idx="20340">
                  <c:v>9.4795730000000002</c:v>
                </c:pt>
                <c:pt idx="20341">
                  <c:v>9.4826529999999991</c:v>
                </c:pt>
                <c:pt idx="20342">
                  <c:v>9.4826529999999991</c:v>
                </c:pt>
                <c:pt idx="20343">
                  <c:v>9.4826529999999991</c:v>
                </c:pt>
                <c:pt idx="20344">
                  <c:v>9.4826529999999991</c:v>
                </c:pt>
                <c:pt idx="20345">
                  <c:v>9.4857329999999997</c:v>
                </c:pt>
                <c:pt idx="20346">
                  <c:v>9.4857329999999997</c:v>
                </c:pt>
                <c:pt idx="20347">
                  <c:v>9.4826529999999991</c:v>
                </c:pt>
                <c:pt idx="20348">
                  <c:v>9.4795730000000002</c:v>
                </c:pt>
                <c:pt idx="20349">
                  <c:v>9.4826529999999991</c:v>
                </c:pt>
                <c:pt idx="20350">
                  <c:v>9.4826529999999991</c:v>
                </c:pt>
                <c:pt idx="20351">
                  <c:v>9.4795730000000002</c:v>
                </c:pt>
                <c:pt idx="20352">
                  <c:v>9.4795730000000002</c:v>
                </c:pt>
                <c:pt idx="20353">
                  <c:v>9.4765029999999992</c:v>
                </c:pt>
                <c:pt idx="20354">
                  <c:v>9.4795730000000002</c:v>
                </c:pt>
                <c:pt idx="20355">
                  <c:v>9.4826529999999991</c:v>
                </c:pt>
                <c:pt idx="20356">
                  <c:v>9.4826529999999991</c:v>
                </c:pt>
                <c:pt idx="20357">
                  <c:v>9.4795730000000002</c:v>
                </c:pt>
                <c:pt idx="20358">
                  <c:v>9.4795730000000002</c:v>
                </c:pt>
                <c:pt idx="20359">
                  <c:v>9.4795730000000002</c:v>
                </c:pt>
                <c:pt idx="20360">
                  <c:v>9.4795730000000002</c:v>
                </c:pt>
                <c:pt idx="20361">
                  <c:v>9.4826529999999991</c:v>
                </c:pt>
                <c:pt idx="20362">
                  <c:v>9.4826529999999991</c:v>
                </c:pt>
                <c:pt idx="20363">
                  <c:v>9.4857329999999997</c:v>
                </c:pt>
                <c:pt idx="20364">
                  <c:v>9.488802999999999</c:v>
                </c:pt>
                <c:pt idx="20365">
                  <c:v>9.488802999999999</c:v>
                </c:pt>
                <c:pt idx="20366">
                  <c:v>9.488802999999999</c:v>
                </c:pt>
                <c:pt idx="20367">
                  <c:v>9.4918829999999996</c:v>
                </c:pt>
                <c:pt idx="20368">
                  <c:v>9.4949529999999989</c:v>
                </c:pt>
                <c:pt idx="20369">
                  <c:v>9.4918829999999996</c:v>
                </c:pt>
                <c:pt idx="20370">
                  <c:v>9.488802999999999</c:v>
                </c:pt>
                <c:pt idx="20371">
                  <c:v>9.488802999999999</c:v>
                </c:pt>
                <c:pt idx="20372">
                  <c:v>9.4857329999999997</c:v>
                </c:pt>
                <c:pt idx="20373">
                  <c:v>9.4826529999999991</c:v>
                </c:pt>
                <c:pt idx="20374">
                  <c:v>9.4857329999999997</c:v>
                </c:pt>
                <c:pt idx="20375">
                  <c:v>9.4857329999999997</c:v>
                </c:pt>
                <c:pt idx="20376">
                  <c:v>9.4857329999999997</c:v>
                </c:pt>
                <c:pt idx="20377">
                  <c:v>9.4826529999999991</c:v>
                </c:pt>
                <c:pt idx="20378">
                  <c:v>9.4826529999999991</c:v>
                </c:pt>
                <c:pt idx="20379">
                  <c:v>9.4826529999999991</c:v>
                </c:pt>
                <c:pt idx="20380">
                  <c:v>9.4826529999999991</c:v>
                </c:pt>
                <c:pt idx="20381">
                  <c:v>9.4795730000000002</c:v>
                </c:pt>
                <c:pt idx="20382">
                  <c:v>9.4795730000000002</c:v>
                </c:pt>
                <c:pt idx="20383">
                  <c:v>9.4795730000000002</c:v>
                </c:pt>
                <c:pt idx="20384">
                  <c:v>9.4826529999999991</c:v>
                </c:pt>
                <c:pt idx="20385">
                  <c:v>9.4857329999999997</c:v>
                </c:pt>
                <c:pt idx="20386">
                  <c:v>9.4857329999999997</c:v>
                </c:pt>
                <c:pt idx="20387">
                  <c:v>9.488802999999999</c:v>
                </c:pt>
                <c:pt idx="20388">
                  <c:v>9.488802999999999</c:v>
                </c:pt>
                <c:pt idx="20389">
                  <c:v>9.4918829999999996</c:v>
                </c:pt>
                <c:pt idx="20390">
                  <c:v>9.4949529999999989</c:v>
                </c:pt>
                <c:pt idx="20391">
                  <c:v>9.4949529999999989</c:v>
                </c:pt>
                <c:pt idx="20392">
                  <c:v>9.4949529999999989</c:v>
                </c:pt>
                <c:pt idx="20393">
                  <c:v>9.4949529999999989</c:v>
                </c:pt>
                <c:pt idx="20394">
                  <c:v>9.4949529999999989</c:v>
                </c:pt>
                <c:pt idx="20395">
                  <c:v>9.4949529999999989</c:v>
                </c:pt>
                <c:pt idx="20396">
                  <c:v>9.4980329999999995</c:v>
                </c:pt>
                <c:pt idx="20397">
                  <c:v>9.4949529999999989</c:v>
                </c:pt>
                <c:pt idx="20398">
                  <c:v>9.4949529999999989</c:v>
                </c:pt>
                <c:pt idx="20399">
                  <c:v>9.4949529999999989</c:v>
                </c:pt>
                <c:pt idx="20400">
                  <c:v>9.4949529999999989</c:v>
                </c:pt>
                <c:pt idx="20401">
                  <c:v>9.4949529999999989</c:v>
                </c:pt>
                <c:pt idx="20402">
                  <c:v>9.4980329999999995</c:v>
                </c:pt>
                <c:pt idx="20403">
                  <c:v>9.4980329999999995</c:v>
                </c:pt>
                <c:pt idx="20404">
                  <c:v>9.4980329999999995</c:v>
                </c:pt>
                <c:pt idx="20405">
                  <c:v>9.5011029999999987</c:v>
                </c:pt>
                <c:pt idx="20406">
                  <c:v>9.5041829999999994</c:v>
                </c:pt>
                <c:pt idx="20407">
                  <c:v>9.5041829999999994</c:v>
                </c:pt>
                <c:pt idx="20408">
                  <c:v>9.5041829999999994</c:v>
                </c:pt>
                <c:pt idx="20409">
                  <c:v>9.5041829999999994</c:v>
                </c:pt>
                <c:pt idx="20410">
                  <c:v>9.507263</c:v>
                </c:pt>
                <c:pt idx="20411">
                  <c:v>9.5103329999999993</c:v>
                </c:pt>
                <c:pt idx="20412">
                  <c:v>9.5103329999999993</c:v>
                </c:pt>
                <c:pt idx="20413">
                  <c:v>9.5103329999999993</c:v>
                </c:pt>
                <c:pt idx="20414">
                  <c:v>9.5134129999999999</c:v>
                </c:pt>
                <c:pt idx="20415">
                  <c:v>9.5134129999999999</c:v>
                </c:pt>
                <c:pt idx="20416">
                  <c:v>9.5134129999999999</c:v>
                </c:pt>
                <c:pt idx="20417">
                  <c:v>9.5134129999999999</c:v>
                </c:pt>
                <c:pt idx="20418">
                  <c:v>9.5103329999999993</c:v>
                </c:pt>
                <c:pt idx="20419">
                  <c:v>9.5103329999999993</c:v>
                </c:pt>
                <c:pt idx="20420">
                  <c:v>9.5103329999999993</c:v>
                </c:pt>
                <c:pt idx="20421">
                  <c:v>9.5134129999999999</c:v>
                </c:pt>
                <c:pt idx="20422">
                  <c:v>9.5164829999999991</c:v>
                </c:pt>
                <c:pt idx="20423">
                  <c:v>9.5164829999999991</c:v>
                </c:pt>
                <c:pt idx="20424">
                  <c:v>9.5164829999999991</c:v>
                </c:pt>
                <c:pt idx="20425">
                  <c:v>9.5164829999999991</c:v>
                </c:pt>
                <c:pt idx="20426">
                  <c:v>9.5195629999999998</c:v>
                </c:pt>
                <c:pt idx="20427">
                  <c:v>9.5195629999999998</c:v>
                </c:pt>
                <c:pt idx="20428">
                  <c:v>9.5226429999999986</c:v>
                </c:pt>
                <c:pt idx="20429">
                  <c:v>9.5226429999999986</c:v>
                </c:pt>
                <c:pt idx="20430">
                  <c:v>9.5226429999999986</c:v>
                </c:pt>
                <c:pt idx="20431">
                  <c:v>9.5195629999999998</c:v>
                </c:pt>
                <c:pt idx="20432">
                  <c:v>9.5195629999999998</c:v>
                </c:pt>
                <c:pt idx="20433">
                  <c:v>9.5226429999999986</c:v>
                </c:pt>
                <c:pt idx="20434">
                  <c:v>9.5257129999999997</c:v>
                </c:pt>
                <c:pt idx="20435">
                  <c:v>9.5287930000000003</c:v>
                </c:pt>
                <c:pt idx="20436">
                  <c:v>9.5318629999999995</c:v>
                </c:pt>
                <c:pt idx="20437">
                  <c:v>9.5318629999999995</c:v>
                </c:pt>
                <c:pt idx="20438">
                  <c:v>9.5318629999999995</c:v>
                </c:pt>
                <c:pt idx="20439">
                  <c:v>9.5349430000000002</c:v>
                </c:pt>
                <c:pt idx="20440">
                  <c:v>9.5318629999999995</c:v>
                </c:pt>
                <c:pt idx="20441">
                  <c:v>9.5287930000000003</c:v>
                </c:pt>
                <c:pt idx="20442">
                  <c:v>9.5287930000000003</c:v>
                </c:pt>
                <c:pt idx="20443">
                  <c:v>9.5318629999999995</c:v>
                </c:pt>
                <c:pt idx="20444">
                  <c:v>9.5318629999999995</c:v>
                </c:pt>
                <c:pt idx="20445">
                  <c:v>9.5318629999999995</c:v>
                </c:pt>
                <c:pt idx="20446">
                  <c:v>9.5318629999999995</c:v>
                </c:pt>
                <c:pt idx="20447">
                  <c:v>9.5318629999999995</c:v>
                </c:pt>
                <c:pt idx="20448">
                  <c:v>9.5318629999999995</c:v>
                </c:pt>
                <c:pt idx="20449">
                  <c:v>9.5287930000000003</c:v>
                </c:pt>
                <c:pt idx="20450">
                  <c:v>9.5287930000000003</c:v>
                </c:pt>
                <c:pt idx="20451">
                  <c:v>9.5287930000000003</c:v>
                </c:pt>
                <c:pt idx="20452">
                  <c:v>9.5287930000000003</c:v>
                </c:pt>
                <c:pt idx="20453">
                  <c:v>9.5287930000000003</c:v>
                </c:pt>
                <c:pt idx="20454">
                  <c:v>9.5287930000000003</c:v>
                </c:pt>
                <c:pt idx="20455">
                  <c:v>9.5318629999999995</c:v>
                </c:pt>
                <c:pt idx="20456">
                  <c:v>9.5318629999999995</c:v>
                </c:pt>
                <c:pt idx="20457">
                  <c:v>9.5318629999999995</c:v>
                </c:pt>
                <c:pt idx="20458">
                  <c:v>9.5349430000000002</c:v>
                </c:pt>
                <c:pt idx="20459">
                  <c:v>9.5380129999999994</c:v>
                </c:pt>
                <c:pt idx="20460">
                  <c:v>9.541093</c:v>
                </c:pt>
                <c:pt idx="20461">
                  <c:v>9.541093</c:v>
                </c:pt>
                <c:pt idx="20462">
                  <c:v>9.541093</c:v>
                </c:pt>
                <c:pt idx="20463">
                  <c:v>9.541093</c:v>
                </c:pt>
                <c:pt idx="20464">
                  <c:v>9.541093</c:v>
                </c:pt>
                <c:pt idx="20465">
                  <c:v>9.541093</c:v>
                </c:pt>
                <c:pt idx="20466">
                  <c:v>9.541093</c:v>
                </c:pt>
                <c:pt idx="20467">
                  <c:v>9.541093</c:v>
                </c:pt>
                <c:pt idx="20468">
                  <c:v>9.5441729999999989</c:v>
                </c:pt>
                <c:pt idx="20469">
                  <c:v>9.5441729999999989</c:v>
                </c:pt>
                <c:pt idx="20470">
                  <c:v>9.5472429999999999</c:v>
                </c:pt>
                <c:pt idx="20471">
                  <c:v>9.5503229999999988</c:v>
                </c:pt>
                <c:pt idx="20472">
                  <c:v>9.5503229999999988</c:v>
                </c:pt>
                <c:pt idx="20473">
                  <c:v>9.5503229999999988</c:v>
                </c:pt>
                <c:pt idx="20474">
                  <c:v>9.5503229999999988</c:v>
                </c:pt>
                <c:pt idx="20475">
                  <c:v>9.5503229999999988</c:v>
                </c:pt>
                <c:pt idx="20476">
                  <c:v>9.5503229999999988</c:v>
                </c:pt>
                <c:pt idx="20477">
                  <c:v>9.5472429999999999</c:v>
                </c:pt>
                <c:pt idx="20478">
                  <c:v>9.5380129999999994</c:v>
                </c:pt>
                <c:pt idx="20479">
                  <c:v>9.5318629999999995</c:v>
                </c:pt>
                <c:pt idx="20480">
                  <c:v>9.5287930000000003</c:v>
                </c:pt>
                <c:pt idx="20481">
                  <c:v>9.5349430000000002</c:v>
                </c:pt>
                <c:pt idx="20482">
                  <c:v>9.5441729999999989</c:v>
                </c:pt>
                <c:pt idx="20483">
                  <c:v>9.5472429999999999</c:v>
                </c:pt>
                <c:pt idx="20484">
                  <c:v>9.5503229999999988</c:v>
                </c:pt>
                <c:pt idx="20485">
                  <c:v>9.5595429999999997</c:v>
                </c:pt>
                <c:pt idx="20486">
                  <c:v>9.5657029999999992</c:v>
                </c:pt>
                <c:pt idx="20487">
                  <c:v>9.5687730000000002</c:v>
                </c:pt>
                <c:pt idx="20488">
                  <c:v>9.5718529999999991</c:v>
                </c:pt>
                <c:pt idx="20489">
                  <c:v>9.5718529999999991</c:v>
                </c:pt>
                <c:pt idx="20490">
                  <c:v>9.5626230000000003</c:v>
                </c:pt>
                <c:pt idx="20491">
                  <c:v>9.5503229999999988</c:v>
                </c:pt>
                <c:pt idx="20492">
                  <c:v>9.5472429999999999</c:v>
                </c:pt>
                <c:pt idx="20493">
                  <c:v>9.541093</c:v>
                </c:pt>
                <c:pt idx="20494">
                  <c:v>9.5441729999999989</c:v>
                </c:pt>
                <c:pt idx="20495">
                  <c:v>9.5441729999999989</c:v>
                </c:pt>
                <c:pt idx="20496">
                  <c:v>9.541093</c:v>
                </c:pt>
                <c:pt idx="20497">
                  <c:v>9.5380129999999994</c:v>
                </c:pt>
                <c:pt idx="20498">
                  <c:v>9.5349430000000002</c:v>
                </c:pt>
                <c:pt idx="20499">
                  <c:v>9.5380129999999994</c:v>
                </c:pt>
                <c:pt idx="20500">
                  <c:v>9.5472429999999999</c:v>
                </c:pt>
                <c:pt idx="20501">
                  <c:v>9.5595429999999997</c:v>
                </c:pt>
                <c:pt idx="20502">
                  <c:v>9.5687730000000002</c:v>
                </c:pt>
                <c:pt idx="20503">
                  <c:v>9.5749230000000001</c:v>
                </c:pt>
                <c:pt idx="20504">
                  <c:v>9.5780029999999989</c:v>
                </c:pt>
                <c:pt idx="20505">
                  <c:v>9.5749230000000001</c:v>
                </c:pt>
                <c:pt idx="20506">
                  <c:v>9.5687730000000002</c:v>
                </c:pt>
                <c:pt idx="20507">
                  <c:v>9.5657029999999992</c:v>
                </c:pt>
                <c:pt idx="20508">
                  <c:v>9.5595429999999997</c:v>
                </c:pt>
                <c:pt idx="20509">
                  <c:v>9.5595429999999997</c:v>
                </c:pt>
                <c:pt idx="20510">
                  <c:v>9.5626230000000003</c:v>
                </c:pt>
                <c:pt idx="20511">
                  <c:v>9.5657029999999992</c:v>
                </c:pt>
                <c:pt idx="20512">
                  <c:v>9.5687730000000002</c:v>
                </c:pt>
                <c:pt idx="20513">
                  <c:v>9.5657029999999992</c:v>
                </c:pt>
                <c:pt idx="20514">
                  <c:v>9.5595429999999997</c:v>
                </c:pt>
                <c:pt idx="20515">
                  <c:v>9.5503229999999988</c:v>
                </c:pt>
                <c:pt idx="20516">
                  <c:v>9.541093</c:v>
                </c:pt>
                <c:pt idx="20517">
                  <c:v>9.5380129999999994</c:v>
                </c:pt>
                <c:pt idx="20518">
                  <c:v>9.5380129999999994</c:v>
                </c:pt>
                <c:pt idx="20519">
                  <c:v>9.5441729999999989</c:v>
                </c:pt>
                <c:pt idx="20520">
                  <c:v>9.5472429999999999</c:v>
                </c:pt>
                <c:pt idx="20521">
                  <c:v>9.5472429999999999</c:v>
                </c:pt>
                <c:pt idx="20522">
                  <c:v>9.5441729999999989</c:v>
                </c:pt>
                <c:pt idx="20523">
                  <c:v>9.5441729999999989</c:v>
                </c:pt>
                <c:pt idx="20524">
                  <c:v>9.5503229999999988</c:v>
                </c:pt>
                <c:pt idx="20525">
                  <c:v>9.5533929999999998</c:v>
                </c:pt>
                <c:pt idx="20526">
                  <c:v>9.5595429999999997</c:v>
                </c:pt>
                <c:pt idx="20527">
                  <c:v>9.5657029999999992</c:v>
                </c:pt>
                <c:pt idx="20528">
                  <c:v>9.5718529999999991</c:v>
                </c:pt>
                <c:pt idx="20529">
                  <c:v>9.5749230000000001</c:v>
                </c:pt>
                <c:pt idx="20530">
                  <c:v>9.5749230000000001</c:v>
                </c:pt>
                <c:pt idx="20531">
                  <c:v>9.5749230000000001</c:v>
                </c:pt>
                <c:pt idx="20532">
                  <c:v>9.5749230000000001</c:v>
                </c:pt>
                <c:pt idx="20533">
                  <c:v>9.5718529999999991</c:v>
                </c:pt>
                <c:pt idx="20534">
                  <c:v>9.5687730000000002</c:v>
                </c:pt>
                <c:pt idx="20535">
                  <c:v>9.5657029999999992</c:v>
                </c:pt>
                <c:pt idx="20536">
                  <c:v>9.5657029999999992</c:v>
                </c:pt>
                <c:pt idx="20537">
                  <c:v>9.5657029999999992</c:v>
                </c:pt>
                <c:pt idx="20538">
                  <c:v>9.5657029999999992</c:v>
                </c:pt>
                <c:pt idx="20539">
                  <c:v>9.5657029999999992</c:v>
                </c:pt>
                <c:pt idx="20540">
                  <c:v>9.5626230000000003</c:v>
                </c:pt>
                <c:pt idx="20541">
                  <c:v>9.5595429999999997</c:v>
                </c:pt>
                <c:pt idx="20542">
                  <c:v>9.5595429999999997</c:v>
                </c:pt>
                <c:pt idx="20543">
                  <c:v>9.5626230000000003</c:v>
                </c:pt>
                <c:pt idx="20544">
                  <c:v>9.5657029999999992</c:v>
                </c:pt>
                <c:pt idx="20545">
                  <c:v>9.5687730000000002</c:v>
                </c:pt>
                <c:pt idx="20546">
                  <c:v>9.5718529999999991</c:v>
                </c:pt>
                <c:pt idx="20547">
                  <c:v>9.5749230000000001</c:v>
                </c:pt>
                <c:pt idx="20548">
                  <c:v>9.5749230000000001</c:v>
                </c:pt>
                <c:pt idx="20549">
                  <c:v>9.5780029999999989</c:v>
                </c:pt>
                <c:pt idx="20550">
                  <c:v>9.5780029999999989</c:v>
                </c:pt>
                <c:pt idx="20551">
                  <c:v>9.5780029999999989</c:v>
                </c:pt>
                <c:pt idx="20552">
                  <c:v>9.5780029999999989</c:v>
                </c:pt>
                <c:pt idx="20553">
                  <c:v>9.5780029999999989</c:v>
                </c:pt>
                <c:pt idx="20554">
                  <c:v>9.5780029999999989</c:v>
                </c:pt>
                <c:pt idx="20555">
                  <c:v>9.5780029999999989</c:v>
                </c:pt>
                <c:pt idx="20556">
                  <c:v>9.5810829999999996</c:v>
                </c:pt>
                <c:pt idx="20557">
                  <c:v>9.5810829999999996</c:v>
                </c:pt>
                <c:pt idx="20558">
                  <c:v>9.5780029999999989</c:v>
                </c:pt>
                <c:pt idx="20559">
                  <c:v>9.5749230000000001</c:v>
                </c:pt>
                <c:pt idx="20560">
                  <c:v>9.5718529999999991</c:v>
                </c:pt>
                <c:pt idx="20561">
                  <c:v>9.5687730000000002</c:v>
                </c:pt>
                <c:pt idx="20562">
                  <c:v>9.5657029999999992</c:v>
                </c:pt>
                <c:pt idx="20563">
                  <c:v>9.5657029999999992</c:v>
                </c:pt>
                <c:pt idx="20564">
                  <c:v>9.5657029999999992</c:v>
                </c:pt>
                <c:pt idx="20565">
                  <c:v>9.5657029999999992</c:v>
                </c:pt>
                <c:pt idx="20566">
                  <c:v>9.5657029999999992</c:v>
                </c:pt>
                <c:pt idx="20567">
                  <c:v>9.5657029999999992</c:v>
                </c:pt>
                <c:pt idx="20568">
                  <c:v>9.5687730000000002</c:v>
                </c:pt>
                <c:pt idx="20569">
                  <c:v>9.5718529999999991</c:v>
                </c:pt>
                <c:pt idx="20570">
                  <c:v>9.5749230000000001</c:v>
                </c:pt>
                <c:pt idx="20571">
                  <c:v>9.5780029999999989</c:v>
                </c:pt>
                <c:pt idx="20572">
                  <c:v>9.5780029999999989</c:v>
                </c:pt>
                <c:pt idx="20573">
                  <c:v>9.5810829999999996</c:v>
                </c:pt>
                <c:pt idx="20574">
                  <c:v>9.5810829999999996</c:v>
                </c:pt>
                <c:pt idx="20575">
                  <c:v>9.5810829999999996</c:v>
                </c:pt>
                <c:pt idx="20576">
                  <c:v>9.5810829999999996</c:v>
                </c:pt>
                <c:pt idx="20577">
                  <c:v>9.5810829999999996</c:v>
                </c:pt>
                <c:pt idx="20578">
                  <c:v>9.5810829999999996</c:v>
                </c:pt>
                <c:pt idx="20579">
                  <c:v>9.5810829999999996</c:v>
                </c:pt>
                <c:pt idx="20580">
                  <c:v>9.5810829999999996</c:v>
                </c:pt>
                <c:pt idx="20581">
                  <c:v>9.5841529999999988</c:v>
                </c:pt>
                <c:pt idx="20582">
                  <c:v>9.5810829999999996</c:v>
                </c:pt>
                <c:pt idx="20583">
                  <c:v>9.5780029999999989</c:v>
                </c:pt>
                <c:pt idx="20584">
                  <c:v>9.5780029999999989</c:v>
                </c:pt>
                <c:pt idx="20585">
                  <c:v>9.5749230000000001</c:v>
                </c:pt>
                <c:pt idx="20586">
                  <c:v>9.5749230000000001</c:v>
                </c:pt>
                <c:pt idx="20587">
                  <c:v>9.5749230000000001</c:v>
                </c:pt>
                <c:pt idx="20588">
                  <c:v>9.5749230000000001</c:v>
                </c:pt>
                <c:pt idx="20589">
                  <c:v>9.5749230000000001</c:v>
                </c:pt>
                <c:pt idx="20590">
                  <c:v>9.5780029999999989</c:v>
                </c:pt>
                <c:pt idx="20591">
                  <c:v>9.5780029999999989</c:v>
                </c:pt>
                <c:pt idx="20592">
                  <c:v>9.5841529999999988</c:v>
                </c:pt>
                <c:pt idx="20593">
                  <c:v>9.5872329999999994</c:v>
                </c:pt>
                <c:pt idx="20594">
                  <c:v>9.5903029999999987</c:v>
                </c:pt>
                <c:pt idx="20595">
                  <c:v>9.5933829999999993</c:v>
                </c:pt>
                <c:pt idx="20596">
                  <c:v>9.5964530000000003</c:v>
                </c:pt>
                <c:pt idx="20597">
                  <c:v>9.5964530000000003</c:v>
                </c:pt>
                <c:pt idx="20598">
                  <c:v>9.5964530000000003</c:v>
                </c:pt>
                <c:pt idx="20599">
                  <c:v>9.5964530000000003</c:v>
                </c:pt>
                <c:pt idx="20600">
                  <c:v>9.5964530000000003</c:v>
                </c:pt>
                <c:pt idx="20601">
                  <c:v>9.5933829999999993</c:v>
                </c:pt>
                <c:pt idx="20602">
                  <c:v>9.5903029999999987</c:v>
                </c:pt>
                <c:pt idx="20603">
                  <c:v>9.5933829999999993</c:v>
                </c:pt>
                <c:pt idx="20604">
                  <c:v>9.5933829999999993</c:v>
                </c:pt>
                <c:pt idx="20605">
                  <c:v>9.5903029999999987</c:v>
                </c:pt>
                <c:pt idx="20606">
                  <c:v>9.5872329999999994</c:v>
                </c:pt>
                <c:pt idx="20607">
                  <c:v>9.5903029999999987</c:v>
                </c:pt>
                <c:pt idx="20608">
                  <c:v>9.5903029999999987</c:v>
                </c:pt>
                <c:pt idx="20609">
                  <c:v>9.5903029999999987</c:v>
                </c:pt>
                <c:pt idx="20610">
                  <c:v>9.5872329999999994</c:v>
                </c:pt>
                <c:pt idx="20611">
                  <c:v>9.5872329999999994</c:v>
                </c:pt>
                <c:pt idx="20612">
                  <c:v>9.5872329999999994</c:v>
                </c:pt>
                <c:pt idx="20613">
                  <c:v>9.5872329999999994</c:v>
                </c:pt>
                <c:pt idx="20614">
                  <c:v>9.5872329999999994</c:v>
                </c:pt>
                <c:pt idx="20615">
                  <c:v>9.5872329999999994</c:v>
                </c:pt>
                <c:pt idx="20616">
                  <c:v>9.5933829999999993</c:v>
                </c:pt>
                <c:pt idx="20617">
                  <c:v>9.5933829999999993</c:v>
                </c:pt>
                <c:pt idx="20618">
                  <c:v>9.5933829999999993</c:v>
                </c:pt>
                <c:pt idx="20619">
                  <c:v>9.5933829999999993</c:v>
                </c:pt>
                <c:pt idx="20620">
                  <c:v>9.5933829999999993</c:v>
                </c:pt>
                <c:pt idx="20621">
                  <c:v>9.5933829999999993</c:v>
                </c:pt>
                <c:pt idx="20622">
                  <c:v>9.5933829999999993</c:v>
                </c:pt>
                <c:pt idx="20623">
                  <c:v>9.5933829999999993</c:v>
                </c:pt>
                <c:pt idx="20624">
                  <c:v>9.5933829999999993</c:v>
                </c:pt>
                <c:pt idx="20625">
                  <c:v>9.5964530000000003</c:v>
                </c:pt>
                <c:pt idx="20626">
                  <c:v>9.5964530000000003</c:v>
                </c:pt>
                <c:pt idx="20627">
                  <c:v>9.5964530000000003</c:v>
                </c:pt>
                <c:pt idx="20628">
                  <c:v>9.5995329999999992</c:v>
                </c:pt>
                <c:pt idx="20629">
                  <c:v>9.6026129999999998</c:v>
                </c:pt>
                <c:pt idx="20630">
                  <c:v>9.6026129999999998</c:v>
                </c:pt>
                <c:pt idx="20631">
                  <c:v>9.6026129999999998</c:v>
                </c:pt>
                <c:pt idx="20632">
                  <c:v>9.5995329999999992</c:v>
                </c:pt>
                <c:pt idx="20633">
                  <c:v>9.6026129999999998</c:v>
                </c:pt>
                <c:pt idx="20634">
                  <c:v>9.6026129999999998</c:v>
                </c:pt>
                <c:pt idx="20635">
                  <c:v>9.6056829999999991</c:v>
                </c:pt>
                <c:pt idx="20636">
                  <c:v>9.6056829999999991</c:v>
                </c:pt>
                <c:pt idx="20637">
                  <c:v>9.6087629999999997</c:v>
                </c:pt>
                <c:pt idx="20638">
                  <c:v>9.6149129999999996</c:v>
                </c:pt>
                <c:pt idx="20639">
                  <c:v>9.6149129999999996</c:v>
                </c:pt>
                <c:pt idx="20640">
                  <c:v>9.6149129999999996</c:v>
                </c:pt>
                <c:pt idx="20641">
                  <c:v>9.6149129999999996</c:v>
                </c:pt>
                <c:pt idx="20642">
                  <c:v>9.6149129999999996</c:v>
                </c:pt>
                <c:pt idx="20643">
                  <c:v>9.6149129999999996</c:v>
                </c:pt>
                <c:pt idx="20644">
                  <c:v>9.6149129999999996</c:v>
                </c:pt>
                <c:pt idx="20645">
                  <c:v>9.6149129999999996</c:v>
                </c:pt>
                <c:pt idx="20646">
                  <c:v>9.6149129999999996</c:v>
                </c:pt>
                <c:pt idx="20647">
                  <c:v>9.6149129999999996</c:v>
                </c:pt>
                <c:pt idx="20648">
                  <c:v>9.6149129999999996</c:v>
                </c:pt>
                <c:pt idx="20649">
                  <c:v>9.6149129999999996</c:v>
                </c:pt>
                <c:pt idx="20650">
                  <c:v>9.6149129999999996</c:v>
                </c:pt>
                <c:pt idx="20651">
                  <c:v>9.6149129999999996</c:v>
                </c:pt>
                <c:pt idx="20652">
                  <c:v>9.6149129999999996</c:v>
                </c:pt>
                <c:pt idx="20653">
                  <c:v>9.6179829999999988</c:v>
                </c:pt>
                <c:pt idx="20654">
                  <c:v>9.6179829999999988</c:v>
                </c:pt>
                <c:pt idx="20655">
                  <c:v>9.6179829999999988</c:v>
                </c:pt>
                <c:pt idx="20656">
                  <c:v>9.6179829999999988</c:v>
                </c:pt>
                <c:pt idx="20657">
                  <c:v>9.6179829999999988</c:v>
                </c:pt>
                <c:pt idx="20658">
                  <c:v>9.6179829999999988</c:v>
                </c:pt>
                <c:pt idx="20659">
                  <c:v>9.6179829999999988</c:v>
                </c:pt>
                <c:pt idx="20660">
                  <c:v>9.6179829999999988</c:v>
                </c:pt>
                <c:pt idx="20661">
                  <c:v>9.6179829999999988</c:v>
                </c:pt>
                <c:pt idx="20662">
                  <c:v>9.6179829999999988</c:v>
                </c:pt>
                <c:pt idx="20663">
                  <c:v>9.6179829999999988</c:v>
                </c:pt>
                <c:pt idx="20664">
                  <c:v>9.6179829999999988</c:v>
                </c:pt>
                <c:pt idx="20665">
                  <c:v>9.6210629999999995</c:v>
                </c:pt>
                <c:pt idx="20666">
                  <c:v>9.6241430000000001</c:v>
                </c:pt>
                <c:pt idx="20667">
                  <c:v>9.6272129999999994</c:v>
                </c:pt>
                <c:pt idx="20668">
                  <c:v>9.6333629999999992</c:v>
                </c:pt>
                <c:pt idx="20669">
                  <c:v>9.6456729999999986</c:v>
                </c:pt>
                <c:pt idx="20670">
                  <c:v>9.6456729999999986</c:v>
                </c:pt>
                <c:pt idx="20671">
                  <c:v>9.6395129999999991</c:v>
                </c:pt>
                <c:pt idx="20672">
                  <c:v>9.6333629999999992</c:v>
                </c:pt>
                <c:pt idx="20673">
                  <c:v>9.6272129999999994</c:v>
                </c:pt>
                <c:pt idx="20674">
                  <c:v>9.6241430000000001</c:v>
                </c:pt>
                <c:pt idx="20675">
                  <c:v>9.6210629999999995</c:v>
                </c:pt>
                <c:pt idx="20676">
                  <c:v>9.6241430000000001</c:v>
                </c:pt>
                <c:pt idx="20677">
                  <c:v>9.630293</c:v>
                </c:pt>
                <c:pt idx="20678">
                  <c:v>9.6425929999999997</c:v>
                </c:pt>
                <c:pt idx="20679">
                  <c:v>9.6548929999999995</c:v>
                </c:pt>
                <c:pt idx="20680">
                  <c:v>9.6672029999999989</c:v>
                </c:pt>
                <c:pt idx="20681">
                  <c:v>9.6764229999999998</c:v>
                </c:pt>
                <c:pt idx="20682">
                  <c:v>9.6825829999999993</c:v>
                </c:pt>
                <c:pt idx="20683">
                  <c:v>9.6887329999999992</c:v>
                </c:pt>
                <c:pt idx="20684">
                  <c:v>9.6918030000000002</c:v>
                </c:pt>
                <c:pt idx="20685">
                  <c:v>9.694882999999999</c:v>
                </c:pt>
                <c:pt idx="20686">
                  <c:v>9.694882999999999</c:v>
                </c:pt>
                <c:pt idx="20687">
                  <c:v>9.7010329999999989</c:v>
                </c:pt>
                <c:pt idx="20688">
                  <c:v>9.7010329999999989</c:v>
                </c:pt>
                <c:pt idx="20689">
                  <c:v>9.7071829999999988</c:v>
                </c:pt>
                <c:pt idx="20690">
                  <c:v>9.7164129999999993</c:v>
                </c:pt>
                <c:pt idx="20691">
                  <c:v>9.7287129999999991</c:v>
                </c:pt>
                <c:pt idx="20692">
                  <c:v>9.7410230000000002</c:v>
                </c:pt>
                <c:pt idx="20693">
                  <c:v>9.7502429999999993</c:v>
                </c:pt>
                <c:pt idx="20694">
                  <c:v>9.7625529999999987</c:v>
                </c:pt>
                <c:pt idx="20695">
                  <c:v>9.7687030000000004</c:v>
                </c:pt>
                <c:pt idx="20696">
                  <c:v>9.7779329999999991</c:v>
                </c:pt>
                <c:pt idx="20697">
                  <c:v>9.7810030000000001</c:v>
                </c:pt>
                <c:pt idx="20698">
                  <c:v>9.7810030000000001</c:v>
                </c:pt>
                <c:pt idx="20699">
                  <c:v>9.7810030000000001</c:v>
                </c:pt>
                <c:pt idx="20700">
                  <c:v>9.7810030000000001</c:v>
                </c:pt>
                <c:pt idx="20701">
                  <c:v>9.787153</c:v>
                </c:pt>
                <c:pt idx="20702">
                  <c:v>9.7963829999999987</c:v>
                </c:pt>
                <c:pt idx="20703">
                  <c:v>9.8025329999999986</c:v>
                </c:pt>
                <c:pt idx="20704">
                  <c:v>9.8086830000000003</c:v>
                </c:pt>
                <c:pt idx="20705">
                  <c:v>9.817912999999999</c:v>
                </c:pt>
                <c:pt idx="20706">
                  <c:v>9.8271429999999995</c:v>
                </c:pt>
                <c:pt idx="20707">
                  <c:v>9.8302129999999988</c:v>
                </c:pt>
                <c:pt idx="20708">
                  <c:v>9.8363629999999986</c:v>
                </c:pt>
                <c:pt idx="20709">
                  <c:v>9.8425229999999999</c:v>
                </c:pt>
                <c:pt idx="20710">
                  <c:v>9.8455929999999992</c:v>
                </c:pt>
                <c:pt idx="20711">
                  <c:v>9.8455929999999992</c:v>
                </c:pt>
                <c:pt idx="20712">
                  <c:v>9.8455929999999992</c:v>
                </c:pt>
                <c:pt idx="20713">
                  <c:v>9.851742999999999</c:v>
                </c:pt>
                <c:pt idx="20714">
                  <c:v>9.8548229999999997</c:v>
                </c:pt>
                <c:pt idx="20715">
                  <c:v>9.8579030000000003</c:v>
                </c:pt>
                <c:pt idx="20716">
                  <c:v>9.8640530000000002</c:v>
                </c:pt>
                <c:pt idx="20717">
                  <c:v>9.8732729999999993</c:v>
                </c:pt>
                <c:pt idx="20718">
                  <c:v>9.8794329999999988</c:v>
                </c:pt>
                <c:pt idx="20719">
                  <c:v>9.8855829999999987</c:v>
                </c:pt>
                <c:pt idx="20720">
                  <c:v>9.8886529999999997</c:v>
                </c:pt>
                <c:pt idx="20721">
                  <c:v>9.8948129999999992</c:v>
                </c:pt>
                <c:pt idx="20722">
                  <c:v>9.8978830000000002</c:v>
                </c:pt>
                <c:pt idx="20723">
                  <c:v>9.9009629999999991</c:v>
                </c:pt>
                <c:pt idx="20724">
                  <c:v>9.9040330000000001</c:v>
                </c:pt>
                <c:pt idx="20725">
                  <c:v>9.910183</c:v>
                </c:pt>
                <c:pt idx="20726">
                  <c:v>9.9132629999999988</c:v>
                </c:pt>
                <c:pt idx="20727">
                  <c:v>9.9163429999999995</c:v>
                </c:pt>
                <c:pt idx="20728">
                  <c:v>9.9194129999999987</c:v>
                </c:pt>
                <c:pt idx="20729">
                  <c:v>9.9255630000000004</c:v>
                </c:pt>
                <c:pt idx="20730">
                  <c:v>9.9347929999999991</c:v>
                </c:pt>
                <c:pt idx="20731">
                  <c:v>9.940942999999999</c:v>
                </c:pt>
                <c:pt idx="20732">
                  <c:v>9.9440229999999996</c:v>
                </c:pt>
                <c:pt idx="20733">
                  <c:v>9.9532429999999987</c:v>
                </c:pt>
                <c:pt idx="20734">
                  <c:v>9.9686229999999991</c:v>
                </c:pt>
                <c:pt idx="20735">
                  <c:v>9.9809330000000003</c:v>
                </c:pt>
                <c:pt idx="20736">
                  <c:v>9.9870830000000002</c:v>
                </c:pt>
                <c:pt idx="20737">
                  <c:v>9.9870830000000002</c:v>
                </c:pt>
                <c:pt idx="20738">
                  <c:v>9.9840029999999995</c:v>
                </c:pt>
                <c:pt idx="20739">
                  <c:v>9.9809330000000003</c:v>
                </c:pt>
                <c:pt idx="20740">
                  <c:v>9.9840029999999995</c:v>
                </c:pt>
                <c:pt idx="20741">
                  <c:v>9.9840029999999995</c:v>
                </c:pt>
                <c:pt idx="20742">
                  <c:v>9.9840029999999995</c:v>
                </c:pt>
                <c:pt idx="20743">
                  <c:v>9.9870830000000002</c:v>
                </c:pt>
                <c:pt idx="20744">
                  <c:v>9.993233</c:v>
                </c:pt>
                <c:pt idx="20745">
                  <c:v>10.002462999999999</c:v>
                </c:pt>
                <c:pt idx="20746">
                  <c:v>10.014763</c:v>
                </c:pt>
                <c:pt idx="20747">
                  <c:v>10.030142999999999</c:v>
                </c:pt>
                <c:pt idx="20748">
                  <c:v>10.039372999999999</c:v>
                </c:pt>
                <c:pt idx="20749">
                  <c:v>10.048593</c:v>
                </c:pt>
                <c:pt idx="20750">
                  <c:v>10.048593</c:v>
                </c:pt>
                <c:pt idx="20751">
                  <c:v>10.051672999999999</c:v>
                </c:pt>
                <c:pt idx="20752">
                  <c:v>10.060903</c:v>
                </c:pt>
                <c:pt idx="20753">
                  <c:v>10.070133</c:v>
                </c:pt>
                <c:pt idx="20754">
                  <c:v>10.079352999999999</c:v>
                </c:pt>
                <c:pt idx="20755">
                  <c:v>10.082433</c:v>
                </c:pt>
                <c:pt idx="20756">
                  <c:v>10.082433</c:v>
                </c:pt>
                <c:pt idx="20757">
                  <c:v>10.073202999999999</c:v>
                </c:pt>
                <c:pt idx="20758">
                  <c:v>10.067053</c:v>
                </c:pt>
                <c:pt idx="20759">
                  <c:v>10.063972999999999</c:v>
                </c:pt>
                <c:pt idx="20760">
                  <c:v>10.063972999999999</c:v>
                </c:pt>
                <c:pt idx="20761">
                  <c:v>10.070133</c:v>
                </c:pt>
                <c:pt idx="20762">
                  <c:v>10.079352999999999</c:v>
                </c:pt>
                <c:pt idx="20763">
                  <c:v>10.088583</c:v>
                </c:pt>
                <c:pt idx="20764">
                  <c:v>10.100883</c:v>
                </c:pt>
                <c:pt idx="20765">
                  <c:v>10.103963</c:v>
                </c:pt>
                <c:pt idx="20766">
                  <c:v>10.103963</c:v>
                </c:pt>
                <c:pt idx="20767">
                  <c:v>10.107032999999999</c:v>
                </c:pt>
                <c:pt idx="20768">
                  <c:v>10.110113</c:v>
                </c:pt>
                <c:pt idx="20769">
                  <c:v>10.119342999999999</c:v>
                </c:pt>
                <c:pt idx="20770">
                  <c:v>10.128572999999999</c:v>
                </c:pt>
                <c:pt idx="20771">
                  <c:v>10.143943</c:v>
                </c:pt>
                <c:pt idx="20772">
                  <c:v>10.159322999999999</c:v>
                </c:pt>
                <c:pt idx="20773">
                  <c:v>10.162402999999999</c:v>
                </c:pt>
                <c:pt idx="20774">
                  <c:v>10.168552999999999</c:v>
                </c:pt>
                <c:pt idx="20775">
                  <c:v>10.171633</c:v>
                </c:pt>
                <c:pt idx="20776">
                  <c:v>10.177783</c:v>
                </c:pt>
                <c:pt idx="20777">
                  <c:v>10.183933</c:v>
                </c:pt>
                <c:pt idx="20778">
                  <c:v>10.187002999999999</c:v>
                </c:pt>
                <c:pt idx="20779">
                  <c:v>10.196232999999999</c:v>
                </c:pt>
                <c:pt idx="20780">
                  <c:v>10.199313</c:v>
                </c:pt>
                <c:pt idx="20781">
                  <c:v>10.199313</c:v>
                </c:pt>
                <c:pt idx="20782">
                  <c:v>10.196232999999999</c:v>
                </c:pt>
                <c:pt idx="20783">
                  <c:v>10.196232999999999</c:v>
                </c:pt>
                <c:pt idx="20784">
                  <c:v>10.196232999999999</c:v>
                </c:pt>
                <c:pt idx="20785">
                  <c:v>10.196232999999999</c:v>
                </c:pt>
                <c:pt idx="20786">
                  <c:v>10.199313</c:v>
                </c:pt>
                <c:pt idx="20787">
                  <c:v>10.199313</c:v>
                </c:pt>
                <c:pt idx="20788">
                  <c:v>10.205463</c:v>
                </c:pt>
                <c:pt idx="20789">
                  <c:v>10.214692999999999</c:v>
                </c:pt>
                <c:pt idx="20790">
                  <c:v>10.220843</c:v>
                </c:pt>
                <c:pt idx="20791">
                  <c:v>10.230062999999999</c:v>
                </c:pt>
                <c:pt idx="20792">
                  <c:v>10.236222999999999</c:v>
                </c:pt>
                <c:pt idx="20793">
                  <c:v>10.242372999999999</c:v>
                </c:pt>
                <c:pt idx="20794">
                  <c:v>10.245443</c:v>
                </c:pt>
                <c:pt idx="20795">
                  <c:v>10.251602999999999</c:v>
                </c:pt>
                <c:pt idx="20796">
                  <c:v>10.257752999999999</c:v>
                </c:pt>
                <c:pt idx="20797">
                  <c:v>10.266983</c:v>
                </c:pt>
                <c:pt idx="20798">
                  <c:v>10.270052999999999</c:v>
                </c:pt>
                <c:pt idx="20799">
                  <c:v>10.266983</c:v>
                </c:pt>
                <c:pt idx="20800">
                  <c:v>10.266983</c:v>
                </c:pt>
                <c:pt idx="20801">
                  <c:v>10.270052999999999</c:v>
                </c:pt>
                <c:pt idx="20802">
                  <c:v>10.270052999999999</c:v>
                </c:pt>
                <c:pt idx="20803">
                  <c:v>10.270052999999999</c:v>
                </c:pt>
                <c:pt idx="20804">
                  <c:v>10.270052999999999</c:v>
                </c:pt>
                <c:pt idx="20805">
                  <c:v>10.276202999999999</c:v>
                </c:pt>
                <c:pt idx="20806">
                  <c:v>10.279283</c:v>
                </c:pt>
                <c:pt idx="20807">
                  <c:v>10.282352999999999</c:v>
                </c:pt>
                <c:pt idx="20808">
                  <c:v>10.285432999999999</c:v>
                </c:pt>
                <c:pt idx="20809">
                  <c:v>10.288513</c:v>
                </c:pt>
                <c:pt idx="20810">
                  <c:v>10.291582999999999</c:v>
                </c:pt>
                <c:pt idx="20811">
                  <c:v>10.294663</c:v>
                </c:pt>
                <c:pt idx="20812">
                  <c:v>10.297732999999999</c:v>
                </c:pt>
                <c:pt idx="20813">
                  <c:v>10.300813</c:v>
                </c:pt>
                <c:pt idx="20814">
                  <c:v>10.306963</c:v>
                </c:pt>
                <c:pt idx="20815">
                  <c:v>10.313113</c:v>
                </c:pt>
                <c:pt idx="20816">
                  <c:v>10.316193</c:v>
                </c:pt>
                <c:pt idx="20817">
                  <c:v>10.322343</c:v>
                </c:pt>
                <c:pt idx="20818">
                  <c:v>10.328493</c:v>
                </c:pt>
                <c:pt idx="20819">
                  <c:v>10.334643</c:v>
                </c:pt>
                <c:pt idx="20820">
                  <c:v>10.337722999999999</c:v>
                </c:pt>
                <c:pt idx="20821">
                  <c:v>10.343873</c:v>
                </c:pt>
                <c:pt idx="20822">
                  <c:v>10.346952999999999</c:v>
                </c:pt>
                <c:pt idx="20823">
                  <c:v>10.350023</c:v>
                </c:pt>
                <c:pt idx="20824">
                  <c:v>10.353102999999999</c:v>
                </c:pt>
                <c:pt idx="20825">
                  <c:v>10.350023</c:v>
                </c:pt>
                <c:pt idx="20826">
                  <c:v>10.350023</c:v>
                </c:pt>
                <c:pt idx="20827">
                  <c:v>10.350023</c:v>
                </c:pt>
                <c:pt idx="20828">
                  <c:v>10.353102999999999</c:v>
                </c:pt>
                <c:pt idx="20829">
                  <c:v>10.350023</c:v>
                </c:pt>
                <c:pt idx="20830">
                  <c:v>10.353102999999999</c:v>
                </c:pt>
                <c:pt idx="20831">
                  <c:v>10.356173</c:v>
                </c:pt>
                <c:pt idx="20832">
                  <c:v>10.356173</c:v>
                </c:pt>
                <c:pt idx="20833">
                  <c:v>10.359252999999999</c:v>
                </c:pt>
                <c:pt idx="20834">
                  <c:v>10.362323</c:v>
                </c:pt>
                <c:pt idx="20835">
                  <c:v>10.365402999999999</c:v>
                </c:pt>
                <c:pt idx="20836">
                  <c:v>10.368482999999999</c:v>
                </c:pt>
                <c:pt idx="20837">
                  <c:v>10.368482999999999</c:v>
                </c:pt>
                <c:pt idx="20838">
                  <c:v>10.374632999999999</c:v>
                </c:pt>
                <c:pt idx="20839">
                  <c:v>10.380782999999999</c:v>
                </c:pt>
                <c:pt idx="20840">
                  <c:v>10.386932999999999</c:v>
                </c:pt>
                <c:pt idx="20841">
                  <c:v>10.390013</c:v>
                </c:pt>
                <c:pt idx="20842">
                  <c:v>10.390013</c:v>
                </c:pt>
                <c:pt idx="20843">
                  <c:v>10.393082999999999</c:v>
                </c:pt>
                <c:pt idx="20844">
                  <c:v>10.396163</c:v>
                </c:pt>
                <c:pt idx="20845">
                  <c:v>10.396163</c:v>
                </c:pt>
                <c:pt idx="20846">
                  <c:v>10.399232999999999</c:v>
                </c:pt>
                <c:pt idx="20847">
                  <c:v>10.399232999999999</c:v>
                </c:pt>
                <c:pt idx="20848">
                  <c:v>10.396163</c:v>
                </c:pt>
                <c:pt idx="20849">
                  <c:v>10.396163</c:v>
                </c:pt>
                <c:pt idx="20850">
                  <c:v>10.393082999999999</c:v>
                </c:pt>
                <c:pt idx="20851">
                  <c:v>10.396163</c:v>
                </c:pt>
                <c:pt idx="20852">
                  <c:v>10.396163</c:v>
                </c:pt>
                <c:pt idx="20853">
                  <c:v>10.396163</c:v>
                </c:pt>
                <c:pt idx="20854">
                  <c:v>10.396163</c:v>
                </c:pt>
                <c:pt idx="20855">
                  <c:v>10.396163</c:v>
                </c:pt>
                <c:pt idx="20856">
                  <c:v>10.399232999999999</c:v>
                </c:pt>
                <c:pt idx="20857">
                  <c:v>10.402312999999999</c:v>
                </c:pt>
                <c:pt idx="20858">
                  <c:v>10.405393</c:v>
                </c:pt>
                <c:pt idx="20859">
                  <c:v>10.405393</c:v>
                </c:pt>
                <c:pt idx="20860">
                  <c:v>10.405393</c:v>
                </c:pt>
                <c:pt idx="20861">
                  <c:v>10.408462999999999</c:v>
                </c:pt>
                <c:pt idx="20862">
                  <c:v>10.411543</c:v>
                </c:pt>
                <c:pt idx="20863">
                  <c:v>10.411543</c:v>
                </c:pt>
                <c:pt idx="20864">
                  <c:v>10.408462999999999</c:v>
                </c:pt>
                <c:pt idx="20865">
                  <c:v>10.408462999999999</c:v>
                </c:pt>
                <c:pt idx="20866">
                  <c:v>10.408462999999999</c:v>
                </c:pt>
                <c:pt idx="20867">
                  <c:v>10.405393</c:v>
                </c:pt>
                <c:pt idx="20868">
                  <c:v>10.405393</c:v>
                </c:pt>
                <c:pt idx="20869">
                  <c:v>10.405393</c:v>
                </c:pt>
                <c:pt idx="20870">
                  <c:v>10.402312999999999</c:v>
                </c:pt>
                <c:pt idx="20871">
                  <c:v>10.399232999999999</c:v>
                </c:pt>
                <c:pt idx="20872">
                  <c:v>10.393082999999999</c:v>
                </c:pt>
                <c:pt idx="20873">
                  <c:v>10.390013</c:v>
                </c:pt>
                <c:pt idx="20874">
                  <c:v>10.383863</c:v>
                </c:pt>
                <c:pt idx="20875">
                  <c:v>10.380782999999999</c:v>
                </c:pt>
                <c:pt idx="20876">
                  <c:v>10.371552999999999</c:v>
                </c:pt>
                <c:pt idx="20877">
                  <c:v>10.362323</c:v>
                </c:pt>
                <c:pt idx="20878">
                  <c:v>10.346952999999999</c:v>
                </c:pt>
                <c:pt idx="20879">
                  <c:v>10.328493</c:v>
                </c:pt>
                <c:pt idx="20880">
                  <c:v>10.306963</c:v>
                </c:pt>
                <c:pt idx="20881">
                  <c:v>10.279283</c:v>
                </c:pt>
                <c:pt idx="20882">
                  <c:v>10.251602999999999</c:v>
                </c:pt>
                <c:pt idx="20883">
                  <c:v>10.220843</c:v>
                </c:pt>
                <c:pt idx="20884">
                  <c:v>10.190083</c:v>
                </c:pt>
                <c:pt idx="20885">
                  <c:v>10.156253</c:v>
                </c:pt>
                <c:pt idx="20886">
                  <c:v>10.125492999999999</c:v>
                </c:pt>
                <c:pt idx="20887">
                  <c:v>10.097812999999999</c:v>
                </c:pt>
                <c:pt idx="20888">
                  <c:v>10.079352999999999</c:v>
                </c:pt>
                <c:pt idx="20889">
                  <c:v>10.060903</c:v>
                </c:pt>
                <c:pt idx="20890">
                  <c:v>10.048593</c:v>
                </c:pt>
                <c:pt idx="20891">
                  <c:v>10.039372999999999</c:v>
                </c:pt>
                <c:pt idx="20892">
                  <c:v>10.033223</c:v>
                </c:pt>
                <c:pt idx="20893">
                  <c:v>10.030142999999999</c:v>
                </c:pt>
                <c:pt idx="20894">
                  <c:v>10.023992999999999</c:v>
                </c:pt>
                <c:pt idx="20895">
                  <c:v>10.023992999999999</c:v>
                </c:pt>
                <c:pt idx="20896">
                  <c:v>10.020913</c:v>
                </c:pt>
                <c:pt idx="20897">
                  <c:v>10.020913</c:v>
                </c:pt>
                <c:pt idx="20898">
                  <c:v>10.020913</c:v>
                </c:pt>
                <c:pt idx="20899">
                  <c:v>10.020913</c:v>
                </c:pt>
                <c:pt idx="20900">
                  <c:v>10.023992999999999</c:v>
                </c:pt>
                <c:pt idx="20901">
                  <c:v>10.023992999999999</c:v>
                </c:pt>
                <c:pt idx="20902">
                  <c:v>10.023992999999999</c:v>
                </c:pt>
                <c:pt idx="20903">
                  <c:v>10.020913</c:v>
                </c:pt>
                <c:pt idx="20904">
                  <c:v>10.017842999999999</c:v>
                </c:pt>
                <c:pt idx="20905">
                  <c:v>10.011692999999999</c:v>
                </c:pt>
                <c:pt idx="20906">
                  <c:v>10.005533</c:v>
                </c:pt>
                <c:pt idx="20907">
                  <c:v>9.9963129999999989</c:v>
                </c:pt>
                <c:pt idx="20908">
                  <c:v>9.9840029999999995</c:v>
                </c:pt>
                <c:pt idx="20909">
                  <c:v>9.9686229999999991</c:v>
                </c:pt>
                <c:pt idx="20910">
                  <c:v>9.9532429999999987</c:v>
                </c:pt>
                <c:pt idx="20911">
                  <c:v>9.9378729999999997</c:v>
                </c:pt>
                <c:pt idx="20912">
                  <c:v>9.9224929999999993</c:v>
                </c:pt>
                <c:pt idx="20913">
                  <c:v>9.9071129999999989</c:v>
                </c:pt>
                <c:pt idx="20914">
                  <c:v>9.8917330000000003</c:v>
                </c:pt>
                <c:pt idx="20915">
                  <c:v>9.8763529999999999</c:v>
                </c:pt>
                <c:pt idx="20916">
                  <c:v>9.8609729999999995</c:v>
                </c:pt>
                <c:pt idx="20917">
                  <c:v>9.8455929999999992</c:v>
                </c:pt>
                <c:pt idx="20918">
                  <c:v>9.8302129999999988</c:v>
                </c:pt>
                <c:pt idx="20919">
                  <c:v>9.8148330000000001</c:v>
                </c:pt>
                <c:pt idx="20920">
                  <c:v>9.7994629999999994</c:v>
                </c:pt>
                <c:pt idx="20921">
                  <c:v>9.7810030000000001</c:v>
                </c:pt>
                <c:pt idx="20922">
                  <c:v>9.7625529999999987</c:v>
                </c:pt>
                <c:pt idx="20923">
                  <c:v>9.7440929999999994</c:v>
                </c:pt>
                <c:pt idx="20924">
                  <c:v>9.7256429999999998</c:v>
                </c:pt>
                <c:pt idx="20925">
                  <c:v>9.7071829999999988</c:v>
                </c:pt>
                <c:pt idx="20926">
                  <c:v>9.694882999999999</c:v>
                </c:pt>
                <c:pt idx="20927">
                  <c:v>9.6856530000000003</c:v>
                </c:pt>
                <c:pt idx="20928">
                  <c:v>9.6795029999999986</c:v>
                </c:pt>
                <c:pt idx="20929">
                  <c:v>9.6764229999999998</c:v>
                </c:pt>
                <c:pt idx="20930">
                  <c:v>9.6702729999999999</c:v>
                </c:pt>
                <c:pt idx="20931">
                  <c:v>9.6610429999999994</c:v>
                </c:pt>
                <c:pt idx="20932">
                  <c:v>9.6456729999999986</c:v>
                </c:pt>
                <c:pt idx="20933">
                  <c:v>9.6272129999999994</c:v>
                </c:pt>
                <c:pt idx="20934">
                  <c:v>9.6087629999999997</c:v>
                </c:pt>
                <c:pt idx="20935">
                  <c:v>9.5841529999999988</c:v>
                </c:pt>
                <c:pt idx="20936">
                  <c:v>9.5595429999999997</c:v>
                </c:pt>
                <c:pt idx="20937">
                  <c:v>9.5380129999999994</c:v>
                </c:pt>
                <c:pt idx="20938">
                  <c:v>9.5226429999999986</c:v>
                </c:pt>
                <c:pt idx="20939">
                  <c:v>9.507263</c:v>
                </c:pt>
                <c:pt idx="20940">
                  <c:v>9.4949529999999989</c:v>
                </c:pt>
                <c:pt idx="20941">
                  <c:v>9.4795730000000002</c:v>
                </c:pt>
                <c:pt idx="20942">
                  <c:v>9.4703529999999994</c:v>
                </c:pt>
                <c:pt idx="20943">
                  <c:v>9.4580459999999995</c:v>
                </c:pt>
                <c:pt idx="20944">
                  <c:v>9.4488190000000003</c:v>
                </c:pt>
                <c:pt idx="20945">
                  <c:v>9.4334399999999992</c:v>
                </c:pt>
                <c:pt idx="20946">
                  <c:v>9.4119089999999996</c:v>
                </c:pt>
                <c:pt idx="20947">
                  <c:v>9.3873029999999993</c:v>
                </c:pt>
                <c:pt idx="20948">
                  <c:v>9.3626969999999989</c:v>
                </c:pt>
                <c:pt idx="20949">
                  <c:v>9.3442419999999995</c:v>
                </c:pt>
                <c:pt idx="20950">
                  <c:v>9.3227119999999992</c:v>
                </c:pt>
                <c:pt idx="20951">
                  <c:v>9.3042559999999987</c:v>
                </c:pt>
                <c:pt idx="20952">
                  <c:v>9.2858029999999996</c:v>
                </c:pt>
                <c:pt idx="20953">
                  <c:v>9.273498</c:v>
                </c:pt>
                <c:pt idx="20954">
                  <c:v>9.261196</c:v>
                </c:pt>
                <c:pt idx="20955">
                  <c:v>9.2488939999999999</c:v>
                </c:pt>
                <c:pt idx="20956">
                  <c:v>9.2365889999999986</c:v>
                </c:pt>
                <c:pt idx="20957">
                  <c:v>9.2212099999999992</c:v>
                </c:pt>
                <c:pt idx="20958">
                  <c:v>9.2027570000000001</c:v>
                </c:pt>
                <c:pt idx="20959">
                  <c:v>9.1843009999999996</c:v>
                </c:pt>
                <c:pt idx="20960">
                  <c:v>9.1627709999999993</c:v>
                </c:pt>
                <c:pt idx="20961">
                  <c:v>9.1443149999999989</c:v>
                </c:pt>
                <c:pt idx="20962">
                  <c:v>9.1258619999999997</c:v>
                </c:pt>
                <c:pt idx="20963">
                  <c:v>9.1104819999999993</c:v>
                </c:pt>
                <c:pt idx="20964">
                  <c:v>9.0920269999999999</c:v>
                </c:pt>
                <c:pt idx="20965">
                  <c:v>9.0766479999999987</c:v>
                </c:pt>
                <c:pt idx="20966">
                  <c:v>9.0612699999999986</c:v>
                </c:pt>
                <c:pt idx="20967">
                  <c:v>9.0489660000000001</c:v>
                </c:pt>
                <c:pt idx="20968">
                  <c:v>9.036662999999999</c:v>
                </c:pt>
                <c:pt idx="20969">
                  <c:v>9.0212849999999989</c:v>
                </c:pt>
                <c:pt idx="20970">
                  <c:v>9.0028290000000002</c:v>
                </c:pt>
                <c:pt idx="20971">
                  <c:v>8.9812989999999999</c:v>
                </c:pt>
                <c:pt idx="20972">
                  <c:v>8.9628449999999997</c:v>
                </c:pt>
                <c:pt idx="20973">
                  <c:v>8.9443900000000003</c:v>
                </c:pt>
                <c:pt idx="20974">
                  <c:v>8.9259349999999991</c:v>
                </c:pt>
                <c:pt idx="20975">
                  <c:v>8.9074799999999996</c:v>
                </c:pt>
                <c:pt idx="20976">
                  <c:v>8.8921019999999995</c:v>
                </c:pt>
                <c:pt idx="20977">
                  <c:v>8.8736470000000001</c:v>
                </c:pt>
                <c:pt idx="20978">
                  <c:v>8.8551919999999988</c:v>
                </c:pt>
                <c:pt idx="20979">
                  <c:v>8.8398129999999995</c:v>
                </c:pt>
                <c:pt idx="20980">
                  <c:v>8.8244340000000001</c:v>
                </c:pt>
                <c:pt idx="20981">
                  <c:v>8.8059789999999989</c:v>
                </c:pt>
                <c:pt idx="20982">
                  <c:v>8.7906009999999988</c:v>
                </c:pt>
                <c:pt idx="20983">
                  <c:v>8.7721450000000001</c:v>
                </c:pt>
                <c:pt idx="20984">
                  <c:v>8.7567659999999989</c:v>
                </c:pt>
                <c:pt idx="20985">
                  <c:v>8.7352359999999987</c:v>
                </c:pt>
                <c:pt idx="20986">
                  <c:v>8.7167820000000003</c:v>
                </c:pt>
                <c:pt idx="20987">
                  <c:v>8.698326999999999</c:v>
                </c:pt>
                <c:pt idx="20988">
                  <c:v>8.6829479999999997</c:v>
                </c:pt>
                <c:pt idx="20989">
                  <c:v>8.6614179999999994</c:v>
                </c:pt>
                <c:pt idx="20990">
                  <c:v>8.6398869999999999</c:v>
                </c:pt>
                <c:pt idx="20991">
                  <c:v>8.6214319999999987</c:v>
                </c:pt>
                <c:pt idx="20992">
                  <c:v>8.6060529999999993</c:v>
                </c:pt>
                <c:pt idx="20993">
                  <c:v>8.5875989999999991</c:v>
                </c:pt>
                <c:pt idx="20994">
                  <c:v>8.5722199999999997</c:v>
                </c:pt>
                <c:pt idx="20995">
                  <c:v>8.5537650000000003</c:v>
                </c:pt>
                <c:pt idx="20996">
                  <c:v>8.532233999999999</c:v>
                </c:pt>
                <c:pt idx="20997">
                  <c:v>8.5107039999999987</c:v>
                </c:pt>
                <c:pt idx="20998">
                  <c:v>8.4891740000000002</c:v>
                </c:pt>
                <c:pt idx="20999">
                  <c:v>8.4676429999999989</c:v>
                </c:pt>
                <c:pt idx="21000">
                  <c:v>8.4461119999999994</c:v>
                </c:pt>
                <c:pt idx="21001">
                  <c:v>8.421505999999999</c:v>
                </c:pt>
                <c:pt idx="21002">
                  <c:v>8.4030509999999996</c:v>
                </c:pt>
                <c:pt idx="21003">
                  <c:v>8.3845969999999994</c:v>
                </c:pt>
                <c:pt idx="21004">
                  <c:v>8.366142</c:v>
                </c:pt>
                <c:pt idx="21005">
                  <c:v>8.3476869999999987</c:v>
                </c:pt>
                <c:pt idx="21006">
                  <c:v>8.3292330000000003</c:v>
                </c:pt>
                <c:pt idx="21007">
                  <c:v>8.3107769999999999</c:v>
                </c:pt>
                <c:pt idx="21008">
                  <c:v>8.2923219999999986</c:v>
                </c:pt>
                <c:pt idx="21009">
                  <c:v>8.2738680000000002</c:v>
                </c:pt>
                <c:pt idx="21010">
                  <c:v>8.252338</c:v>
                </c:pt>
                <c:pt idx="21011">
                  <c:v>8.2308069999999987</c:v>
                </c:pt>
                <c:pt idx="21012">
                  <c:v>8.2062010000000001</c:v>
                </c:pt>
                <c:pt idx="21013">
                  <c:v>8.1877459999999989</c:v>
                </c:pt>
                <c:pt idx="21014">
                  <c:v>8.1662160000000004</c:v>
                </c:pt>
                <c:pt idx="21015">
                  <c:v>8.1477599999999999</c:v>
                </c:pt>
                <c:pt idx="21016">
                  <c:v>8.129306999999999</c:v>
                </c:pt>
                <c:pt idx="21017">
                  <c:v>8.1108510000000003</c:v>
                </c:pt>
                <c:pt idx="21018">
                  <c:v>8.0923970000000001</c:v>
                </c:pt>
                <c:pt idx="21019">
                  <c:v>8.0739419999999988</c:v>
                </c:pt>
                <c:pt idx="21020">
                  <c:v>8.0524120000000003</c:v>
                </c:pt>
                <c:pt idx="21021">
                  <c:v>8.030880999999999</c:v>
                </c:pt>
                <c:pt idx="21022">
                  <c:v>8.0124259999999996</c:v>
                </c:pt>
                <c:pt idx="21023">
                  <c:v>7.9878200000000001</c:v>
                </c:pt>
                <c:pt idx="21024">
                  <c:v>7.9662890000000006</c:v>
                </c:pt>
                <c:pt idx="21025">
                  <c:v>7.9416839999999995</c:v>
                </c:pt>
                <c:pt idx="21026">
                  <c:v>7.9232280000000008</c:v>
                </c:pt>
                <c:pt idx="21027">
                  <c:v>7.8986210000000012</c:v>
                </c:pt>
                <c:pt idx="21028">
                  <c:v>7.8740160000000001</c:v>
                </c:pt>
                <c:pt idx="21029">
                  <c:v>7.8555610000000007</c:v>
                </c:pt>
                <c:pt idx="21030">
                  <c:v>7.8340310000000004</c:v>
                </c:pt>
                <c:pt idx="21031">
                  <c:v>7.8094240000000008</c:v>
                </c:pt>
                <c:pt idx="21032">
                  <c:v>7.7848170000000012</c:v>
                </c:pt>
                <c:pt idx="21033">
                  <c:v>7.7632870000000009</c:v>
                </c:pt>
                <c:pt idx="21034">
                  <c:v>7.7448319999999997</c:v>
                </c:pt>
                <c:pt idx="21035">
                  <c:v>7.7202270000000004</c:v>
                </c:pt>
                <c:pt idx="21036">
                  <c:v>7.6956200000000008</c:v>
                </c:pt>
                <c:pt idx="21037">
                  <c:v>7.6740900000000005</c:v>
                </c:pt>
                <c:pt idx="21038">
                  <c:v>7.6556350000000011</c:v>
                </c:pt>
                <c:pt idx="21039">
                  <c:v>7.6310279999999997</c:v>
                </c:pt>
                <c:pt idx="21040">
                  <c:v>7.6064220000000011</c:v>
                </c:pt>
                <c:pt idx="21041">
                  <c:v>7.5848920000000009</c:v>
                </c:pt>
                <c:pt idx="21042">
                  <c:v>7.5633609999999996</c:v>
                </c:pt>
                <c:pt idx="21043">
                  <c:v>7.5449060000000001</c:v>
                </c:pt>
                <c:pt idx="21044">
                  <c:v>7.5202999999999998</c:v>
                </c:pt>
                <c:pt idx="21045">
                  <c:v>7.4956940000000012</c:v>
                </c:pt>
                <c:pt idx="21046">
                  <c:v>7.477239</c:v>
                </c:pt>
                <c:pt idx="21047">
                  <c:v>7.4557090000000006</c:v>
                </c:pt>
                <c:pt idx="21048">
                  <c:v>7.4341790000000003</c:v>
                </c:pt>
                <c:pt idx="21049">
                  <c:v>7.4095720000000007</c:v>
                </c:pt>
                <c:pt idx="21050">
                  <c:v>7.3880420000000004</c:v>
                </c:pt>
                <c:pt idx="21051">
                  <c:v>7.366511</c:v>
                </c:pt>
                <c:pt idx="21052">
                  <c:v>7.3449800000000005</c:v>
                </c:pt>
                <c:pt idx="21053">
                  <c:v>7.3203740000000002</c:v>
                </c:pt>
                <c:pt idx="21054">
                  <c:v>7.2957680000000007</c:v>
                </c:pt>
                <c:pt idx="21055">
                  <c:v>7.2773130000000004</c:v>
                </c:pt>
                <c:pt idx="21056">
                  <c:v>7.2557830000000001</c:v>
                </c:pt>
                <c:pt idx="21057">
                  <c:v>7.2311760000000005</c:v>
                </c:pt>
                <c:pt idx="21058">
                  <c:v>7.2096460000000002</c:v>
                </c:pt>
                <c:pt idx="21059">
                  <c:v>7.1850390000000006</c:v>
                </c:pt>
                <c:pt idx="21060">
                  <c:v>7.1665850000000004</c:v>
                </c:pt>
                <c:pt idx="21061">
                  <c:v>7.1419790000000001</c:v>
                </c:pt>
                <c:pt idx="21062">
                  <c:v>7.1204480000000006</c:v>
                </c:pt>
                <c:pt idx="21063">
                  <c:v>7.0958420000000002</c:v>
                </c:pt>
                <c:pt idx="21064">
                  <c:v>7.0712350000000006</c:v>
                </c:pt>
                <c:pt idx="21065">
                  <c:v>7.0466290000000003</c:v>
                </c:pt>
                <c:pt idx="21066">
                  <c:v>7.0220220000000007</c:v>
                </c:pt>
                <c:pt idx="21067">
                  <c:v>7.0004920000000004</c:v>
                </c:pt>
                <c:pt idx="21068">
                  <c:v>6.9789620000000001</c:v>
                </c:pt>
                <c:pt idx="21069">
                  <c:v>6.9512790000000004</c:v>
                </c:pt>
                <c:pt idx="21070">
                  <c:v>6.9266730000000001</c:v>
                </c:pt>
                <c:pt idx="21071">
                  <c:v>6.9051430000000007</c:v>
                </c:pt>
                <c:pt idx="21072">
                  <c:v>6.8836120000000003</c:v>
                </c:pt>
                <c:pt idx="21073">
                  <c:v>6.8559300000000007</c:v>
                </c:pt>
                <c:pt idx="21074">
                  <c:v>6.8313230000000003</c:v>
                </c:pt>
                <c:pt idx="21075">
                  <c:v>6.809793</c:v>
                </c:pt>
                <c:pt idx="21076">
                  <c:v>6.7851870000000005</c:v>
                </c:pt>
                <c:pt idx="21077">
                  <c:v>6.754429</c:v>
                </c:pt>
                <c:pt idx="21078">
                  <c:v>6.7298230000000006</c:v>
                </c:pt>
                <c:pt idx="21079">
                  <c:v>6.7052170000000002</c:v>
                </c:pt>
                <c:pt idx="21080">
                  <c:v>6.6836860000000007</c:v>
                </c:pt>
                <c:pt idx="21081">
                  <c:v>6.6621550000000003</c:v>
                </c:pt>
                <c:pt idx="21082">
                  <c:v>6.6375489999999999</c:v>
                </c:pt>
                <c:pt idx="21083">
                  <c:v>6.6129430000000005</c:v>
                </c:pt>
                <c:pt idx="21084">
                  <c:v>6.588336</c:v>
                </c:pt>
                <c:pt idx="21085">
                  <c:v>6.5668060000000006</c:v>
                </c:pt>
                <c:pt idx="21086">
                  <c:v>6.5421990000000001</c:v>
                </c:pt>
                <c:pt idx="21087">
                  <c:v>6.5175940000000008</c:v>
                </c:pt>
                <c:pt idx="21088">
                  <c:v>6.4960630000000004</c:v>
                </c:pt>
                <c:pt idx="21089">
                  <c:v>6.4683809999999999</c:v>
                </c:pt>
                <c:pt idx="21090">
                  <c:v>6.4437740000000003</c:v>
                </c:pt>
                <c:pt idx="21091">
                  <c:v>6.419168</c:v>
                </c:pt>
                <c:pt idx="21092">
                  <c:v>6.3945620000000005</c:v>
                </c:pt>
                <c:pt idx="21093">
                  <c:v>6.3730310000000001</c:v>
                </c:pt>
                <c:pt idx="21094">
                  <c:v>6.3484250000000007</c:v>
                </c:pt>
                <c:pt idx="21095">
                  <c:v>6.3238190000000003</c:v>
                </c:pt>
                <c:pt idx="21096">
                  <c:v>6.2992120000000007</c:v>
                </c:pt>
                <c:pt idx="21097">
                  <c:v>6.2776820000000004</c:v>
                </c:pt>
                <c:pt idx="21098">
                  <c:v>6.256151</c:v>
                </c:pt>
                <c:pt idx="21099">
                  <c:v>6.2284700000000006</c:v>
                </c:pt>
                <c:pt idx="21100">
                  <c:v>6.2038630000000001</c:v>
                </c:pt>
                <c:pt idx="21101">
                  <c:v>6.1823330000000007</c:v>
                </c:pt>
                <c:pt idx="21102">
                  <c:v>6.1577270000000004</c:v>
                </c:pt>
                <c:pt idx="21103">
                  <c:v>6.136196</c:v>
                </c:pt>
                <c:pt idx="21104">
                  <c:v>6.1146650000000005</c:v>
                </c:pt>
                <c:pt idx="21105">
                  <c:v>6.0931350000000002</c:v>
                </c:pt>
                <c:pt idx="21106">
                  <c:v>6.0716040000000007</c:v>
                </c:pt>
                <c:pt idx="21107">
                  <c:v>6.0439220000000002</c:v>
                </c:pt>
                <c:pt idx="21108">
                  <c:v>6.0193160000000008</c:v>
                </c:pt>
                <c:pt idx="21109">
                  <c:v>5.9977850000000004</c:v>
                </c:pt>
                <c:pt idx="21110">
                  <c:v>5.9762550000000001</c:v>
                </c:pt>
                <c:pt idx="21111">
                  <c:v>5.9516480000000005</c:v>
                </c:pt>
                <c:pt idx="21112">
                  <c:v>5.9270420000000001</c:v>
                </c:pt>
                <c:pt idx="21113">
                  <c:v>5.9055120000000008</c:v>
                </c:pt>
                <c:pt idx="21114">
                  <c:v>5.8809050000000003</c:v>
                </c:pt>
                <c:pt idx="21115">
                  <c:v>5.8562989999999999</c:v>
                </c:pt>
                <c:pt idx="21116">
                  <c:v>5.8347690000000005</c:v>
                </c:pt>
                <c:pt idx="21117">
                  <c:v>5.810162</c:v>
                </c:pt>
                <c:pt idx="21118">
                  <c:v>5.7855560000000006</c:v>
                </c:pt>
                <c:pt idx="21119">
                  <c:v>5.7609500000000002</c:v>
                </c:pt>
                <c:pt idx="21120">
                  <c:v>5.7394190000000007</c:v>
                </c:pt>
                <c:pt idx="21121">
                  <c:v>5.7178890000000004</c:v>
                </c:pt>
                <c:pt idx="21122">
                  <c:v>5.696358</c:v>
                </c:pt>
                <c:pt idx="21123">
                  <c:v>5.6717520000000006</c:v>
                </c:pt>
                <c:pt idx="21124">
                  <c:v>5.6471460000000002</c:v>
                </c:pt>
                <c:pt idx="21125">
                  <c:v>5.6256150000000007</c:v>
                </c:pt>
                <c:pt idx="21126">
                  <c:v>5.6040840000000003</c:v>
                </c:pt>
                <c:pt idx="21127">
                  <c:v>5.582554</c:v>
                </c:pt>
                <c:pt idx="21128">
                  <c:v>5.5610240000000006</c:v>
                </c:pt>
                <c:pt idx="21129">
                  <c:v>5.5394930000000002</c:v>
                </c:pt>
                <c:pt idx="21130">
                  <c:v>5.5210380000000008</c:v>
                </c:pt>
                <c:pt idx="21131">
                  <c:v>5.4995080000000005</c:v>
                </c:pt>
                <c:pt idx="21132">
                  <c:v>5.4841290000000003</c:v>
                </c:pt>
                <c:pt idx="21133">
                  <c:v>5.4656739999999999</c:v>
                </c:pt>
                <c:pt idx="21134">
                  <c:v>5.4564470000000007</c:v>
                </c:pt>
                <c:pt idx="21135">
                  <c:v>5.4502950000000006</c:v>
                </c:pt>
                <c:pt idx="21136">
                  <c:v>5.4472200000000006</c:v>
                </c:pt>
                <c:pt idx="21137">
                  <c:v>5.4472200000000006</c:v>
                </c:pt>
                <c:pt idx="21138">
                  <c:v>5.4533710000000006</c:v>
                </c:pt>
                <c:pt idx="21139">
                  <c:v>5.4595220000000007</c:v>
                </c:pt>
                <c:pt idx="21140">
                  <c:v>5.4656739999999999</c:v>
                </c:pt>
                <c:pt idx="21141">
                  <c:v>5.474901</c:v>
                </c:pt>
                <c:pt idx="21142">
                  <c:v>5.474901</c:v>
                </c:pt>
                <c:pt idx="21143">
                  <c:v>5.4779780000000002</c:v>
                </c:pt>
                <c:pt idx="21144">
                  <c:v>5.474901</c:v>
                </c:pt>
                <c:pt idx="21145">
                  <c:v>5.4656739999999999</c:v>
                </c:pt>
                <c:pt idx="21146">
                  <c:v>5.4472200000000006</c:v>
                </c:pt>
                <c:pt idx="21147">
                  <c:v>5.4318410000000004</c:v>
                </c:pt>
                <c:pt idx="21148">
                  <c:v>5.413386</c:v>
                </c:pt>
                <c:pt idx="21149">
                  <c:v>5.3887790000000004</c:v>
                </c:pt>
                <c:pt idx="21150">
                  <c:v>5.3641730000000001</c:v>
                </c:pt>
                <c:pt idx="21151">
                  <c:v>5.3364910000000005</c:v>
                </c:pt>
                <c:pt idx="21152">
                  <c:v>5.3118850000000002</c:v>
                </c:pt>
                <c:pt idx="21153">
                  <c:v>5.2842030000000006</c:v>
                </c:pt>
                <c:pt idx="21154">
                  <c:v>5.2595970000000003</c:v>
                </c:pt>
                <c:pt idx="21155">
                  <c:v>5.2319140000000006</c:v>
                </c:pt>
                <c:pt idx="21156">
                  <c:v>5.2011560000000001</c:v>
                </c:pt>
                <c:pt idx="21157">
                  <c:v>5.1734750000000007</c:v>
                </c:pt>
                <c:pt idx="21158">
                  <c:v>5.1457920000000001</c:v>
                </c:pt>
                <c:pt idx="21159">
                  <c:v>5.1181100000000006</c:v>
                </c:pt>
                <c:pt idx="21160">
                  <c:v>5.0904290000000003</c:v>
                </c:pt>
                <c:pt idx="21161">
                  <c:v>5.0688970000000007</c:v>
                </c:pt>
                <c:pt idx="21162">
                  <c:v>5.0473670000000004</c:v>
                </c:pt>
                <c:pt idx="21163">
                  <c:v>5.028912</c:v>
                </c:pt>
                <c:pt idx="21164">
                  <c:v>5.0135330000000007</c:v>
                </c:pt>
                <c:pt idx="21165">
                  <c:v>4.9981540000000004</c:v>
                </c:pt>
                <c:pt idx="21166">
                  <c:v>4.9858520000000004</c:v>
                </c:pt>
                <c:pt idx="21167">
                  <c:v>4.9735480000000001</c:v>
                </c:pt>
                <c:pt idx="21168">
                  <c:v>4.9581690000000007</c:v>
                </c:pt>
                <c:pt idx="21169">
                  <c:v>4.9458660000000005</c:v>
                </c:pt>
                <c:pt idx="21170">
                  <c:v>4.9304870000000003</c:v>
                </c:pt>
                <c:pt idx="21171">
                  <c:v>4.9181840000000001</c:v>
                </c:pt>
                <c:pt idx="21172">
                  <c:v>4.9058809999999999</c:v>
                </c:pt>
                <c:pt idx="21173">
                  <c:v>4.8935780000000006</c:v>
                </c:pt>
                <c:pt idx="21174">
                  <c:v>4.8812750000000005</c:v>
                </c:pt>
                <c:pt idx="21175">
                  <c:v>4.8689720000000003</c:v>
                </c:pt>
                <c:pt idx="21176">
                  <c:v>4.853593</c:v>
                </c:pt>
                <c:pt idx="21177">
                  <c:v>4.8412890000000006</c:v>
                </c:pt>
                <c:pt idx="21178">
                  <c:v>4.8289860000000004</c:v>
                </c:pt>
                <c:pt idx="21179">
                  <c:v>4.8166830000000003</c:v>
                </c:pt>
                <c:pt idx="21180">
                  <c:v>4.7982279999999999</c:v>
                </c:pt>
                <c:pt idx="21181">
                  <c:v>4.7797730000000005</c:v>
                </c:pt>
                <c:pt idx="21182">
                  <c:v>4.7613190000000003</c:v>
                </c:pt>
                <c:pt idx="21183">
                  <c:v>4.742864</c:v>
                </c:pt>
                <c:pt idx="21184">
                  <c:v>4.7274850000000006</c:v>
                </c:pt>
                <c:pt idx="21185">
                  <c:v>4.7059550000000003</c:v>
                </c:pt>
                <c:pt idx="21186">
                  <c:v>4.6875</c:v>
                </c:pt>
                <c:pt idx="21187">
                  <c:v>4.6690450000000006</c:v>
                </c:pt>
                <c:pt idx="21188">
                  <c:v>4.6536660000000003</c:v>
                </c:pt>
                <c:pt idx="21189">
                  <c:v>4.638287</c:v>
                </c:pt>
                <c:pt idx="21190">
                  <c:v>4.6167570000000007</c:v>
                </c:pt>
                <c:pt idx="21191">
                  <c:v>4.5983020000000003</c:v>
                </c:pt>
                <c:pt idx="21192">
                  <c:v>4.573696</c:v>
                </c:pt>
                <c:pt idx="21193">
                  <c:v>4.5552410000000005</c:v>
                </c:pt>
                <c:pt idx="21194">
                  <c:v>4.5337110000000003</c:v>
                </c:pt>
                <c:pt idx="21195">
                  <c:v>4.5152559999999999</c:v>
                </c:pt>
                <c:pt idx="21196">
                  <c:v>4.4937260000000006</c:v>
                </c:pt>
                <c:pt idx="21197">
                  <c:v>4.4752710000000002</c:v>
                </c:pt>
                <c:pt idx="21198">
                  <c:v>4.4537400000000007</c:v>
                </c:pt>
                <c:pt idx="21199">
                  <c:v>4.4322100000000004</c:v>
                </c:pt>
                <c:pt idx="21200">
                  <c:v>4.410679</c:v>
                </c:pt>
                <c:pt idx="21201">
                  <c:v>4.3891480000000005</c:v>
                </c:pt>
                <c:pt idx="21202">
                  <c:v>4.3706940000000003</c:v>
                </c:pt>
                <c:pt idx="21203">
                  <c:v>4.352239</c:v>
                </c:pt>
                <c:pt idx="21204">
                  <c:v>4.3337850000000007</c:v>
                </c:pt>
                <c:pt idx="21205">
                  <c:v>4.3122540000000003</c:v>
                </c:pt>
                <c:pt idx="21206">
                  <c:v>4.2937989999999999</c:v>
                </c:pt>
                <c:pt idx="21207">
                  <c:v>4.2753450000000006</c:v>
                </c:pt>
                <c:pt idx="21208">
                  <c:v>4.2568900000000003</c:v>
                </c:pt>
                <c:pt idx="21209">
                  <c:v>4.238435</c:v>
                </c:pt>
                <c:pt idx="21210">
                  <c:v>4.2169040000000004</c:v>
                </c:pt>
                <c:pt idx="21211">
                  <c:v>4.1984500000000002</c:v>
                </c:pt>
                <c:pt idx="21212">
                  <c:v>4.1799950000000008</c:v>
                </c:pt>
                <c:pt idx="21213">
                  <c:v>4.1615400000000005</c:v>
                </c:pt>
                <c:pt idx="21214">
                  <c:v>4.1400100000000002</c:v>
                </c:pt>
                <c:pt idx="21215">
                  <c:v>4.1215550000000007</c:v>
                </c:pt>
                <c:pt idx="21216">
                  <c:v>4.1061770000000006</c:v>
                </c:pt>
                <c:pt idx="21217">
                  <c:v>4.0877210000000002</c:v>
                </c:pt>
                <c:pt idx="21218">
                  <c:v>4.0661910000000008</c:v>
                </c:pt>
                <c:pt idx="21219">
                  <c:v>4.0415850000000004</c:v>
                </c:pt>
                <c:pt idx="21220">
                  <c:v>4.0231300000000001</c:v>
                </c:pt>
                <c:pt idx="21221">
                  <c:v>4.0046750000000007</c:v>
                </c:pt>
                <c:pt idx="21222">
                  <c:v>3.986221</c:v>
                </c:pt>
                <c:pt idx="21223">
                  <c:v>3.9677659999999997</c:v>
                </c:pt>
                <c:pt idx="21224">
                  <c:v>3.9493110000000002</c:v>
                </c:pt>
                <c:pt idx="21225">
                  <c:v>3.9277799999999998</c:v>
                </c:pt>
                <c:pt idx="21226">
                  <c:v>3.9093259999999996</c:v>
                </c:pt>
                <c:pt idx="21227">
                  <c:v>3.8939460000000001</c:v>
                </c:pt>
                <c:pt idx="21228">
                  <c:v>3.8724159999999999</c:v>
                </c:pt>
                <c:pt idx="21229">
                  <c:v>3.8539619999999997</c:v>
                </c:pt>
                <c:pt idx="21230">
                  <c:v>3.8324310000000001</c:v>
                </c:pt>
                <c:pt idx="21231">
                  <c:v>3.8108999999999997</c:v>
                </c:pt>
                <c:pt idx="21232">
                  <c:v>3.7893700000000003</c:v>
                </c:pt>
                <c:pt idx="21233">
                  <c:v>3.7678400000000001</c:v>
                </c:pt>
                <c:pt idx="21234">
                  <c:v>3.7524609999999998</c:v>
                </c:pt>
                <c:pt idx="21235">
                  <c:v>3.7309300000000003</c:v>
                </c:pt>
                <c:pt idx="21236">
                  <c:v>3.7093989999999999</c:v>
                </c:pt>
                <c:pt idx="21237">
                  <c:v>3.6909449999999997</c:v>
                </c:pt>
                <c:pt idx="21238">
                  <c:v>3.6724900000000003</c:v>
                </c:pt>
                <c:pt idx="21239">
                  <c:v>3.6540360000000001</c:v>
                </c:pt>
                <c:pt idx="21240">
                  <c:v>3.6325049999999997</c:v>
                </c:pt>
                <c:pt idx="21241">
                  <c:v>3.6140500000000002</c:v>
                </c:pt>
                <c:pt idx="21242">
                  <c:v>3.5925199999999999</c:v>
                </c:pt>
                <c:pt idx="21243">
                  <c:v>3.5709889999999995</c:v>
                </c:pt>
                <c:pt idx="21244">
                  <c:v>3.5494590000000001</c:v>
                </c:pt>
                <c:pt idx="21245">
                  <c:v>3.5279279999999997</c:v>
                </c:pt>
                <c:pt idx="21246">
                  <c:v>3.5094739999999995</c:v>
                </c:pt>
                <c:pt idx="21247">
                  <c:v>3.4910190000000001</c:v>
                </c:pt>
                <c:pt idx="21248">
                  <c:v>3.4694879999999997</c:v>
                </c:pt>
                <c:pt idx="21249">
                  <c:v>3.4510329999999998</c:v>
                </c:pt>
                <c:pt idx="21250">
                  <c:v>3.4264269999999999</c:v>
                </c:pt>
                <c:pt idx="21251">
                  <c:v>3.4048970000000001</c:v>
                </c:pt>
                <c:pt idx="21252">
                  <c:v>3.3864419999999997</c:v>
                </c:pt>
                <c:pt idx="21253">
                  <c:v>3.3679869999999998</c:v>
                </c:pt>
                <c:pt idx="21254">
                  <c:v>3.352608</c:v>
                </c:pt>
                <c:pt idx="21255">
                  <c:v>3.3341529999999997</c:v>
                </c:pt>
                <c:pt idx="21256">
                  <c:v>3.3126229999999999</c:v>
                </c:pt>
                <c:pt idx="21257">
                  <c:v>3.294168</c:v>
                </c:pt>
                <c:pt idx="21258">
                  <c:v>3.2757130000000001</c:v>
                </c:pt>
                <c:pt idx="21259">
                  <c:v>3.2572589999999999</c:v>
                </c:pt>
                <c:pt idx="21260">
                  <c:v>3.2357279999999999</c:v>
                </c:pt>
                <c:pt idx="21261">
                  <c:v>3.2172739999999997</c:v>
                </c:pt>
                <c:pt idx="21262">
                  <c:v>3.1988189999999999</c:v>
                </c:pt>
                <c:pt idx="21263">
                  <c:v>3.180364</c:v>
                </c:pt>
                <c:pt idx="21264">
                  <c:v>3.1588340000000001</c:v>
                </c:pt>
                <c:pt idx="21265">
                  <c:v>3.1403789999999998</c:v>
                </c:pt>
                <c:pt idx="21266">
                  <c:v>3.1219239999999999</c:v>
                </c:pt>
                <c:pt idx="21267">
                  <c:v>3.1003940000000001</c:v>
                </c:pt>
                <c:pt idx="21268">
                  <c:v>3.0819389999999998</c:v>
                </c:pt>
                <c:pt idx="21269">
                  <c:v>3.0634839999999999</c:v>
                </c:pt>
                <c:pt idx="21270">
                  <c:v>3.0481050000000001</c:v>
                </c:pt>
                <c:pt idx="21271">
                  <c:v>3.0265749999999998</c:v>
                </c:pt>
                <c:pt idx="21272">
                  <c:v>3.0019679999999997</c:v>
                </c:pt>
                <c:pt idx="21273">
                  <c:v>2.9804379999999999</c:v>
                </c:pt>
                <c:pt idx="21274">
                  <c:v>2.9589080000000001</c:v>
                </c:pt>
                <c:pt idx="21275">
                  <c:v>2.9373770000000001</c:v>
                </c:pt>
                <c:pt idx="21276">
                  <c:v>2.9158469999999999</c:v>
                </c:pt>
                <c:pt idx="21277">
                  <c:v>2.897392</c:v>
                </c:pt>
                <c:pt idx="21278">
                  <c:v>2.8789370000000001</c:v>
                </c:pt>
                <c:pt idx="21279">
                  <c:v>2.8604819999999997</c:v>
                </c:pt>
                <c:pt idx="21280">
                  <c:v>2.8420269999999999</c:v>
                </c:pt>
                <c:pt idx="21281">
                  <c:v>2.8266489999999997</c:v>
                </c:pt>
                <c:pt idx="21282">
                  <c:v>2.8081939999999999</c:v>
                </c:pt>
                <c:pt idx="21283">
                  <c:v>2.789739</c:v>
                </c:pt>
                <c:pt idx="21284">
                  <c:v>2.7682090000000001</c:v>
                </c:pt>
                <c:pt idx="21285">
                  <c:v>2.7497539999999998</c:v>
                </c:pt>
                <c:pt idx="21286">
                  <c:v>2.734375</c:v>
                </c:pt>
                <c:pt idx="21287">
                  <c:v>2.7159200000000001</c:v>
                </c:pt>
                <c:pt idx="21288">
                  <c:v>2.7005409999999999</c:v>
                </c:pt>
                <c:pt idx="21289">
                  <c:v>2.6820870000000001</c:v>
                </c:pt>
                <c:pt idx="21290">
                  <c:v>2.6636319999999998</c:v>
                </c:pt>
                <c:pt idx="21291">
                  <c:v>2.6451769999999999</c:v>
                </c:pt>
                <c:pt idx="21292">
                  <c:v>2.6267230000000001</c:v>
                </c:pt>
                <c:pt idx="21293">
                  <c:v>2.6082679999999998</c:v>
                </c:pt>
                <c:pt idx="21294">
                  <c:v>2.5898129999999999</c:v>
                </c:pt>
                <c:pt idx="21295">
                  <c:v>2.571358</c:v>
                </c:pt>
                <c:pt idx="21296">
                  <c:v>2.5529039999999998</c:v>
                </c:pt>
                <c:pt idx="21297">
                  <c:v>2.534449</c:v>
                </c:pt>
                <c:pt idx="21298">
                  <c:v>2.5159940000000001</c:v>
                </c:pt>
                <c:pt idx="21299">
                  <c:v>2.4975399999999999</c:v>
                </c:pt>
                <c:pt idx="21300">
                  <c:v>2.4760089999999999</c:v>
                </c:pt>
                <c:pt idx="21301">
                  <c:v>2.457554</c:v>
                </c:pt>
                <c:pt idx="21302">
                  <c:v>2.4390999999999998</c:v>
                </c:pt>
                <c:pt idx="21303">
                  <c:v>2.4206449999999999</c:v>
                </c:pt>
                <c:pt idx="21304">
                  <c:v>2.40219</c:v>
                </c:pt>
                <c:pt idx="21305">
                  <c:v>2.3837349999999997</c:v>
                </c:pt>
                <c:pt idx="21306">
                  <c:v>2.3652799999999998</c:v>
                </c:pt>
                <c:pt idx="21307">
                  <c:v>2.3468260000000001</c:v>
                </c:pt>
                <c:pt idx="21308">
                  <c:v>2.3283709999999997</c:v>
                </c:pt>
                <c:pt idx="21309">
                  <c:v>2.3068399999999998</c:v>
                </c:pt>
                <c:pt idx="21310">
                  <c:v>2.288386</c:v>
                </c:pt>
                <c:pt idx="21311">
                  <c:v>2.2699309999999997</c:v>
                </c:pt>
                <c:pt idx="21312">
                  <c:v>2.2514759999999998</c:v>
                </c:pt>
                <c:pt idx="21313">
                  <c:v>2.2330220000000001</c:v>
                </c:pt>
                <c:pt idx="21314">
                  <c:v>2.2145669999999997</c:v>
                </c:pt>
                <c:pt idx="21315">
                  <c:v>2.1991879999999999</c:v>
                </c:pt>
                <c:pt idx="21316">
                  <c:v>2.177657</c:v>
                </c:pt>
                <c:pt idx="21317">
                  <c:v>2.1592029999999998</c:v>
                </c:pt>
                <c:pt idx="21318">
                  <c:v>2.1407479999999999</c:v>
                </c:pt>
                <c:pt idx="21319">
                  <c:v>2.1253690000000001</c:v>
                </c:pt>
                <c:pt idx="21320">
                  <c:v>2.1069139999999997</c:v>
                </c:pt>
                <c:pt idx="21321">
                  <c:v>2.0915349999999999</c:v>
                </c:pt>
                <c:pt idx="21322">
                  <c:v>2.0730809999999997</c:v>
                </c:pt>
                <c:pt idx="21323">
                  <c:v>2.0546259999999998</c:v>
                </c:pt>
                <c:pt idx="21324">
                  <c:v>2.0330949999999999</c:v>
                </c:pt>
                <c:pt idx="21325">
                  <c:v>2.0177160000000001</c:v>
                </c:pt>
                <c:pt idx="21326">
                  <c:v>2.0023369999999998</c:v>
                </c:pt>
                <c:pt idx="21327">
                  <c:v>1.9838830000000001</c:v>
                </c:pt>
                <c:pt idx="21328">
                  <c:v>1.9654279999999997</c:v>
                </c:pt>
                <c:pt idx="21329">
                  <c:v>1.953125</c:v>
                </c:pt>
                <c:pt idx="21330">
                  <c:v>1.9315949999999997</c:v>
                </c:pt>
                <c:pt idx="21331">
                  <c:v>1.9100639999999998</c:v>
                </c:pt>
                <c:pt idx="21332">
                  <c:v>1.8916089999999999</c:v>
                </c:pt>
                <c:pt idx="21333">
                  <c:v>1.8762300000000001</c:v>
                </c:pt>
                <c:pt idx="21334">
                  <c:v>1.8577749999999997</c:v>
                </c:pt>
                <c:pt idx="21335">
                  <c:v>1.839321</c:v>
                </c:pt>
                <c:pt idx="21336">
                  <c:v>1.8208660000000001</c:v>
                </c:pt>
                <c:pt idx="21337">
                  <c:v>1.8054869999999998</c:v>
                </c:pt>
                <c:pt idx="21338">
                  <c:v>1.7870330000000001</c:v>
                </c:pt>
                <c:pt idx="21339">
                  <c:v>1.7685779999999998</c:v>
                </c:pt>
                <c:pt idx="21340">
                  <c:v>1.7501229999999999</c:v>
                </c:pt>
                <c:pt idx="21341">
                  <c:v>1.731668</c:v>
                </c:pt>
                <c:pt idx="21342">
                  <c:v>1.7132139999999998</c:v>
                </c:pt>
                <c:pt idx="21343">
                  <c:v>1.6947589999999999</c:v>
                </c:pt>
                <c:pt idx="21344">
                  <c:v>1.676304</c:v>
                </c:pt>
                <c:pt idx="21345">
                  <c:v>1.6609249999999998</c:v>
                </c:pt>
                <c:pt idx="21346">
                  <c:v>1.642471</c:v>
                </c:pt>
                <c:pt idx="21347">
                  <c:v>1.6240160000000001</c:v>
                </c:pt>
                <c:pt idx="21348">
                  <c:v>1.6055609999999998</c:v>
                </c:pt>
                <c:pt idx="21349">
                  <c:v>1.590182</c:v>
                </c:pt>
                <c:pt idx="21350">
                  <c:v>1.5717270000000001</c:v>
                </c:pt>
                <c:pt idx="21351">
                  <c:v>1.5532729999999999</c:v>
                </c:pt>
                <c:pt idx="21352">
                  <c:v>1.534818</c:v>
                </c:pt>
                <c:pt idx="21353">
                  <c:v>1.5163630000000001</c:v>
                </c:pt>
                <c:pt idx="21354">
                  <c:v>1.5009839999999999</c:v>
                </c:pt>
                <c:pt idx="21355">
                  <c:v>1.482529</c:v>
                </c:pt>
                <c:pt idx="21356">
                  <c:v>1.4609990000000002</c:v>
                </c:pt>
                <c:pt idx="21357">
                  <c:v>1.4425439999999998</c:v>
                </c:pt>
                <c:pt idx="21358">
                  <c:v>1.4240900000000001</c:v>
                </c:pt>
                <c:pt idx="21359">
                  <c:v>1.4056350000000002</c:v>
                </c:pt>
                <c:pt idx="21360">
                  <c:v>1.3871799999999999</c:v>
                </c:pt>
                <c:pt idx="21361">
                  <c:v>1.368725</c:v>
                </c:pt>
                <c:pt idx="21362">
                  <c:v>1.3471950000000001</c:v>
                </c:pt>
                <c:pt idx="21363">
                  <c:v>1.3318159999999999</c:v>
                </c:pt>
                <c:pt idx="21364">
                  <c:v>1.3195130000000002</c:v>
                </c:pt>
                <c:pt idx="21365">
                  <c:v>1.3010579999999998</c:v>
                </c:pt>
                <c:pt idx="21366">
                  <c:v>1.2826029999999999</c:v>
                </c:pt>
                <c:pt idx="21367">
                  <c:v>1.2672240000000001</c:v>
                </c:pt>
                <c:pt idx="21368">
                  <c:v>1.2518449999999999</c:v>
                </c:pt>
                <c:pt idx="21369">
                  <c:v>1.2333910000000001</c:v>
                </c:pt>
                <c:pt idx="21370">
                  <c:v>1.2180119999999999</c:v>
                </c:pt>
                <c:pt idx="21371">
                  <c:v>1.2026330000000001</c:v>
                </c:pt>
                <c:pt idx="21372">
                  <c:v>1.1872540000000003</c:v>
                </c:pt>
                <c:pt idx="21373">
                  <c:v>1.171875</c:v>
                </c:pt>
                <c:pt idx="21374">
                  <c:v>1.1564960000000002</c:v>
                </c:pt>
                <c:pt idx="21375">
                  <c:v>1.1411169999999999</c:v>
                </c:pt>
                <c:pt idx="21376">
                  <c:v>1.1257380000000001</c:v>
                </c:pt>
                <c:pt idx="21377">
                  <c:v>1.1103589999999999</c:v>
                </c:pt>
                <c:pt idx="21378">
                  <c:v>1.0980560000000001</c:v>
                </c:pt>
                <c:pt idx="21379">
                  <c:v>1.0826769999999999</c:v>
                </c:pt>
                <c:pt idx="21380">
                  <c:v>1.0672980000000001</c:v>
                </c:pt>
                <c:pt idx="21381">
                  <c:v>1.0488439999999999</c:v>
                </c:pt>
                <c:pt idx="21382">
                  <c:v>1.0334650000000001</c:v>
                </c:pt>
                <c:pt idx="21383">
                  <c:v>1.0180859999999998</c:v>
                </c:pt>
                <c:pt idx="21384">
                  <c:v>1.002707</c:v>
                </c:pt>
                <c:pt idx="21385">
                  <c:v>0.98732800000000009</c:v>
                </c:pt>
                <c:pt idx="21386">
                  <c:v>0.97194900000000006</c:v>
                </c:pt>
                <c:pt idx="21387">
                  <c:v>0.95657000000000003</c:v>
                </c:pt>
                <c:pt idx="21388">
                  <c:v>0.941191</c:v>
                </c:pt>
                <c:pt idx="21389">
                  <c:v>0.92888800000000005</c:v>
                </c:pt>
                <c:pt idx="21390">
                  <c:v>0.91350900000000002</c:v>
                </c:pt>
                <c:pt idx="21391">
                  <c:v>0.89812999999999998</c:v>
                </c:pt>
                <c:pt idx="21392">
                  <c:v>0.88275099999999995</c:v>
                </c:pt>
                <c:pt idx="21393">
                  <c:v>0.870448</c:v>
                </c:pt>
                <c:pt idx="21394">
                  <c:v>0.85506899999999997</c:v>
                </c:pt>
                <c:pt idx="21395">
                  <c:v>0.83968999999999994</c:v>
                </c:pt>
                <c:pt idx="21396">
                  <c:v>0.82431100000000013</c:v>
                </c:pt>
                <c:pt idx="21397">
                  <c:v>0.8089320000000001</c:v>
                </c:pt>
                <c:pt idx="21398">
                  <c:v>0.79662900000000014</c:v>
                </c:pt>
                <c:pt idx="21399">
                  <c:v>0.78125000000000011</c:v>
                </c:pt>
                <c:pt idx="21400">
                  <c:v>0.75971899999999992</c:v>
                </c:pt>
                <c:pt idx="21401">
                  <c:v>0.74741599999999997</c:v>
                </c:pt>
                <c:pt idx="21402">
                  <c:v>0.7381890000000001</c:v>
                </c:pt>
                <c:pt idx="21403">
                  <c:v>0.72281000000000006</c:v>
                </c:pt>
                <c:pt idx="21404">
                  <c:v>0.70743100000000003</c:v>
                </c:pt>
                <c:pt idx="21405">
                  <c:v>0.69512800000000008</c:v>
                </c:pt>
                <c:pt idx="21406">
                  <c:v>0.68282500000000013</c:v>
                </c:pt>
                <c:pt idx="21407">
                  <c:v>0.67052199999999995</c:v>
                </c:pt>
                <c:pt idx="21408">
                  <c:v>0.65514300000000014</c:v>
                </c:pt>
                <c:pt idx="21409">
                  <c:v>0.64283999999999997</c:v>
                </c:pt>
                <c:pt idx="21410">
                  <c:v>0.62746099999999994</c:v>
                </c:pt>
                <c:pt idx="21411">
                  <c:v>0.61515700000000006</c:v>
                </c:pt>
                <c:pt idx="21412">
                  <c:v>0.60285400000000011</c:v>
                </c:pt>
                <c:pt idx="21413">
                  <c:v>0.58747500000000008</c:v>
                </c:pt>
                <c:pt idx="21414">
                  <c:v>0.57517200000000013</c:v>
                </c:pt>
                <c:pt idx="21415">
                  <c:v>0.56286899999999995</c:v>
                </c:pt>
                <c:pt idx="21416">
                  <c:v>0.550566</c:v>
                </c:pt>
                <c:pt idx="21417">
                  <c:v>0.53518699999999997</c:v>
                </c:pt>
                <c:pt idx="21418">
                  <c:v>0.52288400000000002</c:v>
                </c:pt>
                <c:pt idx="21419">
                  <c:v>0.51058100000000006</c:v>
                </c:pt>
                <c:pt idx="21420">
                  <c:v>0.49827800000000011</c:v>
                </c:pt>
                <c:pt idx="21421">
                  <c:v>0.48597400000000002</c:v>
                </c:pt>
                <c:pt idx="21422">
                  <c:v>0.47059499999999999</c:v>
                </c:pt>
                <c:pt idx="21423">
                  <c:v>0.45829229999999999</c:v>
                </c:pt>
                <c:pt idx="21424">
                  <c:v>0.44598910000000003</c:v>
                </c:pt>
                <c:pt idx="21425">
                  <c:v>0.43061020000000005</c:v>
                </c:pt>
                <c:pt idx="21426">
                  <c:v>0.41830710000000004</c:v>
                </c:pt>
                <c:pt idx="21427">
                  <c:v>0.40292820000000007</c:v>
                </c:pt>
                <c:pt idx="21428">
                  <c:v>0.390625</c:v>
                </c:pt>
                <c:pt idx="21429">
                  <c:v>0.37524610000000003</c:v>
                </c:pt>
                <c:pt idx="21430">
                  <c:v>0.36294290000000007</c:v>
                </c:pt>
                <c:pt idx="21431">
                  <c:v>0.34756399999999998</c:v>
                </c:pt>
                <c:pt idx="21432">
                  <c:v>0.33833670000000005</c:v>
                </c:pt>
                <c:pt idx="21433">
                  <c:v>0.32603350000000009</c:v>
                </c:pt>
                <c:pt idx="21434">
                  <c:v>0.31373030000000002</c:v>
                </c:pt>
                <c:pt idx="21435">
                  <c:v>0.30142720000000001</c:v>
                </c:pt>
                <c:pt idx="21436">
                  <c:v>0.28912409999999999</c:v>
                </c:pt>
                <c:pt idx="21437">
                  <c:v>0.2798967</c:v>
                </c:pt>
                <c:pt idx="21438">
                  <c:v>0.26759350000000004</c:v>
                </c:pt>
                <c:pt idx="21439">
                  <c:v>0.25529040000000003</c:v>
                </c:pt>
                <c:pt idx="21440">
                  <c:v>0.2399114</c:v>
                </c:pt>
                <c:pt idx="21441">
                  <c:v>0.23068410000000006</c:v>
                </c:pt>
                <c:pt idx="21442">
                  <c:v>0.22145670000000006</c:v>
                </c:pt>
                <c:pt idx="21443">
                  <c:v>0.20915349999999999</c:v>
                </c:pt>
                <c:pt idx="21444">
                  <c:v>0.19377460000000002</c:v>
                </c:pt>
                <c:pt idx="21445">
                  <c:v>0.18147150000000001</c:v>
                </c:pt>
                <c:pt idx="21446">
                  <c:v>0.17224410000000001</c:v>
                </c:pt>
                <c:pt idx="21447">
                  <c:v>0.16301670000000001</c:v>
                </c:pt>
                <c:pt idx="21448">
                  <c:v>0.15378930000000002</c:v>
                </c:pt>
                <c:pt idx="21449">
                  <c:v>0.13841049999999999</c:v>
                </c:pt>
                <c:pt idx="21450">
                  <c:v>0.12610730000000003</c:v>
                </c:pt>
                <c:pt idx="21451">
                  <c:v>0.11687990000000004</c:v>
                </c:pt>
                <c:pt idx="21452">
                  <c:v>0.10457680000000003</c:v>
                </c:pt>
                <c:pt idx="21453">
                  <c:v>9.2273700000000014E-2</c:v>
                </c:pt>
                <c:pt idx="21454">
                  <c:v>8.3046300000000017E-2</c:v>
                </c:pt>
                <c:pt idx="21455">
                  <c:v>7.3818900000000021E-2</c:v>
                </c:pt>
                <c:pt idx="21456">
                  <c:v>6.1515800000000009E-2</c:v>
                </c:pt>
                <c:pt idx="21457">
                  <c:v>4.9212600000000051E-2</c:v>
                </c:pt>
                <c:pt idx="21458">
                  <c:v>3.6909500000000039E-2</c:v>
                </c:pt>
                <c:pt idx="21459">
                  <c:v>2.7682100000000043E-2</c:v>
                </c:pt>
                <c:pt idx="21460">
                  <c:v>1.5379000000000032E-2</c:v>
                </c:pt>
                <c:pt idx="21461">
                  <c:v>3.0758000000000729E-3</c:v>
                </c:pt>
                <c:pt idx="21462">
                  <c:v>-9.2272999999999383E-3</c:v>
                </c:pt>
                <c:pt idx="21463">
                  <c:v>-2.1530500000000008E-2</c:v>
                </c:pt>
                <c:pt idx="21464">
                  <c:v>-3.3833699999999967E-2</c:v>
                </c:pt>
                <c:pt idx="21465">
                  <c:v>-4.306099999999996E-2</c:v>
                </c:pt>
                <c:pt idx="21466">
                  <c:v>-5.2288399999999957E-2</c:v>
                </c:pt>
                <c:pt idx="21467">
                  <c:v>-6.1515699999999951E-2</c:v>
                </c:pt>
                <c:pt idx="21468">
                  <c:v>-7.0743099999999948E-2</c:v>
                </c:pt>
                <c:pt idx="21469">
                  <c:v>-8.3046299999999962E-2</c:v>
                </c:pt>
                <c:pt idx="21470">
                  <c:v>-9.2273599999999956E-2</c:v>
                </c:pt>
                <c:pt idx="21471">
                  <c:v>-0.10150099999999995</c:v>
                </c:pt>
                <c:pt idx="21472">
                  <c:v>-0.11072829999999995</c:v>
                </c:pt>
                <c:pt idx="21473">
                  <c:v>-0.12303149999999996</c:v>
                </c:pt>
                <c:pt idx="21474">
                  <c:v>-0.13225889999999996</c:v>
                </c:pt>
                <c:pt idx="21475">
                  <c:v>-0.14148619999999995</c:v>
                </c:pt>
                <c:pt idx="21476">
                  <c:v>-0.15378939999999997</c:v>
                </c:pt>
                <c:pt idx="21477">
                  <c:v>-0.16609249999999998</c:v>
                </c:pt>
                <c:pt idx="21478">
                  <c:v>-0.17839569999999999</c:v>
                </c:pt>
                <c:pt idx="21479">
                  <c:v>-0.18762299999999998</c:v>
                </c:pt>
                <c:pt idx="21480">
                  <c:v>-0.19992619999999994</c:v>
                </c:pt>
                <c:pt idx="21481">
                  <c:v>-0.20607769999999997</c:v>
                </c:pt>
                <c:pt idx="21482">
                  <c:v>-0.21530509999999997</c:v>
                </c:pt>
                <c:pt idx="21483">
                  <c:v>-0.22760829999999999</c:v>
                </c:pt>
                <c:pt idx="21484">
                  <c:v>-0.23683559999999998</c:v>
                </c:pt>
                <c:pt idx="21485">
                  <c:v>-0.24913879999999999</c:v>
                </c:pt>
                <c:pt idx="21486">
                  <c:v>-0.25836619999999999</c:v>
                </c:pt>
                <c:pt idx="21487">
                  <c:v>-0.26759349999999998</c:v>
                </c:pt>
                <c:pt idx="21488">
                  <c:v>-0.27682089999999998</c:v>
                </c:pt>
                <c:pt idx="21489">
                  <c:v>-0.28604819999999997</c:v>
                </c:pt>
                <c:pt idx="21490">
                  <c:v>-0.29835139999999993</c:v>
                </c:pt>
                <c:pt idx="21491">
                  <c:v>-0.30757869999999998</c:v>
                </c:pt>
                <c:pt idx="21492">
                  <c:v>-0.31680609999999998</c:v>
                </c:pt>
                <c:pt idx="21493">
                  <c:v>-0.32295769999999996</c:v>
                </c:pt>
                <c:pt idx="21494">
                  <c:v>-0.33218499999999995</c:v>
                </c:pt>
                <c:pt idx="21495">
                  <c:v>-0.34141239999999995</c:v>
                </c:pt>
                <c:pt idx="21496">
                  <c:v>-0.35063979999999995</c:v>
                </c:pt>
                <c:pt idx="21497">
                  <c:v>-0.35679129999999998</c:v>
                </c:pt>
                <c:pt idx="21498">
                  <c:v>-0.36601869999999997</c:v>
                </c:pt>
                <c:pt idx="21499">
                  <c:v>-0.37524609999999997</c:v>
                </c:pt>
                <c:pt idx="21500">
                  <c:v>-0.38447339999999997</c:v>
                </c:pt>
                <c:pt idx="21501">
                  <c:v>-0.39370079999999996</c:v>
                </c:pt>
                <c:pt idx="21502">
                  <c:v>-0.40292809999999996</c:v>
                </c:pt>
                <c:pt idx="21503">
                  <c:v>-0.41215549999999995</c:v>
                </c:pt>
                <c:pt idx="21504">
                  <c:v>-0.42138289999999995</c:v>
                </c:pt>
                <c:pt idx="21505">
                  <c:v>-0.43061019999999994</c:v>
                </c:pt>
                <c:pt idx="21506">
                  <c:v>-0.43676180999999997</c:v>
                </c:pt>
                <c:pt idx="21507">
                  <c:v>-0.44291337999999997</c:v>
                </c:pt>
                <c:pt idx="21508">
                  <c:v>-0.44906495999999996</c:v>
                </c:pt>
                <c:pt idx="21509">
                  <c:v>-0.45521652999999995</c:v>
                </c:pt>
                <c:pt idx="21510">
                  <c:v>-0.46751967999999999</c:v>
                </c:pt>
                <c:pt idx="21511">
                  <c:v>-0.47674703999999996</c:v>
                </c:pt>
                <c:pt idx="21512">
                  <c:v>-0.48289860999999995</c:v>
                </c:pt>
                <c:pt idx="21513">
                  <c:v>-0.49212597999999996</c:v>
                </c:pt>
                <c:pt idx="21514">
                  <c:v>-0.50135333999999998</c:v>
                </c:pt>
                <c:pt idx="21515">
                  <c:v>-0.5105807</c:v>
                </c:pt>
                <c:pt idx="21516">
                  <c:v>-0.51673227999999993</c:v>
                </c:pt>
                <c:pt idx="21517">
                  <c:v>-0.52595963999999995</c:v>
                </c:pt>
                <c:pt idx="21518">
                  <c:v>-0.53518699999999997</c:v>
                </c:pt>
                <c:pt idx="21519">
                  <c:v>-0.54441435999999999</c:v>
                </c:pt>
                <c:pt idx="21520">
                  <c:v>-0.54749015000000001</c:v>
                </c:pt>
                <c:pt idx="21521">
                  <c:v>-0.55671750999999992</c:v>
                </c:pt>
                <c:pt idx="21522">
                  <c:v>-0.56594486999999993</c:v>
                </c:pt>
                <c:pt idx="21523">
                  <c:v>-0.57209644999999998</c:v>
                </c:pt>
                <c:pt idx="21524">
                  <c:v>-0.57824801999999997</c:v>
                </c:pt>
                <c:pt idx="21525">
                  <c:v>-0.58747538999999993</c:v>
                </c:pt>
                <c:pt idx="21526">
                  <c:v>-0.59670274999999995</c:v>
                </c:pt>
                <c:pt idx="21527">
                  <c:v>-0.60285431999999994</c:v>
                </c:pt>
                <c:pt idx="21528">
                  <c:v>-0.60900589999999999</c:v>
                </c:pt>
                <c:pt idx="21529">
                  <c:v>-0.61515746999999998</c:v>
                </c:pt>
                <c:pt idx="21530">
                  <c:v>-0.62130903999999998</c:v>
                </c:pt>
                <c:pt idx="21531">
                  <c:v>-0.62746061999999991</c:v>
                </c:pt>
                <c:pt idx="21532">
                  <c:v>-0.63361219000000002</c:v>
                </c:pt>
                <c:pt idx="21533">
                  <c:v>-0.63976379999999999</c:v>
                </c:pt>
                <c:pt idx="21534">
                  <c:v>-0.64591529999999997</c:v>
                </c:pt>
                <c:pt idx="21535">
                  <c:v>-0.6520669</c:v>
                </c:pt>
                <c:pt idx="21536">
                  <c:v>-0.65821849999999993</c:v>
                </c:pt>
                <c:pt idx="21537">
                  <c:v>-0.66744589999999993</c:v>
                </c:pt>
                <c:pt idx="21538">
                  <c:v>-0.67359740000000001</c:v>
                </c:pt>
                <c:pt idx="21539">
                  <c:v>-0.67974899999999994</c:v>
                </c:pt>
                <c:pt idx="21540">
                  <c:v>-0.68590059999999997</c:v>
                </c:pt>
                <c:pt idx="21541">
                  <c:v>-0.69205220000000001</c:v>
                </c:pt>
                <c:pt idx="21542">
                  <c:v>-0.70127949999999994</c:v>
                </c:pt>
                <c:pt idx="21543">
                  <c:v>-0.70435530000000002</c:v>
                </c:pt>
                <c:pt idx="21544">
                  <c:v>-0.7135826999999999</c:v>
                </c:pt>
                <c:pt idx="21545">
                  <c:v>-0.71973419999999999</c:v>
                </c:pt>
                <c:pt idx="21546">
                  <c:v>-0.72588579999999991</c:v>
                </c:pt>
                <c:pt idx="21547">
                  <c:v>-0.73203739999999995</c:v>
                </c:pt>
                <c:pt idx="21548">
                  <c:v>-0.73818899999999998</c:v>
                </c:pt>
                <c:pt idx="21549">
                  <c:v>-0.74434049999999996</c:v>
                </c:pt>
                <c:pt idx="21550">
                  <c:v>-0.7504921</c:v>
                </c:pt>
                <c:pt idx="21551">
                  <c:v>-0.75664369999999992</c:v>
                </c:pt>
                <c:pt idx="21552">
                  <c:v>-0.76279529999999995</c:v>
                </c:pt>
                <c:pt idx="21553">
                  <c:v>-0.76894679999999993</c:v>
                </c:pt>
                <c:pt idx="21554">
                  <c:v>-0.7720226</c:v>
                </c:pt>
                <c:pt idx="21555">
                  <c:v>-0.77817419999999993</c:v>
                </c:pt>
                <c:pt idx="21556">
                  <c:v>-0.78432579999999996</c:v>
                </c:pt>
                <c:pt idx="21557">
                  <c:v>-0.79047739999999989</c:v>
                </c:pt>
                <c:pt idx="21558">
                  <c:v>-0.79662889999999997</c:v>
                </c:pt>
                <c:pt idx="21559">
                  <c:v>-0.8027804999999999</c:v>
                </c:pt>
                <c:pt idx="21560">
                  <c:v>-0.80893210000000004</c:v>
                </c:pt>
                <c:pt idx="21561">
                  <c:v>-0.81508359999999991</c:v>
                </c:pt>
                <c:pt idx="21562">
                  <c:v>-0.82123519999999994</c:v>
                </c:pt>
                <c:pt idx="21563">
                  <c:v>-0.82738679999999998</c:v>
                </c:pt>
                <c:pt idx="21564">
                  <c:v>-0.83661419999999997</c:v>
                </c:pt>
                <c:pt idx="21565">
                  <c:v>-0.83969000000000005</c:v>
                </c:pt>
                <c:pt idx="21566">
                  <c:v>-0.84584149999999991</c:v>
                </c:pt>
                <c:pt idx="21567">
                  <c:v>-0.84891729999999999</c:v>
                </c:pt>
                <c:pt idx="21568">
                  <c:v>-0.85199309999999995</c:v>
                </c:pt>
                <c:pt idx="21569">
                  <c:v>-0.85814469999999998</c:v>
                </c:pt>
                <c:pt idx="21570">
                  <c:v>-0.86429629999999991</c:v>
                </c:pt>
                <c:pt idx="21571">
                  <c:v>-0.87044779999999999</c:v>
                </c:pt>
                <c:pt idx="21572">
                  <c:v>-0.87352359999999996</c:v>
                </c:pt>
                <c:pt idx="21573">
                  <c:v>-0.87967519999999999</c:v>
                </c:pt>
                <c:pt idx="21574">
                  <c:v>-0.88582680000000003</c:v>
                </c:pt>
                <c:pt idx="21575">
                  <c:v>-0.89197829999999989</c:v>
                </c:pt>
                <c:pt idx="21576">
                  <c:v>-0.89505409999999996</c:v>
                </c:pt>
                <c:pt idx="21577">
                  <c:v>-0.9012057</c:v>
                </c:pt>
                <c:pt idx="21578">
                  <c:v>-0.9012057</c:v>
                </c:pt>
                <c:pt idx="21579">
                  <c:v>-0.90735729999999992</c:v>
                </c:pt>
                <c:pt idx="21580">
                  <c:v>-0.91043300000000005</c:v>
                </c:pt>
                <c:pt idx="21581">
                  <c:v>-0.91350889999999996</c:v>
                </c:pt>
                <c:pt idx="21582">
                  <c:v>-0.91966039999999993</c:v>
                </c:pt>
                <c:pt idx="21583">
                  <c:v>-0.92581199999999997</c:v>
                </c:pt>
                <c:pt idx="21584">
                  <c:v>-0.92581199999999997</c:v>
                </c:pt>
                <c:pt idx="21585">
                  <c:v>-0.9319636</c:v>
                </c:pt>
                <c:pt idx="21586">
                  <c:v>-0.93503929999999991</c:v>
                </c:pt>
                <c:pt idx="21587">
                  <c:v>-0.93811509999999998</c:v>
                </c:pt>
                <c:pt idx="21588">
                  <c:v>-0.94119089999999994</c:v>
                </c:pt>
                <c:pt idx="21589">
                  <c:v>-0.94426670000000001</c:v>
                </c:pt>
                <c:pt idx="21590">
                  <c:v>-0.94734249999999998</c:v>
                </c:pt>
                <c:pt idx="21591">
                  <c:v>-0.95041829999999994</c:v>
                </c:pt>
                <c:pt idx="21592">
                  <c:v>-0.95656989999999997</c:v>
                </c:pt>
                <c:pt idx="21593">
                  <c:v>-0.95964570000000005</c:v>
                </c:pt>
                <c:pt idx="21594">
                  <c:v>-0.96272150000000001</c:v>
                </c:pt>
                <c:pt idx="21595">
                  <c:v>-0.96579719999999991</c:v>
                </c:pt>
                <c:pt idx="21596">
                  <c:v>-0.96887299999999998</c:v>
                </c:pt>
                <c:pt idx="21597">
                  <c:v>-0.97502460000000002</c:v>
                </c:pt>
                <c:pt idx="21598">
                  <c:v>-0.97810039999999998</c:v>
                </c:pt>
                <c:pt idx="21599">
                  <c:v>-0.98117619999999994</c:v>
                </c:pt>
                <c:pt idx="21600">
                  <c:v>-0.98425189999999996</c:v>
                </c:pt>
                <c:pt idx="21601">
                  <c:v>-0.98732770000000003</c:v>
                </c:pt>
                <c:pt idx="21602">
                  <c:v>-0.99040349999999999</c:v>
                </c:pt>
                <c:pt idx="21603">
                  <c:v>-0.99347929999999995</c:v>
                </c:pt>
                <c:pt idx="21604">
                  <c:v>-0.99655509999999992</c:v>
                </c:pt>
                <c:pt idx="21605">
                  <c:v>-1.0027067000000001</c:v>
                </c:pt>
                <c:pt idx="21606">
                  <c:v>-1.0057824</c:v>
                </c:pt>
                <c:pt idx="21607">
                  <c:v>-1.0088583</c:v>
                </c:pt>
                <c:pt idx="21608">
                  <c:v>-1.0119340999999999</c:v>
                </c:pt>
                <c:pt idx="21609">
                  <c:v>-1.0150098000000001</c:v>
                </c:pt>
                <c:pt idx="21610">
                  <c:v>-1.0211614</c:v>
                </c:pt>
                <c:pt idx="21611">
                  <c:v>-1.0242372</c:v>
                </c:pt>
                <c:pt idx="21612">
                  <c:v>-1.0211614</c:v>
                </c:pt>
                <c:pt idx="21613">
                  <c:v>-1.0242372</c:v>
                </c:pt>
                <c:pt idx="21614">
                  <c:v>-1.0242372</c:v>
                </c:pt>
                <c:pt idx="21615">
                  <c:v>-1.0273129999999999</c:v>
                </c:pt>
                <c:pt idx="21616">
                  <c:v>-1.0303887999999999</c:v>
                </c:pt>
                <c:pt idx="21617">
                  <c:v>-1.0334645</c:v>
                </c:pt>
                <c:pt idx="21618">
                  <c:v>-1.0365403</c:v>
                </c:pt>
                <c:pt idx="21619">
                  <c:v>-1.0396160999999999</c:v>
                </c:pt>
                <c:pt idx="21620">
                  <c:v>-1.0457676999999999</c:v>
                </c:pt>
                <c:pt idx="21621">
                  <c:v>-1.0488434999999998</c:v>
                </c:pt>
                <c:pt idx="21622">
                  <c:v>-1.0488434999999998</c:v>
                </c:pt>
                <c:pt idx="21623">
                  <c:v>-1.0519193</c:v>
                </c:pt>
                <c:pt idx="21624">
                  <c:v>-1.0549951</c:v>
                </c:pt>
                <c:pt idx="21625">
                  <c:v>-1.0580707999999999</c:v>
                </c:pt>
                <c:pt idx="21626">
                  <c:v>-1.0580707999999999</c:v>
                </c:pt>
                <c:pt idx="21627">
                  <c:v>-1.0611467000000001</c:v>
                </c:pt>
                <c:pt idx="21628">
                  <c:v>-1.0642224</c:v>
                </c:pt>
                <c:pt idx="21629">
                  <c:v>-1.0642224</c:v>
                </c:pt>
                <c:pt idx="21630">
                  <c:v>-1.0642224</c:v>
                </c:pt>
                <c:pt idx="21631">
                  <c:v>-1.0672982</c:v>
                </c:pt>
                <c:pt idx="21632">
                  <c:v>-1.0703739999999999</c:v>
                </c:pt>
                <c:pt idx="21633">
                  <c:v>-1.0734498000000001</c:v>
                </c:pt>
                <c:pt idx="21634">
                  <c:v>-1.0765256000000001</c:v>
                </c:pt>
                <c:pt idx="21635">
                  <c:v>-1.0796014</c:v>
                </c:pt>
                <c:pt idx="21636">
                  <c:v>-1.0826770999999999</c:v>
                </c:pt>
                <c:pt idx="21637">
                  <c:v>-1.0826770999999999</c:v>
                </c:pt>
                <c:pt idx="21638">
                  <c:v>-1.0826770999999999</c:v>
                </c:pt>
                <c:pt idx="21639">
                  <c:v>-1.085753</c:v>
                </c:pt>
                <c:pt idx="21640">
                  <c:v>-1.0888287000000001</c:v>
                </c:pt>
                <c:pt idx="21641">
                  <c:v>-1.0919045000000001</c:v>
                </c:pt>
                <c:pt idx="21642">
                  <c:v>-1.0949803</c:v>
                </c:pt>
                <c:pt idx="21643">
                  <c:v>-1.0980561</c:v>
                </c:pt>
                <c:pt idx="21644">
                  <c:v>-1.1011318999999999</c:v>
                </c:pt>
                <c:pt idx="21645">
                  <c:v>-1.1042076999999999</c:v>
                </c:pt>
                <c:pt idx="21646">
                  <c:v>-1.1072834999999999</c:v>
                </c:pt>
                <c:pt idx="21647">
                  <c:v>-1.1103592</c:v>
                </c:pt>
                <c:pt idx="21648">
                  <c:v>-1.1103592</c:v>
                </c:pt>
                <c:pt idx="21649">
                  <c:v>-1.1134351</c:v>
                </c:pt>
                <c:pt idx="21650">
                  <c:v>-1.1134351</c:v>
                </c:pt>
                <c:pt idx="21651">
                  <c:v>-1.1134351</c:v>
                </c:pt>
                <c:pt idx="21652">
                  <c:v>-1.1134351</c:v>
                </c:pt>
                <c:pt idx="21653">
                  <c:v>-1.1165107999999999</c:v>
                </c:pt>
                <c:pt idx="21654">
                  <c:v>-1.1165107999999999</c:v>
                </c:pt>
                <c:pt idx="21655">
                  <c:v>-1.1195865999999999</c:v>
                </c:pt>
                <c:pt idx="21656">
                  <c:v>-1.1165107999999999</c:v>
                </c:pt>
                <c:pt idx="21657">
                  <c:v>-1.1165107999999999</c:v>
                </c:pt>
                <c:pt idx="21658">
                  <c:v>-1.1165107999999999</c:v>
                </c:pt>
                <c:pt idx="21659">
                  <c:v>-1.1165107999999999</c:v>
                </c:pt>
                <c:pt idx="21660">
                  <c:v>-1.1165107999999999</c:v>
                </c:pt>
                <c:pt idx="21661">
                  <c:v>-1.1165107999999999</c:v>
                </c:pt>
                <c:pt idx="21662">
                  <c:v>-1.1165107999999999</c:v>
                </c:pt>
                <c:pt idx="21663">
                  <c:v>-1.1195865999999999</c:v>
                </c:pt>
                <c:pt idx="21664">
                  <c:v>-1.1165107999999999</c:v>
                </c:pt>
                <c:pt idx="21665">
                  <c:v>-1.1165107999999999</c:v>
                </c:pt>
                <c:pt idx="21666">
                  <c:v>-1.1195865999999999</c:v>
                </c:pt>
                <c:pt idx="21667">
                  <c:v>-1.1195865999999999</c:v>
                </c:pt>
                <c:pt idx="21668">
                  <c:v>-1.1195865999999999</c:v>
                </c:pt>
                <c:pt idx="21669">
                  <c:v>-1.1165107999999999</c:v>
                </c:pt>
                <c:pt idx="21670">
                  <c:v>-1.1165107999999999</c:v>
                </c:pt>
                <c:pt idx="21671">
                  <c:v>-1.1165107999999999</c:v>
                </c:pt>
                <c:pt idx="21672">
                  <c:v>-1.1134351</c:v>
                </c:pt>
                <c:pt idx="21673">
                  <c:v>-1.1103592</c:v>
                </c:pt>
                <c:pt idx="21674">
                  <c:v>-1.1103592</c:v>
                </c:pt>
                <c:pt idx="21675">
                  <c:v>-1.1103592</c:v>
                </c:pt>
                <c:pt idx="21676">
                  <c:v>-1.1134351</c:v>
                </c:pt>
                <c:pt idx="21677">
                  <c:v>-1.1134351</c:v>
                </c:pt>
                <c:pt idx="21678">
                  <c:v>-1.1103592</c:v>
                </c:pt>
                <c:pt idx="21679">
                  <c:v>-1.1134351</c:v>
                </c:pt>
                <c:pt idx="21680">
                  <c:v>-1.1134351</c:v>
                </c:pt>
                <c:pt idx="21681">
                  <c:v>-1.1134351</c:v>
                </c:pt>
                <c:pt idx="21682">
                  <c:v>-1.1103592</c:v>
                </c:pt>
                <c:pt idx="21683">
                  <c:v>-1.1072834999999999</c:v>
                </c:pt>
                <c:pt idx="21684">
                  <c:v>-1.1103592</c:v>
                </c:pt>
                <c:pt idx="21685">
                  <c:v>-1.1103592</c:v>
                </c:pt>
                <c:pt idx="21686">
                  <c:v>-1.1103592</c:v>
                </c:pt>
                <c:pt idx="21687">
                  <c:v>-1.1072834999999999</c:v>
                </c:pt>
                <c:pt idx="21688">
                  <c:v>-1.1072834999999999</c:v>
                </c:pt>
                <c:pt idx="21689">
                  <c:v>-1.1072834999999999</c:v>
                </c:pt>
                <c:pt idx="21690">
                  <c:v>-1.1072834999999999</c:v>
                </c:pt>
                <c:pt idx="21691">
                  <c:v>-1.1072834999999999</c:v>
                </c:pt>
                <c:pt idx="21692">
                  <c:v>-1.1072834999999999</c:v>
                </c:pt>
                <c:pt idx="21693">
                  <c:v>-1.1103592</c:v>
                </c:pt>
                <c:pt idx="21694">
                  <c:v>-1.1103592</c:v>
                </c:pt>
                <c:pt idx="21695">
                  <c:v>-1.1072834999999999</c:v>
                </c:pt>
                <c:pt idx="21696">
                  <c:v>-1.1042076999999999</c:v>
                </c:pt>
                <c:pt idx="21697">
                  <c:v>-1.1042076999999999</c:v>
                </c:pt>
                <c:pt idx="21698">
                  <c:v>-1.1042076999999999</c:v>
                </c:pt>
                <c:pt idx="21699">
                  <c:v>-1.1011318999999999</c:v>
                </c:pt>
                <c:pt idx="21700">
                  <c:v>-1.0980561</c:v>
                </c:pt>
                <c:pt idx="21701">
                  <c:v>-1.1011318999999999</c:v>
                </c:pt>
                <c:pt idx="21702">
                  <c:v>-1.1011318999999999</c:v>
                </c:pt>
                <c:pt idx="21703">
                  <c:v>-1.1011318999999999</c:v>
                </c:pt>
                <c:pt idx="21704">
                  <c:v>-1.1011318999999999</c:v>
                </c:pt>
                <c:pt idx="21705">
                  <c:v>-1.0980561</c:v>
                </c:pt>
                <c:pt idx="21706">
                  <c:v>-1.0949803</c:v>
                </c:pt>
                <c:pt idx="21707">
                  <c:v>-1.0949803</c:v>
                </c:pt>
                <c:pt idx="21708">
                  <c:v>-1.0919045000000001</c:v>
                </c:pt>
                <c:pt idx="21709">
                  <c:v>-1.0919045000000001</c:v>
                </c:pt>
                <c:pt idx="21710">
                  <c:v>-1.0919045000000001</c:v>
                </c:pt>
                <c:pt idx="21711">
                  <c:v>-1.0919045000000001</c:v>
                </c:pt>
                <c:pt idx="21712">
                  <c:v>-1.0888287000000001</c:v>
                </c:pt>
                <c:pt idx="21713">
                  <c:v>-1.085753</c:v>
                </c:pt>
                <c:pt idx="21714">
                  <c:v>-1.0826770999999999</c:v>
                </c:pt>
                <c:pt idx="21715">
                  <c:v>-1.0826770999999999</c:v>
                </c:pt>
                <c:pt idx="21716">
                  <c:v>-1.0796014</c:v>
                </c:pt>
                <c:pt idx="21717">
                  <c:v>-1.0765256000000001</c:v>
                </c:pt>
                <c:pt idx="21718">
                  <c:v>-1.0734498000000001</c:v>
                </c:pt>
                <c:pt idx="21719">
                  <c:v>-1.0703739999999999</c:v>
                </c:pt>
                <c:pt idx="21720">
                  <c:v>-1.0672982</c:v>
                </c:pt>
                <c:pt idx="21721">
                  <c:v>-1.0672982</c:v>
                </c:pt>
                <c:pt idx="21722">
                  <c:v>-1.0642224</c:v>
                </c:pt>
                <c:pt idx="21723">
                  <c:v>-1.0642224</c:v>
                </c:pt>
                <c:pt idx="21724">
                  <c:v>-1.0642224</c:v>
                </c:pt>
                <c:pt idx="21725">
                  <c:v>-1.0611467000000001</c:v>
                </c:pt>
                <c:pt idx="21726">
                  <c:v>-1.0580707999999999</c:v>
                </c:pt>
                <c:pt idx="21727">
                  <c:v>-1.0580707999999999</c:v>
                </c:pt>
                <c:pt idx="21728">
                  <c:v>-1.0580707999999999</c:v>
                </c:pt>
                <c:pt idx="21729">
                  <c:v>-1.0549951</c:v>
                </c:pt>
                <c:pt idx="21730">
                  <c:v>-1.0519193</c:v>
                </c:pt>
                <c:pt idx="21731">
                  <c:v>-1.0488434999999998</c:v>
                </c:pt>
                <c:pt idx="21732">
                  <c:v>-1.0457676999999999</c:v>
                </c:pt>
                <c:pt idx="21733">
                  <c:v>-1.0426918999999999</c:v>
                </c:pt>
                <c:pt idx="21734">
                  <c:v>-1.0396160999999999</c:v>
                </c:pt>
                <c:pt idx="21735">
                  <c:v>-1.0396160999999999</c:v>
                </c:pt>
                <c:pt idx="21736">
                  <c:v>-1.0365403</c:v>
                </c:pt>
                <c:pt idx="21737">
                  <c:v>-1.0365403</c:v>
                </c:pt>
                <c:pt idx="21738">
                  <c:v>-1.0334645</c:v>
                </c:pt>
                <c:pt idx="21739">
                  <c:v>-1.0303887999999999</c:v>
                </c:pt>
                <c:pt idx="21740">
                  <c:v>-1.0273129999999999</c:v>
                </c:pt>
                <c:pt idx="21741">
                  <c:v>-1.0242372</c:v>
                </c:pt>
                <c:pt idx="21742">
                  <c:v>-1.0211614</c:v>
                </c:pt>
                <c:pt idx="21743">
                  <c:v>-1.0180856</c:v>
                </c:pt>
                <c:pt idx="21744">
                  <c:v>-1.0150098000000001</c:v>
                </c:pt>
                <c:pt idx="21745">
                  <c:v>-1.0119340999999999</c:v>
                </c:pt>
                <c:pt idx="21746">
                  <c:v>-1.0088583</c:v>
                </c:pt>
                <c:pt idx="21747">
                  <c:v>-1.0057824</c:v>
                </c:pt>
                <c:pt idx="21748">
                  <c:v>-1.0027067000000001</c:v>
                </c:pt>
                <c:pt idx="21749">
                  <c:v>-1.0027067000000001</c:v>
                </c:pt>
                <c:pt idx="21750">
                  <c:v>-1.0027067000000001</c:v>
                </c:pt>
                <c:pt idx="21751">
                  <c:v>-0.99963089999999999</c:v>
                </c:pt>
                <c:pt idx="21752">
                  <c:v>-0.99655509999999992</c:v>
                </c:pt>
                <c:pt idx="21753">
                  <c:v>-0.99655509999999992</c:v>
                </c:pt>
                <c:pt idx="21754">
                  <c:v>-0.99347929999999995</c:v>
                </c:pt>
                <c:pt idx="21755">
                  <c:v>-0.99040349999999999</c:v>
                </c:pt>
                <c:pt idx="21756">
                  <c:v>-0.98732770000000003</c:v>
                </c:pt>
                <c:pt idx="21757">
                  <c:v>-0.98425189999999996</c:v>
                </c:pt>
                <c:pt idx="21758">
                  <c:v>-0.98117619999999994</c:v>
                </c:pt>
                <c:pt idx="21759">
                  <c:v>-0.97810039999999998</c:v>
                </c:pt>
                <c:pt idx="21760">
                  <c:v>-0.97502460000000002</c:v>
                </c:pt>
                <c:pt idx="21761">
                  <c:v>-0.97194879999999995</c:v>
                </c:pt>
                <c:pt idx="21762">
                  <c:v>-0.96887299999999998</c:v>
                </c:pt>
                <c:pt idx="21763">
                  <c:v>-0.96579719999999991</c:v>
                </c:pt>
                <c:pt idx="21764">
                  <c:v>-0.96579719999999991</c:v>
                </c:pt>
                <c:pt idx="21765">
                  <c:v>-0.96579719999999991</c:v>
                </c:pt>
                <c:pt idx="21766">
                  <c:v>-0.96272150000000001</c:v>
                </c:pt>
                <c:pt idx="21767">
                  <c:v>-0.95964570000000005</c:v>
                </c:pt>
                <c:pt idx="21768">
                  <c:v>-0.95656989999999997</c:v>
                </c:pt>
                <c:pt idx="21769">
                  <c:v>-0.9534940999999999</c:v>
                </c:pt>
                <c:pt idx="21770">
                  <c:v>-0.95041829999999994</c:v>
                </c:pt>
                <c:pt idx="21771">
                  <c:v>-0.94734249999999998</c:v>
                </c:pt>
                <c:pt idx="21772">
                  <c:v>-0.94426670000000001</c:v>
                </c:pt>
                <c:pt idx="21773">
                  <c:v>-0.94119089999999994</c:v>
                </c:pt>
                <c:pt idx="21774">
                  <c:v>-0.93811509999999998</c:v>
                </c:pt>
                <c:pt idx="21775">
                  <c:v>-0.93503929999999991</c:v>
                </c:pt>
                <c:pt idx="21776">
                  <c:v>-0.93503929999999991</c:v>
                </c:pt>
                <c:pt idx="21777">
                  <c:v>-0.9319636</c:v>
                </c:pt>
                <c:pt idx="21778">
                  <c:v>-0.92888780000000004</c:v>
                </c:pt>
                <c:pt idx="21779">
                  <c:v>-0.92581199999999997</c:v>
                </c:pt>
                <c:pt idx="21780">
                  <c:v>-0.91966039999999993</c:v>
                </c:pt>
                <c:pt idx="21781">
                  <c:v>-0.91658459999999997</c:v>
                </c:pt>
                <c:pt idx="21782">
                  <c:v>-0.91350889999999996</c:v>
                </c:pt>
                <c:pt idx="21783">
                  <c:v>-0.91043300000000005</c:v>
                </c:pt>
                <c:pt idx="21784">
                  <c:v>-0.90735729999999992</c:v>
                </c:pt>
                <c:pt idx="21785">
                  <c:v>-0.90428149999999996</c:v>
                </c:pt>
                <c:pt idx="21786">
                  <c:v>-0.9012057</c:v>
                </c:pt>
                <c:pt idx="21787">
                  <c:v>-0.89812990000000004</c:v>
                </c:pt>
                <c:pt idx="21788">
                  <c:v>-0.89505409999999996</c:v>
                </c:pt>
                <c:pt idx="21789">
                  <c:v>-0.89197829999999989</c:v>
                </c:pt>
                <c:pt idx="21790">
                  <c:v>-0.89197829999999989</c:v>
                </c:pt>
                <c:pt idx="21791">
                  <c:v>-0.88890259999999999</c:v>
                </c:pt>
                <c:pt idx="21792">
                  <c:v>-0.88582680000000003</c:v>
                </c:pt>
                <c:pt idx="21793">
                  <c:v>-0.88275099999999995</c:v>
                </c:pt>
                <c:pt idx="21794">
                  <c:v>-0.87659939999999992</c:v>
                </c:pt>
                <c:pt idx="21795">
                  <c:v>-0.87352359999999996</c:v>
                </c:pt>
                <c:pt idx="21796">
                  <c:v>-0.87044779999999999</c:v>
                </c:pt>
                <c:pt idx="21797">
                  <c:v>-0.86429629999999991</c:v>
                </c:pt>
                <c:pt idx="21798">
                  <c:v>-0.86122039999999989</c:v>
                </c:pt>
                <c:pt idx="21799">
                  <c:v>-0.86122039999999989</c:v>
                </c:pt>
                <c:pt idx="21800">
                  <c:v>-0.85814469999999998</c:v>
                </c:pt>
                <c:pt idx="21801">
                  <c:v>-0.85506890000000002</c:v>
                </c:pt>
                <c:pt idx="21802">
                  <c:v>-0.84891729999999999</c:v>
                </c:pt>
                <c:pt idx="21803">
                  <c:v>-0.84584149999999991</c:v>
                </c:pt>
                <c:pt idx="21804">
                  <c:v>-0.84276569999999995</c:v>
                </c:pt>
                <c:pt idx="21805">
                  <c:v>-0.83969000000000005</c:v>
                </c:pt>
                <c:pt idx="21806">
                  <c:v>-0.8335383999999999</c:v>
                </c:pt>
                <c:pt idx="21807">
                  <c:v>-0.83046259999999994</c:v>
                </c:pt>
                <c:pt idx="21808">
                  <c:v>-0.82738679999999998</c:v>
                </c:pt>
                <c:pt idx="21809">
                  <c:v>-0.82431100000000002</c:v>
                </c:pt>
                <c:pt idx="21810">
                  <c:v>-0.82431100000000002</c:v>
                </c:pt>
                <c:pt idx="21811">
                  <c:v>-0.81815939999999998</c:v>
                </c:pt>
                <c:pt idx="21812">
                  <c:v>-0.81200779999999995</c:v>
                </c:pt>
                <c:pt idx="21813">
                  <c:v>-0.80893210000000004</c:v>
                </c:pt>
                <c:pt idx="21814">
                  <c:v>-0.80585629999999997</c:v>
                </c:pt>
                <c:pt idx="21815">
                  <c:v>-0.79970469999999994</c:v>
                </c:pt>
                <c:pt idx="21816">
                  <c:v>-0.79355310000000001</c:v>
                </c:pt>
                <c:pt idx="21817">
                  <c:v>-0.79047739999999989</c:v>
                </c:pt>
                <c:pt idx="21818">
                  <c:v>-0.78740159999999992</c:v>
                </c:pt>
                <c:pt idx="21819">
                  <c:v>-0.78125</c:v>
                </c:pt>
                <c:pt idx="21820">
                  <c:v>-0.7720226</c:v>
                </c:pt>
                <c:pt idx="21821">
                  <c:v>-0.76894679999999993</c:v>
                </c:pt>
                <c:pt idx="21822">
                  <c:v>-0.76587110000000003</c:v>
                </c:pt>
                <c:pt idx="21823">
                  <c:v>-0.76279529999999995</c:v>
                </c:pt>
                <c:pt idx="21824">
                  <c:v>-0.76279529999999995</c:v>
                </c:pt>
                <c:pt idx="21825">
                  <c:v>-0.75664369999999992</c:v>
                </c:pt>
                <c:pt idx="21826">
                  <c:v>-0.75356789999999996</c:v>
                </c:pt>
                <c:pt idx="21827">
                  <c:v>-0.7504921</c:v>
                </c:pt>
                <c:pt idx="21828">
                  <c:v>-0.74741630000000003</c:v>
                </c:pt>
                <c:pt idx="21829">
                  <c:v>-0.74434049999999996</c:v>
                </c:pt>
                <c:pt idx="21830">
                  <c:v>-0.74126479999999995</c:v>
                </c:pt>
                <c:pt idx="21831">
                  <c:v>-0.73511320000000002</c:v>
                </c:pt>
                <c:pt idx="21832">
                  <c:v>-0.72896159999999999</c:v>
                </c:pt>
                <c:pt idx="21833">
                  <c:v>-0.72588579999999991</c:v>
                </c:pt>
                <c:pt idx="21834">
                  <c:v>-0.72588579999999991</c:v>
                </c:pt>
                <c:pt idx="21835">
                  <c:v>-0.72280999999999995</c:v>
                </c:pt>
                <c:pt idx="21836">
                  <c:v>-0.71665849999999998</c:v>
                </c:pt>
                <c:pt idx="21837">
                  <c:v>-0.71050689999999994</c:v>
                </c:pt>
                <c:pt idx="21838">
                  <c:v>-0.70435530000000002</c:v>
                </c:pt>
                <c:pt idx="21839">
                  <c:v>-0.69820369999999998</c:v>
                </c:pt>
                <c:pt idx="21840">
                  <c:v>-0.69512789999999991</c:v>
                </c:pt>
                <c:pt idx="21841">
                  <c:v>-0.68897639999999993</c:v>
                </c:pt>
                <c:pt idx="21842">
                  <c:v>-0.68590059999999997</c:v>
                </c:pt>
                <c:pt idx="21843">
                  <c:v>-0.67974899999999994</c:v>
                </c:pt>
                <c:pt idx="21844">
                  <c:v>-0.67359740000000001</c:v>
                </c:pt>
                <c:pt idx="21845">
                  <c:v>-0.67052159999999994</c:v>
                </c:pt>
                <c:pt idx="21846">
                  <c:v>-0.66437009999999996</c:v>
                </c:pt>
                <c:pt idx="21847">
                  <c:v>-0.6612943</c:v>
                </c:pt>
                <c:pt idx="21848">
                  <c:v>-0.65514269999999997</c:v>
                </c:pt>
                <c:pt idx="21849">
                  <c:v>-0.6520669</c:v>
                </c:pt>
                <c:pt idx="21850">
                  <c:v>-0.64591529999999997</c:v>
                </c:pt>
                <c:pt idx="21851">
                  <c:v>-0.63976379999999999</c:v>
                </c:pt>
                <c:pt idx="21852">
                  <c:v>-0.63668799999999992</c:v>
                </c:pt>
                <c:pt idx="21853">
                  <c:v>-0.63053640999999994</c:v>
                </c:pt>
                <c:pt idx="21854">
                  <c:v>-0.62438483999999994</c:v>
                </c:pt>
                <c:pt idx="21855">
                  <c:v>-0.61823326000000001</c:v>
                </c:pt>
                <c:pt idx="21856">
                  <c:v>-0.61208169000000001</c:v>
                </c:pt>
                <c:pt idx="21857">
                  <c:v>-0.60900589999999999</c:v>
                </c:pt>
                <c:pt idx="21858">
                  <c:v>-0.60593010999999997</c:v>
                </c:pt>
                <c:pt idx="21859">
                  <c:v>-0.59977852999999992</c:v>
                </c:pt>
                <c:pt idx="21860">
                  <c:v>-0.59362695999999993</c:v>
                </c:pt>
                <c:pt idx="21861">
                  <c:v>-0.58747538999999993</c:v>
                </c:pt>
                <c:pt idx="21862">
                  <c:v>-0.58439960000000002</c:v>
                </c:pt>
                <c:pt idx="21863">
                  <c:v>-0.57824801999999997</c:v>
                </c:pt>
                <c:pt idx="21864">
                  <c:v>-0.57209644999999998</c:v>
                </c:pt>
                <c:pt idx="21865">
                  <c:v>-0.56902065999999996</c:v>
                </c:pt>
                <c:pt idx="21866">
                  <c:v>-0.56286908999999996</c:v>
                </c:pt>
                <c:pt idx="21867">
                  <c:v>-0.55671750999999992</c:v>
                </c:pt>
                <c:pt idx="21868">
                  <c:v>-0.55364172</c:v>
                </c:pt>
                <c:pt idx="21869">
                  <c:v>-0.54749015000000001</c:v>
                </c:pt>
                <c:pt idx="21870">
                  <c:v>-0.54749015000000001</c:v>
                </c:pt>
                <c:pt idx="21871">
                  <c:v>-0.54441435999999999</c:v>
                </c:pt>
                <c:pt idx="21872">
                  <c:v>-0.53826278999999999</c:v>
                </c:pt>
                <c:pt idx="21873">
                  <c:v>-0.53211120999999995</c:v>
                </c:pt>
                <c:pt idx="21874">
                  <c:v>-0.52595963999999995</c:v>
                </c:pt>
                <c:pt idx="21875">
                  <c:v>-0.52288384999999993</c:v>
                </c:pt>
                <c:pt idx="21876">
                  <c:v>-0.51673227999999993</c:v>
                </c:pt>
                <c:pt idx="21877">
                  <c:v>-0.5105807</c:v>
                </c:pt>
                <c:pt idx="21878">
                  <c:v>-0.50750490999999998</c:v>
                </c:pt>
                <c:pt idx="21879">
                  <c:v>-0.50442913</c:v>
                </c:pt>
                <c:pt idx="21880">
                  <c:v>-0.49827754999999996</c:v>
                </c:pt>
                <c:pt idx="21881">
                  <c:v>-0.49212597999999996</c:v>
                </c:pt>
                <c:pt idx="21882">
                  <c:v>-0.49212597999999996</c:v>
                </c:pt>
                <c:pt idx="21883">
                  <c:v>-0.48597439999999997</c:v>
                </c:pt>
                <c:pt idx="21884">
                  <c:v>-0.47982282999999998</c:v>
                </c:pt>
                <c:pt idx="21885">
                  <c:v>-0.47674703999999996</c:v>
                </c:pt>
                <c:pt idx="21886">
                  <c:v>-0.47367124999999999</c:v>
                </c:pt>
                <c:pt idx="21887">
                  <c:v>-0.47059546999999996</c:v>
                </c:pt>
                <c:pt idx="21888">
                  <c:v>-0.46751967999999999</c:v>
                </c:pt>
                <c:pt idx="21889">
                  <c:v>-0.46136809999999995</c:v>
                </c:pt>
                <c:pt idx="21890">
                  <c:v>-0.45829230999999998</c:v>
                </c:pt>
                <c:pt idx="21891">
                  <c:v>-0.45521652999999995</c:v>
                </c:pt>
                <c:pt idx="21892">
                  <c:v>-0.44906495999999996</c:v>
                </c:pt>
                <c:pt idx="21893">
                  <c:v>-0.44291337999999997</c:v>
                </c:pt>
                <c:pt idx="21894">
                  <c:v>-0.44291337999999997</c:v>
                </c:pt>
                <c:pt idx="21895">
                  <c:v>-0.43983759</c:v>
                </c:pt>
                <c:pt idx="21896">
                  <c:v>-0.43676180999999997</c:v>
                </c:pt>
                <c:pt idx="21897">
                  <c:v>-0.43061019999999994</c:v>
                </c:pt>
                <c:pt idx="21898">
                  <c:v>-0.42445869999999997</c:v>
                </c:pt>
                <c:pt idx="21899">
                  <c:v>-0.41830709999999999</c:v>
                </c:pt>
                <c:pt idx="21900">
                  <c:v>-0.41215549999999995</c:v>
                </c:pt>
                <c:pt idx="21901">
                  <c:v>-0.40600389999999997</c:v>
                </c:pt>
                <c:pt idx="21902">
                  <c:v>-0.40292809999999996</c:v>
                </c:pt>
                <c:pt idx="21903">
                  <c:v>-0.39677659999999998</c:v>
                </c:pt>
                <c:pt idx="21904">
                  <c:v>-0.39370079999999996</c:v>
                </c:pt>
                <c:pt idx="21905">
                  <c:v>-0.390625</c:v>
                </c:pt>
                <c:pt idx="21906">
                  <c:v>-0.38754919999999993</c:v>
                </c:pt>
                <c:pt idx="21907">
                  <c:v>-0.38447339999999997</c:v>
                </c:pt>
                <c:pt idx="21908">
                  <c:v>-0.3813976</c:v>
                </c:pt>
                <c:pt idx="21909">
                  <c:v>-0.37524609999999997</c:v>
                </c:pt>
                <c:pt idx="21910">
                  <c:v>-0.37217029999999995</c:v>
                </c:pt>
                <c:pt idx="21911">
                  <c:v>-0.36601869999999997</c:v>
                </c:pt>
                <c:pt idx="21912">
                  <c:v>-0.36294289999999996</c:v>
                </c:pt>
                <c:pt idx="21913">
                  <c:v>-0.3598671</c:v>
                </c:pt>
                <c:pt idx="21914">
                  <c:v>-0.35679129999999998</c:v>
                </c:pt>
                <c:pt idx="21915">
                  <c:v>-0.35371549999999996</c:v>
                </c:pt>
                <c:pt idx="21916">
                  <c:v>-0.35371549999999996</c:v>
                </c:pt>
                <c:pt idx="21917">
                  <c:v>-0.35063979999999995</c:v>
                </c:pt>
                <c:pt idx="21918">
                  <c:v>-0.34756399999999998</c:v>
                </c:pt>
                <c:pt idx="21919">
                  <c:v>-0.34141239999999995</c:v>
                </c:pt>
                <c:pt idx="21920">
                  <c:v>-0.33833659999999999</c:v>
                </c:pt>
                <c:pt idx="21921">
                  <c:v>-0.33833659999999999</c:v>
                </c:pt>
                <c:pt idx="21922">
                  <c:v>-0.33218499999999995</c:v>
                </c:pt>
                <c:pt idx="21923">
                  <c:v>-0.32910919999999999</c:v>
                </c:pt>
                <c:pt idx="21924">
                  <c:v>-0.32910919999999999</c:v>
                </c:pt>
                <c:pt idx="21925">
                  <c:v>-0.32603349999999998</c:v>
                </c:pt>
                <c:pt idx="21926">
                  <c:v>-0.32295769999999996</c:v>
                </c:pt>
                <c:pt idx="21927">
                  <c:v>-0.31988189999999994</c:v>
                </c:pt>
                <c:pt idx="21928">
                  <c:v>-0.31680609999999998</c:v>
                </c:pt>
                <c:pt idx="21929">
                  <c:v>-0.31373029999999996</c:v>
                </c:pt>
                <c:pt idx="21930">
                  <c:v>-0.31065449999999994</c:v>
                </c:pt>
                <c:pt idx="21931">
                  <c:v>-0.30757869999999998</c:v>
                </c:pt>
                <c:pt idx="21932">
                  <c:v>-0.30450289999999997</c:v>
                </c:pt>
                <c:pt idx="21933">
                  <c:v>-0.29835139999999993</c:v>
                </c:pt>
                <c:pt idx="21934">
                  <c:v>-0.29527559999999997</c:v>
                </c:pt>
                <c:pt idx="21935">
                  <c:v>-0.28912399999999994</c:v>
                </c:pt>
                <c:pt idx="21936">
                  <c:v>-0.28297239999999996</c:v>
                </c:pt>
                <c:pt idx="21937">
                  <c:v>-0.27682089999999998</c:v>
                </c:pt>
                <c:pt idx="21938">
                  <c:v>-0.27374509999999996</c:v>
                </c:pt>
                <c:pt idx="21939">
                  <c:v>-0.27066929999999995</c:v>
                </c:pt>
                <c:pt idx="21940">
                  <c:v>-0.26451769999999997</c:v>
                </c:pt>
                <c:pt idx="21941">
                  <c:v>-0.25836619999999999</c:v>
                </c:pt>
                <c:pt idx="21942">
                  <c:v>-0.25529039999999997</c:v>
                </c:pt>
                <c:pt idx="21943">
                  <c:v>-0.25221459999999996</c:v>
                </c:pt>
                <c:pt idx="21944">
                  <c:v>-0.24913879999999999</c:v>
                </c:pt>
                <c:pt idx="21945">
                  <c:v>-0.24606299999999998</c:v>
                </c:pt>
                <c:pt idx="21946">
                  <c:v>-0.24298719999999996</c:v>
                </c:pt>
                <c:pt idx="21947">
                  <c:v>-0.23991139999999994</c:v>
                </c:pt>
                <c:pt idx="21948">
                  <c:v>-0.23375979999999996</c:v>
                </c:pt>
                <c:pt idx="21949">
                  <c:v>-0.22760829999999999</c:v>
                </c:pt>
                <c:pt idx="21950">
                  <c:v>-0.22145669999999995</c:v>
                </c:pt>
                <c:pt idx="21951">
                  <c:v>-0.21838089999999999</c:v>
                </c:pt>
                <c:pt idx="21952">
                  <c:v>-0.21530509999999997</c:v>
                </c:pt>
                <c:pt idx="21953">
                  <c:v>-0.21222929999999995</c:v>
                </c:pt>
                <c:pt idx="21954">
                  <c:v>-0.2091536</c:v>
                </c:pt>
                <c:pt idx="21955">
                  <c:v>-0.20607769999999997</c:v>
                </c:pt>
                <c:pt idx="21956">
                  <c:v>-0.20300199999999996</c:v>
                </c:pt>
                <c:pt idx="21957">
                  <c:v>-0.19685039999999998</c:v>
                </c:pt>
                <c:pt idx="21958">
                  <c:v>-0.19685039999999998</c:v>
                </c:pt>
                <c:pt idx="21959">
                  <c:v>-0.19377459999999996</c:v>
                </c:pt>
                <c:pt idx="21960">
                  <c:v>-0.19069879999999995</c:v>
                </c:pt>
                <c:pt idx="21961">
                  <c:v>-0.18762299999999998</c:v>
                </c:pt>
                <c:pt idx="21962">
                  <c:v>-0.18454719999999997</c:v>
                </c:pt>
                <c:pt idx="21963">
                  <c:v>-0.18147139999999995</c:v>
                </c:pt>
                <c:pt idx="21964">
                  <c:v>-0.17839569999999999</c:v>
                </c:pt>
                <c:pt idx="21965">
                  <c:v>-0.17224409999999996</c:v>
                </c:pt>
                <c:pt idx="21966">
                  <c:v>-0.16916829999999999</c:v>
                </c:pt>
                <c:pt idx="21967">
                  <c:v>-0.16609249999999998</c:v>
                </c:pt>
                <c:pt idx="21968">
                  <c:v>-0.16301669999999996</c:v>
                </c:pt>
                <c:pt idx="21969">
                  <c:v>-0.15994099999999994</c:v>
                </c:pt>
                <c:pt idx="21970">
                  <c:v>-0.15686509999999998</c:v>
                </c:pt>
                <c:pt idx="21971">
                  <c:v>-0.15686509999999998</c:v>
                </c:pt>
                <c:pt idx="21972">
                  <c:v>-0.15378939999999997</c:v>
                </c:pt>
                <c:pt idx="21973">
                  <c:v>-0.15071359999999995</c:v>
                </c:pt>
                <c:pt idx="21974">
                  <c:v>-0.14763779999999999</c:v>
                </c:pt>
                <c:pt idx="21975">
                  <c:v>-0.14456199999999997</c:v>
                </c:pt>
                <c:pt idx="21976">
                  <c:v>-0.14148619999999995</c:v>
                </c:pt>
                <c:pt idx="21977">
                  <c:v>-0.13841039999999999</c:v>
                </c:pt>
                <c:pt idx="21978">
                  <c:v>-0.13533469999999997</c:v>
                </c:pt>
                <c:pt idx="21979">
                  <c:v>-0.13225889999999996</c:v>
                </c:pt>
                <c:pt idx="21980">
                  <c:v>-0.1291831</c:v>
                </c:pt>
                <c:pt idx="21981">
                  <c:v>-0.12610729999999998</c:v>
                </c:pt>
                <c:pt idx="21982">
                  <c:v>-0.12303149999999996</c:v>
                </c:pt>
                <c:pt idx="21983">
                  <c:v>-0.11995569999999994</c:v>
                </c:pt>
                <c:pt idx="21984">
                  <c:v>-0.11687989999999998</c:v>
                </c:pt>
                <c:pt idx="21985">
                  <c:v>-0.11380409999999996</c:v>
                </c:pt>
                <c:pt idx="21986">
                  <c:v>-0.11072829999999995</c:v>
                </c:pt>
                <c:pt idx="21987">
                  <c:v>-0.10765249999999998</c:v>
                </c:pt>
                <c:pt idx="21988">
                  <c:v>-0.10457679999999997</c:v>
                </c:pt>
                <c:pt idx="21989">
                  <c:v>-0.10150099999999995</c:v>
                </c:pt>
                <c:pt idx="21990">
                  <c:v>-9.842519999999999E-2</c:v>
                </c:pt>
                <c:pt idx="21991">
                  <c:v>-9.5349399999999973E-2</c:v>
                </c:pt>
                <c:pt idx="21992">
                  <c:v>-9.2273599999999956E-2</c:v>
                </c:pt>
                <c:pt idx="21993">
                  <c:v>-8.9197799999999994E-2</c:v>
                </c:pt>
                <c:pt idx="21994">
                  <c:v>-8.6122099999999979E-2</c:v>
                </c:pt>
                <c:pt idx="21995">
                  <c:v>-8.3046299999999962E-2</c:v>
                </c:pt>
                <c:pt idx="21996">
                  <c:v>-7.9970499999999944E-2</c:v>
                </c:pt>
                <c:pt idx="21997">
                  <c:v>-7.6894699999999983E-2</c:v>
                </c:pt>
                <c:pt idx="21998">
                  <c:v>-7.3818899999999965E-2</c:v>
                </c:pt>
                <c:pt idx="21999">
                  <c:v>-7.0743099999999948E-2</c:v>
                </c:pt>
                <c:pt idx="22000">
                  <c:v>-6.7667299999999986E-2</c:v>
                </c:pt>
                <c:pt idx="22001">
                  <c:v>-6.4591599999999971E-2</c:v>
                </c:pt>
                <c:pt idx="22002">
                  <c:v>-6.1515699999999951E-2</c:v>
                </c:pt>
                <c:pt idx="22003">
                  <c:v>-5.8439899999999989E-2</c:v>
                </c:pt>
                <c:pt idx="22004">
                  <c:v>-5.5364199999999975E-2</c:v>
                </c:pt>
                <c:pt idx="22005">
                  <c:v>-5.2288399999999957E-2</c:v>
                </c:pt>
                <c:pt idx="22006">
                  <c:v>-4.9212599999999995E-2</c:v>
                </c:pt>
                <c:pt idx="22007">
                  <c:v>-4.6136799999999978E-2</c:v>
                </c:pt>
                <c:pt idx="22008">
                  <c:v>-4.306099999999996E-2</c:v>
                </c:pt>
                <c:pt idx="22009">
                  <c:v>-3.9985199999999943E-2</c:v>
                </c:pt>
                <c:pt idx="22010">
                  <c:v>-3.3833699999999967E-2</c:v>
                </c:pt>
                <c:pt idx="22011">
                  <c:v>-3.0757900000000005E-2</c:v>
                </c:pt>
                <c:pt idx="22012">
                  <c:v>-2.7682099999999932E-2</c:v>
                </c:pt>
                <c:pt idx="22013">
                  <c:v>-2.460629999999997E-2</c:v>
                </c:pt>
                <c:pt idx="22014">
                  <c:v>-2.1530500000000008E-2</c:v>
                </c:pt>
                <c:pt idx="22015">
                  <c:v>-1.8454699999999935E-2</c:v>
                </c:pt>
                <c:pt idx="22016">
                  <c:v>-1.5378899999999973E-2</c:v>
                </c:pt>
                <c:pt idx="22017">
                  <c:v>-1.2303199999999959E-2</c:v>
                </c:pt>
                <c:pt idx="22018">
                  <c:v>-1.2303199999999959E-2</c:v>
                </c:pt>
                <c:pt idx="22019">
                  <c:v>-9.2272999999999383E-3</c:v>
                </c:pt>
                <c:pt idx="22020">
                  <c:v>-6.1515999999999238E-3</c:v>
                </c:pt>
                <c:pt idx="22021">
                  <c:v>-3.0757999999999619E-3</c:v>
                </c:pt>
                <c:pt idx="22022">
                  <c:v>0</c:v>
                </c:pt>
                <c:pt idx="22023">
                  <c:v>3.0758000000000729E-3</c:v>
                </c:pt>
                <c:pt idx="22024">
                  <c:v>9.2273999999999967E-3</c:v>
                </c:pt>
                <c:pt idx="22025">
                  <c:v>1.2303100000000011E-2</c:v>
                </c:pt>
                <c:pt idx="22026">
                  <c:v>1.5379000000000032E-2</c:v>
                </c:pt>
                <c:pt idx="22027">
                  <c:v>1.8454700000000046E-2</c:v>
                </c:pt>
                <c:pt idx="22028">
                  <c:v>2.1530500000000008E-2</c:v>
                </c:pt>
                <c:pt idx="22029">
                  <c:v>2.4606300000000081E-2</c:v>
                </c:pt>
                <c:pt idx="22030">
                  <c:v>2.4606300000000081E-2</c:v>
                </c:pt>
                <c:pt idx="22031">
                  <c:v>2.7682100000000043E-2</c:v>
                </c:pt>
                <c:pt idx="22032">
                  <c:v>3.0757900000000005E-2</c:v>
                </c:pt>
                <c:pt idx="22033">
                  <c:v>3.3833700000000078E-2</c:v>
                </c:pt>
                <c:pt idx="22034">
                  <c:v>3.6909500000000039E-2</c:v>
                </c:pt>
                <c:pt idx="22035">
                  <c:v>3.9985200000000054E-2</c:v>
                </c:pt>
                <c:pt idx="22036">
                  <c:v>3.9985200000000054E-2</c:v>
                </c:pt>
                <c:pt idx="22037">
                  <c:v>4.3061100000000074E-2</c:v>
                </c:pt>
                <c:pt idx="22038">
                  <c:v>4.6136799999999978E-2</c:v>
                </c:pt>
                <c:pt idx="22039">
                  <c:v>5.2288400000000013E-2</c:v>
                </c:pt>
                <c:pt idx="22040">
                  <c:v>5.8440000000000047E-2</c:v>
                </c:pt>
                <c:pt idx="22041">
                  <c:v>6.1515800000000009E-2</c:v>
                </c:pt>
                <c:pt idx="22042">
                  <c:v>6.4591500000000024E-2</c:v>
                </c:pt>
                <c:pt idx="22043">
                  <c:v>6.7667299999999986E-2</c:v>
                </c:pt>
                <c:pt idx="22044">
                  <c:v>7.0743100000000059E-2</c:v>
                </c:pt>
                <c:pt idx="22045">
                  <c:v>7.3818900000000021E-2</c:v>
                </c:pt>
                <c:pt idx="22046">
                  <c:v>7.3818900000000021E-2</c:v>
                </c:pt>
                <c:pt idx="22047">
                  <c:v>7.6894600000000035E-2</c:v>
                </c:pt>
                <c:pt idx="22048">
                  <c:v>7.9970500000000055E-2</c:v>
                </c:pt>
                <c:pt idx="22049">
                  <c:v>8.3046300000000017E-2</c:v>
                </c:pt>
                <c:pt idx="22050">
                  <c:v>8.3046300000000017E-2</c:v>
                </c:pt>
                <c:pt idx="22051">
                  <c:v>8.6122000000000032E-2</c:v>
                </c:pt>
                <c:pt idx="22052">
                  <c:v>8.9197799999999994E-2</c:v>
                </c:pt>
                <c:pt idx="22053">
                  <c:v>9.2273700000000014E-2</c:v>
                </c:pt>
                <c:pt idx="22054">
                  <c:v>9.5349400000000029E-2</c:v>
                </c:pt>
                <c:pt idx="22055">
                  <c:v>9.842519999999999E-2</c:v>
                </c:pt>
                <c:pt idx="22056">
                  <c:v>0.10150100000000006</c:v>
                </c:pt>
                <c:pt idx="22057">
                  <c:v>0.10457680000000003</c:v>
                </c:pt>
                <c:pt idx="22058">
                  <c:v>0.10457680000000003</c:v>
                </c:pt>
                <c:pt idx="22059">
                  <c:v>0.10457680000000003</c:v>
                </c:pt>
                <c:pt idx="22060">
                  <c:v>0.10457680000000003</c:v>
                </c:pt>
                <c:pt idx="22061">
                  <c:v>0.10765259999999999</c:v>
                </c:pt>
                <c:pt idx="22062">
                  <c:v>0.10765259999999999</c:v>
                </c:pt>
                <c:pt idx="22063">
                  <c:v>0.11380420000000002</c:v>
                </c:pt>
                <c:pt idx="22064">
                  <c:v>0.11687990000000004</c:v>
                </c:pt>
                <c:pt idx="22065">
                  <c:v>0.12303150000000007</c:v>
                </c:pt>
                <c:pt idx="22066">
                  <c:v>0.1291831</c:v>
                </c:pt>
                <c:pt idx="22067">
                  <c:v>0.1291831</c:v>
                </c:pt>
                <c:pt idx="22068">
                  <c:v>0.12610730000000003</c:v>
                </c:pt>
                <c:pt idx="22069">
                  <c:v>0.1291831</c:v>
                </c:pt>
                <c:pt idx="22070">
                  <c:v>0.13225890000000007</c:v>
                </c:pt>
                <c:pt idx="22071">
                  <c:v>0.13225890000000007</c:v>
                </c:pt>
                <c:pt idx="22072">
                  <c:v>0.1291831</c:v>
                </c:pt>
                <c:pt idx="22073">
                  <c:v>0.13225890000000007</c:v>
                </c:pt>
                <c:pt idx="22074">
                  <c:v>0.13841049999999999</c:v>
                </c:pt>
                <c:pt idx="22075">
                  <c:v>0.14148620000000001</c:v>
                </c:pt>
                <c:pt idx="22076">
                  <c:v>0.14148620000000001</c:v>
                </c:pt>
                <c:pt idx="22077">
                  <c:v>0.14148620000000001</c:v>
                </c:pt>
                <c:pt idx="22078">
                  <c:v>0.14763780000000004</c:v>
                </c:pt>
                <c:pt idx="22079">
                  <c:v>0.14763780000000004</c:v>
                </c:pt>
                <c:pt idx="22080">
                  <c:v>0.1507136</c:v>
                </c:pt>
                <c:pt idx="22081">
                  <c:v>0.1507136</c:v>
                </c:pt>
                <c:pt idx="22082">
                  <c:v>0.15378930000000002</c:v>
                </c:pt>
                <c:pt idx="22083">
                  <c:v>0.15686520000000004</c:v>
                </c:pt>
                <c:pt idx="22084">
                  <c:v>0.15686520000000004</c:v>
                </c:pt>
                <c:pt idx="22085">
                  <c:v>0.159941</c:v>
                </c:pt>
                <c:pt idx="22086">
                  <c:v>0.159941</c:v>
                </c:pt>
                <c:pt idx="22087">
                  <c:v>0.159941</c:v>
                </c:pt>
                <c:pt idx="22088">
                  <c:v>0.16301670000000001</c:v>
                </c:pt>
                <c:pt idx="22089">
                  <c:v>0.16609249999999998</c:v>
                </c:pt>
                <c:pt idx="22090">
                  <c:v>0.16916830000000005</c:v>
                </c:pt>
                <c:pt idx="22091">
                  <c:v>0.17224410000000001</c:v>
                </c:pt>
                <c:pt idx="22092">
                  <c:v>0.17224410000000001</c:v>
                </c:pt>
                <c:pt idx="22093">
                  <c:v>0.17224410000000001</c:v>
                </c:pt>
                <c:pt idx="22094">
                  <c:v>0.17224410000000001</c:v>
                </c:pt>
                <c:pt idx="22095">
                  <c:v>0.17224410000000001</c:v>
                </c:pt>
                <c:pt idx="22096">
                  <c:v>0.17224410000000001</c:v>
                </c:pt>
                <c:pt idx="22097">
                  <c:v>0.16916830000000005</c:v>
                </c:pt>
                <c:pt idx="22098">
                  <c:v>0.16916830000000005</c:v>
                </c:pt>
                <c:pt idx="22099">
                  <c:v>0.16609249999999998</c:v>
                </c:pt>
                <c:pt idx="22100">
                  <c:v>0.16609249999999998</c:v>
                </c:pt>
                <c:pt idx="22101">
                  <c:v>0.16609249999999998</c:v>
                </c:pt>
                <c:pt idx="22102">
                  <c:v>0.16609249999999998</c:v>
                </c:pt>
                <c:pt idx="22103">
                  <c:v>0.16916830000000005</c:v>
                </c:pt>
                <c:pt idx="22104">
                  <c:v>0.16916830000000005</c:v>
                </c:pt>
                <c:pt idx="22105">
                  <c:v>0.16916830000000005</c:v>
                </c:pt>
                <c:pt idx="22106">
                  <c:v>0.16916830000000005</c:v>
                </c:pt>
                <c:pt idx="22107">
                  <c:v>0.16916830000000005</c:v>
                </c:pt>
                <c:pt idx="22108">
                  <c:v>0.16916830000000005</c:v>
                </c:pt>
                <c:pt idx="22109">
                  <c:v>0.17224410000000001</c:v>
                </c:pt>
                <c:pt idx="22110">
                  <c:v>0.17224410000000001</c:v>
                </c:pt>
                <c:pt idx="22111">
                  <c:v>0.17224410000000001</c:v>
                </c:pt>
                <c:pt idx="22112">
                  <c:v>0.17224410000000001</c:v>
                </c:pt>
                <c:pt idx="22113">
                  <c:v>0.17531990000000008</c:v>
                </c:pt>
                <c:pt idx="22114">
                  <c:v>0.17531990000000008</c:v>
                </c:pt>
                <c:pt idx="22115">
                  <c:v>0.17531990000000008</c:v>
                </c:pt>
                <c:pt idx="22116">
                  <c:v>0.17531990000000008</c:v>
                </c:pt>
                <c:pt idx="22117">
                  <c:v>0.17531990000000008</c:v>
                </c:pt>
                <c:pt idx="22118">
                  <c:v>0.17839570000000005</c:v>
                </c:pt>
                <c:pt idx="22119">
                  <c:v>0.17839570000000005</c:v>
                </c:pt>
                <c:pt idx="22120">
                  <c:v>0.17839570000000005</c:v>
                </c:pt>
                <c:pt idx="22121">
                  <c:v>0.18147150000000001</c:v>
                </c:pt>
                <c:pt idx="22122">
                  <c:v>0.18147150000000001</c:v>
                </c:pt>
                <c:pt idx="22123">
                  <c:v>0.18147150000000001</c:v>
                </c:pt>
                <c:pt idx="22124">
                  <c:v>0.18147150000000001</c:v>
                </c:pt>
                <c:pt idx="22125">
                  <c:v>0.18147150000000001</c:v>
                </c:pt>
                <c:pt idx="22126">
                  <c:v>0.18454730000000008</c:v>
                </c:pt>
                <c:pt idx="22127">
                  <c:v>0.18454730000000008</c:v>
                </c:pt>
                <c:pt idx="22128">
                  <c:v>0.18454730000000008</c:v>
                </c:pt>
                <c:pt idx="22129">
                  <c:v>0.18454730000000008</c:v>
                </c:pt>
                <c:pt idx="22130">
                  <c:v>0.18454730000000008</c:v>
                </c:pt>
                <c:pt idx="22131">
                  <c:v>0.18762299999999998</c:v>
                </c:pt>
                <c:pt idx="22132">
                  <c:v>0.18762299999999998</c:v>
                </c:pt>
                <c:pt idx="22133">
                  <c:v>0.18762299999999998</c:v>
                </c:pt>
                <c:pt idx="22134">
                  <c:v>0.18762299999999998</c:v>
                </c:pt>
                <c:pt idx="22135">
                  <c:v>0.1906989</c:v>
                </c:pt>
                <c:pt idx="22136">
                  <c:v>0.1906989</c:v>
                </c:pt>
                <c:pt idx="22137">
                  <c:v>0.1906989</c:v>
                </c:pt>
                <c:pt idx="22138">
                  <c:v>0.1906989</c:v>
                </c:pt>
                <c:pt idx="22139">
                  <c:v>0.1906989</c:v>
                </c:pt>
                <c:pt idx="22140">
                  <c:v>0.1906989</c:v>
                </c:pt>
                <c:pt idx="22141">
                  <c:v>0.1906989</c:v>
                </c:pt>
                <c:pt idx="22142">
                  <c:v>0.1906989</c:v>
                </c:pt>
                <c:pt idx="22143">
                  <c:v>0.19377460000000002</c:v>
                </c:pt>
                <c:pt idx="22144">
                  <c:v>0.19377460000000002</c:v>
                </c:pt>
                <c:pt idx="22145">
                  <c:v>0.1906989</c:v>
                </c:pt>
                <c:pt idx="22146">
                  <c:v>0.1906989</c:v>
                </c:pt>
                <c:pt idx="22147">
                  <c:v>0.19377460000000002</c:v>
                </c:pt>
                <c:pt idx="22148">
                  <c:v>0.19377460000000002</c:v>
                </c:pt>
                <c:pt idx="22149">
                  <c:v>0.19377460000000002</c:v>
                </c:pt>
                <c:pt idx="22150">
                  <c:v>0.19685039999999998</c:v>
                </c:pt>
                <c:pt idx="22151">
                  <c:v>0.1999261</c:v>
                </c:pt>
                <c:pt idx="22152">
                  <c:v>0.20300200000000002</c:v>
                </c:pt>
                <c:pt idx="22153">
                  <c:v>0.20300200000000002</c:v>
                </c:pt>
                <c:pt idx="22154">
                  <c:v>0.20300200000000002</c:v>
                </c:pt>
                <c:pt idx="22155">
                  <c:v>0.1999261</c:v>
                </c:pt>
                <c:pt idx="22156">
                  <c:v>0.19685039999999998</c:v>
                </c:pt>
                <c:pt idx="22157">
                  <c:v>0.19685039999999998</c:v>
                </c:pt>
                <c:pt idx="22158">
                  <c:v>0.1999261</c:v>
                </c:pt>
                <c:pt idx="22159">
                  <c:v>0.19685039999999998</c:v>
                </c:pt>
                <c:pt idx="22160">
                  <c:v>0.19685039999999998</c:v>
                </c:pt>
                <c:pt idx="22161">
                  <c:v>0.19685039999999998</c:v>
                </c:pt>
                <c:pt idx="22162">
                  <c:v>0.19685039999999998</c:v>
                </c:pt>
                <c:pt idx="22163">
                  <c:v>0.19685039999999998</c:v>
                </c:pt>
                <c:pt idx="22164">
                  <c:v>0.19685039999999998</c:v>
                </c:pt>
                <c:pt idx="22165">
                  <c:v>0.19377460000000002</c:v>
                </c:pt>
                <c:pt idx="22166">
                  <c:v>0.1906989</c:v>
                </c:pt>
                <c:pt idx="22167">
                  <c:v>0.1906989</c:v>
                </c:pt>
                <c:pt idx="22168">
                  <c:v>0.18762299999999998</c:v>
                </c:pt>
                <c:pt idx="22169">
                  <c:v>0.18762299999999998</c:v>
                </c:pt>
                <c:pt idx="22170">
                  <c:v>0.18762299999999998</c:v>
                </c:pt>
                <c:pt idx="22171">
                  <c:v>0.18762299999999998</c:v>
                </c:pt>
                <c:pt idx="22172">
                  <c:v>0.18762299999999998</c:v>
                </c:pt>
                <c:pt idx="22173">
                  <c:v>0.18762299999999998</c:v>
                </c:pt>
                <c:pt idx="22174">
                  <c:v>0.18762299999999998</c:v>
                </c:pt>
                <c:pt idx="22175">
                  <c:v>0.18762299999999998</c:v>
                </c:pt>
                <c:pt idx="22176">
                  <c:v>0.18762299999999998</c:v>
                </c:pt>
                <c:pt idx="22177">
                  <c:v>0.18762299999999998</c:v>
                </c:pt>
                <c:pt idx="22178">
                  <c:v>0.18762299999999998</c:v>
                </c:pt>
                <c:pt idx="22179">
                  <c:v>0.18762299999999998</c:v>
                </c:pt>
                <c:pt idx="22180">
                  <c:v>0.1906989</c:v>
                </c:pt>
                <c:pt idx="22181">
                  <c:v>0.1906989</c:v>
                </c:pt>
                <c:pt idx="22182">
                  <c:v>0.1906989</c:v>
                </c:pt>
                <c:pt idx="22183">
                  <c:v>0.1906989</c:v>
                </c:pt>
                <c:pt idx="22184">
                  <c:v>0.1906989</c:v>
                </c:pt>
                <c:pt idx="22185">
                  <c:v>0.1906989</c:v>
                </c:pt>
                <c:pt idx="22186">
                  <c:v>0.1906989</c:v>
                </c:pt>
                <c:pt idx="22187">
                  <c:v>0.1906989</c:v>
                </c:pt>
                <c:pt idx="22188">
                  <c:v>0.19377460000000002</c:v>
                </c:pt>
                <c:pt idx="22189">
                  <c:v>0.19377460000000002</c:v>
                </c:pt>
                <c:pt idx="22190">
                  <c:v>0.19377460000000002</c:v>
                </c:pt>
                <c:pt idx="22191">
                  <c:v>0.19377460000000002</c:v>
                </c:pt>
                <c:pt idx="22192">
                  <c:v>0.19377460000000002</c:v>
                </c:pt>
                <c:pt idx="22193">
                  <c:v>0.19377460000000002</c:v>
                </c:pt>
                <c:pt idx="22194">
                  <c:v>0.19377460000000002</c:v>
                </c:pt>
                <c:pt idx="22195">
                  <c:v>0.19377460000000002</c:v>
                </c:pt>
                <c:pt idx="22196">
                  <c:v>0.19377460000000002</c:v>
                </c:pt>
                <c:pt idx="22197">
                  <c:v>0.19377460000000002</c:v>
                </c:pt>
                <c:pt idx="22198">
                  <c:v>0.19377460000000002</c:v>
                </c:pt>
                <c:pt idx="22199">
                  <c:v>0.19377460000000002</c:v>
                </c:pt>
                <c:pt idx="22200">
                  <c:v>0.19377460000000002</c:v>
                </c:pt>
                <c:pt idx="22201">
                  <c:v>0.19377460000000002</c:v>
                </c:pt>
                <c:pt idx="22202">
                  <c:v>0.19377460000000002</c:v>
                </c:pt>
                <c:pt idx="22203">
                  <c:v>0.19377460000000002</c:v>
                </c:pt>
                <c:pt idx="22204">
                  <c:v>0.19377460000000002</c:v>
                </c:pt>
                <c:pt idx="22205">
                  <c:v>0.19377460000000002</c:v>
                </c:pt>
                <c:pt idx="22206">
                  <c:v>0.19377460000000002</c:v>
                </c:pt>
                <c:pt idx="22207">
                  <c:v>0.19377460000000002</c:v>
                </c:pt>
                <c:pt idx="22208">
                  <c:v>0.19377460000000002</c:v>
                </c:pt>
                <c:pt idx="22209">
                  <c:v>0.1906989</c:v>
                </c:pt>
                <c:pt idx="22210">
                  <c:v>0.1906989</c:v>
                </c:pt>
                <c:pt idx="22211">
                  <c:v>0.18762299999999998</c:v>
                </c:pt>
                <c:pt idx="22212">
                  <c:v>0.18762299999999998</c:v>
                </c:pt>
                <c:pt idx="22213">
                  <c:v>0.18762299999999998</c:v>
                </c:pt>
                <c:pt idx="22214">
                  <c:v>0.1906989</c:v>
                </c:pt>
                <c:pt idx="22215">
                  <c:v>0.1906989</c:v>
                </c:pt>
                <c:pt idx="22216">
                  <c:v>0.1906989</c:v>
                </c:pt>
                <c:pt idx="22217">
                  <c:v>0.1906989</c:v>
                </c:pt>
                <c:pt idx="22218">
                  <c:v>0.1906989</c:v>
                </c:pt>
                <c:pt idx="22219">
                  <c:v>0.1906989</c:v>
                </c:pt>
                <c:pt idx="22220">
                  <c:v>0.1906989</c:v>
                </c:pt>
                <c:pt idx="22221">
                  <c:v>0.18762299999999998</c:v>
                </c:pt>
                <c:pt idx="22222">
                  <c:v>0.18454730000000008</c:v>
                </c:pt>
                <c:pt idx="22223">
                  <c:v>0.18454730000000008</c:v>
                </c:pt>
                <c:pt idx="22224">
                  <c:v>0.18147150000000001</c:v>
                </c:pt>
                <c:pt idx="22225">
                  <c:v>0.17839570000000005</c:v>
                </c:pt>
                <c:pt idx="22226">
                  <c:v>0.17531990000000008</c:v>
                </c:pt>
                <c:pt idx="22227">
                  <c:v>0.17531990000000008</c:v>
                </c:pt>
                <c:pt idx="22228">
                  <c:v>0.17531990000000008</c:v>
                </c:pt>
                <c:pt idx="22229">
                  <c:v>0.17531990000000008</c:v>
                </c:pt>
                <c:pt idx="22230">
                  <c:v>0.17224410000000001</c:v>
                </c:pt>
                <c:pt idx="22231">
                  <c:v>0.17224410000000001</c:v>
                </c:pt>
                <c:pt idx="22232">
                  <c:v>0.16916830000000005</c:v>
                </c:pt>
                <c:pt idx="22233">
                  <c:v>0.16916830000000005</c:v>
                </c:pt>
                <c:pt idx="22234">
                  <c:v>0.16609249999999998</c:v>
                </c:pt>
                <c:pt idx="22235">
                  <c:v>0.16609249999999998</c:v>
                </c:pt>
                <c:pt idx="22236">
                  <c:v>0.16301670000000001</c:v>
                </c:pt>
                <c:pt idx="22237">
                  <c:v>0.159941</c:v>
                </c:pt>
                <c:pt idx="22238">
                  <c:v>0.159941</c:v>
                </c:pt>
                <c:pt idx="22239">
                  <c:v>0.159941</c:v>
                </c:pt>
                <c:pt idx="22240">
                  <c:v>0.159941</c:v>
                </c:pt>
                <c:pt idx="22241">
                  <c:v>0.15686520000000004</c:v>
                </c:pt>
                <c:pt idx="22242">
                  <c:v>0.159941</c:v>
                </c:pt>
                <c:pt idx="22243">
                  <c:v>0.15686520000000004</c:v>
                </c:pt>
                <c:pt idx="22244">
                  <c:v>0.15686520000000004</c:v>
                </c:pt>
                <c:pt idx="22245">
                  <c:v>0.15378930000000002</c:v>
                </c:pt>
                <c:pt idx="22246">
                  <c:v>0.15378930000000002</c:v>
                </c:pt>
                <c:pt idx="22247">
                  <c:v>0.1507136</c:v>
                </c:pt>
                <c:pt idx="22248">
                  <c:v>0.14763780000000004</c:v>
                </c:pt>
                <c:pt idx="22249">
                  <c:v>0.14456200000000008</c:v>
                </c:pt>
                <c:pt idx="22250">
                  <c:v>0.14456200000000008</c:v>
                </c:pt>
                <c:pt idx="22251">
                  <c:v>0.14148620000000001</c:v>
                </c:pt>
                <c:pt idx="22252">
                  <c:v>0.13841049999999999</c:v>
                </c:pt>
                <c:pt idx="22253">
                  <c:v>0.13841049999999999</c:v>
                </c:pt>
                <c:pt idx="22254">
                  <c:v>0.13533460000000008</c:v>
                </c:pt>
                <c:pt idx="22255">
                  <c:v>0.13225890000000007</c:v>
                </c:pt>
                <c:pt idx="22256">
                  <c:v>0.1291831</c:v>
                </c:pt>
                <c:pt idx="22257">
                  <c:v>0.12610730000000003</c:v>
                </c:pt>
                <c:pt idx="22258">
                  <c:v>0.12610730000000003</c:v>
                </c:pt>
                <c:pt idx="22259">
                  <c:v>0.12610730000000003</c:v>
                </c:pt>
                <c:pt idx="22260">
                  <c:v>0.12303150000000007</c:v>
                </c:pt>
                <c:pt idx="22261">
                  <c:v>0.12303150000000007</c:v>
                </c:pt>
                <c:pt idx="22262">
                  <c:v>0.12303150000000007</c:v>
                </c:pt>
                <c:pt idx="22263">
                  <c:v>0.12303150000000007</c:v>
                </c:pt>
                <c:pt idx="22264">
                  <c:v>0.1199557</c:v>
                </c:pt>
                <c:pt idx="22265">
                  <c:v>0.1199557</c:v>
                </c:pt>
                <c:pt idx="22266">
                  <c:v>0.11687990000000004</c:v>
                </c:pt>
                <c:pt idx="22267">
                  <c:v>0.11380420000000002</c:v>
                </c:pt>
                <c:pt idx="22268">
                  <c:v>0.11380420000000002</c:v>
                </c:pt>
                <c:pt idx="22269">
                  <c:v>0.11380420000000002</c:v>
                </c:pt>
                <c:pt idx="22270">
                  <c:v>0.10765259999999999</c:v>
                </c:pt>
                <c:pt idx="22271">
                  <c:v>0.10765259999999999</c:v>
                </c:pt>
                <c:pt idx="22272">
                  <c:v>0.10765259999999999</c:v>
                </c:pt>
                <c:pt idx="22273">
                  <c:v>0.10150100000000006</c:v>
                </c:pt>
                <c:pt idx="22274">
                  <c:v>0.10457680000000003</c:v>
                </c:pt>
                <c:pt idx="22275">
                  <c:v>0.10457680000000003</c:v>
                </c:pt>
                <c:pt idx="22276">
                  <c:v>0.10457680000000003</c:v>
                </c:pt>
                <c:pt idx="22277">
                  <c:v>0.10150100000000006</c:v>
                </c:pt>
                <c:pt idx="22278">
                  <c:v>9.5349400000000029E-2</c:v>
                </c:pt>
                <c:pt idx="22279">
                  <c:v>9.5349400000000029E-2</c:v>
                </c:pt>
                <c:pt idx="22280">
                  <c:v>9.5349400000000029E-2</c:v>
                </c:pt>
                <c:pt idx="22281">
                  <c:v>9.2273700000000014E-2</c:v>
                </c:pt>
                <c:pt idx="22282">
                  <c:v>8.3046300000000017E-2</c:v>
                </c:pt>
                <c:pt idx="22283">
                  <c:v>8.3046300000000017E-2</c:v>
                </c:pt>
                <c:pt idx="22284">
                  <c:v>8.6122000000000032E-2</c:v>
                </c:pt>
                <c:pt idx="22285">
                  <c:v>8.6122000000000032E-2</c:v>
                </c:pt>
                <c:pt idx="22286">
                  <c:v>8.3046300000000017E-2</c:v>
                </c:pt>
                <c:pt idx="22287">
                  <c:v>7.6894600000000035E-2</c:v>
                </c:pt>
                <c:pt idx="22288">
                  <c:v>7.9970500000000055E-2</c:v>
                </c:pt>
                <c:pt idx="22289">
                  <c:v>8.3046300000000017E-2</c:v>
                </c:pt>
                <c:pt idx="22290">
                  <c:v>7.6894600000000035E-2</c:v>
                </c:pt>
                <c:pt idx="22291">
                  <c:v>7.6894600000000035E-2</c:v>
                </c:pt>
                <c:pt idx="22292">
                  <c:v>7.6894600000000035E-2</c:v>
                </c:pt>
                <c:pt idx="22293">
                  <c:v>7.3818900000000021E-2</c:v>
                </c:pt>
                <c:pt idx="22294">
                  <c:v>7.0743100000000059E-2</c:v>
                </c:pt>
                <c:pt idx="22295">
                  <c:v>6.4591500000000024E-2</c:v>
                </c:pt>
                <c:pt idx="22296">
                  <c:v>5.8440000000000047E-2</c:v>
                </c:pt>
                <c:pt idx="22297">
                  <c:v>5.8440000000000047E-2</c:v>
                </c:pt>
                <c:pt idx="22298">
                  <c:v>5.8440000000000047E-2</c:v>
                </c:pt>
                <c:pt idx="22299">
                  <c:v>5.2288400000000013E-2</c:v>
                </c:pt>
                <c:pt idx="22300">
                  <c:v>4.9212600000000051E-2</c:v>
                </c:pt>
                <c:pt idx="22301">
                  <c:v>4.9212600000000051E-2</c:v>
                </c:pt>
                <c:pt idx="22302">
                  <c:v>4.9212600000000051E-2</c:v>
                </c:pt>
                <c:pt idx="22303">
                  <c:v>4.6136799999999978E-2</c:v>
                </c:pt>
                <c:pt idx="22304">
                  <c:v>4.3061100000000074E-2</c:v>
                </c:pt>
                <c:pt idx="22305">
                  <c:v>4.3061100000000074E-2</c:v>
                </c:pt>
                <c:pt idx="22306">
                  <c:v>4.3061100000000074E-2</c:v>
                </c:pt>
                <c:pt idx="22307">
                  <c:v>3.9985200000000054E-2</c:v>
                </c:pt>
                <c:pt idx="22308">
                  <c:v>3.6909500000000039E-2</c:v>
                </c:pt>
                <c:pt idx="22309">
                  <c:v>3.3833700000000078E-2</c:v>
                </c:pt>
                <c:pt idx="22310">
                  <c:v>3.3833700000000078E-2</c:v>
                </c:pt>
                <c:pt idx="22311">
                  <c:v>3.0757900000000005E-2</c:v>
                </c:pt>
                <c:pt idx="22312">
                  <c:v>2.7682100000000043E-2</c:v>
                </c:pt>
                <c:pt idx="22313">
                  <c:v>2.7682100000000043E-2</c:v>
                </c:pt>
                <c:pt idx="22314">
                  <c:v>2.4606300000000081E-2</c:v>
                </c:pt>
                <c:pt idx="22315">
                  <c:v>2.4606300000000081E-2</c:v>
                </c:pt>
                <c:pt idx="22316">
                  <c:v>2.4606300000000081E-2</c:v>
                </c:pt>
                <c:pt idx="22317">
                  <c:v>2.4606300000000081E-2</c:v>
                </c:pt>
                <c:pt idx="22318">
                  <c:v>2.1530500000000008E-2</c:v>
                </c:pt>
                <c:pt idx="22319">
                  <c:v>1.5379000000000032E-2</c:v>
                </c:pt>
                <c:pt idx="22320">
                  <c:v>1.2303100000000011E-2</c:v>
                </c:pt>
                <c:pt idx="22321">
                  <c:v>6.1516000000000348E-3</c:v>
                </c:pt>
                <c:pt idx="22322">
                  <c:v>3.0758000000000729E-3</c:v>
                </c:pt>
                <c:pt idx="22323">
                  <c:v>3.0758000000000729E-3</c:v>
                </c:pt>
                <c:pt idx="22324">
                  <c:v>6.1516000000000348E-3</c:v>
                </c:pt>
                <c:pt idx="22325">
                  <c:v>3.0758000000000729E-3</c:v>
                </c:pt>
                <c:pt idx="22326">
                  <c:v>0</c:v>
                </c:pt>
                <c:pt idx="22327">
                  <c:v>-3.0757999999999619E-3</c:v>
                </c:pt>
                <c:pt idx="22328">
                  <c:v>-3.0757999999999619E-3</c:v>
                </c:pt>
                <c:pt idx="22329">
                  <c:v>-6.1515999999999238E-3</c:v>
                </c:pt>
                <c:pt idx="22330">
                  <c:v>-9.2272999999999383E-3</c:v>
                </c:pt>
                <c:pt idx="22331">
                  <c:v>-1.5378899999999973E-2</c:v>
                </c:pt>
                <c:pt idx="22332">
                  <c:v>-1.8454699999999935E-2</c:v>
                </c:pt>
                <c:pt idx="22333">
                  <c:v>-1.8454699999999935E-2</c:v>
                </c:pt>
                <c:pt idx="22334">
                  <c:v>-2.460629999999997E-2</c:v>
                </c:pt>
                <c:pt idx="22335">
                  <c:v>-2.7682099999999932E-2</c:v>
                </c:pt>
                <c:pt idx="22336">
                  <c:v>-3.0757900000000005E-2</c:v>
                </c:pt>
                <c:pt idx="22337">
                  <c:v>-3.3833699999999967E-2</c:v>
                </c:pt>
                <c:pt idx="22338">
                  <c:v>-3.3833699999999967E-2</c:v>
                </c:pt>
                <c:pt idx="22339">
                  <c:v>-3.6909499999999984E-2</c:v>
                </c:pt>
                <c:pt idx="22340">
                  <c:v>-3.6909499999999984E-2</c:v>
                </c:pt>
                <c:pt idx="22341">
                  <c:v>-3.9985199999999943E-2</c:v>
                </c:pt>
                <c:pt idx="22342">
                  <c:v>-3.9985199999999943E-2</c:v>
                </c:pt>
                <c:pt idx="22343">
                  <c:v>-4.306099999999996E-2</c:v>
                </c:pt>
                <c:pt idx="22344">
                  <c:v>-4.9212599999999995E-2</c:v>
                </c:pt>
                <c:pt idx="22345">
                  <c:v>-5.2288399999999957E-2</c:v>
                </c:pt>
                <c:pt idx="22346">
                  <c:v>-5.5364199999999975E-2</c:v>
                </c:pt>
                <c:pt idx="22347">
                  <c:v>-5.5364199999999975E-2</c:v>
                </c:pt>
                <c:pt idx="22348">
                  <c:v>-5.8439899999999989E-2</c:v>
                </c:pt>
                <c:pt idx="22349">
                  <c:v>-6.1515699999999951E-2</c:v>
                </c:pt>
                <c:pt idx="22350">
                  <c:v>-6.1515699999999951E-2</c:v>
                </c:pt>
                <c:pt idx="22351">
                  <c:v>-6.4591599999999971E-2</c:v>
                </c:pt>
                <c:pt idx="22352">
                  <c:v>-6.4591599999999971E-2</c:v>
                </c:pt>
                <c:pt idx="22353">
                  <c:v>-6.4591599999999971E-2</c:v>
                </c:pt>
                <c:pt idx="22354">
                  <c:v>-6.1515699999999951E-2</c:v>
                </c:pt>
                <c:pt idx="22355">
                  <c:v>-6.1515699999999951E-2</c:v>
                </c:pt>
                <c:pt idx="22356">
                  <c:v>-6.4591599999999971E-2</c:v>
                </c:pt>
                <c:pt idx="22357">
                  <c:v>-6.4591599999999971E-2</c:v>
                </c:pt>
                <c:pt idx="22358">
                  <c:v>-6.7667299999999986E-2</c:v>
                </c:pt>
                <c:pt idx="22359">
                  <c:v>-6.7667299999999986E-2</c:v>
                </c:pt>
                <c:pt idx="22360">
                  <c:v>-7.0743099999999948E-2</c:v>
                </c:pt>
                <c:pt idx="22361">
                  <c:v>-7.3818899999999965E-2</c:v>
                </c:pt>
                <c:pt idx="22362">
                  <c:v>-7.6894699999999983E-2</c:v>
                </c:pt>
                <c:pt idx="22363">
                  <c:v>-7.9970499999999944E-2</c:v>
                </c:pt>
                <c:pt idx="22364">
                  <c:v>-7.9970499999999944E-2</c:v>
                </c:pt>
                <c:pt idx="22365">
                  <c:v>-7.9970499999999944E-2</c:v>
                </c:pt>
                <c:pt idx="22366">
                  <c:v>-8.3046299999999962E-2</c:v>
                </c:pt>
                <c:pt idx="22367">
                  <c:v>-8.6122099999999979E-2</c:v>
                </c:pt>
                <c:pt idx="22368">
                  <c:v>-8.9197799999999994E-2</c:v>
                </c:pt>
                <c:pt idx="22369">
                  <c:v>-9.2273599999999956E-2</c:v>
                </c:pt>
                <c:pt idx="22370">
                  <c:v>-9.2273599999999956E-2</c:v>
                </c:pt>
                <c:pt idx="22371">
                  <c:v>-9.5349399999999973E-2</c:v>
                </c:pt>
                <c:pt idx="22372">
                  <c:v>-9.5349399999999973E-2</c:v>
                </c:pt>
                <c:pt idx="22373">
                  <c:v>-9.842519999999999E-2</c:v>
                </c:pt>
                <c:pt idx="22374">
                  <c:v>-0.10150099999999995</c:v>
                </c:pt>
                <c:pt idx="22375">
                  <c:v>-0.10457679999999997</c:v>
                </c:pt>
                <c:pt idx="22376">
                  <c:v>-0.10765249999999998</c:v>
                </c:pt>
                <c:pt idx="22377">
                  <c:v>-0.11072829999999995</c:v>
                </c:pt>
                <c:pt idx="22378">
                  <c:v>-0.11380409999999996</c:v>
                </c:pt>
                <c:pt idx="22379">
                  <c:v>-0.11687989999999998</c:v>
                </c:pt>
                <c:pt idx="22380">
                  <c:v>-0.11995569999999994</c:v>
                </c:pt>
                <c:pt idx="22381">
                  <c:v>-0.12303149999999996</c:v>
                </c:pt>
                <c:pt idx="22382">
                  <c:v>-0.12610729999999998</c:v>
                </c:pt>
                <c:pt idx="22383">
                  <c:v>-0.12610729999999998</c:v>
                </c:pt>
                <c:pt idx="22384">
                  <c:v>-0.1291831</c:v>
                </c:pt>
                <c:pt idx="22385">
                  <c:v>-0.13225889999999996</c:v>
                </c:pt>
                <c:pt idx="22386">
                  <c:v>-0.13225889999999996</c:v>
                </c:pt>
                <c:pt idx="22387">
                  <c:v>-0.13533469999999997</c:v>
                </c:pt>
                <c:pt idx="22388">
                  <c:v>-0.13841039999999999</c:v>
                </c:pt>
                <c:pt idx="22389">
                  <c:v>-0.14148619999999995</c:v>
                </c:pt>
                <c:pt idx="22390">
                  <c:v>-0.14456199999999997</c:v>
                </c:pt>
                <c:pt idx="22391">
                  <c:v>-0.14456199999999997</c:v>
                </c:pt>
                <c:pt idx="22392">
                  <c:v>-0.14763779999999999</c:v>
                </c:pt>
                <c:pt idx="22393">
                  <c:v>-0.15071359999999995</c:v>
                </c:pt>
                <c:pt idx="22394">
                  <c:v>-0.15071359999999995</c:v>
                </c:pt>
                <c:pt idx="22395">
                  <c:v>-0.15378939999999997</c:v>
                </c:pt>
                <c:pt idx="22396">
                  <c:v>-0.15686509999999998</c:v>
                </c:pt>
                <c:pt idx="22397">
                  <c:v>-0.15994099999999994</c:v>
                </c:pt>
                <c:pt idx="22398">
                  <c:v>-0.16301669999999996</c:v>
                </c:pt>
                <c:pt idx="22399">
                  <c:v>-0.16609249999999998</c:v>
                </c:pt>
                <c:pt idx="22400">
                  <c:v>-0.16609249999999998</c:v>
                </c:pt>
                <c:pt idx="22401">
                  <c:v>-0.16609249999999998</c:v>
                </c:pt>
                <c:pt idx="22402">
                  <c:v>-0.16916829999999999</c:v>
                </c:pt>
                <c:pt idx="22403">
                  <c:v>-0.17224409999999996</c:v>
                </c:pt>
                <c:pt idx="22404">
                  <c:v>-0.17531989999999997</c:v>
                </c:pt>
                <c:pt idx="22405">
                  <c:v>-0.17839569999999999</c:v>
                </c:pt>
                <c:pt idx="22406">
                  <c:v>-0.18147139999999995</c:v>
                </c:pt>
                <c:pt idx="22407">
                  <c:v>-0.18454719999999997</c:v>
                </c:pt>
                <c:pt idx="22408">
                  <c:v>-0.18762299999999998</c:v>
                </c:pt>
                <c:pt idx="22409">
                  <c:v>-0.19069879999999995</c:v>
                </c:pt>
                <c:pt idx="22410">
                  <c:v>-0.19377459999999996</c:v>
                </c:pt>
                <c:pt idx="22411">
                  <c:v>-0.19377459999999996</c:v>
                </c:pt>
                <c:pt idx="22412">
                  <c:v>-0.19377459999999996</c:v>
                </c:pt>
                <c:pt idx="22413">
                  <c:v>-0.19685039999999998</c:v>
                </c:pt>
                <c:pt idx="22414">
                  <c:v>-0.19992619999999994</c:v>
                </c:pt>
                <c:pt idx="22415">
                  <c:v>-0.19992619999999994</c:v>
                </c:pt>
                <c:pt idx="22416">
                  <c:v>-0.20300199999999996</c:v>
                </c:pt>
                <c:pt idx="22417">
                  <c:v>-0.20300199999999996</c:v>
                </c:pt>
                <c:pt idx="22418">
                  <c:v>-0.20607769999999997</c:v>
                </c:pt>
                <c:pt idx="22419">
                  <c:v>-0.2091536</c:v>
                </c:pt>
                <c:pt idx="22420">
                  <c:v>-0.21222929999999995</c:v>
                </c:pt>
                <c:pt idx="22421">
                  <c:v>-0.21222929999999995</c:v>
                </c:pt>
                <c:pt idx="22422">
                  <c:v>-0.21222929999999995</c:v>
                </c:pt>
                <c:pt idx="22423">
                  <c:v>-0.21530509999999997</c:v>
                </c:pt>
                <c:pt idx="22424">
                  <c:v>-0.21530509999999997</c:v>
                </c:pt>
                <c:pt idx="22425">
                  <c:v>-0.21838089999999999</c:v>
                </c:pt>
                <c:pt idx="22426">
                  <c:v>-0.22145669999999995</c:v>
                </c:pt>
                <c:pt idx="22427">
                  <c:v>-0.22453249999999997</c:v>
                </c:pt>
                <c:pt idx="22428">
                  <c:v>-0.22145669999999995</c:v>
                </c:pt>
                <c:pt idx="22429">
                  <c:v>-0.22453249999999997</c:v>
                </c:pt>
                <c:pt idx="22430">
                  <c:v>-0.22760829999999999</c:v>
                </c:pt>
                <c:pt idx="22431">
                  <c:v>-0.23068399999999994</c:v>
                </c:pt>
                <c:pt idx="22432">
                  <c:v>-0.23375979999999996</c:v>
                </c:pt>
                <c:pt idx="22433">
                  <c:v>-0.23375979999999996</c:v>
                </c:pt>
                <c:pt idx="22434">
                  <c:v>-0.23683559999999998</c:v>
                </c:pt>
                <c:pt idx="22435">
                  <c:v>-0.23991139999999994</c:v>
                </c:pt>
                <c:pt idx="22436">
                  <c:v>-0.24298719999999996</c:v>
                </c:pt>
                <c:pt idx="22437">
                  <c:v>-0.24606299999999998</c:v>
                </c:pt>
                <c:pt idx="22438">
                  <c:v>-0.24913879999999999</c:v>
                </c:pt>
                <c:pt idx="22439">
                  <c:v>-0.25221459999999996</c:v>
                </c:pt>
                <c:pt idx="22440">
                  <c:v>-0.25529039999999997</c:v>
                </c:pt>
                <c:pt idx="22441">
                  <c:v>-0.25836619999999999</c:v>
                </c:pt>
                <c:pt idx="22442">
                  <c:v>-0.26144189999999995</c:v>
                </c:pt>
                <c:pt idx="22443">
                  <c:v>-0.26451769999999997</c:v>
                </c:pt>
                <c:pt idx="22444">
                  <c:v>-0.26759349999999998</c:v>
                </c:pt>
                <c:pt idx="22445">
                  <c:v>-0.27066929999999995</c:v>
                </c:pt>
                <c:pt idx="22446">
                  <c:v>-0.27374509999999996</c:v>
                </c:pt>
                <c:pt idx="22447">
                  <c:v>-0.2798966</c:v>
                </c:pt>
                <c:pt idx="22448">
                  <c:v>-0.28604819999999997</c:v>
                </c:pt>
                <c:pt idx="22449">
                  <c:v>-0.28912399999999994</c:v>
                </c:pt>
                <c:pt idx="22450">
                  <c:v>-0.29219980000000001</c:v>
                </c:pt>
                <c:pt idx="22451">
                  <c:v>-0.29527559999999997</c:v>
                </c:pt>
                <c:pt idx="22452">
                  <c:v>-0.30142720000000001</c:v>
                </c:pt>
                <c:pt idx="22453">
                  <c:v>-0.30450289999999997</c:v>
                </c:pt>
                <c:pt idx="22454">
                  <c:v>-0.30757869999999998</c:v>
                </c:pt>
                <c:pt idx="22455">
                  <c:v>-0.30757869999999998</c:v>
                </c:pt>
                <c:pt idx="22456">
                  <c:v>-0.31065449999999994</c:v>
                </c:pt>
                <c:pt idx="22457">
                  <c:v>-0.31680609999999998</c:v>
                </c:pt>
                <c:pt idx="22458">
                  <c:v>-0.31988189999999994</c:v>
                </c:pt>
                <c:pt idx="22459">
                  <c:v>-0.32295769999999996</c:v>
                </c:pt>
                <c:pt idx="22460">
                  <c:v>-0.32603349999999998</c:v>
                </c:pt>
                <c:pt idx="22461">
                  <c:v>-0.32910919999999999</c:v>
                </c:pt>
                <c:pt idx="22462">
                  <c:v>-0.33218499999999995</c:v>
                </c:pt>
                <c:pt idx="22463">
                  <c:v>-0.33526079999999997</c:v>
                </c:pt>
                <c:pt idx="22464">
                  <c:v>-0.33833659999999999</c:v>
                </c:pt>
                <c:pt idx="22465">
                  <c:v>-0.33833659999999999</c:v>
                </c:pt>
                <c:pt idx="22466">
                  <c:v>-0.34141239999999995</c:v>
                </c:pt>
                <c:pt idx="22467">
                  <c:v>-0.34141239999999995</c:v>
                </c:pt>
                <c:pt idx="22468">
                  <c:v>-0.34448819999999997</c:v>
                </c:pt>
                <c:pt idx="22469">
                  <c:v>-0.34756399999999998</c:v>
                </c:pt>
                <c:pt idx="22470">
                  <c:v>-0.35063979999999995</c:v>
                </c:pt>
                <c:pt idx="22471">
                  <c:v>-0.35679129999999998</c:v>
                </c:pt>
                <c:pt idx="22472">
                  <c:v>-0.36294289999999996</c:v>
                </c:pt>
                <c:pt idx="22473">
                  <c:v>-0.36601869999999997</c:v>
                </c:pt>
                <c:pt idx="22474">
                  <c:v>-0.36909449999999999</c:v>
                </c:pt>
                <c:pt idx="22475">
                  <c:v>-0.37217029999999995</c:v>
                </c:pt>
                <c:pt idx="22476">
                  <c:v>-0.37524609999999997</c:v>
                </c:pt>
                <c:pt idx="22477">
                  <c:v>-0.37524609999999997</c:v>
                </c:pt>
                <c:pt idx="22478">
                  <c:v>-0.37524609999999997</c:v>
                </c:pt>
                <c:pt idx="22479">
                  <c:v>-0.37832179999999993</c:v>
                </c:pt>
                <c:pt idx="22480">
                  <c:v>-0.37832179999999993</c:v>
                </c:pt>
                <c:pt idx="22481">
                  <c:v>-0.37832179999999993</c:v>
                </c:pt>
                <c:pt idx="22482">
                  <c:v>-0.37832179999999993</c:v>
                </c:pt>
                <c:pt idx="22483">
                  <c:v>-0.3813976</c:v>
                </c:pt>
                <c:pt idx="22484">
                  <c:v>-0.38447339999999997</c:v>
                </c:pt>
                <c:pt idx="22485">
                  <c:v>-0.390625</c:v>
                </c:pt>
                <c:pt idx="22486">
                  <c:v>-0.390625</c:v>
                </c:pt>
                <c:pt idx="22487">
                  <c:v>-0.39370079999999996</c:v>
                </c:pt>
                <c:pt idx="22488">
                  <c:v>-0.39677659999999998</c:v>
                </c:pt>
                <c:pt idx="22489">
                  <c:v>-0.40292809999999996</c:v>
                </c:pt>
                <c:pt idx="22490">
                  <c:v>-0.40292809999999996</c:v>
                </c:pt>
                <c:pt idx="22491">
                  <c:v>-0.40600389999999997</c:v>
                </c:pt>
                <c:pt idx="22492">
                  <c:v>-0.40600389999999997</c:v>
                </c:pt>
                <c:pt idx="22493">
                  <c:v>-0.40600389999999997</c:v>
                </c:pt>
                <c:pt idx="22494">
                  <c:v>-0.40907969999999994</c:v>
                </c:pt>
                <c:pt idx="22495">
                  <c:v>-0.41215549999999995</c:v>
                </c:pt>
                <c:pt idx="22496">
                  <c:v>-0.41523129999999997</c:v>
                </c:pt>
                <c:pt idx="22497">
                  <c:v>-0.41523129999999997</c:v>
                </c:pt>
                <c:pt idx="22498">
                  <c:v>-0.42138289999999995</c:v>
                </c:pt>
                <c:pt idx="22499">
                  <c:v>-0.42138289999999995</c:v>
                </c:pt>
                <c:pt idx="22500">
                  <c:v>-0.42445869999999997</c:v>
                </c:pt>
                <c:pt idx="22501">
                  <c:v>-0.42445869999999997</c:v>
                </c:pt>
                <c:pt idx="22502">
                  <c:v>-0.42753439999999998</c:v>
                </c:pt>
                <c:pt idx="22503">
                  <c:v>-0.42753439999999998</c:v>
                </c:pt>
                <c:pt idx="22504">
                  <c:v>-0.42753439999999998</c:v>
                </c:pt>
                <c:pt idx="22505">
                  <c:v>-0.42753439999999998</c:v>
                </c:pt>
                <c:pt idx="22506">
                  <c:v>-0.43061019999999994</c:v>
                </c:pt>
                <c:pt idx="22507">
                  <c:v>-0.43061019999999994</c:v>
                </c:pt>
                <c:pt idx="22508">
                  <c:v>-0.43061019999999994</c:v>
                </c:pt>
                <c:pt idx="22509">
                  <c:v>-0.43368599999999996</c:v>
                </c:pt>
                <c:pt idx="22510">
                  <c:v>-0.43676180999999997</c:v>
                </c:pt>
                <c:pt idx="22511">
                  <c:v>-0.43676180999999997</c:v>
                </c:pt>
                <c:pt idx="22512">
                  <c:v>-0.43676180999999997</c:v>
                </c:pt>
                <c:pt idx="22513">
                  <c:v>-0.43983759</c:v>
                </c:pt>
                <c:pt idx="22514">
                  <c:v>-0.44291337999999997</c:v>
                </c:pt>
                <c:pt idx="22515">
                  <c:v>-0.44906495999999996</c:v>
                </c:pt>
                <c:pt idx="22516">
                  <c:v>-0.44906495999999996</c:v>
                </c:pt>
                <c:pt idx="22517">
                  <c:v>-0.45214073999999999</c:v>
                </c:pt>
                <c:pt idx="22518">
                  <c:v>-0.45521652999999995</c:v>
                </c:pt>
                <c:pt idx="22519">
                  <c:v>-0.46136809999999995</c:v>
                </c:pt>
                <c:pt idx="22520">
                  <c:v>-0.46136809999999995</c:v>
                </c:pt>
                <c:pt idx="22521">
                  <c:v>-0.46444388999999997</c:v>
                </c:pt>
                <c:pt idx="22522">
                  <c:v>-0.46751967999999999</c:v>
                </c:pt>
                <c:pt idx="22523">
                  <c:v>-0.46751967999999999</c:v>
                </c:pt>
                <c:pt idx="22524">
                  <c:v>-0.47059546999999996</c:v>
                </c:pt>
                <c:pt idx="22525">
                  <c:v>-0.47367124999999999</c:v>
                </c:pt>
                <c:pt idx="22526">
                  <c:v>-0.47059546999999996</c:v>
                </c:pt>
                <c:pt idx="22527">
                  <c:v>-0.47367124999999999</c:v>
                </c:pt>
                <c:pt idx="22528">
                  <c:v>-0.47674703999999996</c:v>
                </c:pt>
                <c:pt idx="22529">
                  <c:v>-0.47367124999999999</c:v>
                </c:pt>
                <c:pt idx="22530">
                  <c:v>-0.47674703999999996</c:v>
                </c:pt>
                <c:pt idx="22531">
                  <c:v>-0.47982282999999998</c:v>
                </c:pt>
                <c:pt idx="22532">
                  <c:v>-0.48289860999999995</c:v>
                </c:pt>
                <c:pt idx="22533">
                  <c:v>-0.48289860999999995</c:v>
                </c:pt>
                <c:pt idx="22534">
                  <c:v>-0.47982282999999998</c:v>
                </c:pt>
                <c:pt idx="22535">
                  <c:v>-0.48289860999999995</c:v>
                </c:pt>
                <c:pt idx="22536">
                  <c:v>-0.48905018999999994</c:v>
                </c:pt>
                <c:pt idx="22537">
                  <c:v>-0.49212597999999996</c:v>
                </c:pt>
                <c:pt idx="22538">
                  <c:v>-0.48597439999999997</c:v>
                </c:pt>
                <c:pt idx="22539">
                  <c:v>-0.48905018999999994</c:v>
                </c:pt>
                <c:pt idx="22540">
                  <c:v>-0.49520175999999999</c:v>
                </c:pt>
                <c:pt idx="22541">
                  <c:v>-0.49827754999999996</c:v>
                </c:pt>
                <c:pt idx="22542">
                  <c:v>-0.49520175999999999</c:v>
                </c:pt>
                <c:pt idx="22543">
                  <c:v>-0.49212597999999996</c:v>
                </c:pt>
                <c:pt idx="22544">
                  <c:v>-0.49827754999999996</c:v>
                </c:pt>
                <c:pt idx="22545">
                  <c:v>-0.50750490999999998</c:v>
                </c:pt>
                <c:pt idx="22546">
                  <c:v>-0.50442913</c:v>
                </c:pt>
                <c:pt idx="22547">
                  <c:v>-0.50750490999999998</c:v>
                </c:pt>
                <c:pt idx="22548">
                  <c:v>-0.5105807</c:v>
                </c:pt>
                <c:pt idx="22549">
                  <c:v>-0.5105807</c:v>
                </c:pt>
                <c:pt idx="22550">
                  <c:v>-0.5105807</c:v>
                </c:pt>
                <c:pt idx="22551">
                  <c:v>-0.5105807</c:v>
                </c:pt>
                <c:pt idx="22552">
                  <c:v>-0.51365649000000002</c:v>
                </c:pt>
                <c:pt idx="22553">
                  <c:v>-0.51673227999999993</c:v>
                </c:pt>
                <c:pt idx="22554">
                  <c:v>-0.51980806000000002</c:v>
                </c:pt>
                <c:pt idx="22555">
                  <c:v>-0.51673227999999993</c:v>
                </c:pt>
                <c:pt idx="22556">
                  <c:v>-0.51980806000000002</c:v>
                </c:pt>
                <c:pt idx="22557">
                  <c:v>-0.52288384999999993</c:v>
                </c:pt>
                <c:pt idx="22558">
                  <c:v>-0.52288384999999993</c:v>
                </c:pt>
                <c:pt idx="22559">
                  <c:v>-0.52288384999999993</c:v>
                </c:pt>
                <c:pt idx="22560">
                  <c:v>-0.52288384999999993</c:v>
                </c:pt>
                <c:pt idx="22561">
                  <c:v>-0.52903541999999992</c:v>
                </c:pt>
                <c:pt idx="22562">
                  <c:v>-0.53211120999999995</c:v>
                </c:pt>
                <c:pt idx="22563">
                  <c:v>-0.53211120999999995</c:v>
                </c:pt>
                <c:pt idx="22564">
                  <c:v>-0.53518699999999997</c:v>
                </c:pt>
                <c:pt idx="22565">
                  <c:v>-0.53826278999999999</c:v>
                </c:pt>
                <c:pt idx="22566">
                  <c:v>-0.54133858000000001</c:v>
                </c:pt>
                <c:pt idx="22567">
                  <c:v>-0.54441435999999999</c:v>
                </c:pt>
                <c:pt idx="22568">
                  <c:v>-0.54441435999999999</c:v>
                </c:pt>
                <c:pt idx="22569">
                  <c:v>-0.55056593999999992</c:v>
                </c:pt>
                <c:pt idx="22570">
                  <c:v>-0.55056593999999992</c:v>
                </c:pt>
                <c:pt idx="22571">
                  <c:v>-0.55364172</c:v>
                </c:pt>
                <c:pt idx="22572">
                  <c:v>-0.55364172</c:v>
                </c:pt>
                <c:pt idx="22573">
                  <c:v>-0.55671750999999992</c:v>
                </c:pt>
                <c:pt idx="22574">
                  <c:v>-0.55671750999999992</c:v>
                </c:pt>
                <c:pt idx="22575">
                  <c:v>-0.55671750999999992</c:v>
                </c:pt>
                <c:pt idx="22576">
                  <c:v>-0.55671750999999992</c:v>
                </c:pt>
                <c:pt idx="22577">
                  <c:v>-0.55979329999999994</c:v>
                </c:pt>
                <c:pt idx="22578">
                  <c:v>-0.56286908999999996</c:v>
                </c:pt>
                <c:pt idx="22579">
                  <c:v>-0.56594486999999993</c:v>
                </c:pt>
                <c:pt idx="22580">
                  <c:v>-0.56902065999999996</c:v>
                </c:pt>
                <c:pt idx="22581">
                  <c:v>-0.56902065999999996</c:v>
                </c:pt>
                <c:pt idx="22582">
                  <c:v>-0.56902065999999996</c:v>
                </c:pt>
                <c:pt idx="22583">
                  <c:v>-0.56902065999999996</c:v>
                </c:pt>
                <c:pt idx="22584">
                  <c:v>-0.56902065999999996</c:v>
                </c:pt>
                <c:pt idx="22585">
                  <c:v>-0.56902065999999996</c:v>
                </c:pt>
                <c:pt idx="22586">
                  <c:v>-0.57209644999999998</c:v>
                </c:pt>
                <c:pt idx="22587">
                  <c:v>-0.57209644999999998</c:v>
                </c:pt>
                <c:pt idx="22588">
                  <c:v>-0.57517224</c:v>
                </c:pt>
                <c:pt idx="22589">
                  <c:v>-0.57517224</c:v>
                </c:pt>
                <c:pt idx="22590">
                  <c:v>-0.57824801999999997</c:v>
                </c:pt>
                <c:pt idx="22591">
                  <c:v>-0.57824801999999997</c:v>
                </c:pt>
                <c:pt idx="22592">
                  <c:v>-0.57824801999999997</c:v>
                </c:pt>
                <c:pt idx="22593">
                  <c:v>-0.57824801999999997</c:v>
                </c:pt>
                <c:pt idx="22594">
                  <c:v>-0.58132381</c:v>
                </c:pt>
                <c:pt idx="22595">
                  <c:v>-0.58132381</c:v>
                </c:pt>
                <c:pt idx="22596">
                  <c:v>-0.58132381</c:v>
                </c:pt>
                <c:pt idx="22597">
                  <c:v>-0.58439960000000002</c:v>
                </c:pt>
                <c:pt idx="22598">
                  <c:v>-0.58439960000000002</c:v>
                </c:pt>
                <c:pt idx="22599">
                  <c:v>-0.58439960000000002</c:v>
                </c:pt>
                <c:pt idx="22600">
                  <c:v>-0.58439960000000002</c:v>
                </c:pt>
                <c:pt idx="22601">
                  <c:v>-0.58439960000000002</c:v>
                </c:pt>
                <c:pt idx="22602">
                  <c:v>-0.58439960000000002</c:v>
                </c:pt>
                <c:pt idx="22603">
                  <c:v>-0.58747538999999993</c:v>
                </c:pt>
                <c:pt idx="22604">
                  <c:v>-0.58747538999999993</c:v>
                </c:pt>
                <c:pt idx="22605">
                  <c:v>-0.58747538999999993</c:v>
                </c:pt>
                <c:pt idx="22606">
                  <c:v>-0.59055117000000001</c:v>
                </c:pt>
                <c:pt idx="22607">
                  <c:v>-0.59055117000000001</c:v>
                </c:pt>
                <c:pt idx="22608">
                  <c:v>-0.59362695999999993</c:v>
                </c:pt>
                <c:pt idx="22609">
                  <c:v>-0.59670274999999995</c:v>
                </c:pt>
                <c:pt idx="22610">
                  <c:v>-0.59977852999999992</c:v>
                </c:pt>
                <c:pt idx="22611">
                  <c:v>-0.59977852999999992</c:v>
                </c:pt>
                <c:pt idx="22612">
                  <c:v>-0.59977852999999992</c:v>
                </c:pt>
                <c:pt idx="22613">
                  <c:v>-0.59977852999999992</c:v>
                </c:pt>
                <c:pt idx="22614">
                  <c:v>-0.59977852999999992</c:v>
                </c:pt>
                <c:pt idx="22615">
                  <c:v>-0.60285431999999994</c:v>
                </c:pt>
                <c:pt idx="22616">
                  <c:v>-0.60285431999999994</c:v>
                </c:pt>
                <c:pt idx="22617">
                  <c:v>-0.60285431999999994</c:v>
                </c:pt>
                <c:pt idx="22618">
                  <c:v>-0.60285431999999994</c:v>
                </c:pt>
                <c:pt idx="22619">
                  <c:v>-0.60285431999999994</c:v>
                </c:pt>
                <c:pt idx="22620">
                  <c:v>-0.60285431999999994</c:v>
                </c:pt>
                <c:pt idx="22621">
                  <c:v>-0.60900589999999999</c:v>
                </c:pt>
                <c:pt idx="22622">
                  <c:v>-0.60900589999999999</c:v>
                </c:pt>
                <c:pt idx="22623">
                  <c:v>-0.61208169000000001</c:v>
                </c:pt>
                <c:pt idx="22624">
                  <c:v>-0.61515746999999998</c:v>
                </c:pt>
                <c:pt idx="22625">
                  <c:v>-0.61823326000000001</c:v>
                </c:pt>
                <c:pt idx="22626">
                  <c:v>-0.61823326000000001</c:v>
                </c:pt>
                <c:pt idx="22627">
                  <c:v>-0.61823326000000001</c:v>
                </c:pt>
                <c:pt idx="22628">
                  <c:v>-0.62438483999999994</c:v>
                </c:pt>
                <c:pt idx="22629">
                  <c:v>-0.62438483999999994</c:v>
                </c:pt>
                <c:pt idx="22630">
                  <c:v>-0.62438483999999994</c:v>
                </c:pt>
                <c:pt idx="22631">
                  <c:v>-0.62746061999999991</c:v>
                </c:pt>
                <c:pt idx="22632">
                  <c:v>-0.62746061999999991</c:v>
                </c:pt>
                <c:pt idx="22633">
                  <c:v>-0.63053640999999994</c:v>
                </c:pt>
                <c:pt idx="22634">
                  <c:v>-0.63053640999999994</c:v>
                </c:pt>
                <c:pt idx="22635">
                  <c:v>-0.63053640999999994</c:v>
                </c:pt>
                <c:pt idx="22636">
                  <c:v>-0.63361219000000002</c:v>
                </c:pt>
                <c:pt idx="22637">
                  <c:v>-0.63361219000000002</c:v>
                </c:pt>
                <c:pt idx="22638">
                  <c:v>-0.63361219000000002</c:v>
                </c:pt>
                <c:pt idx="22639">
                  <c:v>-0.63361219000000002</c:v>
                </c:pt>
                <c:pt idx="22640">
                  <c:v>-0.63361219000000002</c:v>
                </c:pt>
                <c:pt idx="22641">
                  <c:v>-0.63361219000000002</c:v>
                </c:pt>
                <c:pt idx="22642">
                  <c:v>-0.63976379999999999</c:v>
                </c:pt>
                <c:pt idx="22643">
                  <c:v>-0.63976379999999999</c:v>
                </c:pt>
                <c:pt idx="22644">
                  <c:v>-0.63976379999999999</c:v>
                </c:pt>
                <c:pt idx="22645">
                  <c:v>-0.63976379999999999</c:v>
                </c:pt>
                <c:pt idx="22646">
                  <c:v>-0.63976379999999999</c:v>
                </c:pt>
                <c:pt idx="22647">
                  <c:v>-0.64283959999999996</c:v>
                </c:pt>
                <c:pt idx="22648">
                  <c:v>-0.64283959999999996</c:v>
                </c:pt>
                <c:pt idx="22649">
                  <c:v>-0.64283959999999996</c:v>
                </c:pt>
                <c:pt idx="22650">
                  <c:v>-0.64283959999999996</c:v>
                </c:pt>
                <c:pt idx="22651">
                  <c:v>-0.64283959999999996</c:v>
                </c:pt>
                <c:pt idx="22652">
                  <c:v>-0.64283959999999996</c:v>
                </c:pt>
                <c:pt idx="22653">
                  <c:v>-0.64283959999999996</c:v>
                </c:pt>
                <c:pt idx="22654">
                  <c:v>-0.64283959999999996</c:v>
                </c:pt>
                <c:pt idx="22655">
                  <c:v>-0.64283959999999996</c:v>
                </c:pt>
                <c:pt idx="22656">
                  <c:v>-0.64283959999999996</c:v>
                </c:pt>
                <c:pt idx="22657">
                  <c:v>-0.64283959999999996</c:v>
                </c:pt>
                <c:pt idx="22658">
                  <c:v>-0.64591529999999997</c:v>
                </c:pt>
                <c:pt idx="22659">
                  <c:v>-0.64899109999999993</c:v>
                </c:pt>
                <c:pt idx="22660">
                  <c:v>-0.64899109999999993</c:v>
                </c:pt>
                <c:pt idx="22661">
                  <c:v>-0.64899109999999993</c:v>
                </c:pt>
                <c:pt idx="22662">
                  <c:v>-0.6520669</c:v>
                </c:pt>
                <c:pt idx="22663">
                  <c:v>-0.65514269999999997</c:v>
                </c:pt>
                <c:pt idx="22664">
                  <c:v>-0.65514269999999997</c:v>
                </c:pt>
                <c:pt idx="22665">
                  <c:v>-0.65514269999999997</c:v>
                </c:pt>
                <c:pt idx="22666">
                  <c:v>-0.65514269999999997</c:v>
                </c:pt>
                <c:pt idx="22667">
                  <c:v>-0.65514269999999997</c:v>
                </c:pt>
                <c:pt idx="22668">
                  <c:v>-0.65821849999999993</c:v>
                </c:pt>
                <c:pt idx="22669">
                  <c:v>-0.6612943</c:v>
                </c:pt>
                <c:pt idx="22670">
                  <c:v>-0.6612943</c:v>
                </c:pt>
                <c:pt idx="22671">
                  <c:v>-0.6612943</c:v>
                </c:pt>
                <c:pt idx="22672">
                  <c:v>-0.6612943</c:v>
                </c:pt>
                <c:pt idx="22673">
                  <c:v>-0.6612943</c:v>
                </c:pt>
                <c:pt idx="22674">
                  <c:v>-0.66437009999999996</c:v>
                </c:pt>
                <c:pt idx="22675">
                  <c:v>-0.66437009999999996</c:v>
                </c:pt>
                <c:pt idx="22676">
                  <c:v>-0.66744589999999993</c:v>
                </c:pt>
                <c:pt idx="22677">
                  <c:v>-0.66744589999999993</c:v>
                </c:pt>
                <c:pt idx="22678">
                  <c:v>-0.66744589999999993</c:v>
                </c:pt>
                <c:pt idx="22679">
                  <c:v>-0.66744589999999993</c:v>
                </c:pt>
                <c:pt idx="22680">
                  <c:v>-0.66744589999999993</c:v>
                </c:pt>
                <c:pt idx="22681">
                  <c:v>-0.67052159999999994</c:v>
                </c:pt>
                <c:pt idx="22682">
                  <c:v>-0.67052159999999994</c:v>
                </c:pt>
                <c:pt idx="22683">
                  <c:v>-0.67359740000000001</c:v>
                </c:pt>
                <c:pt idx="22684">
                  <c:v>-0.67667319999999997</c:v>
                </c:pt>
                <c:pt idx="22685">
                  <c:v>-0.67974899999999994</c:v>
                </c:pt>
                <c:pt idx="22686">
                  <c:v>-0.67974899999999994</c:v>
                </c:pt>
                <c:pt idx="22687">
                  <c:v>-0.67974899999999994</c:v>
                </c:pt>
                <c:pt idx="22688">
                  <c:v>-0.67974899999999994</c:v>
                </c:pt>
                <c:pt idx="22689">
                  <c:v>-0.67974899999999994</c:v>
                </c:pt>
                <c:pt idx="22690">
                  <c:v>-0.67974899999999994</c:v>
                </c:pt>
                <c:pt idx="22691">
                  <c:v>-0.67974899999999994</c:v>
                </c:pt>
                <c:pt idx="22692">
                  <c:v>-0.68282480000000001</c:v>
                </c:pt>
                <c:pt idx="22693">
                  <c:v>-0.68282480000000001</c:v>
                </c:pt>
                <c:pt idx="22694">
                  <c:v>-0.68282480000000001</c:v>
                </c:pt>
                <c:pt idx="22695">
                  <c:v>-0.68282480000000001</c:v>
                </c:pt>
                <c:pt idx="22696">
                  <c:v>-0.68282480000000001</c:v>
                </c:pt>
                <c:pt idx="22697">
                  <c:v>-0.68590059999999997</c:v>
                </c:pt>
                <c:pt idx="22698">
                  <c:v>-0.68590059999999997</c:v>
                </c:pt>
                <c:pt idx="22699">
                  <c:v>-0.68590059999999997</c:v>
                </c:pt>
                <c:pt idx="22700">
                  <c:v>-0.68590059999999997</c:v>
                </c:pt>
                <c:pt idx="22701">
                  <c:v>-0.68897639999999993</c:v>
                </c:pt>
                <c:pt idx="22702">
                  <c:v>-0.69205220000000001</c:v>
                </c:pt>
                <c:pt idx="22703">
                  <c:v>-0.68897639999999993</c:v>
                </c:pt>
                <c:pt idx="22704">
                  <c:v>-0.68897639999999993</c:v>
                </c:pt>
                <c:pt idx="22705">
                  <c:v>-0.68897639999999993</c:v>
                </c:pt>
                <c:pt idx="22706">
                  <c:v>-0.68897639999999993</c:v>
                </c:pt>
                <c:pt idx="22707">
                  <c:v>-0.69205220000000001</c:v>
                </c:pt>
                <c:pt idx="22708">
                  <c:v>-0.68897639999999993</c:v>
                </c:pt>
                <c:pt idx="22709">
                  <c:v>-0.69205220000000001</c:v>
                </c:pt>
                <c:pt idx="22710">
                  <c:v>-0.69205220000000001</c:v>
                </c:pt>
                <c:pt idx="22711">
                  <c:v>-0.69512789999999991</c:v>
                </c:pt>
                <c:pt idx="22712">
                  <c:v>-0.69820369999999998</c:v>
                </c:pt>
                <c:pt idx="22713">
                  <c:v>-0.69512789999999991</c:v>
                </c:pt>
                <c:pt idx="22714">
                  <c:v>-0.69512789999999991</c:v>
                </c:pt>
                <c:pt idx="22715">
                  <c:v>-0.69512789999999991</c:v>
                </c:pt>
                <c:pt idx="22716">
                  <c:v>-0.69512789999999991</c:v>
                </c:pt>
                <c:pt idx="22717">
                  <c:v>-0.69512789999999991</c:v>
                </c:pt>
                <c:pt idx="22718">
                  <c:v>-0.69512789999999991</c:v>
                </c:pt>
                <c:pt idx="22719">
                  <c:v>-0.69512789999999991</c:v>
                </c:pt>
                <c:pt idx="22720">
                  <c:v>-0.69512789999999991</c:v>
                </c:pt>
                <c:pt idx="22721">
                  <c:v>-0.69512789999999991</c:v>
                </c:pt>
                <c:pt idx="22722">
                  <c:v>-0.69512789999999991</c:v>
                </c:pt>
                <c:pt idx="22723">
                  <c:v>-0.69820369999999998</c:v>
                </c:pt>
                <c:pt idx="22724">
                  <c:v>-0.70127949999999994</c:v>
                </c:pt>
                <c:pt idx="22725">
                  <c:v>-0.70127949999999994</c:v>
                </c:pt>
                <c:pt idx="22726">
                  <c:v>-0.70435530000000002</c:v>
                </c:pt>
                <c:pt idx="22727">
                  <c:v>-0.70127949999999994</c:v>
                </c:pt>
                <c:pt idx="22728">
                  <c:v>-0.69820369999999998</c:v>
                </c:pt>
                <c:pt idx="22729">
                  <c:v>-0.69820369999999998</c:v>
                </c:pt>
                <c:pt idx="22730">
                  <c:v>-0.69820369999999998</c:v>
                </c:pt>
                <c:pt idx="22731">
                  <c:v>-0.70127949999999994</c:v>
                </c:pt>
                <c:pt idx="22732">
                  <c:v>-0.70127949999999994</c:v>
                </c:pt>
                <c:pt idx="22733">
                  <c:v>-0.70435530000000002</c:v>
                </c:pt>
                <c:pt idx="22734">
                  <c:v>-0.70435530000000002</c:v>
                </c:pt>
                <c:pt idx="22735">
                  <c:v>-0.70435530000000002</c:v>
                </c:pt>
                <c:pt idx="22736">
                  <c:v>-0.70435530000000002</c:v>
                </c:pt>
                <c:pt idx="22737">
                  <c:v>-0.70743109999999998</c:v>
                </c:pt>
                <c:pt idx="22738">
                  <c:v>-0.70743109999999998</c:v>
                </c:pt>
                <c:pt idx="22739">
                  <c:v>-0.70435530000000002</c:v>
                </c:pt>
                <c:pt idx="22740">
                  <c:v>-0.70743109999999998</c:v>
                </c:pt>
                <c:pt idx="22741">
                  <c:v>-0.70435530000000002</c:v>
                </c:pt>
                <c:pt idx="22742">
                  <c:v>-0.70435530000000002</c:v>
                </c:pt>
                <c:pt idx="22743">
                  <c:v>-0.70435530000000002</c:v>
                </c:pt>
                <c:pt idx="22744">
                  <c:v>-0.70127949999999994</c:v>
                </c:pt>
                <c:pt idx="22745">
                  <c:v>-0.69820369999999998</c:v>
                </c:pt>
                <c:pt idx="22746">
                  <c:v>-0.70127949999999994</c:v>
                </c:pt>
                <c:pt idx="22747">
                  <c:v>-0.70435530000000002</c:v>
                </c:pt>
                <c:pt idx="22748">
                  <c:v>-0.70435530000000002</c:v>
                </c:pt>
                <c:pt idx="22749">
                  <c:v>-0.70743109999999998</c:v>
                </c:pt>
                <c:pt idx="22750">
                  <c:v>-0.71050689999999994</c:v>
                </c:pt>
                <c:pt idx="22751">
                  <c:v>-0.71050689999999994</c:v>
                </c:pt>
                <c:pt idx="22752">
                  <c:v>-0.71050689999999994</c:v>
                </c:pt>
                <c:pt idx="22753">
                  <c:v>-0.7135826999999999</c:v>
                </c:pt>
                <c:pt idx="22754">
                  <c:v>-0.7135826999999999</c:v>
                </c:pt>
                <c:pt idx="22755">
                  <c:v>-0.7135826999999999</c:v>
                </c:pt>
                <c:pt idx="22756">
                  <c:v>-0.7135826999999999</c:v>
                </c:pt>
                <c:pt idx="22757">
                  <c:v>-0.7135826999999999</c:v>
                </c:pt>
                <c:pt idx="22758">
                  <c:v>-0.71665849999999998</c:v>
                </c:pt>
                <c:pt idx="22759">
                  <c:v>-0.71665849999999998</c:v>
                </c:pt>
                <c:pt idx="22760">
                  <c:v>-0.71665849999999998</c:v>
                </c:pt>
                <c:pt idx="22761">
                  <c:v>-0.71973419999999999</c:v>
                </c:pt>
                <c:pt idx="22762">
                  <c:v>-0.71973419999999999</c:v>
                </c:pt>
                <c:pt idx="22763">
                  <c:v>-0.72280999999999995</c:v>
                </c:pt>
                <c:pt idx="22764">
                  <c:v>-0.72280999999999995</c:v>
                </c:pt>
                <c:pt idx="22765">
                  <c:v>-0.72280999999999995</c:v>
                </c:pt>
                <c:pt idx="22766">
                  <c:v>-0.72280999999999995</c:v>
                </c:pt>
                <c:pt idx="22767">
                  <c:v>-0.72280999999999995</c:v>
                </c:pt>
                <c:pt idx="22768">
                  <c:v>-0.72280999999999995</c:v>
                </c:pt>
                <c:pt idx="22769">
                  <c:v>-0.71973419999999999</c:v>
                </c:pt>
                <c:pt idx="22770">
                  <c:v>-0.71973419999999999</c:v>
                </c:pt>
                <c:pt idx="22771">
                  <c:v>-0.71665849999999998</c:v>
                </c:pt>
                <c:pt idx="22772">
                  <c:v>-0.71665849999999998</c:v>
                </c:pt>
                <c:pt idx="22773">
                  <c:v>-0.71973419999999999</c:v>
                </c:pt>
                <c:pt idx="22774">
                  <c:v>-0.72280999999999995</c:v>
                </c:pt>
                <c:pt idx="22775">
                  <c:v>-0.71973419999999999</c:v>
                </c:pt>
                <c:pt idx="22776">
                  <c:v>-0.72280999999999995</c:v>
                </c:pt>
                <c:pt idx="22777">
                  <c:v>-0.72588579999999991</c:v>
                </c:pt>
                <c:pt idx="22778">
                  <c:v>-0.72588579999999991</c:v>
                </c:pt>
                <c:pt idx="22779">
                  <c:v>-0.72588579999999991</c:v>
                </c:pt>
                <c:pt idx="22780">
                  <c:v>-0.72588579999999991</c:v>
                </c:pt>
                <c:pt idx="22781">
                  <c:v>-0.72588579999999991</c:v>
                </c:pt>
                <c:pt idx="22782">
                  <c:v>-0.72588579999999991</c:v>
                </c:pt>
                <c:pt idx="22783">
                  <c:v>-0.72588579999999991</c:v>
                </c:pt>
                <c:pt idx="22784">
                  <c:v>-0.72896159999999999</c:v>
                </c:pt>
                <c:pt idx="22785">
                  <c:v>-0.73203739999999995</c:v>
                </c:pt>
                <c:pt idx="22786">
                  <c:v>-0.73203739999999995</c:v>
                </c:pt>
                <c:pt idx="22787">
                  <c:v>-0.73203739999999995</c:v>
                </c:pt>
                <c:pt idx="22788">
                  <c:v>-0.73511320000000002</c:v>
                </c:pt>
                <c:pt idx="22789">
                  <c:v>-0.73818899999999998</c:v>
                </c:pt>
                <c:pt idx="22790">
                  <c:v>-0.73818899999999998</c:v>
                </c:pt>
                <c:pt idx="22791">
                  <c:v>-0.73818899999999998</c:v>
                </c:pt>
                <c:pt idx="22792">
                  <c:v>-0.73818899999999998</c:v>
                </c:pt>
                <c:pt idx="22793">
                  <c:v>-0.73818899999999998</c:v>
                </c:pt>
                <c:pt idx="22794">
                  <c:v>-0.73818899999999998</c:v>
                </c:pt>
                <c:pt idx="22795">
                  <c:v>-0.73818899999999998</c:v>
                </c:pt>
                <c:pt idx="22796">
                  <c:v>-0.73818899999999998</c:v>
                </c:pt>
                <c:pt idx="22797">
                  <c:v>-0.74126479999999995</c:v>
                </c:pt>
                <c:pt idx="22798">
                  <c:v>-0.74126479999999995</c:v>
                </c:pt>
                <c:pt idx="22799">
                  <c:v>-0.74126479999999995</c:v>
                </c:pt>
                <c:pt idx="22800">
                  <c:v>-0.74434049999999996</c:v>
                </c:pt>
                <c:pt idx="22801">
                  <c:v>-0.74126479999999995</c:v>
                </c:pt>
                <c:pt idx="22802">
                  <c:v>-0.74126479999999995</c:v>
                </c:pt>
                <c:pt idx="22803">
                  <c:v>-0.74126479999999995</c:v>
                </c:pt>
                <c:pt idx="22804">
                  <c:v>-0.74126479999999995</c:v>
                </c:pt>
                <c:pt idx="22805">
                  <c:v>-0.74126479999999995</c:v>
                </c:pt>
                <c:pt idx="22806">
                  <c:v>-0.74434049999999996</c:v>
                </c:pt>
                <c:pt idx="22807">
                  <c:v>-0.74741630000000003</c:v>
                </c:pt>
                <c:pt idx="22808">
                  <c:v>-0.74434049999999996</c:v>
                </c:pt>
                <c:pt idx="22809">
                  <c:v>-0.74434049999999996</c:v>
                </c:pt>
                <c:pt idx="22810">
                  <c:v>-0.74741630000000003</c:v>
                </c:pt>
                <c:pt idx="22811">
                  <c:v>-0.7504921</c:v>
                </c:pt>
                <c:pt idx="22812">
                  <c:v>-0.7504921</c:v>
                </c:pt>
                <c:pt idx="22813">
                  <c:v>-0.7504921</c:v>
                </c:pt>
                <c:pt idx="22814">
                  <c:v>-0.7504921</c:v>
                </c:pt>
                <c:pt idx="22815">
                  <c:v>-0.75356789999999996</c:v>
                </c:pt>
                <c:pt idx="22816">
                  <c:v>-0.75356789999999996</c:v>
                </c:pt>
                <c:pt idx="22817">
                  <c:v>-0.74741630000000003</c:v>
                </c:pt>
                <c:pt idx="22818">
                  <c:v>-0.74741630000000003</c:v>
                </c:pt>
                <c:pt idx="22819">
                  <c:v>-0.7504921</c:v>
                </c:pt>
                <c:pt idx="22820">
                  <c:v>-0.74741630000000003</c:v>
                </c:pt>
                <c:pt idx="22821">
                  <c:v>-0.74741630000000003</c:v>
                </c:pt>
                <c:pt idx="22822">
                  <c:v>-0.74741630000000003</c:v>
                </c:pt>
                <c:pt idx="22823">
                  <c:v>-0.74741630000000003</c:v>
                </c:pt>
                <c:pt idx="22824">
                  <c:v>-0.74741630000000003</c:v>
                </c:pt>
                <c:pt idx="22825">
                  <c:v>-0.74434049999999996</c:v>
                </c:pt>
                <c:pt idx="22826">
                  <c:v>-0.74434049999999996</c:v>
                </c:pt>
                <c:pt idx="22827">
                  <c:v>-0.74126479999999995</c:v>
                </c:pt>
                <c:pt idx="22828">
                  <c:v>-0.74126479999999995</c:v>
                </c:pt>
                <c:pt idx="22829">
                  <c:v>-0.74126479999999995</c:v>
                </c:pt>
                <c:pt idx="22830">
                  <c:v>-0.74126479999999995</c:v>
                </c:pt>
                <c:pt idx="22831">
                  <c:v>-0.74434049999999996</c:v>
                </c:pt>
                <c:pt idx="22832">
                  <c:v>-0.74434049999999996</c:v>
                </c:pt>
                <c:pt idx="22833">
                  <c:v>-0.74126479999999995</c:v>
                </c:pt>
                <c:pt idx="22834">
                  <c:v>-0.74126479999999995</c:v>
                </c:pt>
                <c:pt idx="22835">
                  <c:v>-0.74434049999999996</c:v>
                </c:pt>
                <c:pt idx="22836">
                  <c:v>-0.74741630000000003</c:v>
                </c:pt>
                <c:pt idx="22837">
                  <c:v>-0.74741630000000003</c:v>
                </c:pt>
                <c:pt idx="22838">
                  <c:v>-0.74741630000000003</c:v>
                </c:pt>
                <c:pt idx="22839">
                  <c:v>-0.7504921</c:v>
                </c:pt>
                <c:pt idx="22840">
                  <c:v>-0.7504921</c:v>
                </c:pt>
                <c:pt idx="22841">
                  <c:v>-0.7504921</c:v>
                </c:pt>
                <c:pt idx="22842">
                  <c:v>-0.7504921</c:v>
                </c:pt>
                <c:pt idx="22843">
                  <c:v>-0.7504921</c:v>
                </c:pt>
                <c:pt idx="22844">
                  <c:v>-0.74741630000000003</c:v>
                </c:pt>
                <c:pt idx="22845">
                  <c:v>-0.7504921</c:v>
                </c:pt>
                <c:pt idx="22846">
                  <c:v>-0.7504921</c:v>
                </c:pt>
                <c:pt idx="22847">
                  <c:v>-0.75356789999999996</c:v>
                </c:pt>
                <c:pt idx="22848">
                  <c:v>-0.75664369999999992</c:v>
                </c:pt>
                <c:pt idx="22849">
                  <c:v>-0.75971949999999999</c:v>
                </c:pt>
                <c:pt idx="22850">
                  <c:v>-0.75971949999999999</c:v>
                </c:pt>
                <c:pt idx="22851">
                  <c:v>-0.75971949999999999</c:v>
                </c:pt>
                <c:pt idx="22852">
                  <c:v>-0.75971949999999999</c:v>
                </c:pt>
                <c:pt idx="22853">
                  <c:v>-0.75664369999999992</c:v>
                </c:pt>
                <c:pt idx="22854">
                  <c:v>-0.75664369999999992</c:v>
                </c:pt>
                <c:pt idx="22855">
                  <c:v>-0.75664369999999992</c:v>
                </c:pt>
                <c:pt idx="22856">
                  <c:v>-0.75971949999999999</c:v>
                </c:pt>
                <c:pt idx="22857">
                  <c:v>-0.76279529999999995</c:v>
                </c:pt>
                <c:pt idx="22858">
                  <c:v>-0.76279529999999995</c:v>
                </c:pt>
                <c:pt idx="22859">
                  <c:v>-0.76279529999999995</c:v>
                </c:pt>
                <c:pt idx="22860">
                  <c:v>-0.76279529999999995</c:v>
                </c:pt>
                <c:pt idx="22861">
                  <c:v>-0.76587110000000003</c:v>
                </c:pt>
                <c:pt idx="22862">
                  <c:v>-0.76587110000000003</c:v>
                </c:pt>
                <c:pt idx="22863">
                  <c:v>-0.76587110000000003</c:v>
                </c:pt>
                <c:pt idx="22864">
                  <c:v>-0.76587110000000003</c:v>
                </c:pt>
                <c:pt idx="22865">
                  <c:v>-0.76279529999999995</c:v>
                </c:pt>
                <c:pt idx="22866">
                  <c:v>-0.76279529999999995</c:v>
                </c:pt>
                <c:pt idx="22867">
                  <c:v>-0.76279529999999995</c:v>
                </c:pt>
                <c:pt idx="22868">
                  <c:v>-0.76279529999999995</c:v>
                </c:pt>
                <c:pt idx="22869">
                  <c:v>-0.76279529999999995</c:v>
                </c:pt>
                <c:pt idx="22870">
                  <c:v>-0.76279529999999995</c:v>
                </c:pt>
                <c:pt idx="22871">
                  <c:v>-0.76279529999999995</c:v>
                </c:pt>
                <c:pt idx="22872">
                  <c:v>-0.76279529999999995</c:v>
                </c:pt>
                <c:pt idx="22873">
                  <c:v>-0.76587110000000003</c:v>
                </c:pt>
                <c:pt idx="22874">
                  <c:v>-0.76587110000000003</c:v>
                </c:pt>
                <c:pt idx="22875">
                  <c:v>-0.76587110000000003</c:v>
                </c:pt>
                <c:pt idx="22876">
                  <c:v>-0.76587110000000003</c:v>
                </c:pt>
                <c:pt idx="22877">
                  <c:v>-0.76279529999999995</c:v>
                </c:pt>
                <c:pt idx="22878">
                  <c:v>-0.76279529999999995</c:v>
                </c:pt>
                <c:pt idx="22879">
                  <c:v>-0.75971949999999999</c:v>
                </c:pt>
                <c:pt idx="22880">
                  <c:v>-0.75664369999999992</c:v>
                </c:pt>
                <c:pt idx="22881">
                  <c:v>-0.75356789999999996</c:v>
                </c:pt>
                <c:pt idx="22882">
                  <c:v>-0.75664369999999992</c:v>
                </c:pt>
                <c:pt idx="22883">
                  <c:v>-0.75664369999999992</c:v>
                </c:pt>
                <c:pt idx="22884">
                  <c:v>-0.75356789999999996</c:v>
                </c:pt>
                <c:pt idx="22885">
                  <c:v>-0.75356789999999996</c:v>
                </c:pt>
                <c:pt idx="22886">
                  <c:v>-0.75664369999999992</c:v>
                </c:pt>
                <c:pt idx="22887">
                  <c:v>-0.75664369999999992</c:v>
                </c:pt>
                <c:pt idx="22888">
                  <c:v>-0.75664369999999992</c:v>
                </c:pt>
                <c:pt idx="22889">
                  <c:v>-0.75356789999999996</c:v>
                </c:pt>
                <c:pt idx="22890">
                  <c:v>-0.75356789999999996</c:v>
                </c:pt>
                <c:pt idx="22891">
                  <c:v>-0.75356789999999996</c:v>
                </c:pt>
                <c:pt idx="22892">
                  <c:v>-0.7504921</c:v>
                </c:pt>
                <c:pt idx="22893">
                  <c:v>-0.7504921</c:v>
                </c:pt>
                <c:pt idx="22894">
                  <c:v>-0.7504921</c:v>
                </c:pt>
                <c:pt idx="22895">
                  <c:v>-0.7504921</c:v>
                </c:pt>
                <c:pt idx="22896">
                  <c:v>-0.7504921</c:v>
                </c:pt>
                <c:pt idx="22897">
                  <c:v>-0.75356789999999996</c:v>
                </c:pt>
                <c:pt idx="22898">
                  <c:v>-0.7504921</c:v>
                </c:pt>
                <c:pt idx="22899">
                  <c:v>-0.7504921</c:v>
                </c:pt>
                <c:pt idx="22900">
                  <c:v>-0.7504921</c:v>
                </c:pt>
                <c:pt idx="22901">
                  <c:v>-0.7504921</c:v>
                </c:pt>
                <c:pt idx="22902">
                  <c:v>-0.7504921</c:v>
                </c:pt>
                <c:pt idx="22903">
                  <c:v>-0.7504921</c:v>
                </c:pt>
                <c:pt idx="22904">
                  <c:v>-0.7504921</c:v>
                </c:pt>
                <c:pt idx="22905">
                  <c:v>-0.7504921</c:v>
                </c:pt>
                <c:pt idx="22906">
                  <c:v>-0.7504921</c:v>
                </c:pt>
                <c:pt idx="22907">
                  <c:v>-0.7504921</c:v>
                </c:pt>
                <c:pt idx="22908">
                  <c:v>-0.75356789999999996</c:v>
                </c:pt>
                <c:pt idx="22909">
                  <c:v>-0.75356789999999996</c:v>
                </c:pt>
                <c:pt idx="22910">
                  <c:v>-0.75356789999999996</c:v>
                </c:pt>
                <c:pt idx="22911">
                  <c:v>-0.75356789999999996</c:v>
                </c:pt>
                <c:pt idx="22912">
                  <c:v>-0.75356789999999996</c:v>
                </c:pt>
                <c:pt idx="22913">
                  <c:v>-0.75356789999999996</c:v>
                </c:pt>
                <c:pt idx="22914">
                  <c:v>-0.7504921</c:v>
                </c:pt>
                <c:pt idx="22915">
                  <c:v>-0.74741630000000003</c:v>
                </c:pt>
                <c:pt idx="22916">
                  <c:v>-0.74741630000000003</c:v>
                </c:pt>
                <c:pt idx="22917">
                  <c:v>-0.74741630000000003</c:v>
                </c:pt>
                <c:pt idx="22918">
                  <c:v>-0.74434049999999996</c:v>
                </c:pt>
                <c:pt idx="22919">
                  <c:v>-0.74126479999999995</c:v>
                </c:pt>
                <c:pt idx="22920">
                  <c:v>-0.74126479999999995</c:v>
                </c:pt>
                <c:pt idx="22921">
                  <c:v>-0.74126479999999995</c:v>
                </c:pt>
                <c:pt idx="22922">
                  <c:v>-0.74126479999999995</c:v>
                </c:pt>
                <c:pt idx="22923">
                  <c:v>-0.74126479999999995</c:v>
                </c:pt>
                <c:pt idx="22924">
                  <c:v>-0.73818899999999998</c:v>
                </c:pt>
                <c:pt idx="22925">
                  <c:v>-0.73511320000000002</c:v>
                </c:pt>
                <c:pt idx="22926">
                  <c:v>-0.73511320000000002</c:v>
                </c:pt>
                <c:pt idx="22927">
                  <c:v>-0.73511320000000002</c:v>
                </c:pt>
                <c:pt idx="22928">
                  <c:v>-0.73511320000000002</c:v>
                </c:pt>
                <c:pt idx="22929">
                  <c:v>-0.73511320000000002</c:v>
                </c:pt>
                <c:pt idx="22930">
                  <c:v>-0.73203739999999995</c:v>
                </c:pt>
                <c:pt idx="22931">
                  <c:v>-0.73203739999999995</c:v>
                </c:pt>
                <c:pt idx="22932">
                  <c:v>-0.72896159999999999</c:v>
                </c:pt>
                <c:pt idx="22933">
                  <c:v>-0.72896159999999999</c:v>
                </c:pt>
                <c:pt idx="22934">
                  <c:v>-0.72896159999999999</c:v>
                </c:pt>
                <c:pt idx="22935">
                  <c:v>-0.73203739999999995</c:v>
                </c:pt>
                <c:pt idx="22936">
                  <c:v>-0.73203739999999995</c:v>
                </c:pt>
                <c:pt idx="22937">
                  <c:v>-0.72896159999999999</c:v>
                </c:pt>
                <c:pt idx="22938">
                  <c:v>-0.72896159999999999</c:v>
                </c:pt>
                <c:pt idx="22939">
                  <c:v>-0.72588579999999991</c:v>
                </c:pt>
                <c:pt idx="22940">
                  <c:v>-0.72588579999999991</c:v>
                </c:pt>
                <c:pt idx="22941">
                  <c:v>-0.72280999999999995</c:v>
                </c:pt>
                <c:pt idx="22942">
                  <c:v>-0.72280999999999995</c:v>
                </c:pt>
                <c:pt idx="22943">
                  <c:v>-0.72588579999999991</c:v>
                </c:pt>
                <c:pt idx="22944">
                  <c:v>-0.72588579999999991</c:v>
                </c:pt>
                <c:pt idx="22945">
                  <c:v>-0.72588579999999991</c:v>
                </c:pt>
                <c:pt idx="22946">
                  <c:v>-0.72588579999999991</c:v>
                </c:pt>
                <c:pt idx="22947">
                  <c:v>-0.72896159999999999</c:v>
                </c:pt>
                <c:pt idx="22948">
                  <c:v>-0.72896159999999999</c:v>
                </c:pt>
                <c:pt idx="22949">
                  <c:v>-0.72896159999999999</c:v>
                </c:pt>
                <c:pt idx="22950">
                  <c:v>-0.72896159999999999</c:v>
                </c:pt>
                <c:pt idx="22951">
                  <c:v>-0.72896159999999999</c:v>
                </c:pt>
                <c:pt idx="22952">
                  <c:v>-0.72896159999999999</c:v>
                </c:pt>
                <c:pt idx="22953">
                  <c:v>-0.72588579999999991</c:v>
                </c:pt>
                <c:pt idx="22954">
                  <c:v>-0.72588579999999991</c:v>
                </c:pt>
                <c:pt idx="22955">
                  <c:v>-0.72588579999999991</c:v>
                </c:pt>
                <c:pt idx="22956">
                  <c:v>-0.72588579999999991</c:v>
                </c:pt>
                <c:pt idx="22957">
                  <c:v>-0.72588579999999991</c:v>
                </c:pt>
                <c:pt idx="22958">
                  <c:v>-0.72280999999999995</c:v>
                </c:pt>
                <c:pt idx="22959">
                  <c:v>-0.72280999999999995</c:v>
                </c:pt>
                <c:pt idx="22960">
                  <c:v>-0.71973419999999999</c:v>
                </c:pt>
                <c:pt idx="22961">
                  <c:v>-0.71973419999999999</c:v>
                </c:pt>
                <c:pt idx="22962">
                  <c:v>-0.71973419999999999</c:v>
                </c:pt>
                <c:pt idx="22963">
                  <c:v>-0.71665849999999998</c:v>
                </c:pt>
                <c:pt idx="22964">
                  <c:v>-0.71665849999999998</c:v>
                </c:pt>
                <c:pt idx="22965">
                  <c:v>-0.7135826999999999</c:v>
                </c:pt>
                <c:pt idx="22966">
                  <c:v>-0.7135826999999999</c:v>
                </c:pt>
                <c:pt idx="22967">
                  <c:v>-0.7135826999999999</c:v>
                </c:pt>
                <c:pt idx="22968">
                  <c:v>-0.71050689999999994</c:v>
                </c:pt>
                <c:pt idx="22969">
                  <c:v>-0.71050689999999994</c:v>
                </c:pt>
                <c:pt idx="22970">
                  <c:v>-0.71050689999999994</c:v>
                </c:pt>
                <c:pt idx="22971">
                  <c:v>-0.71050689999999994</c:v>
                </c:pt>
                <c:pt idx="22972">
                  <c:v>-0.71050689999999994</c:v>
                </c:pt>
                <c:pt idx="22973">
                  <c:v>-0.71050689999999994</c:v>
                </c:pt>
                <c:pt idx="22974">
                  <c:v>-0.71050689999999994</c:v>
                </c:pt>
                <c:pt idx="22975">
                  <c:v>-0.71050689999999994</c:v>
                </c:pt>
                <c:pt idx="22976">
                  <c:v>-0.71050689999999994</c:v>
                </c:pt>
                <c:pt idx="22977">
                  <c:v>-0.71050689999999994</c:v>
                </c:pt>
                <c:pt idx="22978">
                  <c:v>-0.71050689999999994</c:v>
                </c:pt>
                <c:pt idx="22979">
                  <c:v>-0.71050689999999994</c:v>
                </c:pt>
                <c:pt idx="22980">
                  <c:v>-0.70743109999999998</c:v>
                </c:pt>
                <c:pt idx="22981">
                  <c:v>-0.70743109999999998</c:v>
                </c:pt>
                <c:pt idx="22982">
                  <c:v>-0.70743109999999998</c:v>
                </c:pt>
                <c:pt idx="22983">
                  <c:v>-0.70743109999999998</c:v>
                </c:pt>
                <c:pt idx="22984">
                  <c:v>-0.70435530000000002</c:v>
                </c:pt>
                <c:pt idx="22985">
                  <c:v>-0.70435530000000002</c:v>
                </c:pt>
                <c:pt idx="22986">
                  <c:v>-0.70743109999999998</c:v>
                </c:pt>
                <c:pt idx="22987">
                  <c:v>-0.70435530000000002</c:v>
                </c:pt>
                <c:pt idx="22988">
                  <c:v>-0.70435530000000002</c:v>
                </c:pt>
                <c:pt idx="22989">
                  <c:v>-0.70435530000000002</c:v>
                </c:pt>
                <c:pt idx="22990">
                  <c:v>-0.70435530000000002</c:v>
                </c:pt>
                <c:pt idx="22991">
                  <c:v>-0.70127949999999994</c:v>
                </c:pt>
                <c:pt idx="22992">
                  <c:v>-0.70127949999999994</c:v>
                </c:pt>
                <c:pt idx="22993">
                  <c:v>-0.69820369999999998</c:v>
                </c:pt>
                <c:pt idx="22994">
                  <c:v>-0.69820369999999998</c:v>
                </c:pt>
                <c:pt idx="22995">
                  <c:v>-0.69820369999999998</c:v>
                </c:pt>
                <c:pt idx="22996">
                  <c:v>-0.69512789999999991</c:v>
                </c:pt>
                <c:pt idx="22997">
                  <c:v>-0.69512789999999991</c:v>
                </c:pt>
                <c:pt idx="22998">
                  <c:v>-0.69512789999999991</c:v>
                </c:pt>
                <c:pt idx="22999">
                  <c:v>-0.69512789999999991</c:v>
                </c:pt>
                <c:pt idx="23000">
                  <c:v>-0.69512789999999991</c:v>
                </c:pt>
                <c:pt idx="23001">
                  <c:v>-0.69512789999999991</c:v>
                </c:pt>
                <c:pt idx="23002">
                  <c:v>-0.69205220000000001</c:v>
                </c:pt>
                <c:pt idx="23003">
                  <c:v>-0.68897639999999993</c:v>
                </c:pt>
                <c:pt idx="23004">
                  <c:v>-0.68897639999999993</c:v>
                </c:pt>
                <c:pt idx="23005">
                  <c:v>-0.68590059999999997</c:v>
                </c:pt>
                <c:pt idx="23006">
                  <c:v>-0.68282480000000001</c:v>
                </c:pt>
                <c:pt idx="23007">
                  <c:v>-0.68282480000000001</c:v>
                </c:pt>
                <c:pt idx="23008">
                  <c:v>-0.68282480000000001</c:v>
                </c:pt>
                <c:pt idx="23009">
                  <c:v>-0.67974899999999994</c:v>
                </c:pt>
                <c:pt idx="23010">
                  <c:v>-0.67974899999999994</c:v>
                </c:pt>
                <c:pt idx="23011">
                  <c:v>-0.67974899999999994</c:v>
                </c:pt>
                <c:pt idx="23012">
                  <c:v>-0.67974899999999994</c:v>
                </c:pt>
                <c:pt idx="23013">
                  <c:v>-0.68282480000000001</c:v>
                </c:pt>
                <c:pt idx="23014">
                  <c:v>-0.67974899999999994</c:v>
                </c:pt>
                <c:pt idx="23015">
                  <c:v>-0.67974899999999994</c:v>
                </c:pt>
                <c:pt idx="23016">
                  <c:v>-0.67974899999999994</c:v>
                </c:pt>
                <c:pt idx="23017">
                  <c:v>-0.67667319999999997</c:v>
                </c:pt>
                <c:pt idx="23018">
                  <c:v>-0.67667319999999997</c:v>
                </c:pt>
                <c:pt idx="23019">
                  <c:v>-0.67359740000000001</c:v>
                </c:pt>
                <c:pt idx="23020">
                  <c:v>-0.67359740000000001</c:v>
                </c:pt>
                <c:pt idx="23021">
                  <c:v>-0.67359740000000001</c:v>
                </c:pt>
                <c:pt idx="23022">
                  <c:v>-0.67052159999999994</c:v>
                </c:pt>
                <c:pt idx="23023">
                  <c:v>-0.67052159999999994</c:v>
                </c:pt>
                <c:pt idx="23024">
                  <c:v>-0.67052159999999994</c:v>
                </c:pt>
                <c:pt idx="23025">
                  <c:v>-0.67052159999999994</c:v>
                </c:pt>
                <c:pt idx="23026">
                  <c:v>-0.67052159999999994</c:v>
                </c:pt>
                <c:pt idx="23027">
                  <c:v>-0.67052159999999994</c:v>
                </c:pt>
                <c:pt idx="23028">
                  <c:v>-0.67052159999999994</c:v>
                </c:pt>
                <c:pt idx="23029">
                  <c:v>-0.66744589999999993</c:v>
                </c:pt>
                <c:pt idx="23030">
                  <c:v>-0.66437009999999996</c:v>
                </c:pt>
                <c:pt idx="23031">
                  <c:v>-0.66437009999999996</c:v>
                </c:pt>
                <c:pt idx="23032">
                  <c:v>-0.6612943</c:v>
                </c:pt>
                <c:pt idx="23033">
                  <c:v>-0.65821849999999993</c:v>
                </c:pt>
                <c:pt idx="23034">
                  <c:v>-0.65821849999999993</c:v>
                </c:pt>
                <c:pt idx="23035">
                  <c:v>-0.65821849999999993</c:v>
                </c:pt>
                <c:pt idx="23036">
                  <c:v>-0.65821849999999993</c:v>
                </c:pt>
                <c:pt idx="23037">
                  <c:v>-0.65514269999999997</c:v>
                </c:pt>
                <c:pt idx="23038">
                  <c:v>-0.65514269999999997</c:v>
                </c:pt>
                <c:pt idx="23039">
                  <c:v>-0.65514269999999997</c:v>
                </c:pt>
                <c:pt idx="23040">
                  <c:v>-0.6520669</c:v>
                </c:pt>
                <c:pt idx="23041">
                  <c:v>-0.64899109999999993</c:v>
                </c:pt>
                <c:pt idx="23042">
                  <c:v>-0.64899109999999993</c:v>
                </c:pt>
                <c:pt idx="23043">
                  <c:v>-0.6520669</c:v>
                </c:pt>
                <c:pt idx="23044">
                  <c:v>-0.6520669</c:v>
                </c:pt>
                <c:pt idx="23045">
                  <c:v>-0.64899109999999993</c:v>
                </c:pt>
                <c:pt idx="23046">
                  <c:v>-0.64899109999999993</c:v>
                </c:pt>
                <c:pt idx="23047">
                  <c:v>-0.64899109999999993</c:v>
                </c:pt>
                <c:pt idx="23048">
                  <c:v>-0.64899109999999993</c:v>
                </c:pt>
                <c:pt idx="23049">
                  <c:v>-0.64591529999999997</c:v>
                </c:pt>
                <c:pt idx="23050">
                  <c:v>-0.64591529999999997</c:v>
                </c:pt>
                <c:pt idx="23051">
                  <c:v>-0.64591529999999997</c:v>
                </c:pt>
                <c:pt idx="23052">
                  <c:v>-0.64899109999999993</c:v>
                </c:pt>
                <c:pt idx="23053">
                  <c:v>-0.64591529999999997</c:v>
                </c:pt>
                <c:pt idx="23054">
                  <c:v>-0.64591529999999997</c:v>
                </c:pt>
                <c:pt idx="23055">
                  <c:v>-0.64591529999999997</c:v>
                </c:pt>
                <c:pt idx="23056">
                  <c:v>-0.64283959999999996</c:v>
                </c:pt>
                <c:pt idx="23057">
                  <c:v>-0.64283959999999996</c:v>
                </c:pt>
                <c:pt idx="23058">
                  <c:v>-0.64283959999999996</c:v>
                </c:pt>
                <c:pt idx="23059">
                  <c:v>-0.64283959999999996</c:v>
                </c:pt>
                <c:pt idx="23060">
                  <c:v>-0.64283959999999996</c:v>
                </c:pt>
                <c:pt idx="23061">
                  <c:v>-0.64283959999999996</c:v>
                </c:pt>
                <c:pt idx="23062">
                  <c:v>-0.63976379999999999</c:v>
                </c:pt>
                <c:pt idx="23063">
                  <c:v>-0.63668799999999992</c:v>
                </c:pt>
                <c:pt idx="23064">
                  <c:v>-0.63668799999999992</c:v>
                </c:pt>
                <c:pt idx="23065">
                  <c:v>-0.63668799999999992</c:v>
                </c:pt>
                <c:pt idx="23066">
                  <c:v>-0.63361219000000002</c:v>
                </c:pt>
                <c:pt idx="23067">
                  <c:v>-0.63053640999999994</c:v>
                </c:pt>
                <c:pt idx="23068">
                  <c:v>-0.62746061999999991</c:v>
                </c:pt>
                <c:pt idx="23069">
                  <c:v>-0.62746061999999991</c:v>
                </c:pt>
                <c:pt idx="23070">
                  <c:v>-0.62746061999999991</c:v>
                </c:pt>
                <c:pt idx="23071">
                  <c:v>-0.62438483999999994</c:v>
                </c:pt>
                <c:pt idx="23072">
                  <c:v>-0.62438483999999994</c:v>
                </c:pt>
                <c:pt idx="23073">
                  <c:v>-0.62746061999999991</c:v>
                </c:pt>
                <c:pt idx="23074">
                  <c:v>-0.62746061999999991</c:v>
                </c:pt>
                <c:pt idx="23075">
                  <c:v>-0.62438483999999994</c:v>
                </c:pt>
                <c:pt idx="23076">
                  <c:v>-0.62438483999999994</c:v>
                </c:pt>
                <c:pt idx="23077">
                  <c:v>-0.62746061999999991</c:v>
                </c:pt>
                <c:pt idx="23078">
                  <c:v>-0.63053640999999994</c:v>
                </c:pt>
                <c:pt idx="23079">
                  <c:v>-0.62746061999999991</c:v>
                </c:pt>
                <c:pt idx="23080">
                  <c:v>-0.62746061999999991</c:v>
                </c:pt>
                <c:pt idx="23081">
                  <c:v>-0.62746061999999991</c:v>
                </c:pt>
                <c:pt idx="23082">
                  <c:v>-0.62746061999999991</c:v>
                </c:pt>
                <c:pt idx="23083">
                  <c:v>-0.62746061999999991</c:v>
                </c:pt>
                <c:pt idx="23084">
                  <c:v>-0.62746061999999991</c:v>
                </c:pt>
                <c:pt idx="23085">
                  <c:v>-0.62746061999999991</c:v>
                </c:pt>
                <c:pt idx="23086">
                  <c:v>-0.62746061999999991</c:v>
                </c:pt>
                <c:pt idx="23087">
                  <c:v>-0.62438483999999994</c:v>
                </c:pt>
                <c:pt idx="23088">
                  <c:v>-0.62438483999999994</c:v>
                </c:pt>
                <c:pt idx="23089">
                  <c:v>-0.62746061999999991</c:v>
                </c:pt>
                <c:pt idx="23090">
                  <c:v>-0.62746061999999991</c:v>
                </c:pt>
                <c:pt idx="23091">
                  <c:v>-0.62438483999999994</c:v>
                </c:pt>
                <c:pt idx="23092">
                  <c:v>-0.62130903999999998</c:v>
                </c:pt>
                <c:pt idx="23093">
                  <c:v>-0.62130903999999998</c:v>
                </c:pt>
                <c:pt idx="23094">
                  <c:v>-0.62130903999999998</c:v>
                </c:pt>
                <c:pt idx="23095">
                  <c:v>-0.62130903999999998</c:v>
                </c:pt>
                <c:pt idx="23096">
                  <c:v>-0.62130903999999998</c:v>
                </c:pt>
                <c:pt idx="23097">
                  <c:v>-0.62130903999999998</c:v>
                </c:pt>
                <c:pt idx="23098">
                  <c:v>-0.62130903999999998</c:v>
                </c:pt>
                <c:pt idx="23099">
                  <c:v>-0.62130903999999998</c:v>
                </c:pt>
                <c:pt idx="23100">
                  <c:v>-0.62130903999999998</c:v>
                </c:pt>
                <c:pt idx="23101">
                  <c:v>-0.61823326000000001</c:v>
                </c:pt>
                <c:pt idx="23102">
                  <c:v>-0.61515746999999998</c:v>
                </c:pt>
                <c:pt idx="23103">
                  <c:v>-0.61208169000000001</c:v>
                </c:pt>
                <c:pt idx="23104">
                  <c:v>-0.60900589999999999</c:v>
                </c:pt>
                <c:pt idx="23105">
                  <c:v>-0.60593010999999997</c:v>
                </c:pt>
                <c:pt idx="23106">
                  <c:v>-0.60593010999999997</c:v>
                </c:pt>
                <c:pt idx="23107">
                  <c:v>-0.60593010999999997</c:v>
                </c:pt>
                <c:pt idx="23108">
                  <c:v>-0.60593010999999997</c:v>
                </c:pt>
                <c:pt idx="23109">
                  <c:v>-0.60593010999999997</c:v>
                </c:pt>
                <c:pt idx="23110">
                  <c:v>-0.60593010999999997</c:v>
                </c:pt>
                <c:pt idx="23111">
                  <c:v>-0.60593010999999997</c:v>
                </c:pt>
                <c:pt idx="23112">
                  <c:v>-0.60593010999999997</c:v>
                </c:pt>
                <c:pt idx="23113">
                  <c:v>-0.60593010999999997</c:v>
                </c:pt>
                <c:pt idx="23114">
                  <c:v>-0.60593010999999997</c:v>
                </c:pt>
                <c:pt idx="23115">
                  <c:v>-0.60593010999999997</c:v>
                </c:pt>
                <c:pt idx="23116">
                  <c:v>-0.60593010999999997</c:v>
                </c:pt>
                <c:pt idx="23117">
                  <c:v>-0.60285431999999994</c:v>
                </c:pt>
                <c:pt idx="23118">
                  <c:v>-0.60285431999999994</c:v>
                </c:pt>
                <c:pt idx="23119">
                  <c:v>-0.60285431999999994</c:v>
                </c:pt>
                <c:pt idx="23120">
                  <c:v>-0.60285431999999994</c:v>
                </c:pt>
                <c:pt idx="23121">
                  <c:v>-0.60285431999999994</c:v>
                </c:pt>
                <c:pt idx="23122">
                  <c:v>-0.60285431999999994</c:v>
                </c:pt>
                <c:pt idx="23123">
                  <c:v>-0.60285431999999994</c:v>
                </c:pt>
                <c:pt idx="23124">
                  <c:v>-0.60285431999999994</c:v>
                </c:pt>
                <c:pt idx="23125">
                  <c:v>-0.60285431999999994</c:v>
                </c:pt>
                <c:pt idx="23126">
                  <c:v>-0.60285431999999994</c:v>
                </c:pt>
                <c:pt idx="23127">
                  <c:v>-0.60285431999999994</c:v>
                </c:pt>
                <c:pt idx="23128">
                  <c:v>-0.60593010999999997</c:v>
                </c:pt>
                <c:pt idx="23129">
                  <c:v>-0.60285431999999994</c:v>
                </c:pt>
                <c:pt idx="23130">
                  <c:v>-0.59977852999999992</c:v>
                </c:pt>
                <c:pt idx="23131">
                  <c:v>-0.59977852999999992</c:v>
                </c:pt>
                <c:pt idx="23132">
                  <c:v>-0.60285431999999994</c:v>
                </c:pt>
                <c:pt idx="23133">
                  <c:v>-0.60285431999999994</c:v>
                </c:pt>
                <c:pt idx="23134">
                  <c:v>-0.60285431999999994</c:v>
                </c:pt>
                <c:pt idx="23135">
                  <c:v>-0.60285431999999994</c:v>
                </c:pt>
                <c:pt idx="23136">
                  <c:v>-0.59977852999999992</c:v>
                </c:pt>
                <c:pt idx="23137">
                  <c:v>-0.59977852999999992</c:v>
                </c:pt>
                <c:pt idx="23138">
                  <c:v>-0.59977852999999992</c:v>
                </c:pt>
                <c:pt idx="23139">
                  <c:v>-0.59977852999999992</c:v>
                </c:pt>
                <c:pt idx="23140">
                  <c:v>-0.59977852999999992</c:v>
                </c:pt>
                <c:pt idx="23141">
                  <c:v>-0.59977852999999992</c:v>
                </c:pt>
                <c:pt idx="23142">
                  <c:v>-0.59670274999999995</c:v>
                </c:pt>
                <c:pt idx="23143">
                  <c:v>-0.59362695999999993</c:v>
                </c:pt>
                <c:pt idx="23144">
                  <c:v>-0.59362695999999993</c:v>
                </c:pt>
                <c:pt idx="23145">
                  <c:v>-0.59670274999999995</c:v>
                </c:pt>
                <c:pt idx="23146">
                  <c:v>-0.59670274999999995</c:v>
                </c:pt>
                <c:pt idx="23147">
                  <c:v>-0.59362695999999993</c:v>
                </c:pt>
                <c:pt idx="23148">
                  <c:v>-0.59362695999999993</c:v>
                </c:pt>
                <c:pt idx="23149">
                  <c:v>-0.59362695999999993</c:v>
                </c:pt>
                <c:pt idx="23150">
                  <c:v>-0.59362695999999993</c:v>
                </c:pt>
                <c:pt idx="23151">
                  <c:v>-0.59362695999999993</c:v>
                </c:pt>
                <c:pt idx="23152">
                  <c:v>-0.59362695999999993</c:v>
                </c:pt>
                <c:pt idx="23153">
                  <c:v>-0.59055117000000001</c:v>
                </c:pt>
                <c:pt idx="23154">
                  <c:v>-0.59055117000000001</c:v>
                </c:pt>
                <c:pt idx="23155">
                  <c:v>-0.59055117000000001</c:v>
                </c:pt>
                <c:pt idx="23156">
                  <c:v>-0.59055117000000001</c:v>
                </c:pt>
                <c:pt idx="23157">
                  <c:v>-0.59055117000000001</c:v>
                </c:pt>
                <c:pt idx="23158">
                  <c:v>-0.59055117000000001</c:v>
                </c:pt>
                <c:pt idx="23159">
                  <c:v>-0.59055117000000001</c:v>
                </c:pt>
                <c:pt idx="23160">
                  <c:v>-0.59055117000000001</c:v>
                </c:pt>
                <c:pt idx="23161">
                  <c:v>-0.59055117000000001</c:v>
                </c:pt>
                <c:pt idx="23162">
                  <c:v>-0.59055117000000001</c:v>
                </c:pt>
                <c:pt idx="23163">
                  <c:v>-0.59055117000000001</c:v>
                </c:pt>
                <c:pt idx="23164">
                  <c:v>-0.58747538999999993</c:v>
                </c:pt>
                <c:pt idx="23165">
                  <c:v>-0.58747538999999993</c:v>
                </c:pt>
                <c:pt idx="23166">
                  <c:v>-0.58747538999999993</c:v>
                </c:pt>
                <c:pt idx="23167">
                  <c:v>-0.58747538999999993</c:v>
                </c:pt>
                <c:pt idx="23168">
                  <c:v>-0.58747538999999993</c:v>
                </c:pt>
                <c:pt idx="23169">
                  <c:v>-0.58747538999999993</c:v>
                </c:pt>
                <c:pt idx="23170">
                  <c:v>-0.58747538999999993</c:v>
                </c:pt>
                <c:pt idx="23171">
                  <c:v>-0.58747538999999993</c:v>
                </c:pt>
                <c:pt idx="23172">
                  <c:v>-0.58747538999999993</c:v>
                </c:pt>
                <c:pt idx="23173">
                  <c:v>-0.58747538999999993</c:v>
                </c:pt>
                <c:pt idx="23174">
                  <c:v>-0.58747538999999993</c:v>
                </c:pt>
                <c:pt idx="23175">
                  <c:v>-0.58747538999999993</c:v>
                </c:pt>
                <c:pt idx="23176">
                  <c:v>-0.59055117000000001</c:v>
                </c:pt>
                <c:pt idx="23177">
                  <c:v>-0.59055117000000001</c:v>
                </c:pt>
                <c:pt idx="23178">
                  <c:v>-0.59055117000000001</c:v>
                </c:pt>
                <c:pt idx="23179">
                  <c:v>-0.59055117000000001</c:v>
                </c:pt>
                <c:pt idx="23180">
                  <c:v>-0.59055117000000001</c:v>
                </c:pt>
                <c:pt idx="23181">
                  <c:v>-0.59055117000000001</c:v>
                </c:pt>
                <c:pt idx="23182">
                  <c:v>-0.59055117000000001</c:v>
                </c:pt>
                <c:pt idx="23183">
                  <c:v>-0.59055117000000001</c:v>
                </c:pt>
                <c:pt idx="23184">
                  <c:v>-0.59055117000000001</c:v>
                </c:pt>
                <c:pt idx="23185">
                  <c:v>-0.59055117000000001</c:v>
                </c:pt>
                <c:pt idx="23186">
                  <c:v>-0.59055117000000001</c:v>
                </c:pt>
                <c:pt idx="23187">
                  <c:v>-0.59055117000000001</c:v>
                </c:pt>
                <c:pt idx="23188">
                  <c:v>-0.59055117000000001</c:v>
                </c:pt>
                <c:pt idx="23189">
                  <c:v>-0.59055117000000001</c:v>
                </c:pt>
                <c:pt idx="23190">
                  <c:v>-0.59055117000000001</c:v>
                </c:pt>
                <c:pt idx="23191">
                  <c:v>-0.58747538999999993</c:v>
                </c:pt>
                <c:pt idx="23192">
                  <c:v>-0.58747538999999993</c:v>
                </c:pt>
                <c:pt idx="23193">
                  <c:v>-0.58747538999999993</c:v>
                </c:pt>
                <c:pt idx="23194">
                  <c:v>-0.58747538999999993</c:v>
                </c:pt>
                <c:pt idx="23195">
                  <c:v>-0.58747538999999993</c:v>
                </c:pt>
                <c:pt idx="23196">
                  <c:v>-0.58747538999999993</c:v>
                </c:pt>
                <c:pt idx="23197">
                  <c:v>-0.58747538999999993</c:v>
                </c:pt>
                <c:pt idx="23198">
                  <c:v>-0.58747538999999993</c:v>
                </c:pt>
                <c:pt idx="23199">
                  <c:v>-0.58439960000000002</c:v>
                </c:pt>
                <c:pt idx="23200">
                  <c:v>-0.58439960000000002</c:v>
                </c:pt>
                <c:pt idx="23201">
                  <c:v>-0.58439960000000002</c:v>
                </c:pt>
                <c:pt idx="23202">
                  <c:v>-0.58439960000000002</c:v>
                </c:pt>
                <c:pt idx="23203">
                  <c:v>-0.58132381</c:v>
                </c:pt>
                <c:pt idx="23204">
                  <c:v>-0.57824801999999997</c:v>
                </c:pt>
                <c:pt idx="23205">
                  <c:v>-0.57824801999999997</c:v>
                </c:pt>
                <c:pt idx="23206">
                  <c:v>-0.57824801999999997</c:v>
                </c:pt>
                <c:pt idx="23207">
                  <c:v>-0.57824801999999997</c:v>
                </c:pt>
                <c:pt idx="23208">
                  <c:v>-0.57824801999999997</c:v>
                </c:pt>
                <c:pt idx="23209">
                  <c:v>-0.57824801999999997</c:v>
                </c:pt>
                <c:pt idx="23210">
                  <c:v>-0.57824801999999997</c:v>
                </c:pt>
                <c:pt idx="23211">
                  <c:v>-0.57824801999999997</c:v>
                </c:pt>
                <c:pt idx="23212">
                  <c:v>-0.57824801999999997</c:v>
                </c:pt>
                <c:pt idx="23213">
                  <c:v>-0.57517224</c:v>
                </c:pt>
                <c:pt idx="23214">
                  <c:v>-0.57517224</c:v>
                </c:pt>
                <c:pt idx="23215">
                  <c:v>-0.57517224</c:v>
                </c:pt>
                <c:pt idx="23216">
                  <c:v>-0.57517224</c:v>
                </c:pt>
                <c:pt idx="23217">
                  <c:v>-0.57517224</c:v>
                </c:pt>
                <c:pt idx="23218">
                  <c:v>-0.57517224</c:v>
                </c:pt>
                <c:pt idx="23219">
                  <c:v>-0.57517224</c:v>
                </c:pt>
                <c:pt idx="23220">
                  <c:v>-0.57517224</c:v>
                </c:pt>
                <c:pt idx="23221">
                  <c:v>-0.57517224</c:v>
                </c:pt>
                <c:pt idx="23222">
                  <c:v>-0.57517224</c:v>
                </c:pt>
                <c:pt idx="23223">
                  <c:v>-0.57517224</c:v>
                </c:pt>
                <c:pt idx="23224">
                  <c:v>-0.57517224</c:v>
                </c:pt>
                <c:pt idx="23225">
                  <c:v>-0.57517224</c:v>
                </c:pt>
                <c:pt idx="23226">
                  <c:v>-0.57517224</c:v>
                </c:pt>
                <c:pt idx="23227">
                  <c:v>-0.57517224</c:v>
                </c:pt>
                <c:pt idx="23228">
                  <c:v>-0.57517224</c:v>
                </c:pt>
                <c:pt idx="23229">
                  <c:v>-0.57824801999999997</c:v>
                </c:pt>
                <c:pt idx="23230">
                  <c:v>-0.57824801999999997</c:v>
                </c:pt>
                <c:pt idx="23231">
                  <c:v>-0.57824801999999997</c:v>
                </c:pt>
                <c:pt idx="23232">
                  <c:v>-0.57824801999999997</c:v>
                </c:pt>
                <c:pt idx="23233">
                  <c:v>-0.57824801999999997</c:v>
                </c:pt>
                <c:pt idx="23234">
                  <c:v>-0.57824801999999997</c:v>
                </c:pt>
                <c:pt idx="23235">
                  <c:v>-0.57517224</c:v>
                </c:pt>
                <c:pt idx="23236">
                  <c:v>-0.57517224</c:v>
                </c:pt>
                <c:pt idx="23237">
                  <c:v>-0.57517224</c:v>
                </c:pt>
                <c:pt idx="23238">
                  <c:v>-0.57209644999999998</c:v>
                </c:pt>
                <c:pt idx="23239">
                  <c:v>-0.57209644999999998</c:v>
                </c:pt>
                <c:pt idx="23240">
                  <c:v>-0.57517224</c:v>
                </c:pt>
                <c:pt idx="23241">
                  <c:v>-0.57517224</c:v>
                </c:pt>
                <c:pt idx="23242">
                  <c:v>-0.57209644999999998</c:v>
                </c:pt>
                <c:pt idx="23243">
                  <c:v>-0.57209644999999998</c:v>
                </c:pt>
                <c:pt idx="23244">
                  <c:v>-0.57209644999999998</c:v>
                </c:pt>
                <c:pt idx="23245">
                  <c:v>-0.56902065999999996</c:v>
                </c:pt>
                <c:pt idx="23246">
                  <c:v>-0.56902065999999996</c:v>
                </c:pt>
                <c:pt idx="23247">
                  <c:v>-0.57209644999999998</c:v>
                </c:pt>
                <c:pt idx="23248">
                  <c:v>-0.57209644999999998</c:v>
                </c:pt>
                <c:pt idx="23249">
                  <c:v>-0.57209644999999998</c:v>
                </c:pt>
                <c:pt idx="23250">
                  <c:v>-0.57209644999999998</c:v>
                </c:pt>
                <c:pt idx="23251">
                  <c:v>-0.57209644999999998</c:v>
                </c:pt>
                <c:pt idx="23252">
                  <c:v>-0.57209644999999998</c:v>
                </c:pt>
                <c:pt idx="23253">
                  <c:v>-0.57209644999999998</c:v>
                </c:pt>
                <c:pt idx="23254">
                  <c:v>-0.57209644999999998</c:v>
                </c:pt>
                <c:pt idx="23255">
                  <c:v>-0.57209644999999998</c:v>
                </c:pt>
                <c:pt idx="23256">
                  <c:v>-0.57209644999999998</c:v>
                </c:pt>
                <c:pt idx="23257">
                  <c:v>-0.57209644999999998</c:v>
                </c:pt>
                <c:pt idx="23258">
                  <c:v>-0.57209644999999998</c:v>
                </c:pt>
                <c:pt idx="23259">
                  <c:v>-0.57209644999999998</c:v>
                </c:pt>
                <c:pt idx="23260">
                  <c:v>-0.57209644999999998</c:v>
                </c:pt>
                <c:pt idx="23261">
                  <c:v>-0.57209644999999998</c:v>
                </c:pt>
                <c:pt idx="23262">
                  <c:v>-0.57209644999999998</c:v>
                </c:pt>
                <c:pt idx="23263">
                  <c:v>-0.57209644999999998</c:v>
                </c:pt>
                <c:pt idx="23264">
                  <c:v>-0.57209644999999998</c:v>
                </c:pt>
                <c:pt idx="23265">
                  <c:v>-0.57209644999999998</c:v>
                </c:pt>
                <c:pt idx="23266">
                  <c:v>-0.57209644999999998</c:v>
                </c:pt>
                <c:pt idx="23267">
                  <c:v>-0.57209644999999998</c:v>
                </c:pt>
                <c:pt idx="23268">
                  <c:v>-0.57209644999999998</c:v>
                </c:pt>
                <c:pt idx="23269">
                  <c:v>-0.56902065999999996</c:v>
                </c:pt>
                <c:pt idx="23270">
                  <c:v>-0.56902065999999996</c:v>
                </c:pt>
                <c:pt idx="23271">
                  <c:v>-0.56902065999999996</c:v>
                </c:pt>
                <c:pt idx="23272">
                  <c:v>-0.56902065999999996</c:v>
                </c:pt>
                <c:pt idx="23273">
                  <c:v>-0.56902065999999996</c:v>
                </c:pt>
                <c:pt idx="23274">
                  <c:v>-0.56902065999999996</c:v>
                </c:pt>
                <c:pt idx="23275">
                  <c:v>-0.56902065999999996</c:v>
                </c:pt>
                <c:pt idx="23276">
                  <c:v>-0.56902065999999996</c:v>
                </c:pt>
                <c:pt idx="23277">
                  <c:v>-0.56902065999999996</c:v>
                </c:pt>
                <c:pt idx="23278">
                  <c:v>-0.56902065999999996</c:v>
                </c:pt>
                <c:pt idx="23279">
                  <c:v>-0.56902065999999996</c:v>
                </c:pt>
                <c:pt idx="23280">
                  <c:v>-0.56902065999999996</c:v>
                </c:pt>
                <c:pt idx="23281">
                  <c:v>-0.56902065999999996</c:v>
                </c:pt>
                <c:pt idx="23282">
                  <c:v>-0.56902065999999996</c:v>
                </c:pt>
                <c:pt idx="23283">
                  <c:v>-0.56902065999999996</c:v>
                </c:pt>
                <c:pt idx="23284">
                  <c:v>-0.56902065999999996</c:v>
                </c:pt>
                <c:pt idx="23285">
                  <c:v>-0.56902065999999996</c:v>
                </c:pt>
                <c:pt idx="23286">
                  <c:v>-0.56902065999999996</c:v>
                </c:pt>
                <c:pt idx="23287">
                  <c:v>-0.56902065999999996</c:v>
                </c:pt>
                <c:pt idx="23288">
                  <c:v>-0.56902065999999996</c:v>
                </c:pt>
                <c:pt idx="23289">
                  <c:v>-0.56902065999999996</c:v>
                </c:pt>
                <c:pt idx="23290">
                  <c:v>-0.56902065999999996</c:v>
                </c:pt>
                <c:pt idx="23291">
                  <c:v>-0.56902065999999996</c:v>
                </c:pt>
                <c:pt idx="23292">
                  <c:v>-0.56902065999999996</c:v>
                </c:pt>
                <c:pt idx="23293">
                  <c:v>-0.57209644999999998</c:v>
                </c:pt>
                <c:pt idx="23294">
                  <c:v>-0.57209644999999998</c:v>
                </c:pt>
                <c:pt idx="23295">
                  <c:v>-0.57209644999999998</c:v>
                </c:pt>
                <c:pt idx="23296">
                  <c:v>-0.57209644999999998</c:v>
                </c:pt>
                <c:pt idx="23297">
                  <c:v>-0.57209644999999998</c:v>
                </c:pt>
                <c:pt idx="23298">
                  <c:v>-0.57209644999999998</c:v>
                </c:pt>
                <c:pt idx="23299">
                  <c:v>-0.56902065999999996</c:v>
                </c:pt>
                <c:pt idx="23300">
                  <c:v>-0.56594486999999993</c:v>
                </c:pt>
                <c:pt idx="23301">
                  <c:v>-0.56594486999999993</c:v>
                </c:pt>
                <c:pt idx="23302">
                  <c:v>-0.56594486999999993</c:v>
                </c:pt>
                <c:pt idx="23303">
                  <c:v>-0.56594486999999993</c:v>
                </c:pt>
                <c:pt idx="23304">
                  <c:v>-0.56594486999999993</c:v>
                </c:pt>
                <c:pt idx="23305">
                  <c:v>-0.56594486999999993</c:v>
                </c:pt>
                <c:pt idx="23306">
                  <c:v>-0.56594486999999993</c:v>
                </c:pt>
                <c:pt idx="23307">
                  <c:v>-0.56594486999999993</c:v>
                </c:pt>
                <c:pt idx="23308">
                  <c:v>-0.56286908999999996</c:v>
                </c:pt>
                <c:pt idx="23309">
                  <c:v>-0.56286908999999996</c:v>
                </c:pt>
                <c:pt idx="23310">
                  <c:v>-0.56286908999999996</c:v>
                </c:pt>
                <c:pt idx="23311">
                  <c:v>-0.56286908999999996</c:v>
                </c:pt>
                <c:pt idx="23312">
                  <c:v>-0.56286908999999996</c:v>
                </c:pt>
                <c:pt idx="23313">
                  <c:v>-0.56286908999999996</c:v>
                </c:pt>
                <c:pt idx="23314">
                  <c:v>-0.56286908999999996</c:v>
                </c:pt>
                <c:pt idx="23315">
                  <c:v>-0.56286908999999996</c:v>
                </c:pt>
                <c:pt idx="23316">
                  <c:v>-0.56286908999999996</c:v>
                </c:pt>
                <c:pt idx="23317">
                  <c:v>-0.56286908999999996</c:v>
                </c:pt>
                <c:pt idx="23318">
                  <c:v>-0.56286908999999996</c:v>
                </c:pt>
                <c:pt idx="23319">
                  <c:v>-0.56286908999999996</c:v>
                </c:pt>
                <c:pt idx="23320">
                  <c:v>-0.56286908999999996</c:v>
                </c:pt>
                <c:pt idx="23321">
                  <c:v>-0.56286908999999996</c:v>
                </c:pt>
                <c:pt idx="23322">
                  <c:v>-0.56286908999999996</c:v>
                </c:pt>
                <c:pt idx="23323">
                  <c:v>-0.56286908999999996</c:v>
                </c:pt>
                <c:pt idx="23324">
                  <c:v>-0.56286908999999996</c:v>
                </c:pt>
                <c:pt idx="23325">
                  <c:v>-0.56286908999999996</c:v>
                </c:pt>
                <c:pt idx="23326">
                  <c:v>-0.56286908999999996</c:v>
                </c:pt>
                <c:pt idx="23327">
                  <c:v>-0.56286908999999996</c:v>
                </c:pt>
                <c:pt idx="23328">
                  <c:v>-0.56286908999999996</c:v>
                </c:pt>
                <c:pt idx="23329">
                  <c:v>-0.56286908999999996</c:v>
                </c:pt>
                <c:pt idx="23330">
                  <c:v>-0.56286908999999996</c:v>
                </c:pt>
                <c:pt idx="23331">
                  <c:v>-0.56286908999999996</c:v>
                </c:pt>
                <c:pt idx="23332">
                  <c:v>-0.56286908999999996</c:v>
                </c:pt>
                <c:pt idx="23333">
                  <c:v>-0.55979329999999994</c:v>
                </c:pt>
                <c:pt idx="23334">
                  <c:v>-0.55671750999999992</c:v>
                </c:pt>
                <c:pt idx="23335">
                  <c:v>-0.55671750999999992</c:v>
                </c:pt>
                <c:pt idx="23336">
                  <c:v>-0.55671750999999992</c:v>
                </c:pt>
                <c:pt idx="23337">
                  <c:v>-0.55671750999999992</c:v>
                </c:pt>
                <c:pt idx="23338">
                  <c:v>-0.55671750999999992</c:v>
                </c:pt>
                <c:pt idx="23339">
                  <c:v>-0.55671750999999992</c:v>
                </c:pt>
                <c:pt idx="23340">
                  <c:v>-0.55671750999999992</c:v>
                </c:pt>
                <c:pt idx="23341">
                  <c:v>-0.55671750999999992</c:v>
                </c:pt>
                <c:pt idx="23342">
                  <c:v>-0.55671750999999992</c:v>
                </c:pt>
                <c:pt idx="23343">
                  <c:v>-0.55671750999999992</c:v>
                </c:pt>
                <c:pt idx="23344">
                  <c:v>-0.55671750999999992</c:v>
                </c:pt>
                <c:pt idx="23345">
                  <c:v>-0.55364172</c:v>
                </c:pt>
                <c:pt idx="23346">
                  <c:v>-0.55364172</c:v>
                </c:pt>
                <c:pt idx="23347">
                  <c:v>-0.55364172</c:v>
                </c:pt>
                <c:pt idx="23348">
                  <c:v>-0.55364172</c:v>
                </c:pt>
                <c:pt idx="23349">
                  <c:v>-0.55364172</c:v>
                </c:pt>
                <c:pt idx="23350">
                  <c:v>-0.55364172</c:v>
                </c:pt>
                <c:pt idx="23351">
                  <c:v>-0.55056593999999992</c:v>
                </c:pt>
                <c:pt idx="23352">
                  <c:v>-0.55056593999999992</c:v>
                </c:pt>
                <c:pt idx="23353">
                  <c:v>-0.55056593999999992</c:v>
                </c:pt>
                <c:pt idx="23354">
                  <c:v>-0.55056593999999992</c:v>
                </c:pt>
                <c:pt idx="23355">
                  <c:v>-0.55056593999999992</c:v>
                </c:pt>
                <c:pt idx="23356">
                  <c:v>-0.55056593999999992</c:v>
                </c:pt>
                <c:pt idx="23357">
                  <c:v>-0.55056593999999992</c:v>
                </c:pt>
                <c:pt idx="23358">
                  <c:v>-0.55056593999999992</c:v>
                </c:pt>
                <c:pt idx="23359">
                  <c:v>-0.55056593999999992</c:v>
                </c:pt>
                <c:pt idx="23360">
                  <c:v>-0.55056593999999992</c:v>
                </c:pt>
                <c:pt idx="23361">
                  <c:v>-0.55056593999999992</c:v>
                </c:pt>
                <c:pt idx="23362">
                  <c:v>-0.55056593999999992</c:v>
                </c:pt>
                <c:pt idx="23363">
                  <c:v>-0.55056593999999992</c:v>
                </c:pt>
                <c:pt idx="23364">
                  <c:v>-0.55056593999999992</c:v>
                </c:pt>
                <c:pt idx="23365">
                  <c:v>-0.55056593999999992</c:v>
                </c:pt>
                <c:pt idx="23366">
                  <c:v>-0.55056593999999992</c:v>
                </c:pt>
                <c:pt idx="23367">
                  <c:v>-0.55056593999999992</c:v>
                </c:pt>
                <c:pt idx="23368">
                  <c:v>-0.54749015000000001</c:v>
                </c:pt>
                <c:pt idx="23369">
                  <c:v>-0.54441435999999999</c:v>
                </c:pt>
                <c:pt idx="23370">
                  <c:v>-0.54441435999999999</c:v>
                </c:pt>
                <c:pt idx="23371">
                  <c:v>-0.54441435999999999</c:v>
                </c:pt>
                <c:pt idx="23372">
                  <c:v>-0.54441435999999999</c:v>
                </c:pt>
                <c:pt idx="23373">
                  <c:v>-0.54441435999999999</c:v>
                </c:pt>
                <c:pt idx="23374">
                  <c:v>-0.54441435999999999</c:v>
                </c:pt>
                <c:pt idx="23375">
                  <c:v>-0.54441435999999999</c:v>
                </c:pt>
                <c:pt idx="23376">
                  <c:v>-0.54441435999999999</c:v>
                </c:pt>
                <c:pt idx="23377">
                  <c:v>-0.54441435999999999</c:v>
                </c:pt>
                <c:pt idx="23378">
                  <c:v>-0.54441435999999999</c:v>
                </c:pt>
                <c:pt idx="23379">
                  <c:v>-0.54441435999999999</c:v>
                </c:pt>
                <c:pt idx="23380">
                  <c:v>-0.54441435999999999</c:v>
                </c:pt>
                <c:pt idx="23381">
                  <c:v>-0.54441435999999999</c:v>
                </c:pt>
                <c:pt idx="23382">
                  <c:v>-0.54441435999999999</c:v>
                </c:pt>
                <c:pt idx="23383">
                  <c:v>-0.54441435999999999</c:v>
                </c:pt>
                <c:pt idx="23384">
                  <c:v>-0.54133858000000001</c:v>
                </c:pt>
                <c:pt idx="23385">
                  <c:v>-0.54133858000000001</c:v>
                </c:pt>
                <c:pt idx="23386">
                  <c:v>-0.54441435999999999</c:v>
                </c:pt>
                <c:pt idx="23387">
                  <c:v>-0.54441435999999999</c:v>
                </c:pt>
                <c:pt idx="23388">
                  <c:v>-0.54133858000000001</c:v>
                </c:pt>
                <c:pt idx="23389">
                  <c:v>-0.54441435999999999</c:v>
                </c:pt>
                <c:pt idx="23390">
                  <c:v>-0.54441435999999999</c:v>
                </c:pt>
                <c:pt idx="23391">
                  <c:v>-0.54441435999999999</c:v>
                </c:pt>
                <c:pt idx="23392">
                  <c:v>-0.54749015000000001</c:v>
                </c:pt>
                <c:pt idx="23393">
                  <c:v>-0.54749015000000001</c:v>
                </c:pt>
                <c:pt idx="23394">
                  <c:v>-0.54441435999999999</c:v>
                </c:pt>
                <c:pt idx="23395">
                  <c:v>-0.54441435999999999</c:v>
                </c:pt>
                <c:pt idx="23396">
                  <c:v>-0.54441435999999999</c:v>
                </c:pt>
                <c:pt idx="23397">
                  <c:v>-0.54441435999999999</c:v>
                </c:pt>
                <c:pt idx="23398">
                  <c:v>-0.54441435999999999</c:v>
                </c:pt>
                <c:pt idx="23399">
                  <c:v>-0.54749015000000001</c:v>
                </c:pt>
                <c:pt idx="23400">
                  <c:v>-0.54749015000000001</c:v>
                </c:pt>
                <c:pt idx="23401">
                  <c:v>-0.54441435999999999</c:v>
                </c:pt>
                <c:pt idx="23402">
                  <c:v>-0.54441435999999999</c:v>
                </c:pt>
                <c:pt idx="23403">
                  <c:v>-0.54749015000000001</c:v>
                </c:pt>
                <c:pt idx="23404">
                  <c:v>-0.55056593999999992</c:v>
                </c:pt>
                <c:pt idx="23405">
                  <c:v>-0.55056593999999992</c:v>
                </c:pt>
                <c:pt idx="23406">
                  <c:v>-0.55056593999999992</c:v>
                </c:pt>
                <c:pt idx="23407">
                  <c:v>-0.55056593999999992</c:v>
                </c:pt>
                <c:pt idx="23408">
                  <c:v>-0.55056593999999992</c:v>
                </c:pt>
                <c:pt idx="23409">
                  <c:v>-0.55056593999999992</c:v>
                </c:pt>
                <c:pt idx="23410">
                  <c:v>-0.55056593999999992</c:v>
                </c:pt>
                <c:pt idx="23411">
                  <c:v>-0.55364172</c:v>
                </c:pt>
                <c:pt idx="23412">
                  <c:v>-0.55364172</c:v>
                </c:pt>
                <c:pt idx="23413">
                  <c:v>-0.55364172</c:v>
                </c:pt>
                <c:pt idx="23414">
                  <c:v>-0.55364172</c:v>
                </c:pt>
                <c:pt idx="23415">
                  <c:v>-0.55671750999999992</c:v>
                </c:pt>
                <c:pt idx="23416">
                  <c:v>-0.55671750999999992</c:v>
                </c:pt>
                <c:pt idx="23417">
                  <c:v>-0.55671750999999992</c:v>
                </c:pt>
                <c:pt idx="23418">
                  <c:v>-0.55671750999999992</c:v>
                </c:pt>
                <c:pt idx="23419">
                  <c:v>-0.55671750999999992</c:v>
                </c:pt>
                <c:pt idx="23420">
                  <c:v>-0.55979329999999994</c:v>
                </c:pt>
                <c:pt idx="23421">
                  <c:v>-0.55979329999999994</c:v>
                </c:pt>
                <c:pt idx="23422">
                  <c:v>-0.55979329999999994</c:v>
                </c:pt>
                <c:pt idx="23423">
                  <c:v>-0.55979329999999994</c:v>
                </c:pt>
                <c:pt idx="23424">
                  <c:v>-0.55979329999999994</c:v>
                </c:pt>
                <c:pt idx="23425">
                  <c:v>-0.55979329999999994</c:v>
                </c:pt>
                <c:pt idx="23426">
                  <c:v>-0.55979329999999994</c:v>
                </c:pt>
                <c:pt idx="23427">
                  <c:v>-0.55979329999999994</c:v>
                </c:pt>
                <c:pt idx="23428">
                  <c:v>-0.55979329999999994</c:v>
                </c:pt>
                <c:pt idx="23429">
                  <c:v>-0.56286908999999996</c:v>
                </c:pt>
                <c:pt idx="23430">
                  <c:v>-0.56286908999999996</c:v>
                </c:pt>
                <c:pt idx="23431">
                  <c:v>-0.56286908999999996</c:v>
                </c:pt>
                <c:pt idx="23432">
                  <c:v>-0.55979329999999994</c:v>
                </c:pt>
                <c:pt idx="23433">
                  <c:v>-0.55979329999999994</c:v>
                </c:pt>
                <c:pt idx="23434">
                  <c:v>-0.55979329999999994</c:v>
                </c:pt>
                <c:pt idx="23435">
                  <c:v>-0.55979329999999994</c:v>
                </c:pt>
                <c:pt idx="23436">
                  <c:v>-0.55979329999999994</c:v>
                </c:pt>
                <c:pt idx="23437">
                  <c:v>-0.55979329999999994</c:v>
                </c:pt>
                <c:pt idx="23438">
                  <c:v>-0.55979329999999994</c:v>
                </c:pt>
                <c:pt idx="23439">
                  <c:v>-0.55979329999999994</c:v>
                </c:pt>
                <c:pt idx="23440">
                  <c:v>-0.55979329999999994</c:v>
                </c:pt>
                <c:pt idx="23441">
                  <c:v>-0.55979329999999994</c:v>
                </c:pt>
                <c:pt idx="23442">
                  <c:v>-0.55979329999999994</c:v>
                </c:pt>
                <c:pt idx="23443">
                  <c:v>-0.55979329999999994</c:v>
                </c:pt>
                <c:pt idx="23444">
                  <c:v>-0.55979329999999994</c:v>
                </c:pt>
                <c:pt idx="23445">
                  <c:v>-0.55979329999999994</c:v>
                </c:pt>
                <c:pt idx="23446">
                  <c:v>-0.55979329999999994</c:v>
                </c:pt>
                <c:pt idx="23447">
                  <c:v>-0.55979329999999994</c:v>
                </c:pt>
                <c:pt idx="23448">
                  <c:v>-0.55979329999999994</c:v>
                </c:pt>
                <c:pt idx="23449">
                  <c:v>-0.55979329999999994</c:v>
                </c:pt>
                <c:pt idx="23450">
                  <c:v>-0.55979329999999994</c:v>
                </c:pt>
                <c:pt idx="23451">
                  <c:v>-0.55979329999999994</c:v>
                </c:pt>
                <c:pt idx="23452">
                  <c:v>-0.55979329999999994</c:v>
                </c:pt>
                <c:pt idx="23453">
                  <c:v>-0.55979329999999994</c:v>
                </c:pt>
                <c:pt idx="23454">
                  <c:v>-0.55979329999999994</c:v>
                </c:pt>
                <c:pt idx="23455">
                  <c:v>-0.55979329999999994</c:v>
                </c:pt>
                <c:pt idx="23456">
                  <c:v>-0.55979329999999994</c:v>
                </c:pt>
                <c:pt idx="23457">
                  <c:v>-0.55979329999999994</c:v>
                </c:pt>
                <c:pt idx="23458">
                  <c:v>-0.55979329999999994</c:v>
                </c:pt>
                <c:pt idx="23459">
                  <c:v>-0.55979329999999994</c:v>
                </c:pt>
                <c:pt idx="23460">
                  <c:v>-0.55979329999999994</c:v>
                </c:pt>
                <c:pt idx="23461">
                  <c:v>-0.55979329999999994</c:v>
                </c:pt>
                <c:pt idx="23462">
                  <c:v>-0.55979329999999994</c:v>
                </c:pt>
                <c:pt idx="23463">
                  <c:v>-0.55979329999999994</c:v>
                </c:pt>
                <c:pt idx="23464">
                  <c:v>-0.55979329999999994</c:v>
                </c:pt>
                <c:pt idx="23465">
                  <c:v>-0.55979329999999994</c:v>
                </c:pt>
                <c:pt idx="23466">
                  <c:v>-0.55979329999999994</c:v>
                </c:pt>
                <c:pt idx="23467">
                  <c:v>-0.55979329999999994</c:v>
                </c:pt>
                <c:pt idx="23468">
                  <c:v>-0.55979329999999994</c:v>
                </c:pt>
                <c:pt idx="23469">
                  <c:v>-0.55979329999999994</c:v>
                </c:pt>
                <c:pt idx="23470">
                  <c:v>-0.55979329999999994</c:v>
                </c:pt>
                <c:pt idx="23471">
                  <c:v>-0.55979329999999994</c:v>
                </c:pt>
                <c:pt idx="23472">
                  <c:v>-0.55979329999999994</c:v>
                </c:pt>
                <c:pt idx="23473">
                  <c:v>-0.55979329999999994</c:v>
                </c:pt>
                <c:pt idx="23474">
                  <c:v>-0.55979329999999994</c:v>
                </c:pt>
                <c:pt idx="23475">
                  <c:v>-0.55979329999999994</c:v>
                </c:pt>
                <c:pt idx="23476">
                  <c:v>-0.55979329999999994</c:v>
                </c:pt>
                <c:pt idx="23477">
                  <c:v>-0.55979329999999994</c:v>
                </c:pt>
                <c:pt idx="23478">
                  <c:v>-0.55979329999999994</c:v>
                </c:pt>
                <c:pt idx="23479">
                  <c:v>-0.55979329999999994</c:v>
                </c:pt>
                <c:pt idx="23480">
                  <c:v>-0.55979329999999994</c:v>
                </c:pt>
                <c:pt idx="23481">
                  <c:v>-0.55979329999999994</c:v>
                </c:pt>
                <c:pt idx="23482">
                  <c:v>-0.55979329999999994</c:v>
                </c:pt>
                <c:pt idx="23483">
                  <c:v>-0.55979329999999994</c:v>
                </c:pt>
                <c:pt idx="23484">
                  <c:v>-0.55979329999999994</c:v>
                </c:pt>
                <c:pt idx="23485">
                  <c:v>-0.55671750999999992</c:v>
                </c:pt>
                <c:pt idx="23486">
                  <c:v>-0.55671750999999992</c:v>
                </c:pt>
                <c:pt idx="23487">
                  <c:v>-0.55671750999999992</c:v>
                </c:pt>
                <c:pt idx="23488">
                  <c:v>-0.55671750999999992</c:v>
                </c:pt>
                <c:pt idx="23489">
                  <c:v>-0.55671750999999992</c:v>
                </c:pt>
                <c:pt idx="23490">
                  <c:v>-0.55364172</c:v>
                </c:pt>
                <c:pt idx="23491">
                  <c:v>-0.55364172</c:v>
                </c:pt>
                <c:pt idx="23492">
                  <c:v>-0.55364172</c:v>
                </c:pt>
                <c:pt idx="23493">
                  <c:v>-0.55364172</c:v>
                </c:pt>
                <c:pt idx="23494">
                  <c:v>-0.55364172</c:v>
                </c:pt>
                <c:pt idx="23495">
                  <c:v>-0.55364172</c:v>
                </c:pt>
                <c:pt idx="23496">
                  <c:v>-0.55364172</c:v>
                </c:pt>
                <c:pt idx="23497">
                  <c:v>-0.55056593999999992</c:v>
                </c:pt>
                <c:pt idx="23498">
                  <c:v>-0.55056593999999992</c:v>
                </c:pt>
                <c:pt idx="23499">
                  <c:v>-0.55056593999999992</c:v>
                </c:pt>
                <c:pt idx="23500">
                  <c:v>-0.55056593999999992</c:v>
                </c:pt>
                <c:pt idx="23501">
                  <c:v>-0.55056593999999992</c:v>
                </c:pt>
                <c:pt idx="23502">
                  <c:v>-0.55056593999999992</c:v>
                </c:pt>
                <c:pt idx="23503">
                  <c:v>-0.55056593999999992</c:v>
                </c:pt>
                <c:pt idx="23504">
                  <c:v>-0.55056593999999992</c:v>
                </c:pt>
                <c:pt idx="23505">
                  <c:v>-0.55056593999999992</c:v>
                </c:pt>
                <c:pt idx="23506">
                  <c:v>-0.55056593999999992</c:v>
                </c:pt>
                <c:pt idx="23507">
                  <c:v>-0.55364172</c:v>
                </c:pt>
                <c:pt idx="23508">
                  <c:v>-0.55364172</c:v>
                </c:pt>
                <c:pt idx="23509">
                  <c:v>-0.55364172</c:v>
                </c:pt>
                <c:pt idx="23510">
                  <c:v>-0.55364172</c:v>
                </c:pt>
                <c:pt idx="23511">
                  <c:v>-0.55364172</c:v>
                </c:pt>
                <c:pt idx="23512">
                  <c:v>-0.55364172</c:v>
                </c:pt>
                <c:pt idx="23513">
                  <c:v>-0.55364172</c:v>
                </c:pt>
                <c:pt idx="23514">
                  <c:v>-0.55364172</c:v>
                </c:pt>
                <c:pt idx="23515">
                  <c:v>-0.55671750999999992</c:v>
                </c:pt>
                <c:pt idx="23516">
                  <c:v>-0.55671750999999992</c:v>
                </c:pt>
                <c:pt idx="23517">
                  <c:v>-0.55671750999999992</c:v>
                </c:pt>
                <c:pt idx="23518">
                  <c:v>-0.55979329999999994</c:v>
                </c:pt>
                <c:pt idx="23519">
                  <c:v>-0.55979329999999994</c:v>
                </c:pt>
                <c:pt idx="23520">
                  <c:v>-0.55979329999999994</c:v>
                </c:pt>
                <c:pt idx="23521">
                  <c:v>-0.55979329999999994</c:v>
                </c:pt>
                <c:pt idx="23522">
                  <c:v>-0.55979329999999994</c:v>
                </c:pt>
                <c:pt idx="23523">
                  <c:v>-0.55979329999999994</c:v>
                </c:pt>
                <c:pt idx="23524">
                  <c:v>-0.55979329999999994</c:v>
                </c:pt>
                <c:pt idx="23525">
                  <c:v>-0.55979329999999994</c:v>
                </c:pt>
                <c:pt idx="23526">
                  <c:v>-0.56286908999999996</c:v>
                </c:pt>
                <c:pt idx="23527">
                  <c:v>-0.56286908999999996</c:v>
                </c:pt>
                <c:pt idx="23528">
                  <c:v>-0.56286908999999996</c:v>
                </c:pt>
                <c:pt idx="23529">
                  <c:v>-0.56286908999999996</c:v>
                </c:pt>
                <c:pt idx="23530">
                  <c:v>-0.56594486999999993</c:v>
                </c:pt>
                <c:pt idx="23531">
                  <c:v>-0.56594486999999993</c:v>
                </c:pt>
                <c:pt idx="23532">
                  <c:v>-0.56902065999999996</c:v>
                </c:pt>
                <c:pt idx="23533">
                  <c:v>-0.56902065999999996</c:v>
                </c:pt>
                <c:pt idx="23534">
                  <c:v>-0.57209644999999998</c:v>
                </c:pt>
                <c:pt idx="23535">
                  <c:v>-0.57209644999999998</c:v>
                </c:pt>
                <c:pt idx="23536">
                  <c:v>-0.57209644999999998</c:v>
                </c:pt>
                <c:pt idx="23537">
                  <c:v>-0.57209644999999998</c:v>
                </c:pt>
                <c:pt idx="23538">
                  <c:v>-0.57209644999999998</c:v>
                </c:pt>
                <c:pt idx="23539">
                  <c:v>-0.57517224</c:v>
                </c:pt>
                <c:pt idx="23540">
                  <c:v>-0.57517224</c:v>
                </c:pt>
                <c:pt idx="23541">
                  <c:v>-0.57517224</c:v>
                </c:pt>
                <c:pt idx="23542">
                  <c:v>-0.57209644999999998</c:v>
                </c:pt>
                <c:pt idx="23543">
                  <c:v>-0.57209644999999998</c:v>
                </c:pt>
                <c:pt idx="23544">
                  <c:v>-0.57517224</c:v>
                </c:pt>
                <c:pt idx="23545">
                  <c:v>-0.57517224</c:v>
                </c:pt>
                <c:pt idx="23546">
                  <c:v>-0.57517224</c:v>
                </c:pt>
                <c:pt idx="23547">
                  <c:v>-0.57517224</c:v>
                </c:pt>
                <c:pt idx="23548">
                  <c:v>-0.57824801999999997</c:v>
                </c:pt>
                <c:pt idx="23549">
                  <c:v>-0.58132381</c:v>
                </c:pt>
                <c:pt idx="23550">
                  <c:v>-0.58132381</c:v>
                </c:pt>
                <c:pt idx="23551">
                  <c:v>-0.57824801999999997</c:v>
                </c:pt>
                <c:pt idx="23552">
                  <c:v>-0.57824801999999997</c:v>
                </c:pt>
                <c:pt idx="23553">
                  <c:v>-0.57824801999999997</c:v>
                </c:pt>
                <c:pt idx="23554">
                  <c:v>-0.57824801999999997</c:v>
                </c:pt>
                <c:pt idx="23555">
                  <c:v>-0.57824801999999997</c:v>
                </c:pt>
                <c:pt idx="23556">
                  <c:v>-0.57824801999999997</c:v>
                </c:pt>
                <c:pt idx="23557">
                  <c:v>-0.57824801999999997</c:v>
                </c:pt>
                <c:pt idx="23558">
                  <c:v>-0.57824801999999997</c:v>
                </c:pt>
                <c:pt idx="23559">
                  <c:v>-0.57824801999999997</c:v>
                </c:pt>
                <c:pt idx="23560">
                  <c:v>-0.57824801999999997</c:v>
                </c:pt>
                <c:pt idx="23561">
                  <c:v>-0.57824801999999997</c:v>
                </c:pt>
                <c:pt idx="23562">
                  <c:v>-0.57824801999999997</c:v>
                </c:pt>
                <c:pt idx="23563">
                  <c:v>-0.57824801999999997</c:v>
                </c:pt>
                <c:pt idx="23564">
                  <c:v>-0.57824801999999997</c:v>
                </c:pt>
                <c:pt idx="23565">
                  <c:v>-0.57824801999999997</c:v>
                </c:pt>
                <c:pt idx="23566">
                  <c:v>-0.57824801999999997</c:v>
                </c:pt>
                <c:pt idx="23567">
                  <c:v>-0.57824801999999997</c:v>
                </c:pt>
                <c:pt idx="23568">
                  <c:v>-0.57824801999999997</c:v>
                </c:pt>
                <c:pt idx="23569">
                  <c:v>-0.57824801999999997</c:v>
                </c:pt>
                <c:pt idx="23570">
                  <c:v>-0.58132381</c:v>
                </c:pt>
                <c:pt idx="23571">
                  <c:v>-0.58132381</c:v>
                </c:pt>
                <c:pt idx="23572">
                  <c:v>-0.58132381</c:v>
                </c:pt>
                <c:pt idx="23573">
                  <c:v>-0.58132381</c:v>
                </c:pt>
                <c:pt idx="23574">
                  <c:v>-0.58132381</c:v>
                </c:pt>
                <c:pt idx="23575">
                  <c:v>-0.58439960000000002</c:v>
                </c:pt>
                <c:pt idx="23576">
                  <c:v>-0.58439960000000002</c:v>
                </c:pt>
                <c:pt idx="23577">
                  <c:v>-0.58439960000000002</c:v>
                </c:pt>
                <c:pt idx="23578">
                  <c:v>-0.58132381</c:v>
                </c:pt>
                <c:pt idx="23579">
                  <c:v>-0.58132381</c:v>
                </c:pt>
                <c:pt idx="23580">
                  <c:v>-0.58132381</c:v>
                </c:pt>
                <c:pt idx="23581">
                  <c:v>-0.58439960000000002</c:v>
                </c:pt>
                <c:pt idx="23582">
                  <c:v>-0.58439960000000002</c:v>
                </c:pt>
                <c:pt idx="23583">
                  <c:v>-0.58439960000000002</c:v>
                </c:pt>
                <c:pt idx="23584">
                  <c:v>-0.58439960000000002</c:v>
                </c:pt>
                <c:pt idx="23585">
                  <c:v>-0.58747538999999993</c:v>
                </c:pt>
                <c:pt idx="23586">
                  <c:v>-0.59055117000000001</c:v>
                </c:pt>
                <c:pt idx="23587">
                  <c:v>-0.59055117000000001</c:v>
                </c:pt>
                <c:pt idx="23588">
                  <c:v>-0.59055117000000001</c:v>
                </c:pt>
                <c:pt idx="23589">
                  <c:v>-0.59055117000000001</c:v>
                </c:pt>
                <c:pt idx="23590">
                  <c:v>-0.59055117000000001</c:v>
                </c:pt>
                <c:pt idx="23591">
                  <c:v>-0.59055117000000001</c:v>
                </c:pt>
                <c:pt idx="23592">
                  <c:v>-0.59055117000000001</c:v>
                </c:pt>
                <c:pt idx="23593">
                  <c:v>-0.59055117000000001</c:v>
                </c:pt>
                <c:pt idx="23594">
                  <c:v>-0.59055117000000001</c:v>
                </c:pt>
                <c:pt idx="23595">
                  <c:v>-0.59055117000000001</c:v>
                </c:pt>
                <c:pt idx="23596">
                  <c:v>-0.59055117000000001</c:v>
                </c:pt>
                <c:pt idx="23597">
                  <c:v>-0.59055117000000001</c:v>
                </c:pt>
                <c:pt idx="23598">
                  <c:v>-0.59362695999999993</c:v>
                </c:pt>
                <c:pt idx="23599">
                  <c:v>-0.59362695999999993</c:v>
                </c:pt>
                <c:pt idx="23600">
                  <c:v>-0.59362695999999993</c:v>
                </c:pt>
                <c:pt idx="23601">
                  <c:v>-0.59362695999999993</c:v>
                </c:pt>
                <c:pt idx="23602">
                  <c:v>-0.59362695999999993</c:v>
                </c:pt>
                <c:pt idx="23603">
                  <c:v>-0.59362695999999993</c:v>
                </c:pt>
                <c:pt idx="23604">
                  <c:v>-0.59362695999999993</c:v>
                </c:pt>
                <c:pt idx="23605">
                  <c:v>-0.59362695999999993</c:v>
                </c:pt>
                <c:pt idx="23606">
                  <c:v>-0.59362695999999993</c:v>
                </c:pt>
                <c:pt idx="23607">
                  <c:v>-0.59362695999999993</c:v>
                </c:pt>
                <c:pt idx="23608">
                  <c:v>-0.59362695999999993</c:v>
                </c:pt>
                <c:pt idx="23609">
                  <c:v>-0.59670274999999995</c:v>
                </c:pt>
                <c:pt idx="23610">
                  <c:v>-0.59670274999999995</c:v>
                </c:pt>
                <c:pt idx="23611">
                  <c:v>-0.59670274999999995</c:v>
                </c:pt>
                <c:pt idx="23612">
                  <c:v>-0.59670274999999995</c:v>
                </c:pt>
                <c:pt idx="23613">
                  <c:v>-0.59977852999999992</c:v>
                </c:pt>
                <c:pt idx="23614">
                  <c:v>-0.59977852999999992</c:v>
                </c:pt>
                <c:pt idx="23615">
                  <c:v>-0.59977852999999992</c:v>
                </c:pt>
                <c:pt idx="23616">
                  <c:v>-0.59977852999999992</c:v>
                </c:pt>
                <c:pt idx="23617">
                  <c:v>-0.59977852999999992</c:v>
                </c:pt>
                <c:pt idx="23618">
                  <c:v>-0.59977852999999992</c:v>
                </c:pt>
                <c:pt idx="23619">
                  <c:v>-0.59977852999999992</c:v>
                </c:pt>
                <c:pt idx="23620">
                  <c:v>-0.59977852999999992</c:v>
                </c:pt>
                <c:pt idx="23621">
                  <c:v>-0.59977852999999992</c:v>
                </c:pt>
                <c:pt idx="23622">
                  <c:v>-0.59977852999999992</c:v>
                </c:pt>
                <c:pt idx="23623">
                  <c:v>-0.59977852999999992</c:v>
                </c:pt>
                <c:pt idx="23624">
                  <c:v>-0.59977852999999992</c:v>
                </c:pt>
                <c:pt idx="23625">
                  <c:v>-0.59977852999999992</c:v>
                </c:pt>
                <c:pt idx="23626">
                  <c:v>-0.59977852999999992</c:v>
                </c:pt>
                <c:pt idx="23627">
                  <c:v>-0.59977852999999992</c:v>
                </c:pt>
                <c:pt idx="23628">
                  <c:v>-0.59977852999999992</c:v>
                </c:pt>
                <c:pt idx="23629">
                  <c:v>-0.59977852999999992</c:v>
                </c:pt>
                <c:pt idx="23630">
                  <c:v>-0.59977852999999992</c:v>
                </c:pt>
                <c:pt idx="23631">
                  <c:v>-0.59977852999999992</c:v>
                </c:pt>
                <c:pt idx="23632">
                  <c:v>-0.59977852999999992</c:v>
                </c:pt>
                <c:pt idx="23633">
                  <c:v>-0.60285431999999994</c:v>
                </c:pt>
                <c:pt idx="23634">
                  <c:v>-0.60285431999999994</c:v>
                </c:pt>
                <c:pt idx="23635">
                  <c:v>-0.60285431999999994</c:v>
                </c:pt>
                <c:pt idx="23636">
                  <c:v>-0.60285431999999994</c:v>
                </c:pt>
                <c:pt idx="23637">
                  <c:v>-0.60285431999999994</c:v>
                </c:pt>
                <c:pt idx="23638">
                  <c:v>-0.60285431999999994</c:v>
                </c:pt>
                <c:pt idx="23639">
                  <c:v>-0.60285431999999994</c:v>
                </c:pt>
                <c:pt idx="23640">
                  <c:v>-0.60285431999999994</c:v>
                </c:pt>
                <c:pt idx="23641">
                  <c:v>-0.60285431999999994</c:v>
                </c:pt>
                <c:pt idx="23642">
                  <c:v>-0.60285431999999994</c:v>
                </c:pt>
                <c:pt idx="23643">
                  <c:v>-0.60593010999999997</c:v>
                </c:pt>
                <c:pt idx="23644">
                  <c:v>-0.60593010999999997</c:v>
                </c:pt>
                <c:pt idx="23645">
                  <c:v>-0.60285431999999994</c:v>
                </c:pt>
                <c:pt idx="23646">
                  <c:v>-0.60285431999999994</c:v>
                </c:pt>
                <c:pt idx="23647">
                  <c:v>-0.60285431999999994</c:v>
                </c:pt>
                <c:pt idx="23648">
                  <c:v>-0.60593010999999997</c:v>
                </c:pt>
                <c:pt idx="23649">
                  <c:v>-0.60593010999999997</c:v>
                </c:pt>
                <c:pt idx="23650">
                  <c:v>-0.60593010999999997</c:v>
                </c:pt>
                <c:pt idx="23651">
                  <c:v>-0.60593010999999997</c:v>
                </c:pt>
                <c:pt idx="23652">
                  <c:v>-0.60593010999999997</c:v>
                </c:pt>
                <c:pt idx="23653">
                  <c:v>-0.60593010999999997</c:v>
                </c:pt>
                <c:pt idx="23654">
                  <c:v>-0.60900589999999999</c:v>
                </c:pt>
                <c:pt idx="23655">
                  <c:v>-0.60593010999999997</c:v>
                </c:pt>
                <c:pt idx="23656">
                  <c:v>-0.60593010999999997</c:v>
                </c:pt>
                <c:pt idx="23657">
                  <c:v>-0.60900589999999999</c:v>
                </c:pt>
                <c:pt idx="23658">
                  <c:v>-0.61208169000000001</c:v>
                </c:pt>
                <c:pt idx="23659">
                  <c:v>-0.61208169000000001</c:v>
                </c:pt>
                <c:pt idx="23660">
                  <c:v>-0.60900589999999999</c:v>
                </c:pt>
                <c:pt idx="23661">
                  <c:v>-0.60900589999999999</c:v>
                </c:pt>
                <c:pt idx="23662">
                  <c:v>-0.61208169000000001</c:v>
                </c:pt>
                <c:pt idx="23663">
                  <c:v>-0.61208169000000001</c:v>
                </c:pt>
                <c:pt idx="23664">
                  <c:v>-0.61208169000000001</c:v>
                </c:pt>
                <c:pt idx="23665">
                  <c:v>-0.61208169000000001</c:v>
                </c:pt>
                <c:pt idx="23666">
                  <c:v>-0.61208169000000001</c:v>
                </c:pt>
                <c:pt idx="23667">
                  <c:v>-0.60900589999999999</c:v>
                </c:pt>
                <c:pt idx="23668">
                  <c:v>-0.60900589999999999</c:v>
                </c:pt>
                <c:pt idx="23669">
                  <c:v>-0.60900589999999999</c:v>
                </c:pt>
                <c:pt idx="23670">
                  <c:v>-0.60900589999999999</c:v>
                </c:pt>
                <c:pt idx="23671">
                  <c:v>-0.60593010999999997</c:v>
                </c:pt>
                <c:pt idx="23672">
                  <c:v>-0.60593010999999997</c:v>
                </c:pt>
                <c:pt idx="23673">
                  <c:v>-0.60593010999999997</c:v>
                </c:pt>
                <c:pt idx="23674">
                  <c:v>-0.60593010999999997</c:v>
                </c:pt>
                <c:pt idx="23675">
                  <c:v>-0.60593010999999997</c:v>
                </c:pt>
                <c:pt idx="23676">
                  <c:v>-0.60285431999999994</c:v>
                </c:pt>
                <c:pt idx="23677">
                  <c:v>-0.60285431999999994</c:v>
                </c:pt>
                <c:pt idx="23678">
                  <c:v>-0.60285431999999994</c:v>
                </c:pt>
                <c:pt idx="23679">
                  <c:v>-0.60285431999999994</c:v>
                </c:pt>
                <c:pt idx="23680">
                  <c:v>-0.60285431999999994</c:v>
                </c:pt>
                <c:pt idx="23681">
                  <c:v>-0.60285431999999994</c:v>
                </c:pt>
                <c:pt idx="23682">
                  <c:v>-0.60593010999999997</c:v>
                </c:pt>
                <c:pt idx="23683">
                  <c:v>-0.60593010999999997</c:v>
                </c:pt>
                <c:pt idx="23684">
                  <c:v>-0.60593010999999997</c:v>
                </c:pt>
                <c:pt idx="23685">
                  <c:v>-0.60285431999999994</c:v>
                </c:pt>
                <c:pt idx="23686">
                  <c:v>-0.60285431999999994</c:v>
                </c:pt>
                <c:pt idx="23687">
                  <c:v>-0.60285431999999994</c:v>
                </c:pt>
                <c:pt idx="23688">
                  <c:v>-0.60593010999999997</c:v>
                </c:pt>
                <c:pt idx="23689">
                  <c:v>-0.60593010999999997</c:v>
                </c:pt>
                <c:pt idx="23690">
                  <c:v>-0.60593010999999997</c:v>
                </c:pt>
                <c:pt idx="23691">
                  <c:v>-0.60593010999999997</c:v>
                </c:pt>
                <c:pt idx="23692">
                  <c:v>-0.60593010999999997</c:v>
                </c:pt>
                <c:pt idx="23693">
                  <c:v>-0.60900589999999999</c:v>
                </c:pt>
                <c:pt idx="23694">
                  <c:v>-0.60900589999999999</c:v>
                </c:pt>
                <c:pt idx="23695">
                  <c:v>-0.60900589999999999</c:v>
                </c:pt>
                <c:pt idx="23696">
                  <c:v>-0.60900589999999999</c:v>
                </c:pt>
                <c:pt idx="23697">
                  <c:v>-0.60900589999999999</c:v>
                </c:pt>
                <c:pt idx="23698">
                  <c:v>-0.60900589999999999</c:v>
                </c:pt>
                <c:pt idx="23699">
                  <c:v>-0.60900589999999999</c:v>
                </c:pt>
                <c:pt idx="23700">
                  <c:v>-0.60900589999999999</c:v>
                </c:pt>
                <c:pt idx="23701">
                  <c:v>-0.60900589999999999</c:v>
                </c:pt>
                <c:pt idx="23702">
                  <c:v>-0.60900589999999999</c:v>
                </c:pt>
                <c:pt idx="23703">
                  <c:v>-0.60900589999999999</c:v>
                </c:pt>
                <c:pt idx="23704">
                  <c:v>-0.60900589999999999</c:v>
                </c:pt>
                <c:pt idx="23705">
                  <c:v>-0.61208169000000001</c:v>
                </c:pt>
                <c:pt idx="23706">
                  <c:v>-0.61208169000000001</c:v>
                </c:pt>
                <c:pt idx="23707">
                  <c:v>-0.61515746999999998</c:v>
                </c:pt>
                <c:pt idx="23708">
                  <c:v>-0.61823326000000001</c:v>
                </c:pt>
                <c:pt idx="23709">
                  <c:v>-0.61823326000000001</c:v>
                </c:pt>
                <c:pt idx="23710">
                  <c:v>-0.61823326000000001</c:v>
                </c:pt>
                <c:pt idx="23711">
                  <c:v>-0.62130903999999998</c:v>
                </c:pt>
                <c:pt idx="23712">
                  <c:v>-0.62438483999999994</c:v>
                </c:pt>
                <c:pt idx="23713">
                  <c:v>-0.62438483999999994</c:v>
                </c:pt>
                <c:pt idx="23714">
                  <c:v>-0.62746061999999991</c:v>
                </c:pt>
                <c:pt idx="23715">
                  <c:v>-0.62746061999999991</c:v>
                </c:pt>
                <c:pt idx="23716">
                  <c:v>-0.62746061999999991</c:v>
                </c:pt>
                <c:pt idx="23717">
                  <c:v>-0.62746061999999991</c:v>
                </c:pt>
                <c:pt idx="23718">
                  <c:v>-0.62746061999999991</c:v>
                </c:pt>
                <c:pt idx="23719">
                  <c:v>-0.62746061999999991</c:v>
                </c:pt>
                <c:pt idx="23720">
                  <c:v>-0.63053640999999994</c:v>
                </c:pt>
                <c:pt idx="23721">
                  <c:v>-0.63053640999999994</c:v>
                </c:pt>
                <c:pt idx="23722">
                  <c:v>-0.63053640999999994</c:v>
                </c:pt>
                <c:pt idx="23723">
                  <c:v>-0.63053640999999994</c:v>
                </c:pt>
                <c:pt idx="23724">
                  <c:v>-0.63361219000000002</c:v>
                </c:pt>
                <c:pt idx="23725">
                  <c:v>-0.63361219000000002</c:v>
                </c:pt>
                <c:pt idx="23726">
                  <c:v>-0.63361219000000002</c:v>
                </c:pt>
                <c:pt idx="23727">
                  <c:v>-0.63668799999999992</c:v>
                </c:pt>
                <c:pt idx="23728">
                  <c:v>-0.63976379999999999</c:v>
                </c:pt>
                <c:pt idx="23729">
                  <c:v>-0.63976379999999999</c:v>
                </c:pt>
                <c:pt idx="23730">
                  <c:v>-0.63976379999999999</c:v>
                </c:pt>
                <c:pt idx="23731">
                  <c:v>-0.63976379999999999</c:v>
                </c:pt>
                <c:pt idx="23732">
                  <c:v>-0.63976379999999999</c:v>
                </c:pt>
                <c:pt idx="23733">
                  <c:v>-0.63976379999999999</c:v>
                </c:pt>
                <c:pt idx="23734">
                  <c:v>-0.63976379999999999</c:v>
                </c:pt>
                <c:pt idx="23735">
                  <c:v>-0.63976379999999999</c:v>
                </c:pt>
                <c:pt idx="23736">
                  <c:v>-0.64283959999999996</c:v>
                </c:pt>
                <c:pt idx="23737">
                  <c:v>-0.64283959999999996</c:v>
                </c:pt>
                <c:pt idx="23738">
                  <c:v>-0.64283959999999996</c:v>
                </c:pt>
                <c:pt idx="23739">
                  <c:v>-0.64283959999999996</c:v>
                </c:pt>
                <c:pt idx="23740">
                  <c:v>-0.64283959999999996</c:v>
                </c:pt>
                <c:pt idx="23741">
                  <c:v>-0.64283959999999996</c:v>
                </c:pt>
                <c:pt idx="23742">
                  <c:v>-0.64591529999999997</c:v>
                </c:pt>
                <c:pt idx="23743">
                  <c:v>-0.64591529999999997</c:v>
                </c:pt>
                <c:pt idx="23744">
                  <c:v>-0.64591529999999997</c:v>
                </c:pt>
                <c:pt idx="23745">
                  <c:v>-0.64899109999999993</c:v>
                </c:pt>
                <c:pt idx="23746">
                  <c:v>-0.6520669</c:v>
                </c:pt>
                <c:pt idx="23747">
                  <c:v>-0.6520669</c:v>
                </c:pt>
                <c:pt idx="23748">
                  <c:v>-0.6520669</c:v>
                </c:pt>
                <c:pt idx="23749">
                  <c:v>-0.6520669</c:v>
                </c:pt>
                <c:pt idx="23750">
                  <c:v>-0.6520669</c:v>
                </c:pt>
                <c:pt idx="23751">
                  <c:v>-0.6520669</c:v>
                </c:pt>
                <c:pt idx="23752">
                  <c:v>-0.6520669</c:v>
                </c:pt>
                <c:pt idx="23753">
                  <c:v>-0.65514269999999997</c:v>
                </c:pt>
                <c:pt idx="23754">
                  <c:v>-0.65821849999999993</c:v>
                </c:pt>
                <c:pt idx="23755">
                  <c:v>-0.65821849999999993</c:v>
                </c:pt>
                <c:pt idx="23756">
                  <c:v>-0.65821849999999993</c:v>
                </c:pt>
                <c:pt idx="23757">
                  <c:v>-0.65821849999999993</c:v>
                </c:pt>
                <c:pt idx="23758">
                  <c:v>-0.65821849999999993</c:v>
                </c:pt>
                <c:pt idx="23759">
                  <c:v>-0.65821849999999993</c:v>
                </c:pt>
                <c:pt idx="23760">
                  <c:v>-0.6612943</c:v>
                </c:pt>
                <c:pt idx="23761">
                  <c:v>-0.6612943</c:v>
                </c:pt>
                <c:pt idx="23762">
                  <c:v>-0.6612943</c:v>
                </c:pt>
                <c:pt idx="23763">
                  <c:v>-0.6612943</c:v>
                </c:pt>
                <c:pt idx="23764">
                  <c:v>-0.6612943</c:v>
                </c:pt>
                <c:pt idx="23765">
                  <c:v>-0.6612943</c:v>
                </c:pt>
                <c:pt idx="23766">
                  <c:v>-0.6612943</c:v>
                </c:pt>
                <c:pt idx="23767">
                  <c:v>-0.66437009999999996</c:v>
                </c:pt>
                <c:pt idx="23768">
                  <c:v>-0.66437009999999996</c:v>
                </c:pt>
                <c:pt idx="23769">
                  <c:v>-0.66437009999999996</c:v>
                </c:pt>
                <c:pt idx="23770">
                  <c:v>-0.66744589999999993</c:v>
                </c:pt>
                <c:pt idx="23771">
                  <c:v>-0.66437009999999996</c:v>
                </c:pt>
                <c:pt idx="23772">
                  <c:v>-0.67052159999999994</c:v>
                </c:pt>
                <c:pt idx="23773">
                  <c:v>-0.66744589999999993</c:v>
                </c:pt>
                <c:pt idx="23774">
                  <c:v>-0.66437009999999996</c:v>
                </c:pt>
                <c:pt idx="23775">
                  <c:v>-0.66744589999999993</c:v>
                </c:pt>
                <c:pt idx="23776">
                  <c:v>-0.66744589999999993</c:v>
                </c:pt>
                <c:pt idx="23777">
                  <c:v>-0.66744589999999993</c:v>
                </c:pt>
                <c:pt idx="23778">
                  <c:v>-0.66744589999999993</c:v>
                </c:pt>
                <c:pt idx="23779">
                  <c:v>-0.67052159999999994</c:v>
                </c:pt>
                <c:pt idx="23780">
                  <c:v>-0.67667319999999997</c:v>
                </c:pt>
                <c:pt idx="23781">
                  <c:v>-0.67667319999999997</c:v>
                </c:pt>
                <c:pt idx="23782">
                  <c:v>-0.67052159999999994</c:v>
                </c:pt>
                <c:pt idx="23783">
                  <c:v>-0.67052159999999994</c:v>
                </c:pt>
                <c:pt idx="23784">
                  <c:v>-0.67667319999999997</c:v>
                </c:pt>
                <c:pt idx="23785">
                  <c:v>-0.67667319999999997</c:v>
                </c:pt>
                <c:pt idx="23786">
                  <c:v>-0.67052159999999994</c:v>
                </c:pt>
                <c:pt idx="23787">
                  <c:v>-0.67359740000000001</c:v>
                </c:pt>
                <c:pt idx="23788">
                  <c:v>-0.67359740000000001</c:v>
                </c:pt>
                <c:pt idx="23789">
                  <c:v>-0.67667319999999997</c:v>
                </c:pt>
                <c:pt idx="23790">
                  <c:v>-0.67359740000000001</c:v>
                </c:pt>
                <c:pt idx="23791">
                  <c:v>-0.67359740000000001</c:v>
                </c:pt>
                <c:pt idx="23792">
                  <c:v>-0.67667319999999997</c:v>
                </c:pt>
                <c:pt idx="23793">
                  <c:v>-0.67667319999999997</c:v>
                </c:pt>
                <c:pt idx="23794">
                  <c:v>-0.67974899999999994</c:v>
                </c:pt>
                <c:pt idx="23795">
                  <c:v>-0.67667319999999997</c:v>
                </c:pt>
                <c:pt idx="23796">
                  <c:v>-0.67667319999999997</c:v>
                </c:pt>
                <c:pt idx="23797">
                  <c:v>-0.67667319999999997</c:v>
                </c:pt>
                <c:pt idx="23798">
                  <c:v>-0.67974899999999994</c:v>
                </c:pt>
                <c:pt idx="23799">
                  <c:v>-0.67974899999999994</c:v>
                </c:pt>
                <c:pt idx="23800">
                  <c:v>-0.67667319999999997</c:v>
                </c:pt>
                <c:pt idx="23801">
                  <c:v>-0.67974899999999994</c:v>
                </c:pt>
                <c:pt idx="23802">
                  <c:v>-0.67974899999999994</c:v>
                </c:pt>
                <c:pt idx="23803">
                  <c:v>-0.67974899999999994</c:v>
                </c:pt>
                <c:pt idx="23804">
                  <c:v>-0.67667319999999997</c:v>
                </c:pt>
                <c:pt idx="23805">
                  <c:v>-0.67667319999999997</c:v>
                </c:pt>
                <c:pt idx="23806">
                  <c:v>-0.67974899999999994</c:v>
                </c:pt>
                <c:pt idx="23807">
                  <c:v>-0.68282480000000001</c:v>
                </c:pt>
                <c:pt idx="23808">
                  <c:v>-0.68282480000000001</c:v>
                </c:pt>
                <c:pt idx="23809">
                  <c:v>-0.68282480000000001</c:v>
                </c:pt>
                <c:pt idx="23810">
                  <c:v>-0.68282480000000001</c:v>
                </c:pt>
                <c:pt idx="23811">
                  <c:v>-0.68282480000000001</c:v>
                </c:pt>
                <c:pt idx="23812">
                  <c:v>-0.68282480000000001</c:v>
                </c:pt>
                <c:pt idx="23813">
                  <c:v>-0.68282480000000001</c:v>
                </c:pt>
                <c:pt idx="23814">
                  <c:v>-0.68590059999999997</c:v>
                </c:pt>
                <c:pt idx="23815">
                  <c:v>-0.68590059999999997</c:v>
                </c:pt>
                <c:pt idx="23816">
                  <c:v>-0.68590059999999997</c:v>
                </c:pt>
                <c:pt idx="23817">
                  <c:v>-0.68590059999999997</c:v>
                </c:pt>
                <c:pt idx="23818">
                  <c:v>-0.68590059999999997</c:v>
                </c:pt>
                <c:pt idx="23819">
                  <c:v>-0.68897639999999993</c:v>
                </c:pt>
                <c:pt idx="23820">
                  <c:v>-0.68897639999999993</c:v>
                </c:pt>
                <c:pt idx="23821">
                  <c:v>-0.69205220000000001</c:v>
                </c:pt>
                <c:pt idx="23822">
                  <c:v>-0.69512789999999991</c:v>
                </c:pt>
                <c:pt idx="23823">
                  <c:v>-0.69512789999999991</c:v>
                </c:pt>
                <c:pt idx="23824">
                  <c:v>-0.69512789999999991</c:v>
                </c:pt>
                <c:pt idx="23825">
                  <c:v>-0.69512789999999991</c:v>
                </c:pt>
                <c:pt idx="23826">
                  <c:v>-0.69512789999999991</c:v>
                </c:pt>
                <c:pt idx="23827">
                  <c:v>-0.69512789999999991</c:v>
                </c:pt>
                <c:pt idx="23828">
                  <c:v>-0.69512789999999991</c:v>
                </c:pt>
                <c:pt idx="23829">
                  <c:v>-0.69512789999999991</c:v>
                </c:pt>
                <c:pt idx="23830">
                  <c:v>-0.69512789999999991</c:v>
                </c:pt>
                <c:pt idx="23831">
                  <c:v>-0.69205220000000001</c:v>
                </c:pt>
                <c:pt idx="23832">
                  <c:v>-0.69205220000000001</c:v>
                </c:pt>
                <c:pt idx="23833">
                  <c:v>-0.69205220000000001</c:v>
                </c:pt>
                <c:pt idx="23834">
                  <c:v>-0.69512789999999991</c:v>
                </c:pt>
                <c:pt idx="23835">
                  <c:v>-0.69820369999999998</c:v>
                </c:pt>
                <c:pt idx="23836">
                  <c:v>-0.69820369999999998</c:v>
                </c:pt>
                <c:pt idx="23837">
                  <c:v>-0.69512789999999991</c:v>
                </c:pt>
                <c:pt idx="23838">
                  <c:v>-0.69512789999999991</c:v>
                </c:pt>
                <c:pt idx="23839">
                  <c:v>-0.69512789999999991</c:v>
                </c:pt>
                <c:pt idx="23840">
                  <c:v>-0.69512789999999991</c:v>
                </c:pt>
                <c:pt idx="23841">
                  <c:v>-0.69205220000000001</c:v>
                </c:pt>
                <c:pt idx="23842">
                  <c:v>-0.68897639999999993</c:v>
                </c:pt>
                <c:pt idx="23843">
                  <c:v>-0.68897639999999993</c:v>
                </c:pt>
                <c:pt idx="23844">
                  <c:v>-0.69205220000000001</c:v>
                </c:pt>
                <c:pt idx="23845">
                  <c:v>-0.69512789999999991</c:v>
                </c:pt>
                <c:pt idx="23846">
                  <c:v>-0.69512789999999991</c:v>
                </c:pt>
                <c:pt idx="23847">
                  <c:v>-0.69512789999999991</c:v>
                </c:pt>
                <c:pt idx="23848">
                  <c:v>-0.69512789999999991</c:v>
                </c:pt>
                <c:pt idx="23849">
                  <c:v>-0.69512789999999991</c:v>
                </c:pt>
                <c:pt idx="23850">
                  <c:v>-0.69512789999999991</c:v>
                </c:pt>
                <c:pt idx="23851">
                  <c:v>-0.69512789999999991</c:v>
                </c:pt>
                <c:pt idx="23852">
                  <c:v>-0.69820369999999998</c:v>
                </c:pt>
                <c:pt idx="23853">
                  <c:v>-0.70127949999999994</c:v>
                </c:pt>
                <c:pt idx="23854">
                  <c:v>-0.69820369999999998</c:v>
                </c:pt>
                <c:pt idx="23855">
                  <c:v>-0.69820369999999998</c:v>
                </c:pt>
                <c:pt idx="23856">
                  <c:v>-0.69820369999999998</c:v>
                </c:pt>
                <c:pt idx="23857">
                  <c:v>-0.69820369999999998</c:v>
                </c:pt>
                <c:pt idx="23858">
                  <c:v>-0.69820369999999998</c:v>
                </c:pt>
                <c:pt idx="23859">
                  <c:v>-0.69820369999999998</c:v>
                </c:pt>
                <c:pt idx="23860">
                  <c:v>-0.69820369999999998</c:v>
                </c:pt>
                <c:pt idx="23861">
                  <c:v>-0.70127949999999994</c:v>
                </c:pt>
                <c:pt idx="23862">
                  <c:v>-0.70127949999999994</c:v>
                </c:pt>
                <c:pt idx="23863">
                  <c:v>-0.70435530000000002</c:v>
                </c:pt>
                <c:pt idx="23864">
                  <c:v>-0.70435530000000002</c:v>
                </c:pt>
                <c:pt idx="23865">
                  <c:v>-0.70127949999999994</c:v>
                </c:pt>
                <c:pt idx="23866">
                  <c:v>-0.70127949999999994</c:v>
                </c:pt>
                <c:pt idx="23867">
                  <c:v>-0.70127949999999994</c:v>
                </c:pt>
                <c:pt idx="23868">
                  <c:v>-0.70127949999999994</c:v>
                </c:pt>
                <c:pt idx="23869">
                  <c:v>-0.69820369999999998</c:v>
                </c:pt>
                <c:pt idx="23870">
                  <c:v>-0.69820369999999998</c:v>
                </c:pt>
                <c:pt idx="23871">
                  <c:v>-0.69820369999999998</c:v>
                </c:pt>
                <c:pt idx="23872">
                  <c:v>-0.69820369999999998</c:v>
                </c:pt>
                <c:pt idx="23873">
                  <c:v>-0.69820369999999998</c:v>
                </c:pt>
                <c:pt idx="23874">
                  <c:v>-0.70127949999999994</c:v>
                </c:pt>
                <c:pt idx="23875">
                  <c:v>-0.70127949999999994</c:v>
                </c:pt>
                <c:pt idx="23876">
                  <c:v>-0.70127949999999994</c:v>
                </c:pt>
                <c:pt idx="23877">
                  <c:v>-0.70127949999999994</c:v>
                </c:pt>
                <c:pt idx="23878">
                  <c:v>-0.70127949999999994</c:v>
                </c:pt>
                <c:pt idx="23879">
                  <c:v>-0.70127949999999994</c:v>
                </c:pt>
                <c:pt idx="23880">
                  <c:v>-0.70435530000000002</c:v>
                </c:pt>
                <c:pt idx="23881">
                  <c:v>-0.70435530000000002</c:v>
                </c:pt>
                <c:pt idx="23882">
                  <c:v>-0.70435530000000002</c:v>
                </c:pt>
                <c:pt idx="23883">
                  <c:v>-0.70435530000000002</c:v>
                </c:pt>
                <c:pt idx="23884">
                  <c:v>-0.70435530000000002</c:v>
                </c:pt>
                <c:pt idx="23885">
                  <c:v>-0.70435530000000002</c:v>
                </c:pt>
                <c:pt idx="23886">
                  <c:v>-0.70435530000000002</c:v>
                </c:pt>
                <c:pt idx="23887">
                  <c:v>-0.70435530000000002</c:v>
                </c:pt>
                <c:pt idx="23888">
                  <c:v>-0.70435530000000002</c:v>
                </c:pt>
                <c:pt idx="23889">
                  <c:v>-0.70435530000000002</c:v>
                </c:pt>
                <c:pt idx="23890">
                  <c:v>-0.70435530000000002</c:v>
                </c:pt>
                <c:pt idx="23891">
                  <c:v>-0.70435530000000002</c:v>
                </c:pt>
                <c:pt idx="23892">
                  <c:v>-0.70435530000000002</c:v>
                </c:pt>
                <c:pt idx="23893">
                  <c:v>-0.70435530000000002</c:v>
                </c:pt>
                <c:pt idx="23894">
                  <c:v>-0.70743109999999998</c:v>
                </c:pt>
                <c:pt idx="23895">
                  <c:v>-0.70743109999999998</c:v>
                </c:pt>
                <c:pt idx="23896">
                  <c:v>-0.71050689999999994</c:v>
                </c:pt>
                <c:pt idx="23897">
                  <c:v>-0.71050689999999994</c:v>
                </c:pt>
                <c:pt idx="23898">
                  <c:v>-0.7135826999999999</c:v>
                </c:pt>
                <c:pt idx="23899">
                  <c:v>-0.7135826999999999</c:v>
                </c:pt>
                <c:pt idx="23900">
                  <c:v>-0.71050689999999994</c:v>
                </c:pt>
                <c:pt idx="23901">
                  <c:v>-0.71050689999999994</c:v>
                </c:pt>
                <c:pt idx="23902">
                  <c:v>-0.71050689999999994</c:v>
                </c:pt>
                <c:pt idx="23903">
                  <c:v>-0.71050689999999994</c:v>
                </c:pt>
                <c:pt idx="23904">
                  <c:v>-0.70743109999999998</c:v>
                </c:pt>
                <c:pt idx="23905">
                  <c:v>-0.70743109999999998</c:v>
                </c:pt>
                <c:pt idx="23906">
                  <c:v>-0.71050689999999994</c:v>
                </c:pt>
                <c:pt idx="23907">
                  <c:v>-0.71050689999999994</c:v>
                </c:pt>
                <c:pt idx="23908">
                  <c:v>-0.71050689999999994</c:v>
                </c:pt>
                <c:pt idx="23909">
                  <c:v>-0.7135826999999999</c:v>
                </c:pt>
                <c:pt idx="23910">
                  <c:v>-0.71050689999999994</c:v>
                </c:pt>
                <c:pt idx="23911">
                  <c:v>-0.71050689999999994</c:v>
                </c:pt>
                <c:pt idx="23912">
                  <c:v>-0.71050689999999994</c:v>
                </c:pt>
                <c:pt idx="23913">
                  <c:v>-0.71050689999999994</c:v>
                </c:pt>
                <c:pt idx="23914">
                  <c:v>-0.71050689999999994</c:v>
                </c:pt>
                <c:pt idx="23915">
                  <c:v>-0.71050689999999994</c:v>
                </c:pt>
                <c:pt idx="23916">
                  <c:v>-0.71050689999999994</c:v>
                </c:pt>
                <c:pt idx="23917">
                  <c:v>-0.7135826999999999</c:v>
                </c:pt>
                <c:pt idx="23918">
                  <c:v>-0.71050689999999994</c:v>
                </c:pt>
                <c:pt idx="23919">
                  <c:v>-0.71050689999999994</c:v>
                </c:pt>
                <c:pt idx="23920">
                  <c:v>-0.71050689999999994</c:v>
                </c:pt>
                <c:pt idx="23921">
                  <c:v>-0.71050689999999994</c:v>
                </c:pt>
                <c:pt idx="23922">
                  <c:v>-0.71050689999999994</c:v>
                </c:pt>
                <c:pt idx="23923">
                  <c:v>-0.71050689999999994</c:v>
                </c:pt>
                <c:pt idx="23924">
                  <c:v>-0.71050689999999994</c:v>
                </c:pt>
                <c:pt idx="23925">
                  <c:v>-0.71050689999999994</c:v>
                </c:pt>
                <c:pt idx="23926">
                  <c:v>-0.71050689999999994</c:v>
                </c:pt>
                <c:pt idx="23927">
                  <c:v>-0.71050689999999994</c:v>
                </c:pt>
                <c:pt idx="23928">
                  <c:v>-0.71050689999999994</c:v>
                </c:pt>
                <c:pt idx="23929">
                  <c:v>-0.71050689999999994</c:v>
                </c:pt>
                <c:pt idx="23930">
                  <c:v>-0.71050689999999994</c:v>
                </c:pt>
                <c:pt idx="23931">
                  <c:v>-0.71050689999999994</c:v>
                </c:pt>
                <c:pt idx="23932">
                  <c:v>-0.7135826999999999</c:v>
                </c:pt>
                <c:pt idx="23933">
                  <c:v>-0.7135826999999999</c:v>
                </c:pt>
                <c:pt idx="23934">
                  <c:v>-0.7135826999999999</c:v>
                </c:pt>
                <c:pt idx="23935">
                  <c:v>-0.7135826999999999</c:v>
                </c:pt>
                <c:pt idx="23936">
                  <c:v>-0.7135826999999999</c:v>
                </c:pt>
                <c:pt idx="23937">
                  <c:v>-0.71665849999999998</c:v>
                </c:pt>
                <c:pt idx="23938">
                  <c:v>-0.7135826999999999</c:v>
                </c:pt>
                <c:pt idx="23939">
                  <c:v>-0.7135826999999999</c:v>
                </c:pt>
                <c:pt idx="23940">
                  <c:v>-0.7135826999999999</c:v>
                </c:pt>
                <c:pt idx="23941">
                  <c:v>-0.7135826999999999</c:v>
                </c:pt>
                <c:pt idx="23942">
                  <c:v>-0.71665849999999998</c:v>
                </c:pt>
                <c:pt idx="23943">
                  <c:v>-0.71665849999999998</c:v>
                </c:pt>
                <c:pt idx="23944">
                  <c:v>-0.71665849999999998</c:v>
                </c:pt>
                <c:pt idx="23945">
                  <c:v>-0.71665849999999998</c:v>
                </c:pt>
                <c:pt idx="23946">
                  <c:v>-0.71665849999999998</c:v>
                </c:pt>
                <c:pt idx="23947">
                  <c:v>-0.71973419999999999</c:v>
                </c:pt>
                <c:pt idx="23948">
                  <c:v>-0.71973419999999999</c:v>
                </c:pt>
                <c:pt idx="23949">
                  <c:v>-0.71665849999999998</c:v>
                </c:pt>
                <c:pt idx="23950">
                  <c:v>-0.71665849999999998</c:v>
                </c:pt>
                <c:pt idx="23951">
                  <c:v>-0.71973419999999999</c:v>
                </c:pt>
                <c:pt idx="23952">
                  <c:v>-0.71973419999999999</c:v>
                </c:pt>
                <c:pt idx="23953">
                  <c:v>-0.71973419999999999</c:v>
                </c:pt>
                <c:pt idx="23954">
                  <c:v>-0.71973419999999999</c:v>
                </c:pt>
                <c:pt idx="23955">
                  <c:v>-0.71973419999999999</c:v>
                </c:pt>
                <c:pt idx="23956">
                  <c:v>-0.71973419999999999</c:v>
                </c:pt>
                <c:pt idx="23957">
                  <c:v>-0.71973419999999999</c:v>
                </c:pt>
                <c:pt idx="23958">
                  <c:v>-0.71973419999999999</c:v>
                </c:pt>
                <c:pt idx="23959">
                  <c:v>-0.71973419999999999</c:v>
                </c:pt>
                <c:pt idx="23960">
                  <c:v>-0.71973419999999999</c:v>
                </c:pt>
                <c:pt idx="23961">
                  <c:v>-0.71665849999999998</c:v>
                </c:pt>
                <c:pt idx="23962">
                  <c:v>-0.71665849999999998</c:v>
                </c:pt>
                <c:pt idx="23963">
                  <c:v>-0.7135826999999999</c:v>
                </c:pt>
                <c:pt idx="23964">
                  <c:v>-0.71050689999999994</c:v>
                </c:pt>
                <c:pt idx="23965">
                  <c:v>-0.71050689999999994</c:v>
                </c:pt>
                <c:pt idx="23966">
                  <c:v>-0.71050689999999994</c:v>
                </c:pt>
                <c:pt idx="23967">
                  <c:v>-0.70743109999999998</c:v>
                </c:pt>
                <c:pt idx="23968">
                  <c:v>-0.70435530000000002</c:v>
                </c:pt>
                <c:pt idx="23969">
                  <c:v>-0.70435530000000002</c:v>
                </c:pt>
                <c:pt idx="23970">
                  <c:v>-0.70127949999999994</c:v>
                </c:pt>
                <c:pt idx="23971">
                  <c:v>-0.70127949999999994</c:v>
                </c:pt>
                <c:pt idx="23972">
                  <c:v>-0.70127949999999994</c:v>
                </c:pt>
                <c:pt idx="23973">
                  <c:v>-0.70127949999999994</c:v>
                </c:pt>
                <c:pt idx="23974">
                  <c:v>-0.70127949999999994</c:v>
                </c:pt>
                <c:pt idx="23975">
                  <c:v>-0.70435530000000002</c:v>
                </c:pt>
                <c:pt idx="23976">
                  <c:v>-0.70127949999999994</c:v>
                </c:pt>
                <c:pt idx="23977">
                  <c:v>-0.70127949999999994</c:v>
                </c:pt>
                <c:pt idx="23978">
                  <c:v>-0.70127949999999994</c:v>
                </c:pt>
                <c:pt idx="23979">
                  <c:v>-0.70127949999999994</c:v>
                </c:pt>
                <c:pt idx="23980">
                  <c:v>-0.69820369999999998</c:v>
                </c:pt>
                <c:pt idx="23981">
                  <c:v>-0.69820369999999998</c:v>
                </c:pt>
                <c:pt idx="23982">
                  <c:v>-0.70127949999999994</c:v>
                </c:pt>
                <c:pt idx="23983">
                  <c:v>-0.69820369999999998</c:v>
                </c:pt>
                <c:pt idx="23984">
                  <c:v>-0.69512789999999991</c:v>
                </c:pt>
                <c:pt idx="23985">
                  <c:v>-0.69820369999999998</c:v>
                </c:pt>
                <c:pt idx="23986">
                  <c:v>-0.69820369999999998</c:v>
                </c:pt>
                <c:pt idx="23987">
                  <c:v>-0.69820369999999998</c:v>
                </c:pt>
                <c:pt idx="23988">
                  <c:v>-0.69820369999999998</c:v>
                </c:pt>
                <c:pt idx="23989">
                  <c:v>-0.70127949999999994</c:v>
                </c:pt>
                <c:pt idx="23990">
                  <c:v>-0.70127949999999994</c:v>
                </c:pt>
                <c:pt idx="23991">
                  <c:v>-0.70127949999999994</c:v>
                </c:pt>
                <c:pt idx="23992">
                  <c:v>-0.69820369999999998</c:v>
                </c:pt>
                <c:pt idx="23993">
                  <c:v>-0.69820369999999998</c:v>
                </c:pt>
                <c:pt idx="23994">
                  <c:v>-0.69820369999999998</c:v>
                </c:pt>
                <c:pt idx="23995">
                  <c:v>-0.69820369999999998</c:v>
                </c:pt>
                <c:pt idx="23996">
                  <c:v>-0.70127949999999994</c:v>
                </c:pt>
                <c:pt idx="23997">
                  <c:v>-0.70435530000000002</c:v>
                </c:pt>
                <c:pt idx="23998">
                  <c:v>-0.70127949999999994</c:v>
                </c:pt>
                <c:pt idx="23999">
                  <c:v>-0.70127949999999994</c:v>
                </c:pt>
                <c:pt idx="24000">
                  <c:v>-0.70127949999999994</c:v>
                </c:pt>
                <c:pt idx="24001">
                  <c:v>-0.69820369999999998</c:v>
                </c:pt>
                <c:pt idx="24002">
                  <c:v>-0.69820369999999998</c:v>
                </c:pt>
                <c:pt idx="24003">
                  <c:v>-0.69820369999999998</c:v>
                </c:pt>
                <c:pt idx="24004">
                  <c:v>-0.69820369999999998</c:v>
                </c:pt>
                <c:pt idx="24005">
                  <c:v>-0.69820369999999998</c:v>
                </c:pt>
                <c:pt idx="24006">
                  <c:v>-0.69820369999999998</c:v>
                </c:pt>
                <c:pt idx="24007">
                  <c:v>-0.69820369999999998</c:v>
                </c:pt>
                <c:pt idx="24008">
                  <c:v>-0.69820369999999998</c:v>
                </c:pt>
                <c:pt idx="24009">
                  <c:v>-0.70127949999999994</c:v>
                </c:pt>
                <c:pt idx="24010">
                  <c:v>-0.69820369999999998</c:v>
                </c:pt>
                <c:pt idx="24011">
                  <c:v>-0.69820369999999998</c:v>
                </c:pt>
                <c:pt idx="24012">
                  <c:v>-0.69820369999999998</c:v>
                </c:pt>
                <c:pt idx="24013">
                  <c:v>-0.69820369999999998</c:v>
                </c:pt>
                <c:pt idx="24014">
                  <c:v>-0.69820369999999998</c:v>
                </c:pt>
                <c:pt idx="24015">
                  <c:v>-0.69820369999999998</c:v>
                </c:pt>
                <c:pt idx="24016">
                  <c:v>-0.69512789999999991</c:v>
                </c:pt>
                <c:pt idx="24017">
                  <c:v>-0.69820369999999998</c:v>
                </c:pt>
                <c:pt idx="24018">
                  <c:v>-0.70127949999999994</c:v>
                </c:pt>
                <c:pt idx="24019">
                  <c:v>-0.70127949999999994</c:v>
                </c:pt>
                <c:pt idx="24020">
                  <c:v>-0.70127949999999994</c:v>
                </c:pt>
                <c:pt idx="24021">
                  <c:v>-0.70127949999999994</c:v>
                </c:pt>
                <c:pt idx="24022">
                  <c:v>-0.70127949999999994</c:v>
                </c:pt>
                <c:pt idx="24023">
                  <c:v>-0.69820369999999998</c:v>
                </c:pt>
                <c:pt idx="24024">
                  <c:v>-0.69820369999999998</c:v>
                </c:pt>
                <c:pt idx="24025">
                  <c:v>-0.69820369999999998</c:v>
                </c:pt>
                <c:pt idx="24026">
                  <c:v>-0.69512789999999991</c:v>
                </c:pt>
                <c:pt idx="24027">
                  <c:v>-0.69512789999999991</c:v>
                </c:pt>
                <c:pt idx="24028">
                  <c:v>-0.68897639999999993</c:v>
                </c:pt>
                <c:pt idx="24029">
                  <c:v>-0.69205220000000001</c:v>
                </c:pt>
                <c:pt idx="24030">
                  <c:v>-0.69205220000000001</c:v>
                </c:pt>
                <c:pt idx="24031">
                  <c:v>-0.69205220000000001</c:v>
                </c:pt>
                <c:pt idx="24032">
                  <c:v>-0.69512789999999991</c:v>
                </c:pt>
                <c:pt idx="24033">
                  <c:v>-0.69512789999999991</c:v>
                </c:pt>
                <c:pt idx="24034">
                  <c:v>-0.69512789999999991</c:v>
                </c:pt>
                <c:pt idx="24035">
                  <c:v>-0.69512789999999991</c:v>
                </c:pt>
                <c:pt idx="24036">
                  <c:v>-0.69205220000000001</c:v>
                </c:pt>
                <c:pt idx="24037">
                  <c:v>-0.69205220000000001</c:v>
                </c:pt>
                <c:pt idx="24038">
                  <c:v>-0.69512789999999991</c:v>
                </c:pt>
                <c:pt idx="24039">
                  <c:v>-0.69820369999999998</c:v>
                </c:pt>
                <c:pt idx="24040">
                  <c:v>-0.69205220000000001</c:v>
                </c:pt>
                <c:pt idx="24041">
                  <c:v>-0.69205220000000001</c:v>
                </c:pt>
                <c:pt idx="24042">
                  <c:v>-0.69512789999999991</c:v>
                </c:pt>
                <c:pt idx="24043">
                  <c:v>-0.69205220000000001</c:v>
                </c:pt>
                <c:pt idx="24044">
                  <c:v>-0.68897639999999993</c:v>
                </c:pt>
                <c:pt idx="24045">
                  <c:v>-0.68590059999999997</c:v>
                </c:pt>
                <c:pt idx="24046">
                  <c:v>-0.68897639999999993</c:v>
                </c:pt>
                <c:pt idx="24047">
                  <c:v>-0.69205220000000001</c:v>
                </c:pt>
                <c:pt idx="24048">
                  <c:v>-0.68897639999999993</c:v>
                </c:pt>
                <c:pt idx="24049">
                  <c:v>-0.69205220000000001</c:v>
                </c:pt>
                <c:pt idx="24050">
                  <c:v>-0.68897639999999993</c:v>
                </c:pt>
                <c:pt idx="24051">
                  <c:v>-0.68897639999999993</c:v>
                </c:pt>
                <c:pt idx="24052">
                  <c:v>-0.68897639999999993</c:v>
                </c:pt>
                <c:pt idx="24053">
                  <c:v>-0.68897639999999993</c:v>
                </c:pt>
                <c:pt idx="24054">
                  <c:v>-0.68897639999999993</c:v>
                </c:pt>
                <c:pt idx="24055">
                  <c:v>-0.68897639999999993</c:v>
                </c:pt>
                <c:pt idx="24056">
                  <c:v>-0.68897639999999993</c:v>
                </c:pt>
                <c:pt idx="24057">
                  <c:v>-0.68590059999999997</c:v>
                </c:pt>
                <c:pt idx="24058">
                  <c:v>-0.68897639999999993</c:v>
                </c:pt>
                <c:pt idx="24059">
                  <c:v>-0.68897639999999993</c:v>
                </c:pt>
                <c:pt idx="24060">
                  <c:v>-0.68897639999999993</c:v>
                </c:pt>
                <c:pt idx="24061">
                  <c:v>-0.68590059999999997</c:v>
                </c:pt>
                <c:pt idx="24062">
                  <c:v>-0.68282480000000001</c:v>
                </c:pt>
                <c:pt idx="24063">
                  <c:v>-0.68282480000000001</c:v>
                </c:pt>
                <c:pt idx="24064">
                  <c:v>-0.68282480000000001</c:v>
                </c:pt>
                <c:pt idx="24065">
                  <c:v>-0.68282480000000001</c:v>
                </c:pt>
                <c:pt idx="24066">
                  <c:v>-0.68590059999999997</c:v>
                </c:pt>
                <c:pt idx="24067">
                  <c:v>-0.68590059999999997</c:v>
                </c:pt>
                <c:pt idx="24068">
                  <c:v>-0.68897639999999993</c:v>
                </c:pt>
                <c:pt idx="24069">
                  <c:v>-0.68897639999999993</c:v>
                </c:pt>
                <c:pt idx="24070">
                  <c:v>-0.68590059999999997</c:v>
                </c:pt>
                <c:pt idx="24071">
                  <c:v>-0.68590059999999997</c:v>
                </c:pt>
                <c:pt idx="24072">
                  <c:v>-0.68590059999999997</c:v>
                </c:pt>
                <c:pt idx="24073">
                  <c:v>-0.68590059999999997</c:v>
                </c:pt>
                <c:pt idx="24074">
                  <c:v>-0.68590059999999997</c:v>
                </c:pt>
                <c:pt idx="24075">
                  <c:v>-0.68282480000000001</c:v>
                </c:pt>
                <c:pt idx="24076">
                  <c:v>-0.68282480000000001</c:v>
                </c:pt>
                <c:pt idx="24077">
                  <c:v>-0.67974899999999994</c:v>
                </c:pt>
                <c:pt idx="24078">
                  <c:v>-0.67667319999999997</c:v>
                </c:pt>
                <c:pt idx="24079">
                  <c:v>-0.67667319999999997</c:v>
                </c:pt>
                <c:pt idx="24080">
                  <c:v>-0.67974899999999994</c:v>
                </c:pt>
                <c:pt idx="24081">
                  <c:v>-0.67974899999999994</c:v>
                </c:pt>
                <c:pt idx="24082">
                  <c:v>-0.67667319999999997</c:v>
                </c:pt>
                <c:pt idx="24083">
                  <c:v>-0.67974899999999994</c:v>
                </c:pt>
                <c:pt idx="24084">
                  <c:v>-0.67974899999999994</c:v>
                </c:pt>
                <c:pt idx="24085">
                  <c:v>-0.67974899999999994</c:v>
                </c:pt>
                <c:pt idx="24086">
                  <c:v>-0.67974899999999994</c:v>
                </c:pt>
                <c:pt idx="24087">
                  <c:v>-0.67974899999999994</c:v>
                </c:pt>
                <c:pt idx="24088">
                  <c:v>-0.68282480000000001</c:v>
                </c:pt>
                <c:pt idx="24089">
                  <c:v>-0.68282480000000001</c:v>
                </c:pt>
                <c:pt idx="24090">
                  <c:v>-0.68282480000000001</c:v>
                </c:pt>
                <c:pt idx="24091">
                  <c:v>-0.67974899999999994</c:v>
                </c:pt>
                <c:pt idx="24092">
                  <c:v>-0.67974899999999994</c:v>
                </c:pt>
                <c:pt idx="24093">
                  <c:v>-0.67974899999999994</c:v>
                </c:pt>
                <c:pt idx="24094">
                  <c:v>-0.67974899999999994</c:v>
                </c:pt>
                <c:pt idx="24095">
                  <c:v>-0.67974899999999994</c:v>
                </c:pt>
                <c:pt idx="24096">
                  <c:v>-0.67974899999999994</c:v>
                </c:pt>
                <c:pt idx="24097">
                  <c:v>-0.68282480000000001</c:v>
                </c:pt>
                <c:pt idx="24098">
                  <c:v>-0.68590059999999997</c:v>
                </c:pt>
                <c:pt idx="24099">
                  <c:v>-0.68897639999999993</c:v>
                </c:pt>
                <c:pt idx="24100">
                  <c:v>-0.68590059999999997</c:v>
                </c:pt>
                <c:pt idx="24101">
                  <c:v>-0.68282480000000001</c:v>
                </c:pt>
                <c:pt idx="24102">
                  <c:v>-0.68282480000000001</c:v>
                </c:pt>
                <c:pt idx="24103">
                  <c:v>-0.68282480000000001</c:v>
                </c:pt>
                <c:pt idx="24104">
                  <c:v>-0.68590059999999997</c:v>
                </c:pt>
                <c:pt idx="24105">
                  <c:v>-0.68590059999999997</c:v>
                </c:pt>
                <c:pt idx="24106">
                  <c:v>-0.68590059999999997</c:v>
                </c:pt>
                <c:pt idx="24107">
                  <c:v>-0.68897639999999993</c:v>
                </c:pt>
                <c:pt idx="24108">
                  <c:v>-0.68590059999999997</c:v>
                </c:pt>
                <c:pt idx="24109">
                  <c:v>-0.68282480000000001</c:v>
                </c:pt>
                <c:pt idx="24110">
                  <c:v>-0.68282480000000001</c:v>
                </c:pt>
                <c:pt idx="24111">
                  <c:v>-0.68590059999999997</c:v>
                </c:pt>
                <c:pt idx="24112">
                  <c:v>-0.68590059999999997</c:v>
                </c:pt>
                <c:pt idx="24113">
                  <c:v>-0.68590059999999997</c:v>
                </c:pt>
                <c:pt idx="24114">
                  <c:v>-0.68590059999999997</c:v>
                </c:pt>
                <c:pt idx="24115">
                  <c:v>-0.68590059999999997</c:v>
                </c:pt>
                <c:pt idx="24116">
                  <c:v>-0.68590059999999997</c:v>
                </c:pt>
                <c:pt idx="24117">
                  <c:v>-0.68282480000000001</c:v>
                </c:pt>
                <c:pt idx="24118">
                  <c:v>-0.68282480000000001</c:v>
                </c:pt>
                <c:pt idx="24119">
                  <c:v>-0.67974899999999994</c:v>
                </c:pt>
                <c:pt idx="24120">
                  <c:v>-0.67974899999999994</c:v>
                </c:pt>
                <c:pt idx="24121">
                  <c:v>-0.67974899999999994</c:v>
                </c:pt>
                <c:pt idx="24122">
                  <c:v>-0.67974899999999994</c:v>
                </c:pt>
                <c:pt idx="24123">
                  <c:v>-0.67974899999999994</c:v>
                </c:pt>
                <c:pt idx="24124">
                  <c:v>-0.67974899999999994</c:v>
                </c:pt>
                <c:pt idx="24125">
                  <c:v>-0.67974899999999994</c:v>
                </c:pt>
                <c:pt idx="24126">
                  <c:v>-0.68282480000000001</c:v>
                </c:pt>
                <c:pt idx="24127">
                  <c:v>-0.68282480000000001</c:v>
                </c:pt>
                <c:pt idx="24128">
                  <c:v>-0.68282480000000001</c:v>
                </c:pt>
                <c:pt idx="24129">
                  <c:v>-0.68282480000000001</c:v>
                </c:pt>
                <c:pt idx="24130">
                  <c:v>-0.67974899999999994</c:v>
                </c:pt>
                <c:pt idx="24131">
                  <c:v>-0.68282480000000001</c:v>
                </c:pt>
                <c:pt idx="24132">
                  <c:v>-0.68282480000000001</c:v>
                </c:pt>
                <c:pt idx="24133">
                  <c:v>-0.68282480000000001</c:v>
                </c:pt>
                <c:pt idx="24134">
                  <c:v>-0.68282480000000001</c:v>
                </c:pt>
                <c:pt idx="24135">
                  <c:v>-0.68590059999999997</c:v>
                </c:pt>
                <c:pt idx="24136">
                  <c:v>-0.68282480000000001</c:v>
                </c:pt>
                <c:pt idx="24137">
                  <c:v>-0.68282480000000001</c:v>
                </c:pt>
                <c:pt idx="24138">
                  <c:v>-0.68282480000000001</c:v>
                </c:pt>
                <c:pt idx="24139">
                  <c:v>-0.68282480000000001</c:v>
                </c:pt>
                <c:pt idx="24140">
                  <c:v>-0.68282480000000001</c:v>
                </c:pt>
                <c:pt idx="24141">
                  <c:v>-0.68282480000000001</c:v>
                </c:pt>
                <c:pt idx="24142">
                  <c:v>-0.68282480000000001</c:v>
                </c:pt>
                <c:pt idx="24143">
                  <c:v>-0.68282480000000001</c:v>
                </c:pt>
                <c:pt idx="24144">
                  <c:v>-0.68282480000000001</c:v>
                </c:pt>
                <c:pt idx="24145">
                  <c:v>-0.67974899999999994</c:v>
                </c:pt>
                <c:pt idx="24146">
                  <c:v>-0.67974899999999994</c:v>
                </c:pt>
                <c:pt idx="24147">
                  <c:v>-0.67974899999999994</c:v>
                </c:pt>
                <c:pt idx="24148">
                  <c:v>-0.67974899999999994</c:v>
                </c:pt>
                <c:pt idx="24149">
                  <c:v>-0.67974899999999994</c:v>
                </c:pt>
                <c:pt idx="24150">
                  <c:v>-0.67667319999999997</c:v>
                </c:pt>
                <c:pt idx="24151">
                  <c:v>-0.67667319999999997</c:v>
                </c:pt>
                <c:pt idx="24152">
                  <c:v>-0.67359740000000001</c:v>
                </c:pt>
                <c:pt idx="24153">
                  <c:v>-0.67359740000000001</c:v>
                </c:pt>
                <c:pt idx="24154">
                  <c:v>-0.67052159999999994</c:v>
                </c:pt>
                <c:pt idx="24155">
                  <c:v>-0.66744589999999993</c:v>
                </c:pt>
                <c:pt idx="24156">
                  <c:v>-0.67052159999999994</c:v>
                </c:pt>
                <c:pt idx="24157">
                  <c:v>-0.67359740000000001</c:v>
                </c:pt>
                <c:pt idx="24158">
                  <c:v>-0.67359740000000001</c:v>
                </c:pt>
                <c:pt idx="24159">
                  <c:v>-0.67359740000000001</c:v>
                </c:pt>
                <c:pt idx="24160">
                  <c:v>-0.67359740000000001</c:v>
                </c:pt>
                <c:pt idx="24161">
                  <c:v>-0.67359740000000001</c:v>
                </c:pt>
                <c:pt idx="24162">
                  <c:v>-0.67052159999999994</c:v>
                </c:pt>
                <c:pt idx="24163">
                  <c:v>-0.67052159999999994</c:v>
                </c:pt>
                <c:pt idx="24164">
                  <c:v>-0.67052159999999994</c:v>
                </c:pt>
                <c:pt idx="24165">
                  <c:v>-0.66744589999999993</c:v>
                </c:pt>
                <c:pt idx="24166">
                  <c:v>-0.66744589999999993</c:v>
                </c:pt>
                <c:pt idx="24167">
                  <c:v>-0.66744589999999993</c:v>
                </c:pt>
                <c:pt idx="24168">
                  <c:v>-0.66744589999999993</c:v>
                </c:pt>
                <c:pt idx="24169">
                  <c:v>-0.66744589999999993</c:v>
                </c:pt>
                <c:pt idx="24170">
                  <c:v>-0.66437009999999996</c:v>
                </c:pt>
                <c:pt idx="24171">
                  <c:v>-0.66437009999999996</c:v>
                </c:pt>
                <c:pt idx="24172">
                  <c:v>-0.66437009999999996</c:v>
                </c:pt>
                <c:pt idx="24173">
                  <c:v>-0.6612943</c:v>
                </c:pt>
                <c:pt idx="24174">
                  <c:v>-0.6612943</c:v>
                </c:pt>
                <c:pt idx="24175">
                  <c:v>-0.6612943</c:v>
                </c:pt>
                <c:pt idx="24176">
                  <c:v>-0.6612943</c:v>
                </c:pt>
                <c:pt idx="24177">
                  <c:v>-0.6612943</c:v>
                </c:pt>
                <c:pt idx="24178">
                  <c:v>-0.6612943</c:v>
                </c:pt>
                <c:pt idx="24179">
                  <c:v>-0.6612943</c:v>
                </c:pt>
                <c:pt idx="24180">
                  <c:v>-0.6612943</c:v>
                </c:pt>
                <c:pt idx="24181">
                  <c:v>-0.6612943</c:v>
                </c:pt>
                <c:pt idx="24182">
                  <c:v>-0.6612943</c:v>
                </c:pt>
                <c:pt idx="24183">
                  <c:v>-0.66437009999999996</c:v>
                </c:pt>
                <c:pt idx="24184">
                  <c:v>-0.66437009999999996</c:v>
                </c:pt>
                <c:pt idx="24185">
                  <c:v>-0.66437009999999996</c:v>
                </c:pt>
                <c:pt idx="24186">
                  <c:v>-0.66437009999999996</c:v>
                </c:pt>
                <c:pt idx="24187">
                  <c:v>-0.66437009999999996</c:v>
                </c:pt>
                <c:pt idx="24188">
                  <c:v>-0.6612943</c:v>
                </c:pt>
                <c:pt idx="24189">
                  <c:v>-0.6612943</c:v>
                </c:pt>
                <c:pt idx="24190">
                  <c:v>-0.6612943</c:v>
                </c:pt>
                <c:pt idx="24191">
                  <c:v>-0.6612943</c:v>
                </c:pt>
                <c:pt idx="24192">
                  <c:v>-0.6612943</c:v>
                </c:pt>
                <c:pt idx="24193">
                  <c:v>-0.65821849999999993</c:v>
                </c:pt>
                <c:pt idx="24194">
                  <c:v>-0.65821849999999993</c:v>
                </c:pt>
                <c:pt idx="24195">
                  <c:v>-0.65821849999999993</c:v>
                </c:pt>
                <c:pt idx="24196">
                  <c:v>-0.65821849999999993</c:v>
                </c:pt>
                <c:pt idx="24197">
                  <c:v>-0.65821849999999993</c:v>
                </c:pt>
                <c:pt idx="24198">
                  <c:v>-0.65514269999999997</c:v>
                </c:pt>
                <c:pt idx="24199">
                  <c:v>-0.65821849999999993</c:v>
                </c:pt>
                <c:pt idx="24200">
                  <c:v>-0.65514269999999997</c:v>
                </c:pt>
                <c:pt idx="24201">
                  <c:v>-0.65514269999999997</c:v>
                </c:pt>
                <c:pt idx="24202">
                  <c:v>-0.65514269999999997</c:v>
                </c:pt>
                <c:pt idx="24203">
                  <c:v>-0.65514269999999997</c:v>
                </c:pt>
                <c:pt idx="24204">
                  <c:v>-0.65514269999999997</c:v>
                </c:pt>
                <c:pt idx="24205">
                  <c:v>-0.65514269999999997</c:v>
                </c:pt>
                <c:pt idx="24206">
                  <c:v>-0.65514269999999997</c:v>
                </c:pt>
                <c:pt idx="24207">
                  <c:v>-0.6520669</c:v>
                </c:pt>
                <c:pt idx="24208">
                  <c:v>-0.6520669</c:v>
                </c:pt>
                <c:pt idx="24209">
                  <c:v>-0.6520669</c:v>
                </c:pt>
                <c:pt idx="24210">
                  <c:v>-0.6520669</c:v>
                </c:pt>
                <c:pt idx="24211">
                  <c:v>-0.6520669</c:v>
                </c:pt>
                <c:pt idx="24212">
                  <c:v>-0.6520669</c:v>
                </c:pt>
                <c:pt idx="24213">
                  <c:v>-0.6520669</c:v>
                </c:pt>
                <c:pt idx="24214">
                  <c:v>-0.6520669</c:v>
                </c:pt>
                <c:pt idx="24215">
                  <c:v>-0.6520669</c:v>
                </c:pt>
                <c:pt idx="24216">
                  <c:v>-0.6520669</c:v>
                </c:pt>
                <c:pt idx="24217">
                  <c:v>-0.6520669</c:v>
                </c:pt>
                <c:pt idx="24218">
                  <c:v>-0.6520669</c:v>
                </c:pt>
                <c:pt idx="24219">
                  <c:v>-0.6520669</c:v>
                </c:pt>
                <c:pt idx="24220">
                  <c:v>-0.6520669</c:v>
                </c:pt>
                <c:pt idx="24221">
                  <c:v>-0.6520669</c:v>
                </c:pt>
                <c:pt idx="24222">
                  <c:v>-0.6520669</c:v>
                </c:pt>
                <c:pt idx="24223">
                  <c:v>-0.6520669</c:v>
                </c:pt>
                <c:pt idx="24224">
                  <c:v>-0.6520669</c:v>
                </c:pt>
                <c:pt idx="24225">
                  <c:v>-0.6520669</c:v>
                </c:pt>
                <c:pt idx="24226">
                  <c:v>-0.6520669</c:v>
                </c:pt>
                <c:pt idx="24227">
                  <c:v>-0.6520669</c:v>
                </c:pt>
                <c:pt idx="24228">
                  <c:v>-0.6520669</c:v>
                </c:pt>
                <c:pt idx="24229">
                  <c:v>-0.6520669</c:v>
                </c:pt>
                <c:pt idx="24230">
                  <c:v>-0.6520669</c:v>
                </c:pt>
                <c:pt idx="24231">
                  <c:v>-0.6520669</c:v>
                </c:pt>
                <c:pt idx="24232">
                  <c:v>-0.6520669</c:v>
                </c:pt>
                <c:pt idx="24233">
                  <c:v>-0.6520669</c:v>
                </c:pt>
                <c:pt idx="24234">
                  <c:v>-0.6520669</c:v>
                </c:pt>
                <c:pt idx="24235">
                  <c:v>-0.6520669</c:v>
                </c:pt>
                <c:pt idx="24236">
                  <c:v>-0.6520669</c:v>
                </c:pt>
                <c:pt idx="24237">
                  <c:v>-0.6520669</c:v>
                </c:pt>
                <c:pt idx="24238">
                  <c:v>-0.64899109999999993</c:v>
                </c:pt>
                <c:pt idx="24239">
                  <c:v>-0.64899109999999993</c:v>
                </c:pt>
                <c:pt idx="24240">
                  <c:v>-0.64899109999999993</c:v>
                </c:pt>
                <c:pt idx="24241">
                  <c:v>-0.64591529999999997</c:v>
                </c:pt>
                <c:pt idx="24242">
                  <c:v>-0.64591529999999997</c:v>
                </c:pt>
                <c:pt idx="24243">
                  <c:v>-0.64591529999999997</c:v>
                </c:pt>
                <c:pt idx="24244">
                  <c:v>-0.64899109999999993</c:v>
                </c:pt>
                <c:pt idx="24245">
                  <c:v>-0.64591529999999997</c:v>
                </c:pt>
                <c:pt idx="24246">
                  <c:v>-0.64591529999999997</c:v>
                </c:pt>
                <c:pt idx="24247">
                  <c:v>-0.64591529999999997</c:v>
                </c:pt>
                <c:pt idx="24248">
                  <c:v>-0.64591529999999997</c:v>
                </c:pt>
                <c:pt idx="24249">
                  <c:v>-0.64591529999999997</c:v>
                </c:pt>
                <c:pt idx="24250">
                  <c:v>-0.64591529999999997</c:v>
                </c:pt>
                <c:pt idx="24251">
                  <c:v>-0.64591529999999997</c:v>
                </c:pt>
                <c:pt idx="24252">
                  <c:v>-0.64591529999999997</c:v>
                </c:pt>
                <c:pt idx="24253">
                  <c:v>-0.64283959999999996</c:v>
                </c:pt>
                <c:pt idx="24254">
                  <c:v>-0.64283959999999996</c:v>
                </c:pt>
                <c:pt idx="24255">
                  <c:v>-0.64283959999999996</c:v>
                </c:pt>
                <c:pt idx="24256">
                  <c:v>-0.64283959999999996</c:v>
                </c:pt>
                <c:pt idx="24257">
                  <c:v>-0.64283959999999996</c:v>
                </c:pt>
                <c:pt idx="24258">
                  <c:v>-0.64283959999999996</c:v>
                </c:pt>
                <c:pt idx="24259">
                  <c:v>-0.64283959999999996</c:v>
                </c:pt>
                <c:pt idx="24260">
                  <c:v>-0.64283959999999996</c:v>
                </c:pt>
                <c:pt idx="24261">
                  <c:v>-0.64283959999999996</c:v>
                </c:pt>
                <c:pt idx="24262">
                  <c:v>-0.64283959999999996</c:v>
                </c:pt>
                <c:pt idx="24263">
                  <c:v>-0.64591529999999997</c:v>
                </c:pt>
                <c:pt idx="24264">
                  <c:v>-0.64591529999999997</c:v>
                </c:pt>
                <c:pt idx="24265">
                  <c:v>-0.64283959999999996</c:v>
                </c:pt>
                <c:pt idx="24266">
                  <c:v>-0.64283959999999996</c:v>
                </c:pt>
                <c:pt idx="24267">
                  <c:v>-0.64283959999999996</c:v>
                </c:pt>
                <c:pt idx="24268">
                  <c:v>-0.64283959999999996</c:v>
                </c:pt>
                <c:pt idx="24269">
                  <c:v>-0.64283959999999996</c:v>
                </c:pt>
                <c:pt idx="24270">
                  <c:v>-0.64283959999999996</c:v>
                </c:pt>
                <c:pt idx="24271">
                  <c:v>-0.64283959999999996</c:v>
                </c:pt>
                <c:pt idx="24272">
                  <c:v>-0.64283959999999996</c:v>
                </c:pt>
                <c:pt idx="24273">
                  <c:v>-0.63976379999999999</c:v>
                </c:pt>
                <c:pt idx="24274">
                  <c:v>-0.63668799999999992</c:v>
                </c:pt>
                <c:pt idx="24275">
                  <c:v>-0.63361219000000002</c:v>
                </c:pt>
                <c:pt idx="24276">
                  <c:v>-0.63361219000000002</c:v>
                </c:pt>
                <c:pt idx="24277">
                  <c:v>-0.63361219000000002</c:v>
                </c:pt>
                <c:pt idx="24278">
                  <c:v>-0.63361219000000002</c:v>
                </c:pt>
                <c:pt idx="24279">
                  <c:v>-0.63361219000000002</c:v>
                </c:pt>
                <c:pt idx="24280">
                  <c:v>-0.63361219000000002</c:v>
                </c:pt>
                <c:pt idx="24281">
                  <c:v>-0.63361219000000002</c:v>
                </c:pt>
                <c:pt idx="24282">
                  <c:v>-0.63361219000000002</c:v>
                </c:pt>
                <c:pt idx="24283">
                  <c:v>-0.63361219000000002</c:v>
                </c:pt>
                <c:pt idx="24284">
                  <c:v>-0.63361219000000002</c:v>
                </c:pt>
                <c:pt idx="24285">
                  <c:v>-0.63361219000000002</c:v>
                </c:pt>
                <c:pt idx="24286">
                  <c:v>-0.63668799999999992</c:v>
                </c:pt>
                <c:pt idx="24287">
                  <c:v>-0.63361219000000002</c:v>
                </c:pt>
                <c:pt idx="24288">
                  <c:v>-0.63053640999999994</c:v>
                </c:pt>
                <c:pt idx="24289">
                  <c:v>-0.63361219000000002</c:v>
                </c:pt>
                <c:pt idx="24290">
                  <c:v>-0.63361219000000002</c:v>
                </c:pt>
                <c:pt idx="24291">
                  <c:v>-0.63361219000000002</c:v>
                </c:pt>
                <c:pt idx="24292">
                  <c:v>-0.63053640999999994</c:v>
                </c:pt>
                <c:pt idx="24293">
                  <c:v>-0.63053640999999994</c:v>
                </c:pt>
                <c:pt idx="24294">
                  <c:v>-0.63053640999999994</c:v>
                </c:pt>
                <c:pt idx="24295">
                  <c:v>-0.62746061999999991</c:v>
                </c:pt>
                <c:pt idx="24296">
                  <c:v>-0.62746061999999991</c:v>
                </c:pt>
                <c:pt idx="24297">
                  <c:v>-0.62746061999999991</c:v>
                </c:pt>
                <c:pt idx="24298">
                  <c:v>-0.62746061999999991</c:v>
                </c:pt>
                <c:pt idx="24299">
                  <c:v>-0.62746061999999991</c:v>
                </c:pt>
                <c:pt idx="24300">
                  <c:v>-0.62746061999999991</c:v>
                </c:pt>
                <c:pt idx="24301">
                  <c:v>-0.62746061999999991</c:v>
                </c:pt>
                <c:pt idx="24302">
                  <c:v>-0.62438483999999994</c:v>
                </c:pt>
                <c:pt idx="24303">
                  <c:v>-0.62130903999999998</c:v>
                </c:pt>
                <c:pt idx="24304">
                  <c:v>-0.62130903999999998</c:v>
                </c:pt>
                <c:pt idx="24305">
                  <c:v>-0.62130903999999998</c:v>
                </c:pt>
                <c:pt idx="24306">
                  <c:v>-0.62130903999999998</c:v>
                </c:pt>
                <c:pt idx="24307">
                  <c:v>-0.62130903999999998</c:v>
                </c:pt>
                <c:pt idx="24308">
                  <c:v>-0.62438483999999994</c:v>
                </c:pt>
                <c:pt idx="24309">
                  <c:v>-0.62438483999999994</c:v>
                </c:pt>
                <c:pt idx="24310">
                  <c:v>-0.62438483999999994</c:v>
                </c:pt>
                <c:pt idx="24311">
                  <c:v>-0.62438483999999994</c:v>
                </c:pt>
                <c:pt idx="24312">
                  <c:v>-0.62438483999999994</c:v>
                </c:pt>
                <c:pt idx="24313">
                  <c:v>-0.62438483999999994</c:v>
                </c:pt>
                <c:pt idx="24314">
                  <c:v>-0.62438483999999994</c:v>
                </c:pt>
                <c:pt idx="24315">
                  <c:v>-0.62438483999999994</c:v>
                </c:pt>
                <c:pt idx="24316">
                  <c:v>-0.62438483999999994</c:v>
                </c:pt>
                <c:pt idx="24317">
                  <c:v>-0.62438483999999994</c:v>
                </c:pt>
                <c:pt idx="24318">
                  <c:v>-0.62438483999999994</c:v>
                </c:pt>
                <c:pt idx="24319">
                  <c:v>-0.62746061999999991</c:v>
                </c:pt>
                <c:pt idx="24320">
                  <c:v>-0.62746061999999991</c:v>
                </c:pt>
                <c:pt idx="24321">
                  <c:v>-0.62746061999999991</c:v>
                </c:pt>
                <c:pt idx="24322">
                  <c:v>-0.62438483999999994</c:v>
                </c:pt>
                <c:pt idx="24323">
                  <c:v>-0.62746061999999991</c:v>
                </c:pt>
                <c:pt idx="24324">
                  <c:v>-0.62438483999999994</c:v>
                </c:pt>
                <c:pt idx="24325">
                  <c:v>-0.62438483999999994</c:v>
                </c:pt>
                <c:pt idx="24326">
                  <c:v>-0.62746061999999991</c:v>
                </c:pt>
                <c:pt idx="24327">
                  <c:v>-0.63053640999999994</c:v>
                </c:pt>
                <c:pt idx="24328">
                  <c:v>-0.63361219000000002</c:v>
                </c:pt>
                <c:pt idx="24329">
                  <c:v>-0.63361219000000002</c:v>
                </c:pt>
                <c:pt idx="24330">
                  <c:v>-0.63361219000000002</c:v>
                </c:pt>
                <c:pt idx="24331">
                  <c:v>-0.63361219000000002</c:v>
                </c:pt>
                <c:pt idx="24332">
                  <c:v>-0.63361219000000002</c:v>
                </c:pt>
                <c:pt idx="24333">
                  <c:v>-0.63361219000000002</c:v>
                </c:pt>
                <c:pt idx="24334">
                  <c:v>-0.63361219000000002</c:v>
                </c:pt>
                <c:pt idx="24335">
                  <c:v>-0.63361219000000002</c:v>
                </c:pt>
                <c:pt idx="24336">
                  <c:v>-0.63053640999999994</c:v>
                </c:pt>
                <c:pt idx="24337">
                  <c:v>-0.63053640999999994</c:v>
                </c:pt>
                <c:pt idx="24338">
                  <c:v>-0.63053640999999994</c:v>
                </c:pt>
                <c:pt idx="24339">
                  <c:v>-0.62746061999999991</c:v>
                </c:pt>
                <c:pt idx="24340">
                  <c:v>-0.62746061999999991</c:v>
                </c:pt>
                <c:pt idx="24341">
                  <c:v>-0.62746061999999991</c:v>
                </c:pt>
                <c:pt idx="24342">
                  <c:v>-0.62746061999999991</c:v>
                </c:pt>
                <c:pt idx="24343">
                  <c:v>-0.62746061999999991</c:v>
                </c:pt>
                <c:pt idx="24344">
                  <c:v>-0.62438483999999994</c:v>
                </c:pt>
                <c:pt idx="24345">
                  <c:v>-0.62746061999999991</c:v>
                </c:pt>
                <c:pt idx="24346">
                  <c:v>-0.62746061999999991</c:v>
                </c:pt>
                <c:pt idx="24347">
                  <c:v>-0.62746061999999991</c:v>
                </c:pt>
                <c:pt idx="24348">
                  <c:v>-0.62746061999999991</c:v>
                </c:pt>
                <c:pt idx="24349">
                  <c:v>-0.63053640999999994</c:v>
                </c:pt>
                <c:pt idx="24350">
                  <c:v>-0.63053640999999994</c:v>
                </c:pt>
                <c:pt idx="24351">
                  <c:v>-0.63361219000000002</c:v>
                </c:pt>
                <c:pt idx="24352">
                  <c:v>-0.63361219000000002</c:v>
                </c:pt>
                <c:pt idx="24353">
                  <c:v>-0.63053640999999994</c:v>
                </c:pt>
                <c:pt idx="24354">
                  <c:v>-0.62746061999999991</c:v>
                </c:pt>
                <c:pt idx="24355">
                  <c:v>-0.62746061999999991</c:v>
                </c:pt>
                <c:pt idx="24356">
                  <c:v>-0.62746061999999991</c:v>
                </c:pt>
                <c:pt idx="24357">
                  <c:v>-0.62746061999999991</c:v>
                </c:pt>
                <c:pt idx="24358">
                  <c:v>-0.62746061999999991</c:v>
                </c:pt>
                <c:pt idx="24359">
                  <c:v>-0.63053640999999994</c:v>
                </c:pt>
                <c:pt idx="24360">
                  <c:v>-0.62746061999999991</c:v>
                </c:pt>
                <c:pt idx="24361">
                  <c:v>-0.63053640999999994</c:v>
                </c:pt>
                <c:pt idx="24362">
                  <c:v>-0.63053640999999994</c:v>
                </c:pt>
                <c:pt idx="24363">
                  <c:v>-0.63053640999999994</c:v>
                </c:pt>
                <c:pt idx="24364">
                  <c:v>-0.63053640999999994</c:v>
                </c:pt>
                <c:pt idx="24365">
                  <c:v>-0.63361219000000002</c:v>
                </c:pt>
                <c:pt idx="24366">
                  <c:v>-0.63361219000000002</c:v>
                </c:pt>
                <c:pt idx="24367">
                  <c:v>-0.63053640999999994</c:v>
                </c:pt>
                <c:pt idx="24368">
                  <c:v>-0.63053640999999994</c:v>
                </c:pt>
                <c:pt idx="24369">
                  <c:v>-0.63053640999999994</c:v>
                </c:pt>
                <c:pt idx="24370">
                  <c:v>-0.63053640999999994</c:v>
                </c:pt>
                <c:pt idx="24371">
                  <c:v>-0.63053640999999994</c:v>
                </c:pt>
                <c:pt idx="24372">
                  <c:v>-0.63053640999999994</c:v>
                </c:pt>
                <c:pt idx="24373">
                  <c:v>-0.63053640999999994</c:v>
                </c:pt>
                <c:pt idx="24374">
                  <c:v>-0.63053640999999994</c:v>
                </c:pt>
                <c:pt idx="24375">
                  <c:v>-0.63053640999999994</c:v>
                </c:pt>
                <c:pt idx="24376">
                  <c:v>-0.63361219000000002</c:v>
                </c:pt>
                <c:pt idx="24377">
                  <c:v>-0.63361219000000002</c:v>
                </c:pt>
                <c:pt idx="24378">
                  <c:v>-0.63361219000000002</c:v>
                </c:pt>
                <c:pt idx="24379">
                  <c:v>-0.63361219000000002</c:v>
                </c:pt>
                <c:pt idx="24380">
                  <c:v>-0.63361219000000002</c:v>
                </c:pt>
                <c:pt idx="24381">
                  <c:v>-0.63668799999999992</c:v>
                </c:pt>
                <c:pt idx="24382">
                  <c:v>-0.63361219000000002</c:v>
                </c:pt>
                <c:pt idx="24383">
                  <c:v>-0.63361219000000002</c:v>
                </c:pt>
                <c:pt idx="24384">
                  <c:v>-0.63361219000000002</c:v>
                </c:pt>
                <c:pt idx="24385">
                  <c:v>-0.63361219000000002</c:v>
                </c:pt>
                <c:pt idx="24386">
                  <c:v>-0.63361219000000002</c:v>
                </c:pt>
                <c:pt idx="24387">
                  <c:v>-0.63053640999999994</c:v>
                </c:pt>
                <c:pt idx="24388">
                  <c:v>-0.63053640999999994</c:v>
                </c:pt>
                <c:pt idx="24389">
                  <c:v>-0.63053640999999994</c:v>
                </c:pt>
                <c:pt idx="24390">
                  <c:v>-0.63053640999999994</c:v>
                </c:pt>
                <c:pt idx="24391">
                  <c:v>-0.63053640999999994</c:v>
                </c:pt>
                <c:pt idx="24392">
                  <c:v>-0.63053640999999994</c:v>
                </c:pt>
                <c:pt idx="24393">
                  <c:v>-0.63053640999999994</c:v>
                </c:pt>
                <c:pt idx="24394">
                  <c:v>-0.63053640999999994</c:v>
                </c:pt>
                <c:pt idx="24395">
                  <c:v>-0.63361219000000002</c:v>
                </c:pt>
                <c:pt idx="24396">
                  <c:v>-0.63361219000000002</c:v>
                </c:pt>
                <c:pt idx="24397">
                  <c:v>-0.63361219000000002</c:v>
                </c:pt>
                <c:pt idx="24398">
                  <c:v>-0.63361219000000002</c:v>
                </c:pt>
                <c:pt idx="24399">
                  <c:v>-0.63361219000000002</c:v>
                </c:pt>
                <c:pt idx="24400">
                  <c:v>-0.63361219000000002</c:v>
                </c:pt>
                <c:pt idx="24401">
                  <c:v>-0.63361219000000002</c:v>
                </c:pt>
                <c:pt idx="24402">
                  <c:v>-0.63361219000000002</c:v>
                </c:pt>
                <c:pt idx="24403">
                  <c:v>-0.63361219000000002</c:v>
                </c:pt>
                <c:pt idx="24404">
                  <c:v>-0.63361219000000002</c:v>
                </c:pt>
                <c:pt idx="24405">
                  <c:v>-0.63668799999999992</c:v>
                </c:pt>
                <c:pt idx="24406">
                  <c:v>-0.63668799999999992</c:v>
                </c:pt>
                <c:pt idx="24407">
                  <c:v>-0.63668799999999992</c:v>
                </c:pt>
                <c:pt idx="24408">
                  <c:v>-0.63668799999999992</c:v>
                </c:pt>
                <c:pt idx="24409">
                  <c:v>-0.63976379999999999</c:v>
                </c:pt>
                <c:pt idx="24410">
                  <c:v>-0.63976379999999999</c:v>
                </c:pt>
                <c:pt idx="24411">
                  <c:v>-0.63976379999999999</c:v>
                </c:pt>
                <c:pt idx="24412">
                  <c:v>-0.64283959999999996</c:v>
                </c:pt>
                <c:pt idx="24413">
                  <c:v>-0.63976379999999999</c:v>
                </c:pt>
                <c:pt idx="24414">
                  <c:v>-0.63976379999999999</c:v>
                </c:pt>
                <c:pt idx="24415">
                  <c:v>-0.63976379999999999</c:v>
                </c:pt>
                <c:pt idx="24416">
                  <c:v>-0.63976379999999999</c:v>
                </c:pt>
                <c:pt idx="24417">
                  <c:v>-0.63976379999999999</c:v>
                </c:pt>
                <c:pt idx="24418">
                  <c:v>-0.63976379999999999</c:v>
                </c:pt>
                <c:pt idx="24419">
                  <c:v>-0.63976379999999999</c:v>
                </c:pt>
                <c:pt idx="24420">
                  <c:v>-0.63976379999999999</c:v>
                </c:pt>
                <c:pt idx="24421">
                  <c:v>-0.63976379999999999</c:v>
                </c:pt>
                <c:pt idx="24422">
                  <c:v>-0.63976379999999999</c:v>
                </c:pt>
                <c:pt idx="24423">
                  <c:v>-0.63976379999999999</c:v>
                </c:pt>
                <c:pt idx="24424">
                  <c:v>-0.63976379999999999</c:v>
                </c:pt>
                <c:pt idx="24425">
                  <c:v>-0.63668799999999992</c:v>
                </c:pt>
                <c:pt idx="24426">
                  <c:v>-0.63668799999999992</c:v>
                </c:pt>
                <c:pt idx="24427">
                  <c:v>-0.63668799999999992</c:v>
                </c:pt>
                <c:pt idx="24428">
                  <c:v>-0.63668799999999992</c:v>
                </c:pt>
                <c:pt idx="24429">
                  <c:v>-0.63668799999999992</c:v>
                </c:pt>
                <c:pt idx="24430">
                  <c:v>-0.63976379999999999</c:v>
                </c:pt>
                <c:pt idx="24431">
                  <c:v>-0.63976379999999999</c:v>
                </c:pt>
                <c:pt idx="24432">
                  <c:v>-0.63976379999999999</c:v>
                </c:pt>
                <c:pt idx="24433">
                  <c:v>-0.63976379999999999</c:v>
                </c:pt>
                <c:pt idx="24434">
                  <c:v>-0.64283959999999996</c:v>
                </c:pt>
                <c:pt idx="24435">
                  <c:v>-0.64283959999999996</c:v>
                </c:pt>
                <c:pt idx="24436">
                  <c:v>-0.64283959999999996</c:v>
                </c:pt>
                <c:pt idx="24437">
                  <c:v>-0.64283959999999996</c:v>
                </c:pt>
                <c:pt idx="24438">
                  <c:v>-0.64283959999999996</c:v>
                </c:pt>
                <c:pt idx="24439">
                  <c:v>-0.64283959999999996</c:v>
                </c:pt>
                <c:pt idx="24440">
                  <c:v>-0.64283959999999996</c:v>
                </c:pt>
                <c:pt idx="24441">
                  <c:v>-0.64283959999999996</c:v>
                </c:pt>
                <c:pt idx="24442">
                  <c:v>-0.64283959999999996</c:v>
                </c:pt>
                <c:pt idx="24443">
                  <c:v>-0.64283959999999996</c:v>
                </c:pt>
                <c:pt idx="24444">
                  <c:v>-0.64283959999999996</c:v>
                </c:pt>
                <c:pt idx="24445">
                  <c:v>-0.64283959999999996</c:v>
                </c:pt>
                <c:pt idx="24446">
                  <c:v>-0.64283959999999996</c:v>
                </c:pt>
                <c:pt idx="24447">
                  <c:v>-0.64283959999999996</c:v>
                </c:pt>
                <c:pt idx="24448">
                  <c:v>-0.64283959999999996</c:v>
                </c:pt>
                <c:pt idx="24449">
                  <c:v>-0.64283959999999996</c:v>
                </c:pt>
                <c:pt idx="24450">
                  <c:v>-0.64283959999999996</c:v>
                </c:pt>
                <c:pt idx="24451">
                  <c:v>-0.64283959999999996</c:v>
                </c:pt>
                <c:pt idx="24452">
                  <c:v>-0.64283959999999996</c:v>
                </c:pt>
                <c:pt idx="24453">
                  <c:v>-0.64283959999999996</c:v>
                </c:pt>
                <c:pt idx="24454">
                  <c:v>-0.64283959999999996</c:v>
                </c:pt>
                <c:pt idx="24455">
                  <c:v>-0.63976379999999999</c:v>
                </c:pt>
                <c:pt idx="24456">
                  <c:v>-0.64283959999999996</c:v>
                </c:pt>
                <c:pt idx="24457">
                  <c:v>-0.64591529999999997</c:v>
                </c:pt>
                <c:pt idx="24458">
                  <c:v>-0.64591529999999997</c:v>
                </c:pt>
                <c:pt idx="24459">
                  <c:v>-0.64283959999999996</c:v>
                </c:pt>
                <c:pt idx="24460">
                  <c:v>-0.64283959999999996</c:v>
                </c:pt>
                <c:pt idx="24461">
                  <c:v>-0.64591529999999997</c:v>
                </c:pt>
                <c:pt idx="24462">
                  <c:v>-0.64591529999999997</c:v>
                </c:pt>
                <c:pt idx="24463">
                  <c:v>-0.64591529999999997</c:v>
                </c:pt>
                <c:pt idx="24464">
                  <c:v>-0.64591529999999997</c:v>
                </c:pt>
                <c:pt idx="24465">
                  <c:v>-0.64591529999999997</c:v>
                </c:pt>
                <c:pt idx="24466">
                  <c:v>-0.64591529999999997</c:v>
                </c:pt>
                <c:pt idx="24467">
                  <c:v>-0.64591529999999997</c:v>
                </c:pt>
                <c:pt idx="24468">
                  <c:v>-0.64591529999999997</c:v>
                </c:pt>
                <c:pt idx="24469">
                  <c:v>-0.64899109999999993</c:v>
                </c:pt>
                <c:pt idx="24470">
                  <c:v>-0.64899109999999993</c:v>
                </c:pt>
                <c:pt idx="24471">
                  <c:v>-0.64899109999999993</c:v>
                </c:pt>
                <c:pt idx="24472">
                  <c:v>-0.64899109999999993</c:v>
                </c:pt>
                <c:pt idx="24473">
                  <c:v>-0.64899109999999993</c:v>
                </c:pt>
                <c:pt idx="24474">
                  <c:v>-0.64899109999999993</c:v>
                </c:pt>
                <c:pt idx="24475">
                  <c:v>-0.64899109999999993</c:v>
                </c:pt>
                <c:pt idx="24476">
                  <c:v>-0.64899109999999993</c:v>
                </c:pt>
                <c:pt idx="24477">
                  <c:v>-0.64899109999999993</c:v>
                </c:pt>
                <c:pt idx="24478">
                  <c:v>-0.64899109999999993</c:v>
                </c:pt>
                <c:pt idx="24479">
                  <c:v>-0.64899109999999993</c:v>
                </c:pt>
                <c:pt idx="24480">
                  <c:v>-0.64899109999999993</c:v>
                </c:pt>
                <c:pt idx="24481">
                  <c:v>-0.64899109999999993</c:v>
                </c:pt>
                <c:pt idx="24482">
                  <c:v>-0.64899109999999993</c:v>
                </c:pt>
                <c:pt idx="24483">
                  <c:v>-0.64899109999999993</c:v>
                </c:pt>
                <c:pt idx="24484">
                  <c:v>-0.64899109999999993</c:v>
                </c:pt>
                <c:pt idx="24485">
                  <c:v>-0.64899109999999993</c:v>
                </c:pt>
                <c:pt idx="24486">
                  <c:v>-0.64899109999999993</c:v>
                </c:pt>
                <c:pt idx="24487">
                  <c:v>-0.64591529999999997</c:v>
                </c:pt>
                <c:pt idx="24488">
                  <c:v>-0.64591529999999997</c:v>
                </c:pt>
                <c:pt idx="24489">
                  <c:v>-0.64591529999999997</c:v>
                </c:pt>
                <c:pt idx="24490">
                  <c:v>-0.64591529999999997</c:v>
                </c:pt>
                <c:pt idx="24491">
                  <c:v>-0.64899109999999993</c:v>
                </c:pt>
                <c:pt idx="24492">
                  <c:v>-0.64899109999999993</c:v>
                </c:pt>
                <c:pt idx="24493">
                  <c:v>-0.64899109999999993</c:v>
                </c:pt>
                <c:pt idx="24494">
                  <c:v>-0.64899109999999993</c:v>
                </c:pt>
                <c:pt idx="24495">
                  <c:v>-0.6520669</c:v>
                </c:pt>
                <c:pt idx="24496">
                  <c:v>-0.6520669</c:v>
                </c:pt>
                <c:pt idx="24497">
                  <c:v>-0.6520669</c:v>
                </c:pt>
                <c:pt idx="24498">
                  <c:v>-0.6520669</c:v>
                </c:pt>
                <c:pt idx="24499">
                  <c:v>-0.65514269999999997</c:v>
                </c:pt>
                <c:pt idx="24500">
                  <c:v>-0.6520669</c:v>
                </c:pt>
                <c:pt idx="24501">
                  <c:v>-0.6520669</c:v>
                </c:pt>
                <c:pt idx="24502">
                  <c:v>-0.65514269999999997</c:v>
                </c:pt>
                <c:pt idx="24503">
                  <c:v>-0.65821849999999993</c:v>
                </c:pt>
                <c:pt idx="24504">
                  <c:v>-0.65821849999999993</c:v>
                </c:pt>
                <c:pt idx="24505">
                  <c:v>-0.65821849999999993</c:v>
                </c:pt>
                <c:pt idx="24506">
                  <c:v>-0.65821849999999993</c:v>
                </c:pt>
                <c:pt idx="24507">
                  <c:v>-0.6612943</c:v>
                </c:pt>
                <c:pt idx="24508">
                  <c:v>-0.65821849999999993</c:v>
                </c:pt>
                <c:pt idx="24509">
                  <c:v>-0.65821849999999993</c:v>
                </c:pt>
                <c:pt idx="24510">
                  <c:v>-0.65821849999999993</c:v>
                </c:pt>
                <c:pt idx="24511">
                  <c:v>-0.6612943</c:v>
                </c:pt>
                <c:pt idx="24512">
                  <c:v>-0.6612943</c:v>
                </c:pt>
                <c:pt idx="24513">
                  <c:v>-0.6612943</c:v>
                </c:pt>
                <c:pt idx="24514">
                  <c:v>-0.6612943</c:v>
                </c:pt>
                <c:pt idx="24515">
                  <c:v>-0.6612943</c:v>
                </c:pt>
                <c:pt idx="24516">
                  <c:v>-0.6612943</c:v>
                </c:pt>
                <c:pt idx="24517">
                  <c:v>-0.6612943</c:v>
                </c:pt>
                <c:pt idx="24518">
                  <c:v>-0.6612943</c:v>
                </c:pt>
                <c:pt idx="24519">
                  <c:v>-0.6612943</c:v>
                </c:pt>
                <c:pt idx="24520">
                  <c:v>-0.6612943</c:v>
                </c:pt>
                <c:pt idx="24521">
                  <c:v>-0.6612943</c:v>
                </c:pt>
                <c:pt idx="24522">
                  <c:v>-0.6612943</c:v>
                </c:pt>
                <c:pt idx="24523">
                  <c:v>-0.66437009999999996</c:v>
                </c:pt>
                <c:pt idx="24524">
                  <c:v>-0.66437009999999996</c:v>
                </c:pt>
                <c:pt idx="24525">
                  <c:v>-0.66437009999999996</c:v>
                </c:pt>
                <c:pt idx="24526">
                  <c:v>-0.66437009999999996</c:v>
                </c:pt>
                <c:pt idx="24527">
                  <c:v>-0.66437009999999996</c:v>
                </c:pt>
                <c:pt idx="24528">
                  <c:v>-0.66437009999999996</c:v>
                </c:pt>
                <c:pt idx="24529">
                  <c:v>-0.66437009999999996</c:v>
                </c:pt>
                <c:pt idx="24530">
                  <c:v>-0.66744589999999993</c:v>
                </c:pt>
                <c:pt idx="24531">
                  <c:v>-0.66744589999999993</c:v>
                </c:pt>
                <c:pt idx="24532">
                  <c:v>-0.66744589999999993</c:v>
                </c:pt>
                <c:pt idx="24533">
                  <c:v>-0.66744589999999993</c:v>
                </c:pt>
                <c:pt idx="24534">
                  <c:v>-0.66744589999999993</c:v>
                </c:pt>
                <c:pt idx="24535">
                  <c:v>-0.66744589999999993</c:v>
                </c:pt>
                <c:pt idx="24536">
                  <c:v>-0.66744589999999993</c:v>
                </c:pt>
                <c:pt idx="24537">
                  <c:v>-0.66744589999999993</c:v>
                </c:pt>
                <c:pt idx="24538">
                  <c:v>-0.67052159999999994</c:v>
                </c:pt>
                <c:pt idx="24539">
                  <c:v>-0.67052159999999994</c:v>
                </c:pt>
                <c:pt idx="24540">
                  <c:v>-0.67052159999999994</c:v>
                </c:pt>
                <c:pt idx="24541">
                  <c:v>-0.67052159999999994</c:v>
                </c:pt>
                <c:pt idx="24542">
                  <c:v>-0.66744589999999993</c:v>
                </c:pt>
                <c:pt idx="24543">
                  <c:v>-0.66744589999999993</c:v>
                </c:pt>
                <c:pt idx="24544">
                  <c:v>-0.66744589999999993</c:v>
                </c:pt>
                <c:pt idx="24545">
                  <c:v>-0.66437009999999996</c:v>
                </c:pt>
                <c:pt idx="24546">
                  <c:v>-0.66437009999999996</c:v>
                </c:pt>
                <c:pt idx="24547">
                  <c:v>-0.6612943</c:v>
                </c:pt>
                <c:pt idx="24548">
                  <c:v>-0.6612943</c:v>
                </c:pt>
                <c:pt idx="24549">
                  <c:v>-0.6612943</c:v>
                </c:pt>
                <c:pt idx="24550">
                  <c:v>-0.6612943</c:v>
                </c:pt>
                <c:pt idx="24551">
                  <c:v>-0.6612943</c:v>
                </c:pt>
                <c:pt idx="24552">
                  <c:v>-0.6612943</c:v>
                </c:pt>
                <c:pt idx="24553">
                  <c:v>-0.66437009999999996</c:v>
                </c:pt>
                <c:pt idx="24554">
                  <c:v>-0.66437009999999996</c:v>
                </c:pt>
                <c:pt idx="24555">
                  <c:v>-0.66437009999999996</c:v>
                </c:pt>
                <c:pt idx="24556">
                  <c:v>-0.66437009999999996</c:v>
                </c:pt>
                <c:pt idx="24557">
                  <c:v>-0.66437009999999996</c:v>
                </c:pt>
                <c:pt idx="24558">
                  <c:v>-0.66437009999999996</c:v>
                </c:pt>
                <c:pt idx="24559">
                  <c:v>-0.66437009999999996</c:v>
                </c:pt>
                <c:pt idx="24560">
                  <c:v>-0.66744589999999993</c:v>
                </c:pt>
                <c:pt idx="24561">
                  <c:v>-0.66744589999999993</c:v>
                </c:pt>
                <c:pt idx="24562">
                  <c:v>-0.66744589999999993</c:v>
                </c:pt>
                <c:pt idx="24563">
                  <c:v>-0.66744589999999993</c:v>
                </c:pt>
                <c:pt idx="24564">
                  <c:v>-0.66744589999999993</c:v>
                </c:pt>
                <c:pt idx="24565">
                  <c:v>-0.67052159999999994</c:v>
                </c:pt>
                <c:pt idx="24566">
                  <c:v>-0.66744589999999993</c:v>
                </c:pt>
                <c:pt idx="24567">
                  <c:v>-0.66744589999999993</c:v>
                </c:pt>
                <c:pt idx="24568">
                  <c:v>-0.67052159999999994</c:v>
                </c:pt>
                <c:pt idx="24569">
                  <c:v>-0.67052159999999994</c:v>
                </c:pt>
                <c:pt idx="24570">
                  <c:v>-0.66744589999999993</c:v>
                </c:pt>
                <c:pt idx="24571">
                  <c:v>-0.66744589999999993</c:v>
                </c:pt>
                <c:pt idx="24572">
                  <c:v>-0.67052159999999994</c:v>
                </c:pt>
                <c:pt idx="24573">
                  <c:v>-0.67052159999999994</c:v>
                </c:pt>
                <c:pt idx="24574">
                  <c:v>-0.67052159999999994</c:v>
                </c:pt>
                <c:pt idx="24575">
                  <c:v>-0.66744589999999993</c:v>
                </c:pt>
                <c:pt idx="24576">
                  <c:v>-0.66744589999999993</c:v>
                </c:pt>
                <c:pt idx="24577">
                  <c:v>-0.66744589999999993</c:v>
                </c:pt>
                <c:pt idx="24578">
                  <c:v>-0.66744589999999993</c:v>
                </c:pt>
                <c:pt idx="24579">
                  <c:v>-0.66437009999999996</c:v>
                </c:pt>
                <c:pt idx="24580">
                  <c:v>-0.66437009999999996</c:v>
                </c:pt>
                <c:pt idx="24581">
                  <c:v>-0.66437009999999996</c:v>
                </c:pt>
                <c:pt idx="24582">
                  <c:v>-0.6612943</c:v>
                </c:pt>
                <c:pt idx="24583">
                  <c:v>-0.65821849999999993</c:v>
                </c:pt>
                <c:pt idx="24584">
                  <c:v>-0.65514269999999997</c:v>
                </c:pt>
                <c:pt idx="24585">
                  <c:v>-0.65514269999999997</c:v>
                </c:pt>
                <c:pt idx="24586">
                  <c:v>-0.65821849999999993</c:v>
                </c:pt>
                <c:pt idx="24587">
                  <c:v>-0.65821849999999993</c:v>
                </c:pt>
                <c:pt idx="24588">
                  <c:v>-0.65821849999999993</c:v>
                </c:pt>
                <c:pt idx="24589">
                  <c:v>-0.6612943</c:v>
                </c:pt>
                <c:pt idx="24590">
                  <c:v>-0.6612943</c:v>
                </c:pt>
                <c:pt idx="24591">
                  <c:v>-0.6612943</c:v>
                </c:pt>
                <c:pt idx="24592">
                  <c:v>-0.6612943</c:v>
                </c:pt>
                <c:pt idx="24593">
                  <c:v>-0.6612943</c:v>
                </c:pt>
                <c:pt idx="24594">
                  <c:v>-0.66437009999999996</c:v>
                </c:pt>
                <c:pt idx="24595">
                  <c:v>-0.66437009999999996</c:v>
                </c:pt>
                <c:pt idx="24596">
                  <c:v>-0.66437009999999996</c:v>
                </c:pt>
                <c:pt idx="24597">
                  <c:v>-0.66437009999999996</c:v>
                </c:pt>
                <c:pt idx="24598">
                  <c:v>-0.66744589999999993</c:v>
                </c:pt>
                <c:pt idx="24599">
                  <c:v>-0.66744589999999993</c:v>
                </c:pt>
                <c:pt idx="24600">
                  <c:v>-0.66744589999999993</c:v>
                </c:pt>
                <c:pt idx="24601">
                  <c:v>-0.66437009999999996</c:v>
                </c:pt>
                <c:pt idx="24602">
                  <c:v>-0.66437009999999996</c:v>
                </c:pt>
                <c:pt idx="24603">
                  <c:v>-0.66437009999999996</c:v>
                </c:pt>
                <c:pt idx="24604">
                  <c:v>-0.66744589999999993</c:v>
                </c:pt>
                <c:pt idx="24605">
                  <c:v>-0.66437009999999996</c:v>
                </c:pt>
                <c:pt idx="24606">
                  <c:v>-0.66437009999999996</c:v>
                </c:pt>
                <c:pt idx="24607">
                  <c:v>-0.66437009999999996</c:v>
                </c:pt>
                <c:pt idx="24608">
                  <c:v>-0.66437009999999996</c:v>
                </c:pt>
                <c:pt idx="24609">
                  <c:v>-0.66437009999999996</c:v>
                </c:pt>
                <c:pt idx="24610">
                  <c:v>-0.66437009999999996</c:v>
                </c:pt>
                <c:pt idx="24611">
                  <c:v>-0.66437009999999996</c:v>
                </c:pt>
                <c:pt idx="24612">
                  <c:v>-0.66437009999999996</c:v>
                </c:pt>
                <c:pt idx="24613">
                  <c:v>-0.66744589999999993</c:v>
                </c:pt>
                <c:pt idx="24614">
                  <c:v>-0.67052159999999994</c:v>
                </c:pt>
                <c:pt idx="24615">
                  <c:v>-0.66744589999999993</c:v>
                </c:pt>
                <c:pt idx="24616">
                  <c:v>-0.67052159999999994</c:v>
                </c:pt>
                <c:pt idx="24617">
                  <c:v>-0.66744589999999993</c:v>
                </c:pt>
                <c:pt idx="24618">
                  <c:v>-0.66744589999999993</c:v>
                </c:pt>
                <c:pt idx="24619">
                  <c:v>-0.66437009999999996</c:v>
                </c:pt>
                <c:pt idx="24620">
                  <c:v>-0.66437009999999996</c:v>
                </c:pt>
                <c:pt idx="24621">
                  <c:v>-0.6612943</c:v>
                </c:pt>
                <c:pt idx="24622">
                  <c:v>-0.6612943</c:v>
                </c:pt>
                <c:pt idx="24623">
                  <c:v>-0.6612943</c:v>
                </c:pt>
                <c:pt idx="24624">
                  <c:v>-0.6612943</c:v>
                </c:pt>
                <c:pt idx="24625">
                  <c:v>-0.6612943</c:v>
                </c:pt>
                <c:pt idx="24626">
                  <c:v>-0.6612943</c:v>
                </c:pt>
                <c:pt idx="24627">
                  <c:v>-0.6612943</c:v>
                </c:pt>
                <c:pt idx="24628">
                  <c:v>-0.6612943</c:v>
                </c:pt>
                <c:pt idx="24629">
                  <c:v>-0.66437009999999996</c:v>
                </c:pt>
                <c:pt idx="24630">
                  <c:v>-0.66437009999999996</c:v>
                </c:pt>
                <c:pt idx="24631">
                  <c:v>-0.66437009999999996</c:v>
                </c:pt>
                <c:pt idx="24632">
                  <c:v>-0.6612943</c:v>
                </c:pt>
                <c:pt idx="24633">
                  <c:v>-0.66437009999999996</c:v>
                </c:pt>
                <c:pt idx="24634">
                  <c:v>-0.66437009999999996</c:v>
                </c:pt>
                <c:pt idx="24635">
                  <c:v>-0.66437009999999996</c:v>
                </c:pt>
                <c:pt idx="24636">
                  <c:v>-0.66744589999999993</c:v>
                </c:pt>
                <c:pt idx="24637">
                  <c:v>-0.66744589999999993</c:v>
                </c:pt>
                <c:pt idx="24638">
                  <c:v>-0.66744589999999993</c:v>
                </c:pt>
                <c:pt idx="24639">
                  <c:v>-0.66744589999999993</c:v>
                </c:pt>
                <c:pt idx="24640">
                  <c:v>-0.66744589999999993</c:v>
                </c:pt>
                <c:pt idx="24641">
                  <c:v>-0.66744589999999993</c:v>
                </c:pt>
                <c:pt idx="24642">
                  <c:v>-0.66744589999999993</c:v>
                </c:pt>
                <c:pt idx="24643">
                  <c:v>-0.66744589999999993</c:v>
                </c:pt>
                <c:pt idx="24644">
                  <c:v>-0.66744589999999993</c:v>
                </c:pt>
                <c:pt idx="24645">
                  <c:v>-0.66744589999999993</c:v>
                </c:pt>
                <c:pt idx="24646">
                  <c:v>-0.66744589999999993</c:v>
                </c:pt>
                <c:pt idx="24647">
                  <c:v>-0.66437009999999996</c:v>
                </c:pt>
                <c:pt idx="24648">
                  <c:v>-0.66437009999999996</c:v>
                </c:pt>
                <c:pt idx="24649">
                  <c:v>-0.66437009999999996</c:v>
                </c:pt>
                <c:pt idx="24650">
                  <c:v>-0.66744589999999993</c:v>
                </c:pt>
                <c:pt idx="24651">
                  <c:v>-0.66437009999999996</c:v>
                </c:pt>
                <c:pt idx="24652">
                  <c:v>-0.66437009999999996</c:v>
                </c:pt>
                <c:pt idx="24653">
                  <c:v>-0.66437009999999996</c:v>
                </c:pt>
                <c:pt idx="24654">
                  <c:v>-0.66437009999999996</c:v>
                </c:pt>
                <c:pt idx="24655">
                  <c:v>-0.66744589999999993</c:v>
                </c:pt>
                <c:pt idx="24656">
                  <c:v>-0.66744589999999993</c:v>
                </c:pt>
                <c:pt idx="24657">
                  <c:v>-0.66744589999999993</c:v>
                </c:pt>
                <c:pt idx="24658">
                  <c:v>-0.67052159999999994</c:v>
                </c:pt>
                <c:pt idx="24659">
                  <c:v>-0.67052159999999994</c:v>
                </c:pt>
                <c:pt idx="24660">
                  <c:v>-0.67052159999999994</c:v>
                </c:pt>
                <c:pt idx="24661">
                  <c:v>-0.66744589999999993</c:v>
                </c:pt>
                <c:pt idx="24662">
                  <c:v>-0.66744589999999993</c:v>
                </c:pt>
                <c:pt idx="24663">
                  <c:v>-0.67052159999999994</c:v>
                </c:pt>
                <c:pt idx="24664">
                  <c:v>-0.67052159999999994</c:v>
                </c:pt>
                <c:pt idx="24665">
                  <c:v>-0.66744589999999993</c:v>
                </c:pt>
                <c:pt idx="24666">
                  <c:v>-0.67052159999999994</c:v>
                </c:pt>
                <c:pt idx="24667">
                  <c:v>-0.67359740000000001</c:v>
                </c:pt>
                <c:pt idx="24668">
                  <c:v>-0.67052159999999994</c:v>
                </c:pt>
                <c:pt idx="24669">
                  <c:v>-0.67052159999999994</c:v>
                </c:pt>
                <c:pt idx="24670">
                  <c:v>-0.67052159999999994</c:v>
                </c:pt>
                <c:pt idx="24671">
                  <c:v>-0.67359740000000001</c:v>
                </c:pt>
                <c:pt idx="24672">
                  <c:v>-0.67359740000000001</c:v>
                </c:pt>
                <c:pt idx="24673">
                  <c:v>-0.67359740000000001</c:v>
                </c:pt>
                <c:pt idx="24674">
                  <c:v>-0.67359740000000001</c:v>
                </c:pt>
                <c:pt idx="24675">
                  <c:v>-0.67359740000000001</c:v>
                </c:pt>
                <c:pt idx="24676">
                  <c:v>-0.67359740000000001</c:v>
                </c:pt>
                <c:pt idx="24677">
                  <c:v>-0.67359740000000001</c:v>
                </c:pt>
                <c:pt idx="24678">
                  <c:v>-0.67667319999999997</c:v>
                </c:pt>
                <c:pt idx="24679">
                  <c:v>-0.67667319999999997</c:v>
                </c:pt>
                <c:pt idx="24680">
                  <c:v>-0.67667319999999997</c:v>
                </c:pt>
                <c:pt idx="24681">
                  <c:v>-0.67974899999999994</c:v>
                </c:pt>
                <c:pt idx="24682">
                  <c:v>-0.67974899999999994</c:v>
                </c:pt>
                <c:pt idx="24683">
                  <c:v>-0.67974899999999994</c:v>
                </c:pt>
                <c:pt idx="24684">
                  <c:v>-0.67974899999999994</c:v>
                </c:pt>
                <c:pt idx="24685">
                  <c:v>-0.67974899999999994</c:v>
                </c:pt>
                <c:pt idx="24686">
                  <c:v>-0.67667319999999997</c:v>
                </c:pt>
                <c:pt idx="24687">
                  <c:v>-0.67667319999999997</c:v>
                </c:pt>
                <c:pt idx="24688">
                  <c:v>-0.67667319999999997</c:v>
                </c:pt>
                <c:pt idx="24689">
                  <c:v>-0.67667319999999997</c:v>
                </c:pt>
                <c:pt idx="24690">
                  <c:v>-0.67359740000000001</c:v>
                </c:pt>
                <c:pt idx="24691">
                  <c:v>-0.67359740000000001</c:v>
                </c:pt>
                <c:pt idx="24692">
                  <c:v>-0.67359740000000001</c:v>
                </c:pt>
                <c:pt idx="24693">
                  <c:v>-0.67359740000000001</c:v>
                </c:pt>
                <c:pt idx="24694">
                  <c:v>-0.67359740000000001</c:v>
                </c:pt>
                <c:pt idx="24695">
                  <c:v>-0.67052159999999994</c:v>
                </c:pt>
                <c:pt idx="24696">
                  <c:v>-0.67052159999999994</c:v>
                </c:pt>
                <c:pt idx="24697">
                  <c:v>-0.67052159999999994</c:v>
                </c:pt>
                <c:pt idx="24698">
                  <c:v>-0.67052159999999994</c:v>
                </c:pt>
                <c:pt idx="24699">
                  <c:v>-0.67052159999999994</c:v>
                </c:pt>
                <c:pt idx="24700">
                  <c:v>-0.67052159999999994</c:v>
                </c:pt>
                <c:pt idx="24701">
                  <c:v>-0.67359740000000001</c:v>
                </c:pt>
                <c:pt idx="24702">
                  <c:v>-0.67359740000000001</c:v>
                </c:pt>
                <c:pt idx="24703">
                  <c:v>-0.67359740000000001</c:v>
                </c:pt>
                <c:pt idx="24704">
                  <c:v>-0.67359740000000001</c:v>
                </c:pt>
                <c:pt idx="24705">
                  <c:v>-0.67667319999999997</c:v>
                </c:pt>
                <c:pt idx="24706">
                  <c:v>-0.67667319999999997</c:v>
                </c:pt>
                <c:pt idx="24707">
                  <c:v>-0.67667319999999997</c:v>
                </c:pt>
                <c:pt idx="24708">
                  <c:v>-0.67974899999999994</c:v>
                </c:pt>
                <c:pt idx="24709">
                  <c:v>-0.67974899999999994</c:v>
                </c:pt>
                <c:pt idx="24710">
                  <c:v>-0.67974899999999994</c:v>
                </c:pt>
                <c:pt idx="24711">
                  <c:v>-0.67974899999999994</c:v>
                </c:pt>
                <c:pt idx="24712">
                  <c:v>-0.67974899999999994</c:v>
                </c:pt>
                <c:pt idx="24713">
                  <c:v>-0.67667319999999997</c:v>
                </c:pt>
                <c:pt idx="24714">
                  <c:v>-0.67667319999999997</c:v>
                </c:pt>
                <c:pt idx="24715">
                  <c:v>-0.67667319999999997</c:v>
                </c:pt>
                <c:pt idx="24716">
                  <c:v>-0.67667319999999997</c:v>
                </c:pt>
                <c:pt idx="24717">
                  <c:v>-0.67359740000000001</c:v>
                </c:pt>
                <c:pt idx="24718">
                  <c:v>-0.67359740000000001</c:v>
                </c:pt>
                <c:pt idx="24719">
                  <c:v>-0.67359740000000001</c:v>
                </c:pt>
                <c:pt idx="24720">
                  <c:v>-0.67359740000000001</c:v>
                </c:pt>
                <c:pt idx="24721">
                  <c:v>-0.67359740000000001</c:v>
                </c:pt>
                <c:pt idx="24722">
                  <c:v>-0.67667319999999997</c:v>
                </c:pt>
                <c:pt idx="24723">
                  <c:v>-0.67667319999999997</c:v>
                </c:pt>
                <c:pt idx="24724">
                  <c:v>-0.67667319999999997</c:v>
                </c:pt>
                <c:pt idx="24725">
                  <c:v>-0.67359740000000001</c:v>
                </c:pt>
                <c:pt idx="24726">
                  <c:v>-0.67359740000000001</c:v>
                </c:pt>
                <c:pt idx="24727">
                  <c:v>-0.67667319999999997</c:v>
                </c:pt>
                <c:pt idx="24728">
                  <c:v>-0.67667319999999997</c:v>
                </c:pt>
                <c:pt idx="24729">
                  <c:v>-0.67667319999999997</c:v>
                </c:pt>
                <c:pt idx="24730">
                  <c:v>-0.67667319999999997</c:v>
                </c:pt>
                <c:pt idx="24731">
                  <c:v>-0.67974899999999994</c:v>
                </c:pt>
                <c:pt idx="24732">
                  <c:v>-0.67974899999999994</c:v>
                </c:pt>
                <c:pt idx="24733">
                  <c:v>-0.67974899999999994</c:v>
                </c:pt>
                <c:pt idx="24734">
                  <c:v>-0.67974899999999994</c:v>
                </c:pt>
                <c:pt idx="24735">
                  <c:v>-0.67974899999999994</c:v>
                </c:pt>
                <c:pt idx="24736">
                  <c:v>-0.67974899999999994</c:v>
                </c:pt>
                <c:pt idx="24737">
                  <c:v>-0.67974899999999994</c:v>
                </c:pt>
                <c:pt idx="24738">
                  <c:v>-0.67974899999999994</c:v>
                </c:pt>
                <c:pt idx="24739">
                  <c:v>-0.67974899999999994</c:v>
                </c:pt>
                <c:pt idx="24740">
                  <c:v>-0.67974899999999994</c:v>
                </c:pt>
                <c:pt idx="24741">
                  <c:v>-0.67974899999999994</c:v>
                </c:pt>
                <c:pt idx="24742">
                  <c:v>-0.67974899999999994</c:v>
                </c:pt>
                <c:pt idx="24743">
                  <c:v>-0.67974899999999994</c:v>
                </c:pt>
                <c:pt idx="24744">
                  <c:v>-0.68282480000000001</c:v>
                </c:pt>
                <c:pt idx="24745">
                  <c:v>-0.68282480000000001</c:v>
                </c:pt>
                <c:pt idx="24746">
                  <c:v>-0.68282480000000001</c:v>
                </c:pt>
                <c:pt idx="24747">
                  <c:v>-0.68282480000000001</c:v>
                </c:pt>
                <c:pt idx="24748">
                  <c:v>-0.68282480000000001</c:v>
                </c:pt>
                <c:pt idx="24749">
                  <c:v>-0.68282480000000001</c:v>
                </c:pt>
                <c:pt idx="24750">
                  <c:v>-0.68590059999999997</c:v>
                </c:pt>
                <c:pt idx="24751">
                  <c:v>-0.68282480000000001</c:v>
                </c:pt>
                <c:pt idx="24752">
                  <c:v>-0.68282480000000001</c:v>
                </c:pt>
                <c:pt idx="24753">
                  <c:v>-0.68282480000000001</c:v>
                </c:pt>
                <c:pt idx="24754">
                  <c:v>-0.68282480000000001</c:v>
                </c:pt>
                <c:pt idx="24755">
                  <c:v>-0.67974899999999994</c:v>
                </c:pt>
                <c:pt idx="24756">
                  <c:v>-0.67974899999999994</c:v>
                </c:pt>
                <c:pt idx="24757">
                  <c:v>-0.67974899999999994</c:v>
                </c:pt>
                <c:pt idx="24758">
                  <c:v>-0.67667319999999997</c:v>
                </c:pt>
                <c:pt idx="24759">
                  <c:v>-0.67667319999999997</c:v>
                </c:pt>
                <c:pt idx="24760">
                  <c:v>-0.67667319999999997</c:v>
                </c:pt>
                <c:pt idx="24761">
                  <c:v>-0.67667319999999997</c:v>
                </c:pt>
                <c:pt idx="24762">
                  <c:v>-0.67667319999999997</c:v>
                </c:pt>
                <c:pt idx="24763">
                  <c:v>-0.67359740000000001</c:v>
                </c:pt>
                <c:pt idx="24764">
                  <c:v>-0.67359740000000001</c:v>
                </c:pt>
                <c:pt idx="24765">
                  <c:v>-0.67359740000000001</c:v>
                </c:pt>
                <c:pt idx="24766">
                  <c:v>-0.67359740000000001</c:v>
                </c:pt>
                <c:pt idx="24767">
                  <c:v>-0.67052159999999994</c:v>
                </c:pt>
                <c:pt idx="24768">
                  <c:v>-0.67052159999999994</c:v>
                </c:pt>
                <c:pt idx="24769">
                  <c:v>-0.67052159999999994</c:v>
                </c:pt>
                <c:pt idx="24770">
                  <c:v>-0.67052159999999994</c:v>
                </c:pt>
                <c:pt idx="24771">
                  <c:v>-0.67052159999999994</c:v>
                </c:pt>
                <c:pt idx="24772">
                  <c:v>-0.67052159999999994</c:v>
                </c:pt>
                <c:pt idx="24773">
                  <c:v>-0.67359740000000001</c:v>
                </c:pt>
                <c:pt idx="24774">
                  <c:v>-0.67359740000000001</c:v>
                </c:pt>
                <c:pt idx="24775">
                  <c:v>-0.67052159999999994</c:v>
                </c:pt>
                <c:pt idx="24776">
                  <c:v>-0.67052159999999994</c:v>
                </c:pt>
                <c:pt idx="24777">
                  <c:v>-0.67052159999999994</c:v>
                </c:pt>
                <c:pt idx="24778">
                  <c:v>-0.67052159999999994</c:v>
                </c:pt>
                <c:pt idx="24779">
                  <c:v>-0.66744589999999993</c:v>
                </c:pt>
                <c:pt idx="24780">
                  <c:v>-0.66744589999999993</c:v>
                </c:pt>
                <c:pt idx="24781">
                  <c:v>-0.67052159999999994</c:v>
                </c:pt>
                <c:pt idx="24782">
                  <c:v>-0.67052159999999994</c:v>
                </c:pt>
                <c:pt idx="24783">
                  <c:v>-0.67359740000000001</c:v>
                </c:pt>
                <c:pt idx="24784">
                  <c:v>-0.67667319999999997</c:v>
                </c:pt>
                <c:pt idx="24785">
                  <c:v>-0.67667319999999997</c:v>
                </c:pt>
                <c:pt idx="24786">
                  <c:v>-0.67359740000000001</c:v>
                </c:pt>
                <c:pt idx="24787">
                  <c:v>-0.67359740000000001</c:v>
                </c:pt>
                <c:pt idx="24788">
                  <c:v>-0.67359740000000001</c:v>
                </c:pt>
                <c:pt idx="24789">
                  <c:v>-0.67359740000000001</c:v>
                </c:pt>
                <c:pt idx="24790">
                  <c:v>-0.67359740000000001</c:v>
                </c:pt>
                <c:pt idx="24791">
                  <c:v>-0.67359740000000001</c:v>
                </c:pt>
                <c:pt idx="24792">
                  <c:v>-0.67359740000000001</c:v>
                </c:pt>
                <c:pt idx="24793">
                  <c:v>-0.67359740000000001</c:v>
                </c:pt>
                <c:pt idx="24794">
                  <c:v>-0.67359740000000001</c:v>
                </c:pt>
                <c:pt idx="24795">
                  <c:v>-0.67667319999999997</c:v>
                </c:pt>
                <c:pt idx="24796">
                  <c:v>-0.67667319999999997</c:v>
                </c:pt>
                <c:pt idx="24797">
                  <c:v>-0.67667319999999997</c:v>
                </c:pt>
                <c:pt idx="24798">
                  <c:v>-0.67667319999999997</c:v>
                </c:pt>
                <c:pt idx="24799">
                  <c:v>-0.67974899999999994</c:v>
                </c:pt>
                <c:pt idx="24800">
                  <c:v>-0.68282480000000001</c:v>
                </c:pt>
                <c:pt idx="24801">
                  <c:v>-0.68282480000000001</c:v>
                </c:pt>
                <c:pt idx="24802">
                  <c:v>-0.68282480000000001</c:v>
                </c:pt>
                <c:pt idx="24803">
                  <c:v>-0.68590059999999997</c:v>
                </c:pt>
                <c:pt idx="24804">
                  <c:v>-0.68590059999999997</c:v>
                </c:pt>
                <c:pt idx="24805">
                  <c:v>-0.68897639999999993</c:v>
                </c:pt>
                <c:pt idx="24806">
                  <c:v>-0.68897639999999993</c:v>
                </c:pt>
                <c:pt idx="24807">
                  <c:v>-0.69205220000000001</c:v>
                </c:pt>
                <c:pt idx="24808">
                  <c:v>-0.69205220000000001</c:v>
                </c:pt>
                <c:pt idx="24809">
                  <c:v>-0.69205220000000001</c:v>
                </c:pt>
                <c:pt idx="24810">
                  <c:v>-0.69205220000000001</c:v>
                </c:pt>
                <c:pt idx="24811">
                  <c:v>-0.69205220000000001</c:v>
                </c:pt>
                <c:pt idx="24812">
                  <c:v>-0.69205220000000001</c:v>
                </c:pt>
                <c:pt idx="24813">
                  <c:v>-0.69205220000000001</c:v>
                </c:pt>
                <c:pt idx="24814">
                  <c:v>-0.69512789999999991</c:v>
                </c:pt>
                <c:pt idx="24815">
                  <c:v>-0.69512789999999991</c:v>
                </c:pt>
                <c:pt idx="24816">
                  <c:v>-0.69205220000000001</c:v>
                </c:pt>
                <c:pt idx="24817">
                  <c:v>-0.69205220000000001</c:v>
                </c:pt>
                <c:pt idx="24818">
                  <c:v>-0.69205220000000001</c:v>
                </c:pt>
                <c:pt idx="24819">
                  <c:v>-0.69205220000000001</c:v>
                </c:pt>
                <c:pt idx="24820">
                  <c:v>-0.69205220000000001</c:v>
                </c:pt>
                <c:pt idx="24821">
                  <c:v>-0.68897639999999993</c:v>
                </c:pt>
                <c:pt idx="24822">
                  <c:v>-0.69205220000000001</c:v>
                </c:pt>
                <c:pt idx="24823">
                  <c:v>-0.69205220000000001</c:v>
                </c:pt>
                <c:pt idx="24824">
                  <c:v>-0.68897639999999993</c:v>
                </c:pt>
                <c:pt idx="24825">
                  <c:v>-0.69205220000000001</c:v>
                </c:pt>
                <c:pt idx="24826">
                  <c:v>-0.69205220000000001</c:v>
                </c:pt>
                <c:pt idx="24827">
                  <c:v>-0.69205220000000001</c:v>
                </c:pt>
                <c:pt idx="24828">
                  <c:v>-0.68897639999999993</c:v>
                </c:pt>
                <c:pt idx="24829">
                  <c:v>-0.68897639999999993</c:v>
                </c:pt>
                <c:pt idx="24830">
                  <c:v>-0.68897639999999993</c:v>
                </c:pt>
                <c:pt idx="24831">
                  <c:v>-0.69205220000000001</c:v>
                </c:pt>
                <c:pt idx="24832">
                  <c:v>-0.69205220000000001</c:v>
                </c:pt>
                <c:pt idx="24833">
                  <c:v>-0.69512789999999991</c:v>
                </c:pt>
                <c:pt idx="24834">
                  <c:v>-0.69820369999999998</c:v>
                </c:pt>
                <c:pt idx="24835">
                  <c:v>-0.69820369999999998</c:v>
                </c:pt>
                <c:pt idx="24836">
                  <c:v>-0.69820369999999998</c:v>
                </c:pt>
                <c:pt idx="24837">
                  <c:v>-0.69820369999999998</c:v>
                </c:pt>
                <c:pt idx="24838">
                  <c:v>-0.69820369999999998</c:v>
                </c:pt>
                <c:pt idx="24839">
                  <c:v>-0.69820369999999998</c:v>
                </c:pt>
                <c:pt idx="24840">
                  <c:v>-0.70127949999999994</c:v>
                </c:pt>
                <c:pt idx="24841">
                  <c:v>-0.70127949999999994</c:v>
                </c:pt>
                <c:pt idx="24842">
                  <c:v>-0.69820369999999998</c:v>
                </c:pt>
                <c:pt idx="24843">
                  <c:v>-0.70127949999999994</c:v>
                </c:pt>
                <c:pt idx="24844">
                  <c:v>-0.70127949999999994</c:v>
                </c:pt>
                <c:pt idx="24845">
                  <c:v>-0.69820369999999998</c:v>
                </c:pt>
                <c:pt idx="24846">
                  <c:v>-0.69820369999999998</c:v>
                </c:pt>
                <c:pt idx="24847">
                  <c:v>-0.69820369999999998</c:v>
                </c:pt>
                <c:pt idx="24848">
                  <c:v>-0.69820369999999998</c:v>
                </c:pt>
                <c:pt idx="24849">
                  <c:v>-0.69820369999999998</c:v>
                </c:pt>
                <c:pt idx="24850">
                  <c:v>-0.69512789999999991</c:v>
                </c:pt>
                <c:pt idx="24851">
                  <c:v>-0.69512789999999991</c:v>
                </c:pt>
                <c:pt idx="24852">
                  <c:v>-0.69512789999999991</c:v>
                </c:pt>
                <c:pt idx="24853">
                  <c:v>-0.69512789999999991</c:v>
                </c:pt>
                <c:pt idx="24854">
                  <c:v>-0.69205220000000001</c:v>
                </c:pt>
                <c:pt idx="24855">
                  <c:v>-0.69205220000000001</c:v>
                </c:pt>
                <c:pt idx="24856">
                  <c:v>-0.69205220000000001</c:v>
                </c:pt>
                <c:pt idx="24857">
                  <c:v>-0.69205220000000001</c:v>
                </c:pt>
                <c:pt idx="24858">
                  <c:v>-0.69512789999999991</c:v>
                </c:pt>
                <c:pt idx="24859">
                  <c:v>-0.69820369999999998</c:v>
                </c:pt>
                <c:pt idx="24860">
                  <c:v>-0.69512789999999991</c:v>
                </c:pt>
                <c:pt idx="24861">
                  <c:v>-0.69820369999999998</c:v>
                </c:pt>
                <c:pt idx="24862">
                  <c:v>-0.69820369999999998</c:v>
                </c:pt>
                <c:pt idx="24863">
                  <c:v>-0.69820369999999998</c:v>
                </c:pt>
                <c:pt idx="24864">
                  <c:v>-0.69820369999999998</c:v>
                </c:pt>
                <c:pt idx="24865">
                  <c:v>-0.69820369999999998</c:v>
                </c:pt>
                <c:pt idx="24866">
                  <c:v>-0.69820369999999998</c:v>
                </c:pt>
                <c:pt idx="24867">
                  <c:v>-0.69820369999999998</c:v>
                </c:pt>
                <c:pt idx="24868">
                  <c:v>-0.69820369999999998</c:v>
                </c:pt>
                <c:pt idx="24869">
                  <c:v>-0.69512789999999991</c:v>
                </c:pt>
                <c:pt idx="24870">
                  <c:v>-0.69205220000000001</c:v>
                </c:pt>
                <c:pt idx="24871">
                  <c:v>-0.69205220000000001</c:v>
                </c:pt>
                <c:pt idx="24872">
                  <c:v>-0.68897639999999993</c:v>
                </c:pt>
                <c:pt idx="24873">
                  <c:v>-0.68897639999999993</c:v>
                </c:pt>
                <c:pt idx="24874">
                  <c:v>-0.68897639999999993</c:v>
                </c:pt>
                <c:pt idx="24875">
                  <c:v>-0.68897639999999993</c:v>
                </c:pt>
                <c:pt idx="24876">
                  <c:v>-0.69205220000000001</c:v>
                </c:pt>
                <c:pt idx="24877">
                  <c:v>-0.69512789999999991</c:v>
                </c:pt>
                <c:pt idx="24878">
                  <c:v>-0.69512789999999991</c:v>
                </c:pt>
                <c:pt idx="24879">
                  <c:v>-0.69512789999999991</c:v>
                </c:pt>
                <c:pt idx="24880">
                  <c:v>-0.69512789999999991</c:v>
                </c:pt>
                <c:pt idx="24881">
                  <c:v>-0.69512789999999991</c:v>
                </c:pt>
                <c:pt idx="24882">
                  <c:v>-0.69512789999999991</c:v>
                </c:pt>
                <c:pt idx="24883">
                  <c:v>-0.69512789999999991</c:v>
                </c:pt>
                <c:pt idx="24884">
                  <c:v>-0.69512789999999991</c:v>
                </c:pt>
                <c:pt idx="24885">
                  <c:v>-0.69205220000000001</c:v>
                </c:pt>
                <c:pt idx="24886">
                  <c:v>-0.69205220000000001</c:v>
                </c:pt>
                <c:pt idx="24887">
                  <c:v>-0.69205220000000001</c:v>
                </c:pt>
                <c:pt idx="24888">
                  <c:v>-0.69205220000000001</c:v>
                </c:pt>
                <c:pt idx="24889">
                  <c:v>-0.68897639999999993</c:v>
                </c:pt>
                <c:pt idx="24890">
                  <c:v>-0.68897639999999993</c:v>
                </c:pt>
                <c:pt idx="24891">
                  <c:v>-0.69205220000000001</c:v>
                </c:pt>
                <c:pt idx="24892">
                  <c:v>-0.68897639999999993</c:v>
                </c:pt>
                <c:pt idx="24893">
                  <c:v>-0.68590059999999997</c:v>
                </c:pt>
                <c:pt idx="24894">
                  <c:v>-0.68590059999999997</c:v>
                </c:pt>
                <c:pt idx="24895">
                  <c:v>-0.68897639999999993</c:v>
                </c:pt>
                <c:pt idx="24896">
                  <c:v>-0.68897639999999993</c:v>
                </c:pt>
                <c:pt idx="24897">
                  <c:v>-0.68897639999999993</c:v>
                </c:pt>
                <c:pt idx="24898">
                  <c:v>-0.68897639999999993</c:v>
                </c:pt>
                <c:pt idx="24899">
                  <c:v>-0.68897639999999993</c:v>
                </c:pt>
                <c:pt idx="24900">
                  <c:v>-0.69205220000000001</c:v>
                </c:pt>
                <c:pt idx="24901">
                  <c:v>-0.69205220000000001</c:v>
                </c:pt>
                <c:pt idx="24902">
                  <c:v>-0.69205220000000001</c:v>
                </c:pt>
                <c:pt idx="24903">
                  <c:v>-0.69205220000000001</c:v>
                </c:pt>
                <c:pt idx="24904">
                  <c:v>-0.69512789999999991</c:v>
                </c:pt>
                <c:pt idx="24905">
                  <c:v>-0.69512789999999991</c:v>
                </c:pt>
                <c:pt idx="24906">
                  <c:v>-0.68897639999999993</c:v>
                </c:pt>
                <c:pt idx="24907">
                  <c:v>-0.68897639999999993</c:v>
                </c:pt>
                <c:pt idx="24908">
                  <c:v>-0.69205220000000001</c:v>
                </c:pt>
                <c:pt idx="24909">
                  <c:v>-0.69205220000000001</c:v>
                </c:pt>
                <c:pt idx="24910">
                  <c:v>-0.69205220000000001</c:v>
                </c:pt>
                <c:pt idx="24911">
                  <c:v>-0.68897639999999993</c:v>
                </c:pt>
                <c:pt idx="24912">
                  <c:v>-0.68897639999999993</c:v>
                </c:pt>
                <c:pt idx="24913">
                  <c:v>-0.68897639999999993</c:v>
                </c:pt>
                <c:pt idx="24914">
                  <c:v>-0.68590059999999997</c:v>
                </c:pt>
                <c:pt idx="24915">
                  <c:v>-0.68897639999999993</c:v>
                </c:pt>
                <c:pt idx="24916">
                  <c:v>-0.68897639999999993</c:v>
                </c:pt>
                <c:pt idx="24917">
                  <c:v>-0.69205220000000001</c:v>
                </c:pt>
                <c:pt idx="24918">
                  <c:v>-0.69205220000000001</c:v>
                </c:pt>
                <c:pt idx="24919">
                  <c:v>-0.68897639999999993</c:v>
                </c:pt>
                <c:pt idx="24920">
                  <c:v>-0.68897639999999993</c:v>
                </c:pt>
                <c:pt idx="24921">
                  <c:v>-0.69205220000000001</c:v>
                </c:pt>
                <c:pt idx="24922">
                  <c:v>-0.68897639999999993</c:v>
                </c:pt>
                <c:pt idx="24923">
                  <c:v>-0.68590059999999997</c:v>
                </c:pt>
                <c:pt idx="24924">
                  <c:v>-0.68590059999999997</c:v>
                </c:pt>
                <c:pt idx="24925">
                  <c:v>-0.68897639999999993</c:v>
                </c:pt>
                <c:pt idx="24926">
                  <c:v>-0.68897639999999993</c:v>
                </c:pt>
                <c:pt idx="24927">
                  <c:v>-0.68590059999999997</c:v>
                </c:pt>
                <c:pt idx="24928">
                  <c:v>-0.68590059999999997</c:v>
                </c:pt>
                <c:pt idx="24929">
                  <c:v>-0.68282480000000001</c:v>
                </c:pt>
                <c:pt idx="24930">
                  <c:v>-0.68282480000000001</c:v>
                </c:pt>
                <c:pt idx="24931">
                  <c:v>-0.68282480000000001</c:v>
                </c:pt>
                <c:pt idx="24932">
                  <c:v>-0.68282480000000001</c:v>
                </c:pt>
                <c:pt idx="24933">
                  <c:v>-0.68590059999999997</c:v>
                </c:pt>
                <c:pt idx="24934">
                  <c:v>-0.68282480000000001</c:v>
                </c:pt>
                <c:pt idx="24935">
                  <c:v>-0.68282480000000001</c:v>
                </c:pt>
                <c:pt idx="24936">
                  <c:v>-0.68282480000000001</c:v>
                </c:pt>
                <c:pt idx="24937">
                  <c:v>-0.67974899999999994</c:v>
                </c:pt>
                <c:pt idx="24938">
                  <c:v>-0.67974899999999994</c:v>
                </c:pt>
                <c:pt idx="24939">
                  <c:v>-0.68282480000000001</c:v>
                </c:pt>
                <c:pt idx="24940">
                  <c:v>-0.68282480000000001</c:v>
                </c:pt>
                <c:pt idx="24941">
                  <c:v>-0.68282480000000001</c:v>
                </c:pt>
                <c:pt idx="24942">
                  <c:v>-0.68282480000000001</c:v>
                </c:pt>
                <c:pt idx="24943">
                  <c:v>-0.68282480000000001</c:v>
                </c:pt>
                <c:pt idx="24944">
                  <c:v>-0.68282480000000001</c:v>
                </c:pt>
                <c:pt idx="24945">
                  <c:v>-0.68282480000000001</c:v>
                </c:pt>
                <c:pt idx="24946">
                  <c:v>-0.68282480000000001</c:v>
                </c:pt>
                <c:pt idx="24947">
                  <c:v>-0.68282480000000001</c:v>
                </c:pt>
                <c:pt idx="24948">
                  <c:v>-0.68282480000000001</c:v>
                </c:pt>
                <c:pt idx="24949">
                  <c:v>-0.68282480000000001</c:v>
                </c:pt>
                <c:pt idx="24950">
                  <c:v>-0.68590059999999997</c:v>
                </c:pt>
                <c:pt idx="24951">
                  <c:v>-0.68590059999999997</c:v>
                </c:pt>
                <c:pt idx="24952">
                  <c:v>-0.68590059999999997</c:v>
                </c:pt>
                <c:pt idx="24953">
                  <c:v>-0.68590059999999997</c:v>
                </c:pt>
                <c:pt idx="24954">
                  <c:v>-0.68590059999999997</c:v>
                </c:pt>
                <c:pt idx="24955">
                  <c:v>-0.68590059999999997</c:v>
                </c:pt>
                <c:pt idx="24956">
                  <c:v>-0.68590059999999997</c:v>
                </c:pt>
                <c:pt idx="24957">
                  <c:v>-0.68282480000000001</c:v>
                </c:pt>
                <c:pt idx="24958">
                  <c:v>-0.68282480000000001</c:v>
                </c:pt>
                <c:pt idx="24959">
                  <c:v>-0.68282480000000001</c:v>
                </c:pt>
                <c:pt idx="24960">
                  <c:v>-0.68282480000000001</c:v>
                </c:pt>
                <c:pt idx="24961">
                  <c:v>-0.67974899999999994</c:v>
                </c:pt>
                <c:pt idx="24962">
                  <c:v>-0.67974899999999994</c:v>
                </c:pt>
                <c:pt idx="24963">
                  <c:v>-0.67974899999999994</c:v>
                </c:pt>
                <c:pt idx="24964">
                  <c:v>-0.67974899999999994</c:v>
                </c:pt>
                <c:pt idx="24965">
                  <c:v>-0.67974899999999994</c:v>
                </c:pt>
                <c:pt idx="24966">
                  <c:v>-0.67974899999999994</c:v>
                </c:pt>
                <c:pt idx="24967">
                  <c:v>-0.67974899999999994</c:v>
                </c:pt>
                <c:pt idx="24968">
                  <c:v>-0.67667319999999997</c:v>
                </c:pt>
                <c:pt idx="24969">
                  <c:v>-0.67667319999999997</c:v>
                </c:pt>
                <c:pt idx="24970">
                  <c:v>-0.67974899999999994</c:v>
                </c:pt>
                <c:pt idx="24971">
                  <c:v>-0.67974899999999994</c:v>
                </c:pt>
                <c:pt idx="24972">
                  <c:v>-0.67974899999999994</c:v>
                </c:pt>
                <c:pt idx="24973">
                  <c:v>-0.67974899999999994</c:v>
                </c:pt>
                <c:pt idx="24974">
                  <c:v>-0.67974899999999994</c:v>
                </c:pt>
                <c:pt idx="24975">
                  <c:v>-0.67974899999999994</c:v>
                </c:pt>
                <c:pt idx="24976">
                  <c:v>-0.67974899999999994</c:v>
                </c:pt>
                <c:pt idx="24977">
                  <c:v>-0.67974899999999994</c:v>
                </c:pt>
                <c:pt idx="24978">
                  <c:v>-0.67667319999999997</c:v>
                </c:pt>
                <c:pt idx="24979">
                  <c:v>-0.67667319999999997</c:v>
                </c:pt>
                <c:pt idx="24980">
                  <c:v>-0.67667319999999997</c:v>
                </c:pt>
                <c:pt idx="24981">
                  <c:v>-0.67667319999999997</c:v>
                </c:pt>
                <c:pt idx="24982">
                  <c:v>-0.67667319999999997</c:v>
                </c:pt>
                <c:pt idx="24983">
                  <c:v>-0.67359740000000001</c:v>
                </c:pt>
                <c:pt idx="24984">
                  <c:v>-0.67359740000000001</c:v>
                </c:pt>
                <c:pt idx="24985">
                  <c:v>-0.67667319999999997</c:v>
                </c:pt>
                <c:pt idx="24986">
                  <c:v>-0.67667319999999997</c:v>
                </c:pt>
                <c:pt idx="24987">
                  <c:v>-0.67359740000000001</c:v>
                </c:pt>
                <c:pt idx="24988">
                  <c:v>-0.67359740000000001</c:v>
                </c:pt>
                <c:pt idx="24989">
                  <c:v>-0.67667319999999997</c:v>
                </c:pt>
                <c:pt idx="24990">
                  <c:v>-0.67667319999999997</c:v>
                </c:pt>
                <c:pt idx="24991">
                  <c:v>-0.67667319999999997</c:v>
                </c:pt>
                <c:pt idx="24992">
                  <c:v>-0.67667319999999997</c:v>
                </c:pt>
                <c:pt idx="24993">
                  <c:v>-0.67974899999999994</c:v>
                </c:pt>
                <c:pt idx="24994">
                  <c:v>-0.67974899999999994</c:v>
                </c:pt>
                <c:pt idx="24995">
                  <c:v>-0.67974899999999994</c:v>
                </c:pt>
                <c:pt idx="24996">
                  <c:v>-0.67974899999999994</c:v>
                </c:pt>
                <c:pt idx="24997">
                  <c:v>-0.68282480000000001</c:v>
                </c:pt>
                <c:pt idx="24998">
                  <c:v>-0.68282480000000001</c:v>
                </c:pt>
                <c:pt idx="24999">
                  <c:v>-0.68590059999999997</c:v>
                </c:pt>
                <c:pt idx="25000">
                  <c:v>-0.67974899999999994</c:v>
                </c:pt>
                <c:pt idx="25001">
                  <c:v>-0.67974899999999994</c:v>
                </c:pt>
                <c:pt idx="25002">
                  <c:v>-0.67974899999999994</c:v>
                </c:pt>
                <c:pt idx="25003">
                  <c:v>-0.67667319999999997</c:v>
                </c:pt>
                <c:pt idx="25004">
                  <c:v>-0.67667319999999997</c:v>
                </c:pt>
                <c:pt idx="25005">
                  <c:v>-0.67667319999999997</c:v>
                </c:pt>
                <c:pt idx="25006">
                  <c:v>-0.67667319999999997</c:v>
                </c:pt>
                <c:pt idx="25007">
                  <c:v>-0.67974899999999994</c:v>
                </c:pt>
                <c:pt idx="25008">
                  <c:v>-0.68282480000000001</c:v>
                </c:pt>
                <c:pt idx="25009">
                  <c:v>-0.67974899999999994</c:v>
                </c:pt>
                <c:pt idx="25010">
                  <c:v>-0.67974899999999994</c:v>
                </c:pt>
                <c:pt idx="25011">
                  <c:v>-0.68282480000000001</c:v>
                </c:pt>
                <c:pt idx="25012">
                  <c:v>-0.68590059999999997</c:v>
                </c:pt>
                <c:pt idx="25013">
                  <c:v>-0.68590059999999997</c:v>
                </c:pt>
                <c:pt idx="25014">
                  <c:v>-0.68590059999999997</c:v>
                </c:pt>
                <c:pt idx="25015">
                  <c:v>-0.68590059999999997</c:v>
                </c:pt>
                <c:pt idx="25016">
                  <c:v>-0.68590059999999997</c:v>
                </c:pt>
                <c:pt idx="25017">
                  <c:v>-0.68590059999999997</c:v>
                </c:pt>
                <c:pt idx="25018">
                  <c:v>-0.68590059999999997</c:v>
                </c:pt>
                <c:pt idx="25019">
                  <c:v>-0.68590059999999997</c:v>
                </c:pt>
                <c:pt idx="25020">
                  <c:v>-0.68897639999999993</c:v>
                </c:pt>
                <c:pt idx="25021">
                  <c:v>-0.68897639999999993</c:v>
                </c:pt>
                <c:pt idx="25022">
                  <c:v>-0.68897639999999993</c:v>
                </c:pt>
                <c:pt idx="25023">
                  <c:v>-0.68897639999999993</c:v>
                </c:pt>
                <c:pt idx="25024">
                  <c:v>-0.68897639999999993</c:v>
                </c:pt>
                <c:pt idx="25025">
                  <c:v>-0.68897639999999993</c:v>
                </c:pt>
                <c:pt idx="25026">
                  <c:v>-0.68897639999999993</c:v>
                </c:pt>
                <c:pt idx="25027">
                  <c:v>-0.68897639999999993</c:v>
                </c:pt>
                <c:pt idx="25028">
                  <c:v>-0.68897639999999993</c:v>
                </c:pt>
                <c:pt idx="25029">
                  <c:v>-0.68590059999999997</c:v>
                </c:pt>
                <c:pt idx="25030">
                  <c:v>-0.68590059999999997</c:v>
                </c:pt>
                <c:pt idx="25031">
                  <c:v>-0.68590059999999997</c:v>
                </c:pt>
                <c:pt idx="25032">
                  <c:v>-0.68590059999999997</c:v>
                </c:pt>
                <c:pt idx="25033">
                  <c:v>-0.68590059999999997</c:v>
                </c:pt>
                <c:pt idx="25034">
                  <c:v>-0.68897639999999993</c:v>
                </c:pt>
                <c:pt idx="25035">
                  <c:v>-0.68897639999999993</c:v>
                </c:pt>
                <c:pt idx="25036">
                  <c:v>-0.68897639999999993</c:v>
                </c:pt>
                <c:pt idx="25037">
                  <c:v>-0.68590059999999997</c:v>
                </c:pt>
                <c:pt idx="25038">
                  <c:v>-0.68590059999999997</c:v>
                </c:pt>
                <c:pt idx="25039">
                  <c:v>-0.68282480000000001</c:v>
                </c:pt>
                <c:pt idx="25040">
                  <c:v>-0.67974899999999994</c:v>
                </c:pt>
                <c:pt idx="25041">
                  <c:v>-0.67974899999999994</c:v>
                </c:pt>
                <c:pt idx="25042">
                  <c:v>-0.67974899999999994</c:v>
                </c:pt>
                <c:pt idx="25043">
                  <c:v>-0.68282480000000001</c:v>
                </c:pt>
                <c:pt idx="25044">
                  <c:v>-0.68282480000000001</c:v>
                </c:pt>
                <c:pt idx="25045">
                  <c:v>-0.68282480000000001</c:v>
                </c:pt>
                <c:pt idx="25046">
                  <c:v>-0.68282480000000001</c:v>
                </c:pt>
                <c:pt idx="25047">
                  <c:v>-0.68282480000000001</c:v>
                </c:pt>
                <c:pt idx="25048">
                  <c:v>-0.68282480000000001</c:v>
                </c:pt>
                <c:pt idx="25049">
                  <c:v>-0.68282480000000001</c:v>
                </c:pt>
                <c:pt idx="25050">
                  <c:v>-0.67974899999999994</c:v>
                </c:pt>
                <c:pt idx="25051">
                  <c:v>-0.67667319999999997</c:v>
                </c:pt>
                <c:pt idx="25052">
                  <c:v>-0.67667319999999997</c:v>
                </c:pt>
                <c:pt idx="25053">
                  <c:v>-0.67667319999999997</c:v>
                </c:pt>
                <c:pt idx="25054">
                  <c:v>-0.67667319999999997</c:v>
                </c:pt>
                <c:pt idx="25055">
                  <c:v>-0.67359740000000001</c:v>
                </c:pt>
                <c:pt idx="25056">
                  <c:v>-0.67052159999999994</c:v>
                </c:pt>
                <c:pt idx="25057">
                  <c:v>-0.67052159999999994</c:v>
                </c:pt>
                <c:pt idx="25058">
                  <c:v>-0.67052159999999994</c:v>
                </c:pt>
                <c:pt idx="25059">
                  <c:v>-0.66744589999999993</c:v>
                </c:pt>
                <c:pt idx="25060">
                  <c:v>-0.66744589999999993</c:v>
                </c:pt>
                <c:pt idx="25061">
                  <c:v>-0.66437009999999996</c:v>
                </c:pt>
                <c:pt idx="25062">
                  <c:v>-0.66437009999999996</c:v>
                </c:pt>
                <c:pt idx="25063">
                  <c:v>-0.6612943</c:v>
                </c:pt>
                <c:pt idx="25064">
                  <c:v>-0.6612943</c:v>
                </c:pt>
                <c:pt idx="25065">
                  <c:v>-0.65821849999999993</c:v>
                </c:pt>
                <c:pt idx="25066">
                  <c:v>-0.65821849999999993</c:v>
                </c:pt>
                <c:pt idx="25067">
                  <c:v>-0.65821849999999993</c:v>
                </c:pt>
                <c:pt idx="25068">
                  <c:v>-0.65821849999999993</c:v>
                </c:pt>
                <c:pt idx="25069">
                  <c:v>-0.6612943</c:v>
                </c:pt>
                <c:pt idx="25070">
                  <c:v>-0.6612943</c:v>
                </c:pt>
                <c:pt idx="25071">
                  <c:v>-0.66437009999999996</c:v>
                </c:pt>
                <c:pt idx="25072">
                  <c:v>-0.66744589999999993</c:v>
                </c:pt>
                <c:pt idx="25073">
                  <c:v>-0.66437009999999996</c:v>
                </c:pt>
                <c:pt idx="25074">
                  <c:v>-0.66437009999999996</c:v>
                </c:pt>
                <c:pt idx="25075">
                  <c:v>-0.66437009999999996</c:v>
                </c:pt>
                <c:pt idx="25076">
                  <c:v>-0.6612943</c:v>
                </c:pt>
                <c:pt idx="25077">
                  <c:v>-0.6612943</c:v>
                </c:pt>
                <c:pt idx="25078">
                  <c:v>-0.6612943</c:v>
                </c:pt>
                <c:pt idx="25079">
                  <c:v>-0.6612943</c:v>
                </c:pt>
                <c:pt idx="25080">
                  <c:v>-0.6612943</c:v>
                </c:pt>
                <c:pt idx="25081">
                  <c:v>-0.6612943</c:v>
                </c:pt>
                <c:pt idx="25082">
                  <c:v>-0.66437009999999996</c:v>
                </c:pt>
                <c:pt idx="25083">
                  <c:v>-0.66437009999999996</c:v>
                </c:pt>
                <c:pt idx="25084">
                  <c:v>-0.66437009999999996</c:v>
                </c:pt>
                <c:pt idx="25085">
                  <c:v>-0.66744589999999993</c:v>
                </c:pt>
                <c:pt idx="25086">
                  <c:v>-0.67052159999999994</c:v>
                </c:pt>
                <c:pt idx="25087">
                  <c:v>-0.66744589999999993</c:v>
                </c:pt>
                <c:pt idx="25088">
                  <c:v>-0.66437009999999996</c:v>
                </c:pt>
                <c:pt idx="25089">
                  <c:v>-0.6612943</c:v>
                </c:pt>
                <c:pt idx="25090">
                  <c:v>-0.65821849999999993</c:v>
                </c:pt>
                <c:pt idx="25091">
                  <c:v>-0.65821849999999993</c:v>
                </c:pt>
                <c:pt idx="25092">
                  <c:v>-0.65821849999999993</c:v>
                </c:pt>
                <c:pt idx="25093">
                  <c:v>-0.6612943</c:v>
                </c:pt>
                <c:pt idx="25094">
                  <c:v>-0.6612943</c:v>
                </c:pt>
                <c:pt idx="25095">
                  <c:v>-0.66437009999999996</c:v>
                </c:pt>
                <c:pt idx="25096">
                  <c:v>-0.6612943</c:v>
                </c:pt>
                <c:pt idx="25097">
                  <c:v>-0.6612943</c:v>
                </c:pt>
                <c:pt idx="25098">
                  <c:v>-0.66437009999999996</c:v>
                </c:pt>
                <c:pt idx="25099">
                  <c:v>-0.6612943</c:v>
                </c:pt>
                <c:pt idx="25100">
                  <c:v>-0.6612943</c:v>
                </c:pt>
                <c:pt idx="25101">
                  <c:v>-0.65821849999999993</c:v>
                </c:pt>
                <c:pt idx="25102">
                  <c:v>-0.65821849999999993</c:v>
                </c:pt>
                <c:pt idx="25103">
                  <c:v>-0.6612943</c:v>
                </c:pt>
                <c:pt idx="25104">
                  <c:v>-0.6612943</c:v>
                </c:pt>
                <c:pt idx="25105">
                  <c:v>-0.6612943</c:v>
                </c:pt>
                <c:pt idx="25106">
                  <c:v>-0.66437009999999996</c:v>
                </c:pt>
                <c:pt idx="25107">
                  <c:v>-0.66437009999999996</c:v>
                </c:pt>
                <c:pt idx="25108">
                  <c:v>-0.66744589999999993</c:v>
                </c:pt>
                <c:pt idx="25109">
                  <c:v>-0.67052159999999994</c:v>
                </c:pt>
                <c:pt idx="25110">
                  <c:v>-0.67359740000000001</c:v>
                </c:pt>
                <c:pt idx="25111">
                  <c:v>-0.67359740000000001</c:v>
                </c:pt>
                <c:pt idx="25112">
                  <c:v>-0.67052159999999994</c:v>
                </c:pt>
                <c:pt idx="25113">
                  <c:v>-0.67052159999999994</c:v>
                </c:pt>
                <c:pt idx="25114">
                  <c:v>-0.66744589999999993</c:v>
                </c:pt>
                <c:pt idx="25115">
                  <c:v>-0.66437009999999996</c:v>
                </c:pt>
                <c:pt idx="25116">
                  <c:v>-0.66437009999999996</c:v>
                </c:pt>
                <c:pt idx="25117">
                  <c:v>-0.66437009999999996</c:v>
                </c:pt>
                <c:pt idx="25118">
                  <c:v>-0.66437009999999996</c:v>
                </c:pt>
                <c:pt idx="25119">
                  <c:v>-0.66437009999999996</c:v>
                </c:pt>
                <c:pt idx="25120">
                  <c:v>-0.66437009999999996</c:v>
                </c:pt>
                <c:pt idx="25121">
                  <c:v>-0.66437009999999996</c:v>
                </c:pt>
                <c:pt idx="25122">
                  <c:v>-0.66437009999999996</c:v>
                </c:pt>
                <c:pt idx="25123">
                  <c:v>-0.66437009999999996</c:v>
                </c:pt>
                <c:pt idx="25124">
                  <c:v>-0.66437009999999996</c:v>
                </c:pt>
                <c:pt idx="25125">
                  <c:v>-0.6612943</c:v>
                </c:pt>
                <c:pt idx="25126">
                  <c:v>-0.6612943</c:v>
                </c:pt>
                <c:pt idx="25127">
                  <c:v>-0.66437009999999996</c:v>
                </c:pt>
                <c:pt idx="25128">
                  <c:v>-0.66437009999999996</c:v>
                </c:pt>
                <c:pt idx="25129">
                  <c:v>-0.66437009999999996</c:v>
                </c:pt>
                <c:pt idx="25130">
                  <c:v>-0.66744589999999993</c:v>
                </c:pt>
                <c:pt idx="25131">
                  <c:v>-0.67052159999999994</c:v>
                </c:pt>
                <c:pt idx="25132">
                  <c:v>-0.66744589999999993</c:v>
                </c:pt>
                <c:pt idx="25133">
                  <c:v>-0.66437009999999996</c:v>
                </c:pt>
                <c:pt idx="25134">
                  <c:v>-0.66437009999999996</c:v>
                </c:pt>
                <c:pt idx="25135">
                  <c:v>-0.66437009999999996</c:v>
                </c:pt>
                <c:pt idx="25136">
                  <c:v>-0.66437009999999996</c:v>
                </c:pt>
                <c:pt idx="25137">
                  <c:v>-0.6612943</c:v>
                </c:pt>
                <c:pt idx="25138">
                  <c:v>-0.6612943</c:v>
                </c:pt>
                <c:pt idx="25139">
                  <c:v>-0.6612943</c:v>
                </c:pt>
                <c:pt idx="25140">
                  <c:v>-0.6612943</c:v>
                </c:pt>
                <c:pt idx="25141">
                  <c:v>-0.6612943</c:v>
                </c:pt>
                <c:pt idx="25142">
                  <c:v>-0.66437009999999996</c:v>
                </c:pt>
                <c:pt idx="25143">
                  <c:v>-0.66744589999999993</c:v>
                </c:pt>
                <c:pt idx="25144">
                  <c:v>-0.67052159999999994</c:v>
                </c:pt>
                <c:pt idx="25145">
                  <c:v>-0.67052159999999994</c:v>
                </c:pt>
                <c:pt idx="25146">
                  <c:v>-0.67052159999999994</c:v>
                </c:pt>
                <c:pt idx="25147">
                  <c:v>-0.66744589999999993</c:v>
                </c:pt>
                <c:pt idx="25148">
                  <c:v>-0.66744589999999993</c:v>
                </c:pt>
                <c:pt idx="25149">
                  <c:v>-0.66744589999999993</c:v>
                </c:pt>
                <c:pt idx="25150">
                  <c:v>-0.66744589999999993</c:v>
                </c:pt>
                <c:pt idx="25151">
                  <c:v>-0.66437009999999996</c:v>
                </c:pt>
                <c:pt idx="25152">
                  <c:v>-0.66437009999999996</c:v>
                </c:pt>
                <c:pt idx="25153">
                  <c:v>-0.66437009999999996</c:v>
                </c:pt>
                <c:pt idx="25154">
                  <c:v>-0.66744589999999993</c:v>
                </c:pt>
                <c:pt idx="25155">
                  <c:v>-0.67052159999999994</c:v>
                </c:pt>
                <c:pt idx="25156">
                  <c:v>-0.66744589999999993</c:v>
                </c:pt>
                <c:pt idx="25157">
                  <c:v>-0.67052159999999994</c:v>
                </c:pt>
                <c:pt idx="25158">
                  <c:v>-0.67052159999999994</c:v>
                </c:pt>
                <c:pt idx="25159">
                  <c:v>-0.67052159999999994</c:v>
                </c:pt>
                <c:pt idx="25160">
                  <c:v>-0.67052159999999994</c:v>
                </c:pt>
                <c:pt idx="25161">
                  <c:v>-0.67052159999999994</c:v>
                </c:pt>
                <c:pt idx="25162">
                  <c:v>-0.67359740000000001</c:v>
                </c:pt>
                <c:pt idx="25163">
                  <c:v>-0.67052159999999994</c:v>
                </c:pt>
                <c:pt idx="25164">
                  <c:v>-0.66744589999999993</c:v>
                </c:pt>
                <c:pt idx="25165">
                  <c:v>-0.66744589999999993</c:v>
                </c:pt>
                <c:pt idx="25166">
                  <c:v>-0.66744589999999993</c:v>
                </c:pt>
                <c:pt idx="25167">
                  <c:v>-0.66744589999999993</c:v>
                </c:pt>
                <c:pt idx="25168">
                  <c:v>-0.66744589999999993</c:v>
                </c:pt>
                <c:pt idx="25169">
                  <c:v>-0.67052159999999994</c:v>
                </c:pt>
                <c:pt idx="25170">
                  <c:v>-0.67052159999999994</c:v>
                </c:pt>
                <c:pt idx="25171">
                  <c:v>-0.66744589999999993</c:v>
                </c:pt>
                <c:pt idx="25172">
                  <c:v>-0.66744589999999993</c:v>
                </c:pt>
                <c:pt idx="25173">
                  <c:v>-0.66744589999999993</c:v>
                </c:pt>
                <c:pt idx="25174">
                  <c:v>-0.66744589999999993</c:v>
                </c:pt>
                <c:pt idx="25175">
                  <c:v>-0.66744589999999993</c:v>
                </c:pt>
                <c:pt idx="25176">
                  <c:v>-0.66744589999999993</c:v>
                </c:pt>
                <c:pt idx="25177">
                  <c:v>-0.66437009999999996</c:v>
                </c:pt>
                <c:pt idx="25178">
                  <c:v>-0.66437009999999996</c:v>
                </c:pt>
                <c:pt idx="25179">
                  <c:v>-0.66437009999999996</c:v>
                </c:pt>
                <c:pt idx="25180">
                  <c:v>-0.66437009999999996</c:v>
                </c:pt>
                <c:pt idx="25181">
                  <c:v>-0.6612943</c:v>
                </c:pt>
                <c:pt idx="25182">
                  <c:v>-0.6612943</c:v>
                </c:pt>
                <c:pt idx="25183">
                  <c:v>-0.6612943</c:v>
                </c:pt>
                <c:pt idx="25184">
                  <c:v>-0.6612943</c:v>
                </c:pt>
                <c:pt idx="25185">
                  <c:v>-0.66437009999999996</c:v>
                </c:pt>
                <c:pt idx="25186">
                  <c:v>-0.66437009999999996</c:v>
                </c:pt>
                <c:pt idx="25187">
                  <c:v>-0.66437009999999996</c:v>
                </c:pt>
                <c:pt idx="25188">
                  <c:v>-0.66437009999999996</c:v>
                </c:pt>
                <c:pt idx="25189">
                  <c:v>-0.6612943</c:v>
                </c:pt>
                <c:pt idx="25190">
                  <c:v>-0.66437009999999996</c:v>
                </c:pt>
                <c:pt idx="25191">
                  <c:v>-0.66437009999999996</c:v>
                </c:pt>
                <c:pt idx="25192">
                  <c:v>-0.66437009999999996</c:v>
                </c:pt>
                <c:pt idx="25193">
                  <c:v>-0.66437009999999996</c:v>
                </c:pt>
                <c:pt idx="25194">
                  <c:v>-0.66744589999999993</c:v>
                </c:pt>
                <c:pt idx="25195">
                  <c:v>-0.66437009999999996</c:v>
                </c:pt>
                <c:pt idx="25196">
                  <c:v>-0.66437009999999996</c:v>
                </c:pt>
                <c:pt idx="25197">
                  <c:v>-0.66437009999999996</c:v>
                </c:pt>
                <c:pt idx="25198">
                  <c:v>-0.66437009999999996</c:v>
                </c:pt>
                <c:pt idx="25199">
                  <c:v>-0.66744589999999993</c:v>
                </c:pt>
                <c:pt idx="25200">
                  <c:v>-0.66744589999999993</c:v>
                </c:pt>
                <c:pt idx="25201">
                  <c:v>-0.66744589999999993</c:v>
                </c:pt>
                <c:pt idx="25202">
                  <c:v>-0.66744589999999993</c:v>
                </c:pt>
                <c:pt idx="25203">
                  <c:v>-0.66744589999999993</c:v>
                </c:pt>
                <c:pt idx="25204">
                  <c:v>-0.66744589999999993</c:v>
                </c:pt>
                <c:pt idx="25205">
                  <c:v>-0.66744589999999993</c:v>
                </c:pt>
                <c:pt idx="25206">
                  <c:v>-0.66437009999999996</c:v>
                </c:pt>
                <c:pt idx="25207">
                  <c:v>-0.66437009999999996</c:v>
                </c:pt>
                <c:pt idx="25208">
                  <c:v>-0.66437009999999996</c:v>
                </c:pt>
                <c:pt idx="25209">
                  <c:v>-0.66437009999999996</c:v>
                </c:pt>
                <c:pt idx="25210">
                  <c:v>-0.66437009999999996</c:v>
                </c:pt>
                <c:pt idx="25211">
                  <c:v>-0.66437009999999996</c:v>
                </c:pt>
                <c:pt idx="25212">
                  <c:v>-0.66437009999999996</c:v>
                </c:pt>
                <c:pt idx="25213">
                  <c:v>-0.66437009999999996</c:v>
                </c:pt>
                <c:pt idx="25214">
                  <c:v>-0.66744589999999993</c:v>
                </c:pt>
                <c:pt idx="25215">
                  <c:v>-0.66744589999999993</c:v>
                </c:pt>
                <c:pt idx="25216">
                  <c:v>-0.66744589999999993</c:v>
                </c:pt>
                <c:pt idx="25217">
                  <c:v>-0.66744589999999993</c:v>
                </c:pt>
                <c:pt idx="25218">
                  <c:v>-0.67052159999999994</c:v>
                </c:pt>
                <c:pt idx="25219">
                  <c:v>-0.67052159999999994</c:v>
                </c:pt>
                <c:pt idx="25220">
                  <c:v>-0.66744589999999993</c:v>
                </c:pt>
                <c:pt idx="25221">
                  <c:v>-0.66744589999999993</c:v>
                </c:pt>
                <c:pt idx="25222">
                  <c:v>-0.66744589999999993</c:v>
                </c:pt>
                <c:pt idx="25223">
                  <c:v>-0.66744589999999993</c:v>
                </c:pt>
                <c:pt idx="25224">
                  <c:v>-0.66744589999999993</c:v>
                </c:pt>
                <c:pt idx="25225">
                  <c:v>-0.66744589999999993</c:v>
                </c:pt>
                <c:pt idx="25226">
                  <c:v>-0.66437009999999996</c:v>
                </c:pt>
                <c:pt idx="25227">
                  <c:v>-0.66744589999999993</c:v>
                </c:pt>
                <c:pt idx="25228">
                  <c:v>-0.66744589999999993</c:v>
                </c:pt>
                <c:pt idx="25229">
                  <c:v>-0.66437009999999996</c:v>
                </c:pt>
                <c:pt idx="25230">
                  <c:v>-0.66437009999999996</c:v>
                </c:pt>
                <c:pt idx="25231">
                  <c:v>-0.66437009999999996</c:v>
                </c:pt>
                <c:pt idx="25232">
                  <c:v>-0.66744589999999993</c:v>
                </c:pt>
                <c:pt idx="25233">
                  <c:v>-0.66744589999999993</c:v>
                </c:pt>
                <c:pt idx="25234">
                  <c:v>-0.66744589999999993</c:v>
                </c:pt>
                <c:pt idx="25235">
                  <c:v>-0.66744589999999993</c:v>
                </c:pt>
                <c:pt idx="25236">
                  <c:v>-0.66744589999999993</c:v>
                </c:pt>
                <c:pt idx="25237">
                  <c:v>-0.66744589999999993</c:v>
                </c:pt>
                <c:pt idx="25238">
                  <c:v>-0.66744589999999993</c:v>
                </c:pt>
                <c:pt idx="25239">
                  <c:v>-0.66744589999999993</c:v>
                </c:pt>
                <c:pt idx="25240">
                  <c:v>-0.66744589999999993</c:v>
                </c:pt>
                <c:pt idx="25241">
                  <c:v>-0.66437009999999996</c:v>
                </c:pt>
                <c:pt idx="25242">
                  <c:v>-0.66437009999999996</c:v>
                </c:pt>
                <c:pt idx="25243">
                  <c:v>-0.66437009999999996</c:v>
                </c:pt>
                <c:pt idx="25244">
                  <c:v>-0.66744589999999993</c:v>
                </c:pt>
                <c:pt idx="25245">
                  <c:v>-0.66437009999999996</c:v>
                </c:pt>
                <c:pt idx="25246">
                  <c:v>-0.66437009999999996</c:v>
                </c:pt>
                <c:pt idx="25247">
                  <c:v>-0.66437009999999996</c:v>
                </c:pt>
                <c:pt idx="25248">
                  <c:v>-0.66437009999999996</c:v>
                </c:pt>
                <c:pt idx="25249">
                  <c:v>-0.6612943</c:v>
                </c:pt>
                <c:pt idx="25250">
                  <c:v>-0.6612943</c:v>
                </c:pt>
                <c:pt idx="25251">
                  <c:v>-0.6612943</c:v>
                </c:pt>
                <c:pt idx="25252">
                  <c:v>-0.6612943</c:v>
                </c:pt>
                <c:pt idx="25253">
                  <c:v>-0.65821849999999993</c:v>
                </c:pt>
                <c:pt idx="25254">
                  <c:v>-0.65821849999999993</c:v>
                </c:pt>
                <c:pt idx="25255">
                  <c:v>-0.65821849999999993</c:v>
                </c:pt>
                <c:pt idx="25256">
                  <c:v>-0.66437009999999996</c:v>
                </c:pt>
                <c:pt idx="25257">
                  <c:v>-0.66437009999999996</c:v>
                </c:pt>
                <c:pt idx="25258">
                  <c:v>-0.66437009999999996</c:v>
                </c:pt>
                <c:pt idx="25259">
                  <c:v>-0.66437009999999996</c:v>
                </c:pt>
                <c:pt idx="25260">
                  <c:v>-0.66437009999999996</c:v>
                </c:pt>
                <c:pt idx="25261">
                  <c:v>-0.66437009999999996</c:v>
                </c:pt>
                <c:pt idx="25262">
                  <c:v>-0.6612943</c:v>
                </c:pt>
                <c:pt idx="25263">
                  <c:v>-0.65821849999999993</c:v>
                </c:pt>
                <c:pt idx="25264">
                  <c:v>-0.65514269999999997</c:v>
                </c:pt>
                <c:pt idx="25265">
                  <c:v>-0.65821849999999993</c:v>
                </c:pt>
                <c:pt idx="25266">
                  <c:v>-0.65821849999999993</c:v>
                </c:pt>
                <c:pt idx="25267">
                  <c:v>-0.65821849999999993</c:v>
                </c:pt>
                <c:pt idx="25268">
                  <c:v>-0.65514269999999997</c:v>
                </c:pt>
                <c:pt idx="25269">
                  <c:v>-0.65514269999999997</c:v>
                </c:pt>
                <c:pt idx="25270">
                  <c:v>-0.65514269999999997</c:v>
                </c:pt>
                <c:pt idx="25271">
                  <c:v>-0.6520669</c:v>
                </c:pt>
                <c:pt idx="25272">
                  <c:v>-0.65514269999999997</c:v>
                </c:pt>
                <c:pt idx="25273">
                  <c:v>-0.6520669</c:v>
                </c:pt>
                <c:pt idx="25274">
                  <c:v>-0.6520669</c:v>
                </c:pt>
                <c:pt idx="25275">
                  <c:v>-0.65821849999999993</c:v>
                </c:pt>
                <c:pt idx="25276">
                  <c:v>-0.65514269999999997</c:v>
                </c:pt>
                <c:pt idx="25277">
                  <c:v>-0.6520669</c:v>
                </c:pt>
                <c:pt idx="25278">
                  <c:v>-0.6520669</c:v>
                </c:pt>
                <c:pt idx="25279">
                  <c:v>-0.65514269999999997</c:v>
                </c:pt>
                <c:pt idx="25280">
                  <c:v>-0.6612943</c:v>
                </c:pt>
                <c:pt idx="25281">
                  <c:v>-0.65821849999999993</c:v>
                </c:pt>
                <c:pt idx="25282">
                  <c:v>-0.65514269999999997</c:v>
                </c:pt>
                <c:pt idx="25283">
                  <c:v>-0.65821849999999993</c:v>
                </c:pt>
                <c:pt idx="25284">
                  <c:v>-0.66437009999999996</c:v>
                </c:pt>
                <c:pt idx="25285">
                  <c:v>-0.6612943</c:v>
                </c:pt>
                <c:pt idx="25286">
                  <c:v>-0.65821849999999993</c:v>
                </c:pt>
                <c:pt idx="25287">
                  <c:v>-0.65821849999999993</c:v>
                </c:pt>
                <c:pt idx="25288">
                  <c:v>-0.6612943</c:v>
                </c:pt>
                <c:pt idx="25289">
                  <c:v>-0.66744589999999993</c:v>
                </c:pt>
                <c:pt idx="25290">
                  <c:v>-0.6612943</c:v>
                </c:pt>
                <c:pt idx="25291">
                  <c:v>-0.6612943</c:v>
                </c:pt>
                <c:pt idx="25292">
                  <c:v>-0.66437009999999996</c:v>
                </c:pt>
                <c:pt idx="25293">
                  <c:v>-0.66437009999999996</c:v>
                </c:pt>
                <c:pt idx="25294">
                  <c:v>-0.66437009999999996</c:v>
                </c:pt>
                <c:pt idx="25295">
                  <c:v>-0.66437009999999996</c:v>
                </c:pt>
                <c:pt idx="25296">
                  <c:v>-0.66437009999999996</c:v>
                </c:pt>
                <c:pt idx="25297">
                  <c:v>-0.66437009999999996</c:v>
                </c:pt>
                <c:pt idx="25298">
                  <c:v>-0.66744589999999993</c:v>
                </c:pt>
                <c:pt idx="25299">
                  <c:v>-0.6612943</c:v>
                </c:pt>
                <c:pt idx="25300">
                  <c:v>-0.6612943</c:v>
                </c:pt>
                <c:pt idx="25301">
                  <c:v>-0.66437009999999996</c:v>
                </c:pt>
                <c:pt idx="25302">
                  <c:v>-0.66437009999999996</c:v>
                </c:pt>
                <c:pt idx="25303">
                  <c:v>-0.66437009999999996</c:v>
                </c:pt>
                <c:pt idx="25304">
                  <c:v>-0.66437009999999996</c:v>
                </c:pt>
                <c:pt idx="25305">
                  <c:v>-0.66744589999999993</c:v>
                </c:pt>
                <c:pt idx="25306">
                  <c:v>-0.67052159999999994</c:v>
                </c:pt>
                <c:pt idx="25307">
                  <c:v>-0.66744589999999993</c:v>
                </c:pt>
                <c:pt idx="25308">
                  <c:v>-0.66744589999999993</c:v>
                </c:pt>
                <c:pt idx="25309">
                  <c:v>-0.67052159999999994</c:v>
                </c:pt>
                <c:pt idx="25310">
                  <c:v>-0.67052159999999994</c:v>
                </c:pt>
                <c:pt idx="25311">
                  <c:v>-0.66744589999999993</c:v>
                </c:pt>
                <c:pt idx="25312">
                  <c:v>-0.66744589999999993</c:v>
                </c:pt>
                <c:pt idx="25313">
                  <c:v>-0.67052159999999994</c:v>
                </c:pt>
                <c:pt idx="25314">
                  <c:v>-0.67359740000000001</c:v>
                </c:pt>
                <c:pt idx="25315">
                  <c:v>-0.67359740000000001</c:v>
                </c:pt>
                <c:pt idx="25316">
                  <c:v>-0.67359740000000001</c:v>
                </c:pt>
                <c:pt idx="25317">
                  <c:v>-0.67667319999999997</c:v>
                </c:pt>
                <c:pt idx="25318">
                  <c:v>-0.67974899999999994</c:v>
                </c:pt>
                <c:pt idx="25319">
                  <c:v>-0.67974899999999994</c:v>
                </c:pt>
                <c:pt idx="25320">
                  <c:v>-0.67974899999999994</c:v>
                </c:pt>
                <c:pt idx="25321">
                  <c:v>-0.67974899999999994</c:v>
                </c:pt>
                <c:pt idx="25322">
                  <c:v>-0.68282480000000001</c:v>
                </c:pt>
                <c:pt idx="25323">
                  <c:v>-0.68282480000000001</c:v>
                </c:pt>
                <c:pt idx="25324">
                  <c:v>-0.68282480000000001</c:v>
                </c:pt>
                <c:pt idx="25325">
                  <c:v>-0.67974899999999994</c:v>
                </c:pt>
                <c:pt idx="25326">
                  <c:v>-0.67667319999999997</c:v>
                </c:pt>
                <c:pt idx="25327">
                  <c:v>-0.67359740000000001</c:v>
                </c:pt>
                <c:pt idx="25328">
                  <c:v>-0.67052159999999994</c:v>
                </c:pt>
                <c:pt idx="25329">
                  <c:v>-0.67052159999999994</c:v>
                </c:pt>
                <c:pt idx="25330">
                  <c:v>-0.67052159999999994</c:v>
                </c:pt>
                <c:pt idx="25331">
                  <c:v>-0.67052159999999994</c:v>
                </c:pt>
                <c:pt idx="25332">
                  <c:v>-0.67052159999999994</c:v>
                </c:pt>
                <c:pt idx="25333">
                  <c:v>-0.67052159999999994</c:v>
                </c:pt>
                <c:pt idx="25334">
                  <c:v>-0.67052159999999994</c:v>
                </c:pt>
                <c:pt idx="25335">
                  <c:v>-0.67359740000000001</c:v>
                </c:pt>
                <c:pt idx="25336">
                  <c:v>-0.67359740000000001</c:v>
                </c:pt>
                <c:pt idx="25337">
                  <c:v>-0.67052159999999994</c:v>
                </c:pt>
                <c:pt idx="25338">
                  <c:v>-0.66744589999999993</c:v>
                </c:pt>
                <c:pt idx="25339">
                  <c:v>-0.66744589999999993</c:v>
                </c:pt>
                <c:pt idx="25340">
                  <c:v>-0.66744589999999993</c:v>
                </c:pt>
                <c:pt idx="25341">
                  <c:v>-0.66437009999999996</c:v>
                </c:pt>
                <c:pt idx="25342">
                  <c:v>-0.6612943</c:v>
                </c:pt>
                <c:pt idx="25343">
                  <c:v>-0.6612943</c:v>
                </c:pt>
                <c:pt idx="25344">
                  <c:v>-0.66437009999999996</c:v>
                </c:pt>
                <c:pt idx="25345">
                  <c:v>-0.66437009999999996</c:v>
                </c:pt>
                <c:pt idx="25346">
                  <c:v>-0.66437009999999996</c:v>
                </c:pt>
                <c:pt idx="25347">
                  <c:v>-0.66437009999999996</c:v>
                </c:pt>
                <c:pt idx="25348">
                  <c:v>-0.66437009999999996</c:v>
                </c:pt>
                <c:pt idx="25349">
                  <c:v>-0.6612943</c:v>
                </c:pt>
                <c:pt idx="25350">
                  <c:v>-0.6612943</c:v>
                </c:pt>
                <c:pt idx="25351">
                  <c:v>-0.65821849999999993</c:v>
                </c:pt>
                <c:pt idx="25352">
                  <c:v>-0.6612943</c:v>
                </c:pt>
                <c:pt idx="25353">
                  <c:v>-0.6612943</c:v>
                </c:pt>
                <c:pt idx="25354">
                  <c:v>-0.65821849999999993</c:v>
                </c:pt>
                <c:pt idx="25355">
                  <c:v>-0.6612943</c:v>
                </c:pt>
                <c:pt idx="25356">
                  <c:v>-0.6612943</c:v>
                </c:pt>
                <c:pt idx="25357">
                  <c:v>-0.66437009999999996</c:v>
                </c:pt>
                <c:pt idx="25358">
                  <c:v>-0.66437009999999996</c:v>
                </c:pt>
                <c:pt idx="25359">
                  <c:v>-0.6612943</c:v>
                </c:pt>
                <c:pt idx="25360">
                  <c:v>-0.6612943</c:v>
                </c:pt>
                <c:pt idx="25361">
                  <c:v>-0.6612943</c:v>
                </c:pt>
                <c:pt idx="25362">
                  <c:v>-0.65821849999999993</c:v>
                </c:pt>
                <c:pt idx="25363">
                  <c:v>-0.65821849999999993</c:v>
                </c:pt>
                <c:pt idx="25364">
                  <c:v>-0.65514269999999997</c:v>
                </c:pt>
                <c:pt idx="25365">
                  <c:v>-0.65514269999999997</c:v>
                </c:pt>
                <c:pt idx="25366">
                  <c:v>-0.6520669</c:v>
                </c:pt>
                <c:pt idx="25367">
                  <c:v>-0.6520669</c:v>
                </c:pt>
                <c:pt idx="25368">
                  <c:v>-0.65514269999999997</c:v>
                </c:pt>
                <c:pt idx="25369">
                  <c:v>-0.65514269999999997</c:v>
                </c:pt>
                <c:pt idx="25370">
                  <c:v>-0.65514269999999997</c:v>
                </c:pt>
                <c:pt idx="25371">
                  <c:v>-0.65514269999999997</c:v>
                </c:pt>
                <c:pt idx="25372">
                  <c:v>-0.65514269999999997</c:v>
                </c:pt>
                <c:pt idx="25373">
                  <c:v>-0.65514269999999997</c:v>
                </c:pt>
                <c:pt idx="25374">
                  <c:v>-0.65514269999999997</c:v>
                </c:pt>
                <c:pt idx="25375">
                  <c:v>-0.6520669</c:v>
                </c:pt>
                <c:pt idx="25376">
                  <c:v>-0.6520669</c:v>
                </c:pt>
                <c:pt idx="25377">
                  <c:v>-0.6520669</c:v>
                </c:pt>
                <c:pt idx="25378">
                  <c:v>-0.6520669</c:v>
                </c:pt>
                <c:pt idx="25379">
                  <c:v>-0.6520669</c:v>
                </c:pt>
                <c:pt idx="25380">
                  <c:v>-0.6520669</c:v>
                </c:pt>
                <c:pt idx="25381">
                  <c:v>-0.65514269999999997</c:v>
                </c:pt>
                <c:pt idx="25382">
                  <c:v>-0.65514269999999997</c:v>
                </c:pt>
                <c:pt idx="25383">
                  <c:v>-0.6520669</c:v>
                </c:pt>
                <c:pt idx="25384">
                  <c:v>-0.6520669</c:v>
                </c:pt>
                <c:pt idx="25385">
                  <c:v>-0.6520669</c:v>
                </c:pt>
                <c:pt idx="25386">
                  <c:v>-0.64899109999999993</c:v>
                </c:pt>
                <c:pt idx="25387">
                  <c:v>-0.64591529999999997</c:v>
                </c:pt>
                <c:pt idx="25388">
                  <c:v>-0.64591529999999997</c:v>
                </c:pt>
                <c:pt idx="25389">
                  <c:v>-0.64591529999999997</c:v>
                </c:pt>
                <c:pt idx="25390">
                  <c:v>-0.64591529999999997</c:v>
                </c:pt>
                <c:pt idx="25391">
                  <c:v>-0.64591529999999997</c:v>
                </c:pt>
                <c:pt idx="25392">
                  <c:v>-0.64591529999999997</c:v>
                </c:pt>
                <c:pt idx="25393">
                  <c:v>-0.64899109999999993</c:v>
                </c:pt>
                <c:pt idx="25394">
                  <c:v>-0.64899109999999993</c:v>
                </c:pt>
                <c:pt idx="25395">
                  <c:v>-0.64899109999999993</c:v>
                </c:pt>
                <c:pt idx="25396">
                  <c:v>-0.64899109999999993</c:v>
                </c:pt>
                <c:pt idx="25397">
                  <c:v>-0.64899109999999993</c:v>
                </c:pt>
                <c:pt idx="25398">
                  <c:v>-0.64591529999999997</c:v>
                </c:pt>
                <c:pt idx="25399">
                  <c:v>-0.64283959999999996</c:v>
                </c:pt>
                <c:pt idx="25400">
                  <c:v>-0.64283959999999996</c:v>
                </c:pt>
                <c:pt idx="25401">
                  <c:v>-0.64283959999999996</c:v>
                </c:pt>
                <c:pt idx="25402">
                  <c:v>-0.64283959999999996</c:v>
                </c:pt>
                <c:pt idx="25403">
                  <c:v>-0.64283959999999996</c:v>
                </c:pt>
                <c:pt idx="25404">
                  <c:v>-0.64283959999999996</c:v>
                </c:pt>
                <c:pt idx="25405">
                  <c:v>-0.64283959999999996</c:v>
                </c:pt>
                <c:pt idx="25406">
                  <c:v>-0.64283959999999996</c:v>
                </c:pt>
                <c:pt idx="25407">
                  <c:v>-0.64283959999999996</c:v>
                </c:pt>
                <c:pt idx="25408">
                  <c:v>-0.64283959999999996</c:v>
                </c:pt>
                <c:pt idx="25409">
                  <c:v>-0.64283959999999996</c:v>
                </c:pt>
                <c:pt idx="25410">
                  <c:v>-0.63976379999999999</c:v>
                </c:pt>
                <c:pt idx="25411">
                  <c:v>-0.63668799999999992</c:v>
                </c:pt>
                <c:pt idx="25412">
                  <c:v>-0.63668799999999992</c:v>
                </c:pt>
                <c:pt idx="25413">
                  <c:v>-0.63361219000000002</c:v>
                </c:pt>
                <c:pt idx="25414">
                  <c:v>-0.63361219000000002</c:v>
                </c:pt>
                <c:pt idx="25415">
                  <c:v>-0.63361219000000002</c:v>
                </c:pt>
                <c:pt idx="25416">
                  <c:v>-0.63053640999999994</c:v>
                </c:pt>
                <c:pt idx="25417">
                  <c:v>-0.63053640999999994</c:v>
                </c:pt>
                <c:pt idx="25418">
                  <c:v>-0.63053640999999994</c:v>
                </c:pt>
                <c:pt idx="25419">
                  <c:v>-0.63361219000000002</c:v>
                </c:pt>
                <c:pt idx="25420">
                  <c:v>-0.63361219000000002</c:v>
                </c:pt>
                <c:pt idx="25421">
                  <c:v>-0.63361219000000002</c:v>
                </c:pt>
                <c:pt idx="25422">
                  <c:v>-0.63361219000000002</c:v>
                </c:pt>
                <c:pt idx="25423">
                  <c:v>-0.63361219000000002</c:v>
                </c:pt>
                <c:pt idx="25424">
                  <c:v>-0.63361219000000002</c:v>
                </c:pt>
                <c:pt idx="25425">
                  <c:v>-0.63053640999999994</c:v>
                </c:pt>
                <c:pt idx="25426">
                  <c:v>-0.63053640999999994</c:v>
                </c:pt>
                <c:pt idx="25427">
                  <c:v>-0.63361219000000002</c:v>
                </c:pt>
                <c:pt idx="25428">
                  <c:v>-0.63361219000000002</c:v>
                </c:pt>
                <c:pt idx="25429">
                  <c:v>-0.63053640999999994</c:v>
                </c:pt>
                <c:pt idx="25430">
                  <c:v>-0.62746061999999991</c:v>
                </c:pt>
                <c:pt idx="25431">
                  <c:v>-0.62746061999999991</c:v>
                </c:pt>
                <c:pt idx="25432">
                  <c:v>-0.62746061999999991</c:v>
                </c:pt>
                <c:pt idx="25433">
                  <c:v>-0.62746061999999991</c:v>
                </c:pt>
                <c:pt idx="25434">
                  <c:v>-0.62746061999999991</c:v>
                </c:pt>
                <c:pt idx="25435">
                  <c:v>-0.62746061999999991</c:v>
                </c:pt>
                <c:pt idx="25436">
                  <c:v>-0.62746061999999991</c:v>
                </c:pt>
                <c:pt idx="25437">
                  <c:v>-0.62746061999999991</c:v>
                </c:pt>
                <c:pt idx="25438">
                  <c:v>-0.62746061999999991</c:v>
                </c:pt>
                <c:pt idx="25439">
                  <c:v>-0.62746061999999991</c:v>
                </c:pt>
                <c:pt idx="25440">
                  <c:v>-0.62746061999999991</c:v>
                </c:pt>
                <c:pt idx="25441">
                  <c:v>-0.62746061999999991</c:v>
                </c:pt>
                <c:pt idx="25442">
                  <c:v>-0.62746061999999991</c:v>
                </c:pt>
                <c:pt idx="25443">
                  <c:v>-0.62746061999999991</c:v>
                </c:pt>
                <c:pt idx="25444">
                  <c:v>-0.62746061999999991</c:v>
                </c:pt>
                <c:pt idx="25445">
                  <c:v>-0.62746061999999991</c:v>
                </c:pt>
                <c:pt idx="25446">
                  <c:v>-0.62746061999999991</c:v>
                </c:pt>
                <c:pt idx="25447">
                  <c:v>-0.62746061999999991</c:v>
                </c:pt>
                <c:pt idx="25448">
                  <c:v>-0.62746061999999991</c:v>
                </c:pt>
                <c:pt idx="25449">
                  <c:v>-0.62746061999999991</c:v>
                </c:pt>
                <c:pt idx="25450">
                  <c:v>-0.62438483999999994</c:v>
                </c:pt>
                <c:pt idx="25451">
                  <c:v>-0.62746061999999991</c:v>
                </c:pt>
                <c:pt idx="25452">
                  <c:v>-0.62746061999999991</c:v>
                </c:pt>
                <c:pt idx="25453">
                  <c:v>-0.62746061999999991</c:v>
                </c:pt>
                <c:pt idx="25454">
                  <c:v>-0.63053640999999994</c:v>
                </c:pt>
                <c:pt idx="25455">
                  <c:v>-0.62746061999999991</c:v>
                </c:pt>
                <c:pt idx="25456">
                  <c:v>-0.62746061999999991</c:v>
                </c:pt>
                <c:pt idx="25457">
                  <c:v>-0.62746061999999991</c:v>
                </c:pt>
                <c:pt idx="25458">
                  <c:v>-0.62746061999999991</c:v>
                </c:pt>
                <c:pt idx="25459">
                  <c:v>-0.62746061999999991</c:v>
                </c:pt>
                <c:pt idx="25460">
                  <c:v>-0.62746061999999991</c:v>
                </c:pt>
                <c:pt idx="25461">
                  <c:v>-0.62746061999999991</c:v>
                </c:pt>
                <c:pt idx="25462">
                  <c:v>-0.62746061999999991</c:v>
                </c:pt>
                <c:pt idx="25463">
                  <c:v>-0.62746061999999991</c:v>
                </c:pt>
                <c:pt idx="25464">
                  <c:v>-0.62746061999999991</c:v>
                </c:pt>
                <c:pt idx="25465">
                  <c:v>-0.62746061999999991</c:v>
                </c:pt>
                <c:pt idx="25466">
                  <c:v>-0.62746061999999991</c:v>
                </c:pt>
                <c:pt idx="25467">
                  <c:v>-0.63053640999999994</c:v>
                </c:pt>
                <c:pt idx="25468">
                  <c:v>-0.63053640999999994</c:v>
                </c:pt>
                <c:pt idx="25469">
                  <c:v>-0.63053640999999994</c:v>
                </c:pt>
                <c:pt idx="25470">
                  <c:v>-0.62746061999999991</c:v>
                </c:pt>
                <c:pt idx="25471">
                  <c:v>-0.62746061999999991</c:v>
                </c:pt>
                <c:pt idx="25472">
                  <c:v>-0.62746061999999991</c:v>
                </c:pt>
                <c:pt idx="25473">
                  <c:v>-0.62746061999999991</c:v>
                </c:pt>
                <c:pt idx="25474">
                  <c:v>-0.62438483999999994</c:v>
                </c:pt>
                <c:pt idx="25475">
                  <c:v>-0.62438483999999994</c:v>
                </c:pt>
                <c:pt idx="25476">
                  <c:v>-0.62746061999999991</c:v>
                </c:pt>
                <c:pt idx="25477">
                  <c:v>-0.62746061999999991</c:v>
                </c:pt>
                <c:pt idx="25478">
                  <c:v>-0.62746061999999991</c:v>
                </c:pt>
                <c:pt idx="25479">
                  <c:v>-0.62746061999999991</c:v>
                </c:pt>
                <c:pt idx="25480">
                  <c:v>-0.62746061999999991</c:v>
                </c:pt>
                <c:pt idx="25481">
                  <c:v>-0.62746061999999991</c:v>
                </c:pt>
                <c:pt idx="25482">
                  <c:v>-0.62746061999999991</c:v>
                </c:pt>
                <c:pt idx="25483">
                  <c:v>-0.62438483999999994</c:v>
                </c:pt>
                <c:pt idx="25484">
                  <c:v>-0.62438483999999994</c:v>
                </c:pt>
                <c:pt idx="25485">
                  <c:v>-0.62746061999999991</c:v>
                </c:pt>
                <c:pt idx="25486">
                  <c:v>-0.62746061999999991</c:v>
                </c:pt>
                <c:pt idx="25487">
                  <c:v>-0.62746061999999991</c:v>
                </c:pt>
                <c:pt idx="25488">
                  <c:v>-0.62438483999999994</c:v>
                </c:pt>
                <c:pt idx="25489">
                  <c:v>-0.62438483999999994</c:v>
                </c:pt>
                <c:pt idx="25490">
                  <c:v>-0.62438483999999994</c:v>
                </c:pt>
                <c:pt idx="25491">
                  <c:v>-0.62438483999999994</c:v>
                </c:pt>
                <c:pt idx="25492">
                  <c:v>-0.62438483999999994</c:v>
                </c:pt>
                <c:pt idx="25493">
                  <c:v>-0.62438483999999994</c:v>
                </c:pt>
                <c:pt idx="25494">
                  <c:v>-0.62438483999999994</c:v>
                </c:pt>
                <c:pt idx="25495">
                  <c:v>-0.62438483999999994</c:v>
                </c:pt>
                <c:pt idx="25496">
                  <c:v>-0.62746061999999991</c:v>
                </c:pt>
                <c:pt idx="25497">
                  <c:v>-0.62746061999999991</c:v>
                </c:pt>
                <c:pt idx="25498">
                  <c:v>-0.62746061999999991</c:v>
                </c:pt>
                <c:pt idx="25499">
                  <c:v>-0.62746061999999991</c:v>
                </c:pt>
                <c:pt idx="25500">
                  <c:v>-0.62438483999999994</c:v>
                </c:pt>
                <c:pt idx="25501">
                  <c:v>-0.62746061999999991</c:v>
                </c:pt>
                <c:pt idx="25502">
                  <c:v>-0.63053640999999994</c:v>
                </c:pt>
                <c:pt idx="25503">
                  <c:v>-0.63053640999999994</c:v>
                </c:pt>
                <c:pt idx="25504">
                  <c:v>-0.63053640999999994</c:v>
                </c:pt>
                <c:pt idx="25505">
                  <c:v>-0.63361219000000002</c:v>
                </c:pt>
                <c:pt idx="25506">
                  <c:v>-0.63361219000000002</c:v>
                </c:pt>
                <c:pt idx="25507">
                  <c:v>-0.63361219000000002</c:v>
                </c:pt>
                <c:pt idx="25508">
                  <c:v>-0.63361219000000002</c:v>
                </c:pt>
                <c:pt idx="25509">
                  <c:v>-0.63361219000000002</c:v>
                </c:pt>
                <c:pt idx="25510">
                  <c:v>-0.63361219000000002</c:v>
                </c:pt>
                <c:pt idx="25511">
                  <c:v>-0.63361219000000002</c:v>
                </c:pt>
                <c:pt idx="25512">
                  <c:v>-0.63053640999999994</c:v>
                </c:pt>
                <c:pt idx="25513">
                  <c:v>-0.63053640999999994</c:v>
                </c:pt>
                <c:pt idx="25514">
                  <c:v>-0.63053640999999994</c:v>
                </c:pt>
                <c:pt idx="25515">
                  <c:v>-0.63053640999999994</c:v>
                </c:pt>
                <c:pt idx="25516">
                  <c:v>-0.63053640999999994</c:v>
                </c:pt>
                <c:pt idx="25517">
                  <c:v>-0.63053640999999994</c:v>
                </c:pt>
                <c:pt idx="25518">
                  <c:v>-0.63053640999999994</c:v>
                </c:pt>
                <c:pt idx="25519">
                  <c:v>-0.63053640999999994</c:v>
                </c:pt>
                <c:pt idx="25520">
                  <c:v>-0.63053640999999994</c:v>
                </c:pt>
                <c:pt idx="25521">
                  <c:v>-0.63053640999999994</c:v>
                </c:pt>
                <c:pt idx="25522">
                  <c:v>-0.63361219000000002</c:v>
                </c:pt>
                <c:pt idx="25523">
                  <c:v>-0.63053640999999994</c:v>
                </c:pt>
                <c:pt idx="25524">
                  <c:v>-0.63053640999999994</c:v>
                </c:pt>
                <c:pt idx="25525">
                  <c:v>-0.63053640999999994</c:v>
                </c:pt>
                <c:pt idx="25526">
                  <c:v>-0.63053640999999994</c:v>
                </c:pt>
                <c:pt idx="25527">
                  <c:v>-0.63053640999999994</c:v>
                </c:pt>
                <c:pt idx="25528">
                  <c:v>-0.62746061999999991</c:v>
                </c:pt>
                <c:pt idx="25529">
                  <c:v>-0.63053640999999994</c:v>
                </c:pt>
                <c:pt idx="25530">
                  <c:v>-0.63053640999999994</c:v>
                </c:pt>
                <c:pt idx="25531">
                  <c:v>-0.62438483999999994</c:v>
                </c:pt>
                <c:pt idx="25532">
                  <c:v>-0.62438483999999994</c:v>
                </c:pt>
                <c:pt idx="25533">
                  <c:v>-0.62746061999999991</c:v>
                </c:pt>
                <c:pt idx="25534">
                  <c:v>-0.62746061999999991</c:v>
                </c:pt>
                <c:pt idx="25535">
                  <c:v>-0.62438483999999994</c:v>
                </c:pt>
                <c:pt idx="25536">
                  <c:v>-0.61823326000000001</c:v>
                </c:pt>
                <c:pt idx="25537">
                  <c:v>-0.62130903999999998</c:v>
                </c:pt>
                <c:pt idx="25538">
                  <c:v>-0.62438483999999994</c:v>
                </c:pt>
                <c:pt idx="25539">
                  <c:v>-0.62130903999999998</c:v>
                </c:pt>
                <c:pt idx="25540">
                  <c:v>-0.61515746999999998</c:v>
                </c:pt>
                <c:pt idx="25541">
                  <c:v>-0.61823326000000001</c:v>
                </c:pt>
                <c:pt idx="25542">
                  <c:v>-0.62130903999999998</c:v>
                </c:pt>
                <c:pt idx="25543">
                  <c:v>-0.62130903999999998</c:v>
                </c:pt>
                <c:pt idx="25544">
                  <c:v>-0.61823326000000001</c:v>
                </c:pt>
                <c:pt idx="25545">
                  <c:v>-0.61208169000000001</c:v>
                </c:pt>
                <c:pt idx="25546">
                  <c:v>-0.61515746999999998</c:v>
                </c:pt>
                <c:pt idx="25547">
                  <c:v>-0.61515746999999998</c:v>
                </c:pt>
                <c:pt idx="25548">
                  <c:v>-0.61208169000000001</c:v>
                </c:pt>
                <c:pt idx="25549">
                  <c:v>-0.61208169000000001</c:v>
                </c:pt>
                <c:pt idx="25550">
                  <c:v>-0.61208169000000001</c:v>
                </c:pt>
                <c:pt idx="25551">
                  <c:v>-0.61208169000000001</c:v>
                </c:pt>
                <c:pt idx="25552">
                  <c:v>-0.61208169000000001</c:v>
                </c:pt>
                <c:pt idx="25553">
                  <c:v>-0.61208169000000001</c:v>
                </c:pt>
                <c:pt idx="25554">
                  <c:v>-0.60900589999999999</c:v>
                </c:pt>
                <c:pt idx="25555">
                  <c:v>-0.61208169000000001</c:v>
                </c:pt>
                <c:pt idx="25556">
                  <c:v>-0.61208169000000001</c:v>
                </c:pt>
                <c:pt idx="25557">
                  <c:v>-0.60900589999999999</c:v>
                </c:pt>
                <c:pt idx="25558">
                  <c:v>-0.60900589999999999</c:v>
                </c:pt>
                <c:pt idx="25559">
                  <c:v>-0.60900589999999999</c:v>
                </c:pt>
                <c:pt idx="25560">
                  <c:v>-0.60900589999999999</c:v>
                </c:pt>
                <c:pt idx="25561">
                  <c:v>-0.60593010999999997</c:v>
                </c:pt>
                <c:pt idx="25562">
                  <c:v>-0.60285431999999994</c:v>
                </c:pt>
                <c:pt idx="25563">
                  <c:v>-0.60593010999999997</c:v>
                </c:pt>
                <c:pt idx="25564">
                  <c:v>-0.60593010999999997</c:v>
                </c:pt>
                <c:pt idx="25565">
                  <c:v>-0.60285431999999994</c:v>
                </c:pt>
                <c:pt idx="25566">
                  <c:v>-0.60285431999999994</c:v>
                </c:pt>
                <c:pt idx="25567">
                  <c:v>-0.60593010999999997</c:v>
                </c:pt>
                <c:pt idx="25568">
                  <c:v>-0.60593010999999997</c:v>
                </c:pt>
                <c:pt idx="25569">
                  <c:v>-0.60285431999999994</c:v>
                </c:pt>
                <c:pt idx="25570">
                  <c:v>-0.59977852999999992</c:v>
                </c:pt>
                <c:pt idx="25571">
                  <c:v>-0.59977852999999992</c:v>
                </c:pt>
                <c:pt idx="25572">
                  <c:v>-0.59977852999999992</c:v>
                </c:pt>
                <c:pt idx="25573">
                  <c:v>-0.59670274999999995</c:v>
                </c:pt>
                <c:pt idx="25574">
                  <c:v>-0.59670274999999995</c:v>
                </c:pt>
                <c:pt idx="25575">
                  <c:v>-0.59670274999999995</c:v>
                </c:pt>
                <c:pt idx="25576">
                  <c:v>-0.59670274999999995</c:v>
                </c:pt>
                <c:pt idx="25577">
                  <c:v>-0.59670274999999995</c:v>
                </c:pt>
                <c:pt idx="25578">
                  <c:v>-0.59362695999999993</c:v>
                </c:pt>
                <c:pt idx="25579">
                  <c:v>-0.59362695999999993</c:v>
                </c:pt>
                <c:pt idx="25580">
                  <c:v>-0.59362695999999993</c:v>
                </c:pt>
                <c:pt idx="25581">
                  <c:v>-0.59362695999999993</c:v>
                </c:pt>
                <c:pt idx="25582">
                  <c:v>-0.59362695999999993</c:v>
                </c:pt>
                <c:pt idx="25583">
                  <c:v>-0.59362695999999993</c:v>
                </c:pt>
                <c:pt idx="25584">
                  <c:v>-0.59362695999999993</c:v>
                </c:pt>
                <c:pt idx="25585">
                  <c:v>-0.59362695999999993</c:v>
                </c:pt>
                <c:pt idx="25586">
                  <c:v>-0.59362695999999993</c:v>
                </c:pt>
                <c:pt idx="25587">
                  <c:v>-0.59362695999999993</c:v>
                </c:pt>
                <c:pt idx="25588">
                  <c:v>-0.59362695999999993</c:v>
                </c:pt>
                <c:pt idx="25589">
                  <c:v>-0.59362695999999993</c:v>
                </c:pt>
                <c:pt idx="25590">
                  <c:v>-0.59362695999999993</c:v>
                </c:pt>
                <c:pt idx="25591">
                  <c:v>-0.59055117000000001</c:v>
                </c:pt>
                <c:pt idx="25592">
                  <c:v>-0.58747538999999993</c:v>
                </c:pt>
                <c:pt idx="25593">
                  <c:v>-0.58747538999999993</c:v>
                </c:pt>
                <c:pt idx="25594">
                  <c:v>-0.58747538999999993</c:v>
                </c:pt>
                <c:pt idx="25595">
                  <c:v>-0.59055117000000001</c:v>
                </c:pt>
                <c:pt idx="25596">
                  <c:v>-0.59055117000000001</c:v>
                </c:pt>
                <c:pt idx="25597">
                  <c:v>-0.59055117000000001</c:v>
                </c:pt>
                <c:pt idx="25598">
                  <c:v>-0.59055117000000001</c:v>
                </c:pt>
                <c:pt idx="25599">
                  <c:v>-0.59055117000000001</c:v>
                </c:pt>
                <c:pt idx="25600">
                  <c:v>-0.59055117000000001</c:v>
                </c:pt>
                <c:pt idx="25601">
                  <c:v>-0.59055117000000001</c:v>
                </c:pt>
                <c:pt idx="25602">
                  <c:v>-0.59055117000000001</c:v>
                </c:pt>
                <c:pt idx="25603">
                  <c:v>-0.59055117000000001</c:v>
                </c:pt>
                <c:pt idx="25604">
                  <c:v>-0.59055117000000001</c:v>
                </c:pt>
                <c:pt idx="25605">
                  <c:v>-0.59362695999999993</c:v>
                </c:pt>
                <c:pt idx="25606">
                  <c:v>-0.59670274999999995</c:v>
                </c:pt>
                <c:pt idx="25607">
                  <c:v>-0.59670274999999995</c:v>
                </c:pt>
                <c:pt idx="25608">
                  <c:v>-0.59362695999999993</c:v>
                </c:pt>
                <c:pt idx="25609">
                  <c:v>-0.59362695999999993</c:v>
                </c:pt>
                <c:pt idx="25610">
                  <c:v>-0.59362695999999993</c:v>
                </c:pt>
                <c:pt idx="25611">
                  <c:v>-0.59055117000000001</c:v>
                </c:pt>
                <c:pt idx="25612">
                  <c:v>-0.59055117000000001</c:v>
                </c:pt>
                <c:pt idx="25613">
                  <c:v>-0.59055117000000001</c:v>
                </c:pt>
                <c:pt idx="25614">
                  <c:v>-0.59055117000000001</c:v>
                </c:pt>
                <c:pt idx="25615">
                  <c:v>-0.59362695999999993</c:v>
                </c:pt>
                <c:pt idx="25616">
                  <c:v>-0.59362695999999993</c:v>
                </c:pt>
                <c:pt idx="25617">
                  <c:v>-0.59362695999999993</c:v>
                </c:pt>
                <c:pt idx="25618">
                  <c:v>-0.59362695999999993</c:v>
                </c:pt>
                <c:pt idx="25619">
                  <c:v>-0.59362695999999993</c:v>
                </c:pt>
                <c:pt idx="25620">
                  <c:v>-0.59362695999999993</c:v>
                </c:pt>
                <c:pt idx="25621">
                  <c:v>-0.59055117000000001</c:v>
                </c:pt>
                <c:pt idx="25622">
                  <c:v>-0.59055117000000001</c:v>
                </c:pt>
                <c:pt idx="25623">
                  <c:v>-0.59055117000000001</c:v>
                </c:pt>
                <c:pt idx="25624">
                  <c:v>-0.59055117000000001</c:v>
                </c:pt>
                <c:pt idx="25625">
                  <c:v>-0.59055117000000001</c:v>
                </c:pt>
                <c:pt idx="25626">
                  <c:v>-0.59055117000000001</c:v>
                </c:pt>
                <c:pt idx="25627">
                  <c:v>-0.59362695999999993</c:v>
                </c:pt>
                <c:pt idx="25628">
                  <c:v>-0.59362695999999993</c:v>
                </c:pt>
                <c:pt idx="25629">
                  <c:v>-0.59055117000000001</c:v>
                </c:pt>
                <c:pt idx="25630">
                  <c:v>-0.59055117000000001</c:v>
                </c:pt>
                <c:pt idx="25631">
                  <c:v>-0.59055117000000001</c:v>
                </c:pt>
                <c:pt idx="25632">
                  <c:v>-0.59055117000000001</c:v>
                </c:pt>
                <c:pt idx="25633">
                  <c:v>-0.59055117000000001</c:v>
                </c:pt>
                <c:pt idx="25634">
                  <c:v>-0.59055117000000001</c:v>
                </c:pt>
                <c:pt idx="25635">
                  <c:v>-0.58747538999999993</c:v>
                </c:pt>
                <c:pt idx="25636">
                  <c:v>-0.58747538999999993</c:v>
                </c:pt>
                <c:pt idx="25637">
                  <c:v>-0.58747538999999993</c:v>
                </c:pt>
                <c:pt idx="25638">
                  <c:v>-0.58747538999999993</c:v>
                </c:pt>
                <c:pt idx="25639">
                  <c:v>-0.58747538999999993</c:v>
                </c:pt>
                <c:pt idx="25640">
                  <c:v>-0.59055117000000001</c:v>
                </c:pt>
                <c:pt idx="25641">
                  <c:v>-0.59055117000000001</c:v>
                </c:pt>
                <c:pt idx="25642">
                  <c:v>-0.59055117000000001</c:v>
                </c:pt>
                <c:pt idx="25643">
                  <c:v>-0.59055117000000001</c:v>
                </c:pt>
                <c:pt idx="25644">
                  <c:v>-0.59055117000000001</c:v>
                </c:pt>
                <c:pt idx="25645">
                  <c:v>-0.59055117000000001</c:v>
                </c:pt>
                <c:pt idx="25646">
                  <c:v>-0.59055117000000001</c:v>
                </c:pt>
                <c:pt idx="25647">
                  <c:v>-0.59055117000000001</c:v>
                </c:pt>
                <c:pt idx="25648">
                  <c:v>-0.59055117000000001</c:v>
                </c:pt>
                <c:pt idx="25649">
                  <c:v>-0.59055117000000001</c:v>
                </c:pt>
                <c:pt idx="25650">
                  <c:v>-0.59055117000000001</c:v>
                </c:pt>
                <c:pt idx="25651">
                  <c:v>-0.59055117000000001</c:v>
                </c:pt>
                <c:pt idx="25652">
                  <c:v>-0.59055117000000001</c:v>
                </c:pt>
                <c:pt idx="25653">
                  <c:v>-0.59055117000000001</c:v>
                </c:pt>
                <c:pt idx="25654">
                  <c:v>-0.59362695999999993</c:v>
                </c:pt>
                <c:pt idx="25655">
                  <c:v>-0.59362695999999993</c:v>
                </c:pt>
                <c:pt idx="25656">
                  <c:v>-0.59055117000000001</c:v>
                </c:pt>
                <c:pt idx="25657">
                  <c:v>-0.59055117000000001</c:v>
                </c:pt>
                <c:pt idx="25658">
                  <c:v>-0.59055117000000001</c:v>
                </c:pt>
                <c:pt idx="25659">
                  <c:v>-0.59362695999999993</c:v>
                </c:pt>
                <c:pt idx="25660">
                  <c:v>-0.59362695999999993</c:v>
                </c:pt>
                <c:pt idx="25661">
                  <c:v>-0.59362695999999993</c:v>
                </c:pt>
                <c:pt idx="25662">
                  <c:v>-0.59362695999999993</c:v>
                </c:pt>
                <c:pt idx="25663">
                  <c:v>-0.59670274999999995</c:v>
                </c:pt>
                <c:pt idx="25664">
                  <c:v>-0.59670274999999995</c:v>
                </c:pt>
                <c:pt idx="25665">
                  <c:v>-0.59670274999999995</c:v>
                </c:pt>
                <c:pt idx="25666">
                  <c:v>-0.59977852999999992</c:v>
                </c:pt>
                <c:pt idx="25667">
                  <c:v>-0.60285431999999994</c:v>
                </c:pt>
                <c:pt idx="25668">
                  <c:v>-0.60285431999999994</c:v>
                </c:pt>
                <c:pt idx="25669">
                  <c:v>-0.60285431999999994</c:v>
                </c:pt>
                <c:pt idx="25670">
                  <c:v>-0.60285431999999994</c:v>
                </c:pt>
                <c:pt idx="25671">
                  <c:v>-0.60285431999999994</c:v>
                </c:pt>
                <c:pt idx="25672">
                  <c:v>-0.60285431999999994</c:v>
                </c:pt>
                <c:pt idx="25673">
                  <c:v>-0.60285431999999994</c:v>
                </c:pt>
                <c:pt idx="25674">
                  <c:v>-0.60285431999999994</c:v>
                </c:pt>
                <c:pt idx="25675">
                  <c:v>-0.60285431999999994</c:v>
                </c:pt>
                <c:pt idx="25676">
                  <c:v>-0.60285431999999994</c:v>
                </c:pt>
                <c:pt idx="25677">
                  <c:v>-0.60285431999999994</c:v>
                </c:pt>
                <c:pt idx="25678">
                  <c:v>-0.60285431999999994</c:v>
                </c:pt>
                <c:pt idx="25679">
                  <c:v>-0.60285431999999994</c:v>
                </c:pt>
                <c:pt idx="25680">
                  <c:v>-0.60285431999999994</c:v>
                </c:pt>
                <c:pt idx="25681">
                  <c:v>-0.60285431999999994</c:v>
                </c:pt>
                <c:pt idx="25682">
                  <c:v>-0.60285431999999994</c:v>
                </c:pt>
                <c:pt idx="25683">
                  <c:v>-0.59977852999999992</c:v>
                </c:pt>
                <c:pt idx="25684">
                  <c:v>-0.59977852999999992</c:v>
                </c:pt>
                <c:pt idx="25685">
                  <c:v>-0.59977852999999992</c:v>
                </c:pt>
                <c:pt idx="25686">
                  <c:v>-0.60285431999999994</c:v>
                </c:pt>
                <c:pt idx="25687">
                  <c:v>-0.60285431999999994</c:v>
                </c:pt>
                <c:pt idx="25688">
                  <c:v>-0.60285431999999994</c:v>
                </c:pt>
                <c:pt idx="25689">
                  <c:v>-0.60285431999999994</c:v>
                </c:pt>
                <c:pt idx="25690">
                  <c:v>-0.60285431999999994</c:v>
                </c:pt>
                <c:pt idx="25691">
                  <c:v>-0.60285431999999994</c:v>
                </c:pt>
                <c:pt idx="25692">
                  <c:v>-0.60285431999999994</c:v>
                </c:pt>
                <c:pt idx="25693">
                  <c:v>-0.60285431999999994</c:v>
                </c:pt>
                <c:pt idx="25694">
                  <c:v>-0.60285431999999994</c:v>
                </c:pt>
                <c:pt idx="25695">
                  <c:v>-0.60285431999999994</c:v>
                </c:pt>
                <c:pt idx="25696">
                  <c:v>-0.60285431999999994</c:v>
                </c:pt>
                <c:pt idx="25697">
                  <c:v>-0.60285431999999994</c:v>
                </c:pt>
                <c:pt idx="25698">
                  <c:v>-0.60285431999999994</c:v>
                </c:pt>
                <c:pt idx="25699">
                  <c:v>-0.60285431999999994</c:v>
                </c:pt>
                <c:pt idx="25700">
                  <c:v>-0.60593010999999997</c:v>
                </c:pt>
                <c:pt idx="25701">
                  <c:v>-0.60593010999999997</c:v>
                </c:pt>
                <c:pt idx="25702">
                  <c:v>-0.60285431999999994</c:v>
                </c:pt>
                <c:pt idx="25703">
                  <c:v>-0.60285431999999994</c:v>
                </c:pt>
                <c:pt idx="25704">
                  <c:v>-0.60285431999999994</c:v>
                </c:pt>
                <c:pt idx="25705">
                  <c:v>-0.60285431999999994</c:v>
                </c:pt>
                <c:pt idx="25706">
                  <c:v>-0.60285431999999994</c:v>
                </c:pt>
                <c:pt idx="25707">
                  <c:v>-0.59977852999999992</c:v>
                </c:pt>
                <c:pt idx="25708">
                  <c:v>-0.59977852999999992</c:v>
                </c:pt>
                <c:pt idx="25709">
                  <c:v>-0.59977852999999992</c:v>
                </c:pt>
                <c:pt idx="25710">
                  <c:v>-0.59670274999999995</c:v>
                </c:pt>
                <c:pt idx="25711">
                  <c:v>-0.59977852999999992</c:v>
                </c:pt>
                <c:pt idx="25712">
                  <c:v>-0.60285431999999994</c:v>
                </c:pt>
                <c:pt idx="25713">
                  <c:v>-0.60285431999999994</c:v>
                </c:pt>
                <c:pt idx="25714">
                  <c:v>-0.60285431999999994</c:v>
                </c:pt>
                <c:pt idx="25715">
                  <c:v>-0.60285431999999994</c:v>
                </c:pt>
                <c:pt idx="25716">
                  <c:v>-0.60285431999999994</c:v>
                </c:pt>
                <c:pt idx="25717">
                  <c:v>-0.60285431999999994</c:v>
                </c:pt>
                <c:pt idx="25718">
                  <c:v>-0.60285431999999994</c:v>
                </c:pt>
                <c:pt idx="25719">
                  <c:v>-0.60285431999999994</c:v>
                </c:pt>
                <c:pt idx="25720">
                  <c:v>-0.60285431999999994</c:v>
                </c:pt>
                <c:pt idx="25721">
                  <c:v>-0.60285431999999994</c:v>
                </c:pt>
                <c:pt idx="25722">
                  <c:v>-0.60593010999999997</c:v>
                </c:pt>
                <c:pt idx="25723">
                  <c:v>-0.60285431999999994</c:v>
                </c:pt>
                <c:pt idx="25724">
                  <c:v>-0.60593010999999997</c:v>
                </c:pt>
                <c:pt idx="25725">
                  <c:v>-0.60593010999999997</c:v>
                </c:pt>
                <c:pt idx="25726">
                  <c:v>-0.60593010999999997</c:v>
                </c:pt>
                <c:pt idx="25727">
                  <c:v>-0.60593010999999997</c:v>
                </c:pt>
                <c:pt idx="25728">
                  <c:v>-0.60593010999999997</c:v>
                </c:pt>
                <c:pt idx="25729">
                  <c:v>-0.60593010999999997</c:v>
                </c:pt>
                <c:pt idx="25730">
                  <c:v>-0.60593010999999997</c:v>
                </c:pt>
                <c:pt idx="25731">
                  <c:v>-0.60593010999999997</c:v>
                </c:pt>
                <c:pt idx="25732">
                  <c:v>-0.60285431999999994</c:v>
                </c:pt>
                <c:pt idx="25733">
                  <c:v>-0.60285431999999994</c:v>
                </c:pt>
                <c:pt idx="25734">
                  <c:v>-0.60593010999999997</c:v>
                </c:pt>
                <c:pt idx="25735">
                  <c:v>-0.60593010999999997</c:v>
                </c:pt>
                <c:pt idx="25736">
                  <c:v>-0.60593010999999997</c:v>
                </c:pt>
                <c:pt idx="25737">
                  <c:v>-0.60593010999999997</c:v>
                </c:pt>
                <c:pt idx="25738">
                  <c:v>-0.60593010999999997</c:v>
                </c:pt>
                <c:pt idx="25739">
                  <c:v>-0.60593010999999997</c:v>
                </c:pt>
                <c:pt idx="25740">
                  <c:v>-0.60593010999999997</c:v>
                </c:pt>
                <c:pt idx="25741">
                  <c:v>-0.60900589999999999</c:v>
                </c:pt>
                <c:pt idx="25742">
                  <c:v>-0.60900589999999999</c:v>
                </c:pt>
                <c:pt idx="25743">
                  <c:v>-0.60900589999999999</c:v>
                </c:pt>
                <c:pt idx="25744">
                  <c:v>-0.61208169000000001</c:v>
                </c:pt>
                <c:pt idx="25745">
                  <c:v>-0.61208169000000001</c:v>
                </c:pt>
                <c:pt idx="25746">
                  <c:v>-0.61208169000000001</c:v>
                </c:pt>
                <c:pt idx="25747">
                  <c:v>-0.61208169000000001</c:v>
                </c:pt>
                <c:pt idx="25748">
                  <c:v>-0.61208169000000001</c:v>
                </c:pt>
                <c:pt idx="25749">
                  <c:v>-0.61208169000000001</c:v>
                </c:pt>
                <c:pt idx="25750">
                  <c:v>-0.61208169000000001</c:v>
                </c:pt>
                <c:pt idx="25751">
                  <c:v>-0.61208169000000001</c:v>
                </c:pt>
                <c:pt idx="25752">
                  <c:v>-0.60900589999999999</c:v>
                </c:pt>
                <c:pt idx="25753">
                  <c:v>-0.60900589999999999</c:v>
                </c:pt>
                <c:pt idx="25754">
                  <c:v>-0.60900589999999999</c:v>
                </c:pt>
                <c:pt idx="25755">
                  <c:v>-0.60900589999999999</c:v>
                </c:pt>
                <c:pt idx="25756">
                  <c:v>-0.60900589999999999</c:v>
                </c:pt>
                <c:pt idx="25757">
                  <c:v>-0.60593010999999997</c:v>
                </c:pt>
                <c:pt idx="25758">
                  <c:v>-0.60285431999999994</c:v>
                </c:pt>
                <c:pt idx="25759">
                  <c:v>-0.60285431999999994</c:v>
                </c:pt>
                <c:pt idx="25760">
                  <c:v>-0.60285431999999994</c:v>
                </c:pt>
                <c:pt idx="25761">
                  <c:v>-0.59977852999999992</c:v>
                </c:pt>
                <c:pt idx="25762">
                  <c:v>-0.59977852999999992</c:v>
                </c:pt>
                <c:pt idx="25763">
                  <c:v>-0.59977852999999992</c:v>
                </c:pt>
                <c:pt idx="25764">
                  <c:v>-0.59977852999999992</c:v>
                </c:pt>
                <c:pt idx="25765">
                  <c:v>-0.59977852999999992</c:v>
                </c:pt>
                <c:pt idx="25766">
                  <c:v>-0.59977852999999992</c:v>
                </c:pt>
                <c:pt idx="25767">
                  <c:v>-0.59670274999999995</c:v>
                </c:pt>
                <c:pt idx="25768">
                  <c:v>-0.59670274999999995</c:v>
                </c:pt>
                <c:pt idx="25769">
                  <c:v>-0.59670274999999995</c:v>
                </c:pt>
                <c:pt idx="25770">
                  <c:v>-0.59670274999999995</c:v>
                </c:pt>
                <c:pt idx="25771">
                  <c:v>-0.59670274999999995</c:v>
                </c:pt>
                <c:pt idx="25772">
                  <c:v>-0.59670274999999995</c:v>
                </c:pt>
                <c:pt idx="25773">
                  <c:v>-0.59670274999999995</c:v>
                </c:pt>
                <c:pt idx="25774">
                  <c:v>-0.59977852999999992</c:v>
                </c:pt>
                <c:pt idx="25775">
                  <c:v>-0.59977852999999992</c:v>
                </c:pt>
                <c:pt idx="25776">
                  <c:v>-0.59977852999999992</c:v>
                </c:pt>
                <c:pt idx="25777">
                  <c:v>-0.59977852999999992</c:v>
                </c:pt>
                <c:pt idx="25778">
                  <c:v>-0.59670274999999995</c:v>
                </c:pt>
                <c:pt idx="25779">
                  <c:v>-0.59670274999999995</c:v>
                </c:pt>
                <c:pt idx="25780">
                  <c:v>-0.59977852999999992</c:v>
                </c:pt>
                <c:pt idx="25781">
                  <c:v>-0.59977852999999992</c:v>
                </c:pt>
                <c:pt idx="25782">
                  <c:v>-0.59977852999999992</c:v>
                </c:pt>
                <c:pt idx="25783">
                  <c:v>-0.59977852999999992</c:v>
                </c:pt>
                <c:pt idx="25784">
                  <c:v>-0.60285431999999994</c:v>
                </c:pt>
                <c:pt idx="25785">
                  <c:v>-0.60285431999999994</c:v>
                </c:pt>
                <c:pt idx="25786">
                  <c:v>-0.60285431999999994</c:v>
                </c:pt>
                <c:pt idx="25787">
                  <c:v>-0.60593010999999997</c:v>
                </c:pt>
                <c:pt idx="25788">
                  <c:v>-0.60593010999999997</c:v>
                </c:pt>
                <c:pt idx="25789">
                  <c:v>-0.60593010999999997</c:v>
                </c:pt>
                <c:pt idx="25790">
                  <c:v>-0.60593010999999997</c:v>
                </c:pt>
                <c:pt idx="25791">
                  <c:v>-0.60593010999999997</c:v>
                </c:pt>
                <c:pt idx="25792">
                  <c:v>-0.60593010999999997</c:v>
                </c:pt>
                <c:pt idx="25793">
                  <c:v>-0.60593010999999997</c:v>
                </c:pt>
                <c:pt idx="25794">
                  <c:v>-0.60593010999999997</c:v>
                </c:pt>
                <c:pt idx="25795">
                  <c:v>-0.60593010999999997</c:v>
                </c:pt>
                <c:pt idx="25796">
                  <c:v>-0.60593010999999997</c:v>
                </c:pt>
                <c:pt idx="25797">
                  <c:v>-0.60593010999999997</c:v>
                </c:pt>
                <c:pt idx="25798">
                  <c:v>-0.60593010999999997</c:v>
                </c:pt>
                <c:pt idx="25799">
                  <c:v>-0.60593010999999997</c:v>
                </c:pt>
                <c:pt idx="25800">
                  <c:v>-0.60593010999999997</c:v>
                </c:pt>
                <c:pt idx="25801">
                  <c:v>-0.60593010999999997</c:v>
                </c:pt>
                <c:pt idx="25802">
                  <c:v>-0.60593010999999997</c:v>
                </c:pt>
                <c:pt idx="25803">
                  <c:v>-0.60900589999999999</c:v>
                </c:pt>
                <c:pt idx="25804">
                  <c:v>-0.60900589999999999</c:v>
                </c:pt>
                <c:pt idx="25805">
                  <c:v>-0.60900589999999999</c:v>
                </c:pt>
                <c:pt idx="25806">
                  <c:v>-0.60900589999999999</c:v>
                </c:pt>
                <c:pt idx="25807">
                  <c:v>-0.60900589999999999</c:v>
                </c:pt>
                <c:pt idx="25808">
                  <c:v>-0.60900589999999999</c:v>
                </c:pt>
                <c:pt idx="25809">
                  <c:v>-0.60900589999999999</c:v>
                </c:pt>
                <c:pt idx="25810">
                  <c:v>-0.60900589999999999</c:v>
                </c:pt>
                <c:pt idx="25811">
                  <c:v>-0.61208169000000001</c:v>
                </c:pt>
                <c:pt idx="25812">
                  <c:v>-0.61208169000000001</c:v>
                </c:pt>
                <c:pt idx="25813">
                  <c:v>-0.61515746999999998</c:v>
                </c:pt>
                <c:pt idx="25814">
                  <c:v>-0.61515746999999998</c:v>
                </c:pt>
                <c:pt idx="25815">
                  <c:v>-0.61515746999999998</c:v>
                </c:pt>
                <c:pt idx="25816">
                  <c:v>-0.61515746999999998</c:v>
                </c:pt>
                <c:pt idx="25817">
                  <c:v>-0.61515746999999998</c:v>
                </c:pt>
                <c:pt idx="25818">
                  <c:v>-0.61515746999999998</c:v>
                </c:pt>
                <c:pt idx="25819">
                  <c:v>-0.61823326000000001</c:v>
                </c:pt>
                <c:pt idx="25820">
                  <c:v>-0.61823326000000001</c:v>
                </c:pt>
                <c:pt idx="25821">
                  <c:v>-0.61823326000000001</c:v>
                </c:pt>
                <c:pt idx="25822">
                  <c:v>-0.61823326000000001</c:v>
                </c:pt>
                <c:pt idx="25823">
                  <c:v>-0.61823326000000001</c:v>
                </c:pt>
                <c:pt idx="25824">
                  <c:v>-0.61823326000000001</c:v>
                </c:pt>
                <c:pt idx="25825">
                  <c:v>-0.61823326000000001</c:v>
                </c:pt>
                <c:pt idx="25826">
                  <c:v>-0.61823326000000001</c:v>
                </c:pt>
                <c:pt idx="25827">
                  <c:v>-0.62130903999999998</c:v>
                </c:pt>
                <c:pt idx="25828">
                  <c:v>-0.62130903999999998</c:v>
                </c:pt>
                <c:pt idx="25829">
                  <c:v>-0.62130903999999998</c:v>
                </c:pt>
                <c:pt idx="25830">
                  <c:v>-0.61823326000000001</c:v>
                </c:pt>
                <c:pt idx="25831">
                  <c:v>-0.62130903999999998</c:v>
                </c:pt>
                <c:pt idx="25832">
                  <c:v>-0.62130903999999998</c:v>
                </c:pt>
                <c:pt idx="25833">
                  <c:v>-0.62130903999999998</c:v>
                </c:pt>
                <c:pt idx="25834">
                  <c:v>-0.62130903999999998</c:v>
                </c:pt>
                <c:pt idx="25835">
                  <c:v>-0.62130903999999998</c:v>
                </c:pt>
                <c:pt idx="25836">
                  <c:v>-0.62130903999999998</c:v>
                </c:pt>
                <c:pt idx="25837">
                  <c:v>-0.62130903999999998</c:v>
                </c:pt>
                <c:pt idx="25838">
                  <c:v>-0.62130903999999998</c:v>
                </c:pt>
                <c:pt idx="25839">
                  <c:v>-0.62130903999999998</c:v>
                </c:pt>
                <c:pt idx="25840">
                  <c:v>-0.62130903999999998</c:v>
                </c:pt>
                <c:pt idx="25841">
                  <c:v>-0.62130903999999998</c:v>
                </c:pt>
                <c:pt idx="25842">
                  <c:v>-0.62130903999999998</c:v>
                </c:pt>
                <c:pt idx="25843">
                  <c:v>-0.62130903999999998</c:v>
                </c:pt>
                <c:pt idx="25844">
                  <c:v>-0.62130903999999998</c:v>
                </c:pt>
                <c:pt idx="25845">
                  <c:v>-0.62438483999999994</c:v>
                </c:pt>
                <c:pt idx="25846">
                  <c:v>-0.62746061999999991</c:v>
                </c:pt>
                <c:pt idx="25847">
                  <c:v>-0.62746061999999991</c:v>
                </c:pt>
                <c:pt idx="25848">
                  <c:v>-0.63361219000000002</c:v>
                </c:pt>
                <c:pt idx="25849">
                  <c:v>-0.63361219000000002</c:v>
                </c:pt>
                <c:pt idx="25850">
                  <c:v>-0.63361219000000002</c:v>
                </c:pt>
                <c:pt idx="25851">
                  <c:v>-0.63053640999999994</c:v>
                </c:pt>
                <c:pt idx="25852">
                  <c:v>-0.63053640999999994</c:v>
                </c:pt>
                <c:pt idx="25853">
                  <c:v>-0.63053640999999994</c:v>
                </c:pt>
                <c:pt idx="25854">
                  <c:v>-0.63053640999999994</c:v>
                </c:pt>
                <c:pt idx="25855">
                  <c:v>-0.63053640999999994</c:v>
                </c:pt>
                <c:pt idx="25856">
                  <c:v>-0.63053640999999994</c:v>
                </c:pt>
                <c:pt idx="25857">
                  <c:v>-0.63053640999999994</c:v>
                </c:pt>
                <c:pt idx="25858">
                  <c:v>-0.63361219000000002</c:v>
                </c:pt>
                <c:pt idx="25859">
                  <c:v>-0.63668799999999992</c:v>
                </c:pt>
                <c:pt idx="25860">
                  <c:v>-0.63668799999999992</c:v>
                </c:pt>
                <c:pt idx="25861">
                  <c:v>-0.63361219000000002</c:v>
                </c:pt>
                <c:pt idx="25862">
                  <c:v>-0.63053640999999994</c:v>
                </c:pt>
                <c:pt idx="25863">
                  <c:v>-0.63053640999999994</c:v>
                </c:pt>
                <c:pt idx="25864">
                  <c:v>-0.63053640999999994</c:v>
                </c:pt>
                <c:pt idx="25865">
                  <c:v>-0.63053640999999994</c:v>
                </c:pt>
                <c:pt idx="25866">
                  <c:v>-0.63053640999999994</c:v>
                </c:pt>
                <c:pt idx="25867">
                  <c:v>-0.63053640999999994</c:v>
                </c:pt>
                <c:pt idx="25868">
                  <c:v>-0.63053640999999994</c:v>
                </c:pt>
                <c:pt idx="25869">
                  <c:v>-0.63053640999999994</c:v>
                </c:pt>
                <c:pt idx="25870">
                  <c:v>-0.63053640999999994</c:v>
                </c:pt>
                <c:pt idx="25871">
                  <c:v>-0.62746061999999991</c:v>
                </c:pt>
                <c:pt idx="25872">
                  <c:v>-0.63053640999999994</c:v>
                </c:pt>
                <c:pt idx="25873">
                  <c:v>-0.63053640999999994</c:v>
                </c:pt>
                <c:pt idx="25874">
                  <c:v>-0.63053640999999994</c:v>
                </c:pt>
                <c:pt idx="25875">
                  <c:v>-0.63053640999999994</c:v>
                </c:pt>
                <c:pt idx="25876">
                  <c:v>-0.63053640999999994</c:v>
                </c:pt>
                <c:pt idx="25877">
                  <c:v>-0.63053640999999994</c:v>
                </c:pt>
                <c:pt idx="25878">
                  <c:v>-0.63053640999999994</c:v>
                </c:pt>
                <c:pt idx="25879">
                  <c:v>-0.63053640999999994</c:v>
                </c:pt>
                <c:pt idx="25880">
                  <c:v>-0.63053640999999994</c:v>
                </c:pt>
                <c:pt idx="25881">
                  <c:v>-0.63361219000000002</c:v>
                </c:pt>
                <c:pt idx="25882">
                  <c:v>-0.63361219000000002</c:v>
                </c:pt>
                <c:pt idx="25883">
                  <c:v>-0.63361219000000002</c:v>
                </c:pt>
                <c:pt idx="25884">
                  <c:v>-0.63361219000000002</c:v>
                </c:pt>
                <c:pt idx="25885">
                  <c:v>-0.63361219000000002</c:v>
                </c:pt>
                <c:pt idx="25886">
                  <c:v>-0.63361219000000002</c:v>
                </c:pt>
                <c:pt idx="25887">
                  <c:v>-0.63668799999999992</c:v>
                </c:pt>
                <c:pt idx="25888">
                  <c:v>-0.63668799999999992</c:v>
                </c:pt>
                <c:pt idx="25889">
                  <c:v>-0.63668799999999992</c:v>
                </c:pt>
                <c:pt idx="25890">
                  <c:v>-0.63668799999999992</c:v>
                </c:pt>
                <c:pt idx="25891">
                  <c:v>-0.63668799999999992</c:v>
                </c:pt>
                <c:pt idx="25892">
                  <c:v>-0.63668799999999992</c:v>
                </c:pt>
                <c:pt idx="25893">
                  <c:v>-0.63668799999999992</c:v>
                </c:pt>
                <c:pt idx="25894">
                  <c:v>-0.63668799999999992</c:v>
                </c:pt>
                <c:pt idx="25895">
                  <c:v>-0.63668799999999992</c:v>
                </c:pt>
                <c:pt idx="25896">
                  <c:v>-0.63361219000000002</c:v>
                </c:pt>
                <c:pt idx="25897">
                  <c:v>-0.63361219000000002</c:v>
                </c:pt>
                <c:pt idx="25898">
                  <c:v>-0.63361219000000002</c:v>
                </c:pt>
                <c:pt idx="25899">
                  <c:v>-0.63668799999999992</c:v>
                </c:pt>
                <c:pt idx="25900">
                  <c:v>-0.63668799999999992</c:v>
                </c:pt>
                <c:pt idx="25901">
                  <c:v>-0.63668799999999992</c:v>
                </c:pt>
                <c:pt idx="25902">
                  <c:v>-0.63668799999999992</c:v>
                </c:pt>
                <c:pt idx="25903">
                  <c:v>-0.63668799999999992</c:v>
                </c:pt>
                <c:pt idx="25904">
                  <c:v>-0.63668799999999992</c:v>
                </c:pt>
                <c:pt idx="25905">
                  <c:v>-0.63668799999999992</c:v>
                </c:pt>
                <c:pt idx="25906">
                  <c:v>-0.63668799999999992</c:v>
                </c:pt>
                <c:pt idx="25907">
                  <c:v>-0.63668799999999992</c:v>
                </c:pt>
                <c:pt idx="25908">
                  <c:v>-0.63668799999999992</c:v>
                </c:pt>
                <c:pt idx="25909">
                  <c:v>-0.63668799999999992</c:v>
                </c:pt>
                <c:pt idx="25910">
                  <c:v>-0.63361219000000002</c:v>
                </c:pt>
                <c:pt idx="25911">
                  <c:v>-0.63361219000000002</c:v>
                </c:pt>
                <c:pt idx="25912">
                  <c:v>-0.63361219000000002</c:v>
                </c:pt>
                <c:pt idx="25913">
                  <c:v>-0.63361219000000002</c:v>
                </c:pt>
                <c:pt idx="25914">
                  <c:v>-0.63361219000000002</c:v>
                </c:pt>
                <c:pt idx="25915">
                  <c:v>-0.63053640999999994</c:v>
                </c:pt>
                <c:pt idx="25916">
                  <c:v>-0.63053640999999994</c:v>
                </c:pt>
                <c:pt idx="25917">
                  <c:v>-0.63361219000000002</c:v>
                </c:pt>
                <c:pt idx="25918">
                  <c:v>-0.63361219000000002</c:v>
                </c:pt>
                <c:pt idx="25919">
                  <c:v>-0.63053640999999994</c:v>
                </c:pt>
                <c:pt idx="25920">
                  <c:v>-0.63053640999999994</c:v>
                </c:pt>
                <c:pt idx="25921">
                  <c:v>-0.63053640999999994</c:v>
                </c:pt>
                <c:pt idx="25922">
                  <c:v>-0.62746061999999991</c:v>
                </c:pt>
                <c:pt idx="25923">
                  <c:v>-0.62438483999999994</c:v>
                </c:pt>
                <c:pt idx="25924">
                  <c:v>-0.62438483999999994</c:v>
                </c:pt>
                <c:pt idx="25925">
                  <c:v>-0.62746061999999991</c:v>
                </c:pt>
                <c:pt idx="25926">
                  <c:v>-0.62746061999999991</c:v>
                </c:pt>
                <c:pt idx="25927">
                  <c:v>-0.62746061999999991</c:v>
                </c:pt>
                <c:pt idx="25928">
                  <c:v>-0.62746061999999991</c:v>
                </c:pt>
                <c:pt idx="25929">
                  <c:v>-0.62746061999999991</c:v>
                </c:pt>
                <c:pt idx="25930">
                  <c:v>-0.62746061999999991</c:v>
                </c:pt>
                <c:pt idx="25931">
                  <c:v>-0.62746061999999991</c:v>
                </c:pt>
                <c:pt idx="25932">
                  <c:v>-0.62746061999999991</c:v>
                </c:pt>
                <c:pt idx="25933">
                  <c:v>-0.62746061999999991</c:v>
                </c:pt>
                <c:pt idx="25934">
                  <c:v>-0.62746061999999991</c:v>
                </c:pt>
                <c:pt idx="25935">
                  <c:v>-0.62746061999999991</c:v>
                </c:pt>
                <c:pt idx="25936">
                  <c:v>-0.63053640999999994</c:v>
                </c:pt>
                <c:pt idx="25937">
                  <c:v>-0.63053640999999994</c:v>
                </c:pt>
                <c:pt idx="25938">
                  <c:v>-0.63053640999999994</c:v>
                </c:pt>
                <c:pt idx="25939">
                  <c:v>-0.63053640999999994</c:v>
                </c:pt>
                <c:pt idx="25940">
                  <c:v>-0.63053640999999994</c:v>
                </c:pt>
                <c:pt idx="25941">
                  <c:v>-0.63053640999999994</c:v>
                </c:pt>
                <c:pt idx="25942">
                  <c:v>-0.63053640999999994</c:v>
                </c:pt>
                <c:pt idx="25943">
                  <c:v>-0.63053640999999994</c:v>
                </c:pt>
                <c:pt idx="25944">
                  <c:v>-0.62746061999999991</c:v>
                </c:pt>
                <c:pt idx="25945">
                  <c:v>-0.62438483999999994</c:v>
                </c:pt>
                <c:pt idx="25946">
                  <c:v>-0.62438483999999994</c:v>
                </c:pt>
                <c:pt idx="25947">
                  <c:v>-0.62438483999999994</c:v>
                </c:pt>
                <c:pt idx="25948">
                  <c:v>-0.62746061999999991</c:v>
                </c:pt>
                <c:pt idx="25949">
                  <c:v>-0.62438483999999994</c:v>
                </c:pt>
                <c:pt idx="25950">
                  <c:v>-0.62438483999999994</c:v>
                </c:pt>
                <c:pt idx="25951">
                  <c:v>-0.62746061999999991</c:v>
                </c:pt>
                <c:pt idx="25952">
                  <c:v>-0.63053640999999994</c:v>
                </c:pt>
                <c:pt idx="25953">
                  <c:v>-0.63053640999999994</c:v>
                </c:pt>
                <c:pt idx="25954">
                  <c:v>-0.63053640999999994</c:v>
                </c:pt>
                <c:pt idx="25955">
                  <c:v>-0.63053640999999994</c:v>
                </c:pt>
                <c:pt idx="25956">
                  <c:v>-0.62746061999999991</c:v>
                </c:pt>
                <c:pt idx="25957">
                  <c:v>-0.62746061999999991</c:v>
                </c:pt>
                <c:pt idx="25958">
                  <c:v>-0.62746061999999991</c:v>
                </c:pt>
                <c:pt idx="25959">
                  <c:v>-0.62746061999999991</c:v>
                </c:pt>
                <c:pt idx="25960">
                  <c:v>-0.62746061999999991</c:v>
                </c:pt>
                <c:pt idx="25961">
                  <c:v>-0.62746061999999991</c:v>
                </c:pt>
                <c:pt idx="25962">
                  <c:v>-0.62746061999999991</c:v>
                </c:pt>
                <c:pt idx="25963">
                  <c:v>-0.63053640999999994</c:v>
                </c:pt>
                <c:pt idx="25964">
                  <c:v>-0.63053640999999994</c:v>
                </c:pt>
                <c:pt idx="25965">
                  <c:v>-0.63053640999999994</c:v>
                </c:pt>
                <c:pt idx="25966">
                  <c:v>-0.63053640999999994</c:v>
                </c:pt>
                <c:pt idx="25967">
                  <c:v>-0.63053640999999994</c:v>
                </c:pt>
                <c:pt idx="25968">
                  <c:v>-0.62746061999999991</c:v>
                </c:pt>
                <c:pt idx="25969">
                  <c:v>-0.62746061999999991</c:v>
                </c:pt>
                <c:pt idx="25970">
                  <c:v>-0.62746061999999991</c:v>
                </c:pt>
                <c:pt idx="25971">
                  <c:v>-0.62746061999999991</c:v>
                </c:pt>
                <c:pt idx="25972">
                  <c:v>-0.62746061999999991</c:v>
                </c:pt>
                <c:pt idx="25973">
                  <c:v>-0.62746061999999991</c:v>
                </c:pt>
                <c:pt idx="25974">
                  <c:v>-0.62746061999999991</c:v>
                </c:pt>
                <c:pt idx="25975">
                  <c:v>-0.62746061999999991</c:v>
                </c:pt>
                <c:pt idx="25976">
                  <c:v>-0.62746061999999991</c:v>
                </c:pt>
                <c:pt idx="25977">
                  <c:v>-0.62746061999999991</c:v>
                </c:pt>
                <c:pt idx="25978">
                  <c:v>-0.62438483999999994</c:v>
                </c:pt>
                <c:pt idx="25979">
                  <c:v>-0.62438483999999994</c:v>
                </c:pt>
                <c:pt idx="25980">
                  <c:v>-0.62130903999999998</c:v>
                </c:pt>
                <c:pt idx="25981">
                  <c:v>-0.61823326000000001</c:v>
                </c:pt>
                <c:pt idx="25982">
                  <c:v>-0.61823326000000001</c:v>
                </c:pt>
                <c:pt idx="25983">
                  <c:v>-0.61823326000000001</c:v>
                </c:pt>
                <c:pt idx="25984">
                  <c:v>-0.61823326000000001</c:v>
                </c:pt>
                <c:pt idx="25985">
                  <c:v>-0.62130903999999998</c:v>
                </c:pt>
                <c:pt idx="25986">
                  <c:v>-0.62130903999999998</c:v>
                </c:pt>
                <c:pt idx="25987">
                  <c:v>-0.62130903999999998</c:v>
                </c:pt>
                <c:pt idx="25988">
                  <c:v>-0.62130903999999998</c:v>
                </c:pt>
                <c:pt idx="25989">
                  <c:v>-0.62130903999999998</c:v>
                </c:pt>
                <c:pt idx="25990">
                  <c:v>-0.61823326000000001</c:v>
                </c:pt>
                <c:pt idx="25991">
                  <c:v>-0.61823326000000001</c:v>
                </c:pt>
                <c:pt idx="25992">
                  <c:v>-0.61823326000000001</c:v>
                </c:pt>
                <c:pt idx="25993">
                  <c:v>-0.61823326000000001</c:v>
                </c:pt>
                <c:pt idx="25994">
                  <c:v>-0.61823326000000001</c:v>
                </c:pt>
                <c:pt idx="25995">
                  <c:v>-0.61823326000000001</c:v>
                </c:pt>
                <c:pt idx="25996">
                  <c:v>-0.61823326000000001</c:v>
                </c:pt>
                <c:pt idx="25997">
                  <c:v>-0.61515746999999998</c:v>
                </c:pt>
                <c:pt idx="25998">
                  <c:v>-0.61515746999999998</c:v>
                </c:pt>
                <c:pt idx="25999">
                  <c:v>-0.61515746999999998</c:v>
                </c:pt>
                <c:pt idx="26000">
                  <c:v>-0.61208169000000001</c:v>
                </c:pt>
                <c:pt idx="26001">
                  <c:v>-0.61208169000000001</c:v>
                </c:pt>
                <c:pt idx="26002">
                  <c:v>-0.61208169000000001</c:v>
                </c:pt>
                <c:pt idx="26003">
                  <c:v>-0.61208169000000001</c:v>
                </c:pt>
                <c:pt idx="26004">
                  <c:v>-0.61208169000000001</c:v>
                </c:pt>
                <c:pt idx="26005">
                  <c:v>-0.61208169000000001</c:v>
                </c:pt>
                <c:pt idx="26006">
                  <c:v>-0.61208169000000001</c:v>
                </c:pt>
                <c:pt idx="26007">
                  <c:v>-0.61208169000000001</c:v>
                </c:pt>
                <c:pt idx="26008">
                  <c:v>-0.61208169000000001</c:v>
                </c:pt>
                <c:pt idx="26009">
                  <c:v>-0.61208169000000001</c:v>
                </c:pt>
                <c:pt idx="26010">
                  <c:v>-0.61208169000000001</c:v>
                </c:pt>
                <c:pt idx="26011">
                  <c:v>-0.61208169000000001</c:v>
                </c:pt>
                <c:pt idx="26012">
                  <c:v>-0.61208169000000001</c:v>
                </c:pt>
                <c:pt idx="26013">
                  <c:v>-0.61208169000000001</c:v>
                </c:pt>
                <c:pt idx="26014">
                  <c:v>-0.61515746999999998</c:v>
                </c:pt>
                <c:pt idx="26015">
                  <c:v>-0.61515746999999998</c:v>
                </c:pt>
                <c:pt idx="26016">
                  <c:v>-0.61515746999999998</c:v>
                </c:pt>
                <c:pt idx="26017">
                  <c:v>-0.61515746999999998</c:v>
                </c:pt>
                <c:pt idx="26018">
                  <c:v>-0.61515746999999998</c:v>
                </c:pt>
                <c:pt idx="26019">
                  <c:v>-0.61515746999999998</c:v>
                </c:pt>
                <c:pt idx="26020">
                  <c:v>-0.61515746999999998</c:v>
                </c:pt>
                <c:pt idx="26021">
                  <c:v>-0.61515746999999998</c:v>
                </c:pt>
                <c:pt idx="26022">
                  <c:v>-0.61515746999999998</c:v>
                </c:pt>
                <c:pt idx="26023">
                  <c:v>-0.61515746999999998</c:v>
                </c:pt>
                <c:pt idx="26024">
                  <c:v>-0.61515746999999998</c:v>
                </c:pt>
                <c:pt idx="26025">
                  <c:v>-0.61515746999999998</c:v>
                </c:pt>
                <c:pt idx="26026">
                  <c:v>-0.61823326000000001</c:v>
                </c:pt>
                <c:pt idx="26027">
                  <c:v>-0.61823326000000001</c:v>
                </c:pt>
                <c:pt idx="26028">
                  <c:v>-0.61823326000000001</c:v>
                </c:pt>
                <c:pt idx="26029">
                  <c:v>-0.61823326000000001</c:v>
                </c:pt>
                <c:pt idx="26030">
                  <c:v>-0.61515746999999998</c:v>
                </c:pt>
                <c:pt idx="26031">
                  <c:v>-0.61515746999999998</c:v>
                </c:pt>
                <c:pt idx="26032">
                  <c:v>-0.61515746999999998</c:v>
                </c:pt>
                <c:pt idx="26033">
                  <c:v>-0.61515746999999998</c:v>
                </c:pt>
                <c:pt idx="26034">
                  <c:v>-0.61515746999999998</c:v>
                </c:pt>
                <c:pt idx="26035">
                  <c:v>-0.61515746999999998</c:v>
                </c:pt>
                <c:pt idx="26036">
                  <c:v>-0.61208169000000001</c:v>
                </c:pt>
                <c:pt idx="26037">
                  <c:v>-0.61208169000000001</c:v>
                </c:pt>
                <c:pt idx="26038">
                  <c:v>-0.61515746999999998</c:v>
                </c:pt>
                <c:pt idx="26039">
                  <c:v>-0.61823326000000001</c:v>
                </c:pt>
                <c:pt idx="26040">
                  <c:v>-0.61515746999999998</c:v>
                </c:pt>
                <c:pt idx="26041">
                  <c:v>-0.61515746999999998</c:v>
                </c:pt>
                <c:pt idx="26042">
                  <c:v>-0.61515746999999998</c:v>
                </c:pt>
                <c:pt idx="26043">
                  <c:v>-0.61208169000000001</c:v>
                </c:pt>
                <c:pt idx="26044">
                  <c:v>-0.61208169000000001</c:v>
                </c:pt>
                <c:pt idx="26045">
                  <c:v>-0.61208169000000001</c:v>
                </c:pt>
                <c:pt idx="26046">
                  <c:v>-0.61208169000000001</c:v>
                </c:pt>
                <c:pt idx="26047">
                  <c:v>-0.61208169000000001</c:v>
                </c:pt>
                <c:pt idx="26048">
                  <c:v>-0.61208169000000001</c:v>
                </c:pt>
                <c:pt idx="26049">
                  <c:v>-0.61208169000000001</c:v>
                </c:pt>
                <c:pt idx="26050">
                  <c:v>-0.61208169000000001</c:v>
                </c:pt>
                <c:pt idx="26051">
                  <c:v>-0.61515746999999998</c:v>
                </c:pt>
                <c:pt idx="26052">
                  <c:v>-0.61515746999999998</c:v>
                </c:pt>
                <c:pt idx="26053">
                  <c:v>-0.61515746999999998</c:v>
                </c:pt>
                <c:pt idx="26054">
                  <c:v>-0.61515746999999998</c:v>
                </c:pt>
                <c:pt idx="26055">
                  <c:v>-0.61515746999999998</c:v>
                </c:pt>
                <c:pt idx="26056">
                  <c:v>-0.61208169000000001</c:v>
                </c:pt>
                <c:pt idx="26057">
                  <c:v>-0.61208169000000001</c:v>
                </c:pt>
                <c:pt idx="26058">
                  <c:v>-0.61208169000000001</c:v>
                </c:pt>
                <c:pt idx="26059">
                  <c:v>-0.60900589999999999</c:v>
                </c:pt>
                <c:pt idx="26060">
                  <c:v>-0.60900589999999999</c:v>
                </c:pt>
                <c:pt idx="26061">
                  <c:v>-0.60900589999999999</c:v>
                </c:pt>
                <c:pt idx="26062">
                  <c:v>-0.60900589999999999</c:v>
                </c:pt>
                <c:pt idx="26063">
                  <c:v>-0.60900589999999999</c:v>
                </c:pt>
                <c:pt idx="26064">
                  <c:v>-0.60900589999999999</c:v>
                </c:pt>
                <c:pt idx="26065">
                  <c:v>-0.60900589999999999</c:v>
                </c:pt>
                <c:pt idx="26066">
                  <c:v>-0.60900589999999999</c:v>
                </c:pt>
                <c:pt idx="26067">
                  <c:v>-0.60593010999999997</c:v>
                </c:pt>
                <c:pt idx="26068">
                  <c:v>-0.60593010999999997</c:v>
                </c:pt>
                <c:pt idx="26069">
                  <c:v>-0.60285431999999994</c:v>
                </c:pt>
                <c:pt idx="26070">
                  <c:v>-0.60285431999999994</c:v>
                </c:pt>
                <c:pt idx="26071">
                  <c:v>-0.60285431999999994</c:v>
                </c:pt>
                <c:pt idx="26072">
                  <c:v>-0.60285431999999994</c:v>
                </c:pt>
                <c:pt idx="26073">
                  <c:v>-0.60285431999999994</c:v>
                </c:pt>
                <c:pt idx="26074">
                  <c:v>-0.60285431999999994</c:v>
                </c:pt>
                <c:pt idx="26075">
                  <c:v>-0.60285431999999994</c:v>
                </c:pt>
                <c:pt idx="26076">
                  <c:v>-0.60285431999999994</c:v>
                </c:pt>
                <c:pt idx="26077">
                  <c:v>-0.60285431999999994</c:v>
                </c:pt>
                <c:pt idx="26078">
                  <c:v>-0.60285431999999994</c:v>
                </c:pt>
                <c:pt idx="26079">
                  <c:v>-0.60285431999999994</c:v>
                </c:pt>
                <c:pt idx="26080">
                  <c:v>-0.60285431999999994</c:v>
                </c:pt>
                <c:pt idx="26081">
                  <c:v>-0.60285431999999994</c:v>
                </c:pt>
                <c:pt idx="26082">
                  <c:v>-0.60285431999999994</c:v>
                </c:pt>
                <c:pt idx="26083">
                  <c:v>-0.59977852999999992</c:v>
                </c:pt>
                <c:pt idx="26084">
                  <c:v>-0.59977852999999992</c:v>
                </c:pt>
                <c:pt idx="26085">
                  <c:v>-0.59977852999999992</c:v>
                </c:pt>
                <c:pt idx="26086">
                  <c:v>-0.59977852999999992</c:v>
                </c:pt>
                <c:pt idx="26087">
                  <c:v>-0.59977852999999992</c:v>
                </c:pt>
                <c:pt idx="26088">
                  <c:v>-0.59977852999999992</c:v>
                </c:pt>
                <c:pt idx="26089">
                  <c:v>-0.59977852999999992</c:v>
                </c:pt>
                <c:pt idx="26090">
                  <c:v>-0.59977852999999992</c:v>
                </c:pt>
                <c:pt idx="26091">
                  <c:v>-0.59977852999999992</c:v>
                </c:pt>
                <c:pt idx="26092">
                  <c:v>-0.59977852999999992</c:v>
                </c:pt>
                <c:pt idx="26093">
                  <c:v>-0.59977852999999992</c:v>
                </c:pt>
                <c:pt idx="26094">
                  <c:v>-0.59977852999999992</c:v>
                </c:pt>
                <c:pt idx="26095">
                  <c:v>-0.59977852999999992</c:v>
                </c:pt>
                <c:pt idx="26096">
                  <c:v>-0.59977852999999992</c:v>
                </c:pt>
                <c:pt idx="26097">
                  <c:v>-0.59977852999999992</c:v>
                </c:pt>
                <c:pt idx="26098">
                  <c:v>-0.59977852999999992</c:v>
                </c:pt>
                <c:pt idx="26099">
                  <c:v>-0.59977852999999992</c:v>
                </c:pt>
                <c:pt idx="26100">
                  <c:v>-0.59977852999999992</c:v>
                </c:pt>
                <c:pt idx="26101">
                  <c:v>-0.59670274999999995</c:v>
                </c:pt>
                <c:pt idx="26102">
                  <c:v>-0.59362695999999993</c:v>
                </c:pt>
                <c:pt idx="26103">
                  <c:v>-0.59362695999999993</c:v>
                </c:pt>
                <c:pt idx="26104">
                  <c:v>-0.59055117000000001</c:v>
                </c:pt>
                <c:pt idx="26105">
                  <c:v>-0.59055117000000001</c:v>
                </c:pt>
                <c:pt idx="26106">
                  <c:v>-0.59055117000000001</c:v>
                </c:pt>
                <c:pt idx="26107">
                  <c:v>-0.59055117000000001</c:v>
                </c:pt>
                <c:pt idx="26108">
                  <c:v>-0.59055117000000001</c:v>
                </c:pt>
                <c:pt idx="26109">
                  <c:v>-0.59055117000000001</c:v>
                </c:pt>
                <c:pt idx="26110">
                  <c:v>-0.59055117000000001</c:v>
                </c:pt>
                <c:pt idx="26111">
                  <c:v>-0.59055117000000001</c:v>
                </c:pt>
                <c:pt idx="26112">
                  <c:v>-0.59055117000000001</c:v>
                </c:pt>
                <c:pt idx="26113">
                  <c:v>-0.59055117000000001</c:v>
                </c:pt>
                <c:pt idx="26114">
                  <c:v>-0.58747538999999993</c:v>
                </c:pt>
                <c:pt idx="26115">
                  <c:v>-0.58439960000000002</c:v>
                </c:pt>
                <c:pt idx="26116">
                  <c:v>-0.58439960000000002</c:v>
                </c:pt>
                <c:pt idx="26117">
                  <c:v>-0.58439960000000002</c:v>
                </c:pt>
                <c:pt idx="26118">
                  <c:v>-0.58439960000000002</c:v>
                </c:pt>
                <c:pt idx="26119">
                  <c:v>-0.58439960000000002</c:v>
                </c:pt>
                <c:pt idx="26120">
                  <c:v>-0.58439960000000002</c:v>
                </c:pt>
                <c:pt idx="26121">
                  <c:v>-0.58439960000000002</c:v>
                </c:pt>
                <c:pt idx="26122">
                  <c:v>-0.58439960000000002</c:v>
                </c:pt>
                <c:pt idx="26123">
                  <c:v>-0.58439960000000002</c:v>
                </c:pt>
                <c:pt idx="26124">
                  <c:v>-0.58439960000000002</c:v>
                </c:pt>
                <c:pt idx="26125">
                  <c:v>-0.58439960000000002</c:v>
                </c:pt>
                <c:pt idx="26126">
                  <c:v>-0.58439960000000002</c:v>
                </c:pt>
                <c:pt idx="26127">
                  <c:v>-0.58439960000000002</c:v>
                </c:pt>
                <c:pt idx="26128">
                  <c:v>-0.58132381</c:v>
                </c:pt>
                <c:pt idx="26129">
                  <c:v>-0.58132381</c:v>
                </c:pt>
                <c:pt idx="26130">
                  <c:v>-0.58132381</c:v>
                </c:pt>
                <c:pt idx="26131">
                  <c:v>-0.58132381</c:v>
                </c:pt>
                <c:pt idx="26132">
                  <c:v>-0.58132381</c:v>
                </c:pt>
                <c:pt idx="26133">
                  <c:v>-0.58132381</c:v>
                </c:pt>
                <c:pt idx="26134">
                  <c:v>-0.58132381</c:v>
                </c:pt>
                <c:pt idx="26135">
                  <c:v>-0.58132381</c:v>
                </c:pt>
                <c:pt idx="26136">
                  <c:v>-0.58132381</c:v>
                </c:pt>
                <c:pt idx="26137">
                  <c:v>-0.57824801999999997</c:v>
                </c:pt>
                <c:pt idx="26138">
                  <c:v>-0.57824801999999997</c:v>
                </c:pt>
                <c:pt idx="26139">
                  <c:v>-0.57517224</c:v>
                </c:pt>
                <c:pt idx="26140">
                  <c:v>-0.57517224</c:v>
                </c:pt>
                <c:pt idx="26141">
                  <c:v>-0.57517224</c:v>
                </c:pt>
                <c:pt idx="26142">
                  <c:v>-0.57517224</c:v>
                </c:pt>
                <c:pt idx="26143">
                  <c:v>-0.57209644999999998</c:v>
                </c:pt>
                <c:pt idx="26144">
                  <c:v>-0.57209644999999998</c:v>
                </c:pt>
                <c:pt idx="26145">
                  <c:v>-0.57209644999999998</c:v>
                </c:pt>
                <c:pt idx="26146">
                  <c:v>-0.57209644999999998</c:v>
                </c:pt>
                <c:pt idx="26147">
                  <c:v>-0.57209644999999998</c:v>
                </c:pt>
                <c:pt idx="26148">
                  <c:v>-0.57209644999999998</c:v>
                </c:pt>
                <c:pt idx="26149">
                  <c:v>-0.57209644999999998</c:v>
                </c:pt>
                <c:pt idx="26150">
                  <c:v>-0.57209644999999998</c:v>
                </c:pt>
                <c:pt idx="26151">
                  <c:v>-0.57209644999999998</c:v>
                </c:pt>
                <c:pt idx="26152">
                  <c:v>-0.57209644999999998</c:v>
                </c:pt>
                <c:pt idx="26153">
                  <c:v>-0.57517224</c:v>
                </c:pt>
                <c:pt idx="26154">
                  <c:v>-0.57517224</c:v>
                </c:pt>
                <c:pt idx="26155">
                  <c:v>-0.57209644999999998</c:v>
                </c:pt>
                <c:pt idx="26156">
                  <c:v>-0.57209644999999998</c:v>
                </c:pt>
                <c:pt idx="26157">
                  <c:v>-0.57517224</c:v>
                </c:pt>
                <c:pt idx="26158">
                  <c:v>-0.57517224</c:v>
                </c:pt>
                <c:pt idx="26159">
                  <c:v>-0.57517224</c:v>
                </c:pt>
                <c:pt idx="26160">
                  <c:v>-0.57517224</c:v>
                </c:pt>
                <c:pt idx="26161">
                  <c:v>-0.57517224</c:v>
                </c:pt>
                <c:pt idx="26162">
                  <c:v>-0.57517224</c:v>
                </c:pt>
                <c:pt idx="26163">
                  <c:v>-0.57517224</c:v>
                </c:pt>
                <c:pt idx="26164">
                  <c:v>-0.57824801999999997</c:v>
                </c:pt>
                <c:pt idx="26165">
                  <c:v>-0.57824801999999997</c:v>
                </c:pt>
                <c:pt idx="26166">
                  <c:v>-0.57824801999999997</c:v>
                </c:pt>
                <c:pt idx="26167">
                  <c:v>-0.57824801999999997</c:v>
                </c:pt>
                <c:pt idx="26168">
                  <c:v>-0.57824801999999997</c:v>
                </c:pt>
                <c:pt idx="26169">
                  <c:v>-0.57824801999999997</c:v>
                </c:pt>
                <c:pt idx="26170">
                  <c:v>-0.57824801999999997</c:v>
                </c:pt>
                <c:pt idx="26171">
                  <c:v>-0.58132381</c:v>
                </c:pt>
                <c:pt idx="26172">
                  <c:v>-0.58132381</c:v>
                </c:pt>
                <c:pt idx="26173">
                  <c:v>-0.57824801999999997</c:v>
                </c:pt>
                <c:pt idx="26174">
                  <c:v>-0.57517224</c:v>
                </c:pt>
                <c:pt idx="26175">
                  <c:v>-0.57517224</c:v>
                </c:pt>
                <c:pt idx="26176">
                  <c:v>-0.57824801999999997</c:v>
                </c:pt>
                <c:pt idx="26177">
                  <c:v>-0.58132381</c:v>
                </c:pt>
                <c:pt idx="26178">
                  <c:v>-0.58132381</c:v>
                </c:pt>
                <c:pt idx="26179">
                  <c:v>-0.58132381</c:v>
                </c:pt>
                <c:pt idx="26180">
                  <c:v>-0.58132381</c:v>
                </c:pt>
                <c:pt idx="26181">
                  <c:v>-0.57824801999999997</c:v>
                </c:pt>
                <c:pt idx="26182">
                  <c:v>-0.57824801999999997</c:v>
                </c:pt>
                <c:pt idx="26183">
                  <c:v>-0.57824801999999997</c:v>
                </c:pt>
                <c:pt idx="26184">
                  <c:v>-0.57824801999999997</c:v>
                </c:pt>
                <c:pt idx="26185">
                  <c:v>-0.57824801999999997</c:v>
                </c:pt>
                <c:pt idx="26186">
                  <c:v>-0.57824801999999997</c:v>
                </c:pt>
                <c:pt idx="26187">
                  <c:v>-0.57824801999999997</c:v>
                </c:pt>
                <c:pt idx="26188">
                  <c:v>-0.57824801999999997</c:v>
                </c:pt>
                <c:pt idx="26189">
                  <c:v>-0.57824801999999997</c:v>
                </c:pt>
                <c:pt idx="26190">
                  <c:v>-0.57824801999999997</c:v>
                </c:pt>
                <c:pt idx="26191">
                  <c:v>-0.57824801999999997</c:v>
                </c:pt>
                <c:pt idx="26192">
                  <c:v>-0.57517224</c:v>
                </c:pt>
                <c:pt idx="26193">
                  <c:v>-0.57517224</c:v>
                </c:pt>
                <c:pt idx="26194">
                  <c:v>-0.57824801999999997</c:v>
                </c:pt>
                <c:pt idx="26195">
                  <c:v>-0.57824801999999997</c:v>
                </c:pt>
                <c:pt idx="26196">
                  <c:v>-0.57824801999999997</c:v>
                </c:pt>
                <c:pt idx="26197">
                  <c:v>-0.57824801999999997</c:v>
                </c:pt>
                <c:pt idx="26198">
                  <c:v>-0.57824801999999997</c:v>
                </c:pt>
                <c:pt idx="26199">
                  <c:v>-0.57824801999999997</c:v>
                </c:pt>
                <c:pt idx="26200">
                  <c:v>-0.58132381</c:v>
                </c:pt>
                <c:pt idx="26201">
                  <c:v>-0.58439960000000002</c:v>
                </c:pt>
                <c:pt idx="26202">
                  <c:v>-0.58439960000000002</c:v>
                </c:pt>
                <c:pt idx="26203">
                  <c:v>-0.58439960000000002</c:v>
                </c:pt>
                <c:pt idx="26204">
                  <c:v>-0.58132381</c:v>
                </c:pt>
                <c:pt idx="26205">
                  <c:v>-0.58439960000000002</c:v>
                </c:pt>
                <c:pt idx="26206">
                  <c:v>-0.58439960000000002</c:v>
                </c:pt>
                <c:pt idx="26207">
                  <c:v>-0.58132381</c:v>
                </c:pt>
                <c:pt idx="26208">
                  <c:v>-0.57824801999999997</c:v>
                </c:pt>
                <c:pt idx="26209">
                  <c:v>-0.57824801999999997</c:v>
                </c:pt>
                <c:pt idx="26210">
                  <c:v>-0.57824801999999997</c:v>
                </c:pt>
                <c:pt idx="26211">
                  <c:v>-0.57824801999999997</c:v>
                </c:pt>
                <c:pt idx="26212">
                  <c:v>-0.57824801999999997</c:v>
                </c:pt>
                <c:pt idx="26213">
                  <c:v>-0.57824801999999997</c:v>
                </c:pt>
                <c:pt idx="26214">
                  <c:v>-0.57824801999999997</c:v>
                </c:pt>
                <c:pt idx="26215">
                  <c:v>-0.57824801999999997</c:v>
                </c:pt>
                <c:pt idx="26216">
                  <c:v>-0.57824801999999997</c:v>
                </c:pt>
                <c:pt idx="26217">
                  <c:v>-0.57824801999999997</c:v>
                </c:pt>
                <c:pt idx="26218">
                  <c:v>-0.57824801999999997</c:v>
                </c:pt>
                <c:pt idx="26219">
                  <c:v>-0.57517224</c:v>
                </c:pt>
                <c:pt idx="26220">
                  <c:v>-0.57517224</c:v>
                </c:pt>
                <c:pt idx="26221">
                  <c:v>-0.57517224</c:v>
                </c:pt>
                <c:pt idx="26222">
                  <c:v>-0.57517224</c:v>
                </c:pt>
                <c:pt idx="26223">
                  <c:v>-0.57209644999999998</c:v>
                </c:pt>
                <c:pt idx="26224">
                  <c:v>-0.57209644999999998</c:v>
                </c:pt>
                <c:pt idx="26225">
                  <c:v>-0.57209644999999998</c:v>
                </c:pt>
                <c:pt idx="26226">
                  <c:v>-0.57209644999999998</c:v>
                </c:pt>
                <c:pt idx="26227">
                  <c:v>-0.57209644999999998</c:v>
                </c:pt>
                <c:pt idx="26228">
                  <c:v>-0.57209644999999998</c:v>
                </c:pt>
                <c:pt idx="26229">
                  <c:v>-0.57209644999999998</c:v>
                </c:pt>
                <c:pt idx="26230">
                  <c:v>-0.57209644999999998</c:v>
                </c:pt>
                <c:pt idx="26231">
                  <c:v>-0.57209644999999998</c:v>
                </c:pt>
                <c:pt idx="26232">
                  <c:v>-0.57209644999999998</c:v>
                </c:pt>
                <c:pt idx="26233">
                  <c:v>-0.57209644999999998</c:v>
                </c:pt>
                <c:pt idx="26234">
                  <c:v>-0.57209644999999998</c:v>
                </c:pt>
                <c:pt idx="26235">
                  <c:v>-0.57209644999999998</c:v>
                </c:pt>
                <c:pt idx="26236">
                  <c:v>-0.57209644999999998</c:v>
                </c:pt>
                <c:pt idx="26237">
                  <c:v>-0.57517224</c:v>
                </c:pt>
                <c:pt idx="26238">
                  <c:v>-0.57517224</c:v>
                </c:pt>
                <c:pt idx="26239">
                  <c:v>-0.57824801999999997</c:v>
                </c:pt>
                <c:pt idx="26240">
                  <c:v>-0.57824801999999997</c:v>
                </c:pt>
                <c:pt idx="26241">
                  <c:v>-0.57517224</c:v>
                </c:pt>
                <c:pt idx="26242">
                  <c:v>-0.57517224</c:v>
                </c:pt>
                <c:pt idx="26243">
                  <c:v>-0.57824801999999997</c:v>
                </c:pt>
                <c:pt idx="26244">
                  <c:v>-0.57824801999999997</c:v>
                </c:pt>
                <c:pt idx="26245">
                  <c:v>-0.57824801999999997</c:v>
                </c:pt>
                <c:pt idx="26246">
                  <c:v>-0.57824801999999997</c:v>
                </c:pt>
                <c:pt idx="26247">
                  <c:v>-0.57824801999999997</c:v>
                </c:pt>
                <c:pt idx="26248">
                  <c:v>-0.57824801999999997</c:v>
                </c:pt>
                <c:pt idx="26249">
                  <c:v>-0.57824801999999997</c:v>
                </c:pt>
                <c:pt idx="26250">
                  <c:v>-0.57824801999999997</c:v>
                </c:pt>
                <c:pt idx="26251">
                  <c:v>-0.57824801999999997</c:v>
                </c:pt>
                <c:pt idx="26252">
                  <c:v>-0.57824801999999997</c:v>
                </c:pt>
                <c:pt idx="26253">
                  <c:v>-0.57824801999999997</c:v>
                </c:pt>
                <c:pt idx="26254">
                  <c:v>-0.57824801999999997</c:v>
                </c:pt>
                <c:pt idx="26255">
                  <c:v>-0.57824801999999997</c:v>
                </c:pt>
                <c:pt idx="26256">
                  <c:v>-0.57824801999999997</c:v>
                </c:pt>
                <c:pt idx="26257">
                  <c:v>-0.57824801999999997</c:v>
                </c:pt>
                <c:pt idx="26258">
                  <c:v>-0.57824801999999997</c:v>
                </c:pt>
                <c:pt idx="26259">
                  <c:v>-0.57824801999999997</c:v>
                </c:pt>
                <c:pt idx="26260">
                  <c:v>-0.57824801999999997</c:v>
                </c:pt>
                <c:pt idx="26261">
                  <c:v>-0.57824801999999997</c:v>
                </c:pt>
                <c:pt idx="26262">
                  <c:v>-0.57824801999999997</c:v>
                </c:pt>
                <c:pt idx="26263">
                  <c:v>-0.57824801999999997</c:v>
                </c:pt>
                <c:pt idx="26264">
                  <c:v>-0.57824801999999997</c:v>
                </c:pt>
                <c:pt idx="26265">
                  <c:v>-0.57824801999999997</c:v>
                </c:pt>
                <c:pt idx="26266">
                  <c:v>-0.57824801999999997</c:v>
                </c:pt>
                <c:pt idx="26267">
                  <c:v>-0.57824801999999997</c:v>
                </c:pt>
                <c:pt idx="26268">
                  <c:v>-0.57824801999999997</c:v>
                </c:pt>
                <c:pt idx="26269">
                  <c:v>-0.57824801999999997</c:v>
                </c:pt>
                <c:pt idx="26270">
                  <c:v>-0.57517224</c:v>
                </c:pt>
                <c:pt idx="26271">
                  <c:v>-0.57517224</c:v>
                </c:pt>
                <c:pt idx="26272">
                  <c:v>-0.57517224</c:v>
                </c:pt>
                <c:pt idx="26273">
                  <c:v>-0.57517224</c:v>
                </c:pt>
                <c:pt idx="26274">
                  <c:v>-0.57517224</c:v>
                </c:pt>
                <c:pt idx="26275">
                  <c:v>-0.57517224</c:v>
                </c:pt>
                <c:pt idx="26276">
                  <c:v>-0.57517224</c:v>
                </c:pt>
                <c:pt idx="26277">
                  <c:v>-0.57517224</c:v>
                </c:pt>
                <c:pt idx="26278">
                  <c:v>-0.57517224</c:v>
                </c:pt>
                <c:pt idx="26279">
                  <c:v>-0.57517224</c:v>
                </c:pt>
                <c:pt idx="26280">
                  <c:v>-0.57209644999999998</c:v>
                </c:pt>
                <c:pt idx="26281">
                  <c:v>-0.57517224</c:v>
                </c:pt>
                <c:pt idx="26282">
                  <c:v>-0.57209644999999998</c:v>
                </c:pt>
                <c:pt idx="26283">
                  <c:v>-0.57209644999999998</c:v>
                </c:pt>
                <c:pt idx="26284">
                  <c:v>-0.57209644999999998</c:v>
                </c:pt>
                <c:pt idx="26285">
                  <c:v>-0.57209644999999998</c:v>
                </c:pt>
                <c:pt idx="26286">
                  <c:v>-0.57209644999999998</c:v>
                </c:pt>
                <c:pt idx="26287">
                  <c:v>-0.57209644999999998</c:v>
                </c:pt>
                <c:pt idx="26288">
                  <c:v>-0.57209644999999998</c:v>
                </c:pt>
                <c:pt idx="26289">
                  <c:v>-0.57517224</c:v>
                </c:pt>
                <c:pt idx="26290">
                  <c:v>-0.57517224</c:v>
                </c:pt>
                <c:pt idx="26291">
                  <c:v>-0.57517224</c:v>
                </c:pt>
                <c:pt idx="26292">
                  <c:v>-0.57517224</c:v>
                </c:pt>
                <c:pt idx="26293">
                  <c:v>-0.57517224</c:v>
                </c:pt>
                <c:pt idx="26294">
                  <c:v>-0.57209644999999998</c:v>
                </c:pt>
                <c:pt idx="26295">
                  <c:v>-0.56902065999999996</c:v>
                </c:pt>
                <c:pt idx="26296">
                  <c:v>-0.56902065999999996</c:v>
                </c:pt>
                <c:pt idx="26297">
                  <c:v>-0.56902065999999996</c:v>
                </c:pt>
                <c:pt idx="26298">
                  <c:v>-0.56902065999999996</c:v>
                </c:pt>
                <c:pt idx="26299">
                  <c:v>-0.56902065999999996</c:v>
                </c:pt>
                <c:pt idx="26300">
                  <c:v>-0.57209644999999998</c:v>
                </c:pt>
                <c:pt idx="26301">
                  <c:v>-0.57517224</c:v>
                </c:pt>
                <c:pt idx="26302">
                  <c:v>-0.57517224</c:v>
                </c:pt>
                <c:pt idx="26303">
                  <c:v>-0.57517224</c:v>
                </c:pt>
                <c:pt idx="26304">
                  <c:v>-0.57517224</c:v>
                </c:pt>
                <c:pt idx="26305">
                  <c:v>-0.57517224</c:v>
                </c:pt>
                <c:pt idx="26306">
                  <c:v>-0.57517224</c:v>
                </c:pt>
                <c:pt idx="26307">
                  <c:v>-0.57517224</c:v>
                </c:pt>
                <c:pt idx="26308">
                  <c:v>-0.57517224</c:v>
                </c:pt>
                <c:pt idx="26309">
                  <c:v>-0.57209644999999998</c:v>
                </c:pt>
                <c:pt idx="26310">
                  <c:v>-0.57517224</c:v>
                </c:pt>
                <c:pt idx="26311">
                  <c:v>-0.57824801999999997</c:v>
                </c:pt>
                <c:pt idx="26312">
                  <c:v>-0.58132381</c:v>
                </c:pt>
                <c:pt idx="26313">
                  <c:v>-0.58132381</c:v>
                </c:pt>
                <c:pt idx="26314">
                  <c:v>-0.58439960000000002</c:v>
                </c:pt>
                <c:pt idx="26315">
                  <c:v>-0.58439960000000002</c:v>
                </c:pt>
                <c:pt idx="26316">
                  <c:v>-0.58439960000000002</c:v>
                </c:pt>
                <c:pt idx="26317">
                  <c:v>-0.58132381</c:v>
                </c:pt>
                <c:pt idx="26318">
                  <c:v>-0.58132381</c:v>
                </c:pt>
                <c:pt idx="26319">
                  <c:v>-0.58132381</c:v>
                </c:pt>
                <c:pt idx="26320">
                  <c:v>-0.58132381</c:v>
                </c:pt>
                <c:pt idx="26321">
                  <c:v>-0.58132381</c:v>
                </c:pt>
                <c:pt idx="26322">
                  <c:v>-0.58132381</c:v>
                </c:pt>
                <c:pt idx="26323">
                  <c:v>-0.58132381</c:v>
                </c:pt>
                <c:pt idx="26324">
                  <c:v>-0.58132381</c:v>
                </c:pt>
                <c:pt idx="26325">
                  <c:v>-0.58132381</c:v>
                </c:pt>
                <c:pt idx="26326">
                  <c:v>-0.58132381</c:v>
                </c:pt>
                <c:pt idx="26327">
                  <c:v>-0.58132381</c:v>
                </c:pt>
                <c:pt idx="26328">
                  <c:v>-0.58132381</c:v>
                </c:pt>
                <c:pt idx="26329">
                  <c:v>-0.57824801999999997</c:v>
                </c:pt>
                <c:pt idx="26330">
                  <c:v>-0.57824801999999997</c:v>
                </c:pt>
                <c:pt idx="26331">
                  <c:v>-0.57824801999999997</c:v>
                </c:pt>
                <c:pt idx="26332">
                  <c:v>-0.57824801999999997</c:v>
                </c:pt>
                <c:pt idx="26333">
                  <c:v>-0.57824801999999997</c:v>
                </c:pt>
                <c:pt idx="26334">
                  <c:v>-0.57824801999999997</c:v>
                </c:pt>
                <c:pt idx="26335">
                  <c:v>-0.57824801999999997</c:v>
                </c:pt>
                <c:pt idx="26336">
                  <c:v>-0.57824801999999997</c:v>
                </c:pt>
                <c:pt idx="26337">
                  <c:v>-0.57824801999999997</c:v>
                </c:pt>
                <c:pt idx="26338">
                  <c:v>-0.57824801999999997</c:v>
                </c:pt>
                <c:pt idx="26339">
                  <c:v>-0.57824801999999997</c:v>
                </c:pt>
                <c:pt idx="26340">
                  <c:v>-0.57824801999999997</c:v>
                </c:pt>
                <c:pt idx="26341">
                  <c:v>-0.57824801999999997</c:v>
                </c:pt>
                <c:pt idx="26342">
                  <c:v>-0.57824801999999997</c:v>
                </c:pt>
                <c:pt idx="26343">
                  <c:v>-0.57517224</c:v>
                </c:pt>
                <c:pt idx="26344">
                  <c:v>-0.57517224</c:v>
                </c:pt>
                <c:pt idx="26345">
                  <c:v>-0.57517224</c:v>
                </c:pt>
                <c:pt idx="26346">
                  <c:v>-0.57517224</c:v>
                </c:pt>
                <c:pt idx="26347">
                  <c:v>-0.57824801999999997</c:v>
                </c:pt>
                <c:pt idx="26348">
                  <c:v>-0.57824801999999997</c:v>
                </c:pt>
                <c:pt idx="26349">
                  <c:v>-0.58132381</c:v>
                </c:pt>
                <c:pt idx="26350">
                  <c:v>-0.58132381</c:v>
                </c:pt>
                <c:pt idx="26351">
                  <c:v>-0.58132381</c:v>
                </c:pt>
                <c:pt idx="26352">
                  <c:v>-0.58132381</c:v>
                </c:pt>
                <c:pt idx="26353">
                  <c:v>-0.58132381</c:v>
                </c:pt>
                <c:pt idx="26354">
                  <c:v>-0.58132381</c:v>
                </c:pt>
                <c:pt idx="26355">
                  <c:v>-0.58132381</c:v>
                </c:pt>
                <c:pt idx="26356">
                  <c:v>-0.58132381</c:v>
                </c:pt>
                <c:pt idx="26357">
                  <c:v>-0.58132381</c:v>
                </c:pt>
                <c:pt idx="26358">
                  <c:v>-0.58132381</c:v>
                </c:pt>
                <c:pt idx="26359">
                  <c:v>-0.58132381</c:v>
                </c:pt>
                <c:pt idx="26360">
                  <c:v>-0.58132381</c:v>
                </c:pt>
                <c:pt idx="26361">
                  <c:v>-0.58439960000000002</c:v>
                </c:pt>
                <c:pt idx="26362">
                  <c:v>-0.58439960000000002</c:v>
                </c:pt>
                <c:pt idx="26363">
                  <c:v>-0.58439960000000002</c:v>
                </c:pt>
                <c:pt idx="26364">
                  <c:v>-0.58439960000000002</c:v>
                </c:pt>
                <c:pt idx="26365">
                  <c:v>-0.58439960000000002</c:v>
                </c:pt>
                <c:pt idx="26366">
                  <c:v>-0.58439960000000002</c:v>
                </c:pt>
                <c:pt idx="26367">
                  <c:v>-0.58439960000000002</c:v>
                </c:pt>
                <c:pt idx="26368">
                  <c:v>-0.58439960000000002</c:v>
                </c:pt>
                <c:pt idx="26369">
                  <c:v>-0.58439960000000002</c:v>
                </c:pt>
                <c:pt idx="26370">
                  <c:v>-0.58439960000000002</c:v>
                </c:pt>
                <c:pt idx="26371">
                  <c:v>-0.58439960000000002</c:v>
                </c:pt>
                <c:pt idx="26372">
                  <c:v>-0.58439960000000002</c:v>
                </c:pt>
                <c:pt idx="26373">
                  <c:v>-0.58439960000000002</c:v>
                </c:pt>
                <c:pt idx="26374">
                  <c:v>-0.58439960000000002</c:v>
                </c:pt>
                <c:pt idx="26375">
                  <c:v>-0.58439960000000002</c:v>
                </c:pt>
                <c:pt idx="26376">
                  <c:v>-0.58439960000000002</c:v>
                </c:pt>
                <c:pt idx="26377">
                  <c:v>-0.58439960000000002</c:v>
                </c:pt>
                <c:pt idx="26378">
                  <c:v>-0.58439960000000002</c:v>
                </c:pt>
                <c:pt idx="26379">
                  <c:v>-0.58439960000000002</c:v>
                </c:pt>
                <c:pt idx="26380">
                  <c:v>-0.58439960000000002</c:v>
                </c:pt>
                <c:pt idx="26381">
                  <c:v>-0.58439960000000002</c:v>
                </c:pt>
                <c:pt idx="26382">
                  <c:v>-0.58439960000000002</c:v>
                </c:pt>
                <c:pt idx="26383">
                  <c:v>-0.58439960000000002</c:v>
                </c:pt>
                <c:pt idx="26384">
                  <c:v>-0.58439960000000002</c:v>
                </c:pt>
                <c:pt idx="26385">
                  <c:v>-0.58439960000000002</c:v>
                </c:pt>
                <c:pt idx="26386">
                  <c:v>-0.58439960000000002</c:v>
                </c:pt>
                <c:pt idx="26387">
                  <c:v>-0.58439960000000002</c:v>
                </c:pt>
                <c:pt idx="26388">
                  <c:v>-0.58439960000000002</c:v>
                </c:pt>
                <c:pt idx="26389">
                  <c:v>-0.58439960000000002</c:v>
                </c:pt>
                <c:pt idx="26390">
                  <c:v>-0.58439960000000002</c:v>
                </c:pt>
                <c:pt idx="26391">
                  <c:v>-0.58439960000000002</c:v>
                </c:pt>
                <c:pt idx="26392">
                  <c:v>-0.58439960000000002</c:v>
                </c:pt>
                <c:pt idx="26393">
                  <c:v>-0.58747538999999993</c:v>
                </c:pt>
                <c:pt idx="26394">
                  <c:v>-0.58747538999999993</c:v>
                </c:pt>
                <c:pt idx="26395">
                  <c:v>-0.58747538999999993</c:v>
                </c:pt>
                <c:pt idx="26396">
                  <c:v>-0.58747538999999993</c:v>
                </c:pt>
                <c:pt idx="26397">
                  <c:v>-0.58747538999999993</c:v>
                </c:pt>
                <c:pt idx="26398">
                  <c:v>-0.58747538999999993</c:v>
                </c:pt>
                <c:pt idx="26399">
                  <c:v>-0.58747538999999993</c:v>
                </c:pt>
                <c:pt idx="26400">
                  <c:v>-0.58747538999999993</c:v>
                </c:pt>
                <c:pt idx="26401">
                  <c:v>-0.58747538999999993</c:v>
                </c:pt>
                <c:pt idx="26402">
                  <c:v>-0.58747538999999993</c:v>
                </c:pt>
                <c:pt idx="26403">
                  <c:v>-0.58747538999999993</c:v>
                </c:pt>
                <c:pt idx="26404">
                  <c:v>-0.58747538999999993</c:v>
                </c:pt>
                <c:pt idx="26405">
                  <c:v>-0.58747538999999993</c:v>
                </c:pt>
                <c:pt idx="26406">
                  <c:v>-0.58747538999999993</c:v>
                </c:pt>
                <c:pt idx="26407">
                  <c:v>-0.58747538999999993</c:v>
                </c:pt>
                <c:pt idx="26408">
                  <c:v>-0.58747538999999993</c:v>
                </c:pt>
                <c:pt idx="26409">
                  <c:v>-0.58439960000000002</c:v>
                </c:pt>
                <c:pt idx="26410">
                  <c:v>-0.58747538999999993</c:v>
                </c:pt>
                <c:pt idx="26411">
                  <c:v>-0.58747538999999993</c:v>
                </c:pt>
                <c:pt idx="26412">
                  <c:v>-0.58747538999999993</c:v>
                </c:pt>
                <c:pt idx="26413">
                  <c:v>-0.58439960000000002</c:v>
                </c:pt>
                <c:pt idx="26414">
                  <c:v>-0.58439960000000002</c:v>
                </c:pt>
                <c:pt idx="26415">
                  <c:v>-0.58439960000000002</c:v>
                </c:pt>
                <c:pt idx="26416">
                  <c:v>-0.58439960000000002</c:v>
                </c:pt>
                <c:pt idx="26417">
                  <c:v>-0.58439960000000002</c:v>
                </c:pt>
                <c:pt idx="26418">
                  <c:v>-0.58439960000000002</c:v>
                </c:pt>
                <c:pt idx="26419">
                  <c:v>-0.58439960000000002</c:v>
                </c:pt>
                <c:pt idx="26420">
                  <c:v>-0.58132381</c:v>
                </c:pt>
                <c:pt idx="26421">
                  <c:v>-0.58132381</c:v>
                </c:pt>
                <c:pt idx="26422">
                  <c:v>-0.58132381</c:v>
                </c:pt>
                <c:pt idx="26423">
                  <c:v>-0.58132381</c:v>
                </c:pt>
                <c:pt idx="26424">
                  <c:v>-0.58132381</c:v>
                </c:pt>
                <c:pt idx="26425">
                  <c:v>-0.58132381</c:v>
                </c:pt>
                <c:pt idx="26426">
                  <c:v>-0.58132381</c:v>
                </c:pt>
                <c:pt idx="26427">
                  <c:v>-0.57824801999999997</c:v>
                </c:pt>
                <c:pt idx="26428">
                  <c:v>-0.57824801999999997</c:v>
                </c:pt>
                <c:pt idx="26429">
                  <c:v>-0.57824801999999997</c:v>
                </c:pt>
                <c:pt idx="26430">
                  <c:v>-0.58439960000000002</c:v>
                </c:pt>
                <c:pt idx="26431">
                  <c:v>-0.58439960000000002</c:v>
                </c:pt>
                <c:pt idx="26432">
                  <c:v>-0.58132381</c:v>
                </c:pt>
                <c:pt idx="26433">
                  <c:v>-0.57824801999999997</c:v>
                </c:pt>
                <c:pt idx="26434">
                  <c:v>-0.57824801999999997</c:v>
                </c:pt>
                <c:pt idx="26435">
                  <c:v>-0.57824801999999997</c:v>
                </c:pt>
                <c:pt idx="26436">
                  <c:v>-0.57824801999999997</c:v>
                </c:pt>
                <c:pt idx="26437">
                  <c:v>-0.57824801999999997</c:v>
                </c:pt>
                <c:pt idx="26438">
                  <c:v>-0.57824801999999997</c:v>
                </c:pt>
                <c:pt idx="26439">
                  <c:v>-0.57824801999999997</c:v>
                </c:pt>
                <c:pt idx="26440">
                  <c:v>-0.57824801999999997</c:v>
                </c:pt>
                <c:pt idx="26441">
                  <c:v>-0.57824801999999997</c:v>
                </c:pt>
                <c:pt idx="26442">
                  <c:v>-0.57824801999999997</c:v>
                </c:pt>
                <c:pt idx="26443">
                  <c:v>-0.57824801999999997</c:v>
                </c:pt>
                <c:pt idx="26444">
                  <c:v>-0.57824801999999997</c:v>
                </c:pt>
                <c:pt idx="26445">
                  <c:v>-0.57824801999999997</c:v>
                </c:pt>
                <c:pt idx="26446">
                  <c:v>-0.57824801999999997</c:v>
                </c:pt>
                <c:pt idx="26447">
                  <c:v>-0.57824801999999997</c:v>
                </c:pt>
                <c:pt idx="26448">
                  <c:v>-0.57824801999999997</c:v>
                </c:pt>
                <c:pt idx="26449">
                  <c:v>-0.57824801999999997</c:v>
                </c:pt>
                <c:pt idx="26450">
                  <c:v>-0.57517224</c:v>
                </c:pt>
                <c:pt idx="26451">
                  <c:v>-0.57517224</c:v>
                </c:pt>
                <c:pt idx="26452">
                  <c:v>-0.57517224</c:v>
                </c:pt>
                <c:pt idx="26453">
                  <c:v>-0.57517224</c:v>
                </c:pt>
                <c:pt idx="26454">
                  <c:v>-0.57824801999999997</c:v>
                </c:pt>
                <c:pt idx="26455">
                  <c:v>-0.57824801999999997</c:v>
                </c:pt>
                <c:pt idx="26456">
                  <c:v>-0.58132381</c:v>
                </c:pt>
                <c:pt idx="26457">
                  <c:v>-0.58132381</c:v>
                </c:pt>
                <c:pt idx="26458">
                  <c:v>-0.58132381</c:v>
                </c:pt>
                <c:pt idx="26459">
                  <c:v>-0.58132381</c:v>
                </c:pt>
                <c:pt idx="26460">
                  <c:v>-0.58132381</c:v>
                </c:pt>
                <c:pt idx="26461">
                  <c:v>-0.58132381</c:v>
                </c:pt>
                <c:pt idx="26462">
                  <c:v>-0.58132381</c:v>
                </c:pt>
                <c:pt idx="26463">
                  <c:v>-0.58132381</c:v>
                </c:pt>
                <c:pt idx="26464">
                  <c:v>-0.58132381</c:v>
                </c:pt>
                <c:pt idx="26465">
                  <c:v>-0.58132381</c:v>
                </c:pt>
                <c:pt idx="26466">
                  <c:v>-0.58439960000000002</c:v>
                </c:pt>
                <c:pt idx="26467">
                  <c:v>-0.58439960000000002</c:v>
                </c:pt>
                <c:pt idx="26468">
                  <c:v>-0.58747538999999993</c:v>
                </c:pt>
                <c:pt idx="26469">
                  <c:v>-0.59055117000000001</c:v>
                </c:pt>
                <c:pt idx="26470">
                  <c:v>-0.59362695999999993</c:v>
                </c:pt>
                <c:pt idx="26471">
                  <c:v>-0.59362695999999993</c:v>
                </c:pt>
                <c:pt idx="26472">
                  <c:v>-0.59362695999999993</c:v>
                </c:pt>
                <c:pt idx="26473">
                  <c:v>-0.59362695999999993</c:v>
                </c:pt>
                <c:pt idx="26474">
                  <c:v>-0.59670274999999995</c:v>
                </c:pt>
                <c:pt idx="26475">
                  <c:v>-0.59977852999999992</c:v>
                </c:pt>
                <c:pt idx="26476">
                  <c:v>-0.59977852999999992</c:v>
                </c:pt>
                <c:pt idx="26477">
                  <c:v>-0.59977852999999992</c:v>
                </c:pt>
                <c:pt idx="26478">
                  <c:v>-0.59977852999999992</c:v>
                </c:pt>
                <c:pt idx="26479">
                  <c:v>-0.60285431999999994</c:v>
                </c:pt>
                <c:pt idx="26480">
                  <c:v>-0.59977852999999992</c:v>
                </c:pt>
                <c:pt idx="26481">
                  <c:v>-0.59977852999999992</c:v>
                </c:pt>
                <c:pt idx="26482">
                  <c:v>-0.60285431999999994</c:v>
                </c:pt>
                <c:pt idx="26483">
                  <c:v>-0.60285431999999994</c:v>
                </c:pt>
                <c:pt idx="26484">
                  <c:v>-0.60285431999999994</c:v>
                </c:pt>
                <c:pt idx="26485">
                  <c:v>-0.59977852999999992</c:v>
                </c:pt>
                <c:pt idx="26486">
                  <c:v>-0.60285431999999994</c:v>
                </c:pt>
                <c:pt idx="26487">
                  <c:v>-0.60285431999999994</c:v>
                </c:pt>
                <c:pt idx="26488">
                  <c:v>-0.60285431999999994</c:v>
                </c:pt>
                <c:pt idx="26489">
                  <c:v>-0.60285431999999994</c:v>
                </c:pt>
                <c:pt idx="26490">
                  <c:v>-0.60285431999999994</c:v>
                </c:pt>
                <c:pt idx="26491">
                  <c:v>-0.60285431999999994</c:v>
                </c:pt>
                <c:pt idx="26492">
                  <c:v>-0.60285431999999994</c:v>
                </c:pt>
                <c:pt idx="26493">
                  <c:v>-0.60285431999999994</c:v>
                </c:pt>
                <c:pt idx="26494">
                  <c:v>-0.60285431999999994</c:v>
                </c:pt>
                <c:pt idx="26495">
                  <c:v>-0.59977852999999992</c:v>
                </c:pt>
                <c:pt idx="26496">
                  <c:v>-0.59977852999999992</c:v>
                </c:pt>
                <c:pt idx="26497">
                  <c:v>-0.59977852999999992</c:v>
                </c:pt>
                <c:pt idx="26498">
                  <c:v>-0.59977852999999992</c:v>
                </c:pt>
                <c:pt idx="26499">
                  <c:v>-0.59670274999999995</c:v>
                </c:pt>
                <c:pt idx="26500">
                  <c:v>-0.59670274999999995</c:v>
                </c:pt>
                <c:pt idx="26501">
                  <c:v>-0.59670274999999995</c:v>
                </c:pt>
                <c:pt idx="26502">
                  <c:v>-0.59670274999999995</c:v>
                </c:pt>
                <c:pt idx="26503">
                  <c:v>-0.59670274999999995</c:v>
                </c:pt>
                <c:pt idx="26504">
                  <c:v>-0.59670274999999995</c:v>
                </c:pt>
                <c:pt idx="26505">
                  <c:v>-0.59670274999999995</c:v>
                </c:pt>
                <c:pt idx="26506">
                  <c:v>-0.59670274999999995</c:v>
                </c:pt>
                <c:pt idx="26507">
                  <c:v>-0.59670274999999995</c:v>
                </c:pt>
                <c:pt idx="26508">
                  <c:v>-0.59670274999999995</c:v>
                </c:pt>
                <c:pt idx="26509">
                  <c:v>-0.59670274999999995</c:v>
                </c:pt>
                <c:pt idx="26510">
                  <c:v>-0.59670274999999995</c:v>
                </c:pt>
                <c:pt idx="26511">
                  <c:v>-0.59670274999999995</c:v>
                </c:pt>
                <c:pt idx="26512">
                  <c:v>-0.59977852999999992</c:v>
                </c:pt>
                <c:pt idx="26513">
                  <c:v>-0.59977852999999992</c:v>
                </c:pt>
                <c:pt idx="26514">
                  <c:v>-0.59977852999999992</c:v>
                </c:pt>
                <c:pt idx="26515">
                  <c:v>-0.59977852999999992</c:v>
                </c:pt>
                <c:pt idx="26516">
                  <c:v>-0.59977852999999992</c:v>
                </c:pt>
                <c:pt idx="26517">
                  <c:v>-0.59977852999999992</c:v>
                </c:pt>
                <c:pt idx="26518">
                  <c:v>-0.59977852999999992</c:v>
                </c:pt>
                <c:pt idx="26519">
                  <c:v>-0.59977852999999992</c:v>
                </c:pt>
                <c:pt idx="26520">
                  <c:v>-0.59977852999999992</c:v>
                </c:pt>
                <c:pt idx="26521">
                  <c:v>-0.59977852999999992</c:v>
                </c:pt>
                <c:pt idx="26522">
                  <c:v>-0.60285431999999994</c:v>
                </c:pt>
                <c:pt idx="26523">
                  <c:v>-0.60285431999999994</c:v>
                </c:pt>
                <c:pt idx="26524">
                  <c:v>-0.60593010999999997</c:v>
                </c:pt>
                <c:pt idx="26525">
                  <c:v>-0.60593010999999997</c:v>
                </c:pt>
                <c:pt idx="26526">
                  <c:v>-0.60593010999999997</c:v>
                </c:pt>
                <c:pt idx="26527">
                  <c:v>-0.60593010999999997</c:v>
                </c:pt>
                <c:pt idx="26528">
                  <c:v>-0.60593010999999997</c:v>
                </c:pt>
                <c:pt idx="26529">
                  <c:v>-0.60593010999999997</c:v>
                </c:pt>
                <c:pt idx="26530">
                  <c:v>-0.60593010999999997</c:v>
                </c:pt>
                <c:pt idx="26531">
                  <c:v>-0.60593010999999997</c:v>
                </c:pt>
                <c:pt idx="26532">
                  <c:v>-0.60593010999999997</c:v>
                </c:pt>
                <c:pt idx="26533">
                  <c:v>-0.60593010999999997</c:v>
                </c:pt>
                <c:pt idx="26534">
                  <c:v>-0.60593010999999997</c:v>
                </c:pt>
                <c:pt idx="26535">
                  <c:v>-0.60593010999999997</c:v>
                </c:pt>
                <c:pt idx="26536">
                  <c:v>-0.61208169000000001</c:v>
                </c:pt>
                <c:pt idx="26537">
                  <c:v>-0.60900589999999999</c:v>
                </c:pt>
                <c:pt idx="26538">
                  <c:v>-0.60900589999999999</c:v>
                </c:pt>
                <c:pt idx="26539">
                  <c:v>-0.60900589999999999</c:v>
                </c:pt>
                <c:pt idx="26540">
                  <c:v>-0.60900589999999999</c:v>
                </c:pt>
                <c:pt idx="26541">
                  <c:v>-0.60900589999999999</c:v>
                </c:pt>
                <c:pt idx="26542">
                  <c:v>-0.60900589999999999</c:v>
                </c:pt>
                <c:pt idx="26543">
                  <c:v>-0.60900589999999999</c:v>
                </c:pt>
                <c:pt idx="26544">
                  <c:v>-0.60900589999999999</c:v>
                </c:pt>
                <c:pt idx="26545">
                  <c:v>-0.60593010999999997</c:v>
                </c:pt>
                <c:pt idx="26546">
                  <c:v>-0.60593010999999997</c:v>
                </c:pt>
                <c:pt idx="26547">
                  <c:v>-0.60593010999999997</c:v>
                </c:pt>
                <c:pt idx="26548">
                  <c:v>-0.60900589999999999</c:v>
                </c:pt>
                <c:pt idx="26549">
                  <c:v>-0.61208169000000001</c:v>
                </c:pt>
                <c:pt idx="26550">
                  <c:v>-0.61208169000000001</c:v>
                </c:pt>
                <c:pt idx="26551">
                  <c:v>-0.61208169000000001</c:v>
                </c:pt>
                <c:pt idx="26552">
                  <c:v>-0.61208169000000001</c:v>
                </c:pt>
                <c:pt idx="26553">
                  <c:v>-0.61208169000000001</c:v>
                </c:pt>
                <c:pt idx="26554">
                  <c:v>-0.61208169000000001</c:v>
                </c:pt>
                <c:pt idx="26555">
                  <c:v>-0.61208169000000001</c:v>
                </c:pt>
                <c:pt idx="26556">
                  <c:v>-0.60900589999999999</c:v>
                </c:pt>
                <c:pt idx="26557">
                  <c:v>-0.60593010999999997</c:v>
                </c:pt>
                <c:pt idx="26558">
                  <c:v>-0.60593010999999997</c:v>
                </c:pt>
                <c:pt idx="26559">
                  <c:v>-0.60593010999999997</c:v>
                </c:pt>
                <c:pt idx="26560">
                  <c:v>-0.60593010999999997</c:v>
                </c:pt>
                <c:pt idx="26561">
                  <c:v>-0.60900589999999999</c:v>
                </c:pt>
                <c:pt idx="26562">
                  <c:v>-0.61208169000000001</c:v>
                </c:pt>
                <c:pt idx="26563">
                  <c:v>-0.60900589999999999</c:v>
                </c:pt>
                <c:pt idx="26564">
                  <c:v>-0.60900589999999999</c:v>
                </c:pt>
                <c:pt idx="26565">
                  <c:v>-0.61208169000000001</c:v>
                </c:pt>
                <c:pt idx="26566">
                  <c:v>-0.60900589999999999</c:v>
                </c:pt>
                <c:pt idx="26567">
                  <c:v>-0.60593010999999997</c:v>
                </c:pt>
                <c:pt idx="26568">
                  <c:v>-0.60593010999999997</c:v>
                </c:pt>
                <c:pt idx="26569">
                  <c:v>-0.60593010999999997</c:v>
                </c:pt>
                <c:pt idx="26570">
                  <c:v>-0.60285431999999994</c:v>
                </c:pt>
                <c:pt idx="26571">
                  <c:v>-0.60285431999999994</c:v>
                </c:pt>
                <c:pt idx="26572">
                  <c:v>-0.60285431999999994</c:v>
                </c:pt>
                <c:pt idx="26573">
                  <c:v>-0.60593010999999997</c:v>
                </c:pt>
                <c:pt idx="26574">
                  <c:v>-0.60900589999999999</c:v>
                </c:pt>
                <c:pt idx="26575">
                  <c:v>-0.60900589999999999</c:v>
                </c:pt>
                <c:pt idx="26576">
                  <c:v>-0.60900589999999999</c:v>
                </c:pt>
                <c:pt idx="26577">
                  <c:v>-0.60900589999999999</c:v>
                </c:pt>
                <c:pt idx="26578">
                  <c:v>-0.60900589999999999</c:v>
                </c:pt>
                <c:pt idx="26579">
                  <c:v>-0.60900589999999999</c:v>
                </c:pt>
                <c:pt idx="26580">
                  <c:v>-0.60900589999999999</c:v>
                </c:pt>
                <c:pt idx="26581">
                  <c:v>-0.60900589999999999</c:v>
                </c:pt>
                <c:pt idx="26582">
                  <c:v>-0.60900589999999999</c:v>
                </c:pt>
                <c:pt idx="26583">
                  <c:v>-0.61208169000000001</c:v>
                </c:pt>
                <c:pt idx="26584">
                  <c:v>-0.61208169000000001</c:v>
                </c:pt>
                <c:pt idx="26585">
                  <c:v>-0.61823326000000001</c:v>
                </c:pt>
                <c:pt idx="26586">
                  <c:v>-0.61823326000000001</c:v>
                </c:pt>
                <c:pt idx="26587">
                  <c:v>-0.61515746999999998</c:v>
                </c:pt>
                <c:pt idx="26588">
                  <c:v>-0.61515746999999998</c:v>
                </c:pt>
                <c:pt idx="26589">
                  <c:v>-0.61515746999999998</c:v>
                </c:pt>
                <c:pt idx="26590">
                  <c:v>-0.61515746999999998</c:v>
                </c:pt>
                <c:pt idx="26591">
                  <c:v>-0.61515746999999998</c:v>
                </c:pt>
                <c:pt idx="26592">
                  <c:v>-0.61515746999999998</c:v>
                </c:pt>
                <c:pt idx="26593">
                  <c:v>-0.61515746999999998</c:v>
                </c:pt>
                <c:pt idx="26594">
                  <c:v>-0.61515746999999998</c:v>
                </c:pt>
                <c:pt idx="26595">
                  <c:v>-0.61515746999999998</c:v>
                </c:pt>
                <c:pt idx="26596">
                  <c:v>-0.61515746999999998</c:v>
                </c:pt>
                <c:pt idx="26597">
                  <c:v>-0.61515746999999998</c:v>
                </c:pt>
                <c:pt idx="26598">
                  <c:v>-0.61515746999999998</c:v>
                </c:pt>
                <c:pt idx="26599">
                  <c:v>-0.61515746999999998</c:v>
                </c:pt>
                <c:pt idx="26600">
                  <c:v>-0.61515746999999998</c:v>
                </c:pt>
                <c:pt idx="26601">
                  <c:v>-0.61515746999999998</c:v>
                </c:pt>
                <c:pt idx="26602">
                  <c:v>-0.61823326000000001</c:v>
                </c:pt>
                <c:pt idx="26603">
                  <c:v>-0.61515746999999998</c:v>
                </c:pt>
                <c:pt idx="26604">
                  <c:v>-0.61515746999999998</c:v>
                </c:pt>
                <c:pt idx="26605">
                  <c:v>-0.61208169000000001</c:v>
                </c:pt>
                <c:pt idx="26606">
                  <c:v>-0.61208169000000001</c:v>
                </c:pt>
                <c:pt idx="26607">
                  <c:v>-0.61208169000000001</c:v>
                </c:pt>
                <c:pt idx="26608">
                  <c:v>-0.61208169000000001</c:v>
                </c:pt>
                <c:pt idx="26609">
                  <c:v>-0.61208169000000001</c:v>
                </c:pt>
                <c:pt idx="26610">
                  <c:v>-0.61208169000000001</c:v>
                </c:pt>
                <c:pt idx="26611">
                  <c:v>-0.61208169000000001</c:v>
                </c:pt>
                <c:pt idx="26612">
                  <c:v>-0.61208169000000001</c:v>
                </c:pt>
                <c:pt idx="26613">
                  <c:v>-0.61208169000000001</c:v>
                </c:pt>
                <c:pt idx="26614">
                  <c:v>-0.61208169000000001</c:v>
                </c:pt>
                <c:pt idx="26615">
                  <c:v>-0.61208169000000001</c:v>
                </c:pt>
                <c:pt idx="26616">
                  <c:v>-0.61515746999999998</c:v>
                </c:pt>
                <c:pt idx="26617">
                  <c:v>-0.61208169000000001</c:v>
                </c:pt>
                <c:pt idx="26618">
                  <c:v>-0.61208169000000001</c:v>
                </c:pt>
                <c:pt idx="26619">
                  <c:v>-0.61208169000000001</c:v>
                </c:pt>
                <c:pt idx="26620">
                  <c:v>-0.61515746999999998</c:v>
                </c:pt>
                <c:pt idx="26621">
                  <c:v>-0.61515746999999998</c:v>
                </c:pt>
                <c:pt idx="26622">
                  <c:v>-0.61823326000000001</c:v>
                </c:pt>
                <c:pt idx="26623">
                  <c:v>-0.62130903999999998</c:v>
                </c:pt>
                <c:pt idx="26624">
                  <c:v>-0.62130903999999998</c:v>
                </c:pt>
                <c:pt idx="26625">
                  <c:v>-0.62130903999999998</c:v>
                </c:pt>
                <c:pt idx="26626">
                  <c:v>-0.62438483999999994</c:v>
                </c:pt>
                <c:pt idx="26627">
                  <c:v>-0.62438483999999994</c:v>
                </c:pt>
                <c:pt idx="26628">
                  <c:v>-0.62438483999999994</c:v>
                </c:pt>
                <c:pt idx="26629">
                  <c:v>-0.62438483999999994</c:v>
                </c:pt>
                <c:pt idx="26630">
                  <c:v>-0.62438483999999994</c:v>
                </c:pt>
                <c:pt idx="26631">
                  <c:v>-0.62438483999999994</c:v>
                </c:pt>
                <c:pt idx="26632">
                  <c:v>-0.62438483999999994</c:v>
                </c:pt>
                <c:pt idx="26633">
                  <c:v>-0.62438483999999994</c:v>
                </c:pt>
                <c:pt idx="26634">
                  <c:v>-0.62438483999999994</c:v>
                </c:pt>
                <c:pt idx="26635">
                  <c:v>-0.62438483999999994</c:v>
                </c:pt>
                <c:pt idx="26636">
                  <c:v>-0.62438483999999994</c:v>
                </c:pt>
                <c:pt idx="26637">
                  <c:v>-0.62438483999999994</c:v>
                </c:pt>
                <c:pt idx="26638">
                  <c:v>-0.62438483999999994</c:v>
                </c:pt>
                <c:pt idx="26639">
                  <c:v>-0.62438483999999994</c:v>
                </c:pt>
                <c:pt idx="26640">
                  <c:v>-0.62746061999999991</c:v>
                </c:pt>
                <c:pt idx="26641">
                  <c:v>-0.62746061999999991</c:v>
                </c:pt>
                <c:pt idx="26642">
                  <c:v>-0.62746061999999991</c:v>
                </c:pt>
                <c:pt idx="26643">
                  <c:v>-0.62746061999999991</c:v>
                </c:pt>
                <c:pt idx="26644">
                  <c:v>-0.62746061999999991</c:v>
                </c:pt>
                <c:pt idx="26645">
                  <c:v>-0.62746061999999991</c:v>
                </c:pt>
                <c:pt idx="26646">
                  <c:v>-0.62746061999999991</c:v>
                </c:pt>
                <c:pt idx="26647">
                  <c:v>-0.62746061999999991</c:v>
                </c:pt>
                <c:pt idx="26648">
                  <c:v>-0.62746061999999991</c:v>
                </c:pt>
                <c:pt idx="26649">
                  <c:v>-0.62438483999999994</c:v>
                </c:pt>
                <c:pt idx="26650">
                  <c:v>-0.62438483999999994</c:v>
                </c:pt>
                <c:pt idx="26651">
                  <c:v>-0.62746061999999991</c:v>
                </c:pt>
                <c:pt idx="26652">
                  <c:v>-0.62746061999999991</c:v>
                </c:pt>
                <c:pt idx="26653">
                  <c:v>-0.63053640999999994</c:v>
                </c:pt>
                <c:pt idx="26654">
                  <c:v>-0.63053640999999994</c:v>
                </c:pt>
                <c:pt idx="26655">
                  <c:v>-0.63053640999999994</c:v>
                </c:pt>
                <c:pt idx="26656">
                  <c:v>-0.63361219000000002</c:v>
                </c:pt>
                <c:pt idx="26657">
                  <c:v>-0.63361219000000002</c:v>
                </c:pt>
                <c:pt idx="26658">
                  <c:v>-0.63361219000000002</c:v>
                </c:pt>
                <c:pt idx="26659">
                  <c:v>-0.63361219000000002</c:v>
                </c:pt>
                <c:pt idx="26660">
                  <c:v>-0.63668799999999992</c:v>
                </c:pt>
                <c:pt idx="26661">
                  <c:v>-0.63668799999999992</c:v>
                </c:pt>
                <c:pt idx="26662">
                  <c:v>-0.63668799999999992</c:v>
                </c:pt>
                <c:pt idx="26663">
                  <c:v>-0.63976379999999999</c:v>
                </c:pt>
                <c:pt idx="26664">
                  <c:v>-0.64283959999999996</c:v>
                </c:pt>
                <c:pt idx="26665">
                  <c:v>-0.63976379999999999</c:v>
                </c:pt>
                <c:pt idx="26666">
                  <c:v>-0.63668799999999992</c:v>
                </c:pt>
                <c:pt idx="26667">
                  <c:v>-0.63668799999999992</c:v>
                </c:pt>
                <c:pt idx="26668">
                  <c:v>-0.63976379999999999</c:v>
                </c:pt>
                <c:pt idx="26669">
                  <c:v>-0.63976379999999999</c:v>
                </c:pt>
                <c:pt idx="26670">
                  <c:v>-0.63976379999999999</c:v>
                </c:pt>
                <c:pt idx="26671">
                  <c:v>-0.64283959999999996</c:v>
                </c:pt>
                <c:pt idx="26672">
                  <c:v>-0.64591529999999997</c:v>
                </c:pt>
                <c:pt idx="26673">
                  <c:v>-0.64591529999999997</c:v>
                </c:pt>
                <c:pt idx="26674">
                  <c:v>-0.64899109999999993</c:v>
                </c:pt>
                <c:pt idx="26675">
                  <c:v>-0.64899109999999993</c:v>
                </c:pt>
                <c:pt idx="26676">
                  <c:v>-0.64899109999999993</c:v>
                </c:pt>
                <c:pt idx="26677">
                  <c:v>-0.64899109999999993</c:v>
                </c:pt>
                <c:pt idx="26678">
                  <c:v>-0.64899109999999993</c:v>
                </c:pt>
                <c:pt idx="26679">
                  <c:v>-0.6520669</c:v>
                </c:pt>
                <c:pt idx="26680">
                  <c:v>-0.65514269999999997</c:v>
                </c:pt>
                <c:pt idx="26681">
                  <c:v>-0.65514269999999997</c:v>
                </c:pt>
                <c:pt idx="26682">
                  <c:v>-0.6520669</c:v>
                </c:pt>
                <c:pt idx="26683">
                  <c:v>-0.6520669</c:v>
                </c:pt>
                <c:pt idx="26684">
                  <c:v>-0.65821849999999993</c:v>
                </c:pt>
                <c:pt idx="26685">
                  <c:v>-0.6612943</c:v>
                </c:pt>
                <c:pt idx="26686">
                  <c:v>-0.65821849999999993</c:v>
                </c:pt>
                <c:pt idx="26687">
                  <c:v>-0.65821849999999993</c:v>
                </c:pt>
                <c:pt idx="26688">
                  <c:v>-0.65821849999999993</c:v>
                </c:pt>
                <c:pt idx="26689">
                  <c:v>-0.65821849999999993</c:v>
                </c:pt>
                <c:pt idx="26690">
                  <c:v>-0.65821849999999993</c:v>
                </c:pt>
                <c:pt idx="26691">
                  <c:v>-0.65821849999999993</c:v>
                </c:pt>
                <c:pt idx="26692">
                  <c:v>-0.65821849999999993</c:v>
                </c:pt>
                <c:pt idx="26693">
                  <c:v>-0.65821849999999993</c:v>
                </c:pt>
                <c:pt idx="26694">
                  <c:v>-0.65821849999999993</c:v>
                </c:pt>
                <c:pt idx="26695">
                  <c:v>-0.65821849999999993</c:v>
                </c:pt>
                <c:pt idx="26696">
                  <c:v>-0.6612943</c:v>
                </c:pt>
                <c:pt idx="26697">
                  <c:v>-0.66437009999999996</c:v>
                </c:pt>
                <c:pt idx="26698">
                  <c:v>-0.66437009999999996</c:v>
                </c:pt>
                <c:pt idx="26699">
                  <c:v>-0.66437009999999996</c:v>
                </c:pt>
                <c:pt idx="26700">
                  <c:v>-0.66437009999999996</c:v>
                </c:pt>
                <c:pt idx="26701">
                  <c:v>-0.66437009999999996</c:v>
                </c:pt>
                <c:pt idx="26702">
                  <c:v>-0.66437009999999996</c:v>
                </c:pt>
                <c:pt idx="26703">
                  <c:v>-0.66437009999999996</c:v>
                </c:pt>
                <c:pt idx="26704">
                  <c:v>-0.66744589999999993</c:v>
                </c:pt>
                <c:pt idx="26705">
                  <c:v>-0.66744589999999993</c:v>
                </c:pt>
                <c:pt idx="26706">
                  <c:v>-0.66744589999999993</c:v>
                </c:pt>
                <c:pt idx="26707">
                  <c:v>-0.66744589999999993</c:v>
                </c:pt>
                <c:pt idx="26708">
                  <c:v>-0.67052159999999994</c:v>
                </c:pt>
                <c:pt idx="26709">
                  <c:v>-0.67052159999999994</c:v>
                </c:pt>
                <c:pt idx="26710">
                  <c:v>-0.67052159999999994</c:v>
                </c:pt>
                <c:pt idx="26711">
                  <c:v>-0.67052159999999994</c:v>
                </c:pt>
                <c:pt idx="26712">
                  <c:v>-0.66744589999999993</c:v>
                </c:pt>
                <c:pt idx="26713">
                  <c:v>-0.66744589999999993</c:v>
                </c:pt>
                <c:pt idx="26714">
                  <c:v>-0.66744589999999993</c:v>
                </c:pt>
                <c:pt idx="26715">
                  <c:v>-0.67052159999999994</c:v>
                </c:pt>
                <c:pt idx="26716">
                  <c:v>-0.67359740000000001</c:v>
                </c:pt>
                <c:pt idx="26717">
                  <c:v>-0.67359740000000001</c:v>
                </c:pt>
                <c:pt idx="26718">
                  <c:v>-0.67359740000000001</c:v>
                </c:pt>
                <c:pt idx="26719">
                  <c:v>-0.67359740000000001</c:v>
                </c:pt>
                <c:pt idx="26720">
                  <c:v>-0.67359740000000001</c:v>
                </c:pt>
                <c:pt idx="26721">
                  <c:v>-0.67359740000000001</c:v>
                </c:pt>
                <c:pt idx="26722">
                  <c:v>-0.67359740000000001</c:v>
                </c:pt>
                <c:pt idx="26723">
                  <c:v>-0.67667319999999997</c:v>
                </c:pt>
                <c:pt idx="26724">
                  <c:v>-0.67359740000000001</c:v>
                </c:pt>
                <c:pt idx="26725">
                  <c:v>-0.67052159999999994</c:v>
                </c:pt>
                <c:pt idx="26726">
                  <c:v>-0.66744589999999993</c:v>
                </c:pt>
                <c:pt idx="26727">
                  <c:v>-0.66744589999999993</c:v>
                </c:pt>
                <c:pt idx="26728">
                  <c:v>-0.67052159999999994</c:v>
                </c:pt>
                <c:pt idx="26729">
                  <c:v>-0.67052159999999994</c:v>
                </c:pt>
                <c:pt idx="26730">
                  <c:v>-0.66744589999999993</c:v>
                </c:pt>
                <c:pt idx="26731">
                  <c:v>-0.66437009999999996</c:v>
                </c:pt>
                <c:pt idx="26732">
                  <c:v>-0.66437009999999996</c:v>
                </c:pt>
                <c:pt idx="26733">
                  <c:v>-0.66437009999999996</c:v>
                </c:pt>
                <c:pt idx="26734">
                  <c:v>-0.66437009999999996</c:v>
                </c:pt>
                <c:pt idx="26735">
                  <c:v>-0.6612943</c:v>
                </c:pt>
                <c:pt idx="26736">
                  <c:v>-0.66437009999999996</c:v>
                </c:pt>
                <c:pt idx="26737">
                  <c:v>-0.66437009999999996</c:v>
                </c:pt>
                <c:pt idx="26738">
                  <c:v>-0.6612943</c:v>
                </c:pt>
                <c:pt idx="26739">
                  <c:v>-0.6612943</c:v>
                </c:pt>
                <c:pt idx="26740">
                  <c:v>-0.6612943</c:v>
                </c:pt>
                <c:pt idx="26741">
                  <c:v>-0.66437009999999996</c:v>
                </c:pt>
                <c:pt idx="26742">
                  <c:v>-0.6612943</c:v>
                </c:pt>
                <c:pt idx="26743">
                  <c:v>-0.6612943</c:v>
                </c:pt>
                <c:pt idx="26744">
                  <c:v>-0.6612943</c:v>
                </c:pt>
                <c:pt idx="26745">
                  <c:v>-0.6612943</c:v>
                </c:pt>
                <c:pt idx="26746">
                  <c:v>-0.6612943</c:v>
                </c:pt>
                <c:pt idx="26747">
                  <c:v>-0.6612943</c:v>
                </c:pt>
                <c:pt idx="26748">
                  <c:v>-0.6612943</c:v>
                </c:pt>
                <c:pt idx="26749">
                  <c:v>-0.6612943</c:v>
                </c:pt>
                <c:pt idx="26750">
                  <c:v>-0.6612943</c:v>
                </c:pt>
                <c:pt idx="26751">
                  <c:v>-0.6612943</c:v>
                </c:pt>
                <c:pt idx="26752">
                  <c:v>-0.6612943</c:v>
                </c:pt>
                <c:pt idx="26753">
                  <c:v>-0.6612943</c:v>
                </c:pt>
                <c:pt idx="26754">
                  <c:v>-0.6612943</c:v>
                </c:pt>
                <c:pt idx="26755">
                  <c:v>-0.6612943</c:v>
                </c:pt>
                <c:pt idx="26756">
                  <c:v>-0.66437009999999996</c:v>
                </c:pt>
                <c:pt idx="26757">
                  <c:v>-0.66437009999999996</c:v>
                </c:pt>
                <c:pt idx="26758">
                  <c:v>-0.66744589999999993</c:v>
                </c:pt>
                <c:pt idx="26759">
                  <c:v>-0.66744589999999993</c:v>
                </c:pt>
                <c:pt idx="26760">
                  <c:v>-0.66744589999999993</c:v>
                </c:pt>
                <c:pt idx="26761">
                  <c:v>-0.66744589999999993</c:v>
                </c:pt>
                <c:pt idx="26762">
                  <c:v>-0.66744589999999993</c:v>
                </c:pt>
                <c:pt idx="26763">
                  <c:v>-0.66744589999999993</c:v>
                </c:pt>
                <c:pt idx="26764">
                  <c:v>-0.66744589999999993</c:v>
                </c:pt>
                <c:pt idx="26765">
                  <c:v>-0.66744589999999993</c:v>
                </c:pt>
                <c:pt idx="26766">
                  <c:v>-0.66744589999999993</c:v>
                </c:pt>
                <c:pt idx="26767">
                  <c:v>-0.67052159999999994</c:v>
                </c:pt>
                <c:pt idx="26768">
                  <c:v>-0.67052159999999994</c:v>
                </c:pt>
                <c:pt idx="26769">
                  <c:v>-0.67359740000000001</c:v>
                </c:pt>
                <c:pt idx="26770">
                  <c:v>-0.67359740000000001</c:v>
                </c:pt>
                <c:pt idx="26771">
                  <c:v>-0.67359740000000001</c:v>
                </c:pt>
                <c:pt idx="26772">
                  <c:v>-0.67359740000000001</c:v>
                </c:pt>
                <c:pt idx="26773">
                  <c:v>-0.67359740000000001</c:v>
                </c:pt>
                <c:pt idx="26774">
                  <c:v>-0.67667319999999997</c:v>
                </c:pt>
                <c:pt idx="26775">
                  <c:v>-0.67359740000000001</c:v>
                </c:pt>
                <c:pt idx="26776">
                  <c:v>-0.67359740000000001</c:v>
                </c:pt>
                <c:pt idx="26777">
                  <c:v>-0.67667319999999997</c:v>
                </c:pt>
                <c:pt idx="26778">
                  <c:v>-0.67359740000000001</c:v>
                </c:pt>
                <c:pt idx="26779">
                  <c:v>-0.67359740000000001</c:v>
                </c:pt>
                <c:pt idx="26780">
                  <c:v>-0.67052159999999994</c:v>
                </c:pt>
                <c:pt idx="26781">
                  <c:v>-0.67052159999999994</c:v>
                </c:pt>
                <c:pt idx="26782">
                  <c:v>-0.67359740000000001</c:v>
                </c:pt>
                <c:pt idx="26783">
                  <c:v>-0.67359740000000001</c:v>
                </c:pt>
                <c:pt idx="26784">
                  <c:v>-0.67359740000000001</c:v>
                </c:pt>
                <c:pt idx="26785">
                  <c:v>-0.67667319999999997</c:v>
                </c:pt>
                <c:pt idx="26786">
                  <c:v>-0.68282480000000001</c:v>
                </c:pt>
                <c:pt idx="26787">
                  <c:v>-0.68282480000000001</c:v>
                </c:pt>
                <c:pt idx="26788">
                  <c:v>-0.68282480000000001</c:v>
                </c:pt>
                <c:pt idx="26789">
                  <c:v>-0.68282480000000001</c:v>
                </c:pt>
                <c:pt idx="26790">
                  <c:v>-0.68590059999999997</c:v>
                </c:pt>
                <c:pt idx="26791">
                  <c:v>-0.69205220000000001</c:v>
                </c:pt>
                <c:pt idx="26792">
                  <c:v>-0.68590059999999997</c:v>
                </c:pt>
                <c:pt idx="26793">
                  <c:v>-0.68590059999999997</c:v>
                </c:pt>
                <c:pt idx="26794">
                  <c:v>-0.68897639999999993</c:v>
                </c:pt>
                <c:pt idx="26795">
                  <c:v>-0.68897639999999993</c:v>
                </c:pt>
                <c:pt idx="26796">
                  <c:v>-0.68897639999999993</c:v>
                </c:pt>
                <c:pt idx="26797">
                  <c:v>-0.68897639999999993</c:v>
                </c:pt>
                <c:pt idx="26798">
                  <c:v>-0.68897639999999993</c:v>
                </c:pt>
                <c:pt idx="26799">
                  <c:v>-0.68897639999999993</c:v>
                </c:pt>
                <c:pt idx="26800">
                  <c:v>-0.68897639999999993</c:v>
                </c:pt>
                <c:pt idx="26801">
                  <c:v>-0.68897639999999993</c:v>
                </c:pt>
                <c:pt idx="26802">
                  <c:v>-0.68897639999999993</c:v>
                </c:pt>
                <c:pt idx="26803">
                  <c:v>-0.69205220000000001</c:v>
                </c:pt>
                <c:pt idx="26804">
                  <c:v>-0.68897639999999993</c:v>
                </c:pt>
                <c:pt idx="26805">
                  <c:v>-0.68590059999999997</c:v>
                </c:pt>
                <c:pt idx="26806">
                  <c:v>-0.68590059999999997</c:v>
                </c:pt>
                <c:pt idx="26807">
                  <c:v>-0.68590059999999997</c:v>
                </c:pt>
                <c:pt idx="26808">
                  <c:v>-0.68897639999999993</c:v>
                </c:pt>
                <c:pt idx="26809">
                  <c:v>-0.68897639999999993</c:v>
                </c:pt>
                <c:pt idx="26810">
                  <c:v>-0.68897639999999993</c:v>
                </c:pt>
                <c:pt idx="26811">
                  <c:v>-0.69205220000000001</c:v>
                </c:pt>
                <c:pt idx="26812">
                  <c:v>-0.69512789999999991</c:v>
                </c:pt>
                <c:pt idx="26813">
                  <c:v>-0.69512789999999991</c:v>
                </c:pt>
                <c:pt idx="26814">
                  <c:v>-0.69820369999999998</c:v>
                </c:pt>
                <c:pt idx="26815">
                  <c:v>-0.69820369999999998</c:v>
                </c:pt>
                <c:pt idx="26816">
                  <c:v>-0.69820369999999998</c:v>
                </c:pt>
                <c:pt idx="26817">
                  <c:v>-0.69512789999999991</c:v>
                </c:pt>
                <c:pt idx="26818">
                  <c:v>-0.69205220000000001</c:v>
                </c:pt>
                <c:pt idx="26819">
                  <c:v>-0.69205220000000001</c:v>
                </c:pt>
                <c:pt idx="26820">
                  <c:v>-0.69205220000000001</c:v>
                </c:pt>
                <c:pt idx="26821">
                  <c:v>-0.69512789999999991</c:v>
                </c:pt>
                <c:pt idx="26822">
                  <c:v>-0.69512789999999991</c:v>
                </c:pt>
                <c:pt idx="26823">
                  <c:v>-0.69512789999999991</c:v>
                </c:pt>
                <c:pt idx="26824">
                  <c:v>-0.69512789999999991</c:v>
                </c:pt>
                <c:pt idx="26825">
                  <c:v>-0.69512789999999991</c:v>
                </c:pt>
                <c:pt idx="26826">
                  <c:v>-0.69512789999999991</c:v>
                </c:pt>
                <c:pt idx="26827">
                  <c:v>-0.69512789999999991</c:v>
                </c:pt>
                <c:pt idx="26828">
                  <c:v>-0.69820369999999998</c:v>
                </c:pt>
                <c:pt idx="26829">
                  <c:v>-0.70127949999999994</c:v>
                </c:pt>
                <c:pt idx="26830">
                  <c:v>-0.69820369999999998</c:v>
                </c:pt>
                <c:pt idx="26831">
                  <c:v>-0.69820369999999998</c:v>
                </c:pt>
                <c:pt idx="26832">
                  <c:v>-0.69820369999999998</c:v>
                </c:pt>
                <c:pt idx="26833">
                  <c:v>-0.70127949999999994</c:v>
                </c:pt>
                <c:pt idx="26834">
                  <c:v>-0.70127949999999994</c:v>
                </c:pt>
                <c:pt idx="26835">
                  <c:v>-0.70127949999999994</c:v>
                </c:pt>
                <c:pt idx="26836">
                  <c:v>-0.70127949999999994</c:v>
                </c:pt>
                <c:pt idx="26837">
                  <c:v>-0.70435530000000002</c:v>
                </c:pt>
                <c:pt idx="26838">
                  <c:v>-0.70435530000000002</c:v>
                </c:pt>
                <c:pt idx="26839">
                  <c:v>-0.70127949999999994</c:v>
                </c:pt>
                <c:pt idx="26840">
                  <c:v>-0.70127949999999994</c:v>
                </c:pt>
                <c:pt idx="26841">
                  <c:v>-0.69820369999999998</c:v>
                </c:pt>
                <c:pt idx="26842">
                  <c:v>-0.69820369999999998</c:v>
                </c:pt>
                <c:pt idx="26843">
                  <c:v>-0.69820369999999998</c:v>
                </c:pt>
                <c:pt idx="26844">
                  <c:v>-0.70127949999999994</c:v>
                </c:pt>
                <c:pt idx="26845">
                  <c:v>-0.70127949999999994</c:v>
                </c:pt>
                <c:pt idx="26846">
                  <c:v>-0.70127949999999994</c:v>
                </c:pt>
                <c:pt idx="26847">
                  <c:v>-0.70127949999999994</c:v>
                </c:pt>
                <c:pt idx="26848">
                  <c:v>-0.70435530000000002</c:v>
                </c:pt>
                <c:pt idx="26849">
                  <c:v>-0.70435530000000002</c:v>
                </c:pt>
                <c:pt idx="26850">
                  <c:v>-0.70435530000000002</c:v>
                </c:pt>
                <c:pt idx="26851">
                  <c:v>-0.70435530000000002</c:v>
                </c:pt>
                <c:pt idx="26852">
                  <c:v>-0.70743109999999998</c:v>
                </c:pt>
                <c:pt idx="26853">
                  <c:v>-0.70743109999999998</c:v>
                </c:pt>
                <c:pt idx="26854">
                  <c:v>-0.70743109999999998</c:v>
                </c:pt>
                <c:pt idx="26855">
                  <c:v>-0.70743109999999998</c:v>
                </c:pt>
                <c:pt idx="26856">
                  <c:v>-0.70743109999999998</c:v>
                </c:pt>
                <c:pt idx="26857">
                  <c:v>-0.71050689999999994</c:v>
                </c:pt>
                <c:pt idx="26858">
                  <c:v>-0.70743109999999998</c:v>
                </c:pt>
                <c:pt idx="26859">
                  <c:v>-0.71050689999999994</c:v>
                </c:pt>
                <c:pt idx="26860">
                  <c:v>-0.71050689999999994</c:v>
                </c:pt>
                <c:pt idx="26861">
                  <c:v>-0.71050689999999994</c:v>
                </c:pt>
                <c:pt idx="26862">
                  <c:v>-0.71050689999999994</c:v>
                </c:pt>
                <c:pt idx="26863">
                  <c:v>-0.71050689999999994</c:v>
                </c:pt>
                <c:pt idx="26864">
                  <c:v>-0.71050689999999994</c:v>
                </c:pt>
                <c:pt idx="26865">
                  <c:v>-0.7135826999999999</c:v>
                </c:pt>
                <c:pt idx="26866">
                  <c:v>-0.7135826999999999</c:v>
                </c:pt>
                <c:pt idx="26867">
                  <c:v>-0.7135826999999999</c:v>
                </c:pt>
                <c:pt idx="26868">
                  <c:v>-0.7135826999999999</c:v>
                </c:pt>
                <c:pt idx="26869">
                  <c:v>-0.7135826999999999</c:v>
                </c:pt>
                <c:pt idx="26870">
                  <c:v>-0.7135826999999999</c:v>
                </c:pt>
                <c:pt idx="26871">
                  <c:v>-0.7135826999999999</c:v>
                </c:pt>
                <c:pt idx="26872">
                  <c:v>-0.71050689999999994</c:v>
                </c:pt>
                <c:pt idx="26873">
                  <c:v>-0.71050689999999994</c:v>
                </c:pt>
                <c:pt idx="26874">
                  <c:v>-0.71050689999999994</c:v>
                </c:pt>
                <c:pt idx="26875">
                  <c:v>-0.71050689999999994</c:v>
                </c:pt>
                <c:pt idx="26876">
                  <c:v>-0.70743109999999998</c:v>
                </c:pt>
                <c:pt idx="26877">
                  <c:v>-0.71050689999999994</c:v>
                </c:pt>
                <c:pt idx="26878">
                  <c:v>-0.70743109999999998</c:v>
                </c:pt>
                <c:pt idx="26879">
                  <c:v>-0.70435530000000002</c:v>
                </c:pt>
                <c:pt idx="26880">
                  <c:v>-0.70435530000000002</c:v>
                </c:pt>
                <c:pt idx="26881">
                  <c:v>-0.70743109999999998</c:v>
                </c:pt>
                <c:pt idx="26882">
                  <c:v>-0.70743109999999998</c:v>
                </c:pt>
                <c:pt idx="26883">
                  <c:v>-0.70743109999999998</c:v>
                </c:pt>
                <c:pt idx="26884">
                  <c:v>-0.70743109999999998</c:v>
                </c:pt>
                <c:pt idx="26885">
                  <c:v>-0.71050689999999994</c:v>
                </c:pt>
                <c:pt idx="26886">
                  <c:v>-0.71050689999999994</c:v>
                </c:pt>
                <c:pt idx="26887">
                  <c:v>-0.71050689999999994</c:v>
                </c:pt>
                <c:pt idx="26888">
                  <c:v>-0.71050689999999994</c:v>
                </c:pt>
                <c:pt idx="26889">
                  <c:v>-0.71050689999999994</c:v>
                </c:pt>
                <c:pt idx="26890">
                  <c:v>-0.71050689999999994</c:v>
                </c:pt>
                <c:pt idx="26891">
                  <c:v>-0.7135826999999999</c:v>
                </c:pt>
                <c:pt idx="26892">
                  <c:v>-0.7135826999999999</c:v>
                </c:pt>
                <c:pt idx="26893">
                  <c:v>-0.7135826999999999</c:v>
                </c:pt>
                <c:pt idx="26894">
                  <c:v>-0.71665849999999998</c:v>
                </c:pt>
                <c:pt idx="26895">
                  <c:v>-0.71973419999999999</c:v>
                </c:pt>
                <c:pt idx="26896">
                  <c:v>-0.71665849999999998</c:v>
                </c:pt>
                <c:pt idx="26897">
                  <c:v>-0.71665849999999998</c:v>
                </c:pt>
                <c:pt idx="26898">
                  <c:v>-0.71665849999999998</c:v>
                </c:pt>
                <c:pt idx="26899">
                  <c:v>-0.71665849999999998</c:v>
                </c:pt>
                <c:pt idx="26900">
                  <c:v>-0.71973419999999999</c:v>
                </c:pt>
                <c:pt idx="26901">
                  <c:v>-0.71973419999999999</c:v>
                </c:pt>
                <c:pt idx="26902">
                  <c:v>-0.71973419999999999</c:v>
                </c:pt>
                <c:pt idx="26903">
                  <c:v>-0.71973419999999999</c:v>
                </c:pt>
                <c:pt idx="26904">
                  <c:v>-0.72280999999999995</c:v>
                </c:pt>
                <c:pt idx="26905">
                  <c:v>-0.72280999999999995</c:v>
                </c:pt>
                <c:pt idx="26906">
                  <c:v>-0.72280999999999995</c:v>
                </c:pt>
                <c:pt idx="26907">
                  <c:v>-0.72280999999999995</c:v>
                </c:pt>
                <c:pt idx="26908">
                  <c:v>-0.72280999999999995</c:v>
                </c:pt>
                <c:pt idx="26909">
                  <c:v>-0.71973419999999999</c:v>
                </c:pt>
                <c:pt idx="26910">
                  <c:v>-0.71973419999999999</c:v>
                </c:pt>
                <c:pt idx="26911">
                  <c:v>-0.71973419999999999</c:v>
                </c:pt>
                <c:pt idx="26912">
                  <c:v>-0.71665849999999998</c:v>
                </c:pt>
                <c:pt idx="26913">
                  <c:v>-0.71665849999999998</c:v>
                </c:pt>
                <c:pt idx="26914">
                  <c:v>-0.71665849999999998</c:v>
                </c:pt>
                <c:pt idx="26915">
                  <c:v>-0.71665849999999998</c:v>
                </c:pt>
                <c:pt idx="26916">
                  <c:v>-0.7135826999999999</c:v>
                </c:pt>
                <c:pt idx="26917">
                  <c:v>-0.71665849999999998</c:v>
                </c:pt>
                <c:pt idx="26918">
                  <c:v>-0.71665849999999998</c:v>
                </c:pt>
                <c:pt idx="26919">
                  <c:v>-0.7135826999999999</c:v>
                </c:pt>
                <c:pt idx="26920">
                  <c:v>-0.7135826999999999</c:v>
                </c:pt>
                <c:pt idx="26921">
                  <c:v>-0.71665849999999998</c:v>
                </c:pt>
                <c:pt idx="26922">
                  <c:v>-0.71665849999999998</c:v>
                </c:pt>
                <c:pt idx="26923">
                  <c:v>-0.71665849999999998</c:v>
                </c:pt>
                <c:pt idx="26924">
                  <c:v>-0.7135826999999999</c:v>
                </c:pt>
                <c:pt idx="26925">
                  <c:v>-0.7135826999999999</c:v>
                </c:pt>
                <c:pt idx="26926">
                  <c:v>-0.7135826999999999</c:v>
                </c:pt>
                <c:pt idx="26927">
                  <c:v>-0.71050689999999994</c:v>
                </c:pt>
                <c:pt idx="26928">
                  <c:v>-0.71050689999999994</c:v>
                </c:pt>
                <c:pt idx="26929">
                  <c:v>-0.71050689999999994</c:v>
                </c:pt>
                <c:pt idx="26930">
                  <c:v>-0.70743109999999998</c:v>
                </c:pt>
                <c:pt idx="26931">
                  <c:v>-0.71050689999999994</c:v>
                </c:pt>
                <c:pt idx="26932">
                  <c:v>-0.71050689999999994</c:v>
                </c:pt>
                <c:pt idx="26933">
                  <c:v>-0.71050689999999994</c:v>
                </c:pt>
                <c:pt idx="26934">
                  <c:v>-0.71050689999999994</c:v>
                </c:pt>
                <c:pt idx="26935">
                  <c:v>-0.70743109999999998</c:v>
                </c:pt>
                <c:pt idx="26936">
                  <c:v>-0.70435530000000002</c:v>
                </c:pt>
                <c:pt idx="26937">
                  <c:v>-0.70435530000000002</c:v>
                </c:pt>
                <c:pt idx="26938">
                  <c:v>-0.70743109999999998</c:v>
                </c:pt>
                <c:pt idx="26939">
                  <c:v>-0.70743109999999998</c:v>
                </c:pt>
                <c:pt idx="26940">
                  <c:v>-0.70127949999999994</c:v>
                </c:pt>
                <c:pt idx="26941">
                  <c:v>-0.69820369999999998</c:v>
                </c:pt>
                <c:pt idx="26942">
                  <c:v>-0.69820369999999998</c:v>
                </c:pt>
                <c:pt idx="26943">
                  <c:v>-0.70127949999999994</c:v>
                </c:pt>
                <c:pt idx="26944">
                  <c:v>-0.70435530000000002</c:v>
                </c:pt>
                <c:pt idx="26945">
                  <c:v>-0.70435530000000002</c:v>
                </c:pt>
                <c:pt idx="26946">
                  <c:v>-0.70743109999999998</c:v>
                </c:pt>
                <c:pt idx="26947">
                  <c:v>-0.70743109999999998</c:v>
                </c:pt>
                <c:pt idx="26948">
                  <c:v>-0.70743109999999998</c:v>
                </c:pt>
                <c:pt idx="26949">
                  <c:v>-0.70743109999999998</c:v>
                </c:pt>
                <c:pt idx="26950">
                  <c:v>-0.70743109999999998</c:v>
                </c:pt>
                <c:pt idx="26951">
                  <c:v>-0.70743109999999998</c:v>
                </c:pt>
                <c:pt idx="26952">
                  <c:v>-0.70743109999999998</c:v>
                </c:pt>
                <c:pt idx="26953">
                  <c:v>-0.70435530000000002</c:v>
                </c:pt>
                <c:pt idx="26954">
                  <c:v>-0.70435530000000002</c:v>
                </c:pt>
                <c:pt idx="26955">
                  <c:v>-0.70435530000000002</c:v>
                </c:pt>
                <c:pt idx="26956">
                  <c:v>-0.70435530000000002</c:v>
                </c:pt>
                <c:pt idx="26957">
                  <c:v>-0.70743109999999998</c:v>
                </c:pt>
                <c:pt idx="26958">
                  <c:v>-0.70743109999999998</c:v>
                </c:pt>
                <c:pt idx="26959">
                  <c:v>-0.70743109999999998</c:v>
                </c:pt>
                <c:pt idx="26960">
                  <c:v>-0.70435530000000002</c:v>
                </c:pt>
                <c:pt idx="26961">
                  <c:v>-0.70435530000000002</c:v>
                </c:pt>
                <c:pt idx="26962">
                  <c:v>-0.70435530000000002</c:v>
                </c:pt>
                <c:pt idx="26963">
                  <c:v>-0.70435530000000002</c:v>
                </c:pt>
                <c:pt idx="26964">
                  <c:v>-0.70435530000000002</c:v>
                </c:pt>
                <c:pt idx="26965">
                  <c:v>-0.70435530000000002</c:v>
                </c:pt>
                <c:pt idx="26966">
                  <c:v>-0.70435530000000002</c:v>
                </c:pt>
                <c:pt idx="26967">
                  <c:v>-0.70435530000000002</c:v>
                </c:pt>
                <c:pt idx="26968">
                  <c:v>-0.70435530000000002</c:v>
                </c:pt>
                <c:pt idx="26969">
                  <c:v>-0.70435530000000002</c:v>
                </c:pt>
                <c:pt idx="26970">
                  <c:v>-0.70435530000000002</c:v>
                </c:pt>
                <c:pt idx="26971">
                  <c:v>-0.70127949999999994</c:v>
                </c:pt>
                <c:pt idx="26972">
                  <c:v>-0.69820369999999998</c:v>
                </c:pt>
                <c:pt idx="26973">
                  <c:v>-0.69820369999999998</c:v>
                </c:pt>
                <c:pt idx="26974">
                  <c:v>-0.69820369999999998</c:v>
                </c:pt>
                <c:pt idx="26975">
                  <c:v>-0.69820369999999998</c:v>
                </c:pt>
                <c:pt idx="26976">
                  <c:v>-0.70127949999999994</c:v>
                </c:pt>
                <c:pt idx="26977">
                  <c:v>-0.70435530000000002</c:v>
                </c:pt>
                <c:pt idx="26978">
                  <c:v>-0.70127949999999994</c:v>
                </c:pt>
                <c:pt idx="26979">
                  <c:v>-0.70127949999999994</c:v>
                </c:pt>
                <c:pt idx="26980">
                  <c:v>-0.70435530000000002</c:v>
                </c:pt>
                <c:pt idx="26981">
                  <c:v>-0.70743109999999998</c:v>
                </c:pt>
                <c:pt idx="26982">
                  <c:v>-0.70743109999999998</c:v>
                </c:pt>
                <c:pt idx="26983">
                  <c:v>-0.70743109999999998</c:v>
                </c:pt>
                <c:pt idx="26984">
                  <c:v>-0.70435530000000002</c:v>
                </c:pt>
                <c:pt idx="26985">
                  <c:v>-0.70435530000000002</c:v>
                </c:pt>
                <c:pt idx="26986">
                  <c:v>-0.70435530000000002</c:v>
                </c:pt>
                <c:pt idx="26987">
                  <c:v>-0.70743109999999998</c:v>
                </c:pt>
                <c:pt idx="26988">
                  <c:v>-0.71050689999999994</c:v>
                </c:pt>
                <c:pt idx="26989">
                  <c:v>-0.7135826999999999</c:v>
                </c:pt>
                <c:pt idx="26990">
                  <c:v>-0.7135826999999999</c:v>
                </c:pt>
                <c:pt idx="26991">
                  <c:v>-0.7135826999999999</c:v>
                </c:pt>
                <c:pt idx="26992">
                  <c:v>-0.7135826999999999</c:v>
                </c:pt>
                <c:pt idx="26993">
                  <c:v>-0.7135826999999999</c:v>
                </c:pt>
                <c:pt idx="26994">
                  <c:v>-0.7135826999999999</c:v>
                </c:pt>
                <c:pt idx="26995">
                  <c:v>-0.7135826999999999</c:v>
                </c:pt>
                <c:pt idx="26996">
                  <c:v>-0.7135826999999999</c:v>
                </c:pt>
                <c:pt idx="26997">
                  <c:v>-0.7135826999999999</c:v>
                </c:pt>
                <c:pt idx="26998">
                  <c:v>-0.7135826999999999</c:v>
                </c:pt>
                <c:pt idx="26999">
                  <c:v>-0.71665849999999998</c:v>
                </c:pt>
                <c:pt idx="27000">
                  <c:v>-0.71665849999999998</c:v>
                </c:pt>
                <c:pt idx="27001">
                  <c:v>-0.71665849999999998</c:v>
                </c:pt>
                <c:pt idx="27002">
                  <c:v>-0.71665849999999998</c:v>
                </c:pt>
                <c:pt idx="27003">
                  <c:v>-0.71665849999999998</c:v>
                </c:pt>
                <c:pt idx="27004">
                  <c:v>-0.71665849999999998</c:v>
                </c:pt>
                <c:pt idx="27005">
                  <c:v>-0.71665849999999998</c:v>
                </c:pt>
                <c:pt idx="27006">
                  <c:v>-0.71665849999999998</c:v>
                </c:pt>
                <c:pt idx="27007">
                  <c:v>-0.71973419999999999</c:v>
                </c:pt>
                <c:pt idx="27008">
                  <c:v>-0.71973419999999999</c:v>
                </c:pt>
                <c:pt idx="27009">
                  <c:v>-0.71973419999999999</c:v>
                </c:pt>
                <c:pt idx="27010">
                  <c:v>-0.71973419999999999</c:v>
                </c:pt>
                <c:pt idx="27011">
                  <c:v>-0.71973419999999999</c:v>
                </c:pt>
                <c:pt idx="27012">
                  <c:v>-0.71665849999999998</c:v>
                </c:pt>
                <c:pt idx="27013">
                  <c:v>-0.71973419999999999</c:v>
                </c:pt>
                <c:pt idx="27014">
                  <c:v>-0.71665849999999998</c:v>
                </c:pt>
                <c:pt idx="27015">
                  <c:v>-0.71973419999999999</c:v>
                </c:pt>
                <c:pt idx="27016">
                  <c:v>-0.71973419999999999</c:v>
                </c:pt>
                <c:pt idx="27017">
                  <c:v>-0.71973419999999999</c:v>
                </c:pt>
                <c:pt idx="27018">
                  <c:v>-0.71973419999999999</c:v>
                </c:pt>
                <c:pt idx="27019">
                  <c:v>-0.71973419999999999</c:v>
                </c:pt>
                <c:pt idx="27020">
                  <c:v>-0.71973419999999999</c:v>
                </c:pt>
                <c:pt idx="27021">
                  <c:v>-0.72280999999999995</c:v>
                </c:pt>
                <c:pt idx="27022">
                  <c:v>-0.72588579999999991</c:v>
                </c:pt>
                <c:pt idx="27023">
                  <c:v>-0.72280999999999995</c:v>
                </c:pt>
                <c:pt idx="27024">
                  <c:v>-0.71973419999999999</c:v>
                </c:pt>
                <c:pt idx="27025">
                  <c:v>-0.71973419999999999</c:v>
                </c:pt>
                <c:pt idx="27026">
                  <c:v>-0.71973419999999999</c:v>
                </c:pt>
                <c:pt idx="27027">
                  <c:v>-0.71973419999999999</c:v>
                </c:pt>
                <c:pt idx="27028">
                  <c:v>-0.71973419999999999</c:v>
                </c:pt>
                <c:pt idx="27029">
                  <c:v>-0.71973419999999999</c:v>
                </c:pt>
                <c:pt idx="27030">
                  <c:v>-0.71665849999999998</c:v>
                </c:pt>
                <c:pt idx="27031">
                  <c:v>-0.72280999999999995</c:v>
                </c:pt>
                <c:pt idx="27032">
                  <c:v>-0.72280999999999995</c:v>
                </c:pt>
                <c:pt idx="27033">
                  <c:v>-0.71973419999999999</c:v>
                </c:pt>
                <c:pt idx="27034">
                  <c:v>-0.71973419999999999</c:v>
                </c:pt>
                <c:pt idx="27035">
                  <c:v>-0.71973419999999999</c:v>
                </c:pt>
                <c:pt idx="27036">
                  <c:v>-0.72280999999999995</c:v>
                </c:pt>
                <c:pt idx="27037">
                  <c:v>-0.72588579999999991</c:v>
                </c:pt>
                <c:pt idx="27038">
                  <c:v>-0.72588579999999991</c:v>
                </c:pt>
                <c:pt idx="27039">
                  <c:v>-0.72588579999999991</c:v>
                </c:pt>
                <c:pt idx="27040">
                  <c:v>-0.72588579999999991</c:v>
                </c:pt>
                <c:pt idx="27041">
                  <c:v>-0.72280999999999995</c:v>
                </c:pt>
                <c:pt idx="27042">
                  <c:v>-0.71665849999999998</c:v>
                </c:pt>
                <c:pt idx="27043">
                  <c:v>-0.7135826999999999</c:v>
                </c:pt>
                <c:pt idx="27044">
                  <c:v>-0.7135826999999999</c:v>
                </c:pt>
                <c:pt idx="27045">
                  <c:v>-0.7135826999999999</c:v>
                </c:pt>
                <c:pt idx="27046">
                  <c:v>-0.71050689999999994</c:v>
                </c:pt>
                <c:pt idx="27047">
                  <c:v>-0.70435530000000002</c:v>
                </c:pt>
                <c:pt idx="27048">
                  <c:v>-0.71050689999999994</c:v>
                </c:pt>
                <c:pt idx="27049">
                  <c:v>-0.7135826999999999</c:v>
                </c:pt>
                <c:pt idx="27050">
                  <c:v>-0.71050689999999994</c:v>
                </c:pt>
                <c:pt idx="27051">
                  <c:v>-0.7135826999999999</c:v>
                </c:pt>
                <c:pt idx="27052">
                  <c:v>-0.7135826999999999</c:v>
                </c:pt>
                <c:pt idx="27053">
                  <c:v>-0.7135826999999999</c:v>
                </c:pt>
                <c:pt idx="27054">
                  <c:v>-0.7135826999999999</c:v>
                </c:pt>
                <c:pt idx="27055">
                  <c:v>-0.71665849999999998</c:v>
                </c:pt>
                <c:pt idx="27056">
                  <c:v>-0.71665849999999998</c:v>
                </c:pt>
                <c:pt idx="27057">
                  <c:v>-0.71665849999999998</c:v>
                </c:pt>
                <c:pt idx="27058">
                  <c:v>-0.71665849999999998</c:v>
                </c:pt>
                <c:pt idx="27059">
                  <c:v>-0.7135826999999999</c:v>
                </c:pt>
                <c:pt idx="27060">
                  <c:v>-0.71665849999999998</c:v>
                </c:pt>
                <c:pt idx="27061">
                  <c:v>-0.71665849999999998</c:v>
                </c:pt>
                <c:pt idx="27062">
                  <c:v>-0.71665849999999998</c:v>
                </c:pt>
                <c:pt idx="27063">
                  <c:v>-0.71665849999999998</c:v>
                </c:pt>
                <c:pt idx="27064">
                  <c:v>-0.71665849999999998</c:v>
                </c:pt>
                <c:pt idx="27065">
                  <c:v>-0.71665849999999998</c:v>
                </c:pt>
                <c:pt idx="27066">
                  <c:v>-0.71665849999999998</c:v>
                </c:pt>
                <c:pt idx="27067">
                  <c:v>-0.7135826999999999</c:v>
                </c:pt>
                <c:pt idx="27068">
                  <c:v>-0.71050689999999994</c:v>
                </c:pt>
                <c:pt idx="27069">
                  <c:v>-0.71050689999999994</c:v>
                </c:pt>
                <c:pt idx="27070">
                  <c:v>-0.70435530000000002</c:v>
                </c:pt>
                <c:pt idx="27071">
                  <c:v>-0.70435530000000002</c:v>
                </c:pt>
                <c:pt idx="27072">
                  <c:v>-0.70743109999999998</c:v>
                </c:pt>
                <c:pt idx="27073">
                  <c:v>-0.71050689999999994</c:v>
                </c:pt>
                <c:pt idx="27074">
                  <c:v>-0.71050689999999994</c:v>
                </c:pt>
                <c:pt idx="27075">
                  <c:v>-0.71050689999999994</c:v>
                </c:pt>
                <c:pt idx="27076">
                  <c:v>-0.7135826999999999</c:v>
                </c:pt>
                <c:pt idx="27077">
                  <c:v>-0.7135826999999999</c:v>
                </c:pt>
                <c:pt idx="27078">
                  <c:v>-0.7135826999999999</c:v>
                </c:pt>
                <c:pt idx="27079">
                  <c:v>-0.7135826999999999</c:v>
                </c:pt>
                <c:pt idx="27080">
                  <c:v>-0.7135826999999999</c:v>
                </c:pt>
                <c:pt idx="27081">
                  <c:v>-0.7135826999999999</c:v>
                </c:pt>
                <c:pt idx="27082">
                  <c:v>-0.7135826999999999</c:v>
                </c:pt>
                <c:pt idx="27083">
                  <c:v>-0.7135826999999999</c:v>
                </c:pt>
                <c:pt idx="27084">
                  <c:v>-0.71050689999999994</c:v>
                </c:pt>
                <c:pt idx="27085">
                  <c:v>-0.70743109999999998</c:v>
                </c:pt>
                <c:pt idx="27086">
                  <c:v>-0.71050689999999994</c:v>
                </c:pt>
                <c:pt idx="27087">
                  <c:v>-0.71050689999999994</c:v>
                </c:pt>
                <c:pt idx="27088">
                  <c:v>-0.71050689999999994</c:v>
                </c:pt>
                <c:pt idx="27089">
                  <c:v>-0.71050689999999994</c:v>
                </c:pt>
                <c:pt idx="27090">
                  <c:v>-0.7135826999999999</c:v>
                </c:pt>
                <c:pt idx="27091">
                  <c:v>-0.7135826999999999</c:v>
                </c:pt>
                <c:pt idx="27092">
                  <c:v>-0.7135826999999999</c:v>
                </c:pt>
                <c:pt idx="27093">
                  <c:v>-0.71050689999999994</c:v>
                </c:pt>
                <c:pt idx="27094">
                  <c:v>-0.71050689999999994</c:v>
                </c:pt>
                <c:pt idx="27095">
                  <c:v>-0.7135826999999999</c:v>
                </c:pt>
                <c:pt idx="27096">
                  <c:v>-0.71665849999999998</c:v>
                </c:pt>
                <c:pt idx="27097">
                  <c:v>-0.71665849999999998</c:v>
                </c:pt>
                <c:pt idx="27098">
                  <c:v>-0.71665849999999998</c:v>
                </c:pt>
                <c:pt idx="27099">
                  <c:v>-0.71665849999999998</c:v>
                </c:pt>
                <c:pt idx="27100">
                  <c:v>-0.7135826999999999</c:v>
                </c:pt>
                <c:pt idx="27101">
                  <c:v>-0.7135826999999999</c:v>
                </c:pt>
                <c:pt idx="27102">
                  <c:v>-0.7135826999999999</c:v>
                </c:pt>
                <c:pt idx="27103">
                  <c:v>-0.7135826999999999</c:v>
                </c:pt>
                <c:pt idx="27104">
                  <c:v>-0.71050689999999994</c:v>
                </c:pt>
                <c:pt idx="27105">
                  <c:v>-0.71050689999999994</c:v>
                </c:pt>
                <c:pt idx="27106">
                  <c:v>-0.71050689999999994</c:v>
                </c:pt>
                <c:pt idx="27107">
                  <c:v>-0.7135826999999999</c:v>
                </c:pt>
                <c:pt idx="27108">
                  <c:v>-0.71050689999999994</c:v>
                </c:pt>
                <c:pt idx="27109">
                  <c:v>-0.71050689999999994</c:v>
                </c:pt>
                <c:pt idx="27110">
                  <c:v>-0.71050689999999994</c:v>
                </c:pt>
                <c:pt idx="27111">
                  <c:v>-0.7135826999999999</c:v>
                </c:pt>
                <c:pt idx="27112">
                  <c:v>-0.7135826999999999</c:v>
                </c:pt>
                <c:pt idx="27113">
                  <c:v>-0.71050689999999994</c:v>
                </c:pt>
                <c:pt idx="27114">
                  <c:v>-0.71050689999999994</c:v>
                </c:pt>
                <c:pt idx="27115">
                  <c:v>-0.70743109999999998</c:v>
                </c:pt>
                <c:pt idx="27116">
                  <c:v>-0.70743109999999998</c:v>
                </c:pt>
                <c:pt idx="27117">
                  <c:v>-0.71050689999999994</c:v>
                </c:pt>
                <c:pt idx="27118">
                  <c:v>-0.71050689999999994</c:v>
                </c:pt>
                <c:pt idx="27119">
                  <c:v>-0.71050689999999994</c:v>
                </c:pt>
                <c:pt idx="27120">
                  <c:v>-0.71050689999999994</c:v>
                </c:pt>
                <c:pt idx="27121">
                  <c:v>-0.71050689999999994</c:v>
                </c:pt>
                <c:pt idx="27122">
                  <c:v>-0.71050689999999994</c:v>
                </c:pt>
                <c:pt idx="27123">
                  <c:v>-0.71050689999999994</c:v>
                </c:pt>
                <c:pt idx="27124">
                  <c:v>-0.7135826999999999</c:v>
                </c:pt>
                <c:pt idx="27125">
                  <c:v>-0.71665849999999998</c:v>
                </c:pt>
                <c:pt idx="27126">
                  <c:v>-0.71665849999999998</c:v>
                </c:pt>
                <c:pt idx="27127">
                  <c:v>-0.71665849999999998</c:v>
                </c:pt>
                <c:pt idx="27128">
                  <c:v>-0.71665849999999998</c:v>
                </c:pt>
                <c:pt idx="27129">
                  <c:v>-0.71973419999999999</c:v>
                </c:pt>
                <c:pt idx="27130">
                  <c:v>-0.71973419999999999</c:v>
                </c:pt>
                <c:pt idx="27131">
                  <c:v>-0.71973419999999999</c:v>
                </c:pt>
                <c:pt idx="27132">
                  <c:v>-0.71973419999999999</c:v>
                </c:pt>
                <c:pt idx="27133">
                  <c:v>-0.71973419999999999</c:v>
                </c:pt>
                <c:pt idx="27134">
                  <c:v>-0.71973419999999999</c:v>
                </c:pt>
                <c:pt idx="27135">
                  <c:v>-0.71973419999999999</c:v>
                </c:pt>
                <c:pt idx="27136">
                  <c:v>-0.71973419999999999</c:v>
                </c:pt>
                <c:pt idx="27137">
                  <c:v>-0.71973419999999999</c:v>
                </c:pt>
                <c:pt idx="27138">
                  <c:v>-0.71665849999999998</c:v>
                </c:pt>
                <c:pt idx="27139">
                  <c:v>-0.71665849999999998</c:v>
                </c:pt>
                <c:pt idx="27140">
                  <c:v>-0.71665849999999998</c:v>
                </c:pt>
                <c:pt idx="27141">
                  <c:v>-0.71665849999999998</c:v>
                </c:pt>
                <c:pt idx="27142">
                  <c:v>-0.71973419999999999</c:v>
                </c:pt>
                <c:pt idx="27143">
                  <c:v>-0.71973419999999999</c:v>
                </c:pt>
                <c:pt idx="27144">
                  <c:v>-0.71973419999999999</c:v>
                </c:pt>
                <c:pt idx="27145">
                  <c:v>-0.71973419999999999</c:v>
                </c:pt>
                <c:pt idx="27146">
                  <c:v>-0.71973419999999999</c:v>
                </c:pt>
                <c:pt idx="27147">
                  <c:v>-0.71973419999999999</c:v>
                </c:pt>
                <c:pt idx="27148">
                  <c:v>-0.72280999999999995</c:v>
                </c:pt>
                <c:pt idx="27149">
                  <c:v>-0.72280999999999995</c:v>
                </c:pt>
                <c:pt idx="27150">
                  <c:v>-0.71973419999999999</c:v>
                </c:pt>
                <c:pt idx="27151">
                  <c:v>-0.71665849999999998</c:v>
                </c:pt>
                <c:pt idx="27152">
                  <c:v>-0.71665849999999998</c:v>
                </c:pt>
                <c:pt idx="27153">
                  <c:v>-0.71665849999999998</c:v>
                </c:pt>
                <c:pt idx="27154">
                  <c:v>-0.71973419999999999</c:v>
                </c:pt>
                <c:pt idx="27155">
                  <c:v>-0.71973419999999999</c:v>
                </c:pt>
                <c:pt idx="27156">
                  <c:v>-0.71665849999999998</c:v>
                </c:pt>
                <c:pt idx="27157">
                  <c:v>-0.71665849999999998</c:v>
                </c:pt>
                <c:pt idx="27158">
                  <c:v>-0.71665849999999998</c:v>
                </c:pt>
                <c:pt idx="27159">
                  <c:v>-0.71973419999999999</c:v>
                </c:pt>
                <c:pt idx="27160">
                  <c:v>-0.71665849999999998</c:v>
                </c:pt>
                <c:pt idx="27161">
                  <c:v>-0.71665849999999998</c:v>
                </c:pt>
                <c:pt idx="27162">
                  <c:v>-0.71665849999999998</c:v>
                </c:pt>
                <c:pt idx="27163">
                  <c:v>-0.7135826999999999</c:v>
                </c:pt>
                <c:pt idx="27164">
                  <c:v>-0.7135826999999999</c:v>
                </c:pt>
                <c:pt idx="27165">
                  <c:v>-0.7135826999999999</c:v>
                </c:pt>
                <c:pt idx="27166">
                  <c:v>-0.7135826999999999</c:v>
                </c:pt>
                <c:pt idx="27167">
                  <c:v>-0.71665849999999998</c:v>
                </c:pt>
                <c:pt idx="27168">
                  <c:v>-0.71665849999999998</c:v>
                </c:pt>
                <c:pt idx="27169">
                  <c:v>-0.71665849999999998</c:v>
                </c:pt>
                <c:pt idx="27170">
                  <c:v>-0.71665849999999998</c:v>
                </c:pt>
                <c:pt idx="27171">
                  <c:v>-0.71665849999999998</c:v>
                </c:pt>
                <c:pt idx="27172">
                  <c:v>-0.71665849999999998</c:v>
                </c:pt>
                <c:pt idx="27173">
                  <c:v>-0.7135826999999999</c:v>
                </c:pt>
                <c:pt idx="27174">
                  <c:v>-0.7135826999999999</c:v>
                </c:pt>
                <c:pt idx="27175">
                  <c:v>-0.7135826999999999</c:v>
                </c:pt>
                <c:pt idx="27176">
                  <c:v>-0.71050689999999994</c:v>
                </c:pt>
                <c:pt idx="27177">
                  <c:v>-0.71050689999999994</c:v>
                </c:pt>
                <c:pt idx="27178">
                  <c:v>-0.71050689999999994</c:v>
                </c:pt>
                <c:pt idx="27179">
                  <c:v>-0.71050689999999994</c:v>
                </c:pt>
                <c:pt idx="27180">
                  <c:v>-0.71050689999999994</c:v>
                </c:pt>
                <c:pt idx="27181">
                  <c:v>-0.71050689999999994</c:v>
                </c:pt>
                <c:pt idx="27182">
                  <c:v>-0.71050689999999994</c:v>
                </c:pt>
                <c:pt idx="27183">
                  <c:v>-0.7135826999999999</c:v>
                </c:pt>
                <c:pt idx="27184">
                  <c:v>-0.71050689999999994</c:v>
                </c:pt>
                <c:pt idx="27185">
                  <c:v>-0.71050689999999994</c:v>
                </c:pt>
                <c:pt idx="27186">
                  <c:v>-0.71050689999999994</c:v>
                </c:pt>
                <c:pt idx="27187">
                  <c:v>-0.70743109999999998</c:v>
                </c:pt>
                <c:pt idx="27188">
                  <c:v>-0.70743109999999998</c:v>
                </c:pt>
                <c:pt idx="27189">
                  <c:v>-0.71050689999999994</c:v>
                </c:pt>
                <c:pt idx="27190">
                  <c:v>-0.71050689999999994</c:v>
                </c:pt>
                <c:pt idx="27191">
                  <c:v>-0.71050689999999994</c:v>
                </c:pt>
                <c:pt idx="27192">
                  <c:v>-0.71050689999999994</c:v>
                </c:pt>
                <c:pt idx="27193">
                  <c:v>-0.71050689999999994</c:v>
                </c:pt>
                <c:pt idx="27194">
                  <c:v>-0.71050689999999994</c:v>
                </c:pt>
                <c:pt idx="27195">
                  <c:v>-0.7135826999999999</c:v>
                </c:pt>
                <c:pt idx="27196">
                  <c:v>-0.7135826999999999</c:v>
                </c:pt>
                <c:pt idx="27197">
                  <c:v>-0.7135826999999999</c:v>
                </c:pt>
                <c:pt idx="27198">
                  <c:v>-0.7135826999999999</c:v>
                </c:pt>
                <c:pt idx="27199">
                  <c:v>-0.71050689999999994</c:v>
                </c:pt>
                <c:pt idx="27200">
                  <c:v>-0.70743109999999998</c:v>
                </c:pt>
                <c:pt idx="27201">
                  <c:v>-0.70743109999999998</c:v>
                </c:pt>
                <c:pt idx="27202">
                  <c:v>-0.70435530000000002</c:v>
                </c:pt>
                <c:pt idx="27203">
                  <c:v>-0.70435530000000002</c:v>
                </c:pt>
                <c:pt idx="27204">
                  <c:v>-0.70435530000000002</c:v>
                </c:pt>
                <c:pt idx="27205">
                  <c:v>-0.70743109999999998</c:v>
                </c:pt>
                <c:pt idx="27206">
                  <c:v>-0.70743109999999998</c:v>
                </c:pt>
                <c:pt idx="27207">
                  <c:v>-0.70743109999999998</c:v>
                </c:pt>
                <c:pt idx="27208">
                  <c:v>-0.70435530000000002</c:v>
                </c:pt>
                <c:pt idx="27209">
                  <c:v>-0.70743109999999998</c:v>
                </c:pt>
                <c:pt idx="27210">
                  <c:v>-0.71050689999999994</c:v>
                </c:pt>
                <c:pt idx="27211">
                  <c:v>-0.71050689999999994</c:v>
                </c:pt>
                <c:pt idx="27212">
                  <c:v>-0.71050689999999994</c:v>
                </c:pt>
                <c:pt idx="27213">
                  <c:v>-0.70743109999999998</c:v>
                </c:pt>
                <c:pt idx="27214">
                  <c:v>-0.70743109999999998</c:v>
                </c:pt>
                <c:pt idx="27215">
                  <c:v>-0.70743109999999998</c:v>
                </c:pt>
                <c:pt idx="27216">
                  <c:v>-0.70743109999999998</c:v>
                </c:pt>
                <c:pt idx="27217">
                  <c:v>-0.70743109999999998</c:v>
                </c:pt>
                <c:pt idx="27218">
                  <c:v>-0.70743109999999998</c:v>
                </c:pt>
                <c:pt idx="27219">
                  <c:v>-0.70743109999999998</c:v>
                </c:pt>
                <c:pt idx="27220">
                  <c:v>-0.70435530000000002</c:v>
                </c:pt>
                <c:pt idx="27221">
                  <c:v>-0.70435530000000002</c:v>
                </c:pt>
                <c:pt idx="27222">
                  <c:v>-0.70127949999999994</c:v>
                </c:pt>
                <c:pt idx="27223">
                  <c:v>-0.70127949999999994</c:v>
                </c:pt>
                <c:pt idx="27224">
                  <c:v>-0.70127949999999994</c:v>
                </c:pt>
                <c:pt idx="27225">
                  <c:v>-0.70127949999999994</c:v>
                </c:pt>
                <c:pt idx="27226">
                  <c:v>-0.70127949999999994</c:v>
                </c:pt>
                <c:pt idx="27227">
                  <c:v>-0.70127949999999994</c:v>
                </c:pt>
                <c:pt idx="27228">
                  <c:v>-0.70435530000000002</c:v>
                </c:pt>
                <c:pt idx="27229">
                  <c:v>-0.70743109999999998</c:v>
                </c:pt>
                <c:pt idx="27230">
                  <c:v>-0.70743109999999998</c:v>
                </c:pt>
                <c:pt idx="27231">
                  <c:v>-0.71050689999999994</c:v>
                </c:pt>
                <c:pt idx="27232">
                  <c:v>-0.71050689999999994</c:v>
                </c:pt>
                <c:pt idx="27233">
                  <c:v>-0.70743109999999998</c:v>
                </c:pt>
                <c:pt idx="27234">
                  <c:v>-0.70743109999999998</c:v>
                </c:pt>
                <c:pt idx="27235">
                  <c:v>-0.70435530000000002</c:v>
                </c:pt>
                <c:pt idx="27236">
                  <c:v>-0.70127949999999994</c:v>
                </c:pt>
                <c:pt idx="27237">
                  <c:v>-0.69820369999999998</c:v>
                </c:pt>
                <c:pt idx="27238">
                  <c:v>-0.69820369999999998</c:v>
                </c:pt>
                <c:pt idx="27239">
                  <c:v>-0.69820369999999998</c:v>
                </c:pt>
                <c:pt idx="27240">
                  <c:v>-0.69820369999999998</c:v>
                </c:pt>
                <c:pt idx="27241">
                  <c:v>-0.69820369999999998</c:v>
                </c:pt>
                <c:pt idx="27242">
                  <c:v>-0.69820369999999998</c:v>
                </c:pt>
                <c:pt idx="27243">
                  <c:v>-0.69512789999999991</c:v>
                </c:pt>
                <c:pt idx="27244">
                  <c:v>-0.69205220000000001</c:v>
                </c:pt>
                <c:pt idx="27245">
                  <c:v>-0.69205220000000001</c:v>
                </c:pt>
                <c:pt idx="27246">
                  <c:v>-0.69205220000000001</c:v>
                </c:pt>
                <c:pt idx="27247">
                  <c:v>-0.69205220000000001</c:v>
                </c:pt>
                <c:pt idx="27248">
                  <c:v>-0.69205220000000001</c:v>
                </c:pt>
                <c:pt idx="27249">
                  <c:v>-0.69205220000000001</c:v>
                </c:pt>
                <c:pt idx="27250">
                  <c:v>-0.69205220000000001</c:v>
                </c:pt>
                <c:pt idx="27251">
                  <c:v>-0.69205220000000001</c:v>
                </c:pt>
                <c:pt idx="27252">
                  <c:v>-0.69205220000000001</c:v>
                </c:pt>
                <c:pt idx="27253">
                  <c:v>-0.69512789999999991</c:v>
                </c:pt>
                <c:pt idx="27254">
                  <c:v>-0.69512789999999991</c:v>
                </c:pt>
                <c:pt idx="27255">
                  <c:v>-0.69205220000000001</c:v>
                </c:pt>
                <c:pt idx="27256">
                  <c:v>-0.69205220000000001</c:v>
                </c:pt>
                <c:pt idx="27257">
                  <c:v>-0.69512789999999991</c:v>
                </c:pt>
                <c:pt idx="27258">
                  <c:v>-0.69512789999999991</c:v>
                </c:pt>
                <c:pt idx="27259">
                  <c:v>-0.69512789999999991</c:v>
                </c:pt>
                <c:pt idx="27260">
                  <c:v>-0.69512789999999991</c:v>
                </c:pt>
                <c:pt idx="27261">
                  <c:v>-0.69820369999999998</c:v>
                </c:pt>
                <c:pt idx="27262">
                  <c:v>-0.69820369999999998</c:v>
                </c:pt>
                <c:pt idx="27263">
                  <c:v>-0.69512789999999991</c:v>
                </c:pt>
                <c:pt idx="27264">
                  <c:v>-0.69512789999999991</c:v>
                </c:pt>
                <c:pt idx="27265">
                  <c:v>-0.69512789999999991</c:v>
                </c:pt>
                <c:pt idx="27266">
                  <c:v>-0.69512789999999991</c:v>
                </c:pt>
                <c:pt idx="27267">
                  <c:v>-0.69512789999999991</c:v>
                </c:pt>
                <c:pt idx="27268">
                  <c:v>-0.69512789999999991</c:v>
                </c:pt>
                <c:pt idx="27269">
                  <c:v>-0.69512789999999991</c:v>
                </c:pt>
                <c:pt idx="27270">
                  <c:v>-0.69512789999999991</c:v>
                </c:pt>
                <c:pt idx="27271">
                  <c:v>-0.69205220000000001</c:v>
                </c:pt>
                <c:pt idx="27272">
                  <c:v>-0.69205220000000001</c:v>
                </c:pt>
                <c:pt idx="27273">
                  <c:v>-0.69205220000000001</c:v>
                </c:pt>
                <c:pt idx="27274">
                  <c:v>-0.69512789999999991</c:v>
                </c:pt>
                <c:pt idx="27275">
                  <c:v>-0.69512789999999991</c:v>
                </c:pt>
                <c:pt idx="27276">
                  <c:v>-0.69512789999999991</c:v>
                </c:pt>
                <c:pt idx="27277">
                  <c:v>-0.69205220000000001</c:v>
                </c:pt>
                <c:pt idx="27278">
                  <c:v>-0.68897639999999993</c:v>
                </c:pt>
                <c:pt idx="27279">
                  <c:v>-0.69205220000000001</c:v>
                </c:pt>
                <c:pt idx="27280">
                  <c:v>-0.69205220000000001</c:v>
                </c:pt>
                <c:pt idx="27281">
                  <c:v>-0.69205220000000001</c:v>
                </c:pt>
                <c:pt idx="27282">
                  <c:v>-0.69205220000000001</c:v>
                </c:pt>
                <c:pt idx="27283">
                  <c:v>-0.69205220000000001</c:v>
                </c:pt>
                <c:pt idx="27284">
                  <c:v>-0.69205220000000001</c:v>
                </c:pt>
                <c:pt idx="27285">
                  <c:v>-0.69512789999999991</c:v>
                </c:pt>
                <c:pt idx="27286">
                  <c:v>-0.69820369999999998</c:v>
                </c:pt>
                <c:pt idx="27287">
                  <c:v>-0.69512789999999991</c:v>
                </c:pt>
                <c:pt idx="27288">
                  <c:v>-0.69512789999999991</c:v>
                </c:pt>
                <c:pt idx="27289">
                  <c:v>-0.69512789999999991</c:v>
                </c:pt>
                <c:pt idx="27290">
                  <c:v>-0.69512789999999991</c:v>
                </c:pt>
                <c:pt idx="27291">
                  <c:v>-0.69512789999999991</c:v>
                </c:pt>
                <c:pt idx="27292">
                  <c:v>-0.69205220000000001</c:v>
                </c:pt>
                <c:pt idx="27293">
                  <c:v>-0.69205220000000001</c:v>
                </c:pt>
                <c:pt idx="27294">
                  <c:v>-0.68897639999999993</c:v>
                </c:pt>
                <c:pt idx="27295">
                  <c:v>-0.69205220000000001</c:v>
                </c:pt>
                <c:pt idx="27296">
                  <c:v>-0.69205220000000001</c:v>
                </c:pt>
                <c:pt idx="27297">
                  <c:v>-0.69205220000000001</c:v>
                </c:pt>
                <c:pt idx="27298">
                  <c:v>-0.69205220000000001</c:v>
                </c:pt>
                <c:pt idx="27299">
                  <c:v>-0.69512789999999991</c:v>
                </c:pt>
                <c:pt idx="27300">
                  <c:v>-0.69512789999999991</c:v>
                </c:pt>
                <c:pt idx="27301">
                  <c:v>-0.69512789999999991</c:v>
                </c:pt>
                <c:pt idx="27302">
                  <c:v>-0.69512789999999991</c:v>
                </c:pt>
                <c:pt idx="27303">
                  <c:v>-0.69512789999999991</c:v>
                </c:pt>
                <c:pt idx="27304">
                  <c:v>-0.69205220000000001</c:v>
                </c:pt>
                <c:pt idx="27305">
                  <c:v>-0.68897639999999993</c:v>
                </c:pt>
                <c:pt idx="27306">
                  <c:v>-0.68897639999999993</c:v>
                </c:pt>
                <c:pt idx="27307">
                  <c:v>-0.68590059999999997</c:v>
                </c:pt>
                <c:pt idx="27308">
                  <c:v>-0.68590059999999997</c:v>
                </c:pt>
                <c:pt idx="27309">
                  <c:v>-0.68590059999999997</c:v>
                </c:pt>
                <c:pt idx="27310">
                  <c:v>-0.68590059999999997</c:v>
                </c:pt>
                <c:pt idx="27311">
                  <c:v>-0.68282480000000001</c:v>
                </c:pt>
                <c:pt idx="27312">
                  <c:v>-0.68282480000000001</c:v>
                </c:pt>
                <c:pt idx="27313">
                  <c:v>-0.68282480000000001</c:v>
                </c:pt>
                <c:pt idx="27314">
                  <c:v>-0.68282480000000001</c:v>
                </c:pt>
                <c:pt idx="27315">
                  <c:v>-0.68282480000000001</c:v>
                </c:pt>
                <c:pt idx="27316">
                  <c:v>-0.68282480000000001</c:v>
                </c:pt>
                <c:pt idx="27317">
                  <c:v>-0.68282480000000001</c:v>
                </c:pt>
                <c:pt idx="27318">
                  <c:v>-0.68282480000000001</c:v>
                </c:pt>
                <c:pt idx="27319">
                  <c:v>-0.68282480000000001</c:v>
                </c:pt>
                <c:pt idx="27320">
                  <c:v>-0.67974899999999994</c:v>
                </c:pt>
                <c:pt idx="27321">
                  <c:v>-0.67974899999999994</c:v>
                </c:pt>
                <c:pt idx="27322">
                  <c:v>-0.67974899999999994</c:v>
                </c:pt>
                <c:pt idx="27323">
                  <c:v>-0.67974899999999994</c:v>
                </c:pt>
                <c:pt idx="27324">
                  <c:v>-0.68282480000000001</c:v>
                </c:pt>
                <c:pt idx="27325">
                  <c:v>-0.68282480000000001</c:v>
                </c:pt>
                <c:pt idx="27326">
                  <c:v>-0.68590059999999997</c:v>
                </c:pt>
                <c:pt idx="27327">
                  <c:v>-0.68590059999999997</c:v>
                </c:pt>
                <c:pt idx="27328">
                  <c:v>-0.68282480000000001</c:v>
                </c:pt>
                <c:pt idx="27329">
                  <c:v>-0.67974899999999994</c:v>
                </c:pt>
                <c:pt idx="27330">
                  <c:v>-0.67974899999999994</c:v>
                </c:pt>
                <c:pt idx="27331">
                  <c:v>-0.67974899999999994</c:v>
                </c:pt>
                <c:pt idx="27332">
                  <c:v>-0.67667319999999997</c:v>
                </c:pt>
                <c:pt idx="27333">
                  <c:v>-0.67359740000000001</c:v>
                </c:pt>
                <c:pt idx="27334">
                  <c:v>-0.67359740000000001</c:v>
                </c:pt>
                <c:pt idx="27335">
                  <c:v>-0.67359740000000001</c:v>
                </c:pt>
                <c:pt idx="27336">
                  <c:v>-0.67359740000000001</c:v>
                </c:pt>
                <c:pt idx="27337">
                  <c:v>-0.67359740000000001</c:v>
                </c:pt>
                <c:pt idx="27338">
                  <c:v>-0.67359740000000001</c:v>
                </c:pt>
                <c:pt idx="27339">
                  <c:v>-0.67667319999999997</c:v>
                </c:pt>
                <c:pt idx="27340">
                  <c:v>-0.67667319999999997</c:v>
                </c:pt>
                <c:pt idx="27341">
                  <c:v>-0.67667319999999997</c:v>
                </c:pt>
                <c:pt idx="27342">
                  <c:v>-0.67359740000000001</c:v>
                </c:pt>
                <c:pt idx="27343">
                  <c:v>-0.67359740000000001</c:v>
                </c:pt>
                <c:pt idx="27344">
                  <c:v>-0.67359740000000001</c:v>
                </c:pt>
                <c:pt idx="27345">
                  <c:v>-0.67052159999999994</c:v>
                </c:pt>
                <c:pt idx="27346">
                  <c:v>-0.66744589999999993</c:v>
                </c:pt>
                <c:pt idx="27347">
                  <c:v>-0.66744589999999993</c:v>
                </c:pt>
                <c:pt idx="27348">
                  <c:v>-0.66744589999999993</c:v>
                </c:pt>
                <c:pt idx="27349">
                  <c:v>-0.66744589999999993</c:v>
                </c:pt>
                <c:pt idx="27350">
                  <c:v>-0.66744589999999993</c:v>
                </c:pt>
                <c:pt idx="27351">
                  <c:v>-0.66437009999999996</c:v>
                </c:pt>
                <c:pt idx="27352">
                  <c:v>-0.6612943</c:v>
                </c:pt>
                <c:pt idx="27353">
                  <c:v>-0.6612943</c:v>
                </c:pt>
                <c:pt idx="27354">
                  <c:v>-0.6612943</c:v>
                </c:pt>
                <c:pt idx="27355">
                  <c:v>-0.66437009999999996</c:v>
                </c:pt>
                <c:pt idx="27356">
                  <c:v>-0.66437009999999996</c:v>
                </c:pt>
                <c:pt idx="27357">
                  <c:v>-0.66437009999999996</c:v>
                </c:pt>
                <c:pt idx="27358">
                  <c:v>-0.66437009999999996</c:v>
                </c:pt>
                <c:pt idx="27359">
                  <c:v>-0.66437009999999996</c:v>
                </c:pt>
                <c:pt idx="27360">
                  <c:v>-0.66437009999999996</c:v>
                </c:pt>
                <c:pt idx="27361">
                  <c:v>-0.66744589999999993</c:v>
                </c:pt>
                <c:pt idx="27362">
                  <c:v>-0.66744589999999993</c:v>
                </c:pt>
                <c:pt idx="27363">
                  <c:v>-0.66437009999999996</c:v>
                </c:pt>
                <c:pt idx="27364">
                  <c:v>-0.66437009999999996</c:v>
                </c:pt>
                <c:pt idx="27365">
                  <c:v>-0.66437009999999996</c:v>
                </c:pt>
                <c:pt idx="27366">
                  <c:v>-0.66744589999999993</c:v>
                </c:pt>
                <c:pt idx="27367">
                  <c:v>-0.66437009999999996</c:v>
                </c:pt>
                <c:pt idx="27368">
                  <c:v>-0.66437009999999996</c:v>
                </c:pt>
                <c:pt idx="27369">
                  <c:v>-0.66437009999999996</c:v>
                </c:pt>
                <c:pt idx="27370">
                  <c:v>-0.66744589999999993</c:v>
                </c:pt>
                <c:pt idx="27371">
                  <c:v>-0.67052159999999994</c:v>
                </c:pt>
                <c:pt idx="27372">
                  <c:v>-0.66744589999999993</c:v>
                </c:pt>
                <c:pt idx="27373">
                  <c:v>-0.66437009999999996</c:v>
                </c:pt>
                <c:pt idx="27374">
                  <c:v>-0.66437009999999996</c:v>
                </c:pt>
                <c:pt idx="27375">
                  <c:v>-0.66437009999999996</c:v>
                </c:pt>
                <c:pt idx="27376">
                  <c:v>-0.66744589999999993</c:v>
                </c:pt>
                <c:pt idx="27377">
                  <c:v>-0.66744589999999993</c:v>
                </c:pt>
                <c:pt idx="27378">
                  <c:v>-0.67052159999999994</c:v>
                </c:pt>
                <c:pt idx="27379">
                  <c:v>-0.67359740000000001</c:v>
                </c:pt>
                <c:pt idx="27380">
                  <c:v>-0.67052159999999994</c:v>
                </c:pt>
                <c:pt idx="27381">
                  <c:v>-0.67052159999999994</c:v>
                </c:pt>
                <c:pt idx="27382">
                  <c:v>-0.67667319999999997</c:v>
                </c:pt>
                <c:pt idx="27383">
                  <c:v>-0.67974899999999994</c:v>
                </c:pt>
                <c:pt idx="27384">
                  <c:v>-0.67974899999999994</c:v>
                </c:pt>
                <c:pt idx="27385">
                  <c:v>-0.67359740000000001</c:v>
                </c:pt>
                <c:pt idx="27386">
                  <c:v>-0.67052159999999994</c:v>
                </c:pt>
                <c:pt idx="27387">
                  <c:v>-0.67052159999999994</c:v>
                </c:pt>
                <c:pt idx="27388">
                  <c:v>-0.66744589999999993</c:v>
                </c:pt>
                <c:pt idx="27389">
                  <c:v>-0.6612943</c:v>
                </c:pt>
                <c:pt idx="27390">
                  <c:v>-0.65514269999999997</c:v>
                </c:pt>
                <c:pt idx="27391">
                  <c:v>-0.65514269999999997</c:v>
                </c:pt>
                <c:pt idx="27392">
                  <c:v>-0.65821849999999993</c:v>
                </c:pt>
                <c:pt idx="27393">
                  <c:v>-0.65821849999999993</c:v>
                </c:pt>
                <c:pt idx="27394">
                  <c:v>-0.66437009999999996</c:v>
                </c:pt>
                <c:pt idx="27395">
                  <c:v>-0.67052159999999994</c:v>
                </c:pt>
                <c:pt idx="27396">
                  <c:v>-0.67667319999999997</c:v>
                </c:pt>
                <c:pt idx="27397">
                  <c:v>-0.67974899999999994</c:v>
                </c:pt>
                <c:pt idx="27398">
                  <c:v>-0.67974899999999994</c:v>
                </c:pt>
                <c:pt idx="27399">
                  <c:v>-0.68282480000000001</c:v>
                </c:pt>
                <c:pt idx="27400">
                  <c:v>-0.68282480000000001</c:v>
                </c:pt>
                <c:pt idx="27401">
                  <c:v>-0.67974899999999994</c:v>
                </c:pt>
                <c:pt idx="27402">
                  <c:v>-0.67359740000000001</c:v>
                </c:pt>
                <c:pt idx="27403">
                  <c:v>-0.66437009999999996</c:v>
                </c:pt>
                <c:pt idx="27404">
                  <c:v>-0.65821849999999993</c:v>
                </c:pt>
                <c:pt idx="27405">
                  <c:v>-0.65514269999999997</c:v>
                </c:pt>
                <c:pt idx="27406">
                  <c:v>-0.65514269999999997</c:v>
                </c:pt>
                <c:pt idx="27407">
                  <c:v>-0.65514269999999997</c:v>
                </c:pt>
                <c:pt idx="27408">
                  <c:v>-0.65821849999999993</c:v>
                </c:pt>
                <c:pt idx="27409">
                  <c:v>-0.66437009999999996</c:v>
                </c:pt>
                <c:pt idx="27410">
                  <c:v>-0.66744589999999993</c:v>
                </c:pt>
                <c:pt idx="27411">
                  <c:v>-0.67359740000000001</c:v>
                </c:pt>
                <c:pt idx="27412">
                  <c:v>-0.67667319999999997</c:v>
                </c:pt>
                <c:pt idx="27413">
                  <c:v>-0.67974899999999994</c:v>
                </c:pt>
                <c:pt idx="27414">
                  <c:v>-0.67974899999999994</c:v>
                </c:pt>
                <c:pt idx="27415">
                  <c:v>-0.67667319999999997</c:v>
                </c:pt>
                <c:pt idx="27416">
                  <c:v>-0.67359740000000001</c:v>
                </c:pt>
                <c:pt idx="27417">
                  <c:v>-0.67359740000000001</c:v>
                </c:pt>
                <c:pt idx="27418">
                  <c:v>-0.67052159999999994</c:v>
                </c:pt>
                <c:pt idx="27419">
                  <c:v>-0.66744589999999993</c:v>
                </c:pt>
                <c:pt idx="27420">
                  <c:v>-0.66744589999999993</c:v>
                </c:pt>
                <c:pt idx="27421">
                  <c:v>-0.66744589999999993</c:v>
                </c:pt>
                <c:pt idx="27422">
                  <c:v>-0.67052159999999994</c:v>
                </c:pt>
                <c:pt idx="27423">
                  <c:v>-0.66744589999999993</c:v>
                </c:pt>
                <c:pt idx="27424">
                  <c:v>-0.67052159999999994</c:v>
                </c:pt>
                <c:pt idx="27425">
                  <c:v>-0.67359740000000001</c:v>
                </c:pt>
                <c:pt idx="27426">
                  <c:v>-0.67667319999999997</c:v>
                </c:pt>
                <c:pt idx="27427">
                  <c:v>-0.67667319999999997</c:v>
                </c:pt>
                <c:pt idx="27428">
                  <c:v>-0.67974899999999994</c:v>
                </c:pt>
                <c:pt idx="27429">
                  <c:v>-0.67974899999999994</c:v>
                </c:pt>
                <c:pt idx="27430">
                  <c:v>-0.67974899999999994</c:v>
                </c:pt>
                <c:pt idx="27431">
                  <c:v>-0.67974899999999994</c:v>
                </c:pt>
                <c:pt idx="27432">
                  <c:v>-0.67974899999999994</c:v>
                </c:pt>
                <c:pt idx="27433">
                  <c:v>-0.67974899999999994</c:v>
                </c:pt>
                <c:pt idx="27434">
                  <c:v>-0.67974899999999994</c:v>
                </c:pt>
                <c:pt idx="27435">
                  <c:v>-0.67974899999999994</c:v>
                </c:pt>
                <c:pt idx="27436">
                  <c:v>-0.68282480000000001</c:v>
                </c:pt>
                <c:pt idx="27437">
                  <c:v>-0.68590059999999997</c:v>
                </c:pt>
                <c:pt idx="27438">
                  <c:v>-0.68897639999999993</c:v>
                </c:pt>
                <c:pt idx="27439">
                  <c:v>-0.68897639999999993</c:v>
                </c:pt>
                <c:pt idx="27440">
                  <c:v>-0.69205220000000001</c:v>
                </c:pt>
                <c:pt idx="27441">
                  <c:v>-0.69512789999999991</c:v>
                </c:pt>
                <c:pt idx="27442">
                  <c:v>-0.69512789999999991</c:v>
                </c:pt>
                <c:pt idx="27443">
                  <c:v>-0.69820369999999998</c:v>
                </c:pt>
                <c:pt idx="27444">
                  <c:v>-0.69820369999999998</c:v>
                </c:pt>
                <c:pt idx="27445">
                  <c:v>-0.69512789999999991</c:v>
                </c:pt>
                <c:pt idx="27446">
                  <c:v>-0.69512789999999991</c:v>
                </c:pt>
                <c:pt idx="27447">
                  <c:v>-0.69512789999999991</c:v>
                </c:pt>
                <c:pt idx="27448">
                  <c:v>-0.69512789999999991</c:v>
                </c:pt>
                <c:pt idx="27449">
                  <c:v>-0.69512789999999991</c:v>
                </c:pt>
                <c:pt idx="27450">
                  <c:v>-0.69512789999999991</c:v>
                </c:pt>
                <c:pt idx="27451">
                  <c:v>-0.69205220000000001</c:v>
                </c:pt>
                <c:pt idx="27452">
                  <c:v>-0.69512789999999991</c:v>
                </c:pt>
                <c:pt idx="27453">
                  <c:v>-0.69820369999999998</c:v>
                </c:pt>
                <c:pt idx="27454">
                  <c:v>-0.69820369999999998</c:v>
                </c:pt>
                <c:pt idx="27455">
                  <c:v>-0.69820369999999998</c:v>
                </c:pt>
                <c:pt idx="27456">
                  <c:v>-0.70435530000000002</c:v>
                </c:pt>
                <c:pt idx="27457">
                  <c:v>-0.70743109999999998</c:v>
                </c:pt>
                <c:pt idx="27458">
                  <c:v>-0.71050689999999994</c:v>
                </c:pt>
                <c:pt idx="27459">
                  <c:v>-0.7135826999999999</c:v>
                </c:pt>
                <c:pt idx="27460">
                  <c:v>-0.7135826999999999</c:v>
                </c:pt>
                <c:pt idx="27461">
                  <c:v>-0.71050689999999994</c:v>
                </c:pt>
                <c:pt idx="27462">
                  <c:v>-0.7135826999999999</c:v>
                </c:pt>
                <c:pt idx="27463">
                  <c:v>-0.7135826999999999</c:v>
                </c:pt>
                <c:pt idx="27464">
                  <c:v>-0.7135826999999999</c:v>
                </c:pt>
                <c:pt idx="27465">
                  <c:v>-0.71050689999999994</c:v>
                </c:pt>
                <c:pt idx="27466">
                  <c:v>-0.70743109999999998</c:v>
                </c:pt>
                <c:pt idx="27467">
                  <c:v>-0.70743109999999998</c:v>
                </c:pt>
                <c:pt idx="27468">
                  <c:v>-0.70743109999999998</c:v>
                </c:pt>
                <c:pt idx="27469">
                  <c:v>-0.70743109999999998</c:v>
                </c:pt>
                <c:pt idx="27470">
                  <c:v>-0.71050689999999994</c:v>
                </c:pt>
                <c:pt idx="27471">
                  <c:v>-0.7135826999999999</c:v>
                </c:pt>
                <c:pt idx="27472">
                  <c:v>-0.7135826999999999</c:v>
                </c:pt>
                <c:pt idx="27473">
                  <c:v>-0.71665849999999998</c:v>
                </c:pt>
                <c:pt idx="27474">
                  <c:v>-0.71973419999999999</c:v>
                </c:pt>
                <c:pt idx="27475">
                  <c:v>-0.72280999999999995</c:v>
                </c:pt>
                <c:pt idx="27476">
                  <c:v>-0.72280999999999995</c:v>
                </c:pt>
                <c:pt idx="27477">
                  <c:v>-0.72280999999999995</c:v>
                </c:pt>
                <c:pt idx="27478">
                  <c:v>-0.72280999999999995</c:v>
                </c:pt>
                <c:pt idx="27479">
                  <c:v>-0.72280999999999995</c:v>
                </c:pt>
                <c:pt idx="27480">
                  <c:v>-0.72280999999999995</c:v>
                </c:pt>
                <c:pt idx="27481">
                  <c:v>-0.72280999999999995</c:v>
                </c:pt>
                <c:pt idx="27482">
                  <c:v>-0.72588579999999991</c:v>
                </c:pt>
                <c:pt idx="27483">
                  <c:v>-0.72896159999999999</c:v>
                </c:pt>
                <c:pt idx="27484">
                  <c:v>-0.72588579999999991</c:v>
                </c:pt>
                <c:pt idx="27485">
                  <c:v>-0.72280999999999995</c:v>
                </c:pt>
                <c:pt idx="27486">
                  <c:v>-0.72588579999999991</c:v>
                </c:pt>
                <c:pt idx="27487">
                  <c:v>-0.72588579999999991</c:v>
                </c:pt>
                <c:pt idx="27488">
                  <c:v>-0.72588579999999991</c:v>
                </c:pt>
                <c:pt idx="27489">
                  <c:v>-0.72896159999999999</c:v>
                </c:pt>
                <c:pt idx="27490">
                  <c:v>-0.73203739999999995</c:v>
                </c:pt>
                <c:pt idx="27491">
                  <c:v>-0.73203739999999995</c:v>
                </c:pt>
                <c:pt idx="27492">
                  <c:v>-0.73203739999999995</c:v>
                </c:pt>
                <c:pt idx="27493">
                  <c:v>-0.73203739999999995</c:v>
                </c:pt>
                <c:pt idx="27494">
                  <c:v>-0.73203739999999995</c:v>
                </c:pt>
                <c:pt idx="27495">
                  <c:v>-0.73511320000000002</c:v>
                </c:pt>
                <c:pt idx="27496">
                  <c:v>-0.73511320000000002</c:v>
                </c:pt>
                <c:pt idx="27497">
                  <c:v>-0.73511320000000002</c:v>
                </c:pt>
                <c:pt idx="27498">
                  <c:v>-0.73511320000000002</c:v>
                </c:pt>
                <c:pt idx="27499">
                  <c:v>-0.73511320000000002</c:v>
                </c:pt>
                <c:pt idx="27500">
                  <c:v>-0.73511320000000002</c:v>
                </c:pt>
                <c:pt idx="27501">
                  <c:v>-0.73203739999999995</c:v>
                </c:pt>
                <c:pt idx="27502">
                  <c:v>-0.73511320000000002</c:v>
                </c:pt>
                <c:pt idx="27503">
                  <c:v>-0.73511320000000002</c:v>
                </c:pt>
                <c:pt idx="27504">
                  <c:v>-0.73818899999999998</c:v>
                </c:pt>
                <c:pt idx="27505">
                  <c:v>-0.73818899999999998</c:v>
                </c:pt>
                <c:pt idx="27506">
                  <c:v>-0.73818899999999998</c:v>
                </c:pt>
                <c:pt idx="27507">
                  <c:v>-0.74126479999999995</c:v>
                </c:pt>
                <c:pt idx="27508">
                  <c:v>-0.74126479999999995</c:v>
                </c:pt>
                <c:pt idx="27509">
                  <c:v>-0.73818899999999998</c:v>
                </c:pt>
                <c:pt idx="27510">
                  <c:v>-0.73818899999999998</c:v>
                </c:pt>
                <c:pt idx="27511">
                  <c:v>-0.73818899999999998</c:v>
                </c:pt>
                <c:pt idx="27512">
                  <c:v>-0.73818899999999998</c:v>
                </c:pt>
                <c:pt idx="27513">
                  <c:v>-0.73511320000000002</c:v>
                </c:pt>
                <c:pt idx="27514">
                  <c:v>-0.73511320000000002</c:v>
                </c:pt>
                <c:pt idx="27515">
                  <c:v>-0.73511320000000002</c:v>
                </c:pt>
                <c:pt idx="27516">
                  <c:v>-0.73818899999999998</c:v>
                </c:pt>
                <c:pt idx="27517">
                  <c:v>-0.73511320000000002</c:v>
                </c:pt>
                <c:pt idx="27518">
                  <c:v>-0.73511320000000002</c:v>
                </c:pt>
                <c:pt idx="27519">
                  <c:v>-0.73511320000000002</c:v>
                </c:pt>
                <c:pt idx="27520">
                  <c:v>-0.73818899999999998</c:v>
                </c:pt>
                <c:pt idx="27521">
                  <c:v>-0.74126479999999995</c:v>
                </c:pt>
                <c:pt idx="27522">
                  <c:v>-0.74126479999999995</c:v>
                </c:pt>
                <c:pt idx="27523">
                  <c:v>-0.74126479999999995</c:v>
                </c:pt>
                <c:pt idx="27524">
                  <c:v>-0.74434049999999996</c:v>
                </c:pt>
                <c:pt idx="27525">
                  <c:v>-0.74126479999999995</c:v>
                </c:pt>
                <c:pt idx="27526">
                  <c:v>-0.74126479999999995</c:v>
                </c:pt>
                <c:pt idx="27527">
                  <c:v>-0.74434049999999996</c:v>
                </c:pt>
                <c:pt idx="27528">
                  <c:v>-0.74741630000000003</c:v>
                </c:pt>
                <c:pt idx="27529">
                  <c:v>-0.7504921</c:v>
                </c:pt>
                <c:pt idx="27530">
                  <c:v>-0.74741630000000003</c:v>
                </c:pt>
                <c:pt idx="27531">
                  <c:v>-0.7504921</c:v>
                </c:pt>
                <c:pt idx="27532">
                  <c:v>-0.75356789999999996</c:v>
                </c:pt>
                <c:pt idx="27533">
                  <c:v>-0.75356789999999996</c:v>
                </c:pt>
                <c:pt idx="27534">
                  <c:v>-0.75356789999999996</c:v>
                </c:pt>
                <c:pt idx="27535">
                  <c:v>-0.7504921</c:v>
                </c:pt>
                <c:pt idx="27536">
                  <c:v>-0.7504921</c:v>
                </c:pt>
                <c:pt idx="27537">
                  <c:v>-0.74741630000000003</c:v>
                </c:pt>
                <c:pt idx="27538">
                  <c:v>-0.74741630000000003</c:v>
                </c:pt>
                <c:pt idx="27539">
                  <c:v>-0.74741630000000003</c:v>
                </c:pt>
                <c:pt idx="27540">
                  <c:v>-0.74741630000000003</c:v>
                </c:pt>
                <c:pt idx="27541">
                  <c:v>-0.74434049999999996</c:v>
                </c:pt>
                <c:pt idx="27542">
                  <c:v>-0.74126479999999995</c:v>
                </c:pt>
                <c:pt idx="27543">
                  <c:v>-0.74434049999999996</c:v>
                </c:pt>
                <c:pt idx="27544">
                  <c:v>-0.74434049999999996</c:v>
                </c:pt>
                <c:pt idx="27545">
                  <c:v>-0.74741630000000003</c:v>
                </c:pt>
                <c:pt idx="27546">
                  <c:v>-0.7504921</c:v>
                </c:pt>
                <c:pt idx="27547">
                  <c:v>-0.7504921</c:v>
                </c:pt>
                <c:pt idx="27548">
                  <c:v>-0.7504921</c:v>
                </c:pt>
                <c:pt idx="27549">
                  <c:v>-0.74741630000000003</c:v>
                </c:pt>
                <c:pt idx="27550">
                  <c:v>-0.74741630000000003</c:v>
                </c:pt>
                <c:pt idx="27551">
                  <c:v>-0.74434049999999996</c:v>
                </c:pt>
                <c:pt idx="27552">
                  <c:v>-0.74741630000000003</c:v>
                </c:pt>
                <c:pt idx="27553">
                  <c:v>-0.74741630000000003</c:v>
                </c:pt>
                <c:pt idx="27554">
                  <c:v>-0.7504921</c:v>
                </c:pt>
                <c:pt idx="27555">
                  <c:v>-0.7504921</c:v>
                </c:pt>
                <c:pt idx="27556">
                  <c:v>-0.7504921</c:v>
                </c:pt>
                <c:pt idx="27557">
                  <c:v>-0.7504921</c:v>
                </c:pt>
                <c:pt idx="27558">
                  <c:v>-0.75356789999999996</c:v>
                </c:pt>
                <c:pt idx="27559">
                  <c:v>-0.75356789999999996</c:v>
                </c:pt>
                <c:pt idx="27560">
                  <c:v>-0.75356789999999996</c:v>
                </c:pt>
                <c:pt idx="27561">
                  <c:v>-0.75664369999999992</c:v>
                </c:pt>
                <c:pt idx="27562">
                  <c:v>-0.75971949999999999</c:v>
                </c:pt>
                <c:pt idx="27563">
                  <c:v>-0.75971949999999999</c:v>
                </c:pt>
                <c:pt idx="27564">
                  <c:v>-0.75971949999999999</c:v>
                </c:pt>
                <c:pt idx="27565">
                  <c:v>-0.75971949999999999</c:v>
                </c:pt>
                <c:pt idx="27566">
                  <c:v>-0.75971949999999999</c:v>
                </c:pt>
                <c:pt idx="27567">
                  <c:v>-0.75971949999999999</c:v>
                </c:pt>
                <c:pt idx="27568">
                  <c:v>-0.75971949999999999</c:v>
                </c:pt>
                <c:pt idx="27569">
                  <c:v>-0.75971949999999999</c:v>
                </c:pt>
                <c:pt idx="27570">
                  <c:v>-0.76279529999999995</c:v>
                </c:pt>
                <c:pt idx="27571">
                  <c:v>-0.76587110000000003</c:v>
                </c:pt>
                <c:pt idx="27572">
                  <c:v>-0.76279529999999995</c:v>
                </c:pt>
                <c:pt idx="27573">
                  <c:v>-0.76894679999999993</c:v>
                </c:pt>
                <c:pt idx="27574">
                  <c:v>-0.76587110000000003</c:v>
                </c:pt>
                <c:pt idx="27575">
                  <c:v>-0.76587110000000003</c:v>
                </c:pt>
                <c:pt idx="27576">
                  <c:v>-0.76894679999999993</c:v>
                </c:pt>
                <c:pt idx="27577">
                  <c:v>-0.76894679999999993</c:v>
                </c:pt>
                <c:pt idx="27578">
                  <c:v>-0.76894679999999993</c:v>
                </c:pt>
                <c:pt idx="27579">
                  <c:v>-0.76894679999999993</c:v>
                </c:pt>
                <c:pt idx="27580">
                  <c:v>-0.76894679999999993</c:v>
                </c:pt>
                <c:pt idx="27581">
                  <c:v>-0.7720226</c:v>
                </c:pt>
                <c:pt idx="27582">
                  <c:v>-0.7720226</c:v>
                </c:pt>
                <c:pt idx="27583">
                  <c:v>-0.7720226</c:v>
                </c:pt>
                <c:pt idx="27584">
                  <c:v>-0.7720226</c:v>
                </c:pt>
                <c:pt idx="27585">
                  <c:v>-0.77509839999999997</c:v>
                </c:pt>
                <c:pt idx="27586">
                  <c:v>-0.77817419999999993</c:v>
                </c:pt>
                <c:pt idx="27587">
                  <c:v>-0.77817419999999993</c:v>
                </c:pt>
                <c:pt idx="27588">
                  <c:v>-0.78125</c:v>
                </c:pt>
                <c:pt idx="27589">
                  <c:v>-0.78125</c:v>
                </c:pt>
                <c:pt idx="27590">
                  <c:v>-0.78125</c:v>
                </c:pt>
                <c:pt idx="27591">
                  <c:v>-0.78432579999999996</c:v>
                </c:pt>
                <c:pt idx="27592">
                  <c:v>-0.78432579999999996</c:v>
                </c:pt>
                <c:pt idx="27593">
                  <c:v>-0.78432579999999996</c:v>
                </c:pt>
                <c:pt idx="27594">
                  <c:v>-0.78432579999999996</c:v>
                </c:pt>
                <c:pt idx="27595">
                  <c:v>-0.78125</c:v>
                </c:pt>
                <c:pt idx="27596">
                  <c:v>-0.78432579999999996</c:v>
                </c:pt>
                <c:pt idx="27597">
                  <c:v>-0.78740159999999992</c:v>
                </c:pt>
                <c:pt idx="27598">
                  <c:v>-0.78740159999999992</c:v>
                </c:pt>
                <c:pt idx="27599">
                  <c:v>-0.78740159999999992</c:v>
                </c:pt>
                <c:pt idx="27600">
                  <c:v>-0.78740159999999992</c:v>
                </c:pt>
                <c:pt idx="27601">
                  <c:v>-0.79047739999999989</c:v>
                </c:pt>
                <c:pt idx="27602">
                  <c:v>-0.79047739999999989</c:v>
                </c:pt>
                <c:pt idx="27603">
                  <c:v>-0.79047739999999989</c:v>
                </c:pt>
                <c:pt idx="27604">
                  <c:v>-0.79047739999999989</c:v>
                </c:pt>
                <c:pt idx="27605">
                  <c:v>-0.79047739999999989</c:v>
                </c:pt>
                <c:pt idx="27606">
                  <c:v>-0.79047739999999989</c:v>
                </c:pt>
                <c:pt idx="27607">
                  <c:v>-0.79047739999999989</c:v>
                </c:pt>
                <c:pt idx="27608">
                  <c:v>-0.79047739999999989</c:v>
                </c:pt>
                <c:pt idx="27609">
                  <c:v>-0.79047739999999989</c:v>
                </c:pt>
                <c:pt idx="27610">
                  <c:v>-0.79047739999999989</c:v>
                </c:pt>
                <c:pt idx="27611">
                  <c:v>-0.79047739999999989</c:v>
                </c:pt>
                <c:pt idx="27612">
                  <c:v>-0.79047739999999989</c:v>
                </c:pt>
                <c:pt idx="27613">
                  <c:v>-0.79047739999999989</c:v>
                </c:pt>
                <c:pt idx="27614">
                  <c:v>-0.79047739999999989</c:v>
                </c:pt>
                <c:pt idx="27615">
                  <c:v>-0.79355310000000001</c:v>
                </c:pt>
                <c:pt idx="27616">
                  <c:v>-0.79355310000000001</c:v>
                </c:pt>
                <c:pt idx="27617">
                  <c:v>-0.79047739999999989</c:v>
                </c:pt>
                <c:pt idx="27618">
                  <c:v>-0.79355310000000001</c:v>
                </c:pt>
                <c:pt idx="27619">
                  <c:v>-0.79662889999999997</c:v>
                </c:pt>
                <c:pt idx="27620">
                  <c:v>-0.79662889999999997</c:v>
                </c:pt>
                <c:pt idx="27621">
                  <c:v>-0.79662889999999997</c:v>
                </c:pt>
                <c:pt idx="27622">
                  <c:v>-0.79355310000000001</c:v>
                </c:pt>
                <c:pt idx="27623">
                  <c:v>-0.79662889999999997</c:v>
                </c:pt>
                <c:pt idx="27624">
                  <c:v>-0.79662889999999997</c:v>
                </c:pt>
                <c:pt idx="27625">
                  <c:v>-0.79662889999999997</c:v>
                </c:pt>
                <c:pt idx="27626">
                  <c:v>-0.79355310000000001</c:v>
                </c:pt>
                <c:pt idx="27627">
                  <c:v>-0.79047739999999989</c:v>
                </c:pt>
                <c:pt idx="27628">
                  <c:v>-0.79355310000000001</c:v>
                </c:pt>
                <c:pt idx="27629">
                  <c:v>-0.79662889999999997</c:v>
                </c:pt>
                <c:pt idx="27630">
                  <c:v>-0.79662889999999997</c:v>
                </c:pt>
                <c:pt idx="27631">
                  <c:v>-0.79662889999999997</c:v>
                </c:pt>
                <c:pt idx="27632">
                  <c:v>-0.79355310000000001</c:v>
                </c:pt>
                <c:pt idx="27633">
                  <c:v>-0.79355310000000001</c:v>
                </c:pt>
                <c:pt idx="27634">
                  <c:v>-0.79047739999999989</c:v>
                </c:pt>
                <c:pt idx="27635">
                  <c:v>-0.79047739999999989</c:v>
                </c:pt>
                <c:pt idx="27636">
                  <c:v>-0.79355310000000001</c:v>
                </c:pt>
                <c:pt idx="27637">
                  <c:v>-0.79047739999999989</c:v>
                </c:pt>
                <c:pt idx="27638">
                  <c:v>-0.78432579999999996</c:v>
                </c:pt>
                <c:pt idx="27639">
                  <c:v>-0.78432579999999996</c:v>
                </c:pt>
                <c:pt idx="27640">
                  <c:v>-0.78432579999999996</c:v>
                </c:pt>
                <c:pt idx="27641">
                  <c:v>-0.78740159999999992</c:v>
                </c:pt>
                <c:pt idx="27642">
                  <c:v>-0.79355310000000001</c:v>
                </c:pt>
                <c:pt idx="27643">
                  <c:v>-0.79355310000000001</c:v>
                </c:pt>
                <c:pt idx="27644">
                  <c:v>-0.79662889999999997</c:v>
                </c:pt>
                <c:pt idx="27645">
                  <c:v>-0.79970469999999994</c:v>
                </c:pt>
                <c:pt idx="27646">
                  <c:v>-0.80585629999999997</c:v>
                </c:pt>
                <c:pt idx="27647">
                  <c:v>-0.80585629999999997</c:v>
                </c:pt>
                <c:pt idx="27648">
                  <c:v>-0.8027804999999999</c:v>
                </c:pt>
                <c:pt idx="27649">
                  <c:v>-0.8027804999999999</c:v>
                </c:pt>
                <c:pt idx="27650">
                  <c:v>-0.79662889999999997</c:v>
                </c:pt>
                <c:pt idx="27651">
                  <c:v>-0.79047739999999989</c:v>
                </c:pt>
                <c:pt idx="27652">
                  <c:v>-0.78432579999999996</c:v>
                </c:pt>
                <c:pt idx="27653">
                  <c:v>-0.77817419999999993</c:v>
                </c:pt>
                <c:pt idx="27654">
                  <c:v>-0.77509839999999997</c:v>
                </c:pt>
                <c:pt idx="27655">
                  <c:v>-0.7720226</c:v>
                </c:pt>
                <c:pt idx="27656">
                  <c:v>-0.7720226</c:v>
                </c:pt>
                <c:pt idx="27657">
                  <c:v>-0.77817419999999993</c:v>
                </c:pt>
                <c:pt idx="27658">
                  <c:v>-0.78432579999999996</c:v>
                </c:pt>
                <c:pt idx="27659">
                  <c:v>-0.79047739999999989</c:v>
                </c:pt>
                <c:pt idx="27660">
                  <c:v>-0.79355310000000001</c:v>
                </c:pt>
                <c:pt idx="27661">
                  <c:v>-0.79662889999999997</c:v>
                </c:pt>
                <c:pt idx="27662">
                  <c:v>-0.79662889999999997</c:v>
                </c:pt>
                <c:pt idx="27663">
                  <c:v>-0.79970469999999994</c:v>
                </c:pt>
                <c:pt idx="27664">
                  <c:v>-0.79662889999999997</c:v>
                </c:pt>
                <c:pt idx="27665">
                  <c:v>-0.79047739999999989</c:v>
                </c:pt>
                <c:pt idx="27666">
                  <c:v>-0.78740159999999992</c:v>
                </c:pt>
                <c:pt idx="27667">
                  <c:v>-0.78125</c:v>
                </c:pt>
                <c:pt idx="27668">
                  <c:v>-0.77817419999999993</c:v>
                </c:pt>
                <c:pt idx="27669">
                  <c:v>-0.77509839999999997</c:v>
                </c:pt>
                <c:pt idx="27670">
                  <c:v>-0.77509839999999997</c:v>
                </c:pt>
                <c:pt idx="27671">
                  <c:v>-0.77509839999999997</c:v>
                </c:pt>
                <c:pt idx="27672">
                  <c:v>-0.77817419999999993</c:v>
                </c:pt>
                <c:pt idx="27673">
                  <c:v>-0.78125</c:v>
                </c:pt>
                <c:pt idx="27674">
                  <c:v>-0.78432579999999996</c:v>
                </c:pt>
                <c:pt idx="27675">
                  <c:v>-0.78740159999999992</c:v>
                </c:pt>
                <c:pt idx="27676">
                  <c:v>-0.78740159999999992</c:v>
                </c:pt>
                <c:pt idx="27677">
                  <c:v>-0.79047739999999989</c:v>
                </c:pt>
                <c:pt idx="27678">
                  <c:v>-0.78740159999999992</c:v>
                </c:pt>
                <c:pt idx="27679">
                  <c:v>-0.78740159999999992</c:v>
                </c:pt>
                <c:pt idx="27680">
                  <c:v>-0.78740159999999992</c:v>
                </c:pt>
                <c:pt idx="27681">
                  <c:v>-0.78432579999999996</c:v>
                </c:pt>
                <c:pt idx="27682">
                  <c:v>-0.78432579999999996</c:v>
                </c:pt>
                <c:pt idx="27683">
                  <c:v>-0.78432579999999996</c:v>
                </c:pt>
                <c:pt idx="27684">
                  <c:v>-0.78125</c:v>
                </c:pt>
                <c:pt idx="27685">
                  <c:v>-0.78432579999999996</c:v>
                </c:pt>
                <c:pt idx="27686">
                  <c:v>-0.78432579999999996</c:v>
                </c:pt>
                <c:pt idx="27687">
                  <c:v>-0.78432579999999996</c:v>
                </c:pt>
                <c:pt idx="27688">
                  <c:v>-0.78432579999999996</c:v>
                </c:pt>
                <c:pt idx="27689">
                  <c:v>-0.78740159999999992</c:v>
                </c:pt>
                <c:pt idx="27690">
                  <c:v>-0.78740159999999992</c:v>
                </c:pt>
                <c:pt idx="27691">
                  <c:v>-0.79047739999999989</c:v>
                </c:pt>
                <c:pt idx="27692">
                  <c:v>-0.79047739999999989</c:v>
                </c:pt>
                <c:pt idx="27693">
                  <c:v>-0.78740159999999992</c:v>
                </c:pt>
                <c:pt idx="27694">
                  <c:v>-0.78740159999999992</c:v>
                </c:pt>
                <c:pt idx="27695">
                  <c:v>-0.78432579999999996</c:v>
                </c:pt>
                <c:pt idx="27696">
                  <c:v>-0.78125</c:v>
                </c:pt>
                <c:pt idx="27697">
                  <c:v>-0.77817419999999993</c:v>
                </c:pt>
                <c:pt idx="27698">
                  <c:v>-0.77817419999999993</c:v>
                </c:pt>
                <c:pt idx="27699">
                  <c:v>-0.77817419999999993</c:v>
                </c:pt>
                <c:pt idx="27700">
                  <c:v>-0.78125</c:v>
                </c:pt>
                <c:pt idx="27701">
                  <c:v>-0.78125</c:v>
                </c:pt>
                <c:pt idx="27702">
                  <c:v>-0.78125</c:v>
                </c:pt>
                <c:pt idx="27703">
                  <c:v>-0.78125</c:v>
                </c:pt>
                <c:pt idx="27704">
                  <c:v>-0.78125</c:v>
                </c:pt>
                <c:pt idx="27705">
                  <c:v>-0.78125</c:v>
                </c:pt>
                <c:pt idx="27706">
                  <c:v>-0.78125</c:v>
                </c:pt>
                <c:pt idx="27707">
                  <c:v>-0.78432579999999996</c:v>
                </c:pt>
                <c:pt idx="27708">
                  <c:v>-0.78125</c:v>
                </c:pt>
                <c:pt idx="27709">
                  <c:v>-0.77817419999999993</c:v>
                </c:pt>
                <c:pt idx="27710">
                  <c:v>-0.77817419999999993</c:v>
                </c:pt>
                <c:pt idx="27711">
                  <c:v>-0.77817419999999993</c:v>
                </c:pt>
                <c:pt idx="27712">
                  <c:v>-0.7720226</c:v>
                </c:pt>
                <c:pt idx="27713">
                  <c:v>-0.7720226</c:v>
                </c:pt>
                <c:pt idx="27714">
                  <c:v>-0.7720226</c:v>
                </c:pt>
                <c:pt idx="27715">
                  <c:v>-0.76894679999999993</c:v>
                </c:pt>
                <c:pt idx="27716">
                  <c:v>-0.76894679999999993</c:v>
                </c:pt>
                <c:pt idx="27717">
                  <c:v>-0.76894679999999993</c:v>
                </c:pt>
                <c:pt idx="27718">
                  <c:v>-0.76894679999999993</c:v>
                </c:pt>
                <c:pt idx="27719">
                  <c:v>-0.76894679999999993</c:v>
                </c:pt>
                <c:pt idx="27720">
                  <c:v>-0.76894679999999993</c:v>
                </c:pt>
                <c:pt idx="27721">
                  <c:v>-0.76894679999999993</c:v>
                </c:pt>
                <c:pt idx="27722">
                  <c:v>-0.76894679999999993</c:v>
                </c:pt>
                <c:pt idx="27723">
                  <c:v>-0.76894679999999993</c:v>
                </c:pt>
                <c:pt idx="27724">
                  <c:v>-0.76894679999999993</c:v>
                </c:pt>
                <c:pt idx="27725">
                  <c:v>-0.7720226</c:v>
                </c:pt>
                <c:pt idx="27726">
                  <c:v>-0.76894679999999993</c:v>
                </c:pt>
                <c:pt idx="27727">
                  <c:v>-0.76587110000000003</c:v>
                </c:pt>
                <c:pt idx="27728">
                  <c:v>-0.76587110000000003</c:v>
                </c:pt>
                <c:pt idx="27729">
                  <c:v>-0.76587110000000003</c:v>
                </c:pt>
                <c:pt idx="27730">
                  <c:v>-0.76279529999999995</c:v>
                </c:pt>
                <c:pt idx="27731">
                  <c:v>-0.75971949999999999</c:v>
                </c:pt>
                <c:pt idx="27732">
                  <c:v>-0.75971949999999999</c:v>
                </c:pt>
                <c:pt idx="27733">
                  <c:v>-0.75971949999999999</c:v>
                </c:pt>
                <c:pt idx="27734">
                  <c:v>-0.76279529999999995</c:v>
                </c:pt>
                <c:pt idx="27735">
                  <c:v>-0.76279529999999995</c:v>
                </c:pt>
                <c:pt idx="27736">
                  <c:v>-0.76279529999999995</c:v>
                </c:pt>
                <c:pt idx="27737">
                  <c:v>-0.76587110000000003</c:v>
                </c:pt>
                <c:pt idx="27738">
                  <c:v>-0.76279529999999995</c:v>
                </c:pt>
                <c:pt idx="27739">
                  <c:v>-0.75971949999999999</c:v>
                </c:pt>
                <c:pt idx="27740">
                  <c:v>-0.75971949999999999</c:v>
                </c:pt>
                <c:pt idx="27741">
                  <c:v>-0.76279529999999995</c:v>
                </c:pt>
                <c:pt idx="27742">
                  <c:v>-0.75971949999999999</c:v>
                </c:pt>
                <c:pt idx="27743">
                  <c:v>-0.75664369999999992</c:v>
                </c:pt>
                <c:pt idx="27744">
                  <c:v>-0.75356789999999996</c:v>
                </c:pt>
                <c:pt idx="27745">
                  <c:v>-0.7504921</c:v>
                </c:pt>
                <c:pt idx="27746">
                  <c:v>-0.74741630000000003</c:v>
                </c:pt>
                <c:pt idx="27747">
                  <c:v>-0.74741630000000003</c:v>
                </c:pt>
                <c:pt idx="27748">
                  <c:v>-0.7504921</c:v>
                </c:pt>
                <c:pt idx="27749">
                  <c:v>-0.75356789999999996</c:v>
                </c:pt>
                <c:pt idx="27750">
                  <c:v>-0.75356789999999996</c:v>
                </c:pt>
                <c:pt idx="27751">
                  <c:v>-0.7504921</c:v>
                </c:pt>
                <c:pt idx="27752">
                  <c:v>-0.7504921</c:v>
                </c:pt>
                <c:pt idx="27753">
                  <c:v>-0.7504921</c:v>
                </c:pt>
                <c:pt idx="27754">
                  <c:v>-0.7504921</c:v>
                </c:pt>
                <c:pt idx="27755">
                  <c:v>-0.7504921</c:v>
                </c:pt>
                <c:pt idx="27756">
                  <c:v>-0.7504921</c:v>
                </c:pt>
                <c:pt idx="27757">
                  <c:v>-0.7504921</c:v>
                </c:pt>
                <c:pt idx="27758">
                  <c:v>-0.74741630000000003</c:v>
                </c:pt>
                <c:pt idx="27759">
                  <c:v>-0.7504921</c:v>
                </c:pt>
                <c:pt idx="27760">
                  <c:v>-0.74741630000000003</c:v>
                </c:pt>
                <c:pt idx="27761">
                  <c:v>-0.7504921</c:v>
                </c:pt>
                <c:pt idx="27762">
                  <c:v>-0.7504921</c:v>
                </c:pt>
                <c:pt idx="27763">
                  <c:v>-0.74741630000000003</c:v>
                </c:pt>
                <c:pt idx="27764">
                  <c:v>-0.74741630000000003</c:v>
                </c:pt>
                <c:pt idx="27765">
                  <c:v>-0.74741630000000003</c:v>
                </c:pt>
                <c:pt idx="27766">
                  <c:v>-0.74741630000000003</c:v>
                </c:pt>
                <c:pt idx="27767">
                  <c:v>-0.74741630000000003</c:v>
                </c:pt>
                <c:pt idx="27768">
                  <c:v>-0.74741630000000003</c:v>
                </c:pt>
                <c:pt idx="27769">
                  <c:v>-0.74741630000000003</c:v>
                </c:pt>
                <c:pt idx="27770">
                  <c:v>-0.74741630000000003</c:v>
                </c:pt>
                <c:pt idx="27771">
                  <c:v>-0.7504921</c:v>
                </c:pt>
                <c:pt idx="27772">
                  <c:v>-0.7504921</c:v>
                </c:pt>
                <c:pt idx="27773">
                  <c:v>-0.75356789999999996</c:v>
                </c:pt>
                <c:pt idx="27774">
                  <c:v>-0.75356789999999996</c:v>
                </c:pt>
                <c:pt idx="27775">
                  <c:v>-0.75356789999999996</c:v>
                </c:pt>
                <c:pt idx="27776">
                  <c:v>-0.74741630000000003</c:v>
                </c:pt>
                <c:pt idx="27777">
                  <c:v>-0.74434049999999996</c:v>
                </c:pt>
                <c:pt idx="27778">
                  <c:v>-0.74434049999999996</c:v>
                </c:pt>
                <c:pt idx="27779">
                  <c:v>-0.74434049999999996</c:v>
                </c:pt>
                <c:pt idx="27780">
                  <c:v>-0.74126479999999995</c:v>
                </c:pt>
                <c:pt idx="27781">
                  <c:v>-0.74126479999999995</c:v>
                </c:pt>
                <c:pt idx="27782">
                  <c:v>-0.74126479999999995</c:v>
                </c:pt>
                <c:pt idx="27783">
                  <c:v>-0.73818899999999998</c:v>
                </c:pt>
                <c:pt idx="27784">
                  <c:v>-0.73511320000000002</c:v>
                </c:pt>
                <c:pt idx="27785">
                  <c:v>-0.73203739999999995</c:v>
                </c:pt>
                <c:pt idx="27786">
                  <c:v>-0.73203739999999995</c:v>
                </c:pt>
                <c:pt idx="27787">
                  <c:v>-0.72896159999999999</c:v>
                </c:pt>
                <c:pt idx="27788">
                  <c:v>-0.72588579999999991</c:v>
                </c:pt>
                <c:pt idx="27789">
                  <c:v>-0.72588579999999991</c:v>
                </c:pt>
                <c:pt idx="27790">
                  <c:v>-0.72896159999999999</c:v>
                </c:pt>
                <c:pt idx="27791">
                  <c:v>-0.72896159999999999</c:v>
                </c:pt>
                <c:pt idx="27792">
                  <c:v>-0.72896159999999999</c:v>
                </c:pt>
                <c:pt idx="27793">
                  <c:v>-0.73203739999999995</c:v>
                </c:pt>
                <c:pt idx="27794">
                  <c:v>-0.73203739999999995</c:v>
                </c:pt>
                <c:pt idx="27795">
                  <c:v>-0.73511320000000002</c:v>
                </c:pt>
                <c:pt idx="27796">
                  <c:v>-0.73511320000000002</c:v>
                </c:pt>
                <c:pt idx="27797">
                  <c:v>-0.73818899999999998</c:v>
                </c:pt>
                <c:pt idx="27798">
                  <c:v>-0.73818899999999998</c:v>
                </c:pt>
                <c:pt idx="27799">
                  <c:v>-0.73511320000000002</c:v>
                </c:pt>
                <c:pt idx="27800">
                  <c:v>-0.73511320000000002</c:v>
                </c:pt>
                <c:pt idx="27801">
                  <c:v>-0.73511320000000002</c:v>
                </c:pt>
                <c:pt idx="27802">
                  <c:v>-0.73511320000000002</c:v>
                </c:pt>
                <c:pt idx="27803">
                  <c:v>-0.73511320000000002</c:v>
                </c:pt>
                <c:pt idx="27804">
                  <c:v>-0.73511320000000002</c:v>
                </c:pt>
                <c:pt idx="27805">
                  <c:v>-0.73511320000000002</c:v>
                </c:pt>
                <c:pt idx="27806">
                  <c:v>-0.73511320000000002</c:v>
                </c:pt>
                <c:pt idx="27807">
                  <c:v>-0.73511320000000002</c:v>
                </c:pt>
                <c:pt idx="27808">
                  <c:v>-0.73203739999999995</c:v>
                </c:pt>
                <c:pt idx="27809">
                  <c:v>-0.73203739999999995</c:v>
                </c:pt>
                <c:pt idx="27810">
                  <c:v>-0.72896159999999999</c:v>
                </c:pt>
                <c:pt idx="27811">
                  <c:v>-0.72896159999999999</c:v>
                </c:pt>
                <c:pt idx="27812">
                  <c:v>-0.72896159999999999</c:v>
                </c:pt>
                <c:pt idx="27813">
                  <c:v>-0.72896159999999999</c:v>
                </c:pt>
                <c:pt idx="27814">
                  <c:v>-0.72588579999999991</c:v>
                </c:pt>
                <c:pt idx="27815">
                  <c:v>-0.72896159999999999</c:v>
                </c:pt>
                <c:pt idx="27816">
                  <c:v>-0.72896159999999999</c:v>
                </c:pt>
                <c:pt idx="27817">
                  <c:v>-0.72896159999999999</c:v>
                </c:pt>
                <c:pt idx="27818">
                  <c:v>-0.72588579999999991</c:v>
                </c:pt>
                <c:pt idx="27819">
                  <c:v>-0.72588579999999991</c:v>
                </c:pt>
                <c:pt idx="27820">
                  <c:v>-0.72588579999999991</c:v>
                </c:pt>
                <c:pt idx="27821">
                  <c:v>-0.72588579999999991</c:v>
                </c:pt>
                <c:pt idx="27822">
                  <c:v>-0.72588579999999991</c:v>
                </c:pt>
                <c:pt idx="27823">
                  <c:v>-0.72588579999999991</c:v>
                </c:pt>
                <c:pt idx="27824">
                  <c:v>-0.72588579999999991</c:v>
                </c:pt>
                <c:pt idx="27825">
                  <c:v>-0.72588579999999991</c:v>
                </c:pt>
                <c:pt idx="27826">
                  <c:v>-0.72280999999999995</c:v>
                </c:pt>
                <c:pt idx="27827">
                  <c:v>-0.71973419999999999</c:v>
                </c:pt>
                <c:pt idx="27828">
                  <c:v>-0.71973419999999999</c:v>
                </c:pt>
                <c:pt idx="27829">
                  <c:v>-0.7135826999999999</c:v>
                </c:pt>
                <c:pt idx="27830">
                  <c:v>-0.71665849999999998</c:v>
                </c:pt>
                <c:pt idx="27831">
                  <c:v>-0.71665849999999998</c:v>
                </c:pt>
                <c:pt idx="27832">
                  <c:v>-0.7135826999999999</c:v>
                </c:pt>
                <c:pt idx="27833">
                  <c:v>-0.7135826999999999</c:v>
                </c:pt>
                <c:pt idx="27834">
                  <c:v>-0.7135826999999999</c:v>
                </c:pt>
                <c:pt idx="27835">
                  <c:v>-0.7135826999999999</c:v>
                </c:pt>
                <c:pt idx="27836">
                  <c:v>-0.71050689999999994</c:v>
                </c:pt>
                <c:pt idx="27837">
                  <c:v>-0.70743109999999998</c:v>
                </c:pt>
                <c:pt idx="27838">
                  <c:v>-0.71050689999999994</c:v>
                </c:pt>
                <c:pt idx="27839">
                  <c:v>-0.71050689999999994</c:v>
                </c:pt>
                <c:pt idx="27840">
                  <c:v>-0.71050689999999994</c:v>
                </c:pt>
                <c:pt idx="27841">
                  <c:v>-0.70743109999999998</c:v>
                </c:pt>
                <c:pt idx="27842">
                  <c:v>-0.70435530000000002</c:v>
                </c:pt>
                <c:pt idx="27843">
                  <c:v>-0.70743109999999998</c:v>
                </c:pt>
                <c:pt idx="27844">
                  <c:v>-0.70743109999999998</c:v>
                </c:pt>
                <c:pt idx="27845">
                  <c:v>-0.70743109999999998</c:v>
                </c:pt>
                <c:pt idx="27846">
                  <c:v>-0.70743109999999998</c:v>
                </c:pt>
                <c:pt idx="27847">
                  <c:v>-0.70743109999999998</c:v>
                </c:pt>
                <c:pt idx="27848">
                  <c:v>-0.70743109999999998</c:v>
                </c:pt>
                <c:pt idx="27849">
                  <c:v>-0.70743109999999998</c:v>
                </c:pt>
                <c:pt idx="27850">
                  <c:v>-0.71050689999999994</c:v>
                </c:pt>
                <c:pt idx="27851">
                  <c:v>-0.71050689999999994</c:v>
                </c:pt>
                <c:pt idx="27852">
                  <c:v>-0.70743109999999998</c:v>
                </c:pt>
                <c:pt idx="27853">
                  <c:v>-0.70435530000000002</c:v>
                </c:pt>
                <c:pt idx="27854">
                  <c:v>-0.70435530000000002</c:v>
                </c:pt>
                <c:pt idx="27855">
                  <c:v>-0.70435530000000002</c:v>
                </c:pt>
                <c:pt idx="27856">
                  <c:v>-0.70435530000000002</c:v>
                </c:pt>
                <c:pt idx="27857">
                  <c:v>-0.70127949999999994</c:v>
                </c:pt>
                <c:pt idx="27858">
                  <c:v>-0.70435530000000002</c:v>
                </c:pt>
                <c:pt idx="27859">
                  <c:v>-0.70743109999999998</c:v>
                </c:pt>
                <c:pt idx="27860">
                  <c:v>-0.70743109999999998</c:v>
                </c:pt>
                <c:pt idx="27861">
                  <c:v>-0.70743109999999998</c:v>
                </c:pt>
                <c:pt idx="27862">
                  <c:v>-0.70743109999999998</c:v>
                </c:pt>
                <c:pt idx="27863">
                  <c:v>-0.71050689999999994</c:v>
                </c:pt>
                <c:pt idx="27864">
                  <c:v>-0.7135826999999999</c:v>
                </c:pt>
                <c:pt idx="27865">
                  <c:v>-0.7135826999999999</c:v>
                </c:pt>
                <c:pt idx="27866">
                  <c:v>-0.71665849999999998</c:v>
                </c:pt>
                <c:pt idx="27867">
                  <c:v>-0.7135826999999999</c:v>
                </c:pt>
                <c:pt idx="27868">
                  <c:v>-0.7135826999999999</c:v>
                </c:pt>
                <c:pt idx="27869">
                  <c:v>-0.71665849999999998</c:v>
                </c:pt>
                <c:pt idx="27870">
                  <c:v>-0.71973419999999999</c:v>
                </c:pt>
                <c:pt idx="27871">
                  <c:v>-0.71665849999999998</c:v>
                </c:pt>
                <c:pt idx="27872">
                  <c:v>-0.71973419999999999</c:v>
                </c:pt>
                <c:pt idx="27873">
                  <c:v>-0.71973419999999999</c:v>
                </c:pt>
                <c:pt idx="27874">
                  <c:v>-0.71665849999999998</c:v>
                </c:pt>
                <c:pt idx="27875">
                  <c:v>-0.7135826999999999</c:v>
                </c:pt>
                <c:pt idx="27876">
                  <c:v>-0.7135826999999999</c:v>
                </c:pt>
                <c:pt idx="27877">
                  <c:v>-0.71665849999999998</c:v>
                </c:pt>
                <c:pt idx="27878">
                  <c:v>-0.71665849999999998</c:v>
                </c:pt>
                <c:pt idx="27879">
                  <c:v>-0.7135826999999999</c:v>
                </c:pt>
                <c:pt idx="27880">
                  <c:v>-0.7135826999999999</c:v>
                </c:pt>
                <c:pt idx="27881">
                  <c:v>-0.7135826999999999</c:v>
                </c:pt>
                <c:pt idx="27882">
                  <c:v>-0.7135826999999999</c:v>
                </c:pt>
                <c:pt idx="27883">
                  <c:v>-0.7135826999999999</c:v>
                </c:pt>
                <c:pt idx="27884">
                  <c:v>-0.71665849999999998</c:v>
                </c:pt>
                <c:pt idx="27885">
                  <c:v>-0.71665849999999998</c:v>
                </c:pt>
                <c:pt idx="27886">
                  <c:v>-0.71973419999999999</c:v>
                </c:pt>
                <c:pt idx="27887">
                  <c:v>-0.72280999999999995</c:v>
                </c:pt>
                <c:pt idx="27888">
                  <c:v>-0.72280999999999995</c:v>
                </c:pt>
                <c:pt idx="27889">
                  <c:v>-0.72280999999999995</c:v>
                </c:pt>
                <c:pt idx="27890">
                  <c:v>-0.72280999999999995</c:v>
                </c:pt>
                <c:pt idx="27891">
                  <c:v>-0.71973419999999999</c:v>
                </c:pt>
                <c:pt idx="27892">
                  <c:v>-0.71665849999999998</c:v>
                </c:pt>
                <c:pt idx="27893">
                  <c:v>-0.71973419999999999</c:v>
                </c:pt>
                <c:pt idx="27894">
                  <c:v>-0.71973419999999999</c:v>
                </c:pt>
                <c:pt idx="27895">
                  <c:v>-0.71665849999999998</c:v>
                </c:pt>
                <c:pt idx="27896">
                  <c:v>-0.71665849999999998</c:v>
                </c:pt>
                <c:pt idx="27897">
                  <c:v>-0.71973419999999999</c:v>
                </c:pt>
                <c:pt idx="27898">
                  <c:v>-0.71665849999999998</c:v>
                </c:pt>
                <c:pt idx="27899">
                  <c:v>-0.71665849999999998</c:v>
                </c:pt>
                <c:pt idx="27900">
                  <c:v>-0.71973419999999999</c:v>
                </c:pt>
                <c:pt idx="27901">
                  <c:v>-0.71973419999999999</c:v>
                </c:pt>
                <c:pt idx="27902">
                  <c:v>-0.71973419999999999</c:v>
                </c:pt>
                <c:pt idx="27903">
                  <c:v>-0.72280999999999995</c:v>
                </c:pt>
                <c:pt idx="27904">
                  <c:v>-0.72280999999999995</c:v>
                </c:pt>
                <c:pt idx="27905">
                  <c:v>-0.71973419999999999</c:v>
                </c:pt>
                <c:pt idx="27906">
                  <c:v>-0.71973419999999999</c:v>
                </c:pt>
                <c:pt idx="27907">
                  <c:v>-0.72280999999999995</c:v>
                </c:pt>
                <c:pt idx="27908">
                  <c:v>-0.72280999999999995</c:v>
                </c:pt>
                <c:pt idx="27909">
                  <c:v>-0.72588579999999991</c:v>
                </c:pt>
                <c:pt idx="27910">
                  <c:v>-0.72588579999999991</c:v>
                </c:pt>
                <c:pt idx="27911">
                  <c:v>-0.72896159999999999</c:v>
                </c:pt>
                <c:pt idx="27912">
                  <c:v>-0.73203739999999995</c:v>
                </c:pt>
                <c:pt idx="27913">
                  <c:v>-0.72896159999999999</c:v>
                </c:pt>
                <c:pt idx="27914">
                  <c:v>-0.72896159999999999</c:v>
                </c:pt>
                <c:pt idx="27915">
                  <c:v>-0.73203739999999995</c:v>
                </c:pt>
                <c:pt idx="27916">
                  <c:v>-0.73203739999999995</c:v>
                </c:pt>
                <c:pt idx="27917">
                  <c:v>-0.73203739999999995</c:v>
                </c:pt>
                <c:pt idx="27918">
                  <c:v>-0.73203739999999995</c:v>
                </c:pt>
                <c:pt idx="27919">
                  <c:v>-0.73203739999999995</c:v>
                </c:pt>
                <c:pt idx="27920">
                  <c:v>-0.73203739999999995</c:v>
                </c:pt>
                <c:pt idx="27921">
                  <c:v>-0.73511320000000002</c:v>
                </c:pt>
                <c:pt idx="27922">
                  <c:v>-0.73203739999999995</c:v>
                </c:pt>
                <c:pt idx="27923">
                  <c:v>-0.73203739999999995</c:v>
                </c:pt>
                <c:pt idx="27924">
                  <c:v>-0.73203739999999995</c:v>
                </c:pt>
                <c:pt idx="27925">
                  <c:v>-0.73203739999999995</c:v>
                </c:pt>
                <c:pt idx="27926">
                  <c:v>-0.73203739999999995</c:v>
                </c:pt>
                <c:pt idx="27927">
                  <c:v>-0.73203739999999995</c:v>
                </c:pt>
                <c:pt idx="27928">
                  <c:v>-0.73203739999999995</c:v>
                </c:pt>
                <c:pt idx="27929">
                  <c:v>-0.72896159999999999</c:v>
                </c:pt>
                <c:pt idx="27930">
                  <c:v>-0.72896159999999999</c:v>
                </c:pt>
                <c:pt idx="27931">
                  <c:v>-0.72896159999999999</c:v>
                </c:pt>
                <c:pt idx="27932">
                  <c:v>-0.72896159999999999</c:v>
                </c:pt>
                <c:pt idx="27933">
                  <c:v>-0.72588579999999991</c:v>
                </c:pt>
                <c:pt idx="27934">
                  <c:v>-0.72588579999999991</c:v>
                </c:pt>
                <c:pt idx="27935">
                  <c:v>-0.72588579999999991</c:v>
                </c:pt>
                <c:pt idx="27936">
                  <c:v>-0.72280999999999995</c:v>
                </c:pt>
                <c:pt idx="27937">
                  <c:v>-0.72280999999999995</c:v>
                </c:pt>
                <c:pt idx="27938">
                  <c:v>-0.71973419999999999</c:v>
                </c:pt>
                <c:pt idx="27939">
                  <c:v>-0.71973419999999999</c:v>
                </c:pt>
                <c:pt idx="27940">
                  <c:v>-0.71665849999999998</c:v>
                </c:pt>
                <c:pt idx="27941">
                  <c:v>-0.7135826999999999</c:v>
                </c:pt>
                <c:pt idx="27942">
                  <c:v>-0.71665849999999998</c:v>
                </c:pt>
                <c:pt idx="27943">
                  <c:v>-0.71665849999999998</c:v>
                </c:pt>
                <c:pt idx="27944">
                  <c:v>-0.71665849999999998</c:v>
                </c:pt>
                <c:pt idx="27945">
                  <c:v>-0.7135826999999999</c:v>
                </c:pt>
                <c:pt idx="27946">
                  <c:v>-0.7135826999999999</c:v>
                </c:pt>
                <c:pt idx="27947">
                  <c:v>-0.7135826999999999</c:v>
                </c:pt>
                <c:pt idx="27948">
                  <c:v>-0.70743109999999998</c:v>
                </c:pt>
                <c:pt idx="27949">
                  <c:v>-0.70743109999999998</c:v>
                </c:pt>
                <c:pt idx="27950">
                  <c:v>-0.70743109999999998</c:v>
                </c:pt>
                <c:pt idx="27951">
                  <c:v>-0.71050689999999994</c:v>
                </c:pt>
                <c:pt idx="27952">
                  <c:v>-0.7135826999999999</c:v>
                </c:pt>
                <c:pt idx="27953">
                  <c:v>-0.7135826999999999</c:v>
                </c:pt>
                <c:pt idx="27954">
                  <c:v>-0.71665849999999998</c:v>
                </c:pt>
                <c:pt idx="27955">
                  <c:v>-0.71665849999999998</c:v>
                </c:pt>
                <c:pt idx="27956">
                  <c:v>-0.7135826999999999</c:v>
                </c:pt>
                <c:pt idx="27957">
                  <c:v>-0.7135826999999999</c:v>
                </c:pt>
                <c:pt idx="27958">
                  <c:v>-0.7135826999999999</c:v>
                </c:pt>
                <c:pt idx="27959">
                  <c:v>-0.7135826999999999</c:v>
                </c:pt>
                <c:pt idx="27960">
                  <c:v>-0.7135826999999999</c:v>
                </c:pt>
                <c:pt idx="27961">
                  <c:v>-0.7135826999999999</c:v>
                </c:pt>
                <c:pt idx="27962">
                  <c:v>-0.7135826999999999</c:v>
                </c:pt>
                <c:pt idx="27963">
                  <c:v>-0.71050689999999994</c:v>
                </c:pt>
                <c:pt idx="27964">
                  <c:v>-0.7135826999999999</c:v>
                </c:pt>
                <c:pt idx="27965">
                  <c:v>-0.7135826999999999</c:v>
                </c:pt>
                <c:pt idx="27966">
                  <c:v>-0.7135826999999999</c:v>
                </c:pt>
                <c:pt idx="27967">
                  <c:v>-0.7135826999999999</c:v>
                </c:pt>
                <c:pt idx="27968">
                  <c:v>-0.7135826999999999</c:v>
                </c:pt>
                <c:pt idx="27969">
                  <c:v>-0.71050689999999994</c:v>
                </c:pt>
                <c:pt idx="27970">
                  <c:v>-0.70743109999999998</c:v>
                </c:pt>
                <c:pt idx="27971">
                  <c:v>-0.71050689999999994</c:v>
                </c:pt>
                <c:pt idx="27972">
                  <c:v>-0.71050689999999994</c:v>
                </c:pt>
                <c:pt idx="27973">
                  <c:v>-0.71050689999999994</c:v>
                </c:pt>
                <c:pt idx="27974">
                  <c:v>-0.70743109999999998</c:v>
                </c:pt>
                <c:pt idx="27975">
                  <c:v>-0.70743109999999998</c:v>
                </c:pt>
                <c:pt idx="27976">
                  <c:v>-0.70743109999999998</c:v>
                </c:pt>
                <c:pt idx="27977">
                  <c:v>-0.70743109999999998</c:v>
                </c:pt>
                <c:pt idx="27978">
                  <c:v>-0.70743109999999998</c:v>
                </c:pt>
                <c:pt idx="27979">
                  <c:v>-0.70743109999999998</c:v>
                </c:pt>
                <c:pt idx="27980">
                  <c:v>-0.70743109999999998</c:v>
                </c:pt>
                <c:pt idx="27981">
                  <c:v>-0.70435530000000002</c:v>
                </c:pt>
                <c:pt idx="27982">
                  <c:v>-0.70435530000000002</c:v>
                </c:pt>
                <c:pt idx="27983">
                  <c:v>-0.70435530000000002</c:v>
                </c:pt>
                <c:pt idx="27984">
                  <c:v>-0.70435530000000002</c:v>
                </c:pt>
                <c:pt idx="27985">
                  <c:v>-0.70127949999999994</c:v>
                </c:pt>
                <c:pt idx="27986">
                  <c:v>-0.70127949999999994</c:v>
                </c:pt>
                <c:pt idx="27987">
                  <c:v>-0.70127949999999994</c:v>
                </c:pt>
                <c:pt idx="27988">
                  <c:v>-0.70127949999999994</c:v>
                </c:pt>
                <c:pt idx="27989">
                  <c:v>-0.70435530000000002</c:v>
                </c:pt>
                <c:pt idx="27990">
                  <c:v>-0.70127949999999994</c:v>
                </c:pt>
                <c:pt idx="27991">
                  <c:v>-0.70127949999999994</c:v>
                </c:pt>
                <c:pt idx="27992">
                  <c:v>-0.70127949999999994</c:v>
                </c:pt>
                <c:pt idx="27993">
                  <c:v>-0.69820369999999998</c:v>
                </c:pt>
                <c:pt idx="27994">
                  <c:v>-0.69820369999999998</c:v>
                </c:pt>
                <c:pt idx="27995">
                  <c:v>-0.70127949999999994</c:v>
                </c:pt>
                <c:pt idx="27996">
                  <c:v>-0.70127949999999994</c:v>
                </c:pt>
                <c:pt idx="27997">
                  <c:v>-0.69820369999999998</c:v>
                </c:pt>
                <c:pt idx="27998">
                  <c:v>-0.70127949999999994</c:v>
                </c:pt>
                <c:pt idx="27999">
                  <c:v>-0.70127949999999994</c:v>
                </c:pt>
                <c:pt idx="28000">
                  <c:v>-0.70127949999999994</c:v>
                </c:pt>
                <c:pt idx="28001">
                  <c:v>-0.70127949999999994</c:v>
                </c:pt>
                <c:pt idx="28002">
                  <c:v>-0.70127949999999994</c:v>
                </c:pt>
                <c:pt idx="28003">
                  <c:v>-0.70435530000000002</c:v>
                </c:pt>
                <c:pt idx="28004">
                  <c:v>-0.70127949999999994</c:v>
                </c:pt>
                <c:pt idx="28005">
                  <c:v>-0.69820369999999998</c:v>
                </c:pt>
                <c:pt idx="28006">
                  <c:v>-0.69820369999999998</c:v>
                </c:pt>
                <c:pt idx="28007">
                  <c:v>-0.70127949999999994</c:v>
                </c:pt>
                <c:pt idx="28008">
                  <c:v>-0.70127949999999994</c:v>
                </c:pt>
                <c:pt idx="28009">
                  <c:v>-0.70127949999999994</c:v>
                </c:pt>
                <c:pt idx="28010">
                  <c:v>-0.70127949999999994</c:v>
                </c:pt>
                <c:pt idx="28011">
                  <c:v>-0.70127949999999994</c:v>
                </c:pt>
                <c:pt idx="28012">
                  <c:v>-0.70127949999999994</c:v>
                </c:pt>
                <c:pt idx="28013">
                  <c:v>-0.70435530000000002</c:v>
                </c:pt>
                <c:pt idx="28014">
                  <c:v>-0.70435530000000002</c:v>
                </c:pt>
                <c:pt idx="28015">
                  <c:v>-0.70435530000000002</c:v>
                </c:pt>
                <c:pt idx="28016">
                  <c:v>-0.70435530000000002</c:v>
                </c:pt>
                <c:pt idx="28017">
                  <c:v>-0.70127949999999994</c:v>
                </c:pt>
                <c:pt idx="28018">
                  <c:v>-0.70127949999999994</c:v>
                </c:pt>
                <c:pt idx="28019">
                  <c:v>-0.70435530000000002</c:v>
                </c:pt>
                <c:pt idx="28020">
                  <c:v>-0.70743109999999998</c:v>
                </c:pt>
                <c:pt idx="28021">
                  <c:v>-0.71050689999999994</c:v>
                </c:pt>
                <c:pt idx="28022">
                  <c:v>-0.71050689999999994</c:v>
                </c:pt>
                <c:pt idx="28023">
                  <c:v>-0.71050689999999994</c:v>
                </c:pt>
                <c:pt idx="28024">
                  <c:v>-0.71050689999999994</c:v>
                </c:pt>
                <c:pt idx="28025">
                  <c:v>-0.7135826999999999</c:v>
                </c:pt>
                <c:pt idx="28026">
                  <c:v>-0.7135826999999999</c:v>
                </c:pt>
                <c:pt idx="28027">
                  <c:v>-0.71050689999999994</c:v>
                </c:pt>
                <c:pt idx="28028">
                  <c:v>-0.70743109999999998</c:v>
                </c:pt>
                <c:pt idx="28029">
                  <c:v>-0.70743109999999998</c:v>
                </c:pt>
                <c:pt idx="28030">
                  <c:v>-0.70743109999999998</c:v>
                </c:pt>
                <c:pt idx="28031">
                  <c:v>-0.71050689999999994</c:v>
                </c:pt>
                <c:pt idx="28032">
                  <c:v>-0.7135826999999999</c:v>
                </c:pt>
                <c:pt idx="28033">
                  <c:v>-0.7135826999999999</c:v>
                </c:pt>
                <c:pt idx="28034">
                  <c:v>-0.7135826999999999</c:v>
                </c:pt>
                <c:pt idx="28035">
                  <c:v>-0.7135826999999999</c:v>
                </c:pt>
                <c:pt idx="28036">
                  <c:v>-0.7135826999999999</c:v>
                </c:pt>
                <c:pt idx="28037">
                  <c:v>-0.7135826999999999</c:v>
                </c:pt>
                <c:pt idx="28038">
                  <c:v>-0.7135826999999999</c:v>
                </c:pt>
                <c:pt idx="28039">
                  <c:v>-0.7135826999999999</c:v>
                </c:pt>
                <c:pt idx="28040">
                  <c:v>-0.7135826999999999</c:v>
                </c:pt>
                <c:pt idx="28041">
                  <c:v>-0.71665849999999998</c:v>
                </c:pt>
                <c:pt idx="28042">
                  <c:v>-0.71665849999999998</c:v>
                </c:pt>
                <c:pt idx="28043">
                  <c:v>-0.71973419999999999</c:v>
                </c:pt>
                <c:pt idx="28044">
                  <c:v>-0.71973419999999999</c:v>
                </c:pt>
                <c:pt idx="28045">
                  <c:v>-0.72280999999999995</c:v>
                </c:pt>
                <c:pt idx="28046">
                  <c:v>-0.71973419999999999</c:v>
                </c:pt>
                <c:pt idx="28047">
                  <c:v>-0.71973419999999999</c:v>
                </c:pt>
                <c:pt idx="28048">
                  <c:v>-0.72280999999999995</c:v>
                </c:pt>
                <c:pt idx="28049">
                  <c:v>-0.71973419999999999</c:v>
                </c:pt>
                <c:pt idx="28050">
                  <c:v>-0.71973419999999999</c:v>
                </c:pt>
                <c:pt idx="28051">
                  <c:v>-0.71665849999999998</c:v>
                </c:pt>
                <c:pt idx="28052">
                  <c:v>-0.71973419999999999</c:v>
                </c:pt>
                <c:pt idx="28053">
                  <c:v>-0.71665849999999998</c:v>
                </c:pt>
                <c:pt idx="28054">
                  <c:v>-0.71665849999999998</c:v>
                </c:pt>
                <c:pt idx="28055">
                  <c:v>-0.71973419999999999</c:v>
                </c:pt>
                <c:pt idx="28056">
                  <c:v>-0.72280999999999995</c:v>
                </c:pt>
                <c:pt idx="28057">
                  <c:v>-0.71973419999999999</c:v>
                </c:pt>
                <c:pt idx="28058">
                  <c:v>-0.71665849999999998</c:v>
                </c:pt>
                <c:pt idx="28059">
                  <c:v>-0.71973419999999999</c:v>
                </c:pt>
                <c:pt idx="28060">
                  <c:v>-0.72280999999999995</c:v>
                </c:pt>
                <c:pt idx="28061">
                  <c:v>-0.72280999999999995</c:v>
                </c:pt>
                <c:pt idx="28062">
                  <c:v>-0.72280999999999995</c:v>
                </c:pt>
                <c:pt idx="28063">
                  <c:v>-0.72280999999999995</c:v>
                </c:pt>
                <c:pt idx="28064">
                  <c:v>-0.72280999999999995</c:v>
                </c:pt>
                <c:pt idx="28065">
                  <c:v>-0.72280999999999995</c:v>
                </c:pt>
                <c:pt idx="28066">
                  <c:v>-0.72280999999999995</c:v>
                </c:pt>
                <c:pt idx="28067">
                  <c:v>-0.72280999999999995</c:v>
                </c:pt>
                <c:pt idx="28068">
                  <c:v>-0.72588579999999991</c:v>
                </c:pt>
                <c:pt idx="28069">
                  <c:v>-0.72896159999999999</c:v>
                </c:pt>
                <c:pt idx="28070">
                  <c:v>-0.72896159999999999</c:v>
                </c:pt>
                <c:pt idx="28071">
                  <c:v>-0.72896159999999999</c:v>
                </c:pt>
                <c:pt idx="28072">
                  <c:v>-0.73203739999999995</c:v>
                </c:pt>
                <c:pt idx="28073">
                  <c:v>-0.72896159999999999</c:v>
                </c:pt>
                <c:pt idx="28074">
                  <c:v>-0.72896159999999999</c:v>
                </c:pt>
                <c:pt idx="28075">
                  <c:v>-0.72896159999999999</c:v>
                </c:pt>
                <c:pt idx="28076">
                  <c:v>-0.73203739999999995</c:v>
                </c:pt>
                <c:pt idx="28077">
                  <c:v>-0.73511320000000002</c:v>
                </c:pt>
                <c:pt idx="28078">
                  <c:v>-0.73511320000000002</c:v>
                </c:pt>
                <c:pt idx="28079">
                  <c:v>-0.73511320000000002</c:v>
                </c:pt>
                <c:pt idx="28080">
                  <c:v>-0.73511320000000002</c:v>
                </c:pt>
                <c:pt idx="28081">
                  <c:v>-0.73818899999999998</c:v>
                </c:pt>
                <c:pt idx="28082">
                  <c:v>-0.73818899999999998</c:v>
                </c:pt>
                <c:pt idx="28083">
                  <c:v>-0.73818899999999998</c:v>
                </c:pt>
                <c:pt idx="28084">
                  <c:v>-0.74126479999999995</c:v>
                </c:pt>
                <c:pt idx="28085">
                  <c:v>-0.74126479999999995</c:v>
                </c:pt>
                <c:pt idx="28086">
                  <c:v>-0.74126479999999995</c:v>
                </c:pt>
                <c:pt idx="28087">
                  <c:v>-0.74434049999999996</c:v>
                </c:pt>
                <c:pt idx="28088">
                  <c:v>-0.74434049999999996</c:v>
                </c:pt>
                <c:pt idx="28089">
                  <c:v>-0.74741630000000003</c:v>
                </c:pt>
                <c:pt idx="28090">
                  <c:v>-0.74741630000000003</c:v>
                </c:pt>
                <c:pt idx="28091">
                  <c:v>-0.74741630000000003</c:v>
                </c:pt>
                <c:pt idx="28092">
                  <c:v>-0.74741630000000003</c:v>
                </c:pt>
                <c:pt idx="28093">
                  <c:v>-0.74741630000000003</c:v>
                </c:pt>
                <c:pt idx="28094">
                  <c:v>-0.74434049999999996</c:v>
                </c:pt>
                <c:pt idx="28095">
                  <c:v>-0.74434049999999996</c:v>
                </c:pt>
                <c:pt idx="28096">
                  <c:v>-0.74434049999999996</c:v>
                </c:pt>
                <c:pt idx="28097">
                  <c:v>-0.74741630000000003</c:v>
                </c:pt>
                <c:pt idx="28098">
                  <c:v>-0.7504921</c:v>
                </c:pt>
                <c:pt idx="28099">
                  <c:v>-0.74741630000000003</c:v>
                </c:pt>
                <c:pt idx="28100">
                  <c:v>-0.74434049999999996</c:v>
                </c:pt>
                <c:pt idx="28101">
                  <c:v>-0.74434049999999996</c:v>
                </c:pt>
                <c:pt idx="28102">
                  <c:v>-0.74434049999999996</c:v>
                </c:pt>
                <c:pt idx="28103">
                  <c:v>-0.74126479999999995</c:v>
                </c:pt>
                <c:pt idx="28104">
                  <c:v>-0.74126479999999995</c:v>
                </c:pt>
                <c:pt idx="28105">
                  <c:v>-0.74434049999999996</c:v>
                </c:pt>
                <c:pt idx="28106">
                  <c:v>-0.74126479999999995</c:v>
                </c:pt>
                <c:pt idx="28107">
                  <c:v>-0.74126479999999995</c:v>
                </c:pt>
                <c:pt idx="28108">
                  <c:v>-0.74126479999999995</c:v>
                </c:pt>
                <c:pt idx="28109">
                  <c:v>-0.74126479999999995</c:v>
                </c:pt>
                <c:pt idx="28110">
                  <c:v>-0.74434049999999996</c:v>
                </c:pt>
                <c:pt idx="28111">
                  <c:v>-0.74434049999999996</c:v>
                </c:pt>
                <c:pt idx="28112">
                  <c:v>-0.74434049999999996</c:v>
                </c:pt>
                <c:pt idx="28113">
                  <c:v>-0.74741630000000003</c:v>
                </c:pt>
                <c:pt idx="28114">
                  <c:v>-0.74741630000000003</c:v>
                </c:pt>
                <c:pt idx="28115">
                  <c:v>-0.74434049999999996</c:v>
                </c:pt>
                <c:pt idx="28116">
                  <c:v>-0.74434049999999996</c:v>
                </c:pt>
                <c:pt idx="28117">
                  <c:v>-0.74434049999999996</c:v>
                </c:pt>
                <c:pt idx="28118">
                  <c:v>-0.74434049999999996</c:v>
                </c:pt>
                <c:pt idx="28119">
                  <c:v>-0.74126479999999995</c:v>
                </c:pt>
                <c:pt idx="28120">
                  <c:v>-0.74126479999999995</c:v>
                </c:pt>
                <c:pt idx="28121">
                  <c:v>-0.74434049999999996</c:v>
                </c:pt>
                <c:pt idx="28122">
                  <c:v>-0.74126479999999995</c:v>
                </c:pt>
                <c:pt idx="28123">
                  <c:v>-0.74126479999999995</c:v>
                </c:pt>
                <c:pt idx="28124">
                  <c:v>-0.74126479999999995</c:v>
                </c:pt>
                <c:pt idx="28125">
                  <c:v>-0.74126479999999995</c:v>
                </c:pt>
                <c:pt idx="28126">
                  <c:v>-0.73818899999999998</c:v>
                </c:pt>
                <c:pt idx="28127">
                  <c:v>-0.73818899999999998</c:v>
                </c:pt>
                <c:pt idx="28128">
                  <c:v>-0.73511320000000002</c:v>
                </c:pt>
                <c:pt idx="28129">
                  <c:v>-0.73511320000000002</c:v>
                </c:pt>
                <c:pt idx="28130">
                  <c:v>-0.73818899999999998</c:v>
                </c:pt>
                <c:pt idx="28131">
                  <c:v>-0.73818899999999998</c:v>
                </c:pt>
                <c:pt idx="28132">
                  <c:v>-0.74126479999999995</c:v>
                </c:pt>
                <c:pt idx="28133">
                  <c:v>-0.73818899999999998</c:v>
                </c:pt>
                <c:pt idx="28134">
                  <c:v>-0.74126479999999995</c:v>
                </c:pt>
                <c:pt idx="28135">
                  <c:v>-0.74434049999999996</c:v>
                </c:pt>
                <c:pt idx="28136">
                  <c:v>-0.74434049999999996</c:v>
                </c:pt>
                <c:pt idx="28137">
                  <c:v>-0.74741630000000003</c:v>
                </c:pt>
                <c:pt idx="28138">
                  <c:v>-0.74741630000000003</c:v>
                </c:pt>
                <c:pt idx="28139">
                  <c:v>-0.74741630000000003</c:v>
                </c:pt>
                <c:pt idx="28140">
                  <c:v>-0.74126479999999995</c:v>
                </c:pt>
                <c:pt idx="28141">
                  <c:v>-0.73818899999999998</c:v>
                </c:pt>
                <c:pt idx="28142">
                  <c:v>-0.73511320000000002</c:v>
                </c:pt>
                <c:pt idx="28143">
                  <c:v>-0.73203739999999995</c:v>
                </c:pt>
                <c:pt idx="28144">
                  <c:v>-0.73203739999999995</c:v>
                </c:pt>
                <c:pt idx="28145">
                  <c:v>-0.73203739999999995</c:v>
                </c:pt>
                <c:pt idx="28146">
                  <c:v>-0.73511320000000002</c:v>
                </c:pt>
                <c:pt idx="28147">
                  <c:v>-0.73511320000000002</c:v>
                </c:pt>
                <c:pt idx="28148">
                  <c:v>-0.73818899999999998</c:v>
                </c:pt>
                <c:pt idx="28149">
                  <c:v>-0.73818899999999998</c:v>
                </c:pt>
                <c:pt idx="28150">
                  <c:v>-0.74126479999999995</c:v>
                </c:pt>
                <c:pt idx="28151">
                  <c:v>-0.74126479999999995</c:v>
                </c:pt>
                <c:pt idx="28152">
                  <c:v>-0.74126479999999995</c:v>
                </c:pt>
                <c:pt idx="28153">
                  <c:v>-0.73818899999999998</c:v>
                </c:pt>
                <c:pt idx="28154">
                  <c:v>-0.74126479999999995</c:v>
                </c:pt>
                <c:pt idx="28155">
                  <c:v>-0.74126479999999995</c:v>
                </c:pt>
                <c:pt idx="28156">
                  <c:v>-0.73818899999999998</c:v>
                </c:pt>
                <c:pt idx="28157">
                  <c:v>-0.73818899999999998</c:v>
                </c:pt>
                <c:pt idx="28158">
                  <c:v>-0.73818899999999998</c:v>
                </c:pt>
                <c:pt idx="28159">
                  <c:v>-0.73511320000000002</c:v>
                </c:pt>
                <c:pt idx="28160">
                  <c:v>-0.73511320000000002</c:v>
                </c:pt>
                <c:pt idx="28161">
                  <c:v>-0.73818899999999998</c:v>
                </c:pt>
                <c:pt idx="28162">
                  <c:v>-0.73818899999999998</c:v>
                </c:pt>
                <c:pt idx="28163">
                  <c:v>-0.73511320000000002</c:v>
                </c:pt>
                <c:pt idx="28164">
                  <c:v>-0.73511320000000002</c:v>
                </c:pt>
                <c:pt idx="28165">
                  <c:v>-0.73511320000000002</c:v>
                </c:pt>
                <c:pt idx="28166">
                  <c:v>-0.73818899999999998</c:v>
                </c:pt>
                <c:pt idx="28167">
                  <c:v>-0.73511320000000002</c:v>
                </c:pt>
                <c:pt idx="28168">
                  <c:v>-0.73203739999999995</c:v>
                </c:pt>
                <c:pt idx="28169">
                  <c:v>-0.73511320000000002</c:v>
                </c:pt>
                <c:pt idx="28170">
                  <c:v>-0.73818899999999998</c:v>
                </c:pt>
                <c:pt idx="28171">
                  <c:v>-0.73511320000000002</c:v>
                </c:pt>
                <c:pt idx="28172">
                  <c:v>-0.73203739999999995</c:v>
                </c:pt>
                <c:pt idx="28173">
                  <c:v>-0.73203739999999995</c:v>
                </c:pt>
                <c:pt idx="28174">
                  <c:v>-0.73203739999999995</c:v>
                </c:pt>
                <c:pt idx="28175">
                  <c:v>-0.72896159999999999</c:v>
                </c:pt>
                <c:pt idx="28176">
                  <c:v>-0.72896159999999999</c:v>
                </c:pt>
                <c:pt idx="28177">
                  <c:v>-0.72896159999999999</c:v>
                </c:pt>
                <c:pt idx="28178">
                  <c:v>-0.73511320000000002</c:v>
                </c:pt>
                <c:pt idx="28179">
                  <c:v>-0.73511320000000002</c:v>
                </c:pt>
                <c:pt idx="28180">
                  <c:v>-0.73511320000000002</c:v>
                </c:pt>
                <c:pt idx="28181">
                  <c:v>-0.73511320000000002</c:v>
                </c:pt>
                <c:pt idx="28182">
                  <c:v>-0.73818899999999998</c:v>
                </c:pt>
                <c:pt idx="28183">
                  <c:v>-0.73818899999999998</c:v>
                </c:pt>
                <c:pt idx="28184">
                  <c:v>-0.73818899999999998</c:v>
                </c:pt>
                <c:pt idx="28185">
                  <c:v>-0.73818899999999998</c:v>
                </c:pt>
                <c:pt idx="28186">
                  <c:v>-0.73818899999999998</c:v>
                </c:pt>
                <c:pt idx="28187">
                  <c:v>-0.73818899999999998</c:v>
                </c:pt>
                <c:pt idx="28188">
                  <c:v>-0.73818899999999998</c:v>
                </c:pt>
                <c:pt idx="28189">
                  <c:v>-0.73818899999999998</c:v>
                </c:pt>
                <c:pt idx="28190">
                  <c:v>-0.74126479999999995</c:v>
                </c:pt>
                <c:pt idx="28191">
                  <c:v>-0.74434049999999996</c:v>
                </c:pt>
                <c:pt idx="28192">
                  <c:v>-0.74741630000000003</c:v>
                </c:pt>
                <c:pt idx="28193">
                  <c:v>-0.74741630000000003</c:v>
                </c:pt>
                <c:pt idx="28194">
                  <c:v>-0.74741630000000003</c:v>
                </c:pt>
                <c:pt idx="28195">
                  <c:v>-0.74741630000000003</c:v>
                </c:pt>
                <c:pt idx="28196">
                  <c:v>-0.7504921</c:v>
                </c:pt>
                <c:pt idx="28197">
                  <c:v>-0.7504921</c:v>
                </c:pt>
                <c:pt idx="28198">
                  <c:v>-0.74741630000000003</c:v>
                </c:pt>
                <c:pt idx="28199">
                  <c:v>-0.74741630000000003</c:v>
                </c:pt>
                <c:pt idx="28200">
                  <c:v>-0.74741630000000003</c:v>
                </c:pt>
                <c:pt idx="28201">
                  <c:v>-0.7504921</c:v>
                </c:pt>
                <c:pt idx="28202">
                  <c:v>-0.75356789999999996</c:v>
                </c:pt>
                <c:pt idx="28203">
                  <c:v>-0.75356789999999996</c:v>
                </c:pt>
                <c:pt idx="28204">
                  <c:v>-0.75971949999999999</c:v>
                </c:pt>
                <c:pt idx="28205">
                  <c:v>-0.76279529999999995</c:v>
                </c:pt>
                <c:pt idx="28206">
                  <c:v>-0.75971949999999999</c:v>
                </c:pt>
                <c:pt idx="28207">
                  <c:v>-0.75664369999999992</c:v>
                </c:pt>
                <c:pt idx="28208">
                  <c:v>-0.75664369999999992</c:v>
                </c:pt>
                <c:pt idx="28209">
                  <c:v>-0.75664369999999992</c:v>
                </c:pt>
                <c:pt idx="28210">
                  <c:v>-0.75356789999999996</c:v>
                </c:pt>
                <c:pt idx="28211">
                  <c:v>-0.7504921</c:v>
                </c:pt>
                <c:pt idx="28212">
                  <c:v>-0.7504921</c:v>
                </c:pt>
                <c:pt idx="28213">
                  <c:v>-0.75356789999999996</c:v>
                </c:pt>
                <c:pt idx="28214">
                  <c:v>-0.75356789999999996</c:v>
                </c:pt>
                <c:pt idx="28215">
                  <c:v>-0.75664369999999992</c:v>
                </c:pt>
                <c:pt idx="28216">
                  <c:v>-0.75971949999999999</c:v>
                </c:pt>
                <c:pt idx="28217">
                  <c:v>-0.75971949999999999</c:v>
                </c:pt>
                <c:pt idx="28218">
                  <c:v>-0.75971949999999999</c:v>
                </c:pt>
                <c:pt idx="28219">
                  <c:v>-0.75971949999999999</c:v>
                </c:pt>
                <c:pt idx="28220">
                  <c:v>-0.75664369999999992</c:v>
                </c:pt>
                <c:pt idx="28221">
                  <c:v>-0.75664369999999992</c:v>
                </c:pt>
                <c:pt idx="28222">
                  <c:v>-0.75664369999999992</c:v>
                </c:pt>
                <c:pt idx="28223">
                  <c:v>-0.75971949999999999</c:v>
                </c:pt>
                <c:pt idx="28224">
                  <c:v>-0.76279529999999995</c:v>
                </c:pt>
                <c:pt idx="28225">
                  <c:v>-0.76279529999999995</c:v>
                </c:pt>
                <c:pt idx="28226">
                  <c:v>-0.76279529999999995</c:v>
                </c:pt>
                <c:pt idx="28227">
                  <c:v>-0.76279529999999995</c:v>
                </c:pt>
                <c:pt idx="28228">
                  <c:v>-0.76587110000000003</c:v>
                </c:pt>
                <c:pt idx="28229">
                  <c:v>-0.76894679999999993</c:v>
                </c:pt>
                <c:pt idx="28230">
                  <c:v>-0.7720226</c:v>
                </c:pt>
                <c:pt idx="28231">
                  <c:v>-0.77509839999999997</c:v>
                </c:pt>
                <c:pt idx="28232">
                  <c:v>-0.77509839999999997</c:v>
                </c:pt>
                <c:pt idx="28233">
                  <c:v>-0.77509839999999997</c:v>
                </c:pt>
                <c:pt idx="28234">
                  <c:v>-0.77509839999999997</c:v>
                </c:pt>
                <c:pt idx="28235">
                  <c:v>-0.77509839999999997</c:v>
                </c:pt>
                <c:pt idx="28236">
                  <c:v>-0.77509839999999997</c:v>
                </c:pt>
                <c:pt idx="28237">
                  <c:v>-0.77509839999999997</c:v>
                </c:pt>
                <c:pt idx="28238">
                  <c:v>-0.77509839999999997</c:v>
                </c:pt>
                <c:pt idx="28239">
                  <c:v>-0.77509839999999997</c:v>
                </c:pt>
                <c:pt idx="28240">
                  <c:v>-0.77509839999999997</c:v>
                </c:pt>
                <c:pt idx="28241">
                  <c:v>-0.77509839999999997</c:v>
                </c:pt>
                <c:pt idx="28242">
                  <c:v>-0.77817419999999993</c:v>
                </c:pt>
                <c:pt idx="28243">
                  <c:v>-0.77817419999999993</c:v>
                </c:pt>
                <c:pt idx="28244">
                  <c:v>-0.77817419999999993</c:v>
                </c:pt>
                <c:pt idx="28245">
                  <c:v>-0.77509839999999997</c:v>
                </c:pt>
                <c:pt idx="28246">
                  <c:v>-0.77817419999999993</c:v>
                </c:pt>
                <c:pt idx="28247">
                  <c:v>-0.77817419999999993</c:v>
                </c:pt>
                <c:pt idx="28248">
                  <c:v>-0.77817419999999993</c:v>
                </c:pt>
                <c:pt idx="28249">
                  <c:v>-0.77817419999999993</c:v>
                </c:pt>
                <c:pt idx="28250">
                  <c:v>-0.77817419999999993</c:v>
                </c:pt>
                <c:pt idx="28251">
                  <c:v>-0.77509839999999997</c:v>
                </c:pt>
                <c:pt idx="28252">
                  <c:v>-0.77509839999999997</c:v>
                </c:pt>
                <c:pt idx="28253">
                  <c:v>-0.77509839999999997</c:v>
                </c:pt>
                <c:pt idx="28254">
                  <c:v>-0.77509839999999997</c:v>
                </c:pt>
                <c:pt idx="28255">
                  <c:v>-0.77509839999999997</c:v>
                </c:pt>
                <c:pt idx="28256">
                  <c:v>-0.77509839999999997</c:v>
                </c:pt>
                <c:pt idx="28257">
                  <c:v>-0.77817419999999993</c:v>
                </c:pt>
                <c:pt idx="28258">
                  <c:v>-0.77817419999999993</c:v>
                </c:pt>
                <c:pt idx="28259">
                  <c:v>-0.77509839999999997</c:v>
                </c:pt>
                <c:pt idx="28260">
                  <c:v>-0.77509839999999997</c:v>
                </c:pt>
                <c:pt idx="28261">
                  <c:v>-0.77817419999999993</c:v>
                </c:pt>
                <c:pt idx="28262">
                  <c:v>-0.77817419999999993</c:v>
                </c:pt>
                <c:pt idx="28263">
                  <c:v>-0.77509839999999997</c:v>
                </c:pt>
                <c:pt idx="28264">
                  <c:v>-0.77509839999999997</c:v>
                </c:pt>
                <c:pt idx="28265">
                  <c:v>-0.77817419999999993</c:v>
                </c:pt>
                <c:pt idx="28266">
                  <c:v>-0.78125</c:v>
                </c:pt>
                <c:pt idx="28267">
                  <c:v>-0.78125</c:v>
                </c:pt>
                <c:pt idx="28268">
                  <c:v>-0.78432579999999996</c:v>
                </c:pt>
                <c:pt idx="28269">
                  <c:v>-0.78125</c:v>
                </c:pt>
                <c:pt idx="28270">
                  <c:v>-0.78125</c:v>
                </c:pt>
                <c:pt idx="28271">
                  <c:v>-0.77817419999999993</c:v>
                </c:pt>
                <c:pt idx="28272">
                  <c:v>-0.78125</c:v>
                </c:pt>
                <c:pt idx="28273">
                  <c:v>-0.78125</c:v>
                </c:pt>
                <c:pt idx="28274">
                  <c:v>-0.78125</c:v>
                </c:pt>
                <c:pt idx="28275">
                  <c:v>-0.78432579999999996</c:v>
                </c:pt>
                <c:pt idx="28276">
                  <c:v>-0.77817419999999993</c:v>
                </c:pt>
                <c:pt idx="28277">
                  <c:v>-0.77509839999999997</c:v>
                </c:pt>
                <c:pt idx="28278">
                  <c:v>-0.78125</c:v>
                </c:pt>
                <c:pt idx="28279">
                  <c:v>-0.78125</c:v>
                </c:pt>
                <c:pt idx="28280">
                  <c:v>-0.77817419999999993</c:v>
                </c:pt>
                <c:pt idx="28281">
                  <c:v>-0.77509839999999997</c:v>
                </c:pt>
                <c:pt idx="28282">
                  <c:v>-0.77817419999999993</c:v>
                </c:pt>
                <c:pt idx="28283">
                  <c:v>-0.78432579999999996</c:v>
                </c:pt>
                <c:pt idx="28284">
                  <c:v>-0.78432579999999996</c:v>
                </c:pt>
                <c:pt idx="28285">
                  <c:v>-0.77817419999999993</c:v>
                </c:pt>
                <c:pt idx="28286">
                  <c:v>-0.78125</c:v>
                </c:pt>
                <c:pt idx="28287">
                  <c:v>-0.78740159999999992</c:v>
                </c:pt>
                <c:pt idx="28288">
                  <c:v>-0.78740159999999992</c:v>
                </c:pt>
                <c:pt idx="28289">
                  <c:v>-0.78432579999999996</c:v>
                </c:pt>
                <c:pt idx="28290">
                  <c:v>-0.78432579999999996</c:v>
                </c:pt>
                <c:pt idx="28291">
                  <c:v>-0.78740159999999992</c:v>
                </c:pt>
                <c:pt idx="28292">
                  <c:v>-0.79355310000000001</c:v>
                </c:pt>
                <c:pt idx="28293">
                  <c:v>-0.79047739999999989</c:v>
                </c:pt>
                <c:pt idx="28294">
                  <c:v>-0.78740159999999992</c:v>
                </c:pt>
                <c:pt idx="28295">
                  <c:v>-0.79047739999999989</c:v>
                </c:pt>
                <c:pt idx="28296">
                  <c:v>-0.79355310000000001</c:v>
                </c:pt>
                <c:pt idx="28297">
                  <c:v>-0.79047739999999989</c:v>
                </c:pt>
                <c:pt idx="28298">
                  <c:v>-0.79047739999999989</c:v>
                </c:pt>
                <c:pt idx="28299">
                  <c:v>-0.78740159999999992</c:v>
                </c:pt>
                <c:pt idx="28300">
                  <c:v>-0.79047739999999989</c:v>
                </c:pt>
                <c:pt idx="28301">
                  <c:v>-0.79047739999999989</c:v>
                </c:pt>
                <c:pt idx="28302">
                  <c:v>-0.79047739999999989</c:v>
                </c:pt>
                <c:pt idx="28303">
                  <c:v>-0.79047739999999989</c:v>
                </c:pt>
                <c:pt idx="28304">
                  <c:v>-0.79047739999999989</c:v>
                </c:pt>
                <c:pt idx="28305">
                  <c:v>-0.79047739999999989</c:v>
                </c:pt>
                <c:pt idx="28306">
                  <c:v>-0.79047739999999989</c:v>
                </c:pt>
                <c:pt idx="28307">
                  <c:v>-0.79047739999999989</c:v>
                </c:pt>
                <c:pt idx="28308">
                  <c:v>-0.79047739999999989</c:v>
                </c:pt>
                <c:pt idx="28309">
                  <c:v>-0.79355310000000001</c:v>
                </c:pt>
                <c:pt idx="28310">
                  <c:v>-0.79355310000000001</c:v>
                </c:pt>
                <c:pt idx="28311">
                  <c:v>-0.79047739999999989</c:v>
                </c:pt>
                <c:pt idx="28312">
                  <c:v>-0.78740159999999992</c:v>
                </c:pt>
                <c:pt idx="28313">
                  <c:v>-0.79047739999999989</c:v>
                </c:pt>
                <c:pt idx="28314">
                  <c:v>-0.79047739999999989</c:v>
                </c:pt>
                <c:pt idx="28315">
                  <c:v>-0.78432579999999996</c:v>
                </c:pt>
                <c:pt idx="28316">
                  <c:v>-0.78125</c:v>
                </c:pt>
                <c:pt idx="28317">
                  <c:v>-0.78432579999999996</c:v>
                </c:pt>
                <c:pt idx="28318">
                  <c:v>-0.78740159999999992</c:v>
                </c:pt>
                <c:pt idx="28319">
                  <c:v>-0.78740159999999992</c:v>
                </c:pt>
                <c:pt idx="28320">
                  <c:v>-0.78740159999999992</c:v>
                </c:pt>
                <c:pt idx="28321">
                  <c:v>-0.79047739999999989</c:v>
                </c:pt>
                <c:pt idx="28322">
                  <c:v>-0.79047739999999989</c:v>
                </c:pt>
                <c:pt idx="28323">
                  <c:v>-0.79047739999999989</c:v>
                </c:pt>
                <c:pt idx="28324">
                  <c:v>-0.78740159999999992</c:v>
                </c:pt>
                <c:pt idx="28325">
                  <c:v>-0.78432579999999996</c:v>
                </c:pt>
                <c:pt idx="28326">
                  <c:v>-0.78432579999999996</c:v>
                </c:pt>
                <c:pt idx="28327">
                  <c:v>-0.78125</c:v>
                </c:pt>
                <c:pt idx="28328">
                  <c:v>-0.77817419999999993</c:v>
                </c:pt>
                <c:pt idx="28329">
                  <c:v>-0.78125</c:v>
                </c:pt>
                <c:pt idx="28330">
                  <c:v>-0.78125</c:v>
                </c:pt>
                <c:pt idx="28331">
                  <c:v>-0.78125</c:v>
                </c:pt>
                <c:pt idx="28332">
                  <c:v>-0.77817419999999993</c:v>
                </c:pt>
                <c:pt idx="28333">
                  <c:v>-0.77817419999999993</c:v>
                </c:pt>
                <c:pt idx="28334">
                  <c:v>-0.78125</c:v>
                </c:pt>
                <c:pt idx="28335">
                  <c:v>-0.78125</c:v>
                </c:pt>
                <c:pt idx="28336">
                  <c:v>-0.78125</c:v>
                </c:pt>
                <c:pt idx="28337">
                  <c:v>-0.78125</c:v>
                </c:pt>
                <c:pt idx="28338">
                  <c:v>-0.78432579999999996</c:v>
                </c:pt>
                <c:pt idx="28339">
                  <c:v>-0.78432579999999996</c:v>
                </c:pt>
                <c:pt idx="28340">
                  <c:v>-0.78125</c:v>
                </c:pt>
                <c:pt idx="28341">
                  <c:v>-0.78125</c:v>
                </c:pt>
                <c:pt idx="28342">
                  <c:v>-0.78125</c:v>
                </c:pt>
                <c:pt idx="28343">
                  <c:v>-0.77817419999999993</c:v>
                </c:pt>
                <c:pt idx="28344">
                  <c:v>-0.77817419999999993</c:v>
                </c:pt>
                <c:pt idx="28345">
                  <c:v>-0.77817419999999993</c:v>
                </c:pt>
                <c:pt idx="28346">
                  <c:v>-0.77817419999999993</c:v>
                </c:pt>
                <c:pt idx="28347">
                  <c:v>-0.77817419999999993</c:v>
                </c:pt>
                <c:pt idx="28348">
                  <c:v>-0.77817419999999993</c:v>
                </c:pt>
                <c:pt idx="28349">
                  <c:v>-0.77817419999999993</c:v>
                </c:pt>
                <c:pt idx="28350">
                  <c:v>-0.78125</c:v>
                </c:pt>
                <c:pt idx="28351">
                  <c:v>-0.78432579999999996</c:v>
                </c:pt>
                <c:pt idx="28352">
                  <c:v>-0.78432579999999996</c:v>
                </c:pt>
                <c:pt idx="28353">
                  <c:v>-0.78125</c:v>
                </c:pt>
                <c:pt idx="28354">
                  <c:v>-0.77817419999999993</c:v>
                </c:pt>
                <c:pt idx="28355">
                  <c:v>-0.78125</c:v>
                </c:pt>
                <c:pt idx="28356">
                  <c:v>-0.78125</c:v>
                </c:pt>
                <c:pt idx="28357">
                  <c:v>-0.78432579999999996</c:v>
                </c:pt>
                <c:pt idx="28358">
                  <c:v>-0.78432579999999996</c:v>
                </c:pt>
                <c:pt idx="28359">
                  <c:v>-0.78740159999999992</c:v>
                </c:pt>
                <c:pt idx="28360">
                  <c:v>-0.78740159999999992</c:v>
                </c:pt>
                <c:pt idx="28361">
                  <c:v>-0.78740159999999992</c:v>
                </c:pt>
                <c:pt idx="28362">
                  <c:v>-0.78740159999999992</c:v>
                </c:pt>
                <c:pt idx="28363">
                  <c:v>-0.79047739999999989</c:v>
                </c:pt>
                <c:pt idx="28364">
                  <c:v>-0.79047739999999989</c:v>
                </c:pt>
                <c:pt idx="28365">
                  <c:v>-0.79047739999999989</c:v>
                </c:pt>
                <c:pt idx="28366">
                  <c:v>-0.78740159999999992</c:v>
                </c:pt>
                <c:pt idx="28367">
                  <c:v>-0.78740159999999992</c:v>
                </c:pt>
                <c:pt idx="28368">
                  <c:v>-0.78740159999999992</c:v>
                </c:pt>
                <c:pt idx="28369">
                  <c:v>-0.78432579999999996</c:v>
                </c:pt>
                <c:pt idx="28370">
                  <c:v>-0.78125</c:v>
                </c:pt>
                <c:pt idx="28371">
                  <c:v>-0.78125</c:v>
                </c:pt>
                <c:pt idx="28372">
                  <c:v>-0.78125</c:v>
                </c:pt>
                <c:pt idx="28373">
                  <c:v>-0.78125</c:v>
                </c:pt>
                <c:pt idx="28374">
                  <c:v>-0.78432579999999996</c:v>
                </c:pt>
                <c:pt idx="28375">
                  <c:v>-0.78432579999999996</c:v>
                </c:pt>
                <c:pt idx="28376">
                  <c:v>-0.78125</c:v>
                </c:pt>
                <c:pt idx="28377">
                  <c:v>-0.77817419999999993</c:v>
                </c:pt>
                <c:pt idx="28378">
                  <c:v>-0.78125</c:v>
                </c:pt>
                <c:pt idx="28379">
                  <c:v>-0.78125</c:v>
                </c:pt>
                <c:pt idx="28380">
                  <c:v>-0.78432579999999996</c:v>
                </c:pt>
                <c:pt idx="28381">
                  <c:v>-0.78125</c:v>
                </c:pt>
                <c:pt idx="28382">
                  <c:v>-0.78125</c:v>
                </c:pt>
                <c:pt idx="28383">
                  <c:v>-0.78125</c:v>
                </c:pt>
                <c:pt idx="28384">
                  <c:v>-0.78125</c:v>
                </c:pt>
                <c:pt idx="28385">
                  <c:v>-0.78125</c:v>
                </c:pt>
                <c:pt idx="28386">
                  <c:v>-0.77817419999999993</c:v>
                </c:pt>
                <c:pt idx="28387">
                  <c:v>-0.77817419999999993</c:v>
                </c:pt>
                <c:pt idx="28388">
                  <c:v>-0.77509839999999997</c:v>
                </c:pt>
                <c:pt idx="28389">
                  <c:v>-0.77509839999999997</c:v>
                </c:pt>
                <c:pt idx="28390">
                  <c:v>-0.7720226</c:v>
                </c:pt>
                <c:pt idx="28391">
                  <c:v>-0.76894679999999993</c:v>
                </c:pt>
                <c:pt idx="28392">
                  <c:v>-0.76894679999999993</c:v>
                </c:pt>
                <c:pt idx="28393">
                  <c:v>-0.76587110000000003</c:v>
                </c:pt>
                <c:pt idx="28394">
                  <c:v>-0.76587110000000003</c:v>
                </c:pt>
                <c:pt idx="28395">
                  <c:v>-0.76587110000000003</c:v>
                </c:pt>
                <c:pt idx="28396">
                  <c:v>-0.76894679999999993</c:v>
                </c:pt>
                <c:pt idx="28397">
                  <c:v>-0.76894679999999993</c:v>
                </c:pt>
                <c:pt idx="28398">
                  <c:v>-0.7720226</c:v>
                </c:pt>
                <c:pt idx="28399">
                  <c:v>-0.7720226</c:v>
                </c:pt>
                <c:pt idx="28400">
                  <c:v>-0.7720226</c:v>
                </c:pt>
                <c:pt idx="28401">
                  <c:v>-0.76894679999999993</c:v>
                </c:pt>
                <c:pt idx="28402">
                  <c:v>-0.76587110000000003</c:v>
                </c:pt>
                <c:pt idx="28403">
                  <c:v>-0.76587110000000003</c:v>
                </c:pt>
                <c:pt idx="28404">
                  <c:v>-0.76279529999999995</c:v>
                </c:pt>
                <c:pt idx="28405">
                  <c:v>-0.75971949999999999</c:v>
                </c:pt>
                <c:pt idx="28406">
                  <c:v>-0.75664369999999992</c:v>
                </c:pt>
                <c:pt idx="28407">
                  <c:v>-0.75664369999999992</c:v>
                </c:pt>
                <c:pt idx="28408">
                  <c:v>-0.75664369999999992</c:v>
                </c:pt>
                <c:pt idx="28409">
                  <c:v>-0.75971949999999999</c:v>
                </c:pt>
                <c:pt idx="28410">
                  <c:v>-0.75664369999999992</c:v>
                </c:pt>
                <c:pt idx="28411">
                  <c:v>-0.75664369999999992</c:v>
                </c:pt>
                <c:pt idx="28412">
                  <c:v>-0.75664369999999992</c:v>
                </c:pt>
                <c:pt idx="28413">
                  <c:v>-0.75971949999999999</c:v>
                </c:pt>
                <c:pt idx="28414">
                  <c:v>-0.76279529999999995</c:v>
                </c:pt>
                <c:pt idx="28415">
                  <c:v>-0.76279529999999995</c:v>
                </c:pt>
                <c:pt idx="28416">
                  <c:v>-0.76279529999999995</c:v>
                </c:pt>
                <c:pt idx="28417">
                  <c:v>-0.76279529999999995</c:v>
                </c:pt>
                <c:pt idx="28418">
                  <c:v>-0.76279529999999995</c:v>
                </c:pt>
                <c:pt idx="28419">
                  <c:v>-0.76279529999999995</c:v>
                </c:pt>
                <c:pt idx="28420">
                  <c:v>-0.76279529999999995</c:v>
                </c:pt>
                <c:pt idx="28421">
                  <c:v>-0.75971949999999999</c:v>
                </c:pt>
                <c:pt idx="28422">
                  <c:v>-0.75664369999999992</c:v>
                </c:pt>
                <c:pt idx="28423">
                  <c:v>-0.75664369999999992</c:v>
                </c:pt>
                <c:pt idx="28424">
                  <c:v>-0.75664369999999992</c:v>
                </c:pt>
                <c:pt idx="28425">
                  <c:v>-0.75664369999999992</c:v>
                </c:pt>
                <c:pt idx="28426">
                  <c:v>-0.75356789999999996</c:v>
                </c:pt>
                <c:pt idx="28427">
                  <c:v>-0.75356789999999996</c:v>
                </c:pt>
                <c:pt idx="28428">
                  <c:v>-0.75664369999999992</c:v>
                </c:pt>
                <c:pt idx="28429">
                  <c:v>-0.75971949999999999</c:v>
                </c:pt>
                <c:pt idx="28430">
                  <c:v>-0.75971949999999999</c:v>
                </c:pt>
                <c:pt idx="28431">
                  <c:v>-0.76279529999999995</c:v>
                </c:pt>
                <c:pt idx="28432">
                  <c:v>-0.76279529999999995</c:v>
                </c:pt>
                <c:pt idx="28433">
                  <c:v>-0.75971949999999999</c:v>
                </c:pt>
                <c:pt idx="28434">
                  <c:v>-0.75356789999999996</c:v>
                </c:pt>
                <c:pt idx="28435">
                  <c:v>-0.75356789999999996</c:v>
                </c:pt>
                <c:pt idx="28436">
                  <c:v>-0.75356789999999996</c:v>
                </c:pt>
                <c:pt idx="28437">
                  <c:v>-0.75356789999999996</c:v>
                </c:pt>
                <c:pt idx="28438">
                  <c:v>-0.7504921</c:v>
                </c:pt>
                <c:pt idx="28439">
                  <c:v>-0.7504921</c:v>
                </c:pt>
                <c:pt idx="28440">
                  <c:v>-0.7504921</c:v>
                </c:pt>
                <c:pt idx="28441">
                  <c:v>-0.75356789999999996</c:v>
                </c:pt>
                <c:pt idx="28442">
                  <c:v>-0.75356789999999996</c:v>
                </c:pt>
                <c:pt idx="28443">
                  <c:v>-0.75664369999999992</c:v>
                </c:pt>
                <c:pt idx="28444">
                  <c:v>-0.75664369999999992</c:v>
                </c:pt>
                <c:pt idx="28445">
                  <c:v>-0.75971949999999999</c:v>
                </c:pt>
                <c:pt idx="28446">
                  <c:v>-0.75664369999999992</c:v>
                </c:pt>
                <c:pt idx="28447">
                  <c:v>-0.75664369999999992</c:v>
                </c:pt>
                <c:pt idx="28448">
                  <c:v>-0.75356789999999996</c:v>
                </c:pt>
                <c:pt idx="28449">
                  <c:v>-0.75356789999999996</c:v>
                </c:pt>
                <c:pt idx="28450">
                  <c:v>-0.75664369999999992</c:v>
                </c:pt>
                <c:pt idx="28451">
                  <c:v>-0.75971949999999999</c:v>
                </c:pt>
                <c:pt idx="28452">
                  <c:v>-0.75971949999999999</c:v>
                </c:pt>
                <c:pt idx="28453">
                  <c:v>-0.75971949999999999</c:v>
                </c:pt>
                <c:pt idx="28454">
                  <c:v>-0.75971949999999999</c:v>
                </c:pt>
                <c:pt idx="28455">
                  <c:v>-0.76279529999999995</c:v>
                </c:pt>
                <c:pt idx="28456">
                  <c:v>-0.76279529999999995</c:v>
                </c:pt>
                <c:pt idx="28457">
                  <c:v>-0.75664369999999992</c:v>
                </c:pt>
                <c:pt idx="28458">
                  <c:v>-0.75356789999999996</c:v>
                </c:pt>
                <c:pt idx="28459">
                  <c:v>-0.75356789999999996</c:v>
                </c:pt>
                <c:pt idx="28460">
                  <c:v>-0.75356789999999996</c:v>
                </c:pt>
                <c:pt idx="28461">
                  <c:v>-0.7504921</c:v>
                </c:pt>
                <c:pt idx="28462">
                  <c:v>-0.7504921</c:v>
                </c:pt>
                <c:pt idx="28463">
                  <c:v>-0.7504921</c:v>
                </c:pt>
                <c:pt idx="28464">
                  <c:v>-0.74741630000000003</c:v>
                </c:pt>
                <c:pt idx="28465">
                  <c:v>-0.74741630000000003</c:v>
                </c:pt>
                <c:pt idx="28466">
                  <c:v>-0.74741630000000003</c:v>
                </c:pt>
                <c:pt idx="28467">
                  <c:v>-0.74741630000000003</c:v>
                </c:pt>
                <c:pt idx="28468">
                  <c:v>-0.74741630000000003</c:v>
                </c:pt>
                <c:pt idx="28469">
                  <c:v>-0.74741630000000003</c:v>
                </c:pt>
                <c:pt idx="28470">
                  <c:v>-0.74741630000000003</c:v>
                </c:pt>
                <c:pt idx="28471">
                  <c:v>-0.74434049999999996</c:v>
                </c:pt>
                <c:pt idx="28472">
                  <c:v>-0.74126479999999995</c:v>
                </c:pt>
                <c:pt idx="28473">
                  <c:v>-0.74126479999999995</c:v>
                </c:pt>
                <c:pt idx="28474">
                  <c:v>-0.74126479999999995</c:v>
                </c:pt>
                <c:pt idx="28475">
                  <c:v>-0.74126479999999995</c:v>
                </c:pt>
                <c:pt idx="28476">
                  <c:v>-0.74434049999999996</c:v>
                </c:pt>
                <c:pt idx="28477">
                  <c:v>-0.74434049999999996</c:v>
                </c:pt>
                <c:pt idx="28478">
                  <c:v>-0.74434049999999996</c:v>
                </c:pt>
                <c:pt idx="28479">
                  <c:v>-0.74126479999999995</c:v>
                </c:pt>
                <c:pt idx="28480">
                  <c:v>-0.73818899999999998</c:v>
                </c:pt>
                <c:pt idx="28481">
                  <c:v>-0.73818899999999998</c:v>
                </c:pt>
                <c:pt idx="28482">
                  <c:v>-0.73818899999999998</c:v>
                </c:pt>
                <c:pt idx="28483">
                  <c:v>-0.73511320000000002</c:v>
                </c:pt>
                <c:pt idx="28484">
                  <c:v>-0.73203739999999995</c:v>
                </c:pt>
                <c:pt idx="28485">
                  <c:v>-0.73203739999999995</c:v>
                </c:pt>
                <c:pt idx="28486">
                  <c:v>-0.72896159999999999</c:v>
                </c:pt>
                <c:pt idx="28487">
                  <c:v>-0.72588579999999991</c:v>
                </c:pt>
                <c:pt idx="28488">
                  <c:v>-0.72896159999999999</c:v>
                </c:pt>
                <c:pt idx="28489">
                  <c:v>-0.72896159999999999</c:v>
                </c:pt>
                <c:pt idx="28490">
                  <c:v>-0.72896159999999999</c:v>
                </c:pt>
                <c:pt idx="28491">
                  <c:v>-0.72896159999999999</c:v>
                </c:pt>
                <c:pt idx="28492">
                  <c:v>-0.73203739999999995</c:v>
                </c:pt>
                <c:pt idx="28493">
                  <c:v>-0.73203739999999995</c:v>
                </c:pt>
                <c:pt idx="28494">
                  <c:v>-0.73203739999999995</c:v>
                </c:pt>
                <c:pt idx="28495">
                  <c:v>-0.73511320000000002</c:v>
                </c:pt>
                <c:pt idx="28496">
                  <c:v>-0.73818899999999998</c:v>
                </c:pt>
                <c:pt idx="28497">
                  <c:v>-0.73818899999999998</c:v>
                </c:pt>
                <c:pt idx="28498">
                  <c:v>-0.73203739999999995</c:v>
                </c:pt>
                <c:pt idx="28499">
                  <c:v>-0.73203739999999995</c:v>
                </c:pt>
                <c:pt idx="28500">
                  <c:v>-0.73511320000000002</c:v>
                </c:pt>
                <c:pt idx="28501">
                  <c:v>-0.73511320000000002</c:v>
                </c:pt>
                <c:pt idx="28502">
                  <c:v>-0.73203739999999995</c:v>
                </c:pt>
                <c:pt idx="28503">
                  <c:v>-0.73511320000000002</c:v>
                </c:pt>
                <c:pt idx="28504">
                  <c:v>-0.73511320000000002</c:v>
                </c:pt>
                <c:pt idx="28505">
                  <c:v>-0.73511320000000002</c:v>
                </c:pt>
                <c:pt idx="28506">
                  <c:v>-0.73511320000000002</c:v>
                </c:pt>
                <c:pt idx="28507">
                  <c:v>-0.73511320000000002</c:v>
                </c:pt>
                <c:pt idx="28508">
                  <c:v>-0.73818899999999998</c:v>
                </c:pt>
                <c:pt idx="28509">
                  <c:v>-0.73818899999999998</c:v>
                </c:pt>
                <c:pt idx="28510">
                  <c:v>-0.73818899999999998</c:v>
                </c:pt>
                <c:pt idx="28511">
                  <c:v>-0.73818899999999998</c:v>
                </c:pt>
                <c:pt idx="28512">
                  <c:v>-0.73818899999999998</c:v>
                </c:pt>
                <c:pt idx="28513">
                  <c:v>-0.73511320000000002</c:v>
                </c:pt>
                <c:pt idx="28514">
                  <c:v>-0.73511320000000002</c:v>
                </c:pt>
                <c:pt idx="28515">
                  <c:v>-0.73818899999999998</c:v>
                </c:pt>
                <c:pt idx="28516">
                  <c:v>-0.74126479999999995</c:v>
                </c:pt>
                <c:pt idx="28517">
                  <c:v>-0.73818899999999998</c:v>
                </c:pt>
                <c:pt idx="28518">
                  <c:v>-0.73818899999999998</c:v>
                </c:pt>
                <c:pt idx="28519">
                  <c:v>-0.73818899999999998</c:v>
                </c:pt>
                <c:pt idx="28520">
                  <c:v>-0.74126479999999995</c:v>
                </c:pt>
                <c:pt idx="28521">
                  <c:v>-0.73818899999999998</c:v>
                </c:pt>
                <c:pt idx="28522">
                  <c:v>-0.73511320000000002</c:v>
                </c:pt>
                <c:pt idx="28523">
                  <c:v>-0.73511320000000002</c:v>
                </c:pt>
                <c:pt idx="28524">
                  <c:v>-0.73511320000000002</c:v>
                </c:pt>
                <c:pt idx="28525">
                  <c:v>-0.73511320000000002</c:v>
                </c:pt>
                <c:pt idx="28526">
                  <c:v>-0.73511320000000002</c:v>
                </c:pt>
                <c:pt idx="28527">
                  <c:v>-0.73511320000000002</c:v>
                </c:pt>
                <c:pt idx="28528">
                  <c:v>-0.73203739999999995</c:v>
                </c:pt>
                <c:pt idx="28529">
                  <c:v>-0.73203739999999995</c:v>
                </c:pt>
                <c:pt idx="28530">
                  <c:v>-0.73203739999999995</c:v>
                </c:pt>
                <c:pt idx="28531">
                  <c:v>-0.72588579999999991</c:v>
                </c:pt>
                <c:pt idx="28532">
                  <c:v>-0.72896159999999999</c:v>
                </c:pt>
                <c:pt idx="28533">
                  <c:v>-0.72896159999999999</c:v>
                </c:pt>
                <c:pt idx="28534">
                  <c:v>-0.72588579999999991</c:v>
                </c:pt>
                <c:pt idx="28535">
                  <c:v>-0.72896159999999999</c:v>
                </c:pt>
                <c:pt idx="28536">
                  <c:v>-0.73511320000000002</c:v>
                </c:pt>
                <c:pt idx="28537">
                  <c:v>-0.73511320000000002</c:v>
                </c:pt>
                <c:pt idx="28538">
                  <c:v>-0.73203739999999995</c:v>
                </c:pt>
                <c:pt idx="28539">
                  <c:v>-0.72588579999999991</c:v>
                </c:pt>
                <c:pt idx="28540">
                  <c:v>-0.72588579999999991</c:v>
                </c:pt>
                <c:pt idx="28541">
                  <c:v>-0.73203739999999995</c:v>
                </c:pt>
                <c:pt idx="28542">
                  <c:v>-0.72896159999999999</c:v>
                </c:pt>
                <c:pt idx="28543">
                  <c:v>-0.72280999999999995</c:v>
                </c:pt>
                <c:pt idx="28544">
                  <c:v>-0.72588579999999991</c:v>
                </c:pt>
                <c:pt idx="28545">
                  <c:v>-0.72896159999999999</c:v>
                </c:pt>
                <c:pt idx="28546">
                  <c:v>-0.72896159999999999</c:v>
                </c:pt>
                <c:pt idx="28547">
                  <c:v>-0.72896159999999999</c:v>
                </c:pt>
                <c:pt idx="28548">
                  <c:v>-0.72280999999999995</c:v>
                </c:pt>
                <c:pt idx="28549">
                  <c:v>-0.72588579999999991</c:v>
                </c:pt>
                <c:pt idx="28550">
                  <c:v>-0.72896159999999999</c:v>
                </c:pt>
                <c:pt idx="28551">
                  <c:v>-0.72588579999999991</c:v>
                </c:pt>
                <c:pt idx="28552">
                  <c:v>-0.72280999999999995</c:v>
                </c:pt>
                <c:pt idx="28553">
                  <c:v>-0.72588579999999991</c:v>
                </c:pt>
                <c:pt idx="28554">
                  <c:v>-0.72588579999999991</c:v>
                </c:pt>
                <c:pt idx="28555">
                  <c:v>-0.72588579999999991</c:v>
                </c:pt>
                <c:pt idx="28556">
                  <c:v>-0.72588579999999991</c:v>
                </c:pt>
                <c:pt idx="28557">
                  <c:v>-0.72280999999999995</c:v>
                </c:pt>
                <c:pt idx="28558">
                  <c:v>-0.72588579999999991</c:v>
                </c:pt>
                <c:pt idx="28559">
                  <c:v>-0.72588579999999991</c:v>
                </c:pt>
                <c:pt idx="28560">
                  <c:v>-0.72280999999999995</c:v>
                </c:pt>
                <c:pt idx="28561">
                  <c:v>-0.72588579999999991</c:v>
                </c:pt>
                <c:pt idx="28562">
                  <c:v>-0.72588579999999991</c:v>
                </c:pt>
                <c:pt idx="28563">
                  <c:v>-0.72588579999999991</c:v>
                </c:pt>
                <c:pt idx="28564">
                  <c:v>-0.72280999999999995</c:v>
                </c:pt>
                <c:pt idx="28565">
                  <c:v>-0.72280999999999995</c:v>
                </c:pt>
                <c:pt idx="28566">
                  <c:v>-0.72588579999999991</c:v>
                </c:pt>
                <c:pt idx="28567">
                  <c:v>-0.72588579999999991</c:v>
                </c:pt>
                <c:pt idx="28568">
                  <c:v>-0.72588579999999991</c:v>
                </c:pt>
                <c:pt idx="28569">
                  <c:v>-0.72588579999999991</c:v>
                </c:pt>
                <c:pt idx="28570">
                  <c:v>-0.72588579999999991</c:v>
                </c:pt>
                <c:pt idx="28571">
                  <c:v>-0.72896159999999999</c:v>
                </c:pt>
                <c:pt idx="28572">
                  <c:v>-0.72896159999999999</c:v>
                </c:pt>
                <c:pt idx="28573">
                  <c:v>-0.72588579999999991</c:v>
                </c:pt>
                <c:pt idx="28574">
                  <c:v>-0.72280999999999995</c:v>
                </c:pt>
                <c:pt idx="28575">
                  <c:v>-0.72280999999999995</c:v>
                </c:pt>
                <c:pt idx="28576">
                  <c:v>-0.72588579999999991</c:v>
                </c:pt>
                <c:pt idx="28577">
                  <c:v>-0.72280999999999995</c:v>
                </c:pt>
                <c:pt idx="28578">
                  <c:v>-0.72280999999999995</c:v>
                </c:pt>
                <c:pt idx="28579">
                  <c:v>-0.72588579999999991</c:v>
                </c:pt>
                <c:pt idx="28580">
                  <c:v>-0.72588579999999991</c:v>
                </c:pt>
                <c:pt idx="28581">
                  <c:v>-0.72588579999999991</c:v>
                </c:pt>
                <c:pt idx="28582">
                  <c:v>-0.72588579999999991</c:v>
                </c:pt>
                <c:pt idx="28583">
                  <c:v>-0.72588579999999991</c:v>
                </c:pt>
                <c:pt idx="28584">
                  <c:v>-0.72588579999999991</c:v>
                </c:pt>
                <c:pt idx="28585">
                  <c:v>-0.72280999999999995</c:v>
                </c:pt>
                <c:pt idx="28586">
                  <c:v>-0.72280999999999995</c:v>
                </c:pt>
                <c:pt idx="28587">
                  <c:v>-0.72280999999999995</c:v>
                </c:pt>
                <c:pt idx="28588">
                  <c:v>-0.72280999999999995</c:v>
                </c:pt>
                <c:pt idx="28589">
                  <c:v>-0.71973419999999999</c:v>
                </c:pt>
                <c:pt idx="28590">
                  <c:v>-0.71665849999999998</c:v>
                </c:pt>
                <c:pt idx="28591">
                  <c:v>-0.71665849999999998</c:v>
                </c:pt>
                <c:pt idx="28592">
                  <c:v>-0.71973419999999999</c:v>
                </c:pt>
                <c:pt idx="28593">
                  <c:v>-0.71665849999999998</c:v>
                </c:pt>
                <c:pt idx="28594">
                  <c:v>-0.71665849999999998</c:v>
                </c:pt>
                <c:pt idx="28595">
                  <c:v>-0.71973419999999999</c:v>
                </c:pt>
                <c:pt idx="28596">
                  <c:v>-0.71973419999999999</c:v>
                </c:pt>
                <c:pt idx="28597">
                  <c:v>-0.71973419999999999</c:v>
                </c:pt>
                <c:pt idx="28598">
                  <c:v>-0.71973419999999999</c:v>
                </c:pt>
                <c:pt idx="28599">
                  <c:v>-0.71973419999999999</c:v>
                </c:pt>
                <c:pt idx="28600">
                  <c:v>-0.71973419999999999</c:v>
                </c:pt>
                <c:pt idx="28601">
                  <c:v>-0.71665849999999998</c:v>
                </c:pt>
                <c:pt idx="28602">
                  <c:v>-0.71665849999999998</c:v>
                </c:pt>
                <c:pt idx="28603">
                  <c:v>-0.71665849999999998</c:v>
                </c:pt>
                <c:pt idx="28604">
                  <c:v>-0.71973419999999999</c:v>
                </c:pt>
                <c:pt idx="28605">
                  <c:v>-0.71973419999999999</c:v>
                </c:pt>
                <c:pt idx="28606">
                  <c:v>-0.71665849999999998</c:v>
                </c:pt>
                <c:pt idx="28607">
                  <c:v>-0.7135826999999999</c:v>
                </c:pt>
                <c:pt idx="28608">
                  <c:v>-0.7135826999999999</c:v>
                </c:pt>
                <c:pt idx="28609">
                  <c:v>-0.7135826999999999</c:v>
                </c:pt>
                <c:pt idx="28610">
                  <c:v>-0.7135826999999999</c:v>
                </c:pt>
                <c:pt idx="28611">
                  <c:v>-0.71050689999999994</c:v>
                </c:pt>
                <c:pt idx="28612">
                  <c:v>-0.7135826999999999</c:v>
                </c:pt>
                <c:pt idx="28613">
                  <c:v>-0.71050689999999994</c:v>
                </c:pt>
                <c:pt idx="28614">
                  <c:v>-0.7135826999999999</c:v>
                </c:pt>
                <c:pt idx="28615">
                  <c:v>-0.71050689999999994</c:v>
                </c:pt>
                <c:pt idx="28616">
                  <c:v>-0.71050689999999994</c:v>
                </c:pt>
                <c:pt idx="28617">
                  <c:v>-0.71050689999999994</c:v>
                </c:pt>
                <c:pt idx="28618">
                  <c:v>-0.71050689999999994</c:v>
                </c:pt>
                <c:pt idx="28619">
                  <c:v>-0.70743109999999998</c:v>
                </c:pt>
                <c:pt idx="28620">
                  <c:v>-0.70743109999999998</c:v>
                </c:pt>
                <c:pt idx="28621">
                  <c:v>-0.70743109999999998</c:v>
                </c:pt>
                <c:pt idx="28622">
                  <c:v>-0.70743109999999998</c:v>
                </c:pt>
                <c:pt idx="28623">
                  <c:v>-0.70743109999999998</c:v>
                </c:pt>
                <c:pt idx="28624">
                  <c:v>-0.70743109999999998</c:v>
                </c:pt>
                <c:pt idx="28625">
                  <c:v>-0.70743109999999998</c:v>
                </c:pt>
                <c:pt idx="28626">
                  <c:v>-0.70743109999999998</c:v>
                </c:pt>
                <c:pt idx="28627">
                  <c:v>-0.70743109999999998</c:v>
                </c:pt>
                <c:pt idx="28628">
                  <c:v>-0.70743109999999998</c:v>
                </c:pt>
                <c:pt idx="28629">
                  <c:v>-0.70743109999999998</c:v>
                </c:pt>
                <c:pt idx="28630">
                  <c:v>-0.70435530000000002</c:v>
                </c:pt>
                <c:pt idx="28631">
                  <c:v>-0.70435530000000002</c:v>
                </c:pt>
                <c:pt idx="28632">
                  <c:v>-0.70435530000000002</c:v>
                </c:pt>
                <c:pt idx="28633">
                  <c:v>-0.70435530000000002</c:v>
                </c:pt>
                <c:pt idx="28634">
                  <c:v>-0.70127949999999994</c:v>
                </c:pt>
                <c:pt idx="28635">
                  <c:v>-0.70127949999999994</c:v>
                </c:pt>
                <c:pt idx="28636">
                  <c:v>-0.69820369999999998</c:v>
                </c:pt>
                <c:pt idx="28637">
                  <c:v>-0.69820369999999998</c:v>
                </c:pt>
                <c:pt idx="28638">
                  <c:v>-0.69820369999999998</c:v>
                </c:pt>
                <c:pt idx="28639">
                  <c:v>-0.69820369999999998</c:v>
                </c:pt>
                <c:pt idx="28640">
                  <c:v>-0.69820369999999998</c:v>
                </c:pt>
                <c:pt idx="28641">
                  <c:v>-0.69820369999999998</c:v>
                </c:pt>
                <c:pt idx="28642">
                  <c:v>-0.69820369999999998</c:v>
                </c:pt>
                <c:pt idx="28643">
                  <c:v>-0.69820369999999998</c:v>
                </c:pt>
                <c:pt idx="28644">
                  <c:v>-0.69820369999999998</c:v>
                </c:pt>
                <c:pt idx="28645">
                  <c:v>-0.69820369999999998</c:v>
                </c:pt>
                <c:pt idx="28646">
                  <c:v>-0.69820369999999998</c:v>
                </c:pt>
                <c:pt idx="28647">
                  <c:v>-0.69820369999999998</c:v>
                </c:pt>
                <c:pt idx="28648">
                  <c:v>-0.69820369999999998</c:v>
                </c:pt>
                <c:pt idx="28649">
                  <c:v>-0.69820369999999998</c:v>
                </c:pt>
                <c:pt idx="28650">
                  <c:v>-0.69820369999999998</c:v>
                </c:pt>
                <c:pt idx="28651">
                  <c:v>-0.69820369999999998</c:v>
                </c:pt>
                <c:pt idx="28652">
                  <c:v>-0.69820369999999998</c:v>
                </c:pt>
                <c:pt idx="28653">
                  <c:v>-0.69820369999999998</c:v>
                </c:pt>
                <c:pt idx="28654">
                  <c:v>-0.69512789999999991</c:v>
                </c:pt>
                <c:pt idx="28655">
                  <c:v>-0.69512789999999991</c:v>
                </c:pt>
                <c:pt idx="28656">
                  <c:v>-0.69512789999999991</c:v>
                </c:pt>
                <c:pt idx="28657">
                  <c:v>-0.69512789999999991</c:v>
                </c:pt>
                <c:pt idx="28658">
                  <c:v>-0.69512789999999991</c:v>
                </c:pt>
                <c:pt idx="28659">
                  <c:v>-0.69512789999999991</c:v>
                </c:pt>
                <c:pt idx="28660">
                  <c:v>-0.69512789999999991</c:v>
                </c:pt>
                <c:pt idx="28661">
                  <c:v>-0.69512789999999991</c:v>
                </c:pt>
                <c:pt idx="28662">
                  <c:v>-0.69512789999999991</c:v>
                </c:pt>
                <c:pt idx="28663">
                  <c:v>-0.69512789999999991</c:v>
                </c:pt>
                <c:pt idx="28664">
                  <c:v>-0.69512789999999991</c:v>
                </c:pt>
                <c:pt idx="28665">
                  <c:v>-0.69205220000000001</c:v>
                </c:pt>
                <c:pt idx="28666">
                  <c:v>-0.69205220000000001</c:v>
                </c:pt>
                <c:pt idx="28667">
                  <c:v>-0.69205220000000001</c:v>
                </c:pt>
                <c:pt idx="28668">
                  <c:v>-0.69205220000000001</c:v>
                </c:pt>
                <c:pt idx="28669">
                  <c:v>-0.68897639999999993</c:v>
                </c:pt>
                <c:pt idx="28670">
                  <c:v>-0.68590059999999997</c:v>
                </c:pt>
                <c:pt idx="28671">
                  <c:v>-0.68590059999999997</c:v>
                </c:pt>
                <c:pt idx="28672">
                  <c:v>-0.68590059999999997</c:v>
                </c:pt>
                <c:pt idx="28673">
                  <c:v>-0.68282480000000001</c:v>
                </c:pt>
                <c:pt idx="28674">
                  <c:v>-0.68590059999999997</c:v>
                </c:pt>
                <c:pt idx="28675">
                  <c:v>-0.68590059999999997</c:v>
                </c:pt>
                <c:pt idx="28676">
                  <c:v>-0.68590059999999997</c:v>
                </c:pt>
                <c:pt idx="28677">
                  <c:v>-0.68590059999999997</c:v>
                </c:pt>
                <c:pt idx="28678">
                  <c:v>-0.68590059999999997</c:v>
                </c:pt>
                <c:pt idx="28679">
                  <c:v>-0.68590059999999997</c:v>
                </c:pt>
                <c:pt idx="28680">
                  <c:v>-0.68590059999999997</c:v>
                </c:pt>
                <c:pt idx="28681">
                  <c:v>-0.68282480000000001</c:v>
                </c:pt>
                <c:pt idx="28682">
                  <c:v>-0.68282480000000001</c:v>
                </c:pt>
                <c:pt idx="28683">
                  <c:v>-0.68590059999999997</c:v>
                </c:pt>
                <c:pt idx="28684">
                  <c:v>-0.68590059999999997</c:v>
                </c:pt>
                <c:pt idx="28685">
                  <c:v>-0.68590059999999997</c:v>
                </c:pt>
                <c:pt idx="28686">
                  <c:v>-0.68590059999999997</c:v>
                </c:pt>
                <c:pt idx="28687">
                  <c:v>-0.68282480000000001</c:v>
                </c:pt>
                <c:pt idx="28688">
                  <c:v>-0.68282480000000001</c:v>
                </c:pt>
                <c:pt idx="28689">
                  <c:v>-0.68590059999999997</c:v>
                </c:pt>
                <c:pt idx="28690">
                  <c:v>-0.68590059999999997</c:v>
                </c:pt>
                <c:pt idx="28691">
                  <c:v>-0.68897639999999993</c:v>
                </c:pt>
                <c:pt idx="28692">
                  <c:v>-0.68897639999999993</c:v>
                </c:pt>
                <c:pt idx="28693">
                  <c:v>-0.68897639999999993</c:v>
                </c:pt>
                <c:pt idx="28694">
                  <c:v>-0.68897639999999993</c:v>
                </c:pt>
                <c:pt idx="28695">
                  <c:v>-0.68897639999999993</c:v>
                </c:pt>
                <c:pt idx="28696">
                  <c:v>-0.68897639999999993</c:v>
                </c:pt>
                <c:pt idx="28697">
                  <c:v>-0.68590059999999997</c:v>
                </c:pt>
                <c:pt idx="28698">
                  <c:v>-0.68590059999999997</c:v>
                </c:pt>
                <c:pt idx="28699">
                  <c:v>-0.68590059999999997</c:v>
                </c:pt>
                <c:pt idx="28700">
                  <c:v>-0.68590059999999997</c:v>
                </c:pt>
                <c:pt idx="28701">
                  <c:v>-0.68282480000000001</c:v>
                </c:pt>
                <c:pt idx="28702">
                  <c:v>-0.68282480000000001</c:v>
                </c:pt>
                <c:pt idx="28703">
                  <c:v>-0.67974899999999994</c:v>
                </c:pt>
                <c:pt idx="28704">
                  <c:v>-0.67974899999999994</c:v>
                </c:pt>
                <c:pt idx="28705">
                  <c:v>-0.67974899999999994</c:v>
                </c:pt>
                <c:pt idx="28706">
                  <c:v>-0.67667319999999997</c:v>
                </c:pt>
                <c:pt idx="28707">
                  <c:v>-0.67359740000000001</c:v>
                </c:pt>
                <c:pt idx="28708">
                  <c:v>-0.67359740000000001</c:v>
                </c:pt>
                <c:pt idx="28709">
                  <c:v>-0.67359740000000001</c:v>
                </c:pt>
                <c:pt idx="28710">
                  <c:v>-0.67359740000000001</c:v>
                </c:pt>
                <c:pt idx="28711">
                  <c:v>-0.67052159999999994</c:v>
                </c:pt>
                <c:pt idx="28712">
                  <c:v>-0.67052159999999994</c:v>
                </c:pt>
                <c:pt idx="28713">
                  <c:v>-0.67359740000000001</c:v>
                </c:pt>
                <c:pt idx="28714">
                  <c:v>-0.67359740000000001</c:v>
                </c:pt>
                <c:pt idx="28715">
                  <c:v>-0.67052159999999994</c:v>
                </c:pt>
                <c:pt idx="28716">
                  <c:v>-0.66744589999999993</c:v>
                </c:pt>
                <c:pt idx="28717">
                  <c:v>-0.66744589999999993</c:v>
                </c:pt>
                <c:pt idx="28718">
                  <c:v>-0.66744589999999993</c:v>
                </c:pt>
                <c:pt idx="28719">
                  <c:v>-0.67052159999999994</c:v>
                </c:pt>
                <c:pt idx="28720">
                  <c:v>-0.67052159999999994</c:v>
                </c:pt>
                <c:pt idx="28721">
                  <c:v>-0.67052159999999994</c:v>
                </c:pt>
                <c:pt idx="28722">
                  <c:v>-0.67052159999999994</c:v>
                </c:pt>
                <c:pt idx="28723">
                  <c:v>-0.67052159999999994</c:v>
                </c:pt>
                <c:pt idx="28724">
                  <c:v>-0.67052159999999994</c:v>
                </c:pt>
                <c:pt idx="28725">
                  <c:v>-0.67052159999999994</c:v>
                </c:pt>
                <c:pt idx="28726">
                  <c:v>-0.67052159999999994</c:v>
                </c:pt>
                <c:pt idx="28727">
                  <c:v>-0.67052159999999994</c:v>
                </c:pt>
                <c:pt idx="28728">
                  <c:v>-0.67052159999999994</c:v>
                </c:pt>
                <c:pt idx="28729">
                  <c:v>-0.67359740000000001</c:v>
                </c:pt>
                <c:pt idx="28730">
                  <c:v>-0.67359740000000001</c:v>
                </c:pt>
                <c:pt idx="28731">
                  <c:v>-0.67667319999999997</c:v>
                </c:pt>
                <c:pt idx="28732">
                  <c:v>-0.67359740000000001</c:v>
                </c:pt>
                <c:pt idx="28733">
                  <c:v>-0.67359740000000001</c:v>
                </c:pt>
                <c:pt idx="28734">
                  <c:v>-0.67359740000000001</c:v>
                </c:pt>
                <c:pt idx="28735">
                  <c:v>-0.67359740000000001</c:v>
                </c:pt>
                <c:pt idx="28736">
                  <c:v>-0.67667319999999997</c:v>
                </c:pt>
                <c:pt idx="28737">
                  <c:v>-0.67667319999999997</c:v>
                </c:pt>
                <c:pt idx="28738">
                  <c:v>-0.67667319999999997</c:v>
                </c:pt>
                <c:pt idx="28739">
                  <c:v>-0.67974899999999994</c:v>
                </c:pt>
                <c:pt idx="28740">
                  <c:v>-0.67974899999999994</c:v>
                </c:pt>
                <c:pt idx="28741">
                  <c:v>-0.67667319999999997</c:v>
                </c:pt>
                <c:pt idx="28742">
                  <c:v>-0.67667319999999997</c:v>
                </c:pt>
                <c:pt idx="28743">
                  <c:v>-0.67974899999999994</c:v>
                </c:pt>
                <c:pt idx="28744">
                  <c:v>-0.67667319999999997</c:v>
                </c:pt>
                <c:pt idx="28745">
                  <c:v>-0.67667319999999997</c:v>
                </c:pt>
                <c:pt idx="28746">
                  <c:v>-0.67667319999999997</c:v>
                </c:pt>
                <c:pt idx="28747">
                  <c:v>-0.67667319999999997</c:v>
                </c:pt>
                <c:pt idx="28748">
                  <c:v>-0.67359740000000001</c:v>
                </c:pt>
                <c:pt idx="28749">
                  <c:v>-0.67359740000000001</c:v>
                </c:pt>
                <c:pt idx="28750">
                  <c:v>-0.67359740000000001</c:v>
                </c:pt>
                <c:pt idx="28751">
                  <c:v>-0.67359740000000001</c:v>
                </c:pt>
                <c:pt idx="28752">
                  <c:v>-0.67052159999999994</c:v>
                </c:pt>
                <c:pt idx="28753">
                  <c:v>-0.67052159999999994</c:v>
                </c:pt>
                <c:pt idx="28754">
                  <c:v>-0.67359740000000001</c:v>
                </c:pt>
                <c:pt idx="28755">
                  <c:v>-0.67667319999999997</c:v>
                </c:pt>
                <c:pt idx="28756">
                  <c:v>-0.67359740000000001</c:v>
                </c:pt>
                <c:pt idx="28757">
                  <c:v>-0.67667319999999997</c:v>
                </c:pt>
                <c:pt idx="28758">
                  <c:v>-0.67667319999999997</c:v>
                </c:pt>
                <c:pt idx="28759">
                  <c:v>-0.67359740000000001</c:v>
                </c:pt>
                <c:pt idx="28760">
                  <c:v>-0.67359740000000001</c:v>
                </c:pt>
                <c:pt idx="28761">
                  <c:v>-0.67359740000000001</c:v>
                </c:pt>
                <c:pt idx="28762">
                  <c:v>-0.67359740000000001</c:v>
                </c:pt>
                <c:pt idx="28763">
                  <c:v>-0.67359740000000001</c:v>
                </c:pt>
                <c:pt idx="28764">
                  <c:v>-0.67052159999999994</c:v>
                </c:pt>
                <c:pt idx="28765">
                  <c:v>-0.67052159999999994</c:v>
                </c:pt>
                <c:pt idx="28766">
                  <c:v>-0.66744589999999993</c:v>
                </c:pt>
                <c:pt idx="28767">
                  <c:v>-0.66744589999999993</c:v>
                </c:pt>
                <c:pt idx="28768">
                  <c:v>-0.66744589999999993</c:v>
                </c:pt>
                <c:pt idx="28769">
                  <c:v>-0.66744589999999993</c:v>
                </c:pt>
                <c:pt idx="28770">
                  <c:v>-0.66744589999999993</c:v>
                </c:pt>
                <c:pt idx="28771">
                  <c:v>-0.66437009999999996</c:v>
                </c:pt>
                <c:pt idx="28772">
                  <c:v>-0.6612943</c:v>
                </c:pt>
                <c:pt idx="28773">
                  <c:v>-0.6612943</c:v>
                </c:pt>
                <c:pt idx="28774">
                  <c:v>-0.6612943</c:v>
                </c:pt>
                <c:pt idx="28775">
                  <c:v>-0.6612943</c:v>
                </c:pt>
                <c:pt idx="28776">
                  <c:v>-0.65821849999999993</c:v>
                </c:pt>
                <c:pt idx="28777">
                  <c:v>-0.65821849999999993</c:v>
                </c:pt>
                <c:pt idx="28778">
                  <c:v>-0.6612943</c:v>
                </c:pt>
                <c:pt idx="28779">
                  <c:v>-0.6612943</c:v>
                </c:pt>
                <c:pt idx="28780">
                  <c:v>-0.65821849999999993</c:v>
                </c:pt>
                <c:pt idx="28781">
                  <c:v>-0.65821849999999993</c:v>
                </c:pt>
                <c:pt idx="28782">
                  <c:v>-0.6612943</c:v>
                </c:pt>
                <c:pt idx="28783">
                  <c:v>-0.6612943</c:v>
                </c:pt>
                <c:pt idx="28784">
                  <c:v>-0.6612943</c:v>
                </c:pt>
                <c:pt idx="28785">
                  <c:v>-0.6612943</c:v>
                </c:pt>
                <c:pt idx="28786">
                  <c:v>-0.6612943</c:v>
                </c:pt>
                <c:pt idx="28787">
                  <c:v>-0.6612943</c:v>
                </c:pt>
                <c:pt idx="28788">
                  <c:v>-0.66437009999999996</c:v>
                </c:pt>
                <c:pt idx="28789">
                  <c:v>-0.66744589999999993</c:v>
                </c:pt>
                <c:pt idx="28790">
                  <c:v>-0.66744589999999993</c:v>
                </c:pt>
                <c:pt idx="28791">
                  <c:v>-0.66437009999999996</c:v>
                </c:pt>
                <c:pt idx="28792">
                  <c:v>-0.6612943</c:v>
                </c:pt>
                <c:pt idx="28793">
                  <c:v>-0.6612943</c:v>
                </c:pt>
                <c:pt idx="28794">
                  <c:v>-0.66437009999999996</c:v>
                </c:pt>
                <c:pt idx="28795">
                  <c:v>-0.66437009999999996</c:v>
                </c:pt>
                <c:pt idx="28796">
                  <c:v>-0.66744589999999993</c:v>
                </c:pt>
                <c:pt idx="28797">
                  <c:v>-0.66437009999999996</c:v>
                </c:pt>
                <c:pt idx="28798">
                  <c:v>-0.66437009999999996</c:v>
                </c:pt>
                <c:pt idx="28799">
                  <c:v>-0.6612943</c:v>
                </c:pt>
                <c:pt idx="28800">
                  <c:v>-0.6612943</c:v>
                </c:pt>
                <c:pt idx="28801">
                  <c:v>-0.6612943</c:v>
                </c:pt>
                <c:pt idx="28802">
                  <c:v>-0.6612943</c:v>
                </c:pt>
                <c:pt idx="28803">
                  <c:v>-0.65821849999999993</c:v>
                </c:pt>
                <c:pt idx="28804">
                  <c:v>-0.6612943</c:v>
                </c:pt>
                <c:pt idx="28805">
                  <c:v>-0.6612943</c:v>
                </c:pt>
                <c:pt idx="28806">
                  <c:v>-0.6612943</c:v>
                </c:pt>
                <c:pt idx="28807">
                  <c:v>-0.6612943</c:v>
                </c:pt>
                <c:pt idx="28808">
                  <c:v>-0.66437009999999996</c:v>
                </c:pt>
                <c:pt idx="28809">
                  <c:v>-0.6612943</c:v>
                </c:pt>
                <c:pt idx="28810">
                  <c:v>-0.6612943</c:v>
                </c:pt>
                <c:pt idx="28811">
                  <c:v>-0.66437009999999996</c:v>
                </c:pt>
                <c:pt idx="28812">
                  <c:v>-0.65821849999999993</c:v>
                </c:pt>
                <c:pt idx="28813">
                  <c:v>-0.6612943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4-965F-4637-9496-378E80400FD9}"/>
            </c:ext>
          </c:extLst>
        </c:ser>
        <c:ser>
          <c:idx val="5"/>
          <c:order val="5"/>
          <c:tx>
            <c:strRef>
              <c:f>'1448-22%'!$C$1</c:f>
              <c:strCache>
                <c:ptCount val="1"/>
                <c:pt idx="0">
                  <c:v>1448-22%</c:v>
                </c:pt>
              </c:strCache>
            </c:strRef>
          </c:tx>
          <c:spPr>
            <a:ln w="12700" cap="rnd">
              <a:solidFill>
                <a:srgbClr val="7030A0"/>
              </a:solidFill>
              <a:round/>
            </a:ln>
            <a:effectLst/>
          </c:spPr>
          <c:marker>
            <c:symbol val="none"/>
          </c:marker>
          <c:xVal>
            <c:numRef>
              <c:f>'1448-22%'!$C$4:$C$27980</c:f>
              <c:numCache>
                <c:formatCode>General</c:formatCode>
                <c:ptCount val="27977"/>
                <c:pt idx="0">
                  <c:v>-50.648000001456502</c:v>
                </c:pt>
                <c:pt idx="1">
                  <c:v>-50.640000001456301</c:v>
                </c:pt>
                <c:pt idx="2">
                  <c:v>-50.632000001455999</c:v>
                </c:pt>
                <c:pt idx="3">
                  <c:v>-50.624000001455805</c:v>
                </c:pt>
                <c:pt idx="4">
                  <c:v>-50.616000001455603</c:v>
                </c:pt>
                <c:pt idx="5">
                  <c:v>-50.608000001455302</c:v>
                </c:pt>
                <c:pt idx="6">
                  <c:v>-50.600000001455101</c:v>
                </c:pt>
                <c:pt idx="7">
                  <c:v>-50.592000001454899</c:v>
                </c:pt>
                <c:pt idx="8">
                  <c:v>-50.584000001454598</c:v>
                </c:pt>
                <c:pt idx="9">
                  <c:v>-50.576000001454403</c:v>
                </c:pt>
                <c:pt idx="10">
                  <c:v>-50.568000001454202</c:v>
                </c:pt>
                <c:pt idx="11">
                  <c:v>-50.560000001454</c:v>
                </c:pt>
                <c:pt idx="12">
                  <c:v>-50.552000001453699</c:v>
                </c:pt>
                <c:pt idx="13">
                  <c:v>-50.544000001453504</c:v>
                </c:pt>
                <c:pt idx="14">
                  <c:v>-50.536000001453303</c:v>
                </c:pt>
                <c:pt idx="15">
                  <c:v>-50.528000001453002</c:v>
                </c:pt>
                <c:pt idx="16">
                  <c:v>-50.5200000014528</c:v>
                </c:pt>
                <c:pt idx="17">
                  <c:v>-50.512000001452606</c:v>
                </c:pt>
                <c:pt idx="18">
                  <c:v>-50.504000001452297</c:v>
                </c:pt>
                <c:pt idx="19">
                  <c:v>-50.496000001452103</c:v>
                </c:pt>
                <c:pt idx="20">
                  <c:v>-50.488000001451901</c:v>
                </c:pt>
                <c:pt idx="21">
                  <c:v>-50.4800000014517</c:v>
                </c:pt>
                <c:pt idx="22">
                  <c:v>-50.472000001451399</c:v>
                </c:pt>
                <c:pt idx="23">
                  <c:v>-50.464000001451204</c:v>
                </c:pt>
                <c:pt idx="24">
                  <c:v>-50.456000001451002</c:v>
                </c:pt>
                <c:pt idx="25">
                  <c:v>-50.448000001450701</c:v>
                </c:pt>
                <c:pt idx="26">
                  <c:v>-50.4400000014505</c:v>
                </c:pt>
                <c:pt idx="27">
                  <c:v>-50.432000001450305</c:v>
                </c:pt>
                <c:pt idx="28">
                  <c:v>-50.424000001450004</c:v>
                </c:pt>
                <c:pt idx="29">
                  <c:v>-50.416000001449802</c:v>
                </c:pt>
                <c:pt idx="30">
                  <c:v>-50.408000001449601</c:v>
                </c:pt>
                <c:pt idx="31">
                  <c:v>-50.400000001449406</c:v>
                </c:pt>
                <c:pt idx="32">
                  <c:v>-50.392000001449098</c:v>
                </c:pt>
                <c:pt idx="33">
                  <c:v>-50.384000001448904</c:v>
                </c:pt>
                <c:pt idx="34">
                  <c:v>-50.376000001448702</c:v>
                </c:pt>
                <c:pt idx="35">
                  <c:v>-50.368000001448401</c:v>
                </c:pt>
                <c:pt idx="36">
                  <c:v>-50.360000001448199</c:v>
                </c:pt>
                <c:pt idx="37">
                  <c:v>-50.352000001448005</c:v>
                </c:pt>
                <c:pt idx="38">
                  <c:v>-50.344000001447704</c:v>
                </c:pt>
                <c:pt idx="39">
                  <c:v>-50.336000001447502</c:v>
                </c:pt>
                <c:pt idx="40">
                  <c:v>-50.3280000014473</c:v>
                </c:pt>
                <c:pt idx="41">
                  <c:v>-50.320000001447106</c:v>
                </c:pt>
                <c:pt idx="42">
                  <c:v>-50.312000001446798</c:v>
                </c:pt>
                <c:pt idx="43">
                  <c:v>-50.304000001446603</c:v>
                </c:pt>
                <c:pt idx="44">
                  <c:v>-50.296000001446401</c:v>
                </c:pt>
                <c:pt idx="45">
                  <c:v>-50.2880000014461</c:v>
                </c:pt>
                <c:pt idx="46">
                  <c:v>-50.280000001445899</c:v>
                </c:pt>
                <c:pt idx="47">
                  <c:v>-50.272000001445704</c:v>
                </c:pt>
                <c:pt idx="48">
                  <c:v>-50.264000001445403</c:v>
                </c:pt>
                <c:pt idx="49">
                  <c:v>-50.256000001445202</c:v>
                </c:pt>
                <c:pt idx="50">
                  <c:v>-50.248000001445</c:v>
                </c:pt>
                <c:pt idx="51">
                  <c:v>-50.240000001444805</c:v>
                </c:pt>
                <c:pt idx="52">
                  <c:v>-50.232000001444504</c:v>
                </c:pt>
                <c:pt idx="53">
                  <c:v>-50.224000001444303</c:v>
                </c:pt>
                <c:pt idx="54">
                  <c:v>-50.216000001444101</c:v>
                </c:pt>
                <c:pt idx="55">
                  <c:v>-50.2080000014438</c:v>
                </c:pt>
                <c:pt idx="56">
                  <c:v>-50.200000001443598</c:v>
                </c:pt>
                <c:pt idx="57">
                  <c:v>-50.192000001443404</c:v>
                </c:pt>
                <c:pt idx="58">
                  <c:v>-50.184000001443103</c:v>
                </c:pt>
                <c:pt idx="59">
                  <c:v>-50.176000001442901</c:v>
                </c:pt>
                <c:pt idx="60">
                  <c:v>-50.168000001442699</c:v>
                </c:pt>
                <c:pt idx="61">
                  <c:v>-50.160000001442505</c:v>
                </c:pt>
                <c:pt idx="62">
                  <c:v>-50.152000001442204</c:v>
                </c:pt>
                <c:pt idx="63">
                  <c:v>-50.144000001442002</c:v>
                </c:pt>
                <c:pt idx="64">
                  <c:v>-50.136000001441801</c:v>
                </c:pt>
                <c:pt idx="65">
                  <c:v>-50.128000001441499</c:v>
                </c:pt>
                <c:pt idx="66">
                  <c:v>-50.120000001441305</c:v>
                </c:pt>
                <c:pt idx="67">
                  <c:v>-50.112000001441103</c:v>
                </c:pt>
                <c:pt idx="68">
                  <c:v>-50.104000001440802</c:v>
                </c:pt>
                <c:pt idx="69">
                  <c:v>-50.096000001440601</c:v>
                </c:pt>
                <c:pt idx="70">
                  <c:v>-50.088000001440399</c:v>
                </c:pt>
                <c:pt idx="71">
                  <c:v>-50.080000001440204</c:v>
                </c:pt>
                <c:pt idx="72">
                  <c:v>-50.072000001439903</c:v>
                </c:pt>
                <c:pt idx="73">
                  <c:v>-50.064000001439702</c:v>
                </c:pt>
                <c:pt idx="74">
                  <c:v>-50.0560000014395</c:v>
                </c:pt>
                <c:pt idx="75">
                  <c:v>-50.048000001439199</c:v>
                </c:pt>
                <c:pt idx="76">
                  <c:v>-50.040000001439005</c:v>
                </c:pt>
                <c:pt idx="77">
                  <c:v>-50.032000001438803</c:v>
                </c:pt>
                <c:pt idx="78">
                  <c:v>-50.024000001438502</c:v>
                </c:pt>
                <c:pt idx="79">
                  <c:v>-50.0160000014383</c:v>
                </c:pt>
                <c:pt idx="80">
                  <c:v>-50.008000001438099</c:v>
                </c:pt>
                <c:pt idx="81">
                  <c:v>-50.000000001437904</c:v>
                </c:pt>
                <c:pt idx="82">
                  <c:v>-49.992000001437603</c:v>
                </c:pt>
                <c:pt idx="83">
                  <c:v>-49.984000001437401</c:v>
                </c:pt>
                <c:pt idx="84">
                  <c:v>-49.9760000014372</c:v>
                </c:pt>
                <c:pt idx="85">
                  <c:v>-49.968000001436899</c:v>
                </c:pt>
                <c:pt idx="86">
                  <c:v>-49.960000001436704</c:v>
                </c:pt>
                <c:pt idx="87">
                  <c:v>-49.952000001436502</c:v>
                </c:pt>
                <c:pt idx="88">
                  <c:v>-49.944000001436201</c:v>
                </c:pt>
                <c:pt idx="89">
                  <c:v>-49.936000001436</c:v>
                </c:pt>
                <c:pt idx="90">
                  <c:v>-49.928000001435805</c:v>
                </c:pt>
                <c:pt idx="91">
                  <c:v>-49.920000001435497</c:v>
                </c:pt>
                <c:pt idx="92">
                  <c:v>-49.912000001435302</c:v>
                </c:pt>
                <c:pt idx="93">
                  <c:v>-49.904000001435101</c:v>
                </c:pt>
                <c:pt idx="94">
                  <c:v>-49.896000001434899</c:v>
                </c:pt>
                <c:pt idx="95">
                  <c:v>-49.888000001434598</c:v>
                </c:pt>
                <c:pt idx="96">
                  <c:v>-49.880000001434404</c:v>
                </c:pt>
                <c:pt idx="97">
                  <c:v>-49.872000001434202</c:v>
                </c:pt>
                <c:pt idx="98">
                  <c:v>-49.864000001433901</c:v>
                </c:pt>
                <c:pt idx="99">
                  <c:v>-49.856000001433699</c:v>
                </c:pt>
                <c:pt idx="100">
                  <c:v>-49.848000001433505</c:v>
                </c:pt>
                <c:pt idx="101">
                  <c:v>-49.840000001433204</c:v>
                </c:pt>
                <c:pt idx="102">
                  <c:v>-49.832000001433002</c:v>
                </c:pt>
                <c:pt idx="103">
                  <c:v>-49.8240000014328</c:v>
                </c:pt>
                <c:pt idx="104">
                  <c:v>-49.816000001432606</c:v>
                </c:pt>
                <c:pt idx="105">
                  <c:v>-49.808000001432298</c:v>
                </c:pt>
                <c:pt idx="106">
                  <c:v>-49.800000001432103</c:v>
                </c:pt>
                <c:pt idx="107">
                  <c:v>-49.792000001431902</c:v>
                </c:pt>
                <c:pt idx="108">
                  <c:v>-49.7840000014316</c:v>
                </c:pt>
                <c:pt idx="109">
                  <c:v>-49.776000001431399</c:v>
                </c:pt>
                <c:pt idx="110">
                  <c:v>-49.768000001431204</c:v>
                </c:pt>
                <c:pt idx="111">
                  <c:v>-49.760000001430903</c:v>
                </c:pt>
                <c:pt idx="112">
                  <c:v>-49.752000001430702</c:v>
                </c:pt>
                <c:pt idx="113">
                  <c:v>-49.7440000014305</c:v>
                </c:pt>
                <c:pt idx="114">
                  <c:v>-49.736000001430305</c:v>
                </c:pt>
                <c:pt idx="115">
                  <c:v>-49.728000001430004</c:v>
                </c:pt>
                <c:pt idx="116">
                  <c:v>-49.720000001429803</c:v>
                </c:pt>
                <c:pt idx="117">
                  <c:v>-49.712000001429601</c:v>
                </c:pt>
                <c:pt idx="118">
                  <c:v>-49.7040000014293</c:v>
                </c:pt>
                <c:pt idx="119">
                  <c:v>-49.696000001429098</c:v>
                </c:pt>
                <c:pt idx="120">
                  <c:v>-49.688000001428904</c:v>
                </c:pt>
                <c:pt idx="121">
                  <c:v>-49.680000001428603</c:v>
                </c:pt>
                <c:pt idx="122">
                  <c:v>-49.672000001428401</c:v>
                </c:pt>
                <c:pt idx="123">
                  <c:v>-49.664000001428199</c:v>
                </c:pt>
                <c:pt idx="124">
                  <c:v>-49.656000001428005</c:v>
                </c:pt>
                <c:pt idx="125">
                  <c:v>-49.648000001427704</c:v>
                </c:pt>
                <c:pt idx="126">
                  <c:v>-49.640000001427502</c:v>
                </c:pt>
                <c:pt idx="127">
                  <c:v>-49.632000001427301</c:v>
                </c:pt>
                <c:pt idx="128">
                  <c:v>-49.624000001427</c:v>
                </c:pt>
                <c:pt idx="129">
                  <c:v>-49.616000001426798</c:v>
                </c:pt>
                <c:pt idx="130">
                  <c:v>-49.608000001426603</c:v>
                </c:pt>
                <c:pt idx="131">
                  <c:v>-49.600000001426302</c:v>
                </c:pt>
                <c:pt idx="132">
                  <c:v>-49.592000001426101</c:v>
                </c:pt>
                <c:pt idx="133">
                  <c:v>-49.584000001425899</c:v>
                </c:pt>
                <c:pt idx="134">
                  <c:v>-49.576000001425705</c:v>
                </c:pt>
                <c:pt idx="135">
                  <c:v>-49.568000001425403</c:v>
                </c:pt>
                <c:pt idx="136">
                  <c:v>-49.560000001425202</c:v>
                </c:pt>
                <c:pt idx="137">
                  <c:v>-49.552000001425</c:v>
                </c:pt>
                <c:pt idx="138">
                  <c:v>-49.544000001424699</c:v>
                </c:pt>
                <c:pt idx="139">
                  <c:v>-49.536000001424505</c:v>
                </c:pt>
                <c:pt idx="140">
                  <c:v>-49.528000001424303</c:v>
                </c:pt>
                <c:pt idx="141">
                  <c:v>-49.520000001424002</c:v>
                </c:pt>
                <c:pt idx="142">
                  <c:v>-49.5120000014238</c:v>
                </c:pt>
                <c:pt idx="143">
                  <c:v>-49.504000001423599</c:v>
                </c:pt>
                <c:pt idx="144">
                  <c:v>-49.496000001423404</c:v>
                </c:pt>
                <c:pt idx="145">
                  <c:v>-49.488000001423103</c:v>
                </c:pt>
                <c:pt idx="146">
                  <c:v>-49.480000001422901</c:v>
                </c:pt>
                <c:pt idx="147">
                  <c:v>-49.4720000014227</c:v>
                </c:pt>
                <c:pt idx="148">
                  <c:v>-49.464000001422399</c:v>
                </c:pt>
                <c:pt idx="149">
                  <c:v>-49.456000001422204</c:v>
                </c:pt>
                <c:pt idx="150">
                  <c:v>-49.448000001422002</c:v>
                </c:pt>
                <c:pt idx="151">
                  <c:v>-49.440000001421701</c:v>
                </c:pt>
                <c:pt idx="152">
                  <c:v>-49.4320000014215</c:v>
                </c:pt>
                <c:pt idx="153">
                  <c:v>-49.424000001421305</c:v>
                </c:pt>
                <c:pt idx="154">
                  <c:v>-49.416000001421104</c:v>
                </c:pt>
                <c:pt idx="155">
                  <c:v>-49.408000001420803</c:v>
                </c:pt>
                <c:pt idx="156">
                  <c:v>-49.400000001420601</c:v>
                </c:pt>
                <c:pt idx="157">
                  <c:v>-49.392000001420399</c:v>
                </c:pt>
                <c:pt idx="158">
                  <c:v>-49.384000001420098</c:v>
                </c:pt>
                <c:pt idx="159">
                  <c:v>-49.376000001419904</c:v>
                </c:pt>
                <c:pt idx="160">
                  <c:v>-49.368000001419702</c:v>
                </c:pt>
                <c:pt idx="161">
                  <c:v>-49.360000001419401</c:v>
                </c:pt>
                <c:pt idx="162">
                  <c:v>-49.352000001419199</c:v>
                </c:pt>
                <c:pt idx="163">
                  <c:v>-49.344000001419005</c:v>
                </c:pt>
                <c:pt idx="164">
                  <c:v>-49.336000001418803</c:v>
                </c:pt>
                <c:pt idx="165">
                  <c:v>-49.328000001418502</c:v>
                </c:pt>
                <c:pt idx="166">
                  <c:v>-49.3200000014183</c:v>
                </c:pt>
                <c:pt idx="167">
                  <c:v>-49.312000001418106</c:v>
                </c:pt>
                <c:pt idx="168">
                  <c:v>-49.304000001417798</c:v>
                </c:pt>
                <c:pt idx="169">
                  <c:v>-49.296000001417603</c:v>
                </c:pt>
                <c:pt idx="170">
                  <c:v>-49.288000001417402</c:v>
                </c:pt>
                <c:pt idx="171">
                  <c:v>-49.2800000014171</c:v>
                </c:pt>
                <c:pt idx="172">
                  <c:v>-49.272000001416899</c:v>
                </c:pt>
                <c:pt idx="173">
                  <c:v>-49.264000001416704</c:v>
                </c:pt>
                <c:pt idx="174">
                  <c:v>-49.256000001416503</c:v>
                </c:pt>
                <c:pt idx="175">
                  <c:v>-49.248000001416202</c:v>
                </c:pt>
                <c:pt idx="176">
                  <c:v>-49.240000001416</c:v>
                </c:pt>
                <c:pt idx="177">
                  <c:v>-49.232000001415805</c:v>
                </c:pt>
                <c:pt idx="178">
                  <c:v>-49.224000001415497</c:v>
                </c:pt>
                <c:pt idx="179">
                  <c:v>-49.216000001415303</c:v>
                </c:pt>
                <c:pt idx="180">
                  <c:v>-49.208000001415101</c:v>
                </c:pt>
                <c:pt idx="181">
                  <c:v>-49.2000000014148</c:v>
                </c:pt>
                <c:pt idx="182">
                  <c:v>-49.192000001414598</c:v>
                </c:pt>
                <c:pt idx="183">
                  <c:v>-49.184000001414404</c:v>
                </c:pt>
                <c:pt idx="184">
                  <c:v>-49.176000001414202</c:v>
                </c:pt>
                <c:pt idx="185">
                  <c:v>-49.168000001413901</c:v>
                </c:pt>
                <c:pt idx="186">
                  <c:v>-49.1600000014137</c:v>
                </c:pt>
                <c:pt idx="187">
                  <c:v>-49.152000001413505</c:v>
                </c:pt>
                <c:pt idx="188">
                  <c:v>-49.144000001413204</c:v>
                </c:pt>
                <c:pt idx="189">
                  <c:v>-49.136000001413002</c:v>
                </c:pt>
                <c:pt idx="190">
                  <c:v>-49.128000001412801</c:v>
                </c:pt>
                <c:pt idx="191">
                  <c:v>-49.1200000014125</c:v>
                </c:pt>
                <c:pt idx="192">
                  <c:v>-49.112000001412298</c:v>
                </c:pt>
                <c:pt idx="193">
                  <c:v>-49.104000001412103</c:v>
                </c:pt>
                <c:pt idx="194">
                  <c:v>-49.096000001411802</c:v>
                </c:pt>
                <c:pt idx="195">
                  <c:v>-49.088000001411601</c:v>
                </c:pt>
                <c:pt idx="196">
                  <c:v>-49.080000001411399</c:v>
                </c:pt>
                <c:pt idx="197">
                  <c:v>-49.072000001411205</c:v>
                </c:pt>
                <c:pt idx="198">
                  <c:v>-49.064000001410903</c:v>
                </c:pt>
                <c:pt idx="199">
                  <c:v>-49.056000001410702</c:v>
                </c:pt>
                <c:pt idx="200">
                  <c:v>-49.0480000014105</c:v>
                </c:pt>
                <c:pt idx="201">
                  <c:v>-49.040000001410199</c:v>
                </c:pt>
                <c:pt idx="202">
                  <c:v>-49.032000001410005</c:v>
                </c:pt>
                <c:pt idx="203">
                  <c:v>-49.024000001409803</c:v>
                </c:pt>
                <c:pt idx="204">
                  <c:v>-49.016000001409502</c:v>
                </c:pt>
                <c:pt idx="205">
                  <c:v>-49.0080000014093</c:v>
                </c:pt>
                <c:pt idx="206">
                  <c:v>-49.000000001409099</c:v>
                </c:pt>
                <c:pt idx="207">
                  <c:v>-48.992000001408904</c:v>
                </c:pt>
                <c:pt idx="208">
                  <c:v>-48.984000001408603</c:v>
                </c:pt>
                <c:pt idx="209">
                  <c:v>-48.976000001408401</c:v>
                </c:pt>
                <c:pt idx="210">
                  <c:v>-48.9680000014082</c:v>
                </c:pt>
                <c:pt idx="211">
                  <c:v>-48.960000001407899</c:v>
                </c:pt>
                <c:pt idx="212">
                  <c:v>-48.952000001407704</c:v>
                </c:pt>
                <c:pt idx="213">
                  <c:v>-48.944000001407503</c:v>
                </c:pt>
                <c:pt idx="214">
                  <c:v>-48.936000001407201</c:v>
                </c:pt>
                <c:pt idx="215">
                  <c:v>-48.928000001407</c:v>
                </c:pt>
                <c:pt idx="216">
                  <c:v>-48.920000001406805</c:v>
                </c:pt>
                <c:pt idx="217">
                  <c:v>-48.912000001406604</c:v>
                </c:pt>
                <c:pt idx="218">
                  <c:v>-48.904000001406303</c:v>
                </c:pt>
                <c:pt idx="219">
                  <c:v>-48.896000001406101</c:v>
                </c:pt>
                <c:pt idx="220">
                  <c:v>-48.888000001405899</c:v>
                </c:pt>
                <c:pt idx="221">
                  <c:v>-48.880000001405598</c:v>
                </c:pt>
                <c:pt idx="222">
                  <c:v>-48.872000001405404</c:v>
                </c:pt>
                <c:pt idx="223">
                  <c:v>-48.864000001405202</c:v>
                </c:pt>
                <c:pt idx="224">
                  <c:v>-48.856000001404901</c:v>
                </c:pt>
                <c:pt idx="225">
                  <c:v>-48.848000001404699</c:v>
                </c:pt>
                <c:pt idx="226">
                  <c:v>-48.840000001404505</c:v>
                </c:pt>
                <c:pt idx="227">
                  <c:v>-48.832000001404303</c:v>
                </c:pt>
                <c:pt idx="228">
                  <c:v>-48.824000001404002</c:v>
                </c:pt>
                <c:pt idx="229">
                  <c:v>-48.8160000014038</c:v>
                </c:pt>
                <c:pt idx="230">
                  <c:v>-48.808000001403599</c:v>
                </c:pt>
                <c:pt idx="231">
                  <c:v>-48.800000001403298</c:v>
                </c:pt>
                <c:pt idx="232">
                  <c:v>-48.792000001403103</c:v>
                </c:pt>
                <c:pt idx="233">
                  <c:v>-48.784000001402902</c:v>
                </c:pt>
                <c:pt idx="234">
                  <c:v>-48.776000001402601</c:v>
                </c:pt>
                <c:pt idx="235">
                  <c:v>-48.768000001402399</c:v>
                </c:pt>
                <c:pt idx="236">
                  <c:v>-48.760000001402204</c:v>
                </c:pt>
                <c:pt idx="237">
                  <c:v>-48.752000001402003</c:v>
                </c:pt>
                <c:pt idx="238">
                  <c:v>-48.744000001401702</c:v>
                </c:pt>
                <c:pt idx="239">
                  <c:v>-48.7360000014015</c:v>
                </c:pt>
                <c:pt idx="240">
                  <c:v>-48.728000001401305</c:v>
                </c:pt>
                <c:pt idx="241">
                  <c:v>-48.720000001400997</c:v>
                </c:pt>
                <c:pt idx="242">
                  <c:v>-48.712000001400803</c:v>
                </c:pt>
                <c:pt idx="243">
                  <c:v>-48.704000001400601</c:v>
                </c:pt>
                <c:pt idx="244">
                  <c:v>-48.6960000014003</c:v>
                </c:pt>
                <c:pt idx="245">
                  <c:v>-48.688000001400098</c:v>
                </c:pt>
                <c:pt idx="246">
                  <c:v>-48.680000001399904</c:v>
                </c:pt>
                <c:pt idx="247">
                  <c:v>-48.672000001399702</c:v>
                </c:pt>
                <c:pt idx="248">
                  <c:v>-48.664000001399401</c:v>
                </c:pt>
                <c:pt idx="249">
                  <c:v>-48.6560000013992</c:v>
                </c:pt>
                <c:pt idx="250">
                  <c:v>-48.648000001399005</c:v>
                </c:pt>
                <c:pt idx="251">
                  <c:v>-48.640000001398704</c:v>
                </c:pt>
                <c:pt idx="252">
                  <c:v>-48.632000001398502</c:v>
                </c:pt>
                <c:pt idx="253">
                  <c:v>-48.624000001398301</c:v>
                </c:pt>
                <c:pt idx="254">
                  <c:v>-48.616000001398</c:v>
                </c:pt>
                <c:pt idx="255">
                  <c:v>-48.608000001397798</c:v>
                </c:pt>
                <c:pt idx="256">
                  <c:v>-48.600000001397603</c:v>
                </c:pt>
                <c:pt idx="257">
                  <c:v>-48.592000001397402</c:v>
                </c:pt>
                <c:pt idx="258">
                  <c:v>-48.584000001397101</c:v>
                </c:pt>
                <c:pt idx="259">
                  <c:v>-48.576000001396899</c:v>
                </c:pt>
                <c:pt idx="260">
                  <c:v>-48.568000001396705</c:v>
                </c:pt>
                <c:pt idx="261">
                  <c:v>-48.560000001396403</c:v>
                </c:pt>
                <c:pt idx="262">
                  <c:v>-48.552000001396202</c:v>
                </c:pt>
                <c:pt idx="263">
                  <c:v>-48.544000001396</c:v>
                </c:pt>
                <c:pt idx="264">
                  <c:v>-48.536000001395699</c:v>
                </c:pt>
                <c:pt idx="265">
                  <c:v>-48.528000001395505</c:v>
                </c:pt>
                <c:pt idx="266">
                  <c:v>-48.520000001395303</c:v>
                </c:pt>
                <c:pt idx="267">
                  <c:v>-48.512000001395101</c:v>
                </c:pt>
                <c:pt idx="268">
                  <c:v>-48.5040000013948</c:v>
                </c:pt>
                <c:pt idx="269">
                  <c:v>-48.496000001394599</c:v>
                </c:pt>
                <c:pt idx="270">
                  <c:v>-48.488000001394404</c:v>
                </c:pt>
                <c:pt idx="271">
                  <c:v>-48.480000001394103</c:v>
                </c:pt>
                <c:pt idx="272">
                  <c:v>-48.472000001393901</c:v>
                </c:pt>
                <c:pt idx="273">
                  <c:v>-48.4640000013937</c:v>
                </c:pt>
                <c:pt idx="274">
                  <c:v>-48.456000001393399</c:v>
                </c:pt>
                <c:pt idx="275">
                  <c:v>-48.448000001393204</c:v>
                </c:pt>
                <c:pt idx="276">
                  <c:v>-48.440000001393003</c:v>
                </c:pt>
                <c:pt idx="277">
                  <c:v>-48.432000001392801</c:v>
                </c:pt>
                <c:pt idx="278">
                  <c:v>-48.4240000013925</c:v>
                </c:pt>
                <c:pt idx="279">
                  <c:v>-48.416000001392298</c:v>
                </c:pt>
                <c:pt idx="280">
                  <c:v>-48.408000001392104</c:v>
                </c:pt>
                <c:pt idx="281">
                  <c:v>-48.400000001391803</c:v>
                </c:pt>
                <c:pt idx="282">
                  <c:v>-48.392000001391601</c:v>
                </c:pt>
                <c:pt idx="283">
                  <c:v>-48.384000001391399</c:v>
                </c:pt>
                <c:pt idx="284">
                  <c:v>-48.376000001391098</c:v>
                </c:pt>
                <c:pt idx="285">
                  <c:v>-48.368000001390904</c:v>
                </c:pt>
                <c:pt idx="286">
                  <c:v>-48.360000001390702</c:v>
                </c:pt>
                <c:pt idx="287">
                  <c:v>-48.3520000013905</c:v>
                </c:pt>
                <c:pt idx="288">
                  <c:v>-48.344000001390199</c:v>
                </c:pt>
                <c:pt idx="289">
                  <c:v>-48.336000001390005</c:v>
                </c:pt>
                <c:pt idx="290">
                  <c:v>-48.328000001389803</c:v>
                </c:pt>
                <c:pt idx="291">
                  <c:v>-48.320000001389502</c:v>
                </c:pt>
                <c:pt idx="292">
                  <c:v>-48.312000001389301</c:v>
                </c:pt>
                <c:pt idx="293">
                  <c:v>-48.304000001389099</c:v>
                </c:pt>
                <c:pt idx="294">
                  <c:v>-48.296000001388798</c:v>
                </c:pt>
                <c:pt idx="295">
                  <c:v>-48.288000001388603</c:v>
                </c:pt>
                <c:pt idx="296">
                  <c:v>-48.280000001388402</c:v>
                </c:pt>
                <c:pt idx="297">
                  <c:v>-48.2720000013882</c:v>
                </c:pt>
                <c:pt idx="298">
                  <c:v>-48.264000001387899</c:v>
                </c:pt>
                <c:pt idx="299">
                  <c:v>-48.256000001387704</c:v>
                </c:pt>
                <c:pt idx="300">
                  <c:v>-48.248000001387503</c:v>
                </c:pt>
                <c:pt idx="301">
                  <c:v>-48.240000001387202</c:v>
                </c:pt>
                <c:pt idx="302">
                  <c:v>-48.232000001387</c:v>
                </c:pt>
                <c:pt idx="303">
                  <c:v>-48.224000001386806</c:v>
                </c:pt>
                <c:pt idx="304">
                  <c:v>-48.216000001386497</c:v>
                </c:pt>
                <c:pt idx="305">
                  <c:v>-48.208000001386303</c:v>
                </c:pt>
                <c:pt idx="306">
                  <c:v>-48.200000001386101</c:v>
                </c:pt>
                <c:pt idx="307">
                  <c:v>-48.1920000013859</c:v>
                </c:pt>
                <c:pt idx="308">
                  <c:v>-48.184000001385598</c:v>
                </c:pt>
                <c:pt idx="309">
                  <c:v>-48.176000001385404</c:v>
                </c:pt>
                <c:pt idx="310">
                  <c:v>-48.168000001385202</c:v>
                </c:pt>
                <c:pt idx="311">
                  <c:v>-48.160000001384901</c:v>
                </c:pt>
                <c:pt idx="312">
                  <c:v>-48.1520000013847</c:v>
                </c:pt>
                <c:pt idx="313">
                  <c:v>-48.144000001384505</c:v>
                </c:pt>
                <c:pt idx="314">
                  <c:v>-48.136000001384197</c:v>
                </c:pt>
                <c:pt idx="315">
                  <c:v>-48.128000001384002</c:v>
                </c:pt>
                <c:pt idx="316">
                  <c:v>-48.120000001383801</c:v>
                </c:pt>
                <c:pt idx="317">
                  <c:v>-48.112000001383599</c:v>
                </c:pt>
                <c:pt idx="318">
                  <c:v>-48.104000001383298</c:v>
                </c:pt>
                <c:pt idx="319">
                  <c:v>-48.096000001383103</c:v>
                </c:pt>
                <c:pt idx="320">
                  <c:v>-48.088000001382902</c:v>
                </c:pt>
                <c:pt idx="321">
                  <c:v>-48.080000001382601</c:v>
                </c:pt>
                <c:pt idx="322">
                  <c:v>-48.072000001382399</c:v>
                </c:pt>
                <c:pt idx="323">
                  <c:v>-48.064000001382205</c:v>
                </c:pt>
                <c:pt idx="324">
                  <c:v>-48.056000001381904</c:v>
                </c:pt>
                <c:pt idx="325">
                  <c:v>-48.048000001381702</c:v>
                </c:pt>
                <c:pt idx="326">
                  <c:v>-48.0400000013815</c:v>
                </c:pt>
                <c:pt idx="327">
                  <c:v>-48.032000001381306</c:v>
                </c:pt>
                <c:pt idx="328">
                  <c:v>-48.024000001380998</c:v>
                </c:pt>
                <c:pt idx="329">
                  <c:v>-48.016000001380803</c:v>
                </c:pt>
                <c:pt idx="330">
                  <c:v>-48.008000001380601</c:v>
                </c:pt>
                <c:pt idx="331">
                  <c:v>-48.0000000013803</c:v>
                </c:pt>
                <c:pt idx="332">
                  <c:v>-47.992000001380099</c:v>
                </c:pt>
                <c:pt idx="333">
                  <c:v>-47.984000001379904</c:v>
                </c:pt>
                <c:pt idx="334">
                  <c:v>-47.976000001379603</c:v>
                </c:pt>
                <c:pt idx="335">
                  <c:v>-47.968000001379401</c:v>
                </c:pt>
                <c:pt idx="336">
                  <c:v>-47.9600000013792</c:v>
                </c:pt>
                <c:pt idx="337">
                  <c:v>-47.952000001379005</c:v>
                </c:pt>
                <c:pt idx="338">
                  <c:v>-47.944000001378704</c:v>
                </c:pt>
                <c:pt idx="339">
                  <c:v>-47.936000001378503</c:v>
                </c:pt>
                <c:pt idx="340">
                  <c:v>-47.928000001378301</c:v>
                </c:pt>
                <c:pt idx="341">
                  <c:v>-47.920000001378</c:v>
                </c:pt>
                <c:pt idx="342">
                  <c:v>-47.912000001377798</c:v>
                </c:pt>
                <c:pt idx="343">
                  <c:v>-47.904000001377604</c:v>
                </c:pt>
                <c:pt idx="344">
                  <c:v>-47.896000001377303</c:v>
                </c:pt>
                <c:pt idx="345">
                  <c:v>-47.888000001377101</c:v>
                </c:pt>
                <c:pt idx="346">
                  <c:v>-47.880000001376899</c:v>
                </c:pt>
                <c:pt idx="347">
                  <c:v>-47.872000001376705</c:v>
                </c:pt>
                <c:pt idx="348">
                  <c:v>-47.864000001376404</c:v>
                </c:pt>
                <c:pt idx="349">
                  <c:v>-47.856000001376202</c:v>
                </c:pt>
                <c:pt idx="350">
                  <c:v>-47.848000001376001</c:v>
                </c:pt>
                <c:pt idx="351">
                  <c:v>-47.840000001375699</c:v>
                </c:pt>
                <c:pt idx="352">
                  <c:v>-47.832000001375505</c:v>
                </c:pt>
                <c:pt idx="353">
                  <c:v>-47.824000001375303</c:v>
                </c:pt>
                <c:pt idx="354">
                  <c:v>-47.816000001375002</c:v>
                </c:pt>
                <c:pt idx="355">
                  <c:v>-47.808000001374801</c:v>
                </c:pt>
                <c:pt idx="356">
                  <c:v>-47.800000001374599</c:v>
                </c:pt>
                <c:pt idx="357">
                  <c:v>-47.792000001374404</c:v>
                </c:pt>
                <c:pt idx="358">
                  <c:v>-47.784000001374103</c:v>
                </c:pt>
                <c:pt idx="359">
                  <c:v>-47.776000001373902</c:v>
                </c:pt>
                <c:pt idx="360">
                  <c:v>-47.7680000013737</c:v>
                </c:pt>
                <c:pt idx="361">
                  <c:v>-47.760000001373399</c:v>
                </c:pt>
                <c:pt idx="362">
                  <c:v>-47.752000001373204</c:v>
                </c:pt>
                <c:pt idx="363">
                  <c:v>-47.744000001373003</c:v>
                </c:pt>
                <c:pt idx="364">
                  <c:v>-47.736000001372702</c:v>
                </c:pt>
                <c:pt idx="365">
                  <c:v>-47.7280000013725</c:v>
                </c:pt>
                <c:pt idx="366">
                  <c:v>-47.720000001372298</c:v>
                </c:pt>
                <c:pt idx="367">
                  <c:v>-47.712000001372104</c:v>
                </c:pt>
                <c:pt idx="368">
                  <c:v>-47.704000001371803</c:v>
                </c:pt>
                <c:pt idx="369">
                  <c:v>-47.696000001371601</c:v>
                </c:pt>
                <c:pt idx="370">
                  <c:v>-47.6880000013714</c:v>
                </c:pt>
                <c:pt idx="371">
                  <c:v>-47.680000001371099</c:v>
                </c:pt>
                <c:pt idx="372">
                  <c:v>-47.672000001370904</c:v>
                </c:pt>
                <c:pt idx="373">
                  <c:v>-47.664000001370702</c:v>
                </c:pt>
                <c:pt idx="374">
                  <c:v>-47.656000001370401</c:v>
                </c:pt>
                <c:pt idx="375">
                  <c:v>-47.6480000013702</c:v>
                </c:pt>
                <c:pt idx="376">
                  <c:v>-47.640000001370005</c:v>
                </c:pt>
                <c:pt idx="377">
                  <c:v>-47.632000001369697</c:v>
                </c:pt>
                <c:pt idx="378">
                  <c:v>-47.624000001369502</c:v>
                </c:pt>
                <c:pt idx="379">
                  <c:v>-47.616000001369301</c:v>
                </c:pt>
                <c:pt idx="380">
                  <c:v>-47.608000001369099</c:v>
                </c:pt>
                <c:pt idx="381">
                  <c:v>-47.600000001368798</c:v>
                </c:pt>
                <c:pt idx="382">
                  <c:v>-47.592000001368604</c:v>
                </c:pt>
                <c:pt idx="383">
                  <c:v>-47.584000001368402</c:v>
                </c:pt>
                <c:pt idx="384">
                  <c:v>-47.576000001368101</c:v>
                </c:pt>
                <c:pt idx="385">
                  <c:v>-47.568000001367899</c:v>
                </c:pt>
                <c:pt idx="386">
                  <c:v>-47.560000001367705</c:v>
                </c:pt>
                <c:pt idx="387">
                  <c:v>-47.552000001367404</c:v>
                </c:pt>
                <c:pt idx="388">
                  <c:v>-47.544000001367202</c:v>
                </c:pt>
                <c:pt idx="389">
                  <c:v>-47.536000001367</c:v>
                </c:pt>
                <c:pt idx="390">
                  <c:v>-47.528000001366806</c:v>
                </c:pt>
                <c:pt idx="391">
                  <c:v>-47.520000001366498</c:v>
                </c:pt>
                <c:pt idx="392">
                  <c:v>-47.512000001366303</c:v>
                </c:pt>
                <c:pt idx="393">
                  <c:v>-47.504000001366101</c:v>
                </c:pt>
                <c:pt idx="394">
                  <c:v>-47.4960000013658</c:v>
                </c:pt>
                <c:pt idx="395">
                  <c:v>-47.488000001365599</c:v>
                </c:pt>
                <c:pt idx="396">
                  <c:v>-47.480000001365404</c:v>
                </c:pt>
                <c:pt idx="397">
                  <c:v>-47.472000001365103</c:v>
                </c:pt>
                <c:pt idx="398">
                  <c:v>-47.464000001364901</c:v>
                </c:pt>
                <c:pt idx="399">
                  <c:v>-47.4560000013647</c:v>
                </c:pt>
                <c:pt idx="400">
                  <c:v>-47.448000001364505</c:v>
                </c:pt>
                <c:pt idx="401">
                  <c:v>-47.440000001364204</c:v>
                </c:pt>
                <c:pt idx="402">
                  <c:v>-47.432000001364003</c:v>
                </c:pt>
                <c:pt idx="403">
                  <c:v>-47.424000001363801</c:v>
                </c:pt>
                <c:pt idx="404">
                  <c:v>-47.4160000013635</c:v>
                </c:pt>
                <c:pt idx="405">
                  <c:v>-47.408000001363298</c:v>
                </c:pt>
                <c:pt idx="406">
                  <c:v>-47.400000001363104</c:v>
                </c:pt>
                <c:pt idx="407">
                  <c:v>-47.392000001362803</c:v>
                </c:pt>
                <c:pt idx="408">
                  <c:v>-47.384000001362601</c:v>
                </c:pt>
                <c:pt idx="409">
                  <c:v>-47.376000001362399</c:v>
                </c:pt>
                <c:pt idx="410">
                  <c:v>-47.368000001362205</c:v>
                </c:pt>
                <c:pt idx="411">
                  <c:v>-47.360000001361904</c:v>
                </c:pt>
                <c:pt idx="412">
                  <c:v>-47.352000001361702</c:v>
                </c:pt>
                <c:pt idx="413">
                  <c:v>-47.344000001361501</c:v>
                </c:pt>
                <c:pt idx="414">
                  <c:v>-47.336000001361199</c:v>
                </c:pt>
                <c:pt idx="415">
                  <c:v>-47.328000001360998</c:v>
                </c:pt>
                <c:pt idx="416">
                  <c:v>-47.320000001360803</c:v>
                </c:pt>
                <c:pt idx="417">
                  <c:v>-47.312000001360502</c:v>
                </c:pt>
                <c:pt idx="418">
                  <c:v>-47.304000001360301</c:v>
                </c:pt>
                <c:pt idx="419">
                  <c:v>-47.296000001360099</c:v>
                </c:pt>
                <c:pt idx="420">
                  <c:v>-47.288000001359904</c:v>
                </c:pt>
                <c:pt idx="421">
                  <c:v>-47.280000001359603</c:v>
                </c:pt>
                <c:pt idx="422">
                  <c:v>-47.272000001359402</c:v>
                </c:pt>
                <c:pt idx="423">
                  <c:v>-47.2640000013592</c:v>
                </c:pt>
                <c:pt idx="424">
                  <c:v>-47.256000001358899</c:v>
                </c:pt>
                <c:pt idx="425">
                  <c:v>-47.248000001358704</c:v>
                </c:pt>
                <c:pt idx="426">
                  <c:v>-47.240000001358503</c:v>
                </c:pt>
                <c:pt idx="427">
                  <c:v>-47.232000001358202</c:v>
                </c:pt>
                <c:pt idx="428">
                  <c:v>-47.224000001358</c:v>
                </c:pt>
                <c:pt idx="429">
                  <c:v>-47.216000001357799</c:v>
                </c:pt>
                <c:pt idx="430">
                  <c:v>-47.208000001357604</c:v>
                </c:pt>
                <c:pt idx="431">
                  <c:v>-47.200000001357303</c:v>
                </c:pt>
                <c:pt idx="432">
                  <c:v>-47.192000001357101</c:v>
                </c:pt>
                <c:pt idx="433">
                  <c:v>-47.1840000013569</c:v>
                </c:pt>
                <c:pt idx="434">
                  <c:v>-47.176000001356599</c:v>
                </c:pt>
                <c:pt idx="435">
                  <c:v>-47.168000001356404</c:v>
                </c:pt>
                <c:pt idx="436">
                  <c:v>-47.160000001356202</c:v>
                </c:pt>
                <c:pt idx="437">
                  <c:v>-47.152000001355901</c:v>
                </c:pt>
                <c:pt idx="438">
                  <c:v>-47.1440000013557</c:v>
                </c:pt>
                <c:pt idx="439">
                  <c:v>-47.136000001355505</c:v>
                </c:pt>
                <c:pt idx="440">
                  <c:v>-47.128000001355304</c:v>
                </c:pt>
                <c:pt idx="441">
                  <c:v>-47.120000001355002</c:v>
                </c:pt>
                <c:pt idx="442">
                  <c:v>-47.112000001354801</c:v>
                </c:pt>
                <c:pt idx="443">
                  <c:v>-47.104000001354599</c:v>
                </c:pt>
                <c:pt idx="444">
                  <c:v>-47.096000001354298</c:v>
                </c:pt>
                <c:pt idx="445">
                  <c:v>-47.088000001354104</c:v>
                </c:pt>
                <c:pt idx="446">
                  <c:v>-47.080000001353902</c:v>
                </c:pt>
                <c:pt idx="447">
                  <c:v>-47.072000001353601</c:v>
                </c:pt>
                <c:pt idx="448">
                  <c:v>-47.064000001353399</c:v>
                </c:pt>
                <c:pt idx="449">
                  <c:v>-47.056000001353205</c:v>
                </c:pt>
                <c:pt idx="450">
                  <c:v>-47.048000001353003</c:v>
                </c:pt>
                <c:pt idx="451">
                  <c:v>-47.040000001352702</c:v>
                </c:pt>
                <c:pt idx="452">
                  <c:v>-47.0320000013525</c:v>
                </c:pt>
                <c:pt idx="453">
                  <c:v>-47.024000001352299</c:v>
                </c:pt>
                <c:pt idx="454">
                  <c:v>-47.016000001351998</c:v>
                </c:pt>
                <c:pt idx="455">
                  <c:v>-47.008000001351803</c:v>
                </c:pt>
                <c:pt idx="456">
                  <c:v>-47.000000001351601</c:v>
                </c:pt>
                <c:pt idx="457">
                  <c:v>-46.9920000013513</c:v>
                </c:pt>
                <c:pt idx="458">
                  <c:v>-46.984000001351099</c:v>
                </c:pt>
                <c:pt idx="459">
                  <c:v>-46.976000001350904</c:v>
                </c:pt>
                <c:pt idx="460">
                  <c:v>-46.968000001350703</c:v>
                </c:pt>
                <c:pt idx="461">
                  <c:v>-46.960000001350402</c:v>
                </c:pt>
                <c:pt idx="462">
                  <c:v>-46.9520000013502</c:v>
                </c:pt>
                <c:pt idx="463">
                  <c:v>-46.944000001350005</c:v>
                </c:pt>
                <c:pt idx="464">
                  <c:v>-46.936000001349697</c:v>
                </c:pt>
                <c:pt idx="465">
                  <c:v>-46.928000001349503</c:v>
                </c:pt>
                <c:pt idx="466">
                  <c:v>-46.920000001349301</c:v>
                </c:pt>
                <c:pt idx="467">
                  <c:v>-46.912000001349</c:v>
                </c:pt>
                <c:pt idx="468">
                  <c:v>-46.904000001348798</c:v>
                </c:pt>
                <c:pt idx="469">
                  <c:v>-46.896000001348604</c:v>
                </c:pt>
                <c:pt idx="470">
                  <c:v>-46.888000001348402</c:v>
                </c:pt>
                <c:pt idx="471">
                  <c:v>-46.880000001348101</c:v>
                </c:pt>
                <c:pt idx="472">
                  <c:v>-46.872000001347899</c:v>
                </c:pt>
                <c:pt idx="473">
                  <c:v>-46.864000001347705</c:v>
                </c:pt>
                <c:pt idx="474">
                  <c:v>-46.856000001347404</c:v>
                </c:pt>
                <c:pt idx="475">
                  <c:v>-46.848000001347202</c:v>
                </c:pt>
                <c:pt idx="476">
                  <c:v>-46.840000001347001</c:v>
                </c:pt>
                <c:pt idx="477">
                  <c:v>-46.832000001346699</c:v>
                </c:pt>
                <c:pt idx="478">
                  <c:v>-46.824000001346498</c:v>
                </c:pt>
                <c:pt idx="479">
                  <c:v>-46.816000001346303</c:v>
                </c:pt>
                <c:pt idx="480">
                  <c:v>-46.808000001346102</c:v>
                </c:pt>
                <c:pt idx="481">
                  <c:v>-46.800000001345801</c:v>
                </c:pt>
                <c:pt idx="482">
                  <c:v>-46.792000001345599</c:v>
                </c:pt>
                <c:pt idx="483">
                  <c:v>-46.784000001345404</c:v>
                </c:pt>
                <c:pt idx="484">
                  <c:v>-46.776000001345103</c:v>
                </c:pt>
                <c:pt idx="485">
                  <c:v>-46.768000001344902</c:v>
                </c:pt>
                <c:pt idx="486">
                  <c:v>-46.7600000013447</c:v>
                </c:pt>
                <c:pt idx="487">
                  <c:v>-46.752000001344399</c:v>
                </c:pt>
                <c:pt idx="488">
                  <c:v>-46.744000001344205</c:v>
                </c:pt>
                <c:pt idx="489">
                  <c:v>-46.736000001344003</c:v>
                </c:pt>
                <c:pt idx="490">
                  <c:v>-46.728000001343801</c:v>
                </c:pt>
                <c:pt idx="491">
                  <c:v>-46.7200000013435</c:v>
                </c:pt>
                <c:pt idx="492">
                  <c:v>-46.712000001343299</c:v>
                </c:pt>
                <c:pt idx="493">
                  <c:v>-46.704000001343104</c:v>
                </c:pt>
                <c:pt idx="494">
                  <c:v>-46.696000001342803</c:v>
                </c:pt>
                <c:pt idx="495">
                  <c:v>-46.688000001342601</c:v>
                </c:pt>
                <c:pt idx="496">
                  <c:v>-46.6800000013424</c:v>
                </c:pt>
                <c:pt idx="497">
                  <c:v>-46.672000001342099</c:v>
                </c:pt>
                <c:pt idx="498">
                  <c:v>-46.664000001341904</c:v>
                </c:pt>
                <c:pt idx="499">
                  <c:v>-46.656000001341702</c:v>
                </c:pt>
                <c:pt idx="500">
                  <c:v>-46.648000001341501</c:v>
                </c:pt>
                <c:pt idx="501">
                  <c:v>-46.6400000013412</c:v>
                </c:pt>
                <c:pt idx="502">
                  <c:v>-46.632000001340998</c:v>
                </c:pt>
                <c:pt idx="503">
                  <c:v>-46.624000001340804</c:v>
                </c:pt>
                <c:pt idx="504">
                  <c:v>-46.616000001340502</c:v>
                </c:pt>
                <c:pt idx="505">
                  <c:v>-46.608000001340301</c:v>
                </c:pt>
                <c:pt idx="506">
                  <c:v>-46.600000001340099</c:v>
                </c:pt>
                <c:pt idx="507">
                  <c:v>-46.592000001339798</c:v>
                </c:pt>
                <c:pt idx="508">
                  <c:v>-46.584000001339604</c:v>
                </c:pt>
                <c:pt idx="509">
                  <c:v>-46.576000001339402</c:v>
                </c:pt>
                <c:pt idx="510">
                  <c:v>-46.5680000013392</c:v>
                </c:pt>
                <c:pt idx="511">
                  <c:v>-46.560000001338899</c:v>
                </c:pt>
                <c:pt idx="512">
                  <c:v>-46.552000001338705</c:v>
                </c:pt>
                <c:pt idx="513">
                  <c:v>-46.544000001338503</c:v>
                </c:pt>
                <c:pt idx="514">
                  <c:v>-46.536000001338202</c:v>
                </c:pt>
                <c:pt idx="515">
                  <c:v>-46.528000001338</c:v>
                </c:pt>
                <c:pt idx="516">
                  <c:v>-46.520000001337799</c:v>
                </c:pt>
                <c:pt idx="517">
                  <c:v>-46.512000001337498</c:v>
                </c:pt>
                <c:pt idx="518">
                  <c:v>-46.504000001337303</c:v>
                </c:pt>
                <c:pt idx="519">
                  <c:v>-46.496000001337102</c:v>
                </c:pt>
                <c:pt idx="520">
                  <c:v>-46.4880000013369</c:v>
                </c:pt>
                <c:pt idx="521">
                  <c:v>-46.480000001336599</c:v>
                </c:pt>
                <c:pt idx="522">
                  <c:v>-46.472000001336404</c:v>
                </c:pt>
                <c:pt idx="523">
                  <c:v>-46.464000001336203</c:v>
                </c:pt>
                <c:pt idx="524">
                  <c:v>-46.456000001335902</c:v>
                </c:pt>
                <c:pt idx="525">
                  <c:v>-46.4480000013357</c:v>
                </c:pt>
                <c:pt idx="526">
                  <c:v>-46.440000001335505</c:v>
                </c:pt>
                <c:pt idx="527">
                  <c:v>-46.432000001335197</c:v>
                </c:pt>
                <c:pt idx="528">
                  <c:v>-46.424000001335003</c:v>
                </c:pt>
                <c:pt idx="529">
                  <c:v>-46.416000001334801</c:v>
                </c:pt>
                <c:pt idx="530">
                  <c:v>-46.408000001334599</c:v>
                </c:pt>
                <c:pt idx="531">
                  <c:v>-46.400000001334298</c:v>
                </c:pt>
                <c:pt idx="532">
                  <c:v>-46.392000001334104</c:v>
                </c:pt>
                <c:pt idx="533">
                  <c:v>-46.384000001333902</c:v>
                </c:pt>
                <c:pt idx="534">
                  <c:v>-46.376000001333601</c:v>
                </c:pt>
                <c:pt idx="535">
                  <c:v>-46.368000001333399</c:v>
                </c:pt>
                <c:pt idx="536">
                  <c:v>-46.360000001333205</c:v>
                </c:pt>
                <c:pt idx="537">
                  <c:v>-46.352000001332904</c:v>
                </c:pt>
                <c:pt idx="538">
                  <c:v>-46.344000001332702</c:v>
                </c:pt>
                <c:pt idx="539">
                  <c:v>-46.336000001332501</c:v>
                </c:pt>
                <c:pt idx="540">
                  <c:v>-46.328000001332306</c:v>
                </c:pt>
                <c:pt idx="541">
                  <c:v>-46.320000001331998</c:v>
                </c:pt>
                <c:pt idx="542">
                  <c:v>-46.312000001331803</c:v>
                </c:pt>
                <c:pt idx="543">
                  <c:v>-46.304000001331602</c:v>
                </c:pt>
                <c:pt idx="544">
                  <c:v>-46.296000001331301</c:v>
                </c:pt>
                <c:pt idx="545">
                  <c:v>-46.288000001331099</c:v>
                </c:pt>
                <c:pt idx="546">
                  <c:v>-46.280000001330905</c:v>
                </c:pt>
                <c:pt idx="547">
                  <c:v>-46.272000001330603</c:v>
                </c:pt>
                <c:pt idx="548">
                  <c:v>-46.264000001330402</c:v>
                </c:pt>
                <c:pt idx="549">
                  <c:v>-46.2560000013302</c:v>
                </c:pt>
                <c:pt idx="550">
                  <c:v>-46.248000001330006</c:v>
                </c:pt>
                <c:pt idx="551">
                  <c:v>-46.240000001329697</c:v>
                </c:pt>
                <c:pt idx="552">
                  <c:v>-46.232000001329503</c:v>
                </c:pt>
                <c:pt idx="553">
                  <c:v>-46.224000001329301</c:v>
                </c:pt>
                <c:pt idx="554">
                  <c:v>-46.216000001329</c:v>
                </c:pt>
                <c:pt idx="555">
                  <c:v>-46.208000001328799</c:v>
                </c:pt>
                <c:pt idx="556">
                  <c:v>-46.200000001328604</c:v>
                </c:pt>
                <c:pt idx="557">
                  <c:v>-46.192000001328303</c:v>
                </c:pt>
                <c:pt idx="558">
                  <c:v>-46.184000001328101</c:v>
                </c:pt>
                <c:pt idx="559">
                  <c:v>-46.1760000013279</c:v>
                </c:pt>
                <c:pt idx="560">
                  <c:v>-46.168000001327705</c:v>
                </c:pt>
                <c:pt idx="561">
                  <c:v>-46.160000001327404</c:v>
                </c:pt>
                <c:pt idx="562">
                  <c:v>-46.152000001327202</c:v>
                </c:pt>
                <c:pt idx="563">
                  <c:v>-46.144000001327001</c:v>
                </c:pt>
                <c:pt idx="564">
                  <c:v>-46.1360000013267</c:v>
                </c:pt>
                <c:pt idx="565">
                  <c:v>-46.128000001326498</c:v>
                </c:pt>
                <c:pt idx="566">
                  <c:v>-46.120000001326304</c:v>
                </c:pt>
                <c:pt idx="567">
                  <c:v>-46.112000001326003</c:v>
                </c:pt>
                <c:pt idx="568">
                  <c:v>-46.104000001325801</c:v>
                </c:pt>
                <c:pt idx="569">
                  <c:v>-46.096000001325599</c:v>
                </c:pt>
                <c:pt idx="570">
                  <c:v>-46.088000001325405</c:v>
                </c:pt>
                <c:pt idx="571">
                  <c:v>-46.080000001325104</c:v>
                </c:pt>
                <c:pt idx="572">
                  <c:v>-46.072000001324902</c:v>
                </c:pt>
                <c:pt idx="573">
                  <c:v>-46.0640000013247</c:v>
                </c:pt>
                <c:pt idx="574">
                  <c:v>-46.056000001324399</c:v>
                </c:pt>
                <c:pt idx="575">
                  <c:v>-46.048000001324205</c:v>
                </c:pt>
                <c:pt idx="576">
                  <c:v>-46.040000001324003</c:v>
                </c:pt>
                <c:pt idx="577">
                  <c:v>-46.032000001323702</c:v>
                </c:pt>
                <c:pt idx="578">
                  <c:v>-46.0240000013235</c:v>
                </c:pt>
                <c:pt idx="579">
                  <c:v>-46.016000001323299</c:v>
                </c:pt>
                <c:pt idx="580">
                  <c:v>-46.008000001323104</c:v>
                </c:pt>
                <c:pt idx="581">
                  <c:v>-46.000000001322803</c:v>
                </c:pt>
                <c:pt idx="582">
                  <c:v>-45.992000001322602</c:v>
                </c:pt>
                <c:pt idx="583">
                  <c:v>-45.9840000013224</c:v>
                </c:pt>
                <c:pt idx="584">
                  <c:v>-45.976000001322099</c:v>
                </c:pt>
                <c:pt idx="585">
                  <c:v>-45.968000001321904</c:v>
                </c:pt>
                <c:pt idx="586">
                  <c:v>-45.960000001321703</c:v>
                </c:pt>
                <c:pt idx="587">
                  <c:v>-45.952000001321402</c:v>
                </c:pt>
                <c:pt idx="588">
                  <c:v>-45.9440000013212</c:v>
                </c:pt>
                <c:pt idx="589">
                  <c:v>-45.936000001320998</c:v>
                </c:pt>
                <c:pt idx="590">
                  <c:v>-45.928000001320804</c:v>
                </c:pt>
                <c:pt idx="591">
                  <c:v>-45.920000001320503</c:v>
                </c:pt>
                <c:pt idx="592">
                  <c:v>-45.912000001320301</c:v>
                </c:pt>
                <c:pt idx="593">
                  <c:v>-45.904000001320099</c:v>
                </c:pt>
                <c:pt idx="594">
                  <c:v>-45.896000001319798</c:v>
                </c:pt>
                <c:pt idx="595">
                  <c:v>-45.888000001319604</c:v>
                </c:pt>
                <c:pt idx="596">
                  <c:v>-45.880000001319402</c:v>
                </c:pt>
                <c:pt idx="597">
                  <c:v>-45.872000001319101</c:v>
                </c:pt>
                <c:pt idx="598">
                  <c:v>-45.8640000013189</c:v>
                </c:pt>
                <c:pt idx="599">
                  <c:v>-45.856000001318705</c:v>
                </c:pt>
                <c:pt idx="600">
                  <c:v>-45.848000001318397</c:v>
                </c:pt>
                <c:pt idx="601">
                  <c:v>-45.840000001318202</c:v>
                </c:pt>
                <c:pt idx="602">
                  <c:v>-45.832000001318001</c:v>
                </c:pt>
                <c:pt idx="603">
                  <c:v>-45.824000001317799</c:v>
                </c:pt>
                <c:pt idx="604">
                  <c:v>-45.816000001317498</c:v>
                </c:pt>
                <c:pt idx="605">
                  <c:v>-45.808000001317303</c:v>
                </c:pt>
                <c:pt idx="606">
                  <c:v>-45.800000001317102</c:v>
                </c:pt>
                <c:pt idx="607">
                  <c:v>-45.792000001316801</c:v>
                </c:pt>
                <c:pt idx="608">
                  <c:v>-45.784000001316599</c:v>
                </c:pt>
                <c:pt idx="609">
                  <c:v>-45.776000001316405</c:v>
                </c:pt>
                <c:pt idx="610">
                  <c:v>-45.768000001316103</c:v>
                </c:pt>
                <c:pt idx="611">
                  <c:v>-45.760000001315902</c:v>
                </c:pt>
                <c:pt idx="612">
                  <c:v>-45.7520000013157</c:v>
                </c:pt>
                <c:pt idx="613">
                  <c:v>-45.744000001315506</c:v>
                </c:pt>
                <c:pt idx="614">
                  <c:v>-45.736000001315197</c:v>
                </c:pt>
                <c:pt idx="615">
                  <c:v>-45.728000001315003</c:v>
                </c:pt>
                <c:pt idx="616">
                  <c:v>-45.720000001314801</c:v>
                </c:pt>
                <c:pt idx="617">
                  <c:v>-45.7120000013145</c:v>
                </c:pt>
                <c:pt idx="618">
                  <c:v>-45.704000001314299</c:v>
                </c:pt>
                <c:pt idx="619">
                  <c:v>-45.696000001314104</c:v>
                </c:pt>
                <c:pt idx="620">
                  <c:v>-45.688000001313803</c:v>
                </c:pt>
                <c:pt idx="621">
                  <c:v>-45.680000001313601</c:v>
                </c:pt>
                <c:pt idx="622">
                  <c:v>-45.6720000013134</c:v>
                </c:pt>
                <c:pt idx="623">
                  <c:v>-45.664000001313205</c:v>
                </c:pt>
                <c:pt idx="624">
                  <c:v>-45.656000001312904</c:v>
                </c:pt>
                <c:pt idx="625">
                  <c:v>-45.648000001312703</c:v>
                </c:pt>
                <c:pt idx="626">
                  <c:v>-45.640000001312501</c:v>
                </c:pt>
                <c:pt idx="627">
                  <c:v>-45.6320000013122</c:v>
                </c:pt>
                <c:pt idx="628">
                  <c:v>-45.624000001311998</c:v>
                </c:pt>
                <c:pt idx="629">
                  <c:v>-45.616000001311804</c:v>
                </c:pt>
                <c:pt idx="630">
                  <c:v>-45.608000001311503</c:v>
                </c:pt>
                <c:pt idx="631">
                  <c:v>-45.600000001311301</c:v>
                </c:pt>
                <c:pt idx="632">
                  <c:v>-45.592000001311099</c:v>
                </c:pt>
                <c:pt idx="633">
                  <c:v>-45.584000001310905</c:v>
                </c:pt>
                <c:pt idx="634">
                  <c:v>-45.576000001310604</c:v>
                </c:pt>
                <c:pt idx="635">
                  <c:v>-45.568000001310402</c:v>
                </c:pt>
                <c:pt idx="636">
                  <c:v>-45.5600000013102</c:v>
                </c:pt>
                <c:pt idx="637">
                  <c:v>-45.552000001309899</c:v>
                </c:pt>
                <c:pt idx="638">
                  <c:v>-45.544000001309698</c:v>
                </c:pt>
                <c:pt idx="639">
                  <c:v>-45.536000001309503</c:v>
                </c:pt>
                <c:pt idx="640">
                  <c:v>-45.528000001309202</c:v>
                </c:pt>
                <c:pt idx="641">
                  <c:v>-45.520000001309</c:v>
                </c:pt>
                <c:pt idx="642">
                  <c:v>-45.512000001308799</c:v>
                </c:pt>
                <c:pt idx="643">
                  <c:v>-45.504000001308604</c:v>
                </c:pt>
                <c:pt idx="644">
                  <c:v>-45.496000001308303</c:v>
                </c:pt>
                <c:pt idx="645">
                  <c:v>-45.488000001308102</c:v>
                </c:pt>
                <c:pt idx="646">
                  <c:v>-45.4800000013079</c:v>
                </c:pt>
                <c:pt idx="647">
                  <c:v>-45.472000001307599</c:v>
                </c:pt>
                <c:pt idx="648">
                  <c:v>-45.464000001307404</c:v>
                </c:pt>
                <c:pt idx="649">
                  <c:v>-45.456000001307203</c:v>
                </c:pt>
                <c:pt idx="650">
                  <c:v>-45.448000001306902</c:v>
                </c:pt>
                <c:pt idx="651">
                  <c:v>-45.4400000013067</c:v>
                </c:pt>
                <c:pt idx="652">
                  <c:v>-45.432000001306498</c:v>
                </c:pt>
                <c:pt idx="653">
                  <c:v>-45.424000001306304</c:v>
                </c:pt>
                <c:pt idx="654">
                  <c:v>-45.416000001306003</c:v>
                </c:pt>
                <c:pt idx="655">
                  <c:v>-45.408000001305801</c:v>
                </c:pt>
                <c:pt idx="656">
                  <c:v>-45.4000000013056</c:v>
                </c:pt>
                <c:pt idx="657">
                  <c:v>-45.392000001305298</c:v>
                </c:pt>
                <c:pt idx="658">
                  <c:v>-45.384000001305104</c:v>
                </c:pt>
                <c:pt idx="659">
                  <c:v>-45.376000001304902</c:v>
                </c:pt>
                <c:pt idx="660">
                  <c:v>-45.368000001304601</c:v>
                </c:pt>
                <c:pt idx="661">
                  <c:v>-45.3600000013044</c:v>
                </c:pt>
                <c:pt idx="662">
                  <c:v>-45.352000001304205</c:v>
                </c:pt>
                <c:pt idx="663">
                  <c:v>-45.344000001304003</c:v>
                </c:pt>
                <c:pt idx="664">
                  <c:v>-45.336000001303702</c:v>
                </c:pt>
                <c:pt idx="665">
                  <c:v>-45.328000001303501</c:v>
                </c:pt>
                <c:pt idx="666">
                  <c:v>-45.320000001303299</c:v>
                </c:pt>
                <c:pt idx="667">
                  <c:v>-45.312000001302998</c:v>
                </c:pt>
                <c:pt idx="668">
                  <c:v>-45.304000001302803</c:v>
                </c:pt>
                <c:pt idx="669">
                  <c:v>-45.296000001302602</c:v>
                </c:pt>
                <c:pt idx="670">
                  <c:v>-45.288000001302301</c:v>
                </c:pt>
                <c:pt idx="671">
                  <c:v>-45.280000001302099</c:v>
                </c:pt>
                <c:pt idx="672">
                  <c:v>-45.272000001301905</c:v>
                </c:pt>
                <c:pt idx="673">
                  <c:v>-45.264000001301604</c:v>
                </c:pt>
                <c:pt idx="674">
                  <c:v>-45.256000001301402</c:v>
                </c:pt>
                <c:pt idx="675">
                  <c:v>-45.2480000013012</c:v>
                </c:pt>
                <c:pt idx="676">
                  <c:v>-45.240000001301006</c:v>
                </c:pt>
                <c:pt idx="677">
                  <c:v>-45.232000001300698</c:v>
                </c:pt>
                <c:pt idx="678">
                  <c:v>-45.224000001300503</c:v>
                </c:pt>
                <c:pt idx="679">
                  <c:v>-45.216000001300301</c:v>
                </c:pt>
                <c:pt idx="680">
                  <c:v>-45.2080000013</c:v>
                </c:pt>
                <c:pt idx="681">
                  <c:v>-45.200000001299799</c:v>
                </c:pt>
                <c:pt idx="682">
                  <c:v>-45.192000001299604</c:v>
                </c:pt>
                <c:pt idx="683">
                  <c:v>-45.184000001299303</c:v>
                </c:pt>
                <c:pt idx="684">
                  <c:v>-45.176000001299101</c:v>
                </c:pt>
                <c:pt idx="685">
                  <c:v>-45.1680000012989</c:v>
                </c:pt>
                <c:pt idx="686">
                  <c:v>-45.160000001298705</c:v>
                </c:pt>
                <c:pt idx="687">
                  <c:v>-45.152000001298397</c:v>
                </c:pt>
                <c:pt idx="688">
                  <c:v>-45.144000001298203</c:v>
                </c:pt>
                <c:pt idx="689">
                  <c:v>-45.136000001298001</c:v>
                </c:pt>
                <c:pt idx="690">
                  <c:v>-45.1280000012977</c:v>
                </c:pt>
                <c:pt idx="691">
                  <c:v>-45.120000001297498</c:v>
                </c:pt>
                <c:pt idx="692">
                  <c:v>-45.112000001297304</c:v>
                </c:pt>
                <c:pt idx="693">
                  <c:v>-45.104000001297003</c:v>
                </c:pt>
                <c:pt idx="694">
                  <c:v>-45.096000001296801</c:v>
                </c:pt>
                <c:pt idx="695">
                  <c:v>-45.088000001296599</c:v>
                </c:pt>
                <c:pt idx="696">
                  <c:v>-45.080000001296405</c:v>
                </c:pt>
                <c:pt idx="697">
                  <c:v>-45.072000001296104</c:v>
                </c:pt>
                <c:pt idx="698">
                  <c:v>-45.064000001295902</c:v>
                </c:pt>
                <c:pt idx="699">
                  <c:v>-45.0560000012957</c:v>
                </c:pt>
                <c:pt idx="700">
                  <c:v>-45.048000001295399</c:v>
                </c:pt>
                <c:pt idx="701">
                  <c:v>-45.040000001295198</c:v>
                </c:pt>
                <c:pt idx="702">
                  <c:v>-45.032000001295003</c:v>
                </c:pt>
                <c:pt idx="703">
                  <c:v>-45.024000001294702</c:v>
                </c:pt>
                <c:pt idx="704">
                  <c:v>-45.016000001294501</c:v>
                </c:pt>
                <c:pt idx="705">
                  <c:v>-45.008000001294299</c:v>
                </c:pt>
                <c:pt idx="706">
                  <c:v>-45.000000001294104</c:v>
                </c:pt>
                <c:pt idx="707">
                  <c:v>-44.992000001293803</c:v>
                </c:pt>
                <c:pt idx="708">
                  <c:v>-44.984000001293602</c:v>
                </c:pt>
                <c:pt idx="709">
                  <c:v>-44.9760000012934</c:v>
                </c:pt>
                <c:pt idx="710">
                  <c:v>-44.968000001293099</c:v>
                </c:pt>
                <c:pt idx="711">
                  <c:v>-44.960000001292904</c:v>
                </c:pt>
                <c:pt idx="712">
                  <c:v>-44.952000001292703</c:v>
                </c:pt>
                <c:pt idx="713">
                  <c:v>-44.944000001292402</c:v>
                </c:pt>
                <c:pt idx="714">
                  <c:v>-44.9360000012922</c:v>
                </c:pt>
                <c:pt idx="715">
                  <c:v>-44.928000001291998</c:v>
                </c:pt>
                <c:pt idx="716">
                  <c:v>-44.920000001291804</c:v>
                </c:pt>
                <c:pt idx="717">
                  <c:v>-44.912000001291503</c:v>
                </c:pt>
                <c:pt idx="718">
                  <c:v>-44.904000001291301</c:v>
                </c:pt>
                <c:pt idx="719">
                  <c:v>-44.8960000012911</c:v>
                </c:pt>
                <c:pt idx="720">
                  <c:v>-44.888000001290798</c:v>
                </c:pt>
                <c:pt idx="721">
                  <c:v>-44.880000001290604</c:v>
                </c:pt>
                <c:pt idx="722">
                  <c:v>-44.872000001290402</c:v>
                </c:pt>
                <c:pt idx="723">
                  <c:v>-44.864000001290101</c:v>
                </c:pt>
                <c:pt idx="724">
                  <c:v>-44.8560000012899</c:v>
                </c:pt>
                <c:pt idx="725">
                  <c:v>-44.848000001289705</c:v>
                </c:pt>
                <c:pt idx="726">
                  <c:v>-44.840000001289503</c:v>
                </c:pt>
                <c:pt idx="727">
                  <c:v>-44.832000001289202</c:v>
                </c:pt>
                <c:pt idx="728">
                  <c:v>-44.824000001289001</c:v>
                </c:pt>
                <c:pt idx="729">
                  <c:v>-44.816000001288799</c:v>
                </c:pt>
                <c:pt idx="730">
                  <c:v>-44.808000001288498</c:v>
                </c:pt>
                <c:pt idx="731">
                  <c:v>-44.800000001288304</c:v>
                </c:pt>
                <c:pt idx="732">
                  <c:v>-44.792000001288102</c:v>
                </c:pt>
                <c:pt idx="733">
                  <c:v>-44.784000001287801</c:v>
                </c:pt>
                <c:pt idx="734">
                  <c:v>-44.776000001287599</c:v>
                </c:pt>
                <c:pt idx="735">
                  <c:v>-44.768000001287405</c:v>
                </c:pt>
                <c:pt idx="736">
                  <c:v>-44.760000001287203</c:v>
                </c:pt>
                <c:pt idx="737">
                  <c:v>-44.752000001286902</c:v>
                </c:pt>
                <c:pt idx="738">
                  <c:v>-44.7440000012867</c:v>
                </c:pt>
                <c:pt idx="739">
                  <c:v>-44.736000001286499</c:v>
                </c:pt>
                <c:pt idx="740">
                  <c:v>-44.728000001286198</c:v>
                </c:pt>
                <c:pt idx="741">
                  <c:v>-44.720000001286003</c:v>
                </c:pt>
                <c:pt idx="742">
                  <c:v>-44.712000001285801</c:v>
                </c:pt>
                <c:pt idx="743">
                  <c:v>-44.7040000012855</c:v>
                </c:pt>
                <c:pt idx="744">
                  <c:v>-44.696000001285299</c:v>
                </c:pt>
                <c:pt idx="745">
                  <c:v>-44.688000001285104</c:v>
                </c:pt>
                <c:pt idx="746">
                  <c:v>-44.680000001284903</c:v>
                </c:pt>
                <c:pt idx="747">
                  <c:v>-44.672000001284601</c:v>
                </c:pt>
                <c:pt idx="748">
                  <c:v>-44.6640000012844</c:v>
                </c:pt>
                <c:pt idx="749">
                  <c:v>-44.656000001284205</c:v>
                </c:pt>
                <c:pt idx="750">
                  <c:v>-44.648000001283897</c:v>
                </c:pt>
                <c:pt idx="751">
                  <c:v>-44.640000001283703</c:v>
                </c:pt>
                <c:pt idx="752">
                  <c:v>-44.632000001283501</c:v>
                </c:pt>
                <c:pt idx="753">
                  <c:v>-44.6240000012832</c:v>
                </c:pt>
                <c:pt idx="754">
                  <c:v>-44.616000001282998</c:v>
                </c:pt>
                <c:pt idx="755">
                  <c:v>-44.608000001282804</c:v>
                </c:pt>
                <c:pt idx="756">
                  <c:v>-44.600000001282602</c:v>
                </c:pt>
                <c:pt idx="757">
                  <c:v>-44.592000001282301</c:v>
                </c:pt>
                <c:pt idx="758">
                  <c:v>-44.584000001282099</c:v>
                </c:pt>
                <c:pt idx="759">
                  <c:v>-44.576000001281905</c:v>
                </c:pt>
                <c:pt idx="760">
                  <c:v>-44.568000001281604</c:v>
                </c:pt>
                <c:pt idx="761">
                  <c:v>-44.560000001281402</c:v>
                </c:pt>
                <c:pt idx="762">
                  <c:v>-44.552000001281201</c:v>
                </c:pt>
                <c:pt idx="763">
                  <c:v>-44.544000001280899</c:v>
                </c:pt>
                <c:pt idx="764">
                  <c:v>-44.536000001280698</c:v>
                </c:pt>
                <c:pt idx="765">
                  <c:v>-44.528000001280503</c:v>
                </c:pt>
                <c:pt idx="766">
                  <c:v>-44.520000001280302</c:v>
                </c:pt>
                <c:pt idx="767">
                  <c:v>-44.512000001280001</c:v>
                </c:pt>
                <c:pt idx="768">
                  <c:v>-44.504000001279799</c:v>
                </c:pt>
                <c:pt idx="769">
                  <c:v>-44.496000001279604</c:v>
                </c:pt>
                <c:pt idx="770">
                  <c:v>-44.488000001279303</c:v>
                </c:pt>
                <c:pt idx="771">
                  <c:v>-44.480000001279102</c:v>
                </c:pt>
                <c:pt idx="772">
                  <c:v>-44.4720000012789</c:v>
                </c:pt>
                <c:pt idx="773">
                  <c:v>-44.464000001278599</c:v>
                </c:pt>
                <c:pt idx="774">
                  <c:v>-44.456000001278404</c:v>
                </c:pt>
                <c:pt idx="775">
                  <c:v>-44.448000001278203</c:v>
                </c:pt>
                <c:pt idx="776">
                  <c:v>-44.440000001278001</c:v>
                </c:pt>
                <c:pt idx="777">
                  <c:v>-44.4320000012777</c:v>
                </c:pt>
                <c:pt idx="778">
                  <c:v>-44.424000001277498</c:v>
                </c:pt>
                <c:pt idx="779">
                  <c:v>-44.416000001277304</c:v>
                </c:pt>
                <c:pt idx="780">
                  <c:v>-44.408000001277003</c:v>
                </c:pt>
                <c:pt idx="781">
                  <c:v>-44.400000001276801</c:v>
                </c:pt>
                <c:pt idx="782">
                  <c:v>-44.3920000012766</c:v>
                </c:pt>
                <c:pt idx="783">
                  <c:v>-44.384000001276299</c:v>
                </c:pt>
                <c:pt idx="784">
                  <c:v>-44.376000001276104</c:v>
                </c:pt>
                <c:pt idx="785">
                  <c:v>-44.368000001275902</c:v>
                </c:pt>
                <c:pt idx="786">
                  <c:v>-44.360000001275701</c:v>
                </c:pt>
                <c:pt idx="787">
                  <c:v>-44.3520000012754</c:v>
                </c:pt>
                <c:pt idx="788">
                  <c:v>-44.344000001275198</c:v>
                </c:pt>
                <c:pt idx="789">
                  <c:v>-44.336000001275004</c:v>
                </c:pt>
                <c:pt idx="790">
                  <c:v>-44.328000001274702</c:v>
                </c:pt>
                <c:pt idx="791">
                  <c:v>-44.320000001274501</c:v>
                </c:pt>
                <c:pt idx="792">
                  <c:v>-44.312000001274299</c:v>
                </c:pt>
                <c:pt idx="793">
                  <c:v>-44.304000001273998</c:v>
                </c:pt>
                <c:pt idx="794">
                  <c:v>-44.296000001273804</c:v>
                </c:pt>
                <c:pt idx="795">
                  <c:v>-44.288000001273602</c:v>
                </c:pt>
                <c:pt idx="796">
                  <c:v>-44.2800000012734</c:v>
                </c:pt>
                <c:pt idx="797">
                  <c:v>-44.272000001273099</c:v>
                </c:pt>
                <c:pt idx="798">
                  <c:v>-44.264000001272905</c:v>
                </c:pt>
                <c:pt idx="799">
                  <c:v>-44.256000001272703</c:v>
                </c:pt>
                <c:pt idx="800">
                  <c:v>-44.248000001272402</c:v>
                </c:pt>
                <c:pt idx="801">
                  <c:v>-44.2400000012722</c:v>
                </c:pt>
                <c:pt idx="802">
                  <c:v>-44.232000001271999</c:v>
                </c:pt>
                <c:pt idx="803">
                  <c:v>-44.224000001271698</c:v>
                </c:pt>
                <c:pt idx="804">
                  <c:v>-44.216000001271503</c:v>
                </c:pt>
                <c:pt idx="805">
                  <c:v>-44.208000001271301</c:v>
                </c:pt>
                <c:pt idx="806">
                  <c:v>-44.2000000012711</c:v>
                </c:pt>
                <c:pt idx="807">
                  <c:v>-44.192000001270799</c:v>
                </c:pt>
                <c:pt idx="808">
                  <c:v>-44.184000001270604</c:v>
                </c:pt>
                <c:pt idx="809">
                  <c:v>-44.176000001270403</c:v>
                </c:pt>
                <c:pt idx="810">
                  <c:v>-44.168000001270102</c:v>
                </c:pt>
                <c:pt idx="811">
                  <c:v>-44.1600000012699</c:v>
                </c:pt>
                <c:pt idx="812">
                  <c:v>-44.152000001269705</c:v>
                </c:pt>
                <c:pt idx="813">
                  <c:v>-44.144000001269397</c:v>
                </c:pt>
                <c:pt idx="814">
                  <c:v>-44.136000001269203</c:v>
                </c:pt>
                <c:pt idx="815">
                  <c:v>-44.128000001269001</c:v>
                </c:pt>
                <c:pt idx="816">
                  <c:v>-44.120000001268799</c:v>
                </c:pt>
                <c:pt idx="817">
                  <c:v>-44.112000001268498</c:v>
                </c:pt>
                <c:pt idx="818">
                  <c:v>-44.104000001268304</c:v>
                </c:pt>
                <c:pt idx="819">
                  <c:v>-44.096000001268102</c:v>
                </c:pt>
                <c:pt idx="820">
                  <c:v>-44.088000001267801</c:v>
                </c:pt>
                <c:pt idx="821">
                  <c:v>-44.080000001267599</c:v>
                </c:pt>
                <c:pt idx="822">
                  <c:v>-44.072000001267405</c:v>
                </c:pt>
                <c:pt idx="823">
                  <c:v>-44.064000001267097</c:v>
                </c:pt>
                <c:pt idx="824">
                  <c:v>-44.056000001266902</c:v>
                </c:pt>
                <c:pt idx="825">
                  <c:v>-44.048000001266701</c:v>
                </c:pt>
                <c:pt idx="826">
                  <c:v>-44.040000001266499</c:v>
                </c:pt>
                <c:pt idx="827">
                  <c:v>-44.032000001266198</c:v>
                </c:pt>
                <c:pt idx="828">
                  <c:v>-44.024000001266003</c:v>
                </c:pt>
                <c:pt idx="829">
                  <c:v>-44.016000001265802</c:v>
                </c:pt>
                <c:pt idx="830">
                  <c:v>-44.008000001265501</c:v>
                </c:pt>
                <c:pt idx="831">
                  <c:v>-44.000000001265299</c:v>
                </c:pt>
                <c:pt idx="832">
                  <c:v>-43.992000001265104</c:v>
                </c:pt>
                <c:pt idx="833">
                  <c:v>-43.984000001264803</c:v>
                </c:pt>
                <c:pt idx="834">
                  <c:v>-43.976000001264602</c:v>
                </c:pt>
                <c:pt idx="835">
                  <c:v>-43.9680000012644</c:v>
                </c:pt>
                <c:pt idx="836">
                  <c:v>-43.960000001264206</c:v>
                </c:pt>
                <c:pt idx="837">
                  <c:v>-43.952000001263897</c:v>
                </c:pt>
                <c:pt idx="838">
                  <c:v>-43.944000001263703</c:v>
                </c:pt>
                <c:pt idx="839">
                  <c:v>-43.936000001263501</c:v>
                </c:pt>
                <c:pt idx="840">
                  <c:v>-43.9280000012632</c:v>
                </c:pt>
                <c:pt idx="841">
                  <c:v>-43.920000001262999</c:v>
                </c:pt>
                <c:pt idx="842">
                  <c:v>-43.912000001262804</c:v>
                </c:pt>
                <c:pt idx="843">
                  <c:v>-43.904000001262503</c:v>
                </c:pt>
                <c:pt idx="844">
                  <c:v>-43.896000001262301</c:v>
                </c:pt>
                <c:pt idx="845">
                  <c:v>-43.8880000012621</c:v>
                </c:pt>
                <c:pt idx="846">
                  <c:v>-43.880000001261905</c:v>
                </c:pt>
                <c:pt idx="847">
                  <c:v>-43.872000001261604</c:v>
                </c:pt>
                <c:pt idx="848">
                  <c:v>-43.864000001261402</c:v>
                </c:pt>
                <c:pt idx="849">
                  <c:v>-43.856000001261201</c:v>
                </c:pt>
                <c:pt idx="850">
                  <c:v>-43.8480000012609</c:v>
                </c:pt>
                <c:pt idx="851">
                  <c:v>-43.840000001260698</c:v>
                </c:pt>
                <c:pt idx="852">
                  <c:v>-43.832000001260504</c:v>
                </c:pt>
                <c:pt idx="853">
                  <c:v>-43.824000001260202</c:v>
                </c:pt>
                <c:pt idx="854">
                  <c:v>-43.816000001260001</c:v>
                </c:pt>
                <c:pt idx="855">
                  <c:v>-43.808000001259799</c:v>
                </c:pt>
                <c:pt idx="856">
                  <c:v>-43.800000001259605</c:v>
                </c:pt>
                <c:pt idx="857">
                  <c:v>-43.792000001259304</c:v>
                </c:pt>
                <c:pt idx="858">
                  <c:v>-43.784000001259102</c:v>
                </c:pt>
                <c:pt idx="859">
                  <c:v>-43.7760000012589</c:v>
                </c:pt>
                <c:pt idx="860">
                  <c:v>-43.768000001258599</c:v>
                </c:pt>
                <c:pt idx="861">
                  <c:v>-43.760000001258405</c:v>
                </c:pt>
                <c:pt idx="862">
                  <c:v>-43.752000001258203</c:v>
                </c:pt>
                <c:pt idx="863">
                  <c:v>-43.744000001257902</c:v>
                </c:pt>
                <c:pt idx="864">
                  <c:v>-43.7360000012577</c:v>
                </c:pt>
                <c:pt idx="865">
                  <c:v>-43.728000001257499</c:v>
                </c:pt>
                <c:pt idx="866">
                  <c:v>-43.720000001257304</c:v>
                </c:pt>
                <c:pt idx="867">
                  <c:v>-43.712000001257003</c:v>
                </c:pt>
                <c:pt idx="868">
                  <c:v>-43.704000001256802</c:v>
                </c:pt>
                <c:pt idx="869">
                  <c:v>-43.6960000012566</c:v>
                </c:pt>
                <c:pt idx="870">
                  <c:v>-43.688000001256299</c:v>
                </c:pt>
                <c:pt idx="871">
                  <c:v>-43.680000001256104</c:v>
                </c:pt>
                <c:pt idx="872">
                  <c:v>-43.672000001255903</c:v>
                </c:pt>
                <c:pt idx="873">
                  <c:v>-43.664000001255602</c:v>
                </c:pt>
                <c:pt idx="874">
                  <c:v>-43.6560000012554</c:v>
                </c:pt>
                <c:pt idx="875">
                  <c:v>-43.648000001255198</c:v>
                </c:pt>
                <c:pt idx="876">
                  <c:v>-43.640000001255004</c:v>
                </c:pt>
                <c:pt idx="877">
                  <c:v>-43.632000001254703</c:v>
                </c:pt>
                <c:pt idx="878">
                  <c:v>-43.624000001254501</c:v>
                </c:pt>
                <c:pt idx="879">
                  <c:v>-43.616000001254299</c:v>
                </c:pt>
                <c:pt idx="880">
                  <c:v>-43.608000001253998</c:v>
                </c:pt>
                <c:pt idx="881">
                  <c:v>-43.600000001253804</c:v>
                </c:pt>
                <c:pt idx="882">
                  <c:v>-43.592000001253602</c:v>
                </c:pt>
                <c:pt idx="883">
                  <c:v>-43.584000001253301</c:v>
                </c:pt>
                <c:pt idx="884">
                  <c:v>-43.576000001253099</c:v>
                </c:pt>
                <c:pt idx="885">
                  <c:v>-43.568000001252905</c:v>
                </c:pt>
                <c:pt idx="886">
                  <c:v>-43.560000001252597</c:v>
                </c:pt>
                <c:pt idx="887">
                  <c:v>-43.552000001252402</c:v>
                </c:pt>
                <c:pt idx="888">
                  <c:v>-43.544000001252201</c:v>
                </c:pt>
                <c:pt idx="889">
                  <c:v>-43.536000001251999</c:v>
                </c:pt>
                <c:pt idx="890">
                  <c:v>-43.528000001251698</c:v>
                </c:pt>
                <c:pt idx="891">
                  <c:v>-43.520000001251503</c:v>
                </c:pt>
                <c:pt idx="892">
                  <c:v>-43.512000001251302</c:v>
                </c:pt>
                <c:pt idx="893">
                  <c:v>-43.504000001251001</c:v>
                </c:pt>
                <c:pt idx="894">
                  <c:v>-43.496000001250799</c:v>
                </c:pt>
                <c:pt idx="895">
                  <c:v>-43.488000001250604</c:v>
                </c:pt>
                <c:pt idx="896">
                  <c:v>-43.480000001250303</c:v>
                </c:pt>
                <c:pt idx="897">
                  <c:v>-43.472000001250102</c:v>
                </c:pt>
                <c:pt idx="898">
                  <c:v>-43.4640000012499</c:v>
                </c:pt>
                <c:pt idx="899">
                  <c:v>-43.456000001249706</c:v>
                </c:pt>
                <c:pt idx="900">
                  <c:v>-43.448000001249397</c:v>
                </c:pt>
                <c:pt idx="901">
                  <c:v>-43.440000001249203</c:v>
                </c:pt>
                <c:pt idx="902">
                  <c:v>-43.432000001249001</c:v>
                </c:pt>
                <c:pt idx="903">
                  <c:v>-43.4240000012487</c:v>
                </c:pt>
                <c:pt idx="904">
                  <c:v>-43.416000001248499</c:v>
                </c:pt>
                <c:pt idx="905">
                  <c:v>-43.408000001248304</c:v>
                </c:pt>
                <c:pt idx="906">
                  <c:v>-43.400000001248003</c:v>
                </c:pt>
                <c:pt idx="907">
                  <c:v>-43.392000001247801</c:v>
                </c:pt>
                <c:pt idx="908">
                  <c:v>-43.3840000012476</c:v>
                </c:pt>
                <c:pt idx="909">
                  <c:v>-43.376000001247405</c:v>
                </c:pt>
                <c:pt idx="910">
                  <c:v>-43.368000001247104</c:v>
                </c:pt>
                <c:pt idx="911">
                  <c:v>-43.360000001246902</c:v>
                </c:pt>
                <c:pt idx="912">
                  <c:v>-43.352000001246701</c:v>
                </c:pt>
                <c:pt idx="913">
                  <c:v>-43.3440000012464</c:v>
                </c:pt>
                <c:pt idx="914">
                  <c:v>-43.336000001246198</c:v>
                </c:pt>
                <c:pt idx="915">
                  <c:v>-43.328000001246004</c:v>
                </c:pt>
                <c:pt idx="916">
                  <c:v>-43.320000001245702</c:v>
                </c:pt>
                <c:pt idx="917">
                  <c:v>-43.312000001245501</c:v>
                </c:pt>
                <c:pt idx="918">
                  <c:v>-43.304000001245299</c:v>
                </c:pt>
                <c:pt idx="919">
                  <c:v>-43.296000001245105</c:v>
                </c:pt>
                <c:pt idx="920">
                  <c:v>-43.288000001244804</c:v>
                </c:pt>
                <c:pt idx="921">
                  <c:v>-43.280000001244602</c:v>
                </c:pt>
                <c:pt idx="922">
                  <c:v>-43.2720000012444</c:v>
                </c:pt>
                <c:pt idx="923">
                  <c:v>-43.264000001244099</c:v>
                </c:pt>
                <c:pt idx="924">
                  <c:v>-43.256000001243898</c:v>
                </c:pt>
                <c:pt idx="925">
                  <c:v>-43.248000001243703</c:v>
                </c:pt>
                <c:pt idx="926">
                  <c:v>-43.240000001243402</c:v>
                </c:pt>
                <c:pt idx="927">
                  <c:v>-43.2320000012432</c:v>
                </c:pt>
                <c:pt idx="928">
                  <c:v>-43.224000001242999</c:v>
                </c:pt>
                <c:pt idx="929">
                  <c:v>-43.216000001242804</c:v>
                </c:pt>
                <c:pt idx="930">
                  <c:v>-43.208000001242503</c:v>
                </c:pt>
                <c:pt idx="931">
                  <c:v>-43.200000001242302</c:v>
                </c:pt>
                <c:pt idx="932">
                  <c:v>-43.1920000012421</c:v>
                </c:pt>
                <c:pt idx="933">
                  <c:v>-43.184000001241799</c:v>
                </c:pt>
                <c:pt idx="934">
                  <c:v>-43.176000001241604</c:v>
                </c:pt>
                <c:pt idx="935">
                  <c:v>-43.168000001241403</c:v>
                </c:pt>
                <c:pt idx="936">
                  <c:v>-43.160000001241102</c:v>
                </c:pt>
                <c:pt idx="937">
                  <c:v>-43.1520000012409</c:v>
                </c:pt>
                <c:pt idx="938">
                  <c:v>-43.144000001240698</c:v>
                </c:pt>
                <c:pt idx="939">
                  <c:v>-43.136000001240504</c:v>
                </c:pt>
                <c:pt idx="940">
                  <c:v>-43.128000001240203</c:v>
                </c:pt>
                <c:pt idx="941">
                  <c:v>-43.120000001240001</c:v>
                </c:pt>
                <c:pt idx="942">
                  <c:v>-43.112000001239799</c:v>
                </c:pt>
                <c:pt idx="943">
                  <c:v>-43.104000001239498</c:v>
                </c:pt>
                <c:pt idx="944">
                  <c:v>-43.096000001239304</c:v>
                </c:pt>
                <c:pt idx="945">
                  <c:v>-43.088000001239102</c:v>
                </c:pt>
                <c:pt idx="946">
                  <c:v>-43.080000001238801</c:v>
                </c:pt>
                <c:pt idx="947">
                  <c:v>-43.0720000012386</c:v>
                </c:pt>
                <c:pt idx="948">
                  <c:v>-43.064000001238405</c:v>
                </c:pt>
                <c:pt idx="949">
                  <c:v>-43.056000001238203</c:v>
                </c:pt>
                <c:pt idx="950">
                  <c:v>-43.048000001237902</c:v>
                </c:pt>
                <c:pt idx="951">
                  <c:v>-43.040000001237701</c:v>
                </c:pt>
                <c:pt idx="952">
                  <c:v>-43.032000001237499</c:v>
                </c:pt>
                <c:pt idx="953">
                  <c:v>-43.024000001237198</c:v>
                </c:pt>
                <c:pt idx="954">
                  <c:v>-43.016000001237003</c:v>
                </c:pt>
                <c:pt idx="955">
                  <c:v>-43.008000001236802</c:v>
                </c:pt>
                <c:pt idx="956">
                  <c:v>-43.000000001236501</c:v>
                </c:pt>
                <c:pt idx="957">
                  <c:v>-42.992000001236299</c:v>
                </c:pt>
                <c:pt idx="958">
                  <c:v>-42.984000001236105</c:v>
                </c:pt>
                <c:pt idx="959">
                  <c:v>-42.976000001235903</c:v>
                </c:pt>
                <c:pt idx="960">
                  <c:v>-42.968000001235602</c:v>
                </c:pt>
                <c:pt idx="961">
                  <c:v>-42.9600000012354</c:v>
                </c:pt>
                <c:pt idx="962">
                  <c:v>-42.952000001235199</c:v>
                </c:pt>
                <c:pt idx="963">
                  <c:v>-42.944000001234897</c:v>
                </c:pt>
                <c:pt idx="964">
                  <c:v>-42.936000001234703</c:v>
                </c:pt>
                <c:pt idx="965">
                  <c:v>-42.928000001234501</c:v>
                </c:pt>
                <c:pt idx="966">
                  <c:v>-42.9200000012342</c:v>
                </c:pt>
                <c:pt idx="967">
                  <c:v>-42.912000001233999</c:v>
                </c:pt>
                <c:pt idx="968">
                  <c:v>-42.904000001233804</c:v>
                </c:pt>
                <c:pt idx="969">
                  <c:v>-42.896000001233602</c:v>
                </c:pt>
                <c:pt idx="970">
                  <c:v>-42.888000001233301</c:v>
                </c:pt>
                <c:pt idx="971">
                  <c:v>-42.8800000012331</c:v>
                </c:pt>
                <c:pt idx="972">
                  <c:v>-42.872000001232905</c:v>
                </c:pt>
                <c:pt idx="973">
                  <c:v>-42.864000001232597</c:v>
                </c:pt>
                <c:pt idx="974">
                  <c:v>-42.856000001232402</c:v>
                </c:pt>
                <c:pt idx="975">
                  <c:v>-42.848000001232201</c:v>
                </c:pt>
                <c:pt idx="976">
                  <c:v>-42.8400000012319</c:v>
                </c:pt>
                <c:pt idx="977">
                  <c:v>-42.832000001231698</c:v>
                </c:pt>
                <c:pt idx="978">
                  <c:v>-42.824000001231504</c:v>
                </c:pt>
                <c:pt idx="979">
                  <c:v>-42.816000001231302</c:v>
                </c:pt>
                <c:pt idx="980">
                  <c:v>-42.808000001231001</c:v>
                </c:pt>
                <c:pt idx="981">
                  <c:v>-42.800000001230799</c:v>
                </c:pt>
                <c:pt idx="982">
                  <c:v>-42.792000001230605</c:v>
                </c:pt>
                <c:pt idx="983">
                  <c:v>-42.784000001230304</c:v>
                </c:pt>
                <c:pt idx="984">
                  <c:v>-42.776000001230102</c:v>
                </c:pt>
                <c:pt idx="985">
                  <c:v>-42.7680000012299</c:v>
                </c:pt>
                <c:pt idx="986">
                  <c:v>-42.760000001229599</c:v>
                </c:pt>
                <c:pt idx="987">
                  <c:v>-42.752000001229398</c:v>
                </c:pt>
                <c:pt idx="988">
                  <c:v>-42.744000001229203</c:v>
                </c:pt>
                <c:pt idx="989">
                  <c:v>-42.736000001229002</c:v>
                </c:pt>
                <c:pt idx="990">
                  <c:v>-42.7280000012287</c:v>
                </c:pt>
                <c:pt idx="991">
                  <c:v>-42.720000001228499</c:v>
                </c:pt>
                <c:pt idx="992">
                  <c:v>-42.712000001228304</c:v>
                </c:pt>
                <c:pt idx="993">
                  <c:v>-42.704000001228003</c:v>
                </c:pt>
                <c:pt idx="994">
                  <c:v>-42.696000001227802</c:v>
                </c:pt>
                <c:pt idx="995">
                  <c:v>-42.6880000012276</c:v>
                </c:pt>
                <c:pt idx="996">
                  <c:v>-42.680000001227299</c:v>
                </c:pt>
                <c:pt idx="997">
                  <c:v>-42.672000001227104</c:v>
                </c:pt>
                <c:pt idx="998">
                  <c:v>-42.664000001226903</c:v>
                </c:pt>
                <c:pt idx="999">
                  <c:v>-42.656000001226701</c:v>
                </c:pt>
                <c:pt idx="1000">
                  <c:v>-42.6480000012264</c:v>
                </c:pt>
                <c:pt idx="1001">
                  <c:v>-42.640000001226198</c:v>
                </c:pt>
                <c:pt idx="1002">
                  <c:v>-42.632000001226004</c:v>
                </c:pt>
                <c:pt idx="1003">
                  <c:v>-42.624000001225703</c:v>
                </c:pt>
                <c:pt idx="1004">
                  <c:v>-42.616000001225501</c:v>
                </c:pt>
                <c:pt idx="1005">
                  <c:v>-42.6080000012253</c:v>
                </c:pt>
                <c:pt idx="1006">
                  <c:v>-42.600000001224998</c:v>
                </c:pt>
                <c:pt idx="1007">
                  <c:v>-42.592000001224804</c:v>
                </c:pt>
                <c:pt idx="1008">
                  <c:v>-42.584000001224602</c:v>
                </c:pt>
                <c:pt idx="1009">
                  <c:v>-42.576000001224401</c:v>
                </c:pt>
                <c:pt idx="1010">
                  <c:v>-42.5680000012241</c:v>
                </c:pt>
                <c:pt idx="1011">
                  <c:v>-42.560000001223898</c:v>
                </c:pt>
                <c:pt idx="1012">
                  <c:v>-42.552000001223703</c:v>
                </c:pt>
                <c:pt idx="1013">
                  <c:v>-42.544000001223402</c:v>
                </c:pt>
                <c:pt idx="1014">
                  <c:v>-42.536000001223201</c:v>
                </c:pt>
                <c:pt idx="1015">
                  <c:v>-42.528000001222999</c:v>
                </c:pt>
                <c:pt idx="1016">
                  <c:v>-42.520000001222698</c:v>
                </c:pt>
                <c:pt idx="1017">
                  <c:v>-42.512000001222503</c:v>
                </c:pt>
                <c:pt idx="1018">
                  <c:v>-42.504000001222302</c:v>
                </c:pt>
                <c:pt idx="1019">
                  <c:v>-42.4960000012221</c:v>
                </c:pt>
                <c:pt idx="1020">
                  <c:v>-42.488000001221799</c:v>
                </c:pt>
                <c:pt idx="1021">
                  <c:v>-42.480000001221605</c:v>
                </c:pt>
                <c:pt idx="1022">
                  <c:v>-42.472000001221403</c:v>
                </c:pt>
                <c:pt idx="1023">
                  <c:v>-42.464000001221102</c:v>
                </c:pt>
                <c:pt idx="1024">
                  <c:v>-42.4560000012209</c:v>
                </c:pt>
                <c:pt idx="1025">
                  <c:v>-42.448000001220699</c:v>
                </c:pt>
                <c:pt idx="1026">
                  <c:v>-42.440000001220398</c:v>
                </c:pt>
                <c:pt idx="1027">
                  <c:v>-42.432000001220203</c:v>
                </c:pt>
                <c:pt idx="1028">
                  <c:v>-42.424000001220001</c:v>
                </c:pt>
                <c:pt idx="1029">
                  <c:v>-42.4160000012198</c:v>
                </c:pt>
                <c:pt idx="1030">
                  <c:v>-42.408000001219499</c:v>
                </c:pt>
                <c:pt idx="1031">
                  <c:v>-42.400000001219304</c:v>
                </c:pt>
                <c:pt idx="1032">
                  <c:v>-42.392000001219103</c:v>
                </c:pt>
                <c:pt idx="1033">
                  <c:v>-42.384000001218801</c:v>
                </c:pt>
                <c:pt idx="1034">
                  <c:v>-42.3760000012186</c:v>
                </c:pt>
                <c:pt idx="1035">
                  <c:v>-42.368000001218405</c:v>
                </c:pt>
                <c:pt idx="1036">
                  <c:v>-42.360000001218097</c:v>
                </c:pt>
                <c:pt idx="1037">
                  <c:v>-42.352000001217903</c:v>
                </c:pt>
                <c:pt idx="1038">
                  <c:v>-42.344000001217701</c:v>
                </c:pt>
                <c:pt idx="1039">
                  <c:v>-42.336000001217499</c:v>
                </c:pt>
                <c:pt idx="1040">
                  <c:v>-42.328000001217198</c:v>
                </c:pt>
                <c:pt idx="1041">
                  <c:v>-42.320000001217004</c:v>
                </c:pt>
                <c:pt idx="1042">
                  <c:v>-42.312000001216802</c:v>
                </c:pt>
                <c:pt idx="1043">
                  <c:v>-42.304000001216501</c:v>
                </c:pt>
                <c:pt idx="1044">
                  <c:v>-42.296000001216299</c:v>
                </c:pt>
                <c:pt idx="1045">
                  <c:v>-42.288000001216105</c:v>
                </c:pt>
                <c:pt idx="1046">
                  <c:v>-42.280000001215804</c:v>
                </c:pt>
                <c:pt idx="1047">
                  <c:v>-42.272000001215602</c:v>
                </c:pt>
                <c:pt idx="1048">
                  <c:v>-42.2640000012154</c:v>
                </c:pt>
                <c:pt idx="1049">
                  <c:v>-42.256000001215206</c:v>
                </c:pt>
                <c:pt idx="1050">
                  <c:v>-42.248000001214898</c:v>
                </c:pt>
                <c:pt idx="1051">
                  <c:v>-42.240000001214703</c:v>
                </c:pt>
                <c:pt idx="1052">
                  <c:v>-42.232000001214502</c:v>
                </c:pt>
                <c:pt idx="1053">
                  <c:v>-42.2240000012142</c:v>
                </c:pt>
                <c:pt idx="1054">
                  <c:v>-42.216000001213999</c:v>
                </c:pt>
                <c:pt idx="1055">
                  <c:v>-42.208000001213804</c:v>
                </c:pt>
                <c:pt idx="1056">
                  <c:v>-42.200000001213503</c:v>
                </c:pt>
                <c:pt idx="1057">
                  <c:v>-42.192000001213302</c:v>
                </c:pt>
                <c:pt idx="1058">
                  <c:v>-42.1840000012131</c:v>
                </c:pt>
                <c:pt idx="1059">
                  <c:v>-42.176000001212905</c:v>
                </c:pt>
                <c:pt idx="1060">
                  <c:v>-42.168000001212597</c:v>
                </c:pt>
                <c:pt idx="1061">
                  <c:v>-42.160000001212403</c:v>
                </c:pt>
                <c:pt idx="1062">
                  <c:v>-42.152000001212201</c:v>
                </c:pt>
                <c:pt idx="1063">
                  <c:v>-42.1440000012119</c:v>
                </c:pt>
                <c:pt idx="1064">
                  <c:v>-42.136000001211698</c:v>
                </c:pt>
                <c:pt idx="1065">
                  <c:v>-42.128000001211504</c:v>
                </c:pt>
                <c:pt idx="1066">
                  <c:v>-42.120000001211203</c:v>
                </c:pt>
                <c:pt idx="1067">
                  <c:v>-42.112000001211001</c:v>
                </c:pt>
                <c:pt idx="1068">
                  <c:v>-42.1040000012108</c:v>
                </c:pt>
                <c:pt idx="1069">
                  <c:v>-42.096000001210605</c:v>
                </c:pt>
                <c:pt idx="1070">
                  <c:v>-42.088000001210304</c:v>
                </c:pt>
                <c:pt idx="1071">
                  <c:v>-42.080000001210102</c:v>
                </c:pt>
                <c:pt idx="1072">
                  <c:v>-42.072000001209901</c:v>
                </c:pt>
                <c:pt idx="1073">
                  <c:v>-42.0640000012096</c:v>
                </c:pt>
                <c:pt idx="1074">
                  <c:v>-42.056000001209398</c:v>
                </c:pt>
                <c:pt idx="1075">
                  <c:v>-42.048000001209203</c:v>
                </c:pt>
                <c:pt idx="1076">
                  <c:v>-42.040000001208902</c:v>
                </c:pt>
                <c:pt idx="1077">
                  <c:v>-42.032000001208701</c:v>
                </c:pt>
                <c:pt idx="1078">
                  <c:v>-42.024000001208499</c:v>
                </c:pt>
                <c:pt idx="1079">
                  <c:v>-42.016000001208305</c:v>
                </c:pt>
                <c:pt idx="1080">
                  <c:v>-42.008000001208003</c:v>
                </c:pt>
                <c:pt idx="1081">
                  <c:v>-42.000000001207802</c:v>
                </c:pt>
                <c:pt idx="1082">
                  <c:v>-41.9920000012076</c:v>
                </c:pt>
                <c:pt idx="1083">
                  <c:v>-41.984000001207299</c:v>
                </c:pt>
                <c:pt idx="1084">
                  <c:v>-41.976000001207105</c:v>
                </c:pt>
                <c:pt idx="1085">
                  <c:v>-41.968000001206903</c:v>
                </c:pt>
                <c:pt idx="1086">
                  <c:v>-41.960000001206602</c:v>
                </c:pt>
                <c:pt idx="1087">
                  <c:v>-41.9520000012064</c:v>
                </c:pt>
                <c:pt idx="1088">
                  <c:v>-41.944000001206199</c:v>
                </c:pt>
                <c:pt idx="1089">
                  <c:v>-41.936000001206004</c:v>
                </c:pt>
                <c:pt idx="1090">
                  <c:v>-41.928000001205703</c:v>
                </c:pt>
                <c:pt idx="1091">
                  <c:v>-41.920000001205501</c:v>
                </c:pt>
                <c:pt idx="1092">
                  <c:v>-41.9120000012053</c:v>
                </c:pt>
                <c:pt idx="1093">
                  <c:v>-41.904000001204999</c:v>
                </c:pt>
                <c:pt idx="1094">
                  <c:v>-41.896000001204804</c:v>
                </c:pt>
                <c:pt idx="1095">
                  <c:v>-41.888000001204603</c:v>
                </c:pt>
                <c:pt idx="1096">
                  <c:v>-41.880000001204301</c:v>
                </c:pt>
                <c:pt idx="1097">
                  <c:v>-41.8720000012041</c:v>
                </c:pt>
                <c:pt idx="1098">
                  <c:v>-41.864000001203898</c:v>
                </c:pt>
                <c:pt idx="1099">
                  <c:v>-41.856000001203597</c:v>
                </c:pt>
                <c:pt idx="1100">
                  <c:v>-41.848000001203403</c:v>
                </c:pt>
                <c:pt idx="1101">
                  <c:v>-41.840000001203201</c:v>
                </c:pt>
                <c:pt idx="1102">
                  <c:v>-41.832000001202999</c:v>
                </c:pt>
                <c:pt idx="1103">
                  <c:v>-41.824000001202698</c:v>
                </c:pt>
                <c:pt idx="1104">
                  <c:v>-41.816000001202504</c:v>
                </c:pt>
                <c:pt idx="1105">
                  <c:v>-41.808000001202302</c:v>
                </c:pt>
                <c:pt idx="1106">
                  <c:v>-41.800000001202001</c:v>
                </c:pt>
                <c:pt idx="1107">
                  <c:v>-41.792000001201799</c:v>
                </c:pt>
                <c:pt idx="1108">
                  <c:v>-41.784000001201605</c:v>
                </c:pt>
                <c:pt idx="1109">
                  <c:v>-41.776000001201297</c:v>
                </c:pt>
                <c:pt idx="1110">
                  <c:v>-41.768000001201102</c:v>
                </c:pt>
                <c:pt idx="1111">
                  <c:v>-41.7600000012009</c:v>
                </c:pt>
                <c:pt idx="1112">
                  <c:v>-41.752000001200699</c:v>
                </c:pt>
                <c:pt idx="1113">
                  <c:v>-41.744000001200398</c:v>
                </c:pt>
                <c:pt idx="1114">
                  <c:v>-41.736000001200203</c:v>
                </c:pt>
                <c:pt idx="1115">
                  <c:v>-41.728000001200002</c:v>
                </c:pt>
                <c:pt idx="1116">
                  <c:v>-41.720000001199701</c:v>
                </c:pt>
                <c:pt idx="1117">
                  <c:v>-41.712000001199499</c:v>
                </c:pt>
                <c:pt idx="1118">
                  <c:v>-41.704000001199304</c:v>
                </c:pt>
                <c:pt idx="1119">
                  <c:v>-41.696000001199003</c:v>
                </c:pt>
                <c:pt idx="1120">
                  <c:v>-41.688000001198802</c:v>
                </c:pt>
                <c:pt idx="1121">
                  <c:v>-41.6800000011986</c:v>
                </c:pt>
                <c:pt idx="1122">
                  <c:v>-41.672000001198406</c:v>
                </c:pt>
                <c:pt idx="1123">
                  <c:v>-41.664000001198097</c:v>
                </c:pt>
                <c:pt idx="1124">
                  <c:v>-41.656000001197903</c:v>
                </c:pt>
                <c:pt idx="1125">
                  <c:v>-41.648000001197701</c:v>
                </c:pt>
                <c:pt idx="1126">
                  <c:v>-41.6400000011974</c:v>
                </c:pt>
                <c:pt idx="1127">
                  <c:v>-41.632000001197198</c:v>
                </c:pt>
                <c:pt idx="1128">
                  <c:v>-41.624000001197004</c:v>
                </c:pt>
                <c:pt idx="1129">
                  <c:v>-41.616000001196703</c:v>
                </c:pt>
                <c:pt idx="1130">
                  <c:v>-41.608000001196501</c:v>
                </c:pt>
                <c:pt idx="1131">
                  <c:v>-41.6000000011963</c:v>
                </c:pt>
                <c:pt idx="1132">
                  <c:v>-41.592000001196105</c:v>
                </c:pt>
                <c:pt idx="1133">
                  <c:v>-41.584000001195804</c:v>
                </c:pt>
                <c:pt idx="1134">
                  <c:v>-41.576000001195602</c:v>
                </c:pt>
                <c:pt idx="1135">
                  <c:v>-41.568000001195401</c:v>
                </c:pt>
                <c:pt idx="1136">
                  <c:v>-41.5600000011951</c:v>
                </c:pt>
                <c:pt idx="1137">
                  <c:v>-41.552000001194898</c:v>
                </c:pt>
                <c:pt idx="1138">
                  <c:v>-41.544000001194703</c:v>
                </c:pt>
                <c:pt idx="1139">
                  <c:v>-41.536000001194402</c:v>
                </c:pt>
                <c:pt idx="1140">
                  <c:v>-41.528000001194201</c:v>
                </c:pt>
                <c:pt idx="1141">
                  <c:v>-41.520000001193999</c:v>
                </c:pt>
                <c:pt idx="1142">
                  <c:v>-41.512000001193805</c:v>
                </c:pt>
                <c:pt idx="1143">
                  <c:v>-41.504000001193504</c:v>
                </c:pt>
                <c:pt idx="1144">
                  <c:v>-41.496000001193302</c:v>
                </c:pt>
                <c:pt idx="1145">
                  <c:v>-41.4880000011931</c:v>
                </c:pt>
                <c:pt idx="1146">
                  <c:v>-41.480000001192799</c:v>
                </c:pt>
                <c:pt idx="1147">
                  <c:v>-41.472000001192598</c:v>
                </c:pt>
                <c:pt idx="1148">
                  <c:v>-41.464000001192403</c:v>
                </c:pt>
                <c:pt idx="1149">
                  <c:v>-41.456000001192102</c:v>
                </c:pt>
                <c:pt idx="1150">
                  <c:v>-41.4480000011919</c:v>
                </c:pt>
                <c:pt idx="1151">
                  <c:v>-41.440000001191699</c:v>
                </c:pt>
                <c:pt idx="1152">
                  <c:v>-41.432000001191504</c:v>
                </c:pt>
                <c:pt idx="1153">
                  <c:v>-41.424000001191203</c:v>
                </c:pt>
                <c:pt idx="1154">
                  <c:v>-41.416000001191001</c:v>
                </c:pt>
                <c:pt idx="1155">
                  <c:v>-41.4080000011908</c:v>
                </c:pt>
                <c:pt idx="1156">
                  <c:v>-41.400000001190499</c:v>
                </c:pt>
                <c:pt idx="1157">
                  <c:v>-41.392000001190304</c:v>
                </c:pt>
                <c:pt idx="1158">
                  <c:v>-41.384000001190103</c:v>
                </c:pt>
                <c:pt idx="1159">
                  <c:v>-41.376000001189801</c:v>
                </c:pt>
                <c:pt idx="1160">
                  <c:v>-41.3680000011896</c:v>
                </c:pt>
                <c:pt idx="1161">
                  <c:v>-41.360000001189398</c:v>
                </c:pt>
                <c:pt idx="1162">
                  <c:v>-41.352000001189204</c:v>
                </c:pt>
                <c:pt idx="1163">
                  <c:v>-41.344000001188903</c:v>
                </c:pt>
                <c:pt idx="1164">
                  <c:v>-41.336000001188701</c:v>
                </c:pt>
                <c:pt idx="1165">
                  <c:v>-41.328000001188499</c:v>
                </c:pt>
                <c:pt idx="1166">
                  <c:v>-41.320000001188198</c:v>
                </c:pt>
                <c:pt idx="1167">
                  <c:v>-41.312000001188004</c:v>
                </c:pt>
                <c:pt idx="1168">
                  <c:v>-41.304000001187802</c:v>
                </c:pt>
                <c:pt idx="1169">
                  <c:v>-41.296000001187501</c:v>
                </c:pt>
                <c:pt idx="1170">
                  <c:v>-41.288000001187299</c:v>
                </c:pt>
                <c:pt idx="1171">
                  <c:v>-41.280000001187105</c:v>
                </c:pt>
                <c:pt idx="1172">
                  <c:v>-41.272000001186903</c:v>
                </c:pt>
                <c:pt idx="1173">
                  <c:v>-41.264000001186602</c:v>
                </c:pt>
                <c:pt idx="1174">
                  <c:v>-41.256000001186401</c:v>
                </c:pt>
                <c:pt idx="1175">
                  <c:v>-41.248000001186199</c:v>
                </c:pt>
                <c:pt idx="1176">
                  <c:v>-41.240000001185898</c:v>
                </c:pt>
                <c:pt idx="1177">
                  <c:v>-41.232000001185703</c:v>
                </c:pt>
                <c:pt idx="1178">
                  <c:v>-41.224000001185502</c:v>
                </c:pt>
                <c:pt idx="1179">
                  <c:v>-41.216000001185201</c:v>
                </c:pt>
                <c:pt idx="1180">
                  <c:v>-41.208000001184999</c:v>
                </c:pt>
                <c:pt idx="1181">
                  <c:v>-41.200000001184804</c:v>
                </c:pt>
                <c:pt idx="1182">
                  <c:v>-41.192000001184503</c:v>
                </c:pt>
                <c:pt idx="1183">
                  <c:v>-41.184000001184302</c:v>
                </c:pt>
                <c:pt idx="1184">
                  <c:v>-41.1760000011841</c:v>
                </c:pt>
                <c:pt idx="1185">
                  <c:v>-41.168000001183906</c:v>
                </c:pt>
                <c:pt idx="1186">
                  <c:v>-41.160000001183597</c:v>
                </c:pt>
                <c:pt idx="1187">
                  <c:v>-41.152000001183403</c:v>
                </c:pt>
                <c:pt idx="1188">
                  <c:v>-41.144000001183201</c:v>
                </c:pt>
                <c:pt idx="1189">
                  <c:v>-41.1360000011829</c:v>
                </c:pt>
                <c:pt idx="1190">
                  <c:v>-41.128000001182698</c:v>
                </c:pt>
                <c:pt idx="1191">
                  <c:v>-41.120000001182504</c:v>
                </c:pt>
                <c:pt idx="1192">
                  <c:v>-41.112000001182203</c:v>
                </c:pt>
                <c:pt idx="1193">
                  <c:v>-41.104000001182001</c:v>
                </c:pt>
                <c:pt idx="1194">
                  <c:v>-41.0960000011818</c:v>
                </c:pt>
                <c:pt idx="1195">
                  <c:v>-41.088000001181605</c:v>
                </c:pt>
                <c:pt idx="1196">
                  <c:v>-41.080000001181297</c:v>
                </c:pt>
                <c:pt idx="1197">
                  <c:v>-41.072000001181102</c:v>
                </c:pt>
                <c:pt idx="1198">
                  <c:v>-41.064000001180901</c:v>
                </c:pt>
                <c:pt idx="1199">
                  <c:v>-41.0560000011806</c:v>
                </c:pt>
                <c:pt idx="1200">
                  <c:v>-41.048000001180398</c:v>
                </c:pt>
                <c:pt idx="1201">
                  <c:v>-41.040000001180204</c:v>
                </c:pt>
                <c:pt idx="1202">
                  <c:v>-41.032000001179902</c:v>
                </c:pt>
                <c:pt idx="1203">
                  <c:v>-41.024000001179701</c:v>
                </c:pt>
                <c:pt idx="1204">
                  <c:v>-41.016000001179499</c:v>
                </c:pt>
                <c:pt idx="1205">
                  <c:v>-41.008000001179305</c:v>
                </c:pt>
                <c:pt idx="1206">
                  <c:v>-41.000000001179004</c:v>
                </c:pt>
                <c:pt idx="1207">
                  <c:v>-40.992000001178802</c:v>
                </c:pt>
                <c:pt idx="1208">
                  <c:v>-40.9840000011786</c:v>
                </c:pt>
                <c:pt idx="1209">
                  <c:v>-40.976000001178299</c:v>
                </c:pt>
                <c:pt idx="1210">
                  <c:v>-40.968000001178098</c:v>
                </c:pt>
                <c:pt idx="1211">
                  <c:v>-40.960000001177903</c:v>
                </c:pt>
                <c:pt idx="1212">
                  <c:v>-40.952000001177602</c:v>
                </c:pt>
                <c:pt idx="1213">
                  <c:v>-40.9440000011774</c:v>
                </c:pt>
                <c:pt idx="1214">
                  <c:v>-40.936000001177199</c:v>
                </c:pt>
                <c:pt idx="1215">
                  <c:v>-40.928000001177004</c:v>
                </c:pt>
                <c:pt idx="1216">
                  <c:v>-40.920000001176703</c:v>
                </c:pt>
                <c:pt idx="1217">
                  <c:v>-40.912000001176501</c:v>
                </c:pt>
                <c:pt idx="1218">
                  <c:v>-40.9040000011763</c:v>
                </c:pt>
                <c:pt idx="1219">
                  <c:v>-40.896000001175999</c:v>
                </c:pt>
                <c:pt idx="1220">
                  <c:v>-40.888000001175804</c:v>
                </c:pt>
                <c:pt idx="1221">
                  <c:v>-40.880000001175603</c:v>
                </c:pt>
                <c:pt idx="1222">
                  <c:v>-40.872000001175302</c:v>
                </c:pt>
                <c:pt idx="1223">
                  <c:v>-40.8640000011751</c:v>
                </c:pt>
                <c:pt idx="1224">
                  <c:v>-40.856000001174898</c:v>
                </c:pt>
                <c:pt idx="1225">
                  <c:v>-40.848000001174704</c:v>
                </c:pt>
                <c:pt idx="1226">
                  <c:v>-40.840000001174403</c:v>
                </c:pt>
                <c:pt idx="1227">
                  <c:v>-40.832000001174201</c:v>
                </c:pt>
                <c:pt idx="1228">
                  <c:v>-40.824000001173999</c:v>
                </c:pt>
                <c:pt idx="1229">
                  <c:v>-40.816000001173698</c:v>
                </c:pt>
                <c:pt idx="1230">
                  <c:v>-40.808000001173504</c:v>
                </c:pt>
                <c:pt idx="1231">
                  <c:v>-40.800000001173302</c:v>
                </c:pt>
                <c:pt idx="1232">
                  <c:v>-40.792000001173001</c:v>
                </c:pt>
                <c:pt idx="1233">
                  <c:v>-40.784000001172799</c:v>
                </c:pt>
                <c:pt idx="1234">
                  <c:v>-40.776000001172605</c:v>
                </c:pt>
                <c:pt idx="1235">
                  <c:v>-40.768000001172403</c:v>
                </c:pt>
                <c:pt idx="1236">
                  <c:v>-40.760000001172102</c:v>
                </c:pt>
                <c:pt idx="1237">
                  <c:v>-40.752000001171901</c:v>
                </c:pt>
                <c:pt idx="1238">
                  <c:v>-40.744000001171699</c:v>
                </c:pt>
                <c:pt idx="1239">
                  <c:v>-40.736000001171398</c:v>
                </c:pt>
                <c:pt idx="1240">
                  <c:v>-40.728000001171203</c:v>
                </c:pt>
                <c:pt idx="1241">
                  <c:v>-40.720000001171002</c:v>
                </c:pt>
                <c:pt idx="1242">
                  <c:v>-40.712000001170701</c:v>
                </c:pt>
                <c:pt idx="1243">
                  <c:v>-40.704000001170499</c:v>
                </c:pt>
                <c:pt idx="1244">
                  <c:v>-40.696000001170304</c:v>
                </c:pt>
                <c:pt idx="1245">
                  <c:v>-40.688000001170103</c:v>
                </c:pt>
                <c:pt idx="1246">
                  <c:v>-40.680000001169802</c:v>
                </c:pt>
                <c:pt idx="1247">
                  <c:v>-40.6720000011696</c:v>
                </c:pt>
                <c:pt idx="1248">
                  <c:v>-40.664000001169399</c:v>
                </c:pt>
                <c:pt idx="1249">
                  <c:v>-40.656000001169097</c:v>
                </c:pt>
                <c:pt idx="1250">
                  <c:v>-40.648000001168903</c:v>
                </c:pt>
                <c:pt idx="1251">
                  <c:v>-40.640000001168701</c:v>
                </c:pt>
                <c:pt idx="1252">
                  <c:v>-40.6320000011684</c:v>
                </c:pt>
                <c:pt idx="1253">
                  <c:v>-40.624000001168199</c:v>
                </c:pt>
                <c:pt idx="1254">
                  <c:v>-40.616000001168004</c:v>
                </c:pt>
                <c:pt idx="1255">
                  <c:v>-40.608000001167802</c:v>
                </c:pt>
                <c:pt idx="1256">
                  <c:v>-40.600000001167501</c:v>
                </c:pt>
                <c:pt idx="1257">
                  <c:v>-40.5920000011673</c:v>
                </c:pt>
                <c:pt idx="1258">
                  <c:v>-40.584000001167105</c:v>
                </c:pt>
                <c:pt idx="1259">
                  <c:v>-40.576000001166797</c:v>
                </c:pt>
                <c:pt idx="1260">
                  <c:v>-40.568000001166602</c:v>
                </c:pt>
                <c:pt idx="1261">
                  <c:v>-40.560000001166401</c:v>
                </c:pt>
                <c:pt idx="1262">
                  <c:v>-40.5520000011661</c:v>
                </c:pt>
                <c:pt idx="1263">
                  <c:v>-40.544000001165898</c:v>
                </c:pt>
                <c:pt idx="1264">
                  <c:v>-40.536000001165704</c:v>
                </c:pt>
                <c:pt idx="1265">
                  <c:v>-40.528000001165502</c:v>
                </c:pt>
                <c:pt idx="1266">
                  <c:v>-40.520000001165201</c:v>
                </c:pt>
                <c:pt idx="1267">
                  <c:v>-40.512000001164999</c:v>
                </c:pt>
                <c:pt idx="1268">
                  <c:v>-40.504000001164805</c:v>
                </c:pt>
                <c:pt idx="1269">
                  <c:v>-40.496000001164504</c:v>
                </c:pt>
                <c:pt idx="1270">
                  <c:v>-40.488000001164302</c:v>
                </c:pt>
                <c:pt idx="1271">
                  <c:v>-40.4800000011641</c:v>
                </c:pt>
                <c:pt idx="1272">
                  <c:v>-40.472000001163799</c:v>
                </c:pt>
                <c:pt idx="1273">
                  <c:v>-40.464000001163598</c:v>
                </c:pt>
                <c:pt idx="1274">
                  <c:v>-40.456000001163403</c:v>
                </c:pt>
                <c:pt idx="1275">
                  <c:v>-40.448000001163201</c:v>
                </c:pt>
                <c:pt idx="1276">
                  <c:v>-40.4400000011629</c:v>
                </c:pt>
                <c:pt idx="1277">
                  <c:v>-40.432000001162699</c:v>
                </c:pt>
                <c:pt idx="1278">
                  <c:v>-40.424000001162504</c:v>
                </c:pt>
                <c:pt idx="1279">
                  <c:v>-40.416000001162203</c:v>
                </c:pt>
                <c:pt idx="1280">
                  <c:v>-40.408000001162002</c:v>
                </c:pt>
                <c:pt idx="1281">
                  <c:v>-40.4000000011618</c:v>
                </c:pt>
                <c:pt idx="1282">
                  <c:v>-40.392000001161499</c:v>
                </c:pt>
                <c:pt idx="1283">
                  <c:v>-40.384000001161304</c:v>
                </c:pt>
                <c:pt idx="1284">
                  <c:v>-40.376000001161103</c:v>
                </c:pt>
                <c:pt idx="1285">
                  <c:v>-40.368000001160901</c:v>
                </c:pt>
                <c:pt idx="1286">
                  <c:v>-40.3600000011606</c:v>
                </c:pt>
                <c:pt idx="1287">
                  <c:v>-40.352000001160398</c:v>
                </c:pt>
                <c:pt idx="1288">
                  <c:v>-40.344000001160204</c:v>
                </c:pt>
                <c:pt idx="1289">
                  <c:v>-40.336000001159903</c:v>
                </c:pt>
                <c:pt idx="1290">
                  <c:v>-40.328000001159701</c:v>
                </c:pt>
                <c:pt idx="1291">
                  <c:v>-40.320000001159499</c:v>
                </c:pt>
                <c:pt idx="1292">
                  <c:v>-40.312000001159198</c:v>
                </c:pt>
                <c:pt idx="1293">
                  <c:v>-40.304000001159004</c:v>
                </c:pt>
                <c:pt idx="1294">
                  <c:v>-40.296000001158802</c:v>
                </c:pt>
                <c:pt idx="1295">
                  <c:v>-40.288000001158601</c:v>
                </c:pt>
                <c:pt idx="1296">
                  <c:v>-40.280000001158299</c:v>
                </c:pt>
                <c:pt idx="1297">
                  <c:v>-40.272000001158098</c:v>
                </c:pt>
                <c:pt idx="1298">
                  <c:v>-40.264000001157903</c:v>
                </c:pt>
                <c:pt idx="1299">
                  <c:v>-40.256000001157602</c:v>
                </c:pt>
                <c:pt idx="1300">
                  <c:v>-40.248000001157401</c:v>
                </c:pt>
                <c:pt idx="1301">
                  <c:v>-40.240000001157199</c:v>
                </c:pt>
                <c:pt idx="1302">
                  <c:v>-40.232000001156898</c:v>
                </c:pt>
                <c:pt idx="1303">
                  <c:v>-40.224000001156703</c:v>
                </c:pt>
                <c:pt idx="1304">
                  <c:v>-40.216000001156502</c:v>
                </c:pt>
                <c:pt idx="1305">
                  <c:v>-40.2080000011563</c:v>
                </c:pt>
                <c:pt idx="1306">
                  <c:v>-40.200000001155999</c:v>
                </c:pt>
                <c:pt idx="1307">
                  <c:v>-40.192000001155805</c:v>
                </c:pt>
                <c:pt idx="1308">
                  <c:v>-40.184000001155603</c:v>
                </c:pt>
                <c:pt idx="1309">
                  <c:v>-40.176000001155302</c:v>
                </c:pt>
                <c:pt idx="1310">
                  <c:v>-40.1680000011551</c:v>
                </c:pt>
                <c:pt idx="1311">
                  <c:v>-40.160000001154899</c:v>
                </c:pt>
                <c:pt idx="1312">
                  <c:v>-40.152000001154597</c:v>
                </c:pt>
                <c:pt idx="1313">
                  <c:v>-40.144000001154403</c:v>
                </c:pt>
                <c:pt idx="1314">
                  <c:v>-40.136000001154201</c:v>
                </c:pt>
                <c:pt idx="1315">
                  <c:v>-40.128000001154</c:v>
                </c:pt>
                <c:pt idx="1316">
                  <c:v>-40.120000001153699</c:v>
                </c:pt>
                <c:pt idx="1317">
                  <c:v>-40.112000001153504</c:v>
                </c:pt>
                <c:pt idx="1318">
                  <c:v>-40.104000001153302</c:v>
                </c:pt>
                <c:pt idx="1319">
                  <c:v>-40.096000001153001</c:v>
                </c:pt>
                <c:pt idx="1320">
                  <c:v>-40.0880000011528</c:v>
                </c:pt>
                <c:pt idx="1321">
                  <c:v>-40.080000001152605</c:v>
                </c:pt>
                <c:pt idx="1322">
                  <c:v>-40.072000001152297</c:v>
                </c:pt>
                <c:pt idx="1323">
                  <c:v>-40.064000001152102</c:v>
                </c:pt>
                <c:pt idx="1324">
                  <c:v>-40.056000001151901</c:v>
                </c:pt>
                <c:pt idx="1325">
                  <c:v>-40.048000001151699</c:v>
                </c:pt>
                <c:pt idx="1326">
                  <c:v>-40.040000001151398</c:v>
                </c:pt>
                <c:pt idx="1327">
                  <c:v>-40.032000001151204</c:v>
                </c:pt>
                <c:pt idx="1328">
                  <c:v>-40.024000001151002</c:v>
                </c:pt>
                <c:pt idx="1329">
                  <c:v>-40.016000001150701</c:v>
                </c:pt>
                <c:pt idx="1330">
                  <c:v>-40.008000001150499</c:v>
                </c:pt>
                <c:pt idx="1331">
                  <c:v>-40.000000001150305</c:v>
                </c:pt>
                <c:pt idx="1332">
                  <c:v>-39.992000001149997</c:v>
                </c:pt>
                <c:pt idx="1333">
                  <c:v>-39.984000001149802</c:v>
                </c:pt>
                <c:pt idx="1334">
                  <c:v>-39.9760000011496</c:v>
                </c:pt>
                <c:pt idx="1335">
                  <c:v>-39.968000001149399</c:v>
                </c:pt>
                <c:pt idx="1336">
                  <c:v>-39.960000001149098</c:v>
                </c:pt>
                <c:pt idx="1337">
                  <c:v>-39.952000001148903</c:v>
                </c:pt>
                <c:pt idx="1338">
                  <c:v>-39.944000001148702</c:v>
                </c:pt>
                <c:pt idx="1339">
                  <c:v>-39.9360000011484</c:v>
                </c:pt>
                <c:pt idx="1340">
                  <c:v>-39.928000001148199</c:v>
                </c:pt>
                <c:pt idx="1341">
                  <c:v>-39.920000001148004</c:v>
                </c:pt>
                <c:pt idx="1342">
                  <c:v>-39.912000001147703</c:v>
                </c:pt>
                <c:pt idx="1343">
                  <c:v>-39.904000001147502</c:v>
                </c:pt>
                <c:pt idx="1344">
                  <c:v>-39.8960000011473</c:v>
                </c:pt>
                <c:pt idx="1345">
                  <c:v>-39.888000001147105</c:v>
                </c:pt>
                <c:pt idx="1346">
                  <c:v>-39.880000001146797</c:v>
                </c:pt>
                <c:pt idx="1347">
                  <c:v>-39.872000001146603</c:v>
                </c:pt>
                <c:pt idx="1348">
                  <c:v>-39.864000001146401</c:v>
                </c:pt>
                <c:pt idx="1349">
                  <c:v>-39.8560000011461</c:v>
                </c:pt>
                <c:pt idx="1350">
                  <c:v>-39.848000001145898</c:v>
                </c:pt>
                <c:pt idx="1351">
                  <c:v>-39.840000001145704</c:v>
                </c:pt>
                <c:pt idx="1352">
                  <c:v>-39.832000001145403</c:v>
                </c:pt>
                <c:pt idx="1353">
                  <c:v>-39.824000001145201</c:v>
                </c:pt>
                <c:pt idx="1354">
                  <c:v>-39.816000001144999</c:v>
                </c:pt>
                <c:pt idx="1355">
                  <c:v>-39.808000001144805</c:v>
                </c:pt>
                <c:pt idx="1356">
                  <c:v>-39.800000001144504</c:v>
                </c:pt>
                <c:pt idx="1357">
                  <c:v>-39.792000001144302</c:v>
                </c:pt>
                <c:pt idx="1358">
                  <c:v>-39.784000001144101</c:v>
                </c:pt>
                <c:pt idx="1359">
                  <c:v>-39.7760000011438</c:v>
                </c:pt>
                <c:pt idx="1360">
                  <c:v>-39.768000001143598</c:v>
                </c:pt>
                <c:pt idx="1361">
                  <c:v>-39.760000001143403</c:v>
                </c:pt>
                <c:pt idx="1362">
                  <c:v>-39.752000001143102</c:v>
                </c:pt>
                <c:pt idx="1363">
                  <c:v>-39.744000001142901</c:v>
                </c:pt>
                <c:pt idx="1364">
                  <c:v>-39.736000001142699</c:v>
                </c:pt>
                <c:pt idx="1365">
                  <c:v>-39.728000001142505</c:v>
                </c:pt>
                <c:pt idx="1366">
                  <c:v>-39.720000001142203</c:v>
                </c:pt>
                <c:pt idx="1367">
                  <c:v>-39.712000001142002</c:v>
                </c:pt>
                <c:pt idx="1368">
                  <c:v>-39.7040000011418</c:v>
                </c:pt>
                <c:pt idx="1369">
                  <c:v>-39.696000001141499</c:v>
                </c:pt>
                <c:pt idx="1370">
                  <c:v>-39.688000001141305</c:v>
                </c:pt>
                <c:pt idx="1371">
                  <c:v>-39.680000001141103</c:v>
                </c:pt>
                <c:pt idx="1372">
                  <c:v>-39.672000001140802</c:v>
                </c:pt>
                <c:pt idx="1373">
                  <c:v>-39.6640000011406</c:v>
                </c:pt>
                <c:pt idx="1374">
                  <c:v>-39.656000001140399</c:v>
                </c:pt>
                <c:pt idx="1375">
                  <c:v>-39.648000001140204</c:v>
                </c:pt>
                <c:pt idx="1376">
                  <c:v>-39.640000001139903</c:v>
                </c:pt>
                <c:pt idx="1377">
                  <c:v>-39.632000001139701</c:v>
                </c:pt>
                <c:pt idx="1378">
                  <c:v>-39.6240000011395</c:v>
                </c:pt>
                <c:pt idx="1379">
                  <c:v>-39.616000001139199</c:v>
                </c:pt>
                <c:pt idx="1380">
                  <c:v>-39.608000001139004</c:v>
                </c:pt>
                <c:pt idx="1381">
                  <c:v>-39.600000001138802</c:v>
                </c:pt>
                <c:pt idx="1382">
                  <c:v>-39.592000001138501</c:v>
                </c:pt>
                <c:pt idx="1383">
                  <c:v>-39.5840000011383</c:v>
                </c:pt>
                <c:pt idx="1384">
                  <c:v>-39.576000001138098</c:v>
                </c:pt>
                <c:pt idx="1385">
                  <c:v>-39.568000001137904</c:v>
                </c:pt>
                <c:pt idx="1386">
                  <c:v>-39.560000001137603</c:v>
                </c:pt>
                <c:pt idx="1387">
                  <c:v>-39.552000001137401</c:v>
                </c:pt>
                <c:pt idx="1388">
                  <c:v>-39.544000001137199</c:v>
                </c:pt>
                <c:pt idx="1389">
                  <c:v>-39.536000001136898</c:v>
                </c:pt>
                <c:pt idx="1390">
                  <c:v>-39.528000001136704</c:v>
                </c:pt>
                <c:pt idx="1391">
                  <c:v>-39.520000001136502</c:v>
                </c:pt>
                <c:pt idx="1392">
                  <c:v>-39.512000001136201</c:v>
                </c:pt>
                <c:pt idx="1393">
                  <c:v>-39.504000001135999</c:v>
                </c:pt>
                <c:pt idx="1394">
                  <c:v>-39.496000001135805</c:v>
                </c:pt>
                <c:pt idx="1395">
                  <c:v>-39.488000001135497</c:v>
                </c:pt>
                <c:pt idx="1396">
                  <c:v>-39.480000001135302</c:v>
                </c:pt>
                <c:pt idx="1397">
                  <c:v>-39.4720000011351</c:v>
                </c:pt>
                <c:pt idx="1398">
                  <c:v>-39.464000001134899</c:v>
                </c:pt>
                <c:pt idx="1399">
                  <c:v>-39.456000001134598</c:v>
                </c:pt>
                <c:pt idx="1400">
                  <c:v>-39.448000001134403</c:v>
                </c:pt>
                <c:pt idx="1401">
                  <c:v>-39.440000001134202</c:v>
                </c:pt>
                <c:pt idx="1402">
                  <c:v>-39.4320000011339</c:v>
                </c:pt>
                <c:pt idx="1403">
                  <c:v>-39.424000001133699</c:v>
                </c:pt>
                <c:pt idx="1404">
                  <c:v>-39.416000001133504</c:v>
                </c:pt>
                <c:pt idx="1405">
                  <c:v>-39.408000001133203</c:v>
                </c:pt>
                <c:pt idx="1406">
                  <c:v>-39.400000001133002</c:v>
                </c:pt>
                <c:pt idx="1407">
                  <c:v>-39.3920000011328</c:v>
                </c:pt>
                <c:pt idx="1408">
                  <c:v>-39.384000001132605</c:v>
                </c:pt>
                <c:pt idx="1409">
                  <c:v>-39.376000001132297</c:v>
                </c:pt>
                <c:pt idx="1410">
                  <c:v>-39.368000001132103</c:v>
                </c:pt>
                <c:pt idx="1411">
                  <c:v>-39.360000001131901</c:v>
                </c:pt>
                <c:pt idx="1412">
                  <c:v>-39.3520000011316</c:v>
                </c:pt>
                <c:pt idx="1413">
                  <c:v>-39.344000001131398</c:v>
                </c:pt>
                <c:pt idx="1414">
                  <c:v>-39.336000001131204</c:v>
                </c:pt>
                <c:pt idx="1415">
                  <c:v>-39.328000001130903</c:v>
                </c:pt>
                <c:pt idx="1416">
                  <c:v>-39.320000001130701</c:v>
                </c:pt>
                <c:pt idx="1417">
                  <c:v>-39.3120000011305</c:v>
                </c:pt>
                <c:pt idx="1418">
                  <c:v>-39.304000001130305</c:v>
                </c:pt>
                <c:pt idx="1419">
                  <c:v>-39.296000001130004</c:v>
                </c:pt>
                <c:pt idx="1420">
                  <c:v>-39.288000001129802</c:v>
                </c:pt>
                <c:pt idx="1421">
                  <c:v>-39.280000001129601</c:v>
                </c:pt>
                <c:pt idx="1422">
                  <c:v>-39.2720000011293</c:v>
                </c:pt>
                <c:pt idx="1423">
                  <c:v>-39.264000001129098</c:v>
                </c:pt>
                <c:pt idx="1424">
                  <c:v>-39.256000001128903</c:v>
                </c:pt>
                <c:pt idx="1425">
                  <c:v>-39.248000001128602</c:v>
                </c:pt>
                <c:pt idx="1426">
                  <c:v>-39.240000001128401</c:v>
                </c:pt>
                <c:pt idx="1427">
                  <c:v>-39.232000001128199</c:v>
                </c:pt>
                <c:pt idx="1428">
                  <c:v>-39.224000001128005</c:v>
                </c:pt>
                <c:pt idx="1429">
                  <c:v>-39.216000001127703</c:v>
                </c:pt>
                <c:pt idx="1430">
                  <c:v>-39.208000001127502</c:v>
                </c:pt>
                <c:pt idx="1431">
                  <c:v>-39.2000000011273</c:v>
                </c:pt>
                <c:pt idx="1432">
                  <c:v>-39.192000001126999</c:v>
                </c:pt>
                <c:pt idx="1433">
                  <c:v>-39.184000001126797</c:v>
                </c:pt>
                <c:pt idx="1434">
                  <c:v>-39.176000001126603</c:v>
                </c:pt>
                <c:pt idx="1435">
                  <c:v>-39.168000001126302</c:v>
                </c:pt>
                <c:pt idx="1436">
                  <c:v>-39.1600000011261</c:v>
                </c:pt>
                <c:pt idx="1437">
                  <c:v>-39.152000001125899</c:v>
                </c:pt>
                <c:pt idx="1438">
                  <c:v>-39.144000001125704</c:v>
                </c:pt>
                <c:pt idx="1439">
                  <c:v>-39.136000001125403</c:v>
                </c:pt>
                <c:pt idx="1440">
                  <c:v>-39.128000001125201</c:v>
                </c:pt>
                <c:pt idx="1441">
                  <c:v>-39.120000001125</c:v>
                </c:pt>
                <c:pt idx="1442">
                  <c:v>-39.112000001124699</c:v>
                </c:pt>
                <c:pt idx="1443">
                  <c:v>-39.104000001124504</c:v>
                </c:pt>
                <c:pt idx="1444">
                  <c:v>-39.096000001124303</c:v>
                </c:pt>
                <c:pt idx="1445">
                  <c:v>-39.088000001124001</c:v>
                </c:pt>
                <c:pt idx="1446">
                  <c:v>-39.0800000011238</c:v>
                </c:pt>
                <c:pt idx="1447">
                  <c:v>-39.072000001123598</c:v>
                </c:pt>
                <c:pt idx="1448">
                  <c:v>-39.064000001123404</c:v>
                </c:pt>
                <c:pt idx="1449">
                  <c:v>-39.056000001123103</c:v>
                </c:pt>
                <c:pt idx="1450">
                  <c:v>-39.048000001122901</c:v>
                </c:pt>
                <c:pt idx="1451">
                  <c:v>-39.040000001122699</c:v>
                </c:pt>
                <c:pt idx="1452">
                  <c:v>-39.032000001122398</c:v>
                </c:pt>
                <c:pt idx="1453">
                  <c:v>-39.024000001122204</c:v>
                </c:pt>
                <c:pt idx="1454">
                  <c:v>-39.016000001122002</c:v>
                </c:pt>
                <c:pt idx="1455">
                  <c:v>-39.008000001121701</c:v>
                </c:pt>
                <c:pt idx="1456">
                  <c:v>-39.000000001121499</c:v>
                </c:pt>
                <c:pt idx="1457">
                  <c:v>-38.992000001121305</c:v>
                </c:pt>
                <c:pt idx="1458">
                  <c:v>-38.984000001121103</c:v>
                </c:pt>
                <c:pt idx="1459">
                  <c:v>-38.976000001120802</c:v>
                </c:pt>
                <c:pt idx="1460">
                  <c:v>-38.9680000011206</c:v>
                </c:pt>
                <c:pt idx="1461">
                  <c:v>-38.960000001120399</c:v>
                </c:pt>
                <c:pt idx="1462">
                  <c:v>-38.952000001120098</c:v>
                </c:pt>
                <c:pt idx="1463">
                  <c:v>-38.944000001119903</c:v>
                </c:pt>
                <c:pt idx="1464">
                  <c:v>-38.936000001119702</c:v>
                </c:pt>
                <c:pt idx="1465">
                  <c:v>-38.928000001119401</c:v>
                </c:pt>
                <c:pt idx="1466">
                  <c:v>-38.920000001119199</c:v>
                </c:pt>
                <c:pt idx="1467">
                  <c:v>-38.912000001119004</c:v>
                </c:pt>
                <c:pt idx="1468">
                  <c:v>-38.904000001118803</c:v>
                </c:pt>
                <c:pt idx="1469">
                  <c:v>-38.896000001118502</c:v>
                </c:pt>
                <c:pt idx="1470">
                  <c:v>-38.8880000011183</c:v>
                </c:pt>
                <c:pt idx="1471">
                  <c:v>-38.880000001118098</c:v>
                </c:pt>
                <c:pt idx="1472">
                  <c:v>-38.872000001117797</c:v>
                </c:pt>
                <c:pt idx="1473">
                  <c:v>-38.864000001117603</c:v>
                </c:pt>
                <c:pt idx="1474">
                  <c:v>-38.856000001117401</c:v>
                </c:pt>
                <c:pt idx="1475">
                  <c:v>-38.8480000011171</c:v>
                </c:pt>
                <c:pt idx="1476">
                  <c:v>-38.840000001116898</c:v>
                </c:pt>
                <c:pt idx="1477">
                  <c:v>-38.832000001116704</c:v>
                </c:pt>
                <c:pt idx="1478">
                  <c:v>-38.824000001116502</c:v>
                </c:pt>
                <c:pt idx="1479">
                  <c:v>-38.816000001116201</c:v>
                </c:pt>
                <c:pt idx="1480">
                  <c:v>-38.808000001116</c:v>
                </c:pt>
                <c:pt idx="1481">
                  <c:v>-38.800000001115805</c:v>
                </c:pt>
                <c:pt idx="1482">
                  <c:v>-38.792000001115497</c:v>
                </c:pt>
                <c:pt idx="1483">
                  <c:v>-38.784000001115302</c:v>
                </c:pt>
                <c:pt idx="1484">
                  <c:v>-38.776000001115101</c:v>
                </c:pt>
                <c:pt idx="1485">
                  <c:v>-38.7680000011148</c:v>
                </c:pt>
                <c:pt idx="1486">
                  <c:v>-38.760000001114598</c:v>
                </c:pt>
                <c:pt idx="1487">
                  <c:v>-38.752000001114403</c:v>
                </c:pt>
                <c:pt idx="1488">
                  <c:v>-38.744000001114202</c:v>
                </c:pt>
                <c:pt idx="1489">
                  <c:v>-38.736000001113901</c:v>
                </c:pt>
                <c:pt idx="1490">
                  <c:v>-38.728000001113699</c:v>
                </c:pt>
                <c:pt idx="1491">
                  <c:v>-38.720000001113505</c:v>
                </c:pt>
                <c:pt idx="1492">
                  <c:v>-38.712000001113203</c:v>
                </c:pt>
                <c:pt idx="1493">
                  <c:v>-38.704000001113002</c:v>
                </c:pt>
                <c:pt idx="1494">
                  <c:v>-38.6960000011128</c:v>
                </c:pt>
                <c:pt idx="1495">
                  <c:v>-38.688000001112499</c:v>
                </c:pt>
                <c:pt idx="1496">
                  <c:v>-38.680000001112298</c:v>
                </c:pt>
                <c:pt idx="1497">
                  <c:v>-38.672000001112103</c:v>
                </c:pt>
                <c:pt idx="1498">
                  <c:v>-38.664000001111901</c:v>
                </c:pt>
                <c:pt idx="1499">
                  <c:v>-38.6560000011116</c:v>
                </c:pt>
                <c:pt idx="1500">
                  <c:v>-38.648000001111399</c:v>
                </c:pt>
                <c:pt idx="1501">
                  <c:v>-38.640000001111204</c:v>
                </c:pt>
                <c:pt idx="1502">
                  <c:v>-38.632000001110903</c:v>
                </c:pt>
                <c:pt idx="1503">
                  <c:v>-38.624000001110701</c:v>
                </c:pt>
                <c:pt idx="1504">
                  <c:v>-38.6160000011105</c:v>
                </c:pt>
                <c:pt idx="1505">
                  <c:v>-38.608000001110199</c:v>
                </c:pt>
                <c:pt idx="1506">
                  <c:v>-38.600000001110004</c:v>
                </c:pt>
                <c:pt idx="1507">
                  <c:v>-38.592000001109803</c:v>
                </c:pt>
                <c:pt idx="1508">
                  <c:v>-38.584000001109601</c:v>
                </c:pt>
                <c:pt idx="1509">
                  <c:v>-38.5760000011093</c:v>
                </c:pt>
                <c:pt idx="1510">
                  <c:v>-38.568000001109098</c:v>
                </c:pt>
                <c:pt idx="1511">
                  <c:v>-38.560000001108904</c:v>
                </c:pt>
                <c:pt idx="1512">
                  <c:v>-38.552000001108603</c:v>
                </c:pt>
                <c:pt idx="1513">
                  <c:v>-38.544000001108401</c:v>
                </c:pt>
                <c:pt idx="1514">
                  <c:v>-38.536000001108199</c:v>
                </c:pt>
                <c:pt idx="1515">
                  <c:v>-38.528000001107898</c:v>
                </c:pt>
                <c:pt idx="1516">
                  <c:v>-38.520000001107704</c:v>
                </c:pt>
                <c:pt idx="1517">
                  <c:v>-38.512000001107502</c:v>
                </c:pt>
                <c:pt idx="1518">
                  <c:v>-38.5040000011073</c:v>
                </c:pt>
                <c:pt idx="1519">
                  <c:v>-38.496000001106999</c:v>
                </c:pt>
                <c:pt idx="1520">
                  <c:v>-38.488000001106798</c:v>
                </c:pt>
                <c:pt idx="1521">
                  <c:v>-38.480000001106603</c:v>
                </c:pt>
                <c:pt idx="1522">
                  <c:v>-38.472000001106302</c:v>
                </c:pt>
                <c:pt idx="1523">
                  <c:v>-38.464000001106101</c:v>
                </c:pt>
                <c:pt idx="1524">
                  <c:v>-38.456000001105899</c:v>
                </c:pt>
                <c:pt idx="1525">
                  <c:v>-38.448000001105598</c:v>
                </c:pt>
                <c:pt idx="1526">
                  <c:v>-38.440000001105403</c:v>
                </c:pt>
                <c:pt idx="1527">
                  <c:v>-38.432000001105202</c:v>
                </c:pt>
                <c:pt idx="1528">
                  <c:v>-38.424000001105</c:v>
                </c:pt>
                <c:pt idx="1529">
                  <c:v>-38.416000001104699</c:v>
                </c:pt>
                <c:pt idx="1530">
                  <c:v>-38.408000001104504</c:v>
                </c:pt>
                <c:pt idx="1531">
                  <c:v>-38.400000001104303</c:v>
                </c:pt>
                <c:pt idx="1532">
                  <c:v>-38.392000001104002</c:v>
                </c:pt>
                <c:pt idx="1533">
                  <c:v>-38.3840000011038</c:v>
                </c:pt>
                <c:pt idx="1534">
                  <c:v>-38.376000001103598</c:v>
                </c:pt>
                <c:pt idx="1535">
                  <c:v>-38.368000001103297</c:v>
                </c:pt>
                <c:pt idx="1536">
                  <c:v>-38.360000001103103</c:v>
                </c:pt>
                <c:pt idx="1537">
                  <c:v>-38.352000001102901</c:v>
                </c:pt>
                <c:pt idx="1538">
                  <c:v>-38.3440000011027</c:v>
                </c:pt>
                <c:pt idx="1539">
                  <c:v>-38.336000001102398</c:v>
                </c:pt>
                <c:pt idx="1540">
                  <c:v>-38.328000001102204</c:v>
                </c:pt>
                <c:pt idx="1541">
                  <c:v>-38.320000001102002</c:v>
                </c:pt>
                <c:pt idx="1542">
                  <c:v>-38.312000001101701</c:v>
                </c:pt>
                <c:pt idx="1543">
                  <c:v>-38.3040000011015</c:v>
                </c:pt>
                <c:pt idx="1544">
                  <c:v>-38.296000001101305</c:v>
                </c:pt>
                <c:pt idx="1545">
                  <c:v>-38.288000001100997</c:v>
                </c:pt>
                <c:pt idx="1546">
                  <c:v>-38.280000001100802</c:v>
                </c:pt>
                <c:pt idx="1547">
                  <c:v>-38.272000001100601</c:v>
                </c:pt>
                <c:pt idx="1548">
                  <c:v>-38.264000001100399</c:v>
                </c:pt>
                <c:pt idx="1549">
                  <c:v>-38.256000001100098</c:v>
                </c:pt>
                <c:pt idx="1550">
                  <c:v>-38.248000001099903</c:v>
                </c:pt>
                <c:pt idx="1551">
                  <c:v>-38.240000001099702</c:v>
                </c:pt>
                <c:pt idx="1552">
                  <c:v>-38.232000001099401</c:v>
                </c:pt>
                <c:pt idx="1553">
                  <c:v>-38.224000001099199</c:v>
                </c:pt>
                <c:pt idx="1554">
                  <c:v>-38.216000001099005</c:v>
                </c:pt>
                <c:pt idx="1555">
                  <c:v>-38.208000001098704</c:v>
                </c:pt>
                <c:pt idx="1556">
                  <c:v>-38.200000001098502</c:v>
                </c:pt>
                <c:pt idx="1557">
                  <c:v>-38.1920000010983</c:v>
                </c:pt>
                <c:pt idx="1558">
                  <c:v>-38.184000001097999</c:v>
                </c:pt>
                <c:pt idx="1559">
                  <c:v>-38.176000001097798</c:v>
                </c:pt>
                <c:pt idx="1560">
                  <c:v>-38.168000001097603</c:v>
                </c:pt>
                <c:pt idx="1561">
                  <c:v>-38.160000001097401</c:v>
                </c:pt>
                <c:pt idx="1562">
                  <c:v>-38.1520000010971</c:v>
                </c:pt>
                <c:pt idx="1563">
                  <c:v>-38.144000001096899</c:v>
                </c:pt>
                <c:pt idx="1564">
                  <c:v>-38.136000001096704</c:v>
                </c:pt>
                <c:pt idx="1565">
                  <c:v>-38.128000001096403</c:v>
                </c:pt>
                <c:pt idx="1566">
                  <c:v>-38.120000001096201</c:v>
                </c:pt>
                <c:pt idx="1567">
                  <c:v>-38.112000001096</c:v>
                </c:pt>
                <c:pt idx="1568">
                  <c:v>-38.104000001095699</c:v>
                </c:pt>
                <c:pt idx="1569">
                  <c:v>-38.096000001095497</c:v>
                </c:pt>
                <c:pt idx="1570">
                  <c:v>-38.088000001095303</c:v>
                </c:pt>
                <c:pt idx="1571">
                  <c:v>-38.080000001095101</c:v>
                </c:pt>
                <c:pt idx="1572">
                  <c:v>-38.0720000010948</c:v>
                </c:pt>
                <c:pt idx="1573">
                  <c:v>-38.064000001094598</c:v>
                </c:pt>
                <c:pt idx="1574">
                  <c:v>-38.056000001094404</c:v>
                </c:pt>
                <c:pt idx="1575">
                  <c:v>-38.048000001094103</c:v>
                </c:pt>
                <c:pt idx="1576">
                  <c:v>-38.040000001093901</c:v>
                </c:pt>
                <c:pt idx="1577">
                  <c:v>-38.032000001093699</c:v>
                </c:pt>
                <c:pt idx="1578">
                  <c:v>-38.024000001093398</c:v>
                </c:pt>
                <c:pt idx="1579">
                  <c:v>-38.016000001093204</c:v>
                </c:pt>
                <c:pt idx="1580">
                  <c:v>-38.008000001093002</c:v>
                </c:pt>
                <c:pt idx="1581">
                  <c:v>-38.000000001092801</c:v>
                </c:pt>
                <c:pt idx="1582">
                  <c:v>-37.992000001092499</c:v>
                </c:pt>
                <c:pt idx="1583">
                  <c:v>-37.984000001092298</c:v>
                </c:pt>
                <c:pt idx="1584">
                  <c:v>-37.976000001092103</c:v>
                </c:pt>
                <c:pt idx="1585">
                  <c:v>-37.968000001091802</c:v>
                </c:pt>
                <c:pt idx="1586">
                  <c:v>-37.960000001091601</c:v>
                </c:pt>
                <c:pt idx="1587">
                  <c:v>-37.952000001091399</c:v>
                </c:pt>
                <c:pt idx="1588">
                  <c:v>-37.944000001091098</c:v>
                </c:pt>
                <c:pt idx="1589">
                  <c:v>-37.936000001090903</c:v>
                </c:pt>
                <c:pt idx="1590">
                  <c:v>-37.928000001090702</c:v>
                </c:pt>
                <c:pt idx="1591">
                  <c:v>-37.9200000010905</c:v>
                </c:pt>
                <c:pt idx="1592">
                  <c:v>-37.912000001090199</c:v>
                </c:pt>
                <c:pt idx="1593">
                  <c:v>-37.904000001090004</c:v>
                </c:pt>
                <c:pt idx="1594">
                  <c:v>-37.896000001089803</c:v>
                </c:pt>
                <c:pt idx="1595">
                  <c:v>-37.888000001089502</c:v>
                </c:pt>
                <c:pt idx="1596">
                  <c:v>-37.8800000010893</c:v>
                </c:pt>
                <c:pt idx="1597">
                  <c:v>-37.872000001089098</c:v>
                </c:pt>
                <c:pt idx="1598">
                  <c:v>-37.864000001088797</c:v>
                </c:pt>
                <c:pt idx="1599">
                  <c:v>-37.856000001088603</c:v>
                </c:pt>
                <c:pt idx="1600">
                  <c:v>-37.848000001088401</c:v>
                </c:pt>
                <c:pt idx="1601">
                  <c:v>-37.8400000010882</c:v>
                </c:pt>
                <c:pt idx="1602">
                  <c:v>-37.832000001087899</c:v>
                </c:pt>
                <c:pt idx="1603">
                  <c:v>-37.824000001087704</c:v>
                </c:pt>
                <c:pt idx="1604">
                  <c:v>-37.816000001087502</c:v>
                </c:pt>
                <c:pt idx="1605">
                  <c:v>-37.808000001087201</c:v>
                </c:pt>
                <c:pt idx="1606">
                  <c:v>-37.800000001087</c:v>
                </c:pt>
                <c:pt idx="1607">
                  <c:v>-37.792000001086805</c:v>
                </c:pt>
                <c:pt idx="1608">
                  <c:v>-37.784000001086497</c:v>
                </c:pt>
                <c:pt idx="1609">
                  <c:v>-37.776000001086302</c:v>
                </c:pt>
                <c:pt idx="1610">
                  <c:v>-37.768000001086101</c:v>
                </c:pt>
                <c:pt idx="1611">
                  <c:v>-37.760000001085899</c:v>
                </c:pt>
                <c:pt idx="1612">
                  <c:v>-37.752000001085598</c:v>
                </c:pt>
                <c:pt idx="1613">
                  <c:v>-37.744000001085404</c:v>
                </c:pt>
                <c:pt idx="1614">
                  <c:v>-37.736000001085202</c:v>
                </c:pt>
                <c:pt idx="1615">
                  <c:v>-37.728000001084901</c:v>
                </c:pt>
                <c:pt idx="1616">
                  <c:v>-37.720000001084699</c:v>
                </c:pt>
                <c:pt idx="1617">
                  <c:v>-37.712000001084505</c:v>
                </c:pt>
                <c:pt idx="1618">
                  <c:v>-37.704000001084196</c:v>
                </c:pt>
                <c:pt idx="1619">
                  <c:v>-37.696000001084002</c:v>
                </c:pt>
                <c:pt idx="1620">
                  <c:v>-37.6880000010838</c:v>
                </c:pt>
                <c:pt idx="1621">
                  <c:v>-37.680000001083599</c:v>
                </c:pt>
                <c:pt idx="1622">
                  <c:v>-37.672000001083298</c:v>
                </c:pt>
                <c:pt idx="1623">
                  <c:v>-37.664000001083103</c:v>
                </c:pt>
                <c:pt idx="1624">
                  <c:v>-37.656000001082901</c:v>
                </c:pt>
                <c:pt idx="1625">
                  <c:v>-37.6480000010826</c:v>
                </c:pt>
                <c:pt idx="1626">
                  <c:v>-37.640000001082399</c:v>
                </c:pt>
                <c:pt idx="1627">
                  <c:v>-37.632000001082204</c:v>
                </c:pt>
                <c:pt idx="1628">
                  <c:v>-37.624000001081903</c:v>
                </c:pt>
                <c:pt idx="1629">
                  <c:v>-37.616000001081701</c:v>
                </c:pt>
                <c:pt idx="1630">
                  <c:v>-37.6080000010815</c:v>
                </c:pt>
                <c:pt idx="1631">
                  <c:v>-37.600000001081305</c:v>
                </c:pt>
                <c:pt idx="1632">
                  <c:v>-37.592000001080997</c:v>
                </c:pt>
                <c:pt idx="1633">
                  <c:v>-37.584000001080803</c:v>
                </c:pt>
                <c:pt idx="1634">
                  <c:v>-37.576000001080601</c:v>
                </c:pt>
                <c:pt idx="1635">
                  <c:v>-37.5680000010803</c:v>
                </c:pt>
                <c:pt idx="1636">
                  <c:v>-37.560000001080098</c:v>
                </c:pt>
                <c:pt idx="1637">
                  <c:v>-37.552000001079904</c:v>
                </c:pt>
                <c:pt idx="1638">
                  <c:v>-37.544000001079603</c:v>
                </c:pt>
                <c:pt idx="1639">
                  <c:v>-37.536000001079401</c:v>
                </c:pt>
                <c:pt idx="1640">
                  <c:v>-37.528000001079199</c:v>
                </c:pt>
                <c:pt idx="1641">
                  <c:v>-37.520000001079005</c:v>
                </c:pt>
                <c:pt idx="1642">
                  <c:v>-37.512000001078704</c:v>
                </c:pt>
                <c:pt idx="1643">
                  <c:v>-37.504000001078502</c:v>
                </c:pt>
                <c:pt idx="1644">
                  <c:v>-37.496000001078301</c:v>
                </c:pt>
                <c:pt idx="1645">
                  <c:v>-37.488000001077999</c:v>
                </c:pt>
                <c:pt idx="1646">
                  <c:v>-37.480000001077798</c:v>
                </c:pt>
                <c:pt idx="1647">
                  <c:v>-37.472000001077603</c:v>
                </c:pt>
                <c:pt idx="1648">
                  <c:v>-37.464000001077302</c:v>
                </c:pt>
                <c:pt idx="1649">
                  <c:v>-37.456000001077101</c:v>
                </c:pt>
                <c:pt idx="1650">
                  <c:v>-37.448000001076899</c:v>
                </c:pt>
                <c:pt idx="1651">
                  <c:v>-37.440000001076704</c:v>
                </c:pt>
                <c:pt idx="1652">
                  <c:v>-37.432000001076403</c:v>
                </c:pt>
                <c:pt idx="1653">
                  <c:v>-37.424000001076202</c:v>
                </c:pt>
                <c:pt idx="1654">
                  <c:v>-37.416000001076</c:v>
                </c:pt>
                <c:pt idx="1655">
                  <c:v>-37.408000001075699</c:v>
                </c:pt>
                <c:pt idx="1656">
                  <c:v>-37.400000001075497</c:v>
                </c:pt>
                <c:pt idx="1657">
                  <c:v>-37.392000001075303</c:v>
                </c:pt>
                <c:pt idx="1658">
                  <c:v>-37.384000001075002</c:v>
                </c:pt>
                <c:pt idx="1659">
                  <c:v>-37.3760000010748</c:v>
                </c:pt>
                <c:pt idx="1660">
                  <c:v>-37.368000001074599</c:v>
                </c:pt>
                <c:pt idx="1661">
                  <c:v>-37.360000001074404</c:v>
                </c:pt>
                <c:pt idx="1662">
                  <c:v>-37.352000001074103</c:v>
                </c:pt>
                <c:pt idx="1663">
                  <c:v>-37.344000001073901</c:v>
                </c:pt>
                <c:pt idx="1664">
                  <c:v>-37.3360000010737</c:v>
                </c:pt>
                <c:pt idx="1665">
                  <c:v>-37.328000001073399</c:v>
                </c:pt>
                <c:pt idx="1666">
                  <c:v>-37.320000001073204</c:v>
                </c:pt>
                <c:pt idx="1667">
                  <c:v>-37.312000001073002</c:v>
                </c:pt>
                <c:pt idx="1668">
                  <c:v>-37.304000001072701</c:v>
                </c:pt>
                <c:pt idx="1669">
                  <c:v>-37.2960000010725</c:v>
                </c:pt>
                <c:pt idx="1670">
                  <c:v>-37.288000001072298</c:v>
                </c:pt>
                <c:pt idx="1671">
                  <c:v>-37.280000001072104</c:v>
                </c:pt>
                <c:pt idx="1672">
                  <c:v>-37.272000001071802</c:v>
                </c:pt>
                <c:pt idx="1673">
                  <c:v>-37.264000001071601</c:v>
                </c:pt>
                <c:pt idx="1674">
                  <c:v>-37.256000001071399</c:v>
                </c:pt>
                <c:pt idx="1675">
                  <c:v>-37.248000001071098</c:v>
                </c:pt>
                <c:pt idx="1676">
                  <c:v>-37.240000001070904</c:v>
                </c:pt>
                <c:pt idx="1677">
                  <c:v>-37.232000001070702</c:v>
                </c:pt>
                <c:pt idx="1678">
                  <c:v>-37.224000001070401</c:v>
                </c:pt>
                <c:pt idx="1679">
                  <c:v>-37.216000001070199</c:v>
                </c:pt>
                <c:pt idx="1680">
                  <c:v>-37.208000001070005</c:v>
                </c:pt>
                <c:pt idx="1681">
                  <c:v>-37.200000001069803</c:v>
                </c:pt>
                <c:pt idx="1682">
                  <c:v>-37.192000001069502</c:v>
                </c:pt>
                <c:pt idx="1683">
                  <c:v>-37.1840000010693</c:v>
                </c:pt>
                <c:pt idx="1684">
                  <c:v>-37.176000001069099</c:v>
                </c:pt>
                <c:pt idx="1685">
                  <c:v>-37.168000001068798</c:v>
                </c:pt>
                <c:pt idx="1686">
                  <c:v>-37.160000001068603</c:v>
                </c:pt>
                <c:pt idx="1687">
                  <c:v>-37.152000001068402</c:v>
                </c:pt>
                <c:pt idx="1688">
                  <c:v>-37.1440000010681</c:v>
                </c:pt>
                <c:pt idx="1689">
                  <c:v>-37.136000001067899</c:v>
                </c:pt>
                <c:pt idx="1690">
                  <c:v>-37.128000001067704</c:v>
                </c:pt>
                <c:pt idx="1691">
                  <c:v>-37.120000001067403</c:v>
                </c:pt>
                <c:pt idx="1692">
                  <c:v>-37.112000001067202</c:v>
                </c:pt>
                <c:pt idx="1693">
                  <c:v>-37.104000001067</c:v>
                </c:pt>
                <c:pt idx="1694">
                  <c:v>-37.096000001066805</c:v>
                </c:pt>
                <c:pt idx="1695">
                  <c:v>-37.088000001066497</c:v>
                </c:pt>
                <c:pt idx="1696">
                  <c:v>-37.080000001066303</c:v>
                </c:pt>
                <c:pt idx="1697">
                  <c:v>-37.072000001066101</c:v>
                </c:pt>
                <c:pt idx="1698">
                  <c:v>-37.0640000010658</c:v>
                </c:pt>
                <c:pt idx="1699">
                  <c:v>-37.056000001065598</c:v>
                </c:pt>
                <c:pt idx="1700">
                  <c:v>-37.048000001065404</c:v>
                </c:pt>
                <c:pt idx="1701">
                  <c:v>-37.040000001065103</c:v>
                </c:pt>
                <c:pt idx="1702">
                  <c:v>-37.032000001064901</c:v>
                </c:pt>
                <c:pt idx="1703">
                  <c:v>-37.024000001064699</c:v>
                </c:pt>
                <c:pt idx="1704">
                  <c:v>-37.016000001064505</c:v>
                </c:pt>
                <c:pt idx="1705">
                  <c:v>-37.008000001064197</c:v>
                </c:pt>
                <c:pt idx="1706">
                  <c:v>-37.000000001064002</c:v>
                </c:pt>
                <c:pt idx="1707">
                  <c:v>-36.992000001063801</c:v>
                </c:pt>
                <c:pt idx="1708">
                  <c:v>-36.984000001063499</c:v>
                </c:pt>
                <c:pt idx="1709">
                  <c:v>-36.976000001063298</c:v>
                </c:pt>
                <c:pt idx="1710">
                  <c:v>-36.968000001063103</c:v>
                </c:pt>
                <c:pt idx="1711">
                  <c:v>-36.960000001062802</c:v>
                </c:pt>
                <c:pt idx="1712">
                  <c:v>-36.952000001062601</c:v>
                </c:pt>
                <c:pt idx="1713">
                  <c:v>-36.944000001062399</c:v>
                </c:pt>
                <c:pt idx="1714">
                  <c:v>-36.936000001062204</c:v>
                </c:pt>
                <c:pt idx="1715">
                  <c:v>-36.928000001061903</c:v>
                </c:pt>
                <c:pt idx="1716">
                  <c:v>-36.920000001061702</c:v>
                </c:pt>
                <c:pt idx="1717">
                  <c:v>-36.9120000010615</c:v>
                </c:pt>
                <c:pt idx="1718">
                  <c:v>-36.904000001061199</c:v>
                </c:pt>
                <c:pt idx="1719">
                  <c:v>-36.896000001060997</c:v>
                </c:pt>
                <c:pt idx="1720">
                  <c:v>-36.888000001060803</c:v>
                </c:pt>
                <c:pt idx="1721">
                  <c:v>-36.880000001060502</c:v>
                </c:pt>
                <c:pt idx="1722">
                  <c:v>-36.8720000010603</c:v>
                </c:pt>
                <c:pt idx="1723">
                  <c:v>-36.864000001060099</c:v>
                </c:pt>
                <c:pt idx="1724">
                  <c:v>-36.856000001059904</c:v>
                </c:pt>
                <c:pt idx="1725">
                  <c:v>-36.848000001059603</c:v>
                </c:pt>
                <c:pt idx="1726">
                  <c:v>-36.840000001059401</c:v>
                </c:pt>
                <c:pt idx="1727">
                  <c:v>-36.8320000010592</c:v>
                </c:pt>
                <c:pt idx="1728">
                  <c:v>-36.824000001058899</c:v>
                </c:pt>
                <c:pt idx="1729">
                  <c:v>-36.816000001058704</c:v>
                </c:pt>
                <c:pt idx="1730">
                  <c:v>-36.808000001058502</c:v>
                </c:pt>
                <c:pt idx="1731">
                  <c:v>-36.800000001058201</c:v>
                </c:pt>
                <c:pt idx="1732">
                  <c:v>-36.792000001058</c:v>
                </c:pt>
                <c:pt idx="1733">
                  <c:v>-36.784000001057798</c:v>
                </c:pt>
                <c:pt idx="1734">
                  <c:v>-36.776000001057604</c:v>
                </c:pt>
                <c:pt idx="1735">
                  <c:v>-36.768000001057302</c:v>
                </c:pt>
                <c:pt idx="1736">
                  <c:v>-36.760000001057101</c:v>
                </c:pt>
                <c:pt idx="1737">
                  <c:v>-36.752000001056899</c:v>
                </c:pt>
                <c:pt idx="1738">
                  <c:v>-36.744000001056598</c:v>
                </c:pt>
                <c:pt idx="1739">
                  <c:v>-36.736000001056404</c:v>
                </c:pt>
                <c:pt idx="1740">
                  <c:v>-36.728000001056202</c:v>
                </c:pt>
                <c:pt idx="1741">
                  <c:v>-36.720000001055901</c:v>
                </c:pt>
                <c:pt idx="1742">
                  <c:v>-36.712000001055699</c:v>
                </c:pt>
                <c:pt idx="1743">
                  <c:v>-36.704000001055505</c:v>
                </c:pt>
                <c:pt idx="1744">
                  <c:v>-36.696000001055303</c:v>
                </c:pt>
                <c:pt idx="1745">
                  <c:v>-36.688000001055002</c:v>
                </c:pt>
                <c:pt idx="1746">
                  <c:v>-36.6800000010548</c:v>
                </c:pt>
                <c:pt idx="1747">
                  <c:v>-36.672000001054599</c:v>
                </c:pt>
                <c:pt idx="1748">
                  <c:v>-36.664000001054298</c:v>
                </c:pt>
                <c:pt idx="1749">
                  <c:v>-36.656000001054103</c:v>
                </c:pt>
                <c:pt idx="1750">
                  <c:v>-36.648000001053902</c:v>
                </c:pt>
                <c:pt idx="1751">
                  <c:v>-36.6400000010536</c:v>
                </c:pt>
                <c:pt idx="1752">
                  <c:v>-36.632000001053399</c:v>
                </c:pt>
                <c:pt idx="1753">
                  <c:v>-36.624000001053204</c:v>
                </c:pt>
                <c:pt idx="1754">
                  <c:v>-36.616000001053003</c:v>
                </c:pt>
                <c:pt idx="1755">
                  <c:v>-36.608000001052702</c:v>
                </c:pt>
                <c:pt idx="1756">
                  <c:v>-36.6000000010525</c:v>
                </c:pt>
                <c:pt idx="1757">
                  <c:v>-36.592000001052298</c:v>
                </c:pt>
                <c:pt idx="1758">
                  <c:v>-36.584000001051997</c:v>
                </c:pt>
                <c:pt idx="1759">
                  <c:v>-36.576000001051803</c:v>
                </c:pt>
                <c:pt idx="1760">
                  <c:v>-36.568000001051601</c:v>
                </c:pt>
                <c:pt idx="1761">
                  <c:v>-36.5600000010513</c:v>
                </c:pt>
                <c:pt idx="1762">
                  <c:v>-36.552000001051098</c:v>
                </c:pt>
                <c:pt idx="1763">
                  <c:v>-36.544000001050904</c:v>
                </c:pt>
                <c:pt idx="1764">
                  <c:v>-36.536000001050702</c:v>
                </c:pt>
                <c:pt idx="1765">
                  <c:v>-36.528000001050401</c:v>
                </c:pt>
                <c:pt idx="1766">
                  <c:v>-36.5200000010502</c:v>
                </c:pt>
                <c:pt idx="1767">
                  <c:v>-36.512000001050005</c:v>
                </c:pt>
                <c:pt idx="1768">
                  <c:v>-36.504000001049697</c:v>
                </c:pt>
                <c:pt idx="1769">
                  <c:v>-36.496000001049502</c:v>
                </c:pt>
                <c:pt idx="1770">
                  <c:v>-36.488000001049301</c:v>
                </c:pt>
                <c:pt idx="1771">
                  <c:v>-36.480000001049</c:v>
                </c:pt>
                <c:pt idx="1772">
                  <c:v>-36.472000001048798</c:v>
                </c:pt>
                <c:pt idx="1773">
                  <c:v>-36.464000001048603</c:v>
                </c:pt>
                <c:pt idx="1774">
                  <c:v>-36.456000001048402</c:v>
                </c:pt>
                <c:pt idx="1775">
                  <c:v>-36.448000001048101</c:v>
                </c:pt>
                <c:pt idx="1776">
                  <c:v>-36.440000001047899</c:v>
                </c:pt>
                <c:pt idx="1777">
                  <c:v>-36.432000001047705</c:v>
                </c:pt>
                <c:pt idx="1778">
                  <c:v>-36.424000001047403</c:v>
                </c:pt>
                <c:pt idx="1779">
                  <c:v>-36.416000001047202</c:v>
                </c:pt>
                <c:pt idx="1780">
                  <c:v>-36.408000001047</c:v>
                </c:pt>
                <c:pt idx="1781">
                  <c:v>-36.400000001046699</c:v>
                </c:pt>
                <c:pt idx="1782">
                  <c:v>-36.392000001046497</c:v>
                </c:pt>
                <c:pt idx="1783">
                  <c:v>-36.384000001046303</c:v>
                </c:pt>
                <c:pt idx="1784">
                  <c:v>-36.376000001046101</c:v>
                </c:pt>
                <c:pt idx="1785">
                  <c:v>-36.3680000010458</c:v>
                </c:pt>
                <c:pt idx="1786">
                  <c:v>-36.360000001045599</c:v>
                </c:pt>
                <c:pt idx="1787">
                  <c:v>-36.352000001045404</c:v>
                </c:pt>
                <c:pt idx="1788">
                  <c:v>-36.344000001045103</c:v>
                </c:pt>
                <c:pt idx="1789">
                  <c:v>-36.336000001044901</c:v>
                </c:pt>
                <c:pt idx="1790">
                  <c:v>-36.3280000010447</c:v>
                </c:pt>
                <c:pt idx="1791">
                  <c:v>-36.320000001044399</c:v>
                </c:pt>
                <c:pt idx="1792">
                  <c:v>-36.312000001044204</c:v>
                </c:pt>
                <c:pt idx="1793">
                  <c:v>-36.304000001044002</c:v>
                </c:pt>
                <c:pt idx="1794">
                  <c:v>-36.296000001043801</c:v>
                </c:pt>
                <c:pt idx="1795">
                  <c:v>-36.2880000010435</c:v>
                </c:pt>
                <c:pt idx="1796">
                  <c:v>-36.280000001043298</c:v>
                </c:pt>
                <c:pt idx="1797">
                  <c:v>-36.272000001043104</c:v>
                </c:pt>
                <c:pt idx="1798">
                  <c:v>-36.264000001042803</c:v>
                </c:pt>
                <c:pt idx="1799">
                  <c:v>-36.256000001042601</c:v>
                </c:pt>
                <c:pt idx="1800">
                  <c:v>-36.248000001042399</c:v>
                </c:pt>
                <c:pt idx="1801">
                  <c:v>-36.240000001042098</c:v>
                </c:pt>
                <c:pt idx="1802">
                  <c:v>-36.232000001041904</c:v>
                </c:pt>
                <c:pt idx="1803">
                  <c:v>-36.224000001041702</c:v>
                </c:pt>
                <c:pt idx="1804">
                  <c:v>-36.2160000010415</c:v>
                </c:pt>
                <c:pt idx="1805">
                  <c:v>-36.208000001041199</c:v>
                </c:pt>
                <c:pt idx="1806">
                  <c:v>-36.200000001040998</c:v>
                </c:pt>
                <c:pt idx="1807">
                  <c:v>-36.192000001040803</c:v>
                </c:pt>
                <c:pt idx="1808">
                  <c:v>-36.184000001040502</c:v>
                </c:pt>
                <c:pt idx="1809">
                  <c:v>-36.1760000010403</c:v>
                </c:pt>
                <c:pt idx="1810">
                  <c:v>-36.168000001040099</c:v>
                </c:pt>
                <c:pt idx="1811">
                  <c:v>-36.160000001039798</c:v>
                </c:pt>
                <c:pt idx="1812">
                  <c:v>-36.152000001039603</c:v>
                </c:pt>
                <c:pt idx="1813">
                  <c:v>-36.144000001039402</c:v>
                </c:pt>
                <c:pt idx="1814">
                  <c:v>-36.1360000010392</c:v>
                </c:pt>
                <c:pt idx="1815">
                  <c:v>-36.128000001038899</c:v>
                </c:pt>
                <c:pt idx="1816">
                  <c:v>-36.120000001038704</c:v>
                </c:pt>
                <c:pt idx="1817">
                  <c:v>-36.112000001038503</c:v>
                </c:pt>
                <c:pt idx="1818">
                  <c:v>-36.104000001038202</c:v>
                </c:pt>
                <c:pt idx="1819">
                  <c:v>-36.096000001038</c:v>
                </c:pt>
                <c:pt idx="1820">
                  <c:v>-36.088000001037798</c:v>
                </c:pt>
                <c:pt idx="1821">
                  <c:v>-36.080000001037497</c:v>
                </c:pt>
                <c:pt idx="1822">
                  <c:v>-36.072000001037303</c:v>
                </c:pt>
                <c:pt idx="1823">
                  <c:v>-36.064000001037101</c:v>
                </c:pt>
                <c:pt idx="1824">
                  <c:v>-36.0560000010369</c:v>
                </c:pt>
                <c:pt idx="1825">
                  <c:v>-36.048000001036598</c:v>
                </c:pt>
                <c:pt idx="1826">
                  <c:v>-36.040000001036404</c:v>
                </c:pt>
                <c:pt idx="1827">
                  <c:v>-36.032000001036202</c:v>
                </c:pt>
                <c:pt idx="1828">
                  <c:v>-36.024000001035901</c:v>
                </c:pt>
                <c:pt idx="1829">
                  <c:v>-36.0160000010357</c:v>
                </c:pt>
                <c:pt idx="1830">
                  <c:v>-36.008000001035505</c:v>
                </c:pt>
                <c:pt idx="1831">
                  <c:v>-36.000000001035197</c:v>
                </c:pt>
                <c:pt idx="1832">
                  <c:v>-35.992000001035002</c:v>
                </c:pt>
                <c:pt idx="1833">
                  <c:v>-35.984000001034801</c:v>
                </c:pt>
                <c:pt idx="1834">
                  <c:v>-35.976000001034599</c:v>
                </c:pt>
                <c:pt idx="1835">
                  <c:v>-35.968000001034298</c:v>
                </c:pt>
                <c:pt idx="1836">
                  <c:v>-35.960000001034103</c:v>
                </c:pt>
                <c:pt idx="1837">
                  <c:v>-35.952000001033902</c:v>
                </c:pt>
                <c:pt idx="1838">
                  <c:v>-35.944000001033601</c:v>
                </c:pt>
                <c:pt idx="1839">
                  <c:v>-35.936000001033399</c:v>
                </c:pt>
                <c:pt idx="1840">
                  <c:v>-35.928000001033205</c:v>
                </c:pt>
                <c:pt idx="1841">
                  <c:v>-35.920000001032903</c:v>
                </c:pt>
                <c:pt idx="1842">
                  <c:v>-35.912000001032702</c:v>
                </c:pt>
                <c:pt idx="1843">
                  <c:v>-35.9040000010325</c:v>
                </c:pt>
                <c:pt idx="1844">
                  <c:v>-35.896000001032299</c:v>
                </c:pt>
                <c:pt idx="1845">
                  <c:v>-35.888000001031997</c:v>
                </c:pt>
                <c:pt idx="1846">
                  <c:v>-35.880000001031803</c:v>
                </c:pt>
                <c:pt idx="1847">
                  <c:v>-35.872000001031601</c:v>
                </c:pt>
                <c:pt idx="1848">
                  <c:v>-35.8640000010313</c:v>
                </c:pt>
                <c:pt idx="1849">
                  <c:v>-35.856000001031099</c:v>
                </c:pt>
                <c:pt idx="1850">
                  <c:v>-35.848000001030904</c:v>
                </c:pt>
                <c:pt idx="1851">
                  <c:v>-35.840000001030603</c:v>
                </c:pt>
                <c:pt idx="1852">
                  <c:v>-35.832000001030401</c:v>
                </c:pt>
                <c:pt idx="1853">
                  <c:v>-35.8240000010302</c:v>
                </c:pt>
                <c:pt idx="1854">
                  <c:v>-35.816000001030005</c:v>
                </c:pt>
                <c:pt idx="1855">
                  <c:v>-35.808000001029697</c:v>
                </c:pt>
                <c:pt idx="1856">
                  <c:v>-35.800000001029503</c:v>
                </c:pt>
                <c:pt idx="1857">
                  <c:v>-35.792000001029301</c:v>
                </c:pt>
                <c:pt idx="1858">
                  <c:v>-35.784000001029</c:v>
                </c:pt>
                <c:pt idx="1859">
                  <c:v>-35.776000001028798</c:v>
                </c:pt>
                <c:pt idx="1860">
                  <c:v>-35.768000001028604</c:v>
                </c:pt>
                <c:pt idx="1861">
                  <c:v>-35.760000001028303</c:v>
                </c:pt>
                <c:pt idx="1862">
                  <c:v>-35.752000001028101</c:v>
                </c:pt>
                <c:pt idx="1863">
                  <c:v>-35.744000001027899</c:v>
                </c:pt>
                <c:pt idx="1864">
                  <c:v>-35.736000001027705</c:v>
                </c:pt>
                <c:pt idx="1865">
                  <c:v>-35.728000001027404</c:v>
                </c:pt>
                <c:pt idx="1866">
                  <c:v>-35.720000001027202</c:v>
                </c:pt>
                <c:pt idx="1867">
                  <c:v>-35.712000001027</c:v>
                </c:pt>
                <c:pt idx="1868">
                  <c:v>-35.704000001026699</c:v>
                </c:pt>
                <c:pt idx="1869">
                  <c:v>-35.696000001026498</c:v>
                </c:pt>
                <c:pt idx="1870">
                  <c:v>-35.688000001026303</c:v>
                </c:pt>
                <c:pt idx="1871">
                  <c:v>-35.680000001026002</c:v>
                </c:pt>
                <c:pt idx="1872">
                  <c:v>-35.6720000010258</c:v>
                </c:pt>
                <c:pt idx="1873">
                  <c:v>-35.664000001025599</c:v>
                </c:pt>
                <c:pt idx="1874">
                  <c:v>-35.656000001025404</c:v>
                </c:pt>
                <c:pt idx="1875">
                  <c:v>-35.648000001025103</c:v>
                </c:pt>
                <c:pt idx="1876">
                  <c:v>-35.640000001024902</c:v>
                </c:pt>
                <c:pt idx="1877">
                  <c:v>-35.6320000010247</c:v>
                </c:pt>
                <c:pt idx="1878">
                  <c:v>-35.624000001024399</c:v>
                </c:pt>
                <c:pt idx="1879">
                  <c:v>-35.616000001024204</c:v>
                </c:pt>
                <c:pt idx="1880">
                  <c:v>-35.608000001024003</c:v>
                </c:pt>
                <c:pt idx="1881">
                  <c:v>-35.600000001023702</c:v>
                </c:pt>
                <c:pt idx="1882">
                  <c:v>-35.5920000010235</c:v>
                </c:pt>
                <c:pt idx="1883">
                  <c:v>-35.584000001023298</c:v>
                </c:pt>
                <c:pt idx="1884">
                  <c:v>-35.576000001023104</c:v>
                </c:pt>
                <c:pt idx="1885">
                  <c:v>-35.568000001022803</c:v>
                </c:pt>
                <c:pt idx="1886">
                  <c:v>-35.560000001022601</c:v>
                </c:pt>
                <c:pt idx="1887">
                  <c:v>-35.5520000010224</c:v>
                </c:pt>
                <c:pt idx="1888">
                  <c:v>-35.544000001022098</c:v>
                </c:pt>
                <c:pt idx="1889">
                  <c:v>-35.536000001021904</c:v>
                </c:pt>
                <c:pt idx="1890">
                  <c:v>-35.528000001021702</c:v>
                </c:pt>
                <c:pt idx="1891">
                  <c:v>-35.520000001021401</c:v>
                </c:pt>
                <c:pt idx="1892">
                  <c:v>-35.5120000010212</c:v>
                </c:pt>
                <c:pt idx="1893">
                  <c:v>-35.504000001020998</c:v>
                </c:pt>
                <c:pt idx="1894">
                  <c:v>-35.496000001020803</c:v>
                </c:pt>
                <c:pt idx="1895">
                  <c:v>-35.488000001020502</c:v>
                </c:pt>
                <c:pt idx="1896">
                  <c:v>-35.480000001020301</c:v>
                </c:pt>
                <c:pt idx="1897">
                  <c:v>-35.472000001020099</c:v>
                </c:pt>
                <c:pt idx="1898">
                  <c:v>-35.464000001019798</c:v>
                </c:pt>
                <c:pt idx="1899">
                  <c:v>-35.456000001019603</c:v>
                </c:pt>
                <c:pt idx="1900">
                  <c:v>-35.448000001019402</c:v>
                </c:pt>
                <c:pt idx="1901">
                  <c:v>-35.440000001019101</c:v>
                </c:pt>
                <c:pt idx="1902">
                  <c:v>-35.432000001018899</c:v>
                </c:pt>
                <c:pt idx="1903">
                  <c:v>-35.424000001018705</c:v>
                </c:pt>
                <c:pt idx="1904">
                  <c:v>-35.416000001018396</c:v>
                </c:pt>
                <c:pt idx="1905">
                  <c:v>-35.408000001018202</c:v>
                </c:pt>
                <c:pt idx="1906">
                  <c:v>-35.400000001018</c:v>
                </c:pt>
                <c:pt idx="1907">
                  <c:v>-35.392000001017799</c:v>
                </c:pt>
                <c:pt idx="1908">
                  <c:v>-35.384000001017498</c:v>
                </c:pt>
                <c:pt idx="1909">
                  <c:v>-35.376000001017303</c:v>
                </c:pt>
                <c:pt idx="1910">
                  <c:v>-35.368000001017101</c:v>
                </c:pt>
                <c:pt idx="1911">
                  <c:v>-35.3600000010168</c:v>
                </c:pt>
                <c:pt idx="1912">
                  <c:v>-35.352000001016599</c:v>
                </c:pt>
                <c:pt idx="1913">
                  <c:v>-35.344000001016404</c:v>
                </c:pt>
                <c:pt idx="1914">
                  <c:v>-35.336000001016103</c:v>
                </c:pt>
                <c:pt idx="1915">
                  <c:v>-35.328000001015901</c:v>
                </c:pt>
                <c:pt idx="1916">
                  <c:v>-35.3200000010157</c:v>
                </c:pt>
                <c:pt idx="1917">
                  <c:v>-35.312000001015505</c:v>
                </c:pt>
                <c:pt idx="1918">
                  <c:v>-35.304000001015197</c:v>
                </c:pt>
                <c:pt idx="1919">
                  <c:v>-35.296000001015003</c:v>
                </c:pt>
                <c:pt idx="1920">
                  <c:v>-35.288000001014801</c:v>
                </c:pt>
                <c:pt idx="1921">
                  <c:v>-35.2800000010145</c:v>
                </c:pt>
                <c:pt idx="1922">
                  <c:v>-35.272000001014298</c:v>
                </c:pt>
                <c:pt idx="1923">
                  <c:v>-35.264000001014104</c:v>
                </c:pt>
                <c:pt idx="1924">
                  <c:v>-35.256000001013803</c:v>
                </c:pt>
                <c:pt idx="1925">
                  <c:v>-35.248000001013601</c:v>
                </c:pt>
                <c:pt idx="1926">
                  <c:v>-35.240000001013399</c:v>
                </c:pt>
                <c:pt idx="1927">
                  <c:v>-35.232000001013205</c:v>
                </c:pt>
                <c:pt idx="1928">
                  <c:v>-35.224000001012904</c:v>
                </c:pt>
                <c:pt idx="1929">
                  <c:v>-35.216000001012702</c:v>
                </c:pt>
                <c:pt idx="1930">
                  <c:v>-35.2080000010125</c:v>
                </c:pt>
                <c:pt idx="1931">
                  <c:v>-35.200000001012199</c:v>
                </c:pt>
                <c:pt idx="1932">
                  <c:v>-35.192000001011998</c:v>
                </c:pt>
                <c:pt idx="1933">
                  <c:v>-35.184000001011803</c:v>
                </c:pt>
                <c:pt idx="1934">
                  <c:v>-35.176000001011502</c:v>
                </c:pt>
                <c:pt idx="1935">
                  <c:v>-35.168000001011301</c:v>
                </c:pt>
                <c:pt idx="1936">
                  <c:v>-35.160000001011099</c:v>
                </c:pt>
                <c:pt idx="1937">
                  <c:v>-35.152000001010904</c:v>
                </c:pt>
                <c:pt idx="1938">
                  <c:v>-35.144000001010603</c:v>
                </c:pt>
                <c:pt idx="1939">
                  <c:v>-35.136000001010402</c:v>
                </c:pt>
                <c:pt idx="1940">
                  <c:v>-35.1280000010102</c:v>
                </c:pt>
                <c:pt idx="1941">
                  <c:v>-35.120000001009899</c:v>
                </c:pt>
                <c:pt idx="1942">
                  <c:v>-35.112000001009697</c:v>
                </c:pt>
                <c:pt idx="1943">
                  <c:v>-35.104000001009503</c:v>
                </c:pt>
                <c:pt idx="1944">
                  <c:v>-35.096000001009202</c:v>
                </c:pt>
                <c:pt idx="1945">
                  <c:v>-35.088000001009</c:v>
                </c:pt>
                <c:pt idx="1946">
                  <c:v>-35.080000001008798</c:v>
                </c:pt>
                <c:pt idx="1947">
                  <c:v>-35.072000001008604</c:v>
                </c:pt>
                <c:pt idx="1948">
                  <c:v>-35.064000001008303</c:v>
                </c:pt>
                <c:pt idx="1949">
                  <c:v>-35.056000001008101</c:v>
                </c:pt>
                <c:pt idx="1950">
                  <c:v>-35.0480000010079</c:v>
                </c:pt>
                <c:pt idx="1951">
                  <c:v>-35.040000001007598</c:v>
                </c:pt>
                <c:pt idx="1952">
                  <c:v>-35.032000001007404</c:v>
                </c:pt>
                <c:pt idx="1953">
                  <c:v>-35.024000001007202</c:v>
                </c:pt>
                <c:pt idx="1954">
                  <c:v>-35.016000001006901</c:v>
                </c:pt>
                <c:pt idx="1955">
                  <c:v>-35.0080000010067</c:v>
                </c:pt>
                <c:pt idx="1956">
                  <c:v>-35.000000001006498</c:v>
                </c:pt>
                <c:pt idx="1957">
                  <c:v>-34.992000001006303</c:v>
                </c:pt>
                <c:pt idx="1958">
                  <c:v>-34.984000001006002</c:v>
                </c:pt>
                <c:pt idx="1959">
                  <c:v>-34.976000001005801</c:v>
                </c:pt>
                <c:pt idx="1960">
                  <c:v>-34.968000001005599</c:v>
                </c:pt>
                <c:pt idx="1961">
                  <c:v>-34.960000001005298</c:v>
                </c:pt>
                <c:pt idx="1962">
                  <c:v>-34.952000001005104</c:v>
                </c:pt>
                <c:pt idx="1963">
                  <c:v>-34.944000001004902</c:v>
                </c:pt>
                <c:pt idx="1964">
                  <c:v>-34.936000001004601</c:v>
                </c:pt>
                <c:pt idx="1965">
                  <c:v>-34.928000001004399</c:v>
                </c:pt>
                <c:pt idx="1966">
                  <c:v>-34.920000001004205</c:v>
                </c:pt>
                <c:pt idx="1967">
                  <c:v>-34.912000001004003</c:v>
                </c:pt>
                <c:pt idx="1968">
                  <c:v>-34.904000001003702</c:v>
                </c:pt>
                <c:pt idx="1969">
                  <c:v>-34.8960000010035</c:v>
                </c:pt>
                <c:pt idx="1970">
                  <c:v>-34.888000001003299</c:v>
                </c:pt>
                <c:pt idx="1971">
                  <c:v>-34.880000001002998</c:v>
                </c:pt>
                <c:pt idx="1972">
                  <c:v>-34.872000001002803</c:v>
                </c:pt>
                <c:pt idx="1973">
                  <c:v>-34.864000001002601</c:v>
                </c:pt>
                <c:pt idx="1974">
                  <c:v>-34.8560000010023</c:v>
                </c:pt>
                <c:pt idx="1975">
                  <c:v>-34.848000001002099</c:v>
                </c:pt>
                <c:pt idx="1976">
                  <c:v>-34.840000001001904</c:v>
                </c:pt>
                <c:pt idx="1977">
                  <c:v>-34.832000001001703</c:v>
                </c:pt>
                <c:pt idx="1978">
                  <c:v>-34.824000001001401</c:v>
                </c:pt>
                <c:pt idx="1979">
                  <c:v>-34.8160000010012</c:v>
                </c:pt>
                <c:pt idx="1980">
                  <c:v>-34.808000001000998</c:v>
                </c:pt>
                <c:pt idx="1981">
                  <c:v>-34.800000001000697</c:v>
                </c:pt>
                <c:pt idx="1982">
                  <c:v>-34.792000001000503</c:v>
                </c:pt>
                <c:pt idx="1983">
                  <c:v>-34.784000001000301</c:v>
                </c:pt>
                <c:pt idx="1984">
                  <c:v>-34.776000001</c:v>
                </c:pt>
                <c:pt idx="1985">
                  <c:v>-34.768000000999798</c:v>
                </c:pt>
                <c:pt idx="1986">
                  <c:v>-34.760000000999604</c:v>
                </c:pt>
                <c:pt idx="1987">
                  <c:v>-34.752000000999402</c:v>
                </c:pt>
                <c:pt idx="1988">
                  <c:v>-34.744000000999101</c:v>
                </c:pt>
                <c:pt idx="1989">
                  <c:v>-34.736000000998899</c:v>
                </c:pt>
                <c:pt idx="1990">
                  <c:v>-34.728000000998705</c:v>
                </c:pt>
                <c:pt idx="1991">
                  <c:v>-34.720000000998397</c:v>
                </c:pt>
                <c:pt idx="1992">
                  <c:v>-34.712000000998202</c:v>
                </c:pt>
                <c:pt idx="1993">
                  <c:v>-34.704000000998001</c:v>
                </c:pt>
                <c:pt idx="1994">
                  <c:v>-34.696000000997699</c:v>
                </c:pt>
                <c:pt idx="1995">
                  <c:v>-34.688000000997498</c:v>
                </c:pt>
                <c:pt idx="1996">
                  <c:v>-34.680000000997303</c:v>
                </c:pt>
                <c:pt idx="1997">
                  <c:v>-34.672000000997102</c:v>
                </c:pt>
                <c:pt idx="1998">
                  <c:v>-34.664000000996801</c:v>
                </c:pt>
                <c:pt idx="1999">
                  <c:v>-34.656000000996599</c:v>
                </c:pt>
                <c:pt idx="2000">
                  <c:v>-34.648000000996404</c:v>
                </c:pt>
                <c:pt idx="2001">
                  <c:v>-34.640000000996103</c:v>
                </c:pt>
                <c:pt idx="2002">
                  <c:v>-34.632000000995902</c:v>
                </c:pt>
                <c:pt idx="2003">
                  <c:v>-34.6240000009957</c:v>
                </c:pt>
                <c:pt idx="2004">
                  <c:v>-34.616000000995399</c:v>
                </c:pt>
                <c:pt idx="2005">
                  <c:v>-34.608000000995197</c:v>
                </c:pt>
                <c:pt idx="2006">
                  <c:v>-34.600000000995003</c:v>
                </c:pt>
                <c:pt idx="2007">
                  <c:v>-34.592000000994702</c:v>
                </c:pt>
                <c:pt idx="2008">
                  <c:v>-34.5840000009945</c:v>
                </c:pt>
                <c:pt idx="2009">
                  <c:v>-34.576000000994298</c:v>
                </c:pt>
                <c:pt idx="2010">
                  <c:v>-34.568000000994104</c:v>
                </c:pt>
                <c:pt idx="2011">
                  <c:v>-34.560000000993803</c:v>
                </c:pt>
                <c:pt idx="2012">
                  <c:v>-34.552000000993601</c:v>
                </c:pt>
                <c:pt idx="2013">
                  <c:v>-34.5440000009934</c:v>
                </c:pt>
                <c:pt idx="2014">
                  <c:v>-34.536000000993099</c:v>
                </c:pt>
                <c:pt idx="2015">
                  <c:v>-34.528000000992904</c:v>
                </c:pt>
                <c:pt idx="2016">
                  <c:v>-34.520000000992702</c:v>
                </c:pt>
                <c:pt idx="2017">
                  <c:v>-34.512000000992401</c:v>
                </c:pt>
                <c:pt idx="2018">
                  <c:v>-34.5040000009922</c:v>
                </c:pt>
                <c:pt idx="2019">
                  <c:v>-34.496000000991998</c:v>
                </c:pt>
                <c:pt idx="2020">
                  <c:v>-34.488000000991804</c:v>
                </c:pt>
                <c:pt idx="2021">
                  <c:v>-34.480000000991502</c:v>
                </c:pt>
                <c:pt idx="2022">
                  <c:v>-34.472000000991301</c:v>
                </c:pt>
                <c:pt idx="2023">
                  <c:v>-34.464000000991099</c:v>
                </c:pt>
                <c:pt idx="2024">
                  <c:v>-34.456000000990798</c:v>
                </c:pt>
                <c:pt idx="2025">
                  <c:v>-34.448000000990604</c:v>
                </c:pt>
                <c:pt idx="2026">
                  <c:v>-34.440000000990402</c:v>
                </c:pt>
                <c:pt idx="2027">
                  <c:v>-34.432000000990101</c:v>
                </c:pt>
                <c:pt idx="2028">
                  <c:v>-34.424000000989899</c:v>
                </c:pt>
                <c:pt idx="2029">
                  <c:v>-34.416000000989698</c:v>
                </c:pt>
                <c:pt idx="2030">
                  <c:v>-34.408000000989503</c:v>
                </c:pt>
                <c:pt idx="2031">
                  <c:v>-34.400000000989202</c:v>
                </c:pt>
                <c:pt idx="2032">
                  <c:v>-34.392000000989</c:v>
                </c:pt>
                <c:pt idx="2033">
                  <c:v>-34.384000000988799</c:v>
                </c:pt>
                <c:pt idx="2034">
                  <c:v>-34.376000000988498</c:v>
                </c:pt>
                <c:pt idx="2035">
                  <c:v>-34.368000000988303</c:v>
                </c:pt>
                <c:pt idx="2036">
                  <c:v>-34.360000000988101</c:v>
                </c:pt>
                <c:pt idx="2037">
                  <c:v>-34.3520000009878</c:v>
                </c:pt>
                <c:pt idx="2038">
                  <c:v>-34.344000000987599</c:v>
                </c:pt>
                <c:pt idx="2039">
                  <c:v>-34.336000000987404</c:v>
                </c:pt>
                <c:pt idx="2040">
                  <c:v>-34.328000000987203</c:v>
                </c:pt>
                <c:pt idx="2041">
                  <c:v>-34.320000000986902</c:v>
                </c:pt>
                <c:pt idx="2042">
                  <c:v>-34.3120000009867</c:v>
                </c:pt>
                <c:pt idx="2043">
                  <c:v>-34.304000000986498</c:v>
                </c:pt>
                <c:pt idx="2044">
                  <c:v>-34.296000000986197</c:v>
                </c:pt>
                <c:pt idx="2045">
                  <c:v>-34.288000000986003</c:v>
                </c:pt>
                <c:pt idx="2046">
                  <c:v>-34.280000000985801</c:v>
                </c:pt>
                <c:pt idx="2047">
                  <c:v>-34.2720000009855</c:v>
                </c:pt>
                <c:pt idx="2048">
                  <c:v>-34.264000000985298</c:v>
                </c:pt>
                <c:pt idx="2049">
                  <c:v>-34.256000000985104</c:v>
                </c:pt>
                <c:pt idx="2050">
                  <c:v>-34.248000000984902</c:v>
                </c:pt>
                <c:pt idx="2051">
                  <c:v>-34.240000000984601</c:v>
                </c:pt>
                <c:pt idx="2052">
                  <c:v>-34.232000000984399</c:v>
                </c:pt>
                <c:pt idx="2053">
                  <c:v>-34.224000000984205</c:v>
                </c:pt>
                <c:pt idx="2054">
                  <c:v>-34.216000000983897</c:v>
                </c:pt>
                <c:pt idx="2055">
                  <c:v>-34.208000000983702</c:v>
                </c:pt>
                <c:pt idx="2056">
                  <c:v>-34.200000000983501</c:v>
                </c:pt>
                <c:pt idx="2057">
                  <c:v>-34.192000000983199</c:v>
                </c:pt>
                <c:pt idx="2058">
                  <c:v>-34.184000000982998</c:v>
                </c:pt>
                <c:pt idx="2059">
                  <c:v>-34.176000000982803</c:v>
                </c:pt>
                <c:pt idx="2060">
                  <c:v>-34.168000000982602</c:v>
                </c:pt>
                <c:pt idx="2061">
                  <c:v>-34.160000000982301</c:v>
                </c:pt>
                <c:pt idx="2062">
                  <c:v>-34.152000000982099</c:v>
                </c:pt>
                <c:pt idx="2063">
                  <c:v>-34.144000000981904</c:v>
                </c:pt>
                <c:pt idx="2064">
                  <c:v>-34.136000000981603</c:v>
                </c:pt>
                <c:pt idx="2065">
                  <c:v>-34.128000000981402</c:v>
                </c:pt>
                <c:pt idx="2066">
                  <c:v>-34.1200000009812</c:v>
                </c:pt>
                <c:pt idx="2067">
                  <c:v>-34.112000000980899</c:v>
                </c:pt>
                <c:pt idx="2068">
                  <c:v>-34.104000000980697</c:v>
                </c:pt>
                <c:pt idx="2069">
                  <c:v>-34.096000000980503</c:v>
                </c:pt>
                <c:pt idx="2070">
                  <c:v>-34.088000000980301</c:v>
                </c:pt>
                <c:pt idx="2071">
                  <c:v>-34.08000000098</c:v>
                </c:pt>
                <c:pt idx="2072">
                  <c:v>-34.072000000979799</c:v>
                </c:pt>
                <c:pt idx="2073">
                  <c:v>-34.064000000979604</c:v>
                </c:pt>
                <c:pt idx="2074">
                  <c:v>-34.056000000979303</c:v>
                </c:pt>
                <c:pt idx="2075">
                  <c:v>-34.048000000979101</c:v>
                </c:pt>
                <c:pt idx="2076">
                  <c:v>-34.0400000009789</c:v>
                </c:pt>
                <c:pt idx="2077">
                  <c:v>-34.032000000978599</c:v>
                </c:pt>
                <c:pt idx="2078">
                  <c:v>-34.024000000978397</c:v>
                </c:pt>
                <c:pt idx="2079">
                  <c:v>-34.016000000978202</c:v>
                </c:pt>
                <c:pt idx="2080">
                  <c:v>-34.008000000978001</c:v>
                </c:pt>
                <c:pt idx="2081">
                  <c:v>-34.0000000009777</c:v>
                </c:pt>
                <c:pt idx="2082">
                  <c:v>-33.992000000977498</c:v>
                </c:pt>
                <c:pt idx="2083">
                  <c:v>-33.984000000977304</c:v>
                </c:pt>
                <c:pt idx="2084">
                  <c:v>-33.976000000977002</c:v>
                </c:pt>
                <c:pt idx="2085">
                  <c:v>-33.968000000976801</c:v>
                </c:pt>
                <c:pt idx="2086">
                  <c:v>-33.960000000976599</c:v>
                </c:pt>
                <c:pt idx="2087">
                  <c:v>-33.952000000976298</c:v>
                </c:pt>
                <c:pt idx="2088">
                  <c:v>-33.944000000976104</c:v>
                </c:pt>
                <c:pt idx="2089">
                  <c:v>-33.936000000975902</c:v>
                </c:pt>
                <c:pt idx="2090">
                  <c:v>-33.9280000009757</c:v>
                </c:pt>
                <c:pt idx="2091">
                  <c:v>-33.920000000975399</c:v>
                </c:pt>
                <c:pt idx="2092">
                  <c:v>-33.912000000975198</c:v>
                </c:pt>
                <c:pt idx="2093">
                  <c:v>-33.904000000975003</c:v>
                </c:pt>
                <c:pt idx="2094">
                  <c:v>-33.896000000974702</c:v>
                </c:pt>
                <c:pt idx="2095">
                  <c:v>-33.8880000009745</c:v>
                </c:pt>
                <c:pt idx="2096">
                  <c:v>-33.880000000974299</c:v>
                </c:pt>
                <c:pt idx="2097">
                  <c:v>-33.872000000973998</c:v>
                </c:pt>
                <c:pt idx="2098">
                  <c:v>-33.864000000973803</c:v>
                </c:pt>
                <c:pt idx="2099">
                  <c:v>-33.856000000973602</c:v>
                </c:pt>
                <c:pt idx="2100">
                  <c:v>-33.8480000009734</c:v>
                </c:pt>
                <c:pt idx="2101">
                  <c:v>-33.840000000973099</c:v>
                </c:pt>
                <c:pt idx="2102">
                  <c:v>-33.832000000972904</c:v>
                </c:pt>
                <c:pt idx="2103">
                  <c:v>-33.824000000972703</c:v>
                </c:pt>
                <c:pt idx="2104">
                  <c:v>-33.816000000972402</c:v>
                </c:pt>
                <c:pt idx="2105">
                  <c:v>-33.8080000009722</c:v>
                </c:pt>
                <c:pt idx="2106">
                  <c:v>-33.800000000971998</c:v>
                </c:pt>
                <c:pt idx="2107">
                  <c:v>-33.792000000971697</c:v>
                </c:pt>
                <c:pt idx="2108">
                  <c:v>-33.784000000971503</c:v>
                </c:pt>
                <c:pt idx="2109">
                  <c:v>-33.776000000971301</c:v>
                </c:pt>
                <c:pt idx="2110">
                  <c:v>-33.768000000971099</c:v>
                </c:pt>
                <c:pt idx="2111">
                  <c:v>-33.760000000970798</c:v>
                </c:pt>
                <c:pt idx="2112">
                  <c:v>-33.752000000970604</c:v>
                </c:pt>
                <c:pt idx="2113">
                  <c:v>-33.744000000970402</c:v>
                </c:pt>
                <c:pt idx="2114">
                  <c:v>-33.736000000970101</c:v>
                </c:pt>
                <c:pt idx="2115">
                  <c:v>-33.728000000969899</c:v>
                </c:pt>
                <c:pt idx="2116">
                  <c:v>-33.720000000969705</c:v>
                </c:pt>
                <c:pt idx="2117">
                  <c:v>-33.712000000969397</c:v>
                </c:pt>
                <c:pt idx="2118">
                  <c:v>-33.704000000969202</c:v>
                </c:pt>
                <c:pt idx="2119">
                  <c:v>-33.696000000969001</c:v>
                </c:pt>
                <c:pt idx="2120">
                  <c:v>-33.688000000968799</c:v>
                </c:pt>
                <c:pt idx="2121">
                  <c:v>-33.680000000968498</c:v>
                </c:pt>
                <c:pt idx="2122">
                  <c:v>-33.672000000968303</c:v>
                </c:pt>
                <c:pt idx="2123">
                  <c:v>-33.664000000968102</c:v>
                </c:pt>
                <c:pt idx="2124">
                  <c:v>-33.656000000967801</c:v>
                </c:pt>
                <c:pt idx="2125">
                  <c:v>-33.648000000967599</c:v>
                </c:pt>
                <c:pt idx="2126">
                  <c:v>-33.640000000967405</c:v>
                </c:pt>
                <c:pt idx="2127">
                  <c:v>-33.632000000967096</c:v>
                </c:pt>
                <c:pt idx="2128">
                  <c:v>-33.624000000966902</c:v>
                </c:pt>
                <c:pt idx="2129">
                  <c:v>-33.6160000009667</c:v>
                </c:pt>
                <c:pt idx="2130">
                  <c:v>-33.608000000966499</c:v>
                </c:pt>
                <c:pt idx="2131">
                  <c:v>-33.600000000966197</c:v>
                </c:pt>
                <c:pt idx="2132">
                  <c:v>-33.592000000966003</c:v>
                </c:pt>
                <c:pt idx="2133">
                  <c:v>-33.584000000965801</c:v>
                </c:pt>
                <c:pt idx="2134">
                  <c:v>-33.5760000009655</c:v>
                </c:pt>
                <c:pt idx="2135">
                  <c:v>-33.568000000965299</c:v>
                </c:pt>
                <c:pt idx="2136">
                  <c:v>-33.560000000965104</c:v>
                </c:pt>
                <c:pt idx="2137">
                  <c:v>-33.552000000964803</c:v>
                </c:pt>
                <c:pt idx="2138">
                  <c:v>-33.544000000964601</c:v>
                </c:pt>
                <c:pt idx="2139">
                  <c:v>-33.5360000009644</c:v>
                </c:pt>
                <c:pt idx="2140">
                  <c:v>-33.528000000964205</c:v>
                </c:pt>
                <c:pt idx="2141">
                  <c:v>-33.520000000963897</c:v>
                </c:pt>
                <c:pt idx="2142">
                  <c:v>-33.512000000963702</c:v>
                </c:pt>
                <c:pt idx="2143">
                  <c:v>-33.504000000963501</c:v>
                </c:pt>
                <c:pt idx="2144">
                  <c:v>-33.4960000009632</c:v>
                </c:pt>
                <c:pt idx="2145">
                  <c:v>-33.488000000962998</c:v>
                </c:pt>
                <c:pt idx="2146">
                  <c:v>-33.480000000962804</c:v>
                </c:pt>
                <c:pt idx="2147">
                  <c:v>-33.472000000962502</c:v>
                </c:pt>
                <c:pt idx="2148">
                  <c:v>-33.464000000962301</c:v>
                </c:pt>
                <c:pt idx="2149">
                  <c:v>-33.456000000962099</c:v>
                </c:pt>
                <c:pt idx="2150">
                  <c:v>-33.448000000961905</c:v>
                </c:pt>
                <c:pt idx="2151">
                  <c:v>-33.440000000961604</c:v>
                </c:pt>
                <c:pt idx="2152">
                  <c:v>-33.432000000961402</c:v>
                </c:pt>
                <c:pt idx="2153">
                  <c:v>-33.4240000009612</c:v>
                </c:pt>
                <c:pt idx="2154">
                  <c:v>-33.416000000960899</c:v>
                </c:pt>
                <c:pt idx="2155">
                  <c:v>-33.408000000960698</c:v>
                </c:pt>
                <c:pt idx="2156">
                  <c:v>-33.400000000960503</c:v>
                </c:pt>
                <c:pt idx="2157">
                  <c:v>-33.392000000960202</c:v>
                </c:pt>
                <c:pt idx="2158">
                  <c:v>-33.38400000096</c:v>
                </c:pt>
                <c:pt idx="2159">
                  <c:v>-33.376000000959799</c:v>
                </c:pt>
                <c:pt idx="2160">
                  <c:v>-33.368000000959604</c:v>
                </c:pt>
                <c:pt idx="2161">
                  <c:v>-33.360000000959303</c:v>
                </c:pt>
                <c:pt idx="2162">
                  <c:v>-33.352000000959102</c:v>
                </c:pt>
                <c:pt idx="2163">
                  <c:v>-33.3440000009589</c:v>
                </c:pt>
                <c:pt idx="2164">
                  <c:v>-33.336000000958599</c:v>
                </c:pt>
                <c:pt idx="2165">
                  <c:v>-33.328000000958397</c:v>
                </c:pt>
                <c:pt idx="2166">
                  <c:v>-33.320000000958203</c:v>
                </c:pt>
                <c:pt idx="2167">
                  <c:v>-33.312000000957902</c:v>
                </c:pt>
                <c:pt idx="2168">
                  <c:v>-33.3040000009577</c:v>
                </c:pt>
                <c:pt idx="2169">
                  <c:v>-33.296000000957498</c:v>
                </c:pt>
                <c:pt idx="2170">
                  <c:v>-33.288000000957304</c:v>
                </c:pt>
                <c:pt idx="2171">
                  <c:v>-33.280000000957003</c:v>
                </c:pt>
                <c:pt idx="2172">
                  <c:v>-33.272000000956801</c:v>
                </c:pt>
                <c:pt idx="2173">
                  <c:v>-33.264000000956599</c:v>
                </c:pt>
                <c:pt idx="2174">
                  <c:v>-33.256000000956298</c:v>
                </c:pt>
                <c:pt idx="2175">
                  <c:v>-33.248000000956104</c:v>
                </c:pt>
                <c:pt idx="2176">
                  <c:v>-33.240000000955902</c:v>
                </c:pt>
                <c:pt idx="2177">
                  <c:v>-33.232000000955601</c:v>
                </c:pt>
                <c:pt idx="2178">
                  <c:v>-33.2240000009554</c:v>
                </c:pt>
                <c:pt idx="2179">
                  <c:v>-33.216000000955198</c:v>
                </c:pt>
                <c:pt idx="2180">
                  <c:v>-33.208000000955003</c:v>
                </c:pt>
                <c:pt idx="2181">
                  <c:v>-33.200000000954702</c:v>
                </c:pt>
                <c:pt idx="2182">
                  <c:v>-33.192000000954501</c:v>
                </c:pt>
                <c:pt idx="2183">
                  <c:v>-33.184000000954299</c:v>
                </c:pt>
                <c:pt idx="2184">
                  <c:v>-33.176000000953998</c:v>
                </c:pt>
                <c:pt idx="2185">
                  <c:v>-33.168000000953803</c:v>
                </c:pt>
                <c:pt idx="2186">
                  <c:v>-33.160000000953602</c:v>
                </c:pt>
                <c:pt idx="2187">
                  <c:v>-33.152000000953301</c:v>
                </c:pt>
                <c:pt idx="2188">
                  <c:v>-33.144000000953099</c:v>
                </c:pt>
                <c:pt idx="2189">
                  <c:v>-33.136000000952905</c:v>
                </c:pt>
                <c:pt idx="2190">
                  <c:v>-33.128000000952703</c:v>
                </c:pt>
                <c:pt idx="2191">
                  <c:v>-33.120000000952402</c:v>
                </c:pt>
                <c:pt idx="2192">
                  <c:v>-33.1120000009522</c:v>
                </c:pt>
                <c:pt idx="2193">
                  <c:v>-33.104000000951999</c:v>
                </c:pt>
                <c:pt idx="2194">
                  <c:v>-33.096000000951697</c:v>
                </c:pt>
                <c:pt idx="2195">
                  <c:v>-33.088000000951503</c:v>
                </c:pt>
                <c:pt idx="2196">
                  <c:v>-33.080000000951301</c:v>
                </c:pt>
                <c:pt idx="2197">
                  <c:v>-33.072000000951</c:v>
                </c:pt>
                <c:pt idx="2198">
                  <c:v>-33.064000000950799</c:v>
                </c:pt>
                <c:pt idx="2199">
                  <c:v>-33.056000000950604</c:v>
                </c:pt>
                <c:pt idx="2200">
                  <c:v>-33.048000000950303</c:v>
                </c:pt>
                <c:pt idx="2201">
                  <c:v>-33.040000000950101</c:v>
                </c:pt>
                <c:pt idx="2202">
                  <c:v>-33.0320000009499</c:v>
                </c:pt>
                <c:pt idx="2203">
                  <c:v>-33.024000000949705</c:v>
                </c:pt>
                <c:pt idx="2204">
                  <c:v>-33.016000000949397</c:v>
                </c:pt>
                <c:pt idx="2205">
                  <c:v>-33.008000000949203</c:v>
                </c:pt>
                <c:pt idx="2206">
                  <c:v>-33.000000000949001</c:v>
                </c:pt>
                <c:pt idx="2207">
                  <c:v>-32.9920000009487</c:v>
                </c:pt>
                <c:pt idx="2208">
                  <c:v>-32.984000000948498</c:v>
                </c:pt>
                <c:pt idx="2209">
                  <c:v>-32.976000000948304</c:v>
                </c:pt>
                <c:pt idx="2210">
                  <c:v>-32.968000000948003</c:v>
                </c:pt>
                <c:pt idx="2211">
                  <c:v>-32.960000000947801</c:v>
                </c:pt>
                <c:pt idx="2212">
                  <c:v>-32.952000000947599</c:v>
                </c:pt>
                <c:pt idx="2213">
                  <c:v>-32.944000000947405</c:v>
                </c:pt>
                <c:pt idx="2214">
                  <c:v>-32.936000000947097</c:v>
                </c:pt>
                <c:pt idx="2215">
                  <c:v>-32.928000000946902</c:v>
                </c:pt>
                <c:pt idx="2216">
                  <c:v>-32.9200000009467</c:v>
                </c:pt>
                <c:pt idx="2217">
                  <c:v>-32.912000000946399</c:v>
                </c:pt>
                <c:pt idx="2218">
                  <c:v>-32.904000000946198</c:v>
                </c:pt>
                <c:pt idx="2219">
                  <c:v>-32.896000000946003</c:v>
                </c:pt>
                <c:pt idx="2220">
                  <c:v>-32.888000000945702</c:v>
                </c:pt>
                <c:pt idx="2221">
                  <c:v>-32.8800000009455</c:v>
                </c:pt>
                <c:pt idx="2222">
                  <c:v>-32.872000000945299</c:v>
                </c:pt>
                <c:pt idx="2223">
                  <c:v>-32.864000000945104</c:v>
                </c:pt>
                <c:pt idx="2224">
                  <c:v>-32.856000000944803</c:v>
                </c:pt>
                <c:pt idx="2225">
                  <c:v>-32.848000000944602</c:v>
                </c:pt>
                <c:pt idx="2226">
                  <c:v>-32.8400000009444</c:v>
                </c:pt>
                <c:pt idx="2227">
                  <c:v>-32.832000000944099</c:v>
                </c:pt>
                <c:pt idx="2228">
                  <c:v>-32.824000000943897</c:v>
                </c:pt>
                <c:pt idx="2229">
                  <c:v>-32.816000000943703</c:v>
                </c:pt>
                <c:pt idx="2230">
                  <c:v>-32.808000000943402</c:v>
                </c:pt>
                <c:pt idx="2231">
                  <c:v>-32.8000000009432</c:v>
                </c:pt>
                <c:pt idx="2232">
                  <c:v>-32.792000000942998</c:v>
                </c:pt>
                <c:pt idx="2233">
                  <c:v>-32.784000000942804</c:v>
                </c:pt>
                <c:pt idx="2234">
                  <c:v>-32.776000000942503</c:v>
                </c:pt>
                <c:pt idx="2235">
                  <c:v>-32.768000000942301</c:v>
                </c:pt>
                <c:pt idx="2236">
                  <c:v>-32.7600000009421</c:v>
                </c:pt>
                <c:pt idx="2237">
                  <c:v>-32.752000000941798</c:v>
                </c:pt>
                <c:pt idx="2238">
                  <c:v>-32.744000000941604</c:v>
                </c:pt>
                <c:pt idx="2239">
                  <c:v>-32.736000000941402</c:v>
                </c:pt>
                <c:pt idx="2240">
                  <c:v>-32.728000000941101</c:v>
                </c:pt>
                <c:pt idx="2241">
                  <c:v>-32.7200000009409</c:v>
                </c:pt>
                <c:pt idx="2242">
                  <c:v>-32.712000000940698</c:v>
                </c:pt>
                <c:pt idx="2243">
                  <c:v>-32.704000000940503</c:v>
                </c:pt>
                <c:pt idx="2244">
                  <c:v>-32.696000000940202</c:v>
                </c:pt>
                <c:pt idx="2245">
                  <c:v>-32.688000000940001</c:v>
                </c:pt>
                <c:pt idx="2246">
                  <c:v>-32.680000000939799</c:v>
                </c:pt>
                <c:pt idx="2247">
                  <c:v>-32.672000000939498</c:v>
                </c:pt>
                <c:pt idx="2248">
                  <c:v>-32.664000000939303</c:v>
                </c:pt>
                <c:pt idx="2249">
                  <c:v>-32.656000000939102</c:v>
                </c:pt>
                <c:pt idx="2250">
                  <c:v>-32.648000000938801</c:v>
                </c:pt>
                <c:pt idx="2251">
                  <c:v>-32.640000000938599</c:v>
                </c:pt>
                <c:pt idx="2252">
                  <c:v>-32.632000000938405</c:v>
                </c:pt>
                <c:pt idx="2253">
                  <c:v>-32.624000000938203</c:v>
                </c:pt>
                <c:pt idx="2254">
                  <c:v>-32.616000000937902</c:v>
                </c:pt>
                <c:pt idx="2255">
                  <c:v>-32.6080000009377</c:v>
                </c:pt>
                <c:pt idx="2256">
                  <c:v>-32.600000000937499</c:v>
                </c:pt>
                <c:pt idx="2257">
                  <c:v>-32.592000000937198</c:v>
                </c:pt>
                <c:pt idx="2258">
                  <c:v>-32.584000000937003</c:v>
                </c:pt>
                <c:pt idx="2259">
                  <c:v>-32.576000000936801</c:v>
                </c:pt>
                <c:pt idx="2260">
                  <c:v>-32.5680000009365</c:v>
                </c:pt>
                <c:pt idx="2261">
                  <c:v>-32.560000000936299</c:v>
                </c:pt>
                <c:pt idx="2262">
                  <c:v>-32.552000000936104</c:v>
                </c:pt>
                <c:pt idx="2263">
                  <c:v>-32.544000000935903</c:v>
                </c:pt>
                <c:pt idx="2264">
                  <c:v>-32.536000000935601</c:v>
                </c:pt>
                <c:pt idx="2265">
                  <c:v>-32.5280000009354</c:v>
                </c:pt>
                <c:pt idx="2266">
                  <c:v>-32.520000000935198</c:v>
                </c:pt>
                <c:pt idx="2267">
                  <c:v>-32.512000000934897</c:v>
                </c:pt>
                <c:pt idx="2268">
                  <c:v>-32.504000000934703</c:v>
                </c:pt>
                <c:pt idx="2269">
                  <c:v>-32.496000000934501</c:v>
                </c:pt>
                <c:pt idx="2270">
                  <c:v>-32.4880000009342</c:v>
                </c:pt>
                <c:pt idx="2271">
                  <c:v>-32.480000000933998</c:v>
                </c:pt>
                <c:pt idx="2272">
                  <c:v>-32.472000000933804</c:v>
                </c:pt>
                <c:pt idx="2273">
                  <c:v>-32.464000000933602</c:v>
                </c:pt>
                <c:pt idx="2274">
                  <c:v>-32.456000000933301</c:v>
                </c:pt>
                <c:pt idx="2275">
                  <c:v>-32.448000000933099</c:v>
                </c:pt>
                <c:pt idx="2276">
                  <c:v>-32.440000000932905</c:v>
                </c:pt>
                <c:pt idx="2277">
                  <c:v>-32.432000000932597</c:v>
                </c:pt>
                <c:pt idx="2278">
                  <c:v>-32.424000000932402</c:v>
                </c:pt>
                <c:pt idx="2279">
                  <c:v>-32.4160000009322</c:v>
                </c:pt>
                <c:pt idx="2280">
                  <c:v>-32.408000000931899</c:v>
                </c:pt>
                <c:pt idx="2281">
                  <c:v>-32.400000000931698</c:v>
                </c:pt>
                <c:pt idx="2282">
                  <c:v>-32.392000000931503</c:v>
                </c:pt>
                <c:pt idx="2283">
                  <c:v>-32.384000000931302</c:v>
                </c:pt>
                <c:pt idx="2284">
                  <c:v>-32.376000000931</c:v>
                </c:pt>
                <c:pt idx="2285">
                  <c:v>-32.368000000930799</c:v>
                </c:pt>
                <c:pt idx="2286">
                  <c:v>-32.360000000930604</c:v>
                </c:pt>
                <c:pt idx="2287">
                  <c:v>-32.352000000930303</c:v>
                </c:pt>
                <c:pt idx="2288">
                  <c:v>-32.344000000930102</c:v>
                </c:pt>
                <c:pt idx="2289">
                  <c:v>-32.3360000009299</c:v>
                </c:pt>
                <c:pt idx="2290">
                  <c:v>-32.328000000929599</c:v>
                </c:pt>
                <c:pt idx="2291">
                  <c:v>-32.320000000929397</c:v>
                </c:pt>
                <c:pt idx="2292">
                  <c:v>-32.312000000929203</c:v>
                </c:pt>
                <c:pt idx="2293">
                  <c:v>-32.304000000929001</c:v>
                </c:pt>
                <c:pt idx="2294">
                  <c:v>-32.2960000009287</c:v>
                </c:pt>
                <c:pt idx="2295">
                  <c:v>-32.288000000928498</c:v>
                </c:pt>
                <c:pt idx="2296">
                  <c:v>-32.280000000928304</c:v>
                </c:pt>
                <c:pt idx="2297">
                  <c:v>-32.272000000928003</c:v>
                </c:pt>
                <c:pt idx="2298">
                  <c:v>-32.264000000927801</c:v>
                </c:pt>
                <c:pt idx="2299">
                  <c:v>-32.2560000009276</c:v>
                </c:pt>
                <c:pt idx="2300">
                  <c:v>-32.248000000927298</c:v>
                </c:pt>
                <c:pt idx="2301">
                  <c:v>-32.240000000927104</c:v>
                </c:pt>
                <c:pt idx="2302">
                  <c:v>-32.232000000926902</c:v>
                </c:pt>
                <c:pt idx="2303">
                  <c:v>-32.224000000926701</c:v>
                </c:pt>
                <c:pt idx="2304">
                  <c:v>-32.2160000009264</c:v>
                </c:pt>
                <c:pt idx="2305">
                  <c:v>-32.208000000926198</c:v>
                </c:pt>
                <c:pt idx="2306">
                  <c:v>-32.200000000926003</c:v>
                </c:pt>
                <c:pt idx="2307">
                  <c:v>-32.192000000925702</c:v>
                </c:pt>
                <c:pt idx="2308">
                  <c:v>-32.184000000925501</c:v>
                </c:pt>
                <c:pt idx="2309">
                  <c:v>-32.176000000925299</c:v>
                </c:pt>
                <c:pt idx="2310">
                  <c:v>-32.168000000924998</c:v>
                </c:pt>
                <c:pt idx="2311">
                  <c:v>-32.160000000924803</c:v>
                </c:pt>
                <c:pt idx="2312">
                  <c:v>-32.152000000924602</c:v>
                </c:pt>
                <c:pt idx="2313">
                  <c:v>-32.1440000009244</c:v>
                </c:pt>
                <c:pt idx="2314">
                  <c:v>-32.136000000924099</c:v>
                </c:pt>
                <c:pt idx="2315">
                  <c:v>-32.128000000923898</c:v>
                </c:pt>
                <c:pt idx="2316">
                  <c:v>-32.120000000923703</c:v>
                </c:pt>
                <c:pt idx="2317">
                  <c:v>-32.112000000923402</c:v>
                </c:pt>
                <c:pt idx="2318">
                  <c:v>-32.1040000009232</c:v>
                </c:pt>
                <c:pt idx="2319">
                  <c:v>-32.096000000922999</c:v>
                </c:pt>
                <c:pt idx="2320">
                  <c:v>-32.088000000922698</c:v>
                </c:pt>
                <c:pt idx="2321">
                  <c:v>-32.080000000922503</c:v>
                </c:pt>
                <c:pt idx="2322">
                  <c:v>-32.072000000922301</c:v>
                </c:pt>
                <c:pt idx="2323">
                  <c:v>-32.0640000009221</c:v>
                </c:pt>
                <c:pt idx="2324">
                  <c:v>-32.056000000921799</c:v>
                </c:pt>
                <c:pt idx="2325">
                  <c:v>-32.048000000921604</c:v>
                </c:pt>
                <c:pt idx="2326">
                  <c:v>-32.040000000921403</c:v>
                </c:pt>
                <c:pt idx="2327">
                  <c:v>-32.032000000921101</c:v>
                </c:pt>
                <c:pt idx="2328">
                  <c:v>-32.0240000009209</c:v>
                </c:pt>
                <c:pt idx="2329">
                  <c:v>-32.016000000920698</c:v>
                </c:pt>
                <c:pt idx="2330">
                  <c:v>-32.008000000920397</c:v>
                </c:pt>
                <c:pt idx="2331">
                  <c:v>-32.000000000920203</c:v>
                </c:pt>
                <c:pt idx="2332">
                  <c:v>-31.992000000920001</c:v>
                </c:pt>
                <c:pt idx="2333">
                  <c:v>-31.984000000919796</c:v>
                </c:pt>
                <c:pt idx="2334">
                  <c:v>-31.976000000919498</c:v>
                </c:pt>
                <c:pt idx="2335">
                  <c:v>-31.968000000919304</c:v>
                </c:pt>
                <c:pt idx="2336">
                  <c:v>-31.960000000919102</c:v>
                </c:pt>
                <c:pt idx="2337">
                  <c:v>-31.952000000918801</c:v>
                </c:pt>
                <c:pt idx="2338">
                  <c:v>-31.944000000918599</c:v>
                </c:pt>
                <c:pt idx="2339">
                  <c:v>-31.936000000918405</c:v>
                </c:pt>
                <c:pt idx="2340">
                  <c:v>-31.928000000918097</c:v>
                </c:pt>
                <c:pt idx="2341">
                  <c:v>-31.920000000917902</c:v>
                </c:pt>
                <c:pt idx="2342">
                  <c:v>-31.912000000917701</c:v>
                </c:pt>
                <c:pt idx="2343">
                  <c:v>-31.904000000917495</c:v>
                </c:pt>
                <c:pt idx="2344">
                  <c:v>-31.896000000917198</c:v>
                </c:pt>
                <c:pt idx="2345">
                  <c:v>-31.888000000917003</c:v>
                </c:pt>
                <c:pt idx="2346">
                  <c:v>-31.880000000916802</c:v>
                </c:pt>
                <c:pt idx="2347">
                  <c:v>-31.872000000916501</c:v>
                </c:pt>
                <c:pt idx="2348">
                  <c:v>-31.864000000916299</c:v>
                </c:pt>
                <c:pt idx="2349">
                  <c:v>-31.856000000916104</c:v>
                </c:pt>
                <c:pt idx="2350">
                  <c:v>-31.848000000915803</c:v>
                </c:pt>
                <c:pt idx="2351">
                  <c:v>-31.840000000915602</c:v>
                </c:pt>
                <c:pt idx="2352">
                  <c:v>-31.8320000009154</c:v>
                </c:pt>
                <c:pt idx="2353">
                  <c:v>-31.824000000915195</c:v>
                </c:pt>
                <c:pt idx="2354">
                  <c:v>-31.816000000914897</c:v>
                </c:pt>
                <c:pt idx="2355">
                  <c:v>-31.808000000914703</c:v>
                </c:pt>
                <c:pt idx="2356">
                  <c:v>-31.800000000914501</c:v>
                </c:pt>
                <c:pt idx="2357">
                  <c:v>-31.7920000009142</c:v>
                </c:pt>
                <c:pt idx="2358">
                  <c:v>-31.784000000913998</c:v>
                </c:pt>
                <c:pt idx="2359">
                  <c:v>-31.776000000913804</c:v>
                </c:pt>
                <c:pt idx="2360">
                  <c:v>-31.768000000913503</c:v>
                </c:pt>
                <c:pt idx="2361">
                  <c:v>-31.760000000913301</c:v>
                </c:pt>
                <c:pt idx="2362">
                  <c:v>-31.7520000009131</c:v>
                </c:pt>
                <c:pt idx="2363">
                  <c:v>-31.744000000912902</c:v>
                </c:pt>
                <c:pt idx="2364">
                  <c:v>-31.736000000912597</c:v>
                </c:pt>
                <c:pt idx="2365">
                  <c:v>-31.728000000912402</c:v>
                </c:pt>
                <c:pt idx="2366">
                  <c:v>-31.720000000912201</c:v>
                </c:pt>
                <c:pt idx="2367">
                  <c:v>-31.7120000009119</c:v>
                </c:pt>
                <c:pt idx="2368">
                  <c:v>-31.704000000911698</c:v>
                </c:pt>
                <c:pt idx="2369">
                  <c:v>-31.696000000911503</c:v>
                </c:pt>
                <c:pt idx="2370">
                  <c:v>-31.688000000911202</c:v>
                </c:pt>
                <c:pt idx="2371">
                  <c:v>-31.680000000911001</c:v>
                </c:pt>
                <c:pt idx="2372">
                  <c:v>-31.672000000910799</c:v>
                </c:pt>
                <c:pt idx="2373">
                  <c:v>-31.664000000910601</c:v>
                </c:pt>
                <c:pt idx="2374">
                  <c:v>-31.656000000910304</c:v>
                </c:pt>
                <c:pt idx="2375">
                  <c:v>-31.648000000910102</c:v>
                </c:pt>
                <c:pt idx="2376">
                  <c:v>-31.6400000009099</c:v>
                </c:pt>
                <c:pt idx="2377">
                  <c:v>-31.632000000909599</c:v>
                </c:pt>
                <c:pt idx="2378">
                  <c:v>-31.624000000909398</c:v>
                </c:pt>
                <c:pt idx="2379">
                  <c:v>-31.616000000909203</c:v>
                </c:pt>
                <c:pt idx="2380">
                  <c:v>-31.608000000908902</c:v>
                </c:pt>
                <c:pt idx="2381">
                  <c:v>-31.6000000009087</c:v>
                </c:pt>
                <c:pt idx="2382">
                  <c:v>-31.592000000908499</c:v>
                </c:pt>
                <c:pt idx="2383">
                  <c:v>-31.584000000908301</c:v>
                </c:pt>
                <c:pt idx="2384">
                  <c:v>-31.576000000908003</c:v>
                </c:pt>
                <c:pt idx="2385">
                  <c:v>-31.568000000907801</c:v>
                </c:pt>
                <c:pt idx="2386">
                  <c:v>-31.5600000009076</c:v>
                </c:pt>
                <c:pt idx="2387">
                  <c:v>-31.552000000907299</c:v>
                </c:pt>
                <c:pt idx="2388">
                  <c:v>-31.544000000907104</c:v>
                </c:pt>
                <c:pt idx="2389">
                  <c:v>-31.536000000906903</c:v>
                </c:pt>
                <c:pt idx="2390">
                  <c:v>-31.528000000906601</c:v>
                </c:pt>
                <c:pt idx="2391">
                  <c:v>-31.5200000009064</c:v>
                </c:pt>
                <c:pt idx="2392">
                  <c:v>-31.512000000906198</c:v>
                </c:pt>
                <c:pt idx="2393">
                  <c:v>-31.504000000906</c:v>
                </c:pt>
                <c:pt idx="2394">
                  <c:v>-31.496000000905703</c:v>
                </c:pt>
                <c:pt idx="2395">
                  <c:v>-31.488000000905501</c:v>
                </c:pt>
                <c:pt idx="2396">
                  <c:v>-31.480000000905299</c:v>
                </c:pt>
                <c:pt idx="2397">
                  <c:v>-31.472000000904998</c:v>
                </c:pt>
                <c:pt idx="2398">
                  <c:v>-31.464000000904804</c:v>
                </c:pt>
                <c:pt idx="2399">
                  <c:v>-31.456000000904602</c:v>
                </c:pt>
                <c:pt idx="2400">
                  <c:v>-31.448000000904301</c:v>
                </c:pt>
                <c:pt idx="2401">
                  <c:v>-31.440000000904099</c:v>
                </c:pt>
                <c:pt idx="2402">
                  <c:v>-31.432000000903898</c:v>
                </c:pt>
                <c:pt idx="2403">
                  <c:v>-31.4240000009037</c:v>
                </c:pt>
                <c:pt idx="2404">
                  <c:v>-31.416000000903402</c:v>
                </c:pt>
                <c:pt idx="2405">
                  <c:v>-31.408000000903201</c:v>
                </c:pt>
                <c:pt idx="2406">
                  <c:v>-31.400000000902999</c:v>
                </c:pt>
                <c:pt idx="2407">
                  <c:v>-31.392000000902698</c:v>
                </c:pt>
                <c:pt idx="2408">
                  <c:v>-31.384000000902503</c:v>
                </c:pt>
                <c:pt idx="2409">
                  <c:v>-31.376000000902302</c:v>
                </c:pt>
                <c:pt idx="2410">
                  <c:v>-31.368000000902001</c:v>
                </c:pt>
                <c:pt idx="2411">
                  <c:v>-31.360000000901799</c:v>
                </c:pt>
                <c:pt idx="2412">
                  <c:v>-31.352000000901604</c:v>
                </c:pt>
                <c:pt idx="2413">
                  <c:v>-31.344000000901296</c:v>
                </c:pt>
                <c:pt idx="2414">
                  <c:v>-31.336000000901102</c:v>
                </c:pt>
                <c:pt idx="2415">
                  <c:v>-31.3280000009009</c:v>
                </c:pt>
                <c:pt idx="2416">
                  <c:v>-31.320000000900698</c:v>
                </c:pt>
                <c:pt idx="2417">
                  <c:v>-31.312000000900397</c:v>
                </c:pt>
                <c:pt idx="2418">
                  <c:v>-31.304000000900203</c:v>
                </c:pt>
                <c:pt idx="2419">
                  <c:v>-31.296000000900001</c:v>
                </c:pt>
                <c:pt idx="2420">
                  <c:v>-31.2880000008997</c:v>
                </c:pt>
                <c:pt idx="2421">
                  <c:v>-31.280000000899499</c:v>
                </c:pt>
                <c:pt idx="2422">
                  <c:v>-31.272000000899304</c:v>
                </c:pt>
                <c:pt idx="2423">
                  <c:v>-31.264000000899003</c:v>
                </c:pt>
                <c:pt idx="2424">
                  <c:v>-31.256000000898801</c:v>
                </c:pt>
                <c:pt idx="2425">
                  <c:v>-31.2480000008986</c:v>
                </c:pt>
                <c:pt idx="2426">
                  <c:v>-31.240000000898402</c:v>
                </c:pt>
                <c:pt idx="2427">
                  <c:v>-31.2320000008981</c:v>
                </c:pt>
                <c:pt idx="2428">
                  <c:v>-31.224000000897902</c:v>
                </c:pt>
                <c:pt idx="2429">
                  <c:v>-31.216000000897701</c:v>
                </c:pt>
                <c:pt idx="2430">
                  <c:v>-31.2080000008974</c:v>
                </c:pt>
                <c:pt idx="2431">
                  <c:v>-31.200000000897202</c:v>
                </c:pt>
                <c:pt idx="2432">
                  <c:v>-31.192000000897</c:v>
                </c:pt>
                <c:pt idx="2433">
                  <c:v>-31.184000000896699</c:v>
                </c:pt>
                <c:pt idx="2434">
                  <c:v>-31.176000000896501</c:v>
                </c:pt>
                <c:pt idx="2435">
                  <c:v>-31.168000000896303</c:v>
                </c:pt>
                <c:pt idx="2436">
                  <c:v>-31.160000000896101</c:v>
                </c:pt>
                <c:pt idx="2437">
                  <c:v>-31.1520000008958</c:v>
                </c:pt>
                <c:pt idx="2438">
                  <c:v>-31.144000000895602</c:v>
                </c:pt>
                <c:pt idx="2439">
                  <c:v>-31.1360000008954</c:v>
                </c:pt>
                <c:pt idx="2440">
                  <c:v>-31.128000000895099</c:v>
                </c:pt>
                <c:pt idx="2441">
                  <c:v>-31.120000000894901</c:v>
                </c:pt>
                <c:pt idx="2442">
                  <c:v>-31.1120000008947</c:v>
                </c:pt>
                <c:pt idx="2443">
                  <c:v>-31.104000000894398</c:v>
                </c:pt>
                <c:pt idx="2444">
                  <c:v>-31.0960000008942</c:v>
                </c:pt>
                <c:pt idx="2445">
                  <c:v>-31.088000000894002</c:v>
                </c:pt>
                <c:pt idx="2446">
                  <c:v>-31.080000000893801</c:v>
                </c:pt>
                <c:pt idx="2447">
                  <c:v>-31.0720000008935</c:v>
                </c:pt>
                <c:pt idx="2448">
                  <c:v>-31.064000000893301</c:v>
                </c:pt>
                <c:pt idx="2449">
                  <c:v>-31.0560000008931</c:v>
                </c:pt>
                <c:pt idx="2450">
                  <c:v>-31.048000000892799</c:v>
                </c:pt>
                <c:pt idx="2451">
                  <c:v>-31.040000000892601</c:v>
                </c:pt>
                <c:pt idx="2452">
                  <c:v>-31.032000000892403</c:v>
                </c:pt>
                <c:pt idx="2453">
                  <c:v>-31.024000000892098</c:v>
                </c:pt>
                <c:pt idx="2454">
                  <c:v>-31.0160000008919</c:v>
                </c:pt>
                <c:pt idx="2455">
                  <c:v>-31.008000000891702</c:v>
                </c:pt>
                <c:pt idx="2456">
                  <c:v>-31.0000000008915</c:v>
                </c:pt>
                <c:pt idx="2457">
                  <c:v>-30.992000000891199</c:v>
                </c:pt>
                <c:pt idx="2458">
                  <c:v>-30.984000000891001</c:v>
                </c:pt>
                <c:pt idx="2459">
                  <c:v>-30.976000000890803</c:v>
                </c:pt>
                <c:pt idx="2460">
                  <c:v>-30.968000000890498</c:v>
                </c:pt>
                <c:pt idx="2461">
                  <c:v>-30.9600000008903</c:v>
                </c:pt>
                <c:pt idx="2462">
                  <c:v>-30.952000000890102</c:v>
                </c:pt>
                <c:pt idx="2463">
                  <c:v>-30.944000000889801</c:v>
                </c:pt>
                <c:pt idx="2464">
                  <c:v>-30.936000000889599</c:v>
                </c:pt>
                <c:pt idx="2465">
                  <c:v>-30.928000000889401</c:v>
                </c:pt>
                <c:pt idx="2466">
                  <c:v>-30.9200000008892</c:v>
                </c:pt>
                <c:pt idx="2467">
                  <c:v>-30.912000000888899</c:v>
                </c:pt>
                <c:pt idx="2468">
                  <c:v>-30.904000000888701</c:v>
                </c:pt>
                <c:pt idx="2469">
                  <c:v>-30.896000000888503</c:v>
                </c:pt>
                <c:pt idx="2470">
                  <c:v>-30.888000000888201</c:v>
                </c:pt>
                <c:pt idx="2471">
                  <c:v>-30.880000000888</c:v>
                </c:pt>
                <c:pt idx="2472">
                  <c:v>-30.872000000887802</c:v>
                </c:pt>
                <c:pt idx="2473">
                  <c:v>-30.864000000887501</c:v>
                </c:pt>
                <c:pt idx="2474">
                  <c:v>-30.856000000887299</c:v>
                </c:pt>
                <c:pt idx="2475">
                  <c:v>-30.848000000887101</c:v>
                </c:pt>
                <c:pt idx="2476">
                  <c:v>-30.840000000886899</c:v>
                </c:pt>
                <c:pt idx="2477">
                  <c:v>-30.832000000886602</c:v>
                </c:pt>
                <c:pt idx="2478">
                  <c:v>-30.8240000008864</c:v>
                </c:pt>
                <c:pt idx="2479">
                  <c:v>-30.816000000886202</c:v>
                </c:pt>
                <c:pt idx="2480">
                  <c:v>-30.808000000885901</c:v>
                </c:pt>
                <c:pt idx="2481">
                  <c:v>-30.800000000885699</c:v>
                </c:pt>
                <c:pt idx="2482">
                  <c:v>-30.792000000885501</c:v>
                </c:pt>
                <c:pt idx="2483">
                  <c:v>-30.7840000008852</c:v>
                </c:pt>
                <c:pt idx="2484">
                  <c:v>-30.776000000885002</c:v>
                </c:pt>
                <c:pt idx="2485">
                  <c:v>-30.7680000008848</c:v>
                </c:pt>
                <c:pt idx="2486">
                  <c:v>-30.760000000884599</c:v>
                </c:pt>
                <c:pt idx="2487">
                  <c:v>-30.752000000884301</c:v>
                </c:pt>
                <c:pt idx="2488">
                  <c:v>-30.7440000008841</c:v>
                </c:pt>
                <c:pt idx="2489">
                  <c:v>-30.736000000883902</c:v>
                </c:pt>
                <c:pt idx="2490">
                  <c:v>-30.728000000883601</c:v>
                </c:pt>
                <c:pt idx="2491">
                  <c:v>-30.720000000883399</c:v>
                </c:pt>
                <c:pt idx="2492">
                  <c:v>-30.712000000883201</c:v>
                </c:pt>
                <c:pt idx="2493">
                  <c:v>-30.7040000008829</c:v>
                </c:pt>
                <c:pt idx="2494">
                  <c:v>-30.696000000882702</c:v>
                </c:pt>
                <c:pt idx="2495">
                  <c:v>-30.6880000008825</c:v>
                </c:pt>
                <c:pt idx="2496">
                  <c:v>-30.680000000882298</c:v>
                </c:pt>
                <c:pt idx="2497">
                  <c:v>-30.672000000882001</c:v>
                </c:pt>
                <c:pt idx="2498">
                  <c:v>-30.664000000881799</c:v>
                </c:pt>
                <c:pt idx="2499">
                  <c:v>-30.656000000881601</c:v>
                </c:pt>
                <c:pt idx="2500">
                  <c:v>-30.6480000008813</c:v>
                </c:pt>
                <c:pt idx="2501">
                  <c:v>-30.640000000881102</c:v>
                </c:pt>
                <c:pt idx="2502">
                  <c:v>-30.6320000008809</c:v>
                </c:pt>
                <c:pt idx="2503">
                  <c:v>-30.624000000880599</c:v>
                </c:pt>
                <c:pt idx="2504">
                  <c:v>-30.616000000880401</c:v>
                </c:pt>
                <c:pt idx="2505">
                  <c:v>-30.6080000008802</c:v>
                </c:pt>
                <c:pt idx="2506">
                  <c:v>-30.600000000879998</c:v>
                </c:pt>
                <c:pt idx="2507">
                  <c:v>-30.5920000008797</c:v>
                </c:pt>
                <c:pt idx="2508">
                  <c:v>-30.584000000879502</c:v>
                </c:pt>
                <c:pt idx="2509">
                  <c:v>-30.576000000879301</c:v>
                </c:pt>
                <c:pt idx="2510">
                  <c:v>-30.568000000879</c:v>
                </c:pt>
                <c:pt idx="2511">
                  <c:v>-30.560000000878802</c:v>
                </c:pt>
                <c:pt idx="2512">
                  <c:v>-30.5520000008786</c:v>
                </c:pt>
                <c:pt idx="2513">
                  <c:v>-30.544000000878299</c:v>
                </c:pt>
                <c:pt idx="2514">
                  <c:v>-30.536000000878101</c:v>
                </c:pt>
                <c:pt idx="2515">
                  <c:v>-30.528000000877903</c:v>
                </c:pt>
                <c:pt idx="2516">
                  <c:v>-30.520000000877697</c:v>
                </c:pt>
                <c:pt idx="2517">
                  <c:v>-30.5120000008774</c:v>
                </c:pt>
                <c:pt idx="2518">
                  <c:v>-30.504000000877202</c:v>
                </c:pt>
                <c:pt idx="2519">
                  <c:v>-30.496000000877</c:v>
                </c:pt>
                <c:pt idx="2520">
                  <c:v>-30.488000000876699</c:v>
                </c:pt>
                <c:pt idx="2521">
                  <c:v>-30.480000000876501</c:v>
                </c:pt>
                <c:pt idx="2522">
                  <c:v>-30.472000000876303</c:v>
                </c:pt>
                <c:pt idx="2523">
                  <c:v>-30.464000000875998</c:v>
                </c:pt>
                <c:pt idx="2524">
                  <c:v>-30.4560000008758</c:v>
                </c:pt>
                <c:pt idx="2525">
                  <c:v>-30.448000000875602</c:v>
                </c:pt>
                <c:pt idx="2526">
                  <c:v>-30.440000000875397</c:v>
                </c:pt>
                <c:pt idx="2527">
                  <c:v>-30.432000000875099</c:v>
                </c:pt>
                <c:pt idx="2528">
                  <c:v>-30.424000000874901</c:v>
                </c:pt>
                <c:pt idx="2529">
                  <c:v>-30.416000000874703</c:v>
                </c:pt>
                <c:pt idx="2530">
                  <c:v>-30.408000000874399</c:v>
                </c:pt>
                <c:pt idx="2531">
                  <c:v>-30.400000000874201</c:v>
                </c:pt>
                <c:pt idx="2532">
                  <c:v>-30.392000000874003</c:v>
                </c:pt>
                <c:pt idx="2533">
                  <c:v>-30.384000000873701</c:v>
                </c:pt>
                <c:pt idx="2534">
                  <c:v>-30.3760000008735</c:v>
                </c:pt>
                <c:pt idx="2535">
                  <c:v>-30.368000000873302</c:v>
                </c:pt>
                <c:pt idx="2536">
                  <c:v>-30.360000000873097</c:v>
                </c:pt>
                <c:pt idx="2537">
                  <c:v>-30.352000000872799</c:v>
                </c:pt>
                <c:pt idx="2538">
                  <c:v>-30.344000000872601</c:v>
                </c:pt>
                <c:pt idx="2539">
                  <c:v>-30.336000000872403</c:v>
                </c:pt>
                <c:pt idx="2540">
                  <c:v>-30.328000000872098</c:v>
                </c:pt>
                <c:pt idx="2541">
                  <c:v>-30.3200000008719</c:v>
                </c:pt>
                <c:pt idx="2542">
                  <c:v>-30.312000000871702</c:v>
                </c:pt>
                <c:pt idx="2543">
                  <c:v>-30.304000000871401</c:v>
                </c:pt>
                <c:pt idx="2544">
                  <c:v>-30.296000000871199</c:v>
                </c:pt>
                <c:pt idx="2545">
                  <c:v>-30.288000000871001</c:v>
                </c:pt>
                <c:pt idx="2546">
                  <c:v>-30.2800000008708</c:v>
                </c:pt>
                <c:pt idx="2547">
                  <c:v>-30.272000000870499</c:v>
                </c:pt>
                <c:pt idx="2548">
                  <c:v>-30.264000000870301</c:v>
                </c:pt>
                <c:pt idx="2549">
                  <c:v>-30.256000000870102</c:v>
                </c:pt>
                <c:pt idx="2550">
                  <c:v>-30.248000000869801</c:v>
                </c:pt>
                <c:pt idx="2551">
                  <c:v>-30.2400000008696</c:v>
                </c:pt>
                <c:pt idx="2552">
                  <c:v>-30.232000000869402</c:v>
                </c:pt>
                <c:pt idx="2553">
                  <c:v>-30.224000000869101</c:v>
                </c:pt>
                <c:pt idx="2554">
                  <c:v>-30.216000000868899</c:v>
                </c:pt>
                <c:pt idx="2555">
                  <c:v>-30.208000000868701</c:v>
                </c:pt>
                <c:pt idx="2556">
                  <c:v>-30.200000000868499</c:v>
                </c:pt>
                <c:pt idx="2557">
                  <c:v>-30.192000000868202</c:v>
                </c:pt>
                <c:pt idx="2558">
                  <c:v>-30.184000000868</c:v>
                </c:pt>
                <c:pt idx="2559">
                  <c:v>-30.176000000867802</c:v>
                </c:pt>
                <c:pt idx="2560">
                  <c:v>-30.168000000867501</c:v>
                </c:pt>
                <c:pt idx="2561">
                  <c:v>-30.160000000867299</c:v>
                </c:pt>
                <c:pt idx="2562">
                  <c:v>-30.152000000867101</c:v>
                </c:pt>
                <c:pt idx="2563">
                  <c:v>-30.1440000008668</c:v>
                </c:pt>
                <c:pt idx="2564">
                  <c:v>-30.136000000866602</c:v>
                </c:pt>
                <c:pt idx="2565">
                  <c:v>-30.1280000008664</c:v>
                </c:pt>
                <c:pt idx="2566">
                  <c:v>-30.120000000866099</c:v>
                </c:pt>
                <c:pt idx="2567">
                  <c:v>-30.112000000865901</c:v>
                </c:pt>
                <c:pt idx="2568">
                  <c:v>-30.1040000008657</c:v>
                </c:pt>
                <c:pt idx="2569">
                  <c:v>-30.096000000865502</c:v>
                </c:pt>
                <c:pt idx="2570">
                  <c:v>-30.0880000008652</c:v>
                </c:pt>
                <c:pt idx="2571">
                  <c:v>-30.080000000865002</c:v>
                </c:pt>
                <c:pt idx="2572">
                  <c:v>-30.072000000864801</c:v>
                </c:pt>
                <c:pt idx="2573">
                  <c:v>-30.0640000008645</c:v>
                </c:pt>
                <c:pt idx="2574">
                  <c:v>-30.056000000864302</c:v>
                </c:pt>
                <c:pt idx="2575">
                  <c:v>-30.0480000008641</c:v>
                </c:pt>
                <c:pt idx="2576">
                  <c:v>-30.040000000863799</c:v>
                </c:pt>
                <c:pt idx="2577">
                  <c:v>-30.032000000863601</c:v>
                </c:pt>
                <c:pt idx="2578">
                  <c:v>-30.024000000863403</c:v>
                </c:pt>
                <c:pt idx="2579">
                  <c:v>-30.016000000863201</c:v>
                </c:pt>
                <c:pt idx="2580">
                  <c:v>-30.0080000008629</c:v>
                </c:pt>
                <c:pt idx="2581">
                  <c:v>-30.000000000862702</c:v>
                </c:pt>
                <c:pt idx="2582">
                  <c:v>-29.9920000008625</c:v>
                </c:pt>
                <c:pt idx="2583">
                  <c:v>-29.984000000862199</c:v>
                </c:pt>
                <c:pt idx="2584">
                  <c:v>-29.976000000862001</c:v>
                </c:pt>
                <c:pt idx="2585">
                  <c:v>-29.968000000861799</c:v>
                </c:pt>
                <c:pt idx="2586">
                  <c:v>-29.960000000861498</c:v>
                </c:pt>
                <c:pt idx="2587">
                  <c:v>-29.9520000008613</c:v>
                </c:pt>
                <c:pt idx="2588">
                  <c:v>-29.944000000861102</c:v>
                </c:pt>
                <c:pt idx="2589">
                  <c:v>-29.936000000860901</c:v>
                </c:pt>
                <c:pt idx="2590">
                  <c:v>-29.9280000008606</c:v>
                </c:pt>
                <c:pt idx="2591">
                  <c:v>-29.920000000860401</c:v>
                </c:pt>
                <c:pt idx="2592">
                  <c:v>-29.9120000008602</c:v>
                </c:pt>
                <c:pt idx="2593">
                  <c:v>-29.904000000859899</c:v>
                </c:pt>
                <c:pt idx="2594">
                  <c:v>-29.896000000859701</c:v>
                </c:pt>
                <c:pt idx="2595">
                  <c:v>-29.888000000859503</c:v>
                </c:pt>
                <c:pt idx="2596">
                  <c:v>-29.880000000859198</c:v>
                </c:pt>
                <c:pt idx="2597">
                  <c:v>-29.872000000859</c:v>
                </c:pt>
                <c:pt idx="2598">
                  <c:v>-29.864000000858802</c:v>
                </c:pt>
                <c:pt idx="2599">
                  <c:v>-29.8560000008586</c:v>
                </c:pt>
                <c:pt idx="2600">
                  <c:v>-29.848000000858299</c:v>
                </c:pt>
                <c:pt idx="2601">
                  <c:v>-29.840000000858101</c:v>
                </c:pt>
                <c:pt idx="2602">
                  <c:v>-29.832000000857903</c:v>
                </c:pt>
                <c:pt idx="2603">
                  <c:v>-29.824000000857598</c:v>
                </c:pt>
                <c:pt idx="2604">
                  <c:v>-29.8160000008574</c:v>
                </c:pt>
                <c:pt idx="2605">
                  <c:v>-29.808000000857202</c:v>
                </c:pt>
                <c:pt idx="2606">
                  <c:v>-29.800000000856901</c:v>
                </c:pt>
                <c:pt idx="2607">
                  <c:v>-29.792000000856699</c:v>
                </c:pt>
                <c:pt idx="2608">
                  <c:v>-29.784000000856501</c:v>
                </c:pt>
                <c:pt idx="2609">
                  <c:v>-29.776000000856303</c:v>
                </c:pt>
                <c:pt idx="2610">
                  <c:v>-29.768000000855999</c:v>
                </c:pt>
                <c:pt idx="2611">
                  <c:v>-29.760000000855801</c:v>
                </c:pt>
                <c:pt idx="2612">
                  <c:v>-29.752000000855602</c:v>
                </c:pt>
                <c:pt idx="2613">
                  <c:v>-29.744000000855301</c:v>
                </c:pt>
                <c:pt idx="2614">
                  <c:v>-29.7360000008551</c:v>
                </c:pt>
                <c:pt idx="2615">
                  <c:v>-29.728000000854902</c:v>
                </c:pt>
                <c:pt idx="2616">
                  <c:v>-29.720000000854601</c:v>
                </c:pt>
                <c:pt idx="2617">
                  <c:v>-29.712000000854399</c:v>
                </c:pt>
                <c:pt idx="2618">
                  <c:v>-29.704000000854201</c:v>
                </c:pt>
                <c:pt idx="2619">
                  <c:v>-29.696000000854003</c:v>
                </c:pt>
                <c:pt idx="2620">
                  <c:v>-29.688000000853702</c:v>
                </c:pt>
                <c:pt idx="2621">
                  <c:v>-29.6800000008535</c:v>
                </c:pt>
                <c:pt idx="2622">
                  <c:v>-29.672000000853302</c:v>
                </c:pt>
                <c:pt idx="2623">
                  <c:v>-29.664000000853001</c:v>
                </c:pt>
                <c:pt idx="2624">
                  <c:v>-29.656000000852799</c:v>
                </c:pt>
                <c:pt idx="2625">
                  <c:v>-29.648000000852601</c:v>
                </c:pt>
                <c:pt idx="2626">
                  <c:v>-29.6400000008523</c:v>
                </c:pt>
                <c:pt idx="2627">
                  <c:v>-29.632000000852102</c:v>
                </c:pt>
                <c:pt idx="2628">
                  <c:v>-29.6240000008519</c:v>
                </c:pt>
                <c:pt idx="2629">
                  <c:v>-29.616000000851702</c:v>
                </c:pt>
                <c:pt idx="2630">
                  <c:v>-29.608000000851401</c:v>
                </c:pt>
                <c:pt idx="2631">
                  <c:v>-29.6000000008512</c:v>
                </c:pt>
                <c:pt idx="2632">
                  <c:v>-29.592000000851002</c:v>
                </c:pt>
                <c:pt idx="2633">
                  <c:v>-29.5840000008507</c:v>
                </c:pt>
                <c:pt idx="2634">
                  <c:v>-29.576000000850499</c:v>
                </c:pt>
                <c:pt idx="2635">
                  <c:v>-29.568000000850301</c:v>
                </c:pt>
                <c:pt idx="2636">
                  <c:v>-29.56000000085</c:v>
                </c:pt>
                <c:pt idx="2637">
                  <c:v>-29.552000000849802</c:v>
                </c:pt>
                <c:pt idx="2638">
                  <c:v>-29.5440000008496</c:v>
                </c:pt>
                <c:pt idx="2639">
                  <c:v>-29.536000000849402</c:v>
                </c:pt>
                <c:pt idx="2640">
                  <c:v>-29.528000000849101</c:v>
                </c:pt>
                <c:pt idx="2641">
                  <c:v>-29.520000000848899</c:v>
                </c:pt>
                <c:pt idx="2642">
                  <c:v>-29.512000000848701</c:v>
                </c:pt>
                <c:pt idx="2643">
                  <c:v>-29.5040000008484</c:v>
                </c:pt>
                <c:pt idx="2644">
                  <c:v>-29.496000000848202</c:v>
                </c:pt>
                <c:pt idx="2645">
                  <c:v>-29.488000000848</c:v>
                </c:pt>
                <c:pt idx="2646">
                  <c:v>-29.480000000847699</c:v>
                </c:pt>
                <c:pt idx="2647">
                  <c:v>-29.472000000847501</c:v>
                </c:pt>
                <c:pt idx="2648">
                  <c:v>-29.4640000008473</c:v>
                </c:pt>
                <c:pt idx="2649">
                  <c:v>-29.456000000847101</c:v>
                </c:pt>
                <c:pt idx="2650">
                  <c:v>-29.4480000008468</c:v>
                </c:pt>
                <c:pt idx="2651">
                  <c:v>-29.440000000846602</c:v>
                </c:pt>
                <c:pt idx="2652">
                  <c:v>-29.432000000846401</c:v>
                </c:pt>
                <c:pt idx="2653">
                  <c:v>-29.4240000008461</c:v>
                </c:pt>
                <c:pt idx="2654">
                  <c:v>-29.416000000845901</c:v>
                </c:pt>
                <c:pt idx="2655">
                  <c:v>-29.4080000008457</c:v>
                </c:pt>
                <c:pt idx="2656">
                  <c:v>-29.400000000845399</c:v>
                </c:pt>
                <c:pt idx="2657">
                  <c:v>-29.392000000845201</c:v>
                </c:pt>
                <c:pt idx="2658">
                  <c:v>-29.384000000845003</c:v>
                </c:pt>
                <c:pt idx="2659">
                  <c:v>-29.376000000844801</c:v>
                </c:pt>
                <c:pt idx="2660">
                  <c:v>-29.3680000008445</c:v>
                </c:pt>
                <c:pt idx="2661">
                  <c:v>-29.360000000844302</c:v>
                </c:pt>
                <c:pt idx="2662">
                  <c:v>-29.3520000008441</c:v>
                </c:pt>
                <c:pt idx="2663">
                  <c:v>-29.344000000843799</c:v>
                </c:pt>
                <c:pt idx="2664">
                  <c:v>-29.336000000843601</c:v>
                </c:pt>
                <c:pt idx="2665">
                  <c:v>-29.328000000843403</c:v>
                </c:pt>
                <c:pt idx="2666">
                  <c:v>-29.320000000843098</c:v>
                </c:pt>
                <c:pt idx="2667">
                  <c:v>-29.3120000008429</c:v>
                </c:pt>
                <c:pt idx="2668">
                  <c:v>-29.304000000842702</c:v>
                </c:pt>
                <c:pt idx="2669">
                  <c:v>-29.296000000842501</c:v>
                </c:pt>
                <c:pt idx="2670">
                  <c:v>-29.288000000842199</c:v>
                </c:pt>
                <c:pt idx="2671">
                  <c:v>-29.280000000842001</c:v>
                </c:pt>
                <c:pt idx="2672">
                  <c:v>-29.272000000841803</c:v>
                </c:pt>
                <c:pt idx="2673">
                  <c:v>-29.264000000841499</c:v>
                </c:pt>
                <c:pt idx="2674">
                  <c:v>-29.256000000841301</c:v>
                </c:pt>
                <c:pt idx="2675">
                  <c:v>-29.248000000841103</c:v>
                </c:pt>
                <c:pt idx="2676">
                  <c:v>-29.240000000840798</c:v>
                </c:pt>
                <c:pt idx="2677">
                  <c:v>-29.2320000008406</c:v>
                </c:pt>
                <c:pt idx="2678">
                  <c:v>-29.224000000840402</c:v>
                </c:pt>
                <c:pt idx="2679">
                  <c:v>-29.2160000008402</c:v>
                </c:pt>
                <c:pt idx="2680">
                  <c:v>-29.208000000839899</c:v>
                </c:pt>
                <c:pt idx="2681">
                  <c:v>-29.200000000839701</c:v>
                </c:pt>
                <c:pt idx="2682">
                  <c:v>-29.192000000839503</c:v>
                </c:pt>
                <c:pt idx="2683">
                  <c:v>-29.184000000839198</c:v>
                </c:pt>
                <c:pt idx="2684">
                  <c:v>-29.176000000839</c:v>
                </c:pt>
                <c:pt idx="2685">
                  <c:v>-29.168000000838802</c:v>
                </c:pt>
                <c:pt idx="2686">
                  <c:v>-29.160000000838501</c:v>
                </c:pt>
                <c:pt idx="2687">
                  <c:v>-29.152000000838299</c:v>
                </c:pt>
                <c:pt idx="2688">
                  <c:v>-29.144000000838101</c:v>
                </c:pt>
                <c:pt idx="2689">
                  <c:v>-29.1360000008379</c:v>
                </c:pt>
                <c:pt idx="2690">
                  <c:v>-29.128000000837599</c:v>
                </c:pt>
                <c:pt idx="2691">
                  <c:v>-29.1200000008374</c:v>
                </c:pt>
                <c:pt idx="2692">
                  <c:v>-29.112000000837202</c:v>
                </c:pt>
                <c:pt idx="2693">
                  <c:v>-29.104000000836901</c:v>
                </c:pt>
                <c:pt idx="2694">
                  <c:v>-29.0960000008367</c:v>
                </c:pt>
                <c:pt idx="2695">
                  <c:v>-29.088000000836502</c:v>
                </c:pt>
                <c:pt idx="2696">
                  <c:v>-29.080000000836201</c:v>
                </c:pt>
                <c:pt idx="2697">
                  <c:v>-29.072000000835999</c:v>
                </c:pt>
                <c:pt idx="2698">
                  <c:v>-29.064000000835801</c:v>
                </c:pt>
                <c:pt idx="2699">
                  <c:v>-29.056000000835599</c:v>
                </c:pt>
                <c:pt idx="2700">
                  <c:v>-29.048000000835302</c:v>
                </c:pt>
                <c:pt idx="2701">
                  <c:v>-29.0400000008351</c:v>
                </c:pt>
                <c:pt idx="2702">
                  <c:v>-29.032000000834902</c:v>
                </c:pt>
                <c:pt idx="2703">
                  <c:v>-29.024000000834601</c:v>
                </c:pt>
                <c:pt idx="2704">
                  <c:v>-29.016000000834399</c:v>
                </c:pt>
                <c:pt idx="2705">
                  <c:v>-29.008000000834201</c:v>
                </c:pt>
                <c:pt idx="2706">
                  <c:v>-29.0000000008339</c:v>
                </c:pt>
                <c:pt idx="2707">
                  <c:v>-28.992000000833702</c:v>
                </c:pt>
                <c:pt idx="2708">
                  <c:v>-28.9840000008335</c:v>
                </c:pt>
                <c:pt idx="2709">
                  <c:v>-28.976000000833199</c:v>
                </c:pt>
                <c:pt idx="2710">
                  <c:v>-28.968000000833001</c:v>
                </c:pt>
                <c:pt idx="2711">
                  <c:v>-28.9600000008328</c:v>
                </c:pt>
                <c:pt idx="2712">
                  <c:v>-28.952000000832602</c:v>
                </c:pt>
                <c:pt idx="2713">
                  <c:v>-28.9440000008323</c:v>
                </c:pt>
                <c:pt idx="2714">
                  <c:v>-28.936000000832102</c:v>
                </c:pt>
                <c:pt idx="2715">
                  <c:v>-28.928000000831901</c:v>
                </c:pt>
                <c:pt idx="2716">
                  <c:v>-28.9200000008316</c:v>
                </c:pt>
                <c:pt idx="2717">
                  <c:v>-28.912000000831402</c:v>
                </c:pt>
                <c:pt idx="2718">
                  <c:v>-28.9040000008312</c:v>
                </c:pt>
                <c:pt idx="2719">
                  <c:v>-28.896000000830899</c:v>
                </c:pt>
                <c:pt idx="2720">
                  <c:v>-28.888000000830701</c:v>
                </c:pt>
                <c:pt idx="2721">
                  <c:v>-28.880000000830499</c:v>
                </c:pt>
                <c:pt idx="2722">
                  <c:v>-28.872000000830301</c:v>
                </c:pt>
                <c:pt idx="2723">
                  <c:v>-28.86400000083</c:v>
                </c:pt>
                <c:pt idx="2724">
                  <c:v>-28.856000000829802</c:v>
                </c:pt>
                <c:pt idx="2725">
                  <c:v>-28.8480000008296</c:v>
                </c:pt>
                <c:pt idx="2726">
                  <c:v>-28.840000000829299</c:v>
                </c:pt>
                <c:pt idx="2727">
                  <c:v>-28.832000000829101</c:v>
                </c:pt>
                <c:pt idx="2728">
                  <c:v>-28.824000000828899</c:v>
                </c:pt>
                <c:pt idx="2729">
                  <c:v>-28.816000000828598</c:v>
                </c:pt>
                <c:pt idx="2730">
                  <c:v>-28.8080000008284</c:v>
                </c:pt>
                <c:pt idx="2731">
                  <c:v>-28.800000000828202</c:v>
                </c:pt>
                <c:pt idx="2732">
                  <c:v>-28.792000000828001</c:v>
                </c:pt>
                <c:pt idx="2733">
                  <c:v>-28.784000000827699</c:v>
                </c:pt>
                <c:pt idx="2734">
                  <c:v>-28.776000000827501</c:v>
                </c:pt>
                <c:pt idx="2735">
                  <c:v>-28.7680000008273</c:v>
                </c:pt>
                <c:pt idx="2736">
                  <c:v>-28.760000000826999</c:v>
                </c:pt>
                <c:pt idx="2737">
                  <c:v>-28.752000000826801</c:v>
                </c:pt>
                <c:pt idx="2738">
                  <c:v>-28.744000000826603</c:v>
                </c:pt>
                <c:pt idx="2739">
                  <c:v>-28.736000000826298</c:v>
                </c:pt>
                <c:pt idx="2740">
                  <c:v>-28.7280000008261</c:v>
                </c:pt>
                <c:pt idx="2741">
                  <c:v>-28.720000000825902</c:v>
                </c:pt>
                <c:pt idx="2742">
                  <c:v>-28.7120000008257</c:v>
                </c:pt>
                <c:pt idx="2743">
                  <c:v>-28.704000000825399</c:v>
                </c:pt>
                <c:pt idx="2744">
                  <c:v>-28.696000000825201</c:v>
                </c:pt>
                <c:pt idx="2745">
                  <c:v>-28.688000000825003</c:v>
                </c:pt>
                <c:pt idx="2746">
                  <c:v>-28.680000000824698</c:v>
                </c:pt>
                <c:pt idx="2747">
                  <c:v>-28.6720000008245</c:v>
                </c:pt>
                <c:pt idx="2748">
                  <c:v>-28.664000000824302</c:v>
                </c:pt>
                <c:pt idx="2749">
                  <c:v>-28.656000000824001</c:v>
                </c:pt>
                <c:pt idx="2750">
                  <c:v>-28.648000000823799</c:v>
                </c:pt>
                <c:pt idx="2751">
                  <c:v>-28.640000000823601</c:v>
                </c:pt>
                <c:pt idx="2752">
                  <c:v>-28.632000000823403</c:v>
                </c:pt>
                <c:pt idx="2753">
                  <c:v>-28.624000000823099</c:v>
                </c:pt>
                <c:pt idx="2754">
                  <c:v>-28.616000000822901</c:v>
                </c:pt>
                <c:pt idx="2755">
                  <c:v>-28.608000000822702</c:v>
                </c:pt>
                <c:pt idx="2756">
                  <c:v>-28.600000000822401</c:v>
                </c:pt>
                <c:pt idx="2757">
                  <c:v>-28.5920000008222</c:v>
                </c:pt>
                <c:pt idx="2758">
                  <c:v>-28.584000000822002</c:v>
                </c:pt>
                <c:pt idx="2759">
                  <c:v>-28.576000000821701</c:v>
                </c:pt>
                <c:pt idx="2760">
                  <c:v>-28.568000000821499</c:v>
                </c:pt>
                <c:pt idx="2761">
                  <c:v>-28.560000000821301</c:v>
                </c:pt>
                <c:pt idx="2762">
                  <c:v>-28.552000000821103</c:v>
                </c:pt>
                <c:pt idx="2763">
                  <c:v>-28.544000000820802</c:v>
                </c:pt>
                <c:pt idx="2764">
                  <c:v>-28.5360000008206</c:v>
                </c:pt>
                <c:pt idx="2765">
                  <c:v>-28.528000000820402</c:v>
                </c:pt>
                <c:pt idx="2766">
                  <c:v>-28.520000000820101</c:v>
                </c:pt>
                <c:pt idx="2767">
                  <c:v>-28.512000000819899</c:v>
                </c:pt>
                <c:pt idx="2768">
                  <c:v>-28.504000000819701</c:v>
                </c:pt>
                <c:pt idx="2769">
                  <c:v>-28.4960000008194</c:v>
                </c:pt>
                <c:pt idx="2770">
                  <c:v>-28.488000000819198</c:v>
                </c:pt>
                <c:pt idx="2771">
                  <c:v>-28.480000000819</c:v>
                </c:pt>
                <c:pt idx="2772">
                  <c:v>-28.472000000818802</c:v>
                </c:pt>
                <c:pt idx="2773">
                  <c:v>-28.464000000818501</c:v>
                </c:pt>
                <c:pt idx="2774">
                  <c:v>-28.4560000008183</c:v>
                </c:pt>
                <c:pt idx="2775">
                  <c:v>-28.448000000818102</c:v>
                </c:pt>
                <c:pt idx="2776">
                  <c:v>-28.4400000008178</c:v>
                </c:pt>
                <c:pt idx="2777">
                  <c:v>-28.432000000817599</c:v>
                </c:pt>
                <c:pt idx="2778">
                  <c:v>-28.424000000817401</c:v>
                </c:pt>
                <c:pt idx="2779">
                  <c:v>-28.4160000008171</c:v>
                </c:pt>
                <c:pt idx="2780">
                  <c:v>-28.408000000816902</c:v>
                </c:pt>
                <c:pt idx="2781">
                  <c:v>-28.4000000008167</c:v>
                </c:pt>
                <c:pt idx="2782">
                  <c:v>-28.392000000816502</c:v>
                </c:pt>
                <c:pt idx="2783">
                  <c:v>-28.384000000816201</c:v>
                </c:pt>
                <c:pt idx="2784">
                  <c:v>-28.376000000815999</c:v>
                </c:pt>
                <c:pt idx="2785">
                  <c:v>-28.368000000815801</c:v>
                </c:pt>
                <c:pt idx="2786">
                  <c:v>-28.3600000008155</c:v>
                </c:pt>
                <c:pt idx="2787">
                  <c:v>-28.352000000815302</c:v>
                </c:pt>
                <c:pt idx="2788">
                  <c:v>-28.3440000008151</c:v>
                </c:pt>
                <c:pt idx="2789">
                  <c:v>-28.336000000814799</c:v>
                </c:pt>
                <c:pt idx="2790">
                  <c:v>-28.328000000814601</c:v>
                </c:pt>
                <c:pt idx="2791">
                  <c:v>-28.320000000814399</c:v>
                </c:pt>
                <c:pt idx="2792">
                  <c:v>-28.312000000814201</c:v>
                </c:pt>
                <c:pt idx="2793">
                  <c:v>-28.3040000008139</c:v>
                </c:pt>
                <c:pt idx="2794">
                  <c:v>-28.296000000813702</c:v>
                </c:pt>
                <c:pt idx="2795">
                  <c:v>-28.288000000813501</c:v>
                </c:pt>
                <c:pt idx="2796">
                  <c:v>-28.2800000008132</c:v>
                </c:pt>
                <c:pt idx="2797">
                  <c:v>-28.272000000813001</c:v>
                </c:pt>
                <c:pt idx="2798">
                  <c:v>-28.2640000008128</c:v>
                </c:pt>
                <c:pt idx="2799">
                  <c:v>-28.256000000812499</c:v>
                </c:pt>
                <c:pt idx="2800">
                  <c:v>-28.248000000812301</c:v>
                </c:pt>
                <c:pt idx="2801">
                  <c:v>-28.240000000812103</c:v>
                </c:pt>
                <c:pt idx="2802">
                  <c:v>-28.232000000811901</c:v>
                </c:pt>
                <c:pt idx="2803">
                  <c:v>-28.2240000008116</c:v>
                </c:pt>
                <c:pt idx="2804">
                  <c:v>-28.216000000811402</c:v>
                </c:pt>
                <c:pt idx="2805">
                  <c:v>-28.2080000008112</c:v>
                </c:pt>
                <c:pt idx="2806">
                  <c:v>-28.200000000810899</c:v>
                </c:pt>
                <c:pt idx="2807">
                  <c:v>-28.192000000810701</c:v>
                </c:pt>
                <c:pt idx="2808">
                  <c:v>-28.184000000810503</c:v>
                </c:pt>
                <c:pt idx="2809">
                  <c:v>-28.176000000810198</c:v>
                </c:pt>
                <c:pt idx="2810">
                  <c:v>-28.16800000081</c:v>
                </c:pt>
                <c:pt idx="2811">
                  <c:v>-28.160000000809802</c:v>
                </c:pt>
                <c:pt idx="2812">
                  <c:v>-28.152000000809601</c:v>
                </c:pt>
                <c:pt idx="2813">
                  <c:v>-28.144000000809299</c:v>
                </c:pt>
                <c:pt idx="2814">
                  <c:v>-28.136000000809101</c:v>
                </c:pt>
                <c:pt idx="2815">
                  <c:v>-28.1280000008089</c:v>
                </c:pt>
                <c:pt idx="2816">
                  <c:v>-28.120000000808599</c:v>
                </c:pt>
                <c:pt idx="2817">
                  <c:v>-28.112000000808401</c:v>
                </c:pt>
                <c:pt idx="2818">
                  <c:v>-28.104000000808202</c:v>
                </c:pt>
                <c:pt idx="2819">
                  <c:v>-28.096000000807898</c:v>
                </c:pt>
                <c:pt idx="2820">
                  <c:v>-28.0880000008077</c:v>
                </c:pt>
                <c:pt idx="2821">
                  <c:v>-28.080000000807502</c:v>
                </c:pt>
                <c:pt idx="2822">
                  <c:v>-28.0720000008073</c:v>
                </c:pt>
                <c:pt idx="2823">
                  <c:v>-28.064000000806999</c:v>
                </c:pt>
                <c:pt idx="2824">
                  <c:v>-28.056000000806801</c:v>
                </c:pt>
                <c:pt idx="2825">
                  <c:v>-28.048000000806603</c:v>
                </c:pt>
                <c:pt idx="2826">
                  <c:v>-28.040000000806298</c:v>
                </c:pt>
                <c:pt idx="2827">
                  <c:v>-28.0320000008061</c:v>
                </c:pt>
                <c:pt idx="2828">
                  <c:v>-28.024000000805902</c:v>
                </c:pt>
                <c:pt idx="2829">
                  <c:v>-28.016000000805601</c:v>
                </c:pt>
                <c:pt idx="2830">
                  <c:v>-28.008000000805399</c:v>
                </c:pt>
                <c:pt idx="2831">
                  <c:v>-28.000000000805201</c:v>
                </c:pt>
                <c:pt idx="2832">
                  <c:v>-27.992000000805003</c:v>
                </c:pt>
                <c:pt idx="2833">
                  <c:v>-27.984000000804699</c:v>
                </c:pt>
                <c:pt idx="2834">
                  <c:v>-27.9760000008045</c:v>
                </c:pt>
                <c:pt idx="2835">
                  <c:v>-27.968000000804302</c:v>
                </c:pt>
                <c:pt idx="2836">
                  <c:v>-27.960000000804001</c:v>
                </c:pt>
                <c:pt idx="2837">
                  <c:v>-27.9520000008038</c:v>
                </c:pt>
                <c:pt idx="2838">
                  <c:v>-27.944000000803602</c:v>
                </c:pt>
                <c:pt idx="2839">
                  <c:v>-27.9360000008033</c:v>
                </c:pt>
                <c:pt idx="2840">
                  <c:v>-27.928000000803099</c:v>
                </c:pt>
                <c:pt idx="2841">
                  <c:v>-27.920000000802901</c:v>
                </c:pt>
                <c:pt idx="2842">
                  <c:v>-27.912000000802703</c:v>
                </c:pt>
                <c:pt idx="2843">
                  <c:v>-27.904000000802402</c:v>
                </c:pt>
                <c:pt idx="2844">
                  <c:v>-27.8960000008022</c:v>
                </c:pt>
                <c:pt idx="2845">
                  <c:v>-27.888000000802002</c:v>
                </c:pt>
                <c:pt idx="2846">
                  <c:v>-27.880000000801701</c:v>
                </c:pt>
                <c:pt idx="2847">
                  <c:v>-27.872000000801499</c:v>
                </c:pt>
                <c:pt idx="2848">
                  <c:v>-27.864000000801301</c:v>
                </c:pt>
                <c:pt idx="2849">
                  <c:v>-27.856000000801</c:v>
                </c:pt>
                <c:pt idx="2850">
                  <c:v>-27.848000000800802</c:v>
                </c:pt>
                <c:pt idx="2851">
                  <c:v>-27.8400000008006</c:v>
                </c:pt>
                <c:pt idx="2852">
                  <c:v>-27.832000000800299</c:v>
                </c:pt>
                <c:pt idx="2853">
                  <c:v>-27.824000000800101</c:v>
                </c:pt>
                <c:pt idx="2854">
                  <c:v>-27.8160000007999</c:v>
                </c:pt>
                <c:pt idx="2855">
                  <c:v>-27.808000000799701</c:v>
                </c:pt>
                <c:pt idx="2856">
                  <c:v>-27.8000000007994</c:v>
                </c:pt>
                <c:pt idx="2857">
                  <c:v>-27.792000000799202</c:v>
                </c:pt>
                <c:pt idx="2858">
                  <c:v>-27.784000000799001</c:v>
                </c:pt>
                <c:pt idx="2859">
                  <c:v>-27.7760000007987</c:v>
                </c:pt>
                <c:pt idx="2860">
                  <c:v>-27.768000000798502</c:v>
                </c:pt>
                <c:pt idx="2861">
                  <c:v>-27.7600000007983</c:v>
                </c:pt>
                <c:pt idx="2862">
                  <c:v>-27.752000000797999</c:v>
                </c:pt>
                <c:pt idx="2863">
                  <c:v>-27.744000000797801</c:v>
                </c:pt>
                <c:pt idx="2864">
                  <c:v>-27.736000000797599</c:v>
                </c:pt>
                <c:pt idx="2865">
                  <c:v>-27.728000000797401</c:v>
                </c:pt>
                <c:pt idx="2866">
                  <c:v>-27.7200000007971</c:v>
                </c:pt>
                <c:pt idx="2867">
                  <c:v>-27.712000000796902</c:v>
                </c:pt>
                <c:pt idx="2868">
                  <c:v>-27.7040000007967</c:v>
                </c:pt>
                <c:pt idx="2869">
                  <c:v>-27.696000000796399</c:v>
                </c:pt>
                <c:pt idx="2870">
                  <c:v>-27.688000000796201</c:v>
                </c:pt>
                <c:pt idx="2871">
                  <c:v>-27.680000000795999</c:v>
                </c:pt>
                <c:pt idx="2872">
                  <c:v>-27.672000000795698</c:v>
                </c:pt>
                <c:pt idx="2873">
                  <c:v>-27.6640000007955</c:v>
                </c:pt>
                <c:pt idx="2874">
                  <c:v>-27.656000000795302</c:v>
                </c:pt>
                <c:pt idx="2875">
                  <c:v>-27.648000000795101</c:v>
                </c:pt>
                <c:pt idx="2876">
                  <c:v>-27.640000000794799</c:v>
                </c:pt>
                <c:pt idx="2877">
                  <c:v>-27.632000000794601</c:v>
                </c:pt>
                <c:pt idx="2878">
                  <c:v>-27.6240000007944</c:v>
                </c:pt>
                <c:pt idx="2879">
                  <c:v>-27.616000000794099</c:v>
                </c:pt>
                <c:pt idx="2880">
                  <c:v>-27.608000000793901</c:v>
                </c:pt>
                <c:pt idx="2881">
                  <c:v>-27.600000000793703</c:v>
                </c:pt>
                <c:pt idx="2882">
                  <c:v>-27.592000000793398</c:v>
                </c:pt>
                <c:pt idx="2883">
                  <c:v>-27.5840000007932</c:v>
                </c:pt>
                <c:pt idx="2884">
                  <c:v>-27.576000000793002</c:v>
                </c:pt>
                <c:pt idx="2885">
                  <c:v>-27.5680000007928</c:v>
                </c:pt>
                <c:pt idx="2886">
                  <c:v>-27.560000000792499</c:v>
                </c:pt>
                <c:pt idx="2887">
                  <c:v>-27.552000000792301</c:v>
                </c:pt>
                <c:pt idx="2888">
                  <c:v>-27.544000000792103</c:v>
                </c:pt>
                <c:pt idx="2889">
                  <c:v>-27.536000000791798</c:v>
                </c:pt>
                <c:pt idx="2890">
                  <c:v>-27.5280000007916</c:v>
                </c:pt>
                <c:pt idx="2891">
                  <c:v>-27.520000000791402</c:v>
                </c:pt>
                <c:pt idx="2892">
                  <c:v>-27.512000000791101</c:v>
                </c:pt>
                <c:pt idx="2893">
                  <c:v>-27.504000000790899</c:v>
                </c:pt>
                <c:pt idx="2894">
                  <c:v>-27.496000000790701</c:v>
                </c:pt>
                <c:pt idx="2895">
                  <c:v>-27.488000000790503</c:v>
                </c:pt>
                <c:pt idx="2896">
                  <c:v>-27.480000000790199</c:v>
                </c:pt>
                <c:pt idx="2897">
                  <c:v>-27.47200000079</c:v>
                </c:pt>
                <c:pt idx="2898">
                  <c:v>-27.464000000789802</c:v>
                </c:pt>
                <c:pt idx="2899">
                  <c:v>-27.456000000789501</c:v>
                </c:pt>
                <c:pt idx="2900">
                  <c:v>-27.4480000007893</c:v>
                </c:pt>
                <c:pt idx="2901">
                  <c:v>-27.440000000789102</c:v>
                </c:pt>
                <c:pt idx="2902">
                  <c:v>-27.432000000788801</c:v>
                </c:pt>
                <c:pt idx="2903">
                  <c:v>-27.424000000788599</c:v>
                </c:pt>
                <c:pt idx="2904">
                  <c:v>-27.416000000788401</c:v>
                </c:pt>
                <c:pt idx="2905">
                  <c:v>-27.408000000788203</c:v>
                </c:pt>
                <c:pt idx="2906">
                  <c:v>-27.400000000787898</c:v>
                </c:pt>
                <c:pt idx="2907">
                  <c:v>-27.3920000007877</c:v>
                </c:pt>
                <c:pt idx="2908">
                  <c:v>-27.384000000787502</c:v>
                </c:pt>
                <c:pt idx="2909">
                  <c:v>-27.376000000787201</c:v>
                </c:pt>
                <c:pt idx="2910">
                  <c:v>-27.368000000786999</c:v>
                </c:pt>
                <c:pt idx="2911">
                  <c:v>-27.360000000786801</c:v>
                </c:pt>
                <c:pt idx="2912">
                  <c:v>-27.3520000007865</c:v>
                </c:pt>
                <c:pt idx="2913">
                  <c:v>-27.344000000786298</c:v>
                </c:pt>
                <c:pt idx="2914">
                  <c:v>-27.3360000007861</c:v>
                </c:pt>
                <c:pt idx="2915">
                  <c:v>-27.328000000785902</c:v>
                </c:pt>
                <c:pt idx="2916">
                  <c:v>-27.320000000785601</c:v>
                </c:pt>
                <c:pt idx="2917">
                  <c:v>-27.3120000007854</c:v>
                </c:pt>
                <c:pt idx="2918">
                  <c:v>-27.304000000785202</c:v>
                </c:pt>
                <c:pt idx="2919">
                  <c:v>-27.2960000007849</c:v>
                </c:pt>
                <c:pt idx="2920">
                  <c:v>-27.288000000784699</c:v>
                </c:pt>
                <c:pt idx="2921">
                  <c:v>-27.280000000784501</c:v>
                </c:pt>
                <c:pt idx="2922">
                  <c:v>-27.2720000007842</c:v>
                </c:pt>
                <c:pt idx="2923">
                  <c:v>-27.264000000784002</c:v>
                </c:pt>
                <c:pt idx="2924">
                  <c:v>-27.2560000007838</c:v>
                </c:pt>
                <c:pt idx="2925">
                  <c:v>-27.248000000783602</c:v>
                </c:pt>
                <c:pt idx="2926">
                  <c:v>-27.240000000783301</c:v>
                </c:pt>
                <c:pt idx="2927">
                  <c:v>-27.232000000783099</c:v>
                </c:pt>
                <c:pt idx="2928">
                  <c:v>-27.224000000782901</c:v>
                </c:pt>
                <c:pt idx="2929">
                  <c:v>-27.2160000007826</c:v>
                </c:pt>
                <c:pt idx="2930">
                  <c:v>-27.208000000782402</c:v>
                </c:pt>
                <c:pt idx="2931">
                  <c:v>-27.2000000007822</c:v>
                </c:pt>
                <c:pt idx="2932">
                  <c:v>-27.192000000781899</c:v>
                </c:pt>
                <c:pt idx="2933">
                  <c:v>-27.184000000781701</c:v>
                </c:pt>
                <c:pt idx="2934">
                  <c:v>-27.176000000781499</c:v>
                </c:pt>
                <c:pt idx="2935">
                  <c:v>-27.168000000781301</c:v>
                </c:pt>
                <c:pt idx="2936">
                  <c:v>-27.160000000781</c:v>
                </c:pt>
                <c:pt idx="2937">
                  <c:v>-27.152000000780802</c:v>
                </c:pt>
                <c:pt idx="2938">
                  <c:v>-27.144000000780601</c:v>
                </c:pt>
                <c:pt idx="2939">
                  <c:v>-27.1360000007803</c:v>
                </c:pt>
                <c:pt idx="2940">
                  <c:v>-27.128000000780101</c:v>
                </c:pt>
                <c:pt idx="2941">
                  <c:v>-27.1200000007799</c:v>
                </c:pt>
                <c:pt idx="2942">
                  <c:v>-27.112000000779599</c:v>
                </c:pt>
                <c:pt idx="2943">
                  <c:v>-27.104000000779401</c:v>
                </c:pt>
                <c:pt idx="2944">
                  <c:v>-27.096000000779203</c:v>
                </c:pt>
                <c:pt idx="2945">
                  <c:v>-27.088000000779001</c:v>
                </c:pt>
                <c:pt idx="2946">
                  <c:v>-27.0800000007787</c:v>
                </c:pt>
                <c:pt idx="2947">
                  <c:v>-27.072000000778502</c:v>
                </c:pt>
                <c:pt idx="2948">
                  <c:v>-27.0640000007783</c:v>
                </c:pt>
                <c:pt idx="2949">
                  <c:v>-27.056000000777999</c:v>
                </c:pt>
                <c:pt idx="2950">
                  <c:v>-27.048000000777801</c:v>
                </c:pt>
                <c:pt idx="2951">
                  <c:v>-27.040000000777599</c:v>
                </c:pt>
                <c:pt idx="2952">
                  <c:v>-27.032000000777298</c:v>
                </c:pt>
                <c:pt idx="2953">
                  <c:v>-27.0240000007771</c:v>
                </c:pt>
                <c:pt idx="2954">
                  <c:v>-27.016000000776902</c:v>
                </c:pt>
                <c:pt idx="2955">
                  <c:v>-27.0080000007767</c:v>
                </c:pt>
                <c:pt idx="2956">
                  <c:v>-27.000000000776399</c:v>
                </c:pt>
                <c:pt idx="2957">
                  <c:v>-26.992000000776201</c:v>
                </c:pt>
                <c:pt idx="2958">
                  <c:v>-26.984000000776</c:v>
                </c:pt>
                <c:pt idx="2959">
                  <c:v>-26.976000000775699</c:v>
                </c:pt>
                <c:pt idx="2960">
                  <c:v>-26.968000000775501</c:v>
                </c:pt>
                <c:pt idx="2961">
                  <c:v>-26.960000000775302</c:v>
                </c:pt>
                <c:pt idx="2962">
                  <c:v>-26.952000000774998</c:v>
                </c:pt>
                <c:pt idx="2963">
                  <c:v>-26.9440000007748</c:v>
                </c:pt>
                <c:pt idx="2964">
                  <c:v>-26.936000000774602</c:v>
                </c:pt>
                <c:pt idx="2965">
                  <c:v>-26.9280000007744</c:v>
                </c:pt>
                <c:pt idx="2966">
                  <c:v>-26.920000000774099</c:v>
                </c:pt>
                <c:pt idx="2967">
                  <c:v>-26.912000000773901</c:v>
                </c:pt>
                <c:pt idx="2968">
                  <c:v>-26.904000000773703</c:v>
                </c:pt>
                <c:pt idx="2969">
                  <c:v>-26.896000000773398</c:v>
                </c:pt>
                <c:pt idx="2970">
                  <c:v>-26.8880000007732</c:v>
                </c:pt>
                <c:pt idx="2971">
                  <c:v>-26.880000000773002</c:v>
                </c:pt>
                <c:pt idx="2972">
                  <c:v>-26.872000000772701</c:v>
                </c:pt>
                <c:pt idx="2973">
                  <c:v>-26.864000000772499</c:v>
                </c:pt>
                <c:pt idx="2974">
                  <c:v>-26.856000000772301</c:v>
                </c:pt>
                <c:pt idx="2975">
                  <c:v>-26.848000000772103</c:v>
                </c:pt>
                <c:pt idx="2976">
                  <c:v>-26.840000000771798</c:v>
                </c:pt>
                <c:pt idx="2977">
                  <c:v>-26.8320000007716</c:v>
                </c:pt>
                <c:pt idx="2978">
                  <c:v>-26.824000000771402</c:v>
                </c:pt>
                <c:pt idx="2979">
                  <c:v>-26.816000000771101</c:v>
                </c:pt>
                <c:pt idx="2980">
                  <c:v>-26.8080000007709</c:v>
                </c:pt>
                <c:pt idx="2981">
                  <c:v>-26.800000000770702</c:v>
                </c:pt>
                <c:pt idx="2982">
                  <c:v>-26.7920000007704</c:v>
                </c:pt>
                <c:pt idx="2983">
                  <c:v>-26.784000000770199</c:v>
                </c:pt>
                <c:pt idx="2984">
                  <c:v>-26.776000000770001</c:v>
                </c:pt>
                <c:pt idx="2985">
                  <c:v>-26.768000000769803</c:v>
                </c:pt>
                <c:pt idx="2986">
                  <c:v>-26.760000000769502</c:v>
                </c:pt>
                <c:pt idx="2987">
                  <c:v>-26.7520000007693</c:v>
                </c:pt>
                <c:pt idx="2988">
                  <c:v>-26.744000000769102</c:v>
                </c:pt>
                <c:pt idx="2989">
                  <c:v>-26.736000000768801</c:v>
                </c:pt>
                <c:pt idx="2990">
                  <c:v>-26.728000000768599</c:v>
                </c:pt>
                <c:pt idx="2991">
                  <c:v>-26.720000000768401</c:v>
                </c:pt>
                <c:pt idx="2992">
                  <c:v>-26.7120000007681</c:v>
                </c:pt>
                <c:pt idx="2993">
                  <c:v>-26.704000000767902</c:v>
                </c:pt>
                <c:pt idx="2994">
                  <c:v>-26.6960000007677</c:v>
                </c:pt>
                <c:pt idx="2995">
                  <c:v>-26.688000000767502</c:v>
                </c:pt>
                <c:pt idx="2996">
                  <c:v>-26.680000000767201</c:v>
                </c:pt>
                <c:pt idx="2997">
                  <c:v>-26.672000000767</c:v>
                </c:pt>
                <c:pt idx="2998">
                  <c:v>-26.664000000766801</c:v>
                </c:pt>
                <c:pt idx="2999">
                  <c:v>-26.6560000007665</c:v>
                </c:pt>
                <c:pt idx="3000">
                  <c:v>-26.648000000766299</c:v>
                </c:pt>
                <c:pt idx="3001">
                  <c:v>-26.640000000766101</c:v>
                </c:pt>
                <c:pt idx="3002">
                  <c:v>-26.6320000007658</c:v>
                </c:pt>
                <c:pt idx="3003">
                  <c:v>-26.624000000765601</c:v>
                </c:pt>
                <c:pt idx="3004">
                  <c:v>-26.6160000007654</c:v>
                </c:pt>
                <c:pt idx="3005">
                  <c:v>-26.608000000765202</c:v>
                </c:pt>
                <c:pt idx="3006">
                  <c:v>-26.600000000764901</c:v>
                </c:pt>
                <c:pt idx="3007">
                  <c:v>-26.592000000764699</c:v>
                </c:pt>
                <c:pt idx="3008">
                  <c:v>-26.584000000764501</c:v>
                </c:pt>
                <c:pt idx="3009">
                  <c:v>-26.5760000007642</c:v>
                </c:pt>
                <c:pt idx="3010">
                  <c:v>-26.568000000764002</c:v>
                </c:pt>
                <c:pt idx="3011">
                  <c:v>-26.5600000007638</c:v>
                </c:pt>
                <c:pt idx="3012">
                  <c:v>-26.552000000763499</c:v>
                </c:pt>
                <c:pt idx="3013">
                  <c:v>-26.544000000763301</c:v>
                </c:pt>
                <c:pt idx="3014">
                  <c:v>-26.536000000763099</c:v>
                </c:pt>
                <c:pt idx="3015">
                  <c:v>-26.528000000762901</c:v>
                </c:pt>
                <c:pt idx="3016">
                  <c:v>-26.5200000007626</c:v>
                </c:pt>
                <c:pt idx="3017">
                  <c:v>-26.512000000762402</c:v>
                </c:pt>
                <c:pt idx="3018">
                  <c:v>-26.504000000762201</c:v>
                </c:pt>
                <c:pt idx="3019">
                  <c:v>-26.496000000761899</c:v>
                </c:pt>
                <c:pt idx="3020">
                  <c:v>-26.488000000761701</c:v>
                </c:pt>
                <c:pt idx="3021">
                  <c:v>-26.4800000007615</c:v>
                </c:pt>
                <c:pt idx="3022">
                  <c:v>-26.472000000761199</c:v>
                </c:pt>
                <c:pt idx="3023">
                  <c:v>-26.464000000761001</c:v>
                </c:pt>
                <c:pt idx="3024">
                  <c:v>-26.456000000760802</c:v>
                </c:pt>
                <c:pt idx="3025">
                  <c:v>-26.448000000760601</c:v>
                </c:pt>
                <c:pt idx="3026">
                  <c:v>-26.4400000007603</c:v>
                </c:pt>
                <c:pt idx="3027">
                  <c:v>-26.432000000760102</c:v>
                </c:pt>
                <c:pt idx="3028">
                  <c:v>-26.4240000007599</c:v>
                </c:pt>
                <c:pt idx="3029">
                  <c:v>-26.416000000759599</c:v>
                </c:pt>
                <c:pt idx="3030">
                  <c:v>-26.408000000759401</c:v>
                </c:pt>
                <c:pt idx="3031">
                  <c:v>-26.400000000759203</c:v>
                </c:pt>
                <c:pt idx="3032">
                  <c:v>-26.392000000758898</c:v>
                </c:pt>
                <c:pt idx="3033">
                  <c:v>-26.3840000007587</c:v>
                </c:pt>
                <c:pt idx="3034">
                  <c:v>-26.376000000758502</c:v>
                </c:pt>
                <c:pt idx="3035">
                  <c:v>-26.368000000758201</c:v>
                </c:pt>
                <c:pt idx="3036">
                  <c:v>-26.360000000757999</c:v>
                </c:pt>
                <c:pt idx="3037">
                  <c:v>-26.352000000757801</c:v>
                </c:pt>
                <c:pt idx="3038">
                  <c:v>-26.344000000757603</c:v>
                </c:pt>
                <c:pt idx="3039">
                  <c:v>-26.336000000757299</c:v>
                </c:pt>
                <c:pt idx="3040">
                  <c:v>-26.3280000007571</c:v>
                </c:pt>
                <c:pt idx="3041">
                  <c:v>-26.320000000756902</c:v>
                </c:pt>
                <c:pt idx="3042">
                  <c:v>-26.312000000756601</c:v>
                </c:pt>
                <c:pt idx="3043">
                  <c:v>-26.3040000007564</c:v>
                </c:pt>
                <c:pt idx="3044">
                  <c:v>-26.296000000756202</c:v>
                </c:pt>
                <c:pt idx="3045">
                  <c:v>-26.2880000007559</c:v>
                </c:pt>
                <c:pt idx="3046">
                  <c:v>-26.280000000755699</c:v>
                </c:pt>
                <c:pt idx="3047">
                  <c:v>-26.272000000755501</c:v>
                </c:pt>
                <c:pt idx="3048">
                  <c:v>-26.264000000755303</c:v>
                </c:pt>
                <c:pt idx="3049">
                  <c:v>-26.256000000754998</c:v>
                </c:pt>
                <c:pt idx="3050">
                  <c:v>-26.2480000007548</c:v>
                </c:pt>
                <c:pt idx="3051">
                  <c:v>-26.240000000754602</c:v>
                </c:pt>
                <c:pt idx="3052">
                  <c:v>-26.232000000754301</c:v>
                </c:pt>
                <c:pt idx="3053">
                  <c:v>-26.224000000754099</c:v>
                </c:pt>
                <c:pt idx="3054">
                  <c:v>-26.216000000753901</c:v>
                </c:pt>
                <c:pt idx="3055">
                  <c:v>-26.2080000007536</c:v>
                </c:pt>
                <c:pt idx="3056">
                  <c:v>-26.200000000753398</c:v>
                </c:pt>
                <c:pt idx="3057">
                  <c:v>-26.1920000007532</c:v>
                </c:pt>
                <c:pt idx="3058">
                  <c:v>-26.184000000753002</c:v>
                </c:pt>
                <c:pt idx="3059">
                  <c:v>-26.176000000752701</c:v>
                </c:pt>
                <c:pt idx="3060">
                  <c:v>-26.1680000007525</c:v>
                </c:pt>
                <c:pt idx="3061">
                  <c:v>-26.160000000752301</c:v>
                </c:pt>
                <c:pt idx="3062">
                  <c:v>-26.152000000752</c:v>
                </c:pt>
                <c:pt idx="3063">
                  <c:v>-26.144000000751799</c:v>
                </c:pt>
                <c:pt idx="3064">
                  <c:v>-26.136000000751601</c:v>
                </c:pt>
                <c:pt idx="3065">
                  <c:v>-26.1280000007513</c:v>
                </c:pt>
                <c:pt idx="3066">
                  <c:v>-26.120000000751102</c:v>
                </c:pt>
                <c:pt idx="3067">
                  <c:v>-26.1120000007509</c:v>
                </c:pt>
                <c:pt idx="3068">
                  <c:v>-26.104000000750702</c:v>
                </c:pt>
                <c:pt idx="3069">
                  <c:v>-26.096000000750401</c:v>
                </c:pt>
                <c:pt idx="3070">
                  <c:v>-26.088000000750199</c:v>
                </c:pt>
                <c:pt idx="3071">
                  <c:v>-26.080000000750001</c:v>
                </c:pt>
                <c:pt idx="3072">
                  <c:v>-26.0720000007497</c:v>
                </c:pt>
                <c:pt idx="3073">
                  <c:v>-26.064000000749502</c:v>
                </c:pt>
                <c:pt idx="3074">
                  <c:v>-26.0560000007493</c:v>
                </c:pt>
                <c:pt idx="3075">
                  <c:v>-26.048000000748999</c:v>
                </c:pt>
                <c:pt idx="3076">
                  <c:v>-26.040000000748801</c:v>
                </c:pt>
                <c:pt idx="3077">
                  <c:v>-26.032000000748599</c:v>
                </c:pt>
                <c:pt idx="3078">
                  <c:v>-26.024000000748401</c:v>
                </c:pt>
                <c:pt idx="3079">
                  <c:v>-26.0160000007481</c:v>
                </c:pt>
                <c:pt idx="3080">
                  <c:v>-26.008000000747902</c:v>
                </c:pt>
                <c:pt idx="3081">
                  <c:v>-26.000000000747701</c:v>
                </c:pt>
                <c:pt idx="3082">
                  <c:v>-25.992000000747399</c:v>
                </c:pt>
                <c:pt idx="3083">
                  <c:v>-25.984000000747201</c:v>
                </c:pt>
                <c:pt idx="3084">
                  <c:v>-25.976000000747</c:v>
                </c:pt>
                <c:pt idx="3085">
                  <c:v>-25.968000000746699</c:v>
                </c:pt>
                <c:pt idx="3086">
                  <c:v>-25.960000000746501</c:v>
                </c:pt>
                <c:pt idx="3087">
                  <c:v>-25.952000000746303</c:v>
                </c:pt>
                <c:pt idx="3088">
                  <c:v>-25.944000000746101</c:v>
                </c:pt>
                <c:pt idx="3089">
                  <c:v>-25.9360000007458</c:v>
                </c:pt>
                <c:pt idx="3090">
                  <c:v>-25.928000000745602</c:v>
                </c:pt>
                <c:pt idx="3091">
                  <c:v>-25.9200000007454</c:v>
                </c:pt>
                <c:pt idx="3092">
                  <c:v>-25.912000000745099</c:v>
                </c:pt>
                <c:pt idx="3093">
                  <c:v>-25.904000000744901</c:v>
                </c:pt>
                <c:pt idx="3094">
                  <c:v>-25.896000000744699</c:v>
                </c:pt>
                <c:pt idx="3095">
                  <c:v>-25.888000000744398</c:v>
                </c:pt>
                <c:pt idx="3096">
                  <c:v>-25.8800000007442</c:v>
                </c:pt>
                <c:pt idx="3097">
                  <c:v>-25.872000000744002</c:v>
                </c:pt>
                <c:pt idx="3098">
                  <c:v>-25.8640000007438</c:v>
                </c:pt>
                <c:pt idx="3099">
                  <c:v>-25.856000000743499</c:v>
                </c:pt>
                <c:pt idx="3100">
                  <c:v>-25.848000000743301</c:v>
                </c:pt>
                <c:pt idx="3101">
                  <c:v>-25.8400000007431</c:v>
                </c:pt>
                <c:pt idx="3102">
                  <c:v>-25.832000000742799</c:v>
                </c:pt>
                <c:pt idx="3103">
                  <c:v>-25.8240000007426</c:v>
                </c:pt>
                <c:pt idx="3104">
                  <c:v>-25.816000000742402</c:v>
                </c:pt>
                <c:pt idx="3105">
                  <c:v>-25.808000000742098</c:v>
                </c:pt>
                <c:pt idx="3106">
                  <c:v>-25.8000000007419</c:v>
                </c:pt>
                <c:pt idx="3107">
                  <c:v>-25.792000000741702</c:v>
                </c:pt>
                <c:pt idx="3108">
                  <c:v>-25.7840000007415</c:v>
                </c:pt>
                <c:pt idx="3109">
                  <c:v>-25.776000000741199</c:v>
                </c:pt>
                <c:pt idx="3110">
                  <c:v>-25.768000000741001</c:v>
                </c:pt>
                <c:pt idx="3111">
                  <c:v>-25.760000000740803</c:v>
                </c:pt>
                <c:pt idx="3112">
                  <c:v>-25.752000000740498</c:v>
                </c:pt>
                <c:pt idx="3113">
                  <c:v>-25.7440000007403</c:v>
                </c:pt>
                <c:pt idx="3114">
                  <c:v>-25.736000000740102</c:v>
                </c:pt>
                <c:pt idx="3115">
                  <c:v>-25.728000000739801</c:v>
                </c:pt>
                <c:pt idx="3116">
                  <c:v>-25.720000000739599</c:v>
                </c:pt>
                <c:pt idx="3117">
                  <c:v>-25.712000000739401</c:v>
                </c:pt>
                <c:pt idx="3118">
                  <c:v>-25.704000000739203</c:v>
                </c:pt>
                <c:pt idx="3119">
                  <c:v>-25.696000000738898</c:v>
                </c:pt>
                <c:pt idx="3120">
                  <c:v>-25.6880000007387</c:v>
                </c:pt>
                <c:pt idx="3121">
                  <c:v>-25.680000000738502</c:v>
                </c:pt>
                <c:pt idx="3122">
                  <c:v>-25.672000000738201</c:v>
                </c:pt>
                <c:pt idx="3123">
                  <c:v>-25.664000000738</c:v>
                </c:pt>
                <c:pt idx="3124">
                  <c:v>-25.656000000737802</c:v>
                </c:pt>
                <c:pt idx="3125">
                  <c:v>-25.6480000007375</c:v>
                </c:pt>
                <c:pt idx="3126">
                  <c:v>-25.640000000737299</c:v>
                </c:pt>
                <c:pt idx="3127">
                  <c:v>-25.632000000737101</c:v>
                </c:pt>
                <c:pt idx="3128">
                  <c:v>-25.624000000736903</c:v>
                </c:pt>
                <c:pt idx="3129">
                  <c:v>-25.616000000736602</c:v>
                </c:pt>
                <c:pt idx="3130">
                  <c:v>-25.6080000007364</c:v>
                </c:pt>
                <c:pt idx="3131">
                  <c:v>-25.600000000736202</c:v>
                </c:pt>
                <c:pt idx="3132">
                  <c:v>-25.592000000735901</c:v>
                </c:pt>
                <c:pt idx="3133">
                  <c:v>-25.584000000735699</c:v>
                </c:pt>
                <c:pt idx="3134">
                  <c:v>-25.576000000735501</c:v>
                </c:pt>
                <c:pt idx="3135">
                  <c:v>-25.5680000007352</c:v>
                </c:pt>
                <c:pt idx="3136">
                  <c:v>-25.560000000735002</c:v>
                </c:pt>
                <c:pt idx="3137">
                  <c:v>-25.5520000007348</c:v>
                </c:pt>
                <c:pt idx="3138">
                  <c:v>-25.544000000734602</c:v>
                </c:pt>
                <c:pt idx="3139">
                  <c:v>-25.536000000734301</c:v>
                </c:pt>
                <c:pt idx="3140">
                  <c:v>-25.528000000734099</c:v>
                </c:pt>
                <c:pt idx="3141">
                  <c:v>-25.520000000733901</c:v>
                </c:pt>
                <c:pt idx="3142">
                  <c:v>-25.5120000007336</c:v>
                </c:pt>
                <c:pt idx="3143">
                  <c:v>-25.504000000733399</c:v>
                </c:pt>
                <c:pt idx="3144">
                  <c:v>-25.496000000733201</c:v>
                </c:pt>
                <c:pt idx="3145">
                  <c:v>-25.4880000007329</c:v>
                </c:pt>
                <c:pt idx="3146">
                  <c:v>-25.480000000732701</c:v>
                </c:pt>
                <c:pt idx="3147">
                  <c:v>-25.4720000007325</c:v>
                </c:pt>
                <c:pt idx="3148">
                  <c:v>-25.464000000732302</c:v>
                </c:pt>
                <c:pt idx="3149">
                  <c:v>-25.456000000732001</c:v>
                </c:pt>
                <c:pt idx="3150">
                  <c:v>-25.448000000731799</c:v>
                </c:pt>
                <c:pt idx="3151">
                  <c:v>-25.440000000731601</c:v>
                </c:pt>
                <c:pt idx="3152">
                  <c:v>-25.4320000007313</c:v>
                </c:pt>
                <c:pt idx="3153">
                  <c:v>-25.424000000731102</c:v>
                </c:pt>
                <c:pt idx="3154">
                  <c:v>-25.4160000007309</c:v>
                </c:pt>
                <c:pt idx="3155">
                  <c:v>-25.408000000730599</c:v>
                </c:pt>
                <c:pt idx="3156">
                  <c:v>-25.400000000730401</c:v>
                </c:pt>
                <c:pt idx="3157">
                  <c:v>-25.392000000730199</c:v>
                </c:pt>
                <c:pt idx="3158">
                  <c:v>-25.384000000730001</c:v>
                </c:pt>
                <c:pt idx="3159">
                  <c:v>-25.3760000007297</c:v>
                </c:pt>
                <c:pt idx="3160">
                  <c:v>-25.368000000729502</c:v>
                </c:pt>
                <c:pt idx="3161">
                  <c:v>-25.3600000007293</c:v>
                </c:pt>
                <c:pt idx="3162">
                  <c:v>-25.352000000728999</c:v>
                </c:pt>
                <c:pt idx="3163">
                  <c:v>-25.344000000728801</c:v>
                </c:pt>
                <c:pt idx="3164">
                  <c:v>-25.3360000007286</c:v>
                </c:pt>
                <c:pt idx="3165">
                  <c:v>-25.328000000728299</c:v>
                </c:pt>
                <c:pt idx="3166">
                  <c:v>-25.320000000728101</c:v>
                </c:pt>
                <c:pt idx="3167">
                  <c:v>-25.312000000727902</c:v>
                </c:pt>
                <c:pt idx="3168">
                  <c:v>-25.304000000727701</c:v>
                </c:pt>
                <c:pt idx="3169">
                  <c:v>-25.2960000007274</c:v>
                </c:pt>
                <c:pt idx="3170">
                  <c:v>-25.288000000727202</c:v>
                </c:pt>
                <c:pt idx="3171">
                  <c:v>-25.280000000727</c:v>
                </c:pt>
                <c:pt idx="3172">
                  <c:v>-25.272000000726699</c:v>
                </c:pt>
                <c:pt idx="3173">
                  <c:v>-25.264000000726501</c:v>
                </c:pt>
                <c:pt idx="3174">
                  <c:v>-25.256000000726303</c:v>
                </c:pt>
                <c:pt idx="3175">
                  <c:v>-25.248000000725998</c:v>
                </c:pt>
                <c:pt idx="3176">
                  <c:v>-25.2400000007258</c:v>
                </c:pt>
                <c:pt idx="3177">
                  <c:v>-25.232000000725602</c:v>
                </c:pt>
                <c:pt idx="3178">
                  <c:v>-25.2240000007254</c:v>
                </c:pt>
                <c:pt idx="3179">
                  <c:v>-25.216000000725099</c:v>
                </c:pt>
                <c:pt idx="3180">
                  <c:v>-25.208000000724901</c:v>
                </c:pt>
                <c:pt idx="3181">
                  <c:v>-25.200000000724703</c:v>
                </c:pt>
                <c:pt idx="3182">
                  <c:v>-25.192000000724398</c:v>
                </c:pt>
                <c:pt idx="3183">
                  <c:v>-25.1840000007242</c:v>
                </c:pt>
                <c:pt idx="3184">
                  <c:v>-25.176000000724002</c:v>
                </c:pt>
                <c:pt idx="3185">
                  <c:v>-25.168000000723698</c:v>
                </c:pt>
                <c:pt idx="3186">
                  <c:v>-25.1600000007235</c:v>
                </c:pt>
                <c:pt idx="3187">
                  <c:v>-25.152000000723302</c:v>
                </c:pt>
                <c:pt idx="3188">
                  <c:v>-25.1440000007231</c:v>
                </c:pt>
                <c:pt idx="3189">
                  <c:v>-25.136000000722799</c:v>
                </c:pt>
                <c:pt idx="3190">
                  <c:v>-25.128000000722601</c:v>
                </c:pt>
                <c:pt idx="3191">
                  <c:v>-25.120000000722403</c:v>
                </c:pt>
                <c:pt idx="3192">
                  <c:v>-25.112000000722098</c:v>
                </c:pt>
                <c:pt idx="3193">
                  <c:v>-25.1040000007219</c:v>
                </c:pt>
                <c:pt idx="3194">
                  <c:v>-25.096000000721702</c:v>
                </c:pt>
                <c:pt idx="3195">
                  <c:v>-25.088000000721401</c:v>
                </c:pt>
                <c:pt idx="3196">
                  <c:v>-25.080000000721199</c:v>
                </c:pt>
                <c:pt idx="3197">
                  <c:v>-25.072000000721001</c:v>
                </c:pt>
                <c:pt idx="3198">
                  <c:v>-25.064000000720803</c:v>
                </c:pt>
                <c:pt idx="3199">
                  <c:v>-25.056000000720498</c:v>
                </c:pt>
                <c:pt idx="3200">
                  <c:v>-25.0480000007203</c:v>
                </c:pt>
                <c:pt idx="3201">
                  <c:v>-25.040000000720102</c:v>
                </c:pt>
                <c:pt idx="3202">
                  <c:v>-25.032000000719801</c:v>
                </c:pt>
                <c:pt idx="3203">
                  <c:v>-25.0240000007196</c:v>
                </c:pt>
                <c:pt idx="3204">
                  <c:v>-25.016000000719401</c:v>
                </c:pt>
                <c:pt idx="3205">
                  <c:v>-25.0080000007191</c:v>
                </c:pt>
                <c:pt idx="3206">
                  <c:v>-25.000000000718899</c:v>
                </c:pt>
                <c:pt idx="3207">
                  <c:v>-24.992000000718701</c:v>
                </c:pt>
                <c:pt idx="3208">
                  <c:v>-24.984000000718503</c:v>
                </c:pt>
                <c:pt idx="3209">
                  <c:v>-24.976000000718201</c:v>
                </c:pt>
                <c:pt idx="3210">
                  <c:v>-24.968000000718</c:v>
                </c:pt>
                <c:pt idx="3211">
                  <c:v>-24.960000000717802</c:v>
                </c:pt>
                <c:pt idx="3212">
                  <c:v>-24.952000000717501</c:v>
                </c:pt>
                <c:pt idx="3213">
                  <c:v>-24.944000000717299</c:v>
                </c:pt>
                <c:pt idx="3214">
                  <c:v>-24.936000000717101</c:v>
                </c:pt>
                <c:pt idx="3215">
                  <c:v>-24.9280000007168</c:v>
                </c:pt>
                <c:pt idx="3216">
                  <c:v>-24.920000000716602</c:v>
                </c:pt>
                <c:pt idx="3217">
                  <c:v>-24.9120000007164</c:v>
                </c:pt>
                <c:pt idx="3218">
                  <c:v>-24.904000000716099</c:v>
                </c:pt>
                <c:pt idx="3219">
                  <c:v>-24.896000000715901</c:v>
                </c:pt>
                <c:pt idx="3220">
                  <c:v>-24.888000000715699</c:v>
                </c:pt>
                <c:pt idx="3221">
                  <c:v>-24.880000000715501</c:v>
                </c:pt>
                <c:pt idx="3222">
                  <c:v>-24.8720000007152</c:v>
                </c:pt>
                <c:pt idx="3223">
                  <c:v>-24.864000000715002</c:v>
                </c:pt>
                <c:pt idx="3224">
                  <c:v>-24.856000000714801</c:v>
                </c:pt>
                <c:pt idx="3225">
                  <c:v>-24.848000000714499</c:v>
                </c:pt>
                <c:pt idx="3226">
                  <c:v>-24.840000000714301</c:v>
                </c:pt>
                <c:pt idx="3227">
                  <c:v>-24.8320000007141</c:v>
                </c:pt>
                <c:pt idx="3228">
                  <c:v>-24.824000000713799</c:v>
                </c:pt>
                <c:pt idx="3229">
                  <c:v>-24.816000000713601</c:v>
                </c:pt>
                <c:pt idx="3230">
                  <c:v>-24.808000000713399</c:v>
                </c:pt>
                <c:pt idx="3231">
                  <c:v>-24.800000000713201</c:v>
                </c:pt>
                <c:pt idx="3232">
                  <c:v>-24.7920000007129</c:v>
                </c:pt>
                <c:pt idx="3233">
                  <c:v>-24.784000000712702</c:v>
                </c:pt>
                <c:pt idx="3234">
                  <c:v>-24.7760000007125</c:v>
                </c:pt>
                <c:pt idx="3235">
                  <c:v>-24.768000000712199</c:v>
                </c:pt>
                <c:pt idx="3236">
                  <c:v>-24.760000000712001</c:v>
                </c:pt>
                <c:pt idx="3237">
                  <c:v>-24.752000000711799</c:v>
                </c:pt>
                <c:pt idx="3238">
                  <c:v>-24.744000000711498</c:v>
                </c:pt>
                <c:pt idx="3239">
                  <c:v>-24.7360000007113</c:v>
                </c:pt>
                <c:pt idx="3240">
                  <c:v>-24.728000000711102</c:v>
                </c:pt>
                <c:pt idx="3241">
                  <c:v>-24.7200000007109</c:v>
                </c:pt>
                <c:pt idx="3242">
                  <c:v>-24.712000000710599</c:v>
                </c:pt>
                <c:pt idx="3243">
                  <c:v>-24.704000000710401</c:v>
                </c:pt>
                <c:pt idx="3244">
                  <c:v>-24.6960000007102</c:v>
                </c:pt>
                <c:pt idx="3245">
                  <c:v>-24.688000000709899</c:v>
                </c:pt>
                <c:pt idx="3246">
                  <c:v>-24.6800000007097</c:v>
                </c:pt>
                <c:pt idx="3247">
                  <c:v>-24.672000000709502</c:v>
                </c:pt>
                <c:pt idx="3248">
                  <c:v>-24.664000000709198</c:v>
                </c:pt>
                <c:pt idx="3249">
                  <c:v>-24.656000000709</c:v>
                </c:pt>
                <c:pt idx="3250">
                  <c:v>-24.648000000708802</c:v>
                </c:pt>
                <c:pt idx="3251">
                  <c:v>-24.6400000007086</c:v>
                </c:pt>
                <c:pt idx="3252">
                  <c:v>-24.632000000708299</c:v>
                </c:pt>
                <c:pt idx="3253">
                  <c:v>-24.624000000708101</c:v>
                </c:pt>
                <c:pt idx="3254">
                  <c:v>-24.616000000707903</c:v>
                </c:pt>
                <c:pt idx="3255">
                  <c:v>-24.608000000707598</c:v>
                </c:pt>
                <c:pt idx="3256">
                  <c:v>-24.6000000007074</c:v>
                </c:pt>
                <c:pt idx="3257">
                  <c:v>-24.592000000707202</c:v>
                </c:pt>
                <c:pt idx="3258">
                  <c:v>-24.584000000706901</c:v>
                </c:pt>
                <c:pt idx="3259">
                  <c:v>-24.576000000706699</c:v>
                </c:pt>
                <c:pt idx="3260">
                  <c:v>-24.568000000706501</c:v>
                </c:pt>
                <c:pt idx="3261">
                  <c:v>-24.560000000706303</c:v>
                </c:pt>
                <c:pt idx="3262">
                  <c:v>-24.552000000705998</c:v>
                </c:pt>
                <c:pt idx="3263">
                  <c:v>-24.5440000007058</c:v>
                </c:pt>
                <c:pt idx="3264">
                  <c:v>-24.536000000705602</c:v>
                </c:pt>
                <c:pt idx="3265">
                  <c:v>-24.528000000705301</c:v>
                </c:pt>
                <c:pt idx="3266">
                  <c:v>-24.5200000007051</c:v>
                </c:pt>
                <c:pt idx="3267">
                  <c:v>-24.512000000704901</c:v>
                </c:pt>
                <c:pt idx="3268">
                  <c:v>-24.5040000007046</c:v>
                </c:pt>
                <c:pt idx="3269">
                  <c:v>-24.496000000704399</c:v>
                </c:pt>
                <c:pt idx="3270">
                  <c:v>-24.488000000704201</c:v>
                </c:pt>
                <c:pt idx="3271">
                  <c:v>-24.480000000704003</c:v>
                </c:pt>
                <c:pt idx="3272">
                  <c:v>-24.472000000703702</c:v>
                </c:pt>
                <c:pt idx="3273">
                  <c:v>-24.4640000007035</c:v>
                </c:pt>
                <c:pt idx="3274">
                  <c:v>-24.456000000703302</c:v>
                </c:pt>
                <c:pt idx="3275">
                  <c:v>-24.448000000703001</c:v>
                </c:pt>
                <c:pt idx="3276">
                  <c:v>-24.440000000702799</c:v>
                </c:pt>
                <c:pt idx="3277">
                  <c:v>-24.432000000702601</c:v>
                </c:pt>
                <c:pt idx="3278">
                  <c:v>-24.4240000007023</c:v>
                </c:pt>
                <c:pt idx="3279">
                  <c:v>-24.416000000702098</c:v>
                </c:pt>
                <c:pt idx="3280">
                  <c:v>-24.4080000007019</c:v>
                </c:pt>
                <c:pt idx="3281">
                  <c:v>-24.400000000701702</c:v>
                </c:pt>
                <c:pt idx="3282">
                  <c:v>-24.392000000701401</c:v>
                </c:pt>
                <c:pt idx="3283">
                  <c:v>-24.384000000701199</c:v>
                </c:pt>
                <c:pt idx="3284">
                  <c:v>-24.376000000701001</c:v>
                </c:pt>
                <c:pt idx="3285">
                  <c:v>-24.3680000007007</c:v>
                </c:pt>
                <c:pt idx="3286">
                  <c:v>-24.360000000700499</c:v>
                </c:pt>
                <c:pt idx="3287">
                  <c:v>-24.352000000700301</c:v>
                </c:pt>
                <c:pt idx="3288">
                  <c:v>-24.344000000699999</c:v>
                </c:pt>
                <c:pt idx="3289">
                  <c:v>-24.336000000699801</c:v>
                </c:pt>
                <c:pt idx="3290">
                  <c:v>-24.3280000006996</c:v>
                </c:pt>
                <c:pt idx="3291">
                  <c:v>-24.320000000699402</c:v>
                </c:pt>
                <c:pt idx="3292">
                  <c:v>-24.312000000699101</c:v>
                </c:pt>
                <c:pt idx="3293">
                  <c:v>-24.304000000698899</c:v>
                </c:pt>
                <c:pt idx="3294">
                  <c:v>-24.296000000698701</c:v>
                </c:pt>
                <c:pt idx="3295">
                  <c:v>-24.2880000006984</c:v>
                </c:pt>
                <c:pt idx="3296">
                  <c:v>-24.280000000698202</c:v>
                </c:pt>
                <c:pt idx="3297">
                  <c:v>-24.272000000698</c:v>
                </c:pt>
                <c:pt idx="3298">
                  <c:v>-24.264000000697699</c:v>
                </c:pt>
                <c:pt idx="3299">
                  <c:v>-24.256000000697501</c:v>
                </c:pt>
                <c:pt idx="3300">
                  <c:v>-24.248000000697299</c:v>
                </c:pt>
                <c:pt idx="3301">
                  <c:v>-24.240000000697101</c:v>
                </c:pt>
                <c:pt idx="3302">
                  <c:v>-24.2320000006968</c:v>
                </c:pt>
                <c:pt idx="3303">
                  <c:v>-24.224000000696602</c:v>
                </c:pt>
                <c:pt idx="3304">
                  <c:v>-24.2160000006964</c:v>
                </c:pt>
                <c:pt idx="3305">
                  <c:v>-24.208000000696099</c:v>
                </c:pt>
                <c:pt idx="3306">
                  <c:v>-24.200000000695901</c:v>
                </c:pt>
                <c:pt idx="3307">
                  <c:v>-24.1920000006957</c:v>
                </c:pt>
                <c:pt idx="3308">
                  <c:v>-24.184000000695399</c:v>
                </c:pt>
                <c:pt idx="3309">
                  <c:v>-24.1760000006952</c:v>
                </c:pt>
                <c:pt idx="3310">
                  <c:v>-24.168000000695002</c:v>
                </c:pt>
                <c:pt idx="3311">
                  <c:v>-24.160000000694801</c:v>
                </c:pt>
                <c:pt idx="3312">
                  <c:v>-24.1520000006945</c:v>
                </c:pt>
                <c:pt idx="3313">
                  <c:v>-24.144000000694302</c:v>
                </c:pt>
                <c:pt idx="3314">
                  <c:v>-24.1360000006941</c:v>
                </c:pt>
                <c:pt idx="3315">
                  <c:v>-24.128000000693799</c:v>
                </c:pt>
                <c:pt idx="3316">
                  <c:v>-24.120000000693601</c:v>
                </c:pt>
                <c:pt idx="3317">
                  <c:v>-24.112000000693403</c:v>
                </c:pt>
                <c:pt idx="3318">
                  <c:v>-24.104000000693098</c:v>
                </c:pt>
                <c:pt idx="3319">
                  <c:v>-24.0960000006929</c:v>
                </c:pt>
                <c:pt idx="3320">
                  <c:v>-24.088000000692702</c:v>
                </c:pt>
                <c:pt idx="3321">
                  <c:v>-24.0800000006925</c:v>
                </c:pt>
                <c:pt idx="3322">
                  <c:v>-24.072000000692199</c:v>
                </c:pt>
                <c:pt idx="3323">
                  <c:v>-24.064000000692001</c:v>
                </c:pt>
                <c:pt idx="3324">
                  <c:v>-24.0560000006918</c:v>
                </c:pt>
                <c:pt idx="3325">
                  <c:v>-24.048000000691498</c:v>
                </c:pt>
                <c:pt idx="3326">
                  <c:v>-24.0400000006913</c:v>
                </c:pt>
                <c:pt idx="3327">
                  <c:v>-24.032000000691102</c:v>
                </c:pt>
                <c:pt idx="3328">
                  <c:v>-24.024000000690798</c:v>
                </c:pt>
                <c:pt idx="3329">
                  <c:v>-24.0160000006906</c:v>
                </c:pt>
                <c:pt idx="3330">
                  <c:v>-24.008000000690402</c:v>
                </c:pt>
                <c:pt idx="3331">
                  <c:v>-24.0000000006902</c:v>
                </c:pt>
                <c:pt idx="3332">
                  <c:v>-23.992000000689899</c:v>
                </c:pt>
                <c:pt idx="3333">
                  <c:v>-23.984000000689701</c:v>
                </c:pt>
                <c:pt idx="3334">
                  <c:v>-23.976000000689503</c:v>
                </c:pt>
                <c:pt idx="3335">
                  <c:v>-23.968000000689198</c:v>
                </c:pt>
                <c:pt idx="3336">
                  <c:v>-23.960000000689</c:v>
                </c:pt>
                <c:pt idx="3337">
                  <c:v>-23.952000000688802</c:v>
                </c:pt>
                <c:pt idx="3338">
                  <c:v>-23.944000000688501</c:v>
                </c:pt>
                <c:pt idx="3339">
                  <c:v>-23.936000000688299</c:v>
                </c:pt>
                <c:pt idx="3340">
                  <c:v>-23.928000000688101</c:v>
                </c:pt>
                <c:pt idx="3341">
                  <c:v>-23.920000000687903</c:v>
                </c:pt>
                <c:pt idx="3342">
                  <c:v>-23.912000000687598</c:v>
                </c:pt>
                <c:pt idx="3343">
                  <c:v>-23.9040000006874</c:v>
                </c:pt>
                <c:pt idx="3344">
                  <c:v>-23.896000000687202</c:v>
                </c:pt>
                <c:pt idx="3345">
                  <c:v>-23.888000000686901</c:v>
                </c:pt>
                <c:pt idx="3346">
                  <c:v>-23.880000000686699</c:v>
                </c:pt>
                <c:pt idx="3347">
                  <c:v>-23.872000000686501</c:v>
                </c:pt>
                <c:pt idx="3348">
                  <c:v>-23.8640000006862</c:v>
                </c:pt>
                <c:pt idx="3349">
                  <c:v>-23.856000000685999</c:v>
                </c:pt>
                <c:pt idx="3350">
                  <c:v>-23.848000000685801</c:v>
                </c:pt>
                <c:pt idx="3351">
                  <c:v>-23.840000000685603</c:v>
                </c:pt>
                <c:pt idx="3352">
                  <c:v>-23.832000000685301</c:v>
                </c:pt>
                <c:pt idx="3353">
                  <c:v>-23.8240000006851</c:v>
                </c:pt>
                <c:pt idx="3354">
                  <c:v>-23.816000000684902</c:v>
                </c:pt>
                <c:pt idx="3355">
                  <c:v>-23.808000000684601</c:v>
                </c:pt>
                <c:pt idx="3356">
                  <c:v>-23.800000000684399</c:v>
                </c:pt>
                <c:pt idx="3357">
                  <c:v>-23.792000000684201</c:v>
                </c:pt>
                <c:pt idx="3358">
                  <c:v>-23.7840000006839</c:v>
                </c:pt>
                <c:pt idx="3359">
                  <c:v>-23.776000000683702</c:v>
                </c:pt>
                <c:pt idx="3360">
                  <c:v>-23.7680000006835</c:v>
                </c:pt>
                <c:pt idx="3361">
                  <c:v>-23.760000000683199</c:v>
                </c:pt>
                <c:pt idx="3362">
                  <c:v>-23.752000000683001</c:v>
                </c:pt>
                <c:pt idx="3363">
                  <c:v>-23.744000000682799</c:v>
                </c:pt>
                <c:pt idx="3364">
                  <c:v>-23.736000000682601</c:v>
                </c:pt>
                <c:pt idx="3365">
                  <c:v>-23.7280000006823</c:v>
                </c:pt>
                <c:pt idx="3366">
                  <c:v>-23.720000000682102</c:v>
                </c:pt>
                <c:pt idx="3367">
                  <c:v>-23.712000000681901</c:v>
                </c:pt>
                <c:pt idx="3368">
                  <c:v>-23.704000000681599</c:v>
                </c:pt>
                <c:pt idx="3369">
                  <c:v>-23.696000000681401</c:v>
                </c:pt>
                <c:pt idx="3370">
                  <c:v>-23.6880000006812</c:v>
                </c:pt>
                <c:pt idx="3371">
                  <c:v>-23.680000000680899</c:v>
                </c:pt>
                <c:pt idx="3372">
                  <c:v>-23.672000000680701</c:v>
                </c:pt>
                <c:pt idx="3373">
                  <c:v>-23.664000000680499</c:v>
                </c:pt>
                <c:pt idx="3374">
                  <c:v>-23.656000000680301</c:v>
                </c:pt>
                <c:pt idx="3375">
                  <c:v>-23.64800000068</c:v>
                </c:pt>
                <c:pt idx="3376">
                  <c:v>-23.640000000679802</c:v>
                </c:pt>
                <c:pt idx="3377">
                  <c:v>-23.6320000006796</c:v>
                </c:pt>
                <c:pt idx="3378">
                  <c:v>-23.624000000679299</c:v>
                </c:pt>
                <c:pt idx="3379">
                  <c:v>-23.616000000679101</c:v>
                </c:pt>
                <c:pt idx="3380">
                  <c:v>-23.608000000678899</c:v>
                </c:pt>
                <c:pt idx="3381">
                  <c:v>-23.600000000678598</c:v>
                </c:pt>
                <c:pt idx="3382">
                  <c:v>-23.5920000006784</c:v>
                </c:pt>
                <c:pt idx="3383">
                  <c:v>-23.584000000678202</c:v>
                </c:pt>
                <c:pt idx="3384">
                  <c:v>-23.576000000678</c:v>
                </c:pt>
                <c:pt idx="3385">
                  <c:v>-23.568000000677699</c:v>
                </c:pt>
                <c:pt idx="3386">
                  <c:v>-23.560000000677501</c:v>
                </c:pt>
                <c:pt idx="3387">
                  <c:v>-23.5520000006773</c:v>
                </c:pt>
                <c:pt idx="3388">
                  <c:v>-23.544000000676998</c:v>
                </c:pt>
                <c:pt idx="3389">
                  <c:v>-23.5360000006768</c:v>
                </c:pt>
                <c:pt idx="3390">
                  <c:v>-23.528000000676602</c:v>
                </c:pt>
                <c:pt idx="3391">
                  <c:v>-23.520000000676298</c:v>
                </c:pt>
                <c:pt idx="3392">
                  <c:v>-23.5120000006761</c:v>
                </c:pt>
                <c:pt idx="3393">
                  <c:v>-23.504000000675902</c:v>
                </c:pt>
                <c:pt idx="3394">
                  <c:v>-23.4960000006757</c:v>
                </c:pt>
                <c:pt idx="3395">
                  <c:v>-23.488000000675399</c:v>
                </c:pt>
                <c:pt idx="3396">
                  <c:v>-23.480000000675201</c:v>
                </c:pt>
                <c:pt idx="3397">
                  <c:v>-23.472000000675003</c:v>
                </c:pt>
                <c:pt idx="3398">
                  <c:v>-23.464000000674698</c:v>
                </c:pt>
                <c:pt idx="3399">
                  <c:v>-23.4560000006745</c:v>
                </c:pt>
                <c:pt idx="3400">
                  <c:v>-23.448000000674302</c:v>
                </c:pt>
                <c:pt idx="3401">
                  <c:v>-23.440000000674001</c:v>
                </c:pt>
                <c:pt idx="3402">
                  <c:v>-23.432000000673799</c:v>
                </c:pt>
                <c:pt idx="3403">
                  <c:v>-23.424000000673601</c:v>
                </c:pt>
                <c:pt idx="3404">
                  <c:v>-23.416000000673403</c:v>
                </c:pt>
                <c:pt idx="3405">
                  <c:v>-23.408000000673098</c:v>
                </c:pt>
                <c:pt idx="3406">
                  <c:v>-23.4000000006729</c:v>
                </c:pt>
                <c:pt idx="3407">
                  <c:v>-23.392000000672702</c:v>
                </c:pt>
                <c:pt idx="3408">
                  <c:v>-23.384000000672401</c:v>
                </c:pt>
                <c:pt idx="3409">
                  <c:v>-23.3760000006722</c:v>
                </c:pt>
                <c:pt idx="3410">
                  <c:v>-23.368000000672001</c:v>
                </c:pt>
                <c:pt idx="3411">
                  <c:v>-23.3600000006717</c:v>
                </c:pt>
                <c:pt idx="3412">
                  <c:v>-23.352000000671499</c:v>
                </c:pt>
                <c:pt idx="3413">
                  <c:v>-23.344000000671301</c:v>
                </c:pt>
                <c:pt idx="3414">
                  <c:v>-23.336000000671103</c:v>
                </c:pt>
                <c:pt idx="3415">
                  <c:v>-23.328000000670798</c:v>
                </c:pt>
                <c:pt idx="3416">
                  <c:v>-23.3200000006706</c:v>
                </c:pt>
                <c:pt idx="3417">
                  <c:v>-23.312000000670402</c:v>
                </c:pt>
                <c:pt idx="3418">
                  <c:v>-23.304000000670101</c:v>
                </c:pt>
                <c:pt idx="3419">
                  <c:v>-23.296000000669899</c:v>
                </c:pt>
                <c:pt idx="3420">
                  <c:v>-23.288000000669701</c:v>
                </c:pt>
                <c:pt idx="3421">
                  <c:v>-23.2800000006694</c:v>
                </c:pt>
                <c:pt idx="3422">
                  <c:v>-23.272000000669198</c:v>
                </c:pt>
                <c:pt idx="3423">
                  <c:v>-23.264000000669</c:v>
                </c:pt>
                <c:pt idx="3424">
                  <c:v>-23.256000000668802</c:v>
                </c:pt>
                <c:pt idx="3425">
                  <c:v>-23.248000000668501</c:v>
                </c:pt>
                <c:pt idx="3426">
                  <c:v>-23.240000000668299</c:v>
                </c:pt>
                <c:pt idx="3427">
                  <c:v>-23.232000000668101</c:v>
                </c:pt>
                <c:pt idx="3428">
                  <c:v>-23.2240000006678</c:v>
                </c:pt>
                <c:pt idx="3429">
                  <c:v>-23.216000000667599</c:v>
                </c:pt>
                <c:pt idx="3430">
                  <c:v>-23.208000000667401</c:v>
                </c:pt>
                <c:pt idx="3431">
                  <c:v>-23.200000000667099</c:v>
                </c:pt>
                <c:pt idx="3432">
                  <c:v>-23.192000000666901</c:v>
                </c:pt>
                <c:pt idx="3433">
                  <c:v>-23.1840000006667</c:v>
                </c:pt>
                <c:pt idx="3434">
                  <c:v>-23.176000000666502</c:v>
                </c:pt>
                <c:pt idx="3435">
                  <c:v>-23.168000000666201</c:v>
                </c:pt>
                <c:pt idx="3436">
                  <c:v>-23.160000000665999</c:v>
                </c:pt>
                <c:pt idx="3437">
                  <c:v>-23.152000000665801</c:v>
                </c:pt>
                <c:pt idx="3438">
                  <c:v>-23.1440000006655</c:v>
                </c:pt>
                <c:pt idx="3439">
                  <c:v>-23.136000000665302</c:v>
                </c:pt>
                <c:pt idx="3440">
                  <c:v>-23.1280000006651</c:v>
                </c:pt>
                <c:pt idx="3441">
                  <c:v>-23.120000000664799</c:v>
                </c:pt>
                <c:pt idx="3442">
                  <c:v>-23.112000000664601</c:v>
                </c:pt>
                <c:pt idx="3443">
                  <c:v>-23.104000000664399</c:v>
                </c:pt>
                <c:pt idx="3444">
                  <c:v>-23.096000000664201</c:v>
                </c:pt>
                <c:pt idx="3445">
                  <c:v>-23.0880000006639</c:v>
                </c:pt>
                <c:pt idx="3446">
                  <c:v>-23.080000000663702</c:v>
                </c:pt>
                <c:pt idx="3447">
                  <c:v>-23.0720000006635</c:v>
                </c:pt>
                <c:pt idx="3448">
                  <c:v>-23.064000000663199</c:v>
                </c:pt>
                <c:pt idx="3449">
                  <c:v>-23.056000000663001</c:v>
                </c:pt>
                <c:pt idx="3450">
                  <c:v>-23.0480000006628</c:v>
                </c:pt>
                <c:pt idx="3451">
                  <c:v>-23.040000000662499</c:v>
                </c:pt>
                <c:pt idx="3452">
                  <c:v>-23.0320000006623</c:v>
                </c:pt>
                <c:pt idx="3453">
                  <c:v>-23.024000000662102</c:v>
                </c:pt>
                <c:pt idx="3454">
                  <c:v>-23.016000000661901</c:v>
                </c:pt>
                <c:pt idx="3455">
                  <c:v>-23.0080000006616</c:v>
                </c:pt>
                <c:pt idx="3456">
                  <c:v>-23.000000000661402</c:v>
                </c:pt>
                <c:pt idx="3457">
                  <c:v>-22.9920000006612</c:v>
                </c:pt>
                <c:pt idx="3458">
                  <c:v>-22.984000000660899</c:v>
                </c:pt>
                <c:pt idx="3459">
                  <c:v>-22.976000000660701</c:v>
                </c:pt>
                <c:pt idx="3460">
                  <c:v>-22.968000000660499</c:v>
                </c:pt>
                <c:pt idx="3461">
                  <c:v>-22.960000000660198</c:v>
                </c:pt>
                <c:pt idx="3462">
                  <c:v>-22.95200000066</c:v>
                </c:pt>
                <c:pt idx="3463">
                  <c:v>-22.944000000659802</c:v>
                </c:pt>
                <c:pt idx="3464">
                  <c:v>-22.9360000006596</c:v>
                </c:pt>
                <c:pt idx="3465">
                  <c:v>-22.928000000659299</c:v>
                </c:pt>
                <c:pt idx="3466">
                  <c:v>-22.920000000659101</c:v>
                </c:pt>
                <c:pt idx="3467">
                  <c:v>-22.9120000006589</c:v>
                </c:pt>
                <c:pt idx="3468">
                  <c:v>-22.904000000658598</c:v>
                </c:pt>
                <c:pt idx="3469">
                  <c:v>-22.8960000006584</c:v>
                </c:pt>
                <c:pt idx="3470">
                  <c:v>-22.888000000658202</c:v>
                </c:pt>
                <c:pt idx="3471">
                  <c:v>-22.880000000657898</c:v>
                </c:pt>
                <c:pt idx="3472">
                  <c:v>-22.8720000006577</c:v>
                </c:pt>
                <c:pt idx="3473">
                  <c:v>-22.864000000657501</c:v>
                </c:pt>
                <c:pt idx="3474">
                  <c:v>-22.8560000006573</c:v>
                </c:pt>
                <c:pt idx="3475">
                  <c:v>-22.848000000656999</c:v>
                </c:pt>
                <c:pt idx="3476">
                  <c:v>-22.840000000656801</c:v>
                </c:pt>
                <c:pt idx="3477">
                  <c:v>-22.832000000656603</c:v>
                </c:pt>
                <c:pt idx="3478">
                  <c:v>-22.824000000656298</c:v>
                </c:pt>
                <c:pt idx="3479">
                  <c:v>-22.8160000006561</c:v>
                </c:pt>
                <c:pt idx="3480">
                  <c:v>-22.808000000655902</c:v>
                </c:pt>
                <c:pt idx="3481">
                  <c:v>-22.800000000655601</c:v>
                </c:pt>
                <c:pt idx="3482">
                  <c:v>-22.792000000655399</c:v>
                </c:pt>
                <c:pt idx="3483">
                  <c:v>-22.784000000655201</c:v>
                </c:pt>
                <c:pt idx="3484">
                  <c:v>-22.776000000655003</c:v>
                </c:pt>
                <c:pt idx="3485">
                  <c:v>-22.768000000654698</c:v>
                </c:pt>
                <c:pt idx="3486">
                  <c:v>-22.7600000006545</c:v>
                </c:pt>
                <c:pt idx="3487">
                  <c:v>-22.752000000654302</c:v>
                </c:pt>
                <c:pt idx="3488">
                  <c:v>-22.744000000654001</c:v>
                </c:pt>
                <c:pt idx="3489">
                  <c:v>-22.736000000653799</c:v>
                </c:pt>
                <c:pt idx="3490">
                  <c:v>-22.728000000653601</c:v>
                </c:pt>
                <c:pt idx="3491">
                  <c:v>-22.7200000006533</c:v>
                </c:pt>
                <c:pt idx="3492">
                  <c:v>-22.712000000653099</c:v>
                </c:pt>
                <c:pt idx="3493">
                  <c:v>-22.704000000652901</c:v>
                </c:pt>
                <c:pt idx="3494">
                  <c:v>-22.696000000652703</c:v>
                </c:pt>
                <c:pt idx="3495">
                  <c:v>-22.688000000652401</c:v>
                </c:pt>
                <c:pt idx="3496">
                  <c:v>-22.6800000006522</c:v>
                </c:pt>
                <c:pt idx="3497">
                  <c:v>-22.672000000652002</c:v>
                </c:pt>
                <c:pt idx="3498">
                  <c:v>-22.664000000651701</c:v>
                </c:pt>
                <c:pt idx="3499">
                  <c:v>-22.656000000651499</c:v>
                </c:pt>
                <c:pt idx="3500">
                  <c:v>-22.648000000651301</c:v>
                </c:pt>
                <c:pt idx="3501">
                  <c:v>-22.640000000651</c:v>
                </c:pt>
                <c:pt idx="3502">
                  <c:v>-22.632000000650802</c:v>
                </c:pt>
                <c:pt idx="3503">
                  <c:v>-22.6240000006506</c:v>
                </c:pt>
                <c:pt idx="3504">
                  <c:v>-22.616000000650299</c:v>
                </c:pt>
                <c:pt idx="3505">
                  <c:v>-22.608000000650101</c:v>
                </c:pt>
                <c:pt idx="3506">
                  <c:v>-22.600000000649899</c:v>
                </c:pt>
                <c:pt idx="3507">
                  <c:v>-22.592000000649701</c:v>
                </c:pt>
                <c:pt idx="3508">
                  <c:v>-22.5840000006494</c:v>
                </c:pt>
                <c:pt idx="3509">
                  <c:v>-22.576000000649199</c:v>
                </c:pt>
                <c:pt idx="3510">
                  <c:v>-22.568000000649</c:v>
                </c:pt>
                <c:pt idx="3511">
                  <c:v>-22.560000000648699</c:v>
                </c:pt>
                <c:pt idx="3512">
                  <c:v>-22.552000000648501</c:v>
                </c:pt>
                <c:pt idx="3513">
                  <c:v>-22.5440000006483</c:v>
                </c:pt>
                <c:pt idx="3514">
                  <c:v>-22.536000000647999</c:v>
                </c:pt>
                <c:pt idx="3515">
                  <c:v>-22.528000000647801</c:v>
                </c:pt>
                <c:pt idx="3516">
                  <c:v>-22.520000000647599</c:v>
                </c:pt>
                <c:pt idx="3517">
                  <c:v>-22.512000000647401</c:v>
                </c:pt>
                <c:pt idx="3518">
                  <c:v>-22.5040000006471</c:v>
                </c:pt>
                <c:pt idx="3519">
                  <c:v>-22.496000000646902</c:v>
                </c:pt>
                <c:pt idx="3520">
                  <c:v>-22.4880000006467</c:v>
                </c:pt>
                <c:pt idx="3521">
                  <c:v>-22.480000000646399</c:v>
                </c:pt>
                <c:pt idx="3522">
                  <c:v>-22.472000000646201</c:v>
                </c:pt>
                <c:pt idx="3523">
                  <c:v>-22.464000000645999</c:v>
                </c:pt>
                <c:pt idx="3524">
                  <c:v>-22.456000000645698</c:v>
                </c:pt>
                <c:pt idx="3525">
                  <c:v>-22.4480000006455</c:v>
                </c:pt>
                <c:pt idx="3526">
                  <c:v>-22.440000000645302</c:v>
                </c:pt>
                <c:pt idx="3527">
                  <c:v>-22.4320000006451</c:v>
                </c:pt>
                <c:pt idx="3528">
                  <c:v>-22.424000000644799</c:v>
                </c:pt>
                <c:pt idx="3529">
                  <c:v>-22.416000000644601</c:v>
                </c:pt>
                <c:pt idx="3530">
                  <c:v>-22.4080000006444</c:v>
                </c:pt>
                <c:pt idx="3531">
                  <c:v>-22.400000000644098</c:v>
                </c:pt>
                <c:pt idx="3532">
                  <c:v>-22.3920000006439</c:v>
                </c:pt>
                <c:pt idx="3533">
                  <c:v>-22.384000000643702</c:v>
                </c:pt>
                <c:pt idx="3534">
                  <c:v>-22.376000000643398</c:v>
                </c:pt>
                <c:pt idx="3535">
                  <c:v>-22.3680000006432</c:v>
                </c:pt>
                <c:pt idx="3536">
                  <c:v>-22.360000000643002</c:v>
                </c:pt>
                <c:pt idx="3537">
                  <c:v>-22.3520000006428</c:v>
                </c:pt>
                <c:pt idx="3538">
                  <c:v>-22.344000000642499</c:v>
                </c:pt>
                <c:pt idx="3539">
                  <c:v>-22.336000000642301</c:v>
                </c:pt>
                <c:pt idx="3540">
                  <c:v>-22.328000000642103</c:v>
                </c:pt>
                <c:pt idx="3541">
                  <c:v>-22.320000000641798</c:v>
                </c:pt>
                <c:pt idx="3542">
                  <c:v>-22.3120000006416</c:v>
                </c:pt>
                <c:pt idx="3543">
                  <c:v>-22.304000000641402</c:v>
                </c:pt>
                <c:pt idx="3544">
                  <c:v>-22.296000000641101</c:v>
                </c:pt>
                <c:pt idx="3545">
                  <c:v>-22.288000000640899</c:v>
                </c:pt>
                <c:pt idx="3546">
                  <c:v>-22.280000000640701</c:v>
                </c:pt>
                <c:pt idx="3547">
                  <c:v>-22.272000000640503</c:v>
                </c:pt>
                <c:pt idx="3548">
                  <c:v>-22.264000000640198</c:v>
                </c:pt>
                <c:pt idx="3549">
                  <c:v>-22.25600000064</c:v>
                </c:pt>
                <c:pt idx="3550">
                  <c:v>-22.248000000639802</c:v>
                </c:pt>
                <c:pt idx="3551">
                  <c:v>-22.240000000639501</c:v>
                </c:pt>
                <c:pt idx="3552">
                  <c:v>-22.232000000639299</c:v>
                </c:pt>
                <c:pt idx="3553">
                  <c:v>-22.224000000639101</c:v>
                </c:pt>
                <c:pt idx="3554">
                  <c:v>-22.2160000006388</c:v>
                </c:pt>
                <c:pt idx="3555">
                  <c:v>-22.208000000638599</c:v>
                </c:pt>
                <c:pt idx="3556">
                  <c:v>-22.200000000638401</c:v>
                </c:pt>
                <c:pt idx="3557">
                  <c:v>-22.192000000638203</c:v>
                </c:pt>
                <c:pt idx="3558">
                  <c:v>-22.184000000637898</c:v>
                </c:pt>
                <c:pt idx="3559">
                  <c:v>-22.1760000006377</c:v>
                </c:pt>
                <c:pt idx="3560">
                  <c:v>-22.168000000637502</c:v>
                </c:pt>
                <c:pt idx="3561">
                  <c:v>-22.160000000637201</c:v>
                </c:pt>
                <c:pt idx="3562">
                  <c:v>-22.152000000636999</c:v>
                </c:pt>
                <c:pt idx="3563">
                  <c:v>-22.144000000636801</c:v>
                </c:pt>
                <c:pt idx="3564">
                  <c:v>-22.1360000006365</c:v>
                </c:pt>
                <c:pt idx="3565">
                  <c:v>-22.128000000636298</c:v>
                </c:pt>
                <c:pt idx="3566">
                  <c:v>-22.1200000006361</c:v>
                </c:pt>
                <c:pt idx="3567">
                  <c:v>-22.112000000635902</c:v>
                </c:pt>
                <c:pt idx="3568">
                  <c:v>-22.104000000635601</c:v>
                </c:pt>
                <c:pt idx="3569">
                  <c:v>-22.096000000635399</c:v>
                </c:pt>
                <c:pt idx="3570">
                  <c:v>-22.088000000635201</c:v>
                </c:pt>
                <c:pt idx="3571">
                  <c:v>-22.0800000006349</c:v>
                </c:pt>
                <c:pt idx="3572">
                  <c:v>-22.072000000634699</c:v>
                </c:pt>
                <c:pt idx="3573">
                  <c:v>-22.064000000634501</c:v>
                </c:pt>
                <c:pt idx="3574">
                  <c:v>-22.056000000634199</c:v>
                </c:pt>
                <c:pt idx="3575">
                  <c:v>-22.048000000634001</c:v>
                </c:pt>
                <c:pt idx="3576">
                  <c:v>-22.0400000006338</c:v>
                </c:pt>
                <c:pt idx="3577">
                  <c:v>-22.032000000633602</c:v>
                </c:pt>
                <c:pt idx="3578">
                  <c:v>-22.024000000633301</c:v>
                </c:pt>
                <c:pt idx="3579">
                  <c:v>-22.016000000633099</c:v>
                </c:pt>
                <c:pt idx="3580">
                  <c:v>-22.008000000632901</c:v>
                </c:pt>
                <c:pt idx="3581">
                  <c:v>-22.0000000006326</c:v>
                </c:pt>
                <c:pt idx="3582">
                  <c:v>-21.992000000632402</c:v>
                </c:pt>
                <c:pt idx="3583">
                  <c:v>-21.9840000006322</c:v>
                </c:pt>
                <c:pt idx="3584">
                  <c:v>-21.976000000631899</c:v>
                </c:pt>
                <c:pt idx="3585">
                  <c:v>-21.968000000631701</c:v>
                </c:pt>
                <c:pt idx="3586">
                  <c:v>-21.960000000631499</c:v>
                </c:pt>
                <c:pt idx="3587">
                  <c:v>-21.952000000631301</c:v>
                </c:pt>
                <c:pt idx="3588">
                  <c:v>-21.944000000631</c:v>
                </c:pt>
                <c:pt idx="3589">
                  <c:v>-21.936000000630802</c:v>
                </c:pt>
                <c:pt idx="3590">
                  <c:v>-21.9280000006306</c:v>
                </c:pt>
                <c:pt idx="3591">
                  <c:v>-21.920000000630299</c:v>
                </c:pt>
                <c:pt idx="3592">
                  <c:v>-21.912000000630101</c:v>
                </c:pt>
                <c:pt idx="3593">
                  <c:v>-21.9040000006299</c:v>
                </c:pt>
                <c:pt idx="3594">
                  <c:v>-21.896000000629599</c:v>
                </c:pt>
                <c:pt idx="3595">
                  <c:v>-21.8880000006294</c:v>
                </c:pt>
                <c:pt idx="3596">
                  <c:v>-21.880000000629202</c:v>
                </c:pt>
                <c:pt idx="3597">
                  <c:v>-21.872000000629001</c:v>
                </c:pt>
                <c:pt idx="3598">
                  <c:v>-21.8640000006287</c:v>
                </c:pt>
                <c:pt idx="3599">
                  <c:v>-21.856000000628502</c:v>
                </c:pt>
                <c:pt idx="3600">
                  <c:v>-21.8480000006283</c:v>
                </c:pt>
                <c:pt idx="3601">
                  <c:v>-21.840000000627999</c:v>
                </c:pt>
                <c:pt idx="3602">
                  <c:v>-21.832000000627801</c:v>
                </c:pt>
                <c:pt idx="3603">
                  <c:v>-21.824000000627599</c:v>
                </c:pt>
                <c:pt idx="3604">
                  <c:v>-21.816000000627298</c:v>
                </c:pt>
                <c:pt idx="3605">
                  <c:v>-21.8080000006271</c:v>
                </c:pt>
                <c:pt idx="3606">
                  <c:v>-21.800000000626902</c:v>
                </c:pt>
                <c:pt idx="3607">
                  <c:v>-21.7920000006267</c:v>
                </c:pt>
                <c:pt idx="3608">
                  <c:v>-21.784000000626399</c:v>
                </c:pt>
                <c:pt idx="3609">
                  <c:v>-21.776000000626201</c:v>
                </c:pt>
                <c:pt idx="3610">
                  <c:v>-21.768000000625999</c:v>
                </c:pt>
                <c:pt idx="3611">
                  <c:v>-21.760000000625698</c:v>
                </c:pt>
                <c:pt idx="3612">
                  <c:v>-21.7520000006255</c:v>
                </c:pt>
                <c:pt idx="3613">
                  <c:v>-21.744000000625302</c:v>
                </c:pt>
                <c:pt idx="3614">
                  <c:v>-21.736000000624998</c:v>
                </c:pt>
                <c:pt idx="3615">
                  <c:v>-21.7280000006248</c:v>
                </c:pt>
                <c:pt idx="3616">
                  <c:v>-21.720000000624601</c:v>
                </c:pt>
                <c:pt idx="3617">
                  <c:v>-21.7120000006244</c:v>
                </c:pt>
                <c:pt idx="3618">
                  <c:v>-21.704000000624099</c:v>
                </c:pt>
                <c:pt idx="3619">
                  <c:v>-21.696000000623901</c:v>
                </c:pt>
                <c:pt idx="3620">
                  <c:v>-21.688000000623703</c:v>
                </c:pt>
                <c:pt idx="3621">
                  <c:v>-21.680000000623398</c:v>
                </c:pt>
                <c:pt idx="3622">
                  <c:v>-21.6720000006232</c:v>
                </c:pt>
                <c:pt idx="3623">
                  <c:v>-21.664000000623002</c:v>
                </c:pt>
                <c:pt idx="3624">
                  <c:v>-21.656000000622701</c:v>
                </c:pt>
                <c:pt idx="3625">
                  <c:v>-21.648000000622499</c:v>
                </c:pt>
                <c:pt idx="3626">
                  <c:v>-21.640000000622301</c:v>
                </c:pt>
                <c:pt idx="3627">
                  <c:v>-21.632000000622103</c:v>
                </c:pt>
                <c:pt idx="3628">
                  <c:v>-21.624000000621798</c:v>
                </c:pt>
                <c:pt idx="3629">
                  <c:v>-21.6160000006216</c:v>
                </c:pt>
                <c:pt idx="3630">
                  <c:v>-21.608000000621402</c:v>
                </c:pt>
                <c:pt idx="3631">
                  <c:v>-21.600000000621101</c:v>
                </c:pt>
                <c:pt idx="3632">
                  <c:v>-21.592000000620899</c:v>
                </c:pt>
                <c:pt idx="3633">
                  <c:v>-21.584000000620701</c:v>
                </c:pt>
                <c:pt idx="3634">
                  <c:v>-21.5760000006204</c:v>
                </c:pt>
                <c:pt idx="3635">
                  <c:v>-21.568000000620199</c:v>
                </c:pt>
                <c:pt idx="3636">
                  <c:v>-21.560000000620001</c:v>
                </c:pt>
                <c:pt idx="3637">
                  <c:v>-21.552000000619802</c:v>
                </c:pt>
                <c:pt idx="3638">
                  <c:v>-21.544000000619501</c:v>
                </c:pt>
                <c:pt idx="3639">
                  <c:v>-21.5360000006193</c:v>
                </c:pt>
                <c:pt idx="3640">
                  <c:v>-21.528000000619102</c:v>
                </c:pt>
                <c:pt idx="3641">
                  <c:v>-21.520000000618801</c:v>
                </c:pt>
                <c:pt idx="3642">
                  <c:v>-21.512000000618599</c:v>
                </c:pt>
                <c:pt idx="3643">
                  <c:v>-21.504000000618401</c:v>
                </c:pt>
                <c:pt idx="3644">
                  <c:v>-21.4960000006181</c:v>
                </c:pt>
                <c:pt idx="3645">
                  <c:v>-21.488000000617902</c:v>
                </c:pt>
                <c:pt idx="3646">
                  <c:v>-21.4800000006177</c:v>
                </c:pt>
                <c:pt idx="3647">
                  <c:v>-21.472000000617502</c:v>
                </c:pt>
                <c:pt idx="3648">
                  <c:v>-21.464000000617201</c:v>
                </c:pt>
                <c:pt idx="3649">
                  <c:v>-21.456000000616999</c:v>
                </c:pt>
                <c:pt idx="3650">
                  <c:v>-21.448000000616801</c:v>
                </c:pt>
                <c:pt idx="3651">
                  <c:v>-21.4400000006165</c:v>
                </c:pt>
                <c:pt idx="3652">
                  <c:v>-21.432000000616299</c:v>
                </c:pt>
                <c:pt idx="3653">
                  <c:v>-21.4240000006161</c:v>
                </c:pt>
                <c:pt idx="3654">
                  <c:v>-21.416000000615799</c:v>
                </c:pt>
                <c:pt idx="3655">
                  <c:v>-21.408000000615601</c:v>
                </c:pt>
                <c:pt idx="3656">
                  <c:v>-21.4000000006154</c:v>
                </c:pt>
                <c:pt idx="3657">
                  <c:v>-21.392000000615202</c:v>
                </c:pt>
                <c:pt idx="3658">
                  <c:v>-21.3840000006149</c:v>
                </c:pt>
                <c:pt idx="3659">
                  <c:v>-21.376000000614699</c:v>
                </c:pt>
                <c:pt idx="3660">
                  <c:v>-21.368000000614501</c:v>
                </c:pt>
                <c:pt idx="3661">
                  <c:v>-21.3600000006142</c:v>
                </c:pt>
                <c:pt idx="3662">
                  <c:v>-21.352000000614002</c:v>
                </c:pt>
                <c:pt idx="3663">
                  <c:v>-21.3440000006138</c:v>
                </c:pt>
                <c:pt idx="3664">
                  <c:v>-21.336000000613499</c:v>
                </c:pt>
                <c:pt idx="3665">
                  <c:v>-21.328000000613301</c:v>
                </c:pt>
                <c:pt idx="3666">
                  <c:v>-21.320000000613099</c:v>
                </c:pt>
                <c:pt idx="3667">
                  <c:v>-21.312000000612901</c:v>
                </c:pt>
                <c:pt idx="3668">
                  <c:v>-21.3040000006126</c:v>
                </c:pt>
                <c:pt idx="3669">
                  <c:v>-21.296000000612402</c:v>
                </c:pt>
                <c:pt idx="3670">
                  <c:v>-21.2880000006122</c:v>
                </c:pt>
                <c:pt idx="3671">
                  <c:v>-21.280000000611899</c:v>
                </c:pt>
                <c:pt idx="3672">
                  <c:v>-21.272000000611701</c:v>
                </c:pt>
                <c:pt idx="3673">
                  <c:v>-21.2640000006115</c:v>
                </c:pt>
                <c:pt idx="3674">
                  <c:v>-21.256000000611198</c:v>
                </c:pt>
                <c:pt idx="3675">
                  <c:v>-21.248000000611</c:v>
                </c:pt>
                <c:pt idx="3676">
                  <c:v>-21.240000000610802</c:v>
                </c:pt>
                <c:pt idx="3677">
                  <c:v>-21.232000000610601</c:v>
                </c:pt>
                <c:pt idx="3678">
                  <c:v>-21.2240000006103</c:v>
                </c:pt>
                <c:pt idx="3679">
                  <c:v>-21.216000000610101</c:v>
                </c:pt>
                <c:pt idx="3680">
                  <c:v>-21.2080000006099</c:v>
                </c:pt>
                <c:pt idx="3681">
                  <c:v>-21.200000000609599</c:v>
                </c:pt>
                <c:pt idx="3682">
                  <c:v>-21.192000000609401</c:v>
                </c:pt>
                <c:pt idx="3683">
                  <c:v>-21.184000000609203</c:v>
                </c:pt>
                <c:pt idx="3684">
                  <c:v>-21.176000000608898</c:v>
                </c:pt>
                <c:pt idx="3685">
                  <c:v>-21.1680000006087</c:v>
                </c:pt>
                <c:pt idx="3686">
                  <c:v>-21.160000000608502</c:v>
                </c:pt>
                <c:pt idx="3687">
                  <c:v>-21.1520000006083</c:v>
                </c:pt>
                <c:pt idx="3688">
                  <c:v>-21.144000000607999</c:v>
                </c:pt>
                <c:pt idx="3689">
                  <c:v>-21.136000000607801</c:v>
                </c:pt>
                <c:pt idx="3690">
                  <c:v>-21.128000000607603</c:v>
                </c:pt>
                <c:pt idx="3691">
                  <c:v>-21.120000000607298</c:v>
                </c:pt>
                <c:pt idx="3692">
                  <c:v>-21.1120000006071</c:v>
                </c:pt>
                <c:pt idx="3693">
                  <c:v>-21.104000000606902</c:v>
                </c:pt>
                <c:pt idx="3694">
                  <c:v>-21.096000000606598</c:v>
                </c:pt>
                <c:pt idx="3695">
                  <c:v>-21.088000000606399</c:v>
                </c:pt>
                <c:pt idx="3696">
                  <c:v>-21.080000000606201</c:v>
                </c:pt>
                <c:pt idx="3697">
                  <c:v>-21.072000000606</c:v>
                </c:pt>
                <c:pt idx="3698">
                  <c:v>-21.064000000605699</c:v>
                </c:pt>
                <c:pt idx="3699">
                  <c:v>-21.056000000605501</c:v>
                </c:pt>
                <c:pt idx="3700">
                  <c:v>-21.048000000605303</c:v>
                </c:pt>
                <c:pt idx="3701">
                  <c:v>-21.040000000604998</c:v>
                </c:pt>
                <c:pt idx="3702">
                  <c:v>-21.0320000006048</c:v>
                </c:pt>
                <c:pt idx="3703">
                  <c:v>-21.024000000604602</c:v>
                </c:pt>
                <c:pt idx="3704">
                  <c:v>-21.016000000604301</c:v>
                </c:pt>
                <c:pt idx="3705">
                  <c:v>-21.008000000604099</c:v>
                </c:pt>
                <c:pt idx="3706">
                  <c:v>-21.000000000603901</c:v>
                </c:pt>
                <c:pt idx="3707">
                  <c:v>-20.992000000603703</c:v>
                </c:pt>
                <c:pt idx="3708">
                  <c:v>-20.984000000603398</c:v>
                </c:pt>
                <c:pt idx="3709">
                  <c:v>-20.9760000006032</c:v>
                </c:pt>
                <c:pt idx="3710">
                  <c:v>-20.968000000603002</c:v>
                </c:pt>
                <c:pt idx="3711">
                  <c:v>-20.960000000602701</c:v>
                </c:pt>
                <c:pt idx="3712">
                  <c:v>-20.952000000602499</c:v>
                </c:pt>
                <c:pt idx="3713">
                  <c:v>-20.944000000602301</c:v>
                </c:pt>
                <c:pt idx="3714">
                  <c:v>-20.936000000602</c:v>
                </c:pt>
                <c:pt idx="3715">
                  <c:v>-20.928000000601799</c:v>
                </c:pt>
                <c:pt idx="3716">
                  <c:v>-20.9200000006016</c:v>
                </c:pt>
                <c:pt idx="3717">
                  <c:v>-20.912000000601299</c:v>
                </c:pt>
                <c:pt idx="3718">
                  <c:v>-20.904000000601101</c:v>
                </c:pt>
                <c:pt idx="3719">
                  <c:v>-20.8960000006009</c:v>
                </c:pt>
                <c:pt idx="3720">
                  <c:v>-20.888000000600702</c:v>
                </c:pt>
                <c:pt idx="3721">
                  <c:v>-20.880000000600401</c:v>
                </c:pt>
                <c:pt idx="3722">
                  <c:v>-20.872000000600199</c:v>
                </c:pt>
                <c:pt idx="3723">
                  <c:v>-20.864000000600001</c:v>
                </c:pt>
                <c:pt idx="3724">
                  <c:v>-20.8560000005997</c:v>
                </c:pt>
                <c:pt idx="3725">
                  <c:v>-20.848000000599502</c:v>
                </c:pt>
                <c:pt idx="3726">
                  <c:v>-20.8400000005993</c:v>
                </c:pt>
                <c:pt idx="3727">
                  <c:v>-20.832000000598999</c:v>
                </c:pt>
                <c:pt idx="3728">
                  <c:v>-20.824000000598801</c:v>
                </c:pt>
                <c:pt idx="3729">
                  <c:v>-20.816000000598599</c:v>
                </c:pt>
                <c:pt idx="3730">
                  <c:v>-20.808000000598401</c:v>
                </c:pt>
                <c:pt idx="3731">
                  <c:v>-20.8000000005981</c:v>
                </c:pt>
                <c:pt idx="3732">
                  <c:v>-20.792000000597902</c:v>
                </c:pt>
                <c:pt idx="3733">
                  <c:v>-20.7840000005977</c:v>
                </c:pt>
                <c:pt idx="3734">
                  <c:v>-20.776000000597399</c:v>
                </c:pt>
                <c:pt idx="3735">
                  <c:v>-20.768000000597201</c:v>
                </c:pt>
                <c:pt idx="3736">
                  <c:v>-20.760000000597</c:v>
                </c:pt>
                <c:pt idx="3737">
                  <c:v>-20.752000000596698</c:v>
                </c:pt>
                <c:pt idx="3738">
                  <c:v>-20.7440000005965</c:v>
                </c:pt>
                <c:pt idx="3739">
                  <c:v>-20.736000000596299</c:v>
                </c:pt>
                <c:pt idx="3740">
                  <c:v>-20.728000000596101</c:v>
                </c:pt>
                <c:pt idx="3741">
                  <c:v>-20.7200000005958</c:v>
                </c:pt>
                <c:pt idx="3742">
                  <c:v>-20.712000000595602</c:v>
                </c:pt>
                <c:pt idx="3743">
                  <c:v>-20.7040000005954</c:v>
                </c:pt>
                <c:pt idx="3744">
                  <c:v>-20.696000000595099</c:v>
                </c:pt>
                <c:pt idx="3745">
                  <c:v>-20.688000000594901</c:v>
                </c:pt>
                <c:pt idx="3746">
                  <c:v>-20.680000000594699</c:v>
                </c:pt>
                <c:pt idx="3747">
                  <c:v>-20.672000000594398</c:v>
                </c:pt>
                <c:pt idx="3748">
                  <c:v>-20.6640000005942</c:v>
                </c:pt>
                <c:pt idx="3749">
                  <c:v>-20.656000000594002</c:v>
                </c:pt>
                <c:pt idx="3750">
                  <c:v>-20.6480000005938</c:v>
                </c:pt>
                <c:pt idx="3751">
                  <c:v>-20.640000000593499</c:v>
                </c:pt>
                <c:pt idx="3752">
                  <c:v>-20.632000000593301</c:v>
                </c:pt>
                <c:pt idx="3753">
                  <c:v>-20.624000000593099</c:v>
                </c:pt>
                <c:pt idx="3754">
                  <c:v>-20.616000000592798</c:v>
                </c:pt>
                <c:pt idx="3755">
                  <c:v>-20.6080000005926</c:v>
                </c:pt>
                <c:pt idx="3756">
                  <c:v>-20.600000000592402</c:v>
                </c:pt>
                <c:pt idx="3757">
                  <c:v>-20.592000000592098</c:v>
                </c:pt>
                <c:pt idx="3758">
                  <c:v>-20.584000000591899</c:v>
                </c:pt>
                <c:pt idx="3759">
                  <c:v>-20.576000000591701</c:v>
                </c:pt>
                <c:pt idx="3760">
                  <c:v>-20.5680000005915</c:v>
                </c:pt>
                <c:pt idx="3761">
                  <c:v>-20.560000000591199</c:v>
                </c:pt>
                <c:pt idx="3762">
                  <c:v>-20.552000000591001</c:v>
                </c:pt>
                <c:pt idx="3763">
                  <c:v>-20.544000000590803</c:v>
                </c:pt>
                <c:pt idx="3764">
                  <c:v>-20.536000000590498</c:v>
                </c:pt>
                <c:pt idx="3765">
                  <c:v>-20.5280000005903</c:v>
                </c:pt>
                <c:pt idx="3766">
                  <c:v>-20.520000000590102</c:v>
                </c:pt>
                <c:pt idx="3767">
                  <c:v>-20.512000000589801</c:v>
                </c:pt>
                <c:pt idx="3768">
                  <c:v>-20.504000000589599</c:v>
                </c:pt>
                <c:pt idx="3769">
                  <c:v>-20.496000000589401</c:v>
                </c:pt>
                <c:pt idx="3770">
                  <c:v>-20.488000000589203</c:v>
                </c:pt>
                <c:pt idx="3771">
                  <c:v>-20.480000000588898</c:v>
                </c:pt>
                <c:pt idx="3772">
                  <c:v>-20.4720000005887</c:v>
                </c:pt>
                <c:pt idx="3773">
                  <c:v>-20.464000000588502</c:v>
                </c:pt>
                <c:pt idx="3774">
                  <c:v>-20.456000000588201</c:v>
                </c:pt>
                <c:pt idx="3775">
                  <c:v>-20.448000000587999</c:v>
                </c:pt>
                <c:pt idx="3776">
                  <c:v>-20.440000000587801</c:v>
                </c:pt>
                <c:pt idx="3777">
                  <c:v>-20.4320000005875</c:v>
                </c:pt>
                <c:pt idx="3778">
                  <c:v>-20.424000000587299</c:v>
                </c:pt>
                <c:pt idx="3779">
                  <c:v>-20.416000000587101</c:v>
                </c:pt>
                <c:pt idx="3780">
                  <c:v>-20.408000000586902</c:v>
                </c:pt>
                <c:pt idx="3781">
                  <c:v>-20.400000000586601</c:v>
                </c:pt>
                <c:pt idx="3782">
                  <c:v>-20.3920000005864</c:v>
                </c:pt>
                <c:pt idx="3783">
                  <c:v>-20.384000000586202</c:v>
                </c:pt>
                <c:pt idx="3784">
                  <c:v>-20.376000000585901</c:v>
                </c:pt>
                <c:pt idx="3785">
                  <c:v>-20.368000000585699</c:v>
                </c:pt>
                <c:pt idx="3786">
                  <c:v>-20.360000000585501</c:v>
                </c:pt>
                <c:pt idx="3787">
                  <c:v>-20.3520000005852</c:v>
                </c:pt>
                <c:pt idx="3788">
                  <c:v>-20.344000000584998</c:v>
                </c:pt>
                <c:pt idx="3789">
                  <c:v>-20.3360000005848</c:v>
                </c:pt>
                <c:pt idx="3790">
                  <c:v>-20.328000000584602</c:v>
                </c:pt>
                <c:pt idx="3791">
                  <c:v>-20.320000000584301</c:v>
                </c:pt>
                <c:pt idx="3792">
                  <c:v>-20.312000000584099</c:v>
                </c:pt>
                <c:pt idx="3793">
                  <c:v>-20.304000000583901</c:v>
                </c:pt>
                <c:pt idx="3794">
                  <c:v>-20.2960000005836</c:v>
                </c:pt>
                <c:pt idx="3795">
                  <c:v>-20.288000000583398</c:v>
                </c:pt>
                <c:pt idx="3796">
                  <c:v>-20.2800000005832</c:v>
                </c:pt>
                <c:pt idx="3797">
                  <c:v>-20.272000000582899</c:v>
                </c:pt>
                <c:pt idx="3798">
                  <c:v>-20.264000000582701</c:v>
                </c:pt>
                <c:pt idx="3799">
                  <c:v>-20.2560000005825</c:v>
                </c:pt>
                <c:pt idx="3800">
                  <c:v>-20.248000000582302</c:v>
                </c:pt>
                <c:pt idx="3801">
                  <c:v>-20.240000000582</c:v>
                </c:pt>
                <c:pt idx="3802">
                  <c:v>-20.232000000581799</c:v>
                </c:pt>
                <c:pt idx="3803">
                  <c:v>-20.224000000581601</c:v>
                </c:pt>
                <c:pt idx="3804">
                  <c:v>-20.2160000005813</c:v>
                </c:pt>
                <c:pt idx="3805">
                  <c:v>-20.208000000581102</c:v>
                </c:pt>
                <c:pt idx="3806">
                  <c:v>-20.2000000005809</c:v>
                </c:pt>
                <c:pt idx="3807">
                  <c:v>-20.192000000580599</c:v>
                </c:pt>
                <c:pt idx="3808">
                  <c:v>-20.184000000580401</c:v>
                </c:pt>
                <c:pt idx="3809">
                  <c:v>-20.176000000580199</c:v>
                </c:pt>
                <c:pt idx="3810">
                  <c:v>-20.168000000580001</c:v>
                </c:pt>
                <c:pt idx="3811">
                  <c:v>-20.1600000005797</c:v>
                </c:pt>
                <c:pt idx="3812">
                  <c:v>-20.152000000579502</c:v>
                </c:pt>
                <c:pt idx="3813">
                  <c:v>-20.1440000005793</c:v>
                </c:pt>
                <c:pt idx="3814">
                  <c:v>-20.136000000578999</c:v>
                </c:pt>
                <c:pt idx="3815">
                  <c:v>-20.128000000578801</c:v>
                </c:pt>
                <c:pt idx="3816">
                  <c:v>-20.120000000578599</c:v>
                </c:pt>
                <c:pt idx="3817">
                  <c:v>-20.112000000578298</c:v>
                </c:pt>
                <c:pt idx="3818">
                  <c:v>-20.1040000005781</c:v>
                </c:pt>
                <c:pt idx="3819">
                  <c:v>-20.096000000577902</c:v>
                </c:pt>
                <c:pt idx="3820">
                  <c:v>-20.088000000577701</c:v>
                </c:pt>
                <c:pt idx="3821">
                  <c:v>-20.0800000005774</c:v>
                </c:pt>
                <c:pt idx="3822">
                  <c:v>-20.072000000577201</c:v>
                </c:pt>
                <c:pt idx="3823">
                  <c:v>-20.064000000577</c:v>
                </c:pt>
                <c:pt idx="3824">
                  <c:v>-20.056000000576699</c:v>
                </c:pt>
                <c:pt idx="3825">
                  <c:v>-20.048000000576501</c:v>
                </c:pt>
                <c:pt idx="3826">
                  <c:v>-20.040000000576303</c:v>
                </c:pt>
                <c:pt idx="3827">
                  <c:v>-20.032000000575998</c:v>
                </c:pt>
                <c:pt idx="3828">
                  <c:v>-20.0240000005758</c:v>
                </c:pt>
                <c:pt idx="3829">
                  <c:v>-20.016000000575602</c:v>
                </c:pt>
                <c:pt idx="3830">
                  <c:v>-20.0080000005754</c:v>
                </c:pt>
                <c:pt idx="3831">
                  <c:v>-20.000000000575099</c:v>
                </c:pt>
                <c:pt idx="3832">
                  <c:v>-19.992000000574901</c:v>
                </c:pt>
                <c:pt idx="3833">
                  <c:v>-19.984000000574699</c:v>
                </c:pt>
                <c:pt idx="3834">
                  <c:v>-19.976000000574398</c:v>
                </c:pt>
                <c:pt idx="3835">
                  <c:v>-19.9680000005742</c:v>
                </c:pt>
                <c:pt idx="3836">
                  <c:v>-19.960000000574002</c:v>
                </c:pt>
                <c:pt idx="3837">
                  <c:v>-19.952000000573697</c:v>
                </c:pt>
                <c:pt idx="3838">
                  <c:v>-19.944000000573499</c:v>
                </c:pt>
                <c:pt idx="3839">
                  <c:v>-19.936000000573301</c:v>
                </c:pt>
                <c:pt idx="3840">
                  <c:v>-19.9280000005731</c:v>
                </c:pt>
                <c:pt idx="3841">
                  <c:v>-19.920000000572799</c:v>
                </c:pt>
                <c:pt idx="3842">
                  <c:v>-19.912000000572601</c:v>
                </c:pt>
                <c:pt idx="3843">
                  <c:v>-19.904000000572402</c:v>
                </c:pt>
                <c:pt idx="3844">
                  <c:v>-19.896000000572098</c:v>
                </c:pt>
                <c:pt idx="3845">
                  <c:v>-19.8880000005719</c:v>
                </c:pt>
                <c:pt idx="3846">
                  <c:v>-19.880000000571702</c:v>
                </c:pt>
                <c:pt idx="3847">
                  <c:v>-19.872000000571401</c:v>
                </c:pt>
                <c:pt idx="3848">
                  <c:v>-19.864000000571199</c:v>
                </c:pt>
                <c:pt idx="3849">
                  <c:v>-19.856000000571001</c:v>
                </c:pt>
                <c:pt idx="3850">
                  <c:v>-19.848000000570803</c:v>
                </c:pt>
                <c:pt idx="3851">
                  <c:v>-19.840000000570498</c:v>
                </c:pt>
                <c:pt idx="3852">
                  <c:v>-19.8320000005703</c:v>
                </c:pt>
                <c:pt idx="3853">
                  <c:v>-19.824000000570102</c:v>
                </c:pt>
                <c:pt idx="3854">
                  <c:v>-19.816000000569801</c:v>
                </c:pt>
                <c:pt idx="3855">
                  <c:v>-19.808000000569599</c:v>
                </c:pt>
                <c:pt idx="3856">
                  <c:v>-19.800000000569401</c:v>
                </c:pt>
                <c:pt idx="3857">
                  <c:v>-19.7920000005691</c:v>
                </c:pt>
                <c:pt idx="3858">
                  <c:v>-19.784000000568899</c:v>
                </c:pt>
                <c:pt idx="3859">
                  <c:v>-19.7760000005687</c:v>
                </c:pt>
                <c:pt idx="3860">
                  <c:v>-19.768000000568502</c:v>
                </c:pt>
                <c:pt idx="3861">
                  <c:v>-19.760000000568201</c:v>
                </c:pt>
                <c:pt idx="3862">
                  <c:v>-19.752000000568</c:v>
                </c:pt>
                <c:pt idx="3863">
                  <c:v>-19.744000000567802</c:v>
                </c:pt>
                <c:pt idx="3864">
                  <c:v>-19.7360000005675</c:v>
                </c:pt>
                <c:pt idx="3865">
                  <c:v>-19.728000000567299</c:v>
                </c:pt>
                <c:pt idx="3866">
                  <c:v>-19.720000000567101</c:v>
                </c:pt>
                <c:pt idx="3867">
                  <c:v>-19.7120000005668</c:v>
                </c:pt>
                <c:pt idx="3868">
                  <c:v>-19.704000000566602</c:v>
                </c:pt>
                <c:pt idx="3869">
                  <c:v>-19.6960000005664</c:v>
                </c:pt>
                <c:pt idx="3870">
                  <c:v>-19.688000000566099</c:v>
                </c:pt>
                <c:pt idx="3871">
                  <c:v>-19.680000000565901</c:v>
                </c:pt>
                <c:pt idx="3872">
                  <c:v>-19.672000000565699</c:v>
                </c:pt>
                <c:pt idx="3873">
                  <c:v>-19.664000000565501</c:v>
                </c:pt>
                <c:pt idx="3874">
                  <c:v>-19.6560000005652</c:v>
                </c:pt>
                <c:pt idx="3875">
                  <c:v>-19.648000000565002</c:v>
                </c:pt>
                <c:pt idx="3876">
                  <c:v>-19.6400000005648</c:v>
                </c:pt>
                <c:pt idx="3877">
                  <c:v>-19.632000000564499</c:v>
                </c:pt>
                <c:pt idx="3878">
                  <c:v>-19.624000000564301</c:v>
                </c:pt>
                <c:pt idx="3879">
                  <c:v>-19.6160000005641</c:v>
                </c:pt>
                <c:pt idx="3880">
                  <c:v>-19.608000000563798</c:v>
                </c:pt>
                <c:pt idx="3881">
                  <c:v>-19.6000000005636</c:v>
                </c:pt>
                <c:pt idx="3882">
                  <c:v>-19.592000000563399</c:v>
                </c:pt>
                <c:pt idx="3883">
                  <c:v>-19.584000000563201</c:v>
                </c:pt>
                <c:pt idx="3884">
                  <c:v>-19.5760000005629</c:v>
                </c:pt>
                <c:pt idx="3885">
                  <c:v>-19.568000000562702</c:v>
                </c:pt>
                <c:pt idx="3886">
                  <c:v>-19.5600000005625</c:v>
                </c:pt>
                <c:pt idx="3887">
                  <c:v>-19.552000000562199</c:v>
                </c:pt>
                <c:pt idx="3888">
                  <c:v>-19.544000000562001</c:v>
                </c:pt>
                <c:pt idx="3889">
                  <c:v>-19.536000000561799</c:v>
                </c:pt>
                <c:pt idx="3890">
                  <c:v>-19.528000000561498</c:v>
                </c:pt>
                <c:pt idx="3891">
                  <c:v>-19.5200000005613</c:v>
                </c:pt>
                <c:pt idx="3892">
                  <c:v>-19.512000000561102</c:v>
                </c:pt>
                <c:pt idx="3893">
                  <c:v>-19.5040000005609</c:v>
                </c:pt>
                <c:pt idx="3894">
                  <c:v>-19.496000000560599</c:v>
                </c:pt>
                <c:pt idx="3895">
                  <c:v>-19.488000000560401</c:v>
                </c:pt>
                <c:pt idx="3896">
                  <c:v>-19.480000000560199</c:v>
                </c:pt>
                <c:pt idx="3897">
                  <c:v>-19.472000000559898</c:v>
                </c:pt>
                <c:pt idx="3898">
                  <c:v>-19.4640000005597</c:v>
                </c:pt>
                <c:pt idx="3899">
                  <c:v>-19.456000000559502</c:v>
                </c:pt>
                <c:pt idx="3900">
                  <c:v>-19.448000000559198</c:v>
                </c:pt>
                <c:pt idx="3901">
                  <c:v>-19.440000000558999</c:v>
                </c:pt>
                <c:pt idx="3902">
                  <c:v>-19.432000000558801</c:v>
                </c:pt>
                <c:pt idx="3903">
                  <c:v>-19.4240000005586</c:v>
                </c:pt>
                <c:pt idx="3904">
                  <c:v>-19.416000000558299</c:v>
                </c:pt>
                <c:pt idx="3905">
                  <c:v>-19.408000000558101</c:v>
                </c:pt>
                <c:pt idx="3906">
                  <c:v>-19.400000000557903</c:v>
                </c:pt>
                <c:pt idx="3907">
                  <c:v>-19.392000000557598</c:v>
                </c:pt>
                <c:pt idx="3908">
                  <c:v>-19.3840000005574</c:v>
                </c:pt>
                <c:pt idx="3909">
                  <c:v>-19.376000000557202</c:v>
                </c:pt>
                <c:pt idx="3910">
                  <c:v>-19.368000000556901</c:v>
                </c:pt>
                <c:pt idx="3911">
                  <c:v>-19.360000000556699</c:v>
                </c:pt>
                <c:pt idx="3912">
                  <c:v>-19.352000000556501</c:v>
                </c:pt>
                <c:pt idx="3913">
                  <c:v>-19.344000000556303</c:v>
                </c:pt>
                <c:pt idx="3914">
                  <c:v>-19.336000000555998</c:v>
                </c:pt>
                <c:pt idx="3915">
                  <c:v>-19.3280000005558</c:v>
                </c:pt>
                <c:pt idx="3916">
                  <c:v>-19.320000000555602</c:v>
                </c:pt>
                <c:pt idx="3917">
                  <c:v>-19.312000000555301</c:v>
                </c:pt>
                <c:pt idx="3918">
                  <c:v>-19.304000000555099</c:v>
                </c:pt>
                <c:pt idx="3919">
                  <c:v>-19.296000000554901</c:v>
                </c:pt>
                <c:pt idx="3920">
                  <c:v>-19.2880000005546</c:v>
                </c:pt>
                <c:pt idx="3921">
                  <c:v>-19.280000000554399</c:v>
                </c:pt>
                <c:pt idx="3922">
                  <c:v>-19.2720000005542</c:v>
                </c:pt>
                <c:pt idx="3923">
                  <c:v>-19.264000000554002</c:v>
                </c:pt>
                <c:pt idx="3924">
                  <c:v>-19.256000000553701</c:v>
                </c:pt>
                <c:pt idx="3925">
                  <c:v>-19.2480000005535</c:v>
                </c:pt>
                <c:pt idx="3926">
                  <c:v>-19.240000000553302</c:v>
                </c:pt>
                <c:pt idx="3927">
                  <c:v>-19.232000000553001</c:v>
                </c:pt>
                <c:pt idx="3928">
                  <c:v>-19.224000000552799</c:v>
                </c:pt>
                <c:pt idx="3929">
                  <c:v>-19.216000000552601</c:v>
                </c:pt>
                <c:pt idx="3930">
                  <c:v>-19.2080000005523</c:v>
                </c:pt>
                <c:pt idx="3931">
                  <c:v>-19.200000000552098</c:v>
                </c:pt>
                <c:pt idx="3932">
                  <c:v>-19.1920000005519</c:v>
                </c:pt>
                <c:pt idx="3933">
                  <c:v>-19.184000000551702</c:v>
                </c:pt>
                <c:pt idx="3934">
                  <c:v>-19.176000000551401</c:v>
                </c:pt>
                <c:pt idx="3935">
                  <c:v>-19.168000000551199</c:v>
                </c:pt>
                <c:pt idx="3936">
                  <c:v>-19.160000000551001</c:v>
                </c:pt>
                <c:pt idx="3937">
                  <c:v>-19.1520000005507</c:v>
                </c:pt>
                <c:pt idx="3938">
                  <c:v>-19.144000000550498</c:v>
                </c:pt>
                <c:pt idx="3939">
                  <c:v>-19.1360000005503</c:v>
                </c:pt>
                <c:pt idx="3940">
                  <c:v>-19.128000000549999</c:v>
                </c:pt>
                <c:pt idx="3941">
                  <c:v>-19.120000000549801</c:v>
                </c:pt>
                <c:pt idx="3942">
                  <c:v>-19.1120000005496</c:v>
                </c:pt>
                <c:pt idx="3943">
                  <c:v>-19.104000000549402</c:v>
                </c:pt>
                <c:pt idx="3944">
                  <c:v>-19.0960000005491</c:v>
                </c:pt>
                <c:pt idx="3945">
                  <c:v>-19.088000000548899</c:v>
                </c:pt>
                <c:pt idx="3946">
                  <c:v>-19.080000000548701</c:v>
                </c:pt>
                <c:pt idx="3947">
                  <c:v>-19.0720000005484</c:v>
                </c:pt>
                <c:pt idx="3948">
                  <c:v>-19.064000000548202</c:v>
                </c:pt>
                <c:pt idx="3949">
                  <c:v>-19.056000000548</c:v>
                </c:pt>
                <c:pt idx="3950">
                  <c:v>-19.048000000547699</c:v>
                </c:pt>
                <c:pt idx="3951">
                  <c:v>-19.040000000547501</c:v>
                </c:pt>
                <c:pt idx="3952">
                  <c:v>-19.032000000547299</c:v>
                </c:pt>
                <c:pt idx="3953">
                  <c:v>-19.024000000547101</c:v>
                </c:pt>
                <c:pt idx="3954">
                  <c:v>-19.0160000005468</c:v>
                </c:pt>
                <c:pt idx="3955">
                  <c:v>-19.008000000546602</c:v>
                </c:pt>
                <c:pt idx="3956">
                  <c:v>-19.0000000005464</c:v>
                </c:pt>
                <c:pt idx="3957">
                  <c:v>-18.992000000546099</c:v>
                </c:pt>
                <c:pt idx="3958">
                  <c:v>-18.984000000545901</c:v>
                </c:pt>
                <c:pt idx="3959">
                  <c:v>-18.976000000545699</c:v>
                </c:pt>
                <c:pt idx="3960">
                  <c:v>-18.968000000545398</c:v>
                </c:pt>
                <c:pt idx="3961">
                  <c:v>-18.9600000005452</c:v>
                </c:pt>
                <c:pt idx="3962">
                  <c:v>-18.952000000545002</c:v>
                </c:pt>
                <c:pt idx="3963">
                  <c:v>-18.944000000544801</c:v>
                </c:pt>
                <c:pt idx="3964">
                  <c:v>-18.936000000544499</c:v>
                </c:pt>
                <c:pt idx="3965">
                  <c:v>-18.928000000544301</c:v>
                </c:pt>
                <c:pt idx="3966">
                  <c:v>-18.9200000005441</c:v>
                </c:pt>
                <c:pt idx="3967">
                  <c:v>-18.912000000543799</c:v>
                </c:pt>
                <c:pt idx="3968">
                  <c:v>-18.904000000543601</c:v>
                </c:pt>
                <c:pt idx="3969">
                  <c:v>-18.896000000543403</c:v>
                </c:pt>
                <c:pt idx="3970">
                  <c:v>-18.888000000543098</c:v>
                </c:pt>
                <c:pt idx="3971">
                  <c:v>-18.8800000005429</c:v>
                </c:pt>
                <c:pt idx="3972">
                  <c:v>-18.872000000542702</c:v>
                </c:pt>
                <c:pt idx="3973">
                  <c:v>-18.8640000005425</c:v>
                </c:pt>
                <c:pt idx="3974">
                  <c:v>-18.856000000542199</c:v>
                </c:pt>
                <c:pt idx="3975">
                  <c:v>-18.848000000542001</c:v>
                </c:pt>
                <c:pt idx="3976">
                  <c:v>-18.840000000541799</c:v>
                </c:pt>
                <c:pt idx="3977">
                  <c:v>-18.832000000541498</c:v>
                </c:pt>
                <c:pt idx="3978">
                  <c:v>-18.8240000005413</c:v>
                </c:pt>
                <c:pt idx="3979">
                  <c:v>-18.816000000541102</c:v>
                </c:pt>
                <c:pt idx="3980">
                  <c:v>-18.808000000540797</c:v>
                </c:pt>
                <c:pt idx="3981">
                  <c:v>-18.800000000540599</c:v>
                </c:pt>
                <c:pt idx="3982">
                  <c:v>-18.792000000540401</c:v>
                </c:pt>
                <c:pt idx="3983">
                  <c:v>-18.7840000005402</c:v>
                </c:pt>
                <c:pt idx="3984">
                  <c:v>-18.776000000539899</c:v>
                </c:pt>
                <c:pt idx="3985">
                  <c:v>-18.768000000539701</c:v>
                </c:pt>
                <c:pt idx="3986">
                  <c:v>-18.760000000539502</c:v>
                </c:pt>
                <c:pt idx="3987">
                  <c:v>-18.752000000539198</c:v>
                </c:pt>
                <c:pt idx="3988">
                  <c:v>-18.744000000539</c:v>
                </c:pt>
                <c:pt idx="3989">
                  <c:v>-18.736000000538802</c:v>
                </c:pt>
                <c:pt idx="3990">
                  <c:v>-18.728000000538501</c:v>
                </c:pt>
                <c:pt idx="3991">
                  <c:v>-18.720000000538299</c:v>
                </c:pt>
                <c:pt idx="3992">
                  <c:v>-18.712000000538101</c:v>
                </c:pt>
                <c:pt idx="3993">
                  <c:v>-18.704000000537903</c:v>
                </c:pt>
                <c:pt idx="3994">
                  <c:v>-18.696000000537598</c:v>
                </c:pt>
                <c:pt idx="3995">
                  <c:v>-18.6880000005374</c:v>
                </c:pt>
                <c:pt idx="3996">
                  <c:v>-18.680000000537202</c:v>
                </c:pt>
                <c:pt idx="3997">
                  <c:v>-18.672000000536901</c:v>
                </c:pt>
                <c:pt idx="3998">
                  <c:v>-18.664000000536699</c:v>
                </c:pt>
                <c:pt idx="3999">
                  <c:v>-18.656000000536501</c:v>
                </c:pt>
                <c:pt idx="4000">
                  <c:v>-18.6480000005362</c:v>
                </c:pt>
                <c:pt idx="4001">
                  <c:v>-18.640000000535998</c:v>
                </c:pt>
                <c:pt idx="4002">
                  <c:v>-18.6320000005358</c:v>
                </c:pt>
                <c:pt idx="4003">
                  <c:v>-18.624000000535602</c:v>
                </c:pt>
                <c:pt idx="4004">
                  <c:v>-18.616000000535301</c:v>
                </c:pt>
                <c:pt idx="4005">
                  <c:v>-18.6080000005351</c:v>
                </c:pt>
                <c:pt idx="4006">
                  <c:v>-18.600000000534902</c:v>
                </c:pt>
                <c:pt idx="4007">
                  <c:v>-18.5920000005346</c:v>
                </c:pt>
                <c:pt idx="4008">
                  <c:v>-18.584000000534399</c:v>
                </c:pt>
                <c:pt idx="4009">
                  <c:v>-18.576000000534201</c:v>
                </c:pt>
                <c:pt idx="4010">
                  <c:v>-18.5680000005339</c:v>
                </c:pt>
                <c:pt idx="4011">
                  <c:v>-18.560000000533702</c:v>
                </c:pt>
                <c:pt idx="4012">
                  <c:v>-18.5520000005335</c:v>
                </c:pt>
                <c:pt idx="4013">
                  <c:v>-18.544000000533199</c:v>
                </c:pt>
                <c:pt idx="4014">
                  <c:v>-18.536000000533001</c:v>
                </c:pt>
                <c:pt idx="4015">
                  <c:v>-18.528000000532799</c:v>
                </c:pt>
                <c:pt idx="4016">
                  <c:v>-18.520000000532601</c:v>
                </c:pt>
                <c:pt idx="4017">
                  <c:v>-18.5120000005323</c:v>
                </c:pt>
                <c:pt idx="4018">
                  <c:v>-18.504000000532098</c:v>
                </c:pt>
                <c:pt idx="4019">
                  <c:v>-18.4960000005319</c:v>
                </c:pt>
                <c:pt idx="4020">
                  <c:v>-18.488000000531599</c:v>
                </c:pt>
                <c:pt idx="4021">
                  <c:v>-18.480000000531401</c:v>
                </c:pt>
                <c:pt idx="4022">
                  <c:v>-18.4720000005312</c:v>
                </c:pt>
                <c:pt idx="4023">
                  <c:v>-18.464000000530898</c:v>
                </c:pt>
                <c:pt idx="4024">
                  <c:v>-18.4560000005307</c:v>
                </c:pt>
                <c:pt idx="4025">
                  <c:v>-18.448000000530499</c:v>
                </c:pt>
                <c:pt idx="4026">
                  <c:v>-18.440000000530301</c:v>
                </c:pt>
                <c:pt idx="4027">
                  <c:v>-18.43200000053</c:v>
                </c:pt>
                <c:pt idx="4028">
                  <c:v>-18.424000000529801</c:v>
                </c:pt>
                <c:pt idx="4029">
                  <c:v>-18.4160000005296</c:v>
                </c:pt>
                <c:pt idx="4030">
                  <c:v>-18.408000000529299</c:v>
                </c:pt>
                <c:pt idx="4031">
                  <c:v>-18.400000000529101</c:v>
                </c:pt>
                <c:pt idx="4032">
                  <c:v>-18.392000000528899</c:v>
                </c:pt>
                <c:pt idx="4033">
                  <c:v>-18.384000000528598</c:v>
                </c:pt>
                <c:pt idx="4034">
                  <c:v>-18.3760000005284</c:v>
                </c:pt>
                <c:pt idx="4035">
                  <c:v>-18.368000000528202</c:v>
                </c:pt>
                <c:pt idx="4036">
                  <c:v>-18.360000000528</c:v>
                </c:pt>
                <c:pt idx="4037">
                  <c:v>-18.352000000527699</c:v>
                </c:pt>
                <c:pt idx="4038">
                  <c:v>-18.344000000527501</c:v>
                </c:pt>
                <c:pt idx="4039">
                  <c:v>-18.336000000527299</c:v>
                </c:pt>
                <c:pt idx="4040">
                  <c:v>-18.328000000526998</c:v>
                </c:pt>
                <c:pt idx="4041">
                  <c:v>-18.3200000005268</c:v>
                </c:pt>
                <c:pt idx="4042">
                  <c:v>-18.312000000526602</c:v>
                </c:pt>
                <c:pt idx="4043">
                  <c:v>-18.304000000526297</c:v>
                </c:pt>
                <c:pt idx="4044">
                  <c:v>-18.296000000526099</c:v>
                </c:pt>
                <c:pt idx="4045">
                  <c:v>-18.288000000525901</c:v>
                </c:pt>
                <c:pt idx="4046">
                  <c:v>-18.2800000005257</c:v>
                </c:pt>
                <c:pt idx="4047">
                  <c:v>-18.272000000525399</c:v>
                </c:pt>
                <c:pt idx="4048">
                  <c:v>-18.264000000525201</c:v>
                </c:pt>
                <c:pt idx="4049">
                  <c:v>-18.256000000525002</c:v>
                </c:pt>
                <c:pt idx="4050">
                  <c:v>-18.248000000524698</c:v>
                </c:pt>
                <c:pt idx="4051">
                  <c:v>-18.2400000005245</c:v>
                </c:pt>
                <c:pt idx="4052">
                  <c:v>-18.232000000524302</c:v>
                </c:pt>
                <c:pt idx="4053">
                  <c:v>-18.224000000524001</c:v>
                </c:pt>
                <c:pt idx="4054">
                  <c:v>-18.216000000523799</c:v>
                </c:pt>
                <c:pt idx="4055">
                  <c:v>-18.208000000523601</c:v>
                </c:pt>
                <c:pt idx="4056">
                  <c:v>-18.200000000523403</c:v>
                </c:pt>
                <c:pt idx="4057">
                  <c:v>-18.192000000523098</c:v>
                </c:pt>
                <c:pt idx="4058">
                  <c:v>-18.1840000005229</c:v>
                </c:pt>
                <c:pt idx="4059">
                  <c:v>-18.176000000522702</c:v>
                </c:pt>
                <c:pt idx="4060">
                  <c:v>-18.168000000522401</c:v>
                </c:pt>
                <c:pt idx="4061">
                  <c:v>-18.160000000522199</c:v>
                </c:pt>
                <c:pt idx="4062">
                  <c:v>-18.152000000522001</c:v>
                </c:pt>
                <c:pt idx="4063">
                  <c:v>-18.1440000005217</c:v>
                </c:pt>
                <c:pt idx="4064">
                  <c:v>-18.136000000521499</c:v>
                </c:pt>
                <c:pt idx="4065">
                  <c:v>-18.1280000005213</c:v>
                </c:pt>
                <c:pt idx="4066">
                  <c:v>-18.120000000521102</c:v>
                </c:pt>
                <c:pt idx="4067">
                  <c:v>-18.112000000520798</c:v>
                </c:pt>
                <c:pt idx="4068">
                  <c:v>-18.1040000005206</c:v>
                </c:pt>
                <c:pt idx="4069">
                  <c:v>-18.096000000520402</c:v>
                </c:pt>
                <c:pt idx="4070">
                  <c:v>-18.0880000005201</c:v>
                </c:pt>
                <c:pt idx="4071">
                  <c:v>-18.080000000519899</c:v>
                </c:pt>
                <c:pt idx="4072">
                  <c:v>-18.072000000519701</c:v>
                </c:pt>
                <c:pt idx="4073">
                  <c:v>-18.0640000005194</c:v>
                </c:pt>
                <c:pt idx="4074">
                  <c:v>-18.056000000519198</c:v>
                </c:pt>
                <c:pt idx="4075">
                  <c:v>-18.048000000519</c:v>
                </c:pt>
                <c:pt idx="4076">
                  <c:v>-18.040000000518802</c:v>
                </c:pt>
                <c:pt idx="4077">
                  <c:v>-18.032000000518501</c:v>
                </c:pt>
                <c:pt idx="4078">
                  <c:v>-18.024000000518299</c:v>
                </c:pt>
                <c:pt idx="4079">
                  <c:v>-18.016000000518101</c:v>
                </c:pt>
                <c:pt idx="4080">
                  <c:v>-18.0080000005178</c:v>
                </c:pt>
                <c:pt idx="4081">
                  <c:v>-18.000000000517598</c:v>
                </c:pt>
                <c:pt idx="4082">
                  <c:v>-17.9920000005174</c:v>
                </c:pt>
                <c:pt idx="4083">
                  <c:v>-17.984000000517099</c:v>
                </c:pt>
                <c:pt idx="4084">
                  <c:v>-17.976000000516901</c:v>
                </c:pt>
                <c:pt idx="4085">
                  <c:v>-17.9680000005167</c:v>
                </c:pt>
                <c:pt idx="4086">
                  <c:v>-17.960000000516501</c:v>
                </c:pt>
                <c:pt idx="4087">
                  <c:v>-17.9520000005162</c:v>
                </c:pt>
                <c:pt idx="4088">
                  <c:v>-17.944000000515999</c:v>
                </c:pt>
                <c:pt idx="4089">
                  <c:v>-17.936000000515801</c:v>
                </c:pt>
                <c:pt idx="4090">
                  <c:v>-17.9280000005155</c:v>
                </c:pt>
                <c:pt idx="4091">
                  <c:v>-17.920000000515302</c:v>
                </c:pt>
                <c:pt idx="4092">
                  <c:v>-17.9120000005151</c:v>
                </c:pt>
                <c:pt idx="4093">
                  <c:v>-17.904000000514799</c:v>
                </c:pt>
                <c:pt idx="4094">
                  <c:v>-17.896000000514601</c:v>
                </c:pt>
                <c:pt idx="4095">
                  <c:v>-17.888000000514399</c:v>
                </c:pt>
                <c:pt idx="4096">
                  <c:v>-17.880000000514201</c:v>
                </c:pt>
                <c:pt idx="4097">
                  <c:v>-17.8720000005139</c:v>
                </c:pt>
                <c:pt idx="4098">
                  <c:v>-17.864000000513702</c:v>
                </c:pt>
                <c:pt idx="4099">
                  <c:v>-17.8560000005135</c:v>
                </c:pt>
                <c:pt idx="4100">
                  <c:v>-17.848000000513199</c:v>
                </c:pt>
                <c:pt idx="4101">
                  <c:v>-17.840000000513001</c:v>
                </c:pt>
                <c:pt idx="4102">
                  <c:v>-17.832000000512799</c:v>
                </c:pt>
                <c:pt idx="4103">
                  <c:v>-17.824000000512498</c:v>
                </c:pt>
                <c:pt idx="4104">
                  <c:v>-17.8160000005123</c:v>
                </c:pt>
                <c:pt idx="4105">
                  <c:v>-17.808000000512102</c:v>
                </c:pt>
                <c:pt idx="4106">
                  <c:v>-17.800000000511901</c:v>
                </c:pt>
                <c:pt idx="4107">
                  <c:v>-17.792000000511599</c:v>
                </c:pt>
                <c:pt idx="4108">
                  <c:v>-17.784000000511401</c:v>
                </c:pt>
                <c:pt idx="4109">
                  <c:v>-17.7760000005112</c:v>
                </c:pt>
                <c:pt idx="4110">
                  <c:v>-17.768000000510899</c:v>
                </c:pt>
                <c:pt idx="4111">
                  <c:v>-17.760000000510701</c:v>
                </c:pt>
                <c:pt idx="4112">
                  <c:v>-17.752000000510499</c:v>
                </c:pt>
                <c:pt idx="4113">
                  <c:v>-17.744000000510198</c:v>
                </c:pt>
                <c:pt idx="4114">
                  <c:v>-17.73600000051</c:v>
                </c:pt>
                <c:pt idx="4115">
                  <c:v>-17.728000000509802</c:v>
                </c:pt>
                <c:pt idx="4116">
                  <c:v>-17.7200000005096</c:v>
                </c:pt>
                <c:pt idx="4117">
                  <c:v>-17.712000000509299</c:v>
                </c:pt>
                <c:pt idx="4118">
                  <c:v>-17.704000000509101</c:v>
                </c:pt>
                <c:pt idx="4119">
                  <c:v>-17.696000000508899</c:v>
                </c:pt>
                <c:pt idx="4120">
                  <c:v>-17.688000000508598</c:v>
                </c:pt>
                <c:pt idx="4121">
                  <c:v>-17.6800000005084</c:v>
                </c:pt>
                <c:pt idx="4122">
                  <c:v>-17.672000000508202</c:v>
                </c:pt>
                <c:pt idx="4123">
                  <c:v>-17.664000000507897</c:v>
                </c:pt>
                <c:pt idx="4124">
                  <c:v>-17.656000000507699</c:v>
                </c:pt>
                <c:pt idx="4125">
                  <c:v>-17.648000000507501</c:v>
                </c:pt>
                <c:pt idx="4126">
                  <c:v>-17.6400000005073</c:v>
                </c:pt>
                <c:pt idx="4127">
                  <c:v>-17.632000000506999</c:v>
                </c:pt>
                <c:pt idx="4128">
                  <c:v>-17.6240000005068</c:v>
                </c:pt>
                <c:pt idx="4129">
                  <c:v>-17.616000000506602</c:v>
                </c:pt>
                <c:pt idx="4130">
                  <c:v>-17.608000000506298</c:v>
                </c:pt>
                <c:pt idx="4131">
                  <c:v>-17.6000000005061</c:v>
                </c:pt>
                <c:pt idx="4132">
                  <c:v>-17.592000000505902</c:v>
                </c:pt>
                <c:pt idx="4133">
                  <c:v>-17.584000000505601</c:v>
                </c:pt>
                <c:pt idx="4134">
                  <c:v>-17.576000000505399</c:v>
                </c:pt>
                <c:pt idx="4135">
                  <c:v>-17.568000000505201</c:v>
                </c:pt>
                <c:pt idx="4136">
                  <c:v>-17.560000000505003</c:v>
                </c:pt>
                <c:pt idx="4137">
                  <c:v>-17.552000000504698</c:v>
                </c:pt>
                <c:pt idx="4138">
                  <c:v>-17.5440000005045</c:v>
                </c:pt>
                <c:pt idx="4139">
                  <c:v>-17.536000000504302</c:v>
                </c:pt>
                <c:pt idx="4140">
                  <c:v>-17.528000000504001</c:v>
                </c:pt>
                <c:pt idx="4141">
                  <c:v>-17.520000000503799</c:v>
                </c:pt>
                <c:pt idx="4142">
                  <c:v>-17.512000000503601</c:v>
                </c:pt>
                <c:pt idx="4143">
                  <c:v>-17.5040000005033</c:v>
                </c:pt>
                <c:pt idx="4144">
                  <c:v>-17.496000000503098</c:v>
                </c:pt>
                <c:pt idx="4145">
                  <c:v>-17.4880000005029</c:v>
                </c:pt>
                <c:pt idx="4146">
                  <c:v>-17.480000000502702</c:v>
                </c:pt>
                <c:pt idx="4147">
                  <c:v>-17.472000000502401</c:v>
                </c:pt>
                <c:pt idx="4148">
                  <c:v>-17.4640000005022</c:v>
                </c:pt>
                <c:pt idx="4149">
                  <c:v>-17.456000000502002</c:v>
                </c:pt>
                <c:pt idx="4150">
                  <c:v>-17.4480000005017</c:v>
                </c:pt>
                <c:pt idx="4151">
                  <c:v>-17.440000000501499</c:v>
                </c:pt>
                <c:pt idx="4152">
                  <c:v>-17.432000000501301</c:v>
                </c:pt>
                <c:pt idx="4153">
                  <c:v>-17.424000000501</c:v>
                </c:pt>
                <c:pt idx="4154">
                  <c:v>-17.416000000500802</c:v>
                </c:pt>
                <c:pt idx="4155">
                  <c:v>-17.4080000005006</c:v>
                </c:pt>
                <c:pt idx="4156">
                  <c:v>-17.400000000500402</c:v>
                </c:pt>
                <c:pt idx="4157">
                  <c:v>-17.392000000500101</c:v>
                </c:pt>
                <c:pt idx="4158">
                  <c:v>-17.384000000499899</c:v>
                </c:pt>
                <c:pt idx="4159">
                  <c:v>-17.376000000499701</c:v>
                </c:pt>
                <c:pt idx="4160">
                  <c:v>-17.3680000004994</c:v>
                </c:pt>
                <c:pt idx="4161">
                  <c:v>-17.360000000499198</c:v>
                </c:pt>
                <c:pt idx="4162">
                  <c:v>-17.352000000499</c:v>
                </c:pt>
                <c:pt idx="4163">
                  <c:v>-17.344000000498699</c:v>
                </c:pt>
                <c:pt idx="4164">
                  <c:v>-17.336000000498501</c:v>
                </c:pt>
                <c:pt idx="4165">
                  <c:v>-17.328000000498299</c:v>
                </c:pt>
                <c:pt idx="4166">
                  <c:v>-17.320000000498101</c:v>
                </c:pt>
                <c:pt idx="4167">
                  <c:v>-17.3120000004978</c:v>
                </c:pt>
                <c:pt idx="4168">
                  <c:v>-17.304000000497599</c:v>
                </c:pt>
                <c:pt idx="4169">
                  <c:v>-17.296000000497401</c:v>
                </c:pt>
                <c:pt idx="4170">
                  <c:v>-17.2880000004971</c:v>
                </c:pt>
                <c:pt idx="4171">
                  <c:v>-17.280000000496901</c:v>
                </c:pt>
                <c:pt idx="4172">
                  <c:v>-17.2720000004967</c:v>
                </c:pt>
                <c:pt idx="4173">
                  <c:v>-17.264000000496399</c:v>
                </c:pt>
                <c:pt idx="4174">
                  <c:v>-17.256000000496201</c:v>
                </c:pt>
                <c:pt idx="4175">
                  <c:v>-17.248000000495999</c:v>
                </c:pt>
                <c:pt idx="4176">
                  <c:v>-17.240000000495698</c:v>
                </c:pt>
                <c:pt idx="4177">
                  <c:v>-17.2320000004955</c:v>
                </c:pt>
                <c:pt idx="4178">
                  <c:v>-17.224000000495302</c:v>
                </c:pt>
                <c:pt idx="4179">
                  <c:v>-17.2160000004951</c:v>
                </c:pt>
                <c:pt idx="4180">
                  <c:v>-17.208000000494799</c:v>
                </c:pt>
                <c:pt idx="4181">
                  <c:v>-17.200000000494601</c:v>
                </c:pt>
                <c:pt idx="4182">
                  <c:v>-17.192000000494399</c:v>
                </c:pt>
                <c:pt idx="4183">
                  <c:v>-17.184000000494098</c:v>
                </c:pt>
                <c:pt idx="4184">
                  <c:v>-17.1760000004939</c:v>
                </c:pt>
                <c:pt idx="4185">
                  <c:v>-17.168000000493702</c:v>
                </c:pt>
                <c:pt idx="4186">
                  <c:v>-17.160000000493397</c:v>
                </c:pt>
                <c:pt idx="4187">
                  <c:v>-17.152000000493199</c:v>
                </c:pt>
                <c:pt idx="4188">
                  <c:v>-17.144000000493001</c:v>
                </c:pt>
                <c:pt idx="4189">
                  <c:v>-17.1360000004928</c:v>
                </c:pt>
                <c:pt idx="4190">
                  <c:v>-17.128000000492499</c:v>
                </c:pt>
                <c:pt idx="4191">
                  <c:v>-17.120000000492301</c:v>
                </c:pt>
                <c:pt idx="4192">
                  <c:v>-17.112000000492102</c:v>
                </c:pt>
                <c:pt idx="4193">
                  <c:v>-17.104000000491798</c:v>
                </c:pt>
                <c:pt idx="4194">
                  <c:v>-17.0960000004916</c:v>
                </c:pt>
                <c:pt idx="4195">
                  <c:v>-17.088000000491402</c:v>
                </c:pt>
                <c:pt idx="4196">
                  <c:v>-17.080000000491101</c:v>
                </c:pt>
                <c:pt idx="4197">
                  <c:v>-17.072000000490899</c:v>
                </c:pt>
                <c:pt idx="4198">
                  <c:v>-17.064000000490701</c:v>
                </c:pt>
                <c:pt idx="4199">
                  <c:v>-17.056000000490503</c:v>
                </c:pt>
                <c:pt idx="4200">
                  <c:v>-17.048000000490198</c:v>
                </c:pt>
                <c:pt idx="4201">
                  <c:v>-17.04000000049</c:v>
                </c:pt>
                <c:pt idx="4202">
                  <c:v>-17.032000000489802</c:v>
                </c:pt>
                <c:pt idx="4203">
                  <c:v>-17.024000000489497</c:v>
                </c:pt>
                <c:pt idx="4204">
                  <c:v>-17.016000000489299</c:v>
                </c:pt>
                <c:pt idx="4205">
                  <c:v>-17.008000000489101</c:v>
                </c:pt>
                <c:pt idx="4206">
                  <c:v>-17.0000000004888</c:v>
                </c:pt>
                <c:pt idx="4207">
                  <c:v>-16.992000000488598</c:v>
                </c:pt>
                <c:pt idx="4208">
                  <c:v>-16.9840000004884</c:v>
                </c:pt>
                <c:pt idx="4209">
                  <c:v>-16.976000000488202</c:v>
                </c:pt>
                <c:pt idx="4210">
                  <c:v>-16.968000000487898</c:v>
                </c:pt>
                <c:pt idx="4211">
                  <c:v>-16.9600000004877</c:v>
                </c:pt>
                <c:pt idx="4212">
                  <c:v>-16.952000000487502</c:v>
                </c:pt>
                <c:pt idx="4213">
                  <c:v>-16.9440000004872</c:v>
                </c:pt>
                <c:pt idx="4214">
                  <c:v>-16.936000000486999</c:v>
                </c:pt>
                <c:pt idx="4215">
                  <c:v>-16.928000000486801</c:v>
                </c:pt>
                <c:pt idx="4216">
                  <c:v>-16.9200000004865</c:v>
                </c:pt>
                <c:pt idx="4217">
                  <c:v>-16.912000000486298</c:v>
                </c:pt>
                <c:pt idx="4218">
                  <c:v>-16.9040000004861</c:v>
                </c:pt>
                <c:pt idx="4219">
                  <c:v>-16.896000000485902</c:v>
                </c:pt>
                <c:pt idx="4220">
                  <c:v>-16.888000000485601</c:v>
                </c:pt>
                <c:pt idx="4221">
                  <c:v>-16.880000000485399</c:v>
                </c:pt>
                <c:pt idx="4222">
                  <c:v>-16.872000000485201</c:v>
                </c:pt>
                <c:pt idx="4223">
                  <c:v>-16.8640000004849</c:v>
                </c:pt>
                <c:pt idx="4224">
                  <c:v>-16.856000000484698</c:v>
                </c:pt>
                <c:pt idx="4225">
                  <c:v>-16.8480000004845</c:v>
                </c:pt>
                <c:pt idx="4226">
                  <c:v>-16.840000000484199</c:v>
                </c:pt>
                <c:pt idx="4227">
                  <c:v>-16.832000000484001</c:v>
                </c:pt>
                <c:pt idx="4228">
                  <c:v>-16.8240000004838</c:v>
                </c:pt>
                <c:pt idx="4229">
                  <c:v>-16.816000000483601</c:v>
                </c:pt>
                <c:pt idx="4230">
                  <c:v>-16.8080000004833</c:v>
                </c:pt>
                <c:pt idx="4231">
                  <c:v>-16.800000000483099</c:v>
                </c:pt>
                <c:pt idx="4232">
                  <c:v>-16.792000000482901</c:v>
                </c:pt>
                <c:pt idx="4233">
                  <c:v>-16.7840000004826</c:v>
                </c:pt>
                <c:pt idx="4234">
                  <c:v>-16.776000000482401</c:v>
                </c:pt>
                <c:pt idx="4235">
                  <c:v>-16.7680000004822</c:v>
                </c:pt>
                <c:pt idx="4236">
                  <c:v>-16.760000000481899</c:v>
                </c:pt>
                <c:pt idx="4237">
                  <c:v>-16.752000000481701</c:v>
                </c:pt>
                <c:pt idx="4238">
                  <c:v>-16.744000000481499</c:v>
                </c:pt>
                <c:pt idx="4239">
                  <c:v>-16.736000000481301</c:v>
                </c:pt>
                <c:pt idx="4240">
                  <c:v>-16.728000000481</c:v>
                </c:pt>
                <c:pt idx="4241">
                  <c:v>-16.720000000480802</c:v>
                </c:pt>
                <c:pt idx="4242">
                  <c:v>-16.7120000004806</c:v>
                </c:pt>
                <c:pt idx="4243">
                  <c:v>-16.704000000480299</c:v>
                </c:pt>
                <c:pt idx="4244">
                  <c:v>-16.696000000480101</c:v>
                </c:pt>
                <c:pt idx="4245">
                  <c:v>-16.688000000479899</c:v>
                </c:pt>
                <c:pt idx="4246">
                  <c:v>-16.680000000479598</c:v>
                </c:pt>
                <c:pt idx="4247">
                  <c:v>-16.6720000004794</c:v>
                </c:pt>
                <c:pt idx="4248">
                  <c:v>-16.664000000479199</c:v>
                </c:pt>
                <c:pt idx="4249">
                  <c:v>-16.656000000479001</c:v>
                </c:pt>
                <c:pt idx="4250">
                  <c:v>-16.648000000478699</c:v>
                </c:pt>
                <c:pt idx="4251">
                  <c:v>-16.640000000478501</c:v>
                </c:pt>
                <c:pt idx="4252">
                  <c:v>-16.6320000004783</c:v>
                </c:pt>
                <c:pt idx="4253">
                  <c:v>-16.624000000477999</c:v>
                </c:pt>
                <c:pt idx="4254">
                  <c:v>-16.616000000477801</c:v>
                </c:pt>
                <c:pt idx="4255">
                  <c:v>-16.608000000477599</c:v>
                </c:pt>
                <c:pt idx="4256">
                  <c:v>-16.600000000477298</c:v>
                </c:pt>
                <c:pt idx="4257">
                  <c:v>-16.5920000004771</c:v>
                </c:pt>
                <c:pt idx="4258">
                  <c:v>-16.584000000476902</c:v>
                </c:pt>
                <c:pt idx="4259">
                  <c:v>-16.5760000004767</c:v>
                </c:pt>
                <c:pt idx="4260">
                  <c:v>-16.568000000476399</c:v>
                </c:pt>
                <c:pt idx="4261">
                  <c:v>-16.560000000476201</c:v>
                </c:pt>
                <c:pt idx="4262">
                  <c:v>-16.552000000475999</c:v>
                </c:pt>
                <c:pt idx="4263">
                  <c:v>-16.544000000475698</c:v>
                </c:pt>
                <c:pt idx="4264">
                  <c:v>-16.5360000004755</c:v>
                </c:pt>
                <c:pt idx="4265">
                  <c:v>-16.528000000475302</c:v>
                </c:pt>
                <c:pt idx="4266">
                  <c:v>-16.520000000474997</c:v>
                </c:pt>
                <c:pt idx="4267">
                  <c:v>-16.512000000474799</c:v>
                </c:pt>
                <c:pt idx="4268">
                  <c:v>-16.504000000474601</c:v>
                </c:pt>
                <c:pt idx="4269">
                  <c:v>-16.4960000004744</c:v>
                </c:pt>
                <c:pt idx="4270">
                  <c:v>-16.488000000474099</c:v>
                </c:pt>
                <c:pt idx="4271">
                  <c:v>-16.4800000004739</c:v>
                </c:pt>
                <c:pt idx="4272">
                  <c:v>-16.472000000473702</c:v>
                </c:pt>
                <c:pt idx="4273">
                  <c:v>-16.464000000473398</c:v>
                </c:pt>
                <c:pt idx="4274">
                  <c:v>-16.4560000004732</c:v>
                </c:pt>
                <c:pt idx="4275">
                  <c:v>-16.448000000473002</c:v>
                </c:pt>
                <c:pt idx="4276">
                  <c:v>-16.4400000004727</c:v>
                </c:pt>
                <c:pt idx="4277">
                  <c:v>-16.432000000472499</c:v>
                </c:pt>
                <c:pt idx="4278">
                  <c:v>-16.424000000472301</c:v>
                </c:pt>
                <c:pt idx="4279">
                  <c:v>-16.416000000472103</c:v>
                </c:pt>
                <c:pt idx="4280">
                  <c:v>-16.408000000471798</c:v>
                </c:pt>
                <c:pt idx="4281">
                  <c:v>-16.4000000004716</c:v>
                </c:pt>
                <c:pt idx="4282">
                  <c:v>-16.392000000471402</c:v>
                </c:pt>
                <c:pt idx="4283">
                  <c:v>-16.384000000471101</c:v>
                </c:pt>
                <c:pt idx="4284">
                  <c:v>-16.376000000470899</c:v>
                </c:pt>
                <c:pt idx="4285">
                  <c:v>-16.368000000470701</c:v>
                </c:pt>
                <c:pt idx="4286">
                  <c:v>-16.3600000004704</c:v>
                </c:pt>
                <c:pt idx="4287">
                  <c:v>-16.352000000470198</c:v>
                </c:pt>
                <c:pt idx="4288">
                  <c:v>-16.34400000047</c:v>
                </c:pt>
                <c:pt idx="4289">
                  <c:v>-16.336000000469802</c:v>
                </c:pt>
                <c:pt idx="4290">
                  <c:v>-16.328000000469501</c:v>
                </c:pt>
                <c:pt idx="4291">
                  <c:v>-16.3200000004693</c:v>
                </c:pt>
                <c:pt idx="4292">
                  <c:v>-16.312000000469101</c:v>
                </c:pt>
                <c:pt idx="4293">
                  <c:v>-16.3040000004688</c:v>
                </c:pt>
                <c:pt idx="4294">
                  <c:v>-16.296000000468599</c:v>
                </c:pt>
                <c:pt idx="4295">
                  <c:v>-16.288000000468401</c:v>
                </c:pt>
                <c:pt idx="4296">
                  <c:v>-16.2800000004681</c:v>
                </c:pt>
                <c:pt idx="4297">
                  <c:v>-16.272000000467898</c:v>
                </c:pt>
                <c:pt idx="4298">
                  <c:v>-16.2640000004677</c:v>
                </c:pt>
                <c:pt idx="4299">
                  <c:v>-16.256000000467502</c:v>
                </c:pt>
                <c:pt idx="4300">
                  <c:v>-16.248000000467201</c:v>
                </c:pt>
                <c:pt idx="4301">
                  <c:v>-16.240000000466999</c:v>
                </c:pt>
                <c:pt idx="4302">
                  <c:v>-16.232000000466801</c:v>
                </c:pt>
                <c:pt idx="4303">
                  <c:v>-16.2240000004665</c:v>
                </c:pt>
                <c:pt idx="4304">
                  <c:v>-16.216000000466298</c:v>
                </c:pt>
                <c:pt idx="4305">
                  <c:v>-16.2080000004661</c:v>
                </c:pt>
                <c:pt idx="4306">
                  <c:v>-16.200000000465799</c:v>
                </c:pt>
                <c:pt idx="4307">
                  <c:v>-16.192000000465601</c:v>
                </c:pt>
                <c:pt idx="4308">
                  <c:v>-16.184000000465399</c:v>
                </c:pt>
                <c:pt idx="4309">
                  <c:v>-16.176000000465201</c:v>
                </c:pt>
                <c:pt idx="4310">
                  <c:v>-16.1680000004649</c:v>
                </c:pt>
                <c:pt idx="4311">
                  <c:v>-16.160000000464699</c:v>
                </c:pt>
                <c:pt idx="4312">
                  <c:v>-16.152000000464501</c:v>
                </c:pt>
                <c:pt idx="4313">
                  <c:v>-16.144000000464199</c:v>
                </c:pt>
                <c:pt idx="4314">
                  <c:v>-16.136000000464001</c:v>
                </c:pt>
                <c:pt idx="4315">
                  <c:v>-16.1280000004638</c:v>
                </c:pt>
                <c:pt idx="4316">
                  <c:v>-16.120000000463499</c:v>
                </c:pt>
                <c:pt idx="4317">
                  <c:v>-16.112000000463301</c:v>
                </c:pt>
                <c:pt idx="4318">
                  <c:v>-16.104000000463099</c:v>
                </c:pt>
                <c:pt idx="4319">
                  <c:v>-16.096000000462901</c:v>
                </c:pt>
                <c:pt idx="4320">
                  <c:v>-16.0880000004626</c:v>
                </c:pt>
                <c:pt idx="4321">
                  <c:v>-16.080000000462402</c:v>
                </c:pt>
                <c:pt idx="4322">
                  <c:v>-16.0720000004622</c:v>
                </c:pt>
                <c:pt idx="4323">
                  <c:v>-16.064000000461899</c:v>
                </c:pt>
                <c:pt idx="4324">
                  <c:v>-16.056000000461701</c:v>
                </c:pt>
                <c:pt idx="4325">
                  <c:v>-16.048000000461499</c:v>
                </c:pt>
                <c:pt idx="4326">
                  <c:v>-16.040000000461198</c:v>
                </c:pt>
                <c:pt idx="4327">
                  <c:v>-16.032000000461</c:v>
                </c:pt>
                <c:pt idx="4328">
                  <c:v>-16.024000000460802</c:v>
                </c:pt>
                <c:pt idx="4329">
                  <c:v>-16.0160000004606</c:v>
                </c:pt>
                <c:pt idx="4330">
                  <c:v>-16.008000000460299</c:v>
                </c:pt>
                <c:pt idx="4331">
                  <c:v>-16.000000000460101</c:v>
                </c:pt>
                <c:pt idx="4332">
                  <c:v>-15.992000000459898</c:v>
                </c:pt>
                <c:pt idx="4333">
                  <c:v>-15.984000000459599</c:v>
                </c:pt>
                <c:pt idx="4334">
                  <c:v>-15.9760000004594</c:v>
                </c:pt>
                <c:pt idx="4335">
                  <c:v>-15.968000000459202</c:v>
                </c:pt>
                <c:pt idx="4336">
                  <c:v>-15.9600000004589</c:v>
                </c:pt>
                <c:pt idx="4337">
                  <c:v>-15.9520000004587</c:v>
                </c:pt>
                <c:pt idx="4338">
                  <c:v>-15.944000000458502</c:v>
                </c:pt>
                <c:pt idx="4339">
                  <c:v>-15.936000000458298</c:v>
                </c:pt>
                <c:pt idx="4340">
                  <c:v>-15.928000000457999</c:v>
                </c:pt>
                <c:pt idx="4341">
                  <c:v>-15.920000000457801</c:v>
                </c:pt>
                <c:pt idx="4342">
                  <c:v>-15.912000000457597</c:v>
                </c:pt>
                <c:pt idx="4343">
                  <c:v>-15.904000000457298</c:v>
                </c:pt>
                <c:pt idx="4344">
                  <c:v>-15.8960000004571</c:v>
                </c:pt>
                <c:pt idx="4345">
                  <c:v>-15.888000000456902</c:v>
                </c:pt>
                <c:pt idx="4346">
                  <c:v>-15.880000000456599</c:v>
                </c:pt>
                <c:pt idx="4347">
                  <c:v>-15.872000000456399</c:v>
                </c:pt>
                <c:pt idx="4348">
                  <c:v>-15.864000000456201</c:v>
                </c:pt>
                <c:pt idx="4349">
                  <c:v>-15.856000000455998</c:v>
                </c:pt>
                <c:pt idx="4350">
                  <c:v>-15.848000000455698</c:v>
                </c:pt>
                <c:pt idx="4351">
                  <c:v>-15.8400000004555</c:v>
                </c:pt>
                <c:pt idx="4352">
                  <c:v>-15.832000000455301</c:v>
                </c:pt>
                <c:pt idx="4353">
                  <c:v>-15.824000000454998</c:v>
                </c:pt>
                <c:pt idx="4354">
                  <c:v>-15.8160000004548</c:v>
                </c:pt>
                <c:pt idx="4355">
                  <c:v>-15.808000000454602</c:v>
                </c:pt>
                <c:pt idx="4356">
                  <c:v>-15.800000000454302</c:v>
                </c:pt>
                <c:pt idx="4357">
                  <c:v>-15.792000000454099</c:v>
                </c:pt>
                <c:pt idx="4358">
                  <c:v>-15.784000000453901</c:v>
                </c:pt>
                <c:pt idx="4359">
                  <c:v>-15.776000000453701</c:v>
                </c:pt>
                <c:pt idx="4360">
                  <c:v>-15.768000000453398</c:v>
                </c:pt>
                <c:pt idx="4361">
                  <c:v>-15.7600000004532</c:v>
                </c:pt>
                <c:pt idx="4362">
                  <c:v>-15.752000000453</c:v>
                </c:pt>
                <c:pt idx="4363">
                  <c:v>-15.744000000452701</c:v>
                </c:pt>
                <c:pt idx="4364">
                  <c:v>-15.736000000452499</c:v>
                </c:pt>
                <c:pt idx="4365">
                  <c:v>-15.728000000452301</c:v>
                </c:pt>
                <c:pt idx="4366">
                  <c:v>-15.720000000452002</c:v>
                </c:pt>
                <c:pt idx="4367">
                  <c:v>-15.712000000451798</c:v>
                </c:pt>
                <c:pt idx="4368">
                  <c:v>-15.7040000004516</c:v>
                </c:pt>
                <c:pt idx="4369">
                  <c:v>-15.6960000004514</c:v>
                </c:pt>
                <c:pt idx="4370">
                  <c:v>-15.688000000451101</c:v>
                </c:pt>
                <c:pt idx="4371">
                  <c:v>-15.680000000450899</c:v>
                </c:pt>
                <c:pt idx="4372">
                  <c:v>-15.6720000004507</c:v>
                </c:pt>
                <c:pt idx="4373">
                  <c:v>-15.6640000004504</c:v>
                </c:pt>
                <c:pt idx="4374">
                  <c:v>-15.656000000450199</c:v>
                </c:pt>
                <c:pt idx="4375">
                  <c:v>-15.648000000450001</c:v>
                </c:pt>
                <c:pt idx="4376">
                  <c:v>-15.640000000449701</c:v>
                </c:pt>
                <c:pt idx="4377">
                  <c:v>-15.632000000449501</c:v>
                </c:pt>
                <c:pt idx="4378">
                  <c:v>-15.6240000004493</c:v>
                </c:pt>
                <c:pt idx="4379">
                  <c:v>-15.616000000449</c:v>
                </c:pt>
                <c:pt idx="4380">
                  <c:v>-15.608000000448799</c:v>
                </c:pt>
                <c:pt idx="4381">
                  <c:v>-15.600000000448601</c:v>
                </c:pt>
                <c:pt idx="4382">
                  <c:v>-15.592000000448399</c:v>
                </c:pt>
                <c:pt idx="4383">
                  <c:v>-15.5840000004481</c:v>
                </c:pt>
                <c:pt idx="4384">
                  <c:v>-15.5760000004479</c:v>
                </c:pt>
                <c:pt idx="4385">
                  <c:v>-15.5680000004477</c:v>
                </c:pt>
                <c:pt idx="4386">
                  <c:v>-15.560000000447401</c:v>
                </c:pt>
                <c:pt idx="4387">
                  <c:v>-15.552000000447199</c:v>
                </c:pt>
                <c:pt idx="4388">
                  <c:v>-15.544000000447001</c:v>
                </c:pt>
                <c:pt idx="4389">
                  <c:v>-15.5360000004467</c:v>
                </c:pt>
                <c:pt idx="4390">
                  <c:v>-15.5280000004465</c:v>
                </c:pt>
                <c:pt idx="4391">
                  <c:v>-15.5200000004463</c:v>
                </c:pt>
                <c:pt idx="4392">
                  <c:v>-15.512000000446099</c:v>
                </c:pt>
                <c:pt idx="4393">
                  <c:v>-15.504000000445799</c:v>
                </c:pt>
                <c:pt idx="4394">
                  <c:v>-15.4960000004456</c:v>
                </c:pt>
                <c:pt idx="4395">
                  <c:v>-15.488000000445401</c:v>
                </c:pt>
                <c:pt idx="4396">
                  <c:v>-15.4800000004451</c:v>
                </c:pt>
                <c:pt idx="4397">
                  <c:v>-15.472000000444901</c:v>
                </c:pt>
                <c:pt idx="4398">
                  <c:v>-15.464000000444701</c:v>
                </c:pt>
                <c:pt idx="4399">
                  <c:v>-15.456000000444401</c:v>
                </c:pt>
                <c:pt idx="4400">
                  <c:v>-15.4480000004442</c:v>
                </c:pt>
                <c:pt idx="4401">
                  <c:v>-15.440000000444</c:v>
                </c:pt>
                <c:pt idx="4402">
                  <c:v>-15.4320000004438</c:v>
                </c:pt>
                <c:pt idx="4403">
                  <c:v>-15.424000000443499</c:v>
                </c:pt>
                <c:pt idx="4404">
                  <c:v>-15.416000000443301</c:v>
                </c:pt>
                <c:pt idx="4405">
                  <c:v>-15.408000000443101</c:v>
                </c:pt>
                <c:pt idx="4406">
                  <c:v>-15.4000000004428</c:v>
                </c:pt>
                <c:pt idx="4407">
                  <c:v>-15.3920000004426</c:v>
                </c:pt>
                <c:pt idx="4408">
                  <c:v>-15.3840000004424</c:v>
                </c:pt>
                <c:pt idx="4409">
                  <c:v>-15.376000000442101</c:v>
                </c:pt>
                <c:pt idx="4410">
                  <c:v>-15.368000000441899</c:v>
                </c:pt>
                <c:pt idx="4411">
                  <c:v>-15.360000000441699</c:v>
                </c:pt>
                <c:pt idx="4412">
                  <c:v>-15.3520000004415</c:v>
                </c:pt>
                <c:pt idx="4413">
                  <c:v>-15.344000000441198</c:v>
                </c:pt>
                <c:pt idx="4414">
                  <c:v>-15.336000000441</c:v>
                </c:pt>
                <c:pt idx="4415">
                  <c:v>-15.328000000440801</c:v>
                </c:pt>
                <c:pt idx="4416">
                  <c:v>-15.320000000440499</c:v>
                </c:pt>
                <c:pt idx="4417">
                  <c:v>-15.3120000004403</c:v>
                </c:pt>
                <c:pt idx="4418">
                  <c:v>-15.3040000004401</c:v>
                </c:pt>
                <c:pt idx="4419">
                  <c:v>-15.2960000004398</c:v>
                </c:pt>
                <c:pt idx="4420">
                  <c:v>-15.288000000439599</c:v>
                </c:pt>
                <c:pt idx="4421">
                  <c:v>-15.280000000439401</c:v>
                </c:pt>
                <c:pt idx="4422">
                  <c:v>-15.272000000439199</c:v>
                </c:pt>
                <c:pt idx="4423">
                  <c:v>-15.2640000004389</c:v>
                </c:pt>
                <c:pt idx="4424">
                  <c:v>-15.2560000004387</c:v>
                </c:pt>
                <c:pt idx="4425">
                  <c:v>-15.2480000004385</c:v>
                </c:pt>
                <c:pt idx="4426">
                  <c:v>-15.240000000438199</c:v>
                </c:pt>
                <c:pt idx="4427">
                  <c:v>-15.232000000437999</c:v>
                </c:pt>
                <c:pt idx="4428">
                  <c:v>-15.224000000437801</c:v>
                </c:pt>
                <c:pt idx="4429">
                  <c:v>-15.2160000004375</c:v>
                </c:pt>
                <c:pt idx="4430">
                  <c:v>-15.2080000004373</c:v>
                </c:pt>
                <c:pt idx="4431">
                  <c:v>-15.2000000004371</c:v>
                </c:pt>
                <c:pt idx="4432">
                  <c:v>-15.192000000436899</c:v>
                </c:pt>
                <c:pt idx="4433">
                  <c:v>-15.184000000436599</c:v>
                </c:pt>
                <c:pt idx="4434">
                  <c:v>-15.1760000004364</c:v>
                </c:pt>
                <c:pt idx="4435">
                  <c:v>-15.168000000436201</c:v>
                </c:pt>
                <c:pt idx="4436">
                  <c:v>-15.160000000435899</c:v>
                </c:pt>
                <c:pt idx="4437">
                  <c:v>-15.1520000004357</c:v>
                </c:pt>
                <c:pt idx="4438">
                  <c:v>-15.144000000435501</c:v>
                </c:pt>
                <c:pt idx="4439">
                  <c:v>-15.136000000435201</c:v>
                </c:pt>
                <c:pt idx="4440">
                  <c:v>-15.128000000435</c:v>
                </c:pt>
                <c:pt idx="4441">
                  <c:v>-15.1200000004348</c:v>
                </c:pt>
                <c:pt idx="4442">
                  <c:v>-15.1120000004346</c:v>
                </c:pt>
                <c:pt idx="4443">
                  <c:v>-15.104000000434299</c:v>
                </c:pt>
                <c:pt idx="4444">
                  <c:v>-15.096000000434101</c:v>
                </c:pt>
                <c:pt idx="4445">
                  <c:v>-15.088000000433901</c:v>
                </c:pt>
                <c:pt idx="4446">
                  <c:v>-15.0800000004336</c:v>
                </c:pt>
                <c:pt idx="4447">
                  <c:v>-15.0720000004334</c:v>
                </c:pt>
                <c:pt idx="4448">
                  <c:v>-15.0640000004332</c:v>
                </c:pt>
                <c:pt idx="4449">
                  <c:v>-15.056000000432901</c:v>
                </c:pt>
                <c:pt idx="4450">
                  <c:v>-15.048000000432699</c:v>
                </c:pt>
                <c:pt idx="4451">
                  <c:v>-15.040000000432501</c:v>
                </c:pt>
                <c:pt idx="4452">
                  <c:v>-15.0320000004323</c:v>
                </c:pt>
                <c:pt idx="4453">
                  <c:v>-15.024000000432</c:v>
                </c:pt>
                <c:pt idx="4454">
                  <c:v>-15.0160000004318</c:v>
                </c:pt>
                <c:pt idx="4455">
                  <c:v>-15.008000000431601</c:v>
                </c:pt>
                <c:pt idx="4456">
                  <c:v>-15.000000000431299</c:v>
                </c:pt>
                <c:pt idx="4457">
                  <c:v>-14.9920000004311</c:v>
                </c:pt>
                <c:pt idx="4458">
                  <c:v>-14.9840000004309</c:v>
                </c:pt>
                <c:pt idx="4459">
                  <c:v>-14.9760000004306</c:v>
                </c:pt>
                <c:pt idx="4460">
                  <c:v>-14.968000000430399</c:v>
                </c:pt>
                <c:pt idx="4461">
                  <c:v>-14.960000000430201</c:v>
                </c:pt>
                <c:pt idx="4462">
                  <c:v>-14.952000000429999</c:v>
                </c:pt>
                <c:pt idx="4463">
                  <c:v>-14.9440000004297</c:v>
                </c:pt>
                <c:pt idx="4464">
                  <c:v>-14.9360000004295</c:v>
                </c:pt>
                <c:pt idx="4465">
                  <c:v>-14.9280000004293</c:v>
                </c:pt>
                <c:pt idx="4466">
                  <c:v>-14.920000000428999</c:v>
                </c:pt>
                <c:pt idx="4467">
                  <c:v>-14.912000000428799</c:v>
                </c:pt>
                <c:pt idx="4468">
                  <c:v>-14.904000000428601</c:v>
                </c:pt>
                <c:pt idx="4469">
                  <c:v>-14.8960000004283</c:v>
                </c:pt>
                <c:pt idx="4470">
                  <c:v>-14.8880000004281</c:v>
                </c:pt>
                <c:pt idx="4471">
                  <c:v>-14.8800000004279</c:v>
                </c:pt>
                <c:pt idx="4472">
                  <c:v>-14.872000000427699</c:v>
                </c:pt>
                <c:pt idx="4473">
                  <c:v>-14.864000000427399</c:v>
                </c:pt>
                <c:pt idx="4474">
                  <c:v>-14.856000000427199</c:v>
                </c:pt>
                <c:pt idx="4475">
                  <c:v>-14.848000000427001</c:v>
                </c:pt>
                <c:pt idx="4476">
                  <c:v>-14.840000000426699</c:v>
                </c:pt>
                <c:pt idx="4477">
                  <c:v>-14.8320000004265</c:v>
                </c:pt>
                <c:pt idx="4478">
                  <c:v>-14.824000000426301</c:v>
                </c:pt>
                <c:pt idx="4479">
                  <c:v>-14.816000000426001</c:v>
                </c:pt>
                <c:pt idx="4480">
                  <c:v>-14.8080000004258</c:v>
                </c:pt>
                <c:pt idx="4481">
                  <c:v>-14.8000000004256</c:v>
                </c:pt>
                <c:pt idx="4482">
                  <c:v>-14.7920000004254</c:v>
                </c:pt>
                <c:pt idx="4483">
                  <c:v>-14.784000000425099</c:v>
                </c:pt>
                <c:pt idx="4484">
                  <c:v>-14.776000000424901</c:v>
                </c:pt>
                <c:pt idx="4485">
                  <c:v>-14.768000000424701</c:v>
                </c:pt>
                <c:pt idx="4486">
                  <c:v>-14.7600000004244</c:v>
                </c:pt>
                <c:pt idx="4487">
                  <c:v>-14.7520000004242</c:v>
                </c:pt>
                <c:pt idx="4488">
                  <c:v>-14.744000000424</c:v>
                </c:pt>
                <c:pt idx="4489">
                  <c:v>-14.736000000423701</c:v>
                </c:pt>
                <c:pt idx="4490">
                  <c:v>-14.728000000423499</c:v>
                </c:pt>
                <c:pt idx="4491">
                  <c:v>-14.720000000423301</c:v>
                </c:pt>
                <c:pt idx="4492">
                  <c:v>-14.7120000004231</c:v>
                </c:pt>
                <c:pt idx="4493">
                  <c:v>-14.7040000004228</c:v>
                </c:pt>
                <c:pt idx="4494">
                  <c:v>-14.6960000004226</c:v>
                </c:pt>
                <c:pt idx="4495">
                  <c:v>-14.688000000422401</c:v>
                </c:pt>
                <c:pt idx="4496">
                  <c:v>-14.680000000422099</c:v>
                </c:pt>
                <c:pt idx="4497">
                  <c:v>-14.6720000004219</c:v>
                </c:pt>
                <c:pt idx="4498">
                  <c:v>-14.664000000421701</c:v>
                </c:pt>
                <c:pt idx="4499">
                  <c:v>-14.6560000004214</c:v>
                </c:pt>
                <c:pt idx="4500">
                  <c:v>-14.648000000421201</c:v>
                </c:pt>
                <c:pt idx="4501">
                  <c:v>-14.640000000421001</c:v>
                </c:pt>
                <c:pt idx="4502">
                  <c:v>-14.632000000420799</c:v>
                </c:pt>
                <c:pt idx="4503">
                  <c:v>-14.6240000004205</c:v>
                </c:pt>
                <c:pt idx="4504">
                  <c:v>-14.6160000004203</c:v>
                </c:pt>
                <c:pt idx="4505">
                  <c:v>-14.6080000004201</c:v>
                </c:pt>
                <c:pt idx="4506">
                  <c:v>-14.600000000419799</c:v>
                </c:pt>
                <c:pt idx="4507">
                  <c:v>-14.592000000419599</c:v>
                </c:pt>
                <c:pt idx="4508">
                  <c:v>-14.584000000419401</c:v>
                </c:pt>
                <c:pt idx="4509">
                  <c:v>-14.5760000004191</c:v>
                </c:pt>
                <c:pt idx="4510">
                  <c:v>-14.5680000004189</c:v>
                </c:pt>
                <c:pt idx="4511">
                  <c:v>-14.5600000004187</c:v>
                </c:pt>
                <c:pt idx="4512">
                  <c:v>-14.552000000418499</c:v>
                </c:pt>
                <c:pt idx="4513">
                  <c:v>-14.544000000418199</c:v>
                </c:pt>
                <c:pt idx="4514">
                  <c:v>-14.536000000417999</c:v>
                </c:pt>
                <c:pt idx="4515">
                  <c:v>-14.5280000004178</c:v>
                </c:pt>
                <c:pt idx="4516">
                  <c:v>-14.520000000417498</c:v>
                </c:pt>
                <c:pt idx="4517">
                  <c:v>-14.5120000004173</c:v>
                </c:pt>
                <c:pt idx="4518">
                  <c:v>-14.504000000417101</c:v>
                </c:pt>
                <c:pt idx="4519">
                  <c:v>-14.496000000416801</c:v>
                </c:pt>
                <c:pt idx="4520">
                  <c:v>-14.4880000004166</c:v>
                </c:pt>
                <c:pt idx="4521">
                  <c:v>-14.4800000004164</c:v>
                </c:pt>
                <c:pt idx="4522">
                  <c:v>-14.4720000004161</c:v>
                </c:pt>
                <c:pt idx="4523">
                  <c:v>-14.464000000415899</c:v>
                </c:pt>
                <c:pt idx="4524">
                  <c:v>-14.456000000415701</c:v>
                </c:pt>
                <c:pt idx="4525">
                  <c:v>-14.448000000415499</c:v>
                </c:pt>
                <c:pt idx="4526">
                  <c:v>-14.4400000004152</c:v>
                </c:pt>
                <c:pt idx="4527">
                  <c:v>-14.432000000415</c:v>
                </c:pt>
                <c:pt idx="4528">
                  <c:v>-14.4240000004148</c:v>
                </c:pt>
                <c:pt idx="4529">
                  <c:v>-14.416000000414501</c:v>
                </c:pt>
                <c:pt idx="4530">
                  <c:v>-14.408000000414299</c:v>
                </c:pt>
                <c:pt idx="4531">
                  <c:v>-14.400000000414101</c:v>
                </c:pt>
                <c:pt idx="4532">
                  <c:v>-14.3920000004138</c:v>
                </c:pt>
                <c:pt idx="4533">
                  <c:v>-14.3840000004136</c:v>
                </c:pt>
                <c:pt idx="4534">
                  <c:v>-14.3760000004134</c:v>
                </c:pt>
                <c:pt idx="4535">
                  <c:v>-14.368000000413199</c:v>
                </c:pt>
                <c:pt idx="4536">
                  <c:v>-14.360000000412899</c:v>
                </c:pt>
                <c:pt idx="4537">
                  <c:v>-14.3520000004127</c:v>
                </c:pt>
                <c:pt idx="4538">
                  <c:v>-14.344000000412501</c:v>
                </c:pt>
                <c:pt idx="4539">
                  <c:v>-14.3360000004122</c:v>
                </c:pt>
                <c:pt idx="4540">
                  <c:v>-14.328000000412001</c:v>
                </c:pt>
                <c:pt idx="4541">
                  <c:v>-14.320000000411801</c:v>
                </c:pt>
                <c:pt idx="4542">
                  <c:v>-14.312000000411501</c:v>
                </c:pt>
                <c:pt idx="4543">
                  <c:v>-14.3040000004113</c:v>
                </c:pt>
                <c:pt idx="4544">
                  <c:v>-14.2960000004111</c:v>
                </c:pt>
                <c:pt idx="4545">
                  <c:v>-14.2880000004109</c:v>
                </c:pt>
                <c:pt idx="4546">
                  <c:v>-14.280000000410599</c:v>
                </c:pt>
                <c:pt idx="4547">
                  <c:v>-14.272000000410401</c:v>
                </c:pt>
                <c:pt idx="4548">
                  <c:v>-14.264000000410201</c:v>
                </c:pt>
                <c:pt idx="4549">
                  <c:v>-14.256000000409902</c:v>
                </c:pt>
                <c:pt idx="4550">
                  <c:v>-14.2480000004097</c:v>
                </c:pt>
                <c:pt idx="4551">
                  <c:v>-14.2400000004095</c:v>
                </c:pt>
                <c:pt idx="4552">
                  <c:v>-14.232000000409201</c:v>
                </c:pt>
                <c:pt idx="4553">
                  <c:v>-14.224000000408999</c:v>
                </c:pt>
                <c:pt idx="4554">
                  <c:v>-14.216000000408799</c:v>
                </c:pt>
                <c:pt idx="4555">
                  <c:v>-14.2080000004086</c:v>
                </c:pt>
                <c:pt idx="4556">
                  <c:v>-14.200000000408298</c:v>
                </c:pt>
                <c:pt idx="4557">
                  <c:v>-14.1920000004081</c:v>
                </c:pt>
                <c:pt idx="4558">
                  <c:v>-14.184000000407901</c:v>
                </c:pt>
                <c:pt idx="4559">
                  <c:v>-14.176000000407601</c:v>
                </c:pt>
                <c:pt idx="4560">
                  <c:v>-14.1680000004074</c:v>
                </c:pt>
                <c:pt idx="4561">
                  <c:v>-14.1600000004072</c:v>
                </c:pt>
                <c:pt idx="4562">
                  <c:v>-14.1520000004069</c:v>
                </c:pt>
                <c:pt idx="4563">
                  <c:v>-14.144000000406699</c:v>
                </c:pt>
                <c:pt idx="4564">
                  <c:v>-14.136000000406501</c:v>
                </c:pt>
                <c:pt idx="4565">
                  <c:v>-14.128000000406299</c:v>
                </c:pt>
                <c:pt idx="4566">
                  <c:v>-14.120000000406</c:v>
                </c:pt>
                <c:pt idx="4567">
                  <c:v>-14.1120000004058</c:v>
                </c:pt>
                <c:pt idx="4568">
                  <c:v>-14.1040000004056</c:v>
                </c:pt>
                <c:pt idx="4569">
                  <c:v>-14.096000000405301</c:v>
                </c:pt>
                <c:pt idx="4570">
                  <c:v>-14.088000000405099</c:v>
                </c:pt>
                <c:pt idx="4571">
                  <c:v>-14.080000000404901</c:v>
                </c:pt>
                <c:pt idx="4572">
                  <c:v>-14.0720000004046</c:v>
                </c:pt>
                <c:pt idx="4573">
                  <c:v>-14.0640000004044</c:v>
                </c:pt>
                <c:pt idx="4574">
                  <c:v>-14.0560000004042</c:v>
                </c:pt>
                <c:pt idx="4575">
                  <c:v>-14.048000000403999</c:v>
                </c:pt>
                <c:pt idx="4576">
                  <c:v>-14.040000000403699</c:v>
                </c:pt>
                <c:pt idx="4577">
                  <c:v>-14.032000000403499</c:v>
                </c:pt>
                <c:pt idx="4578">
                  <c:v>-14.024000000403301</c:v>
                </c:pt>
                <c:pt idx="4579">
                  <c:v>-14.016000000403</c:v>
                </c:pt>
                <c:pt idx="4580">
                  <c:v>-14.0080000004028</c:v>
                </c:pt>
                <c:pt idx="4581">
                  <c:v>-14.000000000402601</c:v>
                </c:pt>
                <c:pt idx="4582">
                  <c:v>-13.992000000402301</c:v>
                </c:pt>
                <c:pt idx="4583">
                  <c:v>-13.9840000004021</c:v>
                </c:pt>
                <c:pt idx="4584">
                  <c:v>-13.9760000004019</c:v>
                </c:pt>
                <c:pt idx="4585">
                  <c:v>-13.9680000004017</c:v>
                </c:pt>
                <c:pt idx="4586">
                  <c:v>-13.960000000401399</c:v>
                </c:pt>
                <c:pt idx="4587">
                  <c:v>-13.952000000401201</c:v>
                </c:pt>
                <c:pt idx="4588">
                  <c:v>-13.944000000401001</c:v>
                </c:pt>
                <c:pt idx="4589">
                  <c:v>-13.936000000400702</c:v>
                </c:pt>
                <c:pt idx="4590">
                  <c:v>-13.9280000004005</c:v>
                </c:pt>
                <c:pt idx="4591">
                  <c:v>-13.9200000004003</c:v>
                </c:pt>
                <c:pt idx="4592">
                  <c:v>-13.912000000400001</c:v>
                </c:pt>
                <c:pt idx="4593">
                  <c:v>-13.904000000399799</c:v>
                </c:pt>
                <c:pt idx="4594">
                  <c:v>-13.896000000399601</c:v>
                </c:pt>
                <c:pt idx="4595">
                  <c:v>-13.8880000003994</c:v>
                </c:pt>
                <c:pt idx="4596">
                  <c:v>-13.880000000399098</c:v>
                </c:pt>
                <c:pt idx="4597">
                  <c:v>-13.8720000003989</c:v>
                </c:pt>
                <c:pt idx="4598">
                  <c:v>-13.864000000398701</c:v>
                </c:pt>
                <c:pt idx="4599">
                  <c:v>-13.856000000398401</c:v>
                </c:pt>
                <c:pt idx="4600">
                  <c:v>-13.8480000003982</c:v>
                </c:pt>
                <c:pt idx="4601">
                  <c:v>-13.840000000398</c:v>
                </c:pt>
                <c:pt idx="4602">
                  <c:v>-13.8320000003977</c:v>
                </c:pt>
                <c:pt idx="4603">
                  <c:v>-13.824000000397499</c:v>
                </c:pt>
                <c:pt idx="4604">
                  <c:v>-13.816000000397301</c:v>
                </c:pt>
                <c:pt idx="4605">
                  <c:v>-13.808000000397099</c:v>
                </c:pt>
                <c:pt idx="4606">
                  <c:v>-13.8000000003968</c:v>
                </c:pt>
                <c:pt idx="4607">
                  <c:v>-13.7920000003966</c:v>
                </c:pt>
                <c:pt idx="4608">
                  <c:v>-13.7840000003964</c:v>
                </c:pt>
                <c:pt idx="4609">
                  <c:v>-13.776000000396101</c:v>
                </c:pt>
                <c:pt idx="4610">
                  <c:v>-13.768000000395899</c:v>
                </c:pt>
                <c:pt idx="4611">
                  <c:v>-13.760000000395701</c:v>
                </c:pt>
                <c:pt idx="4612">
                  <c:v>-13.7520000003954</c:v>
                </c:pt>
                <c:pt idx="4613">
                  <c:v>-13.7440000003952</c:v>
                </c:pt>
                <c:pt idx="4614">
                  <c:v>-13.736000000395</c:v>
                </c:pt>
                <c:pt idx="4615">
                  <c:v>-13.728000000394799</c:v>
                </c:pt>
                <c:pt idx="4616">
                  <c:v>-13.720000000394499</c:v>
                </c:pt>
                <c:pt idx="4617">
                  <c:v>-13.712000000394299</c:v>
                </c:pt>
                <c:pt idx="4618">
                  <c:v>-13.704000000394101</c:v>
                </c:pt>
                <c:pt idx="4619">
                  <c:v>-13.6960000003938</c:v>
                </c:pt>
                <c:pt idx="4620">
                  <c:v>-13.6880000003936</c:v>
                </c:pt>
                <c:pt idx="4621">
                  <c:v>-13.680000000393401</c:v>
                </c:pt>
                <c:pt idx="4622">
                  <c:v>-13.672000000393101</c:v>
                </c:pt>
                <c:pt idx="4623">
                  <c:v>-13.6640000003929</c:v>
                </c:pt>
                <c:pt idx="4624">
                  <c:v>-13.6560000003927</c:v>
                </c:pt>
                <c:pt idx="4625">
                  <c:v>-13.6480000003925</c:v>
                </c:pt>
                <c:pt idx="4626">
                  <c:v>-13.640000000392199</c:v>
                </c:pt>
                <c:pt idx="4627">
                  <c:v>-13.632000000392001</c:v>
                </c:pt>
                <c:pt idx="4628">
                  <c:v>-13.624000000391801</c:v>
                </c:pt>
                <c:pt idx="4629">
                  <c:v>-13.6160000003915</c:v>
                </c:pt>
                <c:pt idx="4630">
                  <c:v>-13.6080000003913</c:v>
                </c:pt>
                <c:pt idx="4631">
                  <c:v>-13.6000000003911</c:v>
                </c:pt>
                <c:pt idx="4632">
                  <c:v>-13.592000000390801</c:v>
                </c:pt>
                <c:pt idx="4633">
                  <c:v>-13.584000000390599</c:v>
                </c:pt>
                <c:pt idx="4634">
                  <c:v>-13.576000000390401</c:v>
                </c:pt>
                <c:pt idx="4635">
                  <c:v>-13.568000000390199</c:v>
                </c:pt>
                <c:pt idx="4636">
                  <c:v>-13.5600000003899</c:v>
                </c:pt>
                <c:pt idx="4637">
                  <c:v>-13.5520000003897</c:v>
                </c:pt>
                <c:pt idx="4638">
                  <c:v>-13.5440000003895</c:v>
                </c:pt>
                <c:pt idx="4639">
                  <c:v>-13.536000000389199</c:v>
                </c:pt>
                <c:pt idx="4640">
                  <c:v>-13.528000000389</c:v>
                </c:pt>
                <c:pt idx="4641">
                  <c:v>-13.5200000003888</c:v>
                </c:pt>
                <c:pt idx="4642">
                  <c:v>-13.5120000003885</c:v>
                </c:pt>
                <c:pt idx="4643">
                  <c:v>-13.504000000388299</c:v>
                </c:pt>
                <c:pt idx="4644">
                  <c:v>-13.496000000388101</c:v>
                </c:pt>
                <c:pt idx="4645">
                  <c:v>-13.488000000387899</c:v>
                </c:pt>
                <c:pt idx="4646">
                  <c:v>-13.4800000003876</c:v>
                </c:pt>
                <c:pt idx="4647">
                  <c:v>-13.4720000003874</c:v>
                </c:pt>
                <c:pt idx="4648">
                  <c:v>-13.4640000003872</c:v>
                </c:pt>
                <c:pt idx="4649">
                  <c:v>-13.456000000386899</c:v>
                </c:pt>
                <c:pt idx="4650">
                  <c:v>-13.448000000386699</c:v>
                </c:pt>
                <c:pt idx="4651">
                  <c:v>-13.440000000386501</c:v>
                </c:pt>
                <c:pt idx="4652">
                  <c:v>-13.4320000003862</c:v>
                </c:pt>
                <c:pt idx="4653">
                  <c:v>-13.424000000386</c:v>
                </c:pt>
                <c:pt idx="4654">
                  <c:v>-13.4160000003858</c:v>
                </c:pt>
                <c:pt idx="4655">
                  <c:v>-13.408000000385599</c:v>
                </c:pt>
                <c:pt idx="4656">
                  <c:v>-13.400000000385299</c:v>
                </c:pt>
                <c:pt idx="4657">
                  <c:v>-13.392000000385099</c:v>
                </c:pt>
                <c:pt idx="4658">
                  <c:v>-13.384000000384901</c:v>
                </c:pt>
                <c:pt idx="4659">
                  <c:v>-13.376000000384598</c:v>
                </c:pt>
                <c:pt idx="4660">
                  <c:v>-13.3680000003844</c:v>
                </c:pt>
                <c:pt idx="4661">
                  <c:v>-13.360000000384201</c:v>
                </c:pt>
                <c:pt idx="4662">
                  <c:v>-13.352000000383901</c:v>
                </c:pt>
                <c:pt idx="4663">
                  <c:v>-13.3440000003837</c:v>
                </c:pt>
                <c:pt idx="4664">
                  <c:v>-13.3360000003835</c:v>
                </c:pt>
                <c:pt idx="4665">
                  <c:v>-13.3280000003833</c:v>
                </c:pt>
                <c:pt idx="4666">
                  <c:v>-13.320000000382999</c:v>
                </c:pt>
                <c:pt idx="4667">
                  <c:v>-13.312000000382801</c:v>
                </c:pt>
                <c:pt idx="4668">
                  <c:v>-13.304000000382601</c:v>
                </c:pt>
                <c:pt idx="4669">
                  <c:v>-13.2960000003823</c:v>
                </c:pt>
                <c:pt idx="4670">
                  <c:v>-13.2880000003821</c:v>
                </c:pt>
                <c:pt idx="4671">
                  <c:v>-13.2800000003819</c:v>
                </c:pt>
                <c:pt idx="4672">
                  <c:v>-13.272000000381601</c:v>
                </c:pt>
                <c:pt idx="4673">
                  <c:v>-13.264000000381399</c:v>
                </c:pt>
                <c:pt idx="4674">
                  <c:v>-13.256000000381201</c:v>
                </c:pt>
                <c:pt idx="4675">
                  <c:v>-13.248000000380999</c:v>
                </c:pt>
                <c:pt idx="4676">
                  <c:v>-13.2400000003807</c:v>
                </c:pt>
                <c:pt idx="4677">
                  <c:v>-13.2320000003805</c:v>
                </c:pt>
                <c:pt idx="4678">
                  <c:v>-13.2240000003803</c:v>
                </c:pt>
                <c:pt idx="4679">
                  <c:v>-13.216000000379999</c:v>
                </c:pt>
                <c:pt idx="4680">
                  <c:v>-13.208000000379799</c:v>
                </c:pt>
                <c:pt idx="4681">
                  <c:v>-13.200000000379601</c:v>
                </c:pt>
                <c:pt idx="4682">
                  <c:v>-13.1920000003793</c:v>
                </c:pt>
                <c:pt idx="4683">
                  <c:v>-13.1840000003791</c:v>
                </c:pt>
                <c:pt idx="4684">
                  <c:v>-13.176000000378901</c:v>
                </c:pt>
                <c:pt idx="4685">
                  <c:v>-13.168000000378601</c:v>
                </c:pt>
                <c:pt idx="4686">
                  <c:v>-13.1600000003784</c:v>
                </c:pt>
                <c:pt idx="4687">
                  <c:v>-13.1520000003782</c:v>
                </c:pt>
                <c:pt idx="4688">
                  <c:v>-13.144000000378</c:v>
                </c:pt>
                <c:pt idx="4689">
                  <c:v>-13.136000000377699</c:v>
                </c:pt>
                <c:pt idx="4690">
                  <c:v>-13.128000000377499</c:v>
                </c:pt>
                <c:pt idx="4691">
                  <c:v>-13.120000000377301</c:v>
                </c:pt>
                <c:pt idx="4692">
                  <c:v>-13.112000000377</c:v>
                </c:pt>
                <c:pt idx="4693">
                  <c:v>-13.1040000003768</c:v>
                </c:pt>
                <c:pt idx="4694">
                  <c:v>-13.0960000003766</c:v>
                </c:pt>
                <c:pt idx="4695">
                  <c:v>-13.088000000376301</c:v>
                </c:pt>
                <c:pt idx="4696">
                  <c:v>-13.080000000376099</c:v>
                </c:pt>
                <c:pt idx="4697">
                  <c:v>-13.072000000375899</c:v>
                </c:pt>
                <c:pt idx="4698">
                  <c:v>-13.064000000375701</c:v>
                </c:pt>
                <c:pt idx="4699">
                  <c:v>-13.056000000375398</c:v>
                </c:pt>
                <c:pt idx="4700">
                  <c:v>-13.0480000003752</c:v>
                </c:pt>
                <c:pt idx="4701">
                  <c:v>-13.040000000375001</c:v>
                </c:pt>
                <c:pt idx="4702">
                  <c:v>-13.032000000374701</c:v>
                </c:pt>
                <c:pt idx="4703">
                  <c:v>-13.0240000003745</c:v>
                </c:pt>
                <c:pt idx="4704">
                  <c:v>-13.0160000003743</c:v>
                </c:pt>
                <c:pt idx="4705">
                  <c:v>-13.008000000374</c:v>
                </c:pt>
                <c:pt idx="4706">
                  <c:v>-13.000000000373799</c:v>
                </c:pt>
                <c:pt idx="4707">
                  <c:v>-12.992000000373601</c:v>
                </c:pt>
                <c:pt idx="4708">
                  <c:v>-12.984000000373401</c:v>
                </c:pt>
                <c:pt idx="4709">
                  <c:v>-12.9760000003731</c:v>
                </c:pt>
                <c:pt idx="4710">
                  <c:v>-12.9680000003729</c:v>
                </c:pt>
                <c:pt idx="4711">
                  <c:v>-12.9600000003727</c:v>
                </c:pt>
                <c:pt idx="4712">
                  <c:v>-12.952000000372401</c:v>
                </c:pt>
                <c:pt idx="4713">
                  <c:v>-12.944000000372199</c:v>
                </c:pt>
                <c:pt idx="4714">
                  <c:v>-12.936000000372001</c:v>
                </c:pt>
                <c:pt idx="4715">
                  <c:v>-12.9280000003717</c:v>
                </c:pt>
                <c:pt idx="4716">
                  <c:v>-12.9200000003715</c:v>
                </c:pt>
                <c:pt idx="4717">
                  <c:v>-12.9120000003713</c:v>
                </c:pt>
                <c:pt idx="4718">
                  <c:v>-12.9040000003711</c:v>
                </c:pt>
                <c:pt idx="4719">
                  <c:v>-12.896000000370799</c:v>
                </c:pt>
                <c:pt idx="4720">
                  <c:v>-12.888000000370599</c:v>
                </c:pt>
                <c:pt idx="4721">
                  <c:v>-12.880000000370401</c:v>
                </c:pt>
                <c:pt idx="4722">
                  <c:v>-12.8720000003701</c:v>
                </c:pt>
                <c:pt idx="4723">
                  <c:v>-12.8640000003699</c:v>
                </c:pt>
                <c:pt idx="4724">
                  <c:v>-12.856000000369701</c:v>
                </c:pt>
                <c:pt idx="4725">
                  <c:v>-12.848000000369401</c:v>
                </c:pt>
                <c:pt idx="4726">
                  <c:v>-12.8400000003692</c:v>
                </c:pt>
                <c:pt idx="4727">
                  <c:v>-12.832000000369</c:v>
                </c:pt>
                <c:pt idx="4728">
                  <c:v>-12.8240000003688</c:v>
                </c:pt>
                <c:pt idx="4729">
                  <c:v>-12.816000000368499</c:v>
                </c:pt>
                <c:pt idx="4730">
                  <c:v>-12.808000000368301</c:v>
                </c:pt>
                <c:pt idx="4731">
                  <c:v>-12.800000000368101</c:v>
                </c:pt>
                <c:pt idx="4732">
                  <c:v>-12.792000000367802</c:v>
                </c:pt>
                <c:pt idx="4733">
                  <c:v>-12.7840000003676</c:v>
                </c:pt>
                <c:pt idx="4734">
                  <c:v>-12.7760000003674</c:v>
                </c:pt>
                <c:pt idx="4735">
                  <c:v>-12.768000000367101</c:v>
                </c:pt>
                <c:pt idx="4736">
                  <c:v>-12.760000000366899</c:v>
                </c:pt>
                <c:pt idx="4737">
                  <c:v>-12.752000000366699</c:v>
                </c:pt>
                <c:pt idx="4738">
                  <c:v>-12.744000000366499</c:v>
                </c:pt>
                <c:pt idx="4739">
                  <c:v>-12.736000000366198</c:v>
                </c:pt>
                <c:pt idx="4740">
                  <c:v>-12.728000000366</c:v>
                </c:pt>
                <c:pt idx="4741">
                  <c:v>-12.7200000003658</c:v>
                </c:pt>
                <c:pt idx="4742">
                  <c:v>-12.712000000365501</c:v>
                </c:pt>
                <c:pt idx="4743">
                  <c:v>-12.7040000003653</c:v>
                </c:pt>
                <c:pt idx="4744">
                  <c:v>-12.6960000003651</c:v>
                </c:pt>
                <c:pt idx="4745">
                  <c:v>-12.6880000003648</c:v>
                </c:pt>
                <c:pt idx="4746">
                  <c:v>-12.680000000364599</c:v>
                </c:pt>
                <c:pt idx="4747">
                  <c:v>-12.672000000364401</c:v>
                </c:pt>
                <c:pt idx="4748">
                  <c:v>-12.664000000364199</c:v>
                </c:pt>
                <c:pt idx="4749">
                  <c:v>-12.6560000003639</c:v>
                </c:pt>
                <c:pt idx="4750">
                  <c:v>-12.6480000003637</c:v>
                </c:pt>
                <c:pt idx="4751">
                  <c:v>-12.6400000003635</c:v>
                </c:pt>
                <c:pt idx="4752">
                  <c:v>-12.632000000363201</c:v>
                </c:pt>
                <c:pt idx="4753">
                  <c:v>-12.624000000362999</c:v>
                </c:pt>
                <c:pt idx="4754">
                  <c:v>-12.616000000362801</c:v>
                </c:pt>
                <c:pt idx="4755">
                  <c:v>-12.6080000003625</c:v>
                </c:pt>
                <c:pt idx="4756">
                  <c:v>-12.6000000003623</c:v>
                </c:pt>
                <c:pt idx="4757">
                  <c:v>-12.5920000003621</c:v>
                </c:pt>
                <c:pt idx="4758">
                  <c:v>-12.584000000361899</c:v>
                </c:pt>
                <c:pt idx="4759">
                  <c:v>-12.576000000361599</c:v>
                </c:pt>
                <c:pt idx="4760">
                  <c:v>-12.568000000361399</c:v>
                </c:pt>
                <c:pt idx="4761">
                  <c:v>-12.560000000361201</c:v>
                </c:pt>
                <c:pt idx="4762">
                  <c:v>-12.5520000003609</c:v>
                </c:pt>
                <c:pt idx="4763">
                  <c:v>-12.5440000003607</c:v>
                </c:pt>
                <c:pt idx="4764">
                  <c:v>-12.536000000360501</c:v>
                </c:pt>
                <c:pt idx="4765">
                  <c:v>-12.528000000360201</c:v>
                </c:pt>
                <c:pt idx="4766">
                  <c:v>-12.52000000036</c:v>
                </c:pt>
                <c:pt idx="4767">
                  <c:v>-12.5120000003598</c:v>
                </c:pt>
                <c:pt idx="4768">
                  <c:v>-12.5040000003596</c:v>
                </c:pt>
                <c:pt idx="4769">
                  <c:v>-12.496000000359299</c:v>
                </c:pt>
                <c:pt idx="4770">
                  <c:v>-12.488000000359101</c:v>
                </c:pt>
                <c:pt idx="4771">
                  <c:v>-12.480000000358901</c:v>
                </c:pt>
                <c:pt idx="4772">
                  <c:v>-12.472000000358602</c:v>
                </c:pt>
                <c:pt idx="4773">
                  <c:v>-12.4640000003584</c:v>
                </c:pt>
                <c:pt idx="4774">
                  <c:v>-12.4560000003582</c:v>
                </c:pt>
                <c:pt idx="4775">
                  <c:v>-12.448000000357901</c:v>
                </c:pt>
                <c:pt idx="4776">
                  <c:v>-12.440000000357699</c:v>
                </c:pt>
                <c:pt idx="4777">
                  <c:v>-12.432000000357501</c:v>
                </c:pt>
                <c:pt idx="4778">
                  <c:v>-12.424000000357299</c:v>
                </c:pt>
                <c:pt idx="4779">
                  <c:v>-12.416000000357</c:v>
                </c:pt>
                <c:pt idx="4780">
                  <c:v>-12.4080000003568</c:v>
                </c:pt>
                <c:pt idx="4781">
                  <c:v>-12.4000000003566</c:v>
                </c:pt>
                <c:pt idx="4782">
                  <c:v>-12.392000000356301</c:v>
                </c:pt>
                <c:pt idx="4783">
                  <c:v>-12.384000000356099</c:v>
                </c:pt>
                <c:pt idx="4784">
                  <c:v>-12.3760000003559</c:v>
                </c:pt>
                <c:pt idx="4785">
                  <c:v>-12.3680000003556</c:v>
                </c:pt>
                <c:pt idx="4786">
                  <c:v>-12.360000000355399</c:v>
                </c:pt>
                <c:pt idx="4787">
                  <c:v>-12.352000000355201</c:v>
                </c:pt>
                <c:pt idx="4788">
                  <c:v>-12.344000000354999</c:v>
                </c:pt>
                <c:pt idx="4789">
                  <c:v>-12.3360000003547</c:v>
                </c:pt>
                <c:pt idx="4790">
                  <c:v>-12.3280000003545</c:v>
                </c:pt>
                <c:pt idx="4791">
                  <c:v>-12.3200000003543</c:v>
                </c:pt>
                <c:pt idx="4792">
                  <c:v>-12.312000000354001</c:v>
                </c:pt>
                <c:pt idx="4793">
                  <c:v>-12.304000000353799</c:v>
                </c:pt>
                <c:pt idx="4794">
                  <c:v>-12.296000000353601</c:v>
                </c:pt>
                <c:pt idx="4795">
                  <c:v>-12.2880000003533</c:v>
                </c:pt>
                <c:pt idx="4796">
                  <c:v>-12.2800000003531</c:v>
                </c:pt>
                <c:pt idx="4797">
                  <c:v>-12.2720000003529</c:v>
                </c:pt>
                <c:pt idx="4798">
                  <c:v>-12.264000000352699</c:v>
                </c:pt>
                <c:pt idx="4799">
                  <c:v>-12.256000000352399</c:v>
                </c:pt>
                <c:pt idx="4800">
                  <c:v>-12.248000000352199</c:v>
                </c:pt>
                <c:pt idx="4801">
                  <c:v>-12.240000000352001</c:v>
                </c:pt>
                <c:pt idx="4802">
                  <c:v>-12.2320000003517</c:v>
                </c:pt>
                <c:pt idx="4803">
                  <c:v>-12.2240000003515</c:v>
                </c:pt>
                <c:pt idx="4804">
                  <c:v>-12.216000000351301</c:v>
                </c:pt>
                <c:pt idx="4805">
                  <c:v>-12.208000000351001</c:v>
                </c:pt>
                <c:pt idx="4806">
                  <c:v>-12.2000000003508</c:v>
                </c:pt>
                <c:pt idx="4807">
                  <c:v>-12.1920000003506</c:v>
                </c:pt>
                <c:pt idx="4808">
                  <c:v>-12.1840000003504</c:v>
                </c:pt>
                <c:pt idx="4809">
                  <c:v>-12.176000000350099</c:v>
                </c:pt>
                <c:pt idx="4810">
                  <c:v>-12.168000000349901</c:v>
                </c:pt>
                <c:pt idx="4811">
                  <c:v>-12.160000000349701</c:v>
                </c:pt>
                <c:pt idx="4812">
                  <c:v>-12.152000000349402</c:v>
                </c:pt>
                <c:pt idx="4813">
                  <c:v>-12.1440000003492</c:v>
                </c:pt>
                <c:pt idx="4814">
                  <c:v>-12.136000000349</c:v>
                </c:pt>
                <c:pt idx="4815">
                  <c:v>-12.128000000348701</c:v>
                </c:pt>
                <c:pt idx="4816">
                  <c:v>-12.120000000348499</c:v>
                </c:pt>
                <c:pt idx="4817">
                  <c:v>-12.112000000348301</c:v>
                </c:pt>
                <c:pt idx="4818">
                  <c:v>-12.104000000348099</c:v>
                </c:pt>
                <c:pt idx="4819">
                  <c:v>-12.0960000003478</c:v>
                </c:pt>
                <c:pt idx="4820">
                  <c:v>-12.0880000003476</c:v>
                </c:pt>
                <c:pt idx="4821">
                  <c:v>-12.0800000003474</c:v>
                </c:pt>
                <c:pt idx="4822">
                  <c:v>-12.072000000347101</c:v>
                </c:pt>
                <c:pt idx="4823">
                  <c:v>-12.064000000346899</c:v>
                </c:pt>
                <c:pt idx="4824">
                  <c:v>-12.056000000346701</c:v>
                </c:pt>
                <c:pt idx="4825">
                  <c:v>-12.0480000003464</c:v>
                </c:pt>
                <c:pt idx="4826">
                  <c:v>-12.0400000003462</c:v>
                </c:pt>
                <c:pt idx="4827">
                  <c:v>-12.032000000346001</c:v>
                </c:pt>
                <c:pt idx="4828">
                  <c:v>-12.024000000345799</c:v>
                </c:pt>
                <c:pt idx="4829">
                  <c:v>-12.0160000003455</c:v>
                </c:pt>
                <c:pt idx="4830">
                  <c:v>-12.0080000003453</c:v>
                </c:pt>
                <c:pt idx="4831">
                  <c:v>-12.0000000003451</c:v>
                </c:pt>
                <c:pt idx="4832">
                  <c:v>-11.992000000344801</c:v>
                </c:pt>
                <c:pt idx="4833">
                  <c:v>-11.984000000344599</c:v>
                </c:pt>
                <c:pt idx="4834">
                  <c:v>-11.976000000344401</c:v>
                </c:pt>
                <c:pt idx="4835">
                  <c:v>-11.9680000003441</c:v>
                </c:pt>
                <c:pt idx="4836">
                  <c:v>-11.9600000003439</c:v>
                </c:pt>
                <c:pt idx="4837">
                  <c:v>-11.9520000003437</c:v>
                </c:pt>
                <c:pt idx="4838">
                  <c:v>-11.944000000343499</c:v>
                </c:pt>
                <c:pt idx="4839">
                  <c:v>-11.936000000343199</c:v>
                </c:pt>
                <c:pt idx="4840">
                  <c:v>-11.928000000342999</c:v>
                </c:pt>
                <c:pt idx="4841">
                  <c:v>-11.920000000342801</c:v>
                </c:pt>
                <c:pt idx="4842">
                  <c:v>-11.9120000003425</c:v>
                </c:pt>
                <c:pt idx="4843">
                  <c:v>-11.9040000003423</c:v>
                </c:pt>
                <c:pt idx="4844">
                  <c:v>-11.8960000003421</c:v>
                </c:pt>
                <c:pt idx="4845">
                  <c:v>-11.888000000341801</c:v>
                </c:pt>
                <c:pt idx="4846">
                  <c:v>-11.8800000003416</c:v>
                </c:pt>
                <c:pt idx="4847">
                  <c:v>-11.8720000003414</c:v>
                </c:pt>
                <c:pt idx="4848">
                  <c:v>-11.8640000003411</c:v>
                </c:pt>
                <c:pt idx="4849">
                  <c:v>-11.856000000340899</c:v>
                </c:pt>
                <c:pt idx="4850">
                  <c:v>-11.848000000340701</c:v>
                </c:pt>
                <c:pt idx="4851">
                  <c:v>-11.840000000340501</c:v>
                </c:pt>
                <c:pt idx="4852">
                  <c:v>-11.8320000003402</c:v>
                </c:pt>
                <c:pt idx="4853">
                  <c:v>-11.82400000034</c:v>
                </c:pt>
                <c:pt idx="4854">
                  <c:v>-11.8160000003398</c:v>
                </c:pt>
                <c:pt idx="4855">
                  <c:v>-11.808000000339501</c:v>
                </c:pt>
                <c:pt idx="4856">
                  <c:v>-11.800000000339299</c:v>
                </c:pt>
                <c:pt idx="4857">
                  <c:v>-11.792000000339101</c:v>
                </c:pt>
                <c:pt idx="4858">
                  <c:v>-11.7840000003388</c:v>
                </c:pt>
                <c:pt idx="4859">
                  <c:v>-11.7760000003386</c:v>
                </c:pt>
                <c:pt idx="4860">
                  <c:v>-11.7680000003384</c:v>
                </c:pt>
                <c:pt idx="4861">
                  <c:v>-11.7600000003382</c:v>
                </c:pt>
                <c:pt idx="4862">
                  <c:v>-11.752000000337899</c:v>
                </c:pt>
                <c:pt idx="4863">
                  <c:v>-11.744000000337699</c:v>
                </c:pt>
                <c:pt idx="4864">
                  <c:v>-11.736000000337501</c:v>
                </c:pt>
                <c:pt idx="4865">
                  <c:v>-11.7280000003372</c:v>
                </c:pt>
                <c:pt idx="4866">
                  <c:v>-11.720000000337</c:v>
                </c:pt>
                <c:pt idx="4867">
                  <c:v>-11.712000000336801</c:v>
                </c:pt>
                <c:pt idx="4868">
                  <c:v>-11.704000000336501</c:v>
                </c:pt>
                <c:pt idx="4869">
                  <c:v>-11.6960000003363</c:v>
                </c:pt>
                <c:pt idx="4870">
                  <c:v>-11.6880000003361</c:v>
                </c:pt>
                <c:pt idx="4871">
                  <c:v>-11.680000000335902</c:v>
                </c:pt>
                <c:pt idx="4872">
                  <c:v>-11.672000000335599</c:v>
                </c:pt>
                <c:pt idx="4873">
                  <c:v>-11.664000000335399</c:v>
                </c:pt>
                <c:pt idx="4874">
                  <c:v>-11.656000000335201</c:v>
                </c:pt>
                <c:pt idx="4875">
                  <c:v>-11.6480000003349</c:v>
                </c:pt>
                <c:pt idx="4876">
                  <c:v>-11.6400000003347</c:v>
                </c:pt>
                <c:pt idx="4877">
                  <c:v>-11.6320000003345</c:v>
                </c:pt>
                <c:pt idx="4878">
                  <c:v>-11.624000000334201</c:v>
                </c:pt>
                <c:pt idx="4879">
                  <c:v>-11.616000000333999</c:v>
                </c:pt>
                <c:pt idx="4880">
                  <c:v>-11.608000000333799</c:v>
                </c:pt>
                <c:pt idx="4881">
                  <c:v>-11.600000000333601</c:v>
                </c:pt>
                <c:pt idx="4882">
                  <c:v>-11.592000000333298</c:v>
                </c:pt>
                <c:pt idx="4883">
                  <c:v>-11.5840000003331</c:v>
                </c:pt>
                <c:pt idx="4884">
                  <c:v>-11.5760000003329</c:v>
                </c:pt>
                <c:pt idx="4885">
                  <c:v>-11.568000000332601</c:v>
                </c:pt>
                <c:pt idx="4886">
                  <c:v>-11.560000000332399</c:v>
                </c:pt>
                <c:pt idx="4887">
                  <c:v>-11.5520000003322</c:v>
                </c:pt>
                <c:pt idx="4888">
                  <c:v>-11.5440000003319</c:v>
                </c:pt>
                <c:pt idx="4889">
                  <c:v>-11.536000000331699</c:v>
                </c:pt>
                <c:pt idx="4890">
                  <c:v>-11.528000000331501</c:v>
                </c:pt>
                <c:pt idx="4891">
                  <c:v>-11.520000000331301</c:v>
                </c:pt>
                <c:pt idx="4892">
                  <c:v>-11.512000000331</c:v>
                </c:pt>
                <c:pt idx="4893">
                  <c:v>-11.5040000003308</c:v>
                </c:pt>
                <c:pt idx="4894">
                  <c:v>-11.4960000003306</c:v>
                </c:pt>
                <c:pt idx="4895">
                  <c:v>-11.488000000330301</c:v>
                </c:pt>
                <c:pt idx="4896">
                  <c:v>-11.480000000330099</c:v>
                </c:pt>
                <c:pt idx="4897">
                  <c:v>-11.472000000329901</c:v>
                </c:pt>
                <c:pt idx="4898">
                  <c:v>-11.4640000003296</c:v>
                </c:pt>
                <c:pt idx="4899">
                  <c:v>-11.4560000003294</c:v>
                </c:pt>
                <c:pt idx="4900">
                  <c:v>-11.4480000003292</c:v>
                </c:pt>
                <c:pt idx="4901">
                  <c:v>-11.440000000329</c:v>
                </c:pt>
                <c:pt idx="4902">
                  <c:v>-11.432000000328699</c:v>
                </c:pt>
                <c:pt idx="4903">
                  <c:v>-11.424000000328499</c:v>
                </c:pt>
                <c:pt idx="4904">
                  <c:v>-11.416000000328301</c:v>
                </c:pt>
                <c:pt idx="4905">
                  <c:v>-11.408000000328</c:v>
                </c:pt>
                <c:pt idx="4906">
                  <c:v>-11.4000000003278</c:v>
                </c:pt>
                <c:pt idx="4907">
                  <c:v>-11.392000000327601</c:v>
                </c:pt>
                <c:pt idx="4908">
                  <c:v>-11.384000000327301</c:v>
                </c:pt>
                <c:pt idx="4909">
                  <c:v>-11.3760000003271</c:v>
                </c:pt>
                <c:pt idx="4910">
                  <c:v>-11.3680000003269</c:v>
                </c:pt>
                <c:pt idx="4911">
                  <c:v>-11.360000000326702</c:v>
                </c:pt>
                <c:pt idx="4912">
                  <c:v>-11.352000000326399</c:v>
                </c:pt>
                <c:pt idx="4913">
                  <c:v>-11.344000000326201</c:v>
                </c:pt>
                <c:pt idx="4914">
                  <c:v>-11.336000000326001</c:v>
                </c:pt>
                <c:pt idx="4915">
                  <c:v>-11.328000000325702</c:v>
                </c:pt>
                <c:pt idx="4916">
                  <c:v>-11.3200000003255</c:v>
                </c:pt>
                <c:pt idx="4917">
                  <c:v>-11.3120000003253</c:v>
                </c:pt>
                <c:pt idx="4918">
                  <c:v>-11.304000000325001</c:v>
                </c:pt>
                <c:pt idx="4919">
                  <c:v>-11.296000000324799</c:v>
                </c:pt>
                <c:pt idx="4920">
                  <c:v>-11.288000000324599</c:v>
                </c:pt>
                <c:pt idx="4921">
                  <c:v>-11.280000000324401</c:v>
                </c:pt>
                <c:pt idx="4922">
                  <c:v>-11.272000000324098</c:v>
                </c:pt>
                <c:pt idx="4923">
                  <c:v>-11.2640000003239</c:v>
                </c:pt>
                <c:pt idx="4924">
                  <c:v>-11.2560000003237</c:v>
                </c:pt>
                <c:pt idx="4925">
                  <c:v>-11.248000000323401</c:v>
                </c:pt>
                <c:pt idx="4926">
                  <c:v>-11.240000000323199</c:v>
                </c:pt>
                <c:pt idx="4927">
                  <c:v>-11.232000000323</c:v>
                </c:pt>
                <c:pt idx="4928">
                  <c:v>-11.2240000003227</c:v>
                </c:pt>
                <c:pt idx="4929">
                  <c:v>-11.216000000322499</c:v>
                </c:pt>
                <c:pt idx="4930">
                  <c:v>-11.208000000322301</c:v>
                </c:pt>
                <c:pt idx="4931">
                  <c:v>-11.200000000322101</c:v>
                </c:pt>
                <c:pt idx="4932">
                  <c:v>-11.1920000003218</c:v>
                </c:pt>
                <c:pt idx="4933">
                  <c:v>-11.1840000003216</c:v>
                </c:pt>
                <c:pt idx="4934">
                  <c:v>-11.1760000003214</c:v>
                </c:pt>
                <c:pt idx="4935">
                  <c:v>-11.168000000321101</c:v>
                </c:pt>
                <c:pt idx="4936">
                  <c:v>-11.160000000320899</c:v>
                </c:pt>
                <c:pt idx="4937">
                  <c:v>-11.152000000320701</c:v>
                </c:pt>
                <c:pt idx="4938">
                  <c:v>-11.1440000003204</c:v>
                </c:pt>
                <c:pt idx="4939">
                  <c:v>-11.1360000003202</c:v>
                </c:pt>
                <c:pt idx="4940">
                  <c:v>-11.12800000032</c:v>
                </c:pt>
                <c:pt idx="4941">
                  <c:v>-11.1200000003198</c:v>
                </c:pt>
                <c:pt idx="4942">
                  <c:v>-11.112000000319499</c:v>
                </c:pt>
                <c:pt idx="4943">
                  <c:v>-11.104000000319299</c:v>
                </c:pt>
                <c:pt idx="4944">
                  <c:v>-11.096000000319101</c:v>
                </c:pt>
                <c:pt idx="4945">
                  <c:v>-11.0880000003188</c:v>
                </c:pt>
                <c:pt idx="4946">
                  <c:v>-11.0800000003186</c:v>
                </c:pt>
                <c:pt idx="4947">
                  <c:v>-11.0720000003184</c:v>
                </c:pt>
                <c:pt idx="4948">
                  <c:v>-11.064000000318101</c:v>
                </c:pt>
                <c:pt idx="4949">
                  <c:v>-11.0560000003179</c:v>
                </c:pt>
                <c:pt idx="4950">
                  <c:v>-11.0480000003177</c:v>
                </c:pt>
                <c:pt idx="4951">
                  <c:v>-11.0400000003175</c:v>
                </c:pt>
                <c:pt idx="4952">
                  <c:v>-11.032000000317199</c:v>
                </c:pt>
                <c:pt idx="4953">
                  <c:v>-11.024000000317001</c:v>
                </c:pt>
                <c:pt idx="4954">
                  <c:v>-11.016000000316801</c:v>
                </c:pt>
                <c:pt idx="4955">
                  <c:v>-11.008000000316501</c:v>
                </c:pt>
                <c:pt idx="4956">
                  <c:v>-11.0000000003163</c:v>
                </c:pt>
                <c:pt idx="4957">
                  <c:v>-10.9920000003161</c:v>
                </c:pt>
                <c:pt idx="4958">
                  <c:v>-10.984000000315801</c:v>
                </c:pt>
                <c:pt idx="4959">
                  <c:v>-10.976000000315599</c:v>
                </c:pt>
                <c:pt idx="4960">
                  <c:v>-10.968000000315401</c:v>
                </c:pt>
                <c:pt idx="4961">
                  <c:v>-10.960000000315199</c:v>
                </c:pt>
                <c:pt idx="4962">
                  <c:v>-10.9520000003149</c:v>
                </c:pt>
                <c:pt idx="4963">
                  <c:v>-10.9440000003147</c:v>
                </c:pt>
                <c:pt idx="4964">
                  <c:v>-10.9360000003145</c:v>
                </c:pt>
                <c:pt idx="4965">
                  <c:v>-10.928000000314201</c:v>
                </c:pt>
                <c:pt idx="4966">
                  <c:v>-10.920000000313999</c:v>
                </c:pt>
                <c:pt idx="4967">
                  <c:v>-10.9120000003138</c:v>
                </c:pt>
                <c:pt idx="4968">
                  <c:v>-10.9040000003135</c:v>
                </c:pt>
                <c:pt idx="4969">
                  <c:v>-10.896000000313299</c:v>
                </c:pt>
                <c:pt idx="4970">
                  <c:v>-10.888000000313101</c:v>
                </c:pt>
                <c:pt idx="4971">
                  <c:v>-10.880000000312899</c:v>
                </c:pt>
                <c:pt idx="4972">
                  <c:v>-10.8720000003126</c:v>
                </c:pt>
                <c:pt idx="4973">
                  <c:v>-10.8640000003124</c:v>
                </c:pt>
                <c:pt idx="4974">
                  <c:v>-10.8560000003122</c:v>
                </c:pt>
                <c:pt idx="4975">
                  <c:v>-10.848000000311901</c:v>
                </c:pt>
                <c:pt idx="4976">
                  <c:v>-10.840000000311699</c:v>
                </c:pt>
                <c:pt idx="4977">
                  <c:v>-10.832000000311501</c:v>
                </c:pt>
                <c:pt idx="4978">
                  <c:v>-10.8240000003112</c:v>
                </c:pt>
                <c:pt idx="4979">
                  <c:v>-10.816000000311</c:v>
                </c:pt>
                <c:pt idx="4980">
                  <c:v>-10.8080000003108</c:v>
                </c:pt>
                <c:pt idx="4981">
                  <c:v>-10.800000000310598</c:v>
                </c:pt>
                <c:pt idx="4982">
                  <c:v>-10.792000000310299</c:v>
                </c:pt>
                <c:pt idx="4983">
                  <c:v>-10.784000000310099</c:v>
                </c:pt>
                <c:pt idx="4984">
                  <c:v>-10.776000000309901</c:v>
                </c:pt>
                <c:pt idx="4985">
                  <c:v>-10.7680000003096</c:v>
                </c:pt>
                <c:pt idx="4986">
                  <c:v>-10.7600000003094</c:v>
                </c:pt>
                <c:pt idx="4987">
                  <c:v>-10.7520000003092</c:v>
                </c:pt>
                <c:pt idx="4988">
                  <c:v>-10.744000000308901</c:v>
                </c:pt>
                <c:pt idx="4989">
                  <c:v>-10.736000000308699</c:v>
                </c:pt>
                <c:pt idx="4990">
                  <c:v>-10.7280000003085</c:v>
                </c:pt>
                <c:pt idx="4991">
                  <c:v>-10.7200000003083</c:v>
                </c:pt>
                <c:pt idx="4992">
                  <c:v>-10.712000000307999</c:v>
                </c:pt>
                <c:pt idx="4993">
                  <c:v>-10.704000000307801</c:v>
                </c:pt>
                <c:pt idx="4994">
                  <c:v>-10.696000000307601</c:v>
                </c:pt>
                <c:pt idx="4995">
                  <c:v>-10.688000000307301</c:v>
                </c:pt>
                <c:pt idx="4996">
                  <c:v>-10.6800000003071</c:v>
                </c:pt>
                <c:pt idx="4997">
                  <c:v>-10.6720000003069</c:v>
                </c:pt>
                <c:pt idx="4998">
                  <c:v>-10.664000000306601</c:v>
                </c:pt>
                <c:pt idx="4999">
                  <c:v>-10.656000000306399</c:v>
                </c:pt>
                <c:pt idx="5000">
                  <c:v>-10.648000000306201</c:v>
                </c:pt>
                <c:pt idx="5001">
                  <c:v>-10.640000000305999</c:v>
                </c:pt>
                <c:pt idx="5002">
                  <c:v>-10.6320000003057</c:v>
                </c:pt>
                <c:pt idx="5003">
                  <c:v>-10.6240000003055</c:v>
                </c:pt>
                <c:pt idx="5004">
                  <c:v>-10.6160000003053</c:v>
                </c:pt>
                <c:pt idx="5005">
                  <c:v>-10.608000000305001</c:v>
                </c:pt>
                <c:pt idx="5006">
                  <c:v>-10.600000000304799</c:v>
                </c:pt>
                <c:pt idx="5007">
                  <c:v>-10.592000000304601</c:v>
                </c:pt>
                <c:pt idx="5008">
                  <c:v>-10.5840000003043</c:v>
                </c:pt>
                <c:pt idx="5009">
                  <c:v>-10.5760000003041</c:v>
                </c:pt>
                <c:pt idx="5010">
                  <c:v>-10.568000000303901</c:v>
                </c:pt>
                <c:pt idx="5011">
                  <c:v>-10.560000000303699</c:v>
                </c:pt>
                <c:pt idx="5012">
                  <c:v>-10.5520000003034</c:v>
                </c:pt>
                <c:pt idx="5013">
                  <c:v>-10.5440000003032</c:v>
                </c:pt>
                <c:pt idx="5014">
                  <c:v>-10.536000000303</c:v>
                </c:pt>
                <c:pt idx="5015">
                  <c:v>-10.528000000302701</c:v>
                </c:pt>
                <c:pt idx="5016">
                  <c:v>-10.520000000302499</c:v>
                </c:pt>
                <c:pt idx="5017">
                  <c:v>-10.512000000302301</c:v>
                </c:pt>
                <c:pt idx="5018">
                  <c:v>-10.504000000302</c:v>
                </c:pt>
                <c:pt idx="5019">
                  <c:v>-10.4960000003018</c:v>
                </c:pt>
                <c:pt idx="5020">
                  <c:v>-10.4880000003016</c:v>
                </c:pt>
                <c:pt idx="5021">
                  <c:v>-10.480000000301398</c:v>
                </c:pt>
                <c:pt idx="5022">
                  <c:v>-10.472000000301099</c:v>
                </c:pt>
                <c:pt idx="5023">
                  <c:v>-10.464000000300899</c:v>
                </c:pt>
                <c:pt idx="5024">
                  <c:v>-10.456000000300701</c:v>
                </c:pt>
                <c:pt idx="5025">
                  <c:v>-10.4480000003004</c:v>
                </c:pt>
                <c:pt idx="5026">
                  <c:v>-10.4400000003002</c:v>
                </c:pt>
                <c:pt idx="5027">
                  <c:v>-10.4320000003</c:v>
                </c:pt>
                <c:pt idx="5028">
                  <c:v>-10.424000000299701</c:v>
                </c:pt>
                <c:pt idx="5029">
                  <c:v>-10.416000000299499</c:v>
                </c:pt>
                <c:pt idx="5030">
                  <c:v>-10.4080000002993</c:v>
                </c:pt>
                <c:pt idx="5031">
                  <c:v>-10.400000000299</c:v>
                </c:pt>
                <c:pt idx="5032">
                  <c:v>-10.392000000298799</c:v>
                </c:pt>
                <c:pt idx="5033">
                  <c:v>-10.384000000298601</c:v>
                </c:pt>
                <c:pt idx="5034">
                  <c:v>-10.376000000298401</c:v>
                </c:pt>
                <c:pt idx="5035">
                  <c:v>-10.368000000298101</c:v>
                </c:pt>
                <c:pt idx="5036">
                  <c:v>-10.3600000002979</c:v>
                </c:pt>
                <c:pt idx="5037">
                  <c:v>-10.3520000002977</c:v>
                </c:pt>
                <c:pt idx="5038">
                  <c:v>-10.344000000297401</c:v>
                </c:pt>
                <c:pt idx="5039">
                  <c:v>-10.336000000297199</c:v>
                </c:pt>
                <c:pt idx="5040">
                  <c:v>-10.328000000297001</c:v>
                </c:pt>
                <c:pt idx="5041">
                  <c:v>-10.3200000002967</c:v>
                </c:pt>
                <c:pt idx="5042">
                  <c:v>-10.3120000002965</c:v>
                </c:pt>
                <c:pt idx="5043">
                  <c:v>-10.3040000002963</c:v>
                </c:pt>
                <c:pt idx="5044">
                  <c:v>-10.2960000002961</c:v>
                </c:pt>
                <c:pt idx="5045">
                  <c:v>-10.288000000295801</c:v>
                </c:pt>
                <c:pt idx="5046">
                  <c:v>-10.280000000295599</c:v>
                </c:pt>
                <c:pt idx="5047">
                  <c:v>-10.272000000295401</c:v>
                </c:pt>
                <c:pt idx="5048">
                  <c:v>-10.2640000002951</c:v>
                </c:pt>
                <c:pt idx="5049">
                  <c:v>-10.2560000002949</c:v>
                </c:pt>
                <c:pt idx="5050">
                  <c:v>-10.2480000002947</c:v>
                </c:pt>
                <c:pt idx="5051">
                  <c:v>-10.240000000294401</c:v>
                </c:pt>
                <c:pt idx="5052">
                  <c:v>-10.2320000002942</c:v>
                </c:pt>
                <c:pt idx="5053">
                  <c:v>-10.224000000294</c:v>
                </c:pt>
                <c:pt idx="5054">
                  <c:v>-10.216000000293802</c:v>
                </c:pt>
                <c:pt idx="5055">
                  <c:v>-10.208000000293501</c:v>
                </c:pt>
                <c:pt idx="5056">
                  <c:v>-10.200000000293301</c:v>
                </c:pt>
                <c:pt idx="5057">
                  <c:v>-10.192000000293101</c:v>
                </c:pt>
                <c:pt idx="5058">
                  <c:v>-10.184000000292802</c:v>
                </c:pt>
                <c:pt idx="5059">
                  <c:v>-10.1760000002926</c:v>
                </c:pt>
                <c:pt idx="5060">
                  <c:v>-10.1680000002924</c:v>
                </c:pt>
                <c:pt idx="5061">
                  <c:v>-10.160000000292101</c:v>
                </c:pt>
                <c:pt idx="5062">
                  <c:v>-10.152000000291899</c:v>
                </c:pt>
                <c:pt idx="5063">
                  <c:v>-10.144000000291699</c:v>
                </c:pt>
                <c:pt idx="5064">
                  <c:v>-10.136000000291501</c:v>
                </c:pt>
                <c:pt idx="5065">
                  <c:v>-10.1280000002912</c:v>
                </c:pt>
                <c:pt idx="5066">
                  <c:v>-10.120000000291</c:v>
                </c:pt>
                <c:pt idx="5067">
                  <c:v>-10.1120000002908</c:v>
                </c:pt>
                <c:pt idx="5068">
                  <c:v>-10.104000000290501</c:v>
                </c:pt>
                <c:pt idx="5069">
                  <c:v>-10.096000000290299</c:v>
                </c:pt>
                <c:pt idx="5070">
                  <c:v>-10.0880000002901</c:v>
                </c:pt>
                <c:pt idx="5071">
                  <c:v>-10.0800000002898</c:v>
                </c:pt>
                <c:pt idx="5072">
                  <c:v>-10.072000000289599</c:v>
                </c:pt>
                <c:pt idx="5073">
                  <c:v>-10.064000000289401</c:v>
                </c:pt>
                <c:pt idx="5074">
                  <c:v>-10.056000000289201</c:v>
                </c:pt>
                <c:pt idx="5075">
                  <c:v>-10.0480000002889</c:v>
                </c:pt>
                <c:pt idx="5076">
                  <c:v>-10.0400000002887</c:v>
                </c:pt>
                <c:pt idx="5077">
                  <c:v>-10.0320000002885</c:v>
                </c:pt>
                <c:pt idx="5078">
                  <c:v>-10.024000000288201</c:v>
                </c:pt>
                <c:pt idx="5079">
                  <c:v>-10.016000000287999</c:v>
                </c:pt>
                <c:pt idx="5080">
                  <c:v>-10.008000000287801</c:v>
                </c:pt>
                <c:pt idx="5081">
                  <c:v>-10.000000000287599</c:v>
                </c:pt>
                <c:pt idx="5082">
                  <c:v>-9.9920000002873497</c:v>
                </c:pt>
                <c:pt idx="5083">
                  <c:v>-9.9840000002871214</c:v>
                </c:pt>
                <c:pt idx="5084">
                  <c:v>-9.9760000002868914</c:v>
                </c:pt>
                <c:pt idx="5085">
                  <c:v>-9.9680000002866613</c:v>
                </c:pt>
                <c:pt idx="5086">
                  <c:v>-9.9600000002864313</c:v>
                </c:pt>
                <c:pt idx="5087">
                  <c:v>-9.9520000002862012</c:v>
                </c:pt>
                <c:pt idx="5088">
                  <c:v>-9.9440000002859712</c:v>
                </c:pt>
                <c:pt idx="5089">
                  <c:v>-9.9360000002857412</c:v>
                </c:pt>
                <c:pt idx="5090">
                  <c:v>-9.9280000002855111</c:v>
                </c:pt>
                <c:pt idx="5091">
                  <c:v>-9.9200000002852811</c:v>
                </c:pt>
                <c:pt idx="5092">
                  <c:v>-9.912000000285051</c:v>
                </c:pt>
                <c:pt idx="5093">
                  <c:v>-9.904000000284821</c:v>
                </c:pt>
                <c:pt idx="5094">
                  <c:v>-9.8960000002845909</c:v>
                </c:pt>
                <c:pt idx="5095">
                  <c:v>-9.8880000002843609</c:v>
                </c:pt>
                <c:pt idx="5096">
                  <c:v>-9.8800000002841308</c:v>
                </c:pt>
                <c:pt idx="5097">
                  <c:v>-9.8720000002838901</c:v>
                </c:pt>
                <c:pt idx="5098">
                  <c:v>-9.8640000002836601</c:v>
                </c:pt>
                <c:pt idx="5099">
                  <c:v>-9.85600000028343</c:v>
                </c:pt>
                <c:pt idx="5100">
                  <c:v>-9.8480000002832</c:v>
                </c:pt>
                <c:pt idx="5101">
                  <c:v>-9.8400000002829699</c:v>
                </c:pt>
                <c:pt idx="5102">
                  <c:v>-9.8320000002827399</c:v>
                </c:pt>
                <c:pt idx="5103">
                  <c:v>-9.8240000002825099</c:v>
                </c:pt>
                <c:pt idx="5104">
                  <c:v>-9.8160000002822798</c:v>
                </c:pt>
                <c:pt idx="5105">
                  <c:v>-9.8080000002820498</c:v>
                </c:pt>
                <c:pt idx="5106">
                  <c:v>-9.8000000002818197</c:v>
                </c:pt>
                <c:pt idx="5107">
                  <c:v>-9.7920000002815897</c:v>
                </c:pt>
                <c:pt idx="5108">
                  <c:v>-9.7840000002813596</c:v>
                </c:pt>
                <c:pt idx="5109">
                  <c:v>-9.7760000002811296</c:v>
                </c:pt>
                <c:pt idx="5110">
                  <c:v>-9.7680000002808995</c:v>
                </c:pt>
                <c:pt idx="5111">
                  <c:v>-9.7600000002806695</c:v>
                </c:pt>
                <c:pt idx="5112">
                  <c:v>-9.7520000002804412</c:v>
                </c:pt>
                <c:pt idx="5113">
                  <c:v>-9.7440000002802112</c:v>
                </c:pt>
                <c:pt idx="5114">
                  <c:v>-9.7360000002799811</c:v>
                </c:pt>
                <c:pt idx="5115">
                  <c:v>-9.7280000002797511</c:v>
                </c:pt>
                <c:pt idx="5116">
                  <c:v>-9.720000000279521</c:v>
                </c:pt>
                <c:pt idx="5117">
                  <c:v>-9.712000000279291</c:v>
                </c:pt>
                <c:pt idx="5118">
                  <c:v>-9.704000000279061</c:v>
                </c:pt>
                <c:pt idx="5119">
                  <c:v>-9.6960000002788309</c:v>
                </c:pt>
                <c:pt idx="5120">
                  <c:v>-9.6880000002786009</c:v>
                </c:pt>
                <c:pt idx="5121">
                  <c:v>-9.6800000002783708</c:v>
                </c:pt>
                <c:pt idx="5122">
                  <c:v>-9.6720000002781408</c:v>
                </c:pt>
                <c:pt idx="5123">
                  <c:v>-9.6640000002779107</c:v>
                </c:pt>
                <c:pt idx="5124">
                  <c:v>-9.6560000002776807</c:v>
                </c:pt>
                <c:pt idx="5125">
                  <c:v>-9.6480000002774506</c:v>
                </c:pt>
                <c:pt idx="5126">
                  <c:v>-9.6400000002772206</c:v>
                </c:pt>
                <c:pt idx="5127">
                  <c:v>-9.6320000002769905</c:v>
                </c:pt>
                <c:pt idx="5128">
                  <c:v>-9.6240000002767605</c:v>
                </c:pt>
                <c:pt idx="5129">
                  <c:v>-9.6160000002765305</c:v>
                </c:pt>
                <c:pt idx="5130">
                  <c:v>-9.6080000002763004</c:v>
                </c:pt>
                <c:pt idx="5131">
                  <c:v>-9.6000000002760704</c:v>
                </c:pt>
                <c:pt idx="5132">
                  <c:v>-9.5920000002758403</c:v>
                </c:pt>
                <c:pt idx="5133">
                  <c:v>-9.5840000002756103</c:v>
                </c:pt>
                <c:pt idx="5134">
                  <c:v>-9.5760000002753802</c:v>
                </c:pt>
                <c:pt idx="5135">
                  <c:v>-9.5680000002751502</c:v>
                </c:pt>
                <c:pt idx="5136">
                  <c:v>-9.5600000002749201</c:v>
                </c:pt>
                <c:pt idx="5137">
                  <c:v>-9.5520000002746901</c:v>
                </c:pt>
                <c:pt idx="5138">
                  <c:v>-9.54400000027446</c:v>
                </c:pt>
                <c:pt idx="5139">
                  <c:v>-9.53600000027423</c:v>
                </c:pt>
                <c:pt idx="5140">
                  <c:v>-9.528000000274</c:v>
                </c:pt>
                <c:pt idx="5141">
                  <c:v>-9.5200000002737699</c:v>
                </c:pt>
                <c:pt idx="5142">
                  <c:v>-9.5120000002735399</c:v>
                </c:pt>
                <c:pt idx="5143">
                  <c:v>-9.5040000002733098</c:v>
                </c:pt>
                <c:pt idx="5144">
                  <c:v>-9.4960000002730798</c:v>
                </c:pt>
                <c:pt idx="5145">
                  <c:v>-9.4880000002728497</c:v>
                </c:pt>
                <c:pt idx="5146">
                  <c:v>-9.4800000002726197</c:v>
                </c:pt>
                <c:pt idx="5147">
                  <c:v>-9.4720000002723896</c:v>
                </c:pt>
                <c:pt idx="5148">
                  <c:v>-9.4640000002721596</c:v>
                </c:pt>
                <c:pt idx="5149">
                  <c:v>-9.4560000002719296</c:v>
                </c:pt>
                <c:pt idx="5150">
                  <c:v>-9.4480000002717013</c:v>
                </c:pt>
                <c:pt idx="5151">
                  <c:v>-9.4400000002714712</c:v>
                </c:pt>
                <c:pt idx="5152">
                  <c:v>-9.4320000002712412</c:v>
                </c:pt>
                <c:pt idx="5153">
                  <c:v>-9.4240000002710111</c:v>
                </c:pt>
                <c:pt idx="5154">
                  <c:v>-9.4160000002707811</c:v>
                </c:pt>
                <c:pt idx="5155">
                  <c:v>-9.4080000002705511</c:v>
                </c:pt>
                <c:pt idx="5156">
                  <c:v>-9.400000000270321</c:v>
                </c:pt>
                <c:pt idx="5157">
                  <c:v>-9.392000000270091</c:v>
                </c:pt>
                <c:pt idx="5158">
                  <c:v>-9.3840000002698609</c:v>
                </c:pt>
                <c:pt idx="5159">
                  <c:v>-9.3760000002696309</c:v>
                </c:pt>
                <c:pt idx="5160">
                  <c:v>-9.3680000002694008</c:v>
                </c:pt>
                <c:pt idx="5161">
                  <c:v>-9.3600000002691708</c:v>
                </c:pt>
                <c:pt idx="5162">
                  <c:v>-9.3520000002689407</c:v>
                </c:pt>
                <c:pt idx="5163">
                  <c:v>-9.3440000002687107</c:v>
                </c:pt>
                <c:pt idx="5164">
                  <c:v>-9.3360000002684806</c:v>
                </c:pt>
                <c:pt idx="5165">
                  <c:v>-9.3280000002682506</c:v>
                </c:pt>
                <c:pt idx="5166">
                  <c:v>-9.3200000002680206</c:v>
                </c:pt>
                <c:pt idx="5167">
                  <c:v>-9.3120000002677905</c:v>
                </c:pt>
                <c:pt idx="5168">
                  <c:v>-9.3040000002675605</c:v>
                </c:pt>
                <c:pt idx="5169">
                  <c:v>-9.2960000002673304</c:v>
                </c:pt>
                <c:pt idx="5170">
                  <c:v>-9.2880000002671004</c:v>
                </c:pt>
                <c:pt idx="5171">
                  <c:v>-9.2800000002668703</c:v>
                </c:pt>
                <c:pt idx="5172">
                  <c:v>-9.2720000002666403</c:v>
                </c:pt>
                <c:pt idx="5173">
                  <c:v>-9.2640000002664102</c:v>
                </c:pt>
                <c:pt idx="5174">
                  <c:v>-9.2560000002661802</c:v>
                </c:pt>
                <c:pt idx="5175">
                  <c:v>-9.2480000002659501</c:v>
                </c:pt>
                <c:pt idx="5176">
                  <c:v>-9.2400000002657201</c:v>
                </c:pt>
                <c:pt idx="5177">
                  <c:v>-9.2320000002654901</c:v>
                </c:pt>
                <c:pt idx="5178">
                  <c:v>-9.22400000026526</c:v>
                </c:pt>
                <c:pt idx="5179">
                  <c:v>-9.21600000026503</c:v>
                </c:pt>
                <c:pt idx="5180">
                  <c:v>-9.2080000002647999</c:v>
                </c:pt>
                <c:pt idx="5181">
                  <c:v>-9.2000000002645699</c:v>
                </c:pt>
                <c:pt idx="5182">
                  <c:v>-9.1920000002643398</c:v>
                </c:pt>
                <c:pt idx="5183">
                  <c:v>-9.1840000002641098</c:v>
                </c:pt>
                <c:pt idx="5184">
                  <c:v>-9.1760000002638797</c:v>
                </c:pt>
                <c:pt idx="5185">
                  <c:v>-9.1680000002636497</c:v>
                </c:pt>
                <c:pt idx="5186">
                  <c:v>-9.1600000002634197</c:v>
                </c:pt>
                <c:pt idx="5187">
                  <c:v>-9.1520000002631896</c:v>
                </c:pt>
                <c:pt idx="5188">
                  <c:v>-9.1440000002629596</c:v>
                </c:pt>
                <c:pt idx="5189">
                  <c:v>-9.1360000002627313</c:v>
                </c:pt>
                <c:pt idx="5190">
                  <c:v>-9.1280000002625012</c:v>
                </c:pt>
                <c:pt idx="5191">
                  <c:v>-9.1200000002622712</c:v>
                </c:pt>
                <c:pt idx="5192">
                  <c:v>-9.1120000002620412</c:v>
                </c:pt>
                <c:pt idx="5193">
                  <c:v>-9.1040000002618111</c:v>
                </c:pt>
                <c:pt idx="5194">
                  <c:v>-9.0960000002615811</c:v>
                </c:pt>
                <c:pt idx="5195">
                  <c:v>-9.088000000261351</c:v>
                </c:pt>
                <c:pt idx="5196">
                  <c:v>-9.080000000261121</c:v>
                </c:pt>
                <c:pt idx="5197">
                  <c:v>-9.0720000002608909</c:v>
                </c:pt>
                <c:pt idx="5198">
                  <c:v>-9.0640000002606609</c:v>
                </c:pt>
                <c:pt idx="5199">
                  <c:v>-9.0560000002604308</c:v>
                </c:pt>
                <c:pt idx="5200">
                  <c:v>-9.0480000002602008</c:v>
                </c:pt>
                <c:pt idx="5201">
                  <c:v>-9.0400000002599707</c:v>
                </c:pt>
                <c:pt idx="5202">
                  <c:v>-9.0320000002597407</c:v>
                </c:pt>
                <c:pt idx="5203">
                  <c:v>-9.0240000002595107</c:v>
                </c:pt>
                <c:pt idx="5204">
                  <c:v>-9.0160000002592806</c:v>
                </c:pt>
                <c:pt idx="5205">
                  <c:v>-9.0080000002590506</c:v>
                </c:pt>
                <c:pt idx="5206">
                  <c:v>-9.0000000002588205</c:v>
                </c:pt>
                <c:pt idx="5207">
                  <c:v>-8.9920000002585905</c:v>
                </c:pt>
                <c:pt idx="5208">
                  <c:v>-8.9840000002583604</c:v>
                </c:pt>
                <c:pt idx="5209">
                  <c:v>-8.9760000002581304</c:v>
                </c:pt>
                <c:pt idx="5210">
                  <c:v>-8.9680000002579003</c:v>
                </c:pt>
                <c:pt idx="5211">
                  <c:v>-8.9600000002576703</c:v>
                </c:pt>
                <c:pt idx="5212">
                  <c:v>-8.9520000002574402</c:v>
                </c:pt>
                <c:pt idx="5213">
                  <c:v>-8.9440000002572102</c:v>
                </c:pt>
                <c:pt idx="5214">
                  <c:v>-8.9360000002569802</c:v>
                </c:pt>
                <c:pt idx="5215">
                  <c:v>-8.9280000002567501</c:v>
                </c:pt>
                <c:pt idx="5216">
                  <c:v>-8.9200000002565201</c:v>
                </c:pt>
                <c:pt idx="5217">
                  <c:v>-8.91200000025629</c:v>
                </c:pt>
                <c:pt idx="5218">
                  <c:v>-8.90400000025606</c:v>
                </c:pt>
                <c:pt idx="5219">
                  <c:v>-8.8960000002558299</c:v>
                </c:pt>
                <c:pt idx="5220">
                  <c:v>-8.8880000002555999</c:v>
                </c:pt>
                <c:pt idx="5221">
                  <c:v>-8.8800000002553698</c:v>
                </c:pt>
                <c:pt idx="5222">
                  <c:v>-8.8720000002551398</c:v>
                </c:pt>
                <c:pt idx="5223">
                  <c:v>-8.8640000002549098</c:v>
                </c:pt>
                <c:pt idx="5224">
                  <c:v>-8.8560000002546797</c:v>
                </c:pt>
                <c:pt idx="5225">
                  <c:v>-8.8480000002544497</c:v>
                </c:pt>
                <c:pt idx="5226">
                  <c:v>-8.8400000002542196</c:v>
                </c:pt>
                <c:pt idx="5227">
                  <c:v>-8.8320000002539913</c:v>
                </c:pt>
                <c:pt idx="5228">
                  <c:v>-8.8240000002537613</c:v>
                </c:pt>
                <c:pt idx="5229">
                  <c:v>-8.8160000002535313</c:v>
                </c:pt>
                <c:pt idx="5230">
                  <c:v>-8.8080000002533012</c:v>
                </c:pt>
                <c:pt idx="5231">
                  <c:v>-8.8000000002530712</c:v>
                </c:pt>
                <c:pt idx="5232">
                  <c:v>-8.7920000002528411</c:v>
                </c:pt>
                <c:pt idx="5233">
                  <c:v>-8.7840000002526111</c:v>
                </c:pt>
                <c:pt idx="5234">
                  <c:v>-8.776000000252381</c:v>
                </c:pt>
                <c:pt idx="5235">
                  <c:v>-8.768000000252151</c:v>
                </c:pt>
                <c:pt idx="5236">
                  <c:v>-8.7600000002519209</c:v>
                </c:pt>
                <c:pt idx="5237">
                  <c:v>-8.7520000002516909</c:v>
                </c:pt>
                <c:pt idx="5238">
                  <c:v>-8.7440000002514608</c:v>
                </c:pt>
                <c:pt idx="5239">
                  <c:v>-8.7360000002512308</c:v>
                </c:pt>
                <c:pt idx="5240">
                  <c:v>-8.7280000002510008</c:v>
                </c:pt>
                <c:pt idx="5241">
                  <c:v>-8.7200000002507707</c:v>
                </c:pt>
                <c:pt idx="5242">
                  <c:v>-8.7120000002505407</c:v>
                </c:pt>
                <c:pt idx="5243">
                  <c:v>-8.7040000002503106</c:v>
                </c:pt>
                <c:pt idx="5244">
                  <c:v>-8.6960000002500806</c:v>
                </c:pt>
                <c:pt idx="5245">
                  <c:v>-8.6880000002498505</c:v>
                </c:pt>
                <c:pt idx="5246">
                  <c:v>-8.6800000002496205</c:v>
                </c:pt>
                <c:pt idx="5247">
                  <c:v>-8.6720000002493904</c:v>
                </c:pt>
                <c:pt idx="5248">
                  <c:v>-8.6640000002491604</c:v>
                </c:pt>
                <c:pt idx="5249">
                  <c:v>-8.6560000002489303</c:v>
                </c:pt>
                <c:pt idx="5250">
                  <c:v>-8.6480000002486896</c:v>
                </c:pt>
                <c:pt idx="5251">
                  <c:v>-8.6400000002484596</c:v>
                </c:pt>
                <c:pt idx="5252">
                  <c:v>-8.6320000002482296</c:v>
                </c:pt>
                <c:pt idx="5253">
                  <c:v>-8.6240000002479995</c:v>
                </c:pt>
                <c:pt idx="5254">
                  <c:v>-8.6160000002477695</c:v>
                </c:pt>
                <c:pt idx="5255">
                  <c:v>-8.6080000002475394</c:v>
                </c:pt>
                <c:pt idx="5256">
                  <c:v>-8.6000000002473111</c:v>
                </c:pt>
                <c:pt idx="5257">
                  <c:v>-8.5920000002470811</c:v>
                </c:pt>
                <c:pt idx="5258">
                  <c:v>-8.5840000002468511</c:v>
                </c:pt>
                <c:pt idx="5259">
                  <c:v>-8.576000000246621</c:v>
                </c:pt>
                <c:pt idx="5260">
                  <c:v>-8.568000000246391</c:v>
                </c:pt>
                <c:pt idx="5261">
                  <c:v>-8.5600000002461609</c:v>
                </c:pt>
                <c:pt idx="5262">
                  <c:v>-8.5520000002459309</c:v>
                </c:pt>
                <c:pt idx="5263">
                  <c:v>-8.5440000002457008</c:v>
                </c:pt>
                <c:pt idx="5264">
                  <c:v>-8.5360000002454708</c:v>
                </c:pt>
                <c:pt idx="5265">
                  <c:v>-8.5280000002452407</c:v>
                </c:pt>
                <c:pt idx="5266">
                  <c:v>-8.5200000002450107</c:v>
                </c:pt>
                <c:pt idx="5267">
                  <c:v>-8.5120000002447807</c:v>
                </c:pt>
                <c:pt idx="5268">
                  <c:v>-8.5040000002445506</c:v>
                </c:pt>
                <c:pt idx="5269">
                  <c:v>-8.4960000002443206</c:v>
                </c:pt>
                <c:pt idx="5270">
                  <c:v>-8.4880000002440905</c:v>
                </c:pt>
                <c:pt idx="5271">
                  <c:v>-8.4800000002438605</c:v>
                </c:pt>
                <c:pt idx="5272">
                  <c:v>-8.4720000002436304</c:v>
                </c:pt>
                <c:pt idx="5273">
                  <c:v>-8.4640000002434004</c:v>
                </c:pt>
                <c:pt idx="5274">
                  <c:v>-8.4560000002431703</c:v>
                </c:pt>
                <c:pt idx="5275">
                  <c:v>-8.4480000002429403</c:v>
                </c:pt>
                <c:pt idx="5276">
                  <c:v>-8.4400000002427102</c:v>
                </c:pt>
                <c:pt idx="5277">
                  <c:v>-8.4320000002424802</c:v>
                </c:pt>
                <c:pt idx="5278">
                  <c:v>-8.4240000002422502</c:v>
                </c:pt>
                <c:pt idx="5279">
                  <c:v>-8.4160000002420201</c:v>
                </c:pt>
                <c:pt idx="5280">
                  <c:v>-8.4080000002417901</c:v>
                </c:pt>
                <c:pt idx="5281">
                  <c:v>-8.40000000024156</c:v>
                </c:pt>
                <c:pt idx="5282">
                  <c:v>-8.39200000024133</c:v>
                </c:pt>
                <c:pt idx="5283">
                  <c:v>-8.3840000002410999</c:v>
                </c:pt>
                <c:pt idx="5284">
                  <c:v>-8.3760000002408699</c:v>
                </c:pt>
                <c:pt idx="5285">
                  <c:v>-8.3680000002406398</c:v>
                </c:pt>
                <c:pt idx="5286">
                  <c:v>-8.3600000002404098</c:v>
                </c:pt>
                <c:pt idx="5287">
                  <c:v>-8.3520000002401797</c:v>
                </c:pt>
                <c:pt idx="5288">
                  <c:v>-8.3440000002399497</c:v>
                </c:pt>
                <c:pt idx="5289">
                  <c:v>-8.3360000002397197</c:v>
                </c:pt>
                <c:pt idx="5290">
                  <c:v>-8.3280000002394896</c:v>
                </c:pt>
                <c:pt idx="5291">
                  <c:v>-8.3200000002392596</c:v>
                </c:pt>
                <c:pt idx="5292">
                  <c:v>-8.3120000002390295</c:v>
                </c:pt>
                <c:pt idx="5293">
                  <c:v>-8.3040000002387995</c:v>
                </c:pt>
                <c:pt idx="5294">
                  <c:v>-8.2960000002385694</c:v>
                </c:pt>
                <c:pt idx="5295">
                  <c:v>-8.2880000002383412</c:v>
                </c:pt>
                <c:pt idx="5296">
                  <c:v>-8.2800000002381111</c:v>
                </c:pt>
                <c:pt idx="5297">
                  <c:v>-8.2720000002378811</c:v>
                </c:pt>
                <c:pt idx="5298">
                  <c:v>-8.264000000237651</c:v>
                </c:pt>
                <c:pt idx="5299">
                  <c:v>-8.256000000237421</c:v>
                </c:pt>
                <c:pt idx="5300">
                  <c:v>-8.2480000002371909</c:v>
                </c:pt>
                <c:pt idx="5301">
                  <c:v>-8.2400000002369609</c:v>
                </c:pt>
                <c:pt idx="5302">
                  <c:v>-8.2320000002367308</c:v>
                </c:pt>
                <c:pt idx="5303">
                  <c:v>-8.2240000002365008</c:v>
                </c:pt>
                <c:pt idx="5304">
                  <c:v>-8.2160000002362708</c:v>
                </c:pt>
                <c:pt idx="5305">
                  <c:v>-8.2080000002360407</c:v>
                </c:pt>
                <c:pt idx="5306">
                  <c:v>-8.2000000002358107</c:v>
                </c:pt>
                <c:pt idx="5307">
                  <c:v>-8.1920000002355806</c:v>
                </c:pt>
                <c:pt idx="5308">
                  <c:v>-8.1840000002353506</c:v>
                </c:pt>
                <c:pt idx="5309">
                  <c:v>-8.1760000002351205</c:v>
                </c:pt>
                <c:pt idx="5310">
                  <c:v>-8.1680000002348905</c:v>
                </c:pt>
                <c:pt idx="5311">
                  <c:v>-8.1600000002346604</c:v>
                </c:pt>
                <c:pt idx="5312">
                  <c:v>-8.1520000002344304</c:v>
                </c:pt>
                <c:pt idx="5313">
                  <c:v>-8.1440000002342003</c:v>
                </c:pt>
                <c:pt idx="5314">
                  <c:v>-8.1360000002339703</c:v>
                </c:pt>
                <c:pt idx="5315">
                  <c:v>-8.1280000002337403</c:v>
                </c:pt>
                <c:pt idx="5316">
                  <c:v>-8.1200000002335102</c:v>
                </c:pt>
                <c:pt idx="5317">
                  <c:v>-8.1120000002332802</c:v>
                </c:pt>
                <c:pt idx="5318">
                  <c:v>-8.1040000002330501</c:v>
                </c:pt>
                <c:pt idx="5319">
                  <c:v>-8.0960000002328201</c:v>
                </c:pt>
                <c:pt idx="5320">
                  <c:v>-8.08800000023259</c:v>
                </c:pt>
                <c:pt idx="5321">
                  <c:v>-8.08000000023236</c:v>
                </c:pt>
                <c:pt idx="5322">
                  <c:v>-8.0720000002321299</c:v>
                </c:pt>
                <c:pt idx="5323">
                  <c:v>-8.0640000002318999</c:v>
                </c:pt>
                <c:pt idx="5324">
                  <c:v>-8.0560000002316698</c:v>
                </c:pt>
                <c:pt idx="5325">
                  <c:v>-8.0480000002314398</c:v>
                </c:pt>
                <c:pt idx="5326">
                  <c:v>-8.0400000002312098</c:v>
                </c:pt>
                <c:pt idx="5327">
                  <c:v>-8.0320000002309797</c:v>
                </c:pt>
                <c:pt idx="5328">
                  <c:v>-8.0240000002307497</c:v>
                </c:pt>
                <c:pt idx="5329">
                  <c:v>-8.0160000002305196</c:v>
                </c:pt>
                <c:pt idx="5330">
                  <c:v>-8.0080000002302896</c:v>
                </c:pt>
                <c:pt idx="5331">
                  <c:v>-8.0000000002300595</c:v>
                </c:pt>
                <c:pt idx="5332">
                  <c:v>-7.9920000002298295</c:v>
                </c:pt>
                <c:pt idx="5333">
                  <c:v>-7.9840000002296012</c:v>
                </c:pt>
                <c:pt idx="5334">
                  <c:v>-7.9760000002293712</c:v>
                </c:pt>
                <c:pt idx="5335">
                  <c:v>-7.9680000002291411</c:v>
                </c:pt>
                <c:pt idx="5336">
                  <c:v>-7.9600000002289111</c:v>
                </c:pt>
                <c:pt idx="5337">
                  <c:v>-7.952000000228681</c:v>
                </c:pt>
                <c:pt idx="5338">
                  <c:v>-7.944000000228451</c:v>
                </c:pt>
                <c:pt idx="5339">
                  <c:v>-7.9360000002282209</c:v>
                </c:pt>
                <c:pt idx="5340">
                  <c:v>-7.9280000002279909</c:v>
                </c:pt>
                <c:pt idx="5341">
                  <c:v>-7.9200000002277609</c:v>
                </c:pt>
                <c:pt idx="5342">
                  <c:v>-7.9120000002275308</c:v>
                </c:pt>
                <c:pt idx="5343">
                  <c:v>-7.9040000002273008</c:v>
                </c:pt>
                <c:pt idx="5344">
                  <c:v>-7.8960000002270707</c:v>
                </c:pt>
                <c:pt idx="5345">
                  <c:v>-7.8880000002268407</c:v>
                </c:pt>
                <c:pt idx="5346">
                  <c:v>-7.8800000002266106</c:v>
                </c:pt>
                <c:pt idx="5347">
                  <c:v>-7.8720000002263806</c:v>
                </c:pt>
                <c:pt idx="5348">
                  <c:v>-7.8640000002261505</c:v>
                </c:pt>
                <c:pt idx="5349">
                  <c:v>-7.8560000002259205</c:v>
                </c:pt>
                <c:pt idx="5350">
                  <c:v>-7.8480000002256904</c:v>
                </c:pt>
                <c:pt idx="5351">
                  <c:v>-7.8400000002254604</c:v>
                </c:pt>
                <c:pt idx="5352">
                  <c:v>-7.8320000002252304</c:v>
                </c:pt>
                <c:pt idx="5353">
                  <c:v>-7.8240000002250003</c:v>
                </c:pt>
                <c:pt idx="5354">
                  <c:v>-7.8160000002247703</c:v>
                </c:pt>
                <c:pt idx="5355">
                  <c:v>-7.8080000002245402</c:v>
                </c:pt>
                <c:pt idx="5356">
                  <c:v>-7.8000000002243102</c:v>
                </c:pt>
                <c:pt idx="5357">
                  <c:v>-7.7920000002240801</c:v>
                </c:pt>
                <c:pt idx="5358">
                  <c:v>-7.7840000002238501</c:v>
                </c:pt>
                <c:pt idx="5359">
                  <c:v>-7.77600000022362</c:v>
                </c:pt>
                <c:pt idx="5360">
                  <c:v>-7.76800000022339</c:v>
                </c:pt>
                <c:pt idx="5361">
                  <c:v>-7.7600000002231599</c:v>
                </c:pt>
                <c:pt idx="5362">
                  <c:v>-7.7520000002229308</c:v>
                </c:pt>
                <c:pt idx="5363">
                  <c:v>-7.7440000002227007</c:v>
                </c:pt>
                <c:pt idx="5364">
                  <c:v>-7.7360000002224707</c:v>
                </c:pt>
                <c:pt idx="5365">
                  <c:v>-7.7280000002222407</c:v>
                </c:pt>
                <c:pt idx="5366">
                  <c:v>-7.7200000002220106</c:v>
                </c:pt>
                <c:pt idx="5367">
                  <c:v>-7.7120000002217806</c:v>
                </c:pt>
                <c:pt idx="5368">
                  <c:v>-7.7040000002215505</c:v>
                </c:pt>
                <c:pt idx="5369">
                  <c:v>-7.6960000002213205</c:v>
                </c:pt>
                <c:pt idx="5370">
                  <c:v>-7.6880000002210904</c:v>
                </c:pt>
                <c:pt idx="5371">
                  <c:v>-7.6800000002208604</c:v>
                </c:pt>
                <c:pt idx="5372">
                  <c:v>-7.6720000002206303</c:v>
                </c:pt>
                <c:pt idx="5373">
                  <c:v>-7.6640000002204003</c:v>
                </c:pt>
                <c:pt idx="5374">
                  <c:v>-7.6560000002201702</c:v>
                </c:pt>
                <c:pt idx="5375">
                  <c:v>-7.6480000002199402</c:v>
                </c:pt>
                <c:pt idx="5376">
                  <c:v>-7.6400000002197102</c:v>
                </c:pt>
                <c:pt idx="5377">
                  <c:v>-7.6320000002194801</c:v>
                </c:pt>
                <c:pt idx="5378">
                  <c:v>-7.6240000002192501</c:v>
                </c:pt>
                <c:pt idx="5379">
                  <c:v>-7.61600000021902</c:v>
                </c:pt>
                <c:pt idx="5380">
                  <c:v>-7.60800000021879</c:v>
                </c:pt>
                <c:pt idx="5381">
                  <c:v>-7.6000000002185608</c:v>
                </c:pt>
                <c:pt idx="5382">
                  <c:v>-7.5920000002183308</c:v>
                </c:pt>
                <c:pt idx="5383">
                  <c:v>-7.5840000002181007</c:v>
                </c:pt>
                <c:pt idx="5384">
                  <c:v>-7.5760000002178707</c:v>
                </c:pt>
                <c:pt idx="5385">
                  <c:v>-7.5680000002176406</c:v>
                </c:pt>
                <c:pt idx="5386">
                  <c:v>-7.5600000002174106</c:v>
                </c:pt>
                <c:pt idx="5387">
                  <c:v>-7.5520000002171805</c:v>
                </c:pt>
                <c:pt idx="5388">
                  <c:v>-7.5440000002169505</c:v>
                </c:pt>
                <c:pt idx="5389">
                  <c:v>-7.5360000002167205</c:v>
                </c:pt>
                <c:pt idx="5390">
                  <c:v>-7.5280000002164904</c:v>
                </c:pt>
                <c:pt idx="5391">
                  <c:v>-7.5200000002162604</c:v>
                </c:pt>
                <c:pt idx="5392">
                  <c:v>-7.5120000002160303</c:v>
                </c:pt>
                <c:pt idx="5393">
                  <c:v>-7.5040000002158003</c:v>
                </c:pt>
                <c:pt idx="5394">
                  <c:v>-7.4960000002155702</c:v>
                </c:pt>
                <c:pt idx="5395">
                  <c:v>-7.4880000002153402</c:v>
                </c:pt>
                <c:pt idx="5396">
                  <c:v>-7.4800000002151101</c:v>
                </c:pt>
                <c:pt idx="5397">
                  <c:v>-7.4720000002148801</c:v>
                </c:pt>
                <c:pt idx="5398">
                  <c:v>-7.46400000021465</c:v>
                </c:pt>
                <c:pt idx="5399">
                  <c:v>-7.45600000021442</c:v>
                </c:pt>
                <c:pt idx="5400">
                  <c:v>-7.4480000002141908</c:v>
                </c:pt>
                <c:pt idx="5401">
                  <c:v>-7.4400000002139608</c:v>
                </c:pt>
                <c:pt idx="5402">
                  <c:v>-7.4320000002137308</c:v>
                </c:pt>
                <c:pt idx="5403">
                  <c:v>-7.4240000002135007</c:v>
                </c:pt>
                <c:pt idx="5404">
                  <c:v>-7.4160000002132707</c:v>
                </c:pt>
                <c:pt idx="5405">
                  <c:v>-7.4080000002130406</c:v>
                </c:pt>
                <c:pt idx="5406">
                  <c:v>-7.4000000002128106</c:v>
                </c:pt>
                <c:pt idx="5407">
                  <c:v>-7.3920000002125805</c:v>
                </c:pt>
                <c:pt idx="5408">
                  <c:v>-7.3840000002123505</c:v>
                </c:pt>
                <c:pt idx="5409">
                  <c:v>-7.3760000002121204</c:v>
                </c:pt>
                <c:pt idx="5410">
                  <c:v>-7.3680000002118904</c:v>
                </c:pt>
                <c:pt idx="5411">
                  <c:v>-7.3600000002116603</c:v>
                </c:pt>
                <c:pt idx="5412">
                  <c:v>-7.3520000002114303</c:v>
                </c:pt>
                <c:pt idx="5413">
                  <c:v>-7.3440000002112003</c:v>
                </c:pt>
                <c:pt idx="5414">
                  <c:v>-7.3360000002109702</c:v>
                </c:pt>
                <c:pt idx="5415">
                  <c:v>-7.3280000002107402</c:v>
                </c:pt>
                <c:pt idx="5416">
                  <c:v>-7.3200000002105101</c:v>
                </c:pt>
                <c:pt idx="5417">
                  <c:v>-7.3120000002102801</c:v>
                </c:pt>
                <c:pt idx="5418">
                  <c:v>-7.30400000021005</c:v>
                </c:pt>
                <c:pt idx="5419">
                  <c:v>-7.29600000020982</c:v>
                </c:pt>
                <c:pt idx="5420">
                  <c:v>-7.2880000002095899</c:v>
                </c:pt>
                <c:pt idx="5421">
                  <c:v>-7.2800000002093599</c:v>
                </c:pt>
                <c:pt idx="5422">
                  <c:v>-7.2720000002091298</c:v>
                </c:pt>
                <c:pt idx="5423">
                  <c:v>-7.26400000020889</c:v>
                </c:pt>
                <c:pt idx="5424">
                  <c:v>-7.25600000020866</c:v>
                </c:pt>
                <c:pt idx="5425">
                  <c:v>-7.2480000002084299</c:v>
                </c:pt>
                <c:pt idx="5426">
                  <c:v>-7.2400000002081999</c:v>
                </c:pt>
                <c:pt idx="5427">
                  <c:v>-7.2320000002079698</c:v>
                </c:pt>
                <c:pt idx="5428">
                  <c:v>-7.2240000002077398</c:v>
                </c:pt>
                <c:pt idx="5429">
                  <c:v>-7.2160000002075106</c:v>
                </c:pt>
                <c:pt idx="5430">
                  <c:v>-7.2080000002072806</c:v>
                </c:pt>
                <c:pt idx="5431">
                  <c:v>-7.2000000002070506</c:v>
                </c:pt>
                <c:pt idx="5432">
                  <c:v>-7.1920000002068205</c:v>
                </c:pt>
                <c:pt idx="5433">
                  <c:v>-7.1840000002065905</c:v>
                </c:pt>
                <c:pt idx="5434">
                  <c:v>-7.1760000002063604</c:v>
                </c:pt>
                <c:pt idx="5435">
                  <c:v>-7.1680000002061304</c:v>
                </c:pt>
                <c:pt idx="5436">
                  <c:v>-7.1600000002059003</c:v>
                </c:pt>
                <c:pt idx="5437">
                  <c:v>-7.1520000002056703</c:v>
                </c:pt>
                <c:pt idx="5438">
                  <c:v>-7.1440000002054402</c:v>
                </c:pt>
                <c:pt idx="5439">
                  <c:v>-7.1360000002052102</c:v>
                </c:pt>
                <c:pt idx="5440">
                  <c:v>-7.1280000002049801</c:v>
                </c:pt>
                <c:pt idx="5441">
                  <c:v>-7.1200000002047501</c:v>
                </c:pt>
                <c:pt idx="5442">
                  <c:v>-7.1120000002045201</c:v>
                </c:pt>
                <c:pt idx="5443">
                  <c:v>-7.10400000020429</c:v>
                </c:pt>
                <c:pt idx="5444">
                  <c:v>-7.09600000020406</c:v>
                </c:pt>
                <c:pt idx="5445">
                  <c:v>-7.0880000002038299</c:v>
                </c:pt>
                <c:pt idx="5446">
                  <c:v>-7.0800000002035999</c:v>
                </c:pt>
                <c:pt idx="5447">
                  <c:v>-7.0720000002033698</c:v>
                </c:pt>
                <c:pt idx="5448">
                  <c:v>-7.0640000002031407</c:v>
                </c:pt>
                <c:pt idx="5449">
                  <c:v>-7.0560000002029106</c:v>
                </c:pt>
                <c:pt idx="5450">
                  <c:v>-7.0480000002026806</c:v>
                </c:pt>
                <c:pt idx="5451">
                  <c:v>-7.0400000002024505</c:v>
                </c:pt>
                <c:pt idx="5452">
                  <c:v>-7.0320000002022205</c:v>
                </c:pt>
                <c:pt idx="5453">
                  <c:v>-7.0240000002019904</c:v>
                </c:pt>
                <c:pt idx="5454">
                  <c:v>-7.0160000002017604</c:v>
                </c:pt>
                <c:pt idx="5455">
                  <c:v>-7.0080000002015304</c:v>
                </c:pt>
                <c:pt idx="5456">
                  <c:v>-7.0000000002013003</c:v>
                </c:pt>
                <c:pt idx="5457">
                  <c:v>-6.9920000002010703</c:v>
                </c:pt>
                <c:pt idx="5458">
                  <c:v>-6.9840000002008402</c:v>
                </c:pt>
                <c:pt idx="5459">
                  <c:v>-6.9760000002006102</c:v>
                </c:pt>
                <c:pt idx="5460">
                  <c:v>-6.9680000002003801</c:v>
                </c:pt>
                <c:pt idx="5461">
                  <c:v>-6.9600000002001501</c:v>
                </c:pt>
                <c:pt idx="5462">
                  <c:v>-6.95200000019992</c:v>
                </c:pt>
                <c:pt idx="5463">
                  <c:v>-6.94400000019969</c:v>
                </c:pt>
                <c:pt idx="5464">
                  <c:v>-6.9360000001994599</c:v>
                </c:pt>
                <c:pt idx="5465">
                  <c:v>-6.9280000001992299</c:v>
                </c:pt>
                <c:pt idx="5466">
                  <c:v>-6.9200000001989999</c:v>
                </c:pt>
                <c:pt idx="5467">
                  <c:v>-6.9120000001987707</c:v>
                </c:pt>
                <c:pt idx="5468">
                  <c:v>-6.9040000001985407</c:v>
                </c:pt>
                <c:pt idx="5469">
                  <c:v>-6.8960000001983106</c:v>
                </c:pt>
                <c:pt idx="5470">
                  <c:v>-6.8880000001980806</c:v>
                </c:pt>
                <c:pt idx="5471">
                  <c:v>-6.8800000001978505</c:v>
                </c:pt>
                <c:pt idx="5472">
                  <c:v>-6.8720000001976205</c:v>
                </c:pt>
                <c:pt idx="5473">
                  <c:v>-6.8640000001973904</c:v>
                </c:pt>
                <c:pt idx="5474">
                  <c:v>-6.8560000001971604</c:v>
                </c:pt>
                <c:pt idx="5475">
                  <c:v>-6.8480000001969303</c:v>
                </c:pt>
                <c:pt idx="5476">
                  <c:v>-6.8400000001967003</c:v>
                </c:pt>
                <c:pt idx="5477">
                  <c:v>-6.8320000001964702</c:v>
                </c:pt>
                <c:pt idx="5478">
                  <c:v>-6.8240000001962402</c:v>
                </c:pt>
                <c:pt idx="5479">
                  <c:v>-6.8160000001960102</c:v>
                </c:pt>
                <c:pt idx="5480">
                  <c:v>-6.8080000001957801</c:v>
                </c:pt>
                <c:pt idx="5481">
                  <c:v>-6.8000000001955501</c:v>
                </c:pt>
                <c:pt idx="5482">
                  <c:v>-6.79200000019532</c:v>
                </c:pt>
                <c:pt idx="5483">
                  <c:v>-6.78400000019509</c:v>
                </c:pt>
                <c:pt idx="5484">
                  <c:v>-6.7760000001948599</c:v>
                </c:pt>
                <c:pt idx="5485">
                  <c:v>-6.7680000001946299</c:v>
                </c:pt>
                <c:pt idx="5486">
                  <c:v>-6.7600000001943998</c:v>
                </c:pt>
                <c:pt idx="5487">
                  <c:v>-6.7520000001941707</c:v>
                </c:pt>
                <c:pt idx="5488">
                  <c:v>-6.7440000001939406</c:v>
                </c:pt>
                <c:pt idx="5489">
                  <c:v>-6.7360000001937106</c:v>
                </c:pt>
                <c:pt idx="5490">
                  <c:v>-6.7280000001934805</c:v>
                </c:pt>
                <c:pt idx="5491">
                  <c:v>-6.7200000001932505</c:v>
                </c:pt>
                <c:pt idx="5492">
                  <c:v>-6.7120000001930205</c:v>
                </c:pt>
                <c:pt idx="5493">
                  <c:v>-6.7040000001927904</c:v>
                </c:pt>
                <c:pt idx="5494">
                  <c:v>-6.6960000001925604</c:v>
                </c:pt>
                <c:pt idx="5495">
                  <c:v>-6.6880000001923303</c:v>
                </c:pt>
                <c:pt idx="5496">
                  <c:v>-6.6800000001921003</c:v>
                </c:pt>
                <c:pt idx="5497">
                  <c:v>-6.6720000001918702</c:v>
                </c:pt>
                <c:pt idx="5498">
                  <c:v>-6.6640000001916402</c:v>
                </c:pt>
                <c:pt idx="5499">
                  <c:v>-6.6560000001914101</c:v>
                </c:pt>
                <c:pt idx="5500">
                  <c:v>-6.6480000001911801</c:v>
                </c:pt>
                <c:pt idx="5501">
                  <c:v>-6.64000000019095</c:v>
                </c:pt>
                <c:pt idx="5502">
                  <c:v>-6.63200000019072</c:v>
                </c:pt>
                <c:pt idx="5503">
                  <c:v>-6.62400000019049</c:v>
                </c:pt>
                <c:pt idx="5504">
                  <c:v>-6.6160000001902599</c:v>
                </c:pt>
                <c:pt idx="5505">
                  <c:v>-6.6080000001900299</c:v>
                </c:pt>
                <c:pt idx="5506">
                  <c:v>-6.6000000001898007</c:v>
                </c:pt>
                <c:pt idx="5507">
                  <c:v>-6.5920000001895707</c:v>
                </c:pt>
                <c:pt idx="5508">
                  <c:v>-6.5840000001893406</c:v>
                </c:pt>
                <c:pt idx="5509">
                  <c:v>-6.5760000001891106</c:v>
                </c:pt>
                <c:pt idx="5510">
                  <c:v>-6.5680000001888805</c:v>
                </c:pt>
                <c:pt idx="5511">
                  <c:v>-6.5600000001886505</c:v>
                </c:pt>
                <c:pt idx="5512">
                  <c:v>-6.5520000001884204</c:v>
                </c:pt>
                <c:pt idx="5513">
                  <c:v>-6.5440000001881904</c:v>
                </c:pt>
                <c:pt idx="5514">
                  <c:v>-6.5360000001879603</c:v>
                </c:pt>
                <c:pt idx="5515">
                  <c:v>-6.5280000001877303</c:v>
                </c:pt>
                <c:pt idx="5516">
                  <c:v>-6.5200000001875003</c:v>
                </c:pt>
                <c:pt idx="5517">
                  <c:v>-6.5120000001872702</c:v>
                </c:pt>
                <c:pt idx="5518">
                  <c:v>-6.5040000001870402</c:v>
                </c:pt>
                <c:pt idx="5519">
                  <c:v>-6.4960000001868101</c:v>
                </c:pt>
                <c:pt idx="5520">
                  <c:v>-6.4880000001865801</c:v>
                </c:pt>
                <c:pt idx="5521">
                  <c:v>-6.48000000018635</c:v>
                </c:pt>
                <c:pt idx="5522">
                  <c:v>-6.47200000018612</c:v>
                </c:pt>
                <c:pt idx="5523">
                  <c:v>-6.4640000001858899</c:v>
                </c:pt>
                <c:pt idx="5524">
                  <c:v>-6.4560000001856599</c:v>
                </c:pt>
                <c:pt idx="5525">
                  <c:v>-6.4480000001854307</c:v>
                </c:pt>
                <c:pt idx="5526">
                  <c:v>-6.4400000001852007</c:v>
                </c:pt>
                <c:pt idx="5527">
                  <c:v>-6.4320000001849706</c:v>
                </c:pt>
                <c:pt idx="5528">
                  <c:v>-6.4240000001847406</c:v>
                </c:pt>
                <c:pt idx="5529">
                  <c:v>-6.4160000001845106</c:v>
                </c:pt>
                <c:pt idx="5530">
                  <c:v>-6.4080000001842805</c:v>
                </c:pt>
                <c:pt idx="5531">
                  <c:v>-6.4000000001840505</c:v>
                </c:pt>
                <c:pt idx="5532">
                  <c:v>-6.3920000001838204</c:v>
                </c:pt>
                <c:pt idx="5533">
                  <c:v>-6.3840000001835904</c:v>
                </c:pt>
                <c:pt idx="5534">
                  <c:v>-6.3760000001833603</c:v>
                </c:pt>
                <c:pt idx="5535">
                  <c:v>-6.3680000001831303</c:v>
                </c:pt>
                <c:pt idx="5536">
                  <c:v>-6.3600000001829002</c:v>
                </c:pt>
                <c:pt idx="5537">
                  <c:v>-6.3520000001826702</c:v>
                </c:pt>
                <c:pt idx="5538">
                  <c:v>-6.3440000001824401</c:v>
                </c:pt>
                <c:pt idx="5539">
                  <c:v>-6.3360000001822101</c:v>
                </c:pt>
                <c:pt idx="5540">
                  <c:v>-6.3280000001819801</c:v>
                </c:pt>
                <c:pt idx="5541">
                  <c:v>-6.32000000018175</c:v>
                </c:pt>
                <c:pt idx="5542">
                  <c:v>-6.31200000018152</c:v>
                </c:pt>
                <c:pt idx="5543">
                  <c:v>-6.3040000001812899</c:v>
                </c:pt>
                <c:pt idx="5544">
                  <c:v>-6.2960000001810608</c:v>
                </c:pt>
                <c:pt idx="5545">
                  <c:v>-6.2880000001808307</c:v>
                </c:pt>
                <c:pt idx="5546">
                  <c:v>-6.2800000001806007</c:v>
                </c:pt>
                <c:pt idx="5547">
                  <c:v>-6.2720000001803706</c:v>
                </c:pt>
                <c:pt idx="5548">
                  <c:v>-6.2640000001801406</c:v>
                </c:pt>
                <c:pt idx="5549">
                  <c:v>-6.2560000001799105</c:v>
                </c:pt>
                <c:pt idx="5550">
                  <c:v>-6.2480000001796805</c:v>
                </c:pt>
                <c:pt idx="5551">
                  <c:v>-6.2400000001794504</c:v>
                </c:pt>
                <c:pt idx="5552">
                  <c:v>-6.2320000001792204</c:v>
                </c:pt>
                <c:pt idx="5553">
                  <c:v>-6.2240000001789904</c:v>
                </c:pt>
                <c:pt idx="5554">
                  <c:v>-6.2160000001787603</c:v>
                </c:pt>
                <c:pt idx="5555">
                  <c:v>-6.2080000001785303</c:v>
                </c:pt>
                <c:pt idx="5556">
                  <c:v>-6.2000000001783002</c:v>
                </c:pt>
                <c:pt idx="5557">
                  <c:v>-6.1920000001780702</c:v>
                </c:pt>
                <c:pt idx="5558">
                  <c:v>-6.1840000001778401</c:v>
                </c:pt>
                <c:pt idx="5559">
                  <c:v>-6.1760000001776101</c:v>
                </c:pt>
                <c:pt idx="5560">
                  <c:v>-6.16800000017738</c:v>
                </c:pt>
                <c:pt idx="5561">
                  <c:v>-6.16000000017715</c:v>
                </c:pt>
                <c:pt idx="5562">
                  <c:v>-6.1520000001769199</c:v>
                </c:pt>
                <c:pt idx="5563">
                  <c:v>-6.1440000001766908</c:v>
                </c:pt>
                <c:pt idx="5564">
                  <c:v>-6.1360000001764607</c:v>
                </c:pt>
                <c:pt idx="5565">
                  <c:v>-6.1280000001762307</c:v>
                </c:pt>
                <c:pt idx="5566">
                  <c:v>-6.1200000001760007</c:v>
                </c:pt>
                <c:pt idx="5567">
                  <c:v>-6.1120000001757706</c:v>
                </c:pt>
                <c:pt idx="5568">
                  <c:v>-6.1040000001755406</c:v>
                </c:pt>
                <c:pt idx="5569">
                  <c:v>-6.0960000001753105</c:v>
                </c:pt>
                <c:pt idx="5570">
                  <c:v>-6.0880000001750805</c:v>
                </c:pt>
                <c:pt idx="5571">
                  <c:v>-6.0800000001748504</c:v>
                </c:pt>
                <c:pt idx="5572">
                  <c:v>-6.0720000001746204</c:v>
                </c:pt>
                <c:pt idx="5573">
                  <c:v>-6.0640000001743903</c:v>
                </c:pt>
                <c:pt idx="5574">
                  <c:v>-6.0560000001741603</c:v>
                </c:pt>
                <c:pt idx="5575">
                  <c:v>-6.0480000001739302</c:v>
                </c:pt>
                <c:pt idx="5576">
                  <c:v>-6.0400000001737002</c:v>
                </c:pt>
                <c:pt idx="5577">
                  <c:v>-6.0320000001734702</c:v>
                </c:pt>
                <c:pt idx="5578">
                  <c:v>-6.0240000001732401</c:v>
                </c:pt>
                <c:pt idx="5579">
                  <c:v>-6.0160000001730101</c:v>
                </c:pt>
                <c:pt idx="5580">
                  <c:v>-6.00800000017278</c:v>
                </c:pt>
                <c:pt idx="5581">
                  <c:v>-6.00000000017255</c:v>
                </c:pt>
                <c:pt idx="5582">
                  <c:v>-5.9920000001723208</c:v>
                </c:pt>
                <c:pt idx="5583">
                  <c:v>-5.9840000001720908</c:v>
                </c:pt>
                <c:pt idx="5584">
                  <c:v>-5.9760000001718607</c:v>
                </c:pt>
                <c:pt idx="5585">
                  <c:v>-5.9680000001716307</c:v>
                </c:pt>
                <c:pt idx="5586">
                  <c:v>-5.96000000017139</c:v>
                </c:pt>
                <c:pt idx="5587">
                  <c:v>-5.9520000001711599</c:v>
                </c:pt>
                <c:pt idx="5588">
                  <c:v>-5.9440000001709299</c:v>
                </c:pt>
                <c:pt idx="5589">
                  <c:v>-5.9360000001706998</c:v>
                </c:pt>
                <c:pt idx="5590">
                  <c:v>-5.9280000001704698</c:v>
                </c:pt>
                <c:pt idx="5591">
                  <c:v>-5.9200000001702398</c:v>
                </c:pt>
                <c:pt idx="5592">
                  <c:v>-5.9120000001700106</c:v>
                </c:pt>
                <c:pt idx="5593">
                  <c:v>-5.9040000001697805</c:v>
                </c:pt>
                <c:pt idx="5594">
                  <c:v>-5.8960000001695505</c:v>
                </c:pt>
                <c:pt idx="5595">
                  <c:v>-5.8880000001693205</c:v>
                </c:pt>
                <c:pt idx="5596">
                  <c:v>-5.8800000001690904</c:v>
                </c:pt>
                <c:pt idx="5597">
                  <c:v>-5.8720000001688604</c:v>
                </c:pt>
                <c:pt idx="5598">
                  <c:v>-5.8640000001686303</c:v>
                </c:pt>
                <c:pt idx="5599">
                  <c:v>-5.8560000001684003</c:v>
                </c:pt>
                <c:pt idx="5600">
                  <c:v>-5.8480000001681702</c:v>
                </c:pt>
                <c:pt idx="5601">
                  <c:v>-5.8400000001679402</c:v>
                </c:pt>
                <c:pt idx="5602">
                  <c:v>-5.8320000001677101</c:v>
                </c:pt>
                <c:pt idx="5603">
                  <c:v>-5.8240000001674801</c:v>
                </c:pt>
                <c:pt idx="5604">
                  <c:v>-5.8160000001672501</c:v>
                </c:pt>
                <c:pt idx="5605">
                  <c:v>-5.80800000016702</c:v>
                </c:pt>
                <c:pt idx="5606">
                  <c:v>-5.80000000016679</c:v>
                </c:pt>
                <c:pt idx="5607">
                  <c:v>-5.7920000001665599</c:v>
                </c:pt>
                <c:pt idx="5608">
                  <c:v>-5.7840000001663299</c:v>
                </c:pt>
                <c:pt idx="5609">
                  <c:v>-5.7760000001660998</c:v>
                </c:pt>
                <c:pt idx="5610">
                  <c:v>-5.7680000001658698</c:v>
                </c:pt>
                <c:pt idx="5611">
                  <c:v>-5.7600000001656397</c:v>
                </c:pt>
                <c:pt idx="5612">
                  <c:v>-5.7520000001654106</c:v>
                </c:pt>
                <c:pt idx="5613">
                  <c:v>-5.7440000001651805</c:v>
                </c:pt>
                <c:pt idx="5614">
                  <c:v>-5.7360000001649505</c:v>
                </c:pt>
                <c:pt idx="5615">
                  <c:v>-5.7280000001647204</c:v>
                </c:pt>
                <c:pt idx="5616">
                  <c:v>-5.7200000001644904</c:v>
                </c:pt>
                <c:pt idx="5617">
                  <c:v>-5.7120000001642603</c:v>
                </c:pt>
                <c:pt idx="5618">
                  <c:v>-5.7040000001640303</c:v>
                </c:pt>
                <c:pt idx="5619">
                  <c:v>-5.6960000001638003</c:v>
                </c:pt>
                <c:pt idx="5620">
                  <c:v>-5.6880000001635702</c:v>
                </c:pt>
                <c:pt idx="5621">
                  <c:v>-5.6800000001633402</c:v>
                </c:pt>
                <c:pt idx="5622">
                  <c:v>-5.6720000001631101</c:v>
                </c:pt>
                <c:pt idx="5623">
                  <c:v>-5.6640000001628801</c:v>
                </c:pt>
                <c:pt idx="5624">
                  <c:v>-5.65600000016265</c:v>
                </c:pt>
                <c:pt idx="5625">
                  <c:v>-5.64800000016242</c:v>
                </c:pt>
                <c:pt idx="5626">
                  <c:v>-5.6400000001621899</c:v>
                </c:pt>
                <c:pt idx="5627">
                  <c:v>-5.6320000001619599</c:v>
                </c:pt>
                <c:pt idx="5628">
                  <c:v>-5.6240000001617299</c:v>
                </c:pt>
                <c:pt idx="5629">
                  <c:v>-5.6160000001614998</c:v>
                </c:pt>
                <c:pt idx="5630">
                  <c:v>-5.6080000001612698</c:v>
                </c:pt>
                <c:pt idx="5631">
                  <c:v>-5.6000000001610406</c:v>
                </c:pt>
                <c:pt idx="5632">
                  <c:v>-5.5920000001608106</c:v>
                </c:pt>
                <c:pt idx="5633">
                  <c:v>-5.5840000001605805</c:v>
                </c:pt>
                <c:pt idx="5634">
                  <c:v>-5.5760000001603505</c:v>
                </c:pt>
                <c:pt idx="5635">
                  <c:v>-5.5680000001601204</c:v>
                </c:pt>
                <c:pt idx="5636">
                  <c:v>-5.5600000001598904</c:v>
                </c:pt>
                <c:pt idx="5637">
                  <c:v>-5.5520000001596603</c:v>
                </c:pt>
                <c:pt idx="5638">
                  <c:v>-5.5440000001594303</c:v>
                </c:pt>
                <c:pt idx="5639">
                  <c:v>-5.5360000001592002</c:v>
                </c:pt>
                <c:pt idx="5640">
                  <c:v>-5.5280000001589702</c:v>
                </c:pt>
                <c:pt idx="5641">
                  <c:v>-5.5200000001587401</c:v>
                </c:pt>
                <c:pt idx="5642">
                  <c:v>-5.5120000001585101</c:v>
                </c:pt>
                <c:pt idx="5643">
                  <c:v>-5.5040000001582801</c:v>
                </c:pt>
                <c:pt idx="5644">
                  <c:v>-5.49600000015805</c:v>
                </c:pt>
                <c:pt idx="5645">
                  <c:v>-5.48800000015782</c:v>
                </c:pt>
                <c:pt idx="5646">
                  <c:v>-5.4800000001575899</c:v>
                </c:pt>
                <c:pt idx="5647">
                  <c:v>-5.4720000001573599</c:v>
                </c:pt>
                <c:pt idx="5648">
                  <c:v>-5.4640000001571298</c:v>
                </c:pt>
                <c:pt idx="5649">
                  <c:v>-5.4560000001568998</c:v>
                </c:pt>
                <c:pt idx="5650">
                  <c:v>-5.4480000001566706</c:v>
                </c:pt>
                <c:pt idx="5651">
                  <c:v>-5.4400000001564406</c:v>
                </c:pt>
                <c:pt idx="5652">
                  <c:v>-5.4320000001562105</c:v>
                </c:pt>
                <c:pt idx="5653">
                  <c:v>-5.4240000001559805</c:v>
                </c:pt>
                <c:pt idx="5654">
                  <c:v>-5.4160000001557504</c:v>
                </c:pt>
                <c:pt idx="5655">
                  <c:v>-5.4080000001555204</c:v>
                </c:pt>
                <c:pt idx="5656">
                  <c:v>-5.4000000001552904</c:v>
                </c:pt>
                <c:pt idx="5657">
                  <c:v>-5.3920000001550603</c:v>
                </c:pt>
                <c:pt idx="5658">
                  <c:v>-5.3840000001548303</c:v>
                </c:pt>
                <c:pt idx="5659">
                  <c:v>-5.3760000001546002</c:v>
                </c:pt>
                <c:pt idx="5660">
                  <c:v>-5.3680000001543702</c:v>
                </c:pt>
                <c:pt idx="5661">
                  <c:v>-5.3600000001541401</c:v>
                </c:pt>
                <c:pt idx="5662">
                  <c:v>-5.3520000001539101</c:v>
                </c:pt>
                <c:pt idx="5663">
                  <c:v>-5.34400000015368</c:v>
                </c:pt>
                <c:pt idx="5664">
                  <c:v>-5.33600000015345</c:v>
                </c:pt>
                <c:pt idx="5665">
                  <c:v>-5.32800000015322</c:v>
                </c:pt>
                <c:pt idx="5666">
                  <c:v>-5.3200000001529899</c:v>
                </c:pt>
                <c:pt idx="5667">
                  <c:v>-5.3120000001527599</c:v>
                </c:pt>
                <c:pt idx="5668">
                  <c:v>-5.3040000001525298</c:v>
                </c:pt>
                <c:pt idx="5669">
                  <c:v>-5.2960000001523007</c:v>
                </c:pt>
                <c:pt idx="5670">
                  <c:v>-5.2880000001520706</c:v>
                </c:pt>
                <c:pt idx="5671">
                  <c:v>-5.2800000001518406</c:v>
                </c:pt>
                <c:pt idx="5672">
                  <c:v>-5.2720000001516105</c:v>
                </c:pt>
                <c:pt idx="5673">
                  <c:v>-5.2640000001513805</c:v>
                </c:pt>
                <c:pt idx="5674">
                  <c:v>-5.2560000001511504</c:v>
                </c:pt>
                <c:pt idx="5675">
                  <c:v>-5.2480000001509204</c:v>
                </c:pt>
                <c:pt idx="5676">
                  <c:v>-5.2400000001506903</c:v>
                </c:pt>
                <c:pt idx="5677">
                  <c:v>-5.2320000001504603</c:v>
                </c:pt>
                <c:pt idx="5678">
                  <c:v>-5.2240000001502302</c:v>
                </c:pt>
                <c:pt idx="5679">
                  <c:v>-5.2160000001500002</c:v>
                </c:pt>
                <c:pt idx="5680">
                  <c:v>-5.2080000001497702</c:v>
                </c:pt>
                <c:pt idx="5681">
                  <c:v>-5.2000000001495401</c:v>
                </c:pt>
                <c:pt idx="5682">
                  <c:v>-5.1920000001493101</c:v>
                </c:pt>
                <c:pt idx="5683">
                  <c:v>-5.18400000014908</c:v>
                </c:pt>
                <c:pt idx="5684">
                  <c:v>-5.17600000014885</c:v>
                </c:pt>
                <c:pt idx="5685">
                  <c:v>-5.1680000001486199</c:v>
                </c:pt>
                <c:pt idx="5686">
                  <c:v>-5.1600000001483899</c:v>
                </c:pt>
                <c:pt idx="5687">
                  <c:v>-5.1520000001481598</c:v>
                </c:pt>
                <c:pt idx="5688">
                  <c:v>-5.1440000001479307</c:v>
                </c:pt>
                <c:pt idx="5689">
                  <c:v>-5.1360000001477006</c:v>
                </c:pt>
                <c:pt idx="5690">
                  <c:v>-5.1280000001474706</c:v>
                </c:pt>
                <c:pt idx="5691">
                  <c:v>-5.1200000001472405</c:v>
                </c:pt>
                <c:pt idx="5692">
                  <c:v>-5.1120000001470105</c:v>
                </c:pt>
                <c:pt idx="5693">
                  <c:v>-5.1040000001467805</c:v>
                </c:pt>
                <c:pt idx="5694">
                  <c:v>-5.0960000001465504</c:v>
                </c:pt>
                <c:pt idx="5695">
                  <c:v>-5.0880000001463204</c:v>
                </c:pt>
                <c:pt idx="5696">
                  <c:v>-5.0800000001460903</c:v>
                </c:pt>
                <c:pt idx="5697">
                  <c:v>-5.0720000001458603</c:v>
                </c:pt>
                <c:pt idx="5698">
                  <c:v>-5.0640000001456302</c:v>
                </c:pt>
                <c:pt idx="5699">
                  <c:v>-5.0560000001454002</c:v>
                </c:pt>
                <c:pt idx="5700">
                  <c:v>-5.0480000001451701</c:v>
                </c:pt>
                <c:pt idx="5701">
                  <c:v>-5.0400000001449401</c:v>
                </c:pt>
                <c:pt idx="5702">
                  <c:v>-5.0320000001447101</c:v>
                </c:pt>
                <c:pt idx="5703">
                  <c:v>-5.02400000014448</c:v>
                </c:pt>
                <c:pt idx="5704">
                  <c:v>-5.01600000014425</c:v>
                </c:pt>
                <c:pt idx="5705">
                  <c:v>-5.0080000001440199</c:v>
                </c:pt>
                <c:pt idx="5706">
                  <c:v>-5.0000000001437899</c:v>
                </c:pt>
                <c:pt idx="5707">
                  <c:v>-4.9920000001435607</c:v>
                </c:pt>
                <c:pt idx="5708">
                  <c:v>-4.9840000001433307</c:v>
                </c:pt>
                <c:pt idx="5709">
                  <c:v>-4.9760000001431006</c:v>
                </c:pt>
                <c:pt idx="5710">
                  <c:v>-4.9680000001428706</c:v>
                </c:pt>
                <c:pt idx="5711">
                  <c:v>-4.9600000001426405</c:v>
                </c:pt>
                <c:pt idx="5712">
                  <c:v>-4.9520000001424105</c:v>
                </c:pt>
                <c:pt idx="5713">
                  <c:v>-4.9440000001421804</c:v>
                </c:pt>
                <c:pt idx="5714">
                  <c:v>-4.9360000001419504</c:v>
                </c:pt>
                <c:pt idx="5715">
                  <c:v>-4.9280000001417203</c:v>
                </c:pt>
                <c:pt idx="5716">
                  <c:v>-4.9200000001414903</c:v>
                </c:pt>
                <c:pt idx="5717">
                  <c:v>-4.9120000001412603</c:v>
                </c:pt>
                <c:pt idx="5718">
                  <c:v>-4.9040000001410302</c:v>
                </c:pt>
                <c:pt idx="5719">
                  <c:v>-4.8960000001408002</c:v>
                </c:pt>
                <c:pt idx="5720">
                  <c:v>-4.8880000001405701</c:v>
                </c:pt>
                <c:pt idx="5721">
                  <c:v>-4.8800000001403401</c:v>
                </c:pt>
                <c:pt idx="5722">
                  <c:v>-4.87200000014011</c:v>
                </c:pt>
                <c:pt idx="5723">
                  <c:v>-4.86400000013988</c:v>
                </c:pt>
                <c:pt idx="5724">
                  <c:v>-4.8560000001396499</c:v>
                </c:pt>
                <c:pt idx="5725">
                  <c:v>-4.8480000001394199</c:v>
                </c:pt>
                <c:pt idx="5726">
                  <c:v>-4.8400000001391907</c:v>
                </c:pt>
                <c:pt idx="5727">
                  <c:v>-4.8320000001389607</c:v>
                </c:pt>
                <c:pt idx="5728">
                  <c:v>-4.8240000001387306</c:v>
                </c:pt>
                <c:pt idx="5729">
                  <c:v>-4.8160000001385006</c:v>
                </c:pt>
                <c:pt idx="5730">
                  <c:v>-4.8080000001382706</c:v>
                </c:pt>
                <c:pt idx="5731">
                  <c:v>-4.8000000001380405</c:v>
                </c:pt>
                <c:pt idx="5732">
                  <c:v>-4.7920000001378105</c:v>
                </c:pt>
                <c:pt idx="5733">
                  <c:v>-4.7840000001375804</c:v>
                </c:pt>
                <c:pt idx="5734">
                  <c:v>-4.7760000001373504</c:v>
                </c:pt>
                <c:pt idx="5735">
                  <c:v>-4.7680000001371203</c:v>
                </c:pt>
                <c:pt idx="5736">
                  <c:v>-4.7600000001368903</c:v>
                </c:pt>
                <c:pt idx="5737">
                  <c:v>-4.7520000001366602</c:v>
                </c:pt>
                <c:pt idx="5738">
                  <c:v>-4.7440000001364302</c:v>
                </c:pt>
                <c:pt idx="5739">
                  <c:v>-4.7360000001362001</c:v>
                </c:pt>
                <c:pt idx="5740">
                  <c:v>-4.7280000001359701</c:v>
                </c:pt>
                <c:pt idx="5741">
                  <c:v>-4.7200000001357401</c:v>
                </c:pt>
                <c:pt idx="5742">
                  <c:v>-4.71200000013551</c:v>
                </c:pt>
                <c:pt idx="5743">
                  <c:v>-4.70400000013528</c:v>
                </c:pt>
                <c:pt idx="5744">
                  <c:v>-4.6960000001350499</c:v>
                </c:pt>
                <c:pt idx="5745">
                  <c:v>-4.6880000001348208</c:v>
                </c:pt>
                <c:pt idx="5746">
                  <c:v>-4.6800000001345907</c:v>
                </c:pt>
                <c:pt idx="5747">
                  <c:v>-4.6720000001343607</c:v>
                </c:pt>
                <c:pt idx="5748">
                  <c:v>-4.6640000001341306</c:v>
                </c:pt>
                <c:pt idx="5749">
                  <c:v>-4.6560000001339006</c:v>
                </c:pt>
                <c:pt idx="5750">
                  <c:v>-4.6480000001336599</c:v>
                </c:pt>
                <c:pt idx="5751">
                  <c:v>-4.6400000001334298</c:v>
                </c:pt>
                <c:pt idx="5752">
                  <c:v>-4.6320000001331998</c:v>
                </c:pt>
                <c:pt idx="5753">
                  <c:v>-4.6240000001329697</c:v>
                </c:pt>
                <c:pt idx="5754">
                  <c:v>-4.6160000001327397</c:v>
                </c:pt>
                <c:pt idx="5755">
                  <c:v>-4.6080000001325097</c:v>
                </c:pt>
                <c:pt idx="5756">
                  <c:v>-4.6000000001322805</c:v>
                </c:pt>
                <c:pt idx="5757">
                  <c:v>-4.5920000001320505</c:v>
                </c:pt>
                <c:pt idx="5758">
                  <c:v>-4.5840000001318204</c:v>
                </c:pt>
                <c:pt idx="5759">
                  <c:v>-4.5760000001315904</c:v>
                </c:pt>
                <c:pt idx="5760">
                  <c:v>-4.5680000001313603</c:v>
                </c:pt>
                <c:pt idx="5761">
                  <c:v>-4.5600000001311303</c:v>
                </c:pt>
                <c:pt idx="5762">
                  <c:v>-4.5520000001309002</c:v>
                </c:pt>
                <c:pt idx="5763">
                  <c:v>-4.5440000001306702</c:v>
                </c:pt>
                <c:pt idx="5764">
                  <c:v>-4.5360000001304401</c:v>
                </c:pt>
                <c:pt idx="5765">
                  <c:v>-4.5280000001302101</c:v>
                </c:pt>
                <c:pt idx="5766">
                  <c:v>-4.52000000012998</c:v>
                </c:pt>
                <c:pt idx="5767">
                  <c:v>-4.51200000012975</c:v>
                </c:pt>
                <c:pt idx="5768">
                  <c:v>-4.50400000012952</c:v>
                </c:pt>
                <c:pt idx="5769">
                  <c:v>-4.4960000001292899</c:v>
                </c:pt>
                <c:pt idx="5770">
                  <c:v>-4.4880000001290599</c:v>
                </c:pt>
                <c:pt idx="5771">
                  <c:v>-4.4800000001288298</c:v>
                </c:pt>
                <c:pt idx="5772">
                  <c:v>-4.4720000001285998</c:v>
                </c:pt>
                <c:pt idx="5773">
                  <c:v>-4.4640000001283697</c:v>
                </c:pt>
                <c:pt idx="5774">
                  <c:v>-4.4560000001281397</c:v>
                </c:pt>
                <c:pt idx="5775">
                  <c:v>-4.4480000001279105</c:v>
                </c:pt>
                <c:pt idx="5776">
                  <c:v>-4.4400000001276805</c:v>
                </c:pt>
                <c:pt idx="5777">
                  <c:v>-4.4320000001274504</c:v>
                </c:pt>
                <c:pt idx="5778">
                  <c:v>-4.4240000001272204</c:v>
                </c:pt>
                <c:pt idx="5779">
                  <c:v>-4.4160000001269903</c:v>
                </c:pt>
                <c:pt idx="5780">
                  <c:v>-4.4080000001267603</c:v>
                </c:pt>
                <c:pt idx="5781">
                  <c:v>-4.4000000001265303</c:v>
                </c:pt>
                <c:pt idx="5782">
                  <c:v>-4.3920000001263002</c:v>
                </c:pt>
                <c:pt idx="5783">
                  <c:v>-4.3840000001260702</c:v>
                </c:pt>
                <c:pt idx="5784">
                  <c:v>-4.3760000001258401</c:v>
                </c:pt>
                <c:pt idx="5785">
                  <c:v>-4.3680000001256101</c:v>
                </c:pt>
                <c:pt idx="5786">
                  <c:v>-4.36000000012538</c:v>
                </c:pt>
                <c:pt idx="5787">
                  <c:v>-4.35200000012515</c:v>
                </c:pt>
                <c:pt idx="5788">
                  <c:v>-4.3440000001249199</c:v>
                </c:pt>
                <c:pt idx="5789">
                  <c:v>-4.3360000001246899</c:v>
                </c:pt>
                <c:pt idx="5790">
                  <c:v>-4.3280000001244598</c:v>
                </c:pt>
                <c:pt idx="5791">
                  <c:v>-4.3200000001242298</c:v>
                </c:pt>
                <c:pt idx="5792">
                  <c:v>-4.3120000001239998</c:v>
                </c:pt>
                <c:pt idx="5793">
                  <c:v>-4.3040000001237697</c:v>
                </c:pt>
                <c:pt idx="5794">
                  <c:v>-4.2960000001235406</c:v>
                </c:pt>
                <c:pt idx="5795">
                  <c:v>-4.2880000001233105</c:v>
                </c:pt>
                <c:pt idx="5796">
                  <c:v>-4.2800000001230805</c:v>
                </c:pt>
                <c:pt idx="5797">
                  <c:v>-4.2720000001228504</c:v>
                </c:pt>
                <c:pt idx="5798">
                  <c:v>-4.2640000001226204</c:v>
                </c:pt>
                <c:pt idx="5799">
                  <c:v>-4.2560000001223903</c:v>
                </c:pt>
                <c:pt idx="5800">
                  <c:v>-4.2480000001221603</c:v>
                </c:pt>
                <c:pt idx="5801">
                  <c:v>-4.2400000001219302</c:v>
                </c:pt>
                <c:pt idx="5802">
                  <c:v>-4.2320000001217002</c:v>
                </c:pt>
                <c:pt idx="5803">
                  <c:v>-4.2240000001214701</c:v>
                </c:pt>
                <c:pt idx="5804">
                  <c:v>-4.2160000001212401</c:v>
                </c:pt>
                <c:pt idx="5805">
                  <c:v>-4.2080000001210101</c:v>
                </c:pt>
                <c:pt idx="5806">
                  <c:v>-4.20000000012078</c:v>
                </c:pt>
                <c:pt idx="5807">
                  <c:v>-4.19200000012055</c:v>
                </c:pt>
                <c:pt idx="5808">
                  <c:v>-4.1840000001203199</c:v>
                </c:pt>
                <c:pt idx="5809">
                  <c:v>-4.1760000001200899</c:v>
                </c:pt>
                <c:pt idx="5810">
                  <c:v>-4.1680000001198598</c:v>
                </c:pt>
                <c:pt idx="5811">
                  <c:v>-4.1600000001196298</c:v>
                </c:pt>
                <c:pt idx="5812">
                  <c:v>-4.1520000001193997</c:v>
                </c:pt>
                <c:pt idx="5813">
                  <c:v>-4.1440000001191706</c:v>
                </c:pt>
                <c:pt idx="5814">
                  <c:v>-4.1360000001189405</c:v>
                </c:pt>
                <c:pt idx="5815">
                  <c:v>-4.1280000001187105</c:v>
                </c:pt>
                <c:pt idx="5816">
                  <c:v>-4.1200000001184804</c:v>
                </c:pt>
                <c:pt idx="5817">
                  <c:v>-4.1120000001182504</c:v>
                </c:pt>
                <c:pt idx="5818">
                  <c:v>-4.1040000001180204</c:v>
                </c:pt>
                <c:pt idx="5819">
                  <c:v>-4.0960000001177903</c:v>
                </c:pt>
                <c:pt idx="5820">
                  <c:v>-4.0880000001175603</c:v>
                </c:pt>
                <c:pt idx="5821">
                  <c:v>-4.0800000001173302</c:v>
                </c:pt>
                <c:pt idx="5822">
                  <c:v>-4.0720000001171002</c:v>
                </c:pt>
                <c:pt idx="5823">
                  <c:v>-4.0640000001168701</c:v>
                </c:pt>
                <c:pt idx="5824">
                  <c:v>-4.0560000001166401</c:v>
                </c:pt>
                <c:pt idx="5825">
                  <c:v>-4.04800000011641</c:v>
                </c:pt>
                <c:pt idx="5826">
                  <c:v>-4.04000000011618</c:v>
                </c:pt>
                <c:pt idx="5827">
                  <c:v>-4.0320000001159499</c:v>
                </c:pt>
                <c:pt idx="5828">
                  <c:v>-4.0240000001157199</c:v>
                </c:pt>
                <c:pt idx="5829">
                  <c:v>-4.0160000001154899</c:v>
                </c:pt>
                <c:pt idx="5830">
                  <c:v>-4.0080000001152598</c:v>
                </c:pt>
                <c:pt idx="5831">
                  <c:v>-4.0000000001150298</c:v>
                </c:pt>
                <c:pt idx="5832">
                  <c:v>-3.9920000001148006</c:v>
                </c:pt>
                <c:pt idx="5833">
                  <c:v>-3.9840000001145706</c:v>
                </c:pt>
                <c:pt idx="5834">
                  <c:v>-3.9760000001143405</c:v>
                </c:pt>
                <c:pt idx="5835">
                  <c:v>-3.9680000001141105</c:v>
                </c:pt>
                <c:pt idx="5836">
                  <c:v>-3.9600000001138804</c:v>
                </c:pt>
                <c:pt idx="5837">
                  <c:v>-3.9520000001136504</c:v>
                </c:pt>
                <c:pt idx="5838">
                  <c:v>-3.9440000001134203</c:v>
                </c:pt>
                <c:pt idx="5839">
                  <c:v>-3.9360000001131903</c:v>
                </c:pt>
                <c:pt idx="5840">
                  <c:v>-3.9280000001129602</c:v>
                </c:pt>
                <c:pt idx="5841">
                  <c:v>-3.9200000001127302</c:v>
                </c:pt>
                <c:pt idx="5842">
                  <c:v>-3.9120000001125002</c:v>
                </c:pt>
                <c:pt idx="5843">
                  <c:v>-3.9040000001122701</c:v>
                </c:pt>
                <c:pt idx="5844">
                  <c:v>-3.8960000001120401</c:v>
                </c:pt>
                <c:pt idx="5845">
                  <c:v>-3.88800000011181</c:v>
                </c:pt>
                <c:pt idx="5846">
                  <c:v>-3.88000000011158</c:v>
                </c:pt>
                <c:pt idx="5847">
                  <c:v>-3.8720000001113504</c:v>
                </c:pt>
                <c:pt idx="5848">
                  <c:v>-3.8640000001111203</c:v>
                </c:pt>
                <c:pt idx="5849">
                  <c:v>-3.8560000001108903</c:v>
                </c:pt>
                <c:pt idx="5850">
                  <c:v>-3.8480000001106602</c:v>
                </c:pt>
                <c:pt idx="5851">
                  <c:v>-3.8400000001104302</c:v>
                </c:pt>
                <c:pt idx="5852">
                  <c:v>-3.8320000001102001</c:v>
                </c:pt>
                <c:pt idx="5853">
                  <c:v>-3.8240000001099701</c:v>
                </c:pt>
                <c:pt idx="5854">
                  <c:v>-3.8160000001097401</c:v>
                </c:pt>
                <c:pt idx="5855">
                  <c:v>-3.80800000010951</c:v>
                </c:pt>
                <c:pt idx="5856">
                  <c:v>-3.8000000001092804</c:v>
                </c:pt>
                <c:pt idx="5857">
                  <c:v>-3.7920000001090504</c:v>
                </c:pt>
                <c:pt idx="5858">
                  <c:v>-3.7840000001088203</c:v>
                </c:pt>
                <c:pt idx="5859">
                  <c:v>-3.7760000001085903</c:v>
                </c:pt>
                <c:pt idx="5860">
                  <c:v>-3.7680000001083602</c:v>
                </c:pt>
                <c:pt idx="5861">
                  <c:v>-3.7600000001081302</c:v>
                </c:pt>
                <c:pt idx="5862">
                  <c:v>-3.7520000001079001</c:v>
                </c:pt>
                <c:pt idx="5863">
                  <c:v>-3.7440000001076701</c:v>
                </c:pt>
                <c:pt idx="5864">
                  <c:v>-3.73600000010744</c:v>
                </c:pt>
                <c:pt idx="5865">
                  <c:v>-3.72800000010721</c:v>
                </c:pt>
                <c:pt idx="5866">
                  <c:v>-3.7200000001069804</c:v>
                </c:pt>
                <c:pt idx="5867">
                  <c:v>-3.7120000001067504</c:v>
                </c:pt>
                <c:pt idx="5868">
                  <c:v>-3.7040000001065203</c:v>
                </c:pt>
                <c:pt idx="5869">
                  <c:v>-3.6960000001062903</c:v>
                </c:pt>
                <c:pt idx="5870">
                  <c:v>-3.6880000001060602</c:v>
                </c:pt>
                <c:pt idx="5871">
                  <c:v>-3.6800000001058302</c:v>
                </c:pt>
                <c:pt idx="5872">
                  <c:v>-3.6720000001056001</c:v>
                </c:pt>
                <c:pt idx="5873">
                  <c:v>-3.6640000001053701</c:v>
                </c:pt>
                <c:pt idx="5874">
                  <c:v>-3.65600000010514</c:v>
                </c:pt>
                <c:pt idx="5875">
                  <c:v>-3.64800000010491</c:v>
                </c:pt>
                <c:pt idx="5876">
                  <c:v>-3.6400000001046799</c:v>
                </c:pt>
                <c:pt idx="5877">
                  <c:v>-3.6320000001044499</c:v>
                </c:pt>
                <c:pt idx="5878">
                  <c:v>-3.6240000001042199</c:v>
                </c:pt>
                <c:pt idx="5879">
                  <c:v>-3.6160000001039898</c:v>
                </c:pt>
                <c:pt idx="5880">
                  <c:v>-3.6080000001037598</c:v>
                </c:pt>
                <c:pt idx="5881">
                  <c:v>-3.6000000001035297</c:v>
                </c:pt>
                <c:pt idx="5882">
                  <c:v>-3.5920000001032997</c:v>
                </c:pt>
                <c:pt idx="5883">
                  <c:v>-3.5840000001030696</c:v>
                </c:pt>
                <c:pt idx="5884">
                  <c:v>-3.5760000001028396</c:v>
                </c:pt>
                <c:pt idx="5885">
                  <c:v>-3.56800000010261</c:v>
                </c:pt>
                <c:pt idx="5886">
                  <c:v>-3.5600000001023799</c:v>
                </c:pt>
                <c:pt idx="5887">
                  <c:v>-3.5520000001021499</c:v>
                </c:pt>
                <c:pt idx="5888">
                  <c:v>-3.5440000001019198</c:v>
                </c:pt>
                <c:pt idx="5889">
                  <c:v>-3.5360000001016898</c:v>
                </c:pt>
                <c:pt idx="5890">
                  <c:v>-3.5280000001014598</c:v>
                </c:pt>
                <c:pt idx="5891">
                  <c:v>-3.5200000001012297</c:v>
                </c:pt>
                <c:pt idx="5892">
                  <c:v>-3.5120000001009997</c:v>
                </c:pt>
                <c:pt idx="5893">
                  <c:v>-3.5040000001007696</c:v>
                </c:pt>
                <c:pt idx="5894">
                  <c:v>-3.49600000010054</c:v>
                </c:pt>
                <c:pt idx="5895">
                  <c:v>-3.48800000010031</c:v>
                </c:pt>
                <c:pt idx="5896">
                  <c:v>-3.4800000001000799</c:v>
                </c:pt>
                <c:pt idx="5897">
                  <c:v>-3.4720000000998499</c:v>
                </c:pt>
                <c:pt idx="5898">
                  <c:v>-3.4640000000996198</c:v>
                </c:pt>
                <c:pt idx="5899">
                  <c:v>-3.4560000000993898</c:v>
                </c:pt>
                <c:pt idx="5900">
                  <c:v>-3.4480000000991597</c:v>
                </c:pt>
                <c:pt idx="5901">
                  <c:v>-3.4400000000989297</c:v>
                </c:pt>
                <c:pt idx="5902">
                  <c:v>-3.4320000000986997</c:v>
                </c:pt>
                <c:pt idx="5903">
                  <c:v>-3.4240000000984696</c:v>
                </c:pt>
                <c:pt idx="5904">
                  <c:v>-3.41600000009824</c:v>
                </c:pt>
                <c:pt idx="5905">
                  <c:v>-3.40800000009801</c:v>
                </c:pt>
                <c:pt idx="5906">
                  <c:v>-3.4000000000977799</c:v>
                </c:pt>
                <c:pt idx="5907">
                  <c:v>-3.3920000000975499</c:v>
                </c:pt>
                <c:pt idx="5908">
                  <c:v>-3.3840000000973198</c:v>
                </c:pt>
                <c:pt idx="5909">
                  <c:v>-3.3760000000970898</c:v>
                </c:pt>
                <c:pt idx="5910">
                  <c:v>-3.3680000000968597</c:v>
                </c:pt>
                <c:pt idx="5911">
                  <c:v>-3.3600000000966297</c:v>
                </c:pt>
                <c:pt idx="5912">
                  <c:v>-3.3520000000963996</c:v>
                </c:pt>
                <c:pt idx="5913">
                  <c:v>-3.3440000000961696</c:v>
                </c:pt>
                <c:pt idx="5914">
                  <c:v>-3.33600000009594</c:v>
                </c:pt>
                <c:pt idx="5915">
                  <c:v>-3.32800000009571</c:v>
                </c:pt>
                <c:pt idx="5916">
                  <c:v>-3.3200000000954799</c:v>
                </c:pt>
                <c:pt idx="5917">
                  <c:v>-3.3120000000952499</c:v>
                </c:pt>
                <c:pt idx="5918">
                  <c:v>-3.30400000009501</c:v>
                </c:pt>
                <c:pt idx="5919">
                  <c:v>-3.29600000009478</c:v>
                </c:pt>
                <c:pt idx="5920">
                  <c:v>-3.28800000009455</c:v>
                </c:pt>
                <c:pt idx="5921">
                  <c:v>-3.2800000000943199</c:v>
                </c:pt>
                <c:pt idx="5922">
                  <c:v>-3.2720000000940899</c:v>
                </c:pt>
                <c:pt idx="5923">
                  <c:v>-3.2640000000938598</c:v>
                </c:pt>
                <c:pt idx="5924">
                  <c:v>-3.2560000000936302</c:v>
                </c:pt>
                <c:pt idx="5925">
                  <c:v>-3.2480000000934002</c:v>
                </c:pt>
                <c:pt idx="5926">
                  <c:v>-3.2400000000931701</c:v>
                </c:pt>
                <c:pt idx="5927">
                  <c:v>-3.2320000000929401</c:v>
                </c:pt>
                <c:pt idx="5928">
                  <c:v>-3.22400000009271</c:v>
                </c:pt>
                <c:pt idx="5929">
                  <c:v>-3.21600000009248</c:v>
                </c:pt>
                <c:pt idx="5930">
                  <c:v>-3.2080000000922499</c:v>
                </c:pt>
                <c:pt idx="5931">
                  <c:v>-3.2000000000920199</c:v>
                </c:pt>
                <c:pt idx="5932">
                  <c:v>-3.1920000000917899</c:v>
                </c:pt>
                <c:pt idx="5933">
                  <c:v>-3.1840000000915603</c:v>
                </c:pt>
                <c:pt idx="5934">
                  <c:v>-3.1760000000913302</c:v>
                </c:pt>
                <c:pt idx="5935">
                  <c:v>-3.1680000000911002</c:v>
                </c:pt>
                <c:pt idx="5936">
                  <c:v>-3.1600000000908701</c:v>
                </c:pt>
                <c:pt idx="5937">
                  <c:v>-3.1520000000906401</c:v>
                </c:pt>
                <c:pt idx="5938">
                  <c:v>-3.14400000009041</c:v>
                </c:pt>
                <c:pt idx="5939">
                  <c:v>-3.13600000009018</c:v>
                </c:pt>
                <c:pt idx="5940">
                  <c:v>-3.1280000000899499</c:v>
                </c:pt>
                <c:pt idx="5941">
                  <c:v>-3.1200000000897199</c:v>
                </c:pt>
                <c:pt idx="5942">
                  <c:v>-3.1120000000894898</c:v>
                </c:pt>
                <c:pt idx="5943">
                  <c:v>-3.1040000000892602</c:v>
                </c:pt>
                <c:pt idx="5944">
                  <c:v>-3.0960000000890302</c:v>
                </c:pt>
                <c:pt idx="5945">
                  <c:v>-3.0880000000888002</c:v>
                </c:pt>
                <c:pt idx="5946">
                  <c:v>-3.0800000000885701</c:v>
                </c:pt>
                <c:pt idx="5947">
                  <c:v>-3.0720000000883401</c:v>
                </c:pt>
                <c:pt idx="5948">
                  <c:v>-3.06400000008811</c:v>
                </c:pt>
                <c:pt idx="5949">
                  <c:v>-3.05600000008788</c:v>
                </c:pt>
                <c:pt idx="5950">
                  <c:v>-3.0480000000876499</c:v>
                </c:pt>
                <c:pt idx="5951">
                  <c:v>-3.0400000000874199</c:v>
                </c:pt>
                <c:pt idx="5952">
                  <c:v>-3.0320000000871903</c:v>
                </c:pt>
                <c:pt idx="5953">
                  <c:v>-3.0240000000869602</c:v>
                </c:pt>
                <c:pt idx="5954">
                  <c:v>-3.0160000000867302</c:v>
                </c:pt>
                <c:pt idx="5955">
                  <c:v>-3.0080000000865001</c:v>
                </c:pt>
                <c:pt idx="5956">
                  <c:v>-3.0000000000862701</c:v>
                </c:pt>
                <c:pt idx="5957">
                  <c:v>-2.9920000000860401</c:v>
                </c:pt>
                <c:pt idx="5958">
                  <c:v>-2.98400000008581</c:v>
                </c:pt>
                <c:pt idx="5959">
                  <c:v>-2.97600000008558</c:v>
                </c:pt>
                <c:pt idx="5960">
                  <c:v>-2.9680000000853499</c:v>
                </c:pt>
                <c:pt idx="5961">
                  <c:v>-2.9600000000851199</c:v>
                </c:pt>
                <c:pt idx="5962">
                  <c:v>-2.9520000000848903</c:v>
                </c:pt>
                <c:pt idx="5963">
                  <c:v>-2.9440000000846602</c:v>
                </c:pt>
                <c:pt idx="5964">
                  <c:v>-2.9360000000844302</c:v>
                </c:pt>
                <c:pt idx="5965">
                  <c:v>-2.9280000000842001</c:v>
                </c:pt>
                <c:pt idx="5966">
                  <c:v>-2.9200000000839701</c:v>
                </c:pt>
                <c:pt idx="5967">
                  <c:v>-2.91200000008374</c:v>
                </c:pt>
                <c:pt idx="5968">
                  <c:v>-2.90400000008351</c:v>
                </c:pt>
                <c:pt idx="5969">
                  <c:v>-2.89600000008328</c:v>
                </c:pt>
                <c:pt idx="5970">
                  <c:v>-2.8880000000830499</c:v>
                </c:pt>
                <c:pt idx="5971">
                  <c:v>-2.8800000000828199</c:v>
                </c:pt>
                <c:pt idx="5972">
                  <c:v>-2.8720000000825903</c:v>
                </c:pt>
                <c:pt idx="5973">
                  <c:v>-2.8640000000823602</c:v>
                </c:pt>
                <c:pt idx="5974">
                  <c:v>-2.8560000000821302</c:v>
                </c:pt>
                <c:pt idx="5975">
                  <c:v>-2.8480000000819001</c:v>
                </c:pt>
                <c:pt idx="5976">
                  <c:v>-2.8400000000816701</c:v>
                </c:pt>
                <c:pt idx="5977">
                  <c:v>-2.83200000008144</c:v>
                </c:pt>
                <c:pt idx="5978">
                  <c:v>-2.82400000008121</c:v>
                </c:pt>
                <c:pt idx="5979">
                  <c:v>-2.8160000000809799</c:v>
                </c:pt>
                <c:pt idx="5980">
                  <c:v>-2.8080000000807499</c:v>
                </c:pt>
                <c:pt idx="5981">
                  <c:v>-2.8000000000805203</c:v>
                </c:pt>
                <c:pt idx="5982">
                  <c:v>-2.7920000000802903</c:v>
                </c:pt>
                <c:pt idx="5983">
                  <c:v>-2.7840000000800602</c:v>
                </c:pt>
                <c:pt idx="5984">
                  <c:v>-2.7760000000798302</c:v>
                </c:pt>
                <c:pt idx="5985">
                  <c:v>-2.7680000000796001</c:v>
                </c:pt>
                <c:pt idx="5986">
                  <c:v>-2.7600000000793701</c:v>
                </c:pt>
                <c:pt idx="5987">
                  <c:v>-2.75200000007914</c:v>
                </c:pt>
                <c:pt idx="5988">
                  <c:v>-2.74400000007891</c:v>
                </c:pt>
                <c:pt idx="5989">
                  <c:v>-2.7360000000786799</c:v>
                </c:pt>
                <c:pt idx="5990">
                  <c:v>-2.7280000000784499</c:v>
                </c:pt>
                <c:pt idx="5991">
                  <c:v>-2.7200000000782203</c:v>
                </c:pt>
                <c:pt idx="5992">
                  <c:v>-2.7120000000779902</c:v>
                </c:pt>
                <c:pt idx="5993">
                  <c:v>-2.7040000000777602</c:v>
                </c:pt>
                <c:pt idx="5994">
                  <c:v>-2.6960000000775302</c:v>
                </c:pt>
                <c:pt idx="5995">
                  <c:v>-2.6880000000773001</c:v>
                </c:pt>
                <c:pt idx="5996">
                  <c:v>-2.6800000000770701</c:v>
                </c:pt>
                <c:pt idx="5997">
                  <c:v>-2.67200000007684</c:v>
                </c:pt>
                <c:pt idx="5998">
                  <c:v>-2.66400000007661</c:v>
                </c:pt>
                <c:pt idx="5999">
                  <c:v>-2.6560000000763799</c:v>
                </c:pt>
                <c:pt idx="6000">
                  <c:v>-2.6480000000761503</c:v>
                </c:pt>
                <c:pt idx="6001">
                  <c:v>-2.6400000000759203</c:v>
                </c:pt>
                <c:pt idx="6002">
                  <c:v>-2.6320000000756902</c:v>
                </c:pt>
                <c:pt idx="6003">
                  <c:v>-2.6240000000754602</c:v>
                </c:pt>
                <c:pt idx="6004">
                  <c:v>-2.6160000000752301</c:v>
                </c:pt>
                <c:pt idx="6005">
                  <c:v>-2.6080000000750001</c:v>
                </c:pt>
                <c:pt idx="6006">
                  <c:v>-2.6000000000747701</c:v>
                </c:pt>
                <c:pt idx="6007">
                  <c:v>-2.59200000007454</c:v>
                </c:pt>
                <c:pt idx="6008">
                  <c:v>-2.58400000007431</c:v>
                </c:pt>
                <c:pt idx="6009">
                  <c:v>-2.5760000000740799</c:v>
                </c:pt>
                <c:pt idx="6010">
                  <c:v>-2.5680000000738503</c:v>
                </c:pt>
                <c:pt idx="6011">
                  <c:v>-2.5600000000736203</c:v>
                </c:pt>
                <c:pt idx="6012">
                  <c:v>-2.5520000000733902</c:v>
                </c:pt>
                <c:pt idx="6013">
                  <c:v>-2.5440000000731602</c:v>
                </c:pt>
                <c:pt idx="6014">
                  <c:v>-2.5360000000729301</c:v>
                </c:pt>
                <c:pt idx="6015">
                  <c:v>-2.5280000000727001</c:v>
                </c:pt>
                <c:pt idx="6016">
                  <c:v>-2.52000000007247</c:v>
                </c:pt>
                <c:pt idx="6017">
                  <c:v>-2.51200000007224</c:v>
                </c:pt>
                <c:pt idx="6018">
                  <c:v>-2.50400000007201</c:v>
                </c:pt>
                <c:pt idx="6019">
                  <c:v>-2.4960000000717804</c:v>
                </c:pt>
                <c:pt idx="6020">
                  <c:v>-2.4880000000715503</c:v>
                </c:pt>
                <c:pt idx="6021">
                  <c:v>-2.4800000000713203</c:v>
                </c:pt>
                <c:pt idx="6022">
                  <c:v>-2.4720000000710902</c:v>
                </c:pt>
                <c:pt idx="6023">
                  <c:v>-2.4640000000708602</c:v>
                </c:pt>
                <c:pt idx="6024">
                  <c:v>-2.4560000000706301</c:v>
                </c:pt>
                <c:pt idx="6025">
                  <c:v>-2.4480000000704001</c:v>
                </c:pt>
                <c:pt idx="6026">
                  <c:v>-2.44000000007017</c:v>
                </c:pt>
                <c:pt idx="6027">
                  <c:v>-2.43200000006994</c:v>
                </c:pt>
                <c:pt idx="6028">
                  <c:v>-2.4240000000697099</c:v>
                </c:pt>
                <c:pt idx="6029">
                  <c:v>-2.4160000000694803</c:v>
                </c:pt>
                <c:pt idx="6030">
                  <c:v>-2.4080000000692503</c:v>
                </c:pt>
                <c:pt idx="6031">
                  <c:v>-2.4000000000690203</c:v>
                </c:pt>
                <c:pt idx="6032">
                  <c:v>-2.3920000000687902</c:v>
                </c:pt>
                <c:pt idx="6033">
                  <c:v>-2.3840000000685602</c:v>
                </c:pt>
                <c:pt idx="6034">
                  <c:v>-2.3760000000683301</c:v>
                </c:pt>
                <c:pt idx="6035">
                  <c:v>-2.3680000000681001</c:v>
                </c:pt>
                <c:pt idx="6036">
                  <c:v>-2.36000000006787</c:v>
                </c:pt>
                <c:pt idx="6037">
                  <c:v>-2.35200000006764</c:v>
                </c:pt>
                <c:pt idx="6038">
                  <c:v>-2.3440000000674104</c:v>
                </c:pt>
                <c:pt idx="6039">
                  <c:v>-2.3360000000671803</c:v>
                </c:pt>
                <c:pt idx="6040">
                  <c:v>-2.3280000000669503</c:v>
                </c:pt>
                <c:pt idx="6041">
                  <c:v>-2.3200000000667202</c:v>
                </c:pt>
                <c:pt idx="6042">
                  <c:v>-2.3120000000664902</c:v>
                </c:pt>
                <c:pt idx="6043">
                  <c:v>-2.3040000000662602</c:v>
                </c:pt>
                <c:pt idx="6044">
                  <c:v>-2.2960000000660301</c:v>
                </c:pt>
                <c:pt idx="6045">
                  <c:v>-2.2880000000658001</c:v>
                </c:pt>
                <c:pt idx="6046">
                  <c:v>-2.28000000006557</c:v>
                </c:pt>
                <c:pt idx="6047">
                  <c:v>-2.27200000006534</c:v>
                </c:pt>
                <c:pt idx="6048">
                  <c:v>-2.2640000000651104</c:v>
                </c:pt>
                <c:pt idx="6049">
                  <c:v>-2.2560000000648803</c:v>
                </c:pt>
                <c:pt idx="6050">
                  <c:v>-2.2480000000646503</c:v>
                </c:pt>
                <c:pt idx="6051">
                  <c:v>-2.2400000000644202</c:v>
                </c:pt>
                <c:pt idx="6052">
                  <c:v>-2.2320000000641902</c:v>
                </c:pt>
                <c:pt idx="6053">
                  <c:v>-2.2240000000639601</c:v>
                </c:pt>
                <c:pt idx="6054">
                  <c:v>-2.2160000000637301</c:v>
                </c:pt>
                <c:pt idx="6055">
                  <c:v>-2.2080000000635001</c:v>
                </c:pt>
                <c:pt idx="6056">
                  <c:v>-2.20000000006327</c:v>
                </c:pt>
                <c:pt idx="6057">
                  <c:v>-2.19200000006304</c:v>
                </c:pt>
                <c:pt idx="6058">
                  <c:v>-2.1840000000628104</c:v>
                </c:pt>
                <c:pt idx="6059">
                  <c:v>-2.1760000000625803</c:v>
                </c:pt>
                <c:pt idx="6060">
                  <c:v>-2.1680000000623503</c:v>
                </c:pt>
                <c:pt idx="6061">
                  <c:v>-2.1600000000621202</c:v>
                </c:pt>
                <c:pt idx="6062">
                  <c:v>-2.1520000000618902</c:v>
                </c:pt>
                <c:pt idx="6063">
                  <c:v>-2.1440000000616601</c:v>
                </c:pt>
                <c:pt idx="6064">
                  <c:v>-2.1360000000614301</c:v>
                </c:pt>
                <c:pt idx="6065">
                  <c:v>-2.1280000000612</c:v>
                </c:pt>
                <c:pt idx="6066">
                  <c:v>-2.12000000006097</c:v>
                </c:pt>
                <c:pt idx="6067">
                  <c:v>-2.1120000000607404</c:v>
                </c:pt>
                <c:pt idx="6068">
                  <c:v>-2.1040000000605104</c:v>
                </c:pt>
                <c:pt idx="6069">
                  <c:v>-2.0960000000602803</c:v>
                </c:pt>
                <c:pt idx="6070">
                  <c:v>-2.0880000000600503</c:v>
                </c:pt>
                <c:pt idx="6071">
                  <c:v>-2.0800000000598202</c:v>
                </c:pt>
                <c:pt idx="6072">
                  <c:v>-2.0720000000595902</c:v>
                </c:pt>
                <c:pt idx="6073">
                  <c:v>-2.0640000000593601</c:v>
                </c:pt>
                <c:pt idx="6074">
                  <c:v>-2.0560000000591301</c:v>
                </c:pt>
                <c:pt idx="6075">
                  <c:v>-2.0480000000589</c:v>
                </c:pt>
                <c:pt idx="6076">
                  <c:v>-2.04000000005867</c:v>
                </c:pt>
                <c:pt idx="6077">
                  <c:v>-2.0320000000584404</c:v>
                </c:pt>
                <c:pt idx="6078">
                  <c:v>-2.0240000000582103</c:v>
                </c:pt>
                <c:pt idx="6079">
                  <c:v>-2.0160000000579803</c:v>
                </c:pt>
                <c:pt idx="6080">
                  <c:v>-2.0080000000577503</c:v>
                </c:pt>
                <c:pt idx="6081">
                  <c:v>-2.0000000000575202</c:v>
                </c:pt>
                <c:pt idx="6082">
                  <c:v>-1.9920000000572899</c:v>
                </c:pt>
                <c:pt idx="6083">
                  <c:v>-1.9840000000570599</c:v>
                </c:pt>
                <c:pt idx="6084">
                  <c:v>-1.9760000000568299</c:v>
                </c:pt>
                <c:pt idx="6085">
                  <c:v>-1.9680000000565998</c:v>
                </c:pt>
                <c:pt idx="6086">
                  <c:v>-1.9600000000563598</c:v>
                </c:pt>
                <c:pt idx="6087">
                  <c:v>-1.9520000000561299</c:v>
                </c:pt>
                <c:pt idx="6088">
                  <c:v>-1.9440000000558999</c:v>
                </c:pt>
                <c:pt idx="6089">
                  <c:v>-1.9360000000556701</c:v>
                </c:pt>
                <c:pt idx="6090">
                  <c:v>-1.92800000005544</c:v>
                </c:pt>
                <c:pt idx="6091">
                  <c:v>-1.92000000005521</c:v>
                </c:pt>
                <c:pt idx="6092">
                  <c:v>-1.9120000000549799</c:v>
                </c:pt>
                <c:pt idx="6093">
                  <c:v>-1.9040000000547499</c:v>
                </c:pt>
                <c:pt idx="6094">
                  <c:v>-1.8960000000545201</c:v>
                </c:pt>
                <c:pt idx="6095">
                  <c:v>-1.88800000005429</c:v>
                </c:pt>
                <c:pt idx="6096">
                  <c:v>-1.88000000005406</c:v>
                </c:pt>
                <c:pt idx="6097">
                  <c:v>-1.8720000000538299</c:v>
                </c:pt>
                <c:pt idx="6098">
                  <c:v>-1.8640000000535999</c:v>
                </c:pt>
                <c:pt idx="6099">
                  <c:v>-1.8560000000533701</c:v>
                </c:pt>
                <c:pt idx="6100">
                  <c:v>-1.84800000005314</c:v>
                </c:pt>
                <c:pt idx="6101">
                  <c:v>-1.84000000005291</c:v>
                </c:pt>
                <c:pt idx="6102">
                  <c:v>-1.8320000000526799</c:v>
                </c:pt>
                <c:pt idx="6103">
                  <c:v>-1.8240000000524499</c:v>
                </c:pt>
                <c:pt idx="6104">
                  <c:v>-1.8160000000522201</c:v>
                </c:pt>
                <c:pt idx="6105">
                  <c:v>-1.80800000005199</c:v>
                </c:pt>
                <c:pt idx="6106">
                  <c:v>-1.80000000005176</c:v>
                </c:pt>
                <c:pt idx="6107">
                  <c:v>-1.7920000000515299</c:v>
                </c:pt>
                <c:pt idx="6108">
                  <c:v>-1.7840000000513001</c:v>
                </c:pt>
                <c:pt idx="6109">
                  <c:v>-1.7760000000510701</c:v>
                </c:pt>
                <c:pt idx="6110">
                  <c:v>-1.76800000005084</c:v>
                </c:pt>
                <c:pt idx="6111">
                  <c:v>-1.76000000005061</c:v>
                </c:pt>
                <c:pt idx="6112">
                  <c:v>-1.7520000000503799</c:v>
                </c:pt>
                <c:pt idx="6113">
                  <c:v>-1.7440000000501501</c:v>
                </c:pt>
                <c:pt idx="6114">
                  <c:v>-1.7360000000499201</c:v>
                </c:pt>
                <c:pt idx="6115">
                  <c:v>-1.72800000004969</c:v>
                </c:pt>
                <c:pt idx="6116">
                  <c:v>-1.72000000004946</c:v>
                </c:pt>
                <c:pt idx="6117">
                  <c:v>-1.7120000000492299</c:v>
                </c:pt>
                <c:pt idx="6118">
                  <c:v>-1.7040000000490001</c:v>
                </c:pt>
                <c:pt idx="6119">
                  <c:v>-1.6960000000487701</c:v>
                </c:pt>
                <c:pt idx="6120">
                  <c:v>-1.68800000004854</c:v>
                </c:pt>
                <c:pt idx="6121">
                  <c:v>-1.68000000004831</c:v>
                </c:pt>
                <c:pt idx="6122">
                  <c:v>-1.6720000000480799</c:v>
                </c:pt>
                <c:pt idx="6123">
                  <c:v>-1.6640000000478501</c:v>
                </c:pt>
                <c:pt idx="6124">
                  <c:v>-1.65600000004762</c:v>
                </c:pt>
                <c:pt idx="6125">
                  <c:v>-1.64800000004739</c:v>
                </c:pt>
                <c:pt idx="6126">
                  <c:v>-1.64000000004716</c:v>
                </c:pt>
                <c:pt idx="6127">
                  <c:v>-1.6320000000469299</c:v>
                </c:pt>
                <c:pt idx="6128">
                  <c:v>-1.6240000000467001</c:v>
                </c:pt>
                <c:pt idx="6129">
                  <c:v>-1.61600000004647</c:v>
                </c:pt>
                <c:pt idx="6130">
                  <c:v>-1.60800000004624</c:v>
                </c:pt>
                <c:pt idx="6131">
                  <c:v>-1.60000000004601</c:v>
                </c:pt>
                <c:pt idx="6132">
                  <c:v>-1.5920000000457801</c:v>
                </c:pt>
                <c:pt idx="6133">
                  <c:v>-1.5840000000455501</c:v>
                </c:pt>
                <c:pt idx="6134">
                  <c:v>-1.57600000004532</c:v>
                </c:pt>
                <c:pt idx="6135">
                  <c:v>-1.56800000004509</c:v>
                </c:pt>
                <c:pt idx="6136">
                  <c:v>-1.5600000000448599</c:v>
                </c:pt>
                <c:pt idx="6137">
                  <c:v>-1.5520000000446301</c:v>
                </c:pt>
                <c:pt idx="6138">
                  <c:v>-1.5440000000444001</c:v>
                </c:pt>
                <c:pt idx="6139">
                  <c:v>-1.53600000004417</c:v>
                </c:pt>
                <c:pt idx="6140">
                  <c:v>-1.52800000004394</c:v>
                </c:pt>
                <c:pt idx="6141">
                  <c:v>-1.5200000000437099</c:v>
                </c:pt>
                <c:pt idx="6142">
                  <c:v>-1.5120000000434801</c:v>
                </c:pt>
                <c:pt idx="6143">
                  <c:v>-1.5040000000432501</c:v>
                </c:pt>
                <c:pt idx="6144">
                  <c:v>-1.49600000004302</c:v>
                </c:pt>
                <c:pt idx="6145">
                  <c:v>-1.48800000004279</c:v>
                </c:pt>
                <c:pt idx="6146">
                  <c:v>-1.4800000000425599</c:v>
                </c:pt>
                <c:pt idx="6147">
                  <c:v>-1.4720000000423301</c:v>
                </c:pt>
                <c:pt idx="6148">
                  <c:v>-1.4640000000421001</c:v>
                </c:pt>
                <c:pt idx="6149">
                  <c:v>-1.45600000004187</c:v>
                </c:pt>
                <c:pt idx="6150">
                  <c:v>-1.44800000004164</c:v>
                </c:pt>
                <c:pt idx="6151">
                  <c:v>-1.4400000000414099</c:v>
                </c:pt>
                <c:pt idx="6152">
                  <c:v>-1.4320000000411801</c:v>
                </c:pt>
                <c:pt idx="6153">
                  <c:v>-1.4240000000409501</c:v>
                </c:pt>
                <c:pt idx="6154">
                  <c:v>-1.41600000004072</c:v>
                </c:pt>
                <c:pt idx="6155">
                  <c:v>-1.40800000004049</c:v>
                </c:pt>
                <c:pt idx="6156">
                  <c:v>-1.4000000000402602</c:v>
                </c:pt>
                <c:pt idx="6157">
                  <c:v>-1.3920000000400301</c:v>
                </c:pt>
                <c:pt idx="6158">
                  <c:v>-1.3840000000398001</c:v>
                </c:pt>
                <c:pt idx="6159">
                  <c:v>-1.37600000003957</c:v>
                </c:pt>
                <c:pt idx="6160">
                  <c:v>-1.36800000003934</c:v>
                </c:pt>
                <c:pt idx="6161">
                  <c:v>-1.3600000000391101</c:v>
                </c:pt>
                <c:pt idx="6162">
                  <c:v>-1.3520000000388801</c:v>
                </c:pt>
                <c:pt idx="6163">
                  <c:v>-1.3440000000386501</c:v>
                </c:pt>
                <c:pt idx="6164">
                  <c:v>-1.33600000003842</c:v>
                </c:pt>
                <c:pt idx="6165">
                  <c:v>-1.32800000003819</c:v>
                </c:pt>
                <c:pt idx="6166">
                  <c:v>-1.3200000000379601</c:v>
                </c:pt>
                <c:pt idx="6167">
                  <c:v>-1.3120000000377301</c:v>
                </c:pt>
                <c:pt idx="6168">
                  <c:v>-1.3040000000375001</c:v>
                </c:pt>
                <c:pt idx="6169">
                  <c:v>-1.29600000003727</c:v>
                </c:pt>
                <c:pt idx="6170">
                  <c:v>-1.28800000003704</c:v>
                </c:pt>
                <c:pt idx="6171">
                  <c:v>-1.2800000000368101</c:v>
                </c:pt>
                <c:pt idx="6172">
                  <c:v>-1.2720000000365801</c:v>
                </c:pt>
                <c:pt idx="6173">
                  <c:v>-1.26400000003635</c:v>
                </c:pt>
                <c:pt idx="6174">
                  <c:v>-1.25600000003612</c:v>
                </c:pt>
                <c:pt idx="6175">
                  <c:v>-1.2480000000358902</c:v>
                </c:pt>
                <c:pt idx="6176">
                  <c:v>-1.2400000000356601</c:v>
                </c:pt>
                <c:pt idx="6177">
                  <c:v>-1.2320000000354301</c:v>
                </c:pt>
                <c:pt idx="6178">
                  <c:v>-1.2240000000352</c:v>
                </c:pt>
                <c:pt idx="6179">
                  <c:v>-1.21600000003497</c:v>
                </c:pt>
                <c:pt idx="6180">
                  <c:v>-1.2080000000347402</c:v>
                </c:pt>
                <c:pt idx="6181">
                  <c:v>-1.2000000000345101</c:v>
                </c:pt>
                <c:pt idx="6182">
                  <c:v>-1.1920000000342801</c:v>
                </c:pt>
                <c:pt idx="6183">
                  <c:v>-1.18400000003405</c:v>
                </c:pt>
                <c:pt idx="6184">
                  <c:v>-1.17600000003382</c:v>
                </c:pt>
                <c:pt idx="6185">
                  <c:v>-1.1680000000335902</c:v>
                </c:pt>
                <c:pt idx="6186">
                  <c:v>-1.1600000000333601</c:v>
                </c:pt>
                <c:pt idx="6187">
                  <c:v>-1.1520000000331301</c:v>
                </c:pt>
                <c:pt idx="6188">
                  <c:v>-1.1440000000329</c:v>
                </c:pt>
                <c:pt idx="6189">
                  <c:v>-1.13600000003267</c:v>
                </c:pt>
                <c:pt idx="6190">
                  <c:v>-1.1280000000324402</c:v>
                </c:pt>
                <c:pt idx="6191">
                  <c:v>-1.1200000000322101</c:v>
                </c:pt>
                <c:pt idx="6192">
                  <c:v>-1.1120000000319801</c:v>
                </c:pt>
                <c:pt idx="6193">
                  <c:v>-1.10400000003175</c:v>
                </c:pt>
                <c:pt idx="6194">
                  <c:v>-1.09600000003152</c:v>
                </c:pt>
                <c:pt idx="6195">
                  <c:v>-1.0880000000312902</c:v>
                </c:pt>
                <c:pt idx="6196">
                  <c:v>-1.0800000000310601</c:v>
                </c:pt>
                <c:pt idx="6197">
                  <c:v>-1.0720000000308301</c:v>
                </c:pt>
                <c:pt idx="6198">
                  <c:v>-1.0640000000306</c:v>
                </c:pt>
                <c:pt idx="6199">
                  <c:v>-1.0560000000303702</c:v>
                </c:pt>
                <c:pt idx="6200">
                  <c:v>-1.0480000000301402</c:v>
                </c:pt>
                <c:pt idx="6201">
                  <c:v>-1.0400000000299101</c:v>
                </c:pt>
                <c:pt idx="6202">
                  <c:v>-1.0320000000296801</c:v>
                </c:pt>
                <c:pt idx="6203">
                  <c:v>-1.02400000002945</c:v>
                </c:pt>
                <c:pt idx="6204">
                  <c:v>-1.0160000000292202</c:v>
                </c:pt>
                <c:pt idx="6205">
                  <c:v>-1.0080000000289902</c:v>
                </c:pt>
                <c:pt idx="6206">
                  <c:v>-1.0000000000287601</c:v>
                </c:pt>
                <c:pt idx="6207">
                  <c:v>-0.99200000002852795</c:v>
                </c:pt>
                <c:pt idx="6208">
                  <c:v>-0.98400000002829713</c:v>
                </c:pt>
                <c:pt idx="6209">
                  <c:v>-0.97600000002806708</c:v>
                </c:pt>
                <c:pt idx="6210">
                  <c:v>-0.96800000002783704</c:v>
                </c:pt>
                <c:pt idx="6211">
                  <c:v>-0.96000000002760699</c:v>
                </c:pt>
                <c:pt idx="6212">
                  <c:v>-0.95200000002737706</c:v>
                </c:pt>
                <c:pt idx="6213">
                  <c:v>-0.94400000002714701</c:v>
                </c:pt>
                <c:pt idx="6214">
                  <c:v>-0.93600000002691708</c:v>
                </c:pt>
                <c:pt idx="6215">
                  <c:v>-0.92800000002668703</c:v>
                </c:pt>
                <c:pt idx="6216">
                  <c:v>-0.92000000002645699</c:v>
                </c:pt>
                <c:pt idx="6217">
                  <c:v>-0.91200000002622705</c:v>
                </c:pt>
                <c:pt idx="6218">
                  <c:v>-0.90400000002599701</c:v>
                </c:pt>
                <c:pt idx="6219">
                  <c:v>-0.89600000002576707</c:v>
                </c:pt>
                <c:pt idx="6220">
                  <c:v>-0.88800000002553703</c:v>
                </c:pt>
                <c:pt idx="6221">
                  <c:v>-0.88000000002530709</c:v>
                </c:pt>
                <c:pt idx="6222">
                  <c:v>-0.87200000002507705</c:v>
                </c:pt>
                <c:pt idx="6223">
                  <c:v>-0.864000000024846</c:v>
                </c:pt>
                <c:pt idx="6224">
                  <c:v>-0.85600000002461607</c:v>
                </c:pt>
                <c:pt idx="6225">
                  <c:v>-0.84800000002438602</c:v>
                </c:pt>
                <c:pt idx="6226">
                  <c:v>-0.84000000002415598</c:v>
                </c:pt>
                <c:pt idx="6227">
                  <c:v>-0.83200000002392605</c:v>
                </c:pt>
                <c:pt idx="6228">
                  <c:v>-0.824000000023696</c:v>
                </c:pt>
                <c:pt idx="6229">
                  <c:v>-0.81600000002346607</c:v>
                </c:pt>
                <c:pt idx="6230">
                  <c:v>-0.80800000002323602</c:v>
                </c:pt>
                <c:pt idx="6231">
                  <c:v>-0.80000000002300609</c:v>
                </c:pt>
                <c:pt idx="6232">
                  <c:v>-0.79200000002277604</c:v>
                </c:pt>
                <c:pt idx="6233">
                  <c:v>-0.784000000022546</c:v>
                </c:pt>
                <c:pt idx="6234">
                  <c:v>-0.77600000002231606</c:v>
                </c:pt>
                <c:pt idx="6235">
                  <c:v>-0.76800000002208602</c:v>
                </c:pt>
                <c:pt idx="6236">
                  <c:v>-0.76000000002185608</c:v>
                </c:pt>
                <c:pt idx="6237">
                  <c:v>-0.75200000002162604</c:v>
                </c:pt>
                <c:pt idx="6238">
                  <c:v>-0.74400000002139599</c:v>
                </c:pt>
                <c:pt idx="6239">
                  <c:v>-0.73600000002116606</c:v>
                </c:pt>
                <c:pt idx="6240">
                  <c:v>-0.72800000002093501</c:v>
                </c:pt>
                <c:pt idx="6241">
                  <c:v>-0.72000000002070497</c:v>
                </c:pt>
                <c:pt idx="6242">
                  <c:v>-0.71200000002047503</c:v>
                </c:pt>
                <c:pt idx="6243">
                  <c:v>-0.70400000002024499</c:v>
                </c:pt>
                <c:pt idx="6244">
                  <c:v>-0.69600000002001505</c:v>
                </c:pt>
                <c:pt idx="6245">
                  <c:v>-0.68800000001978501</c:v>
                </c:pt>
                <c:pt idx="6246">
                  <c:v>-0.68000000001955507</c:v>
                </c:pt>
                <c:pt idx="6247">
                  <c:v>-0.67200000001932503</c:v>
                </c:pt>
                <c:pt idx="6248">
                  <c:v>-0.66400000001909498</c:v>
                </c:pt>
                <c:pt idx="6249">
                  <c:v>-0.65600000001886505</c:v>
                </c:pt>
                <c:pt idx="6250">
                  <c:v>-0.648000000018635</c:v>
                </c:pt>
                <c:pt idx="6251">
                  <c:v>-0.64000000001840507</c:v>
                </c:pt>
                <c:pt idx="6252">
                  <c:v>-0.63200000001817502</c:v>
                </c:pt>
                <c:pt idx="6253">
                  <c:v>-0.62400000001794509</c:v>
                </c:pt>
                <c:pt idx="6254">
                  <c:v>-0.61600000001771504</c:v>
                </c:pt>
                <c:pt idx="6255">
                  <c:v>-0.608000000017485</c:v>
                </c:pt>
                <c:pt idx="6256">
                  <c:v>-0.60000000001725406</c:v>
                </c:pt>
                <c:pt idx="6257">
                  <c:v>-0.59200000001702402</c:v>
                </c:pt>
                <c:pt idx="6258">
                  <c:v>-0.58400000001679397</c:v>
                </c:pt>
                <c:pt idx="6259">
                  <c:v>-0.57600000001656404</c:v>
                </c:pt>
                <c:pt idx="6260">
                  <c:v>-0.56800000001633399</c:v>
                </c:pt>
                <c:pt idx="6261">
                  <c:v>-0.56000000001610406</c:v>
                </c:pt>
                <c:pt idx="6262">
                  <c:v>-0.55200000001587401</c:v>
                </c:pt>
                <c:pt idx="6263">
                  <c:v>-0.54400000001564397</c:v>
                </c:pt>
                <c:pt idx="6264">
                  <c:v>-0.53600000001541404</c:v>
                </c:pt>
                <c:pt idx="6265">
                  <c:v>-0.52800000001518399</c:v>
                </c:pt>
                <c:pt idx="6266">
                  <c:v>-0.52000000001495406</c:v>
                </c:pt>
                <c:pt idx="6267">
                  <c:v>-0.51200000001472401</c:v>
                </c:pt>
                <c:pt idx="6268">
                  <c:v>-0.50400000001449408</c:v>
                </c:pt>
                <c:pt idx="6269">
                  <c:v>-0.49600000001426398</c:v>
                </c:pt>
                <c:pt idx="6270">
                  <c:v>-0.48800000001403399</c:v>
                </c:pt>
                <c:pt idx="6271">
                  <c:v>-0.480000000013804</c:v>
                </c:pt>
                <c:pt idx="6272">
                  <c:v>-0.47200000001357301</c:v>
                </c:pt>
                <c:pt idx="6273">
                  <c:v>-0.46400000001334302</c:v>
                </c:pt>
                <c:pt idx="6274">
                  <c:v>-0.45600000001311303</c:v>
                </c:pt>
                <c:pt idx="6275">
                  <c:v>-0.44800000001288304</c:v>
                </c:pt>
                <c:pt idx="6276">
                  <c:v>-0.44000000001265299</c:v>
                </c:pt>
                <c:pt idx="6277">
                  <c:v>-0.432000000012423</c:v>
                </c:pt>
                <c:pt idx="6278">
                  <c:v>-0.42400000001219301</c:v>
                </c:pt>
                <c:pt idx="6279">
                  <c:v>-0.41600000001196302</c:v>
                </c:pt>
                <c:pt idx="6280">
                  <c:v>-0.40800000001173303</c:v>
                </c:pt>
                <c:pt idx="6281">
                  <c:v>-0.40000000001150304</c:v>
                </c:pt>
                <c:pt idx="6282">
                  <c:v>-0.392000000011273</c:v>
                </c:pt>
                <c:pt idx="6283">
                  <c:v>-0.38400000001104301</c:v>
                </c:pt>
                <c:pt idx="6284">
                  <c:v>-0.37600000001081302</c:v>
                </c:pt>
                <c:pt idx="6285">
                  <c:v>-0.36800000001058303</c:v>
                </c:pt>
                <c:pt idx="6286">
                  <c:v>-0.36000000001035304</c:v>
                </c:pt>
                <c:pt idx="6287">
                  <c:v>-0.35200000001012305</c:v>
                </c:pt>
                <c:pt idx="6288">
                  <c:v>-0.344000000009893</c:v>
                </c:pt>
                <c:pt idx="6289">
                  <c:v>-0.33600000000966301</c:v>
                </c:pt>
                <c:pt idx="6290">
                  <c:v>-0.32800000000943202</c:v>
                </c:pt>
                <c:pt idx="6291">
                  <c:v>-0.32000000000920198</c:v>
                </c:pt>
                <c:pt idx="6292">
                  <c:v>-0.31200000000897199</c:v>
                </c:pt>
                <c:pt idx="6293">
                  <c:v>-0.304000000008742</c:v>
                </c:pt>
                <c:pt idx="6294">
                  <c:v>-0.29600000000851201</c:v>
                </c:pt>
                <c:pt idx="6295">
                  <c:v>-0.28800000000828202</c:v>
                </c:pt>
                <c:pt idx="6296">
                  <c:v>-0.28000000000805203</c:v>
                </c:pt>
                <c:pt idx="6297">
                  <c:v>-0.27200000000782198</c:v>
                </c:pt>
                <c:pt idx="6298">
                  <c:v>-0.264000000007592</c:v>
                </c:pt>
                <c:pt idx="6299">
                  <c:v>-0.25600000000736201</c:v>
                </c:pt>
                <c:pt idx="6300">
                  <c:v>-0.24800000000713199</c:v>
                </c:pt>
                <c:pt idx="6301">
                  <c:v>-0.240000000006902</c:v>
                </c:pt>
                <c:pt idx="6302">
                  <c:v>-0.23200000000667198</c:v>
                </c:pt>
                <c:pt idx="6303">
                  <c:v>-0.22400000000644199</c:v>
                </c:pt>
                <c:pt idx="6304">
                  <c:v>-0.216000000006212</c:v>
                </c:pt>
                <c:pt idx="6305">
                  <c:v>-0.20800000000598198</c:v>
                </c:pt>
                <c:pt idx="6306">
                  <c:v>-0.20000000000575099</c:v>
                </c:pt>
                <c:pt idx="6307">
                  <c:v>-0.192000000005521</c:v>
                </c:pt>
                <c:pt idx="6308">
                  <c:v>-0.18400000000529099</c:v>
                </c:pt>
                <c:pt idx="6309">
                  <c:v>-0.176000000005061</c:v>
                </c:pt>
                <c:pt idx="6310">
                  <c:v>-0.16800000000483101</c:v>
                </c:pt>
                <c:pt idx="6311">
                  <c:v>-0.16000000000460099</c:v>
                </c:pt>
                <c:pt idx="6312">
                  <c:v>-0.152000000004371</c:v>
                </c:pt>
                <c:pt idx="6313">
                  <c:v>-0.14400000000414101</c:v>
                </c:pt>
                <c:pt idx="6314">
                  <c:v>-0.13600000000391099</c:v>
                </c:pt>
                <c:pt idx="6315">
                  <c:v>-0.128000000003681</c:v>
                </c:pt>
                <c:pt idx="6316">
                  <c:v>-0.120000000003451</c:v>
                </c:pt>
                <c:pt idx="6317">
                  <c:v>-0.112000000003221</c:v>
                </c:pt>
                <c:pt idx="6318">
                  <c:v>-0.10400000000299099</c:v>
                </c:pt>
                <c:pt idx="6319">
                  <c:v>-9.6000000002760807E-2</c:v>
                </c:pt>
                <c:pt idx="6320">
                  <c:v>-8.8000000002530707E-2</c:v>
                </c:pt>
                <c:pt idx="6321">
                  <c:v>-8.0000000002300606E-2</c:v>
                </c:pt>
                <c:pt idx="6322">
                  <c:v>-7.2000000002070602E-2</c:v>
                </c:pt>
                <c:pt idx="6323">
                  <c:v>-6.4000000001840501E-2</c:v>
                </c:pt>
                <c:pt idx="6324">
                  <c:v>-5.6000000001610498E-2</c:v>
                </c:pt>
                <c:pt idx="6325">
                  <c:v>-4.8000000001380404E-2</c:v>
                </c:pt>
                <c:pt idx="6326">
                  <c:v>-4.0000000001150303E-2</c:v>
                </c:pt>
                <c:pt idx="6327">
                  <c:v>-3.2000000000920306E-2</c:v>
                </c:pt>
                <c:pt idx="6328">
                  <c:v>-2.4000000000690202E-2</c:v>
                </c:pt>
                <c:pt idx="6329">
                  <c:v>-1.6000000000460101E-2</c:v>
                </c:pt>
                <c:pt idx="6330">
                  <c:v>-8.0000000002300609E-3</c:v>
                </c:pt>
                <c:pt idx="6331">
                  <c:v>0</c:v>
                </c:pt>
                <c:pt idx="6332">
                  <c:v>8.0000000002300609E-3</c:v>
                </c:pt>
                <c:pt idx="6333">
                  <c:v>1.6000000000460101E-2</c:v>
                </c:pt>
                <c:pt idx="6334">
                  <c:v>2.4000000000690202E-2</c:v>
                </c:pt>
                <c:pt idx="6335">
                  <c:v>3.2000000000920202E-2</c:v>
                </c:pt>
                <c:pt idx="6336">
                  <c:v>4.0000000001150303E-2</c:v>
                </c:pt>
                <c:pt idx="6337">
                  <c:v>4.8000000001380404E-2</c:v>
                </c:pt>
                <c:pt idx="6338">
                  <c:v>5.60000000016104E-2</c:v>
                </c:pt>
                <c:pt idx="6339">
                  <c:v>6.4000000001840501E-2</c:v>
                </c:pt>
                <c:pt idx="6340">
                  <c:v>7.2000000002070505E-2</c:v>
                </c:pt>
                <c:pt idx="6341">
                  <c:v>8.0000000002300606E-2</c:v>
                </c:pt>
                <c:pt idx="6342">
                  <c:v>8.8000000002530707E-2</c:v>
                </c:pt>
                <c:pt idx="6343">
                  <c:v>9.600000000276071E-2</c:v>
                </c:pt>
                <c:pt idx="6344">
                  <c:v>0.10400000000299099</c:v>
                </c:pt>
                <c:pt idx="6345">
                  <c:v>0.112000000003221</c:v>
                </c:pt>
                <c:pt idx="6346">
                  <c:v>0.120000000003451</c:v>
                </c:pt>
                <c:pt idx="6347">
                  <c:v>0.128000000003681</c:v>
                </c:pt>
                <c:pt idx="6348">
                  <c:v>0.13600000000391099</c:v>
                </c:pt>
                <c:pt idx="6349">
                  <c:v>0.14400000000414101</c:v>
                </c:pt>
                <c:pt idx="6350">
                  <c:v>0.152000000004371</c:v>
                </c:pt>
                <c:pt idx="6351">
                  <c:v>0.16000000000460099</c:v>
                </c:pt>
                <c:pt idx="6352">
                  <c:v>0.16800000000483101</c:v>
                </c:pt>
                <c:pt idx="6353">
                  <c:v>0.176000000005061</c:v>
                </c:pt>
                <c:pt idx="6354">
                  <c:v>0.18400000000529099</c:v>
                </c:pt>
                <c:pt idx="6355">
                  <c:v>0.192000000005521</c:v>
                </c:pt>
                <c:pt idx="6356">
                  <c:v>0.20000000000575199</c:v>
                </c:pt>
                <c:pt idx="6357">
                  <c:v>0.20800000000598198</c:v>
                </c:pt>
                <c:pt idx="6358">
                  <c:v>0.216000000006212</c:v>
                </c:pt>
                <c:pt idx="6359">
                  <c:v>0.22400000000644199</c:v>
                </c:pt>
                <c:pt idx="6360">
                  <c:v>0.23200000000667198</c:v>
                </c:pt>
                <c:pt idx="6361">
                  <c:v>0.240000000006902</c:v>
                </c:pt>
                <c:pt idx="6362">
                  <c:v>0.24800000000713199</c:v>
                </c:pt>
                <c:pt idx="6363">
                  <c:v>0.25600000000736201</c:v>
                </c:pt>
                <c:pt idx="6364">
                  <c:v>0.264000000007592</c:v>
                </c:pt>
                <c:pt idx="6365">
                  <c:v>0.27200000000782198</c:v>
                </c:pt>
                <c:pt idx="6366">
                  <c:v>0.28000000000805203</c:v>
                </c:pt>
                <c:pt idx="6367">
                  <c:v>0.28800000000828202</c:v>
                </c:pt>
                <c:pt idx="6368">
                  <c:v>0.29600000000851201</c:v>
                </c:pt>
                <c:pt idx="6369">
                  <c:v>0.304000000008742</c:v>
                </c:pt>
                <c:pt idx="6370">
                  <c:v>0.31200000000897199</c:v>
                </c:pt>
                <c:pt idx="6371">
                  <c:v>0.32000000000920198</c:v>
                </c:pt>
                <c:pt idx="6372">
                  <c:v>0.32800000000943302</c:v>
                </c:pt>
                <c:pt idx="6373">
                  <c:v>0.33600000000966301</c:v>
                </c:pt>
                <c:pt idx="6374">
                  <c:v>0.344000000009893</c:v>
                </c:pt>
                <c:pt idx="6375">
                  <c:v>0.35200000001012305</c:v>
                </c:pt>
                <c:pt idx="6376">
                  <c:v>0.36000000001035304</c:v>
                </c:pt>
                <c:pt idx="6377">
                  <c:v>0.36800000001058303</c:v>
                </c:pt>
                <c:pt idx="6378">
                  <c:v>0.37600000001081302</c:v>
                </c:pt>
                <c:pt idx="6379">
                  <c:v>0.38400000001104301</c:v>
                </c:pt>
                <c:pt idx="6380">
                  <c:v>0.392000000011273</c:v>
                </c:pt>
                <c:pt idx="6381">
                  <c:v>0.40000000001150304</c:v>
                </c:pt>
                <c:pt idx="6382">
                  <c:v>0.40800000001173303</c:v>
                </c:pt>
                <c:pt idx="6383">
                  <c:v>0.41600000001196302</c:v>
                </c:pt>
                <c:pt idx="6384">
                  <c:v>0.42400000001219301</c:v>
                </c:pt>
                <c:pt idx="6385">
                  <c:v>0.432000000012423</c:v>
                </c:pt>
                <c:pt idx="6386">
                  <c:v>0.44000000001265299</c:v>
                </c:pt>
                <c:pt idx="6387">
                  <c:v>0.44800000001288304</c:v>
                </c:pt>
                <c:pt idx="6388">
                  <c:v>0.45600000001311303</c:v>
                </c:pt>
                <c:pt idx="6389">
                  <c:v>0.46400000001334302</c:v>
                </c:pt>
                <c:pt idx="6390">
                  <c:v>0.47200000001357395</c:v>
                </c:pt>
                <c:pt idx="6391">
                  <c:v>0.480000000013804</c:v>
                </c:pt>
                <c:pt idx="6392">
                  <c:v>0.48800000001403399</c:v>
                </c:pt>
                <c:pt idx="6393">
                  <c:v>0.49600000001426398</c:v>
                </c:pt>
                <c:pt idx="6394">
                  <c:v>0.50400000001449408</c:v>
                </c:pt>
                <c:pt idx="6395">
                  <c:v>0.51200000001472401</c:v>
                </c:pt>
                <c:pt idx="6396">
                  <c:v>0.52000000001495406</c:v>
                </c:pt>
                <c:pt idx="6397">
                  <c:v>0.52800000001518399</c:v>
                </c:pt>
                <c:pt idx="6398">
                  <c:v>0.53600000001541404</c:v>
                </c:pt>
                <c:pt idx="6399">
                  <c:v>0.54400000001564397</c:v>
                </c:pt>
                <c:pt idx="6400">
                  <c:v>0.55200000001587401</c:v>
                </c:pt>
                <c:pt idx="6401">
                  <c:v>0.56000000001610406</c:v>
                </c:pt>
                <c:pt idx="6402">
                  <c:v>0.56800000001633399</c:v>
                </c:pt>
                <c:pt idx="6403">
                  <c:v>0.57600000001656404</c:v>
                </c:pt>
                <c:pt idx="6404">
                  <c:v>0.58400000001679397</c:v>
                </c:pt>
                <c:pt idx="6405">
                  <c:v>0.59200000001702402</c:v>
                </c:pt>
                <c:pt idx="6406">
                  <c:v>0.60000000001725506</c:v>
                </c:pt>
                <c:pt idx="6407">
                  <c:v>0.608000000017485</c:v>
                </c:pt>
                <c:pt idx="6408">
                  <c:v>0.61600000001771504</c:v>
                </c:pt>
                <c:pt idx="6409">
                  <c:v>0.62400000001794509</c:v>
                </c:pt>
                <c:pt idx="6410">
                  <c:v>0.63200000001817502</c:v>
                </c:pt>
                <c:pt idx="6411">
                  <c:v>0.64000000001840507</c:v>
                </c:pt>
                <c:pt idx="6412">
                  <c:v>0.648000000018635</c:v>
                </c:pt>
                <c:pt idx="6413">
                  <c:v>0.65600000001886505</c:v>
                </c:pt>
                <c:pt idx="6414">
                  <c:v>0.66400000001909498</c:v>
                </c:pt>
                <c:pt idx="6415">
                  <c:v>0.67200000001932503</c:v>
                </c:pt>
                <c:pt idx="6416">
                  <c:v>0.68000000001955507</c:v>
                </c:pt>
                <c:pt idx="6417">
                  <c:v>0.68800000001978501</c:v>
                </c:pt>
                <c:pt idx="6418">
                  <c:v>0.69600000002001505</c:v>
                </c:pt>
                <c:pt idx="6419">
                  <c:v>0.70400000002024499</c:v>
                </c:pt>
                <c:pt idx="6420">
                  <c:v>0.71200000002047503</c:v>
                </c:pt>
                <c:pt idx="6421">
                  <c:v>0.72000000002070497</c:v>
                </c:pt>
                <c:pt idx="6422">
                  <c:v>0.72800000002093601</c:v>
                </c:pt>
                <c:pt idx="6423">
                  <c:v>0.73600000002116606</c:v>
                </c:pt>
                <c:pt idx="6424">
                  <c:v>0.74400000002139599</c:v>
                </c:pt>
                <c:pt idx="6425">
                  <c:v>0.75200000002162604</c:v>
                </c:pt>
                <c:pt idx="6426">
                  <c:v>0.76000000002185608</c:v>
                </c:pt>
                <c:pt idx="6427">
                  <c:v>0.76800000002208602</c:v>
                </c:pt>
                <c:pt idx="6428">
                  <c:v>0.77600000002231606</c:v>
                </c:pt>
                <c:pt idx="6429">
                  <c:v>0.784000000022546</c:v>
                </c:pt>
                <c:pt idx="6430">
                  <c:v>0.79200000002277604</c:v>
                </c:pt>
                <c:pt idx="6431">
                  <c:v>0.80000000002300609</c:v>
                </c:pt>
                <c:pt idx="6432">
                  <c:v>0.80800000002323602</c:v>
                </c:pt>
                <c:pt idx="6433">
                  <c:v>0.81600000002346607</c:v>
                </c:pt>
                <c:pt idx="6434">
                  <c:v>0.824000000023696</c:v>
                </c:pt>
                <c:pt idx="6435">
                  <c:v>0.83200000002392605</c:v>
                </c:pt>
                <c:pt idx="6436">
                  <c:v>0.84000000002415598</c:v>
                </c:pt>
                <c:pt idx="6437">
                  <c:v>0.84800000002438602</c:v>
                </c:pt>
                <c:pt idx="6438">
                  <c:v>0.85600000002461607</c:v>
                </c:pt>
                <c:pt idx="6439">
                  <c:v>0.864000000024847</c:v>
                </c:pt>
                <c:pt idx="6440">
                  <c:v>0.87200000002507705</c:v>
                </c:pt>
                <c:pt idx="6441">
                  <c:v>0.88000000002530709</c:v>
                </c:pt>
                <c:pt idx="6442">
                  <c:v>0.88800000002553703</c:v>
                </c:pt>
                <c:pt idx="6443">
                  <c:v>0.89600000002576707</c:v>
                </c:pt>
                <c:pt idx="6444">
                  <c:v>0.90400000002599701</c:v>
                </c:pt>
                <c:pt idx="6445">
                  <c:v>0.91200000002622705</c:v>
                </c:pt>
                <c:pt idx="6446">
                  <c:v>0.92000000002645699</c:v>
                </c:pt>
                <c:pt idx="6447">
                  <c:v>0.92800000002668703</c:v>
                </c:pt>
                <c:pt idx="6448">
                  <c:v>0.93600000002691708</c:v>
                </c:pt>
                <c:pt idx="6449">
                  <c:v>0.94400000002714701</c:v>
                </c:pt>
                <c:pt idx="6450">
                  <c:v>0.95200000002737706</c:v>
                </c:pt>
                <c:pt idx="6451">
                  <c:v>0.96000000002760699</c:v>
                </c:pt>
                <c:pt idx="6452">
                  <c:v>0.96800000002783704</c:v>
                </c:pt>
                <c:pt idx="6453">
                  <c:v>0.97600000002806708</c:v>
                </c:pt>
                <c:pt idx="6454">
                  <c:v>0.98400000002829791</c:v>
                </c:pt>
                <c:pt idx="6455">
                  <c:v>0.99200000002852795</c:v>
                </c:pt>
                <c:pt idx="6456">
                  <c:v>1.0000000000287601</c:v>
                </c:pt>
                <c:pt idx="6457">
                  <c:v>1.0080000000289902</c:v>
                </c:pt>
                <c:pt idx="6458">
                  <c:v>1.0160000000292202</c:v>
                </c:pt>
                <c:pt idx="6459">
                  <c:v>1.02400000002945</c:v>
                </c:pt>
                <c:pt idx="6460">
                  <c:v>1.0320000000296801</c:v>
                </c:pt>
                <c:pt idx="6461">
                  <c:v>1.0400000000299101</c:v>
                </c:pt>
                <c:pt idx="6462">
                  <c:v>1.0480000000301402</c:v>
                </c:pt>
                <c:pt idx="6463">
                  <c:v>1.0560000000303702</c:v>
                </c:pt>
                <c:pt idx="6464">
                  <c:v>1.0640000000306</c:v>
                </c:pt>
                <c:pt idx="6465">
                  <c:v>1.0720000000308301</c:v>
                </c:pt>
                <c:pt idx="6466">
                  <c:v>1.0800000000310601</c:v>
                </c:pt>
                <c:pt idx="6467">
                  <c:v>1.0880000000312902</c:v>
                </c:pt>
                <c:pt idx="6468">
                  <c:v>1.09600000003152</c:v>
                </c:pt>
                <c:pt idx="6469">
                  <c:v>1.10400000003175</c:v>
                </c:pt>
                <c:pt idx="6470">
                  <c:v>1.1120000000319801</c:v>
                </c:pt>
                <c:pt idx="6471">
                  <c:v>1.1200000000322101</c:v>
                </c:pt>
                <c:pt idx="6472">
                  <c:v>1.1280000000324402</c:v>
                </c:pt>
                <c:pt idx="6473">
                  <c:v>1.13600000003267</c:v>
                </c:pt>
                <c:pt idx="6474">
                  <c:v>1.1440000000329</c:v>
                </c:pt>
                <c:pt idx="6475">
                  <c:v>1.1520000000331301</c:v>
                </c:pt>
                <c:pt idx="6476">
                  <c:v>1.1600000000333601</c:v>
                </c:pt>
                <c:pt idx="6477">
                  <c:v>1.1680000000335902</c:v>
                </c:pt>
                <c:pt idx="6478">
                  <c:v>1.17600000003382</c:v>
                </c:pt>
                <c:pt idx="6479">
                  <c:v>1.18400000003405</c:v>
                </c:pt>
                <c:pt idx="6480">
                  <c:v>1.1920000000342801</c:v>
                </c:pt>
                <c:pt idx="6481">
                  <c:v>1.2000000000345101</c:v>
                </c:pt>
                <c:pt idx="6482">
                  <c:v>1.2080000000347402</c:v>
                </c:pt>
                <c:pt idx="6483">
                  <c:v>1.21600000003497</c:v>
                </c:pt>
                <c:pt idx="6484">
                  <c:v>1.2240000000352</c:v>
                </c:pt>
                <c:pt idx="6485">
                  <c:v>1.2320000000354301</c:v>
                </c:pt>
                <c:pt idx="6486">
                  <c:v>1.2400000000356601</c:v>
                </c:pt>
                <c:pt idx="6487">
                  <c:v>1.2480000000358902</c:v>
                </c:pt>
                <c:pt idx="6488">
                  <c:v>1.25600000003612</c:v>
                </c:pt>
                <c:pt idx="6489">
                  <c:v>1.26400000003635</c:v>
                </c:pt>
                <c:pt idx="6490">
                  <c:v>1.2720000000365801</c:v>
                </c:pt>
                <c:pt idx="6491">
                  <c:v>1.2800000000368101</c:v>
                </c:pt>
                <c:pt idx="6492">
                  <c:v>1.28800000003704</c:v>
                </c:pt>
                <c:pt idx="6493">
                  <c:v>1.29600000003727</c:v>
                </c:pt>
                <c:pt idx="6494">
                  <c:v>1.3040000000375001</c:v>
                </c:pt>
                <c:pt idx="6495">
                  <c:v>1.3120000000377301</c:v>
                </c:pt>
                <c:pt idx="6496">
                  <c:v>1.3200000000379601</c:v>
                </c:pt>
                <c:pt idx="6497">
                  <c:v>1.32800000003819</c:v>
                </c:pt>
                <c:pt idx="6498">
                  <c:v>1.33600000003842</c:v>
                </c:pt>
                <c:pt idx="6499">
                  <c:v>1.3440000000386501</c:v>
                </c:pt>
                <c:pt idx="6500">
                  <c:v>1.3520000000388801</c:v>
                </c:pt>
                <c:pt idx="6501">
                  <c:v>1.3600000000391101</c:v>
                </c:pt>
                <c:pt idx="6502">
                  <c:v>1.36800000003934</c:v>
                </c:pt>
                <c:pt idx="6503">
                  <c:v>1.37600000003957</c:v>
                </c:pt>
                <c:pt idx="6504">
                  <c:v>1.3840000000398001</c:v>
                </c:pt>
                <c:pt idx="6505">
                  <c:v>1.3920000000400301</c:v>
                </c:pt>
                <c:pt idx="6506">
                  <c:v>1.4000000000402602</c:v>
                </c:pt>
                <c:pt idx="6507">
                  <c:v>1.40800000004049</c:v>
                </c:pt>
                <c:pt idx="6508">
                  <c:v>1.41600000004072</c:v>
                </c:pt>
                <c:pt idx="6509">
                  <c:v>1.4240000000409501</c:v>
                </c:pt>
                <c:pt idx="6510">
                  <c:v>1.4320000000411801</c:v>
                </c:pt>
                <c:pt idx="6511">
                  <c:v>1.4400000000414099</c:v>
                </c:pt>
                <c:pt idx="6512">
                  <c:v>1.44800000004164</c:v>
                </c:pt>
                <c:pt idx="6513">
                  <c:v>1.45600000004187</c:v>
                </c:pt>
                <c:pt idx="6514">
                  <c:v>1.4640000000421001</c:v>
                </c:pt>
                <c:pt idx="6515">
                  <c:v>1.4720000000423301</c:v>
                </c:pt>
                <c:pt idx="6516">
                  <c:v>1.4800000000425599</c:v>
                </c:pt>
                <c:pt idx="6517">
                  <c:v>1.48800000004279</c:v>
                </c:pt>
                <c:pt idx="6518">
                  <c:v>1.49600000004302</c:v>
                </c:pt>
                <c:pt idx="6519">
                  <c:v>1.5040000000432501</c:v>
                </c:pt>
                <c:pt idx="6520">
                  <c:v>1.5120000000434801</c:v>
                </c:pt>
                <c:pt idx="6521">
                  <c:v>1.5200000000437099</c:v>
                </c:pt>
                <c:pt idx="6522">
                  <c:v>1.52800000004394</c:v>
                </c:pt>
                <c:pt idx="6523">
                  <c:v>1.53600000004417</c:v>
                </c:pt>
                <c:pt idx="6524">
                  <c:v>1.5440000000444001</c:v>
                </c:pt>
                <c:pt idx="6525">
                  <c:v>1.5520000000446301</c:v>
                </c:pt>
                <c:pt idx="6526">
                  <c:v>1.5600000000448599</c:v>
                </c:pt>
                <c:pt idx="6527">
                  <c:v>1.56800000004509</c:v>
                </c:pt>
                <c:pt idx="6528">
                  <c:v>1.57600000004532</c:v>
                </c:pt>
                <c:pt idx="6529">
                  <c:v>1.5840000000455501</c:v>
                </c:pt>
                <c:pt idx="6530">
                  <c:v>1.5920000000457801</c:v>
                </c:pt>
                <c:pt idx="6531">
                  <c:v>1.60000000004601</c:v>
                </c:pt>
                <c:pt idx="6532">
                  <c:v>1.60800000004624</c:v>
                </c:pt>
                <c:pt idx="6533">
                  <c:v>1.61600000004647</c:v>
                </c:pt>
                <c:pt idx="6534">
                  <c:v>1.6240000000467001</c:v>
                </c:pt>
                <c:pt idx="6535">
                  <c:v>1.6320000000469299</c:v>
                </c:pt>
                <c:pt idx="6536">
                  <c:v>1.64000000004716</c:v>
                </c:pt>
                <c:pt idx="6537">
                  <c:v>1.64800000004739</c:v>
                </c:pt>
                <c:pt idx="6538">
                  <c:v>1.65600000004762</c:v>
                </c:pt>
                <c:pt idx="6539">
                  <c:v>1.6640000000478501</c:v>
                </c:pt>
                <c:pt idx="6540">
                  <c:v>1.6720000000480799</c:v>
                </c:pt>
                <c:pt idx="6541">
                  <c:v>1.68000000004831</c:v>
                </c:pt>
                <c:pt idx="6542">
                  <c:v>1.68800000004854</c:v>
                </c:pt>
                <c:pt idx="6543">
                  <c:v>1.6960000000487701</c:v>
                </c:pt>
                <c:pt idx="6544">
                  <c:v>1.7040000000490001</c:v>
                </c:pt>
                <c:pt idx="6545">
                  <c:v>1.7120000000492299</c:v>
                </c:pt>
                <c:pt idx="6546">
                  <c:v>1.72000000004946</c:v>
                </c:pt>
                <c:pt idx="6547">
                  <c:v>1.72800000004969</c:v>
                </c:pt>
                <c:pt idx="6548">
                  <c:v>1.7360000000499201</c:v>
                </c:pt>
                <c:pt idx="6549">
                  <c:v>1.7440000000501501</c:v>
                </c:pt>
                <c:pt idx="6550">
                  <c:v>1.7520000000503799</c:v>
                </c:pt>
                <c:pt idx="6551">
                  <c:v>1.76000000005061</c:v>
                </c:pt>
                <c:pt idx="6552">
                  <c:v>1.76800000005084</c:v>
                </c:pt>
                <c:pt idx="6553">
                  <c:v>1.7760000000510701</c:v>
                </c:pt>
                <c:pt idx="6554">
                  <c:v>1.7840000000513001</c:v>
                </c:pt>
                <c:pt idx="6555">
                  <c:v>1.7920000000515299</c:v>
                </c:pt>
                <c:pt idx="6556">
                  <c:v>1.80000000005176</c:v>
                </c:pt>
                <c:pt idx="6557">
                  <c:v>1.80800000005199</c:v>
                </c:pt>
                <c:pt idx="6558">
                  <c:v>1.8160000000522201</c:v>
                </c:pt>
                <c:pt idx="6559">
                  <c:v>1.8240000000524499</c:v>
                </c:pt>
                <c:pt idx="6560">
                  <c:v>1.8320000000526799</c:v>
                </c:pt>
                <c:pt idx="6561">
                  <c:v>1.84000000005291</c:v>
                </c:pt>
                <c:pt idx="6562">
                  <c:v>1.84800000005314</c:v>
                </c:pt>
                <c:pt idx="6563">
                  <c:v>1.8560000000533701</c:v>
                </c:pt>
                <c:pt idx="6564">
                  <c:v>1.8640000000535999</c:v>
                </c:pt>
                <c:pt idx="6565">
                  <c:v>1.8720000000538299</c:v>
                </c:pt>
                <c:pt idx="6566">
                  <c:v>1.88000000005406</c:v>
                </c:pt>
                <c:pt idx="6567">
                  <c:v>1.88800000005429</c:v>
                </c:pt>
                <c:pt idx="6568">
                  <c:v>1.8960000000545201</c:v>
                </c:pt>
                <c:pt idx="6569">
                  <c:v>1.9040000000547499</c:v>
                </c:pt>
                <c:pt idx="6570">
                  <c:v>1.9120000000549799</c:v>
                </c:pt>
                <c:pt idx="6571">
                  <c:v>1.92000000005521</c:v>
                </c:pt>
                <c:pt idx="6572">
                  <c:v>1.92800000005544</c:v>
                </c:pt>
                <c:pt idx="6573">
                  <c:v>1.9360000000556701</c:v>
                </c:pt>
                <c:pt idx="6574">
                  <c:v>1.9440000000558999</c:v>
                </c:pt>
                <c:pt idx="6575">
                  <c:v>1.9520000000561299</c:v>
                </c:pt>
                <c:pt idx="6576">
                  <c:v>1.9600000000563702</c:v>
                </c:pt>
                <c:pt idx="6577">
                  <c:v>1.9680000000565998</c:v>
                </c:pt>
                <c:pt idx="6578">
                  <c:v>1.9760000000568299</c:v>
                </c:pt>
                <c:pt idx="6579">
                  <c:v>1.9840000000570599</c:v>
                </c:pt>
                <c:pt idx="6580">
                  <c:v>1.9920000000572899</c:v>
                </c:pt>
                <c:pt idx="6581">
                  <c:v>2.0000000000575202</c:v>
                </c:pt>
                <c:pt idx="6582">
                  <c:v>2.0080000000577503</c:v>
                </c:pt>
                <c:pt idx="6583">
                  <c:v>2.0160000000579803</c:v>
                </c:pt>
                <c:pt idx="6584">
                  <c:v>2.0240000000582103</c:v>
                </c:pt>
                <c:pt idx="6585">
                  <c:v>2.0320000000584404</c:v>
                </c:pt>
                <c:pt idx="6586">
                  <c:v>2.04000000005867</c:v>
                </c:pt>
                <c:pt idx="6587">
                  <c:v>2.0480000000589</c:v>
                </c:pt>
                <c:pt idx="6588">
                  <c:v>2.0560000000591301</c:v>
                </c:pt>
                <c:pt idx="6589">
                  <c:v>2.0640000000593601</c:v>
                </c:pt>
                <c:pt idx="6590">
                  <c:v>2.0720000000595902</c:v>
                </c:pt>
                <c:pt idx="6591">
                  <c:v>2.0800000000598202</c:v>
                </c:pt>
                <c:pt idx="6592">
                  <c:v>2.0880000000600503</c:v>
                </c:pt>
                <c:pt idx="6593">
                  <c:v>2.0960000000602803</c:v>
                </c:pt>
                <c:pt idx="6594">
                  <c:v>2.1040000000605104</c:v>
                </c:pt>
                <c:pt idx="6595">
                  <c:v>2.1120000000607404</c:v>
                </c:pt>
                <c:pt idx="6596">
                  <c:v>2.12000000006097</c:v>
                </c:pt>
                <c:pt idx="6597">
                  <c:v>2.1280000000612</c:v>
                </c:pt>
                <c:pt idx="6598">
                  <c:v>2.1360000000614301</c:v>
                </c:pt>
                <c:pt idx="6599">
                  <c:v>2.1440000000616601</c:v>
                </c:pt>
                <c:pt idx="6600">
                  <c:v>2.1520000000618902</c:v>
                </c:pt>
                <c:pt idx="6601">
                  <c:v>2.1600000000621202</c:v>
                </c:pt>
                <c:pt idx="6602">
                  <c:v>2.1680000000623503</c:v>
                </c:pt>
                <c:pt idx="6603">
                  <c:v>2.1760000000625803</c:v>
                </c:pt>
                <c:pt idx="6604">
                  <c:v>2.1840000000628104</c:v>
                </c:pt>
                <c:pt idx="6605">
                  <c:v>2.19200000006304</c:v>
                </c:pt>
                <c:pt idx="6606">
                  <c:v>2.20000000006327</c:v>
                </c:pt>
                <c:pt idx="6607">
                  <c:v>2.2080000000635001</c:v>
                </c:pt>
                <c:pt idx="6608">
                  <c:v>2.2160000000637301</c:v>
                </c:pt>
                <c:pt idx="6609">
                  <c:v>2.2240000000639601</c:v>
                </c:pt>
                <c:pt idx="6610">
                  <c:v>2.2320000000641902</c:v>
                </c:pt>
                <c:pt idx="6611">
                  <c:v>2.2400000000644202</c:v>
                </c:pt>
                <c:pt idx="6612">
                  <c:v>2.2480000000646503</c:v>
                </c:pt>
                <c:pt idx="6613">
                  <c:v>2.2560000000648803</c:v>
                </c:pt>
                <c:pt idx="6614">
                  <c:v>2.2640000000651104</c:v>
                </c:pt>
                <c:pt idx="6615">
                  <c:v>2.27200000006534</c:v>
                </c:pt>
                <c:pt idx="6616">
                  <c:v>2.28000000006557</c:v>
                </c:pt>
                <c:pt idx="6617">
                  <c:v>2.2880000000658001</c:v>
                </c:pt>
                <c:pt idx="6618">
                  <c:v>2.2960000000660301</c:v>
                </c:pt>
                <c:pt idx="6619">
                  <c:v>2.3040000000662602</c:v>
                </c:pt>
                <c:pt idx="6620">
                  <c:v>2.3120000000664902</c:v>
                </c:pt>
                <c:pt idx="6621">
                  <c:v>2.3200000000667202</c:v>
                </c:pt>
                <c:pt idx="6622">
                  <c:v>2.3280000000669503</c:v>
                </c:pt>
                <c:pt idx="6623">
                  <c:v>2.3360000000671803</c:v>
                </c:pt>
                <c:pt idx="6624">
                  <c:v>2.3440000000674104</c:v>
                </c:pt>
                <c:pt idx="6625">
                  <c:v>2.35200000006764</c:v>
                </c:pt>
                <c:pt idx="6626">
                  <c:v>2.36000000006787</c:v>
                </c:pt>
                <c:pt idx="6627">
                  <c:v>2.3680000000681001</c:v>
                </c:pt>
                <c:pt idx="6628">
                  <c:v>2.3760000000683301</c:v>
                </c:pt>
                <c:pt idx="6629">
                  <c:v>2.3840000000685602</c:v>
                </c:pt>
                <c:pt idx="6630">
                  <c:v>2.3920000000687902</c:v>
                </c:pt>
                <c:pt idx="6631">
                  <c:v>2.4000000000690203</c:v>
                </c:pt>
                <c:pt idx="6632">
                  <c:v>2.4080000000692503</c:v>
                </c:pt>
                <c:pt idx="6633">
                  <c:v>2.4160000000694803</c:v>
                </c:pt>
                <c:pt idx="6634">
                  <c:v>2.4240000000697099</c:v>
                </c:pt>
                <c:pt idx="6635">
                  <c:v>2.43200000006994</c:v>
                </c:pt>
                <c:pt idx="6636">
                  <c:v>2.44000000007017</c:v>
                </c:pt>
                <c:pt idx="6637">
                  <c:v>2.4480000000704001</c:v>
                </c:pt>
                <c:pt idx="6638">
                  <c:v>2.4560000000706301</c:v>
                </c:pt>
                <c:pt idx="6639">
                  <c:v>2.4640000000708602</c:v>
                </c:pt>
                <c:pt idx="6640">
                  <c:v>2.4720000000710902</c:v>
                </c:pt>
                <c:pt idx="6641">
                  <c:v>2.4800000000713203</c:v>
                </c:pt>
                <c:pt idx="6642">
                  <c:v>2.4880000000715503</c:v>
                </c:pt>
                <c:pt idx="6643">
                  <c:v>2.4960000000717804</c:v>
                </c:pt>
                <c:pt idx="6644">
                  <c:v>2.50400000007201</c:v>
                </c:pt>
                <c:pt idx="6645">
                  <c:v>2.51200000007224</c:v>
                </c:pt>
                <c:pt idx="6646">
                  <c:v>2.52000000007247</c:v>
                </c:pt>
                <c:pt idx="6647">
                  <c:v>2.5280000000727001</c:v>
                </c:pt>
                <c:pt idx="6648">
                  <c:v>2.5360000000729301</c:v>
                </c:pt>
                <c:pt idx="6649">
                  <c:v>2.5440000000731602</c:v>
                </c:pt>
                <c:pt idx="6650">
                  <c:v>2.5520000000733902</c:v>
                </c:pt>
                <c:pt idx="6651">
                  <c:v>2.5600000000736203</c:v>
                </c:pt>
                <c:pt idx="6652">
                  <c:v>2.5680000000738503</c:v>
                </c:pt>
                <c:pt idx="6653">
                  <c:v>2.5760000000740799</c:v>
                </c:pt>
                <c:pt idx="6654">
                  <c:v>2.58400000007431</c:v>
                </c:pt>
                <c:pt idx="6655">
                  <c:v>2.59200000007454</c:v>
                </c:pt>
                <c:pt idx="6656">
                  <c:v>2.6000000000747701</c:v>
                </c:pt>
                <c:pt idx="6657">
                  <c:v>2.6080000000750001</c:v>
                </c:pt>
                <c:pt idx="6658">
                  <c:v>2.6160000000752301</c:v>
                </c:pt>
                <c:pt idx="6659">
                  <c:v>2.6240000000754602</c:v>
                </c:pt>
                <c:pt idx="6660">
                  <c:v>2.6320000000756902</c:v>
                </c:pt>
                <c:pt idx="6661">
                  <c:v>2.6400000000759203</c:v>
                </c:pt>
                <c:pt idx="6662">
                  <c:v>2.6480000000761503</c:v>
                </c:pt>
                <c:pt idx="6663">
                  <c:v>2.6560000000763799</c:v>
                </c:pt>
                <c:pt idx="6664">
                  <c:v>2.66400000007661</c:v>
                </c:pt>
                <c:pt idx="6665">
                  <c:v>2.67200000007684</c:v>
                </c:pt>
                <c:pt idx="6666">
                  <c:v>2.6800000000770701</c:v>
                </c:pt>
                <c:pt idx="6667">
                  <c:v>2.6880000000773001</c:v>
                </c:pt>
                <c:pt idx="6668">
                  <c:v>2.6960000000775302</c:v>
                </c:pt>
                <c:pt idx="6669">
                  <c:v>2.7040000000777602</c:v>
                </c:pt>
                <c:pt idx="6670">
                  <c:v>2.7120000000779902</c:v>
                </c:pt>
                <c:pt idx="6671">
                  <c:v>2.7200000000782203</c:v>
                </c:pt>
                <c:pt idx="6672">
                  <c:v>2.7280000000784499</c:v>
                </c:pt>
                <c:pt idx="6673">
                  <c:v>2.7360000000786799</c:v>
                </c:pt>
                <c:pt idx="6674">
                  <c:v>2.74400000007891</c:v>
                </c:pt>
                <c:pt idx="6675">
                  <c:v>2.75200000007914</c:v>
                </c:pt>
                <c:pt idx="6676">
                  <c:v>2.7600000000793701</c:v>
                </c:pt>
                <c:pt idx="6677">
                  <c:v>2.7680000000796001</c:v>
                </c:pt>
                <c:pt idx="6678">
                  <c:v>2.7760000000798302</c:v>
                </c:pt>
                <c:pt idx="6679">
                  <c:v>2.7840000000800602</c:v>
                </c:pt>
                <c:pt idx="6680">
                  <c:v>2.7920000000802903</c:v>
                </c:pt>
                <c:pt idx="6681">
                  <c:v>2.8000000000805203</c:v>
                </c:pt>
                <c:pt idx="6682">
                  <c:v>2.8080000000807499</c:v>
                </c:pt>
                <c:pt idx="6683">
                  <c:v>2.8160000000809799</c:v>
                </c:pt>
                <c:pt idx="6684">
                  <c:v>2.82400000008121</c:v>
                </c:pt>
                <c:pt idx="6685">
                  <c:v>2.83200000008144</c:v>
                </c:pt>
                <c:pt idx="6686">
                  <c:v>2.8400000000816701</c:v>
                </c:pt>
                <c:pt idx="6687">
                  <c:v>2.8480000000819001</c:v>
                </c:pt>
                <c:pt idx="6688">
                  <c:v>2.8560000000821302</c:v>
                </c:pt>
                <c:pt idx="6689">
                  <c:v>2.8640000000823602</c:v>
                </c:pt>
                <c:pt idx="6690">
                  <c:v>2.8720000000825903</c:v>
                </c:pt>
                <c:pt idx="6691">
                  <c:v>2.8800000000828199</c:v>
                </c:pt>
                <c:pt idx="6692">
                  <c:v>2.8880000000830499</c:v>
                </c:pt>
                <c:pt idx="6693">
                  <c:v>2.89600000008328</c:v>
                </c:pt>
                <c:pt idx="6694">
                  <c:v>2.90400000008351</c:v>
                </c:pt>
                <c:pt idx="6695">
                  <c:v>2.91200000008374</c:v>
                </c:pt>
                <c:pt idx="6696">
                  <c:v>2.9200000000839701</c:v>
                </c:pt>
                <c:pt idx="6697">
                  <c:v>2.9280000000842001</c:v>
                </c:pt>
                <c:pt idx="6698">
                  <c:v>2.9360000000844302</c:v>
                </c:pt>
                <c:pt idx="6699">
                  <c:v>2.9440000000846602</c:v>
                </c:pt>
                <c:pt idx="6700">
                  <c:v>2.9520000000848903</c:v>
                </c:pt>
                <c:pt idx="6701">
                  <c:v>2.9600000000851199</c:v>
                </c:pt>
                <c:pt idx="6702">
                  <c:v>2.9680000000853499</c:v>
                </c:pt>
                <c:pt idx="6703">
                  <c:v>2.97600000008558</c:v>
                </c:pt>
                <c:pt idx="6704">
                  <c:v>2.98400000008581</c:v>
                </c:pt>
                <c:pt idx="6705">
                  <c:v>2.9920000000860401</c:v>
                </c:pt>
                <c:pt idx="6706">
                  <c:v>3.0000000000862701</c:v>
                </c:pt>
                <c:pt idx="6707">
                  <c:v>3.0080000000865001</c:v>
                </c:pt>
                <c:pt idx="6708">
                  <c:v>3.0160000000867302</c:v>
                </c:pt>
                <c:pt idx="6709">
                  <c:v>3.0240000000869602</c:v>
                </c:pt>
                <c:pt idx="6710">
                  <c:v>3.0320000000871903</c:v>
                </c:pt>
                <c:pt idx="6711">
                  <c:v>3.0400000000874199</c:v>
                </c:pt>
                <c:pt idx="6712">
                  <c:v>3.0480000000876499</c:v>
                </c:pt>
                <c:pt idx="6713">
                  <c:v>3.05600000008788</c:v>
                </c:pt>
                <c:pt idx="6714">
                  <c:v>3.06400000008811</c:v>
                </c:pt>
                <c:pt idx="6715">
                  <c:v>3.0720000000883401</c:v>
                </c:pt>
                <c:pt idx="6716">
                  <c:v>3.0800000000885701</c:v>
                </c:pt>
                <c:pt idx="6717">
                  <c:v>3.0880000000888002</c:v>
                </c:pt>
                <c:pt idx="6718">
                  <c:v>3.0960000000890302</c:v>
                </c:pt>
                <c:pt idx="6719">
                  <c:v>3.1040000000892602</c:v>
                </c:pt>
                <c:pt idx="6720">
                  <c:v>3.1120000000894898</c:v>
                </c:pt>
                <c:pt idx="6721">
                  <c:v>3.1200000000897199</c:v>
                </c:pt>
                <c:pt idx="6722">
                  <c:v>3.1280000000899499</c:v>
                </c:pt>
                <c:pt idx="6723">
                  <c:v>3.13600000009018</c:v>
                </c:pt>
                <c:pt idx="6724">
                  <c:v>3.14400000009041</c:v>
                </c:pt>
                <c:pt idx="6725">
                  <c:v>3.1520000000906401</c:v>
                </c:pt>
                <c:pt idx="6726">
                  <c:v>3.1600000000908701</c:v>
                </c:pt>
                <c:pt idx="6727">
                  <c:v>3.1680000000911002</c:v>
                </c:pt>
                <c:pt idx="6728">
                  <c:v>3.1760000000913302</c:v>
                </c:pt>
                <c:pt idx="6729">
                  <c:v>3.1840000000915603</c:v>
                </c:pt>
                <c:pt idx="6730">
                  <c:v>3.1920000000917899</c:v>
                </c:pt>
                <c:pt idx="6731">
                  <c:v>3.2000000000920199</c:v>
                </c:pt>
                <c:pt idx="6732">
                  <c:v>3.2080000000922499</c:v>
                </c:pt>
                <c:pt idx="6733">
                  <c:v>3.21600000009248</c:v>
                </c:pt>
                <c:pt idx="6734">
                  <c:v>3.22400000009271</c:v>
                </c:pt>
                <c:pt idx="6735">
                  <c:v>3.2320000000929401</c:v>
                </c:pt>
                <c:pt idx="6736">
                  <c:v>3.2400000000931701</c:v>
                </c:pt>
                <c:pt idx="6737">
                  <c:v>3.2480000000934002</c:v>
                </c:pt>
                <c:pt idx="6738">
                  <c:v>3.2560000000936302</c:v>
                </c:pt>
                <c:pt idx="6739">
                  <c:v>3.2640000000938598</c:v>
                </c:pt>
                <c:pt idx="6740">
                  <c:v>3.2720000000940899</c:v>
                </c:pt>
                <c:pt idx="6741">
                  <c:v>3.2800000000943199</c:v>
                </c:pt>
                <c:pt idx="6742">
                  <c:v>3.28800000009455</c:v>
                </c:pt>
                <c:pt idx="6743">
                  <c:v>3.29600000009478</c:v>
                </c:pt>
                <c:pt idx="6744">
                  <c:v>3.3040000000950198</c:v>
                </c:pt>
                <c:pt idx="6745">
                  <c:v>3.3120000000952499</c:v>
                </c:pt>
                <c:pt idx="6746">
                  <c:v>3.3200000000954799</c:v>
                </c:pt>
                <c:pt idx="6747">
                  <c:v>3.32800000009571</c:v>
                </c:pt>
                <c:pt idx="6748">
                  <c:v>3.33600000009594</c:v>
                </c:pt>
                <c:pt idx="6749">
                  <c:v>3.3440000000961696</c:v>
                </c:pt>
                <c:pt idx="6750">
                  <c:v>3.3520000000963996</c:v>
                </c:pt>
                <c:pt idx="6751">
                  <c:v>3.3600000000966297</c:v>
                </c:pt>
                <c:pt idx="6752">
                  <c:v>3.3680000000968597</c:v>
                </c:pt>
                <c:pt idx="6753">
                  <c:v>3.3760000000970898</c:v>
                </c:pt>
                <c:pt idx="6754">
                  <c:v>3.3840000000973198</c:v>
                </c:pt>
                <c:pt idx="6755">
                  <c:v>3.3920000000975499</c:v>
                </c:pt>
                <c:pt idx="6756">
                  <c:v>3.4000000000977799</c:v>
                </c:pt>
                <c:pt idx="6757">
                  <c:v>3.40800000009801</c:v>
                </c:pt>
                <c:pt idx="6758">
                  <c:v>3.41600000009824</c:v>
                </c:pt>
                <c:pt idx="6759">
                  <c:v>3.4240000000984696</c:v>
                </c:pt>
                <c:pt idx="6760">
                  <c:v>3.4320000000986997</c:v>
                </c:pt>
                <c:pt idx="6761">
                  <c:v>3.4400000000989297</c:v>
                </c:pt>
                <c:pt idx="6762">
                  <c:v>3.4480000000991597</c:v>
                </c:pt>
                <c:pt idx="6763">
                  <c:v>3.4560000000993898</c:v>
                </c:pt>
                <c:pt idx="6764">
                  <c:v>3.4640000000996198</c:v>
                </c:pt>
                <c:pt idx="6765">
                  <c:v>3.4720000000998499</c:v>
                </c:pt>
                <c:pt idx="6766">
                  <c:v>3.4800000001000799</c:v>
                </c:pt>
                <c:pt idx="6767">
                  <c:v>3.48800000010031</c:v>
                </c:pt>
                <c:pt idx="6768">
                  <c:v>3.49600000010054</c:v>
                </c:pt>
                <c:pt idx="6769">
                  <c:v>3.5040000001007696</c:v>
                </c:pt>
                <c:pt idx="6770">
                  <c:v>3.5120000001009997</c:v>
                </c:pt>
                <c:pt idx="6771">
                  <c:v>3.5200000001012297</c:v>
                </c:pt>
                <c:pt idx="6772">
                  <c:v>3.5280000001014598</c:v>
                </c:pt>
                <c:pt idx="6773">
                  <c:v>3.5360000001016898</c:v>
                </c:pt>
                <c:pt idx="6774">
                  <c:v>3.5440000001019198</c:v>
                </c:pt>
                <c:pt idx="6775">
                  <c:v>3.5520000001021499</c:v>
                </c:pt>
                <c:pt idx="6776">
                  <c:v>3.5600000001023799</c:v>
                </c:pt>
                <c:pt idx="6777">
                  <c:v>3.56800000010261</c:v>
                </c:pt>
                <c:pt idx="6778">
                  <c:v>3.5760000001028396</c:v>
                </c:pt>
                <c:pt idx="6779">
                  <c:v>3.5840000001030696</c:v>
                </c:pt>
                <c:pt idx="6780">
                  <c:v>3.5920000001032997</c:v>
                </c:pt>
                <c:pt idx="6781">
                  <c:v>3.6000000001035297</c:v>
                </c:pt>
                <c:pt idx="6782">
                  <c:v>3.6080000001037598</c:v>
                </c:pt>
                <c:pt idx="6783">
                  <c:v>3.6160000001039898</c:v>
                </c:pt>
                <c:pt idx="6784">
                  <c:v>3.6240000001042199</c:v>
                </c:pt>
                <c:pt idx="6785">
                  <c:v>3.6320000001044499</c:v>
                </c:pt>
                <c:pt idx="6786">
                  <c:v>3.6400000001046799</c:v>
                </c:pt>
                <c:pt idx="6787">
                  <c:v>3.64800000010491</c:v>
                </c:pt>
                <c:pt idx="6788">
                  <c:v>3.65600000010514</c:v>
                </c:pt>
                <c:pt idx="6789">
                  <c:v>3.6640000001053701</c:v>
                </c:pt>
                <c:pt idx="6790">
                  <c:v>3.6720000001056001</c:v>
                </c:pt>
                <c:pt idx="6791">
                  <c:v>3.6800000001058302</c:v>
                </c:pt>
                <c:pt idx="6792">
                  <c:v>3.6880000001060602</c:v>
                </c:pt>
                <c:pt idx="6793">
                  <c:v>3.6960000001062903</c:v>
                </c:pt>
                <c:pt idx="6794">
                  <c:v>3.7040000001065203</c:v>
                </c:pt>
                <c:pt idx="6795">
                  <c:v>3.7120000001067504</c:v>
                </c:pt>
                <c:pt idx="6796">
                  <c:v>3.7200000001069804</c:v>
                </c:pt>
                <c:pt idx="6797">
                  <c:v>3.72800000010721</c:v>
                </c:pt>
                <c:pt idx="6798">
                  <c:v>3.73600000010744</c:v>
                </c:pt>
                <c:pt idx="6799">
                  <c:v>3.7440000001076701</c:v>
                </c:pt>
                <c:pt idx="6800">
                  <c:v>3.7520000001079001</c:v>
                </c:pt>
                <c:pt idx="6801">
                  <c:v>3.7600000001081302</c:v>
                </c:pt>
                <c:pt idx="6802">
                  <c:v>3.7680000001083602</c:v>
                </c:pt>
                <c:pt idx="6803">
                  <c:v>3.7760000001085903</c:v>
                </c:pt>
                <c:pt idx="6804">
                  <c:v>3.7840000001088203</c:v>
                </c:pt>
                <c:pt idx="6805">
                  <c:v>3.7920000001090504</c:v>
                </c:pt>
                <c:pt idx="6806">
                  <c:v>3.8000000001092804</c:v>
                </c:pt>
                <c:pt idx="6807">
                  <c:v>3.80800000010951</c:v>
                </c:pt>
                <c:pt idx="6808">
                  <c:v>3.8160000001097401</c:v>
                </c:pt>
                <c:pt idx="6809">
                  <c:v>3.8240000001099701</c:v>
                </c:pt>
                <c:pt idx="6810">
                  <c:v>3.8320000001102001</c:v>
                </c:pt>
                <c:pt idx="6811">
                  <c:v>3.8400000001104302</c:v>
                </c:pt>
                <c:pt idx="6812">
                  <c:v>3.8480000001106602</c:v>
                </c:pt>
                <c:pt idx="6813">
                  <c:v>3.8560000001108903</c:v>
                </c:pt>
                <c:pt idx="6814">
                  <c:v>3.8640000001111203</c:v>
                </c:pt>
                <c:pt idx="6815">
                  <c:v>3.8720000001113504</c:v>
                </c:pt>
                <c:pt idx="6816">
                  <c:v>3.88000000011158</c:v>
                </c:pt>
                <c:pt idx="6817">
                  <c:v>3.88800000011181</c:v>
                </c:pt>
                <c:pt idx="6818">
                  <c:v>3.8960000001120401</c:v>
                </c:pt>
                <c:pt idx="6819">
                  <c:v>3.9040000001122701</c:v>
                </c:pt>
                <c:pt idx="6820">
                  <c:v>3.9120000001125002</c:v>
                </c:pt>
                <c:pt idx="6821">
                  <c:v>3.9200000001127302</c:v>
                </c:pt>
                <c:pt idx="6822">
                  <c:v>3.9280000001129602</c:v>
                </c:pt>
                <c:pt idx="6823">
                  <c:v>3.9360000001131903</c:v>
                </c:pt>
                <c:pt idx="6824">
                  <c:v>3.9440000001134203</c:v>
                </c:pt>
                <c:pt idx="6825">
                  <c:v>3.9520000001136504</c:v>
                </c:pt>
                <c:pt idx="6826">
                  <c:v>3.9600000001138804</c:v>
                </c:pt>
                <c:pt idx="6827">
                  <c:v>3.9680000001141105</c:v>
                </c:pt>
                <c:pt idx="6828">
                  <c:v>3.9760000001143405</c:v>
                </c:pt>
                <c:pt idx="6829">
                  <c:v>3.9840000001145706</c:v>
                </c:pt>
                <c:pt idx="6830">
                  <c:v>3.9920000001148006</c:v>
                </c:pt>
                <c:pt idx="6831">
                  <c:v>4.0000000001150298</c:v>
                </c:pt>
                <c:pt idx="6832">
                  <c:v>4.0080000001152598</c:v>
                </c:pt>
                <c:pt idx="6833">
                  <c:v>4.0160000001154899</c:v>
                </c:pt>
                <c:pt idx="6834">
                  <c:v>4.0240000001157199</c:v>
                </c:pt>
                <c:pt idx="6835">
                  <c:v>4.0320000001159499</c:v>
                </c:pt>
                <c:pt idx="6836">
                  <c:v>4.04000000011618</c:v>
                </c:pt>
                <c:pt idx="6837">
                  <c:v>4.04800000011641</c:v>
                </c:pt>
                <c:pt idx="6838">
                  <c:v>4.0560000001166401</c:v>
                </c:pt>
                <c:pt idx="6839">
                  <c:v>4.0640000001168701</c:v>
                </c:pt>
                <c:pt idx="6840">
                  <c:v>4.0720000001171002</c:v>
                </c:pt>
                <c:pt idx="6841">
                  <c:v>4.0800000001173302</c:v>
                </c:pt>
                <c:pt idx="6842">
                  <c:v>4.0880000001175603</c:v>
                </c:pt>
                <c:pt idx="6843">
                  <c:v>4.0960000001177903</c:v>
                </c:pt>
                <c:pt idx="6844">
                  <c:v>4.1040000001180204</c:v>
                </c:pt>
                <c:pt idx="6845">
                  <c:v>4.1120000001182504</c:v>
                </c:pt>
                <c:pt idx="6846">
                  <c:v>4.1200000001184804</c:v>
                </c:pt>
                <c:pt idx="6847">
                  <c:v>4.1280000001187105</c:v>
                </c:pt>
                <c:pt idx="6848">
                  <c:v>4.1360000001189405</c:v>
                </c:pt>
                <c:pt idx="6849">
                  <c:v>4.1440000001191706</c:v>
                </c:pt>
                <c:pt idx="6850">
                  <c:v>4.1520000001193997</c:v>
                </c:pt>
                <c:pt idx="6851">
                  <c:v>4.1600000001196298</c:v>
                </c:pt>
                <c:pt idx="6852">
                  <c:v>4.1680000001198598</c:v>
                </c:pt>
                <c:pt idx="6853">
                  <c:v>4.1760000001200899</c:v>
                </c:pt>
                <c:pt idx="6854">
                  <c:v>4.1840000001203199</c:v>
                </c:pt>
                <c:pt idx="6855">
                  <c:v>4.19200000012055</c:v>
                </c:pt>
                <c:pt idx="6856">
                  <c:v>4.20000000012078</c:v>
                </c:pt>
                <c:pt idx="6857">
                  <c:v>4.2080000001210101</c:v>
                </c:pt>
                <c:pt idx="6858">
                  <c:v>4.2160000001212401</c:v>
                </c:pt>
                <c:pt idx="6859">
                  <c:v>4.2240000001214701</c:v>
                </c:pt>
                <c:pt idx="6860">
                  <c:v>4.2320000001217002</c:v>
                </c:pt>
                <c:pt idx="6861">
                  <c:v>4.2400000001219302</c:v>
                </c:pt>
                <c:pt idx="6862">
                  <c:v>4.2480000001221603</c:v>
                </c:pt>
                <c:pt idx="6863">
                  <c:v>4.2560000001223903</c:v>
                </c:pt>
                <c:pt idx="6864">
                  <c:v>4.2640000001226204</c:v>
                </c:pt>
                <c:pt idx="6865">
                  <c:v>4.2720000001228504</c:v>
                </c:pt>
                <c:pt idx="6866">
                  <c:v>4.2800000001230805</c:v>
                </c:pt>
                <c:pt idx="6867">
                  <c:v>4.2880000001233105</c:v>
                </c:pt>
                <c:pt idx="6868">
                  <c:v>4.2960000001235406</c:v>
                </c:pt>
                <c:pt idx="6869">
                  <c:v>4.3040000001237697</c:v>
                </c:pt>
                <c:pt idx="6870">
                  <c:v>4.3120000001239998</c:v>
                </c:pt>
                <c:pt idx="6871">
                  <c:v>4.3200000001242298</c:v>
                </c:pt>
                <c:pt idx="6872">
                  <c:v>4.3280000001244598</c:v>
                </c:pt>
                <c:pt idx="6873">
                  <c:v>4.3360000001246899</c:v>
                </c:pt>
                <c:pt idx="6874">
                  <c:v>4.3440000001249199</c:v>
                </c:pt>
                <c:pt idx="6875">
                  <c:v>4.35200000012515</c:v>
                </c:pt>
                <c:pt idx="6876">
                  <c:v>4.36000000012538</c:v>
                </c:pt>
                <c:pt idx="6877">
                  <c:v>4.3680000001256101</c:v>
                </c:pt>
                <c:pt idx="6878">
                  <c:v>4.3760000001258401</c:v>
                </c:pt>
                <c:pt idx="6879">
                  <c:v>4.3840000001260702</c:v>
                </c:pt>
                <c:pt idx="6880">
                  <c:v>4.3920000001263002</c:v>
                </c:pt>
                <c:pt idx="6881">
                  <c:v>4.4000000001265303</c:v>
                </c:pt>
                <c:pt idx="6882">
                  <c:v>4.4080000001267603</c:v>
                </c:pt>
                <c:pt idx="6883">
                  <c:v>4.4160000001269903</c:v>
                </c:pt>
                <c:pt idx="6884">
                  <c:v>4.4240000001272204</c:v>
                </c:pt>
                <c:pt idx="6885">
                  <c:v>4.4320000001274504</c:v>
                </c:pt>
                <c:pt idx="6886">
                  <c:v>4.4400000001276805</c:v>
                </c:pt>
                <c:pt idx="6887">
                  <c:v>4.4480000001279105</c:v>
                </c:pt>
                <c:pt idx="6888">
                  <c:v>4.4560000001281397</c:v>
                </c:pt>
                <c:pt idx="6889">
                  <c:v>4.4640000001283697</c:v>
                </c:pt>
                <c:pt idx="6890">
                  <c:v>4.4720000001285998</c:v>
                </c:pt>
                <c:pt idx="6891">
                  <c:v>4.4800000001288298</c:v>
                </c:pt>
                <c:pt idx="6892">
                  <c:v>4.4880000001290599</c:v>
                </c:pt>
                <c:pt idx="6893">
                  <c:v>4.4960000001292899</c:v>
                </c:pt>
                <c:pt idx="6894">
                  <c:v>4.50400000012952</c:v>
                </c:pt>
                <c:pt idx="6895">
                  <c:v>4.51200000012975</c:v>
                </c:pt>
                <c:pt idx="6896">
                  <c:v>4.52000000012998</c:v>
                </c:pt>
                <c:pt idx="6897">
                  <c:v>4.5280000001302101</c:v>
                </c:pt>
                <c:pt idx="6898">
                  <c:v>4.5360000001304401</c:v>
                </c:pt>
                <c:pt idx="6899">
                  <c:v>4.5440000001306702</c:v>
                </c:pt>
                <c:pt idx="6900">
                  <c:v>4.5520000001309002</c:v>
                </c:pt>
                <c:pt idx="6901">
                  <c:v>4.5600000001311303</c:v>
                </c:pt>
                <c:pt idx="6902">
                  <c:v>4.5680000001313603</c:v>
                </c:pt>
                <c:pt idx="6903">
                  <c:v>4.5760000001315904</c:v>
                </c:pt>
                <c:pt idx="6904">
                  <c:v>4.5840000001318204</c:v>
                </c:pt>
                <c:pt idx="6905">
                  <c:v>4.5920000001320505</c:v>
                </c:pt>
                <c:pt idx="6906">
                  <c:v>4.6000000001322805</c:v>
                </c:pt>
                <c:pt idx="6907">
                  <c:v>4.6080000001325097</c:v>
                </c:pt>
                <c:pt idx="6908">
                  <c:v>4.6160000001327397</c:v>
                </c:pt>
                <c:pt idx="6909">
                  <c:v>4.6240000001329697</c:v>
                </c:pt>
                <c:pt idx="6910">
                  <c:v>4.6320000001331998</c:v>
                </c:pt>
                <c:pt idx="6911">
                  <c:v>4.6400000001334298</c:v>
                </c:pt>
                <c:pt idx="6912">
                  <c:v>4.6480000001336705</c:v>
                </c:pt>
                <c:pt idx="6913">
                  <c:v>4.6560000001339006</c:v>
                </c:pt>
                <c:pt idx="6914">
                  <c:v>4.6640000001341306</c:v>
                </c:pt>
                <c:pt idx="6915">
                  <c:v>4.6720000001343607</c:v>
                </c:pt>
                <c:pt idx="6916">
                  <c:v>4.6800000001345907</c:v>
                </c:pt>
                <c:pt idx="6917">
                  <c:v>4.6880000001348208</c:v>
                </c:pt>
                <c:pt idx="6918">
                  <c:v>4.6960000001350499</c:v>
                </c:pt>
                <c:pt idx="6919">
                  <c:v>4.70400000013528</c:v>
                </c:pt>
                <c:pt idx="6920">
                  <c:v>4.71200000013551</c:v>
                </c:pt>
                <c:pt idx="6921">
                  <c:v>4.7200000001357401</c:v>
                </c:pt>
                <c:pt idx="6922">
                  <c:v>4.7280000001359701</c:v>
                </c:pt>
                <c:pt idx="6923">
                  <c:v>4.7360000001362001</c:v>
                </c:pt>
                <c:pt idx="6924">
                  <c:v>4.7440000001364302</c:v>
                </c:pt>
                <c:pt idx="6925">
                  <c:v>4.7520000001366602</c:v>
                </c:pt>
                <c:pt idx="6926">
                  <c:v>4.7600000001368903</c:v>
                </c:pt>
                <c:pt idx="6927">
                  <c:v>4.7680000001371203</c:v>
                </c:pt>
                <c:pt idx="6928">
                  <c:v>4.7760000001373504</c:v>
                </c:pt>
                <c:pt idx="6929">
                  <c:v>4.7840000001375804</c:v>
                </c:pt>
                <c:pt idx="6930">
                  <c:v>4.7920000001378105</c:v>
                </c:pt>
                <c:pt idx="6931">
                  <c:v>4.8000000001380405</c:v>
                </c:pt>
                <c:pt idx="6932">
                  <c:v>4.8080000001382706</c:v>
                </c:pt>
                <c:pt idx="6933">
                  <c:v>4.8160000001385006</c:v>
                </c:pt>
                <c:pt idx="6934">
                  <c:v>4.8240000001387306</c:v>
                </c:pt>
                <c:pt idx="6935">
                  <c:v>4.8320000001389607</c:v>
                </c:pt>
                <c:pt idx="6936">
                  <c:v>4.8400000001391907</c:v>
                </c:pt>
                <c:pt idx="6937">
                  <c:v>4.8480000001394199</c:v>
                </c:pt>
                <c:pt idx="6938">
                  <c:v>4.8560000001396499</c:v>
                </c:pt>
                <c:pt idx="6939">
                  <c:v>4.86400000013988</c:v>
                </c:pt>
                <c:pt idx="6940">
                  <c:v>4.87200000014011</c:v>
                </c:pt>
                <c:pt idx="6941">
                  <c:v>4.8800000001403401</c:v>
                </c:pt>
                <c:pt idx="6942">
                  <c:v>4.8880000001405701</c:v>
                </c:pt>
                <c:pt idx="6943">
                  <c:v>4.8960000001408002</c:v>
                </c:pt>
                <c:pt idx="6944">
                  <c:v>4.9040000001410302</c:v>
                </c:pt>
                <c:pt idx="6945">
                  <c:v>4.9120000001412603</c:v>
                </c:pt>
                <c:pt idx="6946">
                  <c:v>4.9200000001414903</c:v>
                </c:pt>
                <c:pt idx="6947">
                  <c:v>4.9280000001417203</c:v>
                </c:pt>
                <c:pt idx="6948">
                  <c:v>4.9360000001419504</c:v>
                </c:pt>
                <c:pt idx="6949">
                  <c:v>4.9440000001421804</c:v>
                </c:pt>
                <c:pt idx="6950">
                  <c:v>4.9520000001424105</c:v>
                </c:pt>
                <c:pt idx="6951">
                  <c:v>4.9600000001426405</c:v>
                </c:pt>
                <c:pt idx="6952">
                  <c:v>4.9680000001428706</c:v>
                </c:pt>
                <c:pt idx="6953">
                  <c:v>4.9760000001431006</c:v>
                </c:pt>
                <c:pt idx="6954">
                  <c:v>4.9840000001433307</c:v>
                </c:pt>
                <c:pt idx="6955">
                  <c:v>4.9920000001435607</c:v>
                </c:pt>
                <c:pt idx="6956">
                  <c:v>5.0000000001437899</c:v>
                </c:pt>
                <c:pt idx="6957">
                  <c:v>5.0080000001440199</c:v>
                </c:pt>
                <c:pt idx="6958">
                  <c:v>5.01600000014425</c:v>
                </c:pt>
                <c:pt idx="6959">
                  <c:v>5.02400000014448</c:v>
                </c:pt>
                <c:pt idx="6960">
                  <c:v>5.0320000001447101</c:v>
                </c:pt>
                <c:pt idx="6961">
                  <c:v>5.0400000001449401</c:v>
                </c:pt>
                <c:pt idx="6962">
                  <c:v>5.0480000001451701</c:v>
                </c:pt>
                <c:pt idx="6963">
                  <c:v>5.0560000001454002</c:v>
                </c:pt>
                <c:pt idx="6964">
                  <c:v>5.0640000001456302</c:v>
                </c:pt>
                <c:pt idx="6965">
                  <c:v>5.0720000001458603</c:v>
                </c:pt>
                <c:pt idx="6966">
                  <c:v>5.0800000001460903</c:v>
                </c:pt>
                <c:pt idx="6967">
                  <c:v>5.0880000001463204</c:v>
                </c:pt>
                <c:pt idx="6968">
                  <c:v>5.0960000001465504</c:v>
                </c:pt>
                <c:pt idx="6969">
                  <c:v>5.1040000001467805</c:v>
                </c:pt>
                <c:pt idx="6970">
                  <c:v>5.1120000001470105</c:v>
                </c:pt>
                <c:pt idx="6971">
                  <c:v>5.1200000001472405</c:v>
                </c:pt>
                <c:pt idx="6972">
                  <c:v>5.1280000001474706</c:v>
                </c:pt>
                <c:pt idx="6973">
                  <c:v>5.1360000001477006</c:v>
                </c:pt>
                <c:pt idx="6974">
                  <c:v>5.1440000001479307</c:v>
                </c:pt>
                <c:pt idx="6975">
                  <c:v>5.1520000001481598</c:v>
                </c:pt>
                <c:pt idx="6976">
                  <c:v>5.1600000001483899</c:v>
                </c:pt>
                <c:pt idx="6977">
                  <c:v>5.1680000001486199</c:v>
                </c:pt>
                <c:pt idx="6978">
                  <c:v>5.17600000014885</c:v>
                </c:pt>
                <c:pt idx="6979">
                  <c:v>5.18400000014908</c:v>
                </c:pt>
                <c:pt idx="6980">
                  <c:v>5.1920000001493101</c:v>
                </c:pt>
                <c:pt idx="6981">
                  <c:v>5.2000000001495401</c:v>
                </c:pt>
                <c:pt idx="6982">
                  <c:v>5.2080000001497702</c:v>
                </c:pt>
                <c:pt idx="6983">
                  <c:v>5.2160000001500002</c:v>
                </c:pt>
                <c:pt idx="6984">
                  <c:v>5.2240000001502302</c:v>
                </c:pt>
                <c:pt idx="6985">
                  <c:v>5.2320000001504603</c:v>
                </c:pt>
                <c:pt idx="6986">
                  <c:v>5.2400000001506903</c:v>
                </c:pt>
                <c:pt idx="6987">
                  <c:v>5.2480000001509204</c:v>
                </c:pt>
                <c:pt idx="6988">
                  <c:v>5.2560000001511504</c:v>
                </c:pt>
                <c:pt idx="6989">
                  <c:v>5.2640000001513805</c:v>
                </c:pt>
                <c:pt idx="6990">
                  <c:v>5.2720000001516105</c:v>
                </c:pt>
                <c:pt idx="6991">
                  <c:v>5.2800000001518406</c:v>
                </c:pt>
                <c:pt idx="6992">
                  <c:v>5.2880000001520706</c:v>
                </c:pt>
                <c:pt idx="6993">
                  <c:v>5.2960000001523007</c:v>
                </c:pt>
                <c:pt idx="6994">
                  <c:v>5.3040000001525298</c:v>
                </c:pt>
                <c:pt idx="6995">
                  <c:v>5.3120000001527599</c:v>
                </c:pt>
                <c:pt idx="6996">
                  <c:v>5.3200000001529899</c:v>
                </c:pt>
                <c:pt idx="6997">
                  <c:v>5.32800000015322</c:v>
                </c:pt>
                <c:pt idx="6998">
                  <c:v>5.33600000015345</c:v>
                </c:pt>
                <c:pt idx="6999">
                  <c:v>5.34400000015368</c:v>
                </c:pt>
                <c:pt idx="7000">
                  <c:v>5.3520000001539101</c:v>
                </c:pt>
                <c:pt idx="7001">
                  <c:v>5.3600000001541401</c:v>
                </c:pt>
                <c:pt idx="7002">
                  <c:v>5.3680000001543702</c:v>
                </c:pt>
                <c:pt idx="7003">
                  <c:v>5.3760000001546002</c:v>
                </c:pt>
                <c:pt idx="7004">
                  <c:v>5.3840000001548303</c:v>
                </c:pt>
                <c:pt idx="7005">
                  <c:v>5.3920000001550603</c:v>
                </c:pt>
                <c:pt idx="7006">
                  <c:v>5.4000000001552904</c:v>
                </c:pt>
                <c:pt idx="7007">
                  <c:v>5.4080000001555204</c:v>
                </c:pt>
                <c:pt idx="7008">
                  <c:v>5.4160000001557504</c:v>
                </c:pt>
                <c:pt idx="7009">
                  <c:v>5.4240000001559805</c:v>
                </c:pt>
                <c:pt idx="7010">
                  <c:v>5.4320000001562105</c:v>
                </c:pt>
                <c:pt idx="7011">
                  <c:v>5.4400000001564406</c:v>
                </c:pt>
                <c:pt idx="7012">
                  <c:v>5.4480000001566706</c:v>
                </c:pt>
                <c:pt idx="7013">
                  <c:v>5.4560000001568998</c:v>
                </c:pt>
                <c:pt idx="7014">
                  <c:v>5.4640000001571298</c:v>
                </c:pt>
                <c:pt idx="7015">
                  <c:v>5.4720000001573599</c:v>
                </c:pt>
                <c:pt idx="7016">
                  <c:v>5.4800000001575899</c:v>
                </c:pt>
                <c:pt idx="7017">
                  <c:v>5.48800000015782</c:v>
                </c:pt>
                <c:pt idx="7018">
                  <c:v>5.49600000015805</c:v>
                </c:pt>
                <c:pt idx="7019">
                  <c:v>5.5040000001582801</c:v>
                </c:pt>
                <c:pt idx="7020">
                  <c:v>5.5120000001585101</c:v>
                </c:pt>
                <c:pt idx="7021">
                  <c:v>5.5200000001587401</c:v>
                </c:pt>
                <c:pt idx="7022">
                  <c:v>5.5280000001589702</c:v>
                </c:pt>
                <c:pt idx="7023">
                  <c:v>5.5360000001592002</c:v>
                </c:pt>
                <c:pt idx="7024">
                  <c:v>5.5440000001594303</c:v>
                </c:pt>
                <c:pt idx="7025">
                  <c:v>5.5520000001596603</c:v>
                </c:pt>
                <c:pt idx="7026">
                  <c:v>5.5600000001598904</c:v>
                </c:pt>
                <c:pt idx="7027">
                  <c:v>5.5680000001601204</c:v>
                </c:pt>
                <c:pt idx="7028">
                  <c:v>5.5760000001603505</c:v>
                </c:pt>
                <c:pt idx="7029">
                  <c:v>5.5840000001605805</c:v>
                </c:pt>
                <c:pt idx="7030">
                  <c:v>5.5920000001608106</c:v>
                </c:pt>
                <c:pt idx="7031">
                  <c:v>5.6000000001610406</c:v>
                </c:pt>
                <c:pt idx="7032">
                  <c:v>5.6080000001612698</c:v>
                </c:pt>
                <c:pt idx="7033">
                  <c:v>5.6160000001614998</c:v>
                </c:pt>
                <c:pt idx="7034">
                  <c:v>5.6240000001617299</c:v>
                </c:pt>
                <c:pt idx="7035">
                  <c:v>5.6320000001619599</c:v>
                </c:pt>
                <c:pt idx="7036">
                  <c:v>5.6400000001621899</c:v>
                </c:pt>
                <c:pt idx="7037">
                  <c:v>5.64800000016242</c:v>
                </c:pt>
                <c:pt idx="7038">
                  <c:v>5.65600000016265</c:v>
                </c:pt>
                <c:pt idx="7039">
                  <c:v>5.6640000001628801</c:v>
                </c:pt>
                <c:pt idx="7040">
                  <c:v>5.6720000001631101</c:v>
                </c:pt>
                <c:pt idx="7041">
                  <c:v>5.6800000001633402</c:v>
                </c:pt>
                <c:pt idx="7042">
                  <c:v>5.6880000001635702</c:v>
                </c:pt>
                <c:pt idx="7043">
                  <c:v>5.6960000001638003</c:v>
                </c:pt>
                <c:pt idx="7044">
                  <c:v>5.7040000001640303</c:v>
                </c:pt>
                <c:pt idx="7045">
                  <c:v>5.7120000001642603</c:v>
                </c:pt>
                <c:pt idx="7046">
                  <c:v>5.7200000001644904</c:v>
                </c:pt>
                <c:pt idx="7047">
                  <c:v>5.7280000001647204</c:v>
                </c:pt>
                <c:pt idx="7048">
                  <c:v>5.7360000001649505</c:v>
                </c:pt>
                <c:pt idx="7049">
                  <c:v>5.7440000001651805</c:v>
                </c:pt>
                <c:pt idx="7050">
                  <c:v>5.7520000001654106</c:v>
                </c:pt>
                <c:pt idx="7051">
                  <c:v>5.7600000001656397</c:v>
                </c:pt>
                <c:pt idx="7052">
                  <c:v>5.7680000001658698</c:v>
                </c:pt>
                <c:pt idx="7053">
                  <c:v>5.7760000001660998</c:v>
                </c:pt>
                <c:pt idx="7054">
                  <c:v>5.7840000001663299</c:v>
                </c:pt>
                <c:pt idx="7055">
                  <c:v>5.7920000001665599</c:v>
                </c:pt>
                <c:pt idx="7056">
                  <c:v>5.80000000016679</c:v>
                </c:pt>
                <c:pt idx="7057">
                  <c:v>5.80800000016702</c:v>
                </c:pt>
                <c:pt idx="7058">
                  <c:v>5.8160000001672501</c:v>
                </c:pt>
                <c:pt idx="7059">
                  <c:v>5.8240000001674801</c:v>
                </c:pt>
                <c:pt idx="7060">
                  <c:v>5.8320000001677101</c:v>
                </c:pt>
                <c:pt idx="7061">
                  <c:v>5.8400000001679402</c:v>
                </c:pt>
                <c:pt idx="7062">
                  <c:v>5.8480000001681702</c:v>
                </c:pt>
                <c:pt idx="7063">
                  <c:v>5.8560000001684003</c:v>
                </c:pt>
                <c:pt idx="7064">
                  <c:v>5.8640000001686303</c:v>
                </c:pt>
                <c:pt idx="7065">
                  <c:v>5.8720000001688604</c:v>
                </c:pt>
                <c:pt idx="7066">
                  <c:v>5.8800000001690904</c:v>
                </c:pt>
                <c:pt idx="7067">
                  <c:v>5.8880000001693205</c:v>
                </c:pt>
                <c:pt idx="7068">
                  <c:v>5.8960000001695505</c:v>
                </c:pt>
                <c:pt idx="7069">
                  <c:v>5.9040000001697805</c:v>
                </c:pt>
                <c:pt idx="7070">
                  <c:v>5.9120000001700106</c:v>
                </c:pt>
                <c:pt idx="7071">
                  <c:v>5.9200000001702398</c:v>
                </c:pt>
                <c:pt idx="7072">
                  <c:v>5.9280000001704698</c:v>
                </c:pt>
                <c:pt idx="7073">
                  <c:v>5.9360000001706998</c:v>
                </c:pt>
                <c:pt idx="7074">
                  <c:v>5.9440000001709299</c:v>
                </c:pt>
                <c:pt idx="7075">
                  <c:v>5.9520000001711599</c:v>
                </c:pt>
                <c:pt idx="7076">
                  <c:v>5.9600000001714006</c:v>
                </c:pt>
                <c:pt idx="7077">
                  <c:v>5.9680000001716307</c:v>
                </c:pt>
                <c:pt idx="7078">
                  <c:v>5.9760000001718607</c:v>
                </c:pt>
                <c:pt idx="7079">
                  <c:v>5.9840000001720908</c:v>
                </c:pt>
                <c:pt idx="7080">
                  <c:v>5.9920000001723208</c:v>
                </c:pt>
                <c:pt idx="7081">
                  <c:v>6.00000000017255</c:v>
                </c:pt>
                <c:pt idx="7082">
                  <c:v>6.00800000017278</c:v>
                </c:pt>
                <c:pt idx="7083">
                  <c:v>6.0160000001730101</c:v>
                </c:pt>
                <c:pt idx="7084">
                  <c:v>6.0240000001732401</c:v>
                </c:pt>
                <c:pt idx="7085">
                  <c:v>6.0320000001734702</c:v>
                </c:pt>
                <c:pt idx="7086">
                  <c:v>6.0400000001737002</c:v>
                </c:pt>
                <c:pt idx="7087">
                  <c:v>6.0480000001739302</c:v>
                </c:pt>
                <c:pt idx="7088">
                  <c:v>6.0560000001741603</c:v>
                </c:pt>
                <c:pt idx="7089">
                  <c:v>6.0640000001743903</c:v>
                </c:pt>
                <c:pt idx="7090">
                  <c:v>6.0720000001746204</c:v>
                </c:pt>
                <c:pt idx="7091">
                  <c:v>6.0800000001748504</c:v>
                </c:pt>
                <c:pt idx="7092">
                  <c:v>6.0880000001750805</c:v>
                </c:pt>
                <c:pt idx="7093">
                  <c:v>6.0960000001753105</c:v>
                </c:pt>
                <c:pt idx="7094">
                  <c:v>6.1040000001755406</c:v>
                </c:pt>
                <c:pt idx="7095">
                  <c:v>6.1120000001757706</c:v>
                </c:pt>
                <c:pt idx="7096">
                  <c:v>6.1200000001760007</c:v>
                </c:pt>
                <c:pt idx="7097">
                  <c:v>6.1280000001762307</c:v>
                </c:pt>
                <c:pt idx="7098">
                  <c:v>6.1360000001764607</c:v>
                </c:pt>
                <c:pt idx="7099">
                  <c:v>6.1440000001766908</c:v>
                </c:pt>
                <c:pt idx="7100">
                  <c:v>6.1520000001769199</c:v>
                </c:pt>
                <c:pt idx="7101">
                  <c:v>6.16000000017715</c:v>
                </c:pt>
                <c:pt idx="7102">
                  <c:v>6.16800000017738</c:v>
                </c:pt>
                <c:pt idx="7103">
                  <c:v>6.1760000001776101</c:v>
                </c:pt>
                <c:pt idx="7104">
                  <c:v>6.1840000001778401</c:v>
                </c:pt>
                <c:pt idx="7105">
                  <c:v>6.1920000001780702</c:v>
                </c:pt>
                <c:pt idx="7106">
                  <c:v>6.2000000001783002</c:v>
                </c:pt>
                <c:pt idx="7107">
                  <c:v>6.2080000001785303</c:v>
                </c:pt>
                <c:pt idx="7108">
                  <c:v>6.2160000001787603</c:v>
                </c:pt>
                <c:pt idx="7109">
                  <c:v>6.2240000001789904</c:v>
                </c:pt>
                <c:pt idx="7110">
                  <c:v>6.2320000001792204</c:v>
                </c:pt>
                <c:pt idx="7111">
                  <c:v>6.2400000001794504</c:v>
                </c:pt>
                <c:pt idx="7112">
                  <c:v>6.2480000001796805</c:v>
                </c:pt>
                <c:pt idx="7113">
                  <c:v>6.2560000001799105</c:v>
                </c:pt>
                <c:pt idx="7114">
                  <c:v>6.2640000001801406</c:v>
                </c:pt>
                <c:pt idx="7115">
                  <c:v>6.2720000001803706</c:v>
                </c:pt>
                <c:pt idx="7116">
                  <c:v>6.2800000001806007</c:v>
                </c:pt>
                <c:pt idx="7117">
                  <c:v>6.2880000001808307</c:v>
                </c:pt>
                <c:pt idx="7118">
                  <c:v>6.2960000001810608</c:v>
                </c:pt>
                <c:pt idx="7119">
                  <c:v>6.3040000001812899</c:v>
                </c:pt>
                <c:pt idx="7120">
                  <c:v>6.31200000018152</c:v>
                </c:pt>
                <c:pt idx="7121">
                  <c:v>6.32000000018175</c:v>
                </c:pt>
                <c:pt idx="7122">
                  <c:v>6.3280000001819801</c:v>
                </c:pt>
                <c:pt idx="7123">
                  <c:v>6.3360000001822101</c:v>
                </c:pt>
                <c:pt idx="7124">
                  <c:v>6.3440000001824401</c:v>
                </c:pt>
                <c:pt idx="7125">
                  <c:v>6.3520000001826702</c:v>
                </c:pt>
                <c:pt idx="7126">
                  <c:v>6.3600000001829002</c:v>
                </c:pt>
                <c:pt idx="7127">
                  <c:v>6.3680000001831303</c:v>
                </c:pt>
                <c:pt idx="7128">
                  <c:v>6.3760000001833603</c:v>
                </c:pt>
                <c:pt idx="7129">
                  <c:v>6.3840000001835904</c:v>
                </c:pt>
                <c:pt idx="7130">
                  <c:v>6.3920000001838204</c:v>
                </c:pt>
                <c:pt idx="7131">
                  <c:v>6.4000000001840505</c:v>
                </c:pt>
                <c:pt idx="7132">
                  <c:v>6.4080000001842805</c:v>
                </c:pt>
                <c:pt idx="7133">
                  <c:v>6.4160000001845106</c:v>
                </c:pt>
                <c:pt idx="7134">
                  <c:v>6.4240000001847406</c:v>
                </c:pt>
                <c:pt idx="7135">
                  <c:v>6.4320000001849706</c:v>
                </c:pt>
                <c:pt idx="7136">
                  <c:v>6.4400000001852007</c:v>
                </c:pt>
                <c:pt idx="7137">
                  <c:v>6.4480000001854307</c:v>
                </c:pt>
                <c:pt idx="7138">
                  <c:v>6.4560000001856599</c:v>
                </c:pt>
                <c:pt idx="7139">
                  <c:v>6.4640000001858899</c:v>
                </c:pt>
                <c:pt idx="7140">
                  <c:v>6.47200000018612</c:v>
                </c:pt>
                <c:pt idx="7141">
                  <c:v>6.48000000018635</c:v>
                </c:pt>
                <c:pt idx="7142">
                  <c:v>6.4880000001865801</c:v>
                </c:pt>
                <c:pt idx="7143">
                  <c:v>6.4960000001868101</c:v>
                </c:pt>
                <c:pt idx="7144">
                  <c:v>6.5040000001870402</c:v>
                </c:pt>
                <c:pt idx="7145">
                  <c:v>6.5120000001872702</c:v>
                </c:pt>
                <c:pt idx="7146">
                  <c:v>6.5200000001875003</c:v>
                </c:pt>
                <c:pt idx="7147">
                  <c:v>6.5280000001877303</c:v>
                </c:pt>
                <c:pt idx="7148">
                  <c:v>6.5360000001879603</c:v>
                </c:pt>
                <c:pt idx="7149">
                  <c:v>6.5440000001881904</c:v>
                </c:pt>
                <c:pt idx="7150">
                  <c:v>6.5520000001884204</c:v>
                </c:pt>
                <c:pt idx="7151">
                  <c:v>6.5600000001886505</c:v>
                </c:pt>
                <c:pt idx="7152">
                  <c:v>6.5680000001888805</c:v>
                </c:pt>
                <c:pt idx="7153">
                  <c:v>6.5760000001891106</c:v>
                </c:pt>
                <c:pt idx="7154">
                  <c:v>6.5840000001893406</c:v>
                </c:pt>
                <c:pt idx="7155">
                  <c:v>6.5920000001895707</c:v>
                </c:pt>
                <c:pt idx="7156">
                  <c:v>6.6000000001898007</c:v>
                </c:pt>
                <c:pt idx="7157">
                  <c:v>6.6080000001900299</c:v>
                </c:pt>
                <c:pt idx="7158">
                  <c:v>6.6160000001902599</c:v>
                </c:pt>
                <c:pt idx="7159">
                  <c:v>6.62400000019049</c:v>
                </c:pt>
                <c:pt idx="7160">
                  <c:v>6.63200000019072</c:v>
                </c:pt>
                <c:pt idx="7161">
                  <c:v>6.64000000019095</c:v>
                </c:pt>
                <c:pt idx="7162">
                  <c:v>6.6480000001911801</c:v>
                </c:pt>
                <c:pt idx="7163">
                  <c:v>6.6560000001914101</c:v>
                </c:pt>
                <c:pt idx="7164">
                  <c:v>6.6640000001916402</c:v>
                </c:pt>
                <c:pt idx="7165">
                  <c:v>6.6720000001918702</c:v>
                </c:pt>
                <c:pt idx="7166">
                  <c:v>6.6800000001921003</c:v>
                </c:pt>
                <c:pt idx="7167">
                  <c:v>6.6880000001923303</c:v>
                </c:pt>
                <c:pt idx="7168">
                  <c:v>6.6960000001925604</c:v>
                </c:pt>
                <c:pt idx="7169">
                  <c:v>6.7040000001927904</c:v>
                </c:pt>
                <c:pt idx="7170">
                  <c:v>6.7120000001930205</c:v>
                </c:pt>
                <c:pt idx="7171">
                  <c:v>6.7200000001932505</c:v>
                </c:pt>
                <c:pt idx="7172">
                  <c:v>6.7280000001934805</c:v>
                </c:pt>
                <c:pt idx="7173">
                  <c:v>6.7360000001937106</c:v>
                </c:pt>
                <c:pt idx="7174">
                  <c:v>6.7440000001939406</c:v>
                </c:pt>
                <c:pt idx="7175">
                  <c:v>6.7520000001941707</c:v>
                </c:pt>
                <c:pt idx="7176">
                  <c:v>6.7600000001943998</c:v>
                </c:pt>
                <c:pt idx="7177">
                  <c:v>6.7680000001946299</c:v>
                </c:pt>
                <c:pt idx="7178">
                  <c:v>6.7760000001948599</c:v>
                </c:pt>
                <c:pt idx="7179">
                  <c:v>6.78400000019509</c:v>
                </c:pt>
                <c:pt idx="7180">
                  <c:v>6.79200000019532</c:v>
                </c:pt>
                <c:pt idx="7181">
                  <c:v>6.8000000001955501</c:v>
                </c:pt>
                <c:pt idx="7182">
                  <c:v>6.8080000001957801</c:v>
                </c:pt>
                <c:pt idx="7183">
                  <c:v>6.8160000001960102</c:v>
                </c:pt>
                <c:pt idx="7184">
                  <c:v>6.8240000001962402</c:v>
                </c:pt>
                <c:pt idx="7185">
                  <c:v>6.8320000001964702</c:v>
                </c:pt>
                <c:pt idx="7186">
                  <c:v>6.8400000001967003</c:v>
                </c:pt>
                <c:pt idx="7187">
                  <c:v>6.8480000001969303</c:v>
                </c:pt>
                <c:pt idx="7188">
                  <c:v>6.8560000001971604</c:v>
                </c:pt>
                <c:pt idx="7189">
                  <c:v>6.8640000001973904</c:v>
                </c:pt>
                <c:pt idx="7190">
                  <c:v>6.8720000001976205</c:v>
                </c:pt>
                <c:pt idx="7191">
                  <c:v>6.8800000001978505</c:v>
                </c:pt>
                <c:pt idx="7192">
                  <c:v>6.8880000001980806</c:v>
                </c:pt>
                <c:pt idx="7193">
                  <c:v>6.8960000001983106</c:v>
                </c:pt>
                <c:pt idx="7194">
                  <c:v>6.9040000001985407</c:v>
                </c:pt>
                <c:pt idx="7195">
                  <c:v>6.9120000001987707</c:v>
                </c:pt>
                <c:pt idx="7196">
                  <c:v>6.9200000001989999</c:v>
                </c:pt>
                <c:pt idx="7197">
                  <c:v>6.9280000001992299</c:v>
                </c:pt>
                <c:pt idx="7198">
                  <c:v>6.9360000001994599</c:v>
                </c:pt>
                <c:pt idx="7199">
                  <c:v>6.94400000019969</c:v>
                </c:pt>
                <c:pt idx="7200">
                  <c:v>6.95200000019992</c:v>
                </c:pt>
                <c:pt idx="7201">
                  <c:v>6.9600000002001501</c:v>
                </c:pt>
                <c:pt idx="7202">
                  <c:v>6.9680000002003801</c:v>
                </c:pt>
                <c:pt idx="7203">
                  <c:v>6.9760000002006102</c:v>
                </c:pt>
                <c:pt idx="7204">
                  <c:v>6.9840000002008402</c:v>
                </c:pt>
                <c:pt idx="7205">
                  <c:v>6.9920000002010703</c:v>
                </c:pt>
                <c:pt idx="7206">
                  <c:v>7.0000000002013003</c:v>
                </c:pt>
                <c:pt idx="7207">
                  <c:v>7.0080000002015304</c:v>
                </c:pt>
                <c:pt idx="7208">
                  <c:v>7.0160000002017604</c:v>
                </c:pt>
                <c:pt idx="7209">
                  <c:v>7.0240000002019904</c:v>
                </c:pt>
                <c:pt idx="7210">
                  <c:v>7.0320000002022205</c:v>
                </c:pt>
                <c:pt idx="7211">
                  <c:v>7.0400000002024505</c:v>
                </c:pt>
                <c:pt idx="7212">
                  <c:v>7.0480000002026806</c:v>
                </c:pt>
                <c:pt idx="7213">
                  <c:v>7.0560000002029106</c:v>
                </c:pt>
                <c:pt idx="7214">
                  <c:v>7.0640000002031407</c:v>
                </c:pt>
                <c:pt idx="7215">
                  <c:v>7.0720000002033698</c:v>
                </c:pt>
                <c:pt idx="7216">
                  <c:v>7.0800000002035999</c:v>
                </c:pt>
                <c:pt idx="7217">
                  <c:v>7.0880000002038299</c:v>
                </c:pt>
                <c:pt idx="7218">
                  <c:v>7.09600000020406</c:v>
                </c:pt>
                <c:pt idx="7219">
                  <c:v>7.10400000020429</c:v>
                </c:pt>
                <c:pt idx="7220">
                  <c:v>7.1120000002045201</c:v>
                </c:pt>
                <c:pt idx="7221">
                  <c:v>7.1200000002047501</c:v>
                </c:pt>
                <c:pt idx="7222">
                  <c:v>7.1280000002049801</c:v>
                </c:pt>
                <c:pt idx="7223">
                  <c:v>7.1360000002052102</c:v>
                </c:pt>
                <c:pt idx="7224">
                  <c:v>7.1440000002054402</c:v>
                </c:pt>
                <c:pt idx="7225">
                  <c:v>7.1520000002056703</c:v>
                </c:pt>
                <c:pt idx="7226">
                  <c:v>7.1600000002059003</c:v>
                </c:pt>
                <c:pt idx="7227">
                  <c:v>7.1680000002061304</c:v>
                </c:pt>
                <c:pt idx="7228">
                  <c:v>7.1760000002063604</c:v>
                </c:pt>
                <c:pt idx="7229">
                  <c:v>7.1840000002065905</c:v>
                </c:pt>
                <c:pt idx="7230">
                  <c:v>7.1920000002068205</c:v>
                </c:pt>
                <c:pt idx="7231">
                  <c:v>7.2000000002070506</c:v>
                </c:pt>
                <c:pt idx="7232">
                  <c:v>7.2080000002072806</c:v>
                </c:pt>
                <c:pt idx="7233">
                  <c:v>7.2160000002075106</c:v>
                </c:pt>
                <c:pt idx="7234">
                  <c:v>7.2240000002077398</c:v>
                </c:pt>
                <c:pt idx="7235">
                  <c:v>7.2320000002079698</c:v>
                </c:pt>
                <c:pt idx="7236">
                  <c:v>7.2400000002081999</c:v>
                </c:pt>
                <c:pt idx="7237">
                  <c:v>7.2480000002084299</c:v>
                </c:pt>
                <c:pt idx="7238">
                  <c:v>7.25600000020866</c:v>
                </c:pt>
                <c:pt idx="7239">
                  <c:v>7.2640000002088998</c:v>
                </c:pt>
                <c:pt idx="7240">
                  <c:v>7.2720000002091298</c:v>
                </c:pt>
                <c:pt idx="7241">
                  <c:v>7.2800000002093599</c:v>
                </c:pt>
                <c:pt idx="7242">
                  <c:v>7.2880000002095899</c:v>
                </c:pt>
                <c:pt idx="7243">
                  <c:v>7.29600000020982</c:v>
                </c:pt>
                <c:pt idx="7244">
                  <c:v>7.30400000021005</c:v>
                </c:pt>
                <c:pt idx="7245">
                  <c:v>7.3120000002102801</c:v>
                </c:pt>
                <c:pt idx="7246">
                  <c:v>7.3200000002105101</c:v>
                </c:pt>
                <c:pt idx="7247">
                  <c:v>7.3280000002107402</c:v>
                </c:pt>
                <c:pt idx="7248">
                  <c:v>7.3360000002109702</c:v>
                </c:pt>
                <c:pt idx="7249">
                  <c:v>7.3440000002112003</c:v>
                </c:pt>
                <c:pt idx="7250">
                  <c:v>7.3520000002114303</c:v>
                </c:pt>
                <c:pt idx="7251">
                  <c:v>7.3600000002116603</c:v>
                </c:pt>
                <c:pt idx="7252">
                  <c:v>7.3680000002118904</c:v>
                </c:pt>
                <c:pt idx="7253">
                  <c:v>7.3760000002121204</c:v>
                </c:pt>
                <c:pt idx="7254">
                  <c:v>7.3840000002123505</c:v>
                </c:pt>
                <c:pt idx="7255">
                  <c:v>7.3920000002125805</c:v>
                </c:pt>
                <c:pt idx="7256">
                  <c:v>7.4000000002128106</c:v>
                </c:pt>
                <c:pt idx="7257">
                  <c:v>7.4080000002130406</c:v>
                </c:pt>
                <c:pt idx="7258">
                  <c:v>7.4160000002132707</c:v>
                </c:pt>
                <c:pt idx="7259">
                  <c:v>7.4240000002135007</c:v>
                </c:pt>
                <c:pt idx="7260">
                  <c:v>7.4320000002137308</c:v>
                </c:pt>
                <c:pt idx="7261">
                  <c:v>7.4400000002139608</c:v>
                </c:pt>
                <c:pt idx="7262">
                  <c:v>7.4480000002141908</c:v>
                </c:pt>
                <c:pt idx="7263">
                  <c:v>7.45600000021442</c:v>
                </c:pt>
                <c:pt idx="7264">
                  <c:v>7.46400000021465</c:v>
                </c:pt>
                <c:pt idx="7265">
                  <c:v>7.4720000002148801</c:v>
                </c:pt>
                <c:pt idx="7266">
                  <c:v>7.4800000002151101</c:v>
                </c:pt>
                <c:pt idx="7267">
                  <c:v>7.4880000002153402</c:v>
                </c:pt>
                <c:pt idx="7268">
                  <c:v>7.4960000002155702</c:v>
                </c:pt>
                <c:pt idx="7269">
                  <c:v>7.5040000002158003</c:v>
                </c:pt>
                <c:pt idx="7270">
                  <c:v>7.5120000002160303</c:v>
                </c:pt>
                <c:pt idx="7271">
                  <c:v>7.5200000002162604</c:v>
                </c:pt>
                <c:pt idx="7272">
                  <c:v>7.5280000002164904</c:v>
                </c:pt>
                <c:pt idx="7273">
                  <c:v>7.5360000002167205</c:v>
                </c:pt>
                <c:pt idx="7274">
                  <c:v>7.5440000002169505</c:v>
                </c:pt>
                <c:pt idx="7275">
                  <c:v>7.5520000002171805</c:v>
                </c:pt>
                <c:pt idx="7276">
                  <c:v>7.5600000002174106</c:v>
                </c:pt>
                <c:pt idx="7277">
                  <c:v>7.5680000002176406</c:v>
                </c:pt>
                <c:pt idx="7278">
                  <c:v>7.5760000002178707</c:v>
                </c:pt>
                <c:pt idx="7279">
                  <c:v>7.5840000002181007</c:v>
                </c:pt>
                <c:pt idx="7280">
                  <c:v>7.5920000002183308</c:v>
                </c:pt>
                <c:pt idx="7281">
                  <c:v>7.6000000002185608</c:v>
                </c:pt>
                <c:pt idx="7282">
                  <c:v>7.60800000021879</c:v>
                </c:pt>
                <c:pt idx="7283">
                  <c:v>7.61600000021902</c:v>
                </c:pt>
                <c:pt idx="7284">
                  <c:v>7.6240000002192501</c:v>
                </c:pt>
                <c:pt idx="7285">
                  <c:v>7.6320000002194801</c:v>
                </c:pt>
                <c:pt idx="7286">
                  <c:v>7.6400000002197102</c:v>
                </c:pt>
                <c:pt idx="7287">
                  <c:v>7.6480000002199402</c:v>
                </c:pt>
                <c:pt idx="7288">
                  <c:v>7.6560000002201702</c:v>
                </c:pt>
                <c:pt idx="7289">
                  <c:v>7.6640000002204003</c:v>
                </c:pt>
                <c:pt idx="7290">
                  <c:v>7.6720000002206303</c:v>
                </c:pt>
                <c:pt idx="7291">
                  <c:v>7.6800000002208604</c:v>
                </c:pt>
                <c:pt idx="7292">
                  <c:v>7.6880000002210904</c:v>
                </c:pt>
                <c:pt idx="7293">
                  <c:v>7.6960000002213205</c:v>
                </c:pt>
                <c:pt idx="7294">
                  <c:v>7.7040000002215505</c:v>
                </c:pt>
                <c:pt idx="7295">
                  <c:v>7.7120000002217806</c:v>
                </c:pt>
                <c:pt idx="7296">
                  <c:v>7.7200000002220106</c:v>
                </c:pt>
                <c:pt idx="7297">
                  <c:v>7.7280000002222407</c:v>
                </c:pt>
                <c:pt idx="7298">
                  <c:v>7.7360000002224707</c:v>
                </c:pt>
                <c:pt idx="7299">
                  <c:v>7.7440000002227007</c:v>
                </c:pt>
                <c:pt idx="7300">
                  <c:v>7.7520000002229308</c:v>
                </c:pt>
                <c:pt idx="7301">
                  <c:v>7.7600000002231599</c:v>
                </c:pt>
                <c:pt idx="7302">
                  <c:v>7.76800000022339</c:v>
                </c:pt>
                <c:pt idx="7303">
                  <c:v>7.77600000022362</c:v>
                </c:pt>
                <c:pt idx="7304">
                  <c:v>7.7840000002238501</c:v>
                </c:pt>
                <c:pt idx="7305">
                  <c:v>7.7920000002240801</c:v>
                </c:pt>
                <c:pt idx="7306">
                  <c:v>7.8000000002243102</c:v>
                </c:pt>
                <c:pt idx="7307">
                  <c:v>7.8080000002245402</c:v>
                </c:pt>
                <c:pt idx="7308">
                  <c:v>7.8160000002247703</c:v>
                </c:pt>
                <c:pt idx="7309">
                  <c:v>7.8240000002250003</c:v>
                </c:pt>
                <c:pt idx="7310">
                  <c:v>7.8320000002252304</c:v>
                </c:pt>
                <c:pt idx="7311">
                  <c:v>7.8400000002254604</c:v>
                </c:pt>
                <c:pt idx="7312">
                  <c:v>7.8480000002256904</c:v>
                </c:pt>
                <c:pt idx="7313">
                  <c:v>7.8560000002259205</c:v>
                </c:pt>
                <c:pt idx="7314">
                  <c:v>7.8640000002261505</c:v>
                </c:pt>
                <c:pt idx="7315">
                  <c:v>7.8720000002263806</c:v>
                </c:pt>
                <c:pt idx="7316">
                  <c:v>7.8800000002266106</c:v>
                </c:pt>
                <c:pt idx="7317">
                  <c:v>7.8880000002268407</c:v>
                </c:pt>
                <c:pt idx="7318">
                  <c:v>7.8960000002270707</c:v>
                </c:pt>
                <c:pt idx="7319">
                  <c:v>7.9040000002273008</c:v>
                </c:pt>
                <c:pt idx="7320">
                  <c:v>7.9120000002275308</c:v>
                </c:pt>
                <c:pt idx="7321">
                  <c:v>7.9200000002277609</c:v>
                </c:pt>
                <c:pt idx="7322">
                  <c:v>7.9280000002279909</c:v>
                </c:pt>
                <c:pt idx="7323">
                  <c:v>7.9360000002282209</c:v>
                </c:pt>
                <c:pt idx="7324">
                  <c:v>7.944000000228451</c:v>
                </c:pt>
                <c:pt idx="7325">
                  <c:v>7.952000000228681</c:v>
                </c:pt>
                <c:pt idx="7326">
                  <c:v>7.9600000002289111</c:v>
                </c:pt>
                <c:pt idx="7327">
                  <c:v>7.9680000002291411</c:v>
                </c:pt>
                <c:pt idx="7328">
                  <c:v>7.9760000002293712</c:v>
                </c:pt>
                <c:pt idx="7329">
                  <c:v>7.9840000002296012</c:v>
                </c:pt>
                <c:pt idx="7330">
                  <c:v>7.9920000002298295</c:v>
                </c:pt>
                <c:pt idx="7331">
                  <c:v>8.0000000002300595</c:v>
                </c:pt>
                <c:pt idx="7332">
                  <c:v>8.0080000002302896</c:v>
                </c:pt>
                <c:pt idx="7333">
                  <c:v>8.0160000002305196</c:v>
                </c:pt>
                <c:pt idx="7334">
                  <c:v>8.0240000002307497</c:v>
                </c:pt>
                <c:pt idx="7335">
                  <c:v>8.0320000002309797</c:v>
                </c:pt>
                <c:pt idx="7336">
                  <c:v>8.0400000002312098</c:v>
                </c:pt>
                <c:pt idx="7337">
                  <c:v>8.0480000002314398</c:v>
                </c:pt>
                <c:pt idx="7338">
                  <c:v>8.0560000002316698</c:v>
                </c:pt>
                <c:pt idx="7339">
                  <c:v>8.0640000002318999</c:v>
                </c:pt>
                <c:pt idx="7340">
                  <c:v>8.0720000002321299</c:v>
                </c:pt>
                <c:pt idx="7341">
                  <c:v>8.08000000023236</c:v>
                </c:pt>
                <c:pt idx="7342">
                  <c:v>8.08800000023259</c:v>
                </c:pt>
                <c:pt idx="7343">
                  <c:v>8.0960000002328201</c:v>
                </c:pt>
                <c:pt idx="7344">
                  <c:v>8.1040000002330501</c:v>
                </c:pt>
                <c:pt idx="7345">
                  <c:v>8.1120000002332802</c:v>
                </c:pt>
                <c:pt idx="7346">
                  <c:v>8.1200000002335102</c:v>
                </c:pt>
                <c:pt idx="7347">
                  <c:v>8.1280000002337403</c:v>
                </c:pt>
                <c:pt idx="7348">
                  <c:v>8.1360000002339703</c:v>
                </c:pt>
                <c:pt idx="7349">
                  <c:v>8.1440000002342003</c:v>
                </c:pt>
                <c:pt idx="7350">
                  <c:v>8.1520000002344304</c:v>
                </c:pt>
                <c:pt idx="7351">
                  <c:v>8.1600000002346604</c:v>
                </c:pt>
                <c:pt idx="7352">
                  <c:v>8.1680000002348905</c:v>
                </c:pt>
                <c:pt idx="7353">
                  <c:v>8.1760000002351205</c:v>
                </c:pt>
                <c:pt idx="7354">
                  <c:v>8.1840000002353506</c:v>
                </c:pt>
                <c:pt idx="7355">
                  <c:v>8.1920000002355806</c:v>
                </c:pt>
                <c:pt idx="7356">
                  <c:v>8.2000000002358107</c:v>
                </c:pt>
                <c:pt idx="7357">
                  <c:v>8.2080000002360407</c:v>
                </c:pt>
                <c:pt idx="7358">
                  <c:v>8.2160000002362708</c:v>
                </c:pt>
                <c:pt idx="7359">
                  <c:v>8.2240000002365008</c:v>
                </c:pt>
                <c:pt idx="7360">
                  <c:v>8.2320000002367308</c:v>
                </c:pt>
                <c:pt idx="7361">
                  <c:v>8.2400000002369609</c:v>
                </c:pt>
                <c:pt idx="7362">
                  <c:v>8.2480000002371909</c:v>
                </c:pt>
                <c:pt idx="7363">
                  <c:v>8.256000000237421</c:v>
                </c:pt>
                <c:pt idx="7364">
                  <c:v>8.264000000237651</c:v>
                </c:pt>
                <c:pt idx="7365">
                  <c:v>8.2720000002378811</c:v>
                </c:pt>
                <c:pt idx="7366">
                  <c:v>8.2800000002381111</c:v>
                </c:pt>
                <c:pt idx="7367">
                  <c:v>8.2880000002383412</c:v>
                </c:pt>
                <c:pt idx="7368">
                  <c:v>8.2960000002385694</c:v>
                </c:pt>
                <c:pt idx="7369">
                  <c:v>8.3040000002387995</c:v>
                </c:pt>
                <c:pt idx="7370">
                  <c:v>8.3120000002390295</c:v>
                </c:pt>
                <c:pt idx="7371">
                  <c:v>8.3200000002392596</c:v>
                </c:pt>
                <c:pt idx="7372">
                  <c:v>8.3280000002394896</c:v>
                </c:pt>
                <c:pt idx="7373">
                  <c:v>8.3360000002397197</c:v>
                </c:pt>
                <c:pt idx="7374">
                  <c:v>8.3440000002399497</c:v>
                </c:pt>
                <c:pt idx="7375">
                  <c:v>8.3520000002401797</c:v>
                </c:pt>
                <c:pt idx="7376">
                  <c:v>8.3600000002404098</c:v>
                </c:pt>
                <c:pt idx="7377">
                  <c:v>8.3680000002406398</c:v>
                </c:pt>
                <c:pt idx="7378">
                  <c:v>8.3760000002408699</c:v>
                </c:pt>
                <c:pt idx="7379">
                  <c:v>8.3840000002410999</c:v>
                </c:pt>
                <c:pt idx="7380">
                  <c:v>8.39200000024133</c:v>
                </c:pt>
                <c:pt idx="7381">
                  <c:v>8.40000000024156</c:v>
                </c:pt>
                <c:pt idx="7382">
                  <c:v>8.4080000002417901</c:v>
                </c:pt>
                <c:pt idx="7383">
                  <c:v>8.4160000002420201</c:v>
                </c:pt>
                <c:pt idx="7384">
                  <c:v>8.4240000002422502</c:v>
                </c:pt>
                <c:pt idx="7385">
                  <c:v>8.4320000002424802</c:v>
                </c:pt>
                <c:pt idx="7386">
                  <c:v>8.4400000002427102</c:v>
                </c:pt>
                <c:pt idx="7387">
                  <c:v>8.4480000002429403</c:v>
                </c:pt>
                <c:pt idx="7388">
                  <c:v>8.4560000002431703</c:v>
                </c:pt>
                <c:pt idx="7389">
                  <c:v>8.4640000002434004</c:v>
                </c:pt>
                <c:pt idx="7390">
                  <c:v>8.4720000002436304</c:v>
                </c:pt>
                <c:pt idx="7391">
                  <c:v>8.4800000002438605</c:v>
                </c:pt>
                <c:pt idx="7392">
                  <c:v>8.4880000002440905</c:v>
                </c:pt>
                <c:pt idx="7393">
                  <c:v>8.4960000002443206</c:v>
                </c:pt>
                <c:pt idx="7394">
                  <c:v>8.5040000002445506</c:v>
                </c:pt>
                <c:pt idx="7395">
                  <c:v>8.5120000002447807</c:v>
                </c:pt>
                <c:pt idx="7396">
                  <c:v>8.5200000002450107</c:v>
                </c:pt>
                <c:pt idx="7397">
                  <c:v>8.5280000002452407</c:v>
                </c:pt>
                <c:pt idx="7398">
                  <c:v>8.5360000002454708</c:v>
                </c:pt>
                <c:pt idx="7399">
                  <c:v>8.5440000002457008</c:v>
                </c:pt>
                <c:pt idx="7400">
                  <c:v>8.5520000002459309</c:v>
                </c:pt>
                <c:pt idx="7401">
                  <c:v>8.5600000002461609</c:v>
                </c:pt>
                <c:pt idx="7402">
                  <c:v>8.568000000246391</c:v>
                </c:pt>
                <c:pt idx="7403">
                  <c:v>8.576000000246621</c:v>
                </c:pt>
                <c:pt idx="7404">
                  <c:v>8.5840000002468511</c:v>
                </c:pt>
                <c:pt idx="7405">
                  <c:v>8.5920000002470811</c:v>
                </c:pt>
                <c:pt idx="7406">
                  <c:v>8.6000000002473111</c:v>
                </c:pt>
                <c:pt idx="7407">
                  <c:v>8.6080000002475394</c:v>
                </c:pt>
                <c:pt idx="7408">
                  <c:v>8.6160000002477695</c:v>
                </c:pt>
                <c:pt idx="7409">
                  <c:v>8.6240000002479995</c:v>
                </c:pt>
                <c:pt idx="7410">
                  <c:v>8.6320000002482296</c:v>
                </c:pt>
                <c:pt idx="7411">
                  <c:v>8.6400000002484596</c:v>
                </c:pt>
                <c:pt idx="7412">
                  <c:v>8.6480000002487003</c:v>
                </c:pt>
                <c:pt idx="7413">
                  <c:v>8.6560000002489303</c:v>
                </c:pt>
                <c:pt idx="7414">
                  <c:v>8.6640000002491604</c:v>
                </c:pt>
                <c:pt idx="7415">
                  <c:v>8.6720000002493904</c:v>
                </c:pt>
                <c:pt idx="7416">
                  <c:v>8.6800000002496205</c:v>
                </c:pt>
                <c:pt idx="7417">
                  <c:v>8.6880000002498505</c:v>
                </c:pt>
                <c:pt idx="7418">
                  <c:v>8.6960000002500806</c:v>
                </c:pt>
                <c:pt idx="7419">
                  <c:v>8.7040000002503106</c:v>
                </c:pt>
                <c:pt idx="7420">
                  <c:v>8.7120000002505407</c:v>
                </c:pt>
                <c:pt idx="7421">
                  <c:v>8.7200000002507707</c:v>
                </c:pt>
                <c:pt idx="7422">
                  <c:v>8.7280000002510008</c:v>
                </c:pt>
                <c:pt idx="7423">
                  <c:v>8.7360000002512308</c:v>
                </c:pt>
                <c:pt idx="7424">
                  <c:v>8.7440000002514608</c:v>
                </c:pt>
                <c:pt idx="7425">
                  <c:v>8.7520000002516909</c:v>
                </c:pt>
                <c:pt idx="7426">
                  <c:v>8.7600000002519209</c:v>
                </c:pt>
                <c:pt idx="7427">
                  <c:v>8.768000000252151</c:v>
                </c:pt>
                <c:pt idx="7428">
                  <c:v>8.776000000252381</c:v>
                </c:pt>
                <c:pt idx="7429">
                  <c:v>8.7840000002526111</c:v>
                </c:pt>
                <c:pt idx="7430">
                  <c:v>8.7920000002528411</c:v>
                </c:pt>
                <c:pt idx="7431">
                  <c:v>8.8000000002530712</c:v>
                </c:pt>
                <c:pt idx="7432">
                  <c:v>8.8080000002533012</c:v>
                </c:pt>
                <c:pt idx="7433">
                  <c:v>8.8160000002535313</c:v>
                </c:pt>
                <c:pt idx="7434">
                  <c:v>8.8240000002537613</c:v>
                </c:pt>
                <c:pt idx="7435">
                  <c:v>8.8320000002539913</c:v>
                </c:pt>
                <c:pt idx="7436">
                  <c:v>8.8400000002542196</c:v>
                </c:pt>
                <c:pt idx="7437">
                  <c:v>8.8480000002544497</c:v>
                </c:pt>
                <c:pt idx="7438">
                  <c:v>8.8560000002546797</c:v>
                </c:pt>
                <c:pt idx="7439">
                  <c:v>8.8640000002549098</c:v>
                </c:pt>
                <c:pt idx="7440">
                  <c:v>8.8720000002551398</c:v>
                </c:pt>
                <c:pt idx="7441">
                  <c:v>8.8800000002553698</c:v>
                </c:pt>
                <c:pt idx="7442">
                  <c:v>8.8880000002555999</c:v>
                </c:pt>
                <c:pt idx="7443">
                  <c:v>8.8960000002558299</c:v>
                </c:pt>
                <c:pt idx="7444">
                  <c:v>8.90400000025606</c:v>
                </c:pt>
                <c:pt idx="7445">
                  <c:v>8.91200000025629</c:v>
                </c:pt>
                <c:pt idx="7446">
                  <c:v>8.9200000002565201</c:v>
                </c:pt>
                <c:pt idx="7447">
                  <c:v>8.9280000002567501</c:v>
                </c:pt>
                <c:pt idx="7448">
                  <c:v>8.9360000002569802</c:v>
                </c:pt>
                <c:pt idx="7449">
                  <c:v>8.9440000002572102</c:v>
                </c:pt>
                <c:pt idx="7450">
                  <c:v>8.9520000002574402</c:v>
                </c:pt>
                <c:pt idx="7451">
                  <c:v>8.9600000002576703</c:v>
                </c:pt>
                <c:pt idx="7452">
                  <c:v>8.9680000002579003</c:v>
                </c:pt>
                <c:pt idx="7453">
                  <c:v>8.9760000002581304</c:v>
                </c:pt>
                <c:pt idx="7454">
                  <c:v>8.9840000002583604</c:v>
                </c:pt>
                <c:pt idx="7455">
                  <c:v>8.9920000002585905</c:v>
                </c:pt>
                <c:pt idx="7456">
                  <c:v>9.0000000002588205</c:v>
                </c:pt>
                <c:pt idx="7457">
                  <c:v>9.0080000002590506</c:v>
                </c:pt>
                <c:pt idx="7458">
                  <c:v>9.0160000002592806</c:v>
                </c:pt>
                <c:pt idx="7459">
                  <c:v>9.0240000002595107</c:v>
                </c:pt>
                <c:pt idx="7460">
                  <c:v>9.0320000002597407</c:v>
                </c:pt>
                <c:pt idx="7461">
                  <c:v>9.0400000002599707</c:v>
                </c:pt>
                <c:pt idx="7462">
                  <c:v>9.0480000002602008</c:v>
                </c:pt>
                <c:pt idx="7463">
                  <c:v>9.0560000002604308</c:v>
                </c:pt>
                <c:pt idx="7464">
                  <c:v>9.0640000002606609</c:v>
                </c:pt>
                <c:pt idx="7465">
                  <c:v>9.0720000002608909</c:v>
                </c:pt>
                <c:pt idx="7466">
                  <c:v>9.080000000261121</c:v>
                </c:pt>
                <c:pt idx="7467">
                  <c:v>9.088000000261351</c:v>
                </c:pt>
                <c:pt idx="7468">
                  <c:v>9.0960000002615811</c:v>
                </c:pt>
                <c:pt idx="7469">
                  <c:v>9.1040000002618111</c:v>
                </c:pt>
                <c:pt idx="7470">
                  <c:v>9.1120000002620412</c:v>
                </c:pt>
                <c:pt idx="7471">
                  <c:v>9.1200000002622712</c:v>
                </c:pt>
                <c:pt idx="7472">
                  <c:v>9.1280000002625012</c:v>
                </c:pt>
                <c:pt idx="7473">
                  <c:v>9.1360000002627313</c:v>
                </c:pt>
                <c:pt idx="7474">
                  <c:v>9.1440000002629596</c:v>
                </c:pt>
                <c:pt idx="7475">
                  <c:v>9.1520000002631896</c:v>
                </c:pt>
                <c:pt idx="7476">
                  <c:v>9.1600000002634197</c:v>
                </c:pt>
                <c:pt idx="7477">
                  <c:v>9.1680000002636497</c:v>
                </c:pt>
                <c:pt idx="7478">
                  <c:v>9.1760000002638797</c:v>
                </c:pt>
                <c:pt idx="7479">
                  <c:v>9.1840000002641098</c:v>
                </c:pt>
                <c:pt idx="7480">
                  <c:v>9.1920000002643398</c:v>
                </c:pt>
                <c:pt idx="7481">
                  <c:v>9.2000000002645699</c:v>
                </c:pt>
                <c:pt idx="7482">
                  <c:v>9.2080000002647999</c:v>
                </c:pt>
                <c:pt idx="7483">
                  <c:v>9.21600000026503</c:v>
                </c:pt>
                <c:pt idx="7484">
                  <c:v>9.22400000026526</c:v>
                </c:pt>
                <c:pt idx="7485">
                  <c:v>9.2320000002654901</c:v>
                </c:pt>
                <c:pt idx="7486">
                  <c:v>9.2400000002657201</c:v>
                </c:pt>
                <c:pt idx="7487">
                  <c:v>9.2480000002659501</c:v>
                </c:pt>
                <c:pt idx="7488">
                  <c:v>9.2560000002661802</c:v>
                </c:pt>
                <c:pt idx="7489">
                  <c:v>9.2640000002664102</c:v>
                </c:pt>
                <c:pt idx="7490">
                  <c:v>9.2720000002666403</c:v>
                </c:pt>
                <c:pt idx="7491">
                  <c:v>9.2800000002668703</c:v>
                </c:pt>
                <c:pt idx="7492">
                  <c:v>9.2880000002671004</c:v>
                </c:pt>
                <c:pt idx="7493">
                  <c:v>9.2960000002673304</c:v>
                </c:pt>
                <c:pt idx="7494">
                  <c:v>9.3040000002675605</c:v>
                </c:pt>
                <c:pt idx="7495">
                  <c:v>9.3120000002677905</c:v>
                </c:pt>
                <c:pt idx="7496">
                  <c:v>9.3200000002680206</c:v>
                </c:pt>
                <c:pt idx="7497">
                  <c:v>9.3280000002682506</c:v>
                </c:pt>
                <c:pt idx="7498">
                  <c:v>9.3360000002684806</c:v>
                </c:pt>
                <c:pt idx="7499">
                  <c:v>9.3440000002687107</c:v>
                </c:pt>
                <c:pt idx="7500">
                  <c:v>9.3520000002689407</c:v>
                </c:pt>
                <c:pt idx="7501">
                  <c:v>9.3600000002691708</c:v>
                </c:pt>
                <c:pt idx="7502">
                  <c:v>9.3680000002694008</c:v>
                </c:pt>
                <c:pt idx="7503">
                  <c:v>9.3760000002696309</c:v>
                </c:pt>
                <c:pt idx="7504">
                  <c:v>9.3840000002698609</c:v>
                </c:pt>
                <c:pt idx="7505">
                  <c:v>9.392000000270091</c:v>
                </c:pt>
                <c:pt idx="7506">
                  <c:v>9.400000000270321</c:v>
                </c:pt>
                <c:pt idx="7507">
                  <c:v>9.4080000002705511</c:v>
                </c:pt>
                <c:pt idx="7508">
                  <c:v>9.4160000002707811</c:v>
                </c:pt>
                <c:pt idx="7509">
                  <c:v>9.4240000002710111</c:v>
                </c:pt>
                <c:pt idx="7510">
                  <c:v>9.4320000002712412</c:v>
                </c:pt>
                <c:pt idx="7511">
                  <c:v>9.4400000002714712</c:v>
                </c:pt>
                <c:pt idx="7512">
                  <c:v>9.4480000002717013</c:v>
                </c:pt>
                <c:pt idx="7513">
                  <c:v>9.4560000002719296</c:v>
                </c:pt>
                <c:pt idx="7514">
                  <c:v>9.4640000002721596</c:v>
                </c:pt>
                <c:pt idx="7515">
                  <c:v>9.4720000002723896</c:v>
                </c:pt>
                <c:pt idx="7516">
                  <c:v>9.4800000002726197</c:v>
                </c:pt>
                <c:pt idx="7517">
                  <c:v>9.4880000002728497</c:v>
                </c:pt>
                <c:pt idx="7518">
                  <c:v>9.4960000002730798</c:v>
                </c:pt>
                <c:pt idx="7519">
                  <c:v>9.5040000002733098</c:v>
                </c:pt>
                <c:pt idx="7520">
                  <c:v>9.5120000002735399</c:v>
                </c:pt>
                <c:pt idx="7521">
                  <c:v>9.5200000002737699</c:v>
                </c:pt>
                <c:pt idx="7522">
                  <c:v>9.528000000274</c:v>
                </c:pt>
                <c:pt idx="7523">
                  <c:v>9.53600000027423</c:v>
                </c:pt>
                <c:pt idx="7524">
                  <c:v>9.54400000027446</c:v>
                </c:pt>
                <c:pt idx="7525">
                  <c:v>9.5520000002746901</c:v>
                </c:pt>
                <c:pt idx="7526">
                  <c:v>9.5600000002749201</c:v>
                </c:pt>
                <c:pt idx="7527">
                  <c:v>9.5680000002751502</c:v>
                </c:pt>
                <c:pt idx="7528">
                  <c:v>9.5760000002753802</c:v>
                </c:pt>
                <c:pt idx="7529">
                  <c:v>9.5840000002756103</c:v>
                </c:pt>
                <c:pt idx="7530">
                  <c:v>9.5920000002758403</c:v>
                </c:pt>
                <c:pt idx="7531">
                  <c:v>9.6000000002760704</c:v>
                </c:pt>
                <c:pt idx="7532">
                  <c:v>9.6080000002763004</c:v>
                </c:pt>
                <c:pt idx="7533">
                  <c:v>9.6160000002765305</c:v>
                </c:pt>
                <c:pt idx="7534">
                  <c:v>9.6240000002767605</c:v>
                </c:pt>
                <c:pt idx="7535">
                  <c:v>9.6320000002769905</c:v>
                </c:pt>
                <c:pt idx="7536">
                  <c:v>9.6400000002772206</c:v>
                </c:pt>
                <c:pt idx="7537">
                  <c:v>9.6480000002774506</c:v>
                </c:pt>
                <c:pt idx="7538">
                  <c:v>9.6560000002776807</c:v>
                </c:pt>
                <c:pt idx="7539">
                  <c:v>9.6640000002779107</c:v>
                </c:pt>
                <c:pt idx="7540">
                  <c:v>9.6720000002781408</c:v>
                </c:pt>
                <c:pt idx="7541">
                  <c:v>9.6800000002783708</c:v>
                </c:pt>
                <c:pt idx="7542">
                  <c:v>9.6880000002786009</c:v>
                </c:pt>
                <c:pt idx="7543">
                  <c:v>9.6960000002788309</c:v>
                </c:pt>
                <c:pt idx="7544">
                  <c:v>9.704000000279061</c:v>
                </c:pt>
                <c:pt idx="7545">
                  <c:v>9.712000000279291</c:v>
                </c:pt>
                <c:pt idx="7546">
                  <c:v>9.720000000279521</c:v>
                </c:pt>
                <c:pt idx="7547">
                  <c:v>9.7280000002797511</c:v>
                </c:pt>
                <c:pt idx="7548">
                  <c:v>9.7360000002799811</c:v>
                </c:pt>
                <c:pt idx="7549">
                  <c:v>9.7440000002802112</c:v>
                </c:pt>
                <c:pt idx="7550">
                  <c:v>9.7520000002804412</c:v>
                </c:pt>
                <c:pt idx="7551">
                  <c:v>9.7600000002806695</c:v>
                </c:pt>
                <c:pt idx="7552">
                  <c:v>9.7680000002808995</c:v>
                </c:pt>
                <c:pt idx="7553">
                  <c:v>9.7760000002811296</c:v>
                </c:pt>
                <c:pt idx="7554">
                  <c:v>9.7840000002813596</c:v>
                </c:pt>
                <c:pt idx="7555">
                  <c:v>9.7920000002815897</c:v>
                </c:pt>
                <c:pt idx="7556">
                  <c:v>9.8000000002818197</c:v>
                </c:pt>
                <c:pt idx="7557">
                  <c:v>9.8080000002820498</c:v>
                </c:pt>
                <c:pt idx="7558">
                  <c:v>9.8160000002822798</c:v>
                </c:pt>
                <c:pt idx="7559">
                  <c:v>9.8240000002825099</c:v>
                </c:pt>
                <c:pt idx="7560">
                  <c:v>9.8320000002827399</c:v>
                </c:pt>
                <c:pt idx="7561">
                  <c:v>9.8400000002829699</c:v>
                </c:pt>
                <c:pt idx="7562">
                  <c:v>9.8480000002832</c:v>
                </c:pt>
                <c:pt idx="7563">
                  <c:v>9.85600000028343</c:v>
                </c:pt>
                <c:pt idx="7564">
                  <c:v>9.8640000002836601</c:v>
                </c:pt>
                <c:pt idx="7565">
                  <c:v>9.8720000002839008</c:v>
                </c:pt>
                <c:pt idx="7566">
                  <c:v>9.8800000002841308</c:v>
                </c:pt>
                <c:pt idx="7567">
                  <c:v>9.8880000002843609</c:v>
                </c:pt>
                <c:pt idx="7568">
                  <c:v>9.8960000002845909</c:v>
                </c:pt>
                <c:pt idx="7569">
                  <c:v>9.904000000284821</c:v>
                </c:pt>
                <c:pt idx="7570">
                  <c:v>9.912000000285051</c:v>
                </c:pt>
                <c:pt idx="7571">
                  <c:v>9.9200000002852811</c:v>
                </c:pt>
                <c:pt idx="7572">
                  <c:v>9.9280000002855111</c:v>
                </c:pt>
                <c:pt idx="7573">
                  <c:v>9.9360000002857412</c:v>
                </c:pt>
                <c:pt idx="7574">
                  <c:v>9.9440000002859712</c:v>
                </c:pt>
                <c:pt idx="7575">
                  <c:v>9.9520000002862012</c:v>
                </c:pt>
                <c:pt idx="7576">
                  <c:v>9.9600000002864313</c:v>
                </c:pt>
                <c:pt idx="7577">
                  <c:v>9.9680000002866613</c:v>
                </c:pt>
                <c:pt idx="7578">
                  <c:v>9.9760000002868914</c:v>
                </c:pt>
                <c:pt idx="7579">
                  <c:v>9.9840000002871214</c:v>
                </c:pt>
                <c:pt idx="7580">
                  <c:v>9.9920000002873497</c:v>
                </c:pt>
                <c:pt idx="7581">
                  <c:v>10.000000000287599</c:v>
                </c:pt>
                <c:pt idx="7582">
                  <c:v>10.008000000287801</c:v>
                </c:pt>
                <c:pt idx="7583">
                  <c:v>10.016000000287999</c:v>
                </c:pt>
                <c:pt idx="7584">
                  <c:v>10.0240000002883</c:v>
                </c:pt>
                <c:pt idx="7585">
                  <c:v>10.0320000002885</c:v>
                </c:pt>
                <c:pt idx="7586">
                  <c:v>10.0400000002887</c:v>
                </c:pt>
                <c:pt idx="7587">
                  <c:v>10.048000000288999</c:v>
                </c:pt>
                <c:pt idx="7588">
                  <c:v>10.056000000289201</c:v>
                </c:pt>
                <c:pt idx="7589">
                  <c:v>10.064000000289401</c:v>
                </c:pt>
                <c:pt idx="7590">
                  <c:v>10.072000000289599</c:v>
                </c:pt>
                <c:pt idx="7591">
                  <c:v>10.0800000002899</c:v>
                </c:pt>
                <c:pt idx="7592">
                  <c:v>10.0880000002901</c:v>
                </c:pt>
                <c:pt idx="7593">
                  <c:v>10.096000000290299</c:v>
                </c:pt>
                <c:pt idx="7594">
                  <c:v>10.104000000290599</c:v>
                </c:pt>
                <c:pt idx="7595">
                  <c:v>10.1120000002908</c:v>
                </c:pt>
                <c:pt idx="7596">
                  <c:v>10.120000000291</c:v>
                </c:pt>
                <c:pt idx="7597">
                  <c:v>10.1280000002913</c:v>
                </c:pt>
                <c:pt idx="7598">
                  <c:v>10.136000000291501</c:v>
                </c:pt>
                <c:pt idx="7599">
                  <c:v>10.144000000291699</c:v>
                </c:pt>
                <c:pt idx="7600">
                  <c:v>10.152000000291899</c:v>
                </c:pt>
                <c:pt idx="7601">
                  <c:v>10.160000000292198</c:v>
                </c:pt>
                <c:pt idx="7602">
                  <c:v>10.1680000002924</c:v>
                </c:pt>
                <c:pt idx="7603">
                  <c:v>10.1760000002926</c:v>
                </c:pt>
                <c:pt idx="7604">
                  <c:v>10.184000000292899</c:v>
                </c:pt>
                <c:pt idx="7605">
                  <c:v>10.192000000293101</c:v>
                </c:pt>
                <c:pt idx="7606">
                  <c:v>10.200000000293301</c:v>
                </c:pt>
                <c:pt idx="7607">
                  <c:v>10.2080000002936</c:v>
                </c:pt>
                <c:pt idx="7608">
                  <c:v>10.216000000293802</c:v>
                </c:pt>
                <c:pt idx="7609">
                  <c:v>10.224000000294</c:v>
                </c:pt>
                <c:pt idx="7610">
                  <c:v>10.2320000002942</c:v>
                </c:pt>
                <c:pt idx="7611">
                  <c:v>10.240000000294499</c:v>
                </c:pt>
                <c:pt idx="7612">
                  <c:v>10.2480000002947</c:v>
                </c:pt>
                <c:pt idx="7613">
                  <c:v>10.2560000002949</c:v>
                </c:pt>
                <c:pt idx="7614">
                  <c:v>10.2640000002952</c:v>
                </c:pt>
                <c:pt idx="7615">
                  <c:v>10.272000000295401</c:v>
                </c:pt>
                <c:pt idx="7616">
                  <c:v>10.280000000295599</c:v>
                </c:pt>
                <c:pt idx="7617">
                  <c:v>10.2880000002959</c:v>
                </c:pt>
                <c:pt idx="7618">
                  <c:v>10.2960000002961</c:v>
                </c:pt>
                <c:pt idx="7619">
                  <c:v>10.3040000002963</c:v>
                </c:pt>
                <c:pt idx="7620">
                  <c:v>10.3120000002965</c:v>
                </c:pt>
                <c:pt idx="7621">
                  <c:v>10.320000000296799</c:v>
                </c:pt>
                <c:pt idx="7622">
                  <c:v>10.328000000297001</c:v>
                </c:pt>
                <c:pt idx="7623">
                  <c:v>10.336000000297199</c:v>
                </c:pt>
                <c:pt idx="7624">
                  <c:v>10.3440000002975</c:v>
                </c:pt>
                <c:pt idx="7625">
                  <c:v>10.3520000002977</c:v>
                </c:pt>
                <c:pt idx="7626">
                  <c:v>10.3600000002979</c:v>
                </c:pt>
                <c:pt idx="7627">
                  <c:v>10.368000000298199</c:v>
                </c:pt>
                <c:pt idx="7628">
                  <c:v>10.376000000298401</c:v>
                </c:pt>
                <c:pt idx="7629">
                  <c:v>10.384000000298601</c:v>
                </c:pt>
                <c:pt idx="7630">
                  <c:v>10.392000000298799</c:v>
                </c:pt>
                <c:pt idx="7631">
                  <c:v>10.4000000002991</c:v>
                </c:pt>
                <c:pt idx="7632">
                  <c:v>10.4080000002993</c:v>
                </c:pt>
                <c:pt idx="7633">
                  <c:v>10.416000000299499</c:v>
                </c:pt>
                <c:pt idx="7634">
                  <c:v>10.424000000299799</c:v>
                </c:pt>
                <c:pt idx="7635">
                  <c:v>10.4320000003</c:v>
                </c:pt>
                <c:pt idx="7636">
                  <c:v>10.4400000003002</c:v>
                </c:pt>
                <c:pt idx="7637">
                  <c:v>10.4480000003005</c:v>
                </c:pt>
                <c:pt idx="7638">
                  <c:v>10.456000000300701</c:v>
                </c:pt>
                <c:pt idx="7639">
                  <c:v>10.464000000300899</c:v>
                </c:pt>
                <c:pt idx="7640">
                  <c:v>10.4720000003012</c:v>
                </c:pt>
                <c:pt idx="7641">
                  <c:v>10.480000000301398</c:v>
                </c:pt>
                <c:pt idx="7642">
                  <c:v>10.4880000003016</c:v>
                </c:pt>
                <c:pt idx="7643">
                  <c:v>10.4960000003018</c:v>
                </c:pt>
                <c:pt idx="7644">
                  <c:v>10.504000000302099</c:v>
                </c:pt>
                <c:pt idx="7645">
                  <c:v>10.512000000302301</c:v>
                </c:pt>
                <c:pt idx="7646">
                  <c:v>10.520000000302499</c:v>
                </c:pt>
                <c:pt idx="7647">
                  <c:v>10.5280000003028</c:v>
                </c:pt>
                <c:pt idx="7648">
                  <c:v>10.536000000303</c:v>
                </c:pt>
                <c:pt idx="7649">
                  <c:v>10.5440000003032</c:v>
                </c:pt>
                <c:pt idx="7650">
                  <c:v>10.552000000303499</c:v>
                </c:pt>
                <c:pt idx="7651">
                  <c:v>10.560000000303699</c:v>
                </c:pt>
                <c:pt idx="7652">
                  <c:v>10.568000000303901</c:v>
                </c:pt>
                <c:pt idx="7653">
                  <c:v>10.5760000003041</c:v>
                </c:pt>
                <c:pt idx="7654">
                  <c:v>10.5840000003044</c:v>
                </c:pt>
                <c:pt idx="7655">
                  <c:v>10.592000000304601</c:v>
                </c:pt>
                <c:pt idx="7656">
                  <c:v>10.600000000304799</c:v>
                </c:pt>
                <c:pt idx="7657">
                  <c:v>10.6080000003051</c:v>
                </c:pt>
                <c:pt idx="7658">
                  <c:v>10.6160000003053</c:v>
                </c:pt>
                <c:pt idx="7659">
                  <c:v>10.6240000003055</c:v>
                </c:pt>
                <c:pt idx="7660">
                  <c:v>10.6320000003058</c:v>
                </c:pt>
                <c:pt idx="7661">
                  <c:v>10.640000000305999</c:v>
                </c:pt>
                <c:pt idx="7662">
                  <c:v>10.648000000306201</c:v>
                </c:pt>
                <c:pt idx="7663">
                  <c:v>10.656000000306399</c:v>
                </c:pt>
                <c:pt idx="7664">
                  <c:v>10.6640000003067</c:v>
                </c:pt>
                <c:pt idx="7665">
                  <c:v>10.6720000003069</c:v>
                </c:pt>
                <c:pt idx="7666">
                  <c:v>10.6800000003071</c:v>
                </c:pt>
                <c:pt idx="7667">
                  <c:v>10.688000000307399</c:v>
                </c:pt>
                <c:pt idx="7668">
                  <c:v>10.696000000307601</c:v>
                </c:pt>
                <c:pt idx="7669">
                  <c:v>10.704000000307801</c:v>
                </c:pt>
                <c:pt idx="7670">
                  <c:v>10.7120000003081</c:v>
                </c:pt>
                <c:pt idx="7671">
                  <c:v>10.7200000003083</c:v>
                </c:pt>
                <c:pt idx="7672">
                  <c:v>10.7280000003085</c:v>
                </c:pt>
                <c:pt idx="7673">
                  <c:v>10.736000000308699</c:v>
                </c:pt>
                <c:pt idx="7674">
                  <c:v>10.744000000308999</c:v>
                </c:pt>
                <c:pt idx="7675">
                  <c:v>10.7520000003092</c:v>
                </c:pt>
                <c:pt idx="7676">
                  <c:v>10.7600000003094</c:v>
                </c:pt>
                <c:pt idx="7677">
                  <c:v>10.7680000003097</c:v>
                </c:pt>
                <c:pt idx="7678">
                  <c:v>10.776000000309901</c:v>
                </c:pt>
                <c:pt idx="7679">
                  <c:v>10.784000000310099</c:v>
                </c:pt>
                <c:pt idx="7680">
                  <c:v>10.7920000003104</c:v>
                </c:pt>
                <c:pt idx="7681">
                  <c:v>10.800000000310598</c:v>
                </c:pt>
                <c:pt idx="7682">
                  <c:v>10.8080000003108</c:v>
                </c:pt>
                <c:pt idx="7683">
                  <c:v>10.816000000311</c:v>
                </c:pt>
                <c:pt idx="7684">
                  <c:v>10.824000000311299</c:v>
                </c:pt>
                <c:pt idx="7685">
                  <c:v>10.832000000311501</c:v>
                </c:pt>
                <c:pt idx="7686">
                  <c:v>10.840000000311699</c:v>
                </c:pt>
                <c:pt idx="7687">
                  <c:v>10.848000000312</c:v>
                </c:pt>
                <c:pt idx="7688">
                  <c:v>10.8560000003122</c:v>
                </c:pt>
                <c:pt idx="7689">
                  <c:v>10.8640000003124</c:v>
                </c:pt>
                <c:pt idx="7690">
                  <c:v>10.872000000312699</c:v>
                </c:pt>
                <c:pt idx="7691">
                  <c:v>10.880000000312899</c:v>
                </c:pt>
                <c:pt idx="7692">
                  <c:v>10.888000000313101</c:v>
                </c:pt>
                <c:pt idx="7693">
                  <c:v>10.896000000313299</c:v>
                </c:pt>
                <c:pt idx="7694">
                  <c:v>10.9040000003136</c:v>
                </c:pt>
                <c:pt idx="7695">
                  <c:v>10.9120000003138</c:v>
                </c:pt>
                <c:pt idx="7696">
                  <c:v>10.920000000313999</c:v>
                </c:pt>
                <c:pt idx="7697">
                  <c:v>10.928000000314299</c:v>
                </c:pt>
                <c:pt idx="7698">
                  <c:v>10.9360000003145</c:v>
                </c:pt>
                <c:pt idx="7699">
                  <c:v>10.9440000003147</c:v>
                </c:pt>
                <c:pt idx="7700">
                  <c:v>10.952000000315</c:v>
                </c:pt>
                <c:pt idx="7701">
                  <c:v>10.960000000315199</c:v>
                </c:pt>
                <c:pt idx="7702">
                  <c:v>10.968000000315401</c:v>
                </c:pt>
                <c:pt idx="7703">
                  <c:v>10.976000000315599</c:v>
                </c:pt>
                <c:pt idx="7704">
                  <c:v>10.9840000003159</c:v>
                </c:pt>
                <c:pt idx="7705">
                  <c:v>10.9920000003161</c:v>
                </c:pt>
                <c:pt idx="7706">
                  <c:v>11.0000000003163</c:v>
                </c:pt>
                <c:pt idx="7707">
                  <c:v>11.008000000316599</c:v>
                </c:pt>
                <c:pt idx="7708">
                  <c:v>11.016000000316801</c:v>
                </c:pt>
                <c:pt idx="7709">
                  <c:v>11.024000000317001</c:v>
                </c:pt>
                <c:pt idx="7710">
                  <c:v>11.0320000003173</c:v>
                </c:pt>
                <c:pt idx="7711">
                  <c:v>11.0400000003175</c:v>
                </c:pt>
                <c:pt idx="7712">
                  <c:v>11.0480000003177</c:v>
                </c:pt>
                <c:pt idx="7713">
                  <c:v>11.0560000003179</c:v>
                </c:pt>
                <c:pt idx="7714">
                  <c:v>11.064000000318199</c:v>
                </c:pt>
                <c:pt idx="7715">
                  <c:v>11.0720000003184</c:v>
                </c:pt>
                <c:pt idx="7716">
                  <c:v>11.0800000003186</c:v>
                </c:pt>
                <c:pt idx="7717">
                  <c:v>11.0880000003189</c:v>
                </c:pt>
                <c:pt idx="7718">
                  <c:v>11.096000000319101</c:v>
                </c:pt>
                <c:pt idx="7719">
                  <c:v>11.104000000319299</c:v>
                </c:pt>
                <c:pt idx="7720">
                  <c:v>11.1120000003196</c:v>
                </c:pt>
                <c:pt idx="7721">
                  <c:v>11.1200000003198</c:v>
                </c:pt>
                <c:pt idx="7722">
                  <c:v>11.12800000032</c:v>
                </c:pt>
                <c:pt idx="7723">
                  <c:v>11.1360000003202</c:v>
                </c:pt>
                <c:pt idx="7724">
                  <c:v>11.144000000320499</c:v>
                </c:pt>
                <c:pt idx="7725">
                  <c:v>11.152000000320701</c:v>
                </c:pt>
                <c:pt idx="7726">
                  <c:v>11.160000000320899</c:v>
                </c:pt>
                <c:pt idx="7727">
                  <c:v>11.1680000003212</c:v>
                </c:pt>
                <c:pt idx="7728">
                  <c:v>11.1760000003214</c:v>
                </c:pt>
                <c:pt idx="7729">
                  <c:v>11.1840000003216</c:v>
                </c:pt>
                <c:pt idx="7730">
                  <c:v>11.192000000321899</c:v>
                </c:pt>
                <c:pt idx="7731">
                  <c:v>11.200000000322101</c:v>
                </c:pt>
                <c:pt idx="7732">
                  <c:v>11.208000000322301</c:v>
                </c:pt>
                <c:pt idx="7733">
                  <c:v>11.216000000322499</c:v>
                </c:pt>
                <c:pt idx="7734">
                  <c:v>11.2240000003228</c:v>
                </c:pt>
                <c:pt idx="7735">
                  <c:v>11.232000000323</c:v>
                </c:pt>
                <c:pt idx="7736">
                  <c:v>11.240000000323199</c:v>
                </c:pt>
                <c:pt idx="7737">
                  <c:v>11.248000000323499</c:v>
                </c:pt>
                <c:pt idx="7738">
                  <c:v>11.2560000003237</c:v>
                </c:pt>
                <c:pt idx="7739">
                  <c:v>11.2640000003239</c:v>
                </c:pt>
                <c:pt idx="7740">
                  <c:v>11.2720000003242</c:v>
                </c:pt>
                <c:pt idx="7741">
                  <c:v>11.280000000324401</c:v>
                </c:pt>
                <c:pt idx="7742">
                  <c:v>11.288000000324599</c:v>
                </c:pt>
                <c:pt idx="7743">
                  <c:v>11.296000000324799</c:v>
                </c:pt>
                <c:pt idx="7744">
                  <c:v>11.304000000325098</c:v>
                </c:pt>
                <c:pt idx="7745">
                  <c:v>11.3120000003253</c:v>
                </c:pt>
                <c:pt idx="7746">
                  <c:v>11.3200000003255</c:v>
                </c:pt>
                <c:pt idx="7747">
                  <c:v>11.328000000325799</c:v>
                </c:pt>
                <c:pt idx="7748">
                  <c:v>11.336000000326001</c:v>
                </c:pt>
                <c:pt idx="7749">
                  <c:v>11.344000000326201</c:v>
                </c:pt>
                <c:pt idx="7750">
                  <c:v>11.3520000003265</c:v>
                </c:pt>
                <c:pt idx="7751">
                  <c:v>11.360000000326702</c:v>
                </c:pt>
                <c:pt idx="7752">
                  <c:v>11.3680000003269</c:v>
                </c:pt>
                <c:pt idx="7753">
                  <c:v>11.3760000003271</c:v>
                </c:pt>
                <c:pt idx="7754">
                  <c:v>11.384000000327399</c:v>
                </c:pt>
                <c:pt idx="7755">
                  <c:v>11.392000000327601</c:v>
                </c:pt>
                <c:pt idx="7756">
                  <c:v>11.4000000003278</c:v>
                </c:pt>
                <c:pt idx="7757">
                  <c:v>11.4080000003281</c:v>
                </c:pt>
                <c:pt idx="7758">
                  <c:v>11.416000000328301</c:v>
                </c:pt>
                <c:pt idx="7759">
                  <c:v>11.424000000328499</c:v>
                </c:pt>
                <c:pt idx="7760">
                  <c:v>11.4320000003288</c:v>
                </c:pt>
                <c:pt idx="7761">
                  <c:v>11.440000000329</c:v>
                </c:pt>
                <c:pt idx="7762">
                  <c:v>11.4480000003292</c:v>
                </c:pt>
                <c:pt idx="7763">
                  <c:v>11.4560000003294</c:v>
                </c:pt>
                <c:pt idx="7764">
                  <c:v>11.464000000329699</c:v>
                </c:pt>
                <c:pt idx="7765">
                  <c:v>11.472000000329901</c:v>
                </c:pt>
                <c:pt idx="7766">
                  <c:v>11.480000000330099</c:v>
                </c:pt>
                <c:pt idx="7767">
                  <c:v>11.4880000003304</c:v>
                </c:pt>
                <c:pt idx="7768">
                  <c:v>11.4960000003306</c:v>
                </c:pt>
                <c:pt idx="7769">
                  <c:v>11.5040000003308</c:v>
                </c:pt>
                <c:pt idx="7770">
                  <c:v>11.512000000331099</c:v>
                </c:pt>
                <c:pt idx="7771">
                  <c:v>11.520000000331301</c:v>
                </c:pt>
                <c:pt idx="7772">
                  <c:v>11.528000000331501</c:v>
                </c:pt>
                <c:pt idx="7773">
                  <c:v>11.536000000331699</c:v>
                </c:pt>
                <c:pt idx="7774">
                  <c:v>11.544000000332</c:v>
                </c:pt>
                <c:pt idx="7775">
                  <c:v>11.5520000003322</c:v>
                </c:pt>
                <c:pt idx="7776">
                  <c:v>11.560000000332399</c:v>
                </c:pt>
                <c:pt idx="7777">
                  <c:v>11.568000000332699</c:v>
                </c:pt>
                <c:pt idx="7778">
                  <c:v>11.5760000003329</c:v>
                </c:pt>
                <c:pt idx="7779">
                  <c:v>11.5840000003331</c:v>
                </c:pt>
                <c:pt idx="7780">
                  <c:v>11.5920000003334</c:v>
                </c:pt>
                <c:pt idx="7781">
                  <c:v>11.600000000333601</c:v>
                </c:pt>
                <c:pt idx="7782">
                  <c:v>11.608000000333799</c:v>
                </c:pt>
                <c:pt idx="7783">
                  <c:v>11.616000000333999</c:v>
                </c:pt>
                <c:pt idx="7784">
                  <c:v>11.624000000334298</c:v>
                </c:pt>
                <c:pt idx="7785">
                  <c:v>11.6320000003345</c:v>
                </c:pt>
                <c:pt idx="7786">
                  <c:v>11.6400000003347</c:v>
                </c:pt>
                <c:pt idx="7787">
                  <c:v>11.648000000334999</c:v>
                </c:pt>
                <c:pt idx="7788">
                  <c:v>11.656000000335201</c:v>
                </c:pt>
                <c:pt idx="7789">
                  <c:v>11.664000000335399</c:v>
                </c:pt>
                <c:pt idx="7790">
                  <c:v>11.6720000003357</c:v>
                </c:pt>
                <c:pt idx="7791">
                  <c:v>11.680000000335902</c:v>
                </c:pt>
                <c:pt idx="7792">
                  <c:v>11.6880000003361</c:v>
                </c:pt>
                <c:pt idx="7793">
                  <c:v>11.6960000003363</c:v>
                </c:pt>
                <c:pt idx="7794">
                  <c:v>11.704000000336599</c:v>
                </c:pt>
                <c:pt idx="7795">
                  <c:v>11.712000000336801</c:v>
                </c:pt>
                <c:pt idx="7796">
                  <c:v>11.720000000337</c:v>
                </c:pt>
                <c:pt idx="7797">
                  <c:v>11.7280000003373</c:v>
                </c:pt>
                <c:pt idx="7798">
                  <c:v>11.736000000337501</c:v>
                </c:pt>
                <c:pt idx="7799">
                  <c:v>11.744000000337699</c:v>
                </c:pt>
                <c:pt idx="7800">
                  <c:v>11.752000000338001</c:v>
                </c:pt>
                <c:pt idx="7801">
                  <c:v>11.7600000003382</c:v>
                </c:pt>
                <c:pt idx="7802">
                  <c:v>11.7680000003384</c:v>
                </c:pt>
                <c:pt idx="7803">
                  <c:v>11.7760000003386</c:v>
                </c:pt>
                <c:pt idx="7804">
                  <c:v>11.784000000338899</c:v>
                </c:pt>
                <c:pt idx="7805">
                  <c:v>11.792000000339101</c:v>
                </c:pt>
                <c:pt idx="7806">
                  <c:v>11.800000000339299</c:v>
                </c:pt>
                <c:pt idx="7807">
                  <c:v>11.8080000003396</c:v>
                </c:pt>
                <c:pt idx="7808">
                  <c:v>11.8160000003398</c:v>
                </c:pt>
                <c:pt idx="7809">
                  <c:v>11.82400000034</c:v>
                </c:pt>
                <c:pt idx="7810">
                  <c:v>11.832000000340299</c:v>
                </c:pt>
                <c:pt idx="7811">
                  <c:v>11.840000000340501</c:v>
                </c:pt>
                <c:pt idx="7812">
                  <c:v>11.848000000340701</c:v>
                </c:pt>
                <c:pt idx="7813">
                  <c:v>11.856000000340899</c:v>
                </c:pt>
                <c:pt idx="7814">
                  <c:v>11.8640000003412</c:v>
                </c:pt>
                <c:pt idx="7815">
                  <c:v>11.8720000003414</c:v>
                </c:pt>
                <c:pt idx="7816">
                  <c:v>11.8800000003416</c:v>
                </c:pt>
                <c:pt idx="7817">
                  <c:v>11.888000000341899</c:v>
                </c:pt>
                <c:pt idx="7818">
                  <c:v>11.8960000003421</c:v>
                </c:pt>
                <c:pt idx="7819">
                  <c:v>11.9040000003423</c:v>
                </c:pt>
                <c:pt idx="7820">
                  <c:v>11.9120000003426</c:v>
                </c:pt>
                <c:pt idx="7821">
                  <c:v>11.920000000342801</c:v>
                </c:pt>
                <c:pt idx="7822">
                  <c:v>11.928000000342999</c:v>
                </c:pt>
                <c:pt idx="7823">
                  <c:v>11.9360000003433</c:v>
                </c:pt>
                <c:pt idx="7824">
                  <c:v>11.944000000343499</c:v>
                </c:pt>
                <c:pt idx="7825">
                  <c:v>11.9520000003437</c:v>
                </c:pt>
                <c:pt idx="7826">
                  <c:v>11.9600000003439</c:v>
                </c:pt>
                <c:pt idx="7827">
                  <c:v>11.968000000344199</c:v>
                </c:pt>
                <c:pt idx="7828">
                  <c:v>11.976000000344401</c:v>
                </c:pt>
                <c:pt idx="7829">
                  <c:v>11.984000000344599</c:v>
                </c:pt>
                <c:pt idx="7830">
                  <c:v>11.9920000003449</c:v>
                </c:pt>
                <c:pt idx="7831">
                  <c:v>12.0000000003451</c:v>
                </c:pt>
                <c:pt idx="7832">
                  <c:v>12.0080000003453</c:v>
                </c:pt>
                <c:pt idx="7833">
                  <c:v>12.016000000345599</c:v>
                </c:pt>
                <c:pt idx="7834">
                  <c:v>12.024000000345799</c:v>
                </c:pt>
                <c:pt idx="7835">
                  <c:v>12.032000000346001</c:v>
                </c:pt>
                <c:pt idx="7836">
                  <c:v>12.0400000003462</c:v>
                </c:pt>
                <c:pt idx="7837">
                  <c:v>12.0480000003465</c:v>
                </c:pt>
                <c:pt idx="7838">
                  <c:v>12.056000000346701</c:v>
                </c:pt>
                <c:pt idx="7839">
                  <c:v>12.064000000346899</c:v>
                </c:pt>
                <c:pt idx="7840">
                  <c:v>12.072000000347201</c:v>
                </c:pt>
                <c:pt idx="7841">
                  <c:v>12.0800000003474</c:v>
                </c:pt>
                <c:pt idx="7842">
                  <c:v>12.0880000003476</c:v>
                </c:pt>
                <c:pt idx="7843">
                  <c:v>12.0960000003479</c:v>
                </c:pt>
                <c:pt idx="7844">
                  <c:v>12.104000000348099</c:v>
                </c:pt>
                <c:pt idx="7845">
                  <c:v>12.112000000348301</c:v>
                </c:pt>
                <c:pt idx="7846">
                  <c:v>12.120000000348499</c:v>
                </c:pt>
                <c:pt idx="7847">
                  <c:v>12.1280000003488</c:v>
                </c:pt>
                <c:pt idx="7848">
                  <c:v>12.136000000349</c:v>
                </c:pt>
                <c:pt idx="7849">
                  <c:v>12.1440000003492</c:v>
                </c:pt>
                <c:pt idx="7850">
                  <c:v>12.152000000349499</c:v>
                </c:pt>
                <c:pt idx="7851">
                  <c:v>12.160000000349701</c:v>
                </c:pt>
                <c:pt idx="7852">
                  <c:v>12.168000000349901</c:v>
                </c:pt>
                <c:pt idx="7853">
                  <c:v>12.1760000003502</c:v>
                </c:pt>
                <c:pt idx="7854">
                  <c:v>12.1840000003504</c:v>
                </c:pt>
                <c:pt idx="7855">
                  <c:v>12.1920000003506</c:v>
                </c:pt>
                <c:pt idx="7856">
                  <c:v>12.2000000003508</c:v>
                </c:pt>
                <c:pt idx="7857">
                  <c:v>12.208000000351099</c:v>
                </c:pt>
                <c:pt idx="7858">
                  <c:v>12.216000000351301</c:v>
                </c:pt>
                <c:pt idx="7859">
                  <c:v>12.2240000003515</c:v>
                </c:pt>
                <c:pt idx="7860">
                  <c:v>12.2320000003518</c:v>
                </c:pt>
                <c:pt idx="7861">
                  <c:v>12.240000000352001</c:v>
                </c:pt>
                <c:pt idx="7862">
                  <c:v>12.248000000352199</c:v>
                </c:pt>
                <c:pt idx="7863">
                  <c:v>12.2560000003525</c:v>
                </c:pt>
                <c:pt idx="7864">
                  <c:v>12.264000000352699</c:v>
                </c:pt>
                <c:pt idx="7865">
                  <c:v>12.2720000003529</c:v>
                </c:pt>
                <c:pt idx="7866">
                  <c:v>12.2800000003531</c:v>
                </c:pt>
                <c:pt idx="7867">
                  <c:v>12.288000000353399</c:v>
                </c:pt>
                <c:pt idx="7868">
                  <c:v>12.296000000353601</c:v>
                </c:pt>
                <c:pt idx="7869">
                  <c:v>12.304000000353799</c:v>
                </c:pt>
                <c:pt idx="7870">
                  <c:v>12.3120000003541</c:v>
                </c:pt>
                <c:pt idx="7871">
                  <c:v>12.3200000003543</c:v>
                </c:pt>
                <c:pt idx="7872">
                  <c:v>12.3280000003545</c:v>
                </c:pt>
                <c:pt idx="7873">
                  <c:v>12.336000000354799</c:v>
                </c:pt>
                <c:pt idx="7874">
                  <c:v>12.344000000354999</c:v>
                </c:pt>
                <c:pt idx="7875">
                  <c:v>12.352000000355201</c:v>
                </c:pt>
                <c:pt idx="7876">
                  <c:v>12.360000000355399</c:v>
                </c:pt>
                <c:pt idx="7877">
                  <c:v>12.3680000003557</c:v>
                </c:pt>
                <c:pt idx="7878">
                  <c:v>12.3760000003559</c:v>
                </c:pt>
                <c:pt idx="7879">
                  <c:v>12.384000000356099</c:v>
                </c:pt>
                <c:pt idx="7880">
                  <c:v>12.392000000356399</c:v>
                </c:pt>
                <c:pt idx="7881">
                  <c:v>12.4000000003566</c:v>
                </c:pt>
                <c:pt idx="7882">
                  <c:v>12.4080000003568</c:v>
                </c:pt>
                <c:pt idx="7883">
                  <c:v>12.4160000003571</c:v>
                </c:pt>
                <c:pt idx="7884">
                  <c:v>12.424000000357299</c:v>
                </c:pt>
                <c:pt idx="7885">
                  <c:v>12.432000000357501</c:v>
                </c:pt>
                <c:pt idx="7886">
                  <c:v>12.440000000357699</c:v>
                </c:pt>
                <c:pt idx="7887">
                  <c:v>12.448000000358</c:v>
                </c:pt>
                <c:pt idx="7888">
                  <c:v>12.4560000003582</c:v>
                </c:pt>
                <c:pt idx="7889">
                  <c:v>12.4640000003584</c:v>
                </c:pt>
                <c:pt idx="7890">
                  <c:v>12.472000000358699</c:v>
                </c:pt>
                <c:pt idx="7891">
                  <c:v>12.480000000358901</c:v>
                </c:pt>
                <c:pt idx="7892">
                  <c:v>12.488000000359101</c:v>
                </c:pt>
                <c:pt idx="7893">
                  <c:v>12.4960000003594</c:v>
                </c:pt>
                <c:pt idx="7894">
                  <c:v>12.5040000003596</c:v>
                </c:pt>
                <c:pt idx="7895">
                  <c:v>12.5120000003598</c:v>
                </c:pt>
                <c:pt idx="7896">
                  <c:v>12.52000000036</c:v>
                </c:pt>
                <c:pt idx="7897">
                  <c:v>12.528000000360299</c:v>
                </c:pt>
                <c:pt idx="7898">
                  <c:v>12.536000000360501</c:v>
                </c:pt>
                <c:pt idx="7899">
                  <c:v>12.5440000003607</c:v>
                </c:pt>
                <c:pt idx="7900">
                  <c:v>12.552000000361</c:v>
                </c:pt>
                <c:pt idx="7901">
                  <c:v>12.560000000361201</c:v>
                </c:pt>
                <c:pt idx="7902">
                  <c:v>12.568000000361399</c:v>
                </c:pt>
                <c:pt idx="7903">
                  <c:v>12.576000000361701</c:v>
                </c:pt>
                <c:pt idx="7904">
                  <c:v>12.584000000361899</c:v>
                </c:pt>
                <c:pt idx="7905">
                  <c:v>12.5920000003621</c:v>
                </c:pt>
                <c:pt idx="7906">
                  <c:v>12.6000000003623</c:v>
                </c:pt>
                <c:pt idx="7907">
                  <c:v>12.608000000362599</c:v>
                </c:pt>
                <c:pt idx="7908">
                  <c:v>12.616000000362801</c:v>
                </c:pt>
                <c:pt idx="7909">
                  <c:v>12.624000000362999</c:v>
                </c:pt>
                <c:pt idx="7910">
                  <c:v>12.6320000003633</c:v>
                </c:pt>
                <c:pt idx="7911">
                  <c:v>12.6400000003635</c:v>
                </c:pt>
                <c:pt idx="7912">
                  <c:v>12.6480000003637</c:v>
                </c:pt>
                <c:pt idx="7913">
                  <c:v>12.656000000363999</c:v>
                </c:pt>
                <c:pt idx="7914">
                  <c:v>12.664000000364199</c:v>
                </c:pt>
                <c:pt idx="7915">
                  <c:v>12.672000000364401</c:v>
                </c:pt>
                <c:pt idx="7916">
                  <c:v>12.680000000364599</c:v>
                </c:pt>
                <c:pt idx="7917">
                  <c:v>12.6880000003649</c:v>
                </c:pt>
                <c:pt idx="7918">
                  <c:v>12.6960000003651</c:v>
                </c:pt>
                <c:pt idx="7919">
                  <c:v>12.7040000003653</c:v>
                </c:pt>
                <c:pt idx="7920">
                  <c:v>12.712000000365599</c:v>
                </c:pt>
                <c:pt idx="7921">
                  <c:v>12.7200000003658</c:v>
                </c:pt>
                <c:pt idx="7922">
                  <c:v>12.728000000366</c:v>
                </c:pt>
                <c:pt idx="7923">
                  <c:v>12.7360000003663</c:v>
                </c:pt>
                <c:pt idx="7924">
                  <c:v>12.744000000366499</c:v>
                </c:pt>
                <c:pt idx="7925">
                  <c:v>12.752000000366699</c:v>
                </c:pt>
                <c:pt idx="7926">
                  <c:v>12.760000000366899</c:v>
                </c:pt>
                <c:pt idx="7927">
                  <c:v>12.768000000367199</c:v>
                </c:pt>
                <c:pt idx="7928">
                  <c:v>12.7760000003674</c:v>
                </c:pt>
                <c:pt idx="7929">
                  <c:v>12.7840000003676</c:v>
                </c:pt>
                <c:pt idx="7930">
                  <c:v>12.792000000367899</c:v>
                </c:pt>
                <c:pt idx="7931">
                  <c:v>12.800000000368101</c:v>
                </c:pt>
                <c:pt idx="7932">
                  <c:v>12.808000000368301</c:v>
                </c:pt>
                <c:pt idx="7933">
                  <c:v>12.8160000003686</c:v>
                </c:pt>
                <c:pt idx="7934">
                  <c:v>12.8240000003688</c:v>
                </c:pt>
                <c:pt idx="7935">
                  <c:v>12.832000000369</c:v>
                </c:pt>
                <c:pt idx="7936">
                  <c:v>12.8400000003692</c:v>
                </c:pt>
                <c:pt idx="7937">
                  <c:v>12.848000000369499</c:v>
                </c:pt>
                <c:pt idx="7938">
                  <c:v>12.856000000369701</c:v>
                </c:pt>
                <c:pt idx="7939">
                  <c:v>12.8640000003699</c:v>
                </c:pt>
                <c:pt idx="7940">
                  <c:v>12.8720000003702</c:v>
                </c:pt>
                <c:pt idx="7941">
                  <c:v>12.880000000370401</c:v>
                </c:pt>
                <c:pt idx="7942">
                  <c:v>12.888000000370599</c:v>
                </c:pt>
                <c:pt idx="7943">
                  <c:v>12.896000000370901</c:v>
                </c:pt>
                <c:pt idx="7944">
                  <c:v>12.9040000003711</c:v>
                </c:pt>
                <c:pt idx="7945">
                  <c:v>12.9120000003713</c:v>
                </c:pt>
                <c:pt idx="7946">
                  <c:v>12.9200000003715</c:v>
                </c:pt>
                <c:pt idx="7947">
                  <c:v>12.928000000371799</c:v>
                </c:pt>
                <c:pt idx="7948">
                  <c:v>12.936000000372001</c:v>
                </c:pt>
                <c:pt idx="7949">
                  <c:v>12.944000000372199</c:v>
                </c:pt>
                <c:pt idx="7950">
                  <c:v>12.9520000003725</c:v>
                </c:pt>
                <c:pt idx="7951">
                  <c:v>12.9600000003727</c:v>
                </c:pt>
                <c:pt idx="7952">
                  <c:v>12.9680000003729</c:v>
                </c:pt>
                <c:pt idx="7953">
                  <c:v>12.976000000373199</c:v>
                </c:pt>
                <c:pt idx="7954">
                  <c:v>12.984000000373401</c:v>
                </c:pt>
                <c:pt idx="7955">
                  <c:v>12.992000000373601</c:v>
                </c:pt>
                <c:pt idx="7956">
                  <c:v>13.000000000373799</c:v>
                </c:pt>
                <c:pt idx="7957">
                  <c:v>13.0080000003741</c:v>
                </c:pt>
                <c:pt idx="7958">
                  <c:v>13.0160000003743</c:v>
                </c:pt>
                <c:pt idx="7959">
                  <c:v>13.0240000003745</c:v>
                </c:pt>
                <c:pt idx="7960">
                  <c:v>13.032000000374799</c:v>
                </c:pt>
                <c:pt idx="7961">
                  <c:v>13.040000000375001</c:v>
                </c:pt>
                <c:pt idx="7962">
                  <c:v>13.0480000003752</c:v>
                </c:pt>
                <c:pt idx="7963">
                  <c:v>13.0560000003755</c:v>
                </c:pt>
                <c:pt idx="7964">
                  <c:v>13.064000000375701</c:v>
                </c:pt>
                <c:pt idx="7965">
                  <c:v>13.072000000375899</c:v>
                </c:pt>
                <c:pt idx="7966">
                  <c:v>13.080000000376099</c:v>
                </c:pt>
                <c:pt idx="7967">
                  <c:v>13.088000000376399</c:v>
                </c:pt>
                <c:pt idx="7968">
                  <c:v>13.0960000003766</c:v>
                </c:pt>
                <c:pt idx="7969">
                  <c:v>13.1040000003768</c:v>
                </c:pt>
                <c:pt idx="7970">
                  <c:v>13.112000000377099</c:v>
                </c:pt>
                <c:pt idx="7971">
                  <c:v>13.120000000377301</c:v>
                </c:pt>
                <c:pt idx="7972">
                  <c:v>13.128000000377499</c:v>
                </c:pt>
                <c:pt idx="7973">
                  <c:v>13.1360000003778</c:v>
                </c:pt>
                <c:pt idx="7974">
                  <c:v>13.144000000378</c:v>
                </c:pt>
                <c:pt idx="7975">
                  <c:v>13.1520000003782</c:v>
                </c:pt>
                <c:pt idx="7976">
                  <c:v>13.1600000003784</c:v>
                </c:pt>
                <c:pt idx="7977">
                  <c:v>13.168000000378699</c:v>
                </c:pt>
                <c:pt idx="7978">
                  <c:v>13.176000000378901</c:v>
                </c:pt>
                <c:pt idx="7979">
                  <c:v>13.1840000003791</c:v>
                </c:pt>
                <c:pt idx="7980">
                  <c:v>13.1920000003794</c:v>
                </c:pt>
                <c:pt idx="7981">
                  <c:v>13.200000000379601</c:v>
                </c:pt>
                <c:pt idx="7982">
                  <c:v>13.208000000379799</c:v>
                </c:pt>
                <c:pt idx="7983">
                  <c:v>13.216000000380101</c:v>
                </c:pt>
                <c:pt idx="7984">
                  <c:v>13.2240000003803</c:v>
                </c:pt>
                <c:pt idx="7985">
                  <c:v>13.2320000003805</c:v>
                </c:pt>
                <c:pt idx="7986">
                  <c:v>13.2400000003808</c:v>
                </c:pt>
                <c:pt idx="7987">
                  <c:v>13.248000000380999</c:v>
                </c:pt>
                <c:pt idx="7988">
                  <c:v>13.256000000381201</c:v>
                </c:pt>
                <c:pt idx="7989">
                  <c:v>13.264000000381399</c:v>
                </c:pt>
                <c:pt idx="7990">
                  <c:v>13.2720000003817</c:v>
                </c:pt>
                <c:pt idx="7991">
                  <c:v>13.2800000003819</c:v>
                </c:pt>
                <c:pt idx="7992">
                  <c:v>13.2880000003821</c:v>
                </c:pt>
                <c:pt idx="7993">
                  <c:v>13.296000000382399</c:v>
                </c:pt>
                <c:pt idx="7994">
                  <c:v>13.304000000382601</c:v>
                </c:pt>
                <c:pt idx="7995">
                  <c:v>13.312000000382801</c:v>
                </c:pt>
                <c:pt idx="7996">
                  <c:v>13.3200000003831</c:v>
                </c:pt>
                <c:pt idx="7997">
                  <c:v>13.3280000003833</c:v>
                </c:pt>
                <c:pt idx="7998">
                  <c:v>13.3360000003835</c:v>
                </c:pt>
                <c:pt idx="7999">
                  <c:v>13.3440000003837</c:v>
                </c:pt>
                <c:pt idx="8000">
                  <c:v>13.352000000383999</c:v>
                </c:pt>
                <c:pt idx="8001">
                  <c:v>13.360000000384201</c:v>
                </c:pt>
                <c:pt idx="8002">
                  <c:v>13.3680000003844</c:v>
                </c:pt>
                <c:pt idx="8003">
                  <c:v>13.3760000003847</c:v>
                </c:pt>
                <c:pt idx="8004">
                  <c:v>13.384000000384901</c:v>
                </c:pt>
                <c:pt idx="8005">
                  <c:v>13.392000000385099</c:v>
                </c:pt>
                <c:pt idx="8006">
                  <c:v>13.400000000385401</c:v>
                </c:pt>
                <c:pt idx="8007">
                  <c:v>13.408000000385599</c:v>
                </c:pt>
                <c:pt idx="8008">
                  <c:v>13.4160000003858</c:v>
                </c:pt>
                <c:pt idx="8009">
                  <c:v>13.424000000386</c:v>
                </c:pt>
                <c:pt idx="8010">
                  <c:v>13.432000000386299</c:v>
                </c:pt>
                <c:pt idx="8011">
                  <c:v>13.440000000386501</c:v>
                </c:pt>
                <c:pt idx="8012">
                  <c:v>13.448000000386699</c:v>
                </c:pt>
                <c:pt idx="8013">
                  <c:v>13.456000000387</c:v>
                </c:pt>
                <c:pt idx="8014">
                  <c:v>13.4640000003872</c:v>
                </c:pt>
                <c:pt idx="8015">
                  <c:v>13.4720000003874</c:v>
                </c:pt>
                <c:pt idx="8016">
                  <c:v>13.480000000387699</c:v>
                </c:pt>
                <c:pt idx="8017">
                  <c:v>13.488000000387899</c:v>
                </c:pt>
                <c:pt idx="8018">
                  <c:v>13.496000000388101</c:v>
                </c:pt>
                <c:pt idx="8019">
                  <c:v>13.504000000388299</c:v>
                </c:pt>
                <c:pt idx="8020">
                  <c:v>13.5120000003886</c:v>
                </c:pt>
                <c:pt idx="8021">
                  <c:v>13.5200000003888</c:v>
                </c:pt>
                <c:pt idx="8022">
                  <c:v>13.528000000389</c:v>
                </c:pt>
                <c:pt idx="8023">
                  <c:v>13.536000000389301</c:v>
                </c:pt>
                <c:pt idx="8024">
                  <c:v>13.5440000003895</c:v>
                </c:pt>
                <c:pt idx="8025">
                  <c:v>13.5520000003897</c:v>
                </c:pt>
                <c:pt idx="8026">
                  <c:v>13.56000000039</c:v>
                </c:pt>
                <c:pt idx="8027">
                  <c:v>13.568000000390199</c:v>
                </c:pt>
                <c:pt idx="8028">
                  <c:v>13.576000000390401</c:v>
                </c:pt>
                <c:pt idx="8029">
                  <c:v>13.584000000390599</c:v>
                </c:pt>
                <c:pt idx="8030">
                  <c:v>13.5920000003909</c:v>
                </c:pt>
                <c:pt idx="8031">
                  <c:v>13.6000000003911</c:v>
                </c:pt>
                <c:pt idx="8032">
                  <c:v>13.6080000003913</c:v>
                </c:pt>
                <c:pt idx="8033">
                  <c:v>13.616000000391599</c:v>
                </c:pt>
                <c:pt idx="8034">
                  <c:v>13.624000000391801</c:v>
                </c:pt>
                <c:pt idx="8035">
                  <c:v>13.632000000392001</c:v>
                </c:pt>
                <c:pt idx="8036">
                  <c:v>13.6400000003923</c:v>
                </c:pt>
                <c:pt idx="8037">
                  <c:v>13.6480000003925</c:v>
                </c:pt>
                <c:pt idx="8038">
                  <c:v>13.6560000003927</c:v>
                </c:pt>
                <c:pt idx="8039">
                  <c:v>13.6640000003929</c:v>
                </c:pt>
                <c:pt idx="8040">
                  <c:v>13.672000000393199</c:v>
                </c:pt>
                <c:pt idx="8041">
                  <c:v>13.680000000393401</c:v>
                </c:pt>
                <c:pt idx="8042">
                  <c:v>13.6880000003936</c:v>
                </c:pt>
                <c:pt idx="8043">
                  <c:v>13.6960000003939</c:v>
                </c:pt>
                <c:pt idx="8044">
                  <c:v>13.704000000394101</c:v>
                </c:pt>
                <c:pt idx="8045">
                  <c:v>13.712000000394299</c:v>
                </c:pt>
                <c:pt idx="8046">
                  <c:v>13.720000000394601</c:v>
                </c:pt>
                <c:pt idx="8047">
                  <c:v>13.728000000394799</c:v>
                </c:pt>
                <c:pt idx="8048">
                  <c:v>13.736000000395</c:v>
                </c:pt>
                <c:pt idx="8049">
                  <c:v>13.7440000003952</c:v>
                </c:pt>
                <c:pt idx="8050">
                  <c:v>13.752000000395499</c:v>
                </c:pt>
                <c:pt idx="8051">
                  <c:v>13.760000000395701</c:v>
                </c:pt>
                <c:pt idx="8052">
                  <c:v>13.768000000395899</c:v>
                </c:pt>
                <c:pt idx="8053">
                  <c:v>13.7760000003962</c:v>
                </c:pt>
                <c:pt idx="8054">
                  <c:v>13.7840000003964</c:v>
                </c:pt>
                <c:pt idx="8055">
                  <c:v>13.7920000003966</c:v>
                </c:pt>
                <c:pt idx="8056">
                  <c:v>13.800000000396899</c:v>
                </c:pt>
                <c:pt idx="8057">
                  <c:v>13.808000000397099</c:v>
                </c:pt>
                <c:pt idx="8058">
                  <c:v>13.816000000397301</c:v>
                </c:pt>
                <c:pt idx="8059">
                  <c:v>13.824000000397499</c:v>
                </c:pt>
                <c:pt idx="8060">
                  <c:v>13.8320000003978</c:v>
                </c:pt>
                <c:pt idx="8061">
                  <c:v>13.840000000398</c:v>
                </c:pt>
                <c:pt idx="8062">
                  <c:v>13.8480000003982</c:v>
                </c:pt>
                <c:pt idx="8063">
                  <c:v>13.856000000398499</c:v>
                </c:pt>
                <c:pt idx="8064">
                  <c:v>13.864000000398701</c:v>
                </c:pt>
                <c:pt idx="8065">
                  <c:v>13.8720000003989</c:v>
                </c:pt>
                <c:pt idx="8066">
                  <c:v>13.8800000003992</c:v>
                </c:pt>
                <c:pt idx="8067">
                  <c:v>13.8880000003994</c:v>
                </c:pt>
                <c:pt idx="8068">
                  <c:v>13.896000000399601</c:v>
                </c:pt>
                <c:pt idx="8069">
                  <c:v>13.904000000399799</c:v>
                </c:pt>
                <c:pt idx="8070">
                  <c:v>13.9120000004001</c:v>
                </c:pt>
                <c:pt idx="8071">
                  <c:v>13.9200000004003</c:v>
                </c:pt>
                <c:pt idx="8072">
                  <c:v>13.9280000004005</c:v>
                </c:pt>
                <c:pt idx="8073">
                  <c:v>13.936000000400799</c:v>
                </c:pt>
                <c:pt idx="8074">
                  <c:v>13.944000000401001</c:v>
                </c:pt>
                <c:pt idx="8075">
                  <c:v>13.952000000401201</c:v>
                </c:pt>
                <c:pt idx="8076">
                  <c:v>13.9600000004015</c:v>
                </c:pt>
                <c:pt idx="8077">
                  <c:v>13.9680000004017</c:v>
                </c:pt>
                <c:pt idx="8078">
                  <c:v>13.9760000004019</c:v>
                </c:pt>
                <c:pt idx="8079">
                  <c:v>13.9840000004021</c:v>
                </c:pt>
                <c:pt idx="8080">
                  <c:v>13.992000000402399</c:v>
                </c:pt>
                <c:pt idx="8081">
                  <c:v>14.000000000402601</c:v>
                </c:pt>
                <c:pt idx="8082">
                  <c:v>14.0080000004028</c:v>
                </c:pt>
                <c:pt idx="8083">
                  <c:v>14.0160000004031</c:v>
                </c:pt>
                <c:pt idx="8084">
                  <c:v>14.024000000403301</c:v>
                </c:pt>
                <c:pt idx="8085">
                  <c:v>14.032000000403499</c:v>
                </c:pt>
                <c:pt idx="8086">
                  <c:v>14.040000000403801</c:v>
                </c:pt>
                <c:pt idx="8087">
                  <c:v>14.048000000403999</c:v>
                </c:pt>
                <c:pt idx="8088">
                  <c:v>14.0560000004042</c:v>
                </c:pt>
                <c:pt idx="8089">
                  <c:v>14.0640000004044</c:v>
                </c:pt>
                <c:pt idx="8090">
                  <c:v>14.072000000404699</c:v>
                </c:pt>
                <c:pt idx="8091">
                  <c:v>14.080000000404901</c:v>
                </c:pt>
                <c:pt idx="8092">
                  <c:v>14.088000000405099</c:v>
                </c:pt>
                <c:pt idx="8093">
                  <c:v>14.0960000004054</c:v>
                </c:pt>
                <c:pt idx="8094">
                  <c:v>14.1040000004056</c:v>
                </c:pt>
                <c:pt idx="8095">
                  <c:v>14.1120000004058</c:v>
                </c:pt>
                <c:pt idx="8096">
                  <c:v>14.120000000406099</c:v>
                </c:pt>
                <c:pt idx="8097">
                  <c:v>14.128000000406299</c:v>
                </c:pt>
                <c:pt idx="8098">
                  <c:v>14.136000000406501</c:v>
                </c:pt>
                <c:pt idx="8099">
                  <c:v>14.144000000406699</c:v>
                </c:pt>
                <c:pt idx="8100">
                  <c:v>14.152000000407</c:v>
                </c:pt>
                <c:pt idx="8101">
                  <c:v>14.1600000004072</c:v>
                </c:pt>
                <c:pt idx="8102">
                  <c:v>14.1680000004074</c:v>
                </c:pt>
                <c:pt idx="8103">
                  <c:v>14.176000000407699</c:v>
                </c:pt>
                <c:pt idx="8104">
                  <c:v>14.184000000407901</c:v>
                </c:pt>
                <c:pt idx="8105">
                  <c:v>14.1920000004081</c:v>
                </c:pt>
                <c:pt idx="8106">
                  <c:v>14.2000000004084</c:v>
                </c:pt>
                <c:pt idx="8107">
                  <c:v>14.2080000004086</c:v>
                </c:pt>
                <c:pt idx="8108">
                  <c:v>14.216000000408799</c:v>
                </c:pt>
                <c:pt idx="8109">
                  <c:v>14.224000000408999</c:v>
                </c:pt>
                <c:pt idx="8110">
                  <c:v>14.232000000409299</c:v>
                </c:pt>
                <c:pt idx="8111">
                  <c:v>14.2400000004095</c:v>
                </c:pt>
                <c:pt idx="8112">
                  <c:v>14.2480000004097</c:v>
                </c:pt>
                <c:pt idx="8113">
                  <c:v>14.256000000409999</c:v>
                </c:pt>
                <c:pt idx="8114">
                  <c:v>14.264000000410201</c:v>
                </c:pt>
                <c:pt idx="8115">
                  <c:v>14.272000000410401</c:v>
                </c:pt>
                <c:pt idx="8116">
                  <c:v>14.2800000004107</c:v>
                </c:pt>
                <c:pt idx="8117">
                  <c:v>14.2880000004109</c:v>
                </c:pt>
                <c:pt idx="8118">
                  <c:v>14.2960000004111</c:v>
                </c:pt>
                <c:pt idx="8119">
                  <c:v>14.3040000004113</c:v>
                </c:pt>
                <c:pt idx="8120">
                  <c:v>14.312000000411599</c:v>
                </c:pt>
                <c:pt idx="8121">
                  <c:v>14.320000000411801</c:v>
                </c:pt>
                <c:pt idx="8122">
                  <c:v>14.328000000412001</c:v>
                </c:pt>
                <c:pt idx="8123">
                  <c:v>14.3360000004123</c:v>
                </c:pt>
                <c:pt idx="8124">
                  <c:v>14.344000000412501</c:v>
                </c:pt>
                <c:pt idx="8125">
                  <c:v>14.3520000004127</c:v>
                </c:pt>
                <c:pt idx="8126">
                  <c:v>14.360000000413001</c:v>
                </c:pt>
                <c:pt idx="8127">
                  <c:v>14.368000000413199</c:v>
                </c:pt>
                <c:pt idx="8128">
                  <c:v>14.3760000004134</c:v>
                </c:pt>
                <c:pt idx="8129">
                  <c:v>14.3840000004136</c:v>
                </c:pt>
                <c:pt idx="8130">
                  <c:v>14.392000000413899</c:v>
                </c:pt>
                <c:pt idx="8131">
                  <c:v>14.400000000414101</c:v>
                </c:pt>
                <c:pt idx="8132">
                  <c:v>14.408000000414299</c:v>
                </c:pt>
                <c:pt idx="8133">
                  <c:v>14.4160000004146</c:v>
                </c:pt>
                <c:pt idx="8134">
                  <c:v>14.4240000004148</c:v>
                </c:pt>
                <c:pt idx="8135">
                  <c:v>14.432000000415</c:v>
                </c:pt>
                <c:pt idx="8136">
                  <c:v>14.440000000415299</c:v>
                </c:pt>
                <c:pt idx="8137">
                  <c:v>14.448000000415499</c:v>
                </c:pt>
                <c:pt idx="8138">
                  <c:v>14.456000000415701</c:v>
                </c:pt>
                <c:pt idx="8139">
                  <c:v>14.464000000415899</c:v>
                </c:pt>
                <c:pt idx="8140">
                  <c:v>14.4720000004162</c:v>
                </c:pt>
                <c:pt idx="8141">
                  <c:v>14.4800000004164</c:v>
                </c:pt>
                <c:pt idx="8142">
                  <c:v>14.4880000004166</c:v>
                </c:pt>
                <c:pt idx="8143">
                  <c:v>14.496000000416899</c:v>
                </c:pt>
                <c:pt idx="8144">
                  <c:v>14.504000000417101</c:v>
                </c:pt>
                <c:pt idx="8145">
                  <c:v>14.5120000004173</c:v>
                </c:pt>
                <c:pt idx="8146">
                  <c:v>14.5200000004176</c:v>
                </c:pt>
                <c:pt idx="8147">
                  <c:v>14.5280000004178</c:v>
                </c:pt>
                <c:pt idx="8148">
                  <c:v>14.536000000417999</c:v>
                </c:pt>
                <c:pt idx="8149">
                  <c:v>14.544000000418301</c:v>
                </c:pt>
                <c:pt idx="8150">
                  <c:v>14.552000000418499</c:v>
                </c:pt>
                <c:pt idx="8151">
                  <c:v>14.5600000004187</c:v>
                </c:pt>
                <c:pt idx="8152">
                  <c:v>14.5680000004189</c:v>
                </c:pt>
                <c:pt idx="8153">
                  <c:v>14.576000000419199</c:v>
                </c:pt>
                <c:pt idx="8154">
                  <c:v>14.584000000419401</c:v>
                </c:pt>
                <c:pt idx="8155">
                  <c:v>14.592000000419599</c:v>
                </c:pt>
                <c:pt idx="8156">
                  <c:v>14.6000000004199</c:v>
                </c:pt>
                <c:pt idx="8157">
                  <c:v>14.6080000004201</c:v>
                </c:pt>
                <c:pt idx="8158">
                  <c:v>14.6160000004203</c:v>
                </c:pt>
                <c:pt idx="8159">
                  <c:v>14.624000000420599</c:v>
                </c:pt>
                <c:pt idx="8160">
                  <c:v>14.632000000420799</c:v>
                </c:pt>
                <c:pt idx="8161">
                  <c:v>14.640000000421001</c:v>
                </c:pt>
                <c:pt idx="8162">
                  <c:v>14.648000000421201</c:v>
                </c:pt>
                <c:pt idx="8163">
                  <c:v>14.6560000004215</c:v>
                </c:pt>
                <c:pt idx="8164">
                  <c:v>14.664000000421701</c:v>
                </c:pt>
                <c:pt idx="8165">
                  <c:v>14.6720000004219</c:v>
                </c:pt>
                <c:pt idx="8166">
                  <c:v>14.680000000422201</c:v>
                </c:pt>
                <c:pt idx="8167">
                  <c:v>14.688000000422401</c:v>
                </c:pt>
                <c:pt idx="8168">
                  <c:v>14.6960000004226</c:v>
                </c:pt>
                <c:pt idx="8169">
                  <c:v>14.7040000004229</c:v>
                </c:pt>
                <c:pt idx="8170">
                  <c:v>14.7120000004231</c:v>
                </c:pt>
                <c:pt idx="8171">
                  <c:v>14.720000000423301</c:v>
                </c:pt>
                <c:pt idx="8172">
                  <c:v>14.728000000423499</c:v>
                </c:pt>
                <c:pt idx="8173">
                  <c:v>14.7360000004238</c:v>
                </c:pt>
                <c:pt idx="8174">
                  <c:v>14.744000000424</c:v>
                </c:pt>
                <c:pt idx="8175">
                  <c:v>14.7520000004242</c:v>
                </c:pt>
                <c:pt idx="8176">
                  <c:v>14.760000000424499</c:v>
                </c:pt>
                <c:pt idx="8177">
                  <c:v>14.768000000424701</c:v>
                </c:pt>
                <c:pt idx="8178">
                  <c:v>14.776000000424901</c:v>
                </c:pt>
                <c:pt idx="8179">
                  <c:v>14.7840000004252</c:v>
                </c:pt>
                <c:pt idx="8180">
                  <c:v>14.7920000004254</c:v>
                </c:pt>
                <c:pt idx="8181">
                  <c:v>14.8000000004256</c:v>
                </c:pt>
                <c:pt idx="8182">
                  <c:v>14.8080000004258</c:v>
                </c:pt>
                <c:pt idx="8183">
                  <c:v>14.816000000426099</c:v>
                </c:pt>
                <c:pt idx="8184">
                  <c:v>14.824000000426301</c:v>
                </c:pt>
                <c:pt idx="8185">
                  <c:v>14.8320000004265</c:v>
                </c:pt>
                <c:pt idx="8186">
                  <c:v>14.8400000004268</c:v>
                </c:pt>
                <c:pt idx="8187">
                  <c:v>14.848000000427001</c:v>
                </c:pt>
                <c:pt idx="8188">
                  <c:v>14.856000000427199</c:v>
                </c:pt>
                <c:pt idx="8189">
                  <c:v>14.864000000427501</c:v>
                </c:pt>
                <c:pt idx="8190">
                  <c:v>14.872000000427699</c:v>
                </c:pt>
                <c:pt idx="8191">
                  <c:v>14.8800000004279</c:v>
                </c:pt>
                <c:pt idx="8192">
                  <c:v>14.8880000004281</c:v>
                </c:pt>
                <c:pt idx="8193">
                  <c:v>14.896000000428399</c:v>
                </c:pt>
                <c:pt idx="8194">
                  <c:v>14.904000000428601</c:v>
                </c:pt>
                <c:pt idx="8195">
                  <c:v>14.912000000428799</c:v>
                </c:pt>
                <c:pt idx="8196">
                  <c:v>14.9200000004291</c:v>
                </c:pt>
                <c:pt idx="8197">
                  <c:v>14.9280000004293</c:v>
                </c:pt>
                <c:pt idx="8198">
                  <c:v>14.9360000004295</c:v>
                </c:pt>
                <c:pt idx="8199">
                  <c:v>14.944000000429799</c:v>
                </c:pt>
                <c:pt idx="8200">
                  <c:v>14.952000000429999</c:v>
                </c:pt>
                <c:pt idx="8201">
                  <c:v>14.960000000430201</c:v>
                </c:pt>
                <c:pt idx="8202">
                  <c:v>14.968000000430399</c:v>
                </c:pt>
                <c:pt idx="8203">
                  <c:v>14.9760000004307</c:v>
                </c:pt>
                <c:pt idx="8204">
                  <c:v>14.9840000004309</c:v>
                </c:pt>
                <c:pt idx="8205">
                  <c:v>14.9920000004311</c:v>
                </c:pt>
                <c:pt idx="8206">
                  <c:v>15.000000000431399</c:v>
                </c:pt>
                <c:pt idx="8207">
                  <c:v>15.008000000431601</c:v>
                </c:pt>
                <c:pt idx="8208">
                  <c:v>15.0160000004318</c:v>
                </c:pt>
                <c:pt idx="8209">
                  <c:v>15.0240000004321</c:v>
                </c:pt>
                <c:pt idx="8210">
                  <c:v>15.0320000004323</c:v>
                </c:pt>
                <c:pt idx="8211">
                  <c:v>15.040000000432501</c:v>
                </c:pt>
                <c:pt idx="8212">
                  <c:v>15.048000000432699</c:v>
                </c:pt>
                <c:pt idx="8213">
                  <c:v>15.056000000433</c:v>
                </c:pt>
                <c:pt idx="8214">
                  <c:v>15.0640000004332</c:v>
                </c:pt>
                <c:pt idx="8215">
                  <c:v>15.0720000004334</c:v>
                </c:pt>
                <c:pt idx="8216">
                  <c:v>15.080000000433699</c:v>
                </c:pt>
                <c:pt idx="8217">
                  <c:v>15.088000000433901</c:v>
                </c:pt>
                <c:pt idx="8218">
                  <c:v>15.096000000434101</c:v>
                </c:pt>
                <c:pt idx="8219">
                  <c:v>15.1040000004344</c:v>
                </c:pt>
                <c:pt idx="8220">
                  <c:v>15.1120000004346</c:v>
                </c:pt>
                <c:pt idx="8221">
                  <c:v>15.1200000004348</c:v>
                </c:pt>
                <c:pt idx="8222">
                  <c:v>15.128000000435</c:v>
                </c:pt>
                <c:pt idx="8223">
                  <c:v>15.136000000435299</c:v>
                </c:pt>
                <c:pt idx="8224">
                  <c:v>15.144000000435501</c:v>
                </c:pt>
                <c:pt idx="8225">
                  <c:v>15.1520000004357</c:v>
                </c:pt>
                <c:pt idx="8226">
                  <c:v>15.160000000436</c:v>
                </c:pt>
                <c:pt idx="8227">
                  <c:v>15.168000000436201</c:v>
                </c:pt>
                <c:pt idx="8228">
                  <c:v>15.1760000004364</c:v>
                </c:pt>
                <c:pt idx="8229">
                  <c:v>15.184000000436701</c:v>
                </c:pt>
                <c:pt idx="8230">
                  <c:v>15.192000000436899</c:v>
                </c:pt>
                <c:pt idx="8231">
                  <c:v>15.2000000004371</c:v>
                </c:pt>
                <c:pt idx="8232">
                  <c:v>15.2080000004373</c:v>
                </c:pt>
                <c:pt idx="8233">
                  <c:v>15.216000000437599</c:v>
                </c:pt>
                <c:pt idx="8234">
                  <c:v>15.224000000437801</c:v>
                </c:pt>
                <c:pt idx="8235">
                  <c:v>15.232000000437999</c:v>
                </c:pt>
                <c:pt idx="8236">
                  <c:v>15.2400000004383</c:v>
                </c:pt>
                <c:pt idx="8237">
                  <c:v>15.2480000004385</c:v>
                </c:pt>
                <c:pt idx="8238">
                  <c:v>15.2560000004387</c:v>
                </c:pt>
                <c:pt idx="8239">
                  <c:v>15.264000000438999</c:v>
                </c:pt>
                <c:pt idx="8240">
                  <c:v>15.272000000439199</c:v>
                </c:pt>
                <c:pt idx="8241">
                  <c:v>15.280000000439401</c:v>
                </c:pt>
                <c:pt idx="8242">
                  <c:v>15.288000000439599</c:v>
                </c:pt>
                <c:pt idx="8243">
                  <c:v>15.2960000004399</c:v>
                </c:pt>
                <c:pt idx="8244">
                  <c:v>15.3040000004401</c:v>
                </c:pt>
                <c:pt idx="8245">
                  <c:v>15.3120000004403</c:v>
                </c:pt>
                <c:pt idx="8246">
                  <c:v>15.320000000440599</c:v>
                </c:pt>
                <c:pt idx="8247">
                  <c:v>15.328000000440801</c:v>
                </c:pt>
                <c:pt idx="8248">
                  <c:v>15.336000000441</c:v>
                </c:pt>
                <c:pt idx="8249">
                  <c:v>15.3440000004413</c:v>
                </c:pt>
                <c:pt idx="8250">
                  <c:v>15.3520000004415</c:v>
                </c:pt>
                <c:pt idx="8251">
                  <c:v>15.360000000441699</c:v>
                </c:pt>
                <c:pt idx="8252">
                  <c:v>15.368000000441899</c:v>
                </c:pt>
                <c:pt idx="8253">
                  <c:v>15.376000000442199</c:v>
                </c:pt>
                <c:pt idx="8254">
                  <c:v>15.3840000004424</c:v>
                </c:pt>
                <c:pt idx="8255">
                  <c:v>15.3920000004426</c:v>
                </c:pt>
                <c:pt idx="8256">
                  <c:v>15.400000000442899</c:v>
                </c:pt>
                <c:pt idx="8257">
                  <c:v>15.408000000443101</c:v>
                </c:pt>
                <c:pt idx="8258">
                  <c:v>15.416000000443301</c:v>
                </c:pt>
                <c:pt idx="8259">
                  <c:v>15.4240000004436</c:v>
                </c:pt>
                <c:pt idx="8260">
                  <c:v>15.4320000004438</c:v>
                </c:pt>
                <c:pt idx="8261">
                  <c:v>15.440000000444</c:v>
                </c:pt>
                <c:pt idx="8262">
                  <c:v>15.4480000004442</c:v>
                </c:pt>
                <c:pt idx="8263">
                  <c:v>15.456000000444499</c:v>
                </c:pt>
                <c:pt idx="8264">
                  <c:v>15.464000000444701</c:v>
                </c:pt>
                <c:pt idx="8265">
                  <c:v>15.472000000444901</c:v>
                </c:pt>
                <c:pt idx="8266">
                  <c:v>15.4800000004452</c:v>
                </c:pt>
                <c:pt idx="8267">
                  <c:v>15.488000000445401</c:v>
                </c:pt>
                <c:pt idx="8268">
                  <c:v>15.4960000004456</c:v>
                </c:pt>
                <c:pt idx="8269">
                  <c:v>15.504000000445901</c:v>
                </c:pt>
                <c:pt idx="8270">
                  <c:v>15.512000000446099</c:v>
                </c:pt>
                <c:pt idx="8271">
                  <c:v>15.5200000004463</c:v>
                </c:pt>
                <c:pt idx="8272">
                  <c:v>15.5280000004465</c:v>
                </c:pt>
                <c:pt idx="8273">
                  <c:v>15.5360000004468</c:v>
                </c:pt>
                <c:pt idx="8274">
                  <c:v>15.544000000447001</c:v>
                </c:pt>
                <c:pt idx="8275">
                  <c:v>15.552000000447199</c:v>
                </c:pt>
                <c:pt idx="8276">
                  <c:v>15.5600000004475</c:v>
                </c:pt>
                <c:pt idx="8277">
                  <c:v>15.5680000004477</c:v>
                </c:pt>
                <c:pt idx="8278">
                  <c:v>15.5760000004479</c:v>
                </c:pt>
                <c:pt idx="8279">
                  <c:v>15.584000000448199</c:v>
                </c:pt>
                <c:pt idx="8280">
                  <c:v>15.592000000448399</c:v>
                </c:pt>
                <c:pt idx="8281">
                  <c:v>15.600000000448601</c:v>
                </c:pt>
                <c:pt idx="8282">
                  <c:v>15.608000000448799</c:v>
                </c:pt>
                <c:pt idx="8283">
                  <c:v>15.6160000004491</c:v>
                </c:pt>
                <c:pt idx="8284">
                  <c:v>15.6240000004493</c:v>
                </c:pt>
                <c:pt idx="8285">
                  <c:v>15.632000000449501</c:v>
                </c:pt>
                <c:pt idx="8286">
                  <c:v>15.640000000449801</c:v>
                </c:pt>
                <c:pt idx="8287">
                  <c:v>15.648000000450001</c:v>
                </c:pt>
                <c:pt idx="8288">
                  <c:v>15.656000000450199</c:v>
                </c:pt>
                <c:pt idx="8289">
                  <c:v>15.664000000450502</c:v>
                </c:pt>
                <c:pt idx="8290">
                  <c:v>15.6720000004507</c:v>
                </c:pt>
                <c:pt idx="8291">
                  <c:v>15.680000000450899</c:v>
                </c:pt>
                <c:pt idx="8292">
                  <c:v>15.688000000451199</c:v>
                </c:pt>
                <c:pt idx="8293">
                  <c:v>15.6960000004514</c:v>
                </c:pt>
                <c:pt idx="8294">
                  <c:v>15.7040000004516</c:v>
                </c:pt>
                <c:pt idx="8295">
                  <c:v>15.712000000451798</c:v>
                </c:pt>
                <c:pt idx="8296">
                  <c:v>15.720000000452101</c:v>
                </c:pt>
                <c:pt idx="8297">
                  <c:v>15.728000000452301</c:v>
                </c:pt>
                <c:pt idx="8298">
                  <c:v>15.736000000452499</c:v>
                </c:pt>
                <c:pt idx="8299">
                  <c:v>15.744000000452798</c:v>
                </c:pt>
                <c:pt idx="8300">
                  <c:v>15.752000000453</c:v>
                </c:pt>
                <c:pt idx="8301">
                  <c:v>15.7600000004532</c:v>
                </c:pt>
                <c:pt idx="8302">
                  <c:v>15.768000000453499</c:v>
                </c:pt>
                <c:pt idx="8303">
                  <c:v>15.776000000453701</c:v>
                </c:pt>
                <c:pt idx="8304">
                  <c:v>15.784000000453901</c:v>
                </c:pt>
                <c:pt idx="8305">
                  <c:v>15.792000000454099</c:v>
                </c:pt>
                <c:pt idx="8306">
                  <c:v>15.800000000454398</c:v>
                </c:pt>
                <c:pt idx="8307">
                  <c:v>15.808000000454602</c:v>
                </c:pt>
                <c:pt idx="8308">
                  <c:v>15.8160000004548</c:v>
                </c:pt>
                <c:pt idx="8309">
                  <c:v>15.824000000455099</c:v>
                </c:pt>
                <c:pt idx="8310">
                  <c:v>15.832000000455301</c:v>
                </c:pt>
                <c:pt idx="8311">
                  <c:v>15.8400000004555</c:v>
                </c:pt>
                <c:pt idx="8312">
                  <c:v>15.8480000004558</c:v>
                </c:pt>
                <c:pt idx="8313">
                  <c:v>15.856000000455998</c:v>
                </c:pt>
                <c:pt idx="8314">
                  <c:v>15.864000000456201</c:v>
                </c:pt>
                <c:pt idx="8315">
                  <c:v>15.872000000456399</c:v>
                </c:pt>
                <c:pt idx="8316">
                  <c:v>15.880000000456699</c:v>
                </c:pt>
                <c:pt idx="8317">
                  <c:v>15.888000000456902</c:v>
                </c:pt>
                <c:pt idx="8318">
                  <c:v>15.8960000004571</c:v>
                </c:pt>
                <c:pt idx="8319">
                  <c:v>15.904000000457399</c:v>
                </c:pt>
                <c:pt idx="8320">
                  <c:v>15.912000000457597</c:v>
                </c:pt>
                <c:pt idx="8321">
                  <c:v>15.920000000457801</c:v>
                </c:pt>
                <c:pt idx="8322">
                  <c:v>15.9280000004581</c:v>
                </c:pt>
                <c:pt idx="8323">
                  <c:v>15.936000000458298</c:v>
                </c:pt>
                <c:pt idx="8324">
                  <c:v>15.944000000458502</c:v>
                </c:pt>
                <c:pt idx="8325">
                  <c:v>15.9520000004587</c:v>
                </c:pt>
                <c:pt idx="8326">
                  <c:v>15.960000000458999</c:v>
                </c:pt>
                <c:pt idx="8327">
                  <c:v>15.968000000459202</c:v>
                </c:pt>
                <c:pt idx="8328">
                  <c:v>15.9760000004594</c:v>
                </c:pt>
                <c:pt idx="8329">
                  <c:v>15.9840000004597</c:v>
                </c:pt>
                <c:pt idx="8330">
                  <c:v>15.992000000459898</c:v>
                </c:pt>
                <c:pt idx="8331">
                  <c:v>16.000000000460101</c:v>
                </c:pt>
                <c:pt idx="8332">
                  <c:v>16.008000000460399</c:v>
                </c:pt>
                <c:pt idx="8333">
                  <c:v>16.0160000004606</c:v>
                </c:pt>
                <c:pt idx="8334">
                  <c:v>16.024000000460802</c:v>
                </c:pt>
                <c:pt idx="8335">
                  <c:v>16.032000000461</c:v>
                </c:pt>
                <c:pt idx="8336">
                  <c:v>16.040000000461301</c:v>
                </c:pt>
                <c:pt idx="8337">
                  <c:v>16.048000000461499</c:v>
                </c:pt>
                <c:pt idx="8338">
                  <c:v>16.056000000461701</c:v>
                </c:pt>
                <c:pt idx="8339">
                  <c:v>16.064000000462002</c:v>
                </c:pt>
                <c:pt idx="8340">
                  <c:v>16.0720000004622</c:v>
                </c:pt>
                <c:pt idx="8341">
                  <c:v>16.080000000462402</c:v>
                </c:pt>
                <c:pt idx="8342">
                  <c:v>16.088000000462699</c:v>
                </c:pt>
                <c:pt idx="8343">
                  <c:v>16.096000000462901</c:v>
                </c:pt>
                <c:pt idx="8344">
                  <c:v>16.104000000463099</c:v>
                </c:pt>
                <c:pt idx="8345">
                  <c:v>16.112000000463301</c:v>
                </c:pt>
                <c:pt idx="8346">
                  <c:v>16.120000000463602</c:v>
                </c:pt>
                <c:pt idx="8347">
                  <c:v>16.1280000004638</c:v>
                </c:pt>
                <c:pt idx="8348">
                  <c:v>16.136000000464001</c:v>
                </c:pt>
                <c:pt idx="8349">
                  <c:v>16.144000000464303</c:v>
                </c:pt>
                <c:pt idx="8350">
                  <c:v>16.152000000464501</c:v>
                </c:pt>
                <c:pt idx="8351">
                  <c:v>16.160000000464699</c:v>
                </c:pt>
                <c:pt idx="8352">
                  <c:v>16.168000000465</c:v>
                </c:pt>
                <c:pt idx="8353">
                  <c:v>16.176000000465201</c:v>
                </c:pt>
                <c:pt idx="8354">
                  <c:v>16.184000000465399</c:v>
                </c:pt>
                <c:pt idx="8355">
                  <c:v>16.192000000465601</c:v>
                </c:pt>
                <c:pt idx="8356">
                  <c:v>16.200000000465902</c:v>
                </c:pt>
                <c:pt idx="8357">
                  <c:v>16.2080000004661</c:v>
                </c:pt>
                <c:pt idx="8358">
                  <c:v>16.216000000466298</c:v>
                </c:pt>
                <c:pt idx="8359">
                  <c:v>16.224000000466603</c:v>
                </c:pt>
                <c:pt idx="8360">
                  <c:v>16.232000000466801</c:v>
                </c:pt>
                <c:pt idx="8361">
                  <c:v>16.240000000466999</c:v>
                </c:pt>
                <c:pt idx="8362">
                  <c:v>16.248000000467297</c:v>
                </c:pt>
                <c:pt idx="8363">
                  <c:v>16.256000000467502</c:v>
                </c:pt>
                <c:pt idx="8364">
                  <c:v>16.2640000004677</c:v>
                </c:pt>
                <c:pt idx="8365">
                  <c:v>16.272000000467898</c:v>
                </c:pt>
                <c:pt idx="8366">
                  <c:v>16.280000000468203</c:v>
                </c:pt>
                <c:pt idx="8367">
                  <c:v>16.288000000468401</c:v>
                </c:pt>
                <c:pt idx="8368">
                  <c:v>16.296000000468599</c:v>
                </c:pt>
                <c:pt idx="8369">
                  <c:v>16.3040000004689</c:v>
                </c:pt>
                <c:pt idx="8370">
                  <c:v>16.312000000469101</c:v>
                </c:pt>
                <c:pt idx="8371">
                  <c:v>16.3200000004693</c:v>
                </c:pt>
                <c:pt idx="8372">
                  <c:v>16.328000000469597</c:v>
                </c:pt>
                <c:pt idx="8373">
                  <c:v>16.336000000469802</c:v>
                </c:pt>
                <c:pt idx="8374">
                  <c:v>16.34400000047</c:v>
                </c:pt>
                <c:pt idx="8375">
                  <c:v>16.352000000470198</c:v>
                </c:pt>
                <c:pt idx="8376">
                  <c:v>16.360000000470503</c:v>
                </c:pt>
                <c:pt idx="8377">
                  <c:v>16.368000000470701</c:v>
                </c:pt>
                <c:pt idx="8378">
                  <c:v>16.376000000470899</c:v>
                </c:pt>
                <c:pt idx="8379">
                  <c:v>16.3840000004712</c:v>
                </c:pt>
                <c:pt idx="8380">
                  <c:v>16.392000000471402</c:v>
                </c:pt>
                <c:pt idx="8381">
                  <c:v>16.4000000004716</c:v>
                </c:pt>
                <c:pt idx="8382">
                  <c:v>16.408000000471898</c:v>
                </c:pt>
                <c:pt idx="8383">
                  <c:v>16.416000000472103</c:v>
                </c:pt>
                <c:pt idx="8384">
                  <c:v>16.424000000472301</c:v>
                </c:pt>
                <c:pt idx="8385">
                  <c:v>16.432000000472499</c:v>
                </c:pt>
                <c:pt idx="8386">
                  <c:v>16.4400000004728</c:v>
                </c:pt>
                <c:pt idx="8387">
                  <c:v>16.448000000473002</c:v>
                </c:pt>
                <c:pt idx="8388">
                  <c:v>16.4560000004732</c:v>
                </c:pt>
                <c:pt idx="8389">
                  <c:v>16.464000000473501</c:v>
                </c:pt>
                <c:pt idx="8390">
                  <c:v>16.472000000473702</c:v>
                </c:pt>
                <c:pt idx="8391">
                  <c:v>16.4800000004739</c:v>
                </c:pt>
                <c:pt idx="8392">
                  <c:v>16.488000000474198</c:v>
                </c:pt>
                <c:pt idx="8393">
                  <c:v>16.4960000004744</c:v>
                </c:pt>
                <c:pt idx="8394">
                  <c:v>16.504000000474601</c:v>
                </c:pt>
                <c:pt idx="8395">
                  <c:v>16.512000000474799</c:v>
                </c:pt>
                <c:pt idx="8396">
                  <c:v>16.5200000004751</c:v>
                </c:pt>
                <c:pt idx="8397">
                  <c:v>16.528000000475302</c:v>
                </c:pt>
                <c:pt idx="8398">
                  <c:v>16.5360000004755</c:v>
                </c:pt>
                <c:pt idx="8399">
                  <c:v>16.544000000475801</c:v>
                </c:pt>
                <c:pt idx="8400">
                  <c:v>16.552000000475999</c:v>
                </c:pt>
                <c:pt idx="8401">
                  <c:v>16.560000000476201</c:v>
                </c:pt>
                <c:pt idx="8402">
                  <c:v>16.568000000476498</c:v>
                </c:pt>
                <c:pt idx="8403">
                  <c:v>16.5760000004767</c:v>
                </c:pt>
                <c:pt idx="8404">
                  <c:v>16.584000000476902</c:v>
                </c:pt>
                <c:pt idx="8405">
                  <c:v>16.5920000004771</c:v>
                </c:pt>
                <c:pt idx="8406">
                  <c:v>16.600000000477401</c:v>
                </c:pt>
                <c:pt idx="8407">
                  <c:v>16.608000000477599</c:v>
                </c:pt>
                <c:pt idx="8408">
                  <c:v>16.616000000477801</c:v>
                </c:pt>
                <c:pt idx="8409">
                  <c:v>16.624000000478102</c:v>
                </c:pt>
                <c:pt idx="8410">
                  <c:v>16.6320000004783</c:v>
                </c:pt>
                <c:pt idx="8411">
                  <c:v>16.640000000478501</c:v>
                </c:pt>
                <c:pt idx="8412">
                  <c:v>16.648000000478799</c:v>
                </c:pt>
                <c:pt idx="8413">
                  <c:v>16.656000000479001</c:v>
                </c:pt>
                <c:pt idx="8414">
                  <c:v>16.664000000479199</c:v>
                </c:pt>
                <c:pt idx="8415">
                  <c:v>16.6720000004794</c:v>
                </c:pt>
                <c:pt idx="8416">
                  <c:v>16.680000000479701</c:v>
                </c:pt>
                <c:pt idx="8417">
                  <c:v>16.688000000479899</c:v>
                </c:pt>
                <c:pt idx="8418">
                  <c:v>16.696000000480101</c:v>
                </c:pt>
                <c:pt idx="8419">
                  <c:v>16.704000000480402</c:v>
                </c:pt>
                <c:pt idx="8420">
                  <c:v>16.7120000004806</c:v>
                </c:pt>
                <c:pt idx="8421">
                  <c:v>16.720000000480802</c:v>
                </c:pt>
                <c:pt idx="8422">
                  <c:v>16.728000000481099</c:v>
                </c:pt>
                <c:pt idx="8423">
                  <c:v>16.736000000481301</c:v>
                </c:pt>
                <c:pt idx="8424">
                  <c:v>16.744000000481499</c:v>
                </c:pt>
                <c:pt idx="8425">
                  <c:v>16.752000000481701</c:v>
                </c:pt>
                <c:pt idx="8426">
                  <c:v>16.760000000482002</c:v>
                </c:pt>
                <c:pt idx="8427">
                  <c:v>16.7680000004822</c:v>
                </c:pt>
                <c:pt idx="8428">
                  <c:v>16.776000000482401</c:v>
                </c:pt>
                <c:pt idx="8429">
                  <c:v>16.784000000482703</c:v>
                </c:pt>
                <c:pt idx="8430">
                  <c:v>16.792000000482901</c:v>
                </c:pt>
                <c:pt idx="8431">
                  <c:v>16.800000000483099</c:v>
                </c:pt>
                <c:pt idx="8432">
                  <c:v>16.8080000004834</c:v>
                </c:pt>
                <c:pt idx="8433">
                  <c:v>16.816000000483601</c:v>
                </c:pt>
                <c:pt idx="8434">
                  <c:v>16.8240000004838</c:v>
                </c:pt>
                <c:pt idx="8435">
                  <c:v>16.832000000484001</c:v>
                </c:pt>
                <c:pt idx="8436">
                  <c:v>16.840000000484302</c:v>
                </c:pt>
                <c:pt idx="8437">
                  <c:v>16.8480000004845</c:v>
                </c:pt>
                <c:pt idx="8438">
                  <c:v>16.856000000484698</c:v>
                </c:pt>
                <c:pt idx="8439">
                  <c:v>16.864000000485003</c:v>
                </c:pt>
                <c:pt idx="8440">
                  <c:v>16.872000000485201</c:v>
                </c:pt>
                <c:pt idx="8441">
                  <c:v>16.880000000485399</c:v>
                </c:pt>
                <c:pt idx="8442">
                  <c:v>16.8880000004857</c:v>
                </c:pt>
                <c:pt idx="8443">
                  <c:v>16.896000000485902</c:v>
                </c:pt>
                <c:pt idx="8444">
                  <c:v>16.9040000004861</c:v>
                </c:pt>
                <c:pt idx="8445">
                  <c:v>16.912000000486298</c:v>
                </c:pt>
                <c:pt idx="8446">
                  <c:v>16.920000000486603</c:v>
                </c:pt>
                <c:pt idx="8447">
                  <c:v>16.928000000486801</c:v>
                </c:pt>
                <c:pt idx="8448">
                  <c:v>16.936000000486999</c:v>
                </c:pt>
                <c:pt idx="8449">
                  <c:v>16.9440000004873</c:v>
                </c:pt>
                <c:pt idx="8450">
                  <c:v>16.952000000487502</c:v>
                </c:pt>
                <c:pt idx="8451">
                  <c:v>16.9600000004877</c:v>
                </c:pt>
                <c:pt idx="8452">
                  <c:v>16.968000000488001</c:v>
                </c:pt>
                <c:pt idx="8453">
                  <c:v>16.976000000488202</c:v>
                </c:pt>
                <c:pt idx="8454">
                  <c:v>16.9840000004884</c:v>
                </c:pt>
                <c:pt idx="8455">
                  <c:v>16.992000000488598</c:v>
                </c:pt>
                <c:pt idx="8456">
                  <c:v>17.0000000004889</c:v>
                </c:pt>
                <c:pt idx="8457">
                  <c:v>17.008000000489101</c:v>
                </c:pt>
                <c:pt idx="8458">
                  <c:v>17.016000000489299</c:v>
                </c:pt>
                <c:pt idx="8459">
                  <c:v>17.0240000004896</c:v>
                </c:pt>
                <c:pt idx="8460">
                  <c:v>17.032000000489802</c:v>
                </c:pt>
                <c:pt idx="8461">
                  <c:v>17.04000000049</c:v>
                </c:pt>
                <c:pt idx="8462">
                  <c:v>17.048000000490301</c:v>
                </c:pt>
                <c:pt idx="8463">
                  <c:v>17.056000000490503</c:v>
                </c:pt>
                <c:pt idx="8464">
                  <c:v>17.064000000490701</c:v>
                </c:pt>
                <c:pt idx="8465">
                  <c:v>17.072000000490899</c:v>
                </c:pt>
                <c:pt idx="8466">
                  <c:v>17.0800000004912</c:v>
                </c:pt>
                <c:pt idx="8467">
                  <c:v>17.088000000491402</c:v>
                </c:pt>
                <c:pt idx="8468">
                  <c:v>17.0960000004916</c:v>
                </c:pt>
                <c:pt idx="8469">
                  <c:v>17.104000000491901</c:v>
                </c:pt>
                <c:pt idx="8470">
                  <c:v>17.112000000492102</c:v>
                </c:pt>
                <c:pt idx="8471">
                  <c:v>17.120000000492301</c:v>
                </c:pt>
                <c:pt idx="8472">
                  <c:v>17.128000000492602</c:v>
                </c:pt>
                <c:pt idx="8473">
                  <c:v>17.1360000004928</c:v>
                </c:pt>
                <c:pt idx="8474">
                  <c:v>17.144000000493001</c:v>
                </c:pt>
                <c:pt idx="8475">
                  <c:v>17.152000000493199</c:v>
                </c:pt>
                <c:pt idx="8476">
                  <c:v>17.1600000004935</c:v>
                </c:pt>
                <c:pt idx="8477">
                  <c:v>17.168000000493702</c:v>
                </c:pt>
                <c:pt idx="8478">
                  <c:v>17.1760000004939</c:v>
                </c:pt>
                <c:pt idx="8479">
                  <c:v>17.184000000494201</c:v>
                </c:pt>
                <c:pt idx="8480">
                  <c:v>17.192000000494399</c:v>
                </c:pt>
                <c:pt idx="8481">
                  <c:v>17.200000000494601</c:v>
                </c:pt>
                <c:pt idx="8482">
                  <c:v>17.208000000494902</c:v>
                </c:pt>
                <c:pt idx="8483">
                  <c:v>17.2160000004951</c:v>
                </c:pt>
                <c:pt idx="8484">
                  <c:v>17.224000000495302</c:v>
                </c:pt>
                <c:pt idx="8485">
                  <c:v>17.2320000004955</c:v>
                </c:pt>
                <c:pt idx="8486">
                  <c:v>17.240000000495801</c:v>
                </c:pt>
                <c:pt idx="8487">
                  <c:v>17.248000000495999</c:v>
                </c:pt>
                <c:pt idx="8488">
                  <c:v>17.256000000496201</c:v>
                </c:pt>
                <c:pt idx="8489">
                  <c:v>17.264000000496502</c:v>
                </c:pt>
                <c:pt idx="8490">
                  <c:v>17.2720000004967</c:v>
                </c:pt>
                <c:pt idx="8491">
                  <c:v>17.280000000496901</c:v>
                </c:pt>
                <c:pt idx="8492">
                  <c:v>17.288000000497203</c:v>
                </c:pt>
                <c:pt idx="8493">
                  <c:v>17.296000000497401</c:v>
                </c:pt>
                <c:pt idx="8494">
                  <c:v>17.304000000497599</c:v>
                </c:pt>
                <c:pt idx="8495">
                  <c:v>17.3120000004979</c:v>
                </c:pt>
                <c:pt idx="8496">
                  <c:v>17.320000000498101</c:v>
                </c:pt>
                <c:pt idx="8497">
                  <c:v>17.328000000498299</c:v>
                </c:pt>
                <c:pt idx="8498">
                  <c:v>17.336000000498501</c:v>
                </c:pt>
                <c:pt idx="8499">
                  <c:v>17.344000000498802</c:v>
                </c:pt>
                <c:pt idx="8500">
                  <c:v>17.352000000499</c:v>
                </c:pt>
                <c:pt idx="8501">
                  <c:v>17.360000000499198</c:v>
                </c:pt>
                <c:pt idx="8502">
                  <c:v>17.368000000499503</c:v>
                </c:pt>
                <c:pt idx="8503">
                  <c:v>17.376000000499701</c:v>
                </c:pt>
                <c:pt idx="8504">
                  <c:v>17.384000000499899</c:v>
                </c:pt>
                <c:pt idx="8505">
                  <c:v>17.392000000500197</c:v>
                </c:pt>
                <c:pt idx="8506">
                  <c:v>17.400000000500402</c:v>
                </c:pt>
                <c:pt idx="8507">
                  <c:v>17.4080000005006</c:v>
                </c:pt>
                <c:pt idx="8508">
                  <c:v>17.416000000500802</c:v>
                </c:pt>
                <c:pt idx="8509">
                  <c:v>17.424000000501103</c:v>
                </c:pt>
                <c:pt idx="8510">
                  <c:v>17.432000000501301</c:v>
                </c:pt>
                <c:pt idx="8511">
                  <c:v>17.440000000501499</c:v>
                </c:pt>
                <c:pt idx="8512">
                  <c:v>17.448000000501803</c:v>
                </c:pt>
                <c:pt idx="8513">
                  <c:v>17.456000000502002</c:v>
                </c:pt>
                <c:pt idx="8514">
                  <c:v>17.4640000005022</c:v>
                </c:pt>
                <c:pt idx="8515">
                  <c:v>17.472000000502497</c:v>
                </c:pt>
                <c:pt idx="8516">
                  <c:v>17.480000000502702</c:v>
                </c:pt>
                <c:pt idx="8517">
                  <c:v>17.4880000005029</c:v>
                </c:pt>
                <c:pt idx="8518">
                  <c:v>17.496000000503098</c:v>
                </c:pt>
                <c:pt idx="8519">
                  <c:v>17.504000000503403</c:v>
                </c:pt>
                <c:pt idx="8520">
                  <c:v>17.512000000503601</c:v>
                </c:pt>
                <c:pt idx="8521">
                  <c:v>17.520000000503799</c:v>
                </c:pt>
                <c:pt idx="8522">
                  <c:v>17.5280000005041</c:v>
                </c:pt>
                <c:pt idx="8523">
                  <c:v>17.536000000504302</c:v>
                </c:pt>
                <c:pt idx="8524">
                  <c:v>17.5440000005045</c:v>
                </c:pt>
                <c:pt idx="8525">
                  <c:v>17.552000000504798</c:v>
                </c:pt>
                <c:pt idx="8526">
                  <c:v>17.560000000505003</c:v>
                </c:pt>
                <c:pt idx="8527">
                  <c:v>17.568000000505201</c:v>
                </c:pt>
                <c:pt idx="8528">
                  <c:v>17.576000000505399</c:v>
                </c:pt>
                <c:pt idx="8529">
                  <c:v>17.5840000005057</c:v>
                </c:pt>
                <c:pt idx="8530">
                  <c:v>17.592000000505902</c:v>
                </c:pt>
                <c:pt idx="8531">
                  <c:v>17.6000000005061</c:v>
                </c:pt>
                <c:pt idx="8532">
                  <c:v>17.608000000506401</c:v>
                </c:pt>
                <c:pt idx="8533">
                  <c:v>17.616000000506602</c:v>
                </c:pt>
                <c:pt idx="8534">
                  <c:v>17.6240000005068</c:v>
                </c:pt>
                <c:pt idx="8535">
                  <c:v>17.632000000507098</c:v>
                </c:pt>
                <c:pt idx="8536">
                  <c:v>17.6400000005073</c:v>
                </c:pt>
                <c:pt idx="8537">
                  <c:v>17.648000000507501</c:v>
                </c:pt>
                <c:pt idx="8538">
                  <c:v>17.656000000507699</c:v>
                </c:pt>
                <c:pt idx="8539">
                  <c:v>17.664000000508</c:v>
                </c:pt>
                <c:pt idx="8540">
                  <c:v>17.672000000508202</c:v>
                </c:pt>
                <c:pt idx="8541">
                  <c:v>17.6800000005084</c:v>
                </c:pt>
                <c:pt idx="8542">
                  <c:v>17.688000000508701</c:v>
                </c:pt>
                <c:pt idx="8543">
                  <c:v>17.696000000508899</c:v>
                </c:pt>
                <c:pt idx="8544">
                  <c:v>17.704000000509101</c:v>
                </c:pt>
                <c:pt idx="8545">
                  <c:v>17.712000000509398</c:v>
                </c:pt>
                <c:pt idx="8546">
                  <c:v>17.7200000005096</c:v>
                </c:pt>
                <c:pt idx="8547">
                  <c:v>17.728000000509802</c:v>
                </c:pt>
                <c:pt idx="8548">
                  <c:v>17.73600000051</c:v>
                </c:pt>
                <c:pt idx="8549">
                  <c:v>17.744000000510301</c:v>
                </c:pt>
                <c:pt idx="8550">
                  <c:v>17.752000000510499</c:v>
                </c:pt>
                <c:pt idx="8551">
                  <c:v>17.760000000510701</c:v>
                </c:pt>
                <c:pt idx="8552">
                  <c:v>17.768000000511002</c:v>
                </c:pt>
                <c:pt idx="8553">
                  <c:v>17.7760000005112</c:v>
                </c:pt>
                <c:pt idx="8554">
                  <c:v>17.784000000511401</c:v>
                </c:pt>
                <c:pt idx="8555">
                  <c:v>17.792000000511699</c:v>
                </c:pt>
                <c:pt idx="8556">
                  <c:v>17.800000000511901</c:v>
                </c:pt>
                <c:pt idx="8557">
                  <c:v>17.808000000512102</c:v>
                </c:pt>
                <c:pt idx="8558">
                  <c:v>17.8160000005123</c:v>
                </c:pt>
                <c:pt idx="8559">
                  <c:v>17.824000000512601</c:v>
                </c:pt>
                <c:pt idx="8560">
                  <c:v>17.832000000512799</c:v>
                </c:pt>
                <c:pt idx="8561">
                  <c:v>17.840000000513001</c:v>
                </c:pt>
                <c:pt idx="8562">
                  <c:v>17.848000000513302</c:v>
                </c:pt>
                <c:pt idx="8563">
                  <c:v>17.8560000005135</c:v>
                </c:pt>
                <c:pt idx="8564">
                  <c:v>17.864000000513702</c:v>
                </c:pt>
                <c:pt idx="8565">
                  <c:v>17.872000000513999</c:v>
                </c:pt>
                <c:pt idx="8566">
                  <c:v>17.880000000514201</c:v>
                </c:pt>
                <c:pt idx="8567">
                  <c:v>17.888000000514399</c:v>
                </c:pt>
                <c:pt idx="8568">
                  <c:v>17.896000000514601</c:v>
                </c:pt>
                <c:pt idx="8569">
                  <c:v>17.904000000514902</c:v>
                </c:pt>
                <c:pt idx="8570">
                  <c:v>17.9120000005151</c:v>
                </c:pt>
                <c:pt idx="8571">
                  <c:v>17.920000000515302</c:v>
                </c:pt>
                <c:pt idx="8572">
                  <c:v>17.928000000515603</c:v>
                </c:pt>
                <c:pt idx="8573">
                  <c:v>17.936000000515801</c:v>
                </c:pt>
                <c:pt idx="8574">
                  <c:v>17.944000000515999</c:v>
                </c:pt>
                <c:pt idx="8575">
                  <c:v>17.9520000005163</c:v>
                </c:pt>
                <c:pt idx="8576">
                  <c:v>17.960000000516501</c:v>
                </c:pt>
                <c:pt idx="8577">
                  <c:v>17.9680000005167</c:v>
                </c:pt>
                <c:pt idx="8578">
                  <c:v>17.976000000516901</c:v>
                </c:pt>
                <c:pt idx="8579">
                  <c:v>17.984000000517202</c:v>
                </c:pt>
                <c:pt idx="8580">
                  <c:v>17.9920000005174</c:v>
                </c:pt>
                <c:pt idx="8581">
                  <c:v>18.000000000517598</c:v>
                </c:pt>
                <c:pt idx="8582">
                  <c:v>18.008000000517903</c:v>
                </c:pt>
                <c:pt idx="8583">
                  <c:v>18.016000000518101</c:v>
                </c:pt>
                <c:pt idx="8584">
                  <c:v>18.024000000518299</c:v>
                </c:pt>
                <c:pt idx="8585">
                  <c:v>18.032000000518597</c:v>
                </c:pt>
                <c:pt idx="8586">
                  <c:v>18.040000000518802</c:v>
                </c:pt>
                <c:pt idx="8587">
                  <c:v>18.048000000519</c:v>
                </c:pt>
                <c:pt idx="8588">
                  <c:v>18.056000000519198</c:v>
                </c:pt>
                <c:pt idx="8589">
                  <c:v>18.064000000519503</c:v>
                </c:pt>
                <c:pt idx="8590">
                  <c:v>18.072000000519701</c:v>
                </c:pt>
                <c:pt idx="8591">
                  <c:v>18.080000000519899</c:v>
                </c:pt>
                <c:pt idx="8592">
                  <c:v>18.0880000005202</c:v>
                </c:pt>
                <c:pt idx="8593">
                  <c:v>18.096000000520402</c:v>
                </c:pt>
                <c:pt idx="8594">
                  <c:v>18.1040000005206</c:v>
                </c:pt>
                <c:pt idx="8595">
                  <c:v>18.112000000520897</c:v>
                </c:pt>
                <c:pt idx="8596">
                  <c:v>18.120000000521102</c:v>
                </c:pt>
                <c:pt idx="8597">
                  <c:v>18.1280000005213</c:v>
                </c:pt>
                <c:pt idx="8598">
                  <c:v>18.136000000521499</c:v>
                </c:pt>
                <c:pt idx="8599">
                  <c:v>18.1440000005218</c:v>
                </c:pt>
                <c:pt idx="8600">
                  <c:v>18.152000000522001</c:v>
                </c:pt>
                <c:pt idx="8601">
                  <c:v>18.160000000522199</c:v>
                </c:pt>
                <c:pt idx="8602">
                  <c:v>18.1680000005225</c:v>
                </c:pt>
                <c:pt idx="8603">
                  <c:v>18.176000000522702</c:v>
                </c:pt>
                <c:pt idx="8604">
                  <c:v>18.1840000005229</c:v>
                </c:pt>
                <c:pt idx="8605">
                  <c:v>18.192000000523198</c:v>
                </c:pt>
                <c:pt idx="8606">
                  <c:v>18.200000000523403</c:v>
                </c:pt>
                <c:pt idx="8607">
                  <c:v>18.208000000523601</c:v>
                </c:pt>
                <c:pt idx="8608">
                  <c:v>18.216000000523799</c:v>
                </c:pt>
                <c:pt idx="8609">
                  <c:v>18.2240000005241</c:v>
                </c:pt>
                <c:pt idx="8610">
                  <c:v>18.232000000524302</c:v>
                </c:pt>
                <c:pt idx="8611">
                  <c:v>18.2400000005245</c:v>
                </c:pt>
                <c:pt idx="8612">
                  <c:v>18.248000000524801</c:v>
                </c:pt>
                <c:pt idx="8613">
                  <c:v>18.256000000525002</c:v>
                </c:pt>
                <c:pt idx="8614">
                  <c:v>18.264000000525201</c:v>
                </c:pt>
                <c:pt idx="8615">
                  <c:v>18.272000000525498</c:v>
                </c:pt>
                <c:pt idx="8616">
                  <c:v>18.2800000005257</c:v>
                </c:pt>
                <c:pt idx="8617">
                  <c:v>18.288000000525901</c:v>
                </c:pt>
                <c:pt idx="8618">
                  <c:v>18.296000000526099</c:v>
                </c:pt>
                <c:pt idx="8619">
                  <c:v>18.304000000526401</c:v>
                </c:pt>
                <c:pt idx="8620">
                  <c:v>18.312000000526602</c:v>
                </c:pt>
                <c:pt idx="8621">
                  <c:v>18.3200000005268</c:v>
                </c:pt>
                <c:pt idx="8622">
                  <c:v>18.328000000527101</c:v>
                </c:pt>
                <c:pt idx="8623">
                  <c:v>18.336000000527299</c:v>
                </c:pt>
                <c:pt idx="8624">
                  <c:v>18.344000000527501</c:v>
                </c:pt>
                <c:pt idx="8625">
                  <c:v>18.352000000527799</c:v>
                </c:pt>
                <c:pt idx="8626">
                  <c:v>18.360000000528</c:v>
                </c:pt>
                <c:pt idx="8627">
                  <c:v>18.368000000528202</c:v>
                </c:pt>
                <c:pt idx="8628">
                  <c:v>18.3760000005284</c:v>
                </c:pt>
                <c:pt idx="8629">
                  <c:v>18.384000000528701</c:v>
                </c:pt>
                <c:pt idx="8630">
                  <c:v>18.392000000528899</c:v>
                </c:pt>
                <c:pt idx="8631">
                  <c:v>18.400000000529101</c:v>
                </c:pt>
                <c:pt idx="8632">
                  <c:v>18.408000000529402</c:v>
                </c:pt>
                <c:pt idx="8633">
                  <c:v>18.4160000005296</c:v>
                </c:pt>
                <c:pt idx="8634">
                  <c:v>18.424000000529801</c:v>
                </c:pt>
                <c:pt idx="8635">
                  <c:v>18.432000000530099</c:v>
                </c:pt>
                <c:pt idx="8636">
                  <c:v>18.440000000530301</c:v>
                </c:pt>
                <c:pt idx="8637">
                  <c:v>18.448000000530499</c:v>
                </c:pt>
                <c:pt idx="8638">
                  <c:v>18.4560000005307</c:v>
                </c:pt>
                <c:pt idx="8639">
                  <c:v>18.464000000531001</c:v>
                </c:pt>
                <c:pt idx="8640">
                  <c:v>18.4720000005312</c:v>
                </c:pt>
                <c:pt idx="8641">
                  <c:v>18.480000000531401</c:v>
                </c:pt>
                <c:pt idx="8642">
                  <c:v>18.488000000531702</c:v>
                </c:pt>
                <c:pt idx="8643">
                  <c:v>18.4960000005319</c:v>
                </c:pt>
                <c:pt idx="8644">
                  <c:v>18.504000000532098</c:v>
                </c:pt>
                <c:pt idx="8645">
                  <c:v>18.512000000532399</c:v>
                </c:pt>
                <c:pt idx="8646">
                  <c:v>18.520000000532601</c:v>
                </c:pt>
                <c:pt idx="8647">
                  <c:v>18.528000000532799</c:v>
                </c:pt>
                <c:pt idx="8648">
                  <c:v>18.536000000533001</c:v>
                </c:pt>
                <c:pt idx="8649">
                  <c:v>18.544000000533302</c:v>
                </c:pt>
                <c:pt idx="8650">
                  <c:v>18.5520000005335</c:v>
                </c:pt>
                <c:pt idx="8651">
                  <c:v>18.560000000533702</c:v>
                </c:pt>
                <c:pt idx="8652">
                  <c:v>18.568000000534003</c:v>
                </c:pt>
                <c:pt idx="8653">
                  <c:v>18.576000000534201</c:v>
                </c:pt>
                <c:pt idx="8654">
                  <c:v>18.584000000534399</c:v>
                </c:pt>
                <c:pt idx="8655">
                  <c:v>18.5920000005347</c:v>
                </c:pt>
                <c:pt idx="8656">
                  <c:v>18.600000000534902</c:v>
                </c:pt>
                <c:pt idx="8657">
                  <c:v>18.6080000005351</c:v>
                </c:pt>
                <c:pt idx="8658">
                  <c:v>18.616000000535397</c:v>
                </c:pt>
                <c:pt idx="8659">
                  <c:v>18.624000000535602</c:v>
                </c:pt>
                <c:pt idx="8660">
                  <c:v>18.6320000005358</c:v>
                </c:pt>
                <c:pt idx="8661">
                  <c:v>18.640000000535998</c:v>
                </c:pt>
                <c:pt idx="8662">
                  <c:v>18.648000000536303</c:v>
                </c:pt>
                <c:pt idx="8663">
                  <c:v>18.656000000536501</c:v>
                </c:pt>
                <c:pt idx="8664">
                  <c:v>18.664000000536699</c:v>
                </c:pt>
                <c:pt idx="8665">
                  <c:v>18.672000000537</c:v>
                </c:pt>
                <c:pt idx="8666">
                  <c:v>18.680000000537202</c:v>
                </c:pt>
                <c:pt idx="8667">
                  <c:v>18.6880000005374</c:v>
                </c:pt>
                <c:pt idx="8668">
                  <c:v>18.696000000537698</c:v>
                </c:pt>
                <c:pt idx="8669">
                  <c:v>18.704000000537903</c:v>
                </c:pt>
                <c:pt idx="8670">
                  <c:v>18.712000000538101</c:v>
                </c:pt>
                <c:pt idx="8671">
                  <c:v>18.720000000538299</c:v>
                </c:pt>
                <c:pt idx="8672">
                  <c:v>18.7280000005386</c:v>
                </c:pt>
                <c:pt idx="8673">
                  <c:v>18.736000000538802</c:v>
                </c:pt>
                <c:pt idx="8674">
                  <c:v>18.744000000539</c:v>
                </c:pt>
                <c:pt idx="8675">
                  <c:v>18.752000000539301</c:v>
                </c:pt>
                <c:pt idx="8676">
                  <c:v>18.760000000539502</c:v>
                </c:pt>
                <c:pt idx="8677">
                  <c:v>18.768000000539701</c:v>
                </c:pt>
                <c:pt idx="8678">
                  <c:v>18.776000000539998</c:v>
                </c:pt>
                <c:pt idx="8679">
                  <c:v>18.7840000005402</c:v>
                </c:pt>
                <c:pt idx="8680">
                  <c:v>18.792000000540401</c:v>
                </c:pt>
                <c:pt idx="8681">
                  <c:v>18.800000000540599</c:v>
                </c:pt>
                <c:pt idx="8682">
                  <c:v>18.8080000005409</c:v>
                </c:pt>
                <c:pt idx="8683">
                  <c:v>18.816000000541102</c:v>
                </c:pt>
                <c:pt idx="8684">
                  <c:v>18.8240000005413</c:v>
                </c:pt>
                <c:pt idx="8685">
                  <c:v>18.832000000541601</c:v>
                </c:pt>
                <c:pt idx="8686">
                  <c:v>18.840000000541799</c:v>
                </c:pt>
                <c:pt idx="8687">
                  <c:v>18.848000000542001</c:v>
                </c:pt>
                <c:pt idx="8688">
                  <c:v>18.856000000542299</c:v>
                </c:pt>
                <c:pt idx="8689">
                  <c:v>18.8640000005425</c:v>
                </c:pt>
                <c:pt idx="8690">
                  <c:v>18.872000000542702</c:v>
                </c:pt>
                <c:pt idx="8691">
                  <c:v>18.8800000005429</c:v>
                </c:pt>
                <c:pt idx="8692">
                  <c:v>18.888000000543201</c:v>
                </c:pt>
                <c:pt idx="8693">
                  <c:v>18.896000000543403</c:v>
                </c:pt>
                <c:pt idx="8694">
                  <c:v>18.904000000543601</c:v>
                </c:pt>
                <c:pt idx="8695">
                  <c:v>18.912000000543902</c:v>
                </c:pt>
                <c:pt idx="8696">
                  <c:v>18.9200000005441</c:v>
                </c:pt>
                <c:pt idx="8697">
                  <c:v>18.928000000544301</c:v>
                </c:pt>
                <c:pt idx="8698">
                  <c:v>18.936000000544599</c:v>
                </c:pt>
                <c:pt idx="8699">
                  <c:v>18.944000000544801</c:v>
                </c:pt>
                <c:pt idx="8700">
                  <c:v>18.952000000545002</c:v>
                </c:pt>
                <c:pt idx="8701">
                  <c:v>18.9600000005452</c:v>
                </c:pt>
                <c:pt idx="8702">
                  <c:v>18.968000000545501</c:v>
                </c:pt>
                <c:pt idx="8703">
                  <c:v>18.976000000545699</c:v>
                </c:pt>
                <c:pt idx="8704">
                  <c:v>18.984000000545901</c:v>
                </c:pt>
                <c:pt idx="8705">
                  <c:v>18.992000000546202</c:v>
                </c:pt>
                <c:pt idx="8706">
                  <c:v>19.0000000005464</c:v>
                </c:pt>
                <c:pt idx="8707">
                  <c:v>19.008000000546602</c:v>
                </c:pt>
                <c:pt idx="8708">
                  <c:v>19.016000000546899</c:v>
                </c:pt>
                <c:pt idx="8709">
                  <c:v>19.024000000547101</c:v>
                </c:pt>
                <c:pt idx="8710">
                  <c:v>19.032000000547299</c:v>
                </c:pt>
                <c:pt idx="8711">
                  <c:v>19.040000000547501</c:v>
                </c:pt>
                <c:pt idx="8712">
                  <c:v>19.048000000547802</c:v>
                </c:pt>
                <c:pt idx="8713">
                  <c:v>19.056000000548</c:v>
                </c:pt>
                <c:pt idx="8714">
                  <c:v>19.064000000548202</c:v>
                </c:pt>
                <c:pt idx="8715">
                  <c:v>19.072000000548503</c:v>
                </c:pt>
                <c:pt idx="8716">
                  <c:v>19.080000000548701</c:v>
                </c:pt>
                <c:pt idx="8717">
                  <c:v>19.088000000548899</c:v>
                </c:pt>
                <c:pt idx="8718">
                  <c:v>19.0960000005492</c:v>
                </c:pt>
                <c:pt idx="8719">
                  <c:v>19.104000000549402</c:v>
                </c:pt>
                <c:pt idx="8720">
                  <c:v>19.1120000005496</c:v>
                </c:pt>
                <c:pt idx="8721">
                  <c:v>19.120000000549801</c:v>
                </c:pt>
                <c:pt idx="8722">
                  <c:v>19.128000000550102</c:v>
                </c:pt>
                <c:pt idx="8723">
                  <c:v>19.1360000005503</c:v>
                </c:pt>
                <c:pt idx="8724">
                  <c:v>19.144000000550498</c:v>
                </c:pt>
                <c:pt idx="8725">
                  <c:v>19.152000000550803</c:v>
                </c:pt>
                <c:pt idx="8726">
                  <c:v>19.160000000551001</c:v>
                </c:pt>
                <c:pt idx="8727">
                  <c:v>19.168000000551199</c:v>
                </c:pt>
                <c:pt idx="8728">
                  <c:v>19.176000000551497</c:v>
                </c:pt>
                <c:pt idx="8729">
                  <c:v>19.184000000551702</c:v>
                </c:pt>
                <c:pt idx="8730">
                  <c:v>19.1920000005519</c:v>
                </c:pt>
                <c:pt idx="8731">
                  <c:v>19.200000000552098</c:v>
                </c:pt>
                <c:pt idx="8732">
                  <c:v>19.208000000552403</c:v>
                </c:pt>
                <c:pt idx="8733">
                  <c:v>19.216000000552601</c:v>
                </c:pt>
                <c:pt idx="8734">
                  <c:v>19.224000000552799</c:v>
                </c:pt>
                <c:pt idx="8735">
                  <c:v>19.2320000005531</c:v>
                </c:pt>
                <c:pt idx="8736">
                  <c:v>19.240000000553302</c:v>
                </c:pt>
                <c:pt idx="8737">
                  <c:v>19.2480000005535</c:v>
                </c:pt>
                <c:pt idx="8738">
                  <c:v>19.256000000553797</c:v>
                </c:pt>
                <c:pt idx="8739">
                  <c:v>19.264000000554002</c:v>
                </c:pt>
                <c:pt idx="8740">
                  <c:v>19.2720000005542</c:v>
                </c:pt>
                <c:pt idx="8741">
                  <c:v>19.280000000554399</c:v>
                </c:pt>
                <c:pt idx="8742">
                  <c:v>19.288000000554703</c:v>
                </c:pt>
                <c:pt idx="8743">
                  <c:v>19.296000000554901</c:v>
                </c:pt>
                <c:pt idx="8744">
                  <c:v>19.304000000555099</c:v>
                </c:pt>
                <c:pt idx="8745">
                  <c:v>19.3120000005554</c:v>
                </c:pt>
                <c:pt idx="8746">
                  <c:v>19.320000000555602</c:v>
                </c:pt>
                <c:pt idx="8747">
                  <c:v>19.3280000005558</c:v>
                </c:pt>
                <c:pt idx="8748">
                  <c:v>19.336000000556098</c:v>
                </c:pt>
                <c:pt idx="8749">
                  <c:v>19.344000000556303</c:v>
                </c:pt>
                <c:pt idx="8750">
                  <c:v>19.352000000556501</c:v>
                </c:pt>
                <c:pt idx="8751">
                  <c:v>19.360000000556699</c:v>
                </c:pt>
                <c:pt idx="8752">
                  <c:v>19.368000000557</c:v>
                </c:pt>
                <c:pt idx="8753">
                  <c:v>19.376000000557202</c:v>
                </c:pt>
                <c:pt idx="8754">
                  <c:v>19.3840000005574</c:v>
                </c:pt>
                <c:pt idx="8755">
                  <c:v>19.392000000557701</c:v>
                </c:pt>
                <c:pt idx="8756">
                  <c:v>19.400000000557903</c:v>
                </c:pt>
                <c:pt idx="8757">
                  <c:v>19.408000000558101</c:v>
                </c:pt>
                <c:pt idx="8758">
                  <c:v>19.416000000558398</c:v>
                </c:pt>
                <c:pt idx="8759">
                  <c:v>19.4240000005586</c:v>
                </c:pt>
                <c:pt idx="8760">
                  <c:v>19.432000000558801</c:v>
                </c:pt>
                <c:pt idx="8761">
                  <c:v>19.440000000558999</c:v>
                </c:pt>
                <c:pt idx="8762">
                  <c:v>19.448000000559301</c:v>
                </c:pt>
                <c:pt idx="8763">
                  <c:v>19.456000000559502</c:v>
                </c:pt>
                <c:pt idx="8764">
                  <c:v>19.4640000005597</c:v>
                </c:pt>
                <c:pt idx="8765">
                  <c:v>19.472000000560001</c:v>
                </c:pt>
                <c:pt idx="8766">
                  <c:v>19.480000000560199</c:v>
                </c:pt>
                <c:pt idx="8767">
                  <c:v>19.488000000560401</c:v>
                </c:pt>
                <c:pt idx="8768">
                  <c:v>19.496000000560699</c:v>
                </c:pt>
                <c:pt idx="8769">
                  <c:v>19.5040000005609</c:v>
                </c:pt>
                <c:pt idx="8770">
                  <c:v>19.512000000561102</c:v>
                </c:pt>
                <c:pt idx="8771">
                  <c:v>19.5200000005613</c:v>
                </c:pt>
                <c:pt idx="8772">
                  <c:v>19.528000000561601</c:v>
                </c:pt>
                <c:pt idx="8773">
                  <c:v>19.536000000561799</c:v>
                </c:pt>
                <c:pt idx="8774">
                  <c:v>19.544000000562001</c:v>
                </c:pt>
                <c:pt idx="8775">
                  <c:v>19.552000000562302</c:v>
                </c:pt>
                <c:pt idx="8776">
                  <c:v>19.5600000005625</c:v>
                </c:pt>
                <c:pt idx="8777">
                  <c:v>19.568000000562702</c:v>
                </c:pt>
                <c:pt idx="8778">
                  <c:v>19.576000000562999</c:v>
                </c:pt>
                <c:pt idx="8779">
                  <c:v>19.584000000563201</c:v>
                </c:pt>
                <c:pt idx="8780">
                  <c:v>19.592000000563399</c:v>
                </c:pt>
                <c:pt idx="8781">
                  <c:v>19.6000000005636</c:v>
                </c:pt>
                <c:pt idx="8782">
                  <c:v>19.608000000563901</c:v>
                </c:pt>
                <c:pt idx="8783">
                  <c:v>19.6160000005641</c:v>
                </c:pt>
                <c:pt idx="8784">
                  <c:v>19.624000000564301</c:v>
                </c:pt>
                <c:pt idx="8785">
                  <c:v>19.632000000564602</c:v>
                </c:pt>
                <c:pt idx="8786">
                  <c:v>19.6400000005648</c:v>
                </c:pt>
                <c:pt idx="8787">
                  <c:v>19.648000000565002</c:v>
                </c:pt>
                <c:pt idx="8788">
                  <c:v>19.6560000005653</c:v>
                </c:pt>
                <c:pt idx="8789">
                  <c:v>19.664000000565501</c:v>
                </c:pt>
                <c:pt idx="8790">
                  <c:v>19.672000000565699</c:v>
                </c:pt>
                <c:pt idx="8791">
                  <c:v>19.680000000565901</c:v>
                </c:pt>
                <c:pt idx="8792">
                  <c:v>19.688000000566202</c:v>
                </c:pt>
                <c:pt idx="8793">
                  <c:v>19.6960000005664</c:v>
                </c:pt>
                <c:pt idx="8794">
                  <c:v>19.704000000566602</c:v>
                </c:pt>
                <c:pt idx="8795">
                  <c:v>19.712000000566903</c:v>
                </c:pt>
                <c:pt idx="8796">
                  <c:v>19.720000000567101</c:v>
                </c:pt>
                <c:pt idx="8797">
                  <c:v>19.728000000567299</c:v>
                </c:pt>
                <c:pt idx="8798">
                  <c:v>19.7360000005676</c:v>
                </c:pt>
                <c:pt idx="8799">
                  <c:v>19.744000000567802</c:v>
                </c:pt>
                <c:pt idx="8800">
                  <c:v>19.752000000568</c:v>
                </c:pt>
                <c:pt idx="8801">
                  <c:v>19.760000000568297</c:v>
                </c:pt>
                <c:pt idx="8802">
                  <c:v>19.768000000568502</c:v>
                </c:pt>
                <c:pt idx="8803">
                  <c:v>19.7760000005687</c:v>
                </c:pt>
                <c:pt idx="8804">
                  <c:v>19.784000000568899</c:v>
                </c:pt>
                <c:pt idx="8805">
                  <c:v>19.792000000569203</c:v>
                </c:pt>
                <c:pt idx="8806">
                  <c:v>19.800000000569401</c:v>
                </c:pt>
                <c:pt idx="8807">
                  <c:v>19.808000000569599</c:v>
                </c:pt>
                <c:pt idx="8808">
                  <c:v>19.816000000569897</c:v>
                </c:pt>
                <c:pt idx="8809">
                  <c:v>19.824000000570102</c:v>
                </c:pt>
                <c:pt idx="8810">
                  <c:v>19.8320000005703</c:v>
                </c:pt>
                <c:pt idx="8811">
                  <c:v>19.840000000570598</c:v>
                </c:pt>
                <c:pt idx="8812">
                  <c:v>19.848000000570803</c:v>
                </c:pt>
                <c:pt idx="8813">
                  <c:v>19.856000000571001</c:v>
                </c:pt>
                <c:pt idx="8814">
                  <c:v>19.864000000571199</c:v>
                </c:pt>
                <c:pt idx="8815">
                  <c:v>19.8720000005715</c:v>
                </c:pt>
                <c:pt idx="8816">
                  <c:v>19.880000000571702</c:v>
                </c:pt>
                <c:pt idx="8817">
                  <c:v>19.8880000005719</c:v>
                </c:pt>
                <c:pt idx="8818">
                  <c:v>19.896000000572197</c:v>
                </c:pt>
                <c:pt idx="8819">
                  <c:v>19.904000000572402</c:v>
                </c:pt>
                <c:pt idx="8820">
                  <c:v>19.912000000572601</c:v>
                </c:pt>
                <c:pt idx="8821">
                  <c:v>19.920000000572898</c:v>
                </c:pt>
                <c:pt idx="8822">
                  <c:v>19.9280000005731</c:v>
                </c:pt>
                <c:pt idx="8823">
                  <c:v>19.936000000573301</c:v>
                </c:pt>
                <c:pt idx="8824">
                  <c:v>19.944000000573499</c:v>
                </c:pt>
                <c:pt idx="8825">
                  <c:v>19.952000000573801</c:v>
                </c:pt>
                <c:pt idx="8826">
                  <c:v>19.960000000574002</c:v>
                </c:pt>
                <c:pt idx="8827">
                  <c:v>19.9680000005742</c:v>
                </c:pt>
                <c:pt idx="8828">
                  <c:v>19.976000000574498</c:v>
                </c:pt>
                <c:pt idx="8829">
                  <c:v>19.984000000574699</c:v>
                </c:pt>
                <c:pt idx="8830">
                  <c:v>19.992000000574901</c:v>
                </c:pt>
                <c:pt idx="8831">
                  <c:v>20.000000000575199</c:v>
                </c:pt>
                <c:pt idx="8832">
                  <c:v>20.0080000005754</c:v>
                </c:pt>
                <c:pt idx="8833">
                  <c:v>20.016000000575602</c:v>
                </c:pt>
                <c:pt idx="8834">
                  <c:v>20.0240000005758</c:v>
                </c:pt>
                <c:pt idx="8835">
                  <c:v>20.032000000576101</c:v>
                </c:pt>
                <c:pt idx="8836">
                  <c:v>20.040000000576303</c:v>
                </c:pt>
                <c:pt idx="8837">
                  <c:v>20.048000000576501</c:v>
                </c:pt>
                <c:pt idx="8838">
                  <c:v>20.056000000576798</c:v>
                </c:pt>
                <c:pt idx="8839">
                  <c:v>20.064000000577</c:v>
                </c:pt>
                <c:pt idx="8840">
                  <c:v>20.072000000577201</c:v>
                </c:pt>
                <c:pt idx="8841">
                  <c:v>20.080000000577499</c:v>
                </c:pt>
                <c:pt idx="8842">
                  <c:v>20.088000000577701</c:v>
                </c:pt>
                <c:pt idx="8843">
                  <c:v>20.096000000577902</c:v>
                </c:pt>
                <c:pt idx="8844">
                  <c:v>20.1040000005781</c:v>
                </c:pt>
                <c:pt idx="8845">
                  <c:v>20.112000000578401</c:v>
                </c:pt>
                <c:pt idx="8846">
                  <c:v>20.120000000578599</c:v>
                </c:pt>
                <c:pt idx="8847">
                  <c:v>20.128000000578801</c:v>
                </c:pt>
                <c:pt idx="8848">
                  <c:v>20.136000000579099</c:v>
                </c:pt>
                <c:pt idx="8849">
                  <c:v>20.1440000005793</c:v>
                </c:pt>
                <c:pt idx="8850">
                  <c:v>20.152000000579502</c:v>
                </c:pt>
                <c:pt idx="8851">
                  <c:v>20.160000000579799</c:v>
                </c:pt>
                <c:pt idx="8852">
                  <c:v>20.168000000580001</c:v>
                </c:pt>
                <c:pt idx="8853">
                  <c:v>20.176000000580199</c:v>
                </c:pt>
                <c:pt idx="8854">
                  <c:v>20.184000000580401</c:v>
                </c:pt>
                <c:pt idx="8855">
                  <c:v>20.192000000580702</c:v>
                </c:pt>
                <c:pt idx="8856">
                  <c:v>20.2000000005809</c:v>
                </c:pt>
                <c:pt idx="8857">
                  <c:v>20.208000000581102</c:v>
                </c:pt>
                <c:pt idx="8858">
                  <c:v>20.216000000581399</c:v>
                </c:pt>
                <c:pt idx="8859">
                  <c:v>20.224000000581601</c:v>
                </c:pt>
                <c:pt idx="8860">
                  <c:v>20.232000000581799</c:v>
                </c:pt>
                <c:pt idx="8861">
                  <c:v>20.2400000005821</c:v>
                </c:pt>
                <c:pt idx="8862">
                  <c:v>20.248000000582302</c:v>
                </c:pt>
                <c:pt idx="8863">
                  <c:v>20.2560000005825</c:v>
                </c:pt>
                <c:pt idx="8864">
                  <c:v>20.264000000582701</c:v>
                </c:pt>
                <c:pt idx="8865">
                  <c:v>20.272000000583002</c:v>
                </c:pt>
                <c:pt idx="8866">
                  <c:v>20.2800000005832</c:v>
                </c:pt>
                <c:pt idx="8867">
                  <c:v>20.288000000583398</c:v>
                </c:pt>
                <c:pt idx="8868">
                  <c:v>20.2960000005837</c:v>
                </c:pt>
                <c:pt idx="8869">
                  <c:v>20.304000000583901</c:v>
                </c:pt>
                <c:pt idx="8870">
                  <c:v>20.312000000584099</c:v>
                </c:pt>
                <c:pt idx="8871">
                  <c:v>20.320000000584397</c:v>
                </c:pt>
                <c:pt idx="8872">
                  <c:v>20.328000000584602</c:v>
                </c:pt>
                <c:pt idx="8873">
                  <c:v>20.3360000005848</c:v>
                </c:pt>
                <c:pt idx="8874">
                  <c:v>20.344000000584998</c:v>
                </c:pt>
                <c:pt idx="8875">
                  <c:v>20.352000000585303</c:v>
                </c:pt>
                <c:pt idx="8876">
                  <c:v>20.360000000585501</c:v>
                </c:pt>
                <c:pt idx="8877">
                  <c:v>20.368000000585699</c:v>
                </c:pt>
                <c:pt idx="8878">
                  <c:v>20.376000000586</c:v>
                </c:pt>
                <c:pt idx="8879">
                  <c:v>20.384000000586202</c:v>
                </c:pt>
                <c:pt idx="8880">
                  <c:v>20.3920000005864</c:v>
                </c:pt>
                <c:pt idx="8881">
                  <c:v>20.400000000586697</c:v>
                </c:pt>
                <c:pt idx="8882">
                  <c:v>20.408000000586902</c:v>
                </c:pt>
                <c:pt idx="8883">
                  <c:v>20.416000000587101</c:v>
                </c:pt>
                <c:pt idx="8884">
                  <c:v>20.424000000587299</c:v>
                </c:pt>
                <c:pt idx="8885">
                  <c:v>20.432000000587603</c:v>
                </c:pt>
                <c:pt idx="8886">
                  <c:v>20.440000000587801</c:v>
                </c:pt>
                <c:pt idx="8887">
                  <c:v>20.448000000587999</c:v>
                </c:pt>
                <c:pt idx="8888">
                  <c:v>20.4560000005883</c:v>
                </c:pt>
                <c:pt idx="8889">
                  <c:v>20.464000000588502</c:v>
                </c:pt>
                <c:pt idx="8890">
                  <c:v>20.4720000005887</c:v>
                </c:pt>
                <c:pt idx="8891">
                  <c:v>20.480000000588998</c:v>
                </c:pt>
                <c:pt idx="8892">
                  <c:v>20.488000000589203</c:v>
                </c:pt>
                <c:pt idx="8893">
                  <c:v>20.496000000589401</c:v>
                </c:pt>
                <c:pt idx="8894">
                  <c:v>20.504000000589599</c:v>
                </c:pt>
                <c:pt idx="8895">
                  <c:v>20.5120000005899</c:v>
                </c:pt>
                <c:pt idx="8896">
                  <c:v>20.520000000590102</c:v>
                </c:pt>
                <c:pt idx="8897">
                  <c:v>20.5280000005903</c:v>
                </c:pt>
                <c:pt idx="8898">
                  <c:v>20.536000000590601</c:v>
                </c:pt>
                <c:pt idx="8899">
                  <c:v>20.544000000590803</c:v>
                </c:pt>
                <c:pt idx="8900">
                  <c:v>20.552000000591001</c:v>
                </c:pt>
                <c:pt idx="8901">
                  <c:v>20.560000000591298</c:v>
                </c:pt>
                <c:pt idx="8902">
                  <c:v>20.5680000005915</c:v>
                </c:pt>
                <c:pt idx="8903">
                  <c:v>20.576000000591701</c:v>
                </c:pt>
                <c:pt idx="8904">
                  <c:v>20.584000000591899</c:v>
                </c:pt>
                <c:pt idx="8905">
                  <c:v>20.592000000592201</c:v>
                </c:pt>
                <c:pt idx="8906">
                  <c:v>20.600000000592402</c:v>
                </c:pt>
                <c:pt idx="8907">
                  <c:v>20.6080000005926</c:v>
                </c:pt>
                <c:pt idx="8908">
                  <c:v>20.616000000592901</c:v>
                </c:pt>
                <c:pt idx="8909">
                  <c:v>20.624000000593099</c:v>
                </c:pt>
                <c:pt idx="8910">
                  <c:v>20.632000000593301</c:v>
                </c:pt>
                <c:pt idx="8911">
                  <c:v>20.640000000593599</c:v>
                </c:pt>
                <c:pt idx="8912">
                  <c:v>20.6480000005938</c:v>
                </c:pt>
                <c:pt idx="8913">
                  <c:v>20.656000000594002</c:v>
                </c:pt>
                <c:pt idx="8914">
                  <c:v>20.6640000005942</c:v>
                </c:pt>
                <c:pt idx="8915">
                  <c:v>20.672000000594501</c:v>
                </c:pt>
                <c:pt idx="8916">
                  <c:v>20.680000000594699</c:v>
                </c:pt>
                <c:pt idx="8917">
                  <c:v>20.688000000594901</c:v>
                </c:pt>
                <c:pt idx="8918">
                  <c:v>20.696000000595202</c:v>
                </c:pt>
                <c:pt idx="8919">
                  <c:v>20.7040000005954</c:v>
                </c:pt>
                <c:pt idx="8920">
                  <c:v>20.712000000595602</c:v>
                </c:pt>
                <c:pt idx="8921">
                  <c:v>20.720000000595899</c:v>
                </c:pt>
                <c:pt idx="8922">
                  <c:v>20.728000000596101</c:v>
                </c:pt>
                <c:pt idx="8923">
                  <c:v>20.736000000596299</c:v>
                </c:pt>
                <c:pt idx="8924">
                  <c:v>20.7440000005965</c:v>
                </c:pt>
                <c:pt idx="8925">
                  <c:v>20.752000000596801</c:v>
                </c:pt>
                <c:pt idx="8926">
                  <c:v>20.760000000597</c:v>
                </c:pt>
                <c:pt idx="8927">
                  <c:v>20.768000000597201</c:v>
                </c:pt>
                <c:pt idx="8928">
                  <c:v>20.776000000597502</c:v>
                </c:pt>
                <c:pt idx="8929">
                  <c:v>20.7840000005977</c:v>
                </c:pt>
                <c:pt idx="8930">
                  <c:v>20.792000000597902</c:v>
                </c:pt>
                <c:pt idx="8931">
                  <c:v>20.8000000005982</c:v>
                </c:pt>
                <c:pt idx="8932">
                  <c:v>20.808000000598401</c:v>
                </c:pt>
                <c:pt idx="8933">
                  <c:v>20.816000000598599</c:v>
                </c:pt>
                <c:pt idx="8934">
                  <c:v>20.824000000598801</c:v>
                </c:pt>
                <c:pt idx="8935">
                  <c:v>20.832000000599102</c:v>
                </c:pt>
                <c:pt idx="8936">
                  <c:v>20.8400000005993</c:v>
                </c:pt>
                <c:pt idx="8937">
                  <c:v>20.848000000599502</c:v>
                </c:pt>
                <c:pt idx="8938">
                  <c:v>20.856000000599803</c:v>
                </c:pt>
                <c:pt idx="8939">
                  <c:v>20.864000000600001</c:v>
                </c:pt>
                <c:pt idx="8940">
                  <c:v>20.872000000600199</c:v>
                </c:pt>
                <c:pt idx="8941">
                  <c:v>20.8800000006005</c:v>
                </c:pt>
                <c:pt idx="8942">
                  <c:v>20.888000000600702</c:v>
                </c:pt>
                <c:pt idx="8943">
                  <c:v>20.8960000006009</c:v>
                </c:pt>
                <c:pt idx="8944">
                  <c:v>20.904000000601101</c:v>
                </c:pt>
                <c:pt idx="8945">
                  <c:v>20.912000000601402</c:v>
                </c:pt>
                <c:pt idx="8946">
                  <c:v>20.9200000006016</c:v>
                </c:pt>
                <c:pt idx="8947">
                  <c:v>20.928000000601799</c:v>
                </c:pt>
                <c:pt idx="8948">
                  <c:v>20.936000000602103</c:v>
                </c:pt>
                <c:pt idx="8949">
                  <c:v>20.944000000602301</c:v>
                </c:pt>
                <c:pt idx="8950">
                  <c:v>20.952000000602499</c:v>
                </c:pt>
                <c:pt idx="8951">
                  <c:v>20.960000000602797</c:v>
                </c:pt>
                <c:pt idx="8952">
                  <c:v>20.968000000603002</c:v>
                </c:pt>
                <c:pt idx="8953">
                  <c:v>20.9760000006032</c:v>
                </c:pt>
                <c:pt idx="8954">
                  <c:v>20.984000000603498</c:v>
                </c:pt>
                <c:pt idx="8955">
                  <c:v>20.992000000603703</c:v>
                </c:pt>
                <c:pt idx="8956">
                  <c:v>21.000000000603901</c:v>
                </c:pt>
                <c:pt idx="8957">
                  <c:v>21.008000000604099</c:v>
                </c:pt>
                <c:pt idx="8958">
                  <c:v>21.0160000006044</c:v>
                </c:pt>
                <c:pt idx="8959">
                  <c:v>21.024000000604602</c:v>
                </c:pt>
                <c:pt idx="8960">
                  <c:v>21.0320000006048</c:v>
                </c:pt>
                <c:pt idx="8961">
                  <c:v>21.040000000605097</c:v>
                </c:pt>
                <c:pt idx="8962">
                  <c:v>21.048000000605303</c:v>
                </c:pt>
                <c:pt idx="8963">
                  <c:v>21.056000000605501</c:v>
                </c:pt>
                <c:pt idx="8964">
                  <c:v>21.064000000605798</c:v>
                </c:pt>
                <c:pt idx="8965">
                  <c:v>21.072000000606</c:v>
                </c:pt>
                <c:pt idx="8966">
                  <c:v>21.080000000606201</c:v>
                </c:pt>
                <c:pt idx="8967">
                  <c:v>21.088000000606399</c:v>
                </c:pt>
                <c:pt idx="8968">
                  <c:v>21.096000000606701</c:v>
                </c:pt>
                <c:pt idx="8969">
                  <c:v>21.104000000606902</c:v>
                </c:pt>
                <c:pt idx="8970">
                  <c:v>21.1120000006071</c:v>
                </c:pt>
                <c:pt idx="8971">
                  <c:v>21.120000000607398</c:v>
                </c:pt>
                <c:pt idx="8972">
                  <c:v>21.128000000607603</c:v>
                </c:pt>
                <c:pt idx="8973">
                  <c:v>21.136000000607801</c:v>
                </c:pt>
                <c:pt idx="8974">
                  <c:v>21.144000000608099</c:v>
                </c:pt>
                <c:pt idx="8975">
                  <c:v>21.1520000006083</c:v>
                </c:pt>
                <c:pt idx="8976">
                  <c:v>21.160000000608502</c:v>
                </c:pt>
                <c:pt idx="8977">
                  <c:v>21.1680000006087</c:v>
                </c:pt>
                <c:pt idx="8978">
                  <c:v>21.176000000609001</c:v>
                </c:pt>
                <c:pt idx="8979">
                  <c:v>21.184000000609203</c:v>
                </c:pt>
                <c:pt idx="8980">
                  <c:v>21.192000000609401</c:v>
                </c:pt>
                <c:pt idx="8981">
                  <c:v>21.200000000609698</c:v>
                </c:pt>
                <c:pt idx="8982">
                  <c:v>21.2080000006099</c:v>
                </c:pt>
                <c:pt idx="8983">
                  <c:v>21.216000000610101</c:v>
                </c:pt>
                <c:pt idx="8984">
                  <c:v>21.224000000610399</c:v>
                </c:pt>
                <c:pt idx="8985">
                  <c:v>21.232000000610601</c:v>
                </c:pt>
                <c:pt idx="8986">
                  <c:v>21.240000000610802</c:v>
                </c:pt>
                <c:pt idx="8987">
                  <c:v>21.248000000611</c:v>
                </c:pt>
                <c:pt idx="8988">
                  <c:v>21.256000000611301</c:v>
                </c:pt>
                <c:pt idx="8989">
                  <c:v>21.2640000006115</c:v>
                </c:pt>
                <c:pt idx="8990">
                  <c:v>21.272000000611701</c:v>
                </c:pt>
                <c:pt idx="8991">
                  <c:v>21.280000000611999</c:v>
                </c:pt>
                <c:pt idx="8992">
                  <c:v>21.2880000006122</c:v>
                </c:pt>
                <c:pt idx="8993">
                  <c:v>21.296000000612402</c:v>
                </c:pt>
                <c:pt idx="8994">
                  <c:v>21.304000000612699</c:v>
                </c:pt>
                <c:pt idx="8995">
                  <c:v>21.312000000612901</c:v>
                </c:pt>
                <c:pt idx="8996">
                  <c:v>21.320000000613099</c:v>
                </c:pt>
                <c:pt idx="8997">
                  <c:v>21.328000000613301</c:v>
                </c:pt>
                <c:pt idx="8998">
                  <c:v>21.336000000613602</c:v>
                </c:pt>
                <c:pt idx="8999">
                  <c:v>21.3440000006138</c:v>
                </c:pt>
                <c:pt idx="9000">
                  <c:v>21.352000000614002</c:v>
                </c:pt>
                <c:pt idx="9001">
                  <c:v>21.360000000614299</c:v>
                </c:pt>
                <c:pt idx="9002">
                  <c:v>21.368000000614501</c:v>
                </c:pt>
                <c:pt idx="9003">
                  <c:v>21.376000000614699</c:v>
                </c:pt>
                <c:pt idx="9004">
                  <c:v>21.384000000615</c:v>
                </c:pt>
                <c:pt idx="9005">
                  <c:v>21.392000000615202</c:v>
                </c:pt>
                <c:pt idx="9006">
                  <c:v>21.4000000006154</c:v>
                </c:pt>
                <c:pt idx="9007">
                  <c:v>21.408000000615601</c:v>
                </c:pt>
                <c:pt idx="9008">
                  <c:v>21.416000000615902</c:v>
                </c:pt>
                <c:pt idx="9009">
                  <c:v>21.4240000006161</c:v>
                </c:pt>
                <c:pt idx="9010">
                  <c:v>21.432000000616299</c:v>
                </c:pt>
                <c:pt idx="9011">
                  <c:v>21.4400000006166</c:v>
                </c:pt>
                <c:pt idx="9012">
                  <c:v>21.448000000616801</c:v>
                </c:pt>
                <c:pt idx="9013">
                  <c:v>21.456000000616999</c:v>
                </c:pt>
                <c:pt idx="9014">
                  <c:v>21.464000000617297</c:v>
                </c:pt>
                <c:pt idx="9015">
                  <c:v>21.472000000617502</c:v>
                </c:pt>
                <c:pt idx="9016">
                  <c:v>21.4800000006177</c:v>
                </c:pt>
                <c:pt idx="9017">
                  <c:v>21.488000000617902</c:v>
                </c:pt>
                <c:pt idx="9018">
                  <c:v>21.496000000618203</c:v>
                </c:pt>
                <c:pt idx="9019">
                  <c:v>21.504000000618401</c:v>
                </c:pt>
                <c:pt idx="9020">
                  <c:v>21.512000000618599</c:v>
                </c:pt>
                <c:pt idx="9021">
                  <c:v>21.5200000006189</c:v>
                </c:pt>
                <c:pt idx="9022">
                  <c:v>21.528000000619102</c:v>
                </c:pt>
                <c:pt idx="9023">
                  <c:v>21.5360000006193</c:v>
                </c:pt>
                <c:pt idx="9024">
                  <c:v>21.544000000619597</c:v>
                </c:pt>
                <c:pt idx="9025">
                  <c:v>21.552000000619802</c:v>
                </c:pt>
                <c:pt idx="9026">
                  <c:v>21.560000000620001</c:v>
                </c:pt>
                <c:pt idx="9027">
                  <c:v>21.568000000620199</c:v>
                </c:pt>
                <c:pt idx="9028">
                  <c:v>21.576000000620503</c:v>
                </c:pt>
                <c:pt idx="9029">
                  <c:v>21.584000000620701</c:v>
                </c:pt>
                <c:pt idx="9030">
                  <c:v>21.592000000620899</c:v>
                </c:pt>
                <c:pt idx="9031">
                  <c:v>21.600000000621197</c:v>
                </c:pt>
                <c:pt idx="9032">
                  <c:v>21.608000000621402</c:v>
                </c:pt>
                <c:pt idx="9033">
                  <c:v>21.6160000006216</c:v>
                </c:pt>
                <c:pt idx="9034">
                  <c:v>21.624000000621898</c:v>
                </c:pt>
                <c:pt idx="9035">
                  <c:v>21.632000000622103</c:v>
                </c:pt>
                <c:pt idx="9036">
                  <c:v>21.640000000622301</c:v>
                </c:pt>
                <c:pt idx="9037">
                  <c:v>21.648000000622499</c:v>
                </c:pt>
                <c:pt idx="9038">
                  <c:v>21.6560000006228</c:v>
                </c:pt>
                <c:pt idx="9039">
                  <c:v>21.664000000623002</c:v>
                </c:pt>
                <c:pt idx="9040">
                  <c:v>21.6720000006232</c:v>
                </c:pt>
                <c:pt idx="9041">
                  <c:v>21.680000000623497</c:v>
                </c:pt>
                <c:pt idx="9042">
                  <c:v>21.688000000623703</c:v>
                </c:pt>
                <c:pt idx="9043">
                  <c:v>21.696000000623901</c:v>
                </c:pt>
                <c:pt idx="9044">
                  <c:v>21.704000000624198</c:v>
                </c:pt>
                <c:pt idx="9045">
                  <c:v>21.7120000006244</c:v>
                </c:pt>
                <c:pt idx="9046">
                  <c:v>21.720000000624601</c:v>
                </c:pt>
                <c:pt idx="9047">
                  <c:v>21.7280000006248</c:v>
                </c:pt>
                <c:pt idx="9048">
                  <c:v>21.736000000625101</c:v>
                </c:pt>
                <c:pt idx="9049">
                  <c:v>21.744000000625302</c:v>
                </c:pt>
                <c:pt idx="9050">
                  <c:v>21.7520000006255</c:v>
                </c:pt>
                <c:pt idx="9051">
                  <c:v>21.760000000625798</c:v>
                </c:pt>
                <c:pt idx="9052">
                  <c:v>21.768000000625999</c:v>
                </c:pt>
                <c:pt idx="9053">
                  <c:v>21.776000000626201</c:v>
                </c:pt>
                <c:pt idx="9054">
                  <c:v>21.784000000626499</c:v>
                </c:pt>
                <c:pt idx="9055">
                  <c:v>21.7920000006267</c:v>
                </c:pt>
                <c:pt idx="9056">
                  <c:v>21.800000000626902</c:v>
                </c:pt>
                <c:pt idx="9057">
                  <c:v>21.8080000006271</c:v>
                </c:pt>
                <c:pt idx="9058">
                  <c:v>21.816000000627401</c:v>
                </c:pt>
                <c:pt idx="9059">
                  <c:v>21.824000000627599</c:v>
                </c:pt>
                <c:pt idx="9060">
                  <c:v>21.832000000627801</c:v>
                </c:pt>
                <c:pt idx="9061">
                  <c:v>21.840000000628098</c:v>
                </c:pt>
                <c:pt idx="9062">
                  <c:v>21.8480000006283</c:v>
                </c:pt>
                <c:pt idx="9063">
                  <c:v>21.856000000628502</c:v>
                </c:pt>
                <c:pt idx="9064">
                  <c:v>21.864000000628799</c:v>
                </c:pt>
                <c:pt idx="9065">
                  <c:v>21.872000000629001</c:v>
                </c:pt>
                <c:pt idx="9066">
                  <c:v>21.880000000629202</c:v>
                </c:pt>
                <c:pt idx="9067">
                  <c:v>21.8880000006294</c:v>
                </c:pt>
                <c:pt idx="9068">
                  <c:v>21.896000000629702</c:v>
                </c:pt>
                <c:pt idx="9069">
                  <c:v>21.9040000006299</c:v>
                </c:pt>
                <c:pt idx="9070">
                  <c:v>21.912000000630101</c:v>
                </c:pt>
                <c:pt idx="9071">
                  <c:v>21.920000000630399</c:v>
                </c:pt>
                <c:pt idx="9072">
                  <c:v>21.9280000006306</c:v>
                </c:pt>
                <c:pt idx="9073">
                  <c:v>21.936000000630802</c:v>
                </c:pt>
                <c:pt idx="9074">
                  <c:v>21.9440000006311</c:v>
                </c:pt>
                <c:pt idx="9075">
                  <c:v>21.952000000631301</c:v>
                </c:pt>
                <c:pt idx="9076">
                  <c:v>21.960000000631499</c:v>
                </c:pt>
                <c:pt idx="9077">
                  <c:v>21.968000000631701</c:v>
                </c:pt>
                <c:pt idx="9078">
                  <c:v>21.976000000632002</c:v>
                </c:pt>
                <c:pt idx="9079">
                  <c:v>21.9840000006322</c:v>
                </c:pt>
                <c:pt idx="9080">
                  <c:v>21.992000000632402</c:v>
                </c:pt>
                <c:pt idx="9081">
                  <c:v>22.000000000632699</c:v>
                </c:pt>
                <c:pt idx="9082">
                  <c:v>22.008000000632901</c:v>
                </c:pt>
                <c:pt idx="9083">
                  <c:v>22.016000000633099</c:v>
                </c:pt>
                <c:pt idx="9084">
                  <c:v>22.0240000006334</c:v>
                </c:pt>
                <c:pt idx="9085">
                  <c:v>22.032000000633602</c:v>
                </c:pt>
                <c:pt idx="9086">
                  <c:v>22.0400000006338</c:v>
                </c:pt>
                <c:pt idx="9087">
                  <c:v>22.048000000634001</c:v>
                </c:pt>
                <c:pt idx="9088">
                  <c:v>22.056000000634302</c:v>
                </c:pt>
                <c:pt idx="9089">
                  <c:v>22.064000000634501</c:v>
                </c:pt>
                <c:pt idx="9090">
                  <c:v>22.072000000634699</c:v>
                </c:pt>
                <c:pt idx="9091">
                  <c:v>22.080000000635</c:v>
                </c:pt>
                <c:pt idx="9092">
                  <c:v>22.088000000635201</c:v>
                </c:pt>
                <c:pt idx="9093">
                  <c:v>22.096000000635399</c:v>
                </c:pt>
                <c:pt idx="9094">
                  <c:v>22.104000000635697</c:v>
                </c:pt>
                <c:pt idx="9095">
                  <c:v>22.112000000635902</c:v>
                </c:pt>
                <c:pt idx="9096">
                  <c:v>22.1200000006361</c:v>
                </c:pt>
                <c:pt idx="9097">
                  <c:v>22.128000000636298</c:v>
                </c:pt>
                <c:pt idx="9098">
                  <c:v>22.136000000636603</c:v>
                </c:pt>
                <c:pt idx="9099">
                  <c:v>22.144000000636801</c:v>
                </c:pt>
                <c:pt idx="9100">
                  <c:v>22.152000000636999</c:v>
                </c:pt>
                <c:pt idx="9101">
                  <c:v>22.1600000006373</c:v>
                </c:pt>
                <c:pt idx="9102">
                  <c:v>22.168000000637502</c:v>
                </c:pt>
                <c:pt idx="9103">
                  <c:v>22.1760000006377</c:v>
                </c:pt>
                <c:pt idx="9104">
                  <c:v>22.184000000637997</c:v>
                </c:pt>
                <c:pt idx="9105">
                  <c:v>22.192000000638203</c:v>
                </c:pt>
                <c:pt idx="9106">
                  <c:v>22.200000000638401</c:v>
                </c:pt>
                <c:pt idx="9107">
                  <c:v>22.208000000638599</c:v>
                </c:pt>
                <c:pt idx="9108">
                  <c:v>22.2160000006389</c:v>
                </c:pt>
                <c:pt idx="9109">
                  <c:v>22.224000000639101</c:v>
                </c:pt>
                <c:pt idx="9110">
                  <c:v>22.232000000639299</c:v>
                </c:pt>
                <c:pt idx="9111">
                  <c:v>22.240000000639601</c:v>
                </c:pt>
                <c:pt idx="9112">
                  <c:v>22.248000000639802</c:v>
                </c:pt>
                <c:pt idx="9113">
                  <c:v>22.25600000064</c:v>
                </c:pt>
                <c:pt idx="9114">
                  <c:v>22.264000000640298</c:v>
                </c:pt>
                <c:pt idx="9115">
                  <c:v>22.272000000640503</c:v>
                </c:pt>
                <c:pt idx="9116">
                  <c:v>22.280000000640701</c:v>
                </c:pt>
                <c:pt idx="9117">
                  <c:v>22.288000000640899</c:v>
                </c:pt>
                <c:pt idx="9118">
                  <c:v>22.2960000006412</c:v>
                </c:pt>
                <c:pt idx="9119">
                  <c:v>22.304000000641402</c:v>
                </c:pt>
                <c:pt idx="9120">
                  <c:v>22.3120000006416</c:v>
                </c:pt>
                <c:pt idx="9121">
                  <c:v>22.320000000641901</c:v>
                </c:pt>
                <c:pt idx="9122">
                  <c:v>22.328000000642103</c:v>
                </c:pt>
                <c:pt idx="9123">
                  <c:v>22.336000000642301</c:v>
                </c:pt>
                <c:pt idx="9124">
                  <c:v>22.344000000642598</c:v>
                </c:pt>
                <c:pt idx="9125">
                  <c:v>22.3520000006428</c:v>
                </c:pt>
                <c:pt idx="9126">
                  <c:v>22.360000000643002</c:v>
                </c:pt>
                <c:pt idx="9127">
                  <c:v>22.3680000006432</c:v>
                </c:pt>
                <c:pt idx="9128">
                  <c:v>22.376000000643501</c:v>
                </c:pt>
                <c:pt idx="9129">
                  <c:v>22.384000000643702</c:v>
                </c:pt>
                <c:pt idx="9130">
                  <c:v>22.3920000006439</c:v>
                </c:pt>
                <c:pt idx="9131">
                  <c:v>22.400000000644201</c:v>
                </c:pt>
                <c:pt idx="9132">
                  <c:v>22.4080000006444</c:v>
                </c:pt>
                <c:pt idx="9133">
                  <c:v>22.416000000644601</c:v>
                </c:pt>
                <c:pt idx="9134">
                  <c:v>22.424000000644899</c:v>
                </c:pt>
                <c:pt idx="9135">
                  <c:v>22.4320000006451</c:v>
                </c:pt>
                <c:pt idx="9136">
                  <c:v>22.440000000645302</c:v>
                </c:pt>
                <c:pt idx="9137">
                  <c:v>22.4480000006455</c:v>
                </c:pt>
                <c:pt idx="9138">
                  <c:v>22.456000000645801</c:v>
                </c:pt>
                <c:pt idx="9139">
                  <c:v>22.464000000645999</c:v>
                </c:pt>
                <c:pt idx="9140">
                  <c:v>22.472000000646201</c:v>
                </c:pt>
                <c:pt idx="9141">
                  <c:v>22.480000000646502</c:v>
                </c:pt>
                <c:pt idx="9142">
                  <c:v>22.4880000006467</c:v>
                </c:pt>
                <c:pt idx="9143">
                  <c:v>22.496000000646902</c:v>
                </c:pt>
                <c:pt idx="9144">
                  <c:v>22.504000000647199</c:v>
                </c:pt>
                <c:pt idx="9145">
                  <c:v>22.512000000647401</c:v>
                </c:pt>
                <c:pt idx="9146">
                  <c:v>22.520000000647599</c:v>
                </c:pt>
                <c:pt idx="9147">
                  <c:v>22.528000000647801</c:v>
                </c:pt>
                <c:pt idx="9148">
                  <c:v>22.536000000648102</c:v>
                </c:pt>
                <c:pt idx="9149">
                  <c:v>22.5440000006483</c:v>
                </c:pt>
                <c:pt idx="9150">
                  <c:v>22.552000000648501</c:v>
                </c:pt>
                <c:pt idx="9151">
                  <c:v>22.560000000648802</c:v>
                </c:pt>
                <c:pt idx="9152">
                  <c:v>22.568000000649</c:v>
                </c:pt>
                <c:pt idx="9153">
                  <c:v>22.576000000649199</c:v>
                </c:pt>
                <c:pt idx="9154">
                  <c:v>22.5840000006495</c:v>
                </c:pt>
                <c:pt idx="9155">
                  <c:v>22.592000000649701</c:v>
                </c:pt>
                <c:pt idx="9156">
                  <c:v>22.600000000649899</c:v>
                </c:pt>
                <c:pt idx="9157">
                  <c:v>22.608000000650101</c:v>
                </c:pt>
                <c:pt idx="9158">
                  <c:v>22.616000000650402</c:v>
                </c:pt>
                <c:pt idx="9159">
                  <c:v>22.6240000006506</c:v>
                </c:pt>
                <c:pt idx="9160">
                  <c:v>22.632000000650802</c:v>
                </c:pt>
                <c:pt idx="9161">
                  <c:v>22.640000000651103</c:v>
                </c:pt>
                <c:pt idx="9162">
                  <c:v>22.648000000651301</c:v>
                </c:pt>
                <c:pt idx="9163">
                  <c:v>22.656000000651499</c:v>
                </c:pt>
                <c:pt idx="9164">
                  <c:v>22.6640000006518</c:v>
                </c:pt>
                <c:pt idx="9165">
                  <c:v>22.672000000652002</c:v>
                </c:pt>
                <c:pt idx="9166">
                  <c:v>22.6800000006522</c:v>
                </c:pt>
                <c:pt idx="9167">
                  <c:v>22.688000000652497</c:v>
                </c:pt>
                <c:pt idx="9168">
                  <c:v>22.696000000652703</c:v>
                </c:pt>
                <c:pt idx="9169">
                  <c:v>22.704000000652901</c:v>
                </c:pt>
                <c:pt idx="9170">
                  <c:v>22.712000000653099</c:v>
                </c:pt>
                <c:pt idx="9171">
                  <c:v>22.720000000653403</c:v>
                </c:pt>
                <c:pt idx="9172">
                  <c:v>22.728000000653601</c:v>
                </c:pt>
                <c:pt idx="9173">
                  <c:v>22.736000000653799</c:v>
                </c:pt>
                <c:pt idx="9174">
                  <c:v>22.744000000654097</c:v>
                </c:pt>
                <c:pt idx="9175">
                  <c:v>22.752000000654302</c:v>
                </c:pt>
                <c:pt idx="9176">
                  <c:v>22.7600000006545</c:v>
                </c:pt>
                <c:pt idx="9177">
                  <c:v>22.768000000654798</c:v>
                </c:pt>
                <c:pt idx="9178">
                  <c:v>22.776000000655003</c:v>
                </c:pt>
                <c:pt idx="9179">
                  <c:v>22.784000000655201</c:v>
                </c:pt>
                <c:pt idx="9180">
                  <c:v>22.792000000655399</c:v>
                </c:pt>
                <c:pt idx="9181">
                  <c:v>22.8000000006557</c:v>
                </c:pt>
                <c:pt idx="9182">
                  <c:v>22.808000000655902</c:v>
                </c:pt>
                <c:pt idx="9183">
                  <c:v>22.8160000006561</c:v>
                </c:pt>
                <c:pt idx="9184">
                  <c:v>22.824000000656397</c:v>
                </c:pt>
                <c:pt idx="9185">
                  <c:v>22.832000000656603</c:v>
                </c:pt>
                <c:pt idx="9186">
                  <c:v>22.840000000656801</c:v>
                </c:pt>
                <c:pt idx="9187">
                  <c:v>22.848000000657098</c:v>
                </c:pt>
                <c:pt idx="9188">
                  <c:v>22.8560000006573</c:v>
                </c:pt>
                <c:pt idx="9189">
                  <c:v>22.864000000657501</c:v>
                </c:pt>
                <c:pt idx="9190">
                  <c:v>22.8720000006577</c:v>
                </c:pt>
                <c:pt idx="9191">
                  <c:v>22.880000000658001</c:v>
                </c:pt>
                <c:pt idx="9192">
                  <c:v>22.888000000658202</c:v>
                </c:pt>
                <c:pt idx="9193">
                  <c:v>22.8960000006584</c:v>
                </c:pt>
                <c:pt idx="9194">
                  <c:v>22.904000000658698</c:v>
                </c:pt>
                <c:pt idx="9195">
                  <c:v>22.9120000006589</c:v>
                </c:pt>
                <c:pt idx="9196">
                  <c:v>22.920000000659101</c:v>
                </c:pt>
                <c:pt idx="9197">
                  <c:v>22.928000000659399</c:v>
                </c:pt>
                <c:pt idx="9198">
                  <c:v>22.9360000006596</c:v>
                </c:pt>
                <c:pt idx="9199">
                  <c:v>22.944000000659802</c:v>
                </c:pt>
                <c:pt idx="9200">
                  <c:v>22.95200000066</c:v>
                </c:pt>
                <c:pt idx="9201">
                  <c:v>22.960000000660301</c:v>
                </c:pt>
                <c:pt idx="9202">
                  <c:v>22.968000000660499</c:v>
                </c:pt>
                <c:pt idx="9203">
                  <c:v>22.976000000660701</c:v>
                </c:pt>
                <c:pt idx="9204">
                  <c:v>22.984000000660998</c:v>
                </c:pt>
                <c:pt idx="9205">
                  <c:v>22.9920000006612</c:v>
                </c:pt>
                <c:pt idx="9206">
                  <c:v>23.000000000661402</c:v>
                </c:pt>
                <c:pt idx="9207">
                  <c:v>23.008000000661699</c:v>
                </c:pt>
                <c:pt idx="9208">
                  <c:v>23.016000000661901</c:v>
                </c:pt>
                <c:pt idx="9209">
                  <c:v>23.024000000662102</c:v>
                </c:pt>
                <c:pt idx="9210">
                  <c:v>23.0320000006623</c:v>
                </c:pt>
                <c:pt idx="9211">
                  <c:v>23.040000000662602</c:v>
                </c:pt>
                <c:pt idx="9212">
                  <c:v>23.0480000006628</c:v>
                </c:pt>
                <c:pt idx="9213">
                  <c:v>23.056000000663001</c:v>
                </c:pt>
                <c:pt idx="9214">
                  <c:v>23.064000000663299</c:v>
                </c:pt>
                <c:pt idx="9215">
                  <c:v>23.0720000006635</c:v>
                </c:pt>
                <c:pt idx="9216">
                  <c:v>23.080000000663702</c:v>
                </c:pt>
                <c:pt idx="9217">
                  <c:v>23.088000000664</c:v>
                </c:pt>
                <c:pt idx="9218">
                  <c:v>23.096000000664201</c:v>
                </c:pt>
                <c:pt idx="9219">
                  <c:v>23.104000000664399</c:v>
                </c:pt>
                <c:pt idx="9220">
                  <c:v>23.112000000664601</c:v>
                </c:pt>
                <c:pt idx="9221">
                  <c:v>23.120000000664902</c:v>
                </c:pt>
                <c:pt idx="9222">
                  <c:v>23.1280000006651</c:v>
                </c:pt>
                <c:pt idx="9223">
                  <c:v>23.136000000665302</c:v>
                </c:pt>
                <c:pt idx="9224">
                  <c:v>23.144000000665599</c:v>
                </c:pt>
                <c:pt idx="9225">
                  <c:v>23.152000000665801</c:v>
                </c:pt>
                <c:pt idx="9226">
                  <c:v>23.160000000665999</c:v>
                </c:pt>
                <c:pt idx="9227">
                  <c:v>23.1680000006663</c:v>
                </c:pt>
                <c:pt idx="9228">
                  <c:v>23.176000000666502</c:v>
                </c:pt>
                <c:pt idx="9229">
                  <c:v>23.1840000006667</c:v>
                </c:pt>
                <c:pt idx="9230">
                  <c:v>23.192000000666901</c:v>
                </c:pt>
                <c:pt idx="9231">
                  <c:v>23.200000000667202</c:v>
                </c:pt>
                <c:pt idx="9232">
                  <c:v>23.208000000667401</c:v>
                </c:pt>
                <c:pt idx="9233">
                  <c:v>23.216000000667599</c:v>
                </c:pt>
                <c:pt idx="9234">
                  <c:v>23.2240000006679</c:v>
                </c:pt>
                <c:pt idx="9235">
                  <c:v>23.232000000668101</c:v>
                </c:pt>
                <c:pt idx="9236">
                  <c:v>23.240000000668299</c:v>
                </c:pt>
                <c:pt idx="9237">
                  <c:v>23.248000000668597</c:v>
                </c:pt>
                <c:pt idx="9238">
                  <c:v>23.256000000668802</c:v>
                </c:pt>
                <c:pt idx="9239">
                  <c:v>23.264000000669</c:v>
                </c:pt>
                <c:pt idx="9240">
                  <c:v>23.272000000669198</c:v>
                </c:pt>
                <c:pt idx="9241">
                  <c:v>23.280000000669503</c:v>
                </c:pt>
                <c:pt idx="9242">
                  <c:v>23.288000000669701</c:v>
                </c:pt>
                <c:pt idx="9243">
                  <c:v>23.296000000669899</c:v>
                </c:pt>
                <c:pt idx="9244">
                  <c:v>23.304000000670197</c:v>
                </c:pt>
                <c:pt idx="9245">
                  <c:v>23.312000000670402</c:v>
                </c:pt>
                <c:pt idx="9246">
                  <c:v>23.3200000006706</c:v>
                </c:pt>
                <c:pt idx="9247">
                  <c:v>23.328000000670897</c:v>
                </c:pt>
                <c:pt idx="9248">
                  <c:v>23.336000000671103</c:v>
                </c:pt>
                <c:pt idx="9249">
                  <c:v>23.344000000671301</c:v>
                </c:pt>
                <c:pt idx="9250">
                  <c:v>23.352000000671499</c:v>
                </c:pt>
                <c:pt idx="9251">
                  <c:v>23.360000000671803</c:v>
                </c:pt>
                <c:pt idx="9252">
                  <c:v>23.368000000672001</c:v>
                </c:pt>
                <c:pt idx="9253">
                  <c:v>23.3760000006722</c:v>
                </c:pt>
                <c:pt idx="9254">
                  <c:v>23.384000000672497</c:v>
                </c:pt>
                <c:pt idx="9255">
                  <c:v>23.392000000672702</c:v>
                </c:pt>
                <c:pt idx="9256">
                  <c:v>23.4000000006729</c:v>
                </c:pt>
                <c:pt idx="9257">
                  <c:v>23.408000000673198</c:v>
                </c:pt>
                <c:pt idx="9258">
                  <c:v>23.416000000673403</c:v>
                </c:pt>
                <c:pt idx="9259">
                  <c:v>23.424000000673601</c:v>
                </c:pt>
                <c:pt idx="9260">
                  <c:v>23.432000000673799</c:v>
                </c:pt>
                <c:pt idx="9261">
                  <c:v>23.4400000006741</c:v>
                </c:pt>
                <c:pt idx="9262">
                  <c:v>23.448000000674302</c:v>
                </c:pt>
                <c:pt idx="9263">
                  <c:v>23.4560000006745</c:v>
                </c:pt>
                <c:pt idx="9264">
                  <c:v>23.464000000674798</c:v>
                </c:pt>
                <c:pt idx="9265">
                  <c:v>23.472000000675003</c:v>
                </c:pt>
                <c:pt idx="9266">
                  <c:v>23.480000000675201</c:v>
                </c:pt>
                <c:pt idx="9267">
                  <c:v>23.488000000675498</c:v>
                </c:pt>
                <c:pt idx="9268">
                  <c:v>23.4960000006757</c:v>
                </c:pt>
                <c:pt idx="9269">
                  <c:v>23.504000000675902</c:v>
                </c:pt>
                <c:pt idx="9270">
                  <c:v>23.5120000006761</c:v>
                </c:pt>
                <c:pt idx="9271">
                  <c:v>23.520000000676401</c:v>
                </c:pt>
                <c:pt idx="9272">
                  <c:v>23.528000000676602</c:v>
                </c:pt>
                <c:pt idx="9273">
                  <c:v>23.5360000006768</c:v>
                </c:pt>
                <c:pt idx="9274">
                  <c:v>23.544000000677098</c:v>
                </c:pt>
                <c:pt idx="9275">
                  <c:v>23.5520000006773</c:v>
                </c:pt>
                <c:pt idx="9276">
                  <c:v>23.560000000677501</c:v>
                </c:pt>
                <c:pt idx="9277">
                  <c:v>23.568000000677799</c:v>
                </c:pt>
                <c:pt idx="9278">
                  <c:v>23.576000000678</c:v>
                </c:pt>
                <c:pt idx="9279">
                  <c:v>23.584000000678202</c:v>
                </c:pt>
                <c:pt idx="9280">
                  <c:v>23.5920000006784</c:v>
                </c:pt>
                <c:pt idx="9281">
                  <c:v>23.600000000678701</c:v>
                </c:pt>
                <c:pt idx="9282">
                  <c:v>23.608000000678899</c:v>
                </c:pt>
                <c:pt idx="9283">
                  <c:v>23.616000000679101</c:v>
                </c:pt>
                <c:pt idx="9284">
                  <c:v>23.624000000679398</c:v>
                </c:pt>
                <c:pt idx="9285">
                  <c:v>23.6320000006796</c:v>
                </c:pt>
                <c:pt idx="9286">
                  <c:v>23.640000000679802</c:v>
                </c:pt>
                <c:pt idx="9287">
                  <c:v>23.648000000680099</c:v>
                </c:pt>
                <c:pt idx="9288">
                  <c:v>23.656000000680301</c:v>
                </c:pt>
                <c:pt idx="9289">
                  <c:v>23.664000000680499</c:v>
                </c:pt>
                <c:pt idx="9290">
                  <c:v>23.672000000680701</c:v>
                </c:pt>
                <c:pt idx="9291">
                  <c:v>23.680000000681002</c:v>
                </c:pt>
                <c:pt idx="9292">
                  <c:v>23.6880000006812</c:v>
                </c:pt>
                <c:pt idx="9293">
                  <c:v>23.696000000681401</c:v>
                </c:pt>
                <c:pt idx="9294">
                  <c:v>23.704000000681699</c:v>
                </c:pt>
                <c:pt idx="9295">
                  <c:v>23.712000000681901</c:v>
                </c:pt>
                <c:pt idx="9296">
                  <c:v>23.720000000682102</c:v>
                </c:pt>
                <c:pt idx="9297">
                  <c:v>23.7280000006824</c:v>
                </c:pt>
                <c:pt idx="9298">
                  <c:v>23.736000000682601</c:v>
                </c:pt>
                <c:pt idx="9299">
                  <c:v>23.744000000682799</c:v>
                </c:pt>
                <c:pt idx="9300">
                  <c:v>23.752000000683001</c:v>
                </c:pt>
                <c:pt idx="9301">
                  <c:v>23.760000000683302</c:v>
                </c:pt>
                <c:pt idx="9302">
                  <c:v>23.7680000006835</c:v>
                </c:pt>
                <c:pt idx="9303">
                  <c:v>23.776000000683702</c:v>
                </c:pt>
                <c:pt idx="9304">
                  <c:v>23.784000000683999</c:v>
                </c:pt>
                <c:pt idx="9305">
                  <c:v>23.792000000684201</c:v>
                </c:pt>
                <c:pt idx="9306">
                  <c:v>23.800000000684399</c:v>
                </c:pt>
                <c:pt idx="9307">
                  <c:v>23.8080000006847</c:v>
                </c:pt>
                <c:pt idx="9308">
                  <c:v>23.816000000684902</c:v>
                </c:pt>
                <c:pt idx="9309">
                  <c:v>23.8240000006851</c:v>
                </c:pt>
                <c:pt idx="9310">
                  <c:v>23.832000000685397</c:v>
                </c:pt>
                <c:pt idx="9311">
                  <c:v>23.840000000685603</c:v>
                </c:pt>
                <c:pt idx="9312">
                  <c:v>23.848000000685801</c:v>
                </c:pt>
                <c:pt idx="9313">
                  <c:v>23.856000000685999</c:v>
                </c:pt>
                <c:pt idx="9314">
                  <c:v>23.8640000006863</c:v>
                </c:pt>
                <c:pt idx="9315">
                  <c:v>23.872000000686501</c:v>
                </c:pt>
                <c:pt idx="9316">
                  <c:v>23.880000000686699</c:v>
                </c:pt>
                <c:pt idx="9317">
                  <c:v>23.888000000686997</c:v>
                </c:pt>
                <c:pt idx="9318">
                  <c:v>23.896000000687202</c:v>
                </c:pt>
                <c:pt idx="9319">
                  <c:v>23.9040000006874</c:v>
                </c:pt>
                <c:pt idx="9320">
                  <c:v>23.912000000687698</c:v>
                </c:pt>
                <c:pt idx="9321">
                  <c:v>23.920000000687903</c:v>
                </c:pt>
                <c:pt idx="9322">
                  <c:v>23.928000000688101</c:v>
                </c:pt>
                <c:pt idx="9323">
                  <c:v>23.936000000688299</c:v>
                </c:pt>
                <c:pt idx="9324">
                  <c:v>23.9440000006886</c:v>
                </c:pt>
                <c:pt idx="9325">
                  <c:v>23.952000000688802</c:v>
                </c:pt>
                <c:pt idx="9326">
                  <c:v>23.960000000689</c:v>
                </c:pt>
                <c:pt idx="9327">
                  <c:v>23.968000000689297</c:v>
                </c:pt>
                <c:pt idx="9328">
                  <c:v>23.976000000689503</c:v>
                </c:pt>
                <c:pt idx="9329">
                  <c:v>23.984000000689701</c:v>
                </c:pt>
                <c:pt idx="9330">
                  <c:v>23.992000000689998</c:v>
                </c:pt>
                <c:pt idx="9331">
                  <c:v>24.0000000006902</c:v>
                </c:pt>
                <c:pt idx="9332">
                  <c:v>24.008000000690402</c:v>
                </c:pt>
                <c:pt idx="9333">
                  <c:v>24.0160000006906</c:v>
                </c:pt>
                <c:pt idx="9334">
                  <c:v>24.024000000690901</c:v>
                </c:pt>
                <c:pt idx="9335">
                  <c:v>24.032000000691102</c:v>
                </c:pt>
                <c:pt idx="9336">
                  <c:v>24.0400000006913</c:v>
                </c:pt>
                <c:pt idx="9337">
                  <c:v>24.048000000691598</c:v>
                </c:pt>
                <c:pt idx="9338">
                  <c:v>24.0560000006918</c:v>
                </c:pt>
                <c:pt idx="9339">
                  <c:v>24.064000000692001</c:v>
                </c:pt>
                <c:pt idx="9340">
                  <c:v>24.072000000692299</c:v>
                </c:pt>
                <c:pt idx="9341">
                  <c:v>24.0800000006925</c:v>
                </c:pt>
                <c:pt idx="9342">
                  <c:v>24.088000000692702</c:v>
                </c:pt>
                <c:pt idx="9343">
                  <c:v>24.0960000006929</c:v>
                </c:pt>
                <c:pt idx="9344">
                  <c:v>24.104000000693201</c:v>
                </c:pt>
                <c:pt idx="9345">
                  <c:v>24.112000000693403</c:v>
                </c:pt>
                <c:pt idx="9346">
                  <c:v>24.120000000693601</c:v>
                </c:pt>
                <c:pt idx="9347">
                  <c:v>24.128000000693898</c:v>
                </c:pt>
                <c:pt idx="9348">
                  <c:v>24.1360000006941</c:v>
                </c:pt>
                <c:pt idx="9349">
                  <c:v>24.144000000694302</c:v>
                </c:pt>
                <c:pt idx="9350">
                  <c:v>24.152000000694599</c:v>
                </c:pt>
                <c:pt idx="9351">
                  <c:v>24.160000000694801</c:v>
                </c:pt>
                <c:pt idx="9352">
                  <c:v>24.168000000695002</c:v>
                </c:pt>
                <c:pt idx="9353">
                  <c:v>24.1760000006952</c:v>
                </c:pt>
                <c:pt idx="9354">
                  <c:v>24.184000000695502</c:v>
                </c:pt>
                <c:pt idx="9355">
                  <c:v>24.1920000006957</c:v>
                </c:pt>
                <c:pt idx="9356">
                  <c:v>24.200000000695901</c:v>
                </c:pt>
                <c:pt idx="9357">
                  <c:v>24.208000000696199</c:v>
                </c:pt>
                <c:pt idx="9358">
                  <c:v>24.2160000006964</c:v>
                </c:pt>
                <c:pt idx="9359">
                  <c:v>24.224000000696602</c:v>
                </c:pt>
                <c:pt idx="9360">
                  <c:v>24.2320000006969</c:v>
                </c:pt>
                <c:pt idx="9361">
                  <c:v>24.240000000697101</c:v>
                </c:pt>
                <c:pt idx="9362">
                  <c:v>24.248000000697299</c:v>
                </c:pt>
                <c:pt idx="9363">
                  <c:v>24.256000000697501</c:v>
                </c:pt>
                <c:pt idx="9364">
                  <c:v>24.264000000697802</c:v>
                </c:pt>
                <c:pt idx="9365">
                  <c:v>24.272000000698</c:v>
                </c:pt>
                <c:pt idx="9366">
                  <c:v>24.280000000698202</c:v>
                </c:pt>
                <c:pt idx="9367">
                  <c:v>24.288000000698499</c:v>
                </c:pt>
                <c:pt idx="9368">
                  <c:v>24.296000000698701</c:v>
                </c:pt>
                <c:pt idx="9369">
                  <c:v>24.304000000698899</c:v>
                </c:pt>
                <c:pt idx="9370">
                  <c:v>24.3120000006992</c:v>
                </c:pt>
                <c:pt idx="9371">
                  <c:v>24.320000000699402</c:v>
                </c:pt>
                <c:pt idx="9372">
                  <c:v>24.3280000006996</c:v>
                </c:pt>
                <c:pt idx="9373">
                  <c:v>24.336000000699801</c:v>
                </c:pt>
                <c:pt idx="9374">
                  <c:v>24.344000000700103</c:v>
                </c:pt>
                <c:pt idx="9375">
                  <c:v>24.352000000700301</c:v>
                </c:pt>
                <c:pt idx="9376">
                  <c:v>24.360000000700499</c:v>
                </c:pt>
                <c:pt idx="9377">
                  <c:v>24.3680000007008</c:v>
                </c:pt>
                <c:pt idx="9378">
                  <c:v>24.376000000701001</c:v>
                </c:pt>
                <c:pt idx="9379">
                  <c:v>24.384000000701199</c:v>
                </c:pt>
                <c:pt idx="9380">
                  <c:v>24.392000000701497</c:v>
                </c:pt>
                <c:pt idx="9381">
                  <c:v>24.400000000701702</c:v>
                </c:pt>
                <c:pt idx="9382">
                  <c:v>24.4080000007019</c:v>
                </c:pt>
                <c:pt idx="9383">
                  <c:v>24.416000000702098</c:v>
                </c:pt>
                <c:pt idx="9384">
                  <c:v>24.424000000702403</c:v>
                </c:pt>
                <c:pt idx="9385">
                  <c:v>24.432000000702601</c:v>
                </c:pt>
                <c:pt idx="9386">
                  <c:v>24.440000000702799</c:v>
                </c:pt>
                <c:pt idx="9387">
                  <c:v>24.448000000703097</c:v>
                </c:pt>
                <c:pt idx="9388">
                  <c:v>24.456000000703302</c:v>
                </c:pt>
                <c:pt idx="9389">
                  <c:v>24.4640000007035</c:v>
                </c:pt>
                <c:pt idx="9390">
                  <c:v>24.472000000703797</c:v>
                </c:pt>
                <c:pt idx="9391">
                  <c:v>24.480000000704003</c:v>
                </c:pt>
                <c:pt idx="9392">
                  <c:v>24.488000000704201</c:v>
                </c:pt>
                <c:pt idx="9393">
                  <c:v>24.496000000704399</c:v>
                </c:pt>
                <c:pt idx="9394">
                  <c:v>24.504000000704703</c:v>
                </c:pt>
                <c:pt idx="9395">
                  <c:v>24.512000000704901</c:v>
                </c:pt>
                <c:pt idx="9396">
                  <c:v>24.5200000007051</c:v>
                </c:pt>
                <c:pt idx="9397">
                  <c:v>24.528000000705397</c:v>
                </c:pt>
                <c:pt idx="9398">
                  <c:v>24.536000000705602</c:v>
                </c:pt>
                <c:pt idx="9399">
                  <c:v>24.5440000007058</c:v>
                </c:pt>
                <c:pt idx="9400">
                  <c:v>24.552000000706098</c:v>
                </c:pt>
                <c:pt idx="9401">
                  <c:v>24.560000000706303</c:v>
                </c:pt>
                <c:pt idx="9402">
                  <c:v>24.568000000706501</c:v>
                </c:pt>
                <c:pt idx="9403">
                  <c:v>24.576000000706699</c:v>
                </c:pt>
                <c:pt idx="9404">
                  <c:v>24.584000000707</c:v>
                </c:pt>
                <c:pt idx="9405">
                  <c:v>24.592000000707202</c:v>
                </c:pt>
                <c:pt idx="9406">
                  <c:v>24.6000000007074</c:v>
                </c:pt>
                <c:pt idx="9407">
                  <c:v>24.608000000707698</c:v>
                </c:pt>
                <c:pt idx="9408">
                  <c:v>24.616000000707903</c:v>
                </c:pt>
                <c:pt idx="9409">
                  <c:v>24.624000000708101</c:v>
                </c:pt>
                <c:pt idx="9410">
                  <c:v>24.632000000708398</c:v>
                </c:pt>
                <c:pt idx="9411">
                  <c:v>24.6400000007086</c:v>
                </c:pt>
                <c:pt idx="9412">
                  <c:v>24.648000000708802</c:v>
                </c:pt>
                <c:pt idx="9413">
                  <c:v>24.656000000709</c:v>
                </c:pt>
                <c:pt idx="9414">
                  <c:v>24.664000000709301</c:v>
                </c:pt>
                <c:pt idx="9415">
                  <c:v>24.672000000709502</c:v>
                </c:pt>
                <c:pt idx="9416">
                  <c:v>24.6800000007097</c:v>
                </c:pt>
                <c:pt idx="9417">
                  <c:v>24.688000000709998</c:v>
                </c:pt>
                <c:pt idx="9418">
                  <c:v>24.6960000007102</c:v>
                </c:pt>
                <c:pt idx="9419">
                  <c:v>24.704000000710401</c:v>
                </c:pt>
                <c:pt idx="9420">
                  <c:v>24.712000000710699</c:v>
                </c:pt>
                <c:pt idx="9421">
                  <c:v>24.7200000007109</c:v>
                </c:pt>
                <c:pt idx="9422">
                  <c:v>24.728000000711102</c:v>
                </c:pt>
                <c:pt idx="9423">
                  <c:v>24.7360000007113</c:v>
                </c:pt>
                <c:pt idx="9424">
                  <c:v>24.744000000711601</c:v>
                </c:pt>
                <c:pt idx="9425">
                  <c:v>24.752000000711799</c:v>
                </c:pt>
                <c:pt idx="9426">
                  <c:v>24.760000000712001</c:v>
                </c:pt>
                <c:pt idx="9427">
                  <c:v>24.768000000712298</c:v>
                </c:pt>
                <c:pt idx="9428">
                  <c:v>24.7760000007125</c:v>
                </c:pt>
                <c:pt idx="9429">
                  <c:v>24.784000000712702</c:v>
                </c:pt>
                <c:pt idx="9430">
                  <c:v>24.792000000712999</c:v>
                </c:pt>
                <c:pt idx="9431">
                  <c:v>24.800000000713201</c:v>
                </c:pt>
                <c:pt idx="9432">
                  <c:v>24.808000000713399</c:v>
                </c:pt>
                <c:pt idx="9433">
                  <c:v>24.816000000713601</c:v>
                </c:pt>
                <c:pt idx="9434">
                  <c:v>24.824000000713902</c:v>
                </c:pt>
                <c:pt idx="9435">
                  <c:v>24.8320000007141</c:v>
                </c:pt>
                <c:pt idx="9436">
                  <c:v>24.840000000714301</c:v>
                </c:pt>
                <c:pt idx="9437">
                  <c:v>24.848000000714599</c:v>
                </c:pt>
                <c:pt idx="9438">
                  <c:v>24.856000000714801</c:v>
                </c:pt>
                <c:pt idx="9439">
                  <c:v>24.864000000715002</c:v>
                </c:pt>
                <c:pt idx="9440">
                  <c:v>24.8720000007153</c:v>
                </c:pt>
                <c:pt idx="9441">
                  <c:v>24.880000000715501</c:v>
                </c:pt>
                <c:pt idx="9442">
                  <c:v>24.888000000715699</c:v>
                </c:pt>
                <c:pt idx="9443">
                  <c:v>24.896000000715901</c:v>
                </c:pt>
                <c:pt idx="9444">
                  <c:v>24.904000000716202</c:v>
                </c:pt>
                <c:pt idx="9445">
                  <c:v>24.9120000007164</c:v>
                </c:pt>
                <c:pt idx="9446">
                  <c:v>24.920000000716602</c:v>
                </c:pt>
                <c:pt idx="9447">
                  <c:v>24.928000000716899</c:v>
                </c:pt>
                <c:pt idx="9448">
                  <c:v>24.936000000717101</c:v>
                </c:pt>
                <c:pt idx="9449">
                  <c:v>24.944000000717299</c:v>
                </c:pt>
                <c:pt idx="9450">
                  <c:v>24.9520000007176</c:v>
                </c:pt>
                <c:pt idx="9451">
                  <c:v>24.960000000717802</c:v>
                </c:pt>
                <c:pt idx="9452">
                  <c:v>24.968000000718</c:v>
                </c:pt>
                <c:pt idx="9453">
                  <c:v>24.976000000718297</c:v>
                </c:pt>
                <c:pt idx="9454">
                  <c:v>24.984000000718503</c:v>
                </c:pt>
                <c:pt idx="9455">
                  <c:v>24.992000000718701</c:v>
                </c:pt>
                <c:pt idx="9456">
                  <c:v>25.000000000718899</c:v>
                </c:pt>
                <c:pt idx="9457">
                  <c:v>25.0080000007192</c:v>
                </c:pt>
                <c:pt idx="9458">
                  <c:v>25.016000000719401</c:v>
                </c:pt>
                <c:pt idx="9459">
                  <c:v>25.0240000007196</c:v>
                </c:pt>
                <c:pt idx="9460">
                  <c:v>25.032000000719897</c:v>
                </c:pt>
                <c:pt idx="9461">
                  <c:v>25.040000000720102</c:v>
                </c:pt>
                <c:pt idx="9462">
                  <c:v>25.0480000007203</c:v>
                </c:pt>
                <c:pt idx="9463">
                  <c:v>25.056000000720598</c:v>
                </c:pt>
                <c:pt idx="9464">
                  <c:v>25.064000000720803</c:v>
                </c:pt>
                <c:pt idx="9465">
                  <c:v>25.072000000721001</c:v>
                </c:pt>
                <c:pt idx="9466">
                  <c:v>25.080000000721199</c:v>
                </c:pt>
                <c:pt idx="9467">
                  <c:v>25.088000000721497</c:v>
                </c:pt>
                <c:pt idx="9468">
                  <c:v>25.096000000721702</c:v>
                </c:pt>
                <c:pt idx="9469">
                  <c:v>25.1040000007219</c:v>
                </c:pt>
                <c:pt idx="9470">
                  <c:v>25.112000000722198</c:v>
                </c:pt>
                <c:pt idx="9471">
                  <c:v>25.120000000722403</c:v>
                </c:pt>
                <c:pt idx="9472">
                  <c:v>25.128000000722601</c:v>
                </c:pt>
                <c:pt idx="9473">
                  <c:v>25.136000000722898</c:v>
                </c:pt>
                <c:pt idx="9474">
                  <c:v>25.1440000007231</c:v>
                </c:pt>
                <c:pt idx="9475">
                  <c:v>25.152000000723302</c:v>
                </c:pt>
                <c:pt idx="9476">
                  <c:v>25.1600000007235</c:v>
                </c:pt>
                <c:pt idx="9477">
                  <c:v>25.168000000723797</c:v>
                </c:pt>
                <c:pt idx="9478">
                  <c:v>25.176000000724002</c:v>
                </c:pt>
                <c:pt idx="9479">
                  <c:v>25.1840000007242</c:v>
                </c:pt>
                <c:pt idx="9480">
                  <c:v>25.192000000724498</c:v>
                </c:pt>
                <c:pt idx="9481">
                  <c:v>25.200000000724703</c:v>
                </c:pt>
                <c:pt idx="9482">
                  <c:v>25.208000000724901</c:v>
                </c:pt>
                <c:pt idx="9483">
                  <c:v>25.216000000725199</c:v>
                </c:pt>
                <c:pt idx="9484">
                  <c:v>25.2240000007254</c:v>
                </c:pt>
                <c:pt idx="9485">
                  <c:v>25.232000000725602</c:v>
                </c:pt>
                <c:pt idx="9486">
                  <c:v>25.2400000007258</c:v>
                </c:pt>
                <c:pt idx="9487">
                  <c:v>25.248000000726098</c:v>
                </c:pt>
                <c:pt idx="9488">
                  <c:v>25.256000000726303</c:v>
                </c:pt>
                <c:pt idx="9489">
                  <c:v>25.264000000726501</c:v>
                </c:pt>
                <c:pt idx="9490">
                  <c:v>25.272000000726798</c:v>
                </c:pt>
                <c:pt idx="9491">
                  <c:v>25.280000000727</c:v>
                </c:pt>
                <c:pt idx="9492">
                  <c:v>25.288000000727202</c:v>
                </c:pt>
                <c:pt idx="9493">
                  <c:v>25.296000000727499</c:v>
                </c:pt>
                <c:pt idx="9494">
                  <c:v>25.304000000727701</c:v>
                </c:pt>
                <c:pt idx="9495">
                  <c:v>25.312000000727902</c:v>
                </c:pt>
                <c:pt idx="9496">
                  <c:v>25.320000000728101</c:v>
                </c:pt>
                <c:pt idx="9497">
                  <c:v>25.328000000728398</c:v>
                </c:pt>
                <c:pt idx="9498">
                  <c:v>25.3360000007286</c:v>
                </c:pt>
                <c:pt idx="9499">
                  <c:v>25.344000000728801</c:v>
                </c:pt>
                <c:pt idx="9500">
                  <c:v>25.352000000729099</c:v>
                </c:pt>
                <c:pt idx="9501">
                  <c:v>25.3600000007293</c:v>
                </c:pt>
                <c:pt idx="9502">
                  <c:v>25.368000000729502</c:v>
                </c:pt>
                <c:pt idx="9503">
                  <c:v>25.3760000007298</c:v>
                </c:pt>
                <c:pt idx="9504">
                  <c:v>25.384000000730001</c:v>
                </c:pt>
                <c:pt idx="9505">
                  <c:v>25.392000000730199</c:v>
                </c:pt>
                <c:pt idx="9506">
                  <c:v>25.400000000730401</c:v>
                </c:pt>
                <c:pt idx="9507">
                  <c:v>25.408000000730699</c:v>
                </c:pt>
                <c:pt idx="9508">
                  <c:v>25.4160000007309</c:v>
                </c:pt>
                <c:pt idx="9509">
                  <c:v>25.424000000731102</c:v>
                </c:pt>
                <c:pt idx="9510">
                  <c:v>25.432000000731399</c:v>
                </c:pt>
                <c:pt idx="9511">
                  <c:v>25.440000000731601</c:v>
                </c:pt>
                <c:pt idx="9512">
                  <c:v>25.448000000731799</c:v>
                </c:pt>
                <c:pt idx="9513">
                  <c:v>25.4560000007321</c:v>
                </c:pt>
                <c:pt idx="9514">
                  <c:v>25.464000000732302</c:v>
                </c:pt>
                <c:pt idx="9515">
                  <c:v>25.4720000007325</c:v>
                </c:pt>
                <c:pt idx="9516">
                  <c:v>25.480000000732701</c:v>
                </c:pt>
                <c:pt idx="9517">
                  <c:v>25.488000000732999</c:v>
                </c:pt>
                <c:pt idx="9518">
                  <c:v>25.496000000733201</c:v>
                </c:pt>
                <c:pt idx="9519">
                  <c:v>25.504000000733399</c:v>
                </c:pt>
                <c:pt idx="9520">
                  <c:v>25.5120000007337</c:v>
                </c:pt>
                <c:pt idx="9521">
                  <c:v>25.520000000733901</c:v>
                </c:pt>
                <c:pt idx="9522">
                  <c:v>25.528000000734099</c:v>
                </c:pt>
                <c:pt idx="9523">
                  <c:v>25.536000000734397</c:v>
                </c:pt>
                <c:pt idx="9524">
                  <c:v>25.544000000734602</c:v>
                </c:pt>
                <c:pt idx="9525">
                  <c:v>25.5520000007348</c:v>
                </c:pt>
                <c:pt idx="9526">
                  <c:v>25.560000000735002</c:v>
                </c:pt>
                <c:pt idx="9527">
                  <c:v>25.568000000735299</c:v>
                </c:pt>
                <c:pt idx="9528">
                  <c:v>25.576000000735501</c:v>
                </c:pt>
                <c:pt idx="9529">
                  <c:v>25.584000000735699</c:v>
                </c:pt>
                <c:pt idx="9530">
                  <c:v>25.592000000736</c:v>
                </c:pt>
                <c:pt idx="9531">
                  <c:v>25.600000000736202</c:v>
                </c:pt>
                <c:pt idx="9532">
                  <c:v>25.6080000007364</c:v>
                </c:pt>
                <c:pt idx="9533">
                  <c:v>25.616000000736697</c:v>
                </c:pt>
                <c:pt idx="9534">
                  <c:v>25.624000000736903</c:v>
                </c:pt>
                <c:pt idx="9535">
                  <c:v>25.632000000737101</c:v>
                </c:pt>
                <c:pt idx="9536">
                  <c:v>25.640000000737299</c:v>
                </c:pt>
                <c:pt idx="9537">
                  <c:v>25.6480000007376</c:v>
                </c:pt>
                <c:pt idx="9538">
                  <c:v>25.656000000737802</c:v>
                </c:pt>
                <c:pt idx="9539">
                  <c:v>25.664000000738</c:v>
                </c:pt>
                <c:pt idx="9540">
                  <c:v>25.672000000738297</c:v>
                </c:pt>
                <c:pt idx="9541">
                  <c:v>25.680000000738502</c:v>
                </c:pt>
                <c:pt idx="9542">
                  <c:v>25.6880000007387</c:v>
                </c:pt>
                <c:pt idx="9543">
                  <c:v>25.696000000738998</c:v>
                </c:pt>
                <c:pt idx="9544">
                  <c:v>25.704000000739203</c:v>
                </c:pt>
                <c:pt idx="9545">
                  <c:v>25.712000000739401</c:v>
                </c:pt>
                <c:pt idx="9546">
                  <c:v>25.720000000739599</c:v>
                </c:pt>
                <c:pt idx="9547">
                  <c:v>25.7280000007399</c:v>
                </c:pt>
                <c:pt idx="9548">
                  <c:v>25.736000000740102</c:v>
                </c:pt>
                <c:pt idx="9549">
                  <c:v>25.7440000007403</c:v>
                </c:pt>
                <c:pt idx="9550">
                  <c:v>25.752000000740598</c:v>
                </c:pt>
                <c:pt idx="9551">
                  <c:v>25.760000000740803</c:v>
                </c:pt>
                <c:pt idx="9552">
                  <c:v>25.768000000741001</c:v>
                </c:pt>
                <c:pt idx="9553">
                  <c:v>25.776000000741298</c:v>
                </c:pt>
                <c:pt idx="9554">
                  <c:v>25.7840000007415</c:v>
                </c:pt>
                <c:pt idx="9555">
                  <c:v>25.792000000741702</c:v>
                </c:pt>
                <c:pt idx="9556">
                  <c:v>25.8000000007419</c:v>
                </c:pt>
                <c:pt idx="9557">
                  <c:v>25.808000000742201</c:v>
                </c:pt>
                <c:pt idx="9558">
                  <c:v>25.816000000742402</c:v>
                </c:pt>
                <c:pt idx="9559">
                  <c:v>25.8240000007426</c:v>
                </c:pt>
                <c:pt idx="9560">
                  <c:v>25.832000000742898</c:v>
                </c:pt>
                <c:pt idx="9561">
                  <c:v>25.8400000007431</c:v>
                </c:pt>
                <c:pt idx="9562">
                  <c:v>25.848000000743301</c:v>
                </c:pt>
                <c:pt idx="9563">
                  <c:v>25.856000000743599</c:v>
                </c:pt>
                <c:pt idx="9564">
                  <c:v>25.8640000007438</c:v>
                </c:pt>
                <c:pt idx="9565">
                  <c:v>25.872000000744002</c:v>
                </c:pt>
                <c:pt idx="9566">
                  <c:v>25.8800000007442</c:v>
                </c:pt>
                <c:pt idx="9567">
                  <c:v>25.888000000744501</c:v>
                </c:pt>
                <c:pt idx="9568">
                  <c:v>25.896000000744699</c:v>
                </c:pt>
                <c:pt idx="9569">
                  <c:v>25.904000000744901</c:v>
                </c:pt>
                <c:pt idx="9570">
                  <c:v>25.912000000745198</c:v>
                </c:pt>
                <c:pt idx="9571">
                  <c:v>25.9200000007454</c:v>
                </c:pt>
                <c:pt idx="9572">
                  <c:v>25.928000000745602</c:v>
                </c:pt>
                <c:pt idx="9573">
                  <c:v>25.936000000745899</c:v>
                </c:pt>
                <c:pt idx="9574">
                  <c:v>25.944000000746101</c:v>
                </c:pt>
                <c:pt idx="9575">
                  <c:v>25.952000000746303</c:v>
                </c:pt>
                <c:pt idx="9576">
                  <c:v>25.960000000746501</c:v>
                </c:pt>
                <c:pt idx="9577">
                  <c:v>25.968000000746802</c:v>
                </c:pt>
                <c:pt idx="9578">
                  <c:v>25.976000000747</c:v>
                </c:pt>
                <c:pt idx="9579">
                  <c:v>25.984000000747201</c:v>
                </c:pt>
                <c:pt idx="9580">
                  <c:v>25.992000000747499</c:v>
                </c:pt>
                <c:pt idx="9581">
                  <c:v>26.000000000747701</c:v>
                </c:pt>
                <c:pt idx="9582">
                  <c:v>26.008000000747902</c:v>
                </c:pt>
                <c:pt idx="9583">
                  <c:v>26.0160000007482</c:v>
                </c:pt>
                <c:pt idx="9584">
                  <c:v>26.024000000748401</c:v>
                </c:pt>
                <c:pt idx="9585">
                  <c:v>26.032000000748599</c:v>
                </c:pt>
                <c:pt idx="9586">
                  <c:v>26.040000000748801</c:v>
                </c:pt>
                <c:pt idx="9587">
                  <c:v>26.048000000749102</c:v>
                </c:pt>
                <c:pt idx="9588">
                  <c:v>26.0560000007493</c:v>
                </c:pt>
                <c:pt idx="9589">
                  <c:v>26.064000000749502</c:v>
                </c:pt>
                <c:pt idx="9590">
                  <c:v>26.072000000749799</c:v>
                </c:pt>
                <c:pt idx="9591">
                  <c:v>26.080000000750001</c:v>
                </c:pt>
                <c:pt idx="9592">
                  <c:v>26.088000000750199</c:v>
                </c:pt>
                <c:pt idx="9593">
                  <c:v>26.0960000007505</c:v>
                </c:pt>
                <c:pt idx="9594">
                  <c:v>26.104000000750702</c:v>
                </c:pt>
                <c:pt idx="9595">
                  <c:v>26.1120000007509</c:v>
                </c:pt>
                <c:pt idx="9596">
                  <c:v>26.120000000751102</c:v>
                </c:pt>
                <c:pt idx="9597">
                  <c:v>26.128000000751403</c:v>
                </c:pt>
                <c:pt idx="9598">
                  <c:v>26.136000000751601</c:v>
                </c:pt>
                <c:pt idx="9599">
                  <c:v>26.144000000751799</c:v>
                </c:pt>
                <c:pt idx="9600">
                  <c:v>26.1520000007521</c:v>
                </c:pt>
                <c:pt idx="9601">
                  <c:v>26.160000000752301</c:v>
                </c:pt>
                <c:pt idx="9602">
                  <c:v>26.1680000007525</c:v>
                </c:pt>
                <c:pt idx="9603">
                  <c:v>26.176000000752797</c:v>
                </c:pt>
                <c:pt idx="9604">
                  <c:v>26.184000000753002</c:v>
                </c:pt>
                <c:pt idx="9605">
                  <c:v>26.1920000007532</c:v>
                </c:pt>
                <c:pt idx="9606">
                  <c:v>26.200000000753398</c:v>
                </c:pt>
                <c:pt idx="9607">
                  <c:v>26.208000000753703</c:v>
                </c:pt>
                <c:pt idx="9608">
                  <c:v>26.216000000753901</c:v>
                </c:pt>
                <c:pt idx="9609">
                  <c:v>26.224000000754099</c:v>
                </c:pt>
                <c:pt idx="9610">
                  <c:v>26.232000000754397</c:v>
                </c:pt>
                <c:pt idx="9611">
                  <c:v>26.240000000754602</c:v>
                </c:pt>
                <c:pt idx="9612">
                  <c:v>26.2480000007548</c:v>
                </c:pt>
                <c:pt idx="9613">
                  <c:v>26.256000000755098</c:v>
                </c:pt>
                <c:pt idx="9614">
                  <c:v>26.264000000755303</c:v>
                </c:pt>
                <c:pt idx="9615">
                  <c:v>26.272000000755501</c:v>
                </c:pt>
                <c:pt idx="9616">
                  <c:v>26.280000000755699</c:v>
                </c:pt>
                <c:pt idx="9617">
                  <c:v>26.288000000756</c:v>
                </c:pt>
                <c:pt idx="9618">
                  <c:v>26.296000000756202</c:v>
                </c:pt>
                <c:pt idx="9619">
                  <c:v>26.3040000007564</c:v>
                </c:pt>
                <c:pt idx="9620">
                  <c:v>26.312000000756697</c:v>
                </c:pt>
                <c:pt idx="9621">
                  <c:v>26.320000000756902</c:v>
                </c:pt>
                <c:pt idx="9622">
                  <c:v>26.3280000007571</c:v>
                </c:pt>
                <c:pt idx="9623">
                  <c:v>26.336000000757398</c:v>
                </c:pt>
                <c:pt idx="9624">
                  <c:v>26.344000000757603</c:v>
                </c:pt>
                <c:pt idx="9625">
                  <c:v>26.352000000757801</c:v>
                </c:pt>
                <c:pt idx="9626">
                  <c:v>26.360000000757999</c:v>
                </c:pt>
                <c:pt idx="9627">
                  <c:v>26.3680000007583</c:v>
                </c:pt>
                <c:pt idx="9628">
                  <c:v>26.376000000758502</c:v>
                </c:pt>
                <c:pt idx="9629">
                  <c:v>26.3840000007587</c:v>
                </c:pt>
                <c:pt idx="9630">
                  <c:v>26.392000000758998</c:v>
                </c:pt>
                <c:pt idx="9631">
                  <c:v>26.400000000759203</c:v>
                </c:pt>
                <c:pt idx="9632">
                  <c:v>26.408000000759401</c:v>
                </c:pt>
                <c:pt idx="9633">
                  <c:v>26.416000000759698</c:v>
                </c:pt>
                <c:pt idx="9634">
                  <c:v>26.4240000007599</c:v>
                </c:pt>
                <c:pt idx="9635">
                  <c:v>26.432000000760102</c:v>
                </c:pt>
                <c:pt idx="9636">
                  <c:v>26.440000000760399</c:v>
                </c:pt>
                <c:pt idx="9637">
                  <c:v>26.448000000760601</c:v>
                </c:pt>
                <c:pt idx="9638">
                  <c:v>26.456000000760802</c:v>
                </c:pt>
                <c:pt idx="9639">
                  <c:v>26.464000000761001</c:v>
                </c:pt>
                <c:pt idx="9640">
                  <c:v>26.472000000761298</c:v>
                </c:pt>
                <c:pt idx="9641">
                  <c:v>26.4800000007615</c:v>
                </c:pt>
                <c:pt idx="9642">
                  <c:v>26.488000000761701</c:v>
                </c:pt>
                <c:pt idx="9643">
                  <c:v>26.496000000761999</c:v>
                </c:pt>
                <c:pt idx="9644">
                  <c:v>26.504000000762201</c:v>
                </c:pt>
                <c:pt idx="9645">
                  <c:v>26.512000000762402</c:v>
                </c:pt>
                <c:pt idx="9646">
                  <c:v>26.5200000007627</c:v>
                </c:pt>
                <c:pt idx="9647">
                  <c:v>26.528000000762901</c:v>
                </c:pt>
                <c:pt idx="9648">
                  <c:v>26.536000000763099</c:v>
                </c:pt>
                <c:pt idx="9649">
                  <c:v>26.544000000763301</c:v>
                </c:pt>
                <c:pt idx="9650">
                  <c:v>26.552000000763599</c:v>
                </c:pt>
                <c:pt idx="9651">
                  <c:v>26.5600000007638</c:v>
                </c:pt>
                <c:pt idx="9652">
                  <c:v>26.568000000764002</c:v>
                </c:pt>
                <c:pt idx="9653">
                  <c:v>26.576000000764299</c:v>
                </c:pt>
                <c:pt idx="9654">
                  <c:v>26.584000000764501</c:v>
                </c:pt>
                <c:pt idx="9655">
                  <c:v>26.592000000764699</c:v>
                </c:pt>
                <c:pt idx="9656">
                  <c:v>26.600000000765</c:v>
                </c:pt>
                <c:pt idx="9657">
                  <c:v>26.608000000765202</c:v>
                </c:pt>
                <c:pt idx="9658">
                  <c:v>26.6160000007654</c:v>
                </c:pt>
                <c:pt idx="9659">
                  <c:v>26.624000000765601</c:v>
                </c:pt>
                <c:pt idx="9660">
                  <c:v>26.632000000765899</c:v>
                </c:pt>
                <c:pt idx="9661">
                  <c:v>26.640000000766101</c:v>
                </c:pt>
                <c:pt idx="9662">
                  <c:v>26.648000000766299</c:v>
                </c:pt>
                <c:pt idx="9663">
                  <c:v>26.6560000007666</c:v>
                </c:pt>
                <c:pt idx="9664">
                  <c:v>26.664000000766801</c:v>
                </c:pt>
                <c:pt idx="9665">
                  <c:v>26.672000000767</c:v>
                </c:pt>
                <c:pt idx="9666">
                  <c:v>26.680000000767297</c:v>
                </c:pt>
                <c:pt idx="9667">
                  <c:v>26.688000000767502</c:v>
                </c:pt>
                <c:pt idx="9668">
                  <c:v>26.6960000007677</c:v>
                </c:pt>
                <c:pt idx="9669">
                  <c:v>26.704000000767902</c:v>
                </c:pt>
                <c:pt idx="9670">
                  <c:v>26.712000000768199</c:v>
                </c:pt>
                <c:pt idx="9671">
                  <c:v>26.720000000768401</c:v>
                </c:pt>
                <c:pt idx="9672">
                  <c:v>26.728000000768599</c:v>
                </c:pt>
                <c:pt idx="9673">
                  <c:v>26.7360000007689</c:v>
                </c:pt>
                <c:pt idx="9674">
                  <c:v>26.744000000769102</c:v>
                </c:pt>
                <c:pt idx="9675">
                  <c:v>26.7520000007693</c:v>
                </c:pt>
                <c:pt idx="9676">
                  <c:v>26.760000000769598</c:v>
                </c:pt>
                <c:pt idx="9677">
                  <c:v>26.768000000769803</c:v>
                </c:pt>
                <c:pt idx="9678">
                  <c:v>26.776000000770001</c:v>
                </c:pt>
                <c:pt idx="9679">
                  <c:v>26.784000000770199</c:v>
                </c:pt>
                <c:pt idx="9680">
                  <c:v>26.7920000007705</c:v>
                </c:pt>
                <c:pt idx="9681">
                  <c:v>26.800000000770702</c:v>
                </c:pt>
                <c:pt idx="9682">
                  <c:v>26.8080000007709</c:v>
                </c:pt>
                <c:pt idx="9683">
                  <c:v>26.816000000771197</c:v>
                </c:pt>
                <c:pt idx="9684">
                  <c:v>26.824000000771402</c:v>
                </c:pt>
                <c:pt idx="9685">
                  <c:v>26.8320000007716</c:v>
                </c:pt>
                <c:pt idx="9686">
                  <c:v>26.840000000771898</c:v>
                </c:pt>
                <c:pt idx="9687">
                  <c:v>26.848000000772103</c:v>
                </c:pt>
                <c:pt idx="9688">
                  <c:v>26.856000000772301</c:v>
                </c:pt>
                <c:pt idx="9689">
                  <c:v>26.864000000772499</c:v>
                </c:pt>
                <c:pt idx="9690">
                  <c:v>26.872000000772797</c:v>
                </c:pt>
                <c:pt idx="9691">
                  <c:v>26.880000000773002</c:v>
                </c:pt>
                <c:pt idx="9692">
                  <c:v>26.8880000007732</c:v>
                </c:pt>
                <c:pt idx="9693">
                  <c:v>26.896000000773498</c:v>
                </c:pt>
                <c:pt idx="9694">
                  <c:v>26.904000000773703</c:v>
                </c:pt>
                <c:pt idx="9695">
                  <c:v>26.912000000773901</c:v>
                </c:pt>
                <c:pt idx="9696">
                  <c:v>26.920000000774198</c:v>
                </c:pt>
                <c:pt idx="9697">
                  <c:v>26.9280000007744</c:v>
                </c:pt>
                <c:pt idx="9698">
                  <c:v>26.936000000774602</c:v>
                </c:pt>
                <c:pt idx="9699">
                  <c:v>26.9440000007748</c:v>
                </c:pt>
                <c:pt idx="9700">
                  <c:v>26.952000000775097</c:v>
                </c:pt>
                <c:pt idx="9701">
                  <c:v>26.960000000775302</c:v>
                </c:pt>
                <c:pt idx="9702">
                  <c:v>26.968000000775501</c:v>
                </c:pt>
                <c:pt idx="9703">
                  <c:v>26.976000000775798</c:v>
                </c:pt>
                <c:pt idx="9704">
                  <c:v>26.984000000776</c:v>
                </c:pt>
                <c:pt idx="9705">
                  <c:v>26.992000000776201</c:v>
                </c:pt>
                <c:pt idx="9706">
                  <c:v>27.000000000776499</c:v>
                </c:pt>
                <c:pt idx="9707">
                  <c:v>27.0080000007767</c:v>
                </c:pt>
                <c:pt idx="9708">
                  <c:v>27.016000000776902</c:v>
                </c:pt>
                <c:pt idx="9709">
                  <c:v>27.0240000007771</c:v>
                </c:pt>
                <c:pt idx="9710">
                  <c:v>27.032000000777398</c:v>
                </c:pt>
                <c:pt idx="9711">
                  <c:v>27.040000000777599</c:v>
                </c:pt>
                <c:pt idx="9712">
                  <c:v>27.048000000777801</c:v>
                </c:pt>
                <c:pt idx="9713">
                  <c:v>27.056000000778099</c:v>
                </c:pt>
                <c:pt idx="9714">
                  <c:v>27.0640000007783</c:v>
                </c:pt>
                <c:pt idx="9715">
                  <c:v>27.072000000778502</c:v>
                </c:pt>
                <c:pt idx="9716">
                  <c:v>27.080000000778799</c:v>
                </c:pt>
                <c:pt idx="9717">
                  <c:v>27.088000000779001</c:v>
                </c:pt>
                <c:pt idx="9718">
                  <c:v>27.096000000779203</c:v>
                </c:pt>
                <c:pt idx="9719">
                  <c:v>27.104000000779401</c:v>
                </c:pt>
                <c:pt idx="9720">
                  <c:v>27.112000000779698</c:v>
                </c:pt>
                <c:pt idx="9721">
                  <c:v>27.1200000007799</c:v>
                </c:pt>
                <c:pt idx="9722">
                  <c:v>27.128000000780101</c:v>
                </c:pt>
                <c:pt idx="9723">
                  <c:v>27.136000000780399</c:v>
                </c:pt>
                <c:pt idx="9724">
                  <c:v>27.144000000780601</c:v>
                </c:pt>
                <c:pt idx="9725">
                  <c:v>27.152000000780802</c:v>
                </c:pt>
                <c:pt idx="9726">
                  <c:v>27.1600000007811</c:v>
                </c:pt>
                <c:pt idx="9727">
                  <c:v>27.168000000781301</c:v>
                </c:pt>
                <c:pt idx="9728">
                  <c:v>27.176000000781499</c:v>
                </c:pt>
                <c:pt idx="9729">
                  <c:v>27.184000000781701</c:v>
                </c:pt>
                <c:pt idx="9730">
                  <c:v>27.192000000781999</c:v>
                </c:pt>
                <c:pt idx="9731">
                  <c:v>27.2000000007822</c:v>
                </c:pt>
                <c:pt idx="9732">
                  <c:v>27.208000000782402</c:v>
                </c:pt>
                <c:pt idx="9733">
                  <c:v>27.216000000782699</c:v>
                </c:pt>
                <c:pt idx="9734">
                  <c:v>27.224000000782901</c:v>
                </c:pt>
                <c:pt idx="9735">
                  <c:v>27.232000000783099</c:v>
                </c:pt>
                <c:pt idx="9736">
                  <c:v>27.2400000007834</c:v>
                </c:pt>
                <c:pt idx="9737">
                  <c:v>27.248000000783602</c:v>
                </c:pt>
                <c:pt idx="9738">
                  <c:v>27.2560000007838</c:v>
                </c:pt>
                <c:pt idx="9739">
                  <c:v>27.264000000784002</c:v>
                </c:pt>
                <c:pt idx="9740">
                  <c:v>27.272000000784299</c:v>
                </c:pt>
                <c:pt idx="9741">
                  <c:v>27.280000000784501</c:v>
                </c:pt>
                <c:pt idx="9742">
                  <c:v>27.288000000784699</c:v>
                </c:pt>
                <c:pt idx="9743">
                  <c:v>27.296000000785</c:v>
                </c:pt>
                <c:pt idx="9744">
                  <c:v>27.304000000785202</c:v>
                </c:pt>
                <c:pt idx="9745">
                  <c:v>27.3120000007854</c:v>
                </c:pt>
                <c:pt idx="9746">
                  <c:v>27.320000000785697</c:v>
                </c:pt>
                <c:pt idx="9747">
                  <c:v>27.328000000785902</c:v>
                </c:pt>
                <c:pt idx="9748">
                  <c:v>27.3360000007861</c:v>
                </c:pt>
                <c:pt idx="9749">
                  <c:v>27.344000000786298</c:v>
                </c:pt>
                <c:pt idx="9750">
                  <c:v>27.3520000007866</c:v>
                </c:pt>
                <c:pt idx="9751">
                  <c:v>27.360000000786801</c:v>
                </c:pt>
                <c:pt idx="9752">
                  <c:v>27.368000000786999</c:v>
                </c:pt>
                <c:pt idx="9753">
                  <c:v>27.376000000787297</c:v>
                </c:pt>
                <c:pt idx="9754">
                  <c:v>27.384000000787502</c:v>
                </c:pt>
                <c:pt idx="9755">
                  <c:v>27.3920000007877</c:v>
                </c:pt>
                <c:pt idx="9756">
                  <c:v>27.400000000787998</c:v>
                </c:pt>
                <c:pt idx="9757">
                  <c:v>27.408000000788203</c:v>
                </c:pt>
                <c:pt idx="9758">
                  <c:v>27.416000000788401</c:v>
                </c:pt>
                <c:pt idx="9759">
                  <c:v>27.424000000788599</c:v>
                </c:pt>
                <c:pt idx="9760">
                  <c:v>27.4320000007889</c:v>
                </c:pt>
                <c:pt idx="9761">
                  <c:v>27.440000000789102</c:v>
                </c:pt>
                <c:pt idx="9762">
                  <c:v>27.4480000007893</c:v>
                </c:pt>
                <c:pt idx="9763">
                  <c:v>27.456000000789597</c:v>
                </c:pt>
                <c:pt idx="9764">
                  <c:v>27.464000000789802</c:v>
                </c:pt>
                <c:pt idx="9765">
                  <c:v>27.47200000079</c:v>
                </c:pt>
                <c:pt idx="9766">
                  <c:v>27.480000000790298</c:v>
                </c:pt>
                <c:pt idx="9767">
                  <c:v>27.488000000790503</c:v>
                </c:pt>
                <c:pt idx="9768">
                  <c:v>27.496000000790701</c:v>
                </c:pt>
                <c:pt idx="9769">
                  <c:v>27.504000000790899</c:v>
                </c:pt>
                <c:pt idx="9770">
                  <c:v>27.5120000007912</c:v>
                </c:pt>
                <c:pt idx="9771">
                  <c:v>27.520000000791402</c:v>
                </c:pt>
                <c:pt idx="9772">
                  <c:v>27.5280000007916</c:v>
                </c:pt>
                <c:pt idx="9773">
                  <c:v>27.536000000791898</c:v>
                </c:pt>
                <c:pt idx="9774">
                  <c:v>27.544000000792103</c:v>
                </c:pt>
                <c:pt idx="9775">
                  <c:v>27.552000000792301</c:v>
                </c:pt>
                <c:pt idx="9776">
                  <c:v>27.560000000792598</c:v>
                </c:pt>
                <c:pt idx="9777">
                  <c:v>27.5680000007928</c:v>
                </c:pt>
                <c:pt idx="9778">
                  <c:v>27.576000000793002</c:v>
                </c:pt>
                <c:pt idx="9779">
                  <c:v>27.5840000007932</c:v>
                </c:pt>
                <c:pt idx="9780">
                  <c:v>27.592000000793501</c:v>
                </c:pt>
                <c:pt idx="9781">
                  <c:v>27.600000000793703</c:v>
                </c:pt>
                <c:pt idx="9782">
                  <c:v>27.608000000793901</c:v>
                </c:pt>
                <c:pt idx="9783">
                  <c:v>27.616000000794198</c:v>
                </c:pt>
                <c:pt idx="9784">
                  <c:v>27.6240000007944</c:v>
                </c:pt>
                <c:pt idx="9785">
                  <c:v>27.632000000794601</c:v>
                </c:pt>
                <c:pt idx="9786">
                  <c:v>27.640000000794899</c:v>
                </c:pt>
                <c:pt idx="9787">
                  <c:v>27.648000000795101</c:v>
                </c:pt>
                <c:pt idx="9788">
                  <c:v>27.656000000795302</c:v>
                </c:pt>
                <c:pt idx="9789">
                  <c:v>27.6640000007955</c:v>
                </c:pt>
                <c:pt idx="9790">
                  <c:v>27.672000000795801</c:v>
                </c:pt>
                <c:pt idx="9791">
                  <c:v>27.680000000795999</c:v>
                </c:pt>
                <c:pt idx="9792">
                  <c:v>27.688000000796201</c:v>
                </c:pt>
                <c:pt idx="9793">
                  <c:v>27.696000000796499</c:v>
                </c:pt>
                <c:pt idx="9794">
                  <c:v>27.7040000007967</c:v>
                </c:pt>
                <c:pt idx="9795">
                  <c:v>27.712000000796902</c:v>
                </c:pt>
                <c:pt idx="9796">
                  <c:v>27.720000000797199</c:v>
                </c:pt>
                <c:pt idx="9797">
                  <c:v>27.728000000797401</c:v>
                </c:pt>
                <c:pt idx="9798">
                  <c:v>27.736000000797599</c:v>
                </c:pt>
                <c:pt idx="9799">
                  <c:v>27.744000000797801</c:v>
                </c:pt>
                <c:pt idx="9800">
                  <c:v>27.752000000798102</c:v>
                </c:pt>
                <c:pt idx="9801">
                  <c:v>27.7600000007983</c:v>
                </c:pt>
                <c:pt idx="9802">
                  <c:v>27.768000000798502</c:v>
                </c:pt>
                <c:pt idx="9803">
                  <c:v>27.776000000798799</c:v>
                </c:pt>
                <c:pt idx="9804">
                  <c:v>27.784000000799001</c:v>
                </c:pt>
                <c:pt idx="9805">
                  <c:v>27.792000000799202</c:v>
                </c:pt>
                <c:pt idx="9806">
                  <c:v>27.8000000007995</c:v>
                </c:pt>
                <c:pt idx="9807">
                  <c:v>27.808000000799701</c:v>
                </c:pt>
                <c:pt idx="9808">
                  <c:v>27.8160000007999</c:v>
                </c:pt>
                <c:pt idx="9809">
                  <c:v>27.824000000800101</c:v>
                </c:pt>
                <c:pt idx="9810">
                  <c:v>27.832000000800402</c:v>
                </c:pt>
                <c:pt idx="9811">
                  <c:v>27.8400000008006</c:v>
                </c:pt>
                <c:pt idx="9812">
                  <c:v>27.848000000800802</c:v>
                </c:pt>
                <c:pt idx="9813">
                  <c:v>27.8560000008011</c:v>
                </c:pt>
                <c:pt idx="9814">
                  <c:v>27.864000000801301</c:v>
                </c:pt>
                <c:pt idx="9815">
                  <c:v>27.872000000801499</c:v>
                </c:pt>
                <c:pt idx="9816">
                  <c:v>27.8800000008018</c:v>
                </c:pt>
                <c:pt idx="9817">
                  <c:v>27.888000000802002</c:v>
                </c:pt>
                <c:pt idx="9818">
                  <c:v>27.8960000008022</c:v>
                </c:pt>
                <c:pt idx="9819">
                  <c:v>27.904000000802498</c:v>
                </c:pt>
                <c:pt idx="9820">
                  <c:v>27.912000000802703</c:v>
                </c:pt>
                <c:pt idx="9821">
                  <c:v>27.920000000802901</c:v>
                </c:pt>
                <c:pt idx="9822">
                  <c:v>27.928000000803099</c:v>
                </c:pt>
                <c:pt idx="9823">
                  <c:v>27.9360000008034</c:v>
                </c:pt>
                <c:pt idx="9824">
                  <c:v>27.944000000803602</c:v>
                </c:pt>
                <c:pt idx="9825">
                  <c:v>27.9520000008038</c:v>
                </c:pt>
                <c:pt idx="9826">
                  <c:v>27.960000000804097</c:v>
                </c:pt>
                <c:pt idx="9827">
                  <c:v>27.968000000804302</c:v>
                </c:pt>
                <c:pt idx="9828">
                  <c:v>27.9760000008045</c:v>
                </c:pt>
                <c:pt idx="9829">
                  <c:v>27.984000000804798</c:v>
                </c:pt>
                <c:pt idx="9830">
                  <c:v>27.992000000805003</c:v>
                </c:pt>
                <c:pt idx="9831">
                  <c:v>28.000000000805201</c:v>
                </c:pt>
                <c:pt idx="9832">
                  <c:v>28.008000000805399</c:v>
                </c:pt>
                <c:pt idx="9833">
                  <c:v>28.016000000805697</c:v>
                </c:pt>
                <c:pt idx="9834">
                  <c:v>28.024000000805902</c:v>
                </c:pt>
                <c:pt idx="9835">
                  <c:v>28.0320000008061</c:v>
                </c:pt>
                <c:pt idx="9836">
                  <c:v>28.040000000806398</c:v>
                </c:pt>
                <c:pt idx="9837">
                  <c:v>28.048000000806603</c:v>
                </c:pt>
                <c:pt idx="9838">
                  <c:v>28.056000000806801</c:v>
                </c:pt>
                <c:pt idx="9839">
                  <c:v>28.064000000807098</c:v>
                </c:pt>
                <c:pt idx="9840">
                  <c:v>28.0720000008073</c:v>
                </c:pt>
                <c:pt idx="9841">
                  <c:v>28.080000000807502</c:v>
                </c:pt>
                <c:pt idx="9842">
                  <c:v>28.0880000008077</c:v>
                </c:pt>
                <c:pt idx="9843">
                  <c:v>28.096000000807997</c:v>
                </c:pt>
                <c:pt idx="9844">
                  <c:v>28.104000000808202</c:v>
                </c:pt>
                <c:pt idx="9845">
                  <c:v>28.112000000808401</c:v>
                </c:pt>
                <c:pt idx="9846">
                  <c:v>28.120000000808698</c:v>
                </c:pt>
                <c:pt idx="9847">
                  <c:v>28.1280000008089</c:v>
                </c:pt>
                <c:pt idx="9848">
                  <c:v>28.136000000809101</c:v>
                </c:pt>
                <c:pt idx="9849">
                  <c:v>28.144000000809399</c:v>
                </c:pt>
                <c:pt idx="9850">
                  <c:v>28.152000000809601</c:v>
                </c:pt>
                <c:pt idx="9851">
                  <c:v>28.160000000809802</c:v>
                </c:pt>
                <c:pt idx="9852">
                  <c:v>28.16800000081</c:v>
                </c:pt>
                <c:pt idx="9853">
                  <c:v>28.176000000810298</c:v>
                </c:pt>
                <c:pt idx="9854">
                  <c:v>28.184000000810503</c:v>
                </c:pt>
                <c:pt idx="9855">
                  <c:v>28.192000000810701</c:v>
                </c:pt>
                <c:pt idx="9856">
                  <c:v>28.200000000810999</c:v>
                </c:pt>
                <c:pt idx="9857">
                  <c:v>28.2080000008112</c:v>
                </c:pt>
                <c:pt idx="9858">
                  <c:v>28.216000000811402</c:v>
                </c:pt>
                <c:pt idx="9859">
                  <c:v>28.224000000811699</c:v>
                </c:pt>
                <c:pt idx="9860">
                  <c:v>28.232000000811901</c:v>
                </c:pt>
                <c:pt idx="9861">
                  <c:v>28.240000000812103</c:v>
                </c:pt>
                <c:pt idx="9862">
                  <c:v>28.248000000812301</c:v>
                </c:pt>
                <c:pt idx="9863">
                  <c:v>28.256000000812598</c:v>
                </c:pt>
                <c:pt idx="9864">
                  <c:v>28.2640000008128</c:v>
                </c:pt>
                <c:pt idx="9865">
                  <c:v>28.272000000813001</c:v>
                </c:pt>
                <c:pt idx="9866">
                  <c:v>28.280000000813299</c:v>
                </c:pt>
                <c:pt idx="9867">
                  <c:v>28.288000000813501</c:v>
                </c:pt>
                <c:pt idx="9868">
                  <c:v>28.296000000813702</c:v>
                </c:pt>
                <c:pt idx="9869">
                  <c:v>28.304000000814</c:v>
                </c:pt>
                <c:pt idx="9870">
                  <c:v>28.312000000814201</c:v>
                </c:pt>
                <c:pt idx="9871">
                  <c:v>28.320000000814399</c:v>
                </c:pt>
                <c:pt idx="9872">
                  <c:v>28.328000000814601</c:v>
                </c:pt>
                <c:pt idx="9873">
                  <c:v>28.336000000814899</c:v>
                </c:pt>
                <c:pt idx="9874">
                  <c:v>28.3440000008151</c:v>
                </c:pt>
                <c:pt idx="9875">
                  <c:v>28.352000000815302</c:v>
                </c:pt>
                <c:pt idx="9876">
                  <c:v>28.360000000815599</c:v>
                </c:pt>
                <c:pt idx="9877">
                  <c:v>28.368000000815801</c:v>
                </c:pt>
                <c:pt idx="9878">
                  <c:v>28.376000000815999</c:v>
                </c:pt>
                <c:pt idx="9879">
                  <c:v>28.3840000008163</c:v>
                </c:pt>
                <c:pt idx="9880">
                  <c:v>28.392000000816502</c:v>
                </c:pt>
                <c:pt idx="9881">
                  <c:v>28.4000000008167</c:v>
                </c:pt>
                <c:pt idx="9882">
                  <c:v>28.408000000816902</c:v>
                </c:pt>
                <c:pt idx="9883">
                  <c:v>28.416000000817199</c:v>
                </c:pt>
                <c:pt idx="9884">
                  <c:v>28.424000000817401</c:v>
                </c:pt>
                <c:pt idx="9885">
                  <c:v>28.432000000817599</c:v>
                </c:pt>
                <c:pt idx="9886">
                  <c:v>28.4400000008179</c:v>
                </c:pt>
                <c:pt idx="9887">
                  <c:v>28.448000000818102</c:v>
                </c:pt>
                <c:pt idx="9888">
                  <c:v>28.4560000008183</c:v>
                </c:pt>
                <c:pt idx="9889">
                  <c:v>28.464000000818597</c:v>
                </c:pt>
                <c:pt idx="9890">
                  <c:v>28.472000000818802</c:v>
                </c:pt>
                <c:pt idx="9891">
                  <c:v>28.480000000819</c:v>
                </c:pt>
                <c:pt idx="9892">
                  <c:v>28.488000000819198</c:v>
                </c:pt>
                <c:pt idx="9893">
                  <c:v>28.4960000008195</c:v>
                </c:pt>
                <c:pt idx="9894">
                  <c:v>28.504000000819701</c:v>
                </c:pt>
                <c:pt idx="9895">
                  <c:v>28.512000000819899</c:v>
                </c:pt>
                <c:pt idx="9896">
                  <c:v>28.520000000820197</c:v>
                </c:pt>
                <c:pt idx="9897">
                  <c:v>28.528000000820402</c:v>
                </c:pt>
                <c:pt idx="9898">
                  <c:v>28.5360000008206</c:v>
                </c:pt>
                <c:pt idx="9899">
                  <c:v>28.544000000820898</c:v>
                </c:pt>
                <c:pt idx="9900">
                  <c:v>28.552000000821103</c:v>
                </c:pt>
                <c:pt idx="9901">
                  <c:v>28.560000000821301</c:v>
                </c:pt>
                <c:pt idx="9902">
                  <c:v>28.568000000821499</c:v>
                </c:pt>
                <c:pt idx="9903">
                  <c:v>28.5760000008218</c:v>
                </c:pt>
                <c:pt idx="9904">
                  <c:v>28.584000000822002</c:v>
                </c:pt>
                <c:pt idx="9905">
                  <c:v>28.5920000008222</c:v>
                </c:pt>
                <c:pt idx="9906">
                  <c:v>28.600000000822497</c:v>
                </c:pt>
                <c:pt idx="9907">
                  <c:v>28.608000000822702</c:v>
                </c:pt>
                <c:pt idx="9908">
                  <c:v>28.616000000822901</c:v>
                </c:pt>
                <c:pt idx="9909">
                  <c:v>28.624000000823198</c:v>
                </c:pt>
                <c:pt idx="9910">
                  <c:v>28.632000000823403</c:v>
                </c:pt>
                <c:pt idx="9911">
                  <c:v>28.640000000823601</c:v>
                </c:pt>
                <c:pt idx="9912">
                  <c:v>28.648000000823799</c:v>
                </c:pt>
                <c:pt idx="9913">
                  <c:v>28.656000000824097</c:v>
                </c:pt>
                <c:pt idx="9914">
                  <c:v>28.664000000824302</c:v>
                </c:pt>
                <c:pt idx="9915">
                  <c:v>28.6720000008245</c:v>
                </c:pt>
                <c:pt idx="9916">
                  <c:v>28.680000000824798</c:v>
                </c:pt>
                <c:pt idx="9917">
                  <c:v>28.688000000825003</c:v>
                </c:pt>
                <c:pt idx="9918">
                  <c:v>28.696000000825201</c:v>
                </c:pt>
                <c:pt idx="9919">
                  <c:v>28.704000000825499</c:v>
                </c:pt>
                <c:pt idx="9920">
                  <c:v>28.7120000008257</c:v>
                </c:pt>
                <c:pt idx="9921">
                  <c:v>28.720000000825902</c:v>
                </c:pt>
                <c:pt idx="9922">
                  <c:v>28.7280000008261</c:v>
                </c:pt>
                <c:pt idx="9923">
                  <c:v>28.736000000826397</c:v>
                </c:pt>
                <c:pt idx="9924">
                  <c:v>28.744000000826603</c:v>
                </c:pt>
                <c:pt idx="9925">
                  <c:v>28.752000000826801</c:v>
                </c:pt>
                <c:pt idx="9926">
                  <c:v>28.760000000827098</c:v>
                </c:pt>
                <c:pt idx="9927">
                  <c:v>28.7680000008273</c:v>
                </c:pt>
                <c:pt idx="9928">
                  <c:v>28.776000000827501</c:v>
                </c:pt>
                <c:pt idx="9929">
                  <c:v>28.784000000827799</c:v>
                </c:pt>
                <c:pt idx="9930">
                  <c:v>28.792000000828001</c:v>
                </c:pt>
                <c:pt idx="9931">
                  <c:v>28.800000000828202</c:v>
                </c:pt>
                <c:pt idx="9932">
                  <c:v>28.8080000008284</c:v>
                </c:pt>
                <c:pt idx="9933">
                  <c:v>28.816000000828698</c:v>
                </c:pt>
                <c:pt idx="9934">
                  <c:v>28.824000000828899</c:v>
                </c:pt>
                <c:pt idx="9935">
                  <c:v>28.832000000829101</c:v>
                </c:pt>
                <c:pt idx="9936">
                  <c:v>28.840000000829399</c:v>
                </c:pt>
                <c:pt idx="9937">
                  <c:v>28.8480000008296</c:v>
                </c:pt>
                <c:pt idx="9938">
                  <c:v>28.856000000829802</c:v>
                </c:pt>
                <c:pt idx="9939">
                  <c:v>28.864000000830099</c:v>
                </c:pt>
                <c:pt idx="9940">
                  <c:v>28.872000000830301</c:v>
                </c:pt>
                <c:pt idx="9941">
                  <c:v>28.880000000830499</c:v>
                </c:pt>
                <c:pt idx="9942">
                  <c:v>28.888000000830701</c:v>
                </c:pt>
                <c:pt idx="9943">
                  <c:v>28.896000000830998</c:v>
                </c:pt>
                <c:pt idx="9944">
                  <c:v>28.9040000008312</c:v>
                </c:pt>
                <c:pt idx="9945">
                  <c:v>28.912000000831402</c:v>
                </c:pt>
                <c:pt idx="9946">
                  <c:v>28.920000000831699</c:v>
                </c:pt>
                <c:pt idx="9947">
                  <c:v>28.928000000831901</c:v>
                </c:pt>
                <c:pt idx="9948">
                  <c:v>28.936000000832102</c:v>
                </c:pt>
                <c:pt idx="9949">
                  <c:v>28.9440000008324</c:v>
                </c:pt>
                <c:pt idx="9950">
                  <c:v>28.952000000832602</c:v>
                </c:pt>
                <c:pt idx="9951">
                  <c:v>28.9600000008328</c:v>
                </c:pt>
                <c:pt idx="9952">
                  <c:v>28.968000000833001</c:v>
                </c:pt>
                <c:pt idx="9953">
                  <c:v>28.976000000833299</c:v>
                </c:pt>
                <c:pt idx="9954">
                  <c:v>28.9840000008335</c:v>
                </c:pt>
                <c:pt idx="9955">
                  <c:v>28.992000000833702</c:v>
                </c:pt>
                <c:pt idx="9956">
                  <c:v>29.000000000834</c:v>
                </c:pt>
                <c:pt idx="9957">
                  <c:v>29.008000000834201</c:v>
                </c:pt>
                <c:pt idx="9958">
                  <c:v>29.016000000834399</c:v>
                </c:pt>
                <c:pt idx="9959">
                  <c:v>29.0240000008347</c:v>
                </c:pt>
                <c:pt idx="9960">
                  <c:v>29.032000000834902</c:v>
                </c:pt>
                <c:pt idx="9961">
                  <c:v>29.0400000008351</c:v>
                </c:pt>
                <c:pt idx="9962">
                  <c:v>29.048000000835398</c:v>
                </c:pt>
                <c:pt idx="9963">
                  <c:v>29.056000000835599</c:v>
                </c:pt>
                <c:pt idx="9964">
                  <c:v>29.064000000835801</c:v>
                </c:pt>
                <c:pt idx="9965">
                  <c:v>29.072000000835999</c:v>
                </c:pt>
                <c:pt idx="9966">
                  <c:v>29.0800000008363</c:v>
                </c:pt>
                <c:pt idx="9967">
                  <c:v>29.088000000836502</c:v>
                </c:pt>
                <c:pt idx="9968">
                  <c:v>29.0960000008367</c:v>
                </c:pt>
                <c:pt idx="9969">
                  <c:v>29.104000000836997</c:v>
                </c:pt>
                <c:pt idx="9970">
                  <c:v>29.112000000837202</c:v>
                </c:pt>
                <c:pt idx="9971">
                  <c:v>29.1200000008374</c:v>
                </c:pt>
                <c:pt idx="9972">
                  <c:v>29.128000000837698</c:v>
                </c:pt>
                <c:pt idx="9973">
                  <c:v>29.1360000008379</c:v>
                </c:pt>
                <c:pt idx="9974">
                  <c:v>29.144000000838101</c:v>
                </c:pt>
                <c:pt idx="9975">
                  <c:v>29.152000000838299</c:v>
                </c:pt>
                <c:pt idx="9976">
                  <c:v>29.160000000838597</c:v>
                </c:pt>
                <c:pt idx="9977">
                  <c:v>29.168000000838802</c:v>
                </c:pt>
                <c:pt idx="9978">
                  <c:v>29.176000000839</c:v>
                </c:pt>
                <c:pt idx="9979">
                  <c:v>29.184000000839298</c:v>
                </c:pt>
                <c:pt idx="9980">
                  <c:v>29.192000000839503</c:v>
                </c:pt>
                <c:pt idx="9981">
                  <c:v>29.200000000839701</c:v>
                </c:pt>
                <c:pt idx="9982">
                  <c:v>29.208000000839998</c:v>
                </c:pt>
                <c:pt idx="9983">
                  <c:v>29.2160000008402</c:v>
                </c:pt>
                <c:pt idx="9984">
                  <c:v>29.224000000840402</c:v>
                </c:pt>
                <c:pt idx="9985">
                  <c:v>29.2320000008406</c:v>
                </c:pt>
                <c:pt idx="9986">
                  <c:v>29.240000000840897</c:v>
                </c:pt>
                <c:pt idx="9987">
                  <c:v>29.248000000841103</c:v>
                </c:pt>
                <c:pt idx="9988">
                  <c:v>29.256000000841301</c:v>
                </c:pt>
                <c:pt idx="9989">
                  <c:v>29.264000000841598</c:v>
                </c:pt>
                <c:pt idx="9990">
                  <c:v>29.272000000841803</c:v>
                </c:pt>
                <c:pt idx="9991">
                  <c:v>29.280000000842001</c:v>
                </c:pt>
                <c:pt idx="9992">
                  <c:v>29.288000000842299</c:v>
                </c:pt>
                <c:pt idx="9993">
                  <c:v>29.296000000842501</c:v>
                </c:pt>
                <c:pt idx="9994">
                  <c:v>29.304000000842702</c:v>
                </c:pt>
                <c:pt idx="9995">
                  <c:v>29.3120000008429</c:v>
                </c:pt>
                <c:pt idx="9996">
                  <c:v>29.320000000843198</c:v>
                </c:pt>
                <c:pt idx="9997">
                  <c:v>29.328000000843403</c:v>
                </c:pt>
                <c:pt idx="9998">
                  <c:v>29.336000000843601</c:v>
                </c:pt>
                <c:pt idx="9999">
                  <c:v>29.344000000843899</c:v>
                </c:pt>
                <c:pt idx="10000">
                  <c:v>29.3520000008441</c:v>
                </c:pt>
                <c:pt idx="10001">
                  <c:v>29.360000000844302</c:v>
                </c:pt>
                <c:pt idx="10002">
                  <c:v>29.368000000844599</c:v>
                </c:pt>
                <c:pt idx="10003">
                  <c:v>29.376000000844801</c:v>
                </c:pt>
                <c:pt idx="10004">
                  <c:v>29.384000000845003</c:v>
                </c:pt>
                <c:pt idx="10005">
                  <c:v>29.392000000845201</c:v>
                </c:pt>
                <c:pt idx="10006">
                  <c:v>29.400000000845498</c:v>
                </c:pt>
                <c:pt idx="10007">
                  <c:v>29.4080000008457</c:v>
                </c:pt>
                <c:pt idx="10008">
                  <c:v>29.416000000845901</c:v>
                </c:pt>
                <c:pt idx="10009">
                  <c:v>29.424000000846199</c:v>
                </c:pt>
                <c:pt idx="10010">
                  <c:v>29.432000000846401</c:v>
                </c:pt>
                <c:pt idx="10011">
                  <c:v>29.440000000846602</c:v>
                </c:pt>
                <c:pt idx="10012">
                  <c:v>29.4480000008469</c:v>
                </c:pt>
                <c:pt idx="10013">
                  <c:v>29.456000000847101</c:v>
                </c:pt>
                <c:pt idx="10014">
                  <c:v>29.4640000008473</c:v>
                </c:pt>
                <c:pt idx="10015">
                  <c:v>29.472000000847501</c:v>
                </c:pt>
                <c:pt idx="10016">
                  <c:v>29.480000000847799</c:v>
                </c:pt>
                <c:pt idx="10017">
                  <c:v>29.488000000848</c:v>
                </c:pt>
                <c:pt idx="10018">
                  <c:v>29.496000000848202</c:v>
                </c:pt>
                <c:pt idx="10019">
                  <c:v>29.504000000848499</c:v>
                </c:pt>
                <c:pt idx="10020">
                  <c:v>29.512000000848701</c:v>
                </c:pt>
                <c:pt idx="10021">
                  <c:v>29.520000000848899</c:v>
                </c:pt>
                <c:pt idx="10022">
                  <c:v>29.5280000008492</c:v>
                </c:pt>
                <c:pt idx="10023">
                  <c:v>29.536000000849402</c:v>
                </c:pt>
                <c:pt idx="10024">
                  <c:v>29.5440000008496</c:v>
                </c:pt>
                <c:pt idx="10025">
                  <c:v>29.552000000849802</c:v>
                </c:pt>
                <c:pt idx="10026">
                  <c:v>29.560000000850099</c:v>
                </c:pt>
                <c:pt idx="10027">
                  <c:v>29.568000000850301</c:v>
                </c:pt>
                <c:pt idx="10028">
                  <c:v>29.576000000850499</c:v>
                </c:pt>
                <c:pt idx="10029">
                  <c:v>29.5840000008508</c:v>
                </c:pt>
                <c:pt idx="10030">
                  <c:v>29.592000000851002</c:v>
                </c:pt>
                <c:pt idx="10031">
                  <c:v>29.6000000008512</c:v>
                </c:pt>
                <c:pt idx="10032">
                  <c:v>29.608000000851497</c:v>
                </c:pt>
                <c:pt idx="10033">
                  <c:v>29.616000000851702</c:v>
                </c:pt>
                <c:pt idx="10034">
                  <c:v>29.6240000008519</c:v>
                </c:pt>
                <c:pt idx="10035">
                  <c:v>29.632000000852102</c:v>
                </c:pt>
                <c:pt idx="10036">
                  <c:v>29.6400000008524</c:v>
                </c:pt>
                <c:pt idx="10037">
                  <c:v>29.648000000852601</c:v>
                </c:pt>
                <c:pt idx="10038">
                  <c:v>29.656000000852799</c:v>
                </c:pt>
                <c:pt idx="10039">
                  <c:v>29.6640000008531</c:v>
                </c:pt>
                <c:pt idx="10040">
                  <c:v>29.672000000853302</c:v>
                </c:pt>
                <c:pt idx="10041">
                  <c:v>29.6800000008535</c:v>
                </c:pt>
                <c:pt idx="10042">
                  <c:v>29.688000000853798</c:v>
                </c:pt>
                <c:pt idx="10043">
                  <c:v>29.696000000854003</c:v>
                </c:pt>
                <c:pt idx="10044">
                  <c:v>29.704000000854201</c:v>
                </c:pt>
                <c:pt idx="10045">
                  <c:v>29.712000000854399</c:v>
                </c:pt>
                <c:pt idx="10046">
                  <c:v>29.7200000008547</c:v>
                </c:pt>
                <c:pt idx="10047">
                  <c:v>29.728000000854902</c:v>
                </c:pt>
                <c:pt idx="10048">
                  <c:v>29.7360000008551</c:v>
                </c:pt>
                <c:pt idx="10049">
                  <c:v>29.744000000855397</c:v>
                </c:pt>
                <c:pt idx="10050">
                  <c:v>29.752000000855602</c:v>
                </c:pt>
                <c:pt idx="10051">
                  <c:v>29.760000000855801</c:v>
                </c:pt>
                <c:pt idx="10052">
                  <c:v>29.768000000856098</c:v>
                </c:pt>
                <c:pt idx="10053">
                  <c:v>29.776000000856303</c:v>
                </c:pt>
                <c:pt idx="10054">
                  <c:v>29.784000000856501</c:v>
                </c:pt>
                <c:pt idx="10055">
                  <c:v>29.792000000856699</c:v>
                </c:pt>
                <c:pt idx="10056">
                  <c:v>29.800000000856997</c:v>
                </c:pt>
                <c:pt idx="10057">
                  <c:v>29.808000000857202</c:v>
                </c:pt>
                <c:pt idx="10058">
                  <c:v>29.8160000008574</c:v>
                </c:pt>
                <c:pt idx="10059">
                  <c:v>29.824000000857698</c:v>
                </c:pt>
                <c:pt idx="10060">
                  <c:v>29.832000000857903</c:v>
                </c:pt>
                <c:pt idx="10061">
                  <c:v>29.840000000858101</c:v>
                </c:pt>
                <c:pt idx="10062">
                  <c:v>29.848000000858399</c:v>
                </c:pt>
                <c:pt idx="10063">
                  <c:v>29.8560000008586</c:v>
                </c:pt>
                <c:pt idx="10064">
                  <c:v>29.864000000858802</c:v>
                </c:pt>
                <c:pt idx="10065">
                  <c:v>29.872000000859</c:v>
                </c:pt>
                <c:pt idx="10066">
                  <c:v>29.880000000859297</c:v>
                </c:pt>
                <c:pt idx="10067">
                  <c:v>29.888000000859503</c:v>
                </c:pt>
                <c:pt idx="10068">
                  <c:v>29.896000000859701</c:v>
                </c:pt>
                <c:pt idx="10069">
                  <c:v>29.904000000859998</c:v>
                </c:pt>
                <c:pt idx="10070">
                  <c:v>29.9120000008602</c:v>
                </c:pt>
                <c:pt idx="10071">
                  <c:v>29.920000000860401</c:v>
                </c:pt>
                <c:pt idx="10072">
                  <c:v>29.928000000860699</c:v>
                </c:pt>
                <c:pt idx="10073">
                  <c:v>29.936000000860901</c:v>
                </c:pt>
                <c:pt idx="10074">
                  <c:v>29.944000000861102</c:v>
                </c:pt>
                <c:pt idx="10075">
                  <c:v>29.9520000008613</c:v>
                </c:pt>
                <c:pt idx="10076">
                  <c:v>29.960000000861598</c:v>
                </c:pt>
                <c:pt idx="10077">
                  <c:v>29.968000000861799</c:v>
                </c:pt>
                <c:pt idx="10078">
                  <c:v>29.976000000862001</c:v>
                </c:pt>
                <c:pt idx="10079">
                  <c:v>29.984000000862299</c:v>
                </c:pt>
                <c:pt idx="10080">
                  <c:v>29.9920000008625</c:v>
                </c:pt>
                <c:pt idx="10081">
                  <c:v>30.000000000862702</c:v>
                </c:pt>
                <c:pt idx="10082">
                  <c:v>30.008000000862999</c:v>
                </c:pt>
                <c:pt idx="10083">
                  <c:v>30.016000000863201</c:v>
                </c:pt>
                <c:pt idx="10084">
                  <c:v>30.024000000863403</c:v>
                </c:pt>
                <c:pt idx="10085">
                  <c:v>30.032000000863601</c:v>
                </c:pt>
                <c:pt idx="10086">
                  <c:v>30.040000000863898</c:v>
                </c:pt>
                <c:pt idx="10087">
                  <c:v>30.0480000008641</c:v>
                </c:pt>
                <c:pt idx="10088">
                  <c:v>30.056000000864302</c:v>
                </c:pt>
                <c:pt idx="10089">
                  <c:v>30.064000000864599</c:v>
                </c:pt>
                <c:pt idx="10090">
                  <c:v>30.072000000864801</c:v>
                </c:pt>
                <c:pt idx="10091">
                  <c:v>30.080000000865002</c:v>
                </c:pt>
                <c:pt idx="10092">
                  <c:v>30.0880000008653</c:v>
                </c:pt>
                <c:pt idx="10093">
                  <c:v>30.096000000865502</c:v>
                </c:pt>
                <c:pt idx="10094">
                  <c:v>30.1040000008657</c:v>
                </c:pt>
                <c:pt idx="10095">
                  <c:v>30.112000000865901</c:v>
                </c:pt>
                <c:pt idx="10096">
                  <c:v>30.120000000866199</c:v>
                </c:pt>
                <c:pt idx="10097">
                  <c:v>30.1280000008664</c:v>
                </c:pt>
                <c:pt idx="10098">
                  <c:v>30.136000000866602</c:v>
                </c:pt>
                <c:pt idx="10099">
                  <c:v>30.1440000008669</c:v>
                </c:pt>
                <c:pt idx="10100">
                  <c:v>30.152000000867101</c:v>
                </c:pt>
                <c:pt idx="10101">
                  <c:v>30.160000000867299</c:v>
                </c:pt>
                <c:pt idx="10102">
                  <c:v>30.1680000008676</c:v>
                </c:pt>
                <c:pt idx="10103">
                  <c:v>30.176000000867802</c:v>
                </c:pt>
                <c:pt idx="10104">
                  <c:v>30.184000000868</c:v>
                </c:pt>
                <c:pt idx="10105">
                  <c:v>30.192000000868298</c:v>
                </c:pt>
                <c:pt idx="10106">
                  <c:v>30.200000000868499</c:v>
                </c:pt>
                <c:pt idx="10107">
                  <c:v>30.208000000868701</c:v>
                </c:pt>
                <c:pt idx="10108">
                  <c:v>30.216000000868899</c:v>
                </c:pt>
                <c:pt idx="10109">
                  <c:v>30.2240000008692</c:v>
                </c:pt>
                <c:pt idx="10110">
                  <c:v>30.232000000869402</c:v>
                </c:pt>
                <c:pt idx="10111">
                  <c:v>30.2400000008696</c:v>
                </c:pt>
                <c:pt idx="10112">
                  <c:v>30.248000000869897</c:v>
                </c:pt>
                <c:pt idx="10113">
                  <c:v>30.256000000870102</c:v>
                </c:pt>
                <c:pt idx="10114">
                  <c:v>30.264000000870301</c:v>
                </c:pt>
                <c:pt idx="10115">
                  <c:v>30.272000000870598</c:v>
                </c:pt>
                <c:pt idx="10116">
                  <c:v>30.2800000008708</c:v>
                </c:pt>
                <c:pt idx="10117">
                  <c:v>30.288000000871001</c:v>
                </c:pt>
                <c:pt idx="10118">
                  <c:v>30.296000000871199</c:v>
                </c:pt>
                <c:pt idx="10119">
                  <c:v>30.304000000871497</c:v>
                </c:pt>
                <c:pt idx="10120">
                  <c:v>30.312000000871702</c:v>
                </c:pt>
                <c:pt idx="10121">
                  <c:v>30.3200000008719</c:v>
                </c:pt>
                <c:pt idx="10122">
                  <c:v>30.328000000872198</c:v>
                </c:pt>
                <c:pt idx="10123">
                  <c:v>30.336000000872403</c:v>
                </c:pt>
                <c:pt idx="10124">
                  <c:v>30.344000000872601</c:v>
                </c:pt>
                <c:pt idx="10125">
                  <c:v>30.352000000872899</c:v>
                </c:pt>
                <c:pt idx="10126">
                  <c:v>30.360000000873097</c:v>
                </c:pt>
                <c:pt idx="10127">
                  <c:v>30.368000000873302</c:v>
                </c:pt>
                <c:pt idx="10128">
                  <c:v>30.3760000008735</c:v>
                </c:pt>
                <c:pt idx="10129">
                  <c:v>30.384000000873797</c:v>
                </c:pt>
                <c:pt idx="10130">
                  <c:v>30.392000000874003</c:v>
                </c:pt>
                <c:pt idx="10131">
                  <c:v>30.400000000874201</c:v>
                </c:pt>
                <c:pt idx="10132">
                  <c:v>30.408000000874498</c:v>
                </c:pt>
                <c:pt idx="10133">
                  <c:v>30.416000000874703</c:v>
                </c:pt>
                <c:pt idx="10134">
                  <c:v>30.424000000874901</c:v>
                </c:pt>
                <c:pt idx="10135">
                  <c:v>30.432000000875199</c:v>
                </c:pt>
                <c:pt idx="10136">
                  <c:v>30.440000000875397</c:v>
                </c:pt>
                <c:pt idx="10137">
                  <c:v>30.448000000875602</c:v>
                </c:pt>
                <c:pt idx="10138">
                  <c:v>30.4560000008758</c:v>
                </c:pt>
                <c:pt idx="10139">
                  <c:v>30.464000000876098</c:v>
                </c:pt>
                <c:pt idx="10140">
                  <c:v>30.472000000876303</c:v>
                </c:pt>
                <c:pt idx="10141">
                  <c:v>30.480000000876501</c:v>
                </c:pt>
                <c:pt idx="10142">
                  <c:v>30.488000000876799</c:v>
                </c:pt>
                <c:pt idx="10143">
                  <c:v>30.496000000877</c:v>
                </c:pt>
                <c:pt idx="10144">
                  <c:v>30.504000000877202</c:v>
                </c:pt>
                <c:pt idx="10145">
                  <c:v>30.512000000877499</c:v>
                </c:pt>
                <c:pt idx="10146">
                  <c:v>30.520000000877697</c:v>
                </c:pt>
                <c:pt idx="10147">
                  <c:v>30.528000000877903</c:v>
                </c:pt>
                <c:pt idx="10148">
                  <c:v>30.536000000878101</c:v>
                </c:pt>
                <c:pt idx="10149">
                  <c:v>30.544000000878398</c:v>
                </c:pt>
                <c:pt idx="10150">
                  <c:v>30.5520000008786</c:v>
                </c:pt>
                <c:pt idx="10151">
                  <c:v>30.560000000878802</c:v>
                </c:pt>
                <c:pt idx="10152">
                  <c:v>30.568000000879099</c:v>
                </c:pt>
                <c:pt idx="10153">
                  <c:v>30.576000000879301</c:v>
                </c:pt>
                <c:pt idx="10154">
                  <c:v>30.584000000879502</c:v>
                </c:pt>
                <c:pt idx="10155">
                  <c:v>30.5920000008798</c:v>
                </c:pt>
                <c:pt idx="10156">
                  <c:v>30.600000000879998</c:v>
                </c:pt>
                <c:pt idx="10157">
                  <c:v>30.6080000008802</c:v>
                </c:pt>
                <c:pt idx="10158">
                  <c:v>30.616000000880401</c:v>
                </c:pt>
                <c:pt idx="10159">
                  <c:v>30.624000000880699</c:v>
                </c:pt>
                <c:pt idx="10160">
                  <c:v>30.6320000008809</c:v>
                </c:pt>
                <c:pt idx="10161">
                  <c:v>30.640000000881102</c:v>
                </c:pt>
                <c:pt idx="10162">
                  <c:v>30.6480000008814</c:v>
                </c:pt>
                <c:pt idx="10163">
                  <c:v>30.656000000881601</c:v>
                </c:pt>
                <c:pt idx="10164">
                  <c:v>30.664000000881799</c:v>
                </c:pt>
                <c:pt idx="10165">
                  <c:v>30.6720000008821</c:v>
                </c:pt>
                <c:pt idx="10166">
                  <c:v>30.680000000882298</c:v>
                </c:pt>
                <c:pt idx="10167">
                  <c:v>30.6880000008825</c:v>
                </c:pt>
                <c:pt idx="10168">
                  <c:v>30.696000000882702</c:v>
                </c:pt>
                <c:pt idx="10169">
                  <c:v>30.704000000882999</c:v>
                </c:pt>
                <c:pt idx="10170">
                  <c:v>30.712000000883201</c:v>
                </c:pt>
                <c:pt idx="10171">
                  <c:v>30.720000000883399</c:v>
                </c:pt>
                <c:pt idx="10172">
                  <c:v>30.7280000008837</c:v>
                </c:pt>
                <c:pt idx="10173">
                  <c:v>30.736000000883902</c:v>
                </c:pt>
                <c:pt idx="10174">
                  <c:v>30.7440000008841</c:v>
                </c:pt>
                <c:pt idx="10175">
                  <c:v>30.752000000884397</c:v>
                </c:pt>
                <c:pt idx="10176">
                  <c:v>30.760000000884599</c:v>
                </c:pt>
                <c:pt idx="10177">
                  <c:v>30.7680000008848</c:v>
                </c:pt>
                <c:pt idx="10178">
                  <c:v>30.776000000885002</c:v>
                </c:pt>
                <c:pt idx="10179">
                  <c:v>30.7840000008853</c:v>
                </c:pt>
                <c:pt idx="10180">
                  <c:v>30.792000000885501</c:v>
                </c:pt>
                <c:pt idx="10181">
                  <c:v>30.800000000885699</c:v>
                </c:pt>
                <c:pt idx="10182">
                  <c:v>30.808000000886</c:v>
                </c:pt>
                <c:pt idx="10183">
                  <c:v>30.816000000886202</c:v>
                </c:pt>
                <c:pt idx="10184">
                  <c:v>30.8240000008864</c:v>
                </c:pt>
                <c:pt idx="10185">
                  <c:v>30.832000000886698</c:v>
                </c:pt>
                <c:pt idx="10186">
                  <c:v>30.840000000886899</c:v>
                </c:pt>
                <c:pt idx="10187">
                  <c:v>30.848000000887101</c:v>
                </c:pt>
                <c:pt idx="10188">
                  <c:v>30.856000000887299</c:v>
                </c:pt>
                <c:pt idx="10189">
                  <c:v>30.8640000008876</c:v>
                </c:pt>
                <c:pt idx="10190">
                  <c:v>30.872000000887802</c:v>
                </c:pt>
                <c:pt idx="10191">
                  <c:v>30.880000000888</c:v>
                </c:pt>
                <c:pt idx="10192">
                  <c:v>30.888000000888297</c:v>
                </c:pt>
                <c:pt idx="10193">
                  <c:v>30.896000000888503</c:v>
                </c:pt>
                <c:pt idx="10194">
                  <c:v>30.904000000888701</c:v>
                </c:pt>
                <c:pt idx="10195">
                  <c:v>30.912000000888998</c:v>
                </c:pt>
                <c:pt idx="10196">
                  <c:v>30.9200000008892</c:v>
                </c:pt>
                <c:pt idx="10197">
                  <c:v>30.928000000889401</c:v>
                </c:pt>
                <c:pt idx="10198">
                  <c:v>30.936000000889599</c:v>
                </c:pt>
                <c:pt idx="10199">
                  <c:v>30.944000000889897</c:v>
                </c:pt>
                <c:pt idx="10200">
                  <c:v>30.952000000890102</c:v>
                </c:pt>
                <c:pt idx="10201">
                  <c:v>30.9600000008903</c:v>
                </c:pt>
                <c:pt idx="10202">
                  <c:v>30.968000000890598</c:v>
                </c:pt>
                <c:pt idx="10203">
                  <c:v>30.976000000890803</c:v>
                </c:pt>
                <c:pt idx="10204">
                  <c:v>30.984000000891001</c:v>
                </c:pt>
                <c:pt idx="10205">
                  <c:v>30.992000000891299</c:v>
                </c:pt>
                <c:pt idx="10206">
                  <c:v>31.0000000008915</c:v>
                </c:pt>
                <c:pt idx="10207">
                  <c:v>31.008000000891702</c:v>
                </c:pt>
                <c:pt idx="10208">
                  <c:v>31.0160000008919</c:v>
                </c:pt>
                <c:pt idx="10209">
                  <c:v>31.024000000892197</c:v>
                </c:pt>
                <c:pt idx="10210">
                  <c:v>31.032000000892403</c:v>
                </c:pt>
                <c:pt idx="10211">
                  <c:v>31.040000000892601</c:v>
                </c:pt>
                <c:pt idx="10212">
                  <c:v>31.048000000892898</c:v>
                </c:pt>
                <c:pt idx="10213">
                  <c:v>31.0560000008931</c:v>
                </c:pt>
                <c:pt idx="10214">
                  <c:v>31.064000000893301</c:v>
                </c:pt>
                <c:pt idx="10215">
                  <c:v>31.072000000893599</c:v>
                </c:pt>
                <c:pt idx="10216">
                  <c:v>31.080000000893801</c:v>
                </c:pt>
                <c:pt idx="10217">
                  <c:v>31.088000000894002</c:v>
                </c:pt>
                <c:pt idx="10218">
                  <c:v>31.0960000008942</c:v>
                </c:pt>
                <c:pt idx="10219">
                  <c:v>31.104000000894498</c:v>
                </c:pt>
                <c:pt idx="10220">
                  <c:v>31.1120000008947</c:v>
                </c:pt>
                <c:pt idx="10221">
                  <c:v>31.120000000894901</c:v>
                </c:pt>
                <c:pt idx="10222">
                  <c:v>31.128000000895199</c:v>
                </c:pt>
                <c:pt idx="10223">
                  <c:v>31.1360000008954</c:v>
                </c:pt>
                <c:pt idx="10224">
                  <c:v>31.144000000895602</c:v>
                </c:pt>
                <c:pt idx="10225">
                  <c:v>31.152000000895899</c:v>
                </c:pt>
                <c:pt idx="10226">
                  <c:v>31.160000000896101</c:v>
                </c:pt>
                <c:pt idx="10227">
                  <c:v>31.168000000896303</c:v>
                </c:pt>
                <c:pt idx="10228">
                  <c:v>31.176000000896501</c:v>
                </c:pt>
                <c:pt idx="10229">
                  <c:v>31.184000000896798</c:v>
                </c:pt>
                <c:pt idx="10230">
                  <c:v>31.192000000897</c:v>
                </c:pt>
                <c:pt idx="10231">
                  <c:v>31.200000000897202</c:v>
                </c:pt>
                <c:pt idx="10232">
                  <c:v>31.208000000897499</c:v>
                </c:pt>
                <c:pt idx="10233">
                  <c:v>31.216000000897701</c:v>
                </c:pt>
                <c:pt idx="10234">
                  <c:v>31.224000000897902</c:v>
                </c:pt>
                <c:pt idx="10235">
                  <c:v>31.2320000008982</c:v>
                </c:pt>
                <c:pt idx="10236">
                  <c:v>31.240000000898402</c:v>
                </c:pt>
                <c:pt idx="10237">
                  <c:v>31.2480000008986</c:v>
                </c:pt>
                <c:pt idx="10238">
                  <c:v>31.256000000898801</c:v>
                </c:pt>
                <c:pt idx="10239">
                  <c:v>31.264000000899099</c:v>
                </c:pt>
                <c:pt idx="10240">
                  <c:v>31.272000000899304</c:v>
                </c:pt>
                <c:pt idx="10241">
                  <c:v>31.280000000899499</c:v>
                </c:pt>
                <c:pt idx="10242">
                  <c:v>31.288000000899796</c:v>
                </c:pt>
                <c:pt idx="10243">
                  <c:v>31.296000000900001</c:v>
                </c:pt>
                <c:pt idx="10244">
                  <c:v>31.304000000900203</c:v>
                </c:pt>
                <c:pt idx="10245">
                  <c:v>31.3120000009005</c:v>
                </c:pt>
                <c:pt idx="10246">
                  <c:v>31.320000000900698</c:v>
                </c:pt>
                <c:pt idx="10247">
                  <c:v>31.3280000009009</c:v>
                </c:pt>
                <c:pt idx="10248">
                  <c:v>31.336000000901102</c:v>
                </c:pt>
                <c:pt idx="10249">
                  <c:v>31.344000000901399</c:v>
                </c:pt>
                <c:pt idx="10250">
                  <c:v>31.352000000901604</c:v>
                </c:pt>
                <c:pt idx="10251">
                  <c:v>31.360000000901799</c:v>
                </c:pt>
                <c:pt idx="10252">
                  <c:v>31.368000000902097</c:v>
                </c:pt>
                <c:pt idx="10253">
                  <c:v>31.376000000902302</c:v>
                </c:pt>
                <c:pt idx="10254">
                  <c:v>31.384000000902503</c:v>
                </c:pt>
                <c:pt idx="10255">
                  <c:v>31.392000000902801</c:v>
                </c:pt>
                <c:pt idx="10256">
                  <c:v>31.400000000902999</c:v>
                </c:pt>
                <c:pt idx="10257">
                  <c:v>31.408000000903201</c:v>
                </c:pt>
                <c:pt idx="10258">
                  <c:v>31.416000000903498</c:v>
                </c:pt>
                <c:pt idx="10259">
                  <c:v>31.4240000009037</c:v>
                </c:pt>
                <c:pt idx="10260">
                  <c:v>31.432000000903898</c:v>
                </c:pt>
                <c:pt idx="10261">
                  <c:v>31.440000000904099</c:v>
                </c:pt>
                <c:pt idx="10262">
                  <c:v>31.448000000904397</c:v>
                </c:pt>
                <c:pt idx="10263">
                  <c:v>31.456000000904602</c:v>
                </c:pt>
                <c:pt idx="10264">
                  <c:v>31.464000000904804</c:v>
                </c:pt>
                <c:pt idx="10265">
                  <c:v>31.472000000905101</c:v>
                </c:pt>
                <c:pt idx="10266">
                  <c:v>31.480000000905299</c:v>
                </c:pt>
                <c:pt idx="10267">
                  <c:v>31.488000000905501</c:v>
                </c:pt>
                <c:pt idx="10268">
                  <c:v>31.496000000905799</c:v>
                </c:pt>
                <c:pt idx="10269">
                  <c:v>31.504000000906</c:v>
                </c:pt>
                <c:pt idx="10270">
                  <c:v>31.512000000906198</c:v>
                </c:pt>
                <c:pt idx="10271">
                  <c:v>31.5200000009064</c:v>
                </c:pt>
                <c:pt idx="10272">
                  <c:v>31.528000000906697</c:v>
                </c:pt>
                <c:pt idx="10273">
                  <c:v>31.536000000906903</c:v>
                </c:pt>
                <c:pt idx="10274">
                  <c:v>31.544000000907104</c:v>
                </c:pt>
                <c:pt idx="10275">
                  <c:v>31.552000000907402</c:v>
                </c:pt>
                <c:pt idx="10276">
                  <c:v>31.5600000009076</c:v>
                </c:pt>
                <c:pt idx="10277">
                  <c:v>31.568000000907801</c:v>
                </c:pt>
                <c:pt idx="10278">
                  <c:v>31.576000000908099</c:v>
                </c:pt>
                <c:pt idx="10279">
                  <c:v>31.584000000908301</c:v>
                </c:pt>
                <c:pt idx="10280">
                  <c:v>31.592000000908499</c:v>
                </c:pt>
                <c:pt idx="10281">
                  <c:v>31.6000000009087</c:v>
                </c:pt>
                <c:pt idx="10282">
                  <c:v>31.608000000908998</c:v>
                </c:pt>
                <c:pt idx="10283">
                  <c:v>31.616000000909203</c:v>
                </c:pt>
                <c:pt idx="10284">
                  <c:v>31.624000000909398</c:v>
                </c:pt>
                <c:pt idx="10285">
                  <c:v>31.632000000909702</c:v>
                </c:pt>
                <c:pt idx="10286">
                  <c:v>31.6400000009099</c:v>
                </c:pt>
                <c:pt idx="10287">
                  <c:v>31.648000000910102</c:v>
                </c:pt>
                <c:pt idx="10288">
                  <c:v>31.656000000910399</c:v>
                </c:pt>
                <c:pt idx="10289">
                  <c:v>31.664000000910601</c:v>
                </c:pt>
                <c:pt idx="10290">
                  <c:v>31.672000000910799</c:v>
                </c:pt>
                <c:pt idx="10291">
                  <c:v>31.680000000911001</c:v>
                </c:pt>
                <c:pt idx="10292">
                  <c:v>31.688000000911298</c:v>
                </c:pt>
                <c:pt idx="10293">
                  <c:v>31.696000000911503</c:v>
                </c:pt>
                <c:pt idx="10294">
                  <c:v>31.704000000911698</c:v>
                </c:pt>
                <c:pt idx="10295">
                  <c:v>31.712000000911996</c:v>
                </c:pt>
                <c:pt idx="10296">
                  <c:v>31.720000000912201</c:v>
                </c:pt>
                <c:pt idx="10297">
                  <c:v>31.728000000912402</c:v>
                </c:pt>
                <c:pt idx="10298">
                  <c:v>31.7360000009127</c:v>
                </c:pt>
                <c:pt idx="10299">
                  <c:v>31.744000000912902</c:v>
                </c:pt>
                <c:pt idx="10300">
                  <c:v>31.7520000009131</c:v>
                </c:pt>
                <c:pt idx="10301">
                  <c:v>31.760000000913301</c:v>
                </c:pt>
                <c:pt idx="10302">
                  <c:v>31.768000000913599</c:v>
                </c:pt>
                <c:pt idx="10303">
                  <c:v>31.776000000913804</c:v>
                </c:pt>
                <c:pt idx="10304">
                  <c:v>31.784000000913998</c:v>
                </c:pt>
                <c:pt idx="10305">
                  <c:v>31.792000000914296</c:v>
                </c:pt>
                <c:pt idx="10306">
                  <c:v>31.800000000914501</c:v>
                </c:pt>
                <c:pt idx="10307">
                  <c:v>31.808000000914703</c:v>
                </c:pt>
                <c:pt idx="10308">
                  <c:v>31.816000000915</c:v>
                </c:pt>
                <c:pt idx="10309">
                  <c:v>31.824000000915195</c:v>
                </c:pt>
                <c:pt idx="10310">
                  <c:v>31.8320000009154</c:v>
                </c:pt>
                <c:pt idx="10311">
                  <c:v>31.840000000915602</c:v>
                </c:pt>
                <c:pt idx="10312">
                  <c:v>31.848000000915899</c:v>
                </c:pt>
                <c:pt idx="10313">
                  <c:v>31.856000000916104</c:v>
                </c:pt>
                <c:pt idx="10314">
                  <c:v>31.864000000916299</c:v>
                </c:pt>
                <c:pt idx="10315">
                  <c:v>31.872000000916596</c:v>
                </c:pt>
                <c:pt idx="10316">
                  <c:v>31.880000000916802</c:v>
                </c:pt>
                <c:pt idx="10317">
                  <c:v>31.888000000917003</c:v>
                </c:pt>
                <c:pt idx="10318">
                  <c:v>31.896000000917301</c:v>
                </c:pt>
                <c:pt idx="10319">
                  <c:v>31.904000000917495</c:v>
                </c:pt>
                <c:pt idx="10320">
                  <c:v>31.912000000917701</c:v>
                </c:pt>
                <c:pt idx="10321">
                  <c:v>31.920000000917902</c:v>
                </c:pt>
                <c:pt idx="10322">
                  <c:v>31.9280000009182</c:v>
                </c:pt>
                <c:pt idx="10323">
                  <c:v>31.936000000918405</c:v>
                </c:pt>
                <c:pt idx="10324">
                  <c:v>31.944000000918599</c:v>
                </c:pt>
                <c:pt idx="10325">
                  <c:v>31.952000000918897</c:v>
                </c:pt>
                <c:pt idx="10326">
                  <c:v>31.960000000919102</c:v>
                </c:pt>
                <c:pt idx="10327">
                  <c:v>31.968000000919304</c:v>
                </c:pt>
                <c:pt idx="10328">
                  <c:v>31.976000000919601</c:v>
                </c:pt>
                <c:pt idx="10329">
                  <c:v>31.984000000919796</c:v>
                </c:pt>
                <c:pt idx="10330">
                  <c:v>31.992000000920001</c:v>
                </c:pt>
                <c:pt idx="10331">
                  <c:v>32.000000000920203</c:v>
                </c:pt>
                <c:pt idx="10332">
                  <c:v>32.008000000920504</c:v>
                </c:pt>
                <c:pt idx="10333">
                  <c:v>32.016000000920698</c:v>
                </c:pt>
                <c:pt idx="10334">
                  <c:v>32.0240000009209</c:v>
                </c:pt>
                <c:pt idx="10335">
                  <c:v>32.032000000921201</c:v>
                </c:pt>
                <c:pt idx="10336">
                  <c:v>32.040000000921403</c:v>
                </c:pt>
                <c:pt idx="10337">
                  <c:v>32.048000000921604</c:v>
                </c:pt>
                <c:pt idx="10338">
                  <c:v>32.056000000921905</c:v>
                </c:pt>
                <c:pt idx="10339">
                  <c:v>32.0640000009221</c:v>
                </c:pt>
                <c:pt idx="10340">
                  <c:v>32.072000000922301</c:v>
                </c:pt>
                <c:pt idx="10341">
                  <c:v>32.080000000922503</c:v>
                </c:pt>
                <c:pt idx="10342">
                  <c:v>32.088000000922804</c:v>
                </c:pt>
                <c:pt idx="10343">
                  <c:v>32.096000000922999</c:v>
                </c:pt>
                <c:pt idx="10344">
                  <c:v>32.1040000009232</c:v>
                </c:pt>
                <c:pt idx="10345">
                  <c:v>32.112000000923501</c:v>
                </c:pt>
                <c:pt idx="10346">
                  <c:v>32.120000000923703</c:v>
                </c:pt>
                <c:pt idx="10347">
                  <c:v>32.128000000923898</c:v>
                </c:pt>
                <c:pt idx="10348">
                  <c:v>32.136000000924206</c:v>
                </c:pt>
                <c:pt idx="10349">
                  <c:v>32.1440000009244</c:v>
                </c:pt>
                <c:pt idx="10350">
                  <c:v>32.152000000924602</c:v>
                </c:pt>
                <c:pt idx="10351">
                  <c:v>32.160000000924803</c:v>
                </c:pt>
                <c:pt idx="10352">
                  <c:v>32.168000000925105</c:v>
                </c:pt>
                <c:pt idx="10353">
                  <c:v>32.176000000925299</c:v>
                </c:pt>
                <c:pt idx="10354">
                  <c:v>32.184000000925501</c:v>
                </c:pt>
                <c:pt idx="10355">
                  <c:v>32.192000000925802</c:v>
                </c:pt>
                <c:pt idx="10356">
                  <c:v>32.200000000926003</c:v>
                </c:pt>
                <c:pt idx="10357">
                  <c:v>32.208000000926198</c:v>
                </c:pt>
                <c:pt idx="10358">
                  <c:v>32.216000000926499</c:v>
                </c:pt>
                <c:pt idx="10359">
                  <c:v>32.224000000926701</c:v>
                </c:pt>
                <c:pt idx="10360">
                  <c:v>32.232000000926902</c:v>
                </c:pt>
                <c:pt idx="10361">
                  <c:v>32.240000000927104</c:v>
                </c:pt>
                <c:pt idx="10362">
                  <c:v>32.248000000927405</c:v>
                </c:pt>
                <c:pt idx="10363">
                  <c:v>32.2560000009276</c:v>
                </c:pt>
                <c:pt idx="10364">
                  <c:v>32.264000000927801</c:v>
                </c:pt>
                <c:pt idx="10365">
                  <c:v>32.272000000928102</c:v>
                </c:pt>
                <c:pt idx="10366">
                  <c:v>32.280000000928304</c:v>
                </c:pt>
                <c:pt idx="10367">
                  <c:v>32.288000000928498</c:v>
                </c:pt>
                <c:pt idx="10368">
                  <c:v>32.2960000009288</c:v>
                </c:pt>
                <c:pt idx="10369">
                  <c:v>32.304000000929001</c:v>
                </c:pt>
                <c:pt idx="10370">
                  <c:v>32.312000000929203</c:v>
                </c:pt>
                <c:pt idx="10371">
                  <c:v>32.320000000929397</c:v>
                </c:pt>
                <c:pt idx="10372">
                  <c:v>32.328000000929705</c:v>
                </c:pt>
                <c:pt idx="10373">
                  <c:v>32.3360000009299</c:v>
                </c:pt>
                <c:pt idx="10374">
                  <c:v>32.344000000930102</c:v>
                </c:pt>
                <c:pt idx="10375">
                  <c:v>32.352000000930403</c:v>
                </c:pt>
                <c:pt idx="10376">
                  <c:v>32.360000000930604</c:v>
                </c:pt>
                <c:pt idx="10377">
                  <c:v>32.368000000930799</c:v>
                </c:pt>
                <c:pt idx="10378">
                  <c:v>32.3760000009311</c:v>
                </c:pt>
                <c:pt idx="10379">
                  <c:v>32.384000000931302</c:v>
                </c:pt>
                <c:pt idx="10380">
                  <c:v>32.392000000931503</c:v>
                </c:pt>
                <c:pt idx="10381">
                  <c:v>32.400000000931698</c:v>
                </c:pt>
                <c:pt idx="10382">
                  <c:v>32.408000000931999</c:v>
                </c:pt>
                <c:pt idx="10383">
                  <c:v>32.4160000009322</c:v>
                </c:pt>
                <c:pt idx="10384">
                  <c:v>32.424000000932402</c:v>
                </c:pt>
                <c:pt idx="10385">
                  <c:v>32.432000000932703</c:v>
                </c:pt>
                <c:pt idx="10386">
                  <c:v>32.440000000932905</c:v>
                </c:pt>
                <c:pt idx="10387">
                  <c:v>32.448000000933099</c:v>
                </c:pt>
                <c:pt idx="10388">
                  <c:v>32.4560000009334</c:v>
                </c:pt>
                <c:pt idx="10389">
                  <c:v>32.464000000933602</c:v>
                </c:pt>
                <c:pt idx="10390">
                  <c:v>32.472000000933804</c:v>
                </c:pt>
                <c:pt idx="10391">
                  <c:v>32.480000000933998</c:v>
                </c:pt>
                <c:pt idx="10392">
                  <c:v>32.488000000934299</c:v>
                </c:pt>
                <c:pt idx="10393">
                  <c:v>32.496000000934501</c:v>
                </c:pt>
                <c:pt idx="10394">
                  <c:v>32.504000000934703</c:v>
                </c:pt>
                <c:pt idx="10395">
                  <c:v>32.512000000935004</c:v>
                </c:pt>
                <c:pt idx="10396">
                  <c:v>32.520000000935198</c:v>
                </c:pt>
                <c:pt idx="10397">
                  <c:v>32.5280000009354</c:v>
                </c:pt>
                <c:pt idx="10398">
                  <c:v>32.536000000935701</c:v>
                </c:pt>
                <c:pt idx="10399">
                  <c:v>32.544000000935903</c:v>
                </c:pt>
                <c:pt idx="10400">
                  <c:v>32.552000000936104</c:v>
                </c:pt>
                <c:pt idx="10401">
                  <c:v>32.560000000936299</c:v>
                </c:pt>
                <c:pt idx="10402">
                  <c:v>32.5680000009366</c:v>
                </c:pt>
                <c:pt idx="10403">
                  <c:v>32.576000000936801</c:v>
                </c:pt>
                <c:pt idx="10404">
                  <c:v>32.584000000937003</c:v>
                </c:pt>
                <c:pt idx="10405">
                  <c:v>32.592000000937304</c:v>
                </c:pt>
                <c:pt idx="10406">
                  <c:v>32.600000000937499</c:v>
                </c:pt>
                <c:pt idx="10407">
                  <c:v>32.6080000009377</c:v>
                </c:pt>
                <c:pt idx="10408">
                  <c:v>32.616000000938001</c:v>
                </c:pt>
                <c:pt idx="10409">
                  <c:v>32.624000000938203</c:v>
                </c:pt>
                <c:pt idx="10410">
                  <c:v>32.632000000938405</c:v>
                </c:pt>
                <c:pt idx="10411">
                  <c:v>32.640000000938599</c:v>
                </c:pt>
                <c:pt idx="10412">
                  <c:v>32.6480000009389</c:v>
                </c:pt>
                <c:pt idx="10413">
                  <c:v>32.656000000939102</c:v>
                </c:pt>
                <c:pt idx="10414">
                  <c:v>32.664000000939303</c:v>
                </c:pt>
                <c:pt idx="10415">
                  <c:v>32.672000000939605</c:v>
                </c:pt>
                <c:pt idx="10416">
                  <c:v>32.680000000939799</c:v>
                </c:pt>
                <c:pt idx="10417">
                  <c:v>32.688000000940001</c:v>
                </c:pt>
                <c:pt idx="10418">
                  <c:v>32.696000000940302</c:v>
                </c:pt>
                <c:pt idx="10419">
                  <c:v>32.704000000940503</c:v>
                </c:pt>
                <c:pt idx="10420">
                  <c:v>32.712000000940698</c:v>
                </c:pt>
                <c:pt idx="10421">
                  <c:v>32.7200000009409</c:v>
                </c:pt>
                <c:pt idx="10422">
                  <c:v>32.728000000941201</c:v>
                </c:pt>
                <c:pt idx="10423">
                  <c:v>32.736000000941402</c:v>
                </c:pt>
                <c:pt idx="10424">
                  <c:v>32.744000000941604</c:v>
                </c:pt>
                <c:pt idx="10425">
                  <c:v>32.752000000941905</c:v>
                </c:pt>
                <c:pt idx="10426">
                  <c:v>32.7600000009421</c:v>
                </c:pt>
                <c:pt idx="10427">
                  <c:v>32.768000000942301</c:v>
                </c:pt>
                <c:pt idx="10428">
                  <c:v>32.776000000942602</c:v>
                </c:pt>
                <c:pt idx="10429">
                  <c:v>32.784000000942804</c:v>
                </c:pt>
                <c:pt idx="10430">
                  <c:v>32.792000000942998</c:v>
                </c:pt>
                <c:pt idx="10431">
                  <c:v>32.8000000009432</c:v>
                </c:pt>
                <c:pt idx="10432">
                  <c:v>32.808000000943501</c:v>
                </c:pt>
                <c:pt idx="10433">
                  <c:v>32.816000000943703</c:v>
                </c:pt>
                <c:pt idx="10434">
                  <c:v>32.824000000943897</c:v>
                </c:pt>
                <c:pt idx="10435">
                  <c:v>32.832000000944205</c:v>
                </c:pt>
                <c:pt idx="10436">
                  <c:v>32.8400000009444</c:v>
                </c:pt>
                <c:pt idx="10437">
                  <c:v>32.848000000944602</c:v>
                </c:pt>
                <c:pt idx="10438">
                  <c:v>32.856000000944903</c:v>
                </c:pt>
                <c:pt idx="10439">
                  <c:v>32.864000000945104</c:v>
                </c:pt>
                <c:pt idx="10440">
                  <c:v>32.872000000945299</c:v>
                </c:pt>
                <c:pt idx="10441">
                  <c:v>32.8800000009455</c:v>
                </c:pt>
                <c:pt idx="10442">
                  <c:v>32.888000000945802</c:v>
                </c:pt>
                <c:pt idx="10443">
                  <c:v>32.896000000946003</c:v>
                </c:pt>
                <c:pt idx="10444">
                  <c:v>32.904000000946198</c:v>
                </c:pt>
                <c:pt idx="10445">
                  <c:v>32.912000000946499</c:v>
                </c:pt>
                <c:pt idx="10446">
                  <c:v>32.9200000009467</c:v>
                </c:pt>
                <c:pt idx="10447">
                  <c:v>32.928000000946902</c:v>
                </c:pt>
                <c:pt idx="10448">
                  <c:v>32.936000000947203</c:v>
                </c:pt>
                <c:pt idx="10449">
                  <c:v>32.944000000947405</c:v>
                </c:pt>
                <c:pt idx="10450">
                  <c:v>32.952000000947599</c:v>
                </c:pt>
                <c:pt idx="10451">
                  <c:v>32.960000000947801</c:v>
                </c:pt>
                <c:pt idx="10452">
                  <c:v>32.968000000948102</c:v>
                </c:pt>
                <c:pt idx="10453">
                  <c:v>32.976000000948304</c:v>
                </c:pt>
                <c:pt idx="10454">
                  <c:v>32.984000000948498</c:v>
                </c:pt>
                <c:pt idx="10455">
                  <c:v>32.992000000948799</c:v>
                </c:pt>
                <c:pt idx="10456">
                  <c:v>33.000000000949001</c:v>
                </c:pt>
                <c:pt idx="10457">
                  <c:v>33.008000000949203</c:v>
                </c:pt>
                <c:pt idx="10458">
                  <c:v>33.016000000949504</c:v>
                </c:pt>
                <c:pt idx="10459">
                  <c:v>33.024000000949705</c:v>
                </c:pt>
                <c:pt idx="10460">
                  <c:v>33.0320000009499</c:v>
                </c:pt>
                <c:pt idx="10461">
                  <c:v>33.040000000950101</c:v>
                </c:pt>
                <c:pt idx="10462">
                  <c:v>33.048000000950402</c:v>
                </c:pt>
                <c:pt idx="10463">
                  <c:v>33.056000000950604</c:v>
                </c:pt>
                <c:pt idx="10464">
                  <c:v>33.064000000950799</c:v>
                </c:pt>
                <c:pt idx="10465">
                  <c:v>33.0720000009511</c:v>
                </c:pt>
                <c:pt idx="10466">
                  <c:v>33.080000000951301</c:v>
                </c:pt>
                <c:pt idx="10467">
                  <c:v>33.088000000951503</c:v>
                </c:pt>
                <c:pt idx="10468">
                  <c:v>33.096000000951804</c:v>
                </c:pt>
                <c:pt idx="10469">
                  <c:v>33.104000000951999</c:v>
                </c:pt>
                <c:pt idx="10470">
                  <c:v>33.1120000009522</c:v>
                </c:pt>
                <c:pt idx="10471">
                  <c:v>33.120000000952501</c:v>
                </c:pt>
                <c:pt idx="10472">
                  <c:v>33.128000000952703</c:v>
                </c:pt>
                <c:pt idx="10473">
                  <c:v>33.136000000952905</c:v>
                </c:pt>
                <c:pt idx="10474">
                  <c:v>33.144000000953099</c:v>
                </c:pt>
                <c:pt idx="10475">
                  <c:v>33.1520000009534</c:v>
                </c:pt>
                <c:pt idx="10476">
                  <c:v>33.160000000953602</c:v>
                </c:pt>
                <c:pt idx="10477">
                  <c:v>33.168000000953803</c:v>
                </c:pt>
                <c:pt idx="10478">
                  <c:v>33.176000000954105</c:v>
                </c:pt>
                <c:pt idx="10479">
                  <c:v>33.184000000954299</c:v>
                </c:pt>
                <c:pt idx="10480">
                  <c:v>33.192000000954501</c:v>
                </c:pt>
                <c:pt idx="10481">
                  <c:v>33.200000000954802</c:v>
                </c:pt>
                <c:pt idx="10482">
                  <c:v>33.208000000955003</c:v>
                </c:pt>
                <c:pt idx="10483">
                  <c:v>33.216000000955198</c:v>
                </c:pt>
                <c:pt idx="10484">
                  <c:v>33.2240000009554</c:v>
                </c:pt>
                <c:pt idx="10485">
                  <c:v>33.232000000955701</c:v>
                </c:pt>
                <c:pt idx="10486">
                  <c:v>33.240000000955902</c:v>
                </c:pt>
                <c:pt idx="10487">
                  <c:v>33.248000000956104</c:v>
                </c:pt>
                <c:pt idx="10488">
                  <c:v>33.256000000956405</c:v>
                </c:pt>
                <c:pt idx="10489">
                  <c:v>33.264000000956599</c:v>
                </c:pt>
                <c:pt idx="10490">
                  <c:v>33.272000000956801</c:v>
                </c:pt>
                <c:pt idx="10491">
                  <c:v>33.280000000957102</c:v>
                </c:pt>
                <c:pt idx="10492">
                  <c:v>33.288000000957304</c:v>
                </c:pt>
                <c:pt idx="10493">
                  <c:v>33.296000000957498</c:v>
                </c:pt>
                <c:pt idx="10494">
                  <c:v>33.3040000009577</c:v>
                </c:pt>
                <c:pt idx="10495">
                  <c:v>33.312000000958001</c:v>
                </c:pt>
                <c:pt idx="10496">
                  <c:v>33.320000000958203</c:v>
                </c:pt>
                <c:pt idx="10497">
                  <c:v>33.328000000958397</c:v>
                </c:pt>
                <c:pt idx="10498">
                  <c:v>33.336000000958705</c:v>
                </c:pt>
                <c:pt idx="10499">
                  <c:v>33.3440000009589</c:v>
                </c:pt>
                <c:pt idx="10500">
                  <c:v>33.352000000959102</c:v>
                </c:pt>
                <c:pt idx="10501">
                  <c:v>33.360000000959403</c:v>
                </c:pt>
                <c:pt idx="10502">
                  <c:v>33.368000000959604</c:v>
                </c:pt>
                <c:pt idx="10503">
                  <c:v>33.376000000959799</c:v>
                </c:pt>
                <c:pt idx="10504">
                  <c:v>33.38400000096</c:v>
                </c:pt>
                <c:pt idx="10505">
                  <c:v>33.392000000960302</c:v>
                </c:pt>
                <c:pt idx="10506">
                  <c:v>33.400000000960503</c:v>
                </c:pt>
                <c:pt idx="10507">
                  <c:v>33.408000000960698</c:v>
                </c:pt>
                <c:pt idx="10508">
                  <c:v>33.416000000961006</c:v>
                </c:pt>
                <c:pt idx="10509">
                  <c:v>33.4240000009612</c:v>
                </c:pt>
                <c:pt idx="10510">
                  <c:v>33.432000000961402</c:v>
                </c:pt>
                <c:pt idx="10511">
                  <c:v>33.440000000961703</c:v>
                </c:pt>
                <c:pt idx="10512">
                  <c:v>33.448000000961905</c:v>
                </c:pt>
                <c:pt idx="10513">
                  <c:v>33.456000000962099</c:v>
                </c:pt>
                <c:pt idx="10514">
                  <c:v>33.464000000962301</c:v>
                </c:pt>
                <c:pt idx="10515">
                  <c:v>33.472000000962602</c:v>
                </c:pt>
                <c:pt idx="10516">
                  <c:v>33.480000000962804</c:v>
                </c:pt>
                <c:pt idx="10517">
                  <c:v>33.488000000962998</c:v>
                </c:pt>
                <c:pt idx="10518">
                  <c:v>33.496000000963299</c:v>
                </c:pt>
                <c:pt idx="10519">
                  <c:v>33.504000000963501</c:v>
                </c:pt>
                <c:pt idx="10520">
                  <c:v>33.512000000963702</c:v>
                </c:pt>
                <c:pt idx="10521">
                  <c:v>33.520000000964004</c:v>
                </c:pt>
                <c:pt idx="10522">
                  <c:v>33.528000000964205</c:v>
                </c:pt>
                <c:pt idx="10523">
                  <c:v>33.5360000009644</c:v>
                </c:pt>
                <c:pt idx="10524">
                  <c:v>33.544000000964601</c:v>
                </c:pt>
                <c:pt idx="10525">
                  <c:v>33.552000000964902</c:v>
                </c:pt>
                <c:pt idx="10526">
                  <c:v>33.560000000965104</c:v>
                </c:pt>
                <c:pt idx="10527">
                  <c:v>33.568000000965299</c:v>
                </c:pt>
                <c:pt idx="10528">
                  <c:v>33.5760000009656</c:v>
                </c:pt>
                <c:pt idx="10529">
                  <c:v>33.584000000965801</c:v>
                </c:pt>
                <c:pt idx="10530">
                  <c:v>33.592000000966003</c:v>
                </c:pt>
                <c:pt idx="10531">
                  <c:v>33.600000000966304</c:v>
                </c:pt>
                <c:pt idx="10532">
                  <c:v>33.608000000966499</c:v>
                </c:pt>
                <c:pt idx="10533">
                  <c:v>33.6160000009667</c:v>
                </c:pt>
                <c:pt idx="10534">
                  <c:v>33.624000000966902</c:v>
                </c:pt>
                <c:pt idx="10535">
                  <c:v>33.632000000967203</c:v>
                </c:pt>
                <c:pt idx="10536">
                  <c:v>33.640000000967405</c:v>
                </c:pt>
                <c:pt idx="10537">
                  <c:v>33.648000000967599</c:v>
                </c:pt>
                <c:pt idx="10538">
                  <c:v>33.6560000009679</c:v>
                </c:pt>
                <c:pt idx="10539">
                  <c:v>33.664000000968102</c:v>
                </c:pt>
                <c:pt idx="10540">
                  <c:v>33.672000000968303</c:v>
                </c:pt>
                <c:pt idx="10541">
                  <c:v>33.680000000968604</c:v>
                </c:pt>
                <c:pt idx="10542">
                  <c:v>33.688000000968799</c:v>
                </c:pt>
                <c:pt idx="10543">
                  <c:v>33.696000000969001</c:v>
                </c:pt>
                <c:pt idx="10544">
                  <c:v>33.704000000969202</c:v>
                </c:pt>
                <c:pt idx="10545">
                  <c:v>33.712000000969503</c:v>
                </c:pt>
                <c:pt idx="10546">
                  <c:v>33.720000000969705</c:v>
                </c:pt>
                <c:pt idx="10547">
                  <c:v>33.728000000969899</c:v>
                </c:pt>
                <c:pt idx="10548">
                  <c:v>33.736000000970201</c:v>
                </c:pt>
                <c:pt idx="10549">
                  <c:v>33.744000000970402</c:v>
                </c:pt>
                <c:pt idx="10550">
                  <c:v>33.752000000970604</c:v>
                </c:pt>
                <c:pt idx="10551">
                  <c:v>33.760000000970905</c:v>
                </c:pt>
                <c:pt idx="10552">
                  <c:v>33.768000000971099</c:v>
                </c:pt>
                <c:pt idx="10553">
                  <c:v>33.776000000971301</c:v>
                </c:pt>
                <c:pt idx="10554">
                  <c:v>33.784000000971503</c:v>
                </c:pt>
                <c:pt idx="10555">
                  <c:v>33.792000000971804</c:v>
                </c:pt>
                <c:pt idx="10556">
                  <c:v>33.800000000971998</c:v>
                </c:pt>
                <c:pt idx="10557">
                  <c:v>33.8080000009722</c:v>
                </c:pt>
                <c:pt idx="10558">
                  <c:v>33.816000000972501</c:v>
                </c:pt>
                <c:pt idx="10559">
                  <c:v>33.824000000972703</c:v>
                </c:pt>
                <c:pt idx="10560">
                  <c:v>33.832000000972904</c:v>
                </c:pt>
                <c:pt idx="10561">
                  <c:v>33.840000000973205</c:v>
                </c:pt>
                <c:pt idx="10562">
                  <c:v>33.8480000009734</c:v>
                </c:pt>
                <c:pt idx="10563">
                  <c:v>33.856000000973602</c:v>
                </c:pt>
                <c:pt idx="10564">
                  <c:v>33.864000000973803</c:v>
                </c:pt>
                <c:pt idx="10565">
                  <c:v>33.872000000974104</c:v>
                </c:pt>
                <c:pt idx="10566">
                  <c:v>33.880000000974299</c:v>
                </c:pt>
                <c:pt idx="10567">
                  <c:v>33.8880000009745</c:v>
                </c:pt>
                <c:pt idx="10568">
                  <c:v>33.896000000974801</c:v>
                </c:pt>
                <c:pt idx="10569">
                  <c:v>33.904000000975003</c:v>
                </c:pt>
                <c:pt idx="10570">
                  <c:v>33.912000000975198</c:v>
                </c:pt>
                <c:pt idx="10571">
                  <c:v>33.920000000975506</c:v>
                </c:pt>
                <c:pt idx="10572">
                  <c:v>33.9280000009757</c:v>
                </c:pt>
                <c:pt idx="10573">
                  <c:v>33.936000000975902</c:v>
                </c:pt>
                <c:pt idx="10574">
                  <c:v>33.944000000976104</c:v>
                </c:pt>
                <c:pt idx="10575">
                  <c:v>33.952000000976405</c:v>
                </c:pt>
                <c:pt idx="10576">
                  <c:v>33.960000000976599</c:v>
                </c:pt>
                <c:pt idx="10577">
                  <c:v>33.968000000976801</c:v>
                </c:pt>
                <c:pt idx="10578">
                  <c:v>33.976000000977102</c:v>
                </c:pt>
                <c:pt idx="10579">
                  <c:v>33.984000000977304</c:v>
                </c:pt>
                <c:pt idx="10580">
                  <c:v>33.992000000977498</c:v>
                </c:pt>
                <c:pt idx="10581">
                  <c:v>34.000000000977799</c:v>
                </c:pt>
                <c:pt idx="10582">
                  <c:v>34.008000000978001</c:v>
                </c:pt>
                <c:pt idx="10583">
                  <c:v>34.016000000978202</c:v>
                </c:pt>
                <c:pt idx="10584">
                  <c:v>34.024000000978397</c:v>
                </c:pt>
                <c:pt idx="10585">
                  <c:v>34.032000000978705</c:v>
                </c:pt>
                <c:pt idx="10586">
                  <c:v>34.0400000009789</c:v>
                </c:pt>
                <c:pt idx="10587">
                  <c:v>34.048000000979101</c:v>
                </c:pt>
                <c:pt idx="10588">
                  <c:v>34.056000000979402</c:v>
                </c:pt>
                <c:pt idx="10589">
                  <c:v>34.064000000979604</c:v>
                </c:pt>
                <c:pt idx="10590">
                  <c:v>34.072000000979799</c:v>
                </c:pt>
                <c:pt idx="10591">
                  <c:v>34.0800000009801</c:v>
                </c:pt>
                <c:pt idx="10592">
                  <c:v>34.088000000980301</c:v>
                </c:pt>
                <c:pt idx="10593">
                  <c:v>34.096000000980503</c:v>
                </c:pt>
                <c:pt idx="10594">
                  <c:v>34.104000000980697</c:v>
                </c:pt>
                <c:pt idx="10595">
                  <c:v>34.112000000981006</c:v>
                </c:pt>
                <c:pt idx="10596">
                  <c:v>34.1200000009812</c:v>
                </c:pt>
                <c:pt idx="10597">
                  <c:v>34.128000000981402</c:v>
                </c:pt>
                <c:pt idx="10598">
                  <c:v>34.136000000981703</c:v>
                </c:pt>
                <c:pt idx="10599">
                  <c:v>34.144000000981904</c:v>
                </c:pt>
                <c:pt idx="10600">
                  <c:v>34.152000000982099</c:v>
                </c:pt>
                <c:pt idx="10601">
                  <c:v>34.1600000009824</c:v>
                </c:pt>
                <c:pt idx="10602">
                  <c:v>34.168000000982602</c:v>
                </c:pt>
                <c:pt idx="10603">
                  <c:v>34.176000000982803</c:v>
                </c:pt>
                <c:pt idx="10604">
                  <c:v>34.184000000982998</c:v>
                </c:pt>
                <c:pt idx="10605">
                  <c:v>34.192000000983299</c:v>
                </c:pt>
                <c:pt idx="10606">
                  <c:v>34.200000000983501</c:v>
                </c:pt>
                <c:pt idx="10607">
                  <c:v>34.208000000983702</c:v>
                </c:pt>
                <c:pt idx="10608">
                  <c:v>34.216000000984003</c:v>
                </c:pt>
                <c:pt idx="10609">
                  <c:v>34.224000000984205</c:v>
                </c:pt>
                <c:pt idx="10610">
                  <c:v>34.232000000984399</c:v>
                </c:pt>
                <c:pt idx="10611">
                  <c:v>34.240000000984701</c:v>
                </c:pt>
                <c:pt idx="10612">
                  <c:v>34.248000000984902</c:v>
                </c:pt>
                <c:pt idx="10613">
                  <c:v>34.256000000985104</c:v>
                </c:pt>
                <c:pt idx="10614">
                  <c:v>34.264000000985298</c:v>
                </c:pt>
                <c:pt idx="10615">
                  <c:v>34.272000000985599</c:v>
                </c:pt>
                <c:pt idx="10616">
                  <c:v>34.280000000985801</c:v>
                </c:pt>
                <c:pt idx="10617">
                  <c:v>34.288000000986003</c:v>
                </c:pt>
                <c:pt idx="10618">
                  <c:v>34.296000000986304</c:v>
                </c:pt>
                <c:pt idx="10619">
                  <c:v>34.304000000986498</c:v>
                </c:pt>
                <c:pt idx="10620">
                  <c:v>34.3120000009867</c:v>
                </c:pt>
                <c:pt idx="10621">
                  <c:v>34.320000000987001</c:v>
                </c:pt>
                <c:pt idx="10622">
                  <c:v>34.328000000987203</c:v>
                </c:pt>
                <c:pt idx="10623">
                  <c:v>34.336000000987404</c:v>
                </c:pt>
                <c:pt idx="10624">
                  <c:v>34.344000000987599</c:v>
                </c:pt>
                <c:pt idx="10625">
                  <c:v>34.3520000009879</c:v>
                </c:pt>
                <c:pt idx="10626">
                  <c:v>34.360000000988101</c:v>
                </c:pt>
                <c:pt idx="10627">
                  <c:v>34.368000000988303</c:v>
                </c:pt>
                <c:pt idx="10628">
                  <c:v>34.376000000988604</c:v>
                </c:pt>
                <c:pt idx="10629">
                  <c:v>34.384000000988799</c:v>
                </c:pt>
                <c:pt idx="10630">
                  <c:v>34.392000000989</c:v>
                </c:pt>
                <c:pt idx="10631">
                  <c:v>34.400000000989301</c:v>
                </c:pt>
                <c:pt idx="10632">
                  <c:v>34.408000000989503</c:v>
                </c:pt>
                <c:pt idx="10633">
                  <c:v>34.416000000989698</c:v>
                </c:pt>
                <c:pt idx="10634">
                  <c:v>34.424000000989899</c:v>
                </c:pt>
                <c:pt idx="10635">
                  <c:v>34.4320000009902</c:v>
                </c:pt>
                <c:pt idx="10636">
                  <c:v>34.440000000990402</c:v>
                </c:pt>
                <c:pt idx="10637">
                  <c:v>34.448000000990604</c:v>
                </c:pt>
                <c:pt idx="10638">
                  <c:v>34.456000000990905</c:v>
                </c:pt>
                <c:pt idx="10639">
                  <c:v>34.464000000991099</c:v>
                </c:pt>
                <c:pt idx="10640">
                  <c:v>34.472000000991301</c:v>
                </c:pt>
                <c:pt idx="10641">
                  <c:v>34.480000000991602</c:v>
                </c:pt>
                <c:pt idx="10642">
                  <c:v>34.488000000991804</c:v>
                </c:pt>
                <c:pt idx="10643">
                  <c:v>34.496000000991998</c:v>
                </c:pt>
                <c:pt idx="10644">
                  <c:v>34.5040000009922</c:v>
                </c:pt>
                <c:pt idx="10645">
                  <c:v>34.512000000992501</c:v>
                </c:pt>
                <c:pt idx="10646">
                  <c:v>34.520000000992702</c:v>
                </c:pt>
                <c:pt idx="10647">
                  <c:v>34.528000000992904</c:v>
                </c:pt>
                <c:pt idx="10648">
                  <c:v>34.536000000993205</c:v>
                </c:pt>
                <c:pt idx="10649">
                  <c:v>34.5440000009934</c:v>
                </c:pt>
                <c:pt idx="10650">
                  <c:v>34.552000000993601</c:v>
                </c:pt>
                <c:pt idx="10651">
                  <c:v>34.560000000993902</c:v>
                </c:pt>
                <c:pt idx="10652">
                  <c:v>34.568000000994104</c:v>
                </c:pt>
                <c:pt idx="10653">
                  <c:v>34.576000000994298</c:v>
                </c:pt>
                <c:pt idx="10654">
                  <c:v>34.5840000009945</c:v>
                </c:pt>
                <c:pt idx="10655">
                  <c:v>34.592000000994801</c:v>
                </c:pt>
                <c:pt idx="10656">
                  <c:v>34.600000000995003</c:v>
                </c:pt>
                <c:pt idx="10657">
                  <c:v>34.608000000995197</c:v>
                </c:pt>
                <c:pt idx="10658">
                  <c:v>34.616000000995506</c:v>
                </c:pt>
                <c:pt idx="10659">
                  <c:v>34.6240000009957</c:v>
                </c:pt>
                <c:pt idx="10660">
                  <c:v>34.632000000995902</c:v>
                </c:pt>
                <c:pt idx="10661">
                  <c:v>34.640000000996203</c:v>
                </c:pt>
                <c:pt idx="10662">
                  <c:v>34.648000000996404</c:v>
                </c:pt>
                <c:pt idx="10663">
                  <c:v>34.656000000996599</c:v>
                </c:pt>
                <c:pt idx="10664">
                  <c:v>34.6640000009969</c:v>
                </c:pt>
                <c:pt idx="10665">
                  <c:v>34.672000000997102</c:v>
                </c:pt>
                <c:pt idx="10666">
                  <c:v>34.680000000997303</c:v>
                </c:pt>
                <c:pt idx="10667">
                  <c:v>34.688000000997498</c:v>
                </c:pt>
                <c:pt idx="10668">
                  <c:v>34.696000000997799</c:v>
                </c:pt>
                <c:pt idx="10669">
                  <c:v>34.704000000998001</c:v>
                </c:pt>
                <c:pt idx="10670">
                  <c:v>34.712000000998202</c:v>
                </c:pt>
                <c:pt idx="10671">
                  <c:v>34.720000000998503</c:v>
                </c:pt>
                <c:pt idx="10672">
                  <c:v>34.728000000998705</c:v>
                </c:pt>
                <c:pt idx="10673">
                  <c:v>34.736000000998899</c:v>
                </c:pt>
                <c:pt idx="10674">
                  <c:v>34.7440000009992</c:v>
                </c:pt>
                <c:pt idx="10675">
                  <c:v>34.752000000999402</c:v>
                </c:pt>
                <c:pt idx="10676">
                  <c:v>34.760000000999604</c:v>
                </c:pt>
                <c:pt idx="10677">
                  <c:v>34.768000000999798</c:v>
                </c:pt>
                <c:pt idx="10678">
                  <c:v>34.776000001000099</c:v>
                </c:pt>
                <c:pt idx="10679">
                  <c:v>34.784000001000301</c:v>
                </c:pt>
                <c:pt idx="10680">
                  <c:v>34.792000001000503</c:v>
                </c:pt>
                <c:pt idx="10681">
                  <c:v>34.800000001000804</c:v>
                </c:pt>
                <c:pt idx="10682">
                  <c:v>34.808000001000998</c:v>
                </c:pt>
                <c:pt idx="10683">
                  <c:v>34.8160000010012</c:v>
                </c:pt>
                <c:pt idx="10684">
                  <c:v>34.824000001001501</c:v>
                </c:pt>
                <c:pt idx="10685">
                  <c:v>34.832000001001703</c:v>
                </c:pt>
                <c:pt idx="10686">
                  <c:v>34.840000001001904</c:v>
                </c:pt>
                <c:pt idx="10687">
                  <c:v>34.848000001002099</c:v>
                </c:pt>
                <c:pt idx="10688">
                  <c:v>34.8560000010024</c:v>
                </c:pt>
                <c:pt idx="10689">
                  <c:v>34.864000001002601</c:v>
                </c:pt>
                <c:pt idx="10690">
                  <c:v>34.872000001002803</c:v>
                </c:pt>
                <c:pt idx="10691">
                  <c:v>34.880000001003104</c:v>
                </c:pt>
                <c:pt idx="10692">
                  <c:v>34.888000001003299</c:v>
                </c:pt>
                <c:pt idx="10693">
                  <c:v>34.8960000010035</c:v>
                </c:pt>
                <c:pt idx="10694">
                  <c:v>34.904000001003801</c:v>
                </c:pt>
                <c:pt idx="10695">
                  <c:v>34.912000001004003</c:v>
                </c:pt>
                <c:pt idx="10696">
                  <c:v>34.920000001004205</c:v>
                </c:pt>
                <c:pt idx="10697">
                  <c:v>34.928000001004399</c:v>
                </c:pt>
                <c:pt idx="10698">
                  <c:v>34.9360000010047</c:v>
                </c:pt>
                <c:pt idx="10699">
                  <c:v>34.944000001004902</c:v>
                </c:pt>
                <c:pt idx="10700">
                  <c:v>34.952000001005104</c:v>
                </c:pt>
                <c:pt idx="10701">
                  <c:v>34.960000001005405</c:v>
                </c:pt>
                <c:pt idx="10702">
                  <c:v>34.968000001005599</c:v>
                </c:pt>
                <c:pt idx="10703">
                  <c:v>34.976000001005801</c:v>
                </c:pt>
                <c:pt idx="10704">
                  <c:v>34.984000001006102</c:v>
                </c:pt>
                <c:pt idx="10705">
                  <c:v>34.992000001006303</c:v>
                </c:pt>
                <c:pt idx="10706">
                  <c:v>35.000000001006498</c:v>
                </c:pt>
                <c:pt idx="10707">
                  <c:v>35.0080000010067</c:v>
                </c:pt>
                <c:pt idx="10708">
                  <c:v>35.016000001007001</c:v>
                </c:pt>
                <c:pt idx="10709">
                  <c:v>35.024000001007202</c:v>
                </c:pt>
                <c:pt idx="10710">
                  <c:v>35.032000001007404</c:v>
                </c:pt>
                <c:pt idx="10711">
                  <c:v>35.040000001007705</c:v>
                </c:pt>
                <c:pt idx="10712">
                  <c:v>35.0480000010079</c:v>
                </c:pt>
                <c:pt idx="10713">
                  <c:v>35.056000001008101</c:v>
                </c:pt>
                <c:pt idx="10714">
                  <c:v>35.064000001008402</c:v>
                </c:pt>
                <c:pt idx="10715">
                  <c:v>35.072000001008604</c:v>
                </c:pt>
                <c:pt idx="10716">
                  <c:v>35.080000001008798</c:v>
                </c:pt>
                <c:pt idx="10717">
                  <c:v>35.088000001009</c:v>
                </c:pt>
                <c:pt idx="10718">
                  <c:v>35.096000001009301</c:v>
                </c:pt>
                <c:pt idx="10719">
                  <c:v>35.104000001009503</c:v>
                </c:pt>
                <c:pt idx="10720">
                  <c:v>35.112000001009697</c:v>
                </c:pt>
                <c:pt idx="10721">
                  <c:v>35.120000001010006</c:v>
                </c:pt>
                <c:pt idx="10722">
                  <c:v>35.1280000010102</c:v>
                </c:pt>
                <c:pt idx="10723">
                  <c:v>35.136000001010402</c:v>
                </c:pt>
                <c:pt idx="10724">
                  <c:v>35.144000001010703</c:v>
                </c:pt>
                <c:pt idx="10725">
                  <c:v>35.152000001010904</c:v>
                </c:pt>
                <c:pt idx="10726">
                  <c:v>35.160000001011099</c:v>
                </c:pt>
                <c:pt idx="10727">
                  <c:v>35.168000001011301</c:v>
                </c:pt>
                <c:pt idx="10728">
                  <c:v>35.176000001011602</c:v>
                </c:pt>
                <c:pt idx="10729">
                  <c:v>35.184000001011803</c:v>
                </c:pt>
                <c:pt idx="10730">
                  <c:v>35.192000001011998</c:v>
                </c:pt>
                <c:pt idx="10731">
                  <c:v>35.200000001012299</c:v>
                </c:pt>
                <c:pt idx="10732">
                  <c:v>35.2080000010125</c:v>
                </c:pt>
                <c:pt idx="10733">
                  <c:v>35.216000001012702</c:v>
                </c:pt>
                <c:pt idx="10734">
                  <c:v>35.224000001013003</c:v>
                </c:pt>
                <c:pt idx="10735">
                  <c:v>35.232000001013205</c:v>
                </c:pt>
                <c:pt idx="10736">
                  <c:v>35.240000001013399</c:v>
                </c:pt>
                <c:pt idx="10737">
                  <c:v>35.248000001013601</c:v>
                </c:pt>
                <c:pt idx="10738">
                  <c:v>35.256000001013902</c:v>
                </c:pt>
                <c:pt idx="10739">
                  <c:v>35.264000001014104</c:v>
                </c:pt>
                <c:pt idx="10740">
                  <c:v>35.272000001014298</c:v>
                </c:pt>
                <c:pt idx="10741">
                  <c:v>35.280000001014599</c:v>
                </c:pt>
                <c:pt idx="10742">
                  <c:v>35.288000001014801</c:v>
                </c:pt>
                <c:pt idx="10743">
                  <c:v>35.296000001015003</c:v>
                </c:pt>
                <c:pt idx="10744">
                  <c:v>35.304000001015304</c:v>
                </c:pt>
                <c:pt idx="10745">
                  <c:v>35.312000001015505</c:v>
                </c:pt>
                <c:pt idx="10746">
                  <c:v>35.3200000010157</c:v>
                </c:pt>
                <c:pt idx="10747">
                  <c:v>35.328000001015901</c:v>
                </c:pt>
                <c:pt idx="10748">
                  <c:v>35.336000001016203</c:v>
                </c:pt>
                <c:pt idx="10749">
                  <c:v>35.344000001016404</c:v>
                </c:pt>
                <c:pt idx="10750">
                  <c:v>35.352000001016599</c:v>
                </c:pt>
                <c:pt idx="10751">
                  <c:v>35.3600000010169</c:v>
                </c:pt>
                <c:pt idx="10752">
                  <c:v>35.368000001017101</c:v>
                </c:pt>
                <c:pt idx="10753">
                  <c:v>35.376000001017303</c:v>
                </c:pt>
                <c:pt idx="10754">
                  <c:v>35.384000001017604</c:v>
                </c:pt>
                <c:pt idx="10755">
                  <c:v>35.392000001017799</c:v>
                </c:pt>
                <c:pt idx="10756">
                  <c:v>35.400000001018</c:v>
                </c:pt>
                <c:pt idx="10757">
                  <c:v>35.408000001018202</c:v>
                </c:pt>
                <c:pt idx="10758">
                  <c:v>35.416000001018503</c:v>
                </c:pt>
                <c:pt idx="10759">
                  <c:v>35.424000001018705</c:v>
                </c:pt>
                <c:pt idx="10760">
                  <c:v>35.432000001018899</c:v>
                </c:pt>
                <c:pt idx="10761">
                  <c:v>35.4400000010192</c:v>
                </c:pt>
                <c:pt idx="10762">
                  <c:v>35.448000001019402</c:v>
                </c:pt>
                <c:pt idx="10763">
                  <c:v>35.456000001019603</c:v>
                </c:pt>
                <c:pt idx="10764">
                  <c:v>35.464000001019905</c:v>
                </c:pt>
                <c:pt idx="10765">
                  <c:v>35.472000001020099</c:v>
                </c:pt>
                <c:pt idx="10766">
                  <c:v>35.480000001020301</c:v>
                </c:pt>
                <c:pt idx="10767">
                  <c:v>35.488000001020602</c:v>
                </c:pt>
                <c:pt idx="10768">
                  <c:v>35.496000001020803</c:v>
                </c:pt>
                <c:pt idx="10769">
                  <c:v>35.504000001020998</c:v>
                </c:pt>
                <c:pt idx="10770">
                  <c:v>35.5120000010212</c:v>
                </c:pt>
                <c:pt idx="10771">
                  <c:v>35.520000001021501</c:v>
                </c:pt>
                <c:pt idx="10772">
                  <c:v>35.528000001021702</c:v>
                </c:pt>
                <c:pt idx="10773">
                  <c:v>35.536000001021904</c:v>
                </c:pt>
                <c:pt idx="10774">
                  <c:v>35.544000001022205</c:v>
                </c:pt>
                <c:pt idx="10775">
                  <c:v>35.5520000010224</c:v>
                </c:pt>
                <c:pt idx="10776">
                  <c:v>35.560000001022601</c:v>
                </c:pt>
                <c:pt idx="10777">
                  <c:v>35.568000001022902</c:v>
                </c:pt>
                <c:pt idx="10778">
                  <c:v>35.576000001023104</c:v>
                </c:pt>
                <c:pt idx="10779">
                  <c:v>35.584000001023298</c:v>
                </c:pt>
                <c:pt idx="10780">
                  <c:v>35.5920000010235</c:v>
                </c:pt>
                <c:pt idx="10781">
                  <c:v>35.600000001023801</c:v>
                </c:pt>
                <c:pt idx="10782">
                  <c:v>35.608000001024003</c:v>
                </c:pt>
                <c:pt idx="10783">
                  <c:v>35.616000001024204</c:v>
                </c:pt>
                <c:pt idx="10784">
                  <c:v>35.624000001024505</c:v>
                </c:pt>
                <c:pt idx="10785">
                  <c:v>35.6320000010247</c:v>
                </c:pt>
                <c:pt idx="10786">
                  <c:v>35.640000001024902</c:v>
                </c:pt>
                <c:pt idx="10787">
                  <c:v>35.648000001025203</c:v>
                </c:pt>
                <c:pt idx="10788">
                  <c:v>35.656000001025404</c:v>
                </c:pt>
                <c:pt idx="10789">
                  <c:v>35.664000001025599</c:v>
                </c:pt>
                <c:pt idx="10790">
                  <c:v>35.6720000010258</c:v>
                </c:pt>
                <c:pt idx="10791">
                  <c:v>35.680000001026102</c:v>
                </c:pt>
                <c:pt idx="10792">
                  <c:v>35.688000001026303</c:v>
                </c:pt>
                <c:pt idx="10793">
                  <c:v>35.696000001026498</c:v>
                </c:pt>
                <c:pt idx="10794">
                  <c:v>35.704000001026806</c:v>
                </c:pt>
                <c:pt idx="10795">
                  <c:v>35.712000001027</c:v>
                </c:pt>
                <c:pt idx="10796">
                  <c:v>35.720000001027202</c:v>
                </c:pt>
                <c:pt idx="10797">
                  <c:v>35.728000001027503</c:v>
                </c:pt>
                <c:pt idx="10798">
                  <c:v>35.736000001027705</c:v>
                </c:pt>
                <c:pt idx="10799">
                  <c:v>35.744000001027899</c:v>
                </c:pt>
                <c:pt idx="10800">
                  <c:v>35.752000001028101</c:v>
                </c:pt>
                <c:pt idx="10801">
                  <c:v>35.760000001028402</c:v>
                </c:pt>
                <c:pt idx="10802">
                  <c:v>35.768000001028604</c:v>
                </c:pt>
                <c:pt idx="10803">
                  <c:v>35.776000001028798</c:v>
                </c:pt>
                <c:pt idx="10804">
                  <c:v>35.784000001029099</c:v>
                </c:pt>
                <c:pt idx="10805">
                  <c:v>35.792000001029301</c:v>
                </c:pt>
                <c:pt idx="10806">
                  <c:v>35.800000001029503</c:v>
                </c:pt>
                <c:pt idx="10807">
                  <c:v>35.808000001029804</c:v>
                </c:pt>
                <c:pt idx="10808">
                  <c:v>35.816000001030005</c:v>
                </c:pt>
                <c:pt idx="10809">
                  <c:v>35.8240000010302</c:v>
                </c:pt>
                <c:pt idx="10810">
                  <c:v>35.832000001030401</c:v>
                </c:pt>
                <c:pt idx="10811">
                  <c:v>35.840000001030702</c:v>
                </c:pt>
                <c:pt idx="10812">
                  <c:v>35.848000001030904</c:v>
                </c:pt>
                <c:pt idx="10813">
                  <c:v>35.856000001031099</c:v>
                </c:pt>
                <c:pt idx="10814">
                  <c:v>35.8640000010314</c:v>
                </c:pt>
                <c:pt idx="10815">
                  <c:v>35.872000001031601</c:v>
                </c:pt>
                <c:pt idx="10816">
                  <c:v>35.880000001031803</c:v>
                </c:pt>
                <c:pt idx="10817">
                  <c:v>35.888000001032104</c:v>
                </c:pt>
                <c:pt idx="10818">
                  <c:v>35.896000001032299</c:v>
                </c:pt>
                <c:pt idx="10819">
                  <c:v>35.9040000010325</c:v>
                </c:pt>
                <c:pt idx="10820">
                  <c:v>35.912000001032702</c:v>
                </c:pt>
                <c:pt idx="10821">
                  <c:v>35.920000001033003</c:v>
                </c:pt>
                <c:pt idx="10822">
                  <c:v>35.928000001033205</c:v>
                </c:pt>
                <c:pt idx="10823">
                  <c:v>35.936000001033399</c:v>
                </c:pt>
                <c:pt idx="10824">
                  <c:v>35.9440000010337</c:v>
                </c:pt>
                <c:pt idx="10825">
                  <c:v>35.952000001033902</c:v>
                </c:pt>
                <c:pt idx="10826">
                  <c:v>35.960000001034103</c:v>
                </c:pt>
                <c:pt idx="10827">
                  <c:v>35.968000001034405</c:v>
                </c:pt>
                <c:pt idx="10828">
                  <c:v>35.976000001034599</c:v>
                </c:pt>
                <c:pt idx="10829">
                  <c:v>35.984000001034801</c:v>
                </c:pt>
                <c:pt idx="10830">
                  <c:v>35.992000001035002</c:v>
                </c:pt>
                <c:pt idx="10831">
                  <c:v>36.000000001035303</c:v>
                </c:pt>
                <c:pt idx="10832">
                  <c:v>36.008000001035505</c:v>
                </c:pt>
                <c:pt idx="10833">
                  <c:v>36.0160000010357</c:v>
                </c:pt>
                <c:pt idx="10834">
                  <c:v>36.024000001036001</c:v>
                </c:pt>
                <c:pt idx="10835">
                  <c:v>36.032000001036202</c:v>
                </c:pt>
                <c:pt idx="10836">
                  <c:v>36.040000001036404</c:v>
                </c:pt>
                <c:pt idx="10837">
                  <c:v>36.048000001036705</c:v>
                </c:pt>
                <c:pt idx="10838">
                  <c:v>36.0560000010369</c:v>
                </c:pt>
                <c:pt idx="10839">
                  <c:v>36.064000001037101</c:v>
                </c:pt>
                <c:pt idx="10840">
                  <c:v>36.072000001037303</c:v>
                </c:pt>
                <c:pt idx="10841">
                  <c:v>36.080000001037604</c:v>
                </c:pt>
                <c:pt idx="10842">
                  <c:v>36.088000001037798</c:v>
                </c:pt>
                <c:pt idx="10843">
                  <c:v>36.096000001038</c:v>
                </c:pt>
                <c:pt idx="10844">
                  <c:v>36.104000001038301</c:v>
                </c:pt>
                <c:pt idx="10845">
                  <c:v>36.112000001038503</c:v>
                </c:pt>
                <c:pt idx="10846">
                  <c:v>36.120000001038704</c:v>
                </c:pt>
                <c:pt idx="10847">
                  <c:v>36.128000001039005</c:v>
                </c:pt>
                <c:pt idx="10848">
                  <c:v>36.1360000010392</c:v>
                </c:pt>
                <c:pt idx="10849">
                  <c:v>36.144000001039402</c:v>
                </c:pt>
                <c:pt idx="10850">
                  <c:v>36.152000001039603</c:v>
                </c:pt>
                <c:pt idx="10851">
                  <c:v>36.160000001039904</c:v>
                </c:pt>
                <c:pt idx="10852">
                  <c:v>36.168000001040099</c:v>
                </c:pt>
                <c:pt idx="10853">
                  <c:v>36.1760000010403</c:v>
                </c:pt>
                <c:pt idx="10854">
                  <c:v>36.184000001040602</c:v>
                </c:pt>
                <c:pt idx="10855">
                  <c:v>36.192000001040803</c:v>
                </c:pt>
                <c:pt idx="10856">
                  <c:v>36.200000001040998</c:v>
                </c:pt>
                <c:pt idx="10857">
                  <c:v>36.208000001041306</c:v>
                </c:pt>
                <c:pt idx="10858">
                  <c:v>36.2160000010415</c:v>
                </c:pt>
                <c:pt idx="10859">
                  <c:v>36.224000001041702</c:v>
                </c:pt>
                <c:pt idx="10860">
                  <c:v>36.232000001041904</c:v>
                </c:pt>
                <c:pt idx="10861">
                  <c:v>36.240000001042205</c:v>
                </c:pt>
                <c:pt idx="10862">
                  <c:v>36.248000001042399</c:v>
                </c:pt>
                <c:pt idx="10863">
                  <c:v>36.256000001042601</c:v>
                </c:pt>
                <c:pt idx="10864">
                  <c:v>36.264000001042902</c:v>
                </c:pt>
                <c:pt idx="10865">
                  <c:v>36.272000001043104</c:v>
                </c:pt>
                <c:pt idx="10866">
                  <c:v>36.280000001043298</c:v>
                </c:pt>
                <c:pt idx="10867">
                  <c:v>36.288000001043599</c:v>
                </c:pt>
                <c:pt idx="10868">
                  <c:v>36.296000001043801</c:v>
                </c:pt>
                <c:pt idx="10869">
                  <c:v>36.304000001044002</c:v>
                </c:pt>
                <c:pt idx="10870">
                  <c:v>36.312000001044204</c:v>
                </c:pt>
                <c:pt idx="10871">
                  <c:v>36.320000001044505</c:v>
                </c:pt>
                <c:pt idx="10872">
                  <c:v>36.3280000010447</c:v>
                </c:pt>
                <c:pt idx="10873">
                  <c:v>36.336000001044901</c:v>
                </c:pt>
                <c:pt idx="10874">
                  <c:v>36.344000001045202</c:v>
                </c:pt>
                <c:pt idx="10875">
                  <c:v>36.352000001045404</c:v>
                </c:pt>
                <c:pt idx="10876">
                  <c:v>36.360000001045599</c:v>
                </c:pt>
                <c:pt idx="10877">
                  <c:v>36.3680000010459</c:v>
                </c:pt>
                <c:pt idx="10878">
                  <c:v>36.376000001046101</c:v>
                </c:pt>
                <c:pt idx="10879">
                  <c:v>36.384000001046303</c:v>
                </c:pt>
                <c:pt idx="10880">
                  <c:v>36.392000001046497</c:v>
                </c:pt>
                <c:pt idx="10881">
                  <c:v>36.400000001046806</c:v>
                </c:pt>
                <c:pt idx="10882">
                  <c:v>36.408000001047</c:v>
                </c:pt>
                <c:pt idx="10883">
                  <c:v>36.416000001047202</c:v>
                </c:pt>
                <c:pt idx="10884">
                  <c:v>36.424000001047503</c:v>
                </c:pt>
                <c:pt idx="10885">
                  <c:v>36.432000001047705</c:v>
                </c:pt>
                <c:pt idx="10886">
                  <c:v>36.440000001047899</c:v>
                </c:pt>
                <c:pt idx="10887">
                  <c:v>36.4480000010482</c:v>
                </c:pt>
                <c:pt idx="10888">
                  <c:v>36.456000001048402</c:v>
                </c:pt>
                <c:pt idx="10889">
                  <c:v>36.464000001048603</c:v>
                </c:pt>
                <c:pt idx="10890">
                  <c:v>36.472000001048798</c:v>
                </c:pt>
                <c:pt idx="10891">
                  <c:v>36.480000001049099</c:v>
                </c:pt>
                <c:pt idx="10892">
                  <c:v>36.488000001049301</c:v>
                </c:pt>
                <c:pt idx="10893">
                  <c:v>36.496000001049502</c:v>
                </c:pt>
                <c:pt idx="10894">
                  <c:v>36.504000001049803</c:v>
                </c:pt>
                <c:pt idx="10895">
                  <c:v>36.512000001050005</c:v>
                </c:pt>
                <c:pt idx="10896">
                  <c:v>36.5200000010502</c:v>
                </c:pt>
                <c:pt idx="10897">
                  <c:v>36.528000001050501</c:v>
                </c:pt>
                <c:pt idx="10898">
                  <c:v>36.536000001050702</c:v>
                </c:pt>
                <c:pt idx="10899">
                  <c:v>36.544000001050904</c:v>
                </c:pt>
                <c:pt idx="10900">
                  <c:v>36.552000001051098</c:v>
                </c:pt>
                <c:pt idx="10901">
                  <c:v>36.560000001051399</c:v>
                </c:pt>
                <c:pt idx="10902">
                  <c:v>36.568000001051601</c:v>
                </c:pt>
                <c:pt idx="10903">
                  <c:v>36.576000001051803</c:v>
                </c:pt>
                <c:pt idx="10904">
                  <c:v>36.584000001052104</c:v>
                </c:pt>
                <c:pt idx="10905">
                  <c:v>36.592000001052298</c:v>
                </c:pt>
                <c:pt idx="10906">
                  <c:v>36.6000000010525</c:v>
                </c:pt>
                <c:pt idx="10907">
                  <c:v>36.608000001052801</c:v>
                </c:pt>
                <c:pt idx="10908">
                  <c:v>36.616000001053003</c:v>
                </c:pt>
                <c:pt idx="10909">
                  <c:v>36.624000001053204</c:v>
                </c:pt>
                <c:pt idx="10910">
                  <c:v>36.632000001053399</c:v>
                </c:pt>
                <c:pt idx="10911">
                  <c:v>36.6400000010537</c:v>
                </c:pt>
                <c:pt idx="10912">
                  <c:v>36.648000001053902</c:v>
                </c:pt>
                <c:pt idx="10913">
                  <c:v>36.656000001054103</c:v>
                </c:pt>
                <c:pt idx="10914">
                  <c:v>36.664000001054404</c:v>
                </c:pt>
                <c:pt idx="10915">
                  <c:v>36.672000001054599</c:v>
                </c:pt>
                <c:pt idx="10916">
                  <c:v>36.6800000010548</c:v>
                </c:pt>
                <c:pt idx="10917">
                  <c:v>36.688000001055102</c:v>
                </c:pt>
                <c:pt idx="10918">
                  <c:v>36.696000001055303</c:v>
                </c:pt>
                <c:pt idx="10919">
                  <c:v>36.704000001055505</c:v>
                </c:pt>
                <c:pt idx="10920">
                  <c:v>36.712000001055699</c:v>
                </c:pt>
                <c:pt idx="10921">
                  <c:v>36.720000001056</c:v>
                </c:pt>
                <c:pt idx="10922">
                  <c:v>36.728000001056202</c:v>
                </c:pt>
                <c:pt idx="10923">
                  <c:v>36.736000001056404</c:v>
                </c:pt>
                <c:pt idx="10924">
                  <c:v>36.744000001056705</c:v>
                </c:pt>
                <c:pt idx="10925">
                  <c:v>36.752000001056899</c:v>
                </c:pt>
                <c:pt idx="10926">
                  <c:v>36.760000001057101</c:v>
                </c:pt>
                <c:pt idx="10927">
                  <c:v>36.768000001057402</c:v>
                </c:pt>
                <c:pt idx="10928">
                  <c:v>36.776000001057604</c:v>
                </c:pt>
                <c:pt idx="10929">
                  <c:v>36.784000001057798</c:v>
                </c:pt>
                <c:pt idx="10930">
                  <c:v>36.792000001058</c:v>
                </c:pt>
                <c:pt idx="10931">
                  <c:v>36.800000001058301</c:v>
                </c:pt>
                <c:pt idx="10932">
                  <c:v>36.808000001058502</c:v>
                </c:pt>
                <c:pt idx="10933">
                  <c:v>36.816000001058704</c:v>
                </c:pt>
                <c:pt idx="10934">
                  <c:v>36.824000001059005</c:v>
                </c:pt>
                <c:pt idx="10935">
                  <c:v>36.8320000010592</c:v>
                </c:pt>
                <c:pt idx="10936">
                  <c:v>36.840000001059401</c:v>
                </c:pt>
                <c:pt idx="10937">
                  <c:v>36.848000001059702</c:v>
                </c:pt>
                <c:pt idx="10938">
                  <c:v>36.856000001059904</c:v>
                </c:pt>
                <c:pt idx="10939">
                  <c:v>36.864000001060099</c:v>
                </c:pt>
                <c:pt idx="10940">
                  <c:v>36.8720000010603</c:v>
                </c:pt>
                <c:pt idx="10941">
                  <c:v>36.880000001060601</c:v>
                </c:pt>
                <c:pt idx="10942">
                  <c:v>36.888000001060803</c:v>
                </c:pt>
                <c:pt idx="10943">
                  <c:v>36.896000001060997</c:v>
                </c:pt>
                <c:pt idx="10944">
                  <c:v>36.904000001061306</c:v>
                </c:pt>
                <c:pt idx="10945">
                  <c:v>36.9120000010615</c:v>
                </c:pt>
                <c:pt idx="10946">
                  <c:v>36.920000001061702</c:v>
                </c:pt>
                <c:pt idx="10947">
                  <c:v>36.928000001062003</c:v>
                </c:pt>
                <c:pt idx="10948">
                  <c:v>36.936000001062204</c:v>
                </c:pt>
                <c:pt idx="10949">
                  <c:v>36.944000001062399</c:v>
                </c:pt>
                <c:pt idx="10950">
                  <c:v>36.952000001062601</c:v>
                </c:pt>
                <c:pt idx="10951">
                  <c:v>36.960000001062902</c:v>
                </c:pt>
                <c:pt idx="10952">
                  <c:v>36.968000001063103</c:v>
                </c:pt>
                <c:pt idx="10953">
                  <c:v>36.976000001063298</c:v>
                </c:pt>
                <c:pt idx="10954">
                  <c:v>36.984000001063599</c:v>
                </c:pt>
                <c:pt idx="10955">
                  <c:v>36.992000001063801</c:v>
                </c:pt>
                <c:pt idx="10956">
                  <c:v>37.000000001064002</c:v>
                </c:pt>
                <c:pt idx="10957">
                  <c:v>37.008000001064303</c:v>
                </c:pt>
                <c:pt idx="10958">
                  <c:v>37.016000001064505</c:v>
                </c:pt>
                <c:pt idx="10959">
                  <c:v>37.024000001064699</c:v>
                </c:pt>
                <c:pt idx="10960">
                  <c:v>37.032000001064901</c:v>
                </c:pt>
                <c:pt idx="10961">
                  <c:v>37.040000001065202</c:v>
                </c:pt>
                <c:pt idx="10962">
                  <c:v>37.048000001065404</c:v>
                </c:pt>
                <c:pt idx="10963">
                  <c:v>37.056000001065598</c:v>
                </c:pt>
                <c:pt idx="10964">
                  <c:v>37.064000001065899</c:v>
                </c:pt>
                <c:pt idx="10965">
                  <c:v>37.072000001066101</c:v>
                </c:pt>
                <c:pt idx="10966">
                  <c:v>37.080000001066303</c:v>
                </c:pt>
                <c:pt idx="10967">
                  <c:v>37.088000001066604</c:v>
                </c:pt>
                <c:pt idx="10968">
                  <c:v>37.096000001066805</c:v>
                </c:pt>
                <c:pt idx="10969">
                  <c:v>37.104000001067</c:v>
                </c:pt>
                <c:pt idx="10970">
                  <c:v>37.112000001067202</c:v>
                </c:pt>
                <c:pt idx="10971">
                  <c:v>37.120000001067503</c:v>
                </c:pt>
                <c:pt idx="10972">
                  <c:v>37.128000001067704</c:v>
                </c:pt>
                <c:pt idx="10973">
                  <c:v>37.136000001067899</c:v>
                </c:pt>
                <c:pt idx="10974">
                  <c:v>37.1440000010682</c:v>
                </c:pt>
                <c:pt idx="10975">
                  <c:v>37.152000001068402</c:v>
                </c:pt>
                <c:pt idx="10976">
                  <c:v>37.160000001068603</c:v>
                </c:pt>
                <c:pt idx="10977">
                  <c:v>37.168000001068904</c:v>
                </c:pt>
                <c:pt idx="10978">
                  <c:v>37.176000001069099</c:v>
                </c:pt>
                <c:pt idx="10979">
                  <c:v>37.1840000010693</c:v>
                </c:pt>
                <c:pt idx="10980">
                  <c:v>37.192000001069601</c:v>
                </c:pt>
                <c:pt idx="10981">
                  <c:v>37.200000001069803</c:v>
                </c:pt>
                <c:pt idx="10982">
                  <c:v>37.208000001070005</c:v>
                </c:pt>
                <c:pt idx="10983">
                  <c:v>37.216000001070199</c:v>
                </c:pt>
                <c:pt idx="10984">
                  <c:v>37.2240000010705</c:v>
                </c:pt>
                <c:pt idx="10985">
                  <c:v>37.232000001070702</c:v>
                </c:pt>
                <c:pt idx="10986">
                  <c:v>37.240000001070904</c:v>
                </c:pt>
                <c:pt idx="10987">
                  <c:v>37.248000001071205</c:v>
                </c:pt>
                <c:pt idx="10988">
                  <c:v>37.256000001071399</c:v>
                </c:pt>
                <c:pt idx="10989">
                  <c:v>37.264000001071601</c:v>
                </c:pt>
                <c:pt idx="10990">
                  <c:v>37.272000001071902</c:v>
                </c:pt>
                <c:pt idx="10991">
                  <c:v>37.280000001072104</c:v>
                </c:pt>
                <c:pt idx="10992">
                  <c:v>37.288000001072298</c:v>
                </c:pt>
                <c:pt idx="10993">
                  <c:v>37.2960000010725</c:v>
                </c:pt>
                <c:pt idx="10994">
                  <c:v>37.304000001072801</c:v>
                </c:pt>
                <c:pt idx="10995">
                  <c:v>37.312000001073002</c:v>
                </c:pt>
                <c:pt idx="10996">
                  <c:v>37.320000001073204</c:v>
                </c:pt>
                <c:pt idx="10997">
                  <c:v>37.328000001073505</c:v>
                </c:pt>
                <c:pt idx="10998">
                  <c:v>37.3360000010737</c:v>
                </c:pt>
                <c:pt idx="10999">
                  <c:v>37.344000001073901</c:v>
                </c:pt>
                <c:pt idx="11000">
                  <c:v>37.352000001074202</c:v>
                </c:pt>
                <c:pt idx="11001">
                  <c:v>37.360000001074404</c:v>
                </c:pt>
                <c:pt idx="11002">
                  <c:v>37.368000001074599</c:v>
                </c:pt>
                <c:pt idx="11003">
                  <c:v>37.3760000010748</c:v>
                </c:pt>
                <c:pt idx="11004">
                  <c:v>37.384000001075101</c:v>
                </c:pt>
                <c:pt idx="11005">
                  <c:v>37.392000001075303</c:v>
                </c:pt>
                <c:pt idx="11006">
                  <c:v>37.400000001075497</c:v>
                </c:pt>
                <c:pt idx="11007">
                  <c:v>37.408000001075806</c:v>
                </c:pt>
                <c:pt idx="11008">
                  <c:v>37.416000001076</c:v>
                </c:pt>
                <c:pt idx="11009">
                  <c:v>37.424000001076202</c:v>
                </c:pt>
                <c:pt idx="11010">
                  <c:v>37.432000001076503</c:v>
                </c:pt>
                <c:pt idx="11011">
                  <c:v>37.440000001076704</c:v>
                </c:pt>
                <c:pt idx="11012">
                  <c:v>37.448000001076899</c:v>
                </c:pt>
                <c:pt idx="11013">
                  <c:v>37.456000001077101</c:v>
                </c:pt>
                <c:pt idx="11014">
                  <c:v>37.464000001077402</c:v>
                </c:pt>
                <c:pt idx="11015">
                  <c:v>37.472000001077603</c:v>
                </c:pt>
                <c:pt idx="11016">
                  <c:v>37.480000001077798</c:v>
                </c:pt>
                <c:pt idx="11017">
                  <c:v>37.488000001078106</c:v>
                </c:pt>
                <c:pt idx="11018">
                  <c:v>37.496000001078301</c:v>
                </c:pt>
                <c:pt idx="11019">
                  <c:v>37.504000001078502</c:v>
                </c:pt>
                <c:pt idx="11020">
                  <c:v>37.512000001078803</c:v>
                </c:pt>
                <c:pt idx="11021">
                  <c:v>37.520000001079005</c:v>
                </c:pt>
                <c:pt idx="11022">
                  <c:v>37.528000001079199</c:v>
                </c:pt>
                <c:pt idx="11023">
                  <c:v>37.536000001079401</c:v>
                </c:pt>
                <c:pt idx="11024">
                  <c:v>37.544000001079702</c:v>
                </c:pt>
                <c:pt idx="11025">
                  <c:v>37.552000001079904</c:v>
                </c:pt>
                <c:pt idx="11026">
                  <c:v>37.560000001080098</c:v>
                </c:pt>
                <c:pt idx="11027">
                  <c:v>37.568000001080399</c:v>
                </c:pt>
                <c:pt idx="11028">
                  <c:v>37.576000001080601</c:v>
                </c:pt>
                <c:pt idx="11029">
                  <c:v>37.584000001080803</c:v>
                </c:pt>
                <c:pt idx="11030">
                  <c:v>37.592000001081104</c:v>
                </c:pt>
                <c:pt idx="11031">
                  <c:v>37.600000001081305</c:v>
                </c:pt>
                <c:pt idx="11032">
                  <c:v>37.6080000010815</c:v>
                </c:pt>
                <c:pt idx="11033">
                  <c:v>37.616000001081701</c:v>
                </c:pt>
                <c:pt idx="11034">
                  <c:v>37.624000001082003</c:v>
                </c:pt>
                <c:pt idx="11035">
                  <c:v>37.632000001082204</c:v>
                </c:pt>
                <c:pt idx="11036">
                  <c:v>37.640000001082399</c:v>
                </c:pt>
                <c:pt idx="11037">
                  <c:v>37.6480000010827</c:v>
                </c:pt>
                <c:pt idx="11038">
                  <c:v>37.656000001082901</c:v>
                </c:pt>
                <c:pt idx="11039">
                  <c:v>37.664000001083103</c:v>
                </c:pt>
                <c:pt idx="11040">
                  <c:v>37.672000001083404</c:v>
                </c:pt>
                <c:pt idx="11041">
                  <c:v>37.680000001083599</c:v>
                </c:pt>
                <c:pt idx="11042">
                  <c:v>37.6880000010838</c:v>
                </c:pt>
                <c:pt idx="11043">
                  <c:v>37.696000001084002</c:v>
                </c:pt>
                <c:pt idx="11044">
                  <c:v>37.704000001084303</c:v>
                </c:pt>
                <c:pt idx="11045">
                  <c:v>37.712000001084505</c:v>
                </c:pt>
                <c:pt idx="11046">
                  <c:v>37.720000001084699</c:v>
                </c:pt>
                <c:pt idx="11047">
                  <c:v>37.728000001085</c:v>
                </c:pt>
                <c:pt idx="11048">
                  <c:v>37.736000001085202</c:v>
                </c:pt>
                <c:pt idx="11049">
                  <c:v>37.744000001085404</c:v>
                </c:pt>
                <c:pt idx="11050">
                  <c:v>37.752000001085705</c:v>
                </c:pt>
                <c:pt idx="11051">
                  <c:v>37.760000001085899</c:v>
                </c:pt>
                <c:pt idx="11052">
                  <c:v>37.768000001086101</c:v>
                </c:pt>
                <c:pt idx="11053">
                  <c:v>37.776000001086302</c:v>
                </c:pt>
                <c:pt idx="11054">
                  <c:v>37.784000001086604</c:v>
                </c:pt>
                <c:pt idx="11055">
                  <c:v>37.792000001086805</c:v>
                </c:pt>
                <c:pt idx="11056">
                  <c:v>37.800000001087</c:v>
                </c:pt>
                <c:pt idx="11057">
                  <c:v>37.808000001087301</c:v>
                </c:pt>
                <c:pt idx="11058">
                  <c:v>37.816000001087502</c:v>
                </c:pt>
                <c:pt idx="11059">
                  <c:v>37.824000001087704</c:v>
                </c:pt>
                <c:pt idx="11060">
                  <c:v>37.832000001088005</c:v>
                </c:pt>
                <c:pt idx="11061">
                  <c:v>37.8400000010882</c:v>
                </c:pt>
                <c:pt idx="11062">
                  <c:v>37.848000001088401</c:v>
                </c:pt>
                <c:pt idx="11063">
                  <c:v>37.856000001088603</c:v>
                </c:pt>
                <c:pt idx="11064">
                  <c:v>37.864000001088904</c:v>
                </c:pt>
                <c:pt idx="11065">
                  <c:v>37.872000001089098</c:v>
                </c:pt>
                <c:pt idx="11066">
                  <c:v>37.8800000010893</c:v>
                </c:pt>
                <c:pt idx="11067">
                  <c:v>37.888000001089601</c:v>
                </c:pt>
                <c:pt idx="11068">
                  <c:v>37.896000001089803</c:v>
                </c:pt>
                <c:pt idx="11069">
                  <c:v>37.904000001090004</c:v>
                </c:pt>
                <c:pt idx="11070">
                  <c:v>37.912000001090306</c:v>
                </c:pt>
                <c:pt idx="11071">
                  <c:v>37.9200000010905</c:v>
                </c:pt>
                <c:pt idx="11072">
                  <c:v>37.928000001090702</c:v>
                </c:pt>
                <c:pt idx="11073">
                  <c:v>37.936000001090903</c:v>
                </c:pt>
                <c:pt idx="11074">
                  <c:v>37.944000001091204</c:v>
                </c:pt>
                <c:pt idx="11075">
                  <c:v>37.952000001091399</c:v>
                </c:pt>
                <c:pt idx="11076">
                  <c:v>37.960000001091601</c:v>
                </c:pt>
                <c:pt idx="11077">
                  <c:v>37.968000001091902</c:v>
                </c:pt>
                <c:pt idx="11078">
                  <c:v>37.976000001092103</c:v>
                </c:pt>
                <c:pt idx="11079">
                  <c:v>37.984000001092298</c:v>
                </c:pt>
                <c:pt idx="11080">
                  <c:v>37.992000001092606</c:v>
                </c:pt>
                <c:pt idx="11081">
                  <c:v>38.000000001092801</c:v>
                </c:pt>
                <c:pt idx="11082">
                  <c:v>38.008000001093002</c:v>
                </c:pt>
                <c:pt idx="11083">
                  <c:v>38.016000001093204</c:v>
                </c:pt>
                <c:pt idx="11084">
                  <c:v>38.024000001093505</c:v>
                </c:pt>
                <c:pt idx="11085">
                  <c:v>38.032000001093699</c:v>
                </c:pt>
                <c:pt idx="11086">
                  <c:v>38.040000001093901</c:v>
                </c:pt>
                <c:pt idx="11087">
                  <c:v>38.048000001094202</c:v>
                </c:pt>
                <c:pt idx="11088">
                  <c:v>38.056000001094404</c:v>
                </c:pt>
                <c:pt idx="11089">
                  <c:v>38.064000001094598</c:v>
                </c:pt>
                <c:pt idx="11090">
                  <c:v>38.072000001094899</c:v>
                </c:pt>
                <c:pt idx="11091">
                  <c:v>38.080000001095101</c:v>
                </c:pt>
                <c:pt idx="11092">
                  <c:v>38.088000001095303</c:v>
                </c:pt>
                <c:pt idx="11093">
                  <c:v>38.096000001095497</c:v>
                </c:pt>
                <c:pt idx="11094">
                  <c:v>38.104000001095805</c:v>
                </c:pt>
                <c:pt idx="11095">
                  <c:v>38.112000001096</c:v>
                </c:pt>
                <c:pt idx="11096">
                  <c:v>38.120000001096201</c:v>
                </c:pt>
                <c:pt idx="11097">
                  <c:v>38.128000001096503</c:v>
                </c:pt>
                <c:pt idx="11098">
                  <c:v>38.136000001096704</c:v>
                </c:pt>
                <c:pt idx="11099">
                  <c:v>38.144000001096899</c:v>
                </c:pt>
                <c:pt idx="11100">
                  <c:v>38.1520000010972</c:v>
                </c:pt>
                <c:pt idx="11101">
                  <c:v>38.160000001097401</c:v>
                </c:pt>
                <c:pt idx="11102">
                  <c:v>38.168000001097603</c:v>
                </c:pt>
                <c:pt idx="11103">
                  <c:v>38.176000001097798</c:v>
                </c:pt>
                <c:pt idx="11104">
                  <c:v>38.184000001098106</c:v>
                </c:pt>
                <c:pt idx="11105">
                  <c:v>38.1920000010983</c:v>
                </c:pt>
                <c:pt idx="11106">
                  <c:v>38.200000001098502</c:v>
                </c:pt>
                <c:pt idx="11107">
                  <c:v>38.208000001098803</c:v>
                </c:pt>
                <c:pt idx="11108">
                  <c:v>38.216000001099005</c:v>
                </c:pt>
                <c:pt idx="11109">
                  <c:v>38.224000001099199</c:v>
                </c:pt>
                <c:pt idx="11110">
                  <c:v>38.2320000010995</c:v>
                </c:pt>
                <c:pt idx="11111">
                  <c:v>38.240000001099702</c:v>
                </c:pt>
                <c:pt idx="11112">
                  <c:v>38.248000001099903</c:v>
                </c:pt>
                <c:pt idx="11113">
                  <c:v>38.256000001100205</c:v>
                </c:pt>
                <c:pt idx="11114">
                  <c:v>38.264000001100399</c:v>
                </c:pt>
                <c:pt idx="11115">
                  <c:v>38.272000001100601</c:v>
                </c:pt>
                <c:pt idx="11116">
                  <c:v>38.280000001100802</c:v>
                </c:pt>
                <c:pt idx="11117">
                  <c:v>38.288000001101103</c:v>
                </c:pt>
                <c:pt idx="11118">
                  <c:v>38.296000001101305</c:v>
                </c:pt>
                <c:pt idx="11119">
                  <c:v>38.3040000011015</c:v>
                </c:pt>
                <c:pt idx="11120">
                  <c:v>38.312000001101801</c:v>
                </c:pt>
                <c:pt idx="11121">
                  <c:v>38.320000001102002</c:v>
                </c:pt>
                <c:pt idx="11122">
                  <c:v>38.328000001102204</c:v>
                </c:pt>
                <c:pt idx="11123">
                  <c:v>38.336000001102505</c:v>
                </c:pt>
                <c:pt idx="11124">
                  <c:v>38.3440000011027</c:v>
                </c:pt>
                <c:pt idx="11125">
                  <c:v>38.352000001102901</c:v>
                </c:pt>
                <c:pt idx="11126">
                  <c:v>38.360000001103103</c:v>
                </c:pt>
                <c:pt idx="11127">
                  <c:v>38.368000001103404</c:v>
                </c:pt>
                <c:pt idx="11128">
                  <c:v>38.376000001103598</c:v>
                </c:pt>
                <c:pt idx="11129">
                  <c:v>38.3840000011038</c:v>
                </c:pt>
                <c:pt idx="11130">
                  <c:v>38.392000001104101</c:v>
                </c:pt>
                <c:pt idx="11131">
                  <c:v>38.400000001104303</c:v>
                </c:pt>
                <c:pt idx="11132">
                  <c:v>38.408000001104504</c:v>
                </c:pt>
                <c:pt idx="11133">
                  <c:v>38.416000001104806</c:v>
                </c:pt>
                <c:pt idx="11134">
                  <c:v>38.424000001105</c:v>
                </c:pt>
                <c:pt idx="11135">
                  <c:v>38.432000001105202</c:v>
                </c:pt>
                <c:pt idx="11136">
                  <c:v>38.440000001105403</c:v>
                </c:pt>
                <c:pt idx="11137">
                  <c:v>38.448000001105704</c:v>
                </c:pt>
                <c:pt idx="11138">
                  <c:v>38.456000001105899</c:v>
                </c:pt>
                <c:pt idx="11139">
                  <c:v>38.464000001106101</c:v>
                </c:pt>
                <c:pt idx="11140">
                  <c:v>38.472000001106402</c:v>
                </c:pt>
                <c:pt idx="11141">
                  <c:v>38.480000001106603</c:v>
                </c:pt>
                <c:pt idx="11142">
                  <c:v>38.488000001106798</c:v>
                </c:pt>
                <c:pt idx="11143">
                  <c:v>38.496000001107106</c:v>
                </c:pt>
                <c:pt idx="11144">
                  <c:v>38.5040000011073</c:v>
                </c:pt>
                <c:pt idx="11145">
                  <c:v>38.512000001107502</c:v>
                </c:pt>
                <c:pt idx="11146">
                  <c:v>38.520000001107704</c:v>
                </c:pt>
                <c:pt idx="11147">
                  <c:v>38.528000001108005</c:v>
                </c:pt>
                <c:pt idx="11148">
                  <c:v>38.536000001108199</c:v>
                </c:pt>
                <c:pt idx="11149">
                  <c:v>38.544000001108401</c:v>
                </c:pt>
                <c:pt idx="11150">
                  <c:v>38.552000001108702</c:v>
                </c:pt>
                <c:pt idx="11151">
                  <c:v>38.560000001108904</c:v>
                </c:pt>
                <c:pt idx="11152">
                  <c:v>38.568000001109098</c:v>
                </c:pt>
                <c:pt idx="11153">
                  <c:v>38.576000001109406</c:v>
                </c:pt>
                <c:pt idx="11154">
                  <c:v>38.584000001109601</c:v>
                </c:pt>
                <c:pt idx="11155">
                  <c:v>38.592000001109803</c:v>
                </c:pt>
                <c:pt idx="11156">
                  <c:v>38.600000001110004</c:v>
                </c:pt>
                <c:pt idx="11157">
                  <c:v>38.608000001110305</c:v>
                </c:pt>
                <c:pt idx="11158">
                  <c:v>38.6160000011105</c:v>
                </c:pt>
                <c:pt idx="11159">
                  <c:v>38.624000001110701</c:v>
                </c:pt>
                <c:pt idx="11160">
                  <c:v>38.632000001111003</c:v>
                </c:pt>
                <c:pt idx="11161">
                  <c:v>38.640000001111204</c:v>
                </c:pt>
                <c:pt idx="11162">
                  <c:v>38.648000001111399</c:v>
                </c:pt>
                <c:pt idx="11163">
                  <c:v>38.6560000011117</c:v>
                </c:pt>
                <c:pt idx="11164">
                  <c:v>38.664000001111901</c:v>
                </c:pt>
                <c:pt idx="11165">
                  <c:v>38.672000001112103</c:v>
                </c:pt>
                <c:pt idx="11166">
                  <c:v>38.680000001112298</c:v>
                </c:pt>
                <c:pt idx="11167">
                  <c:v>38.688000001112606</c:v>
                </c:pt>
                <c:pt idx="11168">
                  <c:v>38.6960000011128</c:v>
                </c:pt>
                <c:pt idx="11169">
                  <c:v>38.704000001113002</c:v>
                </c:pt>
                <c:pt idx="11170">
                  <c:v>38.712000001113303</c:v>
                </c:pt>
                <c:pt idx="11171">
                  <c:v>38.720000001113505</c:v>
                </c:pt>
                <c:pt idx="11172">
                  <c:v>38.728000001113699</c:v>
                </c:pt>
                <c:pt idx="11173">
                  <c:v>38.736000001114</c:v>
                </c:pt>
                <c:pt idx="11174">
                  <c:v>38.744000001114202</c:v>
                </c:pt>
                <c:pt idx="11175">
                  <c:v>38.752000001114403</c:v>
                </c:pt>
                <c:pt idx="11176">
                  <c:v>38.760000001114598</c:v>
                </c:pt>
                <c:pt idx="11177">
                  <c:v>38.768000001114899</c:v>
                </c:pt>
                <c:pt idx="11178">
                  <c:v>38.776000001115101</c:v>
                </c:pt>
                <c:pt idx="11179">
                  <c:v>38.784000001115302</c:v>
                </c:pt>
                <c:pt idx="11180">
                  <c:v>38.792000001115603</c:v>
                </c:pt>
                <c:pt idx="11181">
                  <c:v>38.800000001115805</c:v>
                </c:pt>
                <c:pt idx="11182">
                  <c:v>38.808000001116</c:v>
                </c:pt>
                <c:pt idx="11183">
                  <c:v>38.816000001116301</c:v>
                </c:pt>
                <c:pt idx="11184">
                  <c:v>38.824000001116502</c:v>
                </c:pt>
                <c:pt idx="11185">
                  <c:v>38.832000001116704</c:v>
                </c:pt>
                <c:pt idx="11186">
                  <c:v>38.840000001116898</c:v>
                </c:pt>
                <c:pt idx="11187">
                  <c:v>38.8480000011172</c:v>
                </c:pt>
                <c:pt idx="11188">
                  <c:v>38.856000001117401</c:v>
                </c:pt>
                <c:pt idx="11189">
                  <c:v>38.864000001117603</c:v>
                </c:pt>
                <c:pt idx="11190">
                  <c:v>38.872000001117904</c:v>
                </c:pt>
                <c:pt idx="11191">
                  <c:v>38.880000001118098</c:v>
                </c:pt>
                <c:pt idx="11192">
                  <c:v>38.8880000011183</c:v>
                </c:pt>
                <c:pt idx="11193">
                  <c:v>38.896000001118601</c:v>
                </c:pt>
                <c:pt idx="11194">
                  <c:v>38.904000001118803</c:v>
                </c:pt>
                <c:pt idx="11195">
                  <c:v>38.912000001119004</c:v>
                </c:pt>
                <c:pt idx="11196">
                  <c:v>38.920000001119199</c:v>
                </c:pt>
                <c:pt idx="11197">
                  <c:v>38.9280000011195</c:v>
                </c:pt>
                <c:pt idx="11198">
                  <c:v>38.936000001119702</c:v>
                </c:pt>
                <c:pt idx="11199">
                  <c:v>38.944000001119903</c:v>
                </c:pt>
                <c:pt idx="11200">
                  <c:v>38.952000001120204</c:v>
                </c:pt>
                <c:pt idx="11201">
                  <c:v>38.960000001120399</c:v>
                </c:pt>
                <c:pt idx="11202">
                  <c:v>38.9680000011206</c:v>
                </c:pt>
                <c:pt idx="11203">
                  <c:v>38.976000001120902</c:v>
                </c:pt>
                <c:pt idx="11204">
                  <c:v>38.984000001121103</c:v>
                </c:pt>
                <c:pt idx="11205">
                  <c:v>38.992000001121305</c:v>
                </c:pt>
                <c:pt idx="11206">
                  <c:v>39.000000001121499</c:v>
                </c:pt>
                <c:pt idx="11207">
                  <c:v>39.0080000011218</c:v>
                </c:pt>
                <c:pt idx="11208">
                  <c:v>39.016000001122002</c:v>
                </c:pt>
                <c:pt idx="11209">
                  <c:v>39.024000001122204</c:v>
                </c:pt>
                <c:pt idx="11210">
                  <c:v>39.032000001122505</c:v>
                </c:pt>
                <c:pt idx="11211">
                  <c:v>39.040000001122699</c:v>
                </c:pt>
                <c:pt idx="11212">
                  <c:v>39.048000001122901</c:v>
                </c:pt>
                <c:pt idx="11213">
                  <c:v>39.056000001123202</c:v>
                </c:pt>
                <c:pt idx="11214">
                  <c:v>39.064000001123404</c:v>
                </c:pt>
                <c:pt idx="11215">
                  <c:v>39.072000001123598</c:v>
                </c:pt>
                <c:pt idx="11216">
                  <c:v>39.0800000011238</c:v>
                </c:pt>
                <c:pt idx="11217">
                  <c:v>39.088000001124101</c:v>
                </c:pt>
                <c:pt idx="11218">
                  <c:v>39.096000001124303</c:v>
                </c:pt>
                <c:pt idx="11219">
                  <c:v>39.104000001124504</c:v>
                </c:pt>
                <c:pt idx="11220">
                  <c:v>39.112000001124805</c:v>
                </c:pt>
                <c:pt idx="11221">
                  <c:v>39.120000001125</c:v>
                </c:pt>
                <c:pt idx="11222">
                  <c:v>39.128000001125201</c:v>
                </c:pt>
                <c:pt idx="11223">
                  <c:v>39.136000001125502</c:v>
                </c:pt>
                <c:pt idx="11224">
                  <c:v>39.144000001125704</c:v>
                </c:pt>
                <c:pt idx="11225">
                  <c:v>39.152000001125899</c:v>
                </c:pt>
                <c:pt idx="11226">
                  <c:v>39.1600000011261</c:v>
                </c:pt>
                <c:pt idx="11227">
                  <c:v>39.168000001126401</c:v>
                </c:pt>
                <c:pt idx="11228">
                  <c:v>39.176000001126603</c:v>
                </c:pt>
                <c:pt idx="11229">
                  <c:v>39.184000001126797</c:v>
                </c:pt>
                <c:pt idx="11230">
                  <c:v>39.192000001127106</c:v>
                </c:pt>
                <c:pt idx="11231">
                  <c:v>39.2000000011273</c:v>
                </c:pt>
                <c:pt idx="11232">
                  <c:v>39.208000001127502</c:v>
                </c:pt>
                <c:pt idx="11233">
                  <c:v>39.216000001127803</c:v>
                </c:pt>
                <c:pt idx="11234">
                  <c:v>39.224000001128005</c:v>
                </c:pt>
                <c:pt idx="11235">
                  <c:v>39.232000001128199</c:v>
                </c:pt>
                <c:pt idx="11236">
                  <c:v>39.240000001128401</c:v>
                </c:pt>
                <c:pt idx="11237">
                  <c:v>39.248000001128702</c:v>
                </c:pt>
                <c:pt idx="11238">
                  <c:v>39.256000001128903</c:v>
                </c:pt>
                <c:pt idx="11239">
                  <c:v>39.264000001129098</c:v>
                </c:pt>
                <c:pt idx="11240">
                  <c:v>39.272000001129399</c:v>
                </c:pt>
                <c:pt idx="11241">
                  <c:v>39.280000001129601</c:v>
                </c:pt>
                <c:pt idx="11242">
                  <c:v>39.288000001129802</c:v>
                </c:pt>
                <c:pt idx="11243">
                  <c:v>39.296000001130103</c:v>
                </c:pt>
                <c:pt idx="11244">
                  <c:v>39.304000001130305</c:v>
                </c:pt>
                <c:pt idx="11245">
                  <c:v>39.3120000011305</c:v>
                </c:pt>
                <c:pt idx="11246">
                  <c:v>39.320000001130701</c:v>
                </c:pt>
                <c:pt idx="11247">
                  <c:v>39.328000001131002</c:v>
                </c:pt>
                <c:pt idx="11248">
                  <c:v>39.336000001131204</c:v>
                </c:pt>
                <c:pt idx="11249">
                  <c:v>39.344000001131398</c:v>
                </c:pt>
                <c:pt idx="11250">
                  <c:v>39.352000001131699</c:v>
                </c:pt>
                <c:pt idx="11251">
                  <c:v>39.360000001131901</c:v>
                </c:pt>
                <c:pt idx="11252">
                  <c:v>39.368000001132103</c:v>
                </c:pt>
                <c:pt idx="11253">
                  <c:v>39.376000001132404</c:v>
                </c:pt>
                <c:pt idx="11254">
                  <c:v>39.384000001132605</c:v>
                </c:pt>
                <c:pt idx="11255">
                  <c:v>39.3920000011328</c:v>
                </c:pt>
                <c:pt idx="11256">
                  <c:v>39.400000001133002</c:v>
                </c:pt>
                <c:pt idx="11257">
                  <c:v>39.408000001133303</c:v>
                </c:pt>
                <c:pt idx="11258">
                  <c:v>39.416000001133504</c:v>
                </c:pt>
                <c:pt idx="11259">
                  <c:v>39.424000001133699</c:v>
                </c:pt>
                <c:pt idx="11260">
                  <c:v>39.432000001134</c:v>
                </c:pt>
                <c:pt idx="11261">
                  <c:v>39.440000001134202</c:v>
                </c:pt>
                <c:pt idx="11262">
                  <c:v>39.448000001134403</c:v>
                </c:pt>
                <c:pt idx="11263">
                  <c:v>39.456000001134704</c:v>
                </c:pt>
                <c:pt idx="11264">
                  <c:v>39.464000001134899</c:v>
                </c:pt>
                <c:pt idx="11265">
                  <c:v>39.4720000011351</c:v>
                </c:pt>
                <c:pt idx="11266">
                  <c:v>39.480000001135302</c:v>
                </c:pt>
                <c:pt idx="11267">
                  <c:v>39.488000001135603</c:v>
                </c:pt>
                <c:pt idx="11268">
                  <c:v>39.496000001135805</c:v>
                </c:pt>
                <c:pt idx="11269">
                  <c:v>39.504000001135999</c:v>
                </c:pt>
                <c:pt idx="11270">
                  <c:v>39.5120000011363</c:v>
                </c:pt>
                <c:pt idx="11271">
                  <c:v>39.520000001136502</c:v>
                </c:pt>
                <c:pt idx="11272">
                  <c:v>39.528000001136704</c:v>
                </c:pt>
                <c:pt idx="11273">
                  <c:v>39.536000001137005</c:v>
                </c:pt>
                <c:pt idx="11274">
                  <c:v>39.544000001137199</c:v>
                </c:pt>
                <c:pt idx="11275">
                  <c:v>39.552000001137401</c:v>
                </c:pt>
                <c:pt idx="11276">
                  <c:v>39.560000001137702</c:v>
                </c:pt>
                <c:pt idx="11277">
                  <c:v>39.568000001137904</c:v>
                </c:pt>
                <c:pt idx="11278">
                  <c:v>39.576000001138098</c:v>
                </c:pt>
                <c:pt idx="11279">
                  <c:v>39.5840000011383</c:v>
                </c:pt>
                <c:pt idx="11280">
                  <c:v>39.592000001138601</c:v>
                </c:pt>
                <c:pt idx="11281">
                  <c:v>39.600000001138802</c:v>
                </c:pt>
                <c:pt idx="11282">
                  <c:v>39.608000001139004</c:v>
                </c:pt>
                <c:pt idx="11283">
                  <c:v>39.616000001139305</c:v>
                </c:pt>
                <c:pt idx="11284">
                  <c:v>39.6240000011395</c:v>
                </c:pt>
                <c:pt idx="11285">
                  <c:v>39.632000001139701</c:v>
                </c:pt>
                <c:pt idx="11286">
                  <c:v>39.640000001140002</c:v>
                </c:pt>
                <c:pt idx="11287">
                  <c:v>39.648000001140204</c:v>
                </c:pt>
                <c:pt idx="11288">
                  <c:v>39.656000001140399</c:v>
                </c:pt>
                <c:pt idx="11289">
                  <c:v>39.6640000011406</c:v>
                </c:pt>
                <c:pt idx="11290">
                  <c:v>39.672000001140901</c:v>
                </c:pt>
                <c:pt idx="11291">
                  <c:v>39.680000001141103</c:v>
                </c:pt>
                <c:pt idx="11292">
                  <c:v>39.688000001141305</c:v>
                </c:pt>
                <c:pt idx="11293">
                  <c:v>39.696000001141606</c:v>
                </c:pt>
                <c:pt idx="11294">
                  <c:v>39.7040000011418</c:v>
                </c:pt>
                <c:pt idx="11295">
                  <c:v>39.712000001142002</c:v>
                </c:pt>
                <c:pt idx="11296">
                  <c:v>39.720000001142303</c:v>
                </c:pt>
                <c:pt idx="11297">
                  <c:v>39.728000001142505</c:v>
                </c:pt>
                <c:pt idx="11298">
                  <c:v>39.736000001142699</c:v>
                </c:pt>
                <c:pt idx="11299">
                  <c:v>39.744000001142901</c:v>
                </c:pt>
                <c:pt idx="11300">
                  <c:v>39.752000001143202</c:v>
                </c:pt>
                <c:pt idx="11301">
                  <c:v>39.760000001143403</c:v>
                </c:pt>
                <c:pt idx="11302">
                  <c:v>39.768000001143598</c:v>
                </c:pt>
                <c:pt idx="11303">
                  <c:v>39.776000001143906</c:v>
                </c:pt>
                <c:pt idx="11304">
                  <c:v>39.784000001144101</c:v>
                </c:pt>
                <c:pt idx="11305">
                  <c:v>39.792000001144302</c:v>
                </c:pt>
                <c:pt idx="11306">
                  <c:v>39.800000001144603</c:v>
                </c:pt>
                <c:pt idx="11307">
                  <c:v>39.808000001144805</c:v>
                </c:pt>
                <c:pt idx="11308">
                  <c:v>39.816000001144999</c:v>
                </c:pt>
                <c:pt idx="11309">
                  <c:v>39.824000001145201</c:v>
                </c:pt>
                <c:pt idx="11310">
                  <c:v>39.832000001145502</c:v>
                </c:pt>
                <c:pt idx="11311">
                  <c:v>39.840000001145704</c:v>
                </c:pt>
                <c:pt idx="11312">
                  <c:v>39.848000001145898</c:v>
                </c:pt>
                <c:pt idx="11313">
                  <c:v>39.856000001146199</c:v>
                </c:pt>
                <c:pt idx="11314">
                  <c:v>39.864000001146401</c:v>
                </c:pt>
                <c:pt idx="11315">
                  <c:v>39.872000001146603</c:v>
                </c:pt>
                <c:pt idx="11316">
                  <c:v>39.880000001146904</c:v>
                </c:pt>
                <c:pt idx="11317">
                  <c:v>39.888000001147105</c:v>
                </c:pt>
                <c:pt idx="11318">
                  <c:v>39.8960000011473</c:v>
                </c:pt>
                <c:pt idx="11319">
                  <c:v>39.904000001147502</c:v>
                </c:pt>
                <c:pt idx="11320">
                  <c:v>39.912000001147803</c:v>
                </c:pt>
                <c:pt idx="11321">
                  <c:v>39.920000001148004</c:v>
                </c:pt>
                <c:pt idx="11322">
                  <c:v>39.928000001148199</c:v>
                </c:pt>
                <c:pt idx="11323">
                  <c:v>39.9360000011485</c:v>
                </c:pt>
                <c:pt idx="11324">
                  <c:v>39.944000001148702</c:v>
                </c:pt>
                <c:pt idx="11325">
                  <c:v>39.952000001148903</c:v>
                </c:pt>
                <c:pt idx="11326">
                  <c:v>39.960000001149204</c:v>
                </c:pt>
                <c:pt idx="11327">
                  <c:v>39.968000001149399</c:v>
                </c:pt>
                <c:pt idx="11328">
                  <c:v>39.9760000011496</c:v>
                </c:pt>
                <c:pt idx="11329">
                  <c:v>39.984000001149802</c:v>
                </c:pt>
                <c:pt idx="11330">
                  <c:v>39.992000001150103</c:v>
                </c:pt>
                <c:pt idx="11331">
                  <c:v>40.000000001150305</c:v>
                </c:pt>
                <c:pt idx="11332">
                  <c:v>40.008000001150499</c:v>
                </c:pt>
                <c:pt idx="11333">
                  <c:v>40.0160000011508</c:v>
                </c:pt>
                <c:pt idx="11334">
                  <c:v>40.024000001151002</c:v>
                </c:pt>
                <c:pt idx="11335">
                  <c:v>40.032000001151204</c:v>
                </c:pt>
                <c:pt idx="11336">
                  <c:v>40.040000001151505</c:v>
                </c:pt>
                <c:pt idx="11337">
                  <c:v>40.048000001151699</c:v>
                </c:pt>
                <c:pt idx="11338">
                  <c:v>40.056000001151901</c:v>
                </c:pt>
                <c:pt idx="11339">
                  <c:v>40.064000001152102</c:v>
                </c:pt>
                <c:pt idx="11340">
                  <c:v>40.072000001152404</c:v>
                </c:pt>
                <c:pt idx="11341">
                  <c:v>40.080000001152605</c:v>
                </c:pt>
                <c:pt idx="11342">
                  <c:v>40.0880000011528</c:v>
                </c:pt>
                <c:pt idx="11343">
                  <c:v>40.096000001153101</c:v>
                </c:pt>
                <c:pt idx="11344">
                  <c:v>40.104000001153302</c:v>
                </c:pt>
                <c:pt idx="11345">
                  <c:v>40.112000001153504</c:v>
                </c:pt>
                <c:pt idx="11346">
                  <c:v>40.120000001153805</c:v>
                </c:pt>
                <c:pt idx="11347">
                  <c:v>40.128000001154</c:v>
                </c:pt>
                <c:pt idx="11348">
                  <c:v>40.136000001154201</c:v>
                </c:pt>
                <c:pt idx="11349">
                  <c:v>40.144000001154403</c:v>
                </c:pt>
                <c:pt idx="11350">
                  <c:v>40.152000001154704</c:v>
                </c:pt>
                <c:pt idx="11351">
                  <c:v>40.160000001154899</c:v>
                </c:pt>
                <c:pt idx="11352">
                  <c:v>40.1680000011551</c:v>
                </c:pt>
                <c:pt idx="11353">
                  <c:v>40.176000001155401</c:v>
                </c:pt>
                <c:pt idx="11354">
                  <c:v>40.184000001155603</c:v>
                </c:pt>
                <c:pt idx="11355">
                  <c:v>40.192000001155805</c:v>
                </c:pt>
                <c:pt idx="11356">
                  <c:v>40.200000001156106</c:v>
                </c:pt>
                <c:pt idx="11357">
                  <c:v>40.2080000011563</c:v>
                </c:pt>
                <c:pt idx="11358">
                  <c:v>40.216000001156502</c:v>
                </c:pt>
                <c:pt idx="11359">
                  <c:v>40.224000001156703</c:v>
                </c:pt>
                <c:pt idx="11360">
                  <c:v>40.232000001157004</c:v>
                </c:pt>
                <c:pt idx="11361">
                  <c:v>40.240000001157199</c:v>
                </c:pt>
                <c:pt idx="11362">
                  <c:v>40.248000001157401</c:v>
                </c:pt>
                <c:pt idx="11363">
                  <c:v>40.256000001157702</c:v>
                </c:pt>
                <c:pt idx="11364">
                  <c:v>40.264000001157903</c:v>
                </c:pt>
                <c:pt idx="11365">
                  <c:v>40.272000001158098</c:v>
                </c:pt>
                <c:pt idx="11366">
                  <c:v>40.280000001158406</c:v>
                </c:pt>
                <c:pt idx="11367">
                  <c:v>40.288000001158601</c:v>
                </c:pt>
                <c:pt idx="11368">
                  <c:v>40.296000001158802</c:v>
                </c:pt>
                <c:pt idx="11369">
                  <c:v>40.304000001159004</c:v>
                </c:pt>
                <c:pt idx="11370">
                  <c:v>40.312000001159305</c:v>
                </c:pt>
                <c:pt idx="11371">
                  <c:v>40.320000001159499</c:v>
                </c:pt>
                <c:pt idx="11372">
                  <c:v>40.328000001159701</c:v>
                </c:pt>
                <c:pt idx="11373">
                  <c:v>40.336000001160002</c:v>
                </c:pt>
                <c:pt idx="11374">
                  <c:v>40.344000001160204</c:v>
                </c:pt>
                <c:pt idx="11375">
                  <c:v>40.352000001160398</c:v>
                </c:pt>
                <c:pt idx="11376">
                  <c:v>40.360000001160699</c:v>
                </c:pt>
                <c:pt idx="11377">
                  <c:v>40.368000001160901</c:v>
                </c:pt>
                <c:pt idx="11378">
                  <c:v>40.376000001161103</c:v>
                </c:pt>
                <c:pt idx="11379">
                  <c:v>40.384000001161304</c:v>
                </c:pt>
                <c:pt idx="11380">
                  <c:v>40.392000001161605</c:v>
                </c:pt>
                <c:pt idx="11381">
                  <c:v>40.4000000011618</c:v>
                </c:pt>
                <c:pt idx="11382">
                  <c:v>40.408000001162002</c:v>
                </c:pt>
                <c:pt idx="11383">
                  <c:v>40.416000001162303</c:v>
                </c:pt>
                <c:pt idx="11384">
                  <c:v>40.424000001162504</c:v>
                </c:pt>
                <c:pt idx="11385">
                  <c:v>40.432000001162699</c:v>
                </c:pt>
                <c:pt idx="11386">
                  <c:v>40.440000001163</c:v>
                </c:pt>
                <c:pt idx="11387">
                  <c:v>40.448000001163201</c:v>
                </c:pt>
                <c:pt idx="11388">
                  <c:v>40.456000001163403</c:v>
                </c:pt>
                <c:pt idx="11389">
                  <c:v>40.464000001163598</c:v>
                </c:pt>
                <c:pt idx="11390">
                  <c:v>40.472000001163906</c:v>
                </c:pt>
                <c:pt idx="11391">
                  <c:v>40.4800000011641</c:v>
                </c:pt>
                <c:pt idx="11392">
                  <c:v>40.488000001164302</c:v>
                </c:pt>
                <c:pt idx="11393">
                  <c:v>40.496000001164603</c:v>
                </c:pt>
                <c:pt idx="11394">
                  <c:v>40.504000001164805</c:v>
                </c:pt>
                <c:pt idx="11395">
                  <c:v>40.512000001164999</c:v>
                </c:pt>
                <c:pt idx="11396">
                  <c:v>40.5200000011653</c:v>
                </c:pt>
                <c:pt idx="11397">
                  <c:v>40.528000001165502</c:v>
                </c:pt>
                <c:pt idx="11398">
                  <c:v>40.536000001165704</c:v>
                </c:pt>
                <c:pt idx="11399">
                  <c:v>40.544000001165898</c:v>
                </c:pt>
                <c:pt idx="11400">
                  <c:v>40.552000001166199</c:v>
                </c:pt>
                <c:pt idx="11401">
                  <c:v>40.560000001166401</c:v>
                </c:pt>
                <c:pt idx="11402">
                  <c:v>40.568000001166602</c:v>
                </c:pt>
                <c:pt idx="11403">
                  <c:v>40.576000001166904</c:v>
                </c:pt>
                <c:pt idx="11404">
                  <c:v>40.584000001167105</c:v>
                </c:pt>
                <c:pt idx="11405">
                  <c:v>40.5920000011673</c:v>
                </c:pt>
                <c:pt idx="11406">
                  <c:v>40.600000001167601</c:v>
                </c:pt>
                <c:pt idx="11407">
                  <c:v>40.608000001167802</c:v>
                </c:pt>
                <c:pt idx="11408">
                  <c:v>40.616000001168004</c:v>
                </c:pt>
                <c:pt idx="11409">
                  <c:v>40.624000001168199</c:v>
                </c:pt>
                <c:pt idx="11410">
                  <c:v>40.6320000011685</c:v>
                </c:pt>
                <c:pt idx="11411">
                  <c:v>40.640000001168701</c:v>
                </c:pt>
                <c:pt idx="11412">
                  <c:v>40.648000001168903</c:v>
                </c:pt>
                <c:pt idx="11413">
                  <c:v>40.656000001169204</c:v>
                </c:pt>
                <c:pt idx="11414">
                  <c:v>40.664000001169399</c:v>
                </c:pt>
                <c:pt idx="11415">
                  <c:v>40.6720000011696</c:v>
                </c:pt>
                <c:pt idx="11416">
                  <c:v>40.680000001169901</c:v>
                </c:pt>
                <c:pt idx="11417">
                  <c:v>40.688000001170103</c:v>
                </c:pt>
                <c:pt idx="11418">
                  <c:v>40.696000001170304</c:v>
                </c:pt>
                <c:pt idx="11419">
                  <c:v>40.704000001170499</c:v>
                </c:pt>
                <c:pt idx="11420">
                  <c:v>40.7120000011708</c:v>
                </c:pt>
                <c:pt idx="11421">
                  <c:v>40.720000001171002</c:v>
                </c:pt>
                <c:pt idx="11422">
                  <c:v>40.728000001171203</c:v>
                </c:pt>
                <c:pt idx="11423">
                  <c:v>40.736000001171504</c:v>
                </c:pt>
                <c:pt idx="11424">
                  <c:v>40.744000001171699</c:v>
                </c:pt>
                <c:pt idx="11425">
                  <c:v>40.752000001171901</c:v>
                </c:pt>
                <c:pt idx="11426">
                  <c:v>40.760000001172202</c:v>
                </c:pt>
                <c:pt idx="11427">
                  <c:v>40.768000001172403</c:v>
                </c:pt>
                <c:pt idx="11428">
                  <c:v>40.776000001172605</c:v>
                </c:pt>
                <c:pt idx="11429">
                  <c:v>40.784000001172799</c:v>
                </c:pt>
                <c:pt idx="11430">
                  <c:v>40.792000001173101</c:v>
                </c:pt>
                <c:pt idx="11431">
                  <c:v>40.800000001173302</c:v>
                </c:pt>
                <c:pt idx="11432">
                  <c:v>40.808000001173504</c:v>
                </c:pt>
                <c:pt idx="11433">
                  <c:v>40.816000001173805</c:v>
                </c:pt>
                <c:pt idx="11434">
                  <c:v>40.824000001173999</c:v>
                </c:pt>
                <c:pt idx="11435">
                  <c:v>40.832000001174201</c:v>
                </c:pt>
                <c:pt idx="11436">
                  <c:v>40.840000001174502</c:v>
                </c:pt>
                <c:pt idx="11437">
                  <c:v>40.848000001174704</c:v>
                </c:pt>
                <c:pt idx="11438">
                  <c:v>40.856000001174898</c:v>
                </c:pt>
                <c:pt idx="11439">
                  <c:v>40.8640000011751</c:v>
                </c:pt>
                <c:pt idx="11440">
                  <c:v>40.872000001175401</c:v>
                </c:pt>
                <c:pt idx="11441">
                  <c:v>40.880000001175603</c:v>
                </c:pt>
                <c:pt idx="11442">
                  <c:v>40.888000001175804</c:v>
                </c:pt>
                <c:pt idx="11443">
                  <c:v>40.896000001176105</c:v>
                </c:pt>
                <c:pt idx="11444">
                  <c:v>40.9040000011763</c:v>
                </c:pt>
                <c:pt idx="11445">
                  <c:v>40.912000001176501</c:v>
                </c:pt>
                <c:pt idx="11446">
                  <c:v>40.920000001176803</c:v>
                </c:pt>
                <c:pt idx="11447">
                  <c:v>40.928000001177004</c:v>
                </c:pt>
                <c:pt idx="11448">
                  <c:v>40.936000001177199</c:v>
                </c:pt>
                <c:pt idx="11449">
                  <c:v>40.9440000011774</c:v>
                </c:pt>
                <c:pt idx="11450">
                  <c:v>40.952000001177701</c:v>
                </c:pt>
                <c:pt idx="11451">
                  <c:v>40.960000001177903</c:v>
                </c:pt>
                <c:pt idx="11452">
                  <c:v>40.968000001178098</c:v>
                </c:pt>
                <c:pt idx="11453">
                  <c:v>40.976000001178406</c:v>
                </c:pt>
                <c:pt idx="11454">
                  <c:v>40.9840000011786</c:v>
                </c:pt>
                <c:pt idx="11455">
                  <c:v>40.992000001178802</c:v>
                </c:pt>
                <c:pt idx="11456">
                  <c:v>41.000000001179103</c:v>
                </c:pt>
                <c:pt idx="11457">
                  <c:v>41.008000001179305</c:v>
                </c:pt>
                <c:pt idx="11458">
                  <c:v>41.016000001179499</c:v>
                </c:pt>
                <c:pt idx="11459">
                  <c:v>41.024000001179701</c:v>
                </c:pt>
                <c:pt idx="11460">
                  <c:v>41.032000001180002</c:v>
                </c:pt>
                <c:pt idx="11461">
                  <c:v>41.040000001180204</c:v>
                </c:pt>
                <c:pt idx="11462">
                  <c:v>41.048000001180398</c:v>
                </c:pt>
                <c:pt idx="11463">
                  <c:v>41.056000001180699</c:v>
                </c:pt>
                <c:pt idx="11464">
                  <c:v>41.064000001180901</c:v>
                </c:pt>
                <c:pt idx="11465">
                  <c:v>41.072000001181102</c:v>
                </c:pt>
                <c:pt idx="11466">
                  <c:v>41.080000001181403</c:v>
                </c:pt>
                <c:pt idx="11467">
                  <c:v>41.088000001181605</c:v>
                </c:pt>
                <c:pt idx="11468">
                  <c:v>41.0960000011818</c:v>
                </c:pt>
                <c:pt idx="11469">
                  <c:v>41.104000001182001</c:v>
                </c:pt>
                <c:pt idx="11470">
                  <c:v>41.112000001182302</c:v>
                </c:pt>
                <c:pt idx="11471">
                  <c:v>41.120000001182504</c:v>
                </c:pt>
                <c:pt idx="11472">
                  <c:v>41.128000001182698</c:v>
                </c:pt>
                <c:pt idx="11473">
                  <c:v>41.136000001183</c:v>
                </c:pt>
                <c:pt idx="11474">
                  <c:v>41.144000001183201</c:v>
                </c:pt>
                <c:pt idx="11475">
                  <c:v>41.152000001183403</c:v>
                </c:pt>
                <c:pt idx="11476">
                  <c:v>41.160000001183704</c:v>
                </c:pt>
                <c:pt idx="11477">
                  <c:v>41.168000001183906</c:v>
                </c:pt>
                <c:pt idx="11478">
                  <c:v>41.1760000011841</c:v>
                </c:pt>
                <c:pt idx="11479">
                  <c:v>41.184000001184302</c:v>
                </c:pt>
                <c:pt idx="11480">
                  <c:v>41.192000001184603</c:v>
                </c:pt>
                <c:pt idx="11481">
                  <c:v>41.200000001184804</c:v>
                </c:pt>
                <c:pt idx="11482">
                  <c:v>41.208000001184999</c:v>
                </c:pt>
                <c:pt idx="11483">
                  <c:v>41.2160000011853</c:v>
                </c:pt>
                <c:pt idx="11484">
                  <c:v>41.224000001185502</c:v>
                </c:pt>
                <c:pt idx="11485">
                  <c:v>41.232000001185703</c:v>
                </c:pt>
                <c:pt idx="11486">
                  <c:v>41.240000001186004</c:v>
                </c:pt>
                <c:pt idx="11487">
                  <c:v>41.248000001186199</c:v>
                </c:pt>
                <c:pt idx="11488">
                  <c:v>41.256000001186401</c:v>
                </c:pt>
                <c:pt idx="11489">
                  <c:v>41.264000001186702</c:v>
                </c:pt>
                <c:pt idx="11490">
                  <c:v>41.272000001186903</c:v>
                </c:pt>
                <c:pt idx="11491">
                  <c:v>41.280000001187105</c:v>
                </c:pt>
                <c:pt idx="11492">
                  <c:v>41.288000001187299</c:v>
                </c:pt>
                <c:pt idx="11493">
                  <c:v>41.296000001187601</c:v>
                </c:pt>
                <c:pt idx="11494">
                  <c:v>41.304000001187802</c:v>
                </c:pt>
                <c:pt idx="11495">
                  <c:v>41.312000001188004</c:v>
                </c:pt>
                <c:pt idx="11496">
                  <c:v>41.320000001188305</c:v>
                </c:pt>
                <c:pt idx="11497">
                  <c:v>41.328000001188499</c:v>
                </c:pt>
                <c:pt idx="11498">
                  <c:v>41.336000001188701</c:v>
                </c:pt>
                <c:pt idx="11499">
                  <c:v>41.344000001189002</c:v>
                </c:pt>
                <c:pt idx="11500">
                  <c:v>41.352000001189204</c:v>
                </c:pt>
                <c:pt idx="11501">
                  <c:v>41.360000001189398</c:v>
                </c:pt>
                <c:pt idx="11502">
                  <c:v>41.3680000011896</c:v>
                </c:pt>
                <c:pt idx="11503">
                  <c:v>41.376000001189901</c:v>
                </c:pt>
                <c:pt idx="11504">
                  <c:v>41.384000001190103</c:v>
                </c:pt>
                <c:pt idx="11505">
                  <c:v>41.392000001190304</c:v>
                </c:pt>
                <c:pt idx="11506">
                  <c:v>41.400000001190605</c:v>
                </c:pt>
                <c:pt idx="11507">
                  <c:v>41.4080000011908</c:v>
                </c:pt>
                <c:pt idx="11508">
                  <c:v>41.416000001191001</c:v>
                </c:pt>
                <c:pt idx="11509">
                  <c:v>41.424000001191303</c:v>
                </c:pt>
                <c:pt idx="11510">
                  <c:v>41.432000001191504</c:v>
                </c:pt>
                <c:pt idx="11511">
                  <c:v>41.440000001191699</c:v>
                </c:pt>
                <c:pt idx="11512">
                  <c:v>41.4480000011919</c:v>
                </c:pt>
                <c:pt idx="11513">
                  <c:v>41.456000001192201</c:v>
                </c:pt>
                <c:pt idx="11514">
                  <c:v>41.464000001192403</c:v>
                </c:pt>
                <c:pt idx="11515">
                  <c:v>41.472000001192598</c:v>
                </c:pt>
                <c:pt idx="11516">
                  <c:v>41.480000001192906</c:v>
                </c:pt>
                <c:pt idx="11517">
                  <c:v>41.4880000011931</c:v>
                </c:pt>
                <c:pt idx="11518">
                  <c:v>41.496000001193302</c:v>
                </c:pt>
                <c:pt idx="11519">
                  <c:v>41.504000001193603</c:v>
                </c:pt>
                <c:pt idx="11520">
                  <c:v>41.512000001193805</c:v>
                </c:pt>
                <c:pt idx="11521">
                  <c:v>41.520000001193999</c:v>
                </c:pt>
                <c:pt idx="11522">
                  <c:v>41.528000001194201</c:v>
                </c:pt>
                <c:pt idx="11523">
                  <c:v>41.536000001194502</c:v>
                </c:pt>
                <c:pt idx="11524">
                  <c:v>41.544000001194703</c:v>
                </c:pt>
                <c:pt idx="11525">
                  <c:v>41.552000001194898</c:v>
                </c:pt>
                <c:pt idx="11526">
                  <c:v>41.560000001195206</c:v>
                </c:pt>
                <c:pt idx="11527">
                  <c:v>41.568000001195401</c:v>
                </c:pt>
                <c:pt idx="11528">
                  <c:v>41.576000001195602</c:v>
                </c:pt>
                <c:pt idx="11529">
                  <c:v>41.584000001195903</c:v>
                </c:pt>
                <c:pt idx="11530">
                  <c:v>41.592000001196105</c:v>
                </c:pt>
                <c:pt idx="11531">
                  <c:v>41.6000000011963</c:v>
                </c:pt>
                <c:pt idx="11532">
                  <c:v>41.608000001196501</c:v>
                </c:pt>
                <c:pt idx="11533">
                  <c:v>41.616000001196802</c:v>
                </c:pt>
                <c:pt idx="11534">
                  <c:v>41.624000001197004</c:v>
                </c:pt>
                <c:pt idx="11535">
                  <c:v>41.632000001197198</c:v>
                </c:pt>
                <c:pt idx="11536">
                  <c:v>41.6400000011975</c:v>
                </c:pt>
                <c:pt idx="11537">
                  <c:v>41.648000001197701</c:v>
                </c:pt>
                <c:pt idx="11538">
                  <c:v>41.656000001197903</c:v>
                </c:pt>
                <c:pt idx="11539">
                  <c:v>41.664000001198204</c:v>
                </c:pt>
                <c:pt idx="11540">
                  <c:v>41.672000001198406</c:v>
                </c:pt>
                <c:pt idx="11541">
                  <c:v>41.6800000011986</c:v>
                </c:pt>
                <c:pt idx="11542">
                  <c:v>41.688000001198802</c:v>
                </c:pt>
                <c:pt idx="11543">
                  <c:v>41.696000001199103</c:v>
                </c:pt>
                <c:pt idx="11544">
                  <c:v>41.704000001199304</c:v>
                </c:pt>
                <c:pt idx="11545">
                  <c:v>41.712000001199499</c:v>
                </c:pt>
                <c:pt idx="11546">
                  <c:v>41.7200000011998</c:v>
                </c:pt>
                <c:pt idx="11547">
                  <c:v>41.728000001200002</c:v>
                </c:pt>
                <c:pt idx="11548">
                  <c:v>41.736000001200203</c:v>
                </c:pt>
                <c:pt idx="11549">
                  <c:v>41.744000001200504</c:v>
                </c:pt>
                <c:pt idx="11550">
                  <c:v>41.752000001200699</c:v>
                </c:pt>
                <c:pt idx="11551">
                  <c:v>41.7600000012009</c:v>
                </c:pt>
                <c:pt idx="11552">
                  <c:v>41.768000001201102</c:v>
                </c:pt>
                <c:pt idx="11553">
                  <c:v>41.776000001201403</c:v>
                </c:pt>
                <c:pt idx="11554">
                  <c:v>41.784000001201605</c:v>
                </c:pt>
                <c:pt idx="11555">
                  <c:v>41.792000001201799</c:v>
                </c:pt>
                <c:pt idx="11556">
                  <c:v>41.8000000012021</c:v>
                </c:pt>
                <c:pt idx="11557">
                  <c:v>41.808000001202302</c:v>
                </c:pt>
                <c:pt idx="11558">
                  <c:v>41.816000001202504</c:v>
                </c:pt>
                <c:pt idx="11559">
                  <c:v>41.824000001202805</c:v>
                </c:pt>
                <c:pt idx="11560">
                  <c:v>41.832000001202999</c:v>
                </c:pt>
                <c:pt idx="11561">
                  <c:v>41.840000001203201</c:v>
                </c:pt>
                <c:pt idx="11562">
                  <c:v>41.848000001203403</c:v>
                </c:pt>
                <c:pt idx="11563">
                  <c:v>41.856000001203704</c:v>
                </c:pt>
                <c:pt idx="11564">
                  <c:v>41.864000001203898</c:v>
                </c:pt>
                <c:pt idx="11565">
                  <c:v>41.8720000012041</c:v>
                </c:pt>
                <c:pt idx="11566">
                  <c:v>41.880000001204401</c:v>
                </c:pt>
                <c:pt idx="11567">
                  <c:v>41.888000001204603</c:v>
                </c:pt>
                <c:pt idx="11568">
                  <c:v>41.896000001204804</c:v>
                </c:pt>
                <c:pt idx="11569">
                  <c:v>41.904000001205105</c:v>
                </c:pt>
                <c:pt idx="11570">
                  <c:v>41.9120000012053</c:v>
                </c:pt>
                <c:pt idx="11571">
                  <c:v>41.920000001205501</c:v>
                </c:pt>
                <c:pt idx="11572">
                  <c:v>41.928000001205803</c:v>
                </c:pt>
                <c:pt idx="11573">
                  <c:v>41.936000001206004</c:v>
                </c:pt>
                <c:pt idx="11574">
                  <c:v>41.944000001206199</c:v>
                </c:pt>
                <c:pt idx="11575">
                  <c:v>41.9520000012064</c:v>
                </c:pt>
                <c:pt idx="11576">
                  <c:v>41.960000001206701</c:v>
                </c:pt>
                <c:pt idx="11577">
                  <c:v>41.968000001206903</c:v>
                </c:pt>
                <c:pt idx="11578">
                  <c:v>41.976000001207105</c:v>
                </c:pt>
                <c:pt idx="11579">
                  <c:v>41.984000001207406</c:v>
                </c:pt>
                <c:pt idx="11580">
                  <c:v>41.9920000012076</c:v>
                </c:pt>
                <c:pt idx="11581">
                  <c:v>42.000000001207802</c:v>
                </c:pt>
                <c:pt idx="11582">
                  <c:v>42.008000001208103</c:v>
                </c:pt>
                <c:pt idx="11583">
                  <c:v>42.016000001208305</c:v>
                </c:pt>
                <c:pt idx="11584">
                  <c:v>42.024000001208499</c:v>
                </c:pt>
                <c:pt idx="11585">
                  <c:v>42.032000001208701</c:v>
                </c:pt>
                <c:pt idx="11586">
                  <c:v>42.040000001209002</c:v>
                </c:pt>
                <c:pt idx="11587">
                  <c:v>42.048000001209203</c:v>
                </c:pt>
                <c:pt idx="11588">
                  <c:v>42.056000001209398</c:v>
                </c:pt>
                <c:pt idx="11589">
                  <c:v>42.064000001209706</c:v>
                </c:pt>
                <c:pt idx="11590">
                  <c:v>42.072000001209901</c:v>
                </c:pt>
                <c:pt idx="11591">
                  <c:v>42.080000001210102</c:v>
                </c:pt>
                <c:pt idx="11592">
                  <c:v>42.088000001210403</c:v>
                </c:pt>
                <c:pt idx="11593">
                  <c:v>42.096000001210605</c:v>
                </c:pt>
                <c:pt idx="11594">
                  <c:v>42.1040000012108</c:v>
                </c:pt>
                <c:pt idx="11595">
                  <c:v>42.112000001211001</c:v>
                </c:pt>
                <c:pt idx="11596">
                  <c:v>42.120000001211302</c:v>
                </c:pt>
                <c:pt idx="11597">
                  <c:v>42.128000001211504</c:v>
                </c:pt>
                <c:pt idx="11598">
                  <c:v>42.136000001211698</c:v>
                </c:pt>
                <c:pt idx="11599">
                  <c:v>42.144000001212</c:v>
                </c:pt>
                <c:pt idx="11600">
                  <c:v>42.152000001212201</c:v>
                </c:pt>
                <c:pt idx="11601">
                  <c:v>42.160000001212403</c:v>
                </c:pt>
                <c:pt idx="11602">
                  <c:v>42.168000001212704</c:v>
                </c:pt>
                <c:pt idx="11603">
                  <c:v>42.176000001212905</c:v>
                </c:pt>
                <c:pt idx="11604">
                  <c:v>42.1840000012131</c:v>
                </c:pt>
                <c:pt idx="11605">
                  <c:v>42.192000001213302</c:v>
                </c:pt>
                <c:pt idx="11606">
                  <c:v>42.200000001213603</c:v>
                </c:pt>
                <c:pt idx="11607">
                  <c:v>42.208000001213804</c:v>
                </c:pt>
                <c:pt idx="11608">
                  <c:v>42.216000001213999</c:v>
                </c:pt>
                <c:pt idx="11609">
                  <c:v>42.2240000012143</c:v>
                </c:pt>
                <c:pt idx="11610">
                  <c:v>42.232000001214502</c:v>
                </c:pt>
                <c:pt idx="11611">
                  <c:v>42.240000001214703</c:v>
                </c:pt>
                <c:pt idx="11612">
                  <c:v>42.248000001215004</c:v>
                </c:pt>
                <c:pt idx="11613">
                  <c:v>42.256000001215206</c:v>
                </c:pt>
                <c:pt idx="11614">
                  <c:v>42.2640000012154</c:v>
                </c:pt>
                <c:pt idx="11615">
                  <c:v>42.272000001215602</c:v>
                </c:pt>
                <c:pt idx="11616">
                  <c:v>42.280000001215903</c:v>
                </c:pt>
                <c:pt idx="11617">
                  <c:v>42.288000001216105</c:v>
                </c:pt>
                <c:pt idx="11618">
                  <c:v>42.296000001216299</c:v>
                </c:pt>
                <c:pt idx="11619">
                  <c:v>42.3040000012166</c:v>
                </c:pt>
                <c:pt idx="11620">
                  <c:v>42.312000001216802</c:v>
                </c:pt>
                <c:pt idx="11621">
                  <c:v>42.320000001217004</c:v>
                </c:pt>
                <c:pt idx="11622">
                  <c:v>42.328000001217305</c:v>
                </c:pt>
                <c:pt idx="11623">
                  <c:v>42.336000001217499</c:v>
                </c:pt>
                <c:pt idx="11624">
                  <c:v>42.344000001217701</c:v>
                </c:pt>
                <c:pt idx="11625">
                  <c:v>42.352000001217903</c:v>
                </c:pt>
                <c:pt idx="11626">
                  <c:v>42.360000001218204</c:v>
                </c:pt>
                <c:pt idx="11627">
                  <c:v>42.368000001218405</c:v>
                </c:pt>
                <c:pt idx="11628">
                  <c:v>42.3760000012186</c:v>
                </c:pt>
                <c:pt idx="11629">
                  <c:v>42.384000001218901</c:v>
                </c:pt>
                <c:pt idx="11630">
                  <c:v>42.392000001219103</c:v>
                </c:pt>
                <c:pt idx="11631">
                  <c:v>42.400000001219304</c:v>
                </c:pt>
                <c:pt idx="11632">
                  <c:v>42.408000001219605</c:v>
                </c:pt>
                <c:pt idx="11633">
                  <c:v>42.4160000012198</c:v>
                </c:pt>
                <c:pt idx="11634">
                  <c:v>42.424000001220001</c:v>
                </c:pt>
                <c:pt idx="11635">
                  <c:v>42.432000001220203</c:v>
                </c:pt>
                <c:pt idx="11636">
                  <c:v>42.440000001220504</c:v>
                </c:pt>
                <c:pt idx="11637">
                  <c:v>42.448000001220699</c:v>
                </c:pt>
                <c:pt idx="11638">
                  <c:v>42.4560000012209</c:v>
                </c:pt>
                <c:pt idx="11639">
                  <c:v>42.464000001221201</c:v>
                </c:pt>
                <c:pt idx="11640">
                  <c:v>42.472000001221403</c:v>
                </c:pt>
                <c:pt idx="11641">
                  <c:v>42.480000001221605</c:v>
                </c:pt>
                <c:pt idx="11642">
                  <c:v>42.488000001221906</c:v>
                </c:pt>
                <c:pt idx="11643">
                  <c:v>42.4960000012221</c:v>
                </c:pt>
                <c:pt idx="11644">
                  <c:v>42.504000001222302</c:v>
                </c:pt>
                <c:pt idx="11645">
                  <c:v>42.512000001222503</c:v>
                </c:pt>
                <c:pt idx="11646">
                  <c:v>42.520000001222805</c:v>
                </c:pt>
                <c:pt idx="11647">
                  <c:v>42.528000001222999</c:v>
                </c:pt>
                <c:pt idx="11648">
                  <c:v>42.536000001223201</c:v>
                </c:pt>
                <c:pt idx="11649">
                  <c:v>42.544000001223502</c:v>
                </c:pt>
                <c:pt idx="11650">
                  <c:v>42.552000001223703</c:v>
                </c:pt>
                <c:pt idx="11651">
                  <c:v>42.560000001223898</c:v>
                </c:pt>
                <c:pt idx="11652">
                  <c:v>42.568000001224206</c:v>
                </c:pt>
                <c:pt idx="11653">
                  <c:v>42.576000001224401</c:v>
                </c:pt>
                <c:pt idx="11654">
                  <c:v>42.584000001224602</c:v>
                </c:pt>
                <c:pt idx="11655">
                  <c:v>42.592000001224804</c:v>
                </c:pt>
                <c:pt idx="11656">
                  <c:v>42.600000001225105</c:v>
                </c:pt>
                <c:pt idx="11657">
                  <c:v>42.6080000012253</c:v>
                </c:pt>
                <c:pt idx="11658">
                  <c:v>42.616000001225501</c:v>
                </c:pt>
                <c:pt idx="11659">
                  <c:v>42.624000001225802</c:v>
                </c:pt>
                <c:pt idx="11660">
                  <c:v>42.632000001226004</c:v>
                </c:pt>
                <c:pt idx="11661">
                  <c:v>42.640000001226198</c:v>
                </c:pt>
                <c:pt idx="11662">
                  <c:v>42.648000001226507</c:v>
                </c:pt>
                <c:pt idx="11663">
                  <c:v>42.656000001226701</c:v>
                </c:pt>
                <c:pt idx="11664">
                  <c:v>42.664000001226903</c:v>
                </c:pt>
                <c:pt idx="11665">
                  <c:v>42.672000001227104</c:v>
                </c:pt>
                <c:pt idx="11666">
                  <c:v>42.680000001227405</c:v>
                </c:pt>
                <c:pt idx="11667">
                  <c:v>42.6880000012276</c:v>
                </c:pt>
                <c:pt idx="11668">
                  <c:v>42.696000001227802</c:v>
                </c:pt>
                <c:pt idx="11669">
                  <c:v>42.704000001228103</c:v>
                </c:pt>
                <c:pt idx="11670">
                  <c:v>42.712000001228304</c:v>
                </c:pt>
                <c:pt idx="11671">
                  <c:v>42.720000001228499</c:v>
                </c:pt>
                <c:pt idx="11672">
                  <c:v>42.7280000012288</c:v>
                </c:pt>
                <c:pt idx="11673">
                  <c:v>42.736000001229002</c:v>
                </c:pt>
                <c:pt idx="11674">
                  <c:v>42.744000001229203</c:v>
                </c:pt>
                <c:pt idx="11675">
                  <c:v>42.752000001229398</c:v>
                </c:pt>
                <c:pt idx="11676">
                  <c:v>42.760000001229706</c:v>
                </c:pt>
                <c:pt idx="11677">
                  <c:v>42.7680000012299</c:v>
                </c:pt>
                <c:pt idx="11678">
                  <c:v>42.776000001230102</c:v>
                </c:pt>
                <c:pt idx="11679">
                  <c:v>42.784000001230403</c:v>
                </c:pt>
                <c:pt idx="11680">
                  <c:v>42.792000001230605</c:v>
                </c:pt>
                <c:pt idx="11681">
                  <c:v>42.800000001230799</c:v>
                </c:pt>
                <c:pt idx="11682">
                  <c:v>42.8080000012311</c:v>
                </c:pt>
                <c:pt idx="11683">
                  <c:v>42.816000001231302</c:v>
                </c:pt>
                <c:pt idx="11684">
                  <c:v>42.824000001231504</c:v>
                </c:pt>
                <c:pt idx="11685">
                  <c:v>42.832000001231698</c:v>
                </c:pt>
                <c:pt idx="11686">
                  <c:v>42.840000001231999</c:v>
                </c:pt>
                <c:pt idx="11687">
                  <c:v>42.848000001232201</c:v>
                </c:pt>
                <c:pt idx="11688">
                  <c:v>42.856000001232402</c:v>
                </c:pt>
                <c:pt idx="11689">
                  <c:v>42.864000001232704</c:v>
                </c:pt>
                <c:pt idx="11690">
                  <c:v>42.872000001232905</c:v>
                </c:pt>
                <c:pt idx="11691">
                  <c:v>42.8800000012331</c:v>
                </c:pt>
                <c:pt idx="11692">
                  <c:v>42.888000001233401</c:v>
                </c:pt>
                <c:pt idx="11693">
                  <c:v>42.896000001233602</c:v>
                </c:pt>
                <c:pt idx="11694">
                  <c:v>42.904000001233804</c:v>
                </c:pt>
                <c:pt idx="11695">
                  <c:v>42.912000001233999</c:v>
                </c:pt>
                <c:pt idx="11696">
                  <c:v>42.9200000012343</c:v>
                </c:pt>
                <c:pt idx="11697">
                  <c:v>42.928000001234501</c:v>
                </c:pt>
                <c:pt idx="11698">
                  <c:v>42.936000001234703</c:v>
                </c:pt>
                <c:pt idx="11699">
                  <c:v>42.944000001235004</c:v>
                </c:pt>
                <c:pt idx="11700">
                  <c:v>42.952000001235199</c:v>
                </c:pt>
                <c:pt idx="11701">
                  <c:v>42.9600000012354</c:v>
                </c:pt>
                <c:pt idx="11702">
                  <c:v>42.968000001235701</c:v>
                </c:pt>
                <c:pt idx="11703">
                  <c:v>42.976000001235903</c:v>
                </c:pt>
                <c:pt idx="11704">
                  <c:v>42.984000001236105</c:v>
                </c:pt>
                <c:pt idx="11705">
                  <c:v>42.992000001236299</c:v>
                </c:pt>
                <c:pt idx="11706">
                  <c:v>43.0000000012366</c:v>
                </c:pt>
                <c:pt idx="11707">
                  <c:v>43.008000001236802</c:v>
                </c:pt>
                <c:pt idx="11708">
                  <c:v>43.016000001237003</c:v>
                </c:pt>
                <c:pt idx="11709">
                  <c:v>43.024000001237305</c:v>
                </c:pt>
                <c:pt idx="11710">
                  <c:v>43.032000001237499</c:v>
                </c:pt>
                <c:pt idx="11711">
                  <c:v>43.040000001237701</c:v>
                </c:pt>
                <c:pt idx="11712">
                  <c:v>43.048000001238002</c:v>
                </c:pt>
                <c:pt idx="11713">
                  <c:v>43.056000001238203</c:v>
                </c:pt>
                <c:pt idx="11714">
                  <c:v>43.064000001238405</c:v>
                </c:pt>
                <c:pt idx="11715">
                  <c:v>43.0720000012386</c:v>
                </c:pt>
                <c:pt idx="11716">
                  <c:v>43.080000001238901</c:v>
                </c:pt>
                <c:pt idx="11717">
                  <c:v>43.088000001239102</c:v>
                </c:pt>
                <c:pt idx="11718">
                  <c:v>43.096000001239304</c:v>
                </c:pt>
                <c:pt idx="11719">
                  <c:v>43.104000001239605</c:v>
                </c:pt>
                <c:pt idx="11720">
                  <c:v>43.112000001239799</c:v>
                </c:pt>
                <c:pt idx="11721">
                  <c:v>43.120000001240001</c:v>
                </c:pt>
                <c:pt idx="11722">
                  <c:v>43.128000001240302</c:v>
                </c:pt>
                <c:pt idx="11723">
                  <c:v>43.136000001240504</c:v>
                </c:pt>
                <c:pt idx="11724">
                  <c:v>43.144000001240698</c:v>
                </c:pt>
                <c:pt idx="11725">
                  <c:v>43.1520000012409</c:v>
                </c:pt>
                <c:pt idx="11726">
                  <c:v>43.160000001241201</c:v>
                </c:pt>
                <c:pt idx="11727">
                  <c:v>43.168000001241403</c:v>
                </c:pt>
                <c:pt idx="11728">
                  <c:v>43.176000001241604</c:v>
                </c:pt>
                <c:pt idx="11729">
                  <c:v>43.184000001241905</c:v>
                </c:pt>
                <c:pt idx="11730">
                  <c:v>43.1920000012421</c:v>
                </c:pt>
                <c:pt idx="11731">
                  <c:v>43.200000001242302</c:v>
                </c:pt>
                <c:pt idx="11732">
                  <c:v>43.208000001242603</c:v>
                </c:pt>
                <c:pt idx="11733">
                  <c:v>43.216000001242804</c:v>
                </c:pt>
                <c:pt idx="11734">
                  <c:v>43.224000001242999</c:v>
                </c:pt>
                <c:pt idx="11735">
                  <c:v>43.2320000012432</c:v>
                </c:pt>
                <c:pt idx="11736">
                  <c:v>43.240000001243502</c:v>
                </c:pt>
                <c:pt idx="11737">
                  <c:v>43.248000001243703</c:v>
                </c:pt>
                <c:pt idx="11738">
                  <c:v>43.256000001243898</c:v>
                </c:pt>
                <c:pt idx="11739">
                  <c:v>43.264000001244206</c:v>
                </c:pt>
                <c:pt idx="11740">
                  <c:v>43.2720000012444</c:v>
                </c:pt>
                <c:pt idx="11741">
                  <c:v>43.280000001244602</c:v>
                </c:pt>
                <c:pt idx="11742">
                  <c:v>43.288000001244903</c:v>
                </c:pt>
                <c:pt idx="11743">
                  <c:v>43.296000001245105</c:v>
                </c:pt>
                <c:pt idx="11744">
                  <c:v>43.304000001245299</c:v>
                </c:pt>
                <c:pt idx="11745">
                  <c:v>43.312000001245501</c:v>
                </c:pt>
                <c:pt idx="11746">
                  <c:v>43.320000001245802</c:v>
                </c:pt>
                <c:pt idx="11747">
                  <c:v>43.328000001246004</c:v>
                </c:pt>
                <c:pt idx="11748">
                  <c:v>43.336000001246198</c:v>
                </c:pt>
                <c:pt idx="11749">
                  <c:v>43.344000001246499</c:v>
                </c:pt>
                <c:pt idx="11750">
                  <c:v>43.352000001246701</c:v>
                </c:pt>
                <c:pt idx="11751">
                  <c:v>43.360000001246902</c:v>
                </c:pt>
                <c:pt idx="11752">
                  <c:v>43.368000001247204</c:v>
                </c:pt>
                <c:pt idx="11753">
                  <c:v>43.376000001247405</c:v>
                </c:pt>
                <c:pt idx="11754">
                  <c:v>43.3840000012476</c:v>
                </c:pt>
                <c:pt idx="11755">
                  <c:v>43.392000001247801</c:v>
                </c:pt>
                <c:pt idx="11756">
                  <c:v>43.400000001248102</c:v>
                </c:pt>
                <c:pt idx="11757">
                  <c:v>43.408000001248304</c:v>
                </c:pt>
                <c:pt idx="11758">
                  <c:v>43.416000001248499</c:v>
                </c:pt>
                <c:pt idx="11759">
                  <c:v>43.4240000012488</c:v>
                </c:pt>
                <c:pt idx="11760">
                  <c:v>43.432000001249001</c:v>
                </c:pt>
                <c:pt idx="11761">
                  <c:v>43.440000001249203</c:v>
                </c:pt>
                <c:pt idx="11762">
                  <c:v>43.448000001249504</c:v>
                </c:pt>
                <c:pt idx="11763">
                  <c:v>43.456000001249706</c:v>
                </c:pt>
                <c:pt idx="11764">
                  <c:v>43.4640000012499</c:v>
                </c:pt>
                <c:pt idx="11765">
                  <c:v>43.472000001250102</c:v>
                </c:pt>
                <c:pt idx="11766">
                  <c:v>43.480000001250403</c:v>
                </c:pt>
                <c:pt idx="11767">
                  <c:v>43.488000001250604</c:v>
                </c:pt>
                <c:pt idx="11768">
                  <c:v>43.496000001250799</c:v>
                </c:pt>
                <c:pt idx="11769">
                  <c:v>43.5040000012511</c:v>
                </c:pt>
                <c:pt idx="11770">
                  <c:v>43.512000001251302</c:v>
                </c:pt>
                <c:pt idx="11771">
                  <c:v>43.520000001251503</c:v>
                </c:pt>
                <c:pt idx="11772">
                  <c:v>43.528000001251804</c:v>
                </c:pt>
                <c:pt idx="11773">
                  <c:v>43.536000001251999</c:v>
                </c:pt>
                <c:pt idx="11774">
                  <c:v>43.544000001252201</c:v>
                </c:pt>
                <c:pt idx="11775">
                  <c:v>43.552000001252402</c:v>
                </c:pt>
                <c:pt idx="11776">
                  <c:v>43.560000001252703</c:v>
                </c:pt>
                <c:pt idx="11777">
                  <c:v>43.568000001252905</c:v>
                </c:pt>
                <c:pt idx="11778">
                  <c:v>43.576000001253099</c:v>
                </c:pt>
                <c:pt idx="11779">
                  <c:v>43.584000001253401</c:v>
                </c:pt>
                <c:pt idx="11780">
                  <c:v>43.592000001253602</c:v>
                </c:pt>
                <c:pt idx="11781">
                  <c:v>43.600000001253804</c:v>
                </c:pt>
                <c:pt idx="11782">
                  <c:v>43.608000001254105</c:v>
                </c:pt>
                <c:pt idx="11783">
                  <c:v>43.616000001254299</c:v>
                </c:pt>
                <c:pt idx="11784">
                  <c:v>43.624000001254501</c:v>
                </c:pt>
                <c:pt idx="11785">
                  <c:v>43.632000001254802</c:v>
                </c:pt>
                <c:pt idx="11786">
                  <c:v>43.640000001255004</c:v>
                </c:pt>
                <c:pt idx="11787">
                  <c:v>43.648000001255198</c:v>
                </c:pt>
                <c:pt idx="11788">
                  <c:v>43.6560000012554</c:v>
                </c:pt>
                <c:pt idx="11789">
                  <c:v>43.664000001255701</c:v>
                </c:pt>
                <c:pt idx="11790">
                  <c:v>43.672000001255903</c:v>
                </c:pt>
                <c:pt idx="11791">
                  <c:v>43.680000001256104</c:v>
                </c:pt>
                <c:pt idx="11792">
                  <c:v>43.688000001256405</c:v>
                </c:pt>
                <c:pt idx="11793">
                  <c:v>43.6960000012566</c:v>
                </c:pt>
                <c:pt idx="11794">
                  <c:v>43.704000001256802</c:v>
                </c:pt>
                <c:pt idx="11795">
                  <c:v>43.712000001257103</c:v>
                </c:pt>
                <c:pt idx="11796">
                  <c:v>43.720000001257304</c:v>
                </c:pt>
                <c:pt idx="11797">
                  <c:v>43.728000001257499</c:v>
                </c:pt>
                <c:pt idx="11798">
                  <c:v>43.7360000012577</c:v>
                </c:pt>
                <c:pt idx="11799">
                  <c:v>43.744000001258001</c:v>
                </c:pt>
                <c:pt idx="11800">
                  <c:v>43.752000001258203</c:v>
                </c:pt>
                <c:pt idx="11801">
                  <c:v>43.760000001258405</c:v>
                </c:pt>
                <c:pt idx="11802">
                  <c:v>43.768000001258706</c:v>
                </c:pt>
                <c:pt idx="11803">
                  <c:v>43.7760000012589</c:v>
                </c:pt>
                <c:pt idx="11804">
                  <c:v>43.784000001259102</c:v>
                </c:pt>
                <c:pt idx="11805">
                  <c:v>43.792000001259403</c:v>
                </c:pt>
                <c:pt idx="11806">
                  <c:v>43.800000001259605</c:v>
                </c:pt>
                <c:pt idx="11807">
                  <c:v>43.808000001259799</c:v>
                </c:pt>
                <c:pt idx="11808">
                  <c:v>43.816000001260001</c:v>
                </c:pt>
                <c:pt idx="11809">
                  <c:v>43.824000001260302</c:v>
                </c:pt>
                <c:pt idx="11810">
                  <c:v>43.832000001260504</c:v>
                </c:pt>
                <c:pt idx="11811">
                  <c:v>43.840000001260698</c:v>
                </c:pt>
                <c:pt idx="11812">
                  <c:v>43.848000001261006</c:v>
                </c:pt>
                <c:pt idx="11813">
                  <c:v>43.856000001261201</c:v>
                </c:pt>
                <c:pt idx="11814">
                  <c:v>43.864000001261402</c:v>
                </c:pt>
                <c:pt idx="11815">
                  <c:v>43.872000001261704</c:v>
                </c:pt>
                <c:pt idx="11816">
                  <c:v>43.880000001261905</c:v>
                </c:pt>
                <c:pt idx="11817">
                  <c:v>43.8880000012621</c:v>
                </c:pt>
                <c:pt idx="11818">
                  <c:v>43.896000001262301</c:v>
                </c:pt>
                <c:pt idx="11819">
                  <c:v>43.904000001262602</c:v>
                </c:pt>
                <c:pt idx="11820">
                  <c:v>43.912000001262804</c:v>
                </c:pt>
                <c:pt idx="11821">
                  <c:v>43.920000001262999</c:v>
                </c:pt>
                <c:pt idx="11822">
                  <c:v>43.9280000012633</c:v>
                </c:pt>
                <c:pt idx="11823">
                  <c:v>43.936000001263501</c:v>
                </c:pt>
                <c:pt idx="11824">
                  <c:v>43.944000001263703</c:v>
                </c:pt>
                <c:pt idx="11825">
                  <c:v>43.952000001264004</c:v>
                </c:pt>
                <c:pt idx="11826">
                  <c:v>43.960000001264206</c:v>
                </c:pt>
                <c:pt idx="11827">
                  <c:v>43.9680000012644</c:v>
                </c:pt>
                <c:pt idx="11828">
                  <c:v>43.976000001264602</c:v>
                </c:pt>
                <c:pt idx="11829">
                  <c:v>43.984000001264903</c:v>
                </c:pt>
                <c:pt idx="11830">
                  <c:v>43.992000001265104</c:v>
                </c:pt>
                <c:pt idx="11831">
                  <c:v>44.000000001265299</c:v>
                </c:pt>
                <c:pt idx="11832">
                  <c:v>44.0080000012656</c:v>
                </c:pt>
                <c:pt idx="11833">
                  <c:v>44.016000001265802</c:v>
                </c:pt>
                <c:pt idx="11834">
                  <c:v>44.024000001266003</c:v>
                </c:pt>
                <c:pt idx="11835">
                  <c:v>44.032000001266304</c:v>
                </c:pt>
                <c:pt idx="11836">
                  <c:v>44.040000001266499</c:v>
                </c:pt>
                <c:pt idx="11837">
                  <c:v>44.048000001266701</c:v>
                </c:pt>
                <c:pt idx="11838">
                  <c:v>44.056000001266902</c:v>
                </c:pt>
                <c:pt idx="11839">
                  <c:v>44.064000001267203</c:v>
                </c:pt>
                <c:pt idx="11840">
                  <c:v>44.072000001267405</c:v>
                </c:pt>
                <c:pt idx="11841">
                  <c:v>44.080000001267599</c:v>
                </c:pt>
                <c:pt idx="11842">
                  <c:v>44.088000001267901</c:v>
                </c:pt>
                <c:pt idx="11843">
                  <c:v>44.096000001268102</c:v>
                </c:pt>
                <c:pt idx="11844">
                  <c:v>44.104000001268304</c:v>
                </c:pt>
                <c:pt idx="11845">
                  <c:v>44.112000001268605</c:v>
                </c:pt>
                <c:pt idx="11846">
                  <c:v>44.120000001268799</c:v>
                </c:pt>
                <c:pt idx="11847">
                  <c:v>44.128000001269001</c:v>
                </c:pt>
                <c:pt idx="11848">
                  <c:v>44.136000001269203</c:v>
                </c:pt>
                <c:pt idx="11849">
                  <c:v>44.144000001269504</c:v>
                </c:pt>
                <c:pt idx="11850">
                  <c:v>44.152000001269705</c:v>
                </c:pt>
                <c:pt idx="11851">
                  <c:v>44.1600000012699</c:v>
                </c:pt>
                <c:pt idx="11852">
                  <c:v>44.168000001270201</c:v>
                </c:pt>
                <c:pt idx="11853">
                  <c:v>44.176000001270403</c:v>
                </c:pt>
                <c:pt idx="11854">
                  <c:v>44.184000001270604</c:v>
                </c:pt>
                <c:pt idx="11855">
                  <c:v>44.192000001270905</c:v>
                </c:pt>
                <c:pt idx="11856">
                  <c:v>44.2000000012711</c:v>
                </c:pt>
                <c:pt idx="11857">
                  <c:v>44.208000001271301</c:v>
                </c:pt>
                <c:pt idx="11858">
                  <c:v>44.216000001271503</c:v>
                </c:pt>
                <c:pt idx="11859">
                  <c:v>44.224000001271804</c:v>
                </c:pt>
                <c:pt idx="11860">
                  <c:v>44.232000001271999</c:v>
                </c:pt>
                <c:pt idx="11861">
                  <c:v>44.2400000012722</c:v>
                </c:pt>
                <c:pt idx="11862">
                  <c:v>44.248000001272501</c:v>
                </c:pt>
                <c:pt idx="11863">
                  <c:v>44.256000001272703</c:v>
                </c:pt>
                <c:pt idx="11864">
                  <c:v>44.264000001272905</c:v>
                </c:pt>
                <c:pt idx="11865">
                  <c:v>44.272000001273206</c:v>
                </c:pt>
                <c:pt idx="11866">
                  <c:v>44.2800000012734</c:v>
                </c:pt>
                <c:pt idx="11867">
                  <c:v>44.288000001273602</c:v>
                </c:pt>
                <c:pt idx="11868">
                  <c:v>44.296000001273804</c:v>
                </c:pt>
                <c:pt idx="11869">
                  <c:v>44.304000001274105</c:v>
                </c:pt>
                <c:pt idx="11870">
                  <c:v>44.312000001274299</c:v>
                </c:pt>
                <c:pt idx="11871">
                  <c:v>44.320000001274501</c:v>
                </c:pt>
                <c:pt idx="11872">
                  <c:v>44.328000001274802</c:v>
                </c:pt>
                <c:pt idx="11873">
                  <c:v>44.336000001275004</c:v>
                </c:pt>
                <c:pt idx="11874">
                  <c:v>44.344000001275198</c:v>
                </c:pt>
                <c:pt idx="11875">
                  <c:v>44.352000001275506</c:v>
                </c:pt>
                <c:pt idx="11876">
                  <c:v>44.360000001275701</c:v>
                </c:pt>
                <c:pt idx="11877">
                  <c:v>44.368000001275902</c:v>
                </c:pt>
                <c:pt idx="11878">
                  <c:v>44.376000001276104</c:v>
                </c:pt>
                <c:pt idx="11879">
                  <c:v>44.384000001276405</c:v>
                </c:pt>
                <c:pt idx="11880">
                  <c:v>44.3920000012766</c:v>
                </c:pt>
                <c:pt idx="11881">
                  <c:v>44.400000001276801</c:v>
                </c:pt>
                <c:pt idx="11882">
                  <c:v>44.408000001277102</c:v>
                </c:pt>
                <c:pt idx="11883">
                  <c:v>44.416000001277304</c:v>
                </c:pt>
                <c:pt idx="11884">
                  <c:v>44.424000001277498</c:v>
                </c:pt>
                <c:pt idx="11885">
                  <c:v>44.4320000012778</c:v>
                </c:pt>
                <c:pt idx="11886">
                  <c:v>44.440000001278001</c:v>
                </c:pt>
                <c:pt idx="11887">
                  <c:v>44.448000001278203</c:v>
                </c:pt>
                <c:pt idx="11888">
                  <c:v>44.456000001278404</c:v>
                </c:pt>
                <c:pt idx="11889">
                  <c:v>44.464000001278706</c:v>
                </c:pt>
                <c:pt idx="11890">
                  <c:v>44.4720000012789</c:v>
                </c:pt>
                <c:pt idx="11891">
                  <c:v>44.480000001279102</c:v>
                </c:pt>
                <c:pt idx="11892">
                  <c:v>44.488000001279403</c:v>
                </c:pt>
                <c:pt idx="11893">
                  <c:v>44.496000001279604</c:v>
                </c:pt>
                <c:pt idx="11894">
                  <c:v>44.504000001279799</c:v>
                </c:pt>
                <c:pt idx="11895">
                  <c:v>44.5120000012801</c:v>
                </c:pt>
                <c:pt idx="11896">
                  <c:v>44.520000001280302</c:v>
                </c:pt>
                <c:pt idx="11897">
                  <c:v>44.528000001280503</c:v>
                </c:pt>
                <c:pt idx="11898">
                  <c:v>44.536000001280698</c:v>
                </c:pt>
                <c:pt idx="11899">
                  <c:v>44.544000001281006</c:v>
                </c:pt>
                <c:pt idx="11900">
                  <c:v>44.552000001281201</c:v>
                </c:pt>
                <c:pt idx="11901">
                  <c:v>44.560000001281402</c:v>
                </c:pt>
                <c:pt idx="11902">
                  <c:v>44.568000001281703</c:v>
                </c:pt>
                <c:pt idx="11903">
                  <c:v>44.576000001281905</c:v>
                </c:pt>
                <c:pt idx="11904">
                  <c:v>44.584000001282099</c:v>
                </c:pt>
                <c:pt idx="11905">
                  <c:v>44.5920000012824</c:v>
                </c:pt>
                <c:pt idx="11906">
                  <c:v>44.600000001282602</c:v>
                </c:pt>
                <c:pt idx="11907">
                  <c:v>44.608000001282804</c:v>
                </c:pt>
                <c:pt idx="11908">
                  <c:v>44.616000001282998</c:v>
                </c:pt>
                <c:pt idx="11909">
                  <c:v>44.624000001283299</c:v>
                </c:pt>
                <c:pt idx="11910">
                  <c:v>44.632000001283501</c:v>
                </c:pt>
                <c:pt idx="11911">
                  <c:v>44.640000001283703</c:v>
                </c:pt>
                <c:pt idx="11912">
                  <c:v>44.648000001284004</c:v>
                </c:pt>
                <c:pt idx="11913">
                  <c:v>44.656000001284205</c:v>
                </c:pt>
                <c:pt idx="11914">
                  <c:v>44.6640000012844</c:v>
                </c:pt>
                <c:pt idx="11915">
                  <c:v>44.672000001284701</c:v>
                </c:pt>
                <c:pt idx="11916">
                  <c:v>44.680000001284903</c:v>
                </c:pt>
                <c:pt idx="11917">
                  <c:v>44.688000001285104</c:v>
                </c:pt>
                <c:pt idx="11918">
                  <c:v>44.696000001285299</c:v>
                </c:pt>
                <c:pt idx="11919">
                  <c:v>44.7040000012856</c:v>
                </c:pt>
                <c:pt idx="11920">
                  <c:v>44.712000001285801</c:v>
                </c:pt>
                <c:pt idx="11921">
                  <c:v>44.720000001286003</c:v>
                </c:pt>
                <c:pt idx="11922">
                  <c:v>44.728000001286304</c:v>
                </c:pt>
                <c:pt idx="11923">
                  <c:v>44.736000001286499</c:v>
                </c:pt>
                <c:pt idx="11924">
                  <c:v>44.7440000012867</c:v>
                </c:pt>
                <c:pt idx="11925">
                  <c:v>44.752000001287001</c:v>
                </c:pt>
                <c:pt idx="11926">
                  <c:v>44.760000001287203</c:v>
                </c:pt>
                <c:pt idx="11927">
                  <c:v>44.768000001287405</c:v>
                </c:pt>
                <c:pt idx="11928">
                  <c:v>44.776000001287599</c:v>
                </c:pt>
                <c:pt idx="11929">
                  <c:v>44.7840000012879</c:v>
                </c:pt>
                <c:pt idx="11930">
                  <c:v>44.792000001288102</c:v>
                </c:pt>
                <c:pt idx="11931">
                  <c:v>44.800000001288304</c:v>
                </c:pt>
                <c:pt idx="11932">
                  <c:v>44.808000001288605</c:v>
                </c:pt>
                <c:pt idx="11933">
                  <c:v>44.816000001288799</c:v>
                </c:pt>
                <c:pt idx="11934">
                  <c:v>44.824000001289001</c:v>
                </c:pt>
                <c:pt idx="11935">
                  <c:v>44.832000001289302</c:v>
                </c:pt>
                <c:pt idx="11936">
                  <c:v>44.840000001289503</c:v>
                </c:pt>
                <c:pt idx="11937">
                  <c:v>44.848000001289705</c:v>
                </c:pt>
                <c:pt idx="11938">
                  <c:v>44.8560000012899</c:v>
                </c:pt>
                <c:pt idx="11939">
                  <c:v>44.864000001290201</c:v>
                </c:pt>
                <c:pt idx="11940">
                  <c:v>44.872000001290402</c:v>
                </c:pt>
                <c:pt idx="11941">
                  <c:v>44.880000001290604</c:v>
                </c:pt>
                <c:pt idx="11942">
                  <c:v>44.888000001290905</c:v>
                </c:pt>
                <c:pt idx="11943">
                  <c:v>44.8960000012911</c:v>
                </c:pt>
                <c:pt idx="11944">
                  <c:v>44.904000001291301</c:v>
                </c:pt>
                <c:pt idx="11945">
                  <c:v>44.912000001291602</c:v>
                </c:pt>
                <c:pt idx="11946">
                  <c:v>44.920000001291804</c:v>
                </c:pt>
                <c:pt idx="11947">
                  <c:v>44.928000001291998</c:v>
                </c:pt>
                <c:pt idx="11948">
                  <c:v>44.9360000012922</c:v>
                </c:pt>
                <c:pt idx="11949">
                  <c:v>44.944000001292501</c:v>
                </c:pt>
                <c:pt idx="11950">
                  <c:v>44.952000001292703</c:v>
                </c:pt>
                <c:pt idx="11951">
                  <c:v>44.960000001292904</c:v>
                </c:pt>
                <c:pt idx="11952">
                  <c:v>44.968000001293206</c:v>
                </c:pt>
                <c:pt idx="11953">
                  <c:v>44.9760000012934</c:v>
                </c:pt>
                <c:pt idx="11954">
                  <c:v>44.984000001293602</c:v>
                </c:pt>
                <c:pt idx="11955">
                  <c:v>44.992000001293903</c:v>
                </c:pt>
                <c:pt idx="11956">
                  <c:v>45.000000001294104</c:v>
                </c:pt>
                <c:pt idx="11957">
                  <c:v>45.008000001294299</c:v>
                </c:pt>
                <c:pt idx="11958">
                  <c:v>45.016000001294501</c:v>
                </c:pt>
                <c:pt idx="11959">
                  <c:v>45.024000001294802</c:v>
                </c:pt>
                <c:pt idx="11960">
                  <c:v>45.032000001295003</c:v>
                </c:pt>
                <c:pt idx="11961">
                  <c:v>45.040000001295198</c:v>
                </c:pt>
                <c:pt idx="11962">
                  <c:v>45.048000001295506</c:v>
                </c:pt>
                <c:pt idx="11963">
                  <c:v>45.0560000012957</c:v>
                </c:pt>
                <c:pt idx="11964">
                  <c:v>45.064000001295902</c:v>
                </c:pt>
                <c:pt idx="11965">
                  <c:v>45.072000001296203</c:v>
                </c:pt>
                <c:pt idx="11966">
                  <c:v>45.080000001296405</c:v>
                </c:pt>
                <c:pt idx="11967">
                  <c:v>45.088000001296599</c:v>
                </c:pt>
                <c:pt idx="11968">
                  <c:v>45.096000001296801</c:v>
                </c:pt>
                <c:pt idx="11969">
                  <c:v>45.104000001297102</c:v>
                </c:pt>
                <c:pt idx="11970">
                  <c:v>45.112000001297304</c:v>
                </c:pt>
                <c:pt idx="11971">
                  <c:v>45.120000001297498</c:v>
                </c:pt>
                <c:pt idx="11972">
                  <c:v>45.128000001297799</c:v>
                </c:pt>
                <c:pt idx="11973">
                  <c:v>45.136000001298001</c:v>
                </c:pt>
                <c:pt idx="11974">
                  <c:v>45.144000001298203</c:v>
                </c:pt>
                <c:pt idx="11975">
                  <c:v>45.152000001298504</c:v>
                </c:pt>
                <c:pt idx="11976">
                  <c:v>45.160000001298705</c:v>
                </c:pt>
                <c:pt idx="11977">
                  <c:v>45.1680000012989</c:v>
                </c:pt>
                <c:pt idx="11978">
                  <c:v>45.176000001299101</c:v>
                </c:pt>
                <c:pt idx="11979">
                  <c:v>45.184000001299403</c:v>
                </c:pt>
                <c:pt idx="11980">
                  <c:v>45.192000001299604</c:v>
                </c:pt>
                <c:pt idx="11981">
                  <c:v>45.200000001299799</c:v>
                </c:pt>
                <c:pt idx="11982">
                  <c:v>45.2080000013001</c:v>
                </c:pt>
                <c:pt idx="11983">
                  <c:v>45.216000001300301</c:v>
                </c:pt>
                <c:pt idx="11984">
                  <c:v>45.224000001300503</c:v>
                </c:pt>
                <c:pt idx="11985">
                  <c:v>45.232000001300804</c:v>
                </c:pt>
                <c:pt idx="11986">
                  <c:v>45.240000001301006</c:v>
                </c:pt>
                <c:pt idx="11987">
                  <c:v>45.2480000013012</c:v>
                </c:pt>
                <c:pt idx="11988">
                  <c:v>45.256000001301402</c:v>
                </c:pt>
                <c:pt idx="11989">
                  <c:v>45.264000001301703</c:v>
                </c:pt>
                <c:pt idx="11990">
                  <c:v>45.272000001301905</c:v>
                </c:pt>
                <c:pt idx="11991">
                  <c:v>45.280000001302099</c:v>
                </c:pt>
                <c:pt idx="11992">
                  <c:v>45.2880000013024</c:v>
                </c:pt>
                <c:pt idx="11993">
                  <c:v>45.296000001302602</c:v>
                </c:pt>
                <c:pt idx="11994">
                  <c:v>45.304000001302803</c:v>
                </c:pt>
                <c:pt idx="11995">
                  <c:v>45.312000001303105</c:v>
                </c:pt>
                <c:pt idx="11996">
                  <c:v>45.320000001303299</c:v>
                </c:pt>
                <c:pt idx="11997">
                  <c:v>45.328000001303501</c:v>
                </c:pt>
                <c:pt idx="11998">
                  <c:v>45.336000001303802</c:v>
                </c:pt>
                <c:pt idx="11999">
                  <c:v>45.344000001304003</c:v>
                </c:pt>
                <c:pt idx="12000">
                  <c:v>45.352000001304205</c:v>
                </c:pt>
                <c:pt idx="12001">
                  <c:v>45.3600000013044</c:v>
                </c:pt>
                <c:pt idx="12002">
                  <c:v>45.368000001304701</c:v>
                </c:pt>
                <c:pt idx="12003">
                  <c:v>45.376000001304902</c:v>
                </c:pt>
                <c:pt idx="12004">
                  <c:v>45.384000001305104</c:v>
                </c:pt>
                <c:pt idx="12005">
                  <c:v>45.392000001305405</c:v>
                </c:pt>
                <c:pt idx="12006">
                  <c:v>45.4000000013056</c:v>
                </c:pt>
                <c:pt idx="12007">
                  <c:v>45.408000001305801</c:v>
                </c:pt>
                <c:pt idx="12008">
                  <c:v>45.416000001306102</c:v>
                </c:pt>
                <c:pt idx="12009">
                  <c:v>45.424000001306304</c:v>
                </c:pt>
                <c:pt idx="12010">
                  <c:v>45.432000001306498</c:v>
                </c:pt>
                <c:pt idx="12011">
                  <c:v>45.4400000013067</c:v>
                </c:pt>
                <c:pt idx="12012">
                  <c:v>45.448000001307001</c:v>
                </c:pt>
                <c:pt idx="12013">
                  <c:v>45.456000001307203</c:v>
                </c:pt>
                <c:pt idx="12014">
                  <c:v>45.464000001307404</c:v>
                </c:pt>
                <c:pt idx="12015">
                  <c:v>45.472000001307705</c:v>
                </c:pt>
                <c:pt idx="12016">
                  <c:v>45.4800000013079</c:v>
                </c:pt>
                <c:pt idx="12017">
                  <c:v>45.488000001308102</c:v>
                </c:pt>
                <c:pt idx="12018">
                  <c:v>45.496000001308403</c:v>
                </c:pt>
                <c:pt idx="12019">
                  <c:v>45.504000001308604</c:v>
                </c:pt>
                <c:pt idx="12020">
                  <c:v>45.512000001308799</c:v>
                </c:pt>
                <c:pt idx="12021">
                  <c:v>45.520000001309</c:v>
                </c:pt>
                <c:pt idx="12022">
                  <c:v>45.528000001309302</c:v>
                </c:pt>
                <c:pt idx="12023">
                  <c:v>45.536000001309503</c:v>
                </c:pt>
                <c:pt idx="12024">
                  <c:v>45.544000001309698</c:v>
                </c:pt>
                <c:pt idx="12025">
                  <c:v>45.552000001310006</c:v>
                </c:pt>
                <c:pt idx="12026">
                  <c:v>45.5600000013102</c:v>
                </c:pt>
                <c:pt idx="12027">
                  <c:v>45.568000001310402</c:v>
                </c:pt>
                <c:pt idx="12028">
                  <c:v>45.576000001310703</c:v>
                </c:pt>
                <c:pt idx="12029">
                  <c:v>45.584000001310905</c:v>
                </c:pt>
                <c:pt idx="12030">
                  <c:v>45.592000001311099</c:v>
                </c:pt>
                <c:pt idx="12031">
                  <c:v>45.600000001311301</c:v>
                </c:pt>
                <c:pt idx="12032">
                  <c:v>45.608000001311602</c:v>
                </c:pt>
                <c:pt idx="12033">
                  <c:v>45.616000001311804</c:v>
                </c:pt>
                <c:pt idx="12034">
                  <c:v>45.624000001311998</c:v>
                </c:pt>
                <c:pt idx="12035">
                  <c:v>45.632000001312306</c:v>
                </c:pt>
                <c:pt idx="12036">
                  <c:v>45.640000001312501</c:v>
                </c:pt>
                <c:pt idx="12037">
                  <c:v>45.648000001312703</c:v>
                </c:pt>
                <c:pt idx="12038">
                  <c:v>45.656000001313004</c:v>
                </c:pt>
                <c:pt idx="12039">
                  <c:v>45.664000001313205</c:v>
                </c:pt>
                <c:pt idx="12040">
                  <c:v>45.6720000013134</c:v>
                </c:pt>
                <c:pt idx="12041">
                  <c:v>45.680000001313601</c:v>
                </c:pt>
                <c:pt idx="12042">
                  <c:v>45.688000001313902</c:v>
                </c:pt>
                <c:pt idx="12043">
                  <c:v>45.696000001314104</c:v>
                </c:pt>
                <c:pt idx="12044">
                  <c:v>45.704000001314299</c:v>
                </c:pt>
                <c:pt idx="12045">
                  <c:v>45.7120000013146</c:v>
                </c:pt>
                <c:pt idx="12046">
                  <c:v>45.720000001314801</c:v>
                </c:pt>
                <c:pt idx="12047">
                  <c:v>45.728000001315003</c:v>
                </c:pt>
                <c:pt idx="12048">
                  <c:v>45.736000001315304</c:v>
                </c:pt>
                <c:pt idx="12049">
                  <c:v>45.744000001315506</c:v>
                </c:pt>
                <c:pt idx="12050">
                  <c:v>45.7520000013157</c:v>
                </c:pt>
                <c:pt idx="12051">
                  <c:v>45.760000001315902</c:v>
                </c:pt>
                <c:pt idx="12052">
                  <c:v>45.768000001316203</c:v>
                </c:pt>
                <c:pt idx="12053">
                  <c:v>45.776000001316405</c:v>
                </c:pt>
                <c:pt idx="12054">
                  <c:v>45.784000001316599</c:v>
                </c:pt>
                <c:pt idx="12055">
                  <c:v>45.7920000013169</c:v>
                </c:pt>
                <c:pt idx="12056">
                  <c:v>45.800000001317102</c:v>
                </c:pt>
                <c:pt idx="12057">
                  <c:v>45.808000001317303</c:v>
                </c:pt>
                <c:pt idx="12058">
                  <c:v>45.816000001317605</c:v>
                </c:pt>
                <c:pt idx="12059">
                  <c:v>45.824000001317799</c:v>
                </c:pt>
                <c:pt idx="12060">
                  <c:v>45.832000001318001</c:v>
                </c:pt>
                <c:pt idx="12061">
                  <c:v>45.840000001318202</c:v>
                </c:pt>
                <c:pt idx="12062">
                  <c:v>45.848000001318503</c:v>
                </c:pt>
                <c:pt idx="12063">
                  <c:v>45.856000001318705</c:v>
                </c:pt>
                <c:pt idx="12064">
                  <c:v>45.8640000013189</c:v>
                </c:pt>
                <c:pt idx="12065">
                  <c:v>45.872000001319201</c:v>
                </c:pt>
                <c:pt idx="12066">
                  <c:v>45.880000001319402</c:v>
                </c:pt>
                <c:pt idx="12067">
                  <c:v>45.888000001319604</c:v>
                </c:pt>
                <c:pt idx="12068">
                  <c:v>45.896000001319905</c:v>
                </c:pt>
                <c:pt idx="12069">
                  <c:v>45.904000001320099</c:v>
                </c:pt>
                <c:pt idx="12070">
                  <c:v>45.912000001320301</c:v>
                </c:pt>
                <c:pt idx="12071">
                  <c:v>45.920000001320602</c:v>
                </c:pt>
                <c:pt idx="12072">
                  <c:v>45.928000001320804</c:v>
                </c:pt>
                <c:pt idx="12073">
                  <c:v>45.936000001320998</c:v>
                </c:pt>
                <c:pt idx="12074">
                  <c:v>45.9440000013212</c:v>
                </c:pt>
                <c:pt idx="12075">
                  <c:v>45.952000001321501</c:v>
                </c:pt>
                <c:pt idx="12076">
                  <c:v>45.960000001321703</c:v>
                </c:pt>
                <c:pt idx="12077">
                  <c:v>45.968000001321904</c:v>
                </c:pt>
                <c:pt idx="12078">
                  <c:v>45.976000001322205</c:v>
                </c:pt>
                <c:pt idx="12079">
                  <c:v>45.9840000013224</c:v>
                </c:pt>
                <c:pt idx="12080">
                  <c:v>45.992000001322602</c:v>
                </c:pt>
                <c:pt idx="12081">
                  <c:v>46.000000001322903</c:v>
                </c:pt>
                <c:pt idx="12082">
                  <c:v>46.008000001323104</c:v>
                </c:pt>
                <c:pt idx="12083">
                  <c:v>46.016000001323299</c:v>
                </c:pt>
                <c:pt idx="12084">
                  <c:v>46.0240000013235</c:v>
                </c:pt>
                <c:pt idx="12085">
                  <c:v>46.032000001323802</c:v>
                </c:pt>
                <c:pt idx="12086">
                  <c:v>46.040000001324003</c:v>
                </c:pt>
                <c:pt idx="12087">
                  <c:v>46.048000001324205</c:v>
                </c:pt>
                <c:pt idx="12088">
                  <c:v>46.056000001324506</c:v>
                </c:pt>
                <c:pt idx="12089">
                  <c:v>46.0640000013247</c:v>
                </c:pt>
                <c:pt idx="12090">
                  <c:v>46.072000001324902</c:v>
                </c:pt>
                <c:pt idx="12091">
                  <c:v>46.080000001325203</c:v>
                </c:pt>
                <c:pt idx="12092">
                  <c:v>46.088000001325405</c:v>
                </c:pt>
                <c:pt idx="12093">
                  <c:v>46.096000001325599</c:v>
                </c:pt>
                <c:pt idx="12094">
                  <c:v>46.104000001325801</c:v>
                </c:pt>
                <c:pt idx="12095">
                  <c:v>46.112000001326102</c:v>
                </c:pt>
                <c:pt idx="12096">
                  <c:v>46.120000001326304</c:v>
                </c:pt>
                <c:pt idx="12097">
                  <c:v>46.128000001326498</c:v>
                </c:pt>
                <c:pt idx="12098">
                  <c:v>46.136000001326806</c:v>
                </c:pt>
                <c:pt idx="12099">
                  <c:v>46.144000001327001</c:v>
                </c:pt>
                <c:pt idx="12100">
                  <c:v>46.152000001327202</c:v>
                </c:pt>
                <c:pt idx="12101">
                  <c:v>46.160000001327504</c:v>
                </c:pt>
                <c:pt idx="12102">
                  <c:v>46.168000001327705</c:v>
                </c:pt>
                <c:pt idx="12103">
                  <c:v>46.1760000013279</c:v>
                </c:pt>
                <c:pt idx="12104">
                  <c:v>46.184000001328101</c:v>
                </c:pt>
                <c:pt idx="12105">
                  <c:v>46.192000001328402</c:v>
                </c:pt>
                <c:pt idx="12106">
                  <c:v>46.200000001328604</c:v>
                </c:pt>
                <c:pt idx="12107">
                  <c:v>46.208000001328799</c:v>
                </c:pt>
                <c:pt idx="12108">
                  <c:v>46.2160000013291</c:v>
                </c:pt>
                <c:pt idx="12109">
                  <c:v>46.224000001329301</c:v>
                </c:pt>
                <c:pt idx="12110">
                  <c:v>46.232000001329503</c:v>
                </c:pt>
                <c:pt idx="12111">
                  <c:v>46.240000001329804</c:v>
                </c:pt>
                <c:pt idx="12112">
                  <c:v>46.248000001330006</c:v>
                </c:pt>
                <c:pt idx="12113">
                  <c:v>46.2560000013302</c:v>
                </c:pt>
                <c:pt idx="12114">
                  <c:v>46.264000001330402</c:v>
                </c:pt>
                <c:pt idx="12115">
                  <c:v>46.272000001330703</c:v>
                </c:pt>
                <c:pt idx="12116">
                  <c:v>46.280000001330905</c:v>
                </c:pt>
                <c:pt idx="12117">
                  <c:v>46.288000001331099</c:v>
                </c:pt>
                <c:pt idx="12118">
                  <c:v>46.2960000013314</c:v>
                </c:pt>
                <c:pt idx="12119">
                  <c:v>46.304000001331602</c:v>
                </c:pt>
                <c:pt idx="12120">
                  <c:v>46.312000001331803</c:v>
                </c:pt>
                <c:pt idx="12121">
                  <c:v>46.320000001332104</c:v>
                </c:pt>
                <c:pt idx="12122">
                  <c:v>46.328000001332306</c:v>
                </c:pt>
                <c:pt idx="12123">
                  <c:v>46.336000001332501</c:v>
                </c:pt>
                <c:pt idx="12124">
                  <c:v>46.344000001332702</c:v>
                </c:pt>
                <c:pt idx="12125">
                  <c:v>46.352000001333003</c:v>
                </c:pt>
                <c:pt idx="12126">
                  <c:v>46.360000001333205</c:v>
                </c:pt>
                <c:pt idx="12127">
                  <c:v>46.368000001333399</c:v>
                </c:pt>
                <c:pt idx="12128">
                  <c:v>46.376000001333701</c:v>
                </c:pt>
                <c:pt idx="12129">
                  <c:v>46.384000001333902</c:v>
                </c:pt>
                <c:pt idx="12130">
                  <c:v>46.392000001334104</c:v>
                </c:pt>
                <c:pt idx="12131">
                  <c:v>46.400000001334405</c:v>
                </c:pt>
                <c:pt idx="12132">
                  <c:v>46.408000001334599</c:v>
                </c:pt>
                <c:pt idx="12133">
                  <c:v>46.416000001334801</c:v>
                </c:pt>
                <c:pt idx="12134">
                  <c:v>46.424000001335003</c:v>
                </c:pt>
                <c:pt idx="12135">
                  <c:v>46.432000001335304</c:v>
                </c:pt>
                <c:pt idx="12136">
                  <c:v>46.440000001335505</c:v>
                </c:pt>
                <c:pt idx="12137">
                  <c:v>46.4480000013357</c:v>
                </c:pt>
                <c:pt idx="12138">
                  <c:v>46.456000001336001</c:v>
                </c:pt>
                <c:pt idx="12139">
                  <c:v>46.464000001336203</c:v>
                </c:pt>
                <c:pt idx="12140">
                  <c:v>46.472000001336404</c:v>
                </c:pt>
                <c:pt idx="12141">
                  <c:v>46.480000001336705</c:v>
                </c:pt>
                <c:pt idx="12142">
                  <c:v>46.4880000013369</c:v>
                </c:pt>
                <c:pt idx="12143">
                  <c:v>46.496000001337102</c:v>
                </c:pt>
                <c:pt idx="12144">
                  <c:v>46.504000001337303</c:v>
                </c:pt>
                <c:pt idx="12145">
                  <c:v>46.512000001337604</c:v>
                </c:pt>
                <c:pt idx="12146">
                  <c:v>46.520000001337799</c:v>
                </c:pt>
                <c:pt idx="12147">
                  <c:v>46.528000001338</c:v>
                </c:pt>
                <c:pt idx="12148">
                  <c:v>46.536000001338302</c:v>
                </c:pt>
                <c:pt idx="12149">
                  <c:v>46.544000001338503</c:v>
                </c:pt>
                <c:pt idx="12150">
                  <c:v>46.552000001338705</c:v>
                </c:pt>
                <c:pt idx="12151">
                  <c:v>46.560000001339006</c:v>
                </c:pt>
                <c:pt idx="12152">
                  <c:v>46.5680000013392</c:v>
                </c:pt>
                <c:pt idx="12153">
                  <c:v>46.576000001339402</c:v>
                </c:pt>
                <c:pt idx="12154">
                  <c:v>46.584000001339604</c:v>
                </c:pt>
                <c:pt idx="12155">
                  <c:v>46.592000001339905</c:v>
                </c:pt>
                <c:pt idx="12156">
                  <c:v>46.600000001340099</c:v>
                </c:pt>
                <c:pt idx="12157">
                  <c:v>46.608000001340301</c:v>
                </c:pt>
                <c:pt idx="12158">
                  <c:v>46.616000001340602</c:v>
                </c:pt>
                <c:pt idx="12159">
                  <c:v>46.624000001340804</c:v>
                </c:pt>
                <c:pt idx="12160">
                  <c:v>46.632000001340998</c:v>
                </c:pt>
                <c:pt idx="12161">
                  <c:v>46.640000001341306</c:v>
                </c:pt>
                <c:pt idx="12162">
                  <c:v>46.648000001341501</c:v>
                </c:pt>
                <c:pt idx="12163">
                  <c:v>46.656000001341702</c:v>
                </c:pt>
                <c:pt idx="12164">
                  <c:v>46.664000001341904</c:v>
                </c:pt>
                <c:pt idx="12165">
                  <c:v>46.672000001342205</c:v>
                </c:pt>
                <c:pt idx="12166">
                  <c:v>46.6800000013424</c:v>
                </c:pt>
                <c:pt idx="12167">
                  <c:v>46.688000001342601</c:v>
                </c:pt>
                <c:pt idx="12168">
                  <c:v>46.696000001342902</c:v>
                </c:pt>
                <c:pt idx="12169">
                  <c:v>46.704000001343104</c:v>
                </c:pt>
                <c:pt idx="12170">
                  <c:v>46.712000001343299</c:v>
                </c:pt>
                <c:pt idx="12171">
                  <c:v>46.720000001343607</c:v>
                </c:pt>
                <c:pt idx="12172">
                  <c:v>46.728000001343801</c:v>
                </c:pt>
                <c:pt idx="12173">
                  <c:v>46.736000001344003</c:v>
                </c:pt>
                <c:pt idx="12174">
                  <c:v>46.744000001344205</c:v>
                </c:pt>
                <c:pt idx="12175">
                  <c:v>46.752000001344506</c:v>
                </c:pt>
                <c:pt idx="12176">
                  <c:v>46.7600000013447</c:v>
                </c:pt>
                <c:pt idx="12177">
                  <c:v>46.768000001344902</c:v>
                </c:pt>
                <c:pt idx="12178">
                  <c:v>46.776000001345203</c:v>
                </c:pt>
                <c:pt idx="12179">
                  <c:v>46.784000001345404</c:v>
                </c:pt>
                <c:pt idx="12180">
                  <c:v>46.792000001345599</c:v>
                </c:pt>
                <c:pt idx="12181">
                  <c:v>46.8000000013459</c:v>
                </c:pt>
                <c:pt idx="12182">
                  <c:v>46.808000001346102</c:v>
                </c:pt>
                <c:pt idx="12183">
                  <c:v>46.816000001346303</c:v>
                </c:pt>
                <c:pt idx="12184">
                  <c:v>46.824000001346498</c:v>
                </c:pt>
                <c:pt idx="12185">
                  <c:v>46.832000001346806</c:v>
                </c:pt>
                <c:pt idx="12186">
                  <c:v>46.840000001347001</c:v>
                </c:pt>
                <c:pt idx="12187">
                  <c:v>46.848000001347202</c:v>
                </c:pt>
                <c:pt idx="12188">
                  <c:v>46.856000001347503</c:v>
                </c:pt>
                <c:pt idx="12189">
                  <c:v>46.864000001347705</c:v>
                </c:pt>
                <c:pt idx="12190">
                  <c:v>46.872000001347899</c:v>
                </c:pt>
                <c:pt idx="12191">
                  <c:v>46.880000001348201</c:v>
                </c:pt>
                <c:pt idx="12192">
                  <c:v>46.888000001348402</c:v>
                </c:pt>
                <c:pt idx="12193">
                  <c:v>46.896000001348604</c:v>
                </c:pt>
                <c:pt idx="12194">
                  <c:v>46.904000001348798</c:v>
                </c:pt>
                <c:pt idx="12195">
                  <c:v>46.912000001349099</c:v>
                </c:pt>
                <c:pt idx="12196">
                  <c:v>46.920000001349301</c:v>
                </c:pt>
                <c:pt idx="12197">
                  <c:v>46.928000001349503</c:v>
                </c:pt>
                <c:pt idx="12198">
                  <c:v>46.936000001349804</c:v>
                </c:pt>
                <c:pt idx="12199">
                  <c:v>46.944000001350005</c:v>
                </c:pt>
                <c:pt idx="12200">
                  <c:v>46.9520000013502</c:v>
                </c:pt>
                <c:pt idx="12201">
                  <c:v>46.960000001350501</c:v>
                </c:pt>
                <c:pt idx="12202">
                  <c:v>46.968000001350703</c:v>
                </c:pt>
                <c:pt idx="12203">
                  <c:v>46.976000001350904</c:v>
                </c:pt>
                <c:pt idx="12204">
                  <c:v>46.984000001351099</c:v>
                </c:pt>
                <c:pt idx="12205">
                  <c:v>46.9920000013514</c:v>
                </c:pt>
                <c:pt idx="12206">
                  <c:v>47.000000001351601</c:v>
                </c:pt>
                <c:pt idx="12207">
                  <c:v>47.008000001351803</c:v>
                </c:pt>
                <c:pt idx="12208">
                  <c:v>47.016000001352104</c:v>
                </c:pt>
                <c:pt idx="12209">
                  <c:v>47.024000001352299</c:v>
                </c:pt>
                <c:pt idx="12210">
                  <c:v>47.0320000013525</c:v>
                </c:pt>
                <c:pt idx="12211">
                  <c:v>47.040000001352801</c:v>
                </c:pt>
                <c:pt idx="12212">
                  <c:v>47.048000001353003</c:v>
                </c:pt>
                <c:pt idx="12213">
                  <c:v>47.056000001353205</c:v>
                </c:pt>
                <c:pt idx="12214">
                  <c:v>47.064000001353399</c:v>
                </c:pt>
                <c:pt idx="12215">
                  <c:v>47.0720000013537</c:v>
                </c:pt>
                <c:pt idx="12216">
                  <c:v>47.080000001353902</c:v>
                </c:pt>
                <c:pt idx="12217">
                  <c:v>47.088000001354104</c:v>
                </c:pt>
                <c:pt idx="12218">
                  <c:v>47.096000001354405</c:v>
                </c:pt>
                <c:pt idx="12219">
                  <c:v>47.104000001354599</c:v>
                </c:pt>
                <c:pt idx="12220">
                  <c:v>47.112000001354801</c:v>
                </c:pt>
                <c:pt idx="12221">
                  <c:v>47.120000001355102</c:v>
                </c:pt>
                <c:pt idx="12222">
                  <c:v>47.128000001355304</c:v>
                </c:pt>
                <c:pt idx="12223">
                  <c:v>47.136000001355505</c:v>
                </c:pt>
                <c:pt idx="12224">
                  <c:v>47.1440000013557</c:v>
                </c:pt>
                <c:pt idx="12225">
                  <c:v>47.152000001356001</c:v>
                </c:pt>
                <c:pt idx="12226">
                  <c:v>47.160000001356202</c:v>
                </c:pt>
                <c:pt idx="12227">
                  <c:v>47.168000001356404</c:v>
                </c:pt>
                <c:pt idx="12228">
                  <c:v>47.176000001356705</c:v>
                </c:pt>
                <c:pt idx="12229">
                  <c:v>47.1840000013569</c:v>
                </c:pt>
                <c:pt idx="12230">
                  <c:v>47.192000001357101</c:v>
                </c:pt>
                <c:pt idx="12231">
                  <c:v>47.200000001357402</c:v>
                </c:pt>
                <c:pt idx="12232">
                  <c:v>47.208000001357604</c:v>
                </c:pt>
                <c:pt idx="12233">
                  <c:v>47.216000001357799</c:v>
                </c:pt>
                <c:pt idx="12234">
                  <c:v>47.224000001358</c:v>
                </c:pt>
                <c:pt idx="12235">
                  <c:v>47.232000001358301</c:v>
                </c:pt>
                <c:pt idx="12236">
                  <c:v>47.240000001358503</c:v>
                </c:pt>
                <c:pt idx="12237">
                  <c:v>47.248000001358704</c:v>
                </c:pt>
                <c:pt idx="12238">
                  <c:v>47.256000001359006</c:v>
                </c:pt>
                <c:pt idx="12239">
                  <c:v>47.2640000013592</c:v>
                </c:pt>
                <c:pt idx="12240">
                  <c:v>47.272000001359402</c:v>
                </c:pt>
                <c:pt idx="12241">
                  <c:v>47.280000001359703</c:v>
                </c:pt>
                <c:pt idx="12242">
                  <c:v>47.288000001359904</c:v>
                </c:pt>
                <c:pt idx="12243">
                  <c:v>47.296000001360099</c:v>
                </c:pt>
                <c:pt idx="12244">
                  <c:v>47.304000001360301</c:v>
                </c:pt>
                <c:pt idx="12245">
                  <c:v>47.312000001360602</c:v>
                </c:pt>
                <c:pt idx="12246">
                  <c:v>47.320000001360803</c:v>
                </c:pt>
                <c:pt idx="12247">
                  <c:v>47.328000001360998</c:v>
                </c:pt>
                <c:pt idx="12248">
                  <c:v>47.336000001361306</c:v>
                </c:pt>
                <c:pt idx="12249">
                  <c:v>47.344000001361501</c:v>
                </c:pt>
                <c:pt idx="12250">
                  <c:v>47.352000001361702</c:v>
                </c:pt>
                <c:pt idx="12251">
                  <c:v>47.360000001362003</c:v>
                </c:pt>
                <c:pt idx="12252">
                  <c:v>47.368000001362205</c:v>
                </c:pt>
                <c:pt idx="12253">
                  <c:v>47.376000001362399</c:v>
                </c:pt>
                <c:pt idx="12254">
                  <c:v>47.384000001362601</c:v>
                </c:pt>
                <c:pt idx="12255">
                  <c:v>47.392000001362902</c:v>
                </c:pt>
                <c:pt idx="12256">
                  <c:v>47.400000001363104</c:v>
                </c:pt>
                <c:pt idx="12257">
                  <c:v>47.408000001363298</c:v>
                </c:pt>
                <c:pt idx="12258">
                  <c:v>47.416000001363599</c:v>
                </c:pt>
                <c:pt idx="12259">
                  <c:v>47.424000001363801</c:v>
                </c:pt>
                <c:pt idx="12260">
                  <c:v>47.432000001364003</c:v>
                </c:pt>
                <c:pt idx="12261">
                  <c:v>47.440000001364304</c:v>
                </c:pt>
                <c:pt idx="12262">
                  <c:v>47.448000001364505</c:v>
                </c:pt>
                <c:pt idx="12263">
                  <c:v>47.4560000013647</c:v>
                </c:pt>
                <c:pt idx="12264">
                  <c:v>47.464000001364901</c:v>
                </c:pt>
                <c:pt idx="12265">
                  <c:v>47.472000001365203</c:v>
                </c:pt>
                <c:pt idx="12266">
                  <c:v>47.480000001365404</c:v>
                </c:pt>
                <c:pt idx="12267">
                  <c:v>47.488000001365599</c:v>
                </c:pt>
                <c:pt idx="12268">
                  <c:v>47.4960000013659</c:v>
                </c:pt>
                <c:pt idx="12269">
                  <c:v>47.504000001366101</c:v>
                </c:pt>
                <c:pt idx="12270">
                  <c:v>47.512000001366303</c:v>
                </c:pt>
                <c:pt idx="12271">
                  <c:v>47.520000001366604</c:v>
                </c:pt>
                <c:pt idx="12272">
                  <c:v>47.528000001366806</c:v>
                </c:pt>
                <c:pt idx="12273">
                  <c:v>47.536000001367</c:v>
                </c:pt>
                <c:pt idx="12274">
                  <c:v>47.544000001367202</c:v>
                </c:pt>
                <c:pt idx="12275">
                  <c:v>47.552000001367503</c:v>
                </c:pt>
                <c:pt idx="12276">
                  <c:v>47.560000001367705</c:v>
                </c:pt>
                <c:pt idx="12277">
                  <c:v>47.568000001367899</c:v>
                </c:pt>
                <c:pt idx="12278">
                  <c:v>47.5760000013682</c:v>
                </c:pt>
                <c:pt idx="12279">
                  <c:v>47.584000001368402</c:v>
                </c:pt>
                <c:pt idx="12280">
                  <c:v>47.592000001368604</c:v>
                </c:pt>
                <c:pt idx="12281">
                  <c:v>47.600000001368905</c:v>
                </c:pt>
                <c:pt idx="12282">
                  <c:v>47.608000001369099</c:v>
                </c:pt>
                <c:pt idx="12283">
                  <c:v>47.616000001369301</c:v>
                </c:pt>
                <c:pt idx="12284">
                  <c:v>47.624000001369502</c:v>
                </c:pt>
                <c:pt idx="12285">
                  <c:v>47.632000001369803</c:v>
                </c:pt>
                <c:pt idx="12286">
                  <c:v>47.640000001370005</c:v>
                </c:pt>
                <c:pt idx="12287">
                  <c:v>47.6480000013702</c:v>
                </c:pt>
                <c:pt idx="12288">
                  <c:v>47.656000001370501</c:v>
                </c:pt>
                <c:pt idx="12289">
                  <c:v>47.664000001370702</c:v>
                </c:pt>
                <c:pt idx="12290">
                  <c:v>47.672000001370904</c:v>
                </c:pt>
                <c:pt idx="12291">
                  <c:v>47.680000001371205</c:v>
                </c:pt>
                <c:pt idx="12292">
                  <c:v>47.6880000013714</c:v>
                </c:pt>
                <c:pt idx="12293">
                  <c:v>47.696000001371601</c:v>
                </c:pt>
                <c:pt idx="12294">
                  <c:v>47.704000001371902</c:v>
                </c:pt>
                <c:pt idx="12295">
                  <c:v>47.712000001372104</c:v>
                </c:pt>
                <c:pt idx="12296">
                  <c:v>47.720000001372298</c:v>
                </c:pt>
                <c:pt idx="12297">
                  <c:v>47.7280000013725</c:v>
                </c:pt>
                <c:pt idx="12298">
                  <c:v>47.736000001372801</c:v>
                </c:pt>
                <c:pt idx="12299">
                  <c:v>47.744000001373003</c:v>
                </c:pt>
                <c:pt idx="12300">
                  <c:v>47.752000001373204</c:v>
                </c:pt>
                <c:pt idx="12301">
                  <c:v>47.760000001373506</c:v>
                </c:pt>
                <c:pt idx="12302">
                  <c:v>47.7680000013737</c:v>
                </c:pt>
                <c:pt idx="12303">
                  <c:v>47.776000001373902</c:v>
                </c:pt>
                <c:pt idx="12304">
                  <c:v>47.784000001374203</c:v>
                </c:pt>
                <c:pt idx="12305">
                  <c:v>47.792000001374404</c:v>
                </c:pt>
                <c:pt idx="12306">
                  <c:v>47.800000001374599</c:v>
                </c:pt>
                <c:pt idx="12307">
                  <c:v>47.808000001374801</c:v>
                </c:pt>
                <c:pt idx="12308">
                  <c:v>47.816000001375102</c:v>
                </c:pt>
                <c:pt idx="12309">
                  <c:v>47.824000001375303</c:v>
                </c:pt>
                <c:pt idx="12310">
                  <c:v>47.832000001375505</c:v>
                </c:pt>
                <c:pt idx="12311">
                  <c:v>47.840000001375806</c:v>
                </c:pt>
                <c:pt idx="12312">
                  <c:v>47.848000001376001</c:v>
                </c:pt>
                <c:pt idx="12313">
                  <c:v>47.856000001376202</c:v>
                </c:pt>
                <c:pt idx="12314">
                  <c:v>47.864000001376503</c:v>
                </c:pt>
                <c:pt idx="12315">
                  <c:v>47.872000001376705</c:v>
                </c:pt>
                <c:pt idx="12316">
                  <c:v>47.880000001376899</c:v>
                </c:pt>
                <c:pt idx="12317">
                  <c:v>47.888000001377101</c:v>
                </c:pt>
                <c:pt idx="12318">
                  <c:v>47.896000001377402</c:v>
                </c:pt>
                <c:pt idx="12319">
                  <c:v>47.904000001377604</c:v>
                </c:pt>
                <c:pt idx="12320">
                  <c:v>47.912000001377798</c:v>
                </c:pt>
                <c:pt idx="12321">
                  <c:v>47.920000001378106</c:v>
                </c:pt>
                <c:pt idx="12322">
                  <c:v>47.928000001378301</c:v>
                </c:pt>
                <c:pt idx="12323">
                  <c:v>47.936000001378503</c:v>
                </c:pt>
                <c:pt idx="12324">
                  <c:v>47.944000001378804</c:v>
                </c:pt>
                <c:pt idx="12325">
                  <c:v>47.952000001379005</c:v>
                </c:pt>
                <c:pt idx="12326">
                  <c:v>47.9600000013792</c:v>
                </c:pt>
                <c:pt idx="12327">
                  <c:v>47.968000001379401</c:v>
                </c:pt>
                <c:pt idx="12328">
                  <c:v>47.976000001379703</c:v>
                </c:pt>
                <c:pt idx="12329">
                  <c:v>47.984000001379904</c:v>
                </c:pt>
                <c:pt idx="12330">
                  <c:v>47.992000001380099</c:v>
                </c:pt>
                <c:pt idx="12331">
                  <c:v>48.0000000013804</c:v>
                </c:pt>
                <c:pt idx="12332">
                  <c:v>48.008000001380601</c:v>
                </c:pt>
                <c:pt idx="12333">
                  <c:v>48.016000001380803</c:v>
                </c:pt>
                <c:pt idx="12334">
                  <c:v>48.024000001381104</c:v>
                </c:pt>
                <c:pt idx="12335">
                  <c:v>48.032000001381306</c:v>
                </c:pt>
                <c:pt idx="12336">
                  <c:v>48.0400000013815</c:v>
                </c:pt>
                <c:pt idx="12337">
                  <c:v>48.048000001381702</c:v>
                </c:pt>
                <c:pt idx="12338">
                  <c:v>48.056000001382003</c:v>
                </c:pt>
                <c:pt idx="12339">
                  <c:v>48.064000001382205</c:v>
                </c:pt>
                <c:pt idx="12340">
                  <c:v>48.072000001382399</c:v>
                </c:pt>
                <c:pt idx="12341">
                  <c:v>48.0800000013827</c:v>
                </c:pt>
                <c:pt idx="12342">
                  <c:v>48.088000001382902</c:v>
                </c:pt>
                <c:pt idx="12343">
                  <c:v>48.096000001383103</c:v>
                </c:pt>
                <c:pt idx="12344">
                  <c:v>48.104000001383405</c:v>
                </c:pt>
                <c:pt idx="12345">
                  <c:v>48.112000001383599</c:v>
                </c:pt>
                <c:pt idx="12346">
                  <c:v>48.120000001383801</c:v>
                </c:pt>
                <c:pt idx="12347">
                  <c:v>48.128000001384002</c:v>
                </c:pt>
                <c:pt idx="12348">
                  <c:v>48.136000001384303</c:v>
                </c:pt>
                <c:pt idx="12349">
                  <c:v>48.144000001384505</c:v>
                </c:pt>
                <c:pt idx="12350">
                  <c:v>48.1520000013847</c:v>
                </c:pt>
                <c:pt idx="12351">
                  <c:v>48.160000001385001</c:v>
                </c:pt>
                <c:pt idx="12352">
                  <c:v>48.168000001385202</c:v>
                </c:pt>
                <c:pt idx="12353">
                  <c:v>48.176000001385404</c:v>
                </c:pt>
                <c:pt idx="12354">
                  <c:v>48.184000001385705</c:v>
                </c:pt>
                <c:pt idx="12355">
                  <c:v>48.1920000013859</c:v>
                </c:pt>
                <c:pt idx="12356">
                  <c:v>48.200000001386101</c:v>
                </c:pt>
                <c:pt idx="12357">
                  <c:v>48.208000001386303</c:v>
                </c:pt>
                <c:pt idx="12358">
                  <c:v>48.216000001386604</c:v>
                </c:pt>
                <c:pt idx="12359">
                  <c:v>48.224000001386806</c:v>
                </c:pt>
                <c:pt idx="12360">
                  <c:v>48.232000001387</c:v>
                </c:pt>
                <c:pt idx="12361">
                  <c:v>48.240000001387301</c:v>
                </c:pt>
                <c:pt idx="12362">
                  <c:v>48.248000001387503</c:v>
                </c:pt>
                <c:pt idx="12363">
                  <c:v>48.256000001387704</c:v>
                </c:pt>
                <c:pt idx="12364">
                  <c:v>48.264000001388006</c:v>
                </c:pt>
                <c:pt idx="12365">
                  <c:v>48.2720000013882</c:v>
                </c:pt>
                <c:pt idx="12366">
                  <c:v>48.280000001388402</c:v>
                </c:pt>
                <c:pt idx="12367">
                  <c:v>48.288000001388603</c:v>
                </c:pt>
                <c:pt idx="12368">
                  <c:v>48.296000001388904</c:v>
                </c:pt>
                <c:pt idx="12369">
                  <c:v>48.304000001389099</c:v>
                </c:pt>
                <c:pt idx="12370">
                  <c:v>48.312000001389301</c:v>
                </c:pt>
                <c:pt idx="12371">
                  <c:v>48.320000001389602</c:v>
                </c:pt>
                <c:pt idx="12372">
                  <c:v>48.328000001389803</c:v>
                </c:pt>
                <c:pt idx="12373">
                  <c:v>48.336000001390005</c:v>
                </c:pt>
                <c:pt idx="12374">
                  <c:v>48.344000001390306</c:v>
                </c:pt>
                <c:pt idx="12375">
                  <c:v>48.3520000013905</c:v>
                </c:pt>
                <c:pt idx="12376">
                  <c:v>48.360000001390702</c:v>
                </c:pt>
                <c:pt idx="12377">
                  <c:v>48.368000001390904</c:v>
                </c:pt>
                <c:pt idx="12378">
                  <c:v>48.376000001391205</c:v>
                </c:pt>
                <c:pt idx="12379">
                  <c:v>48.384000001391399</c:v>
                </c:pt>
                <c:pt idx="12380">
                  <c:v>48.392000001391601</c:v>
                </c:pt>
                <c:pt idx="12381">
                  <c:v>48.400000001391902</c:v>
                </c:pt>
                <c:pt idx="12382">
                  <c:v>48.408000001392104</c:v>
                </c:pt>
                <c:pt idx="12383">
                  <c:v>48.416000001392298</c:v>
                </c:pt>
                <c:pt idx="12384">
                  <c:v>48.424000001392606</c:v>
                </c:pt>
                <c:pt idx="12385">
                  <c:v>48.432000001392801</c:v>
                </c:pt>
                <c:pt idx="12386">
                  <c:v>48.440000001393003</c:v>
                </c:pt>
                <c:pt idx="12387">
                  <c:v>48.448000001393204</c:v>
                </c:pt>
                <c:pt idx="12388">
                  <c:v>48.456000001393505</c:v>
                </c:pt>
                <c:pt idx="12389">
                  <c:v>48.4640000013937</c:v>
                </c:pt>
                <c:pt idx="12390">
                  <c:v>48.472000001393901</c:v>
                </c:pt>
                <c:pt idx="12391">
                  <c:v>48.480000001394203</c:v>
                </c:pt>
                <c:pt idx="12392">
                  <c:v>48.488000001394404</c:v>
                </c:pt>
                <c:pt idx="12393">
                  <c:v>48.496000001394599</c:v>
                </c:pt>
                <c:pt idx="12394">
                  <c:v>48.5040000013949</c:v>
                </c:pt>
                <c:pt idx="12395">
                  <c:v>48.512000001395101</c:v>
                </c:pt>
                <c:pt idx="12396">
                  <c:v>48.520000001395303</c:v>
                </c:pt>
                <c:pt idx="12397">
                  <c:v>48.528000001395505</c:v>
                </c:pt>
                <c:pt idx="12398">
                  <c:v>48.536000001395806</c:v>
                </c:pt>
                <c:pt idx="12399">
                  <c:v>48.544000001396</c:v>
                </c:pt>
                <c:pt idx="12400">
                  <c:v>48.552000001396202</c:v>
                </c:pt>
                <c:pt idx="12401">
                  <c:v>48.560000001396503</c:v>
                </c:pt>
                <c:pt idx="12402">
                  <c:v>48.568000001396705</c:v>
                </c:pt>
                <c:pt idx="12403">
                  <c:v>48.576000001396899</c:v>
                </c:pt>
                <c:pt idx="12404">
                  <c:v>48.5840000013972</c:v>
                </c:pt>
                <c:pt idx="12405">
                  <c:v>48.592000001397402</c:v>
                </c:pt>
                <c:pt idx="12406">
                  <c:v>48.600000001397603</c:v>
                </c:pt>
                <c:pt idx="12407">
                  <c:v>48.608000001397798</c:v>
                </c:pt>
                <c:pt idx="12408">
                  <c:v>48.616000001398106</c:v>
                </c:pt>
                <c:pt idx="12409">
                  <c:v>48.624000001398301</c:v>
                </c:pt>
                <c:pt idx="12410">
                  <c:v>48.632000001398502</c:v>
                </c:pt>
                <c:pt idx="12411">
                  <c:v>48.640000001398803</c:v>
                </c:pt>
                <c:pt idx="12412">
                  <c:v>48.648000001399005</c:v>
                </c:pt>
                <c:pt idx="12413">
                  <c:v>48.6560000013992</c:v>
                </c:pt>
                <c:pt idx="12414">
                  <c:v>48.664000001399501</c:v>
                </c:pt>
                <c:pt idx="12415">
                  <c:v>48.672000001399702</c:v>
                </c:pt>
                <c:pt idx="12416">
                  <c:v>48.680000001399904</c:v>
                </c:pt>
                <c:pt idx="12417">
                  <c:v>48.688000001400098</c:v>
                </c:pt>
                <c:pt idx="12418">
                  <c:v>48.6960000014004</c:v>
                </c:pt>
                <c:pt idx="12419">
                  <c:v>48.704000001400601</c:v>
                </c:pt>
                <c:pt idx="12420">
                  <c:v>48.712000001400803</c:v>
                </c:pt>
                <c:pt idx="12421">
                  <c:v>48.720000001401104</c:v>
                </c:pt>
                <c:pt idx="12422">
                  <c:v>48.728000001401305</c:v>
                </c:pt>
                <c:pt idx="12423">
                  <c:v>48.7360000014015</c:v>
                </c:pt>
                <c:pt idx="12424">
                  <c:v>48.744000001401801</c:v>
                </c:pt>
                <c:pt idx="12425">
                  <c:v>48.752000001402003</c:v>
                </c:pt>
                <c:pt idx="12426">
                  <c:v>48.760000001402204</c:v>
                </c:pt>
                <c:pt idx="12427">
                  <c:v>48.768000001402399</c:v>
                </c:pt>
                <c:pt idx="12428">
                  <c:v>48.7760000014027</c:v>
                </c:pt>
                <c:pt idx="12429">
                  <c:v>48.784000001402902</c:v>
                </c:pt>
                <c:pt idx="12430">
                  <c:v>48.792000001403103</c:v>
                </c:pt>
                <c:pt idx="12431">
                  <c:v>48.800000001403404</c:v>
                </c:pt>
                <c:pt idx="12432">
                  <c:v>48.808000001403599</c:v>
                </c:pt>
                <c:pt idx="12433">
                  <c:v>48.8160000014038</c:v>
                </c:pt>
                <c:pt idx="12434">
                  <c:v>48.824000001404102</c:v>
                </c:pt>
                <c:pt idx="12435">
                  <c:v>48.832000001404303</c:v>
                </c:pt>
                <c:pt idx="12436">
                  <c:v>48.840000001404505</c:v>
                </c:pt>
                <c:pt idx="12437">
                  <c:v>48.848000001404699</c:v>
                </c:pt>
                <c:pt idx="12438">
                  <c:v>48.856000001405</c:v>
                </c:pt>
                <c:pt idx="12439">
                  <c:v>48.864000001405202</c:v>
                </c:pt>
                <c:pt idx="12440">
                  <c:v>48.872000001405404</c:v>
                </c:pt>
                <c:pt idx="12441">
                  <c:v>48.880000001405705</c:v>
                </c:pt>
                <c:pt idx="12442">
                  <c:v>48.888000001405899</c:v>
                </c:pt>
                <c:pt idx="12443">
                  <c:v>48.896000001406101</c:v>
                </c:pt>
                <c:pt idx="12444">
                  <c:v>48.904000001406402</c:v>
                </c:pt>
                <c:pt idx="12445">
                  <c:v>48.912000001406604</c:v>
                </c:pt>
                <c:pt idx="12446">
                  <c:v>48.920000001406805</c:v>
                </c:pt>
                <c:pt idx="12447">
                  <c:v>48.928000001407</c:v>
                </c:pt>
                <c:pt idx="12448">
                  <c:v>48.936000001407301</c:v>
                </c:pt>
                <c:pt idx="12449">
                  <c:v>48.944000001407503</c:v>
                </c:pt>
                <c:pt idx="12450">
                  <c:v>48.952000001407704</c:v>
                </c:pt>
                <c:pt idx="12451">
                  <c:v>48.960000001408005</c:v>
                </c:pt>
                <c:pt idx="12452">
                  <c:v>48.9680000014082</c:v>
                </c:pt>
                <c:pt idx="12453">
                  <c:v>48.976000001408401</c:v>
                </c:pt>
                <c:pt idx="12454">
                  <c:v>48.984000001408702</c:v>
                </c:pt>
                <c:pt idx="12455">
                  <c:v>48.992000001408904</c:v>
                </c:pt>
                <c:pt idx="12456">
                  <c:v>49.000000001409099</c:v>
                </c:pt>
                <c:pt idx="12457">
                  <c:v>49.0080000014093</c:v>
                </c:pt>
                <c:pt idx="12458">
                  <c:v>49.016000001409601</c:v>
                </c:pt>
                <c:pt idx="12459">
                  <c:v>49.024000001409803</c:v>
                </c:pt>
                <c:pt idx="12460">
                  <c:v>49.032000001410005</c:v>
                </c:pt>
                <c:pt idx="12461">
                  <c:v>49.040000001410306</c:v>
                </c:pt>
                <c:pt idx="12462">
                  <c:v>49.0480000014105</c:v>
                </c:pt>
                <c:pt idx="12463">
                  <c:v>49.056000001410702</c:v>
                </c:pt>
                <c:pt idx="12464">
                  <c:v>49.064000001411003</c:v>
                </c:pt>
                <c:pt idx="12465">
                  <c:v>49.072000001411205</c:v>
                </c:pt>
                <c:pt idx="12466">
                  <c:v>49.080000001411399</c:v>
                </c:pt>
                <c:pt idx="12467">
                  <c:v>49.088000001411601</c:v>
                </c:pt>
                <c:pt idx="12468">
                  <c:v>49.096000001411902</c:v>
                </c:pt>
                <c:pt idx="12469">
                  <c:v>49.104000001412103</c:v>
                </c:pt>
                <c:pt idx="12470">
                  <c:v>49.112000001412298</c:v>
                </c:pt>
                <c:pt idx="12471">
                  <c:v>49.120000001412606</c:v>
                </c:pt>
                <c:pt idx="12472">
                  <c:v>49.128000001412801</c:v>
                </c:pt>
                <c:pt idx="12473">
                  <c:v>49.136000001413002</c:v>
                </c:pt>
                <c:pt idx="12474">
                  <c:v>49.144000001413303</c:v>
                </c:pt>
                <c:pt idx="12475">
                  <c:v>49.152000001413505</c:v>
                </c:pt>
                <c:pt idx="12476">
                  <c:v>49.1600000014137</c:v>
                </c:pt>
                <c:pt idx="12477">
                  <c:v>49.168000001414001</c:v>
                </c:pt>
                <c:pt idx="12478">
                  <c:v>49.176000001414202</c:v>
                </c:pt>
                <c:pt idx="12479">
                  <c:v>49.184000001414404</c:v>
                </c:pt>
                <c:pt idx="12480">
                  <c:v>49.192000001414598</c:v>
                </c:pt>
                <c:pt idx="12481">
                  <c:v>49.200000001414899</c:v>
                </c:pt>
                <c:pt idx="12482">
                  <c:v>49.208000001415101</c:v>
                </c:pt>
                <c:pt idx="12483">
                  <c:v>49.216000001415303</c:v>
                </c:pt>
                <c:pt idx="12484">
                  <c:v>49.224000001415604</c:v>
                </c:pt>
                <c:pt idx="12485">
                  <c:v>49.232000001415805</c:v>
                </c:pt>
                <c:pt idx="12486">
                  <c:v>49.240000001416</c:v>
                </c:pt>
                <c:pt idx="12487">
                  <c:v>49.248000001416301</c:v>
                </c:pt>
                <c:pt idx="12488">
                  <c:v>49.256000001416503</c:v>
                </c:pt>
                <c:pt idx="12489">
                  <c:v>49.264000001416704</c:v>
                </c:pt>
                <c:pt idx="12490">
                  <c:v>49.272000001416899</c:v>
                </c:pt>
                <c:pt idx="12491">
                  <c:v>49.2800000014172</c:v>
                </c:pt>
                <c:pt idx="12492">
                  <c:v>49.288000001417402</c:v>
                </c:pt>
                <c:pt idx="12493">
                  <c:v>49.296000001417603</c:v>
                </c:pt>
                <c:pt idx="12494">
                  <c:v>49.304000001417904</c:v>
                </c:pt>
                <c:pt idx="12495">
                  <c:v>49.312000001418106</c:v>
                </c:pt>
                <c:pt idx="12496">
                  <c:v>49.3200000014183</c:v>
                </c:pt>
                <c:pt idx="12497">
                  <c:v>49.328000001418602</c:v>
                </c:pt>
                <c:pt idx="12498">
                  <c:v>49.336000001418803</c:v>
                </c:pt>
                <c:pt idx="12499">
                  <c:v>49.344000001419005</c:v>
                </c:pt>
                <c:pt idx="12500">
                  <c:v>49.352000001419199</c:v>
                </c:pt>
                <c:pt idx="12501">
                  <c:v>49.3600000014195</c:v>
                </c:pt>
                <c:pt idx="12502">
                  <c:v>49.368000001419702</c:v>
                </c:pt>
                <c:pt idx="12503">
                  <c:v>49.376000001419904</c:v>
                </c:pt>
                <c:pt idx="12504">
                  <c:v>49.384000001420205</c:v>
                </c:pt>
                <c:pt idx="12505">
                  <c:v>49.392000001420399</c:v>
                </c:pt>
                <c:pt idx="12506">
                  <c:v>49.400000001420601</c:v>
                </c:pt>
                <c:pt idx="12507">
                  <c:v>49.408000001420902</c:v>
                </c:pt>
                <c:pt idx="12508">
                  <c:v>49.416000001421104</c:v>
                </c:pt>
                <c:pt idx="12509">
                  <c:v>49.424000001421305</c:v>
                </c:pt>
                <c:pt idx="12510">
                  <c:v>49.4320000014215</c:v>
                </c:pt>
                <c:pt idx="12511">
                  <c:v>49.440000001421801</c:v>
                </c:pt>
                <c:pt idx="12512">
                  <c:v>49.448000001422002</c:v>
                </c:pt>
                <c:pt idx="12513">
                  <c:v>49.456000001422204</c:v>
                </c:pt>
                <c:pt idx="12514">
                  <c:v>49.464000001422505</c:v>
                </c:pt>
                <c:pt idx="12515">
                  <c:v>49.4720000014227</c:v>
                </c:pt>
                <c:pt idx="12516">
                  <c:v>49.480000001422901</c:v>
                </c:pt>
                <c:pt idx="12517">
                  <c:v>49.488000001423202</c:v>
                </c:pt>
                <c:pt idx="12518">
                  <c:v>49.496000001423404</c:v>
                </c:pt>
                <c:pt idx="12519">
                  <c:v>49.504000001423599</c:v>
                </c:pt>
                <c:pt idx="12520">
                  <c:v>49.5120000014238</c:v>
                </c:pt>
                <c:pt idx="12521">
                  <c:v>49.520000001424101</c:v>
                </c:pt>
                <c:pt idx="12522">
                  <c:v>49.528000001424303</c:v>
                </c:pt>
                <c:pt idx="12523">
                  <c:v>49.536000001424505</c:v>
                </c:pt>
                <c:pt idx="12524">
                  <c:v>49.544000001424806</c:v>
                </c:pt>
                <c:pt idx="12525">
                  <c:v>49.552000001425</c:v>
                </c:pt>
                <c:pt idx="12526">
                  <c:v>49.560000001425202</c:v>
                </c:pt>
                <c:pt idx="12527">
                  <c:v>49.568000001425503</c:v>
                </c:pt>
                <c:pt idx="12528">
                  <c:v>49.576000001425705</c:v>
                </c:pt>
                <c:pt idx="12529">
                  <c:v>49.584000001425899</c:v>
                </c:pt>
                <c:pt idx="12530">
                  <c:v>49.592000001426101</c:v>
                </c:pt>
                <c:pt idx="12531">
                  <c:v>49.600000001426402</c:v>
                </c:pt>
                <c:pt idx="12532">
                  <c:v>49.608000001426603</c:v>
                </c:pt>
                <c:pt idx="12533">
                  <c:v>49.616000001426798</c:v>
                </c:pt>
                <c:pt idx="12534">
                  <c:v>49.624000001427106</c:v>
                </c:pt>
                <c:pt idx="12535">
                  <c:v>49.632000001427301</c:v>
                </c:pt>
                <c:pt idx="12536">
                  <c:v>49.640000001427502</c:v>
                </c:pt>
                <c:pt idx="12537">
                  <c:v>49.648000001427803</c:v>
                </c:pt>
                <c:pt idx="12538">
                  <c:v>49.656000001428005</c:v>
                </c:pt>
                <c:pt idx="12539">
                  <c:v>49.664000001428199</c:v>
                </c:pt>
                <c:pt idx="12540">
                  <c:v>49.672000001428401</c:v>
                </c:pt>
                <c:pt idx="12541">
                  <c:v>49.680000001428702</c:v>
                </c:pt>
                <c:pt idx="12542">
                  <c:v>49.688000001428904</c:v>
                </c:pt>
                <c:pt idx="12543">
                  <c:v>49.696000001429098</c:v>
                </c:pt>
                <c:pt idx="12544">
                  <c:v>49.704000001429407</c:v>
                </c:pt>
                <c:pt idx="12545">
                  <c:v>49.712000001429601</c:v>
                </c:pt>
                <c:pt idx="12546">
                  <c:v>49.720000001429803</c:v>
                </c:pt>
                <c:pt idx="12547">
                  <c:v>49.728000001430104</c:v>
                </c:pt>
                <c:pt idx="12548">
                  <c:v>49.736000001430305</c:v>
                </c:pt>
                <c:pt idx="12549">
                  <c:v>49.7440000014305</c:v>
                </c:pt>
                <c:pt idx="12550">
                  <c:v>49.752000001430702</c:v>
                </c:pt>
                <c:pt idx="12551">
                  <c:v>49.760000001431003</c:v>
                </c:pt>
                <c:pt idx="12552">
                  <c:v>49.768000001431204</c:v>
                </c:pt>
                <c:pt idx="12553">
                  <c:v>49.776000001431399</c:v>
                </c:pt>
                <c:pt idx="12554">
                  <c:v>49.7840000014317</c:v>
                </c:pt>
                <c:pt idx="12555">
                  <c:v>49.792000001431902</c:v>
                </c:pt>
                <c:pt idx="12556">
                  <c:v>49.800000001432103</c:v>
                </c:pt>
                <c:pt idx="12557">
                  <c:v>49.808000001432404</c:v>
                </c:pt>
                <c:pt idx="12558">
                  <c:v>49.816000001432606</c:v>
                </c:pt>
                <c:pt idx="12559">
                  <c:v>49.8240000014328</c:v>
                </c:pt>
                <c:pt idx="12560">
                  <c:v>49.832000001433002</c:v>
                </c:pt>
                <c:pt idx="12561">
                  <c:v>49.840000001433303</c:v>
                </c:pt>
                <c:pt idx="12562">
                  <c:v>49.848000001433505</c:v>
                </c:pt>
                <c:pt idx="12563">
                  <c:v>49.856000001433699</c:v>
                </c:pt>
                <c:pt idx="12564">
                  <c:v>49.864000001434</c:v>
                </c:pt>
                <c:pt idx="12565">
                  <c:v>49.872000001434202</c:v>
                </c:pt>
                <c:pt idx="12566">
                  <c:v>49.880000001434404</c:v>
                </c:pt>
                <c:pt idx="12567">
                  <c:v>49.888000001434705</c:v>
                </c:pt>
                <c:pt idx="12568">
                  <c:v>49.896000001434899</c:v>
                </c:pt>
                <c:pt idx="12569">
                  <c:v>49.904000001435101</c:v>
                </c:pt>
                <c:pt idx="12570">
                  <c:v>49.912000001435302</c:v>
                </c:pt>
                <c:pt idx="12571">
                  <c:v>49.920000001435604</c:v>
                </c:pt>
                <c:pt idx="12572">
                  <c:v>49.928000001435805</c:v>
                </c:pt>
                <c:pt idx="12573">
                  <c:v>49.936000001436</c:v>
                </c:pt>
                <c:pt idx="12574">
                  <c:v>49.944000001436301</c:v>
                </c:pt>
                <c:pt idx="12575">
                  <c:v>49.952000001436502</c:v>
                </c:pt>
                <c:pt idx="12576">
                  <c:v>49.960000001436704</c:v>
                </c:pt>
                <c:pt idx="12577">
                  <c:v>49.968000001437005</c:v>
                </c:pt>
                <c:pt idx="12578">
                  <c:v>49.9760000014372</c:v>
                </c:pt>
                <c:pt idx="12579">
                  <c:v>49.984000001437401</c:v>
                </c:pt>
                <c:pt idx="12580">
                  <c:v>49.992000001437702</c:v>
                </c:pt>
                <c:pt idx="12581">
                  <c:v>50.000000001437904</c:v>
                </c:pt>
                <c:pt idx="12582">
                  <c:v>50.008000001438099</c:v>
                </c:pt>
                <c:pt idx="12583">
                  <c:v>50.0160000014383</c:v>
                </c:pt>
                <c:pt idx="12584">
                  <c:v>50.024000001438601</c:v>
                </c:pt>
                <c:pt idx="12585">
                  <c:v>50.032000001438803</c:v>
                </c:pt>
                <c:pt idx="12586">
                  <c:v>50.040000001439005</c:v>
                </c:pt>
                <c:pt idx="12587">
                  <c:v>50.048000001439306</c:v>
                </c:pt>
                <c:pt idx="12588">
                  <c:v>50.0560000014395</c:v>
                </c:pt>
                <c:pt idx="12589">
                  <c:v>50.064000001439702</c:v>
                </c:pt>
                <c:pt idx="12590">
                  <c:v>50.072000001440003</c:v>
                </c:pt>
                <c:pt idx="12591">
                  <c:v>50.080000001440204</c:v>
                </c:pt>
                <c:pt idx="12592">
                  <c:v>50.088000001440399</c:v>
                </c:pt>
                <c:pt idx="12593">
                  <c:v>50.096000001440601</c:v>
                </c:pt>
                <c:pt idx="12594">
                  <c:v>50.104000001440902</c:v>
                </c:pt>
                <c:pt idx="12595">
                  <c:v>50.112000001441103</c:v>
                </c:pt>
                <c:pt idx="12596">
                  <c:v>50.120000001441305</c:v>
                </c:pt>
                <c:pt idx="12597">
                  <c:v>50.128000001441606</c:v>
                </c:pt>
                <c:pt idx="12598">
                  <c:v>50.136000001441801</c:v>
                </c:pt>
                <c:pt idx="12599">
                  <c:v>50.144000001442002</c:v>
                </c:pt>
                <c:pt idx="12600">
                  <c:v>50.152000001442303</c:v>
                </c:pt>
                <c:pt idx="12601">
                  <c:v>50.160000001442505</c:v>
                </c:pt>
                <c:pt idx="12602">
                  <c:v>50.168000001442699</c:v>
                </c:pt>
                <c:pt idx="12603">
                  <c:v>50.176000001442901</c:v>
                </c:pt>
                <c:pt idx="12604">
                  <c:v>50.184000001443202</c:v>
                </c:pt>
                <c:pt idx="12605">
                  <c:v>50.192000001443404</c:v>
                </c:pt>
                <c:pt idx="12606">
                  <c:v>50.200000001443598</c:v>
                </c:pt>
                <c:pt idx="12607">
                  <c:v>50.208000001443907</c:v>
                </c:pt>
                <c:pt idx="12608">
                  <c:v>50.216000001444101</c:v>
                </c:pt>
                <c:pt idx="12609">
                  <c:v>50.224000001444303</c:v>
                </c:pt>
                <c:pt idx="12610">
                  <c:v>50.232000001444604</c:v>
                </c:pt>
                <c:pt idx="12611">
                  <c:v>50.240000001444805</c:v>
                </c:pt>
                <c:pt idx="12612">
                  <c:v>50.248000001445</c:v>
                </c:pt>
                <c:pt idx="12613">
                  <c:v>50.256000001445202</c:v>
                </c:pt>
                <c:pt idx="12614">
                  <c:v>50.264000001445503</c:v>
                </c:pt>
                <c:pt idx="12615">
                  <c:v>50.272000001445704</c:v>
                </c:pt>
                <c:pt idx="12616">
                  <c:v>50.280000001445899</c:v>
                </c:pt>
                <c:pt idx="12617">
                  <c:v>50.2880000014462</c:v>
                </c:pt>
                <c:pt idx="12618">
                  <c:v>50.296000001446401</c:v>
                </c:pt>
                <c:pt idx="12619">
                  <c:v>50.304000001446603</c:v>
                </c:pt>
                <c:pt idx="12620">
                  <c:v>50.312000001446904</c:v>
                </c:pt>
                <c:pt idx="12621">
                  <c:v>50.320000001447106</c:v>
                </c:pt>
                <c:pt idx="12622">
                  <c:v>50.3280000014473</c:v>
                </c:pt>
                <c:pt idx="12623">
                  <c:v>50.336000001447502</c:v>
                </c:pt>
                <c:pt idx="12624">
                  <c:v>50.344000001447803</c:v>
                </c:pt>
                <c:pt idx="12625">
                  <c:v>50.352000001448005</c:v>
                </c:pt>
                <c:pt idx="12626">
                  <c:v>50.360000001448199</c:v>
                </c:pt>
                <c:pt idx="12627">
                  <c:v>50.3680000014485</c:v>
                </c:pt>
                <c:pt idx="12628">
                  <c:v>50.376000001448702</c:v>
                </c:pt>
                <c:pt idx="12629">
                  <c:v>50.384000001448904</c:v>
                </c:pt>
                <c:pt idx="12630">
                  <c:v>50.392000001449205</c:v>
                </c:pt>
                <c:pt idx="12631">
                  <c:v>50.400000001449406</c:v>
                </c:pt>
                <c:pt idx="12632">
                  <c:v>50.408000001449601</c:v>
                </c:pt>
                <c:pt idx="12633">
                  <c:v>50.416000001449802</c:v>
                </c:pt>
                <c:pt idx="12634">
                  <c:v>50.424000001450104</c:v>
                </c:pt>
                <c:pt idx="12635">
                  <c:v>50.432000001450305</c:v>
                </c:pt>
                <c:pt idx="12636">
                  <c:v>50.4400000014505</c:v>
                </c:pt>
                <c:pt idx="12637">
                  <c:v>50.448000001450801</c:v>
                </c:pt>
                <c:pt idx="12638">
                  <c:v>50.456000001451002</c:v>
                </c:pt>
                <c:pt idx="12639">
                  <c:v>50.464000001451204</c:v>
                </c:pt>
                <c:pt idx="12640">
                  <c:v>50.472000001451505</c:v>
                </c:pt>
                <c:pt idx="12641">
                  <c:v>50.4800000014517</c:v>
                </c:pt>
                <c:pt idx="12642">
                  <c:v>50.488000001451901</c:v>
                </c:pt>
                <c:pt idx="12643">
                  <c:v>50.496000001452103</c:v>
                </c:pt>
                <c:pt idx="12644">
                  <c:v>50.504000001452404</c:v>
                </c:pt>
                <c:pt idx="12645">
                  <c:v>50.512000001452606</c:v>
                </c:pt>
                <c:pt idx="12646">
                  <c:v>50.5200000014528</c:v>
                </c:pt>
                <c:pt idx="12647">
                  <c:v>50.528000001453101</c:v>
                </c:pt>
                <c:pt idx="12648">
                  <c:v>50.536000001453303</c:v>
                </c:pt>
                <c:pt idx="12649">
                  <c:v>50.544000001453504</c:v>
                </c:pt>
                <c:pt idx="12650">
                  <c:v>50.552000001453806</c:v>
                </c:pt>
                <c:pt idx="12651">
                  <c:v>50.560000001454</c:v>
                </c:pt>
                <c:pt idx="12652">
                  <c:v>50.568000001454202</c:v>
                </c:pt>
                <c:pt idx="12653">
                  <c:v>50.576000001454403</c:v>
                </c:pt>
                <c:pt idx="12654">
                  <c:v>50.584000001454704</c:v>
                </c:pt>
                <c:pt idx="12655">
                  <c:v>50.592000001454899</c:v>
                </c:pt>
                <c:pt idx="12656">
                  <c:v>50.600000001455101</c:v>
                </c:pt>
                <c:pt idx="12657">
                  <c:v>50.608000001455402</c:v>
                </c:pt>
                <c:pt idx="12658">
                  <c:v>50.616000001455603</c:v>
                </c:pt>
                <c:pt idx="12659">
                  <c:v>50.624000001455805</c:v>
                </c:pt>
                <c:pt idx="12660">
                  <c:v>50.632000001456106</c:v>
                </c:pt>
                <c:pt idx="12661">
                  <c:v>50.640000001456301</c:v>
                </c:pt>
                <c:pt idx="12662">
                  <c:v>50.648000001456502</c:v>
                </c:pt>
                <c:pt idx="12663">
                  <c:v>50.656000001456704</c:v>
                </c:pt>
                <c:pt idx="12664">
                  <c:v>50.664000001457005</c:v>
                </c:pt>
                <c:pt idx="12665">
                  <c:v>50.672000001457199</c:v>
                </c:pt>
                <c:pt idx="12666">
                  <c:v>50.680000001457401</c:v>
                </c:pt>
                <c:pt idx="12667">
                  <c:v>50.688000001457702</c:v>
                </c:pt>
                <c:pt idx="12668">
                  <c:v>50.696000001457904</c:v>
                </c:pt>
                <c:pt idx="12669">
                  <c:v>50.704000001458098</c:v>
                </c:pt>
                <c:pt idx="12670">
                  <c:v>50.712000001458406</c:v>
                </c:pt>
                <c:pt idx="12671">
                  <c:v>50.720000001458601</c:v>
                </c:pt>
                <c:pt idx="12672">
                  <c:v>50.728000001458803</c:v>
                </c:pt>
                <c:pt idx="12673">
                  <c:v>50.736000001459004</c:v>
                </c:pt>
                <c:pt idx="12674">
                  <c:v>50.744000001459305</c:v>
                </c:pt>
                <c:pt idx="12675">
                  <c:v>50.7520000014595</c:v>
                </c:pt>
                <c:pt idx="12676">
                  <c:v>50.760000001459701</c:v>
                </c:pt>
                <c:pt idx="12677">
                  <c:v>50.768000001460003</c:v>
                </c:pt>
                <c:pt idx="12678">
                  <c:v>50.776000001460204</c:v>
                </c:pt>
                <c:pt idx="12679">
                  <c:v>50.784000001460399</c:v>
                </c:pt>
                <c:pt idx="12680">
                  <c:v>50.792000001460707</c:v>
                </c:pt>
                <c:pt idx="12681">
                  <c:v>50.800000001460901</c:v>
                </c:pt>
                <c:pt idx="12682">
                  <c:v>50.808000001461103</c:v>
                </c:pt>
                <c:pt idx="12683">
                  <c:v>50.816000001461305</c:v>
                </c:pt>
                <c:pt idx="12684">
                  <c:v>50.824000001461606</c:v>
                </c:pt>
                <c:pt idx="12685">
                  <c:v>50.8320000014618</c:v>
                </c:pt>
                <c:pt idx="12686">
                  <c:v>50.840000001462002</c:v>
                </c:pt>
                <c:pt idx="12687">
                  <c:v>50.848000001462303</c:v>
                </c:pt>
                <c:pt idx="12688">
                  <c:v>50.856000001462505</c:v>
                </c:pt>
                <c:pt idx="12689">
                  <c:v>50.864000001462699</c:v>
                </c:pt>
                <c:pt idx="12690">
                  <c:v>50.872000001463</c:v>
                </c:pt>
                <c:pt idx="12691">
                  <c:v>50.880000001463202</c:v>
                </c:pt>
                <c:pt idx="12692">
                  <c:v>50.888000001463404</c:v>
                </c:pt>
                <c:pt idx="12693">
                  <c:v>50.896000001463598</c:v>
                </c:pt>
                <c:pt idx="12694">
                  <c:v>50.904000001463906</c:v>
                </c:pt>
                <c:pt idx="12695">
                  <c:v>50.912000001464101</c:v>
                </c:pt>
                <c:pt idx="12696">
                  <c:v>50.920000001464302</c:v>
                </c:pt>
                <c:pt idx="12697">
                  <c:v>50.928000001464603</c:v>
                </c:pt>
                <c:pt idx="12698">
                  <c:v>50.936000001464805</c:v>
                </c:pt>
                <c:pt idx="12699">
                  <c:v>50.944000001465</c:v>
                </c:pt>
                <c:pt idx="12700">
                  <c:v>50.952000001465301</c:v>
                </c:pt>
                <c:pt idx="12701">
                  <c:v>50.960000001465502</c:v>
                </c:pt>
                <c:pt idx="12702">
                  <c:v>50.968000001465704</c:v>
                </c:pt>
                <c:pt idx="12703">
                  <c:v>50.976000001465898</c:v>
                </c:pt>
                <c:pt idx="12704">
                  <c:v>50.9840000014662</c:v>
                </c:pt>
                <c:pt idx="12705">
                  <c:v>50.992000001466401</c:v>
                </c:pt>
                <c:pt idx="12706">
                  <c:v>51.000000001466603</c:v>
                </c:pt>
                <c:pt idx="12707">
                  <c:v>51.008000001466904</c:v>
                </c:pt>
                <c:pt idx="12708">
                  <c:v>51.016000001467106</c:v>
                </c:pt>
                <c:pt idx="12709">
                  <c:v>51.0240000014673</c:v>
                </c:pt>
                <c:pt idx="12710">
                  <c:v>51.032000001467601</c:v>
                </c:pt>
                <c:pt idx="12711">
                  <c:v>51.040000001467803</c:v>
                </c:pt>
                <c:pt idx="12712">
                  <c:v>51.048000001468004</c:v>
                </c:pt>
                <c:pt idx="12713">
                  <c:v>51.056000001468199</c:v>
                </c:pt>
                <c:pt idx="12714">
                  <c:v>51.0640000014685</c:v>
                </c:pt>
                <c:pt idx="12715">
                  <c:v>51.072000001468702</c:v>
                </c:pt>
                <c:pt idx="12716">
                  <c:v>51.080000001468903</c:v>
                </c:pt>
                <c:pt idx="12717">
                  <c:v>51.088000001469204</c:v>
                </c:pt>
                <c:pt idx="12718">
                  <c:v>51.096000001469399</c:v>
                </c:pt>
                <c:pt idx="12719">
                  <c:v>51.104000001469601</c:v>
                </c:pt>
                <c:pt idx="12720">
                  <c:v>51.112000001469902</c:v>
                </c:pt>
                <c:pt idx="12721">
                  <c:v>51.120000001470103</c:v>
                </c:pt>
                <c:pt idx="12722">
                  <c:v>51.128000001470305</c:v>
                </c:pt>
                <c:pt idx="12723">
                  <c:v>51.136000001470499</c:v>
                </c:pt>
                <c:pt idx="12724">
                  <c:v>51.1440000014708</c:v>
                </c:pt>
                <c:pt idx="12725">
                  <c:v>51.152000001471002</c:v>
                </c:pt>
                <c:pt idx="12726">
                  <c:v>51.160000001471204</c:v>
                </c:pt>
                <c:pt idx="12727">
                  <c:v>51.168000001471505</c:v>
                </c:pt>
                <c:pt idx="12728">
                  <c:v>51.176000001471699</c:v>
                </c:pt>
                <c:pt idx="12729">
                  <c:v>51.184000001471901</c:v>
                </c:pt>
                <c:pt idx="12730">
                  <c:v>51.192000001472202</c:v>
                </c:pt>
                <c:pt idx="12731">
                  <c:v>51.200000001472404</c:v>
                </c:pt>
                <c:pt idx="12732">
                  <c:v>51.208000001472605</c:v>
                </c:pt>
                <c:pt idx="12733">
                  <c:v>51.2160000014728</c:v>
                </c:pt>
                <c:pt idx="12734">
                  <c:v>51.224000001473101</c:v>
                </c:pt>
                <c:pt idx="12735">
                  <c:v>51.232000001473303</c:v>
                </c:pt>
                <c:pt idx="12736">
                  <c:v>51.240000001473504</c:v>
                </c:pt>
                <c:pt idx="12737">
                  <c:v>51.248000001473805</c:v>
                </c:pt>
                <c:pt idx="12738">
                  <c:v>51.256000001474</c:v>
                </c:pt>
                <c:pt idx="12739">
                  <c:v>51.264000001474201</c:v>
                </c:pt>
                <c:pt idx="12740">
                  <c:v>51.272000001474503</c:v>
                </c:pt>
                <c:pt idx="12741">
                  <c:v>51.280000001474704</c:v>
                </c:pt>
                <c:pt idx="12742">
                  <c:v>51.288000001474899</c:v>
                </c:pt>
                <c:pt idx="12743">
                  <c:v>51.2960000014751</c:v>
                </c:pt>
                <c:pt idx="12744">
                  <c:v>51.304000001475401</c:v>
                </c:pt>
                <c:pt idx="12745">
                  <c:v>51.312000001475603</c:v>
                </c:pt>
                <c:pt idx="12746">
                  <c:v>51.320000001475805</c:v>
                </c:pt>
                <c:pt idx="12747">
                  <c:v>51.328000001476106</c:v>
                </c:pt>
                <c:pt idx="12748">
                  <c:v>51.3360000014763</c:v>
                </c:pt>
                <c:pt idx="12749">
                  <c:v>51.344000001476502</c:v>
                </c:pt>
                <c:pt idx="12750">
                  <c:v>51.352000001476803</c:v>
                </c:pt>
                <c:pt idx="12751">
                  <c:v>51.360000001477005</c:v>
                </c:pt>
                <c:pt idx="12752">
                  <c:v>51.368000001477199</c:v>
                </c:pt>
                <c:pt idx="12753">
                  <c:v>51.376000001477401</c:v>
                </c:pt>
                <c:pt idx="12754">
                  <c:v>51.384000001477702</c:v>
                </c:pt>
                <c:pt idx="12755">
                  <c:v>51.392000001477903</c:v>
                </c:pt>
                <c:pt idx="12756">
                  <c:v>51.400000001478098</c:v>
                </c:pt>
                <c:pt idx="12757">
                  <c:v>51.408000001478406</c:v>
                </c:pt>
                <c:pt idx="12758">
                  <c:v>51.416000001478601</c:v>
                </c:pt>
                <c:pt idx="12759">
                  <c:v>51.424000001478802</c:v>
                </c:pt>
                <c:pt idx="12760">
                  <c:v>51.432000001479103</c:v>
                </c:pt>
                <c:pt idx="12761">
                  <c:v>51.440000001479305</c:v>
                </c:pt>
                <c:pt idx="12762">
                  <c:v>51.4480000014795</c:v>
                </c:pt>
                <c:pt idx="12763">
                  <c:v>51.456000001479701</c:v>
                </c:pt>
                <c:pt idx="12764">
                  <c:v>51.464000001480002</c:v>
                </c:pt>
                <c:pt idx="12765">
                  <c:v>51.472000001480204</c:v>
                </c:pt>
                <c:pt idx="12766">
                  <c:v>51.480000001480398</c:v>
                </c:pt>
                <c:pt idx="12767">
                  <c:v>51.4880000014807</c:v>
                </c:pt>
                <c:pt idx="12768">
                  <c:v>51.496000001480901</c:v>
                </c:pt>
                <c:pt idx="12769">
                  <c:v>51.504000001481103</c:v>
                </c:pt>
                <c:pt idx="12770">
                  <c:v>51.512000001481404</c:v>
                </c:pt>
                <c:pt idx="12771">
                  <c:v>51.520000001481606</c:v>
                </c:pt>
                <c:pt idx="12772">
                  <c:v>51.5280000014818</c:v>
                </c:pt>
                <c:pt idx="12773">
                  <c:v>51.536000001482002</c:v>
                </c:pt>
                <c:pt idx="12774">
                  <c:v>51.544000001482303</c:v>
                </c:pt>
                <c:pt idx="12775">
                  <c:v>51.552000001482504</c:v>
                </c:pt>
                <c:pt idx="12776">
                  <c:v>51.560000001482699</c:v>
                </c:pt>
                <c:pt idx="12777">
                  <c:v>51.568000001483</c:v>
                </c:pt>
                <c:pt idx="12778">
                  <c:v>51.576000001483202</c:v>
                </c:pt>
                <c:pt idx="12779">
                  <c:v>51.584000001483403</c:v>
                </c:pt>
                <c:pt idx="12780">
                  <c:v>51.592000001483704</c:v>
                </c:pt>
                <c:pt idx="12781">
                  <c:v>51.600000001483906</c:v>
                </c:pt>
                <c:pt idx="12782">
                  <c:v>51.6080000014841</c:v>
                </c:pt>
                <c:pt idx="12783">
                  <c:v>51.616000001484302</c:v>
                </c:pt>
                <c:pt idx="12784">
                  <c:v>51.624000001484603</c:v>
                </c:pt>
                <c:pt idx="12785">
                  <c:v>51.632000001484805</c:v>
                </c:pt>
                <c:pt idx="12786">
                  <c:v>51.640000001484999</c:v>
                </c:pt>
                <c:pt idx="12787">
                  <c:v>51.6480000014853</c:v>
                </c:pt>
                <c:pt idx="12788">
                  <c:v>51.656000001485502</c:v>
                </c:pt>
                <c:pt idx="12789">
                  <c:v>51.664000001485704</c:v>
                </c:pt>
                <c:pt idx="12790">
                  <c:v>51.672000001486005</c:v>
                </c:pt>
                <c:pt idx="12791">
                  <c:v>51.680000001486199</c:v>
                </c:pt>
                <c:pt idx="12792">
                  <c:v>51.688000001486401</c:v>
                </c:pt>
                <c:pt idx="12793">
                  <c:v>51.696000001486603</c:v>
                </c:pt>
                <c:pt idx="12794">
                  <c:v>51.704000001486904</c:v>
                </c:pt>
                <c:pt idx="12795">
                  <c:v>51.712000001487105</c:v>
                </c:pt>
                <c:pt idx="12796">
                  <c:v>51.7200000014873</c:v>
                </c:pt>
                <c:pt idx="12797">
                  <c:v>51.728000001487601</c:v>
                </c:pt>
                <c:pt idx="12798">
                  <c:v>51.736000001487803</c:v>
                </c:pt>
                <c:pt idx="12799">
                  <c:v>51.744000001488004</c:v>
                </c:pt>
                <c:pt idx="12800">
                  <c:v>51.752000001488305</c:v>
                </c:pt>
                <c:pt idx="12801">
                  <c:v>51.7600000014885</c:v>
                </c:pt>
                <c:pt idx="12802">
                  <c:v>51.768000001488701</c:v>
                </c:pt>
                <c:pt idx="12803">
                  <c:v>51.776000001489002</c:v>
                </c:pt>
                <c:pt idx="12804">
                  <c:v>51.784000001489204</c:v>
                </c:pt>
                <c:pt idx="12805">
                  <c:v>51.792000001489399</c:v>
                </c:pt>
                <c:pt idx="12806">
                  <c:v>51.8000000014896</c:v>
                </c:pt>
                <c:pt idx="12807">
                  <c:v>51.808000001489901</c:v>
                </c:pt>
                <c:pt idx="12808">
                  <c:v>51.816000001490103</c:v>
                </c:pt>
                <c:pt idx="12809">
                  <c:v>51.824000001490305</c:v>
                </c:pt>
                <c:pt idx="12810">
                  <c:v>51.832000001490606</c:v>
                </c:pt>
                <c:pt idx="12811">
                  <c:v>51.8400000014908</c:v>
                </c:pt>
                <c:pt idx="12812">
                  <c:v>51.848000001491002</c:v>
                </c:pt>
                <c:pt idx="12813">
                  <c:v>51.856000001491303</c:v>
                </c:pt>
                <c:pt idx="12814">
                  <c:v>51.864000001491505</c:v>
                </c:pt>
                <c:pt idx="12815">
                  <c:v>51.872000001491699</c:v>
                </c:pt>
                <c:pt idx="12816">
                  <c:v>51.880000001491901</c:v>
                </c:pt>
                <c:pt idx="12817">
                  <c:v>51.888000001492202</c:v>
                </c:pt>
                <c:pt idx="12818">
                  <c:v>51.896000001492403</c:v>
                </c:pt>
                <c:pt idx="12819">
                  <c:v>51.904000001492605</c:v>
                </c:pt>
                <c:pt idx="12820">
                  <c:v>51.912000001492906</c:v>
                </c:pt>
                <c:pt idx="12821">
                  <c:v>51.920000001493101</c:v>
                </c:pt>
                <c:pt idx="12822">
                  <c:v>51.928000001493302</c:v>
                </c:pt>
                <c:pt idx="12823">
                  <c:v>51.936000001493603</c:v>
                </c:pt>
                <c:pt idx="12824">
                  <c:v>51.944000001493805</c:v>
                </c:pt>
                <c:pt idx="12825">
                  <c:v>51.952000001494</c:v>
                </c:pt>
                <c:pt idx="12826">
                  <c:v>51.960000001494201</c:v>
                </c:pt>
                <c:pt idx="12827">
                  <c:v>51.968000001494502</c:v>
                </c:pt>
                <c:pt idx="12828">
                  <c:v>51.976000001494704</c:v>
                </c:pt>
                <c:pt idx="12829">
                  <c:v>51.984000001494898</c:v>
                </c:pt>
                <c:pt idx="12830">
                  <c:v>51.992000001495207</c:v>
                </c:pt>
                <c:pt idx="12831">
                  <c:v>52.000000001495401</c:v>
                </c:pt>
                <c:pt idx="12832">
                  <c:v>52.008000001495603</c:v>
                </c:pt>
                <c:pt idx="12833">
                  <c:v>52.016000001495904</c:v>
                </c:pt>
                <c:pt idx="12834">
                  <c:v>52.024000001496105</c:v>
                </c:pt>
                <c:pt idx="12835">
                  <c:v>52.0320000014963</c:v>
                </c:pt>
                <c:pt idx="12836">
                  <c:v>52.040000001496502</c:v>
                </c:pt>
                <c:pt idx="12837">
                  <c:v>52.048000001496803</c:v>
                </c:pt>
                <c:pt idx="12838">
                  <c:v>52.056000001497004</c:v>
                </c:pt>
                <c:pt idx="12839">
                  <c:v>52.064000001497199</c:v>
                </c:pt>
                <c:pt idx="12840">
                  <c:v>52.0720000014975</c:v>
                </c:pt>
                <c:pt idx="12841">
                  <c:v>52.080000001497702</c:v>
                </c:pt>
                <c:pt idx="12842">
                  <c:v>52.088000001497903</c:v>
                </c:pt>
                <c:pt idx="12843">
                  <c:v>52.096000001498204</c:v>
                </c:pt>
                <c:pt idx="12844">
                  <c:v>52.104000001498406</c:v>
                </c:pt>
                <c:pt idx="12845">
                  <c:v>52.1120000014986</c:v>
                </c:pt>
                <c:pt idx="12846">
                  <c:v>52.120000001498802</c:v>
                </c:pt>
                <c:pt idx="12847">
                  <c:v>52.128000001499103</c:v>
                </c:pt>
                <c:pt idx="12848">
                  <c:v>52.136000001499305</c:v>
                </c:pt>
                <c:pt idx="12849">
                  <c:v>52.144000001499499</c:v>
                </c:pt>
                <c:pt idx="12850">
                  <c:v>52.1520000014998</c:v>
                </c:pt>
                <c:pt idx="12851">
                  <c:v>52.160000001500002</c:v>
                </c:pt>
                <c:pt idx="12852">
                  <c:v>52.168000001500204</c:v>
                </c:pt>
                <c:pt idx="12853">
                  <c:v>52.176000001500505</c:v>
                </c:pt>
                <c:pt idx="12854">
                  <c:v>52.184000001500699</c:v>
                </c:pt>
                <c:pt idx="12855">
                  <c:v>52.192000001500901</c:v>
                </c:pt>
                <c:pt idx="12856">
                  <c:v>52.200000001501103</c:v>
                </c:pt>
                <c:pt idx="12857">
                  <c:v>52.208000001501404</c:v>
                </c:pt>
                <c:pt idx="12858">
                  <c:v>52.216000001501605</c:v>
                </c:pt>
                <c:pt idx="12859">
                  <c:v>52.2240000015018</c:v>
                </c:pt>
                <c:pt idx="12860">
                  <c:v>52.232000001502101</c:v>
                </c:pt>
                <c:pt idx="12861">
                  <c:v>52.240000001502302</c:v>
                </c:pt>
                <c:pt idx="12862">
                  <c:v>52.248000001502504</c:v>
                </c:pt>
                <c:pt idx="12863">
                  <c:v>52.256000001502805</c:v>
                </c:pt>
                <c:pt idx="12864">
                  <c:v>52.264000001503</c:v>
                </c:pt>
                <c:pt idx="12865">
                  <c:v>52.272000001503201</c:v>
                </c:pt>
                <c:pt idx="12866">
                  <c:v>52.280000001503403</c:v>
                </c:pt>
                <c:pt idx="12867">
                  <c:v>52.288000001503704</c:v>
                </c:pt>
                <c:pt idx="12868">
                  <c:v>52.296000001503906</c:v>
                </c:pt>
                <c:pt idx="12869">
                  <c:v>52.3040000015041</c:v>
                </c:pt>
                <c:pt idx="12870">
                  <c:v>52.312000001504401</c:v>
                </c:pt>
                <c:pt idx="12871">
                  <c:v>52.320000001504603</c:v>
                </c:pt>
                <c:pt idx="12872">
                  <c:v>52.328000001504805</c:v>
                </c:pt>
                <c:pt idx="12873">
                  <c:v>52.336000001505106</c:v>
                </c:pt>
                <c:pt idx="12874">
                  <c:v>52.3440000015053</c:v>
                </c:pt>
                <c:pt idx="12875">
                  <c:v>52.352000001505502</c:v>
                </c:pt>
                <c:pt idx="12876">
                  <c:v>52.360000001505703</c:v>
                </c:pt>
                <c:pt idx="12877">
                  <c:v>52.368000001506005</c:v>
                </c:pt>
                <c:pt idx="12878">
                  <c:v>52.376000001506199</c:v>
                </c:pt>
                <c:pt idx="12879">
                  <c:v>52.384000001506401</c:v>
                </c:pt>
                <c:pt idx="12880">
                  <c:v>52.392000001506702</c:v>
                </c:pt>
                <c:pt idx="12881">
                  <c:v>52.400000001506903</c:v>
                </c:pt>
                <c:pt idx="12882">
                  <c:v>52.408000001507105</c:v>
                </c:pt>
                <c:pt idx="12883">
                  <c:v>52.416000001507406</c:v>
                </c:pt>
                <c:pt idx="12884">
                  <c:v>52.424000001507601</c:v>
                </c:pt>
                <c:pt idx="12885">
                  <c:v>52.432000001507802</c:v>
                </c:pt>
                <c:pt idx="12886">
                  <c:v>52.440000001508004</c:v>
                </c:pt>
                <c:pt idx="12887">
                  <c:v>52.448000001508305</c:v>
                </c:pt>
                <c:pt idx="12888">
                  <c:v>52.4560000015085</c:v>
                </c:pt>
                <c:pt idx="12889">
                  <c:v>52.464000001508701</c:v>
                </c:pt>
                <c:pt idx="12890">
                  <c:v>52.472000001509002</c:v>
                </c:pt>
                <c:pt idx="12891">
                  <c:v>52.480000001509204</c:v>
                </c:pt>
                <c:pt idx="12892">
                  <c:v>52.488000001509398</c:v>
                </c:pt>
                <c:pt idx="12893">
                  <c:v>52.496000001509707</c:v>
                </c:pt>
                <c:pt idx="12894">
                  <c:v>52.504000001509901</c:v>
                </c:pt>
                <c:pt idx="12895">
                  <c:v>52.512000001510103</c:v>
                </c:pt>
                <c:pt idx="12896">
                  <c:v>52.520000001510304</c:v>
                </c:pt>
                <c:pt idx="12897">
                  <c:v>52.528000001510605</c:v>
                </c:pt>
                <c:pt idx="12898">
                  <c:v>52.5360000015108</c:v>
                </c:pt>
                <c:pt idx="12899">
                  <c:v>52.544000001511002</c:v>
                </c:pt>
                <c:pt idx="12900">
                  <c:v>52.552000001511303</c:v>
                </c:pt>
                <c:pt idx="12901">
                  <c:v>52.560000001511504</c:v>
                </c:pt>
                <c:pt idx="12902">
                  <c:v>52.568000001511699</c:v>
                </c:pt>
                <c:pt idx="12903">
                  <c:v>52.576000001512</c:v>
                </c:pt>
                <c:pt idx="12904">
                  <c:v>52.584000001512202</c:v>
                </c:pt>
                <c:pt idx="12905">
                  <c:v>52.592000001512403</c:v>
                </c:pt>
                <c:pt idx="12906">
                  <c:v>52.600000001512605</c:v>
                </c:pt>
                <c:pt idx="12907">
                  <c:v>52.608000001512906</c:v>
                </c:pt>
                <c:pt idx="12908">
                  <c:v>52.6160000015131</c:v>
                </c:pt>
                <c:pt idx="12909">
                  <c:v>52.624000001513302</c:v>
                </c:pt>
                <c:pt idx="12910">
                  <c:v>52.632000001513603</c:v>
                </c:pt>
                <c:pt idx="12911">
                  <c:v>52.640000001513805</c:v>
                </c:pt>
                <c:pt idx="12912">
                  <c:v>52.648000001513999</c:v>
                </c:pt>
                <c:pt idx="12913">
                  <c:v>52.6560000015143</c:v>
                </c:pt>
                <c:pt idx="12914">
                  <c:v>52.664000001514502</c:v>
                </c:pt>
                <c:pt idx="12915">
                  <c:v>52.672000001514704</c:v>
                </c:pt>
                <c:pt idx="12916">
                  <c:v>52.680000001514898</c:v>
                </c:pt>
                <c:pt idx="12917">
                  <c:v>52.688000001515206</c:v>
                </c:pt>
                <c:pt idx="12918">
                  <c:v>52.696000001515401</c:v>
                </c:pt>
                <c:pt idx="12919">
                  <c:v>52.704000001515602</c:v>
                </c:pt>
                <c:pt idx="12920">
                  <c:v>52.712000001515904</c:v>
                </c:pt>
                <c:pt idx="12921">
                  <c:v>52.720000001516105</c:v>
                </c:pt>
                <c:pt idx="12922">
                  <c:v>52.7280000015163</c:v>
                </c:pt>
                <c:pt idx="12923">
                  <c:v>52.736000001516601</c:v>
                </c:pt>
                <c:pt idx="12924">
                  <c:v>52.744000001516802</c:v>
                </c:pt>
                <c:pt idx="12925">
                  <c:v>52.752000001517004</c:v>
                </c:pt>
                <c:pt idx="12926">
                  <c:v>52.760000001517199</c:v>
                </c:pt>
                <c:pt idx="12927">
                  <c:v>52.7680000015175</c:v>
                </c:pt>
                <c:pt idx="12928">
                  <c:v>52.776000001517701</c:v>
                </c:pt>
                <c:pt idx="12929">
                  <c:v>52.784000001517903</c:v>
                </c:pt>
                <c:pt idx="12930">
                  <c:v>52.792000001518204</c:v>
                </c:pt>
                <c:pt idx="12931">
                  <c:v>52.800000001518406</c:v>
                </c:pt>
                <c:pt idx="12932">
                  <c:v>52.8080000015186</c:v>
                </c:pt>
                <c:pt idx="12933">
                  <c:v>52.816000001518901</c:v>
                </c:pt>
                <c:pt idx="12934">
                  <c:v>52.824000001519103</c:v>
                </c:pt>
                <c:pt idx="12935">
                  <c:v>52.832000001519305</c:v>
                </c:pt>
                <c:pt idx="12936">
                  <c:v>52.840000001519599</c:v>
                </c:pt>
                <c:pt idx="12937">
                  <c:v>52.8480000015198</c:v>
                </c:pt>
                <c:pt idx="12938">
                  <c:v>52.856000001520002</c:v>
                </c:pt>
                <c:pt idx="12939">
                  <c:v>52.864000001520203</c:v>
                </c:pt>
                <c:pt idx="12940">
                  <c:v>52.872000001520504</c:v>
                </c:pt>
                <c:pt idx="12941">
                  <c:v>52.880000001520699</c:v>
                </c:pt>
                <c:pt idx="12942">
                  <c:v>52.888000001520901</c:v>
                </c:pt>
                <c:pt idx="12943">
                  <c:v>52.896000001521202</c:v>
                </c:pt>
                <c:pt idx="12944">
                  <c:v>52.904000001521403</c:v>
                </c:pt>
                <c:pt idx="12945">
                  <c:v>52.912000001521605</c:v>
                </c:pt>
                <c:pt idx="12946">
                  <c:v>52.920000001521899</c:v>
                </c:pt>
                <c:pt idx="12947">
                  <c:v>52.928000001522101</c:v>
                </c:pt>
                <c:pt idx="12948">
                  <c:v>52.936000001522302</c:v>
                </c:pt>
                <c:pt idx="12949">
                  <c:v>52.944000001522504</c:v>
                </c:pt>
                <c:pt idx="12950">
                  <c:v>52.952000001522805</c:v>
                </c:pt>
                <c:pt idx="12951">
                  <c:v>52.960000001522999</c:v>
                </c:pt>
                <c:pt idx="12952">
                  <c:v>52.968000001523201</c:v>
                </c:pt>
                <c:pt idx="12953">
                  <c:v>52.976000001523502</c:v>
                </c:pt>
                <c:pt idx="12954">
                  <c:v>52.984000001523704</c:v>
                </c:pt>
                <c:pt idx="12955">
                  <c:v>52.992000001523905</c:v>
                </c:pt>
                <c:pt idx="12956">
                  <c:v>53.000000001524199</c:v>
                </c:pt>
                <c:pt idx="12957">
                  <c:v>53.008000001524401</c:v>
                </c:pt>
                <c:pt idx="12958">
                  <c:v>53.016000001524603</c:v>
                </c:pt>
                <c:pt idx="12959">
                  <c:v>53.024000001524804</c:v>
                </c:pt>
                <c:pt idx="12960">
                  <c:v>53.032000001525105</c:v>
                </c:pt>
                <c:pt idx="12961">
                  <c:v>53.0400000015253</c:v>
                </c:pt>
                <c:pt idx="12962">
                  <c:v>53.048000001525502</c:v>
                </c:pt>
                <c:pt idx="12963">
                  <c:v>53.056000001525803</c:v>
                </c:pt>
                <c:pt idx="12964">
                  <c:v>53.064000001526004</c:v>
                </c:pt>
                <c:pt idx="12965">
                  <c:v>53.072000001526199</c:v>
                </c:pt>
                <c:pt idx="12966">
                  <c:v>53.0800000015265</c:v>
                </c:pt>
                <c:pt idx="12967">
                  <c:v>53.088000001526702</c:v>
                </c:pt>
                <c:pt idx="12968">
                  <c:v>53.096000001526903</c:v>
                </c:pt>
                <c:pt idx="12969">
                  <c:v>53.104000001527105</c:v>
                </c:pt>
                <c:pt idx="12970">
                  <c:v>53.112000001527406</c:v>
                </c:pt>
                <c:pt idx="12971">
                  <c:v>53.1200000015276</c:v>
                </c:pt>
                <c:pt idx="12972">
                  <c:v>53.128000001527802</c:v>
                </c:pt>
                <c:pt idx="12973">
                  <c:v>53.136000001528103</c:v>
                </c:pt>
                <c:pt idx="12974">
                  <c:v>53.144000001528305</c:v>
                </c:pt>
                <c:pt idx="12975">
                  <c:v>53.152000001528499</c:v>
                </c:pt>
                <c:pt idx="12976">
                  <c:v>53.1600000015288</c:v>
                </c:pt>
                <c:pt idx="12977">
                  <c:v>53.168000001529002</c:v>
                </c:pt>
                <c:pt idx="12978">
                  <c:v>53.176000001529204</c:v>
                </c:pt>
                <c:pt idx="12979">
                  <c:v>53.184000001529398</c:v>
                </c:pt>
                <c:pt idx="12980">
                  <c:v>53.192000001529706</c:v>
                </c:pt>
                <c:pt idx="12981">
                  <c:v>53.200000001529901</c:v>
                </c:pt>
                <c:pt idx="12982">
                  <c:v>53.208000001530102</c:v>
                </c:pt>
                <c:pt idx="12983">
                  <c:v>53.216000001530404</c:v>
                </c:pt>
                <c:pt idx="12984">
                  <c:v>53.224000001530605</c:v>
                </c:pt>
                <c:pt idx="12985">
                  <c:v>53.2320000015308</c:v>
                </c:pt>
                <c:pt idx="12986">
                  <c:v>53.240000001531101</c:v>
                </c:pt>
                <c:pt idx="12987">
                  <c:v>53.248000001531302</c:v>
                </c:pt>
                <c:pt idx="12988">
                  <c:v>53.256000001531504</c:v>
                </c:pt>
                <c:pt idx="12989">
                  <c:v>53.264000001531699</c:v>
                </c:pt>
                <c:pt idx="12990">
                  <c:v>53.272000001532</c:v>
                </c:pt>
                <c:pt idx="12991">
                  <c:v>53.280000001532201</c:v>
                </c:pt>
                <c:pt idx="12992">
                  <c:v>53.288000001532403</c:v>
                </c:pt>
                <c:pt idx="12993">
                  <c:v>53.296000001532704</c:v>
                </c:pt>
                <c:pt idx="12994">
                  <c:v>53.304000001532906</c:v>
                </c:pt>
                <c:pt idx="12995">
                  <c:v>53.3120000015331</c:v>
                </c:pt>
                <c:pt idx="12996">
                  <c:v>53.320000001533401</c:v>
                </c:pt>
                <c:pt idx="12997">
                  <c:v>53.328000001533603</c:v>
                </c:pt>
                <c:pt idx="12998">
                  <c:v>53.336000001533804</c:v>
                </c:pt>
                <c:pt idx="12999">
                  <c:v>53.344000001533999</c:v>
                </c:pt>
                <c:pt idx="13000">
                  <c:v>53.3520000015343</c:v>
                </c:pt>
                <c:pt idx="13001">
                  <c:v>53.360000001534502</c:v>
                </c:pt>
                <c:pt idx="13002">
                  <c:v>53.368000001534703</c:v>
                </c:pt>
                <c:pt idx="13003">
                  <c:v>53.376000001535004</c:v>
                </c:pt>
                <c:pt idx="13004">
                  <c:v>53.384000001535206</c:v>
                </c:pt>
                <c:pt idx="13005">
                  <c:v>53.392000001535401</c:v>
                </c:pt>
                <c:pt idx="13006">
                  <c:v>53.400000001535702</c:v>
                </c:pt>
                <c:pt idx="13007">
                  <c:v>53.408000001535903</c:v>
                </c:pt>
                <c:pt idx="13008">
                  <c:v>53.416000001536105</c:v>
                </c:pt>
                <c:pt idx="13009">
                  <c:v>53.424000001536299</c:v>
                </c:pt>
                <c:pt idx="13010">
                  <c:v>53.432000001536601</c:v>
                </c:pt>
                <c:pt idx="13011">
                  <c:v>53.440000001536802</c:v>
                </c:pt>
                <c:pt idx="13012">
                  <c:v>53.448000001537004</c:v>
                </c:pt>
                <c:pt idx="13013">
                  <c:v>53.456000001537305</c:v>
                </c:pt>
                <c:pt idx="13014">
                  <c:v>53.464000001537499</c:v>
                </c:pt>
                <c:pt idx="13015">
                  <c:v>53.472000001537701</c:v>
                </c:pt>
                <c:pt idx="13016">
                  <c:v>53.480000001538002</c:v>
                </c:pt>
                <c:pt idx="13017">
                  <c:v>53.488000001538204</c:v>
                </c:pt>
                <c:pt idx="13018">
                  <c:v>53.496000001538405</c:v>
                </c:pt>
                <c:pt idx="13019">
                  <c:v>53.5040000015386</c:v>
                </c:pt>
                <c:pt idx="13020">
                  <c:v>53.512000001538901</c:v>
                </c:pt>
                <c:pt idx="13021">
                  <c:v>53.520000001539103</c:v>
                </c:pt>
                <c:pt idx="13022">
                  <c:v>53.528000001539304</c:v>
                </c:pt>
                <c:pt idx="13023">
                  <c:v>53.536000001539605</c:v>
                </c:pt>
                <c:pt idx="13024">
                  <c:v>53.5440000015398</c:v>
                </c:pt>
                <c:pt idx="13025">
                  <c:v>53.552000001540002</c:v>
                </c:pt>
                <c:pt idx="13026">
                  <c:v>53.560000001540303</c:v>
                </c:pt>
                <c:pt idx="13027">
                  <c:v>53.568000001540504</c:v>
                </c:pt>
                <c:pt idx="13028">
                  <c:v>53.576000001540699</c:v>
                </c:pt>
                <c:pt idx="13029">
                  <c:v>53.5840000015409</c:v>
                </c:pt>
                <c:pt idx="13030">
                  <c:v>53.592000001541201</c:v>
                </c:pt>
                <c:pt idx="13031">
                  <c:v>53.600000001541403</c:v>
                </c:pt>
                <c:pt idx="13032">
                  <c:v>53.608000001541605</c:v>
                </c:pt>
                <c:pt idx="13033">
                  <c:v>53.616000001541906</c:v>
                </c:pt>
                <c:pt idx="13034">
                  <c:v>53.6240000015421</c:v>
                </c:pt>
                <c:pt idx="13035">
                  <c:v>53.632000001542302</c:v>
                </c:pt>
                <c:pt idx="13036">
                  <c:v>53.640000001542603</c:v>
                </c:pt>
                <c:pt idx="13037">
                  <c:v>53.648000001542805</c:v>
                </c:pt>
                <c:pt idx="13038">
                  <c:v>53.656000001542999</c:v>
                </c:pt>
                <c:pt idx="13039">
                  <c:v>53.664000001543201</c:v>
                </c:pt>
                <c:pt idx="13040">
                  <c:v>53.672000001543502</c:v>
                </c:pt>
                <c:pt idx="13041">
                  <c:v>53.680000001543704</c:v>
                </c:pt>
                <c:pt idx="13042">
                  <c:v>53.688000001543898</c:v>
                </c:pt>
                <c:pt idx="13043">
                  <c:v>53.696000001544206</c:v>
                </c:pt>
                <c:pt idx="13044">
                  <c:v>53.704000001544401</c:v>
                </c:pt>
                <c:pt idx="13045">
                  <c:v>53.712000001544602</c:v>
                </c:pt>
                <c:pt idx="13046">
                  <c:v>53.720000001544904</c:v>
                </c:pt>
                <c:pt idx="13047">
                  <c:v>53.728000001545105</c:v>
                </c:pt>
                <c:pt idx="13048">
                  <c:v>53.7360000015453</c:v>
                </c:pt>
                <c:pt idx="13049">
                  <c:v>53.744000001545501</c:v>
                </c:pt>
                <c:pt idx="13050">
                  <c:v>53.752000001545802</c:v>
                </c:pt>
                <c:pt idx="13051">
                  <c:v>53.760000001546004</c:v>
                </c:pt>
                <c:pt idx="13052">
                  <c:v>53.768000001546199</c:v>
                </c:pt>
                <c:pt idx="13053">
                  <c:v>53.776000001546507</c:v>
                </c:pt>
                <c:pt idx="13054">
                  <c:v>53.784000001546701</c:v>
                </c:pt>
                <c:pt idx="13055">
                  <c:v>53.792000001546903</c:v>
                </c:pt>
                <c:pt idx="13056">
                  <c:v>53.800000001547204</c:v>
                </c:pt>
                <c:pt idx="13057">
                  <c:v>53.808000001547406</c:v>
                </c:pt>
                <c:pt idx="13058">
                  <c:v>53.8160000015476</c:v>
                </c:pt>
                <c:pt idx="13059">
                  <c:v>53.824000001547802</c:v>
                </c:pt>
                <c:pt idx="13060">
                  <c:v>53.832000001548103</c:v>
                </c:pt>
                <c:pt idx="13061">
                  <c:v>53.840000001548304</c:v>
                </c:pt>
                <c:pt idx="13062">
                  <c:v>53.848000001548499</c:v>
                </c:pt>
                <c:pt idx="13063">
                  <c:v>53.8560000015488</c:v>
                </c:pt>
                <c:pt idx="13064">
                  <c:v>53.864000001549002</c:v>
                </c:pt>
                <c:pt idx="13065">
                  <c:v>53.872000001549203</c:v>
                </c:pt>
                <c:pt idx="13066">
                  <c:v>53.880000001549504</c:v>
                </c:pt>
                <c:pt idx="13067">
                  <c:v>53.888000001549706</c:v>
                </c:pt>
                <c:pt idx="13068">
                  <c:v>53.896000001549901</c:v>
                </c:pt>
                <c:pt idx="13069">
                  <c:v>53.904000001550102</c:v>
                </c:pt>
                <c:pt idx="13070">
                  <c:v>53.912000001550403</c:v>
                </c:pt>
                <c:pt idx="13071">
                  <c:v>53.920000001550605</c:v>
                </c:pt>
                <c:pt idx="13072">
                  <c:v>53.928000001550799</c:v>
                </c:pt>
                <c:pt idx="13073">
                  <c:v>53.936000001551101</c:v>
                </c:pt>
                <c:pt idx="13074">
                  <c:v>53.944000001551302</c:v>
                </c:pt>
                <c:pt idx="13075">
                  <c:v>53.952000001551504</c:v>
                </c:pt>
                <c:pt idx="13076">
                  <c:v>53.960000001551805</c:v>
                </c:pt>
                <c:pt idx="13077">
                  <c:v>53.968000001551999</c:v>
                </c:pt>
                <c:pt idx="13078">
                  <c:v>53.976000001552201</c:v>
                </c:pt>
                <c:pt idx="13079">
                  <c:v>53.984000001552403</c:v>
                </c:pt>
                <c:pt idx="13080">
                  <c:v>53.992000001552704</c:v>
                </c:pt>
                <c:pt idx="13081">
                  <c:v>54.000000001552905</c:v>
                </c:pt>
                <c:pt idx="13082">
                  <c:v>54.0080000015531</c:v>
                </c:pt>
                <c:pt idx="13083">
                  <c:v>54.016000001553401</c:v>
                </c:pt>
                <c:pt idx="13084">
                  <c:v>54.024000001553603</c:v>
                </c:pt>
                <c:pt idx="13085">
                  <c:v>54.032000001553804</c:v>
                </c:pt>
                <c:pt idx="13086">
                  <c:v>54.040000001554105</c:v>
                </c:pt>
                <c:pt idx="13087">
                  <c:v>54.0480000015543</c:v>
                </c:pt>
                <c:pt idx="13088">
                  <c:v>54.056000001554501</c:v>
                </c:pt>
                <c:pt idx="13089">
                  <c:v>54.064000001554795</c:v>
                </c:pt>
                <c:pt idx="13090">
                  <c:v>54.072000001555004</c:v>
                </c:pt>
                <c:pt idx="13091">
                  <c:v>54.080000001555199</c:v>
                </c:pt>
                <c:pt idx="13092">
                  <c:v>54.0880000015554</c:v>
                </c:pt>
                <c:pt idx="13093">
                  <c:v>54.096000001555701</c:v>
                </c:pt>
                <c:pt idx="13094">
                  <c:v>54.104000001555903</c:v>
                </c:pt>
                <c:pt idx="13095">
                  <c:v>54.112000001556105</c:v>
                </c:pt>
                <c:pt idx="13096">
                  <c:v>54.120000001556406</c:v>
                </c:pt>
                <c:pt idx="13097">
                  <c:v>54.1280000015566</c:v>
                </c:pt>
                <c:pt idx="13098">
                  <c:v>54.136000001556802</c:v>
                </c:pt>
                <c:pt idx="13099">
                  <c:v>54.144000001557096</c:v>
                </c:pt>
                <c:pt idx="13100">
                  <c:v>54.152000001557305</c:v>
                </c:pt>
                <c:pt idx="13101">
                  <c:v>54.160000001557499</c:v>
                </c:pt>
                <c:pt idx="13102">
                  <c:v>54.168000001557701</c:v>
                </c:pt>
                <c:pt idx="13103">
                  <c:v>54.176000001558002</c:v>
                </c:pt>
                <c:pt idx="13104">
                  <c:v>54.184000001558204</c:v>
                </c:pt>
                <c:pt idx="13105">
                  <c:v>54.192000001558405</c:v>
                </c:pt>
                <c:pt idx="13106">
                  <c:v>54.200000001558706</c:v>
                </c:pt>
                <c:pt idx="13107">
                  <c:v>54.208000001558901</c:v>
                </c:pt>
                <c:pt idx="13108">
                  <c:v>54.216000001559102</c:v>
                </c:pt>
                <c:pt idx="13109">
                  <c:v>54.224000001559396</c:v>
                </c:pt>
                <c:pt idx="13110">
                  <c:v>54.232000001559605</c:v>
                </c:pt>
                <c:pt idx="13111">
                  <c:v>54.2400000015598</c:v>
                </c:pt>
                <c:pt idx="13112">
                  <c:v>54.248000001560001</c:v>
                </c:pt>
                <c:pt idx="13113">
                  <c:v>54.256000001560302</c:v>
                </c:pt>
                <c:pt idx="13114">
                  <c:v>54.264000001560504</c:v>
                </c:pt>
                <c:pt idx="13115">
                  <c:v>54.272000001560698</c:v>
                </c:pt>
                <c:pt idx="13116">
                  <c:v>54.280000001561007</c:v>
                </c:pt>
                <c:pt idx="13117">
                  <c:v>54.288000001561201</c:v>
                </c:pt>
                <c:pt idx="13118">
                  <c:v>54.296000001561403</c:v>
                </c:pt>
                <c:pt idx="13119">
                  <c:v>54.304000001561697</c:v>
                </c:pt>
                <c:pt idx="13120">
                  <c:v>54.312000001561906</c:v>
                </c:pt>
                <c:pt idx="13121">
                  <c:v>54.3200000015621</c:v>
                </c:pt>
                <c:pt idx="13122">
                  <c:v>54.328000001562302</c:v>
                </c:pt>
                <c:pt idx="13123">
                  <c:v>54.336000001562603</c:v>
                </c:pt>
                <c:pt idx="13124">
                  <c:v>54.344000001562804</c:v>
                </c:pt>
                <c:pt idx="13125">
                  <c:v>54.352000001562999</c:v>
                </c:pt>
                <c:pt idx="13126">
                  <c:v>54.3600000015633</c:v>
                </c:pt>
                <c:pt idx="13127">
                  <c:v>54.368000001563502</c:v>
                </c:pt>
                <c:pt idx="13128">
                  <c:v>54.376000001563703</c:v>
                </c:pt>
                <c:pt idx="13129">
                  <c:v>54.384000001563997</c:v>
                </c:pt>
                <c:pt idx="13130">
                  <c:v>54.392000001564206</c:v>
                </c:pt>
                <c:pt idx="13131">
                  <c:v>54.400000001564401</c:v>
                </c:pt>
                <c:pt idx="13132">
                  <c:v>54.408000001564602</c:v>
                </c:pt>
                <c:pt idx="13133">
                  <c:v>54.416000001564903</c:v>
                </c:pt>
                <c:pt idx="13134">
                  <c:v>54.424000001565105</c:v>
                </c:pt>
                <c:pt idx="13135">
                  <c:v>54.432000001565299</c:v>
                </c:pt>
                <c:pt idx="13136">
                  <c:v>54.4400000015656</c:v>
                </c:pt>
                <c:pt idx="13137">
                  <c:v>54.448000001565802</c:v>
                </c:pt>
                <c:pt idx="13138">
                  <c:v>54.456000001566004</c:v>
                </c:pt>
                <c:pt idx="13139">
                  <c:v>54.464000001566298</c:v>
                </c:pt>
                <c:pt idx="13140">
                  <c:v>54.472000001566506</c:v>
                </c:pt>
                <c:pt idx="13141">
                  <c:v>54.480000001566701</c:v>
                </c:pt>
                <c:pt idx="13142">
                  <c:v>54.488000001566903</c:v>
                </c:pt>
                <c:pt idx="13143">
                  <c:v>54.496000001567204</c:v>
                </c:pt>
                <c:pt idx="13144">
                  <c:v>54.504000001567405</c:v>
                </c:pt>
                <c:pt idx="13145">
                  <c:v>54.5120000015676</c:v>
                </c:pt>
                <c:pt idx="13146">
                  <c:v>54.520000001567901</c:v>
                </c:pt>
                <c:pt idx="13147">
                  <c:v>54.528000001568103</c:v>
                </c:pt>
                <c:pt idx="13148">
                  <c:v>54.536000001568304</c:v>
                </c:pt>
                <c:pt idx="13149">
                  <c:v>54.544000001568598</c:v>
                </c:pt>
                <c:pt idx="13150">
                  <c:v>54.5520000015688</c:v>
                </c:pt>
                <c:pt idx="13151">
                  <c:v>54.560000001569001</c:v>
                </c:pt>
                <c:pt idx="13152">
                  <c:v>54.568000001569203</c:v>
                </c:pt>
                <c:pt idx="13153">
                  <c:v>54.576000001569504</c:v>
                </c:pt>
                <c:pt idx="13154">
                  <c:v>54.584000001569706</c:v>
                </c:pt>
                <c:pt idx="13155">
                  <c:v>54.5920000015699</c:v>
                </c:pt>
                <c:pt idx="13156">
                  <c:v>54.600000001570201</c:v>
                </c:pt>
                <c:pt idx="13157">
                  <c:v>54.608000001570403</c:v>
                </c:pt>
                <c:pt idx="13158">
                  <c:v>54.616000001570605</c:v>
                </c:pt>
                <c:pt idx="13159">
                  <c:v>54.624000001570899</c:v>
                </c:pt>
                <c:pt idx="13160">
                  <c:v>54.6320000015711</c:v>
                </c:pt>
                <c:pt idx="13161">
                  <c:v>54.640000001571302</c:v>
                </c:pt>
                <c:pt idx="13162">
                  <c:v>54.648000001571504</c:v>
                </c:pt>
                <c:pt idx="13163">
                  <c:v>54.656000001571805</c:v>
                </c:pt>
                <c:pt idx="13164">
                  <c:v>54.664000001571999</c:v>
                </c:pt>
                <c:pt idx="13165">
                  <c:v>54.672000001572201</c:v>
                </c:pt>
                <c:pt idx="13166">
                  <c:v>54.680000001572502</c:v>
                </c:pt>
                <c:pt idx="13167">
                  <c:v>54.688000001572703</c:v>
                </c:pt>
                <c:pt idx="13168">
                  <c:v>54.696000001572905</c:v>
                </c:pt>
                <c:pt idx="13169">
                  <c:v>54.704000001573199</c:v>
                </c:pt>
                <c:pt idx="13170">
                  <c:v>54.712000001573401</c:v>
                </c:pt>
                <c:pt idx="13171">
                  <c:v>54.720000001573602</c:v>
                </c:pt>
                <c:pt idx="13172">
                  <c:v>54.728000001573804</c:v>
                </c:pt>
                <c:pt idx="13173">
                  <c:v>54.736000001574105</c:v>
                </c:pt>
                <c:pt idx="13174">
                  <c:v>54.7440000015743</c:v>
                </c:pt>
                <c:pt idx="13175">
                  <c:v>54.752000001574501</c:v>
                </c:pt>
                <c:pt idx="13176">
                  <c:v>54.760000001574802</c:v>
                </c:pt>
                <c:pt idx="13177">
                  <c:v>54.768000001575004</c:v>
                </c:pt>
                <c:pt idx="13178">
                  <c:v>54.776000001575198</c:v>
                </c:pt>
                <c:pt idx="13179">
                  <c:v>54.7840000015755</c:v>
                </c:pt>
                <c:pt idx="13180">
                  <c:v>54.792000001575701</c:v>
                </c:pt>
                <c:pt idx="13181">
                  <c:v>54.800000001575903</c:v>
                </c:pt>
                <c:pt idx="13182">
                  <c:v>54.808000001576104</c:v>
                </c:pt>
                <c:pt idx="13183">
                  <c:v>54.816000001576406</c:v>
                </c:pt>
                <c:pt idx="13184">
                  <c:v>54.8240000015766</c:v>
                </c:pt>
                <c:pt idx="13185">
                  <c:v>54.832000001576802</c:v>
                </c:pt>
                <c:pt idx="13186">
                  <c:v>54.840000001577103</c:v>
                </c:pt>
                <c:pt idx="13187">
                  <c:v>54.848000001577304</c:v>
                </c:pt>
                <c:pt idx="13188">
                  <c:v>54.856000001577499</c:v>
                </c:pt>
                <c:pt idx="13189">
                  <c:v>54.8640000015778</c:v>
                </c:pt>
                <c:pt idx="13190">
                  <c:v>54.872000001578002</c:v>
                </c:pt>
                <c:pt idx="13191">
                  <c:v>54.880000001578203</c:v>
                </c:pt>
                <c:pt idx="13192">
                  <c:v>54.888000001578405</c:v>
                </c:pt>
                <c:pt idx="13193">
                  <c:v>54.896000001578706</c:v>
                </c:pt>
                <c:pt idx="13194">
                  <c:v>54.9040000015789</c:v>
                </c:pt>
                <c:pt idx="13195">
                  <c:v>54.912000001579102</c:v>
                </c:pt>
                <c:pt idx="13196">
                  <c:v>54.920000001579403</c:v>
                </c:pt>
                <c:pt idx="13197">
                  <c:v>54.928000001579605</c:v>
                </c:pt>
                <c:pt idx="13198">
                  <c:v>54.936000001579799</c:v>
                </c:pt>
                <c:pt idx="13199">
                  <c:v>54.9440000015801</c:v>
                </c:pt>
                <c:pt idx="13200">
                  <c:v>54.952000001580302</c:v>
                </c:pt>
                <c:pt idx="13201">
                  <c:v>54.960000001580504</c:v>
                </c:pt>
                <c:pt idx="13202">
                  <c:v>54.968000001580698</c:v>
                </c:pt>
                <c:pt idx="13203">
                  <c:v>54.976000001581006</c:v>
                </c:pt>
                <c:pt idx="13204">
                  <c:v>54.984000001581201</c:v>
                </c:pt>
                <c:pt idx="13205">
                  <c:v>54.992000001581403</c:v>
                </c:pt>
                <c:pt idx="13206">
                  <c:v>55.000000001581704</c:v>
                </c:pt>
                <c:pt idx="13207">
                  <c:v>55.008000001581905</c:v>
                </c:pt>
                <c:pt idx="13208">
                  <c:v>55.0160000015821</c:v>
                </c:pt>
                <c:pt idx="13209">
                  <c:v>55.024000001582401</c:v>
                </c:pt>
                <c:pt idx="13210">
                  <c:v>55.032000001582603</c:v>
                </c:pt>
                <c:pt idx="13211">
                  <c:v>55.040000001582804</c:v>
                </c:pt>
                <c:pt idx="13212">
                  <c:v>55.048000001582999</c:v>
                </c:pt>
                <c:pt idx="13213">
                  <c:v>55.0560000015833</c:v>
                </c:pt>
                <c:pt idx="13214">
                  <c:v>55.064000001583501</c:v>
                </c:pt>
                <c:pt idx="13215">
                  <c:v>55.072000001583703</c:v>
                </c:pt>
                <c:pt idx="13216">
                  <c:v>55.080000001584004</c:v>
                </c:pt>
                <c:pt idx="13217">
                  <c:v>55.088000001584206</c:v>
                </c:pt>
                <c:pt idx="13218">
                  <c:v>55.0960000015844</c:v>
                </c:pt>
                <c:pt idx="13219">
                  <c:v>55.104000001584701</c:v>
                </c:pt>
                <c:pt idx="13220">
                  <c:v>55.112000001584903</c:v>
                </c:pt>
                <c:pt idx="13221">
                  <c:v>55.120000001585105</c:v>
                </c:pt>
                <c:pt idx="13222">
                  <c:v>55.128000001585299</c:v>
                </c:pt>
                <c:pt idx="13223">
                  <c:v>55.1360000015856</c:v>
                </c:pt>
                <c:pt idx="13224">
                  <c:v>55.144000001585802</c:v>
                </c:pt>
                <c:pt idx="13225">
                  <c:v>55.152000001586003</c:v>
                </c:pt>
                <c:pt idx="13226">
                  <c:v>55.160000001586305</c:v>
                </c:pt>
                <c:pt idx="13227">
                  <c:v>55.168000001586499</c:v>
                </c:pt>
                <c:pt idx="13228">
                  <c:v>55.176000001586701</c:v>
                </c:pt>
                <c:pt idx="13229">
                  <c:v>55.184000001587002</c:v>
                </c:pt>
                <c:pt idx="13230">
                  <c:v>55.192000001587203</c:v>
                </c:pt>
                <c:pt idx="13231">
                  <c:v>55.200000001587405</c:v>
                </c:pt>
                <c:pt idx="13232">
                  <c:v>55.2080000015876</c:v>
                </c:pt>
                <c:pt idx="13233">
                  <c:v>55.216000001587901</c:v>
                </c:pt>
                <c:pt idx="13234">
                  <c:v>55.224000001588102</c:v>
                </c:pt>
                <c:pt idx="13235">
                  <c:v>55.232000001588304</c:v>
                </c:pt>
                <c:pt idx="13236">
                  <c:v>55.240000001588605</c:v>
                </c:pt>
                <c:pt idx="13237">
                  <c:v>55.2480000015888</c:v>
                </c:pt>
                <c:pt idx="13238">
                  <c:v>55.256000001589001</c:v>
                </c:pt>
                <c:pt idx="13239">
                  <c:v>55.264000001589302</c:v>
                </c:pt>
                <c:pt idx="13240">
                  <c:v>55.272000001589504</c:v>
                </c:pt>
                <c:pt idx="13241">
                  <c:v>55.280000001589706</c:v>
                </c:pt>
                <c:pt idx="13242">
                  <c:v>55.2880000015899</c:v>
                </c:pt>
                <c:pt idx="13243">
                  <c:v>55.296000001590201</c:v>
                </c:pt>
                <c:pt idx="13244">
                  <c:v>55.304000001590403</c:v>
                </c:pt>
                <c:pt idx="13245">
                  <c:v>55.312000001590604</c:v>
                </c:pt>
                <c:pt idx="13246">
                  <c:v>55.320000001590905</c:v>
                </c:pt>
                <c:pt idx="13247">
                  <c:v>55.3280000015911</c:v>
                </c:pt>
                <c:pt idx="13248">
                  <c:v>55.336000001591302</c:v>
                </c:pt>
                <c:pt idx="13249">
                  <c:v>55.344000001591603</c:v>
                </c:pt>
                <c:pt idx="13250">
                  <c:v>55.352000001591804</c:v>
                </c:pt>
                <c:pt idx="13251">
                  <c:v>55.360000001591999</c:v>
                </c:pt>
                <c:pt idx="13252">
                  <c:v>55.3680000015922</c:v>
                </c:pt>
                <c:pt idx="13253">
                  <c:v>55.376000001592502</c:v>
                </c:pt>
                <c:pt idx="13254">
                  <c:v>55.384000001592703</c:v>
                </c:pt>
                <c:pt idx="13255">
                  <c:v>55.392000001592905</c:v>
                </c:pt>
                <c:pt idx="13256">
                  <c:v>55.400000001593206</c:v>
                </c:pt>
                <c:pt idx="13257">
                  <c:v>55.4080000015934</c:v>
                </c:pt>
                <c:pt idx="13258">
                  <c:v>55.416000001593602</c:v>
                </c:pt>
                <c:pt idx="13259">
                  <c:v>55.424000001593903</c:v>
                </c:pt>
                <c:pt idx="13260">
                  <c:v>55.432000001594105</c:v>
                </c:pt>
                <c:pt idx="13261">
                  <c:v>55.440000001594299</c:v>
                </c:pt>
                <c:pt idx="13262">
                  <c:v>55.448000001594501</c:v>
                </c:pt>
                <c:pt idx="13263">
                  <c:v>55.456000001594802</c:v>
                </c:pt>
                <c:pt idx="13264">
                  <c:v>55.464000001595004</c:v>
                </c:pt>
                <c:pt idx="13265">
                  <c:v>55.472000001595198</c:v>
                </c:pt>
                <c:pt idx="13266">
                  <c:v>55.480000001595506</c:v>
                </c:pt>
                <c:pt idx="13267">
                  <c:v>55.488000001595701</c:v>
                </c:pt>
                <c:pt idx="13268">
                  <c:v>55.496000001595903</c:v>
                </c:pt>
                <c:pt idx="13269">
                  <c:v>55.504000001596204</c:v>
                </c:pt>
                <c:pt idx="13270">
                  <c:v>55.512000001596405</c:v>
                </c:pt>
                <c:pt idx="13271">
                  <c:v>55.5200000015966</c:v>
                </c:pt>
                <c:pt idx="13272">
                  <c:v>55.528000001596801</c:v>
                </c:pt>
                <c:pt idx="13273">
                  <c:v>55.536000001597102</c:v>
                </c:pt>
                <c:pt idx="13274">
                  <c:v>55.544000001597304</c:v>
                </c:pt>
                <c:pt idx="13275">
                  <c:v>55.552000001597499</c:v>
                </c:pt>
                <c:pt idx="13276">
                  <c:v>55.5600000015978</c:v>
                </c:pt>
                <c:pt idx="13277">
                  <c:v>55.568000001598001</c:v>
                </c:pt>
                <c:pt idx="13278">
                  <c:v>55.576000001598203</c:v>
                </c:pt>
                <c:pt idx="13279">
                  <c:v>55.584000001598504</c:v>
                </c:pt>
                <c:pt idx="13280">
                  <c:v>55.592000001598706</c:v>
                </c:pt>
                <c:pt idx="13281">
                  <c:v>55.6000000015989</c:v>
                </c:pt>
                <c:pt idx="13282">
                  <c:v>55.608000001599102</c:v>
                </c:pt>
                <c:pt idx="13283">
                  <c:v>55.616000001599403</c:v>
                </c:pt>
                <c:pt idx="13284">
                  <c:v>55.624000001599605</c:v>
                </c:pt>
                <c:pt idx="13285">
                  <c:v>55.632000001599799</c:v>
                </c:pt>
                <c:pt idx="13286">
                  <c:v>55.6400000016001</c:v>
                </c:pt>
                <c:pt idx="13287">
                  <c:v>55.648000001600302</c:v>
                </c:pt>
                <c:pt idx="13288">
                  <c:v>55.656000001600503</c:v>
                </c:pt>
                <c:pt idx="13289">
                  <c:v>55.664000001600805</c:v>
                </c:pt>
                <c:pt idx="13290">
                  <c:v>55.672000001601006</c:v>
                </c:pt>
                <c:pt idx="13291">
                  <c:v>55.680000001601201</c:v>
                </c:pt>
                <c:pt idx="13292">
                  <c:v>55.688000001601402</c:v>
                </c:pt>
                <c:pt idx="13293">
                  <c:v>55.696000001601703</c:v>
                </c:pt>
                <c:pt idx="13294">
                  <c:v>55.704000001601905</c:v>
                </c:pt>
                <c:pt idx="13295">
                  <c:v>55.7120000016021</c:v>
                </c:pt>
                <c:pt idx="13296">
                  <c:v>55.720000001602401</c:v>
                </c:pt>
                <c:pt idx="13297">
                  <c:v>55.728000001602602</c:v>
                </c:pt>
                <c:pt idx="13298">
                  <c:v>55.736000001602804</c:v>
                </c:pt>
                <c:pt idx="13299">
                  <c:v>55.744000001603105</c:v>
                </c:pt>
                <c:pt idx="13300">
                  <c:v>55.752000001603299</c:v>
                </c:pt>
                <c:pt idx="13301">
                  <c:v>55.760000001603501</c:v>
                </c:pt>
                <c:pt idx="13302">
                  <c:v>55.768000001603703</c:v>
                </c:pt>
                <c:pt idx="13303">
                  <c:v>55.776000001604004</c:v>
                </c:pt>
                <c:pt idx="13304">
                  <c:v>55.784000001604205</c:v>
                </c:pt>
                <c:pt idx="13305">
                  <c:v>55.7920000016044</c:v>
                </c:pt>
                <c:pt idx="13306">
                  <c:v>55.800000001604701</c:v>
                </c:pt>
                <c:pt idx="13307">
                  <c:v>55.808000001604903</c:v>
                </c:pt>
                <c:pt idx="13308">
                  <c:v>55.816000001605104</c:v>
                </c:pt>
                <c:pt idx="13309">
                  <c:v>55.824000001605405</c:v>
                </c:pt>
                <c:pt idx="13310">
                  <c:v>55.8320000016056</c:v>
                </c:pt>
                <c:pt idx="13311">
                  <c:v>55.840000001605802</c:v>
                </c:pt>
                <c:pt idx="13312">
                  <c:v>55.848000001606096</c:v>
                </c:pt>
                <c:pt idx="13313">
                  <c:v>55.856000001606304</c:v>
                </c:pt>
                <c:pt idx="13314">
                  <c:v>55.864000001606499</c:v>
                </c:pt>
                <c:pt idx="13315">
                  <c:v>55.8720000016067</c:v>
                </c:pt>
                <c:pt idx="13316">
                  <c:v>55.880000001607002</c:v>
                </c:pt>
                <c:pt idx="13317">
                  <c:v>55.888000001607203</c:v>
                </c:pt>
                <c:pt idx="13318">
                  <c:v>55.896000001607405</c:v>
                </c:pt>
                <c:pt idx="13319">
                  <c:v>55.904000001607706</c:v>
                </c:pt>
                <c:pt idx="13320">
                  <c:v>55.9120000016079</c:v>
                </c:pt>
                <c:pt idx="13321">
                  <c:v>55.920000001608102</c:v>
                </c:pt>
                <c:pt idx="13322">
                  <c:v>55.928000001608396</c:v>
                </c:pt>
                <c:pt idx="13323">
                  <c:v>55.936000001608605</c:v>
                </c:pt>
                <c:pt idx="13324">
                  <c:v>55.944000001608799</c:v>
                </c:pt>
                <c:pt idx="13325">
                  <c:v>55.952000001609001</c:v>
                </c:pt>
                <c:pt idx="13326">
                  <c:v>55.960000001609302</c:v>
                </c:pt>
                <c:pt idx="13327">
                  <c:v>55.968000001609504</c:v>
                </c:pt>
                <c:pt idx="13328">
                  <c:v>55.976000001609705</c:v>
                </c:pt>
                <c:pt idx="13329">
                  <c:v>55.984000001610006</c:v>
                </c:pt>
                <c:pt idx="13330">
                  <c:v>55.992000001610201</c:v>
                </c:pt>
                <c:pt idx="13331">
                  <c:v>56.000000001610402</c:v>
                </c:pt>
                <c:pt idx="13332">
                  <c:v>56.008000001610696</c:v>
                </c:pt>
                <c:pt idx="13333">
                  <c:v>56.016000001610905</c:v>
                </c:pt>
                <c:pt idx="13334">
                  <c:v>56.0240000016111</c:v>
                </c:pt>
                <c:pt idx="13335">
                  <c:v>56.032000001611301</c:v>
                </c:pt>
                <c:pt idx="13336">
                  <c:v>56.040000001611602</c:v>
                </c:pt>
                <c:pt idx="13337">
                  <c:v>56.048000001611804</c:v>
                </c:pt>
                <c:pt idx="13338">
                  <c:v>56.056000001611999</c:v>
                </c:pt>
                <c:pt idx="13339">
                  <c:v>56.064000001612307</c:v>
                </c:pt>
                <c:pt idx="13340">
                  <c:v>56.072000001612501</c:v>
                </c:pt>
                <c:pt idx="13341">
                  <c:v>56.080000001612703</c:v>
                </c:pt>
                <c:pt idx="13342">
                  <c:v>56.088000001612997</c:v>
                </c:pt>
                <c:pt idx="13343">
                  <c:v>56.096000001613206</c:v>
                </c:pt>
                <c:pt idx="13344">
                  <c:v>56.1040000016134</c:v>
                </c:pt>
                <c:pt idx="13345">
                  <c:v>56.112000001613602</c:v>
                </c:pt>
                <c:pt idx="13346">
                  <c:v>56.120000001613903</c:v>
                </c:pt>
                <c:pt idx="13347">
                  <c:v>56.128000001614105</c:v>
                </c:pt>
                <c:pt idx="13348">
                  <c:v>56.136000001614299</c:v>
                </c:pt>
                <c:pt idx="13349">
                  <c:v>56.1440000016146</c:v>
                </c:pt>
                <c:pt idx="13350">
                  <c:v>56.152000001614802</c:v>
                </c:pt>
                <c:pt idx="13351">
                  <c:v>56.160000001615003</c:v>
                </c:pt>
                <c:pt idx="13352">
                  <c:v>56.168000001615297</c:v>
                </c:pt>
                <c:pt idx="13353">
                  <c:v>56.176000001615506</c:v>
                </c:pt>
                <c:pt idx="13354">
                  <c:v>56.184000001615701</c:v>
                </c:pt>
                <c:pt idx="13355">
                  <c:v>56.192000001615902</c:v>
                </c:pt>
                <c:pt idx="13356">
                  <c:v>56.200000001616203</c:v>
                </c:pt>
                <c:pt idx="13357">
                  <c:v>56.208000001616405</c:v>
                </c:pt>
                <c:pt idx="13358">
                  <c:v>56.216000001616599</c:v>
                </c:pt>
                <c:pt idx="13359">
                  <c:v>56.224000001616901</c:v>
                </c:pt>
                <c:pt idx="13360">
                  <c:v>56.232000001617102</c:v>
                </c:pt>
                <c:pt idx="13361">
                  <c:v>56.240000001617304</c:v>
                </c:pt>
                <c:pt idx="13362">
                  <c:v>56.248000001617598</c:v>
                </c:pt>
                <c:pt idx="13363">
                  <c:v>56.256000001617799</c:v>
                </c:pt>
                <c:pt idx="13364">
                  <c:v>56.264000001618001</c:v>
                </c:pt>
                <c:pt idx="13365">
                  <c:v>56.272000001618203</c:v>
                </c:pt>
                <c:pt idx="13366">
                  <c:v>56.280000001618504</c:v>
                </c:pt>
                <c:pt idx="13367">
                  <c:v>56.288000001618705</c:v>
                </c:pt>
                <c:pt idx="13368">
                  <c:v>56.2960000016189</c:v>
                </c:pt>
                <c:pt idx="13369">
                  <c:v>56.304000001619201</c:v>
                </c:pt>
                <c:pt idx="13370">
                  <c:v>56.312000001619403</c:v>
                </c:pt>
                <c:pt idx="13371">
                  <c:v>56.320000001619604</c:v>
                </c:pt>
                <c:pt idx="13372">
                  <c:v>56.328000001619898</c:v>
                </c:pt>
                <c:pt idx="13373">
                  <c:v>56.3360000016201</c:v>
                </c:pt>
                <c:pt idx="13374">
                  <c:v>56.344000001620302</c:v>
                </c:pt>
                <c:pt idx="13375">
                  <c:v>56.352000001620503</c:v>
                </c:pt>
                <c:pt idx="13376">
                  <c:v>56.360000001620804</c:v>
                </c:pt>
                <c:pt idx="13377">
                  <c:v>56.368000001621006</c:v>
                </c:pt>
                <c:pt idx="13378">
                  <c:v>56.3760000016212</c:v>
                </c:pt>
                <c:pt idx="13379">
                  <c:v>56.384000001621501</c:v>
                </c:pt>
                <c:pt idx="13380">
                  <c:v>56.392000001621703</c:v>
                </c:pt>
                <c:pt idx="13381">
                  <c:v>56.400000001621905</c:v>
                </c:pt>
                <c:pt idx="13382">
                  <c:v>56.408000001622199</c:v>
                </c:pt>
                <c:pt idx="13383">
                  <c:v>56.4160000016224</c:v>
                </c:pt>
                <c:pt idx="13384">
                  <c:v>56.424000001622602</c:v>
                </c:pt>
                <c:pt idx="13385">
                  <c:v>56.432000001622804</c:v>
                </c:pt>
                <c:pt idx="13386">
                  <c:v>56.440000001623105</c:v>
                </c:pt>
                <c:pt idx="13387">
                  <c:v>56.448000001623299</c:v>
                </c:pt>
                <c:pt idx="13388">
                  <c:v>56.456000001623501</c:v>
                </c:pt>
                <c:pt idx="13389">
                  <c:v>56.464000001623802</c:v>
                </c:pt>
                <c:pt idx="13390">
                  <c:v>56.472000001624004</c:v>
                </c:pt>
                <c:pt idx="13391">
                  <c:v>56.480000001624205</c:v>
                </c:pt>
                <c:pt idx="13392">
                  <c:v>56.488000001624499</c:v>
                </c:pt>
                <c:pt idx="13393">
                  <c:v>56.496000001624701</c:v>
                </c:pt>
                <c:pt idx="13394">
                  <c:v>56.504000001624902</c:v>
                </c:pt>
                <c:pt idx="13395">
                  <c:v>56.512000001625196</c:v>
                </c:pt>
                <c:pt idx="13396">
                  <c:v>56.520000001625405</c:v>
                </c:pt>
                <c:pt idx="13397">
                  <c:v>56.5280000016256</c:v>
                </c:pt>
                <c:pt idx="13398">
                  <c:v>56.536000001625801</c:v>
                </c:pt>
                <c:pt idx="13399">
                  <c:v>56.544000001626102</c:v>
                </c:pt>
                <c:pt idx="13400">
                  <c:v>56.552000001626304</c:v>
                </c:pt>
                <c:pt idx="13401">
                  <c:v>56.560000001626499</c:v>
                </c:pt>
                <c:pt idx="13402">
                  <c:v>56.5680000016268</c:v>
                </c:pt>
                <c:pt idx="13403">
                  <c:v>56.576000001627001</c:v>
                </c:pt>
                <c:pt idx="13404">
                  <c:v>56.584000001627203</c:v>
                </c:pt>
                <c:pt idx="13405">
                  <c:v>56.592000001627497</c:v>
                </c:pt>
                <c:pt idx="13406">
                  <c:v>56.600000001627706</c:v>
                </c:pt>
                <c:pt idx="13407">
                  <c:v>56.6080000016279</c:v>
                </c:pt>
                <c:pt idx="13408">
                  <c:v>56.616000001628102</c:v>
                </c:pt>
                <c:pt idx="13409">
                  <c:v>56.624000001628403</c:v>
                </c:pt>
                <c:pt idx="13410">
                  <c:v>56.632000001628604</c:v>
                </c:pt>
                <c:pt idx="13411">
                  <c:v>56.640000001628799</c:v>
                </c:pt>
                <c:pt idx="13412">
                  <c:v>56.6480000016291</c:v>
                </c:pt>
                <c:pt idx="13413">
                  <c:v>56.656000001629302</c:v>
                </c:pt>
                <c:pt idx="13414">
                  <c:v>56.664000001629503</c:v>
                </c:pt>
                <c:pt idx="13415">
                  <c:v>56.672000001629797</c:v>
                </c:pt>
                <c:pt idx="13416">
                  <c:v>56.680000001630006</c:v>
                </c:pt>
                <c:pt idx="13417">
                  <c:v>56.688000001630201</c:v>
                </c:pt>
                <c:pt idx="13418">
                  <c:v>56.696000001630402</c:v>
                </c:pt>
                <c:pt idx="13419">
                  <c:v>56.704000001630703</c:v>
                </c:pt>
                <c:pt idx="13420">
                  <c:v>56.712000001630905</c:v>
                </c:pt>
                <c:pt idx="13421">
                  <c:v>56.720000001631099</c:v>
                </c:pt>
                <c:pt idx="13422">
                  <c:v>56.728000001631401</c:v>
                </c:pt>
                <c:pt idx="13423">
                  <c:v>56.736000001631602</c:v>
                </c:pt>
                <c:pt idx="13424">
                  <c:v>56.744000001631804</c:v>
                </c:pt>
                <c:pt idx="13425">
                  <c:v>56.752000001632098</c:v>
                </c:pt>
                <c:pt idx="13426">
                  <c:v>56.760000001632307</c:v>
                </c:pt>
                <c:pt idx="13427">
                  <c:v>56.768000001632501</c:v>
                </c:pt>
                <c:pt idx="13428">
                  <c:v>56.776000001632703</c:v>
                </c:pt>
                <c:pt idx="13429">
                  <c:v>56.784000001633004</c:v>
                </c:pt>
                <c:pt idx="13430">
                  <c:v>56.792000001633205</c:v>
                </c:pt>
                <c:pt idx="13431">
                  <c:v>56.8000000016334</c:v>
                </c:pt>
                <c:pt idx="13432">
                  <c:v>56.808000001633701</c:v>
                </c:pt>
                <c:pt idx="13433">
                  <c:v>56.816000001633903</c:v>
                </c:pt>
                <c:pt idx="13434">
                  <c:v>56.824000001634104</c:v>
                </c:pt>
                <c:pt idx="13435">
                  <c:v>56.832000001634398</c:v>
                </c:pt>
                <c:pt idx="13436">
                  <c:v>56.8400000016346</c:v>
                </c:pt>
                <c:pt idx="13437">
                  <c:v>56.848000001634801</c:v>
                </c:pt>
                <c:pt idx="13438">
                  <c:v>56.856000001635003</c:v>
                </c:pt>
                <c:pt idx="13439">
                  <c:v>56.864000001635304</c:v>
                </c:pt>
                <c:pt idx="13440">
                  <c:v>56.872000001635506</c:v>
                </c:pt>
                <c:pt idx="13441">
                  <c:v>56.8800000016357</c:v>
                </c:pt>
                <c:pt idx="13442">
                  <c:v>56.888000001636001</c:v>
                </c:pt>
                <c:pt idx="13443">
                  <c:v>56.896000001636203</c:v>
                </c:pt>
                <c:pt idx="13444">
                  <c:v>56.904000001636405</c:v>
                </c:pt>
                <c:pt idx="13445">
                  <c:v>56.912000001636699</c:v>
                </c:pt>
                <c:pt idx="13446">
                  <c:v>56.9200000016369</c:v>
                </c:pt>
                <c:pt idx="13447">
                  <c:v>56.928000001637102</c:v>
                </c:pt>
                <c:pt idx="13448">
                  <c:v>56.936000001637304</c:v>
                </c:pt>
                <c:pt idx="13449">
                  <c:v>56.944000001637605</c:v>
                </c:pt>
                <c:pt idx="13450">
                  <c:v>56.952000001637799</c:v>
                </c:pt>
                <c:pt idx="13451">
                  <c:v>56.960000001638001</c:v>
                </c:pt>
                <c:pt idx="13452">
                  <c:v>56.968000001638302</c:v>
                </c:pt>
                <c:pt idx="13453">
                  <c:v>56.976000001638504</c:v>
                </c:pt>
                <c:pt idx="13454">
                  <c:v>56.984000001638705</c:v>
                </c:pt>
                <c:pt idx="13455">
                  <c:v>56.992000001638999</c:v>
                </c:pt>
                <c:pt idx="13456">
                  <c:v>57.000000001639201</c:v>
                </c:pt>
                <c:pt idx="13457">
                  <c:v>57.008000001639402</c:v>
                </c:pt>
                <c:pt idx="13458">
                  <c:v>57.016000001639604</c:v>
                </c:pt>
                <c:pt idx="13459">
                  <c:v>57.024000001639905</c:v>
                </c:pt>
                <c:pt idx="13460">
                  <c:v>57.0320000016401</c:v>
                </c:pt>
                <c:pt idx="13461">
                  <c:v>57.040000001640301</c:v>
                </c:pt>
                <c:pt idx="13462">
                  <c:v>57.048000001640602</c:v>
                </c:pt>
                <c:pt idx="13463">
                  <c:v>57.056000001640804</c:v>
                </c:pt>
                <c:pt idx="13464">
                  <c:v>57.064000001641006</c:v>
                </c:pt>
                <c:pt idx="13465">
                  <c:v>57.0720000016413</c:v>
                </c:pt>
                <c:pt idx="13466">
                  <c:v>57.080000001641501</c:v>
                </c:pt>
                <c:pt idx="13467">
                  <c:v>57.088000001641703</c:v>
                </c:pt>
                <c:pt idx="13468">
                  <c:v>57.096000001641904</c:v>
                </c:pt>
                <c:pt idx="13469">
                  <c:v>57.104000001642206</c:v>
                </c:pt>
                <c:pt idx="13470">
                  <c:v>57.1120000016424</c:v>
                </c:pt>
                <c:pt idx="13471">
                  <c:v>57.120000001642602</c:v>
                </c:pt>
                <c:pt idx="13472">
                  <c:v>57.128000001642903</c:v>
                </c:pt>
                <c:pt idx="13473">
                  <c:v>57.136000001643104</c:v>
                </c:pt>
                <c:pt idx="13474">
                  <c:v>57.144000001643299</c:v>
                </c:pt>
                <c:pt idx="13475">
                  <c:v>57.1520000016436</c:v>
                </c:pt>
                <c:pt idx="13476">
                  <c:v>57.160000001643802</c:v>
                </c:pt>
                <c:pt idx="13477">
                  <c:v>57.168000001644003</c:v>
                </c:pt>
                <c:pt idx="13478">
                  <c:v>57.176000001644205</c:v>
                </c:pt>
                <c:pt idx="13479">
                  <c:v>57.184000001644506</c:v>
                </c:pt>
                <c:pt idx="13480">
                  <c:v>57.192000001644701</c:v>
                </c:pt>
                <c:pt idx="13481">
                  <c:v>57.200000001644902</c:v>
                </c:pt>
                <c:pt idx="13482">
                  <c:v>57.208000001645203</c:v>
                </c:pt>
                <c:pt idx="13483">
                  <c:v>57.216000001645405</c:v>
                </c:pt>
                <c:pt idx="13484">
                  <c:v>57.224000001645599</c:v>
                </c:pt>
                <c:pt idx="13485">
                  <c:v>57.232000001645893</c:v>
                </c:pt>
                <c:pt idx="13486">
                  <c:v>57.240000001646102</c:v>
                </c:pt>
                <c:pt idx="13487">
                  <c:v>57.248000001646304</c:v>
                </c:pt>
                <c:pt idx="13488">
                  <c:v>57.256000001646498</c:v>
                </c:pt>
                <c:pt idx="13489">
                  <c:v>57.264000001646806</c:v>
                </c:pt>
                <c:pt idx="13490">
                  <c:v>57.272000001647001</c:v>
                </c:pt>
                <c:pt idx="13491">
                  <c:v>57.280000001647203</c:v>
                </c:pt>
                <c:pt idx="13492">
                  <c:v>57.288000001647504</c:v>
                </c:pt>
                <c:pt idx="13493">
                  <c:v>57.296000001647705</c:v>
                </c:pt>
                <c:pt idx="13494">
                  <c:v>57.3040000016479</c:v>
                </c:pt>
                <c:pt idx="13495">
                  <c:v>57.312000001648194</c:v>
                </c:pt>
                <c:pt idx="13496">
                  <c:v>57.320000001648403</c:v>
                </c:pt>
                <c:pt idx="13497">
                  <c:v>57.328000001648604</c:v>
                </c:pt>
                <c:pt idx="13498">
                  <c:v>57.336000001648799</c:v>
                </c:pt>
                <c:pt idx="13499">
                  <c:v>57.3440000016491</c:v>
                </c:pt>
                <c:pt idx="13500">
                  <c:v>57.352000001649301</c:v>
                </c:pt>
                <c:pt idx="13501">
                  <c:v>57.360000001649503</c:v>
                </c:pt>
                <c:pt idx="13502">
                  <c:v>57.368000001649804</c:v>
                </c:pt>
                <c:pt idx="13503">
                  <c:v>57.376000001650006</c:v>
                </c:pt>
                <c:pt idx="13504">
                  <c:v>57.3840000016502</c:v>
                </c:pt>
                <c:pt idx="13505">
                  <c:v>57.392000001650494</c:v>
                </c:pt>
                <c:pt idx="13506">
                  <c:v>57.400000001650703</c:v>
                </c:pt>
                <c:pt idx="13507">
                  <c:v>57.408000001650905</c:v>
                </c:pt>
                <c:pt idx="13508">
                  <c:v>57.416000001651099</c:v>
                </c:pt>
                <c:pt idx="13509">
                  <c:v>57.4240000016514</c:v>
                </c:pt>
                <c:pt idx="13510">
                  <c:v>57.432000001651602</c:v>
                </c:pt>
                <c:pt idx="13511">
                  <c:v>57.440000001651804</c:v>
                </c:pt>
                <c:pt idx="13512">
                  <c:v>57.448000001652105</c:v>
                </c:pt>
                <c:pt idx="13513">
                  <c:v>57.456000001652306</c:v>
                </c:pt>
                <c:pt idx="13514">
                  <c:v>57.464000001652501</c:v>
                </c:pt>
                <c:pt idx="13515">
                  <c:v>57.472000001652795</c:v>
                </c:pt>
                <c:pt idx="13516">
                  <c:v>57.480000001653003</c:v>
                </c:pt>
                <c:pt idx="13517">
                  <c:v>57.488000001653205</c:v>
                </c:pt>
                <c:pt idx="13518">
                  <c:v>57.4960000016534</c:v>
                </c:pt>
                <c:pt idx="13519">
                  <c:v>57.504000001653701</c:v>
                </c:pt>
                <c:pt idx="13520">
                  <c:v>57.512000001653902</c:v>
                </c:pt>
                <c:pt idx="13521">
                  <c:v>57.520000001654104</c:v>
                </c:pt>
                <c:pt idx="13522">
                  <c:v>57.528000001654405</c:v>
                </c:pt>
                <c:pt idx="13523">
                  <c:v>57.5360000016546</c:v>
                </c:pt>
                <c:pt idx="13524">
                  <c:v>57.544000001654801</c:v>
                </c:pt>
                <c:pt idx="13525">
                  <c:v>57.552000001655095</c:v>
                </c:pt>
                <c:pt idx="13526">
                  <c:v>57.560000001655304</c:v>
                </c:pt>
                <c:pt idx="13527">
                  <c:v>57.568000001655506</c:v>
                </c:pt>
                <c:pt idx="13528">
                  <c:v>57.5760000016557</c:v>
                </c:pt>
                <c:pt idx="13529">
                  <c:v>57.584000001656001</c:v>
                </c:pt>
                <c:pt idx="13530">
                  <c:v>57.592000001656203</c:v>
                </c:pt>
                <c:pt idx="13531">
                  <c:v>57.600000001656404</c:v>
                </c:pt>
                <c:pt idx="13532">
                  <c:v>57.608000001656706</c:v>
                </c:pt>
                <c:pt idx="13533">
                  <c:v>57.6160000016569</c:v>
                </c:pt>
                <c:pt idx="13534">
                  <c:v>57.624000001657102</c:v>
                </c:pt>
                <c:pt idx="13535">
                  <c:v>57.632000001657396</c:v>
                </c:pt>
                <c:pt idx="13536">
                  <c:v>57.640000001657604</c:v>
                </c:pt>
                <c:pt idx="13537">
                  <c:v>57.648000001657799</c:v>
                </c:pt>
                <c:pt idx="13538">
                  <c:v>57.656000001658001</c:v>
                </c:pt>
                <c:pt idx="13539">
                  <c:v>57.664000001658302</c:v>
                </c:pt>
                <c:pt idx="13540">
                  <c:v>57.672000001658503</c:v>
                </c:pt>
                <c:pt idx="13541">
                  <c:v>57.680000001658705</c:v>
                </c:pt>
                <c:pt idx="13542">
                  <c:v>57.688000001659006</c:v>
                </c:pt>
                <c:pt idx="13543">
                  <c:v>57.696000001659201</c:v>
                </c:pt>
                <c:pt idx="13544">
                  <c:v>57.704000001659402</c:v>
                </c:pt>
                <c:pt idx="13545">
                  <c:v>57.712000001659696</c:v>
                </c:pt>
                <c:pt idx="13546">
                  <c:v>57.720000001659905</c:v>
                </c:pt>
                <c:pt idx="13547">
                  <c:v>57.728000001660099</c:v>
                </c:pt>
                <c:pt idx="13548">
                  <c:v>57.736000001660301</c:v>
                </c:pt>
                <c:pt idx="13549">
                  <c:v>57.744000001660602</c:v>
                </c:pt>
                <c:pt idx="13550">
                  <c:v>57.752000001660804</c:v>
                </c:pt>
                <c:pt idx="13551">
                  <c:v>57.760000001660998</c:v>
                </c:pt>
                <c:pt idx="13552">
                  <c:v>57.768000001661306</c:v>
                </c:pt>
                <c:pt idx="13553">
                  <c:v>57.776000001661501</c:v>
                </c:pt>
                <c:pt idx="13554">
                  <c:v>57.784000001661703</c:v>
                </c:pt>
                <c:pt idx="13555">
                  <c:v>57.792000001661997</c:v>
                </c:pt>
                <c:pt idx="13556">
                  <c:v>57.800000001662205</c:v>
                </c:pt>
                <c:pt idx="13557">
                  <c:v>57.8080000016624</c:v>
                </c:pt>
                <c:pt idx="13558">
                  <c:v>57.816000001662601</c:v>
                </c:pt>
                <c:pt idx="13559">
                  <c:v>57.824000001662903</c:v>
                </c:pt>
                <c:pt idx="13560">
                  <c:v>57.832000001663104</c:v>
                </c:pt>
                <c:pt idx="13561">
                  <c:v>57.840000001663299</c:v>
                </c:pt>
                <c:pt idx="13562">
                  <c:v>57.848000001663607</c:v>
                </c:pt>
                <c:pt idx="13563">
                  <c:v>57.856000001663801</c:v>
                </c:pt>
                <c:pt idx="13564">
                  <c:v>57.864000001664003</c:v>
                </c:pt>
                <c:pt idx="13565">
                  <c:v>57.872000001664297</c:v>
                </c:pt>
                <c:pt idx="13566">
                  <c:v>57.880000001664506</c:v>
                </c:pt>
                <c:pt idx="13567">
                  <c:v>57.8880000016647</c:v>
                </c:pt>
                <c:pt idx="13568">
                  <c:v>57.896000001664902</c:v>
                </c:pt>
                <c:pt idx="13569">
                  <c:v>57.904000001665203</c:v>
                </c:pt>
                <c:pt idx="13570">
                  <c:v>57.912000001665405</c:v>
                </c:pt>
                <c:pt idx="13571">
                  <c:v>57.920000001665599</c:v>
                </c:pt>
                <c:pt idx="13572">
                  <c:v>57.9280000016659</c:v>
                </c:pt>
                <c:pt idx="13573">
                  <c:v>57.936000001666102</c:v>
                </c:pt>
                <c:pt idx="13574">
                  <c:v>57.944000001666303</c:v>
                </c:pt>
                <c:pt idx="13575">
                  <c:v>57.952000001666597</c:v>
                </c:pt>
                <c:pt idx="13576">
                  <c:v>57.960000001666806</c:v>
                </c:pt>
                <c:pt idx="13577">
                  <c:v>57.968000001667001</c:v>
                </c:pt>
                <c:pt idx="13578">
                  <c:v>57.976000001667202</c:v>
                </c:pt>
                <c:pt idx="13579">
                  <c:v>57.984000001667503</c:v>
                </c:pt>
                <c:pt idx="13580">
                  <c:v>57.992000001667705</c:v>
                </c:pt>
                <c:pt idx="13581">
                  <c:v>58.0000000016679</c:v>
                </c:pt>
                <c:pt idx="13582">
                  <c:v>58.008000001668201</c:v>
                </c:pt>
                <c:pt idx="13583">
                  <c:v>58.016000001668402</c:v>
                </c:pt>
                <c:pt idx="13584">
                  <c:v>58.024000001668604</c:v>
                </c:pt>
                <c:pt idx="13585">
                  <c:v>58.032000001668898</c:v>
                </c:pt>
                <c:pt idx="13586">
                  <c:v>58.0400000016691</c:v>
                </c:pt>
                <c:pt idx="13587">
                  <c:v>58.048000001669301</c:v>
                </c:pt>
                <c:pt idx="13588">
                  <c:v>58.056000001669503</c:v>
                </c:pt>
                <c:pt idx="13589">
                  <c:v>58.064000001669804</c:v>
                </c:pt>
                <c:pt idx="13590">
                  <c:v>58.072000001670006</c:v>
                </c:pt>
                <c:pt idx="13591">
                  <c:v>58.0800000016702</c:v>
                </c:pt>
                <c:pt idx="13592">
                  <c:v>58.088000001670501</c:v>
                </c:pt>
                <c:pt idx="13593">
                  <c:v>58.096000001670703</c:v>
                </c:pt>
                <c:pt idx="13594">
                  <c:v>58.104000001670904</c:v>
                </c:pt>
                <c:pt idx="13595">
                  <c:v>58.112000001671198</c:v>
                </c:pt>
                <c:pt idx="13596">
                  <c:v>58.1200000016714</c:v>
                </c:pt>
                <c:pt idx="13597">
                  <c:v>58.128000001671602</c:v>
                </c:pt>
                <c:pt idx="13598">
                  <c:v>58.136000001671896</c:v>
                </c:pt>
                <c:pt idx="13599">
                  <c:v>58.144000001672104</c:v>
                </c:pt>
                <c:pt idx="13600">
                  <c:v>58.152000001672299</c:v>
                </c:pt>
                <c:pt idx="13601">
                  <c:v>58.160000001672501</c:v>
                </c:pt>
                <c:pt idx="13602">
                  <c:v>58.168000001672802</c:v>
                </c:pt>
                <c:pt idx="13603">
                  <c:v>58.176000001673003</c:v>
                </c:pt>
                <c:pt idx="13604">
                  <c:v>58.184000001673205</c:v>
                </c:pt>
                <c:pt idx="13605">
                  <c:v>58.192000001673499</c:v>
                </c:pt>
                <c:pt idx="13606">
                  <c:v>58.2000000016737</c:v>
                </c:pt>
                <c:pt idx="13607">
                  <c:v>58.208000001673902</c:v>
                </c:pt>
                <c:pt idx="13608">
                  <c:v>58.216000001674196</c:v>
                </c:pt>
                <c:pt idx="13609">
                  <c:v>58.224000001674405</c:v>
                </c:pt>
                <c:pt idx="13610">
                  <c:v>58.232000001674599</c:v>
                </c:pt>
                <c:pt idx="13611">
                  <c:v>58.240000001674801</c:v>
                </c:pt>
                <c:pt idx="13612">
                  <c:v>58.248000001675102</c:v>
                </c:pt>
                <c:pt idx="13613">
                  <c:v>58.256000001675304</c:v>
                </c:pt>
                <c:pt idx="13614">
                  <c:v>58.264000001675505</c:v>
                </c:pt>
                <c:pt idx="13615">
                  <c:v>58.272000001675799</c:v>
                </c:pt>
                <c:pt idx="13616">
                  <c:v>58.280000001676001</c:v>
                </c:pt>
                <c:pt idx="13617">
                  <c:v>58.288000001676203</c:v>
                </c:pt>
                <c:pt idx="13618">
                  <c:v>58.296000001676497</c:v>
                </c:pt>
                <c:pt idx="13619">
                  <c:v>58.304000001676705</c:v>
                </c:pt>
                <c:pt idx="13620">
                  <c:v>58.3120000016769</c:v>
                </c:pt>
                <c:pt idx="13621">
                  <c:v>58.320000001677101</c:v>
                </c:pt>
                <c:pt idx="13622">
                  <c:v>58.328000001677403</c:v>
                </c:pt>
                <c:pt idx="13623">
                  <c:v>58.336000001677604</c:v>
                </c:pt>
                <c:pt idx="13624">
                  <c:v>58.344000001677799</c:v>
                </c:pt>
                <c:pt idx="13625">
                  <c:v>58.3520000016781</c:v>
                </c:pt>
                <c:pt idx="13626">
                  <c:v>58.360000001678301</c:v>
                </c:pt>
                <c:pt idx="13627">
                  <c:v>58.368000001678503</c:v>
                </c:pt>
                <c:pt idx="13628">
                  <c:v>58.376000001678797</c:v>
                </c:pt>
                <c:pt idx="13629">
                  <c:v>58.384000001679006</c:v>
                </c:pt>
                <c:pt idx="13630">
                  <c:v>58.3920000016792</c:v>
                </c:pt>
                <c:pt idx="13631">
                  <c:v>58.400000001679402</c:v>
                </c:pt>
                <c:pt idx="13632">
                  <c:v>58.408000001679703</c:v>
                </c:pt>
                <c:pt idx="13633">
                  <c:v>58.416000001679905</c:v>
                </c:pt>
                <c:pt idx="13634">
                  <c:v>58.424000001680099</c:v>
                </c:pt>
                <c:pt idx="13635">
                  <c:v>58.4320000016804</c:v>
                </c:pt>
                <c:pt idx="13636">
                  <c:v>58.440000001680602</c:v>
                </c:pt>
                <c:pt idx="13637">
                  <c:v>58.448000001680803</c:v>
                </c:pt>
                <c:pt idx="13638">
                  <c:v>58.456000001681097</c:v>
                </c:pt>
                <c:pt idx="13639">
                  <c:v>58.464000001681306</c:v>
                </c:pt>
                <c:pt idx="13640">
                  <c:v>58.472000001681501</c:v>
                </c:pt>
                <c:pt idx="13641">
                  <c:v>58.480000001681702</c:v>
                </c:pt>
                <c:pt idx="13642">
                  <c:v>58.488000001682003</c:v>
                </c:pt>
                <c:pt idx="13643">
                  <c:v>58.496000001682205</c:v>
                </c:pt>
                <c:pt idx="13644">
                  <c:v>58.5040000016824</c:v>
                </c:pt>
                <c:pt idx="13645">
                  <c:v>58.512000001682701</c:v>
                </c:pt>
                <c:pt idx="13646">
                  <c:v>58.520000001682902</c:v>
                </c:pt>
                <c:pt idx="13647">
                  <c:v>58.528000001683104</c:v>
                </c:pt>
                <c:pt idx="13648">
                  <c:v>58.536000001683398</c:v>
                </c:pt>
                <c:pt idx="13649">
                  <c:v>58.544000001683607</c:v>
                </c:pt>
                <c:pt idx="13650">
                  <c:v>58.552000001683801</c:v>
                </c:pt>
                <c:pt idx="13651">
                  <c:v>58.560000001684003</c:v>
                </c:pt>
                <c:pt idx="13652">
                  <c:v>58.568000001684304</c:v>
                </c:pt>
                <c:pt idx="13653">
                  <c:v>58.576000001684505</c:v>
                </c:pt>
                <c:pt idx="13654">
                  <c:v>58.5840000016847</c:v>
                </c:pt>
                <c:pt idx="13655">
                  <c:v>58.592000001685001</c:v>
                </c:pt>
                <c:pt idx="13656">
                  <c:v>58.600000001685203</c:v>
                </c:pt>
                <c:pt idx="13657">
                  <c:v>58.608000001685404</c:v>
                </c:pt>
                <c:pt idx="13658">
                  <c:v>58.616000001685698</c:v>
                </c:pt>
                <c:pt idx="13659">
                  <c:v>58.6240000016859</c:v>
                </c:pt>
                <c:pt idx="13660">
                  <c:v>58.632000001686102</c:v>
                </c:pt>
                <c:pt idx="13661">
                  <c:v>58.640000001686303</c:v>
                </c:pt>
                <c:pt idx="13662">
                  <c:v>58.648000001686604</c:v>
                </c:pt>
                <c:pt idx="13663">
                  <c:v>58.656000001686806</c:v>
                </c:pt>
                <c:pt idx="13664">
                  <c:v>58.664000001687</c:v>
                </c:pt>
                <c:pt idx="13665">
                  <c:v>58.672000001687302</c:v>
                </c:pt>
                <c:pt idx="13666">
                  <c:v>58.680000001687503</c:v>
                </c:pt>
                <c:pt idx="13667">
                  <c:v>58.688000001687705</c:v>
                </c:pt>
                <c:pt idx="13668">
                  <c:v>58.696000001687999</c:v>
                </c:pt>
                <c:pt idx="13669">
                  <c:v>58.7040000016882</c:v>
                </c:pt>
                <c:pt idx="13670">
                  <c:v>58.712000001688402</c:v>
                </c:pt>
                <c:pt idx="13671">
                  <c:v>58.720000001688604</c:v>
                </c:pt>
                <c:pt idx="13672">
                  <c:v>58.728000001688905</c:v>
                </c:pt>
                <c:pt idx="13673">
                  <c:v>58.736000001689099</c:v>
                </c:pt>
                <c:pt idx="13674">
                  <c:v>58.744000001689301</c:v>
                </c:pt>
                <c:pt idx="13675">
                  <c:v>58.752000001689602</c:v>
                </c:pt>
                <c:pt idx="13676">
                  <c:v>58.760000001689804</c:v>
                </c:pt>
                <c:pt idx="13677">
                  <c:v>58.768000001690005</c:v>
                </c:pt>
                <c:pt idx="13678">
                  <c:v>58.776000001690299</c:v>
                </c:pt>
                <c:pt idx="13679">
                  <c:v>58.784000001690501</c:v>
                </c:pt>
                <c:pt idx="13680">
                  <c:v>58.792000001690703</c:v>
                </c:pt>
                <c:pt idx="13681">
                  <c:v>58.800000001690904</c:v>
                </c:pt>
                <c:pt idx="13682">
                  <c:v>58.808000001691205</c:v>
                </c:pt>
                <c:pt idx="13683">
                  <c:v>58.8160000016914</c:v>
                </c:pt>
                <c:pt idx="13684">
                  <c:v>58.824000001691601</c:v>
                </c:pt>
                <c:pt idx="13685">
                  <c:v>58.832000001691902</c:v>
                </c:pt>
                <c:pt idx="13686">
                  <c:v>58.840000001692104</c:v>
                </c:pt>
                <c:pt idx="13687">
                  <c:v>58.848000001692299</c:v>
                </c:pt>
                <c:pt idx="13688">
                  <c:v>58.8560000016926</c:v>
                </c:pt>
                <c:pt idx="13689">
                  <c:v>58.864000001692801</c:v>
                </c:pt>
                <c:pt idx="13690">
                  <c:v>58.872000001693003</c:v>
                </c:pt>
                <c:pt idx="13691">
                  <c:v>58.880000001693205</c:v>
                </c:pt>
                <c:pt idx="13692">
                  <c:v>58.888000001693506</c:v>
                </c:pt>
                <c:pt idx="13693">
                  <c:v>58.8960000016937</c:v>
                </c:pt>
                <c:pt idx="13694">
                  <c:v>58.904000001693902</c:v>
                </c:pt>
                <c:pt idx="13695">
                  <c:v>58.912000001694203</c:v>
                </c:pt>
                <c:pt idx="13696">
                  <c:v>58.920000001694405</c:v>
                </c:pt>
                <c:pt idx="13697">
                  <c:v>58.928000001694599</c:v>
                </c:pt>
                <c:pt idx="13698">
                  <c:v>58.9360000016949</c:v>
                </c:pt>
                <c:pt idx="13699">
                  <c:v>58.944000001695102</c:v>
                </c:pt>
                <c:pt idx="13700">
                  <c:v>58.952000001695303</c:v>
                </c:pt>
                <c:pt idx="13701">
                  <c:v>58.960000001695505</c:v>
                </c:pt>
                <c:pt idx="13702">
                  <c:v>58.968000001695806</c:v>
                </c:pt>
                <c:pt idx="13703">
                  <c:v>58.976000001696001</c:v>
                </c:pt>
                <c:pt idx="13704">
                  <c:v>58.984000001696202</c:v>
                </c:pt>
                <c:pt idx="13705">
                  <c:v>58.992000001696503</c:v>
                </c:pt>
                <c:pt idx="13706">
                  <c:v>59.000000001696705</c:v>
                </c:pt>
                <c:pt idx="13707">
                  <c:v>59.0080000016969</c:v>
                </c:pt>
                <c:pt idx="13708">
                  <c:v>59.016000001697194</c:v>
                </c:pt>
                <c:pt idx="13709">
                  <c:v>59.024000001697402</c:v>
                </c:pt>
                <c:pt idx="13710">
                  <c:v>59.032000001697604</c:v>
                </c:pt>
                <c:pt idx="13711">
                  <c:v>59.040000001697798</c:v>
                </c:pt>
                <c:pt idx="13712">
                  <c:v>59.048000001698107</c:v>
                </c:pt>
                <c:pt idx="13713">
                  <c:v>59.056000001698301</c:v>
                </c:pt>
                <c:pt idx="13714">
                  <c:v>59.064000001698503</c:v>
                </c:pt>
                <c:pt idx="13715">
                  <c:v>59.072000001698804</c:v>
                </c:pt>
                <c:pt idx="13716">
                  <c:v>59.080000001699005</c:v>
                </c:pt>
                <c:pt idx="13717">
                  <c:v>59.0880000016992</c:v>
                </c:pt>
                <c:pt idx="13718">
                  <c:v>59.096000001699494</c:v>
                </c:pt>
                <c:pt idx="13719">
                  <c:v>59.104000001699703</c:v>
                </c:pt>
                <c:pt idx="13720">
                  <c:v>59.112000001699904</c:v>
                </c:pt>
                <c:pt idx="13721">
                  <c:v>59.120000001700099</c:v>
                </c:pt>
                <c:pt idx="13722">
                  <c:v>59.1280000017004</c:v>
                </c:pt>
                <c:pt idx="13723">
                  <c:v>59.136000001700602</c:v>
                </c:pt>
                <c:pt idx="13724">
                  <c:v>59.144000001700803</c:v>
                </c:pt>
                <c:pt idx="13725">
                  <c:v>59.152000001701104</c:v>
                </c:pt>
                <c:pt idx="13726">
                  <c:v>59.160000001701306</c:v>
                </c:pt>
                <c:pt idx="13727">
                  <c:v>59.1680000017015</c:v>
                </c:pt>
                <c:pt idx="13728">
                  <c:v>59.176000001701794</c:v>
                </c:pt>
                <c:pt idx="13729">
                  <c:v>59.184000001702003</c:v>
                </c:pt>
                <c:pt idx="13730">
                  <c:v>59.192000001702205</c:v>
                </c:pt>
                <c:pt idx="13731">
                  <c:v>59.200000001702399</c:v>
                </c:pt>
                <c:pt idx="13732">
                  <c:v>59.2080000017027</c:v>
                </c:pt>
                <c:pt idx="13733">
                  <c:v>59.216000001702902</c:v>
                </c:pt>
                <c:pt idx="13734">
                  <c:v>59.224000001703104</c:v>
                </c:pt>
                <c:pt idx="13735">
                  <c:v>59.232000001703405</c:v>
                </c:pt>
                <c:pt idx="13736">
                  <c:v>59.240000001703599</c:v>
                </c:pt>
                <c:pt idx="13737">
                  <c:v>59.248000001703801</c:v>
                </c:pt>
                <c:pt idx="13738">
                  <c:v>59.256000001704095</c:v>
                </c:pt>
                <c:pt idx="13739">
                  <c:v>59.264000001704304</c:v>
                </c:pt>
                <c:pt idx="13740">
                  <c:v>59.272000001704505</c:v>
                </c:pt>
                <c:pt idx="13741">
                  <c:v>59.2800000017047</c:v>
                </c:pt>
                <c:pt idx="13742">
                  <c:v>59.288000001705001</c:v>
                </c:pt>
                <c:pt idx="13743">
                  <c:v>59.296000001705202</c:v>
                </c:pt>
                <c:pt idx="13744">
                  <c:v>59.304000001705404</c:v>
                </c:pt>
                <c:pt idx="13745">
                  <c:v>59.312000001705705</c:v>
                </c:pt>
                <c:pt idx="13746">
                  <c:v>59.3200000017059</c:v>
                </c:pt>
                <c:pt idx="13747">
                  <c:v>59.328000001706101</c:v>
                </c:pt>
                <c:pt idx="13748">
                  <c:v>59.336000001706395</c:v>
                </c:pt>
                <c:pt idx="13749">
                  <c:v>59.344000001706604</c:v>
                </c:pt>
                <c:pt idx="13750">
                  <c:v>59.352000001706806</c:v>
                </c:pt>
                <c:pt idx="13751">
                  <c:v>59.360000001707</c:v>
                </c:pt>
                <c:pt idx="13752">
                  <c:v>59.368000001707301</c:v>
                </c:pt>
                <c:pt idx="13753">
                  <c:v>59.376000001707503</c:v>
                </c:pt>
                <c:pt idx="13754">
                  <c:v>59.384000001707705</c:v>
                </c:pt>
                <c:pt idx="13755">
                  <c:v>59.392000001708006</c:v>
                </c:pt>
                <c:pt idx="13756">
                  <c:v>59.4000000017082</c:v>
                </c:pt>
                <c:pt idx="13757">
                  <c:v>59.408000001708402</c:v>
                </c:pt>
                <c:pt idx="13758">
                  <c:v>59.416000001708696</c:v>
                </c:pt>
                <c:pt idx="13759">
                  <c:v>59.424000001708905</c:v>
                </c:pt>
                <c:pt idx="13760">
                  <c:v>59.432000001709099</c:v>
                </c:pt>
                <c:pt idx="13761">
                  <c:v>59.440000001709301</c:v>
                </c:pt>
                <c:pt idx="13762">
                  <c:v>59.448000001709602</c:v>
                </c:pt>
                <c:pt idx="13763">
                  <c:v>59.456000001709803</c:v>
                </c:pt>
                <c:pt idx="13764">
                  <c:v>59.464000001710005</c:v>
                </c:pt>
                <c:pt idx="13765">
                  <c:v>59.472000001710306</c:v>
                </c:pt>
                <c:pt idx="13766">
                  <c:v>59.480000001710501</c:v>
                </c:pt>
                <c:pt idx="13767">
                  <c:v>59.488000001710702</c:v>
                </c:pt>
                <c:pt idx="13768">
                  <c:v>59.496000001710996</c:v>
                </c:pt>
                <c:pt idx="13769">
                  <c:v>59.504000001711205</c:v>
                </c:pt>
                <c:pt idx="13770">
                  <c:v>59.512000001711399</c:v>
                </c:pt>
                <c:pt idx="13771">
                  <c:v>59.520000001711601</c:v>
                </c:pt>
                <c:pt idx="13772">
                  <c:v>59.528000001711902</c:v>
                </c:pt>
                <c:pt idx="13773">
                  <c:v>59.536000001712104</c:v>
                </c:pt>
                <c:pt idx="13774">
                  <c:v>59.544000001712298</c:v>
                </c:pt>
                <c:pt idx="13775">
                  <c:v>59.552000001712607</c:v>
                </c:pt>
                <c:pt idx="13776">
                  <c:v>59.560000001712801</c:v>
                </c:pt>
                <c:pt idx="13777">
                  <c:v>59.568000001713003</c:v>
                </c:pt>
                <c:pt idx="13778">
                  <c:v>59.576000001713297</c:v>
                </c:pt>
                <c:pt idx="13779">
                  <c:v>59.584000001713505</c:v>
                </c:pt>
                <c:pt idx="13780">
                  <c:v>59.5920000017137</c:v>
                </c:pt>
                <c:pt idx="13781">
                  <c:v>59.600000001713902</c:v>
                </c:pt>
                <c:pt idx="13782">
                  <c:v>59.608000001714203</c:v>
                </c:pt>
                <c:pt idx="13783">
                  <c:v>59.616000001714404</c:v>
                </c:pt>
                <c:pt idx="13784">
                  <c:v>59.624000001714599</c:v>
                </c:pt>
                <c:pt idx="13785">
                  <c:v>59.6320000017149</c:v>
                </c:pt>
                <c:pt idx="13786">
                  <c:v>59.640000001715102</c:v>
                </c:pt>
                <c:pt idx="13787">
                  <c:v>59.648000001715303</c:v>
                </c:pt>
                <c:pt idx="13788">
                  <c:v>59.656000001715597</c:v>
                </c:pt>
                <c:pt idx="13789">
                  <c:v>59.664000001715806</c:v>
                </c:pt>
                <c:pt idx="13790">
                  <c:v>59.672000001716</c:v>
                </c:pt>
                <c:pt idx="13791">
                  <c:v>59.680000001716202</c:v>
                </c:pt>
                <c:pt idx="13792">
                  <c:v>59.688000001716503</c:v>
                </c:pt>
                <c:pt idx="13793">
                  <c:v>59.696000001716705</c:v>
                </c:pt>
                <c:pt idx="13794">
                  <c:v>59.704000001716899</c:v>
                </c:pt>
                <c:pt idx="13795">
                  <c:v>59.7120000017172</c:v>
                </c:pt>
                <c:pt idx="13796">
                  <c:v>59.720000001717402</c:v>
                </c:pt>
                <c:pt idx="13797">
                  <c:v>59.728000001717604</c:v>
                </c:pt>
                <c:pt idx="13798">
                  <c:v>59.736000001717898</c:v>
                </c:pt>
                <c:pt idx="13799">
                  <c:v>59.744000001718106</c:v>
                </c:pt>
                <c:pt idx="13800">
                  <c:v>59.752000001718301</c:v>
                </c:pt>
                <c:pt idx="13801">
                  <c:v>59.760000001718502</c:v>
                </c:pt>
                <c:pt idx="13802">
                  <c:v>59.768000001718804</c:v>
                </c:pt>
                <c:pt idx="13803">
                  <c:v>59.776000001719005</c:v>
                </c:pt>
                <c:pt idx="13804">
                  <c:v>59.7840000017192</c:v>
                </c:pt>
                <c:pt idx="13805">
                  <c:v>59.792000001719501</c:v>
                </c:pt>
                <c:pt idx="13806">
                  <c:v>59.800000001719702</c:v>
                </c:pt>
                <c:pt idx="13807">
                  <c:v>59.808000001719904</c:v>
                </c:pt>
                <c:pt idx="13808">
                  <c:v>59.816000001720198</c:v>
                </c:pt>
                <c:pt idx="13809">
                  <c:v>59.8240000017204</c:v>
                </c:pt>
                <c:pt idx="13810">
                  <c:v>59.832000001720601</c:v>
                </c:pt>
                <c:pt idx="13811">
                  <c:v>59.840000001720803</c:v>
                </c:pt>
                <c:pt idx="13812">
                  <c:v>59.848000001721104</c:v>
                </c:pt>
                <c:pt idx="13813">
                  <c:v>59.856000001721306</c:v>
                </c:pt>
                <c:pt idx="13814">
                  <c:v>59.8640000017215</c:v>
                </c:pt>
                <c:pt idx="13815">
                  <c:v>59.872000001721801</c:v>
                </c:pt>
                <c:pt idx="13816">
                  <c:v>59.880000001722003</c:v>
                </c:pt>
                <c:pt idx="13817">
                  <c:v>59.888000001722205</c:v>
                </c:pt>
                <c:pt idx="13818">
                  <c:v>59.896000001722498</c:v>
                </c:pt>
                <c:pt idx="13819">
                  <c:v>59.9040000017227</c:v>
                </c:pt>
                <c:pt idx="13820">
                  <c:v>59.912000001722902</c:v>
                </c:pt>
                <c:pt idx="13821">
                  <c:v>59.920000001723196</c:v>
                </c:pt>
                <c:pt idx="13822">
                  <c:v>59.928000001723404</c:v>
                </c:pt>
                <c:pt idx="13823">
                  <c:v>59.936000001723599</c:v>
                </c:pt>
                <c:pt idx="13824">
                  <c:v>59.944000001723801</c:v>
                </c:pt>
                <c:pt idx="13825">
                  <c:v>59.952000001724102</c:v>
                </c:pt>
                <c:pt idx="13826">
                  <c:v>59.960000001724303</c:v>
                </c:pt>
                <c:pt idx="13827">
                  <c:v>59.968000001724505</c:v>
                </c:pt>
                <c:pt idx="13828">
                  <c:v>59.976000001724799</c:v>
                </c:pt>
                <c:pt idx="13829">
                  <c:v>59.984000001725001</c:v>
                </c:pt>
                <c:pt idx="13830">
                  <c:v>59.992000001725202</c:v>
                </c:pt>
                <c:pt idx="13831">
                  <c:v>60.000000001725496</c:v>
                </c:pt>
                <c:pt idx="13832">
                  <c:v>60.008000001725705</c:v>
                </c:pt>
                <c:pt idx="13833">
                  <c:v>60.016000001725899</c:v>
                </c:pt>
                <c:pt idx="13834">
                  <c:v>60.024000001726101</c:v>
                </c:pt>
                <c:pt idx="13835">
                  <c:v>60.032000001726402</c:v>
                </c:pt>
                <c:pt idx="13836">
                  <c:v>60.040000001726604</c:v>
                </c:pt>
                <c:pt idx="13837">
                  <c:v>60.048000001726805</c:v>
                </c:pt>
                <c:pt idx="13838">
                  <c:v>60.056000001727099</c:v>
                </c:pt>
                <c:pt idx="13839">
                  <c:v>60.064000001727301</c:v>
                </c:pt>
                <c:pt idx="13840">
                  <c:v>60.072000001727503</c:v>
                </c:pt>
                <c:pt idx="13841">
                  <c:v>60.080000001727797</c:v>
                </c:pt>
                <c:pt idx="13842">
                  <c:v>60.088000001728005</c:v>
                </c:pt>
                <c:pt idx="13843">
                  <c:v>60.0960000017282</c:v>
                </c:pt>
                <c:pt idx="13844">
                  <c:v>60.104000001728402</c:v>
                </c:pt>
                <c:pt idx="13845">
                  <c:v>60.112000001728703</c:v>
                </c:pt>
                <c:pt idx="13846">
                  <c:v>60.120000001728904</c:v>
                </c:pt>
                <c:pt idx="13847">
                  <c:v>60.128000001729099</c:v>
                </c:pt>
                <c:pt idx="13848">
                  <c:v>60.1360000017294</c:v>
                </c:pt>
                <c:pt idx="13849">
                  <c:v>60.144000001729601</c:v>
                </c:pt>
                <c:pt idx="13850">
                  <c:v>60.152000001729803</c:v>
                </c:pt>
                <c:pt idx="13851">
                  <c:v>60.160000001730097</c:v>
                </c:pt>
                <c:pt idx="13852">
                  <c:v>60.168000001730306</c:v>
                </c:pt>
                <c:pt idx="13853">
                  <c:v>60.1760000017305</c:v>
                </c:pt>
                <c:pt idx="13854">
                  <c:v>60.184000001730702</c:v>
                </c:pt>
                <c:pt idx="13855">
                  <c:v>60.192000001731003</c:v>
                </c:pt>
                <c:pt idx="13856">
                  <c:v>60.200000001731205</c:v>
                </c:pt>
                <c:pt idx="13857">
                  <c:v>60.208000001731399</c:v>
                </c:pt>
                <c:pt idx="13858">
                  <c:v>60.2160000017317</c:v>
                </c:pt>
                <c:pt idx="13859">
                  <c:v>60.224000001731902</c:v>
                </c:pt>
                <c:pt idx="13860">
                  <c:v>60.232000001732104</c:v>
                </c:pt>
                <c:pt idx="13861">
                  <c:v>60.240000001732398</c:v>
                </c:pt>
                <c:pt idx="13862">
                  <c:v>60.248000001732606</c:v>
                </c:pt>
                <c:pt idx="13863">
                  <c:v>60.256000001732801</c:v>
                </c:pt>
                <c:pt idx="13864">
                  <c:v>60.264000001733002</c:v>
                </c:pt>
                <c:pt idx="13865">
                  <c:v>60.272000001733304</c:v>
                </c:pt>
                <c:pt idx="13866">
                  <c:v>60.280000001733505</c:v>
                </c:pt>
                <c:pt idx="13867">
                  <c:v>60.2880000017337</c:v>
                </c:pt>
                <c:pt idx="13868">
                  <c:v>60.296000001734001</c:v>
                </c:pt>
                <c:pt idx="13869">
                  <c:v>60.304000001734202</c:v>
                </c:pt>
                <c:pt idx="13870">
                  <c:v>60.312000001734404</c:v>
                </c:pt>
                <c:pt idx="13871">
                  <c:v>60.320000001734698</c:v>
                </c:pt>
                <c:pt idx="13872">
                  <c:v>60.3280000017349</c:v>
                </c:pt>
                <c:pt idx="13873">
                  <c:v>60.336000001735101</c:v>
                </c:pt>
                <c:pt idx="13874">
                  <c:v>60.344000001735303</c:v>
                </c:pt>
                <c:pt idx="13875">
                  <c:v>60.352000001735604</c:v>
                </c:pt>
                <c:pt idx="13876">
                  <c:v>60.360000001735806</c:v>
                </c:pt>
                <c:pt idx="13877">
                  <c:v>60.368000001736</c:v>
                </c:pt>
                <c:pt idx="13878">
                  <c:v>60.376000001736301</c:v>
                </c:pt>
                <c:pt idx="13879">
                  <c:v>60.384000001736503</c:v>
                </c:pt>
                <c:pt idx="13880">
                  <c:v>60.392000001736704</c:v>
                </c:pt>
                <c:pt idx="13881">
                  <c:v>60.400000001736998</c:v>
                </c:pt>
                <c:pt idx="13882">
                  <c:v>60.4080000017372</c:v>
                </c:pt>
                <c:pt idx="13883">
                  <c:v>60.416000001737402</c:v>
                </c:pt>
                <c:pt idx="13884">
                  <c:v>60.424000001737696</c:v>
                </c:pt>
                <c:pt idx="13885">
                  <c:v>60.432000001737904</c:v>
                </c:pt>
                <c:pt idx="13886">
                  <c:v>60.440000001738106</c:v>
                </c:pt>
                <c:pt idx="13887">
                  <c:v>60.448000001738301</c:v>
                </c:pt>
                <c:pt idx="13888">
                  <c:v>60.456000001738602</c:v>
                </c:pt>
                <c:pt idx="13889">
                  <c:v>60.464000001738803</c:v>
                </c:pt>
                <c:pt idx="13890">
                  <c:v>60.472000001739005</c:v>
                </c:pt>
                <c:pt idx="13891">
                  <c:v>60.480000001739299</c:v>
                </c:pt>
                <c:pt idx="13892">
                  <c:v>60.488000001739501</c:v>
                </c:pt>
                <c:pt idx="13893">
                  <c:v>60.496000001739702</c:v>
                </c:pt>
                <c:pt idx="13894">
                  <c:v>60.504000001739996</c:v>
                </c:pt>
                <c:pt idx="13895">
                  <c:v>60.512000001740205</c:v>
                </c:pt>
                <c:pt idx="13896">
                  <c:v>60.520000001740399</c:v>
                </c:pt>
                <c:pt idx="13897">
                  <c:v>60.528000001740601</c:v>
                </c:pt>
                <c:pt idx="13898">
                  <c:v>60.536000001740902</c:v>
                </c:pt>
                <c:pt idx="13899">
                  <c:v>60.544000001741104</c:v>
                </c:pt>
                <c:pt idx="13900">
                  <c:v>60.552000001741305</c:v>
                </c:pt>
                <c:pt idx="13901">
                  <c:v>60.560000001741599</c:v>
                </c:pt>
                <c:pt idx="13902">
                  <c:v>60.568000001741801</c:v>
                </c:pt>
                <c:pt idx="13903">
                  <c:v>60.576000001742003</c:v>
                </c:pt>
                <c:pt idx="13904">
                  <c:v>60.584000001742297</c:v>
                </c:pt>
                <c:pt idx="13905">
                  <c:v>60.592000001742505</c:v>
                </c:pt>
                <c:pt idx="13906">
                  <c:v>60.6000000017427</c:v>
                </c:pt>
                <c:pt idx="13907">
                  <c:v>60.608000001742901</c:v>
                </c:pt>
                <c:pt idx="13908">
                  <c:v>60.616000001743203</c:v>
                </c:pt>
                <c:pt idx="13909">
                  <c:v>60.624000001743404</c:v>
                </c:pt>
                <c:pt idx="13910">
                  <c:v>60.632000001743599</c:v>
                </c:pt>
                <c:pt idx="13911">
                  <c:v>60.6400000017439</c:v>
                </c:pt>
                <c:pt idx="13912">
                  <c:v>60.648000001744101</c:v>
                </c:pt>
                <c:pt idx="13913">
                  <c:v>60.656000001744303</c:v>
                </c:pt>
                <c:pt idx="13914">
                  <c:v>60.664000001744597</c:v>
                </c:pt>
                <c:pt idx="13915">
                  <c:v>60.672000001744806</c:v>
                </c:pt>
                <c:pt idx="13916">
                  <c:v>60.680000001745</c:v>
                </c:pt>
                <c:pt idx="13917">
                  <c:v>60.688000001745202</c:v>
                </c:pt>
                <c:pt idx="13918">
                  <c:v>60.696000001745503</c:v>
                </c:pt>
                <c:pt idx="13919">
                  <c:v>60.704000001745705</c:v>
                </c:pt>
                <c:pt idx="13920">
                  <c:v>60.712000001745899</c:v>
                </c:pt>
                <c:pt idx="13921">
                  <c:v>60.720000001746193</c:v>
                </c:pt>
                <c:pt idx="13922">
                  <c:v>60.728000001746402</c:v>
                </c:pt>
                <c:pt idx="13923">
                  <c:v>60.736000001746604</c:v>
                </c:pt>
                <c:pt idx="13924">
                  <c:v>60.744000001746898</c:v>
                </c:pt>
                <c:pt idx="13925">
                  <c:v>60.752000001747106</c:v>
                </c:pt>
                <c:pt idx="13926">
                  <c:v>60.760000001747301</c:v>
                </c:pt>
                <c:pt idx="13927">
                  <c:v>60.768000001747502</c:v>
                </c:pt>
                <c:pt idx="13928">
                  <c:v>60.776000001747803</c:v>
                </c:pt>
                <c:pt idx="13929">
                  <c:v>60.784000001748005</c:v>
                </c:pt>
                <c:pt idx="13930">
                  <c:v>60.7920000017482</c:v>
                </c:pt>
                <c:pt idx="13931">
                  <c:v>60.800000001748494</c:v>
                </c:pt>
                <c:pt idx="13932">
                  <c:v>60.808000001748702</c:v>
                </c:pt>
                <c:pt idx="13933">
                  <c:v>60.816000001748904</c:v>
                </c:pt>
                <c:pt idx="13934">
                  <c:v>60.824000001749198</c:v>
                </c:pt>
                <c:pt idx="13935">
                  <c:v>60.832000001749407</c:v>
                </c:pt>
                <c:pt idx="13936">
                  <c:v>60.840000001749601</c:v>
                </c:pt>
                <c:pt idx="13937">
                  <c:v>60.848000001749803</c:v>
                </c:pt>
                <c:pt idx="13938">
                  <c:v>60.856000001750104</c:v>
                </c:pt>
                <c:pt idx="13939">
                  <c:v>60.864000001750306</c:v>
                </c:pt>
                <c:pt idx="13940">
                  <c:v>60.8720000017505</c:v>
                </c:pt>
                <c:pt idx="13941">
                  <c:v>60.880000001750794</c:v>
                </c:pt>
                <c:pt idx="13942">
                  <c:v>60.888000001751003</c:v>
                </c:pt>
                <c:pt idx="13943">
                  <c:v>60.896000001751204</c:v>
                </c:pt>
                <c:pt idx="13944">
                  <c:v>60.904000001751498</c:v>
                </c:pt>
                <c:pt idx="13945">
                  <c:v>60.9120000017517</c:v>
                </c:pt>
                <c:pt idx="13946">
                  <c:v>60.920000001751902</c:v>
                </c:pt>
                <c:pt idx="13947">
                  <c:v>60.928000001752103</c:v>
                </c:pt>
                <c:pt idx="13948">
                  <c:v>60.936000001752404</c:v>
                </c:pt>
                <c:pt idx="13949">
                  <c:v>60.944000001752606</c:v>
                </c:pt>
                <c:pt idx="13950">
                  <c:v>60.952000001752801</c:v>
                </c:pt>
                <c:pt idx="13951">
                  <c:v>60.960000001753095</c:v>
                </c:pt>
                <c:pt idx="13952">
                  <c:v>60.968000001753303</c:v>
                </c:pt>
                <c:pt idx="13953">
                  <c:v>60.976000001753505</c:v>
                </c:pt>
                <c:pt idx="13954">
                  <c:v>60.984000001753799</c:v>
                </c:pt>
                <c:pt idx="13955">
                  <c:v>60.992000001754</c:v>
                </c:pt>
                <c:pt idx="13956">
                  <c:v>61.000000001754202</c:v>
                </c:pt>
                <c:pt idx="13957">
                  <c:v>61.008000001754404</c:v>
                </c:pt>
                <c:pt idx="13958">
                  <c:v>61.016000001754705</c:v>
                </c:pt>
                <c:pt idx="13959">
                  <c:v>61.024000001754899</c:v>
                </c:pt>
                <c:pt idx="13960">
                  <c:v>61.032000001755101</c:v>
                </c:pt>
                <c:pt idx="13961">
                  <c:v>61.040000001755395</c:v>
                </c:pt>
                <c:pt idx="13962">
                  <c:v>61.048000001755604</c:v>
                </c:pt>
                <c:pt idx="13963">
                  <c:v>61.056000001755805</c:v>
                </c:pt>
                <c:pt idx="13964">
                  <c:v>61.064000001756099</c:v>
                </c:pt>
                <c:pt idx="13965">
                  <c:v>61.072000001756301</c:v>
                </c:pt>
                <c:pt idx="13966">
                  <c:v>61.080000001756503</c:v>
                </c:pt>
                <c:pt idx="13967">
                  <c:v>61.088000001756704</c:v>
                </c:pt>
                <c:pt idx="13968">
                  <c:v>61.096000001757005</c:v>
                </c:pt>
                <c:pt idx="13969">
                  <c:v>61.1040000017572</c:v>
                </c:pt>
                <c:pt idx="13970">
                  <c:v>61.112000001757401</c:v>
                </c:pt>
                <c:pt idx="13971">
                  <c:v>61.120000001757695</c:v>
                </c:pt>
                <c:pt idx="13972">
                  <c:v>61.128000001757904</c:v>
                </c:pt>
                <c:pt idx="13973">
                  <c:v>61.136000001758106</c:v>
                </c:pt>
                <c:pt idx="13974">
                  <c:v>61.1440000017584</c:v>
                </c:pt>
                <c:pt idx="13975">
                  <c:v>61.152000001758601</c:v>
                </c:pt>
                <c:pt idx="13976">
                  <c:v>61.160000001758803</c:v>
                </c:pt>
                <c:pt idx="13977">
                  <c:v>61.168000001759005</c:v>
                </c:pt>
                <c:pt idx="13978">
                  <c:v>61.176000001759306</c:v>
                </c:pt>
                <c:pt idx="13979">
                  <c:v>61.1840000017595</c:v>
                </c:pt>
                <c:pt idx="13980">
                  <c:v>61.192000001759702</c:v>
                </c:pt>
                <c:pt idx="13981">
                  <c:v>61.200000001759996</c:v>
                </c:pt>
                <c:pt idx="13982">
                  <c:v>61.208000001760205</c:v>
                </c:pt>
                <c:pt idx="13983">
                  <c:v>61.216000001760399</c:v>
                </c:pt>
                <c:pt idx="13984">
                  <c:v>61.2240000017607</c:v>
                </c:pt>
                <c:pt idx="13985">
                  <c:v>61.232000001760902</c:v>
                </c:pt>
                <c:pt idx="13986">
                  <c:v>61.240000001761103</c:v>
                </c:pt>
                <c:pt idx="13987">
                  <c:v>61.248000001761305</c:v>
                </c:pt>
                <c:pt idx="13988">
                  <c:v>61.256000001761606</c:v>
                </c:pt>
                <c:pt idx="13989">
                  <c:v>61.264000001761801</c:v>
                </c:pt>
                <c:pt idx="13990">
                  <c:v>61.272000001762002</c:v>
                </c:pt>
                <c:pt idx="13991">
                  <c:v>61.280000001762296</c:v>
                </c:pt>
                <c:pt idx="13992">
                  <c:v>61.288000001762505</c:v>
                </c:pt>
                <c:pt idx="13993">
                  <c:v>61.2960000017627</c:v>
                </c:pt>
                <c:pt idx="13994">
                  <c:v>61.304000001762994</c:v>
                </c:pt>
                <c:pt idx="13995">
                  <c:v>61.312000001763202</c:v>
                </c:pt>
                <c:pt idx="13996">
                  <c:v>61.320000001763404</c:v>
                </c:pt>
                <c:pt idx="13997">
                  <c:v>61.328000001763598</c:v>
                </c:pt>
                <c:pt idx="13998">
                  <c:v>61.336000001763907</c:v>
                </c:pt>
                <c:pt idx="13999">
                  <c:v>61.344000001764101</c:v>
                </c:pt>
                <c:pt idx="14000">
                  <c:v>61.352000001764303</c:v>
                </c:pt>
                <c:pt idx="14001">
                  <c:v>61.360000001764597</c:v>
                </c:pt>
                <c:pt idx="14002">
                  <c:v>61.368000001764806</c:v>
                </c:pt>
                <c:pt idx="14003">
                  <c:v>61.376000001765</c:v>
                </c:pt>
                <c:pt idx="14004">
                  <c:v>61.384000001765294</c:v>
                </c:pt>
                <c:pt idx="14005">
                  <c:v>61.392000001765503</c:v>
                </c:pt>
                <c:pt idx="14006">
                  <c:v>61.400000001765704</c:v>
                </c:pt>
                <c:pt idx="14007">
                  <c:v>61.408000001765899</c:v>
                </c:pt>
                <c:pt idx="14008">
                  <c:v>61.4160000017662</c:v>
                </c:pt>
                <c:pt idx="14009">
                  <c:v>61.424000001766402</c:v>
                </c:pt>
                <c:pt idx="14010">
                  <c:v>61.432000001766603</c:v>
                </c:pt>
                <c:pt idx="14011">
                  <c:v>61.440000001766897</c:v>
                </c:pt>
                <c:pt idx="14012">
                  <c:v>61.448000001767106</c:v>
                </c:pt>
                <c:pt idx="14013">
                  <c:v>61.4560000017673</c:v>
                </c:pt>
                <c:pt idx="14014">
                  <c:v>61.464000001767594</c:v>
                </c:pt>
                <c:pt idx="14015">
                  <c:v>61.472000001767803</c:v>
                </c:pt>
                <c:pt idx="14016">
                  <c:v>61.480000001768005</c:v>
                </c:pt>
                <c:pt idx="14017">
                  <c:v>61.488000001768199</c:v>
                </c:pt>
                <c:pt idx="14018">
                  <c:v>61.4960000017685</c:v>
                </c:pt>
                <c:pt idx="14019">
                  <c:v>61.504000001768702</c:v>
                </c:pt>
                <c:pt idx="14020">
                  <c:v>61.512000001768904</c:v>
                </c:pt>
                <c:pt idx="14021">
                  <c:v>61.520000001769198</c:v>
                </c:pt>
                <c:pt idx="14022">
                  <c:v>61.528000001769406</c:v>
                </c:pt>
                <c:pt idx="14023">
                  <c:v>61.536000001769601</c:v>
                </c:pt>
                <c:pt idx="14024">
                  <c:v>61.544000001769895</c:v>
                </c:pt>
                <c:pt idx="14025">
                  <c:v>61.552000001770104</c:v>
                </c:pt>
                <c:pt idx="14026">
                  <c:v>61.560000001770305</c:v>
                </c:pt>
                <c:pt idx="14027">
                  <c:v>61.5680000017705</c:v>
                </c:pt>
                <c:pt idx="14028">
                  <c:v>61.576000001770801</c:v>
                </c:pt>
                <c:pt idx="14029">
                  <c:v>61.584000001771003</c:v>
                </c:pt>
                <c:pt idx="14030">
                  <c:v>61.592000001771204</c:v>
                </c:pt>
                <c:pt idx="14031">
                  <c:v>61.600000001771498</c:v>
                </c:pt>
                <c:pt idx="14032">
                  <c:v>61.6080000017717</c:v>
                </c:pt>
                <c:pt idx="14033">
                  <c:v>61.616000001771901</c:v>
                </c:pt>
                <c:pt idx="14034">
                  <c:v>61.624000001772195</c:v>
                </c:pt>
                <c:pt idx="14035">
                  <c:v>61.632000001772404</c:v>
                </c:pt>
                <c:pt idx="14036">
                  <c:v>61.640000001772606</c:v>
                </c:pt>
                <c:pt idx="14037">
                  <c:v>61.6480000017728</c:v>
                </c:pt>
                <c:pt idx="14038">
                  <c:v>61.656000001773101</c:v>
                </c:pt>
                <c:pt idx="14039">
                  <c:v>61.664000001773303</c:v>
                </c:pt>
                <c:pt idx="14040">
                  <c:v>61.672000001773505</c:v>
                </c:pt>
                <c:pt idx="14041">
                  <c:v>61.680000001773799</c:v>
                </c:pt>
                <c:pt idx="14042">
                  <c:v>61.688000001774</c:v>
                </c:pt>
                <c:pt idx="14043">
                  <c:v>61.696000001774202</c:v>
                </c:pt>
                <c:pt idx="14044">
                  <c:v>61.704000001774496</c:v>
                </c:pt>
                <c:pt idx="14045">
                  <c:v>61.712000001774705</c:v>
                </c:pt>
                <c:pt idx="14046">
                  <c:v>61.720000001774899</c:v>
                </c:pt>
                <c:pt idx="14047">
                  <c:v>61.728000001775101</c:v>
                </c:pt>
                <c:pt idx="14048">
                  <c:v>61.736000001775402</c:v>
                </c:pt>
                <c:pt idx="14049">
                  <c:v>61.744000001775603</c:v>
                </c:pt>
                <c:pt idx="14050">
                  <c:v>61.752000001775805</c:v>
                </c:pt>
                <c:pt idx="14051">
                  <c:v>61.760000001776099</c:v>
                </c:pt>
                <c:pt idx="14052">
                  <c:v>61.768000001776301</c:v>
                </c:pt>
                <c:pt idx="14053">
                  <c:v>61.776000001776502</c:v>
                </c:pt>
                <c:pt idx="14054">
                  <c:v>61.784000001776796</c:v>
                </c:pt>
                <c:pt idx="14055">
                  <c:v>61.792000001777005</c:v>
                </c:pt>
                <c:pt idx="14056">
                  <c:v>61.8000000017772</c:v>
                </c:pt>
                <c:pt idx="14057">
                  <c:v>61.808000001777401</c:v>
                </c:pt>
                <c:pt idx="14058">
                  <c:v>61.816000001777702</c:v>
                </c:pt>
                <c:pt idx="14059">
                  <c:v>61.824000001777904</c:v>
                </c:pt>
                <c:pt idx="14060">
                  <c:v>61.832000001778098</c:v>
                </c:pt>
                <c:pt idx="14061">
                  <c:v>61.8400000017784</c:v>
                </c:pt>
                <c:pt idx="14062">
                  <c:v>61.848000001778601</c:v>
                </c:pt>
                <c:pt idx="14063">
                  <c:v>61.856000001778803</c:v>
                </c:pt>
                <c:pt idx="14064">
                  <c:v>61.864000001779097</c:v>
                </c:pt>
                <c:pt idx="14065">
                  <c:v>61.872000001779305</c:v>
                </c:pt>
                <c:pt idx="14066">
                  <c:v>61.8800000017795</c:v>
                </c:pt>
                <c:pt idx="14067">
                  <c:v>61.888000001779702</c:v>
                </c:pt>
                <c:pt idx="14068">
                  <c:v>61.896000001780003</c:v>
                </c:pt>
                <c:pt idx="14069">
                  <c:v>61.904000001780204</c:v>
                </c:pt>
                <c:pt idx="14070">
                  <c:v>61.912000001780399</c:v>
                </c:pt>
                <c:pt idx="14071">
                  <c:v>61.9200000017807</c:v>
                </c:pt>
                <c:pt idx="14072">
                  <c:v>61.928000001780902</c:v>
                </c:pt>
                <c:pt idx="14073">
                  <c:v>61.936000001781103</c:v>
                </c:pt>
                <c:pt idx="14074">
                  <c:v>61.944000001781397</c:v>
                </c:pt>
                <c:pt idx="14075">
                  <c:v>61.952000001781606</c:v>
                </c:pt>
                <c:pt idx="14076">
                  <c:v>61.9600000017818</c:v>
                </c:pt>
                <c:pt idx="14077">
                  <c:v>61.968000001782002</c:v>
                </c:pt>
                <c:pt idx="14078">
                  <c:v>61.976000001782303</c:v>
                </c:pt>
                <c:pt idx="14079">
                  <c:v>61.984000001782505</c:v>
                </c:pt>
                <c:pt idx="14080">
                  <c:v>61.992000001782699</c:v>
                </c:pt>
                <c:pt idx="14081">
                  <c:v>62.000000001783</c:v>
                </c:pt>
                <c:pt idx="14082">
                  <c:v>62.008000001783202</c:v>
                </c:pt>
                <c:pt idx="14083">
                  <c:v>62.016000001783404</c:v>
                </c:pt>
                <c:pt idx="14084">
                  <c:v>62.024000001783698</c:v>
                </c:pt>
                <c:pt idx="14085">
                  <c:v>62.032000001783906</c:v>
                </c:pt>
                <c:pt idx="14086">
                  <c:v>62.040000001784101</c:v>
                </c:pt>
                <c:pt idx="14087">
                  <c:v>62.048000001784303</c:v>
                </c:pt>
                <c:pt idx="14088">
                  <c:v>62.056000001784604</c:v>
                </c:pt>
                <c:pt idx="14089">
                  <c:v>62.064000001784805</c:v>
                </c:pt>
                <c:pt idx="14090">
                  <c:v>62.072000001785</c:v>
                </c:pt>
                <c:pt idx="14091">
                  <c:v>62.080000001785301</c:v>
                </c:pt>
                <c:pt idx="14092">
                  <c:v>62.088000001785502</c:v>
                </c:pt>
                <c:pt idx="14093">
                  <c:v>62.096000001785704</c:v>
                </c:pt>
                <c:pt idx="14094">
                  <c:v>62.104000001785998</c:v>
                </c:pt>
                <c:pt idx="14095">
                  <c:v>62.1120000017862</c:v>
                </c:pt>
                <c:pt idx="14096">
                  <c:v>62.120000001786401</c:v>
                </c:pt>
                <c:pt idx="14097">
                  <c:v>62.128000001786603</c:v>
                </c:pt>
                <c:pt idx="14098">
                  <c:v>62.136000001786904</c:v>
                </c:pt>
                <c:pt idx="14099">
                  <c:v>62.144000001787106</c:v>
                </c:pt>
                <c:pt idx="14100">
                  <c:v>62.1520000017873</c:v>
                </c:pt>
                <c:pt idx="14101">
                  <c:v>62.160000001787601</c:v>
                </c:pt>
                <c:pt idx="14102">
                  <c:v>62.168000001787803</c:v>
                </c:pt>
                <c:pt idx="14103">
                  <c:v>62.176000001788005</c:v>
                </c:pt>
                <c:pt idx="14104">
                  <c:v>62.184000001788299</c:v>
                </c:pt>
                <c:pt idx="14105">
                  <c:v>62.1920000017885</c:v>
                </c:pt>
                <c:pt idx="14106">
                  <c:v>62.200000001788702</c:v>
                </c:pt>
                <c:pt idx="14107">
                  <c:v>62.208000001788996</c:v>
                </c:pt>
                <c:pt idx="14108">
                  <c:v>62.216000001789205</c:v>
                </c:pt>
                <c:pt idx="14109">
                  <c:v>62.224000001789399</c:v>
                </c:pt>
                <c:pt idx="14110">
                  <c:v>62.232000001789601</c:v>
                </c:pt>
                <c:pt idx="14111">
                  <c:v>62.240000001789902</c:v>
                </c:pt>
                <c:pt idx="14112">
                  <c:v>62.248000001790103</c:v>
                </c:pt>
                <c:pt idx="14113">
                  <c:v>62.256000001790305</c:v>
                </c:pt>
                <c:pt idx="14114">
                  <c:v>62.264000001790599</c:v>
                </c:pt>
                <c:pt idx="14115">
                  <c:v>62.272000001790801</c:v>
                </c:pt>
                <c:pt idx="14116">
                  <c:v>62.280000001791002</c:v>
                </c:pt>
                <c:pt idx="14117">
                  <c:v>62.288000001791296</c:v>
                </c:pt>
                <c:pt idx="14118">
                  <c:v>62.296000001791505</c:v>
                </c:pt>
                <c:pt idx="14119">
                  <c:v>62.3040000017917</c:v>
                </c:pt>
                <c:pt idx="14120">
                  <c:v>62.312000001791901</c:v>
                </c:pt>
                <c:pt idx="14121">
                  <c:v>62.320000001792202</c:v>
                </c:pt>
                <c:pt idx="14122">
                  <c:v>62.328000001792404</c:v>
                </c:pt>
                <c:pt idx="14123">
                  <c:v>62.336000001792605</c:v>
                </c:pt>
                <c:pt idx="14124">
                  <c:v>62.344000001792899</c:v>
                </c:pt>
                <c:pt idx="14125">
                  <c:v>62.352000001793101</c:v>
                </c:pt>
                <c:pt idx="14126">
                  <c:v>62.360000001793303</c:v>
                </c:pt>
                <c:pt idx="14127">
                  <c:v>62.368000001793597</c:v>
                </c:pt>
                <c:pt idx="14128">
                  <c:v>62.376000001793805</c:v>
                </c:pt>
                <c:pt idx="14129">
                  <c:v>62.384000001794</c:v>
                </c:pt>
                <c:pt idx="14130">
                  <c:v>62.392000001794202</c:v>
                </c:pt>
                <c:pt idx="14131">
                  <c:v>62.400000001794503</c:v>
                </c:pt>
                <c:pt idx="14132">
                  <c:v>62.408000001794704</c:v>
                </c:pt>
                <c:pt idx="14133">
                  <c:v>62.416000001794899</c:v>
                </c:pt>
                <c:pt idx="14134">
                  <c:v>62.4240000017952</c:v>
                </c:pt>
                <c:pt idx="14135">
                  <c:v>62.432000001795402</c:v>
                </c:pt>
                <c:pt idx="14136">
                  <c:v>62.440000001795603</c:v>
                </c:pt>
                <c:pt idx="14137">
                  <c:v>62.448000001795897</c:v>
                </c:pt>
                <c:pt idx="14138">
                  <c:v>62.456000001796106</c:v>
                </c:pt>
                <c:pt idx="14139">
                  <c:v>62.4640000017963</c:v>
                </c:pt>
                <c:pt idx="14140">
                  <c:v>62.472000001796502</c:v>
                </c:pt>
                <c:pt idx="14141">
                  <c:v>62.480000001796803</c:v>
                </c:pt>
                <c:pt idx="14142">
                  <c:v>62.488000001797005</c:v>
                </c:pt>
                <c:pt idx="14143">
                  <c:v>62.496000001797199</c:v>
                </c:pt>
                <c:pt idx="14144">
                  <c:v>62.504000001797493</c:v>
                </c:pt>
                <c:pt idx="14145">
                  <c:v>62.512000001797702</c:v>
                </c:pt>
                <c:pt idx="14146">
                  <c:v>62.520000001797904</c:v>
                </c:pt>
                <c:pt idx="14147">
                  <c:v>62.528000001798198</c:v>
                </c:pt>
                <c:pt idx="14148">
                  <c:v>62.536000001798406</c:v>
                </c:pt>
                <c:pt idx="14149">
                  <c:v>62.544000001798608</c:v>
                </c:pt>
                <c:pt idx="14150">
                  <c:v>62.552000001798795</c:v>
                </c:pt>
                <c:pt idx="14151">
                  <c:v>62.560000001799096</c:v>
                </c:pt>
                <c:pt idx="14152">
                  <c:v>62.568000001799298</c:v>
                </c:pt>
                <c:pt idx="14153">
                  <c:v>62.5760000017995</c:v>
                </c:pt>
                <c:pt idx="14154">
                  <c:v>62.584000001799794</c:v>
                </c:pt>
                <c:pt idx="14155">
                  <c:v>62.592000001800002</c:v>
                </c:pt>
                <c:pt idx="14156">
                  <c:v>62.600000001800204</c:v>
                </c:pt>
                <c:pt idx="14157">
                  <c:v>62.608000001800498</c:v>
                </c:pt>
                <c:pt idx="14158">
                  <c:v>62.616000001800707</c:v>
                </c:pt>
                <c:pt idx="14159">
                  <c:v>62.624000001800908</c:v>
                </c:pt>
                <c:pt idx="14160">
                  <c:v>62.632000001801096</c:v>
                </c:pt>
                <c:pt idx="14161">
                  <c:v>62.640000001801397</c:v>
                </c:pt>
                <c:pt idx="14162">
                  <c:v>62.648000001801599</c:v>
                </c:pt>
                <c:pt idx="14163">
                  <c:v>62.6560000018018</c:v>
                </c:pt>
                <c:pt idx="14164">
                  <c:v>62.664000001802094</c:v>
                </c:pt>
                <c:pt idx="14165">
                  <c:v>62.672000001802303</c:v>
                </c:pt>
                <c:pt idx="14166">
                  <c:v>62.680000001802505</c:v>
                </c:pt>
                <c:pt idx="14167">
                  <c:v>62.688000001802799</c:v>
                </c:pt>
                <c:pt idx="14168">
                  <c:v>62.696000001803007</c:v>
                </c:pt>
                <c:pt idx="14169">
                  <c:v>62.704000001803209</c:v>
                </c:pt>
                <c:pt idx="14170">
                  <c:v>62.712000001803503</c:v>
                </c:pt>
                <c:pt idx="14171">
                  <c:v>62.720000001803697</c:v>
                </c:pt>
                <c:pt idx="14172">
                  <c:v>62.728000001803899</c:v>
                </c:pt>
                <c:pt idx="14173">
                  <c:v>62.736000001804101</c:v>
                </c:pt>
                <c:pt idx="14174">
                  <c:v>62.744000001804395</c:v>
                </c:pt>
                <c:pt idx="14175">
                  <c:v>62.752000001804603</c:v>
                </c:pt>
                <c:pt idx="14176">
                  <c:v>62.760000001804805</c:v>
                </c:pt>
                <c:pt idx="14177">
                  <c:v>62.768000001805099</c:v>
                </c:pt>
                <c:pt idx="14178">
                  <c:v>62.776000001805308</c:v>
                </c:pt>
                <c:pt idx="14179">
                  <c:v>62.784000001805509</c:v>
                </c:pt>
                <c:pt idx="14180">
                  <c:v>62.792000001805803</c:v>
                </c:pt>
                <c:pt idx="14181">
                  <c:v>62.800000001805998</c:v>
                </c:pt>
                <c:pt idx="14182">
                  <c:v>62.808000001806199</c:v>
                </c:pt>
                <c:pt idx="14183">
                  <c:v>62.816000001806401</c:v>
                </c:pt>
                <c:pt idx="14184">
                  <c:v>62.824000001806695</c:v>
                </c:pt>
                <c:pt idx="14185">
                  <c:v>62.832000001806904</c:v>
                </c:pt>
                <c:pt idx="14186">
                  <c:v>62.840000001807105</c:v>
                </c:pt>
                <c:pt idx="14187">
                  <c:v>62.848000001807399</c:v>
                </c:pt>
                <c:pt idx="14188">
                  <c:v>62.856000001807608</c:v>
                </c:pt>
                <c:pt idx="14189">
                  <c:v>62.864000001807796</c:v>
                </c:pt>
                <c:pt idx="14190">
                  <c:v>62.872000001808104</c:v>
                </c:pt>
                <c:pt idx="14191">
                  <c:v>62.880000001808298</c:v>
                </c:pt>
                <c:pt idx="14192">
                  <c:v>62.8880000018085</c:v>
                </c:pt>
                <c:pt idx="14193">
                  <c:v>62.896000001808702</c:v>
                </c:pt>
                <c:pt idx="14194">
                  <c:v>62.904000001808996</c:v>
                </c:pt>
                <c:pt idx="14195">
                  <c:v>62.912000001809204</c:v>
                </c:pt>
                <c:pt idx="14196">
                  <c:v>62.920000001809406</c:v>
                </c:pt>
                <c:pt idx="14197">
                  <c:v>62.9280000018097</c:v>
                </c:pt>
                <c:pt idx="14198">
                  <c:v>62.936000001809909</c:v>
                </c:pt>
                <c:pt idx="14199">
                  <c:v>62.944000001810096</c:v>
                </c:pt>
                <c:pt idx="14200">
                  <c:v>62.95200000181039</c:v>
                </c:pt>
                <c:pt idx="14201">
                  <c:v>62.960000001810599</c:v>
                </c:pt>
                <c:pt idx="14202">
                  <c:v>62.9680000018108</c:v>
                </c:pt>
                <c:pt idx="14203">
                  <c:v>62.976000001811002</c:v>
                </c:pt>
                <c:pt idx="14204">
                  <c:v>62.984000001811296</c:v>
                </c:pt>
                <c:pt idx="14205">
                  <c:v>62.992000001811505</c:v>
                </c:pt>
                <c:pt idx="14206">
                  <c:v>63.000000001811706</c:v>
                </c:pt>
                <c:pt idx="14207">
                  <c:v>63.008000001812</c:v>
                </c:pt>
                <c:pt idx="14208">
                  <c:v>63.016000001812209</c:v>
                </c:pt>
                <c:pt idx="14209">
                  <c:v>63.024000001812396</c:v>
                </c:pt>
                <c:pt idx="14210">
                  <c:v>63.03200000181269</c:v>
                </c:pt>
                <c:pt idx="14211">
                  <c:v>63.040000001812899</c:v>
                </c:pt>
                <c:pt idx="14212">
                  <c:v>63.048000001813101</c:v>
                </c:pt>
                <c:pt idx="14213">
                  <c:v>63.056000001813302</c:v>
                </c:pt>
                <c:pt idx="14214">
                  <c:v>63.064000001813596</c:v>
                </c:pt>
                <c:pt idx="14215">
                  <c:v>63.072000001813805</c:v>
                </c:pt>
                <c:pt idx="14216">
                  <c:v>63.080000001814007</c:v>
                </c:pt>
                <c:pt idx="14217">
                  <c:v>63.088000001814301</c:v>
                </c:pt>
                <c:pt idx="14218">
                  <c:v>63.09600000181451</c:v>
                </c:pt>
                <c:pt idx="14219">
                  <c:v>63.104000001814697</c:v>
                </c:pt>
                <c:pt idx="14220">
                  <c:v>63.112000001814991</c:v>
                </c:pt>
                <c:pt idx="14221">
                  <c:v>63.1200000018152</c:v>
                </c:pt>
                <c:pt idx="14222">
                  <c:v>63.128000001815401</c:v>
                </c:pt>
                <c:pt idx="14223">
                  <c:v>63.136000001815603</c:v>
                </c:pt>
                <c:pt idx="14224">
                  <c:v>63.144000001815897</c:v>
                </c:pt>
                <c:pt idx="14225">
                  <c:v>63.152000001816106</c:v>
                </c:pt>
                <c:pt idx="14226">
                  <c:v>63.160000001816307</c:v>
                </c:pt>
                <c:pt idx="14227">
                  <c:v>63.168000001816601</c:v>
                </c:pt>
                <c:pt idx="14228">
                  <c:v>63.17600000181681</c:v>
                </c:pt>
                <c:pt idx="14229">
                  <c:v>63.184000001816997</c:v>
                </c:pt>
                <c:pt idx="14230">
                  <c:v>63.192000001817291</c:v>
                </c:pt>
                <c:pt idx="14231">
                  <c:v>63.2000000018175</c:v>
                </c:pt>
                <c:pt idx="14232">
                  <c:v>63.208000001817702</c:v>
                </c:pt>
                <c:pt idx="14233">
                  <c:v>63.216000001817903</c:v>
                </c:pt>
                <c:pt idx="14234">
                  <c:v>63.224000001818197</c:v>
                </c:pt>
                <c:pt idx="14235">
                  <c:v>63.232000001818406</c:v>
                </c:pt>
                <c:pt idx="14236">
                  <c:v>63.240000001818608</c:v>
                </c:pt>
                <c:pt idx="14237">
                  <c:v>63.248000001818902</c:v>
                </c:pt>
                <c:pt idx="14238">
                  <c:v>63.256000001819096</c:v>
                </c:pt>
                <c:pt idx="14239">
                  <c:v>63.264000001819298</c:v>
                </c:pt>
                <c:pt idx="14240">
                  <c:v>63.272000001819592</c:v>
                </c:pt>
                <c:pt idx="14241">
                  <c:v>63.280000001819801</c:v>
                </c:pt>
                <c:pt idx="14242">
                  <c:v>63.288000001820002</c:v>
                </c:pt>
                <c:pt idx="14243">
                  <c:v>63.296000001820204</c:v>
                </c:pt>
                <c:pt idx="14244">
                  <c:v>63.304000001820498</c:v>
                </c:pt>
                <c:pt idx="14245">
                  <c:v>63.312000001820707</c:v>
                </c:pt>
                <c:pt idx="14246">
                  <c:v>63.320000001820908</c:v>
                </c:pt>
                <c:pt idx="14247">
                  <c:v>63.328000001821202</c:v>
                </c:pt>
                <c:pt idx="14248">
                  <c:v>63.336000001821397</c:v>
                </c:pt>
                <c:pt idx="14249">
                  <c:v>63.344000001821598</c:v>
                </c:pt>
                <c:pt idx="14250">
                  <c:v>63.352000001821892</c:v>
                </c:pt>
                <c:pt idx="14251">
                  <c:v>63.360000001822101</c:v>
                </c:pt>
                <c:pt idx="14252">
                  <c:v>63.368000001822303</c:v>
                </c:pt>
                <c:pt idx="14253">
                  <c:v>63.376000001822504</c:v>
                </c:pt>
                <c:pt idx="14254">
                  <c:v>63.384000001822798</c:v>
                </c:pt>
                <c:pt idx="14255">
                  <c:v>63.392000001823007</c:v>
                </c:pt>
                <c:pt idx="14256">
                  <c:v>63.400000001823209</c:v>
                </c:pt>
                <c:pt idx="14257">
                  <c:v>63.408000001823503</c:v>
                </c:pt>
                <c:pt idx="14258">
                  <c:v>63.416000001823697</c:v>
                </c:pt>
                <c:pt idx="14259">
                  <c:v>63.424000001823899</c:v>
                </c:pt>
                <c:pt idx="14260">
                  <c:v>63.432000001824193</c:v>
                </c:pt>
                <c:pt idx="14261">
                  <c:v>63.440000001824401</c:v>
                </c:pt>
                <c:pt idx="14262">
                  <c:v>63.448000001824603</c:v>
                </c:pt>
                <c:pt idx="14263">
                  <c:v>63.456000001824805</c:v>
                </c:pt>
                <c:pt idx="14264">
                  <c:v>63.464000001825099</c:v>
                </c:pt>
                <c:pt idx="14265">
                  <c:v>63.472000001825307</c:v>
                </c:pt>
                <c:pt idx="14266">
                  <c:v>63.480000001825509</c:v>
                </c:pt>
                <c:pt idx="14267">
                  <c:v>63.488000001825803</c:v>
                </c:pt>
                <c:pt idx="14268">
                  <c:v>63.496000001825998</c:v>
                </c:pt>
                <c:pt idx="14269">
                  <c:v>63.504000001826199</c:v>
                </c:pt>
                <c:pt idx="14270">
                  <c:v>63.512000001826493</c:v>
                </c:pt>
                <c:pt idx="14271">
                  <c:v>63.520000001826702</c:v>
                </c:pt>
                <c:pt idx="14272">
                  <c:v>63.528000001826904</c:v>
                </c:pt>
                <c:pt idx="14273">
                  <c:v>63.536000001827105</c:v>
                </c:pt>
                <c:pt idx="14274">
                  <c:v>63.544000001827399</c:v>
                </c:pt>
                <c:pt idx="14275">
                  <c:v>63.552000001827608</c:v>
                </c:pt>
                <c:pt idx="14276">
                  <c:v>63.560000001827795</c:v>
                </c:pt>
                <c:pt idx="14277">
                  <c:v>63.568000001828104</c:v>
                </c:pt>
                <c:pt idx="14278">
                  <c:v>63.576000001828298</c:v>
                </c:pt>
                <c:pt idx="14279">
                  <c:v>63.5840000018285</c:v>
                </c:pt>
                <c:pt idx="14280">
                  <c:v>63.592000001828794</c:v>
                </c:pt>
                <c:pt idx="14281">
                  <c:v>63.600000001829002</c:v>
                </c:pt>
                <c:pt idx="14282">
                  <c:v>63.608000001829204</c:v>
                </c:pt>
                <c:pt idx="14283">
                  <c:v>63.616000001829406</c:v>
                </c:pt>
                <c:pt idx="14284">
                  <c:v>63.6240000018297</c:v>
                </c:pt>
                <c:pt idx="14285">
                  <c:v>63.632000001829908</c:v>
                </c:pt>
                <c:pt idx="14286">
                  <c:v>63.640000001830096</c:v>
                </c:pt>
                <c:pt idx="14287">
                  <c:v>63.64800000183039</c:v>
                </c:pt>
                <c:pt idx="14288">
                  <c:v>63.656000001830598</c:v>
                </c:pt>
                <c:pt idx="14289">
                  <c:v>63.6640000018308</c:v>
                </c:pt>
                <c:pt idx="14290">
                  <c:v>63.672000001831094</c:v>
                </c:pt>
                <c:pt idx="14291">
                  <c:v>63.680000001831303</c:v>
                </c:pt>
                <c:pt idx="14292">
                  <c:v>63.688000001831504</c:v>
                </c:pt>
                <c:pt idx="14293">
                  <c:v>63.696000001831706</c:v>
                </c:pt>
                <c:pt idx="14294">
                  <c:v>63.704000001832</c:v>
                </c:pt>
                <c:pt idx="14295">
                  <c:v>63.712000001832209</c:v>
                </c:pt>
                <c:pt idx="14296">
                  <c:v>63.720000001832396</c:v>
                </c:pt>
                <c:pt idx="14297">
                  <c:v>63.72800000183269</c:v>
                </c:pt>
                <c:pt idx="14298">
                  <c:v>63.736000001832899</c:v>
                </c:pt>
                <c:pt idx="14299">
                  <c:v>63.744000001833101</c:v>
                </c:pt>
                <c:pt idx="14300">
                  <c:v>63.752000001833395</c:v>
                </c:pt>
                <c:pt idx="14301">
                  <c:v>63.760000001833603</c:v>
                </c:pt>
                <c:pt idx="14302">
                  <c:v>63.768000001833805</c:v>
                </c:pt>
                <c:pt idx="14303">
                  <c:v>63.776000001834007</c:v>
                </c:pt>
                <c:pt idx="14304">
                  <c:v>63.784000001834301</c:v>
                </c:pt>
                <c:pt idx="14305">
                  <c:v>63.792000001834509</c:v>
                </c:pt>
                <c:pt idx="14306">
                  <c:v>63.800000001834697</c:v>
                </c:pt>
                <c:pt idx="14307">
                  <c:v>63.808000001834991</c:v>
                </c:pt>
                <c:pt idx="14308">
                  <c:v>63.816000001835199</c:v>
                </c:pt>
                <c:pt idx="14309">
                  <c:v>63.824000001835401</c:v>
                </c:pt>
                <c:pt idx="14310">
                  <c:v>63.832000001835695</c:v>
                </c:pt>
                <c:pt idx="14311">
                  <c:v>63.840000001835904</c:v>
                </c:pt>
                <c:pt idx="14312">
                  <c:v>63.848000001836105</c:v>
                </c:pt>
                <c:pt idx="14313">
                  <c:v>63.856000001836307</c:v>
                </c:pt>
                <c:pt idx="14314">
                  <c:v>63.864000001836601</c:v>
                </c:pt>
                <c:pt idx="14315">
                  <c:v>63.87200000183681</c:v>
                </c:pt>
                <c:pt idx="14316">
                  <c:v>63.880000001836997</c:v>
                </c:pt>
                <c:pt idx="14317">
                  <c:v>63.888000001837291</c:v>
                </c:pt>
                <c:pt idx="14318">
                  <c:v>63.8960000018375</c:v>
                </c:pt>
                <c:pt idx="14319">
                  <c:v>63.904000001837701</c:v>
                </c:pt>
                <c:pt idx="14320">
                  <c:v>63.912000001837995</c:v>
                </c:pt>
                <c:pt idx="14321">
                  <c:v>63.920000001838204</c:v>
                </c:pt>
                <c:pt idx="14322">
                  <c:v>63.928000001838406</c:v>
                </c:pt>
                <c:pt idx="14323">
                  <c:v>63.936000001838607</c:v>
                </c:pt>
                <c:pt idx="14324">
                  <c:v>63.944000001838901</c:v>
                </c:pt>
                <c:pt idx="14325">
                  <c:v>63.952000001839096</c:v>
                </c:pt>
                <c:pt idx="14326">
                  <c:v>63.960000001839298</c:v>
                </c:pt>
                <c:pt idx="14327">
                  <c:v>63.968000001839592</c:v>
                </c:pt>
                <c:pt idx="14328">
                  <c:v>63.9760000018398</c:v>
                </c:pt>
                <c:pt idx="14329">
                  <c:v>63.984000001840002</c:v>
                </c:pt>
                <c:pt idx="14330">
                  <c:v>63.992000001840296</c:v>
                </c:pt>
                <c:pt idx="14331">
                  <c:v>64.000000001840505</c:v>
                </c:pt>
                <c:pt idx="14332">
                  <c:v>64.008000001840699</c:v>
                </c:pt>
                <c:pt idx="14333">
                  <c:v>64.016000001840908</c:v>
                </c:pt>
                <c:pt idx="14334">
                  <c:v>64.024000001841202</c:v>
                </c:pt>
                <c:pt idx="14335">
                  <c:v>64.032000001841396</c:v>
                </c:pt>
                <c:pt idx="14336">
                  <c:v>64.040000001841591</c:v>
                </c:pt>
                <c:pt idx="14337">
                  <c:v>64.048000001841899</c:v>
                </c:pt>
                <c:pt idx="14338">
                  <c:v>64.056000001842094</c:v>
                </c:pt>
                <c:pt idx="14339">
                  <c:v>64.064000001842302</c:v>
                </c:pt>
                <c:pt idx="14340">
                  <c:v>64.072000001842596</c:v>
                </c:pt>
                <c:pt idx="14341">
                  <c:v>64.080000001842805</c:v>
                </c:pt>
                <c:pt idx="14342">
                  <c:v>64.088000001843</c:v>
                </c:pt>
                <c:pt idx="14343">
                  <c:v>64.096000001843208</c:v>
                </c:pt>
                <c:pt idx="14344">
                  <c:v>64.104000001843502</c:v>
                </c:pt>
                <c:pt idx="14345">
                  <c:v>64.112000001843697</c:v>
                </c:pt>
                <c:pt idx="14346">
                  <c:v>64.120000001843891</c:v>
                </c:pt>
                <c:pt idx="14347">
                  <c:v>64.1280000018442</c:v>
                </c:pt>
                <c:pt idx="14348">
                  <c:v>64.136000001844394</c:v>
                </c:pt>
                <c:pt idx="14349">
                  <c:v>64.144000001844603</c:v>
                </c:pt>
                <c:pt idx="14350">
                  <c:v>64.152000001844897</c:v>
                </c:pt>
                <c:pt idx="14351">
                  <c:v>64.160000001845106</c:v>
                </c:pt>
                <c:pt idx="14352">
                  <c:v>64.1680000018453</c:v>
                </c:pt>
                <c:pt idx="14353">
                  <c:v>64.176000001845509</c:v>
                </c:pt>
                <c:pt idx="14354">
                  <c:v>64.184000001845803</c:v>
                </c:pt>
                <c:pt idx="14355">
                  <c:v>64.192000001845997</c:v>
                </c:pt>
                <c:pt idx="14356">
                  <c:v>64.200000001846192</c:v>
                </c:pt>
                <c:pt idx="14357">
                  <c:v>64.2080000018465</c:v>
                </c:pt>
                <c:pt idx="14358">
                  <c:v>64.216000001846695</c:v>
                </c:pt>
                <c:pt idx="14359">
                  <c:v>64.224000001846903</c:v>
                </c:pt>
                <c:pt idx="14360">
                  <c:v>64.232000001847197</c:v>
                </c:pt>
                <c:pt idx="14361">
                  <c:v>64.240000001847406</c:v>
                </c:pt>
                <c:pt idx="14362">
                  <c:v>64.248000001847601</c:v>
                </c:pt>
                <c:pt idx="14363">
                  <c:v>64.256000001847795</c:v>
                </c:pt>
                <c:pt idx="14364">
                  <c:v>64.264000001848103</c:v>
                </c:pt>
                <c:pt idx="14365">
                  <c:v>64.272000001848298</c:v>
                </c:pt>
                <c:pt idx="14366">
                  <c:v>64.280000001848492</c:v>
                </c:pt>
                <c:pt idx="14367">
                  <c:v>64.2880000018488</c:v>
                </c:pt>
                <c:pt idx="14368">
                  <c:v>64.296000001848995</c:v>
                </c:pt>
                <c:pt idx="14369">
                  <c:v>64.304000001849204</c:v>
                </c:pt>
                <c:pt idx="14370">
                  <c:v>64.312000001849498</c:v>
                </c:pt>
                <c:pt idx="14371">
                  <c:v>64.320000001849706</c:v>
                </c:pt>
                <c:pt idx="14372">
                  <c:v>64.328000001849901</c:v>
                </c:pt>
                <c:pt idx="14373">
                  <c:v>64.336000001850095</c:v>
                </c:pt>
                <c:pt idx="14374">
                  <c:v>64.344000001850389</c:v>
                </c:pt>
                <c:pt idx="14375">
                  <c:v>64.352000001850598</c:v>
                </c:pt>
                <c:pt idx="14376">
                  <c:v>64.360000001850793</c:v>
                </c:pt>
                <c:pt idx="14377">
                  <c:v>64.368000001851101</c:v>
                </c:pt>
                <c:pt idx="14378">
                  <c:v>64.376000001851295</c:v>
                </c:pt>
                <c:pt idx="14379">
                  <c:v>64.384000001851504</c:v>
                </c:pt>
                <c:pt idx="14380">
                  <c:v>64.392000001851798</c:v>
                </c:pt>
                <c:pt idx="14381">
                  <c:v>64.400000001852007</c:v>
                </c:pt>
                <c:pt idx="14382">
                  <c:v>64.408000001852201</c:v>
                </c:pt>
                <c:pt idx="14383">
                  <c:v>64.416000001852396</c:v>
                </c:pt>
                <c:pt idx="14384">
                  <c:v>64.42400000185269</c:v>
                </c:pt>
                <c:pt idx="14385">
                  <c:v>64.432000001852899</c:v>
                </c:pt>
                <c:pt idx="14386">
                  <c:v>64.440000001853093</c:v>
                </c:pt>
                <c:pt idx="14387">
                  <c:v>64.448000001853401</c:v>
                </c:pt>
                <c:pt idx="14388">
                  <c:v>64.456000001853596</c:v>
                </c:pt>
                <c:pt idx="14389">
                  <c:v>64.464000001853805</c:v>
                </c:pt>
                <c:pt idx="14390">
                  <c:v>64.472000001854099</c:v>
                </c:pt>
                <c:pt idx="14391">
                  <c:v>64.480000001854307</c:v>
                </c:pt>
                <c:pt idx="14392">
                  <c:v>64.488000001854502</c:v>
                </c:pt>
                <c:pt idx="14393">
                  <c:v>64.49600000185481</c:v>
                </c:pt>
                <c:pt idx="14394">
                  <c:v>64.50400000185499</c:v>
                </c:pt>
                <c:pt idx="14395">
                  <c:v>64.512000001855199</c:v>
                </c:pt>
                <c:pt idx="14396">
                  <c:v>64.520000001855394</c:v>
                </c:pt>
                <c:pt idx="14397">
                  <c:v>64.528000001855702</c:v>
                </c:pt>
                <c:pt idx="14398">
                  <c:v>64.536000001855896</c:v>
                </c:pt>
                <c:pt idx="14399">
                  <c:v>64.544000001856105</c:v>
                </c:pt>
                <c:pt idx="14400">
                  <c:v>64.552000001856399</c:v>
                </c:pt>
                <c:pt idx="14401">
                  <c:v>64.560000001856608</c:v>
                </c:pt>
                <c:pt idx="14402">
                  <c:v>64.568000001856802</c:v>
                </c:pt>
                <c:pt idx="14403">
                  <c:v>64.576000001857111</c:v>
                </c:pt>
                <c:pt idx="14404">
                  <c:v>64.584000001857291</c:v>
                </c:pt>
                <c:pt idx="14405">
                  <c:v>64.5920000018575</c:v>
                </c:pt>
                <c:pt idx="14406">
                  <c:v>64.600000001857694</c:v>
                </c:pt>
                <c:pt idx="14407">
                  <c:v>64.608000001858002</c:v>
                </c:pt>
                <c:pt idx="14408">
                  <c:v>64.616000001858197</c:v>
                </c:pt>
                <c:pt idx="14409">
                  <c:v>64.624000001858406</c:v>
                </c:pt>
                <c:pt idx="14410">
                  <c:v>64.6320000018587</c:v>
                </c:pt>
                <c:pt idx="14411">
                  <c:v>64.640000001858908</c:v>
                </c:pt>
                <c:pt idx="14412">
                  <c:v>64.648000001859089</c:v>
                </c:pt>
                <c:pt idx="14413">
                  <c:v>64.656000001859411</c:v>
                </c:pt>
                <c:pt idx="14414">
                  <c:v>64.664000001859591</c:v>
                </c:pt>
                <c:pt idx="14415">
                  <c:v>64.6720000018598</c:v>
                </c:pt>
                <c:pt idx="14416">
                  <c:v>64.680000001859995</c:v>
                </c:pt>
                <c:pt idx="14417">
                  <c:v>64.688000001860303</c:v>
                </c:pt>
                <c:pt idx="14418">
                  <c:v>64.696000001860497</c:v>
                </c:pt>
                <c:pt idx="14419">
                  <c:v>64.704000001860706</c:v>
                </c:pt>
                <c:pt idx="14420">
                  <c:v>64.712000001861</c:v>
                </c:pt>
                <c:pt idx="14421">
                  <c:v>64.720000001861209</c:v>
                </c:pt>
                <c:pt idx="14422">
                  <c:v>64.728000001861389</c:v>
                </c:pt>
                <c:pt idx="14423">
                  <c:v>64.736000001861697</c:v>
                </c:pt>
                <c:pt idx="14424">
                  <c:v>64.744000001861892</c:v>
                </c:pt>
                <c:pt idx="14425">
                  <c:v>64.7520000018621</c:v>
                </c:pt>
                <c:pt idx="14426">
                  <c:v>64.760000001862295</c:v>
                </c:pt>
                <c:pt idx="14427">
                  <c:v>64.768000001862603</c:v>
                </c:pt>
                <c:pt idx="14428">
                  <c:v>64.776000001862798</c:v>
                </c:pt>
                <c:pt idx="14429">
                  <c:v>64.784000001863006</c:v>
                </c:pt>
                <c:pt idx="14430">
                  <c:v>64.7920000018633</c:v>
                </c:pt>
                <c:pt idx="14431">
                  <c:v>64.800000001863509</c:v>
                </c:pt>
                <c:pt idx="14432">
                  <c:v>64.808000001863689</c:v>
                </c:pt>
                <c:pt idx="14433">
                  <c:v>64.816000001863998</c:v>
                </c:pt>
                <c:pt idx="14434">
                  <c:v>64.824000001864192</c:v>
                </c:pt>
                <c:pt idx="14435">
                  <c:v>64.832000001864401</c:v>
                </c:pt>
                <c:pt idx="14436">
                  <c:v>64.840000001864595</c:v>
                </c:pt>
                <c:pt idx="14437">
                  <c:v>64.848000001864904</c:v>
                </c:pt>
                <c:pt idx="14438">
                  <c:v>64.856000001865098</c:v>
                </c:pt>
                <c:pt idx="14439">
                  <c:v>64.864000001865307</c:v>
                </c:pt>
                <c:pt idx="14440">
                  <c:v>64.872000001865601</c:v>
                </c:pt>
                <c:pt idx="14441">
                  <c:v>64.88000000186581</c:v>
                </c:pt>
                <c:pt idx="14442">
                  <c:v>64.88800000186599</c:v>
                </c:pt>
                <c:pt idx="14443">
                  <c:v>64.896000001866298</c:v>
                </c:pt>
                <c:pt idx="14444">
                  <c:v>64.904000001866493</c:v>
                </c:pt>
                <c:pt idx="14445">
                  <c:v>64.912000001866701</c:v>
                </c:pt>
                <c:pt idx="14446">
                  <c:v>64.920000001866896</c:v>
                </c:pt>
                <c:pt idx="14447">
                  <c:v>64.928000001867204</c:v>
                </c:pt>
                <c:pt idx="14448">
                  <c:v>64.936000001867399</c:v>
                </c:pt>
                <c:pt idx="14449">
                  <c:v>64.944000001867607</c:v>
                </c:pt>
                <c:pt idx="14450">
                  <c:v>64.952000001867901</c:v>
                </c:pt>
                <c:pt idx="14451">
                  <c:v>64.96000000186811</c:v>
                </c:pt>
                <c:pt idx="14452">
                  <c:v>64.96800000186829</c:v>
                </c:pt>
                <c:pt idx="14453">
                  <c:v>64.976000001868599</c:v>
                </c:pt>
                <c:pt idx="14454">
                  <c:v>64.984000001868793</c:v>
                </c:pt>
                <c:pt idx="14455">
                  <c:v>64.992000001869002</c:v>
                </c:pt>
                <c:pt idx="14456">
                  <c:v>65.000000001869196</c:v>
                </c:pt>
                <c:pt idx="14457">
                  <c:v>65.008000001869505</c:v>
                </c:pt>
                <c:pt idx="14458">
                  <c:v>65.016000001869699</c:v>
                </c:pt>
                <c:pt idx="14459">
                  <c:v>65.024000001869908</c:v>
                </c:pt>
                <c:pt idx="14460">
                  <c:v>65.032000001870202</c:v>
                </c:pt>
                <c:pt idx="14461">
                  <c:v>65.040000001870396</c:v>
                </c:pt>
                <c:pt idx="14462">
                  <c:v>65.048000001870591</c:v>
                </c:pt>
                <c:pt idx="14463">
                  <c:v>65.056000001870899</c:v>
                </c:pt>
                <c:pt idx="14464">
                  <c:v>65.064000001871094</c:v>
                </c:pt>
                <c:pt idx="14465">
                  <c:v>65.072000001871302</c:v>
                </c:pt>
                <c:pt idx="14466">
                  <c:v>65.080000001871497</c:v>
                </c:pt>
                <c:pt idx="14467">
                  <c:v>65.088000001871805</c:v>
                </c:pt>
                <c:pt idx="14468">
                  <c:v>65.096000001872</c:v>
                </c:pt>
                <c:pt idx="14469">
                  <c:v>65.104000001872208</c:v>
                </c:pt>
                <c:pt idx="14470">
                  <c:v>65.112000001872502</c:v>
                </c:pt>
                <c:pt idx="14471">
                  <c:v>65.120000001872697</c:v>
                </c:pt>
                <c:pt idx="14472">
                  <c:v>65.128000001872891</c:v>
                </c:pt>
                <c:pt idx="14473">
                  <c:v>65.136000001873199</c:v>
                </c:pt>
                <c:pt idx="14474">
                  <c:v>65.144000001873394</c:v>
                </c:pt>
                <c:pt idx="14475">
                  <c:v>65.152000001873603</c:v>
                </c:pt>
                <c:pt idx="14476">
                  <c:v>65.160000001873797</c:v>
                </c:pt>
                <c:pt idx="14477">
                  <c:v>65.168000001874105</c:v>
                </c:pt>
                <c:pt idx="14478">
                  <c:v>65.1760000018743</c:v>
                </c:pt>
                <c:pt idx="14479">
                  <c:v>65.184000001874509</c:v>
                </c:pt>
                <c:pt idx="14480">
                  <c:v>65.192000001874803</c:v>
                </c:pt>
                <c:pt idx="14481">
                  <c:v>65.200000001874997</c:v>
                </c:pt>
                <c:pt idx="14482">
                  <c:v>65.208000001875192</c:v>
                </c:pt>
                <c:pt idx="14483">
                  <c:v>65.2160000018755</c:v>
                </c:pt>
                <c:pt idx="14484">
                  <c:v>65.224000001875694</c:v>
                </c:pt>
                <c:pt idx="14485">
                  <c:v>65.232000001875903</c:v>
                </c:pt>
                <c:pt idx="14486">
                  <c:v>65.240000001876098</c:v>
                </c:pt>
                <c:pt idx="14487">
                  <c:v>65.248000001876406</c:v>
                </c:pt>
                <c:pt idx="14488">
                  <c:v>65.2560000018766</c:v>
                </c:pt>
                <c:pt idx="14489">
                  <c:v>65.264000001876809</c:v>
                </c:pt>
                <c:pt idx="14490">
                  <c:v>65.272000001877103</c:v>
                </c:pt>
                <c:pt idx="14491">
                  <c:v>65.280000001877298</c:v>
                </c:pt>
                <c:pt idx="14492">
                  <c:v>65.288000001877492</c:v>
                </c:pt>
                <c:pt idx="14493">
                  <c:v>65.2960000018778</c:v>
                </c:pt>
                <c:pt idx="14494">
                  <c:v>65.304000001877995</c:v>
                </c:pt>
                <c:pt idx="14495">
                  <c:v>65.312000001878204</c:v>
                </c:pt>
                <c:pt idx="14496">
                  <c:v>65.320000001878398</c:v>
                </c:pt>
                <c:pt idx="14497">
                  <c:v>65.328000001878706</c:v>
                </c:pt>
                <c:pt idx="14498">
                  <c:v>65.336000001878901</c:v>
                </c:pt>
                <c:pt idx="14499">
                  <c:v>65.344000001879095</c:v>
                </c:pt>
                <c:pt idx="14500">
                  <c:v>65.352000001879404</c:v>
                </c:pt>
                <c:pt idx="14501">
                  <c:v>65.360000001879598</c:v>
                </c:pt>
                <c:pt idx="14502">
                  <c:v>65.368000001879793</c:v>
                </c:pt>
                <c:pt idx="14503">
                  <c:v>65.376000001880101</c:v>
                </c:pt>
                <c:pt idx="14504">
                  <c:v>65.384000001880295</c:v>
                </c:pt>
                <c:pt idx="14505">
                  <c:v>65.392000001880504</c:v>
                </c:pt>
                <c:pt idx="14506">
                  <c:v>65.400000001880699</c:v>
                </c:pt>
                <c:pt idx="14507">
                  <c:v>65.408000001881007</c:v>
                </c:pt>
                <c:pt idx="14508">
                  <c:v>65.416000001881201</c:v>
                </c:pt>
                <c:pt idx="14509">
                  <c:v>65.424000001881396</c:v>
                </c:pt>
                <c:pt idx="14510">
                  <c:v>65.43200000188169</c:v>
                </c:pt>
                <c:pt idx="14511">
                  <c:v>65.440000001881899</c:v>
                </c:pt>
                <c:pt idx="14512">
                  <c:v>65.448000001882093</c:v>
                </c:pt>
                <c:pt idx="14513">
                  <c:v>65.456000001882401</c:v>
                </c:pt>
                <c:pt idx="14514">
                  <c:v>65.464000001882596</c:v>
                </c:pt>
                <c:pt idx="14515">
                  <c:v>65.472000001882805</c:v>
                </c:pt>
                <c:pt idx="14516">
                  <c:v>65.480000001882999</c:v>
                </c:pt>
                <c:pt idx="14517">
                  <c:v>65.488000001883307</c:v>
                </c:pt>
                <c:pt idx="14518">
                  <c:v>65.496000001883502</c:v>
                </c:pt>
                <c:pt idx="14519">
                  <c:v>65.504000001883696</c:v>
                </c:pt>
                <c:pt idx="14520">
                  <c:v>65.51200000188399</c:v>
                </c:pt>
                <c:pt idx="14521">
                  <c:v>65.520000001884199</c:v>
                </c:pt>
                <c:pt idx="14522">
                  <c:v>65.528000001884394</c:v>
                </c:pt>
                <c:pt idx="14523">
                  <c:v>65.536000001884702</c:v>
                </c:pt>
                <c:pt idx="14524">
                  <c:v>65.544000001884896</c:v>
                </c:pt>
                <c:pt idx="14525">
                  <c:v>65.552000001885105</c:v>
                </c:pt>
                <c:pt idx="14526">
                  <c:v>65.5600000018853</c:v>
                </c:pt>
                <c:pt idx="14527">
                  <c:v>65.568000001885608</c:v>
                </c:pt>
                <c:pt idx="14528">
                  <c:v>65.576000001885802</c:v>
                </c:pt>
                <c:pt idx="14529">
                  <c:v>65.584000001885997</c:v>
                </c:pt>
                <c:pt idx="14530">
                  <c:v>65.592000001886291</c:v>
                </c:pt>
                <c:pt idx="14531">
                  <c:v>65.600000001886499</c:v>
                </c:pt>
                <c:pt idx="14532">
                  <c:v>65.608000001886694</c:v>
                </c:pt>
                <c:pt idx="14533">
                  <c:v>65.616000001887002</c:v>
                </c:pt>
                <c:pt idx="14534">
                  <c:v>65.624000001887197</c:v>
                </c:pt>
                <c:pt idx="14535">
                  <c:v>65.632000001887405</c:v>
                </c:pt>
                <c:pt idx="14536">
                  <c:v>65.6400000018876</c:v>
                </c:pt>
                <c:pt idx="14537">
                  <c:v>65.648000001887908</c:v>
                </c:pt>
                <c:pt idx="14538">
                  <c:v>65.656000001888103</c:v>
                </c:pt>
                <c:pt idx="14539">
                  <c:v>65.664000001888297</c:v>
                </c:pt>
                <c:pt idx="14540">
                  <c:v>65.672000001888591</c:v>
                </c:pt>
                <c:pt idx="14541">
                  <c:v>65.6800000018888</c:v>
                </c:pt>
                <c:pt idx="14542">
                  <c:v>65.688000001888994</c:v>
                </c:pt>
                <c:pt idx="14543">
                  <c:v>65.696000001889303</c:v>
                </c:pt>
                <c:pt idx="14544">
                  <c:v>65.704000001889497</c:v>
                </c:pt>
                <c:pt idx="14545">
                  <c:v>65.712000001889706</c:v>
                </c:pt>
                <c:pt idx="14546">
                  <c:v>65.7200000018899</c:v>
                </c:pt>
                <c:pt idx="14547">
                  <c:v>65.728000001890209</c:v>
                </c:pt>
                <c:pt idx="14548">
                  <c:v>65.736000001890389</c:v>
                </c:pt>
                <c:pt idx="14549">
                  <c:v>65.744000001890598</c:v>
                </c:pt>
                <c:pt idx="14550">
                  <c:v>65.752000001890892</c:v>
                </c:pt>
                <c:pt idx="14551">
                  <c:v>65.7600000018911</c:v>
                </c:pt>
                <c:pt idx="14552">
                  <c:v>65.768000001891295</c:v>
                </c:pt>
                <c:pt idx="14553">
                  <c:v>65.776000001891603</c:v>
                </c:pt>
                <c:pt idx="14554">
                  <c:v>65.784000001891798</c:v>
                </c:pt>
                <c:pt idx="14555">
                  <c:v>65.792000001892006</c:v>
                </c:pt>
                <c:pt idx="14556">
                  <c:v>65.800000001892201</c:v>
                </c:pt>
                <c:pt idx="14557">
                  <c:v>65.808000001892509</c:v>
                </c:pt>
                <c:pt idx="14558">
                  <c:v>65.816000001892689</c:v>
                </c:pt>
                <c:pt idx="14559">
                  <c:v>65.824000001892898</c:v>
                </c:pt>
                <c:pt idx="14560">
                  <c:v>65.832000001893192</c:v>
                </c:pt>
                <c:pt idx="14561">
                  <c:v>65.840000001893401</c:v>
                </c:pt>
                <c:pt idx="14562">
                  <c:v>65.848000001893595</c:v>
                </c:pt>
                <c:pt idx="14563">
                  <c:v>65.856000001893904</c:v>
                </c:pt>
                <c:pt idx="14564">
                  <c:v>65.864000001894098</c:v>
                </c:pt>
                <c:pt idx="14565">
                  <c:v>65.872000001894307</c:v>
                </c:pt>
                <c:pt idx="14566">
                  <c:v>65.880000001894501</c:v>
                </c:pt>
                <c:pt idx="14567">
                  <c:v>65.88800000189481</c:v>
                </c:pt>
                <c:pt idx="14568">
                  <c:v>65.89600000189499</c:v>
                </c:pt>
                <c:pt idx="14569">
                  <c:v>65.904000001895199</c:v>
                </c:pt>
                <c:pt idx="14570">
                  <c:v>65.912000001895493</c:v>
                </c:pt>
                <c:pt idx="14571">
                  <c:v>65.920000001895701</c:v>
                </c:pt>
                <c:pt idx="14572">
                  <c:v>65.928000001895896</c:v>
                </c:pt>
                <c:pt idx="14573">
                  <c:v>65.936000001896204</c:v>
                </c:pt>
                <c:pt idx="14574">
                  <c:v>65.944000001896399</c:v>
                </c:pt>
                <c:pt idx="14575">
                  <c:v>65.952000001896607</c:v>
                </c:pt>
                <c:pt idx="14576">
                  <c:v>65.960000001896802</c:v>
                </c:pt>
                <c:pt idx="14577">
                  <c:v>65.96800000189711</c:v>
                </c:pt>
                <c:pt idx="14578">
                  <c:v>65.97600000189729</c:v>
                </c:pt>
                <c:pt idx="14579">
                  <c:v>65.984000001897499</c:v>
                </c:pt>
                <c:pt idx="14580">
                  <c:v>65.992000001897793</c:v>
                </c:pt>
                <c:pt idx="14581">
                  <c:v>66.000000001898002</c:v>
                </c:pt>
                <c:pt idx="14582">
                  <c:v>66.008000001898196</c:v>
                </c:pt>
                <c:pt idx="14583">
                  <c:v>66.016000001898504</c:v>
                </c:pt>
                <c:pt idx="14584">
                  <c:v>66.024000001898699</c:v>
                </c:pt>
                <c:pt idx="14585">
                  <c:v>66.032000001898908</c:v>
                </c:pt>
                <c:pt idx="14586">
                  <c:v>66.040000001899088</c:v>
                </c:pt>
                <c:pt idx="14587">
                  <c:v>66.04800000189941</c:v>
                </c:pt>
                <c:pt idx="14588">
                  <c:v>66.056000001899591</c:v>
                </c:pt>
                <c:pt idx="14589">
                  <c:v>66.064000001899799</c:v>
                </c:pt>
                <c:pt idx="14590">
                  <c:v>66.072000001900093</c:v>
                </c:pt>
                <c:pt idx="14591">
                  <c:v>66.080000001900302</c:v>
                </c:pt>
                <c:pt idx="14592">
                  <c:v>66.088000001900497</c:v>
                </c:pt>
                <c:pt idx="14593">
                  <c:v>66.096000001900805</c:v>
                </c:pt>
                <c:pt idx="14594">
                  <c:v>66.104000001900999</c:v>
                </c:pt>
                <c:pt idx="14595">
                  <c:v>66.112000001901208</c:v>
                </c:pt>
                <c:pt idx="14596">
                  <c:v>66.120000001901388</c:v>
                </c:pt>
                <c:pt idx="14597">
                  <c:v>66.128000001901697</c:v>
                </c:pt>
                <c:pt idx="14598">
                  <c:v>66.136000001901891</c:v>
                </c:pt>
                <c:pt idx="14599">
                  <c:v>66.1440000019021</c:v>
                </c:pt>
                <c:pt idx="14600">
                  <c:v>66.152000001902394</c:v>
                </c:pt>
                <c:pt idx="14601">
                  <c:v>66.160000001902603</c:v>
                </c:pt>
                <c:pt idx="14602">
                  <c:v>66.168000001902797</c:v>
                </c:pt>
                <c:pt idx="14603">
                  <c:v>66.176000001903105</c:v>
                </c:pt>
                <c:pt idx="14604">
                  <c:v>66.1840000019033</c:v>
                </c:pt>
                <c:pt idx="14605">
                  <c:v>66.192000001903509</c:v>
                </c:pt>
                <c:pt idx="14606">
                  <c:v>66.200000001903689</c:v>
                </c:pt>
                <c:pt idx="14607">
                  <c:v>66.208000001903997</c:v>
                </c:pt>
                <c:pt idx="14608">
                  <c:v>66.216000001904192</c:v>
                </c:pt>
                <c:pt idx="14609">
                  <c:v>66.2240000019044</c:v>
                </c:pt>
                <c:pt idx="14610">
                  <c:v>66.232000001904694</c:v>
                </c:pt>
                <c:pt idx="14611">
                  <c:v>66.240000001904903</c:v>
                </c:pt>
                <c:pt idx="14612">
                  <c:v>66.248000001905098</c:v>
                </c:pt>
                <c:pt idx="14613">
                  <c:v>66.256000001905406</c:v>
                </c:pt>
                <c:pt idx="14614">
                  <c:v>66.2640000019056</c:v>
                </c:pt>
                <c:pt idx="14615">
                  <c:v>66.272000001905809</c:v>
                </c:pt>
                <c:pt idx="14616">
                  <c:v>66.280000001906103</c:v>
                </c:pt>
                <c:pt idx="14617">
                  <c:v>66.288000001906298</c:v>
                </c:pt>
                <c:pt idx="14618">
                  <c:v>66.296000001906492</c:v>
                </c:pt>
                <c:pt idx="14619">
                  <c:v>66.304000001906701</c:v>
                </c:pt>
                <c:pt idx="14620">
                  <c:v>66.312000001906995</c:v>
                </c:pt>
                <c:pt idx="14621">
                  <c:v>66.320000001907204</c:v>
                </c:pt>
                <c:pt idx="14622">
                  <c:v>66.328000001907398</c:v>
                </c:pt>
                <c:pt idx="14623">
                  <c:v>66.336000001907706</c:v>
                </c:pt>
                <c:pt idx="14624">
                  <c:v>66.344000001907901</c:v>
                </c:pt>
                <c:pt idx="14625">
                  <c:v>66.35200000190811</c:v>
                </c:pt>
                <c:pt idx="14626">
                  <c:v>66.360000001908404</c:v>
                </c:pt>
                <c:pt idx="14627">
                  <c:v>66.368000001908598</c:v>
                </c:pt>
                <c:pt idx="14628">
                  <c:v>66.376000001908793</c:v>
                </c:pt>
                <c:pt idx="14629">
                  <c:v>66.384000001909001</c:v>
                </c:pt>
                <c:pt idx="14630">
                  <c:v>66.392000001909295</c:v>
                </c:pt>
                <c:pt idx="14631">
                  <c:v>66.400000001909504</c:v>
                </c:pt>
                <c:pt idx="14632">
                  <c:v>66.408000001909699</c:v>
                </c:pt>
                <c:pt idx="14633">
                  <c:v>66.416000001910007</c:v>
                </c:pt>
                <c:pt idx="14634">
                  <c:v>66.424000001910201</c:v>
                </c:pt>
                <c:pt idx="14635">
                  <c:v>66.432000001910396</c:v>
                </c:pt>
                <c:pt idx="14636">
                  <c:v>66.440000001910704</c:v>
                </c:pt>
                <c:pt idx="14637">
                  <c:v>66.448000001910899</c:v>
                </c:pt>
                <c:pt idx="14638">
                  <c:v>66.456000001911093</c:v>
                </c:pt>
                <c:pt idx="14639">
                  <c:v>66.464000001911302</c:v>
                </c:pt>
                <c:pt idx="14640">
                  <c:v>66.472000001911596</c:v>
                </c:pt>
                <c:pt idx="14641">
                  <c:v>66.480000001911804</c:v>
                </c:pt>
                <c:pt idx="14642">
                  <c:v>66.488000001911999</c:v>
                </c:pt>
                <c:pt idx="14643">
                  <c:v>66.496000001912307</c:v>
                </c:pt>
                <c:pt idx="14644">
                  <c:v>66.504000001912502</c:v>
                </c:pt>
                <c:pt idx="14645">
                  <c:v>66.512000001912696</c:v>
                </c:pt>
                <c:pt idx="14646">
                  <c:v>66.52000000191299</c:v>
                </c:pt>
                <c:pt idx="14647">
                  <c:v>66.528000001913199</c:v>
                </c:pt>
                <c:pt idx="14648">
                  <c:v>66.536000001913393</c:v>
                </c:pt>
                <c:pt idx="14649">
                  <c:v>66.544000001913602</c:v>
                </c:pt>
                <c:pt idx="14650">
                  <c:v>66.552000001913896</c:v>
                </c:pt>
                <c:pt idx="14651">
                  <c:v>66.560000001914105</c:v>
                </c:pt>
                <c:pt idx="14652">
                  <c:v>66.568000001914299</c:v>
                </c:pt>
                <c:pt idx="14653">
                  <c:v>66.576000001914608</c:v>
                </c:pt>
                <c:pt idx="14654">
                  <c:v>66.584000001914802</c:v>
                </c:pt>
                <c:pt idx="14655">
                  <c:v>66.592000001914997</c:v>
                </c:pt>
                <c:pt idx="14656">
                  <c:v>66.600000001915291</c:v>
                </c:pt>
                <c:pt idx="14657">
                  <c:v>66.608000001915499</c:v>
                </c:pt>
                <c:pt idx="14658">
                  <c:v>66.616000001915694</c:v>
                </c:pt>
                <c:pt idx="14659">
                  <c:v>66.624000001915903</c:v>
                </c:pt>
                <c:pt idx="14660">
                  <c:v>66.632000001916197</c:v>
                </c:pt>
                <c:pt idx="14661">
                  <c:v>66.640000001916405</c:v>
                </c:pt>
                <c:pt idx="14662">
                  <c:v>66.6480000019166</c:v>
                </c:pt>
                <c:pt idx="14663">
                  <c:v>66.656000001916908</c:v>
                </c:pt>
                <c:pt idx="14664">
                  <c:v>66.664000001917103</c:v>
                </c:pt>
                <c:pt idx="14665">
                  <c:v>66.672000001917297</c:v>
                </c:pt>
                <c:pt idx="14666">
                  <c:v>66.680000001917591</c:v>
                </c:pt>
                <c:pt idx="14667">
                  <c:v>66.6880000019178</c:v>
                </c:pt>
                <c:pt idx="14668">
                  <c:v>66.696000001917994</c:v>
                </c:pt>
                <c:pt idx="14669">
                  <c:v>66.704000001918203</c:v>
                </c:pt>
                <c:pt idx="14670">
                  <c:v>66.712000001918497</c:v>
                </c:pt>
                <c:pt idx="14671">
                  <c:v>66.720000001918706</c:v>
                </c:pt>
                <c:pt idx="14672">
                  <c:v>66.7280000019189</c:v>
                </c:pt>
                <c:pt idx="14673">
                  <c:v>66.736000001919209</c:v>
                </c:pt>
                <c:pt idx="14674">
                  <c:v>66.744000001919403</c:v>
                </c:pt>
                <c:pt idx="14675">
                  <c:v>66.752000001919598</c:v>
                </c:pt>
                <c:pt idx="14676">
                  <c:v>66.760000001919892</c:v>
                </c:pt>
                <c:pt idx="14677">
                  <c:v>66.7680000019201</c:v>
                </c:pt>
                <c:pt idx="14678">
                  <c:v>66.776000001920295</c:v>
                </c:pt>
                <c:pt idx="14679">
                  <c:v>66.784000001920504</c:v>
                </c:pt>
                <c:pt idx="14680">
                  <c:v>66.792000001920798</c:v>
                </c:pt>
                <c:pt idx="14681">
                  <c:v>66.800000001921006</c:v>
                </c:pt>
                <c:pt idx="14682">
                  <c:v>66.808000001921201</c:v>
                </c:pt>
                <c:pt idx="14683">
                  <c:v>66.816000001921509</c:v>
                </c:pt>
                <c:pt idx="14684">
                  <c:v>66.824000001921689</c:v>
                </c:pt>
                <c:pt idx="14685">
                  <c:v>66.832000001921898</c:v>
                </c:pt>
                <c:pt idx="14686">
                  <c:v>66.840000001922192</c:v>
                </c:pt>
                <c:pt idx="14687">
                  <c:v>66.848000001922401</c:v>
                </c:pt>
                <c:pt idx="14688">
                  <c:v>66.856000001922595</c:v>
                </c:pt>
                <c:pt idx="14689">
                  <c:v>66.864000001922804</c:v>
                </c:pt>
                <c:pt idx="14690">
                  <c:v>66.872000001923098</c:v>
                </c:pt>
                <c:pt idx="14691">
                  <c:v>66.880000001923307</c:v>
                </c:pt>
                <c:pt idx="14692">
                  <c:v>66.888000001923501</c:v>
                </c:pt>
                <c:pt idx="14693">
                  <c:v>66.896000001923809</c:v>
                </c:pt>
                <c:pt idx="14694">
                  <c:v>66.90400000192399</c:v>
                </c:pt>
                <c:pt idx="14695">
                  <c:v>66.912000001924199</c:v>
                </c:pt>
                <c:pt idx="14696">
                  <c:v>66.920000001924492</c:v>
                </c:pt>
                <c:pt idx="14697">
                  <c:v>66.928000001924701</c:v>
                </c:pt>
                <c:pt idx="14698">
                  <c:v>66.936000001924896</c:v>
                </c:pt>
                <c:pt idx="14699">
                  <c:v>66.944000001925104</c:v>
                </c:pt>
                <c:pt idx="14700">
                  <c:v>66.952000001925398</c:v>
                </c:pt>
                <c:pt idx="14701">
                  <c:v>66.960000001925607</c:v>
                </c:pt>
                <c:pt idx="14702">
                  <c:v>66.968000001925802</c:v>
                </c:pt>
                <c:pt idx="14703">
                  <c:v>66.97600000192611</c:v>
                </c:pt>
                <c:pt idx="14704">
                  <c:v>66.98400000192629</c:v>
                </c:pt>
                <c:pt idx="14705">
                  <c:v>66.992000001926499</c:v>
                </c:pt>
                <c:pt idx="14706">
                  <c:v>67.000000001926793</c:v>
                </c:pt>
                <c:pt idx="14707">
                  <c:v>67.008000001927002</c:v>
                </c:pt>
                <c:pt idx="14708">
                  <c:v>67.016000001927196</c:v>
                </c:pt>
                <c:pt idx="14709">
                  <c:v>67.024000001927405</c:v>
                </c:pt>
                <c:pt idx="14710">
                  <c:v>67.032000001927699</c:v>
                </c:pt>
                <c:pt idx="14711">
                  <c:v>67.040000001927908</c:v>
                </c:pt>
                <c:pt idx="14712">
                  <c:v>67.048000001928088</c:v>
                </c:pt>
                <c:pt idx="14713">
                  <c:v>67.05600000192841</c:v>
                </c:pt>
                <c:pt idx="14714">
                  <c:v>67.064000001928591</c:v>
                </c:pt>
                <c:pt idx="14715">
                  <c:v>67.072000001928799</c:v>
                </c:pt>
                <c:pt idx="14716">
                  <c:v>67.080000001929093</c:v>
                </c:pt>
                <c:pt idx="14717">
                  <c:v>67.088000001929302</c:v>
                </c:pt>
                <c:pt idx="14718">
                  <c:v>67.096000001929497</c:v>
                </c:pt>
                <c:pt idx="14719">
                  <c:v>67.104000001929705</c:v>
                </c:pt>
                <c:pt idx="14720">
                  <c:v>67.112000001929999</c:v>
                </c:pt>
                <c:pt idx="14721">
                  <c:v>67.120000001930208</c:v>
                </c:pt>
                <c:pt idx="14722">
                  <c:v>67.128000001930388</c:v>
                </c:pt>
                <c:pt idx="14723">
                  <c:v>67.136000001930711</c:v>
                </c:pt>
                <c:pt idx="14724">
                  <c:v>67.144000001930891</c:v>
                </c:pt>
                <c:pt idx="14725">
                  <c:v>67.1520000019311</c:v>
                </c:pt>
                <c:pt idx="14726">
                  <c:v>67.160000001931394</c:v>
                </c:pt>
                <c:pt idx="14727">
                  <c:v>67.168000001931603</c:v>
                </c:pt>
                <c:pt idx="14728">
                  <c:v>67.176000001931797</c:v>
                </c:pt>
                <c:pt idx="14729">
                  <c:v>67.184000001932006</c:v>
                </c:pt>
                <c:pt idx="14730">
                  <c:v>67.1920000019323</c:v>
                </c:pt>
                <c:pt idx="14731">
                  <c:v>67.200000001932509</c:v>
                </c:pt>
                <c:pt idx="14732">
                  <c:v>67.208000001932689</c:v>
                </c:pt>
                <c:pt idx="14733">
                  <c:v>67.216000001932997</c:v>
                </c:pt>
                <c:pt idx="14734">
                  <c:v>67.224000001933192</c:v>
                </c:pt>
                <c:pt idx="14735">
                  <c:v>67.2320000019334</c:v>
                </c:pt>
                <c:pt idx="14736">
                  <c:v>67.240000001933694</c:v>
                </c:pt>
                <c:pt idx="14737">
                  <c:v>67.248000001933903</c:v>
                </c:pt>
                <c:pt idx="14738">
                  <c:v>67.256000001934098</c:v>
                </c:pt>
                <c:pt idx="14739">
                  <c:v>67.264000001934306</c:v>
                </c:pt>
                <c:pt idx="14740">
                  <c:v>67.2720000019346</c:v>
                </c:pt>
                <c:pt idx="14741">
                  <c:v>67.280000001934809</c:v>
                </c:pt>
                <c:pt idx="14742">
                  <c:v>67.288000001934989</c:v>
                </c:pt>
                <c:pt idx="14743">
                  <c:v>67.296000001935298</c:v>
                </c:pt>
                <c:pt idx="14744">
                  <c:v>67.304000001935492</c:v>
                </c:pt>
                <c:pt idx="14745">
                  <c:v>67.312000001935701</c:v>
                </c:pt>
                <c:pt idx="14746">
                  <c:v>67.320000001935995</c:v>
                </c:pt>
                <c:pt idx="14747">
                  <c:v>67.328000001936203</c:v>
                </c:pt>
                <c:pt idx="14748">
                  <c:v>67.336000001936398</c:v>
                </c:pt>
                <c:pt idx="14749">
                  <c:v>67.344000001936607</c:v>
                </c:pt>
                <c:pt idx="14750">
                  <c:v>67.352000001936901</c:v>
                </c:pt>
                <c:pt idx="14751">
                  <c:v>67.360000001937109</c:v>
                </c:pt>
                <c:pt idx="14752">
                  <c:v>67.36800000193729</c:v>
                </c:pt>
                <c:pt idx="14753">
                  <c:v>67.376000001937598</c:v>
                </c:pt>
                <c:pt idx="14754">
                  <c:v>67.384000001937792</c:v>
                </c:pt>
                <c:pt idx="14755">
                  <c:v>67.392000001938001</c:v>
                </c:pt>
                <c:pt idx="14756">
                  <c:v>67.400000001938295</c:v>
                </c:pt>
                <c:pt idx="14757">
                  <c:v>67.408000001938504</c:v>
                </c:pt>
                <c:pt idx="14758">
                  <c:v>67.416000001938698</c:v>
                </c:pt>
                <c:pt idx="14759">
                  <c:v>67.424000001938907</c:v>
                </c:pt>
                <c:pt idx="14760">
                  <c:v>67.432000001939201</c:v>
                </c:pt>
                <c:pt idx="14761">
                  <c:v>67.44000000193941</c:v>
                </c:pt>
                <c:pt idx="14762">
                  <c:v>67.44800000193959</c:v>
                </c:pt>
                <c:pt idx="14763">
                  <c:v>67.456000001939898</c:v>
                </c:pt>
                <c:pt idx="14764">
                  <c:v>67.464000001940093</c:v>
                </c:pt>
                <c:pt idx="14765">
                  <c:v>67.472000001940302</c:v>
                </c:pt>
                <c:pt idx="14766">
                  <c:v>67.480000001940596</c:v>
                </c:pt>
                <c:pt idx="14767">
                  <c:v>67.488000001940804</c:v>
                </c:pt>
                <c:pt idx="14768">
                  <c:v>67.496000001940999</c:v>
                </c:pt>
                <c:pt idx="14769">
                  <c:v>67.504000001941208</c:v>
                </c:pt>
                <c:pt idx="14770">
                  <c:v>67.512000001941502</c:v>
                </c:pt>
                <c:pt idx="14771">
                  <c:v>67.520000001941696</c:v>
                </c:pt>
                <c:pt idx="14772">
                  <c:v>67.528000001941891</c:v>
                </c:pt>
                <c:pt idx="14773">
                  <c:v>67.536000001942199</c:v>
                </c:pt>
                <c:pt idx="14774">
                  <c:v>67.544000001942393</c:v>
                </c:pt>
                <c:pt idx="14775">
                  <c:v>67.552000001942602</c:v>
                </c:pt>
                <c:pt idx="14776">
                  <c:v>67.560000001942896</c:v>
                </c:pt>
                <c:pt idx="14777">
                  <c:v>67.568000001943105</c:v>
                </c:pt>
                <c:pt idx="14778">
                  <c:v>67.576000001943299</c:v>
                </c:pt>
                <c:pt idx="14779">
                  <c:v>67.584000001943508</c:v>
                </c:pt>
                <c:pt idx="14780">
                  <c:v>67.592000001943802</c:v>
                </c:pt>
                <c:pt idx="14781">
                  <c:v>67.600000001943997</c:v>
                </c:pt>
                <c:pt idx="14782">
                  <c:v>67.608000001944191</c:v>
                </c:pt>
                <c:pt idx="14783">
                  <c:v>67.616000001944499</c:v>
                </c:pt>
                <c:pt idx="14784">
                  <c:v>67.624000001944694</c:v>
                </c:pt>
                <c:pt idx="14785">
                  <c:v>67.632000001944903</c:v>
                </c:pt>
                <c:pt idx="14786">
                  <c:v>67.640000001945197</c:v>
                </c:pt>
                <c:pt idx="14787">
                  <c:v>67.648000001945405</c:v>
                </c:pt>
                <c:pt idx="14788">
                  <c:v>67.6560000019456</c:v>
                </c:pt>
                <c:pt idx="14789">
                  <c:v>67.664000001945809</c:v>
                </c:pt>
                <c:pt idx="14790">
                  <c:v>67.672000001946103</c:v>
                </c:pt>
                <c:pt idx="14791">
                  <c:v>67.680000001946297</c:v>
                </c:pt>
                <c:pt idx="14792">
                  <c:v>67.688000001946492</c:v>
                </c:pt>
                <c:pt idx="14793">
                  <c:v>67.6960000019468</c:v>
                </c:pt>
                <c:pt idx="14794">
                  <c:v>67.704000001946994</c:v>
                </c:pt>
                <c:pt idx="14795">
                  <c:v>67.712000001947203</c:v>
                </c:pt>
                <c:pt idx="14796">
                  <c:v>67.720000001947497</c:v>
                </c:pt>
                <c:pt idx="14797">
                  <c:v>67.728000001947706</c:v>
                </c:pt>
                <c:pt idx="14798">
                  <c:v>67.7360000019479</c:v>
                </c:pt>
                <c:pt idx="14799">
                  <c:v>67.744000001948095</c:v>
                </c:pt>
                <c:pt idx="14800">
                  <c:v>67.752000001948403</c:v>
                </c:pt>
                <c:pt idx="14801">
                  <c:v>67.760000001948598</c:v>
                </c:pt>
                <c:pt idx="14802">
                  <c:v>67.768000001948792</c:v>
                </c:pt>
                <c:pt idx="14803">
                  <c:v>67.7760000019491</c:v>
                </c:pt>
                <c:pt idx="14804">
                  <c:v>67.784000001949295</c:v>
                </c:pt>
                <c:pt idx="14805">
                  <c:v>67.792000001949503</c:v>
                </c:pt>
                <c:pt idx="14806">
                  <c:v>67.800000001949797</c:v>
                </c:pt>
                <c:pt idx="14807">
                  <c:v>67.808000001950006</c:v>
                </c:pt>
                <c:pt idx="14808">
                  <c:v>67.816000001950201</c:v>
                </c:pt>
                <c:pt idx="14809">
                  <c:v>67.824000001950395</c:v>
                </c:pt>
                <c:pt idx="14810">
                  <c:v>67.832000001950703</c:v>
                </c:pt>
                <c:pt idx="14811">
                  <c:v>67.840000001950898</c:v>
                </c:pt>
                <c:pt idx="14812">
                  <c:v>67.848000001951092</c:v>
                </c:pt>
                <c:pt idx="14813">
                  <c:v>67.856000001951401</c:v>
                </c:pt>
                <c:pt idx="14814">
                  <c:v>67.864000001951595</c:v>
                </c:pt>
                <c:pt idx="14815">
                  <c:v>67.872000001951804</c:v>
                </c:pt>
                <c:pt idx="14816">
                  <c:v>67.880000001952098</c:v>
                </c:pt>
                <c:pt idx="14817">
                  <c:v>67.888000001952307</c:v>
                </c:pt>
                <c:pt idx="14818">
                  <c:v>67.896000001952501</c:v>
                </c:pt>
                <c:pt idx="14819">
                  <c:v>67.904000001952696</c:v>
                </c:pt>
                <c:pt idx="14820">
                  <c:v>67.91200000195299</c:v>
                </c:pt>
                <c:pt idx="14821">
                  <c:v>67.920000001953198</c:v>
                </c:pt>
                <c:pt idx="14822">
                  <c:v>67.928000001953393</c:v>
                </c:pt>
                <c:pt idx="14823">
                  <c:v>67.936000001953701</c:v>
                </c:pt>
                <c:pt idx="14824">
                  <c:v>67.944000001953896</c:v>
                </c:pt>
                <c:pt idx="14825">
                  <c:v>67.952000001954104</c:v>
                </c:pt>
                <c:pt idx="14826">
                  <c:v>67.960000001954398</c:v>
                </c:pt>
                <c:pt idx="14827">
                  <c:v>67.968000001954607</c:v>
                </c:pt>
                <c:pt idx="14828">
                  <c:v>67.976000001954802</c:v>
                </c:pt>
                <c:pt idx="14829">
                  <c:v>67.984000001954996</c:v>
                </c:pt>
                <c:pt idx="14830">
                  <c:v>67.99200000195529</c:v>
                </c:pt>
                <c:pt idx="14831">
                  <c:v>68.000000001955499</c:v>
                </c:pt>
                <c:pt idx="14832">
                  <c:v>68.008000001955693</c:v>
                </c:pt>
                <c:pt idx="14833">
                  <c:v>68.016000001956002</c:v>
                </c:pt>
                <c:pt idx="14834">
                  <c:v>68.024000001956196</c:v>
                </c:pt>
                <c:pt idx="14835">
                  <c:v>68.032000001956405</c:v>
                </c:pt>
                <c:pt idx="14836">
                  <c:v>68.040000001956699</c:v>
                </c:pt>
                <c:pt idx="14837">
                  <c:v>68.048000001956908</c:v>
                </c:pt>
                <c:pt idx="14838">
                  <c:v>68.056000001957102</c:v>
                </c:pt>
                <c:pt idx="14839">
                  <c:v>68.06400000195741</c:v>
                </c:pt>
                <c:pt idx="14840">
                  <c:v>68.072000001957591</c:v>
                </c:pt>
                <c:pt idx="14841">
                  <c:v>68.080000001957799</c:v>
                </c:pt>
                <c:pt idx="14842">
                  <c:v>68.088000001957994</c:v>
                </c:pt>
                <c:pt idx="14843">
                  <c:v>68.096000001958302</c:v>
                </c:pt>
                <c:pt idx="14844">
                  <c:v>68.104000001958497</c:v>
                </c:pt>
                <c:pt idx="14845">
                  <c:v>68.112000001958705</c:v>
                </c:pt>
                <c:pt idx="14846">
                  <c:v>68.120000001958999</c:v>
                </c:pt>
                <c:pt idx="14847">
                  <c:v>68.128000001959208</c:v>
                </c:pt>
                <c:pt idx="14848">
                  <c:v>68.136000001959388</c:v>
                </c:pt>
                <c:pt idx="14849">
                  <c:v>68.144000001959711</c:v>
                </c:pt>
                <c:pt idx="14850">
                  <c:v>68.152000001959891</c:v>
                </c:pt>
                <c:pt idx="14851">
                  <c:v>68.1600000019601</c:v>
                </c:pt>
                <c:pt idx="14852">
                  <c:v>68.168000001960294</c:v>
                </c:pt>
                <c:pt idx="14853">
                  <c:v>68.176000001960603</c:v>
                </c:pt>
                <c:pt idx="14854">
                  <c:v>68.184000001960797</c:v>
                </c:pt>
                <c:pt idx="14855">
                  <c:v>68.192000001961006</c:v>
                </c:pt>
                <c:pt idx="14856">
                  <c:v>68.2000000019613</c:v>
                </c:pt>
                <c:pt idx="14857">
                  <c:v>68.208000001961508</c:v>
                </c:pt>
                <c:pt idx="14858">
                  <c:v>68.216000001961689</c:v>
                </c:pt>
                <c:pt idx="14859">
                  <c:v>68.224000001962011</c:v>
                </c:pt>
                <c:pt idx="14860">
                  <c:v>68.232000001962192</c:v>
                </c:pt>
                <c:pt idx="14861">
                  <c:v>68.2400000019624</c:v>
                </c:pt>
                <c:pt idx="14862">
                  <c:v>68.248000001962595</c:v>
                </c:pt>
                <c:pt idx="14863">
                  <c:v>68.256000001962903</c:v>
                </c:pt>
                <c:pt idx="14864">
                  <c:v>68.264000001963097</c:v>
                </c:pt>
                <c:pt idx="14865">
                  <c:v>68.272000001963306</c:v>
                </c:pt>
                <c:pt idx="14866">
                  <c:v>68.2800000019636</c:v>
                </c:pt>
                <c:pt idx="14867">
                  <c:v>68.288000001963809</c:v>
                </c:pt>
                <c:pt idx="14868">
                  <c:v>68.296000001963989</c:v>
                </c:pt>
                <c:pt idx="14869">
                  <c:v>68.304000001964297</c:v>
                </c:pt>
                <c:pt idx="14870">
                  <c:v>68.312000001964492</c:v>
                </c:pt>
                <c:pt idx="14871">
                  <c:v>68.320000001964701</c:v>
                </c:pt>
                <c:pt idx="14872">
                  <c:v>68.328000001964895</c:v>
                </c:pt>
                <c:pt idx="14873">
                  <c:v>68.336000001965203</c:v>
                </c:pt>
                <c:pt idx="14874">
                  <c:v>68.344000001965398</c:v>
                </c:pt>
                <c:pt idx="14875">
                  <c:v>68.352000001965607</c:v>
                </c:pt>
                <c:pt idx="14876">
                  <c:v>68.360000001965901</c:v>
                </c:pt>
                <c:pt idx="14877">
                  <c:v>68.368000001966109</c:v>
                </c:pt>
                <c:pt idx="14878">
                  <c:v>68.37600000196629</c:v>
                </c:pt>
                <c:pt idx="14879">
                  <c:v>68.384000001966598</c:v>
                </c:pt>
                <c:pt idx="14880">
                  <c:v>68.392000001966792</c:v>
                </c:pt>
                <c:pt idx="14881">
                  <c:v>68.400000001967001</c:v>
                </c:pt>
                <c:pt idx="14882">
                  <c:v>68.408000001967196</c:v>
                </c:pt>
                <c:pt idx="14883">
                  <c:v>68.416000001967504</c:v>
                </c:pt>
                <c:pt idx="14884">
                  <c:v>68.424000001967698</c:v>
                </c:pt>
                <c:pt idx="14885">
                  <c:v>68.432000001967907</c:v>
                </c:pt>
                <c:pt idx="14886">
                  <c:v>68.440000001968201</c:v>
                </c:pt>
                <c:pt idx="14887">
                  <c:v>68.44800000196841</c:v>
                </c:pt>
                <c:pt idx="14888">
                  <c:v>68.45600000196859</c:v>
                </c:pt>
                <c:pt idx="14889">
                  <c:v>68.464000001968898</c:v>
                </c:pt>
                <c:pt idx="14890">
                  <c:v>68.472000001969093</c:v>
                </c:pt>
                <c:pt idx="14891">
                  <c:v>68.480000001969302</c:v>
                </c:pt>
                <c:pt idx="14892">
                  <c:v>68.488000001969496</c:v>
                </c:pt>
                <c:pt idx="14893">
                  <c:v>68.496000001969804</c:v>
                </c:pt>
                <c:pt idx="14894">
                  <c:v>68.504000001969999</c:v>
                </c:pt>
                <c:pt idx="14895">
                  <c:v>68.512000001970208</c:v>
                </c:pt>
                <c:pt idx="14896">
                  <c:v>68.520000001970502</c:v>
                </c:pt>
                <c:pt idx="14897">
                  <c:v>68.528000001970696</c:v>
                </c:pt>
                <c:pt idx="14898">
                  <c:v>68.536000001970891</c:v>
                </c:pt>
                <c:pt idx="14899">
                  <c:v>68.544000001971199</c:v>
                </c:pt>
                <c:pt idx="14900">
                  <c:v>68.552000001971393</c:v>
                </c:pt>
                <c:pt idx="14901">
                  <c:v>68.560000001971602</c:v>
                </c:pt>
                <c:pt idx="14902">
                  <c:v>68.568000001971797</c:v>
                </c:pt>
                <c:pt idx="14903">
                  <c:v>68.576000001972105</c:v>
                </c:pt>
                <c:pt idx="14904">
                  <c:v>68.584000001972299</c:v>
                </c:pt>
                <c:pt idx="14905">
                  <c:v>68.592000001972508</c:v>
                </c:pt>
                <c:pt idx="14906">
                  <c:v>68.600000001972802</c:v>
                </c:pt>
                <c:pt idx="14907">
                  <c:v>68.608000001972997</c:v>
                </c:pt>
                <c:pt idx="14908">
                  <c:v>68.616000001973191</c:v>
                </c:pt>
                <c:pt idx="14909">
                  <c:v>68.624000001973499</c:v>
                </c:pt>
                <c:pt idx="14910">
                  <c:v>68.632000001973694</c:v>
                </c:pt>
                <c:pt idx="14911">
                  <c:v>68.640000001973902</c:v>
                </c:pt>
                <c:pt idx="14912">
                  <c:v>68.648000001974097</c:v>
                </c:pt>
                <c:pt idx="14913">
                  <c:v>68.656000001974405</c:v>
                </c:pt>
                <c:pt idx="14914">
                  <c:v>68.6640000019746</c:v>
                </c:pt>
                <c:pt idx="14915">
                  <c:v>68.672000001974808</c:v>
                </c:pt>
                <c:pt idx="14916">
                  <c:v>68.680000001975102</c:v>
                </c:pt>
                <c:pt idx="14917">
                  <c:v>68.688000001975297</c:v>
                </c:pt>
                <c:pt idx="14918">
                  <c:v>68.696000001975492</c:v>
                </c:pt>
                <c:pt idx="14919">
                  <c:v>68.7040000019758</c:v>
                </c:pt>
                <c:pt idx="14920">
                  <c:v>68.712000001975994</c:v>
                </c:pt>
                <c:pt idx="14921">
                  <c:v>68.720000001976203</c:v>
                </c:pt>
                <c:pt idx="14922">
                  <c:v>68.728000001976397</c:v>
                </c:pt>
                <c:pt idx="14923">
                  <c:v>68.736000001976706</c:v>
                </c:pt>
                <c:pt idx="14924">
                  <c:v>68.7440000019769</c:v>
                </c:pt>
                <c:pt idx="14925">
                  <c:v>68.752000001977109</c:v>
                </c:pt>
                <c:pt idx="14926">
                  <c:v>68.760000001977403</c:v>
                </c:pt>
                <c:pt idx="14927">
                  <c:v>68.768000001977597</c:v>
                </c:pt>
                <c:pt idx="14928">
                  <c:v>68.776000001977792</c:v>
                </c:pt>
                <c:pt idx="14929">
                  <c:v>68.7840000019781</c:v>
                </c:pt>
                <c:pt idx="14930">
                  <c:v>68.792000001978295</c:v>
                </c:pt>
                <c:pt idx="14931">
                  <c:v>68.800000001978503</c:v>
                </c:pt>
                <c:pt idx="14932">
                  <c:v>68.808000001978698</c:v>
                </c:pt>
                <c:pt idx="14933">
                  <c:v>68.816000001979006</c:v>
                </c:pt>
                <c:pt idx="14934">
                  <c:v>68.824000001979201</c:v>
                </c:pt>
                <c:pt idx="14935">
                  <c:v>68.832000001979395</c:v>
                </c:pt>
                <c:pt idx="14936">
                  <c:v>68.840000001979703</c:v>
                </c:pt>
                <c:pt idx="14937">
                  <c:v>68.848000001979898</c:v>
                </c:pt>
                <c:pt idx="14938">
                  <c:v>68.856000001980092</c:v>
                </c:pt>
                <c:pt idx="14939">
                  <c:v>68.864000001980401</c:v>
                </c:pt>
                <c:pt idx="14940">
                  <c:v>68.872000001980595</c:v>
                </c:pt>
                <c:pt idx="14941">
                  <c:v>68.880000001980804</c:v>
                </c:pt>
                <c:pt idx="14942">
                  <c:v>68.888000001980998</c:v>
                </c:pt>
                <c:pt idx="14943">
                  <c:v>68.896000001981307</c:v>
                </c:pt>
                <c:pt idx="14944">
                  <c:v>68.904000001981501</c:v>
                </c:pt>
                <c:pt idx="14945">
                  <c:v>68.912000001981696</c:v>
                </c:pt>
                <c:pt idx="14946">
                  <c:v>68.920000001982004</c:v>
                </c:pt>
                <c:pt idx="14947">
                  <c:v>68.928000001982198</c:v>
                </c:pt>
                <c:pt idx="14948">
                  <c:v>68.936000001982393</c:v>
                </c:pt>
                <c:pt idx="14949">
                  <c:v>68.944000001982701</c:v>
                </c:pt>
                <c:pt idx="14950">
                  <c:v>68.952000001982896</c:v>
                </c:pt>
                <c:pt idx="14951">
                  <c:v>68.960000001983104</c:v>
                </c:pt>
                <c:pt idx="14952">
                  <c:v>68.968000001983299</c:v>
                </c:pt>
                <c:pt idx="14953">
                  <c:v>68.976000001983607</c:v>
                </c:pt>
                <c:pt idx="14954">
                  <c:v>68.984000001983802</c:v>
                </c:pt>
                <c:pt idx="14955">
                  <c:v>68.992000001983996</c:v>
                </c:pt>
                <c:pt idx="14956">
                  <c:v>69.00000000198429</c:v>
                </c:pt>
                <c:pt idx="14957">
                  <c:v>69.008000001984499</c:v>
                </c:pt>
                <c:pt idx="14958">
                  <c:v>69.016000001984693</c:v>
                </c:pt>
                <c:pt idx="14959">
                  <c:v>69.024000001985002</c:v>
                </c:pt>
                <c:pt idx="14960">
                  <c:v>69.032000001985196</c:v>
                </c:pt>
                <c:pt idx="14961">
                  <c:v>69.040000001985405</c:v>
                </c:pt>
                <c:pt idx="14962">
                  <c:v>69.048000001985599</c:v>
                </c:pt>
                <c:pt idx="14963">
                  <c:v>69.056000001985907</c:v>
                </c:pt>
                <c:pt idx="14964">
                  <c:v>69.064000001986102</c:v>
                </c:pt>
                <c:pt idx="14965">
                  <c:v>69.072000001986297</c:v>
                </c:pt>
                <c:pt idx="14966">
                  <c:v>69.080000001986591</c:v>
                </c:pt>
                <c:pt idx="14967">
                  <c:v>69.088000001986799</c:v>
                </c:pt>
                <c:pt idx="14968">
                  <c:v>69.096000001986994</c:v>
                </c:pt>
                <c:pt idx="14969">
                  <c:v>69.104000001987302</c:v>
                </c:pt>
                <c:pt idx="14970">
                  <c:v>69.112000001987496</c:v>
                </c:pt>
                <c:pt idx="14971">
                  <c:v>69.120000001987705</c:v>
                </c:pt>
                <c:pt idx="14972">
                  <c:v>69.1280000019879</c:v>
                </c:pt>
                <c:pt idx="14973">
                  <c:v>69.136000001988208</c:v>
                </c:pt>
                <c:pt idx="14974">
                  <c:v>69.144000001988402</c:v>
                </c:pt>
                <c:pt idx="14975">
                  <c:v>69.152000001988597</c:v>
                </c:pt>
                <c:pt idx="14976">
                  <c:v>69.160000001988891</c:v>
                </c:pt>
                <c:pt idx="14977">
                  <c:v>69.1680000019891</c:v>
                </c:pt>
                <c:pt idx="14978">
                  <c:v>69.176000001989294</c:v>
                </c:pt>
                <c:pt idx="14979">
                  <c:v>69.184000001989602</c:v>
                </c:pt>
                <c:pt idx="14980">
                  <c:v>69.192000001989797</c:v>
                </c:pt>
                <c:pt idx="14981">
                  <c:v>69.200000001990006</c:v>
                </c:pt>
                <c:pt idx="14982">
                  <c:v>69.2080000019903</c:v>
                </c:pt>
                <c:pt idx="14983">
                  <c:v>69.216000001990508</c:v>
                </c:pt>
                <c:pt idx="14984">
                  <c:v>69.224000001990689</c:v>
                </c:pt>
                <c:pt idx="14985">
                  <c:v>69.232000001991011</c:v>
                </c:pt>
                <c:pt idx="14986">
                  <c:v>69.240000001991191</c:v>
                </c:pt>
                <c:pt idx="14987">
                  <c:v>69.2480000019914</c:v>
                </c:pt>
                <c:pt idx="14988">
                  <c:v>69.256000001991595</c:v>
                </c:pt>
                <c:pt idx="14989">
                  <c:v>69.264000001991903</c:v>
                </c:pt>
                <c:pt idx="14990">
                  <c:v>69.272000001992097</c:v>
                </c:pt>
                <c:pt idx="14991">
                  <c:v>69.280000001992306</c:v>
                </c:pt>
                <c:pt idx="14992">
                  <c:v>69.2880000019926</c:v>
                </c:pt>
                <c:pt idx="14993">
                  <c:v>69.296000001992809</c:v>
                </c:pt>
                <c:pt idx="14994">
                  <c:v>69.304000001992989</c:v>
                </c:pt>
                <c:pt idx="14995">
                  <c:v>69.312000001993312</c:v>
                </c:pt>
                <c:pt idx="14996">
                  <c:v>69.320000001993492</c:v>
                </c:pt>
                <c:pt idx="14997">
                  <c:v>69.328000001993701</c:v>
                </c:pt>
                <c:pt idx="14998">
                  <c:v>69.336000001993895</c:v>
                </c:pt>
                <c:pt idx="14999">
                  <c:v>69.344000001994203</c:v>
                </c:pt>
                <c:pt idx="15000">
                  <c:v>69.352000001994398</c:v>
                </c:pt>
                <c:pt idx="15001">
                  <c:v>69.360000001994607</c:v>
                </c:pt>
                <c:pt idx="15002">
                  <c:v>69.368000001994901</c:v>
                </c:pt>
                <c:pt idx="15003">
                  <c:v>69.376000001995109</c:v>
                </c:pt>
                <c:pt idx="15004">
                  <c:v>69.38400000199529</c:v>
                </c:pt>
                <c:pt idx="15005">
                  <c:v>69.392000001995598</c:v>
                </c:pt>
                <c:pt idx="15006">
                  <c:v>69.400000001995792</c:v>
                </c:pt>
                <c:pt idx="15007">
                  <c:v>69.408000001996001</c:v>
                </c:pt>
                <c:pt idx="15008">
                  <c:v>69.416000001996196</c:v>
                </c:pt>
                <c:pt idx="15009">
                  <c:v>69.424000001996504</c:v>
                </c:pt>
                <c:pt idx="15010">
                  <c:v>69.432000001996698</c:v>
                </c:pt>
                <c:pt idx="15011">
                  <c:v>69.440000001996907</c:v>
                </c:pt>
                <c:pt idx="15012">
                  <c:v>69.448000001997201</c:v>
                </c:pt>
                <c:pt idx="15013">
                  <c:v>69.45600000199741</c:v>
                </c:pt>
                <c:pt idx="15014">
                  <c:v>69.46400000199759</c:v>
                </c:pt>
                <c:pt idx="15015">
                  <c:v>69.472000001997898</c:v>
                </c:pt>
                <c:pt idx="15016">
                  <c:v>69.480000001998093</c:v>
                </c:pt>
                <c:pt idx="15017">
                  <c:v>69.488000001998302</c:v>
                </c:pt>
                <c:pt idx="15018">
                  <c:v>69.496000001998496</c:v>
                </c:pt>
                <c:pt idx="15019">
                  <c:v>69.504000001998804</c:v>
                </c:pt>
                <c:pt idx="15020">
                  <c:v>69.512000001998999</c:v>
                </c:pt>
                <c:pt idx="15021">
                  <c:v>69.520000001999207</c:v>
                </c:pt>
                <c:pt idx="15022">
                  <c:v>69.528000001999501</c:v>
                </c:pt>
                <c:pt idx="15023">
                  <c:v>69.53600000199971</c:v>
                </c:pt>
                <c:pt idx="15024">
                  <c:v>69.544000001999891</c:v>
                </c:pt>
                <c:pt idx="15025">
                  <c:v>69.552000002000199</c:v>
                </c:pt>
                <c:pt idx="15026">
                  <c:v>69.560000002000393</c:v>
                </c:pt>
                <c:pt idx="15027">
                  <c:v>69.568000002000602</c:v>
                </c:pt>
                <c:pt idx="15028">
                  <c:v>69.576000002000796</c:v>
                </c:pt>
                <c:pt idx="15029">
                  <c:v>69.584000002001105</c:v>
                </c:pt>
                <c:pt idx="15030">
                  <c:v>69.592000002001299</c:v>
                </c:pt>
                <c:pt idx="15031">
                  <c:v>69.600000002001508</c:v>
                </c:pt>
                <c:pt idx="15032">
                  <c:v>69.608000002001802</c:v>
                </c:pt>
                <c:pt idx="15033">
                  <c:v>69.616000002001996</c:v>
                </c:pt>
                <c:pt idx="15034">
                  <c:v>69.624000002002191</c:v>
                </c:pt>
                <c:pt idx="15035">
                  <c:v>69.632000002002499</c:v>
                </c:pt>
                <c:pt idx="15036">
                  <c:v>69.640000002002694</c:v>
                </c:pt>
                <c:pt idx="15037">
                  <c:v>69.648000002002902</c:v>
                </c:pt>
                <c:pt idx="15038">
                  <c:v>69.656000002003097</c:v>
                </c:pt>
                <c:pt idx="15039">
                  <c:v>69.664000002003405</c:v>
                </c:pt>
                <c:pt idx="15040">
                  <c:v>69.6720000020036</c:v>
                </c:pt>
                <c:pt idx="15041">
                  <c:v>69.680000002003808</c:v>
                </c:pt>
                <c:pt idx="15042">
                  <c:v>69.688000002004102</c:v>
                </c:pt>
                <c:pt idx="15043">
                  <c:v>69.696000002004297</c:v>
                </c:pt>
                <c:pt idx="15044">
                  <c:v>69.704000002004491</c:v>
                </c:pt>
                <c:pt idx="15045">
                  <c:v>69.7120000020048</c:v>
                </c:pt>
                <c:pt idx="15046">
                  <c:v>69.720000002004994</c:v>
                </c:pt>
                <c:pt idx="15047">
                  <c:v>69.728000002005203</c:v>
                </c:pt>
                <c:pt idx="15048">
                  <c:v>69.736000002005397</c:v>
                </c:pt>
                <c:pt idx="15049">
                  <c:v>69.744000002005706</c:v>
                </c:pt>
                <c:pt idx="15050">
                  <c:v>69.7520000020059</c:v>
                </c:pt>
                <c:pt idx="15051">
                  <c:v>69.760000002006109</c:v>
                </c:pt>
                <c:pt idx="15052">
                  <c:v>69.768000002006403</c:v>
                </c:pt>
                <c:pt idx="15053">
                  <c:v>69.776000002006597</c:v>
                </c:pt>
                <c:pt idx="15054">
                  <c:v>69.784000002006792</c:v>
                </c:pt>
                <c:pt idx="15055">
                  <c:v>69.7920000020071</c:v>
                </c:pt>
                <c:pt idx="15056">
                  <c:v>69.800000002007295</c:v>
                </c:pt>
                <c:pt idx="15057">
                  <c:v>69.808000002007503</c:v>
                </c:pt>
                <c:pt idx="15058">
                  <c:v>69.816000002007698</c:v>
                </c:pt>
                <c:pt idx="15059">
                  <c:v>69.824000002008006</c:v>
                </c:pt>
                <c:pt idx="15060">
                  <c:v>69.832000002008201</c:v>
                </c:pt>
                <c:pt idx="15061">
                  <c:v>69.840000002008409</c:v>
                </c:pt>
                <c:pt idx="15062">
                  <c:v>69.848000002008703</c:v>
                </c:pt>
                <c:pt idx="15063">
                  <c:v>69.856000002008898</c:v>
                </c:pt>
                <c:pt idx="15064">
                  <c:v>69.864000002009092</c:v>
                </c:pt>
                <c:pt idx="15065">
                  <c:v>69.872000002009401</c:v>
                </c:pt>
                <c:pt idx="15066">
                  <c:v>69.880000002009595</c:v>
                </c:pt>
                <c:pt idx="15067">
                  <c:v>69.888000002009804</c:v>
                </c:pt>
                <c:pt idx="15068">
                  <c:v>69.896000002009998</c:v>
                </c:pt>
                <c:pt idx="15069">
                  <c:v>69.904000002010307</c:v>
                </c:pt>
                <c:pt idx="15070">
                  <c:v>69.912000002010501</c:v>
                </c:pt>
                <c:pt idx="15071">
                  <c:v>69.920000002010696</c:v>
                </c:pt>
                <c:pt idx="15072">
                  <c:v>69.928000002011004</c:v>
                </c:pt>
                <c:pt idx="15073">
                  <c:v>69.936000002011198</c:v>
                </c:pt>
                <c:pt idx="15074">
                  <c:v>69.944000002011393</c:v>
                </c:pt>
                <c:pt idx="15075">
                  <c:v>69.952000002011701</c:v>
                </c:pt>
                <c:pt idx="15076">
                  <c:v>69.960000002011896</c:v>
                </c:pt>
                <c:pt idx="15077">
                  <c:v>69.968000002012104</c:v>
                </c:pt>
                <c:pt idx="15078">
                  <c:v>69.976000002012299</c:v>
                </c:pt>
                <c:pt idx="15079">
                  <c:v>69.984000002012607</c:v>
                </c:pt>
                <c:pt idx="15080">
                  <c:v>69.992000002012801</c:v>
                </c:pt>
                <c:pt idx="15081">
                  <c:v>70.000000002012996</c:v>
                </c:pt>
                <c:pt idx="15082">
                  <c:v>70.00800000201329</c:v>
                </c:pt>
                <c:pt idx="15083">
                  <c:v>70.016000002013499</c:v>
                </c:pt>
                <c:pt idx="15084">
                  <c:v>70.024000002013693</c:v>
                </c:pt>
                <c:pt idx="15085">
                  <c:v>70.032000002014001</c:v>
                </c:pt>
                <c:pt idx="15086">
                  <c:v>70.040000002014196</c:v>
                </c:pt>
                <c:pt idx="15087">
                  <c:v>70.048000002014405</c:v>
                </c:pt>
                <c:pt idx="15088">
                  <c:v>70.056000002014599</c:v>
                </c:pt>
                <c:pt idx="15089">
                  <c:v>70.064000002014907</c:v>
                </c:pt>
                <c:pt idx="15090">
                  <c:v>70.072000002015102</c:v>
                </c:pt>
                <c:pt idx="15091">
                  <c:v>70.080000002015296</c:v>
                </c:pt>
                <c:pt idx="15092">
                  <c:v>70.08800000201559</c:v>
                </c:pt>
                <c:pt idx="15093">
                  <c:v>70.096000002015799</c:v>
                </c:pt>
                <c:pt idx="15094">
                  <c:v>70.104000002015994</c:v>
                </c:pt>
                <c:pt idx="15095">
                  <c:v>70.112000002016302</c:v>
                </c:pt>
                <c:pt idx="15096">
                  <c:v>70.120000002016496</c:v>
                </c:pt>
                <c:pt idx="15097">
                  <c:v>70.128000002016705</c:v>
                </c:pt>
                <c:pt idx="15098">
                  <c:v>70.1360000020169</c:v>
                </c:pt>
                <c:pt idx="15099">
                  <c:v>70.144000002017208</c:v>
                </c:pt>
                <c:pt idx="15100">
                  <c:v>70.152000002017402</c:v>
                </c:pt>
                <c:pt idx="15101">
                  <c:v>70.160000002017597</c:v>
                </c:pt>
                <c:pt idx="15102">
                  <c:v>70.168000002017891</c:v>
                </c:pt>
                <c:pt idx="15103">
                  <c:v>70.1760000020181</c:v>
                </c:pt>
                <c:pt idx="15104">
                  <c:v>70.184000002018294</c:v>
                </c:pt>
                <c:pt idx="15105">
                  <c:v>70.192000002018602</c:v>
                </c:pt>
                <c:pt idx="15106">
                  <c:v>70.200000002018797</c:v>
                </c:pt>
                <c:pt idx="15107">
                  <c:v>70.208000002019006</c:v>
                </c:pt>
                <c:pt idx="15108">
                  <c:v>70.2160000020192</c:v>
                </c:pt>
                <c:pt idx="15109">
                  <c:v>70.224000002019508</c:v>
                </c:pt>
                <c:pt idx="15110">
                  <c:v>70.232000002019703</c:v>
                </c:pt>
                <c:pt idx="15111">
                  <c:v>70.240000002019897</c:v>
                </c:pt>
                <c:pt idx="15112">
                  <c:v>70.248000002020191</c:v>
                </c:pt>
                <c:pt idx="15113">
                  <c:v>70.2560000020204</c:v>
                </c:pt>
                <c:pt idx="15114">
                  <c:v>70.264000002020595</c:v>
                </c:pt>
                <c:pt idx="15115">
                  <c:v>70.272000002020903</c:v>
                </c:pt>
                <c:pt idx="15116">
                  <c:v>70.280000002021097</c:v>
                </c:pt>
                <c:pt idx="15117">
                  <c:v>70.288000002021306</c:v>
                </c:pt>
                <c:pt idx="15118">
                  <c:v>70.296000002021501</c:v>
                </c:pt>
                <c:pt idx="15119">
                  <c:v>70.304000002021809</c:v>
                </c:pt>
                <c:pt idx="15120">
                  <c:v>70.312000002021989</c:v>
                </c:pt>
                <c:pt idx="15121">
                  <c:v>70.320000002022198</c:v>
                </c:pt>
                <c:pt idx="15122">
                  <c:v>70.328000002022492</c:v>
                </c:pt>
                <c:pt idx="15123">
                  <c:v>70.336000002022701</c:v>
                </c:pt>
                <c:pt idx="15124">
                  <c:v>70.344000002022895</c:v>
                </c:pt>
                <c:pt idx="15125">
                  <c:v>70.352000002023203</c:v>
                </c:pt>
                <c:pt idx="15126">
                  <c:v>70.360000002023398</c:v>
                </c:pt>
                <c:pt idx="15127">
                  <c:v>70.368000002023606</c:v>
                </c:pt>
                <c:pt idx="15128">
                  <c:v>70.376000002023801</c:v>
                </c:pt>
                <c:pt idx="15129">
                  <c:v>70.384000002024109</c:v>
                </c:pt>
                <c:pt idx="15130">
                  <c:v>70.39200000202429</c:v>
                </c:pt>
                <c:pt idx="15131">
                  <c:v>70.400000002024498</c:v>
                </c:pt>
                <c:pt idx="15132">
                  <c:v>70.408000002024792</c:v>
                </c:pt>
                <c:pt idx="15133">
                  <c:v>70.416000002025001</c:v>
                </c:pt>
                <c:pt idx="15134">
                  <c:v>70.424000002025195</c:v>
                </c:pt>
                <c:pt idx="15135">
                  <c:v>70.432000002025504</c:v>
                </c:pt>
                <c:pt idx="15136">
                  <c:v>70.440000002025698</c:v>
                </c:pt>
                <c:pt idx="15137">
                  <c:v>70.448000002025907</c:v>
                </c:pt>
                <c:pt idx="15138">
                  <c:v>70.456000002026101</c:v>
                </c:pt>
                <c:pt idx="15139">
                  <c:v>70.46400000202641</c:v>
                </c:pt>
                <c:pt idx="15140">
                  <c:v>70.47200000202659</c:v>
                </c:pt>
                <c:pt idx="15141">
                  <c:v>70.480000002026799</c:v>
                </c:pt>
                <c:pt idx="15142">
                  <c:v>70.488000002027093</c:v>
                </c:pt>
                <c:pt idx="15143">
                  <c:v>70.496000002027301</c:v>
                </c:pt>
                <c:pt idx="15144">
                  <c:v>70.504000002027496</c:v>
                </c:pt>
                <c:pt idx="15145">
                  <c:v>70.512000002027804</c:v>
                </c:pt>
                <c:pt idx="15146">
                  <c:v>70.520000002027999</c:v>
                </c:pt>
                <c:pt idx="15147">
                  <c:v>70.528000002028207</c:v>
                </c:pt>
                <c:pt idx="15148">
                  <c:v>70.536000002028402</c:v>
                </c:pt>
                <c:pt idx="15149">
                  <c:v>70.54400000202871</c:v>
                </c:pt>
                <c:pt idx="15150">
                  <c:v>70.55200000202889</c:v>
                </c:pt>
                <c:pt idx="15151">
                  <c:v>70.560000002029099</c:v>
                </c:pt>
                <c:pt idx="15152">
                  <c:v>70.568000002029393</c:v>
                </c:pt>
                <c:pt idx="15153">
                  <c:v>70.576000002029602</c:v>
                </c:pt>
                <c:pt idx="15154">
                  <c:v>70.584000002029796</c:v>
                </c:pt>
                <c:pt idx="15155">
                  <c:v>70.592000002030105</c:v>
                </c:pt>
                <c:pt idx="15156">
                  <c:v>70.600000002030299</c:v>
                </c:pt>
                <c:pt idx="15157">
                  <c:v>70.608000002030508</c:v>
                </c:pt>
                <c:pt idx="15158">
                  <c:v>70.616000002030688</c:v>
                </c:pt>
                <c:pt idx="15159">
                  <c:v>70.624000002031011</c:v>
                </c:pt>
                <c:pt idx="15160">
                  <c:v>70.632000002031191</c:v>
                </c:pt>
                <c:pt idx="15161">
                  <c:v>70.6400000020314</c:v>
                </c:pt>
                <c:pt idx="15162">
                  <c:v>70.648000002031694</c:v>
                </c:pt>
                <c:pt idx="15163">
                  <c:v>70.656000002031902</c:v>
                </c:pt>
                <c:pt idx="15164">
                  <c:v>70.664000002032097</c:v>
                </c:pt>
                <c:pt idx="15165">
                  <c:v>70.672000002032405</c:v>
                </c:pt>
                <c:pt idx="15166">
                  <c:v>70.6800000020326</c:v>
                </c:pt>
                <c:pt idx="15167">
                  <c:v>70.688000002032808</c:v>
                </c:pt>
                <c:pt idx="15168">
                  <c:v>70.696000002032989</c:v>
                </c:pt>
                <c:pt idx="15169">
                  <c:v>70.704000002033297</c:v>
                </c:pt>
                <c:pt idx="15170">
                  <c:v>70.712000002033491</c:v>
                </c:pt>
                <c:pt idx="15171">
                  <c:v>70.7200000020337</c:v>
                </c:pt>
                <c:pt idx="15172">
                  <c:v>70.728000002033994</c:v>
                </c:pt>
                <c:pt idx="15173">
                  <c:v>70.736000002034203</c:v>
                </c:pt>
                <c:pt idx="15174">
                  <c:v>70.744000002034397</c:v>
                </c:pt>
                <c:pt idx="15175">
                  <c:v>70.752000002034706</c:v>
                </c:pt>
                <c:pt idx="15176">
                  <c:v>70.7600000020349</c:v>
                </c:pt>
                <c:pt idx="15177">
                  <c:v>70.768000002035109</c:v>
                </c:pt>
                <c:pt idx="15178">
                  <c:v>70.776000002035289</c:v>
                </c:pt>
                <c:pt idx="15179">
                  <c:v>70.784000002035597</c:v>
                </c:pt>
                <c:pt idx="15180">
                  <c:v>70.792000002035792</c:v>
                </c:pt>
                <c:pt idx="15181">
                  <c:v>70.800000002036001</c:v>
                </c:pt>
                <c:pt idx="15182">
                  <c:v>70.808000002036295</c:v>
                </c:pt>
                <c:pt idx="15183">
                  <c:v>70.816000002036503</c:v>
                </c:pt>
                <c:pt idx="15184">
                  <c:v>70.824000002036698</c:v>
                </c:pt>
                <c:pt idx="15185">
                  <c:v>70.832000002037006</c:v>
                </c:pt>
                <c:pt idx="15186">
                  <c:v>70.8400000020372</c:v>
                </c:pt>
                <c:pt idx="15187">
                  <c:v>70.848000002037409</c:v>
                </c:pt>
                <c:pt idx="15188">
                  <c:v>70.856000002037703</c:v>
                </c:pt>
                <c:pt idx="15189">
                  <c:v>70.864000002037898</c:v>
                </c:pt>
                <c:pt idx="15190">
                  <c:v>70.872000002038092</c:v>
                </c:pt>
                <c:pt idx="15191">
                  <c:v>70.880000002038301</c:v>
                </c:pt>
                <c:pt idx="15192">
                  <c:v>70.888000002038595</c:v>
                </c:pt>
                <c:pt idx="15193">
                  <c:v>70.896000002038804</c:v>
                </c:pt>
                <c:pt idx="15194">
                  <c:v>70.904000002038998</c:v>
                </c:pt>
                <c:pt idx="15195">
                  <c:v>70.912000002039306</c:v>
                </c:pt>
                <c:pt idx="15196">
                  <c:v>70.920000002039501</c:v>
                </c:pt>
                <c:pt idx="15197">
                  <c:v>70.92800000203971</c:v>
                </c:pt>
                <c:pt idx="15198">
                  <c:v>70.936000002040004</c:v>
                </c:pt>
                <c:pt idx="15199">
                  <c:v>70.944000002040198</c:v>
                </c:pt>
                <c:pt idx="15200">
                  <c:v>70.952000002040393</c:v>
                </c:pt>
                <c:pt idx="15201">
                  <c:v>70.960000002040601</c:v>
                </c:pt>
                <c:pt idx="15202">
                  <c:v>70.968000002040895</c:v>
                </c:pt>
                <c:pt idx="15203">
                  <c:v>70.976000002041104</c:v>
                </c:pt>
                <c:pt idx="15204">
                  <c:v>70.984000002041299</c:v>
                </c:pt>
                <c:pt idx="15205">
                  <c:v>70.992000002041607</c:v>
                </c:pt>
                <c:pt idx="15206">
                  <c:v>71.000000002041801</c:v>
                </c:pt>
                <c:pt idx="15207">
                  <c:v>71.008000002041996</c:v>
                </c:pt>
                <c:pt idx="15208">
                  <c:v>71.016000002042304</c:v>
                </c:pt>
                <c:pt idx="15209">
                  <c:v>71.024000002042499</c:v>
                </c:pt>
                <c:pt idx="15210">
                  <c:v>71.032000002042693</c:v>
                </c:pt>
                <c:pt idx="15211">
                  <c:v>71.040000002042902</c:v>
                </c:pt>
                <c:pt idx="15212">
                  <c:v>71.048000002043196</c:v>
                </c:pt>
                <c:pt idx="15213">
                  <c:v>71.056000002043405</c:v>
                </c:pt>
                <c:pt idx="15214">
                  <c:v>71.064000002043599</c:v>
                </c:pt>
                <c:pt idx="15215">
                  <c:v>71.072000002043907</c:v>
                </c:pt>
                <c:pt idx="15216">
                  <c:v>71.080000002044102</c:v>
                </c:pt>
                <c:pt idx="15217">
                  <c:v>71.088000002044296</c:v>
                </c:pt>
                <c:pt idx="15218">
                  <c:v>71.09600000204459</c:v>
                </c:pt>
                <c:pt idx="15219">
                  <c:v>71.104000002044799</c:v>
                </c:pt>
                <c:pt idx="15220">
                  <c:v>71.112000002044994</c:v>
                </c:pt>
                <c:pt idx="15221">
                  <c:v>71.120000002045202</c:v>
                </c:pt>
                <c:pt idx="15222">
                  <c:v>71.128000002045496</c:v>
                </c:pt>
                <c:pt idx="15223">
                  <c:v>71.136000002045705</c:v>
                </c:pt>
                <c:pt idx="15224">
                  <c:v>71.1440000020459</c:v>
                </c:pt>
                <c:pt idx="15225">
                  <c:v>71.152000002046208</c:v>
                </c:pt>
                <c:pt idx="15226">
                  <c:v>71.160000002046402</c:v>
                </c:pt>
                <c:pt idx="15227">
                  <c:v>71.168000002046597</c:v>
                </c:pt>
                <c:pt idx="15228">
                  <c:v>71.176000002046891</c:v>
                </c:pt>
                <c:pt idx="15229">
                  <c:v>71.1840000020471</c:v>
                </c:pt>
                <c:pt idx="15230">
                  <c:v>71.192000002047294</c:v>
                </c:pt>
                <c:pt idx="15231">
                  <c:v>71.200000002047503</c:v>
                </c:pt>
                <c:pt idx="15232">
                  <c:v>71.208000002047797</c:v>
                </c:pt>
                <c:pt idx="15233">
                  <c:v>71.216000002048006</c:v>
                </c:pt>
                <c:pt idx="15234">
                  <c:v>71.2240000020482</c:v>
                </c:pt>
                <c:pt idx="15235">
                  <c:v>71.232000002048508</c:v>
                </c:pt>
                <c:pt idx="15236">
                  <c:v>71.240000002048703</c:v>
                </c:pt>
                <c:pt idx="15237">
                  <c:v>71.248000002048897</c:v>
                </c:pt>
                <c:pt idx="15238">
                  <c:v>71.256000002049191</c:v>
                </c:pt>
                <c:pt idx="15239">
                  <c:v>71.2640000020494</c:v>
                </c:pt>
                <c:pt idx="15240">
                  <c:v>71.272000002049595</c:v>
                </c:pt>
                <c:pt idx="15241">
                  <c:v>71.280000002049803</c:v>
                </c:pt>
                <c:pt idx="15242">
                  <c:v>71.288000002050097</c:v>
                </c:pt>
                <c:pt idx="15243">
                  <c:v>71.296000002050306</c:v>
                </c:pt>
                <c:pt idx="15244">
                  <c:v>71.3040000020505</c:v>
                </c:pt>
                <c:pt idx="15245">
                  <c:v>71.312000002050809</c:v>
                </c:pt>
                <c:pt idx="15246">
                  <c:v>71.320000002051003</c:v>
                </c:pt>
                <c:pt idx="15247">
                  <c:v>71.328000002051198</c:v>
                </c:pt>
                <c:pt idx="15248">
                  <c:v>71.336000002051492</c:v>
                </c:pt>
                <c:pt idx="15249">
                  <c:v>71.3440000020517</c:v>
                </c:pt>
                <c:pt idx="15250">
                  <c:v>71.352000002051895</c:v>
                </c:pt>
                <c:pt idx="15251">
                  <c:v>71.360000002052104</c:v>
                </c:pt>
                <c:pt idx="15252">
                  <c:v>71.368000002052398</c:v>
                </c:pt>
                <c:pt idx="15253">
                  <c:v>71.376000002052606</c:v>
                </c:pt>
                <c:pt idx="15254">
                  <c:v>71.384000002052801</c:v>
                </c:pt>
                <c:pt idx="15255">
                  <c:v>71.392000002053109</c:v>
                </c:pt>
                <c:pt idx="15256">
                  <c:v>71.400000002053289</c:v>
                </c:pt>
                <c:pt idx="15257">
                  <c:v>71.408000002053498</c:v>
                </c:pt>
                <c:pt idx="15258">
                  <c:v>71.416000002053792</c:v>
                </c:pt>
                <c:pt idx="15259">
                  <c:v>71.424000002054001</c:v>
                </c:pt>
                <c:pt idx="15260">
                  <c:v>71.432000002054195</c:v>
                </c:pt>
                <c:pt idx="15261">
                  <c:v>71.440000002054404</c:v>
                </c:pt>
                <c:pt idx="15262">
                  <c:v>71.448000002054698</c:v>
                </c:pt>
                <c:pt idx="15263">
                  <c:v>71.456000002054907</c:v>
                </c:pt>
                <c:pt idx="15264">
                  <c:v>71.464000002055101</c:v>
                </c:pt>
                <c:pt idx="15265">
                  <c:v>71.47200000205541</c:v>
                </c:pt>
                <c:pt idx="15266">
                  <c:v>71.48000000205559</c:v>
                </c:pt>
                <c:pt idx="15267">
                  <c:v>71.488000002055799</c:v>
                </c:pt>
                <c:pt idx="15268">
                  <c:v>71.496000002056093</c:v>
                </c:pt>
                <c:pt idx="15269">
                  <c:v>71.504000002056301</c:v>
                </c:pt>
                <c:pt idx="15270">
                  <c:v>71.512000002056496</c:v>
                </c:pt>
                <c:pt idx="15271">
                  <c:v>71.520000002056705</c:v>
                </c:pt>
                <c:pt idx="15272">
                  <c:v>71.528000002056999</c:v>
                </c:pt>
                <c:pt idx="15273">
                  <c:v>71.536000002057207</c:v>
                </c:pt>
                <c:pt idx="15274">
                  <c:v>71.544000002057402</c:v>
                </c:pt>
                <c:pt idx="15275">
                  <c:v>71.55200000205771</c:v>
                </c:pt>
                <c:pt idx="15276">
                  <c:v>71.56000000205789</c:v>
                </c:pt>
                <c:pt idx="15277">
                  <c:v>71.568000002058099</c:v>
                </c:pt>
                <c:pt idx="15278">
                  <c:v>71.576000002058393</c:v>
                </c:pt>
                <c:pt idx="15279">
                  <c:v>71.584000002058602</c:v>
                </c:pt>
                <c:pt idx="15280">
                  <c:v>71.592000002058796</c:v>
                </c:pt>
                <c:pt idx="15281">
                  <c:v>71.600000002059005</c:v>
                </c:pt>
                <c:pt idx="15282">
                  <c:v>71.608000002059299</c:v>
                </c:pt>
                <c:pt idx="15283">
                  <c:v>71.616000002059508</c:v>
                </c:pt>
                <c:pt idx="15284">
                  <c:v>71.624000002059702</c:v>
                </c:pt>
                <c:pt idx="15285">
                  <c:v>71.632000002060011</c:v>
                </c:pt>
                <c:pt idx="15286">
                  <c:v>71.640000002060191</c:v>
                </c:pt>
                <c:pt idx="15287">
                  <c:v>71.6480000020604</c:v>
                </c:pt>
                <c:pt idx="15288">
                  <c:v>71.656000002060694</c:v>
                </c:pt>
                <c:pt idx="15289">
                  <c:v>71.664000002060902</c:v>
                </c:pt>
                <c:pt idx="15290">
                  <c:v>71.672000002061097</c:v>
                </c:pt>
                <c:pt idx="15291">
                  <c:v>71.680000002061306</c:v>
                </c:pt>
                <c:pt idx="15292">
                  <c:v>71.6880000020616</c:v>
                </c:pt>
                <c:pt idx="15293">
                  <c:v>71.696000002061808</c:v>
                </c:pt>
                <c:pt idx="15294">
                  <c:v>71.704000002061989</c:v>
                </c:pt>
                <c:pt idx="15295">
                  <c:v>71.712000002062311</c:v>
                </c:pt>
                <c:pt idx="15296">
                  <c:v>71.720000002062491</c:v>
                </c:pt>
                <c:pt idx="15297">
                  <c:v>71.7280000020627</c:v>
                </c:pt>
                <c:pt idx="15298">
                  <c:v>71.736000002062994</c:v>
                </c:pt>
                <c:pt idx="15299">
                  <c:v>71.744000002063203</c:v>
                </c:pt>
                <c:pt idx="15300">
                  <c:v>71.752000002063397</c:v>
                </c:pt>
                <c:pt idx="15301">
                  <c:v>71.760000002063606</c:v>
                </c:pt>
                <c:pt idx="15302">
                  <c:v>71.7680000020639</c:v>
                </c:pt>
                <c:pt idx="15303">
                  <c:v>71.776000002064109</c:v>
                </c:pt>
                <c:pt idx="15304">
                  <c:v>71.784000002064289</c:v>
                </c:pt>
                <c:pt idx="15305">
                  <c:v>71.792000002064597</c:v>
                </c:pt>
                <c:pt idx="15306">
                  <c:v>71.800000002064792</c:v>
                </c:pt>
                <c:pt idx="15307">
                  <c:v>71.808000002065</c:v>
                </c:pt>
                <c:pt idx="15308">
                  <c:v>71.816000002065294</c:v>
                </c:pt>
                <c:pt idx="15309">
                  <c:v>71.824000002065503</c:v>
                </c:pt>
                <c:pt idx="15310">
                  <c:v>71.832000002065698</c:v>
                </c:pt>
                <c:pt idx="15311">
                  <c:v>71.840000002065906</c:v>
                </c:pt>
                <c:pt idx="15312">
                  <c:v>71.8480000020662</c:v>
                </c:pt>
                <c:pt idx="15313">
                  <c:v>71.856000002066409</c:v>
                </c:pt>
                <c:pt idx="15314">
                  <c:v>71.864000002066589</c:v>
                </c:pt>
                <c:pt idx="15315">
                  <c:v>71.872000002066898</c:v>
                </c:pt>
                <c:pt idx="15316">
                  <c:v>71.880000002067092</c:v>
                </c:pt>
                <c:pt idx="15317">
                  <c:v>71.888000002067301</c:v>
                </c:pt>
                <c:pt idx="15318">
                  <c:v>71.896000002067595</c:v>
                </c:pt>
                <c:pt idx="15319">
                  <c:v>71.904000002067804</c:v>
                </c:pt>
                <c:pt idx="15320">
                  <c:v>71.912000002067998</c:v>
                </c:pt>
                <c:pt idx="15321">
                  <c:v>71.920000002068207</c:v>
                </c:pt>
                <c:pt idx="15322">
                  <c:v>71.928000002068501</c:v>
                </c:pt>
                <c:pt idx="15323">
                  <c:v>71.93600000206871</c:v>
                </c:pt>
                <c:pt idx="15324">
                  <c:v>71.94400000206889</c:v>
                </c:pt>
                <c:pt idx="15325">
                  <c:v>71.952000002069198</c:v>
                </c:pt>
                <c:pt idx="15326">
                  <c:v>71.960000002069393</c:v>
                </c:pt>
                <c:pt idx="15327">
                  <c:v>71.968000002069601</c:v>
                </c:pt>
                <c:pt idx="15328">
                  <c:v>71.976000002069895</c:v>
                </c:pt>
                <c:pt idx="15329">
                  <c:v>71.984000002070104</c:v>
                </c:pt>
                <c:pt idx="15330">
                  <c:v>71.992000002070299</c:v>
                </c:pt>
                <c:pt idx="15331">
                  <c:v>72.000000002070507</c:v>
                </c:pt>
                <c:pt idx="15332">
                  <c:v>72.008000002070801</c:v>
                </c:pt>
                <c:pt idx="15333">
                  <c:v>72.01600000207101</c:v>
                </c:pt>
                <c:pt idx="15334">
                  <c:v>72.02400000207119</c:v>
                </c:pt>
                <c:pt idx="15335">
                  <c:v>72.032000002071499</c:v>
                </c:pt>
                <c:pt idx="15336">
                  <c:v>72.040000002071693</c:v>
                </c:pt>
                <c:pt idx="15337">
                  <c:v>72.048000002071902</c:v>
                </c:pt>
                <c:pt idx="15338">
                  <c:v>72.056000002072196</c:v>
                </c:pt>
                <c:pt idx="15339">
                  <c:v>72.064000002072405</c:v>
                </c:pt>
                <c:pt idx="15340">
                  <c:v>72.072000002072599</c:v>
                </c:pt>
                <c:pt idx="15341">
                  <c:v>72.080000002072808</c:v>
                </c:pt>
                <c:pt idx="15342">
                  <c:v>72.088000002073102</c:v>
                </c:pt>
                <c:pt idx="15343">
                  <c:v>72.096000002073296</c:v>
                </c:pt>
                <c:pt idx="15344">
                  <c:v>72.104000002073491</c:v>
                </c:pt>
                <c:pt idx="15345">
                  <c:v>72.112000002073799</c:v>
                </c:pt>
                <c:pt idx="15346">
                  <c:v>72.120000002073994</c:v>
                </c:pt>
                <c:pt idx="15347">
                  <c:v>72.128000002074202</c:v>
                </c:pt>
                <c:pt idx="15348">
                  <c:v>72.136000002074496</c:v>
                </c:pt>
                <c:pt idx="15349">
                  <c:v>72.144000002074705</c:v>
                </c:pt>
                <c:pt idx="15350">
                  <c:v>72.152000002074899</c:v>
                </c:pt>
                <c:pt idx="15351">
                  <c:v>72.160000002075108</c:v>
                </c:pt>
                <c:pt idx="15352">
                  <c:v>72.168000002075402</c:v>
                </c:pt>
                <c:pt idx="15353">
                  <c:v>72.176000002075597</c:v>
                </c:pt>
                <c:pt idx="15354">
                  <c:v>72.184000002075791</c:v>
                </c:pt>
                <c:pt idx="15355">
                  <c:v>72.192000002076099</c:v>
                </c:pt>
                <c:pt idx="15356">
                  <c:v>72.200000002076294</c:v>
                </c:pt>
                <c:pt idx="15357">
                  <c:v>72.208000002076503</c:v>
                </c:pt>
                <c:pt idx="15358">
                  <c:v>72.216000002076797</c:v>
                </c:pt>
                <c:pt idx="15359">
                  <c:v>72.224000002077005</c:v>
                </c:pt>
                <c:pt idx="15360">
                  <c:v>72.2320000020772</c:v>
                </c:pt>
                <c:pt idx="15361">
                  <c:v>72.240000002077409</c:v>
                </c:pt>
                <c:pt idx="15362">
                  <c:v>72.248000002077703</c:v>
                </c:pt>
                <c:pt idx="15363">
                  <c:v>72.256000002077897</c:v>
                </c:pt>
                <c:pt idx="15364">
                  <c:v>72.264000002078092</c:v>
                </c:pt>
                <c:pt idx="15365">
                  <c:v>72.2720000020784</c:v>
                </c:pt>
                <c:pt idx="15366">
                  <c:v>72.280000002078594</c:v>
                </c:pt>
                <c:pt idx="15367">
                  <c:v>72.288000002078803</c:v>
                </c:pt>
                <c:pt idx="15368">
                  <c:v>72.296000002079097</c:v>
                </c:pt>
                <c:pt idx="15369">
                  <c:v>72.304000002079306</c:v>
                </c:pt>
                <c:pt idx="15370">
                  <c:v>72.3120000020795</c:v>
                </c:pt>
                <c:pt idx="15371">
                  <c:v>72.320000002079709</c:v>
                </c:pt>
                <c:pt idx="15372">
                  <c:v>72.328000002080003</c:v>
                </c:pt>
                <c:pt idx="15373">
                  <c:v>72.336000002080198</c:v>
                </c:pt>
                <c:pt idx="15374">
                  <c:v>72.344000002080392</c:v>
                </c:pt>
                <c:pt idx="15375">
                  <c:v>72.3520000020807</c:v>
                </c:pt>
                <c:pt idx="15376">
                  <c:v>72.360000002080895</c:v>
                </c:pt>
                <c:pt idx="15377">
                  <c:v>72.368000002081104</c:v>
                </c:pt>
                <c:pt idx="15378">
                  <c:v>72.376000002081398</c:v>
                </c:pt>
                <c:pt idx="15379">
                  <c:v>72.384000002081606</c:v>
                </c:pt>
                <c:pt idx="15380">
                  <c:v>72.392000002081801</c:v>
                </c:pt>
                <c:pt idx="15381">
                  <c:v>72.400000002081995</c:v>
                </c:pt>
                <c:pt idx="15382">
                  <c:v>72.408000002082304</c:v>
                </c:pt>
                <c:pt idx="15383">
                  <c:v>72.416000002082498</c:v>
                </c:pt>
                <c:pt idx="15384">
                  <c:v>72.424000002082693</c:v>
                </c:pt>
                <c:pt idx="15385">
                  <c:v>72.432000002083001</c:v>
                </c:pt>
                <c:pt idx="15386">
                  <c:v>72.440000002083195</c:v>
                </c:pt>
                <c:pt idx="15387">
                  <c:v>72.448000002083404</c:v>
                </c:pt>
                <c:pt idx="15388">
                  <c:v>72.456000002083698</c:v>
                </c:pt>
                <c:pt idx="15389">
                  <c:v>72.464000002083907</c:v>
                </c:pt>
                <c:pt idx="15390">
                  <c:v>72.472000002084101</c:v>
                </c:pt>
                <c:pt idx="15391">
                  <c:v>72.480000002084296</c:v>
                </c:pt>
                <c:pt idx="15392">
                  <c:v>72.48800000208459</c:v>
                </c:pt>
                <c:pt idx="15393">
                  <c:v>72.496000002084799</c:v>
                </c:pt>
                <c:pt idx="15394">
                  <c:v>72.504000002084993</c:v>
                </c:pt>
                <c:pt idx="15395">
                  <c:v>72.512000002085301</c:v>
                </c:pt>
                <c:pt idx="15396">
                  <c:v>72.520000002085496</c:v>
                </c:pt>
                <c:pt idx="15397">
                  <c:v>72.528000002085705</c:v>
                </c:pt>
                <c:pt idx="15398">
                  <c:v>72.536000002085999</c:v>
                </c:pt>
                <c:pt idx="15399">
                  <c:v>72.544000002086207</c:v>
                </c:pt>
                <c:pt idx="15400">
                  <c:v>72.552000002086402</c:v>
                </c:pt>
                <c:pt idx="15401">
                  <c:v>72.560000002086596</c:v>
                </c:pt>
                <c:pt idx="15402">
                  <c:v>72.56800000208689</c:v>
                </c:pt>
                <c:pt idx="15403">
                  <c:v>72.576000002087099</c:v>
                </c:pt>
                <c:pt idx="15404">
                  <c:v>72.584000002087294</c:v>
                </c:pt>
                <c:pt idx="15405">
                  <c:v>72.592000002087602</c:v>
                </c:pt>
                <c:pt idx="15406">
                  <c:v>72.600000002087796</c:v>
                </c:pt>
                <c:pt idx="15407">
                  <c:v>72.608000002088005</c:v>
                </c:pt>
                <c:pt idx="15408">
                  <c:v>72.616000002088299</c:v>
                </c:pt>
                <c:pt idx="15409">
                  <c:v>72.624000002088508</c:v>
                </c:pt>
                <c:pt idx="15410">
                  <c:v>72.632000002088702</c:v>
                </c:pt>
                <c:pt idx="15411">
                  <c:v>72.64000000208901</c:v>
                </c:pt>
                <c:pt idx="15412">
                  <c:v>72.648000002089191</c:v>
                </c:pt>
                <c:pt idx="15413">
                  <c:v>72.656000002089399</c:v>
                </c:pt>
                <c:pt idx="15414">
                  <c:v>72.664000002089594</c:v>
                </c:pt>
                <c:pt idx="15415">
                  <c:v>72.672000002089902</c:v>
                </c:pt>
                <c:pt idx="15416">
                  <c:v>72.680000002090097</c:v>
                </c:pt>
                <c:pt idx="15417">
                  <c:v>72.688000002090305</c:v>
                </c:pt>
                <c:pt idx="15418">
                  <c:v>72.696000002090599</c:v>
                </c:pt>
                <c:pt idx="15419">
                  <c:v>72.704000002090808</c:v>
                </c:pt>
                <c:pt idx="15420">
                  <c:v>72.712000002091003</c:v>
                </c:pt>
                <c:pt idx="15421">
                  <c:v>72.720000002091311</c:v>
                </c:pt>
                <c:pt idx="15422">
                  <c:v>72.728000002091491</c:v>
                </c:pt>
                <c:pt idx="15423">
                  <c:v>72.7360000020917</c:v>
                </c:pt>
                <c:pt idx="15424">
                  <c:v>72.744000002091894</c:v>
                </c:pt>
                <c:pt idx="15425">
                  <c:v>72.752000002092203</c:v>
                </c:pt>
                <c:pt idx="15426">
                  <c:v>72.760000002092397</c:v>
                </c:pt>
                <c:pt idx="15427">
                  <c:v>72.768000002092606</c:v>
                </c:pt>
                <c:pt idx="15428">
                  <c:v>72.7760000020929</c:v>
                </c:pt>
                <c:pt idx="15429">
                  <c:v>72.784000002093109</c:v>
                </c:pt>
                <c:pt idx="15430">
                  <c:v>72.792000002093289</c:v>
                </c:pt>
                <c:pt idx="15431">
                  <c:v>72.800000002093611</c:v>
                </c:pt>
                <c:pt idx="15432">
                  <c:v>72.808000002093792</c:v>
                </c:pt>
                <c:pt idx="15433">
                  <c:v>72.816000002094</c:v>
                </c:pt>
                <c:pt idx="15434">
                  <c:v>72.824000002094195</c:v>
                </c:pt>
                <c:pt idx="15435">
                  <c:v>72.832000002094503</c:v>
                </c:pt>
                <c:pt idx="15436">
                  <c:v>72.840000002094698</c:v>
                </c:pt>
                <c:pt idx="15437">
                  <c:v>72.848000002094906</c:v>
                </c:pt>
                <c:pt idx="15438">
                  <c:v>72.8560000020952</c:v>
                </c:pt>
                <c:pt idx="15439">
                  <c:v>72.864000002095409</c:v>
                </c:pt>
                <c:pt idx="15440">
                  <c:v>72.872000002095589</c:v>
                </c:pt>
                <c:pt idx="15441">
                  <c:v>72.880000002095898</c:v>
                </c:pt>
                <c:pt idx="15442">
                  <c:v>72.888000002096092</c:v>
                </c:pt>
                <c:pt idx="15443">
                  <c:v>72.896000002096301</c:v>
                </c:pt>
                <c:pt idx="15444">
                  <c:v>72.904000002096495</c:v>
                </c:pt>
                <c:pt idx="15445">
                  <c:v>72.912000002096804</c:v>
                </c:pt>
                <c:pt idx="15446">
                  <c:v>72.920000002096998</c:v>
                </c:pt>
                <c:pt idx="15447">
                  <c:v>72.928000002097207</c:v>
                </c:pt>
                <c:pt idx="15448">
                  <c:v>72.936000002097501</c:v>
                </c:pt>
                <c:pt idx="15449">
                  <c:v>72.94400000209771</c:v>
                </c:pt>
                <c:pt idx="15450">
                  <c:v>72.95200000209789</c:v>
                </c:pt>
                <c:pt idx="15451">
                  <c:v>72.960000002098198</c:v>
                </c:pt>
                <c:pt idx="15452">
                  <c:v>72.968000002098393</c:v>
                </c:pt>
                <c:pt idx="15453">
                  <c:v>72.976000002098601</c:v>
                </c:pt>
                <c:pt idx="15454">
                  <c:v>72.984000002098796</c:v>
                </c:pt>
                <c:pt idx="15455">
                  <c:v>72.992000002099104</c:v>
                </c:pt>
                <c:pt idx="15456">
                  <c:v>73.000000002099299</c:v>
                </c:pt>
                <c:pt idx="15457">
                  <c:v>73.008000002099507</c:v>
                </c:pt>
                <c:pt idx="15458">
                  <c:v>73.016000002099801</c:v>
                </c:pt>
                <c:pt idx="15459">
                  <c:v>73.02400000210001</c:v>
                </c:pt>
                <c:pt idx="15460">
                  <c:v>73.03200000210019</c:v>
                </c:pt>
                <c:pt idx="15461">
                  <c:v>73.040000002100498</c:v>
                </c:pt>
                <c:pt idx="15462">
                  <c:v>73.048000002100693</c:v>
                </c:pt>
                <c:pt idx="15463">
                  <c:v>73.056000002100902</c:v>
                </c:pt>
                <c:pt idx="15464">
                  <c:v>73.064000002101096</c:v>
                </c:pt>
                <c:pt idx="15465">
                  <c:v>73.072000002101404</c:v>
                </c:pt>
                <c:pt idx="15466">
                  <c:v>73.080000002101599</c:v>
                </c:pt>
                <c:pt idx="15467">
                  <c:v>73.088000002101808</c:v>
                </c:pt>
                <c:pt idx="15468">
                  <c:v>73.096000002102102</c:v>
                </c:pt>
                <c:pt idx="15469">
                  <c:v>73.10400000210231</c:v>
                </c:pt>
                <c:pt idx="15470">
                  <c:v>73.112000002102491</c:v>
                </c:pt>
                <c:pt idx="15471">
                  <c:v>73.120000002102799</c:v>
                </c:pt>
                <c:pt idx="15472">
                  <c:v>73.128000002102993</c:v>
                </c:pt>
                <c:pt idx="15473">
                  <c:v>73.136000002103202</c:v>
                </c:pt>
                <c:pt idx="15474">
                  <c:v>73.144000002103397</c:v>
                </c:pt>
                <c:pt idx="15475">
                  <c:v>73.152000002103705</c:v>
                </c:pt>
                <c:pt idx="15476">
                  <c:v>73.160000002103899</c:v>
                </c:pt>
                <c:pt idx="15477">
                  <c:v>73.168000002104108</c:v>
                </c:pt>
                <c:pt idx="15478">
                  <c:v>73.176000002104402</c:v>
                </c:pt>
                <c:pt idx="15479">
                  <c:v>73.184000002104597</c:v>
                </c:pt>
                <c:pt idx="15480">
                  <c:v>73.192000002104791</c:v>
                </c:pt>
                <c:pt idx="15481">
                  <c:v>73.200000002105099</c:v>
                </c:pt>
                <c:pt idx="15482">
                  <c:v>73.208000002105294</c:v>
                </c:pt>
                <c:pt idx="15483">
                  <c:v>73.216000002105503</c:v>
                </c:pt>
                <c:pt idx="15484">
                  <c:v>73.224000002105697</c:v>
                </c:pt>
                <c:pt idx="15485">
                  <c:v>73.232000002106005</c:v>
                </c:pt>
                <c:pt idx="15486">
                  <c:v>73.2400000021062</c:v>
                </c:pt>
                <c:pt idx="15487">
                  <c:v>73.248000002106409</c:v>
                </c:pt>
                <c:pt idx="15488">
                  <c:v>73.256000002106703</c:v>
                </c:pt>
                <c:pt idx="15489">
                  <c:v>73.264000002106897</c:v>
                </c:pt>
                <c:pt idx="15490">
                  <c:v>73.272000002107092</c:v>
                </c:pt>
                <c:pt idx="15491">
                  <c:v>73.2800000021074</c:v>
                </c:pt>
                <c:pt idx="15492">
                  <c:v>73.288000002107594</c:v>
                </c:pt>
                <c:pt idx="15493">
                  <c:v>73.296000002107803</c:v>
                </c:pt>
                <c:pt idx="15494">
                  <c:v>73.304000002107998</c:v>
                </c:pt>
                <c:pt idx="15495">
                  <c:v>73.312000002108306</c:v>
                </c:pt>
                <c:pt idx="15496">
                  <c:v>73.3200000021085</c:v>
                </c:pt>
                <c:pt idx="15497">
                  <c:v>73.328000002108709</c:v>
                </c:pt>
                <c:pt idx="15498">
                  <c:v>73.336000002109003</c:v>
                </c:pt>
                <c:pt idx="15499">
                  <c:v>73.344000002109198</c:v>
                </c:pt>
                <c:pt idx="15500">
                  <c:v>73.352000002109392</c:v>
                </c:pt>
                <c:pt idx="15501">
                  <c:v>73.3600000021097</c:v>
                </c:pt>
                <c:pt idx="15502">
                  <c:v>73.368000002109895</c:v>
                </c:pt>
                <c:pt idx="15503">
                  <c:v>73.376000002110104</c:v>
                </c:pt>
                <c:pt idx="15504">
                  <c:v>73.384000002110298</c:v>
                </c:pt>
                <c:pt idx="15505">
                  <c:v>73.392000002110606</c:v>
                </c:pt>
                <c:pt idx="15506">
                  <c:v>73.400000002110801</c:v>
                </c:pt>
                <c:pt idx="15507">
                  <c:v>73.40800000211101</c:v>
                </c:pt>
                <c:pt idx="15508">
                  <c:v>73.416000002111304</c:v>
                </c:pt>
                <c:pt idx="15509">
                  <c:v>73.424000002111498</c:v>
                </c:pt>
                <c:pt idx="15510">
                  <c:v>73.432000002111693</c:v>
                </c:pt>
                <c:pt idx="15511">
                  <c:v>73.440000002112001</c:v>
                </c:pt>
                <c:pt idx="15512">
                  <c:v>73.448000002112195</c:v>
                </c:pt>
                <c:pt idx="15513">
                  <c:v>73.456000002112404</c:v>
                </c:pt>
                <c:pt idx="15514">
                  <c:v>73.464000002112599</c:v>
                </c:pt>
                <c:pt idx="15515">
                  <c:v>73.472000002112907</c:v>
                </c:pt>
                <c:pt idx="15516">
                  <c:v>73.480000002113101</c:v>
                </c:pt>
                <c:pt idx="15517">
                  <c:v>73.488000002113296</c:v>
                </c:pt>
                <c:pt idx="15518">
                  <c:v>73.496000002113604</c:v>
                </c:pt>
                <c:pt idx="15519">
                  <c:v>73.504000002113798</c:v>
                </c:pt>
                <c:pt idx="15520">
                  <c:v>73.512000002113993</c:v>
                </c:pt>
                <c:pt idx="15521">
                  <c:v>73.520000002114301</c:v>
                </c:pt>
                <c:pt idx="15522">
                  <c:v>73.528000002114496</c:v>
                </c:pt>
                <c:pt idx="15523">
                  <c:v>73.536000002114704</c:v>
                </c:pt>
                <c:pt idx="15524">
                  <c:v>73.544000002114899</c:v>
                </c:pt>
                <c:pt idx="15525">
                  <c:v>73.552000002115207</c:v>
                </c:pt>
                <c:pt idx="15526">
                  <c:v>73.560000002115402</c:v>
                </c:pt>
                <c:pt idx="15527">
                  <c:v>73.568000002115596</c:v>
                </c:pt>
                <c:pt idx="15528">
                  <c:v>73.57600000211589</c:v>
                </c:pt>
                <c:pt idx="15529">
                  <c:v>73.584000002116099</c:v>
                </c:pt>
                <c:pt idx="15530">
                  <c:v>73.592000002116293</c:v>
                </c:pt>
                <c:pt idx="15531">
                  <c:v>73.600000002116602</c:v>
                </c:pt>
                <c:pt idx="15532">
                  <c:v>73.608000002116796</c:v>
                </c:pt>
                <c:pt idx="15533">
                  <c:v>73.616000002117005</c:v>
                </c:pt>
                <c:pt idx="15534">
                  <c:v>73.624000002117199</c:v>
                </c:pt>
                <c:pt idx="15535">
                  <c:v>73.632000002117508</c:v>
                </c:pt>
                <c:pt idx="15536">
                  <c:v>73.640000002117702</c:v>
                </c:pt>
                <c:pt idx="15537">
                  <c:v>73.648000002117897</c:v>
                </c:pt>
                <c:pt idx="15538">
                  <c:v>73.656000002118191</c:v>
                </c:pt>
                <c:pt idx="15539">
                  <c:v>73.664000002118399</c:v>
                </c:pt>
                <c:pt idx="15540">
                  <c:v>73.672000002118594</c:v>
                </c:pt>
                <c:pt idx="15541">
                  <c:v>73.680000002118902</c:v>
                </c:pt>
                <c:pt idx="15542">
                  <c:v>73.688000002119097</c:v>
                </c:pt>
                <c:pt idx="15543">
                  <c:v>73.696000002119305</c:v>
                </c:pt>
                <c:pt idx="15544">
                  <c:v>73.7040000021195</c:v>
                </c:pt>
                <c:pt idx="15545">
                  <c:v>73.712000002119808</c:v>
                </c:pt>
                <c:pt idx="15546">
                  <c:v>73.720000002120003</c:v>
                </c:pt>
                <c:pt idx="15547">
                  <c:v>73.728000002120197</c:v>
                </c:pt>
                <c:pt idx="15548">
                  <c:v>73.736000002120491</c:v>
                </c:pt>
                <c:pt idx="15549">
                  <c:v>73.7440000021207</c:v>
                </c:pt>
                <c:pt idx="15550">
                  <c:v>73.752000002120894</c:v>
                </c:pt>
                <c:pt idx="15551">
                  <c:v>73.760000002121203</c:v>
                </c:pt>
                <c:pt idx="15552">
                  <c:v>73.768000002121397</c:v>
                </c:pt>
                <c:pt idx="15553">
                  <c:v>73.776000002121606</c:v>
                </c:pt>
                <c:pt idx="15554">
                  <c:v>73.7840000021218</c:v>
                </c:pt>
                <c:pt idx="15555">
                  <c:v>73.792000002122109</c:v>
                </c:pt>
                <c:pt idx="15556">
                  <c:v>73.800000002122303</c:v>
                </c:pt>
                <c:pt idx="15557">
                  <c:v>73.808000002122498</c:v>
                </c:pt>
                <c:pt idx="15558">
                  <c:v>73.816000002122792</c:v>
                </c:pt>
                <c:pt idx="15559">
                  <c:v>73.824000002123</c:v>
                </c:pt>
                <c:pt idx="15560">
                  <c:v>73.832000002123195</c:v>
                </c:pt>
                <c:pt idx="15561">
                  <c:v>73.840000002123503</c:v>
                </c:pt>
                <c:pt idx="15562">
                  <c:v>73.848000002123698</c:v>
                </c:pt>
                <c:pt idx="15563">
                  <c:v>73.856000002123906</c:v>
                </c:pt>
                <c:pt idx="15564">
                  <c:v>73.864000002124101</c:v>
                </c:pt>
                <c:pt idx="15565">
                  <c:v>73.872000002124409</c:v>
                </c:pt>
                <c:pt idx="15566">
                  <c:v>73.880000002124589</c:v>
                </c:pt>
                <c:pt idx="15567">
                  <c:v>73.888000002124798</c:v>
                </c:pt>
                <c:pt idx="15568">
                  <c:v>73.896000002125092</c:v>
                </c:pt>
                <c:pt idx="15569">
                  <c:v>73.904000002125301</c:v>
                </c:pt>
                <c:pt idx="15570">
                  <c:v>73.912000002125495</c:v>
                </c:pt>
                <c:pt idx="15571">
                  <c:v>73.920000002125803</c:v>
                </c:pt>
                <c:pt idx="15572">
                  <c:v>73.928000002125998</c:v>
                </c:pt>
                <c:pt idx="15573">
                  <c:v>73.936000002126207</c:v>
                </c:pt>
                <c:pt idx="15574">
                  <c:v>73.944000002126401</c:v>
                </c:pt>
                <c:pt idx="15575">
                  <c:v>73.952000002126709</c:v>
                </c:pt>
                <c:pt idx="15576">
                  <c:v>73.96000000212689</c:v>
                </c:pt>
                <c:pt idx="15577">
                  <c:v>73.968000002127098</c:v>
                </c:pt>
                <c:pt idx="15578">
                  <c:v>73.976000002127392</c:v>
                </c:pt>
                <c:pt idx="15579">
                  <c:v>73.984000002127601</c:v>
                </c:pt>
                <c:pt idx="15580">
                  <c:v>73.992000002127796</c:v>
                </c:pt>
                <c:pt idx="15581">
                  <c:v>74.000000002128104</c:v>
                </c:pt>
                <c:pt idx="15582">
                  <c:v>74.008000002128298</c:v>
                </c:pt>
                <c:pt idx="15583">
                  <c:v>74.016000002128507</c:v>
                </c:pt>
                <c:pt idx="15584">
                  <c:v>74.024000002128702</c:v>
                </c:pt>
                <c:pt idx="15585">
                  <c:v>74.03200000212901</c:v>
                </c:pt>
                <c:pt idx="15586">
                  <c:v>74.04000000212919</c:v>
                </c:pt>
                <c:pt idx="15587">
                  <c:v>74.048000002129399</c:v>
                </c:pt>
                <c:pt idx="15588">
                  <c:v>74.056000002129693</c:v>
                </c:pt>
                <c:pt idx="15589">
                  <c:v>74.064000002129902</c:v>
                </c:pt>
                <c:pt idx="15590">
                  <c:v>74.072000002130096</c:v>
                </c:pt>
                <c:pt idx="15591">
                  <c:v>74.080000002130404</c:v>
                </c:pt>
                <c:pt idx="15592">
                  <c:v>74.088000002130599</c:v>
                </c:pt>
                <c:pt idx="15593">
                  <c:v>74.096000002130808</c:v>
                </c:pt>
                <c:pt idx="15594">
                  <c:v>74.104000002131002</c:v>
                </c:pt>
                <c:pt idx="15595">
                  <c:v>74.11200000213131</c:v>
                </c:pt>
                <c:pt idx="15596">
                  <c:v>74.120000002131491</c:v>
                </c:pt>
                <c:pt idx="15597">
                  <c:v>74.128000002131699</c:v>
                </c:pt>
                <c:pt idx="15598">
                  <c:v>74.136000002131993</c:v>
                </c:pt>
                <c:pt idx="15599">
                  <c:v>74.144000002132202</c:v>
                </c:pt>
                <c:pt idx="15600">
                  <c:v>74.152000002132397</c:v>
                </c:pt>
                <c:pt idx="15601">
                  <c:v>74.160000002132705</c:v>
                </c:pt>
                <c:pt idx="15602">
                  <c:v>74.168000002132899</c:v>
                </c:pt>
                <c:pt idx="15603">
                  <c:v>74.176000002133108</c:v>
                </c:pt>
                <c:pt idx="15604">
                  <c:v>74.184000002133288</c:v>
                </c:pt>
                <c:pt idx="15605">
                  <c:v>74.192000002133611</c:v>
                </c:pt>
                <c:pt idx="15606">
                  <c:v>74.200000002133791</c:v>
                </c:pt>
                <c:pt idx="15607">
                  <c:v>74.208000002134</c:v>
                </c:pt>
                <c:pt idx="15608">
                  <c:v>74.216000002134294</c:v>
                </c:pt>
                <c:pt idx="15609">
                  <c:v>74.224000002134503</c:v>
                </c:pt>
                <c:pt idx="15610">
                  <c:v>74.232000002134697</c:v>
                </c:pt>
                <c:pt idx="15611">
                  <c:v>74.240000002135005</c:v>
                </c:pt>
                <c:pt idx="15612">
                  <c:v>74.2480000021352</c:v>
                </c:pt>
                <c:pt idx="15613">
                  <c:v>74.256000002135409</c:v>
                </c:pt>
                <c:pt idx="15614">
                  <c:v>74.264000002135589</c:v>
                </c:pt>
                <c:pt idx="15615">
                  <c:v>74.272000002135897</c:v>
                </c:pt>
                <c:pt idx="15616">
                  <c:v>74.280000002136092</c:v>
                </c:pt>
                <c:pt idx="15617">
                  <c:v>74.2880000021363</c:v>
                </c:pt>
                <c:pt idx="15618">
                  <c:v>74.296000002136594</c:v>
                </c:pt>
                <c:pt idx="15619">
                  <c:v>74.304000002136803</c:v>
                </c:pt>
                <c:pt idx="15620">
                  <c:v>74.312000002136998</c:v>
                </c:pt>
                <c:pt idx="15621">
                  <c:v>74.320000002137306</c:v>
                </c:pt>
                <c:pt idx="15622">
                  <c:v>74.3280000021375</c:v>
                </c:pt>
                <c:pt idx="15623">
                  <c:v>74.336000002137709</c:v>
                </c:pt>
                <c:pt idx="15624">
                  <c:v>74.344000002137889</c:v>
                </c:pt>
                <c:pt idx="15625">
                  <c:v>74.352000002138197</c:v>
                </c:pt>
                <c:pt idx="15626">
                  <c:v>74.360000002138392</c:v>
                </c:pt>
                <c:pt idx="15627">
                  <c:v>74.368000002138601</c:v>
                </c:pt>
                <c:pt idx="15628">
                  <c:v>74.376000002138895</c:v>
                </c:pt>
                <c:pt idx="15629">
                  <c:v>74.384000002139103</c:v>
                </c:pt>
                <c:pt idx="15630">
                  <c:v>74.392000002139298</c:v>
                </c:pt>
                <c:pt idx="15631">
                  <c:v>74.400000002139606</c:v>
                </c:pt>
                <c:pt idx="15632">
                  <c:v>74.408000002139801</c:v>
                </c:pt>
                <c:pt idx="15633">
                  <c:v>74.416000002140009</c:v>
                </c:pt>
                <c:pt idx="15634">
                  <c:v>74.424000002140303</c:v>
                </c:pt>
                <c:pt idx="15635">
                  <c:v>74.432000002140498</c:v>
                </c:pt>
                <c:pt idx="15636">
                  <c:v>74.440000002140692</c:v>
                </c:pt>
                <c:pt idx="15637">
                  <c:v>74.448000002140901</c:v>
                </c:pt>
                <c:pt idx="15638">
                  <c:v>74.456000002141195</c:v>
                </c:pt>
                <c:pt idx="15639">
                  <c:v>74.464000002141404</c:v>
                </c:pt>
                <c:pt idx="15640">
                  <c:v>74.472000002141598</c:v>
                </c:pt>
                <c:pt idx="15641">
                  <c:v>74.480000002141907</c:v>
                </c:pt>
                <c:pt idx="15642">
                  <c:v>74.488000002142101</c:v>
                </c:pt>
                <c:pt idx="15643">
                  <c:v>74.49600000214231</c:v>
                </c:pt>
                <c:pt idx="15644">
                  <c:v>74.504000002142604</c:v>
                </c:pt>
                <c:pt idx="15645">
                  <c:v>74.512000002142798</c:v>
                </c:pt>
                <c:pt idx="15646">
                  <c:v>74.520000002142993</c:v>
                </c:pt>
                <c:pt idx="15647">
                  <c:v>74.528000002143202</c:v>
                </c:pt>
                <c:pt idx="15648">
                  <c:v>74.536000002143496</c:v>
                </c:pt>
                <c:pt idx="15649">
                  <c:v>74.544000002143704</c:v>
                </c:pt>
                <c:pt idx="15650">
                  <c:v>74.552000002143899</c:v>
                </c:pt>
                <c:pt idx="15651">
                  <c:v>74.560000002144207</c:v>
                </c:pt>
                <c:pt idx="15652">
                  <c:v>74.568000002144402</c:v>
                </c:pt>
                <c:pt idx="15653">
                  <c:v>74.576000002144596</c:v>
                </c:pt>
                <c:pt idx="15654">
                  <c:v>74.584000002144904</c:v>
                </c:pt>
                <c:pt idx="15655">
                  <c:v>74.592000002145099</c:v>
                </c:pt>
                <c:pt idx="15656">
                  <c:v>74.600000002145293</c:v>
                </c:pt>
                <c:pt idx="15657">
                  <c:v>74.608000002145502</c:v>
                </c:pt>
                <c:pt idx="15658">
                  <c:v>74.616000002145796</c:v>
                </c:pt>
                <c:pt idx="15659">
                  <c:v>74.624000002146005</c:v>
                </c:pt>
                <c:pt idx="15660">
                  <c:v>74.632000002146199</c:v>
                </c:pt>
                <c:pt idx="15661">
                  <c:v>74.640000002146508</c:v>
                </c:pt>
                <c:pt idx="15662">
                  <c:v>74.648000002146702</c:v>
                </c:pt>
                <c:pt idx="15663">
                  <c:v>74.656000002146897</c:v>
                </c:pt>
                <c:pt idx="15664">
                  <c:v>74.664000002147191</c:v>
                </c:pt>
                <c:pt idx="15665">
                  <c:v>74.672000002147399</c:v>
                </c:pt>
                <c:pt idx="15666">
                  <c:v>74.680000002147594</c:v>
                </c:pt>
                <c:pt idx="15667">
                  <c:v>74.688000002147803</c:v>
                </c:pt>
                <c:pt idx="15668">
                  <c:v>74.696000002148097</c:v>
                </c:pt>
                <c:pt idx="15669">
                  <c:v>74.704000002148305</c:v>
                </c:pt>
                <c:pt idx="15670">
                  <c:v>74.7120000021485</c:v>
                </c:pt>
                <c:pt idx="15671">
                  <c:v>74.720000002148808</c:v>
                </c:pt>
                <c:pt idx="15672">
                  <c:v>74.728000002149003</c:v>
                </c:pt>
                <c:pt idx="15673">
                  <c:v>74.736000002149197</c:v>
                </c:pt>
                <c:pt idx="15674">
                  <c:v>74.744000002149491</c:v>
                </c:pt>
                <c:pt idx="15675">
                  <c:v>74.7520000021497</c:v>
                </c:pt>
                <c:pt idx="15676">
                  <c:v>74.760000002149894</c:v>
                </c:pt>
                <c:pt idx="15677">
                  <c:v>74.768000002150103</c:v>
                </c:pt>
                <c:pt idx="15678">
                  <c:v>74.776000002150397</c:v>
                </c:pt>
                <c:pt idx="15679">
                  <c:v>74.784000002150606</c:v>
                </c:pt>
                <c:pt idx="15680">
                  <c:v>74.7920000021508</c:v>
                </c:pt>
                <c:pt idx="15681">
                  <c:v>74.800000002151108</c:v>
                </c:pt>
                <c:pt idx="15682">
                  <c:v>74.808000002151303</c:v>
                </c:pt>
                <c:pt idx="15683">
                  <c:v>74.816000002151497</c:v>
                </c:pt>
                <c:pt idx="15684">
                  <c:v>74.824000002151791</c:v>
                </c:pt>
                <c:pt idx="15685">
                  <c:v>74.832000002152</c:v>
                </c:pt>
                <c:pt idx="15686">
                  <c:v>74.840000002152195</c:v>
                </c:pt>
                <c:pt idx="15687">
                  <c:v>74.848000002152403</c:v>
                </c:pt>
                <c:pt idx="15688">
                  <c:v>74.856000002152697</c:v>
                </c:pt>
                <c:pt idx="15689">
                  <c:v>74.864000002152906</c:v>
                </c:pt>
                <c:pt idx="15690">
                  <c:v>74.872000002153101</c:v>
                </c:pt>
                <c:pt idx="15691">
                  <c:v>74.880000002153409</c:v>
                </c:pt>
                <c:pt idx="15692">
                  <c:v>74.888000002153603</c:v>
                </c:pt>
                <c:pt idx="15693">
                  <c:v>74.896000002153798</c:v>
                </c:pt>
                <c:pt idx="15694">
                  <c:v>74.904000002154092</c:v>
                </c:pt>
                <c:pt idx="15695">
                  <c:v>74.912000002154301</c:v>
                </c:pt>
                <c:pt idx="15696">
                  <c:v>74.920000002154495</c:v>
                </c:pt>
                <c:pt idx="15697">
                  <c:v>74.928000002154704</c:v>
                </c:pt>
                <c:pt idx="15698">
                  <c:v>74.936000002154998</c:v>
                </c:pt>
                <c:pt idx="15699">
                  <c:v>74.944000002155207</c:v>
                </c:pt>
                <c:pt idx="15700">
                  <c:v>74.952000002155401</c:v>
                </c:pt>
                <c:pt idx="15701">
                  <c:v>74.960000002155709</c:v>
                </c:pt>
                <c:pt idx="15702">
                  <c:v>74.96800000215589</c:v>
                </c:pt>
                <c:pt idx="15703">
                  <c:v>74.976000002156098</c:v>
                </c:pt>
                <c:pt idx="15704">
                  <c:v>74.984000002156392</c:v>
                </c:pt>
                <c:pt idx="15705">
                  <c:v>74.992000002156601</c:v>
                </c:pt>
                <c:pt idx="15706">
                  <c:v>75.000000002156796</c:v>
                </c:pt>
                <c:pt idx="15707">
                  <c:v>75.008000002157004</c:v>
                </c:pt>
                <c:pt idx="15708">
                  <c:v>75.016000002157298</c:v>
                </c:pt>
                <c:pt idx="15709">
                  <c:v>75.024000002157507</c:v>
                </c:pt>
                <c:pt idx="15710">
                  <c:v>75.032000002157702</c:v>
                </c:pt>
                <c:pt idx="15711">
                  <c:v>75.04000000215801</c:v>
                </c:pt>
                <c:pt idx="15712">
                  <c:v>75.04800000215819</c:v>
                </c:pt>
                <c:pt idx="15713">
                  <c:v>75.056000002158399</c:v>
                </c:pt>
                <c:pt idx="15714">
                  <c:v>75.064000002158693</c:v>
                </c:pt>
                <c:pt idx="15715">
                  <c:v>75.072000002158902</c:v>
                </c:pt>
                <c:pt idx="15716">
                  <c:v>75.080000002159096</c:v>
                </c:pt>
                <c:pt idx="15717">
                  <c:v>75.088000002159305</c:v>
                </c:pt>
                <c:pt idx="15718">
                  <c:v>75.096000002159599</c:v>
                </c:pt>
                <c:pt idx="15719">
                  <c:v>75.104000002159808</c:v>
                </c:pt>
                <c:pt idx="15720">
                  <c:v>75.112000002160002</c:v>
                </c:pt>
                <c:pt idx="15721">
                  <c:v>75.12000000216031</c:v>
                </c:pt>
                <c:pt idx="15722">
                  <c:v>75.128000002160491</c:v>
                </c:pt>
                <c:pt idx="15723">
                  <c:v>75.136000002160699</c:v>
                </c:pt>
                <c:pt idx="15724">
                  <c:v>75.144000002160993</c:v>
                </c:pt>
                <c:pt idx="15725">
                  <c:v>75.152000002161202</c:v>
                </c:pt>
                <c:pt idx="15726">
                  <c:v>75.160000002161397</c:v>
                </c:pt>
                <c:pt idx="15727">
                  <c:v>75.168000002161605</c:v>
                </c:pt>
                <c:pt idx="15728">
                  <c:v>75.176000002161899</c:v>
                </c:pt>
                <c:pt idx="15729">
                  <c:v>75.184000002162108</c:v>
                </c:pt>
                <c:pt idx="15730">
                  <c:v>75.192000002162288</c:v>
                </c:pt>
                <c:pt idx="15731">
                  <c:v>75.200000002162611</c:v>
                </c:pt>
                <c:pt idx="15732">
                  <c:v>75.208000002162791</c:v>
                </c:pt>
                <c:pt idx="15733">
                  <c:v>75.216000002163</c:v>
                </c:pt>
                <c:pt idx="15734">
                  <c:v>75.224000002163294</c:v>
                </c:pt>
                <c:pt idx="15735">
                  <c:v>75.232000002163502</c:v>
                </c:pt>
                <c:pt idx="15736">
                  <c:v>75.240000002163697</c:v>
                </c:pt>
                <c:pt idx="15737">
                  <c:v>75.248000002163906</c:v>
                </c:pt>
                <c:pt idx="15738">
                  <c:v>75.2560000021642</c:v>
                </c:pt>
                <c:pt idx="15739">
                  <c:v>75.264000002164408</c:v>
                </c:pt>
                <c:pt idx="15740">
                  <c:v>75.272000002164589</c:v>
                </c:pt>
                <c:pt idx="15741">
                  <c:v>75.280000002164911</c:v>
                </c:pt>
                <c:pt idx="15742">
                  <c:v>75.288000002165091</c:v>
                </c:pt>
                <c:pt idx="15743">
                  <c:v>75.2960000021653</c:v>
                </c:pt>
                <c:pt idx="15744">
                  <c:v>75.304000002165594</c:v>
                </c:pt>
                <c:pt idx="15745">
                  <c:v>75.312000002165803</c:v>
                </c:pt>
                <c:pt idx="15746">
                  <c:v>75.320000002165997</c:v>
                </c:pt>
                <c:pt idx="15747">
                  <c:v>75.328000002166206</c:v>
                </c:pt>
                <c:pt idx="15748">
                  <c:v>75.3360000021665</c:v>
                </c:pt>
                <c:pt idx="15749">
                  <c:v>75.344000002166709</c:v>
                </c:pt>
                <c:pt idx="15750">
                  <c:v>75.352000002166889</c:v>
                </c:pt>
                <c:pt idx="15751">
                  <c:v>75.360000002167197</c:v>
                </c:pt>
                <c:pt idx="15752">
                  <c:v>75.368000002167392</c:v>
                </c:pt>
                <c:pt idx="15753">
                  <c:v>75.376000002167601</c:v>
                </c:pt>
                <c:pt idx="15754">
                  <c:v>75.384000002167895</c:v>
                </c:pt>
                <c:pt idx="15755">
                  <c:v>75.392000002168103</c:v>
                </c:pt>
                <c:pt idx="15756">
                  <c:v>75.400000002168298</c:v>
                </c:pt>
                <c:pt idx="15757">
                  <c:v>75.408000002168507</c:v>
                </c:pt>
                <c:pt idx="15758">
                  <c:v>75.416000002168801</c:v>
                </c:pt>
                <c:pt idx="15759">
                  <c:v>75.424000002169009</c:v>
                </c:pt>
                <c:pt idx="15760">
                  <c:v>75.43200000216919</c:v>
                </c:pt>
                <c:pt idx="15761">
                  <c:v>75.440000002169498</c:v>
                </c:pt>
                <c:pt idx="15762">
                  <c:v>75.448000002169692</c:v>
                </c:pt>
                <c:pt idx="15763">
                  <c:v>75.456000002169901</c:v>
                </c:pt>
                <c:pt idx="15764">
                  <c:v>75.464000002170195</c:v>
                </c:pt>
                <c:pt idx="15765">
                  <c:v>75.472000002170404</c:v>
                </c:pt>
                <c:pt idx="15766">
                  <c:v>75.480000002170598</c:v>
                </c:pt>
                <c:pt idx="15767">
                  <c:v>75.488000002170807</c:v>
                </c:pt>
                <c:pt idx="15768">
                  <c:v>75.496000002171101</c:v>
                </c:pt>
                <c:pt idx="15769">
                  <c:v>75.50400000217131</c:v>
                </c:pt>
                <c:pt idx="15770">
                  <c:v>75.51200000217149</c:v>
                </c:pt>
                <c:pt idx="15771">
                  <c:v>75.520000002171798</c:v>
                </c:pt>
                <c:pt idx="15772">
                  <c:v>75.528000002171993</c:v>
                </c:pt>
                <c:pt idx="15773">
                  <c:v>75.536000002172202</c:v>
                </c:pt>
                <c:pt idx="15774">
                  <c:v>75.544000002172496</c:v>
                </c:pt>
                <c:pt idx="15775">
                  <c:v>75.552000002172704</c:v>
                </c:pt>
                <c:pt idx="15776">
                  <c:v>75.560000002172899</c:v>
                </c:pt>
                <c:pt idx="15777">
                  <c:v>75.568000002173108</c:v>
                </c:pt>
                <c:pt idx="15778">
                  <c:v>75.576000002173402</c:v>
                </c:pt>
                <c:pt idx="15779">
                  <c:v>75.58400000217361</c:v>
                </c:pt>
                <c:pt idx="15780">
                  <c:v>75.592000002173791</c:v>
                </c:pt>
                <c:pt idx="15781">
                  <c:v>75.600000002174099</c:v>
                </c:pt>
                <c:pt idx="15782">
                  <c:v>75.608000002174293</c:v>
                </c:pt>
                <c:pt idx="15783">
                  <c:v>75.616000002174502</c:v>
                </c:pt>
                <c:pt idx="15784">
                  <c:v>75.624000002174796</c:v>
                </c:pt>
                <c:pt idx="15785">
                  <c:v>75.632000002175005</c:v>
                </c:pt>
                <c:pt idx="15786">
                  <c:v>75.640000002175199</c:v>
                </c:pt>
                <c:pt idx="15787">
                  <c:v>75.648000002175408</c:v>
                </c:pt>
                <c:pt idx="15788">
                  <c:v>75.656000002175702</c:v>
                </c:pt>
                <c:pt idx="15789">
                  <c:v>75.664000002175896</c:v>
                </c:pt>
                <c:pt idx="15790">
                  <c:v>75.672000002176091</c:v>
                </c:pt>
                <c:pt idx="15791">
                  <c:v>75.680000002176399</c:v>
                </c:pt>
                <c:pt idx="15792">
                  <c:v>75.688000002176594</c:v>
                </c:pt>
                <c:pt idx="15793">
                  <c:v>75.696000002176802</c:v>
                </c:pt>
                <c:pt idx="15794">
                  <c:v>75.704000002177096</c:v>
                </c:pt>
                <c:pt idx="15795">
                  <c:v>75.712000002177305</c:v>
                </c:pt>
                <c:pt idx="15796">
                  <c:v>75.7200000021775</c:v>
                </c:pt>
                <c:pt idx="15797">
                  <c:v>75.728000002177708</c:v>
                </c:pt>
                <c:pt idx="15798">
                  <c:v>75.736000002178002</c:v>
                </c:pt>
                <c:pt idx="15799">
                  <c:v>75.744000002178197</c:v>
                </c:pt>
                <c:pt idx="15800">
                  <c:v>75.752000002178391</c:v>
                </c:pt>
                <c:pt idx="15801">
                  <c:v>75.7600000021787</c:v>
                </c:pt>
                <c:pt idx="15802">
                  <c:v>75.768000002178894</c:v>
                </c:pt>
                <c:pt idx="15803">
                  <c:v>75.776000002179103</c:v>
                </c:pt>
                <c:pt idx="15804">
                  <c:v>75.784000002179397</c:v>
                </c:pt>
                <c:pt idx="15805">
                  <c:v>75.792000002179606</c:v>
                </c:pt>
                <c:pt idx="15806">
                  <c:v>75.8000000021798</c:v>
                </c:pt>
                <c:pt idx="15807">
                  <c:v>75.808000002180009</c:v>
                </c:pt>
                <c:pt idx="15808">
                  <c:v>75.816000002180303</c:v>
                </c:pt>
                <c:pt idx="15809">
                  <c:v>75.824000002180497</c:v>
                </c:pt>
                <c:pt idx="15810">
                  <c:v>75.832000002180692</c:v>
                </c:pt>
                <c:pt idx="15811">
                  <c:v>75.840000002181</c:v>
                </c:pt>
                <c:pt idx="15812">
                  <c:v>75.848000002181195</c:v>
                </c:pt>
                <c:pt idx="15813">
                  <c:v>75.856000002181403</c:v>
                </c:pt>
                <c:pt idx="15814">
                  <c:v>75.864000002181697</c:v>
                </c:pt>
                <c:pt idx="15815">
                  <c:v>75.872000002181906</c:v>
                </c:pt>
                <c:pt idx="15816">
                  <c:v>75.880000002182101</c:v>
                </c:pt>
                <c:pt idx="15817">
                  <c:v>75.888000002182295</c:v>
                </c:pt>
                <c:pt idx="15818">
                  <c:v>75.896000002182603</c:v>
                </c:pt>
                <c:pt idx="15819">
                  <c:v>75.904000002182798</c:v>
                </c:pt>
                <c:pt idx="15820">
                  <c:v>75.912000002182992</c:v>
                </c:pt>
                <c:pt idx="15821">
                  <c:v>75.920000002183301</c:v>
                </c:pt>
                <c:pt idx="15822">
                  <c:v>75.928000002183495</c:v>
                </c:pt>
                <c:pt idx="15823">
                  <c:v>75.936000002183704</c:v>
                </c:pt>
                <c:pt idx="15824">
                  <c:v>75.944000002183998</c:v>
                </c:pt>
                <c:pt idx="15825">
                  <c:v>75.952000002184207</c:v>
                </c:pt>
                <c:pt idx="15826">
                  <c:v>75.960000002184401</c:v>
                </c:pt>
                <c:pt idx="15827">
                  <c:v>75.968000002184596</c:v>
                </c:pt>
                <c:pt idx="15828">
                  <c:v>75.976000002184904</c:v>
                </c:pt>
                <c:pt idx="15829">
                  <c:v>75.984000002185098</c:v>
                </c:pt>
                <c:pt idx="15830">
                  <c:v>75.992000002185293</c:v>
                </c:pt>
                <c:pt idx="15831">
                  <c:v>76.000000002185601</c:v>
                </c:pt>
                <c:pt idx="15832">
                  <c:v>76.008000002185796</c:v>
                </c:pt>
                <c:pt idx="15833">
                  <c:v>76.016000002186004</c:v>
                </c:pt>
                <c:pt idx="15834">
                  <c:v>76.024000002186298</c:v>
                </c:pt>
                <c:pt idx="15835">
                  <c:v>76.032000002186507</c:v>
                </c:pt>
                <c:pt idx="15836">
                  <c:v>76.040000002186702</c:v>
                </c:pt>
                <c:pt idx="15837">
                  <c:v>76.048000002186896</c:v>
                </c:pt>
                <c:pt idx="15838">
                  <c:v>76.05600000218719</c:v>
                </c:pt>
                <c:pt idx="15839">
                  <c:v>76.064000002187399</c:v>
                </c:pt>
                <c:pt idx="15840">
                  <c:v>76.072000002187593</c:v>
                </c:pt>
                <c:pt idx="15841">
                  <c:v>76.080000002187901</c:v>
                </c:pt>
                <c:pt idx="15842">
                  <c:v>76.088000002188096</c:v>
                </c:pt>
                <c:pt idx="15843">
                  <c:v>76.096000002188305</c:v>
                </c:pt>
                <c:pt idx="15844">
                  <c:v>76.104000002188599</c:v>
                </c:pt>
                <c:pt idx="15845">
                  <c:v>76.112000002188807</c:v>
                </c:pt>
                <c:pt idx="15846">
                  <c:v>76.120000002189002</c:v>
                </c:pt>
                <c:pt idx="15847">
                  <c:v>76.12800000218931</c:v>
                </c:pt>
                <c:pt idx="15848">
                  <c:v>76.13600000218949</c:v>
                </c:pt>
                <c:pt idx="15849">
                  <c:v>76.144000002189699</c:v>
                </c:pt>
                <c:pt idx="15850">
                  <c:v>76.152000002189894</c:v>
                </c:pt>
                <c:pt idx="15851">
                  <c:v>76.160000002190202</c:v>
                </c:pt>
                <c:pt idx="15852">
                  <c:v>76.168000002190396</c:v>
                </c:pt>
                <c:pt idx="15853">
                  <c:v>76.176000002190605</c:v>
                </c:pt>
                <c:pt idx="15854">
                  <c:v>76.184000002190899</c:v>
                </c:pt>
                <c:pt idx="15855">
                  <c:v>76.192000002191108</c:v>
                </c:pt>
                <c:pt idx="15856">
                  <c:v>76.200000002191302</c:v>
                </c:pt>
                <c:pt idx="15857">
                  <c:v>76.208000002191611</c:v>
                </c:pt>
                <c:pt idx="15858">
                  <c:v>76.216000002191791</c:v>
                </c:pt>
                <c:pt idx="15859">
                  <c:v>76.224000002192</c:v>
                </c:pt>
                <c:pt idx="15860">
                  <c:v>76.232000002192194</c:v>
                </c:pt>
                <c:pt idx="15861">
                  <c:v>76.240000002192502</c:v>
                </c:pt>
                <c:pt idx="15862">
                  <c:v>76.248000002192697</c:v>
                </c:pt>
                <c:pt idx="15863">
                  <c:v>76.256000002192906</c:v>
                </c:pt>
                <c:pt idx="15864">
                  <c:v>76.2640000021932</c:v>
                </c:pt>
                <c:pt idx="15865">
                  <c:v>76.272000002193408</c:v>
                </c:pt>
                <c:pt idx="15866">
                  <c:v>76.280000002193589</c:v>
                </c:pt>
                <c:pt idx="15867">
                  <c:v>76.288000002193911</c:v>
                </c:pt>
                <c:pt idx="15868">
                  <c:v>76.296000002194091</c:v>
                </c:pt>
                <c:pt idx="15869">
                  <c:v>76.3040000021943</c:v>
                </c:pt>
                <c:pt idx="15870">
                  <c:v>76.312000002194495</c:v>
                </c:pt>
                <c:pt idx="15871">
                  <c:v>76.320000002194803</c:v>
                </c:pt>
                <c:pt idx="15872">
                  <c:v>76.328000002194997</c:v>
                </c:pt>
                <c:pt idx="15873">
                  <c:v>76.336000002195206</c:v>
                </c:pt>
                <c:pt idx="15874">
                  <c:v>76.3440000021955</c:v>
                </c:pt>
                <c:pt idx="15875">
                  <c:v>76.352000002195709</c:v>
                </c:pt>
                <c:pt idx="15876">
                  <c:v>76.360000002195889</c:v>
                </c:pt>
                <c:pt idx="15877">
                  <c:v>76.368000002196212</c:v>
                </c:pt>
                <c:pt idx="15878">
                  <c:v>76.376000002196392</c:v>
                </c:pt>
                <c:pt idx="15879">
                  <c:v>76.384000002196601</c:v>
                </c:pt>
                <c:pt idx="15880">
                  <c:v>76.392000002196795</c:v>
                </c:pt>
                <c:pt idx="15881">
                  <c:v>76.400000002197103</c:v>
                </c:pt>
                <c:pt idx="15882">
                  <c:v>76.408000002197298</c:v>
                </c:pt>
                <c:pt idx="15883">
                  <c:v>76.416000002197507</c:v>
                </c:pt>
                <c:pt idx="15884">
                  <c:v>76.424000002197801</c:v>
                </c:pt>
                <c:pt idx="15885">
                  <c:v>76.432000002198009</c:v>
                </c:pt>
                <c:pt idx="15886">
                  <c:v>76.44000000219819</c:v>
                </c:pt>
                <c:pt idx="15887">
                  <c:v>76.448000002198498</c:v>
                </c:pt>
                <c:pt idx="15888">
                  <c:v>76.456000002198692</c:v>
                </c:pt>
                <c:pt idx="15889">
                  <c:v>76.464000002198901</c:v>
                </c:pt>
                <c:pt idx="15890">
                  <c:v>76.472000002199195</c:v>
                </c:pt>
                <c:pt idx="15891">
                  <c:v>76.480000002199404</c:v>
                </c:pt>
                <c:pt idx="15892">
                  <c:v>76.488000002199598</c:v>
                </c:pt>
                <c:pt idx="15893">
                  <c:v>76.496000002199807</c:v>
                </c:pt>
                <c:pt idx="15894">
                  <c:v>76.504000002200101</c:v>
                </c:pt>
                <c:pt idx="15895">
                  <c:v>76.51200000220031</c:v>
                </c:pt>
                <c:pt idx="15896">
                  <c:v>76.52000000220049</c:v>
                </c:pt>
                <c:pt idx="15897">
                  <c:v>76.528000002200798</c:v>
                </c:pt>
                <c:pt idx="15898">
                  <c:v>76.536000002200993</c:v>
                </c:pt>
                <c:pt idx="15899">
                  <c:v>76.544000002201201</c:v>
                </c:pt>
                <c:pt idx="15900">
                  <c:v>76.552000002201495</c:v>
                </c:pt>
                <c:pt idx="15901">
                  <c:v>76.560000002201704</c:v>
                </c:pt>
                <c:pt idx="15902">
                  <c:v>76.568000002201899</c:v>
                </c:pt>
                <c:pt idx="15903">
                  <c:v>76.576000002202107</c:v>
                </c:pt>
                <c:pt idx="15904">
                  <c:v>76.584000002202401</c:v>
                </c:pt>
                <c:pt idx="15905">
                  <c:v>76.59200000220261</c:v>
                </c:pt>
                <c:pt idx="15906">
                  <c:v>76.60000000220279</c:v>
                </c:pt>
                <c:pt idx="15907">
                  <c:v>76.608000002203099</c:v>
                </c:pt>
                <c:pt idx="15908">
                  <c:v>76.616000002203293</c:v>
                </c:pt>
                <c:pt idx="15909">
                  <c:v>76.624000002203502</c:v>
                </c:pt>
                <c:pt idx="15910">
                  <c:v>76.632000002203796</c:v>
                </c:pt>
                <c:pt idx="15911">
                  <c:v>76.640000002204005</c:v>
                </c:pt>
                <c:pt idx="15912">
                  <c:v>76.648000002204199</c:v>
                </c:pt>
                <c:pt idx="15913">
                  <c:v>76.656000002204408</c:v>
                </c:pt>
                <c:pt idx="15914">
                  <c:v>76.664000002204702</c:v>
                </c:pt>
                <c:pt idx="15915">
                  <c:v>76.672000002204896</c:v>
                </c:pt>
                <c:pt idx="15916">
                  <c:v>76.680000002205091</c:v>
                </c:pt>
                <c:pt idx="15917">
                  <c:v>76.688000002205399</c:v>
                </c:pt>
                <c:pt idx="15918">
                  <c:v>76.696000002205594</c:v>
                </c:pt>
                <c:pt idx="15919">
                  <c:v>76.704000002205802</c:v>
                </c:pt>
                <c:pt idx="15920">
                  <c:v>76.712000002206096</c:v>
                </c:pt>
                <c:pt idx="15921">
                  <c:v>76.720000002206305</c:v>
                </c:pt>
                <c:pt idx="15922">
                  <c:v>76.7280000022065</c:v>
                </c:pt>
                <c:pt idx="15923">
                  <c:v>76.736000002206708</c:v>
                </c:pt>
                <c:pt idx="15924">
                  <c:v>76.744000002207002</c:v>
                </c:pt>
                <c:pt idx="15925">
                  <c:v>76.752000002207197</c:v>
                </c:pt>
                <c:pt idx="15926">
                  <c:v>76.760000002207391</c:v>
                </c:pt>
                <c:pt idx="15927">
                  <c:v>76.7680000022077</c:v>
                </c:pt>
                <c:pt idx="15928">
                  <c:v>76.776000002207894</c:v>
                </c:pt>
                <c:pt idx="15929">
                  <c:v>76.784000002208103</c:v>
                </c:pt>
                <c:pt idx="15930">
                  <c:v>76.792000002208397</c:v>
                </c:pt>
                <c:pt idx="15931">
                  <c:v>76.800000002208606</c:v>
                </c:pt>
                <c:pt idx="15932">
                  <c:v>76.8080000022088</c:v>
                </c:pt>
                <c:pt idx="15933">
                  <c:v>76.816000002209009</c:v>
                </c:pt>
                <c:pt idx="15934">
                  <c:v>76.824000002209303</c:v>
                </c:pt>
                <c:pt idx="15935">
                  <c:v>76.832000002209497</c:v>
                </c:pt>
                <c:pt idx="15936">
                  <c:v>76.840000002209692</c:v>
                </c:pt>
                <c:pt idx="15937">
                  <c:v>76.84800000221</c:v>
                </c:pt>
                <c:pt idx="15938">
                  <c:v>76.856000002210195</c:v>
                </c:pt>
                <c:pt idx="15939">
                  <c:v>76.864000002210403</c:v>
                </c:pt>
                <c:pt idx="15940">
                  <c:v>76.872000002210697</c:v>
                </c:pt>
                <c:pt idx="15941">
                  <c:v>76.880000002210906</c:v>
                </c:pt>
                <c:pt idx="15942">
                  <c:v>76.888000002211101</c:v>
                </c:pt>
                <c:pt idx="15943">
                  <c:v>76.896000002211309</c:v>
                </c:pt>
                <c:pt idx="15944">
                  <c:v>76.904000002211603</c:v>
                </c:pt>
                <c:pt idx="15945">
                  <c:v>76.912000002211798</c:v>
                </c:pt>
                <c:pt idx="15946">
                  <c:v>76.920000002211992</c:v>
                </c:pt>
                <c:pt idx="15947">
                  <c:v>76.928000002212301</c:v>
                </c:pt>
                <c:pt idx="15948">
                  <c:v>76.936000002212495</c:v>
                </c:pt>
                <c:pt idx="15949">
                  <c:v>76.944000002212704</c:v>
                </c:pt>
                <c:pt idx="15950">
                  <c:v>76.952000002212998</c:v>
                </c:pt>
                <c:pt idx="15951">
                  <c:v>76.960000002213206</c:v>
                </c:pt>
                <c:pt idx="15952">
                  <c:v>76.968000002213401</c:v>
                </c:pt>
                <c:pt idx="15953">
                  <c:v>76.976000002213596</c:v>
                </c:pt>
                <c:pt idx="15954">
                  <c:v>76.984000002213904</c:v>
                </c:pt>
                <c:pt idx="15955">
                  <c:v>76.992000002214098</c:v>
                </c:pt>
                <c:pt idx="15956">
                  <c:v>77.000000002214293</c:v>
                </c:pt>
                <c:pt idx="15957">
                  <c:v>77.008000002214601</c:v>
                </c:pt>
                <c:pt idx="15958">
                  <c:v>77.016000002214795</c:v>
                </c:pt>
                <c:pt idx="15959">
                  <c:v>77.024000002215004</c:v>
                </c:pt>
                <c:pt idx="15960">
                  <c:v>77.032000002215298</c:v>
                </c:pt>
                <c:pt idx="15961">
                  <c:v>77.040000002215507</c:v>
                </c:pt>
                <c:pt idx="15962">
                  <c:v>77.048000002215701</c:v>
                </c:pt>
                <c:pt idx="15963">
                  <c:v>77.056000002215896</c:v>
                </c:pt>
                <c:pt idx="15964">
                  <c:v>77.06400000221619</c:v>
                </c:pt>
                <c:pt idx="15965">
                  <c:v>77.072000002216399</c:v>
                </c:pt>
                <c:pt idx="15966">
                  <c:v>77.080000002216593</c:v>
                </c:pt>
                <c:pt idx="15967">
                  <c:v>77.088000002216901</c:v>
                </c:pt>
                <c:pt idx="15968">
                  <c:v>77.096000002217096</c:v>
                </c:pt>
                <c:pt idx="15969">
                  <c:v>77.104000002217305</c:v>
                </c:pt>
                <c:pt idx="15970">
                  <c:v>77.112000002217599</c:v>
                </c:pt>
                <c:pt idx="15971">
                  <c:v>77.120000002217807</c:v>
                </c:pt>
                <c:pt idx="15972">
                  <c:v>77.128000002218002</c:v>
                </c:pt>
                <c:pt idx="15973">
                  <c:v>77.136000002218196</c:v>
                </c:pt>
                <c:pt idx="15974">
                  <c:v>77.14400000221849</c:v>
                </c:pt>
                <c:pt idx="15975">
                  <c:v>77.152000002218699</c:v>
                </c:pt>
                <c:pt idx="15976">
                  <c:v>77.160000002218894</c:v>
                </c:pt>
                <c:pt idx="15977">
                  <c:v>77.168000002219202</c:v>
                </c:pt>
                <c:pt idx="15978">
                  <c:v>77.176000002219396</c:v>
                </c:pt>
                <c:pt idx="15979">
                  <c:v>77.184000002219605</c:v>
                </c:pt>
                <c:pt idx="15980">
                  <c:v>77.192000002219899</c:v>
                </c:pt>
                <c:pt idx="15981">
                  <c:v>77.200000002220108</c:v>
                </c:pt>
                <c:pt idx="15982">
                  <c:v>77.208000002220302</c:v>
                </c:pt>
                <c:pt idx="15983">
                  <c:v>77.216000002220611</c:v>
                </c:pt>
                <c:pt idx="15984">
                  <c:v>77.224000002220791</c:v>
                </c:pt>
                <c:pt idx="15985">
                  <c:v>77.232000002221</c:v>
                </c:pt>
                <c:pt idx="15986">
                  <c:v>77.240000002221194</c:v>
                </c:pt>
                <c:pt idx="15987">
                  <c:v>77.248000002221502</c:v>
                </c:pt>
                <c:pt idx="15988">
                  <c:v>77.256000002221697</c:v>
                </c:pt>
                <c:pt idx="15989">
                  <c:v>77.264000002221906</c:v>
                </c:pt>
                <c:pt idx="15990">
                  <c:v>77.2720000022222</c:v>
                </c:pt>
                <c:pt idx="15991">
                  <c:v>77.280000002222408</c:v>
                </c:pt>
                <c:pt idx="15992">
                  <c:v>77.288000002222603</c:v>
                </c:pt>
                <c:pt idx="15993">
                  <c:v>77.296000002222911</c:v>
                </c:pt>
                <c:pt idx="15994">
                  <c:v>77.304000002223091</c:v>
                </c:pt>
                <c:pt idx="15995">
                  <c:v>77.3120000022233</c:v>
                </c:pt>
                <c:pt idx="15996">
                  <c:v>77.320000002223495</c:v>
                </c:pt>
                <c:pt idx="15997">
                  <c:v>77.328000002223803</c:v>
                </c:pt>
                <c:pt idx="15998">
                  <c:v>77.336000002223997</c:v>
                </c:pt>
                <c:pt idx="15999">
                  <c:v>77.344000002224206</c:v>
                </c:pt>
                <c:pt idx="16000">
                  <c:v>77.3520000022245</c:v>
                </c:pt>
                <c:pt idx="16001">
                  <c:v>77.360000002224709</c:v>
                </c:pt>
                <c:pt idx="16002">
                  <c:v>77.368000002224889</c:v>
                </c:pt>
                <c:pt idx="16003">
                  <c:v>77.376000002225211</c:v>
                </c:pt>
                <c:pt idx="16004">
                  <c:v>77.384000002225392</c:v>
                </c:pt>
                <c:pt idx="16005">
                  <c:v>77.3920000022256</c:v>
                </c:pt>
                <c:pt idx="16006">
                  <c:v>77.400000002225795</c:v>
                </c:pt>
                <c:pt idx="16007">
                  <c:v>77.408000002226103</c:v>
                </c:pt>
                <c:pt idx="16008">
                  <c:v>77.416000002226298</c:v>
                </c:pt>
                <c:pt idx="16009">
                  <c:v>77.424000002226506</c:v>
                </c:pt>
                <c:pt idx="16010">
                  <c:v>77.4320000022268</c:v>
                </c:pt>
                <c:pt idx="16011">
                  <c:v>77.440000002227009</c:v>
                </c:pt>
                <c:pt idx="16012">
                  <c:v>77.448000002227189</c:v>
                </c:pt>
                <c:pt idx="16013">
                  <c:v>77.456000002227512</c:v>
                </c:pt>
                <c:pt idx="16014">
                  <c:v>77.464000002227692</c:v>
                </c:pt>
                <c:pt idx="16015">
                  <c:v>77.472000002227901</c:v>
                </c:pt>
                <c:pt idx="16016">
                  <c:v>77.480000002228095</c:v>
                </c:pt>
                <c:pt idx="16017">
                  <c:v>77.488000002228404</c:v>
                </c:pt>
                <c:pt idx="16018">
                  <c:v>77.496000002228598</c:v>
                </c:pt>
                <c:pt idx="16019">
                  <c:v>77.504000002228807</c:v>
                </c:pt>
                <c:pt idx="16020">
                  <c:v>77.512000002229101</c:v>
                </c:pt>
                <c:pt idx="16021">
                  <c:v>77.52000000222931</c:v>
                </c:pt>
                <c:pt idx="16022">
                  <c:v>77.52800000222949</c:v>
                </c:pt>
                <c:pt idx="16023">
                  <c:v>77.536000002229798</c:v>
                </c:pt>
                <c:pt idx="16024">
                  <c:v>77.544000002229993</c:v>
                </c:pt>
                <c:pt idx="16025">
                  <c:v>77.552000002230201</c:v>
                </c:pt>
                <c:pt idx="16026">
                  <c:v>77.560000002230396</c:v>
                </c:pt>
                <c:pt idx="16027">
                  <c:v>77.568000002230704</c:v>
                </c:pt>
                <c:pt idx="16028">
                  <c:v>77.576000002230899</c:v>
                </c:pt>
                <c:pt idx="16029">
                  <c:v>77.584000002231107</c:v>
                </c:pt>
                <c:pt idx="16030">
                  <c:v>77.592000002231401</c:v>
                </c:pt>
                <c:pt idx="16031">
                  <c:v>77.60000000223161</c:v>
                </c:pt>
                <c:pt idx="16032">
                  <c:v>77.60800000223179</c:v>
                </c:pt>
                <c:pt idx="16033">
                  <c:v>77.616000002232099</c:v>
                </c:pt>
                <c:pt idx="16034">
                  <c:v>77.624000002232293</c:v>
                </c:pt>
                <c:pt idx="16035">
                  <c:v>77.632000002232502</c:v>
                </c:pt>
                <c:pt idx="16036">
                  <c:v>77.640000002232696</c:v>
                </c:pt>
                <c:pt idx="16037">
                  <c:v>77.648000002233005</c:v>
                </c:pt>
                <c:pt idx="16038">
                  <c:v>77.656000002233199</c:v>
                </c:pt>
                <c:pt idx="16039">
                  <c:v>77.664000002233408</c:v>
                </c:pt>
                <c:pt idx="16040">
                  <c:v>77.672000002233702</c:v>
                </c:pt>
                <c:pt idx="16041">
                  <c:v>77.680000002233911</c:v>
                </c:pt>
                <c:pt idx="16042">
                  <c:v>77.688000002234091</c:v>
                </c:pt>
                <c:pt idx="16043">
                  <c:v>77.696000002234399</c:v>
                </c:pt>
                <c:pt idx="16044">
                  <c:v>77.704000002234594</c:v>
                </c:pt>
                <c:pt idx="16045">
                  <c:v>77.712000002234802</c:v>
                </c:pt>
                <c:pt idx="16046">
                  <c:v>77.720000002234997</c:v>
                </c:pt>
                <c:pt idx="16047">
                  <c:v>77.728000002235305</c:v>
                </c:pt>
                <c:pt idx="16048">
                  <c:v>77.7360000022355</c:v>
                </c:pt>
                <c:pt idx="16049">
                  <c:v>77.744000002235708</c:v>
                </c:pt>
                <c:pt idx="16050">
                  <c:v>77.752000002236002</c:v>
                </c:pt>
                <c:pt idx="16051">
                  <c:v>77.760000002236197</c:v>
                </c:pt>
                <c:pt idx="16052">
                  <c:v>77.768000002236391</c:v>
                </c:pt>
                <c:pt idx="16053">
                  <c:v>77.7760000022367</c:v>
                </c:pt>
                <c:pt idx="16054">
                  <c:v>77.784000002236894</c:v>
                </c:pt>
                <c:pt idx="16055">
                  <c:v>77.792000002237103</c:v>
                </c:pt>
                <c:pt idx="16056">
                  <c:v>77.800000002237297</c:v>
                </c:pt>
                <c:pt idx="16057">
                  <c:v>77.808000002237605</c:v>
                </c:pt>
                <c:pt idx="16058">
                  <c:v>77.8160000022378</c:v>
                </c:pt>
                <c:pt idx="16059">
                  <c:v>77.824000002238009</c:v>
                </c:pt>
                <c:pt idx="16060">
                  <c:v>77.832000002238303</c:v>
                </c:pt>
                <c:pt idx="16061">
                  <c:v>77.840000002238497</c:v>
                </c:pt>
                <c:pt idx="16062">
                  <c:v>77.848000002238692</c:v>
                </c:pt>
                <c:pt idx="16063">
                  <c:v>77.856000002239</c:v>
                </c:pt>
                <c:pt idx="16064">
                  <c:v>77.864000002239194</c:v>
                </c:pt>
                <c:pt idx="16065">
                  <c:v>77.872000002239403</c:v>
                </c:pt>
                <c:pt idx="16066">
                  <c:v>77.880000002239598</c:v>
                </c:pt>
                <c:pt idx="16067">
                  <c:v>77.888000002239906</c:v>
                </c:pt>
                <c:pt idx="16068">
                  <c:v>77.8960000022401</c:v>
                </c:pt>
                <c:pt idx="16069">
                  <c:v>77.904000002240309</c:v>
                </c:pt>
                <c:pt idx="16070">
                  <c:v>77.912000002240603</c:v>
                </c:pt>
                <c:pt idx="16071">
                  <c:v>77.920000002240798</c:v>
                </c:pt>
                <c:pt idx="16072">
                  <c:v>77.928000002240992</c:v>
                </c:pt>
                <c:pt idx="16073">
                  <c:v>77.9360000022413</c:v>
                </c:pt>
                <c:pt idx="16074">
                  <c:v>77.944000002241495</c:v>
                </c:pt>
                <c:pt idx="16075">
                  <c:v>77.952000002241704</c:v>
                </c:pt>
                <c:pt idx="16076">
                  <c:v>77.960000002241898</c:v>
                </c:pt>
                <c:pt idx="16077">
                  <c:v>77.968000002242206</c:v>
                </c:pt>
                <c:pt idx="16078">
                  <c:v>77.976000002242401</c:v>
                </c:pt>
                <c:pt idx="16079">
                  <c:v>77.98400000224261</c:v>
                </c:pt>
                <c:pt idx="16080">
                  <c:v>77.992000002242904</c:v>
                </c:pt>
                <c:pt idx="16081">
                  <c:v>78.000000002243098</c:v>
                </c:pt>
                <c:pt idx="16082">
                  <c:v>78.008000002243293</c:v>
                </c:pt>
                <c:pt idx="16083">
                  <c:v>78.016000002243601</c:v>
                </c:pt>
                <c:pt idx="16084">
                  <c:v>78.024000002243795</c:v>
                </c:pt>
                <c:pt idx="16085">
                  <c:v>78.032000002244004</c:v>
                </c:pt>
                <c:pt idx="16086">
                  <c:v>78.040000002244199</c:v>
                </c:pt>
                <c:pt idx="16087">
                  <c:v>78.048000002244507</c:v>
                </c:pt>
                <c:pt idx="16088">
                  <c:v>78.056000002244701</c:v>
                </c:pt>
                <c:pt idx="16089">
                  <c:v>78.064000002244896</c:v>
                </c:pt>
                <c:pt idx="16090">
                  <c:v>78.072000002245204</c:v>
                </c:pt>
                <c:pt idx="16091">
                  <c:v>78.080000002245399</c:v>
                </c:pt>
                <c:pt idx="16092">
                  <c:v>78.088000002245593</c:v>
                </c:pt>
                <c:pt idx="16093">
                  <c:v>78.096000002245901</c:v>
                </c:pt>
                <c:pt idx="16094">
                  <c:v>78.104000002246096</c:v>
                </c:pt>
                <c:pt idx="16095">
                  <c:v>78.112000002246305</c:v>
                </c:pt>
                <c:pt idx="16096">
                  <c:v>78.120000002246499</c:v>
                </c:pt>
                <c:pt idx="16097">
                  <c:v>78.128000002246807</c:v>
                </c:pt>
                <c:pt idx="16098">
                  <c:v>78.136000002247002</c:v>
                </c:pt>
                <c:pt idx="16099">
                  <c:v>78.144000002247196</c:v>
                </c:pt>
                <c:pt idx="16100">
                  <c:v>78.15200000224749</c:v>
                </c:pt>
                <c:pt idx="16101">
                  <c:v>78.160000002247699</c:v>
                </c:pt>
                <c:pt idx="16102">
                  <c:v>78.168000002247894</c:v>
                </c:pt>
                <c:pt idx="16103">
                  <c:v>78.176000002248202</c:v>
                </c:pt>
                <c:pt idx="16104">
                  <c:v>78.184000002248396</c:v>
                </c:pt>
                <c:pt idx="16105">
                  <c:v>78.192000002248605</c:v>
                </c:pt>
                <c:pt idx="16106">
                  <c:v>78.2000000022488</c:v>
                </c:pt>
                <c:pt idx="16107">
                  <c:v>78.208000002249108</c:v>
                </c:pt>
                <c:pt idx="16108">
                  <c:v>78.216000002249302</c:v>
                </c:pt>
                <c:pt idx="16109">
                  <c:v>78.224000002249497</c:v>
                </c:pt>
                <c:pt idx="16110">
                  <c:v>78.232000002249791</c:v>
                </c:pt>
                <c:pt idx="16111">
                  <c:v>78.24000000225</c:v>
                </c:pt>
                <c:pt idx="16112">
                  <c:v>78.248000002250194</c:v>
                </c:pt>
                <c:pt idx="16113">
                  <c:v>78.256000002250502</c:v>
                </c:pt>
                <c:pt idx="16114">
                  <c:v>78.264000002250697</c:v>
                </c:pt>
                <c:pt idx="16115">
                  <c:v>78.272000002250905</c:v>
                </c:pt>
                <c:pt idx="16116">
                  <c:v>78.2800000022511</c:v>
                </c:pt>
                <c:pt idx="16117">
                  <c:v>78.288000002251408</c:v>
                </c:pt>
                <c:pt idx="16118">
                  <c:v>78.296000002251603</c:v>
                </c:pt>
                <c:pt idx="16119">
                  <c:v>78.304000002251797</c:v>
                </c:pt>
                <c:pt idx="16120">
                  <c:v>78.312000002252091</c:v>
                </c:pt>
                <c:pt idx="16121">
                  <c:v>78.3200000022523</c:v>
                </c:pt>
                <c:pt idx="16122">
                  <c:v>78.328000002252494</c:v>
                </c:pt>
                <c:pt idx="16123">
                  <c:v>78.336000002252803</c:v>
                </c:pt>
                <c:pt idx="16124">
                  <c:v>78.344000002252997</c:v>
                </c:pt>
                <c:pt idx="16125">
                  <c:v>78.352000002253206</c:v>
                </c:pt>
                <c:pt idx="16126">
                  <c:v>78.3600000022534</c:v>
                </c:pt>
                <c:pt idx="16127">
                  <c:v>78.368000002253709</c:v>
                </c:pt>
                <c:pt idx="16128">
                  <c:v>78.376000002253903</c:v>
                </c:pt>
                <c:pt idx="16129">
                  <c:v>78.384000002254098</c:v>
                </c:pt>
                <c:pt idx="16130">
                  <c:v>78.392000002254392</c:v>
                </c:pt>
                <c:pt idx="16131">
                  <c:v>78.4000000022546</c:v>
                </c:pt>
                <c:pt idx="16132">
                  <c:v>78.408000002254795</c:v>
                </c:pt>
                <c:pt idx="16133">
                  <c:v>78.416000002255103</c:v>
                </c:pt>
                <c:pt idx="16134">
                  <c:v>78.424000002255298</c:v>
                </c:pt>
                <c:pt idx="16135">
                  <c:v>78.432000002255506</c:v>
                </c:pt>
                <c:pt idx="16136">
                  <c:v>78.440000002255701</c:v>
                </c:pt>
                <c:pt idx="16137">
                  <c:v>78.448000002256009</c:v>
                </c:pt>
                <c:pt idx="16138">
                  <c:v>78.456000002256189</c:v>
                </c:pt>
                <c:pt idx="16139">
                  <c:v>78.464000002256398</c:v>
                </c:pt>
                <c:pt idx="16140">
                  <c:v>78.472000002256692</c:v>
                </c:pt>
                <c:pt idx="16141">
                  <c:v>78.480000002256901</c:v>
                </c:pt>
                <c:pt idx="16142">
                  <c:v>78.488000002257095</c:v>
                </c:pt>
                <c:pt idx="16143">
                  <c:v>78.496000002257404</c:v>
                </c:pt>
                <c:pt idx="16144">
                  <c:v>78.504000002257598</c:v>
                </c:pt>
                <c:pt idx="16145">
                  <c:v>78.512000002257807</c:v>
                </c:pt>
                <c:pt idx="16146">
                  <c:v>78.520000002258001</c:v>
                </c:pt>
                <c:pt idx="16147">
                  <c:v>78.52800000225831</c:v>
                </c:pt>
                <c:pt idx="16148">
                  <c:v>78.53600000225849</c:v>
                </c:pt>
                <c:pt idx="16149">
                  <c:v>78.544000002258699</c:v>
                </c:pt>
                <c:pt idx="16150">
                  <c:v>78.552000002258993</c:v>
                </c:pt>
                <c:pt idx="16151">
                  <c:v>78.560000002259201</c:v>
                </c:pt>
                <c:pt idx="16152">
                  <c:v>78.568000002259396</c:v>
                </c:pt>
                <c:pt idx="16153">
                  <c:v>78.576000002259704</c:v>
                </c:pt>
                <c:pt idx="16154">
                  <c:v>78.584000002259899</c:v>
                </c:pt>
                <c:pt idx="16155">
                  <c:v>78.592000002260107</c:v>
                </c:pt>
                <c:pt idx="16156">
                  <c:v>78.600000002260302</c:v>
                </c:pt>
                <c:pt idx="16157">
                  <c:v>78.60800000226061</c:v>
                </c:pt>
                <c:pt idx="16158">
                  <c:v>78.61600000226079</c:v>
                </c:pt>
                <c:pt idx="16159">
                  <c:v>78.624000002260999</c:v>
                </c:pt>
                <c:pt idx="16160">
                  <c:v>78.632000002261293</c:v>
                </c:pt>
                <c:pt idx="16161">
                  <c:v>78.640000002261502</c:v>
                </c:pt>
                <c:pt idx="16162">
                  <c:v>78.648000002261696</c:v>
                </c:pt>
                <c:pt idx="16163">
                  <c:v>78.656000002262005</c:v>
                </c:pt>
                <c:pt idx="16164">
                  <c:v>78.664000002262199</c:v>
                </c:pt>
                <c:pt idx="16165">
                  <c:v>78.672000002262408</c:v>
                </c:pt>
                <c:pt idx="16166">
                  <c:v>78.680000002262602</c:v>
                </c:pt>
                <c:pt idx="16167">
                  <c:v>78.68800000226291</c:v>
                </c:pt>
                <c:pt idx="16168">
                  <c:v>78.696000002263091</c:v>
                </c:pt>
                <c:pt idx="16169">
                  <c:v>78.7040000022633</c:v>
                </c:pt>
                <c:pt idx="16170">
                  <c:v>78.712000002263594</c:v>
                </c:pt>
                <c:pt idx="16171">
                  <c:v>78.720000002263802</c:v>
                </c:pt>
                <c:pt idx="16172">
                  <c:v>78.728000002263997</c:v>
                </c:pt>
                <c:pt idx="16173">
                  <c:v>78.736000002264305</c:v>
                </c:pt>
                <c:pt idx="16174">
                  <c:v>78.744000002264499</c:v>
                </c:pt>
                <c:pt idx="16175">
                  <c:v>78.752000002264708</c:v>
                </c:pt>
                <c:pt idx="16176">
                  <c:v>78.760000002264889</c:v>
                </c:pt>
                <c:pt idx="16177">
                  <c:v>78.768000002265211</c:v>
                </c:pt>
                <c:pt idx="16178">
                  <c:v>78.776000002265391</c:v>
                </c:pt>
                <c:pt idx="16179">
                  <c:v>78.7840000022656</c:v>
                </c:pt>
                <c:pt idx="16180">
                  <c:v>78.792000002265894</c:v>
                </c:pt>
                <c:pt idx="16181">
                  <c:v>78.800000002266103</c:v>
                </c:pt>
                <c:pt idx="16182">
                  <c:v>78.808000002266297</c:v>
                </c:pt>
                <c:pt idx="16183">
                  <c:v>78.816000002266605</c:v>
                </c:pt>
                <c:pt idx="16184">
                  <c:v>78.8240000022668</c:v>
                </c:pt>
                <c:pt idx="16185">
                  <c:v>78.832000002267009</c:v>
                </c:pt>
                <c:pt idx="16186">
                  <c:v>78.840000002267189</c:v>
                </c:pt>
                <c:pt idx="16187">
                  <c:v>78.848000002267497</c:v>
                </c:pt>
                <c:pt idx="16188">
                  <c:v>78.856000002267692</c:v>
                </c:pt>
                <c:pt idx="16189">
                  <c:v>78.8640000022679</c:v>
                </c:pt>
                <c:pt idx="16190">
                  <c:v>78.872000002268194</c:v>
                </c:pt>
                <c:pt idx="16191">
                  <c:v>78.880000002268403</c:v>
                </c:pt>
                <c:pt idx="16192">
                  <c:v>78.888000002268598</c:v>
                </c:pt>
                <c:pt idx="16193">
                  <c:v>78.896000002268906</c:v>
                </c:pt>
                <c:pt idx="16194">
                  <c:v>78.9040000022691</c:v>
                </c:pt>
                <c:pt idx="16195">
                  <c:v>78.912000002269309</c:v>
                </c:pt>
                <c:pt idx="16196">
                  <c:v>78.920000002269489</c:v>
                </c:pt>
                <c:pt idx="16197">
                  <c:v>78.928000002269798</c:v>
                </c:pt>
                <c:pt idx="16198">
                  <c:v>78.936000002269992</c:v>
                </c:pt>
                <c:pt idx="16199">
                  <c:v>78.944000002270201</c:v>
                </c:pt>
                <c:pt idx="16200">
                  <c:v>78.952000002270495</c:v>
                </c:pt>
                <c:pt idx="16201">
                  <c:v>78.960000002270704</c:v>
                </c:pt>
                <c:pt idx="16202">
                  <c:v>78.968000002270898</c:v>
                </c:pt>
                <c:pt idx="16203">
                  <c:v>78.976000002271206</c:v>
                </c:pt>
                <c:pt idx="16204">
                  <c:v>78.984000002271401</c:v>
                </c:pt>
                <c:pt idx="16205">
                  <c:v>78.99200000227161</c:v>
                </c:pt>
                <c:pt idx="16206">
                  <c:v>79.000000002271904</c:v>
                </c:pt>
                <c:pt idx="16207">
                  <c:v>79.008000002272098</c:v>
                </c:pt>
                <c:pt idx="16208">
                  <c:v>79.016000002272293</c:v>
                </c:pt>
                <c:pt idx="16209">
                  <c:v>79.024000002272501</c:v>
                </c:pt>
                <c:pt idx="16210">
                  <c:v>79.032000002272795</c:v>
                </c:pt>
                <c:pt idx="16211">
                  <c:v>79.040000002273004</c:v>
                </c:pt>
                <c:pt idx="16212">
                  <c:v>79.048000002273199</c:v>
                </c:pt>
                <c:pt idx="16213">
                  <c:v>79.056000002273507</c:v>
                </c:pt>
                <c:pt idx="16214">
                  <c:v>79.064000002273701</c:v>
                </c:pt>
                <c:pt idx="16215">
                  <c:v>79.07200000227391</c:v>
                </c:pt>
                <c:pt idx="16216">
                  <c:v>79.080000002274204</c:v>
                </c:pt>
                <c:pt idx="16217">
                  <c:v>79.088000002274399</c:v>
                </c:pt>
                <c:pt idx="16218">
                  <c:v>79.096000002274593</c:v>
                </c:pt>
                <c:pt idx="16219">
                  <c:v>79.104000002274802</c:v>
                </c:pt>
                <c:pt idx="16220">
                  <c:v>79.112000002275096</c:v>
                </c:pt>
                <c:pt idx="16221">
                  <c:v>79.120000002275304</c:v>
                </c:pt>
                <c:pt idx="16222">
                  <c:v>79.128000002275499</c:v>
                </c:pt>
                <c:pt idx="16223">
                  <c:v>79.136000002275807</c:v>
                </c:pt>
                <c:pt idx="16224">
                  <c:v>79.144000002276002</c:v>
                </c:pt>
                <c:pt idx="16225">
                  <c:v>79.152000002276196</c:v>
                </c:pt>
                <c:pt idx="16226">
                  <c:v>79.160000002276504</c:v>
                </c:pt>
                <c:pt idx="16227">
                  <c:v>79.168000002276699</c:v>
                </c:pt>
                <c:pt idx="16228">
                  <c:v>79.176000002276893</c:v>
                </c:pt>
                <c:pt idx="16229">
                  <c:v>79.184000002277102</c:v>
                </c:pt>
                <c:pt idx="16230">
                  <c:v>79.192000002277396</c:v>
                </c:pt>
                <c:pt idx="16231">
                  <c:v>79.200000002277605</c:v>
                </c:pt>
                <c:pt idx="16232">
                  <c:v>79.208000002277799</c:v>
                </c:pt>
                <c:pt idx="16233">
                  <c:v>79.216000002278108</c:v>
                </c:pt>
                <c:pt idx="16234">
                  <c:v>79.224000002278302</c:v>
                </c:pt>
                <c:pt idx="16235">
                  <c:v>79.232000002278497</c:v>
                </c:pt>
                <c:pt idx="16236">
                  <c:v>79.240000002278791</c:v>
                </c:pt>
                <c:pt idx="16237">
                  <c:v>79.248000002278999</c:v>
                </c:pt>
                <c:pt idx="16238">
                  <c:v>79.256000002279194</c:v>
                </c:pt>
                <c:pt idx="16239">
                  <c:v>79.264000002279403</c:v>
                </c:pt>
                <c:pt idx="16240">
                  <c:v>79.272000002279697</c:v>
                </c:pt>
                <c:pt idx="16241">
                  <c:v>79.280000002279905</c:v>
                </c:pt>
                <c:pt idx="16242">
                  <c:v>79.2880000022801</c:v>
                </c:pt>
                <c:pt idx="16243">
                  <c:v>79.296000002280408</c:v>
                </c:pt>
                <c:pt idx="16244">
                  <c:v>79.304000002280603</c:v>
                </c:pt>
                <c:pt idx="16245">
                  <c:v>79.312000002280797</c:v>
                </c:pt>
                <c:pt idx="16246">
                  <c:v>79.320000002281091</c:v>
                </c:pt>
                <c:pt idx="16247">
                  <c:v>79.3280000022813</c:v>
                </c:pt>
                <c:pt idx="16248">
                  <c:v>79.336000002281494</c:v>
                </c:pt>
                <c:pt idx="16249">
                  <c:v>79.344000002281703</c:v>
                </c:pt>
                <c:pt idx="16250">
                  <c:v>79.352000002281997</c:v>
                </c:pt>
                <c:pt idx="16251">
                  <c:v>79.360000002282206</c:v>
                </c:pt>
                <c:pt idx="16252">
                  <c:v>79.3680000022824</c:v>
                </c:pt>
                <c:pt idx="16253">
                  <c:v>79.376000002282709</c:v>
                </c:pt>
                <c:pt idx="16254">
                  <c:v>79.384000002282903</c:v>
                </c:pt>
                <c:pt idx="16255">
                  <c:v>79.392000002283098</c:v>
                </c:pt>
                <c:pt idx="16256">
                  <c:v>79.400000002283392</c:v>
                </c:pt>
                <c:pt idx="16257">
                  <c:v>79.4080000022836</c:v>
                </c:pt>
                <c:pt idx="16258">
                  <c:v>79.416000002283795</c:v>
                </c:pt>
                <c:pt idx="16259">
                  <c:v>79.424000002284004</c:v>
                </c:pt>
                <c:pt idx="16260">
                  <c:v>79.432000002284298</c:v>
                </c:pt>
                <c:pt idx="16261">
                  <c:v>79.440000002284506</c:v>
                </c:pt>
                <c:pt idx="16262">
                  <c:v>79.448000002284701</c:v>
                </c:pt>
                <c:pt idx="16263">
                  <c:v>79.456000002285009</c:v>
                </c:pt>
                <c:pt idx="16264">
                  <c:v>79.464000002285204</c:v>
                </c:pt>
                <c:pt idx="16265">
                  <c:v>79.472000002285398</c:v>
                </c:pt>
                <c:pt idx="16266">
                  <c:v>79.480000002285692</c:v>
                </c:pt>
                <c:pt idx="16267">
                  <c:v>79.488000002285901</c:v>
                </c:pt>
                <c:pt idx="16268">
                  <c:v>79.496000002286095</c:v>
                </c:pt>
                <c:pt idx="16269">
                  <c:v>79.504000002286304</c:v>
                </c:pt>
                <c:pt idx="16270">
                  <c:v>79.512000002286598</c:v>
                </c:pt>
                <c:pt idx="16271">
                  <c:v>79.520000002286807</c:v>
                </c:pt>
                <c:pt idx="16272">
                  <c:v>79.528000002287001</c:v>
                </c:pt>
                <c:pt idx="16273">
                  <c:v>79.536000002287309</c:v>
                </c:pt>
                <c:pt idx="16274">
                  <c:v>79.54400000228749</c:v>
                </c:pt>
                <c:pt idx="16275">
                  <c:v>79.552000002287699</c:v>
                </c:pt>
                <c:pt idx="16276">
                  <c:v>79.560000002287993</c:v>
                </c:pt>
                <c:pt idx="16277">
                  <c:v>79.568000002288201</c:v>
                </c:pt>
                <c:pt idx="16278">
                  <c:v>79.576000002288396</c:v>
                </c:pt>
                <c:pt idx="16279">
                  <c:v>79.584000002288604</c:v>
                </c:pt>
                <c:pt idx="16280">
                  <c:v>79.592000002288898</c:v>
                </c:pt>
                <c:pt idx="16281">
                  <c:v>79.600000002289107</c:v>
                </c:pt>
                <c:pt idx="16282">
                  <c:v>79.608000002289302</c:v>
                </c:pt>
                <c:pt idx="16283">
                  <c:v>79.61600000228961</c:v>
                </c:pt>
                <c:pt idx="16284">
                  <c:v>79.62400000228979</c:v>
                </c:pt>
                <c:pt idx="16285">
                  <c:v>79.632000002289999</c:v>
                </c:pt>
                <c:pt idx="16286">
                  <c:v>79.640000002290293</c:v>
                </c:pt>
                <c:pt idx="16287">
                  <c:v>79.648000002290502</c:v>
                </c:pt>
                <c:pt idx="16288">
                  <c:v>79.656000002290696</c:v>
                </c:pt>
                <c:pt idx="16289">
                  <c:v>79.664000002290905</c:v>
                </c:pt>
                <c:pt idx="16290">
                  <c:v>79.672000002291199</c:v>
                </c:pt>
                <c:pt idx="16291">
                  <c:v>79.680000002291408</c:v>
                </c:pt>
                <c:pt idx="16292">
                  <c:v>79.688000002291602</c:v>
                </c:pt>
                <c:pt idx="16293">
                  <c:v>79.69600000229191</c:v>
                </c:pt>
                <c:pt idx="16294">
                  <c:v>79.704000002292091</c:v>
                </c:pt>
                <c:pt idx="16295">
                  <c:v>79.712000002292299</c:v>
                </c:pt>
                <c:pt idx="16296">
                  <c:v>79.720000002292593</c:v>
                </c:pt>
                <c:pt idx="16297">
                  <c:v>79.728000002292802</c:v>
                </c:pt>
                <c:pt idx="16298">
                  <c:v>79.736000002292997</c:v>
                </c:pt>
                <c:pt idx="16299">
                  <c:v>79.744000002293205</c:v>
                </c:pt>
                <c:pt idx="16300">
                  <c:v>79.752000002293499</c:v>
                </c:pt>
                <c:pt idx="16301">
                  <c:v>79.760000002293708</c:v>
                </c:pt>
                <c:pt idx="16302">
                  <c:v>79.768000002293903</c:v>
                </c:pt>
                <c:pt idx="16303">
                  <c:v>79.776000002294211</c:v>
                </c:pt>
                <c:pt idx="16304">
                  <c:v>79.784000002294391</c:v>
                </c:pt>
                <c:pt idx="16305">
                  <c:v>79.7920000022946</c:v>
                </c:pt>
                <c:pt idx="16306">
                  <c:v>79.800000002294894</c:v>
                </c:pt>
                <c:pt idx="16307">
                  <c:v>79.808000002295103</c:v>
                </c:pt>
                <c:pt idx="16308">
                  <c:v>79.816000002295297</c:v>
                </c:pt>
                <c:pt idx="16309">
                  <c:v>79.824000002295506</c:v>
                </c:pt>
                <c:pt idx="16310">
                  <c:v>79.8320000022958</c:v>
                </c:pt>
                <c:pt idx="16311">
                  <c:v>79.840000002296009</c:v>
                </c:pt>
                <c:pt idx="16312">
                  <c:v>79.848000002296189</c:v>
                </c:pt>
                <c:pt idx="16313">
                  <c:v>79.856000002296511</c:v>
                </c:pt>
                <c:pt idx="16314">
                  <c:v>79.864000002296692</c:v>
                </c:pt>
                <c:pt idx="16315">
                  <c:v>79.8720000022969</c:v>
                </c:pt>
                <c:pt idx="16316">
                  <c:v>79.880000002297194</c:v>
                </c:pt>
                <c:pt idx="16317">
                  <c:v>79.888000002297403</c:v>
                </c:pt>
                <c:pt idx="16318">
                  <c:v>79.896000002297598</c:v>
                </c:pt>
                <c:pt idx="16319">
                  <c:v>79.904000002297806</c:v>
                </c:pt>
                <c:pt idx="16320">
                  <c:v>79.9120000022981</c:v>
                </c:pt>
                <c:pt idx="16321">
                  <c:v>79.920000002298309</c:v>
                </c:pt>
                <c:pt idx="16322">
                  <c:v>79.928000002298489</c:v>
                </c:pt>
                <c:pt idx="16323">
                  <c:v>79.936000002298798</c:v>
                </c:pt>
                <c:pt idx="16324">
                  <c:v>79.944000002298992</c:v>
                </c:pt>
                <c:pt idx="16325">
                  <c:v>79.952000002299201</c:v>
                </c:pt>
                <c:pt idx="16326">
                  <c:v>79.960000002299495</c:v>
                </c:pt>
                <c:pt idx="16327">
                  <c:v>79.968000002299704</c:v>
                </c:pt>
                <c:pt idx="16328">
                  <c:v>79.976000002299898</c:v>
                </c:pt>
                <c:pt idx="16329">
                  <c:v>79.984000002300107</c:v>
                </c:pt>
                <c:pt idx="16330">
                  <c:v>79.992000002300401</c:v>
                </c:pt>
                <c:pt idx="16331">
                  <c:v>80.000000002300609</c:v>
                </c:pt>
                <c:pt idx="16332">
                  <c:v>80.00800000230079</c:v>
                </c:pt>
                <c:pt idx="16333">
                  <c:v>80.016000002301098</c:v>
                </c:pt>
                <c:pt idx="16334">
                  <c:v>80.024000002301293</c:v>
                </c:pt>
                <c:pt idx="16335">
                  <c:v>80.032000002301501</c:v>
                </c:pt>
                <c:pt idx="16336">
                  <c:v>80.040000002301795</c:v>
                </c:pt>
                <c:pt idx="16337">
                  <c:v>80.048000002302004</c:v>
                </c:pt>
                <c:pt idx="16338">
                  <c:v>80.056000002302198</c:v>
                </c:pt>
                <c:pt idx="16339">
                  <c:v>80.064000002302407</c:v>
                </c:pt>
                <c:pt idx="16340">
                  <c:v>80.072000002302701</c:v>
                </c:pt>
                <c:pt idx="16341">
                  <c:v>80.08000000230291</c:v>
                </c:pt>
                <c:pt idx="16342">
                  <c:v>80.08800000230309</c:v>
                </c:pt>
                <c:pt idx="16343">
                  <c:v>80.096000002303398</c:v>
                </c:pt>
                <c:pt idx="16344">
                  <c:v>80.104000002303593</c:v>
                </c:pt>
                <c:pt idx="16345">
                  <c:v>80.112000002303802</c:v>
                </c:pt>
                <c:pt idx="16346">
                  <c:v>80.120000002304096</c:v>
                </c:pt>
                <c:pt idx="16347">
                  <c:v>80.128000002304304</c:v>
                </c:pt>
                <c:pt idx="16348">
                  <c:v>80.136000002304499</c:v>
                </c:pt>
                <c:pt idx="16349">
                  <c:v>80.144000002304708</c:v>
                </c:pt>
                <c:pt idx="16350">
                  <c:v>80.152000002305002</c:v>
                </c:pt>
                <c:pt idx="16351">
                  <c:v>80.16000000230521</c:v>
                </c:pt>
                <c:pt idx="16352">
                  <c:v>80.168000002305391</c:v>
                </c:pt>
                <c:pt idx="16353">
                  <c:v>80.176000002305699</c:v>
                </c:pt>
                <c:pt idx="16354">
                  <c:v>80.184000002305893</c:v>
                </c:pt>
                <c:pt idx="16355">
                  <c:v>80.192000002306102</c:v>
                </c:pt>
                <c:pt idx="16356">
                  <c:v>80.200000002306396</c:v>
                </c:pt>
                <c:pt idx="16357">
                  <c:v>80.208000002306605</c:v>
                </c:pt>
                <c:pt idx="16358">
                  <c:v>80.216000002306799</c:v>
                </c:pt>
                <c:pt idx="16359">
                  <c:v>80.224000002307008</c:v>
                </c:pt>
                <c:pt idx="16360">
                  <c:v>80.232000002307302</c:v>
                </c:pt>
                <c:pt idx="16361">
                  <c:v>80.240000002307497</c:v>
                </c:pt>
                <c:pt idx="16362">
                  <c:v>80.248000002307691</c:v>
                </c:pt>
                <c:pt idx="16363">
                  <c:v>80.256000002307999</c:v>
                </c:pt>
                <c:pt idx="16364">
                  <c:v>80.264000002308194</c:v>
                </c:pt>
                <c:pt idx="16365">
                  <c:v>80.272000002308403</c:v>
                </c:pt>
                <c:pt idx="16366">
                  <c:v>80.280000002308697</c:v>
                </c:pt>
                <c:pt idx="16367">
                  <c:v>80.288000002308905</c:v>
                </c:pt>
                <c:pt idx="16368">
                  <c:v>80.2960000023091</c:v>
                </c:pt>
                <c:pt idx="16369">
                  <c:v>80.304000002309309</c:v>
                </c:pt>
                <c:pt idx="16370">
                  <c:v>80.312000002309603</c:v>
                </c:pt>
                <c:pt idx="16371">
                  <c:v>80.320000002309797</c:v>
                </c:pt>
                <c:pt idx="16372">
                  <c:v>80.328000002309992</c:v>
                </c:pt>
                <c:pt idx="16373">
                  <c:v>80.3360000023103</c:v>
                </c:pt>
                <c:pt idx="16374">
                  <c:v>80.344000002310494</c:v>
                </c:pt>
                <c:pt idx="16375">
                  <c:v>80.352000002310703</c:v>
                </c:pt>
                <c:pt idx="16376">
                  <c:v>80.360000002310997</c:v>
                </c:pt>
                <c:pt idx="16377">
                  <c:v>80.368000002311206</c:v>
                </c:pt>
                <c:pt idx="16378">
                  <c:v>80.3760000023114</c:v>
                </c:pt>
                <c:pt idx="16379">
                  <c:v>80.384000002311609</c:v>
                </c:pt>
                <c:pt idx="16380">
                  <c:v>80.392000002311903</c:v>
                </c:pt>
                <c:pt idx="16381">
                  <c:v>80.400000002312098</c:v>
                </c:pt>
                <c:pt idx="16382">
                  <c:v>80.408000002312292</c:v>
                </c:pt>
                <c:pt idx="16383">
                  <c:v>80.4160000023126</c:v>
                </c:pt>
                <c:pt idx="16384">
                  <c:v>80.424000002312795</c:v>
                </c:pt>
                <c:pt idx="16385">
                  <c:v>80.432000002313004</c:v>
                </c:pt>
                <c:pt idx="16386">
                  <c:v>80.440000002313298</c:v>
                </c:pt>
                <c:pt idx="16387">
                  <c:v>80.448000002313506</c:v>
                </c:pt>
                <c:pt idx="16388">
                  <c:v>80.456000002313701</c:v>
                </c:pt>
                <c:pt idx="16389">
                  <c:v>80.464000002313909</c:v>
                </c:pt>
                <c:pt idx="16390">
                  <c:v>80.472000002314203</c:v>
                </c:pt>
                <c:pt idx="16391">
                  <c:v>80.480000002314398</c:v>
                </c:pt>
                <c:pt idx="16392">
                  <c:v>80.488000002314593</c:v>
                </c:pt>
                <c:pt idx="16393">
                  <c:v>80.496000002314901</c:v>
                </c:pt>
                <c:pt idx="16394">
                  <c:v>80.504000002315095</c:v>
                </c:pt>
                <c:pt idx="16395">
                  <c:v>80.512000002315304</c:v>
                </c:pt>
                <c:pt idx="16396">
                  <c:v>80.520000002315598</c:v>
                </c:pt>
                <c:pt idx="16397">
                  <c:v>80.528000002315807</c:v>
                </c:pt>
                <c:pt idx="16398">
                  <c:v>80.536000002316001</c:v>
                </c:pt>
                <c:pt idx="16399">
                  <c:v>80.544000002316196</c:v>
                </c:pt>
                <c:pt idx="16400">
                  <c:v>80.552000002316504</c:v>
                </c:pt>
                <c:pt idx="16401">
                  <c:v>80.560000002316698</c:v>
                </c:pt>
                <c:pt idx="16402">
                  <c:v>80.568000002316893</c:v>
                </c:pt>
                <c:pt idx="16403">
                  <c:v>80.576000002317201</c:v>
                </c:pt>
                <c:pt idx="16404">
                  <c:v>80.584000002317396</c:v>
                </c:pt>
                <c:pt idx="16405">
                  <c:v>80.592000002317604</c:v>
                </c:pt>
                <c:pt idx="16406">
                  <c:v>80.600000002317898</c:v>
                </c:pt>
                <c:pt idx="16407">
                  <c:v>80.608000002318107</c:v>
                </c:pt>
                <c:pt idx="16408">
                  <c:v>80.616000002318302</c:v>
                </c:pt>
                <c:pt idx="16409">
                  <c:v>80.624000002318496</c:v>
                </c:pt>
                <c:pt idx="16410">
                  <c:v>80.63200000231879</c:v>
                </c:pt>
                <c:pt idx="16411">
                  <c:v>80.640000002318999</c:v>
                </c:pt>
                <c:pt idx="16412">
                  <c:v>80.648000002319193</c:v>
                </c:pt>
                <c:pt idx="16413">
                  <c:v>80.656000002319502</c:v>
                </c:pt>
                <c:pt idx="16414">
                  <c:v>80.664000002319696</c:v>
                </c:pt>
                <c:pt idx="16415">
                  <c:v>80.672000002319905</c:v>
                </c:pt>
                <c:pt idx="16416">
                  <c:v>80.680000002320199</c:v>
                </c:pt>
                <c:pt idx="16417">
                  <c:v>80.688000002320408</c:v>
                </c:pt>
                <c:pt idx="16418">
                  <c:v>80.696000002320602</c:v>
                </c:pt>
                <c:pt idx="16419">
                  <c:v>80.704000002320797</c:v>
                </c:pt>
                <c:pt idx="16420">
                  <c:v>80.712000002321091</c:v>
                </c:pt>
                <c:pt idx="16421">
                  <c:v>80.720000002321299</c:v>
                </c:pt>
                <c:pt idx="16422">
                  <c:v>80.728000002321494</c:v>
                </c:pt>
                <c:pt idx="16423">
                  <c:v>80.736000002321802</c:v>
                </c:pt>
                <c:pt idx="16424">
                  <c:v>80.744000002321997</c:v>
                </c:pt>
                <c:pt idx="16425">
                  <c:v>80.752000002322205</c:v>
                </c:pt>
                <c:pt idx="16426">
                  <c:v>80.760000002322499</c:v>
                </c:pt>
                <c:pt idx="16427">
                  <c:v>80.768000002322708</c:v>
                </c:pt>
                <c:pt idx="16428">
                  <c:v>80.776000002322903</c:v>
                </c:pt>
                <c:pt idx="16429">
                  <c:v>80.784000002323211</c:v>
                </c:pt>
                <c:pt idx="16430">
                  <c:v>80.792000002323391</c:v>
                </c:pt>
                <c:pt idx="16431">
                  <c:v>80.8000000023236</c:v>
                </c:pt>
                <c:pt idx="16432">
                  <c:v>80.808000002323794</c:v>
                </c:pt>
                <c:pt idx="16433">
                  <c:v>80.816000002324103</c:v>
                </c:pt>
                <c:pt idx="16434">
                  <c:v>80.824000002324297</c:v>
                </c:pt>
                <c:pt idx="16435">
                  <c:v>80.832000002324506</c:v>
                </c:pt>
                <c:pt idx="16436">
                  <c:v>80.8400000023248</c:v>
                </c:pt>
                <c:pt idx="16437">
                  <c:v>80.848000002325008</c:v>
                </c:pt>
                <c:pt idx="16438">
                  <c:v>80.856000002325203</c:v>
                </c:pt>
                <c:pt idx="16439">
                  <c:v>80.864000002325511</c:v>
                </c:pt>
                <c:pt idx="16440">
                  <c:v>80.872000002325692</c:v>
                </c:pt>
                <c:pt idx="16441">
                  <c:v>80.8800000023259</c:v>
                </c:pt>
                <c:pt idx="16442">
                  <c:v>80.888000002326095</c:v>
                </c:pt>
                <c:pt idx="16443">
                  <c:v>80.896000002326403</c:v>
                </c:pt>
                <c:pt idx="16444">
                  <c:v>80.904000002326597</c:v>
                </c:pt>
                <c:pt idx="16445">
                  <c:v>80.912000002326806</c:v>
                </c:pt>
                <c:pt idx="16446">
                  <c:v>80.9200000023271</c:v>
                </c:pt>
                <c:pt idx="16447">
                  <c:v>80.928000002327309</c:v>
                </c:pt>
                <c:pt idx="16448">
                  <c:v>80.936000002327489</c:v>
                </c:pt>
                <c:pt idx="16449">
                  <c:v>80.944000002327812</c:v>
                </c:pt>
                <c:pt idx="16450">
                  <c:v>80.952000002327992</c:v>
                </c:pt>
                <c:pt idx="16451">
                  <c:v>80.960000002328201</c:v>
                </c:pt>
                <c:pt idx="16452">
                  <c:v>80.968000002328395</c:v>
                </c:pt>
                <c:pt idx="16453">
                  <c:v>80.976000002328703</c:v>
                </c:pt>
                <c:pt idx="16454">
                  <c:v>80.984000002328898</c:v>
                </c:pt>
                <c:pt idx="16455">
                  <c:v>80.992000002329107</c:v>
                </c:pt>
                <c:pt idx="16456">
                  <c:v>81.000000002329401</c:v>
                </c:pt>
                <c:pt idx="16457">
                  <c:v>81.008000002329609</c:v>
                </c:pt>
                <c:pt idx="16458">
                  <c:v>81.01600000232979</c:v>
                </c:pt>
                <c:pt idx="16459">
                  <c:v>81.024000002330098</c:v>
                </c:pt>
                <c:pt idx="16460">
                  <c:v>81.032000002330292</c:v>
                </c:pt>
                <c:pt idx="16461">
                  <c:v>81.040000002330501</c:v>
                </c:pt>
                <c:pt idx="16462">
                  <c:v>81.048000002330696</c:v>
                </c:pt>
                <c:pt idx="16463">
                  <c:v>81.056000002331004</c:v>
                </c:pt>
                <c:pt idx="16464">
                  <c:v>81.064000002331198</c:v>
                </c:pt>
                <c:pt idx="16465">
                  <c:v>81.072000002331407</c:v>
                </c:pt>
                <c:pt idx="16466">
                  <c:v>81.080000002331701</c:v>
                </c:pt>
                <c:pt idx="16467">
                  <c:v>81.08800000233191</c:v>
                </c:pt>
                <c:pt idx="16468">
                  <c:v>81.09600000233209</c:v>
                </c:pt>
                <c:pt idx="16469">
                  <c:v>81.104000002332398</c:v>
                </c:pt>
                <c:pt idx="16470">
                  <c:v>81.112000002332593</c:v>
                </c:pt>
                <c:pt idx="16471">
                  <c:v>81.120000002332802</c:v>
                </c:pt>
                <c:pt idx="16472">
                  <c:v>81.128000002332996</c:v>
                </c:pt>
                <c:pt idx="16473">
                  <c:v>81.136000002333304</c:v>
                </c:pt>
                <c:pt idx="16474">
                  <c:v>81.144000002333499</c:v>
                </c:pt>
                <c:pt idx="16475">
                  <c:v>81.152000002333708</c:v>
                </c:pt>
                <c:pt idx="16476">
                  <c:v>81.160000002334002</c:v>
                </c:pt>
                <c:pt idx="16477">
                  <c:v>81.16800000233421</c:v>
                </c:pt>
                <c:pt idx="16478">
                  <c:v>81.176000002334391</c:v>
                </c:pt>
                <c:pt idx="16479">
                  <c:v>81.184000002334699</c:v>
                </c:pt>
                <c:pt idx="16480">
                  <c:v>81.192000002334893</c:v>
                </c:pt>
                <c:pt idx="16481">
                  <c:v>81.200000002335102</c:v>
                </c:pt>
                <c:pt idx="16482">
                  <c:v>81.208000002335297</c:v>
                </c:pt>
                <c:pt idx="16483">
                  <c:v>81.216000002335605</c:v>
                </c:pt>
                <c:pt idx="16484">
                  <c:v>81.224000002335799</c:v>
                </c:pt>
                <c:pt idx="16485">
                  <c:v>81.232000002336008</c:v>
                </c:pt>
                <c:pt idx="16486">
                  <c:v>81.240000002336302</c:v>
                </c:pt>
                <c:pt idx="16487">
                  <c:v>81.248000002336511</c:v>
                </c:pt>
                <c:pt idx="16488">
                  <c:v>81.256000002336691</c:v>
                </c:pt>
                <c:pt idx="16489">
                  <c:v>81.264000002336999</c:v>
                </c:pt>
                <c:pt idx="16490">
                  <c:v>81.272000002337194</c:v>
                </c:pt>
                <c:pt idx="16491">
                  <c:v>81.280000002337403</c:v>
                </c:pt>
                <c:pt idx="16492">
                  <c:v>81.288000002337597</c:v>
                </c:pt>
                <c:pt idx="16493">
                  <c:v>81.296000002337905</c:v>
                </c:pt>
                <c:pt idx="16494">
                  <c:v>81.3040000023381</c:v>
                </c:pt>
                <c:pt idx="16495">
                  <c:v>81.312000002338308</c:v>
                </c:pt>
                <c:pt idx="16496">
                  <c:v>81.320000002338602</c:v>
                </c:pt>
                <c:pt idx="16497">
                  <c:v>81.328000002338797</c:v>
                </c:pt>
                <c:pt idx="16498">
                  <c:v>81.336000002338992</c:v>
                </c:pt>
                <c:pt idx="16499">
                  <c:v>81.3440000023393</c:v>
                </c:pt>
                <c:pt idx="16500">
                  <c:v>81.352000002339494</c:v>
                </c:pt>
                <c:pt idx="16501">
                  <c:v>81.360000002339703</c:v>
                </c:pt>
                <c:pt idx="16502">
                  <c:v>81.368000002339897</c:v>
                </c:pt>
                <c:pt idx="16503">
                  <c:v>81.376000002340206</c:v>
                </c:pt>
                <c:pt idx="16504">
                  <c:v>81.3840000023404</c:v>
                </c:pt>
                <c:pt idx="16505">
                  <c:v>81.392000002340609</c:v>
                </c:pt>
                <c:pt idx="16506">
                  <c:v>81.400000002340903</c:v>
                </c:pt>
                <c:pt idx="16507">
                  <c:v>81.408000002341097</c:v>
                </c:pt>
                <c:pt idx="16508">
                  <c:v>81.416000002341292</c:v>
                </c:pt>
                <c:pt idx="16509">
                  <c:v>81.4240000023416</c:v>
                </c:pt>
                <c:pt idx="16510">
                  <c:v>81.432000002341795</c:v>
                </c:pt>
                <c:pt idx="16511">
                  <c:v>81.440000002342003</c:v>
                </c:pt>
                <c:pt idx="16512">
                  <c:v>81.448000002342198</c:v>
                </c:pt>
                <c:pt idx="16513">
                  <c:v>81.456000002342506</c:v>
                </c:pt>
                <c:pt idx="16514">
                  <c:v>81.464000002342701</c:v>
                </c:pt>
                <c:pt idx="16515">
                  <c:v>81.472000002342909</c:v>
                </c:pt>
                <c:pt idx="16516">
                  <c:v>81.480000002343203</c:v>
                </c:pt>
                <c:pt idx="16517">
                  <c:v>81.488000002343398</c:v>
                </c:pt>
                <c:pt idx="16518">
                  <c:v>81.496000002343592</c:v>
                </c:pt>
                <c:pt idx="16519">
                  <c:v>81.504000002343901</c:v>
                </c:pt>
                <c:pt idx="16520">
                  <c:v>81.512000002344095</c:v>
                </c:pt>
                <c:pt idx="16521">
                  <c:v>81.520000002344304</c:v>
                </c:pt>
                <c:pt idx="16522">
                  <c:v>81.528000002344498</c:v>
                </c:pt>
                <c:pt idx="16523">
                  <c:v>81.536000002344807</c:v>
                </c:pt>
                <c:pt idx="16524">
                  <c:v>81.544000002345001</c:v>
                </c:pt>
                <c:pt idx="16525">
                  <c:v>81.55200000234521</c:v>
                </c:pt>
                <c:pt idx="16526">
                  <c:v>81.560000002345504</c:v>
                </c:pt>
                <c:pt idx="16527">
                  <c:v>81.568000002345698</c:v>
                </c:pt>
                <c:pt idx="16528">
                  <c:v>81.576000002345893</c:v>
                </c:pt>
                <c:pt idx="16529">
                  <c:v>81.584000002346201</c:v>
                </c:pt>
                <c:pt idx="16530">
                  <c:v>81.592000002346396</c:v>
                </c:pt>
                <c:pt idx="16531">
                  <c:v>81.600000002346604</c:v>
                </c:pt>
                <c:pt idx="16532">
                  <c:v>81.608000002346799</c:v>
                </c:pt>
                <c:pt idx="16533">
                  <c:v>81.616000002347107</c:v>
                </c:pt>
                <c:pt idx="16534">
                  <c:v>81.624000002347302</c:v>
                </c:pt>
                <c:pt idx="16535">
                  <c:v>81.632000002347496</c:v>
                </c:pt>
                <c:pt idx="16536">
                  <c:v>81.640000002347804</c:v>
                </c:pt>
                <c:pt idx="16537">
                  <c:v>81.648000002347999</c:v>
                </c:pt>
                <c:pt idx="16538">
                  <c:v>81.656000002348193</c:v>
                </c:pt>
                <c:pt idx="16539">
                  <c:v>81.664000002348502</c:v>
                </c:pt>
                <c:pt idx="16540">
                  <c:v>81.672000002348696</c:v>
                </c:pt>
                <c:pt idx="16541">
                  <c:v>81.680000002348905</c:v>
                </c:pt>
                <c:pt idx="16542">
                  <c:v>81.688000002349099</c:v>
                </c:pt>
                <c:pt idx="16543">
                  <c:v>81.696000002349408</c:v>
                </c:pt>
                <c:pt idx="16544">
                  <c:v>81.704000002349602</c:v>
                </c:pt>
                <c:pt idx="16545">
                  <c:v>81.712000002349797</c:v>
                </c:pt>
                <c:pt idx="16546">
                  <c:v>81.720000002350091</c:v>
                </c:pt>
                <c:pt idx="16547">
                  <c:v>81.728000002350299</c:v>
                </c:pt>
                <c:pt idx="16548">
                  <c:v>81.736000002350494</c:v>
                </c:pt>
                <c:pt idx="16549">
                  <c:v>81.744000002350802</c:v>
                </c:pt>
                <c:pt idx="16550">
                  <c:v>81.752000002350997</c:v>
                </c:pt>
                <c:pt idx="16551">
                  <c:v>81.760000002351205</c:v>
                </c:pt>
                <c:pt idx="16552">
                  <c:v>81.7680000023514</c:v>
                </c:pt>
                <c:pt idx="16553">
                  <c:v>81.776000002351708</c:v>
                </c:pt>
                <c:pt idx="16554">
                  <c:v>81.784000002351902</c:v>
                </c:pt>
                <c:pt idx="16555">
                  <c:v>81.792000002352097</c:v>
                </c:pt>
                <c:pt idx="16556">
                  <c:v>81.800000002352391</c:v>
                </c:pt>
                <c:pt idx="16557">
                  <c:v>81.8080000023526</c:v>
                </c:pt>
                <c:pt idx="16558">
                  <c:v>81.816000002352794</c:v>
                </c:pt>
                <c:pt idx="16559">
                  <c:v>81.824000002353102</c:v>
                </c:pt>
                <c:pt idx="16560">
                  <c:v>81.832000002353297</c:v>
                </c:pt>
                <c:pt idx="16561">
                  <c:v>81.840000002353506</c:v>
                </c:pt>
                <c:pt idx="16562">
                  <c:v>81.8480000023537</c:v>
                </c:pt>
                <c:pt idx="16563">
                  <c:v>81.856000002354008</c:v>
                </c:pt>
                <c:pt idx="16564">
                  <c:v>81.864000002354203</c:v>
                </c:pt>
                <c:pt idx="16565">
                  <c:v>81.872000002354397</c:v>
                </c:pt>
                <c:pt idx="16566">
                  <c:v>81.880000002354691</c:v>
                </c:pt>
                <c:pt idx="16567">
                  <c:v>81.8880000023549</c:v>
                </c:pt>
                <c:pt idx="16568">
                  <c:v>81.896000002355095</c:v>
                </c:pt>
                <c:pt idx="16569">
                  <c:v>81.904000002355403</c:v>
                </c:pt>
                <c:pt idx="16570">
                  <c:v>81.912000002355597</c:v>
                </c:pt>
                <c:pt idx="16571">
                  <c:v>81.920000002355806</c:v>
                </c:pt>
                <c:pt idx="16572">
                  <c:v>81.928000002356001</c:v>
                </c:pt>
                <c:pt idx="16573">
                  <c:v>81.936000002356309</c:v>
                </c:pt>
                <c:pt idx="16574">
                  <c:v>81.944000002356503</c:v>
                </c:pt>
                <c:pt idx="16575">
                  <c:v>81.952000002356698</c:v>
                </c:pt>
                <c:pt idx="16576">
                  <c:v>81.960000002356992</c:v>
                </c:pt>
                <c:pt idx="16577">
                  <c:v>81.968000002357201</c:v>
                </c:pt>
                <c:pt idx="16578">
                  <c:v>81.976000002357395</c:v>
                </c:pt>
                <c:pt idx="16579">
                  <c:v>81.984000002357703</c:v>
                </c:pt>
                <c:pt idx="16580">
                  <c:v>81.992000002357898</c:v>
                </c:pt>
                <c:pt idx="16581">
                  <c:v>82.000000002358107</c:v>
                </c:pt>
                <c:pt idx="16582">
                  <c:v>82.008000002358301</c:v>
                </c:pt>
                <c:pt idx="16583">
                  <c:v>82.016000002358609</c:v>
                </c:pt>
                <c:pt idx="16584">
                  <c:v>82.02400000235879</c:v>
                </c:pt>
                <c:pt idx="16585">
                  <c:v>82.032000002358998</c:v>
                </c:pt>
                <c:pt idx="16586">
                  <c:v>82.040000002359292</c:v>
                </c:pt>
                <c:pt idx="16587">
                  <c:v>82.048000002359501</c:v>
                </c:pt>
                <c:pt idx="16588">
                  <c:v>82.056000002359696</c:v>
                </c:pt>
                <c:pt idx="16589">
                  <c:v>82.064000002360004</c:v>
                </c:pt>
                <c:pt idx="16590">
                  <c:v>82.072000002360198</c:v>
                </c:pt>
                <c:pt idx="16591">
                  <c:v>82.080000002360407</c:v>
                </c:pt>
                <c:pt idx="16592">
                  <c:v>82.088000002360602</c:v>
                </c:pt>
                <c:pt idx="16593">
                  <c:v>82.09600000236091</c:v>
                </c:pt>
                <c:pt idx="16594">
                  <c:v>82.10400000236109</c:v>
                </c:pt>
                <c:pt idx="16595">
                  <c:v>82.112000002361299</c:v>
                </c:pt>
                <c:pt idx="16596">
                  <c:v>82.120000002361593</c:v>
                </c:pt>
                <c:pt idx="16597">
                  <c:v>82.128000002361802</c:v>
                </c:pt>
                <c:pt idx="16598">
                  <c:v>82.136000002361996</c:v>
                </c:pt>
                <c:pt idx="16599">
                  <c:v>82.144000002362304</c:v>
                </c:pt>
                <c:pt idx="16600">
                  <c:v>82.152000002362499</c:v>
                </c:pt>
                <c:pt idx="16601">
                  <c:v>82.160000002362708</c:v>
                </c:pt>
                <c:pt idx="16602">
                  <c:v>82.168000002362902</c:v>
                </c:pt>
                <c:pt idx="16603">
                  <c:v>82.17600000236321</c:v>
                </c:pt>
                <c:pt idx="16604">
                  <c:v>82.184000002363391</c:v>
                </c:pt>
                <c:pt idx="16605">
                  <c:v>82.192000002363599</c:v>
                </c:pt>
                <c:pt idx="16606">
                  <c:v>82.200000002363893</c:v>
                </c:pt>
                <c:pt idx="16607">
                  <c:v>82.208000002364102</c:v>
                </c:pt>
                <c:pt idx="16608">
                  <c:v>82.216000002364297</c:v>
                </c:pt>
                <c:pt idx="16609">
                  <c:v>82.224000002364605</c:v>
                </c:pt>
                <c:pt idx="16610">
                  <c:v>82.232000002364799</c:v>
                </c:pt>
                <c:pt idx="16611">
                  <c:v>82.240000002365008</c:v>
                </c:pt>
                <c:pt idx="16612">
                  <c:v>82.248000002365202</c:v>
                </c:pt>
                <c:pt idx="16613">
                  <c:v>82.256000002365511</c:v>
                </c:pt>
                <c:pt idx="16614">
                  <c:v>82.264000002365691</c:v>
                </c:pt>
                <c:pt idx="16615">
                  <c:v>82.2720000023659</c:v>
                </c:pt>
                <c:pt idx="16616">
                  <c:v>82.280000002366194</c:v>
                </c:pt>
                <c:pt idx="16617">
                  <c:v>82.288000002366402</c:v>
                </c:pt>
                <c:pt idx="16618">
                  <c:v>82.296000002366597</c:v>
                </c:pt>
                <c:pt idx="16619">
                  <c:v>82.304000002366905</c:v>
                </c:pt>
                <c:pt idx="16620">
                  <c:v>82.3120000023671</c:v>
                </c:pt>
                <c:pt idx="16621">
                  <c:v>82.320000002367308</c:v>
                </c:pt>
                <c:pt idx="16622">
                  <c:v>82.328000002367489</c:v>
                </c:pt>
                <c:pt idx="16623">
                  <c:v>82.336000002367811</c:v>
                </c:pt>
                <c:pt idx="16624">
                  <c:v>82.344000002367991</c:v>
                </c:pt>
                <c:pt idx="16625">
                  <c:v>82.3520000023682</c:v>
                </c:pt>
                <c:pt idx="16626">
                  <c:v>82.360000002368494</c:v>
                </c:pt>
                <c:pt idx="16627">
                  <c:v>82.368000002368703</c:v>
                </c:pt>
                <c:pt idx="16628">
                  <c:v>82.376000002368897</c:v>
                </c:pt>
                <c:pt idx="16629">
                  <c:v>82.384000002369206</c:v>
                </c:pt>
                <c:pt idx="16630">
                  <c:v>82.3920000023694</c:v>
                </c:pt>
                <c:pt idx="16631">
                  <c:v>82.400000002369609</c:v>
                </c:pt>
                <c:pt idx="16632">
                  <c:v>82.408000002369789</c:v>
                </c:pt>
                <c:pt idx="16633">
                  <c:v>82.416000002370097</c:v>
                </c:pt>
                <c:pt idx="16634">
                  <c:v>82.424000002370292</c:v>
                </c:pt>
                <c:pt idx="16635">
                  <c:v>82.432000002370501</c:v>
                </c:pt>
                <c:pt idx="16636">
                  <c:v>82.440000002370795</c:v>
                </c:pt>
                <c:pt idx="16637">
                  <c:v>82.448000002371003</c:v>
                </c:pt>
                <c:pt idx="16638">
                  <c:v>82.456000002371198</c:v>
                </c:pt>
                <c:pt idx="16639">
                  <c:v>82.464000002371506</c:v>
                </c:pt>
                <c:pt idx="16640">
                  <c:v>82.472000002371701</c:v>
                </c:pt>
                <c:pt idx="16641">
                  <c:v>82.480000002371909</c:v>
                </c:pt>
                <c:pt idx="16642">
                  <c:v>82.48800000237209</c:v>
                </c:pt>
                <c:pt idx="16643">
                  <c:v>82.496000002372398</c:v>
                </c:pt>
                <c:pt idx="16644">
                  <c:v>82.504000002372592</c:v>
                </c:pt>
                <c:pt idx="16645">
                  <c:v>82.512000002372801</c:v>
                </c:pt>
                <c:pt idx="16646">
                  <c:v>82.520000002373095</c:v>
                </c:pt>
                <c:pt idx="16647">
                  <c:v>82.528000002373304</c:v>
                </c:pt>
                <c:pt idx="16648">
                  <c:v>82.536000002373498</c:v>
                </c:pt>
                <c:pt idx="16649">
                  <c:v>82.544000002373807</c:v>
                </c:pt>
                <c:pt idx="16650">
                  <c:v>82.552000002374001</c:v>
                </c:pt>
                <c:pt idx="16651">
                  <c:v>82.56000000237421</c:v>
                </c:pt>
                <c:pt idx="16652">
                  <c:v>82.568000002374504</c:v>
                </c:pt>
                <c:pt idx="16653">
                  <c:v>82.576000002374698</c:v>
                </c:pt>
                <c:pt idx="16654">
                  <c:v>82.584000002374893</c:v>
                </c:pt>
                <c:pt idx="16655">
                  <c:v>82.592000002375102</c:v>
                </c:pt>
                <c:pt idx="16656">
                  <c:v>82.600000002375396</c:v>
                </c:pt>
                <c:pt idx="16657">
                  <c:v>82.608000002375604</c:v>
                </c:pt>
                <c:pt idx="16658">
                  <c:v>82.616000002375799</c:v>
                </c:pt>
                <c:pt idx="16659">
                  <c:v>82.624000002376107</c:v>
                </c:pt>
                <c:pt idx="16660">
                  <c:v>82.632000002376301</c:v>
                </c:pt>
                <c:pt idx="16661">
                  <c:v>82.64000000237651</c:v>
                </c:pt>
                <c:pt idx="16662">
                  <c:v>82.648000002376804</c:v>
                </c:pt>
                <c:pt idx="16663">
                  <c:v>82.656000002376999</c:v>
                </c:pt>
                <c:pt idx="16664">
                  <c:v>82.664000002377193</c:v>
                </c:pt>
                <c:pt idx="16665">
                  <c:v>82.672000002377402</c:v>
                </c:pt>
                <c:pt idx="16666">
                  <c:v>82.680000002377696</c:v>
                </c:pt>
                <c:pt idx="16667">
                  <c:v>82.688000002377905</c:v>
                </c:pt>
                <c:pt idx="16668">
                  <c:v>82.696000002378099</c:v>
                </c:pt>
                <c:pt idx="16669">
                  <c:v>82.704000002378407</c:v>
                </c:pt>
                <c:pt idx="16670">
                  <c:v>82.712000002378602</c:v>
                </c:pt>
                <c:pt idx="16671">
                  <c:v>82.720000002378796</c:v>
                </c:pt>
                <c:pt idx="16672">
                  <c:v>82.728000002379105</c:v>
                </c:pt>
                <c:pt idx="16673">
                  <c:v>82.736000002379299</c:v>
                </c:pt>
                <c:pt idx="16674">
                  <c:v>82.744000002379494</c:v>
                </c:pt>
                <c:pt idx="16675">
                  <c:v>82.752000002379702</c:v>
                </c:pt>
                <c:pt idx="16676">
                  <c:v>82.760000002379996</c:v>
                </c:pt>
                <c:pt idx="16677">
                  <c:v>82.768000002380205</c:v>
                </c:pt>
                <c:pt idx="16678">
                  <c:v>82.7760000023804</c:v>
                </c:pt>
                <c:pt idx="16679">
                  <c:v>82.784000002380708</c:v>
                </c:pt>
                <c:pt idx="16680">
                  <c:v>82.792000002380902</c:v>
                </c:pt>
                <c:pt idx="16681">
                  <c:v>82.800000002381097</c:v>
                </c:pt>
                <c:pt idx="16682">
                  <c:v>82.808000002381391</c:v>
                </c:pt>
                <c:pt idx="16683">
                  <c:v>82.8160000023816</c:v>
                </c:pt>
                <c:pt idx="16684">
                  <c:v>82.824000002381794</c:v>
                </c:pt>
                <c:pt idx="16685">
                  <c:v>82.832000002382003</c:v>
                </c:pt>
                <c:pt idx="16686">
                  <c:v>82.840000002382297</c:v>
                </c:pt>
                <c:pt idx="16687">
                  <c:v>82.848000002382506</c:v>
                </c:pt>
                <c:pt idx="16688">
                  <c:v>82.8560000023827</c:v>
                </c:pt>
                <c:pt idx="16689">
                  <c:v>82.864000002383008</c:v>
                </c:pt>
                <c:pt idx="16690">
                  <c:v>82.872000002383203</c:v>
                </c:pt>
                <c:pt idx="16691">
                  <c:v>82.880000002383397</c:v>
                </c:pt>
                <c:pt idx="16692">
                  <c:v>82.888000002383691</c:v>
                </c:pt>
                <c:pt idx="16693">
                  <c:v>82.8960000023839</c:v>
                </c:pt>
                <c:pt idx="16694">
                  <c:v>82.904000002384095</c:v>
                </c:pt>
                <c:pt idx="16695">
                  <c:v>82.912000002384303</c:v>
                </c:pt>
                <c:pt idx="16696">
                  <c:v>82.920000002384597</c:v>
                </c:pt>
                <c:pt idx="16697">
                  <c:v>82.928000002384806</c:v>
                </c:pt>
                <c:pt idx="16698">
                  <c:v>82.936000002385001</c:v>
                </c:pt>
                <c:pt idx="16699">
                  <c:v>82.944000002385309</c:v>
                </c:pt>
                <c:pt idx="16700">
                  <c:v>82.952000002385503</c:v>
                </c:pt>
                <c:pt idx="16701">
                  <c:v>82.960000002385698</c:v>
                </c:pt>
                <c:pt idx="16702">
                  <c:v>82.968000002385992</c:v>
                </c:pt>
                <c:pt idx="16703">
                  <c:v>82.976000002386201</c:v>
                </c:pt>
                <c:pt idx="16704">
                  <c:v>82.984000002386395</c:v>
                </c:pt>
                <c:pt idx="16705">
                  <c:v>82.992000002386604</c:v>
                </c:pt>
                <c:pt idx="16706">
                  <c:v>83.000000002386898</c:v>
                </c:pt>
                <c:pt idx="16707">
                  <c:v>83.008000002387107</c:v>
                </c:pt>
                <c:pt idx="16708">
                  <c:v>83.016000002387301</c:v>
                </c:pt>
                <c:pt idx="16709">
                  <c:v>83.024000002387609</c:v>
                </c:pt>
                <c:pt idx="16710">
                  <c:v>83.032000002387804</c:v>
                </c:pt>
                <c:pt idx="16711">
                  <c:v>83.040000002387998</c:v>
                </c:pt>
                <c:pt idx="16712">
                  <c:v>83.048000002388292</c:v>
                </c:pt>
                <c:pt idx="16713">
                  <c:v>83.056000002388501</c:v>
                </c:pt>
                <c:pt idx="16714">
                  <c:v>83.064000002388696</c:v>
                </c:pt>
                <c:pt idx="16715">
                  <c:v>83.072000002388904</c:v>
                </c:pt>
                <c:pt idx="16716">
                  <c:v>83.080000002389198</c:v>
                </c:pt>
                <c:pt idx="16717">
                  <c:v>83.088000002389407</c:v>
                </c:pt>
                <c:pt idx="16718">
                  <c:v>83.096000002389601</c:v>
                </c:pt>
                <c:pt idx="16719">
                  <c:v>83.10400000238991</c:v>
                </c:pt>
                <c:pt idx="16720">
                  <c:v>83.11200000239009</c:v>
                </c:pt>
                <c:pt idx="16721">
                  <c:v>83.120000002390299</c:v>
                </c:pt>
                <c:pt idx="16722">
                  <c:v>83.128000002390593</c:v>
                </c:pt>
                <c:pt idx="16723">
                  <c:v>83.136000002390801</c:v>
                </c:pt>
                <c:pt idx="16724">
                  <c:v>83.144000002390996</c:v>
                </c:pt>
                <c:pt idx="16725">
                  <c:v>83.152000002391205</c:v>
                </c:pt>
                <c:pt idx="16726">
                  <c:v>83.160000002391499</c:v>
                </c:pt>
                <c:pt idx="16727">
                  <c:v>83.168000002391707</c:v>
                </c:pt>
                <c:pt idx="16728">
                  <c:v>83.176000002391902</c:v>
                </c:pt>
                <c:pt idx="16729">
                  <c:v>83.18400000239221</c:v>
                </c:pt>
                <c:pt idx="16730">
                  <c:v>83.19200000239239</c:v>
                </c:pt>
                <c:pt idx="16731">
                  <c:v>83.200000002392599</c:v>
                </c:pt>
                <c:pt idx="16732">
                  <c:v>83.208000002392893</c:v>
                </c:pt>
                <c:pt idx="16733">
                  <c:v>83.216000002393102</c:v>
                </c:pt>
                <c:pt idx="16734">
                  <c:v>83.224000002393296</c:v>
                </c:pt>
                <c:pt idx="16735">
                  <c:v>83.232000002393505</c:v>
                </c:pt>
                <c:pt idx="16736">
                  <c:v>83.240000002393799</c:v>
                </c:pt>
                <c:pt idx="16737">
                  <c:v>83.248000002394008</c:v>
                </c:pt>
                <c:pt idx="16738">
                  <c:v>83.256000002394202</c:v>
                </c:pt>
                <c:pt idx="16739">
                  <c:v>83.264000002394511</c:v>
                </c:pt>
                <c:pt idx="16740">
                  <c:v>83.272000002394691</c:v>
                </c:pt>
                <c:pt idx="16741">
                  <c:v>83.2800000023949</c:v>
                </c:pt>
                <c:pt idx="16742">
                  <c:v>83.288000002395194</c:v>
                </c:pt>
                <c:pt idx="16743">
                  <c:v>83.296000002395402</c:v>
                </c:pt>
                <c:pt idx="16744">
                  <c:v>83.304000002395597</c:v>
                </c:pt>
                <c:pt idx="16745">
                  <c:v>83.312000002395806</c:v>
                </c:pt>
                <c:pt idx="16746">
                  <c:v>83.3200000023961</c:v>
                </c:pt>
                <c:pt idx="16747">
                  <c:v>83.328000002396308</c:v>
                </c:pt>
                <c:pt idx="16748">
                  <c:v>83.336000002396489</c:v>
                </c:pt>
                <c:pt idx="16749">
                  <c:v>83.344000002396811</c:v>
                </c:pt>
                <c:pt idx="16750">
                  <c:v>83.352000002396991</c:v>
                </c:pt>
                <c:pt idx="16751">
                  <c:v>83.3600000023972</c:v>
                </c:pt>
                <c:pt idx="16752">
                  <c:v>83.368000002397494</c:v>
                </c:pt>
                <c:pt idx="16753">
                  <c:v>83.376000002397703</c:v>
                </c:pt>
                <c:pt idx="16754">
                  <c:v>83.384000002397897</c:v>
                </c:pt>
                <c:pt idx="16755">
                  <c:v>83.392000002398106</c:v>
                </c:pt>
                <c:pt idx="16756">
                  <c:v>83.4000000023984</c:v>
                </c:pt>
                <c:pt idx="16757">
                  <c:v>83.408000002398609</c:v>
                </c:pt>
                <c:pt idx="16758">
                  <c:v>83.416000002398789</c:v>
                </c:pt>
                <c:pt idx="16759">
                  <c:v>83.424000002399112</c:v>
                </c:pt>
                <c:pt idx="16760">
                  <c:v>83.432000002399292</c:v>
                </c:pt>
                <c:pt idx="16761">
                  <c:v>83.440000002399501</c:v>
                </c:pt>
                <c:pt idx="16762">
                  <c:v>83.448000002399795</c:v>
                </c:pt>
                <c:pt idx="16763">
                  <c:v>83.456000002400003</c:v>
                </c:pt>
                <c:pt idx="16764">
                  <c:v>83.464000002400198</c:v>
                </c:pt>
                <c:pt idx="16765">
                  <c:v>83.472000002400407</c:v>
                </c:pt>
                <c:pt idx="16766">
                  <c:v>83.480000002400701</c:v>
                </c:pt>
                <c:pt idx="16767">
                  <c:v>83.488000002400909</c:v>
                </c:pt>
                <c:pt idx="16768">
                  <c:v>83.49600000240109</c:v>
                </c:pt>
                <c:pt idx="16769">
                  <c:v>83.504000002401398</c:v>
                </c:pt>
                <c:pt idx="16770">
                  <c:v>83.512000002401592</c:v>
                </c:pt>
                <c:pt idx="16771">
                  <c:v>83.520000002401801</c:v>
                </c:pt>
                <c:pt idx="16772">
                  <c:v>83.528000002402095</c:v>
                </c:pt>
                <c:pt idx="16773">
                  <c:v>83.536000002402304</c:v>
                </c:pt>
                <c:pt idx="16774">
                  <c:v>83.544000002402498</c:v>
                </c:pt>
                <c:pt idx="16775">
                  <c:v>83.552000002402707</c:v>
                </c:pt>
                <c:pt idx="16776">
                  <c:v>83.560000002403001</c:v>
                </c:pt>
                <c:pt idx="16777">
                  <c:v>83.56800000240321</c:v>
                </c:pt>
                <c:pt idx="16778">
                  <c:v>83.57600000240339</c:v>
                </c:pt>
                <c:pt idx="16779">
                  <c:v>83.584000002403698</c:v>
                </c:pt>
                <c:pt idx="16780">
                  <c:v>83.592000002403893</c:v>
                </c:pt>
                <c:pt idx="16781">
                  <c:v>83.600000002404101</c:v>
                </c:pt>
                <c:pt idx="16782">
                  <c:v>83.608000002404395</c:v>
                </c:pt>
                <c:pt idx="16783">
                  <c:v>83.616000002404604</c:v>
                </c:pt>
                <c:pt idx="16784">
                  <c:v>83.624000002404799</c:v>
                </c:pt>
                <c:pt idx="16785">
                  <c:v>83.632000002405007</c:v>
                </c:pt>
                <c:pt idx="16786">
                  <c:v>83.640000002405301</c:v>
                </c:pt>
                <c:pt idx="16787">
                  <c:v>83.64800000240551</c:v>
                </c:pt>
                <c:pt idx="16788">
                  <c:v>83.65600000240569</c:v>
                </c:pt>
                <c:pt idx="16789">
                  <c:v>83.664000002405999</c:v>
                </c:pt>
                <c:pt idx="16790">
                  <c:v>83.672000002406193</c:v>
                </c:pt>
                <c:pt idx="16791">
                  <c:v>83.680000002406402</c:v>
                </c:pt>
                <c:pt idx="16792">
                  <c:v>83.688000002406696</c:v>
                </c:pt>
                <c:pt idx="16793">
                  <c:v>83.696000002406905</c:v>
                </c:pt>
                <c:pt idx="16794">
                  <c:v>83.704000002407099</c:v>
                </c:pt>
                <c:pt idx="16795">
                  <c:v>83.712000002407308</c:v>
                </c:pt>
                <c:pt idx="16796">
                  <c:v>83.720000002407602</c:v>
                </c:pt>
                <c:pt idx="16797">
                  <c:v>83.728000002407796</c:v>
                </c:pt>
                <c:pt idx="16798">
                  <c:v>83.736000002407991</c:v>
                </c:pt>
                <c:pt idx="16799">
                  <c:v>83.744000002408299</c:v>
                </c:pt>
                <c:pt idx="16800">
                  <c:v>83.752000002408494</c:v>
                </c:pt>
                <c:pt idx="16801">
                  <c:v>83.760000002408702</c:v>
                </c:pt>
                <c:pt idx="16802">
                  <c:v>83.768000002408996</c:v>
                </c:pt>
                <c:pt idx="16803">
                  <c:v>83.776000002409205</c:v>
                </c:pt>
                <c:pt idx="16804">
                  <c:v>83.7840000024094</c:v>
                </c:pt>
                <c:pt idx="16805">
                  <c:v>83.792000002409708</c:v>
                </c:pt>
                <c:pt idx="16806">
                  <c:v>83.800000002409902</c:v>
                </c:pt>
                <c:pt idx="16807">
                  <c:v>83.808000002410097</c:v>
                </c:pt>
                <c:pt idx="16808">
                  <c:v>83.816000002410405</c:v>
                </c:pt>
                <c:pt idx="16809">
                  <c:v>83.8240000024106</c:v>
                </c:pt>
                <c:pt idx="16810">
                  <c:v>83.832000002410794</c:v>
                </c:pt>
                <c:pt idx="16811">
                  <c:v>83.840000002411003</c:v>
                </c:pt>
                <c:pt idx="16812">
                  <c:v>83.848000002411297</c:v>
                </c:pt>
                <c:pt idx="16813">
                  <c:v>83.856000002411506</c:v>
                </c:pt>
                <c:pt idx="16814">
                  <c:v>83.8640000024117</c:v>
                </c:pt>
                <c:pt idx="16815">
                  <c:v>83.872000002412008</c:v>
                </c:pt>
                <c:pt idx="16816">
                  <c:v>83.880000002412203</c:v>
                </c:pt>
                <c:pt idx="16817">
                  <c:v>83.888000002412397</c:v>
                </c:pt>
                <c:pt idx="16818">
                  <c:v>83.896000002412691</c:v>
                </c:pt>
                <c:pt idx="16819">
                  <c:v>83.9040000024129</c:v>
                </c:pt>
                <c:pt idx="16820">
                  <c:v>83.912000002413095</c:v>
                </c:pt>
                <c:pt idx="16821">
                  <c:v>83.920000002413303</c:v>
                </c:pt>
                <c:pt idx="16822">
                  <c:v>83.928000002413597</c:v>
                </c:pt>
                <c:pt idx="16823">
                  <c:v>83.936000002413806</c:v>
                </c:pt>
                <c:pt idx="16824">
                  <c:v>83.944000002414001</c:v>
                </c:pt>
                <c:pt idx="16825">
                  <c:v>83.952000002414309</c:v>
                </c:pt>
                <c:pt idx="16826">
                  <c:v>83.960000002414503</c:v>
                </c:pt>
                <c:pt idx="16827">
                  <c:v>83.968000002414698</c:v>
                </c:pt>
                <c:pt idx="16828">
                  <c:v>83.976000002414992</c:v>
                </c:pt>
                <c:pt idx="16829">
                  <c:v>83.9840000024152</c:v>
                </c:pt>
                <c:pt idx="16830">
                  <c:v>83.992000002415395</c:v>
                </c:pt>
                <c:pt idx="16831">
                  <c:v>84.000000002415604</c:v>
                </c:pt>
                <c:pt idx="16832">
                  <c:v>84.008000002415898</c:v>
                </c:pt>
                <c:pt idx="16833">
                  <c:v>84.016000002416106</c:v>
                </c:pt>
                <c:pt idx="16834">
                  <c:v>84.024000002416301</c:v>
                </c:pt>
                <c:pt idx="16835">
                  <c:v>84.032000002416609</c:v>
                </c:pt>
                <c:pt idx="16836">
                  <c:v>84.040000002416804</c:v>
                </c:pt>
                <c:pt idx="16837">
                  <c:v>84.048000002416998</c:v>
                </c:pt>
                <c:pt idx="16838">
                  <c:v>84.056000002417292</c:v>
                </c:pt>
                <c:pt idx="16839">
                  <c:v>84.064000002417501</c:v>
                </c:pt>
                <c:pt idx="16840">
                  <c:v>84.072000002417695</c:v>
                </c:pt>
                <c:pt idx="16841">
                  <c:v>84.080000002417904</c:v>
                </c:pt>
                <c:pt idx="16842">
                  <c:v>84.088000002418198</c:v>
                </c:pt>
                <c:pt idx="16843">
                  <c:v>84.096000002418407</c:v>
                </c:pt>
                <c:pt idx="16844">
                  <c:v>84.104000002418601</c:v>
                </c:pt>
                <c:pt idx="16845">
                  <c:v>84.11200000241891</c:v>
                </c:pt>
                <c:pt idx="16846">
                  <c:v>84.120000002419104</c:v>
                </c:pt>
                <c:pt idx="16847">
                  <c:v>84.128000002419299</c:v>
                </c:pt>
                <c:pt idx="16848">
                  <c:v>84.136000002419593</c:v>
                </c:pt>
                <c:pt idx="16849">
                  <c:v>84.144000002419801</c:v>
                </c:pt>
                <c:pt idx="16850">
                  <c:v>84.152000002419996</c:v>
                </c:pt>
                <c:pt idx="16851">
                  <c:v>84.160000002420205</c:v>
                </c:pt>
                <c:pt idx="16852">
                  <c:v>84.168000002420499</c:v>
                </c:pt>
                <c:pt idx="16853">
                  <c:v>84.176000002420707</c:v>
                </c:pt>
                <c:pt idx="16854">
                  <c:v>84.184000002420902</c:v>
                </c:pt>
                <c:pt idx="16855">
                  <c:v>84.19200000242121</c:v>
                </c:pt>
                <c:pt idx="16856">
                  <c:v>84.20000000242139</c:v>
                </c:pt>
                <c:pt idx="16857">
                  <c:v>84.208000002421599</c:v>
                </c:pt>
                <c:pt idx="16858">
                  <c:v>84.216000002421893</c:v>
                </c:pt>
                <c:pt idx="16859">
                  <c:v>84.224000002422102</c:v>
                </c:pt>
                <c:pt idx="16860">
                  <c:v>84.232000002422296</c:v>
                </c:pt>
                <c:pt idx="16861">
                  <c:v>84.240000002422505</c:v>
                </c:pt>
                <c:pt idx="16862">
                  <c:v>84.248000002422799</c:v>
                </c:pt>
                <c:pt idx="16863">
                  <c:v>84.256000002423008</c:v>
                </c:pt>
                <c:pt idx="16864">
                  <c:v>84.264000002423202</c:v>
                </c:pt>
                <c:pt idx="16865">
                  <c:v>84.272000002423511</c:v>
                </c:pt>
                <c:pt idx="16866">
                  <c:v>84.280000002423691</c:v>
                </c:pt>
                <c:pt idx="16867">
                  <c:v>84.2880000024239</c:v>
                </c:pt>
                <c:pt idx="16868">
                  <c:v>84.296000002424194</c:v>
                </c:pt>
                <c:pt idx="16869">
                  <c:v>84.304000002424402</c:v>
                </c:pt>
                <c:pt idx="16870">
                  <c:v>84.312000002424597</c:v>
                </c:pt>
                <c:pt idx="16871">
                  <c:v>84.320000002424806</c:v>
                </c:pt>
                <c:pt idx="16872">
                  <c:v>84.3280000024251</c:v>
                </c:pt>
                <c:pt idx="16873">
                  <c:v>84.336000002425308</c:v>
                </c:pt>
                <c:pt idx="16874">
                  <c:v>84.344000002425503</c:v>
                </c:pt>
                <c:pt idx="16875">
                  <c:v>84.352000002425811</c:v>
                </c:pt>
                <c:pt idx="16876">
                  <c:v>84.360000002425991</c:v>
                </c:pt>
                <c:pt idx="16877">
                  <c:v>84.3680000024262</c:v>
                </c:pt>
                <c:pt idx="16878">
                  <c:v>84.376000002426494</c:v>
                </c:pt>
                <c:pt idx="16879">
                  <c:v>84.384000002426703</c:v>
                </c:pt>
                <c:pt idx="16880">
                  <c:v>84.392000002426897</c:v>
                </c:pt>
                <c:pt idx="16881">
                  <c:v>84.400000002427106</c:v>
                </c:pt>
                <c:pt idx="16882">
                  <c:v>84.4080000024274</c:v>
                </c:pt>
                <c:pt idx="16883">
                  <c:v>84.416000002427609</c:v>
                </c:pt>
                <c:pt idx="16884">
                  <c:v>84.424000002427789</c:v>
                </c:pt>
                <c:pt idx="16885">
                  <c:v>84.432000002428111</c:v>
                </c:pt>
                <c:pt idx="16886">
                  <c:v>84.440000002428292</c:v>
                </c:pt>
                <c:pt idx="16887">
                  <c:v>84.4480000024285</c:v>
                </c:pt>
                <c:pt idx="16888">
                  <c:v>84.456000002428794</c:v>
                </c:pt>
                <c:pt idx="16889">
                  <c:v>84.464000002429003</c:v>
                </c:pt>
                <c:pt idx="16890">
                  <c:v>84.472000002429198</c:v>
                </c:pt>
                <c:pt idx="16891">
                  <c:v>84.480000002429406</c:v>
                </c:pt>
                <c:pt idx="16892">
                  <c:v>84.4880000024297</c:v>
                </c:pt>
                <c:pt idx="16893">
                  <c:v>84.496000002429909</c:v>
                </c:pt>
                <c:pt idx="16894">
                  <c:v>84.504000002430089</c:v>
                </c:pt>
                <c:pt idx="16895">
                  <c:v>84.512000002430412</c:v>
                </c:pt>
                <c:pt idx="16896">
                  <c:v>84.520000002430592</c:v>
                </c:pt>
                <c:pt idx="16897">
                  <c:v>84.528000002430801</c:v>
                </c:pt>
                <c:pt idx="16898">
                  <c:v>84.536000002431095</c:v>
                </c:pt>
                <c:pt idx="16899">
                  <c:v>84.544000002431304</c:v>
                </c:pt>
                <c:pt idx="16900">
                  <c:v>84.552000002431498</c:v>
                </c:pt>
                <c:pt idx="16901">
                  <c:v>84.560000002431707</c:v>
                </c:pt>
                <c:pt idx="16902">
                  <c:v>84.568000002432001</c:v>
                </c:pt>
                <c:pt idx="16903">
                  <c:v>84.57600000243221</c:v>
                </c:pt>
                <c:pt idx="16904">
                  <c:v>84.58400000243239</c:v>
                </c:pt>
                <c:pt idx="16905">
                  <c:v>84.592000002432698</c:v>
                </c:pt>
                <c:pt idx="16906">
                  <c:v>84.600000002432893</c:v>
                </c:pt>
                <c:pt idx="16907">
                  <c:v>84.608000002433101</c:v>
                </c:pt>
                <c:pt idx="16908">
                  <c:v>84.616000002433395</c:v>
                </c:pt>
                <c:pt idx="16909">
                  <c:v>84.624000002433604</c:v>
                </c:pt>
                <c:pt idx="16910">
                  <c:v>84.632000002433799</c:v>
                </c:pt>
                <c:pt idx="16911">
                  <c:v>84.640000002434007</c:v>
                </c:pt>
                <c:pt idx="16912">
                  <c:v>84.648000002434301</c:v>
                </c:pt>
                <c:pt idx="16913">
                  <c:v>84.65600000243451</c:v>
                </c:pt>
                <c:pt idx="16914">
                  <c:v>84.66400000243469</c:v>
                </c:pt>
                <c:pt idx="16915">
                  <c:v>84.672000002434999</c:v>
                </c:pt>
                <c:pt idx="16916">
                  <c:v>84.680000002435193</c:v>
                </c:pt>
                <c:pt idx="16917">
                  <c:v>84.688000002435402</c:v>
                </c:pt>
                <c:pt idx="16918">
                  <c:v>84.696000002435696</c:v>
                </c:pt>
                <c:pt idx="16919">
                  <c:v>84.704000002435905</c:v>
                </c:pt>
                <c:pt idx="16920">
                  <c:v>84.712000002436099</c:v>
                </c:pt>
                <c:pt idx="16921">
                  <c:v>84.720000002436308</c:v>
                </c:pt>
                <c:pt idx="16922">
                  <c:v>84.728000002436602</c:v>
                </c:pt>
                <c:pt idx="16923">
                  <c:v>84.736000002436811</c:v>
                </c:pt>
                <c:pt idx="16924">
                  <c:v>84.744000002436991</c:v>
                </c:pt>
                <c:pt idx="16925">
                  <c:v>84.752000002437299</c:v>
                </c:pt>
                <c:pt idx="16926">
                  <c:v>84.760000002437494</c:v>
                </c:pt>
                <c:pt idx="16927">
                  <c:v>84.768000002437702</c:v>
                </c:pt>
                <c:pt idx="16928">
                  <c:v>84.776000002437996</c:v>
                </c:pt>
                <c:pt idx="16929">
                  <c:v>84.784000002438205</c:v>
                </c:pt>
                <c:pt idx="16930">
                  <c:v>84.7920000024384</c:v>
                </c:pt>
                <c:pt idx="16931">
                  <c:v>84.800000002438608</c:v>
                </c:pt>
                <c:pt idx="16932">
                  <c:v>84.808000002438902</c:v>
                </c:pt>
                <c:pt idx="16933">
                  <c:v>84.816000002439097</c:v>
                </c:pt>
                <c:pt idx="16934">
                  <c:v>84.824000002439291</c:v>
                </c:pt>
                <c:pt idx="16935">
                  <c:v>84.832000002439599</c:v>
                </c:pt>
                <c:pt idx="16936">
                  <c:v>84.840000002439794</c:v>
                </c:pt>
                <c:pt idx="16937">
                  <c:v>84.848000002440003</c:v>
                </c:pt>
                <c:pt idx="16938">
                  <c:v>84.856000002440297</c:v>
                </c:pt>
                <c:pt idx="16939">
                  <c:v>84.864000002440505</c:v>
                </c:pt>
                <c:pt idx="16940">
                  <c:v>84.8720000024407</c:v>
                </c:pt>
                <c:pt idx="16941">
                  <c:v>84.880000002440909</c:v>
                </c:pt>
                <c:pt idx="16942">
                  <c:v>84.888000002441203</c:v>
                </c:pt>
                <c:pt idx="16943">
                  <c:v>84.896000002441397</c:v>
                </c:pt>
                <c:pt idx="16944">
                  <c:v>84.904000002441592</c:v>
                </c:pt>
                <c:pt idx="16945">
                  <c:v>84.9120000024419</c:v>
                </c:pt>
                <c:pt idx="16946">
                  <c:v>84.920000002442094</c:v>
                </c:pt>
                <c:pt idx="16947">
                  <c:v>84.928000002442303</c:v>
                </c:pt>
                <c:pt idx="16948">
                  <c:v>84.936000002442597</c:v>
                </c:pt>
                <c:pt idx="16949">
                  <c:v>84.944000002442806</c:v>
                </c:pt>
                <c:pt idx="16950">
                  <c:v>84.952000002443</c:v>
                </c:pt>
                <c:pt idx="16951">
                  <c:v>84.960000002443209</c:v>
                </c:pt>
                <c:pt idx="16952">
                  <c:v>84.968000002443503</c:v>
                </c:pt>
                <c:pt idx="16953">
                  <c:v>84.976000002443698</c:v>
                </c:pt>
                <c:pt idx="16954">
                  <c:v>84.984000002443892</c:v>
                </c:pt>
                <c:pt idx="16955">
                  <c:v>84.9920000024442</c:v>
                </c:pt>
                <c:pt idx="16956">
                  <c:v>85.000000002444395</c:v>
                </c:pt>
                <c:pt idx="16957">
                  <c:v>85.008000002444604</c:v>
                </c:pt>
                <c:pt idx="16958">
                  <c:v>85.016000002444898</c:v>
                </c:pt>
                <c:pt idx="16959">
                  <c:v>85.024000002445106</c:v>
                </c:pt>
                <c:pt idx="16960">
                  <c:v>85.032000002445301</c:v>
                </c:pt>
                <c:pt idx="16961">
                  <c:v>85.04000000244551</c:v>
                </c:pt>
                <c:pt idx="16962">
                  <c:v>85.048000002445804</c:v>
                </c:pt>
                <c:pt idx="16963">
                  <c:v>85.056000002445998</c:v>
                </c:pt>
                <c:pt idx="16964">
                  <c:v>85.064000002446193</c:v>
                </c:pt>
                <c:pt idx="16965">
                  <c:v>85.072000002446501</c:v>
                </c:pt>
                <c:pt idx="16966">
                  <c:v>85.080000002446695</c:v>
                </c:pt>
                <c:pt idx="16967">
                  <c:v>85.088000002446904</c:v>
                </c:pt>
                <c:pt idx="16968">
                  <c:v>85.096000002447198</c:v>
                </c:pt>
                <c:pt idx="16969">
                  <c:v>85.104000002447407</c:v>
                </c:pt>
                <c:pt idx="16970">
                  <c:v>85.112000002447601</c:v>
                </c:pt>
                <c:pt idx="16971">
                  <c:v>85.120000002447796</c:v>
                </c:pt>
                <c:pt idx="16972">
                  <c:v>85.128000002448104</c:v>
                </c:pt>
                <c:pt idx="16973">
                  <c:v>85.136000002448299</c:v>
                </c:pt>
                <c:pt idx="16974">
                  <c:v>85.144000002448493</c:v>
                </c:pt>
                <c:pt idx="16975">
                  <c:v>85.152000002448801</c:v>
                </c:pt>
                <c:pt idx="16976">
                  <c:v>85.160000002448996</c:v>
                </c:pt>
                <c:pt idx="16977">
                  <c:v>85.168000002449205</c:v>
                </c:pt>
                <c:pt idx="16978">
                  <c:v>85.176000002449499</c:v>
                </c:pt>
                <c:pt idx="16979">
                  <c:v>85.184000002449707</c:v>
                </c:pt>
                <c:pt idx="16980">
                  <c:v>85.192000002449902</c:v>
                </c:pt>
                <c:pt idx="16981">
                  <c:v>85.200000002450096</c:v>
                </c:pt>
                <c:pt idx="16982">
                  <c:v>85.20800000245039</c:v>
                </c:pt>
                <c:pt idx="16983">
                  <c:v>85.216000002450599</c:v>
                </c:pt>
                <c:pt idx="16984">
                  <c:v>85.224000002450794</c:v>
                </c:pt>
                <c:pt idx="16985">
                  <c:v>85.232000002451102</c:v>
                </c:pt>
                <c:pt idx="16986">
                  <c:v>85.240000002451296</c:v>
                </c:pt>
                <c:pt idx="16987">
                  <c:v>85.248000002451505</c:v>
                </c:pt>
                <c:pt idx="16988">
                  <c:v>85.256000002451799</c:v>
                </c:pt>
                <c:pt idx="16989">
                  <c:v>85.264000002452008</c:v>
                </c:pt>
                <c:pt idx="16990">
                  <c:v>85.272000002452202</c:v>
                </c:pt>
                <c:pt idx="16991">
                  <c:v>85.280000002452397</c:v>
                </c:pt>
                <c:pt idx="16992">
                  <c:v>85.288000002452691</c:v>
                </c:pt>
                <c:pt idx="16993">
                  <c:v>85.296000002452899</c:v>
                </c:pt>
                <c:pt idx="16994">
                  <c:v>85.304000002453094</c:v>
                </c:pt>
                <c:pt idx="16995">
                  <c:v>85.312000002453402</c:v>
                </c:pt>
                <c:pt idx="16996">
                  <c:v>85.320000002453597</c:v>
                </c:pt>
                <c:pt idx="16997">
                  <c:v>85.328000002453805</c:v>
                </c:pt>
                <c:pt idx="16998">
                  <c:v>85.336000002454099</c:v>
                </c:pt>
                <c:pt idx="16999">
                  <c:v>85.344000002454308</c:v>
                </c:pt>
                <c:pt idx="17000">
                  <c:v>85.352000002454503</c:v>
                </c:pt>
                <c:pt idx="17001">
                  <c:v>85.360000002454811</c:v>
                </c:pt>
                <c:pt idx="17002">
                  <c:v>85.368000002454991</c:v>
                </c:pt>
                <c:pt idx="17003">
                  <c:v>85.3760000024552</c:v>
                </c:pt>
                <c:pt idx="17004">
                  <c:v>85.384000002455394</c:v>
                </c:pt>
                <c:pt idx="17005">
                  <c:v>85.392000002455703</c:v>
                </c:pt>
                <c:pt idx="17006">
                  <c:v>85.400000002455897</c:v>
                </c:pt>
                <c:pt idx="17007">
                  <c:v>85.408000002456106</c:v>
                </c:pt>
                <c:pt idx="17008">
                  <c:v>85.4160000024564</c:v>
                </c:pt>
                <c:pt idx="17009">
                  <c:v>85.424000002456609</c:v>
                </c:pt>
                <c:pt idx="17010">
                  <c:v>85.432000002456803</c:v>
                </c:pt>
                <c:pt idx="17011">
                  <c:v>85.440000002457111</c:v>
                </c:pt>
                <c:pt idx="17012">
                  <c:v>85.448000002457292</c:v>
                </c:pt>
                <c:pt idx="17013">
                  <c:v>85.4560000024575</c:v>
                </c:pt>
                <c:pt idx="17014">
                  <c:v>85.464000002457695</c:v>
                </c:pt>
                <c:pt idx="17015">
                  <c:v>85.472000002458003</c:v>
                </c:pt>
                <c:pt idx="17016">
                  <c:v>85.480000002458198</c:v>
                </c:pt>
                <c:pt idx="17017">
                  <c:v>85.488000002458406</c:v>
                </c:pt>
                <c:pt idx="17018">
                  <c:v>85.4960000024587</c:v>
                </c:pt>
                <c:pt idx="17019">
                  <c:v>85.504000002458909</c:v>
                </c:pt>
                <c:pt idx="17020">
                  <c:v>85.512000002459089</c:v>
                </c:pt>
                <c:pt idx="17021">
                  <c:v>85.520000002459412</c:v>
                </c:pt>
                <c:pt idx="17022">
                  <c:v>85.528000002459592</c:v>
                </c:pt>
                <c:pt idx="17023">
                  <c:v>85.536000002459801</c:v>
                </c:pt>
                <c:pt idx="17024">
                  <c:v>85.544000002459995</c:v>
                </c:pt>
                <c:pt idx="17025">
                  <c:v>85.552000002460304</c:v>
                </c:pt>
                <c:pt idx="17026">
                  <c:v>85.560000002460498</c:v>
                </c:pt>
                <c:pt idx="17027">
                  <c:v>85.568000002460707</c:v>
                </c:pt>
                <c:pt idx="17028">
                  <c:v>85.576000002461001</c:v>
                </c:pt>
                <c:pt idx="17029">
                  <c:v>85.58400000246121</c:v>
                </c:pt>
                <c:pt idx="17030">
                  <c:v>85.59200000246139</c:v>
                </c:pt>
                <c:pt idx="17031">
                  <c:v>85.600000002461712</c:v>
                </c:pt>
                <c:pt idx="17032">
                  <c:v>85.608000002461893</c:v>
                </c:pt>
                <c:pt idx="17033">
                  <c:v>85.616000002462101</c:v>
                </c:pt>
                <c:pt idx="17034">
                  <c:v>85.624000002462296</c:v>
                </c:pt>
                <c:pt idx="17035">
                  <c:v>85.632000002462604</c:v>
                </c:pt>
                <c:pt idx="17036">
                  <c:v>85.640000002462799</c:v>
                </c:pt>
                <c:pt idx="17037">
                  <c:v>85.648000002463007</c:v>
                </c:pt>
                <c:pt idx="17038">
                  <c:v>85.656000002463301</c:v>
                </c:pt>
                <c:pt idx="17039">
                  <c:v>85.66400000246351</c:v>
                </c:pt>
                <c:pt idx="17040">
                  <c:v>85.67200000246369</c:v>
                </c:pt>
                <c:pt idx="17041">
                  <c:v>85.680000002463998</c:v>
                </c:pt>
                <c:pt idx="17042">
                  <c:v>85.688000002464193</c:v>
                </c:pt>
                <c:pt idx="17043">
                  <c:v>85.696000002464402</c:v>
                </c:pt>
                <c:pt idx="17044">
                  <c:v>85.704000002464596</c:v>
                </c:pt>
                <c:pt idx="17045">
                  <c:v>85.712000002464904</c:v>
                </c:pt>
                <c:pt idx="17046">
                  <c:v>85.720000002465099</c:v>
                </c:pt>
                <c:pt idx="17047">
                  <c:v>85.728000002465308</c:v>
                </c:pt>
                <c:pt idx="17048">
                  <c:v>85.736000002465602</c:v>
                </c:pt>
                <c:pt idx="17049">
                  <c:v>85.74400000246581</c:v>
                </c:pt>
                <c:pt idx="17050">
                  <c:v>85.752000002465991</c:v>
                </c:pt>
                <c:pt idx="17051">
                  <c:v>85.760000002466299</c:v>
                </c:pt>
                <c:pt idx="17052">
                  <c:v>85.768000002466493</c:v>
                </c:pt>
                <c:pt idx="17053">
                  <c:v>85.776000002466702</c:v>
                </c:pt>
                <c:pt idx="17054">
                  <c:v>85.784000002466897</c:v>
                </c:pt>
                <c:pt idx="17055">
                  <c:v>85.792000002467205</c:v>
                </c:pt>
                <c:pt idx="17056">
                  <c:v>85.800000002467399</c:v>
                </c:pt>
                <c:pt idx="17057">
                  <c:v>85.808000002467608</c:v>
                </c:pt>
                <c:pt idx="17058">
                  <c:v>85.816000002467902</c:v>
                </c:pt>
                <c:pt idx="17059">
                  <c:v>85.824000002468111</c:v>
                </c:pt>
                <c:pt idx="17060">
                  <c:v>85.832000002468291</c:v>
                </c:pt>
                <c:pt idx="17061">
                  <c:v>85.840000002468599</c:v>
                </c:pt>
                <c:pt idx="17062">
                  <c:v>85.848000002468794</c:v>
                </c:pt>
                <c:pt idx="17063">
                  <c:v>85.856000002469003</c:v>
                </c:pt>
                <c:pt idx="17064">
                  <c:v>85.864000002469197</c:v>
                </c:pt>
                <c:pt idx="17065">
                  <c:v>85.872000002469505</c:v>
                </c:pt>
                <c:pt idx="17066">
                  <c:v>85.8800000024697</c:v>
                </c:pt>
                <c:pt idx="17067">
                  <c:v>85.888000002469909</c:v>
                </c:pt>
                <c:pt idx="17068">
                  <c:v>85.896000002470203</c:v>
                </c:pt>
                <c:pt idx="17069">
                  <c:v>85.904000002470397</c:v>
                </c:pt>
                <c:pt idx="17070">
                  <c:v>85.912000002470592</c:v>
                </c:pt>
                <c:pt idx="17071">
                  <c:v>85.9200000024709</c:v>
                </c:pt>
                <c:pt idx="17072">
                  <c:v>85.928000002471094</c:v>
                </c:pt>
                <c:pt idx="17073">
                  <c:v>85.936000002471303</c:v>
                </c:pt>
                <c:pt idx="17074">
                  <c:v>85.944000002471498</c:v>
                </c:pt>
                <c:pt idx="17075">
                  <c:v>85.952000002471806</c:v>
                </c:pt>
                <c:pt idx="17076">
                  <c:v>85.960000002472</c:v>
                </c:pt>
                <c:pt idx="17077">
                  <c:v>85.968000002472209</c:v>
                </c:pt>
                <c:pt idx="17078">
                  <c:v>85.976000002472503</c:v>
                </c:pt>
                <c:pt idx="17079">
                  <c:v>85.984000002472698</c:v>
                </c:pt>
                <c:pt idx="17080">
                  <c:v>85.992000002472892</c:v>
                </c:pt>
                <c:pt idx="17081">
                  <c:v>86.0000000024732</c:v>
                </c:pt>
                <c:pt idx="17082">
                  <c:v>86.008000002473395</c:v>
                </c:pt>
                <c:pt idx="17083">
                  <c:v>86.016000002473604</c:v>
                </c:pt>
                <c:pt idx="17084">
                  <c:v>86.024000002473798</c:v>
                </c:pt>
                <c:pt idx="17085">
                  <c:v>86.032000002474106</c:v>
                </c:pt>
                <c:pt idx="17086">
                  <c:v>86.040000002474301</c:v>
                </c:pt>
                <c:pt idx="17087">
                  <c:v>86.04800000247451</c:v>
                </c:pt>
                <c:pt idx="17088">
                  <c:v>86.056000002474804</c:v>
                </c:pt>
                <c:pt idx="17089">
                  <c:v>86.064000002474998</c:v>
                </c:pt>
                <c:pt idx="17090">
                  <c:v>86.072000002475193</c:v>
                </c:pt>
                <c:pt idx="17091">
                  <c:v>86.080000002475501</c:v>
                </c:pt>
                <c:pt idx="17092">
                  <c:v>86.088000002475695</c:v>
                </c:pt>
                <c:pt idx="17093">
                  <c:v>86.096000002475904</c:v>
                </c:pt>
                <c:pt idx="17094">
                  <c:v>86.104000002476099</c:v>
                </c:pt>
                <c:pt idx="17095">
                  <c:v>86.112000002476407</c:v>
                </c:pt>
                <c:pt idx="17096">
                  <c:v>86.120000002476601</c:v>
                </c:pt>
                <c:pt idx="17097">
                  <c:v>86.12800000247681</c:v>
                </c:pt>
                <c:pt idx="17098">
                  <c:v>86.136000002477104</c:v>
                </c:pt>
                <c:pt idx="17099">
                  <c:v>86.144000002477298</c:v>
                </c:pt>
                <c:pt idx="17100">
                  <c:v>86.152000002477493</c:v>
                </c:pt>
                <c:pt idx="17101">
                  <c:v>86.160000002477801</c:v>
                </c:pt>
                <c:pt idx="17102">
                  <c:v>86.168000002477996</c:v>
                </c:pt>
                <c:pt idx="17103">
                  <c:v>86.176000002478204</c:v>
                </c:pt>
                <c:pt idx="17104">
                  <c:v>86.184000002478399</c:v>
                </c:pt>
                <c:pt idx="17105">
                  <c:v>86.192000002478707</c:v>
                </c:pt>
                <c:pt idx="17106">
                  <c:v>86.200000002478902</c:v>
                </c:pt>
                <c:pt idx="17107">
                  <c:v>86.208000002479096</c:v>
                </c:pt>
                <c:pt idx="17108">
                  <c:v>86.216000002479404</c:v>
                </c:pt>
                <c:pt idx="17109">
                  <c:v>86.224000002479599</c:v>
                </c:pt>
                <c:pt idx="17110">
                  <c:v>86.232000002479793</c:v>
                </c:pt>
                <c:pt idx="17111">
                  <c:v>86.240000002480102</c:v>
                </c:pt>
                <c:pt idx="17112">
                  <c:v>86.248000002480296</c:v>
                </c:pt>
                <c:pt idx="17113">
                  <c:v>86.256000002480505</c:v>
                </c:pt>
                <c:pt idx="17114">
                  <c:v>86.264000002480699</c:v>
                </c:pt>
                <c:pt idx="17115">
                  <c:v>86.272000002481008</c:v>
                </c:pt>
                <c:pt idx="17116">
                  <c:v>86.280000002481202</c:v>
                </c:pt>
                <c:pt idx="17117">
                  <c:v>86.288000002481397</c:v>
                </c:pt>
                <c:pt idx="17118">
                  <c:v>86.296000002481691</c:v>
                </c:pt>
                <c:pt idx="17119">
                  <c:v>86.304000002481899</c:v>
                </c:pt>
                <c:pt idx="17120">
                  <c:v>86.312000002482094</c:v>
                </c:pt>
                <c:pt idx="17121">
                  <c:v>86.320000002482402</c:v>
                </c:pt>
                <c:pt idx="17122">
                  <c:v>86.328000002482597</c:v>
                </c:pt>
                <c:pt idx="17123">
                  <c:v>86.336000002482805</c:v>
                </c:pt>
                <c:pt idx="17124">
                  <c:v>86.344000002483</c:v>
                </c:pt>
                <c:pt idx="17125">
                  <c:v>86.352000002483308</c:v>
                </c:pt>
                <c:pt idx="17126">
                  <c:v>86.360000002483503</c:v>
                </c:pt>
                <c:pt idx="17127">
                  <c:v>86.368000002483697</c:v>
                </c:pt>
                <c:pt idx="17128">
                  <c:v>86.376000002483991</c:v>
                </c:pt>
                <c:pt idx="17129">
                  <c:v>86.3840000024842</c:v>
                </c:pt>
                <c:pt idx="17130">
                  <c:v>86.392000002484394</c:v>
                </c:pt>
                <c:pt idx="17131">
                  <c:v>86.400000002484703</c:v>
                </c:pt>
                <c:pt idx="17132">
                  <c:v>86.408000002484897</c:v>
                </c:pt>
                <c:pt idx="17133">
                  <c:v>86.416000002485106</c:v>
                </c:pt>
                <c:pt idx="17134">
                  <c:v>86.4240000024853</c:v>
                </c:pt>
                <c:pt idx="17135">
                  <c:v>86.432000002485609</c:v>
                </c:pt>
                <c:pt idx="17136">
                  <c:v>86.440000002485803</c:v>
                </c:pt>
                <c:pt idx="17137">
                  <c:v>86.448000002485998</c:v>
                </c:pt>
                <c:pt idx="17138">
                  <c:v>86.456000002486292</c:v>
                </c:pt>
                <c:pt idx="17139">
                  <c:v>86.4640000024865</c:v>
                </c:pt>
                <c:pt idx="17140">
                  <c:v>86.472000002486695</c:v>
                </c:pt>
                <c:pt idx="17141">
                  <c:v>86.480000002487003</c:v>
                </c:pt>
                <c:pt idx="17142">
                  <c:v>86.488000002487198</c:v>
                </c:pt>
                <c:pt idx="17143">
                  <c:v>86.496000002487406</c:v>
                </c:pt>
                <c:pt idx="17144">
                  <c:v>86.504000002487601</c:v>
                </c:pt>
                <c:pt idx="17145">
                  <c:v>86.512000002487909</c:v>
                </c:pt>
                <c:pt idx="17146">
                  <c:v>86.520000002488104</c:v>
                </c:pt>
                <c:pt idx="17147">
                  <c:v>86.528000002488298</c:v>
                </c:pt>
                <c:pt idx="17148">
                  <c:v>86.536000002488592</c:v>
                </c:pt>
                <c:pt idx="17149">
                  <c:v>86.544000002488801</c:v>
                </c:pt>
                <c:pt idx="17150">
                  <c:v>86.552000002488995</c:v>
                </c:pt>
                <c:pt idx="17151">
                  <c:v>86.560000002489303</c:v>
                </c:pt>
                <c:pt idx="17152">
                  <c:v>86.568000002489498</c:v>
                </c:pt>
                <c:pt idx="17153">
                  <c:v>86.576000002489707</c:v>
                </c:pt>
                <c:pt idx="17154">
                  <c:v>86.584000002489901</c:v>
                </c:pt>
                <c:pt idx="17155">
                  <c:v>86.592000002490209</c:v>
                </c:pt>
                <c:pt idx="17156">
                  <c:v>86.60000000249039</c:v>
                </c:pt>
                <c:pt idx="17157">
                  <c:v>86.608000002490598</c:v>
                </c:pt>
                <c:pt idx="17158">
                  <c:v>86.616000002490892</c:v>
                </c:pt>
                <c:pt idx="17159">
                  <c:v>86.624000002491101</c:v>
                </c:pt>
                <c:pt idx="17160">
                  <c:v>86.632000002491296</c:v>
                </c:pt>
                <c:pt idx="17161">
                  <c:v>86.640000002491604</c:v>
                </c:pt>
                <c:pt idx="17162">
                  <c:v>86.648000002491798</c:v>
                </c:pt>
                <c:pt idx="17163">
                  <c:v>86.656000002492007</c:v>
                </c:pt>
                <c:pt idx="17164">
                  <c:v>86.664000002492202</c:v>
                </c:pt>
                <c:pt idx="17165">
                  <c:v>86.67200000249251</c:v>
                </c:pt>
                <c:pt idx="17166">
                  <c:v>86.68000000249269</c:v>
                </c:pt>
                <c:pt idx="17167">
                  <c:v>86.688000002492899</c:v>
                </c:pt>
                <c:pt idx="17168">
                  <c:v>86.696000002493193</c:v>
                </c:pt>
                <c:pt idx="17169">
                  <c:v>86.704000002493402</c:v>
                </c:pt>
                <c:pt idx="17170">
                  <c:v>86.712000002493596</c:v>
                </c:pt>
                <c:pt idx="17171">
                  <c:v>86.720000002493904</c:v>
                </c:pt>
                <c:pt idx="17172">
                  <c:v>86.728000002494099</c:v>
                </c:pt>
                <c:pt idx="17173">
                  <c:v>86.736000002494308</c:v>
                </c:pt>
                <c:pt idx="17174">
                  <c:v>86.744000002494502</c:v>
                </c:pt>
                <c:pt idx="17175">
                  <c:v>86.75200000249481</c:v>
                </c:pt>
                <c:pt idx="17176">
                  <c:v>86.760000002494991</c:v>
                </c:pt>
                <c:pt idx="17177">
                  <c:v>86.768000002495199</c:v>
                </c:pt>
                <c:pt idx="17178">
                  <c:v>86.776000002495493</c:v>
                </c:pt>
                <c:pt idx="17179">
                  <c:v>86.784000002495702</c:v>
                </c:pt>
                <c:pt idx="17180">
                  <c:v>86.792000002495897</c:v>
                </c:pt>
                <c:pt idx="17181">
                  <c:v>86.800000002496205</c:v>
                </c:pt>
                <c:pt idx="17182">
                  <c:v>86.808000002496399</c:v>
                </c:pt>
                <c:pt idx="17183">
                  <c:v>86.816000002496608</c:v>
                </c:pt>
                <c:pt idx="17184">
                  <c:v>86.824000002496803</c:v>
                </c:pt>
                <c:pt idx="17185">
                  <c:v>86.832000002497111</c:v>
                </c:pt>
                <c:pt idx="17186">
                  <c:v>86.840000002497291</c:v>
                </c:pt>
                <c:pt idx="17187">
                  <c:v>86.8480000024975</c:v>
                </c:pt>
                <c:pt idx="17188">
                  <c:v>86.856000002497794</c:v>
                </c:pt>
                <c:pt idx="17189">
                  <c:v>86.864000002498003</c:v>
                </c:pt>
                <c:pt idx="17190">
                  <c:v>86.872000002498197</c:v>
                </c:pt>
                <c:pt idx="17191">
                  <c:v>86.880000002498505</c:v>
                </c:pt>
                <c:pt idx="17192">
                  <c:v>86.8880000024987</c:v>
                </c:pt>
                <c:pt idx="17193">
                  <c:v>86.896000002498909</c:v>
                </c:pt>
                <c:pt idx="17194">
                  <c:v>86.904000002499089</c:v>
                </c:pt>
                <c:pt idx="17195">
                  <c:v>86.912000002499411</c:v>
                </c:pt>
                <c:pt idx="17196">
                  <c:v>86.920000002499592</c:v>
                </c:pt>
                <c:pt idx="17197">
                  <c:v>86.9280000024998</c:v>
                </c:pt>
                <c:pt idx="17198">
                  <c:v>86.936000002500094</c:v>
                </c:pt>
                <c:pt idx="17199">
                  <c:v>86.944000002500303</c:v>
                </c:pt>
                <c:pt idx="17200">
                  <c:v>86.952000002500498</c:v>
                </c:pt>
                <c:pt idx="17201">
                  <c:v>86.960000002500806</c:v>
                </c:pt>
                <c:pt idx="17202">
                  <c:v>86.968000002501</c:v>
                </c:pt>
                <c:pt idx="17203">
                  <c:v>86.976000002501209</c:v>
                </c:pt>
                <c:pt idx="17204">
                  <c:v>86.984000002501389</c:v>
                </c:pt>
                <c:pt idx="17205">
                  <c:v>86.992000002501698</c:v>
                </c:pt>
                <c:pt idx="17206">
                  <c:v>87.000000002501892</c:v>
                </c:pt>
                <c:pt idx="17207">
                  <c:v>87.008000002502101</c:v>
                </c:pt>
                <c:pt idx="17208">
                  <c:v>87.016000002502395</c:v>
                </c:pt>
                <c:pt idx="17209">
                  <c:v>87.024000002502603</c:v>
                </c:pt>
                <c:pt idx="17210">
                  <c:v>87.032000002502798</c:v>
                </c:pt>
                <c:pt idx="17211">
                  <c:v>87.040000002503106</c:v>
                </c:pt>
                <c:pt idx="17212">
                  <c:v>87.048000002503301</c:v>
                </c:pt>
                <c:pt idx="17213">
                  <c:v>87.056000002503509</c:v>
                </c:pt>
                <c:pt idx="17214">
                  <c:v>87.06400000250369</c:v>
                </c:pt>
                <c:pt idx="17215">
                  <c:v>87.072000002503998</c:v>
                </c:pt>
                <c:pt idx="17216">
                  <c:v>87.080000002504192</c:v>
                </c:pt>
                <c:pt idx="17217">
                  <c:v>87.088000002504401</c:v>
                </c:pt>
                <c:pt idx="17218">
                  <c:v>87.096000002504695</c:v>
                </c:pt>
                <c:pt idx="17219">
                  <c:v>87.104000002504904</c:v>
                </c:pt>
                <c:pt idx="17220">
                  <c:v>87.112000002505098</c:v>
                </c:pt>
                <c:pt idx="17221">
                  <c:v>87.120000002505407</c:v>
                </c:pt>
                <c:pt idx="17222">
                  <c:v>87.128000002505601</c:v>
                </c:pt>
                <c:pt idx="17223">
                  <c:v>87.13600000250581</c:v>
                </c:pt>
                <c:pt idx="17224">
                  <c:v>87.144000002506104</c:v>
                </c:pt>
                <c:pt idx="17225">
                  <c:v>87.152000002506298</c:v>
                </c:pt>
                <c:pt idx="17226">
                  <c:v>87.160000002506493</c:v>
                </c:pt>
                <c:pt idx="17227">
                  <c:v>87.168000002506702</c:v>
                </c:pt>
                <c:pt idx="17228">
                  <c:v>87.176000002506996</c:v>
                </c:pt>
                <c:pt idx="17229">
                  <c:v>87.184000002507204</c:v>
                </c:pt>
                <c:pt idx="17230">
                  <c:v>87.192000002507399</c:v>
                </c:pt>
                <c:pt idx="17231">
                  <c:v>87.200000002507707</c:v>
                </c:pt>
                <c:pt idx="17232">
                  <c:v>87.208000002507902</c:v>
                </c:pt>
                <c:pt idx="17233">
                  <c:v>87.21600000250811</c:v>
                </c:pt>
                <c:pt idx="17234">
                  <c:v>87.224000002508404</c:v>
                </c:pt>
                <c:pt idx="17235">
                  <c:v>87.232000002508599</c:v>
                </c:pt>
                <c:pt idx="17236">
                  <c:v>87.240000002508793</c:v>
                </c:pt>
                <c:pt idx="17237">
                  <c:v>87.248000002509002</c:v>
                </c:pt>
                <c:pt idx="17238">
                  <c:v>87.256000002509296</c:v>
                </c:pt>
                <c:pt idx="17239">
                  <c:v>87.264000002509505</c:v>
                </c:pt>
                <c:pt idx="17240">
                  <c:v>87.272000002509699</c:v>
                </c:pt>
                <c:pt idx="17241">
                  <c:v>87.280000002510008</c:v>
                </c:pt>
                <c:pt idx="17242">
                  <c:v>87.288000002510202</c:v>
                </c:pt>
                <c:pt idx="17243">
                  <c:v>87.296000002510397</c:v>
                </c:pt>
                <c:pt idx="17244">
                  <c:v>87.304000002510705</c:v>
                </c:pt>
                <c:pt idx="17245">
                  <c:v>87.312000002510899</c:v>
                </c:pt>
                <c:pt idx="17246">
                  <c:v>87.320000002511094</c:v>
                </c:pt>
                <c:pt idx="17247">
                  <c:v>87.328000002511303</c:v>
                </c:pt>
                <c:pt idx="17248">
                  <c:v>87.336000002511597</c:v>
                </c:pt>
                <c:pt idx="17249">
                  <c:v>87.344000002511805</c:v>
                </c:pt>
                <c:pt idx="17250">
                  <c:v>87.352000002512</c:v>
                </c:pt>
                <c:pt idx="17251">
                  <c:v>87.360000002512308</c:v>
                </c:pt>
                <c:pt idx="17252">
                  <c:v>87.368000002512503</c:v>
                </c:pt>
                <c:pt idx="17253">
                  <c:v>87.376000002512697</c:v>
                </c:pt>
                <c:pt idx="17254">
                  <c:v>87.384000002512991</c:v>
                </c:pt>
                <c:pt idx="17255">
                  <c:v>87.3920000025132</c:v>
                </c:pt>
                <c:pt idx="17256">
                  <c:v>87.400000002513394</c:v>
                </c:pt>
                <c:pt idx="17257">
                  <c:v>87.408000002513603</c:v>
                </c:pt>
                <c:pt idx="17258">
                  <c:v>87.416000002513897</c:v>
                </c:pt>
                <c:pt idx="17259">
                  <c:v>87.424000002514106</c:v>
                </c:pt>
                <c:pt idx="17260">
                  <c:v>87.4320000025143</c:v>
                </c:pt>
                <c:pt idx="17261">
                  <c:v>87.440000002514608</c:v>
                </c:pt>
                <c:pt idx="17262">
                  <c:v>87.448000002514803</c:v>
                </c:pt>
                <c:pt idx="17263">
                  <c:v>87.456000002514998</c:v>
                </c:pt>
                <c:pt idx="17264">
                  <c:v>87.464000002515291</c:v>
                </c:pt>
                <c:pt idx="17265">
                  <c:v>87.4720000025155</c:v>
                </c:pt>
                <c:pt idx="17266">
                  <c:v>87.480000002515695</c:v>
                </c:pt>
                <c:pt idx="17267">
                  <c:v>87.488000002515903</c:v>
                </c:pt>
                <c:pt idx="17268">
                  <c:v>87.496000002516197</c:v>
                </c:pt>
                <c:pt idx="17269">
                  <c:v>87.504000002516406</c:v>
                </c:pt>
                <c:pt idx="17270">
                  <c:v>87.512000002516601</c:v>
                </c:pt>
                <c:pt idx="17271">
                  <c:v>87.520000002516909</c:v>
                </c:pt>
                <c:pt idx="17272">
                  <c:v>87.528000002517103</c:v>
                </c:pt>
                <c:pt idx="17273">
                  <c:v>87.536000002517298</c:v>
                </c:pt>
                <c:pt idx="17274">
                  <c:v>87.544000002517592</c:v>
                </c:pt>
                <c:pt idx="17275">
                  <c:v>87.552000002517801</c:v>
                </c:pt>
                <c:pt idx="17276">
                  <c:v>87.560000002517995</c:v>
                </c:pt>
                <c:pt idx="17277">
                  <c:v>87.568000002518204</c:v>
                </c:pt>
                <c:pt idx="17278">
                  <c:v>87.576000002518498</c:v>
                </c:pt>
                <c:pt idx="17279">
                  <c:v>87.584000002518707</c:v>
                </c:pt>
                <c:pt idx="17280">
                  <c:v>87.592000002518901</c:v>
                </c:pt>
                <c:pt idx="17281">
                  <c:v>87.600000002519209</c:v>
                </c:pt>
                <c:pt idx="17282">
                  <c:v>87.608000002519404</c:v>
                </c:pt>
                <c:pt idx="17283">
                  <c:v>87.616000002519598</c:v>
                </c:pt>
                <c:pt idx="17284">
                  <c:v>87.624000002519892</c:v>
                </c:pt>
                <c:pt idx="17285">
                  <c:v>87.632000002520101</c:v>
                </c:pt>
                <c:pt idx="17286">
                  <c:v>87.640000002520296</c:v>
                </c:pt>
                <c:pt idx="17287">
                  <c:v>87.648000002520504</c:v>
                </c:pt>
                <c:pt idx="17288">
                  <c:v>87.656000002520798</c:v>
                </c:pt>
                <c:pt idx="17289">
                  <c:v>87.664000002521007</c:v>
                </c:pt>
                <c:pt idx="17290">
                  <c:v>87.672000002521202</c:v>
                </c:pt>
                <c:pt idx="17291">
                  <c:v>87.68000000252151</c:v>
                </c:pt>
                <c:pt idx="17292">
                  <c:v>87.68800000252169</c:v>
                </c:pt>
                <c:pt idx="17293">
                  <c:v>87.696000002521899</c:v>
                </c:pt>
                <c:pt idx="17294">
                  <c:v>87.704000002522193</c:v>
                </c:pt>
                <c:pt idx="17295">
                  <c:v>87.712000002522402</c:v>
                </c:pt>
                <c:pt idx="17296">
                  <c:v>87.720000002522596</c:v>
                </c:pt>
                <c:pt idx="17297">
                  <c:v>87.728000002522805</c:v>
                </c:pt>
                <c:pt idx="17298">
                  <c:v>87.736000002523099</c:v>
                </c:pt>
                <c:pt idx="17299">
                  <c:v>87.744000002523308</c:v>
                </c:pt>
                <c:pt idx="17300">
                  <c:v>87.752000002523502</c:v>
                </c:pt>
                <c:pt idx="17301">
                  <c:v>87.76000000252381</c:v>
                </c:pt>
                <c:pt idx="17302">
                  <c:v>87.768000002523991</c:v>
                </c:pt>
                <c:pt idx="17303">
                  <c:v>87.776000002524199</c:v>
                </c:pt>
                <c:pt idx="17304">
                  <c:v>87.784000002524493</c:v>
                </c:pt>
                <c:pt idx="17305">
                  <c:v>87.792000002524702</c:v>
                </c:pt>
                <c:pt idx="17306">
                  <c:v>87.800000002524897</c:v>
                </c:pt>
                <c:pt idx="17307">
                  <c:v>87.808000002525105</c:v>
                </c:pt>
                <c:pt idx="17308">
                  <c:v>87.816000002525399</c:v>
                </c:pt>
                <c:pt idx="17309">
                  <c:v>87.824000002525608</c:v>
                </c:pt>
                <c:pt idx="17310">
                  <c:v>87.832000002525803</c:v>
                </c:pt>
                <c:pt idx="17311">
                  <c:v>87.840000002526111</c:v>
                </c:pt>
                <c:pt idx="17312">
                  <c:v>87.848000002526291</c:v>
                </c:pt>
                <c:pt idx="17313">
                  <c:v>87.8560000025265</c:v>
                </c:pt>
                <c:pt idx="17314">
                  <c:v>87.864000002526794</c:v>
                </c:pt>
                <c:pt idx="17315">
                  <c:v>87.872000002527002</c:v>
                </c:pt>
                <c:pt idx="17316">
                  <c:v>87.880000002527197</c:v>
                </c:pt>
                <c:pt idx="17317">
                  <c:v>87.888000002527406</c:v>
                </c:pt>
                <c:pt idx="17318">
                  <c:v>87.8960000025277</c:v>
                </c:pt>
                <c:pt idx="17319">
                  <c:v>87.904000002527908</c:v>
                </c:pt>
                <c:pt idx="17320">
                  <c:v>87.912000002528103</c:v>
                </c:pt>
                <c:pt idx="17321">
                  <c:v>87.920000002528411</c:v>
                </c:pt>
                <c:pt idx="17322">
                  <c:v>87.928000002528591</c:v>
                </c:pt>
                <c:pt idx="17323">
                  <c:v>87.9360000025288</c:v>
                </c:pt>
                <c:pt idx="17324">
                  <c:v>87.944000002529094</c:v>
                </c:pt>
                <c:pt idx="17325">
                  <c:v>87.952000002529303</c:v>
                </c:pt>
                <c:pt idx="17326">
                  <c:v>87.960000002529497</c:v>
                </c:pt>
                <c:pt idx="17327">
                  <c:v>87.968000002529706</c:v>
                </c:pt>
                <c:pt idx="17328">
                  <c:v>87.97600000253</c:v>
                </c:pt>
                <c:pt idx="17329">
                  <c:v>87.984000002530209</c:v>
                </c:pt>
                <c:pt idx="17330">
                  <c:v>87.992000002530389</c:v>
                </c:pt>
                <c:pt idx="17331">
                  <c:v>88.000000002530712</c:v>
                </c:pt>
                <c:pt idx="17332">
                  <c:v>88.008000002530892</c:v>
                </c:pt>
                <c:pt idx="17333">
                  <c:v>88.016000002531101</c:v>
                </c:pt>
                <c:pt idx="17334">
                  <c:v>88.024000002531395</c:v>
                </c:pt>
                <c:pt idx="17335">
                  <c:v>88.032000002531603</c:v>
                </c:pt>
                <c:pt idx="17336">
                  <c:v>88.040000002531798</c:v>
                </c:pt>
                <c:pt idx="17337">
                  <c:v>88.048000002532007</c:v>
                </c:pt>
                <c:pt idx="17338">
                  <c:v>88.056000002532301</c:v>
                </c:pt>
                <c:pt idx="17339">
                  <c:v>88.064000002532509</c:v>
                </c:pt>
                <c:pt idx="17340">
                  <c:v>88.07200000253269</c:v>
                </c:pt>
                <c:pt idx="17341">
                  <c:v>88.080000002532998</c:v>
                </c:pt>
                <c:pt idx="17342">
                  <c:v>88.088000002533192</c:v>
                </c:pt>
                <c:pt idx="17343">
                  <c:v>88.096000002533401</c:v>
                </c:pt>
                <c:pt idx="17344">
                  <c:v>88.104000002533695</c:v>
                </c:pt>
                <c:pt idx="17345">
                  <c:v>88.112000002533904</c:v>
                </c:pt>
                <c:pt idx="17346">
                  <c:v>88.120000002534098</c:v>
                </c:pt>
                <c:pt idx="17347">
                  <c:v>88.128000002534307</c:v>
                </c:pt>
                <c:pt idx="17348">
                  <c:v>88.136000002534601</c:v>
                </c:pt>
                <c:pt idx="17349">
                  <c:v>88.14400000253481</c:v>
                </c:pt>
                <c:pt idx="17350">
                  <c:v>88.15200000253499</c:v>
                </c:pt>
                <c:pt idx="17351">
                  <c:v>88.160000002535298</c:v>
                </c:pt>
                <c:pt idx="17352">
                  <c:v>88.168000002535493</c:v>
                </c:pt>
                <c:pt idx="17353">
                  <c:v>88.176000002535702</c:v>
                </c:pt>
                <c:pt idx="17354">
                  <c:v>88.184000002535996</c:v>
                </c:pt>
                <c:pt idx="17355">
                  <c:v>88.192000002536204</c:v>
                </c:pt>
                <c:pt idx="17356">
                  <c:v>88.200000002536399</c:v>
                </c:pt>
                <c:pt idx="17357">
                  <c:v>88.208000002536608</c:v>
                </c:pt>
                <c:pt idx="17358">
                  <c:v>88.216000002536902</c:v>
                </c:pt>
                <c:pt idx="17359">
                  <c:v>88.22400000253711</c:v>
                </c:pt>
                <c:pt idx="17360">
                  <c:v>88.232000002537291</c:v>
                </c:pt>
                <c:pt idx="17361">
                  <c:v>88.240000002537599</c:v>
                </c:pt>
                <c:pt idx="17362">
                  <c:v>88.248000002537793</c:v>
                </c:pt>
                <c:pt idx="17363">
                  <c:v>88.256000002538002</c:v>
                </c:pt>
                <c:pt idx="17364">
                  <c:v>88.264000002538296</c:v>
                </c:pt>
                <c:pt idx="17365">
                  <c:v>88.272000002538505</c:v>
                </c:pt>
                <c:pt idx="17366">
                  <c:v>88.280000002538699</c:v>
                </c:pt>
                <c:pt idx="17367">
                  <c:v>88.288000002538908</c:v>
                </c:pt>
                <c:pt idx="17368">
                  <c:v>88.296000002539202</c:v>
                </c:pt>
                <c:pt idx="17369">
                  <c:v>88.304000002539411</c:v>
                </c:pt>
                <c:pt idx="17370">
                  <c:v>88.312000002539591</c:v>
                </c:pt>
                <c:pt idx="17371">
                  <c:v>88.320000002539899</c:v>
                </c:pt>
                <c:pt idx="17372">
                  <c:v>88.328000002540094</c:v>
                </c:pt>
                <c:pt idx="17373">
                  <c:v>88.336000002540302</c:v>
                </c:pt>
                <c:pt idx="17374">
                  <c:v>88.344000002540596</c:v>
                </c:pt>
                <c:pt idx="17375">
                  <c:v>88.352000002540805</c:v>
                </c:pt>
                <c:pt idx="17376">
                  <c:v>88.360000002541</c:v>
                </c:pt>
                <c:pt idx="17377">
                  <c:v>88.368000002541208</c:v>
                </c:pt>
                <c:pt idx="17378">
                  <c:v>88.376000002541502</c:v>
                </c:pt>
                <c:pt idx="17379">
                  <c:v>88.384000002541697</c:v>
                </c:pt>
                <c:pt idx="17380">
                  <c:v>88.392000002541891</c:v>
                </c:pt>
                <c:pt idx="17381">
                  <c:v>88.4000000025422</c:v>
                </c:pt>
                <c:pt idx="17382">
                  <c:v>88.408000002542394</c:v>
                </c:pt>
                <c:pt idx="17383">
                  <c:v>88.416000002542603</c:v>
                </c:pt>
                <c:pt idx="17384">
                  <c:v>88.424000002542897</c:v>
                </c:pt>
                <c:pt idx="17385">
                  <c:v>88.432000002543106</c:v>
                </c:pt>
                <c:pt idx="17386">
                  <c:v>88.4400000025433</c:v>
                </c:pt>
                <c:pt idx="17387">
                  <c:v>88.448000002543509</c:v>
                </c:pt>
                <c:pt idx="17388">
                  <c:v>88.456000002543803</c:v>
                </c:pt>
                <c:pt idx="17389">
                  <c:v>88.464000002543997</c:v>
                </c:pt>
                <c:pt idx="17390">
                  <c:v>88.472000002544192</c:v>
                </c:pt>
                <c:pt idx="17391">
                  <c:v>88.4800000025445</c:v>
                </c:pt>
                <c:pt idx="17392">
                  <c:v>88.488000002544695</c:v>
                </c:pt>
                <c:pt idx="17393">
                  <c:v>88.496000002544903</c:v>
                </c:pt>
                <c:pt idx="17394">
                  <c:v>88.504000002545197</c:v>
                </c:pt>
                <c:pt idx="17395">
                  <c:v>88.512000002545406</c:v>
                </c:pt>
                <c:pt idx="17396">
                  <c:v>88.520000002545601</c:v>
                </c:pt>
                <c:pt idx="17397">
                  <c:v>88.528000002545809</c:v>
                </c:pt>
                <c:pt idx="17398">
                  <c:v>88.536000002546103</c:v>
                </c:pt>
                <c:pt idx="17399">
                  <c:v>88.544000002546298</c:v>
                </c:pt>
                <c:pt idx="17400">
                  <c:v>88.552000002546492</c:v>
                </c:pt>
                <c:pt idx="17401">
                  <c:v>88.560000002546801</c:v>
                </c:pt>
                <c:pt idx="17402">
                  <c:v>88.568000002546995</c:v>
                </c:pt>
                <c:pt idx="17403">
                  <c:v>88.576000002547204</c:v>
                </c:pt>
                <c:pt idx="17404">
                  <c:v>88.584000002547498</c:v>
                </c:pt>
                <c:pt idx="17405">
                  <c:v>88.592000002547707</c:v>
                </c:pt>
                <c:pt idx="17406">
                  <c:v>88.600000002547901</c:v>
                </c:pt>
                <c:pt idx="17407">
                  <c:v>88.60800000254811</c:v>
                </c:pt>
                <c:pt idx="17408">
                  <c:v>88.616000002548404</c:v>
                </c:pt>
                <c:pt idx="17409">
                  <c:v>88.624000002548598</c:v>
                </c:pt>
                <c:pt idx="17410">
                  <c:v>88.632000002548793</c:v>
                </c:pt>
                <c:pt idx="17411">
                  <c:v>88.640000002549101</c:v>
                </c:pt>
                <c:pt idx="17412">
                  <c:v>88.648000002549296</c:v>
                </c:pt>
                <c:pt idx="17413">
                  <c:v>88.656000002549504</c:v>
                </c:pt>
                <c:pt idx="17414">
                  <c:v>88.664000002549798</c:v>
                </c:pt>
                <c:pt idx="17415">
                  <c:v>88.672000002550007</c:v>
                </c:pt>
                <c:pt idx="17416">
                  <c:v>88.680000002550202</c:v>
                </c:pt>
                <c:pt idx="17417">
                  <c:v>88.688000002550396</c:v>
                </c:pt>
                <c:pt idx="17418">
                  <c:v>88.696000002550704</c:v>
                </c:pt>
                <c:pt idx="17419">
                  <c:v>88.704000002550899</c:v>
                </c:pt>
                <c:pt idx="17420">
                  <c:v>88.712000002551093</c:v>
                </c:pt>
                <c:pt idx="17421">
                  <c:v>88.720000002551402</c:v>
                </c:pt>
                <c:pt idx="17422">
                  <c:v>88.728000002551596</c:v>
                </c:pt>
                <c:pt idx="17423">
                  <c:v>88.736000002551805</c:v>
                </c:pt>
                <c:pt idx="17424">
                  <c:v>88.744000002552099</c:v>
                </c:pt>
                <c:pt idx="17425">
                  <c:v>88.752000002552307</c:v>
                </c:pt>
                <c:pt idx="17426">
                  <c:v>88.760000002552502</c:v>
                </c:pt>
                <c:pt idx="17427">
                  <c:v>88.768000002552697</c:v>
                </c:pt>
                <c:pt idx="17428">
                  <c:v>88.776000002552991</c:v>
                </c:pt>
                <c:pt idx="17429">
                  <c:v>88.784000002553199</c:v>
                </c:pt>
                <c:pt idx="17430">
                  <c:v>88.792000002553394</c:v>
                </c:pt>
                <c:pt idx="17431">
                  <c:v>88.800000002553702</c:v>
                </c:pt>
                <c:pt idx="17432">
                  <c:v>88.808000002553896</c:v>
                </c:pt>
                <c:pt idx="17433">
                  <c:v>88.816000002554105</c:v>
                </c:pt>
                <c:pt idx="17434">
                  <c:v>88.824000002554399</c:v>
                </c:pt>
                <c:pt idx="17435">
                  <c:v>88.832000002554608</c:v>
                </c:pt>
                <c:pt idx="17436">
                  <c:v>88.840000002554802</c:v>
                </c:pt>
                <c:pt idx="17437">
                  <c:v>88.848000002554997</c:v>
                </c:pt>
                <c:pt idx="17438">
                  <c:v>88.856000002555291</c:v>
                </c:pt>
                <c:pt idx="17439">
                  <c:v>88.8640000025555</c:v>
                </c:pt>
                <c:pt idx="17440">
                  <c:v>88.872000002555694</c:v>
                </c:pt>
                <c:pt idx="17441">
                  <c:v>88.880000002556002</c:v>
                </c:pt>
                <c:pt idx="17442">
                  <c:v>88.888000002556197</c:v>
                </c:pt>
                <c:pt idx="17443">
                  <c:v>88.896000002556406</c:v>
                </c:pt>
                <c:pt idx="17444">
                  <c:v>88.9040000025567</c:v>
                </c:pt>
                <c:pt idx="17445">
                  <c:v>88.912000002556908</c:v>
                </c:pt>
                <c:pt idx="17446">
                  <c:v>88.920000002557103</c:v>
                </c:pt>
                <c:pt idx="17447">
                  <c:v>88.928000002557411</c:v>
                </c:pt>
                <c:pt idx="17448">
                  <c:v>88.936000002557591</c:v>
                </c:pt>
                <c:pt idx="17449">
                  <c:v>88.9440000025578</c:v>
                </c:pt>
                <c:pt idx="17450">
                  <c:v>88.952000002557995</c:v>
                </c:pt>
                <c:pt idx="17451">
                  <c:v>88.960000002558303</c:v>
                </c:pt>
                <c:pt idx="17452">
                  <c:v>88.968000002558497</c:v>
                </c:pt>
                <c:pt idx="17453">
                  <c:v>88.976000002558706</c:v>
                </c:pt>
                <c:pt idx="17454">
                  <c:v>88.984000002559</c:v>
                </c:pt>
                <c:pt idx="17455">
                  <c:v>88.992000002559209</c:v>
                </c:pt>
                <c:pt idx="17456">
                  <c:v>89.000000002559403</c:v>
                </c:pt>
                <c:pt idx="17457">
                  <c:v>89.008000002559712</c:v>
                </c:pt>
                <c:pt idx="17458">
                  <c:v>89.016000002559892</c:v>
                </c:pt>
                <c:pt idx="17459">
                  <c:v>89.024000002560101</c:v>
                </c:pt>
                <c:pt idx="17460">
                  <c:v>89.032000002560295</c:v>
                </c:pt>
                <c:pt idx="17461">
                  <c:v>89.040000002560603</c:v>
                </c:pt>
                <c:pt idx="17462">
                  <c:v>89.048000002560798</c:v>
                </c:pt>
                <c:pt idx="17463">
                  <c:v>89.056000002561007</c:v>
                </c:pt>
                <c:pt idx="17464">
                  <c:v>89.064000002561301</c:v>
                </c:pt>
                <c:pt idx="17465">
                  <c:v>89.072000002561509</c:v>
                </c:pt>
                <c:pt idx="17466">
                  <c:v>89.08000000256169</c:v>
                </c:pt>
                <c:pt idx="17467">
                  <c:v>89.088000002562012</c:v>
                </c:pt>
                <c:pt idx="17468">
                  <c:v>89.096000002562192</c:v>
                </c:pt>
                <c:pt idx="17469">
                  <c:v>89.104000002562401</c:v>
                </c:pt>
                <c:pt idx="17470">
                  <c:v>89.112000002562596</c:v>
                </c:pt>
                <c:pt idx="17471">
                  <c:v>89.120000002562904</c:v>
                </c:pt>
                <c:pt idx="17472">
                  <c:v>89.128000002563098</c:v>
                </c:pt>
                <c:pt idx="17473">
                  <c:v>89.136000002563307</c:v>
                </c:pt>
                <c:pt idx="17474">
                  <c:v>89.144000002563601</c:v>
                </c:pt>
                <c:pt idx="17475">
                  <c:v>89.15200000256381</c:v>
                </c:pt>
                <c:pt idx="17476">
                  <c:v>89.16000000256399</c:v>
                </c:pt>
                <c:pt idx="17477">
                  <c:v>89.168000002564298</c:v>
                </c:pt>
                <c:pt idx="17478">
                  <c:v>89.176000002564493</c:v>
                </c:pt>
                <c:pt idx="17479">
                  <c:v>89.184000002564702</c:v>
                </c:pt>
                <c:pt idx="17480">
                  <c:v>89.192000002564896</c:v>
                </c:pt>
                <c:pt idx="17481">
                  <c:v>89.200000002565204</c:v>
                </c:pt>
                <c:pt idx="17482">
                  <c:v>89.208000002565399</c:v>
                </c:pt>
                <c:pt idx="17483">
                  <c:v>89.216000002565607</c:v>
                </c:pt>
                <c:pt idx="17484">
                  <c:v>89.224000002565901</c:v>
                </c:pt>
                <c:pt idx="17485">
                  <c:v>89.23200000256611</c:v>
                </c:pt>
                <c:pt idx="17486">
                  <c:v>89.240000002566291</c:v>
                </c:pt>
                <c:pt idx="17487">
                  <c:v>89.248000002566599</c:v>
                </c:pt>
                <c:pt idx="17488">
                  <c:v>89.256000002566793</c:v>
                </c:pt>
                <c:pt idx="17489">
                  <c:v>89.264000002567002</c:v>
                </c:pt>
                <c:pt idx="17490">
                  <c:v>89.272000002567196</c:v>
                </c:pt>
                <c:pt idx="17491">
                  <c:v>89.280000002567505</c:v>
                </c:pt>
                <c:pt idx="17492">
                  <c:v>89.288000002567699</c:v>
                </c:pt>
                <c:pt idx="17493">
                  <c:v>89.296000002567908</c:v>
                </c:pt>
                <c:pt idx="17494">
                  <c:v>89.304000002568202</c:v>
                </c:pt>
                <c:pt idx="17495">
                  <c:v>89.312000002568411</c:v>
                </c:pt>
                <c:pt idx="17496">
                  <c:v>89.320000002568591</c:v>
                </c:pt>
                <c:pt idx="17497">
                  <c:v>89.328000002568899</c:v>
                </c:pt>
                <c:pt idx="17498">
                  <c:v>89.336000002569094</c:v>
                </c:pt>
                <c:pt idx="17499">
                  <c:v>89.344000002569302</c:v>
                </c:pt>
                <c:pt idx="17500">
                  <c:v>89.352000002569497</c:v>
                </c:pt>
                <c:pt idx="17501">
                  <c:v>89.360000002569805</c:v>
                </c:pt>
                <c:pt idx="17502">
                  <c:v>89.36800000257</c:v>
                </c:pt>
                <c:pt idx="17503">
                  <c:v>89.376000002570208</c:v>
                </c:pt>
                <c:pt idx="17504">
                  <c:v>89.384000002570502</c:v>
                </c:pt>
                <c:pt idx="17505">
                  <c:v>89.392000002570711</c:v>
                </c:pt>
                <c:pt idx="17506">
                  <c:v>89.400000002570891</c:v>
                </c:pt>
                <c:pt idx="17507">
                  <c:v>89.4080000025712</c:v>
                </c:pt>
                <c:pt idx="17508">
                  <c:v>89.416000002571394</c:v>
                </c:pt>
                <c:pt idx="17509">
                  <c:v>89.424000002571603</c:v>
                </c:pt>
                <c:pt idx="17510">
                  <c:v>89.432000002571797</c:v>
                </c:pt>
                <c:pt idx="17511">
                  <c:v>89.440000002572106</c:v>
                </c:pt>
                <c:pt idx="17512">
                  <c:v>89.4480000025723</c:v>
                </c:pt>
                <c:pt idx="17513">
                  <c:v>89.456000002572509</c:v>
                </c:pt>
                <c:pt idx="17514">
                  <c:v>89.464000002572803</c:v>
                </c:pt>
                <c:pt idx="17515">
                  <c:v>89.472000002572997</c:v>
                </c:pt>
                <c:pt idx="17516">
                  <c:v>89.480000002573192</c:v>
                </c:pt>
                <c:pt idx="17517">
                  <c:v>89.4880000025735</c:v>
                </c:pt>
                <c:pt idx="17518">
                  <c:v>89.496000002573695</c:v>
                </c:pt>
                <c:pt idx="17519">
                  <c:v>89.504000002573903</c:v>
                </c:pt>
                <c:pt idx="17520">
                  <c:v>89.512000002574098</c:v>
                </c:pt>
                <c:pt idx="17521">
                  <c:v>89.520000002574406</c:v>
                </c:pt>
                <c:pt idx="17522">
                  <c:v>89.528000002574601</c:v>
                </c:pt>
                <c:pt idx="17523">
                  <c:v>89.536000002574809</c:v>
                </c:pt>
                <c:pt idx="17524">
                  <c:v>89.544000002575103</c:v>
                </c:pt>
                <c:pt idx="17525">
                  <c:v>89.552000002575298</c:v>
                </c:pt>
                <c:pt idx="17526">
                  <c:v>89.560000002575492</c:v>
                </c:pt>
                <c:pt idx="17527">
                  <c:v>89.568000002575801</c:v>
                </c:pt>
                <c:pt idx="17528">
                  <c:v>89.576000002575995</c:v>
                </c:pt>
                <c:pt idx="17529">
                  <c:v>89.584000002576204</c:v>
                </c:pt>
                <c:pt idx="17530">
                  <c:v>89.592000002576398</c:v>
                </c:pt>
                <c:pt idx="17531">
                  <c:v>89.600000002576706</c:v>
                </c:pt>
                <c:pt idx="17532">
                  <c:v>89.608000002576901</c:v>
                </c:pt>
                <c:pt idx="17533">
                  <c:v>89.61600000257711</c:v>
                </c:pt>
                <c:pt idx="17534">
                  <c:v>89.624000002577404</c:v>
                </c:pt>
                <c:pt idx="17535">
                  <c:v>89.632000002577598</c:v>
                </c:pt>
                <c:pt idx="17536">
                  <c:v>89.640000002577793</c:v>
                </c:pt>
                <c:pt idx="17537">
                  <c:v>89.648000002578101</c:v>
                </c:pt>
                <c:pt idx="17538">
                  <c:v>89.656000002578295</c:v>
                </c:pt>
                <c:pt idx="17539">
                  <c:v>89.664000002578504</c:v>
                </c:pt>
                <c:pt idx="17540">
                  <c:v>89.672000002578699</c:v>
                </c:pt>
                <c:pt idx="17541">
                  <c:v>89.680000002579007</c:v>
                </c:pt>
                <c:pt idx="17542">
                  <c:v>89.688000002579201</c:v>
                </c:pt>
                <c:pt idx="17543">
                  <c:v>89.69600000257941</c:v>
                </c:pt>
                <c:pt idx="17544">
                  <c:v>89.704000002579704</c:v>
                </c:pt>
                <c:pt idx="17545">
                  <c:v>89.712000002579899</c:v>
                </c:pt>
                <c:pt idx="17546">
                  <c:v>89.720000002580093</c:v>
                </c:pt>
                <c:pt idx="17547">
                  <c:v>89.728000002580401</c:v>
                </c:pt>
                <c:pt idx="17548">
                  <c:v>89.736000002580596</c:v>
                </c:pt>
                <c:pt idx="17549">
                  <c:v>89.744000002580805</c:v>
                </c:pt>
                <c:pt idx="17550">
                  <c:v>89.752000002580999</c:v>
                </c:pt>
                <c:pt idx="17551">
                  <c:v>89.760000002581307</c:v>
                </c:pt>
                <c:pt idx="17552">
                  <c:v>89.768000002581502</c:v>
                </c:pt>
                <c:pt idx="17553">
                  <c:v>89.776000002581696</c:v>
                </c:pt>
                <c:pt idx="17554">
                  <c:v>89.784000002582005</c:v>
                </c:pt>
                <c:pt idx="17555">
                  <c:v>89.792000002582199</c:v>
                </c:pt>
                <c:pt idx="17556">
                  <c:v>89.800000002582394</c:v>
                </c:pt>
                <c:pt idx="17557">
                  <c:v>89.808000002582702</c:v>
                </c:pt>
                <c:pt idx="17558">
                  <c:v>89.816000002582896</c:v>
                </c:pt>
                <c:pt idx="17559">
                  <c:v>89.824000002583105</c:v>
                </c:pt>
                <c:pt idx="17560">
                  <c:v>89.8320000025833</c:v>
                </c:pt>
                <c:pt idx="17561">
                  <c:v>89.840000002583608</c:v>
                </c:pt>
                <c:pt idx="17562">
                  <c:v>89.848000002583802</c:v>
                </c:pt>
                <c:pt idx="17563">
                  <c:v>89.856000002583997</c:v>
                </c:pt>
                <c:pt idx="17564">
                  <c:v>89.864000002584291</c:v>
                </c:pt>
                <c:pt idx="17565">
                  <c:v>89.8720000025845</c:v>
                </c:pt>
                <c:pt idx="17566">
                  <c:v>89.880000002584694</c:v>
                </c:pt>
                <c:pt idx="17567">
                  <c:v>89.888000002585002</c:v>
                </c:pt>
                <c:pt idx="17568">
                  <c:v>89.896000002585197</c:v>
                </c:pt>
                <c:pt idx="17569">
                  <c:v>89.904000002585406</c:v>
                </c:pt>
                <c:pt idx="17570">
                  <c:v>89.9120000025856</c:v>
                </c:pt>
                <c:pt idx="17571">
                  <c:v>89.920000002585908</c:v>
                </c:pt>
                <c:pt idx="17572">
                  <c:v>89.928000002586103</c:v>
                </c:pt>
                <c:pt idx="17573">
                  <c:v>89.936000002586297</c:v>
                </c:pt>
                <c:pt idx="17574">
                  <c:v>89.944000002586591</c:v>
                </c:pt>
                <c:pt idx="17575">
                  <c:v>89.9520000025868</c:v>
                </c:pt>
                <c:pt idx="17576">
                  <c:v>89.960000002586995</c:v>
                </c:pt>
                <c:pt idx="17577">
                  <c:v>89.968000002587303</c:v>
                </c:pt>
                <c:pt idx="17578">
                  <c:v>89.976000002587497</c:v>
                </c:pt>
                <c:pt idx="17579">
                  <c:v>89.984000002587706</c:v>
                </c:pt>
                <c:pt idx="17580">
                  <c:v>89.992000002587901</c:v>
                </c:pt>
                <c:pt idx="17581">
                  <c:v>90.000000002588209</c:v>
                </c:pt>
                <c:pt idx="17582">
                  <c:v>90.008000002588403</c:v>
                </c:pt>
                <c:pt idx="17583">
                  <c:v>90.016000002588598</c:v>
                </c:pt>
                <c:pt idx="17584">
                  <c:v>90.024000002588892</c:v>
                </c:pt>
                <c:pt idx="17585">
                  <c:v>90.032000002589101</c:v>
                </c:pt>
                <c:pt idx="17586">
                  <c:v>90.040000002589295</c:v>
                </c:pt>
                <c:pt idx="17587">
                  <c:v>90.048000002589603</c:v>
                </c:pt>
                <c:pt idx="17588">
                  <c:v>90.056000002589798</c:v>
                </c:pt>
                <c:pt idx="17589">
                  <c:v>90.064000002590006</c:v>
                </c:pt>
                <c:pt idx="17590">
                  <c:v>90.072000002590201</c:v>
                </c:pt>
                <c:pt idx="17591">
                  <c:v>90.080000002590509</c:v>
                </c:pt>
                <c:pt idx="17592">
                  <c:v>90.088000002590704</c:v>
                </c:pt>
                <c:pt idx="17593">
                  <c:v>90.096000002590898</c:v>
                </c:pt>
                <c:pt idx="17594">
                  <c:v>90.104000002591192</c:v>
                </c:pt>
                <c:pt idx="17595">
                  <c:v>90.112000002591401</c:v>
                </c:pt>
                <c:pt idx="17596">
                  <c:v>90.120000002591595</c:v>
                </c:pt>
                <c:pt idx="17597">
                  <c:v>90.128000002591904</c:v>
                </c:pt>
                <c:pt idx="17598">
                  <c:v>90.136000002592098</c:v>
                </c:pt>
                <c:pt idx="17599">
                  <c:v>90.144000002592307</c:v>
                </c:pt>
                <c:pt idx="17600">
                  <c:v>90.152000002592501</c:v>
                </c:pt>
                <c:pt idx="17601">
                  <c:v>90.16000000259281</c:v>
                </c:pt>
                <c:pt idx="17602">
                  <c:v>90.16800000259299</c:v>
                </c:pt>
                <c:pt idx="17603">
                  <c:v>90.176000002593199</c:v>
                </c:pt>
                <c:pt idx="17604">
                  <c:v>90.184000002593493</c:v>
                </c:pt>
                <c:pt idx="17605">
                  <c:v>90.192000002593701</c:v>
                </c:pt>
                <c:pt idx="17606">
                  <c:v>90.200000002593896</c:v>
                </c:pt>
                <c:pt idx="17607">
                  <c:v>90.208000002594204</c:v>
                </c:pt>
                <c:pt idx="17608">
                  <c:v>90.216000002594399</c:v>
                </c:pt>
                <c:pt idx="17609">
                  <c:v>90.224000002594607</c:v>
                </c:pt>
                <c:pt idx="17610">
                  <c:v>90.232000002594802</c:v>
                </c:pt>
                <c:pt idx="17611">
                  <c:v>90.24000000259511</c:v>
                </c:pt>
                <c:pt idx="17612">
                  <c:v>90.24800000259529</c:v>
                </c:pt>
                <c:pt idx="17613">
                  <c:v>90.256000002595499</c:v>
                </c:pt>
                <c:pt idx="17614">
                  <c:v>90.264000002595793</c:v>
                </c:pt>
                <c:pt idx="17615">
                  <c:v>90.272000002596002</c:v>
                </c:pt>
                <c:pt idx="17616">
                  <c:v>90.280000002596196</c:v>
                </c:pt>
                <c:pt idx="17617">
                  <c:v>90.288000002596505</c:v>
                </c:pt>
                <c:pt idx="17618">
                  <c:v>90.296000002596699</c:v>
                </c:pt>
                <c:pt idx="17619">
                  <c:v>90.304000002596908</c:v>
                </c:pt>
                <c:pt idx="17620">
                  <c:v>90.312000002597102</c:v>
                </c:pt>
                <c:pt idx="17621">
                  <c:v>90.320000002597411</c:v>
                </c:pt>
                <c:pt idx="17622">
                  <c:v>90.328000002597591</c:v>
                </c:pt>
                <c:pt idx="17623">
                  <c:v>90.3360000025978</c:v>
                </c:pt>
                <c:pt idx="17624">
                  <c:v>90.344000002598094</c:v>
                </c:pt>
                <c:pt idx="17625">
                  <c:v>90.352000002598302</c:v>
                </c:pt>
                <c:pt idx="17626">
                  <c:v>90.360000002598497</c:v>
                </c:pt>
                <c:pt idx="17627">
                  <c:v>90.368000002598805</c:v>
                </c:pt>
                <c:pt idx="17628">
                  <c:v>90.376000002599</c:v>
                </c:pt>
                <c:pt idx="17629">
                  <c:v>90.384000002599208</c:v>
                </c:pt>
                <c:pt idx="17630">
                  <c:v>90.392000002599403</c:v>
                </c:pt>
                <c:pt idx="17631">
                  <c:v>90.400000002599711</c:v>
                </c:pt>
                <c:pt idx="17632">
                  <c:v>90.408000002599891</c:v>
                </c:pt>
                <c:pt idx="17633">
                  <c:v>90.4160000026001</c:v>
                </c:pt>
                <c:pt idx="17634">
                  <c:v>90.424000002600394</c:v>
                </c:pt>
                <c:pt idx="17635">
                  <c:v>90.432000002600603</c:v>
                </c:pt>
                <c:pt idx="17636">
                  <c:v>90.440000002600797</c:v>
                </c:pt>
                <c:pt idx="17637">
                  <c:v>90.448000002601106</c:v>
                </c:pt>
                <c:pt idx="17638">
                  <c:v>90.4560000026013</c:v>
                </c:pt>
                <c:pt idx="17639">
                  <c:v>90.464000002601509</c:v>
                </c:pt>
                <c:pt idx="17640">
                  <c:v>90.472000002601689</c:v>
                </c:pt>
                <c:pt idx="17641">
                  <c:v>90.480000002602011</c:v>
                </c:pt>
                <c:pt idx="17642">
                  <c:v>90.488000002602192</c:v>
                </c:pt>
                <c:pt idx="17643">
                  <c:v>90.496000002602401</c:v>
                </c:pt>
                <c:pt idx="17644">
                  <c:v>90.504000002602695</c:v>
                </c:pt>
                <c:pt idx="17645">
                  <c:v>90.512000002602903</c:v>
                </c:pt>
                <c:pt idx="17646">
                  <c:v>90.520000002603098</c:v>
                </c:pt>
                <c:pt idx="17647">
                  <c:v>90.528000002603406</c:v>
                </c:pt>
                <c:pt idx="17648">
                  <c:v>90.5360000026036</c:v>
                </c:pt>
                <c:pt idx="17649">
                  <c:v>90.544000002603809</c:v>
                </c:pt>
                <c:pt idx="17650">
                  <c:v>90.55200000260399</c:v>
                </c:pt>
                <c:pt idx="17651">
                  <c:v>90.560000002604298</c:v>
                </c:pt>
                <c:pt idx="17652">
                  <c:v>90.568000002604492</c:v>
                </c:pt>
                <c:pt idx="17653">
                  <c:v>90.576000002604701</c:v>
                </c:pt>
                <c:pt idx="17654">
                  <c:v>90.584000002604995</c:v>
                </c:pt>
                <c:pt idx="17655">
                  <c:v>90.592000002605204</c:v>
                </c:pt>
                <c:pt idx="17656">
                  <c:v>90.600000002605398</c:v>
                </c:pt>
                <c:pt idx="17657">
                  <c:v>90.608000002605706</c:v>
                </c:pt>
                <c:pt idx="17658">
                  <c:v>90.616000002605901</c:v>
                </c:pt>
                <c:pt idx="17659">
                  <c:v>90.62400000260611</c:v>
                </c:pt>
                <c:pt idx="17660">
                  <c:v>90.63200000260629</c:v>
                </c:pt>
                <c:pt idx="17661">
                  <c:v>90.640000002606598</c:v>
                </c:pt>
                <c:pt idx="17662">
                  <c:v>90.648000002606793</c:v>
                </c:pt>
                <c:pt idx="17663">
                  <c:v>90.656000002607001</c:v>
                </c:pt>
                <c:pt idx="17664">
                  <c:v>90.664000002607295</c:v>
                </c:pt>
                <c:pt idx="17665">
                  <c:v>90.672000002607504</c:v>
                </c:pt>
                <c:pt idx="17666">
                  <c:v>90.680000002607699</c:v>
                </c:pt>
                <c:pt idx="17667">
                  <c:v>90.688000002608007</c:v>
                </c:pt>
                <c:pt idx="17668">
                  <c:v>90.696000002608201</c:v>
                </c:pt>
                <c:pt idx="17669">
                  <c:v>90.70400000260841</c:v>
                </c:pt>
                <c:pt idx="17670">
                  <c:v>90.712000002608704</c:v>
                </c:pt>
                <c:pt idx="17671">
                  <c:v>90.720000002608899</c:v>
                </c:pt>
                <c:pt idx="17672">
                  <c:v>90.728000002609093</c:v>
                </c:pt>
                <c:pt idx="17673">
                  <c:v>90.736000002609302</c:v>
                </c:pt>
                <c:pt idx="17674">
                  <c:v>90.744000002609596</c:v>
                </c:pt>
                <c:pt idx="17675">
                  <c:v>90.752000002609805</c:v>
                </c:pt>
                <c:pt idx="17676">
                  <c:v>90.760000002609999</c:v>
                </c:pt>
                <c:pt idx="17677">
                  <c:v>90.768000002610307</c:v>
                </c:pt>
                <c:pt idx="17678">
                  <c:v>90.776000002610502</c:v>
                </c:pt>
                <c:pt idx="17679">
                  <c:v>90.784000002610711</c:v>
                </c:pt>
                <c:pt idx="17680">
                  <c:v>90.792000002611005</c:v>
                </c:pt>
                <c:pt idx="17681">
                  <c:v>90.800000002611199</c:v>
                </c:pt>
                <c:pt idx="17682">
                  <c:v>90.808000002611394</c:v>
                </c:pt>
                <c:pt idx="17683">
                  <c:v>90.816000002611602</c:v>
                </c:pt>
                <c:pt idx="17684">
                  <c:v>90.824000002611896</c:v>
                </c:pt>
                <c:pt idx="17685">
                  <c:v>90.832000002612105</c:v>
                </c:pt>
                <c:pt idx="17686">
                  <c:v>90.8400000026123</c:v>
                </c:pt>
                <c:pt idx="17687">
                  <c:v>90.848000002612608</c:v>
                </c:pt>
                <c:pt idx="17688">
                  <c:v>90.856000002612802</c:v>
                </c:pt>
                <c:pt idx="17689">
                  <c:v>90.864000002612997</c:v>
                </c:pt>
                <c:pt idx="17690">
                  <c:v>90.872000002613305</c:v>
                </c:pt>
                <c:pt idx="17691">
                  <c:v>90.8800000026135</c:v>
                </c:pt>
                <c:pt idx="17692">
                  <c:v>90.888000002613694</c:v>
                </c:pt>
                <c:pt idx="17693">
                  <c:v>90.896000002613903</c:v>
                </c:pt>
                <c:pt idx="17694">
                  <c:v>90.904000002614197</c:v>
                </c:pt>
                <c:pt idx="17695">
                  <c:v>90.912000002614406</c:v>
                </c:pt>
                <c:pt idx="17696">
                  <c:v>90.9200000026146</c:v>
                </c:pt>
                <c:pt idx="17697">
                  <c:v>90.928000002614908</c:v>
                </c:pt>
                <c:pt idx="17698">
                  <c:v>90.936000002615103</c:v>
                </c:pt>
                <c:pt idx="17699">
                  <c:v>90.944000002615297</c:v>
                </c:pt>
                <c:pt idx="17700">
                  <c:v>90.952000002615591</c:v>
                </c:pt>
                <c:pt idx="17701">
                  <c:v>90.9600000026158</c:v>
                </c:pt>
                <c:pt idx="17702">
                  <c:v>90.968000002615995</c:v>
                </c:pt>
                <c:pt idx="17703">
                  <c:v>90.976000002616203</c:v>
                </c:pt>
                <c:pt idx="17704">
                  <c:v>90.984000002616497</c:v>
                </c:pt>
                <c:pt idx="17705">
                  <c:v>90.992000002616706</c:v>
                </c:pt>
                <c:pt idx="17706">
                  <c:v>91.0000000026169</c:v>
                </c:pt>
                <c:pt idx="17707">
                  <c:v>91.008000002617209</c:v>
                </c:pt>
                <c:pt idx="17708">
                  <c:v>91.016000002617403</c:v>
                </c:pt>
                <c:pt idx="17709">
                  <c:v>91.024000002617598</c:v>
                </c:pt>
                <c:pt idx="17710">
                  <c:v>91.032000002617892</c:v>
                </c:pt>
                <c:pt idx="17711">
                  <c:v>91.0400000026181</c:v>
                </c:pt>
                <c:pt idx="17712">
                  <c:v>91.048000002618295</c:v>
                </c:pt>
                <c:pt idx="17713">
                  <c:v>91.056000002618603</c:v>
                </c:pt>
                <c:pt idx="17714">
                  <c:v>91.064000002618798</c:v>
                </c:pt>
                <c:pt idx="17715">
                  <c:v>91.072000002619006</c:v>
                </c:pt>
                <c:pt idx="17716">
                  <c:v>91.080000002619201</c:v>
                </c:pt>
                <c:pt idx="17717">
                  <c:v>91.088000002619509</c:v>
                </c:pt>
                <c:pt idx="17718">
                  <c:v>91.096000002619704</c:v>
                </c:pt>
                <c:pt idx="17719">
                  <c:v>91.104000002619898</c:v>
                </c:pt>
                <c:pt idx="17720">
                  <c:v>91.112000002620192</c:v>
                </c:pt>
                <c:pt idx="17721">
                  <c:v>91.120000002620401</c:v>
                </c:pt>
                <c:pt idx="17722">
                  <c:v>91.128000002620595</c:v>
                </c:pt>
                <c:pt idx="17723">
                  <c:v>91.136000002620904</c:v>
                </c:pt>
                <c:pt idx="17724">
                  <c:v>91.144000002621098</c:v>
                </c:pt>
                <c:pt idx="17725">
                  <c:v>91.152000002621307</c:v>
                </c:pt>
                <c:pt idx="17726">
                  <c:v>91.160000002621501</c:v>
                </c:pt>
                <c:pt idx="17727">
                  <c:v>91.16800000262181</c:v>
                </c:pt>
                <c:pt idx="17728">
                  <c:v>91.176000002622004</c:v>
                </c:pt>
                <c:pt idx="17729">
                  <c:v>91.184000002622199</c:v>
                </c:pt>
                <c:pt idx="17730">
                  <c:v>91.192000002622493</c:v>
                </c:pt>
                <c:pt idx="17731">
                  <c:v>91.200000002622701</c:v>
                </c:pt>
                <c:pt idx="17732">
                  <c:v>91.208000002622896</c:v>
                </c:pt>
                <c:pt idx="17733">
                  <c:v>91.216000002623204</c:v>
                </c:pt>
                <c:pt idx="17734">
                  <c:v>91.224000002623399</c:v>
                </c:pt>
                <c:pt idx="17735">
                  <c:v>91.232000002623607</c:v>
                </c:pt>
                <c:pt idx="17736">
                  <c:v>91.240000002623802</c:v>
                </c:pt>
                <c:pt idx="17737">
                  <c:v>91.24800000262411</c:v>
                </c:pt>
                <c:pt idx="17738">
                  <c:v>91.25600000262429</c:v>
                </c:pt>
                <c:pt idx="17739">
                  <c:v>91.264000002624499</c:v>
                </c:pt>
                <c:pt idx="17740">
                  <c:v>91.272000002624793</c:v>
                </c:pt>
                <c:pt idx="17741">
                  <c:v>91.280000002625002</c:v>
                </c:pt>
                <c:pt idx="17742">
                  <c:v>91.288000002625196</c:v>
                </c:pt>
                <c:pt idx="17743">
                  <c:v>91.296000002625505</c:v>
                </c:pt>
                <c:pt idx="17744">
                  <c:v>91.304000002625699</c:v>
                </c:pt>
                <c:pt idx="17745">
                  <c:v>91.312000002625908</c:v>
                </c:pt>
                <c:pt idx="17746">
                  <c:v>91.320000002626102</c:v>
                </c:pt>
                <c:pt idx="17747">
                  <c:v>91.32800000262641</c:v>
                </c:pt>
                <c:pt idx="17748">
                  <c:v>91.336000002626591</c:v>
                </c:pt>
                <c:pt idx="17749">
                  <c:v>91.3440000026268</c:v>
                </c:pt>
                <c:pt idx="17750">
                  <c:v>91.352000002627094</c:v>
                </c:pt>
                <c:pt idx="17751">
                  <c:v>91.360000002627302</c:v>
                </c:pt>
                <c:pt idx="17752">
                  <c:v>91.368000002627497</c:v>
                </c:pt>
                <c:pt idx="17753">
                  <c:v>91.376000002627805</c:v>
                </c:pt>
                <c:pt idx="17754">
                  <c:v>91.384000002627999</c:v>
                </c:pt>
                <c:pt idx="17755">
                  <c:v>91.392000002628208</c:v>
                </c:pt>
                <c:pt idx="17756">
                  <c:v>91.400000002628403</c:v>
                </c:pt>
                <c:pt idx="17757">
                  <c:v>91.408000002628711</c:v>
                </c:pt>
                <c:pt idx="17758">
                  <c:v>91.416000002628891</c:v>
                </c:pt>
                <c:pt idx="17759">
                  <c:v>91.4240000026291</c:v>
                </c:pt>
                <c:pt idx="17760">
                  <c:v>91.432000002629394</c:v>
                </c:pt>
                <c:pt idx="17761">
                  <c:v>91.440000002629603</c:v>
                </c:pt>
                <c:pt idx="17762">
                  <c:v>91.448000002629797</c:v>
                </c:pt>
                <c:pt idx="17763">
                  <c:v>91.456000002630105</c:v>
                </c:pt>
                <c:pt idx="17764">
                  <c:v>91.4640000026303</c:v>
                </c:pt>
                <c:pt idx="17765">
                  <c:v>91.472000002630509</c:v>
                </c:pt>
                <c:pt idx="17766">
                  <c:v>91.480000002630689</c:v>
                </c:pt>
                <c:pt idx="17767">
                  <c:v>91.488000002631011</c:v>
                </c:pt>
                <c:pt idx="17768">
                  <c:v>91.496000002631192</c:v>
                </c:pt>
                <c:pt idx="17769">
                  <c:v>91.5040000026314</c:v>
                </c:pt>
                <c:pt idx="17770">
                  <c:v>91.512000002631694</c:v>
                </c:pt>
                <c:pt idx="17771">
                  <c:v>91.520000002631903</c:v>
                </c:pt>
                <c:pt idx="17772">
                  <c:v>91.528000002632098</c:v>
                </c:pt>
                <c:pt idx="17773">
                  <c:v>91.536000002632406</c:v>
                </c:pt>
                <c:pt idx="17774">
                  <c:v>91.5440000026326</c:v>
                </c:pt>
                <c:pt idx="17775">
                  <c:v>91.552000002632809</c:v>
                </c:pt>
                <c:pt idx="17776">
                  <c:v>91.560000002632989</c:v>
                </c:pt>
                <c:pt idx="17777">
                  <c:v>91.568000002633312</c:v>
                </c:pt>
                <c:pt idx="17778">
                  <c:v>91.576000002633492</c:v>
                </c:pt>
                <c:pt idx="17779">
                  <c:v>91.584000002633701</c:v>
                </c:pt>
                <c:pt idx="17780">
                  <c:v>91.592000002633995</c:v>
                </c:pt>
                <c:pt idx="17781">
                  <c:v>91.600000002634204</c:v>
                </c:pt>
                <c:pt idx="17782">
                  <c:v>91.608000002634398</c:v>
                </c:pt>
                <c:pt idx="17783">
                  <c:v>91.616000002634706</c:v>
                </c:pt>
                <c:pt idx="17784">
                  <c:v>91.624000002634901</c:v>
                </c:pt>
                <c:pt idx="17785">
                  <c:v>91.63200000263511</c:v>
                </c:pt>
                <c:pt idx="17786">
                  <c:v>91.64000000263529</c:v>
                </c:pt>
                <c:pt idx="17787">
                  <c:v>91.648000002635598</c:v>
                </c:pt>
                <c:pt idx="17788">
                  <c:v>91.656000002635793</c:v>
                </c:pt>
                <c:pt idx="17789">
                  <c:v>91.664000002636001</c:v>
                </c:pt>
                <c:pt idx="17790">
                  <c:v>91.672000002636295</c:v>
                </c:pt>
                <c:pt idx="17791">
                  <c:v>91.680000002636504</c:v>
                </c:pt>
                <c:pt idx="17792">
                  <c:v>91.688000002636699</c:v>
                </c:pt>
                <c:pt idx="17793">
                  <c:v>91.696000002637007</c:v>
                </c:pt>
                <c:pt idx="17794">
                  <c:v>91.704000002637201</c:v>
                </c:pt>
                <c:pt idx="17795">
                  <c:v>91.71200000263741</c:v>
                </c:pt>
                <c:pt idx="17796">
                  <c:v>91.72000000263759</c:v>
                </c:pt>
                <c:pt idx="17797">
                  <c:v>91.728000002637899</c:v>
                </c:pt>
                <c:pt idx="17798">
                  <c:v>91.736000002638093</c:v>
                </c:pt>
                <c:pt idx="17799">
                  <c:v>91.744000002638302</c:v>
                </c:pt>
                <c:pt idx="17800">
                  <c:v>91.752000002638596</c:v>
                </c:pt>
                <c:pt idx="17801">
                  <c:v>91.760000002638805</c:v>
                </c:pt>
                <c:pt idx="17802">
                  <c:v>91.768000002638999</c:v>
                </c:pt>
                <c:pt idx="17803">
                  <c:v>91.776000002639307</c:v>
                </c:pt>
                <c:pt idx="17804">
                  <c:v>91.784000002639502</c:v>
                </c:pt>
                <c:pt idx="17805">
                  <c:v>91.79200000263971</c:v>
                </c:pt>
                <c:pt idx="17806">
                  <c:v>91.800000002640004</c:v>
                </c:pt>
                <c:pt idx="17807">
                  <c:v>91.808000002640199</c:v>
                </c:pt>
                <c:pt idx="17808">
                  <c:v>91.816000002640394</c:v>
                </c:pt>
                <c:pt idx="17809">
                  <c:v>91.824000002640602</c:v>
                </c:pt>
                <c:pt idx="17810">
                  <c:v>91.832000002640896</c:v>
                </c:pt>
                <c:pt idx="17811">
                  <c:v>91.840000002641105</c:v>
                </c:pt>
                <c:pt idx="17812">
                  <c:v>91.848000002641299</c:v>
                </c:pt>
                <c:pt idx="17813">
                  <c:v>91.856000002641608</c:v>
                </c:pt>
                <c:pt idx="17814">
                  <c:v>91.864000002641802</c:v>
                </c:pt>
                <c:pt idx="17815">
                  <c:v>91.872000002641997</c:v>
                </c:pt>
                <c:pt idx="17816">
                  <c:v>91.880000002642305</c:v>
                </c:pt>
                <c:pt idx="17817">
                  <c:v>91.888000002642499</c:v>
                </c:pt>
                <c:pt idx="17818">
                  <c:v>91.896000002642694</c:v>
                </c:pt>
                <c:pt idx="17819">
                  <c:v>91.904000002642903</c:v>
                </c:pt>
                <c:pt idx="17820">
                  <c:v>91.912000002643197</c:v>
                </c:pt>
                <c:pt idx="17821">
                  <c:v>91.920000002643405</c:v>
                </c:pt>
                <c:pt idx="17822">
                  <c:v>91.9280000026436</c:v>
                </c:pt>
                <c:pt idx="17823">
                  <c:v>91.936000002643908</c:v>
                </c:pt>
                <c:pt idx="17824">
                  <c:v>91.944000002644103</c:v>
                </c:pt>
                <c:pt idx="17825">
                  <c:v>91.952000002644297</c:v>
                </c:pt>
                <c:pt idx="17826">
                  <c:v>91.960000002644605</c:v>
                </c:pt>
                <c:pt idx="17827">
                  <c:v>91.9680000026448</c:v>
                </c:pt>
                <c:pt idx="17828">
                  <c:v>91.976000002644994</c:v>
                </c:pt>
                <c:pt idx="17829">
                  <c:v>91.984000002645203</c:v>
                </c:pt>
                <c:pt idx="17830">
                  <c:v>91.992000002645497</c:v>
                </c:pt>
                <c:pt idx="17831">
                  <c:v>92.000000002645706</c:v>
                </c:pt>
                <c:pt idx="17832">
                  <c:v>92.0080000026459</c:v>
                </c:pt>
                <c:pt idx="17833">
                  <c:v>92.016000002646209</c:v>
                </c:pt>
                <c:pt idx="17834">
                  <c:v>92.024000002646403</c:v>
                </c:pt>
                <c:pt idx="17835">
                  <c:v>92.032000002646598</c:v>
                </c:pt>
                <c:pt idx="17836">
                  <c:v>92.040000002646892</c:v>
                </c:pt>
                <c:pt idx="17837">
                  <c:v>92.0480000026471</c:v>
                </c:pt>
                <c:pt idx="17838">
                  <c:v>92.056000002647295</c:v>
                </c:pt>
                <c:pt idx="17839">
                  <c:v>92.064000002647504</c:v>
                </c:pt>
                <c:pt idx="17840">
                  <c:v>92.072000002647798</c:v>
                </c:pt>
                <c:pt idx="17841">
                  <c:v>92.080000002648006</c:v>
                </c:pt>
                <c:pt idx="17842">
                  <c:v>92.088000002648201</c:v>
                </c:pt>
                <c:pt idx="17843">
                  <c:v>92.096000002648509</c:v>
                </c:pt>
                <c:pt idx="17844">
                  <c:v>92.104000002648704</c:v>
                </c:pt>
                <c:pt idx="17845">
                  <c:v>92.112000002648898</c:v>
                </c:pt>
                <c:pt idx="17846">
                  <c:v>92.120000002649192</c:v>
                </c:pt>
                <c:pt idx="17847">
                  <c:v>92.128000002649401</c:v>
                </c:pt>
                <c:pt idx="17848">
                  <c:v>92.136000002649595</c:v>
                </c:pt>
                <c:pt idx="17849">
                  <c:v>92.144000002649804</c:v>
                </c:pt>
                <c:pt idx="17850">
                  <c:v>92.152000002650098</c:v>
                </c:pt>
                <c:pt idx="17851">
                  <c:v>92.160000002650307</c:v>
                </c:pt>
                <c:pt idx="17852">
                  <c:v>92.168000002650501</c:v>
                </c:pt>
                <c:pt idx="17853">
                  <c:v>92.17600000265081</c:v>
                </c:pt>
                <c:pt idx="17854">
                  <c:v>92.184000002651004</c:v>
                </c:pt>
                <c:pt idx="17855">
                  <c:v>92.192000002651199</c:v>
                </c:pt>
                <c:pt idx="17856">
                  <c:v>92.200000002651493</c:v>
                </c:pt>
                <c:pt idx="17857">
                  <c:v>92.208000002651701</c:v>
                </c:pt>
                <c:pt idx="17858">
                  <c:v>92.216000002651896</c:v>
                </c:pt>
                <c:pt idx="17859">
                  <c:v>92.224000002652105</c:v>
                </c:pt>
                <c:pt idx="17860">
                  <c:v>92.232000002652399</c:v>
                </c:pt>
                <c:pt idx="17861">
                  <c:v>92.240000002652607</c:v>
                </c:pt>
                <c:pt idx="17862">
                  <c:v>92.248000002652802</c:v>
                </c:pt>
                <c:pt idx="17863">
                  <c:v>92.25600000265311</c:v>
                </c:pt>
                <c:pt idx="17864">
                  <c:v>92.264000002653304</c:v>
                </c:pt>
                <c:pt idx="17865">
                  <c:v>92.272000002653499</c:v>
                </c:pt>
                <c:pt idx="17866">
                  <c:v>92.280000002653793</c:v>
                </c:pt>
                <c:pt idx="17867">
                  <c:v>92.288000002654002</c:v>
                </c:pt>
                <c:pt idx="17868">
                  <c:v>92.296000002654196</c:v>
                </c:pt>
                <c:pt idx="17869">
                  <c:v>92.304000002654405</c:v>
                </c:pt>
                <c:pt idx="17870">
                  <c:v>92.312000002654699</c:v>
                </c:pt>
                <c:pt idx="17871">
                  <c:v>92.320000002654908</c:v>
                </c:pt>
                <c:pt idx="17872">
                  <c:v>92.328000002655102</c:v>
                </c:pt>
                <c:pt idx="17873">
                  <c:v>92.33600000265541</c:v>
                </c:pt>
                <c:pt idx="17874">
                  <c:v>92.344000002655591</c:v>
                </c:pt>
                <c:pt idx="17875">
                  <c:v>92.352000002655799</c:v>
                </c:pt>
                <c:pt idx="17876">
                  <c:v>92.360000002656093</c:v>
                </c:pt>
                <c:pt idx="17877">
                  <c:v>92.368000002656302</c:v>
                </c:pt>
                <c:pt idx="17878">
                  <c:v>92.376000002656497</c:v>
                </c:pt>
                <c:pt idx="17879">
                  <c:v>92.384000002656705</c:v>
                </c:pt>
                <c:pt idx="17880">
                  <c:v>92.392000002656999</c:v>
                </c:pt>
                <c:pt idx="17881">
                  <c:v>92.400000002657208</c:v>
                </c:pt>
                <c:pt idx="17882">
                  <c:v>92.408000002657403</c:v>
                </c:pt>
                <c:pt idx="17883">
                  <c:v>92.416000002657711</c:v>
                </c:pt>
                <c:pt idx="17884">
                  <c:v>92.424000002657891</c:v>
                </c:pt>
                <c:pt idx="17885">
                  <c:v>92.4320000026581</c:v>
                </c:pt>
                <c:pt idx="17886">
                  <c:v>92.440000002658394</c:v>
                </c:pt>
                <c:pt idx="17887">
                  <c:v>92.448000002658603</c:v>
                </c:pt>
                <c:pt idx="17888">
                  <c:v>92.456000002658797</c:v>
                </c:pt>
                <c:pt idx="17889">
                  <c:v>92.464000002659006</c:v>
                </c:pt>
                <c:pt idx="17890">
                  <c:v>92.4720000026593</c:v>
                </c:pt>
                <c:pt idx="17891">
                  <c:v>92.480000002659509</c:v>
                </c:pt>
                <c:pt idx="17892">
                  <c:v>92.488000002659703</c:v>
                </c:pt>
                <c:pt idx="17893">
                  <c:v>92.496000002660011</c:v>
                </c:pt>
                <c:pt idx="17894">
                  <c:v>92.504000002660192</c:v>
                </c:pt>
                <c:pt idx="17895">
                  <c:v>92.5120000026604</c:v>
                </c:pt>
                <c:pt idx="17896">
                  <c:v>92.520000002660694</c:v>
                </c:pt>
                <c:pt idx="17897">
                  <c:v>92.528000002660903</c:v>
                </c:pt>
                <c:pt idx="17898">
                  <c:v>92.536000002661098</c:v>
                </c:pt>
                <c:pt idx="17899">
                  <c:v>92.544000002661306</c:v>
                </c:pt>
                <c:pt idx="17900">
                  <c:v>92.5520000026616</c:v>
                </c:pt>
                <c:pt idx="17901">
                  <c:v>92.560000002661809</c:v>
                </c:pt>
                <c:pt idx="17902">
                  <c:v>92.568000002661989</c:v>
                </c:pt>
                <c:pt idx="17903">
                  <c:v>92.576000002662312</c:v>
                </c:pt>
                <c:pt idx="17904">
                  <c:v>92.584000002662492</c:v>
                </c:pt>
                <c:pt idx="17905">
                  <c:v>92.592000002662701</c:v>
                </c:pt>
                <c:pt idx="17906">
                  <c:v>92.600000002662995</c:v>
                </c:pt>
                <c:pt idx="17907">
                  <c:v>92.608000002663204</c:v>
                </c:pt>
                <c:pt idx="17908">
                  <c:v>92.616000002663398</c:v>
                </c:pt>
                <c:pt idx="17909">
                  <c:v>92.624000002663607</c:v>
                </c:pt>
                <c:pt idx="17910">
                  <c:v>92.632000002663901</c:v>
                </c:pt>
                <c:pt idx="17911">
                  <c:v>92.64000000266411</c:v>
                </c:pt>
                <c:pt idx="17912">
                  <c:v>92.64800000266429</c:v>
                </c:pt>
                <c:pt idx="17913">
                  <c:v>92.656000002664612</c:v>
                </c:pt>
                <c:pt idx="17914">
                  <c:v>92.664000002664793</c:v>
                </c:pt>
                <c:pt idx="17915">
                  <c:v>92.672000002665001</c:v>
                </c:pt>
                <c:pt idx="17916">
                  <c:v>92.680000002665295</c:v>
                </c:pt>
                <c:pt idx="17917">
                  <c:v>92.688000002665504</c:v>
                </c:pt>
                <c:pt idx="17918">
                  <c:v>92.696000002665699</c:v>
                </c:pt>
                <c:pt idx="17919">
                  <c:v>92.704000002665907</c:v>
                </c:pt>
                <c:pt idx="17920">
                  <c:v>92.712000002666201</c:v>
                </c:pt>
                <c:pt idx="17921">
                  <c:v>92.72000000266641</c:v>
                </c:pt>
                <c:pt idx="17922">
                  <c:v>92.72800000266659</c:v>
                </c:pt>
                <c:pt idx="17923">
                  <c:v>92.736000002666898</c:v>
                </c:pt>
                <c:pt idx="17924">
                  <c:v>92.744000002667093</c:v>
                </c:pt>
                <c:pt idx="17925">
                  <c:v>92.752000002667302</c:v>
                </c:pt>
                <c:pt idx="17926">
                  <c:v>92.760000002667596</c:v>
                </c:pt>
                <c:pt idx="17927">
                  <c:v>92.768000002667804</c:v>
                </c:pt>
                <c:pt idx="17928">
                  <c:v>92.776000002667999</c:v>
                </c:pt>
                <c:pt idx="17929">
                  <c:v>92.784000002668208</c:v>
                </c:pt>
                <c:pt idx="17930">
                  <c:v>92.792000002668502</c:v>
                </c:pt>
                <c:pt idx="17931">
                  <c:v>92.80000000266871</c:v>
                </c:pt>
                <c:pt idx="17932">
                  <c:v>92.808000002668891</c:v>
                </c:pt>
                <c:pt idx="17933">
                  <c:v>92.816000002669199</c:v>
                </c:pt>
                <c:pt idx="17934">
                  <c:v>92.824000002669393</c:v>
                </c:pt>
                <c:pt idx="17935">
                  <c:v>92.832000002669602</c:v>
                </c:pt>
                <c:pt idx="17936">
                  <c:v>92.840000002669896</c:v>
                </c:pt>
                <c:pt idx="17937">
                  <c:v>92.848000002670105</c:v>
                </c:pt>
                <c:pt idx="17938">
                  <c:v>92.856000002670299</c:v>
                </c:pt>
                <c:pt idx="17939">
                  <c:v>92.864000002670508</c:v>
                </c:pt>
                <c:pt idx="17940">
                  <c:v>92.872000002670802</c:v>
                </c:pt>
                <c:pt idx="17941">
                  <c:v>92.880000002671011</c:v>
                </c:pt>
                <c:pt idx="17942">
                  <c:v>92.888000002671191</c:v>
                </c:pt>
                <c:pt idx="17943">
                  <c:v>92.896000002671499</c:v>
                </c:pt>
                <c:pt idx="17944">
                  <c:v>92.904000002671694</c:v>
                </c:pt>
                <c:pt idx="17945">
                  <c:v>92.912000002671903</c:v>
                </c:pt>
                <c:pt idx="17946">
                  <c:v>92.920000002672197</c:v>
                </c:pt>
                <c:pt idx="17947">
                  <c:v>92.928000002672405</c:v>
                </c:pt>
                <c:pt idx="17948">
                  <c:v>92.9360000026726</c:v>
                </c:pt>
                <c:pt idx="17949">
                  <c:v>92.944000002672809</c:v>
                </c:pt>
                <c:pt idx="17950">
                  <c:v>92.952000002673103</c:v>
                </c:pt>
                <c:pt idx="17951">
                  <c:v>92.960000002673297</c:v>
                </c:pt>
                <c:pt idx="17952">
                  <c:v>92.968000002673492</c:v>
                </c:pt>
                <c:pt idx="17953">
                  <c:v>92.9760000026738</c:v>
                </c:pt>
                <c:pt idx="17954">
                  <c:v>92.984000002673994</c:v>
                </c:pt>
                <c:pt idx="17955">
                  <c:v>92.992000002674203</c:v>
                </c:pt>
                <c:pt idx="17956">
                  <c:v>93.000000002674497</c:v>
                </c:pt>
                <c:pt idx="17957">
                  <c:v>93.008000002674706</c:v>
                </c:pt>
                <c:pt idx="17958">
                  <c:v>93.0160000026749</c:v>
                </c:pt>
                <c:pt idx="17959">
                  <c:v>93.024000002675109</c:v>
                </c:pt>
                <c:pt idx="17960">
                  <c:v>93.032000002675403</c:v>
                </c:pt>
                <c:pt idx="17961">
                  <c:v>93.040000002675598</c:v>
                </c:pt>
                <c:pt idx="17962">
                  <c:v>93.048000002675792</c:v>
                </c:pt>
                <c:pt idx="17963">
                  <c:v>93.0560000026761</c:v>
                </c:pt>
                <c:pt idx="17964">
                  <c:v>93.064000002676295</c:v>
                </c:pt>
                <c:pt idx="17965">
                  <c:v>93.072000002676504</c:v>
                </c:pt>
                <c:pt idx="17966">
                  <c:v>93.080000002676798</c:v>
                </c:pt>
                <c:pt idx="17967">
                  <c:v>93.088000002677006</c:v>
                </c:pt>
                <c:pt idx="17968">
                  <c:v>93.096000002677201</c:v>
                </c:pt>
                <c:pt idx="17969">
                  <c:v>93.104000002677409</c:v>
                </c:pt>
                <c:pt idx="17970">
                  <c:v>93.112000002677703</c:v>
                </c:pt>
                <c:pt idx="17971">
                  <c:v>93.120000002677898</c:v>
                </c:pt>
                <c:pt idx="17972">
                  <c:v>93.128000002678093</c:v>
                </c:pt>
                <c:pt idx="17973">
                  <c:v>93.136000002678401</c:v>
                </c:pt>
                <c:pt idx="17974">
                  <c:v>93.144000002678595</c:v>
                </c:pt>
                <c:pt idx="17975">
                  <c:v>93.152000002678804</c:v>
                </c:pt>
                <c:pt idx="17976">
                  <c:v>93.160000002679098</c:v>
                </c:pt>
                <c:pt idx="17977">
                  <c:v>93.168000002679307</c:v>
                </c:pt>
                <c:pt idx="17978">
                  <c:v>93.176000002679501</c:v>
                </c:pt>
                <c:pt idx="17979">
                  <c:v>93.18400000267971</c:v>
                </c:pt>
                <c:pt idx="17980">
                  <c:v>93.192000002680004</c:v>
                </c:pt>
                <c:pt idx="17981">
                  <c:v>93.200000002680198</c:v>
                </c:pt>
                <c:pt idx="17982">
                  <c:v>93.208000002680393</c:v>
                </c:pt>
                <c:pt idx="17983">
                  <c:v>93.216000002680701</c:v>
                </c:pt>
                <c:pt idx="17984">
                  <c:v>93.224000002680896</c:v>
                </c:pt>
                <c:pt idx="17985">
                  <c:v>93.232000002681104</c:v>
                </c:pt>
                <c:pt idx="17986">
                  <c:v>93.240000002681398</c:v>
                </c:pt>
                <c:pt idx="17987">
                  <c:v>93.248000002681607</c:v>
                </c:pt>
                <c:pt idx="17988">
                  <c:v>93.256000002681802</c:v>
                </c:pt>
                <c:pt idx="17989">
                  <c:v>93.264000002681996</c:v>
                </c:pt>
                <c:pt idx="17990">
                  <c:v>93.272000002682304</c:v>
                </c:pt>
                <c:pt idx="17991">
                  <c:v>93.280000002682499</c:v>
                </c:pt>
                <c:pt idx="17992">
                  <c:v>93.288000002682693</c:v>
                </c:pt>
                <c:pt idx="17993">
                  <c:v>93.296000002683002</c:v>
                </c:pt>
                <c:pt idx="17994">
                  <c:v>93.304000002683196</c:v>
                </c:pt>
                <c:pt idx="17995">
                  <c:v>93.312000002683405</c:v>
                </c:pt>
                <c:pt idx="17996">
                  <c:v>93.320000002683699</c:v>
                </c:pt>
                <c:pt idx="17997">
                  <c:v>93.328000002683908</c:v>
                </c:pt>
                <c:pt idx="17998">
                  <c:v>93.336000002684102</c:v>
                </c:pt>
                <c:pt idx="17999">
                  <c:v>93.344000002684297</c:v>
                </c:pt>
                <c:pt idx="18000">
                  <c:v>93.352000002684591</c:v>
                </c:pt>
                <c:pt idx="18001">
                  <c:v>93.360000002684799</c:v>
                </c:pt>
                <c:pt idx="18002">
                  <c:v>93.368000002684994</c:v>
                </c:pt>
                <c:pt idx="18003">
                  <c:v>93.376000002685302</c:v>
                </c:pt>
                <c:pt idx="18004">
                  <c:v>93.384000002685497</c:v>
                </c:pt>
                <c:pt idx="18005">
                  <c:v>93.392000002685705</c:v>
                </c:pt>
                <c:pt idx="18006">
                  <c:v>93.400000002685999</c:v>
                </c:pt>
                <c:pt idx="18007">
                  <c:v>93.408000002686208</c:v>
                </c:pt>
                <c:pt idx="18008">
                  <c:v>93.416000002686403</c:v>
                </c:pt>
                <c:pt idx="18009">
                  <c:v>93.424000002686597</c:v>
                </c:pt>
                <c:pt idx="18010">
                  <c:v>93.432000002686891</c:v>
                </c:pt>
                <c:pt idx="18011">
                  <c:v>93.4400000026871</c:v>
                </c:pt>
                <c:pt idx="18012">
                  <c:v>93.448000002687294</c:v>
                </c:pt>
                <c:pt idx="18013">
                  <c:v>93.456000002687603</c:v>
                </c:pt>
                <c:pt idx="18014">
                  <c:v>93.464000002687797</c:v>
                </c:pt>
                <c:pt idx="18015">
                  <c:v>93.472000002688006</c:v>
                </c:pt>
                <c:pt idx="18016">
                  <c:v>93.4800000026883</c:v>
                </c:pt>
                <c:pt idx="18017">
                  <c:v>93.488000002688509</c:v>
                </c:pt>
                <c:pt idx="18018">
                  <c:v>93.496000002688703</c:v>
                </c:pt>
                <c:pt idx="18019">
                  <c:v>93.504000002689011</c:v>
                </c:pt>
                <c:pt idx="18020">
                  <c:v>93.512000002689192</c:v>
                </c:pt>
                <c:pt idx="18021">
                  <c:v>93.5200000026894</c:v>
                </c:pt>
                <c:pt idx="18022">
                  <c:v>93.528000002689595</c:v>
                </c:pt>
                <c:pt idx="18023">
                  <c:v>93.536000002689903</c:v>
                </c:pt>
                <c:pt idx="18024">
                  <c:v>93.544000002690098</c:v>
                </c:pt>
                <c:pt idx="18025">
                  <c:v>93.552000002690306</c:v>
                </c:pt>
                <c:pt idx="18026">
                  <c:v>93.5600000026906</c:v>
                </c:pt>
                <c:pt idx="18027">
                  <c:v>93.568000002690809</c:v>
                </c:pt>
                <c:pt idx="18028">
                  <c:v>93.576000002691003</c:v>
                </c:pt>
                <c:pt idx="18029">
                  <c:v>93.584000002691312</c:v>
                </c:pt>
                <c:pt idx="18030">
                  <c:v>93.592000002691492</c:v>
                </c:pt>
                <c:pt idx="18031">
                  <c:v>93.600000002691701</c:v>
                </c:pt>
                <c:pt idx="18032">
                  <c:v>93.608000002691895</c:v>
                </c:pt>
                <c:pt idx="18033">
                  <c:v>93.616000002692203</c:v>
                </c:pt>
                <c:pt idx="18034">
                  <c:v>93.624000002692398</c:v>
                </c:pt>
                <c:pt idx="18035">
                  <c:v>93.632000002692607</c:v>
                </c:pt>
                <c:pt idx="18036">
                  <c:v>93.640000002692901</c:v>
                </c:pt>
                <c:pt idx="18037">
                  <c:v>93.648000002693109</c:v>
                </c:pt>
                <c:pt idx="18038">
                  <c:v>93.65600000269329</c:v>
                </c:pt>
                <c:pt idx="18039">
                  <c:v>93.664000002693612</c:v>
                </c:pt>
                <c:pt idx="18040">
                  <c:v>93.672000002693792</c:v>
                </c:pt>
                <c:pt idx="18041">
                  <c:v>93.680000002694001</c:v>
                </c:pt>
                <c:pt idx="18042">
                  <c:v>93.688000002694196</c:v>
                </c:pt>
                <c:pt idx="18043">
                  <c:v>93.696000002694504</c:v>
                </c:pt>
                <c:pt idx="18044">
                  <c:v>93.704000002694698</c:v>
                </c:pt>
                <c:pt idx="18045">
                  <c:v>93.712000002694907</c:v>
                </c:pt>
                <c:pt idx="18046">
                  <c:v>93.720000002695201</c:v>
                </c:pt>
                <c:pt idx="18047">
                  <c:v>93.72800000269541</c:v>
                </c:pt>
                <c:pt idx="18048">
                  <c:v>93.73600000269559</c:v>
                </c:pt>
                <c:pt idx="18049">
                  <c:v>93.744000002695898</c:v>
                </c:pt>
                <c:pt idx="18050">
                  <c:v>93.752000002696093</c:v>
                </c:pt>
                <c:pt idx="18051">
                  <c:v>93.760000002696302</c:v>
                </c:pt>
                <c:pt idx="18052">
                  <c:v>93.768000002696496</c:v>
                </c:pt>
                <c:pt idx="18053">
                  <c:v>93.776000002696804</c:v>
                </c:pt>
                <c:pt idx="18054">
                  <c:v>93.784000002696999</c:v>
                </c:pt>
                <c:pt idx="18055">
                  <c:v>93.792000002697208</c:v>
                </c:pt>
                <c:pt idx="18056">
                  <c:v>93.800000002697502</c:v>
                </c:pt>
                <c:pt idx="18057">
                  <c:v>93.80800000269771</c:v>
                </c:pt>
                <c:pt idx="18058">
                  <c:v>93.816000002697891</c:v>
                </c:pt>
                <c:pt idx="18059">
                  <c:v>93.824000002698199</c:v>
                </c:pt>
                <c:pt idx="18060">
                  <c:v>93.832000002698393</c:v>
                </c:pt>
                <c:pt idx="18061">
                  <c:v>93.840000002698602</c:v>
                </c:pt>
                <c:pt idx="18062">
                  <c:v>93.848000002698797</c:v>
                </c:pt>
                <c:pt idx="18063">
                  <c:v>93.856000002699105</c:v>
                </c:pt>
                <c:pt idx="18064">
                  <c:v>93.864000002699299</c:v>
                </c:pt>
                <c:pt idx="18065">
                  <c:v>93.872000002699508</c:v>
                </c:pt>
                <c:pt idx="18066">
                  <c:v>93.880000002699802</c:v>
                </c:pt>
                <c:pt idx="18067">
                  <c:v>93.888000002700011</c:v>
                </c:pt>
                <c:pt idx="18068">
                  <c:v>93.896000002700191</c:v>
                </c:pt>
                <c:pt idx="18069">
                  <c:v>93.904000002700499</c:v>
                </c:pt>
                <c:pt idx="18070">
                  <c:v>93.912000002700694</c:v>
                </c:pt>
                <c:pt idx="18071">
                  <c:v>93.920000002700903</c:v>
                </c:pt>
                <c:pt idx="18072">
                  <c:v>93.928000002701097</c:v>
                </c:pt>
                <c:pt idx="18073">
                  <c:v>93.936000002701405</c:v>
                </c:pt>
                <c:pt idx="18074">
                  <c:v>93.9440000027016</c:v>
                </c:pt>
                <c:pt idx="18075">
                  <c:v>93.952000002701809</c:v>
                </c:pt>
                <c:pt idx="18076">
                  <c:v>93.960000002702103</c:v>
                </c:pt>
                <c:pt idx="18077">
                  <c:v>93.968000002702311</c:v>
                </c:pt>
                <c:pt idx="18078">
                  <c:v>93.976000002702492</c:v>
                </c:pt>
                <c:pt idx="18079">
                  <c:v>93.9840000027028</c:v>
                </c:pt>
                <c:pt idx="18080">
                  <c:v>93.992000002702994</c:v>
                </c:pt>
                <c:pt idx="18081">
                  <c:v>94.000000002703203</c:v>
                </c:pt>
                <c:pt idx="18082">
                  <c:v>94.008000002703398</c:v>
                </c:pt>
                <c:pt idx="18083">
                  <c:v>94.016000002703706</c:v>
                </c:pt>
                <c:pt idx="18084">
                  <c:v>94.0240000027039</c:v>
                </c:pt>
                <c:pt idx="18085">
                  <c:v>94.032000002704109</c:v>
                </c:pt>
                <c:pt idx="18086">
                  <c:v>94.040000002704403</c:v>
                </c:pt>
                <c:pt idx="18087">
                  <c:v>94.048000002704597</c:v>
                </c:pt>
                <c:pt idx="18088">
                  <c:v>94.056000002704792</c:v>
                </c:pt>
                <c:pt idx="18089">
                  <c:v>94.0640000027051</c:v>
                </c:pt>
                <c:pt idx="18090">
                  <c:v>94.072000002705295</c:v>
                </c:pt>
                <c:pt idx="18091">
                  <c:v>94.080000002705503</c:v>
                </c:pt>
                <c:pt idx="18092">
                  <c:v>94.088000002705698</c:v>
                </c:pt>
                <c:pt idx="18093">
                  <c:v>94.096000002706006</c:v>
                </c:pt>
                <c:pt idx="18094">
                  <c:v>94.104000002706201</c:v>
                </c:pt>
                <c:pt idx="18095">
                  <c:v>94.112000002706409</c:v>
                </c:pt>
                <c:pt idx="18096">
                  <c:v>94.120000002706703</c:v>
                </c:pt>
                <c:pt idx="18097">
                  <c:v>94.128000002706898</c:v>
                </c:pt>
                <c:pt idx="18098">
                  <c:v>94.136000002707092</c:v>
                </c:pt>
                <c:pt idx="18099">
                  <c:v>94.144000002707401</c:v>
                </c:pt>
                <c:pt idx="18100">
                  <c:v>94.152000002707595</c:v>
                </c:pt>
                <c:pt idx="18101">
                  <c:v>94.160000002707804</c:v>
                </c:pt>
                <c:pt idx="18102">
                  <c:v>94.168000002707998</c:v>
                </c:pt>
                <c:pt idx="18103">
                  <c:v>94.176000002708307</c:v>
                </c:pt>
                <c:pt idx="18104">
                  <c:v>94.184000002708501</c:v>
                </c:pt>
                <c:pt idx="18105">
                  <c:v>94.19200000270871</c:v>
                </c:pt>
                <c:pt idx="18106">
                  <c:v>94.200000002709004</c:v>
                </c:pt>
                <c:pt idx="18107">
                  <c:v>94.208000002709198</c:v>
                </c:pt>
                <c:pt idx="18108">
                  <c:v>94.216000002709393</c:v>
                </c:pt>
                <c:pt idx="18109">
                  <c:v>94.224000002709701</c:v>
                </c:pt>
                <c:pt idx="18110">
                  <c:v>94.232000002709896</c:v>
                </c:pt>
                <c:pt idx="18111">
                  <c:v>94.240000002710104</c:v>
                </c:pt>
                <c:pt idx="18112">
                  <c:v>94.248000002710299</c:v>
                </c:pt>
                <c:pt idx="18113">
                  <c:v>94.256000002710607</c:v>
                </c:pt>
                <c:pt idx="18114">
                  <c:v>94.264000002710802</c:v>
                </c:pt>
                <c:pt idx="18115">
                  <c:v>94.27200000271101</c:v>
                </c:pt>
                <c:pt idx="18116">
                  <c:v>94.280000002711304</c:v>
                </c:pt>
                <c:pt idx="18117">
                  <c:v>94.288000002711499</c:v>
                </c:pt>
                <c:pt idx="18118">
                  <c:v>94.296000002711693</c:v>
                </c:pt>
                <c:pt idx="18119">
                  <c:v>94.304000002712002</c:v>
                </c:pt>
                <c:pt idx="18120">
                  <c:v>94.312000002712196</c:v>
                </c:pt>
                <c:pt idx="18121">
                  <c:v>94.320000002712405</c:v>
                </c:pt>
                <c:pt idx="18122">
                  <c:v>94.328000002712599</c:v>
                </c:pt>
                <c:pt idx="18123">
                  <c:v>94.336000002712908</c:v>
                </c:pt>
                <c:pt idx="18124">
                  <c:v>94.344000002713102</c:v>
                </c:pt>
                <c:pt idx="18125">
                  <c:v>94.352000002713297</c:v>
                </c:pt>
                <c:pt idx="18126">
                  <c:v>94.360000002713605</c:v>
                </c:pt>
                <c:pt idx="18127">
                  <c:v>94.368000002713799</c:v>
                </c:pt>
                <c:pt idx="18128">
                  <c:v>94.376000002713994</c:v>
                </c:pt>
                <c:pt idx="18129">
                  <c:v>94.384000002714302</c:v>
                </c:pt>
                <c:pt idx="18130">
                  <c:v>94.392000002714497</c:v>
                </c:pt>
                <c:pt idx="18131">
                  <c:v>94.400000002714705</c:v>
                </c:pt>
                <c:pt idx="18132">
                  <c:v>94.4080000027149</c:v>
                </c:pt>
                <c:pt idx="18133">
                  <c:v>94.416000002715208</c:v>
                </c:pt>
                <c:pt idx="18134">
                  <c:v>94.424000002715403</c:v>
                </c:pt>
                <c:pt idx="18135">
                  <c:v>94.432000002715597</c:v>
                </c:pt>
                <c:pt idx="18136">
                  <c:v>94.440000002715891</c:v>
                </c:pt>
                <c:pt idx="18137">
                  <c:v>94.4480000027161</c:v>
                </c:pt>
                <c:pt idx="18138">
                  <c:v>94.456000002716294</c:v>
                </c:pt>
                <c:pt idx="18139">
                  <c:v>94.464000002716602</c:v>
                </c:pt>
                <c:pt idx="18140">
                  <c:v>94.472000002716797</c:v>
                </c:pt>
                <c:pt idx="18141">
                  <c:v>94.480000002717006</c:v>
                </c:pt>
                <c:pt idx="18142">
                  <c:v>94.4880000027172</c:v>
                </c:pt>
                <c:pt idx="18143">
                  <c:v>94.496000002717508</c:v>
                </c:pt>
                <c:pt idx="18144">
                  <c:v>94.504000002717703</c:v>
                </c:pt>
                <c:pt idx="18145">
                  <c:v>94.512000002717897</c:v>
                </c:pt>
                <c:pt idx="18146">
                  <c:v>94.520000002718191</c:v>
                </c:pt>
                <c:pt idx="18147">
                  <c:v>94.5280000027184</c:v>
                </c:pt>
                <c:pt idx="18148">
                  <c:v>94.536000002718595</c:v>
                </c:pt>
                <c:pt idx="18149">
                  <c:v>94.544000002718903</c:v>
                </c:pt>
                <c:pt idx="18150">
                  <c:v>94.552000002719097</c:v>
                </c:pt>
                <c:pt idx="18151">
                  <c:v>94.560000002719306</c:v>
                </c:pt>
                <c:pt idx="18152">
                  <c:v>94.568000002719501</c:v>
                </c:pt>
                <c:pt idx="18153">
                  <c:v>94.576000002719809</c:v>
                </c:pt>
                <c:pt idx="18154">
                  <c:v>94.584000002720003</c:v>
                </c:pt>
                <c:pt idx="18155">
                  <c:v>94.592000002720198</c:v>
                </c:pt>
                <c:pt idx="18156">
                  <c:v>94.600000002720492</c:v>
                </c:pt>
                <c:pt idx="18157">
                  <c:v>94.608000002720701</c:v>
                </c:pt>
                <c:pt idx="18158">
                  <c:v>94.616000002720895</c:v>
                </c:pt>
                <c:pt idx="18159">
                  <c:v>94.624000002721203</c:v>
                </c:pt>
                <c:pt idx="18160">
                  <c:v>94.632000002721398</c:v>
                </c:pt>
                <c:pt idx="18161">
                  <c:v>94.640000002721607</c:v>
                </c:pt>
                <c:pt idx="18162">
                  <c:v>94.648000002721801</c:v>
                </c:pt>
                <c:pt idx="18163">
                  <c:v>94.656000002722109</c:v>
                </c:pt>
                <c:pt idx="18164">
                  <c:v>94.664000002722304</c:v>
                </c:pt>
                <c:pt idx="18165">
                  <c:v>94.672000002722498</c:v>
                </c:pt>
                <c:pt idx="18166">
                  <c:v>94.680000002722792</c:v>
                </c:pt>
                <c:pt idx="18167">
                  <c:v>94.688000002723001</c:v>
                </c:pt>
                <c:pt idx="18168">
                  <c:v>94.696000002723196</c:v>
                </c:pt>
                <c:pt idx="18169">
                  <c:v>94.704000002723504</c:v>
                </c:pt>
                <c:pt idx="18170">
                  <c:v>94.712000002723698</c:v>
                </c:pt>
                <c:pt idx="18171">
                  <c:v>94.720000002723907</c:v>
                </c:pt>
                <c:pt idx="18172">
                  <c:v>94.728000002724102</c:v>
                </c:pt>
                <c:pt idx="18173">
                  <c:v>94.73600000272441</c:v>
                </c:pt>
                <c:pt idx="18174">
                  <c:v>94.74400000272459</c:v>
                </c:pt>
                <c:pt idx="18175">
                  <c:v>94.752000002724799</c:v>
                </c:pt>
                <c:pt idx="18176">
                  <c:v>94.760000002725093</c:v>
                </c:pt>
                <c:pt idx="18177">
                  <c:v>94.768000002725302</c:v>
                </c:pt>
                <c:pt idx="18178">
                  <c:v>94.776000002725496</c:v>
                </c:pt>
                <c:pt idx="18179">
                  <c:v>94.784000002725804</c:v>
                </c:pt>
                <c:pt idx="18180">
                  <c:v>94.792000002725999</c:v>
                </c:pt>
                <c:pt idx="18181">
                  <c:v>94.800000002726208</c:v>
                </c:pt>
                <c:pt idx="18182">
                  <c:v>94.808000002726402</c:v>
                </c:pt>
                <c:pt idx="18183">
                  <c:v>94.81600000272671</c:v>
                </c:pt>
                <c:pt idx="18184">
                  <c:v>94.824000002726891</c:v>
                </c:pt>
                <c:pt idx="18185">
                  <c:v>94.832000002727099</c:v>
                </c:pt>
                <c:pt idx="18186">
                  <c:v>94.840000002727393</c:v>
                </c:pt>
                <c:pt idx="18187">
                  <c:v>94.848000002727602</c:v>
                </c:pt>
                <c:pt idx="18188">
                  <c:v>94.856000002727797</c:v>
                </c:pt>
                <c:pt idx="18189">
                  <c:v>94.864000002728105</c:v>
                </c:pt>
                <c:pt idx="18190">
                  <c:v>94.872000002728299</c:v>
                </c:pt>
                <c:pt idx="18191">
                  <c:v>94.880000002728508</c:v>
                </c:pt>
                <c:pt idx="18192">
                  <c:v>94.888000002728702</c:v>
                </c:pt>
                <c:pt idx="18193">
                  <c:v>94.896000002729011</c:v>
                </c:pt>
                <c:pt idx="18194">
                  <c:v>94.904000002729191</c:v>
                </c:pt>
                <c:pt idx="18195">
                  <c:v>94.9120000027294</c:v>
                </c:pt>
                <c:pt idx="18196">
                  <c:v>94.920000002729694</c:v>
                </c:pt>
                <c:pt idx="18197">
                  <c:v>94.928000002729902</c:v>
                </c:pt>
                <c:pt idx="18198">
                  <c:v>94.936000002730097</c:v>
                </c:pt>
                <c:pt idx="18199">
                  <c:v>94.944000002730405</c:v>
                </c:pt>
                <c:pt idx="18200">
                  <c:v>94.9520000027306</c:v>
                </c:pt>
                <c:pt idx="18201">
                  <c:v>94.960000002730808</c:v>
                </c:pt>
                <c:pt idx="18202">
                  <c:v>94.968000002731003</c:v>
                </c:pt>
                <c:pt idx="18203">
                  <c:v>94.976000002731311</c:v>
                </c:pt>
                <c:pt idx="18204">
                  <c:v>94.984000002731491</c:v>
                </c:pt>
                <c:pt idx="18205">
                  <c:v>94.9920000027317</c:v>
                </c:pt>
                <c:pt idx="18206">
                  <c:v>95.000000002731994</c:v>
                </c:pt>
                <c:pt idx="18207">
                  <c:v>95.008000002732203</c:v>
                </c:pt>
                <c:pt idx="18208">
                  <c:v>95.016000002732397</c:v>
                </c:pt>
                <c:pt idx="18209">
                  <c:v>95.024000002732706</c:v>
                </c:pt>
                <c:pt idx="18210">
                  <c:v>95.0320000027329</c:v>
                </c:pt>
                <c:pt idx="18211">
                  <c:v>95.040000002733109</c:v>
                </c:pt>
                <c:pt idx="18212">
                  <c:v>95.048000002733289</c:v>
                </c:pt>
                <c:pt idx="18213">
                  <c:v>95.056000002733612</c:v>
                </c:pt>
                <c:pt idx="18214">
                  <c:v>95.064000002733792</c:v>
                </c:pt>
                <c:pt idx="18215">
                  <c:v>95.072000002734001</c:v>
                </c:pt>
                <c:pt idx="18216">
                  <c:v>95.080000002734295</c:v>
                </c:pt>
                <c:pt idx="18217">
                  <c:v>95.088000002734503</c:v>
                </c:pt>
                <c:pt idx="18218">
                  <c:v>95.096000002734698</c:v>
                </c:pt>
                <c:pt idx="18219">
                  <c:v>95.104000002735006</c:v>
                </c:pt>
                <c:pt idx="18220">
                  <c:v>95.112000002735201</c:v>
                </c:pt>
                <c:pt idx="18221">
                  <c:v>95.120000002735409</c:v>
                </c:pt>
                <c:pt idx="18222">
                  <c:v>95.12800000273559</c:v>
                </c:pt>
                <c:pt idx="18223">
                  <c:v>95.136000002735898</c:v>
                </c:pt>
                <c:pt idx="18224">
                  <c:v>95.144000002736092</c:v>
                </c:pt>
                <c:pt idx="18225">
                  <c:v>95.152000002736301</c:v>
                </c:pt>
                <c:pt idx="18226">
                  <c:v>95.160000002736595</c:v>
                </c:pt>
                <c:pt idx="18227">
                  <c:v>95.168000002736804</c:v>
                </c:pt>
                <c:pt idx="18228">
                  <c:v>95.176000002736998</c:v>
                </c:pt>
                <c:pt idx="18229">
                  <c:v>95.184000002737307</c:v>
                </c:pt>
                <c:pt idx="18230">
                  <c:v>95.192000002737501</c:v>
                </c:pt>
                <c:pt idx="18231">
                  <c:v>95.20000000273771</c:v>
                </c:pt>
                <c:pt idx="18232">
                  <c:v>95.20800000273789</c:v>
                </c:pt>
                <c:pt idx="18233">
                  <c:v>95.216000002738198</c:v>
                </c:pt>
                <c:pt idx="18234">
                  <c:v>95.224000002738393</c:v>
                </c:pt>
                <c:pt idx="18235">
                  <c:v>95.232000002738602</c:v>
                </c:pt>
                <c:pt idx="18236">
                  <c:v>95.240000002738896</c:v>
                </c:pt>
                <c:pt idx="18237">
                  <c:v>95.248000002739104</c:v>
                </c:pt>
                <c:pt idx="18238">
                  <c:v>95.256000002739299</c:v>
                </c:pt>
                <c:pt idx="18239">
                  <c:v>95.264000002739607</c:v>
                </c:pt>
                <c:pt idx="18240">
                  <c:v>95.272000002739802</c:v>
                </c:pt>
                <c:pt idx="18241">
                  <c:v>95.28000000274001</c:v>
                </c:pt>
                <c:pt idx="18242">
                  <c:v>95.288000002740304</c:v>
                </c:pt>
                <c:pt idx="18243">
                  <c:v>95.296000002740499</c:v>
                </c:pt>
                <c:pt idx="18244">
                  <c:v>95.304000002740693</c:v>
                </c:pt>
                <c:pt idx="18245">
                  <c:v>95.312000002740902</c:v>
                </c:pt>
                <c:pt idx="18246">
                  <c:v>95.320000002741196</c:v>
                </c:pt>
                <c:pt idx="18247">
                  <c:v>95.328000002741405</c:v>
                </c:pt>
                <c:pt idx="18248">
                  <c:v>95.336000002741599</c:v>
                </c:pt>
                <c:pt idx="18249">
                  <c:v>95.344000002741907</c:v>
                </c:pt>
                <c:pt idx="18250">
                  <c:v>95.352000002742102</c:v>
                </c:pt>
                <c:pt idx="18251">
                  <c:v>95.360000002742311</c:v>
                </c:pt>
                <c:pt idx="18252">
                  <c:v>95.368000002742605</c:v>
                </c:pt>
                <c:pt idx="18253">
                  <c:v>95.376000002742799</c:v>
                </c:pt>
                <c:pt idx="18254">
                  <c:v>95.384000002742994</c:v>
                </c:pt>
                <c:pt idx="18255">
                  <c:v>95.392000002743202</c:v>
                </c:pt>
                <c:pt idx="18256">
                  <c:v>95.400000002743496</c:v>
                </c:pt>
                <c:pt idx="18257">
                  <c:v>95.408000002743705</c:v>
                </c:pt>
                <c:pt idx="18258">
                  <c:v>95.4160000027439</c:v>
                </c:pt>
                <c:pt idx="18259">
                  <c:v>95.424000002744208</c:v>
                </c:pt>
                <c:pt idx="18260">
                  <c:v>95.432000002744402</c:v>
                </c:pt>
                <c:pt idx="18261">
                  <c:v>95.440000002744597</c:v>
                </c:pt>
                <c:pt idx="18262">
                  <c:v>95.448000002744905</c:v>
                </c:pt>
                <c:pt idx="18263">
                  <c:v>95.4560000027451</c:v>
                </c:pt>
                <c:pt idx="18264">
                  <c:v>95.464000002745294</c:v>
                </c:pt>
                <c:pt idx="18265">
                  <c:v>95.472000002745503</c:v>
                </c:pt>
                <c:pt idx="18266">
                  <c:v>95.480000002745797</c:v>
                </c:pt>
                <c:pt idx="18267">
                  <c:v>95.488000002746006</c:v>
                </c:pt>
                <c:pt idx="18268">
                  <c:v>95.4960000027462</c:v>
                </c:pt>
                <c:pt idx="18269">
                  <c:v>95.504000002746508</c:v>
                </c:pt>
                <c:pt idx="18270">
                  <c:v>95.512000002746703</c:v>
                </c:pt>
                <c:pt idx="18271">
                  <c:v>95.520000002746897</c:v>
                </c:pt>
                <c:pt idx="18272">
                  <c:v>95.528000002747191</c:v>
                </c:pt>
                <c:pt idx="18273">
                  <c:v>95.5360000027474</c:v>
                </c:pt>
                <c:pt idx="18274">
                  <c:v>95.544000002747595</c:v>
                </c:pt>
                <c:pt idx="18275">
                  <c:v>95.552000002747803</c:v>
                </c:pt>
                <c:pt idx="18276">
                  <c:v>95.560000002748097</c:v>
                </c:pt>
                <c:pt idx="18277">
                  <c:v>95.568000002748306</c:v>
                </c:pt>
                <c:pt idx="18278">
                  <c:v>95.576000002748501</c:v>
                </c:pt>
                <c:pt idx="18279">
                  <c:v>95.584000002748809</c:v>
                </c:pt>
                <c:pt idx="18280">
                  <c:v>95.592000002749003</c:v>
                </c:pt>
                <c:pt idx="18281">
                  <c:v>95.600000002749198</c:v>
                </c:pt>
                <c:pt idx="18282">
                  <c:v>95.608000002749492</c:v>
                </c:pt>
                <c:pt idx="18283">
                  <c:v>95.616000002749701</c:v>
                </c:pt>
                <c:pt idx="18284">
                  <c:v>95.624000002749895</c:v>
                </c:pt>
                <c:pt idx="18285">
                  <c:v>95.632000002750104</c:v>
                </c:pt>
                <c:pt idx="18286">
                  <c:v>95.640000002750398</c:v>
                </c:pt>
                <c:pt idx="18287">
                  <c:v>95.648000002750607</c:v>
                </c:pt>
                <c:pt idx="18288">
                  <c:v>95.656000002750801</c:v>
                </c:pt>
                <c:pt idx="18289">
                  <c:v>95.664000002751109</c:v>
                </c:pt>
                <c:pt idx="18290">
                  <c:v>95.672000002751304</c:v>
                </c:pt>
                <c:pt idx="18291">
                  <c:v>95.680000002751498</c:v>
                </c:pt>
                <c:pt idx="18292">
                  <c:v>95.688000002751792</c:v>
                </c:pt>
                <c:pt idx="18293">
                  <c:v>95.696000002752001</c:v>
                </c:pt>
                <c:pt idx="18294">
                  <c:v>95.704000002752196</c:v>
                </c:pt>
                <c:pt idx="18295">
                  <c:v>95.712000002752404</c:v>
                </c:pt>
                <c:pt idx="18296">
                  <c:v>95.720000002752698</c:v>
                </c:pt>
                <c:pt idx="18297">
                  <c:v>95.728000002752907</c:v>
                </c:pt>
                <c:pt idx="18298">
                  <c:v>95.736000002753102</c:v>
                </c:pt>
                <c:pt idx="18299">
                  <c:v>95.74400000275341</c:v>
                </c:pt>
                <c:pt idx="18300">
                  <c:v>95.752000002753604</c:v>
                </c:pt>
                <c:pt idx="18301">
                  <c:v>95.760000002753799</c:v>
                </c:pt>
                <c:pt idx="18302">
                  <c:v>95.768000002754093</c:v>
                </c:pt>
                <c:pt idx="18303">
                  <c:v>95.776000002754301</c:v>
                </c:pt>
                <c:pt idx="18304">
                  <c:v>95.784000002754496</c:v>
                </c:pt>
                <c:pt idx="18305">
                  <c:v>95.792000002754705</c:v>
                </c:pt>
                <c:pt idx="18306">
                  <c:v>95.800000002754999</c:v>
                </c:pt>
                <c:pt idx="18307">
                  <c:v>95.808000002755207</c:v>
                </c:pt>
                <c:pt idx="18308">
                  <c:v>95.816000002755402</c:v>
                </c:pt>
                <c:pt idx="18309">
                  <c:v>95.82400000275571</c:v>
                </c:pt>
                <c:pt idx="18310">
                  <c:v>95.83200000275589</c:v>
                </c:pt>
                <c:pt idx="18311">
                  <c:v>95.840000002756099</c:v>
                </c:pt>
                <c:pt idx="18312">
                  <c:v>95.848000002756393</c:v>
                </c:pt>
                <c:pt idx="18313">
                  <c:v>95.856000002756602</c:v>
                </c:pt>
                <c:pt idx="18314">
                  <c:v>95.864000002756796</c:v>
                </c:pt>
                <c:pt idx="18315">
                  <c:v>95.872000002757005</c:v>
                </c:pt>
                <c:pt idx="18316">
                  <c:v>95.880000002757299</c:v>
                </c:pt>
                <c:pt idx="18317">
                  <c:v>95.888000002757508</c:v>
                </c:pt>
                <c:pt idx="18318">
                  <c:v>95.896000002757702</c:v>
                </c:pt>
                <c:pt idx="18319">
                  <c:v>95.904000002758011</c:v>
                </c:pt>
                <c:pt idx="18320">
                  <c:v>95.912000002758191</c:v>
                </c:pt>
                <c:pt idx="18321">
                  <c:v>95.9200000027584</c:v>
                </c:pt>
                <c:pt idx="18322">
                  <c:v>95.928000002758694</c:v>
                </c:pt>
                <c:pt idx="18323">
                  <c:v>95.936000002758902</c:v>
                </c:pt>
                <c:pt idx="18324">
                  <c:v>95.944000002759097</c:v>
                </c:pt>
                <c:pt idx="18325">
                  <c:v>95.952000002759306</c:v>
                </c:pt>
                <c:pt idx="18326">
                  <c:v>95.9600000027596</c:v>
                </c:pt>
                <c:pt idx="18327">
                  <c:v>95.968000002759808</c:v>
                </c:pt>
                <c:pt idx="18328">
                  <c:v>95.976000002760003</c:v>
                </c:pt>
                <c:pt idx="18329">
                  <c:v>95.984000002760311</c:v>
                </c:pt>
                <c:pt idx="18330">
                  <c:v>95.992000002760491</c:v>
                </c:pt>
                <c:pt idx="18331">
                  <c:v>96.0000000027607</c:v>
                </c:pt>
                <c:pt idx="18332">
                  <c:v>96.008000002760994</c:v>
                </c:pt>
                <c:pt idx="18333">
                  <c:v>96.016000002761203</c:v>
                </c:pt>
                <c:pt idx="18334">
                  <c:v>96.024000002761397</c:v>
                </c:pt>
                <c:pt idx="18335">
                  <c:v>96.032000002761606</c:v>
                </c:pt>
                <c:pt idx="18336">
                  <c:v>96.0400000027619</c:v>
                </c:pt>
                <c:pt idx="18337">
                  <c:v>96.048000002762109</c:v>
                </c:pt>
                <c:pt idx="18338">
                  <c:v>96.056000002762303</c:v>
                </c:pt>
                <c:pt idx="18339">
                  <c:v>96.064000002762612</c:v>
                </c:pt>
                <c:pt idx="18340">
                  <c:v>96.072000002762792</c:v>
                </c:pt>
                <c:pt idx="18341">
                  <c:v>96.080000002763001</c:v>
                </c:pt>
                <c:pt idx="18342">
                  <c:v>96.088000002763295</c:v>
                </c:pt>
                <c:pt idx="18343">
                  <c:v>96.096000002763503</c:v>
                </c:pt>
                <c:pt idx="18344">
                  <c:v>96.104000002763698</c:v>
                </c:pt>
                <c:pt idx="18345">
                  <c:v>96.112000002763907</c:v>
                </c:pt>
                <c:pt idx="18346">
                  <c:v>96.120000002764201</c:v>
                </c:pt>
                <c:pt idx="18347">
                  <c:v>96.128000002764409</c:v>
                </c:pt>
                <c:pt idx="18348">
                  <c:v>96.13600000276459</c:v>
                </c:pt>
                <c:pt idx="18349">
                  <c:v>96.144000002764912</c:v>
                </c:pt>
                <c:pt idx="18350">
                  <c:v>96.152000002765092</c:v>
                </c:pt>
                <c:pt idx="18351">
                  <c:v>96.160000002765301</c:v>
                </c:pt>
                <c:pt idx="18352">
                  <c:v>96.168000002765595</c:v>
                </c:pt>
                <c:pt idx="18353">
                  <c:v>96.176000002765804</c:v>
                </c:pt>
                <c:pt idx="18354">
                  <c:v>96.184000002765998</c:v>
                </c:pt>
                <c:pt idx="18355">
                  <c:v>96.192000002766207</c:v>
                </c:pt>
                <c:pt idx="18356">
                  <c:v>96.200000002766501</c:v>
                </c:pt>
                <c:pt idx="18357">
                  <c:v>96.20800000276671</c:v>
                </c:pt>
                <c:pt idx="18358">
                  <c:v>96.21600000276689</c:v>
                </c:pt>
                <c:pt idx="18359">
                  <c:v>96.224000002767198</c:v>
                </c:pt>
                <c:pt idx="18360">
                  <c:v>96.232000002767393</c:v>
                </c:pt>
                <c:pt idx="18361">
                  <c:v>96.240000002767601</c:v>
                </c:pt>
                <c:pt idx="18362">
                  <c:v>96.248000002767895</c:v>
                </c:pt>
                <c:pt idx="18363">
                  <c:v>96.256000002768104</c:v>
                </c:pt>
                <c:pt idx="18364">
                  <c:v>96.264000002768299</c:v>
                </c:pt>
                <c:pt idx="18365">
                  <c:v>96.272000002768507</c:v>
                </c:pt>
                <c:pt idx="18366">
                  <c:v>96.280000002768801</c:v>
                </c:pt>
                <c:pt idx="18367">
                  <c:v>96.28800000276901</c:v>
                </c:pt>
                <c:pt idx="18368">
                  <c:v>96.29600000276919</c:v>
                </c:pt>
                <c:pt idx="18369">
                  <c:v>96.304000002769499</c:v>
                </c:pt>
                <c:pt idx="18370">
                  <c:v>96.312000002769693</c:v>
                </c:pt>
                <c:pt idx="18371">
                  <c:v>96.320000002769902</c:v>
                </c:pt>
                <c:pt idx="18372">
                  <c:v>96.328000002770196</c:v>
                </c:pt>
                <c:pt idx="18373">
                  <c:v>96.336000002770405</c:v>
                </c:pt>
                <c:pt idx="18374">
                  <c:v>96.344000002770599</c:v>
                </c:pt>
                <c:pt idx="18375">
                  <c:v>96.352000002770808</c:v>
                </c:pt>
                <c:pt idx="18376">
                  <c:v>96.360000002771102</c:v>
                </c:pt>
                <c:pt idx="18377">
                  <c:v>96.368000002771311</c:v>
                </c:pt>
                <c:pt idx="18378">
                  <c:v>96.376000002771491</c:v>
                </c:pt>
                <c:pt idx="18379">
                  <c:v>96.384000002771799</c:v>
                </c:pt>
                <c:pt idx="18380">
                  <c:v>96.392000002771994</c:v>
                </c:pt>
                <c:pt idx="18381">
                  <c:v>96.400000002772202</c:v>
                </c:pt>
                <c:pt idx="18382">
                  <c:v>96.408000002772496</c:v>
                </c:pt>
                <c:pt idx="18383">
                  <c:v>96.416000002772705</c:v>
                </c:pt>
                <c:pt idx="18384">
                  <c:v>96.4240000027729</c:v>
                </c:pt>
                <c:pt idx="18385">
                  <c:v>96.432000002773108</c:v>
                </c:pt>
                <c:pt idx="18386">
                  <c:v>96.440000002773402</c:v>
                </c:pt>
                <c:pt idx="18387">
                  <c:v>96.448000002773611</c:v>
                </c:pt>
                <c:pt idx="18388">
                  <c:v>96.456000002773791</c:v>
                </c:pt>
                <c:pt idx="18389">
                  <c:v>96.4640000027741</c:v>
                </c:pt>
                <c:pt idx="18390">
                  <c:v>96.472000002774294</c:v>
                </c:pt>
                <c:pt idx="18391">
                  <c:v>96.480000002774503</c:v>
                </c:pt>
                <c:pt idx="18392">
                  <c:v>96.488000002774797</c:v>
                </c:pt>
                <c:pt idx="18393">
                  <c:v>96.496000002775006</c:v>
                </c:pt>
                <c:pt idx="18394">
                  <c:v>96.5040000027752</c:v>
                </c:pt>
                <c:pt idx="18395">
                  <c:v>96.512000002775409</c:v>
                </c:pt>
                <c:pt idx="18396">
                  <c:v>96.520000002775703</c:v>
                </c:pt>
                <c:pt idx="18397">
                  <c:v>96.528000002775897</c:v>
                </c:pt>
                <c:pt idx="18398">
                  <c:v>96.536000002776092</c:v>
                </c:pt>
                <c:pt idx="18399">
                  <c:v>96.5440000027764</c:v>
                </c:pt>
                <c:pt idx="18400">
                  <c:v>96.552000002776595</c:v>
                </c:pt>
                <c:pt idx="18401">
                  <c:v>96.560000002776803</c:v>
                </c:pt>
                <c:pt idx="18402">
                  <c:v>96.568000002777097</c:v>
                </c:pt>
                <c:pt idx="18403">
                  <c:v>96.576000002777306</c:v>
                </c:pt>
                <c:pt idx="18404">
                  <c:v>96.584000002777501</c:v>
                </c:pt>
                <c:pt idx="18405">
                  <c:v>96.592000002777709</c:v>
                </c:pt>
                <c:pt idx="18406">
                  <c:v>96.600000002778003</c:v>
                </c:pt>
                <c:pt idx="18407">
                  <c:v>96.608000002778198</c:v>
                </c:pt>
                <c:pt idx="18408">
                  <c:v>96.616000002778392</c:v>
                </c:pt>
                <c:pt idx="18409">
                  <c:v>96.6240000027787</c:v>
                </c:pt>
                <c:pt idx="18410">
                  <c:v>96.632000002778895</c:v>
                </c:pt>
                <c:pt idx="18411">
                  <c:v>96.640000002779104</c:v>
                </c:pt>
                <c:pt idx="18412">
                  <c:v>96.648000002779398</c:v>
                </c:pt>
                <c:pt idx="18413">
                  <c:v>96.656000002779606</c:v>
                </c:pt>
                <c:pt idx="18414">
                  <c:v>96.664000002779801</c:v>
                </c:pt>
                <c:pt idx="18415">
                  <c:v>96.67200000278001</c:v>
                </c:pt>
                <c:pt idx="18416">
                  <c:v>96.680000002780304</c:v>
                </c:pt>
                <c:pt idx="18417">
                  <c:v>96.688000002780498</c:v>
                </c:pt>
                <c:pt idx="18418">
                  <c:v>96.696000002780693</c:v>
                </c:pt>
                <c:pt idx="18419">
                  <c:v>96.704000002781001</c:v>
                </c:pt>
                <c:pt idx="18420">
                  <c:v>96.712000002781195</c:v>
                </c:pt>
                <c:pt idx="18421">
                  <c:v>96.720000002781404</c:v>
                </c:pt>
                <c:pt idx="18422">
                  <c:v>96.728000002781698</c:v>
                </c:pt>
                <c:pt idx="18423">
                  <c:v>96.736000002781907</c:v>
                </c:pt>
                <c:pt idx="18424">
                  <c:v>96.744000002782101</c:v>
                </c:pt>
                <c:pt idx="18425">
                  <c:v>96.75200000278231</c:v>
                </c:pt>
                <c:pt idx="18426">
                  <c:v>96.760000002782604</c:v>
                </c:pt>
                <c:pt idx="18427">
                  <c:v>96.768000002782799</c:v>
                </c:pt>
                <c:pt idx="18428">
                  <c:v>96.776000002782993</c:v>
                </c:pt>
                <c:pt idx="18429">
                  <c:v>96.784000002783301</c:v>
                </c:pt>
                <c:pt idx="18430">
                  <c:v>96.792000002783496</c:v>
                </c:pt>
                <c:pt idx="18431">
                  <c:v>96.800000002783705</c:v>
                </c:pt>
                <c:pt idx="18432">
                  <c:v>96.808000002783999</c:v>
                </c:pt>
                <c:pt idx="18433">
                  <c:v>96.816000002784207</c:v>
                </c:pt>
                <c:pt idx="18434">
                  <c:v>96.824000002784402</c:v>
                </c:pt>
                <c:pt idx="18435">
                  <c:v>96.832000002784596</c:v>
                </c:pt>
                <c:pt idx="18436">
                  <c:v>96.840000002784905</c:v>
                </c:pt>
                <c:pt idx="18437">
                  <c:v>96.848000002785099</c:v>
                </c:pt>
                <c:pt idx="18438">
                  <c:v>96.856000002785294</c:v>
                </c:pt>
                <c:pt idx="18439">
                  <c:v>96.864000002785602</c:v>
                </c:pt>
                <c:pt idx="18440">
                  <c:v>96.872000002785796</c:v>
                </c:pt>
                <c:pt idx="18441">
                  <c:v>96.880000002786005</c:v>
                </c:pt>
                <c:pt idx="18442">
                  <c:v>96.888000002786299</c:v>
                </c:pt>
                <c:pt idx="18443">
                  <c:v>96.896000002786508</c:v>
                </c:pt>
                <c:pt idx="18444">
                  <c:v>96.904000002786702</c:v>
                </c:pt>
                <c:pt idx="18445">
                  <c:v>96.912000002786897</c:v>
                </c:pt>
                <c:pt idx="18446">
                  <c:v>96.920000002787191</c:v>
                </c:pt>
                <c:pt idx="18447">
                  <c:v>96.9280000027874</c:v>
                </c:pt>
                <c:pt idx="18448">
                  <c:v>96.936000002787594</c:v>
                </c:pt>
                <c:pt idx="18449">
                  <c:v>96.944000002787902</c:v>
                </c:pt>
                <c:pt idx="18450">
                  <c:v>96.952000002788097</c:v>
                </c:pt>
                <c:pt idx="18451">
                  <c:v>96.960000002788306</c:v>
                </c:pt>
                <c:pt idx="18452">
                  <c:v>96.9680000027886</c:v>
                </c:pt>
                <c:pt idx="18453">
                  <c:v>96.976000002788808</c:v>
                </c:pt>
                <c:pt idx="18454">
                  <c:v>96.984000002789003</c:v>
                </c:pt>
                <c:pt idx="18455">
                  <c:v>96.992000002789197</c:v>
                </c:pt>
                <c:pt idx="18456">
                  <c:v>97.000000002789491</c:v>
                </c:pt>
                <c:pt idx="18457">
                  <c:v>97.0080000027897</c:v>
                </c:pt>
                <c:pt idx="18458">
                  <c:v>97.016000002789895</c:v>
                </c:pt>
                <c:pt idx="18459">
                  <c:v>97.024000002790203</c:v>
                </c:pt>
                <c:pt idx="18460">
                  <c:v>97.032000002790397</c:v>
                </c:pt>
                <c:pt idx="18461">
                  <c:v>97.040000002790606</c:v>
                </c:pt>
                <c:pt idx="18462">
                  <c:v>97.0480000027909</c:v>
                </c:pt>
                <c:pt idx="18463">
                  <c:v>97.056000002791109</c:v>
                </c:pt>
                <c:pt idx="18464">
                  <c:v>97.064000002791303</c:v>
                </c:pt>
                <c:pt idx="18465">
                  <c:v>97.072000002791611</c:v>
                </c:pt>
                <c:pt idx="18466">
                  <c:v>97.080000002791792</c:v>
                </c:pt>
                <c:pt idx="18467">
                  <c:v>97.088000002792</c:v>
                </c:pt>
                <c:pt idx="18468">
                  <c:v>97.096000002792195</c:v>
                </c:pt>
                <c:pt idx="18469">
                  <c:v>97.104000002792503</c:v>
                </c:pt>
                <c:pt idx="18470">
                  <c:v>97.112000002792698</c:v>
                </c:pt>
                <c:pt idx="18471">
                  <c:v>97.120000002792906</c:v>
                </c:pt>
                <c:pt idx="18472">
                  <c:v>97.1280000027932</c:v>
                </c:pt>
                <c:pt idx="18473">
                  <c:v>97.136000002793409</c:v>
                </c:pt>
                <c:pt idx="18474">
                  <c:v>97.144000002793604</c:v>
                </c:pt>
                <c:pt idx="18475">
                  <c:v>97.152000002793912</c:v>
                </c:pt>
                <c:pt idx="18476">
                  <c:v>97.160000002794092</c:v>
                </c:pt>
                <c:pt idx="18477">
                  <c:v>97.168000002794301</c:v>
                </c:pt>
                <c:pt idx="18478">
                  <c:v>97.176000002794495</c:v>
                </c:pt>
                <c:pt idx="18479">
                  <c:v>97.184000002794804</c:v>
                </c:pt>
                <c:pt idx="18480">
                  <c:v>97.192000002794998</c:v>
                </c:pt>
                <c:pt idx="18481">
                  <c:v>97.200000002795207</c:v>
                </c:pt>
                <c:pt idx="18482">
                  <c:v>97.208000002795501</c:v>
                </c:pt>
                <c:pt idx="18483">
                  <c:v>97.21600000279571</c:v>
                </c:pt>
                <c:pt idx="18484">
                  <c:v>97.22400000279589</c:v>
                </c:pt>
                <c:pt idx="18485">
                  <c:v>97.232000002796212</c:v>
                </c:pt>
                <c:pt idx="18486">
                  <c:v>97.240000002796393</c:v>
                </c:pt>
                <c:pt idx="18487">
                  <c:v>97.248000002796601</c:v>
                </c:pt>
                <c:pt idx="18488">
                  <c:v>97.256000002796796</c:v>
                </c:pt>
                <c:pt idx="18489">
                  <c:v>97.264000002797104</c:v>
                </c:pt>
                <c:pt idx="18490">
                  <c:v>97.272000002797299</c:v>
                </c:pt>
                <c:pt idx="18491">
                  <c:v>97.280000002797507</c:v>
                </c:pt>
                <c:pt idx="18492">
                  <c:v>97.288000002797801</c:v>
                </c:pt>
                <c:pt idx="18493">
                  <c:v>97.29600000279801</c:v>
                </c:pt>
                <c:pt idx="18494">
                  <c:v>97.30400000279819</c:v>
                </c:pt>
                <c:pt idx="18495">
                  <c:v>97.312000002798499</c:v>
                </c:pt>
                <c:pt idx="18496">
                  <c:v>97.320000002798693</c:v>
                </c:pt>
                <c:pt idx="18497">
                  <c:v>97.328000002798902</c:v>
                </c:pt>
                <c:pt idx="18498">
                  <c:v>97.336000002799096</c:v>
                </c:pt>
                <c:pt idx="18499">
                  <c:v>97.344000002799405</c:v>
                </c:pt>
                <c:pt idx="18500">
                  <c:v>97.352000002799599</c:v>
                </c:pt>
                <c:pt idx="18501">
                  <c:v>97.360000002799808</c:v>
                </c:pt>
                <c:pt idx="18502">
                  <c:v>97.368000002800102</c:v>
                </c:pt>
                <c:pt idx="18503">
                  <c:v>97.376000002800311</c:v>
                </c:pt>
                <c:pt idx="18504">
                  <c:v>97.384000002800491</c:v>
                </c:pt>
                <c:pt idx="18505">
                  <c:v>97.392000002800799</c:v>
                </c:pt>
                <c:pt idx="18506">
                  <c:v>97.400000002800994</c:v>
                </c:pt>
                <c:pt idx="18507">
                  <c:v>97.408000002801202</c:v>
                </c:pt>
                <c:pt idx="18508">
                  <c:v>97.416000002801397</c:v>
                </c:pt>
                <c:pt idx="18509">
                  <c:v>97.424000002801705</c:v>
                </c:pt>
                <c:pt idx="18510">
                  <c:v>97.4320000028019</c:v>
                </c:pt>
                <c:pt idx="18511">
                  <c:v>97.440000002802108</c:v>
                </c:pt>
                <c:pt idx="18512">
                  <c:v>97.448000002802402</c:v>
                </c:pt>
                <c:pt idx="18513">
                  <c:v>97.456000002802611</c:v>
                </c:pt>
                <c:pt idx="18514">
                  <c:v>97.464000002802791</c:v>
                </c:pt>
                <c:pt idx="18515">
                  <c:v>97.4720000028031</c:v>
                </c:pt>
                <c:pt idx="18516">
                  <c:v>97.480000002803294</c:v>
                </c:pt>
                <c:pt idx="18517">
                  <c:v>97.488000002803503</c:v>
                </c:pt>
                <c:pt idx="18518">
                  <c:v>97.496000002803697</c:v>
                </c:pt>
                <c:pt idx="18519">
                  <c:v>97.504000002804005</c:v>
                </c:pt>
                <c:pt idx="18520">
                  <c:v>97.5120000028042</c:v>
                </c:pt>
                <c:pt idx="18521">
                  <c:v>97.520000002804409</c:v>
                </c:pt>
                <c:pt idx="18522">
                  <c:v>97.528000002804703</c:v>
                </c:pt>
                <c:pt idx="18523">
                  <c:v>97.536000002804911</c:v>
                </c:pt>
                <c:pt idx="18524">
                  <c:v>97.544000002805092</c:v>
                </c:pt>
                <c:pt idx="18525">
                  <c:v>97.5520000028054</c:v>
                </c:pt>
                <c:pt idx="18526">
                  <c:v>97.560000002805594</c:v>
                </c:pt>
                <c:pt idx="18527">
                  <c:v>97.568000002805803</c:v>
                </c:pt>
                <c:pt idx="18528">
                  <c:v>97.576000002805998</c:v>
                </c:pt>
                <c:pt idx="18529">
                  <c:v>97.584000002806306</c:v>
                </c:pt>
                <c:pt idx="18530">
                  <c:v>97.5920000028065</c:v>
                </c:pt>
                <c:pt idx="18531">
                  <c:v>97.600000002806709</c:v>
                </c:pt>
                <c:pt idx="18532">
                  <c:v>97.608000002807003</c:v>
                </c:pt>
                <c:pt idx="18533">
                  <c:v>97.616000002807198</c:v>
                </c:pt>
                <c:pt idx="18534">
                  <c:v>97.624000002807392</c:v>
                </c:pt>
                <c:pt idx="18535">
                  <c:v>97.6320000028077</c:v>
                </c:pt>
                <c:pt idx="18536">
                  <c:v>97.640000002807895</c:v>
                </c:pt>
                <c:pt idx="18537">
                  <c:v>97.648000002808104</c:v>
                </c:pt>
                <c:pt idx="18538">
                  <c:v>97.656000002808298</c:v>
                </c:pt>
                <c:pt idx="18539">
                  <c:v>97.664000002808606</c:v>
                </c:pt>
                <c:pt idx="18540">
                  <c:v>97.672000002808801</c:v>
                </c:pt>
                <c:pt idx="18541">
                  <c:v>97.68000000280901</c:v>
                </c:pt>
                <c:pt idx="18542">
                  <c:v>97.688000002809304</c:v>
                </c:pt>
                <c:pt idx="18543">
                  <c:v>97.696000002809498</c:v>
                </c:pt>
                <c:pt idx="18544">
                  <c:v>97.704000002809693</c:v>
                </c:pt>
                <c:pt idx="18545">
                  <c:v>97.712000002810001</c:v>
                </c:pt>
                <c:pt idx="18546">
                  <c:v>97.720000002810195</c:v>
                </c:pt>
                <c:pt idx="18547">
                  <c:v>97.728000002810404</c:v>
                </c:pt>
                <c:pt idx="18548">
                  <c:v>97.736000002810599</c:v>
                </c:pt>
                <c:pt idx="18549">
                  <c:v>97.744000002810907</c:v>
                </c:pt>
                <c:pt idx="18550">
                  <c:v>97.752000002811101</c:v>
                </c:pt>
                <c:pt idx="18551">
                  <c:v>97.76000000281131</c:v>
                </c:pt>
                <c:pt idx="18552">
                  <c:v>97.768000002811604</c:v>
                </c:pt>
                <c:pt idx="18553">
                  <c:v>97.776000002811799</c:v>
                </c:pt>
                <c:pt idx="18554">
                  <c:v>97.784000002811993</c:v>
                </c:pt>
                <c:pt idx="18555">
                  <c:v>97.792000002812301</c:v>
                </c:pt>
                <c:pt idx="18556">
                  <c:v>97.800000002812496</c:v>
                </c:pt>
                <c:pt idx="18557">
                  <c:v>97.808000002812705</c:v>
                </c:pt>
                <c:pt idx="18558">
                  <c:v>97.816000002812899</c:v>
                </c:pt>
                <c:pt idx="18559">
                  <c:v>97.824000002813207</c:v>
                </c:pt>
                <c:pt idx="18560">
                  <c:v>97.832000002813402</c:v>
                </c:pt>
                <c:pt idx="18561">
                  <c:v>97.840000002813611</c:v>
                </c:pt>
                <c:pt idx="18562">
                  <c:v>97.848000002813905</c:v>
                </c:pt>
                <c:pt idx="18563">
                  <c:v>97.856000002814099</c:v>
                </c:pt>
                <c:pt idx="18564">
                  <c:v>97.864000002814294</c:v>
                </c:pt>
                <c:pt idx="18565">
                  <c:v>97.872000002814602</c:v>
                </c:pt>
                <c:pt idx="18566">
                  <c:v>97.880000002814796</c:v>
                </c:pt>
                <c:pt idx="18567">
                  <c:v>97.888000002815005</c:v>
                </c:pt>
                <c:pt idx="18568">
                  <c:v>97.8960000028152</c:v>
                </c:pt>
                <c:pt idx="18569">
                  <c:v>97.904000002815508</c:v>
                </c:pt>
                <c:pt idx="18570">
                  <c:v>97.912000002815702</c:v>
                </c:pt>
                <c:pt idx="18571">
                  <c:v>97.920000002815897</c:v>
                </c:pt>
                <c:pt idx="18572">
                  <c:v>97.928000002816205</c:v>
                </c:pt>
                <c:pt idx="18573">
                  <c:v>97.9360000028164</c:v>
                </c:pt>
                <c:pt idx="18574">
                  <c:v>97.944000002816594</c:v>
                </c:pt>
                <c:pt idx="18575">
                  <c:v>97.952000002816902</c:v>
                </c:pt>
                <c:pt idx="18576">
                  <c:v>97.960000002817097</c:v>
                </c:pt>
                <c:pt idx="18577">
                  <c:v>97.968000002817305</c:v>
                </c:pt>
                <c:pt idx="18578">
                  <c:v>97.9760000028175</c:v>
                </c:pt>
                <c:pt idx="18579">
                  <c:v>97.984000002817808</c:v>
                </c:pt>
                <c:pt idx="18580">
                  <c:v>97.992000002818003</c:v>
                </c:pt>
                <c:pt idx="18581">
                  <c:v>98.000000002818197</c:v>
                </c:pt>
                <c:pt idx="18582">
                  <c:v>98.008000002818491</c:v>
                </c:pt>
                <c:pt idx="18583">
                  <c:v>98.0160000028187</c:v>
                </c:pt>
                <c:pt idx="18584">
                  <c:v>98.024000002818894</c:v>
                </c:pt>
                <c:pt idx="18585">
                  <c:v>98.032000002819203</c:v>
                </c:pt>
                <c:pt idx="18586">
                  <c:v>98.040000002819397</c:v>
                </c:pt>
                <c:pt idx="18587">
                  <c:v>98.048000002819606</c:v>
                </c:pt>
                <c:pt idx="18588">
                  <c:v>98.0560000028198</c:v>
                </c:pt>
                <c:pt idx="18589">
                  <c:v>98.064000002820109</c:v>
                </c:pt>
                <c:pt idx="18590">
                  <c:v>98.072000002820303</c:v>
                </c:pt>
                <c:pt idx="18591">
                  <c:v>98.080000002820498</c:v>
                </c:pt>
                <c:pt idx="18592">
                  <c:v>98.088000002820792</c:v>
                </c:pt>
                <c:pt idx="18593">
                  <c:v>98.096000002821</c:v>
                </c:pt>
                <c:pt idx="18594">
                  <c:v>98.104000002821195</c:v>
                </c:pt>
                <c:pt idx="18595">
                  <c:v>98.112000002821503</c:v>
                </c:pt>
                <c:pt idx="18596">
                  <c:v>98.120000002821698</c:v>
                </c:pt>
                <c:pt idx="18597">
                  <c:v>98.128000002821906</c:v>
                </c:pt>
                <c:pt idx="18598">
                  <c:v>98.136000002822101</c:v>
                </c:pt>
                <c:pt idx="18599">
                  <c:v>98.144000002822409</c:v>
                </c:pt>
                <c:pt idx="18600">
                  <c:v>98.152000002822604</c:v>
                </c:pt>
                <c:pt idx="18601">
                  <c:v>98.160000002822798</c:v>
                </c:pt>
                <c:pt idx="18602">
                  <c:v>98.168000002823092</c:v>
                </c:pt>
                <c:pt idx="18603">
                  <c:v>98.176000002823301</c:v>
                </c:pt>
                <c:pt idx="18604">
                  <c:v>98.184000002823495</c:v>
                </c:pt>
                <c:pt idx="18605">
                  <c:v>98.192000002823804</c:v>
                </c:pt>
                <c:pt idx="18606">
                  <c:v>98.200000002823998</c:v>
                </c:pt>
                <c:pt idx="18607">
                  <c:v>98.208000002824207</c:v>
                </c:pt>
                <c:pt idx="18608">
                  <c:v>98.216000002824401</c:v>
                </c:pt>
                <c:pt idx="18609">
                  <c:v>98.22400000282471</c:v>
                </c:pt>
                <c:pt idx="18610">
                  <c:v>98.232000002824904</c:v>
                </c:pt>
                <c:pt idx="18611">
                  <c:v>98.240000002825099</c:v>
                </c:pt>
                <c:pt idx="18612">
                  <c:v>98.248000002825393</c:v>
                </c:pt>
                <c:pt idx="18613">
                  <c:v>98.256000002825601</c:v>
                </c:pt>
                <c:pt idx="18614">
                  <c:v>98.264000002825796</c:v>
                </c:pt>
                <c:pt idx="18615">
                  <c:v>98.272000002826104</c:v>
                </c:pt>
                <c:pt idx="18616">
                  <c:v>98.280000002826299</c:v>
                </c:pt>
                <c:pt idx="18617">
                  <c:v>98.288000002826507</c:v>
                </c:pt>
                <c:pt idx="18618">
                  <c:v>98.296000002826702</c:v>
                </c:pt>
                <c:pt idx="18619">
                  <c:v>98.30400000282701</c:v>
                </c:pt>
                <c:pt idx="18620">
                  <c:v>98.31200000282719</c:v>
                </c:pt>
                <c:pt idx="18621">
                  <c:v>98.320000002827513</c:v>
                </c:pt>
                <c:pt idx="18622">
                  <c:v>98.328000002827693</c:v>
                </c:pt>
                <c:pt idx="18623">
                  <c:v>98.336000002827902</c:v>
                </c:pt>
                <c:pt idx="18624">
                  <c:v>98.344000002828096</c:v>
                </c:pt>
                <c:pt idx="18625">
                  <c:v>98.352000002828404</c:v>
                </c:pt>
                <c:pt idx="18626">
                  <c:v>98.360000002828599</c:v>
                </c:pt>
                <c:pt idx="18627">
                  <c:v>98.368000002828808</c:v>
                </c:pt>
                <c:pt idx="18628">
                  <c:v>98.376000002829102</c:v>
                </c:pt>
                <c:pt idx="18629">
                  <c:v>98.38400000282931</c:v>
                </c:pt>
                <c:pt idx="18630">
                  <c:v>98.392000002829491</c:v>
                </c:pt>
                <c:pt idx="18631">
                  <c:v>98.400000002829799</c:v>
                </c:pt>
                <c:pt idx="18632">
                  <c:v>98.408000002829993</c:v>
                </c:pt>
                <c:pt idx="18633">
                  <c:v>98.416000002830202</c:v>
                </c:pt>
                <c:pt idx="18634">
                  <c:v>98.424000002830397</c:v>
                </c:pt>
                <c:pt idx="18635">
                  <c:v>98.432000002830705</c:v>
                </c:pt>
                <c:pt idx="18636">
                  <c:v>98.440000002830899</c:v>
                </c:pt>
                <c:pt idx="18637">
                  <c:v>98.448000002831108</c:v>
                </c:pt>
                <c:pt idx="18638">
                  <c:v>98.456000002831402</c:v>
                </c:pt>
                <c:pt idx="18639">
                  <c:v>98.464000002831611</c:v>
                </c:pt>
                <c:pt idx="18640">
                  <c:v>98.472000002831791</c:v>
                </c:pt>
                <c:pt idx="18641">
                  <c:v>98.480000002832099</c:v>
                </c:pt>
                <c:pt idx="18642">
                  <c:v>98.488000002832294</c:v>
                </c:pt>
                <c:pt idx="18643">
                  <c:v>98.496000002832503</c:v>
                </c:pt>
                <c:pt idx="18644">
                  <c:v>98.504000002832697</c:v>
                </c:pt>
                <c:pt idx="18645">
                  <c:v>98.512000002833005</c:v>
                </c:pt>
                <c:pt idx="18646">
                  <c:v>98.5200000028332</c:v>
                </c:pt>
                <c:pt idx="18647">
                  <c:v>98.528000002833409</c:v>
                </c:pt>
                <c:pt idx="18648">
                  <c:v>98.536000002833703</c:v>
                </c:pt>
                <c:pt idx="18649">
                  <c:v>98.544000002833911</c:v>
                </c:pt>
                <c:pt idx="18650">
                  <c:v>98.552000002834092</c:v>
                </c:pt>
                <c:pt idx="18651">
                  <c:v>98.5600000028344</c:v>
                </c:pt>
                <c:pt idx="18652">
                  <c:v>98.568000002834594</c:v>
                </c:pt>
                <c:pt idx="18653">
                  <c:v>98.576000002834803</c:v>
                </c:pt>
                <c:pt idx="18654">
                  <c:v>98.584000002834998</c:v>
                </c:pt>
                <c:pt idx="18655">
                  <c:v>98.592000002835306</c:v>
                </c:pt>
                <c:pt idx="18656">
                  <c:v>98.6000000028355</c:v>
                </c:pt>
                <c:pt idx="18657">
                  <c:v>98.608000002835709</c:v>
                </c:pt>
                <c:pt idx="18658">
                  <c:v>98.616000002836003</c:v>
                </c:pt>
                <c:pt idx="18659">
                  <c:v>98.624000002836212</c:v>
                </c:pt>
                <c:pt idx="18660">
                  <c:v>98.632000002836392</c:v>
                </c:pt>
                <c:pt idx="18661">
                  <c:v>98.6400000028367</c:v>
                </c:pt>
                <c:pt idx="18662">
                  <c:v>98.648000002836895</c:v>
                </c:pt>
                <c:pt idx="18663">
                  <c:v>98.656000002837104</c:v>
                </c:pt>
                <c:pt idx="18664">
                  <c:v>98.664000002837298</c:v>
                </c:pt>
                <c:pt idx="18665">
                  <c:v>98.672000002837606</c:v>
                </c:pt>
                <c:pt idx="18666">
                  <c:v>98.680000002837801</c:v>
                </c:pt>
                <c:pt idx="18667">
                  <c:v>98.68800000283801</c:v>
                </c:pt>
                <c:pt idx="18668">
                  <c:v>98.696000002838304</c:v>
                </c:pt>
                <c:pt idx="18669">
                  <c:v>98.704000002838498</c:v>
                </c:pt>
                <c:pt idx="18670">
                  <c:v>98.712000002838693</c:v>
                </c:pt>
                <c:pt idx="18671">
                  <c:v>98.720000002839001</c:v>
                </c:pt>
                <c:pt idx="18672">
                  <c:v>98.728000002839195</c:v>
                </c:pt>
                <c:pt idx="18673">
                  <c:v>98.736000002839404</c:v>
                </c:pt>
                <c:pt idx="18674">
                  <c:v>98.744000002839599</c:v>
                </c:pt>
                <c:pt idx="18675">
                  <c:v>98.752000002839907</c:v>
                </c:pt>
                <c:pt idx="18676">
                  <c:v>98.760000002840101</c:v>
                </c:pt>
                <c:pt idx="18677">
                  <c:v>98.76800000284031</c:v>
                </c:pt>
                <c:pt idx="18678">
                  <c:v>98.776000002840604</c:v>
                </c:pt>
                <c:pt idx="18679">
                  <c:v>98.784000002840799</c:v>
                </c:pt>
                <c:pt idx="18680">
                  <c:v>98.792000002840993</c:v>
                </c:pt>
                <c:pt idx="18681">
                  <c:v>98.800000002841301</c:v>
                </c:pt>
                <c:pt idx="18682">
                  <c:v>98.808000002841496</c:v>
                </c:pt>
                <c:pt idx="18683">
                  <c:v>98.816000002841704</c:v>
                </c:pt>
                <c:pt idx="18684">
                  <c:v>98.824000002841899</c:v>
                </c:pt>
                <c:pt idx="18685">
                  <c:v>98.832000002842207</c:v>
                </c:pt>
                <c:pt idx="18686">
                  <c:v>98.840000002842402</c:v>
                </c:pt>
                <c:pt idx="18687">
                  <c:v>98.84800000284261</c:v>
                </c:pt>
                <c:pt idx="18688">
                  <c:v>98.856000002842904</c:v>
                </c:pt>
                <c:pt idx="18689">
                  <c:v>98.864000002843099</c:v>
                </c:pt>
                <c:pt idx="18690">
                  <c:v>98.872000002843293</c:v>
                </c:pt>
                <c:pt idx="18691">
                  <c:v>98.880000002843602</c:v>
                </c:pt>
                <c:pt idx="18692">
                  <c:v>98.888000002843796</c:v>
                </c:pt>
                <c:pt idx="18693">
                  <c:v>98.896000002844005</c:v>
                </c:pt>
                <c:pt idx="18694">
                  <c:v>98.904000002844199</c:v>
                </c:pt>
                <c:pt idx="18695">
                  <c:v>98.912000002844508</c:v>
                </c:pt>
                <c:pt idx="18696">
                  <c:v>98.920000002844702</c:v>
                </c:pt>
                <c:pt idx="18697">
                  <c:v>98.928000002844911</c:v>
                </c:pt>
                <c:pt idx="18698">
                  <c:v>98.936000002845205</c:v>
                </c:pt>
                <c:pt idx="18699">
                  <c:v>98.944000002845399</c:v>
                </c:pt>
                <c:pt idx="18700">
                  <c:v>98.952000002845594</c:v>
                </c:pt>
                <c:pt idx="18701">
                  <c:v>98.960000002845902</c:v>
                </c:pt>
                <c:pt idx="18702">
                  <c:v>98.968000002846097</c:v>
                </c:pt>
                <c:pt idx="18703">
                  <c:v>98.976000002846305</c:v>
                </c:pt>
                <c:pt idx="18704">
                  <c:v>98.9840000028465</c:v>
                </c:pt>
                <c:pt idx="18705">
                  <c:v>98.992000002846808</c:v>
                </c:pt>
                <c:pt idx="18706">
                  <c:v>99.000000002847003</c:v>
                </c:pt>
                <c:pt idx="18707">
                  <c:v>99.008000002847197</c:v>
                </c:pt>
                <c:pt idx="18708">
                  <c:v>99.016000002847505</c:v>
                </c:pt>
                <c:pt idx="18709">
                  <c:v>99.0240000028477</c:v>
                </c:pt>
                <c:pt idx="18710">
                  <c:v>99.032000002847894</c:v>
                </c:pt>
                <c:pt idx="18711">
                  <c:v>99.040000002848203</c:v>
                </c:pt>
                <c:pt idx="18712">
                  <c:v>99.048000002848397</c:v>
                </c:pt>
                <c:pt idx="18713">
                  <c:v>99.056000002848606</c:v>
                </c:pt>
                <c:pt idx="18714">
                  <c:v>99.0640000028488</c:v>
                </c:pt>
                <c:pt idx="18715">
                  <c:v>99.072000002849109</c:v>
                </c:pt>
                <c:pt idx="18716">
                  <c:v>99.080000002849303</c:v>
                </c:pt>
                <c:pt idx="18717">
                  <c:v>99.088000002849498</c:v>
                </c:pt>
                <c:pt idx="18718">
                  <c:v>99.096000002849792</c:v>
                </c:pt>
                <c:pt idx="18719">
                  <c:v>99.10400000285</c:v>
                </c:pt>
                <c:pt idx="18720">
                  <c:v>99.112000002850195</c:v>
                </c:pt>
                <c:pt idx="18721">
                  <c:v>99.120000002850503</c:v>
                </c:pt>
                <c:pt idx="18722">
                  <c:v>99.128000002850698</c:v>
                </c:pt>
                <c:pt idx="18723">
                  <c:v>99.136000002850906</c:v>
                </c:pt>
                <c:pt idx="18724">
                  <c:v>99.144000002851101</c:v>
                </c:pt>
                <c:pt idx="18725">
                  <c:v>99.152000002851409</c:v>
                </c:pt>
                <c:pt idx="18726">
                  <c:v>99.160000002851604</c:v>
                </c:pt>
                <c:pt idx="18727">
                  <c:v>99.168000002851798</c:v>
                </c:pt>
                <c:pt idx="18728">
                  <c:v>99.176000002852092</c:v>
                </c:pt>
                <c:pt idx="18729">
                  <c:v>99.184000002852301</c:v>
                </c:pt>
                <c:pt idx="18730">
                  <c:v>99.192000002852495</c:v>
                </c:pt>
                <c:pt idx="18731">
                  <c:v>99.200000002852804</c:v>
                </c:pt>
                <c:pt idx="18732">
                  <c:v>99.208000002852998</c:v>
                </c:pt>
                <c:pt idx="18733">
                  <c:v>99.216000002853207</c:v>
                </c:pt>
                <c:pt idx="18734">
                  <c:v>99.224000002853401</c:v>
                </c:pt>
                <c:pt idx="18735">
                  <c:v>99.232000002853709</c:v>
                </c:pt>
                <c:pt idx="18736">
                  <c:v>99.240000002853904</c:v>
                </c:pt>
                <c:pt idx="18737">
                  <c:v>99.248000002854099</c:v>
                </c:pt>
                <c:pt idx="18738">
                  <c:v>99.256000002854393</c:v>
                </c:pt>
                <c:pt idx="18739">
                  <c:v>99.264000002854601</c:v>
                </c:pt>
                <c:pt idx="18740">
                  <c:v>99.272000002854796</c:v>
                </c:pt>
                <c:pt idx="18741">
                  <c:v>99.280000002855104</c:v>
                </c:pt>
                <c:pt idx="18742">
                  <c:v>99.288000002855298</c:v>
                </c:pt>
                <c:pt idx="18743">
                  <c:v>99.296000002855507</c:v>
                </c:pt>
                <c:pt idx="18744">
                  <c:v>99.304000002855702</c:v>
                </c:pt>
                <c:pt idx="18745">
                  <c:v>99.31200000285601</c:v>
                </c:pt>
                <c:pt idx="18746">
                  <c:v>99.320000002856204</c:v>
                </c:pt>
                <c:pt idx="18747">
                  <c:v>99.328000002856399</c:v>
                </c:pt>
                <c:pt idx="18748">
                  <c:v>99.336000002856693</c:v>
                </c:pt>
                <c:pt idx="18749">
                  <c:v>99.344000002856902</c:v>
                </c:pt>
                <c:pt idx="18750">
                  <c:v>99.352000002857096</c:v>
                </c:pt>
                <c:pt idx="18751">
                  <c:v>99.360000002857404</c:v>
                </c:pt>
                <c:pt idx="18752">
                  <c:v>99.368000002857599</c:v>
                </c:pt>
                <c:pt idx="18753">
                  <c:v>99.376000002857808</c:v>
                </c:pt>
                <c:pt idx="18754">
                  <c:v>99.384000002858002</c:v>
                </c:pt>
                <c:pt idx="18755">
                  <c:v>99.39200000285831</c:v>
                </c:pt>
                <c:pt idx="18756">
                  <c:v>99.400000002858491</c:v>
                </c:pt>
                <c:pt idx="18757">
                  <c:v>99.408000002858699</c:v>
                </c:pt>
                <c:pt idx="18758">
                  <c:v>99.416000002858993</c:v>
                </c:pt>
                <c:pt idx="18759">
                  <c:v>99.424000002859202</c:v>
                </c:pt>
                <c:pt idx="18760">
                  <c:v>99.432000002859397</c:v>
                </c:pt>
                <c:pt idx="18761">
                  <c:v>99.440000002859705</c:v>
                </c:pt>
                <c:pt idx="18762">
                  <c:v>99.448000002859899</c:v>
                </c:pt>
                <c:pt idx="18763">
                  <c:v>99.456000002860108</c:v>
                </c:pt>
                <c:pt idx="18764">
                  <c:v>99.464000002860303</c:v>
                </c:pt>
                <c:pt idx="18765">
                  <c:v>99.472000002860611</c:v>
                </c:pt>
                <c:pt idx="18766">
                  <c:v>99.480000002860791</c:v>
                </c:pt>
                <c:pt idx="18767">
                  <c:v>99.488000002861</c:v>
                </c:pt>
                <c:pt idx="18768">
                  <c:v>99.496000002861294</c:v>
                </c:pt>
                <c:pt idx="18769">
                  <c:v>99.504000002861503</c:v>
                </c:pt>
                <c:pt idx="18770">
                  <c:v>99.512000002861697</c:v>
                </c:pt>
                <c:pt idx="18771">
                  <c:v>99.520000002862005</c:v>
                </c:pt>
                <c:pt idx="18772">
                  <c:v>99.5280000028622</c:v>
                </c:pt>
                <c:pt idx="18773">
                  <c:v>99.536000002862409</c:v>
                </c:pt>
                <c:pt idx="18774">
                  <c:v>99.544000002862603</c:v>
                </c:pt>
                <c:pt idx="18775">
                  <c:v>99.552000002862911</c:v>
                </c:pt>
                <c:pt idx="18776">
                  <c:v>99.560000002863092</c:v>
                </c:pt>
                <c:pt idx="18777">
                  <c:v>99.5680000028633</c:v>
                </c:pt>
                <c:pt idx="18778">
                  <c:v>99.576000002863594</c:v>
                </c:pt>
                <c:pt idx="18779">
                  <c:v>99.584000002863803</c:v>
                </c:pt>
                <c:pt idx="18780">
                  <c:v>99.592000002863998</c:v>
                </c:pt>
                <c:pt idx="18781">
                  <c:v>99.600000002864306</c:v>
                </c:pt>
                <c:pt idx="18782">
                  <c:v>99.6080000028645</c:v>
                </c:pt>
                <c:pt idx="18783">
                  <c:v>99.616000002864709</c:v>
                </c:pt>
                <c:pt idx="18784">
                  <c:v>99.624000002864889</c:v>
                </c:pt>
                <c:pt idx="18785">
                  <c:v>99.632000002865212</c:v>
                </c:pt>
                <c:pt idx="18786">
                  <c:v>99.640000002865392</c:v>
                </c:pt>
                <c:pt idx="18787">
                  <c:v>99.648000002865601</c:v>
                </c:pt>
                <c:pt idx="18788">
                  <c:v>99.656000002865895</c:v>
                </c:pt>
                <c:pt idx="18789">
                  <c:v>99.664000002866104</c:v>
                </c:pt>
                <c:pt idx="18790">
                  <c:v>99.672000002866298</c:v>
                </c:pt>
                <c:pt idx="18791">
                  <c:v>99.680000002866606</c:v>
                </c:pt>
                <c:pt idx="18792">
                  <c:v>99.688000002866801</c:v>
                </c:pt>
                <c:pt idx="18793">
                  <c:v>99.696000002867009</c:v>
                </c:pt>
                <c:pt idx="18794">
                  <c:v>99.70400000286719</c:v>
                </c:pt>
                <c:pt idx="18795">
                  <c:v>99.712000002867512</c:v>
                </c:pt>
                <c:pt idx="18796">
                  <c:v>99.720000002867693</c:v>
                </c:pt>
                <c:pt idx="18797">
                  <c:v>99.728000002867901</c:v>
                </c:pt>
                <c:pt idx="18798">
                  <c:v>99.736000002868195</c:v>
                </c:pt>
                <c:pt idx="18799">
                  <c:v>99.744000002868404</c:v>
                </c:pt>
                <c:pt idx="18800">
                  <c:v>99.752000002868598</c:v>
                </c:pt>
                <c:pt idx="18801">
                  <c:v>99.760000002868907</c:v>
                </c:pt>
                <c:pt idx="18802">
                  <c:v>99.768000002869101</c:v>
                </c:pt>
                <c:pt idx="18803">
                  <c:v>99.77600000286931</c:v>
                </c:pt>
                <c:pt idx="18804">
                  <c:v>99.78400000286949</c:v>
                </c:pt>
                <c:pt idx="18805">
                  <c:v>99.792000002869798</c:v>
                </c:pt>
                <c:pt idx="18806">
                  <c:v>99.800000002869993</c:v>
                </c:pt>
                <c:pt idx="18807">
                  <c:v>99.808000002870202</c:v>
                </c:pt>
                <c:pt idx="18808">
                  <c:v>99.816000002870496</c:v>
                </c:pt>
                <c:pt idx="18809">
                  <c:v>99.824000002870704</c:v>
                </c:pt>
                <c:pt idx="18810">
                  <c:v>99.832000002870899</c:v>
                </c:pt>
                <c:pt idx="18811">
                  <c:v>99.840000002871207</c:v>
                </c:pt>
                <c:pt idx="18812">
                  <c:v>99.848000002871402</c:v>
                </c:pt>
                <c:pt idx="18813">
                  <c:v>99.85600000287161</c:v>
                </c:pt>
                <c:pt idx="18814">
                  <c:v>99.864000002871791</c:v>
                </c:pt>
                <c:pt idx="18815">
                  <c:v>99.872000002872099</c:v>
                </c:pt>
                <c:pt idx="18816">
                  <c:v>99.880000002872293</c:v>
                </c:pt>
                <c:pt idx="18817">
                  <c:v>99.888000002872502</c:v>
                </c:pt>
                <c:pt idx="18818">
                  <c:v>99.896000002872796</c:v>
                </c:pt>
                <c:pt idx="18819">
                  <c:v>99.904000002873005</c:v>
                </c:pt>
                <c:pt idx="18820">
                  <c:v>99.912000002873199</c:v>
                </c:pt>
                <c:pt idx="18821">
                  <c:v>99.920000002873508</c:v>
                </c:pt>
                <c:pt idx="18822">
                  <c:v>99.928000002873702</c:v>
                </c:pt>
                <c:pt idx="18823">
                  <c:v>99.936000002873911</c:v>
                </c:pt>
                <c:pt idx="18824">
                  <c:v>99.944000002874205</c:v>
                </c:pt>
                <c:pt idx="18825">
                  <c:v>99.952000002874399</c:v>
                </c:pt>
                <c:pt idx="18826">
                  <c:v>99.960000002874594</c:v>
                </c:pt>
                <c:pt idx="18827">
                  <c:v>99.968000002874803</c:v>
                </c:pt>
                <c:pt idx="18828">
                  <c:v>99.976000002875097</c:v>
                </c:pt>
                <c:pt idx="18829">
                  <c:v>99.984000002875305</c:v>
                </c:pt>
                <c:pt idx="18830">
                  <c:v>99.9920000028755</c:v>
                </c:pt>
                <c:pt idx="18831">
                  <c:v>100.00000000287599</c:v>
                </c:pt>
                <c:pt idx="18832">
                  <c:v>100.008000002876</c:v>
                </c:pt>
                <c:pt idx="18833">
                  <c:v>100.016000002876</c:v>
                </c:pt>
                <c:pt idx="18834">
                  <c:v>100.02400000287601</c:v>
                </c:pt>
                <c:pt idx="18835">
                  <c:v>100.032000002877</c:v>
                </c:pt>
                <c:pt idx="18836">
                  <c:v>100.04000000287699</c:v>
                </c:pt>
                <c:pt idx="18837">
                  <c:v>100.048000002877</c:v>
                </c:pt>
                <c:pt idx="18838">
                  <c:v>100.056000002877</c:v>
                </c:pt>
                <c:pt idx="18839">
                  <c:v>100.064000002878</c:v>
                </c:pt>
                <c:pt idx="18840">
                  <c:v>100.072000002878</c:v>
                </c:pt>
                <c:pt idx="18841">
                  <c:v>100.08000000287801</c:v>
                </c:pt>
                <c:pt idx="18842">
                  <c:v>100.088000002878</c:v>
                </c:pt>
                <c:pt idx="18843">
                  <c:v>100.09600000287899</c:v>
                </c:pt>
                <c:pt idx="18844">
                  <c:v>100.104000002879</c:v>
                </c:pt>
                <c:pt idx="18845">
                  <c:v>100.112000002879</c:v>
                </c:pt>
                <c:pt idx="18846">
                  <c:v>100.12000000287901</c:v>
                </c:pt>
                <c:pt idx="18847">
                  <c:v>100.12800000287899</c:v>
                </c:pt>
                <c:pt idx="18848">
                  <c:v>100.13600000288001</c:v>
                </c:pt>
                <c:pt idx="18849">
                  <c:v>100.14400000288001</c:v>
                </c:pt>
                <c:pt idx="18850">
                  <c:v>100.15200000288</c:v>
                </c:pt>
                <c:pt idx="18851">
                  <c:v>100.16000000288</c:v>
                </c:pt>
                <c:pt idx="18852">
                  <c:v>100.16800000288099</c:v>
                </c:pt>
                <c:pt idx="18853">
                  <c:v>100.176000002881</c:v>
                </c:pt>
                <c:pt idx="18854">
                  <c:v>100.18400000288099</c:v>
                </c:pt>
                <c:pt idx="18855">
                  <c:v>100.192000002881</c:v>
                </c:pt>
                <c:pt idx="18856">
                  <c:v>100.20000000288199</c:v>
                </c:pt>
                <c:pt idx="18857">
                  <c:v>100.208000002882</c:v>
                </c:pt>
                <c:pt idx="18858">
                  <c:v>100.216000002882</c:v>
                </c:pt>
                <c:pt idx="18859">
                  <c:v>100.22400000288199</c:v>
                </c:pt>
                <c:pt idx="18860">
                  <c:v>100.232000002882</c:v>
                </c:pt>
                <c:pt idx="18861">
                  <c:v>100.24000000288299</c:v>
                </c:pt>
                <c:pt idx="18862">
                  <c:v>100.248000002883</c:v>
                </c:pt>
                <c:pt idx="18863">
                  <c:v>100.256000002883</c:v>
                </c:pt>
                <c:pt idx="18864">
                  <c:v>100.26400000288301</c:v>
                </c:pt>
                <c:pt idx="18865">
                  <c:v>100.272000002884</c:v>
                </c:pt>
                <c:pt idx="18866">
                  <c:v>100.28000000288401</c:v>
                </c:pt>
                <c:pt idx="18867">
                  <c:v>100.288000002884</c:v>
                </c:pt>
                <c:pt idx="18868">
                  <c:v>100.296000002884</c:v>
                </c:pt>
                <c:pt idx="18869">
                  <c:v>100.304000002885</c:v>
                </c:pt>
                <c:pt idx="18870">
                  <c:v>100.312000002885</c:v>
                </c:pt>
                <c:pt idx="18871">
                  <c:v>100.32000000288501</c:v>
                </c:pt>
                <c:pt idx="18872">
                  <c:v>100.32800000288501</c:v>
                </c:pt>
                <c:pt idx="18873">
                  <c:v>100.336000002885</c:v>
                </c:pt>
                <c:pt idx="18874">
                  <c:v>100.34400000288601</c:v>
                </c:pt>
                <c:pt idx="18875">
                  <c:v>100.35200000288599</c:v>
                </c:pt>
                <c:pt idx="18876">
                  <c:v>100.360000002886</c:v>
                </c:pt>
                <c:pt idx="18877">
                  <c:v>100.36800000288599</c:v>
                </c:pt>
                <c:pt idx="18878">
                  <c:v>100.376000002887</c:v>
                </c:pt>
                <c:pt idx="18879">
                  <c:v>100.38400000288699</c:v>
                </c:pt>
                <c:pt idx="18880">
                  <c:v>100.392000002887</c:v>
                </c:pt>
                <c:pt idx="18881">
                  <c:v>100.400000002887</c:v>
                </c:pt>
                <c:pt idx="18882">
                  <c:v>100.40800000288699</c:v>
                </c:pt>
                <c:pt idx="18883">
                  <c:v>100.416000002888</c:v>
                </c:pt>
                <c:pt idx="18884">
                  <c:v>100.42400000288799</c:v>
                </c:pt>
                <c:pt idx="18885">
                  <c:v>100.432000002888</c:v>
                </c:pt>
                <c:pt idx="18886">
                  <c:v>100.440000002888</c:v>
                </c:pt>
                <c:pt idx="18887">
                  <c:v>100.448000002889</c:v>
                </c:pt>
                <c:pt idx="18888">
                  <c:v>100.456000002889</c:v>
                </c:pt>
                <c:pt idx="18889">
                  <c:v>100.46400000288901</c:v>
                </c:pt>
                <c:pt idx="18890">
                  <c:v>100.472000002889</c:v>
                </c:pt>
                <c:pt idx="18891">
                  <c:v>100.48000000288999</c:v>
                </c:pt>
                <c:pt idx="18892">
                  <c:v>100.48800000289</c:v>
                </c:pt>
                <c:pt idx="18893">
                  <c:v>100.49600000289</c:v>
                </c:pt>
                <c:pt idx="18894">
                  <c:v>100.50400000289001</c:v>
                </c:pt>
                <c:pt idx="18895">
                  <c:v>100.51200000288999</c:v>
                </c:pt>
                <c:pt idx="18896">
                  <c:v>100.52000000289101</c:v>
                </c:pt>
                <c:pt idx="18897">
                  <c:v>100.52800000289101</c:v>
                </c:pt>
                <c:pt idx="18898">
                  <c:v>100.53600000289099</c:v>
                </c:pt>
                <c:pt idx="18899">
                  <c:v>100.544000002891</c:v>
                </c:pt>
                <c:pt idx="18900">
                  <c:v>100.552000002892</c:v>
                </c:pt>
                <c:pt idx="18901">
                  <c:v>100.560000002892</c:v>
                </c:pt>
                <c:pt idx="18902">
                  <c:v>100.56800000289199</c:v>
                </c:pt>
                <c:pt idx="18903">
                  <c:v>100.576000002892</c:v>
                </c:pt>
                <c:pt idx="18904">
                  <c:v>100.58400000289299</c:v>
                </c:pt>
                <c:pt idx="18905">
                  <c:v>100.592000002893</c:v>
                </c:pt>
                <c:pt idx="18906">
                  <c:v>100.600000002893</c:v>
                </c:pt>
                <c:pt idx="18907">
                  <c:v>100.60800000289299</c:v>
                </c:pt>
                <c:pt idx="18908">
                  <c:v>100.616000002893</c:v>
                </c:pt>
                <c:pt idx="18909">
                  <c:v>100.62400000289399</c:v>
                </c:pt>
                <c:pt idx="18910">
                  <c:v>100.632000002894</c:v>
                </c:pt>
                <c:pt idx="18911">
                  <c:v>100.640000002894</c:v>
                </c:pt>
                <c:pt idx="18912">
                  <c:v>100.64800000289401</c:v>
                </c:pt>
                <c:pt idx="18913">
                  <c:v>100.656000002895</c:v>
                </c:pt>
                <c:pt idx="18914">
                  <c:v>100.66400000289499</c:v>
                </c:pt>
                <c:pt idx="18915">
                  <c:v>100.672000002895</c:v>
                </c:pt>
                <c:pt idx="18916">
                  <c:v>100.680000002895</c:v>
                </c:pt>
                <c:pt idx="18917">
                  <c:v>100.688000002896</c:v>
                </c:pt>
                <c:pt idx="18918">
                  <c:v>100.696000002896</c:v>
                </c:pt>
                <c:pt idx="18919">
                  <c:v>100.70400000289601</c:v>
                </c:pt>
                <c:pt idx="18920">
                  <c:v>100.712000002896</c:v>
                </c:pt>
                <c:pt idx="18921">
                  <c:v>100.720000002896</c:v>
                </c:pt>
                <c:pt idx="18922">
                  <c:v>100.72800000289701</c:v>
                </c:pt>
                <c:pt idx="18923">
                  <c:v>100.736000002897</c:v>
                </c:pt>
                <c:pt idx="18924">
                  <c:v>100.744000002897</c:v>
                </c:pt>
                <c:pt idx="18925">
                  <c:v>100.75200000289699</c:v>
                </c:pt>
                <c:pt idx="18926">
                  <c:v>100.76000000289801</c:v>
                </c:pt>
                <c:pt idx="18927">
                  <c:v>100.76800000289799</c:v>
                </c:pt>
                <c:pt idx="18928">
                  <c:v>100.776000002898</c:v>
                </c:pt>
                <c:pt idx="18929">
                  <c:v>100.784000002898</c:v>
                </c:pt>
                <c:pt idx="18930">
                  <c:v>100.79200000289899</c:v>
                </c:pt>
                <c:pt idx="18931">
                  <c:v>100.800000002899</c:v>
                </c:pt>
                <c:pt idx="18932">
                  <c:v>100.80800000289899</c:v>
                </c:pt>
                <c:pt idx="18933">
                  <c:v>100.816000002899</c:v>
                </c:pt>
                <c:pt idx="18934">
                  <c:v>100.824000002899</c:v>
                </c:pt>
                <c:pt idx="18935">
                  <c:v>100.8320000029</c:v>
                </c:pt>
                <c:pt idx="18936">
                  <c:v>100.8400000029</c:v>
                </c:pt>
                <c:pt idx="18937">
                  <c:v>100.84800000290001</c:v>
                </c:pt>
                <c:pt idx="18938">
                  <c:v>100.8560000029</c:v>
                </c:pt>
                <c:pt idx="18939">
                  <c:v>100.86400000290099</c:v>
                </c:pt>
                <c:pt idx="18940">
                  <c:v>100.872000002901</c:v>
                </c:pt>
                <c:pt idx="18941">
                  <c:v>100.880000002901</c:v>
                </c:pt>
                <c:pt idx="18942">
                  <c:v>100.88800000290101</c:v>
                </c:pt>
                <c:pt idx="18943">
                  <c:v>100.896000002902</c:v>
                </c:pt>
                <c:pt idx="18944">
                  <c:v>100.90400000290201</c:v>
                </c:pt>
                <c:pt idx="18945">
                  <c:v>100.912000002902</c:v>
                </c:pt>
                <c:pt idx="18946">
                  <c:v>100.920000002902</c:v>
                </c:pt>
                <c:pt idx="18947">
                  <c:v>100.928000002902</c:v>
                </c:pt>
                <c:pt idx="18948">
                  <c:v>100.936000002903</c:v>
                </c:pt>
                <c:pt idx="18949">
                  <c:v>100.94400000290301</c:v>
                </c:pt>
                <c:pt idx="18950">
                  <c:v>100.95200000290299</c:v>
                </c:pt>
                <c:pt idx="18951">
                  <c:v>100.960000002903</c:v>
                </c:pt>
                <c:pt idx="18952">
                  <c:v>100.96800000290399</c:v>
                </c:pt>
                <c:pt idx="18953">
                  <c:v>100.976000002904</c:v>
                </c:pt>
                <c:pt idx="18954">
                  <c:v>100.984000002904</c:v>
                </c:pt>
                <c:pt idx="18955">
                  <c:v>100.99200000290399</c:v>
                </c:pt>
                <c:pt idx="18956">
                  <c:v>101.000000002905</c:v>
                </c:pt>
                <c:pt idx="18957">
                  <c:v>101.00800000290499</c:v>
                </c:pt>
                <c:pt idx="18958">
                  <c:v>101.016000002905</c:v>
                </c:pt>
                <c:pt idx="18959">
                  <c:v>101.024000002905</c:v>
                </c:pt>
                <c:pt idx="18960">
                  <c:v>101.03200000290501</c:v>
                </c:pt>
                <c:pt idx="18961">
                  <c:v>101.040000002906</c:v>
                </c:pt>
                <c:pt idx="18962">
                  <c:v>101.04800000290599</c:v>
                </c:pt>
                <c:pt idx="18963">
                  <c:v>101.056000002906</c:v>
                </c:pt>
                <c:pt idx="18964">
                  <c:v>101.064000002906</c:v>
                </c:pt>
                <c:pt idx="18965">
                  <c:v>101.072000002907</c:v>
                </c:pt>
                <c:pt idx="18966">
                  <c:v>101.080000002907</c:v>
                </c:pt>
                <c:pt idx="18967">
                  <c:v>101.08800000290701</c:v>
                </c:pt>
                <c:pt idx="18968">
                  <c:v>101.096000002907</c:v>
                </c:pt>
                <c:pt idx="18969">
                  <c:v>101.10400000290801</c:v>
                </c:pt>
                <c:pt idx="18970">
                  <c:v>101.112000002908</c:v>
                </c:pt>
                <c:pt idx="18971">
                  <c:v>101.120000002908</c:v>
                </c:pt>
                <c:pt idx="18972">
                  <c:v>101.12800000290801</c:v>
                </c:pt>
                <c:pt idx="18973">
                  <c:v>101.13600000290799</c:v>
                </c:pt>
                <c:pt idx="18974">
                  <c:v>101.14400000290901</c:v>
                </c:pt>
                <c:pt idx="18975">
                  <c:v>101.15200000290899</c:v>
                </c:pt>
                <c:pt idx="18976">
                  <c:v>101.160000002909</c:v>
                </c:pt>
                <c:pt idx="18977">
                  <c:v>101.168000002909</c:v>
                </c:pt>
                <c:pt idx="18978">
                  <c:v>101.17600000290999</c:v>
                </c:pt>
                <c:pt idx="18979">
                  <c:v>101.18400000291</c:v>
                </c:pt>
                <c:pt idx="18980">
                  <c:v>101.19200000290999</c:v>
                </c:pt>
                <c:pt idx="18981">
                  <c:v>101.20000000291</c:v>
                </c:pt>
                <c:pt idx="18982">
                  <c:v>101.20800000291</c:v>
                </c:pt>
                <c:pt idx="18983">
                  <c:v>101.216000002911</c:v>
                </c:pt>
                <c:pt idx="18984">
                  <c:v>101.224000002911</c:v>
                </c:pt>
                <c:pt idx="18985">
                  <c:v>101.23200000291099</c:v>
                </c:pt>
                <c:pt idx="18986">
                  <c:v>101.240000002911</c:v>
                </c:pt>
                <c:pt idx="18987">
                  <c:v>101.24800000291199</c:v>
                </c:pt>
                <c:pt idx="18988">
                  <c:v>101.256000002912</c:v>
                </c:pt>
                <c:pt idx="18989">
                  <c:v>101.264000002912</c:v>
                </c:pt>
                <c:pt idx="18990">
                  <c:v>101.27200000291201</c:v>
                </c:pt>
                <c:pt idx="18991">
                  <c:v>101.280000002913</c:v>
                </c:pt>
                <c:pt idx="18992">
                  <c:v>101.28800000291301</c:v>
                </c:pt>
                <c:pt idx="18993">
                  <c:v>101.296000002913</c:v>
                </c:pt>
                <c:pt idx="18994">
                  <c:v>101.304000002913</c:v>
                </c:pt>
                <c:pt idx="18995">
                  <c:v>101.312000002913</c:v>
                </c:pt>
                <c:pt idx="18996">
                  <c:v>101.320000002914</c:v>
                </c:pt>
                <c:pt idx="18997">
                  <c:v>101.32800000291401</c:v>
                </c:pt>
                <c:pt idx="18998">
                  <c:v>101.33600000291399</c:v>
                </c:pt>
                <c:pt idx="18999">
                  <c:v>101.344000002914</c:v>
                </c:pt>
                <c:pt idx="19000">
                  <c:v>101.35200000291501</c:v>
                </c:pt>
                <c:pt idx="19001">
                  <c:v>101.36000000291499</c:v>
                </c:pt>
                <c:pt idx="19002">
                  <c:v>101.368000002915</c:v>
                </c:pt>
                <c:pt idx="19003">
                  <c:v>101.37600000291499</c:v>
                </c:pt>
                <c:pt idx="19004">
                  <c:v>101.384000002916</c:v>
                </c:pt>
                <c:pt idx="19005">
                  <c:v>101.39200000291599</c:v>
                </c:pt>
                <c:pt idx="19006">
                  <c:v>101.400000002916</c:v>
                </c:pt>
                <c:pt idx="19007">
                  <c:v>101.408000002916</c:v>
                </c:pt>
                <c:pt idx="19008">
                  <c:v>101.41600000291601</c:v>
                </c:pt>
                <c:pt idx="19009">
                  <c:v>101.424000002917</c:v>
                </c:pt>
                <c:pt idx="19010">
                  <c:v>101.43200000291699</c:v>
                </c:pt>
                <c:pt idx="19011">
                  <c:v>101.440000002917</c:v>
                </c:pt>
                <c:pt idx="19012">
                  <c:v>101.448000002917</c:v>
                </c:pt>
                <c:pt idx="19013">
                  <c:v>101.456000002918</c:v>
                </c:pt>
                <c:pt idx="19014">
                  <c:v>101.464000002918</c:v>
                </c:pt>
                <c:pt idx="19015">
                  <c:v>101.47200000291801</c:v>
                </c:pt>
                <c:pt idx="19016">
                  <c:v>101.480000002918</c:v>
                </c:pt>
                <c:pt idx="19017">
                  <c:v>101.48800000291899</c:v>
                </c:pt>
                <c:pt idx="19018">
                  <c:v>101.496000002919</c:v>
                </c:pt>
                <c:pt idx="19019">
                  <c:v>101.504000002919</c:v>
                </c:pt>
                <c:pt idx="19020">
                  <c:v>101.51200000291901</c:v>
                </c:pt>
                <c:pt idx="19021">
                  <c:v>101.52000000291899</c:v>
                </c:pt>
                <c:pt idx="19022">
                  <c:v>101.52800000292001</c:v>
                </c:pt>
                <c:pt idx="19023">
                  <c:v>101.53600000292001</c:v>
                </c:pt>
                <c:pt idx="19024">
                  <c:v>101.54400000292</c:v>
                </c:pt>
                <c:pt idx="19025">
                  <c:v>101.55200000292</c:v>
                </c:pt>
                <c:pt idx="19026">
                  <c:v>101.560000002921</c:v>
                </c:pt>
                <c:pt idx="19027">
                  <c:v>101.568000002921</c:v>
                </c:pt>
                <c:pt idx="19028">
                  <c:v>101.57600000292099</c:v>
                </c:pt>
                <c:pt idx="19029">
                  <c:v>101.584000002921</c:v>
                </c:pt>
                <c:pt idx="19030">
                  <c:v>101.59200000292199</c:v>
                </c:pt>
                <c:pt idx="19031">
                  <c:v>101.600000002922</c:v>
                </c:pt>
                <c:pt idx="19032">
                  <c:v>101.608000002922</c:v>
                </c:pt>
                <c:pt idx="19033">
                  <c:v>101.61600000292199</c:v>
                </c:pt>
                <c:pt idx="19034">
                  <c:v>101.624000002922</c:v>
                </c:pt>
                <c:pt idx="19035">
                  <c:v>101.63200000292299</c:v>
                </c:pt>
                <c:pt idx="19036">
                  <c:v>101.640000002923</c:v>
                </c:pt>
                <c:pt idx="19037">
                  <c:v>101.648000002923</c:v>
                </c:pt>
                <c:pt idx="19038">
                  <c:v>101.65600000292301</c:v>
                </c:pt>
                <c:pt idx="19039">
                  <c:v>101.664000002924</c:v>
                </c:pt>
                <c:pt idx="19040">
                  <c:v>101.67200000292401</c:v>
                </c:pt>
                <c:pt idx="19041">
                  <c:v>101.680000002924</c:v>
                </c:pt>
                <c:pt idx="19042">
                  <c:v>101.688000002924</c:v>
                </c:pt>
                <c:pt idx="19043">
                  <c:v>101.696000002925</c:v>
                </c:pt>
                <c:pt idx="19044">
                  <c:v>101.704000002925</c:v>
                </c:pt>
                <c:pt idx="19045">
                  <c:v>101.71200000292501</c:v>
                </c:pt>
                <c:pt idx="19046">
                  <c:v>101.720000002925</c:v>
                </c:pt>
                <c:pt idx="19047">
                  <c:v>101.728000002925</c:v>
                </c:pt>
                <c:pt idx="19048">
                  <c:v>101.736000002926</c:v>
                </c:pt>
                <c:pt idx="19049">
                  <c:v>101.744000002926</c:v>
                </c:pt>
                <c:pt idx="19050">
                  <c:v>101.752000002926</c:v>
                </c:pt>
                <c:pt idx="19051">
                  <c:v>101.76000000292599</c:v>
                </c:pt>
                <c:pt idx="19052">
                  <c:v>101.768000002927</c:v>
                </c:pt>
                <c:pt idx="19053">
                  <c:v>101.77600000292699</c:v>
                </c:pt>
                <c:pt idx="19054">
                  <c:v>101.784000002927</c:v>
                </c:pt>
                <c:pt idx="19055">
                  <c:v>101.792000002927</c:v>
                </c:pt>
                <c:pt idx="19056">
                  <c:v>101.800000002928</c:v>
                </c:pt>
                <c:pt idx="19057">
                  <c:v>101.808000002928</c:v>
                </c:pt>
                <c:pt idx="19058">
                  <c:v>101.81600000292799</c:v>
                </c:pt>
                <c:pt idx="19059">
                  <c:v>101.824000002928</c:v>
                </c:pt>
                <c:pt idx="19060">
                  <c:v>101.832000002928</c:v>
                </c:pt>
                <c:pt idx="19061">
                  <c:v>101.840000002929</c:v>
                </c:pt>
                <c:pt idx="19062">
                  <c:v>101.848000002929</c:v>
                </c:pt>
                <c:pt idx="19063">
                  <c:v>101.85600000292901</c:v>
                </c:pt>
                <c:pt idx="19064">
                  <c:v>101.864000002929</c:v>
                </c:pt>
                <c:pt idx="19065">
                  <c:v>101.87200000292999</c:v>
                </c:pt>
                <c:pt idx="19066">
                  <c:v>101.88000000293</c:v>
                </c:pt>
                <c:pt idx="19067">
                  <c:v>101.88800000293</c:v>
                </c:pt>
                <c:pt idx="19068">
                  <c:v>101.89600000293001</c:v>
                </c:pt>
                <c:pt idx="19069">
                  <c:v>101.904000002931</c:v>
                </c:pt>
                <c:pt idx="19070">
                  <c:v>101.91200000293101</c:v>
                </c:pt>
                <c:pt idx="19071">
                  <c:v>101.920000002931</c:v>
                </c:pt>
                <c:pt idx="19072">
                  <c:v>101.928000002931</c:v>
                </c:pt>
                <c:pt idx="19073">
                  <c:v>101.936000002931</c:v>
                </c:pt>
                <c:pt idx="19074">
                  <c:v>101.944000002932</c:v>
                </c:pt>
                <c:pt idx="19075">
                  <c:v>101.952000002932</c:v>
                </c:pt>
                <c:pt idx="19076">
                  <c:v>101.96000000293199</c:v>
                </c:pt>
                <c:pt idx="19077">
                  <c:v>101.968000002932</c:v>
                </c:pt>
                <c:pt idx="19078">
                  <c:v>101.97600000293299</c:v>
                </c:pt>
                <c:pt idx="19079">
                  <c:v>101.984000002933</c:v>
                </c:pt>
                <c:pt idx="19080">
                  <c:v>101.992000002933</c:v>
                </c:pt>
                <c:pt idx="19081">
                  <c:v>102.00000000293299</c:v>
                </c:pt>
                <c:pt idx="19082">
                  <c:v>102.008000002934</c:v>
                </c:pt>
                <c:pt idx="19083">
                  <c:v>102.01600000293399</c:v>
                </c:pt>
                <c:pt idx="19084">
                  <c:v>102.024000002934</c:v>
                </c:pt>
                <c:pt idx="19085">
                  <c:v>102.032000002934</c:v>
                </c:pt>
                <c:pt idx="19086">
                  <c:v>102.04000000293401</c:v>
                </c:pt>
                <c:pt idx="19087">
                  <c:v>102.048000002935</c:v>
                </c:pt>
                <c:pt idx="19088">
                  <c:v>102.05600000293499</c:v>
                </c:pt>
                <c:pt idx="19089">
                  <c:v>102.064000002935</c:v>
                </c:pt>
                <c:pt idx="19090">
                  <c:v>102.072000002935</c:v>
                </c:pt>
                <c:pt idx="19091">
                  <c:v>102.080000002936</c:v>
                </c:pt>
                <c:pt idx="19092">
                  <c:v>102.088000002936</c:v>
                </c:pt>
                <c:pt idx="19093">
                  <c:v>102.09600000293601</c:v>
                </c:pt>
                <c:pt idx="19094">
                  <c:v>102.104000002936</c:v>
                </c:pt>
                <c:pt idx="19095">
                  <c:v>102.112000002936</c:v>
                </c:pt>
                <c:pt idx="19096">
                  <c:v>102.120000002937</c:v>
                </c:pt>
                <c:pt idx="19097">
                  <c:v>102.128000002937</c:v>
                </c:pt>
                <c:pt idx="19098">
                  <c:v>102.136000002937</c:v>
                </c:pt>
                <c:pt idx="19099">
                  <c:v>102.14400000293699</c:v>
                </c:pt>
                <c:pt idx="19100">
                  <c:v>102.15200000293801</c:v>
                </c:pt>
                <c:pt idx="19101">
                  <c:v>102.16000000293799</c:v>
                </c:pt>
                <c:pt idx="19102">
                  <c:v>102.168000002938</c:v>
                </c:pt>
                <c:pt idx="19103">
                  <c:v>102.176000002938</c:v>
                </c:pt>
                <c:pt idx="19104">
                  <c:v>102.18400000293899</c:v>
                </c:pt>
                <c:pt idx="19105">
                  <c:v>102.192000002939</c:v>
                </c:pt>
                <c:pt idx="19106">
                  <c:v>102.20000000293899</c:v>
                </c:pt>
                <c:pt idx="19107">
                  <c:v>102.208000002939</c:v>
                </c:pt>
                <c:pt idx="19108">
                  <c:v>102.216000002939</c:v>
                </c:pt>
                <c:pt idx="19109">
                  <c:v>102.22400000294</c:v>
                </c:pt>
                <c:pt idx="19110">
                  <c:v>102.23200000294</c:v>
                </c:pt>
                <c:pt idx="19111">
                  <c:v>102.24000000294001</c:v>
                </c:pt>
                <c:pt idx="19112">
                  <c:v>102.24800000294</c:v>
                </c:pt>
                <c:pt idx="19113">
                  <c:v>102.25600000294099</c:v>
                </c:pt>
                <c:pt idx="19114">
                  <c:v>102.264000002941</c:v>
                </c:pt>
                <c:pt idx="19115">
                  <c:v>102.272000002941</c:v>
                </c:pt>
                <c:pt idx="19116">
                  <c:v>102.28000000294101</c:v>
                </c:pt>
                <c:pt idx="19117">
                  <c:v>102.288000002942</c:v>
                </c:pt>
                <c:pt idx="19118">
                  <c:v>102.29600000294201</c:v>
                </c:pt>
                <c:pt idx="19119">
                  <c:v>102.304000002942</c:v>
                </c:pt>
                <c:pt idx="19120">
                  <c:v>102.312000002942</c:v>
                </c:pt>
                <c:pt idx="19121">
                  <c:v>102.320000002942</c:v>
                </c:pt>
                <c:pt idx="19122">
                  <c:v>102.328000002943</c:v>
                </c:pt>
                <c:pt idx="19123">
                  <c:v>102.33600000294301</c:v>
                </c:pt>
                <c:pt idx="19124">
                  <c:v>102.34400000294299</c:v>
                </c:pt>
                <c:pt idx="19125">
                  <c:v>102.352000002943</c:v>
                </c:pt>
                <c:pt idx="19126">
                  <c:v>102.36000000294401</c:v>
                </c:pt>
                <c:pt idx="19127">
                  <c:v>102.368000002944</c:v>
                </c:pt>
                <c:pt idx="19128">
                  <c:v>102.376000002944</c:v>
                </c:pt>
                <c:pt idx="19129">
                  <c:v>102.38400000294399</c:v>
                </c:pt>
                <c:pt idx="19130">
                  <c:v>102.392000002945</c:v>
                </c:pt>
                <c:pt idx="19131">
                  <c:v>102.40000000294499</c:v>
                </c:pt>
                <c:pt idx="19132">
                  <c:v>102.408000002945</c:v>
                </c:pt>
                <c:pt idx="19133">
                  <c:v>102.416000002945</c:v>
                </c:pt>
                <c:pt idx="19134">
                  <c:v>102.42400000294501</c:v>
                </c:pt>
                <c:pt idx="19135">
                  <c:v>102.432000002946</c:v>
                </c:pt>
                <c:pt idx="19136">
                  <c:v>102.44000000294599</c:v>
                </c:pt>
                <c:pt idx="19137">
                  <c:v>102.448000002946</c:v>
                </c:pt>
                <c:pt idx="19138">
                  <c:v>102.456000002946</c:v>
                </c:pt>
                <c:pt idx="19139">
                  <c:v>102.464000002947</c:v>
                </c:pt>
                <c:pt idx="19140">
                  <c:v>102.472000002947</c:v>
                </c:pt>
                <c:pt idx="19141">
                  <c:v>102.48000000294701</c:v>
                </c:pt>
                <c:pt idx="19142">
                  <c:v>102.488000002947</c:v>
                </c:pt>
                <c:pt idx="19143">
                  <c:v>102.49600000294801</c:v>
                </c:pt>
                <c:pt idx="19144">
                  <c:v>102.504000002948</c:v>
                </c:pt>
                <c:pt idx="19145">
                  <c:v>102.512000002948</c:v>
                </c:pt>
                <c:pt idx="19146">
                  <c:v>102.52000000294801</c:v>
                </c:pt>
                <c:pt idx="19147">
                  <c:v>102.52800000294799</c:v>
                </c:pt>
                <c:pt idx="19148">
                  <c:v>102.53600000294901</c:v>
                </c:pt>
                <c:pt idx="19149">
                  <c:v>102.54400000294901</c:v>
                </c:pt>
                <c:pt idx="19150">
                  <c:v>102.552000002949</c:v>
                </c:pt>
                <c:pt idx="19151">
                  <c:v>102.560000002949</c:v>
                </c:pt>
                <c:pt idx="19152">
                  <c:v>102.56800000295</c:v>
                </c:pt>
                <c:pt idx="19153">
                  <c:v>102.57600000295</c:v>
                </c:pt>
                <c:pt idx="19154">
                  <c:v>102.58400000294999</c:v>
                </c:pt>
                <c:pt idx="19155">
                  <c:v>102.59200000295</c:v>
                </c:pt>
                <c:pt idx="19156">
                  <c:v>102.60000000295099</c:v>
                </c:pt>
                <c:pt idx="19157">
                  <c:v>102.608000002951</c:v>
                </c:pt>
                <c:pt idx="19158">
                  <c:v>102.616000002951</c:v>
                </c:pt>
                <c:pt idx="19159">
                  <c:v>102.62400000295099</c:v>
                </c:pt>
                <c:pt idx="19160">
                  <c:v>102.632000002951</c:v>
                </c:pt>
                <c:pt idx="19161">
                  <c:v>102.64000000295199</c:v>
                </c:pt>
                <c:pt idx="19162">
                  <c:v>102.648000002952</c:v>
                </c:pt>
                <c:pt idx="19163">
                  <c:v>102.656000002952</c:v>
                </c:pt>
                <c:pt idx="19164">
                  <c:v>102.66400000295201</c:v>
                </c:pt>
                <c:pt idx="19165">
                  <c:v>102.672000002953</c:v>
                </c:pt>
                <c:pt idx="19166">
                  <c:v>102.68000000295301</c:v>
                </c:pt>
                <c:pt idx="19167">
                  <c:v>102.688000002953</c:v>
                </c:pt>
                <c:pt idx="19168">
                  <c:v>102.696000002953</c:v>
                </c:pt>
                <c:pt idx="19169">
                  <c:v>102.704000002954</c:v>
                </c:pt>
                <c:pt idx="19170">
                  <c:v>102.712000002954</c:v>
                </c:pt>
                <c:pt idx="19171">
                  <c:v>102.72000000295401</c:v>
                </c:pt>
                <c:pt idx="19172">
                  <c:v>102.728000002954</c:v>
                </c:pt>
                <c:pt idx="19173">
                  <c:v>102.736000002954</c:v>
                </c:pt>
                <c:pt idx="19174">
                  <c:v>102.744000002955</c:v>
                </c:pt>
                <c:pt idx="19175">
                  <c:v>102.752000002955</c:v>
                </c:pt>
                <c:pt idx="19176">
                  <c:v>102.760000002955</c:v>
                </c:pt>
                <c:pt idx="19177">
                  <c:v>102.76800000295499</c:v>
                </c:pt>
                <c:pt idx="19178">
                  <c:v>102.776000002956</c:v>
                </c:pt>
                <c:pt idx="19179">
                  <c:v>102.78400000295599</c:v>
                </c:pt>
                <c:pt idx="19180">
                  <c:v>102.792000002956</c:v>
                </c:pt>
                <c:pt idx="19181">
                  <c:v>102.800000002956</c:v>
                </c:pt>
                <c:pt idx="19182">
                  <c:v>102.808000002957</c:v>
                </c:pt>
                <c:pt idx="19183">
                  <c:v>102.816000002957</c:v>
                </c:pt>
                <c:pt idx="19184">
                  <c:v>102.82400000295699</c:v>
                </c:pt>
                <c:pt idx="19185">
                  <c:v>102.832000002957</c:v>
                </c:pt>
                <c:pt idx="19186">
                  <c:v>102.840000002957</c:v>
                </c:pt>
                <c:pt idx="19187">
                  <c:v>102.848000002958</c:v>
                </c:pt>
                <c:pt idx="19188">
                  <c:v>102.856000002958</c:v>
                </c:pt>
                <c:pt idx="19189">
                  <c:v>102.86400000295801</c:v>
                </c:pt>
                <c:pt idx="19190">
                  <c:v>102.872000002958</c:v>
                </c:pt>
                <c:pt idx="19191">
                  <c:v>102.88000000295899</c:v>
                </c:pt>
                <c:pt idx="19192">
                  <c:v>102.888000002959</c:v>
                </c:pt>
                <c:pt idx="19193">
                  <c:v>102.896000002959</c:v>
                </c:pt>
                <c:pt idx="19194">
                  <c:v>102.90400000295901</c:v>
                </c:pt>
                <c:pt idx="19195">
                  <c:v>102.912000002959</c:v>
                </c:pt>
                <c:pt idx="19196">
                  <c:v>102.92000000296001</c:v>
                </c:pt>
                <c:pt idx="19197">
                  <c:v>102.92800000296</c:v>
                </c:pt>
                <c:pt idx="19198">
                  <c:v>102.93600000295999</c:v>
                </c:pt>
                <c:pt idx="19199">
                  <c:v>102.94400000296</c:v>
                </c:pt>
                <c:pt idx="19200">
                  <c:v>102.952000002961</c:v>
                </c:pt>
                <c:pt idx="19201">
                  <c:v>102.960000002961</c:v>
                </c:pt>
                <c:pt idx="19202">
                  <c:v>102.96800000296099</c:v>
                </c:pt>
                <c:pt idx="19203">
                  <c:v>102.976000002961</c:v>
                </c:pt>
                <c:pt idx="19204">
                  <c:v>102.98400000296199</c:v>
                </c:pt>
                <c:pt idx="19205">
                  <c:v>102.992000002962</c:v>
                </c:pt>
                <c:pt idx="19206">
                  <c:v>103.000000002962</c:v>
                </c:pt>
                <c:pt idx="19207">
                  <c:v>103.00800000296199</c:v>
                </c:pt>
                <c:pt idx="19208">
                  <c:v>103.016000002962</c:v>
                </c:pt>
                <c:pt idx="19209">
                  <c:v>103.02400000296299</c:v>
                </c:pt>
                <c:pt idx="19210">
                  <c:v>103.032000002963</c:v>
                </c:pt>
                <c:pt idx="19211">
                  <c:v>103.040000002963</c:v>
                </c:pt>
                <c:pt idx="19212">
                  <c:v>103.04800000296301</c:v>
                </c:pt>
                <c:pt idx="19213">
                  <c:v>103.056000002964</c:v>
                </c:pt>
                <c:pt idx="19214">
                  <c:v>103.06400000296401</c:v>
                </c:pt>
                <c:pt idx="19215">
                  <c:v>103.072000002964</c:v>
                </c:pt>
                <c:pt idx="19216">
                  <c:v>103.080000002964</c:v>
                </c:pt>
                <c:pt idx="19217">
                  <c:v>103.088000002965</c:v>
                </c:pt>
                <c:pt idx="19218">
                  <c:v>103.096000002965</c:v>
                </c:pt>
                <c:pt idx="19219">
                  <c:v>103.10400000296501</c:v>
                </c:pt>
                <c:pt idx="19220">
                  <c:v>103.112000002965</c:v>
                </c:pt>
                <c:pt idx="19221">
                  <c:v>103.120000002965</c:v>
                </c:pt>
                <c:pt idx="19222">
                  <c:v>103.128000002966</c:v>
                </c:pt>
                <c:pt idx="19223">
                  <c:v>103.136000002966</c:v>
                </c:pt>
                <c:pt idx="19224">
                  <c:v>103.144000002966</c:v>
                </c:pt>
                <c:pt idx="19225">
                  <c:v>103.15200000296599</c:v>
                </c:pt>
                <c:pt idx="19226">
                  <c:v>103.16000000296701</c:v>
                </c:pt>
                <c:pt idx="19227">
                  <c:v>103.16800000296699</c:v>
                </c:pt>
                <c:pt idx="19228">
                  <c:v>103.176000002967</c:v>
                </c:pt>
                <c:pt idx="19229">
                  <c:v>103.184000002967</c:v>
                </c:pt>
                <c:pt idx="19230">
                  <c:v>103.192000002968</c:v>
                </c:pt>
                <c:pt idx="19231">
                  <c:v>103.200000002968</c:v>
                </c:pt>
                <c:pt idx="19232">
                  <c:v>103.20800000296799</c:v>
                </c:pt>
                <c:pt idx="19233">
                  <c:v>103.216000002968</c:v>
                </c:pt>
                <c:pt idx="19234">
                  <c:v>103.224000002968</c:v>
                </c:pt>
                <c:pt idx="19235">
                  <c:v>103.232000002969</c:v>
                </c:pt>
                <c:pt idx="19236">
                  <c:v>103.240000002969</c:v>
                </c:pt>
                <c:pt idx="19237">
                  <c:v>103.24800000296901</c:v>
                </c:pt>
                <c:pt idx="19238">
                  <c:v>103.256000002969</c:v>
                </c:pt>
                <c:pt idx="19239">
                  <c:v>103.26400000296999</c:v>
                </c:pt>
                <c:pt idx="19240">
                  <c:v>103.27200000297</c:v>
                </c:pt>
                <c:pt idx="19241">
                  <c:v>103.28000000297</c:v>
                </c:pt>
                <c:pt idx="19242">
                  <c:v>103.28800000297001</c:v>
                </c:pt>
                <c:pt idx="19243">
                  <c:v>103.296000002971</c:v>
                </c:pt>
                <c:pt idx="19244">
                  <c:v>103.30400000297101</c:v>
                </c:pt>
                <c:pt idx="19245">
                  <c:v>103.312000002971</c:v>
                </c:pt>
                <c:pt idx="19246">
                  <c:v>103.320000002971</c:v>
                </c:pt>
                <c:pt idx="19247">
                  <c:v>103.328000002971</c:v>
                </c:pt>
                <c:pt idx="19248">
                  <c:v>103.336000002972</c:v>
                </c:pt>
                <c:pt idx="19249">
                  <c:v>103.34400000297201</c:v>
                </c:pt>
                <c:pt idx="19250">
                  <c:v>103.35200000297199</c:v>
                </c:pt>
                <c:pt idx="19251">
                  <c:v>103.360000002972</c:v>
                </c:pt>
                <c:pt idx="19252">
                  <c:v>103.36800000297301</c:v>
                </c:pt>
                <c:pt idx="19253">
                  <c:v>103.376000002973</c:v>
                </c:pt>
                <c:pt idx="19254">
                  <c:v>103.384000002973</c:v>
                </c:pt>
                <c:pt idx="19255">
                  <c:v>103.39200000297299</c:v>
                </c:pt>
                <c:pt idx="19256">
                  <c:v>103.400000002974</c:v>
                </c:pt>
                <c:pt idx="19257">
                  <c:v>103.40800000297399</c:v>
                </c:pt>
                <c:pt idx="19258">
                  <c:v>103.416000002974</c:v>
                </c:pt>
                <c:pt idx="19259">
                  <c:v>103.424000002974</c:v>
                </c:pt>
                <c:pt idx="19260">
                  <c:v>103.43200000297401</c:v>
                </c:pt>
                <c:pt idx="19261">
                  <c:v>103.440000002975</c:v>
                </c:pt>
                <c:pt idx="19262">
                  <c:v>103.44800000297499</c:v>
                </c:pt>
                <c:pt idx="19263">
                  <c:v>103.456000002975</c:v>
                </c:pt>
                <c:pt idx="19264">
                  <c:v>103.464000002975</c:v>
                </c:pt>
                <c:pt idx="19265">
                  <c:v>103.472000002976</c:v>
                </c:pt>
                <c:pt idx="19266">
                  <c:v>103.480000002976</c:v>
                </c:pt>
                <c:pt idx="19267">
                  <c:v>103.48800000297601</c:v>
                </c:pt>
                <c:pt idx="19268">
                  <c:v>103.496000002976</c:v>
                </c:pt>
                <c:pt idx="19269">
                  <c:v>103.50400000297701</c:v>
                </c:pt>
                <c:pt idx="19270">
                  <c:v>103.512000002977</c:v>
                </c:pt>
                <c:pt idx="19271">
                  <c:v>103.520000002977</c:v>
                </c:pt>
                <c:pt idx="19272">
                  <c:v>103.52800000297701</c:v>
                </c:pt>
                <c:pt idx="19273">
                  <c:v>103.53600000297699</c:v>
                </c:pt>
                <c:pt idx="19274">
                  <c:v>103.54400000297801</c:v>
                </c:pt>
                <c:pt idx="19275">
                  <c:v>103.552000002978</c:v>
                </c:pt>
                <c:pt idx="19276">
                  <c:v>103.560000002978</c:v>
                </c:pt>
                <c:pt idx="19277">
                  <c:v>103.568000002978</c:v>
                </c:pt>
                <c:pt idx="19278">
                  <c:v>103.57600000297899</c:v>
                </c:pt>
                <c:pt idx="19279">
                  <c:v>103.584000002979</c:v>
                </c:pt>
                <c:pt idx="19280">
                  <c:v>103.59200000297899</c:v>
                </c:pt>
                <c:pt idx="19281">
                  <c:v>103.600000002979</c:v>
                </c:pt>
                <c:pt idx="19282">
                  <c:v>103.60800000297999</c:v>
                </c:pt>
                <c:pt idx="19283">
                  <c:v>103.61600000298</c:v>
                </c:pt>
                <c:pt idx="19284">
                  <c:v>103.62400000298</c:v>
                </c:pt>
                <c:pt idx="19285">
                  <c:v>103.63200000297999</c:v>
                </c:pt>
                <c:pt idx="19286">
                  <c:v>103.64000000298</c:v>
                </c:pt>
                <c:pt idx="19287">
                  <c:v>103.64800000298099</c:v>
                </c:pt>
                <c:pt idx="19288">
                  <c:v>103.656000002981</c:v>
                </c:pt>
                <c:pt idx="19289">
                  <c:v>103.664000002981</c:v>
                </c:pt>
                <c:pt idx="19290">
                  <c:v>103.67200000298101</c:v>
                </c:pt>
                <c:pt idx="19291">
                  <c:v>103.680000002982</c:v>
                </c:pt>
                <c:pt idx="19292">
                  <c:v>103.68800000298201</c:v>
                </c:pt>
                <c:pt idx="19293">
                  <c:v>103.696000002982</c:v>
                </c:pt>
                <c:pt idx="19294">
                  <c:v>103.704000002982</c:v>
                </c:pt>
                <c:pt idx="19295">
                  <c:v>103.712000002983</c:v>
                </c:pt>
                <c:pt idx="19296">
                  <c:v>103.720000002983</c:v>
                </c:pt>
                <c:pt idx="19297">
                  <c:v>103.72800000298301</c:v>
                </c:pt>
                <c:pt idx="19298">
                  <c:v>103.73600000298299</c:v>
                </c:pt>
                <c:pt idx="19299">
                  <c:v>103.744000002983</c:v>
                </c:pt>
                <c:pt idx="19300">
                  <c:v>103.752000002984</c:v>
                </c:pt>
                <c:pt idx="19301">
                  <c:v>103.76000000298399</c:v>
                </c:pt>
                <c:pt idx="19302">
                  <c:v>103.768000002984</c:v>
                </c:pt>
                <c:pt idx="19303">
                  <c:v>103.77600000298399</c:v>
                </c:pt>
                <c:pt idx="19304">
                  <c:v>103.784000002985</c:v>
                </c:pt>
                <c:pt idx="19305">
                  <c:v>103.79200000298499</c:v>
                </c:pt>
                <c:pt idx="19306">
                  <c:v>103.800000002985</c:v>
                </c:pt>
                <c:pt idx="19307">
                  <c:v>103.808000002985</c:v>
                </c:pt>
                <c:pt idx="19308">
                  <c:v>103.81600000298501</c:v>
                </c:pt>
                <c:pt idx="19309">
                  <c:v>103.824000002986</c:v>
                </c:pt>
                <c:pt idx="19310">
                  <c:v>103.83200000298599</c:v>
                </c:pt>
                <c:pt idx="19311">
                  <c:v>103.840000002986</c:v>
                </c:pt>
                <c:pt idx="19312">
                  <c:v>103.848000002986</c:v>
                </c:pt>
                <c:pt idx="19313">
                  <c:v>103.856000002987</c:v>
                </c:pt>
                <c:pt idx="19314">
                  <c:v>103.864000002987</c:v>
                </c:pt>
                <c:pt idx="19315">
                  <c:v>103.87200000298701</c:v>
                </c:pt>
                <c:pt idx="19316">
                  <c:v>103.880000002987</c:v>
                </c:pt>
                <c:pt idx="19317">
                  <c:v>103.88800000298801</c:v>
                </c:pt>
                <c:pt idx="19318">
                  <c:v>103.896000002988</c:v>
                </c:pt>
                <c:pt idx="19319">
                  <c:v>103.904000002988</c:v>
                </c:pt>
                <c:pt idx="19320">
                  <c:v>103.91200000298801</c:v>
                </c:pt>
                <c:pt idx="19321">
                  <c:v>103.92000000298799</c:v>
                </c:pt>
                <c:pt idx="19322">
                  <c:v>103.92800000298901</c:v>
                </c:pt>
                <c:pt idx="19323">
                  <c:v>103.936000002989</c:v>
                </c:pt>
                <c:pt idx="19324">
                  <c:v>103.944000002989</c:v>
                </c:pt>
                <c:pt idx="19325">
                  <c:v>103.952000002989</c:v>
                </c:pt>
                <c:pt idx="19326">
                  <c:v>103.96000000299</c:v>
                </c:pt>
                <c:pt idx="19327">
                  <c:v>103.96800000299</c:v>
                </c:pt>
                <c:pt idx="19328">
                  <c:v>103.97600000298999</c:v>
                </c:pt>
                <c:pt idx="19329">
                  <c:v>103.98400000299</c:v>
                </c:pt>
                <c:pt idx="19330">
                  <c:v>103.99200000299099</c:v>
                </c:pt>
                <c:pt idx="19331">
                  <c:v>104.000000002991</c:v>
                </c:pt>
                <c:pt idx="19332">
                  <c:v>104.008000002991</c:v>
                </c:pt>
                <c:pt idx="19333">
                  <c:v>104.01600000299099</c:v>
                </c:pt>
                <c:pt idx="19334">
                  <c:v>104.024000002991</c:v>
                </c:pt>
                <c:pt idx="19335">
                  <c:v>104.03200000299199</c:v>
                </c:pt>
                <c:pt idx="19336">
                  <c:v>104.040000002992</c:v>
                </c:pt>
                <c:pt idx="19337">
                  <c:v>104.048000002992</c:v>
                </c:pt>
                <c:pt idx="19338">
                  <c:v>104.05600000299201</c:v>
                </c:pt>
                <c:pt idx="19339">
                  <c:v>104.064000002993</c:v>
                </c:pt>
                <c:pt idx="19340">
                  <c:v>104.07200000299301</c:v>
                </c:pt>
                <c:pt idx="19341">
                  <c:v>104.080000002993</c:v>
                </c:pt>
                <c:pt idx="19342">
                  <c:v>104.088000002993</c:v>
                </c:pt>
                <c:pt idx="19343">
                  <c:v>104.096000002994</c:v>
                </c:pt>
                <c:pt idx="19344">
                  <c:v>104.104000002994</c:v>
                </c:pt>
                <c:pt idx="19345">
                  <c:v>104.11200000299401</c:v>
                </c:pt>
                <c:pt idx="19346">
                  <c:v>104.120000002994</c:v>
                </c:pt>
                <c:pt idx="19347">
                  <c:v>104.128000002994</c:v>
                </c:pt>
                <c:pt idx="19348">
                  <c:v>104.136000002995</c:v>
                </c:pt>
                <c:pt idx="19349">
                  <c:v>104.144000002995</c:v>
                </c:pt>
                <c:pt idx="19350">
                  <c:v>104.152000002995</c:v>
                </c:pt>
                <c:pt idx="19351">
                  <c:v>104.16000000299499</c:v>
                </c:pt>
                <c:pt idx="19352">
                  <c:v>104.16800000299601</c:v>
                </c:pt>
                <c:pt idx="19353">
                  <c:v>104.17600000299599</c:v>
                </c:pt>
                <c:pt idx="19354">
                  <c:v>104.184000002996</c:v>
                </c:pt>
                <c:pt idx="19355">
                  <c:v>104.192000002996</c:v>
                </c:pt>
                <c:pt idx="19356">
                  <c:v>104.200000002997</c:v>
                </c:pt>
                <c:pt idx="19357">
                  <c:v>104.208000002997</c:v>
                </c:pt>
                <c:pt idx="19358">
                  <c:v>104.21600000299699</c:v>
                </c:pt>
                <c:pt idx="19359">
                  <c:v>104.224000002997</c:v>
                </c:pt>
                <c:pt idx="19360">
                  <c:v>104.232000002997</c:v>
                </c:pt>
                <c:pt idx="19361">
                  <c:v>104.240000002998</c:v>
                </c:pt>
                <c:pt idx="19362">
                  <c:v>104.248000002998</c:v>
                </c:pt>
                <c:pt idx="19363">
                  <c:v>104.25600000299801</c:v>
                </c:pt>
                <c:pt idx="19364">
                  <c:v>104.264000002998</c:v>
                </c:pt>
                <c:pt idx="19365">
                  <c:v>104.27200000299899</c:v>
                </c:pt>
                <c:pt idx="19366">
                  <c:v>104.280000002999</c:v>
                </c:pt>
                <c:pt idx="19367">
                  <c:v>104.288000002999</c:v>
                </c:pt>
                <c:pt idx="19368">
                  <c:v>104.29600000299901</c:v>
                </c:pt>
                <c:pt idx="19369">
                  <c:v>104.304000003</c:v>
                </c:pt>
                <c:pt idx="19370">
                  <c:v>104.31200000300001</c:v>
                </c:pt>
                <c:pt idx="19371">
                  <c:v>104.320000003</c:v>
                </c:pt>
                <c:pt idx="19372">
                  <c:v>104.328000003</c:v>
                </c:pt>
                <c:pt idx="19373">
                  <c:v>104.336000003</c:v>
                </c:pt>
                <c:pt idx="19374">
                  <c:v>104.344000003001</c:v>
                </c:pt>
                <c:pt idx="19375">
                  <c:v>104.35200000300101</c:v>
                </c:pt>
                <c:pt idx="19376">
                  <c:v>104.36000000300099</c:v>
                </c:pt>
                <c:pt idx="19377">
                  <c:v>104.368000003001</c:v>
                </c:pt>
                <c:pt idx="19378">
                  <c:v>104.37600000300199</c:v>
                </c:pt>
                <c:pt idx="19379">
                  <c:v>104.384000003002</c:v>
                </c:pt>
                <c:pt idx="19380">
                  <c:v>104.392000003002</c:v>
                </c:pt>
                <c:pt idx="19381">
                  <c:v>104.40000000300199</c:v>
                </c:pt>
                <c:pt idx="19382">
                  <c:v>104.408000003003</c:v>
                </c:pt>
                <c:pt idx="19383">
                  <c:v>104.41600000300299</c:v>
                </c:pt>
                <c:pt idx="19384">
                  <c:v>104.424000003003</c:v>
                </c:pt>
                <c:pt idx="19385">
                  <c:v>104.432000003003</c:v>
                </c:pt>
                <c:pt idx="19386">
                  <c:v>104.44000000300301</c:v>
                </c:pt>
                <c:pt idx="19387">
                  <c:v>104.448000003004</c:v>
                </c:pt>
                <c:pt idx="19388">
                  <c:v>104.45600000300399</c:v>
                </c:pt>
                <c:pt idx="19389">
                  <c:v>104.464000003004</c:v>
                </c:pt>
                <c:pt idx="19390">
                  <c:v>104.472000003004</c:v>
                </c:pt>
                <c:pt idx="19391">
                  <c:v>104.480000003005</c:v>
                </c:pt>
                <c:pt idx="19392">
                  <c:v>104.488000003005</c:v>
                </c:pt>
                <c:pt idx="19393">
                  <c:v>104.49600000300501</c:v>
                </c:pt>
                <c:pt idx="19394">
                  <c:v>104.504000003005</c:v>
                </c:pt>
                <c:pt idx="19395">
                  <c:v>104.51200000300601</c:v>
                </c:pt>
                <c:pt idx="19396">
                  <c:v>104.520000003006</c:v>
                </c:pt>
                <c:pt idx="19397">
                  <c:v>104.528000003006</c:v>
                </c:pt>
                <c:pt idx="19398">
                  <c:v>104.536000003006</c:v>
                </c:pt>
                <c:pt idx="19399">
                  <c:v>104.54400000300599</c:v>
                </c:pt>
                <c:pt idx="19400">
                  <c:v>104.55200000300701</c:v>
                </c:pt>
                <c:pt idx="19401">
                  <c:v>104.56000000300699</c:v>
                </c:pt>
                <c:pt idx="19402">
                  <c:v>104.568000003007</c:v>
                </c:pt>
                <c:pt idx="19403">
                  <c:v>104.576000003007</c:v>
                </c:pt>
                <c:pt idx="19404">
                  <c:v>104.584000003008</c:v>
                </c:pt>
                <c:pt idx="19405">
                  <c:v>104.592000003008</c:v>
                </c:pt>
                <c:pt idx="19406">
                  <c:v>104.60000000300799</c:v>
                </c:pt>
                <c:pt idx="19407">
                  <c:v>104.608000003008</c:v>
                </c:pt>
                <c:pt idx="19408">
                  <c:v>104.616000003008</c:v>
                </c:pt>
                <c:pt idx="19409">
                  <c:v>104.624000003009</c:v>
                </c:pt>
                <c:pt idx="19410">
                  <c:v>104.632000003009</c:v>
                </c:pt>
                <c:pt idx="19411">
                  <c:v>104.64000000300901</c:v>
                </c:pt>
                <c:pt idx="19412">
                  <c:v>104.648000003009</c:v>
                </c:pt>
                <c:pt idx="19413">
                  <c:v>104.65600000300999</c:v>
                </c:pt>
                <c:pt idx="19414">
                  <c:v>104.66400000301</c:v>
                </c:pt>
                <c:pt idx="19415">
                  <c:v>104.67200000301</c:v>
                </c:pt>
                <c:pt idx="19416">
                  <c:v>104.68000000301001</c:v>
                </c:pt>
                <c:pt idx="19417">
                  <c:v>104.688000003011</c:v>
                </c:pt>
                <c:pt idx="19418">
                  <c:v>104.69600000301101</c:v>
                </c:pt>
                <c:pt idx="19419">
                  <c:v>104.704000003011</c:v>
                </c:pt>
                <c:pt idx="19420">
                  <c:v>104.712000003011</c:v>
                </c:pt>
                <c:pt idx="19421">
                  <c:v>104.72000000301099</c:v>
                </c:pt>
                <c:pt idx="19422">
                  <c:v>104.728000003012</c:v>
                </c:pt>
                <c:pt idx="19423">
                  <c:v>104.73600000301201</c:v>
                </c:pt>
                <c:pt idx="19424">
                  <c:v>104.74400000301199</c:v>
                </c:pt>
                <c:pt idx="19425">
                  <c:v>104.752000003012</c:v>
                </c:pt>
                <c:pt idx="19426">
                  <c:v>104.760000003013</c:v>
                </c:pt>
                <c:pt idx="19427">
                  <c:v>104.768000003013</c:v>
                </c:pt>
                <c:pt idx="19428">
                  <c:v>104.776000003013</c:v>
                </c:pt>
                <c:pt idx="19429">
                  <c:v>104.78400000301299</c:v>
                </c:pt>
                <c:pt idx="19430">
                  <c:v>104.792000003014</c:v>
                </c:pt>
                <c:pt idx="19431">
                  <c:v>104.80000000301399</c:v>
                </c:pt>
                <c:pt idx="19432">
                  <c:v>104.808000003014</c:v>
                </c:pt>
                <c:pt idx="19433">
                  <c:v>104.816000003014</c:v>
                </c:pt>
                <c:pt idx="19434">
                  <c:v>104.82400000301401</c:v>
                </c:pt>
                <c:pt idx="19435">
                  <c:v>104.832000003015</c:v>
                </c:pt>
                <c:pt idx="19436">
                  <c:v>104.84000000301499</c:v>
                </c:pt>
                <c:pt idx="19437">
                  <c:v>104.848000003015</c:v>
                </c:pt>
                <c:pt idx="19438">
                  <c:v>104.856000003015</c:v>
                </c:pt>
                <c:pt idx="19439">
                  <c:v>104.864000003016</c:v>
                </c:pt>
                <c:pt idx="19440">
                  <c:v>104.872000003016</c:v>
                </c:pt>
                <c:pt idx="19441">
                  <c:v>104.88000000301601</c:v>
                </c:pt>
                <c:pt idx="19442">
                  <c:v>104.888000003016</c:v>
                </c:pt>
                <c:pt idx="19443">
                  <c:v>104.89600000301701</c:v>
                </c:pt>
                <c:pt idx="19444">
                  <c:v>104.904000003017</c:v>
                </c:pt>
                <c:pt idx="19445">
                  <c:v>104.912000003017</c:v>
                </c:pt>
                <c:pt idx="19446">
                  <c:v>104.92000000301701</c:v>
                </c:pt>
                <c:pt idx="19447">
                  <c:v>104.92800000301699</c:v>
                </c:pt>
                <c:pt idx="19448">
                  <c:v>104.93600000301801</c:v>
                </c:pt>
                <c:pt idx="19449">
                  <c:v>104.944000003018</c:v>
                </c:pt>
                <c:pt idx="19450">
                  <c:v>104.952000003018</c:v>
                </c:pt>
                <c:pt idx="19451">
                  <c:v>104.960000003018</c:v>
                </c:pt>
                <c:pt idx="19452">
                  <c:v>104.968000003019</c:v>
                </c:pt>
                <c:pt idx="19453">
                  <c:v>104.976000003019</c:v>
                </c:pt>
                <c:pt idx="19454">
                  <c:v>104.98400000301899</c:v>
                </c:pt>
                <c:pt idx="19455">
                  <c:v>104.992000003019</c:v>
                </c:pt>
                <c:pt idx="19456">
                  <c:v>105.00000000301999</c:v>
                </c:pt>
                <c:pt idx="19457">
                  <c:v>105.00800000302</c:v>
                </c:pt>
                <c:pt idx="19458">
                  <c:v>105.01600000302</c:v>
                </c:pt>
                <c:pt idx="19459">
                  <c:v>105.02400000301999</c:v>
                </c:pt>
                <c:pt idx="19460">
                  <c:v>105.03200000302</c:v>
                </c:pt>
                <c:pt idx="19461">
                  <c:v>105.04000000302099</c:v>
                </c:pt>
                <c:pt idx="19462">
                  <c:v>105.048000003021</c:v>
                </c:pt>
                <c:pt idx="19463">
                  <c:v>105.056000003021</c:v>
                </c:pt>
                <c:pt idx="19464">
                  <c:v>105.06400000302101</c:v>
                </c:pt>
                <c:pt idx="19465">
                  <c:v>105.072000003022</c:v>
                </c:pt>
                <c:pt idx="19466">
                  <c:v>105.08000000302201</c:v>
                </c:pt>
                <c:pt idx="19467">
                  <c:v>105.088000003022</c:v>
                </c:pt>
                <c:pt idx="19468">
                  <c:v>105.096000003022</c:v>
                </c:pt>
                <c:pt idx="19469">
                  <c:v>105.104000003023</c:v>
                </c:pt>
                <c:pt idx="19470">
                  <c:v>105.112000003023</c:v>
                </c:pt>
                <c:pt idx="19471">
                  <c:v>105.12000000302301</c:v>
                </c:pt>
                <c:pt idx="19472">
                  <c:v>105.128000003023</c:v>
                </c:pt>
                <c:pt idx="19473">
                  <c:v>105.136000003023</c:v>
                </c:pt>
                <c:pt idx="19474">
                  <c:v>105.144000003024</c:v>
                </c:pt>
                <c:pt idx="19475">
                  <c:v>105.152000003024</c:v>
                </c:pt>
                <c:pt idx="19476">
                  <c:v>105.160000003024</c:v>
                </c:pt>
                <c:pt idx="19477">
                  <c:v>105.16800000302399</c:v>
                </c:pt>
                <c:pt idx="19478">
                  <c:v>105.176000003025</c:v>
                </c:pt>
                <c:pt idx="19479">
                  <c:v>105.18400000302499</c:v>
                </c:pt>
                <c:pt idx="19480">
                  <c:v>105.192000003025</c:v>
                </c:pt>
                <c:pt idx="19481">
                  <c:v>105.200000003025</c:v>
                </c:pt>
                <c:pt idx="19482">
                  <c:v>105.208000003026</c:v>
                </c:pt>
                <c:pt idx="19483">
                  <c:v>105.216000003026</c:v>
                </c:pt>
                <c:pt idx="19484">
                  <c:v>105.22400000302599</c:v>
                </c:pt>
                <c:pt idx="19485">
                  <c:v>105.232000003026</c:v>
                </c:pt>
                <c:pt idx="19486">
                  <c:v>105.240000003026</c:v>
                </c:pt>
                <c:pt idx="19487">
                  <c:v>105.248000003027</c:v>
                </c:pt>
                <c:pt idx="19488">
                  <c:v>105.256000003027</c:v>
                </c:pt>
                <c:pt idx="19489">
                  <c:v>105.26400000302701</c:v>
                </c:pt>
                <c:pt idx="19490">
                  <c:v>105.272000003027</c:v>
                </c:pt>
                <c:pt idx="19491">
                  <c:v>105.28000000302799</c:v>
                </c:pt>
                <c:pt idx="19492">
                  <c:v>105.288000003028</c:v>
                </c:pt>
                <c:pt idx="19493">
                  <c:v>105.296000003028</c:v>
                </c:pt>
                <c:pt idx="19494">
                  <c:v>105.30400000302801</c:v>
                </c:pt>
                <c:pt idx="19495">
                  <c:v>105.312000003029</c:v>
                </c:pt>
                <c:pt idx="19496">
                  <c:v>105.32000000302901</c:v>
                </c:pt>
                <c:pt idx="19497">
                  <c:v>105.328000003029</c:v>
                </c:pt>
                <c:pt idx="19498">
                  <c:v>105.336000003029</c:v>
                </c:pt>
                <c:pt idx="19499">
                  <c:v>105.344000003029</c:v>
                </c:pt>
                <c:pt idx="19500">
                  <c:v>105.35200000303</c:v>
                </c:pt>
                <c:pt idx="19501">
                  <c:v>105.36000000303</c:v>
                </c:pt>
                <c:pt idx="19502">
                  <c:v>105.36800000302999</c:v>
                </c:pt>
                <c:pt idx="19503">
                  <c:v>105.37600000303</c:v>
                </c:pt>
                <c:pt idx="19504">
                  <c:v>105.38400000303099</c:v>
                </c:pt>
                <c:pt idx="19505">
                  <c:v>105.392000003031</c:v>
                </c:pt>
                <c:pt idx="19506">
                  <c:v>105.400000003031</c:v>
                </c:pt>
                <c:pt idx="19507">
                  <c:v>105.40800000303099</c:v>
                </c:pt>
                <c:pt idx="19508">
                  <c:v>105.416000003032</c:v>
                </c:pt>
                <c:pt idx="19509">
                  <c:v>105.42400000303199</c:v>
                </c:pt>
                <c:pt idx="19510">
                  <c:v>105.432000003032</c:v>
                </c:pt>
                <c:pt idx="19511">
                  <c:v>105.440000003032</c:v>
                </c:pt>
                <c:pt idx="19512">
                  <c:v>105.44800000303201</c:v>
                </c:pt>
                <c:pt idx="19513">
                  <c:v>105.456000003033</c:v>
                </c:pt>
                <c:pt idx="19514">
                  <c:v>105.46400000303301</c:v>
                </c:pt>
                <c:pt idx="19515">
                  <c:v>105.472000003033</c:v>
                </c:pt>
                <c:pt idx="19516">
                  <c:v>105.480000003033</c:v>
                </c:pt>
                <c:pt idx="19517">
                  <c:v>105.488000003034</c:v>
                </c:pt>
                <c:pt idx="19518">
                  <c:v>105.496000003034</c:v>
                </c:pt>
                <c:pt idx="19519">
                  <c:v>105.50400000303401</c:v>
                </c:pt>
                <c:pt idx="19520">
                  <c:v>105.512000003034</c:v>
                </c:pt>
                <c:pt idx="19521">
                  <c:v>105.520000003034</c:v>
                </c:pt>
                <c:pt idx="19522">
                  <c:v>105.528000003035</c:v>
                </c:pt>
                <c:pt idx="19523">
                  <c:v>105.536000003035</c:v>
                </c:pt>
                <c:pt idx="19524">
                  <c:v>105.54400000303499</c:v>
                </c:pt>
                <c:pt idx="19525">
                  <c:v>105.55200000303499</c:v>
                </c:pt>
                <c:pt idx="19526">
                  <c:v>105.56000000303601</c:v>
                </c:pt>
                <c:pt idx="19527">
                  <c:v>105.56800000303599</c:v>
                </c:pt>
                <c:pt idx="19528">
                  <c:v>105.576000003036</c:v>
                </c:pt>
                <c:pt idx="19529">
                  <c:v>105.584000003036</c:v>
                </c:pt>
                <c:pt idx="19530">
                  <c:v>105.592000003037</c:v>
                </c:pt>
                <c:pt idx="19531">
                  <c:v>105.600000003037</c:v>
                </c:pt>
                <c:pt idx="19532">
                  <c:v>105.60800000303699</c:v>
                </c:pt>
                <c:pt idx="19533">
                  <c:v>105.616000003037</c:v>
                </c:pt>
                <c:pt idx="19534">
                  <c:v>105.624000003037</c:v>
                </c:pt>
                <c:pt idx="19535">
                  <c:v>105.632000003038</c:v>
                </c:pt>
                <c:pt idx="19536">
                  <c:v>105.640000003038</c:v>
                </c:pt>
                <c:pt idx="19537">
                  <c:v>105.64800000303801</c:v>
                </c:pt>
                <c:pt idx="19538">
                  <c:v>105.656000003038</c:v>
                </c:pt>
                <c:pt idx="19539">
                  <c:v>105.66400000303899</c:v>
                </c:pt>
                <c:pt idx="19540">
                  <c:v>105.672000003039</c:v>
                </c:pt>
                <c:pt idx="19541">
                  <c:v>105.680000003039</c:v>
                </c:pt>
                <c:pt idx="19542">
                  <c:v>105.68800000303901</c:v>
                </c:pt>
                <c:pt idx="19543">
                  <c:v>105.69600000304</c:v>
                </c:pt>
                <c:pt idx="19544">
                  <c:v>105.70400000304001</c:v>
                </c:pt>
                <c:pt idx="19545">
                  <c:v>105.71200000304</c:v>
                </c:pt>
                <c:pt idx="19546">
                  <c:v>105.72000000304</c:v>
                </c:pt>
                <c:pt idx="19547">
                  <c:v>105.72800000303999</c:v>
                </c:pt>
                <c:pt idx="19548">
                  <c:v>105.736000003041</c:v>
                </c:pt>
                <c:pt idx="19549">
                  <c:v>105.74400000304101</c:v>
                </c:pt>
                <c:pt idx="19550">
                  <c:v>105.75200000304099</c:v>
                </c:pt>
                <c:pt idx="19551">
                  <c:v>105.760000003041</c:v>
                </c:pt>
                <c:pt idx="19552">
                  <c:v>105.768000003042</c:v>
                </c:pt>
                <c:pt idx="19553">
                  <c:v>105.776000003042</c:v>
                </c:pt>
                <c:pt idx="19554">
                  <c:v>105.784000003042</c:v>
                </c:pt>
                <c:pt idx="19555">
                  <c:v>105.79200000304199</c:v>
                </c:pt>
                <c:pt idx="19556">
                  <c:v>105.800000003043</c:v>
                </c:pt>
                <c:pt idx="19557">
                  <c:v>105.80800000304299</c:v>
                </c:pt>
                <c:pt idx="19558">
                  <c:v>105.816000003043</c:v>
                </c:pt>
                <c:pt idx="19559">
                  <c:v>105.824000003043</c:v>
                </c:pt>
                <c:pt idx="19560">
                  <c:v>105.83200000304301</c:v>
                </c:pt>
                <c:pt idx="19561">
                  <c:v>105.840000003044</c:v>
                </c:pt>
                <c:pt idx="19562">
                  <c:v>105.84800000304399</c:v>
                </c:pt>
                <c:pt idx="19563">
                  <c:v>105.856000003044</c:v>
                </c:pt>
                <c:pt idx="19564">
                  <c:v>105.864000003044</c:v>
                </c:pt>
                <c:pt idx="19565">
                  <c:v>105.872000003045</c:v>
                </c:pt>
                <c:pt idx="19566">
                  <c:v>105.880000003045</c:v>
                </c:pt>
                <c:pt idx="19567">
                  <c:v>105.88800000304501</c:v>
                </c:pt>
                <c:pt idx="19568">
                  <c:v>105.896000003045</c:v>
                </c:pt>
                <c:pt idx="19569">
                  <c:v>105.90400000304601</c:v>
                </c:pt>
                <c:pt idx="19570">
                  <c:v>105.912000003046</c:v>
                </c:pt>
                <c:pt idx="19571">
                  <c:v>105.920000003046</c:v>
                </c:pt>
                <c:pt idx="19572">
                  <c:v>105.92800000304601</c:v>
                </c:pt>
                <c:pt idx="19573">
                  <c:v>105.93600000304599</c:v>
                </c:pt>
                <c:pt idx="19574">
                  <c:v>105.94400000304701</c:v>
                </c:pt>
                <c:pt idx="19575">
                  <c:v>105.952000003047</c:v>
                </c:pt>
                <c:pt idx="19576">
                  <c:v>105.960000003047</c:v>
                </c:pt>
                <c:pt idx="19577">
                  <c:v>105.968000003047</c:v>
                </c:pt>
                <c:pt idx="19578">
                  <c:v>105.976000003048</c:v>
                </c:pt>
                <c:pt idx="19579">
                  <c:v>105.984000003048</c:v>
                </c:pt>
                <c:pt idx="19580">
                  <c:v>105.99200000304799</c:v>
                </c:pt>
                <c:pt idx="19581">
                  <c:v>106.000000003048</c:v>
                </c:pt>
                <c:pt idx="19582">
                  <c:v>106.00800000304899</c:v>
                </c:pt>
                <c:pt idx="19583">
                  <c:v>106.016000003049</c:v>
                </c:pt>
                <c:pt idx="19584">
                  <c:v>106.024000003049</c:v>
                </c:pt>
                <c:pt idx="19585">
                  <c:v>106.03200000304901</c:v>
                </c:pt>
                <c:pt idx="19586">
                  <c:v>106.040000003049</c:v>
                </c:pt>
                <c:pt idx="19587">
                  <c:v>106.04800000304999</c:v>
                </c:pt>
                <c:pt idx="19588">
                  <c:v>106.05600000305</c:v>
                </c:pt>
                <c:pt idx="19589">
                  <c:v>106.06400000305</c:v>
                </c:pt>
                <c:pt idx="19590">
                  <c:v>106.07200000305001</c:v>
                </c:pt>
                <c:pt idx="19591">
                  <c:v>106.080000003051</c:v>
                </c:pt>
                <c:pt idx="19592">
                  <c:v>106.08800000305101</c:v>
                </c:pt>
                <c:pt idx="19593">
                  <c:v>106.096000003051</c:v>
                </c:pt>
                <c:pt idx="19594">
                  <c:v>106.104000003051</c:v>
                </c:pt>
                <c:pt idx="19595">
                  <c:v>106.112000003052</c:v>
                </c:pt>
                <c:pt idx="19596">
                  <c:v>106.120000003052</c:v>
                </c:pt>
                <c:pt idx="19597">
                  <c:v>106.12800000305201</c:v>
                </c:pt>
                <c:pt idx="19598">
                  <c:v>106.136000003052</c:v>
                </c:pt>
                <c:pt idx="19599">
                  <c:v>106.144000003052</c:v>
                </c:pt>
                <c:pt idx="19600">
                  <c:v>106.152000003053</c:v>
                </c:pt>
                <c:pt idx="19601">
                  <c:v>106.160000003053</c:v>
                </c:pt>
                <c:pt idx="19602">
                  <c:v>106.168000003053</c:v>
                </c:pt>
                <c:pt idx="19603">
                  <c:v>106.17600000305299</c:v>
                </c:pt>
                <c:pt idx="19604">
                  <c:v>106.184000003054</c:v>
                </c:pt>
                <c:pt idx="19605">
                  <c:v>106.19200000305399</c:v>
                </c:pt>
                <c:pt idx="19606">
                  <c:v>106.200000003054</c:v>
                </c:pt>
                <c:pt idx="19607">
                  <c:v>106.208000003054</c:v>
                </c:pt>
                <c:pt idx="19608">
                  <c:v>106.216000003055</c:v>
                </c:pt>
                <c:pt idx="19609">
                  <c:v>106.224000003055</c:v>
                </c:pt>
                <c:pt idx="19610">
                  <c:v>106.23200000305499</c:v>
                </c:pt>
                <c:pt idx="19611">
                  <c:v>106.240000003055</c:v>
                </c:pt>
                <c:pt idx="19612">
                  <c:v>106.248000003055</c:v>
                </c:pt>
                <c:pt idx="19613">
                  <c:v>106.256000003056</c:v>
                </c:pt>
                <c:pt idx="19614">
                  <c:v>106.264000003056</c:v>
                </c:pt>
                <c:pt idx="19615">
                  <c:v>106.27200000305601</c:v>
                </c:pt>
                <c:pt idx="19616">
                  <c:v>106.280000003056</c:v>
                </c:pt>
                <c:pt idx="19617">
                  <c:v>106.28800000305701</c:v>
                </c:pt>
                <c:pt idx="19618">
                  <c:v>106.296000003057</c:v>
                </c:pt>
                <c:pt idx="19619">
                  <c:v>106.304000003057</c:v>
                </c:pt>
                <c:pt idx="19620">
                  <c:v>106.31200000305701</c:v>
                </c:pt>
                <c:pt idx="19621">
                  <c:v>106.320000003058</c:v>
                </c:pt>
                <c:pt idx="19622">
                  <c:v>106.32800000305801</c:v>
                </c:pt>
                <c:pt idx="19623">
                  <c:v>106.336000003058</c:v>
                </c:pt>
                <c:pt idx="19624">
                  <c:v>106.344000003058</c:v>
                </c:pt>
                <c:pt idx="19625">
                  <c:v>106.352000003058</c:v>
                </c:pt>
                <c:pt idx="19626">
                  <c:v>106.360000003059</c:v>
                </c:pt>
                <c:pt idx="19627">
                  <c:v>106.368000003059</c:v>
                </c:pt>
                <c:pt idx="19628">
                  <c:v>106.37600000305899</c:v>
                </c:pt>
                <c:pt idx="19629">
                  <c:v>106.384000003059</c:v>
                </c:pt>
                <c:pt idx="19630">
                  <c:v>106.39200000305999</c:v>
                </c:pt>
                <c:pt idx="19631">
                  <c:v>106.40000000306</c:v>
                </c:pt>
                <c:pt idx="19632">
                  <c:v>106.40800000306</c:v>
                </c:pt>
                <c:pt idx="19633">
                  <c:v>106.41600000305999</c:v>
                </c:pt>
                <c:pt idx="19634">
                  <c:v>106.424000003061</c:v>
                </c:pt>
                <c:pt idx="19635">
                  <c:v>106.43200000306099</c:v>
                </c:pt>
                <c:pt idx="19636">
                  <c:v>106.440000003061</c:v>
                </c:pt>
                <c:pt idx="19637">
                  <c:v>106.448000003061</c:v>
                </c:pt>
                <c:pt idx="19638">
                  <c:v>106.45600000306101</c:v>
                </c:pt>
                <c:pt idx="19639">
                  <c:v>106.464000003062</c:v>
                </c:pt>
                <c:pt idx="19640">
                  <c:v>106.47200000306201</c:v>
                </c:pt>
                <c:pt idx="19641">
                  <c:v>106.480000003062</c:v>
                </c:pt>
                <c:pt idx="19642">
                  <c:v>106.488000003062</c:v>
                </c:pt>
                <c:pt idx="19643">
                  <c:v>106.496000003063</c:v>
                </c:pt>
                <c:pt idx="19644">
                  <c:v>106.504000003063</c:v>
                </c:pt>
                <c:pt idx="19645">
                  <c:v>106.51200000306301</c:v>
                </c:pt>
                <c:pt idx="19646">
                  <c:v>106.520000003063</c:v>
                </c:pt>
                <c:pt idx="19647">
                  <c:v>106.528000003063</c:v>
                </c:pt>
                <c:pt idx="19648">
                  <c:v>106.536000003064</c:v>
                </c:pt>
                <c:pt idx="19649">
                  <c:v>106.544000003064</c:v>
                </c:pt>
                <c:pt idx="19650">
                  <c:v>106.55200000306399</c:v>
                </c:pt>
                <c:pt idx="19651">
                  <c:v>106.56000000306399</c:v>
                </c:pt>
                <c:pt idx="19652">
                  <c:v>106.56800000306501</c:v>
                </c:pt>
                <c:pt idx="19653">
                  <c:v>106.57600000306499</c:v>
                </c:pt>
                <c:pt idx="19654">
                  <c:v>106.584000003065</c:v>
                </c:pt>
                <c:pt idx="19655">
                  <c:v>106.592000003065</c:v>
                </c:pt>
                <c:pt idx="19656">
                  <c:v>106.600000003066</c:v>
                </c:pt>
                <c:pt idx="19657">
                  <c:v>106.608000003066</c:v>
                </c:pt>
                <c:pt idx="19658">
                  <c:v>106.61600000306599</c:v>
                </c:pt>
                <c:pt idx="19659">
                  <c:v>106.624000003066</c:v>
                </c:pt>
                <c:pt idx="19660">
                  <c:v>106.632000003066</c:v>
                </c:pt>
                <c:pt idx="19661">
                  <c:v>106.640000003067</c:v>
                </c:pt>
                <c:pt idx="19662">
                  <c:v>106.648000003067</c:v>
                </c:pt>
                <c:pt idx="19663">
                  <c:v>106.65600000306701</c:v>
                </c:pt>
                <c:pt idx="19664">
                  <c:v>106.664000003067</c:v>
                </c:pt>
                <c:pt idx="19665">
                  <c:v>106.67200000306799</c:v>
                </c:pt>
                <c:pt idx="19666">
                  <c:v>106.680000003068</c:v>
                </c:pt>
                <c:pt idx="19667">
                  <c:v>106.688000003068</c:v>
                </c:pt>
                <c:pt idx="19668">
                  <c:v>106.69600000306801</c:v>
                </c:pt>
                <c:pt idx="19669">
                  <c:v>106.704000003069</c:v>
                </c:pt>
                <c:pt idx="19670">
                  <c:v>106.71200000306901</c:v>
                </c:pt>
                <c:pt idx="19671">
                  <c:v>106.720000003069</c:v>
                </c:pt>
                <c:pt idx="19672">
                  <c:v>106.72800000306901</c:v>
                </c:pt>
                <c:pt idx="19673">
                  <c:v>106.73600000306899</c:v>
                </c:pt>
                <c:pt idx="19674">
                  <c:v>106.74400000307</c:v>
                </c:pt>
                <c:pt idx="19675">
                  <c:v>106.75200000307001</c:v>
                </c:pt>
                <c:pt idx="19676">
                  <c:v>106.76000000306999</c:v>
                </c:pt>
                <c:pt idx="19677">
                  <c:v>106.76800000307</c:v>
                </c:pt>
                <c:pt idx="19678">
                  <c:v>106.776000003071</c:v>
                </c:pt>
                <c:pt idx="19679">
                  <c:v>106.784000003071</c:v>
                </c:pt>
                <c:pt idx="19680">
                  <c:v>106.792000003071</c:v>
                </c:pt>
                <c:pt idx="19681">
                  <c:v>106.80000000307099</c:v>
                </c:pt>
                <c:pt idx="19682">
                  <c:v>106.808000003072</c:v>
                </c:pt>
                <c:pt idx="19683">
                  <c:v>106.81600000307199</c:v>
                </c:pt>
                <c:pt idx="19684">
                  <c:v>106.824000003072</c:v>
                </c:pt>
                <c:pt idx="19685">
                  <c:v>106.832000003072</c:v>
                </c:pt>
                <c:pt idx="19686">
                  <c:v>106.84000000307201</c:v>
                </c:pt>
                <c:pt idx="19687">
                  <c:v>106.848000003073</c:v>
                </c:pt>
                <c:pt idx="19688">
                  <c:v>106.85600000307301</c:v>
                </c:pt>
                <c:pt idx="19689">
                  <c:v>106.864000003073</c:v>
                </c:pt>
                <c:pt idx="19690">
                  <c:v>106.872000003073</c:v>
                </c:pt>
                <c:pt idx="19691">
                  <c:v>106.880000003074</c:v>
                </c:pt>
                <c:pt idx="19692">
                  <c:v>106.888000003074</c:v>
                </c:pt>
                <c:pt idx="19693">
                  <c:v>106.89600000307401</c:v>
                </c:pt>
                <c:pt idx="19694">
                  <c:v>106.904000003074</c:v>
                </c:pt>
                <c:pt idx="19695">
                  <c:v>106.91200000307501</c:v>
                </c:pt>
                <c:pt idx="19696">
                  <c:v>106.920000003075</c:v>
                </c:pt>
                <c:pt idx="19697">
                  <c:v>106.928000003075</c:v>
                </c:pt>
                <c:pt idx="19698">
                  <c:v>106.93600000307501</c:v>
                </c:pt>
                <c:pt idx="19699">
                  <c:v>106.94400000307499</c:v>
                </c:pt>
                <c:pt idx="19700">
                  <c:v>106.95200000307601</c:v>
                </c:pt>
                <c:pt idx="19701">
                  <c:v>106.960000003076</c:v>
                </c:pt>
                <c:pt idx="19702">
                  <c:v>106.968000003076</c:v>
                </c:pt>
                <c:pt idx="19703">
                  <c:v>106.976000003076</c:v>
                </c:pt>
                <c:pt idx="19704">
                  <c:v>106.984000003077</c:v>
                </c:pt>
                <c:pt idx="19705">
                  <c:v>106.992000003077</c:v>
                </c:pt>
                <c:pt idx="19706">
                  <c:v>107.00000000307699</c:v>
                </c:pt>
                <c:pt idx="19707">
                  <c:v>107.008000003077</c:v>
                </c:pt>
                <c:pt idx="19708">
                  <c:v>107.01600000307799</c:v>
                </c:pt>
                <c:pt idx="19709">
                  <c:v>107.024000003078</c:v>
                </c:pt>
                <c:pt idx="19710">
                  <c:v>107.032000003078</c:v>
                </c:pt>
                <c:pt idx="19711">
                  <c:v>107.04000000307801</c:v>
                </c:pt>
                <c:pt idx="19712">
                  <c:v>107.048000003078</c:v>
                </c:pt>
                <c:pt idx="19713">
                  <c:v>107.05600000307899</c:v>
                </c:pt>
                <c:pt idx="19714">
                  <c:v>107.064000003079</c:v>
                </c:pt>
                <c:pt idx="19715">
                  <c:v>107.072000003079</c:v>
                </c:pt>
                <c:pt idx="19716">
                  <c:v>107.08000000307901</c:v>
                </c:pt>
                <c:pt idx="19717">
                  <c:v>107.08800000308</c:v>
                </c:pt>
                <c:pt idx="19718">
                  <c:v>107.09600000308001</c:v>
                </c:pt>
                <c:pt idx="19719">
                  <c:v>107.10400000308</c:v>
                </c:pt>
                <c:pt idx="19720">
                  <c:v>107.11200000308</c:v>
                </c:pt>
                <c:pt idx="19721">
                  <c:v>107.120000003081</c:v>
                </c:pt>
                <c:pt idx="19722">
                  <c:v>107.128000003081</c:v>
                </c:pt>
                <c:pt idx="19723">
                  <c:v>107.13600000308101</c:v>
                </c:pt>
                <c:pt idx="19724">
                  <c:v>107.144000003081</c:v>
                </c:pt>
                <c:pt idx="19725">
                  <c:v>107.152000003081</c:v>
                </c:pt>
                <c:pt idx="19726">
                  <c:v>107.160000003082</c:v>
                </c:pt>
                <c:pt idx="19727">
                  <c:v>107.168000003082</c:v>
                </c:pt>
                <c:pt idx="19728">
                  <c:v>107.176000003082</c:v>
                </c:pt>
                <c:pt idx="19729">
                  <c:v>107.18400000308199</c:v>
                </c:pt>
                <c:pt idx="19730">
                  <c:v>107.192000003083</c:v>
                </c:pt>
                <c:pt idx="19731">
                  <c:v>107.20000000308299</c:v>
                </c:pt>
                <c:pt idx="19732">
                  <c:v>107.208000003083</c:v>
                </c:pt>
                <c:pt idx="19733">
                  <c:v>107.216000003083</c:v>
                </c:pt>
                <c:pt idx="19734">
                  <c:v>107.224000003084</c:v>
                </c:pt>
                <c:pt idx="19735">
                  <c:v>107.232000003084</c:v>
                </c:pt>
                <c:pt idx="19736">
                  <c:v>107.24000000308399</c:v>
                </c:pt>
                <c:pt idx="19737">
                  <c:v>107.248000003084</c:v>
                </c:pt>
                <c:pt idx="19738">
                  <c:v>107.256000003084</c:v>
                </c:pt>
                <c:pt idx="19739">
                  <c:v>107.264000003085</c:v>
                </c:pt>
                <c:pt idx="19740">
                  <c:v>107.272000003085</c:v>
                </c:pt>
                <c:pt idx="19741">
                  <c:v>107.28000000308501</c:v>
                </c:pt>
                <c:pt idx="19742">
                  <c:v>107.288000003085</c:v>
                </c:pt>
                <c:pt idx="19743">
                  <c:v>107.29600000308601</c:v>
                </c:pt>
                <c:pt idx="19744">
                  <c:v>107.304000003086</c:v>
                </c:pt>
                <c:pt idx="19745">
                  <c:v>107.312000003086</c:v>
                </c:pt>
                <c:pt idx="19746">
                  <c:v>107.32000000308601</c:v>
                </c:pt>
                <c:pt idx="19747">
                  <c:v>107.32800000308599</c:v>
                </c:pt>
                <c:pt idx="19748">
                  <c:v>107.33600000308701</c:v>
                </c:pt>
                <c:pt idx="19749">
                  <c:v>107.344000003087</c:v>
                </c:pt>
                <c:pt idx="19750">
                  <c:v>107.352000003087</c:v>
                </c:pt>
                <c:pt idx="19751">
                  <c:v>107.36000000308699</c:v>
                </c:pt>
                <c:pt idx="19752">
                  <c:v>107.368000003088</c:v>
                </c:pt>
                <c:pt idx="19753">
                  <c:v>107.376000003088</c:v>
                </c:pt>
                <c:pt idx="19754">
                  <c:v>107.38400000308799</c:v>
                </c:pt>
                <c:pt idx="19755">
                  <c:v>107.392000003088</c:v>
                </c:pt>
                <c:pt idx="19756">
                  <c:v>107.40000000308899</c:v>
                </c:pt>
                <c:pt idx="19757">
                  <c:v>107.408000003089</c:v>
                </c:pt>
                <c:pt idx="19758">
                  <c:v>107.416000003089</c:v>
                </c:pt>
                <c:pt idx="19759">
                  <c:v>107.42400000308901</c:v>
                </c:pt>
                <c:pt idx="19760">
                  <c:v>107.432000003089</c:v>
                </c:pt>
                <c:pt idx="19761">
                  <c:v>107.44000000308999</c:v>
                </c:pt>
                <c:pt idx="19762">
                  <c:v>107.44800000309</c:v>
                </c:pt>
                <c:pt idx="19763">
                  <c:v>107.45600000309</c:v>
                </c:pt>
                <c:pt idx="19764">
                  <c:v>107.46400000309001</c:v>
                </c:pt>
                <c:pt idx="19765">
                  <c:v>107.472000003091</c:v>
                </c:pt>
                <c:pt idx="19766">
                  <c:v>107.48000000309101</c:v>
                </c:pt>
                <c:pt idx="19767">
                  <c:v>107.488000003091</c:v>
                </c:pt>
                <c:pt idx="19768">
                  <c:v>107.496000003091</c:v>
                </c:pt>
                <c:pt idx="19769">
                  <c:v>107.504000003092</c:v>
                </c:pt>
                <c:pt idx="19770">
                  <c:v>107.512000003092</c:v>
                </c:pt>
                <c:pt idx="19771">
                  <c:v>107.52000000309201</c:v>
                </c:pt>
                <c:pt idx="19772">
                  <c:v>107.528000003092</c:v>
                </c:pt>
                <c:pt idx="19773">
                  <c:v>107.536000003092</c:v>
                </c:pt>
                <c:pt idx="19774">
                  <c:v>107.544000003093</c:v>
                </c:pt>
                <c:pt idx="19775">
                  <c:v>107.55200000309301</c:v>
                </c:pt>
                <c:pt idx="19776">
                  <c:v>107.56000000309299</c:v>
                </c:pt>
                <c:pt idx="19777">
                  <c:v>107.56800000309299</c:v>
                </c:pt>
                <c:pt idx="19778">
                  <c:v>107.57600000309401</c:v>
                </c:pt>
                <c:pt idx="19779">
                  <c:v>107.58400000309399</c:v>
                </c:pt>
                <c:pt idx="19780">
                  <c:v>107.592000003094</c:v>
                </c:pt>
                <c:pt idx="19781">
                  <c:v>107.600000003094</c:v>
                </c:pt>
                <c:pt idx="19782">
                  <c:v>107.608000003095</c:v>
                </c:pt>
                <c:pt idx="19783">
                  <c:v>107.616000003095</c:v>
                </c:pt>
                <c:pt idx="19784">
                  <c:v>107.62400000309499</c:v>
                </c:pt>
                <c:pt idx="19785">
                  <c:v>107.632000003095</c:v>
                </c:pt>
                <c:pt idx="19786">
                  <c:v>107.640000003095</c:v>
                </c:pt>
                <c:pt idx="19787">
                  <c:v>107.648000003096</c:v>
                </c:pt>
                <c:pt idx="19788">
                  <c:v>107.656000003096</c:v>
                </c:pt>
                <c:pt idx="19789">
                  <c:v>107.66400000309601</c:v>
                </c:pt>
                <c:pt idx="19790">
                  <c:v>107.672000003096</c:v>
                </c:pt>
                <c:pt idx="19791">
                  <c:v>107.68000000309701</c:v>
                </c:pt>
                <c:pt idx="19792">
                  <c:v>107.688000003097</c:v>
                </c:pt>
                <c:pt idx="19793">
                  <c:v>107.696000003097</c:v>
                </c:pt>
                <c:pt idx="19794">
                  <c:v>107.70400000309701</c:v>
                </c:pt>
                <c:pt idx="19795">
                  <c:v>107.712000003098</c:v>
                </c:pt>
                <c:pt idx="19796">
                  <c:v>107.72000000309801</c:v>
                </c:pt>
                <c:pt idx="19797">
                  <c:v>107.728000003098</c:v>
                </c:pt>
                <c:pt idx="19798">
                  <c:v>107.73600000309801</c:v>
                </c:pt>
                <c:pt idx="19799">
                  <c:v>107.74400000309799</c:v>
                </c:pt>
                <c:pt idx="19800">
                  <c:v>107.752000003099</c:v>
                </c:pt>
                <c:pt idx="19801">
                  <c:v>107.76000000309901</c:v>
                </c:pt>
                <c:pt idx="19802">
                  <c:v>107.76800000309899</c:v>
                </c:pt>
                <c:pt idx="19803">
                  <c:v>107.776000003099</c:v>
                </c:pt>
                <c:pt idx="19804">
                  <c:v>107.78400000309999</c:v>
                </c:pt>
                <c:pt idx="19805">
                  <c:v>107.7920000031</c:v>
                </c:pt>
                <c:pt idx="19806">
                  <c:v>107.8000000031</c:v>
                </c:pt>
                <c:pt idx="19807">
                  <c:v>107.80800000309999</c:v>
                </c:pt>
                <c:pt idx="19808">
                  <c:v>107.816000003101</c:v>
                </c:pt>
                <c:pt idx="19809">
                  <c:v>107.82400000310099</c:v>
                </c:pt>
                <c:pt idx="19810">
                  <c:v>107.832000003101</c:v>
                </c:pt>
                <c:pt idx="19811">
                  <c:v>107.840000003101</c:v>
                </c:pt>
                <c:pt idx="19812">
                  <c:v>107.84800000310101</c:v>
                </c:pt>
                <c:pt idx="19813">
                  <c:v>107.856000003102</c:v>
                </c:pt>
                <c:pt idx="19814">
                  <c:v>107.86400000310201</c:v>
                </c:pt>
                <c:pt idx="19815">
                  <c:v>107.872000003102</c:v>
                </c:pt>
                <c:pt idx="19816">
                  <c:v>107.880000003102</c:v>
                </c:pt>
                <c:pt idx="19817">
                  <c:v>107.888000003103</c:v>
                </c:pt>
                <c:pt idx="19818">
                  <c:v>107.896000003103</c:v>
                </c:pt>
                <c:pt idx="19819">
                  <c:v>107.90400000310301</c:v>
                </c:pt>
                <c:pt idx="19820">
                  <c:v>107.912000003103</c:v>
                </c:pt>
                <c:pt idx="19821">
                  <c:v>107.92000000310401</c:v>
                </c:pt>
                <c:pt idx="19822">
                  <c:v>107.928000003104</c:v>
                </c:pt>
                <c:pt idx="19823">
                  <c:v>107.936000003104</c:v>
                </c:pt>
                <c:pt idx="19824">
                  <c:v>107.94400000310401</c:v>
                </c:pt>
                <c:pt idx="19825">
                  <c:v>107.95200000310399</c:v>
                </c:pt>
                <c:pt idx="19826">
                  <c:v>107.96000000310501</c:v>
                </c:pt>
                <c:pt idx="19827">
                  <c:v>107.96800000310499</c:v>
                </c:pt>
                <c:pt idx="19828">
                  <c:v>107.976000003105</c:v>
                </c:pt>
                <c:pt idx="19829">
                  <c:v>107.984000003105</c:v>
                </c:pt>
                <c:pt idx="19830">
                  <c:v>107.992000003106</c:v>
                </c:pt>
                <c:pt idx="19831">
                  <c:v>108.000000003106</c:v>
                </c:pt>
                <c:pt idx="19832">
                  <c:v>108.00800000310599</c:v>
                </c:pt>
                <c:pt idx="19833">
                  <c:v>108.016000003106</c:v>
                </c:pt>
                <c:pt idx="19834">
                  <c:v>108.02400000310699</c:v>
                </c:pt>
                <c:pt idx="19835">
                  <c:v>108.032000003107</c:v>
                </c:pt>
                <c:pt idx="19836">
                  <c:v>108.040000003107</c:v>
                </c:pt>
                <c:pt idx="19837">
                  <c:v>108.04800000310701</c:v>
                </c:pt>
                <c:pt idx="19838">
                  <c:v>108.056000003107</c:v>
                </c:pt>
                <c:pt idx="19839">
                  <c:v>108.06400000310799</c:v>
                </c:pt>
                <c:pt idx="19840">
                  <c:v>108.072000003108</c:v>
                </c:pt>
                <c:pt idx="19841">
                  <c:v>108.080000003108</c:v>
                </c:pt>
                <c:pt idx="19842">
                  <c:v>108.08800000310801</c:v>
                </c:pt>
                <c:pt idx="19843">
                  <c:v>108.096000003109</c:v>
                </c:pt>
                <c:pt idx="19844">
                  <c:v>108.10400000310901</c:v>
                </c:pt>
                <c:pt idx="19845">
                  <c:v>108.112000003109</c:v>
                </c:pt>
                <c:pt idx="19846">
                  <c:v>108.12000000310901</c:v>
                </c:pt>
                <c:pt idx="19847">
                  <c:v>108.12800000311</c:v>
                </c:pt>
                <c:pt idx="19848">
                  <c:v>108.13600000311</c:v>
                </c:pt>
                <c:pt idx="19849">
                  <c:v>108.14400000311001</c:v>
                </c:pt>
                <c:pt idx="19850">
                  <c:v>108.15200000310999</c:v>
                </c:pt>
                <c:pt idx="19851">
                  <c:v>108.16000000311</c:v>
                </c:pt>
                <c:pt idx="19852">
                  <c:v>108.168000003111</c:v>
                </c:pt>
                <c:pt idx="19853">
                  <c:v>108.176000003111</c:v>
                </c:pt>
                <c:pt idx="19854">
                  <c:v>108.184000003111</c:v>
                </c:pt>
                <c:pt idx="19855">
                  <c:v>108.19200000311099</c:v>
                </c:pt>
                <c:pt idx="19856">
                  <c:v>108.200000003112</c:v>
                </c:pt>
                <c:pt idx="19857">
                  <c:v>108.20800000311199</c:v>
                </c:pt>
                <c:pt idx="19858">
                  <c:v>108.216000003112</c:v>
                </c:pt>
                <c:pt idx="19859">
                  <c:v>108.224000003112</c:v>
                </c:pt>
                <c:pt idx="19860">
                  <c:v>108.23200000311201</c:v>
                </c:pt>
                <c:pt idx="19861">
                  <c:v>108.240000003113</c:v>
                </c:pt>
                <c:pt idx="19862">
                  <c:v>108.24800000311301</c:v>
                </c:pt>
                <c:pt idx="19863">
                  <c:v>108.256000003113</c:v>
                </c:pt>
                <c:pt idx="19864">
                  <c:v>108.264000003113</c:v>
                </c:pt>
                <c:pt idx="19865">
                  <c:v>108.272000003114</c:v>
                </c:pt>
                <c:pt idx="19866">
                  <c:v>108.280000003114</c:v>
                </c:pt>
                <c:pt idx="19867">
                  <c:v>108.28800000311401</c:v>
                </c:pt>
                <c:pt idx="19868">
                  <c:v>108.296000003114</c:v>
                </c:pt>
                <c:pt idx="19869">
                  <c:v>108.30400000311501</c:v>
                </c:pt>
                <c:pt idx="19870">
                  <c:v>108.312000003115</c:v>
                </c:pt>
                <c:pt idx="19871">
                  <c:v>108.320000003115</c:v>
                </c:pt>
                <c:pt idx="19872">
                  <c:v>108.32800000311501</c:v>
                </c:pt>
                <c:pt idx="19873">
                  <c:v>108.33600000311499</c:v>
                </c:pt>
                <c:pt idx="19874">
                  <c:v>108.34400000311601</c:v>
                </c:pt>
                <c:pt idx="19875">
                  <c:v>108.352000003116</c:v>
                </c:pt>
                <c:pt idx="19876">
                  <c:v>108.360000003116</c:v>
                </c:pt>
                <c:pt idx="19877">
                  <c:v>108.36800000311599</c:v>
                </c:pt>
                <c:pt idx="19878">
                  <c:v>108.37600000311701</c:v>
                </c:pt>
                <c:pt idx="19879">
                  <c:v>108.384000003117</c:v>
                </c:pt>
                <c:pt idx="19880">
                  <c:v>108.39200000311699</c:v>
                </c:pt>
                <c:pt idx="19881">
                  <c:v>108.400000003117</c:v>
                </c:pt>
                <c:pt idx="19882">
                  <c:v>108.40800000311799</c:v>
                </c:pt>
                <c:pt idx="19883">
                  <c:v>108.416000003118</c:v>
                </c:pt>
                <c:pt idx="19884">
                  <c:v>108.424000003118</c:v>
                </c:pt>
                <c:pt idx="19885">
                  <c:v>108.43200000311801</c:v>
                </c:pt>
                <c:pt idx="19886">
                  <c:v>108.440000003118</c:v>
                </c:pt>
                <c:pt idx="19887">
                  <c:v>108.44800000311899</c:v>
                </c:pt>
                <c:pt idx="19888">
                  <c:v>108.456000003119</c:v>
                </c:pt>
                <c:pt idx="19889">
                  <c:v>108.464000003119</c:v>
                </c:pt>
                <c:pt idx="19890">
                  <c:v>108.47200000311901</c:v>
                </c:pt>
                <c:pt idx="19891">
                  <c:v>108.48000000312</c:v>
                </c:pt>
                <c:pt idx="19892">
                  <c:v>108.48800000312001</c:v>
                </c:pt>
                <c:pt idx="19893">
                  <c:v>108.49600000312</c:v>
                </c:pt>
                <c:pt idx="19894">
                  <c:v>108.50400000312</c:v>
                </c:pt>
                <c:pt idx="19895">
                  <c:v>108.512000003121</c:v>
                </c:pt>
                <c:pt idx="19896">
                  <c:v>108.520000003121</c:v>
                </c:pt>
                <c:pt idx="19897">
                  <c:v>108.52800000312101</c:v>
                </c:pt>
                <c:pt idx="19898">
                  <c:v>108.536000003121</c:v>
                </c:pt>
                <c:pt idx="19899">
                  <c:v>108.544000003121</c:v>
                </c:pt>
                <c:pt idx="19900">
                  <c:v>108.552000003122</c:v>
                </c:pt>
                <c:pt idx="19901">
                  <c:v>108.56000000312201</c:v>
                </c:pt>
                <c:pt idx="19902">
                  <c:v>108.56800000312199</c:v>
                </c:pt>
                <c:pt idx="19903">
                  <c:v>108.57600000312199</c:v>
                </c:pt>
                <c:pt idx="19904">
                  <c:v>108.58400000312299</c:v>
                </c:pt>
                <c:pt idx="19905">
                  <c:v>108.59200000312299</c:v>
                </c:pt>
                <c:pt idx="19906">
                  <c:v>108.600000003123</c:v>
                </c:pt>
                <c:pt idx="19907">
                  <c:v>108.608000003123</c:v>
                </c:pt>
                <c:pt idx="19908">
                  <c:v>108.616000003124</c:v>
                </c:pt>
                <c:pt idx="19909">
                  <c:v>108.624000003124</c:v>
                </c:pt>
                <c:pt idx="19910">
                  <c:v>108.63200000312399</c:v>
                </c:pt>
                <c:pt idx="19911">
                  <c:v>108.640000003124</c:v>
                </c:pt>
                <c:pt idx="19912">
                  <c:v>108.648000003124</c:v>
                </c:pt>
                <c:pt idx="19913">
                  <c:v>108.656000003125</c:v>
                </c:pt>
                <c:pt idx="19914">
                  <c:v>108.664000003125</c:v>
                </c:pt>
                <c:pt idx="19915">
                  <c:v>108.67200000312501</c:v>
                </c:pt>
                <c:pt idx="19916">
                  <c:v>108.680000003125</c:v>
                </c:pt>
                <c:pt idx="19917">
                  <c:v>108.68800000312601</c:v>
                </c:pt>
                <c:pt idx="19918">
                  <c:v>108.696000003126</c:v>
                </c:pt>
                <c:pt idx="19919">
                  <c:v>108.704000003126</c:v>
                </c:pt>
                <c:pt idx="19920">
                  <c:v>108.71200000312601</c:v>
                </c:pt>
                <c:pt idx="19921">
                  <c:v>108.720000003127</c:v>
                </c:pt>
                <c:pt idx="19922">
                  <c:v>108.72800000312701</c:v>
                </c:pt>
                <c:pt idx="19923">
                  <c:v>108.736000003127</c:v>
                </c:pt>
                <c:pt idx="19924">
                  <c:v>108.74400000312701</c:v>
                </c:pt>
                <c:pt idx="19925">
                  <c:v>108.75200000312699</c:v>
                </c:pt>
                <c:pt idx="19926">
                  <c:v>108.760000003128</c:v>
                </c:pt>
                <c:pt idx="19927">
                  <c:v>108.76800000312799</c:v>
                </c:pt>
                <c:pt idx="19928">
                  <c:v>108.77600000312799</c:v>
                </c:pt>
                <c:pt idx="19929">
                  <c:v>108.784000003128</c:v>
                </c:pt>
                <c:pt idx="19930">
                  <c:v>108.79200000312899</c:v>
                </c:pt>
                <c:pt idx="19931">
                  <c:v>108.800000003129</c:v>
                </c:pt>
                <c:pt idx="19932">
                  <c:v>108.808000003129</c:v>
                </c:pt>
                <c:pt idx="19933">
                  <c:v>108.81600000312899</c:v>
                </c:pt>
                <c:pt idx="19934">
                  <c:v>108.82400000313</c:v>
                </c:pt>
                <c:pt idx="19935">
                  <c:v>108.83200000312999</c:v>
                </c:pt>
                <c:pt idx="19936">
                  <c:v>108.84000000313</c:v>
                </c:pt>
                <c:pt idx="19937">
                  <c:v>108.84800000313</c:v>
                </c:pt>
                <c:pt idx="19938">
                  <c:v>108.85600000313001</c:v>
                </c:pt>
                <c:pt idx="19939">
                  <c:v>108.864000003131</c:v>
                </c:pt>
                <c:pt idx="19940">
                  <c:v>108.87200000313101</c:v>
                </c:pt>
                <c:pt idx="19941">
                  <c:v>108.880000003131</c:v>
                </c:pt>
                <c:pt idx="19942">
                  <c:v>108.888000003131</c:v>
                </c:pt>
                <c:pt idx="19943">
                  <c:v>108.896000003132</c:v>
                </c:pt>
                <c:pt idx="19944">
                  <c:v>108.904000003132</c:v>
                </c:pt>
                <c:pt idx="19945">
                  <c:v>108.91200000313201</c:v>
                </c:pt>
                <c:pt idx="19946">
                  <c:v>108.920000003132</c:v>
                </c:pt>
                <c:pt idx="19947">
                  <c:v>108.92800000313301</c:v>
                </c:pt>
                <c:pt idx="19948">
                  <c:v>108.936000003133</c:v>
                </c:pt>
                <c:pt idx="19949">
                  <c:v>108.94400000313301</c:v>
                </c:pt>
                <c:pt idx="19950">
                  <c:v>108.95200000313299</c:v>
                </c:pt>
                <c:pt idx="19951">
                  <c:v>108.96000000313299</c:v>
                </c:pt>
                <c:pt idx="19952">
                  <c:v>108.96800000313401</c:v>
                </c:pt>
                <c:pt idx="19953">
                  <c:v>108.97600000313399</c:v>
                </c:pt>
                <c:pt idx="19954">
                  <c:v>108.984000003134</c:v>
                </c:pt>
                <c:pt idx="19955">
                  <c:v>108.992000003134</c:v>
                </c:pt>
                <c:pt idx="19956">
                  <c:v>109.000000003135</c:v>
                </c:pt>
                <c:pt idx="19957">
                  <c:v>109.008000003135</c:v>
                </c:pt>
                <c:pt idx="19958">
                  <c:v>109.01600000313499</c:v>
                </c:pt>
                <c:pt idx="19959">
                  <c:v>109.024000003135</c:v>
                </c:pt>
                <c:pt idx="19960">
                  <c:v>109.032000003135</c:v>
                </c:pt>
                <c:pt idx="19961">
                  <c:v>109.040000003136</c:v>
                </c:pt>
                <c:pt idx="19962">
                  <c:v>109.048000003136</c:v>
                </c:pt>
                <c:pt idx="19963">
                  <c:v>109.05600000313601</c:v>
                </c:pt>
                <c:pt idx="19964">
                  <c:v>109.064000003136</c:v>
                </c:pt>
                <c:pt idx="19965">
                  <c:v>109.07200000313701</c:v>
                </c:pt>
                <c:pt idx="19966">
                  <c:v>109.080000003137</c:v>
                </c:pt>
                <c:pt idx="19967">
                  <c:v>109.088000003137</c:v>
                </c:pt>
                <c:pt idx="19968">
                  <c:v>109.09600000313701</c:v>
                </c:pt>
                <c:pt idx="19969">
                  <c:v>109.104000003138</c:v>
                </c:pt>
                <c:pt idx="19970">
                  <c:v>109.11200000313801</c:v>
                </c:pt>
                <c:pt idx="19971">
                  <c:v>109.120000003138</c:v>
                </c:pt>
                <c:pt idx="19972">
                  <c:v>109.12800000313801</c:v>
                </c:pt>
                <c:pt idx="19973">
                  <c:v>109.13600000313799</c:v>
                </c:pt>
                <c:pt idx="19974">
                  <c:v>109.144000003139</c:v>
                </c:pt>
                <c:pt idx="19975">
                  <c:v>109.15200000313901</c:v>
                </c:pt>
                <c:pt idx="19976">
                  <c:v>109.16000000313899</c:v>
                </c:pt>
                <c:pt idx="19977">
                  <c:v>109.168000003139</c:v>
                </c:pt>
                <c:pt idx="19978">
                  <c:v>109.17600000314</c:v>
                </c:pt>
                <c:pt idx="19979">
                  <c:v>109.18400000314</c:v>
                </c:pt>
                <c:pt idx="19980">
                  <c:v>109.19200000314</c:v>
                </c:pt>
                <c:pt idx="19981">
                  <c:v>109.20000000313999</c:v>
                </c:pt>
                <c:pt idx="19982">
                  <c:v>109.208000003141</c:v>
                </c:pt>
                <c:pt idx="19983">
                  <c:v>109.21600000314099</c:v>
                </c:pt>
                <c:pt idx="19984">
                  <c:v>109.224000003141</c:v>
                </c:pt>
                <c:pt idx="19985">
                  <c:v>109.232000003141</c:v>
                </c:pt>
                <c:pt idx="19986">
                  <c:v>109.24000000314101</c:v>
                </c:pt>
                <c:pt idx="19987">
                  <c:v>109.248000003142</c:v>
                </c:pt>
                <c:pt idx="19988">
                  <c:v>109.25600000314201</c:v>
                </c:pt>
                <c:pt idx="19989">
                  <c:v>109.264000003142</c:v>
                </c:pt>
                <c:pt idx="19990">
                  <c:v>109.272000003142</c:v>
                </c:pt>
                <c:pt idx="19991">
                  <c:v>109.280000003143</c:v>
                </c:pt>
                <c:pt idx="19992">
                  <c:v>109.288000003143</c:v>
                </c:pt>
                <c:pt idx="19993">
                  <c:v>109.29600000314301</c:v>
                </c:pt>
                <c:pt idx="19994">
                  <c:v>109.304000003143</c:v>
                </c:pt>
                <c:pt idx="19995">
                  <c:v>109.31200000314401</c:v>
                </c:pt>
                <c:pt idx="19996">
                  <c:v>109.320000003144</c:v>
                </c:pt>
                <c:pt idx="19997">
                  <c:v>109.328000003144</c:v>
                </c:pt>
                <c:pt idx="19998">
                  <c:v>109.33600000314401</c:v>
                </c:pt>
                <c:pt idx="19999">
                  <c:v>109.34400000314399</c:v>
                </c:pt>
                <c:pt idx="20000">
                  <c:v>109.35200000314501</c:v>
                </c:pt>
                <c:pt idx="20001">
                  <c:v>109.360000003145</c:v>
                </c:pt>
                <c:pt idx="20002">
                  <c:v>109.368000003145</c:v>
                </c:pt>
                <c:pt idx="20003">
                  <c:v>109.37600000314499</c:v>
                </c:pt>
                <c:pt idx="20004">
                  <c:v>109.384000003146</c:v>
                </c:pt>
                <c:pt idx="20005">
                  <c:v>109.39200000314599</c:v>
                </c:pt>
                <c:pt idx="20006">
                  <c:v>109.40000000314599</c:v>
                </c:pt>
                <c:pt idx="20007">
                  <c:v>109.408000003146</c:v>
                </c:pt>
                <c:pt idx="20008">
                  <c:v>109.41600000314699</c:v>
                </c:pt>
                <c:pt idx="20009">
                  <c:v>109.424000003147</c:v>
                </c:pt>
                <c:pt idx="20010">
                  <c:v>109.432000003147</c:v>
                </c:pt>
                <c:pt idx="20011">
                  <c:v>109.44000000314701</c:v>
                </c:pt>
                <c:pt idx="20012">
                  <c:v>109.448000003147</c:v>
                </c:pt>
                <c:pt idx="20013">
                  <c:v>109.45600000314799</c:v>
                </c:pt>
                <c:pt idx="20014">
                  <c:v>109.464000003148</c:v>
                </c:pt>
                <c:pt idx="20015">
                  <c:v>109.472000003148</c:v>
                </c:pt>
                <c:pt idx="20016">
                  <c:v>109.48000000314801</c:v>
                </c:pt>
                <c:pt idx="20017">
                  <c:v>109.488000003149</c:v>
                </c:pt>
                <c:pt idx="20018">
                  <c:v>109.49600000314901</c:v>
                </c:pt>
                <c:pt idx="20019">
                  <c:v>109.504000003149</c:v>
                </c:pt>
                <c:pt idx="20020">
                  <c:v>109.512000003149</c:v>
                </c:pt>
                <c:pt idx="20021">
                  <c:v>109.52000000315</c:v>
                </c:pt>
                <c:pt idx="20022">
                  <c:v>109.52800000315</c:v>
                </c:pt>
                <c:pt idx="20023">
                  <c:v>109.53600000315001</c:v>
                </c:pt>
                <c:pt idx="20024">
                  <c:v>109.54400000315</c:v>
                </c:pt>
                <c:pt idx="20025">
                  <c:v>109.55200000315</c:v>
                </c:pt>
                <c:pt idx="20026">
                  <c:v>109.560000003151</c:v>
                </c:pt>
                <c:pt idx="20027">
                  <c:v>109.568000003151</c:v>
                </c:pt>
                <c:pt idx="20028">
                  <c:v>109.57600000315099</c:v>
                </c:pt>
                <c:pt idx="20029">
                  <c:v>109.58400000315099</c:v>
                </c:pt>
                <c:pt idx="20030">
                  <c:v>109.59200000315199</c:v>
                </c:pt>
                <c:pt idx="20031">
                  <c:v>109.60000000315199</c:v>
                </c:pt>
                <c:pt idx="20032">
                  <c:v>109.608000003152</c:v>
                </c:pt>
                <c:pt idx="20033">
                  <c:v>109.616000003152</c:v>
                </c:pt>
                <c:pt idx="20034">
                  <c:v>109.624000003153</c:v>
                </c:pt>
                <c:pt idx="20035">
                  <c:v>109.632000003153</c:v>
                </c:pt>
                <c:pt idx="20036">
                  <c:v>109.64000000315299</c:v>
                </c:pt>
                <c:pt idx="20037">
                  <c:v>109.648000003153</c:v>
                </c:pt>
                <c:pt idx="20038">
                  <c:v>109.656000003153</c:v>
                </c:pt>
                <c:pt idx="20039">
                  <c:v>109.664000003154</c:v>
                </c:pt>
                <c:pt idx="20040">
                  <c:v>109.672000003154</c:v>
                </c:pt>
                <c:pt idx="20041">
                  <c:v>109.68000000315401</c:v>
                </c:pt>
                <c:pt idx="20042">
                  <c:v>109.688000003154</c:v>
                </c:pt>
                <c:pt idx="20043">
                  <c:v>109.69600000315501</c:v>
                </c:pt>
                <c:pt idx="20044">
                  <c:v>109.704000003155</c:v>
                </c:pt>
                <c:pt idx="20045">
                  <c:v>109.712000003155</c:v>
                </c:pt>
                <c:pt idx="20046">
                  <c:v>109.72000000315501</c:v>
                </c:pt>
                <c:pt idx="20047">
                  <c:v>109.728000003156</c:v>
                </c:pt>
                <c:pt idx="20048">
                  <c:v>109.73600000315601</c:v>
                </c:pt>
                <c:pt idx="20049">
                  <c:v>109.744000003156</c:v>
                </c:pt>
                <c:pt idx="20050">
                  <c:v>109.752000003156</c:v>
                </c:pt>
                <c:pt idx="20051">
                  <c:v>109.76000000315599</c:v>
                </c:pt>
                <c:pt idx="20052">
                  <c:v>109.76800000315701</c:v>
                </c:pt>
                <c:pt idx="20053">
                  <c:v>109.77600000315699</c:v>
                </c:pt>
                <c:pt idx="20054">
                  <c:v>109.78400000315699</c:v>
                </c:pt>
                <c:pt idx="20055">
                  <c:v>109.792000003157</c:v>
                </c:pt>
                <c:pt idx="20056">
                  <c:v>109.80000000315799</c:v>
                </c:pt>
                <c:pt idx="20057">
                  <c:v>109.808000003158</c:v>
                </c:pt>
                <c:pt idx="20058">
                  <c:v>109.816000003158</c:v>
                </c:pt>
                <c:pt idx="20059">
                  <c:v>109.82400000315801</c:v>
                </c:pt>
                <c:pt idx="20060">
                  <c:v>109.832000003159</c:v>
                </c:pt>
                <c:pt idx="20061">
                  <c:v>109.84000000315899</c:v>
                </c:pt>
                <c:pt idx="20062">
                  <c:v>109.848000003159</c:v>
                </c:pt>
                <c:pt idx="20063">
                  <c:v>109.856000003159</c:v>
                </c:pt>
                <c:pt idx="20064">
                  <c:v>109.86400000315901</c:v>
                </c:pt>
                <c:pt idx="20065">
                  <c:v>109.87200000316</c:v>
                </c:pt>
                <c:pt idx="20066">
                  <c:v>109.88000000316001</c:v>
                </c:pt>
                <c:pt idx="20067">
                  <c:v>109.88800000316</c:v>
                </c:pt>
                <c:pt idx="20068">
                  <c:v>109.89600000316</c:v>
                </c:pt>
                <c:pt idx="20069">
                  <c:v>109.904000003161</c:v>
                </c:pt>
                <c:pt idx="20070">
                  <c:v>109.912000003161</c:v>
                </c:pt>
                <c:pt idx="20071">
                  <c:v>109.92000000316101</c:v>
                </c:pt>
                <c:pt idx="20072">
                  <c:v>109.928000003161</c:v>
                </c:pt>
                <c:pt idx="20073">
                  <c:v>109.936000003161</c:v>
                </c:pt>
                <c:pt idx="20074">
                  <c:v>109.944000003162</c:v>
                </c:pt>
                <c:pt idx="20075">
                  <c:v>109.95200000316201</c:v>
                </c:pt>
                <c:pt idx="20076">
                  <c:v>109.96000000316199</c:v>
                </c:pt>
                <c:pt idx="20077">
                  <c:v>109.96800000316199</c:v>
                </c:pt>
                <c:pt idx="20078">
                  <c:v>109.97600000316301</c:v>
                </c:pt>
                <c:pt idx="20079">
                  <c:v>109.98400000316299</c:v>
                </c:pt>
                <c:pt idx="20080">
                  <c:v>109.992000003163</c:v>
                </c:pt>
                <c:pt idx="20081">
                  <c:v>110.000000003163</c:v>
                </c:pt>
                <c:pt idx="20082">
                  <c:v>110.008000003164</c:v>
                </c:pt>
                <c:pt idx="20083">
                  <c:v>110.016000003164</c:v>
                </c:pt>
                <c:pt idx="20084">
                  <c:v>110.02400000316399</c:v>
                </c:pt>
                <c:pt idx="20085">
                  <c:v>110.032000003164</c:v>
                </c:pt>
                <c:pt idx="20086">
                  <c:v>110.040000003164</c:v>
                </c:pt>
                <c:pt idx="20087">
                  <c:v>110.048000003165</c:v>
                </c:pt>
                <c:pt idx="20088">
                  <c:v>110.056000003165</c:v>
                </c:pt>
                <c:pt idx="20089">
                  <c:v>110.06400000316501</c:v>
                </c:pt>
                <c:pt idx="20090">
                  <c:v>110.072000003165</c:v>
                </c:pt>
                <c:pt idx="20091">
                  <c:v>110.08000000316601</c:v>
                </c:pt>
                <c:pt idx="20092">
                  <c:v>110.088000003166</c:v>
                </c:pt>
                <c:pt idx="20093">
                  <c:v>110.096000003166</c:v>
                </c:pt>
                <c:pt idx="20094">
                  <c:v>110.10400000316601</c:v>
                </c:pt>
                <c:pt idx="20095">
                  <c:v>110.112000003167</c:v>
                </c:pt>
                <c:pt idx="20096">
                  <c:v>110.12000000316701</c:v>
                </c:pt>
                <c:pt idx="20097">
                  <c:v>110.128000003167</c:v>
                </c:pt>
                <c:pt idx="20098">
                  <c:v>110.13600000316701</c:v>
                </c:pt>
                <c:pt idx="20099">
                  <c:v>110.14400000316699</c:v>
                </c:pt>
                <c:pt idx="20100">
                  <c:v>110.152000003168</c:v>
                </c:pt>
                <c:pt idx="20101">
                  <c:v>110.16000000316801</c:v>
                </c:pt>
                <c:pt idx="20102">
                  <c:v>110.16800000316799</c:v>
                </c:pt>
                <c:pt idx="20103">
                  <c:v>110.176000003168</c:v>
                </c:pt>
                <c:pt idx="20104">
                  <c:v>110.184000003169</c:v>
                </c:pt>
                <c:pt idx="20105">
                  <c:v>110.192000003169</c:v>
                </c:pt>
                <c:pt idx="20106">
                  <c:v>110.200000003169</c:v>
                </c:pt>
                <c:pt idx="20107">
                  <c:v>110.20800000316899</c:v>
                </c:pt>
                <c:pt idx="20108">
                  <c:v>110.21600000317</c:v>
                </c:pt>
                <c:pt idx="20109">
                  <c:v>110.22400000316999</c:v>
                </c:pt>
                <c:pt idx="20110">
                  <c:v>110.23200000317</c:v>
                </c:pt>
                <c:pt idx="20111">
                  <c:v>110.24000000317</c:v>
                </c:pt>
                <c:pt idx="20112">
                  <c:v>110.24800000317001</c:v>
                </c:pt>
                <c:pt idx="20113">
                  <c:v>110.256000003171</c:v>
                </c:pt>
                <c:pt idx="20114">
                  <c:v>110.26400000317101</c:v>
                </c:pt>
                <c:pt idx="20115">
                  <c:v>110.272000003171</c:v>
                </c:pt>
                <c:pt idx="20116">
                  <c:v>110.280000003171</c:v>
                </c:pt>
                <c:pt idx="20117">
                  <c:v>110.288000003172</c:v>
                </c:pt>
                <c:pt idx="20118">
                  <c:v>110.296000003172</c:v>
                </c:pt>
                <c:pt idx="20119">
                  <c:v>110.30400000317201</c:v>
                </c:pt>
                <c:pt idx="20120">
                  <c:v>110.312000003172</c:v>
                </c:pt>
                <c:pt idx="20121">
                  <c:v>110.32000000317301</c:v>
                </c:pt>
                <c:pt idx="20122">
                  <c:v>110.328000003173</c:v>
                </c:pt>
                <c:pt idx="20123">
                  <c:v>110.336000003173</c:v>
                </c:pt>
                <c:pt idx="20124">
                  <c:v>110.34400000317301</c:v>
                </c:pt>
                <c:pt idx="20125">
                  <c:v>110.35200000317299</c:v>
                </c:pt>
                <c:pt idx="20126">
                  <c:v>110.36000000317401</c:v>
                </c:pt>
                <c:pt idx="20127">
                  <c:v>110.368000003174</c:v>
                </c:pt>
                <c:pt idx="20128">
                  <c:v>110.376000003174</c:v>
                </c:pt>
                <c:pt idx="20129">
                  <c:v>110.38400000317399</c:v>
                </c:pt>
                <c:pt idx="20130">
                  <c:v>110.392000003175</c:v>
                </c:pt>
                <c:pt idx="20131">
                  <c:v>110.40000000317499</c:v>
                </c:pt>
                <c:pt idx="20132">
                  <c:v>110.40800000317499</c:v>
                </c:pt>
                <c:pt idx="20133">
                  <c:v>110.416000003175</c:v>
                </c:pt>
                <c:pt idx="20134">
                  <c:v>110.42400000317599</c:v>
                </c:pt>
                <c:pt idx="20135">
                  <c:v>110.432000003176</c:v>
                </c:pt>
                <c:pt idx="20136">
                  <c:v>110.440000003176</c:v>
                </c:pt>
                <c:pt idx="20137">
                  <c:v>110.44800000317601</c:v>
                </c:pt>
                <c:pt idx="20138">
                  <c:v>110.456000003176</c:v>
                </c:pt>
                <c:pt idx="20139">
                  <c:v>110.46400000317699</c:v>
                </c:pt>
                <c:pt idx="20140">
                  <c:v>110.472000003177</c:v>
                </c:pt>
                <c:pt idx="20141">
                  <c:v>110.480000003177</c:v>
                </c:pt>
                <c:pt idx="20142">
                  <c:v>110.48800000317701</c:v>
                </c:pt>
                <c:pt idx="20143">
                  <c:v>110.496000003178</c:v>
                </c:pt>
                <c:pt idx="20144">
                  <c:v>110.50400000317801</c:v>
                </c:pt>
                <c:pt idx="20145">
                  <c:v>110.512000003178</c:v>
                </c:pt>
                <c:pt idx="20146">
                  <c:v>110.52000000317801</c:v>
                </c:pt>
                <c:pt idx="20147">
                  <c:v>110.528000003179</c:v>
                </c:pt>
                <c:pt idx="20148">
                  <c:v>110.536000003179</c:v>
                </c:pt>
                <c:pt idx="20149">
                  <c:v>110.54400000317901</c:v>
                </c:pt>
                <c:pt idx="20150">
                  <c:v>110.55200000317899</c:v>
                </c:pt>
                <c:pt idx="20151">
                  <c:v>110.560000003179</c:v>
                </c:pt>
                <c:pt idx="20152">
                  <c:v>110.56800000318</c:v>
                </c:pt>
                <c:pt idx="20153">
                  <c:v>110.57600000318</c:v>
                </c:pt>
                <c:pt idx="20154">
                  <c:v>110.58400000317999</c:v>
                </c:pt>
                <c:pt idx="20155">
                  <c:v>110.59200000317999</c:v>
                </c:pt>
                <c:pt idx="20156">
                  <c:v>110.60000000318099</c:v>
                </c:pt>
                <c:pt idx="20157">
                  <c:v>110.60800000318099</c:v>
                </c:pt>
                <c:pt idx="20158">
                  <c:v>110.616000003181</c:v>
                </c:pt>
                <c:pt idx="20159">
                  <c:v>110.624000003181</c:v>
                </c:pt>
                <c:pt idx="20160">
                  <c:v>110.632000003182</c:v>
                </c:pt>
                <c:pt idx="20161">
                  <c:v>110.640000003182</c:v>
                </c:pt>
                <c:pt idx="20162">
                  <c:v>110.64800000318201</c:v>
                </c:pt>
                <c:pt idx="20163">
                  <c:v>110.656000003182</c:v>
                </c:pt>
                <c:pt idx="20164">
                  <c:v>110.664000003182</c:v>
                </c:pt>
                <c:pt idx="20165">
                  <c:v>110.672000003183</c:v>
                </c:pt>
                <c:pt idx="20166">
                  <c:v>110.680000003183</c:v>
                </c:pt>
                <c:pt idx="20167">
                  <c:v>110.68800000318301</c:v>
                </c:pt>
                <c:pt idx="20168">
                  <c:v>110.696000003183</c:v>
                </c:pt>
                <c:pt idx="20169">
                  <c:v>110.70400000318401</c:v>
                </c:pt>
                <c:pt idx="20170">
                  <c:v>110.712000003184</c:v>
                </c:pt>
                <c:pt idx="20171">
                  <c:v>110.720000003184</c:v>
                </c:pt>
                <c:pt idx="20172">
                  <c:v>110.72800000318401</c:v>
                </c:pt>
                <c:pt idx="20173">
                  <c:v>110.73600000318399</c:v>
                </c:pt>
                <c:pt idx="20174">
                  <c:v>110.74400000318501</c:v>
                </c:pt>
                <c:pt idx="20175">
                  <c:v>110.752000003185</c:v>
                </c:pt>
                <c:pt idx="20176">
                  <c:v>110.760000003185</c:v>
                </c:pt>
                <c:pt idx="20177">
                  <c:v>110.76800000318499</c:v>
                </c:pt>
                <c:pt idx="20178">
                  <c:v>110.77600000318601</c:v>
                </c:pt>
                <c:pt idx="20179">
                  <c:v>110.78400000318599</c:v>
                </c:pt>
                <c:pt idx="20180">
                  <c:v>110.79200000318599</c:v>
                </c:pt>
                <c:pt idx="20181">
                  <c:v>110.800000003186</c:v>
                </c:pt>
                <c:pt idx="20182">
                  <c:v>110.80800000318699</c:v>
                </c:pt>
                <c:pt idx="20183">
                  <c:v>110.816000003187</c:v>
                </c:pt>
                <c:pt idx="20184">
                  <c:v>110.824000003187</c:v>
                </c:pt>
                <c:pt idx="20185">
                  <c:v>110.83200000318701</c:v>
                </c:pt>
                <c:pt idx="20186">
                  <c:v>110.840000003187</c:v>
                </c:pt>
                <c:pt idx="20187">
                  <c:v>110.84800000318799</c:v>
                </c:pt>
                <c:pt idx="20188">
                  <c:v>110.856000003188</c:v>
                </c:pt>
                <c:pt idx="20189">
                  <c:v>110.864000003188</c:v>
                </c:pt>
                <c:pt idx="20190">
                  <c:v>110.87200000318801</c:v>
                </c:pt>
                <c:pt idx="20191">
                  <c:v>110.880000003189</c:v>
                </c:pt>
                <c:pt idx="20192">
                  <c:v>110.88800000318901</c:v>
                </c:pt>
                <c:pt idx="20193">
                  <c:v>110.896000003189</c:v>
                </c:pt>
                <c:pt idx="20194">
                  <c:v>110.904000003189</c:v>
                </c:pt>
                <c:pt idx="20195">
                  <c:v>110.91200000319</c:v>
                </c:pt>
                <c:pt idx="20196">
                  <c:v>110.92000000319</c:v>
                </c:pt>
                <c:pt idx="20197">
                  <c:v>110.92800000319001</c:v>
                </c:pt>
                <c:pt idx="20198">
                  <c:v>110.93600000319</c:v>
                </c:pt>
                <c:pt idx="20199">
                  <c:v>110.94400000319</c:v>
                </c:pt>
                <c:pt idx="20200">
                  <c:v>110.952000003191</c:v>
                </c:pt>
                <c:pt idx="20201">
                  <c:v>110.96000000319101</c:v>
                </c:pt>
                <c:pt idx="20202">
                  <c:v>110.96800000319099</c:v>
                </c:pt>
                <c:pt idx="20203">
                  <c:v>110.97600000319099</c:v>
                </c:pt>
                <c:pt idx="20204">
                  <c:v>110.98400000319201</c:v>
                </c:pt>
                <c:pt idx="20205">
                  <c:v>110.99200000319199</c:v>
                </c:pt>
                <c:pt idx="20206">
                  <c:v>111.000000003192</c:v>
                </c:pt>
                <c:pt idx="20207">
                  <c:v>111.008000003192</c:v>
                </c:pt>
                <c:pt idx="20208">
                  <c:v>111.016000003193</c:v>
                </c:pt>
                <c:pt idx="20209">
                  <c:v>111.024000003193</c:v>
                </c:pt>
                <c:pt idx="20210">
                  <c:v>111.03200000319299</c:v>
                </c:pt>
                <c:pt idx="20211">
                  <c:v>111.040000003193</c:v>
                </c:pt>
                <c:pt idx="20212">
                  <c:v>111.048000003193</c:v>
                </c:pt>
                <c:pt idx="20213">
                  <c:v>111.056000003194</c:v>
                </c:pt>
                <c:pt idx="20214">
                  <c:v>111.064000003194</c:v>
                </c:pt>
                <c:pt idx="20215">
                  <c:v>111.07200000319401</c:v>
                </c:pt>
                <c:pt idx="20216">
                  <c:v>111.080000003194</c:v>
                </c:pt>
                <c:pt idx="20217">
                  <c:v>111.08800000319501</c:v>
                </c:pt>
                <c:pt idx="20218">
                  <c:v>111.096000003195</c:v>
                </c:pt>
                <c:pt idx="20219">
                  <c:v>111.104000003195</c:v>
                </c:pt>
                <c:pt idx="20220">
                  <c:v>111.11200000319501</c:v>
                </c:pt>
                <c:pt idx="20221">
                  <c:v>111.120000003196</c:v>
                </c:pt>
                <c:pt idx="20222">
                  <c:v>111.12800000319601</c:v>
                </c:pt>
                <c:pt idx="20223">
                  <c:v>111.136000003196</c:v>
                </c:pt>
                <c:pt idx="20224">
                  <c:v>111.14400000319601</c:v>
                </c:pt>
                <c:pt idx="20225">
                  <c:v>111.15200000319599</c:v>
                </c:pt>
                <c:pt idx="20226">
                  <c:v>111.160000003197</c:v>
                </c:pt>
                <c:pt idx="20227">
                  <c:v>111.16800000319701</c:v>
                </c:pt>
                <c:pt idx="20228">
                  <c:v>111.17600000319699</c:v>
                </c:pt>
                <c:pt idx="20229">
                  <c:v>111.184000003197</c:v>
                </c:pt>
                <c:pt idx="20230">
                  <c:v>111.19200000319799</c:v>
                </c:pt>
                <c:pt idx="20231">
                  <c:v>111.200000003198</c:v>
                </c:pt>
                <c:pt idx="20232">
                  <c:v>111.20800000319799</c:v>
                </c:pt>
                <c:pt idx="20233">
                  <c:v>111.216000003198</c:v>
                </c:pt>
                <c:pt idx="20234">
                  <c:v>111.224000003199</c:v>
                </c:pt>
                <c:pt idx="20235">
                  <c:v>111.23200000319899</c:v>
                </c:pt>
                <c:pt idx="20236">
                  <c:v>111.240000003199</c:v>
                </c:pt>
                <c:pt idx="20237">
                  <c:v>111.248000003199</c:v>
                </c:pt>
                <c:pt idx="20238">
                  <c:v>111.25600000319901</c:v>
                </c:pt>
                <c:pt idx="20239">
                  <c:v>111.2640000032</c:v>
                </c:pt>
                <c:pt idx="20240">
                  <c:v>111.27200000320001</c:v>
                </c:pt>
                <c:pt idx="20241">
                  <c:v>111.2800000032</c:v>
                </c:pt>
                <c:pt idx="20242">
                  <c:v>111.2880000032</c:v>
                </c:pt>
                <c:pt idx="20243">
                  <c:v>111.296000003201</c:v>
                </c:pt>
                <c:pt idx="20244">
                  <c:v>111.304000003201</c:v>
                </c:pt>
                <c:pt idx="20245">
                  <c:v>111.31200000320101</c:v>
                </c:pt>
                <c:pt idx="20246">
                  <c:v>111.320000003201</c:v>
                </c:pt>
                <c:pt idx="20247">
                  <c:v>111.32800000320201</c:v>
                </c:pt>
                <c:pt idx="20248">
                  <c:v>111.336000003202</c:v>
                </c:pt>
                <c:pt idx="20249">
                  <c:v>111.34400000320201</c:v>
                </c:pt>
                <c:pt idx="20250">
                  <c:v>111.35200000320199</c:v>
                </c:pt>
                <c:pt idx="20251">
                  <c:v>111.36000000320199</c:v>
                </c:pt>
                <c:pt idx="20252">
                  <c:v>111.36800000320301</c:v>
                </c:pt>
                <c:pt idx="20253">
                  <c:v>111.37600000320299</c:v>
                </c:pt>
                <c:pt idx="20254">
                  <c:v>111.384000003203</c:v>
                </c:pt>
                <c:pt idx="20255">
                  <c:v>111.39200000320299</c:v>
                </c:pt>
                <c:pt idx="20256">
                  <c:v>111.400000003204</c:v>
                </c:pt>
                <c:pt idx="20257">
                  <c:v>111.40800000320399</c:v>
                </c:pt>
                <c:pt idx="20258">
                  <c:v>111.41600000320399</c:v>
                </c:pt>
                <c:pt idx="20259">
                  <c:v>111.424000003204</c:v>
                </c:pt>
                <c:pt idx="20260">
                  <c:v>111.43200000320499</c:v>
                </c:pt>
                <c:pt idx="20261">
                  <c:v>111.440000003205</c:v>
                </c:pt>
                <c:pt idx="20262">
                  <c:v>111.448000003205</c:v>
                </c:pt>
                <c:pt idx="20263">
                  <c:v>111.45600000320501</c:v>
                </c:pt>
                <c:pt idx="20264">
                  <c:v>111.464000003205</c:v>
                </c:pt>
                <c:pt idx="20265">
                  <c:v>111.47200000320601</c:v>
                </c:pt>
                <c:pt idx="20266">
                  <c:v>111.480000003206</c:v>
                </c:pt>
                <c:pt idx="20267">
                  <c:v>111.488000003206</c:v>
                </c:pt>
                <c:pt idx="20268">
                  <c:v>111.49600000320601</c:v>
                </c:pt>
                <c:pt idx="20269">
                  <c:v>111.504000003207</c:v>
                </c:pt>
                <c:pt idx="20270">
                  <c:v>111.51200000320701</c:v>
                </c:pt>
                <c:pt idx="20271">
                  <c:v>111.520000003207</c:v>
                </c:pt>
                <c:pt idx="20272">
                  <c:v>111.52800000320701</c:v>
                </c:pt>
                <c:pt idx="20273">
                  <c:v>111.53600000320699</c:v>
                </c:pt>
                <c:pt idx="20274">
                  <c:v>111.544000003208</c:v>
                </c:pt>
                <c:pt idx="20275">
                  <c:v>111.55200000320801</c:v>
                </c:pt>
                <c:pt idx="20276">
                  <c:v>111.56000000320799</c:v>
                </c:pt>
                <c:pt idx="20277">
                  <c:v>111.568000003208</c:v>
                </c:pt>
                <c:pt idx="20278">
                  <c:v>111.576000003209</c:v>
                </c:pt>
                <c:pt idx="20279">
                  <c:v>111.584000003209</c:v>
                </c:pt>
                <c:pt idx="20280">
                  <c:v>111.59200000320899</c:v>
                </c:pt>
                <c:pt idx="20281">
                  <c:v>111.60000000320899</c:v>
                </c:pt>
                <c:pt idx="20282">
                  <c:v>111.60800000320999</c:v>
                </c:pt>
                <c:pt idx="20283">
                  <c:v>111.61600000320999</c:v>
                </c:pt>
                <c:pt idx="20284">
                  <c:v>111.62400000321</c:v>
                </c:pt>
                <c:pt idx="20285">
                  <c:v>111.63200000321</c:v>
                </c:pt>
                <c:pt idx="20286">
                  <c:v>111.64000000321001</c:v>
                </c:pt>
                <c:pt idx="20287">
                  <c:v>111.648000003211</c:v>
                </c:pt>
                <c:pt idx="20288">
                  <c:v>111.65600000321101</c:v>
                </c:pt>
                <c:pt idx="20289">
                  <c:v>111.664000003211</c:v>
                </c:pt>
                <c:pt idx="20290">
                  <c:v>111.672000003211</c:v>
                </c:pt>
                <c:pt idx="20291">
                  <c:v>111.680000003212</c:v>
                </c:pt>
                <c:pt idx="20292">
                  <c:v>111.688000003212</c:v>
                </c:pt>
                <c:pt idx="20293">
                  <c:v>111.69600000321201</c:v>
                </c:pt>
                <c:pt idx="20294">
                  <c:v>111.704000003212</c:v>
                </c:pt>
                <c:pt idx="20295">
                  <c:v>111.71200000321301</c:v>
                </c:pt>
                <c:pt idx="20296">
                  <c:v>111.720000003213</c:v>
                </c:pt>
                <c:pt idx="20297">
                  <c:v>111.728000003213</c:v>
                </c:pt>
                <c:pt idx="20298">
                  <c:v>111.73600000321301</c:v>
                </c:pt>
                <c:pt idx="20299">
                  <c:v>111.74400000321299</c:v>
                </c:pt>
                <c:pt idx="20300">
                  <c:v>111.75200000321401</c:v>
                </c:pt>
                <c:pt idx="20301">
                  <c:v>111.760000003214</c:v>
                </c:pt>
                <c:pt idx="20302">
                  <c:v>111.768000003214</c:v>
                </c:pt>
                <c:pt idx="20303">
                  <c:v>111.77600000321399</c:v>
                </c:pt>
                <c:pt idx="20304">
                  <c:v>111.78400000321501</c:v>
                </c:pt>
                <c:pt idx="20305">
                  <c:v>111.79200000321499</c:v>
                </c:pt>
                <c:pt idx="20306">
                  <c:v>111.80000000321499</c:v>
                </c:pt>
                <c:pt idx="20307">
                  <c:v>111.808000003215</c:v>
                </c:pt>
                <c:pt idx="20308">
                  <c:v>111.81600000321599</c:v>
                </c:pt>
                <c:pt idx="20309">
                  <c:v>111.824000003216</c:v>
                </c:pt>
                <c:pt idx="20310">
                  <c:v>111.832000003216</c:v>
                </c:pt>
                <c:pt idx="20311">
                  <c:v>111.84000000321601</c:v>
                </c:pt>
                <c:pt idx="20312">
                  <c:v>111.848000003216</c:v>
                </c:pt>
                <c:pt idx="20313">
                  <c:v>111.85600000321699</c:v>
                </c:pt>
                <c:pt idx="20314">
                  <c:v>111.864000003217</c:v>
                </c:pt>
                <c:pt idx="20315">
                  <c:v>111.872000003217</c:v>
                </c:pt>
                <c:pt idx="20316">
                  <c:v>111.88000000321701</c:v>
                </c:pt>
                <c:pt idx="20317">
                  <c:v>111.888000003218</c:v>
                </c:pt>
                <c:pt idx="20318">
                  <c:v>111.89600000321801</c:v>
                </c:pt>
                <c:pt idx="20319">
                  <c:v>111.904000003218</c:v>
                </c:pt>
                <c:pt idx="20320">
                  <c:v>111.91200000321801</c:v>
                </c:pt>
                <c:pt idx="20321">
                  <c:v>111.920000003219</c:v>
                </c:pt>
                <c:pt idx="20322">
                  <c:v>111.928000003219</c:v>
                </c:pt>
                <c:pt idx="20323">
                  <c:v>111.93600000321901</c:v>
                </c:pt>
                <c:pt idx="20324">
                  <c:v>111.944000003219</c:v>
                </c:pt>
                <c:pt idx="20325">
                  <c:v>111.952000003219</c:v>
                </c:pt>
                <c:pt idx="20326">
                  <c:v>111.96000000322</c:v>
                </c:pt>
                <c:pt idx="20327">
                  <c:v>111.96800000322001</c:v>
                </c:pt>
                <c:pt idx="20328">
                  <c:v>111.97600000321999</c:v>
                </c:pt>
                <c:pt idx="20329">
                  <c:v>111.98400000321999</c:v>
                </c:pt>
                <c:pt idx="20330">
                  <c:v>111.99200000322099</c:v>
                </c:pt>
                <c:pt idx="20331">
                  <c:v>112.00000000322099</c:v>
                </c:pt>
                <c:pt idx="20332">
                  <c:v>112.008000003221</c:v>
                </c:pt>
                <c:pt idx="20333">
                  <c:v>112.016000003221</c:v>
                </c:pt>
                <c:pt idx="20334">
                  <c:v>112.024000003222</c:v>
                </c:pt>
                <c:pt idx="20335">
                  <c:v>112.032000003222</c:v>
                </c:pt>
                <c:pt idx="20336">
                  <c:v>112.040000003222</c:v>
                </c:pt>
                <c:pt idx="20337">
                  <c:v>112.048000003222</c:v>
                </c:pt>
                <c:pt idx="20338">
                  <c:v>112.056000003222</c:v>
                </c:pt>
                <c:pt idx="20339">
                  <c:v>112.064000003223</c:v>
                </c:pt>
                <c:pt idx="20340">
                  <c:v>112.072000003223</c:v>
                </c:pt>
                <c:pt idx="20341">
                  <c:v>112.08000000322301</c:v>
                </c:pt>
                <c:pt idx="20342">
                  <c:v>112.088000003223</c:v>
                </c:pt>
                <c:pt idx="20343">
                  <c:v>112.09600000322401</c:v>
                </c:pt>
                <c:pt idx="20344">
                  <c:v>112.104000003224</c:v>
                </c:pt>
                <c:pt idx="20345">
                  <c:v>112.112000003224</c:v>
                </c:pt>
                <c:pt idx="20346">
                  <c:v>112.12000000322401</c:v>
                </c:pt>
                <c:pt idx="20347">
                  <c:v>112.128000003225</c:v>
                </c:pt>
                <c:pt idx="20348">
                  <c:v>112.13600000322501</c:v>
                </c:pt>
                <c:pt idx="20349">
                  <c:v>112.144000003225</c:v>
                </c:pt>
                <c:pt idx="20350">
                  <c:v>112.152000003225</c:v>
                </c:pt>
                <c:pt idx="20351">
                  <c:v>112.16000000322499</c:v>
                </c:pt>
                <c:pt idx="20352">
                  <c:v>112.16800000322601</c:v>
                </c:pt>
                <c:pt idx="20353">
                  <c:v>112.17600000322599</c:v>
                </c:pt>
                <c:pt idx="20354">
                  <c:v>112.18400000322599</c:v>
                </c:pt>
                <c:pt idx="20355">
                  <c:v>112.192000003226</c:v>
                </c:pt>
                <c:pt idx="20356">
                  <c:v>112.20000000322699</c:v>
                </c:pt>
                <c:pt idx="20357">
                  <c:v>112.208000003227</c:v>
                </c:pt>
                <c:pt idx="20358">
                  <c:v>112.21600000322699</c:v>
                </c:pt>
                <c:pt idx="20359">
                  <c:v>112.224000003227</c:v>
                </c:pt>
                <c:pt idx="20360">
                  <c:v>112.23200000322799</c:v>
                </c:pt>
                <c:pt idx="20361">
                  <c:v>112.24000000322799</c:v>
                </c:pt>
                <c:pt idx="20362">
                  <c:v>112.248000003228</c:v>
                </c:pt>
                <c:pt idx="20363">
                  <c:v>112.256000003228</c:v>
                </c:pt>
                <c:pt idx="20364">
                  <c:v>112.26400000322801</c:v>
                </c:pt>
                <c:pt idx="20365">
                  <c:v>112.272000003229</c:v>
                </c:pt>
                <c:pt idx="20366">
                  <c:v>112.28000000322901</c:v>
                </c:pt>
                <c:pt idx="20367">
                  <c:v>112.288000003229</c:v>
                </c:pt>
                <c:pt idx="20368">
                  <c:v>112.296000003229</c:v>
                </c:pt>
                <c:pt idx="20369">
                  <c:v>112.30400000323</c:v>
                </c:pt>
                <c:pt idx="20370">
                  <c:v>112.31200000323</c:v>
                </c:pt>
                <c:pt idx="20371">
                  <c:v>112.32000000323001</c:v>
                </c:pt>
                <c:pt idx="20372">
                  <c:v>112.32800000323</c:v>
                </c:pt>
                <c:pt idx="20373">
                  <c:v>112.33600000323101</c:v>
                </c:pt>
                <c:pt idx="20374">
                  <c:v>112.344000003231</c:v>
                </c:pt>
                <c:pt idx="20375">
                  <c:v>112.35200000323101</c:v>
                </c:pt>
                <c:pt idx="20376">
                  <c:v>112.36000000323099</c:v>
                </c:pt>
                <c:pt idx="20377">
                  <c:v>112.36800000323099</c:v>
                </c:pt>
                <c:pt idx="20378">
                  <c:v>112.37600000323201</c:v>
                </c:pt>
                <c:pt idx="20379">
                  <c:v>112.38400000323199</c:v>
                </c:pt>
                <c:pt idx="20380">
                  <c:v>112.392000003232</c:v>
                </c:pt>
                <c:pt idx="20381">
                  <c:v>112.40000000323199</c:v>
                </c:pt>
                <c:pt idx="20382">
                  <c:v>112.408000003233</c:v>
                </c:pt>
                <c:pt idx="20383">
                  <c:v>112.41600000323299</c:v>
                </c:pt>
                <c:pt idx="20384">
                  <c:v>112.42400000323299</c:v>
                </c:pt>
                <c:pt idx="20385">
                  <c:v>112.432000003233</c:v>
                </c:pt>
                <c:pt idx="20386">
                  <c:v>112.440000003233</c:v>
                </c:pt>
                <c:pt idx="20387">
                  <c:v>112.448000003234</c:v>
                </c:pt>
                <c:pt idx="20388">
                  <c:v>112.456000003234</c:v>
                </c:pt>
                <c:pt idx="20389">
                  <c:v>112.46400000323401</c:v>
                </c:pt>
                <c:pt idx="20390">
                  <c:v>112.472000003234</c:v>
                </c:pt>
                <c:pt idx="20391">
                  <c:v>112.48000000323501</c:v>
                </c:pt>
                <c:pt idx="20392">
                  <c:v>112.488000003235</c:v>
                </c:pt>
                <c:pt idx="20393">
                  <c:v>112.496000003235</c:v>
                </c:pt>
                <c:pt idx="20394">
                  <c:v>112.50400000323501</c:v>
                </c:pt>
                <c:pt idx="20395">
                  <c:v>112.512000003236</c:v>
                </c:pt>
                <c:pt idx="20396">
                  <c:v>112.52000000323601</c:v>
                </c:pt>
                <c:pt idx="20397">
                  <c:v>112.528000003236</c:v>
                </c:pt>
                <c:pt idx="20398">
                  <c:v>112.53600000323601</c:v>
                </c:pt>
                <c:pt idx="20399">
                  <c:v>112.54400000323599</c:v>
                </c:pt>
                <c:pt idx="20400">
                  <c:v>112.552000003237</c:v>
                </c:pt>
                <c:pt idx="20401">
                  <c:v>112.56000000323701</c:v>
                </c:pt>
                <c:pt idx="20402">
                  <c:v>112.56800000323699</c:v>
                </c:pt>
                <c:pt idx="20403">
                  <c:v>112.576000003237</c:v>
                </c:pt>
                <c:pt idx="20404">
                  <c:v>112.584000003238</c:v>
                </c:pt>
                <c:pt idx="20405">
                  <c:v>112.592000003238</c:v>
                </c:pt>
                <c:pt idx="20406">
                  <c:v>112.60000000323799</c:v>
                </c:pt>
                <c:pt idx="20407">
                  <c:v>112.608000003238</c:v>
                </c:pt>
                <c:pt idx="20408">
                  <c:v>112.61600000323899</c:v>
                </c:pt>
                <c:pt idx="20409">
                  <c:v>112.62400000323899</c:v>
                </c:pt>
                <c:pt idx="20410">
                  <c:v>112.632000003239</c:v>
                </c:pt>
                <c:pt idx="20411">
                  <c:v>112.640000003239</c:v>
                </c:pt>
                <c:pt idx="20412">
                  <c:v>112.64800000323901</c:v>
                </c:pt>
                <c:pt idx="20413">
                  <c:v>112.65600000324</c:v>
                </c:pt>
                <c:pt idx="20414">
                  <c:v>112.66400000324001</c:v>
                </c:pt>
                <c:pt idx="20415">
                  <c:v>112.67200000324</c:v>
                </c:pt>
                <c:pt idx="20416">
                  <c:v>112.68000000324</c:v>
                </c:pt>
                <c:pt idx="20417">
                  <c:v>112.688000003241</c:v>
                </c:pt>
                <c:pt idx="20418">
                  <c:v>112.696000003241</c:v>
                </c:pt>
                <c:pt idx="20419">
                  <c:v>112.70400000324101</c:v>
                </c:pt>
                <c:pt idx="20420">
                  <c:v>112.712000003241</c:v>
                </c:pt>
                <c:pt idx="20421">
                  <c:v>112.72000000324201</c:v>
                </c:pt>
                <c:pt idx="20422">
                  <c:v>112.728000003242</c:v>
                </c:pt>
                <c:pt idx="20423">
                  <c:v>112.73600000324201</c:v>
                </c:pt>
                <c:pt idx="20424">
                  <c:v>112.74400000324201</c:v>
                </c:pt>
                <c:pt idx="20425">
                  <c:v>112.75200000324199</c:v>
                </c:pt>
                <c:pt idx="20426">
                  <c:v>112.76000000324301</c:v>
                </c:pt>
                <c:pt idx="20427">
                  <c:v>112.768000003243</c:v>
                </c:pt>
                <c:pt idx="20428">
                  <c:v>112.776000003243</c:v>
                </c:pt>
                <c:pt idx="20429">
                  <c:v>112.78400000324299</c:v>
                </c:pt>
                <c:pt idx="20430">
                  <c:v>112.792000003244</c:v>
                </c:pt>
                <c:pt idx="20431">
                  <c:v>112.80000000324399</c:v>
                </c:pt>
                <c:pt idx="20432">
                  <c:v>112.80800000324399</c:v>
                </c:pt>
                <c:pt idx="20433">
                  <c:v>112.816000003244</c:v>
                </c:pt>
                <c:pt idx="20434">
                  <c:v>112.82400000324499</c:v>
                </c:pt>
                <c:pt idx="20435">
                  <c:v>112.832000003245</c:v>
                </c:pt>
                <c:pt idx="20436">
                  <c:v>112.840000003245</c:v>
                </c:pt>
                <c:pt idx="20437">
                  <c:v>112.84800000324501</c:v>
                </c:pt>
                <c:pt idx="20438">
                  <c:v>112.856000003245</c:v>
                </c:pt>
                <c:pt idx="20439">
                  <c:v>112.86400000324601</c:v>
                </c:pt>
                <c:pt idx="20440">
                  <c:v>112.872000003246</c:v>
                </c:pt>
                <c:pt idx="20441">
                  <c:v>112.880000003246</c:v>
                </c:pt>
                <c:pt idx="20442">
                  <c:v>112.88800000324601</c:v>
                </c:pt>
                <c:pt idx="20443">
                  <c:v>112.896000003247</c:v>
                </c:pt>
                <c:pt idx="20444">
                  <c:v>112.90400000324701</c:v>
                </c:pt>
                <c:pt idx="20445">
                  <c:v>112.912000003247</c:v>
                </c:pt>
                <c:pt idx="20446">
                  <c:v>112.92000000324701</c:v>
                </c:pt>
                <c:pt idx="20447">
                  <c:v>112.928000003248</c:v>
                </c:pt>
                <c:pt idx="20448">
                  <c:v>112.936000003248</c:v>
                </c:pt>
                <c:pt idx="20449">
                  <c:v>112.94400000324801</c:v>
                </c:pt>
                <c:pt idx="20450">
                  <c:v>112.952000003248</c:v>
                </c:pt>
                <c:pt idx="20451">
                  <c:v>112.960000003248</c:v>
                </c:pt>
                <c:pt idx="20452">
                  <c:v>112.968000003249</c:v>
                </c:pt>
                <c:pt idx="20453">
                  <c:v>112.976000003249</c:v>
                </c:pt>
                <c:pt idx="20454">
                  <c:v>112.98400000324899</c:v>
                </c:pt>
                <c:pt idx="20455">
                  <c:v>112.99200000324899</c:v>
                </c:pt>
                <c:pt idx="20456">
                  <c:v>113.00000000324999</c:v>
                </c:pt>
                <c:pt idx="20457">
                  <c:v>113.00800000324999</c:v>
                </c:pt>
                <c:pt idx="20458">
                  <c:v>113.01600000325</c:v>
                </c:pt>
                <c:pt idx="20459">
                  <c:v>113.02400000324999</c:v>
                </c:pt>
                <c:pt idx="20460">
                  <c:v>113.032000003251</c:v>
                </c:pt>
                <c:pt idx="20461">
                  <c:v>113.040000003251</c:v>
                </c:pt>
                <c:pt idx="20462">
                  <c:v>113.048000003251</c:v>
                </c:pt>
                <c:pt idx="20463">
                  <c:v>113.056000003251</c:v>
                </c:pt>
                <c:pt idx="20464">
                  <c:v>113.064000003251</c:v>
                </c:pt>
                <c:pt idx="20465">
                  <c:v>113.072000003252</c:v>
                </c:pt>
                <c:pt idx="20466">
                  <c:v>113.080000003252</c:v>
                </c:pt>
                <c:pt idx="20467">
                  <c:v>113.08800000325201</c:v>
                </c:pt>
                <c:pt idx="20468">
                  <c:v>113.096000003252</c:v>
                </c:pt>
                <c:pt idx="20469">
                  <c:v>113.10400000325301</c:v>
                </c:pt>
                <c:pt idx="20470">
                  <c:v>113.112000003253</c:v>
                </c:pt>
                <c:pt idx="20471">
                  <c:v>113.120000003253</c:v>
                </c:pt>
                <c:pt idx="20472">
                  <c:v>113.12800000325301</c:v>
                </c:pt>
                <c:pt idx="20473">
                  <c:v>113.136000003254</c:v>
                </c:pt>
                <c:pt idx="20474">
                  <c:v>113.14400000325401</c:v>
                </c:pt>
                <c:pt idx="20475">
                  <c:v>113.152000003254</c:v>
                </c:pt>
                <c:pt idx="20476">
                  <c:v>113.160000003254</c:v>
                </c:pt>
                <c:pt idx="20477">
                  <c:v>113.16800000325399</c:v>
                </c:pt>
                <c:pt idx="20478">
                  <c:v>113.17600000325501</c:v>
                </c:pt>
                <c:pt idx="20479">
                  <c:v>113.18400000325499</c:v>
                </c:pt>
                <c:pt idx="20480">
                  <c:v>113.19200000325499</c:v>
                </c:pt>
                <c:pt idx="20481">
                  <c:v>113.200000003255</c:v>
                </c:pt>
                <c:pt idx="20482">
                  <c:v>113.20800000325599</c:v>
                </c:pt>
                <c:pt idx="20483">
                  <c:v>113.216000003256</c:v>
                </c:pt>
                <c:pt idx="20484">
                  <c:v>113.22400000325599</c:v>
                </c:pt>
                <c:pt idx="20485">
                  <c:v>113.232000003256</c:v>
                </c:pt>
                <c:pt idx="20486">
                  <c:v>113.24000000325699</c:v>
                </c:pt>
                <c:pt idx="20487">
                  <c:v>113.24800000325699</c:v>
                </c:pt>
                <c:pt idx="20488">
                  <c:v>113.256000003257</c:v>
                </c:pt>
                <c:pt idx="20489">
                  <c:v>113.264000003257</c:v>
                </c:pt>
                <c:pt idx="20490">
                  <c:v>113.27200000325701</c:v>
                </c:pt>
                <c:pt idx="20491">
                  <c:v>113.280000003258</c:v>
                </c:pt>
                <c:pt idx="20492">
                  <c:v>113.28800000325801</c:v>
                </c:pt>
                <c:pt idx="20493">
                  <c:v>113.296000003258</c:v>
                </c:pt>
                <c:pt idx="20494">
                  <c:v>113.30400000325801</c:v>
                </c:pt>
                <c:pt idx="20495">
                  <c:v>113.312000003259</c:v>
                </c:pt>
                <c:pt idx="20496">
                  <c:v>113.320000003259</c:v>
                </c:pt>
                <c:pt idx="20497">
                  <c:v>113.32800000325901</c:v>
                </c:pt>
                <c:pt idx="20498">
                  <c:v>113.336000003259</c:v>
                </c:pt>
                <c:pt idx="20499">
                  <c:v>113.34400000326001</c:v>
                </c:pt>
                <c:pt idx="20500">
                  <c:v>113.35200000326</c:v>
                </c:pt>
                <c:pt idx="20501">
                  <c:v>113.36000000326001</c:v>
                </c:pt>
                <c:pt idx="20502">
                  <c:v>113.36800000325999</c:v>
                </c:pt>
                <c:pt idx="20503">
                  <c:v>113.37600000325999</c:v>
                </c:pt>
                <c:pt idx="20504">
                  <c:v>113.38400000326101</c:v>
                </c:pt>
                <c:pt idx="20505">
                  <c:v>113.39200000326099</c:v>
                </c:pt>
                <c:pt idx="20506">
                  <c:v>113.400000003261</c:v>
                </c:pt>
                <c:pt idx="20507">
                  <c:v>113.40800000326099</c:v>
                </c:pt>
                <c:pt idx="20508">
                  <c:v>113.416000003262</c:v>
                </c:pt>
                <c:pt idx="20509">
                  <c:v>113.42400000326199</c:v>
                </c:pt>
                <c:pt idx="20510">
                  <c:v>113.432000003262</c:v>
                </c:pt>
                <c:pt idx="20511">
                  <c:v>113.440000003262</c:v>
                </c:pt>
                <c:pt idx="20512">
                  <c:v>113.448000003262</c:v>
                </c:pt>
                <c:pt idx="20513">
                  <c:v>113.456000003263</c:v>
                </c:pt>
                <c:pt idx="20514">
                  <c:v>113.464000003263</c:v>
                </c:pt>
                <c:pt idx="20515">
                  <c:v>113.47200000326301</c:v>
                </c:pt>
                <c:pt idx="20516">
                  <c:v>113.480000003263</c:v>
                </c:pt>
                <c:pt idx="20517">
                  <c:v>113.48800000326401</c:v>
                </c:pt>
                <c:pt idx="20518">
                  <c:v>113.496000003264</c:v>
                </c:pt>
                <c:pt idx="20519">
                  <c:v>113.504000003264</c:v>
                </c:pt>
                <c:pt idx="20520">
                  <c:v>113.51200000326401</c:v>
                </c:pt>
                <c:pt idx="20521">
                  <c:v>113.520000003265</c:v>
                </c:pt>
                <c:pt idx="20522">
                  <c:v>113.52800000326501</c:v>
                </c:pt>
                <c:pt idx="20523">
                  <c:v>113.536000003265</c:v>
                </c:pt>
                <c:pt idx="20524">
                  <c:v>113.54400000326501</c:v>
                </c:pt>
                <c:pt idx="20525">
                  <c:v>113.55200000326499</c:v>
                </c:pt>
                <c:pt idx="20526">
                  <c:v>113.56000000326601</c:v>
                </c:pt>
                <c:pt idx="20527">
                  <c:v>113.56800000326601</c:v>
                </c:pt>
                <c:pt idx="20528">
                  <c:v>113.57600000326599</c:v>
                </c:pt>
                <c:pt idx="20529">
                  <c:v>113.584000003266</c:v>
                </c:pt>
                <c:pt idx="20530">
                  <c:v>113.592000003267</c:v>
                </c:pt>
                <c:pt idx="20531">
                  <c:v>113.600000003267</c:v>
                </c:pt>
                <c:pt idx="20532">
                  <c:v>113.60800000326699</c:v>
                </c:pt>
                <c:pt idx="20533">
                  <c:v>113.616000003267</c:v>
                </c:pt>
                <c:pt idx="20534">
                  <c:v>113.62400000326799</c:v>
                </c:pt>
                <c:pt idx="20535">
                  <c:v>113.63200000326799</c:v>
                </c:pt>
                <c:pt idx="20536">
                  <c:v>113.640000003268</c:v>
                </c:pt>
                <c:pt idx="20537">
                  <c:v>113.648000003268</c:v>
                </c:pt>
                <c:pt idx="20538">
                  <c:v>113.65600000326801</c:v>
                </c:pt>
                <c:pt idx="20539">
                  <c:v>113.664000003269</c:v>
                </c:pt>
                <c:pt idx="20540">
                  <c:v>113.67200000326901</c:v>
                </c:pt>
                <c:pt idx="20541">
                  <c:v>113.680000003269</c:v>
                </c:pt>
                <c:pt idx="20542">
                  <c:v>113.688000003269</c:v>
                </c:pt>
                <c:pt idx="20543">
                  <c:v>113.69600000327</c:v>
                </c:pt>
                <c:pt idx="20544">
                  <c:v>113.70400000327</c:v>
                </c:pt>
                <c:pt idx="20545">
                  <c:v>113.71200000327001</c:v>
                </c:pt>
                <c:pt idx="20546">
                  <c:v>113.72000000327</c:v>
                </c:pt>
                <c:pt idx="20547">
                  <c:v>113.72800000327101</c:v>
                </c:pt>
                <c:pt idx="20548">
                  <c:v>113.736000003271</c:v>
                </c:pt>
                <c:pt idx="20549">
                  <c:v>113.74400000327101</c:v>
                </c:pt>
                <c:pt idx="20550">
                  <c:v>113.75200000327101</c:v>
                </c:pt>
                <c:pt idx="20551">
                  <c:v>113.76000000327099</c:v>
                </c:pt>
                <c:pt idx="20552">
                  <c:v>113.76800000327201</c:v>
                </c:pt>
                <c:pt idx="20553">
                  <c:v>113.776000003272</c:v>
                </c:pt>
                <c:pt idx="20554">
                  <c:v>113.784000003272</c:v>
                </c:pt>
                <c:pt idx="20555">
                  <c:v>113.79200000327199</c:v>
                </c:pt>
                <c:pt idx="20556">
                  <c:v>113.800000003273</c:v>
                </c:pt>
                <c:pt idx="20557">
                  <c:v>113.80800000327299</c:v>
                </c:pt>
                <c:pt idx="20558">
                  <c:v>113.81600000327299</c:v>
                </c:pt>
                <c:pt idx="20559">
                  <c:v>113.824000003273</c:v>
                </c:pt>
                <c:pt idx="20560">
                  <c:v>113.83200000327399</c:v>
                </c:pt>
                <c:pt idx="20561">
                  <c:v>113.840000003274</c:v>
                </c:pt>
                <c:pt idx="20562">
                  <c:v>113.848000003274</c:v>
                </c:pt>
                <c:pt idx="20563">
                  <c:v>113.856000003274</c:v>
                </c:pt>
                <c:pt idx="20564">
                  <c:v>113.864000003274</c:v>
                </c:pt>
                <c:pt idx="20565">
                  <c:v>113.87200000327501</c:v>
                </c:pt>
                <c:pt idx="20566">
                  <c:v>113.880000003275</c:v>
                </c:pt>
                <c:pt idx="20567">
                  <c:v>113.888000003275</c:v>
                </c:pt>
                <c:pt idx="20568">
                  <c:v>113.89600000327501</c:v>
                </c:pt>
                <c:pt idx="20569">
                  <c:v>113.904000003276</c:v>
                </c:pt>
                <c:pt idx="20570">
                  <c:v>113.91200000327601</c:v>
                </c:pt>
                <c:pt idx="20571">
                  <c:v>113.920000003276</c:v>
                </c:pt>
                <c:pt idx="20572">
                  <c:v>113.92800000327601</c:v>
                </c:pt>
                <c:pt idx="20573">
                  <c:v>113.936000003277</c:v>
                </c:pt>
                <c:pt idx="20574">
                  <c:v>113.944000003277</c:v>
                </c:pt>
                <c:pt idx="20575">
                  <c:v>113.95200000327701</c:v>
                </c:pt>
                <c:pt idx="20576">
                  <c:v>113.960000003277</c:v>
                </c:pt>
                <c:pt idx="20577">
                  <c:v>113.968000003277</c:v>
                </c:pt>
                <c:pt idx="20578">
                  <c:v>113.976000003278</c:v>
                </c:pt>
                <c:pt idx="20579">
                  <c:v>113.984000003278</c:v>
                </c:pt>
                <c:pt idx="20580">
                  <c:v>113.99200000327799</c:v>
                </c:pt>
                <c:pt idx="20581">
                  <c:v>114.00000000327799</c:v>
                </c:pt>
                <c:pt idx="20582">
                  <c:v>114.00800000327899</c:v>
                </c:pt>
                <c:pt idx="20583">
                  <c:v>114.01600000327899</c:v>
                </c:pt>
                <c:pt idx="20584">
                  <c:v>114.024000003279</c:v>
                </c:pt>
                <c:pt idx="20585">
                  <c:v>114.03200000327899</c:v>
                </c:pt>
                <c:pt idx="20586">
                  <c:v>114.04000000328</c:v>
                </c:pt>
                <c:pt idx="20587">
                  <c:v>114.04800000327999</c:v>
                </c:pt>
                <c:pt idx="20588">
                  <c:v>114.05600000328</c:v>
                </c:pt>
                <c:pt idx="20589">
                  <c:v>114.06400000328</c:v>
                </c:pt>
                <c:pt idx="20590">
                  <c:v>114.07200000328</c:v>
                </c:pt>
                <c:pt idx="20591">
                  <c:v>114.080000003281</c:v>
                </c:pt>
                <c:pt idx="20592">
                  <c:v>114.088000003281</c:v>
                </c:pt>
                <c:pt idx="20593">
                  <c:v>114.09600000328101</c:v>
                </c:pt>
                <c:pt idx="20594">
                  <c:v>114.104000003281</c:v>
                </c:pt>
                <c:pt idx="20595">
                  <c:v>114.11200000328201</c:v>
                </c:pt>
                <c:pt idx="20596">
                  <c:v>114.120000003282</c:v>
                </c:pt>
                <c:pt idx="20597">
                  <c:v>114.12800000328201</c:v>
                </c:pt>
                <c:pt idx="20598">
                  <c:v>114.13600000328201</c:v>
                </c:pt>
                <c:pt idx="20599">
                  <c:v>114.144000003283</c:v>
                </c:pt>
                <c:pt idx="20600">
                  <c:v>114.15200000328301</c:v>
                </c:pt>
                <c:pt idx="20601">
                  <c:v>114.160000003283</c:v>
                </c:pt>
                <c:pt idx="20602">
                  <c:v>114.168000003283</c:v>
                </c:pt>
                <c:pt idx="20603">
                  <c:v>114.17600000328299</c:v>
                </c:pt>
                <c:pt idx="20604">
                  <c:v>114.18400000328401</c:v>
                </c:pt>
                <c:pt idx="20605">
                  <c:v>114.19200000328399</c:v>
                </c:pt>
                <c:pt idx="20606">
                  <c:v>114.20000000328399</c:v>
                </c:pt>
                <c:pt idx="20607">
                  <c:v>114.208000003284</c:v>
                </c:pt>
                <c:pt idx="20608">
                  <c:v>114.21600000328499</c:v>
                </c:pt>
                <c:pt idx="20609">
                  <c:v>114.224000003285</c:v>
                </c:pt>
                <c:pt idx="20610">
                  <c:v>114.23200000328499</c:v>
                </c:pt>
                <c:pt idx="20611">
                  <c:v>114.240000003285</c:v>
                </c:pt>
                <c:pt idx="20612">
                  <c:v>114.248000003285</c:v>
                </c:pt>
                <c:pt idx="20613">
                  <c:v>114.256000003286</c:v>
                </c:pt>
                <c:pt idx="20614">
                  <c:v>114.264000003286</c:v>
                </c:pt>
                <c:pt idx="20615">
                  <c:v>114.272000003286</c:v>
                </c:pt>
                <c:pt idx="20616">
                  <c:v>114.28000000328601</c:v>
                </c:pt>
                <c:pt idx="20617">
                  <c:v>114.288000003287</c:v>
                </c:pt>
                <c:pt idx="20618">
                  <c:v>114.29600000328701</c:v>
                </c:pt>
                <c:pt idx="20619">
                  <c:v>114.304000003287</c:v>
                </c:pt>
                <c:pt idx="20620">
                  <c:v>114.31200000328701</c:v>
                </c:pt>
                <c:pt idx="20621">
                  <c:v>114.320000003288</c:v>
                </c:pt>
                <c:pt idx="20622">
                  <c:v>114.328000003288</c:v>
                </c:pt>
                <c:pt idx="20623">
                  <c:v>114.33600000328801</c:v>
                </c:pt>
                <c:pt idx="20624">
                  <c:v>114.344000003288</c:v>
                </c:pt>
                <c:pt idx="20625">
                  <c:v>114.352000003288</c:v>
                </c:pt>
                <c:pt idx="20626">
                  <c:v>114.360000003289</c:v>
                </c:pt>
                <c:pt idx="20627">
                  <c:v>114.36800000328901</c:v>
                </c:pt>
                <c:pt idx="20628">
                  <c:v>114.37600000328899</c:v>
                </c:pt>
                <c:pt idx="20629">
                  <c:v>114.38400000328899</c:v>
                </c:pt>
                <c:pt idx="20630">
                  <c:v>114.39200000329001</c:v>
                </c:pt>
                <c:pt idx="20631">
                  <c:v>114.40000000328999</c:v>
                </c:pt>
                <c:pt idx="20632">
                  <c:v>114.40800000329</c:v>
                </c:pt>
                <c:pt idx="20633">
                  <c:v>114.41600000328999</c:v>
                </c:pt>
                <c:pt idx="20634">
                  <c:v>114.424000003291</c:v>
                </c:pt>
                <c:pt idx="20635">
                  <c:v>114.43200000329099</c:v>
                </c:pt>
                <c:pt idx="20636">
                  <c:v>114.440000003291</c:v>
                </c:pt>
                <c:pt idx="20637">
                  <c:v>114.448000003291</c:v>
                </c:pt>
                <c:pt idx="20638">
                  <c:v>114.456000003291</c:v>
                </c:pt>
                <c:pt idx="20639">
                  <c:v>114.464000003292</c:v>
                </c:pt>
                <c:pt idx="20640">
                  <c:v>114.472000003292</c:v>
                </c:pt>
                <c:pt idx="20641">
                  <c:v>114.48000000329201</c:v>
                </c:pt>
                <c:pt idx="20642">
                  <c:v>114.488000003292</c:v>
                </c:pt>
                <c:pt idx="20643">
                  <c:v>114.49600000329301</c:v>
                </c:pt>
                <c:pt idx="20644">
                  <c:v>114.504000003293</c:v>
                </c:pt>
                <c:pt idx="20645">
                  <c:v>114.512000003293</c:v>
                </c:pt>
                <c:pt idx="20646">
                  <c:v>114.52000000329301</c:v>
                </c:pt>
                <c:pt idx="20647">
                  <c:v>114.528000003294</c:v>
                </c:pt>
                <c:pt idx="20648">
                  <c:v>114.53600000329401</c:v>
                </c:pt>
                <c:pt idx="20649">
                  <c:v>114.544000003294</c:v>
                </c:pt>
                <c:pt idx="20650">
                  <c:v>114.55200000329401</c:v>
                </c:pt>
                <c:pt idx="20651">
                  <c:v>114.56000000329399</c:v>
                </c:pt>
                <c:pt idx="20652">
                  <c:v>114.56800000329501</c:v>
                </c:pt>
                <c:pt idx="20653">
                  <c:v>114.57600000329501</c:v>
                </c:pt>
                <c:pt idx="20654">
                  <c:v>114.58400000329499</c:v>
                </c:pt>
                <c:pt idx="20655">
                  <c:v>114.592000003295</c:v>
                </c:pt>
                <c:pt idx="20656">
                  <c:v>114.60000000329599</c:v>
                </c:pt>
                <c:pt idx="20657">
                  <c:v>114.608000003296</c:v>
                </c:pt>
                <c:pt idx="20658">
                  <c:v>114.61600000329599</c:v>
                </c:pt>
                <c:pt idx="20659">
                  <c:v>114.624000003296</c:v>
                </c:pt>
                <c:pt idx="20660">
                  <c:v>114.63200000329699</c:v>
                </c:pt>
                <c:pt idx="20661">
                  <c:v>114.64000000329699</c:v>
                </c:pt>
                <c:pt idx="20662">
                  <c:v>114.648000003297</c:v>
                </c:pt>
                <c:pt idx="20663">
                  <c:v>114.656000003297</c:v>
                </c:pt>
                <c:pt idx="20664">
                  <c:v>114.66400000329701</c:v>
                </c:pt>
                <c:pt idx="20665">
                  <c:v>114.672000003298</c:v>
                </c:pt>
                <c:pt idx="20666">
                  <c:v>114.68000000329801</c:v>
                </c:pt>
                <c:pt idx="20667">
                  <c:v>114.688000003298</c:v>
                </c:pt>
                <c:pt idx="20668">
                  <c:v>114.696000003298</c:v>
                </c:pt>
                <c:pt idx="20669">
                  <c:v>114.704000003299</c:v>
                </c:pt>
                <c:pt idx="20670">
                  <c:v>114.712000003299</c:v>
                </c:pt>
                <c:pt idx="20671">
                  <c:v>114.72000000329901</c:v>
                </c:pt>
                <c:pt idx="20672">
                  <c:v>114.728000003299</c:v>
                </c:pt>
                <c:pt idx="20673">
                  <c:v>114.73600000330001</c:v>
                </c:pt>
                <c:pt idx="20674">
                  <c:v>114.7440000033</c:v>
                </c:pt>
                <c:pt idx="20675">
                  <c:v>114.75200000330001</c:v>
                </c:pt>
                <c:pt idx="20676">
                  <c:v>114.76000000330001</c:v>
                </c:pt>
                <c:pt idx="20677">
                  <c:v>114.76800000329999</c:v>
                </c:pt>
                <c:pt idx="20678">
                  <c:v>114.77600000330101</c:v>
                </c:pt>
                <c:pt idx="20679">
                  <c:v>114.78400000330099</c:v>
                </c:pt>
                <c:pt idx="20680">
                  <c:v>114.792000003301</c:v>
                </c:pt>
                <c:pt idx="20681">
                  <c:v>114.80000000330099</c:v>
                </c:pt>
                <c:pt idx="20682">
                  <c:v>114.808000003302</c:v>
                </c:pt>
                <c:pt idx="20683">
                  <c:v>114.81600000330199</c:v>
                </c:pt>
                <c:pt idx="20684">
                  <c:v>114.82400000330199</c:v>
                </c:pt>
                <c:pt idx="20685">
                  <c:v>114.832000003302</c:v>
                </c:pt>
                <c:pt idx="20686">
                  <c:v>114.84000000330299</c:v>
                </c:pt>
                <c:pt idx="20687">
                  <c:v>114.848000003303</c:v>
                </c:pt>
                <c:pt idx="20688">
                  <c:v>114.856000003303</c:v>
                </c:pt>
                <c:pt idx="20689">
                  <c:v>114.864000003303</c:v>
                </c:pt>
                <c:pt idx="20690">
                  <c:v>114.872000003303</c:v>
                </c:pt>
                <c:pt idx="20691">
                  <c:v>114.880000003304</c:v>
                </c:pt>
                <c:pt idx="20692">
                  <c:v>114.888000003304</c:v>
                </c:pt>
                <c:pt idx="20693">
                  <c:v>114.896000003304</c:v>
                </c:pt>
                <c:pt idx="20694">
                  <c:v>114.90400000330401</c:v>
                </c:pt>
                <c:pt idx="20695">
                  <c:v>114.912000003305</c:v>
                </c:pt>
                <c:pt idx="20696">
                  <c:v>114.92000000330501</c:v>
                </c:pt>
                <c:pt idx="20697">
                  <c:v>114.928000003305</c:v>
                </c:pt>
                <c:pt idx="20698">
                  <c:v>114.93600000330501</c:v>
                </c:pt>
                <c:pt idx="20699">
                  <c:v>114.944000003306</c:v>
                </c:pt>
                <c:pt idx="20700">
                  <c:v>114.95200000330601</c:v>
                </c:pt>
                <c:pt idx="20701">
                  <c:v>114.96000000330601</c:v>
                </c:pt>
                <c:pt idx="20702">
                  <c:v>114.96800000330599</c:v>
                </c:pt>
                <c:pt idx="20703">
                  <c:v>114.976000003306</c:v>
                </c:pt>
                <c:pt idx="20704">
                  <c:v>114.984000003307</c:v>
                </c:pt>
                <c:pt idx="20705">
                  <c:v>114.992000003307</c:v>
                </c:pt>
                <c:pt idx="20706">
                  <c:v>115.00000000330699</c:v>
                </c:pt>
                <c:pt idx="20707">
                  <c:v>115.008000003307</c:v>
                </c:pt>
                <c:pt idx="20708">
                  <c:v>115.01600000330799</c:v>
                </c:pt>
                <c:pt idx="20709">
                  <c:v>115.02400000330799</c:v>
                </c:pt>
                <c:pt idx="20710">
                  <c:v>115.032000003308</c:v>
                </c:pt>
                <c:pt idx="20711">
                  <c:v>115.04000000330799</c:v>
                </c:pt>
                <c:pt idx="20712">
                  <c:v>115.048000003309</c:v>
                </c:pt>
                <c:pt idx="20713">
                  <c:v>115.05600000330899</c:v>
                </c:pt>
                <c:pt idx="20714">
                  <c:v>115.064000003309</c:v>
                </c:pt>
                <c:pt idx="20715">
                  <c:v>115.072000003309</c:v>
                </c:pt>
                <c:pt idx="20716">
                  <c:v>115.080000003309</c:v>
                </c:pt>
                <c:pt idx="20717">
                  <c:v>115.08800000331</c:v>
                </c:pt>
                <c:pt idx="20718">
                  <c:v>115.09600000331</c:v>
                </c:pt>
                <c:pt idx="20719">
                  <c:v>115.10400000331001</c:v>
                </c:pt>
                <c:pt idx="20720">
                  <c:v>115.11200000331</c:v>
                </c:pt>
                <c:pt idx="20721">
                  <c:v>115.12000000331101</c:v>
                </c:pt>
                <c:pt idx="20722">
                  <c:v>115.128000003311</c:v>
                </c:pt>
                <c:pt idx="20723">
                  <c:v>115.13600000331101</c:v>
                </c:pt>
                <c:pt idx="20724">
                  <c:v>115.14400000331101</c:v>
                </c:pt>
                <c:pt idx="20725">
                  <c:v>115.15200000331099</c:v>
                </c:pt>
                <c:pt idx="20726">
                  <c:v>115.16000000331201</c:v>
                </c:pt>
                <c:pt idx="20727">
                  <c:v>115.168000003312</c:v>
                </c:pt>
                <c:pt idx="20728">
                  <c:v>115.176000003312</c:v>
                </c:pt>
                <c:pt idx="20729">
                  <c:v>115.18400000331199</c:v>
                </c:pt>
                <c:pt idx="20730">
                  <c:v>115.19200000331301</c:v>
                </c:pt>
                <c:pt idx="20731">
                  <c:v>115.20000000331299</c:v>
                </c:pt>
                <c:pt idx="20732">
                  <c:v>115.20800000331299</c:v>
                </c:pt>
                <c:pt idx="20733">
                  <c:v>115.216000003313</c:v>
                </c:pt>
                <c:pt idx="20734">
                  <c:v>115.22400000331399</c:v>
                </c:pt>
                <c:pt idx="20735">
                  <c:v>115.232000003314</c:v>
                </c:pt>
                <c:pt idx="20736">
                  <c:v>115.24000000331399</c:v>
                </c:pt>
                <c:pt idx="20737">
                  <c:v>115.248000003314</c:v>
                </c:pt>
                <c:pt idx="20738">
                  <c:v>115.256000003314</c:v>
                </c:pt>
                <c:pt idx="20739">
                  <c:v>115.264000003315</c:v>
                </c:pt>
                <c:pt idx="20740">
                  <c:v>115.272000003315</c:v>
                </c:pt>
                <c:pt idx="20741">
                  <c:v>115.280000003315</c:v>
                </c:pt>
                <c:pt idx="20742">
                  <c:v>115.28800000331501</c:v>
                </c:pt>
                <c:pt idx="20743">
                  <c:v>115.296000003316</c:v>
                </c:pt>
                <c:pt idx="20744">
                  <c:v>115.30400000331601</c:v>
                </c:pt>
                <c:pt idx="20745">
                  <c:v>115.312000003316</c:v>
                </c:pt>
                <c:pt idx="20746">
                  <c:v>115.32000000331601</c:v>
                </c:pt>
                <c:pt idx="20747">
                  <c:v>115.328000003317</c:v>
                </c:pt>
                <c:pt idx="20748">
                  <c:v>115.336000003317</c:v>
                </c:pt>
                <c:pt idx="20749">
                  <c:v>115.34400000331701</c:v>
                </c:pt>
                <c:pt idx="20750">
                  <c:v>115.352000003317</c:v>
                </c:pt>
                <c:pt idx="20751">
                  <c:v>115.360000003317</c:v>
                </c:pt>
                <c:pt idx="20752">
                  <c:v>115.368000003318</c:v>
                </c:pt>
                <c:pt idx="20753">
                  <c:v>115.37600000331801</c:v>
                </c:pt>
                <c:pt idx="20754">
                  <c:v>115.38400000331799</c:v>
                </c:pt>
                <c:pt idx="20755">
                  <c:v>115.39200000331799</c:v>
                </c:pt>
                <c:pt idx="20756">
                  <c:v>115.40000000331899</c:v>
                </c:pt>
                <c:pt idx="20757">
                  <c:v>115.40800000331899</c:v>
                </c:pt>
                <c:pt idx="20758">
                  <c:v>115.416000003319</c:v>
                </c:pt>
                <c:pt idx="20759">
                  <c:v>115.42400000331899</c:v>
                </c:pt>
                <c:pt idx="20760">
                  <c:v>115.43200000332</c:v>
                </c:pt>
                <c:pt idx="20761">
                  <c:v>115.44000000331999</c:v>
                </c:pt>
                <c:pt idx="20762">
                  <c:v>115.44800000332</c:v>
                </c:pt>
                <c:pt idx="20763">
                  <c:v>115.45600000332</c:v>
                </c:pt>
                <c:pt idx="20764">
                  <c:v>115.46400000332</c:v>
                </c:pt>
                <c:pt idx="20765">
                  <c:v>115.472000003321</c:v>
                </c:pt>
                <c:pt idx="20766">
                  <c:v>115.480000003321</c:v>
                </c:pt>
                <c:pt idx="20767">
                  <c:v>115.48800000332101</c:v>
                </c:pt>
                <c:pt idx="20768">
                  <c:v>115.496000003321</c:v>
                </c:pt>
                <c:pt idx="20769">
                  <c:v>115.50400000332201</c:v>
                </c:pt>
                <c:pt idx="20770">
                  <c:v>115.512000003322</c:v>
                </c:pt>
                <c:pt idx="20771">
                  <c:v>115.520000003322</c:v>
                </c:pt>
                <c:pt idx="20772">
                  <c:v>115.52800000332201</c:v>
                </c:pt>
                <c:pt idx="20773">
                  <c:v>115.536000003323</c:v>
                </c:pt>
                <c:pt idx="20774">
                  <c:v>115.54400000332301</c:v>
                </c:pt>
                <c:pt idx="20775">
                  <c:v>115.552000003323</c:v>
                </c:pt>
                <c:pt idx="20776">
                  <c:v>115.56000000332301</c:v>
                </c:pt>
                <c:pt idx="20777">
                  <c:v>115.56800000332299</c:v>
                </c:pt>
                <c:pt idx="20778">
                  <c:v>115.57600000332401</c:v>
                </c:pt>
                <c:pt idx="20779">
                  <c:v>115.58400000332399</c:v>
                </c:pt>
                <c:pt idx="20780">
                  <c:v>115.59200000332399</c:v>
                </c:pt>
                <c:pt idx="20781">
                  <c:v>115.600000003324</c:v>
                </c:pt>
                <c:pt idx="20782">
                  <c:v>115.60800000332499</c:v>
                </c:pt>
                <c:pt idx="20783">
                  <c:v>115.616000003325</c:v>
                </c:pt>
                <c:pt idx="20784">
                  <c:v>115.62400000332499</c:v>
                </c:pt>
                <c:pt idx="20785">
                  <c:v>115.632000003325</c:v>
                </c:pt>
                <c:pt idx="20786">
                  <c:v>115.64000000332599</c:v>
                </c:pt>
                <c:pt idx="20787">
                  <c:v>115.648000003326</c:v>
                </c:pt>
                <c:pt idx="20788">
                  <c:v>115.656000003326</c:v>
                </c:pt>
                <c:pt idx="20789">
                  <c:v>115.664000003326</c:v>
                </c:pt>
                <c:pt idx="20790">
                  <c:v>115.672000003326</c:v>
                </c:pt>
                <c:pt idx="20791">
                  <c:v>115.680000003327</c:v>
                </c:pt>
                <c:pt idx="20792">
                  <c:v>115.68800000332701</c:v>
                </c:pt>
                <c:pt idx="20793">
                  <c:v>115.696000003327</c:v>
                </c:pt>
                <c:pt idx="20794">
                  <c:v>115.70400000332701</c:v>
                </c:pt>
                <c:pt idx="20795">
                  <c:v>115.712000003328</c:v>
                </c:pt>
                <c:pt idx="20796">
                  <c:v>115.720000003328</c:v>
                </c:pt>
                <c:pt idx="20797">
                  <c:v>115.72800000332801</c:v>
                </c:pt>
                <c:pt idx="20798">
                  <c:v>115.736000003328</c:v>
                </c:pt>
                <c:pt idx="20799">
                  <c:v>115.74400000332901</c:v>
                </c:pt>
                <c:pt idx="20800">
                  <c:v>115.752000003329</c:v>
                </c:pt>
                <c:pt idx="20801">
                  <c:v>115.76000000332901</c:v>
                </c:pt>
                <c:pt idx="20802">
                  <c:v>115.76800000332899</c:v>
                </c:pt>
                <c:pt idx="20803">
                  <c:v>115.77600000332899</c:v>
                </c:pt>
                <c:pt idx="20804">
                  <c:v>115.78400000333001</c:v>
                </c:pt>
                <c:pt idx="20805">
                  <c:v>115.79200000332999</c:v>
                </c:pt>
                <c:pt idx="20806">
                  <c:v>115.80000000333</c:v>
                </c:pt>
                <c:pt idx="20807">
                  <c:v>115.80800000332999</c:v>
                </c:pt>
                <c:pt idx="20808">
                  <c:v>115.816000003331</c:v>
                </c:pt>
                <c:pt idx="20809">
                  <c:v>115.82400000333099</c:v>
                </c:pt>
                <c:pt idx="20810">
                  <c:v>115.832000003331</c:v>
                </c:pt>
                <c:pt idx="20811">
                  <c:v>115.840000003331</c:v>
                </c:pt>
                <c:pt idx="20812">
                  <c:v>115.84800000333199</c:v>
                </c:pt>
                <c:pt idx="20813">
                  <c:v>115.856000003332</c:v>
                </c:pt>
                <c:pt idx="20814">
                  <c:v>115.864000003332</c:v>
                </c:pt>
                <c:pt idx="20815">
                  <c:v>115.872000003332</c:v>
                </c:pt>
                <c:pt idx="20816">
                  <c:v>115.880000003332</c:v>
                </c:pt>
                <c:pt idx="20817">
                  <c:v>115.888000003333</c:v>
                </c:pt>
                <c:pt idx="20818">
                  <c:v>115.896000003333</c:v>
                </c:pt>
                <c:pt idx="20819">
                  <c:v>115.904000003333</c:v>
                </c:pt>
                <c:pt idx="20820">
                  <c:v>115.91200000333301</c:v>
                </c:pt>
                <c:pt idx="20821">
                  <c:v>115.920000003334</c:v>
                </c:pt>
                <c:pt idx="20822">
                  <c:v>115.92800000333401</c:v>
                </c:pt>
                <c:pt idx="20823">
                  <c:v>115.936000003334</c:v>
                </c:pt>
                <c:pt idx="20824">
                  <c:v>115.94400000333401</c:v>
                </c:pt>
                <c:pt idx="20825">
                  <c:v>115.95200000333399</c:v>
                </c:pt>
                <c:pt idx="20826">
                  <c:v>115.96000000333501</c:v>
                </c:pt>
                <c:pt idx="20827">
                  <c:v>115.96800000333501</c:v>
                </c:pt>
                <c:pt idx="20828">
                  <c:v>115.97600000333499</c:v>
                </c:pt>
                <c:pt idx="20829">
                  <c:v>115.984000003335</c:v>
                </c:pt>
                <c:pt idx="20830">
                  <c:v>115.992000003336</c:v>
                </c:pt>
                <c:pt idx="20831">
                  <c:v>116.000000003336</c:v>
                </c:pt>
                <c:pt idx="20832">
                  <c:v>116.00800000333599</c:v>
                </c:pt>
                <c:pt idx="20833">
                  <c:v>116.016000003336</c:v>
                </c:pt>
                <c:pt idx="20834">
                  <c:v>116.02400000333699</c:v>
                </c:pt>
                <c:pt idx="20835">
                  <c:v>116.03200000333699</c:v>
                </c:pt>
                <c:pt idx="20836">
                  <c:v>116.040000003337</c:v>
                </c:pt>
                <c:pt idx="20837">
                  <c:v>116.04800000333699</c:v>
                </c:pt>
                <c:pt idx="20838">
                  <c:v>116.056000003337</c:v>
                </c:pt>
                <c:pt idx="20839">
                  <c:v>116.06400000333799</c:v>
                </c:pt>
                <c:pt idx="20840">
                  <c:v>116.072000003338</c:v>
                </c:pt>
                <c:pt idx="20841">
                  <c:v>116.080000003338</c:v>
                </c:pt>
                <c:pt idx="20842">
                  <c:v>116.088000003338</c:v>
                </c:pt>
                <c:pt idx="20843">
                  <c:v>116.096000003339</c:v>
                </c:pt>
                <c:pt idx="20844">
                  <c:v>116.104000003339</c:v>
                </c:pt>
                <c:pt idx="20845">
                  <c:v>116.11200000333901</c:v>
                </c:pt>
                <c:pt idx="20846">
                  <c:v>116.120000003339</c:v>
                </c:pt>
                <c:pt idx="20847">
                  <c:v>116.12800000334001</c:v>
                </c:pt>
                <c:pt idx="20848">
                  <c:v>116.13600000334</c:v>
                </c:pt>
                <c:pt idx="20849">
                  <c:v>116.14400000334001</c:v>
                </c:pt>
                <c:pt idx="20850">
                  <c:v>116.15200000334001</c:v>
                </c:pt>
                <c:pt idx="20851">
                  <c:v>116.16000000333999</c:v>
                </c:pt>
                <c:pt idx="20852">
                  <c:v>116.16800000334101</c:v>
                </c:pt>
                <c:pt idx="20853">
                  <c:v>116.176000003341</c:v>
                </c:pt>
                <c:pt idx="20854">
                  <c:v>116.184000003341</c:v>
                </c:pt>
                <c:pt idx="20855">
                  <c:v>116.19200000334099</c:v>
                </c:pt>
                <c:pt idx="20856">
                  <c:v>116.200000003342</c:v>
                </c:pt>
                <c:pt idx="20857">
                  <c:v>116.20800000334199</c:v>
                </c:pt>
                <c:pt idx="20858">
                  <c:v>116.21600000334199</c:v>
                </c:pt>
                <c:pt idx="20859">
                  <c:v>116.224000003342</c:v>
                </c:pt>
                <c:pt idx="20860">
                  <c:v>116.23200000334299</c:v>
                </c:pt>
                <c:pt idx="20861">
                  <c:v>116.240000003343</c:v>
                </c:pt>
                <c:pt idx="20862">
                  <c:v>116.24800000334299</c:v>
                </c:pt>
                <c:pt idx="20863">
                  <c:v>116.256000003343</c:v>
                </c:pt>
                <c:pt idx="20864">
                  <c:v>116.264000003343</c:v>
                </c:pt>
                <c:pt idx="20865">
                  <c:v>116.272000003344</c:v>
                </c:pt>
                <c:pt idx="20866">
                  <c:v>116.280000003344</c:v>
                </c:pt>
                <c:pt idx="20867">
                  <c:v>116.288000003344</c:v>
                </c:pt>
                <c:pt idx="20868">
                  <c:v>116.29600000334401</c:v>
                </c:pt>
                <c:pt idx="20869">
                  <c:v>116.304000003345</c:v>
                </c:pt>
                <c:pt idx="20870">
                  <c:v>116.31200000334501</c:v>
                </c:pt>
                <c:pt idx="20871">
                  <c:v>116.320000003345</c:v>
                </c:pt>
                <c:pt idx="20872">
                  <c:v>116.32800000334501</c:v>
                </c:pt>
                <c:pt idx="20873">
                  <c:v>116.336000003346</c:v>
                </c:pt>
                <c:pt idx="20874">
                  <c:v>116.344000003346</c:v>
                </c:pt>
                <c:pt idx="20875">
                  <c:v>116.35200000334601</c:v>
                </c:pt>
                <c:pt idx="20876">
                  <c:v>116.360000003346</c:v>
                </c:pt>
                <c:pt idx="20877">
                  <c:v>116.368000003346</c:v>
                </c:pt>
                <c:pt idx="20878">
                  <c:v>116.376000003347</c:v>
                </c:pt>
                <c:pt idx="20879">
                  <c:v>116.384000003347</c:v>
                </c:pt>
                <c:pt idx="20880">
                  <c:v>116.39200000334699</c:v>
                </c:pt>
                <c:pt idx="20881">
                  <c:v>116.400000003347</c:v>
                </c:pt>
                <c:pt idx="20882">
                  <c:v>116.40800000334799</c:v>
                </c:pt>
                <c:pt idx="20883">
                  <c:v>116.41600000334799</c:v>
                </c:pt>
                <c:pt idx="20884">
                  <c:v>116.424000003348</c:v>
                </c:pt>
                <c:pt idx="20885">
                  <c:v>116.43200000334799</c:v>
                </c:pt>
                <c:pt idx="20886">
                  <c:v>116.440000003349</c:v>
                </c:pt>
                <c:pt idx="20887">
                  <c:v>116.44800000334899</c:v>
                </c:pt>
                <c:pt idx="20888">
                  <c:v>116.456000003349</c:v>
                </c:pt>
                <c:pt idx="20889">
                  <c:v>116.464000003349</c:v>
                </c:pt>
                <c:pt idx="20890">
                  <c:v>116.472000003349</c:v>
                </c:pt>
                <c:pt idx="20891">
                  <c:v>116.48000000335</c:v>
                </c:pt>
                <c:pt idx="20892">
                  <c:v>116.48800000335</c:v>
                </c:pt>
                <c:pt idx="20893">
                  <c:v>116.49600000335001</c:v>
                </c:pt>
                <c:pt idx="20894">
                  <c:v>116.50400000335</c:v>
                </c:pt>
                <c:pt idx="20895">
                  <c:v>116.51200000335101</c:v>
                </c:pt>
                <c:pt idx="20896">
                  <c:v>116.520000003351</c:v>
                </c:pt>
                <c:pt idx="20897">
                  <c:v>116.52800000335101</c:v>
                </c:pt>
                <c:pt idx="20898">
                  <c:v>116.53600000335101</c:v>
                </c:pt>
                <c:pt idx="20899">
                  <c:v>116.544000003352</c:v>
                </c:pt>
                <c:pt idx="20900">
                  <c:v>116.55200000335201</c:v>
                </c:pt>
                <c:pt idx="20901">
                  <c:v>116.560000003352</c:v>
                </c:pt>
                <c:pt idx="20902">
                  <c:v>116.568000003352</c:v>
                </c:pt>
                <c:pt idx="20903">
                  <c:v>116.57600000335199</c:v>
                </c:pt>
                <c:pt idx="20904">
                  <c:v>116.58400000335301</c:v>
                </c:pt>
                <c:pt idx="20905">
                  <c:v>116.59200000335299</c:v>
                </c:pt>
                <c:pt idx="20906">
                  <c:v>116.60000000335299</c:v>
                </c:pt>
                <c:pt idx="20907">
                  <c:v>116.608000003353</c:v>
                </c:pt>
                <c:pt idx="20908">
                  <c:v>116.61600000335399</c:v>
                </c:pt>
                <c:pt idx="20909">
                  <c:v>116.624000003354</c:v>
                </c:pt>
                <c:pt idx="20910">
                  <c:v>116.63200000335399</c:v>
                </c:pt>
                <c:pt idx="20911">
                  <c:v>116.640000003354</c:v>
                </c:pt>
                <c:pt idx="20912">
                  <c:v>116.64800000335499</c:v>
                </c:pt>
                <c:pt idx="20913">
                  <c:v>116.656000003355</c:v>
                </c:pt>
                <c:pt idx="20914">
                  <c:v>116.664000003355</c:v>
                </c:pt>
                <c:pt idx="20915">
                  <c:v>116.672000003355</c:v>
                </c:pt>
                <c:pt idx="20916">
                  <c:v>116.680000003355</c:v>
                </c:pt>
                <c:pt idx="20917">
                  <c:v>116.688000003356</c:v>
                </c:pt>
                <c:pt idx="20918">
                  <c:v>116.696000003356</c:v>
                </c:pt>
                <c:pt idx="20919">
                  <c:v>116.704000003356</c:v>
                </c:pt>
                <c:pt idx="20920">
                  <c:v>116.71200000335601</c:v>
                </c:pt>
                <c:pt idx="20921">
                  <c:v>116.720000003357</c:v>
                </c:pt>
                <c:pt idx="20922">
                  <c:v>116.728000003357</c:v>
                </c:pt>
                <c:pt idx="20923">
                  <c:v>116.73600000335701</c:v>
                </c:pt>
                <c:pt idx="20924">
                  <c:v>116.744000003357</c:v>
                </c:pt>
                <c:pt idx="20925">
                  <c:v>116.75200000335801</c:v>
                </c:pt>
                <c:pt idx="20926">
                  <c:v>116.760000003358</c:v>
                </c:pt>
                <c:pt idx="20927">
                  <c:v>116.76800000335801</c:v>
                </c:pt>
                <c:pt idx="20928">
                  <c:v>116.77600000335799</c:v>
                </c:pt>
                <c:pt idx="20929">
                  <c:v>116.78400000335799</c:v>
                </c:pt>
                <c:pt idx="20930">
                  <c:v>116.79200000335901</c:v>
                </c:pt>
                <c:pt idx="20931">
                  <c:v>116.80000000335899</c:v>
                </c:pt>
                <c:pt idx="20932">
                  <c:v>116.808000003359</c:v>
                </c:pt>
                <c:pt idx="20933">
                  <c:v>116.81600000335899</c:v>
                </c:pt>
                <c:pt idx="20934">
                  <c:v>116.82400000336</c:v>
                </c:pt>
                <c:pt idx="20935">
                  <c:v>116.83200000335999</c:v>
                </c:pt>
                <c:pt idx="20936">
                  <c:v>116.84000000336</c:v>
                </c:pt>
                <c:pt idx="20937">
                  <c:v>116.84800000336</c:v>
                </c:pt>
                <c:pt idx="20938">
                  <c:v>116.85600000335999</c:v>
                </c:pt>
                <c:pt idx="20939">
                  <c:v>116.864000003361</c:v>
                </c:pt>
                <c:pt idx="20940">
                  <c:v>116.87200000336099</c:v>
                </c:pt>
                <c:pt idx="20941">
                  <c:v>116.880000003361</c:v>
                </c:pt>
                <c:pt idx="20942">
                  <c:v>116.888000003361</c:v>
                </c:pt>
                <c:pt idx="20943">
                  <c:v>116.896000003362</c:v>
                </c:pt>
                <c:pt idx="20944">
                  <c:v>116.904000003362</c:v>
                </c:pt>
                <c:pt idx="20945">
                  <c:v>116.912000003362</c:v>
                </c:pt>
                <c:pt idx="20946">
                  <c:v>116.92000000336201</c:v>
                </c:pt>
                <c:pt idx="20947">
                  <c:v>116.928000003363</c:v>
                </c:pt>
                <c:pt idx="20948">
                  <c:v>116.93600000336301</c:v>
                </c:pt>
                <c:pt idx="20949">
                  <c:v>116.944000003363</c:v>
                </c:pt>
                <c:pt idx="20950">
                  <c:v>116.95200000336301</c:v>
                </c:pt>
                <c:pt idx="20951">
                  <c:v>116.96000000336299</c:v>
                </c:pt>
                <c:pt idx="20952">
                  <c:v>116.96800000336401</c:v>
                </c:pt>
                <c:pt idx="20953">
                  <c:v>116.97600000336401</c:v>
                </c:pt>
                <c:pt idx="20954">
                  <c:v>116.98400000336399</c:v>
                </c:pt>
                <c:pt idx="20955">
                  <c:v>116.992000003364</c:v>
                </c:pt>
                <c:pt idx="20956">
                  <c:v>117.000000003365</c:v>
                </c:pt>
                <c:pt idx="20957">
                  <c:v>117.008000003365</c:v>
                </c:pt>
                <c:pt idx="20958">
                  <c:v>117.01600000336499</c:v>
                </c:pt>
                <c:pt idx="20959">
                  <c:v>117.024000003365</c:v>
                </c:pt>
                <c:pt idx="20960">
                  <c:v>117.03200000336599</c:v>
                </c:pt>
                <c:pt idx="20961">
                  <c:v>117.04000000336599</c:v>
                </c:pt>
                <c:pt idx="20962">
                  <c:v>117.048000003366</c:v>
                </c:pt>
                <c:pt idx="20963">
                  <c:v>117.05600000336599</c:v>
                </c:pt>
                <c:pt idx="20964">
                  <c:v>117.064000003366</c:v>
                </c:pt>
                <c:pt idx="20965">
                  <c:v>117.07200000336699</c:v>
                </c:pt>
                <c:pt idx="20966">
                  <c:v>117.080000003367</c:v>
                </c:pt>
                <c:pt idx="20967">
                  <c:v>117.088000003367</c:v>
                </c:pt>
                <c:pt idx="20968">
                  <c:v>117.09600000336701</c:v>
                </c:pt>
                <c:pt idx="20969">
                  <c:v>117.104000003368</c:v>
                </c:pt>
                <c:pt idx="20970">
                  <c:v>117.112000003368</c:v>
                </c:pt>
                <c:pt idx="20971">
                  <c:v>117.12000000336801</c:v>
                </c:pt>
                <c:pt idx="20972">
                  <c:v>117.128000003368</c:v>
                </c:pt>
                <c:pt idx="20973">
                  <c:v>117.13600000336901</c:v>
                </c:pt>
                <c:pt idx="20974">
                  <c:v>117.144000003369</c:v>
                </c:pt>
                <c:pt idx="20975">
                  <c:v>117.15200000336901</c:v>
                </c:pt>
                <c:pt idx="20976">
                  <c:v>117.16000000336901</c:v>
                </c:pt>
                <c:pt idx="20977">
                  <c:v>117.16800000336899</c:v>
                </c:pt>
                <c:pt idx="20978">
                  <c:v>117.17600000337001</c:v>
                </c:pt>
                <c:pt idx="20979">
                  <c:v>117.18400000337</c:v>
                </c:pt>
                <c:pt idx="20980">
                  <c:v>117.19200000337</c:v>
                </c:pt>
                <c:pt idx="20981">
                  <c:v>117.20000000336999</c:v>
                </c:pt>
                <c:pt idx="20982">
                  <c:v>117.208000003371</c:v>
                </c:pt>
                <c:pt idx="20983">
                  <c:v>117.21600000337099</c:v>
                </c:pt>
                <c:pt idx="20984">
                  <c:v>117.224000003371</c:v>
                </c:pt>
                <c:pt idx="20985">
                  <c:v>117.232000003371</c:v>
                </c:pt>
                <c:pt idx="20986">
                  <c:v>117.24000000337199</c:v>
                </c:pt>
                <c:pt idx="20987">
                  <c:v>117.248000003372</c:v>
                </c:pt>
                <c:pt idx="20988">
                  <c:v>117.25600000337199</c:v>
                </c:pt>
                <c:pt idx="20989">
                  <c:v>117.264000003372</c:v>
                </c:pt>
                <c:pt idx="20990">
                  <c:v>117.272000003372</c:v>
                </c:pt>
                <c:pt idx="20991">
                  <c:v>117.280000003373</c:v>
                </c:pt>
                <c:pt idx="20992">
                  <c:v>117.288000003373</c:v>
                </c:pt>
                <c:pt idx="20993">
                  <c:v>117.296000003373</c:v>
                </c:pt>
                <c:pt idx="20994">
                  <c:v>117.30400000337301</c:v>
                </c:pt>
                <c:pt idx="20995">
                  <c:v>117.312000003374</c:v>
                </c:pt>
                <c:pt idx="20996">
                  <c:v>117.32000000337401</c:v>
                </c:pt>
                <c:pt idx="20997">
                  <c:v>117.328000003374</c:v>
                </c:pt>
                <c:pt idx="20998">
                  <c:v>117.33600000337401</c:v>
                </c:pt>
                <c:pt idx="20999">
                  <c:v>117.344000003375</c:v>
                </c:pt>
                <c:pt idx="21000">
                  <c:v>117.35200000337501</c:v>
                </c:pt>
                <c:pt idx="21001">
                  <c:v>117.36000000337501</c:v>
                </c:pt>
                <c:pt idx="21002">
                  <c:v>117.36800000337499</c:v>
                </c:pt>
                <c:pt idx="21003">
                  <c:v>117.376000003375</c:v>
                </c:pt>
                <c:pt idx="21004">
                  <c:v>117.384000003376</c:v>
                </c:pt>
                <c:pt idx="21005">
                  <c:v>117.392000003376</c:v>
                </c:pt>
                <c:pt idx="21006">
                  <c:v>117.40000000337599</c:v>
                </c:pt>
                <c:pt idx="21007">
                  <c:v>117.408000003376</c:v>
                </c:pt>
                <c:pt idx="21008">
                  <c:v>117.41600000337699</c:v>
                </c:pt>
                <c:pt idx="21009">
                  <c:v>117.42400000337699</c:v>
                </c:pt>
                <c:pt idx="21010">
                  <c:v>117.432000003377</c:v>
                </c:pt>
                <c:pt idx="21011">
                  <c:v>117.44000000337699</c:v>
                </c:pt>
                <c:pt idx="21012">
                  <c:v>117.448000003378</c:v>
                </c:pt>
                <c:pt idx="21013">
                  <c:v>117.45600000337799</c:v>
                </c:pt>
                <c:pt idx="21014">
                  <c:v>117.464000003378</c:v>
                </c:pt>
                <c:pt idx="21015">
                  <c:v>117.472000003378</c:v>
                </c:pt>
                <c:pt idx="21016">
                  <c:v>117.480000003378</c:v>
                </c:pt>
                <c:pt idx="21017">
                  <c:v>117.488000003379</c:v>
                </c:pt>
                <c:pt idx="21018">
                  <c:v>117.496000003379</c:v>
                </c:pt>
                <c:pt idx="21019">
                  <c:v>117.50400000337901</c:v>
                </c:pt>
                <c:pt idx="21020">
                  <c:v>117.512000003379</c:v>
                </c:pt>
                <c:pt idx="21021">
                  <c:v>117.52000000338001</c:v>
                </c:pt>
                <c:pt idx="21022">
                  <c:v>117.52800000338</c:v>
                </c:pt>
                <c:pt idx="21023">
                  <c:v>117.53600000338001</c:v>
                </c:pt>
                <c:pt idx="21024">
                  <c:v>117.54400000338001</c:v>
                </c:pt>
                <c:pt idx="21025">
                  <c:v>117.552000003381</c:v>
                </c:pt>
                <c:pt idx="21026">
                  <c:v>117.56000000338101</c:v>
                </c:pt>
                <c:pt idx="21027">
                  <c:v>117.568000003381</c:v>
                </c:pt>
                <c:pt idx="21028">
                  <c:v>117.576000003381</c:v>
                </c:pt>
                <c:pt idx="21029">
                  <c:v>117.58400000338099</c:v>
                </c:pt>
                <c:pt idx="21030">
                  <c:v>117.59200000338201</c:v>
                </c:pt>
                <c:pt idx="21031">
                  <c:v>117.60000000338199</c:v>
                </c:pt>
                <c:pt idx="21032">
                  <c:v>117.60800000338199</c:v>
                </c:pt>
                <c:pt idx="21033">
                  <c:v>117.616000003382</c:v>
                </c:pt>
                <c:pt idx="21034">
                  <c:v>117.62400000338299</c:v>
                </c:pt>
                <c:pt idx="21035">
                  <c:v>117.632000003383</c:v>
                </c:pt>
                <c:pt idx="21036">
                  <c:v>117.64000000338299</c:v>
                </c:pt>
                <c:pt idx="21037">
                  <c:v>117.648000003383</c:v>
                </c:pt>
                <c:pt idx="21038">
                  <c:v>117.656000003383</c:v>
                </c:pt>
                <c:pt idx="21039">
                  <c:v>117.664000003384</c:v>
                </c:pt>
                <c:pt idx="21040">
                  <c:v>117.672000003384</c:v>
                </c:pt>
                <c:pt idx="21041">
                  <c:v>117.680000003384</c:v>
                </c:pt>
                <c:pt idx="21042">
                  <c:v>117.688000003384</c:v>
                </c:pt>
                <c:pt idx="21043">
                  <c:v>117.696000003385</c:v>
                </c:pt>
                <c:pt idx="21044">
                  <c:v>117.704000003385</c:v>
                </c:pt>
                <c:pt idx="21045">
                  <c:v>117.712000003385</c:v>
                </c:pt>
                <c:pt idx="21046">
                  <c:v>117.72000000338501</c:v>
                </c:pt>
                <c:pt idx="21047">
                  <c:v>117.728000003386</c:v>
                </c:pt>
                <c:pt idx="21048">
                  <c:v>117.736000003386</c:v>
                </c:pt>
                <c:pt idx="21049">
                  <c:v>117.74400000338601</c:v>
                </c:pt>
                <c:pt idx="21050">
                  <c:v>117.752000003386</c:v>
                </c:pt>
                <c:pt idx="21051">
                  <c:v>117.760000003386</c:v>
                </c:pt>
                <c:pt idx="21052">
                  <c:v>117.768000003387</c:v>
                </c:pt>
                <c:pt idx="21053">
                  <c:v>117.77600000338701</c:v>
                </c:pt>
                <c:pt idx="21054">
                  <c:v>117.78400000338699</c:v>
                </c:pt>
                <c:pt idx="21055">
                  <c:v>117.792000003387</c:v>
                </c:pt>
                <c:pt idx="21056">
                  <c:v>117.80000000338801</c:v>
                </c:pt>
                <c:pt idx="21057">
                  <c:v>117.80800000338799</c:v>
                </c:pt>
                <c:pt idx="21058">
                  <c:v>117.816000003388</c:v>
                </c:pt>
                <c:pt idx="21059">
                  <c:v>117.82400000338799</c:v>
                </c:pt>
                <c:pt idx="21060">
                  <c:v>117.832000003389</c:v>
                </c:pt>
                <c:pt idx="21061">
                  <c:v>117.84000000338899</c:v>
                </c:pt>
                <c:pt idx="21062">
                  <c:v>117.848000003389</c:v>
                </c:pt>
                <c:pt idx="21063">
                  <c:v>117.856000003389</c:v>
                </c:pt>
                <c:pt idx="21064">
                  <c:v>117.86400000338899</c:v>
                </c:pt>
                <c:pt idx="21065">
                  <c:v>117.87200000339</c:v>
                </c:pt>
                <c:pt idx="21066">
                  <c:v>117.88000000338999</c:v>
                </c:pt>
                <c:pt idx="21067">
                  <c:v>117.88800000339</c:v>
                </c:pt>
                <c:pt idx="21068">
                  <c:v>117.89600000339</c:v>
                </c:pt>
                <c:pt idx="21069">
                  <c:v>117.904000003391</c:v>
                </c:pt>
                <c:pt idx="21070">
                  <c:v>117.912000003391</c:v>
                </c:pt>
                <c:pt idx="21071">
                  <c:v>117.92000000339101</c:v>
                </c:pt>
                <c:pt idx="21072">
                  <c:v>117.92800000339101</c:v>
                </c:pt>
                <c:pt idx="21073">
                  <c:v>117.936000003392</c:v>
                </c:pt>
                <c:pt idx="21074">
                  <c:v>117.94400000339201</c:v>
                </c:pt>
                <c:pt idx="21075">
                  <c:v>117.952000003392</c:v>
                </c:pt>
                <c:pt idx="21076">
                  <c:v>117.96000000339201</c:v>
                </c:pt>
                <c:pt idx="21077">
                  <c:v>117.96800000339199</c:v>
                </c:pt>
                <c:pt idx="21078">
                  <c:v>117.97600000339301</c:v>
                </c:pt>
                <c:pt idx="21079">
                  <c:v>117.98400000339301</c:v>
                </c:pt>
                <c:pt idx="21080">
                  <c:v>117.99200000339299</c:v>
                </c:pt>
                <c:pt idx="21081">
                  <c:v>118.000000003393</c:v>
                </c:pt>
                <c:pt idx="21082">
                  <c:v>118.00800000339399</c:v>
                </c:pt>
                <c:pt idx="21083">
                  <c:v>118.016000003394</c:v>
                </c:pt>
                <c:pt idx="21084">
                  <c:v>118.02400000339399</c:v>
                </c:pt>
                <c:pt idx="21085">
                  <c:v>118.032000003394</c:v>
                </c:pt>
                <c:pt idx="21086">
                  <c:v>118.04000000339499</c:v>
                </c:pt>
                <c:pt idx="21087">
                  <c:v>118.048000003395</c:v>
                </c:pt>
                <c:pt idx="21088">
                  <c:v>118.056000003395</c:v>
                </c:pt>
                <c:pt idx="21089">
                  <c:v>118.06400000339499</c:v>
                </c:pt>
                <c:pt idx="21090">
                  <c:v>118.072000003395</c:v>
                </c:pt>
                <c:pt idx="21091">
                  <c:v>118.08000000339599</c:v>
                </c:pt>
                <c:pt idx="21092">
                  <c:v>118.088000003396</c:v>
                </c:pt>
                <c:pt idx="21093">
                  <c:v>118.096000003396</c:v>
                </c:pt>
                <c:pt idx="21094">
                  <c:v>118.10400000339601</c:v>
                </c:pt>
                <c:pt idx="21095">
                  <c:v>118.112000003397</c:v>
                </c:pt>
                <c:pt idx="21096">
                  <c:v>118.120000003397</c:v>
                </c:pt>
                <c:pt idx="21097">
                  <c:v>118.12800000339701</c:v>
                </c:pt>
                <c:pt idx="21098">
                  <c:v>118.136000003397</c:v>
                </c:pt>
                <c:pt idx="21099">
                  <c:v>118.14400000339801</c:v>
                </c:pt>
                <c:pt idx="21100">
                  <c:v>118.152000003398</c:v>
                </c:pt>
                <c:pt idx="21101">
                  <c:v>118.16000000339801</c:v>
                </c:pt>
                <c:pt idx="21102">
                  <c:v>118.16800000339799</c:v>
                </c:pt>
                <c:pt idx="21103">
                  <c:v>118.17600000339799</c:v>
                </c:pt>
                <c:pt idx="21104">
                  <c:v>118.18400000339901</c:v>
                </c:pt>
                <c:pt idx="21105">
                  <c:v>118.19200000339899</c:v>
                </c:pt>
                <c:pt idx="21106">
                  <c:v>118.200000003399</c:v>
                </c:pt>
                <c:pt idx="21107">
                  <c:v>118.20800000339899</c:v>
                </c:pt>
                <c:pt idx="21108">
                  <c:v>118.2160000034</c:v>
                </c:pt>
                <c:pt idx="21109">
                  <c:v>118.22400000339999</c:v>
                </c:pt>
                <c:pt idx="21110">
                  <c:v>118.2320000034</c:v>
                </c:pt>
                <c:pt idx="21111">
                  <c:v>118.2400000034</c:v>
                </c:pt>
                <c:pt idx="21112">
                  <c:v>118.24800000340099</c:v>
                </c:pt>
                <c:pt idx="21113">
                  <c:v>118.256000003401</c:v>
                </c:pt>
                <c:pt idx="21114">
                  <c:v>118.26400000340099</c:v>
                </c:pt>
                <c:pt idx="21115">
                  <c:v>118.272000003401</c:v>
                </c:pt>
                <c:pt idx="21116">
                  <c:v>118.280000003401</c:v>
                </c:pt>
                <c:pt idx="21117">
                  <c:v>118.288000003402</c:v>
                </c:pt>
                <c:pt idx="21118">
                  <c:v>118.296000003402</c:v>
                </c:pt>
                <c:pt idx="21119">
                  <c:v>118.304000003402</c:v>
                </c:pt>
                <c:pt idx="21120">
                  <c:v>118.31200000340201</c:v>
                </c:pt>
                <c:pt idx="21121">
                  <c:v>118.320000003403</c:v>
                </c:pt>
                <c:pt idx="21122">
                  <c:v>118.32800000340301</c:v>
                </c:pt>
                <c:pt idx="21123">
                  <c:v>118.336000003403</c:v>
                </c:pt>
                <c:pt idx="21124">
                  <c:v>118.34400000340301</c:v>
                </c:pt>
                <c:pt idx="21125">
                  <c:v>118.352000003404</c:v>
                </c:pt>
                <c:pt idx="21126">
                  <c:v>118.36000000340401</c:v>
                </c:pt>
                <c:pt idx="21127">
                  <c:v>118.36800000340401</c:v>
                </c:pt>
                <c:pt idx="21128">
                  <c:v>118.37600000340399</c:v>
                </c:pt>
                <c:pt idx="21129">
                  <c:v>118.384000003404</c:v>
                </c:pt>
                <c:pt idx="21130">
                  <c:v>118.392000003405</c:v>
                </c:pt>
                <c:pt idx="21131">
                  <c:v>118.400000003405</c:v>
                </c:pt>
                <c:pt idx="21132">
                  <c:v>118.40800000340499</c:v>
                </c:pt>
                <c:pt idx="21133">
                  <c:v>118.416000003405</c:v>
                </c:pt>
                <c:pt idx="21134">
                  <c:v>118.42400000340599</c:v>
                </c:pt>
                <c:pt idx="21135">
                  <c:v>118.43200000340599</c:v>
                </c:pt>
                <c:pt idx="21136">
                  <c:v>118.440000003406</c:v>
                </c:pt>
                <c:pt idx="21137">
                  <c:v>118.44800000340599</c:v>
                </c:pt>
                <c:pt idx="21138">
                  <c:v>118.456000003407</c:v>
                </c:pt>
                <c:pt idx="21139">
                  <c:v>118.46400000340699</c:v>
                </c:pt>
                <c:pt idx="21140">
                  <c:v>118.472000003407</c:v>
                </c:pt>
                <c:pt idx="21141">
                  <c:v>118.480000003407</c:v>
                </c:pt>
                <c:pt idx="21142">
                  <c:v>118.48800000340701</c:v>
                </c:pt>
                <c:pt idx="21143">
                  <c:v>118.496000003408</c:v>
                </c:pt>
                <c:pt idx="21144">
                  <c:v>118.504000003408</c:v>
                </c:pt>
                <c:pt idx="21145">
                  <c:v>118.512000003408</c:v>
                </c:pt>
                <c:pt idx="21146">
                  <c:v>118.520000003408</c:v>
                </c:pt>
                <c:pt idx="21147">
                  <c:v>118.52800000340901</c:v>
                </c:pt>
                <c:pt idx="21148">
                  <c:v>118.536000003409</c:v>
                </c:pt>
                <c:pt idx="21149">
                  <c:v>118.54400000340901</c:v>
                </c:pt>
                <c:pt idx="21150">
                  <c:v>118.55200000340901</c:v>
                </c:pt>
                <c:pt idx="21151">
                  <c:v>118.56000000340899</c:v>
                </c:pt>
                <c:pt idx="21152">
                  <c:v>118.56800000341001</c:v>
                </c:pt>
                <c:pt idx="21153">
                  <c:v>118.57600000341</c:v>
                </c:pt>
                <c:pt idx="21154">
                  <c:v>118.58400000341</c:v>
                </c:pt>
                <c:pt idx="21155">
                  <c:v>118.59200000340999</c:v>
                </c:pt>
                <c:pt idx="21156">
                  <c:v>118.60000000341101</c:v>
                </c:pt>
                <c:pt idx="21157">
                  <c:v>118.60800000341099</c:v>
                </c:pt>
                <c:pt idx="21158">
                  <c:v>118.616000003411</c:v>
                </c:pt>
                <c:pt idx="21159">
                  <c:v>118.624000003411</c:v>
                </c:pt>
                <c:pt idx="21160">
                  <c:v>118.63200000341199</c:v>
                </c:pt>
                <c:pt idx="21161">
                  <c:v>118.640000003412</c:v>
                </c:pt>
                <c:pt idx="21162">
                  <c:v>118.64800000341199</c:v>
                </c:pt>
                <c:pt idx="21163">
                  <c:v>118.656000003412</c:v>
                </c:pt>
                <c:pt idx="21164">
                  <c:v>118.664000003412</c:v>
                </c:pt>
                <c:pt idx="21165">
                  <c:v>118.672000003413</c:v>
                </c:pt>
                <c:pt idx="21166">
                  <c:v>118.680000003413</c:v>
                </c:pt>
                <c:pt idx="21167">
                  <c:v>118.68800000341299</c:v>
                </c:pt>
                <c:pt idx="21168">
                  <c:v>118.696000003413</c:v>
                </c:pt>
                <c:pt idx="21169">
                  <c:v>118.704000003414</c:v>
                </c:pt>
                <c:pt idx="21170">
                  <c:v>118.712000003414</c:v>
                </c:pt>
                <c:pt idx="21171">
                  <c:v>118.720000003414</c:v>
                </c:pt>
                <c:pt idx="21172">
                  <c:v>118.72800000341401</c:v>
                </c:pt>
                <c:pt idx="21173">
                  <c:v>118.736000003415</c:v>
                </c:pt>
                <c:pt idx="21174">
                  <c:v>118.74400000341501</c:v>
                </c:pt>
                <c:pt idx="21175">
                  <c:v>118.75200000341501</c:v>
                </c:pt>
                <c:pt idx="21176">
                  <c:v>118.760000003415</c:v>
                </c:pt>
                <c:pt idx="21177">
                  <c:v>118.768000003415</c:v>
                </c:pt>
                <c:pt idx="21178">
                  <c:v>118.776000003416</c:v>
                </c:pt>
                <c:pt idx="21179">
                  <c:v>118.78400000341601</c:v>
                </c:pt>
                <c:pt idx="21180">
                  <c:v>118.79200000341599</c:v>
                </c:pt>
                <c:pt idx="21181">
                  <c:v>118.800000003416</c:v>
                </c:pt>
                <c:pt idx="21182">
                  <c:v>118.80800000341699</c:v>
                </c:pt>
                <c:pt idx="21183">
                  <c:v>118.81600000341699</c:v>
                </c:pt>
                <c:pt idx="21184">
                  <c:v>118.824000003417</c:v>
                </c:pt>
                <c:pt idx="21185">
                  <c:v>118.83200000341699</c:v>
                </c:pt>
                <c:pt idx="21186">
                  <c:v>118.840000003418</c:v>
                </c:pt>
                <c:pt idx="21187">
                  <c:v>118.84800000341799</c:v>
                </c:pt>
                <c:pt idx="21188">
                  <c:v>118.856000003418</c:v>
                </c:pt>
                <c:pt idx="21189">
                  <c:v>118.864000003418</c:v>
                </c:pt>
                <c:pt idx="21190">
                  <c:v>118.87200000341799</c:v>
                </c:pt>
                <c:pt idx="21191">
                  <c:v>118.880000003419</c:v>
                </c:pt>
                <c:pt idx="21192">
                  <c:v>118.88800000341899</c:v>
                </c:pt>
                <c:pt idx="21193">
                  <c:v>118.896000003419</c:v>
                </c:pt>
                <c:pt idx="21194">
                  <c:v>118.904000003419</c:v>
                </c:pt>
                <c:pt idx="21195">
                  <c:v>118.91200000342</c:v>
                </c:pt>
                <c:pt idx="21196">
                  <c:v>118.92000000342</c:v>
                </c:pt>
                <c:pt idx="21197">
                  <c:v>118.92800000342001</c:v>
                </c:pt>
                <c:pt idx="21198">
                  <c:v>118.93600000342001</c:v>
                </c:pt>
                <c:pt idx="21199">
                  <c:v>118.944000003421</c:v>
                </c:pt>
                <c:pt idx="21200">
                  <c:v>118.95200000342101</c:v>
                </c:pt>
                <c:pt idx="21201">
                  <c:v>118.960000003421</c:v>
                </c:pt>
                <c:pt idx="21202">
                  <c:v>118.968000003421</c:v>
                </c:pt>
                <c:pt idx="21203">
                  <c:v>118.97600000342099</c:v>
                </c:pt>
                <c:pt idx="21204">
                  <c:v>118.98400000342201</c:v>
                </c:pt>
                <c:pt idx="21205">
                  <c:v>118.99200000342199</c:v>
                </c:pt>
                <c:pt idx="21206">
                  <c:v>119.00000000342199</c:v>
                </c:pt>
                <c:pt idx="21207">
                  <c:v>119.008000003422</c:v>
                </c:pt>
                <c:pt idx="21208">
                  <c:v>119.01600000342299</c:v>
                </c:pt>
                <c:pt idx="21209">
                  <c:v>119.024000003423</c:v>
                </c:pt>
                <c:pt idx="21210">
                  <c:v>119.03200000342299</c:v>
                </c:pt>
                <c:pt idx="21211">
                  <c:v>119.040000003423</c:v>
                </c:pt>
                <c:pt idx="21212">
                  <c:v>119.04800000342399</c:v>
                </c:pt>
                <c:pt idx="21213">
                  <c:v>119.056000003424</c:v>
                </c:pt>
                <c:pt idx="21214">
                  <c:v>119.064000003424</c:v>
                </c:pt>
                <c:pt idx="21215">
                  <c:v>119.07200000342399</c:v>
                </c:pt>
                <c:pt idx="21216">
                  <c:v>119.080000003424</c:v>
                </c:pt>
                <c:pt idx="21217">
                  <c:v>119.08800000342499</c:v>
                </c:pt>
                <c:pt idx="21218">
                  <c:v>119.096000003425</c:v>
                </c:pt>
                <c:pt idx="21219">
                  <c:v>119.104000003425</c:v>
                </c:pt>
                <c:pt idx="21220">
                  <c:v>119.11200000342501</c:v>
                </c:pt>
                <c:pt idx="21221">
                  <c:v>119.120000003426</c:v>
                </c:pt>
                <c:pt idx="21222">
                  <c:v>119.128000003426</c:v>
                </c:pt>
                <c:pt idx="21223">
                  <c:v>119.13600000342601</c:v>
                </c:pt>
                <c:pt idx="21224">
                  <c:v>119.144000003426</c:v>
                </c:pt>
                <c:pt idx="21225">
                  <c:v>119.15200000342701</c:v>
                </c:pt>
                <c:pt idx="21226">
                  <c:v>119.160000003427</c:v>
                </c:pt>
                <c:pt idx="21227">
                  <c:v>119.16800000342701</c:v>
                </c:pt>
                <c:pt idx="21228">
                  <c:v>119.17600000342699</c:v>
                </c:pt>
                <c:pt idx="21229">
                  <c:v>119.18400000342699</c:v>
                </c:pt>
                <c:pt idx="21230">
                  <c:v>119.19200000342801</c:v>
                </c:pt>
                <c:pt idx="21231">
                  <c:v>119.20000000342799</c:v>
                </c:pt>
                <c:pt idx="21232">
                  <c:v>119.208000003428</c:v>
                </c:pt>
                <c:pt idx="21233">
                  <c:v>119.21600000342799</c:v>
                </c:pt>
                <c:pt idx="21234">
                  <c:v>119.224000003429</c:v>
                </c:pt>
                <c:pt idx="21235">
                  <c:v>119.23200000342899</c:v>
                </c:pt>
                <c:pt idx="21236">
                  <c:v>119.240000003429</c:v>
                </c:pt>
                <c:pt idx="21237">
                  <c:v>119.248000003429</c:v>
                </c:pt>
                <c:pt idx="21238">
                  <c:v>119.25600000342999</c:v>
                </c:pt>
                <c:pt idx="21239">
                  <c:v>119.26400000343</c:v>
                </c:pt>
                <c:pt idx="21240">
                  <c:v>119.27200000342999</c:v>
                </c:pt>
                <c:pt idx="21241">
                  <c:v>119.28000000343</c:v>
                </c:pt>
                <c:pt idx="21242">
                  <c:v>119.28800000343</c:v>
                </c:pt>
                <c:pt idx="21243">
                  <c:v>119.296000003431</c:v>
                </c:pt>
                <c:pt idx="21244">
                  <c:v>119.304000003431</c:v>
                </c:pt>
                <c:pt idx="21245">
                  <c:v>119.31200000343101</c:v>
                </c:pt>
                <c:pt idx="21246">
                  <c:v>119.32000000343101</c:v>
                </c:pt>
                <c:pt idx="21247">
                  <c:v>119.328000003432</c:v>
                </c:pt>
                <c:pt idx="21248">
                  <c:v>119.33600000343201</c:v>
                </c:pt>
                <c:pt idx="21249">
                  <c:v>119.344000003432</c:v>
                </c:pt>
                <c:pt idx="21250">
                  <c:v>119.35200000343201</c:v>
                </c:pt>
                <c:pt idx="21251">
                  <c:v>119.36000000343199</c:v>
                </c:pt>
                <c:pt idx="21252">
                  <c:v>119.36800000343301</c:v>
                </c:pt>
                <c:pt idx="21253">
                  <c:v>119.37600000343301</c:v>
                </c:pt>
                <c:pt idx="21254">
                  <c:v>119.38400000343299</c:v>
                </c:pt>
                <c:pt idx="21255">
                  <c:v>119.392000003433</c:v>
                </c:pt>
                <c:pt idx="21256">
                  <c:v>119.400000003434</c:v>
                </c:pt>
                <c:pt idx="21257">
                  <c:v>119.408000003434</c:v>
                </c:pt>
                <c:pt idx="21258">
                  <c:v>119.41600000343399</c:v>
                </c:pt>
                <c:pt idx="21259">
                  <c:v>119.424000003434</c:v>
                </c:pt>
                <c:pt idx="21260">
                  <c:v>119.43200000343499</c:v>
                </c:pt>
                <c:pt idx="21261">
                  <c:v>119.440000003435</c:v>
                </c:pt>
                <c:pt idx="21262">
                  <c:v>119.448000003435</c:v>
                </c:pt>
                <c:pt idx="21263">
                  <c:v>119.45600000343499</c:v>
                </c:pt>
                <c:pt idx="21264">
                  <c:v>119.464000003435</c:v>
                </c:pt>
                <c:pt idx="21265">
                  <c:v>119.47200000343599</c:v>
                </c:pt>
                <c:pt idx="21266">
                  <c:v>119.480000003436</c:v>
                </c:pt>
                <c:pt idx="21267">
                  <c:v>119.488000003436</c:v>
                </c:pt>
                <c:pt idx="21268">
                  <c:v>119.49600000343601</c:v>
                </c:pt>
                <c:pt idx="21269">
                  <c:v>119.504000003437</c:v>
                </c:pt>
                <c:pt idx="21270">
                  <c:v>119.512000003437</c:v>
                </c:pt>
                <c:pt idx="21271">
                  <c:v>119.520000003437</c:v>
                </c:pt>
                <c:pt idx="21272">
                  <c:v>119.528000003437</c:v>
                </c:pt>
                <c:pt idx="21273">
                  <c:v>119.53600000343801</c:v>
                </c:pt>
                <c:pt idx="21274">
                  <c:v>119.544000003438</c:v>
                </c:pt>
                <c:pt idx="21275">
                  <c:v>119.55200000343801</c:v>
                </c:pt>
                <c:pt idx="21276">
                  <c:v>119.56000000343801</c:v>
                </c:pt>
                <c:pt idx="21277">
                  <c:v>119.56800000343799</c:v>
                </c:pt>
                <c:pt idx="21278">
                  <c:v>119.57600000343901</c:v>
                </c:pt>
                <c:pt idx="21279">
                  <c:v>119.584000003439</c:v>
                </c:pt>
                <c:pt idx="21280">
                  <c:v>119.592000003439</c:v>
                </c:pt>
                <c:pt idx="21281">
                  <c:v>119.60000000343899</c:v>
                </c:pt>
                <c:pt idx="21282">
                  <c:v>119.60800000344</c:v>
                </c:pt>
                <c:pt idx="21283">
                  <c:v>119.61600000343999</c:v>
                </c:pt>
                <c:pt idx="21284">
                  <c:v>119.62400000344</c:v>
                </c:pt>
                <c:pt idx="21285">
                  <c:v>119.63200000344</c:v>
                </c:pt>
                <c:pt idx="21286">
                  <c:v>119.64000000344099</c:v>
                </c:pt>
                <c:pt idx="21287">
                  <c:v>119.648000003441</c:v>
                </c:pt>
                <c:pt idx="21288">
                  <c:v>119.65600000344099</c:v>
                </c:pt>
                <c:pt idx="21289">
                  <c:v>119.664000003441</c:v>
                </c:pt>
                <c:pt idx="21290">
                  <c:v>119.672000003441</c:v>
                </c:pt>
                <c:pt idx="21291">
                  <c:v>119.680000003442</c:v>
                </c:pt>
                <c:pt idx="21292">
                  <c:v>119.688000003442</c:v>
                </c:pt>
                <c:pt idx="21293">
                  <c:v>119.69600000344199</c:v>
                </c:pt>
                <c:pt idx="21294">
                  <c:v>119.704000003442</c:v>
                </c:pt>
                <c:pt idx="21295">
                  <c:v>119.71200000344299</c:v>
                </c:pt>
                <c:pt idx="21296">
                  <c:v>119.720000003443</c:v>
                </c:pt>
                <c:pt idx="21297">
                  <c:v>119.728000003443</c:v>
                </c:pt>
                <c:pt idx="21298">
                  <c:v>119.73600000344301</c:v>
                </c:pt>
                <c:pt idx="21299">
                  <c:v>119.744000003444</c:v>
                </c:pt>
                <c:pt idx="21300">
                  <c:v>119.75200000344401</c:v>
                </c:pt>
                <c:pt idx="21301">
                  <c:v>119.76000000344401</c:v>
                </c:pt>
                <c:pt idx="21302">
                  <c:v>119.768000003444</c:v>
                </c:pt>
                <c:pt idx="21303">
                  <c:v>119.776000003444</c:v>
                </c:pt>
                <c:pt idx="21304">
                  <c:v>119.784000003445</c:v>
                </c:pt>
                <c:pt idx="21305">
                  <c:v>119.792000003445</c:v>
                </c:pt>
                <c:pt idx="21306">
                  <c:v>119.80000000344499</c:v>
                </c:pt>
                <c:pt idx="21307">
                  <c:v>119.808000003445</c:v>
                </c:pt>
                <c:pt idx="21308">
                  <c:v>119.81600000344599</c:v>
                </c:pt>
                <c:pt idx="21309">
                  <c:v>119.82400000344599</c:v>
                </c:pt>
                <c:pt idx="21310">
                  <c:v>119.832000003446</c:v>
                </c:pt>
                <c:pt idx="21311">
                  <c:v>119.84000000344599</c:v>
                </c:pt>
                <c:pt idx="21312">
                  <c:v>119.848000003447</c:v>
                </c:pt>
                <c:pt idx="21313">
                  <c:v>119.85600000344699</c:v>
                </c:pt>
                <c:pt idx="21314">
                  <c:v>119.864000003447</c:v>
                </c:pt>
                <c:pt idx="21315">
                  <c:v>119.872000003447</c:v>
                </c:pt>
                <c:pt idx="21316">
                  <c:v>119.88000000344699</c:v>
                </c:pt>
                <c:pt idx="21317">
                  <c:v>119.888000003448</c:v>
                </c:pt>
                <c:pt idx="21318">
                  <c:v>119.89600000344799</c:v>
                </c:pt>
                <c:pt idx="21319">
                  <c:v>119.904000003448</c:v>
                </c:pt>
                <c:pt idx="21320">
                  <c:v>119.912000003448</c:v>
                </c:pt>
                <c:pt idx="21321">
                  <c:v>119.920000003449</c:v>
                </c:pt>
                <c:pt idx="21322">
                  <c:v>119.928000003449</c:v>
                </c:pt>
                <c:pt idx="21323">
                  <c:v>119.93600000344901</c:v>
                </c:pt>
                <c:pt idx="21324">
                  <c:v>119.94400000344901</c:v>
                </c:pt>
                <c:pt idx="21325">
                  <c:v>119.95200000345</c:v>
                </c:pt>
                <c:pt idx="21326">
                  <c:v>119.96000000345001</c:v>
                </c:pt>
                <c:pt idx="21327">
                  <c:v>119.96800000345</c:v>
                </c:pt>
                <c:pt idx="21328">
                  <c:v>119.97600000345</c:v>
                </c:pt>
                <c:pt idx="21329">
                  <c:v>119.98400000344999</c:v>
                </c:pt>
                <c:pt idx="21330">
                  <c:v>119.99200000345101</c:v>
                </c:pt>
                <c:pt idx="21331">
                  <c:v>120.00000000345099</c:v>
                </c:pt>
                <c:pt idx="21332">
                  <c:v>120.008000003451</c:v>
                </c:pt>
                <c:pt idx="21333">
                  <c:v>120.016000003451</c:v>
                </c:pt>
                <c:pt idx="21334">
                  <c:v>120.02400000345199</c:v>
                </c:pt>
                <c:pt idx="21335">
                  <c:v>120.032000003452</c:v>
                </c:pt>
                <c:pt idx="21336">
                  <c:v>120.04000000345199</c:v>
                </c:pt>
                <c:pt idx="21337">
                  <c:v>120.048000003452</c:v>
                </c:pt>
                <c:pt idx="21338">
                  <c:v>120.05600000345299</c:v>
                </c:pt>
                <c:pt idx="21339">
                  <c:v>120.064000003453</c:v>
                </c:pt>
                <c:pt idx="21340">
                  <c:v>120.072000003453</c:v>
                </c:pt>
                <c:pt idx="21341">
                  <c:v>120.08000000345299</c:v>
                </c:pt>
                <c:pt idx="21342">
                  <c:v>120.088000003453</c:v>
                </c:pt>
                <c:pt idx="21343">
                  <c:v>120.09600000345399</c:v>
                </c:pt>
                <c:pt idx="21344">
                  <c:v>120.104000003454</c:v>
                </c:pt>
                <c:pt idx="21345">
                  <c:v>120.112000003454</c:v>
                </c:pt>
                <c:pt idx="21346">
                  <c:v>120.12000000345401</c:v>
                </c:pt>
                <c:pt idx="21347">
                  <c:v>120.128000003455</c:v>
                </c:pt>
                <c:pt idx="21348">
                  <c:v>120.13600000345501</c:v>
                </c:pt>
                <c:pt idx="21349">
                  <c:v>120.14400000345501</c:v>
                </c:pt>
                <c:pt idx="21350">
                  <c:v>120.152000003455</c:v>
                </c:pt>
                <c:pt idx="21351">
                  <c:v>120.16000000345601</c:v>
                </c:pt>
                <c:pt idx="21352">
                  <c:v>120.168000003456</c:v>
                </c:pt>
                <c:pt idx="21353">
                  <c:v>120.17600000345601</c:v>
                </c:pt>
                <c:pt idx="21354">
                  <c:v>120.18400000345599</c:v>
                </c:pt>
                <c:pt idx="21355">
                  <c:v>120.192000003456</c:v>
                </c:pt>
                <c:pt idx="21356">
                  <c:v>120.20000000345701</c:v>
                </c:pt>
                <c:pt idx="21357">
                  <c:v>120.20800000345699</c:v>
                </c:pt>
                <c:pt idx="21358">
                  <c:v>120.216000003457</c:v>
                </c:pt>
                <c:pt idx="21359">
                  <c:v>120.22400000345699</c:v>
                </c:pt>
                <c:pt idx="21360">
                  <c:v>120.232000003458</c:v>
                </c:pt>
                <c:pt idx="21361">
                  <c:v>120.24000000345799</c:v>
                </c:pt>
                <c:pt idx="21362">
                  <c:v>120.248000003458</c:v>
                </c:pt>
                <c:pt idx="21363">
                  <c:v>120.256000003458</c:v>
                </c:pt>
                <c:pt idx="21364">
                  <c:v>120.264000003459</c:v>
                </c:pt>
                <c:pt idx="21365">
                  <c:v>120.272000003459</c:v>
                </c:pt>
                <c:pt idx="21366">
                  <c:v>120.28000000345899</c:v>
                </c:pt>
                <c:pt idx="21367">
                  <c:v>120.288000003459</c:v>
                </c:pt>
                <c:pt idx="21368">
                  <c:v>120.296000003459</c:v>
                </c:pt>
                <c:pt idx="21369">
                  <c:v>120.30400000346</c:v>
                </c:pt>
                <c:pt idx="21370">
                  <c:v>120.31200000346</c:v>
                </c:pt>
                <c:pt idx="21371">
                  <c:v>120.32000000346001</c:v>
                </c:pt>
                <c:pt idx="21372">
                  <c:v>120.32800000346001</c:v>
                </c:pt>
                <c:pt idx="21373">
                  <c:v>120.336000003461</c:v>
                </c:pt>
                <c:pt idx="21374">
                  <c:v>120.34400000346101</c:v>
                </c:pt>
                <c:pt idx="21375">
                  <c:v>120.352000003461</c:v>
                </c:pt>
                <c:pt idx="21376">
                  <c:v>120.36000000346101</c:v>
                </c:pt>
                <c:pt idx="21377">
                  <c:v>120.36800000346099</c:v>
                </c:pt>
                <c:pt idx="21378">
                  <c:v>120.37600000346201</c:v>
                </c:pt>
                <c:pt idx="21379">
                  <c:v>120.38400000346201</c:v>
                </c:pt>
                <c:pt idx="21380">
                  <c:v>120.39200000346199</c:v>
                </c:pt>
                <c:pt idx="21381">
                  <c:v>120.400000003462</c:v>
                </c:pt>
                <c:pt idx="21382">
                  <c:v>120.408000003463</c:v>
                </c:pt>
                <c:pt idx="21383">
                  <c:v>120.416000003463</c:v>
                </c:pt>
                <c:pt idx="21384">
                  <c:v>120.42400000346299</c:v>
                </c:pt>
                <c:pt idx="21385">
                  <c:v>120.432000003463</c:v>
                </c:pt>
                <c:pt idx="21386">
                  <c:v>120.44000000346399</c:v>
                </c:pt>
                <c:pt idx="21387">
                  <c:v>120.448000003464</c:v>
                </c:pt>
                <c:pt idx="21388">
                  <c:v>120.456000003464</c:v>
                </c:pt>
                <c:pt idx="21389">
                  <c:v>120.46400000346399</c:v>
                </c:pt>
                <c:pt idx="21390">
                  <c:v>120.472000003464</c:v>
                </c:pt>
                <c:pt idx="21391">
                  <c:v>120.48000000346499</c:v>
                </c:pt>
                <c:pt idx="21392">
                  <c:v>120.488000003465</c:v>
                </c:pt>
                <c:pt idx="21393">
                  <c:v>120.496000003465</c:v>
                </c:pt>
                <c:pt idx="21394">
                  <c:v>120.50400000346501</c:v>
                </c:pt>
                <c:pt idx="21395">
                  <c:v>120.512000003466</c:v>
                </c:pt>
                <c:pt idx="21396">
                  <c:v>120.520000003466</c:v>
                </c:pt>
                <c:pt idx="21397">
                  <c:v>120.528000003466</c:v>
                </c:pt>
                <c:pt idx="21398">
                  <c:v>120.536000003466</c:v>
                </c:pt>
                <c:pt idx="21399">
                  <c:v>120.544000003467</c:v>
                </c:pt>
                <c:pt idx="21400">
                  <c:v>120.552000003467</c:v>
                </c:pt>
                <c:pt idx="21401">
                  <c:v>120.56000000346701</c:v>
                </c:pt>
                <c:pt idx="21402">
                  <c:v>120.56800000346701</c:v>
                </c:pt>
                <c:pt idx="21403">
                  <c:v>120.57600000346699</c:v>
                </c:pt>
                <c:pt idx="21404">
                  <c:v>120.58400000346801</c:v>
                </c:pt>
                <c:pt idx="21405">
                  <c:v>120.592000003468</c:v>
                </c:pt>
                <c:pt idx="21406">
                  <c:v>120.600000003468</c:v>
                </c:pt>
                <c:pt idx="21407">
                  <c:v>120.60800000346799</c:v>
                </c:pt>
                <c:pt idx="21408">
                  <c:v>120.616000003469</c:v>
                </c:pt>
                <c:pt idx="21409">
                  <c:v>120.62400000346899</c:v>
                </c:pt>
                <c:pt idx="21410">
                  <c:v>120.632000003469</c:v>
                </c:pt>
                <c:pt idx="21411">
                  <c:v>120.640000003469</c:v>
                </c:pt>
                <c:pt idx="21412">
                  <c:v>120.64800000346999</c:v>
                </c:pt>
                <c:pt idx="21413">
                  <c:v>120.65600000347</c:v>
                </c:pt>
                <c:pt idx="21414">
                  <c:v>120.66400000346999</c:v>
                </c:pt>
                <c:pt idx="21415">
                  <c:v>120.67200000347</c:v>
                </c:pt>
                <c:pt idx="21416">
                  <c:v>120.68000000347</c:v>
                </c:pt>
                <c:pt idx="21417">
                  <c:v>120.688000003471</c:v>
                </c:pt>
                <c:pt idx="21418">
                  <c:v>120.696000003471</c:v>
                </c:pt>
                <c:pt idx="21419">
                  <c:v>120.70400000347099</c:v>
                </c:pt>
                <c:pt idx="21420">
                  <c:v>120.712000003471</c:v>
                </c:pt>
                <c:pt idx="21421">
                  <c:v>120.72000000347199</c:v>
                </c:pt>
                <c:pt idx="21422">
                  <c:v>120.728000003472</c:v>
                </c:pt>
                <c:pt idx="21423">
                  <c:v>120.736000003472</c:v>
                </c:pt>
                <c:pt idx="21424">
                  <c:v>120.74400000347201</c:v>
                </c:pt>
                <c:pt idx="21425">
                  <c:v>120.752000003473</c:v>
                </c:pt>
                <c:pt idx="21426">
                  <c:v>120.76000000347301</c:v>
                </c:pt>
                <c:pt idx="21427">
                  <c:v>120.76800000347301</c:v>
                </c:pt>
                <c:pt idx="21428">
                  <c:v>120.776000003473</c:v>
                </c:pt>
                <c:pt idx="21429">
                  <c:v>120.784000003473</c:v>
                </c:pt>
                <c:pt idx="21430">
                  <c:v>120.792000003474</c:v>
                </c:pt>
                <c:pt idx="21431">
                  <c:v>120.800000003474</c:v>
                </c:pt>
                <c:pt idx="21432">
                  <c:v>120.80800000347399</c:v>
                </c:pt>
                <c:pt idx="21433">
                  <c:v>120.816000003474</c:v>
                </c:pt>
                <c:pt idx="21434">
                  <c:v>120.82400000347499</c:v>
                </c:pt>
                <c:pt idx="21435">
                  <c:v>120.832000003475</c:v>
                </c:pt>
                <c:pt idx="21436">
                  <c:v>120.840000003475</c:v>
                </c:pt>
                <c:pt idx="21437">
                  <c:v>120.84800000347499</c:v>
                </c:pt>
                <c:pt idx="21438">
                  <c:v>120.856000003476</c:v>
                </c:pt>
                <c:pt idx="21439">
                  <c:v>120.86400000347599</c:v>
                </c:pt>
                <c:pt idx="21440">
                  <c:v>120.872000003476</c:v>
                </c:pt>
                <c:pt idx="21441">
                  <c:v>120.880000003476</c:v>
                </c:pt>
                <c:pt idx="21442">
                  <c:v>120.88800000347601</c:v>
                </c:pt>
                <c:pt idx="21443">
                  <c:v>120.896000003477</c:v>
                </c:pt>
                <c:pt idx="21444">
                  <c:v>120.90400000347699</c:v>
                </c:pt>
                <c:pt idx="21445">
                  <c:v>120.912000003477</c:v>
                </c:pt>
                <c:pt idx="21446">
                  <c:v>120.920000003477</c:v>
                </c:pt>
                <c:pt idx="21447">
                  <c:v>120.928000003478</c:v>
                </c:pt>
                <c:pt idx="21448">
                  <c:v>120.936000003478</c:v>
                </c:pt>
                <c:pt idx="21449">
                  <c:v>120.94400000347801</c:v>
                </c:pt>
                <c:pt idx="21450">
                  <c:v>120.95200000347801</c:v>
                </c:pt>
                <c:pt idx="21451">
                  <c:v>120.96000000347901</c:v>
                </c:pt>
                <c:pt idx="21452">
                  <c:v>120.96800000347901</c:v>
                </c:pt>
                <c:pt idx="21453">
                  <c:v>120.976000003479</c:v>
                </c:pt>
                <c:pt idx="21454">
                  <c:v>120.984000003479</c:v>
                </c:pt>
                <c:pt idx="21455">
                  <c:v>120.99200000347899</c:v>
                </c:pt>
                <c:pt idx="21456">
                  <c:v>121.00000000348001</c:v>
                </c:pt>
                <c:pt idx="21457">
                  <c:v>121.00800000347999</c:v>
                </c:pt>
                <c:pt idx="21458">
                  <c:v>121.01600000348</c:v>
                </c:pt>
                <c:pt idx="21459">
                  <c:v>121.02400000348</c:v>
                </c:pt>
                <c:pt idx="21460">
                  <c:v>121.03200000348099</c:v>
                </c:pt>
                <c:pt idx="21461">
                  <c:v>121.040000003481</c:v>
                </c:pt>
                <c:pt idx="21462">
                  <c:v>121.04800000348099</c:v>
                </c:pt>
                <c:pt idx="21463">
                  <c:v>121.056000003481</c:v>
                </c:pt>
                <c:pt idx="21464">
                  <c:v>121.06400000348199</c:v>
                </c:pt>
                <c:pt idx="21465">
                  <c:v>121.072000003482</c:v>
                </c:pt>
                <c:pt idx="21466">
                  <c:v>121.080000003482</c:v>
                </c:pt>
                <c:pt idx="21467">
                  <c:v>121.08800000348199</c:v>
                </c:pt>
                <c:pt idx="21468">
                  <c:v>121.096000003482</c:v>
                </c:pt>
                <c:pt idx="21469">
                  <c:v>121.10400000348299</c:v>
                </c:pt>
                <c:pt idx="21470">
                  <c:v>121.112000003483</c:v>
                </c:pt>
                <c:pt idx="21471">
                  <c:v>121.120000003483</c:v>
                </c:pt>
                <c:pt idx="21472">
                  <c:v>121.12800000348301</c:v>
                </c:pt>
                <c:pt idx="21473">
                  <c:v>121.136000003484</c:v>
                </c:pt>
                <c:pt idx="21474">
                  <c:v>121.14400000348401</c:v>
                </c:pt>
                <c:pt idx="21475">
                  <c:v>121.15200000348401</c:v>
                </c:pt>
                <c:pt idx="21476">
                  <c:v>121.160000003484</c:v>
                </c:pt>
                <c:pt idx="21477">
                  <c:v>121.16800000348501</c:v>
                </c:pt>
                <c:pt idx="21478">
                  <c:v>121.176000003485</c:v>
                </c:pt>
                <c:pt idx="21479">
                  <c:v>121.18400000348501</c:v>
                </c:pt>
                <c:pt idx="21480">
                  <c:v>121.19200000348499</c:v>
                </c:pt>
                <c:pt idx="21481">
                  <c:v>121.200000003485</c:v>
                </c:pt>
                <c:pt idx="21482">
                  <c:v>121.20800000348601</c:v>
                </c:pt>
                <c:pt idx="21483">
                  <c:v>121.21600000348599</c:v>
                </c:pt>
                <c:pt idx="21484">
                  <c:v>121.224000003486</c:v>
                </c:pt>
                <c:pt idx="21485">
                  <c:v>121.23200000348599</c:v>
                </c:pt>
                <c:pt idx="21486">
                  <c:v>121.240000003487</c:v>
                </c:pt>
                <c:pt idx="21487">
                  <c:v>121.24800000348699</c:v>
                </c:pt>
                <c:pt idx="21488">
                  <c:v>121.256000003487</c:v>
                </c:pt>
                <c:pt idx="21489">
                  <c:v>121.264000003487</c:v>
                </c:pt>
                <c:pt idx="21490">
                  <c:v>121.27200000348699</c:v>
                </c:pt>
                <c:pt idx="21491">
                  <c:v>121.280000003488</c:v>
                </c:pt>
                <c:pt idx="21492">
                  <c:v>121.28800000348799</c:v>
                </c:pt>
                <c:pt idx="21493">
                  <c:v>121.296000003488</c:v>
                </c:pt>
                <c:pt idx="21494">
                  <c:v>121.304000003488</c:v>
                </c:pt>
                <c:pt idx="21495">
                  <c:v>121.312000003489</c:v>
                </c:pt>
                <c:pt idx="21496">
                  <c:v>121.320000003489</c:v>
                </c:pt>
                <c:pt idx="21497">
                  <c:v>121.32800000348901</c:v>
                </c:pt>
                <c:pt idx="21498">
                  <c:v>121.336000003489</c:v>
                </c:pt>
                <c:pt idx="21499">
                  <c:v>121.34400000349</c:v>
                </c:pt>
                <c:pt idx="21500">
                  <c:v>121.35200000349001</c:v>
                </c:pt>
                <c:pt idx="21501">
                  <c:v>121.36000000349</c:v>
                </c:pt>
                <c:pt idx="21502">
                  <c:v>121.36800000349001</c:v>
                </c:pt>
                <c:pt idx="21503">
                  <c:v>121.37600000348999</c:v>
                </c:pt>
                <c:pt idx="21504">
                  <c:v>121.38400000349101</c:v>
                </c:pt>
                <c:pt idx="21505">
                  <c:v>121.39200000349101</c:v>
                </c:pt>
                <c:pt idx="21506">
                  <c:v>121.40000000349099</c:v>
                </c:pt>
                <c:pt idx="21507">
                  <c:v>121.408000003491</c:v>
                </c:pt>
                <c:pt idx="21508">
                  <c:v>121.41600000349199</c:v>
                </c:pt>
                <c:pt idx="21509">
                  <c:v>121.424000003492</c:v>
                </c:pt>
                <c:pt idx="21510">
                  <c:v>121.43200000349199</c:v>
                </c:pt>
                <c:pt idx="21511">
                  <c:v>121.440000003492</c:v>
                </c:pt>
                <c:pt idx="21512">
                  <c:v>121.44800000349299</c:v>
                </c:pt>
                <c:pt idx="21513">
                  <c:v>121.456000003493</c:v>
                </c:pt>
                <c:pt idx="21514">
                  <c:v>121.464000003493</c:v>
                </c:pt>
                <c:pt idx="21515">
                  <c:v>121.47200000349299</c:v>
                </c:pt>
                <c:pt idx="21516">
                  <c:v>121.480000003493</c:v>
                </c:pt>
                <c:pt idx="21517">
                  <c:v>121.48800000349399</c:v>
                </c:pt>
                <c:pt idx="21518">
                  <c:v>121.496000003494</c:v>
                </c:pt>
                <c:pt idx="21519">
                  <c:v>121.504000003494</c:v>
                </c:pt>
                <c:pt idx="21520">
                  <c:v>121.51200000349401</c:v>
                </c:pt>
                <c:pt idx="21521">
                  <c:v>121.520000003495</c:v>
                </c:pt>
                <c:pt idx="21522">
                  <c:v>121.52800000349499</c:v>
                </c:pt>
                <c:pt idx="21523">
                  <c:v>121.536000003495</c:v>
                </c:pt>
                <c:pt idx="21524">
                  <c:v>121.544000003495</c:v>
                </c:pt>
                <c:pt idx="21525">
                  <c:v>121.552000003496</c:v>
                </c:pt>
                <c:pt idx="21526">
                  <c:v>121.560000003496</c:v>
                </c:pt>
                <c:pt idx="21527">
                  <c:v>121.56800000349601</c:v>
                </c:pt>
                <c:pt idx="21528">
                  <c:v>121.57600000349601</c:v>
                </c:pt>
                <c:pt idx="21529">
                  <c:v>121.584000003496</c:v>
                </c:pt>
                <c:pt idx="21530">
                  <c:v>121.59200000349701</c:v>
                </c:pt>
                <c:pt idx="21531">
                  <c:v>121.60000000349699</c:v>
                </c:pt>
                <c:pt idx="21532">
                  <c:v>121.608000003497</c:v>
                </c:pt>
                <c:pt idx="21533">
                  <c:v>121.61600000349699</c:v>
                </c:pt>
                <c:pt idx="21534">
                  <c:v>121.624000003498</c:v>
                </c:pt>
                <c:pt idx="21535">
                  <c:v>121.63200000349799</c:v>
                </c:pt>
                <c:pt idx="21536">
                  <c:v>121.640000003498</c:v>
                </c:pt>
                <c:pt idx="21537">
                  <c:v>121.648000003498</c:v>
                </c:pt>
                <c:pt idx="21538">
                  <c:v>121.656000003499</c:v>
                </c:pt>
                <c:pt idx="21539">
                  <c:v>121.664000003499</c:v>
                </c:pt>
                <c:pt idx="21540">
                  <c:v>121.67200000349899</c:v>
                </c:pt>
                <c:pt idx="21541">
                  <c:v>121.680000003499</c:v>
                </c:pt>
                <c:pt idx="21542">
                  <c:v>121.688000003499</c:v>
                </c:pt>
                <c:pt idx="21543">
                  <c:v>121.6960000035</c:v>
                </c:pt>
                <c:pt idx="21544">
                  <c:v>121.7040000035</c:v>
                </c:pt>
                <c:pt idx="21545">
                  <c:v>121.71200000350001</c:v>
                </c:pt>
                <c:pt idx="21546">
                  <c:v>121.7200000035</c:v>
                </c:pt>
                <c:pt idx="21547">
                  <c:v>121.72800000350099</c:v>
                </c:pt>
                <c:pt idx="21548">
                  <c:v>121.736000003501</c:v>
                </c:pt>
                <c:pt idx="21549">
                  <c:v>121.744000003501</c:v>
                </c:pt>
                <c:pt idx="21550">
                  <c:v>121.75200000350101</c:v>
                </c:pt>
                <c:pt idx="21551">
                  <c:v>121.760000003502</c:v>
                </c:pt>
                <c:pt idx="21552">
                  <c:v>121.76800000350201</c:v>
                </c:pt>
                <c:pt idx="21553">
                  <c:v>121.77600000350201</c:v>
                </c:pt>
                <c:pt idx="21554">
                  <c:v>121.78400000350199</c:v>
                </c:pt>
                <c:pt idx="21555">
                  <c:v>121.792000003502</c:v>
                </c:pt>
                <c:pt idx="21556">
                  <c:v>121.800000003503</c:v>
                </c:pt>
                <c:pt idx="21557">
                  <c:v>121.808000003503</c:v>
                </c:pt>
                <c:pt idx="21558">
                  <c:v>121.81600000350299</c:v>
                </c:pt>
                <c:pt idx="21559">
                  <c:v>121.824000003503</c:v>
                </c:pt>
                <c:pt idx="21560">
                  <c:v>121.83200000350399</c:v>
                </c:pt>
                <c:pt idx="21561">
                  <c:v>121.840000003504</c:v>
                </c:pt>
                <c:pt idx="21562">
                  <c:v>121.848000003504</c:v>
                </c:pt>
                <c:pt idx="21563">
                  <c:v>121.85600000350399</c:v>
                </c:pt>
                <c:pt idx="21564">
                  <c:v>121.864000003505</c:v>
                </c:pt>
                <c:pt idx="21565">
                  <c:v>121.87200000350499</c:v>
                </c:pt>
                <c:pt idx="21566">
                  <c:v>121.880000003505</c:v>
                </c:pt>
                <c:pt idx="21567">
                  <c:v>121.888000003505</c:v>
                </c:pt>
                <c:pt idx="21568">
                  <c:v>121.89600000350501</c:v>
                </c:pt>
                <c:pt idx="21569">
                  <c:v>121.904000003506</c:v>
                </c:pt>
                <c:pt idx="21570">
                  <c:v>121.91200000350599</c:v>
                </c:pt>
                <c:pt idx="21571">
                  <c:v>121.920000003506</c:v>
                </c:pt>
                <c:pt idx="21572">
                  <c:v>121.928000003506</c:v>
                </c:pt>
                <c:pt idx="21573">
                  <c:v>121.936000003507</c:v>
                </c:pt>
                <c:pt idx="21574">
                  <c:v>121.944000003507</c:v>
                </c:pt>
                <c:pt idx="21575">
                  <c:v>121.95200000350701</c:v>
                </c:pt>
                <c:pt idx="21576">
                  <c:v>121.96000000350701</c:v>
                </c:pt>
                <c:pt idx="21577">
                  <c:v>121.96800000350801</c:v>
                </c:pt>
                <c:pt idx="21578">
                  <c:v>121.97600000350801</c:v>
                </c:pt>
                <c:pt idx="21579">
                  <c:v>121.984000003508</c:v>
                </c:pt>
                <c:pt idx="21580">
                  <c:v>121.992000003508</c:v>
                </c:pt>
                <c:pt idx="21581">
                  <c:v>122.00000000350799</c:v>
                </c:pt>
                <c:pt idx="21582">
                  <c:v>122.00800000350901</c:v>
                </c:pt>
                <c:pt idx="21583">
                  <c:v>122.01600000350899</c:v>
                </c:pt>
                <c:pt idx="21584">
                  <c:v>122.024000003509</c:v>
                </c:pt>
                <c:pt idx="21585">
                  <c:v>122.032000003509</c:v>
                </c:pt>
                <c:pt idx="21586">
                  <c:v>122.04000000350999</c:v>
                </c:pt>
                <c:pt idx="21587">
                  <c:v>122.04800000351</c:v>
                </c:pt>
                <c:pt idx="21588">
                  <c:v>122.05600000350999</c:v>
                </c:pt>
                <c:pt idx="21589">
                  <c:v>122.06400000351</c:v>
                </c:pt>
                <c:pt idx="21590">
                  <c:v>122.07200000351</c:v>
                </c:pt>
                <c:pt idx="21591">
                  <c:v>122.080000003511</c:v>
                </c:pt>
                <c:pt idx="21592">
                  <c:v>122.088000003511</c:v>
                </c:pt>
                <c:pt idx="21593">
                  <c:v>122.09600000351099</c:v>
                </c:pt>
                <c:pt idx="21594">
                  <c:v>122.104000003511</c:v>
                </c:pt>
                <c:pt idx="21595">
                  <c:v>122.11200000351199</c:v>
                </c:pt>
                <c:pt idx="21596">
                  <c:v>122.120000003512</c:v>
                </c:pt>
                <c:pt idx="21597">
                  <c:v>122.128000003512</c:v>
                </c:pt>
                <c:pt idx="21598">
                  <c:v>122.13600000351201</c:v>
                </c:pt>
                <c:pt idx="21599">
                  <c:v>122.144000003513</c:v>
                </c:pt>
                <c:pt idx="21600">
                  <c:v>122.15200000351301</c:v>
                </c:pt>
                <c:pt idx="21601">
                  <c:v>122.16000000351301</c:v>
                </c:pt>
                <c:pt idx="21602">
                  <c:v>122.168000003513</c:v>
                </c:pt>
                <c:pt idx="21603">
                  <c:v>122.176000003513</c:v>
                </c:pt>
                <c:pt idx="21604">
                  <c:v>122.184000003514</c:v>
                </c:pt>
                <c:pt idx="21605">
                  <c:v>122.19200000351401</c:v>
                </c:pt>
                <c:pt idx="21606">
                  <c:v>122.20000000351399</c:v>
                </c:pt>
                <c:pt idx="21607">
                  <c:v>122.208000003514</c:v>
                </c:pt>
                <c:pt idx="21608">
                  <c:v>122.21600000351499</c:v>
                </c:pt>
                <c:pt idx="21609">
                  <c:v>122.22400000351499</c:v>
                </c:pt>
                <c:pt idx="21610">
                  <c:v>122.232000003515</c:v>
                </c:pt>
                <c:pt idx="21611">
                  <c:v>122.24000000351499</c:v>
                </c:pt>
                <c:pt idx="21612">
                  <c:v>122.248000003516</c:v>
                </c:pt>
                <c:pt idx="21613">
                  <c:v>122.25600000351599</c:v>
                </c:pt>
                <c:pt idx="21614">
                  <c:v>122.264000003516</c:v>
                </c:pt>
                <c:pt idx="21615">
                  <c:v>122.272000003516</c:v>
                </c:pt>
                <c:pt idx="21616">
                  <c:v>122.28000000351601</c:v>
                </c:pt>
                <c:pt idx="21617">
                  <c:v>122.288000003517</c:v>
                </c:pt>
                <c:pt idx="21618">
                  <c:v>122.29600000351699</c:v>
                </c:pt>
                <c:pt idx="21619">
                  <c:v>122.304000003517</c:v>
                </c:pt>
                <c:pt idx="21620">
                  <c:v>122.312000003517</c:v>
                </c:pt>
                <c:pt idx="21621">
                  <c:v>122.320000003518</c:v>
                </c:pt>
                <c:pt idx="21622">
                  <c:v>122.328000003518</c:v>
                </c:pt>
                <c:pt idx="21623">
                  <c:v>122.33600000351801</c:v>
                </c:pt>
                <c:pt idx="21624">
                  <c:v>122.344000003518</c:v>
                </c:pt>
                <c:pt idx="21625">
                  <c:v>122.352000003519</c:v>
                </c:pt>
                <c:pt idx="21626">
                  <c:v>122.360000003519</c:v>
                </c:pt>
                <c:pt idx="21627">
                  <c:v>122.368000003519</c:v>
                </c:pt>
                <c:pt idx="21628">
                  <c:v>122.37600000351901</c:v>
                </c:pt>
                <c:pt idx="21629">
                  <c:v>122.38400000351899</c:v>
                </c:pt>
                <c:pt idx="21630">
                  <c:v>122.39200000352001</c:v>
                </c:pt>
                <c:pt idx="21631">
                  <c:v>122.40000000351999</c:v>
                </c:pt>
                <c:pt idx="21632">
                  <c:v>122.40800000352</c:v>
                </c:pt>
                <c:pt idx="21633">
                  <c:v>122.41600000352</c:v>
                </c:pt>
                <c:pt idx="21634">
                  <c:v>122.42400000352099</c:v>
                </c:pt>
                <c:pt idx="21635">
                  <c:v>122.432000003521</c:v>
                </c:pt>
                <c:pt idx="21636">
                  <c:v>122.44000000352099</c:v>
                </c:pt>
                <c:pt idx="21637">
                  <c:v>122.448000003521</c:v>
                </c:pt>
                <c:pt idx="21638">
                  <c:v>122.45600000352199</c:v>
                </c:pt>
                <c:pt idx="21639">
                  <c:v>122.464000003522</c:v>
                </c:pt>
                <c:pt idx="21640">
                  <c:v>122.472000003522</c:v>
                </c:pt>
                <c:pt idx="21641">
                  <c:v>122.48000000352199</c:v>
                </c:pt>
                <c:pt idx="21642">
                  <c:v>122.488000003522</c:v>
                </c:pt>
                <c:pt idx="21643">
                  <c:v>122.49600000352299</c:v>
                </c:pt>
                <c:pt idx="21644">
                  <c:v>122.504000003523</c:v>
                </c:pt>
                <c:pt idx="21645">
                  <c:v>122.512000003523</c:v>
                </c:pt>
                <c:pt idx="21646">
                  <c:v>122.52000000352301</c:v>
                </c:pt>
                <c:pt idx="21647">
                  <c:v>122.528000003524</c:v>
                </c:pt>
                <c:pt idx="21648">
                  <c:v>122.53600000352401</c:v>
                </c:pt>
                <c:pt idx="21649">
                  <c:v>122.544000003524</c:v>
                </c:pt>
                <c:pt idx="21650">
                  <c:v>122.552000003524</c:v>
                </c:pt>
                <c:pt idx="21651">
                  <c:v>122.560000003525</c:v>
                </c:pt>
                <c:pt idx="21652">
                  <c:v>122.568000003525</c:v>
                </c:pt>
                <c:pt idx="21653">
                  <c:v>122.57600000352501</c:v>
                </c:pt>
                <c:pt idx="21654">
                  <c:v>122.58400000352499</c:v>
                </c:pt>
                <c:pt idx="21655">
                  <c:v>122.592000003525</c:v>
                </c:pt>
                <c:pt idx="21656">
                  <c:v>122.60000000352601</c:v>
                </c:pt>
                <c:pt idx="21657">
                  <c:v>122.60800000352599</c:v>
                </c:pt>
                <c:pt idx="21658">
                  <c:v>122.616000003526</c:v>
                </c:pt>
                <c:pt idx="21659">
                  <c:v>122.62400000352599</c:v>
                </c:pt>
                <c:pt idx="21660">
                  <c:v>122.632000003527</c:v>
                </c:pt>
                <c:pt idx="21661">
                  <c:v>122.64000000352699</c:v>
                </c:pt>
                <c:pt idx="21662">
                  <c:v>122.648000003527</c:v>
                </c:pt>
                <c:pt idx="21663">
                  <c:v>122.656000003527</c:v>
                </c:pt>
                <c:pt idx="21664">
                  <c:v>122.664000003528</c:v>
                </c:pt>
                <c:pt idx="21665">
                  <c:v>122.672000003528</c:v>
                </c:pt>
                <c:pt idx="21666">
                  <c:v>122.68000000352799</c:v>
                </c:pt>
                <c:pt idx="21667">
                  <c:v>122.688000003528</c:v>
                </c:pt>
                <c:pt idx="21668">
                  <c:v>122.696000003528</c:v>
                </c:pt>
                <c:pt idx="21669">
                  <c:v>122.704000003529</c:v>
                </c:pt>
                <c:pt idx="21670">
                  <c:v>122.712000003529</c:v>
                </c:pt>
                <c:pt idx="21671">
                  <c:v>122.72000000352901</c:v>
                </c:pt>
                <c:pt idx="21672">
                  <c:v>122.728000003529</c:v>
                </c:pt>
                <c:pt idx="21673">
                  <c:v>122.73600000352999</c:v>
                </c:pt>
                <c:pt idx="21674">
                  <c:v>122.74400000353</c:v>
                </c:pt>
                <c:pt idx="21675">
                  <c:v>122.75200000353</c:v>
                </c:pt>
                <c:pt idx="21676">
                  <c:v>122.76000000353001</c:v>
                </c:pt>
                <c:pt idx="21677">
                  <c:v>122.768000003531</c:v>
                </c:pt>
                <c:pt idx="21678">
                  <c:v>122.77600000353101</c:v>
                </c:pt>
                <c:pt idx="21679">
                  <c:v>122.78400000353101</c:v>
                </c:pt>
                <c:pt idx="21680">
                  <c:v>122.79200000353099</c:v>
                </c:pt>
                <c:pt idx="21681">
                  <c:v>122.800000003531</c:v>
                </c:pt>
                <c:pt idx="21682">
                  <c:v>122.808000003532</c:v>
                </c:pt>
                <c:pt idx="21683">
                  <c:v>122.816000003532</c:v>
                </c:pt>
                <c:pt idx="21684">
                  <c:v>122.82400000353199</c:v>
                </c:pt>
                <c:pt idx="21685">
                  <c:v>122.832000003532</c:v>
                </c:pt>
                <c:pt idx="21686">
                  <c:v>122.84000000353299</c:v>
                </c:pt>
                <c:pt idx="21687">
                  <c:v>122.848000003533</c:v>
                </c:pt>
                <c:pt idx="21688">
                  <c:v>122.856000003533</c:v>
                </c:pt>
                <c:pt idx="21689">
                  <c:v>122.86400000353299</c:v>
                </c:pt>
                <c:pt idx="21690">
                  <c:v>122.872000003534</c:v>
                </c:pt>
                <c:pt idx="21691">
                  <c:v>122.88000000353399</c:v>
                </c:pt>
                <c:pt idx="21692">
                  <c:v>122.888000003534</c:v>
                </c:pt>
                <c:pt idx="21693">
                  <c:v>122.896000003534</c:v>
                </c:pt>
                <c:pt idx="21694">
                  <c:v>122.90400000353401</c:v>
                </c:pt>
                <c:pt idx="21695">
                  <c:v>122.912000003535</c:v>
                </c:pt>
                <c:pt idx="21696">
                  <c:v>122.92000000353499</c:v>
                </c:pt>
                <c:pt idx="21697">
                  <c:v>122.928000003535</c:v>
                </c:pt>
                <c:pt idx="21698">
                  <c:v>122.936000003535</c:v>
                </c:pt>
                <c:pt idx="21699">
                  <c:v>122.944000003536</c:v>
                </c:pt>
                <c:pt idx="21700">
                  <c:v>122.952000003536</c:v>
                </c:pt>
                <c:pt idx="21701">
                  <c:v>122.96000000353601</c:v>
                </c:pt>
                <c:pt idx="21702">
                  <c:v>122.96800000353601</c:v>
                </c:pt>
                <c:pt idx="21703">
                  <c:v>122.976000003536</c:v>
                </c:pt>
                <c:pt idx="21704">
                  <c:v>122.98400000353701</c:v>
                </c:pt>
                <c:pt idx="21705">
                  <c:v>122.992000003537</c:v>
                </c:pt>
                <c:pt idx="21706">
                  <c:v>123.000000003537</c:v>
                </c:pt>
                <c:pt idx="21707">
                  <c:v>123.00800000353699</c:v>
                </c:pt>
                <c:pt idx="21708">
                  <c:v>123.016000003538</c:v>
                </c:pt>
                <c:pt idx="21709">
                  <c:v>123.02400000353799</c:v>
                </c:pt>
                <c:pt idx="21710">
                  <c:v>123.032000003538</c:v>
                </c:pt>
                <c:pt idx="21711">
                  <c:v>123.040000003538</c:v>
                </c:pt>
                <c:pt idx="21712">
                  <c:v>123.04800000353899</c:v>
                </c:pt>
                <c:pt idx="21713">
                  <c:v>123.056000003539</c:v>
                </c:pt>
                <c:pt idx="21714">
                  <c:v>123.06400000353899</c:v>
                </c:pt>
                <c:pt idx="21715">
                  <c:v>123.072000003539</c:v>
                </c:pt>
                <c:pt idx="21716">
                  <c:v>123.080000003539</c:v>
                </c:pt>
                <c:pt idx="21717">
                  <c:v>123.08800000354</c:v>
                </c:pt>
                <c:pt idx="21718">
                  <c:v>123.09600000354</c:v>
                </c:pt>
                <c:pt idx="21719">
                  <c:v>123.10400000354001</c:v>
                </c:pt>
                <c:pt idx="21720">
                  <c:v>123.11200000354</c:v>
                </c:pt>
                <c:pt idx="21721">
                  <c:v>123.12000000354099</c:v>
                </c:pt>
                <c:pt idx="21722">
                  <c:v>123.128000003541</c:v>
                </c:pt>
                <c:pt idx="21723">
                  <c:v>123.136000003541</c:v>
                </c:pt>
                <c:pt idx="21724">
                  <c:v>123.14400000354101</c:v>
                </c:pt>
                <c:pt idx="21725">
                  <c:v>123.152000003542</c:v>
                </c:pt>
                <c:pt idx="21726">
                  <c:v>123.16000000354201</c:v>
                </c:pt>
                <c:pt idx="21727">
                  <c:v>123.16800000354201</c:v>
                </c:pt>
                <c:pt idx="21728">
                  <c:v>123.176000003542</c:v>
                </c:pt>
                <c:pt idx="21729">
                  <c:v>123.184000003542</c:v>
                </c:pt>
                <c:pt idx="21730">
                  <c:v>123.192000003543</c:v>
                </c:pt>
                <c:pt idx="21731">
                  <c:v>123.200000003543</c:v>
                </c:pt>
                <c:pt idx="21732">
                  <c:v>123.20800000354299</c:v>
                </c:pt>
                <c:pt idx="21733">
                  <c:v>123.216000003543</c:v>
                </c:pt>
                <c:pt idx="21734">
                  <c:v>123.22400000354399</c:v>
                </c:pt>
                <c:pt idx="21735">
                  <c:v>123.232000003544</c:v>
                </c:pt>
                <c:pt idx="21736">
                  <c:v>123.240000003544</c:v>
                </c:pt>
                <c:pt idx="21737">
                  <c:v>123.24800000354399</c:v>
                </c:pt>
                <c:pt idx="21738">
                  <c:v>123.256000003545</c:v>
                </c:pt>
                <c:pt idx="21739">
                  <c:v>123.26400000354499</c:v>
                </c:pt>
                <c:pt idx="21740">
                  <c:v>123.272000003545</c:v>
                </c:pt>
                <c:pt idx="21741">
                  <c:v>123.280000003545</c:v>
                </c:pt>
                <c:pt idx="21742">
                  <c:v>123.28800000354501</c:v>
                </c:pt>
                <c:pt idx="21743">
                  <c:v>123.296000003546</c:v>
                </c:pt>
                <c:pt idx="21744">
                  <c:v>123.30400000354599</c:v>
                </c:pt>
                <c:pt idx="21745">
                  <c:v>123.312000003546</c:v>
                </c:pt>
                <c:pt idx="21746">
                  <c:v>123.320000003546</c:v>
                </c:pt>
                <c:pt idx="21747">
                  <c:v>123.328000003547</c:v>
                </c:pt>
                <c:pt idx="21748">
                  <c:v>123.336000003547</c:v>
                </c:pt>
                <c:pt idx="21749">
                  <c:v>123.34400000354701</c:v>
                </c:pt>
                <c:pt idx="21750">
                  <c:v>123.352000003547</c:v>
                </c:pt>
                <c:pt idx="21751">
                  <c:v>123.36000000354801</c:v>
                </c:pt>
                <c:pt idx="21752">
                  <c:v>123.368000003548</c:v>
                </c:pt>
                <c:pt idx="21753">
                  <c:v>123.376000003548</c:v>
                </c:pt>
                <c:pt idx="21754">
                  <c:v>123.384000003548</c:v>
                </c:pt>
                <c:pt idx="21755">
                  <c:v>123.39200000354799</c:v>
                </c:pt>
                <c:pt idx="21756">
                  <c:v>123.40000000354901</c:v>
                </c:pt>
                <c:pt idx="21757">
                  <c:v>123.40800000354899</c:v>
                </c:pt>
                <c:pt idx="21758">
                  <c:v>123.416000003549</c:v>
                </c:pt>
                <c:pt idx="21759">
                  <c:v>123.424000003549</c:v>
                </c:pt>
                <c:pt idx="21760">
                  <c:v>123.43200000354999</c:v>
                </c:pt>
                <c:pt idx="21761">
                  <c:v>123.44000000355</c:v>
                </c:pt>
                <c:pt idx="21762">
                  <c:v>123.44800000354999</c:v>
                </c:pt>
                <c:pt idx="21763">
                  <c:v>123.45600000355</c:v>
                </c:pt>
                <c:pt idx="21764">
                  <c:v>123.46400000355099</c:v>
                </c:pt>
                <c:pt idx="21765">
                  <c:v>123.472000003551</c:v>
                </c:pt>
                <c:pt idx="21766">
                  <c:v>123.480000003551</c:v>
                </c:pt>
                <c:pt idx="21767">
                  <c:v>123.48800000355099</c:v>
                </c:pt>
                <c:pt idx="21768">
                  <c:v>123.496000003551</c:v>
                </c:pt>
                <c:pt idx="21769">
                  <c:v>123.50400000355199</c:v>
                </c:pt>
                <c:pt idx="21770">
                  <c:v>123.512000003552</c:v>
                </c:pt>
                <c:pt idx="21771">
                  <c:v>123.520000003552</c:v>
                </c:pt>
                <c:pt idx="21772">
                  <c:v>123.52800000355201</c:v>
                </c:pt>
                <c:pt idx="21773">
                  <c:v>123.536000003553</c:v>
                </c:pt>
                <c:pt idx="21774">
                  <c:v>123.54400000355301</c:v>
                </c:pt>
                <c:pt idx="21775">
                  <c:v>123.552000003553</c:v>
                </c:pt>
                <c:pt idx="21776">
                  <c:v>123.560000003553</c:v>
                </c:pt>
                <c:pt idx="21777">
                  <c:v>123.568000003554</c:v>
                </c:pt>
                <c:pt idx="21778">
                  <c:v>123.576000003554</c:v>
                </c:pt>
                <c:pt idx="21779">
                  <c:v>123.58400000355401</c:v>
                </c:pt>
                <c:pt idx="21780">
                  <c:v>123.59200000355399</c:v>
                </c:pt>
                <c:pt idx="21781">
                  <c:v>123.600000003554</c:v>
                </c:pt>
                <c:pt idx="21782">
                  <c:v>123.60800000355501</c:v>
                </c:pt>
                <c:pt idx="21783">
                  <c:v>123.61600000355499</c:v>
                </c:pt>
                <c:pt idx="21784">
                  <c:v>123.624000003555</c:v>
                </c:pt>
                <c:pt idx="21785">
                  <c:v>123.63200000355499</c:v>
                </c:pt>
                <c:pt idx="21786">
                  <c:v>123.640000003556</c:v>
                </c:pt>
                <c:pt idx="21787">
                  <c:v>123.64800000355599</c:v>
                </c:pt>
                <c:pt idx="21788">
                  <c:v>123.656000003556</c:v>
                </c:pt>
                <c:pt idx="21789">
                  <c:v>123.664000003556</c:v>
                </c:pt>
                <c:pt idx="21790">
                  <c:v>123.672000003557</c:v>
                </c:pt>
                <c:pt idx="21791">
                  <c:v>123.680000003557</c:v>
                </c:pt>
                <c:pt idx="21792">
                  <c:v>123.68800000355699</c:v>
                </c:pt>
                <c:pt idx="21793">
                  <c:v>123.696000003557</c:v>
                </c:pt>
                <c:pt idx="21794">
                  <c:v>123.704000003557</c:v>
                </c:pt>
                <c:pt idx="21795">
                  <c:v>123.712000003558</c:v>
                </c:pt>
                <c:pt idx="21796">
                  <c:v>123.720000003558</c:v>
                </c:pt>
                <c:pt idx="21797">
                  <c:v>123.72800000355801</c:v>
                </c:pt>
                <c:pt idx="21798">
                  <c:v>123.736000003558</c:v>
                </c:pt>
                <c:pt idx="21799">
                  <c:v>123.74400000355899</c:v>
                </c:pt>
                <c:pt idx="21800">
                  <c:v>123.752000003559</c:v>
                </c:pt>
                <c:pt idx="21801">
                  <c:v>123.760000003559</c:v>
                </c:pt>
                <c:pt idx="21802">
                  <c:v>123.76800000355901</c:v>
                </c:pt>
                <c:pt idx="21803">
                  <c:v>123.77600000355899</c:v>
                </c:pt>
                <c:pt idx="21804">
                  <c:v>123.78400000356001</c:v>
                </c:pt>
                <c:pt idx="21805">
                  <c:v>123.79200000356001</c:v>
                </c:pt>
                <c:pt idx="21806">
                  <c:v>123.80000000356</c:v>
                </c:pt>
                <c:pt idx="21807">
                  <c:v>123.80800000356</c:v>
                </c:pt>
                <c:pt idx="21808">
                  <c:v>123.816000003561</c:v>
                </c:pt>
                <c:pt idx="21809">
                  <c:v>123.824000003561</c:v>
                </c:pt>
                <c:pt idx="21810">
                  <c:v>123.83200000356099</c:v>
                </c:pt>
                <c:pt idx="21811">
                  <c:v>123.840000003561</c:v>
                </c:pt>
                <c:pt idx="21812">
                  <c:v>123.84800000356199</c:v>
                </c:pt>
                <c:pt idx="21813">
                  <c:v>123.856000003562</c:v>
                </c:pt>
                <c:pt idx="21814">
                  <c:v>123.864000003562</c:v>
                </c:pt>
                <c:pt idx="21815">
                  <c:v>123.87200000356199</c:v>
                </c:pt>
                <c:pt idx="21816">
                  <c:v>123.880000003562</c:v>
                </c:pt>
                <c:pt idx="21817">
                  <c:v>123.88800000356299</c:v>
                </c:pt>
                <c:pt idx="21818">
                  <c:v>123.896000003563</c:v>
                </c:pt>
                <c:pt idx="21819">
                  <c:v>123.904000003563</c:v>
                </c:pt>
                <c:pt idx="21820">
                  <c:v>123.91200000356301</c:v>
                </c:pt>
                <c:pt idx="21821">
                  <c:v>123.920000003564</c:v>
                </c:pt>
                <c:pt idx="21822">
                  <c:v>123.92800000356401</c:v>
                </c:pt>
                <c:pt idx="21823">
                  <c:v>123.936000003564</c:v>
                </c:pt>
                <c:pt idx="21824">
                  <c:v>123.944000003564</c:v>
                </c:pt>
                <c:pt idx="21825">
                  <c:v>123.952000003565</c:v>
                </c:pt>
                <c:pt idx="21826">
                  <c:v>123.960000003565</c:v>
                </c:pt>
                <c:pt idx="21827">
                  <c:v>123.96800000356501</c:v>
                </c:pt>
                <c:pt idx="21828">
                  <c:v>123.97600000356501</c:v>
                </c:pt>
                <c:pt idx="21829">
                  <c:v>123.984000003565</c:v>
                </c:pt>
                <c:pt idx="21830">
                  <c:v>123.99200000356601</c:v>
                </c:pt>
                <c:pt idx="21831">
                  <c:v>124.000000003566</c:v>
                </c:pt>
                <c:pt idx="21832">
                  <c:v>124.008000003566</c:v>
                </c:pt>
                <c:pt idx="21833">
                  <c:v>124.01600000356599</c:v>
                </c:pt>
                <c:pt idx="21834">
                  <c:v>124.024000003567</c:v>
                </c:pt>
                <c:pt idx="21835">
                  <c:v>124.03200000356699</c:v>
                </c:pt>
                <c:pt idx="21836">
                  <c:v>124.040000003567</c:v>
                </c:pt>
                <c:pt idx="21837">
                  <c:v>124.048000003567</c:v>
                </c:pt>
                <c:pt idx="21838">
                  <c:v>124.056000003568</c:v>
                </c:pt>
                <c:pt idx="21839">
                  <c:v>124.064000003568</c:v>
                </c:pt>
                <c:pt idx="21840">
                  <c:v>124.07200000356799</c:v>
                </c:pt>
                <c:pt idx="21841">
                  <c:v>124.080000003568</c:v>
                </c:pt>
                <c:pt idx="21842">
                  <c:v>124.088000003568</c:v>
                </c:pt>
                <c:pt idx="21843">
                  <c:v>124.096000003569</c:v>
                </c:pt>
                <c:pt idx="21844">
                  <c:v>124.104000003569</c:v>
                </c:pt>
                <c:pt idx="21845">
                  <c:v>124.11200000356901</c:v>
                </c:pt>
                <c:pt idx="21846">
                  <c:v>124.120000003569</c:v>
                </c:pt>
                <c:pt idx="21847">
                  <c:v>124.12800000356999</c:v>
                </c:pt>
                <c:pt idx="21848">
                  <c:v>124.13600000357</c:v>
                </c:pt>
                <c:pt idx="21849">
                  <c:v>124.14400000357</c:v>
                </c:pt>
                <c:pt idx="21850">
                  <c:v>124.15200000357001</c:v>
                </c:pt>
                <c:pt idx="21851">
                  <c:v>124.160000003571</c:v>
                </c:pt>
                <c:pt idx="21852">
                  <c:v>124.16800000357101</c:v>
                </c:pt>
                <c:pt idx="21853">
                  <c:v>124.176000003571</c:v>
                </c:pt>
                <c:pt idx="21854">
                  <c:v>124.18400000357099</c:v>
                </c:pt>
                <c:pt idx="21855">
                  <c:v>124.192000003571</c:v>
                </c:pt>
                <c:pt idx="21856">
                  <c:v>124.200000003572</c:v>
                </c:pt>
                <c:pt idx="21857">
                  <c:v>124.208000003572</c:v>
                </c:pt>
                <c:pt idx="21858">
                  <c:v>124.21600000357199</c:v>
                </c:pt>
                <c:pt idx="21859">
                  <c:v>124.224000003572</c:v>
                </c:pt>
                <c:pt idx="21860">
                  <c:v>124.23200000357299</c:v>
                </c:pt>
                <c:pt idx="21861">
                  <c:v>124.240000003573</c:v>
                </c:pt>
                <c:pt idx="21862">
                  <c:v>124.248000003573</c:v>
                </c:pt>
                <c:pt idx="21863">
                  <c:v>124.25600000357299</c:v>
                </c:pt>
                <c:pt idx="21864">
                  <c:v>124.264000003574</c:v>
                </c:pt>
                <c:pt idx="21865">
                  <c:v>124.27200000357399</c:v>
                </c:pt>
                <c:pt idx="21866">
                  <c:v>124.280000003574</c:v>
                </c:pt>
                <c:pt idx="21867">
                  <c:v>124.288000003574</c:v>
                </c:pt>
                <c:pt idx="21868">
                  <c:v>124.29600000357401</c:v>
                </c:pt>
                <c:pt idx="21869">
                  <c:v>124.304000003575</c:v>
                </c:pt>
                <c:pt idx="21870">
                  <c:v>124.31200000357499</c:v>
                </c:pt>
                <c:pt idx="21871">
                  <c:v>124.320000003575</c:v>
                </c:pt>
                <c:pt idx="21872">
                  <c:v>124.328000003575</c:v>
                </c:pt>
                <c:pt idx="21873">
                  <c:v>124.336000003576</c:v>
                </c:pt>
                <c:pt idx="21874">
                  <c:v>124.344000003576</c:v>
                </c:pt>
                <c:pt idx="21875">
                  <c:v>124.35200000357601</c:v>
                </c:pt>
                <c:pt idx="21876">
                  <c:v>124.360000003576</c:v>
                </c:pt>
                <c:pt idx="21877">
                  <c:v>124.36800000357701</c:v>
                </c:pt>
                <c:pt idx="21878">
                  <c:v>124.376000003577</c:v>
                </c:pt>
                <c:pt idx="21879">
                  <c:v>124.384000003577</c:v>
                </c:pt>
                <c:pt idx="21880">
                  <c:v>124.392000003577</c:v>
                </c:pt>
                <c:pt idx="21881">
                  <c:v>124.40000000357699</c:v>
                </c:pt>
                <c:pt idx="21882">
                  <c:v>124.40800000357801</c:v>
                </c:pt>
                <c:pt idx="21883">
                  <c:v>124.41600000357799</c:v>
                </c:pt>
                <c:pt idx="21884">
                  <c:v>124.424000003578</c:v>
                </c:pt>
                <c:pt idx="21885">
                  <c:v>124.432000003578</c:v>
                </c:pt>
                <c:pt idx="21886">
                  <c:v>124.44000000357899</c:v>
                </c:pt>
                <c:pt idx="21887">
                  <c:v>124.448000003579</c:v>
                </c:pt>
                <c:pt idx="21888">
                  <c:v>124.45600000357899</c:v>
                </c:pt>
                <c:pt idx="21889">
                  <c:v>124.464000003579</c:v>
                </c:pt>
                <c:pt idx="21890">
                  <c:v>124.47200000357999</c:v>
                </c:pt>
                <c:pt idx="21891">
                  <c:v>124.48000000358</c:v>
                </c:pt>
                <c:pt idx="21892">
                  <c:v>124.48800000358</c:v>
                </c:pt>
                <c:pt idx="21893">
                  <c:v>124.49600000358001</c:v>
                </c:pt>
                <c:pt idx="21894">
                  <c:v>124.50400000358</c:v>
                </c:pt>
                <c:pt idx="21895">
                  <c:v>124.51200000358099</c:v>
                </c:pt>
                <c:pt idx="21896">
                  <c:v>124.520000003581</c:v>
                </c:pt>
                <c:pt idx="21897">
                  <c:v>124.528000003581</c:v>
                </c:pt>
                <c:pt idx="21898">
                  <c:v>124.53600000358101</c:v>
                </c:pt>
                <c:pt idx="21899">
                  <c:v>124.544000003582</c:v>
                </c:pt>
                <c:pt idx="21900">
                  <c:v>124.55200000358201</c:v>
                </c:pt>
                <c:pt idx="21901">
                  <c:v>124.560000003582</c:v>
                </c:pt>
                <c:pt idx="21902">
                  <c:v>124.568000003582</c:v>
                </c:pt>
                <c:pt idx="21903">
                  <c:v>124.576000003583</c:v>
                </c:pt>
                <c:pt idx="21904">
                  <c:v>124.584000003583</c:v>
                </c:pt>
                <c:pt idx="21905">
                  <c:v>124.59200000358301</c:v>
                </c:pt>
                <c:pt idx="21906">
                  <c:v>124.60000000358299</c:v>
                </c:pt>
                <c:pt idx="21907">
                  <c:v>124.608000003583</c:v>
                </c:pt>
                <c:pt idx="21908">
                  <c:v>124.61600000358401</c:v>
                </c:pt>
                <c:pt idx="21909">
                  <c:v>124.624000003584</c:v>
                </c:pt>
                <c:pt idx="21910">
                  <c:v>124.632000003584</c:v>
                </c:pt>
                <c:pt idx="21911">
                  <c:v>124.64000000358399</c:v>
                </c:pt>
                <c:pt idx="21912">
                  <c:v>124.648000003585</c:v>
                </c:pt>
                <c:pt idx="21913">
                  <c:v>124.65600000358499</c:v>
                </c:pt>
                <c:pt idx="21914">
                  <c:v>124.664000003585</c:v>
                </c:pt>
                <c:pt idx="21915">
                  <c:v>124.672000003585</c:v>
                </c:pt>
                <c:pt idx="21916">
                  <c:v>124.68000000358501</c:v>
                </c:pt>
                <c:pt idx="21917">
                  <c:v>124.688000003586</c:v>
                </c:pt>
                <c:pt idx="21918">
                  <c:v>124.69600000358599</c:v>
                </c:pt>
                <c:pt idx="21919">
                  <c:v>124.704000003586</c:v>
                </c:pt>
                <c:pt idx="21920">
                  <c:v>124.712000003586</c:v>
                </c:pt>
                <c:pt idx="21921">
                  <c:v>124.720000003587</c:v>
                </c:pt>
                <c:pt idx="21922">
                  <c:v>124.728000003587</c:v>
                </c:pt>
                <c:pt idx="21923">
                  <c:v>124.73600000358701</c:v>
                </c:pt>
                <c:pt idx="21924">
                  <c:v>124.744000003587</c:v>
                </c:pt>
                <c:pt idx="21925">
                  <c:v>124.75200000358801</c:v>
                </c:pt>
                <c:pt idx="21926">
                  <c:v>124.760000003588</c:v>
                </c:pt>
                <c:pt idx="21927">
                  <c:v>124.768000003588</c:v>
                </c:pt>
                <c:pt idx="21928">
                  <c:v>124.77600000358801</c:v>
                </c:pt>
                <c:pt idx="21929">
                  <c:v>124.78400000358799</c:v>
                </c:pt>
                <c:pt idx="21930">
                  <c:v>124.79200000358901</c:v>
                </c:pt>
                <c:pt idx="21931">
                  <c:v>124.80000000358901</c:v>
                </c:pt>
                <c:pt idx="21932">
                  <c:v>124.808000003589</c:v>
                </c:pt>
                <c:pt idx="21933">
                  <c:v>124.816000003589</c:v>
                </c:pt>
                <c:pt idx="21934">
                  <c:v>124.82400000358999</c:v>
                </c:pt>
                <c:pt idx="21935">
                  <c:v>124.83200000359</c:v>
                </c:pt>
                <c:pt idx="21936">
                  <c:v>124.84000000358999</c:v>
                </c:pt>
                <c:pt idx="21937">
                  <c:v>124.84800000359</c:v>
                </c:pt>
                <c:pt idx="21938">
                  <c:v>124.85600000359099</c:v>
                </c:pt>
                <c:pt idx="21939">
                  <c:v>124.864000003591</c:v>
                </c:pt>
                <c:pt idx="21940">
                  <c:v>124.872000003591</c:v>
                </c:pt>
                <c:pt idx="21941">
                  <c:v>124.88000000359099</c:v>
                </c:pt>
                <c:pt idx="21942">
                  <c:v>124.888000003591</c:v>
                </c:pt>
                <c:pt idx="21943">
                  <c:v>124.89600000359199</c:v>
                </c:pt>
                <c:pt idx="21944">
                  <c:v>124.904000003592</c:v>
                </c:pt>
                <c:pt idx="21945">
                  <c:v>124.912000003592</c:v>
                </c:pt>
                <c:pt idx="21946">
                  <c:v>124.92000000359201</c:v>
                </c:pt>
                <c:pt idx="21947">
                  <c:v>124.928000003593</c:v>
                </c:pt>
                <c:pt idx="21948">
                  <c:v>124.93600000359301</c:v>
                </c:pt>
                <c:pt idx="21949">
                  <c:v>124.944000003593</c:v>
                </c:pt>
                <c:pt idx="21950">
                  <c:v>124.952000003593</c:v>
                </c:pt>
                <c:pt idx="21951">
                  <c:v>124.960000003594</c:v>
                </c:pt>
                <c:pt idx="21952">
                  <c:v>124.968000003594</c:v>
                </c:pt>
                <c:pt idx="21953">
                  <c:v>124.97600000359401</c:v>
                </c:pt>
                <c:pt idx="21954">
                  <c:v>124.98400000359399</c:v>
                </c:pt>
                <c:pt idx="21955">
                  <c:v>124.992000003594</c:v>
                </c:pt>
                <c:pt idx="21956">
                  <c:v>125.00000000359502</c:v>
                </c:pt>
                <c:pt idx="21957">
                  <c:v>125.00800000359499</c:v>
                </c:pt>
                <c:pt idx="21958">
                  <c:v>125.016000003595</c:v>
                </c:pt>
                <c:pt idx="21959">
                  <c:v>125.02400000359501</c:v>
                </c:pt>
                <c:pt idx="21960">
                  <c:v>125.03200000359598</c:v>
                </c:pt>
                <c:pt idx="21961">
                  <c:v>125.04000000359599</c:v>
                </c:pt>
                <c:pt idx="21962">
                  <c:v>125.048000003596</c:v>
                </c:pt>
                <c:pt idx="21963">
                  <c:v>125.05600000359601</c:v>
                </c:pt>
                <c:pt idx="21964">
                  <c:v>125.06400000359699</c:v>
                </c:pt>
                <c:pt idx="21965">
                  <c:v>125.072000003597</c:v>
                </c:pt>
                <c:pt idx="21966">
                  <c:v>125.08000000359701</c:v>
                </c:pt>
                <c:pt idx="21967">
                  <c:v>125.08800000359699</c:v>
                </c:pt>
                <c:pt idx="21968">
                  <c:v>125.096000003597</c:v>
                </c:pt>
                <c:pt idx="21969">
                  <c:v>125.104000003598</c:v>
                </c:pt>
                <c:pt idx="21970">
                  <c:v>125.11200000359801</c:v>
                </c:pt>
                <c:pt idx="21971">
                  <c:v>125.12000000359799</c:v>
                </c:pt>
                <c:pt idx="21972">
                  <c:v>125.128000003598</c:v>
                </c:pt>
                <c:pt idx="21973">
                  <c:v>125.13600000359901</c:v>
                </c:pt>
                <c:pt idx="21974">
                  <c:v>125.14400000359899</c:v>
                </c:pt>
                <c:pt idx="21975">
                  <c:v>125.152000003599</c:v>
                </c:pt>
                <c:pt idx="21976">
                  <c:v>125.16000000359901</c:v>
                </c:pt>
                <c:pt idx="21977">
                  <c:v>125.16800000360001</c:v>
                </c:pt>
                <c:pt idx="21978">
                  <c:v>125.1760000036</c:v>
                </c:pt>
                <c:pt idx="21979">
                  <c:v>125.1840000036</c:v>
                </c:pt>
                <c:pt idx="21980">
                  <c:v>125.1920000036</c:v>
                </c:pt>
                <c:pt idx="21981">
                  <c:v>125.20000000359998</c:v>
                </c:pt>
                <c:pt idx="21982">
                  <c:v>125.208000003601</c:v>
                </c:pt>
                <c:pt idx="21983">
                  <c:v>125.216000003601</c:v>
                </c:pt>
                <c:pt idx="21984">
                  <c:v>125.22400000360101</c:v>
                </c:pt>
                <c:pt idx="21985">
                  <c:v>125.23200000360099</c:v>
                </c:pt>
                <c:pt idx="21986">
                  <c:v>125.24000000360199</c:v>
                </c:pt>
                <c:pt idx="21987">
                  <c:v>125.248000003602</c:v>
                </c:pt>
                <c:pt idx="21988">
                  <c:v>125.25600000360201</c:v>
                </c:pt>
                <c:pt idx="21989">
                  <c:v>125.26400000360199</c:v>
                </c:pt>
                <c:pt idx="21990">
                  <c:v>125.272000003603</c:v>
                </c:pt>
                <c:pt idx="21991">
                  <c:v>125.28000000360301</c:v>
                </c:pt>
                <c:pt idx="21992">
                  <c:v>125.28800000360299</c:v>
                </c:pt>
                <c:pt idx="21993">
                  <c:v>125.296000003603</c:v>
                </c:pt>
                <c:pt idx="21994">
                  <c:v>125.30400000360301</c:v>
                </c:pt>
                <c:pt idx="21995">
                  <c:v>125.31200000360401</c:v>
                </c:pt>
                <c:pt idx="21996">
                  <c:v>125.32000000360399</c:v>
                </c:pt>
                <c:pt idx="21997">
                  <c:v>125.328000003604</c:v>
                </c:pt>
                <c:pt idx="21998">
                  <c:v>125.33600000360401</c:v>
                </c:pt>
                <c:pt idx="21999">
                  <c:v>125.34400000360499</c:v>
                </c:pt>
                <c:pt idx="22000">
                  <c:v>125.352000003605</c:v>
                </c:pt>
                <c:pt idx="22001">
                  <c:v>125.36000000360501</c:v>
                </c:pt>
                <c:pt idx="22002">
                  <c:v>125.36800000360502</c:v>
                </c:pt>
                <c:pt idx="22003">
                  <c:v>125.37600000360599</c:v>
                </c:pt>
                <c:pt idx="22004">
                  <c:v>125.384000003606</c:v>
                </c:pt>
                <c:pt idx="22005">
                  <c:v>125.39200000360601</c:v>
                </c:pt>
                <c:pt idx="22006">
                  <c:v>125.40000000360598</c:v>
                </c:pt>
                <c:pt idx="22007">
                  <c:v>125.40800000360599</c:v>
                </c:pt>
                <c:pt idx="22008">
                  <c:v>125.41600000360701</c:v>
                </c:pt>
                <c:pt idx="22009">
                  <c:v>125.42400000360701</c:v>
                </c:pt>
                <c:pt idx="22010">
                  <c:v>125.43200000360699</c:v>
                </c:pt>
                <c:pt idx="22011">
                  <c:v>125.440000003607</c:v>
                </c:pt>
                <c:pt idx="22012">
                  <c:v>125.448000003608</c:v>
                </c:pt>
                <c:pt idx="22013">
                  <c:v>125.45600000360798</c:v>
                </c:pt>
                <c:pt idx="22014">
                  <c:v>125.46400000360799</c:v>
                </c:pt>
                <c:pt idx="22015">
                  <c:v>125.472000003608</c:v>
                </c:pt>
                <c:pt idx="22016">
                  <c:v>125.48000000360901</c:v>
                </c:pt>
                <c:pt idx="22017">
                  <c:v>125.48800000360899</c:v>
                </c:pt>
                <c:pt idx="22018">
                  <c:v>125.496000003609</c:v>
                </c:pt>
                <c:pt idx="22019">
                  <c:v>125.50400000360901</c:v>
                </c:pt>
                <c:pt idx="22020">
                  <c:v>125.51200000360899</c:v>
                </c:pt>
                <c:pt idx="22021">
                  <c:v>125.52000000360999</c:v>
                </c:pt>
                <c:pt idx="22022">
                  <c:v>125.52800000361</c:v>
                </c:pt>
                <c:pt idx="22023">
                  <c:v>125.53600000361001</c:v>
                </c:pt>
                <c:pt idx="22024">
                  <c:v>125.54400000360999</c:v>
                </c:pt>
                <c:pt idx="22025">
                  <c:v>125.552000003611</c:v>
                </c:pt>
                <c:pt idx="22026">
                  <c:v>125.56000000361101</c:v>
                </c:pt>
                <c:pt idx="22027">
                  <c:v>125.56800000361102</c:v>
                </c:pt>
                <c:pt idx="22028">
                  <c:v>125.576000003611</c:v>
                </c:pt>
                <c:pt idx="22029">
                  <c:v>125.584000003612</c:v>
                </c:pt>
                <c:pt idx="22030">
                  <c:v>125.59200000361201</c:v>
                </c:pt>
                <c:pt idx="22031">
                  <c:v>125.600000003612</c:v>
                </c:pt>
                <c:pt idx="22032">
                  <c:v>125.60800000361199</c:v>
                </c:pt>
                <c:pt idx="22033">
                  <c:v>125.616000003612</c:v>
                </c:pt>
                <c:pt idx="22034">
                  <c:v>125.62400000361301</c:v>
                </c:pt>
                <c:pt idx="22035">
                  <c:v>125.63200000361299</c:v>
                </c:pt>
                <c:pt idx="22036">
                  <c:v>125.640000003613</c:v>
                </c:pt>
                <c:pt idx="22037">
                  <c:v>125.64800000361301</c:v>
                </c:pt>
                <c:pt idx="22038">
                  <c:v>125.65600000361398</c:v>
                </c:pt>
                <c:pt idx="22039">
                  <c:v>125.66400000361399</c:v>
                </c:pt>
                <c:pt idx="22040">
                  <c:v>125.672000003614</c:v>
                </c:pt>
                <c:pt idx="22041">
                  <c:v>125.68000000361401</c:v>
                </c:pt>
                <c:pt idx="22042">
                  <c:v>125.68800000361399</c:v>
                </c:pt>
                <c:pt idx="22043">
                  <c:v>125.696000003615</c:v>
                </c:pt>
                <c:pt idx="22044">
                  <c:v>125.70400000361501</c:v>
                </c:pt>
                <c:pt idx="22045">
                  <c:v>125.71200000361499</c:v>
                </c:pt>
                <c:pt idx="22046">
                  <c:v>125.720000003615</c:v>
                </c:pt>
                <c:pt idx="22047">
                  <c:v>125.728000003616</c:v>
                </c:pt>
                <c:pt idx="22048">
                  <c:v>125.73600000361601</c:v>
                </c:pt>
                <c:pt idx="22049">
                  <c:v>125.74400000361599</c:v>
                </c:pt>
                <c:pt idx="22050">
                  <c:v>125.752000003616</c:v>
                </c:pt>
                <c:pt idx="22051">
                  <c:v>125.76000000361701</c:v>
                </c:pt>
                <c:pt idx="22052">
                  <c:v>125.76800000361699</c:v>
                </c:pt>
                <c:pt idx="22053">
                  <c:v>125.776000003617</c:v>
                </c:pt>
                <c:pt idx="22054">
                  <c:v>125.784000003617</c:v>
                </c:pt>
                <c:pt idx="22055">
                  <c:v>125.79200000361701</c:v>
                </c:pt>
                <c:pt idx="22056">
                  <c:v>125.800000003618</c:v>
                </c:pt>
                <c:pt idx="22057">
                  <c:v>125.80800000361799</c:v>
                </c:pt>
                <c:pt idx="22058">
                  <c:v>125.816000003618</c:v>
                </c:pt>
                <c:pt idx="22059">
                  <c:v>125.82400000361798</c:v>
                </c:pt>
                <c:pt idx="22060">
                  <c:v>125.83200000361899</c:v>
                </c:pt>
                <c:pt idx="22061">
                  <c:v>125.840000003619</c:v>
                </c:pt>
                <c:pt idx="22062">
                  <c:v>125.84800000361901</c:v>
                </c:pt>
                <c:pt idx="22063">
                  <c:v>125.85600000361899</c:v>
                </c:pt>
                <c:pt idx="22064">
                  <c:v>125.86400000361999</c:v>
                </c:pt>
                <c:pt idx="22065">
                  <c:v>125.87200000362</c:v>
                </c:pt>
                <c:pt idx="22066">
                  <c:v>125.88000000362001</c:v>
                </c:pt>
                <c:pt idx="22067">
                  <c:v>125.88800000361999</c:v>
                </c:pt>
                <c:pt idx="22068">
                  <c:v>125.89600000362</c:v>
                </c:pt>
                <c:pt idx="22069">
                  <c:v>125.90400000362101</c:v>
                </c:pt>
                <c:pt idx="22070">
                  <c:v>125.91200000362099</c:v>
                </c:pt>
                <c:pt idx="22071">
                  <c:v>125.920000003621</c:v>
                </c:pt>
                <c:pt idx="22072">
                  <c:v>125.92800000362101</c:v>
                </c:pt>
                <c:pt idx="22073">
                  <c:v>125.93600000362201</c:v>
                </c:pt>
                <c:pt idx="22074">
                  <c:v>125.94400000362199</c:v>
                </c:pt>
                <c:pt idx="22075">
                  <c:v>125.952000003622</c:v>
                </c:pt>
                <c:pt idx="22076">
                  <c:v>125.96000000362201</c:v>
                </c:pt>
                <c:pt idx="22077">
                  <c:v>125.96800000362299</c:v>
                </c:pt>
                <c:pt idx="22078">
                  <c:v>125.976000003623</c:v>
                </c:pt>
                <c:pt idx="22079">
                  <c:v>125.98400000362301</c:v>
                </c:pt>
                <c:pt idx="22080">
                  <c:v>125.99200000362301</c:v>
                </c:pt>
                <c:pt idx="22081">
                  <c:v>126.00000000362299</c:v>
                </c:pt>
                <c:pt idx="22082">
                  <c:v>126.00800000362401</c:v>
                </c:pt>
                <c:pt idx="22083">
                  <c:v>126.016000003624</c:v>
                </c:pt>
                <c:pt idx="22084">
                  <c:v>126.02400000362398</c:v>
                </c:pt>
                <c:pt idx="22085">
                  <c:v>126.03200000362399</c:v>
                </c:pt>
                <c:pt idx="22086">
                  <c:v>126.040000003625</c:v>
                </c:pt>
                <c:pt idx="22087">
                  <c:v>126.04800000362501</c:v>
                </c:pt>
                <c:pt idx="22088">
                  <c:v>126.05600000362499</c:v>
                </c:pt>
                <c:pt idx="22089">
                  <c:v>126.064000003625</c:v>
                </c:pt>
                <c:pt idx="22090">
                  <c:v>126.072000003626</c:v>
                </c:pt>
                <c:pt idx="22091">
                  <c:v>126.08000000362601</c:v>
                </c:pt>
                <c:pt idx="22092">
                  <c:v>126.08800000362599</c:v>
                </c:pt>
                <c:pt idx="22093">
                  <c:v>126.096000003626</c:v>
                </c:pt>
                <c:pt idx="22094">
                  <c:v>126.10400000362601</c:v>
                </c:pt>
                <c:pt idx="22095">
                  <c:v>126.11200000362699</c:v>
                </c:pt>
                <c:pt idx="22096">
                  <c:v>126.120000003627</c:v>
                </c:pt>
                <c:pt idx="22097">
                  <c:v>126.12800000362701</c:v>
                </c:pt>
                <c:pt idx="22098">
                  <c:v>126.13600000362702</c:v>
                </c:pt>
                <c:pt idx="22099">
                  <c:v>126.14400000362799</c:v>
                </c:pt>
                <c:pt idx="22100">
                  <c:v>126.152000003628</c:v>
                </c:pt>
                <c:pt idx="22101">
                  <c:v>126.16000000362801</c:v>
                </c:pt>
                <c:pt idx="22102">
                  <c:v>126.16800000362799</c:v>
                </c:pt>
                <c:pt idx="22103">
                  <c:v>126.176000003629</c:v>
                </c:pt>
                <c:pt idx="22104">
                  <c:v>126.18400000362901</c:v>
                </c:pt>
                <c:pt idx="22105">
                  <c:v>126.19200000362902</c:v>
                </c:pt>
                <c:pt idx="22106">
                  <c:v>126.20000000362899</c:v>
                </c:pt>
                <c:pt idx="22107">
                  <c:v>126.208000003629</c:v>
                </c:pt>
                <c:pt idx="22108">
                  <c:v>126.21600000363001</c:v>
                </c:pt>
                <c:pt idx="22109">
                  <c:v>126.22400000362998</c:v>
                </c:pt>
                <c:pt idx="22110">
                  <c:v>126.23200000362999</c:v>
                </c:pt>
                <c:pt idx="22111">
                  <c:v>126.24000000363</c:v>
                </c:pt>
                <c:pt idx="22112">
                  <c:v>126.24800000363101</c:v>
                </c:pt>
                <c:pt idx="22113">
                  <c:v>126.25600000363099</c:v>
                </c:pt>
                <c:pt idx="22114">
                  <c:v>126.264000003631</c:v>
                </c:pt>
                <c:pt idx="22115">
                  <c:v>126.27200000363101</c:v>
                </c:pt>
                <c:pt idx="22116">
                  <c:v>126.28000000363198</c:v>
                </c:pt>
                <c:pt idx="22117">
                  <c:v>126.28800000363199</c:v>
                </c:pt>
                <c:pt idx="22118">
                  <c:v>126.296000003632</c:v>
                </c:pt>
                <c:pt idx="22119">
                  <c:v>126.30400000363201</c:v>
                </c:pt>
                <c:pt idx="22120">
                  <c:v>126.31200000363199</c:v>
                </c:pt>
                <c:pt idx="22121">
                  <c:v>126.320000003633</c:v>
                </c:pt>
                <c:pt idx="22122">
                  <c:v>126.32800000363301</c:v>
                </c:pt>
                <c:pt idx="22123">
                  <c:v>126.33600000363299</c:v>
                </c:pt>
                <c:pt idx="22124">
                  <c:v>126.344000003633</c:v>
                </c:pt>
                <c:pt idx="22125">
                  <c:v>126.352000003634</c:v>
                </c:pt>
                <c:pt idx="22126">
                  <c:v>126.36000000363401</c:v>
                </c:pt>
                <c:pt idx="22127">
                  <c:v>126.36800000363399</c:v>
                </c:pt>
                <c:pt idx="22128">
                  <c:v>126.376000003634</c:v>
                </c:pt>
                <c:pt idx="22129">
                  <c:v>126.38400000363501</c:v>
                </c:pt>
                <c:pt idx="22130">
                  <c:v>126.39200000363502</c:v>
                </c:pt>
                <c:pt idx="22131">
                  <c:v>126.400000003635</c:v>
                </c:pt>
                <c:pt idx="22132">
                  <c:v>126.408000003635</c:v>
                </c:pt>
                <c:pt idx="22133">
                  <c:v>126.41600000363501</c:v>
                </c:pt>
                <c:pt idx="22134">
                  <c:v>126.424000003636</c:v>
                </c:pt>
                <c:pt idx="22135">
                  <c:v>126.43200000363599</c:v>
                </c:pt>
                <c:pt idx="22136">
                  <c:v>126.440000003636</c:v>
                </c:pt>
                <c:pt idx="22137">
                  <c:v>126.44800000363601</c:v>
                </c:pt>
                <c:pt idx="22138">
                  <c:v>126.45600000363699</c:v>
                </c:pt>
                <c:pt idx="22139">
                  <c:v>126.464000003637</c:v>
                </c:pt>
                <c:pt idx="22140">
                  <c:v>126.47200000363701</c:v>
                </c:pt>
                <c:pt idx="22141">
                  <c:v>126.48000000363699</c:v>
                </c:pt>
                <c:pt idx="22142">
                  <c:v>126.488000003637</c:v>
                </c:pt>
                <c:pt idx="22143">
                  <c:v>126.496000003638</c:v>
                </c:pt>
                <c:pt idx="22144">
                  <c:v>126.50400000363801</c:v>
                </c:pt>
                <c:pt idx="22145">
                  <c:v>126.51200000363799</c:v>
                </c:pt>
                <c:pt idx="22146">
                  <c:v>126.520000003638</c:v>
                </c:pt>
                <c:pt idx="22147">
                  <c:v>126.52800000363901</c:v>
                </c:pt>
                <c:pt idx="22148">
                  <c:v>126.53600000363899</c:v>
                </c:pt>
                <c:pt idx="22149">
                  <c:v>126.544000003639</c:v>
                </c:pt>
                <c:pt idx="22150">
                  <c:v>126.55200000363901</c:v>
                </c:pt>
                <c:pt idx="22151">
                  <c:v>126.56000000364001</c:v>
                </c:pt>
                <c:pt idx="22152">
                  <c:v>126.56800000363999</c:v>
                </c:pt>
                <c:pt idx="22153">
                  <c:v>126.57600000364</c:v>
                </c:pt>
                <c:pt idx="22154">
                  <c:v>126.58400000364</c:v>
                </c:pt>
                <c:pt idx="22155">
                  <c:v>126.59200000363998</c:v>
                </c:pt>
                <c:pt idx="22156">
                  <c:v>126.600000003641</c:v>
                </c:pt>
                <c:pt idx="22157">
                  <c:v>126.608000003641</c:v>
                </c:pt>
                <c:pt idx="22158">
                  <c:v>126.61600000364101</c:v>
                </c:pt>
                <c:pt idx="22159">
                  <c:v>126.62400000364099</c:v>
                </c:pt>
                <c:pt idx="22160">
                  <c:v>126.63200000364199</c:v>
                </c:pt>
                <c:pt idx="22161">
                  <c:v>126.640000003642</c:v>
                </c:pt>
                <c:pt idx="22162">
                  <c:v>126.64800000364198</c:v>
                </c:pt>
                <c:pt idx="22163">
                  <c:v>126.65600000364199</c:v>
                </c:pt>
                <c:pt idx="22164">
                  <c:v>126.664000003643</c:v>
                </c:pt>
                <c:pt idx="22165">
                  <c:v>126.67200000364301</c:v>
                </c:pt>
                <c:pt idx="22166">
                  <c:v>126.68000000364299</c:v>
                </c:pt>
                <c:pt idx="22167">
                  <c:v>126.688000003643</c:v>
                </c:pt>
                <c:pt idx="22168">
                  <c:v>126.69600000364301</c:v>
                </c:pt>
                <c:pt idx="22169">
                  <c:v>126.70400000364401</c:v>
                </c:pt>
                <c:pt idx="22170">
                  <c:v>126.71200000364399</c:v>
                </c:pt>
                <c:pt idx="22171">
                  <c:v>126.720000003644</c:v>
                </c:pt>
                <c:pt idx="22172">
                  <c:v>126.72800000364401</c:v>
                </c:pt>
                <c:pt idx="22173">
                  <c:v>126.73600000364499</c:v>
                </c:pt>
                <c:pt idx="22174">
                  <c:v>126.744000003645</c:v>
                </c:pt>
                <c:pt idx="22175">
                  <c:v>126.75200000364501</c:v>
                </c:pt>
                <c:pt idx="22176">
                  <c:v>126.76000000364502</c:v>
                </c:pt>
                <c:pt idx="22177">
                  <c:v>126.76800000364599</c:v>
                </c:pt>
                <c:pt idx="22178">
                  <c:v>126.776000003646</c:v>
                </c:pt>
                <c:pt idx="22179">
                  <c:v>126.78400000364601</c:v>
                </c:pt>
                <c:pt idx="22180">
                  <c:v>126.792000003646</c:v>
                </c:pt>
                <c:pt idx="22181">
                  <c:v>126.80000000364599</c:v>
                </c:pt>
                <c:pt idx="22182">
                  <c:v>126.80800000364701</c:v>
                </c:pt>
                <c:pt idx="22183">
                  <c:v>126.81600000364701</c:v>
                </c:pt>
                <c:pt idx="22184">
                  <c:v>126.82400000364699</c:v>
                </c:pt>
                <c:pt idx="22185">
                  <c:v>126.832000003647</c:v>
                </c:pt>
                <c:pt idx="22186">
                  <c:v>126.840000003648</c:v>
                </c:pt>
                <c:pt idx="22187">
                  <c:v>126.84800000364798</c:v>
                </c:pt>
                <c:pt idx="22188">
                  <c:v>126.85600000364799</c:v>
                </c:pt>
                <c:pt idx="22189">
                  <c:v>126.864000003648</c:v>
                </c:pt>
                <c:pt idx="22190">
                  <c:v>126.87200000364901</c:v>
                </c:pt>
                <c:pt idx="22191">
                  <c:v>126.88000000364899</c:v>
                </c:pt>
                <c:pt idx="22192">
                  <c:v>126.888000003649</c:v>
                </c:pt>
                <c:pt idx="22193">
                  <c:v>126.89600000364901</c:v>
                </c:pt>
                <c:pt idx="22194">
                  <c:v>126.90400000364899</c:v>
                </c:pt>
                <c:pt idx="22195">
                  <c:v>126.91200000364999</c:v>
                </c:pt>
                <c:pt idx="22196">
                  <c:v>126.92000000365</c:v>
                </c:pt>
                <c:pt idx="22197">
                  <c:v>126.92800000365001</c:v>
                </c:pt>
                <c:pt idx="22198">
                  <c:v>126.93600000364999</c:v>
                </c:pt>
                <c:pt idx="22199">
                  <c:v>126.944000003651</c:v>
                </c:pt>
                <c:pt idx="22200">
                  <c:v>126.95200000365101</c:v>
                </c:pt>
                <c:pt idx="22201">
                  <c:v>126.96000000365102</c:v>
                </c:pt>
                <c:pt idx="22202">
                  <c:v>126.968000003651</c:v>
                </c:pt>
                <c:pt idx="22203">
                  <c:v>126.976000003652</c:v>
                </c:pt>
                <c:pt idx="22204">
                  <c:v>126.98400000365201</c:v>
                </c:pt>
                <c:pt idx="22205">
                  <c:v>126.992000003652</c:v>
                </c:pt>
                <c:pt idx="22206">
                  <c:v>127.00000000365199</c:v>
                </c:pt>
                <c:pt idx="22207">
                  <c:v>127.008000003652</c:v>
                </c:pt>
                <c:pt idx="22208">
                  <c:v>127.01600000365302</c:v>
                </c:pt>
                <c:pt idx="22209">
                  <c:v>127.02400000365299</c:v>
                </c:pt>
                <c:pt idx="22210">
                  <c:v>127.032000003653</c:v>
                </c:pt>
                <c:pt idx="22211">
                  <c:v>127.04000000365301</c:v>
                </c:pt>
                <c:pt idx="22212">
                  <c:v>127.04800000365398</c:v>
                </c:pt>
                <c:pt idx="22213">
                  <c:v>127.05600000365399</c:v>
                </c:pt>
                <c:pt idx="22214">
                  <c:v>127.064000003654</c:v>
                </c:pt>
                <c:pt idx="22215">
                  <c:v>127.07200000365401</c:v>
                </c:pt>
                <c:pt idx="22216">
                  <c:v>127.08000000365499</c:v>
                </c:pt>
                <c:pt idx="22217">
                  <c:v>127.088000003655</c:v>
                </c:pt>
                <c:pt idx="22218">
                  <c:v>127.09600000365501</c:v>
                </c:pt>
                <c:pt idx="22219">
                  <c:v>127.10400000365499</c:v>
                </c:pt>
                <c:pt idx="22220">
                  <c:v>127.112000003655</c:v>
                </c:pt>
                <c:pt idx="22221">
                  <c:v>127.120000003656</c:v>
                </c:pt>
                <c:pt idx="22222">
                  <c:v>127.12800000365601</c:v>
                </c:pt>
                <c:pt idx="22223">
                  <c:v>127.13600000365599</c:v>
                </c:pt>
                <c:pt idx="22224">
                  <c:v>127.144000003656</c:v>
                </c:pt>
                <c:pt idx="22225">
                  <c:v>127.15200000365701</c:v>
                </c:pt>
                <c:pt idx="22226">
                  <c:v>127.16000000365699</c:v>
                </c:pt>
                <c:pt idx="22227">
                  <c:v>127.168000003657</c:v>
                </c:pt>
                <c:pt idx="22228">
                  <c:v>127.17600000365701</c:v>
                </c:pt>
                <c:pt idx="22229">
                  <c:v>127.18400000365801</c:v>
                </c:pt>
                <c:pt idx="22230">
                  <c:v>127.19200000365799</c:v>
                </c:pt>
                <c:pt idx="22231">
                  <c:v>127.200000003658</c:v>
                </c:pt>
                <c:pt idx="22232">
                  <c:v>127.208000003658</c:v>
                </c:pt>
                <c:pt idx="22233">
                  <c:v>127.21600000365798</c:v>
                </c:pt>
                <c:pt idx="22234">
                  <c:v>127.224000003659</c:v>
                </c:pt>
                <c:pt idx="22235">
                  <c:v>127.232000003659</c:v>
                </c:pt>
                <c:pt idx="22236">
                  <c:v>127.24000000365901</c:v>
                </c:pt>
                <c:pt idx="22237">
                  <c:v>127.24800000365899</c:v>
                </c:pt>
                <c:pt idx="22238">
                  <c:v>127.25600000365999</c:v>
                </c:pt>
                <c:pt idx="22239">
                  <c:v>127.26400000366</c:v>
                </c:pt>
                <c:pt idx="22240">
                  <c:v>127.27200000366001</c:v>
                </c:pt>
                <c:pt idx="22241">
                  <c:v>127.28000000365999</c:v>
                </c:pt>
                <c:pt idx="22242">
                  <c:v>127.288000003661</c:v>
                </c:pt>
                <c:pt idx="22243">
                  <c:v>127.29600000366101</c:v>
                </c:pt>
                <c:pt idx="22244">
                  <c:v>127.30400000366099</c:v>
                </c:pt>
                <c:pt idx="22245">
                  <c:v>127.312000003661</c:v>
                </c:pt>
                <c:pt idx="22246">
                  <c:v>127.32000000366101</c:v>
                </c:pt>
                <c:pt idx="22247">
                  <c:v>127.32800000366201</c:v>
                </c:pt>
                <c:pt idx="22248">
                  <c:v>127.33600000366199</c:v>
                </c:pt>
                <c:pt idx="22249">
                  <c:v>127.344000003662</c:v>
                </c:pt>
                <c:pt idx="22250">
                  <c:v>127.35200000366201</c:v>
                </c:pt>
                <c:pt idx="22251">
                  <c:v>127.36000000366299</c:v>
                </c:pt>
                <c:pt idx="22252">
                  <c:v>127.368000003663</c:v>
                </c:pt>
                <c:pt idx="22253">
                  <c:v>127.37600000366301</c:v>
                </c:pt>
                <c:pt idx="22254">
                  <c:v>127.384000003663</c:v>
                </c:pt>
                <c:pt idx="22255">
                  <c:v>127.39200000366299</c:v>
                </c:pt>
                <c:pt idx="22256">
                  <c:v>127.400000003664</c:v>
                </c:pt>
                <c:pt idx="22257">
                  <c:v>127.408000003664</c:v>
                </c:pt>
                <c:pt idx="22258">
                  <c:v>127.41600000366398</c:v>
                </c:pt>
                <c:pt idx="22259">
                  <c:v>127.42400000366399</c:v>
                </c:pt>
                <c:pt idx="22260">
                  <c:v>127.432000003665</c:v>
                </c:pt>
                <c:pt idx="22261">
                  <c:v>127.44000000366501</c:v>
                </c:pt>
                <c:pt idx="22262">
                  <c:v>127.44800000366499</c:v>
                </c:pt>
                <c:pt idx="22263">
                  <c:v>127.456000003665</c:v>
                </c:pt>
                <c:pt idx="22264">
                  <c:v>127.464000003666</c:v>
                </c:pt>
                <c:pt idx="22265">
                  <c:v>127.47200000366598</c:v>
                </c:pt>
                <c:pt idx="22266">
                  <c:v>127.48000000366599</c:v>
                </c:pt>
                <c:pt idx="22267">
                  <c:v>127.488000003666</c:v>
                </c:pt>
                <c:pt idx="22268">
                  <c:v>127.49600000366601</c:v>
                </c:pt>
                <c:pt idx="22269">
                  <c:v>127.50400000366699</c:v>
                </c:pt>
                <c:pt idx="22270">
                  <c:v>127.512000003667</c:v>
                </c:pt>
                <c:pt idx="22271">
                  <c:v>127.52000000366701</c:v>
                </c:pt>
                <c:pt idx="22272">
                  <c:v>127.52800000366702</c:v>
                </c:pt>
                <c:pt idx="22273">
                  <c:v>127.53600000366799</c:v>
                </c:pt>
                <c:pt idx="22274">
                  <c:v>127.544000003668</c:v>
                </c:pt>
                <c:pt idx="22275">
                  <c:v>127.55200000366801</c:v>
                </c:pt>
                <c:pt idx="22276">
                  <c:v>127.56000000366799</c:v>
                </c:pt>
                <c:pt idx="22277">
                  <c:v>127.568000003669</c:v>
                </c:pt>
                <c:pt idx="22278">
                  <c:v>127.57600000366901</c:v>
                </c:pt>
                <c:pt idx="22279">
                  <c:v>127.58400000366902</c:v>
                </c:pt>
                <c:pt idx="22280">
                  <c:v>127.592000003669</c:v>
                </c:pt>
                <c:pt idx="22281">
                  <c:v>127.600000003669</c:v>
                </c:pt>
                <c:pt idx="22282">
                  <c:v>127.60800000367001</c:v>
                </c:pt>
                <c:pt idx="22283">
                  <c:v>127.61600000366998</c:v>
                </c:pt>
                <c:pt idx="22284">
                  <c:v>127.62400000366999</c:v>
                </c:pt>
                <c:pt idx="22285">
                  <c:v>127.63200000367</c:v>
                </c:pt>
                <c:pt idx="22286">
                  <c:v>127.64000000367101</c:v>
                </c:pt>
                <c:pt idx="22287">
                  <c:v>127.64800000367099</c:v>
                </c:pt>
                <c:pt idx="22288">
                  <c:v>127.656000003671</c:v>
                </c:pt>
                <c:pt idx="22289">
                  <c:v>127.66400000367101</c:v>
                </c:pt>
                <c:pt idx="22290">
                  <c:v>127.67200000367198</c:v>
                </c:pt>
                <c:pt idx="22291">
                  <c:v>127.68000000367199</c:v>
                </c:pt>
                <c:pt idx="22292">
                  <c:v>127.688000003672</c:v>
                </c:pt>
                <c:pt idx="22293">
                  <c:v>127.69600000367201</c:v>
                </c:pt>
                <c:pt idx="22294">
                  <c:v>127.70400000367199</c:v>
                </c:pt>
                <c:pt idx="22295">
                  <c:v>127.712000003673</c:v>
                </c:pt>
                <c:pt idx="22296">
                  <c:v>127.72000000367301</c:v>
                </c:pt>
                <c:pt idx="22297">
                  <c:v>127.72800000367299</c:v>
                </c:pt>
                <c:pt idx="22298">
                  <c:v>127.736000003673</c:v>
                </c:pt>
                <c:pt idx="22299">
                  <c:v>127.744000003674</c:v>
                </c:pt>
                <c:pt idx="22300">
                  <c:v>127.75200000367401</c:v>
                </c:pt>
                <c:pt idx="22301">
                  <c:v>127.76000000367399</c:v>
                </c:pt>
                <c:pt idx="22302">
                  <c:v>127.768000003674</c:v>
                </c:pt>
                <c:pt idx="22303">
                  <c:v>127.77600000367501</c:v>
                </c:pt>
                <c:pt idx="22304">
                  <c:v>127.78400000367502</c:v>
                </c:pt>
                <c:pt idx="22305">
                  <c:v>127.792000003675</c:v>
                </c:pt>
                <c:pt idx="22306">
                  <c:v>127.800000003675</c:v>
                </c:pt>
                <c:pt idx="22307">
                  <c:v>127.80800000367501</c:v>
                </c:pt>
                <c:pt idx="22308">
                  <c:v>127.816000003676</c:v>
                </c:pt>
                <c:pt idx="22309">
                  <c:v>127.82400000367599</c:v>
                </c:pt>
                <c:pt idx="22310">
                  <c:v>127.832000003676</c:v>
                </c:pt>
                <c:pt idx="22311">
                  <c:v>127.84000000367601</c:v>
                </c:pt>
                <c:pt idx="22312">
                  <c:v>127.84800000367699</c:v>
                </c:pt>
                <c:pt idx="22313">
                  <c:v>127.856000003677</c:v>
                </c:pt>
                <c:pt idx="22314">
                  <c:v>127.86400000367701</c:v>
                </c:pt>
                <c:pt idx="22315">
                  <c:v>127.87200000367699</c:v>
                </c:pt>
                <c:pt idx="22316">
                  <c:v>127.88000000367799</c:v>
                </c:pt>
                <c:pt idx="22317">
                  <c:v>127.888000003678</c:v>
                </c:pt>
                <c:pt idx="22318">
                  <c:v>127.89600000367801</c:v>
                </c:pt>
                <c:pt idx="22319">
                  <c:v>127.90400000367799</c:v>
                </c:pt>
                <c:pt idx="22320">
                  <c:v>127.912000003678</c:v>
                </c:pt>
                <c:pt idx="22321">
                  <c:v>127.92000000367901</c:v>
                </c:pt>
                <c:pt idx="22322">
                  <c:v>127.92800000367899</c:v>
                </c:pt>
                <c:pt idx="22323">
                  <c:v>127.936000003679</c:v>
                </c:pt>
                <c:pt idx="22324">
                  <c:v>127.94400000367901</c:v>
                </c:pt>
                <c:pt idx="22325">
                  <c:v>127.95200000368001</c:v>
                </c:pt>
                <c:pt idx="22326">
                  <c:v>127.96000000367999</c:v>
                </c:pt>
                <c:pt idx="22327">
                  <c:v>127.96800000368</c:v>
                </c:pt>
                <c:pt idx="22328">
                  <c:v>127.97600000368001</c:v>
                </c:pt>
                <c:pt idx="22329">
                  <c:v>127.98400000368099</c:v>
                </c:pt>
                <c:pt idx="22330">
                  <c:v>127.992000003681</c:v>
                </c:pt>
                <c:pt idx="22331">
                  <c:v>128.00000000368101</c:v>
                </c:pt>
                <c:pt idx="22332">
                  <c:v>128.00800000368102</c:v>
                </c:pt>
                <c:pt idx="22333">
                  <c:v>128.016000003681</c:v>
                </c:pt>
                <c:pt idx="22334">
                  <c:v>128.024000003682</c:v>
                </c:pt>
                <c:pt idx="22335">
                  <c:v>128.03200000368201</c:v>
                </c:pt>
                <c:pt idx="22336">
                  <c:v>128.040000003682</c:v>
                </c:pt>
                <c:pt idx="22337">
                  <c:v>128.04800000368201</c:v>
                </c:pt>
                <c:pt idx="22338">
                  <c:v>128.05600000368301</c:v>
                </c:pt>
                <c:pt idx="22339">
                  <c:v>128.06400000368302</c:v>
                </c:pt>
                <c:pt idx="22340">
                  <c:v>128.072000003683</c:v>
                </c:pt>
                <c:pt idx="22341">
                  <c:v>128.08000000368301</c:v>
                </c:pt>
                <c:pt idx="22342">
                  <c:v>128.08800000368402</c:v>
                </c:pt>
                <c:pt idx="22343">
                  <c:v>128.09600000368403</c:v>
                </c:pt>
                <c:pt idx="22344">
                  <c:v>128.10400000368401</c:v>
                </c:pt>
                <c:pt idx="22345">
                  <c:v>128.11200000368399</c:v>
                </c:pt>
                <c:pt idx="22346">
                  <c:v>128.120000003684</c:v>
                </c:pt>
                <c:pt idx="22347">
                  <c:v>128.128000003685</c:v>
                </c:pt>
                <c:pt idx="22348">
                  <c:v>128.13600000368498</c:v>
                </c:pt>
                <c:pt idx="22349">
                  <c:v>128.14400000368499</c:v>
                </c:pt>
                <c:pt idx="22350">
                  <c:v>128.152000003685</c:v>
                </c:pt>
                <c:pt idx="22351">
                  <c:v>128.16000000368598</c:v>
                </c:pt>
                <c:pt idx="22352">
                  <c:v>128.16800000368599</c:v>
                </c:pt>
                <c:pt idx="22353">
                  <c:v>128.176000003686</c:v>
                </c:pt>
                <c:pt idx="22354">
                  <c:v>128.18400000368598</c:v>
                </c:pt>
                <c:pt idx="22355">
                  <c:v>128.19200000368599</c:v>
                </c:pt>
                <c:pt idx="22356">
                  <c:v>128.20000000368699</c:v>
                </c:pt>
                <c:pt idx="22357">
                  <c:v>128.208000003687</c:v>
                </c:pt>
                <c:pt idx="22358">
                  <c:v>128.21600000368699</c:v>
                </c:pt>
                <c:pt idx="22359">
                  <c:v>128.224000003687</c:v>
                </c:pt>
                <c:pt idx="22360">
                  <c:v>128.232000003688</c:v>
                </c:pt>
                <c:pt idx="22361">
                  <c:v>128.24000000368798</c:v>
                </c:pt>
                <c:pt idx="22362">
                  <c:v>128.24800000368799</c:v>
                </c:pt>
                <c:pt idx="22363">
                  <c:v>128.256000003688</c:v>
                </c:pt>
                <c:pt idx="22364">
                  <c:v>128.26400000368901</c:v>
                </c:pt>
                <c:pt idx="22365">
                  <c:v>128.27200000368899</c:v>
                </c:pt>
                <c:pt idx="22366">
                  <c:v>128.280000003689</c:v>
                </c:pt>
                <c:pt idx="22367">
                  <c:v>128.28800000368901</c:v>
                </c:pt>
                <c:pt idx="22368">
                  <c:v>128.29600000368899</c:v>
                </c:pt>
                <c:pt idx="22369">
                  <c:v>128.30400000368999</c:v>
                </c:pt>
                <c:pt idx="22370">
                  <c:v>128.31200000369</c:v>
                </c:pt>
                <c:pt idx="22371">
                  <c:v>128.32000000369001</c:v>
                </c:pt>
                <c:pt idx="22372">
                  <c:v>128.32800000368999</c:v>
                </c:pt>
                <c:pt idx="22373">
                  <c:v>128.336000003691</c:v>
                </c:pt>
                <c:pt idx="22374">
                  <c:v>128.34400000369101</c:v>
                </c:pt>
                <c:pt idx="22375">
                  <c:v>128.35200000369102</c:v>
                </c:pt>
                <c:pt idx="22376">
                  <c:v>128.360000003691</c:v>
                </c:pt>
                <c:pt idx="22377">
                  <c:v>128.368000003692</c:v>
                </c:pt>
                <c:pt idx="22378">
                  <c:v>128.37600000369201</c:v>
                </c:pt>
                <c:pt idx="22379">
                  <c:v>128.38400000369199</c:v>
                </c:pt>
                <c:pt idx="22380">
                  <c:v>128.392000003692</c:v>
                </c:pt>
                <c:pt idx="22381">
                  <c:v>128.40000000369201</c:v>
                </c:pt>
                <c:pt idx="22382">
                  <c:v>128.40800000369302</c:v>
                </c:pt>
                <c:pt idx="22383">
                  <c:v>128.416000003693</c:v>
                </c:pt>
                <c:pt idx="22384">
                  <c:v>128.42400000369301</c:v>
                </c:pt>
                <c:pt idx="22385">
                  <c:v>128.43200000369302</c:v>
                </c:pt>
                <c:pt idx="22386">
                  <c:v>128.440000003694</c:v>
                </c:pt>
                <c:pt idx="22387">
                  <c:v>128.44800000369401</c:v>
                </c:pt>
                <c:pt idx="22388">
                  <c:v>128.45600000369402</c:v>
                </c:pt>
                <c:pt idx="22389">
                  <c:v>128.46400000369403</c:v>
                </c:pt>
                <c:pt idx="22390">
                  <c:v>128.472000003695</c:v>
                </c:pt>
                <c:pt idx="22391">
                  <c:v>128.48000000369501</c:v>
                </c:pt>
                <c:pt idx="22392">
                  <c:v>128.48800000369502</c:v>
                </c:pt>
                <c:pt idx="22393">
                  <c:v>128.49600000369497</c:v>
                </c:pt>
                <c:pt idx="22394">
                  <c:v>128.50400000369498</c:v>
                </c:pt>
                <c:pt idx="22395">
                  <c:v>128.51200000369602</c:v>
                </c:pt>
                <c:pt idx="22396">
                  <c:v>128.520000003696</c:v>
                </c:pt>
                <c:pt idx="22397">
                  <c:v>128.52800000369598</c:v>
                </c:pt>
                <c:pt idx="22398">
                  <c:v>128.53600000369599</c:v>
                </c:pt>
                <c:pt idx="22399">
                  <c:v>128.54400000369699</c:v>
                </c:pt>
                <c:pt idx="22400">
                  <c:v>128.55200000369697</c:v>
                </c:pt>
                <c:pt idx="22401">
                  <c:v>128.56000000369698</c:v>
                </c:pt>
                <c:pt idx="22402">
                  <c:v>128.56800000369699</c:v>
                </c:pt>
                <c:pt idx="22403">
                  <c:v>128.576000003698</c:v>
                </c:pt>
                <c:pt idx="22404">
                  <c:v>128.58400000369798</c:v>
                </c:pt>
                <c:pt idx="22405">
                  <c:v>128.59200000369799</c:v>
                </c:pt>
                <c:pt idx="22406">
                  <c:v>128.600000003698</c:v>
                </c:pt>
                <c:pt idx="22407">
                  <c:v>128.60800000369798</c:v>
                </c:pt>
                <c:pt idx="22408">
                  <c:v>128.61600000369899</c:v>
                </c:pt>
                <c:pt idx="22409">
                  <c:v>128.624000003699</c:v>
                </c:pt>
                <c:pt idx="22410">
                  <c:v>128.63200000369901</c:v>
                </c:pt>
                <c:pt idx="22411">
                  <c:v>128.64000000369899</c:v>
                </c:pt>
                <c:pt idx="22412">
                  <c:v>128.64800000369999</c:v>
                </c:pt>
                <c:pt idx="22413">
                  <c:v>128.6560000037</c:v>
                </c:pt>
                <c:pt idx="22414">
                  <c:v>128.66400000370001</c:v>
                </c:pt>
                <c:pt idx="22415">
                  <c:v>128.67200000369999</c:v>
                </c:pt>
                <c:pt idx="22416">
                  <c:v>128.680000003701</c:v>
                </c:pt>
                <c:pt idx="22417">
                  <c:v>128.68800000370101</c:v>
                </c:pt>
                <c:pt idx="22418">
                  <c:v>128.69600000370099</c:v>
                </c:pt>
                <c:pt idx="22419">
                  <c:v>128.704000003701</c:v>
                </c:pt>
                <c:pt idx="22420">
                  <c:v>128.71200000370101</c:v>
                </c:pt>
                <c:pt idx="22421">
                  <c:v>128.72000000370201</c:v>
                </c:pt>
                <c:pt idx="22422">
                  <c:v>128.72800000370199</c:v>
                </c:pt>
                <c:pt idx="22423">
                  <c:v>128.736000003702</c:v>
                </c:pt>
                <c:pt idx="22424">
                  <c:v>128.74400000370201</c:v>
                </c:pt>
                <c:pt idx="22425">
                  <c:v>128.75200000370299</c:v>
                </c:pt>
                <c:pt idx="22426">
                  <c:v>128.760000003703</c:v>
                </c:pt>
                <c:pt idx="22427">
                  <c:v>128.76800000370301</c:v>
                </c:pt>
                <c:pt idx="22428">
                  <c:v>128.77600000370302</c:v>
                </c:pt>
                <c:pt idx="22429">
                  <c:v>128.78400000370399</c:v>
                </c:pt>
                <c:pt idx="22430">
                  <c:v>128.792000003704</c:v>
                </c:pt>
                <c:pt idx="22431">
                  <c:v>128.80000000370401</c:v>
                </c:pt>
                <c:pt idx="22432">
                  <c:v>128.808000003704</c:v>
                </c:pt>
                <c:pt idx="22433">
                  <c:v>128.816000003704</c:v>
                </c:pt>
                <c:pt idx="22434">
                  <c:v>128.82400000370501</c:v>
                </c:pt>
                <c:pt idx="22435">
                  <c:v>128.83200000370502</c:v>
                </c:pt>
                <c:pt idx="22436">
                  <c:v>128.840000003705</c:v>
                </c:pt>
                <c:pt idx="22437">
                  <c:v>128.84800000370501</c:v>
                </c:pt>
                <c:pt idx="22438">
                  <c:v>128.85600000370601</c:v>
                </c:pt>
                <c:pt idx="22439">
                  <c:v>128.864000003706</c:v>
                </c:pt>
                <c:pt idx="22440">
                  <c:v>128.87200000370601</c:v>
                </c:pt>
                <c:pt idx="22441">
                  <c:v>128.88000000370602</c:v>
                </c:pt>
                <c:pt idx="22442">
                  <c:v>128.88800000370702</c:v>
                </c:pt>
                <c:pt idx="22443">
                  <c:v>128.896000003707</c:v>
                </c:pt>
                <c:pt idx="22444">
                  <c:v>128.90400000370701</c:v>
                </c:pt>
                <c:pt idx="22445">
                  <c:v>128.91200000370699</c:v>
                </c:pt>
                <c:pt idx="22446">
                  <c:v>128.920000003707</c:v>
                </c:pt>
                <c:pt idx="22447">
                  <c:v>128.92800000370801</c:v>
                </c:pt>
                <c:pt idx="22448">
                  <c:v>128.93600000370799</c:v>
                </c:pt>
                <c:pt idx="22449">
                  <c:v>128.944000003708</c:v>
                </c:pt>
                <c:pt idx="22450">
                  <c:v>128.95200000370798</c:v>
                </c:pt>
                <c:pt idx="22451">
                  <c:v>128.96000000370898</c:v>
                </c:pt>
                <c:pt idx="22452">
                  <c:v>128.96800000370899</c:v>
                </c:pt>
                <c:pt idx="22453">
                  <c:v>128.976000003709</c:v>
                </c:pt>
                <c:pt idx="22454">
                  <c:v>128.98400000370899</c:v>
                </c:pt>
                <c:pt idx="22455">
                  <c:v>128.99200000370999</c:v>
                </c:pt>
                <c:pt idx="22456">
                  <c:v>129.00000000371</c:v>
                </c:pt>
                <c:pt idx="22457">
                  <c:v>129.00800000370998</c:v>
                </c:pt>
                <c:pt idx="22458">
                  <c:v>129.01600000370999</c:v>
                </c:pt>
                <c:pt idx="22459">
                  <c:v>129.02400000371</c:v>
                </c:pt>
                <c:pt idx="22460">
                  <c:v>129.032000003711</c:v>
                </c:pt>
                <c:pt idx="22461">
                  <c:v>129.04000000371099</c:v>
                </c:pt>
                <c:pt idx="22462">
                  <c:v>129.048000003711</c:v>
                </c:pt>
                <c:pt idx="22463">
                  <c:v>129.05600000371101</c:v>
                </c:pt>
                <c:pt idx="22464">
                  <c:v>129.06400000371198</c:v>
                </c:pt>
                <c:pt idx="22465">
                  <c:v>129.07200000371199</c:v>
                </c:pt>
                <c:pt idx="22466">
                  <c:v>129.080000003712</c:v>
                </c:pt>
                <c:pt idx="22467">
                  <c:v>129.08800000371201</c:v>
                </c:pt>
                <c:pt idx="22468">
                  <c:v>129.09600000371199</c:v>
                </c:pt>
                <c:pt idx="22469">
                  <c:v>129.104000003713</c:v>
                </c:pt>
                <c:pt idx="22470">
                  <c:v>129.11200000371301</c:v>
                </c:pt>
                <c:pt idx="22471">
                  <c:v>129.12000000371299</c:v>
                </c:pt>
                <c:pt idx="22472">
                  <c:v>129.128000003713</c:v>
                </c:pt>
                <c:pt idx="22473">
                  <c:v>129.136000003714</c:v>
                </c:pt>
                <c:pt idx="22474">
                  <c:v>129.14400000371401</c:v>
                </c:pt>
                <c:pt idx="22475">
                  <c:v>129.15200000371399</c:v>
                </c:pt>
                <c:pt idx="22476">
                  <c:v>129.160000003714</c:v>
                </c:pt>
                <c:pt idx="22477">
                  <c:v>129.16800000371501</c:v>
                </c:pt>
                <c:pt idx="22478">
                  <c:v>129.17600000371502</c:v>
                </c:pt>
                <c:pt idx="22479">
                  <c:v>129.184000003715</c:v>
                </c:pt>
                <c:pt idx="22480">
                  <c:v>129.19200000371501</c:v>
                </c:pt>
                <c:pt idx="22481">
                  <c:v>129.20000000371502</c:v>
                </c:pt>
                <c:pt idx="22482">
                  <c:v>129.20800000371599</c:v>
                </c:pt>
                <c:pt idx="22483">
                  <c:v>129.216000003716</c:v>
                </c:pt>
                <c:pt idx="22484">
                  <c:v>129.22400000371601</c:v>
                </c:pt>
                <c:pt idx="22485">
                  <c:v>129.23200000371602</c:v>
                </c:pt>
                <c:pt idx="22486">
                  <c:v>129.240000003717</c:v>
                </c:pt>
                <c:pt idx="22487">
                  <c:v>129.24800000371701</c:v>
                </c:pt>
                <c:pt idx="22488">
                  <c:v>129.25600000371702</c:v>
                </c:pt>
                <c:pt idx="22489">
                  <c:v>129.264000003717</c:v>
                </c:pt>
                <c:pt idx="22490">
                  <c:v>129.27200000371801</c:v>
                </c:pt>
                <c:pt idx="22491">
                  <c:v>129.28000000371802</c:v>
                </c:pt>
                <c:pt idx="22492">
                  <c:v>129.28800000371803</c:v>
                </c:pt>
                <c:pt idx="22493">
                  <c:v>129.29600000371801</c:v>
                </c:pt>
                <c:pt idx="22494">
                  <c:v>129.30400000371799</c:v>
                </c:pt>
                <c:pt idx="22495">
                  <c:v>129.31200000371902</c:v>
                </c:pt>
                <c:pt idx="22496">
                  <c:v>129.32000000371897</c:v>
                </c:pt>
                <c:pt idx="22497">
                  <c:v>129.32800000371898</c:v>
                </c:pt>
                <c:pt idx="22498">
                  <c:v>129.33600000371899</c:v>
                </c:pt>
                <c:pt idx="22499">
                  <c:v>129.34400000372</c:v>
                </c:pt>
                <c:pt idx="22500">
                  <c:v>129.35200000371998</c:v>
                </c:pt>
                <c:pt idx="22501">
                  <c:v>129.36000000371999</c:v>
                </c:pt>
                <c:pt idx="22502">
                  <c:v>129.36800000372</c:v>
                </c:pt>
                <c:pt idx="22503">
                  <c:v>129.37600000372097</c:v>
                </c:pt>
                <c:pt idx="22504">
                  <c:v>129.38400000372098</c:v>
                </c:pt>
                <c:pt idx="22505">
                  <c:v>129.39200000372099</c:v>
                </c:pt>
                <c:pt idx="22506">
                  <c:v>129.400000003721</c:v>
                </c:pt>
                <c:pt idx="22507">
                  <c:v>129.40800000372099</c:v>
                </c:pt>
                <c:pt idx="22508">
                  <c:v>129.41600000372199</c:v>
                </c:pt>
                <c:pt idx="22509">
                  <c:v>129.424000003722</c:v>
                </c:pt>
                <c:pt idx="22510">
                  <c:v>129.43200000372198</c:v>
                </c:pt>
                <c:pt idx="22511">
                  <c:v>129.44000000372199</c:v>
                </c:pt>
                <c:pt idx="22512">
                  <c:v>129.448000003723</c:v>
                </c:pt>
                <c:pt idx="22513">
                  <c:v>129.45600000372301</c:v>
                </c:pt>
                <c:pt idx="22514">
                  <c:v>129.46400000372299</c:v>
                </c:pt>
                <c:pt idx="22515">
                  <c:v>129.472000003723</c:v>
                </c:pt>
                <c:pt idx="22516">
                  <c:v>129.480000003724</c:v>
                </c:pt>
                <c:pt idx="22517">
                  <c:v>129.48800000372401</c:v>
                </c:pt>
                <c:pt idx="22518">
                  <c:v>129.49600000372399</c:v>
                </c:pt>
                <c:pt idx="22519">
                  <c:v>129.504000003724</c:v>
                </c:pt>
                <c:pt idx="22520">
                  <c:v>129.51200000372401</c:v>
                </c:pt>
                <c:pt idx="22521">
                  <c:v>129.52000000372499</c:v>
                </c:pt>
                <c:pt idx="22522">
                  <c:v>129.528000003725</c:v>
                </c:pt>
                <c:pt idx="22523">
                  <c:v>129.53600000372501</c:v>
                </c:pt>
                <c:pt idx="22524">
                  <c:v>129.54400000372502</c:v>
                </c:pt>
                <c:pt idx="22525">
                  <c:v>129.55200000372599</c:v>
                </c:pt>
                <c:pt idx="22526">
                  <c:v>129.560000003726</c:v>
                </c:pt>
                <c:pt idx="22527">
                  <c:v>129.56800000372601</c:v>
                </c:pt>
                <c:pt idx="22528">
                  <c:v>129.57600000372599</c:v>
                </c:pt>
                <c:pt idx="22529">
                  <c:v>129.584000003727</c:v>
                </c:pt>
                <c:pt idx="22530">
                  <c:v>129.59200000372701</c:v>
                </c:pt>
                <c:pt idx="22531">
                  <c:v>129.60000000372702</c:v>
                </c:pt>
                <c:pt idx="22532">
                  <c:v>129.608000003727</c:v>
                </c:pt>
                <c:pt idx="22533">
                  <c:v>129.61600000372701</c:v>
                </c:pt>
                <c:pt idx="22534">
                  <c:v>129.62400000372801</c:v>
                </c:pt>
                <c:pt idx="22535">
                  <c:v>129.632000003728</c:v>
                </c:pt>
                <c:pt idx="22536">
                  <c:v>129.64000000372801</c:v>
                </c:pt>
                <c:pt idx="22537">
                  <c:v>129.64800000372801</c:v>
                </c:pt>
                <c:pt idx="22538">
                  <c:v>129.65600000372902</c:v>
                </c:pt>
                <c:pt idx="22539">
                  <c:v>129.664000003729</c:v>
                </c:pt>
                <c:pt idx="22540">
                  <c:v>129.67200000372901</c:v>
                </c:pt>
                <c:pt idx="22541">
                  <c:v>129.68000000372902</c:v>
                </c:pt>
                <c:pt idx="22542">
                  <c:v>129.68800000373</c:v>
                </c:pt>
                <c:pt idx="22543">
                  <c:v>129.69600000373001</c:v>
                </c:pt>
                <c:pt idx="22544">
                  <c:v>129.70400000373002</c:v>
                </c:pt>
                <c:pt idx="22545">
                  <c:v>129.71200000373</c:v>
                </c:pt>
                <c:pt idx="22546">
                  <c:v>129.72000000372998</c:v>
                </c:pt>
                <c:pt idx="22547">
                  <c:v>129.72800000373101</c:v>
                </c:pt>
                <c:pt idx="22548">
                  <c:v>129.73600000373099</c:v>
                </c:pt>
                <c:pt idx="22549">
                  <c:v>129.744000003731</c:v>
                </c:pt>
                <c:pt idx="22550">
                  <c:v>129.75200000373098</c:v>
                </c:pt>
                <c:pt idx="22551">
                  <c:v>129.76000000373199</c:v>
                </c:pt>
                <c:pt idx="22552">
                  <c:v>129.768000003732</c:v>
                </c:pt>
                <c:pt idx="22553">
                  <c:v>129.77600000373198</c:v>
                </c:pt>
                <c:pt idx="22554">
                  <c:v>129.78400000373199</c:v>
                </c:pt>
                <c:pt idx="22555">
                  <c:v>129.79200000373299</c:v>
                </c:pt>
                <c:pt idx="22556">
                  <c:v>129.800000003733</c:v>
                </c:pt>
                <c:pt idx="22557">
                  <c:v>129.80800000373299</c:v>
                </c:pt>
                <c:pt idx="22558">
                  <c:v>129.816000003733</c:v>
                </c:pt>
                <c:pt idx="22559">
                  <c:v>129.824000003733</c:v>
                </c:pt>
                <c:pt idx="22560">
                  <c:v>129.83200000373398</c:v>
                </c:pt>
                <c:pt idx="22561">
                  <c:v>129.84000000373399</c:v>
                </c:pt>
                <c:pt idx="22562">
                  <c:v>129.848000003734</c:v>
                </c:pt>
                <c:pt idx="22563">
                  <c:v>129.85600000373401</c:v>
                </c:pt>
                <c:pt idx="22564">
                  <c:v>129.86400000373499</c:v>
                </c:pt>
                <c:pt idx="22565">
                  <c:v>129.872000003735</c:v>
                </c:pt>
                <c:pt idx="22566">
                  <c:v>129.88000000373501</c:v>
                </c:pt>
                <c:pt idx="22567">
                  <c:v>129.88800000373499</c:v>
                </c:pt>
                <c:pt idx="22568">
                  <c:v>129.896000003735</c:v>
                </c:pt>
                <c:pt idx="22569">
                  <c:v>129.904000003736</c:v>
                </c:pt>
                <c:pt idx="22570">
                  <c:v>129.91200000373601</c:v>
                </c:pt>
                <c:pt idx="22571">
                  <c:v>129.92000000373599</c:v>
                </c:pt>
                <c:pt idx="22572">
                  <c:v>129.928000003736</c:v>
                </c:pt>
                <c:pt idx="22573">
                  <c:v>129.93600000373701</c:v>
                </c:pt>
                <c:pt idx="22574">
                  <c:v>129.94400000373699</c:v>
                </c:pt>
                <c:pt idx="22575">
                  <c:v>129.952000003737</c:v>
                </c:pt>
                <c:pt idx="22576">
                  <c:v>129.96000000373701</c:v>
                </c:pt>
                <c:pt idx="22577">
                  <c:v>129.96800000373801</c:v>
                </c:pt>
                <c:pt idx="22578">
                  <c:v>129.97600000373799</c:v>
                </c:pt>
                <c:pt idx="22579">
                  <c:v>129.984000003738</c:v>
                </c:pt>
                <c:pt idx="22580">
                  <c:v>129.99200000373801</c:v>
                </c:pt>
                <c:pt idx="22581">
                  <c:v>130.00000000373799</c:v>
                </c:pt>
                <c:pt idx="22582">
                  <c:v>130.008000003739</c:v>
                </c:pt>
                <c:pt idx="22583">
                  <c:v>130.01600000373901</c:v>
                </c:pt>
                <c:pt idx="22584">
                  <c:v>130.02400000373902</c:v>
                </c:pt>
                <c:pt idx="22585">
                  <c:v>130.032000003739</c:v>
                </c:pt>
                <c:pt idx="22586">
                  <c:v>130.04000000374</c:v>
                </c:pt>
                <c:pt idx="22587">
                  <c:v>130.04800000374001</c:v>
                </c:pt>
                <c:pt idx="22588">
                  <c:v>130.05600000374002</c:v>
                </c:pt>
                <c:pt idx="22589">
                  <c:v>130.06400000374001</c:v>
                </c:pt>
                <c:pt idx="22590">
                  <c:v>130.07200000374101</c:v>
                </c:pt>
                <c:pt idx="22591">
                  <c:v>130.08000000374102</c:v>
                </c:pt>
                <c:pt idx="22592">
                  <c:v>130.088000003741</c:v>
                </c:pt>
                <c:pt idx="22593">
                  <c:v>130.09600000374098</c:v>
                </c:pt>
                <c:pt idx="22594">
                  <c:v>130.10400000374099</c:v>
                </c:pt>
                <c:pt idx="22595">
                  <c:v>130.11200000374203</c:v>
                </c:pt>
                <c:pt idx="22596">
                  <c:v>130.12000000374198</c:v>
                </c:pt>
                <c:pt idx="22597">
                  <c:v>130.12800000374199</c:v>
                </c:pt>
                <c:pt idx="22598">
                  <c:v>130.136000003742</c:v>
                </c:pt>
                <c:pt idx="22599">
                  <c:v>130.14400000374297</c:v>
                </c:pt>
                <c:pt idx="22600">
                  <c:v>130.15200000374298</c:v>
                </c:pt>
                <c:pt idx="22601">
                  <c:v>130.16000000374299</c:v>
                </c:pt>
                <c:pt idx="22602">
                  <c:v>130.168000003743</c:v>
                </c:pt>
                <c:pt idx="22603">
                  <c:v>130.17600000374398</c:v>
                </c:pt>
                <c:pt idx="22604">
                  <c:v>130.18400000374399</c:v>
                </c:pt>
                <c:pt idx="22605">
                  <c:v>130.192000003744</c:v>
                </c:pt>
                <c:pt idx="22606">
                  <c:v>130.20000000374398</c:v>
                </c:pt>
                <c:pt idx="22607">
                  <c:v>130.20800000374399</c:v>
                </c:pt>
                <c:pt idx="22608">
                  <c:v>130.21600000374499</c:v>
                </c:pt>
                <c:pt idx="22609">
                  <c:v>130.224000003745</c:v>
                </c:pt>
                <c:pt idx="22610">
                  <c:v>130.23200000374499</c:v>
                </c:pt>
                <c:pt idx="22611">
                  <c:v>130.240000003745</c:v>
                </c:pt>
                <c:pt idx="22612">
                  <c:v>130.248000003746</c:v>
                </c:pt>
                <c:pt idx="22613">
                  <c:v>130.25600000374598</c:v>
                </c:pt>
                <c:pt idx="22614">
                  <c:v>130.26400000374599</c:v>
                </c:pt>
                <c:pt idx="22615">
                  <c:v>130.272000003746</c:v>
                </c:pt>
                <c:pt idx="22616">
                  <c:v>130.28000000374701</c:v>
                </c:pt>
                <c:pt idx="22617">
                  <c:v>130.28800000374699</c:v>
                </c:pt>
                <c:pt idx="22618">
                  <c:v>130.296000003747</c:v>
                </c:pt>
                <c:pt idx="22619">
                  <c:v>130.30400000374701</c:v>
                </c:pt>
                <c:pt idx="22620">
                  <c:v>130.31200000374702</c:v>
                </c:pt>
                <c:pt idx="22621">
                  <c:v>130.32000000374799</c:v>
                </c:pt>
                <c:pt idx="22622">
                  <c:v>130.328000003748</c:v>
                </c:pt>
                <c:pt idx="22623">
                  <c:v>130.33600000374801</c:v>
                </c:pt>
                <c:pt idx="22624">
                  <c:v>130.34400000374799</c:v>
                </c:pt>
                <c:pt idx="22625">
                  <c:v>130.352000003749</c:v>
                </c:pt>
                <c:pt idx="22626">
                  <c:v>130.36000000374901</c:v>
                </c:pt>
                <c:pt idx="22627">
                  <c:v>130.36800000374902</c:v>
                </c:pt>
                <c:pt idx="22628">
                  <c:v>130.376000003749</c:v>
                </c:pt>
                <c:pt idx="22629">
                  <c:v>130.38400000375</c:v>
                </c:pt>
                <c:pt idx="22630">
                  <c:v>130.39200000375001</c:v>
                </c:pt>
                <c:pt idx="22631">
                  <c:v>130.40000000374999</c:v>
                </c:pt>
                <c:pt idx="22632">
                  <c:v>130.40800000375</c:v>
                </c:pt>
                <c:pt idx="22633">
                  <c:v>130.41600000375001</c:v>
                </c:pt>
                <c:pt idx="22634">
                  <c:v>130.42400000375102</c:v>
                </c:pt>
                <c:pt idx="22635">
                  <c:v>130.432000003751</c:v>
                </c:pt>
                <c:pt idx="22636">
                  <c:v>130.44000000375101</c:v>
                </c:pt>
                <c:pt idx="22637">
                  <c:v>130.44800000375102</c:v>
                </c:pt>
                <c:pt idx="22638">
                  <c:v>130.456000003752</c:v>
                </c:pt>
                <c:pt idx="22639">
                  <c:v>130.46400000375201</c:v>
                </c:pt>
                <c:pt idx="22640">
                  <c:v>130.47200000375202</c:v>
                </c:pt>
                <c:pt idx="22641">
                  <c:v>130.48000000375202</c:v>
                </c:pt>
                <c:pt idx="22642">
                  <c:v>130.488000003753</c:v>
                </c:pt>
                <c:pt idx="22643">
                  <c:v>130.49600000375301</c:v>
                </c:pt>
                <c:pt idx="22644">
                  <c:v>130.50400000375302</c:v>
                </c:pt>
                <c:pt idx="22645">
                  <c:v>130.51200000375297</c:v>
                </c:pt>
                <c:pt idx="22646">
                  <c:v>130.52000000375298</c:v>
                </c:pt>
                <c:pt idx="22647">
                  <c:v>130.52800000375402</c:v>
                </c:pt>
                <c:pt idx="22648">
                  <c:v>130.536000003754</c:v>
                </c:pt>
                <c:pt idx="22649">
                  <c:v>130.54400000375398</c:v>
                </c:pt>
                <c:pt idx="22650">
                  <c:v>130.55200000375399</c:v>
                </c:pt>
                <c:pt idx="22651">
                  <c:v>130.56000000375499</c:v>
                </c:pt>
                <c:pt idx="22652">
                  <c:v>130.568000003755</c:v>
                </c:pt>
                <c:pt idx="22653">
                  <c:v>130.57600000375498</c:v>
                </c:pt>
                <c:pt idx="22654">
                  <c:v>130.58400000375499</c:v>
                </c:pt>
                <c:pt idx="22655">
                  <c:v>130.592000003756</c:v>
                </c:pt>
                <c:pt idx="22656">
                  <c:v>130.60000000375598</c:v>
                </c:pt>
                <c:pt idx="22657">
                  <c:v>130.60800000375599</c:v>
                </c:pt>
                <c:pt idx="22658">
                  <c:v>130.616000003756</c:v>
                </c:pt>
                <c:pt idx="22659">
                  <c:v>130.62400000375601</c:v>
                </c:pt>
                <c:pt idx="22660">
                  <c:v>130.63200000375699</c:v>
                </c:pt>
                <c:pt idx="22661">
                  <c:v>130.640000003757</c:v>
                </c:pt>
                <c:pt idx="22662">
                  <c:v>130.64800000375701</c:v>
                </c:pt>
                <c:pt idx="22663">
                  <c:v>130.65600000375699</c:v>
                </c:pt>
                <c:pt idx="22664">
                  <c:v>130.66400000375799</c:v>
                </c:pt>
                <c:pt idx="22665">
                  <c:v>130.672000003758</c:v>
                </c:pt>
                <c:pt idx="22666">
                  <c:v>130.68000000375801</c:v>
                </c:pt>
                <c:pt idx="22667">
                  <c:v>130.68800000375799</c:v>
                </c:pt>
                <c:pt idx="22668">
                  <c:v>130.696000003759</c:v>
                </c:pt>
                <c:pt idx="22669">
                  <c:v>130.70400000375901</c:v>
                </c:pt>
                <c:pt idx="22670">
                  <c:v>130.71200000375899</c:v>
                </c:pt>
                <c:pt idx="22671">
                  <c:v>130.720000003759</c:v>
                </c:pt>
                <c:pt idx="22672">
                  <c:v>130.72800000375901</c:v>
                </c:pt>
                <c:pt idx="22673">
                  <c:v>130.73600000376001</c:v>
                </c:pt>
                <c:pt idx="22674">
                  <c:v>130.74400000375999</c:v>
                </c:pt>
                <c:pt idx="22675">
                  <c:v>130.75200000376</c:v>
                </c:pt>
                <c:pt idx="22676">
                  <c:v>130.76000000376001</c:v>
                </c:pt>
                <c:pt idx="22677">
                  <c:v>130.76800000376099</c:v>
                </c:pt>
                <c:pt idx="22678">
                  <c:v>130.776000003761</c:v>
                </c:pt>
                <c:pt idx="22679">
                  <c:v>130.78400000376101</c:v>
                </c:pt>
                <c:pt idx="22680">
                  <c:v>130.79200000376102</c:v>
                </c:pt>
                <c:pt idx="22681">
                  <c:v>130.800000003761</c:v>
                </c:pt>
                <c:pt idx="22682">
                  <c:v>130.808000003762</c:v>
                </c:pt>
                <c:pt idx="22683">
                  <c:v>130.81600000376201</c:v>
                </c:pt>
                <c:pt idx="22684">
                  <c:v>130.824000003762</c:v>
                </c:pt>
                <c:pt idx="22685">
                  <c:v>130.832000003762</c:v>
                </c:pt>
                <c:pt idx="22686">
                  <c:v>130.84000000376301</c:v>
                </c:pt>
                <c:pt idx="22687">
                  <c:v>130.84800000376302</c:v>
                </c:pt>
                <c:pt idx="22688">
                  <c:v>130.856000003763</c:v>
                </c:pt>
                <c:pt idx="22689">
                  <c:v>130.86400000376301</c:v>
                </c:pt>
                <c:pt idx="22690">
                  <c:v>130.87200000376401</c:v>
                </c:pt>
                <c:pt idx="22691">
                  <c:v>130.88000000376402</c:v>
                </c:pt>
                <c:pt idx="22692">
                  <c:v>130.88800000376401</c:v>
                </c:pt>
                <c:pt idx="22693">
                  <c:v>130.89600000376402</c:v>
                </c:pt>
                <c:pt idx="22694">
                  <c:v>130.904000003764</c:v>
                </c:pt>
                <c:pt idx="22695">
                  <c:v>130.912000003765</c:v>
                </c:pt>
                <c:pt idx="22696">
                  <c:v>130.92000000376498</c:v>
                </c:pt>
                <c:pt idx="22697">
                  <c:v>130.92800000376499</c:v>
                </c:pt>
                <c:pt idx="22698">
                  <c:v>130.936000003765</c:v>
                </c:pt>
                <c:pt idx="22699">
                  <c:v>130.94400000376598</c:v>
                </c:pt>
                <c:pt idx="22700">
                  <c:v>130.95200000376599</c:v>
                </c:pt>
                <c:pt idx="22701">
                  <c:v>130.960000003766</c:v>
                </c:pt>
                <c:pt idx="22702">
                  <c:v>130.96800000376598</c:v>
                </c:pt>
                <c:pt idx="22703">
                  <c:v>130.97600000376698</c:v>
                </c:pt>
                <c:pt idx="22704">
                  <c:v>130.98400000376699</c:v>
                </c:pt>
                <c:pt idx="22705">
                  <c:v>130.992000003767</c:v>
                </c:pt>
                <c:pt idx="22706">
                  <c:v>131.00000000376698</c:v>
                </c:pt>
                <c:pt idx="22707">
                  <c:v>131.00800000376699</c:v>
                </c:pt>
                <c:pt idx="22708">
                  <c:v>131.016000003768</c:v>
                </c:pt>
                <c:pt idx="22709">
                  <c:v>131.02400000376798</c:v>
                </c:pt>
                <c:pt idx="22710">
                  <c:v>131.03200000376799</c:v>
                </c:pt>
                <c:pt idx="22711">
                  <c:v>131.040000003768</c:v>
                </c:pt>
                <c:pt idx="22712">
                  <c:v>131.048000003769</c:v>
                </c:pt>
                <c:pt idx="22713">
                  <c:v>131.05600000376899</c:v>
                </c:pt>
                <c:pt idx="22714">
                  <c:v>131.064000003769</c:v>
                </c:pt>
                <c:pt idx="22715">
                  <c:v>131.07200000376901</c:v>
                </c:pt>
                <c:pt idx="22716">
                  <c:v>131.08000000376998</c:v>
                </c:pt>
                <c:pt idx="22717">
                  <c:v>131.08800000376999</c:v>
                </c:pt>
                <c:pt idx="22718">
                  <c:v>131.09600000377</c:v>
                </c:pt>
                <c:pt idx="22719">
                  <c:v>131.10400000377001</c:v>
                </c:pt>
                <c:pt idx="22720">
                  <c:v>131.11200000376999</c:v>
                </c:pt>
                <c:pt idx="22721">
                  <c:v>131.120000003771</c:v>
                </c:pt>
                <c:pt idx="22722">
                  <c:v>131.12800000377101</c:v>
                </c:pt>
                <c:pt idx="22723">
                  <c:v>131.13600000377102</c:v>
                </c:pt>
                <c:pt idx="22724">
                  <c:v>131.144000003771</c:v>
                </c:pt>
                <c:pt idx="22725">
                  <c:v>131.152000003772</c:v>
                </c:pt>
                <c:pt idx="22726">
                  <c:v>131.16000000377201</c:v>
                </c:pt>
                <c:pt idx="22727">
                  <c:v>131.16800000377199</c:v>
                </c:pt>
                <c:pt idx="22728">
                  <c:v>131.176000003772</c:v>
                </c:pt>
                <c:pt idx="22729">
                  <c:v>131.18400000377301</c:v>
                </c:pt>
                <c:pt idx="22730">
                  <c:v>131.19200000377302</c:v>
                </c:pt>
                <c:pt idx="22731">
                  <c:v>131.200000003773</c:v>
                </c:pt>
                <c:pt idx="22732">
                  <c:v>131.20800000377301</c:v>
                </c:pt>
                <c:pt idx="22733">
                  <c:v>131.21600000377302</c:v>
                </c:pt>
                <c:pt idx="22734">
                  <c:v>131.22400000377399</c:v>
                </c:pt>
                <c:pt idx="22735">
                  <c:v>131.232000003774</c:v>
                </c:pt>
                <c:pt idx="22736">
                  <c:v>131.24000000377401</c:v>
                </c:pt>
                <c:pt idx="22737">
                  <c:v>131.24800000377402</c:v>
                </c:pt>
                <c:pt idx="22738">
                  <c:v>131.256000003775</c:v>
                </c:pt>
                <c:pt idx="22739">
                  <c:v>131.26400000377501</c:v>
                </c:pt>
                <c:pt idx="22740">
                  <c:v>131.27200000377502</c:v>
                </c:pt>
                <c:pt idx="22741">
                  <c:v>131.280000003775</c:v>
                </c:pt>
                <c:pt idx="22742">
                  <c:v>131.28800000377601</c:v>
                </c:pt>
                <c:pt idx="22743">
                  <c:v>131.29600000377602</c:v>
                </c:pt>
                <c:pt idx="22744">
                  <c:v>131.30400000377603</c:v>
                </c:pt>
                <c:pt idx="22745">
                  <c:v>131.31200000377598</c:v>
                </c:pt>
                <c:pt idx="22746">
                  <c:v>131.32000000377599</c:v>
                </c:pt>
                <c:pt idx="22747">
                  <c:v>131.32800000377702</c:v>
                </c:pt>
                <c:pt idx="22748">
                  <c:v>131.33600000377697</c:v>
                </c:pt>
                <c:pt idx="22749">
                  <c:v>131.34400000377698</c:v>
                </c:pt>
                <c:pt idx="22750">
                  <c:v>131.35200000377699</c:v>
                </c:pt>
                <c:pt idx="22751">
                  <c:v>131.360000003778</c:v>
                </c:pt>
                <c:pt idx="22752">
                  <c:v>131.36800000377798</c:v>
                </c:pt>
                <c:pt idx="22753">
                  <c:v>131.37600000377799</c:v>
                </c:pt>
                <c:pt idx="22754">
                  <c:v>131.384000003778</c:v>
                </c:pt>
                <c:pt idx="22755">
                  <c:v>131.392000003779</c:v>
                </c:pt>
                <c:pt idx="22756">
                  <c:v>131.40000000377898</c:v>
                </c:pt>
                <c:pt idx="22757">
                  <c:v>131.40800000377899</c:v>
                </c:pt>
                <c:pt idx="22758">
                  <c:v>131.416000003779</c:v>
                </c:pt>
                <c:pt idx="22759">
                  <c:v>131.42400000377899</c:v>
                </c:pt>
                <c:pt idx="22760">
                  <c:v>131.43200000377999</c:v>
                </c:pt>
                <c:pt idx="22761">
                  <c:v>131.44000000378</c:v>
                </c:pt>
                <c:pt idx="22762">
                  <c:v>131.44800000378001</c:v>
                </c:pt>
                <c:pt idx="22763">
                  <c:v>131.45600000377999</c:v>
                </c:pt>
                <c:pt idx="22764">
                  <c:v>131.464000003781</c:v>
                </c:pt>
                <c:pt idx="22765">
                  <c:v>131.47200000378101</c:v>
                </c:pt>
                <c:pt idx="22766">
                  <c:v>131.48000000378099</c:v>
                </c:pt>
                <c:pt idx="22767">
                  <c:v>131.488000003781</c:v>
                </c:pt>
                <c:pt idx="22768">
                  <c:v>131.496000003782</c:v>
                </c:pt>
                <c:pt idx="22769">
                  <c:v>131.50400000378201</c:v>
                </c:pt>
                <c:pt idx="22770">
                  <c:v>131.51200000378199</c:v>
                </c:pt>
                <c:pt idx="22771">
                  <c:v>131.520000003782</c:v>
                </c:pt>
                <c:pt idx="22772">
                  <c:v>131.52800000378201</c:v>
                </c:pt>
                <c:pt idx="22773">
                  <c:v>131.53600000378299</c:v>
                </c:pt>
                <c:pt idx="22774">
                  <c:v>131.544000003783</c:v>
                </c:pt>
                <c:pt idx="22775">
                  <c:v>131.55200000378301</c:v>
                </c:pt>
                <c:pt idx="22776">
                  <c:v>131.56000000378302</c:v>
                </c:pt>
                <c:pt idx="22777">
                  <c:v>131.56800000378399</c:v>
                </c:pt>
                <c:pt idx="22778">
                  <c:v>131.576000003784</c:v>
                </c:pt>
                <c:pt idx="22779">
                  <c:v>131.58400000378401</c:v>
                </c:pt>
                <c:pt idx="22780">
                  <c:v>131.59200000378399</c:v>
                </c:pt>
                <c:pt idx="22781">
                  <c:v>131.600000003784</c:v>
                </c:pt>
                <c:pt idx="22782">
                  <c:v>131.60800000378501</c:v>
                </c:pt>
                <c:pt idx="22783">
                  <c:v>131.61600000378502</c:v>
                </c:pt>
                <c:pt idx="22784">
                  <c:v>131.624000003785</c:v>
                </c:pt>
                <c:pt idx="22785">
                  <c:v>131.63200000378501</c:v>
                </c:pt>
                <c:pt idx="22786">
                  <c:v>131.64000000378601</c:v>
                </c:pt>
                <c:pt idx="22787">
                  <c:v>131.648000003786</c:v>
                </c:pt>
                <c:pt idx="22788">
                  <c:v>131.656000003786</c:v>
                </c:pt>
                <c:pt idx="22789">
                  <c:v>131.66400000378601</c:v>
                </c:pt>
                <c:pt idx="22790">
                  <c:v>131.67200000378702</c:v>
                </c:pt>
                <c:pt idx="22791">
                  <c:v>131.680000003787</c:v>
                </c:pt>
                <c:pt idx="22792">
                  <c:v>131.68800000378701</c:v>
                </c:pt>
                <c:pt idx="22793">
                  <c:v>131.69600000378699</c:v>
                </c:pt>
                <c:pt idx="22794">
                  <c:v>131.70400000378697</c:v>
                </c:pt>
                <c:pt idx="22795">
                  <c:v>131.71200000378801</c:v>
                </c:pt>
                <c:pt idx="22796">
                  <c:v>131.72000000378799</c:v>
                </c:pt>
                <c:pt idx="22797">
                  <c:v>131.728000003788</c:v>
                </c:pt>
                <c:pt idx="22798">
                  <c:v>131.73600000378798</c:v>
                </c:pt>
                <c:pt idx="22799">
                  <c:v>131.74400000378898</c:v>
                </c:pt>
                <c:pt idx="22800">
                  <c:v>131.75200000378899</c:v>
                </c:pt>
                <c:pt idx="22801">
                  <c:v>131.760000003789</c:v>
                </c:pt>
                <c:pt idx="22802">
                  <c:v>131.76800000378898</c:v>
                </c:pt>
                <c:pt idx="22803">
                  <c:v>131.77600000378999</c:v>
                </c:pt>
                <c:pt idx="22804">
                  <c:v>131.78400000379</c:v>
                </c:pt>
                <c:pt idx="22805">
                  <c:v>131.79200000378998</c:v>
                </c:pt>
                <c:pt idx="22806">
                  <c:v>131.80000000378999</c:v>
                </c:pt>
                <c:pt idx="22807">
                  <c:v>131.80800000379</c:v>
                </c:pt>
                <c:pt idx="22808">
                  <c:v>131.816000003791</c:v>
                </c:pt>
                <c:pt idx="22809">
                  <c:v>131.82400000379099</c:v>
                </c:pt>
                <c:pt idx="22810">
                  <c:v>131.83200000379099</c:v>
                </c:pt>
                <c:pt idx="22811">
                  <c:v>131.840000003791</c:v>
                </c:pt>
                <c:pt idx="22812">
                  <c:v>131.84800000379198</c:v>
                </c:pt>
                <c:pt idx="22813">
                  <c:v>131.85600000379199</c:v>
                </c:pt>
                <c:pt idx="22814">
                  <c:v>131.864000003792</c:v>
                </c:pt>
                <c:pt idx="22815">
                  <c:v>131.87200000379201</c:v>
                </c:pt>
                <c:pt idx="22816">
                  <c:v>131.88000000379299</c:v>
                </c:pt>
                <c:pt idx="22817">
                  <c:v>131.888000003793</c:v>
                </c:pt>
                <c:pt idx="22818">
                  <c:v>131.89600000379301</c:v>
                </c:pt>
                <c:pt idx="22819">
                  <c:v>131.90400000379299</c:v>
                </c:pt>
                <c:pt idx="22820">
                  <c:v>131.912000003793</c:v>
                </c:pt>
                <c:pt idx="22821">
                  <c:v>131.920000003794</c:v>
                </c:pt>
                <c:pt idx="22822">
                  <c:v>131.92800000379401</c:v>
                </c:pt>
                <c:pt idx="22823">
                  <c:v>131.93600000379399</c:v>
                </c:pt>
                <c:pt idx="22824">
                  <c:v>131.944000003794</c:v>
                </c:pt>
                <c:pt idx="22825">
                  <c:v>131.95200000379501</c:v>
                </c:pt>
                <c:pt idx="22826">
                  <c:v>131.96000000379502</c:v>
                </c:pt>
                <c:pt idx="22827">
                  <c:v>131.968000003795</c:v>
                </c:pt>
                <c:pt idx="22828">
                  <c:v>131.97600000379501</c:v>
                </c:pt>
                <c:pt idx="22829">
                  <c:v>131.98400000379601</c:v>
                </c:pt>
                <c:pt idx="22830">
                  <c:v>131.99200000379599</c:v>
                </c:pt>
                <c:pt idx="22831">
                  <c:v>132.000000003796</c:v>
                </c:pt>
                <c:pt idx="22832">
                  <c:v>132.00800000379601</c:v>
                </c:pt>
                <c:pt idx="22833">
                  <c:v>132.01600000379602</c:v>
                </c:pt>
                <c:pt idx="22834">
                  <c:v>132.024000003797</c:v>
                </c:pt>
                <c:pt idx="22835">
                  <c:v>132.03200000379701</c:v>
                </c:pt>
                <c:pt idx="22836">
                  <c:v>132.04000000379702</c:v>
                </c:pt>
                <c:pt idx="22837">
                  <c:v>132.048000003797</c:v>
                </c:pt>
                <c:pt idx="22838">
                  <c:v>132.056000003798</c:v>
                </c:pt>
                <c:pt idx="22839">
                  <c:v>132.06400000379801</c:v>
                </c:pt>
                <c:pt idx="22840">
                  <c:v>132.07200000379802</c:v>
                </c:pt>
                <c:pt idx="22841">
                  <c:v>132.08000000379801</c:v>
                </c:pt>
                <c:pt idx="22842">
                  <c:v>132.08800000379901</c:v>
                </c:pt>
                <c:pt idx="22843">
                  <c:v>132.09600000379902</c:v>
                </c:pt>
                <c:pt idx="22844">
                  <c:v>132.104000003799</c:v>
                </c:pt>
                <c:pt idx="22845">
                  <c:v>132.11200000379898</c:v>
                </c:pt>
                <c:pt idx="22846">
                  <c:v>132.12000000379899</c:v>
                </c:pt>
                <c:pt idx="22847">
                  <c:v>132.12800000380003</c:v>
                </c:pt>
                <c:pt idx="22848">
                  <c:v>132.13600000379998</c:v>
                </c:pt>
                <c:pt idx="22849">
                  <c:v>132.14400000379999</c:v>
                </c:pt>
                <c:pt idx="22850">
                  <c:v>132.1520000038</c:v>
                </c:pt>
                <c:pt idx="22851">
                  <c:v>132.16000000380097</c:v>
                </c:pt>
                <c:pt idx="22852">
                  <c:v>132.16800000380098</c:v>
                </c:pt>
                <c:pt idx="22853">
                  <c:v>132.17600000380099</c:v>
                </c:pt>
                <c:pt idx="22854">
                  <c:v>132.184000003801</c:v>
                </c:pt>
                <c:pt idx="22855">
                  <c:v>132.19200000380198</c:v>
                </c:pt>
                <c:pt idx="22856">
                  <c:v>132.20000000380199</c:v>
                </c:pt>
                <c:pt idx="22857">
                  <c:v>132.208000003802</c:v>
                </c:pt>
                <c:pt idx="22858">
                  <c:v>132.21600000380198</c:v>
                </c:pt>
                <c:pt idx="22859">
                  <c:v>132.22400000380199</c:v>
                </c:pt>
                <c:pt idx="22860">
                  <c:v>132.23200000380299</c:v>
                </c:pt>
                <c:pt idx="22861">
                  <c:v>132.240000003803</c:v>
                </c:pt>
                <c:pt idx="22862">
                  <c:v>132.24800000380299</c:v>
                </c:pt>
                <c:pt idx="22863">
                  <c:v>132.256000003803</c:v>
                </c:pt>
                <c:pt idx="22864">
                  <c:v>132.264000003804</c:v>
                </c:pt>
                <c:pt idx="22865">
                  <c:v>132.27200000380401</c:v>
                </c:pt>
                <c:pt idx="22866">
                  <c:v>132.28000000380399</c:v>
                </c:pt>
                <c:pt idx="22867">
                  <c:v>132.288000003804</c:v>
                </c:pt>
                <c:pt idx="22868">
                  <c:v>132.29600000380501</c:v>
                </c:pt>
                <c:pt idx="22869">
                  <c:v>132.30400000380499</c:v>
                </c:pt>
                <c:pt idx="22870">
                  <c:v>132.312000003805</c:v>
                </c:pt>
                <c:pt idx="22871">
                  <c:v>132.32000000380501</c:v>
                </c:pt>
                <c:pt idx="22872">
                  <c:v>132.32800000380502</c:v>
                </c:pt>
                <c:pt idx="22873">
                  <c:v>132.33600000380599</c:v>
                </c:pt>
                <c:pt idx="22874">
                  <c:v>132.344000003806</c:v>
                </c:pt>
                <c:pt idx="22875">
                  <c:v>132.35200000380601</c:v>
                </c:pt>
                <c:pt idx="22876">
                  <c:v>132.36000000380599</c:v>
                </c:pt>
                <c:pt idx="22877">
                  <c:v>132.368000003807</c:v>
                </c:pt>
                <c:pt idx="22878">
                  <c:v>132.37600000380701</c:v>
                </c:pt>
                <c:pt idx="22879">
                  <c:v>132.38400000380702</c:v>
                </c:pt>
                <c:pt idx="22880">
                  <c:v>132.392000003807</c:v>
                </c:pt>
                <c:pt idx="22881">
                  <c:v>132.40000000380701</c:v>
                </c:pt>
                <c:pt idx="22882">
                  <c:v>132.40800000380801</c:v>
                </c:pt>
                <c:pt idx="22883">
                  <c:v>132.41600000380799</c:v>
                </c:pt>
                <c:pt idx="22884">
                  <c:v>132.424000003808</c:v>
                </c:pt>
                <c:pt idx="22885">
                  <c:v>132.43200000380801</c:v>
                </c:pt>
                <c:pt idx="22886">
                  <c:v>132.44000000380902</c:v>
                </c:pt>
                <c:pt idx="22887">
                  <c:v>132.448000003809</c:v>
                </c:pt>
                <c:pt idx="22888">
                  <c:v>132.45600000380901</c:v>
                </c:pt>
                <c:pt idx="22889">
                  <c:v>132.46400000380902</c:v>
                </c:pt>
                <c:pt idx="22890">
                  <c:v>132.47200000381</c:v>
                </c:pt>
                <c:pt idx="22891">
                  <c:v>132.48000000381001</c:v>
                </c:pt>
                <c:pt idx="22892">
                  <c:v>132.48800000381001</c:v>
                </c:pt>
                <c:pt idx="22893">
                  <c:v>132.49600000381002</c:v>
                </c:pt>
                <c:pt idx="22894">
                  <c:v>132.50400000380998</c:v>
                </c:pt>
                <c:pt idx="22895">
                  <c:v>132.51200000381101</c:v>
                </c:pt>
                <c:pt idx="22896">
                  <c:v>132.52000000381099</c:v>
                </c:pt>
                <c:pt idx="22897">
                  <c:v>132.52800000381097</c:v>
                </c:pt>
                <c:pt idx="22898">
                  <c:v>132.53600000381098</c:v>
                </c:pt>
                <c:pt idx="22899">
                  <c:v>132.54400000381199</c:v>
                </c:pt>
                <c:pt idx="22900">
                  <c:v>132.552000003812</c:v>
                </c:pt>
                <c:pt idx="22901">
                  <c:v>132.56000000381198</c:v>
                </c:pt>
                <c:pt idx="22902">
                  <c:v>132.56800000381199</c:v>
                </c:pt>
                <c:pt idx="22903">
                  <c:v>132.57600000381299</c:v>
                </c:pt>
                <c:pt idx="22904">
                  <c:v>132.584000003813</c:v>
                </c:pt>
                <c:pt idx="22905">
                  <c:v>132.59200000381298</c:v>
                </c:pt>
                <c:pt idx="22906">
                  <c:v>132.60000000381299</c:v>
                </c:pt>
                <c:pt idx="22907">
                  <c:v>132.608000003813</c:v>
                </c:pt>
                <c:pt idx="22908">
                  <c:v>132.61600000381398</c:v>
                </c:pt>
                <c:pt idx="22909">
                  <c:v>132.62400000381399</c:v>
                </c:pt>
                <c:pt idx="22910">
                  <c:v>132.632000003814</c:v>
                </c:pt>
                <c:pt idx="22911">
                  <c:v>132.64000000381401</c:v>
                </c:pt>
                <c:pt idx="22912">
                  <c:v>132.64800000381499</c:v>
                </c:pt>
                <c:pt idx="22913">
                  <c:v>132.656000003815</c:v>
                </c:pt>
                <c:pt idx="22914">
                  <c:v>132.664000003815</c:v>
                </c:pt>
                <c:pt idx="22915">
                  <c:v>132.67200000381499</c:v>
                </c:pt>
                <c:pt idx="22916">
                  <c:v>132.68000000381599</c:v>
                </c:pt>
                <c:pt idx="22917">
                  <c:v>132.688000003816</c:v>
                </c:pt>
                <c:pt idx="22918">
                  <c:v>132.69600000381601</c:v>
                </c:pt>
                <c:pt idx="22919">
                  <c:v>132.70400000381599</c:v>
                </c:pt>
                <c:pt idx="22920">
                  <c:v>132.712000003816</c:v>
                </c:pt>
                <c:pt idx="22921">
                  <c:v>132.72000000381701</c:v>
                </c:pt>
                <c:pt idx="22922">
                  <c:v>132.72800000381699</c:v>
                </c:pt>
                <c:pt idx="22923">
                  <c:v>132.736000003817</c:v>
                </c:pt>
                <c:pt idx="22924">
                  <c:v>132.74400000381701</c:v>
                </c:pt>
                <c:pt idx="22925">
                  <c:v>132.75200000381801</c:v>
                </c:pt>
                <c:pt idx="22926">
                  <c:v>132.76000000381799</c:v>
                </c:pt>
                <c:pt idx="22927">
                  <c:v>132.768000003818</c:v>
                </c:pt>
                <c:pt idx="22928">
                  <c:v>132.77600000381801</c:v>
                </c:pt>
                <c:pt idx="22929">
                  <c:v>132.78400000381902</c:v>
                </c:pt>
                <c:pt idx="22930">
                  <c:v>132.792000003819</c:v>
                </c:pt>
                <c:pt idx="22931">
                  <c:v>132.80000000381901</c:v>
                </c:pt>
                <c:pt idx="22932">
                  <c:v>132.80800000381902</c:v>
                </c:pt>
                <c:pt idx="22933">
                  <c:v>132.816000003819</c:v>
                </c:pt>
                <c:pt idx="22934">
                  <c:v>132.82400000382</c:v>
                </c:pt>
                <c:pt idx="22935">
                  <c:v>132.83200000382001</c:v>
                </c:pt>
                <c:pt idx="22936">
                  <c:v>132.84000000382002</c:v>
                </c:pt>
                <c:pt idx="22937">
                  <c:v>132.84800000382</c:v>
                </c:pt>
                <c:pt idx="22938">
                  <c:v>132.85600000382101</c:v>
                </c:pt>
                <c:pt idx="22939">
                  <c:v>132.86400000382102</c:v>
                </c:pt>
                <c:pt idx="22940">
                  <c:v>132.872000003821</c:v>
                </c:pt>
                <c:pt idx="22941">
                  <c:v>132.88000000382101</c:v>
                </c:pt>
                <c:pt idx="22942">
                  <c:v>132.88800000382201</c:v>
                </c:pt>
                <c:pt idx="22943">
                  <c:v>132.89600000382202</c:v>
                </c:pt>
                <c:pt idx="22944">
                  <c:v>132.90400000382201</c:v>
                </c:pt>
                <c:pt idx="22945">
                  <c:v>132.91200000382199</c:v>
                </c:pt>
                <c:pt idx="22946">
                  <c:v>132.920000003822</c:v>
                </c:pt>
                <c:pt idx="22947">
                  <c:v>132.928000003823</c:v>
                </c:pt>
                <c:pt idx="22948">
                  <c:v>132.93600000382298</c:v>
                </c:pt>
                <c:pt idx="22949">
                  <c:v>132.94400000382299</c:v>
                </c:pt>
                <c:pt idx="22950">
                  <c:v>132.952000003823</c:v>
                </c:pt>
                <c:pt idx="22951">
                  <c:v>132.96000000382398</c:v>
                </c:pt>
                <c:pt idx="22952">
                  <c:v>132.96800000382399</c:v>
                </c:pt>
                <c:pt idx="22953">
                  <c:v>132.976000003824</c:v>
                </c:pt>
                <c:pt idx="22954">
                  <c:v>132.98400000382398</c:v>
                </c:pt>
                <c:pt idx="22955">
                  <c:v>132.99200000382498</c:v>
                </c:pt>
                <c:pt idx="22956">
                  <c:v>133.00000000382499</c:v>
                </c:pt>
                <c:pt idx="22957">
                  <c:v>133.008000003825</c:v>
                </c:pt>
                <c:pt idx="22958">
                  <c:v>133.01600000382498</c:v>
                </c:pt>
                <c:pt idx="22959">
                  <c:v>133.02400000382499</c:v>
                </c:pt>
                <c:pt idx="22960">
                  <c:v>133.032000003826</c:v>
                </c:pt>
                <c:pt idx="22961">
                  <c:v>133.04000000382598</c:v>
                </c:pt>
                <c:pt idx="22962">
                  <c:v>133.04800000382599</c:v>
                </c:pt>
                <c:pt idx="22963">
                  <c:v>133.056000003826</c:v>
                </c:pt>
                <c:pt idx="22964">
                  <c:v>133.064000003827</c:v>
                </c:pt>
                <c:pt idx="22965">
                  <c:v>133.07200000382699</c:v>
                </c:pt>
                <c:pt idx="22966">
                  <c:v>133.080000003827</c:v>
                </c:pt>
                <c:pt idx="22967">
                  <c:v>133.08800000382701</c:v>
                </c:pt>
                <c:pt idx="22968">
                  <c:v>133.09600000382801</c:v>
                </c:pt>
                <c:pt idx="22969">
                  <c:v>133.10400000382799</c:v>
                </c:pt>
                <c:pt idx="22970">
                  <c:v>133.112000003828</c:v>
                </c:pt>
                <c:pt idx="22971">
                  <c:v>133.12000000382801</c:v>
                </c:pt>
                <c:pt idx="22972">
                  <c:v>133.12800000382799</c:v>
                </c:pt>
                <c:pt idx="22973">
                  <c:v>133.136000003829</c:v>
                </c:pt>
                <c:pt idx="22974">
                  <c:v>133.14400000382901</c:v>
                </c:pt>
                <c:pt idx="22975">
                  <c:v>133.15200000382902</c:v>
                </c:pt>
                <c:pt idx="22976">
                  <c:v>133.160000003829</c:v>
                </c:pt>
                <c:pt idx="22977">
                  <c:v>133.16800000383</c:v>
                </c:pt>
                <c:pt idx="22978">
                  <c:v>133.17600000383001</c:v>
                </c:pt>
                <c:pt idx="22979">
                  <c:v>133.18400000382999</c:v>
                </c:pt>
                <c:pt idx="22980">
                  <c:v>133.19200000383</c:v>
                </c:pt>
                <c:pt idx="22981">
                  <c:v>133.20000000383101</c:v>
                </c:pt>
                <c:pt idx="22982">
                  <c:v>133.20800000383102</c:v>
                </c:pt>
                <c:pt idx="22983">
                  <c:v>133.216000003831</c:v>
                </c:pt>
                <c:pt idx="22984">
                  <c:v>133.22400000383101</c:v>
                </c:pt>
                <c:pt idx="22985">
                  <c:v>133.23200000383102</c:v>
                </c:pt>
                <c:pt idx="22986">
                  <c:v>133.24000000383199</c:v>
                </c:pt>
                <c:pt idx="22987">
                  <c:v>133.248000003832</c:v>
                </c:pt>
                <c:pt idx="22988">
                  <c:v>133.25600000383201</c:v>
                </c:pt>
                <c:pt idx="22989">
                  <c:v>133.26400000383202</c:v>
                </c:pt>
                <c:pt idx="22990">
                  <c:v>133.272000003833</c:v>
                </c:pt>
                <c:pt idx="22991">
                  <c:v>133.28000000383301</c:v>
                </c:pt>
                <c:pt idx="22992">
                  <c:v>133.28800000383302</c:v>
                </c:pt>
                <c:pt idx="22993">
                  <c:v>133.296000003833</c:v>
                </c:pt>
                <c:pt idx="22994">
                  <c:v>133.30400000383298</c:v>
                </c:pt>
                <c:pt idx="22995">
                  <c:v>133.31200000383402</c:v>
                </c:pt>
                <c:pt idx="22996">
                  <c:v>133.320000003834</c:v>
                </c:pt>
                <c:pt idx="22997">
                  <c:v>133.32800000383398</c:v>
                </c:pt>
                <c:pt idx="22998">
                  <c:v>133.33600000383399</c:v>
                </c:pt>
                <c:pt idx="22999">
                  <c:v>133.34400000383499</c:v>
                </c:pt>
                <c:pt idx="23000">
                  <c:v>133.35200000383497</c:v>
                </c:pt>
                <c:pt idx="23001">
                  <c:v>133.36000000383498</c:v>
                </c:pt>
                <c:pt idx="23002">
                  <c:v>133.36800000383499</c:v>
                </c:pt>
                <c:pt idx="23003">
                  <c:v>133.376000003836</c:v>
                </c:pt>
                <c:pt idx="23004">
                  <c:v>133.38400000383598</c:v>
                </c:pt>
                <c:pt idx="23005">
                  <c:v>133.39200000383599</c:v>
                </c:pt>
                <c:pt idx="23006">
                  <c:v>133.400000003836</c:v>
                </c:pt>
                <c:pt idx="23007">
                  <c:v>133.40800000383601</c:v>
                </c:pt>
                <c:pt idx="23008">
                  <c:v>133.41600000383698</c:v>
                </c:pt>
                <c:pt idx="23009">
                  <c:v>133.42400000383699</c:v>
                </c:pt>
                <c:pt idx="23010">
                  <c:v>133.432000003837</c:v>
                </c:pt>
                <c:pt idx="23011">
                  <c:v>133.44000000383699</c:v>
                </c:pt>
                <c:pt idx="23012">
                  <c:v>133.44800000383799</c:v>
                </c:pt>
                <c:pt idx="23013">
                  <c:v>133.456000003838</c:v>
                </c:pt>
                <c:pt idx="23014">
                  <c:v>133.46400000383801</c:v>
                </c:pt>
                <c:pt idx="23015">
                  <c:v>133.47200000383799</c:v>
                </c:pt>
                <c:pt idx="23016">
                  <c:v>133.480000003839</c:v>
                </c:pt>
                <c:pt idx="23017">
                  <c:v>133.48800000383901</c:v>
                </c:pt>
                <c:pt idx="23018">
                  <c:v>133.49600000383899</c:v>
                </c:pt>
                <c:pt idx="23019">
                  <c:v>133.504000003839</c:v>
                </c:pt>
                <c:pt idx="23020">
                  <c:v>133.51200000383901</c:v>
                </c:pt>
                <c:pt idx="23021">
                  <c:v>133.52000000384001</c:v>
                </c:pt>
                <c:pt idx="23022">
                  <c:v>133.52800000383999</c:v>
                </c:pt>
                <c:pt idx="23023">
                  <c:v>133.53600000384</c:v>
                </c:pt>
                <c:pt idx="23024">
                  <c:v>133.54400000384001</c:v>
                </c:pt>
                <c:pt idx="23025">
                  <c:v>133.55200000384099</c:v>
                </c:pt>
                <c:pt idx="23026">
                  <c:v>133.560000003841</c:v>
                </c:pt>
                <c:pt idx="23027">
                  <c:v>133.56800000384101</c:v>
                </c:pt>
                <c:pt idx="23028">
                  <c:v>133.57600000384102</c:v>
                </c:pt>
                <c:pt idx="23029">
                  <c:v>133.58400000384199</c:v>
                </c:pt>
                <c:pt idx="23030">
                  <c:v>133.592000003842</c:v>
                </c:pt>
                <c:pt idx="23031">
                  <c:v>133.60000000384201</c:v>
                </c:pt>
                <c:pt idx="23032">
                  <c:v>133.60800000384199</c:v>
                </c:pt>
                <c:pt idx="23033">
                  <c:v>133.616000003842</c:v>
                </c:pt>
                <c:pt idx="23034">
                  <c:v>133.62400000384301</c:v>
                </c:pt>
                <c:pt idx="23035">
                  <c:v>133.63200000384302</c:v>
                </c:pt>
                <c:pt idx="23036">
                  <c:v>133.640000003843</c:v>
                </c:pt>
                <c:pt idx="23037">
                  <c:v>133.64800000384301</c:v>
                </c:pt>
                <c:pt idx="23038">
                  <c:v>133.65600000384401</c:v>
                </c:pt>
                <c:pt idx="23039">
                  <c:v>133.66400000384402</c:v>
                </c:pt>
                <c:pt idx="23040">
                  <c:v>133.672000003844</c:v>
                </c:pt>
                <c:pt idx="23041">
                  <c:v>133.68000000384401</c:v>
                </c:pt>
                <c:pt idx="23042">
                  <c:v>133.68800000384502</c:v>
                </c:pt>
                <c:pt idx="23043">
                  <c:v>133.696000003845</c:v>
                </c:pt>
                <c:pt idx="23044">
                  <c:v>133.70400000384501</c:v>
                </c:pt>
                <c:pt idx="23045">
                  <c:v>133.71200000384499</c:v>
                </c:pt>
                <c:pt idx="23046">
                  <c:v>133.720000003845</c:v>
                </c:pt>
                <c:pt idx="23047">
                  <c:v>133.72800000384601</c:v>
                </c:pt>
                <c:pt idx="23048">
                  <c:v>133.73600000384599</c:v>
                </c:pt>
                <c:pt idx="23049">
                  <c:v>133.744000003846</c:v>
                </c:pt>
                <c:pt idx="23050">
                  <c:v>133.75200000384598</c:v>
                </c:pt>
                <c:pt idx="23051">
                  <c:v>133.76000000384698</c:v>
                </c:pt>
                <c:pt idx="23052">
                  <c:v>133.76800000384699</c:v>
                </c:pt>
                <c:pt idx="23053">
                  <c:v>133.776000003847</c:v>
                </c:pt>
                <c:pt idx="23054">
                  <c:v>133.78400000384698</c:v>
                </c:pt>
                <c:pt idx="23055">
                  <c:v>133.79200000384799</c:v>
                </c:pt>
                <c:pt idx="23056">
                  <c:v>133.800000003848</c:v>
                </c:pt>
                <c:pt idx="23057">
                  <c:v>133.80800000384798</c:v>
                </c:pt>
                <c:pt idx="23058">
                  <c:v>133.81600000384799</c:v>
                </c:pt>
                <c:pt idx="23059">
                  <c:v>133.824000003848</c:v>
                </c:pt>
                <c:pt idx="23060">
                  <c:v>133.832000003849</c:v>
                </c:pt>
                <c:pt idx="23061">
                  <c:v>133.84000000384898</c:v>
                </c:pt>
                <c:pt idx="23062">
                  <c:v>133.84800000384899</c:v>
                </c:pt>
                <c:pt idx="23063">
                  <c:v>133.856000003849</c:v>
                </c:pt>
                <c:pt idx="23064">
                  <c:v>133.86400000384998</c:v>
                </c:pt>
                <c:pt idx="23065">
                  <c:v>133.87200000384999</c:v>
                </c:pt>
                <c:pt idx="23066">
                  <c:v>133.88000000385</c:v>
                </c:pt>
                <c:pt idx="23067">
                  <c:v>133.88800000385001</c:v>
                </c:pt>
                <c:pt idx="23068">
                  <c:v>133.89600000385099</c:v>
                </c:pt>
                <c:pt idx="23069">
                  <c:v>133.904000003851</c:v>
                </c:pt>
                <c:pt idx="23070">
                  <c:v>133.91200000385101</c:v>
                </c:pt>
                <c:pt idx="23071">
                  <c:v>133.92000000385099</c:v>
                </c:pt>
                <c:pt idx="23072">
                  <c:v>133.928000003851</c:v>
                </c:pt>
                <c:pt idx="23073">
                  <c:v>133.936000003852</c:v>
                </c:pt>
                <c:pt idx="23074">
                  <c:v>133.94400000385201</c:v>
                </c:pt>
                <c:pt idx="23075">
                  <c:v>133.95200000385199</c:v>
                </c:pt>
                <c:pt idx="23076">
                  <c:v>133.960000003852</c:v>
                </c:pt>
                <c:pt idx="23077">
                  <c:v>133.96800000385301</c:v>
                </c:pt>
                <c:pt idx="23078">
                  <c:v>133.97600000385302</c:v>
                </c:pt>
                <c:pt idx="23079">
                  <c:v>133.984000003853</c:v>
                </c:pt>
                <c:pt idx="23080">
                  <c:v>133.99200000385301</c:v>
                </c:pt>
                <c:pt idx="23081">
                  <c:v>134.00000000385401</c:v>
                </c:pt>
                <c:pt idx="23082">
                  <c:v>134.00800000385399</c:v>
                </c:pt>
                <c:pt idx="23083">
                  <c:v>134.016000003854</c:v>
                </c:pt>
                <c:pt idx="23084">
                  <c:v>134.02400000385401</c:v>
                </c:pt>
                <c:pt idx="23085">
                  <c:v>134.03200000385402</c:v>
                </c:pt>
                <c:pt idx="23086">
                  <c:v>134.040000003855</c:v>
                </c:pt>
                <c:pt idx="23087">
                  <c:v>134.04800000385501</c:v>
                </c:pt>
                <c:pt idx="23088">
                  <c:v>134.05600000385502</c:v>
                </c:pt>
                <c:pt idx="23089">
                  <c:v>134.064000003855</c:v>
                </c:pt>
                <c:pt idx="23090">
                  <c:v>134.072000003856</c:v>
                </c:pt>
                <c:pt idx="23091">
                  <c:v>134.08000000385601</c:v>
                </c:pt>
                <c:pt idx="23092">
                  <c:v>134.08800000385602</c:v>
                </c:pt>
                <c:pt idx="23093">
                  <c:v>134.09600000385601</c:v>
                </c:pt>
                <c:pt idx="23094">
                  <c:v>134.10400000385599</c:v>
                </c:pt>
                <c:pt idx="23095">
                  <c:v>134.11200000385702</c:v>
                </c:pt>
                <c:pt idx="23096">
                  <c:v>134.120000003857</c:v>
                </c:pt>
                <c:pt idx="23097">
                  <c:v>134.12800000385698</c:v>
                </c:pt>
                <c:pt idx="23098">
                  <c:v>134.13600000385699</c:v>
                </c:pt>
                <c:pt idx="23099">
                  <c:v>134.144000003858</c:v>
                </c:pt>
                <c:pt idx="23100">
                  <c:v>134.15200000385798</c:v>
                </c:pt>
                <c:pt idx="23101">
                  <c:v>134.16000000385799</c:v>
                </c:pt>
                <c:pt idx="23102">
                  <c:v>134.168000003858</c:v>
                </c:pt>
                <c:pt idx="23103">
                  <c:v>134.17600000385897</c:v>
                </c:pt>
                <c:pt idx="23104">
                  <c:v>134.18400000385898</c:v>
                </c:pt>
                <c:pt idx="23105">
                  <c:v>134.19200000385899</c:v>
                </c:pt>
                <c:pt idx="23106">
                  <c:v>134.200000003859</c:v>
                </c:pt>
                <c:pt idx="23107">
                  <c:v>134.20800000385898</c:v>
                </c:pt>
                <c:pt idx="23108">
                  <c:v>134.21600000385999</c:v>
                </c:pt>
                <c:pt idx="23109">
                  <c:v>134.22400000386</c:v>
                </c:pt>
                <c:pt idx="23110">
                  <c:v>134.23200000386001</c:v>
                </c:pt>
                <c:pt idx="23111">
                  <c:v>134.24000000385999</c:v>
                </c:pt>
                <c:pt idx="23112">
                  <c:v>134.24800000386099</c:v>
                </c:pt>
                <c:pt idx="23113">
                  <c:v>134.256000003861</c:v>
                </c:pt>
                <c:pt idx="23114">
                  <c:v>134.26400000386099</c:v>
                </c:pt>
                <c:pt idx="23115">
                  <c:v>134.272000003861</c:v>
                </c:pt>
                <c:pt idx="23116">
                  <c:v>134.280000003862</c:v>
                </c:pt>
                <c:pt idx="23117">
                  <c:v>134.28800000386201</c:v>
                </c:pt>
                <c:pt idx="23118">
                  <c:v>134.29600000386199</c:v>
                </c:pt>
                <c:pt idx="23119">
                  <c:v>134.304000003862</c:v>
                </c:pt>
                <c:pt idx="23120">
                  <c:v>134.31200000386201</c:v>
                </c:pt>
                <c:pt idx="23121">
                  <c:v>134.32000000386299</c:v>
                </c:pt>
                <c:pt idx="23122">
                  <c:v>134.328000003863</c:v>
                </c:pt>
                <c:pt idx="23123">
                  <c:v>134.33600000386301</c:v>
                </c:pt>
                <c:pt idx="23124">
                  <c:v>134.34400000386302</c:v>
                </c:pt>
                <c:pt idx="23125">
                  <c:v>134.35200000386399</c:v>
                </c:pt>
                <c:pt idx="23126">
                  <c:v>134.360000003864</c:v>
                </c:pt>
                <c:pt idx="23127">
                  <c:v>134.36800000386401</c:v>
                </c:pt>
                <c:pt idx="23128">
                  <c:v>134.37600000386399</c:v>
                </c:pt>
                <c:pt idx="23129">
                  <c:v>134.384000003865</c:v>
                </c:pt>
                <c:pt idx="23130">
                  <c:v>134.39200000386501</c:v>
                </c:pt>
                <c:pt idx="23131">
                  <c:v>134.40000000386502</c:v>
                </c:pt>
                <c:pt idx="23132">
                  <c:v>134.408000003865</c:v>
                </c:pt>
                <c:pt idx="23133">
                  <c:v>134.41600000386501</c:v>
                </c:pt>
                <c:pt idx="23134">
                  <c:v>134.42400000386601</c:v>
                </c:pt>
                <c:pt idx="23135">
                  <c:v>134.43200000386599</c:v>
                </c:pt>
                <c:pt idx="23136">
                  <c:v>134.440000003866</c:v>
                </c:pt>
                <c:pt idx="23137">
                  <c:v>134.44800000386601</c:v>
                </c:pt>
                <c:pt idx="23138">
                  <c:v>134.45600000386702</c:v>
                </c:pt>
                <c:pt idx="23139">
                  <c:v>134.464000003867</c:v>
                </c:pt>
                <c:pt idx="23140">
                  <c:v>134.47200000386701</c:v>
                </c:pt>
                <c:pt idx="23141">
                  <c:v>134.48000000386702</c:v>
                </c:pt>
                <c:pt idx="23142">
                  <c:v>134.48800000386802</c:v>
                </c:pt>
                <c:pt idx="23143">
                  <c:v>134.49600000386801</c:v>
                </c:pt>
                <c:pt idx="23144">
                  <c:v>134.50400000386801</c:v>
                </c:pt>
                <c:pt idx="23145">
                  <c:v>134.512000003868</c:v>
                </c:pt>
                <c:pt idx="23146">
                  <c:v>134.52000000386798</c:v>
                </c:pt>
                <c:pt idx="23147">
                  <c:v>134.52800000386901</c:v>
                </c:pt>
                <c:pt idx="23148">
                  <c:v>134.53600000386899</c:v>
                </c:pt>
                <c:pt idx="23149">
                  <c:v>134.544000003869</c:v>
                </c:pt>
                <c:pt idx="23150">
                  <c:v>134.55200000386898</c:v>
                </c:pt>
                <c:pt idx="23151">
                  <c:v>134.56000000386999</c:v>
                </c:pt>
                <c:pt idx="23152">
                  <c:v>134.56800000387</c:v>
                </c:pt>
                <c:pt idx="23153">
                  <c:v>134.57600000386998</c:v>
                </c:pt>
                <c:pt idx="23154">
                  <c:v>134.58400000386999</c:v>
                </c:pt>
                <c:pt idx="23155">
                  <c:v>134.59200000387099</c:v>
                </c:pt>
                <c:pt idx="23156">
                  <c:v>134.600000003871</c:v>
                </c:pt>
                <c:pt idx="23157">
                  <c:v>134.60800000387098</c:v>
                </c:pt>
                <c:pt idx="23158">
                  <c:v>134.61600000387099</c:v>
                </c:pt>
                <c:pt idx="23159">
                  <c:v>134.624000003871</c:v>
                </c:pt>
                <c:pt idx="23160">
                  <c:v>134.63200000387198</c:v>
                </c:pt>
                <c:pt idx="23161">
                  <c:v>134.64000000387199</c:v>
                </c:pt>
                <c:pt idx="23162">
                  <c:v>134.648000003872</c:v>
                </c:pt>
                <c:pt idx="23163">
                  <c:v>134.65600000387201</c:v>
                </c:pt>
                <c:pt idx="23164">
                  <c:v>134.66400000387299</c:v>
                </c:pt>
                <c:pt idx="23165">
                  <c:v>134.67200000387299</c:v>
                </c:pt>
                <c:pt idx="23166">
                  <c:v>134.680000003873</c:v>
                </c:pt>
                <c:pt idx="23167">
                  <c:v>134.68800000387299</c:v>
                </c:pt>
                <c:pt idx="23168">
                  <c:v>134.69600000387399</c:v>
                </c:pt>
                <c:pt idx="23169">
                  <c:v>134.704000003874</c:v>
                </c:pt>
                <c:pt idx="23170">
                  <c:v>134.71200000387401</c:v>
                </c:pt>
                <c:pt idx="23171">
                  <c:v>134.72000000387399</c:v>
                </c:pt>
                <c:pt idx="23172">
                  <c:v>134.728000003874</c:v>
                </c:pt>
                <c:pt idx="23173">
                  <c:v>134.73600000387501</c:v>
                </c:pt>
                <c:pt idx="23174">
                  <c:v>134.74400000387499</c:v>
                </c:pt>
                <c:pt idx="23175">
                  <c:v>134.752000003875</c:v>
                </c:pt>
                <c:pt idx="23176">
                  <c:v>134.76000000387501</c:v>
                </c:pt>
                <c:pt idx="23177">
                  <c:v>134.76800000387601</c:v>
                </c:pt>
                <c:pt idx="23178">
                  <c:v>134.77600000387599</c:v>
                </c:pt>
                <c:pt idx="23179">
                  <c:v>134.784000003876</c:v>
                </c:pt>
                <c:pt idx="23180">
                  <c:v>134.79200000387601</c:v>
                </c:pt>
                <c:pt idx="23181">
                  <c:v>134.80000000387702</c:v>
                </c:pt>
                <c:pt idx="23182">
                  <c:v>134.808000003877</c:v>
                </c:pt>
                <c:pt idx="23183">
                  <c:v>134.81600000387701</c:v>
                </c:pt>
                <c:pt idx="23184">
                  <c:v>134.82400000387702</c:v>
                </c:pt>
                <c:pt idx="23185">
                  <c:v>134.832000003877</c:v>
                </c:pt>
                <c:pt idx="23186">
                  <c:v>134.840000003878</c:v>
                </c:pt>
                <c:pt idx="23187">
                  <c:v>134.84800000387801</c:v>
                </c:pt>
                <c:pt idx="23188">
                  <c:v>134.85600000387802</c:v>
                </c:pt>
                <c:pt idx="23189">
                  <c:v>134.864000003878</c:v>
                </c:pt>
                <c:pt idx="23190">
                  <c:v>134.87200000387901</c:v>
                </c:pt>
                <c:pt idx="23191">
                  <c:v>134.88000000387902</c:v>
                </c:pt>
                <c:pt idx="23192">
                  <c:v>134.888000003879</c:v>
                </c:pt>
                <c:pt idx="23193">
                  <c:v>134.89600000387901</c:v>
                </c:pt>
                <c:pt idx="23194">
                  <c:v>134.90400000388001</c:v>
                </c:pt>
                <c:pt idx="23195">
                  <c:v>134.91200000388002</c:v>
                </c:pt>
                <c:pt idx="23196">
                  <c:v>134.92000000388001</c:v>
                </c:pt>
                <c:pt idx="23197">
                  <c:v>134.92800000387999</c:v>
                </c:pt>
                <c:pt idx="23198">
                  <c:v>134.93600000388</c:v>
                </c:pt>
                <c:pt idx="23199">
                  <c:v>134.944000003881</c:v>
                </c:pt>
                <c:pt idx="23200">
                  <c:v>134.95200000388098</c:v>
                </c:pt>
                <c:pt idx="23201">
                  <c:v>134.96000000388099</c:v>
                </c:pt>
                <c:pt idx="23202">
                  <c:v>134.968000003881</c:v>
                </c:pt>
                <c:pt idx="23203">
                  <c:v>134.97600000388198</c:v>
                </c:pt>
                <c:pt idx="23204">
                  <c:v>134.98400000388199</c:v>
                </c:pt>
                <c:pt idx="23205">
                  <c:v>134.992000003882</c:v>
                </c:pt>
                <c:pt idx="23206">
                  <c:v>135.00000000388198</c:v>
                </c:pt>
                <c:pt idx="23207">
                  <c:v>135.00800000388199</c:v>
                </c:pt>
                <c:pt idx="23208">
                  <c:v>135.01600000388299</c:v>
                </c:pt>
                <c:pt idx="23209">
                  <c:v>135.024000003883</c:v>
                </c:pt>
                <c:pt idx="23210">
                  <c:v>135.03200000388298</c:v>
                </c:pt>
                <c:pt idx="23211">
                  <c:v>135.04000000388299</c:v>
                </c:pt>
                <c:pt idx="23212">
                  <c:v>135.048000003884</c:v>
                </c:pt>
                <c:pt idx="23213">
                  <c:v>135.05600000388401</c:v>
                </c:pt>
                <c:pt idx="23214">
                  <c:v>135.06400000388399</c:v>
                </c:pt>
                <c:pt idx="23215">
                  <c:v>135.072000003884</c:v>
                </c:pt>
                <c:pt idx="23216">
                  <c:v>135.080000003885</c:v>
                </c:pt>
                <c:pt idx="23217">
                  <c:v>135.08800000388499</c:v>
                </c:pt>
                <c:pt idx="23218">
                  <c:v>135.096000003885</c:v>
                </c:pt>
                <c:pt idx="23219">
                  <c:v>135.10400000388501</c:v>
                </c:pt>
                <c:pt idx="23220">
                  <c:v>135.11200000388502</c:v>
                </c:pt>
                <c:pt idx="23221">
                  <c:v>135.12000000388599</c:v>
                </c:pt>
                <c:pt idx="23222">
                  <c:v>135.128000003886</c:v>
                </c:pt>
                <c:pt idx="23223">
                  <c:v>135.13600000388601</c:v>
                </c:pt>
                <c:pt idx="23224">
                  <c:v>135.14400000388599</c:v>
                </c:pt>
                <c:pt idx="23225">
                  <c:v>135.152000003887</c:v>
                </c:pt>
                <c:pt idx="23226">
                  <c:v>135.16000000388701</c:v>
                </c:pt>
                <c:pt idx="23227">
                  <c:v>135.16800000388702</c:v>
                </c:pt>
                <c:pt idx="23228">
                  <c:v>135.176000003887</c:v>
                </c:pt>
                <c:pt idx="23229">
                  <c:v>135.184000003888</c:v>
                </c:pt>
                <c:pt idx="23230">
                  <c:v>135.19200000388801</c:v>
                </c:pt>
                <c:pt idx="23231">
                  <c:v>135.20000000388799</c:v>
                </c:pt>
                <c:pt idx="23232">
                  <c:v>135.208000003888</c:v>
                </c:pt>
                <c:pt idx="23233">
                  <c:v>135.21600000388801</c:v>
                </c:pt>
                <c:pt idx="23234">
                  <c:v>135.22400000388902</c:v>
                </c:pt>
                <c:pt idx="23235">
                  <c:v>135.232000003889</c:v>
                </c:pt>
                <c:pt idx="23236">
                  <c:v>135.24000000388901</c:v>
                </c:pt>
                <c:pt idx="23237">
                  <c:v>135.24800000388902</c:v>
                </c:pt>
                <c:pt idx="23238">
                  <c:v>135.25600000388999</c:v>
                </c:pt>
                <c:pt idx="23239">
                  <c:v>135.26400000389</c:v>
                </c:pt>
                <c:pt idx="23240">
                  <c:v>135.27200000389001</c:v>
                </c:pt>
                <c:pt idx="23241">
                  <c:v>135.28000000389002</c:v>
                </c:pt>
                <c:pt idx="23242">
                  <c:v>135.288000003891</c:v>
                </c:pt>
                <c:pt idx="23243">
                  <c:v>135.29600000389101</c:v>
                </c:pt>
                <c:pt idx="23244">
                  <c:v>135.30400000389102</c:v>
                </c:pt>
                <c:pt idx="23245">
                  <c:v>135.312000003891</c:v>
                </c:pt>
                <c:pt idx="23246">
                  <c:v>135.32000000389098</c:v>
                </c:pt>
                <c:pt idx="23247">
                  <c:v>135.32800000389202</c:v>
                </c:pt>
                <c:pt idx="23248">
                  <c:v>135.336000003892</c:v>
                </c:pt>
                <c:pt idx="23249">
                  <c:v>135.34400000389198</c:v>
                </c:pt>
                <c:pt idx="23250">
                  <c:v>135.35200000389199</c:v>
                </c:pt>
                <c:pt idx="23251">
                  <c:v>135.36000000389299</c:v>
                </c:pt>
                <c:pt idx="23252">
                  <c:v>135.368000003893</c:v>
                </c:pt>
                <c:pt idx="23253">
                  <c:v>135.37600000389298</c:v>
                </c:pt>
                <c:pt idx="23254">
                  <c:v>135.38400000389299</c:v>
                </c:pt>
                <c:pt idx="23255">
                  <c:v>135.392000003894</c:v>
                </c:pt>
                <c:pt idx="23256">
                  <c:v>135.40000000389398</c:v>
                </c:pt>
                <c:pt idx="23257">
                  <c:v>135.40800000389399</c:v>
                </c:pt>
                <c:pt idx="23258">
                  <c:v>135.416000003894</c:v>
                </c:pt>
                <c:pt idx="23259">
                  <c:v>135.42400000389401</c:v>
                </c:pt>
                <c:pt idx="23260">
                  <c:v>135.43200000389498</c:v>
                </c:pt>
                <c:pt idx="23261">
                  <c:v>135.44000000389499</c:v>
                </c:pt>
                <c:pt idx="23262">
                  <c:v>135.448000003895</c:v>
                </c:pt>
                <c:pt idx="23263">
                  <c:v>135.45600000389499</c:v>
                </c:pt>
                <c:pt idx="23264">
                  <c:v>135.46400000389599</c:v>
                </c:pt>
                <c:pt idx="23265">
                  <c:v>135.472000003896</c:v>
                </c:pt>
                <c:pt idx="23266">
                  <c:v>135.48000000389601</c:v>
                </c:pt>
                <c:pt idx="23267">
                  <c:v>135.48800000389599</c:v>
                </c:pt>
                <c:pt idx="23268">
                  <c:v>135.496000003897</c:v>
                </c:pt>
                <c:pt idx="23269">
                  <c:v>135.504000003897</c:v>
                </c:pt>
                <c:pt idx="23270">
                  <c:v>135.51200000389699</c:v>
                </c:pt>
                <c:pt idx="23271">
                  <c:v>135.520000003897</c:v>
                </c:pt>
                <c:pt idx="23272">
                  <c:v>135.52800000389701</c:v>
                </c:pt>
                <c:pt idx="23273">
                  <c:v>135.53600000389801</c:v>
                </c:pt>
                <c:pt idx="23274">
                  <c:v>135.54400000389799</c:v>
                </c:pt>
                <c:pt idx="23275">
                  <c:v>135.552000003898</c:v>
                </c:pt>
                <c:pt idx="23276">
                  <c:v>135.56000000389801</c:v>
                </c:pt>
                <c:pt idx="23277">
                  <c:v>135.56800000389899</c:v>
                </c:pt>
                <c:pt idx="23278">
                  <c:v>135.576000003899</c:v>
                </c:pt>
                <c:pt idx="23279">
                  <c:v>135.58400000389901</c:v>
                </c:pt>
                <c:pt idx="23280">
                  <c:v>135.59200000389902</c:v>
                </c:pt>
                <c:pt idx="23281">
                  <c:v>135.60000000389999</c:v>
                </c:pt>
                <c:pt idx="23282">
                  <c:v>135.6080000039</c:v>
                </c:pt>
                <c:pt idx="23283">
                  <c:v>135.61600000390001</c:v>
                </c:pt>
                <c:pt idx="23284">
                  <c:v>135.62400000390002</c:v>
                </c:pt>
                <c:pt idx="23285">
                  <c:v>135.6320000039</c:v>
                </c:pt>
                <c:pt idx="23286">
                  <c:v>135.64000000390101</c:v>
                </c:pt>
                <c:pt idx="23287">
                  <c:v>135.64800000390102</c:v>
                </c:pt>
                <c:pt idx="23288">
                  <c:v>135.656000003901</c:v>
                </c:pt>
                <c:pt idx="23289">
                  <c:v>135.66400000390101</c:v>
                </c:pt>
                <c:pt idx="23290">
                  <c:v>135.67200000390201</c:v>
                </c:pt>
                <c:pt idx="23291">
                  <c:v>135.68000000390202</c:v>
                </c:pt>
                <c:pt idx="23292">
                  <c:v>135.688000003902</c:v>
                </c:pt>
                <c:pt idx="23293">
                  <c:v>135.69600000390201</c:v>
                </c:pt>
                <c:pt idx="23294">
                  <c:v>135.70400000390302</c:v>
                </c:pt>
                <c:pt idx="23295">
                  <c:v>135.712000003903</c:v>
                </c:pt>
                <c:pt idx="23296">
                  <c:v>135.72000000390301</c:v>
                </c:pt>
                <c:pt idx="23297">
                  <c:v>135.72800000390299</c:v>
                </c:pt>
                <c:pt idx="23298">
                  <c:v>135.736000003903</c:v>
                </c:pt>
                <c:pt idx="23299">
                  <c:v>135.74400000390401</c:v>
                </c:pt>
                <c:pt idx="23300">
                  <c:v>135.75200000390399</c:v>
                </c:pt>
                <c:pt idx="23301">
                  <c:v>135.760000003904</c:v>
                </c:pt>
                <c:pt idx="23302">
                  <c:v>135.76800000390398</c:v>
                </c:pt>
                <c:pt idx="23303">
                  <c:v>135.77600000390498</c:v>
                </c:pt>
                <c:pt idx="23304">
                  <c:v>135.78400000390499</c:v>
                </c:pt>
                <c:pt idx="23305">
                  <c:v>135.792000003905</c:v>
                </c:pt>
                <c:pt idx="23306">
                  <c:v>135.80000000390498</c:v>
                </c:pt>
                <c:pt idx="23307">
                  <c:v>135.80800000390499</c:v>
                </c:pt>
                <c:pt idx="23308">
                  <c:v>135.816000003906</c:v>
                </c:pt>
                <c:pt idx="23309">
                  <c:v>135.82400000390598</c:v>
                </c:pt>
                <c:pt idx="23310">
                  <c:v>135.83200000390599</c:v>
                </c:pt>
                <c:pt idx="23311">
                  <c:v>135.840000003906</c:v>
                </c:pt>
                <c:pt idx="23312">
                  <c:v>135.848000003907</c:v>
                </c:pt>
                <c:pt idx="23313">
                  <c:v>135.85600000390698</c:v>
                </c:pt>
                <c:pt idx="23314">
                  <c:v>135.86400000390699</c:v>
                </c:pt>
                <c:pt idx="23315">
                  <c:v>135.872000003907</c:v>
                </c:pt>
                <c:pt idx="23316">
                  <c:v>135.88000000390801</c:v>
                </c:pt>
                <c:pt idx="23317">
                  <c:v>135.88800000390799</c:v>
                </c:pt>
                <c:pt idx="23318">
                  <c:v>135.896000003908</c:v>
                </c:pt>
                <c:pt idx="23319">
                  <c:v>135.90400000390801</c:v>
                </c:pt>
                <c:pt idx="23320">
                  <c:v>135.91200000390799</c:v>
                </c:pt>
                <c:pt idx="23321">
                  <c:v>135.920000003909</c:v>
                </c:pt>
                <c:pt idx="23322">
                  <c:v>135.92800000390901</c:v>
                </c:pt>
                <c:pt idx="23323">
                  <c:v>135.93600000390902</c:v>
                </c:pt>
                <c:pt idx="23324">
                  <c:v>135.944000003909</c:v>
                </c:pt>
                <c:pt idx="23325">
                  <c:v>135.95200000391</c:v>
                </c:pt>
                <c:pt idx="23326">
                  <c:v>135.96000000391001</c:v>
                </c:pt>
                <c:pt idx="23327">
                  <c:v>135.96800000390999</c:v>
                </c:pt>
                <c:pt idx="23328">
                  <c:v>135.97600000391</c:v>
                </c:pt>
                <c:pt idx="23329">
                  <c:v>135.98400000391101</c:v>
                </c:pt>
                <c:pt idx="23330">
                  <c:v>135.99200000391102</c:v>
                </c:pt>
                <c:pt idx="23331">
                  <c:v>136.000000003911</c:v>
                </c:pt>
                <c:pt idx="23332">
                  <c:v>136.00800000391101</c:v>
                </c:pt>
                <c:pt idx="23333">
                  <c:v>136.01600000391102</c:v>
                </c:pt>
                <c:pt idx="23334">
                  <c:v>136.02400000391199</c:v>
                </c:pt>
                <c:pt idx="23335">
                  <c:v>136.032000003912</c:v>
                </c:pt>
                <c:pt idx="23336">
                  <c:v>136.04000000391201</c:v>
                </c:pt>
                <c:pt idx="23337">
                  <c:v>136.04800000391202</c:v>
                </c:pt>
                <c:pt idx="23338">
                  <c:v>136.056000003913</c:v>
                </c:pt>
                <c:pt idx="23339">
                  <c:v>136.06400000391301</c:v>
                </c:pt>
                <c:pt idx="23340">
                  <c:v>136.07200000391302</c:v>
                </c:pt>
                <c:pt idx="23341">
                  <c:v>136.080000003913</c:v>
                </c:pt>
                <c:pt idx="23342">
                  <c:v>136.088000003914</c:v>
                </c:pt>
                <c:pt idx="23343">
                  <c:v>136.09600000391401</c:v>
                </c:pt>
                <c:pt idx="23344">
                  <c:v>136.10400000391402</c:v>
                </c:pt>
                <c:pt idx="23345">
                  <c:v>136.11200000391398</c:v>
                </c:pt>
                <c:pt idx="23346">
                  <c:v>136.12000000391399</c:v>
                </c:pt>
                <c:pt idx="23347">
                  <c:v>136.12800000391502</c:v>
                </c:pt>
                <c:pt idx="23348">
                  <c:v>136.13600000391497</c:v>
                </c:pt>
                <c:pt idx="23349">
                  <c:v>136.14400000391498</c:v>
                </c:pt>
                <c:pt idx="23350">
                  <c:v>136.15200000391499</c:v>
                </c:pt>
                <c:pt idx="23351">
                  <c:v>136.160000003916</c:v>
                </c:pt>
                <c:pt idx="23352">
                  <c:v>136.16800000391598</c:v>
                </c:pt>
                <c:pt idx="23353">
                  <c:v>136.17600000391599</c:v>
                </c:pt>
                <c:pt idx="23354">
                  <c:v>136.184000003916</c:v>
                </c:pt>
                <c:pt idx="23355">
                  <c:v>136.192000003917</c:v>
                </c:pt>
                <c:pt idx="23356">
                  <c:v>136.20000000391698</c:v>
                </c:pt>
                <c:pt idx="23357">
                  <c:v>136.20800000391699</c:v>
                </c:pt>
                <c:pt idx="23358">
                  <c:v>136.216000003917</c:v>
                </c:pt>
                <c:pt idx="23359">
                  <c:v>136.22400000391698</c:v>
                </c:pt>
                <c:pt idx="23360">
                  <c:v>136.23200000391799</c:v>
                </c:pt>
                <c:pt idx="23361">
                  <c:v>136.240000003918</c:v>
                </c:pt>
                <c:pt idx="23362">
                  <c:v>136.24800000391801</c:v>
                </c:pt>
                <c:pt idx="23363">
                  <c:v>136.25600000391799</c:v>
                </c:pt>
                <c:pt idx="23364">
                  <c:v>136.26400000391899</c:v>
                </c:pt>
                <c:pt idx="23365">
                  <c:v>136.272000003919</c:v>
                </c:pt>
                <c:pt idx="23366">
                  <c:v>136.28000000391899</c:v>
                </c:pt>
                <c:pt idx="23367">
                  <c:v>136.288000003919</c:v>
                </c:pt>
                <c:pt idx="23368">
                  <c:v>136.29600000392</c:v>
                </c:pt>
                <c:pt idx="23369">
                  <c:v>136.30400000392001</c:v>
                </c:pt>
                <c:pt idx="23370">
                  <c:v>136.31200000391999</c:v>
                </c:pt>
                <c:pt idx="23371">
                  <c:v>136.32000000392</c:v>
                </c:pt>
                <c:pt idx="23372">
                  <c:v>136.32800000392001</c:v>
                </c:pt>
                <c:pt idx="23373">
                  <c:v>136.33600000392099</c:v>
                </c:pt>
                <c:pt idx="23374">
                  <c:v>136.344000003921</c:v>
                </c:pt>
                <c:pt idx="23375">
                  <c:v>136.35200000392101</c:v>
                </c:pt>
                <c:pt idx="23376">
                  <c:v>136.36000000392102</c:v>
                </c:pt>
                <c:pt idx="23377">
                  <c:v>136.36800000392199</c:v>
                </c:pt>
                <c:pt idx="23378">
                  <c:v>136.376000003922</c:v>
                </c:pt>
                <c:pt idx="23379">
                  <c:v>136.38400000392201</c:v>
                </c:pt>
                <c:pt idx="23380">
                  <c:v>136.39200000392199</c:v>
                </c:pt>
                <c:pt idx="23381">
                  <c:v>136.400000003923</c:v>
                </c:pt>
                <c:pt idx="23382">
                  <c:v>136.40800000392301</c:v>
                </c:pt>
                <c:pt idx="23383">
                  <c:v>136.41600000392302</c:v>
                </c:pt>
                <c:pt idx="23384">
                  <c:v>136.424000003923</c:v>
                </c:pt>
                <c:pt idx="23385">
                  <c:v>136.43200000392301</c:v>
                </c:pt>
                <c:pt idx="23386">
                  <c:v>136.44000000392401</c:v>
                </c:pt>
                <c:pt idx="23387">
                  <c:v>136.44800000392402</c:v>
                </c:pt>
                <c:pt idx="23388">
                  <c:v>136.456000003924</c:v>
                </c:pt>
                <c:pt idx="23389">
                  <c:v>136.46400000392401</c:v>
                </c:pt>
                <c:pt idx="23390">
                  <c:v>136.47200000392502</c:v>
                </c:pt>
                <c:pt idx="23391">
                  <c:v>136.480000003925</c:v>
                </c:pt>
                <c:pt idx="23392">
                  <c:v>136.48800000392501</c:v>
                </c:pt>
                <c:pt idx="23393">
                  <c:v>136.49600000392502</c:v>
                </c:pt>
                <c:pt idx="23394">
                  <c:v>136.50400000392602</c:v>
                </c:pt>
                <c:pt idx="23395">
                  <c:v>136.512000003926</c:v>
                </c:pt>
                <c:pt idx="23396">
                  <c:v>136.52000000392601</c:v>
                </c:pt>
                <c:pt idx="23397">
                  <c:v>136.528000003926</c:v>
                </c:pt>
                <c:pt idx="23398">
                  <c:v>136.53600000392598</c:v>
                </c:pt>
                <c:pt idx="23399">
                  <c:v>136.54400000392701</c:v>
                </c:pt>
                <c:pt idx="23400">
                  <c:v>136.55200000392699</c:v>
                </c:pt>
                <c:pt idx="23401">
                  <c:v>136.560000003927</c:v>
                </c:pt>
                <c:pt idx="23402">
                  <c:v>136.56800000392698</c:v>
                </c:pt>
                <c:pt idx="23403">
                  <c:v>136.57600000392799</c:v>
                </c:pt>
                <c:pt idx="23404">
                  <c:v>136.584000003928</c:v>
                </c:pt>
                <c:pt idx="23405">
                  <c:v>136.59200000392798</c:v>
                </c:pt>
                <c:pt idx="23406">
                  <c:v>136.60000000392799</c:v>
                </c:pt>
                <c:pt idx="23407">
                  <c:v>136.60800000392899</c:v>
                </c:pt>
                <c:pt idx="23408">
                  <c:v>136.616000003929</c:v>
                </c:pt>
                <c:pt idx="23409">
                  <c:v>136.62400000392898</c:v>
                </c:pt>
                <c:pt idx="23410">
                  <c:v>136.63200000392899</c:v>
                </c:pt>
                <c:pt idx="23411">
                  <c:v>136.640000003929</c:v>
                </c:pt>
                <c:pt idx="23412">
                  <c:v>136.64800000392998</c:v>
                </c:pt>
                <c:pt idx="23413">
                  <c:v>136.65600000392999</c:v>
                </c:pt>
                <c:pt idx="23414">
                  <c:v>136.66400000393</c:v>
                </c:pt>
                <c:pt idx="23415">
                  <c:v>136.67200000393001</c:v>
                </c:pt>
                <c:pt idx="23416">
                  <c:v>136.68000000393099</c:v>
                </c:pt>
                <c:pt idx="23417">
                  <c:v>136.68800000393099</c:v>
                </c:pt>
                <c:pt idx="23418">
                  <c:v>136.696000003931</c:v>
                </c:pt>
                <c:pt idx="23419">
                  <c:v>136.70400000393099</c:v>
                </c:pt>
                <c:pt idx="23420">
                  <c:v>136.712000003931</c:v>
                </c:pt>
                <c:pt idx="23421">
                  <c:v>136.720000003932</c:v>
                </c:pt>
                <c:pt idx="23422">
                  <c:v>136.72800000393201</c:v>
                </c:pt>
                <c:pt idx="23423">
                  <c:v>136.73600000393199</c:v>
                </c:pt>
                <c:pt idx="23424">
                  <c:v>136.744000003932</c:v>
                </c:pt>
                <c:pt idx="23425">
                  <c:v>136.75200000393301</c:v>
                </c:pt>
                <c:pt idx="23426">
                  <c:v>136.76000000393302</c:v>
                </c:pt>
                <c:pt idx="23427">
                  <c:v>136.768000003933</c:v>
                </c:pt>
                <c:pt idx="23428">
                  <c:v>136.77600000393301</c:v>
                </c:pt>
                <c:pt idx="23429">
                  <c:v>136.78400000393401</c:v>
                </c:pt>
                <c:pt idx="23430">
                  <c:v>136.79200000393399</c:v>
                </c:pt>
                <c:pt idx="23431">
                  <c:v>136.800000003934</c:v>
                </c:pt>
                <c:pt idx="23432">
                  <c:v>136.80800000393401</c:v>
                </c:pt>
                <c:pt idx="23433">
                  <c:v>136.81600000393402</c:v>
                </c:pt>
                <c:pt idx="23434">
                  <c:v>136.824000003935</c:v>
                </c:pt>
                <c:pt idx="23435">
                  <c:v>136.83200000393501</c:v>
                </c:pt>
                <c:pt idx="23436">
                  <c:v>136.84000000393502</c:v>
                </c:pt>
                <c:pt idx="23437">
                  <c:v>136.848000003935</c:v>
                </c:pt>
                <c:pt idx="23438">
                  <c:v>136.856000003936</c:v>
                </c:pt>
                <c:pt idx="23439">
                  <c:v>136.86400000393601</c:v>
                </c:pt>
                <c:pt idx="23440">
                  <c:v>136.87200000393602</c:v>
                </c:pt>
                <c:pt idx="23441">
                  <c:v>136.880000003936</c:v>
                </c:pt>
                <c:pt idx="23442">
                  <c:v>136.88800000393701</c:v>
                </c:pt>
                <c:pt idx="23443">
                  <c:v>136.89600000393702</c:v>
                </c:pt>
                <c:pt idx="23444">
                  <c:v>136.904000003937</c:v>
                </c:pt>
                <c:pt idx="23445">
                  <c:v>136.91200000393701</c:v>
                </c:pt>
                <c:pt idx="23446">
                  <c:v>136.92000000393699</c:v>
                </c:pt>
                <c:pt idx="23447">
                  <c:v>136.92800000393802</c:v>
                </c:pt>
                <c:pt idx="23448">
                  <c:v>136.93600000393798</c:v>
                </c:pt>
                <c:pt idx="23449">
                  <c:v>136.94400000393799</c:v>
                </c:pt>
                <c:pt idx="23450">
                  <c:v>136.952000003938</c:v>
                </c:pt>
                <c:pt idx="23451">
                  <c:v>136.96000000393897</c:v>
                </c:pt>
                <c:pt idx="23452">
                  <c:v>136.96800000393898</c:v>
                </c:pt>
                <c:pt idx="23453">
                  <c:v>136.97600000393899</c:v>
                </c:pt>
                <c:pt idx="23454">
                  <c:v>136.984000003939</c:v>
                </c:pt>
                <c:pt idx="23455">
                  <c:v>136.99200000393998</c:v>
                </c:pt>
                <c:pt idx="23456">
                  <c:v>137.00000000393999</c:v>
                </c:pt>
                <c:pt idx="23457">
                  <c:v>137.00800000394</c:v>
                </c:pt>
                <c:pt idx="23458">
                  <c:v>137.01600000393998</c:v>
                </c:pt>
                <c:pt idx="23459">
                  <c:v>137.02400000393999</c:v>
                </c:pt>
                <c:pt idx="23460">
                  <c:v>137.03200000394099</c:v>
                </c:pt>
                <c:pt idx="23461">
                  <c:v>137.040000003941</c:v>
                </c:pt>
                <c:pt idx="23462">
                  <c:v>137.04800000394098</c:v>
                </c:pt>
                <c:pt idx="23463">
                  <c:v>137.05600000394099</c:v>
                </c:pt>
                <c:pt idx="23464">
                  <c:v>137.064000003942</c:v>
                </c:pt>
                <c:pt idx="23465">
                  <c:v>137.07200000394201</c:v>
                </c:pt>
                <c:pt idx="23466">
                  <c:v>137.08000000394199</c:v>
                </c:pt>
                <c:pt idx="23467">
                  <c:v>137.088000003942</c:v>
                </c:pt>
                <c:pt idx="23468">
                  <c:v>137.096000003943</c:v>
                </c:pt>
                <c:pt idx="23469">
                  <c:v>137.10400000394299</c:v>
                </c:pt>
                <c:pt idx="23470">
                  <c:v>137.112000003943</c:v>
                </c:pt>
                <c:pt idx="23471">
                  <c:v>137.12000000394301</c:v>
                </c:pt>
                <c:pt idx="23472">
                  <c:v>137.12800000394301</c:v>
                </c:pt>
                <c:pt idx="23473">
                  <c:v>137.13600000394399</c:v>
                </c:pt>
                <c:pt idx="23474">
                  <c:v>137.144000003944</c:v>
                </c:pt>
                <c:pt idx="23475">
                  <c:v>137.15200000394401</c:v>
                </c:pt>
                <c:pt idx="23476">
                  <c:v>137.16000000394399</c:v>
                </c:pt>
                <c:pt idx="23477">
                  <c:v>137.168000003945</c:v>
                </c:pt>
                <c:pt idx="23478">
                  <c:v>137.17600000394501</c:v>
                </c:pt>
                <c:pt idx="23479">
                  <c:v>137.18400000394502</c:v>
                </c:pt>
                <c:pt idx="23480">
                  <c:v>137.192000003945</c:v>
                </c:pt>
                <c:pt idx="23481">
                  <c:v>137.200000003946</c:v>
                </c:pt>
                <c:pt idx="23482">
                  <c:v>137.20800000394601</c:v>
                </c:pt>
                <c:pt idx="23483">
                  <c:v>137.21600000394599</c:v>
                </c:pt>
                <c:pt idx="23484">
                  <c:v>137.224000003946</c:v>
                </c:pt>
                <c:pt idx="23485">
                  <c:v>137.23200000394601</c:v>
                </c:pt>
                <c:pt idx="23486">
                  <c:v>137.24000000394702</c:v>
                </c:pt>
                <c:pt idx="23487">
                  <c:v>137.248000003947</c:v>
                </c:pt>
                <c:pt idx="23488">
                  <c:v>137.25600000394701</c:v>
                </c:pt>
                <c:pt idx="23489">
                  <c:v>137.26400000394702</c:v>
                </c:pt>
                <c:pt idx="23490">
                  <c:v>137.27200000394802</c:v>
                </c:pt>
                <c:pt idx="23491">
                  <c:v>137.280000003948</c:v>
                </c:pt>
                <c:pt idx="23492">
                  <c:v>137.28800000394801</c:v>
                </c:pt>
                <c:pt idx="23493">
                  <c:v>137.29600000394802</c:v>
                </c:pt>
                <c:pt idx="23494">
                  <c:v>137.304000003949</c:v>
                </c:pt>
                <c:pt idx="23495">
                  <c:v>137.31200000394901</c:v>
                </c:pt>
                <c:pt idx="23496">
                  <c:v>137.32000000394902</c:v>
                </c:pt>
                <c:pt idx="23497">
                  <c:v>137.328000003949</c:v>
                </c:pt>
                <c:pt idx="23498">
                  <c:v>137.33600000394898</c:v>
                </c:pt>
                <c:pt idx="23499">
                  <c:v>137.34400000395001</c:v>
                </c:pt>
                <c:pt idx="23500">
                  <c:v>137.35200000395</c:v>
                </c:pt>
                <c:pt idx="23501">
                  <c:v>137.36000000394998</c:v>
                </c:pt>
                <c:pt idx="23502">
                  <c:v>137.36800000394999</c:v>
                </c:pt>
                <c:pt idx="23503">
                  <c:v>137.37600000395099</c:v>
                </c:pt>
                <c:pt idx="23504">
                  <c:v>137.384000003951</c:v>
                </c:pt>
                <c:pt idx="23505">
                  <c:v>137.39200000395098</c:v>
                </c:pt>
                <c:pt idx="23506">
                  <c:v>137.40000000395099</c:v>
                </c:pt>
                <c:pt idx="23507">
                  <c:v>137.408000003952</c:v>
                </c:pt>
                <c:pt idx="23508">
                  <c:v>137.41600000395198</c:v>
                </c:pt>
                <c:pt idx="23509">
                  <c:v>137.42400000395199</c:v>
                </c:pt>
                <c:pt idx="23510">
                  <c:v>137.432000003952</c:v>
                </c:pt>
                <c:pt idx="23511">
                  <c:v>137.44000000395201</c:v>
                </c:pt>
                <c:pt idx="23512">
                  <c:v>137.44800000395298</c:v>
                </c:pt>
                <c:pt idx="23513">
                  <c:v>137.45600000395299</c:v>
                </c:pt>
                <c:pt idx="23514">
                  <c:v>137.464000003953</c:v>
                </c:pt>
                <c:pt idx="23515">
                  <c:v>137.47200000395299</c:v>
                </c:pt>
                <c:pt idx="23516">
                  <c:v>137.48000000395399</c:v>
                </c:pt>
                <c:pt idx="23517">
                  <c:v>137.488000003954</c:v>
                </c:pt>
                <c:pt idx="23518">
                  <c:v>137.49600000395401</c:v>
                </c:pt>
                <c:pt idx="23519">
                  <c:v>137.50400000395399</c:v>
                </c:pt>
                <c:pt idx="23520">
                  <c:v>137.512000003954</c:v>
                </c:pt>
                <c:pt idx="23521">
                  <c:v>137.520000003955</c:v>
                </c:pt>
                <c:pt idx="23522">
                  <c:v>137.52800000395499</c:v>
                </c:pt>
                <c:pt idx="23523">
                  <c:v>137.536000003955</c:v>
                </c:pt>
                <c:pt idx="23524">
                  <c:v>137.54400000395501</c:v>
                </c:pt>
                <c:pt idx="23525">
                  <c:v>137.55200000395601</c:v>
                </c:pt>
                <c:pt idx="23526">
                  <c:v>137.56000000395599</c:v>
                </c:pt>
                <c:pt idx="23527">
                  <c:v>137.568000003956</c:v>
                </c:pt>
                <c:pt idx="23528">
                  <c:v>137.57600000395601</c:v>
                </c:pt>
                <c:pt idx="23529">
                  <c:v>137.58400000395702</c:v>
                </c:pt>
                <c:pt idx="23530">
                  <c:v>137.592000003957</c:v>
                </c:pt>
                <c:pt idx="23531">
                  <c:v>137.60000000395701</c:v>
                </c:pt>
                <c:pt idx="23532">
                  <c:v>137.60800000395702</c:v>
                </c:pt>
                <c:pt idx="23533">
                  <c:v>137.616000003957</c:v>
                </c:pt>
                <c:pt idx="23534">
                  <c:v>137.624000003958</c:v>
                </c:pt>
                <c:pt idx="23535">
                  <c:v>137.63200000395801</c:v>
                </c:pt>
                <c:pt idx="23536">
                  <c:v>137.64000000395802</c:v>
                </c:pt>
                <c:pt idx="23537">
                  <c:v>137.648000003958</c:v>
                </c:pt>
                <c:pt idx="23538">
                  <c:v>137.65600000395901</c:v>
                </c:pt>
                <c:pt idx="23539">
                  <c:v>137.66400000395902</c:v>
                </c:pt>
                <c:pt idx="23540">
                  <c:v>137.672000003959</c:v>
                </c:pt>
                <c:pt idx="23541">
                  <c:v>137.68000000395901</c:v>
                </c:pt>
                <c:pt idx="23542">
                  <c:v>137.68800000396001</c:v>
                </c:pt>
                <c:pt idx="23543">
                  <c:v>137.69600000396002</c:v>
                </c:pt>
                <c:pt idx="23544">
                  <c:v>137.70400000396</c:v>
                </c:pt>
                <c:pt idx="23545">
                  <c:v>137.71200000395999</c:v>
                </c:pt>
                <c:pt idx="23546">
                  <c:v>137.72000000396</c:v>
                </c:pt>
                <c:pt idx="23547">
                  <c:v>137.728000003961</c:v>
                </c:pt>
                <c:pt idx="23548">
                  <c:v>137.73600000396098</c:v>
                </c:pt>
                <c:pt idx="23549">
                  <c:v>137.74400000396099</c:v>
                </c:pt>
                <c:pt idx="23550">
                  <c:v>137.752000003961</c:v>
                </c:pt>
                <c:pt idx="23551">
                  <c:v>137.76000000396198</c:v>
                </c:pt>
                <c:pt idx="23552">
                  <c:v>137.76800000396199</c:v>
                </c:pt>
                <c:pt idx="23553">
                  <c:v>137.776000003962</c:v>
                </c:pt>
                <c:pt idx="23554">
                  <c:v>137.78400000396198</c:v>
                </c:pt>
                <c:pt idx="23555">
                  <c:v>137.79200000396298</c:v>
                </c:pt>
                <c:pt idx="23556">
                  <c:v>137.80000000396299</c:v>
                </c:pt>
                <c:pt idx="23557">
                  <c:v>137.808000003963</c:v>
                </c:pt>
                <c:pt idx="23558">
                  <c:v>137.81600000396298</c:v>
                </c:pt>
                <c:pt idx="23559">
                  <c:v>137.82400000396299</c:v>
                </c:pt>
                <c:pt idx="23560">
                  <c:v>137.832000003964</c:v>
                </c:pt>
                <c:pt idx="23561">
                  <c:v>137.84000000396401</c:v>
                </c:pt>
                <c:pt idx="23562">
                  <c:v>137.84800000396399</c:v>
                </c:pt>
                <c:pt idx="23563">
                  <c:v>137.856000003964</c:v>
                </c:pt>
                <c:pt idx="23564">
                  <c:v>137.864000003965</c:v>
                </c:pt>
                <c:pt idx="23565">
                  <c:v>137.87200000396498</c:v>
                </c:pt>
                <c:pt idx="23566">
                  <c:v>137.88000000396499</c:v>
                </c:pt>
                <c:pt idx="23567">
                  <c:v>137.888000003965</c:v>
                </c:pt>
                <c:pt idx="23568">
                  <c:v>137.89600000396601</c:v>
                </c:pt>
                <c:pt idx="23569">
                  <c:v>137.90400000396599</c:v>
                </c:pt>
                <c:pt idx="23570">
                  <c:v>137.912000003966</c:v>
                </c:pt>
                <c:pt idx="23571">
                  <c:v>137.92000000396601</c:v>
                </c:pt>
                <c:pt idx="23572">
                  <c:v>137.92800000396599</c:v>
                </c:pt>
                <c:pt idx="23573">
                  <c:v>137.936000003967</c:v>
                </c:pt>
                <c:pt idx="23574">
                  <c:v>137.94400000396701</c:v>
                </c:pt>
                <c:pt idx="23575">
                  <c:v>137.95200000396702</c:v>
                </c:pt>
                <c:pt idx="23576">
                  <c:v>137.960000003967</c:v>
                </c:pt>
                <c:pt idx="23577">
                  <c:v>137.968000003968</c:v>
                </c:pt>
                <c:pt idx="23578">
                  <c:v>137.97600000396801</c:v>
                </c:pt>
                <c:pt idx="23579">
                  <c:v>137.98400000396799</c:v>
                </c:pt>
                <c:pt idx="23580">
                  <c:v>137.992000003968</c:v>
                </c:pt>
                <c:pt idx="23581">
                  <c:v>138.00000000396901</c:v>
                </c:pt>
                <c:pt idx="23582">
                  <c:v>138.00800000396902</c:v>
                </c:pt>
                <c:pt idx="23583">
                  <c:v>138.016000003969</c:v>
                </c:pt>
                <c:pt idx="23584">
                  <c:v>138.02400000396901</c:v>
                </c:pt>
                <c:pt idx="23585">
                  <c:v>138.03200000396902</c:v>
                </c:pt>
                <c:pt idx="23586">
                  <c:v>138.04000000396999</c:v>
                </c:pt>
                <c:pt idx="23587">
                  <c:v>138.04800000397</c:v>
                </c:pt>
                <c:pt idx="23588">
                  <c:v>138.05600000397001</c:v>
                </c:pt>
                <c:pt idx="23589">
                  <c:v>138.06400000397002</c:v>
                </c:pt>
                <c:pt idx="23590">
                  <c:v>138.072000003971</c:v>
                </c:pt>
                <c:pt idx="23591">
                  <c:v>138.08000000397101</c:v>
                </c:pt>
                <c:pt idx="23592">
                  <c:v>138.08800000397102</c:v>
                </c:pt>
                <c:pt idx="23593">
                  <c:v>138.096000003971</c:v>
                </c:pt>
                <c:pt idx="23594">
                  <c:v>138.104000003972</c:v>
                </c:pt>
                <c:pt idx="23595">
                  <c:v>138.11200000397201</c:v>
                </c:pt>
                <c:pt idx="23596">
                  <c:v>138.12000000397202</c:v>
                </c:pt>
                <c:pt idx="23597">
                  <c:v>138.12800000397198</c:v>
                </c:pt>
                <c:pt idx="23598">
                  <c:v>138.13600000397199</c:v>
                </c:pt>
                <c:pt idx="23599">
                  <c:v>138.14400000397302</c:v>
                </c:pt>
                <c:pt idx="23600">
                  <c:v>138.152000003973</c:v>
                </c:pt>
                <c:pt idx="23601">
                  <c:v>138.16000000397298</c:v>
                </c:pt>
                <c:pt idx="23602">
                  <c:v>138.16800000397299</c:v>
                </c:pt>
                <c:pt idx="23603">
                  <c:v>138.176000003974</c:v>
                </c:pt>
                <c:pt idx="23604">
                  <c:v>138.18400000397398</c:v>
                </c:pt>
                <c:pt idx="23605">
                  <c:v>138.19200000397399</c:v>
                </c:pt>
                <c:pt idx="23606">
                  <c:v>138.200000003974</c:v>
                </c:pt>
                <c:pt idx="23607">
                  <c:v>138.208000003975</c:v>
                </c:pt>
                <c:pt idx="23608">
                  <c:v>138.21600000397498</c:v>
                </c:pt>
                <c:pt idx="23609">
                  <c:v>138.22400000397499</c:v>
                </c:pt>
                <c:pt idx="23610">
                  <c:v>138.232000003975</c:v>
                </c:pt>
                <c:pt idx="23611">
                  <c:v>138.24000000397498</c:v>
                </c:pt>
                <c:pt idx="23612">
                  <c:v>138.24800000397599</c:v>
                </c:pt>
                <c:pt idx="23613">
                  <c:v>138.256000003976</c:v>
                </c:pt>
                <c:pt idx="23614">
                  <c:v>138.26400000397601</c:v>
                </c:pt>
                <c:pt idx="23615">
                  <c:v>138.27200000397599</c:v>
                </c:pt>
                <c:pt idx="23616">
                  <c:v>138.28000000397699</c:v>
                </c:pt>
                <c:pt idx="23617">
                  <c:v>138.288000003977</c:v>
                </c:pt>
                <c:pt idx="23618">
                  <c:v>138.29600000397699</c:v>
                </c:pt>
                <c:pt idx="23619">
                  <c:v>138.304000003977</c:v>
                </c:pt>
                <c:pt idx="23620">
                  <c:v>138.312000003978</c:v>
                </c:pt>
                <c:pt idx="23621">
                  <c:v>138.32000000397801</c:v>
                </c:pt>
                <c:pt idx="23622">
                  <c:v>138.32800000397799</c:v>
                </c:pt>
                <c:pt idx="23623">
                  <c:v>138.336000003978</c:v>
                </c:pt>
                <c:pt idx="23624">
                  <c:v>138.34400000397801</c:v>
                </c:pt>
                <c:pt idx="23625">
                  <c:v>138.35200000397899</c:v>
                </c:pt>
                <c:pt idx="23626">
                  <c:v>138.360000003979</c:v>
                </c:pt>
                <c:pt idx="23627">
                  <c:v>138.36800000397901</c:v>
                </c:pt>
                <c:pt idx="23628">
                  <c:v>138.37600000397902</c:v>
                </c:pt>
                <c:pt idx="23629">
                  <c:v>138.38400000397999</c:v>
                </c:pt>
                <c:pt idx="23630">
                  <c:v>138.39200000398</c:v>
                </c:pt>
                <c:pt idx="23631">
                  <c:v>138.40000000398001</c:v>
                </c:pt>
                <c:pt idx="23632">
                  <c:v>138.40800000397999</c:v>
                </c:pt>
                <c:pt idx="23633">
                  <c:v>138.416000003981</c:v>
                </c:pt>
                <c:pt idx="23634">
                  <c:v>138.42400000398101</c:v>
                </c:pt>
                <c:pt idx="23635">
                  <c:v>138.43200000398102</c:v>
                </c:pt>
                <c:pt idx="23636">
                  <c:v>138.440000003981</c:v>
                </c:pt>
                <c:pt idx="23637">
                  <c:v>138.44800000398101</c:v>
                </c:pt>
                <c:pt idx="23638">
                  <c:v>138.45600000398201</c:v>
                </c:pt>
                <c:pt idx="23639">
                  <c:v>138.46400000398202</c:v>
                </c:pt>
                <c:pt idx="23640">
                  <c:v>138.472000003982</c:v>
                </c:pt>
                <c:pt idx="23641">
                  <c:v>138.48000000398201</c:v>
                </c:pt>
                <c:pt idx="23642">
                  <c:v>138.48800000398302</c:v>
                </c:pt>
                <c:pt idx="23643">
                  <c:v>138.496000003983</c:v>
                </c:pt>
                <c:pt idx="23644">
                  <c:v>138.50400000398301</c:v>
                </c:pt>
                <c:pt idx="23645">
                  <c:v>138.51200000398302</c:v>
                </c:pt>
                <c:pt idx="23646">
                  <c:v>138.52000000398402</c:v>
                </c:pt>
                <c:pt idx="23647">
                  <c:v>138.528000003984</c:v>
                </c:pt>
                <c:pt idx="23648">
                  <c:v>138.53600000398399</c:v>
                </c:pt>
                <c:pt idx="23649">
                  <c:v>138.544000003984</c:v>
                </c:pt>
                <c:pt idx="23650">
                  <c:v>138.55200000398398</c:v>
                </c:pt>
                <c:pt idx="23651">
                  <c:v>138.56000000398498</c:v>
                </c:pt>
                <c:pt idx="23652">
                  <c:v>138.56800000398499</c:v>
                </c:pt>
                <c:pt idx="23653">
                  <c:v>138.576000003985</c:v>
                </c:pt>
                <c:pt idx="23654">
                  <c:v>138.58400000398498</c:v>
                </c:pt>
                <c:pt idx="23655">
                  <c:v>138.59200000398599</c:v>
                </c:pt>
                <c:pt idx="23656">
                  <c:v>138.600000003986</c:v>
                </c:pt>
                <c:pt idx="23657">
                  <c:v>138.60800000398598</c:v>
                </c:pt>
                <c:pt idx="23658">
                  <c:v>138.61600000398599</c:v>
                </c:pt>
                <c:pt idx="23659">
                  <c:v>138.62400000398699</c:v>
                </c:pt>
                <c:pt idx="23660">
                  <c:v>138.632000003987</c:v>
                </c:pt>
                <c:pt idx="23661">
                  <c:v>138.64000000398698</c:v>
                </c:pt>
                <c:pt idx="23662">
                  <c:v>138.64800000398699</c:v>
                </c:pt>
                <c:pt idx="23663">
                  <c:v>138.656000003987</c:v>
                </c:pt>
                <c:pt idx="23664">
                  <c:v>138.66400000398801</c:v>
                </c:pt>
                <c:pt idx="23665">
                  <c:v>138.67200000398799</c:v>
                </c:pt>
                <c:pt idx="23666">
                  <c:v>138.680000003988</c:v>
                </c:pt>
                <c:pt idx="23667">
                  <c:v>138.68800000398801</c:v>
                </c:pt>
                <c:pt idx="23668">
                  <c:v>138.69600000398898</c:v>
                </c:pt>
                <c:pt idx="23669">
                  <c:v>138.70400000398899</c:v>
                </c:pt>
                <c:pt idx="23670">
                  <c:v>138.712000003989</c:v>
                </c:pt>
                <c:pt idx="23671">
                  <c:v>138.72000000398901</c:v>
                </c:pt>
                <c:pt idx="23672">
                  <c:v>138.728000003989</c:v>
                </c:pt>
                <c:pt idx="23673">
                  <c:v>138.73600000399</c:v>
                </c:pt>
                <c:pt idx="23674">
                  <c:v>138.74400000399001</c:v>
                </c:pt>
                <c:pt idx="23675">
                  <c:v>138.75200000398999</c:v>
                </c:pt>
                <c:pt idx="23676">
                  <c:v>138.76000000399</c:v>
                </c:pt>
                <c:pt idx="23677">
                  <c:v>138.76800000399101</c:v>
                </c:pt>
                <c:pt idx="23678">
                  <c:v>138.77600000399102</c:v>
                </c:pt>
                <c:pt idx="23679">
                  <c:v>138.784000003991</c:v>
                </c:pt>
                <c:pt idx="23680">
                  <c:v>138.79200000399101</c:v>
                </c:pt>
                <c:pt idx="23681">
                  <c:v>138.80000000399201</c:v>
                </c:pt>
                <c:pt idx="23682">
                  <c:v>138.80800000399199</c:v>
                </c:pt>
                <c:pt idx="23683">
                  <c:v>138.816000003992</c:v>
                </c:pt>
                <c:pt idx="23684">
                  <c:v>138.82400000399201</c:v>
                </c:pt>
                <c:pt idx="23685">
                  <c:v>138.83200000399202</c:v>
                </c:pt>
                <c:pt idx="23686">
                  <c:v>138.840000003993</c:v>
                </c:pt>
                <c:pt idx="23687">
                  <c:v>138.84800000399301</c:v>
                </c:pt>
                <c:pt idx="23688">
                  <c:v>138.85600000399302</c:v>
                </c:pt>
                <c:pt idx="23689">
                  <c:v>138.864000003993</c:v>
                </c:pt>
                <c:pt idx="23690">
                  <c:v>138.872000003994</c:v>
                </c:pt>
                <c:pt idx="23691">
                  <c:v>138.88000000399401</c:v>
                </c:pt>
                <c:pt idx="23692">
                  <c:v>138.88800000399402</c:v>
                </c:pt>
                <c:pt idx="23693">
                  <c:v>138.896000003994</c:v>
                </c:pt>
                <c:pt idx="23694">
                  <c:v>138.90400000399501</c:v>
                </c:pt>
                <c:pt idx="23695">
                  <c:v>138.91200000399502</c:v>
                </c:pt>
                <c:pt idx="23696">
                  <c:v>138.920000003995</c:v>
                </c:pt>
                <c:pt idx="23697">
                  <c:v>138.92800000399498</c:v>
                </c:pt>
                <c:pt idx="23698">
                  <c:v>138.93600000399499</c:v>
                </c:pt>
                <c:pt idx="23699">
                  <c:v>138.94400000399602</c:v>
                </c:pt>
                <c:pt idx="23700">
                  <c:v>138.95200000399598</c:v>
                </c:pt>
                <c:pt idx="23701">
                  <c:v>138.96000000399599</c:v>
                </c:pt>
                <c:pt idx="23702">
                  <c:v>138.968000003996</c:v>
                </c:pt>
                <c:pt idx="23703">
                  <c:v>138.976000003997</c:v>
                </c:pt>
                <c:pt idx="23704">
                  <c:v>138.98400000399698</c:v>
                </c:pt>
                <c:pt idx="23705">
                  <c:v>138.99200000399699</c:v>
                </c:pt>
                <c:pt idx="23706">
                  <c:v>139.000000003997</c:v>
                </c:pt>
                <c:pt idx="23707">
                  <c:v>139.00800000399798</c:v>
                </c:pt>
                <c:pt idx="23708">
                  <c:v>139.01600000399799</c:v>
                </c:pt>
                <c:pt idx="23709">
                  <c:v>139.024000003998</c:v>
                </c:pt>
                <c:pt idx="23710">
                  <c:v>139.03200000399801</c:v>
                </c:pt>
                <c:pt idx="23711">
                  <c:v>139.04000000399799</c:v>
                </c:pt>
                <c:pt idx="23712">
                  <c:v>139.04800000399899</c:v>
                </c:pt>
                <c:pt idx="23713">
                  <c:v>139.056000003999</c:v>
                </c:pt>
                <c:pt idx="23714">
                  <c:v>139.06400000399898</c:v>
                </c:pt>
                <c:pt idx="23715">
                  <c:v>139.07200000399899</c:v>
                </c:pt>
                <c:pt idx="23716">
                  <c:v>139.080000004</c:v>
                </c:pt>
                <c:pt idx="23717">
                  <c:v>139.08800000400001</c:v>
                </c:pt>
                <c:pt idx="23718">
                  <c:v>139.09600000399999</c:v>
                </c:pt>
                <c:pt idx="23719">
                  <c:v>139.104000004</c:v>
                </c:pt>
                <c:pt idx="23720">
                  <c:v>139.112000004001</c:v>
                </c:pt>
                <c:pt idx="23721">
                  <c:v>139.12000000400099</c:v>
                </c:pt>
                <c:pt idx="23722">
                  <c:v>139.128000004001</c:v>
                </c:pt>
                <c:pt idx="23723">
                  <c:v>139.136000004001</c:v>
                </c:pt>
                <c:pt idx="23724">
                  <c:v>139.14400000400101</c:v>
                </c:pt>
                <c:pt idx="23725">
                  <c:v>139.15200000400199</c:v>
                </c:pt>
                <c:pt idx="23726">
                  <c:v>139.160000004002</c:v>
                </c:pt>
                <c:pt idx="23727">
                  <c:v>139.16800000400201</c:v>
                </c:pt>
                <c:pt idx="23728">
                  <c:v>139.17600000400199</c:v>
                </c:pt>
                <c:pt idx="23729">
                  <c:v>139.184000004003</c:v>
                </c:pt>
                <c:pt idx="23730">
                  <c:v>139.19200000400301</c:v>
                </c:pt>
                <c:pt idx="23731">
                  <c:v>139.20000000400302</c:v>
                </c:pt>
                <c:pt idx="23732">
                  <c:v>139.208000004003</c:v>
                </c:pt>
                <c:pt idx="23733">
                  <c:v>139.216000004004</c:v>
                </c:pt>
                <c:pt idx="23734">
                  <c:v>139.22400000400401</c:v>
                </c:pt>
                <c:pt idx="23735">
                  <c:v>139.23200000400399</c:v>
                </c:pt>
                <c:pt idx="23736">
                  <c:v>139.240000004004</c:v>
                </c:pt>
                <c:pt idx="23737">
                  <c:v>139.24800000400401</c:v>
                </c:pt>
                <c:pt idx="23738">
                  <c:v>139.25600000400502</c:v>
                </c:pt>
                <c:pt idx="23739">
                  <c:v>139.264000004005</c:v>
                </c:pt>
                <c:pt idx="23740">
                  <c:v>139.27200000400501</c:v>
                </c:pt>
                <c:pt idx="23741">
                  <c:v>139.28000000400502</c:v>
                </c:pt>
                <c:pt idx="23742">
                  <c:v>139.28800000400602</c:v>
                </c:pt>
                <c:pt idx="23743">
                  <c:v>139.296000004006</c:v>
                </c:pt>
                <c:pt idx="23744">
                  <c:v>139.30400000400601</c:v>
                </c:pt>
                <c:pt idx="23745">
                  <c:v>139.31200000400599</c:v>
                </c:pt>
                <c:pt idx="23746">
                  <c:v>139.320000004007</c:v>
                </c:pt>
                <c:pt idx="23747">
                  <c:v>139.32800000400701</c:v>
                </c:pt>
                <c:pt idx="23748">
                  <c:v>139.33600000400699</c:v>
                </c:pt>
                <c:pt idx="23749">
                  <c:v>139.344000004007</c:v>
                </c:pt>
                <c:pt idx="23750">
                  <c:v>139.35200000400698</c:v>
                </c:pt>
                <c:pt idx="23751">
                  <c:v>139.36000000400799</c:v>
                </c:pt>
                <c:pt idx="23752">
                  <c:v>139.368000004008</c:v>
                </c:pt>
                <c:pt idx="23753">
                  <c:v>139.37600000400798</c:v>
                </c:pt>
                <c:pt idx="23754">
                  <c:v>139.38400000400799</c:v>
                </c:pt>
                <c:pt idx="23755">
                  <c:v>139.39200000400899</c:v>
                </c:pt>
                <c:pt idx="23756">
                  <c:v>139.400000004009</c:v>
                </c:pt>
                <c:pt idx="23757">
                  <c:v>139.40800000400898</c:v>
                </c:pt>
                <c:pt idx="23758">
                  <c:v>139.41600000400899</c:v>
                </c:pt>
                <c:pt idx="23759">
                  <c:v>139.42400000401</c:v>
                </c:pt>
                <c:pt idx="23760">
                  <c:v>139.43200000400998</c:v>
                </c:pt>
                <c:pt idx="23761">
                  <c:v>139.44000000400999</c:v>
                </c:pt>
                <c:pt idx="23762">
                  <c:v>139.44800000401</c:v>
                </c:pt>
                <c:pt idx="23763">
                  <c:v>139.45600000401001</c:v>
                </c:pt>
                <c:pt idx="23764">
                  <c:v>139.46400000401098</c:v>
                </c:pt>
                <c:pt idx="23765">
                  <c:v>139.47200000401099</c:v>
                </c:pt>
                <c:pt idx="23766">
                  <c:v>139.480000004011</c:v>
                </c:pt>
                <c:pt idx="23767">
                  <c:v>139.48800000401098</c:v>
                </c:pt>
                <c:pt idx="23768">
                  <c:v>139.49600000401199</c:v>
                </c:pt>
                <c:pt idx="23769">
                  <c:v>139.504000004012</c:v>
                </c:pt>
                <c:pt idx="23770">
                  <c:v>139.51200000401201</c:v>
                </c:pt>
                <c:pt idx="23771">
                  <c:v>139.52000000401199</c:v>
                </c:pt>
                <c:pt idx="23772">
                  <c:v>139.528000004012</c:v>
                </c:pt>
                <c:pt idx="23773">
                  <c:v>139.536000004013</c:v>
                </c:pt>
                <c:pt idx="23774">
                  <c:v>139.54400000401301</c:v>
                </c:pt>
                <c:pt idx="23775">
                  <c:v>139.552000004013</c:v>
                </c:pt>
                <c:pt idx="23776">
                  <c:v>139.56000000401301</c:v>
                </c:pt>
                <c:pt idx="23777">
                  <c:v>139.56800000401401</c:v>
                </c:pt>
                <c:pt idx="23778">
                  <c:v>139.57600000401399</c:v>
                </c:pt>
                <c:pt idx="23779">
                  <c:v>139.584000004014</c:v>
                </c:pt>
                <c:pt idx="23780">
                  <c:v>139.59200000401401</c:v>
                </c:pt>
                <c:pt idx="23781">
                  <c:v>139.60000000401502</c:v>
                </c:pt>
                <c:pt idx="23782">
                  <c:v>139.608000004015</c:v>
                </c:pt>
                <c:pt idx="23783">
                  <c:v>139.61600000401501</c:v>
                </c:pt>
                <c:pt idx="23784">
                  <c:v>139.62400000401502</c:v>
                </c:pt>
                <c:pt idx="23785">
                  <c:v>139.632000004015</c:v>
                </c:pt>
                <c:pt idx="23786">
                  <c:v>139.640000004016</c:v>
                </c:pt>
                <c:pt idx="23787">
                  <c:v>139.64800000401601</c:v>
                </c:pt>
                <c:pt idx="23788">
                  <c:v>139.65600000401602</c:v>
                </c:pt>
                <c:pt idx="23789">
                  <c:v>139.664000004016</c:v>
                </c:pt>
                <c:pt idx="23790">
                  <c:v>139.67200000401701</c:v>
                </c:pt>
                <c:pt idx="23791">
                  <c:v>139.68000000401702</c:v>
                </c:pt>
                <c:pt idx="23792">
                  <c:v>139.688000004017</c:v>
                </c:pt>
                <c:pt idx="23793">
                  <c:v>139.69600000401701</c:v>
                </c:pt>
                <c:pt idx="23794">
                  <c:v>139.70400000401801</c:v>
                </c:pt>
                <c:pt idx="23795">
                  <c:v>139.71200000401802</c:v>
                </c:pt>
                <c:pt idx="23796">
                  <c:v>139.720000004018</c:v>
                </c:pt>
                <c:pt idx="23797">
                  <c:v>139.72800000401799</c:v>
                </c:pt>
                <c:pt idx="23798">
                  <c:v>139.736000004018</c:v>
                </c:pt>
                <c:pt idx="23799">
                  <c:v>139.744000004019</c:v>
                </c:pt>
                <c:pt idx="23800">
                  <c:v>139.75200000401898</c:v>
                </c:pt>
                <c:pt idx="23801">
                  <c:v>139.76000000401899</c:v>
                </c:pt>
                <c:pt idx="23802">
                  <c:v>139.768000004019</c:v>
                </c:pt>
                <c:pt idx="23803">
                  <c:v>139.77600000401998</c:v>
                </c:pt>
                <c:pt idx="23804">
                  <c:v>139.78400000401999</c:v>
                </c:pt>
                <c:pt idx="23805">
                  <c:v>139.79200000402</c:v>
                </c:pt>
                <c:pt idx="23806">
                  <c:v>139.80000000401998</c:v>
                </c:pt>
                <c:pt idx="23807">
                  <c:v>139.80800000402098</c:v>
                </c:pt>
                <c:pt idx="23808">
                  <c:v>139.81600000402099</c:v>
                </c:pt>
                <c:pt idx="23809">
                  <c:v>139.824000004021</c:v>
                </c:pt>
                <c:pt idx="23810">
                  <c:v>139.83200000402098</c:v>
                </c:pt>
                <c:pt idx="23811">
                  <c:v>139.84000000402099</c:v>
                </c:pt>
                <c:pt idx="23812">
                  <c:v>139.848000004022</c:v>
                </c:pt>
                <c:pt idx="23813">
                  <c:v>139.85600000402201</c:v>
                </c:pt>
                <c:pt idx="23814">
                  <c:v>139.86400000402199</c:v>
                </c:pt>
                <c:pt idx="23815">
                  <c:v>139.872000004022</c:v>
                </c:pt>
                <c:pt idx="23816">
                  <c:v>139.880000004023</c:v>
                </c:pt>
                <c:pt idx="23817">
                  <c:v>139.88800000402298</c:v>
                </c:pt>
                <c:pt idx="23818">
                  <c:v>139.89600000402299</c:v>
                </c:pt>
                <c:pt idx="23819">
                  <c:v>139.904000004023</c:v>
                </c:pt>
                <c:pt idx="23820">
                  <c:v>139.91200000402401</c:v>
                </c:pt>
                <c:pt idx="23821">
                  <c:v>139.92000000402399</c:v>
                </c:pt>
                <c:pt idx="23822">
                  <c:v>139.928000004024</c:v>
                </c:pt>
                <c:pt idx="23823">
                  <c:v>139.93600000402401</c:v>
                </c:pt>
                <c:pt idx="23824">
                  <c:v>139.94400000402399</c:v>
                </c:pt>
                <c:pt idx="23825">
                  <c:v>139.952000004025</c:v>
                </c:pt>
                <c:pt idx="23826">
                  <c:v>139.96000000402501</c:v>
                </c:pt>
                <c:pt idx="23827">
                  <c:v>139.96800000402501</c:v>
                </c:pt>
                <c:pt idx="23828">
                  <c:v>139.976000004025</c:v>
                </c:pt>
                <c:pt idx="23829">
                  <c:v>139.984000004026</c:v>
                </c:pt>
                <c:pt idx="23830">
                  <c:v>139.99200000402601</c:v>
                </c:pt>
                <c:pt idx="23831">
                  <c:v>140.00000000402599</c:v>
                </c:pt>
                <c:pt idx="23832">
                  <c:v>140.008000004026</c:v>
                </c:pt>
                <c:pt idx="23833">
                  <c:v>140.01600000402701</c:v>
                </c:pt>
                <c:pt idx="23834">
                  <c:v>140.02400000402702</c:v>
                </c:pt>
                <c:pt idx="23835">
                  <c:v>140.032000004027</c:v>
                </c:pt>
                <c:pt idx="23836">
                  <c:v>140.04000000402701</c:v>
                </c:pt>
                <c:pt idx="23837">
                  <c:v>140.04800000402702</c:v>
                </c:pt>
                <c:pt idx="23838">
                  <c:v>140.05600000402799</c:v>
                </c:pt>
                <c:pt idx="23839">
                  <c:v>140.064000004028</c:v>
                </c:pt>
                <c:pt idx="23840">
                  <c:v>140.07200000402801</c:v>
                </c:pt>
                <c:pt idx="23841">
                  <c:v>140.08000000402802</c:v>
                </c:pt>
                <c:pt idx="23842">
                  <c:v>140.088000004029</c:v>
                </c:pt>
                <c:pt idx="23843">
                  <c:v>140.09600000402901</c:v>
                </c:pt>
                <c:pt idx="23844">
                  <c:v>140.10400000402902</c:v>
                </c:pt>
                <c:pt idx="23845">
                  <c:v>140.11200000402903</c:v>
                </c:pt>
                <c:pt idx="23846">
                  <c:v>140.12000000403</c:v>
                </c:pt>
                <c:pt idx="23847">
                  <c:v>140.12800000403001</c:v>
                </c:pt>
                <c:pt idx="23848">
                  <c:v>140.13600000403</c:v>
                </c:pt>
                <c:pt idx="23849">
                  <c:v>140.14400000402998</c:v>
                </c:pt>
                <c:pt idx="23850">
                  <c:v>140.15200000402999</c:v>
                </c:pt>
                <c:pt idx="23851">
                  <c:v>140.16000000403099</c:v>
                </c:pt>
                <c:pt idx="23852">
                  <c:v>140.168000004031</c:v>
                </c:pt>
                <c:pt idx="23853">
                  <c:v>140.17600000403098</c:v>
                </c:pt>
                <c:pt idx="23854">
                  <c:v>140.18400000403099</c:v>
                </c:pt>
                <c:pt idx="23855">
                  <c:v>140.192000004032</c:v>
                </c:pt>
                <c:pt idx="23856">
                  <c:v>140.20000000403198</c:v>
                </c:pt>
                <c:pt idx="23857">
                  <c:v>140.20800000403199</c:v>
                </c:pt>
                <c:pt idx="23858">
                  <c:v>140.216000004032</c:v>
                </c:pt>
                <c:pt idx="23859">
                  <c:v>140.224000004033</c:v>
                </c:pt>
                <c:pt idx="23860">
                  <c:v>140.23200000403298</c:v>
                </c:pt>
                <c:pt idx="23861">
                  <c:v>140.24000000403299</c:v>
                </c:pt>
                <c:pt idx="23862">
                  <c:v>140.248000004033</c:v>
                </c:pt>
                <c:pt idx="23863">
                  <c:v>140.25600000403298</c:v>
                </c:pt>
                <c:pt idx="23864">
                  <c:v>140.26400000403399</c:v>
                </c:pt>
                <c:pt idx="23865">
                  <c:v>140.272000004034</c:v>
                </c:pt>
                <c:pt idx="23866">
                  <c:v>140.28000000403401</c:v>
                </c:pt>
                <c:pt idx="23867">
                  <c:v>140.28800000403399</c:v>
                </c:pt>
                <c:pt idx="23868">
                  <c:v>140.29600000403499</c:v>
                </c:pt>
                <c:pt idx="23869">
                  <c:v>140.304000004035</c:v>
                </c:pt>
                <c:pt idx="23870">
                  <c:v>140.31200000403499</c:v>
                </c:pt>
                <c:pt idx="23871">
                  <c:v>140.32000000403499</c:v>
                </c:pt>
                <c:pt idx="23872">
                  <c:v>140.328000004036</c:v>
                </c:pt>
                <c:pt idx="23873">
                  <c:v>140.33600000403601</c:v>
                </c:pt>
                <c:pt idx="23874">
                  <c:v>140.34400000403599</c:v>
                </c:pt>
                <c:pt idx="23875">
                  <c:v>140.352000004036</c:v>
                </c:pt>
                <c:pt idx="23876">
                  <c:v>140.36000000403601</c:v>
                </c:pt>
                <c:pt idx="23877">
                  <c:v>140.36800000403701</c:v>
                </c:pt>
                <c:pt idx="23878">
                  <c:v>140.376000004037</c:v>
                </c:pt>
                <c:pt idx="23879">
                  <c:v>140.38400000403701</c:v>
                </c:pt>
                <c:pt idx="23880">
                  <c:v>140.39200000403702</c:v>
                </c:pt>
                <c:pt idx="23881">
                  <c:v>140.40000000403799</c:v>
                </c:pt>
                <c:pt idx="23882">
                  <c:v>140.408000004038</c:v>
                </c:pt>
                <c:pt idx="23883">
                  <c:v>140.41600000403801</c:v>
                </c:pt>
                <c:pt idx="23884">
                  <c:v>140.42400000403802</c:v>
                </c:pt>
                <c:pt idx="23885">
                  <c:v>140.432000004038</c:v>
                </c:pt>
                <c:pt idx="23886">
                  <c:v>140.44000000403901</c:v>
                </c:pt>
                <c:pt idx="23887">
                  <c:v>140.44800000403902</c:v>
                </c:pt>
                <c:pt idx="23888">
                  <c:v>140.456000004039</c:v>
                </c:pt>
                <c:pt idx="23889">
                  <c:v>140.46400000403901</c:v>
                </c:pt>
                <c:pt idx="23890">
                  <c:v>140.47200000404001</c:v>
                </c:pt>
                <c:pt idx="23891">
                  <c:v>140.48000000404002</c:v>
                </c:pt>
                <c:pt idx="23892">
                  <c:v>140.48800000404</c:v>
                </c:pt>
                <c:pt idx="23893">
                  <c:v>140.49600000404001</c:v>
                </c:pt>
                <c:pt idx="23894">
                  <c:v>140.50400000404102</c:v>
                </c:pt>
                <c:pt idx="23895">
                  <c:v>140.512000004041</c:v>
                </c:pt>
                <c:pt idx="23896">
                  <c:v>140.52000000404101</c:v>
                </c:pt>
                <c:pt idx="23897">
                  <c:v>140.52800000404099</c:v>
                </c:pt>
                <c:pt idx="23898">
                  <c:v>140.536000004041</c:v>
                </c:pt>
                <c:pt idx="23899">
                  <c:v>140.544000004042</c:v>
                </c:pt>
                <c:pt idx="23900">
                  <c:v>140.55200000404199</c:v>
                </c:pt>
                <c:pt idx="23901">
                  <c:v>140.560000004042</c:v>
                </c:pt>
                <c:pt idx="23902">
                  <c:v>140.56800000404198</c:v>
                </c:pt>
                <c:pt idx="23903">
                  <c:v>140.57600000404298</c:v>
                </c:pt>
                <c:pt idx="23904">
                  <c:v>140.58400000404299</c:v>
                </c:pt>
                <c:pt idx="23905">
                  <c:v>140.592000004043</c:v>
                </c:pt>
                <c:pt idx="23906">
                  <c:v>140.60000000404298</c:v>
                </c:pt>
                <c:pt idx="23907">
                  <c:v>140.60800000404399</c:v>
                </c:pt>
                <c:pt idx="23908">
                  <c:v>140.616000004044</c:v>
                </c:pt>
                <c:pt idx="23909">
                  <c:v>140.62400000404398</c:v>
                </c:pt>
                <c:pt idx="23910">
                  <c:v>140.63200000404399</c:v>
                </c:pt>
                <c:pt idx="23911">
                  <c:v>140.640000004044</c:v>
                </c:pt>
                <c:pt idx="23912">
                  <c:v>140.648000004045</c:v>
                </c:pt>
                <c:pt idx="23913">
                  <c:v>140.65600000404498</c:v>
                </c:pt>
                <c:pt idx="23914">
                  <c:v>140.66400000404499</c:v>
                </c:pt>
                <c:pt idx="23915">
                  <c:v>140.672000004045</c:v>
                </c:pt>
                <c:pt idx="23916">
                  <c:v>140.68000000404601</c:v>
                </c:pt>
                <c:pt idx="23917">
                  <c:v>140.68800000404599</c:v>
                </c:pt>
                <c:pt idx="23918">
                  <c:v>140.696000004046</c:v>
                </c:pt>
                <c:pt idx="23919">
                  <c:v>140.70400000404601</c:v>
                </c:pt>
                <c:pt idx="23920">
                  <c:v>140.71200000404698</c:v>
                </c:pt>
                <c:pt idx="23921">
                  <c:v>140.72000000404699</c:v>
                </c:pt>
                <c:pt idx="23922">
                  <c:v>140.728000004047</c:v>
                </c:pt>
                <c:pt idx="23923">
                  <c:v>140.73600000404701</c:v>
                </c:pt>
                <c:pt idx="23924">
                  <c:v>140.744000004047</c:v>
                </c:pt>
                <c:pt idx="23925">
                  <c:v>140.752000004048</c:v>
                </c:pt>
                <c:pt idx="23926">
                  <c:v>140.76000000404801</c:v>
                </c:pt>
                <c:pt idx="23927">
                  <c:v>140.76800000404799</c:v>
                </c:pt>
                <c:pt idx="23928">
                  <c:v>140.776000004048</c:v>
                </c:pt>
                <c:pt idx="23929">
                  <c:v>140.78400000404901</c:v>
                </c:pt>
                <c:pt idx="23930">
                  <c:v>140.79200000404902</c:v>
                </c:pt>
                <c:pt idx="23931">
                  <c:v>140.800000004049</c:v>
                </c:pt>
                <c:pt idx="23932">
                  <c:v>140.80800000404901</c:v>
                </c:pt>
                <c:pt idx="23933">
                  <c:v>140.81600000405001</c:v>
                </c:pt>
                <c:pt idx="23934">
                  <c:v>140.82400000404999</c:v>
                </c:pt>
                <c:pt idx="23935">
                  <c:v>140.83200000405</c:v>
                </c:pt>
                <c:pt idx="23936">
                  <c:v>140.84000000405001</c:v>
                </c:pt>
                <c:pt idx="23937">
                  <c:v>140.84800000405002</c:v>
                </c:pt>
                <c:pt idx="23938">
                  <c:v>140.856000004051</c:v>
                </c:pt>
                <c:pt idx="23939">
                  <c:v>140.86400000405101</c:v>
                </c:pt>
                <c:pt idx="23940">
                  <c:v>140.87200000405102</c:v>
                </c:pt>
                <c:pt idx="23941">
                  <c:v>140.880000004051</c:v>
                </c:pt>
                <c:pt idx="23942">
                  <c:v>140.888000004052</c:v>
                </c:pt>
                <c:pt idx="23943">
                  <c:v>140.89600000405201</c:v>
                </c:pt>
                <c:pt idx="23944">
                  <c:v>140.90400000405202</c:v>
                </c:pt>
                <c:pt idx="23945">
                  <c:v>140.912000004052</c:v>
                </c:pt>
                <c:pt idx="23946">
                  <c:v>140.92000000405301</c:v>
                </c:pt>
                <c:pt idx="23947">
                  <c:v>140.92800000405302</c:v>
                </c:pt>
                <c:pt idx="23948">
                  <c:v>140.936000004053</c:v>
                </c:pt>
                <c:pt idx="23949">
                  <c:v>140.94400000405298</c:v>
                </c:pt>
                <c:pt idx="23950">
                  <c:v>140.95200000405299</c:v>
                </c:pt>
                <c:pt idx="23951">
                  <c:v>140.960000004054</c:v>
                </c:pt>
                <c:pt idx="23952">
                  <c:v>140.96800000405398</c:v>
                </c:pt>
                <c:pt idx="23953">
                  <c:v>140.97600000405399</c:v>
                </c:pt>
                <c:pt idx="23954">
                  <c:v>140.984000004054</c:v>
                </c:pt>
                <c:pt idx="23955">
                  <c:v>140.992000004055</c:v>
                </c:pt>
                <c:pt idx="23956">
                  <c:v>141.00000000405498</c:v>
                </c:pt>
                <c:pt idx="23957">
                  <c:v>141.00800000405499</c:v>
                </c:pt>
                <c:pt idx="23958">
                  <c:v>141.016000004055</c:v>
                </c:pt>
                <c:pt idx="23959">
                  <c:v>141.02400000405598</c:v>
                </c:pt>
                <c:pt idx="23960">
                  <c:v>141.03200000405599</c:v>
                </c:pt>
                <c:pt idx="23961">
                  <c:v>141.040000004056</c:v>
                </c:pt>
                <c:pt idx="23962">
                  <c:v>141.04800000405601</c:v>
                </c:pt>
                <c:pt idx="23963">
                  <c:v>141.05600000405599</c:v>
                </c:pt>
                <c:pt idx="23964">
                  <c:v>141.06400000405699</c:v>
                </c:pt>
                <c:pt idx="23965">
                  <c:v>141.072000004057</c:v>
                </c:pt>
                <c:pt idx="23966">
                  <c:v>141.08000000405698</c:v>
                </c:pt>
                <c:pt idx="23967">
                  <c:v>141.08800000405699</c:v>
                </c:pt>
                <c:pt idx="23968">
                  <c:v>141.096000004058</c:v>
                </c:pt>
                <c:pt idx="23969">
                  <c:v>141.10400000405801</c:v>
                </c:pt>
                <c:pt idx="23970">
                  <c:v>141.11200000405799</c:v>
                </c:pt>
                <c:pt idx="23971">
                  <c:v>141.120000004058</c:v>
                </c:pt>
                <c:pt idx="23972">
                  <c:v>141.128000004059</c:v>
                </c:pt>
                <c:pt idx="23973">
                  <c:v>141.13600000405899</c:v>
                </c:pt>
                <c:pt idx="23974">
                  <c:v>141.144000004059</c:v>
                </c:pt>
                <c:pt idx="23975">
                  <c:v>141.152000004059</c:v>
                </c:pt>
                <c:pt idx="23976">
                  <c:v>141.16000000405901</c:v>
                </c:pt>
                <c:pt idx="23977">
                  <c:v>141.16800000405999</c:v>
                </c:pt>
                <c:pt idx="23978">
                  <c:v>141.17600000406</c:v>
                </c:pt>
                <c:pt idx="23979">
                  <c:v>141.18400000406001</c:v>
                </c:pt>
                <c:pt idx="23980">
                  <c:v>141.19200000405999</c:v>
                </c:pt>
                <c:pt idx="23981">
                  <c:v>141.200000004061</c:v>
                </c:pt>
                <c:pt idx="23982">
                  <c:v>141.20800000406101</c:v>
                </c:pt>
                <c:pt idx="23983">
                  <c:v>141.21600000406102</c:v>
                </c:pt>
                <c:pt idx="23984">
                  <c:v>141.224000004061</c:v>
                </c:pt>
                <c:pt idx="23985">
                  <c:v>141.23200000406101</c:v>
                </c:pt>
                <c:pt idx="23986">
                  <c:v>141.24000000406201</c:v>
                </c:pt>
                <c:pt idx="23987">
                  <c:v>141.24800000406202</c:v>
                </c:pt>
                <c:pt idx="23988">
                  <c:v>141.256000004062</c:v>
                </c:pt>
                <c:pt idx="23989">
                  <c:v>141.26400000406201</c:v>
                </c:pt>
                <c:pt idx="23990">
                  <c:v>141.27200000406302</c:v>
                </c:pt>
                <c:pt idx="23991">
                  <c:v>141.280000004063</c:v>
                </c:pt>
                <c:pt idx="23992">
                  <c:v>141.28800000406301</c:v>
                </c:pt>
                <c:pt idx="23993">
                  <c:v>141.29600000406302</c:v>
                </c:pt>
                <c:pt idx="23994">
                  <c:v>141.30400000406402</c:v>
                </c:pt>
                <c:pt idx="23995">
                  <c:v>141.312000004064</c:v>
                </c:pt>
                <c:pt idx="23996">
                  <c:v>141.32000000406401</c:v>
                </c:pt>
                <c:pt idx="23997">
                  <c:v>141.32800000406399</c:v>
                </c:pt>
                <c:pt idx="23998">
                  <c:v>141.33600000406398</c:v>
                </c:pt>
                <c:pt idx="23999">
                  <c:v>141.34400000406501</c:v>
                </c:pt>
                <c:pt idx="24000">
                  <c:v>141.35200000406499</c:v>
                </c:pt>
                <c:pt idx="24001">
                  <c:v>141.360000004065</c:v>
                </c:pt>
                <c:pt idx="24002">
                  <c:v>141.36800000406498</c:v>
                </c:pt>
                <c:pt idx="24003">
                  <c:v>141.37600000406599</c:v>
                </c:pt>
                <c:pt idx="24004">
                  <c:v>141.384000004066</c:v>
                </c:pt>
                <c:pt idx="24005">
                  <c:v>141.39200000406598</c:v>
                </c:pt>
                <c:pt idx="24006">
                  <c:v>141.40000000406599</c:v>
                </c:pt>
                <c:pt idx="24007">
                  <c:v>141.40800000406699</c:v>
                </c:pt>
                <c:pt idx="24008">
                  <c:v>141.416000004067</c:v>
                </c:pt>
                <c:pt idx="24009">
                  <c:v>141.42400000406698</c:v>
                </c:pt>
                <c:pt idx="24010">
                  <c:v>141.43200000406699</c:v>
                </c:pt>
                <c:pt idx="24011">
                  <c:v>141.440000004067</c:v>
                </c:pt>
                <c:pt idx="24012">
                  <c:v>141.44800000406798</c:v>
                </c:pt>
                <c:pt idx="24013">
                  <c:v>141.45600000406799</c:v>
                </c:pt>
                <c:pt idx="24014">
                  <c:v>141.464000004068</c:v>
                </c:pt>
                <c:pt idx="24015">
                  <c:v>141.47200000406801</c:v>
                </c:pt>
                <c:pt idx="24016">
                  <c:v>141.48000000406898</c:v>
                </c:pt>
                <c:pt idx="24017">
                  <c:v>141.48800000406899</c:v>
                </c:pt>
                <c:pt idx="24018">
                  <c:v>141.496000004069</c:v>
                </c:pt>
                <c:pt idx="24019">
                  <c:v>141.50400000406901</c:v>
                </c:pt>
                <c:pt idx="24020">
                  <c:v>141.51200000406999</c:v>
                </c:pt>
                <c:pt idx="24021">
                  <c:v>141.52000000407</c:v>
                </c:pt>
                <c:pt idx="24022">
                  <c:v>141.52800000407001</c:v>
                </c:pt>
                <c:pt idx="24023">
                  <c:v>141.53600000406999</c:v>
                </c:pt>
                <c:pt idx="24024">
                  <c:v>141.54400000407</c:v>
                </c:pt>
                <c:pt idx="24025">
                  <c:v>141.552000004071</c:v>
                </c:pt>
                <c:pt idx="24026">
                  <c:v>141.56000000407101</c:v>
                </c:pt>
                <c:pt idx="24027">
                  <c:v>141.568000004071</c:v>
                </c:pt>
                <c:pt idx="24028">
                  <c:v>141.57600000407101</c:v>
                </c:pt>
                <c:pt idx="24029">
                  <c:v>141.58400000407201</c:v>
                </c:pt>
                <c:pt idx="24030">
                  <c:v>141.59200000407199</c:v>
                </c:pt>
                <c:pt idx="24031">
                  <c:v>141.600000004072</c:v>
                </c:pt>
                <c:pt idx="24032">
                  <c:v>141.60800000407201</c:v>
                </c:pt>
                <c:pt idx="24033">
                  <c:v>141.61600000407302</c:v>
                </c:pt>
                <c:pt idx="24034">
                  <c:v>141.624000004073</c:v>
                </c:pt>
                <c:pt idx="24035">
                  <c:v>141.63200000407301</c:v>
                </c:pt>
                <c:pt idx="24036">
                  <c:v>141.64000000407302</c:v>
                </c:pt>
                <c:pt idx="24037">
                  <c:v>141.648000004073</c:v>
                </c:pt>
                <c:pt idx="24038">
                  <c:v>141.656000004074</c:v>
                </c:pt>
                <c:pt idx="24039">
                  <c:v>141.66400000407401</c:v>
                </c:pt>
                <c:pt idx="24040">
                  <c:v>141.67200000407402</c:v>
                </c:pt>
                <c:pt idx="24041">
                  <c:v>141.680000004074</c:v>
                </c:pt>
                <c:pt idx="24042">
                  <c:v>141.68800000407501</c:v>
                </c:pt>
                <c:pt idx="24043">
                  <c:v>141.69600000407502</c:v>
                </c:pt>
                <c:pt idx="24044">
                  <c:v>141.704000004075</c:v>
                </c:pt>
                <c:pt idx="24045">
                  <c:v>141.71200000407501</c:v>
                </c:pt>
                <c:pt idx="24046">
                  <c:v>141.72000000407601</c:v>
                </c:pt>
                <c:pt idx="24047">
                  <c:v>141.72800000407602</c:v>
                </c:pt>
                <c:pt idx="24048">
                  <c:v>141.736000004076</c:v>
                </c:pt>
                <c:pt idx="24049">
                  <c:v>141.74400000407599</c:v>
                </c:pt>
                <c:pt idx="24050">
                  <c:v>141.752000004076</c:v>
                </c:pt>
                <c:pt idx="24051">
                  <c:v>141.760000004077</c:v>
                </c:pt>
                <c:pt idx="24052">
                  <c:v>141.76800000407698</c:v>
                </c:pt>
                <c:pt idx="24053">
                  <c:v>141.77600000407699</c:v>
                </c:pt>
                <c:pt idx="24054">
                  <c:v>141.784000004077</c:v>
                </c:pt>
                <c:pt idx="24055">
                  <c:v>141.79200000407798</c:v>
                </c:pt>
                <c:pt idx="24056">
                  <c:v>141.80000000407799</c:v>
                </c:pt>
                <c:pt idx="24057">
                  <c:v>141.808000004078</c:v>
                </c:pt>
                <c:pt idx="24058">
                  <c:v>141.81600000407801</c:v>
                </c:pt>
                <c:pt idx="24059">
                  <c:v>141.82400000407898</c:v>
                </c:pt>
                <c:pt idx="24060">
                  <c:v>141.83200000407899</c:v>
                </c:pt>
                <c:pt idx="24061">
                  <c:v>141.840000004079</c:v>
                </c:pt>
                <c:pt idx="24062">
                  <c:v>141.84800000407898</c:v>
                </c:pt>
                <c:pt idx="24063">
                  <c:v>141.85600000407899</c:v>
                </c:pt>
                <c:pt idx="24064">
                  <c:v>141.86400000408</c:v>
                </c:pt>
                <c:pt idx="24065">
                  <c:v>141.87200000408001</c:v>
                </c:pt>
                <c:pt idx="24066">
                  <c:v>141.88000000407999</c:v>
                </c:pt>
                <c:pt idx="24067">
                  <c:v>141.88800000408</c:v>
                </c:pt>
                <c:pt idx="24068">
                  <c:v>141.896000004081</c:v>
                </c:pt>
                <c:pt idx="24069">
                  <c:v>141.90400000408098</c:v>
                </c:pt>
                <c:pt idx="24070">
                  <c:v>141.91200000408099</c:v>
                </c:pt>
                <c:pt idx="24071">
                  <c:v>141.920000004081</c:v>
                </c:pt>
                <c:pt idx="24072">
                  <c:v>141.92800000408201</c:v>
                </c:pt>
                <c:pt idx="24073">
                  <c:v>141.93600000408199</c:v>
                </c:pt>
                <c:pt idx="24074">
                  <c:v>141.944000004082</c:v>
                </c:pt>
                <c:pt idx="24075">
                  <c:v>141.95200000408201</c:v>
                </c:pt>
                <c:pt idx="24076">
                  <c:v>141.96000000408199</c:v>
                </c:pt>
                <c:pt idx="24077">
                  <c:v>141.968000004083</c:v>
                </c:pt>
                <c:pt idx="24078">
                  <c:v>141.97600000408301</c:v>
                </c:pt>
                <c:pt idx="24079">
                  <c:v>141.98400000408301</c:v>
                </c:pt>
                <c:pt idx="24080">
                  <c:v>141.992000004083</c:v>
                </c:pt>
                <c:pt idx="24081">
                  <c:v>142.000000004084</c:v>
                </c:pt>
                <c:pt idx="24082">
                  <c:v>142.00800000408401</c:v>
                </c:pt>
                <c:pt idx="24083">
                  <c:v>142.01600000408399</c:v>
                </c:pt>
                <c:pt idx="24084">
                  <c:v>142.024000004084</c:v>
                </c:pt>
                <c:pt idx="24085">
                  <c:v>142.03200000408501</c:v>
                </c:pt>
                <c:pt idx="24086">
                  <c:v>142.04000000408502</c:v>
                </c:pt>
                <c:pt idx="24087">
                  <c:v>142.048000004085</c:v>
                </c:pt>
                <c:pt idx="24088">
                  <c:v>142.05600000408501</c:v>
                </c:pt>
                <c:pt idx="24089">
                  <c:v>142.06400000408502</c:v>
                </c:pt>
                <c:pt idx="24090">
                  <c:v>142.07200000408602</c:v>
                </c:pt>
                <c:pt idx="24091">
                  <c:v>142.080000004086</c:v>
                </c:pt>
                <c:pt idx="24092">
                  <c:v>142.08800000408601</c:v>
                </c:pt>
                <c:pt idx="24093">
                  <c:v>142.09600000408602</c:v>
                </c:pt>
                <c:pt idx="24094">
                  <c:v>142.104000004087</c:v>
                </c:pt>
                <c:pt idx="24095">
                  <c:v>142.11200000408701</c:v>
                </c:pt>
                <c:pt idx="24096">
                  <c:v>142.12000000408702</c:v>
                </c:pt>
                <c:pt idx="24097">
                  <c:v>142.128000004087</c:v>
                </c:pt>
                <c:pt idx="24098">
                  <c:v>142.13600000408698</c:v>
                </c:pt>
                <c:pt idx="24099">
                  <c:v>142.14400000408801</c:v>
                </c:pt>
                <c:pt idx="24100">
                  <c:v>142.15200000408799</c:v>
                </c:pt>
                <c:pt idx="24101">
                  <c:v>142.16000000408798</c:v>
                </c:pt>
                <c:pt idx="24102">
                  <c:v>142.16800000408799</c:v>
                </c:pt>
                <c:pt idx="24103">
                  <c:v>142.17600000408899</c:v>
                </c:pt>
                <c:pt idx="24104">
                  <c:v>142.184000004089</c:v>
                </c:pt>
                <c:pt idx="24105">
                  <c:v>142.19200000408898</c:v>
                </c:pt>
                <c:pt idx="24106">
                  <c:v>142.20000000408899</c:v>
                </c:pt>
                <c:pt idx="24107">
                  <c:v>142.20800000409</c:v>
                </c:pt>
                <c:pt idx="24108">
                  <c:v>142.21600000408998</c:v>
                </c:pt>
                <c:pt idx="24109">
                  <c:v>142.22400000408999</c:v>
                </c:pt>
                <c:pt idx="24110">
                  <c:v>142.23200000409</c:v>
                </c:pt>
                <c:pt idx="24111">
                  <c:v>142.24000000409001</c:v>
                </c:pt>
                <c:pt idx="24112">
                  <c:v>142.24800000409098</c:v>
                </c:pt>
                <c:pt idx="24113">
                  <c:v>142.25600000409099</c:v>
                </c:pt>
                <c:pt idx="24114">
                  <c:v>142.264000004091</c:v>
                </c:pt>
                <c:pt idx="24115">
                  <c:v>142.27200000409098</c:v>
                </c:pt>
                <c:pt idx="24116">
                  <c:v>142.28000000409199</c:v>
                </c:pt>
                <c:pt idx="24117">
                  <c:v>142.288000004092</c:v>
                </c:pt>
                <c:pt idx="24118">
                  <c:v>142.29600000409201</c:v>
                </c:pt>
                <c:pt idx="24119">
                  <c:v>142.30400000409199</c:v>
                </c:pt>
                <c:pt idx="24120">
                  <c:v>142.31200000409299</c:v>
                </c:pt>
                <c:pt idx="24121">
                  <c:v>142.320000004093</c:v>
                </c:pt>
                <c:pt idx="24122">
                  <c:v>142.32800000409301</c:v>
                </c:pt>
                <c:pt idx="24123">
                  <c:v>142.33600000409299</c:v>
                </c:pt>
                <c:pt idx="24124">
                  <c:v>142.344000004093</c:v>
                </c:pt>
                <c:pt idx="24125">
                  <c:v>142.35200000409401</c:v>
                </c:pt>
                <c:pt idx="24126">
                  <c:v>142.36000000409399</c:v>
                </c:pt>
                <c:pt idx="24127">
                  <c:v>142.368000004094</c:v>
                </c:pt>
                <c:pt idx="24128">
                  <c:v>142.37600000409401</c:v>
                </c:pt>
                <c:pt idx="24129">
                  <c:v>142.38400000409501</c:v>
                </c:pt>
                <c:pt idx="24130">
                  <c:v>142.392000004095</c:v>
                </c:pt>
                <c:pt idx="24131">
                  <c:v>142.40000000409501</c:v>
                </c:pt>
                <c:pt idx="24132">
                  <c:v>142.40800000409502</c:v>
                </c:pt>
                <c:pt idx="24133">
                  <c:v>142.41600000409599</c:v>
                </c:pt>
                <c:pt idx="24134">
                  <c:v>142.424000004096</c:v>
                </c:pt>
                <c:pt idx="24135">
                  <c:v>142.43200000409601</c:v>
                </c:pt>
                <c:pt idx="24136">
                  <c:v>142.44000000409602</c:v>
                </c:pt>
                <c:pt idx="24137">
                  <c:v>142.448000004096</c:v>
                </c:pt>
                <c:pt idx="24138">
                  <c:v>142.45600000409701</c:v>
                </c:pt>
                <c:pt idx="24139">
                  <c:v>142.46400000409702</c:v>
                </c:pt>
                <c:pt idx="24140">
                  <c:v>142.472000004097</c:v>
                </c:pt>
                <c:pt idx="24141">
                  <c:v>142.48000000409701</c:v>
                </c:pt>
                <c:pt idx="24142">
                  <c:v>142.48800000409801</c:v>
                </c:pt>
                <c:pt idx="24143">
                  <c:v>142.49600000409802</c:v>
                </c:pt>
                <c:pt idx="24144">
                  <c:v>142.504000004098</c:v>
                </c:pt>
                <c:pt idx="24145">
                  <c:v>142.51200000409801</c:v>
                </c:pt>
                <c:pt idx="24146">
                  <c:v>142.52000000409902</c:v>
                </c:pt>
                <c:pt idx="24147">
                  <c:v>142.528000004099</c:v>
                </c:pt>
                <c:pt idx="24148">
                  <c:v>142.53600000409901</c:v>
                </c:pt>
                <c:pt idx="24149">
                  <c:v>142.54400000409899</c:v>
                </c:pt>
                <c:pt idx="24150">
                  <c:v>142.552000004099</c:v>
                </c:pt>
                <c:pt idx="24151">
                  <c:v>142.5600000041</c:v>
                </c:pt>
                <c:pt idx="24152">
                  <c:v>142.56800000409999</c:v>
                </c:pt>
                <c:pt idx="24153">
                  <c:v>142.5760000041</c:v>
                </c:pt>
                <c:pt idx="24154">
                  <c:v>142.58400000409998</c:v>
                </c:pt>
                <c:pt idx="24155">
                  <c:v>142.59200000410098</c:v>
                </c:pt>
                <c:pt idx="24156">
                  <c:v>142.60000000410099</c:v>
                </c:pt>
                <c:pt idx="24157">
                  <c:v>142.608000004101</c:v>
                </c:pt>
                <c:pt idx="24158">
                  <c:v>142.61600000410098</c:v>
                </c:pt>
                <c:pt idx="24159">
                  <c:v>142.62400000410199</c:v>
                </c:pt>
                <c:pt idx="24160">
                  <c:v>142.632000004102</c:v>
                </c:pt>
                <c:pt idx="24161">
                  <c:v>142.64000000410201</c:v>
                </c:pt>
                <c:pt idx="24162">
                  <c:v>142.64800000410199</c:v>
                </c:pt>
                <c:pt idx="24163">
                  <c:v>142.656000004102</c:v>
                </c:pt>
                <c:pt idx="24164">
                  <c:v>142.664000004103</c:v>
                </c:pt>
                <c:pt idx="24165">
                  <c:v>142.67200000410298</c:v>
                </c:pt>
                <c:pt idx="24166">
                  <c:v>142.68000000410299</c:v>
                </c:pt>
                <c:pt idx="24167">
                  <c:v>142.688000004103</c:v>
                </c:pt>
                <c:pt idx="24168">
                  <c:v>142.69600000410401</c:v>
                </c:pt>
                <c:pt idx="24169">
                  <c:v>142.70400000410399</c:v>
                </c:pt>
                <c:pt idx="24170">
                  <c:v>142.712000004104</c:v>
                </c:pt>
                <c:pt idx="24171">
                  <c:v>142.72000000410401</c:v>
                </c:pt>
                <c:pt idx="24172">
                  <c:v>142.72800000410498</c:v>
                </c:pt>
                <c:pt idx="24173">
                  <c:v>142.73600000410499</c:v>
                </c:pt>
                <c:pt idx="24174">
                  <c:v>142.744000004105</c:v>
                </c:pt>
                <c:pt idx="24175">
                  <c:v>142.75200000410501</c:v>
                </c:pt>
                <c:pt idx="24176">
                  <c:v>142.760000004105</c:v>
                </c:pt>
                <c:pt idx="24177">
                  <c:v>142.768000004106</c:v>
                </c:pt>
                <c:pt idx="24178">
                  <c:v>142.77600000410601</c:v>
                </c:pt>
                <c:pt idx="24179">
                  <c:v>142.78400000410599</c:v>
                </c:pt>
                <c:pt idx="24180">
                  <c:v>142.792000004106</c:v>
                </c:pt>
                <c:pt idx="24181">
                  <c:v>142.80000000410701</c:v>
                </c:pt>
                <c:pt idx="24182">
                  <c:v>142.80800000410702</c:v>
                </c:pt>
                <c:pt idx="24183">
                  <c:v>142.816000004107</c:v>
                </c:pt>
                <c:pt idx="24184">
                  <c:v>142.82400000410701</c:v>
                </c:pt>
                <c:pt idx="24185">
                  <c:v>142.83200000410801</c:v>
                </c:pt>
                <c:pt idx="24186">
                  <c:v>142.84000000410799</c:v>
                </c:pt>
                <c:pt idx="24187">
                  <c:v>142.848000004108</c:v>
                </c:pt>
                <c:pt idx="24188">
                  <c:v>142.85600000410801</c:v>
                </c:pt>
                <c:pt idx="24189">
                  <c:v>142.86400000410802</c:v>
                </c:pt>
                <c:pt idx="24190">
                  <c:v>142.872000004109</c:v>
                </c:pt>
                <c:pt idx="24191">
                  <c:v>142.88000000410901</c:v>
                </c:pt>
                <c:pt idx="24192">
                  <c:v>142.88800000410902</c:v>
                </c:pt>
                <c:pt idx="24193">
                  <c:v>142.896000004109</c:v>
                </c:pt>
                <c:pt idx="24194">
                  <c:v>142.90400000411</c:v>
                </c:pt>
                <c:pt idx="24195">
                  <c:v>142.91200000411001</c:v>
                </c:pt>
                <c:pt idx="24196">
                  <c:v>142.92000000411002</c:v>
                </c:pt>
                <c:pt idx="24197">
                  <c:v>142.92800000411</c:v>
                </c:pt>
                <c:pt idx="24198">
                  <c:v>142.93600000410999</c:v>
                </c:pt>
                <c:pt idx="24199">
                  <c:v>142.94400000411102</c:v>
                </c:pt>
                <c:pt idx="24200">
                  <c:v>142.952000004111</c:v>
                </c:pt>
                <c:pt idx="24201">
                  <c:v>142.96000000411098</c:v>
                </c:pt>
                <c:pt idx="24202">
                  <c:v>142.96800000411099</c:v>
                </c:pt>
                <c:pt idx="24203">
                  <c:v>142.976000004112</c:v>
                </c:pt>
                <c:pt idx="24204">
                  <c:v>142.98400000411198</c:v>
                </c:pt>
                <c:pt idx="24205">
                  <c:v>142.99200000411199</c:v>
                </c:pt>
                <c:pt idx="24206">
                  <c:v>143.000000004112</c:v>
                </c:pt>
                <c:pt idx="24207">
                  <c:v>143.008000004113</c:v>
                </c:pt>
                <c:pt idx="24208">
                  <c:v>143.01600000411298</c:v>
                </c:pt>
                <c:pt idx="24209">
                  <c:v>143.02400000411299</c:v>
                </c:pt>
                <c:pt idx="24210">
                  <c:v>143.032000004113</c:v>
                </c:pt>
                <c:pt idx="24211">
                  <c:v>143.04000000411298</c:v>
                </c:pt>
                <c:pt idx="24212">
                  <c:v>143.04800000411399</c:v>
                </c:pt>
                <c:pt idx="24213">
                  <c:v>143.056000004114</c:v>
                </c:pt>
                <c:pt idx="24214">
                  <c:v>143.06400000411401</c:v>
                </c:pt>
                <c:pt idx="24215">
                  <c:v>143.07200000411399</c:v>
                </c:pt>
                <c:pt idx="24216">
                  <c:v>143.08000000411499</c:v>
                </c:pt>
                <c:pt idx="24217">
                  <c:v>143.088000004115</c:v>
                </c:pt>
                <c:pt idx="24218">
                  <c:v>143.09600000411498</c:v>
                </c:pt>
                <c:pt idx="24219">
                  <c:v>143.10400000411499</c:v>
                </c:pt>
                <c:pt idx="24220">
                  <c:v>143.112000004116</c:v>
                </c:pt>
                <c:pt idx="24221">
                  <c:v>143.12000000411601</c:v>
                </c:pt>
                <c:pt idx="24222">
                  <c:v>143.12800000411599</c:v>
                </c:pt>
                <c:pt idx="24223">
                  <c:v>143.136000004116</c:v>
                </c:pt>
                <c:pt idx="24224">
                  <c:v>143.14400000411601</c:v>
                </c:pt>
                <c:pt idx="24225">
                  <c:v>143.15200000411701</c:v>
                </c:pt>
                <c:pt idx="24226">
                  <c:v>143.16000000411699</c:v>
                </c:pt>
                <c:pt idx="24227">
                  <c:v>143.168000004117</c:v>
                </c:pt>
                <c:pt idx="24228">
                  <c:v>143.17600000411701</c:v>
                </c:pt>
                <c:pt idx="24229">
                  <c:v>143.18400000411799</c:v>
                </c:pt>
                <c:pt idx="24230">
                  <c:v>143.192000004118</c:v>
                </c:pt>
                <c:pt idx="24231">
                  <c:v>143.20000000411801</c:v>
                </c:pt>
                <c:pt idx="24232">
                  <c:v>143.20800000411802</c:v>
                </c:pt>
                <c:pt idx="24233">
                  <c:v>143.216000004119</c:v>
                </c:pt>
                <c:pt idx="24234">
                  <c:v>143.22400000411901</c:v>
                </c:pt>
                <c:pt idx="24235">
                  <c:v>143.23200000411902</c:v>
                </c:pt>
                <c:pt idx="24236">
                  <c:v>143.240000004119</c:v>
                </c:pt>
                <c:pt idx="24237">
                  <c:v>143.24800000411901</c:v>
                </c:pt>
                <c:pt idx="24238">
                  <c:v>143.25600000412001</c:v>
                </c:pt>
                <c:pt idx="24239">
                  <c:v>143.26400000412002</c:v>
                </c:pt>
                <c:pt idx="24240">
                  <c:v>143.27200000412</c:v>
                </c:pt>
                <c:pt idx="24241">
                  <c:v>143.28000000412001</c:v>
                </c:pt>
                <c:pt idx="24242">
                  <c:v>143.28800000412102</c:v>
                </c:pt>
                <c:pt idx="24243">
                  <c:v>143.296000004121</c:v>
                </c:pt>
                <c:pt idx="24244">
                  <c:v>143.30400000412101</c:v>
                </c:pt>
                <c:pt idx="24245">
                  <c:v>143.31200000412102</c:v>
                </c:pt>
                <c:pt idx="24246">
                  <c:v>143.32000000412202</c:v>
                </c:pt>
                <c:pt idx="24247">
                  <c:v>143.328000004122</c:v>
                </c:pt>
                <c:pt idx="24248">
                  <c:v>143.33600000412201</c:v>
                </c:pt>
                <c:pt idx="24249">
                  <c:v>143.34400000412199</c:v>
                </c:pt>
                <c:pt idx="24250">
                  <c:v>143.35200000412198</c:v>
                </c:pt>
                <c:pt idx="24251">
                  <c:v>143.36000000412301</c:v>
                </c:pt>
                <c:pt idx="24252">
                  <c:v>143.36800000412299</c:v>
                </c:pt>
                <c:pt idx="24253">
                  <c:v>143.376000004123</c:v>
                </c:pt>
                <c:pt idx="24254">
                  <c:v>143.38400000412298</c:v>
                </c:pt>
                <c:pt idx="24255">
                  <c:v>143.39200000412399</c:v>
                </c:pt>
                <c:pt idx="24256">
                  <c:v>143.400000004124</c:v>
                </c:pt>
                <c:pt idx="24257">
                  <c:v>143.40800000412398</c:v>
                </c:pt>
                <c:pt idx="24258">
                  <c:v>143.41600000412399</c:v>
                </c:pt>
                <c:pt idx="24259">
                  <c:v>143.42400000412499</c:v>
                </c:pt>
                <c:pt idx="24260">
                  <c:v>143.432000004125</c:v>
                </c:pt>
                <c:pt idx="24261">
                  <c:v>143.44000000412498</c:v>
                </c:pt>
                <c:pt idx="24262">
                  <c:v>143.44800000412499</c:v>
                </c:pt>
                <c:pt idx="24263">
                  <c:v>143.456000004125</c:v>
                </c:pt>
                <c:pt idx="24264">
                  <c:v>143.46400000412601</c:v>
                </c:pt>
                <c:pt idx="24265">
                  <c:v>143.47200000412599</c:v>
                </c:pt>
                <c:pt idx="24266">
                  <c:v>143.480000004126</c:v>
                </c:pt>
                <c:pt idx="24267">
                  <c:v>143.48800000412601</c:v>
                </c:pt>
                <c:pt idx="24268">
                  <c:v>143.49600000412698</c:v>
                </c:pt>
                <c:pt idx="24269">
                  <c:v>143.50400000412699</c:v>
                </c:pt>
                <c:pt idx="24270">
                  <c:v>143.512000004127</c:v>
                </c:pt>
                <c:pt idx="24271">
                  <c:v>143.52000000412701</c:v>
                </c:pt>
                <c:pt idx="24272">
                  <c:v>143.52800000412799</c:v>
                </c:pt>
                <c:pt idx="24273">
                  <c:v>143.536000004128</c:v>
                </c:pt>
                <c:pt idx="24274">
                  <c:v>143.54400000412801</c:v>
                </c:pt>
                <c:pt idx="24275">
                  <c:v>143.55200000412799</c:v>
                </c:pt>
                <c:pt idx="24276">
                  <c:v>143.560000004128</c:v>
                </c:pt>
                <c:pt idx="24277">
                  <c:v>143.568000004129</c:v>
                </c:pt>
                <c:pt idx="24278">
                  <c:v>143.57600000412901</c:v>
                </c:pt>
                <c:pt idx="24279">
                  <c:v>143.584000004129</c:v>
                </c:pt>
                <c:pt idx="24280">
                  <c:v>143.59200000412901</c:v>
                </c:pt>
                <c:pt idx="24281">
                  <c:v>143.60000000413001</c:v>
                </c:pt>
                <c:pt idx="24282">
                  <c:v>143.60800000412999</c:v>
                </c:pt>
                <c:pt idx="24283">
                  <c:v>143.61600000413</c:v>
                </c:pt>
                <c:pt idx="24284">
                  <c:v>143.62400000413001</c:v>
                </c:pt>
                <c:pt idx="24285">
                  <c:v>143.63200000413102</c:v>
                </c:pt>
                <c:pt idx="24286">
                  <c:v>143.640000004131</c:v>
                </c:pt>
                <c:pt idx="24287">
                  <c:v>143.64800000413101</c:v>
                </c:pt>
                <c:pt idx="24288">
                  <c:v>143.65600000413102</c:v>
                </c:pt>
                <c:pt idx="24289">
                  <c:v>143.664000004131</c:v>
                </c:pt>
                <c:pt idx="24290">
                  <c:v>143.672000004132</c:v>
                </c:pt>
                <c:pt idx="24291">
                  <c:v>143.68000000413201</c:v>
                </c:pt>
                <c:pt idx="24292">
                  <c:v>143.68800000413202</c:v>
                </c:pt>
                <c:pt idx="24293">
                  <c:v>143.696000004132</c:v>
                </c:pt>
                <c:pt idx="24294">
                  <c:v>143.70400000413301</c:v>
                </c:pt>
                <c:pt idx="24295">
                  <c:v>143.71200000413302</c:v>
                </c:pt>
                <c:pt idx="24296">
                  <c:v>143.720000004133</c:v>
                </c:pt>
                <c:pt idx="24297">
                  <c:v>143.72800000413298</c:v>
                </c:pt>
                <c:pt idx="24298">
                  <c:v>143.73600000413401</c:v>
                </c:pt>
                <c:pt idx="24299">
                  <c:v>143.74400000413402</c:v>
                </c:pt>
                <c:pt idx="24300">
                  <c:v>143.75200000413398</c:v>
                </c:pt>
                <c:pt idx="24301">
                  <c:v>143.76000000413399</c:v>
                </c:pt>
                <c:pt idx="24302">
                  <c:v>143.768000004134</c:v>
                </c:pt>
                <c:pt idx="24303">
                  <c:v>143.776000004135</c:v>
                </c:pt>
                <c:pt idx="24304">
                  <c:v>143.78400000413498</c:v>
                </c:pt>
                <c:pt idx="24305">
                  <c:v>143.79200000413499</c:v>
                </c:pt>
                <c:pt idx="24306">
                  <c:v>143.800000004135</c:v>
                </c:pt>
                <c:pt idx="24307">
                  <c:v>143.80800000413598</c:v>
                </c:pt>
                <c:pt idx="24308">
                  <c:v>143.81600000413599</c:v>
                </c:pt>
                <c:pt idx="24309">
                  <c:v>143.824000004136</c:v>
                </c:pt>
                <c:pt idx="24310">
                  <c:v>143.83200000413601</c:v>
                </c:pt>
                <c:pt idx="24311">
                  <c:v>143.84000000413599</c:v>
                </c:pt>
                <c:pt idx="24312">
                  <c:v>143.84800000413699</c:v>
                </c:pt>
                <c:pt idx="24313">
                  <c:v>143.856000004137</c:v>
                </c:pt>
                <c:pt idx="24314">
                  <c:v>143.86400000413698</c:v>
                </c:pt>
                <c:pt idx="24315">
                  <c:v>143.87200000413699</c:v>
                </c:pt>
                <c:pt idx="24316">
                  <c:v>143.880000004138</c:v>
                </c:pt>
                <c:pt idx="24317">
                  <c:v>143.88800000413801</c:v>
                </c:pt>
                <c:pt idx="24318">
                  <c:v>143.89600000413799</c:v>
                </c:pt>
                <c:pt idx="24319">
                  <c:v>143.904000004138</c:v>
                </c:pt>
                <c:pt idx="24320">
                  <c:v>143.912000004139</c:v>
                </c:pt>
                <c:pt idx="24321">
                  <c:v>143.92000000413898</c:v>
                </c:pt>
                <c:pt idx="24322">
                  <c:v>143.92800000413899</c:v>
                </c:pt>
                <c:pt idx="24323">
                  <c:v>143.936000004139</c:v>
                </c:pt>
                <c:pt idx="24324">
                  <c:v>143.94400000413901</c:v>
                </c:pt>
                <c:pt idx="24325">
                  <c:v>143.95200000413999</c:v>
                </c:pt>
                <c:pt idx="24326">
                  <c:v>143.96000000414</c:v>
                </c:pt>
                <c:pt idx="24327">
                  <c:v>143.96800000414001</c:v>
                </c:pt>
                <c:pt idx="24328">
                  <c:v>143.97600000413999</c:v>
                </c:pt>
                <c:pt idx="24329">
                  <c:v>143.984000004141</c:v>
                </c:pt>
                <c:pt idx="24330">
                  <c:v>143.992000004141</c:v>
                </c:pt>
                <c:pt idx="24331">
                  <c:v>144.00000000414101</c:v>
                </c:pt>
                <c:pt idx="24332">
                  <c:v>144.008000004141</c:v>
                </c:pt>
                <c:pt idx="24333">
                  <c:v>144.016000004142</c:v>
                </c:pt>
                <c:pt idx="24334">
                  <c:v>144.02400000414201</c:v>
                </c:pt>
                <c:pt idx="24335">
                  <c:v>144.03200000414202</c:v>
                </c:pt>
                <c:pt idx="24336">
                  <c:v>144.040000004142</c:v>
                </c:pt>
                <c:pt idx="24337">
                  <c:v>144.04800000414201</c:v>
                </c:pt>
                <c:pt idx="24338">
                  <c:v>144.05600000414302</c:v>
                </c:pt>
                <c:pt idx="24339">
                  <c:v>144.064000004143</c:v>
                </c:pt>
                <c:pt idx="24340">
                  <c:v>144.07200000414301</c:v>
                </c:pt>
                <c:pt idx="24341">
                  <c:v>144.08000000414302</c:v>
                </c:pt>
                <c:pt idx="24342">
                  <c:v>144.08800000414402</c:v>
                </c:pt>
                <c:pt idx="24343">
                  <c:v>144.096000004144</c:v>
                </c:pt>
                <c:pt idx="24344">
                  <c:v>144.10400000414401</c:v>
                </c:pt>
                <c:pt idx="24345">
                  <c:v>144.11200000414402</c:v>
                </c:pt>
                <c:pt idx="24346">
                  <c:v>144.120000004145</c:v>
                </c:pt>
                <c:pt idx="24347">
                  <c:v>144.12800000414501</c:v>
                </c:pt>
                <c:pt idx="24348">
                  <c:v>144.13600000414502</c:v>
                </c:pt>
                <c:pt idx="24349">
                  <c:v>144.144000004145</c:v>
                </c:pt>
                <c:pt idx="24350">
                  <c:v>144.15200000414498</c:v>
                </c:pt>
                <c:pt idx="24351">
                  <c:v>144.16000000414601</c:v>
                </c:pt>
                <c:pt idx="24352">
                  <c:v>144.16800000414599</c:v>
                </c:pt>
                <c:pt idx="24353">
                  <c:v>144.17600000414598</c:v>
                </c:pt>
                <c:pt idx="24354">
                  <c:v>144.18400000414599</c:v>
                </c:pt>
                <c:pt idx="24355">
                  <c:v>144.19200000414699</c:v>
                </c:pt>
                <c:pt idx="24356">
                  <c:v>144.200000004147</c:v>
                </c:pt>
                <c:pt idx="24357">
                  <c:v>144.20800000414698</c:v>
                </c:pt>
                <c:pt idx="24358">
                  <c:v>144.21600000414699</c:v>
                </c:pt>
                <c:pt idx="24359">
                  <c:v>144.224000004148</c:v>
                </c:pt>
                <c:pt idx="24360">
                  <c:v>144.23200000414798</c:v>
                </c:pt>
                <c:pt idx="24361">
                  <c:v>144.24000000414799</c:v>
                </c:pt>
                <c:pt idx="24362">
                  <c:v>144.248000004148</c:v>
                </c:pt>
                <c:pt idx="24363">
                  <c:v>144.25600000414801</c:v>
                </c:pt>
                <c:pt idx="24364">
                  <c:v>144.26400000414898</c:v>
                </c:pt>
                <c:pt idx="24365">
                  <c:v>144.27200000414899</c:v>
                </c:pt>
                <c:pt idx="24366">
                  <c:v>144.280000004149</c:v>
                </c:pt>
                <c:pt idx="24367">
                  <c:v>144.28800000414898</c:v>
                </c:pt>
                <c:pt idx="24368">
                  <c:v>144.29600000414999</c:v>
                </c:pt>
                <c:pt idx="24369">
                  <c:v>144.30400000415</c:v>
                </c:pt>
                <c:pt idx="24370">
                  <c:v>144.31200000415001</c:v>
                </c:pt>
                <c:pt idx="24371">
                  <c:v>144.32000000414999</c:v>
                </c:pt>
                <c:pt idx="24372">
                  <c:v>144.32800000415099</c:v>
                </c:pt>
                <c:pt idx="24373">
                  <c:v>144.336000004151</c:v>
                </c:pt>
                <c:pt idx="24374">
                  <c:v>144.34400000415101</c:v>
                </c:pt>
                <c:pt idx="24375">
                  <c:v>144.35200000415099</c:v>
                </c:pt>
                <c:pt idx="24376">
                  <c:v>144.360000004151</c:v>
                </c:pt>
                <c:pt idx="24377">
                  <c:v>144.36800000415201</c:v>
                </c:pt>
                <c:pt idx="24378">
                  <c:v>144.37600000415199</c:v>
                </c:pt>
                <c:pt idx="24379">
                  <c:v>144.384000004152</c:v>
                </c:pt>
                <c:pt idx="24380">
                  <c:v>144.39200000415201</c:v>
                </c:pt>
                <c:pt idx="24381">
                  <c:v>144.40000000415301</c:v>
                </c:pt>
                <c:pt idx="24382">
                  <c:v>144.408000004153</c:v>
                </c:pt>
                <c:pt idx="24383">
                  <c:v>144.41600000415301</c:v>
                </c:pt>
                <c:pt idx="24384">
                  <c:v>144.42400000415302</c:v>
                </c:pt>
                <c:pt idx="24385">
                  <c:v>144.43200000415399</c:v>
                </c:pt>
                <c:pt idx="24386">
                  <c:v>144.440000004154</c:v>
                </c:pt>
                <c:pt idx="24387">
                  <c:v>144.44800000415401</c:v>
                </c:pt>
                <c:pt idx="24388">
                  <c:v>144.45600000415402</c:v>
                </c:pt>
                <c:pt idx="24389">
                  <c:v>144.464000004154</c:v>
                </c:pt>
                <c:pt idx="24390">
                  <c:v>144.47200000415501</c:v>
                </c:pt>
                <c:pt idx="24391">
                  <c:v>144.48000000415502</c:v>
                </c:pt>
                <c:pt idx="24392">
                  <c:v>144.488000004155</c:v>
                </c:pt>
                <c:pt idx="24393">
                  <c:v>144.49600000415501</c:v>
                </c:pt>
                <c:pt idx="24394">
                  <c:v>144.50400000415601</c:v>
                </c:pt>
                <c:pt idx="24395">
                  <c:v>144.51200000415602</c:v>
                </c:pt>
                <c:pt idx="24396">
                  <c:v>144.520000004156</c:v>
                </c:pt>
                <c:pt idx="24397">
                  <c:v>144.52800000415601</c:v>
                </c:pt>
                <c:pt idx="24398">
                  <c:v>144.53600000415702</c:v>
                </c:pt>
                <c:pt idx="24399">
                  <c:v>144.54400000415703</c:v>
                </c:pt>
                <c:pt idx="24400">
                  <c:v>144.55200000415698</c:v>
                </c:pt>
                <c:pt idx="24401">
                  <c:v>144.56000000415699</c:v>
                </c:pt>
                <c:pt idx="24402">
                  <c:v>144.568000004157</c:v>
                </c:pt>
                <c:pt idx="24403">
                  <c:v>144.57600000415798</c:v>
                </c:pt>
                <c:pt idx="24404">
                  <c:v>144.58400000415799</c:v>
                </c:pt>
                <c:pt idx="24405">
                  <c:v>144.592000004158</c:v>
                </c:pt>
                <c:pt idx="24406">
                  <c:v>144.60000000415801</c:v>
                </c:pt>
                <c:pt idx="24407">
                  <c:v>144.60800000415898</c:v>
                </c:pt>
                <c:pt idx="24408">
                  <c:v>144.61600000415899</c:v>
                </c:pt>
                <c:pt idx="24409">
                  <c:v>144.624000004159</c:v>
                </c:pt>
                <c:pt idx="24410">
                  <c:v>144.63200000415898</c:v>
                </c:pt>
                <c:pt idx="24411">
                  <c:v>144.64000000415899</c:v>
                </c:pt>
                <c:pt idx="24412">
                  <c:v>144.64800000416</c:v>
                </c:pt>
                <c:pt idx="24413">
                  <c:v>144.65600000416001</c:v>
                </c:pt>
                <c:pt idx="24414">
                  <c:v>144.66400000415999</c:v>
                </c:pt>
                <c:pt idx="24415">
                  <c:v>144.67200000416</c:v>
                </c:pt>
                <c:pt idx="24416">
                  <c:v>144.680000004161</c:v>
                </c:pt>
                <c:pt idx="24417">
                  <c:v>144.68800000416098</c:v>
                </c:pt>
                <c:pt idx="24418">
                  <c:v>144.69600000416099</c:v>
                </c:pt>
                <c:pt idx="24419">
                  <c:v>144.704000004161</c:v>
                </c:pt>
                <c:pt idx="24420">
                  <c:v>144.71200000416201</c:v>
                </c:pt>
                <c:pt idx="24421">
                  <c:v>144.72000000416199</c:v>
                </c:pt>
                <c:pt idx="24422">
                  <c:v>144.728000004162</c:v>
                </c:pt>
                <c:pt idx="24423">
                  <c:v>144.73600000416201</c:v>
                </c:pt>
                <c:pt idx="24424">
                  <c:v>144.74400000416199</c:v>
                </c:pt>
                <c:pt idx="24425">
                  <c:v>144.75200000416299</c:v>
                </c:pt>
                <c:pt idx="24426">
                  <c:v>144.760000004163</c:v>
                </c:pt>
                <c:pt idx="24427">
                  <c:v>144.76800000416301</c:v>
                </c:pt>
                <c:pt idx="24428">
                  <c:v>144.776000004163</c:v>
                </c:pt>
                <c:pt idx="24429">
                  <c:v>144.784000004164</c:v>
                </c:pt>
                <c:pt idx="24430">
                  <c:v>144.79200000416401</c:v>
                </c:pt>
                <c:pt idx="24431">
                  <c:v>144.80000000416399</c:v>
                </c:pt>
                <c:pt idx="24432">
                  <c:v>144.808000004164</c:v>
                </c:pt>
                <c:pt idx="24433">
                  <c:v>144.81600000416501</c:v>
                </c:pt>
                <c:pt idx="24434">
                  <c:v>144.82400000416501</c:v>
                </c:pt>
                <c:pt idx="24435">
                  <c:v>144.832000004165</c:v>
                </c:pt>
                <c:pt idx="24436">
                  <c:v>144.84000000416501</c:v>
                </c:pt>
                <c:pt idx="24437">
                  <c:v>144.84800000416502</c:v>
                </c:pt>
                <c:pt idx="24438">
                  <c:v>144.85600000416602</c:v>
                </c:pt>
                <c:pt idx="24439">
                  <c:v>144.864000004166</c:v>
                </c:pt>
                <c:pt idx="24440">
                  <c:v>144.87200000416601</c:v>
                </c:pt>
                <c:pt idx="24441">
                  <c:v>144.88000000416602</c:v>
                </c:pt>
                <c:pt idx="24442">
                  <c:v>144.888000004167</c:v>
                </c:pt>
                <c:pt idx="24443">
                  <c:v>144.89600000416701</c:v>
                </c:pt>
                <c:pt idx="24444">
                  <c:v>144.90400000416702</c:v>
                </c:pt>
                <c:pt idx="24445">
                  <c:v>144.91200000416703</c:v>
                </c:pt>
                <c:pt idx="24446">
                  <c:v>144.920000004168</c:v>
                </c:pt>
                <c:pt idx="24447">
                  <c:v>144.92800000416801</c:v>
                </c:pt>
                <c:pt idx="24448">
                  <c:v>144.93600000416802</c:v>
                </c:pt>
                <c:pt idx="24449">
                  <c:v>144.94400000416798</c:v>
                </c:pt>
                <c:pt idx="24450">
                  <c:v>144.95200000416799</c:v>
                </c:pt>
                <c:pt idx="24451">
                  <c:v>144.96000000416902</c:v>
                </c:pt>
                <c:pt idx="24452">
                  <c:v>144.968000004169</c:v>
                </c:pt>
                <c:pt idx="24453">
                  <c:v>144.97600000416898</c:v>
                </c:pt>
                <c:pt idx="24454">
                  <c:v>144.98400000416899</c:v>
                </c:pt>
                <c:pt idx="24455">
                  <c:v>144.99200000417</c:v>
                </c:pt>
                <c:pt idx="24456">
                  <c:v>145.00000000416998</c:v>
                </c:pt>
                <c:pt idx="24457">
                  <c:v>145.00800000416999</c:v>
                </c:pt>
                <c:pt idx="24458">
                  <c:v>145.01600000417</c:v>
                </c:pt>
                <c:pt idx="24459">
                  <c:v>145.024000004171</c:v>
                </c:pt>
                <c:pt idx="24460">
                  <c:v>145.03200000417098</c:v>
                </c:pt>
                <c:pt idx="24461">
                  <c:v>145.04000000417099</c:v>
                </c:pt>
                <c:pt idx="24462">
                  <c:v>145.048000004171</c:v>
                </c:pt>
                <c:pt idx="24463">
                  <c:v>145.05600000417098</c:v>
                </c:pt>
                <c:pt idx="24464">
                  <c:v>145.06400000417199</c:v>
                </c:pt>
                <c:pt idx="24465">
                  <c:v>145.072000004172</c:v>
                </c:pt>
                <c:pt idx="24466">
                  <c:v>145.08000000417201</c:v>
                </c:pt>
                <c:pt idx="24467">
                  <c:v>145.08800000417199</c:v>
                </c:pt>
                <c:pt idx="24468">
                  <c:v>145.09600000417299</c:v>
                </c:pt>
                <c:pt idx="24469">
                  <c:v>145.104000004173</c:v>
                </c:pt>
                <c:pt idx="24470">
                  <c:v>145.11200000417298</c:v>
                </c:pt>
                <c:pt idx="24471">
                  <c:v>145.12000000417299</c:v>
                </c:pt>
                <c:pt idx="24472">
                  <c:v>145.128000004174</c:v>
                </c:pt>
                <c:pt idx="24473">
                  <c:v>145.13600000417401</c:v>
                </c:pt>
                <c:pt idx="24474">
                  <c:v>145.14400000417399</c:v>
                </c:pt>
                <c:pt idx="24475">
                  <c:v>145.152000004174</c:v>
                </c:pt>
                <c:pt idx="24476">
                  <c:v>145.16000000417401</c:v>
                </c:pt>
                <c:pt idx="24477">
                  <c:v>145.16800000417501</c:v>
                </c:pt>
                <c:pt idx="24478">
                  <c:v>145.17600000417499</c:v>
                </c:pt>
                <c:pt idx="24479">
                  <c:v>145.184000004175</c:v>
                </c:pt>
                <c:pt idx="24480">
                  <c:v>145.19200000417501</c:v>
                </c:pt>
                <c:pt idx="24481">
                  <c:v>145.20000000417599</c:v>
                </c:pt>
                <c:pt idx="24482">
                  <c:v>145.208000004176</c:v>
                </c:pt>
                <c:pt idx="24483">
                  <c:v>145.21600000417601</c:v>
                </c:pt>
                <c:pt idx="24484">
                  <c:v>145.22400000417602</c:v>
                </c:pt>
                <c:pt idx="24485">
                  <c:v>145.232000004177</c:v>
                </c:pt>
                <c:pt idx="24486">
                  <c:v>145.24000000417701</c:v>
                </c:pt>
                <c:pt idx="24487">
                  <c:v>145.24800000417702</c:v>
                </c:pt>
                <c:pt idx="24488">
                  <c:v>145.256000004177</c:v>
                </c:pt>
                <c:pt idx="24489">
                  <c:v>145.26400000417701</c:v>
                </c:pt>
                <c:pt idx="24490">
                  <c:v>145.27200000417801</c:v>
                </c:pt>
                <c:pt idx="24491">
                  <c:v>145.28000000417802</c:v>
                </c:pt>
                <c:pt idx="24492">
                  <c:v>145.288000004178</c:v>
                </c:pt>
                <c:pt idx="24493">
                  <c:v>145.29600000417801</c:v>
                </c:pt>
                <c:pt idx="24494">
                  <c:v>145.30400000417902</c:v>
                </c:pt>
                <c:pt idx="24495">
                  <c:v>145.312000004179</c:v>
                </c:pt>
                <c:pt idx="24496">
                  <c:v>145.32000000417901</c:v>
                </c:pt>
                <c:pt idx="24497">
                  <c:v>145.32800000417899</c:v>
                </c:pt>
                <c:pt idx="24498">
                  <c:v>145.33600000418002</c:v>
                </c:pt>
                <c:pt idx="24499">
                  <c:v>145.34400000418</c:v>
                </c:pt>
                <c:pt idx="24500">
                  <c:v>145.35200000417998</c:v>
                </c:pt>
                <c:pt idx="24501">
                  <c:v>145.36000000417999</c:v>
                </c:pt>
                <c:pt idx="24502">
                  <c:v>145.36800000417998</c:v>
                </c:pt>
                <c:pt idx="24503">
                  <c:v>145.37600000418098</c:v>
                </c:pt>
                <c:pt idx="24504">
                  <c:v>145.38400000418099</c:v>
                </c:pt>
                <c:pt idx="24505">
                  <c:v>145.392000004181</c:v>
                </c:pt>
                <c:pt idx="24506">
                  <c:v>145.40000000418098</c:v>
                </c:pt>
                <c:pt idx="24507">
                  <c:v>145.40800000418199</c:v>
                </c:pt>
                <c:pt idx="24508">
                  <c:v>145.416000004182</c:v>
                </c:pt>
                <c:pt idx="24509">
                  <c:v>145.42400000418201</c:v>
                </c:pt>
                <c:pt idx="24510">
                  <c:v>145.43200000418199</c:v>
                </c:pt>
                <c:pt idx="24511">
                  <c:v>145.44000000418299</c:v>
                </c:pt>
                <c:pt idx="24512">
                  <c:v>145.448000004183</c:v>
                </c:pt>
                <c:pt idx="24513">
                  <c:v>145.45600000418298</c:v>
                </c:pt>
                <c:pt idx="24514">
                  <c:v>145.46400000418299</c:v>
                </c:pt>
                <c:pt idx="24515">
                  <c:v>145.472000004183</c:v>
                </c:pt>
                <c:pt idx="24516">
                  <c:v>145.48000000418401</c:v>
                </c:pt>
                <c:pt idx="24517">
                  <c:v>145.48800000418399</c:v>
                </c:pt>
                <c:pt idx="24518">
                  <c:v>145.496000004184</c:v>
                </c:pt>
                <c:pt idx="24519">
                  <c:v>145.50400000418401</c:v>
                </c:pt>
                <c:pt idx="24520">
                  <c:v>145.51200000418498</c:v>
                </c:pt>
                <c:pt idx="24521">
                  <c:v>145.52000000418499</c:v>
                </c:pt>
                <c:pt idx="24522">
                  <c:v>145.528000004185</c:v>
                </c:pt>
                <c:pt idx="24523">
                  <c:v>145.53600000418501</c:v>
                </c:pt>
                <c:pt idx="24524">
                  <c:v>145.54400000418499</c:v>
                </c:pt>
                <c:pt idx="24525">
                  <c:v>145.552000004186</c:v>
                </c:pt>
                <c:pt idx="24526">
                  <c:v>145.56000000418601</c:v>
                </c:pt>
                <c:pt idx="24527">
                  <c:v>145.56800000418599</c:v>
                </c:pt>
                <c:pt idx="24528">
                  <c:v>145.576000004186</c:v>
                </c:pt>
                <c:pt idx="24529">
                  <c:v>145.584000004187</c:v>
                </c:pt>
                <c:pt idx="24530">
                  <c:v>145.59200000418701</c:v>
                </c:pt>
                <c:pt idx="24531">
                  <c:v>145.600000004187</c:v>
                </c:pt>
                <c:pt idx="24532">
                  <c:v>145.60800000418701</c:v>
                </c:pt>
                <c:pt idx="24533">
                  <c:v>145.61600000418801</c:v>
                </c:pt>
                <c:pt idx="24534">
                  <c:v>145.62400000418799</c:v>
                </c:pt>
                <c:pt idx="24535">
                  <c:v>145.632000004188</c:v>
                </c:pt>
                <c:pt idx="24536">
                  <c:v>145.64000000418801</c:v>
                </c:pt>
                <c:pt idx="24537">
                  <c:v>145.64800000418802</c:v>
                </c:pt>
                <c:pt idx="24538">
                  <c:v>145.656000004189</c:v>
                </c:pt>
                <c:pt idx="24539">
                  <c:v>145.66400000418901</c:v>
                </c:pt>
                <c:pt idx="24540">
                  <c:v>145.67200000418902</c:v>
                </c:pt>
                <c:pt idx="24541">
                  <c:v>145.680000004189</c:v>
                </c:pt>
                <c:pt idx="24542">
                  <c:v>145.68800000419</c:v>
                </c:pt>
                <c:pt idx="24543">
                  <c:v>145.69600000419001</c:v>
                </c:pt>
                <c:pt idx="24544">
                  <c:v>145.70400000419002</c:v>
                </c:pt>
                <c:pt idx="24545">
                  <c:v>145.71200000419</c:v>
                </c:pt>
                <c:pt idx="24546">
                  <c:v>145.72000000419101</c:v>
                </c:pt>
                <c:pt idx="24547">
                  <c:v>145.72800000419102</c:v>
                </c:pt>
                <c:pt idx="24548">
                  <c:v>145.73600000419103</c:v>
                </c:pt>
                <c:pt idx="24549">
                  <c:v>145.74400000419098</c:v>
                </c:pt>
                <c:pt idx="24550">
                  <c:v>145.75200000419099</c:v>
                </c:pt>
                <c:pt idx="24551">
                  <c:v>145.76000000419202</c:v>
                </c:pt>
                <c:pt idx="24552">
                  <c:v>145.76800000419198</c:v>
                </c:pt>
                <c:pt idx="24553">
                  <c:v>145.77600000419199</c:v>
                </c:pt>
                <c:pt idx="24554">
                  <c:v>145.784000004192</c:v>
                </c:pt>
                <c:pt idx="24555">
                  <c:v>145.792000004193</c:v>
                </c:pt>
                <c:pt idx="24556">
                  <c:v>145.80000000419298</c:v>
                </c:pt>
                <c:pt idx="24557">
                  <c:v>145.80800000419299</c:v>
                </c:pt>
                <c:pt idx="24558">
                  <c:v>145.816000004193</c:v>
                </c:pt>
                <c:pt idx="24559">
                  <c:v>145.82400000419398</c:v>
                </c:pt>
                <c:pt idx="24560">
                  <c:v>145.83200000419399</c:v>
                </c:pt>
                <c:pt idx="24561">
                  <c:v>145.840000004194</c:v>
                </c:pt>
                <c:pt idx="24562">
                  <c:v>145.84800000419401</c:v>
                </c:pt>
                <c:pt idx="24563">
                  <c:v>145.85600000419399</c:v>
                </c:pt>
                <c:pt idx="24564">
                  <c:v>145.86400000419499</c:v>
                </c:pt>
                <c:pt idx="24565">
                  <c:v>145.872000004195</c:v>
                </c:pt>
                <c:pt idx="24566">
                  <c:v>145.88000000419498</c:v>
                </c:pt>
                <c:pt idx="24567">
                  <c:v>145.88800000419499</c:v>
                </c:pt>
                <c:pt idx="24568">
                  <c:v>145.896000004196</c:v>
                </c:pt>
                <c:pt idx="24569">
                  <c:v>145.90400000419601</c:v>
                </c:pt>
                <c:pt idx="24570">
                  <c:v>145.91200000419599</c:v>
                </c:pt>
                <c:pt idx="24571">
                  <c:v>145.920000004196</c:v>
                </c:pt>
                <c:pt idx="24572">
                  <c:v>145.928000004197</c:v>
                </c:pt>
                <c:pt idx="24573">
                  <c:v>145.93600000419698</c:v>
                </c:pt>
                <c:pt idx="24574">
                  <c:v>145.94400000419699</c:v>
                </c:pt>
                <c:pt idx="24575">
                  <c:v>145.952000004197</c:v>
                </c:pt>
                <c:pt idx="24576">
                  <c:v>145.96000000419701</c:v>
                </c:pt>
                <c:pt idx="24577">
                  <c:v>145.96800000419799</c:v>
                </c:pt>
                <c:pt idx="24578">
                  <c:v>145.976000004198</c:v>
                </c:pt>
                <c:pt idx="24579">
                  <c:v>145.98400000419801</c:v>
                </c:pt>
                <c:pt idx="24580">
                  <c:v>145.99200000419802</c:v>
                </c:pt>
                <c:pt idx="24581">
                  <c:v>146.00000000419899</c:v>
                </c:pt>
                <c:pt idx="24582">
                  <c:v>146.008000004199</c:v>
                </c:pt>
                <c:pt idx="24583">
                  <c:v>146.01600000419901</c:v>
                </c:pt>
                <c:pt idx="24584">
                  <c:v>146.024000004199</c:v>
                </c:pt>
                <c:pt idx="24585">
                  <c:v>146.0320000042</c:v>
                </c:pt>
                <c:pt idx="24586">
                  <c:v>146.04000000420001</c:v>
                </c:pt>
                <c:pt idx="24587">
                  <c:v>146.04800000420002</c:v>
                </c:pt>
                <c:pt idx="24588">
                  <c:v>146.0560000042</c:v>
                </c:pt>
                <c:pt idx="24589">
                  <c:v>146.06400000420001</c:v>
                </c:pt>
                <c:pt idx="24590">
                  <c:v>146.07200000420102</c:v>
                </c:pt>
                <c:pt idx="24591">
                  <c:v>146.080000004201</c:v>
                </c:pt>
                <c:pt idx="24592">
                  <c:v>146.08800000420101</c:v>
                </c:pt>
                <c:pt idx="24593">
                  <c:v>146.09600000420102</c:v>
                </c:pt>
                <c:pt idx="24594">
                  <c:v>146.10400000420202</c:v>
                </c:pt>
                <c:pt idx="24595">
                  <c:v>146.112000004202</c:v>
                </c:pt>
                <c:pt idx="24596">
                  <c:v>146.12000000420201</c:v>
                </c:pt>
                <c:pt idx="24597">
                  <c:v>146.12800000420202</c:v>
                </c:pt>
                <c:pt idx="24598">
                  <c:v>146.136000004203</c:v>
                </c:pt>
                <c:pt idx="24599">
                  <c:v>146.14400000420301</c:v>
                </c:pt>
                <c:pt idx="24600">
                  <c:v>146.15200000420299</c:v>
                </c:pt>
                <c:pt idx="24601">
                  <c:v>146.160000004203</c:v>
                </c:pt>
                <c:pt idx="24602">
                  <c:v>146.16800000420298</c:v>
                </c:pt>
                <c:pt idx="24603">
                  <c:v>146.17600000420398</c:v>
                </c:pt>
                <c:pt idx="24604">
                  <c:v>146.18400000420399</c:v>
                </c:pt>
                <c:pt idx="24605">
                  <c:v>146.19200000420398</c:v>
                </c:pt>
                <c:pt idx="24606">
                  <c:v>146.20000000420399</c:v>
                </c:pt>
                <c:pt idx="24607">
                  <c:v>146.20800000420499</c:v>
                </c:pt>
                <c:pt idx="24608">
                  <c:v>146.216000004205</c:v>
                </c:pt>
                <c:pt idx="24609">
                  <c:v>146.22400000420498</c:v>
                </c:pt>
                <c:pt idx="24610">
                  <c:v>146.23200000420499</c:v>
                </c:pt>
                <c:pt idx="24611">
                  <c:v>146.240000004206</c:v>
                </c:pt>
                <c:pt idx="24612">
                  <c:v>146.24800000420601</c:v>
                </c:pt>
                <c:pt idx="24613">
                  <c:v>146.25600000420599</c:v>
                </c:pt>
                <c:pt idx="24614">
                  <c:v>146.264000004206</c:v>
                </c:pt>
                <c:pt idx="24615">
                  <c:v>146.27200000420601</c:v>
                </c:pt>
                <c:pt idx="24616">
                  <c:v>146.28000000420698</c:v>
                </c:pt>
                <c:pt idx="24617">
                  <c:v>146.28800000420699</c:v>
                </c:pt>
                <c:pt idx="24618">
                  <c:v>146.296000004207</c:v>
                </c:pt>
                <c:pt idx="24619">
                  <c:v>146.30400000420701</c:v>
                </c:pt>
                <c:pt idx="24620">
                  <c:v>146.31200000420799</c:v>
                </c:pt>
                <c:pt idx="24621">
                  <c:v>146.320000004208</c:v>
                </c:pt>
                <c:pt idx="24622">
                  <c:v>146.32800000420801</c:v>
                </c:pt>
                <c:pt idx="24623">
                  <c:v>146.33600000420799</c:v>
                </c:pt>
                <c:pt idx="24624">
                  <c:v>146.344000004208</c:v>
                </c:pt>
                <c:pt idx="24625">
                  <c:v>146.352000004209</c:v>
                </c:pt>
                <c:pt idx="24626">
                  <c:v>146.36000000420901</c:v>
                </c:pt>
                <c:pt idx="24627">
                  <c:v>146.36800000420899</c:v>
                </c:pt>
                <c:pt idx="24628">
                  <c:v>146.376000004209</c:v>
                </c:pt>
                <c:pt idx="24629">
                  <c:v>146.38400000421001</c:v>
                </c:pt>
                <c:pt idx="24630">
                  <c:v>146.39200000420999</c:v>
                </c:pt>
                <c:pt idx="24631">
                  <c:v>146.40000000421</c:v>
                </c:pt>
                <c:pt idx="24632">
                  <c:v>146.40800000421001</c:v>
                </c:pt>
                <c:pt idx="24633">
                  <c:v>146.41600000421101</c:v>
                </c:pt>
                <c:pt idx="24634">
                  <c:v>146.424000004211</c:v>
                </c:pt>
                <c:pt idx="24635">
                  <c:v>146.43200000421101</c:v>
                </c:pt>
                <c:pt idx="24636">
                  <c:v>146.44000000421102</c:v>
                </c:pt>
                <c:pt idx="24637">
                  <c:v>146.448000004211</c:v>
                </c:pt>
                <c:pt idx="24638">
                  <c:v>146.456000004212</c:v>
                </c:pt>
                <c:pt idx="24639">
                  <c:v>146.46400000421201</c:v>
                </c:pt>
                <c:pt idx="24640">
                  <c:v>146.47200000421202</c:v>
                </c:pt>
                <c:pt idx="24641">
                  <c:v>146.480000004212</c:v>
                </c:pt>
                <c:pt idx="24642">
                  <c:v>146.48800000421301</c:v>
                </c:pt>
                <c:pt idx="24643">
                  <c:v>146.49600000421302</c:v>
                </c:pt>
                <c:pt idx="24644">
                  <c:v>146.504000004213</c:v>
                </c:pt>
                <c:pt idx="24645">
                  <c:v>146.51200000421301</c:v>
                </c:pt>
                <c:pt idx="24646">
                  <c:v>146.52000000421401</c:v>
                </c:pt>
                <c:pt idx="24647">
                  <c:v>146.52800000421402</c:v>
                </c:pt>
                <c:pt idx="24648">
                  <c:v>146.536000004214</c:v>
                </c:pt>
                <c:pt idx="24649">
                  <c:v>146.54400000421398</c:v>
                </c:pt>
                <c:pt idx="24650">
                  <c:v>146.55200000421399</c:v>
                </c:pt>
                <c:pt idx="24651">
                  <c:v>146.56000000421503</c:v>
                </c:pt>
                <c:pt idx="24652">
                  <c:v>146.56800000421498</c:v>
                </c:pt>
                <c:pt idx="24653">
                  <c:v>146.57600000421499</c:v>
                </c:pt>
                <c:pt idx="24654">
                  <c:v>146.584000004215</c:v>
                </c:pt>
                <c:pt idx="24655">
                  <c:v>146.59200000421598</c:v>
                </c:pt>
                <c:pt idx="24656">
                  <c:v>146.60000000421599</c:v>
                </c:pt>
                <c:pt idx="24657">
                  <c:v>146.608000004216</c:v>
                </c:pt>
                <c:pt idx="24658">
                  <c:v>146.616000004216</c:v>
                </c:pt>
                <c:pt idx="24659">
                  <c:v>146.62400000421698</c:v>
                </c:pt>
                <c:pt idx="24660">
                  <c:v>146.63200000421699</c:v>
                </c:pt>
                <c:pt idx="24661">
                  <c:v>146.640000004217</c:v>
                </c:pt>
                <c:pt idx="24662">
                  <c:v>146.64800000421698</c:v>
                </c:pt>
                <c:pt idx="24663">
                  <c:v>146.65600000421699</c:v>
                </c:pt>
                <c:pt idx="24664">
                  <c:v>146.664000004218</c:v>
                </c:pt>
                <c:pt idx="24665">
                  <c:v>146.67200000421801</c:v>
                </c:pt>
                <c:pt idx="24666">
                  <c:v>146.68000000421799</c:v>
                </c:pt>
                <c:pt idx="24667">
                  <c:v>146.688000004218</c:v>
                </c:pt>
                <c:pt idx="24668">
                  <c:v>146.696000004219</c:v>
                </c:pt>
                <c:pt idx="24669">
                  <c:v>146.70400000421898</c:v>
                </c:pt>
                <c:pt idx="24670">
                  <c:v>146.71200000421899</c:v>
                </c:pt>
                <c:pt idx="24671">
                  <c:v>146.720000004219</c:v>
                </c:pt>
                <c:pt idx="24672">
                  <c:v>146.72800000422001</c:v>
                </c:pt>
                <c:pt idx="24673">
                  <c:v>146.73600000421999</c:v>
                </c:pt>
                <c:pt idx="24674">
                  <c:v>146.74400000422</c:v>
                </c:pt>
                <c:pt idx="24675">
                  <c:v>146.75200000422001</c:v>
                </c:pt>
                <c:pt idx="24676">
                  <c:v>146.76000000421999</c:v>
                </c:pt>
                <c:pt idx="24677">
                  <c:v>146.76800000422099</c:v>
                </c:pt>
                <c:pt idx="24678">
                  <c:v>146.776000004221</c:v>
                </c:pt>
                <c:pt idx="24679">
                  <c:v>146.78400000422101</c:v>
                </c:pt>
                <c:pt idx="24680">
                  <c:v>146.79200000422099</c:v>
                </c:pt>
                <c:pt idx="24681">
                  <c:v>146.800000004222</c:v>
                </c:pt>
                <c:pt idx="24682">
                  <c:v>146.80800000422201</c:v>
                </c:pt>
                <c:pt idx="24683">
                  <c:v>146.81600000422202</c:v>
                </c:pt>
                <c:pt idx="24684">
                  <c:v>146.824000004222</c:v>
                </c:pt>
                <c:pt idx="24685">
                  <c:v>146.832000004223</c:v>
                </c:pt>
                <c:pt idx="24686">
                  <c:v>146.84000000422301</c:v>
                </c:pt>
                <c:pt idx="24687">
                  <c:v>146.848000004223</c:v>
                </c:pt>
                <c:pt idx="24688">
                  <c:v>146.85600000422301</c:v>
                </c:pt>
                <c:pt idx="24689">
                  <c:v>146.86400000422302</c:v>
                </c:pt>
                <c:pt idx="24690">
                  <c:v>146.87200000422402</c:v>
                </c:pt>
                <c:pt idx="24691">
                  <c:v>146.880000004224</c:v>
                </c:pt>
                <c:pt idx="24692">
                  <c:v>146.88800000422401</c:v>
                </c:pt>
                <c:pt idx="24693">
                  <c:v>146.89600000422402</c:v>
                </c:pt>
                <c:pt idx="24694">
                  <c:v>146.904000004225</c:v>
                </c:pt>
                <c:pt idx="24695">
                  <c:v>146.91200000422501</c:v>
                </c:pt>
                <c:pt idx="24696">
                  <c:v>146.92000000422502</c:v>
                </c:pt>
                <c:pt idx="24697">
                  <c:v>146.928000004225</c:v>
                </c:pt>
                <c:pt idx="24698">
                  <c:v>146.936000004226</c:v>
                </c:pt>
                <c:pt idx="24699">
                  <c:v>146.94400000422601</c:v>
                </c:pt>
                <c:pt idx="24700">
                  <c:v>146.95200000422599</c:v>
                </c:pt>
                <c:pt idx="24701">
                  <c:v>146.96000000422598</c:v>
                </c:pt>
                <c:pt idx="24702">
                  <c:v>146.96800000422598</c:v>
                </c:pt>
                <c:pt idx="24703">
                  <c:v>146.97600000422699</c:v>
                </c:pt>
                <c:pt idx="24704">
                  <c:v>146.984000004227</c:v>
                </c:pt>
                <c:pt idx="24705">
                  <c:v>146.99200000422698</c:v>
                </c:pt>
                <c:pt idx="24706">
                  <c:v>147.00000000422699</c:v>
                </c:pt>
                <c:pt idx="24707">
                  <c:v>147.00800000422799</c:v>
                </c:pt>
                <c:pt idx="24708">
                  <c:v>147.01600000422798</c:v>
                </c:pt>
                <c:pt idx="24709">
                  <c:v>147.02400000422799</c:v>
                </c:pt>
                <c:pt idx="24710">
                  <c:v>147.032000004228</c:v>
                </c:pt>
                <c:pt idx="24711">
                  <c:v>147.040000004229</c:v>
                </c:pt>
                <c:pt idx="24712">
                  <c:v>147.04800000422898</c:v>
                </c:pt>
                <c:pt idx="24713">
                  <c:v>147.05600000422899</c:v>
                </c:pt>
                <c:pt idx="24714">
                  <c:v>147.064000004229</c:v>
                </c:pt>
                <c:pt idx="24715">
                  <c:v>147.07200000422898</c:v>
                </c:pt>
                <c:pt idx="24716">
                  <c:v>147.08000000422999</c:v>
                </c:pt>
                <c:pt idx="24717">
                  <c:v>147.08800000423</c:v>
                </c:pt>
                <c:pt idx="24718">
                  <c:v>147.09600000423001</c:v>
                </c:pt>
                <c:pt idx="24719">
                  <c:v>147.10400000422999</c:v>
                </c:pt>
                <c:pt idx="24720">
                  <c:v>147.11200000423099</c:v>
                </c:pt>
                <c:pt idx="24721">
                  <c:v>147.120000004231</c:v>
                </c:pt>
                <c:pt idx="24722">
                  <c:v>147.12800000423101</c:v>
                </c:pt>
                <c:pt idx="24723">
                  <c:v>147.13600000423099</c:v>
                </c:pt>
                <c:pt idx="24724">
                  <c:v>147.144000004232</c:v>
                </c:pt>
                <c:pt idx="24725">
                  <c:v>147.15200000423201</c:v>
                </c:pt>
                <c:pt idx="24726">
                  <c:v>147.16000000423199</c:v>
                </c:pt>
                <c:pt idx="24727">
                  <c:v>147.168000004232</c:v>
                </c:pt>
                <c:pt idx="24728">
                  <c:v>147.17600000423201</c:v>
                </c:pt>
                <c:pt idx="24729">
                  <c:v>147.18400000423301</c:v>
                </c:pt>
                <c:pt idx="24730">
                  <c:v>147.19200000423299</c:v>
                </c:pt>
                <c:pt idx="24731">
                  <c:v>147.200000004233</c:v>
                </c:pt>
                <c:pt idx="24732">
                  <c:v>147.20800000423301</c:v>
                </c:pt>
                <c:pt idx="24733">
                  <c:v>147.21600000423399</c:v>
                </c:pt>
                <c:pt idx="24734">
                  <c:v>147.224000004234</c:v>
                </c:pt>
                <c:pt idx="24735">
                  <c:v>147.23200000423401</c:v>
                </c:pt>
                <c:pt idx="24736">
                  <c:v>147.24000000423402</c:v>
                </c:pt>
                <c:pt idx="24737">
                  <c:v>147.248000004234</c:v>
                </c:pt>
                <c:pt idx="24738">
                  <c:v>147.25600000423501</c:v>
                </c:pt>
                <c:pt idx="24739">
                  <c:v>147.26400000423502</c:v>
                </c:pt>
                <c:pt idx="24740">
                  <c:v>147.272000004235</c:v>
                </c:pt>
                <c:pt idx="24741">
                  <c:v>147.28000000423501</c:v>
                </c:pt>
                <c:pt idx="24742">
                  <c:v>147.28800000423601</c:v>
                </c:pt>
                <c:pt idx="24743">
                  <c:v>147.29600000423602</c:v>
                </c:pt>
                <c:pt idx="24744">
                  <c:v>147.304000004236</c:v>
                </c:pt>
                <c:pt idx="24745">
                  <c:v>147.31200000423601</c:v>
                </c:pt>
                <c:pt idx="24746">
                  <c:v>147.32000000423702</c:v>
                </c:pt>
                <c:pt idx="24747">
                  <c:v>147.328000004237</c:v>
                </c:pt>
                <c:pt idx="24748">
                  <c:v>147.33600000423701</c:v>
                </c:pt>
                <c:pt idx="24749">
                  <c:v>147.34400000423699</c:v>
                </c:pt>
                <c:pt idx="24750">
                  <c:v>147.352000004237</c:v>
                </c:pt>
                <c:pt idx="24751">
                  <c:v>147.360000004238</c:v>
                </c:pt>
                <c:pt idx="24752">
                  <c:v>147.36800000423798</c:v>
                </c:pt>
                <c:pt idx="24753">
                  <c:v>147.37600000423799</c:v>
                </c:pt>
                <c:pt idx="24754">
                  <c:v>147.384000004238</c:v>
                </c:pt>
                <c:pt idx="24755">
                  <c:v>147.39200000423898</c:v>
                </c:pt>
                <c:pt idx="24756">
                  <c:v>147.40000000423899</c:v>
                </c:pt>
                <c:pt idx="24757">
                  <c:v>147.408000004239</c:v>
                </c:pt>
                <c:pt idx="24758">
                  <c:v>147.41600000423898</c:v>
                </c:pt>
                <c:pt idx="24759">
                  <c:v>147.42400000423999</c:v>
                </c:pt>
                <c:pt idx="24760">
                  <c:v>147.43200000424</c:v>
                </c:pt>
                <c:pt idx="24761">
                  <c:v>147.44000000424001</c:v>
                </c:pt>
                <c:pt idx="24762">
                  <c:v>147.44800000423999</c:v>
                </c:pt>
                <c:pt idx="24763">
                  <c:v>147.45600000424</c:v>
                </c:pt>
                <c:pt idx="24764">
                  <c:v>147.464000004241</c:v>
                </c:pt>
                <c:pt idx="24765">
                  <c:v>147.47200000424098</c:v>
                </c:pt>
                <c:pt idx="24766">
                  <c:v>147.48000000424099</c:v>
                </c:pt>
                <c:pt idx="24767">
                  <c:v>147.488000004241</c:v>
                </c:pt>
                <c:pt idx="24768">
                  <c:v>147.49600000424201</c:v>
                </c:pt>
                <c:pt idx="24769">
                  <c:v>147.50400000424199</c:v>
                </c:pt>
                <c:pt idx="24770">
                  <c:v>147.512000004242</c:v>
                </c:pt>
                <c:pt idx="24771">
                  <c:v>147.52000000424201</c:v>
                </c:pt>
                <c:pt idx="24772">
                  <c:v>147.52800000424298</c:v>
                </c:pt>
                <c:pt idx="24773">
                  <c:v>147.53600000424299</c:v>
                </c:pt>
                <c:pt idx="24774">
                  <c:v>147.544000004243</c:v>
                </c:pt>
                <c:pt idx="24775">
                  <c:v>147.55200000424301</c:v>
                </c:pt>
                <c:pt idx="24776">
                  <c:v>147.56000000424299</c:v>
                </c:pt>
                <c:pt idx="24777">
                  <c:v>147.568000004244</c:v>
                </c:pt>
                <c:pt idx="24778">
                  <c:v>147.57600000424401</c:v>
                </c:pt>
                <c:pt idx="24779">
                  <c:v>147.58400000424399</c:v>
                </c:pt>
                <c:pt idx="24780">
                  <c:v>147.592000004244</c:v>
                </c:pt>
                <c:pt idx="24781">
                  <c:v>147.600000004245</c:v>
                </c:pt>
                <c:pt idx="24782">
                  <c:v>147.60800000424501</c:v>
                </c:pt>
                <c:pt idx="24783">
                  <c:v>147.616000004245</c:v>
                </c:pt>
                <c:pt idx="24784">
                  <c:v>147.624000004245</c:v>
                </c:pt>
                <c:pt idx="24785">
                  <c:v>147.63200000424601</c:v>
                </c:pt>
                <c:pt idx="24786">
                  <c:v>147.64000000424602</c:v>
                </c:pt>
                <c:pt idx="24787">
                  <c:v>147.648000004246</c:v>
                </c:pt>
                <c:pt idx="24788">
                  <c:v>147.65600000424601</c:v>
                </c:pt>
                <c:pt idx="24789">
                  <c:v>147.66400000424602</c:v>
                </c:pt>
                <c:pt idx="24790">
                  <c:v>147.672000004247</c:v>
                </c:pt>
                <c:pt idx="24791">
                  <c:v>147.68000000424701</c:v>
                </c:pt>
                <c:pt idx="24792">
                  <c:v>147.68800000424702</c:v>
                </c:pt>
                <c:pt idx="24793">
                  <c:v>147.69600000424703</c:v>
                </c:pt>
                <c:pt idx="24794">
                  <c:v>147.704000004248</c:v>
                </c:pt>
                <c:pt idx="24795">
                  <c:v>147.71200000424801</c:v>
                </c:pt>
                <c:pt idx="24796">
                  <c:v>147.72000000424802</c:v>
                </c:pt>
                <c:pt idx="24797">
                  <c:v>147.728000004248</c:v>
                </c:pt>
                <c:pt idx="24798">
                  <c:v>147.73600000424901</c:v>
                </c:pt>
                <c:pt idx="24799">
                  <c:v>147.74400000424902</c:v>
                </c:pt>
                <c:pt idx="24800">
                  <c:v>147.752000004249</c:v>
                </c:pt>
                <c:pt idx="24801">
                  <c:v>147.76000000424898</c:v>
                </c:pt>
                <c:pt idx="24802">
                  <c:v>147.76800000424899</c:v>
                </c:pt>
                <c:pt idx="24803">
                  <c:v>147.77600000424999</c:v>
                </c:pt>
                <c:pt idx="24804">
                  <c:v>147.78400000424998</c:v>
                </c:pt>
                <c:pt idx="24805">
                  <c:v>147.79200000424999</c:v>
                </c:pt>
                <c:pt idx="24806">
                  <c:v>147.80000000424999</c:v>
                </c:pt>
                <c:pt idx="24807">
                  <c:v>147.808000004251</c:v>
                </c:pt>
                <c:pt idx="24808">
                  <c:v>147.81600000425098</c:v>
                </c:pt>
                <c:pt idx="24809">
                  <c:v>147.82400000425099</c:v>
                </c:pt>
                <c:pt idx="24810">
                  <c:v>147.832000004251</c:v>
                </c:pt>
                <c:pt idx="24811">
                  <c:v>147.84000000425198</c:v>
                </c:pt>
                <c:pt idx="24812">
                  <c:v>147.84800000425199</c:v>
                </c:pt>
                <c:pt idx="24813">
                  <c:v>147.856000004252</c:v>
                </c:pt>
                <c:pt idx="24814">
                  <c:v>147.86400000425201</c:v>
                </c:pt>
                <c:pt idx="24815">
                  <c:v>147.87200000425199</c:v>
                </c:pt>
                <c:pt idx="24816">
                  <c:v>147.88000000425299</c:v>
                </c:pt>
                <c:pt idx="24817">
                  <c:v>147.888000004253</c:v>
                </c:pt>
                <c:pt idx="24818">
                  <c:v>147.89600000425298</c:v>
                </c:pt>
                <c:pt idx="24819">
                  <c:v>147.90400000425299</c:v>
                </c:pt>
                <c:pt idx="24820">
                  <c:v>147.912000004254</c:v>
                </c:pt>
                <c:pt idx="24821">
                  <c:v>147.92000000425401</c:v>
                </c:pt>
                <c:pt idx="24822">
                  <c:v>147.92800000425399</c:v>
                </c:pt>
                <c:pt idx="24823">
                  <c:v>147.936000004254</c:v>
                </c:pt>
                <c:pt idx="24824">
                  <c:v>147.944000004255</c:v>
                </c:pt>
                <c:pt idx="24825">
                  <c:v>147.95200000425501</c:v>
                </c:pt>
                <c:pt idx="24826">
                  <c:v>147.96000000425499</c:v>
                </c:pt>
                <c:pt idx="24827">
                  <c:v>147.968000004255</c:v>
                </c:pt>
                <c:pt idx="24828">
                  <c:v>147.97600000425501</c:v>
                </c:pt>
                <c:pt idx="24829">
                  <c:v>147.98400000425599</c:v>
                </c:pt>
                <c:pt idx="24830">
                  <c:v>147.992000004256</c:v>
                </c:pt>
                <c:pt idx="24831">
                  <c:v>148.00000000425601</c:v>
                </c:pt>
                <c:pt idx="24832">
                  <c:v>148.00800000425602</c:v>
                </c:pt>
                <c:pt idx="24833">
                  <c:v>148.01600000425699</c:v>
                </c:pt>
                <c:pt idx="24834">
                  <c:v>148.024000004257</c:v>
                </c:pt>
                <c:pt idx="24835">
                  <c:v>148.03200000425701</c:v>
                </c:pt>
                <c:pt idx="24836">
                  <c:v>148.040000004257</c:v>
                </c:pt>
                <c:pt idx="24837">
                  <c:v>148.04800000425701</c:v>
                </c:pt>
                <c:pt idx="24838">
                  <c:v>148.05600000425801</c:v>
                </c:pt>
                <c:pt idx="24839">
                  <c:v>148.06400000425802</c:v>
                </c:pt>
                <c:pt idx="24840">
                  <c:v>148.072000004258</c:v>
                </c:pt>
                <c:pt idx="24841">
                  <c:v>148.08000000425801</c:v>
                </c:pt>
                <c:pt idx="24842">
                  <c:v>148.08800000425902</c:v>
                </c:pt>
                <c:pt idx="24843">
                  <c:v>148.096000004259</c:v>
                </c:pt>
                <c:pt idx="24844">
                  <c:v>148.10400000425901</c:v>
                </c:pt>
                <c:pt idx="24845">
                  <c:v>148.11200000425902</c:v>
                </c:pt>
                <c:pt idx="24846">
                  <c:v>148.12000000426002</c:v>
                </c:pt>
                <c:pt idx="24847">
                  <c:v>148.12800000426</c:v>
                </c:pt>
                <c:pt idx="24848">
                  <c:v>148.13600000426001</c:v>
                </c:pt>
                <c:pt idx="24849">
                  <c:v>148.14400000425999</c:v>
                </c:pt>
                <c:pt idx="24850">
                  <c:v>148.15200000425997</c:v>
                </c:pt>
                <c:pt idx="24851">
                  <c:v>148.16000000426101</c:v>
                </c:pt>
                <c:pt idx="24852">
                  <c:v>148.16800000426099</c:v>
                </c:pt>
                <c:pt idx="24853">
                  <c:v>148.176000004261</c:v>
                </c:pt>
                <c:pt idx="24854">
                  <c:v>148.18400000426098</c:v>
                </c:pt>
                <c:pt idx="24855">
                  <c:v>148.19200000426198</c:v>
                </c:pt>
                <c:pt idx="24856">
                  <c:v>148.20000000426199</c:v>
                </c:pt>
                <c:pt idx="24857">
                  <c:v>148.208000004262</c:v>
                </c:pt>
                <c:pt idx="24858">
                  <c:v>148.21600000426199</c:v>
                </c:pt>
                <c:pt idx="24859">
                  <c:v>148.22400000426299</c:v>
                </c:pt>
                <c:pt idx="24860">
                  <c:v>148.232000004263</c:v>
                </c:pt>
                <c:pt idx="24861">
                  <c:v>148.24000000426298</c:v>
                </c:pt>
                <c:pt idx="24862">
                  <c:v>148.24800000426299</c:v>
                </c:pt>
                <c:pt idx="24863">
                  <c:v>148.256000004263</c:v>
                </c:pt>
                <c:pt idx="24864">
                  <c:v>148.26400000426401</c:v>
                </c:pt>
                <c:pt idx="24865">
                  <c:v>148.27200000426399</c:v>
                </c:pt>
                <c:pt idx="24866">
                  <c:v>148.280000004264</c:v>
                </c:pt>
                <c:pt idx="24867">
                  <c:v>148.28800000426401</c:v>
                </c:pt>
                <c:pt idx="24868">
                  <c:v>148.29600000426498</c:v>
                </c:pt>
                <c:pt idx="24869">
                  <c:v>148.30400000426499</c:v>
                </c:pt>
                <c:pt idx="24870">
                  <c:v>148.312000004265</c:v>
                </c:pt>
                <c:pt idx="24871">
                  <c:v>148.32000000426501</c:v>
                </c:pt>
                <c:pt idx="24872">
                  <c:v>148.32800000426599</c:v>
                </c:pt>
                <c:pt idx="24873">
                  <c:v>148.336000004266</c:v>
                </c:pt>
                <c:pt idx="24874">
                  <c:v>148.34400000426601</c:v>
                </c:pt>
                <c:pt idx="24875">
                  <c:v>148.35200000426599</c:v>
                </c:pt>
                <c:pt idx="24876">
                  <c:v>148.360000004266</c:v>
                </c:pt>
                <c:pt idx="24877">
                  <c:v>148.368000004267</c:v>
                </c:pt>
                <c:pt idx="24878">
                  <c:v>148.37600000426701</c:v>
                </c:pt>
                <c:pt idx="24879">
                  <c:v>148.38400000426699</c:v>
                </c:pt>
                <c:pt idx="24880">
                  <c:v>148.392000004267</c:v>
                </c:pt>
                <c:pt idx="24881">
                  <c:v>148.40000000426801</c:v>
                </c:pt>
                <c:pt idx="24882">
                  <c:v>148.40800000426799</c:v>
                </c:pt>
                <c:pt idx="24883">
                  <c:v>148.416000004268</c:v>
                </c:pt>
                <c:pt idx="24884">
                  <c:v>148.42400000426801</c:v>
                </c:pt>
                <c:pt idx="24885">
                  <c:v>148.43200000426901</c:v>
                </c:pt>
                <c:pt idx="24886">
                  <c:v>148.440000004269</c:v>
                </c:pt>
                <c:pt idx="24887">
                  <c:v>148.44800000426901</c:v>
                </c:pt>
                <c:pt idx="24888">
                  <c:v>148.45600000426901</c:v>
                </c:pt>
                <c:pt idx="24889">
                  <c:v>148.464000004269</c:v>
                </c:pt>
                <c:pt idx="24890">
                  <c:v>148.47200000427</c:v>
                </c:pt>
                <c:pt idx="24891">
                  <c:v>148.48000000427001</c:v>
                </c:pt>
                <c:pt idx="24892">
                  <c:v>148.48800000427002</c:v>
                </c:pt>
                <c:pt idx="24893">
                  <c:v>148.49600000427</c:v>
                </c:pt>
                <c:pt idx="24894">
                  <c:v>148.50400000427101</c:v>
                </c:pt>
                <c:pt idx="24895">
                  <c:v>148.51200000427102</c:v>
                </c:pt>
                <c:pt idx="24896">
                  <c:v>148.52000000427103</c:v>
                </c:pt>
                <c:pt idx="24897">
                  <c:v>148.52800000427101</c:v>
                </c:pt>
                <c:pt idx="24898">
                  <c:v>148.53600000427201</c:v>
                </c:pt>
                <c:pt idx="24899">
                  <c:v>148.54400000427202</c:v>
                </c:pt>
                <c:pt idx="24900">
                  <c:v>148.552000004272</c:v>
                </c:pt>
                <c:pt idx="24901">
                  <c:v>148.56000000427198</c:v>
                </c:pt>
                <c:pt idx="24902">
                  <c:v>148.56800000427199</c:v>
                </c:pt>
                <c:pt idx="24903">
                  <c:v>148.576000004273</c:v>
                </c:pt>
                <c:pt idx="24904">
                  <c:v>148.58400000427298</c:v>
                </c:pt>
                <c:pt idx="24905">
                  <c:v>148.59200000427299</c:v>
                </c:pt>
                <c:pt idx="24906">
                  <c:v>148.600000004273</c:v>
                </c:pt>
                <c:pt idx="24907">
                  <c:v>148.60800000427398</c:v>
                </c:pt>
                <c:pt idx="24908">
                  <c:v>148.61600000427399</c:v>
                </c:pt>
                <c:pt idx="24909">
                  <c:v>148.624000004274</c:v>
                </c:pt>
                <c:pt idx="24910">
                  <c:v>148.632000004274</c:v>
                </c:pt>
                <c:pt idx="24911">
                  <c:v>148.64000000427498</c:v>
                </c:pt>
                <c:pt idx="24912">
                  <c:v>148.64800000427499</c:v>
                </c:pt>
                <c:pt idx="24913">
                  <c:v>148.656000004275</c:v>
                </c:pt>
                <c:pt idx="24914">
                  <c:v>148.66400000427498</c:v>
                </c:pt>
                <c:pt idx="24915">
                  <c:v>148.67200000427499</c:v>
                </c:pt>
                <c:pt idx="24916">
                  <c:v>148.680000004276</c:v>
                </c:pt>
                <c:pt idx="24917">
                  <c:v>148.68800000427601</c:v>
                </c:pt>
                <c:pt idx="24918">
                  <c:v>148.69600000427599</c:v>
                </c:pt>
                <c:pt idx="24919">
                  <c:v>148.704000004276</c:v>
                </c:pt>
                <c:pt idx="24920">
                  <c:v>148.712000004277</c:v>
                </c:pt>
                <c:pt idx="24921">
                  <c:v>148.72000000427698</c:v>
                </c:pt>
                <c:pt idx="24922">
                  <c:v>148.72800000427699</c:v>
                </c:pt>
                <c:pt idx="24923">
                  <c:v>148.736000004277</c:v>
                </c:pt>
                <c:pt idx="24924">
                  <c:v>148.74400000427801</c:v>
                </c:pt>
                <c:pt idx="24925">
                  <c:v>148.75200000427799</c:v>
                </c:pt>
                <c:pt idx="24926">
                  <c:v>148.760000004278</c:v>
                </c:pt>
                <c:pt idx="24927">
                  <c:v>148.76800000427801</c:v>
                </c:pt>
                <c:pt idx="24928">
                  <c:v>148.77600000427799</c:v>
                </c:pt>
                <c:pt idx="24929">
                  <c:v>148.78400000427899</c:v>
                </c:pt>
                <c:pt idx="24930">
                  <c:v>148.792000004279</c:v>
                </c:pt>
                <c:pt idx="24931">
                  <c:v>148.80000000427901</c:v>
                </c:pt>
                <c:pt idx="24932">
                  <c:v>148.80800000427899</c:v>
                </c:pt>
                <c:pt idx="24933">
                  <c:v>148.81600000428</c:v>
                </c:pt>
                <c:pt idx="24934">
                  <c:v>148.82400000428001</c:v>
                </c:pt>
                <c:pt idx="24935">
                  <c:v>148.83200000428002</c:v>
                </c:pt>
                <c:pt idx="24936">
                  <c:v>148.84000000428</c:v>
                </c:pt>
                <c:pt idx="24937">
                  <c:v>148.848000004281</c:v>
                </c:pt>
                <c:pt idx="24938">
                  <c:v>148.85600000428101</c:v>
                </c:pt>
                <c:pt idx="24939">
                  <c:v>148.864000004281</c:v>
                </c:pt>
                <c:pt idx="24940">
                  <c:v>148.87200000428101</c:v>
                </c:pt>
                <c:pt idx="24941">
                  <c:v>148.88000000428102</c:v>
                </c:pt>
                <c:pt idx="24942">
                  <c:v>148.88800000428202</c:v>
                </c:pt>
                <c:pt idx="24943">
                  <c:v>148.896000004282</c:v>
                </c:pt>
                <c:pt idx="24944">
                  <c:v>148.90400000428201</c:v>
                </c:pt>
                <c:pt idx="24945">
                  <c:v>148.91200000428202</c:v>
                </c:pt>
                <c:pt idx="24946">
                  <c:v>148.920000004283</c:v>
                </c:pt>
                <c:pt idx="24947">
                  <c:v>148.92800000428301</c:v>
                </c:pt>
                <c:pt idx="24948">
                  <c:v>148.93600000428302</c:v>
                </c:pt>
                <c:pt idx="24949">
                  <c:v>148.944000004283</c:v>
                </c:pt>
                <c:pt idx="24950">
                  <c:v>148.95200000428298</c:v>
                </c:pt>
                <c:pt idx="24951">
                  <c:v>148.96000000428401</c:v>
                </c:pt>
                <c:pt idx="24952">
                  <c:v>148.96800000428399</c:v>
                </c:pt>
                <c:pt idx="24953">
                  <c:v>148.97600000428397</c:v>
                </c:pt>
                <c:pt idx="24954">
                  <c:v>148.98400000428398</c:v>
                </c:pt>
                <c:pt idx="24955">
                  <c:v>148.99200000428499</c:v>
                </c:pt>
                <c:pt idx="24956">
                  <c:v>149.000000004285</c:v>
                </c:pt>
                <c:pt idx="24957">
                  <c:v>149.00800000428498</c:v>
                </c:pt>
                <c:pt idx="24958">
                  <c:v>149.01600000428499</c:v>
                </c:pt>
                <c:pt idx="24959">
                  <c:v>149.02400000428599</c:v>
                </c:pt>
                <c:pt idx="24960">
                  <c:v>149.032000004286</c:v>
                </c:pt>
                <c:pt idx="24961">
                  <c:v>149.04000000428599</c:v>
                </c:pt>
                <c:pt idx="24962">
                  <c:v>149.048000004286</c:v>
                </c:pt>
                <c:pt idx="24963">
                  <c:v>149.05600000428601</c:v>
                </c:pt>
                <c:pt idx="24964">
                  <c:v>149.06400000428698</c:v>
                </c:pt>
                <c:pt idx="24965">
                  <c:v>149.07200000428699</c:v>
                </c:pt>
                <c:pt idx="24966">
                  <c:v>149.080000004287</c:v>
                </c:pt>
                <c:pt idx="24967">
                  <c:v>149.08800000428701</c:v>
                </c:pt>
                <c:pt idx="24968">
                  <c:v>149.09600000428799</c:v>
                </c:pt>
                <c:pt idx="24969">
                  <c:v>149.104000004288</c:v>
                </c:pt>
                <c:pt idx="24970">
                  <c:v>149.11200000428801</c:v>
                </c:pt>
                <c:pt idx="24971">
                  <c:v>149.12000000428799</c:v>
                </c:pt>
                <c:pt idx="24972">
                  <c:v>149.12800000428899</c:v>
                </c:pt>
                <c:pt idx="24973">
                  <c:v>149.136000004289</c:v>
                </c:pt>
                <c:pt idx="24974">
                  <c:v>149.14400000428901</c:v>
                </c:pt>
                <c:pt idx="24975">
                  <c:v>149.15200000428899</c:v>
                </c:pt>
                <c:pt idx="24976">
                  <c:v>149.160000004289</c:v>
                </c:pt>
                <c:pt idx="24977">
                  <c:v>149.16800000429001</c:v>
                </c:pt>
                <c:pt idx="24978">
                  <c:v>149.17600000428999</c:v>
                </c:pt>
                <c:pt idx="24979">
                  <c:v>149.18400000429</c:v>
                </c:pt>
                <c:pt idx="24980">
                  <c:v>149.19200000429001</c:v>
                </c:pt>
                <c:pt idx="24981">
                  <c:v>149.20000000429101</c:v>
                </c:pt>
                <c:pt idx="24982">
                  <c:v>149.20800000429099</c:v>
                </c:pt>
                <c:pt idx="24983">
                  <c:v>149.216000004291</c:v>
                </c:pt>
                <c:pt idx="24984">
                  <c:v>149.22400000429101</c:v>
                </c:pt>
                <c:pt idx="24985">
                  <c:v>149.23200000429199</c:v>
                </c:pt>
                <c:pt idx="24986">
                  <c:v>149.240000004292</c:v>
                </c:pt>
                <c:pt idx="24987">
                  <c:v>149.24800000429201</c:v>
                </c:pt>
                <c:pt idx="24988">
                  <c:v>149.25600000429202</c:v>
                </c:pt>
                <c:pt idx="24989">
                  <c:v>149.264000004292</c:v>
                </c:pt>
                <c:pt idx="24990">
                  <c:v>149.27200000429301</c:v>
                </c:pt>
                <c:pt idx="24991">
                  <c:v>149.28000000429302</c:v>
                </c:pt>
                <c:pt idx="24992">
                  <c:v>149.288000004293</c:v>
                </c:pt>
                <c:pt idx="24993">
                  <c:v>149.29600000429301</c:v>
                </c:pt>
                <c:pt idx="24994">
                  <c:v>149.30400000429401</c:v>
                </c:pt>
                <c:pt idx="24995">
                  <c:v>149.31200000429402</c:v>
                </c:pt>
                <c:pt idx="24996">
                  <c:v>149.320000004294</c:v>
                </c:pt>
                <c:pt idx="24997">
                  <c:v>149.32800000429401</c:v>
                </c:pt>
                <c:pt idx="24998">
                  <c:v>149.33600000429502</c:v>
                </c:pt>
                <c:pt idx="24999">
                  <c:v>149.34400000429503</c:v>
                </c:pt>
                <c:pt idx="25000">
                  <c:v>149.35200000429501</c:v>
                </c:pt>
                <c:pt idx="25001">
                  <c:v>149.36000000429499</c:v>
                </c:pt>
                <c:pt idx="25002">
                  <c:v>149.368000004295</c:v>
                </c:pt>
                <c:pt idx="25003">
                  <c:v>149.376000004296</c:v>
                </c:pt>
                <c:pt idx="25004">
                  <c:v>149.38400000429598</c:v>
                </c:pt>
                <c:pt idx="25005">
                  <c:v>149.39200000429599</c:v>
                </c:pt>
                <c:pt idx="25006">
                  <c:v>149.400000004296</c:v>
                </c:pt>
                <c:pt idx="25007">
                  <c:v>149.40800000429698</c:v>
                </c:pt>
                <c:pt idx="25008">
                  <c:v>149.41600000429699</c:v>
                </c:pt>
                <c:pt idx="25009">
                  <c:v>149.424000004297</c:v>
                </c:pt>
                <c:pt idx="25010">
                  <c:v>149.43200000429698</c:v>
                </c:pt>
                <c:pt idx="25011">
                  <c:v>149.44000000429799</c:v>
                </c:pt>
                <c:pt idx="25012">
                  <c:v>149.448000004298</c:v>
                </c:pt>
                <c:pt idx="25013">
                  <c:v>149.45600000429801</c:v>
                </c:pt>
                <c:pt idx="25014">
                  <c:v>149.46400000429799</c:v>
                </c:pt>
                <c:pt idx="25015">
                  <c:v>149.472000004298</c:v>
                </c:pt>
                <c:pt idx="25016">
                  <c:v>149.480000004299</c:v>
                </c:pt>
                <c:pt idx="25017">
                  <c:v>149.48800000429898</c:v>
                </c:pt>
                <c:pt idx="25018">
                  <c:v>149.49600000429899</c:v>
                </c:pt>
                <c:pt idx="25019">
                  <c:v>149.504000004299</c:v>
                </c:pt>
                <c:pt idx="25020">
                  <c:v>149.51200000430001</c:v>
                </c:pt>
                <c:pt idx="25021">
                  <c:v>149.52000000429999</c:v>
                </c:pt>
                <c:pt idx="25022">
                  <c:v>149.5280000043</c:v>
                </c:pt>
                <c:pt idx="25023">
                  <c:v>149.53600000430001</c:v>
                </c:pt>
                <c:pt idx="25024">
                  <c:v>149.54400000430098</c:v>
                </c:pt>
                <c:pt idx="25025">
                  <c:v>149.55200000430099</c:v>
                </c:pt>
                <c:pt idx="25026">
                  <c:v>149.560000004301</c:v>
                </c:pt>
                <c:pt idx="25027">
                  <c:v>149.56800000430101</c:v>
                </c:pt>
                <c:pt idx="25028">
                  <c:v>149.57600000430099</c:v>
                </c:pt>
                <c:pt idx="25029">
                  <c:v>149.584000004302</c:v>
                </c:pt>
                <c:pt idx="25030">
                  <c:v>149.59200000430201</c:v>
                </c:pt>
                <c:pt idx="25031">
                  <c:v>149.60000000430199</c:v>
                </c:pt>
                <c:pt idx="25032">
                  <c:v>149.608000004302</c:v>
                </c:pt>
                <c:pt idx="25033">
                  <c:v>149.616000004303</c:v>
                </c:pt>
                <c:pt idx="25034">
                  <c:v>149.62400000430301</c:v>
                </c:pt>
                <c:pt idx="25035">
                  <c:v>149.63200000430299</c:v>
                </c:pt>
                <c:pt idx="25036">
                  <c:v>149.640000004303</c:v>
                </c:pt>
                <c:pt idx="25037">
                  <c:v>149.64800000430401</c:v>
                </c:pt>
                <c:pt idx="25038">
                  <c:v>149.65600000430402</c:v>
                </c:pt>
                <c:pt idx="25039">
                  <c:v>149.664000004304</c:v>
                </c:pt>
                <c:pt idx="25040">
                  <c:v>149.67200000430401</c:v>
                </c:pt>
                <c:pt idx="25041">
                  <c:v>149.68000000430402</c:v>
                </c:pt>
                <c:pt idx="25042">
                  <c:v>149.688000004305</c:v>
                </c:pt>
                <c:pt idx="25043">
                  <c:v>149.69600000430501</c:v>
                </c:pt>
                <c:pt idx="25044">
                  <c:v>149.70400000430502</c:v>
                </c:pt>
                <c:pt idx="25045">
                  <c:v>149.71200000430503</c:v>
                </c:pt>
                <c:pt idx="25046">
                  <c:v>149.720000004306</c:v>
                </c:pt>
                <c:pt idx="25047">
                  <c:v>149.72800000430601</c:v>
                </c:pt>
                <c:pt idx="25048">
                  <c:v>149.73600000430602</c:v>
                </c:pt>
                <c:pt idx="25049">
                  <c:v>149.74400000430597</c:v>
                </c:pt>
                <c:pt idx="25050">
                  <c:v>149.75200000430598</c:v>
                </c:pt>
                <c:pt idx="25051">
                  <c:v>149.76000000430702</c:v>
                </c:pt>
                <c:pt idx="25052">
                  <c:v>149.768000004307</c:v>
                </c:pt>
                <c:pt idx="25053">
                  <c:v>149.77600000430698</c:v>
                </c:pt>
                <c:pt idx="25054">
                  <c:v>149.78400000430699</c:v>
                </c:pt>
                <c:pt idx="25055">
                  <c:v>149.79200000430799</c:v>
                </c:pt>
                <c:pt idx="25056">
                  <c:v>149.80000000430798</c:v>
                </c:pt>
                <c:pt idx="25057">
                  <c:v>149.80800000430798</c:v>
                </c:pt>
                <c:pt idx="25058">
                  <c:v>149.81600000430799</c:v>
                </c:pt>
                <c:pt idx="25059">
                  <c:v>149.824000004309</c:v>
                </c:pt>
                <c:pt idx="25060">
                  <c:v>149.83200000430898</c:v>
                </c:pt>
                <c:pt idx="25061">
                  <c:v>149.84000000430899</c:v>
                </c:pt>
                <c:pt idx="25062">
                  <c:v>149.848000004309</c:v>
                </c:pt>
                <c:pt idx="25063">
                  <c:v>149.85600000430898</c:v>
                </c:pt>
                <c:pt idx="25064">
                  <c:v>149.86400000430999</c:v>
                </c:pt>
                <c:pt idx="25065">
                  <c:v>149.87200000431</c:v>
                </c:pt>
                <c:pt idx="25066">
                  <c:v>149.88000000431001</c:v>
                </c:pt>
                <c:pt idx="25067">
                  <c:v>149.88800000430999</c:v>
                </c:pt>
                <c:pt idx="25068">
                  <c:v>149.89600000431099</c:v>
                </c:pt>
                <c:pt idx="25069">
                  <c:v>149.904000004311</c:v>
                </c:pt>
                <c:pt idx="25070">
                  <c:v>149.91200000431101</c:v>
                </c:pt>
                <c:pt idx="25071">
                  <c:v>149.92000000431099</c:v>
                </c:pt>
                <c:pt idx="25072">
                  <c:v>149.928000004312</c:v>
                </c:pt>
                <c:pt idx="25073">
                  <c:v>149.93600000431201</c:v>
                </c:pt>
                <c:pt idx="25074">
                  <c:v>149.94400000431199</c:v>
                </c:pt>
                <c:pt idx="25075">
                  <c:v>149.952000004312</c:v>
                </c:pt>
                <c:pt idx="25076">
                  <c:v>149.96000000431201</c:v>
                </c:pt>
                <c:pt idx="25077">
                  <c:v>149.96800000431301</c:v>
                </c:pt>
                <c:pt idx="25078">
                  <c:v>149.97600000431299</c:v>
                </c:pt>
                <c:pt idx="25079">
                  <c:v>149.984000004313</c:v>
                </c:pt>
                <c:pt idx="25080">
                  <c:v>149.99200000431301</c:v>
                </c:pt>
                <c:pt idx="25081">
                  <c:v>150.00000000431399</c:v>
                </c:pt>
                <c:pt idx="25082">
                  <c:v>150.008000004314</c:v>
                </c:pt>
                <c:pt idx="25083">
                  <c:v>150.01600000431401</c:v>
                </c:pt>
                <c:pt idx="25084">
                  <c:v>150.02400000431402</c:v>
                </c:pt>
                <c:pt idx="25085">
                  <c:v>150.03200000431499</c:v>
                </c:pt>
                <c:pt idx="25086">
                  <c:v>150.040000004315</c:v>
                </c:pt>
                <c:pt idx="25087">
                  <c:v>150.04800000431501</c:v>
                </c:pt>
                <c:pt idx="25088">
                  <c:v>150.056000004315</c:v>
                </c:pt>
                <c:pt idx="25089">
                  <c:v>150.06400000431501</c:v>
                </c:pt>
                <c:pt idx="25090">
                  <c:v>150.07200000431601</c:v>
                </c:pt>
                <c:pt idx="25091">
                  <c:v>150.08000000431602</c:v>
                </c:pt>
                <c:pt idx="25092">
                  <c:v>150.088000004316</c:v>
                </c:pt>
                <c:pt idx="25093">
                  <c:v>150.09600000431601</c:v>
                </c:pt>
                <c:pt idx="25094">
                  <c:v>150.10400000431702</c:v>
                </c:pt>
                <c:pt idx="25095">
                  <c:v>150.112000004317</c:v>
                </c:pt>
                <c:pt idx="25096">
                  <c:v>150.12000000431701</c:v>
                </c:pt>
                <c:pt idx="25097">
                  <c:v>150.12800000431702</c:v>
                </c:pt>
                <c:pt idx="25098">
                  <c:v>150.13600000431802</c:v>
                </c:pt>
                <c:pt idx="25099">
                  <c:v>150.144000004318</c:v>
                </c:pt>
                <c:pt idx="25100">
                  <c:v>150.15200000431801</c:v>
                </c:pt>
                <c:pt idx="25101">
                  <c:v>150.16000000431799</c:v>
                </c:pt>
                <c:pt idx="25102">
                  <c:v>150.16800000431797</c:v>
                </c:pt>
                <c:pt idx="25103">
                  <c:v>150.17600000431901</c:v>
                </c:pt>
                <c:pt idx="25104">
                  <c:v>150.18400000431899</c:v>
                </c:pt>
                <c:pt idx="25105">
                  <c:v>150.192000004319</c:v>
                </c:pt>
                <c:pt idx="25106">
                  <c:v>150.20000000431898</c:v>
                </c:pt>
                <c:pt idx="25107">
                  <c:v>150.20800000431998</c:v>
                </c:pt>
                <c:pt idx="25108">
                  <c:v>150.21600000431999</c:v>
                </c:pt>
                <c:pt idx="25109">
                  <c:v>150.22400000432</c:v>
                </c:pt>
                <c:pt idx="25110">
                  <c:v>150.23200000431999</c:v>
                </c:pt>
                <c:pt idx="25111">
                  <c:v>150.24000000432099</c:v>
                </c:pt>
                <c:pt idx="25112">
                  <c:v>150.248000004321</c:v>
                </c:pt>
                <c:pt idx="25113">
                  <c:v>150.25600000432098</c:v>
                </c:pt>
                <c:pt idx="25114">
                  <c:v>150.26400000432099</c:v>
                </c:pt>
                <c:pt idx="25115">
                  <c:v>150.272000004321</c:v>
                </c:pt>
                <c:pt idx="25116">
                  <c:v>150.28000000432201</c:v>
                </c:pt>
                <c:pt idx="25117">
                  <c:v>150.28800000432199</c:v>
                </c:pt>
                <c:pt idx="25118">
                  <c:v>150.296000004322</c:v>
                </c:pt>
                <c:pt idx="25119">
                  <c:v>150.30400000432201</c:v>
                </c:pt>
                <c:pt idx="25120">
                  <c:v>150.31200000432298</c:v>
                </c:pt>
                <c:pt idx="25121">
                  <c:v>150.32000000432299</c:v>
                </c:pt>
                <c:pt idx="25122">
                  <c:v>150.328000004323</c:v>
                </c:pt>
                <c:pt idx="25123">
                  <c:v>150.33600000432301</c:v>
                </c:pt>
                <c:pt idx="25124">
                  <c:v>150.34400000432399</c:v>
                </c:pt>
                <c:pt idx="25125">
                  <c:v>150.352000004324</c:v>
                </c:pt>
                <c:pt idx="25126">
                  <c:v>150.36000000432401</c:v>
                </c:pt>
                <c:pt idx="25127">
                  <c:v>150.36800000432399</c:v>
                </c:pt>
                <c:pt idx="25128">
                  <c:v>150.376000004324</c:v>
                </c:pt>
                <c:pt idx="25129">
                  <c:v>150.384000004325</c:v>
                </c:pt>
                <c:pt idx="25130">
                  <c:v>150.39200000432501</c:v>
                </c:pt>
                <c:pt idx="25131">
                  <c:v>150.40000000432499</c:v>
                </c:pt>
                <c:pt idx="25132">
                  <c:v>150.408000004325</c:v>
                </c:pt>
                <c:pt idx="25133">
                  <c:v>150.41600000432601</c:v>
                </c:pt>
                <c:pt idx="25134">
                  <c:v>150.42400000432599</c:v>
                </c:pt>
                <c:pt idx="25135">
                  <c:v>150.432000004326</c:v>
                </c:pt>
                <c:pt idx="25136">
                  <c:v>150.44000000432601</c:v>
                </c:pt>
                <c:pt idx="25137">
                  <c:v>150.44800000432701</c:v>
                </c:pt>
                <c:pt idx="25138">
                  <c:v>150.456000004327</c:v>
                </c:pt>
                <c:pt idx="25139">
                  <c:v>150.464000004327</c:v>
                </c:pt>
                <c:pt idx="25140">
                  <c:v>150.47200000432701</c:v>
                </c:pt>
                <c:pt idx="25141">
                  <c:v>150.48000000432702</c:v>
                </c:pt>
                <c:pt idx="25142">
                  <c:v>150.488000004328</c:v>
                </c:pt>
                <c:pt idx="25143">
                  <c:v>150.49600000432801</c:v>
                </c:pt>
                <c:pt idx="25144">
                  <c:v>150.50400000432802</c:v>
                </c:pt>
                <c:pt idx="25145">
                  <c:v>150.512000004328</c:v>
                </c:pt>
                <c:pt idx="25146">
                  <c:v>150.52000000432901</c:v>
                </c:pt>
                <c:pt idx="25147">
                  <c:v>150.52800000432902</c:v>
                </c:pt>
                <c:pt idx="25148">
                  <c:v>150.53600000432903</c:v>
                </c:pt>
                <c:pt idx="25149">
                  <c:v>150.54400000432901</c:v>
                </c:pt>
                <c:pt idx="25150">
                  <c:v>150.55200000433001</c:v>
                </c:pt>
                <c:pt idx="25151">
                  <c:v>150.56000000433002</c:v>
                </c:pt>
                <c:pt idx="25152">
                  <c:v>150.56800000432997</c:v>
                </c:pt>
                <c:pt idx="25153">
                  <c:v>150.57600000432998</c:v>
                </c:pt>
                <c:pt idx="25154">
                  <c:v>150.58400000432999</c:v>
                </c:pt>
                <c:pt idx="25155">
                  <c:v>150.592000004331</c:v>
                </c:pt>
                <c:pt idx="25156">
                  <c:v>150.60000000433098</c:v>
                </c:pt>
                <c:pt idx="25157">
                  <c:v>150.60800000433099</c:v>
                </c:pt>
                <c:pt idx="25158">
                  <c:v>150.616000004331</c:v>
                </c:pt>
                <c:pt idx="25159">
                  <c:v>150.62400000433198</c:v>
                </c:pt>
                <c:pt idx="25160">
                  <c:v>150.63200000433199</c:v>
                </c:pt>
                <c:pt idx="25161">
                  <c:v>150.64000000433199</c:v>
                </c:pt>
                <c:pt idx="25162">
                  <c:v>150.648000004332</c:v>
                </c:pt>
                <c:pt idx="25163">
                  <c:v>150.65600000433199</c:v>
                </c:pt>
                <c:pt idx="25164">
                  <c:v>150.66400000433299</c:v>
                </c:pt>
                <c:pt idx="25165">
                  <c:v>150.672000004333</c:v>
                </c:pt>
                <c:pt idx="25166">
                  <c:v>150.68000000433298</c:v>
                </c:pt>
                <c:pt idx="25167">
                  <c:v>150.68800000433299</c:v>
                </c:pt>
                <c:pt idx="25168">
                  <c:v>150.696000004334</c:v>
                </c:pt>
                <c:pt idx="25169">
                  <c:v>150.70400000433401</c:v>
                </c:pt>
                <c:pt idx="25170">
                  <c:v>150.71200000433399</c:v>
                </c:pt>
                <c:pt idx="25171">
                  <c:v>150.720000004334</c:v>
                </c:pt>
                <c:pt idx="25172">
                  <c:v>150.728000004335</c:v>
                </c:pt>
                <c:pt idx="25173">
                  <c:v>150.73600000433501</c:v>
                </c:pt>
                <c:pt idx="25174">
                  <c:v>150.74400000433499</c:v>
                </c:pt>
                <c:pt idx="25175">
                  <c:v>150.752000004335</c:v>
                </c:pt>
                <c:pt idx="25176">
                  <c:v>150.76000000433501</c:v>
                </c:pt>
                <c:pt idx="25177">
                  <c:v>150.76800000433599</c:v>
                </c:pt>
                <c:pt idx="25178">
                  <c:v>150.776000004336</c:v>
                </c:pt>
                <c:pt idx="25179">
                  <c:v>150.78400000433601</c:v>
                </c:pt>
                <c:pt idx="25180">
                  <c:v>150.79200000433602</c:v>
                </c:pt>
                <c:pt idx="25181">
                  <c:v>150.80000000433699</c:v>
                </c:pt>
                <c:pt idx="25182">
                  <c:v>150.808000004337</c:v>
                </c:pt>
                <c:pt idx="25183">
                  <c:v>150.81600000433701</c:v>
                </c:pt>
                <c:pt idx="25184">
                  <c:v>150.82400000433699</c:v>
                </c:pt>
                <c:pt idx="25185">
                  <c:v>150.832000004338</c:v>
                </c:pt>
                <c:pt idx="25186">
                  <c:v>150.84000000433801</c:v>
                </c:pt>
                <c:pt idx="25187">
                  <c:v>150.84800000433802</c:v>
                </c:pt>
                <c:pt idx="25188">
                  <c:v>150.856000004338</c:v>
                </c:pt>
                <c:pt idx="25189">
                  <c:v>150.86400000433801</c:v>
                </c:pt>
                <c:pt idx="25190">
                  <c:v>150.87200000433901</c:v>
                </c:pt>
                <c:pt idx="25191">
                  <c:v>150.880000004339</c:v>
                </c:pt>
                <c:pt idx="25192">
                  <c:v>150.88800000433901</c:v>
                </c:pt>
                <c:pt idx="25193">
                  <c:v>150.89600000433902</c:v>
                </c:pt>
                <c:pt idx="25194">
                  <c:v>150.90400000434002</c:v>
                </c:pt>
                <c:pt idx="25195">
                  <c:v>150.91200000434</c:v>
                </c:pt>
                <c:pt idx="25196">
                  <c:v>150.92000000434001</c:v>
                </c:pt>
                <c:pt idx="25197">
                  <c:v>150.92800000434002</c:v>
                </c:pt>
                <c:pt idx="25198">
                  <c:v>150.936000004341</c:v>
                </c:pt>
                <c:pt idx="25199">
                  <c:v>150.94400000434101</c:v>
                </c:pt>
                <c:pt idx="25200">
                  <c:v>150.95200000434102</c:v>
                </c:pt>
                <c:pt idx="25201">
                  <c:v>150.960000004341</c:v>
                </c:pt>
                <c:pt idx="25202">
                  <c:v>150.96800000434098</c:v>
                </c:pt>
                <c:pt idx="25203">
                  <c:v>150.97600000434201</c:v>
                </c:pt>
                <c:pt idx="25204">
                  <c:v>150.98400000434199</c:v>
                </c:pt>
                <c:pt idx="25205">
                  <c:v>150.99200000434197</c:v>
                </c:pt>
                <c:pt idx="25206">
                  <c:v>151.00000000434198</c:v>
                </c:pt>
                <c:pt idx="25207">
                  <c:v>151.00800000434299</c:v>
                </c:pt>
                <c:pt idx="25208">
                  <c:v>151.016000004343</c:v>
                </c:pt>
                <c:pt idx="25209">
                  <c:v>151.02400000434298</c:v>
                </c:pt>
                <c:pt idx="25210">
                  <c:v>151.03200000434299</c:v>
                </c:pt>
                <c:pt idx="25211">
                  <c:v>151.04000000434399</c:v>
                </c:pt>
                <c:pt idx="25212">
                  <c:v>151.048000004344</c:v>
                </c:pt>
                <c:pt idx="25213">
                  <c:v>151.05600000434399</c:v>
                </c:pt>
                <c:pt idx="25214">
                  <c:v>151.064000004344</c:v>
                </c:pt>
                <c:pt idx="25215">
                  <c:v>151.07200000434401</c:v>
                </c:pt>
                <c:pt idx="25216">
                  <c:v>151.08000000434498</c:v>
                </c:pt>
                <c:pt idx="25217">
                  <c:v>151.08800000434499</c:v>
                </c:pt>
                <c:pt idx="25218">
                  <c:v>151.096000004345</c:v>
                </c:pt>
                <c:pt idx="25219">
                  <c:v>151.10400000434501</c:v>
                </c:pt>
                <c:pt idx="25220">
                  <c:v>151.11200000434599</c:v>
                </c:pt>
                <c:pt idx="25221">
                  <c:v>151.120000004346</c:v>
                </c:pt>
                <c:pt idx="25222">
                  <c:v>151.12800000434601</c:v>
                </c:pt>
                <c:pt idx="25223">
                  <c:v>151.13600000434599</c:v>
                </c:pt>
                <c:pt idx="25224">
                  <c:v>151.14400000434699</c:v>
                </c:pt>
                <c:pt idx="25225">
                  <c:v>151.152000004347</c:v>
                </c:pt>
                <c:pt idx="25226">
                  <c:v>151.16000000434701</c:v>
                </c:pt>
                <c:pt idx="25227">
                  <c:v>151.16800000434699</c:v>
                </c:pt>
                <c:pt idx="25228">
                  <c:v>151.176000004347</c:v>
                </c:pt>
                <c:pt idx="25229">
                  <c:v>151.18400000434801</c:v>
                </c:pt>
                <c:pt idx="25230">
                  <c:v>151.19200000434799</c:v>
                </c:pt>
                <c:pt idx="25231">
                  <c:v>151.200000004348</c:v>
                </c:pt>
                <c:pt idx="25232">
                  <c:v>151.20800000434801</c:v>
                </c:pt>
                <c:pt idx="25233">
                  <c:v>151.21600000434901</c:v>
                </c:pt>
                <c:pt idx="25234">
                  <c:v>151.22400000434899</c:v>
                </c:pt>
                <c:pt idx="25235">
                  <c:v>151.232000004349</c:v>
                </c:pt>
                <c:pt idx="25236">
                  <c:v>151.24000000434901</c:v>
                </c:pt>
                <c:pt idx="25237">
                  <c:v>151.24800000434999</c:v>
                </c:pt>
                <c:pt idx="25238">
                  <c:v>151.25600000435</c:v>
                </c:pt>
                <c:pt idx="25239">
                  <c:v>151.26400000435001</c:v>
                </c:pt>
                <c:pt idx="25240">
                  <c:v>151.27200000435002</c:v>
                </c:pt>
                <c:pt idx="25241">
                  <c:v>151.28000000435</c:v>
                </c:pt>
                <c:pt idx="25242">
                  <c:v>151.28800000435101</c:v>
                </c:pt>
                <c:pt idx="25243">
                  <c:v>151.29600000435101</c:v>
                </c:pt>
                <c:pt idx="25244">
                  <c:v>151.30400000435102</c:v>
                </c:pt>
                <c:pt idx="25245">
                  <c:v>151.31200000435101</c:v>
                </c:pt>
                <c:pt idx="25246">
                  <c:v>151.32000000435201</c:v>
                </c:pt>
                <c:pt idx="25247">
                  <c:v>151.32800000435202</c:v>
                </c:pt>
                <c:pt idx="25248">
                  <c:v>151.336000004352</c:v>
                </c:pt>
                <c:pt idx="25249">
                  <c:v>151.34400000435198</c:v>
                </c:pt>
                <c:pt idx="25250">
                  <c:v>151.35200000435302</c:v>
                </c:pt>
                <c:pt idx="25251">
                  <c:v>151.36000000435303</c:v>
                </c:pt>
                <c:pt idx="25252">
                  <c:v>151.36800000435298</c:v>
                </c:pt>
                <c:pt idx="25253">
                  <c:v>151.37600000435299</c:v>
                </c:pt>
                <c:pt idx="25254">
                  <c:v>151.384000004353</c:v>
                </c:pt>
                <c:pt idx="25255">
                  <c:v>151.39200000435397</c:v>
                </c:pt>
                <c:pt idx="25256">
                  <c:v>151.40000000435398</c:v>
                </c:pt>
                <c:pt idx="25257">
                  <c:v>151.40800000435399</c:v>
                </c:pt>
                <c:pt idx="25258">
                  <c:v>151.416000004354</c:v>
                </c:pt>
                <c:pt idx="25259">
                  <c:v>151.42400000435498</c:v>
                </c:pt>
                <c:pt idx="25260">
                  <c:v>151.43200000435499</c:v>
                </c:pt>
                <c:pt idx="25261">
                  <c:v>151.440000004355</c:v>
                </c:pt>
                <c:pt idx="25262">
                  <c:v>151.44800000435498</c:v>
                </c:pt>
                <c:pt idx="25263">
                  <c:v>151.45600000435499</c:v>
                </c:pt>
                <c:pt idx="25264">
                  <c:v>151.464000004356</c:v>
                </c:pt>
                <c:pt idx="25265">
                  <c:v>151.472000004356</c:v>
                </c:pt>
                <c:pt idx="25266">
                  <c:v>151.48000000435599</c:v>
                </c:pt>
                <c:pt idx="25267">
                  <c:v>151.488000004356</c:v>
                </c:pt>
                <c:pt idx="25268">
                  <c:v>151.496000004357</c:v>
                </c:pt>
                <c:pt idx="25269">
                  <c:v>151.50400000435698</c:v>
                </c:pt>
                <c:pt idx="25270">
                  <c:v>151.51200000435699</c:v>
                </c:pt>
                <c:pt idx="25271">
                  <c:v>151.520000004357</c:v>
                </c:pt>
                <c:pt idx="25272">
                  <c:v>151.52800000435801</c:v>
                </c:pt>
                <c:pt idx="25273">
                  <c:v>151.53600000435799</c:v>
                </c:pt>
                <c:pt idx="25274">
                  <c:v>151.544000004358</c:v>
                </c:pt>
                <c:pt idx="25275">
                  <c:v>151.55200000435801</c:v>
                </c:pt>
                <c:pt idx="25276">
                  <c:v>151.56000000435799</c:v>
                </c:pt>
                <c:pt idx="25277">
                  <c:v>151.56800000435899</c:v>
                </c:pt>
                <c:pt idx="25278">
                  <c:v>151.576000004359</c:v>
                </c:pt>
                <c:pt idx="25279">
                  <c:v>151.58400000435901</c:v>
                </c:pt>
                <c:pt idx="25280">
                  <c:v>151.59200000435899</c:v>
                </c:pt>
                <c:pt idx="25281">
                  <c:v>151.60000000436</c:v>
                </c:pt>
                <c:pt idx="25282">
                  <c:v>151.60800000436001</c:v>
                </c:pt>
                <c:pt idx="25283">
                  <c:v>151.61600000436002</c:v>
                </c:pt>
                <c:pt idx="25284">
                  <c:v>151.62400000436</c:v>
                </c:pt>
                <c:pt idx="25285">
                  <c:v>151.632000004361</c:v>
                </c:pt>
                <c:pt idx="25286">
                  <c:v>151.64000000436101</c:v>
                </c:pt>
                <c:pt idx="25287">
                  <c:v>151.64800000436099</c:v>
                </c:pt>
                <c:pt idx="25288">
                  <c:v>151.656000004361</c:v>
                </c:pt>
                <c:pt idx="25289">
                  <c:v>151.66400000436101</c:v>
                </c:pt>
                <c:pt idx="25290">
                  <c:v>151.67200000436202</c:v>
                </c:pt>
                <c:pt idx="25291">
                  <c:v>151.680000004362</c:v>
                </c:pt>
                <c:pt idx="25292">
                  <c:v>151.68800000436201</c:v>
                </c:pt>
                <c:pt idx="25293">
                  <c:v>151.69600000436202</c:v>
                </c:pt>
                <c:pt idx="25294">
                  <c:v>151.704000004363</c:v>
                </c:pt>
                <c:pt idx="25295">
                  <c:v>151.71200000436301</c:v>
                </c:pt>
                <c:pt idx="25296">
                  <c:v>151.72000000436302</c:v>
                </c:pt>
                <c:pt idx="25297">
                  <c:v>151.72800000436303</c:v>
                </c:pt>
                <c:pt idx="25298">
                  <c:v>151.736000004364</c:v>
                </c:pt>
                <c:pt idx="25299">
                  <c:v>151.74400000436401</c:v>
                </c:pt>
                <c:pt idx="25300">
                  <c:v>151.75200000436402</c:v>
                </c:pt>
                <c:pt idx="25301">
                  <c:v>151.76000000436397</c:v>
                </c:pt>
                <c:pt idx="25302">
                  <c:v>151.76800000436398</c:v>
                </c:pt>
                <c:pt idx="25303">
                  <c:v>151.77600000436502</c:v>
                </c:pt>
                <c:pt idx="25304">
                  <c:v>151.784000004365</c:v>
                </c:pt>
                <c:pt idx="25305">
                  <c:v>151.79200000436498</c:v>
                </c:pt>
                <c:pt idx="25306">
                  <c:v>151.80000000436499</c:v>
                </c:pt>
                <c:pt idx="25307">
                  <c:v>151.80800000436599</c:v>
                </c:pt>
                <c:pt idx="25308">
                  <c:v>151.81600000436597</c:v>
                </c:pt>
                <c:pt idx="25309">
                  <c:v>151.82400000436598</c:v>
                </c:pt>
                <c:pt idx="25310">
                  <c:v>151.83200000436599</c:v>
                </c:pt>
                <c:pt idx="25311">
                  <c:v>151.840000004367</c:v>
                </c:pt>
                <c:pt idx="25312">
                  <c:v>151.84800000436698</c:v>
                </c:pt>
                <c:pt idx="25313">
                  <c:v>151.85600000436699</c:v>
                </c:pt>
                <c:pt idx="25314">
                  <c:v>151.864000004367</c:v>
                </c:pt>
                <c:pt idx="25315">
                  <c:v>151.87200000436701</c:v>
                </c:pt>
                <c:pt idx="25316">
                  <c:v>151.88000000436799</c:v>
                </c:pt>
                <c:pt idx="25317">
                  <c:v>151.888000004368</c:v>
                </c:pt>
                <c:pt idx="25318">
                  <c:v>151.89600000436801</c:v>
                </c:pt>
                <c:pt idx="25319">
                  <c:v>151.90400000436799</c:v>
                </c:pt>
                <c:pt idx="25320">
                  <c:v>151.91200000436899</c:v>
                </c:pt>
                <c:pt idx="25321">
                  <c:v>151.920000004369</c:v>
                </c:pt>
                <c:pt idx="25322">
                  <c:v>151.92800000436901</c:v>
                </c:pt>
                <c:pt idx="25323">
                  <c:v>151.93600000436899</c:v>
                </c:pt>
                <c:pt idx="25324">
                  <c:v>151.94400000437</c:v>
                </c:pt>
                <c:pt idx="25325">
                  <c:v>151.95200000437001</c:v>
                </c:pt>
                <c:pt idx="25326">
                  <c:v>151.96000000436999</c:v>
                </c:pt>
                <c:pt idx="25327">
                  <c:v>151.96800000437</c:v>
                </c:pt>
                <c:pt idx="25328">
                  <c:v>151.97600000437001</c:v>
                </c:pt>
                <c:pt idx="25329">
                  <c:v>151.98400000437101</c:v>
                </c:pt>
                <c:pt idx="25330">
                  <c:v>151.99200000437099</c:v>
                </c:pt>
                <c:pt idx="25331">
                  <c:v>152.000000004371</c:v>
                </c:pt>
                <c:pt idx="25332">
                  <c:v>152.00800000437101</c:v>
                </c:pt>
                <c:pt idx="25333">
                  <c:v>152.01600000437199</c:v>
                </c:pt>
                <c:pt idx="25334">
                  <c:v>152.024000004372</c:v>
                </c:pt>
                <c:pt idx="25335">
                  <c:v>152.03200000437201</c:v>
                </c:pt>
                <c:pt idx="25336">
                  <c:v>152.04000000437202</c:v>
                </c:pt>
                <c:pt idx="25337">
                  <c:v>152.04800000437299</c:v>
                </c:pt>
                <c:pt idx="25338">
                  <c:v>152.056000004373</c:v>
                </c:pt>
                <c:pt idx="25339">
                  <c:v>152.06400000437301</c:v>
                </c:pt>
                <c:pt idx="25340">
                  <c:v>152.072000004373</c:v>
                </c:pt>
                <c:pt idx="25341">
                  <c:v>152.08000000437301</c:v>
                </c:pt>
                <c:pt idx="25342">
                  <c:v>152.08800000437401</c:v>
                </c:pt>
                <c:pt idx="25343">
                  <c:v>152.09600000437402</c:v>
                </c:pt>
                <c:pt idx="25344">
                  <c:v>152.104000004374</c:v>
                </c:pt>
                <c:pt idx="25345">
                  <c:v>152.11200000437401</c:v>
                </c:pt>
                <c:pt idx="25346">
                  <c:v>152.12000000437502</c:v>
                </c:pt>
                <c:pt idx="25347">
                  <c:v>152.12800000437502</c:v>
                </c:pt>
                <c:pt idx="25348">
                  <c:v>152.13600000437501</c:v>
                </c:pt>
                <c:pt idx="25349">
                  <c:v>152.14400000437502</c:v>
                </c:pt>
                <c:pt idx="25350">
                  <c:v>152.15200000437602</c:v>
                </c:pt>
                <c:pt idx="25351">
                  <c:v>152.160000004376</c:v>
                </c:pt>
                <c:pt idx="25352">
                  <c:v>152.16800000437598</c:v>
                </c:pt>
                <c:pt idx="25353">
                  <c:v>152.17600000437599</c:v>
                </c:pt>
                <c:pt idx="25354">
                  <c:v>152.184000004376</c:v>
                </c:pt>
                <c:pt idx="25355">
                  <c:v>152.19200000437698</c:v>
                </c:pt>
                <c:pt idx="25356">
                  <c:v>152.20000000437699</c:v>
                </c:pt>
                <c:pt idx="25357">
                  <c:v>152.208000004377</c:v>
                </c:pt>
                <c:pt idx="25358">
                  <c:v>152.21600000437698</c:v>
                </c:pt>
                <c:pt idx="25359">
                  <c:v>152.22400000437798</c:v>
                </c:pt>
                <c:pt idx="25360">
                  <c:v>152.23200000437799</c:v>
                </c:pt>
                <c:pt idx="25361">
                  <c:v>152.240000004378</c:v>
                </c:pt>
                <c:pt idx="25362">
                  <c:v>152.24800000437799</c:v>
                </c:pt>
                <c:pt idx="25363">
                  <c:v>152.25600000437899</c:v>
                </c:pt>
                <c:pt idx="25364">
                  <c:v>152.264000004379</c:v>
                </c:pt>
                <c:pt idx="25365">
                  <c:v>152.27200000437898</c:v>
                </c:pt>
                <c:pt idx="25366">
                  <c:v>152.28000000437899</c:v>
                </c:pt>
                <c:pt idx="25367">
                  <c:v>152.288000004379</c:v>
                </c:pt>
                <c:pt idx="25368">
                  <c:v>152.29600000438001</c:v>
                </c:pt>
                <c:pt idx="25369">
                  <c:v>152.30400000437999</c:v>
                </c:pt>
                <c:pt idx="25370">
                  <c:v>152.31200000438</c:v>
                </c:pt>
                <c:pt idx="25371">
                  <c:v>152.32000000438001</c:v>
                </c:pt>
                <c:pt idx="25372">
                  <c:v>152.32800000438098</c:v>
                </c:pt>
                <c:pt idx="25373">
                  <c:v>152.33600000438099</c:v>
                </c:pt>
                <c:pt idx="25374">
                  <c:v>152.344000004381</c:v>
                </c:pt>
                <c:pt idx="25375">
                  <c:v>152.35200000438101</c:v>
                </c:pt>
                <c:pt idx="25376">
                  <c:v>152.36000000438099</c:v>
                </c:pt>
                <c:pt idx="25377">
                  <c:v>152.368000004382</c:v>
                </c:pt>
                <c:pt idx="25378">
                  <c:v>152.37600000438201</c:v>
                </c:pt>
                <c:pt idx="25379">
                  <c:v>152.38400000438199</c:v>
                </c:pt>
                <c:pt idx="25380">
                  <c:v>152.392000004382</c:v>
                </c:pt>
                <c:pt idx="25381">
                  <c:v>152.400000004383</c:v>
                </c:pt>
                <c:pt idx="25382">
                  <c:v>152.40800000438301</c:v>
                </c:pt>
                <c:pt idx="25383">
                  <c:v>152.41600000438299</c:v>
                </c:pt>
                <c:pt idx="25384">
                  <c:v>152.424000004383</c:v>
                </c:pt>
                <c:pt idx="25385">
                  <c:v>152.43200000438401</c:v>
                </c:pt>
                <c:pt idx="25386">
                  <c:v>152.44000000438402</c:v>
                </c:pt>
                <c:pt idx="25387">
                  <c:v>152.448000004384</c:v>
                </c:pt>
                <c:pt idx="25388">
                  <c:v>152.45600000438401</c:v>
                </c:pt>
                <c:pt idx="25389">
                  <c:v>152.46400000438402</c:v>
                </c:pt>
                <c:pt idx="25390">
                  <c:v>152.472000004385</c:v>
                </c:pt>
                <c:pt idx="25391">
                  <c:v>152.480000004385</c:v>
                </c:pt>
                <c:pt idx="25392">
                  <c:v>152.48800000438501</c:v>
                </c:pt>
                <c:pt idx="25393">
                  <c:v>152.49600000438502</c:v>
                </c:pt>
                <c:pt idx="25394">
                  <c:v>152.504000004386</c:v>
                </c:pt>
                <c:pt idx="25395">
                  <c:v>152.51200000438601</c:v>
                </c:pt>
                <c:pt idx="25396">
                  <c:v>152.52000000438602</c:v>
                </c:pt>
                <c:pt idx="25397">
                  <c:v>152.528000004386</c:v>
                </c:pt>
                <c:pt idx="25398">
                  <c:v>152.53600000438701</c:v>
                </c:pt>
                <c:pt idx="25399">
                  <c:v>152.54400000438702</c:v>
                </c:pt>
                <c:pt idx="25400">
                  <c:v>152.55200000438703</c:v>
                </c:pt>
                <c:pt idx="25401">
                  <c:v>152.56000000438698</c:v>
                </c:pt>
                <c:pt idx="25402">
                  <c:v>152.56800000438699</c:v>
                </c:pt>
                <c:pt idx="25403">
                  <c:v>152.57600000438802</c:v>
                </c:pt>
                <c:pt idx="25404">
                  <c:v>152.58400000438797</c:v>
                </c:pt>
                <c:pt idx="25405">
                  <c:v>152.59200000438798</c:v>
                </c:pt>
                <c:pt idx="25406">
                  <c:v>152.60000000438799</c:v>
                </c:pt>
                <c:pt idx="25407">
                  <c:v>152.608000004389</c:v>
                </c:pt>
                <c:pt idx="25408">
                  <c:v>152.61600000438898</c:v>
                </c:pt>
                <c:pt idx="25409">
                  <c:v>152.62400000438899</c:v>
                </c:pt>
                <c:pt idx="25410">
                  <c:v>152.632000004389</c:v>
                </c:pt>
                <c:pt idx="25411">
                  <c:v>152.64000000438998</c:v>
                </c:pt>
                <c:pt idx="25412">
                  <c:v>152.64800000438998</c:v>
                </c:pt>
                <c:pt idx="25413">
                  <c:v>152.65600000438999</c:v>
                </c:pt>
                <c:pt idx="25414">
                  <c:v>152.66400000439</c:v>
                </c:pt>
                <c:pt idx="25415">
                  <c:v>152.67200000438999</c:v>
                </c:pt>
                <c:pt idx="25416">
                  <c:v>152.68000000439099</c:v>
                </c:pt>
                <c:pt idx="25417">
                  <c:v>152.688000004391</c:v>
                </c:pt>
                <c:pt idx="25418">
                  <c:v>152.69600000439101</c:v>
                </c:pt>
                <c:pt idx="25419">
                  <c:v>152.70400000439099</c:v>
                </c:pt>
                <c:pt idx="25420">
                  <c:v>152.712000004392</c:v>
                </c:pt>
                <c:pt idx="25421">
                  <c:v>152.72000000439201</c:v>
                </c:pt>
                <c:pt idx="25422">
                  <c:v>152.72800000439199</c:v>
                </c:pt>
                <c:pt idx="25423">
                  <c:v>152.736000004392</c:v>
                </c:pt>
                <c:pt idx="25424">
                  <c:v>152.744000004393</c:v>
                </c:pt>
                <c:pt idx="25425">
                  <c:v>152.75200000439301</c:v>
                </c:pt>
                <c:pt idx="25426">
                  <c:v>152.76000000439299</c:v>
                </c:pt>
                <c:pt idx="25427">
                  <c:v>152.768000004393</c:v>
                </c:pt>
                <c:pt idx="25428">
                  <c:v>152.77600000439301</c:v>
                </c:pt>
                <c:pt idx="25429">
                  <c:v>152.78400000439399</c:v>
                </c:pt>
                <c:pt idx="25430">
                  <c:v>152.792000004394</c:v>
                </c:pt>
                <c:pt idx="25431">
                  <c:v>152.80000000439401</c:v>
                </c:pt>
                <c:pt idx="25432">
                  <c:v>152.80800000439402</c:v>
                </c:pt>
                <c:pt idx="25433">
                  <c:v>152.81600000439499</c:v>
                </c:pt>
                <c:pt idx="25434">
                  <c:v>152.824000004395</c:v>
                </c:pt>
                <c:pt idx="25435">
                  <c:v>152.83200000439501</c:v>
                </c:pt>
                <c:pt idx="25436">
                  <c:v>152.84000000439499</c:v>
                </c:pt>
                <c:pt idx="25437">
                  <c:v>152.848000004396</c:v>
                </c:pt>
                <c:pt idx="25438">
                  <c:v>152.85600000439601</c:v>
                </c:pt>
                <c:pt idx="25439">
                  <c:v>152.86400000439602</c:v>
                </c:pt>
                <c:pt idx="25440">
                  <c:v>152.872000004396</c:v>
                </c:pt>
                <c:pt idx="25441">
                  <c:v>152.88000000439601</c:v>
                </c:pt>
                <c:pt idx="25442">
                  <c:v>152.88800000439701</c:v>
                </c:pt>
                <c:pt idx="25443">
                  <c:v>152.896000004397</c:v>
                </c:pt>
                <c:pt idx="25444">
                  <c:v>152.90400000439701</c:v>
                </c:pt>
                <c:pt idx="25445">
                  <c:v>152.91200000439702</c:v>
                </c:pt>
                <c:pt idx="25446">
                  <c:v>152.92000000439802</c:v>
                </c:pt>
                <c:pt idx="25447">
                  <c:v>152.928000004398</c:v>
                </c:pt>
                <c:pt idx="25448">
                  <c:v>152.93600000439801</c:v>
                </c:pt>
                <c:pt idx="25449">
                  <c:v>152.94400000439799</c:v>
                </c:pt>
                <c:pt idx="25450">
                  <c:v>152.95200000439903</c:v>
                </c:pt>
                <c:pt idx="25451">
                  <c:v>152.96000000439901</c:v>
                </c:pt>
                <c:pt idx="25452">
                  <c:v>152.96800000439899</c:v>
                </c:pt>
                <c:pt idx="25453">
                  <c:v>152.976000004399</c:v>
                </c:pt>
                <c:pt idx="25454">
                  <c:v>152.98400000439898</c:v>
                </c:pt>
                <c:pt idx="25455">
                  <c:v>152.99200000439998</c:v>
                </c:pt>
                <c:pt idx="25456">
                  <c:v>153.00000000439999</c:v>
                </c:pt>
                <c:pt idx="25457">
                  <c:v>153.0080000044</c:v>
                </c:pt>
                <c:pt idx="25458">
                  <c:v>153.01600000439998</c:v>
                </c:pt>
                <c:pt idx="25459">
                  <c:v>153.02400000440099</c:v>
                </c:pt>
                <c:pt idx="25460">
                  <c:v>153.032000004401</c:v>
                </c:pt>
                <c:pt idx="25461">
                  <c:v>153.04000000440098</c:v>
                </c:pt>
                <c:pt idx="25462">
                  <c:v>153.04800000440099</c:v>
                </c:pt>
                <c:pt idx="25463">
                  <c:v>153.05600000440199</c:v>
                </c:pt>
                <c:pt idx="25464">
                  <c:v>153.064000004402</c:v>
                </c:pt>
                <c:pt idx="25465">
                  <c:v>153.07200000440199</c:v>
                </c:pt>
                <c:pt idx="25466">
                  <c:v>153.080000004402</c:v>
                </c:pt>
                <c:pt idx="25467">
                  <c:v>153.08800000440201</c:v>
                </c:pt>
                <c:pt idx="25468">
                  <c:v>153.09600000440298</c:v>
                </c:pt>
                <c:pt idx="25469">
                  <c:v>153.10400000440299</c:v>
                </c:pt>
                <c:pt idx="25470">
                  <c:v>153.112000004403</c:v>
                </c:pt>
                <c:pt idx="25471">
                  <c:v>153.12000000440301</c:v>
                </c:pt>
                <c:pt idx="25472">
                  <c:v>153.12800000440399</c:v>
                </c:pt>
                <c:pt idx="25473">
                  <c:v>153.136000004404</c:v>
                </c:pt>
                <c:pt idx="25474">
                  <c:v>153.14400000440401</c:v>
                </c:pt>
                <c:pt idx="25475">
                  <c:v>153.15200000440399</c:v>
                </c:pt>
                <c:pt idx="25476">
                  <c:v>153.16000000440499</c:v>
                </c:pt>
                <c:pt idx="25477">
                  <c:v>153.168000004405</c:v>
                </c:pt>
                <c:pt idx="25478">
                  <c:v>153.17600000440501</c:v>
                </c:pt>
                <c:pt idx="25479">
                  <c:v>153.18400000440499</c:v>
                </c:pt>
                <c:pt idx="25480">
                  <c:v>153.192000004405</c:v>
                </c:pt>
                <c:pt idx="25481">
                  <c:v>153.20000000440601</c:v>
                </c:pt>
                <c:pt idx="25482">
                  <c:v>153.20800000440599</c:v>
                </c:pt>
                <c:pt idx="25483">
                  <c:v>153.216000004406</c:v>
                </c:pt>
                <c:pt idx="25484">
                  <c:v>153.22400000440601</c:v>
                </c:pt>
                <c:pt idx="25485">
                  <c:v>153.23200000440701</c:v>
                </c:pt>
                <c:pt idx="25486">
                  <c:v>153.24000000440699</c:v>
                </c:pt>
                <c:pt idx="25487">
                  <c:v>153.248000004407</c:v>
                </c:pt>
                <c:pt idx="25488">
                  <c:v>153.25600000440701</c:v>
                </c:pt>
                <c:pt idx="25489">
                  <c:v>153.26400000440802</c:v>
                </c:pt>
                <c:pt idx="25490">
                  <c:v>153.272000004408</c:v>
                </c:pt>
                <c:pt idx="25491">
                  <c:v>153.28000000440801</c:v>
                </c:pt>
                <c:pt idx="25492">
                  <c:v>153.28800000440802</c:v>
                </c:pt>
                <c:pt idx="25493">
                  <c:v>153.296000004408</c:v>
                </c:pt>
                <c:pt idx="25494">
                  <c:v>153.304000004409</c:v>
                </c:pt>
                <c:pt idx="25495">
                  <c:v>153.31200000440901</c:v>
                </c:pt>
                <c:pt idx="25496">
                  <c:v>153.32000000440902</c:v>
                </c:pt>
                <c:pt idx="25497">
                  <c:v>153.32800000440901</c:v>
                </c:pt>
                <c:pt idx="25498">
                  <c:v>153.33600000441001</c:v>
                </c:pt>
                <c:pt idx="25499">
                  <c:v>153.34400000441002</c:v>
                </c:pt>
                <c:pt idx="25500">
                  <c:v>153.35200000441</c:v>
                </c:pt>
                <c:pt idx="25501">
                  <c:v>153.36000000440998</c:v>
                </c:pt>
                <c:pt idx="25502">
                  <c:v>153.36800000441102</c:v>
                </c:pt>
                <c:pt idx="25503">
                  <c:v>153.37600000441103</c:v>
                </c:pt>
                <c:pt idx="25504">
                  <c:v>153.38400000441098</c:v>
                </c:pt>
                <c:pt idx="25505">
                  <c:v>153.39200000441099</c:v>
                </c:pt>
                <c:pt idx="25506">
                  <c:v>153.400000004411</c:v>
                </c:pt>
                <c:pt idx="25507">
                  <c:v>153.40800000441197</c:v>
                </c:pt>
                <c:pt idx="25508">
                  <c:v>153.41600000441198</c:v>
                </c:pt>
                <c:pt idx="25509">
                  <c:v>153.42400000441199</c:v>
                </c:pt>
                <c:pt idx="25510">
                  <c:v>153.432000004412</c:v>
                </c:pt>
                <c:pt idx="25511">
                  <c:v>153.44000000441298</c:v>
                </c:pt>
                <c:pt idx="25512">
                  <c:v>153.44800000441299</c:v>
                </c:pt>
                <c:pt idx="25513">
                  <c:v>153.456000004413</c:v>
                </c:pt>
                <c:pt idx="25514">
                  <c:v>153.46400000441298</c:v>
                </c:pt>
                <c:pt idx="25515">
                  <c:v>153.47200000441299</c:v>
                </c:pt>
                <c:pt idx="25516">
                  <c:v>153.48000000441399</c:v>
                </c:pt>
                <c:pt idx="25517">
                  <c:v>153.488000004414</c:v>
                </c:pt>
                <c:pt idx="25518">
                  <c:v>153.49600000441399</c:v>
                </c:pt>
                <c:pt idx="25519">
                  <c:v>153.504000004414</c:v>
                </c:pt>
                <c:pt idx="25520">
                  <c:v>153.512000004415</c:v>
                </c:pt>
                <c:pt idx="25521">
                  <c:v>153.52000000441501</c:v>
                </c:pt>
                <c:pt idx="25522">
                  <c:v>153.52800000441499</c:v>
                </c:pt>
                <c:pt idx="25523">
                  <c:v>153.536000004415</c:v>
                </c:pt>
                <c:pt idx="25524">
                  <c:v>153.54400000441601</c:v>
                </c:pt>
                <c:pt idx="25525">
                  <c:v>153.55200000441599</c:v>
                </c:pt>
                <c:pt idx="25526">
                  <c:v>153.560000004416</c:v>
                </c:pt>
                <c:pt idx="25527">
                  <c:v>153.56800000441601</c:v>
                </c:pt>
                <c:pt idx="25528">
                  <c:v>153.57600000441602</c:v>
                </c:pt>
                <c:pt idx="25529">
                  <c:v>153.58400000441699</c:v>
                </c:pt>
                <c:pt idx="25530">
                  <c:v>153.592000004417</c:v>
                </c:pt>
                <c:pt idx="25531">
                  <c:v>153.60000000441701</c:v>
                </c:pt>
                <c:pt idx="25532">
                  <c:v>153.60800000441699</c:v>
                </c:pt>
                <c:pt idx="25533">
                  <c:v>153.616000004418</c:v>
                </c:pt>
                <c:pt idx="25534">
                  <c:v>153.62400000441801</c:v>
                </c:pt>
                <c:pt idx="25535">
                  <c:v>153.63200000441802</c:v>
                </c:pt>
                <c:pt idx="25536">
                  <c:v>153.640000004418</c:v>
                </c:pt>
                <c:pt idx="25537">
                  <c:v>153.648000004419</c:v>
                </c:pt>
                <c:pt idx="25538">
                  <c:v>153.65600000441901</c:v>
                </c:pt>
                <c:pt idx="25539">
                  <c:v>153.66400000441899</c:v>
                </c:pt>
                <c:pt idx="25540">
                  <c:v>153.672000004419</c:v>
                </c:pt>
                <c:pt idx="25541">
                  <c:v>153.68000000441901</c:v>
                </c:pt>
                <c:pt idx="25542">
                  <c:v>153.68800000442002</c:v>
                </c:pt>
                <c:pt idx="25543">
                  <c:v>153.69600000442</c:v>
                </c:pt>
                <c:pt idx="25544">
                  <c:v>153.70400000442001</c:v>
                </c:pt>
                <c:pt idx="25545">
                  <c:v>153.71200000442002</c:v>
                </c:pt>
                <c:pt idx="25546">
                  <c:v>153.720000004421</c:v>
                </c:pt>
                <c:pt idx="25547">
                  <c:v>153.72800000442101</c:v>
                </c:pt>
                <c:pt idx="25548">
                  <c:v>153.73600000442102</c:v>
                </c:pt>
                <c:pt idx="25549">
                  <c:v>153.74400000442103</c:v>
                </c:pt>
                <c:pt idx="25550">
                  <c:v>153.752000004422</c:v>
                </c:pt>
                <c:pt idx="25551">
                  <c:v>153.76000000442201</c:v>
                </c:pt>
                <c:pt idx="25552">
                  <c:v>153.76800000442199</c:v>
                </c:pt>
                <c:pt idx="25553">
                  <c:v>153.77600000442197</c:v>
                </c:pt>
                <c:pt idx="25554">
                  <c:v>153.78400000442198</c:v>
                </c:pt>
                <c:pt idx="25555">
                  <c:v>153.79200000442299</c:v>
                </c:pt>
                <c:pt idx="25556">
                  <c:v>153.800000004423</c:v>
                </c:pt>
                <c:pt idx="25557">
                  <c:v>153.80800000442298</c:v>
                </c:pt>
                <c:pt idx="25558">
                  <c:v>153.81600000442299</c:v>
                </c:pt>
                <c:pt idx="25559">
                  <c:v>153.82400000442399</c:v>
                </c:pt>
                <c:pt idx="25560">
                  <c:v>153.832000004424</c:v>
                </c:pt>
                <c:pt idx="25561">
                  <c:v>153.84000000442398</c:v>
                </c:pt>
                <c:pt idx="25562">
                  <c:v>153.84800000442399</c:v>
                </c:pt>
                <c:pt idx="25563">
                  <c:v>153.856000004425</c:v>
                </c:pt>
                <c:pt idx="25564">
                  <c:v>153.86400000442498</c:v>
                </c:pt>
                <c:pt idx="25565">
                  <c:v>153.87200000442499</c:v>
                </c:pt>
                <c:pt idx="25566">
                  <c:v>153.880000004425</c:v>
                </c:pt>
                <c:pt idx="25567">
                  <c:v>153.88800000442501</c:v>
                </c:pt>
                <c:pt idx="25568">
                  <c:v>153.89600000442599</c:v>
                </c:pt>
                <c:pt idx="25569">
                  <c:v>153.904000004426</c:v>
                </c:pt>
                <c:pt idx="25570">
                  <c:v>153.91200000442601</c:v>
                </c:pt>
                <c:pt idx="25571">
                  <c:v>153.92000000442599</c:v>
                </c:pt>
                <c:pt idx="25572">
                  <c:v>153.92800000442699</c:v>
                </c:pt>
                <c:pt idx="25573">
                  <c:v>153.936000004427</c:v>
                </c:pt>
                <c:pt idx="25574">
                  <c:v>153.94400000442701</c:v>
                </c:pt>
                <c:pt idx="25575">
                  <c:v>153.95200000442699</c:v>
                </c:pt>
                <c:pt idx="25576">
                  <c:v>153.960000004428</c:v>
                </c:pt>
                <c:pt idx="25577">
                  <c:v>153.96800000442801</c:v>
                </c:pt>
                <c:pt idx="25578">
                  <c:v>153.97600000442799</c:v>
                </c:pt>
                <c:pt idx="25579">
                  <c:v>153.984000004428</c:v>
                </c:pt>
                <c:pt idx="25580">
                  <c:v>153.99200000442801</c:v>
                </c:pt>
                <c:pt idx="25581">
                  <c:v>154.00000000442901</c:v>
                </c:pt>
                <c:pt idx="25582">
                  <c:v>154.00800000442899</c:v>
                </c:pt>
                <c:pt idx="25583">
                  <c:v>154.016000004429</c:v>
                </c:pt>
                <c:pt idx="25584">
                  <c:v>154.02400000442901</c:v>
                </c:pt>
                <c:pt idx="25585">
                  <c:v>154.03200000442999</c:v>
                </c:pt>
                <c:pt idx="25586">
                  <c:v>154.04000000443</c:v>
                </c:pt>
                <c:pt idx="25587">
                  <c:v>154.04800000443001</c:v>
                </c:pt>
                <c:pt idx="25588">
                  <c:v>154.05600000443002</c:v>
                </c:pt>
                <c:pt idx="25589">
                  <c:v>154.06400000443099</c:v>
                </c:pt>
                <c:pt idx="25590">
                  <c:v>154.072000004431</c:v>
                </c:pt>
                <c:pt idx="25591">
                  <c:v>154.08000000443101</c:v>
                </c:pt>
                <c:pt idx="25592">
                  <c:v>154.08800000443102</c:v>
                </c:pt>
                <c:pt idx="25593">
                  <c:v>154.096000004431</c:v>
                </c:pt>
                <c:pt idx="25594">
                  <c:v>154.10400000443201</c:v>
                </c:pt>
                <c:pt idx="25595">
                  <c:v>154.11200000443202</c:v>
                </c:pt>
                <c:pt idx="25596">
                  <c:v>154.120000004432</c:v>
                </c:pt>
                <c:pt idx="25597">
                  <c:v>154.12800000443201</c:v>
                </c:pt>
                <c:pt idx="25598">
                  <c:v>154.13600000443301</c:v>
                </c:pt>
                <c:pt idx="25599">
                  <c:v>154.14400000443302</c:v>
                </c:pt>
                <c:pt idx="25600">
                  <c:v>154.15200000443301</c:v>
                </c:pt>
                <c:pt idx="25601">
                  <c:v>154.16000000443299</c:v>
                </c:pt>
                <c:pt idx="25602">
                  <c:v>154.16800000443402</c:v>
                </c:pt>
                <c:pt idx="25603">
                  <c:v>154.176000004434</c:v>
                </c:pt>
                <c:pt idx="25604">
                  <c:v>154.18400000443398</c:v>
                </c:pt>
                <c:pt idx="25605">
                  <c:v>154.19200000443399</c:v>
                </c:pt>
                <c:pt idx="25606">
                  <c:v>154.200000004434</c:v>
                </c:pt>
                <c:pt idx="25607">
                  <c:v>154.20800000443498</c:v>
                </c:pt>
                <c:pt idx="25608">
                  <c:v>154.21600000443499</c:v>
                </c:pt>
                <c:pt idx="25609">
                  <c:v>154.224000004435</c:v>
                </c:pt>
                <c:pt idx="25610">
                  <c:v>154.23200000443498</c:v>
                </c:pt>
                <c:pt idx="25611">
                  <c:v>154.24000000443598</c:v>
                </c:pt>
                <c:pt idx="25612">
                  <c:v>154.24800000443599</c:v>
                </c:pt>
                <c:pt idx="25613">
                  <c:v>154.256000004436</c:v>
                </c:pt>
                <c:pt idx="25614">
                  <c:v>154.26400000443599</c:v>
                </c:pt>
                <c:pt idx="25615">
                  <c:v>154.27200000443599</c:v>
                </c:pt>
                <c:pt idx="25616">
                  <c:v>154.280000004437</c:v>
                </c:pt>
                <c:pt idx="25617">
                  <c:v>154.28800000443698</c:v>
                </c:pt>
                <c:pt idx="25618">
                  <c:v>154.29600000443699</c:v>
                </c:pt>
                <c:pt idx="25619">
                  <c:v>154.304000004437</c:v>
                </c:pt>
                <c:pt idx="25620">
                  <c:v>154.312000004438</c:v>
                </c:pt>
                <c:pt idx="25621">
                  <c:v>154.32000000443799</c:v>
                </c:pt>
                <c:pt idx="25622">
                  <c:v>154.328000004438</c:v>
                </c:pt>
                <c:pt idx="25623">
                  <c:v>154.33600000443801</c:v>
                </c:pt>
                <c:pt idx="25624">
                  <c:v>154.34400000443901</c:v>
                </c:pt>
                <c:pt idx="25625">
                  <c:v>154.35200000443899</c:v>
                </c:pt>
                <c:pt idx="25626">
                  <c:v>154.360000004439</c:v>
                </c:pt>
                <c:pt idx="25627">
                  <c:v>154.36800000443901</c:v>
                </c:pt>
                <c:pt idx="25628">
                  <c:v>154.37600000443899</c:v>
                </c:pt>
                <c:pt idx="25629">
                  <c:v>154.38400000444</c:v>
                </c:pt>
                <c:pt idx="25630">
                  <c:v>154.39200000444001</c:v>
                </c:pt>
                <c:pt idx="25631">
                  <c:v>154.40000000444002</c:v>
                </c:pt>
                <c:pt idx="25632">
                  <c:v>154.40800000444</c:v>
                </c:pt>
                <c:pt idx="25633">
                  <c:v>154.416000004441</c:v>
                </c:pt>
                <c:pt idx="25634">
                  <c:v>154.42400000444101</c:v>
                </c:pt>
                <c:pt idx="25635">
                  <c:v>154.43200000444099</c:v>
                </c:pt>
                <c:pt idx="25636">
                  <c:v>154.440000004441</c:v>
                </c:pt>
                <c:pt idx="25637">
                  <c:v>154.44800000444201</c:v>
                </c:pt>
                <c:pt idx="25638">
                  <c:v>154.45600000444202</c:v>
                </c:pt>
                <c:pt idx="25639">
                  <c:v>154.464000004442</c:v>
                </c:pt>
                <c:pt idx="25640">
                  <c:v>154.47200000444201</c:v>
                </c:pt>
                <c:pt idx="25641">
                  <c:v>154.48000000444202</c:v>
                </c:pt>
                <c:pt idx="25642">
                  <c:v>154.48800000444299</c:v>
                </c:pt>
                <c:pt idx="25643">
                  <c:v>154.496000004443</c:v>
                </c:pt>
                <c:pt idx="25644">
                  <c:v>154.50400000444301</c:v>
                </c:pt>
                <c:pt idx="25645">
                  <c:v>154.51200000444302</c:v>
                </c:pt>
                <c:pt idx="25646">
                  <c:v>154.520000004444</c:v>
                </c:pt>
                <c:pt idx="25647">
                  <c:v>154.52800000444401</c:v>
                </c:pt>
                <c:pt idx="25648">
                  <c:v>154.53600000444402</c:v>
                </c:pt>
                <c:pt idx="25649">
                  <c:v>154.544000004444</c:v>
                </c:pt>
                <c:pt idx="25650">
                  <c:v>154.55200000444501</c:v>
                </c:pt>
                <c:pt idx="25651">
                  <c:v>154.56000000444502</c:v>
                </c:pt>
                <c:pt idx="25652">
                  <c:v>154.568000004445</c:v>
                </c:pt>
                <c:pt idx="25653">
                  <c:v>154.57600000444498</c:v>
                </c:pt>
                <c:pt idx="25654">
                  <c:v>154.58400000444499</c:v>
                </c:pt>
                <c:pt idx="25655">
                  <c:v>154.59200000444599</c:v>
                </c:pt>
                <c:pt idx="25656">
                  <c:v>154.60000000444597</c:v>
                </c:pt>
                <c:pt idx="25657">
                  <c:v>154.60800000444598</c:v>
                </c:pt>
                <c:pt idx="25658">
                  <c:v>154.61600000444599</c:v>
                </c:pt>
                <c:pt idx="25659">
                  <c:v>154.624000004447</c:v>
                </c:pt>
                <c:pt idx="25660">
                  <c:v>154.63200000444698</c:v>
                </c:pt>
                <c:pt idx="25661">
                  <c:v>154.64000000444699</c:v>
                </c:pt>
                <c:pt idx="25662">
                  <c:v>154.648000004447</c:v>
                </c:pt>
                <c:pt idx="25663">
                  <c:v>154.656000004448</c:v>
                </c:pt>
                <c:pt idx="25664">
                  <c:v>154.66400000444798</c:v>
                </c:pt>
                <c:pt idx="25665">
                  <c:v>154.67200000444799</c:v>
                </c:pt>
                <c:pt idx="25666">
                  <c:v>154.680000004448</c:v>
                </c:pt>
                <c:pt idx="25667">
                  <c:v>154.68800000444799</c:v>
                </c:pt>
                <c:pt idx="25668">
                  <c:v>154.69600000444899</c:v>
                </c:pt>
                <c:pt idx="25669">
                  <c:v>154.704000004449</c:v>
                </c:pt>
                <c:pt idx="25670">
                  <c:v>154.71200000444901</c:v>
                </c:pt>
                <c:pt idx="25671">
                  <c:v>154.72000000444899</c:v>
                </c:pt>
                <c:pt idx="25672">
                  <c:v>154.72800000445</c:v>
                </c:pt>
                <c:pt idx="25673">
                  <c:v>154.73600000445001</c:v>
                </c:pt>
                <c:pt idx="25674">
                  <c:v>154.74400000444999</c:v>
                </c:pt>
                <c:pt idx="25675">
                  <c:v>154.75200000445</c:v>
                </c:pt>
                <c:pt idx="25676">
                  <c:v>154.760000004451</c:v>
                </c:pt>
                <c:pt idx="25677">
                  <c:v>154.76800000445101</c:v>
                </c:pt>
                <c:pt idx="25678">
                  <c:v>154.77600000445099</c:v>
                </c:pt>
                <c:pt idx="25679">
                  <c:v>154.784000004451</c:v>
                </c:pt>
                <c:pt idx="25680">
                  <c:v>154.79200000445101</c:v>
                </c:pt>
                <c:pt idx="25681">
                  <c:v>154.80000000445199</c:v>
                </c:pt>
                <c:pt idx="25682">
                  <c:v>154.808000004452</c:v>
                </c:pt>
                <c:pt idx="25683">
                  <c:v>154.81600000445201</c:v>
                </c:pt>
                <c:pt idx="25684">
                  <c:v>154.82400000445202</c:v>
                </c:pt>
                <c:pt idx="25685">
                  <c:v>154.83200000445299</c:v>
                </c:pt>
                <c:pt idx="25686">
                  <c:v>154.840000004453</c:v>
                </c:pt>
                <c:pt idx="25687">
                  <c:v>154.84800000445301</c:v>
                </c:pt>
                <c:pt idx="25688">
                  <c:v>154.85600000445299</c:v>
                </c:pt>
                <c:pt idx="25689">
                  <c:v>154.864000004454</c:v>
                </c:pt>
                <c:pt idx="25690">
                  <c:v>154.87200000445401</c:v>
                </c:pt>
                <c:pt idx="25691">
                  <c:v>154.88000000445402</c:v>
                </c:pt>
                <c:pt idx="25692">
                  <c:v>154.888000004454</c:v>
                </c:pt>
                <c:pt idx="25693">
                  <c:v>154.89600000445401</c:v>
                </c:pt>
                <c:pt idx="25694">
                  <c:v>154.90400000445501</c:v>
                </c:pt>
                <c:pt idx="25695">
                  <c:v>154.91200000445502</c:v>
                </c:pt>
                <c:pt idx="25696">
                  <c:v>154.92000000445501</c:v>
                </c:pt>
                <c:pt idx="25697">
                  <c:v>154.92800000445501</c:v>
                </c:pt>
                <c:pt idx="25698">
                  <c:v>154.93600000445602</c:v>
                </c:pt>
                <c:pt idx="25699">
                  <c:v>154.944000004456</c:v>
                </c:pt>
                <c:pt idx="25700">
                  <c:v>154.95200000445601</c:v>
                </c:pt>
                <c:pt idx="25701">
                  <c:v>154.96000000445599</c:v>
                </c:pt>
                <c:pt idx="25702">
                  <c:v>154.96800000445702</c:v>
                </c:pt>
                <c:pt idx="25703">
                  <c:v>154.97600000445701</c:v>
                </c:pt>
                <c:pt idx="25704">
                  <c:v>154.98400000445699</c:v>
                </c:pt>
                <c:pt idx="25705">
                  <c:v>154.992000004457</c:v>
                </c:pt>
                <c:pt idx="25706">
                  <c:v>155.00000000445698</c:v>
                </c:pt>
                <c:pt idx="25707">
                  <c:v>155.00800000445798</c:v>
                </c:pt>
                <c:pt idx="25708">
                  <c:v>155.01600000445799</c:v>
                </c:pt>
                <c:pt idx="25709">
                  <c:v>155.024000004458</c:v>
                </c:pt>
                <c:pt idx="25710">
                  <c:v>155.03200000445798</c:v>
                </c:pt>
                <c:pt idx="25711">
                  <c:v>155.04000000445899</c:v>
                </c:pt>
                <c:pt idx="25712">
                  <c:v>155.048000004459</c:v>
                </c:pt>
                <c:pt idx="25713">
                  <c:v>155.05600000445898</c:v>
                </c:pt>
                <c:pt idx="25714">
                  <c:v>155.06400000445899</c:v>
                </c:pt>
                <c:pt idx="25715">
                  <c:v>155.07200000445999</c:v>
                </c:pt>
                <c:pt idx="25716">
                  <c:v>155.08000000446</c:v>
                </c:pt>
                <c:pt idx="25717">
                  <c:v>155.08800000445999</c:v>
                </c:pt>
                <c:pt idx="25718">
                  <c:v>155.09600000446</c:v>
                </c:pt>
                <c:pt idx="25719">
                  <c:v>155.10400000446</c:v>
                </c:pt>
                <c:pt idx="25720">
                  <c:v>155.11200000446098</c:v>
                </c:pt>
                <c:pt idx="25721">
                  <c:v>155.12000000446099</c:v>
                </c:pt>
                <c:pt idx="25722">
                  <c:v>155.128000004461</c:v>
                </c:pt>
                <c:pt idx="25723">
                  <c:v>155.13600000446101</c:v>
                </c:pt>
                <c:pt idx="25724">
                  <c:v>155.14400000446199</c:v>
                </c:pt>
                <c:pt idx="25725">
                  <c:v>155.152000004462</c:v>
                </c:pt>
                <c:pt idx="25726">
                  <c:v>155.16000000446201</c:v>
                </c:pt>
                <c:pt idx="25727">
                  <c:v>155.16800000446199</c:v>
                </c:pt>
                <c:pt idx="25728">
                  <c:v>155.176000004462</c:v>
                </c:pt>
                <c:pt idx="25729">
                  <c:v>155.184000004463</c:v>
                </c:pt>
                <c:pt idx="25730">
                  <c:v>155.19200000446301</c:v>
                </c:pt>
                <c:pt idx="25731">
                  <c:v>155.20000000446299</c:v>
                </c:pt>
                <c:pt idx="25732">
                  <c:v>155.208000004463</c:v>
                </c:pt>
                <c:pt idx="25733">
                  <c:v>155.21600000446401</c:v>
                </c:pt>
                <c:pt idx="25734">
                  <c:v>155.22400000446402</c:v>
                </c:pt>
                <c:pt idx="25735">
                  <c:v>155.232000004464</c:v>
                </c:pt>
                <c:pt idx="25736">
                  <c:v>155.24000000446401</c:v>
                </c:pt>
                <c:pt idx="25737">
                  <c:v>155.24800000446501</c:v>
                </c:pt>
                <c:pt idx="25738">
                  <c:v>155.25600000446499</c:v>
                </c:pt>
                <c:pt idx="25739">
                  <c:v>155.264000004465</c:v>
                </c:pt>
                <c:pt idx="25740">
                  <c:v>155.27200000446501</c:v>
                </c:pt>
                <c:pt idx="25741">
                  <c:v>155.28000000446502</c:v>
                </c:pt>
                <c:pt idx="25742">
                  <c:v>155.288000004466</c:v>
                </c:pt>
                <c:pt idx="25743">
                  <c:v>155.29600000446601</c:v>
                </c:pt>
                <c:pt idx="25744">
                  <c:v>155.30400000446602</c:v>
                </c:pt>
                <c:pt idx="25745">
                  <c:v>155.312000004466</c:v>
                </c:pt>
                <c:pt idx="25746">
                  <c:v>155.320000004467</c:v>
                </c:pt>
                <c:pt idx="25747">
                  <c:v>155.32800000446701</c:v>
                </c:pt>
                <c:pt idx="25748">
                  <c:v>155.33600000446702</c:v>
                </c:pt>
                <c:pt idx="25749">
                  <c:v>155.34400000446701</c:v>
                </c:pt>
                <c:pt idx="25750">
                  <c:v>155.35200000446801</c:v>
                </c:pt>
                <c:pt idx="25751">
                  <c:v>155.36000000446802</c:v>
                </c:pt>
                <c:pt idx="25752">
                  <c:v>155.368000004468</c:v>
                </c:pt>
                <c:pt idx="25753">
                  <c:v>155.37600000446798</c:v>
                </c:pt>
                <c:pt idx="25754">
                  <c:v>155.38400000446799</c:v>
                </c:pt>
                <c:pt idx="25755">
                  <c:v>155.392000004469</c:v>
                </c:pt>
                <c:pt idx="25756">
                  <c:v>155.40000000446898</c:v>
                </c:pt>
                <c:pt idx="25757">
                  <c:v>155.40800000446899</c:v>
                </c:pt>
                <c:pt idx="25758">
                  <c:v>155.416000004469</c:v>
                </c:pt>
                <c:pt idx="25759">
                  <c:v>155.42400000446997</c:v>
                </c:pt>
                <c:pt idx="25760">
                  <c:v>155.43200000446998</c:v>
                </c:pt>
                <c:pt idx="25761">
                  <c:v>155.44000000446999</c:v>
                </c:pt>
                <c:pt idx="25762">
                  <c:v>155.44800000447</c:v>
                </c:pt>
                <c:pt idx="25763">
                  <c:v>155.45600000447098</c:v>
                </c:pt>
                <c:pt idx="25764">
                  <c:v>155.46400000447099</c:v>
                </c:pt>
                <c:pt idx="25765">
                  <c:v>155.472000004471</c:v>
                </c:pt>
                <c:pt idx="25766">
                  <c:v>155.48000000447098</c:v>
                </c:pt>
                <c:pt idx="25767">
                  <c:v>155.48800000447099</c:v>
                </c:pt>
                <c:pt idx="25768">
                  <c:v>155.49600000447199</c:v>
                </c:pt>
                <c:pt idx="25769">
                  <c:v>155.504000004472</c:v>
                </c:pt>
                <c:pt idx="25770">
                  <c:v>155.51200000447199</c:v>
                </c:pt>
                <c:pt idx="25771">
                  <c:v>155.520000004472</c:v>
                </c:pt>
                <c:pt idx="25772">
                  <c:v>155.528000004473</c:v>
                </c:pt>
                <c:pt idx="25773">
                  <c:v>155.53600000447301</c:v>
                </c:pt>
                <c:pt idx="25774">
                  <c:v>155.54400000447299</c:v>
                </c:pt>
                <c:pt idx="25775">
                  <c:v>155.552000004473</c:v>
                </c:pt>
                <c:pt idx="25776">
                  <c:v>155.56000000447401</c:v>
                </c:pt>
                <c:pt idx="25777">
                  <c:v>155.56800000447399</c:v>
                </c:pt>
                <c:pt idx="25778">
                  <c:v>155.576000004474</c:v>
                </c:pt>
                <c:pt idx="25779">
                  <c:v>155.58400000447401</c:v>
                </c:pt>
                <c:pt idx="25780">
                  <c:v>155.59200000447402</c:v>
                </c:pt>
                <c:pt idx="25781">
                  <c:v>155.60000000447499</c:v>
                </c:pt>
                <c:pt idx="25782">
                  <c:v>155.608000004475</c:v>
                </c:pt>
                <c:pt idx="25783">
                  <c:v>155.61600000447501</c:v>
                </c:pt>
                <c:pt idx="25784">
                  <c:v>155.62400000447499</c:v>
                </c:pt>
                <c:pt idx="25785">
                  <c:v>155.632000004476</c:v>
                </c:pt>
                <c:pt idx="25786">
                  <c:v>155.64000000447601</c:v>
                </c:pt>
                <c:pt idx="25787">
                  <c:v>155.64800000447602</c:v>
                </c:pt>
                <c:pt idx="25788">
                  <c:v>155.656000004476</c:v>
                </c:pt>
                <c:pt idx="25789">
                  <c:v>155.664000004477</c:v>
                </c:pt>
                <c:pt idx="25790">
                  <c:v>155.67200000447701</c:v>
                </c:pt>
                <c:pt idx="25791">
                  <c:v>155.68000000447699</c:v>
                </c:pt>
                <c:pt idx="25792">
                  <c:v>155.688000004477</c:v>
                </c:pt>
                <c:pt idx="25793">
                  <c:v>155.69600000447701</c:v>
                </c:pt>
                <c:pt idx="25794">
                  <c:v>155.70400000447802</c:v>
                </c:pt>
                <c:pt idx="25795">
                  <c:v>155.712000004478</c:v>
                </c:pt>
                <c:pt idx="25796">
                  <c:v>155.72000000447801</c:v>
                </c:pt>
                <c:pt idx="25797">
                  <c:v>155.72800000447802</c:v>
                </c:pt>
                <c:pt idx="25798">
                  <c:v>155.73600000447902</c:v>
                </c:pt>
                <c:pt idx="25799">
                  <c:v>155.74400000447901</c:v>
                </c:pt>
                <c:pt idx="25800">
                  <c:v>155.75200000447902</c:v>
                </c:pt>
                <c:pt idx="25801">
                  <c:v>155.760000004479</c:v>
                </c:pt>
                <c:pt idx="25802">
                  <c:v>155.76800000448</c:v>
                </c:pt>
                <c:pt idx="25803">
                  <c:v>155.77600000448001</c:v>
                </c:pt>
                <c:pt idx="25804">
                  <c:v>155.78400000447999</c:v>
                </c:pt>
                <c:pt idx="25805">
                  <c:v>155.79200000448</c:v>
                </c:pt>
                <c:pt idx="25806">
                  <c:v>155.80000000447998</c:v>
                </c:pt>
                <c:pt idx="25807">
                  <c:v>155.80800000448099</c:v>
                </c:pt>
                <c:pt idx="25808">
                  <c:v>155.816000004481</c:v>
                </c:pt>
                <c:pt idx="25809">
                  <c:v>155.82400000448098</c:v>
                </c:pt>
                <c:pt idx="25810">
                  <c:v>155.83200000448099</c:v>
                </c:pt>
                <c:pt idx="25811">
                  <c:v>155.84000000448199</c:v>
                </c:pt>
                <c:pt idx="25812">
                  <c:v>155.848000004482</c:v>
                </c:pt>
                <c:pt idx="25813">
                  <c:v>155.85600000448198</c:v>
                </c:pt>
                <c:pt idx="25814">
                  <c:v>155.86400000448199</c:v>
                </c:pt>
                <c:pt idx="25815">
                  <c:v>155.872000004483</c:v>
                </c:pt>
                <c:pt idx="25816">
                  <c:v>155.88000000448298</c:v>
                </c:pt>
                <c:pt idx="25817">
                  <c:v>155.88800000448299</c:v>
                </c:pt>
                <c:pt idx="25818">
                  <c:v>155.896000004483</c:v>
                </c:pt>
                <c:pt idx="25819">
                  <c:v>155.90400000448301</c:v>
                </c:pt>
                <c:pt idx="25820">
                  <c:v>155.91200000448399</c:v>
                </c:pt>
                <c:pt idx="25821">
                  <c:v>155.920000004484</c:v>
                </c:pt>
                <c:pt idx="25822">
                  <c:v>155.92800000448401</c:v>
                </c:pt>
                <c:pt idx="25823">
                  <c:v>155.93600000448399</c:v>
                </c:pt>
                <c:pt idx="25824">
                  <c:v>155.94400000448499</c:v>
                </c:pt>
                <c:pt idx="25825">
                  <c:v>155.952000004485</c:v>
                </c:pt>
                <c:pt idx="25826">
                  <c:v>155.96000000448501</c:v>
                </c:pt>
                <c:pt idx="25827">
                  <c:v>155.96800000448499</c:v>
                </c:pt>
                <c:pt idx="25828">
                  <c:v>155.976000004485</c:v>
                </c:pt>
                <c:pt idx="25829">
                  <c:v>155.98400000448601</c:v>
                </c:pt>
                <c:pt idx="25830">
                  <c:v>155.99200000448599</c:v>
                </c:pt>
                <c:pt idx="25831">
                  <c:v>156.000000004486</c:v>
                </c:pt>
                <c:pt idx="25832">
                  <c:v>156.00800000448601</c:v>
                </c:pt>
                <c:pt idx="25833">
                  <c:v>156.01600000448701</c:v>
                </c:pt>
                <c:pt idx="25834">
                  <c:v>156.02400000448699</c:v>
                </c:pt>
                <c:pt idx="25835">
                  <c:v>156.032000004487</c:v>
                </c:pt>
                <c:pt idx="25836">
                  <c:v>156.04000000448701</c:v>
                </c:pt>
                <c:pt idx="25837">
                  <c:v>156.04800000448802</c:v>
                </c:pt>
                <c:pt idx="25838">
                  <c:v>156.056000004488</c:v>
                </c:pt>
                <c:pt idx="25839">
                  <c:v>156.06400000448801</c:v>
                </c:pt>
                <c:pt idx="25840">
                  <c:v>156.07200000448802</c:v>
                </c:pt>
                <c:pt idx="25841">
                  <c:v>156.080000004488</c:v>
                </c:pt>
                <c:pt idx="25842">
                  <c:v>156.088000004489</c:v>
                </c:pt>
                <c:pt idx="25843">
                  <c:v>156.09600000448901</c:v>
                </c:pt>
                <c:pt idx="25844">
                  <c:v>156.10400000448902</c:v>
                </c:pt>
                <c:pt idx="25845">
                  <c:v>156.112000004489</c:v>
                </c:pt>
                <c:pt idx="25846">
                  <c:v>156.12000000449001</c:v>
                </c:pt>
                <c:pt idx="25847">
                  <c:v>156.12800000449002</c:v>
                </c:pt>
                <c:pt idx="25848">
                  <c:v>156.13600000449</c:v>
                </c:pt>
                <c:pt idx="25849">
                  <c:v>156.14400000449001</c:v>
                </c:pt>
                <c:pt idx="25850">
                  <c:v>156.15200000449101</c:v>
                </c:pt>
                <c:pt idx="25851">
                  <c:v>156.16000000449102</c:v>
                </c:pt>
                <c:pt idx="25852">
                  <c:v>156.16800000449101</c:v>
                </c:pt>
                <c:pt idx="25853">
                  <c:v>156.17600000449099</c:v>
                </c:pt>
                <c:pt idx="25854">
                  <c:v>156.184000004491</c:v>
                </c:pt>
                <c:pt idx="25855">
                  <c:v>156.192000004492</c:v>
                </c:pt>
                <c:pt idx="25856">
                  <c:v>156.20000000449198</c:v>
                </c:pt>
                <c:pt idx="25857">
                  <c:v>156.20800000449199</c:v>
                </c:pt>
                <c:pt idx="25858">
                  <c:v>156.216000004492</c:v>
                </c:pt>
                <c:pt idx="25859">
                  <c:v>156.22400000449298</c:v>
                </c:pt>
                <c:pt idx="25860">
                  <c:v>156.23200000449299</c:v>
                </c:pt>
                <c:pt idx="25861">
                  <c:v>156.240000004493</c:v>
                </c:pt>
                <c:pt idx="25862">
                  <c:v>156.24800000449298</c:v>
                </c:pt>
                <c:pt idx="25863">
                  <c:v>156.25600000449398</c:v>
                </c:pt>
                <c:pt idx="25864">
                  <c:v>156.26400000449399</c:v>
                </c:pt>
                <c:pt idx="25865">
                  <c:v>156.272000004494</c:v>
                </c:pt>
                <c:pt idx="25866">
                  <c:v>156.28000000449398</c:v>
                </c:pt>
                <c:pt idx="25867">
                  <c:v>156.28800000449399</c:v>
                </c:pt>
                <c:pt idx="25868">
                  <c:v>156.296000004495</c:v>
                </c:pt>
                <c:pt idx="25869">
                  <c:v>156.30400000449498</c:v>
                </c:pt>
                <c:pt idx="25870">
                  <c:v>156.31200000449499</c:v>
                </c:pt>
                <c:pt idx="25871">
                  <c:v>156.320000004495</c:v>
                </c:pt>
                <c:pt idx="25872">
                  <c:v>156.328000004496</c:v>
                </c:pt>
                <c:pt idx="25873">
                  <c:v>156.33600000449599</c:v>
                </c:pt>
                <c:pt idx="25874">
                  <c:v>156.344000004496</c:v>
                </c:pt>
                <c:pt idx="25875">
                  <c:v>156.35200000449601</c:v>
                </c:pt>
                <c:pt idx="25876">
                  <c:v>156.36000000449701</c:v>
                </c:pt>
                <c:pt idx="25877">
                  <c:v>156.36800000449699</c:v>
                </c:pt>
                <c:pt idx="25878">
                  <c:v>156.376000004497</c:v>
                </c:pt>
                <c:pt idx="25879">
                  <c:v>156.38400000449701</c:v>
                </c:pt>
                <c:pt idx="25880">
                  <c:v>156.39200000449699</c:v>
                </c:pt>
                <c:pt idx="25881">
                  <c:v>156.400000004498</c:v>
                </c:pt>
                <c:pt idx="25882">
                  <c:v>156.40800000449801</c:v>
                </c:pt>
                <c:pt idx="25883">
                  <c:v>156.41600000449802</c:v>
                </c:pt>
                <c:pt idx="25884">
                  <c:v>156.424000004498</c:v>
                </c:pt>
                <c:pt idx="25885">
                  <c:v>156.432000004499</c:v>
                </c:pt>
                <c:pt idx="25886">
                  <c:v>156.44000000449901</c:v>
                </c:pt>
                <c:pt idx="25887">
                  <c:v>156.44800000449899</c:v>
                </c:pt>
                <c:pt idx="25888">
                  <c:v>156.456000004499</c:v>
                </c:pt>
                <c:pt idx="25889">
                  <c:v>156.46400000450001</c:v>
                </c:pt>
                <c:pt idx="25890">
                  <c:v>156.47200000450002</c:v>
                </c:pt>
                <c:pt idx="25891">
                  <c:v>156.4800000045</c:v>
                </c:pt>
                <c:pt idx="25892">
                  <c:v>156.48800000450001</c:v>
                </c:pt>
                <c:pt idx="25893">
                  <c:v>156.49600000450002</c:v>
                </c:pt>
                <c:pt idx="25894">
                  <c:v>156.50400000450099</c:v>
                </c:pt>
                <c:pt idx="25895">
                  <c:v>156.512000004501</c:v>
                </c:pt>
                <c:pt idx="25896">
                  <c:v>156.52000000450101</c:v>
                </c:pt>
                <c:pt idx="25897">
                  <c:v>156.52800000450102</c:v>
                </c:pt>
                <c:pt idx="25898">
                  <c:v>156.536000004502</c:v>
                </c:pt>
                <c:pt idx="25899">
                  <c:v>156.54400000450201</c:v>
                </c:pt>
                <c:pt idx="25900">
                  <c:v>156.55200000450202</c:v>
                </c:pt>
                <c:pt idx="25901">
                  <c:v>156.560000004502</c:v>
                </c:pt>
                <c:pt idx="25902">
                  <c:v>156.56800000450301</c:v>
                </c:pt>
                <c:pt idx="25903">
                  <c:v>156.57600000450302</c:v>
                </c:pt>
                <c:pt idx="25904">
                  <c:v>156.584000004503</c:v>
                </c:pt>
                <c:pt idx="25905">
                  <c:v>156.59200000450298</c:v>
                </c:pt>
                <c:pt idx="25906">
                  <c:v>156.60000000450299</c:v>
                </c:pt>
                <c:pt idx="25907">
                  <c:v>156.60800000450399</c:v>
                </c:pt>
                <c:pt idx="25908">
                  <c:v>156.616000004504</c:v>
                </c:pt>
                <c:pt idx="25909">
                  <c:v>156.62400000450398</c:v>
                </c:pt>
                <c:pt idx="25910">
                  <c:v>156.63200000450399</c:v>
                </c:pt>
                <c:pt idx="25911">
                  <c:v>156.640000004505</c:v>
                </c:pt>
                <c:pt idx="25912">
                  <c:v>156.64800000450498</c:v>
                </c:pt>
                <c:pt idx="25913">
                  <c:v>156.65600000450499</c:v>
                </c:pt>
                <c:pt idx="25914">
                  <c:v>156.664000004505</c:v>
                </c:pt>
                <c:pt idx="25915">
                  <c:v>156.672000004506</c:v>
                </c:pt>
                <c:pt idx="25916">
                  <c:v>156.68000000450598</c:v>
                </c:pt>
                <c:pt idx="25917">
                  <c:v>156.68800000450599</c:v>
                </c:pt>
                <c:pt idx="25918">
                  <c:v>156.696000004506</c:v>
                </c:pt>
                <c:pt idx="25919">
                  <c:v>156.70400000450599</c:v>
                </c:pt>
                <c:pt idx="25920">
                  <c:v>156.71200000450699</c:v>
                </c:pt>
                <c:pt idx="25921">
                  <c:v>156.720000004507</c:v>
                </c:pt>
                <c:pt idx="25922">
                  <c:v>156.72800000450701</c:v>
                </c:pt>
                <c:pt idx="25923">
                  <c:v>156.73600000450699</c:v>
                </c:pt>
                <c:pt idx="25924">
                  <c:v>156.744000004508</c:v>
                </c:pt>
                <c:pt idx="25925">
                  <c:v>156.75200000450801</c:v>
                </c:pt>
                <c:pt idx="25926">
                  <c:v>156.76000000450799</c:v>
                </c:pt>
                <c:pt idx="25927">
                  <c:v>156.768000004508</c:v>
                </c:pt>
                <c:pt idx="25928">
                  <c:v>156.776000004509</c:v>
                </c:pt>
                <c:pt idx="25929">
                  <c:v>156.78400000450901</c:v>
                </c:pt>
                <c:pt idx="25930">
                  <c:v>156.79200000450899</c:v>
                </c:pt>
                <c:pt idx="25931">
                  <c:v>156.800000004509</c:v>
                </c:pt>
                <c:pt idx="25932">
                  <c:v>156.80800000450901</c:v>
                </c:pt>
                <c:pt idx="25933">
                  <c:v>156.81600000450999</c:v>
                </c:pt>
                <c:pt idx="25934">
                  <c:v>156.82400000451</c:v>
                </c:pt>
                <c:pt idx="25935">
                  <c:v>156.83200000451001</c:v>
                </c:pt>
                <c:pt idx="25936">
                  <c:v>156.84000000451002</c:v>
                </c:pt>
                <c:pt idx="25937">
                  <c:v>156.84800000451099</c:v>
                </c:pt>
                <c:pt idx="25938">
                  <c:v>156.856000004511</c:v>
                </c:pt>
                <c:pt idx="25939">
                  <c:v>156.86400000451101</c:v>
                </c:pt>
                <c:pt idx="25940">
                  <c:v>156.87200000451099</c:v>
                </c:pt>
                <c:pt idx="25941">
                  <c:v>156.880000004511</c:v>
                </c:pt>
                <c:pt idx="25942">
                  <c:v>156.88800000451201</c:v>
                </c:pt>
                <c:pt idx="25943">
                  <c:v>156.89600000451202</c:v>
                </c:pt>
                <c:pt idx="25944">
                  <c:v>156.904000004512</c:v>
                </c:pt>
                <c:pt idx="25945">
                  <c:v>156.91200000451201</c:v>
                </c:pt>
                <c:pt idx="25946">
                  <c:v>156.92000000451301</c:v>
                </c:pt>
                <c:pt idx="25947">
                  <c:v>156.92800000451302</c:v>
                </c:pt>
                <c:pt idx="25948">
                  <c:v>156.93600000451301</c:v>
                </c:pt>
                <c:pt idx="25949">
                  <c:v>156.94400000451301</c:v>
                </c:pt>
                <c:pt idx="25950">
                  <c:v>156.95200000451402</c:v>
                </c:pt>
                <c:pt idx="25951">
                  <c:v>156.960000004514</c:v>
                </c:pt>
                <c:pt idx="25952">
                  <c:v>156.96800000451401</c:v>
                </c:pt>
                <c:pt idx="25953">
                  <c:v>156.97600000451399</c:v>
                </c:pt>
                <c:pt idx="25954">
                  <c:v>156.984000004514</c:v>
                </c:pt>
                <c:pt idx="25955">
                  <c:v>156.99200000451501</c:v>
                </c:pt>
                <c:pt idx="25956">
                  <c:v>157.00000000451499</c:v>
                </c:pt>
                <c:pt idx="25957">
                  <c:v>157.008000004515</c:v>
                </c:pt>
                <c:pt idx="25958">
                  <c:v>157.01600000451498</c:v>
                </c:pt>
                <c:pt idx="25959">
                  <c:v>157.02400000451598</c:v>
                </c:pt>
                <c:pt idx="25960">
                  <c:v>157.03200000451599</c:v>
                </c:pt>
                <c:pt idx="25961">
                  <c:v>157.040000004516</c:v>
                </c:pt>
                <c:pt idx="25962">
                  <c:v>157.04800000451598</c:v>
                </c:pt>
                <c:pt idx="25963">
                  <c:v>157.05600000451699</c:v>
                </c:pt>
                <c:pt idx="25964">
                  <c:v>157.064000004517</c:v>
                </c:pt>
                <c:pt idx="25965">
                  <c:v>157.07200000451698</c:v>
                </c:pt>
                <c:pt idx="25966">
                  <c:v>157.08000000451699</c:v>
                </c:pt>
                <c:pt idx="25967">
                  <c:v>157.088000004517</c:v>
                </c:pt>
                <c:pt idx="25968">
                  <c:v>157.096000004518</c:v>
                </c:pt>
                <c:pt idx="25969">
                  <c:v>157.10400000451799</c:v>
                </c:pt>
                <c:pt idx="25970">
                  <c:v>157.11200000451799</c:v>
                </c:pt>
                <c:pt idx="25971">
                  <c:v>157.120000004518</c:v>
                </c:pt>
                <c:pt idx="25972">
                  <c:v>157.12800000451898</c:v>
                </c:pt>
                <c:pt idx="25973">
                  <c:v>157.13600000451899</c:v>
                </c:pt>
                <c:pt idx="25974">
                  <c:v>157.144000004519</c:v>
                </c:pt>
                <c:pt idx="25975">
                  <c:v>157.15200000451901</c:v>
                </c:pt>
                <c:pt idx="25976">
                  <c:v>157.16000000451999</c:v>
                </c:pt>
                <c:pt idx="25977">
                  <c:v>157.16800000452</c:v>
                </c:pt>
                <c:pt idx="25978">
                  <c:v>157.17600000452001</c:v>
                </c:pt>
                <c:pt idx="25979">
                  <c:v>157.18400000452002</c:v>
                </c:pt>
                <c:pt idx="25980">
                  <c:v>157.19200000452</c:v>
                </c:pt>
                <c:pt idx="25981">
                  <c:v>157.200000004521</c:v>
                </c:pt>
                <c:pt idx="25982">
                  <c:v>157.20800000452101</c:v>
                </c:pt>
                <c:pt idx="25983">
                  <c:v>157.21600000452099</c:v>
                </c:pt>
                <c:pt idx="25984">
                  <c:v>157.224000004521</c:v>
                </c:pt>
                <c:pt idx="25985">
                  <c:v>157.23200000452201</c:v>
                </c:pt>
                <c:pt idx="25986">
                  <c:v>157.24000000452202</c:v>
                </c:pt>
                <c:pt idx="25987">
                  <c:v>157.248000004522</c:v>
                </c:pt>
                <c:pt idx="25988">
                  <c:v>157.25600000452201</c:v>
                </c:pt>
                <c:pt idx="25989">
                  <c:v>157.26400000452301</c:v>
                </c:pt>
                <c:pt idx="25990">
                  <c:v>157.27200000452299</c:v>
                </c:pt>
                <c:pt idx="25991">
                  <c:v>157.280000004523</c:v>
                </c:pt>
                <c:pt idx="25992">
                  <c:v>157.28800000452301</c:v>
                </c:pt>
                <c:pt idx="25993">
                  <c:v>157.29600000452302</c:v>
                </c:pt>
                <c:pt idx="25994">
                  <c:v>157.304000004524</c:v>
                </c:pt>
                <c:pt idx="25995">
                  <c:v>157.31200000452401</c:v>
                </c:pt>
                <c:pt idx="25996">
                  <c:v>157.32000000452402</c:v>
                </c:pt>
                <c:pt idx="25997">
                  <c:v>157.328000004524</c:v>
                </c:pt>
                <c:pt idx="25998">
                  <c:v>157.336000004525</c:v>
                </c:pt>
                <c:pt idx="25999">
                  <c:v>157.34400000452501</c:v>
                </c:pt>
                <c:pt idx="26000">
                  <c:v>157.35200000452502</c:v>
                </c:pt>
                <c:pt idx="26001">
                  <c:v>157.36000000452498</c:v>
                </c:pt>
                <c:pt idx="26002">
                  <c:v>157.36800000452601</c:v>
                </c:pt>
                <c:pt idx="26003">
                  <c:v>157.37600000452602</c:v>
                </c:pt>
                <c:pt idx="26004">
                  <c:v>157.38400000452597</c:v>
                </c:pt>
                <c:pt idx="26005">
                  <c:v>157.39200000452598</c:v>
                </c:pt>
                <c:pt idx="26006">
                  <c:v>157.40000000452599</c:v>
                </c:pt>
                <c:pt idx="26007">
                  <c:v>157.408000004527</c:v>
                </c:pt>
                <c:pt idx="26008">
                  <c:v>157.41600000452698</c:v>
                </c:pt>
                <c:pt idx="26009">
                  <c:v>157.42400000452699</c:v>
                </c:pt>
                <c:pt idx="26010">
                  <c:v>157.432000004527</c:v>
                </c:pt>
                <c:pt idx="26011">
                  <c:v>157.440000004528</c:v>
                </c:pt>
                <c:pt idx="26012">
                  <c:v>157.44800000452798</c:v>
                </c:pt>
                <c:pt idx="26013">
                  <c:v>157.45600000452799</c:v>
                </c:pt>
                <c:pt idx="26014">
                  <c:v>157.464000004528</c:v>
                </c:pt>
                <c:pt idx="26015">
                  <c:v>157.47200000452898</c:v>
                </c:pt>
                <c:pt idx="26016">
                  <c:v>157.48000000452899</c:v>
                </c:pt>
                <c:pt idx="26017">
                  <c:v>157.488000004529</c:v>
                </c:pt>
                <c:pt idx="26018">
                  <c:v>157.49600000452901</c:v>
                </c:pt>
                <c:pt idx="26019">
                  <c:v>157.50400000452899</c:v>
                </c:pt>
                <c:pt idx="26020">
                  <c:v>157.51200000452999</c:v>
                </c:pt>
                <c:pt idx="26021">
                  <c:v>157.52000000453</c:v>
                </c:pt>
                <c:pt idx="26022">
                  <c:v>157.52800000452999</c:v>
                </c:pt>
                <c:pt idx="26023">
                  <c:v>157.53600000453</c:v>
                </c:pt>
                <c:pt idx="26024">
                  <c:v>157.544000004531</c:v>
                </c:pt>
                <c:pt idx="26025">
                  <c:v>157.55200000453101</c:v>
                </c:pt>
                <c:pt idx="26026">
                  <c:v>157.56000000453099</c:v>
                </c:pt>
                <c:pt idx="26027">
                  <c:v>157.568000004531</c:v>
                </c:pt>
                <c:pt idx="26028">
                  <c:v>157.57600000453201</c:v>
                </c:pt>
                <c:pt idx="26029">
                  <c:v>157.58400000453199</c:v>
                </c:pt>
                <c:pt idx="26030">
                  <c:v>157.592000004532</c:v>
                </c:pt>
                <c:pt idx="26031">
                  <c:v>157.60000000453201</c:v>
                </c:pt>
                <c:pt idx="26032">
                  <c:v>157.60800000453202</c:v>
                </c:pt>
                <c:pt idx="26033">
                  <c:v>157.61600000453299</c:v>
                </c:pt>
                <c:pt idx="26034">
                  <c:v>157.624000004533</c:v>
                </c:pt>
                <c:pt idx="26035">
                  <c:v>157.63200000453301</c:v>
                </c:pt>
                <c:pt idx="26036">
                  <c:v>157.64000000453299</c:v>
                </c:pt>
                <c:pt idx="26037">
                  <c:v>157.648000004534</c:v>
                </c:pt>
                <c:pt idx="26038">
                  <c:v>157.65600000453401</c:v>
                </c:pt>
                <c:pt idx="26039">
                  <c:v>157.66400000453402</c:v>
                </c:pt>
                <c:pt idx="26040">
                  <c:v>157.672000004534</c:v>
                </c:pt>
                <c:pt idx="26041">
                  <c:v>157.68000000453401</c:v>
                </c:pt>
                <c:pt idx="26042">
                  <c:v>157.68800000453501</c:v>
                </c:pt>
                <c:pt idx="26043">
                  <c:v>157.69600000453499</c:v>
                </c:pt>
                <c:pt idx="26044">
                  <c:v>157.704000004535</c:v>
                </c:pt>
                <c:pt idx="26045">
                  <c:v>157.71200000453501</c:v>
                </c:pt>
                <c:pt idx="26046">
                  <c:v>157.72000000453602</c:v>
                </c:pt>
                <c:pt idx="26047">
                  <c:v>157.728000004536</c:v>
                </c:pt>
                <c:pt idx="26048">
                  <c:v>157.73600000453601</c:v>
                </c:pt>
                <c:pt idx="26049">
                  <c:v>157.74400000453602</c:v>
                </c:pt>
                <c:pt idx="26050">
                  <c:v>157.75200000453702</c:v>
                </c:pt>
                <c:pt idx="26051">
                  <c:v>157.76000000453701</c:v>
                </c:pt>
                <c:pt idx="26052">
                  <c:v>157.76800000453702</c:v>
                </c:pt>
                <c:pt idx="26053">
                  <c:v>157.776000004537</c:v>
                </c:pt>
                <c:pt idx="26054">
                  <c:v>157.78400000453698</c:v>
                </c:pt>
                <c:pt idx="26055">
                  <c:v>157.79200000453801</c:v>
                </c:pt>
                <c:pt idx="26056">
                  <c:v>157.80000000453799</c:v>
                </c:pt>
                <c:pt idx="26057">
                  <c:v>157.808000004538</c:v>
                </c:pt>
                <c:pt idx="26058">
                  <c:v>157.81600000453798</c:v>
                </c:pt>
                <c:pt idx="26059">
                  <c:v>157.82400000453899</c:v>
                </c:pt>
                <c:pt idx="26060">
                  <c:v>157.832000004539</c:v>
                </c:pt>
                <c:pt idx="26061">
                  <c:v>157.84000000453898</c:v>
                </c:pt>
                <c:pt idx="26062">
                  <c:v>157.84800000453899</c:v>
                </c:pt>
                <c:pt idx="26063">
                  <c:v>157.85600000453999</c:v>
                </c:pt>
                <c:pt idx="26064">
                  <c:v>157.86400000454</c:v>
                </c:pt>
                <c:pt idx="26065">
                  <c:v>157.87200000453998</c:v>
                </c:pt>
                <c:pt idx="26066">
                  <c:v>157.88000000453999</c:v>
                </c:pt>
                <c:pt idx="26067">
                  <c:v>157.88800000454</c:v>
                </c:pt>
                <c:pt idx="26068">
                  <c:v>157.89600000454098</c:v>
                </c:pt>
                <c:pt idx="26069">
                  <c:v>157.90400000454099</c:v>
                </c:pt>
                <c:pt idx="26070">
                  <c:v>157.912000004541</c:v>
                </c:pt>
                <c:pt idx="26071">
                  <c:v>157.92000000454101</c:v>
                </c:pt>
                <c:pt idx="26072">
                  <c:v>157.92800000454199</c:v>
                </c:pt>
                <c:pt idx="26073">
                  <c:v>157.936000004542</c:v>
                </c:pt>
                <c:pt idx="26074">
                  <c:v>157.944000004542</c:v>
                </c:pt>
                <c:pt idx="26075">
                  <c:v>157.95200000454199</c:v>
                </c:pt>
                <c:pt idx="26076">
                  <c:v>157.96000000454299</c:v>
                </c:pt>
                <c:pt idx="26077">
                  <c:v>157.968000004543</c:v>
                </c:pt>
                <c:pt idx="26078">
                  <c:v>157.97600000454301</c:v>
                </c:pt>
                <c:pt idx="26079">
                  <c:v>157.98400000454299</c:v>
                </c:pt>
                <c:pt idx="26080">
                  <c:v>157.992000004543</c:v>
                </c:pt>
                <c:pt idx="26081">
                  <c:v>158.00000000454401</c:v>
                </c:pt>
                <c:pt idx="26082">
                  <c:v>158.00800000454402</c:v>
                </c:pt>
                <c:pt idx="26083">
                  <c:v>158.016000004544</c:v>
                </c:pt>
                <c:pt idx="26084">
                  <c:v>158.02400000454401</c:v>
                </c:pt>
                <c:pt idx="26085">
                  <c:v>158.03200000454501</c:v>
                </c:pt>
                <c:pt idx="26086">
                  <c:v>158.04000000454499</c:v>
                </c:pt>
                <c:pt idx="26087">
                  <c:v>158.048000004545</c:v>
                </c:pt>
                <c:pt idx="26088">
                  <c:v>158.05600000454501</c:v>
                </c:pt>
                <c:pt idx="26089">
                  <c:v>158.06400000454602</c:v>
                </c:pt>
                <c:pt idx="26090">
                  <c:v>158.072000004546</c:v>
                </c:pt>
                <c:pt idx="26091">
                  <c:v>158.08000000454601</c:v>
                </c:pt>
                <c:pt idx="26092">
                  <c:v>158.08800000454602</c:v>
                </c:pt>
                <c:pt idx="26093">
                  <c:v>158.096000004546</c:v>
                </c:pt>
                <c:pt idx="26094">
                  <c:v>158.104000004547</c:v>
                </c:pt>
                <c:pt idx="26095">
                  <c:v>158.11200000454701</c:v>
                </c:pt>
                <c:pt idx="26096">
                  <c:v>158.12000000454702</c:v>
                </c:pt>
                <c:pt idx="26097">
                  <c:v>158.128000004547</c:v>
                </c:pt>
                <c:pt idx="26098">
                  <c:v>158.13600000454801</c:v>
                </c:pt>
                <c:pt idx="26099">
                  <c:v>158.14400000454802</c:v>
                </c:pt>
                <c:pt idx="26100">
                  <c:v>158.152000004548</c:v>
                </c:pt>
                <c:pt idx="26101">
                  <c:v>158.16000000454801</c:v>
                </c:pt>
                <c:pt idx="26102">
                  <c:v>158.16800000454901</c:v>
                </c:pt>
                <c:pt idx="26103">
                  <c:v>158.17600000454902</c:v>
                </c:pt>
                <c:pt idx="26104">
                  <c:v>158.18400000454898</c:v>
                </c:pt>
                <c:pt idx="26105">
                  <c:v>158.19200000454899</c:v>
                </c:pt>
                <c:pt idx="26106">
                  <c:v>158.200000004549</c:v>
                </c:pt>
                <c:pt idx="26107">
                  <c:v>158.20800000454997</c:v>
                </c:pt>
                <c:pt idx="26108">
                  <c:v>158.21600000454998</c:v>
                </c:pt>
                <c:pt idx="26109">
                  <c:v>158.22400000454999</c:v>
                </c:pt>
                <c:pt idx="26110">
                  <c:v>158.23200000455</c:v>
                </c:pt>
                <c:pt idx="26111">
                  <c:v>158.24000000455098</c:v>
                </c:pt>
                <c:pt idx="26112">
                  <c:v>158.24800000455099</c:v>
                </c:pt>
                <c:pt idx="26113">
                  <c:v>158.256000004551</c:v>
                </c:pt>
                <c:pt idx="26114">
                  <c:v>158.26400000455098</c:v>
                </c:pt>
                <c:pt idx="26115">
                  <c:v>158.27200000455198</c:v>
                </c:pt>
                <c:pt idx="26116">
                  <c:v>158.28000000455199</c:v>
                </c:pt>
                <c:pt idx="26117">
                  <c:v>158.288000004552</c:v>
                </c:pt>
                <c:pt idx="26118">
                  <c:v>158.29600000455198</c:v>
                </c:pt>
                <c:pt idx="26119">
                  <c:v>158.30400000455199</c:v>
                </c:pt>
                <c:pt idx="26120">
                  <c:v>158.312000004553</c:v>
                </c:pt>
                <c:pt idx="26121">
                  <c:v>158.32000000455301</c:v>
                </c:pt>
                <c:pt idx="26122">
                  <c:v>158.32800000455299</c:v>
                </c:pt>
                <c:pt idx="26123">
                  <c:v>158.336000004553</c:v>
                </c:pt>
                <c:pt idx="26124">
                  <c:v>158.344000004554</c:v>
                </c:pt>
                <c:pt idx="26125">
                  <c:v>158.35200000455399</c:v>
                </c:pt>
                <c:pt idx="26126">
                  <c:v>158.360000004554</c:v>
                </c:pt>
                <c:pt idx="26127">
                  <c:v>158.36800000455401</c:v>
                </c:pt>
                <c:pt idx="26128">
                  <c:v>158.37600000455501</c:v>
                </c:pt>
                <c:pt idx="26129">
                  <c:v>158.38400000455499</c:v>
                </c:pt>
                <c:pt idx="26130">
                  <c:v>158.392000004555</c:v>
                </c:pt>
                <c:pt idx="26131">
                  <c:v>158.40000000455501</c:v>
                </c:pt>
                <c:pt idx="26132">
                  <c:v>158.40800000455499</c:v>
                </c:pt>
                <c:pt idx="26133">
                  <c:v>158.416000004556</c:v>
                </c:pt>
                <c:pt idx="26134">
                  <c:v>158.42400000455601</c:v>
                </c:pt>
                <c:pt idx="26135">
                  <c:v>158.43200000455602</c:v>
                </c:pt>
                <c:pt idx="26136">
                  <c:v>158.440000004556</c:v>
                </c:pt>
                <c:pt idx="26137">
                  <c:v>158.448000004557</c:v>
                </c:pt>
                <c:pt idx="26138">
                  <c:v>158.45600000455701</c:v>
                </c:pt>
                <c:pt idx="26139">
                  <c:v>158.46400000455699</c:v>
                </c:pt>
                <c:pt idx="26140">
                  <c:v>158.472000004557</c:v>
                </c:pt>
                <c:pt idx="26141">
                  <c:v>158.48000000455801</c:v>
                </c:pt>
                <c:pt idx="26142">
                  <c:v>158.48800000455802</c:v>
                </c:pt>
                <c:pt idx="26143">
                  <c:v>158.496000004558</c:v>
                </c:pt>
                <c:pt idx="26144">
                  <c:v>158.50400000455801</c:v>
                </c:pt>
                <c:pt idx="26145">
                  <c:v>158.51200000455802</c:v>
                </c:pt>
                <c:pt idx="26146">
                  <c:v>158.52000000455899</c:v>
                </c:pt>
                <c:pt idx="26147">
                  <c:v>158.528000004559</c:v>
                </c:pt>
                <c:pt idx="26148">
                  <c:v>158.53600000455901</c:v>
                </c:pt>
                <c:pt idx="26149">
                  <c:v>158.54400000455902</c:v>
                </c:pt>
                <c:pt idx="26150">
                  <c:v>158.55200000456</c:v>
                </c:pt>
                <c:pt idx="26151">
                  <c:v>158.56000000456001</c:v>
                </c:pt>
                <c:pt idx="26152">
                  <c:v>158.56800000456002</c:v>
                </c:pt>
                <c:pt idx="26153">
                  <c:v>158.57600000456</c:v>
                </c:pt>
                <c:pt idx="26154">
                  <c:v>158.58400000455998</c:v>
                </c:pt>
                <c:pt idx="26155">
                  <c:v>158.59200000456102</c:v>
                </c:pt>
                <c:pt idx="26156">
                  <c:v>158.600000004561</c:v>
                </c:pt>
                <c:pt idx="26157">
                  <c:v>158.60800000456098</c:v>
                </c:pt>
                <c:pt idx="26158">
                  <c:v>158.61600000456099</c:v>
                </c:pt>
                <c:pt idx="26159">
                  <c:v>158.62400000456199</c:v>
                </c:pt>
                <c:pt idx="26160">
                  <c:v>158.632000004562</c:v>
                </c:pt>
                <c:pt idx="26161">
                  <c:v>158.64000000456198</c:v>
                </c:pt>
                <c:pt idx="26162">
                  <c:v>158.64800000456199</c:v>
                </c:pt>
                <c:pt idx="26163">
                  <c:v>158.656000004563</c:v>
                </c:pt>
                <c:pt idx="26164">
                  <c:v>158.66400000456298</c:v>
                </c:pt>
                <c:pt idx="26165">
                  <c:v>158.67200000456299</c:v>
                </c:pt>
                <c:pt idx="26166">
                  <c:v>158.680000004563</c:v>
                </c:pt>
                <c:pt idx="26167">
                  <c:v>158.68800000456301</c:v>
                </c:pt>
                <c:pt idx="26168">
                  <c:v>158.69600000456398</c:v>
                </c:pt>
                <c:pt idx="26169">
                  <c:v>158.70400000456399</c:v>
                </c:pt>
                <c:pt idx="26170">
                  <c:v>158.712000004564</c:v>
                </c:pt>
                <c:pt idx="26171">
                  <c:v>158.72000000456399</c:v>
                </c:pt>
                <c:pt idx="26172">
                  <c:v>158.72800000456499</c:v>
                </c:pt>
                <c:pt idx="26173">
                  <c:v>158.736000004565</c:v>
                </c:pt>
                <c:pt idx="26174">
                  <c:v>158.74400000456501</c:v>
                </c:pt>
                <c:pt idx="26175">
                  <c:v>158.75200000456499</c:v>
                </c:pt>
                <c:pt idx="26176">
                  <c:v>158.760000004566</c:v>
                </c:pt>
                <c:pt idx="26177">
                  <c:v>158.76800000456601</c:v>
                </c:pt>
                <c:pt idx="26178">
                  <c:v>158.77600000456599</c:v>
                </c:pt>
                <c:pt idx="26179">
                  <c:v>158.784000004566</c:v>
                </c:pt>
                <c:pt idx="26180">
                  <c:v>158.79200000456601</c:v>
                </c:pt>
                <c:pt idx="26181">
                  <c:v>158.80000000456701</c:v>
                </c:pt>
                <c:pt idx="26182">
                  <c:v>158.80800000456699</c:v>
                </c:pt>
                <c:pt idx="26183">
                  <c:v>158.816000004567</c:v>
                </c:pt>
                <c:pt idx="26184">
                  <c:v>158.82400000456701</c:v>
                </c:pt>
                <c:pt idx="26185">
                  <c:v>158.83200000456802</c:v>
                </c:pt>
                <c:pt idx="26186">
                  <c:v>158.840000004568</c:v>
                </c:pt>
                <c:pt idx="26187">
                  <c:v>158.84800000456801</c:v>
                </c:pt>
                <c:pt idx="26188">
                  <c:v>158.85600000456802</c:v>
                </c:pt>
                <c:pt idx="26189">
                  <c:v>158.86400000456899</c:v>
                </c:pt>
                <c:pt idx="26190">
                  <c:v>158.872000004569</c:v>
                </c:pt>
                <c:pt idx="26191">
                  <c:v>158.88000000456901</c:v>
                </c:pt>
                <c:pt idx="26192">
                  <c:v>158.88800000456902</c:v>
                </c:pt>
                <c:pt idx="26193">
                  <c:v>158.896000004569</c:v>
                </c:pt>
                <c:pt idx="26194">
                  <c:v>158.90400000457001</c:v>
                </c:pt>
                <c:pt idx="26195">
                  <c:v>158.91200000457002</c:v>
                </c:pt>
                <c:pt idx="26196">
                  <c:v>158.92000000457</c:v>
                </c:pt>
                <c:pt idx="26197">
                  <c:v>158.92800000457001</c:v>
                </c:pt>
                <c:pt idx="26198">
                  <c:v>158.93600000457101</c:v>
                </c:pt>
                <c:pt idx="26199">
                  <c:v>158.94400000457102</c:v>
                </c:pt>
                <c:pt idx="26200">
                  <c:v>158.952000004571</c:v>
                </c:pt>
                <c:pt idx="26201">
                  <c:v>158.96000000457099</c:v>
                </c:pt>
                <c:pt idx="26202">
                  <c:v>158.96800000457202</c:v>
                </c:pt>
                <c:pt idx="26203">
                  <c:v>158.976000004572</c:v>
                </c:pt>
                <c:pt idx="26204">
                  <c:v>158.98400000457198</c:v>
                </c:pt>
                <c:pt idx="26205">
                  <c:v>158.99200000457199</c:v>
                </c:pt>
                <c:pt idx="26206">
                  <c:v>159.000000004572</c:v>
                </c:pt>
                <c:pt idx="26207">
                  <c:v>159.00800000457298</c:v>
                </c:pt>
                <c:pt idx="26208">
                  <c:v>159.01600000457299</c:v>
                </c:pt>
                <c:pt idx="26209">
                  <c:v>159.024000004573</c:v>
                </c:pt>
                <c:pt idx="26210">
                  <c:v>159.03200000457298</c:v>
                </c:pt>
                <c:pt idx="26211">
                  <c:v>159.04000000457398</c:v>
                </c:pt>
                <c:pt idx="26212">
                  <c:v>159.04800000457399</c:v>
                </c:pt>
                <c:pt idx="26213">
                  <c:v>159.056000004574</c:v>
                </c:pt>
                <c:pt idx="26214">
                  <c:v>159.06400000457398</c:v>
                </c:pt>
                <c:pt idx="26215">
                  <c:v>159.07200000457499</c:v>
                </c:pt>
                <c:pt idx="26216">
                  <c:v>159.080000004575</c:v>
                </c:pt>
                <c:pt idx="26217">
                  <c:v>159.08800000457498</c:v>
                </c:pt>
                <c:pt idx="26218">
                  <c:v>159.09600000457499</c:v>
                </c:pt>
                <c:pt idx="26219">
                  <c:v>159.104000004575</c:v>
                </c:pt>
                <c:pt idx="26220">
                  <c:v>159.112000004576</c:v>
                </c:pt>
                <c:pt idx="26221">
                  <c:v>159.12000000457599</c:v>
                </c:pt>
                <c:pt idx="26222">
                  <c:v>159.12800000457599</c:v>
                </c:pt>
                <c:pt idx="26223">
                  <c:v>159.136000004576</c:v>
                </c:pt>
                <c:pt idx="26224">
                  <c:v>159.14400000457701</c:v>
                </c:pt>
                <c:pt idx="26225">
                  <c:v>159.15200000457699</c:v>
                </c:pt>
                <c:pt idx="26226">
                  <c:v>159.160000004577</c:v>
                </c:pt>
                <c:pt idx="26227">
                  <c:v>159.16800000457701</c:v>
                </c:pt>
                <c:pt idx="26228">
                  <c:v>159.17600000457799</c:v>
                </c:pt>
                <c:pt idx="26229">
                  <c:v>159.184000004578</c:v>
                </c:pt>
                <c:pt idx="26230">
                  <c:v>159.19200000457801</c:v>
                </c:pt>
                <c:pt idx="26231">
                  <c:v>159.20000000457802</c:v>
                </c:pt>
                <c:pt idx="26232">
                  <c:v>159.208000004578</c:v>
                </c:pt>
                <c:pt idx="26233">
                  <c:v>159.216000004579</c:v>
                </c:pt>
                <c:pt idx="26234">
                  <c:v>159.22400000457901</c:v>
                </c:pt>
                <c:pt idx="26235">
                  <c:v>159.23200000457899</c:v>
                </c:pt>
                <c:pt idx="26236">
                  <c:v>159.240000004579</c:v>
                </c:pt>
                <c:pt idx="26237">
                  <c:v>159.24800000458001</c:v>
                </c:pt>
                <c:pt idx="26238">
                  <c:v>159.25600000458002</c:v>
                </c:pt>
                <c:pt idx="26239">
                  <c:v>159.26400000458</c:v>
                </c:pt>
                <c:pt idx="26240">
                  <c:v>159.27200000458001</c:v>
                </c:pt>
                <c:pt idx="26241">
                  <c:v>159.28000000458101</c:v>
                </c:pt>
                <c:pt idx="26242">
                  <c:v>159.28800000458099</c:v>
                </c:pt>
                <c:pt idx="26243">
                  <c:v>159.296000004581</c:v>
                </c:pt>
                <c:pt idx="26244">
                  <c:v>159.30400000458101</c:v>
                </c:pt>
                <c:pt idx="26245">
                  <c:v>159.31200000458102</c:v>
                </c:pt>
                <c:pt idx="26246">
                  <c:v>159.320000004582</c:v>
                </c:pt>
                <c:pt idx="26247">
                  <c:v>159.32800000458201</c:v>
                </c:pt>
                <c:pt idx="26248">
                  <c:v>159.33600000458202</c:v>
                </c:pt>
                <c:pt idx="26249">
                  <c:v>159.344000004582</c:v>
                </c:pt>
                <c:pt idx="26250">
                  <c:v>159.352000004583</c:v>
                </c:pt>
                <c:pt idx="26251">
                  <c:v>159.36000000458301</c:v>
                </c:pt>
                <c:pt idx="26252">
                  <c:v>159.36800000458302</c:v>
                </c:pt>
                <c:pt idx="26253">
                  <c:v>159.37600000458298</c:v>
                </c:pt>
                <c:pt idx="26254">
                  <c:v>159.38400000458299</c:v>
                </c:pt>
                <c:pt idx="26255">
                  <c:v>159.39200000458402</c:v>
                </c:pt>
                <c:pt idx="26256">
                  <c:v>159.400000004584</c:v>
                </c:pt>
                <c:pt idx="26257">
                  <c:v>159.40800000458398</c:v>
                </c:pt>
                <c:pt idx="26258">
                  <c:v>159.41600000458399</c:v>
                </c:pt>
                <c:pt idx="26259">
                  <c:v>159.424000004585</c:v>
                </c:pt>
                <c:pt idx="26260">
                  <c:v>159.43200000458498</c:v>
                </c:pt>
                <c:pt idx="26261">
                  <c:v>159.44000000458499</c:v>
                </c:pt>
                <c:pt idx="26262">
                  <c:v>159.448000004585</c:v>
                </c:pt>
                <c:pt idx="26263">
                  <c:v>159.456000004586</c:v>
                </c:pt>
                <c:pt idx="26264">
                  <c:v>159.46400000458598</c:v>
                </c:pt>
                <c:pt idx="26265">
                  <c:v>159.47200000458599</c:v>
                </c:pt>
                <c:pt idx="26266">
                  <c:v>159.480000004586</c:v>
                </c:pt>
                <c:pt idx="26267">
                  <c:v>159.48800000458598</c:v>
                </c:pt>
                <c:pt idx="26268">
                  <c:v>159.49600000458699</c:v>
                </c:pt>
                <c:pt idx="26269">
                  <c:v>159.504000004587</c:v>
                </c:pt>
                <c:pt idx="26270">
                  <c:v>159.51200000458701</c:v>
                </c:pt>
                <c:pt idx="26271">
                  <c:v>159.52000000458699</c:v>
                </c:pt>
                <c:pt idx="26272">
                  <c:v>159.52800000458799</c:v>
                </c:pt>
                <c:pt idx="26273">
                  <c:v>159.536000004588</c:v>
                </c:pt>
                <c:pt idx="26274">
                  <c:v>159.54400000458799</c:v>
                </c:pt>
                <c:pt idx="26275">
                  <c:v>159.552000004588</c:v>
                </c:pt>
                <c:pt idx="26276">
                  <c:v>159.560000004589</c:v>
                </c:pt>
                <c:pt idx="26277">
                  <c:v>159.56800000458901</c:v>
                </c:pt>
                <c:pt idx="26278">
                  <c:v>159.57600000458899</c:v>
                </c:pt>
                <c:pt idx="26279">
                  <c:v>159.584000004589</c:v>
                </c:pt>
                <c:pt idx="26280">
                  <c:v>159.59200000458901</c:v>
                </c:pt>
                <c:pt idx="26281">
                  <c:v>159.60000000458999</c:v>
                </c:pt>
                <c:pt idx="26282">
                  <c:v>159.60800000459</c:v>
                </c:pt>
                <c:pt idx="26283">
                  <c:v>159.61600000459001</c:v>
                </c:pt>
                <c:pt idx="26284">
                  <c:v>159.62400000459002</c:v>
                </c:pt>
                <c:pt idx="26285">
                  <c:v>159.63200000459099</c:v>
                </c:pt>
                <c:pt idx="26286">
                  <c:v>159.640000004591</c:v>
                </c:pt>
                <c:pt idx="26287">
                  <c:v>159.64800000459101</c:v>
                </c:pt>
                <c:pt idx="26288">
                  <c:v>159.65600000459099</c:v>
                </c:pt>
                <c:pt idx="26289">
                  <c:v>159.664000004592</c:v>
                </c:pt>
                <c:pt idx="26290">
                  <c:v>159.67200000459201</c:v>
                </c:pt>
                <c:pt idx="26291">
                  <c:v>159.68000000459202</c:v>
                </c:pt>
                <c:pt idx="26292">
                  <c:v>159.688000004592</c:v>
                </c:pt>
                <c:pt idx="26293">
                  <c:v>159.69600000459201</c:v>
                </c:pt>
                <c:pt idx="26294">
                  <c:v>159.70400000459301</c:v>
                </c:pt>
                <c:pt idx="26295">
                  <c:v>159.71200000459302</c:v>
                </c:pt>
                <c:pt idx="26296">
                  <c:v>159.720000004593</c:v>
                </c:pt>
                <c:pt idx="26297">
                  <c:v>159.72800000459301</c:v>
                </c:pt>
                <c:pt idx="26298">
                  <c:v>159.73600000459402</c:v>
                </c:pt>
                <c:pt idx="26299">
                  <c:v>159.744000004594</c:v>
                </c:pt>
                <c:pt idx="26300">
                  <c:v>159.75200000459401</c:v>
                </c:pt>
                <c:pt idx="26301">
                  <c:v>159.76000000459402</c:v>
                </c:pt>
                <c:pt idx="26302">
                  <c:v>159.76800000459502</c:v>
                </c:pt>
                <c:pt idx="26303">
                  <c:v>159.77600000459501</c:v>
                </c:pt>
                <c:pt idx="26304">
                  <c:v>159.78400000459499</c:v>
                </c:pt>
                <c:pt idx="26305">
                  <c:v>159.792000004595</c:v>
                </c:pt>
                <c:pt idx="26306">
                  <c:v>159.80000000459498</c:v>
                </c:pt>
                <c:pt idx="26307">
                  <c:v>159.80800000459598</c:v>
                </c:pt>
                <c:pt idx="26308">
                  <c:v>159.81600000459599</c:v>
                </c:pt>
                <c:pt idx="26309">
                  <c:v>159.824000004596</c:v>
                </c:pt>
                <c:pt idx="26310">
                  <c:v>159.83200000459598</c:v>
                </c:pt>
                <c:pt idx="26311">
                  <c:v>159.84000000459699</c:v>
                </c:pt>
                <c:pt idx="26312">
                  <c:v>159.848000004597</c:v>
                </c:pt>
                <c:pt idx="26313">
                  <c:v>159.85600000459698</c:v>
                </c:pt>
                <c:pt idx="26314">
                  <c:v>159.86400000459699</c:v>
                </c:pt>
                <c:pt idx="26315">
                  <c:v>159.87200000459799</c:v>
                </c:pt>
                <c:pt idx="26316">
                  <c:v>159.880000004598</c:v>
                </c:pt>
                <c:pt idx="26317">
                  <c:v>159.88800000459798</c:v>
                </c:pt>
                <c:pt idx="26318">
                  <c:v>159.89600000459799</c:v>
                </c:pt>
                <c:pt idx="26319">
                  <c:v>159.904000004598</c:v>
                </c:pt>
                <c:pt idx="26320">
                  <c:v>159.91200000459898</c:v>
                </c:pt>
                <c:pt idx="26321">
                  <c:v>159.92000000459899</c:v>
                </c:pt>
                <c:pt idx="26322">
                  <c:v>159.928000004599</c:v>
                </c:pt>
                <c:pt idx="26323">
                  <c:v>159.93600000459901</c:v>
                </c:pt>
                <c:pt idx="26324">
                  <c:v>159.94400000459999</c:v>
                </c:pt>
                <c:pt idx="26325">
                  <c:v>159.9520000046</c:v>
                </c:pt>
                <c:pt idx="26326">
                  <c:v>159.9600000046</c:v>
                </c:pt>
                <c:pt idx="26327">
                  <c:v>159.96800000459999</c:v>
                </c:pt>
                <c:pt idx="26328">
                  <c:v>159.97600000460099</c:v>
                </c:pt>
                <c:pt idx="26329">
                  <c:v>159.984000004601</c:v>
                </c:pt>
                <c:pt idx="26330">
                  <c:v>159.99200000460101</c:v>
                </c:pt>
                <c:pt idx="26331">
                  <c:v>160.00000000460099</c:v>
                </c:pt>
                <c:pt idx="26332">
                  <c:v>160.008000004601</c:v>
                </c:pt>
                <c:pt idx="26333">
                  <c:v>160.01600000460201</c:v>
                </c:pt>
                <c:pt idx="26334">
                  <c:v>160.02400000460202</c:v>
                </c:pt>
                <c:pt idx="26335">
                  <c:v>160.032000004602</c:v>
                </c:pt>
                <c:pt idx="26336">
                  <c:v>160.04000000460201</c:v>
                </c:pt>
                <c:pt idx="26337">
                  <c:v>160.04800000460301</c:v>
                </c:pt>
                <c:pt idx="26338">
                  <c:v>160.05600000460299</c:v>
                </c:pt>
                <c:pt idx="26339">
                  <c:v>160.064000004603</c:v>
                </c:pt>
                <c:pt idx="26340">
                  <c:v>160.07200000460301</c:v>
                </c:pt>
                <c:pt idx="26341">
                  <c:v>160.08000000460402</c:v>
                </c:pt>
                <c:pt idx="26342">
                  <c:v>160.088000004604</c:v>
                </c:pt>
                <c:pt idx="26343">
                  <c:v>160.09600000460401</c:v>
                </c:pt>
                <c:pt idx="26344">
                  <c:v>160.10400000460402</c:v>
                </c:pt>
                <c:pt idx="26345">
                  <c:v>160.112000004604</c:v>
                </c:pt>
                <c:pt idx="26346">
                  <c:v>160.120000004605</c:v>
                </c:pt>
                <c:pt idx="26347">
                  <c:v>160.12800000460501</c:v>
                </c:pt>
                <c:pt idx="26348">
                  <c:v>160.13600000460502</c:v>
                </c:pt>
                <c:pt idx="26349">
                  <c:v>160.144000004605</c:v>
                </c:pt>
                <c:pt idx="26350">
                  <c:v>160.15200000460601</c:v>
                </c:pt>
                <c:pt idx="26351">
                  <c:v>160.16000000460602</c:v>
                </c:pt>
                <c:pt idx="26352">
                  <c:v>160.168000004606</c:v>
                </c:pt>
                <c:pt idx="26353">
                  <c:v>160.17600000460598</c:v>
                </c:pt>
                <c:pt idx="26354">
                  <c:v>160.18400000460701</c:v>
                </c:pt>
                <c:pt idx="26355">
                  <c:v>160.19200000460702</c:v>
                </c:pt>
                <c:pt idx="26356">
                  <c:v>160.20000000460698</c:v>
                </c:pt>
                <c:pt idx="26357">
                  <c:v>160.20800000460699</c:v>
                </c:pt>
                <c:pt idx="26358">
                  <c:v>160.216000004607</c:v>
                </c:pt>
                <c:pt idx="26359">
                  <c:v>160.224000004608</c:v>
                </c:pt>
                <c:pt idx="26360">
                  <c:v>160.23200000460798</c:v>
                </c:pt>
                <c:pt idx="26361">
                  <c:v>160.24000000460799</c:v>
                </c:pt>
                <c:pt idx="26362">
                  <c:v>160.248000004608</c:v>
                </c:pt>
                <c:pt idx="26363">
                  <c:v>160.25600000460898</c:v>
                </c:pt>
                <c:pt idx="26364">
                  <c:v>160.26400000460899</c:v>
                </c:pt>
                <c:pt idx="26365">
                  <c:v>160.272000004609</c:v>
                </c:pt>
                <c:pt idx="26366">
                  <c:v>160.28000000460901</c:v>
                </c:pt>
                <c:pt idx="26367">
                  <c:v>160.28800000460899</c:v>
                </c:pt>
                <c:pt idx="26368">
                  <c:v>160.29600000460999</c:v>
                </c:pt>
                <c:pt idx="26369">
                  <c:v>160.30400000461</c:v>
                </c:pt>
                <c:pt idx="26370">
                  <c:v>160.31200000460998</c:v>
                </c:pt>
                <c:pt idx="26371">
                  <c:v>160.32000000460999</c:v>
                </c:pt>
                <c:pt idx="26372">
                  <c:v>160.328000004611</c:v>
                </c:pt>
                <c:pt idx="26373">
                  <c:v>160.33600000461101</c:v>
                </c:pt>
                <c:pt idx="26374">
                  <c:v>160.34400000461099</c:v>
                </c:pt>
                <c:pt idx="26375">
                  <c:v>160.352000004611</c:v>
                </c:pt>
                <c:pt idx="26376">
                  <c:v>160.360000004612</c:v>
                </c:pt>
                <c:pt idx="26377">
                  <c:v>160.36800000461199</c:v>
                </c:pt>
                <c:pt idx="26378">
                  <c:v>160.376000004612</c:v>
                </c:pt>
                <c:pt idx="26379">
                  <c:v>160.38400000461201</c:v>
                </c:pt>
                <c:pt idx="26380">
                  <c:v>160.39200000461202</c:v>
                </c:pt>
                <c:pt idx="26381">
                  <c:v>160.40000000461299</c:v>
                </c:pt>
                <c:pt idx="26382">
                  <c:v>160.408000004613</c:v>
                </c:pt>
                <c:pt idx="26383">
                  <c:v>160.41600000461301</c:v>
                </c:pt>
                <c:pt idx="26384">
                  <c:v>160.42400000461299</c:v>
                </c:pt>
                <c:pt idx="26385">
                  <c:v>160.432000004614</c:v>
                </c:pt>
                <c:pt idx="26386">
                  <c:v>160.44000000461401</c:v>
                </c:pt>
                <c:pt idx="26387">
                  <c:v>160.44800000461402</c:v>
                </c:pt>
                <c:pt idx="26388">
                  <c:v>160.456000004614</c:v>
                </c:pt>
                <c:pt idx="26389">
                  <c:v>160.464000004615</c:v>
                </c:pt>
                <c:pt idx="26390">
                  <c:v>160.47200000461501</c:v>
                </c:pt>
                <c:pt idx="26391">
                  <c:v>160.48000000461499</c:v>
                </c:pt>
                <c:pt idx="26392">
                  <c:v>160.488000004615</c:v>
                </c:pt>
                <c:pt idx="26393">
                  <c:v>160.49600000461501</c:v>
                </c:pt>
                <c:pt idx="26394">
                  <c:v>160.50400000461602</c:v>
                </c:pt>
                <c:pt idx="26395">
                  <c:v>160.512000004616</c:v>
                </c:pt>
                <c:pt idx="26396">
                  <c:v>160.52000000461601</c:v>
                </c:pt>
                <c:pt idx="26397">
                  <c:v>160.52800000461602</c:v>
                </c:pt>
                <c:pt idx="26398">
                  <c:v>160.53600000461702</c:v>
                </c:pt>
                <c:pt idx="26399">
                  <c:v>160.544000004617</c:v>
                </c:pt>
                <c:pt idx="26400">
                  <c:v>160.55200000461701</c:v>
                </c:pt>
                <c:pt idx="26401">
                  <c:v>160.560000004617</c:v>
                </c:pt>
                <c:pt idx="26402">
                  <c:v>160.568000004618</c:v>
                </c:pt>
                <c:pt idx="26403">
                  <c:v>160.57600000461801</c:v>
                </c:pt>
                <c:pt idx="26404">
                  <c:v>160.58400000461799</c:v>
                </c:pt>
                <c:pt idx="26405">
                  <c:v>160.592000004618</c:v>
                </c:pt>
                <c:pt idx="26406">
                  <c:v>160.60000000461798</c:v>
                </c:pt>
                <c:pt idx="26407">
                  <c:v>160.60800000461899</c:v>
                </c:pt>
                <c:pt idx="26408">
                  <c:v>160.616000004619</c:v>
                </c:pt>
                <c:pt idx="26409">
                  <c:v>160.62400000461898</c:v>
                </c:pt>
                <c:pt idx="26410">
                  <c:v>160.63200000461899</c:v>
                </c:pt>
                <c:pt idx="26411">
                  <c:v>160.64000000461999</c:v>
                </c:pt>
                <c:pt idx="26412">
                  <c:v>160.64800000462</c:v>
                </c:pt>
                <c:pt idx="26413">
                  <c:v>160.65600000461998</c:v>
                </c:pt>
                <c:pt idx="26414">
                  <c:v>160.66400000461999</c:v>
                </c:pt>
                <c:pt idx="26415">
                  <c:v>160.672000004621</c:v>
                </c:pt>
                <c:pt idx="26416">
                  <c:v>160.68000000462098</c:v>
                </c:pt>
                <c:pt idx="26417">
                  <c:v>160.68800000462099</c:v>
                </c:pt>
                <c:pt idx="26418">
                  <c:v>160.696000004621</c:v>
                </c:pt>
                <c:pt idx="26419">
                  <c:v>160.70400000462101</c:v>
                </c:pt>
                <c:pt idx="26420">
                  <c:v>160.71200000462198</c:v>
                </c:pt>
                <c:pt idx="26421">
                  <c:v>160.72000000462199</c:v>
                </c:pt>
                <c:pt idx="26422">
                  <c:v>160.728000004622</c:v>
                </c:pt>
                <c:pt idx="26423">
                  <c:v>160.73600000462199</c:v>
                </c:pt>
                <c:pt idx="26424">
                  <c:v>160.74400000462299</c:v>
                </c:pt>
                <c:pt idx="26425">
                  <c:v>160.752000004623</c:v>
                </c:pt>
                <c:pt idx="26426">
                  <c:v>160.76000000462301</c:v>
                </c:pt>
                <c:pt idx="26427">
                  <c:v>160.76800000462299</c:v>
                </c:pt>
                <c:pt idx="26428">
                  <c:v>160.776000004624</c:v>
                </c:pt>
                <c:pt idx="26429">
                  <c:v>160.784000004624</c:v>
                </c:pt>
                <c:pt idx="26430">
                  <c:v>160.79200000462401</c:v>
                </c:pt>
                <c:pt idx="26431">
                  <c:v>160.800000004624</c:v>
                </c:pt>
                <c:pt idx="26432">
                  <c:v>160.80800000462401</c:v>
                </c:pt>
                <c:pt idx="26433">
                  <c:v>160.81600000462501</c:v>
                </c:pt>
                <c:pt idx="26434">
                  <c:v>160.82400000462499</c:v>
                </c:pt>
                <c:pt idx="26435">
                  <c:v>160.832000004625</c:v>
                </c:pt>
                <c:pt idx="26436">
                  <c:v>160.84000000462501</c:v>
                </c:pt>
                <c:pt idx="26437">
                  <c:v>160.84800000462602</c:v>
                </c:pt>
                <c:pt idx="26438">
                  <c:v>160.856000004626</c:v>
                </c:pt>
                <c:pt idx="26439">
                  <c:v>160.86400000462601</c:v>
                </c:pt>
                <c:pt idx="26440">
                  <c:v>160.87200000462602</c:v>
                </c:pt>
                <c:pt idx="26441">
                  <c:v>160.88000000462699</c:v>
                </c:pt>
                <c:pt idx="26442">
                  <c:v>160.888000004627</c:v>
                </c:pt>
                <c:pt idx="26443">
                  <c:v>160.89600000462701</c:v>
                </c:pt>
                <c:pt idx="26444">
                  <c:v>160.90400000462702</c:v>
                </c:pt>
                <c:pt idx="26445">
                  <c:v>160.912000004627</c:v>
                </c:pt>
                <c:pt idx="26446">
                  <c:v>160.92000000462801</c:v>
                </c:pt>
                <c:pt idx="26447">
                  <c:v>160.92800000462802</c:v>
                </c:pt>
                <c:pt idx="26448">
                  <c:v>160.936000004628</c:v>
                </c:pt>
                <c:pt idx="26449">
                  <c:v>160.94400000462801</c:v>
                </c:pt>
                <c:pt idx="26450">
                  <c:v>160.95200000462901</c:v>
                </c:pt>
                <c:pt idx="26451">
                  <c:v>160.96000000462902</c:v>
                </c:pt>
                <c:pt idx="26452">
                  <c:v>160.968000004629</c:v>
                </c:pt>
                <c:pt idx="26453">
                  <c:v>160.97600000462899</c:v>
                </c:pt>
                <c:pt idx="26454">
                  <c:v>160.98400000463002</c:v>
                </c:pt>
                <c:pt idx="26455">
                  <c:v>160.99200000463</c:v>
                </c:pt>
                <c:pt idx="26456">
                  <c:v>161.00000000462998</c:v>
                </c:pt>
                <c:pt idx="26457">
                  <c:v>161.00800000462999</c:v>
                </c:pt>
                <c:pt idx="26458">
                  <c:v>161.01600000463</c:v>
                </c:pt>
                <c:pt idx="26459">
                  <c:v>161.02400000463098</c:v>
                </c:pt>
                <c:pt idx="26460">
                  <c:v>161.03200000463099</c:v>
                </c:pt>
                <c:pt idx="26461">
                  <c:v>161.040000004631</c:v>
                </c:pt>
                <c:pt idx="26462">
                  <c:v>161.04800000463098</c:v>
                </c:pt>
                <c:pt idx="26463">
                  <c:v>161.05600000463198</c:v>
                </c:pt>
                <c:pt idx="26464">
                  <c:v>161.06400000463199</c:v>
                </c:pt>
                <c:pt idx="26465">
                  <c:v>161.072000004632</c:v>
                </c:pt>
                <c:pt idx="26466">
                  <c:v>161.08000000463198</c:v>
                </c:pt>
                <c:pt idx="26467">
                  <c:v>161.08800000463199</c:v>
                </c:pt>
                <c:pt idx="26468">
                  <c:v>161.096000004633</c:v>
                </c:pt>
                <c:pt idx="26469">
                  <c:v>161.10400000463301</c:v>
                </c:pt>
                <c:pt idx="26470">
                  <c:v>161.11200000463299</c:v>
                </c:pt>
                <c:pt idx="26471">
                  <c:v>161.120000004633</c:v>
                </c:pt>
                <c:pt idx="26472">
                  <c:v>161.128000004634</c:v>
                </c:pt>
                <c:pt idx="26473">
                  <c:v>161.13600000463398</c:v>
                </c:pt>
                <c:pt idx="26474">
                  <c:v>161.14400000463399</c:v>
                </c:pt>
                <c:pt idx="26475">
                  <c:v>161.152000004634</c:v>
                </c:pt>
                <c:pt idx="26476">
                  <c:v>161.16000000463501</c:v>
                </c:pt>
                <c:pt idx="26477">
                  <c:v>161.16800000463499</c:v>
                </c:pt>
                <c:pt idx="26478">
                  <c:v>161.176000004635</c:v>
                </c:pt>
                <c:pt idx="26479">
                  <c:v>161.18400000463501</c:v>
                </c:pt>
                <c:pt idx="26480">
                  <c:v>161.19200000463499</c:v>
                </c:pt>
                <c:pt idx="26481">
                  <c:v>161.200000004636</c:v>
                </c:pt>
                <c:pt idx="26482">
                  <c:v>161.20800000463601</c:v>
                </c:pt>
                <c:pt idx="26483">
                  <c:v>161.21600000463602</c:v>
                </c:pt>
                <c:pt idx="26484">
                  <c:v>161.224000004636</c:v>
                </c:pt>
                <c:pt idx="26485">
                  <c:v>161.232000004637</c:v>
                </c:pt>
                <c:pt idx="26486">
                  <c:v>161.24000000463701</c:v>
                </c:pt>
                <c:pt idx="26487">
                  <c:v>161.24800000463699</c:v>
                </c:pt>
                <c:pt idx="26488">
                  <c:v>161.256000004637</c:v>
                </c:pt>
                <c:pt idx="26489">
                  <c:v>161.26400000463801</c:v>
                </c:pt>
                <c:pt idx="26490">
                  <c:v>161.27200000463802</c:v>
                </c:pt>
                <c:pt idx="26491">
                  <c:v>161.280000004638</c:v>
                </c:pt>
                <c:pt idx="26492">
                  <c:v>161.28800000463801</c:v>
                </c:pt>
                <c:pt idx="26493">
                  <c:v>161.29600000463802</c:v>
                </c:pt>
                <c:pt idx="26494">
                  <c:v>161.30400000463899</c:v>
                </c:pt>
                <c:pt idx="26495">
                  <c:v>161.312000004639</c:v>
                </c:pt>
                <c:pt idx="26496">
                  <c:v>161.32000000463901</c:v>
                </c:pt>
                <c:pt idx="26497">
                  <c:v>161.32800000463902</c:v>
                </c:pt>
                <c:pt idx="26498">
                  <c:v>161.33600000464</c:v>
                </c:pt>
                <c:pt idx="26499">
                  <c:v>161.34400000464001</c:v>
                </c:pt>
                <c:pt idx="26500">
                  <c:v>161.35200000464002</c:v>
                </c:pt>
                <c:pt idx="26501">
                  <c:v>161.36000000464</c:v>
                </c:pt>
                <c:pt idx="26502">
                  <c:v>161.368000004641</c:v>
                </c:pt>
                <c:pt idx="26503">
                  <c:v>161.37600000464101</c:v>
                </c:pt>
                <c:pt idx="26504">
                  <c:v>161.384000004641</c:v>
                </c:pt>
                <c:pt idx="26505">
                  <c:v>161.39200000464098</c:v>
                </c:pt>
                <c:pt idx="26506">
                  <c:v>161.40000000464099</c:v>
                </c:pt>
                <c:pt idx="26507">
                  <c:v>161.40800000464199</c:v>
                </c:pt>
                <c:pt idx="26508">
                  <c:v>161.416000004642</c:v>
                </c:pt>
                <c:pt idx="26509">
                  <c:v>161.42400000464198</c:v>
                </c:pt>
                <c:pt idx="26510">
                  <c:v>161.43200000464199</c:v>
                </c:pt>
                <c:pt idx="26511">
                  <c:v>161.440000004643</c:v>
                </c:pt>
                <c:pt idx="26512">
                  <c:v>161.44800000464298</c:v>
                </c:pt>
                <c:pt idx="26513">
                  <c:v>161.45600000464299</c:v>
                </c:pt>
                <c:pt idx="26514">
                  <c:v>161.464000004643</c:v>
                </c:pt>
                <c:pt idx="26515">
                  <c:v>161.472000004644</c:v>
                </c:pt>
                <c:pt idx="26516">
                  <c:v>161.48000000464398</c:v>
                </c:pt>
                <c:pt idx="26517">
                  <c:v>161.48800000464399</c:v>
                </c:pt>
                <c:pt idx="26518">
                  <c:v>161.496000004644</c:v>
                </c:pt>
                <c:pt idx="26519">
                  <c:v>161.50400000464398</c:v>
                </c:pt>
                <c:pt idx="26520">
                  <c:v>161.51200000464499</c:v>
                </c:pt>
                <c:pt idx="26521">
                  <c:v>161.520000004645</c:v>
                </c:pt>
                <c:pt idx="26522">
                  <c:v>161.52800000464501</c:v>
                </c:pt>
                <c:pt idx="26523">
                  <c:v>161.53600000464499</c:v>
                </c:pt>
                <c:pt idx="26524">
                  <c:v>161.54400000464599</c:v>
                </c:pt>
                <c:pt idx="26525">
                  <c:v>161.552000004646</c:v>
                </c:pt>
                <c:pt idx="26526">
                  <c:v>161.56000000464599</c:v>
                </c:pt>
                <c:pt idx="26527">
                  <c:v>161.568000004646</c:v>
                </c:pt>
                <c:pt idx="26528">
                  <c:v>161.576000004647</c:v>
                </c:pt>
                <c:pt idx="26529">
                  <c:v>161.58400000464701</c:v>
                </c:pt>
                <c:pt idx="26530">
                  <c:v>161.59200000464699</c:v>
                </c:pt>
                <c:pt idx="26531">
                  <c:v>161.600000004647</c:v>
                </c:pt>
                <c:pt idx="26532">
                  <c:v>161.60800000464701</c:v>
                </c:pt>
                <c:pt idx="26533">
                  <c:v>161.61600000464801</c:v>
                </c:pt>
                <c:pt idx="26534">
                  <c:v>161.624000004648</c:v>
                </c:pt>
                <c:pt idx="26535">
                  <c:v>161.63200000464801</c:v>
                </c:pt>
                <c:pt idx="26536">
                  <c:v>161.64000000464802</c:v>
                </c:pt>
                <c:pt idx="26537">
                  <c:v>161.64800000464899</c:v>
                </c:pt>
                <c:pt idx="26538">
                  <c:v>161.656000004649</c:v>
                </c:pt>
                <c:pt idx="26539">
                  <c:v>161.66400000464901</c:v>
                </c:pt>
                <c:pt idx="26540">
                  <c:v>161.67200000464902</c:v>
                </c:pt>
                <c:pt idx="26541">
                  <c:v>161.68000000465</c:v>
                </c:pt>
                <c:pt idx="26542">
                  <c:v>161.68800000465001</c:v>
                </c:pt>
                <c:pt idx="26543">
                  <c:v>161.69600000465002</c:v>
                </c:pt>
                <c:pt idx="26544">
                  <c:v>161.70400000465</c:v>
                </c:pt>
                <c:pt idx="26545">
                  <c:v>161.71200000465001</c:v>
                </c:pt>
                <c:pt idx="26546">
                  <c:v>161.72000000465101</c:v>
                </c:pt>
                <c:pt idx="26547">
                  <c:v>161.72800000465102</c:v>
                </c:pt>
                <c:pt idx="26548">
                  <c:v>161.736000004651</c:v>
                </c:pt>
                <c:pt idx="26549">
                  <c:v>161.74400000465101</c:v>
                </c:pt>
                <c:pt idx="26550">
                  <c:v>161.75200000465202</c:v>
                </c:pt>
                <c:pt idx="26551">
                  <c:v>161.760000004652</c:v>
                </c:pt>
                <c:pt idx="26552">
                  <c:v>161.76800000465201</c:v>
                </c:pt>
                <c:pt idx="26553">
                  <c:v>161.77600000465199</c:v>
                </c:pt>
                <c:pt idx="26554">
                  <c:v>161.78400000465302</c:v>
                </c:pt>
                <c:pt idx="26555">
                  <c:v>161.792000004653</c:v>
                </c:pt>
                <c:pt idx="26556">
                  <c:v>161.80000000465299</c:v>
                </c:pt>
                <c:pt idx="26557">
                  <c:v>161.808000004653</c:v>
                </c:pt>
                <c:pt idx="26558">
                  <c:v>161.81600000465298</c:v>
                </c:pt>
                <c:pt idx="26559">
                  <c:v>161.82400000465398</c:v>
                </c:pt>
                <c:pt idx="26560">
                  <c:v>161.83200000465399</c:v>
                </c:pt>
                <c:pt idx="26561">
                  <c:v>161.840000004654</c:v>
                </c:pt>
                <c:pt idx="26562">
                  <c:v>161.84800000465398</c:v>
                </c:pt>
                <c:pt idx="26563">
                  <c:v>161.85600000465499</c:v>
                </c:pt>
                <c:pt idx="26564">
                  <c:v>161.864000004655</c:v>
                </c:pt>
                <c:pt idx="26565">
                  <c:v>161.87200000465498</c:v>
                </c:pt>
                <c:pt idx="26566">
                  <c:v>161.88000000465499</c:v>
                </c:pt>
                <c:pt idx="26567">
                  <c:v>161.88800000465599</c:v>
                </c:pt>
                <c:pt idx="26568">
                  <c:v>161.896000004656</c:v>
                </c:pt>
                <c:pt idx="26569">
                  <c:v>161.90400000465598</c:v>
                </c:pt>
                <c:pt idx="26570">
                  <c:v>161.91200000465599</c:v>
                </c:pt>
                <c:pt idx="26571">
                  <c:v>161.920000004656</c:v>
                </c:pt>
                <c:pt idx="26572">
                  <c:v>161.92800000465701</c:v>
                </c:pt>
                <c:pt idx="26573">
                  <c:v>161.93600000465699</c:v>
                </c:pt>
                <c:pt idx="26574">
                  <c:v>161.944000004657</c:v>
                </c:pt>
                <c:pt idx="26575">
                  <c:v>161.95200000465701</c:v>
                </c:pt>
                <c:pt idx="26576">
                  <c:v>161.96000000465799</c:v>
                </c:pt>
                <c:pt idx="26577">
                  <c:v>161.96800000465799</c:v>
                </c:pt>
                <c:pt idx="26578">
                  <c:v>161.976000004658</c:v>
                </c:pt>
                <c:pt idx="26579">
                  <c:v>161.98400000465801</c:v>
                </c:pt>
                <c:pt idx="26580">
                  <c:v>161.992000004658</c:v>
                </c:pt>
                <c:pt idx="26581">
                  <c:v>162.000000004659</c:v>
                </c:pt>
                <c:pt idx="26582">
                  <c:v>162.00800000465901</c:v>
                </c:pt>
                <c:pt idx="26583">
                  <c:v>162.01600000465899</c:v>
                </c:pt>
                <c:pt idx="26584">
                  <c:v>162.024000004659</c:v>
                </c:pt>
                <c:pt idx="26585">
                  <c:v>162.03200000466001</c:v>
                </c:pt>
                <c:pt idx="26586">
                  <c:v>162.04000000466002</c:v>
                </c:pt>
                <c:pt idx="26587">
                  <c:v>162.04800000466</c:v>
                </c:pt>
                <c:pt idx="26588">
                  <c:v>162.05600000466001</c:v>
                </c:pt>
                <c:pt idx="26589">
                  <c:v>162.06400000466101</c:v>
                </c:pt>
                <c:pt idx="26590">
                  <c:v>162.07200000466099</c:v>
                </c:pt>
                <c:pt idx="26591">
                  <c:v>162.080000004661</c:v>
                </c:pt>
                <c:pt idx="26592">
                  <c:v>162.08800000466101</c:v>
                </c:pt>
                <c:pt idx="26593">
                  <c:v>162.09600000466102</c:v>
                </c:pt>
                <c:pt idx="26594">
                  <c:v>162.104000004662</c:v>
                </c:pt>
                <c:pt idx="26595">
                  <c:v>162.11200000466201</c:v>
                </c:pt>
                <c:pt idx="26596">
                  <c:v>162.12000000466202</c:v>
                </c:pt>
                <c:pt idx="26597">
                  <c:v>162.128000004662</c:v>
                </c:pt>
                <c:pt idx="26598">
                  <c:v>162.136000004663</c:v>
                </c:pt>
                <c:pt idx="26599">
                  <c:v>162.14400000466301</c:v>
                </c:pt>
                <c:pt idx="26600">
                  <c:v>162.15200000466302</c:v>
                </c:pt>
                <c:pt idx="26601">
                  <c:v>162.160000004663</c:v>
                </c:pt>
                <c:pt idx="26602">
                  <c:v>162.16800000466401</c:v>
                </c:pt>
                <c:pt idx="26603">
                  <c:v>162.17600000466402</c:v>
                </c:pt>
                <c:pt idx="26604">
                  <c:v>162.184000004664</c:v>
                </c:pt>
                <c:pt idx="26605">
                  <c:v>162.19200000466398</c:v>
                </c:pt>
                <c:pt idx="26606">
                  <c:v>162.20000000466399</c:v>
                </c:pt>
                <c:pt idx="26607">
                  <c:v>162.208000004665</c:v>
                </c:pt>
                <c:pt idx="26608">
                  <c:v>162.21600000466498</c:v>
                </c:pt>
                <c:pt idx="26609">
                  <c:v>162.22400000466499</c:v>
                </c:pt>
                <c:pt idx="26610">
                  <c:v>162.232000004665</c:v>
                </c:pt>
                <c:pt idx="26611">
                  <c:v>162.240000004666</c:v>
                </c:pt>
                <c:pt idx="26612">
                  <c:v>162.24800000466598</c:v>
                </c:pt>
                <c:pt idx="26613">
                  <c:v>162.25600000466599</c:v>
                </c:pt>
                <c:pt idx="26614">
                  <c:v>162.264000004666</c:v>
                </c:pt>
                <c:pt idx="26615">
                  <c:v>162.27200000466698</c:v>
                </c:pt>
                <c:pt idx="26616">
                  <c:v>162.28000000466699</c:v>
                </c:pt>
                <c:pt idx="26617">
                  <c:v>162.288000004667</c:v>
                </c:pt>
                <c:pt idx="26618">
                  <c:v>162.29600000466701</c:v>
                </c:pt>
                <c:pt idx="26619">
                  <c:v>162.30400000466699</c:v>
                </c:pt>
                <c:pt idx="26620">
                  <c:v>162.31200000466799</c:v>
                </c:pt>
                <c:pt idx="26621">
                  <c:v>162.320000004668</c:v>
                </c:pt>
                <c:pt idx="26622">
                  <c:v>162.32800000466798</c:v>
                </c:pt>
                <c:pt idx="26623">
                  <c:v>162.33600000466799</c:v>
                </c:pt>
                <c:pt idx="26624">
                  <c:v>162.344000004669</c:v>
                </c:pt>
                <c:pt idx="26625">
                  <c:v>162.35200000466901</c:v>
                </c:pt>
                <c:pt idx="26626">
                  <c:v>162.36000000466899</c:v>
                </c:pt>
                <c:pt idx="26627">
                  <c:v>162.368000004669</c:v>
                </c:pt>
                <c:pt idx="26628">
                  <c:v>162.37600000467</c:v>
                </c:pt>
                <c:pt idx="26629">
                  <c:v>162.38400000466999</c:v>
                </c:pt>
                <c:pt idx="26630">
                  <c:v>162.39200000467</c:v>
                </c:pt>
                <c:pt idx="26631">
                  <c:v>162.40000000467001</c:v>
                </c:pt>
                <c:pt idx="26632">
                  <c:v>162.40800000467001</c:v>
                </c:pt>
                <c:pt idx="26633">
                  <c:v>162.41600000467099</c:v>
                </c:pt>
                <c:pt idx="26634">
                  <c:v>162.424000004671</c:v>
                </c:pt>
                <c:pt idx="26635">
                  <c:v>162.43200000467101</c:v>
                </c:pt>
                <c:pt idx="26636">
                  <c:v>162.44000000467099</c:v>
                </c:pt>
                <c:pt idx="26637">
                  <c:v>162.448000004672</c:v>
                </c:pt>
                <c:pt idx="26638">
                  <c:v>162.45600000467201</c:v>
                </c:pt>
                <c:pt idx="26639">
                  <c:v>162.46400000467202</c:v>
                </c:pt>
                <c:pt idx="26640">
                  <c:v>162.472000004672</c:v>
                </c:pt>
                <c:pt idx="26641">
                  <c:v>162.480000004673</c:v>
                </c:pt>
                <c:pt idx="26642">
                  <c:v>162.48800000467301</c:v>
                </c:pt>
                <c:pt idx="26643">
                  <c:v>162.49600000467302</c:v>
                </c:pt>
                <c:pt idx="26644">
                  <c:v>162.504000004673</c:v>
                </c:pt>
                <c:pt idx="26645">
                  <c:v>162.51200000467301</c:v>
                </c:pt>
                <c:pt idx="26646">
                  <c:v>162.52000000467402</c:v>
                </c:pt>
                <c:pt idx="26647">
                  <c:v>162.528000004674</c:v>
                </c:pt>
                <c:pt idx="26648">
                  <c:v>162.53600000467401</c:v>
                </c:pt>
                <c:pt idx="26649">
                  <c:v>162.54400000467402</c:v>
                </c:pt>
                <c:pt idx="26650">
                  <c:v>162.55200000467502</c:v>
                </c:pt>
                <c:pt idx="26651">
                  <c:v>162.560000004675</c:v>
                </c:pt>
                <c:pt idx="26652">
                  <c:v>162.56800000467501</c:v>
                </c:pt>
                <c:pt idx="26653">
                  <c:v>162.576000004675</c:v>
                </c:pt>
                <c:pt idx="26654">
                  <c:v>162.584000004676</c:v>
                </c:pt>
                <c:pt idx="26655">
                  <c:v>162.59200000467601</c:v>
                </c:pt>
                <c:pt idx="26656">
                  <c:v>162.60000000467599</c:v>
                </c:pt>
                <c:pt idx="26657">
                  <c:v>162.608000004676</c:v>
                </c:pt>
                <c:pt idx="26658">
                  <c:v>162.61600000467598</c:v>
                </c:pt>
                <c:pt idx="26659">
                  <c:v>162.62400000467699</c:v>
                </c:pt>
                <c:pt idx="26660">
                  <c:v>162.632000004677</c:v>
                </c:pt>
                <c:pt idx="26661">
                  <c:v>162.64000000467698</c:v>
                </c:pt>
                <c:pt idx="26662">
                  <c:v>162.64800000467699</c:v>
                </c:pt>
                <c:pt idx="26663">
                  <c:v>162.65600000467799</c:v>
                </c:pt>
                <c:pt idx="26664">
                  <c:v>162.664000004678</c:v>
                </c:pt>
                <c:pt idx="26665">
                  <c:v>162.67200000467798</c:v>
                </c:pt>
                <c:pt idx="26666">
                  <c:v>162.68000000467799</c:v>
                </c:pt>
                <c:pt idx="26667">
                  <c:v>162.688000004679</c:v>
                </c:pt>
                <c:pt idx="26668">
                  <c:v>162.69600000467898</c:v>
                </c:pt>
                <c:pt idx="26669">
                  <c:v>162.70400000467899</c:v>
                </c:pt>
                <c:pt idx="26670">
                  <c:v>162.712000004679</c:v>
                </c:pt>
                <c:pt idx="26671">
                  <c:v>162.72000000467901</c:v>
                </c:pt>
                <c:pt idx="26672">
                  <c:v>162.72800000467998</c:v>
                </c:pt>
                <c:pt idx="26673">
                  <c:v>162.73600000467999</c:v>
                </c:pt>
                <c:pt idx="26674">
                  <c:v>162.74400000468</c:v>
                </c:pt>
                <c:pt idx="26675">
                  <c:v>162.75200000467999</c:v>
                </c:pt>
                <c:pt idx="26676">
                  <c:v>162.76000000468099</c:v>
                </c:pt>
                <c:pt idx="26677">
                  <c:v>162.768000004681</c:v>
                </c:pt>
                <c:pt idx="26678">
                  <c:v>162.77600000468101</c:v>
                </c:pt>
                <c:pt idx="26679">
                  <c:v>162.78400000468099</c:v>
                </c:pt>
                <c:pt idx="26680">
                  <c:v>162.792000004681</c:v>
                </c:pt>
                <c:pt idx="26681">
                  <c:v>162.800000004682</c:v>
                </c:pt>
                <c:pt idx="26682">
                  <c:v>162.80800000468201</c:v>
                </c:pt>
                <c:pt idx="26683">
                  <c:v>162.816000004682</c:v>
                </c:pt>
                <c:pt idx="26684">
                  <c:v>162.82400000468201</c:v>
                </c:pt>
                <c:pt idx="26685">
                  <c:v>162.83200000468301</c:v>
                </c:pt>
                <c:pt idx="26686">
                  <c:v>162.84000000468299</c:v>
                </c:pt>
                <c:pt idx="26687">
                  <c:v>162.848000004683</c:v>
                </c:pt>
                <c:pt idx="26688">
                  <c:v>162.85600000468301</c:v>
                </c:pt>
                <c:pt idx="26689">
                  <c:v>162.86400000468402</c:v>
                </c:pt>
                <c:pt idx="26690">
                  <c:v>162.872000004684</c:v>
                </c:pt>
                <c:pt idx="26691">
                  <c:v>162.88000000468401</c:v>
                </c:pt>
                <c:pt idx="26692">
                  <c:v>162.88800000468402</c:v>
                </c:pt>
                <c:pt idx="26693">
                  <c:v>162.896000004684</c:v>
                </c:pt>
                <c:pt idx="26694">
                  <c:v>162.904000004685</c:v>
                </c:pt>
                <c:pt idx="26695">
                  <c:v>162.91200000468501</c:v>
                </c:pt>
                <c:pt idx="26696">
                  <c:v>162.92000000468502</c:v>
                </c:pt>
                <c:pt idx="26697">
                  <c:v>162.928000004685</c:v>
                </c:pt>
                <c:pt idx="26698">
                  <c:v>162.93600000468601</c:v>
                </c:pt>
                <c:pt idx="26699">
                  <c:v>162.94400000468602</c:v>
                </c:pt>
                <c:pt idx="26700">
                  <c:v>162.952000004686</c:v>
                </c:pt>
                <c:pt idx="26701">
                  <c:v>162.96000000468601</c:v>
                </c:pt>
                <c:pt idx="26702">
                  <c:v>162.96800000468701</c:v>
                </c:pt>
                <c:pt idx="26703">
                  <c:v>162.97600000468702</c:v>
                </c:pt>
                <c:pt idx="26704">
                  <c:v>162.984000004687</c:v>
                </c:pt>
                <c:pt idx="26705">
                  <c:v>162.99200000468699</c:v>
                </c:pt>
                <c:pt idx="26706">
                  <c:v>163.000000004687</c:v>
                </c:pt>
                <c:pt idx="26707">
                  <c:v>163.008000004688</c:v>
                </c:pt>
                <c:pt idx="26708">
                  <c:v>163.01600000468798</c:v>
                </c:pt>
                <c:pt idx="26709">
                  <c:v>163.02400000468799</c:v>
                </c:pt>
                <c:pt idx="26710">
                  <c:v>163.032000004688</c:v>
                </c:pt>
                <c:pt idx="26711">
                  <c:v>163.04000000468898</c:v>
                </c:pt>
                <c:pt idx="26712">
                  <c:v>163.04800000468899</c:v>
                </c:pt>
                <c:pt idx="26713">
                  <c:v>163.056000004689</c:v>
                </c:pt>
                <c:pt idx="26714">
                  <c:v>163.06400000468901</c:v>
                </c:pt>
                <c:pt idx="26715">
                  <c:v>163.07200000468998</c:v>
                </c:pt>
                <c:pt idx="26716">
                  <c:v>163.08000000468999</c:v>
                </c:pt>
                <c:pt idx="26717">
                  <c:v>163.08800000469</c:v>
                </c:pt>
                <c:pt idx="26718">
                  <c:v>163.09600000468998</c:v>
                </c:pt>
                <c:pt idx="26719">
                  <c:v>163.10400000468999</c:v>
                </c:pt>
                <c:pt idx="26720">
                  <c:v>163.112000004691</c:v>
                </c:pt>
                <c:pt idx="26721">
                  <c:v>163.12000000469101</c:v>
                </c:pt>
                <c:pt idx="26722">
                  <c:v>163.12800000469099</c:v>
                </c:pt>
                <c:pt idx="26723">
                  <c:v>163.136000004691</c:v>
                </c:pt>
                <c:pt idx="26724">
                  <c:v>163.144000004692</c:v>
                </c:pt>
                <c:pt idx="26725">
                  <c:v>163.15200000469198</c:v>
                </c:pt>
                <c:pt idx="26726">
                  <c:v>163.16000000469199</c:v>
                </c:pt>
                <c:pt idx="26727">
                  <c:v>163.168000004692</c:v>
                </c:pt>
                <c:pt idx="26728">
                  <c:v>163.17600000469301</c:v>
                </c:pt>
                <c:pt idx="26729">
                  <c:v>163.18400000469299</c:v>
                </c:pt>
                <c:pt idx="26730">
                  <c:v>163.192000004693</c:v>
                </c:pt>
                <c:pt idx="26731">
                  <c:v>163.20000000469301</c:v>
                </c:pt>
                <c:pt idx="26732">
                  <c:v>163.20800000469299</c:v>
                </c:pt>
                <c:pt idx="26733">
                  <c:v>163.216000004694</c:v>
                </c:pt>
                <c:pt idx="26734">
                  <c:v>163.22400000469401</c:v>
                </c:pt>
                <c:pt idx="26735">
                  <c:v>163.23200000469402</c:v>
                </c:pt>
                <c:pt idx="26736">
                  <c:v>163.240000004694</c:v>
                </c:pt>
                <c:pt idx="26737">
                  <c:v>163.248000004695</c:v>
                </c:pt>
                <c:pt idx="26738">
                  <c:v>163.25600000469501</c:v>
                </c:pt>
                <c:pt idx="26739">
                  <c:v>163.26400000469499</c:v>
                </c:pt>
                <c:pt idx="26740">
                  <c:v>163.272000004695</c:v>
                </c:pt>
                <c:pt idx="26741">
                  <c:v>163.28000000469601</c:v>
                </c:pt>
                <c:pt idx="26742">
                  <c:v>163.28800000469602</c:v>
                </c:pt>
                <c:pt idx="26743">
                  <c:v>163.296000004696</c:v>
                </c:pt>
                <c:pt idx="26744">
                  <c:v>163.30400000469601</c:v>
                </c:pt>
                <c:pt idx="26745">
                  <c:v>163.31200000469602</c:v>
                </c:pt>
                <c:pt idx="26746">
                  <c:v>163.32000000469702</c:v>
                </c:pt>
                <c:pt idx="26747">
                  <c:v>163.328000004697</c:v>
                </c:pt>
                <c:pt idx="26748">
                  <c:v>163.33600000469701</c:v>
                </c:pt>
                <c:pt idx="26749">
                  <c:v>163.34400000469702</c:v>
                </c:pt>
                <c:pt idx="26750">
                  <c:v>163.352000004698</c:v>
                </c:pt>
                <c:pt idx="26751">
                  <c:v>163.36000000469801</c:v>
                </c:pt>
                <c:pt idx="26752">
                  <c:v>163.36800000469802</c:v>
                </c:pt>
                <c:pt idx="26753">
                  <c:v>163.376000004698</c:v>
                </c:pt>
                <c:pt idx="26754">
                  <c:v>163.384000004699</c:v>
                </c:pt>
                <c:pt idx="26755">
                  <c:v>163.39200000469901</c:v>
                </c:pt>
                <c:pt idx="26756">
                  <c:v>163.400000004699</c:v>
                </c:pt>
                <c:pt idx="26757">
                  <c:v>163.40800000469898</c:v>
                </c:pt>
                <c:pt idx="26758">
                  <c:v>163.41600000469899</c:v>
                </c:pt>
                <c:pt idx="26759">
                  <c:v>163.42400000469999</c:v>
                </c:pt>
                <c:pt idx="26760">
                  <c:v>163.4320000047</c:v>
                </c:pt>
                <c:pt idx="26761">
                  <c:v>163.44000000469998</c:v>
                </c:pt>
                <c:pt idx="26762">
                  <c:v>163.44800000469999</c:v>
                </c:pt>
                <c:pt idx="26763">
                  <c:v>163.456000004701</c:v>
                </c:pt>
                <c:pt idx="26764">
                  <c:v>163.46400000470098</c:v>
                </c:pt>
                <c:pt idx="26765">
                  <c:v>163.47200000470099</c:v>
                </c:pt>
                <c:pt idx="26766">
                  <c:v>163.480000004701</c:v>
                </c:pt>
                <c:pt idx="26767">
                  <c:v>163.488000004702</c:v>
                </c:pt>
                <c:pt idx="26768">
                  <c:v>163.49600000470198</c:v>
                </c:pt>
                <c:pt idx="26769">
                  <c:v>163.50400000470199</c:v>
                </c:pt>
                <c:pt idx="26770">
                  <c:v>163.512000004702</c:v>
                </c:pt>
                <c:pt idx="26771">
                  <c:v>163.52000000470198</c:v>
                </c:pt>
                <c:pt idx="26772">
                  <c:v>163.52800000470299</c:v>
                </c:pt>
                <c:pt idx="26773">
                  <c:v>163.536000004703</c:v>
                </c:pt>
                <c:pt idx="26774">
                  <c:v>163.54400000470301</c:v>
                </c:pt>
                <c:pt idx="26775">
                  <c:v>163.55200000470299</c:v>
                </c:pt>
                <c:pt idx="26776">
                  <c:v>163.56000000470399</c:v>
                </c:pt>
                <c:pt idx="26777">
                  <c:v>163.568000004704</c:v>
                </c:pt>
                <c:pt idx="26778">
                  <c:v>163.57600000470399</c:v>
                </c:pt>
                <c:pt idx="26779">
                  <c:v>163.584000004704</c:v>
                </c:pt>
                <c:pt idx="26780">
                  <c:v>163.592000004705</c:v>
                </c:pt>
                <c:pt idx="26781">
                  <c:v>163.60000000470501</c:v>
                </c:pt>
                <c:pt idx="26782">
                  <c:v>163.60800000470499</c:v>
                </c:pt>
                <c:pt idx="26783">
                  <c:v>163.616000004705</c:v>
                </c:pt>
                <c:pt idx="26784">
                  <c:v>163.62400000470501</c:v>
                </c:pt>
                <c:pt idx="26785">
                  <c:v>163.63200000470601</c:v>
                </c:pt>
                <c:pt idx="26786">
                  <c:v>163.640000004706</c:v>
                </c:pt>
                <c:pt idx="26787">
                  <c:v>163.64800000470601</c:v>
                </c:pt>
                <c:pt idx="26788">
                  <c:v>163.65600000470602</c:v>
                </c:pt>
                <c:pt idx="26789">
                  <c:v>163.66400000470699</c:v>
                </c:pt>
                <c:pt idx="26790">
                  <c:v>163.672000004707</c:v>
                </c:pt>
                <c:pt idx="26791">
                  <c:v>163.68000000470701</c:v>
                </c:pt>
                <c:pt idx="26792">
                  <c:v>163.68800000470702</c:v>
                </c:pt>
                <c:pt idx="26793">
                  <c:v>163.696000004707</c:v>
                </c:pt>
                <c:pt idx="26794">
                  <c:v>163.70400000470801</c:v>
                </c:pt>
                <c:pt idx="26795">
                  <c:v>163.71200000470802</c:v>
                </c:pt>
                <c:pt idx="26796">
                  <c:v>163.720000004708</c:v>
                </c:pt>
                <c:pt idx="26797">
                  <c:v>163.72800000470801</c:v>
                </c:pt>
                <c:pt idx="26798">
                  <c:v>163.73600000470901</c:v>
                </c:pt>
                <c:pt idx="26799">
                  <c:v>163.74400000470902</c:v>
                </c:pt>
                <c:pt idx="26800">
                  <c:v>163.752000004709</c:v>
                </c:pt>
                <c:pt idx="26801">
                  <c:v>163.76000000470901</c:v>
                </c:pt>
                <c:pt idx="26802">
                  <c:v>163.76800000471002</c:v>
                </c:pt>
                <c:pt idx="26803">
                  <c:v>163.77600000471</c:v>
                </c:pt>
                <c:pt idx="26804">
                  <c:v>163.78400000471001</c:v>
                </c:pt>
                <c:pt idx="26805">
                  <c:v>163.79200000470999</c:v>
                </c:pt>
                <c:pt idx="26806">
                  <c:v>163.80000000471</c:v>
                </c:pt>
                <c:pt idx="26807">
                  <c:v>163.808000004711</c:v>
                </c:pt>
                <c:pt idx="26808">
                  <c:v>163.81600000471099</c:v>
                </c:pt>
                <c:pt idx="26809">
                  <c:v>163.824000004711</c:v>
                </c:pt>
                <c:pt idx="26810">
                  <c:v>163.83200000471098</c:v>
                </c:pt>
                <c:pt idx="26811">
                  <c:v>163.84000000471198</c:v>
                </c:pt>
                <c:pt idx="26812">
                  <c:v>163.84800000471199</c:v>
                </c:pt>
                <c:pt idx="26813">
                  <c:v>163.856000004712</c:v>
                </c:pt>
                <c:pt idx="26814">
                  <c:v>163.86400000471198</c:v>
                </c:pt>
                <c:pt idx="26815">
                  <c:v>163.87200000471299</c:v>
                </c:pt>
                <c:pt idx="26816">
                  <c:v>163.880000004713</c:v>
                </c:pt>
                <c:pt idx="26817">
                  <c:v>163.88800000471301</c:v>
                </c:pt>
                <c:pt idx="26818">
                  <c:v>163.89600000471299</c:v>
                </c:pt>
                <c:pt idx="26819">
                  <c:v>163.904000004713</c:v>
                </c:pt>
                <c:pt idx="26820">
                  <c:v>163.912000004714</c:v>
                </c:pt>
                <c:pt idx="26821">
                  <c:v>163.92000000471398</c:v>
                </c:pt>
                <c:pt idx="26822">
                  <c:v>163.92800000471399</c:v>
                </c:pt>
                <c:pt idx="26823">
                  <c:v>163.936000004714</c:v>
                </c:pt>
                <c:pt idx="26824">
                  <c:v>163.94400000471501</c:v>
                </c:pt>
                <c:pt idx="26825">
                  <c:v>163.95200000471499</c:v>
                </c:pt>
                <c:pt idx="26826">
                  <c:v>163.960000004715</c:v>
                </c:pt>
                <c:pt idx="26827">
                  <c:v>163.96800000471501</c:v>
                </c:pt>
                <c:pt idx="26828">
                  <c:v>163.97600000471598</c:v>
                </c:pt>
                <c:pt idx="26829">
                  <c:v>163.98400000471599</c:v>
                </c:pt>
                <c:pt idx="26830">
                  <c:v>163.992000004716</c:v>
                </c:pt>
                <c:pt idx="26831">
                  <c:v>164.00000000471601</c:v>
                </c:pt>
                <c:pt idx="26832">
                  <c:v>164.008000004716</c:v>
                </c:pt>
                <c:pt idx="26833">
                  <c:v>164.016000004717</c:v>
                </c:pt>
                <c:pt idx="26834">
                  <c:v>164.02400000471701</c:v>
                </c:pt>
                <c:pt idx="26835">
                  <c:v>164.03200000471699</c:v>
                </c:pt>
                <c:pt idx="26836">
                  <c:v>164.040000004717</c:v>
                </c:pt>
                <c:pt idx="26837">
                  <c:v>164.04800000471801</c:v>
                </c:pt>
                <c:pt idx="26838">
                  <c:v>164.05600000471802</c:v>
                </c:pt>
                <c:pt idx="26839">
                  <c:v>164.064000004718</c:v>
                </c:pt>
                <c:pt idx="26840">
                  <c:v>164.07200000471801</c:v>
                </c:pt>
                <c:pt idx="26841">
                  <c:v>164.08000000471901</c:v>
                </c:pt>
                <c:pt idx="26842">
                  <c:v>164.08800000471899</c:v>
                </c:pt>
                <c:pt idx="26843">
                  <c:v>164.096000004719</c:v>
                </c:pt>
                <c:pt idx="26844">
                  <c:v>164.10400000471901</c:v>
                </c:pt>
                <c:pt idx="26845">
                  <c:v>164.11200000471902</c:v>
                </c:pt>
                <c:pt idx="26846">
                  <c:v>164.12000000472</c:v>
                </c:pt>
                <c:pt idx="26847">
                  <c:v>164.12800000472001</c:v>
                </c:pt>
                <c:pt idx="26848">
                  <c:v>164.13600000472002</c:v>
                </c:pt>
                <c:pt idx="26849">
                  <c:v>164.14400000472</c:v>
                </c:pt>
                <c:pt idx="26850">
                  <c:v>164.152000004721</c:v>
                </c:pt>
                <c:pt idx="26851">
                  <c:v>164.16000000472101</c:v>
                </c:pt>
                <c:pt idx="26852">
                  <c:v>164.16800000472102</c:v>
                </c:pt>
                <c:pt idx="26853">
                  <c:v>164.176000004721</c:v>
                </c:pt>
                <c:pt idx="26854">
                  <c:v>164.18400000472201</c:v>
                </c:pt>
                <c:pt idx="26855">
                  <c:v>164.19200000472202</c:v>
                </c:pt>
                <c:pt idx="26856">
                  <c:v>164.200000004722</c:v>
                </c:pt>
                <c:pt idx="26857">
                  <c:v>164.20800000472198</c:v>
                </c:pt>
                <c:pt idx="26858">
                  <c:v>164.21600000472199</c:v>
                </c:pt>
                <c:pt idx="26859">
                  <c:v>164.224000004723</c:v>
                </c:pt>
                <c:pt idx="26860">
                  <c:v>164.23200000472298</c:v>
                </c:pt>
                <c:pt idx="26861">
                  <c:v>164.24000000472299</c:v>
                </c:pt>
                <c:pt idx="26862">
                  <c:v>164.248000004723</c:v>
                </c:pt>
                <c:pt idx="26863">
                  <c:v>164.256000004724</c:v>
                </c:pt>
                <c:pt idx="26864">
                  <c:v>164.26400000472398</c:v>
                </c:pt>
                <c:pt idx="26865">
                  <c:v>164.27200000472399</c:v>
                </c:pt>
                <c:pt idx="26866">
                  <c:v>164.280000004724</c:v>
                </c:pt>
                <c:pt idx="26867">
                  <c:v>164.28800000472498</c:v>
                </c:pt>
                <c:pt idx="26868">
                  <c:v>164.29600000472499</c:v>
                </c:pt>
                <c:pt idx="26869">
                  <c:v>164.304000004725</c:v>
                </c:pt>
                <c:pt idx="26870">
                  <c:v>164.31200000472501</c:v>
                </c:pt>
                <c:pt idx="26871">
                  <c:v>164.32000000472499</c:v>
                </c:pt>
                <c:pt idx="26872">
                  <c:v>164.32800000472599</c:v>
                </c:pt>
                <c:pt idx="26873">
                  <c:v>164.336000004726</c:v>
                </c:pt>
                <c:pt idx="26874">
                  <c:v>164.34400000472598</c:v>
                </c:pt>
                <c:pt idx="26875">
                  <c:v>164.35200000472599</c:v>
                </c:pt>
                <c:pt idx="26876">
                  <c:v>164.360000004727</c:v>
                </c:pt>
                <c:pt idx="26877">
                  <c:v>164.36800000472701</c:v>
                </c:pt>
                <c:pt idx="26878">
                  <c:v>164.37600000472699</c:v>
                </c:pt>
                <c:pt idx="26879">
                  <c:v>164.384000004727</c:v>
                </c:pt>
                <c:pt idx="26880">
                  <c:v>164.392000004728</c:v>
                </c:pt>
                <c:pt idx="26881">
                  <c:v>164.40000000472799</c:v>
                </c:pt>
                <c:pt idx="26882">
                  <c:v>164.408000004728</c:v>
                </c:pt>
                <c:pt idx="26883">
                  <c:v>164.41600000472801</c:v>
                </c:pt>
                <c:pt idx="26884">
                  <c:v>164.42400000472801</c:v>
                </c:pt>
                <c:pt idx="26885">
                  <c:v>164.43200000472899</c:v>
                </c:pt>
                <c:pt idx="26886">
                  <c:v>164.440000004729</c:v>
                </c:pt>
                <c:pt idx="26887">
                  <c:v>164.44800000472901</c:v>
                </c:pt>
                <c:pt idx="26888">
                  <c:v>164.45600000472902</c:v>
                </c:pt>
                <c:pt idx="26889">
                  <c:v>164.46400000473</c:v>
                </c:pt>
                <c:pt idx="26890">
                  <c:v>164.47200000473001</c:v>
                </c:pt>
                <c:pt idx="26891">
                  <c:v>164.48000000473002</c:v>
                </c:pt>
                <c:pt idx="26892">
                  <c:v>164.48800000473</c:v>
                </c:pt>
                <c:pt idx="26893">
                  <c:v>164.49600000473001</c:v>
                </c:pt>
                <c:pt idx="26894">
                  <c:v>164.50400000473101</c:v>
                </c:pt>
                <c:pt idx="26895">
                  <c:v>164.51200000473102</c:v>
                </c:pt>
                <c:pt idx="26896">
                  <c:v>164.520000004731</c:v>
                </c:pt>
                <c:pt idx="26897">
                  <c:v>164.52800000473101</c:v>
                </c:pt>
                <c:pt idx="26898">
                  <c:v>164.53600000473202</c:v>
                </c:pt>
                <c:pt idx="26899">
                  <c:v>164.544000004732</c:v>
                </c:pt>
                <c:pt idx="26900">
                  <c:v>164.55200000473201</c:v>
                </c:pt>
                <c:pt idx="26901">
                  <c:v>164.56000000473202</c:v>
                </c:pt>
                <c:pt idx="26902">
                  <c:v>164.56800000473302</c:v>
                </c:pt>
                <c:pt idx="26903">
                  <c:v>164.576000004733</c:v>
                </c:pt>
                <c:pt idx="26904">
                  <c:v>164.58400000473301</c:v>
                </c:pt>
                <c:pt idx="26905">
                  <c:v>164.59200000473299</c:v>
                </c:pt>
                <c:pt idx="26906">
                  <c:v>164.60000000473298</c:v>
                </c:pt>
                <c:pt idx="26907">
                  <c:v>164.60800000473401</c:v>
                </c:pt>
                <c:pt idx="26908">
                  <c:v>164.61600000473399</c:v>
                </c:pt>
                <c:pt idx="26909">
                  <c:v>164.624000004734</c:v>
                </c:pt>
                <c:pt idx="26910">
                  <c:v>164.63200000473398</c:v>
                </c:pt>
                <c:pt idx="26911">
                  <c:v>164.64000000473499</c:v>
                </c:pt>
                <c:pt idx="26912">
                  <c:v>164.648000004735</c:v>
                </c:pt>
                <c:pt idx="26913">
                  <c:v>164.65600000473498</c:v>
                </c:pt>
                <c:pt idx="26914">
                  <c:v>164.66400000473499</c:v>
                </c:pt>
                <c:pt idx="26915">
                  <c:v>164.67200000473599</c:v>
                </c:pt>
                <c:pt idx="26916">
                  <c:v>164.680000004736</c:v>
                </c:pt>
                <c:pt idx="26917">
                  <c:v>164.68800000473598</c:v>
                </c:pt>
                <c:pt idx="26918">
                  <c:v>164.69600000473599</c:v>
                </c:pt>
                <c:pt idx="26919">
                  <c:v>164.704000004736</c:v>
                </c:pt>
                <c:pt idx="26920">
                  <c:v>164.71200000473701</c:v>
                </c:pt>
                <c:pt idx="26921">
                  <c:v>164.72000000473699</c:v>
                </c:pt>
                <c:pt idx="26922">
                  <c:v>164.728000004737</c:v>
                </c:pt>
                <c:pt idx="26923">
                  <c:v>164.73600000473701</c:v>
                </c:pt>
                <c:pt idx="26924">
                  <c:v>164.74400000473798</c:v>
                </c:pt>
                <c:pt idx="26925">
                  <c:v>164.75200000473799</c:v>
                </c:pt>
                <c:pt idx="26926">
                  <c:v>164.760000004738</c:v>
                </c:pt>
                <c:pt idx="26927">
                  <c:v>164.76800000473801</c:v>
                </c:pt>
                <c:pt idx="26928">
                  <c:v>164.77600000473899</c:v>
                </c:pt>
                <c:pt idx="26929">
                  <c:v>164.784000004739</c:v>
                </c:pt>
                <c:pt idx="26930">
                  <c:v>164.79200000473901</c:v>
                </c:pt>
                <c:pt idx="26931">
                  <c:v>164.80000000473899</c:v>
                </c:pt>
                <c:pt idx="26932">
                  <c:v>164.808000004739</c:v>
                </c:pt>
                <c:pt idx="26933">
                  <c:v>164.81600000474</c:v>
                </c:pt>
                <c:pt idx="26934">
                  <c:v>164.82400000474001</c:v>
                </c:pt>
                <c:pt idx="26935">
                  <c:v>164.83200000474</c:v>
                </c:pt>
                <c:pt idx="26936">
                  <c:v>164.84000000474001</c:v>
                </c:pt>
                <c:pt idx="26937">
                  <c:v>164.84800000474101</c:v>
                </c:pt>
                <c:pt idx="26938">
                  <c:v>164.85600000474099</c:v>
                </c:pt>
                <c:pt idx="26939">
                  <c:v>164.864000004741</c:v>
                </c:pt>
                <c:pt idx="26940">
                  <c:v>164.87200000474101</c:v>
                </c:pt>
                <c:pt idx="26941">
                  <c:v>164.88000000474202</c:v>
                </c:pt>
                <c:pt idx="26942">
                  <c:v>164.888000004742</c:v>
                </c:pt>
                <c:pt idx="26943">
                  <c:v>164.89600000474201</c:v>
                </c:pt>
                <c:pt idx="26944">
                  <c:v>164.90400000474202</c:v>
                </c:pt>
                <c:pt idx="26945">
                  <c:v>164.912000004742</c:v>
                </c:pt>
                <c:pt idx="26946">
                  <c:v>164.920000004743</c:v>
                </c:pt>
                <c:pt idx="26947">
                  <c:v>164.92800000474301</c:v>
                </c:pt>
                <c:pt idx="26948">
                  <c:v>164.93600000474302</c:v>
                </c:pt>
                <c:pt idx="26949">
                  <c:v>164.944000004743</c:v>
                </c:pt>
                <c:pt idx="26950">
                  <c:v>164.95200000474401</c:v>
                </c:pt>
                <c:pt idx="26951">
                  <c:v>164.96000000474402</c:v>
                </c:pt>
                <c:pt idx="26952">
                  <c:v>164.968000004744</c:v>
                </c:pt>
                <c:pt idx="26953">
                  <c:v>164.97600000474398</c:v>
                </c:pt>
                <c:pt idx="26954">
                  <c:v>164.98400000474501</c:v>
                </c:pt>
                <c:pt idx="26955">
                  <c:v>164.99200000474502</c:v>
                </c:pt>
                <c:pt idx="26956">
                  <c:v>165.00000000474498</c:v>
                </c:pt>
                <c:pt idx="26957">
                  <c:v>165.00800000474499</c:v>
                </c:pt>
                <c:pt idx="26958">
                  <c:v>165.016000004745</c:v>
                </c:pt>
                <c:pt idx="26959">
                  <c:v>165.024000004746</c:v>
                </c:pt>
                <c:pt idx="26960">
                  <c:v>165.03200000474598</c:v>
                </c:pt>
                <c:pt idx="26961">
                  <c:v>165.04000000474599</c:v>
                </c:pt>
                <c:pt idx="26962">
                  <c:v>165.048000004746</c:v>
                </c:pt>
                <c:pt idx="26963">
                  <c:v>165.05600000474698</c:v>
                </c:pt>
                <c:pt idx="26964">
                  <c:v>165.06400000474699</c:v>
                </c:pt>
                <c:pt idx="26965">
                  <c:v>165.072000004747</c:v>
                </c:pt>
                <c:pt idx="26966">
                  <c:v>165.08000000474701</c:v>
                </c:pt>
                <c:pt idx="26967">
                  <c:v>165.08800000474798</c:v>
                </c:pt>
                <c:pt idx="26968">
                  <c:v>165.09600000474799</c:v>
                </c:pt>
                <c:pt idx="26969">
                  <c:v>165.104000004748</c:v>
                </c:pt>
                <c:pt idx="26970">
                  <c:v>165.11200000474798</c:v>
                </c:pt>
                <c:pt idx="26971">
                  <c:v>165.12000000474799</c:v>
                </c:pt>
                <c:pt idx="26972">
                  <c:v>165.128000004749</c:v>
                </c:pt>
                <c:pt idx="26973">
                  <c:v>165.13600000474901</c:v>
                </c:pt>
                <c:pt idx="26974">
                  <c:v>165.14400000474899</c:v>
                </c:pt>
                <c:pt idx="26975">
                  <c:v>165.152000004749</c:v>
                </c:pt>
                <c:pt idx="26976">
                  <c:v>165.16000000475</c:v>
                </c:pt>
                <c:pt idx="26977">
                  <c:v>165.16800000474998</c:v>
                </c:pt>
                <c:pt idx="26978">
                  <c:v>165.17600000474999</c:v>
                </c:pt>
                <c:pt idx="26979">
                  <c:v>165.18400000475</c:v>
                </c:pt>
                <c:pt idx="26980">
                  <c:v>165.19200000475101</c:v>
                </c:pt>
                <c:pt idx="26981">
                  <c:v>165.20000000475099</c:v>
                </c:pt>
                <c:pt idx="26982">
                  <c:v>165.208000004751</c:v>
                </c:pt>
                <c:pt idx="26983">
                  <c:v>165.21600000475101</c:v>
                </c:pt>
                <c:pt idx="26984">
                  <c:v>165.22400000475099</c:v>
                </c:pt>
                <c:pt idx="26985">
                  <c:v>165.232000004752</c:v>
                </c:pt>
                <c:pt idx="26986">
                  <c:v>165.24000000475201</c:v>
                </c:pt>
                <c:pt idx="26987">
                  <c:v>165.24800000475202</c:v>
                </c:pt>
                <c:pt idx="26988">
                  <c:v>165.256000004752</c:v>
                </c:pt>
                <c:pt idx="26989">
                  <c:v>165.264000004753</c:v>
                </c:pt>
                <c:pt idx="26990">
                  <c:v>165.27200000475301</c:v>
                </c:pt>
                <c:pt idx="26991">
                  <c:v>165.28000000475302</c:v>
                </c:pt>
                <c:pt idx="26992">
                  <c:v>165.288000004753</c:v>
                </c:pt>
                <c:pt idx="26993">
                  <c:v>165.29600000475401</c:v>
                </c:pt>
                <c:pt idx="26994">
                  <c:v>165.30400000475402</c:v>
                </c:pt>
                <c:pt idx="26995">
                  <c:v>165.312000004754</c:v>
                </c:pt>
                <c:pt idx="26996">
                  <c:v>165.32000000475401</c:v>
                </c:pt>
                <c:pt idx="26997">
                  <c:v>165.32800000475402</c:v>
                </c:pt>
                <c:pt idx="26998">
                  <c:v>165.33600000475502</c:v>
                </c:pt>
                <c:pt idx="26999">
                  <c:v>165.344000004755</c:v>
                </c:pt>
                <c:pt idx="27000">
                  <c:v>165.35200000475501</c:v>
                </c:pt>
                <c:pt idx="27001">
                  <c:v>165.36000000475502</c:v>
                </c:pt>
                <c:pt idx="27002">
                  <c:v>165.368000004756</c:v>
                </c:pt>
                <c:pt idx="27003">
                  <c:v>165.37600000475601</c:v>
                </c:pt>
                <c:pt idx="27004">
                  <c:v>165.38400000475602</c:v>
                </c:pt>
                <c:pt idx="27005">
                  <c:v>165.392000004756</c:v>
                </c:pt>
                <c:pt idx="27006">
                  <c:v>165.40000000475598</c:v>
                </c:pt>
                <c:pt idx="27007">
                  <c:v>165.40800000475701</c:v>
                </c:pt>
                <c:pt idx="27008">
                  <c:v>165.416000004757</c:v>
                </c:pt>
                <c:pt idx="27009">
                  <c:v>165.42400000475698</c:v>
                </c:pt>
                <c:pt idx="27010">
                  <c:v>165.43200000475699</c:v>
                </c:pt>
                <c:pt idx="27011">
                  <c:v>165.44000000475799</c:v>
                </c:pt>
                <c:pt idx="27012">
                  <c:v>165.448000004758</c:v>
                </c:pt>
                <c:pt idx="27013">
                  <c:v>165.45600000475798</c:v>
                </c:pt>
                <c:pt idx="27014">
                  <c:v>165.46400000475799</c:v>
                </c:pt>
                <c:pt idx="27015">
                  <c:v>165.472000004759</c:v>
                </c:pt>
                <c:pt idx="27016">
                  <c:v>165.48000000475898</c:v>
                </c:pt>
                <c:pt idx="27017">
                  <c:v>165.48800000475899</c:v>
                </c:pt>
                <c:pt idx="27018">
                  <c:v>165.496000004759</c:v>
                </c:pt>
                <c:pt idx="27019">
                  <c:v>165.50400000475901</c:v>
                </c:pt>
                <c:pt idx="27020">
                  <c:v>165.51200000475998</c:v>
                </c:pt>
                <c:pt idx="27021">
                  <c:v>165.52000000475999</c:v>
                </c:pt>
                <c:pt idx="27022">
                  <c:v>165.52800000476</c:v>
                </c:pt>
                <c:pt idx="27023">
                  <c:v>165.53600000475998</c:v>
                </c:pt>
                <c:pt idx="27024">
                  <c:v>165.54400000476099</c:v>
                </c:pt>
                <c:pt idx="27025">
                  <c:v>165.552000004761</c:v>
                </c:pt>
                <c:pt idx="27026">
                  <c:v>165.56000000476101</c:v>
                </c:pt>
                <c:pt idx="27027">
                  <c:v>165.56800000476099</c:v>
                </c:pt>
                <c:pt idx="27028">
                  <c:v>165.57600000476199</c:v>
                </c:pt>
                <c:pt idx="27029">
                  <c:v>165.584000004762</c:v>
                </c:pt>
                <c:pt idx="27030">
                  <c:v>165.59200000476201</c:v>
                </c:pt>
                <c:pt idx="27031">
                  <c:v>165.60000000476199</c:v>
                </c:pt>
                <c:pt idx="27032">
                  <c:v>165.608000004762</c:v>
                </c:pt>
                <c:pt idx="27033">
                  <c:v>165.61600000476301</c:v>
                </c:pt>
                <c:pt idx="27034">
                  <c:v>165.62400000476299</c:v>
                </c:pt>
                <c:pt idx="27035">
                  <c:v>165.632000004763</c:v>
                </c:pt>
                <c:pt idx="27036">
                  <c:v>165.64000000476301</c:v>
                </c:pt>
                <c:pt idx="27037">
                  <c:v>165.64800000476401</c:v>
                </c:pt>
                <c:pt idx="27038">
                  <c:v>165.656000004764</c:v>
                </c:pt>
                <c:pt idx="27039">
                  <c:v>165.66400000476401</c:v>
                </c:pt>
                <c:pt idx="27040">
                  <c:v>165.67200000476402</c:v>
                </c:pt>
                <c:pt idx="27041">
                  <c:v>165.68000000476499</c:v>
                </c:pt>
                <c:pt idx="27042">
                  <c:v>165.688000004765</c:v>
                </c:pt>
                <c:pt idx="27043">
                  <c:v>165.69600000476501</c:v>
                </c:pt>
                <c:pt idx="27044">
                  <c:v>165.70400000476502</c:v>
                </c:pt>
                <c:pt idx="27045">
                  <c:v>165.712000004765</c:v>
                </c:pt>
                <c:pt idx="27046">
                  <c:v>165.72000000476601</c:v>
                </c:pt>
                <c:pt idx="27047">
                  <c:v>165.72800000476602</c:v>
                </c:pt>
                <c:pt idx="27048">
                  <c:v>165.736000004766</c:v>
                </c:pt>
                <c:pt idx="27049">
                  <c:v>165.74400000476601</c:v>
                </c:pt>
                <c:pt idx="27050">
                  <c:v>165.75200000476701</c:v>
                </c:pt>
                <c:pt idx="27051">
                  <c:v>165.76000000476702</c:v>
                </c:pt>
                <c:pt idx="27052">
                  <c:v>165.768000004767</c:v>
                </c:pt>
                <c:pt idx="27053">
                  <c:v>165.77600000476701</c:v>
                </c:pt>
                <c:pt idx="27054">
                  <c:v>165.78400000476802</c:v>
                </c:pt>
                <c:pt idx="27055">
                  <c:v>165.792000004768</c:v>
                </c:pt>
                <c:pt idx="27056">
                  <c:v>165.80000000476798</c:v>
                </c:pt>
                <c:pt idx="27057">
                  <c:v>165.80800000476799</c:v>
                </c:pt>
                <c:pt idx="27058">
                  <c:v>165.816000004768</c:v>
                </c:pt>
                <c:pt idx="27059">
                  <c:v>165.82400000476898</c:v>
                </c:pt>
                <c:pt idx="27060">
                  <c:v>165.83200000476899</c:v>
                </c:pt>
                <c:pt idx="27061">
                  <c:v>165.840000004769</c:v>
                </c:pt>
                <c:pt idx="27062">
                  <c:v>165.84800000476898</c:v>
                </c:pt>
                <c:pt idx="27063">
                  <c:v>165.85600000476998</c:v>
                </c:pt>
                <c:pt idx="27064">
                  <c:v>165.86400000476999</c:v>
                </c:pt>
                <c:pt idx="27065">
                  <c:v>165.87200000477</c:v>
                </c:pt>
                <c:pt idx="27066">
                  <c:v>165.88000000476998</c:v>
                </c:pt>
                <c:pt idx="27067">
                  <c:v>165.88800000477099</c:v>
                </c:pt>
                <c:pt idx="27068">
                  <c:v>165.896000004771</c:v>
                </c:pt>
                <c:pt idx="27069">
                  <c:v>165.90400000477101</c:v>
                </c:pt>
                <c:pt idx="27070">
                  <c:v>165.91200000477099</c:v>
                </c:pt>
                <c:pt idx="27071">
                  <c:v>165.920000004771</c:v>
                </c:pt>
                <c:pt idx="27072">
                  <c:v>165.928000004772</c:v>
                </c:pt>
                <c:pt idx="27073">
                  <c:v>165.93600000477198</c:v>
                </c:pt>
                <c:pt idx="27074">
                  <c:v>165.94400000477199</c:v>
                </c:pt>
                <c:pt idx="27075">
                  <c:v>165.952000004772</c:v>
                </c:pt>
                <c:pt idx="27076">
                  <c:v>165.96000000477301</c:v>
                </c:pt>
                <c:pt idx="27077">
                  <c:v>165.96800000477299</c:v>
                </c:pt>
                <c:pt idx="27078">
                  <c:v>165.976000004773</c:v>
                </c:pt>
                <c:pt idx="27079">
                  <c:v>165.98400000477301</c:v>
                </c:pt>
                <c:pt idx="27080">
                  <c:v>165.99200000477398</c:v>
                </c:pt>
                <c:pt idx="27081">
                  <c:v>166.00000000477399</c:v>
                </c:pt>
                <c:pt idx="27082">
                  <c:v>166.008000004774</c:v>
                </c:pt>
                <c:pt idx="27083">
                  <c:v>166.01600000477401</c:v>
                </c:pt>
                <c:pt idx="27084">
                  <c:v>166.024000004774</c:v>
                </c:pt>
                <c:pt idx="27085">
                  <c:v>166.032000004775</c:v>
                </c:pt>
                <c:pt idx="27086">
                  <c:v>166.04000000477501</c:v>
                </c:pt>
                <c:pt idx="27087">
                  <c:v>166.04800000477499</c:v>
                </c:pt>
                <c:pt idx="27088">
                  <c:v>166.056000004775</c:v>
                </c:pt>
                <c:pt idx="27089">
                  <c:v>166.06400000477601</c:v>
                </c:pt>
                <c:pt idx="27090">
                  <c:v>166.07200000477602</c:v>
                </c:pt>
                <c:pt idx="27091">
                  <c:v>166.080000004776</c:v>
                </c:pt>
                <c:pt idx="27092">
                  <c:v>166.08800000477601</c:v>
                </c:pt>
                <c:pt idx="27093">
                  <c:v>166.09600000477701</c:v>
                </c:pt>
                <c:pt idx="27094">
                  <c:v>166.10400000477702</c:v>
                </c:pt>
                <c:pt idx="27095">
                  <c:v>166.112000004777</c:v>
                </c:pt>
                <c:pt idx="27096">
                  <c:v>166.12000000477701</c:v>
                </c:pt>
                <c:pt idx="27097">
                  <c:v>166.12800000477702</c:v>
                </c:pt>
                <c:pt idx="27098">
                  <c:v>166.136000004778</c:v>
                </c:pt>
                <c:pt idx="27099">
                  <c:v>166.14400000477801</c:v>
                </c:pt>
                <c:pt idx="27100">
                  <c:v>166.15200000477802</c:v>
                </c:pt>
                <c:pt idx="27101">
                  <c:v>166.16000000477803</c:v>
                </c:pt>
                <c:pt idx="27102">
                  <c:v>166.168000004779</c:v>
                </c:pt>
                <c:pt idx="27103">
                  <c:v>166.17600000477901</c:v>
                </c:pt>
                <c:pt idx="27104">
                  <c:v>166.18400000477902</c:v>
                </c:pt>
                <c:pt idx="27105">
                  <c:v>166.19200000477898</c:v>
                </c:pt>
                <c:pt idx="27106">
                  <c:v>166.20000000477899</c:v>
                </c:pt>
                <c:pt idx="27107">
                  <c:v>166.20800000478002</c:v>
                </c:pt>
                <c:pt idx="27108">
                  <c:v>166.21600000478</c:v>
                </c:pt>
                <c:pt idx="27109">
                  <c:v>166.22400000477998</c:v>
                </c:pt>
                <c:pt idx="27110">
                  <c:v>166.23200000477999</c:v>
                </c:pt>
                <c:pt idx="27111">
                  <c:v>166.240000004781</c:v>
                </c:pt>
                <c:pt idx="27112">
                  <c:v>166.24800000478098</c:v>
                </c:pt>
                <c:pt idx="27113">
                  <c:v>166.25600000478099</c:v>
                </c:pt>
                <c:pt idx="27114">
                  <c:v>166.264000004781</c:v>
                </c:pt>
                <c:pt idx="27115">
                  <c:v>166.272000004782</c:v>
                </c:pt>
                <c:pt idx="27116">
                  <c:v>166.28000000478198</c:v>
                </c:pt>
                <c:pt idx="27117">
                  <c:v>166.28800000478199</c:v>
                </c:pt>
                <c:pt idx="27118">
                  <c:v>166.296000004782</c:v>
                </c:pt>
                <c:pt idx="27119">
                  <c:v>166.30400000478198</c:v>
                </c:pt>
                <c:pt idx="27120">
                  <c:v>166.31200000478299</c:v>
                </c:pt>
                <c:pt idx="27121">
                  <c:v>166.320000004783</c:v>
                </c:pt>
                <c:pt idx="27122">
                  <c:v>166.32800000478301</c:v>
                </c:pt>
                <c:pt idx="27123">
                  <c:v>166.33600000478299</c:v>
                </c:pt>
                <c:pt idx="27124">
                  <c:v>166.34400000478399</c:v>
                </c:pt>
                <c:pt idx="27125">
                  <c:v>166.352000004784</c:v>
                </c:pt>
                <c:pt idx="27126">
                  <c:v>166.36000000478398</c:v>
                </c:pt>
                <c:pt idx="27127">
                  <c:v>166.36800000478399</c:v>
                </c:pt>
                <c:pt idx="27128">
                  <c:v>166.376000004785</c:v>
                </c:pt>
                <c:pt idx="27129">
                  <c:v>166.38400000478501</c:v>
                </c:pt>
                <c:pt idx="27130">
                  <c:v>166.39200000478499</c:v>
                </c:pt>
                <c:pt idx="27131">
                  <c:v>166.400000004785</c:v>
                </c:pt>
                <c:pt idx="27132">
                  <c:v>166.40800000478501</c:v>
                </c:pt>
                <c:pt idx="27133">
                  <c:v>166.41600000478601</c:v>
                </c:pt>
                <c:pt idx="27134">
                  <c:v>166.424000004786</c:v>
                </c:pt>
                <c:pt idx="27135">
                  <c:v>166.432000004786</c:v>
                </c:pt>
                <c:pt idx="27136">
                  <c:v>166.44000000478601</c:v>
                </c:pt>
                <c:pt idx="27137">
                  <c:v>166.44800000478699</c:v>
                </c:pt>
                <c:pt idx="27138">
                  <c:v>166.456000004787</c:v>
                </c:pt>
                <c:pt idx="27139">
                  <c:v>166.46400000478701</c:v>
                </c:pt>
                <c:pt idx="27140">
                  <c:v>166.47200000478702</c:v>
                </c:pt>
                <c:pt idx="27141">
                  <c:v>166.480000004788</c:v>
                </c:pt>
                <c:pt idx="27142">
                  <c:v>166.48800000478801</c:v>
                </c:pt>
                <c:pt idx="27143">
                  <c:v>166.49600000478802</c:v>
                </c:pt>
                <c:pt idx="27144">
                  <c:v>166.504000004788</c:v>
                </c:pt>
                <c:pt idx="27145">
                  <c:v>166.51200000478801</c:v>
                </c:pt>
                <c:pt idx="27146">
                  <c:v>166.52000000478901</c:v>
                </c:pt>
                <c:pt idx="27147">
                  <c:v>166.52800000478902</c:v>
                </c:pt>
                <c:pt idx="27148">
                  <c:v>166.536000004789</c:v>
                </c:pt>
                <c:pt idx="27149">
                  <c:v>166.54400000478901</c:v>
                </c:pt>
                <c:pt idx="27150">
                  <c:v>166.55200000479002</c:v>
                </c:pt>
                <c:pt idx="27151">
                  <c:v>166.56000000479</c:v>
                </c:pt>
                <c:pt idx="27152">
                  <c:v>166.56800000479001</c:v>
                </c:pt>
                <c:pt idx="27153">
                  <c:v>166.57600000478999</c:v>
                </c:pt>
                <c:pt idx="27154">
                  <c:v>166.58400000479102</c:v>
                </c:pt>
                <c:pt idx="27155">
                  <c:v>166.592000004791</c:v>
                </c:pt>
                <c:pt idx="27156">
                  <c:v>166.60000000479099</c:v>
                </c:pt>
                <c:pt idx="27157">
                  <c:v>166.60800000479099</c:v>
                </c:pt>
                <c:pt idx="27158">
                  <c:v>166.61600000479098</c:v>
                </c:pt>
                <c:pt idx="27159">
                  <c:v>166.62400000479198</c:v>
                </c:pt>
                <c:pt idx="27160">
                  <c:v>166.63200000479199</c:v>
                </c:pt>
                <c:pt idx="27161">
                  <c:v>166.640000004792</c:v>
                </c:pt>
                <c:pt idx="27162">
                  <c:v>166.64800000479198</c:v>
                </c:pt>
                <c:pt idx="27163">
                  <c:v>166.65600000479299</c:v>
                </c:pt>
                <c:pt idx="27164">
                  <c:v>166.664000004793</c:v>
                </c:pt>
                <c:pt idx="27165">
                  <c:v>166.67200000479298</c:v>
                </c:pt>
                <c:pt idx="27166">
                  <c:v>166.68000000479299</c:v>
                </c:pt>
                <c:pt idx="27167">
                  <c:v>166.68800000479399</c:v>
                </c:pt>
                <c:pt idx="27168">
                  <c:v>166.696000004794</c:v>
                </c:pt>
                <c:pt idx="27169">
                  <c:v>166.70400000479398</c:v>
                </c:pt>
                <c:pt idx="27170">
                  <c:v>166.71200000479399</c:v>
                </c:pt>
                <c:pt idx="27171">
                  <c:v>166.720000004794</c:v>
                </c:pt>
                <c:pt idx="27172">
                  <c:v>166.72800000479501</c:v>
                </c:pt>
                <c:pt idx="27173">
                  <c:v>166.73600000479499</c:v>
                </c:pt>
                <c:pt idx="27174">
                  <c:v>166.744000004795</c:v>
                </c:pt>
                <c:pt idx="27175">
                  <c:v>166.75200000479501</c:v>
                </c:pt>
                <c:pt idx="27176">
                  <c:v>166.76000000479598</c:v>
                </c:pt>
                <c:pt idx="27177">
                  <c:v>166.76800000479599</c:v>
                </c:pt>
                <c:pt idx="27178">
                  <c:v>166.776000004796</c:v>
                </c:pt>
                <c:pt idx="27179">
                  <c:v>166.78400000479601</c:v>
                </c:pt>
                <c:pt idx="27180">
                  <c:v>166.79200000479699</c:v>
                </c:pt>
                <c:pt idx="27181">
                  <c:v>166.800000004797</c:v>
                </c:pt>
                <c:pt idx="27182">
                  <c:v>166.80800000479701</c:v>
                </c:pt>
                <c:pt idx="27183">
                  <c:v>166.81600000479699</c:v>
                </c:pt>
                <c:pt idx="27184">
                  <c:v>166.824000004797</c:v>
                </c:pt>
                <c:pt idx="27185">
                  <c:v>166.832000004798</c:v>
                </c:pt>
                <c:pt idx="27186">
                  <c:v>166.84000000479801</c:v>
                </c:pt>
                <c:pt idx="27187">
                  <c:v>166.848000004798</c:v>
                </c:pt>
                <c:pt idx="27188">
                  <c:v>166.85600000479801</c:v>
                </c:pt>
                <c:pt idx="27189">
                  <c:v>166.86400000479901</c:v>
                </c:pt>
                <c:pt idx="27190">
                  <c:v>166.87200000479899</c:v>
                </c:pt>
                <c:pt idx="27191">
                  <c:v>166.880000004799</c:v>
                </c:pt>
                <c:pt idx="27192">
                  <c:v>166.88800000479901</c:v>
                </c:pt>
                <c:pt idx="27193">
                  <c:v>166.89600000480002</c:v>
                </c:pt>
                <c:pt idx="27194">
                  <c:v>166.9040000048</c:v>
                </c:pt>
                <c:pt idx="27195">
                  <c:v>166.91200000480001</c:v>
                </c:pt>
                <c:pt idx="27196">
                  <c:v>166.92000000480002</c:v>
                </c:pt>
                <c:pt idx="27197">
                  <c:v>166.9280000048</c:v>
                </c:pt>
                <c:pt idx="27198">
                  <c:v>166.936000004801</c:v>
                </c:pt>
                <c:pt idx="27199">
                  <c:v>166.94400000480101</c:v>
                </c:pt>
                <c:pt idx="27200">
                  <c:v>166.95200000480102</c:v>
                </c:pt>
                <c:pt idx="27201">
                  <c:v>166.960000004801</c:v>
                </c:pt>
                <c:pt idx="27202">
                  <c:v>166.96800000480201</c:v>
                </c:pt>
                <c:pt idx="27203">
                  <c:v>166.97600000480202</c:v>
                </c:pt>
                <c:pt idx="27204">
                  <c:v>166.98400000480203</c:v>
                </c:pt>
                <c:pt idx="27205">
                  <c:v>166.99200000480198</c:v>
                </c:pt>
                <c:pt idx="27206">
                  <c:v>167.00000000480301</c:v>
                </c:pt>
                <c:pt idx="27207">
                  <c:v>167.00800000480302</c:v>
                </c:pt>
                <c:pt idx="27208">
                  <c:v>167.01600000480298</c:v>
                </c:pt>
                <c:pt idx="27209">
                  <c:v>167.02400000480299</c:v>
                </c:pt>
                <c:pt idx="27210">
                  <c:v>167.032000004803</c:v>
                </c:pt>
                <c:pt idx="27211">
                  <c:v>167.040000004804</c:v>
                </c:pt>
                <c:pt idx="27212">
                  <c:v>167.04800000480398</c:v>
                </c:pt>
                <c:pt idx="27213">
                  <c:v>167.05600000480399</c:v>
                </c:pt>
                <c:pt idx="27214">
                  <c:v>167.064000004804</c:v>
                </c:pt>
                <c:pt idx="27215">
                  <c:v>167.07200000480498</c:v>
                </c:pt>
                <c:pt idx="27216">
                  <c:v>167.08000000480499</c:v>
                </c:pt>
                <c:pt idx="27217">
                  <c:v>167.088000004805</c:v>
                </c:pt>
                <c:pt idx="27218">
                  <c:v>167.09600000480501</c:v>
                </c:pt>
                <c:pt idx="27219">
                  <c:v>167.10400000480499</c:v>
                </c:pt>
                <c:pt idx="27220">
                  <c:v>167.11200000480599</c:v>
                </c:pt>
                <c:pt idx="27221">
                  <c:v>167.120000004806</c:v>
                </c:pt>
                <c:pt idx="27222">
                  <c:v>167.12800000480598</c:v>
                </c:pt>
                <c:pt idx="27223">
                  <c:v>167.13600000480599</c:v>
                </c:pt>
                <c:pt idx="27224">
                  <c:v>167.144000004807</c:v>
                </c:pt>
                <c:pt idx="27225">
                  <c:v>167.15200000480701</c:v>
                </c:pt>
                <c:pt idx="27226">
                  <c:v>167.16000000480699</c:v>
                </c:pt>
                <c:pt idx="27227">
                  <c:v>167.168000004807</c:v>
                </c:pt>
                <c:pt idx="27228">
                  <c:v>167.176000004808</c:v>
                </c:pt>
                <c:pt idx="27229">
                  <c:v>167.18400000480798</c:v>
                </c:pt>
                <c:pt idx="27230">
                  <c:v>167.19200000480799</c:v>
                </c:pt>
                <c:pt idx="27231">
                  <c:v>167.200000004808</c:v>
                </c:pt>
                <c:pt idx="27232">
                  <c:v>167.20800000480801</c:v>
                </c:pt>
                <c:pt idx="27233">
                  <c:v>167.21600000480899</c:v>
                </c:pt>
                <c:pt idx="27234">
                  <c:v>167.224000004809</c:v>
                </c:pt>
                <c:pt idx="27235">
                  <c:v>167.23200000480901</c:v>
                </c:pt>
                <c:pt idx="27236">
                  <c:v>167.24000000480899</c:v>
                </c:pt>
                <c:pt idx="27237">
                  <c:v>167.24800000481</c:v>
                </c:pt>
                <c:pt idx="27238">
                  <c:v>167.25600000481001</c:v>
                </c:pt>
                <c:pt idx="27239">
                  <c:v>167.26400000481001</c:v>
                </c:pt>
                <c:pt idx="27240">
                  <c:v>167.27200000481</c:v>
                </c:pt>
                <c:pt idx="27241">
                  <c:v>167.280000004811</c:v>
                </c:pt>
                <c:pt idx="27242">
                  <c:v>167.28800000481101</c:v>
                </c:pt>
                <c:pt idx="27243">
                  <c:v>167.29600000481102</c:v>
                </c:pt>
                <c:pt idx="27244">
                  <c:v>167.304000004811</c:v>
                </c:pt>
                <c:pt idx="27245">
                  <c:v>167.31200000481101</c:v>
                </c:pt>
                <c:pt idx="27246">
                  <c:v>167.32000000481202</c:v>
                </c:pt>
                <c:pt idx="27247">
                  <c:v>167.328000004812</c:v>
                </c:pt>
                <c:pt idx="27248">
                  <c:v>167.33600000481201</c:v>
                </c:pt>
                <c:pt idx="27249">
                  <c:v>167.34400000481202</c:v>
                </c:pt>
                <c:pt idx="27250">
                  <c:v>167.35200000481302</c:v>
                </c:pt>
                <c:pt idx="27251">
                  <c:v>167.360000004813</c:v>
                </c:pt>
                <c:pt idx="27252">
                  <c:v>167.36800000481301</c:v>
                </c:pt>
                <c:pt idx="27253">
                  <c:v>167.37600000481302</c:v>
                </c:pt>
                <c:pt idx="27254">
                  <c:v>167.384000004814</c:v>
                </c:pt>
                <c:pt idx="27255">
                  <c:v>167.39200000481401</c:v>
                </c:pt>
                <c:pt idx="27256">
                  <c:v>167.40000000481399</c:v>
                </c:pt>
                <c:pt idx="27257">
                  <c:v>167.408000004814</c:v>
                </c:pt>
                <c:pt idx="27258">
                  <c:v>167.41600000481398</c:v>
                </c:pt>
                <c:pt idx="27259">
                  <c:v>167.42400000481499</c:v>
                </c:pt>
                <c:pt idx="27260">
                  <c:v>167.432000004815</c:v>
                </c:pt>
                <c:pt idx="27261">
                  <c:v>167.44000000481498</c:v>
                </c:pt>
                <c:pt idx="27262">
                  <c:v>167.44800000481499</c:v>
                </c:pt>
                <c:pt idx="27263">
                  <c:v>167.45600000481599</c:v>
                </c:pt>
                <c:pt idx="27264">
                  <c:v>167.464000004816</c:v>
                </c:pt>
                <c:pt idx="27265">
                  <c:v>167.47200000481598</c:v>
                </c:pt>
                <c:pt idx="27266">
                  <c:v>167.48000000481599</c:v>
                </c:pt>
                <c:pt idx="27267">
                  <c:v>167.488000004817</c:v>
                </c:pt>
                <c:pt idx="27268">
                  <c:v>167.49600000481698</c:v>
                </c:pt>
                <c:pt idx="27269">
                  <c:v>167.50400000481699</c:v>
                </c:pt>
                <c:pt idx="27270">
                  <c:v>167.512000004817</c:v>
                </c:pt>
                <c:pt idx="27271">
                  <c:v>167.52000000481701</c:v>
                </c:pt>
                <c:pt idx="27272">
                  <c:v>167.52800000481798</c:v>
                </c:pt>
                <c:pt idx="27273">
                  <c:v>167.53600000481799</c:v>
                </c:pt>
                <c:pt idx="27274">
                  <c:v>167.544000004818</c:v>
                </c:pt>
                <c:pt idx="27275">
                  <c:v>167.55200000481801</c:v>
                </c:pt>
                <c:pt idx="27276">
                  <c:v>167.56000000481899</c:v>
                </c:pt>
                <c:pt idx="27277">
                  <c:v>167.568000004819</c:v>
                </c:pt>
                <c:pt idx="27278">
                  <c:v>167.57600000481901</c:v>
                </c:pt>
                <c:pt idx="27279">
                  <c:v>167.58400000481899</c:v>
                </c:pt>
                <c:pt idx="27280">
                  <c:v>167.59200000481999</c:v>
                </c:pt>
                <c:pt idx="27281">
                  <c:v>167.60000000482</c:v>
                </c:pt>
                <c:pt idx="27282">
                  <c:v>167.60800000482001</c:v>
                </c:pt>
                <c:pt idx="27283">
                  <c:v>167.61600000481999</c:v>
                </c:pt>
                <c:pt idx="27284">
                  <c:v>167.62400000482</c:v>
                </c:pt>
                <c:pt idx="27285">
                  <c:v>167.63200000482101</c:v>
                </c:pt>
                <c:pt idx="27286">
                  <c:v>167.64000000482099</c:v>
                </c:pt>
                <c:pt idx="27287">
                  <c:v>167.648000004821</c:v>
                </c:pt>
                <c:pt idx="27288">
                  <c:v>167.65600000482101</c:v>
                </c:pt>
                <c:pt idx="27289">
                  <c:v>167.66400000482201</c:v>
                </c:pt>
                <c:pt idx="27290">
                  <c:v>167.672000004822</c:v>
                </c:pt>
                <c:pt idx="27291">
                  <c:v>167.68000000482201</c:v>
                </c:pt>
                <c:pt idx="27292">
                  <c:v>167.68800000482202</c:v>
                </c:pt>
                <c:pt idx="27293">
                  <c:v>167.69600000482299</c:v>
                </c:pt>
                <c:pt idx="27294">
                  <c:v>167.704000004823</c:v>
                </c:pt>
                <c:pt idx="27295">
                  <c:v>167.71200000482301</c:v>
                </c:pt>
                <c:pt idx="27296">
                  <c:v>167.72000000482302</c:v>
                </c:pt>
                <c:pt idx="27297">
                  <c:v>167.728000004823</c:v>
                </c:pt>
                <c:pt idx="27298">
                  <c:v>167.73600000482401</c:v>
                </c:pt>
                <c:pt idx="27299">
                  <c:v>167.74400000482402</c:v>
                </c:pt>
                <c:pt idx="27300">
                  <c:v>167.752000004824</c:v>
                </c:pt>
                <c:pt idx="27301">
                  <c:v>167.76000000482401</c:v>
                </c:pt>
                <c:pt idx="27302">
                  <c:v>167.76800000482501</c:v>
                </c:pt>
                <c:pt idx="27303">
                  <c:v>167.77600000482502</c:v>
                </c:pt>
                <c:pt idx="27304">
                  <c:v>167.784000004825</c:v>
                </c:pt>
                <c:pt idx="27305">
                  <c:v>167.79200000482498</c:v>
                </c:pt>
                <c:pt idx="27306">
                  <c:v>167.80000000482602</c:v>
                </c:pt>
                <c:pt idx="27307">
                  <c:v>167.80800000482603</c:v>
                </c:pt>
                <c:pt idx="27308">
                  <c:v>167.81600000482598</c:v>
                </c:pt>
                <c:pt idx="27309">
                  <c:v>167.82400000482599</c:v>
                </c:pt>
                <c:pt idx="27310">
                  <c:v>167.832000004826</c:v>
                </c:pt>
                <c:pt idx="27311">
                  <c:v>167.84000000482698</c:v>
                </c:pt>
                <c:pt idx="27312">
                  <c:v>167.84800000482699</c:v>
                </c:pt>
                <c:pt idx="27313">
                  <c:v>167.856000004827</c:v>
                </c:pt>
                <c:pt idx="27314">
                  <c:v>167.86400000482701</c:v>
                </c:pt>
                <c:pt idx="27315">
                  <c:v>167.87200000482798</c:v>
                </c:pt>
                <c:pt idx="27316">
                  <c:v>167.88000000482799</c:v>
                </c:pt>
                <c:pt idx="27317">
                  <c:v>167.888000004828</c:v>
                </c:pt>
                <c:pt idx="27318">
                  <c:v>167.89600000482798</c:v>
                </c:pt>
                <c:pt idx="27319">
                  <c:v>167.90400000482899</c:v>
                </c:pt>
                <c:pt idx="27320">
                  <c:v>167.912000004829</c:v>
                </c:pt>
                <c:pt idx="27321">
                  <c:v>167.92000000482901</c:v>
                </c:pt>
                <c:pt idx="27322">
                  <c:v>167.92800000482899</c:v>
                </c:pt>
                <c:pt idx="27323">
                  <c:v>167.936000004829</c:v>
                </c:pt>
                <c:pt idx="27324">
                  <c:v>167.94400000483</c:v>
                </c:pt>
                <c:pt idx="27325">
                  <c:v>167.95200000482998</c:v>
                </c:pt>
                <c:pt idx="27326">
                  <c:v>167.96000000482999</c:v>
                </c:pt>
                <c:pt idx="27327">
                  <c:v>167.96800000483</c:v>
                </c:pt>
                <c:pt idx="27328">
                  <c:v>167.97600000483101</c:v>
                </c:pt>
                <c:pt idx="27329">
                  <c:v>167.98400000483099</c:v>
                </c:pt>
                <c:pt idx="27330">
                  <c:v>167.992000004831</c:v>
                </c:pt>
                <c:pt idx="27331">
                  <c:v>168.00000000483101</c:v>
                </c:pt>
                <c:pt idx="27332">
                  <c:v>168.00800000483198</c:v>
                </c:pt>
                <c:pt idx="27333">
                  <c:v>168.01600000483199</c:v>
                </c:pt>
                <c:pt idx="27334">
                  <c:v>168.024000004832</c:v>
                </c:pt>
                <c:pt idx="27335">
                  <c:v>168.03200000483201</c:v>
                </c:pt>
                <c:pt idx="27336">
                  <c:v>168.040000004832</c:v>
                </c:pt>
                <c:pt idx="27337">
                  <c:v>168.048000004833</c:v>
                </c:pt>
                <c:pt idx="27338">
                  <c:v>168.05600000483301</c:v>
                </c:pt>
                <c:pt idx="27339">
                  <c:v>168.06400000483299</c:v>
                </c:pt>
                <c:pt idx="27340">
                  <c:v>168.072000004833</c:v>
                </c:pt>
                <c:pt idx="27341">
                  <c:v>168.08000000483401</c:v>
                </c:pt>
                <c:pt idx="27342">
                  <c:v>168.08800000483402</c:v>
                </c:pt>
                <c:pt idx="27343">
                  <c:v>168.096000004834</c:v>
                </c:pt>
                <c:pt idx="27344">
                  <c:v>168.10400000483401</c:v>
                </c:pt>
                <c:pt idx="27345">
                  <c:v>168.11200000483501</c:v>
                </c:pt>
                <c:pt idx="27346">
                  <c:v>168.12000000483502</c:v>
                </c:pt>
                <c:pt idx="27347">
                  <c:v>168.128000004835</c:v>
                </c:pt>
                <c:pt idx="27348">
                  <c:v>168.13600000483501</c:v>
                </c:pt>
                <c:pt idx="27349">
                  <c:v>168.14400000483502</c:v>
                </c:pt>
                <c:pt idx="27350">
                  <c:v>168.152000004836</c:v>
                </c:pt>
                <c:pt idx="27351">
                  <c:v>168.16000000483601</c:v>
                </c:pt>
                <c:pt idx="27352">
                  <c:v>168.16800000483602</c:v>
                </c:pt>
                <c:pt idx="27353">
                  <c:v>168.176000004836</c:v>
                </c:pt>
                <c:pt idx="27354">
                  <c:v>168.184000004837</c:v>
                </c:pt>
                <c:pt idx="27355">
                  <c:v>168.19200000483701</c:v>
                </c:pt>
                <c:pt idx="27356">
                  <c:v>168.20000000483699</c:v>
                </c:pt>
                <c:pt idx="27357">
                  <c:v>168.20800000483698</c:v>
                </c:pt>
                <c:pt idx="27358">
                  <c:v>168.21600000483699</c:v>
                </c:pt>
                <c:pt idx="27359">
                  <c:v>168.22400000483799</c:v>
                </c:pt>
                <c:pt idx="27360">
                  <c:v>168.232000004838</c:v>
                </c:pt>
                <c:pt idx="27361">
                  <c:v>168.24000000483798</c:v>
                </c:pt>
                <c:pt idx="27362">
                  <c:v>168.24800000483799</c:v>
                </c:pt>
                <c:pt idx="27363">
                  <c:v>168.256000004839</c:v>
                </c:pt>
                <c:pt idx="27364">
                  <c:v>168.26400000483898</c:v>
                </c:pt>
                <c:pt idx="27365">
                  <c:v>168.27200000483899</c:v>
                </c:pt>
                <c:pt idx="27366">
                  <c:v>168.280000004839</c:v>
                </c:pt>
                <c:pt idx="27367">
                  <c:v>168.28800000484</c:v>
                </c:pt>
                <c:pt idx="27368">
                  <c:v>168.29600000483998</c:v>
                </c:pt>
                <c:pt idx="27369">
                  <c:v>168.30400000483999</c:v>
                </c:pt>
                <c:pt idx="27370">
                  <c:v>168.31200000484</c:v>
                </c:pt>
                <c:pt idx="27371">
                  <c:v>168.32000000483998</c:v>
                </c:pt>
                <c:pt idx="27372">
                  <c:v>168.32800000484099</c:v>
                </c:pt>
                <c:pt idx="27373">
                  <c:v>168.336000004841</c:v>
                </c:pt>
                <c:pt idx="27374">
                  <c:v>168.34400000484101</c:v>
                </c:pt>
                <c:pt idx="27375">
                  <c:v>168.35200000484099</c:v>
                </c:pt>
                <c:pt idx="27376">
                  <c:v>168.36000000484199</c:v>
                </c:pt>
                <c:pt idx="27377">
                  <c:v>168.368000004842</c:v>
                </c:pt>
                <c:pt idx="27378">
                  <c:v>168.37600000484201</c:v>
                </c:pt>
                <c:pt idx="27379">
                  <c:v>168.38400000484199</c:v>
                </c:pt>
                <c:pt idx="27380">
                  <c:v>168.392000004843</c:v>
                </c:pt>
                <c:pt idx="27381">
                  <c:v>168.40000000484301</c:v>
                </c:pt>
                <c:pt idx="27382">
                  <c:v>168.40800000484299</c:v>
                </c:pt>
                <c:pt idx="27383">
                  <c:v>168.416000004843</c:v>
                </c:pt>
                <c:pt idx="27384">
                  <c:v>168.42400000484301</c:v>
                </c:pt>
                <c:pt idx="27385">
                  <c:v>168.43200000484401</c:v>
                </c:pt>
                <c:pt idx="27386">
                  <c:v>168.44000000484399</c:v>
                </c:pt>
                <c:pt idx="27387">
                  <c:v>168.448000004844</c:v>
                </c:pt>
                <c:pt idx="27388">
                  <c:v>168.45600000484401</c:v>
                </c:pt>
                <c:pt idx="27389">
                  <c:v>168.46400000484499</c:v>
                </c:pt>
                <c:pt idx="27390">
                  <c:v>168.472000004845</c:v>
                </c:pt>
                <c:pt idx="27391">
                  <c:v>168.48000000484501</c:v>
                </c:pt>
                <c:pt idx="27392">
                  <c:v>168.48800000484502</c:v>
                </c:pt>
                <c:pt idx="27393">
                  <c:v>168.496000004846</c:v>
                </c:pt>
                <c:pt idx="27394">
                  <c:v>168.50400000484601</c:v>
                </c:pt>
                <c:pt idx="27395">
                  <c:v>168.51200000484602</c:v>
                </c:pt>
                <c:pt idx="27396">
                  <c:v>168.520000004846</c:v>
                </c:pt>
                <c:pt idx="27397">
                  <c:v>168.52800000484601</c:v>
                </c:pt>
                <c:pt idx="27398">
                  <c:v>168.53600000484701</c:v>
                </c:pt>
                <c:pt idx="27399">
                  <c:v>168.54400000484702</c:v>
                </c:pt>
                <c:pt idx="27400">
                  <c:v>168.552000004847</c:v>
                </c:pt>
                <c:pt idx="27401">
                  <c:v>168.56000000484701</c:v>
                </c:pt>
                <c:pt idx="27402">
                  <c:v>168.56800000484802</c:v>
                </c:pt>
                <c:pt idx="27403">
                  <c:v>168.576000004848</c:v>
                </c:pt>
                <c:pt idx="27404">
                  <c:v>168.58400000484801</c:v>
                </c:pt>
                <c:pt idx="27405">
                  <c:v>168.59200000484799</c:v>
                </c:pt>
                <c:pt idx="27406">
                  <c:v>168.60000000484902</c:v>
                </c:pt>
                <c:pt idx="27407">
                  <c:v>168.608000004849</c:v>
                </c:pt>
                <c:pt idx="27408">
                  <c:v>168.61600000484898</c:v>
                </c:pt>
                <c:pt idx="27409">
                  <c:v>168.62400000484899</c:v>
                </c:pt>
                <c:pt idx="27410">
                  <c:v>168.63200000484898</c:v>
                </c:pt>
                <c:pt idx="27411">
                  <c:v>168.64000000484998</c:v>
                </c:pt>
                <c:pt idx="27412">
                  <c:v>168.64800000484999</c:v>
                </c:pt>
                <c:pt idx="27413">
                  <c:v>168.65600000485</c:v>
                </c:pt>
                <c:pt idx="27414">
                  <c:v>168.66400000484998</c:v>
                </c:pt>
                <c:pt idx="27415">
                  <c:v>168.67200000485099</c:v>
                </c:pt>
                <c:pt idx="27416">
                  <c:v>168.680000004851</c:v>
                </c:pt>
                <c:pt idx="27417">
                  <c:v>168.68800000485101</c:v>
                </c:pt>
                <c:pt idx="27418">
                  <c:v>168.69600000485099</c:v>
                </c:pt>
                <c:pt idx="27419">
                  <c:v>168.70400000485199</c:v>
                </c:pt>
                <c:pt idx="27420">
                  <c:v>168.712000004852</c:v>
                </c:pt>
                <c:pt idx="27421">
                  <c:v>168.72000000485198</c:v>
                </c:pt>
                <c:pt idx="27422">
                  <c:v>168.72800000485199</c:v>
                </c:pt>
                <c:pt idx="27423">
                  <c:v>168.736000004852</c:v>
                </c:pt>
                <c:pt idx="27424">
                  <c:v>168.74400000485301</c:v>
                </c:pt>
                <c:pt idx="27425">
                  <c:v>168.75200000485299</c:v>
                </c:pt>
                <c:pt idx="27426">
                  <c:v>168.760000004853</c:v>
                </c:pt>
                <c:pt idx="27427">
                  <c:v>168.76800000485301</c:v>
                </c:pt>
                <c:pt idx="27428">
                  <c:v>168.77600000485398</c:v>
                </c:pt>
                <c:pt idx="27429">
                  <c:v>168.78400000485399</c:v>
                </c:pt>
                <c:pt idx="27430">
                  <c:v>168.792000004854</c:v>
                </c:pt>
                <c:pt idx="27431">
                  <c:v>168.80000000485401</c:v>
                </c:pt>
                <c:pt idx="27432">
                  <c:v>168.80800000485499</c:v>
                </c:pt>
                <c:pt idx="27433">
                  <c:v>168.816000004855</c:v>
                </c:pt>
                <c:pt idx="27434">
                  <c:v>168.82400000485501</c:v>
                </c:pt>
                <c:pt idx="27435">
                  <c:v>168.83200000485499</c:v>
                </c:pt>
                <c:pt idx="27436">
                  <c:v>168.840000004855</c:v>
                </c:pt>
                <c:pt idx="27437">
                  <c:v>168.848000004856</c:v>
                </c:pt>
                <c:pt idx="27438">
                  <c:v>168.85600000485601</c:v>
                </c:pt>
                <c:pt idx="27439">
                  <c:v>168.864000004856</c:v>
                </c:pt>
                <c:pt idx="27440">
                  <c:v>168.87200000485601</c:v>
                </c:pt>
                <c:pt idx="27441">
                  <c:v>168.88000000485701</c:v>
                </c:pt>
                <c:pt idx="27442">
                  <c:v>168.88800000485699</c:v>
                </c:pt>
                <c:pt idx="27443">
                  <c:v>168.896000004857</c:v>
                </c:pt>
                <c:pt idx="27444">
                  <c:v>168.90400000485701</c:v>
                </c:pt>
                <c:pt idx="27445">
                  <c:v>168.91200000485802</c:v>
                </c:pt>
                <c:pt idx="27446">
                  <c:v>168.920000004858</c:v>
                </c:pt>
                <c:pt idx="27447">
                  <c:v>168.92800000485801</c:v>
                </c:pt>
                <c:pt idx="27448">
                  <c:v>168.93600000485802</c:v>
                </c:pt>
                <c:pt idx="27449">
                  <c:v>168.94400000485803</c:v>
                </c:pt>
                <c:pt idx="27450">
                  <c:v>168.952000004859</c:v>
                </c:pt>
                <c:pt idx="27451">
                  <c:v>168.96000000485901</c:v>
                </c:pt>
                <c:pt idx="27452">
                  <c:v>168.96800000485902</c:v>
                </c:pt>
                <c:pt idx="27453">
                  <c:v>168.976000004859</c:v>
                </c:pt>
                <c:pt idx="27454">
                  <c:v>168.98400000486001</c:v>
                </c:pt>
                <c:pt idx="27455">
                  <c:v>168.99200000486002</c:v>
                </c:pt>
                <c:pt idx="27456">
                  <c:v>169.00000000486</c:v>
                </c:pt>
                <c:pt idx="27457">
                  <c:v>169.00800000485998</c:v>
                </c:pt>
                <c:pt idx="27458">
                  <c:v>169.01600000486101</c:v>
                </c:pt>
                <c:pt idx="27459">
                  <c:v>169.02400000486099</c:v>
                </c:pt>
                <c:pt idx="27460">
                  <c:v>169.03200000486098</c:v>
                </c:pt>
                <c:pt idx="27461">
                  <c:v>169.04000000486099</c:v>
                </c:pt>
                <c:pt idx="27462">
                  <c:v>169.048000004861</c:v>
                </c:pt>
                <c:pt idx="27463">
                  <c:v>169.056000004862</c:v>
                </c:pt>
                <c:pt idx="27464">
                  <c:v>169.06400000486198</c:v>
                </c:pt>
                <c:pt idx="27465">
                  <c:v>169.07200000486199</c:v>
                </c:pt>
                <c:pt idx="27466">
                  <c:v>169.080000004862</c:v>
                </c:pt>
                <c:pt idx="27467">
                  <c:v>169.08800000486298</c:v>
                </c:pt>
                <c:pt idx="27468">
                  <c:v>169.09600000486299</c:v>
                </c:pt>
                <c:pt idx="27469">
                  <c:v>169.104000004863</c:v>
                </c:pt>
                <c:pt idx="27470">
                  <c:v>169.11200000486301</c:v>
                </c:pt>
                <c:pt idx="27471">
                  <c:v>169.12000000486299</c:v>
                </c:pt>
                <c:pt idx="27472">
                  <c:v>169.12800000486399</c:v>
                </c:pt>
                <c:pt idx="27473">
                  <c:v>169.136000004864</c:v>
                </c:pt>
                <c:pt idx="27474">
                  <c:v>169.14400000486398</c:v>
                </c:pt>
                <c:pt idx="27475">
                  <c:v>169.15200000486399</c:v>
                </c:pt>
                <c:pt idx="27476">
                  <c:v>169.160000004865</c:v>
                </c:pt>
                <c:pt idx="27477">
                  <c:v>169.16800000486501</c:v>
                </c:pt>
                <c:pt idx="27478">
                  <c:v>169.17600000486499</c:v>
                </c:pt>
                <c:pt idx="27479">
                  <c:v>169.184000004865</c:v>
                </c:pt>
                <c:pt idx="27480">
                  <c:v>169.192000004866</c:v>
                </c:pt>
                <c:pt idx="27481">
                  <c:v>169.20000000486601</c:v>
                </c:pt>
                <c:pt idx="27482">
                  <c:v>169.20800000486599</c:v>
                </c:pt>
                <c:pt idx="27483">
                  <c:v>169.216000004866</c:v>
                </c:pt>
                <c:pt idx="27484">
                  <c:v>169.22400000486601</c:v>
                </c:pt>
                <c:pt idx="27485">
                  <c:v>169.23200000486699</c:v>
                </c:pt>
                <c:pt idx="27486">
                  <c:v>169.240000004867</c:v>
                </c:pt>
                <c:pt idx="27487">
                  <c:v>169.24800000486701</c:v>
                </c:pt>
                <c:pt idx="27488">
                  <c:v>169.25600000486702</c:v>
                </c:pt>
                <c:pt idx="27489">
                  <c:v>169.264000004868</c:v>
                </c:pt>
                <c:pt idx="27490">
                  <c:v>169.272000004868</c:v>
                </c:pt>
                <c:pt idx="27491">
                  <c:v>169.28000000486801</c:v>
                </c:pt>
                <c:pt idx="27492">
                  <c:v>169.288000004868</c:v>
                </c:pt>
                <c:pt idx="27493">
                  <c:v>169.296000004869</c:v>
                </c:pt>
                <c:pt idx="27494">
                  <c:v>169.30400000486901</c:v>
                </c:pt>
                <c:pt idx="27495">
                  <c:v>169.31200000486902</c:v>
                </c:pt>
                <c:pt idx="27496">
                  <c:v>169.320000004869</c:v>
                </c:pt>
                <c:pt idx="27497">
                  <c:v>169.32800000486901</c:v>
                </c:pt>
                <c:pt idx="27498">
                  <c:v>169.33600000487002</c:v>
                </c:pt>
                <c:pt idx="27499">
                  <c:v>169.34400000487</c:v>
                </c:pt>
                <c:pt idx="27500">
                  <c:v>169.35200000487001</c:v>
                </c:pt>
                <c:pt idx="27501">
                  <c:v>169.36000000487002</c:v>
                </c:pt>
                <c:pt idx="27502">
                  <c:v>169.36800000487102</c:v>
                </c:pt>
                <c:pt idx="27503">
                  <c:v>169.376000004871</c:v>
                </c:pt>
                <c:pt idx="27504">
                  <c:v>169.38400000487101</c:v>
                </c:pt>
                <c:pt idx="27505">
                  <c:v>169.39200000487099</c:v>
                </c:pt>
                <c:pt idx="27506">
                  <c:v>169.400000004872</c:v>
                </c:pt>
                <c:pt idx="27507">
                  <c:v>169.40800000487201</c:v>
                </c:pt>
                <c:pt idx="27508">
                  <c:v>169.41600000487199</c:v>
                </c:pt>
                <c:pt idx="27509">
                  <c:v>169.424000004872</c:v>
                </c:pt>
                <c:pt idx="27510">
                  <c:v>169.43200000487198</c:v>
                </c:pt>
                <c:pt idx="27511">
                  <c:v>169.44000000487299</c:v>
                </c:pt>
                <c:pt idx="27512">
                  <c:v>169.44800000487299</c:v>
                </c:pt>
                <c:pt idx="27513">
                  <c:v>169.45600000487298</c:v>
                </c:pt>
                <c:pt idx="27514">
                  <c:v>169.46400000487299</c:v>
                </c:pt>
                <c:pt idx="27515">
                  <c:v>169.47200000487399</c:v>
                </c:pt>
                <c:pt idx="27516">
                  <c:v>169.480000004874</c:v>
                </c:pt>
                <c:pt idx="27517">
                  <c:v>169.48800000487398</c:v>
                </c:pt>
                <c:pt idx="27518">
                  <c:v>169.49600000487399</c:v>
                </c:pt>
                <c:pt idx="27519">
                  <c:v>169.504000004875</c:v>
                </c:pt>
                <c:pt idx="27520">
                  <c:v>169.51200000487501</c:v>
                </c:pt>
                <c:pt idx="27521">
                  <c:v>169.52000000487499</c:v>
                </c:pt>
                <c:pt idx="27522">
                  <c:v>169.528000004875</c:v>
                </c:pt>
                <c:pt idx="27523">
                  <c:v>169.53600000487501</c:v>
                </c:pt>
                <c:pt idx="27524">
                  <c:v>169.54400000487598</c:v>
                </c:pt>
                <c:pt idx="27525">
                  <c:v>169.55200000487599</c:v>
                </c:pt>
                <c:pt idx="27526">
                  <c:v>169.560000004876</c:v>
                </c:pt>
                <c:pt idx="27527">
                  <c:v>169.56800000487601</c:v>
                </c:pt>
                <c:pt idx="27528">
                  <c:v>169.57600000487699</c:v>
                </c:pt>
                <c:pt idx="27529">
                  <c:v>169.584000004877</c:v>
                </c:pt>
                <c:pt idx="27530">
                  <c:v>169.59200000487701</c:v>
                </c:pt>
                <c:pt idx="27531">
                  <c:v>169.60000000487699</c:v>
                </c:pt>
                <c:pt idx="27532">
                  <c:v>169.60800000487799</c:v>
                </c:pt>
                <c:pt idx="27533">
                  <c:v>169.616000004878</c:v>
                </c:pt>
                <c:pt idx="27534">
                  <c:v>169.62400000487801</c:v>
                </c:pt>
                <c:pt idx="27535">
                  <c:v>169.63200000487799</c:v>
                </c:pt>
                <c:pt idx="27536">
                  <c:v>169.640000004878</c:v>
                </c:pt>
                <c:pt idx="27537">
                  <c:v>169.64800000487901</c:v>
                </c:pt>
                <c:pt idx="27538">
                  <c:v>169.65600000487899</c:v>
                </c:pt>
                <c:pt idx="27539">
                  <c:v>169.664000004879</c:v>
                </c:pt>
                <c:pt idx="27540">
                  <c:v>169.67200000487901</c:v>
                </c:pt>
                <c:pt idx="27541">
                  <c:v>169.68000000488001</c:v>
                </c:pt>
                <c:pt idx="27542">
                  <c:v>169.68800000488</c:v>
                </c:pt>
                <c:pt idx="27543">
                  <c:v>169.69600000488001</c:v>
                </c:pt>
                <c:pt idx="27544">
                  <c:v>169.70400000488002</c:v>
                </c:pt>
                <c:pt idx="27545">
                  <c:v>169.71200000488099</c:v>
                </c:pt>
                <c:pt idx="27546">
                  <c:v>169.720000004881</c:v>
                </c:pt>
                <c:pt idx="27547">
                  <c:v>169.72800000488101</c:v>
                </c:pt>
                <c:pt idx="27548">
                  <c:v>169.73600000488102</c:v>
                </c:pt>
                <c:pt idx="27549">
                  <c:v>169.744000004881</c:v>
                </c:pt>
                <c:pt idx="27550">
                  <c:v>169.75200000488201</c:v>
                </c:pt>
                <c:pt idx="27551">
                  <c:v>169.76000000488202</c:v>
                </c:pt>
                <c:pt idx="27552">
                  <c:v>169.76800000488203</c:v>
                </c:pt>
                <c:pt idx="27553">
                  <c:v>169.77600000488201</c:v>
                </c:pt>
                <c:pt idx="27554">
                  <c:v>169.78400000488301</c:v>
                </c:pt>
                <c:pt idx="27555">
                  <c:v>169.79200000488302</c:v>
                </c:pt>
                <c:pt idx="27556">
                  <c:v>169.800000004883</c:v>
                </c:pt>
                <c:pt idx="27557">
                  <c:v>169.80800000488298</c:v>
                </c:pt>
                <c:pt idx="27558">
                  <c:v>169.81600000488402</c:v>
                </c:pt>
                <c:pt idx="27559">
                  <c:v>169.824000004884</c:v>
                </c:pt>
                <c:pt idx="27560">
                  <c:v>169.83200000488398</c:v>
                </c:pt>
                <c:pt idx="27561">
                  <c:v>169.84000000488399</c:v>
                </c:pt>
                <c:pt idx="27562">
                  <c:v>169.848000004884</c:v>
                </c:pt>
                <c:pt idx="27563">
                  <c:v>169.85600000488498</c:v>
                </c:pt>
                <c:pt idx="27564">
                  <c:v>169.86400000488499</c:v>
                </c:pt>
                <c:pt idx="27565">
                  <c:v>169.872000004885</c:v>
                </c:pt>
                <c:pt idx="27566">
                  <c:v>169.88000000488501</c:v>
                </c:pt>
                <c:pt idx="27567">
                  <c:v>169.88800000488598</c:v>
                </c:pt>
                <c:pt idx="27568">
                  <c:v>169.89600000488599</c:v>
                </c:pt>
                <c:pt idx="27569">
                  <c:v>169.904000004886</c:v>
                </c:pt>
                <c:pt idx="27570">
                  <c:v>169.91200000488598</c:v>
                </c:pt>
                <c:pt idx="27571">
                  <c:v>169.92000000488599</c:v>
                </c:pt>
                <c:pt idx="27572">
                  <c:v>169.928000004887</c:v>
                </c:pt>
                <c:pt idx="27573">
                  <c:v>169.93600000488701</c:v>
                </c:pt>
                <c:pt idx="27574">
                  <c:v>169.94400000488699</c:v>
                </c:pt>
                <c:pt idx="27575">
                  <c:v>169.952000004887</c:v>
                </c:pt>
                <c:pt idx="27576">
                  <c:v>169.960000004888</c:v>
                </c:pt>
                <c:pt idx="27577">
                  <c:v>169.96800000488798</c:v>
                </c:pt>
                <c:pt idx="27578">
                  <c:v>169.97600000488799</c:v>
                </c:pt>
                <c:pt idx="27579">
                  <c:v>169.984000004888</c:v>
                </c:pt>
                <c:pt idx="27580">
                  <c:v>169.99200000488901</c:v>
                </c:pt>
                <c:pt idx="27581">
                  <c:v>170.00000000488899</c:v>
                </c:pt>
                <c:pt idx="27582">
                  <c:v>170.008000004889</c:v>
                </c:pt>
                <c:pt idx="27583">
                  <c:v>170.01600000488901</c:v>
                </c:pt>
                <c:pt idx="27584">
                  <c:v>170.02400000488899</c:v>
                </c:pt>
                <c:pt idx="27585">
                  <c:v>170.03200000488999</c:v>
                </c:pt>
                <c:pt idx="27586">
                  <c:v>170.04000000489</c:v>
                </c:pt>
                <c:pt idx="27587">
                  <c:v>170.04800000489001</c:v>
                </c:pt>
                <c:pt idx="27588">
                  <c:v>170.05600000489</c:v>
                </c:pt>
                <c:pt idx="27589">
                  <c:v>170.064000004891</c:v>
                </c:pt>
                <c:pt idx="27590">
                  <c:v>170.07200000489101</c:v>
                </c:pt>
                <c:pt idx="27591">
                  <c:v>170.08000000489102</c:v>
                </c:pt>
                <c:pt idx="27592">
                  <c:v>170.088000004891</c:v>
                </c:pt>
                <c:pt idx="27593">
                  <c:v>170.09600000489201</c:v>
                </c:pt>
                <c:pt idx="27594">
                  <c:v>170.10400000489201</c:v>
                </c:pt>
                <c:pt idx="27595">
                  <c:v>170.112000004892</c:v>
                </c:pt>
                <c:pt idx="27596">
                  <c:v>170.12000000489201</c:v>
                </c:pt>
                <c:pt idx="27597">
                  <c:v>170.12800000489202</c:v>
                </c:pt>
                <c:pt idx="27598">
                  <c:v>170.13600000489302</c:v>
                </c:pt>
                <c:pt idx="27599">
                  <c:v>170.144000004893</c:v>
                </c:pt>
                <c:pt idx="27600">
                  <c:v>170.15200000489301</c:v>
                </c:pt>
                <c:pt idx="27601">
                  <c:v>170.16000000489302</c:v>
                </c:pt>
                <c:pt idx="27602">
                  <c:v>170.168000004894</c:v>
                </c:pt>
                <c:pt idx="27603">
                  <c:v>170.17600000489401</c:v>
                </c:pt>
                <c:pt idx="27604">
                  <c:v>170.18400000489402</c:v>
                </c:pt>
                <c:pt idx="27605">
                  <c:v>170.192000004894</c:v>
                </c:pt>
                <c:pt idx="27606">
                  <c:v>170.200000004895</c:v>
                </c:pt>
                <c:pt idx="27607">
                  <c:v>170.20800000489501</c:v>
                </c:pt>
                <c:pt idx="27608">
                  <c:v>170.21600000489499</c:v>
                </c:pt>
                <c:pt idx="27609">
                  <c:v>170.22400000489498</c:v>
                </c:pt>
                <c:pt idx="27610">
                  <c:v>170.23200000489499</c:v>
                </c:pt>
                <c:pt idx="27611">
                  <c:v>170.24000000489599</c:v>
                </c:pt>
                <c:pt idx="27612">
                  <c:v>170.248000004896</c:v>
                </c:pt>
                <c:pt idx="27613">
                  <c:v>170.25600000489598</c:v>
                </c:pt>
                <c:pt idx="27614">
                  <c:v>170.26400000489599</c:v>
                </c:pt>
                <c:pt idx="27615">
                  <c:v>170.272000004897</c:v>
                </c:pt>
                <c:pt idx="27616">
                  <c:v>170.28000000489698</c:v>
                </c:pt>
                <c:pt idx="27617">
                  <c:v>170.28800000489699</c:v>
                </c:pt>
                <c:pt idx="27618">
                  <c:v>170.296000004897</c:v>
                </c:pt>
                <c:pt idx="27619">
                  <c:v>170.304000004898</c:v>
                </c:pt>
                <c:pt idx="27620">
                  <c:v>170.31200000489798</c:v>
                </c:pt>
                <c:pt idx="27621">
                  <c:v>170.32000000489799</c:v>
                </c:pt>
                <c:pt idx="27622">
                  <c:v>170.328000004898</c:v>
                </c:pt>
                <c:pt idx="27623">
                  <c:v>170.33600000489801</c:v>
                </c:pt>
                <c:pt idx="27624">
                  <c:v>170.34400000489899</c:v>
                </c:pt>
                <c:pt idx="27625">
                  <c:v>170.352000004899</c:v>
                </c:pt>
                <c:pt idx="27626">
                  <c:v>170.36000000489901</c:v>
                </c:pt>
                <c:pt idx="27627">
                  <c:v>170.36800000489899</c:v>
                </c:pt>
                <c:pt idx="27628">
                  <c:v>170.37600000489999</c:v>
                </c:pt>
                <c:pt idx="27629">
                  <c:v>170.3840000049</c:v>
                </c:pt>
                <c:pt idx="27630">
                  <c:v>170.39200000490001</c:v>
                </c:pt>
                <c:pt idx="27631">
                  <c:v>170.40000000489999</c:v>
                </c:pt>
                <c:pt idx="27632">
                  <c:v>170.408000004901</c:v>
                </c:pt>
                <c:pt idx="27633">
                  <c:v>170.41600000490101</c:v>
                </c:pt>
                <c:pt idx="27634">
                  <c:v>170.42400000490099</c:v>
                </c:pt>
                <c:pt idx="27635">
                  <c:v>170.432000004901</c:v>
                </c:pt>
                <c:pt idx="27636">
                  <c:v>170.44000000490101</c:v>
                </c:pt>
                <c:pt idx="27637">
                  <c:v>170.44800000490201</c:v>
                </c:pt>
                <c:pt idx="27638">
                  <c:v>170.45600000490199</c:v>
                </c:pt>
                <c:pt idx="27639">
                  <c:v>170.464000004902</c:v>
                </c:pt>
                <c:pt idx="27640">
                  <c:v>170.47200000490201</c:v>
                </c:pt>
                <c:pt idx="27641">
                  <c:v>170.48000000490299</c:v>
                </c:pt>
                <c:pt idx="27642">
                  <c:v>170.488000004903</c:v>
                </c:pt>
                <c:pt idx="27643">
                  <c:v>170.49600000490301</c:v>
                </c:pt>
                <c:pt idx="27644">
                  <c:v>170.50400000490302</c:v>
                </c:pt>
                <c:pt idx="27645">
                  <c:v>170.512000004904</c:v>
                </c:pt>
                <c:pt idx="27646">
                  <c:v>170.52000000490401</c:v>
                </c:pt>
                <c:pt idx="27647">
                  <c:v>170.52800000490402</c:v>
                </c:pt>
                <c:pt idx="27648">
                  <c:v>170.536000004904</c:v>
                </c:pt>
                <c:pt idx="27649">
                  <c:v>170.54400000490401</c:v>
                </c:pt>
                <c:pt idx="27650">
                  <c:v>170.55200000490501</c:v>
                </c:pt>
                <c:pt idx="27651">
                  <c:v>170.56000000490502</c:v>
                </c:pt>
                <c:pt idx="27652">
                  <c:v>170.568000004905</c:v>
                </c:pt>
                <c:pt idx="27653">
                  <c:v>170.57600000490501</c:v>
                </c:pt>
                <c:pt idx="27654">
                  <c:v>170.58400000490602</c:v>
                </c:pt>
                <c:pt idx="27655">
                  <c:v>170.59200000490603</c:v>
                </c:pt>
                <c:pt idx="27656">
                  <c:v>170.60000000490601</c:v>
                </c:pt>
                <c:pt idx="27657">
                  <c:v>170.60800000490599</c:v>
                </c:pt>
                <c:pt idx="27658">
                  <c:v>170.61600000490702</c:v>
                </c:pt>
                <c:pt idx="27659">
                  <c:v>170.624000004907</c:v>
                </c:pt>
                <c:pt idx="27660">
                  <c:v>170.63200000490698</c:v>
                </c:pt>
                <c:pt idx="27661">
                  <c:v>170.64000000490699</c:v>
                </c:pt>
                <c:pt idx="27662">
                  <c:v>170.648000004907</c:v>
                </c:pt>
                <c:pt idx="27663">
                  <c:v>170.65600000490798</c:v>
                </c:pt>
                <c:pt idx="27664">
                  <c:v>170.66400000490799</c:v>
                </c:pt>
                <c:pt idx="27665">
                  <c:v>170.672000004908</c:v>
                </c:pt>
                <c:pt idx="27666">
                  <c:v>170.68000000490798</c:v>
                </c:pt>
                <c:pt idx="27667">
                  <c:v>170.68800000490899</c:v>
                </c:pt>
                <c:pt idx="27668">
                  <c:v>170.696000004909</c:v>
                </c:pt>
                <c:pt idx="27669">
                  <c:v>170.70400000490901</c:v>
                </c:pt>
                <c:pt idx="27670">
                  <c:v>170.71200000490899</c:v>
                </c:pt>
                <c:pt idx="27671">
                  <c:v>170.72000000490999</c:v>
                </c:pt>
                <c:pt idx="27672">
                  <c:v>170.72800000491</c:v>
                </c:pt>
                <c:pt idx="27673">
                  <c:v>170.73600000490998</c:v>
                </c:pt>
                <c:pt idx="27674">
                  <c:v>170.74400000490999</c:v>
                </c:pt>
                <c:pt idx="27675">
                  <c:v>170.75200000491</c:v>
                </c:pt>
                <c:pt idx="27676">
                  <c:v>170.76000000491101</c:v>
                </c:pt>
                <c:pt idx="27677">
                  <c:v>170.76800000491099</c:v>
                </c:pt>
                <c:pt idx="27678">
                  <c:v>170.776000004911</c:v>
                </c:pt>
                <c:pt idx="27679">
                  <c:v>170.78400000491101</c:v>
                </c:pt>
                <c:pt idx="27680">
                  <c:v>170.79200000491198</c:v>
                </c:pt>
                <c:pt idx="27681">
                  <c:v>170.80000000491199</c:v>
                </c:pt>
                <c:pt idx="27682">
                  <c:v>170.808000004912</c:v>
                </c:pt>
                <c:pt idx="27683">
                  <c:v>170.81600000491201</c:v>
                </c:pt>
                <c:pt idx="27684">
                  <c:v>170.82400000491199</c:v>
                </c:pt>
                <c:pt idx="27685">
                  <c:v>170.832000004913</c:v>
                </c:pt>
                <c:pt idx="27686">
                  <c:v>170.84000000491301</c:v>
                </c:pt>
                <c:pt idx="27687">
                  <c:v>170.84800000491299</c:v>
                </c:pt>
                <c:pt idx="27688">
                  <c:v>170.856000004913</c:v>
                </c:pt>
                <c:pt idx="27689">
                  <c:v>170.864000004914</c:v>
                </c:pt>
                <c:pt idx="27690">
                  <c:v>170.87200000491401</c:v>
                </c:pt>
                <c:pt idx="27691">
                  <c:v>170.880000004914</c:v>
                </c:pt>
                <c:pt idx="27692">
                  <c:v>170.88800000491401</c:v>
                </c:pt>
                <c:pt idx="27693">
                  <c:v>170.89600000491501</c:v>
                </c:pt>
                <c:pt idx="27694">
                  <c:v>170.90400000491502</c:v>
                </c:pt>
                <c:pt idx="27695">
                  <c:v>170.912000004915</c:v>
                </c:pt>
                <c:pt idx="27696">
                  <c:v>170.92000000491501</c:v>
                </c:pt>
                <c:pt idx="27697">
                  <c:v>170.92800000491502</c:v>
                </c:pt>
                <c:pt idx="27698">
                  <c:v>170.936000004916</c:v>
                </c:pt>
                <c:pt idx="27699">
                  <c:v>170.94400000491601</c:v>
                </c:pt>
                <c:pt idx="27700">
                  <c:v>170.95200000491602</c:v>
                </c:pt>
                <c:pt idx="27701">
                  <c:v>170.96000000491603</c:v>
                </c:pt>
                <c:pt idx="27702">
                  <c:v>170.968000004917</c:v>
                </c:pt>
                <c:pt idx="27703">
                  <c:v>170.97600000491701</c:v>
                </c:pt>
                <c:pt idx="27704">
                  <c:v>170.98400000491702</c:v>
                </c:pt>
                <c:pt idx="27705">
                  <c:v>170.99200000491697</c:v>
                </c:pt>
                <c:pt idx="27706">
                  <c:v>171.00000000491801</c:v>
                </c:pt>
                <c:pt idx="27707">
                  <c:v>171.00800000491802</c:v>
                </c:pt>
                <c:pt idx="27708">
                  <c:v>171.016000004918</c:v>
                </c:pt>
                <c:pt idx="27709">
                  <c:v>171.02400000491798</c:v>
                </c:pt>
                <c:pt idx="27710">
                  <c:v>171.03200000491799</c:v>
                </c:pt>
                <c:pt idx="27711">
                  <c:v>171.04000000491899</c:v>
                </c:pt>
                <c:pt idx="27712">
                  <c:v>171.04800000491898</c:v>
                </c:pt>
                <c:pt idx="27713">
                  <c:v>171.05600000491899</c:v>
                </c:pt>
                <c:pt idx="27714">
                  <c:v>171.064000004919</c:v>
                </c:pt>
                <c:pt idx="27715">
                  <c:v>171.07200000492</c:v>
                </c:pt>
                <c:pt idx="27716">
                  <c:v>171.08000000491998</c:v>
                </c:pt>
                <c:pt idx="27717">
                  <c:v>171.08800000491999</c:v>
                </c:pt>
                <c:pt idx="27718">
                  <c:v>171.09600000492</c:v>
                </c:pt>
                <c:pt idx="27719">
                  <c:v>171.10400000492098</c:v>
                </c:pt>
                <c:pt idx="27720">
                  <c:v>171.11200000492099</c:v>
                </c:pt>
                <c:pt idx="27721">
                  <c:v>171.120000004921</c:v>
                </c:pt>
                <c:pt idx="27722">
                  <c:v>171.12800000492101</c:v>
                </c:pt>
                <c:pt idx="27723">
                  <c:v>171.13600000492099</c:v>
                </c:pt>
                <c:pt idx="27724">
                  <c:v>171.14400000492199</c:v>
                </c:pt>
                <c:pt idx="27725">
                  <c:v>171.152000004922</c:v>
                </c:pt>
                <c:pt idx="27726">
                  <c:v>171.16000000492201</c:v>
                </c:pt>
                <c:pt idx="27727">
                  <c:v>171.16800000492199</c:v>
                </c:pt>
                <c:pt idx="27728">
                  <c:v>171.176000004923</c:v>
                </c:pt>
                <c:pt idx="27729">
                  <c:v>171.18400000492301</c:v>
                </c:pt>
                <c:pt idx="27730">
                  <c:v>171.19200000492299</c:v>
                </c:pt>
                <c:pt idx="27731">
                  <c:v>171.200000004923</c:v>
                </c:pt>
                <c:pt idx="27732">
                  <c:v>171.208000004924</c:v>
                </c:pt>
                <c:pt idx="27733">
                  <c:v>171.21600000492401</c:v>
                </c:pt>
                <c:pt idx="27734">
                  <c:v>171.22400000492399</c:v>
                </c:pt>
                <c:pt idx="27735">
                  <c:v>171.232000004924</c:v>
                </c:pt>
                <c:pt idx="27736">
                  <c:v>171.24000000492401</c:v>
                </c:pt>
                <c:pt idx="27737">
                  <c:v>171.24800000492499</c:v>
                </c:pt>
                <c:pt idx="27738">
                  <c:v>171.256000004925</c:v>
                </c:pt>
                <c:pt idx="27739">
                  <c:v>171.26400000492501</c:v>
                </c:pt>
                <c:pt idx="27740">
                  <c:v>171.27200000492502</c:v>
                </c:pt>
                <c:pt idx="27741">
                  <c:v>171.28000000492599</c:v>
                </c:pt>
                <c:pt idx="27742">
                  <c:v>171.288000004926</c:v>
                </c:pt>
                <c:pt idx="27743">
                  <c:v>171.29600000492601</c:v>
                </c:pt>
                <c:pt idx="27744">
                  <c:v>171.304000004926</c:v>
                </c:pt>
                <c:pt idx="27745">
                  <c:v>171.312000004927</c:v>
                </c:pt>
                <c:pt idx="27746">
                  <c:v>171.32000000492701</c:v>
                </c:pt>
                <c:pt idx="27747">
                  <c:v>171.32800000492702</c:v>
                </c:pt>
                <c:pt idx="27748">
                  <c:v>171.336000004927</c:v>
                </c:pt>
                <c:pt idx="27749">
                  <c:v>171.34400000492701</c:v>
                </c:pt>
                <c:pt idx="27750">
                  <c:v>171.35200000492802</c:v>
                </c:pt>
                <c:pt idx="27751">
                  <c:v>171.360000004928</c:v>
                </c:pt>
                <c:pt idx="27752">
                  <c:v>171.36800000492801</c:v>
                </c:pt>
                <c:pt idx="27753">
                  <c:v>171.37600000492802</c:v>
                </c:pt>
                <c:pt idx="27754">
                  <c:v>171.38400000492902</c:v>
                </c:pt>
                <c:pt idx="27755">
                  <c:v>171.392000004929</c:v>
                </c:pt>
                <c:pt idx="27756">
                  <c:v>171.40000000492901</c:v>
                </c:pt>
                <c:pt idx="27757">
                  <c:v>171.40800000492899</c:v>
                </c:pt>
                <c:pt idx="27758">
                  <c:v>171.41600000493003</c:v>
                </c:pt>
                <c:pt idx="27759">
                  <c:v>171.42400000493001</c:v>
                </c:pt>
                <c:pt idx="27760">
                  <c:v>171.43200000492999</c:v>
                </c:pt>
                <c:pt idx="27761">
                  <c:v>171.44000000493</c:v>
                </c:pt>
                <c:pt idx="27762">
                  <c:v>171.44800000492998</c:v>
                </c:pt>
                <c:pt idx="27763">
                  <c:v>171.45600000493098</c:v>
                </c:pt>
                <c:pt idx="27764">
                  <c:v>171.46400000493099</c:v>
                </c:pt>
                <c:pt idx="27765">
                  <c:v>171.472000004931</c:v>
                </c:pt>
                <c:pt idx="27766">
                  <c:v>171.48000000493099</c:v>
                </c:pt>
                <c:pt idx="27767">
                  <c:v>171.48800000493199</c:v>
                </c:pt>
                <c:pt idx="27768">
                  <c:v>171.496000004932</c:v>
                </c:pt>
                <c:pt idx="27769">
                  <c:v>171.50400000493198</c:v>
                </c:pt>
                <c:pt idx="27770">
                  <c:v>171.51200000493199</c:v>
                </c:pt>
                <c:pt idx="27771">
                  <c:v>171.520000004933</c:v>
                </c:pt>
                <c:pt idx="27772">
                  <c:v>171.52800000493301</c:v>
                </c:pt>
                <c:pt idx="27773">
                  <c:v>171.53600000493299</c:v>
                </c:pt>
                <c:pt idx="27774">
                  <c:v>171.544000004933</c:v>
                </c:pt>
                <c:pt idx="27775">
                  <c:v>171.55200000493301</c:v>
                </c:pt>
                <c:pt idx="27776">
                  <c:v>171.56000000493398</c:v>
                </c:pt>
                <c:pt idx="27777">
                  <c:v>171.56800000493399</c:v>
                </c:pt>
                <c:pt idx="27778">
                  <c:v>171.576000004934</c:v>
                </c:pt>
                <c:pt idx="27779">
                  <c:v>171.58400000493401</c:v>
                </c:pt>
                <c:pt idx="27780">
                  <c:v>171.59200000493499</c:v>
                </c:pt>
                <c:pt idx="27781">
                  <c:v>171.600000004935</c:v>
                </c:pt>
                <c:pt idx="27782">
                  <c:v>171.60800000493501</c:v>
                </c:pt>
                <c:pt idx="27783">
                  <c:v>171.61600000493499</c:v>
                </c:pt>
                <c:pt idx="27784">
                  <c:v>171.624000004935</c:v>
                </c:pt>
                <c:pt idx="27785">
                  <c:v>171.632000004936</c:v>
                </c:pt>
                <c:pt idx="27786">
                  <c:v>171.64000000493601</c:v>
                </c:pt>
                <c:pt idx="27787">
                  <c:v>171.64800000493599</c:v>
                </c:pt>
                <c:pt idx="27788">
                  <c:v>171.656000004936</c:v>
                </c:pt>
                <c:pt idx="27789">
                  <c:v>171.66400000493701</c:v>
                </c:pt>
                <c:pt idx="27790">
                  <c:v>171.67200000493699</c:v>
                </c:pt>
                <c:pt idx="27791">
                  <c:v>171.680000004937</c:v>
                </c:pt>
                <c:pt idx="27792">
                  <c:v>171.68800000493701</c:v>
                </c:pt>
                <c:pt idx="27793">
                  <c:v>171.69600000493801</c:v>
                </c:pt>
                <c:pt idx="27794">
                  <c:v>171.704000004938</c:v>
                </c:pt>
                <c:pt idx="27795">
                  <c:v>171.71200000493801</c:v>
                </c:pt>
                <c:pt idx="27796">
                  <c:v>171.72000000493802</c:v>
                </c:pt>
                <c:pt idx="27797">
                  <c:v>171.728000004938</c:v>
                </c:pt>
                <c:pt idx="27798">
                  <c:v>171.736000004939</c:v>
                </c:pt>
                <c:pt idx="27799">
                  <c:v>171.74400000493901</c:v>
                </c:pt>
                <c:pt idx="27800">
                  <c:v>171.75200000493902</c:v>
                </c:pt>
                <c:pt idx="27801">
                  <c:v>171.760000004939</c:v>
                </c:pt>
                <c:pt idx="27802">
                  <c:v>171.76800000494001</c:v>
                </c:pt>
                <c:pt idx="27803">
                  <c:v>171.77600000494002</c:v>
                </c:pt>
                <c:pt idx="27804">
                  <c:v>171.78400000494003</c:v>
                </c:pt>
                <c:pt idx="27805">
                  <c:v>171.79200000494001</c:v>
                </c:pt>
                <c:pt idx="27806">
                  <c:v>171.80000000494101</c:v>
                </c:pt>
                <c:pt idx="27807">
                  <c:v>171.80800000494102</c:v>
                </c:pt>
                <c:pt idx="27808">
                  <c:v>171.81600000494097</c:v>
                </c:pt>
                <c:pt idx="27809">
                  <c:v>171.82400000494098</c:v>
                </c:pt>
                <c:pt idx="27810">
                  <c:v>171.83200000494099</c:v>
                </c:pt>
                <c:pt idx="27811">
                  <c:v>171.840000004942</c:v>
                </c:pt>
                <c:pt idx="27812">
                  <c:v>171.84800000494198</c:v>
                </c:pt>
                <c:pt idx="27813">
                  <c:v>171.85600000494199</c:v>
                </c:pt>
                <c:pt idx="27814">
                  <c:v>171.864000004942</c:v>
                </c:pt>
                <c:pt idx="27815">
                  <c:v>171.87200000494298</c:v>
                </c:pt>
                <c:pt idx="27816">
                  <c:v>171.88000000494299</c:v>
                </c:pt>
                <c:pt idx="27817">
                  <c:v>171.888000004943</c:v>
                </c:pt>
                <c:pt idx="27818">
                  <c:v>171.89600000494301</c:v>
                </c:pt>
                <c:pt idx="27819">
                  <c:v>171.90400000494398</c:v>
                </c:pt>
                <c:pt idx="27820">
                  <c:v>171.91200000494399</c:v>
                </c:pt>
                <c:pt idx="27821">
                  <c:v>171.920000004944</c:v>
                </c:pt>
                <c:pt idx="27822">
                  <c:v>171.92800000494398</c:v>
                </c:pt>
                <c:pt idx="27823">
                  <c:v>171.93600000494399</c:v>
                </c:pt>
                <c:pt idx="27824">
                  <c:v>171.944000004945</c:v>
                </c:pt>
                <c:pt idx="27825">
                  <c:v>171.95200000494501</c:v>
                </c:pt>
                <c:pt idx="27826">
                  <c:v>171.96000000494499</c:v>
                </c:pt>
                <c:pt idx="27827">
                  <c:v>171.968000004945</c:v>
                </c:pt>
                <c:pt idx="27828">
                  <c:v>171.976000004946</c:v>
                </c:pt>
                <c:pt idx="27829">
                  <c:v>171.98400000494601</c:v>
                </c:pt>
                <c:pt idx="27830">
                  <c:v>171.99200000494599</c:v>
                </c:pt>
                <c:pt idx="27831">
                  <c:v>172.000000004946</c:v>
                </c:pt>
                <c:pt idx="27832">
                  <c:v>172.00800000494701</c:v>
                </c:pt>
                <c:pt idx="27833">
                  <c:v>172.01600000494699</c:v>
                </c:pt>
                <c:pt idx="27834">
                  <c:v>172.024000004947</c:v>
                </c:pt>
                <c:pt idx="27835">
                  <c:v>172.03200000494701</c:v>
                </c:pt>
                <c:pt idx="27836">
                  <c:v>172.04000000494702</c:v>
                </c:pt>
                <c:pt idx="27837">
                  <c:v>172.04800000494799</c:v>
                </c:pt>
                <c:pt idx="27838">
                  <c:v>172.056000004948</c:v>
                </c:pt>
                <c:pt idx="27839">
                  <c:v>172.06400000494801</c:v>
                </c:pt>
                <c:pt idx="27840">
                  <c:v>172.07200000494799</c:v>
                </c:pt>
                <c:pt idx="27841">
                  <c:v>172.080000004949</c:v>
                </c:pt>
                <c:pt idx="27842">
                  <c:v>172.08800000494901</c:v>
                </c:pt>
                <c:pt idx="27843">
                  <c:v>172.09600000494902</c:v>
                </c:pt>
                <c:pt idx="27844">
                  <c:v>172.104000004949</c:v>
                </c:pt>
                <c:pt idx="27845">
                  <c:v>172.11200000495</c:v>
                </c:pt>
                <c:pt idx="27846">
                  <c:v>172.12000000495001</c:v>
                </c:pt>
                <c:pt idx="27847">
                  <c:v>172.12800000495</c:v>
                </c:pt>
                <c:pt idx="27848">
                  <c:v>172.13600000495001</c:v>
                </c:pt>
                <c:pt idx="27849">
                  <c:v>172.14400000495002</c:v>
                </c:pt>
                <c:pt idx="27850">
                  <c:v>172.15200000495102</c:v>
                </c:pt>
                <c:pt idx="27851">
                  <c:v>172.160000004951</c:v>
                </c:pt>
                <c:pt idx="27852">
                  <c:v>172.16800000495101</c:v>
                </c:pt>
                <c:pt idx="27853">
                  <c:v>172.17600000495102</c:v>
                </c:pt>
                <c:pt idx="27854">
                  <c:v>172.184000004952</c:v>
                </c:pt>
                <c:pt idx="27855">
                  <c:v>172.19200000495201</c:v>
                </c:pt>
                <c:pt idx="27856">
                  <c:v>172.20000000495202</c:v>
                </c:pt>
                <c:pt idx="27857">
                  <c:v>172.208000004952</c:v>
                </c:pt>
                <c:pt idx="27858">
                  <c:v>172.216000004953</c:v>
                </c:pt>
                <c:pt idx="27859">
                  <c:v>172.22400000495301</c:v>
                </c:pt>
                <c:pt idx="27860">
                  <c:v>172.23200000495299</c:v>
                </c:pt>
                <c:pt idx="27861">
                  <c:v>172.24000000495298</c:v>
                </c:pt>
                <c:pt idx="27862">
                  <c:v>172.24800000495298</c:v>
                </c:pt>
                <c:pt idx="27863">
                  <c:v>172.25600000495399</c:v>
                </c:pt>
                <c:pt idx="27864">
                  <c:v>172.264000004954</c:v>
                </c:pt>
                <c:pt idx="27865">
                  <c:v>172.27200000495398</c:v>
                </c:pt>
                <c:pt idx="27866">
                  <c:v>172.28000000495399</c:v>
                </c:pt>
                <c:pt idx="27867">
                  <c:v>172.28800000495499</c:v>
                </c:pt>
                <c:pt idx="27868">
                  <c:v>172.296000004955</c:v>
                </c:pt>
                <c:pt idx="27869">
                  <c:v>172.30400000495499</c:v>
                </c:pt>
                <c:pt idx="27870">
                  <c:v>172.312000004955</c:v>
                </c:pt>
                <c:pt idx="27871">
                  <c:v>172.320000004956</c:v>
                </c:pt>
                <c:pt idx="27872">
                  <c:v>172.32800000495598</c:v>
                </c:pt>
                <c:pt idx="27873">
                  <c:v>172.33600000495599</c:v>
                </c:pt>
                <c:pt idx="27874">
                  <c:v>172.344000004956</c:v>
                </c:pt>
                <c:pt idx="27875">
                  <c:v>172.35200000495601</c:v>
                </c:pt>
                <c:pt idx="27876">
                  <c:v>172.36000000495699</c:v>
                </c:pt>
                <c:pt idx="27877">
                  <c:v>172.368000004957</c:v>
                </c:pt>
                <c:pt idx="27878">
                  <c:v>172.37600000495701</c:v>
                </c:pt>
                <c:pt idx="27879">
                  <c:v>172.38400000495699</c:v>
                </c:pt>
                <c:pt idx="27880">
                  <c:v>172.39200000495799</c:v>
                </c:pt>
                <c:pt idx="27881">
                  <c:v>172.400000004958</c:v>
                </c:pt>
                <c:pt idx="27882">
                  <c:v>172.40800000495801</c:v>
                </c:pt>
                <c:pt idx="27883">
                  <c:v>172.41600000495799</c:v>
                </c:pt>
                <c:pt idx="27884">
                  <c:v>172.424000004958</c:v>
                </c:pt>
                <c:pt idx="27885">
                  <c:v>172.43200000495901</c:v>
                </c:pt>
                <c:pt idx="27886">
                  <c:v>172.44000000495899</c:v>
                </c:pt>
                <c:pt idx="27887">
                  <c:v>172.448000004959</c:v>
                </c:pt>
                <c:pt idx="27888">
                  <c:v>172.45600000495901</c:v>
                </c:pt>
                <c:pt idx="27889">
                  <c:v>172.46400000496001</c:v>
                </c:pt>
                <c:pt idx="27890">
                  <c:v>172.47200000495999</c:v>
                </c:pt>
                <c:pt idx="27891">
                  <c:v>172.48000000496</c:v>
                </c:pt>
                <c:pt idx="27892">
                  <c:v>172.48800000496001</c:v>
                </c:pt>
                <c:pt idx="27893">
                  <c:v>172.49600000496099</c:v>
                </c:pt>
                <c:pt idx="27894">
                  <c:v>172.504000004961</c:v>
                </c:pt>
                <c:pt idx="27895">
                  <c:v>172.51200000496101</c:v>
                </c:pt>
                <c:pt idx="27896">
                  <c:v>172.52000000496102</c:v>
                </c:pt>
                <c:pt idx="27897">
                  <c:v>172.528000004961</c:v>
                </c:pt>
                <c:pt idx="27898">
                  <c:v>172.53600000496201</c:v>
                </c:pt>
                <c:pt idx="27899">
                  <c:v>172.54400000496202</c:v>
                </c:pt>
                <c:pt idx="27900">
                  <c:v>172.552000004962</c:v>
                </c:pt>
                <c:pt idx="27901">
                  <c:v>172.56000000496201</c:v>
                </c:pt>
                <c:pt idx="27902">
                  <c:v>172.56800000496301</c:v>
                </c:pt>
                <c:pt idx="27903">
                  <c:v>172.57600000496302</c:v>
                </c:pt>
                <c:pt idx="27904">
                  <c:v>172.584000004963</c:v>
                </c:pt>
                <c:pt idx="27905">
                  <c:v>172.59200000496298</c:v>
                </c:pt>
                <c:pt idx="27906">
                  <c:v>172.60000000496402</c:v>
                </c:pt>
                <c:pt idx="27907">
                  <c:v>172.60800000496403</c:v>
                </c:pt>
                <c:pt idx="27908">
                  <c:v>172.61600000496398</c:v>
                </c:pt>
                <c:pt idx="27909">
                  <c:v>172.62400000496399</c:v>
                </c:pt>
                <c:pt idx="27910">
                  <c:v>172.632000004964</c:v>
                </c:pt>
                <c:pt idx="27911">
                  <c:v>172.64000000496497</c:v>
                </c:pt>
                <c:pt idx="27912">
                  <c:v>172.64800000496498</c:v>
                </c:pt>
                <c:pt idx="27913">
                  <c:v>172.65600000496499</c:v>
                </c:pt>
                <c:pt idx="27914">
                  <c:v>172.664000004965</c:v>
                </c:pt>
                <c:pt idx="27915">
                  <c:v>172.67200000496598</c:v>
                </c:pt>
                <c:pt idx="27916">
                  <c:v>172.68000000496599</c:v>
                </c:pt>
                <c:pt idx="27917">
                  <c:v>172.688000004966</c:v>
                </c:pt>
                <c:pt idx="27918">
                  <c:v>172.69600000496598</c:v>
                </c:pt>
                <c:pt idx="27919">
                  <c:v>172.70400000496699</c:v>
                </c:pt>
                <c:pt idx="27920">
                  <c:v>172.712000004967</c:v>
                </c:pt>
                <c:pt idx="27921">
                  <c:v>172.72000000496701</c:v>
                </c:pt>
                <c:pt idx="27922">
                  <c:v>172.72800000496699</c:v>
                </c:pt>
                <c:pt idx="27923">
                  <c:v>172.736000004967</c:v>
                </c:pt>
                <c:pt idx="27924">
                  <c:v>172.744000004968</c:v>
                </c:pt>
                <c:pt idx="27925">
                  <c:v>172.75200000496798</c:v>
                </c:pt>
                <c:pt idx="27926">
                  <c:v>172.76000000496799</c:v>
                </c:pt>
                <c:pt idx="27927">
                  <c:v>172.768000004968</c:v>
                </c:pt>
                <c:pt idx="27928">
                  <c:v>172.77600000496901</c:v>
                </c:pt>
                <c:pt idx="27929">
                  <c:v>172.78400000496899</c:v>
                </c:pt>
                <c:pt idx="27930">
                  <c:v>172.792000004969</c:v>
                </c:pt>
                <c:pt idx="27931">
                  <c:v>172.80000000496901</c:v>
                </c:pt>
                <c:pt idx="27932">
                  <c:v>172.80800000497001</c:v>
                </c:pt>
                <c:pt idx="27933">
                  <c:v>172.81600000496999</c:v>
                </c:pt>
                <c:pt idx="27934">
                  <c:v>172.82400000497</c:v>
                </c:pt>
                <c:pt idx="27935">
                  <c:v>172.83200000497001</c:v>
                </c:pt>
                <c:pt idx="27936">
                  <c:v>172.84000000496999</c:v>
                </c:pt>
                <c:pt idx="27937">
                  <c:v>172.848000004971</c:v>
                </c:pt>
                <c:pt idx="27938">
                  <c:v>172.85600000497101</c:v>
                </c:pt>
                <c:pt idx="27939">
                  <c:v>172.86400000497102</c:v>
                </c:pt>
                <c:pt idx="27940">
                  <c:v>172.872000004971</c:v>
                </c:pt>
                <c:pt idx="27941">
                  <c:v>172.880000004972</c:v>
                </c:pt>
                <c:pt idx="27942">
                  <c:v>172.88800000497201</c:v>
                </c:pt>
                <c:pt idx="27943">
                  <c:v>172.896000004972</c:v>
                </c:pt>
                <c:pt idx="27944">
                  <c:v>172.904000004972</c:v>
                </c:pt>
                <c:pt idx="27945">
                  <c:v>172.91200000497301</c:v>
                </c:pt>
                <c:pt idx="27946">
                  <c:v>172.92000000497302</c:v>
                </c:pt>
                <c:pt idx="27947">
                  <c:v>172.928000004973</c:v>
                </c:pt>
                <c:pt idx="27948">
                  <c:v>172.93600000497301</c:v>
                </c:pt>
                <c:pt idx="27949">
                  <c:v>172.94400000497302</c:v>
                </c:pt>
                <c:pt idx="27950">
                  <c:v>172.952000004974</c:v>
                </c:pt>
                <c:pt idx="27951">
                  <c:v>172.96000000497401</c:v>
                </c:pt>
                <c:pt idx="27952">
                  <c:v>172.96800000497402</c:v>
                </c:pt>
                <c:pt idx="27953">
                  <c:v>172.97600000497403</c:v>
                </c:pt>
                <c:pt idx="27954">
                  <c:v>172.984000004975</c:v>
                </c:pt>
                <c:pt idx="27955">
                  <c:v>172.99200000497501</c:v>
                </c:pt>
                <c:pt idx="27956">
                  <c:v>173.00000000497502</c:v>
                </c:pt>
                <c:pt idx="27957">
                  <c:v>173.00800000497497</c:v>
                </c:pt>
                <c:pt idx="27958">
                  <c:v>173.01600000497601</c:v>
                </c:pt>
                <c:pt idx="27959">
                  <c:v>173.02400000497602</c:v>
                </c:pt>
                <c:pt idx="27960">
                  <c:v>173.032000004976</c:v>
                </c:pt>
                <c:pt idx="27961">
                  <c:v>173.04000000497598</c:v>
                </c:pt>
                <c:pt idx="27962">
                  <c:v>173.04800000497599</c:v>
                </c:pt>
                <c:pt idx="27963">
                  <c:v>173.05600000497699</c:v>
                </c:pt>
                <c:pt idx="27964">
                  <c:v>173.06400000497698</c:v>
                </c:pt>
                <c:pt idx="27965">
                  <c:v>173.07200000497699</c:v>
                </c:pt>
                <c:pt idx="27966">
                  <c:v>173.08000000497699</c:v>
                </c:pt>
                <c:pt idx="27967">
                  <c:v>173.088000004978</c:v>
                </c:pt>
                <c:pt idx="27968">
                  <c:v>173.09600000497798</c:v>
                </c:pt>
                <c:pt idx="27969">
                  <c:v>173.10400000497799</c:v>
                </c:pt>
                <c:pt idx="27970">
                  <c:v>173.112000004978</c:v>
                </c:pt>
                <c:pt idx="27971">
                  <c:v>173.120000004979</c:v>
                </c:pt>
                <c:pt idx="27972">
                  <c:v>173.12800000497899</c:v>
                </c:pt>
                <c:pt idx="27973">
                  <c:v>173.136000004979</c:v>
                </c:pt>
                <c:pt idx="27974">
                  <c:v>173.14400000497901</c:v>
                </c:pt>
                <c:pt idx="27975">
                  <c:v>173.15200000497899</c:v>
                </c:pt>
                <c:pt idx="27976">
                  <c:v>173.16000000497999</c:v>
                </c:pt>
              </c:numCache>
            </c:numRef>
          </c:xVal>
          <c:yVal>
            <c:numRef>
              <c:f>'1448-22%'!$E$4:$E$27980</c:f>
              <c:numCache>
                <c:formatCode>General</c:formatCode>
                <c:ptCount val="27977"/>
                <c:pt idx="0">
                  <c:v>-0.42753439999999998</c:v>
                </c:pt>
                <c:pt idx="1">
                  <c:v>-0.42753439999999998</c:v>
                </c:pt>
                <c:pt idx="2">
                  <c:v>-0.42753439999999998</c:v>
                </c:pt>
                <c:pt idx="3">
                  <c:v>-0.42753439999999998</c:v>
                </c:pt>
                <c:pt idx="4">
                  <c:v>-0.43061019999999994</c:v>
                </c:pt>
                <c:pt idx="5">
                  <c:v>-0.43368600000000002</c:v>
                </c:pt>
                <c:pt idx="6">
                  <c:v>-0.43061019999999994</c:v>
                </c:pt>
                <c:pt idx="7">
                  <c:v>-0.42753439999999998</c:v>
                </c:pt>
                <c:pt idx="8">
                  <c:v>-0.42753439999999998</c:v>
                </c:pt>
                <c:pt idx="9">
                  <c:v>-0.43061019999999994</c:v>
                </c:pt>
                <c:pt idx="10">
                  <c:v>-0.43061019999999994</c:v>
                </c:pt>
                <c:pt idx="11">
                  <c:v>-0.43061019999999994</c:v>
                </c:pt>
                <c:pt idx="12">
                  <c:v>-0.42753439999999998</c:v>
                </c:pt>
                <c:pt idx="13">
                  <c:v>-0.42753439999999998</c:v>
                </c:pt>
                <c:pt idx="14">
                  <c:v>-0.42753439999999998</c:v>
                </c:pt>
                <c:pt idx="15">
                  <c:v>-0.43061019999999994</c:v>
                </c:pt>
                <c:pt idx="16">
                  <c:v>-0.42753439999999998</c:v>
                </c:pt>
                <c:pt idx="17">
                  <c:v>-0.42753439999999998</c:v>
                </c:pt>
                <c:pt idx="18">
                  <c:v>-0.42753439999999998</c:v>
                </c:pt>
                <c:pt idx="19">
                  <c:v>-0.42445860000000002</c:v>
                </c:pt>
                <c:pt idx="20">
                  <c:v>-0.42753439999999998</c:v>
                </c:pt>
                <c:pt idx="21">
                  <c:v>-0.42753439999999998</c:v>
                </c:pt>
                <c:pt idx="22">
                  <c:v>-0.42753439999999998</c:v>
                </c:pt>
                <c:pt idx="23">
                  <c:v>-0.42753439999999998</c:v>
                </c:pt>
                <c:pt idx="24">
                  <c:v>-0.42753439999999998</c:v>
                </c:pt>
                <c:pt idx="25">
                  <c:v>-0.42753439999999998</c:v>
                </c:pt>
                <c:pt idx="26">
                  <c:v>-0.42753439999999998</c:v>
                </c:pt>
                <c:pt idx="27">
                  <c:v>-0.43061019999999994</c:v>
                </c:pt>
                <c:pt idx="28">
                  <c:v>-0.42753439999999998</c:v>
                </c:pt>
                <c:pt idx="29">
                  <c:v>-0.42753439999999998</c:v>
                </c:pt>
                <c:pt idx="30">
                  <c:v>-0.42753439999999998</c:v>
                </c:pt>
                <c:pt idx="31">
                  <c:v>-0.42753439999999998</c:v>
                </c:pt>
                <c:pt idx="32">
                  <c:v>-0.42445860000000002</c:v>
                </c:pt>
                <c:pt idx="33">
                  <c:v>-0.42753439999999998</c:v>
                </c:pt>
                <c:pt idx="34">
                  <c:v>-0.43061019999999994</c:v>
                </c:pt>
                <c:pt idx="35">
                  <c:v>-0.43061019999999994</c:v>
                </c:pt>
                <c:pt idx="36">
                  <c:v>-0.42753439999999998</c:v>
                </c:pt>
                <c:pt idx="37">
                  <c:v>-0.42445860000000002</c:v>
                </c:pt>
                <c:pt idx="38">
                  <c:v>-0.42445860000000002</c:v>
                </c:pt>
                <c:pt idx="39">
                  <c:v>-0.43061019999999994</c:v>
                </c:pt>
                <c:pt idx="40">
                  <c:v>-0.42753439999999998</c:v>
                </c:pt>
                <c:pt idx="41">
                  <c:v>-0.42445860000000002</c:v>
                </c:pt>
                <c:pt idx="42">
                  <c:v>-0.42445860000000002</c:v>
                </c:pt>
                <c:pt idx="43">
                  <c:v>-0.42445860000000002</c:v>
                </c:pt>
                <c:pt idx="44">
                  <c:v>-0.42753439999999998</c:v>
                </c:pt>
                <c:pt idx="45">
                  <c:v>-0.42753439999999998</c:v>
                </c:pt>
                <c:pt idx="46">
                  <c:v>-0.42753439999999998</c:v>
                </c:pt>
                <c:pt idx="47">
                  <c:v>-0.42753439999999998</c:v>
                </c:pt>
                <c:pt idx="48">
                  <c:v>-0.42445860000000002</c:v>
                </c:pt>
                <c:pt idx="49">
                  <c:v>-0.4213829</c:v>
                </c:pt>
                <c:pt idx="50">
                  <c:v>-0.41830699999999998</c:v>
                </c:pt>
                <c:pt idx="51">
                  <c:v>-0.4213829</c:v>
                </c:pt>
                <c:pt idx="52">
                  <c:v>-0.4213829</c:v>
                </c:pt>
                <c:pt idx="53">
                  <c:v>-0.4213829</c:v>
                </c:pt>
                <c:pt idx="54">
                  <c:v>-0.4213829</c:v>
                </c:pt>
                <c:pt idx="55">
                  <c:v>-0.41830699999999998</c:v>
                </c:pt>
                <c:pt idx="56">
                  <c:v>-0.4213829</c:v>
                </c:pt>
                <c:pt idx="57">
                  <c:v>-0.4213829</c:v>
                </c:pt>
                <c:pt idx="58">
                  <c:v>-0.4213829</c:v>
                </c:pt>
                <c:pt idx="59">
                  <c:v>-0.41830699999999998</c:v>
                </c:pt>
                <c:pt idx="60">
                  <c:v>-0.41830699999999998</c:v>
                </c:pt>
                <c:pt idx="61">
                  <c:v>-0.41830699999999998</c:v>
                </c:pt>
                <c:pt idx="62">
                  <c:v>-0.41523129999999997</c:v>
                </c:pt>
                <c:pt idx="63">
                  <c:v>-0.41215550000000001</c:v>
                </c:pt>
                <c:pt idx="64">
                  <c:v>-0.41523129999999997</c:v>
                </c:pt>
                <c:pt idx="65">
                  <c:v>-0.41523129999999997</c:v>
                </c:pt>
                <c:pt idx="66">
                  <c:v>-0.41830699999999998</c:v>
                </c:pt>
                <c:pt idx="67">
                  <c:v>-0.41830699999999998</c:v>
                </c:pt>
                <c:pt idx="68">
                  <c:v>-0.41523129999999997</c:v>
                </c:pt>
                <c:pt idx="69">
                  <c:v>-0.41830699999999998</c:v>
                </c:pt>
                <c:pt idx="70">
                  <c:v>-0.41830699999999998</c:v>
                </c:pt>
                <c:pt idx="71">
                  <c:v>-0.41523129999999997</c:v>
                </c:pt>
                <c:pt idx="72">
                  <c:v>-0.41523129999999997</c:v>
                </c:pt>
                <c:pt idx="73">
                  <c:v>-0.41523129999999997</c:v>
                </c:pt>
                <c:pt idx="74">
                  <c:v>-0.41523129999999997</c:v>
                </c:pt>
                <c:pt idx="75">
                  <c:v>-0.41215550000000001</c:v>
                </c:pt>
                <c:pt idx="76">
                  <c:v>-0.41523129999999997</c:v>
                </c:pt>
                <c:pt idx="77">
                  <c:v>-0.41830699999999998</c:v>
                </c:pt>
                <c:pt idx="78">
                  <c:v>-0.41830699999999998</c:v>
                </c:pt>
                <c:pt idx="79">
                  <c:v>-0.41830699999999998</c:v>
                </c:pt>
                <c:pt idx="80">
                  <c:v>-0.4213829</c:v>
                </c:pt>
                <c:pt idx="81">
                  <c:v>-0.4213829</c:v>
                </c:pt>
                <c:pt idx="82">
                  <c:v>-0.4213829</c:v>
                </c:pt>
                <c:pt idx="83">
                  <c:v>-0.42445860000000002</c:v>
                </c:pt>
                <c:pt idx="84">
                  <c:v>-0.42753439999999998</c:v>
                </c:pt>
                <c:pt idx="85">
                  <c:v>-0.42445860000000002</c:v>
                </c:pt>
                <c:pt idx="86">
                  <c:v>-0.42445860000000002</c:v>
                </c:pt>
                <c:pt idx="87">
                  <c:v>-0.4213829</c:v>
                </c:pt>
                <c:pt idx="88">
                  <c:v>-0.4213829</c:v>
                </c:pt>
                <c:pt idx="89">
                  <c:v>-0.4213829</c:v>
                </c:pt>
                <c:pt idx="90">
                  <c:v>-0.41830699999999998</c:v>
                </c:pt>
                <c:pt idx="91">
                  <c:v>-0.41523129999999997</c:v>
                </c:pt>
                <c:pt idx="92">
                  <c:v>-0.41830699999999998</c:v>
                </c:pt>
                <c:pt idx="93">
                  <c:v>-0.41830699999999998</c:v>
                </c:pt>
                <c:pt idx="94">
                  <c:v>-0.41523129999999997</c:v>
                </c:pt>
                <c:pt idx="95">
                  <c:v>-0.41830699999999998</c:v>
                </c:pt>
                <c:pt idx="96">
                  <c:v>-0.4213829</c:v>
                </c:pt>
                <c:pt idx="97">
                  <c:v>-0.4213829</c:v>
                </c:pt>
                <c:pt idx="98">
                  <c:v>-0.41830699999999998</c:v>
                </c:pt>
                <c:pt idx="99">
                  <c:v>-0.41830699999999998</c:v>
                </c:pt>
                <c:pt idx="100">
                  <c:v>-0.41830699999999998</c:v>
                </c:pt>
                <c:pt idx="101">
                  <c:v>-0.41830699999999998</c:v>
                </c:pt>
                <c:pt idx="102">
                  <c:v>-0.41830699999999998</c:v>
                </c:pt>
                <c:pt idx="103">
                  <c:v>-0.41523129999999997</c:v>
                </c:pt>
                <c:pt idx="104">
                  <c:v>-0.41830699999999998</c:v>
                </c:pt>
                <c:pt idx="105">
                  <c:v>-0.41523129999999997</c:v>
                </c:pt>
                <c:pt idx="106">
                  <c:v>-0.41523129999999997</c:v>
                </c:pt>
                <c:pt idx="107">
                  <c:v>-0.41523129999999997</c:v>
                </c:pt>
                <c:pt idx="108">
                  <c:v>-0.41523129999999997</c:v>
                </c:pt>
                <c:pt idx="109">
                  <c:v>-0.41215550000000001</c:v>
                </c:pt>
                <c:pt idx="110">
                  <c:v>-0.41215550000000001</c:v>
                </c:pt>
                <c:pt idx="111">
                  <c:v>-0.41215550000000001</c:v>
                </c:pt>
                <c:pt idx="112">
                  <c:v>-0.41523129999999997</c:v>
                </c:pt>
                <c:pt idx="113">
                  <c:v>-0.41523129999999997</c:v>
                </c:pt>
                <c:pt idx="114">
                  <c:v>-0.41523129999999997</c:v>
                </c:pt>
                <c:pt idx="115">
                  <c:v>-0.41830699999999998</c:v>
                </c:pt>
                <c:pt idx="116">
                  <c:v>-0.41830699999999998</c:v>
                </c:pt>
                <c:pt idx="117">
                  <c:v>-0.41523129999999997</c:v>
                </c:pt>
                <c:pt idx="118">
                  <c:v>-0.41830699999999998</c:v>
                </c:pt>
                <c:pt idx="119">
                  <c:v>-0.41830699999999998</c:v>
                </c:pt>
                <c:pt idx="120">
                  <c:v>-0.4213829</c:v>
                </c:pt>
                <c:pt idx="121">
                  <c:v>-0.41830699999999998</c:v>
                </c:pt>
                <c:pt idx="122">
                  <c:v>-0.41830699999999998</c:v>
                </c:pt>
                <c:pt idx="123">
                  <c:v>-0.4213829</c:v>
                </c:pt>
                <c:pt idx="124">
                  <c:v>-0.41830699999999998</c:v>
                </c:pt>
                <c:pt idx="125">
                  <c:v>-0.41830699999999998</c:v>
                </c:pt>
                <c:pt idx="126">
                  <c:v>-0.4213829</c:v>
                </c:pt>
                <c:pt idx="127">
                  <c:v>-0.4213829</c:v>
                </c:pt>
                <c:pt idx="128">
                  <c:v>-0.42445860000000002</c:v>
                </c:pt>
                <c:pt idx="129">
                  <c:v>-0.42445860000000002</c:v>
                </c:pt>
                <c:pt idx="130">
                  <c:v>-0.42445860000000002</c:v>
                </c:pt>
                <c:pt idx="131">
                  <c:v>-0.4213829</c:v>
                </c:pt>
                <c:pt idx="132">
                  <c:v>-0.4213829</c:v>
                </c:pt>
                <c:pt idx="133">
                  <c:v>-0.4213829</c:v>
                </c:pt>
                <c:pt idx="134">
                  <c:v>-0.4213829</c:v>
                </c:pt>
                <c:pt idx="135">
                  <c:v>-0.4213829</c:v>
                </c:pt>
                <c:pt idx="136">
                  <c:v>-0.42445860000000002</c:v>
                </c:pt>
                <c:pt idx="137">
                  <c:v>-0.42753439999999998</c:v>
                </c:pt>
                <c:pt idx="138">
                  <c:v>-0.42753439999999998</c:v>
                </c:pt>
                <c:pt idx="139">
                  <c:v>-0.42753439999999998</c:v>
                </c:pt>
                <c:pt idx="140">
                  <c:v>-0.42753439999999998</c:v>
                </c:pt>
                <c:pt idx="141">
                  <c:v>-0.43061019999999994</c:v>
                </c:pt>
                <c:pt idx="142">
                  <c:v>-0.42753439999999998</c:v>
                </c:pt>
                <c:pt idx="143">
                  <c:v>-0.42753439999999998</c:v>
                </c:pt>
                <c:pt idx="144">
                  <c:v>-0.42753439999999998</c:v>
                </c:pt>
                <c:pt idx="145">
                  <c:v>-0.43061019999999994</c:v>
                </c:pt>
                <c:pt idx="146">
                  <c:v>-0.43061019999999994</c:v>
                </c:pt>
                <c:pt idx="147">
                  <c:v>-0.42753439999999998</c:v>
                </c:pt>
                <c:pt idx="148">
                  <c:v>-0.42753439999999998</c:v>
                </c:pt>
                <c:pt idx="149">
                  <c:v>-0.43061019999999994</c:v>
                </c:pt>
                <c:pt idx="150">
                  <c:v>-0.42753439999999998</c:v>
                </c:pt>
                <c:pt idx="151">
                  <c:v>-0.42445860000000002</c:v>
                </c:pt>
                <c:pt idx="152">
                  <c:v>-0.42445860000000002</c:v>
                </c:pt>
                <c:pt idx="153">
                  <c:v>-0.42753439999999998</c:v>
                </c:pt>
                <c:pt idx="154">
                  <c:v>-0.42445860000000002</c:v>
                </c:pt>
                <c:pt idx="155">
                  <c:v>-0.4213829</c:v>
                </c:pt>
                <c:pt idx="156">
                  <c:v>-0.4213829</c:v>
                </c:pt>
                <c:pt idx="157">
                  <c:v>-0.4213829</c:v>
                </c:pt>
                <c:pt idx="158">
                  <c:v>-0.42445860000000002</c:v>
                </c:pt>
                <c:pt idx="159">
                  <c:v>-0.4213829</c:v>
                </c:pt>
                <c:pt idx="160">
                  <c:v>-0.42445860000000002</c:v>
                </c:pt>
                <c:pt idx="161">
                  <c:v>-0.4213829</c:v>
                </c:pt>
                <c:pt idx="162">
                  <c:v>-0.41830699999999998</c:v>
                </c:pt>
                <c:pt idx="163">
                  <c:v>-0.4213829</c:v>
                </c:pt>
                <c:pt idx="164">
                  <c:v>-0.4213829</c:v>
                </c:pt>
                <c:pt idx="165">
                  <c:v>-0.4213829</c:v>
                </c:pt>
                <c:pt idx="166">
                  <c:v>-0.41830699999999998</c:v>
                </c:pt>
                <c:pt idx="167">
                  <c:v>-0.41830699999999998</c:v>
                </c:pt>
                <c:pt idx="168">
                  <c:v>-0.41830699999999998</c:v>
                </c:pt>
                <c:pt idx="169">
                  <c:v>-0.41523129999999997</c:v>
                </c:pt>
                <c:pt idx="170">
                  <c:v>-0.41523129999999997</c:v>
                </c:pt>
                <c:pt idx="171">
                  <c:v>-0.41830699999999998</c:v>
                </c:pt>
                <c:pt idx="172">
                  <c:v>-0.41830699999999998</c:v>
                </c:pt>
                <c:pt idx="173">
                  <c:v>-0.41523129999999997</c:v>
                </c:pt>
                <c:pt idx="174">
                  <c:v>-0.41215550000000001</c:v>
                </c:pt>
                <c:pt idx="175">
                  <c:v>-0.41215550000000001</c:v>
                </c:pt>
                <c:pt idx="176">
                  <c:v>-0.41215550000000001</c:v>
                </c:pt>
                <c:pt idx="177">
                  <c:v>-0.41523129999999997</c:v>
                </c:pt>
                <c:pt idx="178">
                  <c:v>-0.41523129999999997</c:v>
                </c:pt>
                <c:pt idx="179">
                  <c:v>-0.41523129999999997</c:v>
                </c:pt>
                <c:pt idx="180">
                  <c:v>-0.41215550000000001</c:v>
                </c:pt>
                <c:pt idx="181">
                  <c:v>-0.41215550000000001</c:v>
                </c:pt>
                <c:pt idx="182">
                  <c:v>-0.41215550000000001</c:v>
                </c:pt>
                <c:pt idx="183">
                  <c:v>-0.41215550000000001</c:v>
                </c:pt>
                <c:pt idx="184">
                  <c:v>-0.41523129999999997</c:v>
                </c:pt>
                <c:pt idx="185">
                  <c:v>-0.41215550000000001</c:v>
                </c:pt>
                <c:pt idx="186">
                  <c:v>-0.41215550000000001</c:v>
                </c:pt>
                <c:pt idx="187">
                  <c:v>-0.41523129999999997</c:v>
                </c:pt>
                <c:pt idx="188">
                  <c:v>-0.41523129999999997</c:v>
                </c:pt>
                <c:pt idx="189">
                  <c:v>-0.41523129999999997</c:v>
                </c:pt>
                <c:pt idx="190">
                  <c:v>-0.41523129999999997</c:v>
                </c:pt>
                <c:pt idx="191">
                  <c:v>-0.41523129999999997</c:v>
                </c:pt>
                <c:pt idx="192">
                  <c:v>-0.41215550000000001</c:v>
                </c:pt>
                <c:pt idx="193">
                  <c:v>-0.40907969999999994</c:v>
                </c:pt>
                <c:pt idx="194">
                  <c:v>-0.40907969999999994</c:v>
                </c:pt>
                <c:pt idx="195">
                  <c:v>-0.40907969999999994</c:v>
                </c:pt>
                <c:pt idx="196">
                  <c:v>-0.40600389999999997</c:v>
                </c:pt>
                <c:pt idx="197">
                  <c:v>-0.40600389999999997</c:v>
                </c:pt>
                <c:pt idx="198">
                  <c:v>-0.40292810000000001</c:v>
                </c:pt>
                <c:pt idx="199">
                  <c:v>-0.40292810000000001</c:v>
                </c:pt>
                <c:pt idx="200">
                  <c:v>-0.40292810000000001</c:v>
                </c:pt>
                <c:pt idx="201">
                  <c:v>-0.40292810000000001</c:v>
                </c:pt>
                <c:pt idx="202">
                  <c:v>-0.39985229999999994</c:v>
                </c:pt>
                <c:pt idx="203">
                  <c:v>-0.39677649999999998</c:v>
                </c:pt>
                <c:pt idx="204">
                  <c:v>-0.39370079999999996</c:v>
                </c:pt>
                <c:pt idx="205">
                  <c:v>-0.39677649999999998</c:v>
                </c:pt>
                <c:pt idx="206">
                  <c:v>-0.39677649999999998</c:v>
                </c:pt>
                <c:pt idx="207">
                  <c:v>-0.39677649999999998</c:v>
                </c:pt>
                <c:pt idx="208">
                  <c:v>-0.39370079999999996</c:v>
                </c:pt>
                <c:pt idx="209">
                  <c:v>-0.39677649999999998</c:v>
                </c:pt>
                <c:pt idx="210">
                  <c:v>-0.39677649999999998</c:v>
                </c:pt>
                <c:pt idx="211">
                  <c:v>-0.39370079999999996</c:v>
                </c:pt>
                <c:pt idx="212">
                  <c:v>-0.39677649999999998</c:v>
                </c:pt>
                <c:pt idx="213">
                  <c:v>-0.39677649999999998</c:v>
                </c:pt>
                <c:pt idx="214">
                  <c:v>-0.39677649999999998</c:v>
                </c:pt>
                <c:pt idx="215">
                  <c:v>-0.39677649999999998</c:v>
                </c:pt>
                <c:pt idx="216">
                  <c:v>-0.39677649999999998</c:v>
                </c:pt>
                <c:pt idx="217">
                  <c:v>-0.39677649999999998</c:v>
                </c:pt>
                <c:pt idx="218">
                  <c:v>-0.39370079999999996</c:v>
                </c:pt>
                <c:pt idx="219">
                  <c:v>-0.39062489999999994</c:v>
                </c:pt>
                <c:pt idx="220">
                  <c:v>-0.39062489999999994</c:v>
                </c:pt>
                <c:pt idx="221">
                  <c:v>-0.39370079999999996</c:v>
                </c:pt>
                <c:pt idx="222">
                  <c:v>-0.39677649999999998</c:v>
                </c:pt>
                <c:pt idx="223">
                  <c:v>-0.39370079999999996</c:v>
                </c:pt>
                <c:pt idx="224">
                  <c:v>-0.39370079999999996</c:v>
                </c:pt>
                <c:pt idx="225">
                  <c:v>-0.39062489999999994</c:v>
                </c:pt>
                <c:pt idx="226">
                  <c:v>-0.39062489999999994</c:v>
                </c:pt>
                <c:pt idx="227">
                  <c:v>-0.39062489999999994</c:v>
                </c:pt>
                <c:pt idx="228">
                  <c:v>-0.39370079999999996</c:v>
                </c:pt>
                <c:pt idx="229">
                  <c:v>-0.39370079999999996</c:v>
                </c:pt>
                <c:pt idx="230">
                  <c:v>-0.39062489999999994</c:v>
                </c:pt>
                <c:pt idx="231">
                  <c:v>-0.39062489999999994</c:v>
                </c:pt>
                <c:pt idx="232">
                  <c:v>-0.39370079999999996</c:v>
                </c:pt>
                <c:pt idx="233">
                  <c:v>-0.39062489999999994</c:v>
                </c:pt>
                <c:pt idx="234">
                  <c:v>-0.39062489999999994</c:v>
                </c:pt>
                <c:pt idx="235">
                  <c:v>-0.39370079999999996</c:v>
                </c:pt>
                <c:pt idx="236">
                  <c:v>-0.39370079999999996</c:v>
                </c:pt>
                <c:pt idx="237">
                  <c:v>-0.39677649999999998</c:v>
                </c:pt>
                <c:pt idx="238">
                  <c:v>-0.39677649999999998</c:v>
                </c:pt>
                <c:pt idx="239">
                  <c:v>-0.39985229999999994</c:v>
                </c:pt>
                <c:pt idx="240">
                  <c:v>-0.39985229999999994</c:v>
                </c:pt>
                <c:pt idx="241">
                  <c:v>-0.39985229999999994</c:v>
                </c:pt>
                <c:pt idx="242">
                  <c:v>-0.39985229999999994</c:v>
                </c:pt>
                <c:pt idx="243">
                  <c:v>-0.39985229999999994</c:v>
                </c:pt>
                <c:pt idx="244">
                  <c:v>-0.39985229999999994</c:v>
                </c:pt>
                <c:pt idx="245">
                  <c:v>-0.39677649999999998</c:v>
                </c:pt>
                <c:pt idx="246">
                  <c:v>-0.39677649999999998</c:v>
                </c:pt>
                <c:pt idx="247">
                  <c:v>-0.39677649999999998</c:v>
                </c:pt>
                <c:pt idx="248">
                  <c:v>-0.39677649999999998</c:v>
                </c:pt>
                <c:pt idx="249">
                  <c:v>-0.39370079999999996</c:v>
                </c:pt>
                <c:pt idx="250">
                  <c:v>-0.39370079999999996</c:v>
                </c:pt>
                <c:pt idx="251">
                  <c:v>-0.39370079999999996</c:v>
                </c:pt>
                <c:pt idx="252">
                  <c:v>-0.39677649999999998</c:v>
                </c:pt>
                <c:pt idx="253">
                  <c:v>-0.39370079999999996</c:v>
                </c:pt>
                <c:pt idx="254">
                  <c:v>-0.39370079999999996</c:v>
                </c:pt>
                <c:pt idx="255">
                  <c:v>-0.39370079999999996</c:v>
                </c:pt>
                <c:pt idx="256">
                  <c:v>-0.39062489999999994</c:v>
                </c:pt>
                <c:pt idx="257">
                  <c:v>-0.39062489999999994</c:v>
                </c:pt>
                <c:pt idx="258">
                  <c:v>-0.39062489999999994</c:v>
                </c:pt>
                <c:pt idx="259">
                  <c:v>-0.39370079999999996</c:v>
                </c:pt>
                <c:pt idx="260">
                  <c:v>-0.39062489999999994</c:v>
                </c:pt>
                <c:pt idx="261">
                  <c:v>-0.38754920000000004</c:v>
                </c:pt>
                <c:pt idx="262">
                  <c:v>-0.38754920000000004</c:v>
                </c:pt>
                <c:pt idx="263">
                  <c:v>-0.38754920000000004</c:v>
                </c:pt>
                <c:pt idx="264">
                  <c:v>-0.38754920000000004</c:v>
                </c:pt>
                <c:pt idx="265">
                  <c:v>-0.38447339999999997</c:v>
                </c:pt>
                <c:pt idx="266">
                  <c:v>-0.3813976</c:v>
                </c:pt>
                <c:pt idx="267">
                  <c:v>-0.38447339999999997</c:v>
                </c:pt>
                <c:pt idx="268">
                  <c:v>-0.39062489999999994</c:v>
                </c:pt>
                <c:pt idx="269">
                  <c:v>-0.39062489999999994</c:v>
                </c:pt>
                <c:pt idx="270">
                  <c:v>-0.38754920000000004</c:v>
                </c:pt>
                <c:pt idx="271">
                  <c:v>-0.38754920000000004</c:v>
                </c:pt>
                <c:pt idx="272">
                  <c:v>-0.39062489999999994</c:v>
                </c:pt>
                <c:pt idx="273">
                  <c:v>-0.39062489999999994</c:v>
                </c:pt>
                <c:pt idx="274">
                  <c:v>-0.39370079999999996</c:v>
                </c:pt>
                <c:pt idx="275">
                  <c:v>-0.39370079999999996</c:v>
                </c:pt>
                <c:pt idx="276">
                  <c:v>-0.39062489999999994</c:v>
                </c:pt>
                <c:pt idx="277">
                  <c:v>-0.38754920000000004</c:v>
                </c:pt>
                <c:pt idx="278">
                  <c:v>-0.38754920000000004</c:v>
                </c:pt>
                <c:pt idx="279">
                  <c:v>-0.38754920000000004</c:v>
                </c:pt>
                <c:pt idx="280">
                  <c:v>-0.38754920000000004</c:v>
                </c:pt>
                <c:pt idx="281">
                  <c:v>-0.39062489999999994</c:v>
                </c:pt>
                <c:pt idx="282">
                  <c:v>-0.39062489999999994</c:v>
                </c:pt>
                <c:pt idx="283">
                  <c:v>-0.38754920000000004</c:v>
                </c:pt>
                <c:pt idx="284">
                  <c:v>-0.38754920000000004</c:v>
                </c:pt>
                <c:pt idx="285">
                  <c:v>-0.38754920000000004</c:v>
                </c:pt>
                <c:pt idx="286">
                  <c:v>-0.39062489999999994</c:v>
                </c:pt>
                <c:pt idx="287">
                  <c:v>-0.38754920000000004</c:v>
                </c:pt>
                <c:pt idx="288">
                  <c:v>-0.38754920000000004</c:v>
                </c:pt>
                <c:pt idx="289">
                  <c:v>-0.38754920000000004</c:v>
                </c:pt>
                <c:pt idx="290">
                  <c:v>-0.38754920000000004</c:v>
                </c:pt>
                <c:pt idx="291">
                  <c:v>-0.38447339999999997</c:v>
                </c:pt>
                <c:pt idx="292">
                  <c:v>-0.38447339999999997</c:v>
                </c:pt>
                <c:pt idx="293">
                  <c:v>-0.38754920000000004</c:v>
                </c:pt>
                <c:pt idx="294">
                  <c:v>-0.39062489999999994</c:v>
                </c:pt>
                <c:pt idx="295">
                  <c:v>-0.39062489999999994</c:v>
                </c:pt>
                <c:pt idx="296">
                  <c:v>-0.39062489999999994</c:v>
                </c:pt>
                <c:pt idx="297">
                  <c:v>-0.39370079999999996</c:v>
                </c:pt>
                <c:pt idx="298">
                  <c:v>-0.39370079999999996</c:v>
                </c:pt>
                <c:pt idx="299">
                  <c:v>-0.39677649999999998</c:v>
                </c:pt>
                <c:pt idx="300">
                  <c:v>-0.39370079999999996</c:v>
                </c:pt>
                <c:pt idx="301">
                  <c:v>-0.39370079999999996</c:v>
                </c:pt>
                <c:pt idx="302">
                  <c:v>-0.39370079999999996</c:v>
                </c:pt>
                <c:pt idx="303">
                  <c:v>-0.39370079999999996</c:v>
                </c:pt>
                <c:pt idx="304">
                  <c:v>-0.39370079999999996</c:v>
                </c:pt>
                <c:pt idx="305">
                  <c:v>-0.39677649999999998</c:v>
                </c:pt>
                <c:pt idx="306">
                  <c:v>-0.39677649999999998</c:v>
                </c:pt>
                <c:pt idx="307">
                  <c:v>-0.39370079999999996</c:v>
                </c:pt>
                <c:pt idx="308">
                  <c:v>-0.39370079999999996</c:v>
                </c:pt>
                <c:pt idx="309">
                  <c:v>-0.39677649999999998</c:v>
                </c:pt>
                <c:pt idx="310">
                  <c:v>-0.39677649999999998</c:v>
                </c:pt>
                <c:pt idx="311">
                  <c:v>-0.39985229999999994</c:v>
                </c:pt>
                <c:pt idx="312">
                  <c:v>-0.39677649999999998</c:v>
                </c:pt>
                <c:pt idx="313">
                  <c:v>-0.39370079999999996</c:v>
                </c:pt>
                <c:pt idx="314">
                  <c:v>-0.39370079999999996</c:v>
                </c:pt>
                <c:pt idx="315">
                  <c:v>-0.39370079999999996</c:v>
                </c:pt>
                <c:pt idx="316">
                  <c:v>-0.39370079999999996</c:v>
                </c:pt>
                <c:pt idx="317">
                  <c:v>-0.39677649999999998</c:v>
                </c:pt>
                <c:pt idx="318">
                  <c:v>-0.39677649999999998</c:v>
                </c:pt>
                <c:pt idx="319">
                  <c:v>-0.39985229999999994</c:v>
                </c:pt>
                <c:pt idx="320">
                  <c:v>-0.39677649999999998</c:v>
                </c:pt>
                <c:pt idx="321">
                  <c:v>-0.39985229999999994</c:v>
                </c:pt>
                <c:pt idx="322">
                  <c:v>-0.39985229999999994</c:v>
                </c:pt>
                <c:pt idx="323">
                  <c:v>-0.39985229999999994</c:v>
                </c:pt>
                <c:pt idx="324">
                  <c:v>-0.40292810000000001</c:v>
                </c:pt>
                <c:pt idx="325">
                  <c:v>-0.39985229999999994</c:v>
                </c:pt>
                <c:pt idx="326">
                  <c:v>-0.39985229999999994</c:v>
                </c:pt>
                <c:pt idx="327">
                  <c:v>-0.39985229999999994</c:v>
                </c:pt>
                <c:pt idx="328">
                  <c:v>-0.39985229999999994</c:v>
                </c:pt>
                <c:pt idx="329">
                  <c:v>-0.39985229999999994</c:v>
                </c:pt>
                <c:pt idx="330">
                  <c:v>-0.39985229999999994</c:v>
                </c:pt>
                <c:pt idx="331">
                  <c:v>-0.39985229999999994</c:v>
                </c:pt>
                <c:pt idx="332">
                  <c:v>-0.39677649999999998</c:v>
                </c:pt>
                <c:pt idx="333">
                  <c:v>-0.39370079999999996</c:v>
                </c:pt>
                <c:pt idx="334">
                  <c:v>-0.39370079999999996</c:v>
                </c:pt>
                <c:pt idx="335">
                  <c:v>-0.39677649999999998</c:v>
                </c:pt>
                <c:pt idx="336">
                  <c:v>-0.39370079999999996</c:v>
                </c:pt>
                <c:pt idx="337">
                  <c:v>-0.39370079999999996</c:v>
                </c:pt>
                <c:pt idx="338">
                  <c:v>-0.39370079999999996</c:v>
                </c:pt>
                <c:pt idx="339">
                  <c:v>-0.39062489999999994</c:v>
                </c:pt>
                <c:pt idx="340">
                  <c:v>-0.38754920000000004</c:v>
                </c:pt>
                <c:pt idx="341">
                  <c:v>-0.38754920000000004</c:v>
                </c:pt>
                <c:pt idx="342">
                  <c:v>-0.38754920000000004</c:v>
                </c:pt>
                <c:pt idx="343">
                  <c:v>-0.38754920000000004</c:v>
                </c:pt>
                <c:pt idx="344">
                  <c:v>-0.39062489999999994</c:v>
                </c:pt>
                <c:pt idx="345">
                  <c:v>-0.39062489999999994</c:v>
                </c:pt>
                <c:pt idx="346">
                  <c:v>-0.39062489999999994</c:v>
                </c:pt>
                <c:pt idx="347">
                  <c:v>-0.39062489999999994</c:v>
                </c:pt>
                <c:pt idx="348">
                  <c:v>-0.38754920000000004</c:v>
                </c:pt>
                <c:pt idx="349">
                  <c:v>-0.38447339999999997</c:v>
                </c:pt>
                <c:pt idx="350">
                  <c:v>-0.38754920000000004</c:v>
                </c:pt>
                <c:pt idx="351">
                  <c:v>-0.38447339999999997</c:v>
                </c:pt>
                <c:pt idx="352">
                  <c:v>-0.3813976</c:v>
                </c:pt>
                <c:pt idx="353">
                  <c:v>-0.3813976</c:v>
                </c:pt>
                <c:pt idx="354">
                  <c:v>-0.3813976</c:v>
                </c:pt>
                <c:pt idx="355">
                  <c:v>-0.38447339999999997</c:v>
                </c:pt>
                <c:pt idx="356">
                  <c:v>-0.3813976</c:v>
                </c:pt>
                <c:pt idx="357">
                  <c:v>-0.3813976</c:v>
                </c:pt>
                <c:pt idx="358">
                  <c:v>-0.3813976</c:v>
                </c:pt>
                <c:pt idx="359">
                  <c:v>-0.3813976</c:v>
                </c:pt>
                <c:pt idx="360">
                  <c:v>-0.37832179999999993</c:v>
                </c:pt>
                <c:pt idx="361">
                  <c:v>-0.37832179999999993</c:v>
                </c:pt>
                <c:pt idx="362">
                  <c:v>-0.3813976</c:v>
                </c:pt>
                <c:pt idx="363">
                  <c:v>-0.38447339999999997</c:v>
                </c:pt>
                <c:pt idx="364">
                  <c:v>-0.38447339999999997</c:v>
                </c:pt>
                <c:pt idx="365">
                  <c:v>-0.38447339999999997</c:v>
                </c:pt>
                <c:pt idx="366">
                  <c:v>-0.38754920000000004</c:v>
                </c:pt>
                <c:pt idx="367">
                  <c:v>-0.38754920000000004</c:v>
                </c:pt>
                <c:pt idx="368">
                  <c:v>-0.38447339999999997</c:v>
                </c:pt>
                <c:pt idx="369">
                  <c:v>-0.38447339999999997</c:v>
                </c:pt>
                <c:pt idx="370">
                  <c:v>-0.38754920000000004</c:v>
                </c:pt>
                <c:pt idx="371">
                  <c:v>-0.38447339999999997</c:v>
                </c:pt>
                <c:pt idx="372">
                  <c:v>-0.38447339999999997</c:v>
                </c:pt>
                <c:pt idx="373">
                  <c:v>-0.38447339999999997</c:v>
                </c:pt>
                <c:pt idx="374">
                  <c:v>-0.3813976</c:v>
                </c:pt>
                <c:pt idx="375">
                  <c:v>-0.3813976</c:v>
                </c:pt>
                <c:pt idx="376">
                  <c:v>-0.3813976</c:v>
                </c:pt>
                <c:pt idx="377">
                  <c:v>-0.3813976</c:v>
                </c:pt>
                <c:pt idx="378">
                  <c:v>-0.3813976</c:v>
                </c:pt>
                <c:pt idx="379">
                  <c:v>-0.37832179999999993</c:v>
                </c:pt>
                <c:pt idx="380">
                  <c:v>-0.37832179999999993</c:v>
                </c:pt>
                <c:pt idx="381">
                  <c:v>-0.3813976</c:v>
                </c:pt>
                <c:pt idx="382">
                  <c:v>-0.37832179999999993</c:v>
                </c:pt>
                <c:pt idx="383">
                  <c:v>-0.37832179999999993</c:v>
                </c:pt>
                <c:pt idx="384">
                  <c:v>-0.37524599999999997</c:v>
                </c:pt>
                <c:pt idx="385">
                  <c:v>-0.37832179999999993</c:v>
                </c:pt>
                <c:pt idx="386">
                  <c:v>-0.37832179999999993</c:v>
                </c:pt>
                <c:pt idx="387">
                  <c:v>-0.37832179999999993</c:v>
                </c:pt>
                <c:pt idx="388">
                  <c:v>-0.37832179999999993</c:v>
                </c:pt>
                <c:pt idx="389">
                  <c:v>-0.37832179999999993</c:v>
                </c:pt>
                <c:pt idx="390">
                  <c:v>-0.37832179999999993</c:v>
                </c:pt>
                <c:pt idx="391">
                  <c:v>-0.37832179999999993</c:v>
                </c:pt>
                <c:pt idx="392">
                  <c:v>-0.37524599999999997</c:v>
                </c:pt>
                <c:pt idx="393">
                  <c:v>-0.37217020000000001</c:v>
                </c:pt>
                <c:pt idx="394">
                  <c:v>-0.37217020000000001</c:v>
                </c:pt>
                <c:pt idx="395">
                  <c:v>-0.37524599999999997</c:v>
                </c:pt>
                <c:pt idx="396">
                  <c:v>-0.37217020000000001</c:v>
                </c:pt>
                <c:pt idx="397">
                  <c:v>-0.36909449999999999</c:v>
                </c:pt>
                <c:pt idx="398">
                  <c:v>-0.36909449999999999</c:v>
                </c:pt>
                <c:pt idx="399">
                  <c:v>-0.37217020000000001</c:v>
                </c:pt>
                <c:pt idx="400">
                  <c:v>-0.37217020000000001</c:v>
                </c:pt>
                <c:pt idx="401">
                  <c:v>-0.36909449999999999</c:v>
                </c:pt>
                <c:pt idx="402">
                  <c:v>-0.36909449999999999</c:v>
                </c:pt>
                <c:pt idx="403">
                  <c:v>-0.36909449999999999</c:v>
                </c:pt>
                <c:pt idx="404">
                  <c:v>-0.37217020000000001</c:v>
                </c:pt>
                <c:pt idx="405">
                  <c:v>-0.36909449999999999</c:v>
                </c:pt>
                <c:pt idx="406">
                  <c:v>-0.36909449999999999</c:v>
                </c:pt>
                <c:pt idx="407">
                  <c:v>-0.36909449999999999</c:v>
                </c:pt>
                <c:pt idx="408">
                  <c:v>-0.36909449999999999</c:v>
                </c:pt>
                <c:pt idx="409">
                  <c:v>-0.36601870000000003</c:v>
                </c:pt>
                <c:pt idx="410">
                  <c:v>-0.36601870000000003</c:v>
                </c:pt>
                <c:pt idx="411">
                  <c:v>-0.36601870000000003</c:v>
                </c:pt>
                <c:pt idx="412">
                  <c:v>-0.36909449999999999</c:v>
                </c:pt>
                <c:pt idx="413">
                  <c:v>-0.36909449999999999</c:v>
                </c:pt>
                <c:pt idx="414">
                  <c:v>-0.36601870000000003</c:v>
                </c:pt>
                <c:pt idx="415">
                  <c:v>-0.36601870000000003</c:v>
                </c:pt>
                <c:pt idx="416">
                  <c:v>-0.36294289999999996</c:v>
                </c:pt>
                <c:pt idx="417">
                  <c:v>-0.36294289999999996</c:v>
                </c:pt>
                <c:pt idx="418">
                  <c:v>-0.36294289999999996</c:v>
                </c:pt>
                <c:pt idx="419">
                  <c:v>-0.36294289999999996</c:v>
                </c:pt>
                <c:pt idx="420">
                  <c:v>-0.36294289999999996</c:v>
                </c:pt>
                <c:pt idx="421">
                  <c:v>-0.36601870000000003</c:v>
                </c:pt>
                <c:pt idx="422">
                  <c:v>-0.36601870000000003</c:v>
                </c:pt>
                <c:pt idx="423">
                  <c:v>-0.36601870000000003</c:v>
                </c:pt>
                <c:pt idx="424">
                  <c:v>-0.36601870000000003</c:v>
                </c:pt>
                <c:pt idx="425">
                  <c:v>-0.36601870000000003</c:v>
                </c:pt>
                <c:pt idx="426">
                  <c:v>-0.36601870000000003</c:v>
                </c:pt>
                <c:pt idx="427">
                  <c:v>-0.36294289999999996</c:v>
                </c:pt>
                <c:pt idx="428">
                  <c:v>-0.36294289999999996</c:v>
                </c:pt>
                <c:pt idx="429">
                  <c:v>-0.36294289999999996</c:v>
                </c:pt>
                <c:pt idx="430">
                  <c:v>-0.36601870000000003</c:v>
                </c:pt>
                <c:pt idx="431">
                  <c:v>-0.36601870000000003</c:v>
                </c:pt>
                <c:pt idx="432">
                  <c:v>-0.36294289999999996</c:v>
                </c:pt>
                <c:pt idx="433">
                  <c:v>-0.3598671</c:v>
                </c:pt>
                <c:pt idx="434">
                  <c:v>-0.36294289999999996</c:v>
                </c:pt>
                <c:pt idx="435">
                  <c:v>-0.36294289999999996</c:v>
                </c:pt>
                <c:pt idx="436">
                  <c:v>-0.36294289999999996</c:v>
                </c:pt>
                <c:pt idx="437">
                  <c:v>-0.36294289999999996</c:v>
                </c:pt>
                <c:pt idx="438">
                  <c:v>-0.36601870000000003</c:v>
                </c:pt>
                <c:pt idx="439">
                  <c:v>-0.36601870000000003</c:v>
                </c:pt>
                <c:pt idx="440">
                  <c:v>-0.36294289999999996</c:v>
                </c:pt>
                <c:pt idx="441">
                  <c:v>-0.36294289999999996</c:v>
                </c:pt>
                <c:pt idx="442">
                  <c:v>-0.36601870000000003</c:v>
                </c:pt>
                <c:pt idx="443">
                  <c:v>-0.36601870000000003</c:v>
                </c:pt>
                <c:pt idx="444">
                  <c:v>-0.36294289999999996</c:v>
                </c:pt>
                <c:pt idx="445">
                  <c:v>-0.36294289999999996</c:v>
                </c:pt>
                <c:pt idx="446">
                  <c:v>-0.36294289999999996</c:v>
                </c:pt>
                <c:pt idx="447">
                  <c:v>-0.36294289999999996</c:v>
                </c:pt>
                <c:pt idx="448">
                  <c:v>-0.36294289999999996</c:v>
                </c:pt>
                <c:pt idx="449">
                  <c:v>-0.36294289999999996</c:v>
                </c:pt>
                <c:pt idx="450">
                  <c:v>-0.36601870000000003</c:v>
                </c:pt>
                <c:pt idx="451">
                  <c:v>-0.36601870000000003</c:v>
                </c:pt>
                <c:pt idx="452">
                  <c:v>-0.36601870000000003</c:v>
                </c:pt>
                <c:pt idx="453">
                  <c:v>-0.36601870000000003</c:v>
                </c:pt>
                <c:pt idx="454">
                  <c:v>-0.36601870000000003</c:v>
                </c:pt>
                <c:pt idx="455">
                  <c:v>-0.36601870000000003</c:v>
                </c:pt>
                <c:pt idx="456">
                  <c:v>-0.36601870000000003</c:v>
                </c:pt>
                <c:pt idx="457">
                  <c:v>-0.36601870000000003</c:v>
                </c:pt>
                <c:pt idx="458">
                  <c:v>-0.36601870000000003</c:v>
                </c:pt>
                <c:pt idx="459">
                  <c:v>-0.36601870000000003</c:v>
                </c:pt>
                <c:pt idx="460">
                  <c:v>-0.36601870000000003</c:v>
                </c:pt>
                <c:pt idx="461">
                  <c:v>-0.36294289999999996</c:v>
                </c:pt>
                <c:pt idx="462">
                  <c:v>-0.36294289999999996</c:v>
                </c:pt>
                <c:pt idx="463">
                  <c:v>-0.36601870000000003</c:v>
                </c:pt>
                <c:pt idx="464">
                  <c:v>-0.36601870000000003</c:v>
                </c:pt>
                <c:pt idx="465">
                  <c:v>-0.36294289999999996</c:v>
                </c:pt>
                <c:pt idx="466">
                  <c:v>-0.36294289999999996</c:v>
                </c:pt>
                <c:pt idx="467">
                  <c:v>-0.36601870000000003</c:v>
                </c:pt>
                <c:pt idx="468">
                  <c:v>-0.36601870000000003</c:v>
                </c:pt>
                <c:pt idx="469">
                  <c:v>-0.36601870000000003</c:v>
                </c:pt>
                <c:pt idx="470">
                  <c:v>-0.36601870000000003</c:v>
                </c:pt>
                <c:pt idx="471">
                  <c:v>-0.36601870000000003</c:v>
                </c:pt>
                <c:pt idx="472">
                  <c:v>-0.36601870000000003</c:v>
                </c:pt>
                <c:pt idx="473">
                  <c:v>-0.36601870000000003</c:v>
                </c:pt>
                <c:pt idx="474">
                  <c:v>-0.36601870000000003</c:v>
                </c:pt>
                <c:pt idx="475">
                  <c:v>-0.36909449999999999</c:v>
                </c:pt>
                <c:pt idx="476">
                  <c:v>-0.36909449999999999</c:v>
                </c:pt>
                <c:pt idx="477">
                  <c:v>-0.36601870000000003</c:v>
                </c:pt>
                <c:pt idx="478">
                  <c:v>-0.36294289999999996</c:v>
                </c:pt>
                <c:pt idx="479">
                  <c:v>-0.36601870000000003</c:v>
                </c:pt>
                <c:pt idx="480">
                  <c:v>-0.36909449999999999</c:v>
                </c:pt>
                <c:pt idx="481">
                  <c:v>-0.36909449999999999</c:v>
                </c:pt>
                <c:pt idx="482">
                  <c:v>-0.36909449999999999</c:v>
                </c:pt>
                <c:pt idx="483">
                  <c:v>-0.37217020000000001</c:v>
                </c:pt>
                <c:pt idx="484">
                  <c:v>-0.36909449999999999</c:v>
                </c:pt>
                <c:pt idx="485">
                  <c:v>-0.36909449999999999</c:v>
                </c:pt>
                <c:pt idx="486">
                  <c:v>-0.36909449999999999</c:v>
                </c:pt>
                <c:pt idx="487">
                  <c:v>-0.37217020000000001</c:v>
                </c:pt>
                <c:pt idx="488">
                  <c:v>-0.36909449999999999</c:v>
                </c:pt>
                <c:pt idx="489">
                  <c:v>-0.36909449999999999</c:v>
                </c:pt>
                <c:pt idx="490">
                  <c:v>-0.36909449999999999</c:v>
                </c:pt>
                <c:pt idx="491">
                  <c:v>-0.36909449999999999</c:v>
                </c:pt>
                <c:pt idx="492">
                  <c:v>-0.37217020000000001</c:v>
                </c:pt>
                <c:pt idx="493">
                  <c:v>-0.36909449999999999</c:v>
                </c:pt>
                <c:pt idx="494">
                  <c:v>-0.36909449999999999</c:v>
                </c:pt>
                <c:pt idx="495">
                  <c:v>-0.36601870000000003</c:v>
                </c:pt>
                <c:pt idx="496">
                  <c:v>-0.36601870000000003</c:v>
                </c:pt>
                <c:pt idx="497">
                  <c:v>-0.36909449999999999</c:v>
                </c:pt>
                <c:pt idx="498">
                  <c:v>-0.36909449999999999</c:v>
                </c:pt>
                <c:pt idx="499">
                  <c:v>-0.37217020000000001</c:v>
                </c:pt>
                <c:pt idx="500">
                  <c:v>-0.37217020000000001</c:v>
                </c:pt>
                <c:pt idx="501">
                  <c:v>-0.37217020000000001</c:v>
                </c:pt>
                <c:pt idx="502">
                  <c:v>-0.37217020000000001</c:v>
                </c:pt>
                <c:pt idx="503">
                  <c:v>-0.37217020000000001</c:v>
                </c:pt>
                <c:pt idx="504">
                  <c:v>-0.37217020000000001</c:v>
                </c:pt>
                <c:pt idx="505">
                  <c:v>-0.37217020000000001</c:v>
                </c:pt>
                <c:pt idx="506">
                  <c:v>-0.37217020000000001</c:v>
                </c:pt>
                <c:pt idx="507">
                  <c:v>-0.37217020000000001</c:v>
                </c:pt>
                <c:pt idx="508">
                  <c:v>-0.37217020000000001</c:v>
                </c:pt>
                <c:pt idx="509">
                  <c:v>-0.37524599999999997</c:v>
                </c:pt>
                <c:pt idx="510">
                  <c:v>-0.37524599999999997</c:v>
                </c:pt>
                <c:pt idx="511">
                  <c:v>-0.37524599999999997</c:v>
                </c:pt>
                <c:pt idx="512">
                  <c:v>-0.37832179999999993</c:v>
                </c:pt>
                <c:pt idx="513">
                  <c:v>-0.3813976</c:v>
                </c:pt>
                <c:pt idx="514">
                  <c:v>-0.3813976</c:v>
                </c:pt>
                <c:pt idx="515">
                  <c:v>-0.3813976</c:v>
                </c:pt>
                <c:pt idx="516">
                  <c:v>-0.38447339999999997</c:v>
                </c:pt>
                <c:pt idx="517">
                  <c:v>-0.38447339999999997</c:v>
                </c:pt>
                <c:pt idx="518">
                  <c:v>-0.38447339999999997</c:v>
                </c:pt>
                <c:pt idx="519">
                  <c:v>-0.38447339999999997</c:v>
                </c:pt>
                <c:pt idx="520">
                  <c:v>-0.38754920000000004</c:v>
                </c:pt>
                <c:pt idx="521">
                  <c:v>-0.39062489999999994</c:v>
                </c:pt>
                <c:pt idx="522">
                  <c:v>-0.39062489999999994</c:v>
                </c:pt>
                <c:pt idx="523">
                  <c:v>-0.38754920000000004</c:v>
                </c:pt>
                <c:pt idx="524">
                  <c:v>-0.38447339999999997</c:v>
                </c:pt>
                <c:pt idx="525">
                  <c:v>-0.38754920000000004</c:v>
                </c:pt>
                <c:pt idx="526">
                  <c:v>-0.38754920000000004</c:v>
                </c:pt>
                <c:pt idx="527">
                  <c:v>-0.38447339999999997</c:v>
                </c:pt>
                <c:pt idx="528">
                  <c:v>-0.38754920000000004</c:v>
                </c:pt>
                <c:pt idx="529">
                  <c:v>-0.39062489999999994</c:v>
                </c:pt>
                <c:pt idx="530">
                  <c:v>-0.38754920000000004</c:v>
                </c:pt>
                <c:pt idx="531">
                  <c:v>-0.38447339999999997</c:v>
                </c:pt>
                <c:pt idx="532">
                  <c:v>-0.38447339999999997</c:v>
                </c:pt>
                <c:pt idx="533">
                  <c:v>-0.38754920000000004</c:v>
                </c:pt>
                <c:pt idx="534">
                  <c:v>-0.38754920000000004</c:v>
                </c:pt>
                <c:pt idx="535">
                  <c:v>-0.38754920000000004</c:v>
                </c:pt>
                <c:pt idx="536">
                  <c:v>-0.38754920000000004</c:v>
                </c:pt>
                <c:pt idx="537">
                  <c:v>-0.38754920000000004</c:v>
                </c:pt>
                <c:pt idx="538">
                  <c:v>-0.38754920000000004</c:v>
                </c:pt>
                <c:pt idx="539">
                  <c:v>-0.38754920000000004</c:v>
                </c:pt>
                <c:pt idx="540">
                  <c:v>-0.38754920000000004</c:v>
                </c:pt>
                <c:pt idx="541">
                  <c:v>-0.39062489999999994</c:v>
                </c:pt>
                <c:pt idx="542">
                  <c:v>-0.38754920000000004</c:v>
                </c:pt>
                <c:pt idx="543">
                  <c:v>-0.39062489999999994</c:v>
                </c:pt>
                <c:pt idx="544">
                  <c:v>-0.39062489999999994</c:v>
                </c:pt>
                <c:pt idx="545">
                  <c:v>-0.38754920000000004</c:v>
                </c:pt>
                <c:pt idx="546">
                  <c:v>-0.38754920000000004</c:v>
                </c:pt>
                <c:pt idx="547">
                  <c:v>-0.38754920000000004</c:v>
                </c:pt>
                <c:pt idx="548">
                  <c:v>-0.38754920000000004</c:v>
                </c:pt>
                <c:pt idx="549">
                  <c:v>-0.38447339999999997</c:v>
                </c:pt>
                <c:pt idx="550">
                  <c:v>-0.3813976</c:v>
                </c:pt>
                <c:pt idx="551">
                  <c:v>-0.3813976</c:v>
                </c:pt>
                <c:pt idx="552">
                  <c:v>-0.3813976</c:v>
                </c:pt>
                <c:pt idx="553">
                  <c:v>-0.3813976</c:v>
                </c:pt>
                <c:pt idx="554">
                  <c:v>-0.38447339999999997</c:v>
                </c:pt>
                <c:pt idx="555">
                  <c:v>-0.38447339999999997</c:v>
                </c:pt>
                <c:pt idx="556">
                  <c:v>-0.38754920000000004</c:v>
                </c:pt>
                <c:pt idx="557">
                  <c:v>-0.38447339999999997</c:v>
                </c:pt>
                <c:pt idx="558">
                  <c:v>-0.38447339999999997</c:v>
                </c:pt>
                <c:pt idx="559">
                  <c:v>-0.38447339999999997</c:v>
                </c:pt>
                <c:pt idx="560">
                  <c:v>-0.38447339999999997</c:v>
                </c:pt>
                <c:pt idx="561">
                  <c:v>-0.3813976</c:v>
                </c:pt>
                <c:pt idx="562">
                  <c:v>-0.3813976</c:v>
                </c:pt>
                <c:pt idx="563">
                  <c:v>-0.38447339999999997</c:v>
                </c:pt>
                <c:pt idx="564">
                  <c:v>-0.38447339999999997</c:v>
                </c:pt>
                <c:pt idx="565">
                  <c:v>-0.3813976</c:v>
                </c:pt>
                <c:pt idx="566">
                  <c:v>-0.3813976</c:v>
                </c:pt>
                <c:pt idx="567">
                  <c:v>-0.3813976</c:v>
                </c:pt>
                <c:pt idx="568">
                  <c:v>-0.3813976</c:v>
                </c:pt>
                <c:pt idx="569">
                  <c:v>-0.3813976</c:v>
                </c:pt>
                <c:pt idx="570">
                  <c:v>-0.37832179999999993</c:v>
                </c:pt>
                <c:pt idx="571">
                  <c:v>-0.3813976</c:v>
                </c:pt>
                <c:pt idx="572">
                  <c:v>-0.3813976</c:v>
                </c:pt>
                <c:pt idx="573">
                  <c:v>-0.37832179999999993</c:v>
                </c:pt>
                <c:pt idx="574">
                  <c:v>-0.3813976</c:v>
                </c:pt>
                <c:pt idx="575">
                  <c:v>-0.37832179999999993</c:v>
                </c:pt>
                <c:pt idx="576">
                  <c:v>-0.37832179999999993</c:v>
                </c:pt>
                <c:pt idx="577">
                  <c:v>-0.37524599999999997</c:v>
                </c:pt>
                <c:pt idx="578">
                  <c:v>-0.37217020000000001</c:v>
                </c:pt>
                <c:pt idx="579">
                  <c:v>-0.37217020000000001</c:v>
                </c:pt>
                <c:pt idx="580">
                  <c:v>-0.37217020000000001</c:v>
                </c:pt>
                <c:pt idx="581">
                  <c:v>-0.37217020000000001</c:v>
                </c:pt>
                <c:pt idx="582">
                  <c:v>-0.37524599999999997</c:v>
                </c:pt>
                <c:pt idx="583">
                  <c:v>-0.37832179999999993</c:v>
                </c:pt>
                <c:pt idx="584">
                  <c:v>-0.37832179999999993</c:v>
                </c:pt>
                <c:pt idx="585">
                  <c:v>-0.37832179999999993</c:v>
                </c:pt>
                <c:pt idx="586">
                  <c:v>-0.3813976</c:v>
                </c:pt>
                <c:pt idx="587">
                  <c:v>-0.3813976</c:v>
                </c:pt>
                <c:pt idx="588">
                  <c:v>-0.3813976</c:v>
                </c:pt>
                <c:pt idx="589">
                  <c:v>-0.3813976</c:v>
                </c:pt>
                <c:pt idx="590">
                  <c:v>-0.3813976</c:v>
                </c:pt>
                <c:pt idx="591">
                  <c:v>-0.3813976</c:v>
                </c:pt>
                <c:pt idx="592">
                  <c:v>-0.3813976</c:v>
                </c:pt>
                <c:pt idx="593">
                  <c:v>-0.3813976</c:v>
                </c:pt>
                <c:pt idx="594">
                  <c:v>-0.38447339999999997</c:v>
                </c:pt>
                <c:pt idx="595">
                  <c:v>-0.38447339999999997</c:v>
                </c:pt>
                <c:pt idx="596">
                  <c:v>-0.38447339999999997</c:v>
                </c:pt>
                <c:pt idx="597">
                  <c:v>-0.38447339999999997</c:v>
                </c:pt>
                <c:pt idx="598">
                  <c:v>-0.38754920000000004</c:v>
                </c:pt>
                <c:pt idx="599">
                  <c:v>-0.38754920000000004</c:v>
                </c:pt>
                <c:pt idx="600">
                  <c:v>-0.38754920000000004</c:v>
                </c:pt>
                <c:pt idx="601">
                  <c:v>-0.39062489999999994</c:v>
                </c:pt>
                <c:pt idx="602">
                  <c:v>-0.39062489999999994</c:v>
                </c:pt>
                <c:pt idx="603">
                  <c:v>-0.39062489999999994</c:v>
                </c:pt>
                <c:pt idx="604">
                  <c:v>-0.39062489999999994</c:v>
                </c:pt>
                <c:pt idx="605">
                  <c:v>-0.39062489999999994</c:v>
                </c:pt>
                <c:pt idx="606">
                  <c:v>-0.39062489999999994</c:v>
                </c:pt>
                <c:pt idx="607">
                  <c:v>-0.39062489999999994</c:v>
                </c:pt>
                <c:pt idx="608">
                  <c:v>-0.39062489999999994</c:v>
                </c:pt>
                <c:pt idx="609">
                  <c:v>-0.39370079999999996</c:v>
                </c:pt>
                <c:pt idx="610">
                  <c:v>-0.39370079999999996</c:v>
                </c:pt>
                <c:pt idx="611">
                  <c:v>-0.39062489999999994</c:v>
                </c:pt>
                <c:pt idx="612">
                  <c:v>-0.39062489999999994</c:v>
                </c:pt>
                <c:pt idx="613">
                  <c:v>-0.39370079999999996</c:v>
                </c:pt>
                <c:pt idx="614">
                  <c:v>-0.39370079999999996</c:v>
                </c:pt>
                <c:pt idx="615">
                  <c:v>-0.39370079999999996</c:v>
                </c:pt>
                <c:pt idx="616">
                  <c:v>-0.39370079999999996</c:v>
                </c:pt>
                <c:pt idx="617">
                  <c:v>-0.39370079999999996</c:v>
                </c:pt>
                <c:pt idx="618">
                  <c:v>-0.39062489999999994</c:v>
                </c:pt>
                <c:pt idx="619">
                  <c:v>-0.39062489999999994</c:v>
                </c:pt>
                <c:pt idx="620">
                  <c:v>-0.39062489999999994</c:v>
                </c:pt>
                <c:pt idx="621">
                  <c:v>-0.39370079999999996</c:v>
                </c:pt>
                <c:pt idx="622">
                  <c:v>-0.39062489999999994</c:v>
                </c:pt>
                <c:pt idx="623">
                  <c:v>-0.39370079999999996</c:v>
                </c:pt>
                <c:pt idx="624">
                  <c:v>-0.39677649999999998</c:v>
                </c:pt>
                <c:pt idx="625">
                  <c:v>-0.39677649999999998</c:v>
                </c:pt>
                <c:pt idx="626">
                  <c:v>-0.39370079999999996</c:v>
                </c:pt>
                <c:pt idx="627">
                  <c:v>-0.39370079999999996</c:v>
                </c:pt>
                <c:pt idx="628">
                  <c:v>-0.39370079999999996</c:v>
                </c:pt>
                <c:pt idx="629">
                  <c:v>-0.39370079999999996</c:v>
                </c:pt>
                <c:pt idx="630">
                  <c:v>-0.39370079999999996</c:v>
                </c:pt>
                <c:pt idx="631">
                  <c:v>-0.39370079999999996</c:v>
                </c:pt>
                <c:pt idx="632">
                  <c:v>-0.39062489999999994</c:v>
                </c:pt>
                <c:pt idx="633">
                  <c:v>-0.39062489999999994</c:v>
                </c:pt>
                <c:pt idx="634">
                  <c:v>-0.39062489999999994</c:v>
                </c:pt>
                <c:pt idx="635">
                  <c:v>-0.39370079999999996</c:v>
                </c:pt>
                <c:pt idx="636">
                  <c:v>-0.39370079999999996</c:v>
                </c:pt>
                <c:pt idx="637">
                  <c:v>-0.39062489999999994</c:v>
                </c:pt>
                <c:pt idx="638">
                  <c:v>-0.39062489999999994</c:v>
                </c:pt>
                <c:pt idx="639">
                  <c:v>-0.39062489999999994</c:v>
                </c:pt>
                <c:pt idx="640">
                  <c:v>-0.39370079999999996</c:v>
                </c:pt>
                <c:pt idx="641">
                  <c:v>-0.39062489999999994</c:v>
                </c:pt>
                <c:pt idx="642">
                  <c:v>-0.39062489999999994</c:v>
                </c:pt>
                <c:pt idx="643">
                  <c:v>-0.39062489999999994</c:v>
                </c:pt>
                <c:pt idx="644">
                  <c:v>-0.38754920000000004</c:v>
                </c:pt>
                <c:pt idx="645">
                  <c:v>-0.38754920000000004</c:v>
                </c:pt>
                <c:pt idx="646">
                  <c:v>-0.38754920000000004</c:v>
                </c:pt>
                <c:pt idx="647">
                  <c:v>-0.38754920000000004</c:v>
                </c:pt>
                <c:pt idx="648">
                  <c:v>-0.38754920000000004</c:v>
                </c:pt>
                <c:pt idx="649">
                  <c:v>-0.38754920000000004</c:v>
                </c:pt>
                <c:pt idx="650">
                  <c:v>-0.39062489999999994</c:v>
                </c:pt>
                <c:pt idx="651">
                  <c:v>-0.38754920000000004</c:v>
                </c:pt>
                <c:pt idx="652">
                  <c:v>-0.38754920000000004</c:v>
                </c:pt>
                <c:pt idx="653">
                  <c:v>-0.38754920000000004</c:v>
                </c:pt>
                <c:pt idx="654">
                  <c:v>-0.38754920000000004</c:v>
                </c:pt>
                <c:pt idx="655">
                  <c:v>-0.38447339999999997</c:v>
                </c:pt>
                <c:pt idx="656">
                  <c:v>-0.38447339999999997</c:v>
                </c:pt>
                <c:pt idx="657">
                  <c:v>-0.38447339999999997</c:v>
                </c:pt>
                <c:pt idx="658">
                  <c:v>-0.38754920000000004</c:v>
                </c:pt>
                <c:pt idx="659">
                  <c:v>-0.39062489999999994</c:v>
                </c:pt>
                <c:pt idx="660">
                  <c:v>-0.38754920000000004</c:v>
                </c:pt>
                <c:pt idx="661">
                  <c:v>-0.39062489999999994</c:v>
                </c:pt>
                <c:pt idx="662">
                  <c:v>-0.39062489999999994</c:v>
                </c:pt>
                <c:pt idx="663">
                  <c:v>-0.39370079999999996</c:v>
                </c:pt>
                <c:pt idx="664">
                  <c:v>-0.39370079999999996</c:v>
                </c:pt>
                <c:pt idx="665">
                  <c:v>-0.39370079999999996</c:v>
                </c:pt>
                <c:pt idx="666">
                  <c:v>-0.39370079999999996</c:v>
                </c:pt>
                <c:pt idx="667">
                  <c:v>-0.39370079999999996</c:v>
                </c:pt>
                <c:pt idx="668">
                  <c:v>-0.39062489999999994</c:v>
                </c:pt>
                <c:pt idx="669">
                  <c:v>-0.39062489999999994</c:v>
                </c:pt>
                <c:pt idx="670">
                  <c:v>-0.39370079999999996</c:v>
                </c:pt>
                <c:pt idx="671">
                  <c:v>-0.39370079999999996</c:v>
                </c:pt>
                <c:pt idx="672">
                  <c:v>-0.39370079999999996</c:v>
                </c:pt>
                <c:pt idx="673">
                  <c:v>-0.39370079999999996</c:v>
                </c:pt>
                <c:pt idx="674">
                  <c:v>-0.39370079999999996</c:v>
                </c:pt>
                <c:pt idx="675">
                  <c:v>-0.39062489999999994</c:v>
                </c:pt>
                <c:pt idx="676">
                  <c:v>-0.39370079999999996</c:v>
                </c:pt>
                <c:pt idx="677">
                  <c:v>-0.39062489999999994</c:v>
                </c:pt>
                <c:pt idx="678">
                  <c:v>-0.39062489999999994</c:v>
                </c:pt>
                <c:pt idx="679">
                  <c:v>-0.39062489999999994</c:v>
                </c:pt>
                <c:pt idx="680">
                  <c:v>-0.39062489999999994</c:v>
                </c:pt>
                <c:pt idx="681">
                  <c:v>-0.39370079999999996</c:v>
                </c:pt>
                <c:pt idx="682">
                  <c:v>-0.39370079999999996</c:v>
                </c:pt>
                <c:pt idx="683">
                  <c:v>-0.39370079999999996</c:v>
                </c:pt>
                <c:pt idx="684">
                  <c:v>-0.39370079999999996</c:v>
                </c:pt>
                <c:pt idx="685">
                  <c:v>-0.39677649999999998</c:v>
                </c:pt>
                <c:pt idx="686">
                  <c:v>-0.39370079999999996</c:v>
                </c:pt>
                <c:pt idx="687">
                  <c:v>-0.39370079999999996</c:v>
                </c:pt>
                <c:pt idx="688">
                  <c:v>-0.39677649999999998</c:v>
                </c:pt>
                <c:pt idx="689">
                  <c:v>-0.39985229999999994</c:v>
                </c:pt>
                <c:pt idx="690">
                  <c:v>-0.39677649999999998</c:v>
                </c:pt>
                <c:pt idx="691">
                  <c:v>-0.39677649999999998</c:v>
                </c:pt>
                <c:pt idx="692">
                  <c:v>-0.39985229999999994</c:v>
                </c:pt>
                <c:pt idx="693">
                  <c:v>-0.39985229999999994</c:v>
                </c:pt>
                <c:pt idx="694">
                  <c:v>-0.39677649999999998</c:v>
                </c:pt>
                <c:pt idx="695">
                  <c:v>-0.39677649999999998</c:v>
                </c:pt>
                <c:pt idx="696">
                  <c:v>-0.39677649999999998</c:v>
                </c:pt>
                <c:pt idx="697">
                  <c:v>-0.39677649999999998</c:v>
                </c:pt>
                <c:pt idx="698">
                  <c:v>-0.39370079999999996</c:v>
                </c:pt>
                <c:pt idx="699">
                  <c:v>-0.39062489999999994</c:v>
                </c:pt>
                <c:pt idx="700">
                  <c:v>-0.39062489999999994</c:v>
                </c:pt>
                <c:pt idx="701">
                  <c:v>-0.39370079999999996</c:v>
                </c:pt>
                <c:pt idx="702">
                  <c:v>-0.39370079999999996</c:v>
                </c:pt>
                <c:pt idx="703">
                  <c:v>-0.39062489999999994</c:v>
                </c:pt>
                <c:pt idx="704">
                  <c:v>-0.39062489999999994</c:v>
                </c:pt>
                <c:pt idx="705">
                  <c:v>-0.39062489999999994</c:v>
                </c:pt>
                <c:pt idx="706">
                  <c:v>-0.38754920000000004</c:v>
                </c:pt>
                <c:pt idx="707">
                  <c:v>-0.38754920000000004</c:v>
                </c:pt>
                <c:pt idx="708">
                  <c:v>-0.38754920000000004</c:v>
                </c:pt>
                <c:pt idx="709">
                  <c:v>-0.38754920000000004</c:v>
                </c:pt>
                <c:pt idx="710">
                  <c:v>-0.38754920000000004</c:v>
                </c:pt>
                <c:pt idx="711">
                  <c:v>-0.38447339999999997</c:v>
                </c:pt>
                <c:pt idx="712">
                  <c:v>-0.38447339999999997</c:v>
                </c:pt>
                <c:pt idx="713">
                  <c:v>-0.38447339999999997</c:v>
                </c:pt>
                <c:pt idx="714">
                  <c:v>-0.38447339999999997</c:v>
                </c:pt>
                <c:pt idx="715">
                  <c:v>-0.38447339999999997</c:v>
                </c:pt>
                <c:pt idx="716">
                  <c:v>-0.38447339999999997</c:v>
                </c:pt>
                <c:pt idx="717">
                  <c:v>-0.38447339999999997</c:v>
                </c:pt>
                <c:pt idx="718">
                  <c:v>-0.38447339999999997</c:v>
                </c:pt>
                <c:pt idx="719">
                  <c:v>-0.38447339999999997</c:v>
                </c:pt>
                <c:pt idx="720">
                  <c:v>-0.38447339999999997</c:v>
                </c:pt>
                <c:pt idx="721">
                  <c:v>-0.38447339999999997</c:v>
                </c:pt>
                <c:pt idx="722">
                  <c:v>-0.38447339999999997</c:v>
                </c:pt>
                <c:pt idx="723">
                  <c:v>-0.38447339999999997</c:v>
                </c:pt>
                <c:pt idx="724">
                  <c:v>-0.3813976</c:v>
                </c:pt>
                <c:pt idx="725">
                  <c:v>-0.3813976</c:v>
                </c:pt>
                <c:pt idx="726">
                  <c:v>-0.3813976</c:v>
                </c:pt>
                <c:pt idx="727">
                  <c:v>-0.3813976</c:v>
                </c:pt>
                <c:pt idx="728">
                  <c:v>-0.3813976</c:v>
                </c:pt>
                <c:pt idx="729">
                  <c:v>-0.3813976</c:v>
                </c:pt>
                <c:pt idx="730">
                  <c:v>-0.38447339999999997</c:v>
                </c:pt>
                <c:pt idx="731">
                  <c:v>-0.3813976</c:v>
                </c:pt>
                <c:pt idx="732">
                  <c:v>-0.3813976</c:v>
                </c:pt>
                <c:pt idx="733">
                  <c:v>-0.3813976</c:v>
                </c:pt>
                <c:pt idx="734">
                  <c:v>-0.38447339999999997</c:v>
                </c:pt>
                <c:pt idx="735">
                  <c:v>-0.3813976</c:v>
                </c:pt>
                <c:pt idx="736">
                  <c:v>-0.37832179999999993</c:v>
                </c:pt>
                <c:pt idx="737">
                  <c:v>-0.3813976</c:v>
                </c:pt>
                <c:pt idx="738">
                  <c:v>-0.38447339999999997</c:v>
                </c:pt>
                <c:pt idx="739">
                  <c:v>-0.37832179999999993</c:v>
                </c:pt>
                <c:pt idx="740">
                  <c:v>-0.3813976</c:v>
                </c:pt>
                <c:pt idx="741">
                  <c:v>-0.38447339999999997</c:v>
                </c:pt>
                <c:pt idx="742">
                  <c:v>-0.38754920000000004</c:v>
                </c:pt>
                <c:pt idx="743">
                  <c:v>-0.38447339999999997</c:v>
                </c:pt>
                <c:pt idx="744">
                  <c:v>-0.3813976</c:v>
                </c:pt>
                <c:pt idx="745">
                  <c:v>-0.38754920000000004</c:v>
                </c:pt>
                <c:pt idx="746">
                  <c:v>-0.39062489999999994</c:v>
                </c:pt>
                <c:pt idx="747">
                  <c:v>-0.38754920000000004</c:v>
                </c:pt>
                <c:pt idx="748">
                  <c:v>-0.3813976</c:v>
                </c:pt>
                <c:pt idx="749">
                  <c:v>-0.38754920000000004</c:v>
                </c:pt>
                <c:pt idx="750">
                  <c:v>-0.39062489999999994</c:v>
                </c:pt>
                <c:pt idx="751">
                  <c:v>-0.38754920000000004</c:v>
                </c:pt>
                <c:pt idx="752">
                  <c:v>-0.38754920000000004</c:v>
                </c:pt>
                <c:pt idx="753">
                  <c:v>-0.38447339999999997</c:v>
                </c:pt>
                <c:pt idx="754">
                  <c:v>-0.38754920000000004</c:v>
                </c:pt>
                <c:pt idx="755">
                  <c:v>-0.38447339999999997</c:v>
                </c:pt>
                <c:pt idx="756">
                  <c:v>-0.38447339999999997</c:v>
                </c:pt>
                <c:pt idx="757">
                  <c:v>-0.38754920000000004</c:v>
                </c:pt>
                <c:pt idx="758">
                  <c:v>-0.38754920000000004</c:v>
                </c:pt>
                <c:pt idx="759">
                  <c:v>-0.39062489999999994</c:v>
                </c:pt>
                <c:pt idx="760">
                  <c:v>-0.39062489999999994</c:v>
                </c:pt>
                <c:pt idx="761">
                  <c:v>-0.39062489999999994</c:v>
                </c:pt>
                <c:pt idx="762">
                  <c:v>-0.39062489999999994</c:v>
                </c:pt>
                <c:pt idx="763">
                  <c:v>-0.39062489999999994</c:v>
                </c:pt>
                <c:pt idx="764">
                  <c:v>-0.38754920000000004</c:v>
                </c:pt>
                <c:pt idx="765">
                  <c:v>-0.38447339999999997</c:v>
                </c:pt>
                <c:pt idx="766">
                  <c:v>-0.38447339999999997</c:v>
                </c:pt>
                <c:pt idx="767">
                  <c:v>-0.38754920000000004</c:v>
                </c:pt>
                <c:pt idx="768">
                  <c:v>-0.38447339999999997</c:v>
                </c:pt>
                <c:pt idx="769">
                  <c:v>-0.3813976</c:v>
                </c:pt>
                <c:pt idx="770">
                  <c:v>-0.3813976</c:v>
                </c:pt>
                <c:pt idx="771">
                  <c:v>-0.3813976</c:v>
                </c:pt>
                <c:pt idx="772">
                  <c:v>-0.37832179999999993</c:v>
                </c:pt>
                <c:pt idx="773">
                  <c:v>-0.37832179999999993</c:v>
                </c:pt>
                <c:pt idx="774">
                  <c:v>-0.37832179999999993</c:v>
                </c:pt>
                <c:pt idx="775">
                  <c:v>-0.37832179999999993</c:v>
                </c:pt>
                <c:pt idx="776">
                  <c:v>-0.37832179999999993</c:v>
                </c:pt>
                <c:pt idx="777">
                  <c:v>-0.37524599999999997</c:v>
                </c:pt>
                <c:pt idx="778">
                  <c:v>-0.37524599999999997</c:v>
                </c:pt>
                <c:pt idx="779">
                  <c:v>-0.37524599999999997</c:v>
                </c:pt>
                <c:pt idx="780">
                  <c:v>-0.37524599999999997</c:v>
                </c:pt>
                <c:pt idx="781">
                  <c:v>-0.37217020000000001</c:v>
                </c:pt>
                <c:pt idx="782">
                  <c:v>-0.37217020000000001</c:v>
                </c:pt>
                <c:pt idx="783">
                  <c:v>-0.37524599999999997</c:v>
                </c:pt>
                <c:pt idx="784">
                  <c:v>-0.37524599999999997</c:v>
                </c:pt>
                <c:pt idx="785">
                  <c:v>-0.37217020000000001</c:v>
                </c:pt>
                <c:pt idx="786">
                  <c:v>-0.37217020000000001</c:v>
                </c:pt>
                <c:pt idx="787">
                  <c:v>-0.37832179999999993</c:v>
                </c:pt>
                <c:pt idx="788">
                  <c:v>-0.37832179999999993</c:v>
                </c:pt>
                <c:pt idx="789">
                  <c:v>-0.37524599999999997</c:v>
                </c:pt>
                <c:pt idx="790">
                  <c:v>-0.37524599999999997</c:v>
                </c:pt>
                <c:pt idx="791">
                  <c:v>-0.37832179999999993</c:v>
                </c:pt>
                <c:pt idx="792">
                  <c:v>-0.3813976</c:v>
                </c:pt>
                <c:pt idx="793">
                  <c:v>-0.3813976</c:v>
                </c:pt>
                <c:pt idx="794">
                  <c:v>-0.3813976</c:v>
                </c:pt>
                <c:pt idx="795">
                  <c:v>-0.3813976</c:v>
                </c:pt>
                <c:pt idx="796">
                  <c:v>-0.3813976</c:v>
                </c:pt>
                <c:pt idx="797">
                  <c:v>-0.37832179999999993</c:v>
                </c:pt>
                <c:pt idx="798">
                  <c:v>-0.3813976</c:v>
                </c:pt>
                <c:pt idx="799">
                  <c:v>-0.3813976</c:v>
                </c:pt>
                <c:pt idx="800">
                  <c:v>-0.3813976</c:v>
                </c:pt>
                <c:pt idx="801">
                  <c:v>-0.3813976</c:v>
                </c:pt>
                <c:pt idx="802">
                  <c:v>-0.3813976</c:v>
                </c:pt>
                <c:pt idx="803">
                  <c:v>-0.3813976</c:v>
                </c:pt>
                <c:pt idx="804">
                  <c:v>-0.3813976</c:v>
                </c:pt>
                <c:pt idx="805">
                  <c:v>-0.3813976</c:v>
                </c:pt>
                <c:pt idx="806">
                  <c:v>-0.3813976</c:v>
                </c:pt>
                <c:pt idx="807">
                  <c:v>-0.37832179999999993</c:v>
                </c:pt>
                <c:pt idx="808">
                  <c:v>-0.37832179999999993</c:v>
                </c:pt>
                <c:pt idx="809">
                  <c:v>-0.37524599999999997</c:v>
                </c:pt>
                <c:pt idx="810">
                  <c:v>-0.37524599999999997</c:v>
                </c:pt>
                <c:pt idx="811">
                  <c:v>-0.37217020000000001</c:v>
                </c:pt>
                <c:pt idx="812">
                  <c:v>-0.36909449999999999</c:v>
                </c:pt>
                <c:pt idx="813">
                  <c:v>-0.36909449999999999</c:v>
                </c:pt>
                <c:pt idx="814">
                  <c:v>-0.37217020000000001</c:v>
                </c:pt>
                <c:pt idx="815">
                  <c:v>-0.37217020000000001</c:v>
                </c:pt>
                <c:pt idx="816">
                  <c:v>-0.37217020000000001</c:v>
                </c:pt>
                <c:pt idx="817">
                  <c:v>-0.37217020000000001</c:v>
                </c:pt>
                <c:pt idx="818">
                  <c:v>-0.37524599999999997</c:v>
                </c:pt>
                <c:pt idx="819">
                  <c:v>-0.37524599999999997</c:v>
                </c:pt>
                <c:pt idx="820">
                  <c:v>-0.37524599999999997</c:v>
                </c:pt>
                <c:pt idx="821">
                  <c:v>-0.37524599999999997</c:v>
                </c:pt>
                <c:pt idx="822">
                  <c:v>-0.37524599999999997</c:v>
                </c:pt>
                <c:pt idx="823">
                  <c:v>-0.37524599999999997</c:v>
                </c:pt>
                <c:pt idx="824">
                  <c:v>-0.37524599999999997</c:v>
                </c:pt>
                <c:pt idx="825">
                  <c:v>-0.37524599999999997</c:v>
                </c:pt>
                <c:pt idx="826">
                  <c:v>-0.37524599999999997</c:v>
                </c:pt>
                <c:pt idx="827">
                  <c:v>-0.37217020000000001</c:v>
                </c:pt>
                <c:pt idx="828">
                  <c:v>-0.37524599999999997</c:v>
                </c:pt>
                <c:pt idx="829">
                  <c:v>-0.37524599999999997</c:v>
                </c:pt>
                <c:pt idx="830">
                  <c:v>-0.37217020000000001</c:v>
                </c:pt>
                <c:pt idx="831">
                  <c:v>-0.37217020000000001</c:v>
                </c:pt>
                <c:pt idx="832">
                  <c:v>-0.37217020000000001</c:v>
                </c:pt>
                <c:pt idx="833">
                  <c:v>-0.37524599999999997</c:v>
                </c:pt>
                <c:pt idx="834">
                  <c:v>-0.37524599999999997</c:v>
                </c:pt>
                <c:pt idx="835">
                  <c:v>-0.37524599999999997</c:v>
                </c:pt>
                <c:pt idx="836">
                  <c:v>-0.37217020000000001</c:v>
                </c:pt>
                <c:pt idx="837">
                  <c:v>-0.37524599999999997</c:v>
                </c:pt>
                <c:pt idx="838">
                  <c:v>-0.37524599999999997</c:v>
                </c:pt>
                <c:pt idx="839">
                  <c:v>-0.37524599999999997</c:v>
                </c:pt>
                <c:pt idx="840">
                  <c:v>-0.37524599999999997</c:v>
                </c:pt>
                <c:pt idx="841">
                  <c:v>-0.37524599999999997</c:v>
                </c:pt>
                <c:pt idx="842">
                  <c:v>-0.37217020000000001</c:v>
                </c:pt>
                <c:pt idx="843">
                  <c:v>-0.37524599999999997</c:v>
                </c:pt>
                <c:pt idx="844">
                  <c:v>-0.37832179999999993</c:v>
                </c:pt>
                <c:pt idx="845">
                  <c:v>-0.37832179999999993</c:v>
                </c:pt>
                <c:pt idx="846">
                  <c:v>-0.37832179999999993</c:v>
                </c:pt>
                <c:pt idx="847">
                  <c:v>-0.37832179999999993</c:v>
                </c:pt>
                <c:pt idx="848">
                  <c:v>-0.3813976</c:v>
                </c:pt>
                <c:pt idx="849">
                  <c:v>-0.38447339999999997</c:v>
                </c:pt>
                <c:pt idx="850">
                  <c:v>-0.3813976</c:v>
                </c:pt>
                <c:pt idx="851">
                  <c:v>-0.3813976</c:v>
                </c:pt>
                <c:pt idx="852">
                  <c:v>-0.38447339999999997</c:v>
                </c:pt>
                <c:pt idx="853">
                  <c:v>-0.38447339999999997</c:v>
                </c:pt>
                <c:pt idx="854">
                  <c:v>-0.3813976</c:v>
                </c:pt>
                <c:pt idx="855">
                  <c:v>-0.3813976</c:v>
                </c:pt>
                <c:pt idx="856">
                  <c:v>-0.37832179999999993</c:v>
                </c:pt>
                <c:pt idx="857">
                  <c:v>-0.37524599999999997</c:v>
                </c:pt>
                <c:pt idx="858">
                  <c:v>-0.37524599999999997</c:v>
                </c:pt>
                <c:pt idx="859">
                  <c:v>-0.37524599999999997</c:v>
                </c:pt>
                <c:pt idx="860">
                  <c:v>-0.37524599999999997</c:v>
                </c:pt>
                <c:pt idx="861">
                  <c:v>-0.37832179999999993</c:v>
                </c:pt>
                <c:pt idx="862">
                  <c:v>-0.37524599999999997</c:v>
                </c:pt>
                <c:pt idx="863">
                  <c:v>-0.37832179999999993</c:v>
                </c:pt>
                <c:pt idx="864">
                  <c:v>-0.3813976</c:v>
                </c:pt>
                <c:pt idx="865">
                  <c:v>-0.37832179999999993</c:v>
                </c:pt>
                <c:pt idx="866">
                  <c:v>-0.37832179999999993</c:v>
                </c:pt>
                <c:pt idx="867">
                  <c:v>-0.37832179999999993</c:v>
                </c:pt>
                <c:pt idx="868">
                  <c:v>-0.37832179999999993</c:v>
                </c:pt>
                <c:pt idx="869">
                  <c:v>-0.37524599999999997</c:v>
                </c:pt>
                <c:pt idx="870">
                  <c:v>-0.37524599999999997</c:v>
                </c:pt>
                <c:pt idx="871">
                  <c:v>-0.37832179999999993</c:v>
                </c:pt>
                <c:pt idx="872">
                  <c:v>-0.37832179999999993</c:v>
                </c:pt>
                <c:pt idx="873">
                  <c:v>-0.37832179999999993</c:v>
                </c:pt>
                <c:pt idx="874">
                  <c:v>-0.37832179999999993</c:v>
                </c:pt>
                <c:pt idx="875">
                  <c:v>-0.37832179999999993</c:v>
                </c:pt>
                <c:pt idx="876">
                  <c:v>-0.37832179999999993</c:v>
                </c:pt>
                <c:pt idx="877">
                  <c:v>-0.37832179999999993</c:v>
                </c:pt>
                <c:pt idx="878">
                  <c:v>-0.3813976</c:v>
                </c:pt>
                <c:pt idx="879">
                  <c:v>-0.3813976</c:v>
                </c:pt>
                <c:pt idx="880">
                  <c:v>-0.37832179999999993</c:v>
                </c:pt>
                <c:pt idx="881">
                  <c:v>-0.37832179999999993</c:v>
                </c:pt>
                <c:pt idx="882">
                  <c:v>-0.37832179999999993</c:v>
                </c:pt>
                <c:pt idx="883">
                  <c:v>-0.37832179999999993</c:v>
                </c:pt>
                <c:pt idx="884">
                  <c:v>-0.37832179999999993</c:v>
                </c:pt>
                <c:pt idx="885">
                  <c:v>-0.37832179999999993</c:v>
                </c:pt>
                <c:pt idx="886">
                  <c:v>-0.37832179999999993</c:v>
                </c:pt>
                <c:pt idx="887">
                  <c:v>-0.37832179999999993</c:v>
                </c:pt>
                <c:pt idx="888">
                  <c:v>-0.3813976</c:v>
                </c:pt>
                <c:pt idx="889">
                  <c:v>-0.3813976</c:v>
                </c:pt>
                <c:pt idx="890">
                  <c:v>-0.3813976</c:v>
                </c:pt>
                <c:pt idx="891">
                  <c:v>-0.37832179999999993</c:v>
                </c:pt>
                <c:pt idx="892">
                  <c:v>-0.37832179999999993</c:v>
                </c:pt>
                <c:pt idx="893">
                  <c:v>-0.37832179999999993</c:v>
                </c:pt>
                <c:pt idx="894">
                  <c:v>-0.37832179999999993</c:v>
                </c:pt>
                <c:pt idx="895">
                  <c:v>-0.37832179999999993</c:v>
                </c:pt>
                <c:pt idx="896">
                  <c:v>-0.37524599999999997</c:v>
                </c:pt>
                <c:pt idx="897">
                  <c:v>-0.37524599999999997</c:v>
                </c:pt>
                <c:pt idx="898">
                  <c:v>-0.37524599999999997</c:v>
                </c:pt>
                <c:pt idx="899">
                  <c:v>-0.37524599999999997</c:v>
                </c:pt>
                <c:pt idx="900">
                  <c:v>-0.37524599999999997</c:v>
                </c:pt>
                <c:pt idx="901">
                  <c:v>-0.37832179999999993</c:v>
                </c:pt>
                <c:pt idx="902">
                  <c:v>-0.37832179999999993</c:v>
                </c:pt>
                <c:pt idx="903">
                  <c:v>-0.37832179999999993</c:v>
                </c:pt>
                <c:pt idx="904">
                  <c:v>-0.37832179999999993</c:v>
                </c:pt>
                <c:pt idx="905">
                  <c:v>-0.3813976</c:v>
                </c:pt>
                <c:pt idx="906">
                  <c:v>-0.37832179999999993</c:v>
                </c:pt>
                <c:pt idx="907">
                  <c:v>-0.37832179999999993</c:v>
                </c:pt>
                <c:pt idx="908">
                  <c:v>-0.37832179999999993</c:v>
                </c:pt>
                <c:pt idx="909">
                  <c:v>-0.37832179999999993</c:v>
                </c:pt>
                <c:pt idx="910">
                  <c:v>-0.37832179999999993</c:v>
                </c:pt>
                <c:pt idx="911">
                  <c:v>-0.37832179999999993</c:v>
                </c:pt>
                <c:pt idx="912">
                  <c:v>-0.37832179999999993</c:v>
                </c:pt>
                <c:pt idx="913">
                  <c:v>-0.37832179999999993</c:v>
                </c:pt>
                <c:pt idx="914">
                  <c:v>-0.37524599999999997</c:v>
                </c:pt>
                <c:pt idx="915">
                  <c:v>-0.37217020000000001</c:v>
                </c:pt>
                <c:pt idx="916">
                  <c:v>-0.37217020000000001</c:v>
                </c:pt>
                <c:pt idx="917">
                  <c:v>-0.36909449999999999</c:v>
                </c:pt>
                <c:pt idx="918">
                  <c:v>-0.36909449999999999</c:v>
                </c:pt>
                <c:pt idx="919">
                  <c:v>-0.36601870000000003</c:v>
                </c:pt>
                <c:pt idx="920">
                  <c:v>-0.36601870000000003</c:v>
                </c:pt>
                <c:pt idx="921">
                  <c:v>-0.36601870000000003</c:v>
                </c:pt>
                <c:pt idx="922">
                  <c:v>-0.36601870000000003</c:v>
                </c:pt>
                <c:pt idx="923">
                  <c:v>-0.36601870000000003</c:v>
                </c:pt>
                <c:pt idx="924">
                  <c:v>-0.36601870000000003</c:v>
                </c:pt>
                <c:pt idx="925">
                  <c:v>-0.36601870000000003</c:v>
                </c:pt>
                <c:pt idx="926">
                  <c:v>-0.36601870000000003</c:v>
                </c:pt>
                <c:pt idx="927">
                  <c:v>-0.36909449999999999</c:v>
                </c:pt>
                <c:pt idx="928">
                  <c:v>-0.36909449999999999</c:v>
                </c:pt>
                <c:pt idx="929">
                  <c:v>-0.36909449999999999</c:v>
                </c:pt>
                <c:pt idx="930">
                  <c:v>-0.36909449999999999</c:v>
                </c:pt>
                <c:pt idx="931">
                  <c:v>-0.36909449999999999</c:v>
                </c:pt>
                <c:pt idx="932">
                  <c:v>-0.36601870000000003</c:v>
                </c:pt>
                <c:pt idx="933">
                  <c:v>-0.36601870000000003</c:v>
                </c:pt>
                <c:pt idx="934">
                  <c:v>-0.36601870000000003</c:v>
                </c:pt>
                <c:pt idx="935">
                  <c:v>-0.36601870000000003</c:v>
                </c:pt>
                <c:pt idx="936">
                  <c:v>-0.36601870000000003</c:v>
                </c:pt>
                <c:pt idx="937">
                  <c:v>-0.36294289999999996</c:v>
                </c:pt>
                <c:pt idx="938">
                  <c:v>-0.36294289999999996</c:v>
                </c:pt>
                <c:pt idx="939">
                  <c:v>-0.36294289999999996</c:v>
                </c:pt>
                <c:pt idx="940">
                  <c:v>-0.36601870000000003</c:v>
                </c:pt>
                <c:pt idx="941">
                  <c:v>-0.36601870000000003</c:v>
                </c:pt>
                <c:pt idx="942">
                  <c:v>-0.36909449999999999</c:v>
                </c:pt>
                <c:pt idx="943">
                  <c:v>-0.37217020000000001</c:v>
                </c:pt>
                <c:pt idx="944">
                  <c:v>-0.36909449999999999</c:v>
                </c:pt>
                <c:pt idx="945">
                  <c:v>-0.36601870000000003</c:v>
                </c:pt>
                <c:pt idx="946">
                  <c:v>-0.36601870000000003</c:v>
                </c:pt>
                <c:pt idx="947">
                  <c:v>-0.36601870000000003</c:v>
                </c:pt>
                <c:pt idx="948">
                  <c:v>-0.36294289999999996</c:v>
                </c:pt>
                <c:pt idx="949">
                  <c:v>-0.36294289999999996</c:v>
                </c:pt>
                <c:pt idx="950">
                  <c:v>-0.36601870000000003</c:v>
                </c:pt>
                <c:pt idx="951">
                  <c:v>-0.36601870000000003</c:v>
                </c:pt>
                <c:pt idx="952">
                  <c:v>-0.36601870000000003</c:v>
                </c:pt>
                <c:pt idx="953">
                  <c:v>-0.36601870000000003</c:v>
                </c:pt>
                <c:pt idx="954">
                  <c:v>-0.36601870000000003</c:v>
                </c:pt>
                <c:pt idx="955">
                  <c:v>-0.36601870000000003</c:v>
                </c:pt>
                <c:pt idx="956">
                  <c:v>-0.36601870000000003</c:v>
                </c:pt>
                <c:pt idx="957">
                  <c:v>-0.36294289999999996</c:v>
                </c:pt>
                <c:pt idx="958">
                  <c:v>-0.36294289999999996</c:v>
                </c:pt>
                <c:pt idx="959">
                  <c:v>-0.36294289999999996</c:v>
                </c:pt>
                <c:pt idx="960">
                  <c:v>-0.36294289999999996</c:v>
                </c:pt>
                <c:pt idx="961">
                  <c:v>-0.36294289999999996</c:v>
                </c:pt>
                <c:pt idx="962">
                  <c:v>-0.36601870000000003</c:v>
                </c:pt>
                <c:pt idx="963">
                  <c:v>-0.36601870000000003</c:v>
                </c:pt>
                <c:pt idx="964">
                  <c:v>-0.36601870000000003</c:v>
                </c:pt>
                <c:pt idx="965">
                  <c:v>-0.36601870000000003</c:v>
                </c:pt>
                <c:pt idx="966">
                  <c:v>-0.36909449999999999</c:v>
                </c:pt>
                <c:pt idx="967">
                  <c:v>-0.36909449999999999</c:v>
                </c:pt>
                <c:pt idx="968">
                  <c:v>-0.36909449999999999</c:v>
                </c:pt>
                <c:pt idx="969">
                  <c:v>-0.36909449999999999</c:v>
                </c:pt>
                <c:pt idx="970">
                  <c:v>-0.36909449999999999</c:v>
                </c:pt>
                <c:pt idx="971">
                  <c:v>-0.36909449999999999</c:v>
                </c:pt>
                <c:pt idx="972">
                  <c:v>-0.36909449999999999</c:v>
                </c:pt>
                <c:pt idx="973">
                  <c:v>-0.36909449999999999</c:v>
                </c:pt>
                <c:pt idx="974">
                  <c:v>-0.36909449999999999</c:v>
                </c:pt>
                <c:pt idx="975">
                  <c:v>-0.36601870000000003</c:v>
                </c:pt>
                <c:pt idx="976">
                  <c:v>-0.36601870000000003</c:v>
                </c:pt>
                <c:pt idx="977">
                  <c:v>-0.36909449999999999</c:v>
                </c:pt>
                <c:pt idx="978">
                  <c:v>-0.36909449999999999</c:v>
                </c:pt>
                <c:pt idx="979">
                  <c:v>-0.36909449999999999</c:v>
                </c:pt>
                <c:pt idx="980">
                  <c:v>-0.36909449999999999</c:v>
                </c:pt>
                <c:pt idx="981">
                  <c:v>-0.36909449999999999</c:v>
                </c:pt>
                <c:pt idx="982">
                  <c:v>-0.36909449999999999</c:v>
                </c:pt>
                <c:pt idx="983">
                  <c:v>-0.37217020000000001</c:v>
                </c:pt>
                <c:pt idx="984">
                  <c:v>-0.37524599999999997</c:v>
                </c:pt>
                <c:pt idx="985">
                  <c:v>-0.37832179999999993</c:v>
                </c:pt>
                <c:pt idx="986">
                  <c:v>-0.37524599999999997</c:v>
                </c:pt>
                <c:pt idx="987">
                  <c:v>-0.37524599999999997</c:v>
                </c:pt>
                <c:pt idx="988">
                  <c:v>-0.37524599999999997</c:v>
                </c:pt>
                <c:pt idx="989">
                  <c:v>-0.37524599999999997</c:v>
                </c:pt>
                <c:pt idx="990">
                  <c:v>-0.37217020000000001</c:v>
                </c:pt>
                <c:pt idx="991">
                  <c:v>-0.37217020000000001</c:v>
                </c:pt>
                <c:pt idx="992">
                  <c:v>-0.37217020000000001</c:v>
                </c:pt>
                <c:pt idx="993">
                  <c:v>-0.36909449999999999</c:v>
                </c:pt>
                <c:pt idx="994">
                  <c:v>-0.36601870000000003</c:v>
                </c:pt>
                <c:pt idx="995">
                  <c:v>-0.37217020000000001</c:v>
                </c:pt>
                <c:pt idx="996">
                  <c:v>-0.36909449999999999</c:v>
                </c:pt>
                <c:pt idx="997">
                  <c:v>-0.36601870000000003</c:v>
                </c:pt>
                <c:pt idx="998">
                  <c:v>-0.36294289999999996</c:v>
                </c:pt>
                <c:pt idx="999">
                  <c:v>-0.36601870000000003</c:v>
                </c:pt>
                <c:pt idx="1000">
                  <c:v>-0.36909449999999999</c:v>
                </c:pt>
                <c:pt idx="1001">
                  <c:v>-0.36294289999999996</c:v>
                </c:pt>
                <c:pt idx="1002">
                  <c:v>-0.3598671</c:v>
                </c:pt>
                <c:pt idx="1003">
                  <c:v>-0.3598671</c:v>
                </c:pt>
                <c:pt idx="1004">
                  <c:v>-0.36601870000000003</c:v>
                </c:pt>
                <c:pt idx="1005">
                  <c:v>-0.3598671</c:v>
                </c:pt>
                <c:pt idx="1006">
                  <c:v>-0.35679139999999998</c:v>
                </c:pt>
                <c:pt idx="1007">
                  <c:v>-0.3598671</c:v>
                </c:pt>
                <c:pt idx="1008">
                  <c:v>-0.36294289999999996</c:v>
                </c:pt>
                <c:pt idx="1009">
                  <c:v>-0.36294289999999996</c:v>
                </c:pt>
                <c:pt idx="1010">
                  <c:v>-0.36294289999999996</c:v>
                </c:pt>
                <c:pt idx="1011">
                  <c:v>-0.36294289999999996</c:v>
                </c:pt>
                <c:pt idx="1012">
                  <c:v>-0.36294289999999996</c:v>
                </c:pt>
                <c:pt idx="1013">
                  <c:v>-0.3598671</c:v>
                </c:pt>
                <c:pt idx="1014">
                  <c:v>-0.3598671</c:v>
                </c:pt>
                <c:pt idx="1015">
                  <c:v>-0.3598671</c:v>
                </c:pt>
                <c:pt idx="1016">
                  <c:v>-0.3598671</c:v>
                </c:pt>
                <c:pt idx="1017">
                  <c:v>-0.3598671</c:v>
                </c:pt>
                <c:pt idx="1018">
                  <c:v>-0.3598671</c:v>
                </c:pt>
                <c:pt idx="1019">
                  <c:v>-0.36294289999999996</c:v>
                </c:pt>
                <c:pt idx="1020">
                  <c:v>-0.36294289999999996</c:v>
                </c:pt>
                <c:pt idx="1021">
                  <c:v>-0.36294289999999996</c:v>
                </c:pt>
                <c:pt idx="1022">
                  <c:v>-0.36294289999999996</c:v>
                </c:pt>
                <c:pt idx="1023">
                  <c:v>-0.36294289999999996</c:v>
                </c:pt>
                <c:pt idx="1024">
                  <c:v>-0.36294289999999996</c:v>
                </c:pt>
                <c:pt idx="1025">
                  <c:v>-0.36294289999999996</c:v>
                </c:pt>
                <c:pt idx="1026">
                  <c:v>-0.36294289999999996</c:v>
                </c:pt>
                <c:pt idx="1027">
                  <c:v>-0.3598671</c:v>
                </c:pt>
                <c:pt idx="1028">
                  <c:v>-0.3598671</c:v>
                </c:pt>
                <c:pt idx="1029">
                  <c:v>-0.3598671</c:v>
                </c:pt>
                <c:pt idx="1030">
                  <c:v>-0.36294289999999996</c:v>
                </c:pt>
                <c:pt idx="1031">
                  <c:v>-0.36294289999999996</c:v>
                </c:pt>
                <c:pt idx="1032">
                  <c:v>-0.3598671</c:v>
                </c:pt>
                <c:pt idx="1033">
                  <c:v>-0.36294289999999996</c:v>
                </c:pt>
                <c:pt idx="1034">
                  <c:v>-0.36294289999999996</c:v>
                </c:pt>
                <c:pt idx="1035">
                  <c:v>-0.36294289999999996</c:v>
                </c:pt>
                <c:pt idx="1036">
                  <c:v>-0.36294289999999996</c:v>
                </c:pt>
                <c:pt idx="1037">
                  <c:v>-0.36294289999999996</c:v>
                </c:pt>
                <c:pt idx="1038">
                  <c:v>-0.36294289999999996</c:v>
                </c:pt>
                <c:pt idx="1039">
                  <c:v>-0.3598671</c:v>
                </c:pt>
                <c:pt idx="1040">
                  <c:v>-0.35679139999999998</c:v>
                </c:pt>
                <c:pt idx="1041">
                  <c:v>-0.35679139999999998</c:v>
                </c:pt>
                <c:pt idx="1042">
                  <c:v>-0.35679139999999998</c:v>
                </c:pt>
                <c:pt idx="1043">
                  <c:v>-0.35371549999999996</c:v>
                </c:pt>
                <c:pt idx="1044">
                  <c:v>-0.35371549999999996</c:v>
                </c:pt>
                <c:pt idx="1045">
                  <c:v>-0.35679139999999998</c:v>
                </c:pt>
                <c:pt idx="1046">
                  <c:v>-0.35679139999999998</c:v>
                </c:pt>
                <c:pt idx="1047">
                  <c:v>-0.35371549999999996</c:v>
                </c:pt>
                <c:pt idx="1048">
                  <c:v>-0.3506397</c:v>
                </c:pt>
                <c:pt idx="1049">
                  <c:v>-0.34756399999999998</c:v>
                </c:pt>
                <c:pt idx="1050">
                  <c:v>-0.3506397</c:v>
                </c:pt>
                <c:pt idx="1051">
                  <c:v>-0.3506397</c:v>
                </c:pt>
                <c:pt idx="1052">
                  <c:v>-0.3506397</c:v>
                </c:pt>
                <c:pt idx="1053">
                  <c:v>-0.35371549999999996</c:v>
                </c:pt>
                <c:pt idx="1054">
                  <c:v>-0.3506397</c:v>
                </c:pt>
                <c:pt idx="1055">
                  <c:v>-0.34756399999999998</c:v>
                </c:pt>
                <c:pt idx="1056">
                  <c:v>-0.34756399999999998</c:v>
                </c:pt>
                <c:pt idx="1057">
                  <c:v>-0.34756399999999998</c:v>
                </c:pt>
                <c:pt idx="1058">
                  <c:v>-0.3506397</c:v>
                </c:pt>
                <c:pt idx="1059">
                  <c:v>-0.3506397</c:v>
                </c:pt>
                <c:pt idx="1060">
                  <c:v>-0.3506397</c:v>
                </c:pt>
                <c:pt idx="1061">
                  <c:v>-0.3506397</c:v>
                </c:pt>
                <c:pt idx="1062">
                  <c:v>-0.35371549999999996</c:v>
                </c:pt>
                <c:pt idx="1063">
                  <c:v>-0.35371549999999996</c:v>
                </c:pt>
                <c:pt idx="1064">
                  <c:v>-0.35371549999999996</c:v>
                </c:pt>
                <c:pt idx="1065">
                  <c:v>-0.35371549999999996</c:v>
                </c:pt>
                <c:pt idx="1066">
                  <c:v>-0.3506397</c:v>
                </c:pt>
                <c:pt idx="1067">
                  <c:v>-0.3506397</c:v>
                </c:pt>
                <c:pt idx="1068">
                  <c:v>-0.3506397</c:v>
                </c:pt>
                <c:pt idx="1069">
                  <c:v>-0.35371549999999996</c:v>
                </c:pt>
                <c:pt idx="1070">
                  <c:v>-0.3506397</c:v>
                </c:pt>
                <c:pt idx="1071">
                  <c:v>-0.3506397</c:v>
                </c:pt>
                <c:pt idx="1072">
                  <c:v>-0.3506397</c:v>
                </c:pt>
                <c:pt idx="1073">
                  <c:v>-0.3506397</c:v>
                </c:pt>
                <c:pt idx="1074">
                  <c:v>-0.34756399999999998</c:v>
                </c:pt>
                <c:pt idx="1075">
                  <c:v>-0.34448820000000002</c:v>
                </c:pt>
                <c:pt idx="1076">
                  <c:v>-0.34756399999999998</c:v>
                </c:pt>
                <c:pt idx="1077">
                  <c:v>-0.34756399999999998</c:v>
                </c:pt>
                <c:pt idx="1078">
                  <c:v>-0.34756399999999998</c:v>
                </c:pt>
                <c:pt idx="1079">
                  <c:v>-0.34448820000000002</c:v>
                </c:pt>
                <c:pt idx="1080">
                  <c:v>-0.34756399999999998</c:v>
                </c:pt>
                <c:pt idx="1081">
                  <c:v>-0.34756399999999998</c:v>
                </c:pt>
                <c:pt idx="1082">
                  <c:v>-0.34756399999999998</c:v>
                </c:pt>
                <c:pt idx="1083">
                  <c:v>-0.3506397</c:v>
                </c:pt>
                <c:pt idx="1084">
                  <c:v>-0.3506397</c:v>
                </c:pt>
                <c:pt idx="1085">
                  <c:v>-0.3506397</c:v>
                </c:pt>
                <c:pt idx="1086">
                  <c:v>-0.3506397</c:v>
                </c:pt>
                <c:pt idx="1087">
                  <c:v>-0.35371549999999996</c:v>
                </c:pt>
                <c:pt idx="1088">
                  <c:v>-0.35371549999999996</c:v>
                </c:pt>
                <c:pt idx="1089">
                  <c:v>-0.3506397</c:v>
                </c:pt>
                <c:pt idx="1090">
                  <c:v>-0.3506397</c:v>
                </c:pt>
                <c:pt idx="1091">
                  <c:v>-0.35371549999999996</c:v>
                </c:pt>
                <c:pt idx="1092">
                  <c:v>-0.35371549999999996</c:v>
                </c:pt>
                <c:pt idx="1093">
                  <c:v>-0.3506397</c:v>
                </c:pt>
                <c:pt idx="1094">
                  <c:v>-0.3506397</c:v>
                </c:pt>
                <c:pt idx="1095">
                  <c:v>-0.34756399999999998</c:v>
                </c:pt>
                <c:pt idx="1096">
                  <c:v>-0.3506397</c:v>
                </c:pt>
                <c:pt idx="1097">
                  <c:v>-0.3506397</c:v>
                </c:pt>
                <c:pt idx="1098">
                  <c:v>-0.3506397</c:v>
                </c:pt>
                <c:pt idx="1099">
                  <c:v>-0.3506397</c:v>
                </c:pt>
                <c:pt idx="1100">
                  <c:v>-0.34756399999999998</c:v>
                </c:pt>
                <c:pt idx="1101">
                  <c:v>-0.34756399999999998</c:v>
                </c:pt>
                <c:pt idx="1102">
                  <c:v>-0.34756399999999998</c:v>
                </c:pt>
                <c:pt idx="1103">
                  <c:v>-0.34448820000000002</c:v>
                </c:pt>
                <c:pt idx="1104">
                  <c:v>-0.3414123</c:v>
                </c:pt>
                <c:pt idx="1105">
                  <c:v>-0.33833659999999999</c:v>
                </c:pt>
                <c:pt idx="1106">
                  <c:v>-0.33833659999999999</c:v>
                </c:pt>
                <c:pt idx="1107">
                  <c:v>-0.33833659999999999</c:v>
                </c:pt>
                <c:pt idx="1108">
                  <c:v>-0.33526080000000003</c:v>
                </c:pt>
                <c:pt idx="1109">
                  <c:v>-0.33526080000000003</c:v>
                </c:pt>
                <c:pt idx="1110">
                  <c:v>-0.33526080000000003</c:v>
                </c:pt>
                <c:pt idx="1111">
                  <c:v>-0.33833659999999999</c:v>
                </c:pt>
                <c:pt idx="1112">
                  <c:v>-0.33833659999999999</c:v>
                </c:pt>
                <c:pt idx="1113">
                  <c:v>-0.3414123</c:v>
                </c:pt>
                <c:pt idx="1114">
                  <c:v>-0.34448820000000002</c:v>
                </c:pt>
                <c:pt idx="1115">
                  <c:v>-0.34448820000000002</c:v>
                </c:pt>
                <c:pt idx="1116">
                  <c:v>-0.34448820000000002</c:v>
                </c:pt>
                <c:pt idx="1117">
                  <c:v>-0.3414123</c:v>
                </c:pt>
                <c:pt idx="1118">
                  <c:v>-0.34448820000000002</c:v>
                </c:pt>
                <c:pt idx="1119">
                  <c:v>-0.3414123</c:v>
                </c:pt>
                <c:pt idx="1120">
                  <c:v>-0.33833659999999999</c:v>
                </c:pt>
                <c:pt idx="1121">
                  <c:v>-0.33833659999999999</c:v>
                </c:pt>
                <c:pt idx="1122">
                  <c:v>-0.33833659999999999</c:v>
                </c:pt>
                <c:pt idx="1123">
                  <c:v>-0.33833659999999999</c:v>
                </c:pt>
                <c:pt idx="1124">
                  <c:v>-0.33833659999999999</c:v>
                </c:pt>
                <c:pt idx="1125">
                  <c:v>-0.33833659999999999</c:v>
                </c:pt>
                <c:pt idx="1126">
                  <c:v>-0.3414123</c:v>
                </c:pt>
                <c:pt idx="1127">
                  <c:v>-0.33833659999999999</c:v>
                </c:pt>
                <c:pt idx="1128">
                  <c:v>-0.33833659999999999</c:v>
                </c:pt>
                <c:pt idx="1129">
                  <c:v>-0.3414123</c:v>
                </c:pt>
                <c:pt idx="1130">
                  <c:v>-0.3414123</c:v>
                </c:pt>
                <c:pt idx="1131">
                  <c:v>-0.33833659999999999</c:v>
                </c:pt>
                <c:pt idx="1132">
                  <c:v>-0.33833659999999999</c:v>
                </c:pt>
                <c:pt idx="1133">
                  <c:v>-0.33526080000000003</c:v>
                </c:pt>
                <c:pt idx="1134">
                  <c:v>-0.33218499999999995</c:v>
                </c:pt>
                <c:pt idx="1135">
                  <c:v>-0.32910919999999999</c:v>
                </c:pt>
                <c:pt idx="1136">
                  <c:v>-0.32910919999999999</c:v>
                </c:pt>
                <c:pt idx="1137">
                  <c:v>-0.32910919999999999</c:v>
                </c:pt>
                <c:pt idx="1138">
                  <c:v>-0.32910919999999999</c:v>
                </c:pt>
                <c:pt idx="1139">
                  <c:v>-0.32910919999999999</c:v>
                </c:pt>
                <c:pt idx="1140">
                  <c:v>-0.32910919999999999</c:v>
                </c:pt>
                <c:pt idx="1141">
                  <c:v>-0.32910919999999999</c:v>
                </c:pt>
                <c:pt idx="1142">
                  <c:v>-0.32910919999999999</c:v>
                </c:pt>
                <c:pt idx="1143">
                  <c:v>-0.32910919999999999</c:v>
                </c:pt>
                <c:pt idx="1144">
                  <c:v>-0.32910919999999999</c:v>
                </c:pt>
                <c:pt idx="1145">
                  <c:v>-0.32910919999999999</c:v>
                </c:pt>
                <c:pt idx="1146">
                  <c:v>-0.32910919999999999</c:v>
                </c:pt>
                <c:pt idx="1147">
                  <c:v>-0.32910919999999999</c:v>
                </c:pt>
                <c:pt idx="1148">
                  <c:v>-0.32910919999999999</c:v>
                </c:pt>
                <c:pt idx="1149">
                  <c:v>-0.32910919999999999</c:v>
                </c:pt>
                <c:pt idx="1150">
                  <c:v>-0.32910919999999999</c:v>
                </c:pt>
                <c:pt idx="1151">
                  <c:v>-0.32910919999999999</c:v>
                </c:pt>
                <c:pt idx="1152">
                  <c:v>-0.32910919999999999</c:v>
                </c:pt>
                <c:pt idx="1153">
                  <c:v>-0.32910919999999999</c:v>
                </c:pt>
                <c:pt idx="1154">
                  <c:v>-0.32910919999999999</c:v>
                </c:pt>
                <c:pt idx="1155">
                  <c:v>-0.32910919999999999</c:v>
                </c:pt>
                <c:pt idx="1156">
                  <c:v>-0.32910919999999999</c:v>
                </c:pt>
                <c:pt idx="1157">
                  <c:v>-0.32910919999999999</c:v>
                </c:pt>
                <c:pt idx="1158">
                  <c:v>-0.32910919999999999</c:v>
                </c:pt>
                <c:pt idx="1159">
                  <c:v>-0.33218499999999995</c:v>
                </c:pt>
                <c:pt idx="1160">
                  <c:v>-0.33218499999999995</c:v>
                </c:pt>
                <c:pt idx="1161">
                  <c:v>-0.33218499999999995</c:v>
                </c:pt>
                <c:pt idx="1162">
                  <c:v>-0.33218499999999995</c:v>
                </c:pt>
                <c:pt idx="1163">
                  <c:v>-0.33218499999999995</c:v>
                </c:pt>
                <c:pt idx="1164">
                  <c:v>-0.33218499999999995</c:v>
                </c:pt>
                <c:pt idx="1165">
                  <c:v>-0.33218499999999995</c:v>
                </c:pt>
                <c:pt idx="1166">
                  <c:v>-0.33218499999999995</c:v>
                </c:pt>
                <c:pt idx="1167">
                  <c:v>-0.33218499999999995</c:v>
                </c:pt>
                <c:pt idx="1168">
                  <c:v>-0.33218499999999995</c:v>
                </c:pt>
                <c:pt idx="1169">
                  <c:v>-0.33218499999999995</c:v>
                </c:pt>
                <c:pt idx="1170">
                  <c:v>-0.33218499999999995</c:v>
                </c:pt>
                <c:pt idx="1171">
                  <c:v>-0.33218499999999995</c:v>
                </c:pt>
                <c:pt idx="1172">
                  <c:v>-0.33218499999999995</c:v>
                </c:pt>
                <c:pt idx="1173">
                  <c:v>-0.33218499999999995</c:v>
                </c:pt>
                <c:pt idx="1174">
                  <c:v>-0.33218499999999995</c:v>
                </c:pt>
                <c:pt idx="1175">
                  <c:v>-0.33526080000000003</c:v>
                </c:pt>
                <c:pt idx="1176">
                  <c:v>-0.33526080000000003</c:v>
                </c:pt>
                <c:pt idx="1177">
                  <c:v>-0.33526080000000003</c:v>
                </c:pt>
                <c:pt idx="1178">
                  <c:v>-0.33526080000000003</c:v>
                </c:pt>
                <c:pt idx="1179">
                  <c:v>-0.33526080000000003</c:v>
                </c:pt>
                <c:pt idx="1180">
                  <c:v>-0.33526080000000003</c:v>
                </c:pt>
                <c:pt idx="1181">
                  <c:v>-0.33526080000000003</c:v>
                </c:pt>
                <c:pt idx="1182">
                  <c:v>-0.33218499999999995</c:v>
                </c:pt>
                <c:pt idx="1183">
                  <c:v>-0.33218499999999995</c:v>
                </c:pt>
                <c:pt idx="1184">
                  <c:v>-0.33218499999999995</c:v>
                </c:pt>
                <c:pt idx="1185">
                  <c:v>-0.33218499999999995</c:v>
                </c:pt>
                <c:pt idx="1186">
                  <c:v>-0.33218499999999995</c:v>
                </c:pt>
                <c:pt idx="1187">
                  <c:v>-0.33218499999999995</c:v>
                </c:pt>
                <c:pt idx="1188">
                  <c:v>-0.33218499999999995</c:v>
                </c:pt>
                <c:pt idx="1189">
                  <c:v>-0.33218499999999995</c:v>
                </c:pt>
                <c:pt idx="1190">
                  <c:v>-0.33526080000000003</c:v>
                </c:pt>
                <c:pt idx="1191">
                  <c:v>-0.33526080000000003</c:v>
                </c:pt>
                <c:pt idx="1192">
                  <c:v>-0.33526080000000003</c:v>
                </c:pt>
                <c:pt idx="1193">
                  <c:v>-0.33526080000000003</c:v>
                </c:pt>
                <c:pt idx="1194">
                  <c:v>-0.33833659999999999</c:v>
                </c:pt>
                <c:pt idx="1195">
                  <c:v>-0.33833659999999999</c:v>
                </c:pt>
                <c:pt idx="1196">
                  <c:v>-0.33526080000000003</c:v>
                </c:pt>
                <c:pt idx="1197">
                  <c:v>-0.33218499999999995</c:v>
                </c:pt>
                <c:pt idx="1198">
                  <c:v>-0.32910919999999999</c:v>
                </c:pt>
                <c:pt idx="1199">
                  <c:v>-0.32603340000000003</c:v>
                </c:pt>
                <c:pt idx="1200">
                  <c:v>-0.32603340000000003</c:v>
                </c:pt>
                <c:pt idx="1201">
                  <c:v>-0.32603340000000003</c:v>
                </c:pt>
                <c:pt idx="1202">
                  <c:v>-0.32603340000000003</c:v>
                </c:pt>
                <c:pt idx="1203">
                  <c:v>-0.32603340000000003</c:v>
                </c:pt>
                <c:pt idx="1204">
                  <c:v>-0.32603340000000003</c:v>
                </c:pt>
                <c:pt idx="1205">
                  <c:v>-0.32603340000000003</c:v>
                </c:pt>
                <c:pt idx="1206">
                  <c:v>-0.32295770000000001</c:v>
                </c:pt>
                <c:pt idx="1207">
                  <c:v>-0.32295770000000001</c:v>
                </c:pt>
                <c:pt idx="1208">
                  <c:v>-0.32295770000000001</c:v>
                </c:pt>
                <c:pt idx="1209">
                  <c:v>-0.32295770000000001</c:v>
                </c:pt>
                <c:pt idx="1210">
                  <c:v>-0.32603340000000003</c:v>
                </c:pt>
                <c:pt idx="1211">
                  <c:v>-0.32603340000000003</c:v>
                </c:pt>
                <c:pt idx="1212">
                  <c:v>-0.32603340000000003</c:v>
                </c:pt>
                <c:pt idx="1213">
                  <c:v>-0.32603340000000003</c:v>
                </c:pt>
                <c:pt idx="1214">
                  <c:v>-0.32603340000000003</c:v>
                </c:pt>
                <c:pt idx="1215">
                  <c:v>-0.32603340000000003</c:v>
                </c:pt>
                <c:pt idx="1216">
                  <c:v>-0.32603340000000003</c:v>
                </c:pt>
                <c:pt idx="1217">
                  <c:v>-0.32910919999999999</c:v>
                </c:pt>
                <c:pt idx="1218">
                  <c:v>-0.32603340000000003</c:v>
                </c:pt>
                <c:pt idx="1219">
                  <c:v>-0.32603340000000003</c:v>
                </c:pt>
                <c:pt idx="1220">
                  <c:v>-0.32603340000000003</c:v>
                </c:pt>
                <c:pt idx="1221">
                  <c:v>-0.32603340000000003</c:v>
                </c:pt>
                <c:pt idx="1222">
                  <c:v>-0.32295770000000001</c:v>
                </c:pt>
                <c:pt idx="1223">
                  <c:v>-0.32295770000000001</c:v>
                </c:pt>
                <c:pt idx="1224">
                  <c:v>-0.32295770000000001</c:v>
                </c:pt>
                <c:pt idx="1225">
                  <c:v>-0.32295770000000001</c:v>
                </c:pt>
                <c:pt idx="1226">
                  <c:v>-0.32295770000000001</c:v>
                </c:pt>
                <c:pt idx="1227">
                  <c:v>-0.32295770000000001</c:v>
                </c:pt>
                <c:pt idx="1228">
                  <c:v>-0.32295770000000001</c:v>
                </c:pt>
                <c:pt idx="1229">
                  <c:v>-0.32603340000000003</c:v>
                </c:pt>
                <c:pt idx="1230">
                  <c:v>-0.32603340000000003</c:v>
                </c:pt>
                <c:pt idx="1231">
                  <c:v>-0.32603340000000003</c:v>
                </c:pt>
                <c:pt idx="1232">
                  <c:v>-0.32910919999999999</c:v>
                </c:pt>
                <c:pt idx="1233">
                  <c:v>-0.32603340000000003</c:v>
                </c:pt>
                <c:pt idx="1234">
                  <c:v>-0.32603340000000003</c:v>
                </c:pt>
                <c:pt idx="1235">
                  <c:v>-0.32603340000000003</c:v>
                </c:pt>
                <c:pt idx="1236">
                  <c:v>-0.32910919999999999</c:v>
                </c:pt>
                <c:pt idx="1237">
                  <c:v>-0.32910919999999999</c:v>
                </c:pt>
                <c:pt idx="1238">
                  <c:v>-0.32910919999999999</c:v>
                </c:pt>
                <c:pt idx="1239">
                  <c:v>-0.32910919999999999</c:v>
                </c:pt>
                <c:pt idx="1240">
                  <c:v>-0.32603340000000003</c:v>
                </c:pt>
                <c:pt idx="1241">
                  <c:v>-0.32295770000000001</c:v>
                </c:pt>
                <c:pt idx="1242">
                  <c:v>-0.32603340000000003</c:v>
                </c:pt>
                <c:pt idx="1243">
                  <c:v>-0.32910919999999999</c:v>
                </c:pt>
                <c:pt idx="1244">
                  <c:v>-0.32910919999999999</c:v>
                </c:pt>
                <c:pt idx="1245">
                  <c:v>-0.32910919999999999</c:v>
                </c:pt>
                <c:pt idx="1246">
                  <c:v>-0.33218499999999995</c:v>
                </c:pt>
                <c:pt idx="1247">
                  <c:v>-0.33833659999999999</c:v>
                </c:pt>
                <c:pt idx="1248">
                  <c:v>-0.3414123</c:v>
                </c:pt>
                <c:pt idx="1249">
                  <c:v>-0.33833659999999999</c:v>
                </c:pt>
                <c:pt idx="1250">
                  <c:v>-0.33833659999999999</c:v>
                </c:pt>
                <c:pt idx="1251">
                  <c:v>-0.33833659999999999</c:v>
                </c:pt>
                <c:pt idx="1252">
                  <c:v>-0.33833659999999999</c:v>
                </c:pt>
                <c:pt idx="1253">
                  <c:v>-0.33833659999999999</c:v>
                </c:pt>
                <c:pt idx="1254">
                  <c:v>-0.33833659999999999</c:v>
                </c:pt>
                <c:pt idx="1255">
                  <c:v>-0.33833659999999999</c:v>
                </c:pt>
                <c:pt idx="1256">
                  <c:v>-0.3414123</c:v>
                </c:pt>
                <c:pt idx="1257">
                  <c:v>-0.3414123</c:v>
                </c:pt>
                <c:pt idx="1258">
                  <c:v>-0.3414123</c:v>
                </c:pt>
                <c:pt idx="1259">
                  <c:v>-0.3414123</c:v>
                </c:pt>
                <c:pt idx="1260">
                  <c:v>-0.33833659999999999</c:v>
                </c:pt>
                <c:pt idx="1261">
                  <c:v>-0.33833659999999999</c:v>
                </c:pt>
                <c:pt idx="1262">
                  <c:v>-0.33833659999999999</c:v>
                </c:pt>
                <c:pt idx="1263">
                  <c:v>-0.33833659999999999</c:v>
                </c:pt>
                <c:pt idx="1264">
                  <c:v>-0.33526080000000003</c:v>
                </c:pt>
                <c:pt idx="1265">
                  <c:v>-0.33833659999999999</c:v>
                </c:pt>
                <c:pt idx="1266">
                  <c:v>-0.33526080000000003</c:v>
                </c:pt>
                <c:pt idx="1267">
                  <c:v>-0.33526080000000003</c:v>
                </c:pt>
                <c:pt idx="1268">
                  <c:v>-0.33833659999999999</c:v>
                </c:pt>
                <c:pt idx="1269">
                  <c:v>-0.33833659999999999</c:v>
                </c:pt>
                <c:pt idx="1270">
                  <c:v>-0.33833659999999999</c:v>
                </c:pt>
                <c:pt idx="1271">
                  <c:v>-0.33526080000000003</c:v>
                </c:pt>
                <c:pt idx="1272">
                  <c:v>-0.33526080000000003</c:v>
                </c:pt>
                <c:pt idx="1273">
                  <c:v>-0.33833659999999999</c:v>
                </c:pt>
                <c:pt idx="1274">
                  <c:v>-0.33833659999999999</c:v>
                </c:pt>
                <c:pt idx="1275">
                  <c:v>-0.33218499999999995</c:v>
                </c:pt>
                <c:pt idx="1276">
                  <c:v>-0.33218499999999995</c:v>
                </c:pt>
                <c:pt idx="1277">
                  <c:v>-0.33218499999999995</c:v>
                </c:pt>
                <c:pt idx="1278">
                  <c:v>-0.33218499999999995</c:v>
                </c:pt>
                <c:pt idx="1279">
                  <c:v>-0.32910919999999999</c:v>
                </c:pt>
                <c:pt idx="1280">
                  <c:v>-0.32603340000000003</c:v>
                </c:pt>
                <c:pt idx="1281">
                  <c:v>-0.32603340000000003</c:v>
                </c:pt>
                <c:pt idx="1282">
                  <c:v>-0.32910919999999999</c:v>
                </c:pt>
                <c:pt idx="1283">
                  <c:v>-0.32910919999999999</c:v>
                </c:pt>
                <c:pt idx="1284">
                  <c:v>-0.32910919999999999</c:v>
                </c:pt>
                <c:pt idx="1285">
                  <c:v>-0.32910919999999999</c:v>
                </c:pt>
                <c:pt idx="1286">
                  <c:v>-0.32603340000000003</c:v>
                </c:pt>
                <c:pt idx="1287">
                  <c:v>-0.32603340000000003</c:v>
                </c:pt>
                <c:pt idx="1288">
                  <c:v>-0.32603340000000003</c:v>
                </c:pt>
                <c:pt idx="1289">
                  <c:v>-0.32295770000000001</c:v>
                </c:pt>
                <c:pt idx="1290">
                  <c:v>-0.32603340000000003</c:v>
                </c:pt>
                <c:pt idx="1291">
                  <c:v>-0.32603340000000003</c:v>
                </c:pt>
                <c:pt idx="1292">
                  <c:v>-0.32603340000000003</c:v>
                </c:pt>
                <c:pt idx="1293">
                  <c:v>-0.32603340000000003</c:v>
                </c:pt>
                <c:pt idx="1294">
                  <c:v>-0.32603340000000003</c:v>
                </c:pt>
                <c:pt idx="1295">
                  <c:v>-0.32603340000000003</c:v>
                </c:pt>
                <c:pt idx="1296">
                  <c:v>-0.32603340000000003</c:v>
                </c:pt>
                <c:pt idx="1297">
                  <c:v>-0.32910919999999999</c:v>
                </c:pt>
                <c:pt idx="1298">
                  <c:v>-0.32910919999999999</c:v>
                </c:pt>
                <c:pt idx="1299">
                  <c:v>-0.32910919999999999</c:v>
                </c:pt>
                <c:pt idx="1300">
                  <c:v>-0.32910919999999999</c:v>
                </c:pt>
                <c:pt idx="1301">
                  <c:v>-0.32603340000000003</c:v>
                </c:pt>
                <c:pt idx="1302">
                  <c:v>-0.32603340000000003</c:v>
                </c:pt>
                <c:pt idx="1303">
                  <c:v>-0.32603340000000003</c:v>
                </c:pt>
                <c:pt idx="1304">
                  <c:v>-0.32603340000000003</c:v>
                </c:pt>
                <c:pt idx="1305">
                  <c:v>-0.32603340000000003</c:v>
                </c:pt>
                <c:pt idx="1306">
                  <c:v>-0.32295770000000001</c:v>
                </c:pt>
                <c:pt idx="1307">
                  <c:v>-0.32603340000000003</c:v>
                </c:pt>
                <c:pt idx="1308">
                  <c:v>-0.32603340000000003</c:v>
                </c:pt>
                <c:pt idx="1309">
                  <c:v>-0.32295770000000001</c:v>
                </c:pt>
                <c:pt idx="1310">
                  <c:v>-0.32295770000000001</c:v>
                </c:pt>
                <c:pt idx="1311">
                  <c:v>-0.32603340000000003</c:v>
                </c:pt>
                <c:pt idx="1312">
                  <c:v>-0.32603340000000003</c:v>
                </c:pt>
                <c:pt idx="1313">
                  <c:v>-0.32603340000000003</c:v>
                </c:pt>
                <c:pt idx="1314">
                  <c:v>-0.32295770000000001</c:v>
                </c:pt>
                <c:pt idx="1315">
                  <c:v>-0.32295770000000001</c:v>
                </c:pt>
                <c:pt idx="1316">
                  <c:v>-0.32295770000000001</c:v>
                </c:pt>
                <c:pt idx="1317">
                  <c:v>-0.32295770000000001</c:v>
                </c:pt>
                <c:pt idx="1318">
                  <c:v>-0.31988179999999999</c:v>
                </c:pt>
                <c:pt idx="1319">
                  <c:v>-0.32295770000000001</c:v>
                </c:pt>
                <c:pt idx="1320">
                  <c:v>-0.32295770000000001</c:v>
                </c:pt>
                <c:pt idx="1321">
                  <c:v>-0.32295770000000001</c:v>
                </c:pt>
                <c:pt idx="1322">
                  <c:v>-0.32295770000000001</c:v>
                </c:pt>
                <c:pt idx="1323">
                  <c:v>-0.32603340000000003</c:v>
                </c:pt>
                <c:pt idx="1324">
                  <c:v>-0.32603340000000003</c:v>
                </c:pt>
                <c:pt idx="1325">
                  <c:v>-0.32295770000000001</c:v>
                </c:pt>
                <c:pt idx="1326">
                  <c:v>-0.32295770000000001</c:v>
                </c:pt>
                <c:pt idx="1327">
                  <c:v>-0.32295770000000001</c:v>
                </c:pt>
                <c:pt idx="1328">
                  <c:v>-0.32295770000000001</c:v>
                </c:pt>
                <c:pt idx="1329">
                  <c:v>-0.32603340000000003</c:v>
                </c:pt>
                <c:pt idx="1330">
                  <c:v>-0.32910919999999999</c:v>
                </c:pt>
                <c:pt idx="1331">
                  <c:v>-0.32910919999999999</c:v>
                </c:pt>
                <c:pt idx="1332">
                  <c:v>-0.32603340000000003</c:v>
                </c:pt>
                <c:pt idx="1333">
                  <c:v>-0.32603340000000003</c:v>
                </c:pt>
                <c:pt idx="1334">
                  <c:v>-0.32603340000000003</c:v>
                </c:pt>
                <c:pt idx="1335">
                  <c:v>-0.32603340000000003</c:v>
                </c:pt>
                <c:pt idx="1336">
                  <c:v>-0.32295770000000001</c:v>
                </c:pt>
                <c:pt idx="1337">
                  <c:v>-0.32295770000000001</c:v>
                </c:pt>
                <c:pt idx="1338">
                  <c:v>-0.32295770000000001</c:v>
                </c:pt>
                <c:pt idx="1339">
                  <c:v>-0.31988179999999999</c:v>
                </c:pt>
                <c:pt idx="1340">
                  <c:v>-0.31680609999999998</c:v>
                </c:pt>
                <c:pt idx="1341">
                  <c:v>-0.31988179999999999</c:v>
                </c:pt>
                <c:pt idx="1342">
                  <c:v>-0.32295770000000001</c:v>
                </c:pt>
                <c:pt idx="1343">
                  <c:v>-0.31988179999999999</c:v>
                </c:pt>
                <c:pt idx="1344">
                  <c:v>-0.31988179999999999</c:v>
                </c:pt>
                <c:pt idx="1345">
                  <c:v>-0.32295770000000001</c:v>
                </c:pt>
                <c:pt idx="1346">
                  <c:v>-0.32295770000000001</c:v>
                </c:pt>
                <c:pt idx="1347">
                  <c:v>-0.31988179999999999</c:v>
                </c:pt>
                <c:pt idx="1348">
                  <c:v>-0.32295770000000001</c:v>
                </c:pt>
                <c:pt idx="1349">
                  <c:v>-0.32295770000000001</c:v>
                </c:pt>
                <c:pt idx="1350">
                  <c:v>-0.31988179999999999</c:v>
                </c:pt>
                <c:pt idx="1351">
                  <c:v>-0.31988179999999999</c:v>
                </c:pt>
                <c:pt idx="1352">
                  <c:v>-0.31680609999999998</c:v>
                </c:pt>
                <c:pt idx="1353">
                  <c:v>-0.31680609999999998</c:v>
                </c:pt>
                <c:pt idx="1354">
                  <c:v>-0.31988179999999999</c:v>
                </c:pt>
                <c:pt idx="1355">
                  <c:v>-0.31680609999999998</c:v>
                </c:pt>
                <c:pt idx="1356">
                  <c:v>-0.31680609999999998</c:v>
                </c:pt>
                <c:pt idx="1357">
                  <c:v>-0.31680609999999998</c:v>
                </c:pt>
                <c:pt idx="1358">
                  <c:v>-0.31680609999999998</c:v>
                </c:pt>
                <c:pt idx="1359">
                  <c:v>-0.31680609999999998</c:v>
                </c:pt>
                <c:pt idx="1360">
                  <c:v>-0.31680609999999998</c:v>
                </c:pt>
                <c:pt idx="1361">
                  <c:v>-0.31680609999999998</c:v>
                </c:pt>
                <c:pt idx="1362">
                  <c:v>-0.31680609999999998</c:v>
                </c:pt>
                <c:pt idx="1363">
                  <c:v>-0.31680609999999998</c:v>
                </c:pt>
                <c:pt idx="1364">
                  <c:v>-0.31680609999999998</c:v>
                </c:pt>
                <c:pt idx="1365">
                  <c:v>-0.31680609999999998</c:v>
                </c:pt>
                <c:pt idx="1366">
                  <c:v>-0.31680609999999998</c:v>
                </c:pt>
                <c:pt idx="1367">
                  <c:v>-0.31680609999999998</c:v>
                </c:pt>
                <c:pt idx="1368">
                  <c:v>-0.31680609999999998</c:v>
                </c:pt>
                <c:pt idx="1369">
                  <c:v>-0.31373030000000002</c:v>
                </c:pt>
                <c:pt idx="1370">
                  <c:v>-0.31065449999999994</c:v>
                </c:pt>
                <c:pt idx="1371">
                  <c:v>-0.31065449999999994</c:v>
                </c:pt>
                <c:pt idx="1372">
                  <c:v>-0.31065449999999994</c:v>
                </c:pt>
                <c:pt idx="1373">
                  <c:v>-0.31065449999999994</c:v>
                </c:pt>
                <c:pt idx="1374">
                  <c:v>-0.30757869999999998</c:v>
                </c:pt>
                <c:pt idx="1375">
                  <c:v>-0.30757869999999998</c:v>
                </c:pt>
                <c:pt idx="1376">
                  <c:v>-0.31065449999999994</c:v>
                </c:pt>
                <c:pt idx="1377">
                  <c:v>-0.31373030000000002</c:v>
                </c:pt>
                <c:pt idx="1378">
                  <c:v>-0.31373030000000002</c:v>
                </c:pt>
                <c:pt idx="1379">
                  <c:v>-0.31373030000000002</c:v>
                </c:pt>
                <c:pt idx="1380">
                  <c:v>-0.31680609999999998</c:v>
                </c:pt>
                <c:pt idx="1381">
                  <c:v>-0.31680609999999998</c:v>
                </c:pt>
                <c:pt idx="1382">
                  <c:v>-0.31373030000000002</c:v>
                </c:pt>
                <c:pt idx="1383">
                  <c:v>-0.31680609999999998</c:v>
                </c:pt>
                <c:pt idx="1384">
                  <c:v>-0.31680609999999998</c:v>
                </c:pt>
                <c:pt idx="1385">
                  <c:v>-0.31373030000000002</c:v>
                </c:pt>
                <c:pt idx="1386">
                  <c:v>-0.31373030000000002</c:v>
                </c:pt>
                <c:pt idx="1387">
                  <c:v>-0.31373030000000002</c:v>
                </c:pt>
                <c:pt idx="1388">
                  <c:v>-0.31373030000000002</c:v>
                </c:pt>
                <c:pt idx="1389">
                  <c:v>-0.31373030000000002</c:v>
                </c:pt>
                <c:pt idx="1390">
                  <c:v>-0.31373030000000002</c:v>
                </c:pt>
                <c:pt idx="1391">
                  <c:v>-0.31373030000000002</c:v>
                </c:pt>
                <c:pt idx="1392">
                  <c:v>-0.31373030000000002</c:v>
                </c:pt>
                <c:pt idx="1393">
                  <c:v>-0.31373030000000002</c:v>
                </c:pt>
                <c:pt idx="1394">
                  <c:v>-0.31373030000000002</c:v>
                </c:pt>
                <c:pt idx="1395">
                  <c:v>-0.31680609999999998</c:v>
                </c:pt>
                <c:pt idx="1396">
                  <c:v>-0.31680609999999998</c:v>
                </c:pt>
                <c:pt idx="1397">
                  <c:v>-0.31680609999999998</c:v>
                </c:pt>
                <c:pt idx="1398">
                  <c:v>-0.31988179999999999</c:v>
                </c:pt>
                <c:pt idx="1399">
                  <c:v>-0.31988179999999999</c:v>
                </c:pt>
                <c:pt idx="1400">
                  <c:v>-0.31680609999999998</c:v>
                </c:pt>
                <c:pt idx="1401">
                  <c:v>-0.31680609999999998</c:v>
                </c:pt>
                <c:pt idx="1402">
                  <c:v>-0.31680609999999998</c:v>
                </c:pt>
                <c:pt idx="1403">
                  <c:v>-0.31988179999999999</c:v>
                </c:pt>
                <c:pt idx="1404">
                  <c:v>-0.31988179999999999</c:v>
                </c:pt>
                <c:pt idx="1405">
                  <c:v>-0.32295770000000001</c:v>
                </c:pt>
                <c:pt idx="1406">
                  <c:v>-0.32603340000000003</c:v>
                </c:pt>
                <c:pt idx="1407">
                  <c:v>-0.32603340000000003</c:v>
                </c:pt>
                <c:pt idx="1408">
                  <c:v>-0.32295770000000001</c:v>
                </c:pt>
                <c:pt idx="1409">
                  <c:v>-0.32295770000000001</c:v>
                </c:pt>
                <c:pt idx="1410">
                  <c:v>-0.32295770000000001</c:v>
                </c:pt>
                <c:pt idx="1411">
                  <c:v>-0.32295770000000001</c:v>
                </c:pt>
                <c:pt idx="1412">
                  <c:v>-0.32295770000000001</c:v>
                </c:pt>
                <c:pt idx="1413">
                  <c:v>-0.31988179999999999</c:v>
                </c:pt>
                <c:pt idx="1414">
                  <c:v>-0.31988179999999999</c:v>
                </c:pt>
                <c:pt idx="1415">
                  <c:v>-0.31680609999999998</c:v>
                </c:pt>
                <c:pt idx="1416">
                  <c:v>-0.31680609999999998</c:v>
                </c:pt>
                <c:pt idx="1417">
                  <c:v>-0.31373030000000002</c:v>
                </c:pt>
                <c:pt idx="1418">
                  <c:v>-0.31373030000000002</c:v>
                </c:pt>
                <c:pt idx="1419">
                  <c:v>-0.31373030000000002</c:v>
                </c:pt>
                <c:pt idx="1420">
                  <c:v>-0.31373030000000002</c:v>
                </c:pt>
                <c:pt idx="1421">
                  <c:v>-0.31373030000000002</c:v>
                </c:pt>
                <c:pt idx="1422">
                  <c:v>-0.31373030000000002</c:v>
                </c:pt>
                <c:pt idx="1423">
                  <c:v>-0.31680609999999998</c:v>
                </c:pt>
                <c:pt idx="1424">
                  <c:v>-0.31680609999999998</c:v>
                </c:pt>
                <c:pt idx="1425">
                  <c:v>-0.31680609999999998</c:v>
                </c:pt>
                <c:pt idx="1426">
                  <c:v>-0.31680609999999998</c:v>
                </c:pt>
                <c:pt idx="1427">
                  <c:v>-0.31680609999999998</c:v>
                </c:pt>
                <c:pt idx="1428">
                  <c:v>-0.31680609999999998</c:v>
                </c:pt>
                <c:pt idx="1429">
                  <c:v>-0.31680609999999998</c:v>
                </c:pt>
                <c:pt idx="1430">
                  <c:v>-0.31680609999999998</c:v>
                </c:pt>
                <c:pt idx="1431">
                  <c:v>-0.31373030000000002</c:v>
                </c:pt>
                <c:pt idx="1432">
                  <c:v>-0.31680609999999998</c:v>
                </c:pt>
                <c:pt idx="1433">
                  <c:v>-0.31988179999999999</c:v>
                </c:pt>
                <c:pt idx="1434">
                  <c:v>-0.31988179999999999</c:v>
                </c:pt>
                <c:pt idx="1435">
                  <c:v>-0.31988179999999999</c:v>
                </c:pt>
                <c:pt idx="1436">
                  <c:v>-0.31988179999999999</c:v>
                </c:pt>
                <c:pt idx="1437">
                  <c:v>-0.32295770000000001</c:v>
                </c:pt>
                <c:pt idx="1438">
                  <c:v>-0.32295770000000001</c:v>
                </c:pt>
                <c:pt idx="1439">
                  <c:v>-0.31988179999999999</c:v>
                </c:pt>
                <c:pt idx="1440">
                  <c:v>-0.32295770000000001</c:v>
                </c:pt>
                <c:pt idx="1441">
                  <c:v>-0.32603340000000003</c:v>
                </c:pt>
                <c:pt idx="1442">
                  <c:v>-0.32603340000000003</c:v>
                </c:pt>
                <c:pt idx="1443">
                  <c:v>-0.32603340000000003</c:v>
                </c:pt>
                <c:pt idx="1444">
                  <c:v>-0.32910919999999999</c:v>
                </c:pt>
                <c:pt idx="1445">
                  <c:v>-0.33218499999999995</c:v>
                </c:pt>
                <c:pt idx="1446">
                  <c:v>-0.32910919999999999</c:v>
                </c:pt>
                <c:pt idx="1447">
                  <c:v>-0.32910919999999999</c:v>
                </c:pt>
                <c:pt idx="1448">
                  <c:v>-0.32910919999999999</c:v>
                </c:pt>
                <c:pt idx="1449">
                  <c:v>-0.32910919999999999</c:v>
                </c:pt>
                <c:pt idx="1450">
                  <c:v>-0.32603340000000003</c:v>
                </c:pt>
                <c:pt idx="1451">
                  <c:v>-0.32603340000000003</c:v>
                </c:pt>
                <c:pt idx="1452">
                  <c:v>-0.32603340000000003</c:v>
                </c:pt>
                <c:pt idx="1453">
                  <c:v>-0.32603340000000003</c:v>
                </c:pt>
                <c:pt idx="1454">
                  <c:v>-0.32603340000000003</c:v>
                </c:pt>
                <c:pt idx="1455">
                  <c:v>-0.32603340000000003</c:v>
                </c:pt>
                <c:pt idx="1456">
                  <c:v>-0.32603340000000003</c:v>
                </c:pt>
                <c:pt idx="1457">
                  <c:v>-0.32603340000000003</c:v>
                </c:pt>
                <c:pt idx="1458">
                  <c:v>-0.32603340000000003</c:v>
                </c:pt>
                <c:pt idx="1459">
                  <c:v>-0.32910919999999999</c:v>
                </c:pt>
                <c:pt idx="1460">
                  <c:v>-0.32910919999999999</c:v>
                </c:pt>
                <c:pt idx="1461">
                  <c:v>-0.32910919999999999</c:v>
                </c:pt>
                <c:pt idx="1462">
                  <c:v>-0.32910919999999999</c:v>
                </c:pt>
                <c:pt idx="1463">
                  <c:v>-0.32910919999999999</c:v>
                </c:pt>
                <c:pt idx="1464">
                  <c:v>-0.32910919999999999</c:v>
                </c:pt>
                <c:pt idx="1465">
                  <c:v>-0.32910919999999999</c:v>
                </c:pt>
                <c:pt idx="1466">
                  <c:v>-0.32603340000000003</c:v>
                </c:pt>
                <c:pt idx="1467">
                  <c:v>-0.32603340000000003</c:v>
                </c:pt>
                <c:pt idx="1468">
                  <c:v>-0.32603340000000003</c:v>
                </c:pt>
                <c:pt idx="1469">
                  <c:v>-0.32603340000000003</c:v>
                </c:pt>
                <c:pt idx="1470">
                  <c:v>-0.32603340000000003</c:v>
                </c:pt>
                <c:pt idx="1471">
                  <c:v>-0.32603340000000003</c:v>
                </c:pt>
                <c:pt idx="1472">
                  <c:v>-0.32910919999999999</c:v>
                </c:pt>
                <c:pt idx="1473">
                  <c:v>-0.32603340000000003</c:v>
                </c:pt>
                <c:pt idx="1474">
                  <c:v>-0.32603340000000003</c:v>
                </c:pt>
                <c:pt idx="1475">
                  <c:v>-0.32910919999999999</c:v>
                </c:pt>
                <c:pt idx="1476">
                  <c:v>-0.32910919999999999</c:v>
                </c:pt>
                <c:pt idx="1477">
                  <c:v>-0.32910919999999999</c:v>
                </c:pt>
                <c:pt idx="1478">
                  <c:v>-0.32910919999999999</c:v>
                </c:pt>
                <c:pt idx="1479">
                  <c:v>-0.33218499999999995</c:v>
                </c:pt>
                <c:pt idx="1480">
                  <c:v>-0.33218499999999995</c:v>
                </c:pt>
                <c:pt idx="1481">
                  <c:v>-0.33218499999999995</c:v>
                </c:pt>
                <c:pt idx="1482">
                  <c:v>-0.33218499999999995</c:v>
                </c:pt>
                <c:pt idx="1483">
                  <c:v>-0.33218499999999995</c:v>
                </c:pt>
                <c:pt idx="1484">
                  <c:v>-0.33218499999999995</c:v>
                </c:pt>
                <c:pt idx="1485">
                  <c:v>-0.32910919999999999</c:v>
                </c:pt>
                <c:pt idx="1486">
                  <c:v>-0.32910919999999999</c:v>
                </c:pt>
                <c:pt idx="1487">
                  <c:v>-0.32910919999999999</c:v>
                </c:pt>
                <c:pt idx="1488">
                  <c:v>-0.32603340000000003</c:v>
                </c:pt>
                <c:pt idx="1489">
                  <c:v>-0.32603340000000003</c:v>
                </c:pt>
                <c:pt idx="1490">
                  <c:v>-0.32603340000000003</c:v>
                </c:pt>
                <c:pt idx="1491">
                  <c:v>-0.32295770000000001</c:v>
                </c:pt>
                <c:pt idx="1492">
                  <c:v>-0.31988179999999999</c:v>
                </c:pt>
                <c:pt idx="1493">
                  <c:v>-0.31988179999999999</c:v>
                </c:pt>
                <c:pt idx="1494">
                  <c:v>-0.32295770000000001</c:v>
                </c:pt>
                <c:pt idx="1495">
                  <c:v>-0.31988179999999999</c:v>
                </c:pt>
                <c:pt idx="1496">
                  <c:v>-0.31988179999999999</c:v>
                </c:pt>
                <c:pt idx="1497">
                  <c:v>-0.31988179999999999</c:v>
                </c:pt>
                <c:pt idx="1498">
                  <c:v>-0.31988179999999999</c:v>
                </c:pt>
                <c:pt idx="1499">
                  <c:v>-0.31680609999999998</c:v>
                </c:pt>
                <c:pt idx="1500">
                  <c:v>-0.31680609999999998</c:v>
                </c:pt>
                <c:pt idx="1501">
                  <c:v>-0.31988179999999999</c:v>
                </c:pt>
                <c:pt idx="1502">
                  <c:v>-0.31680609999999998</c:v>
                </c:pt>
                <c:pt idx="1503">
                  <c:v>-0.31065449999999994</c:v>
                </c:pt>
                <c:pt idx="1504">
                  <c:v>-0.30757869999999998</c:v>
                </c:pt>
                <c:pt idx="1505">
                  <c:v>-0.31373030000000002</c:v>
                </c:pt>
                <c:pt idx="1506">
                  <c:v>-0.31680609999999998</c:v>
                </c:pt>
                <c:pt idx="1507">
                  <c:v>-0.31680609999999998</c:v>
                </c:pt>
                <c:pt idx="1508">
                  <c:v>-0.31680609999999998</c:v>
                </c:pt>
                <c:pt idx="1509">
                  <c:v>-0.31988179999999999</c:v>
                </c:pt>
                <c:pt idx="1510">
                  <c:v>-0.31988179999999999</c:v>
                </c:pt>
                <c:pt idx="1511">
                  <c:v>-0.31680609999999998</c:v>
                </c:pt>
                <c:pt idx="1512">
                  <c:v>-0.31373030000000002</c:v>
                </c:pt>
                <c:pt idx="1513">
                  <c:v>-0.31373030000000002</c:v>
                </c:pt>
                <c:pt idx="1514">
                  <c:v>-0.31373030000000002</c:v>
                </c:pt>
                <c:pt idx="1515">
                  <c:v>-0.31373030000000002</c:v>
                </c:pt>
                <c:pt idx="1516">
                  <c:v>-0.31373030000000002</c:v>
                </c:pt>
                <c:pt idx="1517">
                  <c:v>-0.31373030000000002</c:v>
                </c:pt>
                <c:pt idx="1518">
                  <c:v>-0.31373030000000002</c:v>
                </c:pt>
                <c:pt idx="1519">
                  <c:v>-0.31373030000000002</c:v>
                </c:pt>
                <c:pt idx="1520">
                  <c:v>-0.31373030000000002</c:v>
                </c:pt>
                <c:pt idx="1521">
                  <c:v>-0.31373030000000002</c:v>
                </c:pt>
                <c:pt idx="1522">
                  <c:v>-0.31373030000000002</c:v>
                </c:pt>
                <c:pt idx="1523">
                  <c:v>-0.31373030000000002</c:v>
                </c:pt>
                <c:pt idx="1524">
                  <c:v>-0.31065449999999994</c:v>
                </c:pt>
                <c:pt idx="1525">
                  <c:v>-0.31373030000000002</c:v>
                </c:pt>
                <c:pt idx="1526">
                  <c:v>-0.31373030000000002</c:v>
                </c:pt>
                <c:pt idx="1527">
                  <c:v>-0.31373030000000002</c:v>
                </c:pt>
                <c:pt idx="1528">
                  <c:v>-0.31680609999999998</c:v>
                </c:pt>
                <c:pt idx="1529">
                  <c:v>-0.31373030000000002</c:v>
                </c:pt>
                <c:pt idx="1530">
                  <c:v>-0.31373030000000002</c:v>
                </c:pt>
                <c:pt idx="1531">
                  <c:v>-0.31680609999999998</c:v>
                </c:pt>
                <c:pt idx="1532">
                  <c:v>-0.31988179999999999</c:v>
                </c:pt>
                <c:pt idx="1533">
                  <c:v>-0.32295770000000001</c:v>
                </c:pt>
                <c:pt idx="1534">
                  <c:v>-0.32603340000000003</c:v>
                </c:pt>
                <c:pt idx="1535">
                  <c:v>-0.32603340000000003</c:v>
                </c:pt>
                <c:pt idx="1536">
                  <c:v>-0.32910919999999999</c:v>
                </c:pt>
                <c:pt idx="1537">
                  <c:v>-0.33218499999999995</c:v>
                </c:pt>
                <c:pt idx="1538">
                  <c:v>-0.32910919999999999</c:v>
                </c:pt>
                <c:pt idx="1539">
                  <c:v>-0.33218499999999995</c:v>
                </c:pt>
                <c:pt idx="1540">
                  <c:v>-0.33218499999999995</c:v>
                </c:pt>
                <c:pt idx="1541">
                  <c:v>-0.33218499999999995</c:v>
                </c:pt>
                <c:pt idx="1542">
                  <c:v>-0.33218499999999995</c:v>
                </c:pt>
                <c:pt idx="1543">
                  <c:v>-0.33526080000000003</c:v>
                </c:pt>
                <c:pt idx="1544">
                  <c:v>-0.33833659999999999</c:v>
                </c:pt>
                <c:pt idx="1545">
                  <c:v>-0.33833659999999999</c:v>
                </c:pt>
                <c:pt idx="1546">
                  <c:v>-0.33526080000000003</c:v>
                </c:pt>
                <c:pt idx="1547">
                  <c:v>-0.33833659999999999</c:v>
                </c:pt>
                <c:pt idx="1548">
                  <c:v>-0.3414123</c:v>
                </c:pt>
                <c:pt idx="1549">
                  <c:v>-0.3414123</c:v>
                </c:pt>
                <c:pt idx="1550">
                  <c:v>-0.3414123</c:v>
                </c:pt>
                <c:pt idx="1551">
                  <c:v>-0.34448820000000002</c:v>
                </c:pt>
                <c:pt idx="1552">
                  <c:v>-0.34448820000000002</c:v>
                </c:pt>
                <c:pt idx="1553">
                  <c:v>-0.3414123</c:v>
                </c:pt>
                <c:pt idx="1554">
                  <c:v>-0.3414123</c:v>
                </c:pt>
                <c:pt idx="1555">
                  <c:v>-0.34448820000000002</c:v>
                </c:pt>
                <c:pt idx="1556">
                  <c:v>-0.34448820000000002</c:v>
                </c:pt>
                <c:pt idx="1557">
                  <c:v>-0.34756399999999998</c:v>
                </c:pt>
                <c:pt idx="1558">
                  <c:v>-0.3506397</c:v>
                </c:pt>
                <c:pt idx="1559">
                  <c:v>-0.3506397</c:v>
                </c:pt>
                <c:pt idx="1560">
                  <c:v>-0.3506397</c:v>
                </c:pt>
                <c:pt idx="1561">
                  <c:v>-0.3506397</c:v>
                </c:pt>
                <c:pt idx="1562">
                  <c:v>-0.3506397</c:v>
                </c:pt>
                <c:pt idx="1563">
                  <c:v>-0.3506397</c:v>
                </c:pt>
                <c:pt idx="1564">
                  <c:v>-0.3506397</c:v>
                </c:pt>
                <c:pt idx="1565">
                  <c:v>-0.35371549999999996</c:v>
                </c:pt>
                <c:pt idx="1566">
                  <c:v>-0.35371549999999996</c:v>
                </c:pt>
                <c:pt idx="1567">
                  <c:v>-0.3506397</c:v>
                </c:pt>
                <c:pt idx="1568">
                  <c:v>-0.3506397</c:v>
                </c:pt>
                <c:pt idx="1569">
                  <c:v>-0.3506397</c:v>
                </c:pt>
                <c:pt idx="1570">
                  <c:v>-0.35371549999999996</c:v>
                </c:pt>
                <c:pt idx="1571">
                  <c:v>-0.35371549999999996</c:v>
                </c:pt>
                <c:pt idx="1572">
                  <c:v>-0.35371549999999996</c:v>
                </c:pt>
                <c:pt idx="1573">
                  <c:v>-0.35371549999999996</c:v>
                </c:pt>
                <c:pt idx="1574">
                  <c:v>-0.35679139999999998</c:v>
                </c:pt>
                <c:pt idx="1575">
                  <c:v>-0.35371549999999996</c:v>
                </c:pt>
                <c:pt idx="1576">
                  <c:v>-0.35679139999999998</c:v>
                </c:pt>
                <c:pt idx="1577">
                  <c:v>-0.35679139999999998</c:v>
                </c:pt>
                <c:pt idx="1578">
                  <c:v>-0.35679139999999998</c:v>
                </c:pt>
                <c:pt idx="1579">
                  <c:v>-0.35371549999999996</c:v>
                </c:pt>
                <c:pt idx="1580">
                  <c:v>-0.35371549999999996</c:v>
                </c:pt>
                <c:pt idx="1581">
                  <c:v>-0.35371549999999996</c:v>
                </c:pt>
                <c:pt idx="1582">
                  <c:v>-0.35371549999999996</c:v>
                </c:pt>
                <c:pt idx="1583">
                  <c:v>-0.35371549999999996</c:v>
                </c:pt>
                <c:pt idx="1584">
                  <c:v>-0.35371549999999996</c:v>
                </c:pt>
                <c:pt idx="1585">
                  <c:v>-0.35371549999999996</c:v>
                </c:pt>
                <c:pt idx="1586">
                  <c:v>-0.35371549999999996</c:v>
                </c:pt>
                <c:pt idx="1587">
                  <c:v>-0.35679139999999998</c:v>
                </c:pt>
                <c:pt idx="1588">
                  <c:v>-0.35679139999999998</c:v>
                </c:pt>
                <c:pt idx="1589">
                  <c:v>-0.3598671</c:v>
                </c:pt>
                <c:pt idx="1590">
                  <c:v>-0.3598671</c:v>
                </c:pt>
                <c:pt idx="1591">
                  <c:v>-0.3598671</c:v>
                </c:pt>
                <c:pt idx="1592">
                  <c:v>-0.3598671</c:v>
                </c:pt>
                <c:pt idx="1593">
                  <c:v>-0.36294289999999996</c:v>
                </c:pt>
                <c:pt idx="1594">
                  <c:v>-0.36601870000000003</c:v>
                </c:pt>
                <c:pt idx="1595">
                  <c:v>-0.36601870000000003</c:v>
                </c:pt>
                <c:pt idx="1596">
                  <c:v>-0.36601870000000003</c:v>
                </c:pt>
                <c:pt idx="1597">
                  <c:v>-0.36294289999999996</c:v>
                </c:pt>
                <c:pt idx="1598">
                  <c:v>-0.3598671</c:v>
                </c:pt>
                <c:pt idx="1599">
                  <c:v>-0.36294289999999996</c:v>
                </c:pt>
                <c:pt idx="1600">
                  <c:v>-0.36601870000000003</c:v>
                </c:pt>
                <c:pt idx="1601">
                  <c:v>-0.36294289999999996</c:v>
                </c:pt>
                <c:pt idx="1602">
                  <c:v>-0.36294289999999996</c:v>
                </c:pt>
                <c:pt idx="1603">
                  <c:v>-0.36294289999999996</c:v>
                </c:pt>
                <c:pt idx="1604">
                  <c:v>-0.3598671</c:v>
                </c:pt>
                <c:pt idx="1605">
                  <c:v>-0.3598671</c:v>
                </c:pt>
                <c:pt idx="1606">
                  <c:v>-0.3598671</c:v>
                </c:pt>
                <c:pt idx="1607">
                  <c:v>-0.36294289999999996</c:v>
                </c:pt>
                <c:pt idx="1608">
                  <c:v>-0.36294289999999996</c:v>
                </c:pt>
                <c:pt idx="1609">
                  <c:v>-0.36294289999999996</c:v>
                </c:pt>
                <c:pt idx="1610">
                  <c:v>-0.3598671</c:v>
                </c:pt>
                <c:pt idx="1611">
                  <c:v>-0.36294289999999996</c:v>
                </c:pt>
                <c:pt idx="1612">
                  <c:v>-0.36601870000000003</c:v>
                </c:pt>
                <c:pt idx="1613">
                  <c:v>-0.36601870000000003</c:v>
                </c:pt>
                <c:pt idx="1614">
                  <c:v>-0.36601870000000003</c:v>
                </c:pt>
                <c:pt idx="1615">
                  <c:v>-0.36601870000000003</c:v>
                </c:pt>
                <c:pt idx="1616">
                  <c:v>-0.36601870000000003</c:v>
                </c:pt>
                <c:pt idx="1617">
                  <c:v>-0.36601870000000003</c:v>
                </c:pt>
                <c:pt idx="1618">
                  <c:v>-0.36601870000000003</c:v>
                </c:pt>
                <c:pt idx="1619">
                  <c:v>-0.36909449999999999</c:v>
                </c:pt>
                <c:pt idx="1620">
                  <c:v>-0.36909449999999999</c:v>
                </c:pt>
                <c:pt idx="1621">
                  <c:v>-0.36909449999999999</c:v>
                </c:pt>
                <c:pt idx="1622">
                  <c:v>-0.37217020000000001</c:v>
                </c:pt>
                <c:pt idx="1623">
                  <c:v>-0.36909449999999999</c:v>
                </c:pt>
                <c:pt idx="1624">
                  <c:v>-0.36909449999999999</c:v>
                </c:pt>
                <c:pt idx="1625">
                  <c:v>-0.36909449999999999</c:v>
                </c:pt>
                <c:pt idx="1626">
                  <c:v>-0.37217020000000001</c:v>
                </c:pt>
                <c:pt idx="1627">
                  <c:v>-0.37217020000000001</c:v>
                </c:pt>
                <c:pt idx="1628">
                  <c:v>-0.37524599999999997</c:v>
                </c:pt>
                <c:pt idx="1629">
                  <c:v>-0.37524599999999997</c:v>
                </c:pt>
                <c:pt idx="1630">
                  <c:v>-0.37524599999999997</c:v>
                </c:pt>
                <c:pt idx="1631">
                  <c:v>-0.37832179999999993</c:v>
                </c:pt>
                <c:pt idx="1632">
                  <c:v>-0.37524599999999997</c:v>
                </c:pt>
                <c:pt idx="1633">
                  <c:v>-0.37217020000000001</c:v>
                </c:pt>
                <c:pt idx="1634">
                  <c:v>-0.37217020000000001</c:v>
                </c:pt>
                <c:pt idx="1635">
                  <c:v>-0.37524599999999997</c:v>
                </c:pt>
                <c:pt idx="1636">
                  <c:v>-0.37524599999999997</c:v>
                </c:pt>
                <c:pt idx="1637">
                  <c:v>-0.37524599999999997</c:v>
                </c:pt>
                <c:pt idx="1638">
                  <c:v>-0.37524599999999997</c:v>
                </c:pt>
                <c:pt idx="1639">
                  <c:v>-0.37524599999999997</c:v>
                </c:pt>
                <c:pt idx="1640">
                  <c:v>-0.37524599999999997</c:v>
                </c:pt>
                <c:pt idx="1641">
                  <c:v>-0.37524599999999997</c:v>
                </c:pt>
                <c:pt idx="1642">
                  <c:v>-0.37524599999999997</c:v>
                </c:pt>
                <c:pt idx="1643">
                  <c:v>-0.37832179999999993</c:v>
                </c:pt>
                <c:pt idx="1644">
                  <c:v>-0.37832179999999993</c:v>
                </c:pt>
                <c:pt idx="1645">
                  <c:v>-0.37832179999999993</c:v>
                </c:pt>
                <c:pt idx="1646">
                  <c:v>-0.3813976</c:v>
                </c:pt>
                <c:pt idx="1647">
                  <c:v>-0.3813976</c:v>
                </c:pt>
                <c:pt idx="1648">
                  <c:v>-0.3813976</c:v>
                </c:pt>
                <c:pt idx="1649">
                  <c:v>-0.38447339999999997</c:v>
                </c:pt>
                <c:pt idx="1650">
                  <c:v>-0.38754920000000004</c:v>
                </c:pt>
                <c:pt idx="1651">
                  <c:v>-0.38754920000000004</c:v>
                </c:pt>
                <c:pt idx="1652">
                  <c:v>-0.39062489999999994</c:v>
                </c:pt>
                <c:pt idx="1653">
                  <c:v>-0.39062489999999994</c:v>
                </c:pt>
                <c:pt idx="1654">
                  <c:v>-0.39062489999999994</c:v>
                </c:pt>
                <c:pt idx="1655">
                  <c:v>-0.39062489999999994</c:v>
                </c:pt>
                <c:pt idx="1656">
                  <c:v>-0.39062489999999994</c:v>
                </c:pt>
                <c:pt idx="1657">
                  <c:v>-0.39370079999999996</c:v>
                </c:pt>
                <c:pt idx="1658">
                  <c:v>-0.39677649999999998</c:v>
                </c:pt>
                <c:pt idx="1659">
                  <c:v>-0.39370079999999996</c:v>
                </c:pt>
                <c:pt idx="1660">
                  <c:v>-0.39370079999999996</c:v>
                </c:pt>
                <c:pt idx="1661">
                  <c:v>-0.39370079999999996</c:v>
                </c:pt>
                <c:pt idx="1662">
                  <c:v>-0.39370079999999996</c:v>
                </c:pt>
                <c:pt idx="1663">
                  <c:v>-0.39370079999999996</c:v>
                </c:pt>
                <c:pt idx="1664">
                  <c:v>-0.39677649999999998</c:v>
                </c:pt>
                <c:pt idx="1665">
                  <c:v>-0.39677649999999998</c:v>
                </c:pt>
                <c:pt idx="1666">
                  <c:v>-0.39677649999999998</c:v>
                </c:pt>
                <c:pt idx="1667">
                  <c:v>-0.39985229999999994</c:v>
                </c:pt>
                <c:pt idx="1668">
                  <c:v>-0.39985229999999994</c:v>
                </c:pt>
                <c:pt idx="1669">
                  <c:v>-0.40292810000000001</c:v>
                </c:pt>
                <c:pt idx="1670">
                  <c:v>-0.40292810000000001</c:v>
                </c:pt>
                <c:pt idx="1671">
                  <c:v>-0.40600389999999997</c:v>
                </c:pt>
                <c:pt idx="1672">
                  <c:v>-0.40907969999999994</c:v>
                </c:pt>
                <c:pt idx="1673">
                  <c:v>-0.40907969999999994</c:v>
                </c:pt>
                <c:pt idx="1674">
                  <c:v>-0.40907969999999994</c:v>
                </c:pt>
                <c:pt idx="1675">
                  <c:v>-0.41215550000000001</c:v>
                </c:pt>
                <c:pt idx="1676">
                  <c:v>-0.41523129999999997</c:v>
                </c:pt>
                <c:pt idx="1677">
                  <c:v>-0.41523129999999997</c:v>
                </c:pt>
                <c:pt idx="1678">
                  <c:v>-0.41523129999999997</c:v>
                </c:pt>
                <c:pt idx="1679">
                  <c:v>-0.41523129999999997</c:v>
                </c:pt>
                <c:pt idx="1680">
                  <c:v>-0.41523129999999997</c:v>
                </c:pt>
                <c:pt idx="1681">
                  <c:v>-0.41523129999999997</c:v>
                </c:pt>
                <c:pt idx="1682">
                  <c:v>-0.41523129999999997</c:v>
                </c:pt>
                <c:pt idx="1683">
                  <c:v>-0.41523129999999997</c:v>
                </c:pt>
                <c:pt idx="1684">
                  <c:v>-0.41830699999999998</c:v>
                </c:pt>
                <c:pt idx="1685">
                  <c:v>-0.41830699999999998</c:v>
                </c:pt>
                <c:pt idx="1686">
                  <c:v>-0.41830699999999998</c:v>
                </c:pt>
                <c:pt idx="1687">
                  <c:v>-0.41830699999999998</c:v>
                </c:pt>
                <c:pt idx="1688">
                  <c:v>-0.41830699999999998</c:v>
                </c:pt>
                <c:pt idx="1689">
                  <c:v>-0.41523129999999997</c:v>
                </c:pt>
                <c:pt idx="1690">
                  <c:v>-0.41523129999999997</c:v>
                </c:pt>
                <c:pt idx="1691">
                  <c:v>-0.41830699999999998</c:v>
                </c:pt>
                <c:pt idx="1692">
                  <c:v>-0.41830699999999998</c:v>
                </c:pt>
                <c:pt idx="1693">
                  <c:v>-0.41523129999999997</c:v>
                </c:pt>
                <c:pt idx="1694">
                  <c:v>-0.41830699999999998</c:v>
                </c:pt>
                <c:pt idx="1695">
                  <c:v>-0.4213829</c:v>
                </c:pt>
                <c:pt idx="1696">
                  <c:v>-0.41830699999999998</c:v>
                </c:pt>
                <c:pt idx="1697">
                  <c:v>-0.41830699999999998</c:v>
                </c:pt>
                <c:pt idx="1698">
                  <c:v>-0.41830699999999998</c:v>
                </c:pt>
                <c:pt idx="1699">
                  <c:v>-0.4213829</c:v>
                </c:pt>
                <c:pt idx="1700">
                  <c:v>-0.41830699999999998</c:v>
                </c:pt>
                <c:pt idx="1701">
                  <c:v>-0.41523129999999997</c:v>
                </c:pt>
                <c:pt idx="1702">
                  <c:v>-0.41523129999999997</c:v>
                </c:pt>
                <c:pt idx="1703">
                  <c:v>-0.41523129999999997</c:v>
                </c:pt>
                <c:pt idx="1704">
                  <c:v>-0.41523129999999997</c:v>
                </c:pt>
                <c:pt idx="1705">
                  <c:v>-0.41830699999999998</c:v>
                </c:pt>
                <c:pt idx="1706">
                  <c:v>-0.4213829</c:v>
                </c:pt>
                <c:pt idx="1707">
                  <c:v>-0.4213829</c:v>
                </c:pt>
                <c:pt idx="1708">
                  <c:v>-0.4213829</c:v>
                </c:pt>
                <c:pt idx="1709">
                  <c:v>-0.42445860000000002</c:v>
                </c:pt>
                <c:pt idx="1710">
                  <c:v>-0.42445860000000002</c:v>
                </c:pt>
                <c:pt idx="1711">
                  <c:v>-0.42753439999999998</c:v>
                </c:pt>
                <c:pt idx="1712">
                  <c:v>-0.42753439999999998</c:v>
                </c:pt>
                <c:pt idx="1713">
                  <c:v>-0.43061019999999994</c:v>
                </c:pt>
                <c:pt idx="1714">
                  <c:v>-0.43368600000000002</c:v>
                </c:pt>
                <c:pt idx="1715">
                  <c:v>-0.43368600000000002</c:v>
                </c:pt>
                <c:pt idx="1716">
                  <c:v>-0.43368600000000002</c:v>
                </c:pt>
                <c:pt idx="1717">
                  <c:v>-0.43368600000000002</c:v>
                </c:pt>
                <c:pt idx="1718">
                  <c:v>-0.43676179999999998</c:v>
                </c:pt>
                <c:pt idx="1719">
                  <c:v>-0.43676179999999998</c:v>
                </c:pt>
                <c:pt idx="1720">
                  <c:v>-0.43676179999999998</c:v>
                </c:pt>
                <c:pt idx="1721">
                  <c:v>-0.43676179999999998</c:v>
                </c:pt>
                <c:pt idx="1722">
                  <c:v>-0.43983759999999994</c:v>
                </c:pt>
                <c:pt idx="1723">
                  <c:v>-0.43983759999999994</c:v>
                </c:pt>
                <c:pt idx="1724">
                  <c:v>-0.43983759999999994</c:v>
                </c:pt>
                <c:pt idx="1725">
                  <c:v>-0.44291329999999995</c:v>
                </c:pt>
                <c:pt idx="1726">
                  <c:v>-0.44598919999999997</c:v>
                </c:pt>
                <c:pt idx="1727">
                  <c:v>-0.44598919999999997</c:v>
                </c:pt>
                <c:pt idx="1728">
                  <c:v>-0.44291329999999995</c:v>
                </c:pt>
                <c:pt idx="1729">
                  <c:v>-0.44598919999999997</c:v>
                </c:pt>
                <c:pt idx="1730">
                  <c:v>-0.44598919999999997</c:v>
                </c:pt>
                <c:pt idx="1731">
                  <c:v>-0.44291329999999995</c:v>
                </c:pt>
                <c:pt idx="1732">
                  <c:v>-0.44291329999999995</c:v>
                </c:pt>
                <c:pt idx="1733">
                  <c:v>-0.44598919999999997</c:v>
                </c:pt>
                <c:pt idx="1734">
                  <c:v>-0.44906489999999999</c:v>
                </c:pt>
                <c:pt idx="1735">
                  <c:v>-0.44598919999999997</c:v>
                </c:pt>
                <c:pt idx="1736">
                  <c:v>-0.44906489999999999</c:v>
                </c:pt>
                <c:pt idx="1737">
                  <c:v>-0.44906489999999999</c:v>
                </c:pt>
                <c:pt idx="1738">
                  <c:v>-0.45214069999999995</c:v>
                </c:pt>
                <c:pt idx="1739">
                  <c:v>-0.45521650000000002</c:v>
                </c:pt>
                <c:pt idx="1740">
                  <c:v>-0.45521650000000002</c:v>
                </c:pt>
                <c:pt idx="1741">
                  <c:v>-0.45829229999999999</c:v>
                </c:pt>
                <c:pt idx="1742">
                  <c:v>-0.45829229999999999</c:v>
                </c:pt>
                <c:pt idx="1743">
                  <c:v>-0.45829229999999999</c:v>
                </c:pt>
                <c:pt idx="1744">
                  <c:v>-0.45829229999999999</c:v>
                </c:pt>
                <c:pt idx="1745">
                  <c:v>-0.45829229999999999</c:v>
                </c:pt>
                <c:pt idx="1746">
                  <c:v>-0.45829229999999999</c:v>
                </c:pt>
                <c:pt idx="1747">
                  <c:v>-0.45829229999999999</c:v>
                </c:pt>
                <c:pt idx="1748">
                  <c:v>-0.46136809999999995</c:v>
                </c:pt>
                <c:pt idx="1749">
                  <c:v>-0.46136809999999995</c:v>
                </c:pt>
                <c:pt idx="1750">
                  <c:v>-0.46136809999999995</c:v>
                </c:pt>
                <c:pt idx="1751">
                  <c:v>-0.46444390000000002</c:v>
                </c:pt>
                <c:pt idx="1752">
                  <c:v>-0.46751969999999998</c:v>
                </c:pt>
                <c:pt idx="1753">
                  <c:v>-0.46751969999999998</c:v>
                </c:pt>
                <c:pt idx="1754">
                  <c:v>-0.46444390000000002</c:v>
                </c:pt>
                <c:pt idx="1755">
                  <c:v>-0.46751969999999998</c:v>
                </c:pt>
                <c:pt idx="1756">
                  <c:v>-0.46751969999999998</c:v>
                </c:pt>
                <c:pt idx="1757">
                  <c:v>-0.46751969999999998</c:v>
                </c:pt>
                <c:pt idx="1758">
                  <c:v>-0.46751969999999998</c:v>
                </c:pt>
                <c:pt idx="1759">
                  <c:v>-0.4705955</c:v>
                </c:pt>
                <c:pt idx="1760">
                  <c:v>-0.47367119999999996</c:v>
                </c:pt>
                <c:pt idx="1761">
                  <c:v>-0.4705955</c:v>
                </c:pt>
                <c:pt idx="1762">
                  <c:v>-0.46751969999999998</c:v>
                </c:pt>
                <c:pt idx="1763">
                  <c:v>-0.46751969999999998</c:v>
                </c:pt>
                <c:pt idx="1764">
                  <c:v>-0.4705955</c:v>
                </c:pt>
                <c:pt idx="1765">
                  <c:v>-0.46751969999999998</c:v>
                </c:pt>
                <c:pt idx="1766">
                  <c:v>-0.46751969999999998</c:v>
                </c:pt>
                <c:pt idx="1767">
                  <c:v>-0.4705955</c:v>
                </c:pt>
                <c:pt idx="1768">
                  <c:v>-0.47367119999999996</c:v>
                </c:pt>
                <c:pt idx="1769">
                  <c:v>-0.47367119999999996</c:v>
                </c:pt>
                <c:pt idx="1770">
                  <c:v>-0.47367119999999996</c:v>
                </c:pt>
                <c:pt idx="1771">
                  <c:v>-0.47674699999999998</c:v>
                </c:pt>
                <c:pt idx="1772">
                  <c:v>-0.47982279999999999</c:v>
                </c:pt>
                <c:pt idx="1773">
                  <c:v>-0.48289860000000001</c:v>
                </c:pt>
                <c:pt idx="1774">
                  <c:v>-0.48597439999999997</c:v>
                </c:pt>
                <c:pt idx="1775">
                  <c:v>-0.48905019999999999</c:v>
                </c:pt>
                <c:pt idx="1776">
                  <c:v>-0.49212590000000001</c:v>
                </c:pt>
                <c:pt idx="1777">
                  <c:v>-0.48905019999999999</c:v>
                </c:pt>
                <c:pt idx="1778">
                  <c:v>-0.49212590000000001</c:v>
                </c:pt>
                <c:pt idx="1779">
                  <c:v>-0.49212590000000001</c:v>
                </c:pt>
                <c:pt idx="1780">
                  <c:v>-0.49520169999999997</c:v>
                </c:pt>
                <c:pt idx="1781">
                  <c:v>-0.49520169999999997</c:v>
                </c:pt>
                <c:pt idx="1782">
                  <c:v>-0.49520169999999997</c:v>
                </c:pt>
                <c:pt idx="1783">
                  <c:v>-0.49827759999999999</c:v>
                </c:pt>
                <c:pt idx="1784">
                  <c:v>-0.49520169999999997</c:v>
                </c:pt>
                <c:pt idx="1785">
                  <c:v>-0.49520169999999997</c:v>
                </c:pt>
                <c:pt idx="1786">
                  <c:v>-0.49827759999999999</c:v>
                </c:pt>
                <c:pt idx="1787">
                  <c:v>-0.5013533</c:v>
                </c:pt>
                <c:pt idx="1788">
                  <c:v>-0.49827759999999999</c:v>
                </c:pt>
                <c:pt idx="1789">
                  <c:v>-0.49520169999999997</c:v>
                </c:pt>
                <c:pt idx="1790">
                  <c:v>-0.49520169999999997</c:v>
                </c:pt>
                <c:pt idx="1791">
                  <c:v>-0.49827759999999999</c:v>
                </c:pt>
                <c:pt idx="1792">
                  <c:v>-0.49827759999999999</c:v>
                </c:pt>
                <c:pt idx="1793">
                  <c:v>-0.49520169999999997</c:v>
                </c:pt>
                <c:pt idx="1794">
                  <c:v>-0.49827759999999999</c:v>
                </c:pt>
                <c:pt idx="1795">
                  <c:v>-0.49827759999999999</c:v>
                </c:pt>
                <c:pt idx="1796">
                  <c:v>-0.49827759999999999</c:v>
                </c:pt>
                <c:pt idx="1797">
                  <c:v>-0.5013533</c:v>
                </c:pt>
                <c:pt idx="1798">
                  <c:v>-0.50442909999999996</c:v>
                </c:pt>
                <c:pt idx="1799">
                  <c:v>-0.5013533</c:v>
                </c:pt>
                <c:pt idx="1800">
                  <c:v>-0.49827759999999999</c:v>
                </c:pt>
                <c:pt idx="1801">
                  <c:v>-0.5013533</c:v>
                </c:pt>
                <c:pt idx="1802">
                  <c:v>-0.50442909999999996</c:v>
                </c:pt>
                <c:pt idx="1803">
                  <c:v>-0.5013533</c:v>
                </c:pt>
                <c:pt idx="1804">
                  <c:v>-0.5013533</c:v>
                </c:pt>
                <c:pt idx="1805">
                  <c:v>-0.50442909999999996</c:v>
                </c:pt>
                <c:pt idx="1806">
                  <c:v>-0.50442909999999996</c:v>
                </c:pt>
                <c:pt idx="1807">
                  <c:v>-0.50442909999999996</c:v>
                </c:pt>
                <c:pt idx="1808">
                  <c:v>-0.50750490000000004</c:v>
                </c:pt>
                <c:pt idx="1809">
                  <c:v>-0.5105807</c:v>
                </c:pt>
                <c:pt idx="1810">
                  <c:v>-0.51365649999999996</c:v>
                </c:pt>
                <c:pt idx="1811">
                  <c:v>-0.5105807</c:v>
                </c:pt>
                <c:pt idx="1812">
                  <c:v>-0.5105807</c:v>
                </c:pt>
                <c:pt idx="1813">
                  <c:v>-0.5105807</c:v>
                </c:pt>
                <c:pt idx="1814">
                  <c:v>-0.50750490000000004</c:v>
                </c:pt>
                <c:pt idx="1815">
                  <c:v>-0.50750490000000004</c:v>
                </c:pt>
                <c:pt idx="1816">
                  <c:v>-0.5105807</c:v>
                </c:pt>
                <c:pt idx="1817">
                  <c:v>-0.5105807</c:v>
                </c:pt>
                <c:pt idx="1818">
                  <c:v>-0.5105807</c:v>
                </c:pt>
                <c:pt idx="1819">
                  <c:v>-0.50750490000000004</c:v>
                </c:pt>
                <c:pt idx="1820">
                  <c:v>-0.5105807</c:v>
                </c:pt>
                <c:pt idx="1821">
                  <c:v>-0.5105807</c:v>
                </c:pt>
                <c:pt idx="1822">
                  <c:v>-0.51365649999999996</c:v>
                </c:pt>
                <c:pt idx="1823">
                  <c:v>-0.51365649999999996</c:v>
                </c:pt>
                <c:pt idx="1824">
                  <c:v>-0.51673229999999992</c:v>
                </c:pt>
                <c:pt idx="1825">
                  <c:v>-0.5198081</c:v>
                </c:pt>
                <c:pt idx="1826">
                  <c:v>-0.51673229999999992</c:v>
                </c:pt>
                <c:pt idx="1827">
                  <c:v>-0.51673229999999992</c:v>
                </c:pt>
                <c:pt idx="1828">
                  <c:v>-0.5198081</c:v>
                </c:pt>
                <c:pt idx="1829">
                  <c:v>-0.52288380000000001</c:v>
                </c:pt>
                <c:pt idx="1830">
                  <c:v>-0.5198081</c:v>
                </c:pt>
                <c:pt idx="1831">
                  <c:v>-0.52288380000000001</c:v>
                </c:pt>
                <c:pt idx="1832">
                  <c:v>-0.52288380000000001</c:v>
                </c:pt>
                <c:pt idx="1833">
                  <c:v>-0.52595959999999997</c:v>
                </c:pt>
                <c:pt idx="1834">
                  <c:v>-0.52595959999999997</c:v>
                </c:pt>
                <c:pt idx="1835">
                  <c:v>-0.52595959999999997</c:v>
                </c:pt>
                <c:pt idx="1836">
                  <c:v>-0.52903539999999993</c:v>
                </c:pt>
                <c:pt idx="1837">
                  <c:v>-0.52903539999999993</c:v>
                </c:pt>
                <c:pt idx="1838">
                  <c:v>-0.53211120000000001</c:v>
                </c:pt>
                <c:pt idx="1839">
                  <c:v>-0.53211120000000001</c:v>
                </c:pt>
                <c:pt idx="1840">
                  <c:v>-0.53211120000000001</c:v>
                </c:pt>
                <c:pt idx="1841">
                  <c:v>-0.52903539999999993</c:v>
                </c:pt>
                <c:pt idx="1842">
                  <c:v>-0.52595959999999997</c:v>
                </c:pt>
                <c:pt idx="1843">
                  <c:v>-0.52288380000000001</c:v>
                </c:pt>
                <c:pt idx="1844">
                  <c:v>-0.52595959999999997</c:v>
                </c:pt>
                <c:pt idx="1845">
                  <c:v>-0.52288380000000001</c:v>
                </c:pt>
                <c:pt idx="1846">
                  <c:v>-0.52288380000000001</c:v>
                </c:pt>
                <c:pt idx="1847">
                  <c:v>-0.52595959999999997</c:v>
                </c:pt>
                <c:pt idx="1848">
                  <c:v>-0.52903539999999993</c:v>
                </c:pt>
                <c:pt idx="1849">
                  <c:v>-0.52903539999999993</c:v>
                </c:pt>
                <c:pt idx="1850">
                  <c:v>-0.52595959999999997</c:v>
                </c:pt>
                <c:pt idx="1851">
                  <c:v>-0.52903539999999993</c:v>
                </c:pt>
                <c:pt idx="1852">
                  <c:v>-0.53211120000000001</c:v>
                </c:pt>
                <c:pt idx="1853">
                  <c:v>-0.53211120000000001</c:v>
                </c:pt>
                <c:pt idx="1854">
                  <c:v>-0.53518699999999997</c:v>
                </c:pt>
                <c:pt idx="1855">
                  <c:v>-0.53211120000000001</c:v>
                </c:pt>
                <c:pt idx="1856">
                  <c:v>-0.53211120000000001</c:v>
                </c:pt>
                <c:pt idx="1857">
                  <c:v>-0.53211120000000001</c:v>
                </c:pt>
                <c:pt idx="1858">
                  <c:v>-0.53518699999999997</c:v>
                </c:pt>
                <c:pt idx="1859">
                  <c:v>-0.53826280000000004</c:v>
                </c:pt>
                <c:pt idx="1860">
                  <c:v>-0.53826280000000004</c:v>
                </c:pt>
                <c:pt idx="1861">
                  <c:v>-0.54133849999999994</c:v>
                </c:pt>
                <c:pt idx="1862">
                  <c:v>-0.54441429999999991</c:v>
                </c:pt>
                <c:pt idx="1863">
                  <c:v>-0.54441429999999991</c:v>
                </c:pt>
                <c:pt idx="1864">
                  <c:v>-0.54749009999999998</c:v>
                </c:pt>
                <c:pt idx="1865">
                  <c:v>-0.54749009999999998</c:v>
                </c:pt>
                <c:pt idx="1866">
                  <c:v>-0.55056590000000005</c:v>
                </c:pt>
                <c:pt idx="1867">
                  <c:v>-0.54749009999999998</c:v>
                </c:pt>
                <c:pt idx="1868">
                  <c:v>-0.54749009999999998</c:v>
                </c:pt>
                <c:pt idx="1869">
                  <c:v>-0.54749009999999998</c:v>
                </c:pt>
                <c:pt idx="1870">
                  <c:v>-0.55056590000000005</c:v>
                </c:pt>
                <c:pt idx="1871">
                  <c:v>-0.55056590000000005</c:v>
                </c:pt>
                <c:pt idx="1872">
                  <c:v>-0.55056590000000005</c:v>
                </c:pt>
                <c:pt idx="1873">
                  <c:v>-0.55056590000000005</c:v>
                </c:pt>
                <c:pt idx="1874">
                  <c:v>-0.55364170000000001</c:v>
                </c:pt>
                <c:pt idx="1875">
                  <c:v>-0.55364170000000001</c:v>
                </c:pt>
                <c:pt idx="1876">
                  <c:v>-0.55671749999999998</c:v>
                </c:pt>
                <c:pt idx="1877">
                  <c:v>-0.55671749999999998</c:v>
                </c:pt>
                <c:pt idx="1878">
                  <c:v>-0.55671749999999998</c:v>
                </c:pt>
                <c:pt idx="1879">
                  <c:v>-0.55671749999999998</c:v>
                </c:pt>
                <c:pt idx="1880">
                  <c:v>-0.55979329999999994</c:v>
                </c:pt>
                <c:pt idx="1881">
                  <c:v>-0.56286910000000001</c:v>
                </c:pt>
                <c:pt idx="1882">
                  <c:v>-0.55979329999999994</c:v>
                </c:pt>
                <c:pt idx="1883">
                  <c:v>-0.56286910000000001</c:v>
                </c:pt>
                <c:pt idx="1884">
                  <c:v>-0.55979329999999994</c:v>
                </c:pt>
                <c:pt idx="1885">
                  <c:v>-0.56286910000000001</c:v>
                </c:pt>
                <c:pt idx="1886">
                  <c:v>-0.56286910000000001</c:v>
                </c:pt>
                <c:pt idx="1887">
                  <c:v>-0.55979329999999994</c:v>
                </c:pt>
                <c:pt idx="1888">
                  <c:v>-0.55979329999999994</c:v>
                </c:pt>
                <c:pt idx="1889">
                  <c:v>-0.55979329999999994</c:v>
                </c:pt>
                <c:pt idx="1890">
                  <c:v>-0.55979329999999994</c:v>
                </c:pt>
                <c:pt idx="1891">
                  <c:v>-0.55671749999999998</c:v>
                </c:pt>
                <c:pt idx="1892">
                  <c:v>-0.55671749999999998</c:v>
                </c:pt>
                <c:pt idx="1893">
                  <c:v>-0.55979329999999994</c:v>
                </c:pt>
                <c:pt idx="1894">
                  <c:v>-0.55979329999999994</c:v>
                </c:pt>
                <c:pt idx="1895">
                  <c:v>-0.55671749999999998</c:v>
                </c:pt>
                <c:pt idx="1896">
                  <c:v>-0.55979329999999994</c:v>
                </c:pt>
                <c:pt idx="1897">
                  <c:v>-0.56286910000000001</c:v>
                </c:pt>
                <c:pt idx="1898">
                  <c:v>-0.56286910000000001</c:v>
                </c:pt>
                <c:pt idx="1899">
                  <c:v>-0.55979329999999994</c:v>
                </c:pt>
                <c:pt idx="1900">
                  <c:v>-0.56286910000000001</c:v>
                </c:pt>
                <c:pt idx="1901">
                  <c:v>-0.56594489999999997</c:v>
                </c:pt>
                <c:pt idx="1902">
                  <c:v>-0.56594489999999997</c:v>
                </c:pt>
                <c:pt idx="1903">
                  <c:v>-0.56594489999999997</c:v>
                </c:pt>
                <c:pt idx="1904">
                  <c:v>-0.56902070000000005</c:v>
                </c:pt>
                <c:pt idx="1905">
                  <c:v>-0.56594489999999997</c:v>
                </c:pt>
                <c:pt idx="1906">
                  <c:v>-0.56594489999999997</c:v>
                </c:pt>
                <c:pt idx="1907">
                  <c:v>-0.56286910000000001</c:v>
                </c:pt>
                <c:pt idx="1908">
                  <c:v>-0.56286910000000001</c:v>
                </c:pt>
                <c:pt idx="1909">
                  <c:v>-0.56286910000000001</c:v>
                </c:pt>
                <c:pt idx="1910">
                  <c:v>-0.56286910000000001</c:v>
                </c:pt>
                <c:pt idx="1911">
                  <c:v>-0.56286910000000001</c:v>
                </c:pt>
                <c:pt idx="1912">
                  <c:v>-0.56594489999999997</c:v>
                </c:pt>
                <c:pt idx="1913">
                  <c:v>-0.56594489999999997</c:v>
                </c:pt>
                <c:pt idx="1914">
                  <c:v>-0.56594489999999997</c:v>
                </c:pt>
                <c:pt idx="1915">
                  <c:v>-0.56902070000000005</c:v>
                </c:pt>
                <c:pt idx="1916">
                  <c:v>-0.56902070000000005</c:v>
                </c:pt>
                <c:pt idx="1917">
                  <c:v>-0.56594489999999997</c:v>
                </c:pt>
                <c:pt idx="1918">
                  <c:v>-0.56286910000000001</c:v>
                </c:pt>
                <c:pt idx="1919">
                  <c:v>-0.56286910000000001</c:v>
                </c:pt>
                <c:pt idx="1920">
                  <c:v>-0.56594489999999997</c:v>
                </c:pt>
                <c:pt idx="1921">
                  <c:v>-0.56594489999999997</c:v>
                </c:pt>
                <c:pt idx="1922">
                  <c:v>-0.56902070000000005</c:v>
                </c:pt>
                <c:pt idx="1923">
                  <c:v>-0.56902070000000005</c:v>
                </c:pt>
                <c:pt idx="1924">
                  <c:v>-0.57209639999999995</c:v>
                </c:pt>
                <c:pt idx="1925">
                  <c:v>-0.56902070000000005</c:v>
                </c:pt>
                <c:pt idx="1926">
                  <c:v>-0.56902070000000005</c:v>
                </c:pt>
                <c:pt idx="1927">
                  <c:v>-0.56902070000000005</c:v>
                </c:pt>
                <c:pt idx="1928">
                  <c:v>-0.56594489999999997</c:v>
                </c:pt>
                <c:pt idx="1929">
                  <c:v>-0.56594489999999997</c:v>
                </c:pt>
                <c:pt idx="1930">
                  <c:v>-0.56594489999999997</c:v>
                </c:pt>
                <c:pt idx="1931">
                  <c:v>-0.56594489999999997</c:v>
                </c:pt>
                <c:pt idx="1932">
                  <c:v>-0.56286910000000001</c:v>
                </c:pt>
                <c:pt idx="1933">
                  <c:v>-0.56594489999999997</c:v>
                </c:pt>
                <c:pt idx="1934">
                  <c:v>-0.56902070000000005</c:v>
                </c:pt>
                <c:pt idx="1935">
                  <c:v>-0.56594489999999997</c:v>
                </c:pt>
                <c:pt idx="1936">
                  <c:v>-0.56594489999999997</c:v>
                </c:pt>
                <c:pt idx="1937">
                  <c:v>-0.56594489999999997</c:v>
                </c:pt>
                <c:pt idx="1938">
                  <c:v>-0.56594489999999997</c:v>
                </c:pt>
                <c:pt idx="1939">
                  <c:v>-0.56902070000000005</c:v>
                </c:pt>
                <c:pt idx="1940">
                  <c:v>-0.56902070000000005</c:v>
                </c:pt>
                <c:pt idx="1941">
                  <c:v>-0.56902070000000005</c:v>
                </c:pt>
                <c:pt idx="1942">
                  <c:v>-0.57209639999999995</c:v>
                </c:pt>
                <c:pt idx="1943">
                  <c:v>-0.57517219999999991</c:v>
                </c:pt>
                <c:pt idx="1944">
                  <c:v>-0.57517219999999991</c:v>
                </c:pt>
                <c:pt idx="1945">
                  <c:v>-0.57517219999999991</c:v>
                </c:pt>
                <c:pt idx="1946">
                  <c:v>-0.57517219999999991</c:v>
                </c:pt>
                <c:pt idx="1947">
                  <c:v>-0.57517219999999991</c:v>
                </c:pt>
                <c:pt idx="1948">
                  <c:v>-0.57824799999999998</c:v>
                </c:pt>
                <c:pt idx="1949">
                  <c:v>-0.58132380000000006</c:v>
                </c:pt>
                <c:pt idx="1950">
                  <c:v>-0.57824799999999998</c:v>
                </c:pt>
                <c:pt idx="1951">
                  <c:v>-0.57824799999999998</c:v>
                </c:pt>
                <c:pt idx="1952">
                  <c:v>-0.57824799999999998</c:v>
                </c:pt>
                <c:pt idx="1953">
                  <c:v>-0.57824799999999998</c:v>
                </c:pt>
                <c:pt idx="1954">
                  <c:v>-0.58132380000000006</c:v>
                </c:pt>
                <c:pt idx="1955">
                  <c:v>-0.57824799999999998</c:v>
                </c:pt>
                <c:pt idx="1956">
                  <c:v>-0.57824799999999998</c:v>
                </c:pt>
                <c:pt idx="1957">
                  <c:v>-0.57824799999999998</c:v>
                </c:pt>
                <c:pt idx="1958">
                  <c:v>-0.58132380000000006</c:v>
                </c:pt>
                <c:pt idx="1959">
                  <c:v>-0.58132380000000006</c:v>
                </c:pt>
                <c:pt idx="1960">
                  <c:v>-0.58132380000000006</c:v>
                </c:pt>
                <c:pt idx="1961">
                  <c:v>-0.58132380000000006</c:v>
                </c:pt>
                <c:pt idx="1962">
                  <c:v>-0.57824799999999998</c:v>
                </c:pt>
                <c:pt idx="1963">
                  <c:v>-0.57824799999999998</c:v>
                </c:pt>
                <c:pt idx="1964">
                  <c:v>-0.57824799999999998</c:v>
                </c:pt>
                <c:pt idx="1965">
                  <c:v>-0.57824799999999998</c:v>
                </c:pt>
                <c:pt idx="1966">
                  <c:v>-0.58132380000000006</c:v>
                </c:pt>
                <c:pt idx="1967">
                  <c:v>-0.57824799999999998</c:v>
                </c:pt>
                <c:pt idx="1968">
                  <c:v>-0.57824799999999998</c:v>
                </c:pt>
                <c:pt idx="1969">
                  <c:v>-0.57517219999999991</c:v>
                </c:pt>
                <c:pt idx="1970">
                  <c:v>-0.57209639999999995</c:v>
                </c:pt>
                <c:pt idx="1971">
                  <c:v>-0.56902070000000005</c:v>
                </c:pt>
                <c:pt idx="1972">
                  <c:v>-0.56902070000000005</c:v>
                </c:pt>
                <c:pt idx="1973">
                  <c:v>-0.57209639999999995</c:v>
                </c:pt>
                <c:pt idx="1974">
                  <c:v>-0.57209639999999995</c:v>
                </c:pt>
                <c:pt idx="1975">
                  <c:v>-0.57517219999999991</c:v>
                </c:pt>
                <c:pt idx="1976">
                  <c:v>-0.57517219999999991</c:v>
                </c:pt>
                <c:pt idx="1977">
                  <c:v>-0.57824799999999998</c:v>
                </c:pt>
                <c:pt idx="1978">
                  <c:v>-0.57517219999999991</c:v>
                </c:pt>
                <c:pt idx="1979">
                  <c:v>-0.57824799999999998</c:v>
                </c:pt>
                <c:pt idx="1980">
                  <c:v>-0.58132380000000006</c:v>
                </c:pt>
                <c:pt idx="1981">
                  <c:v>-0.57824799999999998</c:v>
                </c:pt>
                <c:pt idx="1982">
                  <c:v>-0.57517219999999991</c:v>
                </c:pt>
                <c:pt idx="1983">
                  <c:v>-0.57824799999999998</c:v>
                </c:pt>
                <c:pt idx="1984">
                  <c:v>-0.58132380000000006</c:v>
                </c:pt>
                <c:pt idx="1985">
                  <c:v>-0.58132380000000006</c:v>
                </c:pt>
                <c:pt idx="1986">
                  <c:v>-0.58132380000000006</c:v>
                </c:pt>
                <c:pt idx="1987">
                  <c:v>-0.58132380000000006</c:v>
                </c:pt>
                <c:pt idx="1988">
                  <c:v>-0.58439960000000002</c:v>
                </c:pt>
                <c:pt idx="1989">
                  <c:v>-0.58132380000000006</c:v>
                </c:pt>
                <c:pt idx="1990">
                  <c:v>-0.57824799999999998</c:v>
                </c:pt>
                <c:pt idx="1991">
                  <c:v>-0.58132380000000006</c:v>
                </c:pt>
                <c:pt idx="1992">
                  <c:v>-0.58132380000000006</c:v>
                </c:pt>
                <c:pt idx="1993">
                  <c:v>-0.58132380000000006</c:v>
                </c:pt>
                <c:pt idx="1994">
                  <c:v>-0.57824799999999998</c:v>
                </c:pt>
                <c:pt idx="1995">
                  <c:v>-0.57824799999999998</c:v>
                </c:pt>
                <c:pt idx="1996">
                  <c:v>-0.58132380000000006</c:v>
                </c:pt>
                <c:pt idx="1997">
                  <c:v>-0.57824799999999998</c:v>
                </c:pt>
                <c:pt idx="1998">
                  <c:v>-0.57824799999999998</c:v>
                </c:pt>
                <c:pt idx="1999">
                  <c:v>-0.58132380000000006</c:v>
                </c:pt>
                <c:pt idx="2000">
                  <c:v>-0.58439960000000002</c:v>
                </c:pt>
                <c:pt idx="2001">
                  <c:v>-0.58439960000000002</c:v>
                </c:pt>
                <c:pt idx="2002">
                  <c:v>-0.58439960000000002</c:v>
                </c:pt>
                <c:pt idx="2003">
                  <c:v>-0.58747539999999998</c:v>
                </c:pt>
                <c:pt idx="2004">
                  <c:v>-0.58439960000000002</c:v>
                </c:pt>
                <c:pt idx="2005">
                  <c:v>-0.58439960000000002</c:v>
                </c:pt>
                <c:pt idx="2006">
                  <c:v>-0.58132380000000006</c:v>
                </c:pt>
                <c:pt idx="2007">
                  <c:v>-0.58132380000000006</c:v>
                </c:pt>
                <c:pt idx="2008">
                  <c:v>-0.57824799999999998</c:v>
                </c:pt>
                <c:pt idx="2009">
                  <c:v>-0.57824799999999998</c:v>
                </c:pt>
                <c:pt idx="2010">
                  <c:v>-0.58132380000000006</c:v>
                </c:pt>
                <c:pt idx="2011">
                  <c:v>-0.58132380000000006</c:v>
                </c:pt>
                <c:pt idx="2012">
                  <c:v>-0.58439960000000002</c:v>
                </c:pt>
                <c:pt idx="2013">
                  <c:v>-0.58132380000000006</c:v>
                </c:pt>
                <c:pt idx="2014">
                  <c:v>-0.58132380000000006</c:v>
                </c:pt>
                <c:pt idx="2015">
                  <c:v>-0.58132380000000006</c:v>
                </c:pt>
                <c:pt idx="2016">
                  <c:v>-0.57824799999999998</c:v>
                </c:pt>
                <c:pt idx="2017">
                  <c:v>-0.57824799999999998</c:v>
                </c:pt>
                <c:pt idx="2018">
                  <c:v>-0.57824799999999998</c:v>
                </c:pt>
                <c:pt idx="2019">
                  <c:v>-0.57517219999999991</c:v>
                </c:pt>
                <c:pt idx="2020">
                  <c:v>-0.57209639999999995</c:v>
                </c:pt>
                <c:pt idx="2021">
                  <c:v>-0.57209639999999995</c:v>
                </c:pt>
                <c:pt idx="2022">
                  <c:v>-0.57517219999999991</c:v>
                </c:pt>
                <c:pt idx="2023">
                  <c:v>-0.57517219999999991</c:v>
                </c:pt>
                <c:pt idx="2024">
                  <c:v>-0.57209639999999995</c:v>
                </c:pt>
                <c:pt idx="2025">
                  <c:v>-0.57517219999999991</c:v>
                </c:pt>
                <c:pt idx="2026">
                  <c:v>-0.57824799999999998</c:v>
                </c:pt>
                <c:pt idx="2027">
                  <c:v>-0.57517219999999991</c:v>
                </c:pt>
                <c:pt idx="2028">
                  <c:v>-0.57209639999999995</c:v>
                </c:pt>
                <c:pt idx="2029">
                  <c:v>-0.57209639999999995</c:v>
                </c:pt>
                <c:pt idx="2030">
                  <c:v>-0.56902070000000005</c:v>
                </c:pt>
                <c:pt idx="2031">
                  <c:v>-0.56594489999999997</c:v>
                </c:pt>
                <c:pt idx="2032">
                  <c:v>-0.56286910000000001</c:v>
                </c:pt>
                <c:pt idx="2033">
                  <c:v>-0.56286910000000001</c:v>
                </c:pt>
                <c:pt idx="2034">
                  <c:v>-0.55979329999999994</c:v>
                </c:pt>
                <c:pt idx="2035">
                  <c:v>-0.55979329999999994</c:v>
                </c:pt>
                <c:pt idx="2036">
                  <c:v>-0.55671749999999998</c:v>
                </c:pt>
                <c:pt idx="2037">
                  <c:v>-0.55671749999999998</c:v>
                </c:pt>
                <c:pt idx="2038">
                  <c:v>-0.55671749999999998</c:v>
                </c:pt>
                <c:pt idx="2039">
                  <c:v>-0.55364170000000001</c:v>
                </c:pt>
                <c:pt idx="2040">
                  <c:v>-0.55364170000000001</c:v>
                </c:pt>
                <c:pt idx="2041">
                  <c:v>-0.55364170000000001</c:v>
                </c:pt>
                <c:pt idx="2042">
                  <c:v>-0.55364170000000001</c:v>
                </c:pt>
                <c:pt idx="2043">
                  <c:v>-0.55364170000000001</c:v>
                </c:pt>
                <c:pt idx="2044">
                  <c:v>-0.55364170000000001</c:v>
                </c:pt>
                <c:pt idx="2045">
                  <c:v>-0.55364170000000001</c:v>
                </c:pt>
                <c:pt idx="2046">
                  <c:v>-0.55056590000000005</c:v>
                </c:pt>
                <c:pt idx="2047">
                  <c:v>-0.55056590000000005</c:v>
                </c:pt>
                <c:pt idx="2048">
                  <c:v>-0.55364170000000001</c:v>
                </c:pt>
                <c:pt idx="2049">
                  <c:v>-0.55671749999999998</c:v>
                </c:pt>
                <c:pt idx="2050">
                  <c:v>-0.55364170000000001</c:v>
                </c:pt>
                <c:pt idx="2051">
                  <c:v>-0.55364170000000001</c:v>
                </c:pt>
                <c:pt idx="2052">
                  <c:v>-0.55364170000000001</c:v>
                </c:pt>
                <c:pt idx="2053">
                  <c:v>-0.55364170000000001</c:v>
                </c:pt>
                <c:pt idx="2054">
                  <c:v>-0.55056590000000005</c:v>
                </c:pt>
                <c:pt idx="2055">
                  <c:v>-0.55056590000000005</c:v>
                </c:pt>
                <c:pt idx="2056">
                  <c:v>-0.55056590000000005</c:v>
                </c:pt>
                <c:pt idx="2057">
                  <c:v>-0.55056590000000005</c:v>
                </c:pt>
                <c:pt idx="2058">
                  <c:v>-0.54749009999999998</c:v>
                </c:pt>
                <c:pt idx="2059">
                  <c:v>-0.55056590000000005</c:v>
                </c:pt>
                <c:pt idx="2060">
                  <c:v>-0.55056590000000005</c:v>
                </c:pt>
                <c:pt idx="2061">
                  <c:v>-0.54749009999999998</c:v>
                </c:pt>
                <c:pt idx="2062">
                  <c:v>-0.54749009999999998</c:v>
                </c:pt>
                <c:pt idx="2063">
                  <c:v>-0.54749009999999998</c:v>
                </c:pt>
                <c:pt idx="2064">
                  <c:v>-0.54749009999999998</c:v>
                </c:pt>
                <c:pt idx="2065">
                  <c:v>-0.54441429999999991</c:v>
                </c:pt>
                <c:pt idx="2066">
                  <c:v>-0.54441429999999991</c:v>
                </c:pt>
                <c:pt idx="2067">
                  <c:v>-0.54441429999999991</c:v>
                </c:pt>
                <c:pt idx="2068">
                  <c:v>-0.54749009999999998</c:v>
                </c:pt>
                <c:pt idx="2069">
                  <c:v>-0.54441429999999991</c:v>
                </c:pt>
                <c:pt idx="2070">
                  <c:v>-0.54441429999999991</c:v>
                </c:pt>
                <c:pt idx="2071">
                  <c:v>-0.54441429999999991</c:v>
                </c:pt>
                <c:pt idx="2072">
                  <c:v>-0.54441429999999991</c:v>
                </c:pt>
                <c:pt idx="2073">
                  <c:v>-0.54441429999999991</c:v>
                </c:pt>
                <c:pt idx="2074">
                  <c:v>-0.54441429999999991</c:v>
                </c:pt>
                <c:pt idx="2075">
                  <c:v>-0.54749009999999998</c:v>
                </c:pt>
                <c:pt idx="2076">
                  <c:v>-0.54441429999999991</c:v>
                </c:pt>
                <c:pt idx="2077">
                  <c:v>-0.54133849999999994</c:v>
                </c:pt>
                <c:pt idx="2078">
                  <c:v>-0.53826280000000004</c:v>
                </c:pt>
                <c:pt idx="2079">
                  <c:v>-0.53826280000000004</c:v>
                </c:pt>
                <c:pt idx="2080">
                  <c:v>-0.53518699999999997</c:v>
                </c:pt>
                <c:pt idx="2081">
                  <c:v>-0.53211120000000001</c:v>
                </c:pt>
                <c:pt idx="2082">
                  <c:v>-0.53518699999999997</c:v>
                </c:pt>
                <c:pt idx="2083">
                  <c:v>-0.53518699999999997</c:v>
                </c:pt>
                <c:pt idx="2084">
                  <c:v>-0.53518699999999997</c:v>
                </c:pt>
                <c:pt idx="2085">
                  <c:v>-0.53211120000000001</c:v>
                </c:pt>
                <c:pt idx="2086">
                  <c:v>-0.53518699999999997</c:v>
                </c:pt>
                <c:pt idx="2087">
                  <c:v>-0.53518699999999997</c:v>
                </c:pt>
                <c:pt idx="2088">
                  <c:v>-0.53211120000000001</c:v>
                </c:pt>
                <c:pt idx="2089">
                  <c:v>-0.52903539999999993</c:v>
                </c:pt>
                <c:pt idx="2090">
                  <c:v>-0.52903539999999993</c:v>
                </c:pt>
                <c:pt idx="2091">
                  <c:v>-0.53211120000000001</c:v>
                </c:pt>
                <c:pt idx="2092">
                  <c:v>-0.52903539999999993</c:v>
                </c:pt>
                <c:pt idx="2093">
                  <c:v>-0.52903539999999993</c:v>
                </c:pt>
                <c:pt idx="2094">
                  <c:v>-0.52595959999999997</c:v>
                </c:pt>
                <c:pt idx="2095">
                  <c:v>-0.52903539999999993</c:v>
                </c:pt>
                <c:pt idx="2096">
                  <c:v>-0.52903539999999993</c:v>
                </c:pt>
                <c:pt idx="2097">
                  <c:v>-0.52903539999999993</c:v>
                </c:pt>
                <c:pt idx="2098">
                  <c:v>-0.53211120000000001</c:v>
                </c:pt>
                <c:pt idx="2099">
                  <c:v>-0.53211120000000001</c:v>
                </c:pt>
                <c:pt idx="2100">
                  <c:v>-0.52903539999999993</c:v>
                </c:pt>
                <c:pt idx="2101">
                  <c:v>-0.53211120000000001</c:v>
                </c:pt>
                <c:pt idx="2102">
                  <c:v>-0.53518699999999997</c:v>
                </c:pt>
                <c:pt idx="2103">
                  <c:v>-0.53211120000000001</c:v>
                </c:pt>
                <c:pt idx="2104">
                  <c:v>-0.52903539999999993</c:v>
                </c:pt>
                <c:pt idx="2105">
                  <c:v>-0.52595959999999997</c:v>
                </c:pt>
                <c:pt idx="2106">
                  <c:v>-0.52595959999999997</c:v>
                </c:pt>
                <c:pt idx="2107">
                  <c:v>-0.52595959999999997</c:v>
                </c:pt>
                <c:pt idx="2108">
                  <c:v>-0.52595959999999997</c:v>
                </c:pt>
                <c:pt idx="2109">
                  <c:v>-0.52595959999999997</c:v>
                </c:pt>
                <c:pt idx="2110">
                  <c:v>-0.52288380000000001</c:v>
                </c:pt>
                <c:pt idx="2111">
                  <c:v>-0.52595959999999997</c:v>
                </c:pt>
                <c:pt idx="2112">
                  <c:v>-0.52595959999999997</c:v>
                </c:pt>
                <c:pt idx="2113">
                  <c:v>-0.52903539999999993</c:v>
                </c:pt>
                <c:pt idx="2114">
                  <c:v>-0.52595959999999997</c:v>
                </c:pt>
                <c:pt idx="2115">
                  <c:v>-0.52288380000000001</c:v>
                </c:pt>
                <c:pt idx="2116">
                  <c:v>-0.52288380000000001</c:v>
                </c:pt>
                <c:pt idx="2117">
                  <c:v>-0.5198081</c:v>
                </c:pt>
                <c:pt idx="2118">
                  <c:v>-0.51673229999999992</c:v>
                </c:pt>
                <c:pt idx="2119">
                  <c:v>-0.51365649999999996</c:v>
                </c:pt>
                <c:pt idx="2120">
                  <c:v>-0.5105807</c:v>
                </c:pt>
                <c:pt idx="2121">
                  <c:v>-0.51365649999999996</c:v>
                </c:pt>
                <c:pt idx="2122">
                  <c:v>-0.5105807</c:v>
                </c:pt>
                <c:pt idx="2123">
                  <c:v>-0.5105807</c:v>
                </c:pt>
                <c:pt idx="2124">
                  <c:v>-0.5105807</c:v>
                </c:pt>
                <c:pt idx="2125">
                  <c:v>-0.51365649999999996</c:v>
                </c:pt>
                <c:pt idx="2126">
                  <c:v>-0.5105807</c:v>
                </c:pt>
                <c:pt idx="2127">
                  <c:v>-0.5105807</c:v>
                </c:pt>
                <c:pt idx="2128">
                  <c:v>-0.51365649999999996</c:v>
                </c:pt>
                <c:pt idx="2129">
                  <c:v>-0.51365649999999996</c:v>
                </c:pt>
                <c:pt idx="2130">
                  <c:v>-0.51365649999999996</c:v>
                </c:pt>
                <c:pt idx="2131">
                  <c:v>-0.5105807</c:v>
                </c:pt>
                <c:pt idx="2132">
                  <c:v>-0.5105807</c:v>
                </c:pt>
                <c:pt idx="2133">
                  <c:v>-0.5105807</c:v>
                </c:pt>
                <c:pt idx="2134">
                  <c:v>-0.5105807</c:v>
                </c:pt>
                <c:pt idx="2135">
                  <c:v>-0.5105807</c:v>
                </c:pt>
                <c:pt idx="2136">
                  <c:v>-0.50750490000000004</c:v>
                </c:pt>
                <c:pt idx="2137">
                  <c:v>-0.50442909999999996</c:v>
                </c:pt>
                <c:pt idx="2138">
                  <c:v>-0.50442909999999996</c:v>
                </c:pt>
                <c:pt idx="2139">
                  <c:v>-0.5013533</c:v>
                </c:pt>
                <c:pt idx="2140">
                  <c:v>-0.50442909999999996</c:v>
                </c:pt>
                <c:pt idx="2141">
                  <c:v>-0.5013533</c:v>
                </c:pt>
                <c:pt idx="2142">
                  <c:v>-0.5013533</c:v>
                </c:pt>
                <c:pt idx="2143">
                  <c:v>-0.5013533</c:v>
                </c:pt>
                <c:pt idx="2144">
                  <c:v>-0.5013533</c:v>
                </c:pt>
                <c:pt idx="2145">
                  <c:v>-0.5013533</c:v>
                </c:pt>
                <c:pt idx="2146">
                  <c:v>-0.5013533</c:v>
                </c:pt>
                <c:pt idx="2147">
                  <c:v>-0.50442909999999996</c:v>
                </c:pt>
                <c:pt idx="2148">
                  <c:v>-0.5013533</c:v>
                </c:pt>
                <c:pt idx="2149">
                  <c:v>-0.49827759999999999</c:v>
                </c:pt>
                <c:pt idx="2150">
                  <c:v>-0.5013533</c:v>
                </c:pt>
                <c:pt idx="2151">
                  <c:v>-0.50442909999999996</c:v>
                </c:pt>
                <c:pt idx="2152">
                  <c:v>-0.5013533</c:v>
                </c:pt>
                <c:pt idx="2153">
                  <c:v>-0.5013533</c:v>
                </c:pt>
                <c:pt idx="2154">
                  <c:v>-0.50442909999999996</c:v>
                </c:pt>
                <c:pt idx="2155">
                  <c:v>-0.50750490000000004</c:v>
                </c:pt>
                <c:pt idx="2156">
                  <c:v>-0.50442909999999996</c:v>
                </c:pt>
                <c:pt idx="2157">
                  <c:v>-0.50442909999999996</c:v>
                </c:pt>
                <c:pt idx="2158">
                  <c:v>-0.50442909999999996</c:v>
                </c:pt>
                <c:pt idx="2159">
                  <c:v>-0.50442909999999996</c:v>
                </c:pt>
                <c:pt idx="2160">
                  <c:v>-0.5013533</c:v>
                </c:pt>
                <c:pt idx="2161">
                  <c:v>-0.5013533</c:v>
                </c:pt>
                <c:pt idx="2162">
                  <c:v>-0.5013533</c:v>
                </c:pt>
                <c:pt idx="2163">
                  <c:v>-0.50442909999999996</c:v>
                </c:pt>
                <c:pt idx="2164">
                  <c:v>-0.5013533</c:v>
                </c:pt>
                <c:pt idx="2165">
                  <c:v>-0.50442909999999996</c:v>
                </c:pt>
                <c:pt idx="2166">
                  <c:v>-0.50442909999999996</c:v>
                </c:pt>
                <c:pt idx="2167">
                  <c:v>-0.50442909999999996</c:v>
                </c:pt>
                <c:pt idx="2168">
                  <c:v>-0.5013533</c:v>
                </c:pt>
                <c:pt idx="2169">
                  <c:v>-0.49827759999999999</c:v>
                </c:pt>
                <c:pt idx="2170">
                  <c:v>-0.49520169999999997</c:v>
                </c:pt>
                <c:pt idx="2171">
                  <c:v>-0.49520169999999997</c:v>
                </c:pt>
                <c:pt idx="2172">
                  <c:v>-0.49827759999999999</c:v>
                </c:pt>
                <c:pt idx="2173">
                  <c:v>-0.5013533</c:v>
                </c:pt>
                <c:pt idx="2174">
                  <c:v>-0.50442909999999996</c:v>
                </c:pt>
                <c:pt idx="2175">
                  <c:v>-0.50442909999999996</c:v>
                </c:pt>
                <c:pt idx="2176">
                  <c:v>-0.5013533</c:v>
                </c:pt>
                <c:pt idx="2177">
                  <c:v>-0.50442909999999996</c:v>
                </c:pt>
                <c:pt idx="2178">
                  <c:v>-0.50442909999999996</c:v>
                </c:pt>
                <c:pt idx="2179">
                  <c:v>-0.5013533</c:v>
                </c:pt>
                <c:pt idx="2180">
                  <c:v>-0.49827759999999999</c:v>
                </c:pt>
                <c:pt idx="2181">
                  <c:v>-0.5013533</c:v>
                </c:pt>
                <c:pt idx="2182">
                  <c:v>-0.50442909999999996</c:v>
                </c:pt>
                <c:pt idx="2183">
                  <c:v>-0.50442909999999996</c:v>
                </c:pt>
                <c:pt idx="2184">
                  <c:v>-0.50442909999999996</c:v>
                </c:pt>
                <c:pt idx="2185">
                  <c:v>-0.50442909999999996</c:v>
                </c:pt>
                <c:pt idx="2186">
                  <c:v>-0.50750490000000004</c:v>
                </c:pt>
                <c:pt idx="2187">
                  <c:v>-0.50442909999999996</c:v>
                </c:pt>
                <c:pt idx="2188">
                  <c:v>-0.50442909999999996</c:v>
                </c:pt>
                <c:pt idx="2189">
                  <c:v>-0.50442909999999996</c:v>
                </c:pt>
                <c:pt idx="2190">
                  <c:v>-0.50442909999999996</c:v>
                </c:pt>
                <c:pt idx="2191">
                  <c:v>-0.50442909999999996</c:v>
                </c:pt>
                <c:pt idx="2192">
                  <c:v>-0.50442909999999996</c:v>
                </c:pt>
                <c:pt idx="2193">
                  <c:v>-0.50442909999999996</c:v>
                </c:pt>
                <c:pt idx="2194">
                  <c:v>-0.50442909999999996</c:v>
                </c:pt>
                <c:pt idx="2195">
                  <c:v>-0.5013533</c:v>
                </c:pt>
                <c:pt idx="2196">
                  <c:v>-0.5013533</c:v>
                </c:pt>
                <c:pt idx="2197">
                  <c:v>-0.5013533</c:v>
                </c:pt>
                <c:pt idx="2198">
                  <c:v>-0.5013533</c:v>
                </c:pt>
                <c:pt idx="2199">
                  <c:v>-0.49827759999999999</c:v>
                </c:pt>
                <c:pt idx="2200">
                  <c:v>-0.49520169999999997</c:v>
                </c:pt>
                <c:pt idx="2201">
                  <c:v>-0.49827759999999999</c:v>
                </c:pt>
                <c:pt idx="2202">
                  <c:v>-0.5013533</c:v>
                </c:pt>
                <c:pt idx="2203">
                  <c:v>-0.49827759999999999</c:v>
                </c:pt>
                <c:pt idx="2204">
                  <c:v>-0.49520169999999997</c:v>
                </c:pt>
                <c:pt idx="2205">
                  <c:v>-0.49212590000000001</c:v>
                </c:pt>
                <c:pt idx="2206">
                  <c:v>-0.49212590000000001</c:v>
                </c:pt>
                <c:pt idx="2207">
                  <c:v>-0.49212590000000001</c:v>
                </c:pt>
                <c:pt idx="2208">
                  <c:v>-0.49520169999999997</c:v>
                </c:pt>
                <c:pt idx="2209">
                  <c:v>-0.49212590000000001</c:v>
                </c:pt>
                <c:pt idx="2210">
                  <c:v>-0.48905019999999999</c:v>
                </c:pt>
                <c:pt idx="2211">
                  <c:v>-0.49212590000000001</c:v>
                </c:pt>
                <c:pt idx="2212">
                  <c:v>-0.49520169999999997</c:v>
                </c:pt>
                <c:pt idx="2213">
                  <c:v>-0.49520169999999997</c:v>
                </c:pt>
                <c:pt idx="2214">
                  <c:v>-0.49520169999999997</c:v>
                </c:pt>
                <c:pt idx="2215">
                  <c:v>-0.49827759999999999</c:v>
                </c:pt>
                <c:pt idx="2216">
                  <c:v>-0.5013533</c:v>
                </c:pt>
                <c:pt idx="2217">
                  <c:v>-0.49827759999999999</c:v>
                </c:pt>
                <c:pt idx="2218">
                  <c:v>-0.49827759999999999</c:v>
                </c:pt>
                <c:pt idx="2219">
                  <c:v>-0.5013533</c:v>
                </c:pt>
                <c:pt idx="2220">
                  <c:v>-0.50442909999999996</c:v>
                </c:pt>
                <c:pt idx="2221">
                  <c:v>-0.5013533</c:v>
                </c:pt>
                <c:pt idx="2222">
                  <c:v>-0.49827759999999999</c:v>
                </c:pt>
                <c:pt idx="2223">
                  <c:v>-0.5013533</c:v>
                </c:pt>
                <c:pt idx="2224">
                  <c:v>-0.50442909999999996</c:v>
                </c:pt>
                <c:pt idx="2225">
                  <c:v>-0.50442909999999996</c:v>
                </c:pt>
                <c:pt idx="2226">
                  <c:v>-0.50442909999999996</c:v>
                </c:pt>
                <c:pt idx="2227">
                  <c:v>-0.50442909999999996</c:v>
                </c:pt>
                <c:pt idx="2228">
                  <c:v>-0.50442909999999996</c:v>
                </c:pt>
                <c:pt idx="2229">
                  <c:v>-0.5013533</c:v>
                </c:pt>
                <c:pt idx="2230">
                  <c:v>-0.5013533</c:v>
                </c:pt>
                <c:pt idx="2231">
                  <c:v>-0.49827759999999999</c:v>
                </c:pt>
                <c:pt idx="2232">
                  <c:v>-0.5013533</c:v>
                </c:pt>
                <c:pt idx="2233">
                  <c:v>-0.49827759999999999</c:v>
                </c:pt>
                <c:pt idx="2234">
                  <c:v>-0.5013533</c:v>
                </c:pt>
                <c:pt idx="2235">
                  <c:v>-0.49827759999999999</c:v>
                </c:pt>
                <c:pt idx="2236">
                  <c:v>-0.49827759999999999</c:v>
                </c:pt>
                <c:pt idx="2237">
                  <c:v>-0.5013533</c:v>
                </c:pt>
                <c:pt idx="2238">
                  <c:v>-0.49827759999999999</c:v>
                </c:pt>
                <c:pt idx="2239">
                  <c:v>-0.49520169999999997</c:v>
                </c:pt>
                <c:pt idx="2240">
                  <c:v>-0.49520169999999997</c:v>
                </c:pt>
                <c:pt idx="2241">
                  <c:v>-0.49520169999999997</c:v>
                </c:pt>
                <c:pt idx="2242">
                  <c:v>-0.49827759999999999</c:v>
                </c:pt>
                <c:pt idx="2243">
                  <c:v>-0.49520169999999997</c:v>
                </c:pt>
                <c:pt idx="2244">
                  <c:v>-0.49212590000000001</c:v>
                </c:pt>
                <c:pt idx="2245">
                  <c:v>-0.49827759999999999</c:v>
                </c:pt>
                <c:pt idx="2246">
                  <c:v>-0.49827759999999999</c:v>
                </c:pt>
                <c:pt idx="2247">
                  <c:v>-0.49212590000000001</c:v>
                </c:pt>
                <c:pt idx="2248">
                  <c:v>-0.48905019999999999</c:v>
                </c:pt>
                <c:pt idx="2249">
                  <c:v>-0.49520169999999997</c:v>
                </c:pt>
                <c:pt idx="2250">
                  <c:v>-0.49520169999999997</c:v>
                </c:pt>
                <c:pt idx="2251">
                  <c:v>-0.49212590000000001</c:v>
                </c:pt>
                <c:pt idx="2252">
                  <c:v>-0.48905019999999999</c:v>
                </c:pt>
                <c:pt idx="2253">
                  <c:v>-0.48905019999999999</c:v>
                </c:pt>
                <c:pt idx="2254">
                  <c:v>-0.49520169999999997</c:v>
                </c:pt>
                <c:pt idx="2255">
                  <c:v>-0.49212590000000001</c:v>
                </c:pt>
                <c:pt idx="2256">
                  <c:v>-0.48905019999999999</c:v>
                </c:pt>
                <c:pt idx="2257">
                  <c:v>-0.49212590000000001</c:v>
                </c:pt>
                <c:pt idx="2258">
                  <c:v>-0.49520169999999997</c:v>
                </c:pt>
                <c:pt idx="2259">
                  <c:v>-0.49520169999999997</c:v>
                </c:pt>
                <c:pt idx="2260">
                  <c:v>-0.49520169999999997</c:v>
                </c:pt>
                <c:pt idx="2261">
                  <c:v>-0.49520169999999997</c:v>
                </c:pt>
                <c:pt idx="2262">
                  <c:v>-0.49827759999999999</c:v>
                </c:pt>
                <c:pt idx="2263">
                  <c:v>-0.49520169999999997</c:v>
                </c:pt>
                <c:pt idx="2264">
                  <c:v>-0.49520169999999997</c:v>
                </c:pt>
                <c:pt idx="2265">
                  <c:v>-0.49520169999999997</c:v>
                </c:pt>
                <c:pt idx="2266">
                  <c:v>-0.49520169999999997</c:v>
                </c:pt>
                <c:pt idx="2267">
                  <c:v>-0.49212590000000001</c:v>
                </c:pt>
                <c:pt idx="2268">
                  <c:v>-0.48905019999999999</c:v>
                </c:pt>
                <c:pt idx="2269">
                  <c:v>-0.49520169999999997</c:v>
                </c:pt>
                <c:pt idx="2270">
                  <c:v>-0.49520169999999997</c:v>
                </c:pt>
                <c:pt idx="2271">
                  <c:v>-0.49520169999999997</c:v>
                </c:pt>
                <c:pt idx="2272">
                  <c:v>-0.49520169999999997</c:v>
                </c:pt>
                <c:pt idx="2273">
                  <c:v>-0.49520169999999997</c:v>
                </c:pt>
                <c:pt idx="2274">
                  <c:v>-0.49827759999999999</c:v>
                </c:pt>
                <c:pt idx="2275">
                  <c:v>-0.49827759999999999</c:v>
                </c:pt>
                <c:pt idx="2276">
                  <c:v>-0.5013533</c:v>
                </c:pt>
                <c:pt idx="2277">
                  <c:v>-0.5013533</c:v>
                </c:pt>
                <c:pt idx="2278">
                  <c:v>-0.49520169999999997</c:v>
                </c:pt>
                <c:pt idx="2279">
                  <c:v>-0.49212590000000001</c:v>
                </c:pt>
                <c:pt idx="2280">
                  <c:v>-0.49520169999999997</c:v>
                </c:pt>
                <c:pt idx="2281">
                  <c:v>-0.49520169999999997</c:v>
                </c:pt>
                <c:pt idx="2282">
                  <c:v>-0.49520169999999997</c:v>
                </c:pt>
                <c:pt idx="2283">
                  <c:v>-0.49827759999999999</c:v>
                </c:pt>
                <c:pt idx="2284">
                  <c:v>-0.5013533</c:v>
                </c:pt>
                <c:pt idx="2285">
                  <c:v>-0.5013533</c:v>
                </c:pt>
                <c:pt idx="2286">
                  <c:v>-0.50442909999999996</c:v>
                </c:pt>
                <c:pt idx="2287">
                  <c:v>-0.50442909999999996</c:v>
                </c:pt>
                <c:pt idx="2288">
                  <c:v>-0.50750490000000004</c:v>
                </c:pt>
                <c:pt idx="2289">
                  <c:v>-0.50750490000000004</c:v>
                </c:pt>
                <c:pt idx="2290">
                  <c:v>-0.50442909999999996</c:v>
                </c:pt>
                <c:pt idx="2291">
                  <c:v>-0.50442909999999996</c:v>
                </c:pt>
                <c:pt idx="2292">
                  <c:v>-0.50750490000000004</c:v>
                </c:pt>
                <c:pt idx="2293">
                  <c:v>-0.50750490000000004</c:v>
                </c:pt>
                <c:pt idx="2294">
                  <c:v>-0.50750490000000004</c:v>
                </c:pt>
                <c:pt idx="2295">
                  <c:v>-0.50750490000000004</c:v>
                </c:pt>
                <c:pt idx="2296">
                  <c:v>-0.5105807</c:v>
                </c:pt>
                <c:pt idx="2297">
                  <c:v>-0.51365649999999996</c:v>
                </c:pt>
                <c:pt idx="2298">
                  <c:v>-0.5105807</c:v>
                </c:pt>
                <c:pt idx="2299">
                  <c:v>-0.50750490000000004</c:v>
                </c:pt>
                <c:pt idx="2300">
                  <c:v>-0.50750490000000004</c:v>
                </c:pt>
                <c:pt idx="2301">
                  <c:v>-0.5105807</c:v>
                </c:pt>
                <c:pt idx="2302">
                  <c:v>-0.51365649999999996</c:v>
                </c:pt>
                <c:pt idx="2303">
                  <c:v>-0.5105807</c:v>
                </c:pt>
                <c:pt idx="2304">
                  <c:v>-0.50442909999999996</c:v>
                </c:pt>
                <c:pt idx="2305">
                  <c:v>-0.5013533</c:v>
                </c:pt>
                <c:pt idx="2306">
                  <c:v>-0.5013533</c:v>
                </c:pt>
                <c:pt idx="2307">
                  <c:v>-0.49827759999999999</c:v>
                </c:pt>
                <c:pt idx="2308">
                  <c:v>-0.49827759999999999</c:v>
                </c:pt>
                <c:pt idx="2309">
                  <c:v>-0.49520169999999997</c:v>
                </c:pt>
                <c:pt idx="2310">
                  <c:v>-0.49827759999999999</c:v>
                </c:pt>
                <c:pt idx="2311">
                  <c:v>-0.5013533</c:v>
                </c:pt>
                <c:pt idx="2312">
                  <c:v>-0.50442909999999996</c:v>
                </c:pt>
                <c:pt idx="2313">
                  <c:v>-0.50442909999999996</c:v>
                </c:pt>
                <c:pt idx="2314">
                  <c:v>-0.50750490000000004</c:v>
                </c:pt>
                <c:pt idx="2315">
                  <c:v>-0.50442909999999996</c:v>
                </c:pt>
                <c:pt idx="2316">
                  <c:v>-0.50442909999999996</c:v>
                </c:pt>
                <c:pt idx="2317">
                  <c:v>-0.50750490000000004</c:v>
                </c:pt>
                <c:pt idx="2318">
                  <c:v>-0.50750490000000004</c:v>
                </c:pt>
                <c:pt idx="2319">
                  <c:v>-0.50442909999999996</c:v>
                </c:pt>
                <c:pt idx="2320">
                  <c:v>-0.49827759999999999</c:v>
                </c:pt>
                <c:pt idx="2321">
                  <c:v>-0.49827759999999999</c:v>
                </c:pt>
                <c:pt idx="2322">
                  <c:v>-0.49827759999999999</c:v>
                </c:pt>
                <c:pt idx="2323">
                  <c:v>-0.5013533</c:v>
                </c:pt>
                <c:pt idx="2324">
                  <c:v>-0.49827759999999999</c:v>
                </c:pt>
                <c:pt idx="2325">
                  <c:v>-0.5013533</c:v>
                </c:pt>
                <c:pt idx="2326">
                  <c:v>-0.50442909999999996</c:v>
                </c:pt>
                <c:pt idx="2327">
                  <c:v>-0.50750490000000004</c:v>
                </c:pt>
                <c:pt idx="2328">
                  <c:v>-0.50442909999999996</c:v>
                </c:pt>
                <c:pt idx="2329">
                  <c:v>-0.50442909999999996</c:v>
                </c:pt>
                <c:pt idx="2330">
                  <c:v>-0.50442909999999996</c:v>
                </c:pt>
                <c:pt idx="2331">
                  <c:v>-0.5013533</c:v>
                </c:pt>
                <c:pt idx="2332">
                  <c:v>-0.5013533</c:v>
                </c:pt>
                <c:pt idx="2333">
                  <c:v>-0.5013533</c:v>
                </c:pt>
                <c:pt idx="2334">
                  <c:v>-0.5013533</c:v>
                </c:pt>
                <c:pt idx="2335">
                  <c:v>-0.50442909999999996</c:v>
                </c:pt>
                <c:pt idx="2336">
                  <c:v>-0.50442909999999996</c:v>
                </c:pt>
                <c:pt idx="2337">
                  <c:v>-0.50750490000000004</c:v>
                </c:pt>
                <c:pt idx="2338">
                  <c:v>-0.50750490000000004</c:v>
                </c:pt>
                <c:pt idx="2339">
                  <c:v>-0.5105807</c:v>
                </c:pt>
                <c:pt idx="2340">
                  <c:v>-0.5105807</c:v>
                </c:pt>
                <c:pt idx="2341">
                  <c:v>-0.51365649999999996</c:v>
                </c:pt>
                <c:pt idx="2342">
                  <c:v>-0.51365649999999996</c:v>
                </c:pt>
                <c:pt idx="2343">
                  <c:v>-0.5105807</c:v>
                </c:pt>
                <c:pt idx="2344">
                  <c:v>-0.5105807</c:v>
                </c:pt>
                <c:pt idx="2345">
                  <c:v>-0.5105807</c:v>
                </c:pt>
                <c:pt idx="2346">
                  <c:v>-0.5105807</c:v>
                </c:pt>
                <c:pt idx="2347">
                  <c:v>-0.50750490000000004</c:v>
                </c:pt>
                <c:pt idx="2348">
                  <c:v>-0.50750490000000004</c:v>
                </c:pt>
                <c:pt idx="2349">
                  <c:v>-0.5105807</c:v>
                </c:pt>
                <c:pt idx="2350">
                  <c:v>-0.5105807</c:v>
                </c:pt>
                <c:pt idx="2351">
                  <c:v>-0.5105807</c:v>
                </c:pt>
                <c:pt idx="2352">
                  <c:v>-0.51365649999999996</c:v>
                </c:pt>
                <c:pt idx="2353">
                  <c:v>-0.51365649999999996</c:v>
                </c:pt>
                <c:pt idx="2354">
                  <c:v>-0.5105807</c:v>
                </c:pt>
                <c:pt idx="2355">
                  <c:v>-0.5105807</c:v>
                </c:pt>
                <c:pt idx="2356">
                  <c:v>-0.5105807</c:v>
                </c:pt>
                <c:pt idx="2357">
                  <c:v>-0.50750490000000004</c:v>
                </c:pt>
                <c:pt idx="2358">
                  <c:v>-0.50442909999999996</c:v>
                </c:pt>
                <c:pt idx="2359">
                  <c:v>-0.50442909999999996</c:v>
                </c:pt>
                <c:pt idx="2360">
                  <c:v>-0.50750490000000004</c:v>
                </c:pt>
                <c:pt idx="2361">
                  <c:v>-0.5105807</c:v>
                </c:pt>
                <c:pt idx="2362">
                  <c:v>-0.5105807</c:v>
                </c:pt>
                <c:pt idx="2363">
                  <c:v>-0.5105807</c:v>
                </c:pt>
                <c:pt idx="2364">
                  <c:v>-0.5105807</c:v>
                </c:pt>
                <c:pt idx="2365">
                  <c:v>-0.51365649999999996</c:v>
                </c:pt>
                <c:pt idx="2366">
                  <c:v>-0.51365649999999996</c:v>
                </c:pt>
                <c:pt idx="2367">
                  <c:v>-0.5105807</c:v>
                </c:pt>
                <c:pt idx="2368">
                  <c:v>-0.5105807</c:v>
                </c:pt>
                <c:pt idx="2369">
                  <c:v>-0.50750490000000004</c:v>
                </c:pt>
                <c:pt idx="2370">
                  <c:v>-0.50750490000000004</c:v>
                </c:pt>
                <c:pt idx="2371">
                  <c:v>-0.50750490000000004</c:v>
                </c:pt>
                <c:pt idx="2372">
                  <c:v>-0.50750490000000004</c:v>
                </c:pt>
                <c:pt idx="2373">
                  <c:v>-0.50750490000000004</c:v>
                </c:pt>
                <c:pt idx="2374">
                  <c:v>-0.50750490000000004</c:v>
                </c:pt>
                <c:pt idx="2375">
                  <c:v>-0.5105807</c:v>
                </c:pt>
                <c:pt idx="2376">
                  <c:v>-0.51365649999999996</c:v>
                </c:pt>
                <c:pt idx="2377">
                  <c:v>-0.5105807</c:v>
                </c:pt>
                <c:pt idx="2378">
                  <c:v>-0.51365649999999996</c:v>
                </c:pt>
                <c:pt idx="2379">
                  <c:v>-0.51673229999999992</c:v>
                </c:pt>
                <c:pt idx="2380">
                  <c:v>-0.51365649999999996</c:v>
                </c:pt>
                <c:pt idx="2381">
                  <c:v>-0.5105807</c:v>
                </c:pt>
                <c:pt idx="2382">
                  <c:v>-0.5105807</c:v>
                </c:pt>
                <c:pt idx="2383">
                  <c:v>-0.5105807</c:v>
                </c:pt>
                <c:pt idx="2384">
                  <c:v>-0.50750490000000004</c:v>
                </c:pt>
                <c:pt idx="2385">
                  <c:v>-0.50750490000000004</c:v>
                </c:pt>
                <c:pt idx="2386">
                  <c:v>-0.50442909999999996</c:v>
                </c:pt>
                <c:pt idx="2387">
                  <c:v>-0.50442909999999996</c:v>
                </c:pt>
                <c:pt idx="2388">
                  <c:v>-0.5013533</c:v>
                </c:pt>
                <c:pt idx="2389">
                  <c:v>-0.50442909999999996</c:v>
                </c:pt>
                <c:pt idx="2390">
                  <c:v>-0.5013533</c:v>
                </c:pt>
                <c:pt idx="2391">
                  <c:v>-0.5013533</c:v>
                </c:pt>
                <c:pt idx="2392">
                  <c:v>-0.5013533</c:v>
                </c:pt>
                <c:pt idx="2393">
                  <c:v>-0.50442909999999996</c:v>
                </c:pt>
                <c:pt idx="2394">
                  <c:v>-0.50750490000000004</c:v>
                </c:pt>
                <c:pt idx="2395">
                  <c:v>-0.5105807</c:v>
                </c:pt>
                <c:pt idx="2396">
                  <c:v>-0.50750490000000004</c:v>
                </c:pt>
                <c:pt idx="2397">
                  <c:v>-0.50750490000000004</c:v>
                </c:pt>
                <c:pt idx="2398">
                  <c:v>-0.50750490000000004</c:v>
                </c:pt>
                <c:pt idx="2399">
                  <c:v>-0.50750490000000004</c:v>
                </c:pt>
                <c:pt idx="2400">
                  <c:v>-0.50750490000000004</c:v>
                </c:pt>
                <c:pt idx="2401">
                  <c:v>-0.5105807</c:v>
                </c:pt>
                <c:pt idx="2402">
                  <c:v>-0.5105807</c:v>
                </c:pt>
                <c:pt idx="2403">
                  <c:v>-0.5105807</c:v>
                </c:pt>
                <c:pt idx="2404">
                  <c:v>-0.5105807</c:v>
                </c:pt>
                <c:pt idx="2405">
                  <c:v>-0.51365649999999996</c:v>
                </c:pt>
                <c:pt idx="2406">
                  <c:v>-0.5105807</c:v>
                </c:pt>
                <c:pt idx="2407">
                  <c:v>-0.5105807</c:v>
                </c:pt>
                <c:pt idx="2408">
                  <c:v>-0.5105807</c:v>
                </c:pt>
                <c:pt idx="2409">
                  <c:v>-0.5105807</c:v>
                </c:pt>
                <c:pt idx="2410">
                  <c:v>-0.50750490000000004</c:v>
                </c:pt>
                <c:pt idx="2411">
                  <c:v>-0.50750490000000004</c:v>
                </c:pt>
                <c:pt idx="2412">
                  <c:v>-0.5105807</c:v>
                </c:pt>
                <c:pt idx="2413">
                  <c:v>-0.50750490000000004</c:v>
                </c:pt>
                <c:pt idx="2414">
                  <c:v>-0.50442909999999996</c:v>
                </c:pt>
                <c:pt idx="2415">
                  <c:v>-0.50442909999999996</c:v>
                </c:pt>
                <c:pt idx="2416">
                  <c:v>-0.50442909999999996</c:v>
                </c:pt>
                <c:pt idx="2417">
                  <c:v>-0.50750490000000004</c:v>
                </c:pt>
                <c:pt idx="2418">
                  <c:v>-0.50750490000000004</c:v>
                </c:pt>
                <c:pt idx="2419">
                  <c:v>-0.50442909999999996</c:v>
                </c:pt>
                <c:pt idx="2420">
                  <c:v>-0.50442909999999996</c:v>
                </c:pt>
                <c:pt idx="2421">
                  <c:v>-0.50442909999999996</c:v>
                </c:pt>
                <c:pt idx="2422">
                  <c:v>-0.5013533</c:v>
                </c:pt>
                <c:pt idx="2423">
                  <c:v>-0.5013533</c:v>
                </c:pt>
                <c:pt idx="2424">
                  <c:v>-0.50442909999999996</c:v>
                </c:pt>
                <c:pt idx="2425">
                  <c:v>-0.50442909999999996</c:v>
                </c:pt>
                <c:pt idx="2426">
                  <c:v>-0.50442909999999996</c:v>
                </c:pt>
                <c:pt idx="2427">
                  <c:v>-0.5013533</c:v>
                </c:pt>
                <c:pt idx="2428">
                  <c:v>-0.49827759999999999</c:v>
                </c:pt>
                <c:pt idx="2429">
                  <c:v>-0.49827759999999999</c:v>
                </c:pt>
                <c:pt idx="2430">
                  <c:v>-0.49520169999999997</c:v>
                </c:pt>
                <c:pt idx="2431">
                  <c:v>-0.49520169999999997</c:v>
                </c:pt>
                <c:pt idx="2432">
                  <c:v>-0.49827759999999999</c:v>
                </c:pt>
                <c:pt idx="2433">
                  <c:v>-0.49520169999999997</c:v>
                </c:pt>
                <c:pt idx="2434">
                  <c:v>-0.49212590000000001</c:v>
                </c:pt>
                <c:pt idx="2435">
                  <c:v>-0.49212590000000001</c:v>
                </c:pt>
                <c:pt idx="2436">
                  <c:v>-0.49520169999999997</c:v>
                </c:pt>
                <c:pt idx="2437">
                  <c:v>-0.49520169999999997</c:v>
                </c:pt>
                <c:pt idx="2438">
                  <c:v>-0.49212590000000001</c:v>
                </c:pt>
                <c:pt idx="2439">
                  <c:v>-0.48905019999999999</c:v>
                </c:pt>
                <c:pt idx="2440">
                  <c:v>-0.49212590000000001</c:v>
                </c:pt>
                <c:pt idx="2441">
                  <c:v>-0.49520169999999997</c:v>
                </c:pt>
                <c:pt idx="2442">
                  <c:v>-0.49212590000000001</c:v>
                </c:pt>
                <c:pt idx="2443">
                  <c:v>-0.49520169999999997</c:v>
                </c:pt>
                <c:pt idx="2444">
                  <c:v>-0.49827759999999999</c:v>
                </c:pt>
                <c:pt idx="2445">
                  <c:v>-0.49827759999999999</c:v>
                </c:pt>
                <c:pt idx="2446">
                  <c:v>-0.49827759999999999</c:v>
                </c:pt>
                <c:pt idx="2447">
                  <c:v>-0.5013533</c:v>
                </c:pt>
                <c:pt idx="2448">
                  <c:v>-0.50442909999999996</c:v>
                </c:pt>
                <c:pt idx="2449">
                  <c:v>-0.50442909999999996</c:v>
                </c:pt>
                <c:pt idx="2450">
                  <c:v>-0.50750490000000004</c:v>
                </c:pt>
                <c:pt idx="2451">
                  <c:v>-0.5105807</c:v>
                </c:pt>
                <c:pt idx="2452">
                  <c:v>-0.50750490000000004</c:v>
                </c:pt>
                <c:pt idx="2453">
                  <c:v>-0.5105807</c:v>
                </c:pt>
                <c:pt idx="2454">
                  <c:v>-0.5105807</c:v>
                </c:pt>
                <c:pt idx="2455">
                  <c:v>-0.51365649999999996</c:v>
                </c:pt>
                <c:pt idx="2456">
                  <c:v>-0.51365649999999996</c:v>
                </c:pt>
                <c:pt idx="2457">
                  <c:v>-0.5105807</c:v>
                </c:pt>
                <c:pt idx="2458">
                  <c:v>-0.50750490000000004</c:v>
                </c:pt>
                <c:pt idx="2459">
                  <c:v>-0.5105807</c:v>
                </c:pt>
                <c:pt idx="2460">
                  <c:v>-0.51365649999999996</c:v>
                </c:pt>
                <c:pt idx="2461">
                  <c:v>-0.51365649999999996</c:v>
                </c:pt>
                <c:pt idx="2462">
                  <c:v>-0.51365649999999996</c:v>
                </c:pt>
                <c:pt idx="2463">
                  <c:v>-0.51365649999999996</c:v>
                </c:pt>
                <c:pt idx="2464">
                  <c:v>-0.51365649999999996</c:v>
                </c:pt>
                <c:pt idx="2465">
                  <c:v>-0.51365649999999996</c:v>
                </c:pt>
                <c:pt idx="2466">
                  <c:v>-0.51673229999999992</c:v>
                </c:pt>
                <c:pt idx="2467">
                  <c:v>-0.51673229999999992</c:v>
                </c:pt>
                <c:pt idx="2468">
                  <c:v>-0.51365649999999996</c:v>
                </c:pt>
                <c:pt idx="2469">
                  <c:v>-0.51365649999999996</c:v>
                </c:pt>
                <c:pt idx="2470">
                  <c:v>-0.51365649999999996</c:v>
                </c:pt>
                <c:pt idx="2471">
                  <c:v>-0.51365649999999996</c:v>
                </c:pt>
                <c:pt idx="2472">
                  <c:v>-0.5105807</c:v>
                </c:pt>
                <c:pt idx="2473">
                  <c:v>-0.51365649999999996</c:v>
                </c:pt>
                <c:pt idx="2474">
                  <c:v>-0.51673229999999992</c:v>
                </c:pt>
                <c:pt idx="2475">
                  <c:v>-0.51673229999999992</c:v>
                </c:pt>
                <c:pt idx="2476">
                  <c:v>-0.51365649999999996</c:v>
                </c:pt>
                <c:pt idx="2477">
                  <c:v>-0.51365649999999996</c:v>
                </c:pt>
                <c:pt idx="2478">
                  <c:v>-0.51673229999999992</c:v>
                </c:pt>
                <c:pt idx="2479">
                  <c:v>-0.51365649999999996</c:v>
                </c:pt>
                <c:pt idx="2480">
                  <c:v>-0.5105807</c:v>
                </c:pt>
                <c:pt idx="2481">
                  <c:v>-0.5105807</c:v>
                </c:pt>
                <c:pt idx="2482">
                  <c:v>-0.51365649999999996</c:v>
                </c:pt>
                <c:pt idx="2483">
                  <c:v>-0.51673229999999992</c:v>
                </c:pt>
                <c:pt idx="2484">
                  <c:v>-0.5198081</c:v>
                </c:pt>
                <c:pt idx="2485">
                  <c:v>-0.5198081</c:v>
                </c:pt>
                <c:pt idx="2486">
                  <c:v>-0.5198081</c:v>
                </c:pt>
                <c:pt idx="2487">
                  <c:v>-0.5198081</c:v>
                </c:pt>
                <c:pt idx="2488">
                  <c:v>-0.51673229999999992</c:v>
                </c:pt>
                <c:pt idx="2489">
                  <c:v>-0.51673229999999992</c:v>
                </c:pt>
                <c:pt idx="2490">
                  <c:v>-0.51673229999999992</c:v>
                </c:pt>
                <c:pt idx="2491">
                  <c:v>-0.51673229999999992</c:v>
                </c:pt>
                <c:pt idx="2492">
                  <c:v>-0.51673229999999992</c:v>
                </c:pt>
                <c:pt idx="2493">
                  <c:v>-0.51365649999999996</c:v>
                </c:pt>
                <c:pt idx="2494">
                  <c:v>-0.5198081</c:v>
                </c:pt>
                <c:pt idx="2495">
                  <c:v>-0.52288380000000001</c:v>
                </c:pt>
                <c:pt idx="2496">
                  <c:v>-0.5198081</c:v>
                </c:pt>
                <c:pt idx="2497">
                  <c:v>-0.5198081</c:v>
                </c:pt>
                <c:pt idx="2498">
                  <c:v>-0.51673229999999992</c:v>
                </c:pt>
                <c:pt idx="2499">
                  <c:v>-0.52288380000000001</c:v>
                </c:pt>
                <c:pt idx="2500">
                  <c:v>-0.52288380000000001</c:v>
                </c:pt>
                <c:pt idx="2501">
                  <c:v>-0.5198081</c:v>
                </c:pt>
                <c:pt idx="2502">
                  <c:v>-0.52288380000000001</c:v>
                </c:pt>
                <c:pt idx="2503">
                  <c:v>-0.52903539999999993</c:v>
                </c:pt>
                <c:pt idx="2504">
                  <c:v>-0.53211120000000001</c:v>
                </c:pt>
                <c:pt idx="2505">
                  <c:v>-0.52903539999999993</c:v>
                </c:pt>
                <c:pt idx="2506">
                  <c:v>-0.52903539999999993</c:v>
                </c:pt>
                <c:pt idx="2507">
                  <c:v>-0.53211120000000001</c:v>
                </c:pt>
                <c:pt idx="2508">
                  <c:v>-0.53211120000000001</c:v>
                </c:pt>
                <c:pt idx="2509">
                  <c:v>-0.53518699999999997</c:v>
                </c:pt>
                <c:pt idx="2510">
                  <c:v>-0.53211120000000001</c:v>
                </c:pt>
                <c:pt idx="2511">
                  <c:v>-0.53211120000000001</c:v>
                </c:pt>
                <c:pt idx="2512">
                  <c:v>-0.53518699999999997</c:v>
                </c:pt>
                <c:pt idx="2513">
                  <c:v>-0.53211120000000001</c:v>
                </c:pt>
                <c:pt idx="2514">
                  <c:v>-0.52903539999999993</c:v>
                </c:pt>
                <c:pt idx="2515">
                  <c:v>-0.52903539999999993</c:v>
                </c:pt>
                <c:pt idx="2516">
                  <c:v>-0.52903539999999993</c:v>
                </c:pt>
                <c:pt idx="2517">
                  <c:v>-0.53211120000000001</c:v>
                </c:pt>
                <c:pt idx="2518">
                  <c:v>-0.52903539999999993</c:v>
                </c:pt>
                <c:pt idx="2519">
                  <c:v>-0.53211120000000001</c:v>
                </c:pt>
                <c:pt idx="2520">
                  <c:v>-0.53518699999999997</c:v>
                </c:pt>
                <c:pt idx="2521">
                  <c:v>-0.53518699999999997</c:v>
                </c:pt>
                <c:pt idx="2522">
                  <c:v>-0.53211120000000001</c:v>
                </c:pt>
                <c:pt idx="2523">
                  <c:v>-0.53518699999999997</c:v>
                </c:pt>
                <c:pt idx="2524">
                  <c:v>-0.53826280000000004</c:v>
                </c:pt>
                <c:pt idx="2525">
                  <c:v>-0.53211120000000001</c:v>
                </c:pt>
                <c:pt idx="2526">
                  <c:v>-0.53211120000000001</c:v>
                </c:pt>
                <c:pt idx="2527">
                  <c:v>-0.53211120000000001</c:v>
                </c:pt>
                <c:pt idx="2528">
                  <c:v>-0.53211120000000001</c:v>
                </c:pt>
                <c:pt idx="2529">
                  <c:v>-0.53211120000000001</c:v>
                </c:pt>
                <c:pt idx="2530">
                  <c:v>-0.52903539999999993</c:v>
                </c:pt>
                <c:pt idx="2531">
                  <c:v>-0.52903539999999993</c:v>
                </c:pt>
                <c:pt idx="2532">
                  <c:v>-0.52595959999999997</c:v>
                </c:pt>
                <c:pt idx="2533">
                  <c:v>-0.52595959999999997</c:v>
                </c:pt>
                <c:pt idx="2534">
                  <c:v>-0.53211120000000001</c:v>
                </c:pt>
                <c:pt idx="2535">
                  <c:v>-0.53518699999999997</c:v>
                </c:pt>
                <c:pt idx="2536">
                  <c:v>-0.53518699999999997</c:v>
                </c:pt>
                <c:pt idx="2537">
                  <c:v>-0.53211120000000001</c:v>
                </c:pt>
                <c:pt idx="2538">
                  <c:v>-0.52903539999999993</c:v>
                </c:pt>
                <c:pt idx="2539">
                  <c:v>-0.52595959999999997</c:v>
                </c:pt>
                <c:pt idx="2540">
                  <c:v>-0.52288380000000001</c:v>
                </c:pt>
                <c:pt idx="2541">
                  <c:v>-0.5198081</c:v>
                </c:pt>
                <c:pt idx="2542">
                  <c:v>-0.5198081</c:v>
                </c:pt>
                <c:pt idx="2543">
                  <c:v>-0.52288380000000001</c:v>
                </c:pt>
                <c:pt idx="2544">
                  <c:v>-0.52288380000000001</c:v>
                </c:pt>
                <c:pt idx="2545">
                  <c:v>-0.52288380000000001</c:v>
                </c:pt>
                <c:pt idx="2546">
                  <c:v>-0.52903539999999993</c:v>
                </c:pt>
                <c:pt idx="2547">
                  <c:v>-0.53211120000000001</c:v>
                </c:pt>
                <c:pt idx="2548">
                  <c:v>-0.52903539999999993</c:v>
                </c:pt>
                <c:pt idx="2549">
                  <c:v>-0.52903539999999993</c:v>
                </c:pt>
                <c:pt idx="2550">
                  <c:v>-0.53211120000000001</c:v>
                </c:pt>
                <c:pt idx="2551">
                  <c:v>-0.53518699999999997</c:v>
                </c:pt>
                <c:pt idx="2552">
                  <c:v>-0.53518699999999997</c:v>
                </c:pt>
                <c:pt idx="2553">
                  <c:v>-0.53518699999999997</c:v>
                </c:pt>
                <c:pt idx="2554">
                  <c:v>-0.53518699999999997</c:v>
                </c:pt>
                <c:pt idx="2555">
                  <c:v>-0.53826280000000004</c:v>
                </c:pt>
                <c:pt idx="2556">
                  <c:v>-0.53826280000000004</c:v>
                </c:pt>
                <c:pt idx="2557">
                  <c:v>-0.53826280000000004</c:v>
                </c:pt>
                <c:pt idx="2558">
                  <c:v>-0.53518699999999997</c:v>
                </c:pt>
                <c:pt idx="2559">
                  <c:v>-0.53518699999999997</c:v>
                </c:pt>
                <c:pt idx="2560">
                  <c:v>-0.53826280000000004</c:v>
                </c:pt>
                <c:pt idx="2561">
                  <c:v>-0.53826280000000004</c:v>
                </c:pt>
                <c:pt idx="2562">
                  <c:v>-0.54133849999999994</c:v>
                </c:pt>
                <c:pt idx="2563">
                  <c:v>-0.54441429999999991</c:v>
                </c:pt>
                <c:pt idx="2564">
                  <c:v>-0.54441429999999991</c:v>
                </c:pt>
                <c:pt idx="2565">
                  <c:v>-0.54749009999999998</c:v>
                </c:pt>
                <c:pt idx="2566">
                  <c:v>-0.54749009999999998</c:v>
                </c:pt>
                <c:pt idx="2567">
                  <c:v>-0.54749009999999998</c:v>
                </c:pt>
                <c:pt idx="2568">
                  <c:v>-0.54749009999999998</c:v>
                </c:pt>
                <c:pt idx="2569">
                  <c:v>-0.54441429999999991</c:v>
                </c:pt>
                <c:pt idx="2570">
                  <c:v>-0.54133849999999994</c:v>
                </c:pt>
                <c:pt idx="2571">
                  <c:v>-0.54133849999999994</c:v>
                </c:pt>
                <c:pt idx="2572">
                  <c:v>-0.54133849999999994</c:v>
                </c:pt>
                <c:pt idx="2573">
                  <c:v>-0.54133849999999994</c:v>
                </c:pt>
                <c:pt idx="2574">
                  <c:v>-0.54441429999999991</c:v>
                </c:pt>
                <c:pt idx="2575">
                  <c:v>-0.54441429999999991</c:v>
                </c:pt>
                <c:pt idx="2576">
                  <c:v>-0.55056590000000005</c:v>
                </c:pt>
                <c:pt idx="2577">
                  <c:v>-0.55056590000000005</c:v>
                </c:pt>
                <c:pt idx="2578">
                  <c:v>-0.54749009999999998</c:v>
                </c:pt>
                <c:pt idx="2579">
                  <c:v>-0.54749009999999998</c:v>
                </c:pt>
                <c:pt idx="2580">
                  <c:v>-0.55056590000000005</c:v>
                </c:pt>
                <c:pt idx="2581">
                  <c:v>-0.55056590000000005</c:v>
                </c:pt>
                <c:pt idx="2582">
                  <c:v>-0.55056590000000005</c:v>
                </c:pt>
                <c:pt idx="2583">
                  <c:v>-0.54749009999999998</c:v>
                </c:pt>
                <c:pt idx="2584">
                  <c:v>-0.54749009999999998</c:v>
                </c:pt>
                <c:pt idx="2585">
                  <c:v>-0.55056590000000005</c:v>
                </c:pt>
                <c:pt idx="2586">
                  <c:v>-0.55364170000000001</c:v>
                </c:pt>
                <c:pt idx="2587">
                  <c:v>-0.55671749999999998</c:v>
                </c:pt>
                <c:pt idx="2588">
                  <c:v>-0.55979329999999994</c:v>
                </c:pt>
                <c:pt idx="2589">
                  <c:v>-0.55979329999999994</c:v>
                </c:pt>
                <c:pt idx="2590">
                  <c:v>-0.55979329999999994</c:v>
                </c:pt>
                <c:pt idx="2591">
                  <c:v>-0.55671749999999998</c:v>
                </c:pt>
                <c:pt idx="2592">
                  <c:v>-0.55979329999999994</c:v>
                </c:pt>
                <c:pt idx="2593">
                  <c:v>-0.55979329999999994</c:v>
                </c:pt>
                <c:pt idx="2594">
                  <c:v>-0.55979329999999994</c:v>
                </c:pt>
                <c:pt idx="2595">
                  <c:v>-0.55671749999999998</c:v>
                </c:pt>
                <c:pt idx="2596">
                  <c:v>-0.55364170000000001</c:v>
                </c:pt>
                <c:pt idx="2597">
                  <c:v>-0.55056590000000005</c:v>
                </c:pt>
                <c:pt idx="2598">
                  <c:v>-0.54749009999999998</c:v>
                </c:pt>
                <c:pt idx="2599">
                  <c:v>-0.55056590000000005</c:v>
                </c:pt>
                <c:pt idx="2600">
                  <c:v>-0.55056590000000005</c:v>
                </c:pt>
                <c:pt idx="2601">
                  <c:v>-0.55056590000000005</c:v>
                </c:pt>
                <c:pt idx="2602">
                  <c:v>-0.55056590000000005</c:v>
                </c:pt>
                <c:pt idx="2603">
                  <c:v>-0.55056590000000005</c:v>
                </c:pt>
                <c:pt idx="2604">
                  <c:v>-0.55364170000000001</c:v>
                </c:pt>
                <c:pt idx="2605">
                  <c:v>-0.55056590000000005</c:v>
                </c:pt>
                <c:pt idx="2606">
                  <c:v>-0.55364170000000001</c:v>
                </c:pt>
                <c:pt idx="2607">
                  <c:v>-0.55056590000000005</c:v>
                </c:pt>
                <c:pt idx="2608">
                  <c:v>-0.55056590000000005</c:v>
                </c:pt>
                <c:pt idx="2609">
                  <c:v>-0.55056590000000005</c:v>
                </c:pt>
                <c:pt idx="2610">
                  <c:v>-0.55056590000000005</c:v>
                </c:pt>
                <c:pt idx="2611">
                  <c:v>-0.55364170000000001</c:v>
                </c:pt>
                <c:pt idx="2612">
                  <c:v>-0.55364170000000001</c:v>
                </c:pt>
                <c:pt idx="2613">
                  <c:v>-0.55671749999999998</c:v>
                </c:pt>
                <c:pt idx="2614">
                  <c:v>-0.55671749999999998</c:v>
                </c:pt>
                <c:pt idx="2615">
                  <c:v>-0.55979329999999994</c:v>
                </c:pt>
                <c:pt idx="2616">
                  <c:v>-0.55671749999999998</c:v>
                </c:pt>
                <c:pt idx="2617">
                  <c:v>-0.55671749999999998</c:v>
                </c:pt>
                <c:pt idx="2618">
                  <c:v>-0.55979329999999994</c:v>
                </c:pt>
                <c:pt idx="2619">
                  <c:v>-0.55979329999999994</c:v>
                </c:pt>
                <c:pt idx="2620">
                  <c:v>-0.55671749999999998</c:v>
                </c:pt>
                <c:pt idx="2621">
                  <c:v>-0.55364170000000001</c:v>
                </c:pt>
                <c:pt idx="2622">
                  <c:v>-0.55364170000000001</c:v>
                </c:pt>
                <c:pt idx="2623">
                  <c:v>-0.55671749999999998</c:v>
                </c:pt>
                <c:pt idx="2624">
                  <c:v>-0.55364170000000001</c:v>
                </c:pt>
                <c:pt idx="2625">
                  <c:v>-0.55364170000000001</c:v>
                </c:pt>
                <c:pt idx="2626">
                  <c:v>-0.55671749999999998</c:v>
                </c:pt>
                <c:pt idx="2627">
                  <c:v>-0.55979329999999994</c:v>
                </c:pt>
                <c:pt idx="2628">
                  <c:v>-0.55979329999999994</c:v>
                </c:pt>
                <c:pt idx="2629">
                  <c:v>-0.55979329999999994</c:v>
                </c:pt>
                <c:pt idx="2630">
                  <c:v>-0.56286910000000001</c:v>
                </c:pt>
                <c:pt idx="2631">
                  <c:v>-0.56286910000000001</c:v>
                </c:pt>
                <c:pt idx="2632">
                  <c:v>-0.55979329999999994</c:v>
                </c:pt>
                <c:pt idx="2633">
                  <c:v>-0.55979329999999994</c:v>
                </c:pt>
                <c:pt idx="2634">
                  <c:v>-0.55979329999999994</c:v>
                </c:pt>
                <c:pt idx="2635">
                  <c:v>-0.55671749999999998</c:v>
                </c:pt>
                <c:pt idx="2636">
                  <c:v>-0.55671749999999998</c:v>
                </c:pt>
                <c:pt idx="2637">
                  <c:v>-0.55979329999999994</c:v>
                </c:pt>
                <c:pt idx="2638">
                  <c:v>-0.55979329999999994</c:v>
                </c:pt>
                <c:pt idx="2639">
                  <c:v>-0.56286910000000001</c:v>
                </c:pt>
                <c:pt idx="2640">
                  <c:v>-0.56594489999999997</c:v>
                </c:pt>
                <c:pt idx="2641">
                  <c:v>-0.56902070000000005</c:v>
                </c:pt>
                <c:pt idx="2642">
                  <c:v>-0.57209639999999995</c:v>
                </c:pt>
                <c:pt idx="2643">
                  <c:v>-0.57209639999999995</c:v>
                </c:pt>
                <c:pt idx="2644">
                  <c:v>-0.57517219999999991</c:v>
                </c:pt>
                <c:pt idx="2645">
                  <c:v>-0.57517219999999991</c:v>
                </c:pt>
                <c:pt idx="2646">
                  <c:v>-0.57517219999999991</c:v>
                </c:pt>
                <c:pt idx="2647">
                  <c:v>-0.57824799999999998</c:v>
                </c:pt>
                <c:pt idx="2648">
                  <c:v>-0.58132380000000006</c:v>
                </c:pt>
                <c:pt idx="2649">
                  <c:v>-0.58132380000000006</c:v>
                </c:pt>
                <c:pt idx="2650">
                  <c:v>-0.58132380000000006</c:v>
                </c:pt>
                <c:pt idx="2651">
                  <c:v>-0.58132380000000006</c:v>
                </c:pt>
                <c:pt idx="2652">
                  <c:v>-0.58439960000000002</c:v>
                </c:pt>
                <c:pt idx="2653">
                  <c:v>-0.58747539999999998</c:v>
                </c:pt>
                <c:pt idx="2654">
                  <c:v>-0.5905511</c:v>
                </c:pt>
                <c:pt idx="2655">
                  <c:v>-0.5936269999999999</c:v>
                </c:pt>
                <c:pt idx="2656">
                  <c:v>-0.5936269999999999</c:v>
                </c:pt>
                <c:pt idx="2657">
                  <c:v>-0.5905511</c:v>
                </c:pt>
                <c:pt idx="2658">
                  <c:v>-0.5905511</c:v>
                </c:pt>
                <c:pt idx="2659">
                  <c:v>-0.58747539999999998</c:v>
                </c:pt>
                <c:pt idx="2660">
                  <c:v>-0.58747539999999998</c:v>
                </c:pt>
                <c:pt idx="2661">
                  <c:v>-0.58747539999999998</c:v>
                </c:pt>
                <c:pt idx="2662">
                  <c:v>-0.58747539999999998</c:v>
                </c:pt>
                <c:pt idx="2663">
                  <c:v>-0.58439960000000002</c:v>
                </c:pt>
                <c:pt idx="2664">
                  <c:v>-0.58747539999999998</c:v>
                </c:pt>
                <c:pt idx="2665">
                  <c:v>-0.58747539999999998</c:v>
                </c:pt>
                <c:pt idx="2666">
                  <c:v>-0.58747539999999998</c:v>
                </c:pt>
                <c:pt idx="2667">
                  <c:v>-0.58747539999999998</c:v>
                </c:pt>
                <c:pt idx="2668">
                  <c:v>-0.58747539999999998</c:v>
                </c:pt>
                <c:pt idx="2669">
                  <c:v>-0.58747539999999998</c:v>
                </c:pt>
                <c:pt idx="2670">
                  <c:v>-0.58747539999999998</c:v>
                </c:pt>
                <c:pt idx="2671">
                  <c:v>-0.5905511</c:v>
                </c:pt>
                <c:pt idx="2672">
                  <c:v>-0.5936269999999999</c:v>
                </c:pt>
                <c:pt idx="2673">
                  <c:v>-0.5905511</c:v>
                </c:pt>
                <c:pt idx="2674">
                  <c:v>-0.58747539999999998</c:v>
                </c:pt>
                <c:pt idx="2675">
                  <c:v>-0.5905511</c:v>
                </c:pt>
                <c:pt idx="2676">
                  <c:v>-0.5936269999999999</c:v>
                </c:pt>
                <c:pt idx="2677">
                  <c:v>-0.5905511</c:v>
                </c:pt>
                <c:pt idx="2678">
                  <c:v>-0.5905511</c:v>
                </c:pt>
                <c:pt idx="2679">
                  <c:v>-0.5936269999999999</c:v>
                </c:pt>
                <c:pt idx="2680">
                  <c:v>-0.5936269999999999</c:v>
                </c:pt>
                <c:pt idx="2681">
                  <c:v>-0.5936269999999999</c:v>
                </c:pt>
                <c:pt idx="2682">
                  <c:v>-0.5936269999999999</c:v>
                </c:pt>
                <c:pt idx="2683">
                  <c:v>-0.5936269999999999</c:v>
                </c:pt>
                <c:pt idx="2684">
                  <c:v>-0.5936269999999999</c:v>
                </c:pt>
                <c:pt idx="2685">
                  <c:v>-0.5905511</c:v>
                </c:pt>
                <c:pt idx="2686">
                  <c:v>-0.5936269999999999</c:v>
                </c:pt>
                <c:pt idx="2687">
                  <c:v>-0.59670270000000003</c:v>
                </c:pt>
                <c:pt idx="2688">
                  <c:v>-0.5936269999999999</c:v>
                </c:pt>
                <c:pt idx="2689">
                  <c:v>-0.59670270000000003</c:v>
                </c:pt>
                <c:pt idx="2690">
                  <c:v>-0.59977849999999999</c:v>
                </c:pt>
                <c:pt idx="2691">
                  <c:v>-0.60285429999999995</c:v>
                </c:pt>
                <c:pt idx="2692">
                  <c:v>-0.59977849999999999</c:v>
                </c:pt>
                <c:pt idx="2693">
                  <c:v>-0.59670270000000003</c:v>
                </c:pt>
                <c:pt idx="2694">
                  <c:v>-0.59670270000000003</c:v>
                </c:pt>
                <c:pt idx="2695">
                  <c:v>-0.59977849999999999</c:v>
                </c:pt>
                <c:pt idx="2696">
                  <c:v>-0.59670270000000003</c:v>
                </c:pt>
                <c:pt idx="2697">
                  <c:v>-0.59670270000000003</c:v>
                </c:pt>
                <c:pt idx="2698">
                  <c:v>-0.59977849999999999</c:v>
                </c:pt>
                <c:pt idx="2699">
                  <c:v>-0.59977849999999999</c:v>
                </c:pt>
                <c:pt idx="2700">
                  <c:v>-0.59670270000000003</c:v>
                </c:pt>
                <c:pt idx="2701">
                  <c:v>-0.5936269999999999</c:v>
                </c:pt>
                <c:pt idx="2702">
                  <c:v>-0.5905511</c:v>
                </c:pt>
                <c:pt idx="2703">
                  <c:v>-0.5905511</c:v>
                </c:pt>
                <c:pt idx="2704">
                  <c:v>-0.58747539999999998</c:v>
                </c:pt>
                <c:pt idx="2705">
                  <c:v>-0.5905511</c:v>
                </c:pt>
                <c:pt idx="2706">
                  <c:v>-0.58747539999999998</c:v>
                </c:pt>
                <c:pt idx="2707">
                  <c:v>-0.58439960000000002</c:v>
                </c:pt>
                <c:pt idx="2708">
                  <c:v>-0.58747539999999998</c:v>
                </c:pt>
                <c:pt idx="2709">
                  <c:v>-0.58747539999999998</c:v>
                </c:pt>
                <c:pt idx="2710">
                  <c:v>-0.58747539999999998</c:v>
                </c:pt>
                <c:pt idx="2711">
                  <c:v>-0.58439960000000002</c:v>
                </c:pt>
                <c:pt idx="2712">
                  <c:v>-0.58439960000000002</c:v>
                </c:pt>
                <c:pt idx="2713">
                  <c:v>-0.58747539999999998</c:v>
                </c:pt>
                <c:pt idx="2714">
                  <c:v>-0.5905511</c:v>
                </c:pt>
                <c:pt idx="2715">
                  <c:v>-0.58747539999999998</c:v>
                </c:pt>
                <c:pt idx="2716">
                  <c:v>-0.58439960000000002</c:v>
                </c:pt>
                <c:pt idx="2717">
                  <c:v>-0.58747539999999998</c:v>
                </c:pt>
                <c:pt idx="2718">
                  <c:v>-0.5905511</c:v>
                </c:pt>
                <c:pt idx="2719">
                  <c:v>-0.58747539999999998</c:v>
                </c:pt>
                <c:pt idx="2720">
                  <c:v>-0.58439960000000002</c:v>
                </c:pt>
                <c:pt idx="2721">
                  <c:v>-0.58439960000000002</c:v>
                </c:pt>
                <c:pt idx="2722">
                  <c:v>-0.58439960000000002</c:v>
                </c:pt>
                <c:pt idx="2723">
                  <c:v>-0.58439960000000002</c:v>
                </c:pt>
                <c:pt idx="2724">
                  <c:v>-0.58439960000000002</c:v>
                </c:pt>
                <c:pt idx="2725">
                  <c:v>-0.58747539999999998</c:v>
                </c:pt>
                <c:pt idx="2726">
                  <c:v>-0.58439960000000002</c:v>
                </c:pt>
                <c:pt idx="2727">
                  <c:v>-0.58439960000000002</c:v>
                </c:pt>
                <c:pt idx="2728">
                  <c:v>-0.58439960000000002</c:v>
                </c:pt>
                <c:pt idx="2729">
                  <c:v>-0.58132380000000006</c:v>
                </c:pt>
                <c:pt idx="2730">
                  <c:v>-0.57824799999999998</c:v>
                </c:pt>
                <c:pt idx="2731">
                  <c:v>-0.57824799999999998</c:v>
                </c:pt>
                <c:pt idx="2732">
                  <c:v>-0.57824799999999998</c:v>
                </c:pt>
                <c:pt idx="2733">
                  <c:v>-0.57824799999999998</c:v>
                </c:pt>
                <c:pt idx="2734">
                  <c:v>-0.57824799999999998</c:v>
                </c:pt>
                <c:pt idx="2735">
                  <c:v>-0.58132380000000006</c:v>
                </c:pt>
                <c:pt idx="2736">
                  <c:v>-0.58132380000000006</c:v>
                </c:pt>
                <c:pt idx="2737">
                  <c:v>-0.58132380000000006</c:v>
                </c:pt>
                <c:pt idx="2738">
                  <c:v>-0.57824799999999998</c:v>
                </c:pt>
                <c:pt idx="2739">
                  <c:v>-0.57824799999999998</c:v>
                </c:pt>
                <c:pt idx="2740">
                  <c:v>-0.57824799999999998</c:v>
                </c:pt>
                <c:pt idx="2741">
                  <c:v>-0.57824799999999998</c:v>
                </c:pt>
                <c:pt idx="2742">
                  <c:v>-0.57517219999999991</c:v>
                </c:pt>
                <c:pt idx="2743">
                  <c:v>-0.57824799999999998</c:v>
                </c:pt>
                <c:pt idx="2744">
                  <c:v>-0.58132380000000006</c:v>
                </c:pt>
                <c:pt idx="2745">
                  <c:v>-0.58439960000000002</c:v>
                </c:pt>
                <c:pt idx="2746">
                  <c:v>-0.58132380000000006</c:v>
                </c:pt>
                <c:pt idx="2747">
                  <c:v>-0.58132380000000006</c:v>
                </c:pt>
                <c:pt idx="2748">
                  <c:v>-0.58132380000000006</c:v>
                </c:pt>
                <c:pt idx="2749">
                  <c:v>-0.58132380000000006</c:v>
                </c:pt>
                <c:pt idx="2750">
                  <c:v>-0.57824799999999998</c:v>
                </c:pt>
                <c:pt idx="2751">
                  <c:v>-0.57824799999999998</c:v>
                </c:pt>
                <c:pt idx="2752">
                  <c:v>-0.58132380000000006</c:v>
                </c:pt>
                <c:pt idx="2753">
                  <c:v>-0.57824799999999998</c:v>
                </c:pt>
                <c:pt idx="2754">
                  <c:v>-0.57824799999999998</c:v>
                </c:pt>
                <c:pt idx="2755">
                  <c:v>-0.57517219999999991</c:v>
                </c:pt>
                <c:pt idx="2756">
                  <c:v>-0.57517219999999991</c:v>
                </c:pt>
                <c:pt idx="2757">
                  <c:v>-0.57209639999999995</c:v>
                </c:pt>
                <c:pt idx="2758">
                  <c:v>-0.57209639999999995</c:v>
                </c:pt>
                <c:pt idx="2759">
                  <c:v>-0.57209639999999995</c:v>
                </c:pt>
                <c:pt idx="2760">
                  <c:v>-0.56902070000000005</c:v>
                </c:pt>
                <c:pt idx="2761">
                  <c:v>-0.56902070000000005</c:v>
                </c:pt>
                <c:pt idx="2762">
                  <c:v>-0.56902070000000005</c:v>
                </c:pt>
                <c:pt idx="2763">
                  <c:v>-0.56594489999999997</c:v>
                </c:pt>
                <c:pt idx="2764">
                  <c:v>-0.56594489999999997</c:v>
                </c:pt>
                <c:pt idx="2765">
                  <c:v>-0.56286910000000001</c:v>
                </c:pt>
                <c:pt idx="2766">
                  <c:v>-0.56286910000000001</c:v>
                </c:pt>
                <c:pt idx="2767">
                  <c:v>-0.56594489999999997</c:v>
                </c:pt>
                <c:pt idx="2768">
                  <c:v>-0.56594489999999997</c:v>
                </c:pt>
                <c:pt idx="2769">
                  <c:v>-0.56594489999999997</c:v>
                </c:pt>
                <c:pt idx="2770">
                  <c:v>-0.56594489999999997</c:v>
                </c:pt>
                <c:pt idx="2771">
                  <c:v>-0.56594489999999997</c:v>
                </c:pt>
                <c:pt idx="2772">
                  <c:v>-0.56594489999999997</c:v>
                </c:pt>
                <c:pt idx="2773">
                  <c:v>-0.56286910000000001</c:v>
                </c:pt>
                <c:pt idx="2774">
                  <c:v>-0.56594489999999997</c:v>
                </c:pt>
                <c:pt idx="2775">
                  <c:v>-0.56286910000000001</c:v>
                </c:pt>
                <c:pt idx="2776">
                  <c:v>-0.55979329999999994</c:v>
                </c:pt>
                <c:pt idx="2777">
                  <c:v>-0.55979329999999994</c:v>
                </c:pt>
                <c:pt idx="2778">
                  <c:v>-0.56286910000000001</c:v>
                </c:pt>
                <c:pt idx="2779">
                  <c:v>-0.55979329999999994</c:v>
                </c:pt>
                <c:pt idx="2780">
                  <c:v>-0.55671749999999998</c:v>
                </c:pt>
                <c:pt idx="2781">
                  <c:v>-0.55671749999999998</c:v>
                </c:pt>
                <c:pt idx="2782">
                  <c:v>-0.55979329999999994</c:v>
                </c:pt>
                <c:pt idx="2783">
                  <c:v>-0.55671749999999998</c:v>
                </c:pt>
                <c:pt idx="2784">
                  <c:v>-0.55671749999999998</c:v>
                </c:pt>
                <c:pt idx="2785">
                  <c:v>-0.55979329999999994</c:v>
                </c:pt>
                <c:pt idx="2786">
                  <c:v>-0.56286910000000001</c:v>
                </c:pt>
                <c:pt idx="2787">
                  <c:v>-0.56286910000000001</c:v>
                </c:pt>
                <c:pt idx="2788">
                  <c:v>-0.56286910000000001</c:v>
                </c:pt>
                <c:pt idx="2789">
                  <c:v>-0.56594489999999997</c:v>
                </c:pt>
                <c:pt idx="2790">
                  <c:v>-0.56594489999999997</c:v>
                </c:pt>
                <c:pt idx="2791">
                  <c:v>-0.56286910000000001</c:v>
                </c:pt>
                <c:pt idx="2792">
                  <c:v>-0.55979329999999994</c:v>
                </c:pt>
                <c:pt idx="2793">
                  <c:v>-0.56286910000000001</c:v>
                </c:pt>
                <c:pt idx="2794">
                  <c:v>-0.56286910000000001</c:v>
                </c:pt>
                <c:pt idx="2795">
                  <c:v>-0.56286910000000001</c:v>
                </c:pt>
                <c:pt idx="2796">
                  <c:v>-0.56594489999999997</c:v>
                </c:pt>
                <c:pt idx="2797">
                  <c:v>-0.56594489999999997</c:v>
                </c:pt>
                <c:pt idx="2798">
                  <c:v>-0.56286910000000001</c:v>
                </c:pt>
                <c:pt idx="2799">
                  <c:v>-0.55979329999999994</c:v>
                </c:pt>
                <c:pt idx="2800">
                  <c:v>-0.55671749999999998</c:v>
                </c:pt>
                <c:pt idx="2801">
                  <c:v>-0.55979329999999994</c:v>
                </c:pt>
                <c:pt idx="2802">
                  <c:v>-0.55979329999999994</c:v>
                </c:pt>
                <c:pt idx="2803">
                  <c:v>-0.55671749999999998</c:v>
                </c:pt>
                <c:pt idx="2804">
                  <c:v>-0.55979329999999994</c:v>
                </c:pt>
                <c:pt idx="2805">
                  <c:v>-0.55671749999999998</c:v>
                </c:pt>
                <c:pt idx="2806">
                  <c:v>-0.55671749999999998</c:v>
                </c:pt>
                <c:pt idx="2807">
                  <c:v>-0.55364170000000001</c:v>
                </c:pt>
                <c:pt idx="2808">
                  <c:v>-0.55056590000000005</c:v>
                </c:pt>
                <c:pt idx="2809">
                  <c:v>-0.54749009999999998</c:v>
                </c:pt>
                <c:pt idx="2810">
                  <c:v>-0.55056590000000005</c:v>
                </c:pt>
                <c:pt idx="2811">
                  <c:v>-0.55056590000000005</c:v>
                </c:pt>
                <c:pt idx="2812">
                  <c:v>-0.55056590000000005</c:v>
                </c:pt>
                <c:pt idx="2813">
                  <c:v>-0.54749009999999998</c:v>
                </c:pt>
                <c:pt idx="2814">
                  <c:v>-0.54749009999999998</c:v>
                </c:pt>
                <c:pt idx="2815">
                  <c:v>-0.55056590000000005</c:v>
                </c:pt>
                <c:pt idx="2816">
                  <c:v>-0.55056590000000005</c:v>
                </c:pt>
                <c:pt idx="2817">
                  <c:v>-0.55056590000000005</c:v>
                </c:pt>
                <c:pt idx="2818">
                  <c:v>-0.54749009999999998</c:v>
                </c:pt>
                <c:pt idx="2819">
                  <c:v>-0.54749009999999998</c:v>
                </c:pt>
                <c:pt idx="2820">
                  <c:v>-0.54749009999999998</c:v>
                </c:pt>
                <c:pt idx="2821">
                  <c:v>-0.54441429999999991</c:v>
                </c:pt>
                <c:pt idx="2822">
                  <c:v>-0.54133849999999994</c:v>
                </c:pt>
                <c:pt idx="2823">
                  <c:v>-0.54133849999999994</c:v>
                </c:pt>
                <c:pt idx="2824">
                  <c:v>-0.54133849999999994</c:v>
                </c:pt>
                <c:pt idx="2825">
                  <c:v>-0.54133849999999994</c:v>
                </c:pt>
                <c:pt idx="2826">
                  <c:v>-0.54133849999999994</c:v>
                </c:pt>
                <c:pt idx="2827">
                  <c:v>-0.54441429999999991</c:v>
                </c:pt>
                <c:pt idx="2828">
                  <c:v>-0.54133849999999994</c:v>
                </c:pt>
                <c:pt idx="2829">
                  <c:v>-0.53826280000000004</c:v>
                </c:pt>
                <c:pt idx="2830">
                  <c:v>-0.53518699999999997</c:v>
                </c:pt>
                <c:pt idx="2831">
                  <c:v>-0.53518699999999997</c:v>
                </c:pt>
                <c:pt idx="2832">
                  <c:v>-0.53211120000000001</c:v>
                </c:pt>
                <c:pt idx="2833">
                  <c:v>-0.53211120000000001</c:v>
                </c:pt>
                <c:pt idx="2834">
                  <c:v>-0.53518699999999997</c:v>
                </c:pt>
                <c:pt idx="2835">
                  <c:v>-0.53518699999999997</c:v>
                </c:pt>
                <c:pt idx="2836">
                  <c:v>-0.53211120000000001</c:v>
                </c:pt>
                <c:pt idx="2837">
                  <c:v>-0.52903539999999993</c:v>
                </c:pt>
                <c:pt idx="2838">
                  <c:v>-0.52903539999999993</c:v>
                </c:pt>
                <c:pt idx="2839">
                  <c:v>-0.52903539999999993</c:v>
                </c:pt>
                <c:pt idx="2840">
                  <c:v>-0.52903539999999993</c:v>
                </c:pt>
                <c:pt idx="2841">
                  <c:v>-0.52595959999999997</c:v>
                </c:pt>
                <c:pt idx="2842">
                  <c:v>-0.52595959999999997</c:v>
                </c:pt>
                <c:pt idx="2843">
                  <c:v>-0.52595959999999997</c:v>
                </c:pt>
                <c:pt idx="2844">
                  <c:v>-0.52288380000000001</c:v>
                </c:pt>
                <c:pt idx="2845">
                  <c:v>-0.52288380000000001</c:v>
                </c:pt>
                <c:pt idx="2846">
                  <c:v>-0.52288380000000001</c:v>
                </c:pt>
                <c:pt idx="2847">
                  <c:v>-0.52595959999999997</c:v>
                </c:pt>
                <c:pt idx="2848">
                  <c:v>-0.52288380000000001</c:v>
                </c:pt>
                <c:pt idx="2849">
                  <c:v>-0.5198081</c:v>
                </c:pt>
                <c:pt idx="2850">
                  <c:v>-0.5198081</c:v>
                </c:pt>
                <c:pt idx="2851">
                  <c:v>-0.5198081</c:v>
                </c:pt>
                <c:pt idx="2852">
                  <c:v>-0.5198081</c:v>
                </c:pt>
                <c:pt idx="2853">
                  <c:v>-0.52288380000000001</c:v>
                </c:pt>
                <c:pt idx="2854">
                  <c:v>-0.52595959999999997</c:v>
                </c:pt>
                <c:pt idx="2855">
                  <c:v>-0.52288380000000001</c:v>
                </c:pt>
                <c:pt idx="2856">
                  <c:v>-0.52288380000000001</c:v>
                </c:pt>
                <c:pt idx="2857">
                  <c:v>-0.52288380000000001</c:v>
                </c:pt>
                <c:pt idx="2858">
                  <c:v>-0.52595959999999997</c:v>
                </c:pt>
                <c:pt idx="2859">
                  <c:v>-0.52595959999999997</c:v>
                </c:pt>
                <c:pt idx="2860">
                  <c:v>-0.52288380000000001</c:v>
                </c:pt>
                <c:pt idx="2861">
                  <c:v>-0.52288380000000001</c:v>
                </c:pt>
                <c:pt idx="2862">
                  <c:v>-0.5198081</c:v>
                </c:pt>
                <c:pt idx="2863">
                  <c:v>-0.5198081</c:v>
                </c:pt>
                <c:pt idx="2864">
                  <c:v>-0.51673229999999992</c:v>
                </c:pt>
                <c:pt idx="2865">
                  <c:v>-0.51673229999999992</c:v>
                </c:pt>
                <c:pt idx="2866">
                  <c:v>-0.51673229999999992</c:v>
                </c:pt>
                <c:pt idx="2867">
                  <c:v>-0.51365649999999996</c:v>
                </c:pt>
                <c:pt idx="2868">
                  <c:v>-0.51673229999999992</c:v>
                </c:pt>
                <c:pt idx="2869">
                  <c:v>-0.51673229999999992</c:v>
                </c:pt>
                <c:pt idx="2870">
                  <c:v>-0.51673229999999992</c:v>
                </c:pt>
                <c:pt idx="2871">
                  <c:v>-0.51365649999999996</c:v>
                </c:pt>
                <c:pt idx="2872">
                  <c:v>-0.51365649999999996</c:v>
                </c:pt>
                <c:pt idx="2873">
                  <c:v>-0.51365649999999996</c:v>
                </c:pt>
                <c:pt idx="2874">
                  <c:v>-0.5105807</c:v>
                </c:pt>
                <c:pt idx="2875">
                  <c:v>-0.50750490000000004</c:v>
                </c:pt>
                <c:pt idx="2876">
                  <c:v>-0.50750490000000004</c:v>
                </c:pt>
                <c:pt idx="2877">
                  <c:v>-0.50750490000000004</c:v>
                </c:pt>
                <c:pt idx="2878">
                  <c:v>-0.50750490000000004</c:v>
                </c:pt>
                <c:pt idx="2879">
                  <c:v>-0.50442909999999996</c:v>
                </c:pt>
                <c:pt idx="2880">
                  <c:v>-0.50750490000000004</c:v>
                </c:pt>
                <c:pt idx="2881">
                  <c:v>-0.5105807</c:v>
                </c:pt>
                <c:pt idx="2882">
                  <c:v>-0.50750490000000004</c:v>
                </c:pt>
                <c:pt idx="2883">
                  <c:v>-0.50750490000000004</c:v>
                </c:pt>
                <c:pt idx="2884">
                  <c:v>-0.5105807</c:v>
                </c:pt>
                <c:pt idx="2885">
                  <c:v>-0.5105807</c:v>
                </c:pt>
                <c:pt idx="2886">
                  <c:v>-0.50750490000000004</c:v>
                </c:pt>
                <c:pt idx="2887">
                  <c:v>-0.50442909999999996</c:v>
                </c:pt>
                <c:pt idx="2888">
                  <c:v>-0.50442909999999996</c:v>
                </c:pt>
                <c:pt idx="2889">
                  <c:v>-0.50750490000000004</c:v>
                </c:pt>
                <c:pt idx="2890">
                  <c:v>-0.50442909999999996</c:v>
                </c:pt>
                <c:pt idx="2891">
                  <c:v>-0.50442909999999996</c:v>
                </c:pt>
                <c:pt idx="2892">
                  <c:v>-0.50442909999999996</c:v>
                </c:pt>
                <c:pt idx="2893">
                  <c:v>-0.5013533</c:v>
                </c:pt>
                <c:pt idx="2894">
                  <c:v>-0.5013533</c:v>
                </c:pt>
                <c:pt idx="2895">
                  <c:v>-0.5013533</c:v>
                </c:pt>
                <c:pt idx="2896">
                  <c:v>-0.49827759999999999</c:v>
                </c:pt>
                <c:pt idx="2897">
                  <c:v>-0.49827759999999999</c:v>
                </c:pt>
                <c:pt idx="2898">
                  <c:v>-0.49827759999999999</c:v>
                </c:pt>
                <c:pt idx="2899">
                  <c:v>-0.5013533</c:v>
                </c:pt>
                <c:pt idx="2900">
                  <c:v>-0.49827759999999999</c:v>
                </c:pt>
                <c:pt idx="2901">
                  <c:v>-0.49827759999999999</c:v>
                </c:pt>
                <c:pt idx="2902">
                  <c:v>-0.49827759999999999</c:v>
                </c:pt>
                <c:pt idx="2903">
                  <c:v>-0.49827759999999999</c:v>
                </c:pt>
                <c:pt idx="2904">
                  <c:v>-0.49520169999999997</c:v>
                </c:pt>
                <c:pt idx="2905">
                  <c:v>-0.49520169999999997</c:v>
                </c:pt>
                <c:pt idx="2906">
                  <c:v>-0.49520169999999997</c:v>
                </c:pt>
                <c:pt idx="2907">
                  <c:v>-0.49520169999999997</c:v>
                </c:pt>
                <c:pt idx="2908">
                  <c:v>-0.49212590000000001</c:v>
                </c:pt>
                <c:pt idx="2909">
                  <c:v>-0.48905019999999999</c:v>
                </c:pt>
                <c:pt idx="2910">
                  <c:v>-0.48905019999999999</c:v>
                </c:pt>
                <c:pt idx="2911">
                  <c:v>-0.48597439999999997</c:v>
                </c:pt>
                <c:pt idx="2912">
                  <c:v>-0.48597439999999997</c:v>
                </c:pt>
                <c:pt idx="2913">
                  <c:v>-0.48597439999999997</c:v>
                </c:pt>
                <c:pt idx="2914">
                  <c:v>-0.48905019999999999</c:v>
                </c:pt>
                <c:pt idx="2915">
                  <c:v>-0.49212590000000001</c:v>
                </c:pt>
                <c:pt idx="2916">
                  <c:v>-0.49212590000000001</c:v>
                </c:pt>
                <c:pt idx="2917">
                  <c:v>-0.48905019999999999</c:v>
                </c:pt>
                <c:pt idx="2918">
                  <c:v>-0.49212590000000001</c:v>
                </c:pt>
                <c:pt idx="2919">
                  <c:v>-0.49520169999999997</c:v>
                </c:pt>
                <c:pt idx="2920">
                  <c:v>-0.49520169999999997</c:v>
                </c:pt>
                <c:pt idx="2921">
                  <c:v>-0.49212590000000001</c:v>
                </c:pt>
                <c:pt idx="2922">
                  <c:v>-0.49520169999999997</c:v>
                </c:pt>
                <c:pt idx="2923">
                  <c:v>-0.49212590000000001</c:v>
                </c:pt>
                <c:pt idx="2924">
                  <c:v>-0.48905019999999999</c:v>
                </c:pt>
                <c:pt idx="2925">
                  <c:v>-0.48905019999999999</c:v>
                </c:pt>
                <c:pt idx="2926">
                  <c:v>-0.48905019999999999</c:v>
                </c:pt>
                <c:pt idx="2927">
                  <c:v>-0.48597439999999997</c:v>
                </c:pt>
                <c:pt idx="2928">
                  <c:v>-0.48289860000000001</c:v>
                </c:pt>
                <c:pt idx="2929">
                  <c:v>-0.48289860000000001</c:v>
                </c:pt>
                <c:pt idx="2930">
                  <c:v>-0.48597439999999997</c:v>
                </c:pt>
                <c:pt idx="2931">
                  <c:v>-0.48597439999999997</c:v>
                </c:pt>
                <c:pt idx="2932">
                  <c:v>-0.48289860000000001</c:v>
                </c:pt>
                <c:pt idx="2933">
                  <c:v>-0.48597439999999997</c:v>
                </c:pt>
                <c:pt idx="2934">
                  <c:v>-0.48905019999999999</c:v>
                </c:pt>
                <c:pt idx="2935">
                  <c:v>-0.48905019999999999</c:v>
                </c:pt>
                <c:pt idx="2936">
                  <c:v>-0.48597439999999997</c:v>
                </c:pt>
                <c:pt idx="2937">
                  <c:v>-0.48597439999999997</c:v>
                </c:pt>
                <c:pt idx="2938">
                  <c:v>-0.48905019999999999</c:v>
                </c:pt>
                <c:pt idx="2939">
                  <c:v>-0.49212590000000001</c:v>
                </c:pt>
                <c:pt idx="2940">
                  <c:v>-0.49212590000000001</c:v>
                </c:pt>
                <c:pt idx="2941">
                  <c:v>-0.49212590000000001</c:v>
                </c:pt>
                <c:pt idx="2942">
                  <c:v>-0.48905019999999999</c:v>
                </c:pt>
                <c:pt idx="2943">
                  <c:v>-0.48597439999999997</c:v>
                </c:pt>
                <c:pt idx="2944">
                  <c:v>-0.48597439999999997</c:v>
                </c:pt>
                <c:pt idx="2945">
                  <c:v>-0.48289860000000001</c:v>
                </c:pt>
                <c:pt idx="2946">
                  <c:v>-0.48289860000000001</c:v>
                </c:pt>
                <c:pt idx="2947">
                  <c:v>-0.47982279999999999</c:v>
                </c:pt>
                <c:pt idx="2948">
                  <c:v>-0.48289860000000001</c:v>
                </c:pt>
                <c:pt idx="2949">
                  <c:v>-0.48597439999999997</c:v>
                </c:pt>
                <c:pt idx="2950">
                  <c:v>-0.48597439999999997</c:v>
                </c:pt>
                <c:pt idx="2951">
                  <c:v>-0.48289860000000001</c:v>
                </c:pt>
                <c:pt idx="2952">
                  <c:v>-0.48597439999999997</c:v>
                </c:pt>
                <c:pt idx="2953">
                  <c:v>-0.48597439999999997</c:v>
                </c:pt>
                <c:pt idx="2954">
                  <c:v>-0.48289860000000001</c:v>
                </c:pt>
                <c:pt idx="2955">
                  <c:v>-0.47982279999999999</c:v>
                </c:pt>
                <c:pt idx="2956">
                  <c:v>-0.48289860000000001</c:v>
                </c:pt>
                <c:pt idx="2957">
                  <c:v>-0.48289860000000001</c:v>
                </c:pt>
                <c:pt idx="2958">
                  <c:v>-0.48597439999999997</c:v>
                </c:pt>
                <c:pt idx="2959">
                  <c:v>-0.48597439999999997</c:v>
                </c:pt>
                <c:pt idx="2960">
                  <c:v>-0.48597439999999997</c:v>
                </c:pt>
                <c:pt idx="2961">
                  <c:v>-0.48289860000000001</c:v>
                </c:pt>
                <c:pt idx="2962">
                  <c:v>-0.48289860000000001</c:v>
                </c:pt>
                <c:pt idx="2963">
                  <c:v>-0.48597439999999997</c:v>
                </c:pt>
                <c:pt idx="2964">
                  <c:v>-0.48597439999999997</c:v>
                </c:pt>
                <c:pt idx="2965">
                  <c:v>-0.48289860000000001</c:v>
                </c:pt>
                <c:pt idx="2966">
                  <c:v>-0.47982279999999999</c:v>
                </c:pt>
                <c:pt idx="2967">
                  <c:v>-0.48289860000000001</c:v>
                </c:pt>
                <c:pt idx="2968">
                  <c:v>-0.48597439999999997</c:v>
                </c:pt>
                <c:pt idx="2969">
                  <c:v>-0.48289860000000001</c:v>
                </c:pt>
                <c:pt idx="2970">
                  <c:v>-0.47982279999999999</c:v>
                </c:pt>
                <c:pt idx="2971">
                  <c:v>-0.47982279999999999</c:v>
                </c:pt>
                <c:pt idx="2972">
                  <c:v>-0.48289860000000001</c:v>
                </c:pt>
                <c:pt idx="2973">
                  <c:v>-0.47982279999999999</c:v>
                </c:pt>
                <c:pt idx="2974">
                  <c:v>-0.47674699999999998</c:v>
                </c:pt>
                <c:pt idx="2975">
                  <c:v>-0.47982279999999999</c:v>
                </c:pt>
                <c:pt idx="2976">
                  <c:v>-0.47982279999999999</c:v>
                </c:pt>
                <c:pt idx="2977">
                  <c:v>-0.48289860000000001</c:v>
                </c:pt>
                <c:pt idx="2978">
                  <c:v>-0.47982279999999999</c:v>
                </c:pt>
                <c:pt idx="2979">
                  <c:v>-0.47982279999999999</c:v>
                </c:pt>
                <c:pt idx="2980">
                  <c:v>-0.48289860000000001</c:v>
                </c:pt>
                <c:pt idx="2981">
                  <c:v>-0.48289860000000001</c:v>
                </c:pt>
                <c:pt idx="2982">
                  <c:v>-0.48289860000000001</c:v>
                </c:pt>
                <c:pt idx="2983">
                  <c:v>-0.48289860000000001</c:v>
                </c:pt>
                <c:pt idx="2984">
                  <c:v>-0.48597439999999997</c:v>
                </c:pt>
                <c:pt idx="2985">
                  <c:v>-0.48597439999999997</c:v>
                </c:pt>
                <c:pt idx="2986">
                  <c:v>-0.48905019999999999</c:v>
                </c:pt>
                <c:pt idx="2987">
                  <c:v>-0.48597439999999997</c:v>
                </c:pt>
                <c:pt idx="2988">
                  <c:v>-0.48597439999999997</c:v>
                </c:pt>
                <c:pt idx="2989">
                  <c:v>-0.48597439999999997</c:v>
                </c:pt>
                <c:pt idx="2990">
                  <c:v>-0.48597439999999997</c:v>
                </c:pt>
                <c:pt idx="2991">
                  <c:v>-0.48289860000000001</c:v>
                </c:pt>
                <c:pt idx="2992">
                  <c:v>-0.48597439999999997</c:v>
                </c:pt>
                <c:pt idx="2993">
                  <c:v>-0.48597439999999997</c:v>
                </c:pt>
                <c:pt idx="2994">
                  <c:v>-0.48905019999999999</c:v>
                </c:pt>
                <c:pt idx="2995">
                  <c:v>-0.48597439999999997</c:v>
                </c:pt>
                <c:pt idx="2996">
                  <c:v>-0.48289860000000001</c:v>
                </c:pt>
                <c:pt idx="2997">
                  <c:v>-0.48289860000000001</c:v>
                </c:pt>
                <c:pt idx="2998">
                  <c:v>-0.48597439999999997</c:v>
                </c:pt>
                <c:pt idx="2999">
                  <c:v>-0.48597439999999997</c:v>
                </c:pt>
                <c:pt idx="3000">
                  <c:v>-0.48289860000000001</c:v>
                </c:pt>
                <c:pt idx="3001">
                  <c:v>-0.48289860000000001</c:v>
                </c:pt>
                <c:pt idx="3002">
                  <c:v>-0.48289860000000001</c:v>
                </c:pt>
                <c:pt idx="3003">
                  <c:v>-0.48289860000000001</c:v>
                </c:pt>
                <c:pt idx="3004">
                  <c:v>-0.47982279999999999</c:v>
                </c:pt>
                <c:pt idx="3005">
                  <c:v>-0.47982279999999999</c:v>
                </c:pt>
                <c:pt idx="3006">
                  <c:v>-0.47982279999999999</c:v>
                </c:pt>
                <c:pt idx="3007">
                  <c:v>-0.47982279999999999</c:v>
                </c:pt>
                <c:pt idx="3008">
                  <c:v>-0.47982279999999999</c:v>
                </c:pt>
                <c:pt idx="3009">
                  <c:v>-0.48289860000000001</c:v>
                </c:pt>
                <c:pt idx="3010">
                  <c:v>-0.48597439999999997</c:v>
                </c:pt>
                <c:pt idx="3011">
                  <c:v>-0.48597439999999997</c:v>
                </c:pt>
                <c:pt idx="3012">
                  <c:v>-0.48597439999999997</c:v>
                </c:pt>
                <c:pt idx="3013">
                  <c:v>-0.48905019999999999</c:v>
                </c:pt>
                <c:pt idx="3014">
                  <c:v>-0.48597439999999997</c:v>
                </c:pt>
                <c:pt idx="3015">
                  <c:v>-0.48289860000000001</c:v>
                </c:pt>
                <c:pt idx="3016">
                  <c:v>-0.48289860000000001</c:v>
                </c:pt>
                <c:pt idx="3017">
                  <c:v>-0.48289860000000001</c:v>
                </c:pt>
                <c:pt idx="3018">
                  <c:v>-0.48597439999999997</c:v>
                </c:pt>
                <c:pt idx="3019">
                  <c:v>-0.48597439999999997</c:v>
                </c:pt>
                <c:pt idx="3020">
                  <c:v>-0.48905019999999999</c:v>
                </c:pt>
                <c:pt idx="3021">
                  <c:v>-0.49212590000000001</c:v>
                </c:pt>
                <c:pt idx="3022">
                  <c:v>-0.49212590000000001</c:v>
                </c:pt>
                <c:pt idx="3023">
                  <c:v>-0.48905019999999999</c:v>
                </c:pt>
                <c:pt idx="3024">
                  <c:v>-0.48597439999999997</c:v>
                </c:pt>
                <c:pt idx="3025">
                  <c:v>-0.48597439999999997</c:v>
                </c:pt>
                <c:pt idx="3026">
                  <c:v>-0.48597439999999997</c:v>
                </c:pt>
                <c:pt idx="3027">
                  <c:v>-0.48597439999999997</c:v>
                </c:pt>
                <c:pt idx="3028">
                  <c:v>-0.48597439999999997</c:v>
                </c:pt>
                <c:pt idx="3029">
                  <c:v>-0.48905019999999999</c:v>
                </c:pt>
                <c:pt idx="3030">
                  <c:v>-0.48597439999999997</c:v>
                </c:pt>
                <c:pt idx="3031">
                  <c:v>-0.48597439999999997</c:v>
                </c:pt>
                <c:pt idx="3032">
                  <c:v>-0.48597439999999997</c:v>
                </c:pt>
                <c:pt idx="3033">
                  <c:v>-0.48905019999999999</c:v>
                </c:pt>
                <c:pt idx="3034">
                  <c:v>-0.48905019999999999</c:v>
                </c:pt>
                <c:pt idx="3035">
                  <c:v>-0.49212590000000001</c:v>
                </c:pt>
                <c:pt idx="3036">
                  <c:v>-0.49212590000000001</c:v>
                </c:pt>
                <c:pt idx="3037">
                  <c:v>-0.49520169999999997</c:v>
                </c:pt>
                <c:pt idx="3038">
                  <c:v>-0.49212590000000001</c:v>
                </c:pt>
                <c:pt idx="3039">
                  <c:v>-0.49212590000000001</c:v>
                </c:pt>
                <c:pt idx="3040">
                  <c:v>-0.49212590000000001</c:v>
                </c:pt>
                <c:pt idx="3041">
                  <c:v>-0.49212590000000001</c:v>
                </c:pt>
                <c:pt idx="3042">
                  <c:v>-0.48905019999999999</c:v>
                </c:pt>
                <c:pt idx="3043">
                  <c:v>-0.48905019999999999</c:v>
                </c:pt>
                <c:pt idx="3044">
                  <c:v>-0.49212590000000001</c:v>
                </c:pt>
                <c:pt idx="3045">
                  <c:v>-0.48905019999999999</c:v>
                </c:pt>
                <c:pt idx="3046">
                  <c:v>-0.48597439999999997</c:v>
                </c:pt>
                <c:pt idx="3047">
                  <c:v>-0.48597439999999997</c:v>
                </c:pt>
                <c:pt idx="3048">
                  <c:v>-0.48905019999999999</c:v>
                </c:pt>
                <c:pt idx="3049">
                  <c:v>-0.48597439999999997</c:v>
                </c:pt>
                <c:pt idx="3050">
                  <c:v>-0.48597439999999997</c:v>
                </c:pt>
                <c:pt idx="3051">
                  <c:v>-0.48597439999999997</c:v>
                </c:pt>
                <c:pt idx="3052">
                  <c:v>-0.48289860000000001</c:v>
                </c:pt>
                <c:pt idx="3053">
                  <c:v>-0.48289860000000001</c:v>
                </c:pt>
                <c:pt idx="3054">
                  <c:v>-0.48289860000000001</c:v>
                </c:pt>
                <c:pt idx="3055">
                  <c:v>-0.48597439999999997</c:v>
                </c:pt>
                <c:pt idx="3056">
                  <c:v>-0.48597439999999997</c:v>
                </c:pt>
                <c:pt idx="3057">
                  <c:v>-0.48289860000000001</c:v>
                </c:pt>
                <c:pt idx="3058">
                  <c:v>-0.47982279999999999</c:v>
                </c:pt>
                <c:pt idx="3059">
                  <c:v>-0.47982279999999999</c:v>
                </c:pt>
                <c:pt idx="3060">
                  <c:v>-0.47674699999999998</c:v>
                </c:pt>
                <c:pt idx="3061">
                  <c:v>-0.47674699999999998</c:v>
                </c:pt>
                <c:pt idx="3062">
                  <c:v>-0.47367119999999996</c:v>
                </c:pt>
                <c:pt idx="3063">
                  <c:v>-0.47367119999999996</c:v>
                </c:pt>
                <c:pt idx="3064">
                  <c:v>-0.47367119999999996</c:v>
                </c:pt>
                <c:pt idx="3065">
                  <c:v>-0.47674699999999998</c:v>
                </c:pt>
                <c:pt idx="3066">
                  <c:v>-0.47674699999999998</c:v>
                </c:pt>
                <c:pt idx="3067">
                  <c:v>-0.47367119999999996</c:v>
                </c:pt>
                <c:pt idx="3068">
                  <c:v>-0.47367119999999996</c:v>
                </c:pt>
                <c:pt idx="3069">
                  <c:v>-0.47367119999999996</c:v>
                </c:pt>
                <c:pt idx="3070">
                  <c:v>-0.47674699999999998</c:v>
                </c:pt>
                <c:pt idx="3071">
                  <c:v>-0.47674699999999998</c:v>
                </c:pt>
                <c:pt idx="3072">
                  <c:v>-0.47674699999999998</c:v>
                </c:pt>
                <c:pt idx="3073">
                  <c:v>-0.47674699999999998</c:v>
                </c:pt>
                <c:pt idx="3074">
                  <c:v>-0.47674699999999998</c:v>
                </c:pt>
                <c:pt idx="3075">
                  <c:v>-0.47367119999999996</c:v>
                </c:pt>
                <c:pt idx="3076">
                  <c:v>-0.47367119999999996</c:v>
                </c:pt>
                <c:pt idx="3077">
                  <c:v>-0.47367119999999996</c:v>
                </c:pt>
                <c:pt idx="3078">
                  <c:v>-0.47674699999999998</c:v>
                </c:pt>
                <c:pt idx="3079">
                  <c:v>-0.47674699999999998</c:v>
                </c:pt>
                <c:pt idx="3080">
                  <c:v>-0.47367119999999996</c:v>
                </c:pt>
                <c:pt idx="3081">
                  <c:v>-0.47674699999999998</c:v>
                </c:pt>
                <c:pt idx="3082">
                  <c:v>-0.47674699999999998</c:v>
                </c:pt>
                <c:pt idx="3083">
                  <c:v>-0.47674699999999998</c:v>
                </c:pt>
                <c:pt idx="3084">
                  <c:v>-0.47674699999999998</c:v>
                </c:pt>
                <c:pt idx="3085">
                  <c:v>-0.47674699999999998</c:v>
                </c:pt>
                <c:pt idx="3086">
                  <c:v>-0.47674699999999998</c:v>
                </c:pt>
                <c:pt idx="3087">
                  <c:v>-0.47674699999999998</c:v>
                </c:pt>
                <c:pt idx="3088">
                  <c:v>-0.47674699999999998</c:v>
                </c:pt>
                <c:pt idx="3089">
                  <c:v>-0.47982279999999999</c:v>
                </c:pt>
                <c:pt idx="3090">
                  <c:v>-0.47982279999999999</c:v>
                </c:pt>
                <c:pt idx="3091">
                  <c:v>-0.47674699999999998</c:v>
                </c:pt>
                <c:pt idx="3092">
                  <c:v>-0.47674699999999998</c:v>
                </c:pt>
                <c:pt idx="3093">
                  <c:v>-0.47982279999999999</c:v>
                </c:pt>
                <c:pt idx="3094">
                  <c:v>-0.47674699999999998</c:v>
                </c:pt>
                <c:pt idx="3095">
                  <c:v>-0.47674699999999998</c:v>
                </c:pt>
                <c:pt idx="3096">
                  <c:v>-0.47674699999999998</c:v>
                </c:pt>
                <c:pt idx="3097">
                  <c:v>-0.47982279999999999</c:v>
                </c:pt>
                <c:pt idx="3098">
                  <c:v>-0.47674699999999998</c:v>
                </c:pt>
                <c:pt idx="3099">
                  <c:v>-0.47367119999999996</c:v>
                </c:pt>
                <c:pt idx="3100">
                  <c:v>-0.47674699999999998</c:v>
                </c:pt>
                <c:pt idx="3101">
                  <c:v>-0.47982279999999999</c:v>
                </c:pt>
                <c:pt idx="3102">
                  <c:v>-0.47982279999999999</c:v>
                </c:pt>
                <c:pt idx="3103">
                  <c:v>-0.47674699999999998</c:v>
                </c:pt>
                <c:pt idx="3104">
                  <c:v>-0.47674699999999998</c:v>
                </c:pt>
                <c:pt idx="3105">
                  <c:v>-0.47982279999999999</c:v>
                </c:pt>
                <c:pt idx="3106">
                  <c:v>-0.47674699999999998</c:v>
                </c:pt>
                <c:pt idx="3107">
                  <c:v>-0.47674699999999998</c:v>
                </c:pt>
                <c:pt idx="3108">
                  <c:v>-0.47982279999999999</c:v>
                </c:pt>
                <c:pt idx="3109">
                  <c:v>-0.47982279999999999</c:v>
                </c:pt>
                <c:pt idx="3110">
                  <c:v>-0.47982279999999999</c:v>
                </c:pt>
                <c:pt idx="3111">
                  <c:v>-0.47982279999999999</c:v>
                </c:pt>
                <c:pt idx="3112">
                  <c:v>-0.47982279999999999</c:v>
                </c:pt>
                <c:pt idx="3113">
                  <c:v>-0.48289860000000001</c:v>
                </c:pt>
                <c:pt idx="3114">
                  <c:v>-0.48289860000000001</c:v>
                </c:pt>
                <c:pt idx="3115">
                  <c:v>-0.48289860000000001</c:v>
                </c:pt>
                <c:pt idx="3116">
                  <c:v>-0.48289860000000001</c:v>
                </c:pt>
                <c:pt idx="3117">
                  <c:v>-0.48597439999999997</c:v>
                </c:pt>
                <c:pt idx="3118">
                  <c:v>-0.48597439999999997</c:v>
                </c:pt>
                <c:pt idx="3119">
                  <c:v>-0.48597439999999997</c:v>
                </c:pt>
                <c:pt idx="3120">
                  <c:v>-0.48905019999999999</c:v>
                </c:pt>
                <c:pt idx="3121">
                  <c:v>-0.49212590000000001</c:v>
                </c:pt>
                <c:pt idx="3122">
                  <c:v>-0.49520169999999997</c:v>
                </c:pt>
                <c:pt idx="3123">
                  <c:v>-0.49520169999999997</c:v>
                </c:pt>
                <c:pt idx="3124">
                  <c:v>-0.49212590000000001</c:v>
                </c:pt>
                <c:pt idx="3125">
                  <c:v>-0.48905019999999999</c:v>
                </c:pt>
                <c:pt idx="3126">
                  <c:v>-0.49212590000000001</c:v>
                </c:pt>
                <c:pt idx="3127">
                  <c:v>-0.49520169999999997</c:v>
                </c:pt>
                <c:pt idx="3128">
                  <c:v>-0.49520169999999997</c:v>
                </c:pt>
                <c:pt idx="3129">
                  <c:v>-0.49212590000000001</c:v>
                </c:pt>
                <c:pt idx="3130">
                  <c:v>-0.49212590000000001</c:v>
                </c:pt>
                <c:pt idx="3131">
                  <c:v>-0.49520169999999997</c:v>
                </c:pt>
                <c:pt idx="3132">
                  <c:v>-0.49520169999999997</c:v>
                </c:pt>
                <c:pt idx="3133">
                  <c:v>-0.49520169999999997</c:v>
                </c:pt>
                <c:pt idx="3134">
                  <c:v>-0.49520169999999997</c:v>
                </c:pt>
                <c:pt idx="3135">
                  <c:v>-0.49827759999999999</c:v>
                </c:pt>
                <c:pt idx="3136">
                  <c:v>-0.49520169999999997</c:v>
                </c:pt>
                <c:pt idx="3137">
                  <c:v>-0.49212590000000001</c:v>
                </c:pt>
                <c:pt idx="3138">
                  <c:v>-0.49520169999999997</c:v>
                </c:pt>
                <c:pt idx="3139">
                  <c:v>-0.49212590000000001</c:v>
                </c:pt>
                <c:pt idx="3140">
                  <c:v>-0.49212590000000001</c:v>
                </c:pt>
                <c:pt idx="3141">
                  <c:v>-0.49212590000000001</c:v>
                </c:pt>
                <c:pt idx="3142">
                  <c:v>-0.49520169999999997</c:v>
                </c:pt>
                <c:pt idx="3143">
                  <c:v>-0.49827759999999999</c:v>
                </c:pt>
                <c:pt idx="3144">
                  <c:v>-0.49827759999999999</c:v>
                </c:pt>
                <c:pt idx="3145">
                  <c:v>-0.49520169999999997</c:v>
                </c:pt>
                <c:pt idx="3146">
                  <c:v>-0.49520169999999997</c:v>
                </c:pt>
                <c:pt idx="3147">
                  <c:v>-0.49827759999999999</c:v>
                </c:pt>
                <c:pt idx="3148">
                  <c:v>-0.49827759999999999</c:v>
                </c:pt>
                <c:pt idx="3149">
                  <c:v>-0.5013533</c:v>
                </c:pt>
                <c:pt idx="3150">
                  <c:v>-0.50442909999999996</c:v>
                </c:pt>
                <c:pt idx="3151">
                  <c:v>-0.50442909999999996</c:v>
                </c:pt>
                <c:pt idx="3152">
                  <c:v>-0.50750490000000004</c:v>
                </c:pt>
                <c:pt idx="3153">
                  <c:v>-0.50750490000000004</c:v>
                </c:pt>
                <c:pt idx="3154">
                  <c:v>-0.50750490000000004</c:v>
                </c:pt>
                <c:pt idx="3155">
                  <c:v>-0.50442909999999996</c:v>
                </c:pt>
                <c:pt idx="3156">
                  <c:v>-0.50750490000000004</c:v>
                </c:pt>
                <c:pt idx="3157">
                  <c:v>-0.50442909999999996</c:v>
                </c:pt>
                <c:pt idx="3158">
                  <c:v>-0.50442909999999996</c:v>
                </c:pt>
                <c:pt idx="3159">
                  <c:v>-0.5013533</c:v>
                </c:pt>
                <c:pt idx="3160">
                  <c:v>-0.50442909999999996</c:v>
                </c:pt>
                <c:pt idx="3161">
                  <c:v>-0.50442909999999996</c:v>
                </c:pt>
                <c:pt idx="3162">
                  <c:v>-0.50442909999999996</c:v>
                </c:pt>
                <c:pt idx="3163">
                  <c:v>-0.5013533</c:v>
                </c:pt>
                <c:pt idx="3164">
                  <c:v>-0.5013533</c:v>
                </c:pt>
                <c:pt idx="3165">
                  <c:v>-0.5013533</c:v>
                </c:pt>
                <c:pt idx="3166">
                  <c:v>-0.5013533</c:v>
                </c:pt>
                <c:pt idx="3167">
                  <c:v>-0.5013533</c:v>
                </c:pt>
                <c:pt idx="3168">
                  <c:v>-0.5013533</c:v>
                </c:pt>
                <c:pt idx="3169">
                  <c:v>-0.50442909999999996</c:v>
                </c:pt>
                <c:pt idx="3170">
                  <c:v>-0.50442909999999996</c:v>
                </c:pt>
                <c:pt idx="3171">
                  <c:v>-0.5013533</c:v>
                </c:pt>
                <c:pt idx="3172">
                  <c:v>-0.5013533</c:v>
                </c:pt>
                <c:pt idx="3173">
                  <c:v>-0.5013533</c:v>
                </c:pt>
                <c:pt idx="3174">
                  <c:v>-0.5013533</c:v>
                </c:pt>
                <c:pt idx="3175">
                  <c:v>-0.5013533</c:v>
                </c:pt>
                <c:pt idx="3176">
                  <c:v>-0.5013533</c:v>
                </c:pt>
                <c:pt idx="3177">
                  <c:v>-0.50442909999999996</c:v>
                </c:pt>
                <c:pt idx="3178">
                  <c:v>-0.5013533</c:v>
                </c:pt>
                <c:pt idx="3179">
                  <c:v>-0.5013533</c:v>
                </c:pt>
                <c:pt idx="3180">
                  <c:v>-0.5013533</c:v>
                </c:pt>
                <c:pt idx="3181">
                  <c:v>-0.50442909999999996</c:v>
                </c:pt>
                <c:pt idx="3182">
                  <c:v>-0.50750490000000004</c:v>
                </c:pt>
                <c:pt idx="3183">
                  <c:v>-0.50750490000000004</c:v>
                </c:pt>
                <c:pt idx="3184">
                  <c:v>-0.5105807</c:v>
                </c:pt>
                <c:pt idx="3185">
                  <c:v>-0.51365649999999996</c:v>
                </c:pt>
                <c:pt idx="3186">
                  <c:v>-0.51365649999999996</c:v>
                </c:pt>
                <c:pt idx="3187">
                  <c:v>-0.5105807</c:v>
                </c:pt>
                <c:pt idx="3188">
                  <c:v>-0.51365649999999996</c:v>
                </c:pt>
                <c:pt idx="3189">
                  <c:v>-0.51365649999999996</c:v>
                </c:pt>
                <c:pt idx="3190">
                  <c:v>-0.51365649999999996</c:v>
                </c:pt>
                <c:pt idx="3191">
                  <c:v>-0.51365649999999996</c:v>
                </c:pt>
                <c:pt idx="3192">
                  <c:v>-0.51673229999999992</c:v>
                </c:pt>
                <c:pt idx="3193">
                  <c:v>-0.51673229999999992</c:v>
                </c:pt>
                <c:pt idx="3194">
                  <c:v>-0.51365649999999996</c:v>
                </c:pt>
                <c:pt idx="3195">
                  <c:v>-0.5105807</c:v>
                </c:pt>
                <c:pt idx="3196">
                  <c:v>-0.5105807</c:v>
                </c:pt>
                <c:pt idx="3197">
                  <c:v>-0.5105807</c:v>
                </c:pt>
                <c:pt idx="3198">
                  <c:v>-0.51365649999999996</c:v>
                </c:pt>
                <c:pt idx="3199">
                  <c:v>-0.51673229999999992</c:v>
                </c:pt>
                <c:pt idx="3200">
                  <c:v>-0.51673229999999992</c:v>
                </c:pt>
                <c:pt idx="3201">
                  <c:v>-0.51673229999999992</c:v>
                </c:pt>
                <c:pt idx="3202">
                  <c:v>-0.51365649999999996</c:v>
                </c:pt>
                <c:pt idx="3203">
                  <c:v>-0.51365649999999996</c:v>
                </c:pt>
                <c:pt idx="3204">
                  <c:v>-0.51365649999999996</c:v>
                </c:pt>
                <c:pt idx="3205">
                  <c:v>-0.5105807</c:v>
                </c:pt>
                <c:pt idx="3206">
                  <c:v>-0.51365649999999996</c:v>
                </c:pt>
                <c:pt idx="3207">
                  <c:v>-0.51673229999999992</c:v>
                </c:pt>
                <c:pt idx="3208">
                  <c:v>-0.51673229999999992</c:v>
                </c:pt>
                <c:pt idx="3209">
                  <c:v>-0.51365649999999996</c:v>
                </c:pt>
                <c:pt idx="3210">
                  <c:v>-0.51365649999999996</c:v>
                </c:pt>
                <c:pt idx="3211">
                  <c:v>-0.51673229999999992</c:v>
                </c:pt>
                <c:pt idx="3212">
                  <c:v>-0.51365649999999996</c:v>
                </c:pt>
                <c:pt idx="3213">
                  <c:v>-0.51365649999999996</c:v>
                </c:pt>
                <c:pt idx="3214">
                  <c:v>-0.5105807</c:v>
                </c:pt>
                <c:pt idx="3215">
                  <c:v>-0.5105807</c:v>
                </c:pt>
                <c:pt idx="3216">
                  <c:v>-0.5105807</c:v>
                </c:pt>
                <c:pt idx="3217">
                  <c:v>-0.51365649999999996</c:v>
                </c:pt>
                <c:pt idx="3218">
                  <c:v>-0.51365649999999996</c:v>
                </c:pt>
                <c:pt idx="3219">
                  <c:v>-0.51365649999999996</c:v>
                </c:pt>
                <c:pt idx="3220">
                  <c:v>-0.5105807</c:v>
                </c:pt>
                <c:pt idx="3221">
                  <c:v>-0.51365649999999996</c:v>
                </c:pt>
                <c:pt idx="3222">
                  <c:v>-0.51673229999999992</c:v>
                </c:pt>
                <c:pt idx="3223">
                  <c:v>-0.51365649999999996</c:v>
                </c:pt>
                <c:pt idx="3224">
                  <c:v>-0.5105807</c:v>
                </c:pt>
                <c:pt idx="3225">
                  <c:v>-0.5105807</c:v>
                </c:pt>
                <c:pt idx="3226">
                  <c:v>-0.51365649999999996</c:v>
                </c:pt>
                <c:pt idx="3227">
                  <c:v>-0.51673229999999992</c:v>
                </c:pt>
                <c:pt idx="3228">
                  <c:v>-0.51365649999999996</c:v>
                </c:pt>
                <c:pt idx="3229">
                  <c:v>-0.51365649999999996</c:v>
                </c:pt>
                <c:pt idx="3230">
                  <c:v>-0.51673229999999992</c:v>
                </c:pt>
                <c:pt idx="3231">
                  <c:v>-0.51673229999999992</c:v>
                </c:pt>
                <c:pt idx="3232">
                  <c:v>-0.51673229999999992</c:v>
                </c:pt>
                <c:pt idx="3233">
                  <c:v>-0.51673229999999992</c:v>
                </c:pt>
                <c:pt idx="3234">
                  <c:v>-0.51673229999999992</c:v>
                </c:pt>
                <c:pt idx="3235">
                  <c:v>-0.51365649999999996</c:v>
                </c:pt>
                <c:pt idx="3236">
                  <c:v>-0.51365649999999996</c:v>
                </c:pt>
                <c:pt idx="3237">
                  <c:v>-0.5105807</c:v>
                </c:pt>
                <c:pt idx="3238">
                  <c:v>-0.5105807</c:v>
                </c:pt>
                <c:pt idx="3239">
                  <c:v>-0.50750490000000004</c:v>
                </c:pt>
                <c:pt idx="3240">
                  <c:v>-0.50442909999999996</c:v>
                </c:pt>
                <c:pt idx="3241">
                  <c:v>-0.50750490000000004</c:v>
                </c:pt>
                <c:pt idx="3242">
                  <c:v>-0.50442909999999996</c:v>
                </c:pt>
                <c:pt idx="3243">
                  <c:v>-0.50442909999999996</c:v>
                </c:pt>
                <c:pt idx="3244">
                  <c:v>-0.50442909999999996</c:v>
                </c:pt>
                <c:pt idx="3245">
                  <c:v>-0.50750490000000004</c:v>
                </c:pt>
                <c:pt idx="3246">
                  <c:v>-0.50442909999999996</c:v>
                </c:pt>
                <c:pt idx="3247">
                  <c:v>-0.50442909999999996</c:v>
                </c:pt>
                <c:pt idx="3248">
                  <c:v>-0.50442909999999996</c:v>
                </c:pt>
                <c:pt idx="3249">
                  <c:v>-0.50442909999999996</c:v>
                </c:pt>
                <c:pt idx="3250">
                  <c:v>-0.5013533</c:v>
                </c:pt>
                <c:pt idx="3251">
                  <c:v>-0.5013533</c:v>
                </c:pt>
                <c:pt idx="3252">
                  <c:v>-0.50442909999999996</c:v>
                </c:pt>
                <c:pt idx="3253">
                  <c:v>-0.50442909999999996</c:v>
                </c:pt>
                <c:pt idx="3254">
                  <c:v>-0.5013533</c:v>
                </c:pt>
                <c:pt idx="3255">
                  <c:v>-0.49827759999999999</c:v>
                </c:pt>
                <c:pt idx="3256">
                  <c:v>-0.49827759999999999</c:v>
                </c:pt>
                <c:pt idx="3257">
                  <c:v>-0.49827759999999999</c:v>
                </c:pt>
                <c:pt idx="3258">
                  <c:v>-0.49827759999999999</c:v>
                </c:pt>
                <c:pt idx="3259">
                  <c:v>-0.49827759999999999</c:v>
                </c:pt>
                <c:pt idx="3260">
                  <c:v>-0.49827759999999999</c:v>
                </c:pt>
                <c:pt idx="3261">
                  <c:v>-0.5013533</c:v>
                </c:pt>
                <c:pt idx="3262">
                  <c:v>-0.5013533</c:v>
                </c:pt>
                <c:pt idx="3263">
                  <c:v>-0.49827759999999999</c:v>
                </c:pt>
                <c:pt idx="3264">
                  <c:v>-0.49827759999999999</c:v>
                </c:pt>
                <c:pt idx="3265">
                  <c:v>-0.49520169999999997</c:v>
                </c:pt>
                <c:pt idx="3266">
                  <c:v>-0.49212590000000001</c:v>
                </c:pt>
                <c:pt idx="3267">
                  <c:v>-0.49212590000000001</c:v>
                </c:pt>
                <c:pt idx="3268">
                  <c:v>-0.49212590000000001</c:v>
                </c:pt>
                <c:pt idx="3269">
                  <c:v>-0.49212590000000001</c:v>
                </c:pt>
                <c:pt idx="3270">
                  <c:v>-0.49212590000000001</c:v>
                </c:pt>
                <c:pt idx="3271">
                  <c:v>-0.49520169999999997</c:v>
                </c:pt>
                <c:pt idx="3272">
                  <c:v>-0.49520169999999997</c:v>
                </c:pt>
                <c:pt idx="3273">
                  <c:v>-0.49212590000000001</c:v>
                </c:pt>
                <c:pt idx="3274">
                  <c:v>-0.48905019999999999</c:v>
                </c:pt>
                <c:pt idx="3275">
                  <c:v>-0.48905019999999999</c:v>
                </c:pt>
                <c:pt idx="3276">
                  <c:v>-0.48597439999999997</c:v>
                </c:pt>
                <c:pt idx="3277">
                  <c:v>-0.48597439999999997</c:v>
                </c:pt>
                <c:pt idx="3278">
                  <c:v>-0.48289860000000001</c:v>
                </c:pt>
                <c:pt idx="3279">
                  <c:v>-0.48597439999999997</c:v>
                </c:pt>
                <c:pt idx="3280">
                  <c:v>-0.48905019999999999</c:v>
                </c:pt>
                <c:pt idx="3281">
                  <c:v>-0.48905019999999999</c:v>
                </c:pt>
                <c:pt idx="3282">
                  <c:v>-0.49212590000000001</c:v>
                </c:pt>
                <c:pt idx="3283">
                  <c:v>-0.48905019999999999</c:v>
                </c:pt>
                <c:pt idx="3284">
                  <c:v>-0.48905019999999999</c:v>
                </c:pt>
                <c:pt idx="3285">
                  <c:v>-0.48597439999999997</c:v>
                </c:pt>
                <c:pt idx="3286">
                  <c:v>-0.48905019999999999</c:v>
                </c:pt>
                <c:pt idx="3287">
                  <c:v>-0.49212590000000001</c:v>
                </c:pt>
                <c:pt idx="3288">
                  <c:v>-0.49212590000000001</c:v>
                </c:pt>
                <c:pt idx="3289">
                  <c:v>-0.48905019999999999</c:v>
                </c:pt>
                <c:pt idx="3290">
                  <c:v>-0.48905019999999999</c:v>
                </c:pt>
                <c:pt idx="3291">
                  <c:v>-0.48905019999999999</c:v>
                </c:pt>
                <c:pt idx="3292">
                  <c:v>-0.48905019999999999</c:v>
                </c:pt>
                <c:pt idx="3293">
                  <c:v>-0.48597439999999997</c:v>
                </c:pt>
                <c:pt idx="3294">
                  <c:v>-0.48597439999999997</c:v>
                </c:pt>
                <c:pt idx="3295">
                  <c:v>-0.48905019999999999</c:v>
                </c:pt>
                <c:pt idx="3296">
                  <c:v>-0.48905019999999999</c:v>
                </c:pt>
                <c:pt idx="3297">
                  <c:v>-0.48597439999999997</c:v>
                </c:pt>
                <c:pt idx="3298">
                  <c:v>-0.48905019999999999</c:v>
                </c:pt>
                <c:pt idx="3299">
                  <c:v>-0.49212590000000001</c:v>
                </c:pt>
                <c:pt idx="3300">
                  <c:v>-0.48905019999999999</c:v>
                </c:pt>
                <c:pt idx="3301">
                  <c:v>-0.48905019999999999</c:v>
                </c:pt>
                <c:pt idx="3302">
                  <c:v>-0.48905019999999999</c:v>
                </c:pt>
                <c:pt idx="3303">
                  <c:v>-0.48905019999999999</c:v>
                </c:pt>
                <c:pt idx="3304">
                  <c:v>-0.48597439999999997</c:v>
                </c:pt>
                <c:pt idx="3305">
                  <c:v>-0.48597439999999997</c:v>
                </c:pt>
                <c:pt idx="3306">
                  <c:v>-0.48597439999999997</c:v>
                </c:pt>
                <c:pt idx="3307">
                  <c:v>-0.48597439999999997</c:v>
                </c:pt>
                <c:pt idx="3308">
                  <c:v>-0.48597439999999997</c:v>
                </c:pt>
                <c:pt idx="3309">
                  <c:v>-0.48597439999999997</c:v>
                </c:pt>
                <c:pt idx="3310">
                  <c:v>-0.48597439999999997</c:v>
                </c:pt>
                <c:pt idx="3311">
                  <c:v>-0.48289860000000001</c:v>
                </c:pt>
                <c:pt idx="3312">
                  <c:v>-0.48289860000000001</c:v>
                </c:pt>
                <c:pt idx="3313">
                  <c:v>-0.48289860000000001</c:v>
                </c:pt>
                <c:pt idx="3314">
                  <c:v>-0.48597439999999997</c:v>
                </c:pt>
                <c:pt idx="3315">
                  <c:v>-0.48597439999999997</c:v>
                </c:pt>
                <c:pt idx="3316">
                  <c:v>-0.48597439999999997</c:v>
                </c:pt>
                <c:pt idx="3317">
                  <c:v>-0.48597439999999997</c:v>
                </c:pt>
                <c:pt idx="3318">
                  <c:v>-0.48905019999999999</c:v>
                </c:pt>
                <c:pt idx="3319">
                  <c:v>-0.48905019999999999</c:v>
                </c:pt>
                <c:pt idx="3320">
                  <c:v>-0.48905019999999999</c:v>
                </c:pt>
                <c:pt idx="3321">
                  <c:v>-0.48597439999999997</c:v>
                </c:pt>
                <c:pt idx="3322">
                  <c:v>-0.48289860000000001</c:v>
                </c:pt>
                <c:pt idx="3323">
                  <c:v>-0.48289860000000001</c:v>
                </c:pt>
                <c:pt idx="3324">
                  <c:v>-0.48597439999999997</c:v>
                </c:pt>
                <c:pt idx="3325">
                  <c:v>-0.48597439999999997</c:v>
                </c:pt>
                <c:pt idx="3326">
                  <c:v>-0.48289860000000001</c:v>
                </c:pt>
                <c:pt idx="3327">
                  <c:v>-0.47982279999999999</c:v>
                </c:pt>
                <c:pt idx="3328">
                  <c:v>-0.47982279999999999</c:v>
                </c:pt>
                <c:pt idx="3329">
                  <c:v>-0.47982279999999999</c:v>
                </c:pt>
                <c:pt idx="3330">
                  <c:v>-0.47982279999999999</c:v>
                </c:pt>
                <c:pt idx="3331">
                  <c:v>-0.47982279999999999</c:v>
                </c:pt>
                <c:pt idx="3332">
                  <c:v>-0.48289860000000001</c:v>
                </c:pt>
                <c:pt idx="3333">
                  <c:v>-0.48289860000000001</c:v>
                </c:pt>
                <c:pt idx="3334">
                  <c:v>-0.47982279999999999</c:v>
                </c:pt>
                <c:pt idx="3335">
                  <c:v>-0.47674699999999998</c:v>
                </c:pt>
                <c:pt idx="3336">
                  <c:v>-0.47674699999999998</c:v>
                </c:pt>
                <c:pt idx="3337">
                  <c:v>-0.47674699999999998</c:v>
                </c:pt>
                <c:pt idx="3338">
                  <c:v>-0.47674699999999998</c:v>
                </c:pt>
                <c:pt idx="3339">
                  <c:v>-0.47367119999999996</c:v>
                </c:pt>
                <c:pt idx="3340">
                  <c:v>-0.47367119999999996</c:v>
                </c:pt>
                <c:pt idx="3341">
                  <c:v>-0.47674699999999998</c:v>
                </c:pt>
                <c:pt idx="3342">
                  <c:v>-0.47674699999999998</c:v>
                </c:pt>
                <c:pt idx="3343">
                  <c:v>-0.47674699999999998</c:v>
                </c:pt>
                <c:pt idx="3344">
                  <c:v>-0.47674699999999998</c:v>
                </c:pt>
                <c:pt idx="3345">
                  <c:v>-0.47367119999999996</c:v>
                </c:pt>
                <c:pt idx="3346">
                  <c:v>-0.4705955</c:v>
                </c:pt>
                <c:pt idx="3347">
                  <c:v>-0.4705955</c:v>
                </c:pt>
                <c:pt idx="3348">
                  <c:v>-0.47367119999999996</c:v>
                </c:pt>
                <c:pt idx="3349">
                  <c:v>-0.4705955</c:v>
                </c:pt>
                <c:pt idx="3350">
                  <c:v>-0.47367119999999996</c:v>
                </c:pt>
                <c:pt idx="3351">
                  <c:v>-0.47674699999999998</c:v>
                </c:pt>
                <c:pt idx="3352">
                  <c:v>-0.47982279999999999</c:v>
                </c:pt>
                <c:pt idx="3353">
                  <c:v>-0.47674699999999998</c:v>
                </c:pt>
                <c:pt idx="3354">
                  <c:v>-0.47674699999999998</c:v>
                </c:pt>
                <c:pt idx="3355">
                  <c:v>-0.47982279999999999</c:v>
                </c:pt>
                <c:pt idx="3356">
                  <c:v>-0.47674699999999998</c:v>
                </c:pt>
                <c:pt idx="3357">
                  <c:v>-0.47674699999999998</c:v>
                </c:pt>
                <c:pt idx="3358">
                  <c:v>-0.47674699999999998</c:v>
                </c:pt>
                <c:pt idx="3359">
                  <c:v>-0.47674699999999998</c:v>
                </c:pt>
                <c:pt idx="3360">
                  <c:v>-0.47674699999999998</c:v>
                </c:pt>
                <c:pt idx="3361">
                  <c:v>-0.47367119999999996</c:v>
                </c:pt>
                <c:pt idx="3362">
                  <c:v>-0.47367119999999996</c:v>
                </c:pt>
                <c:pt idx="3363">
                  <c:v>-0.47674699999999998</c:v>
                </c:pt>
                <c:pt idx="3364">
                  <c:v>-0.47367119999999996</c:v>
                </c:pt>
                <c:pt idx="3365">
                  <c:v>-0.47367119999999996</c:v>
                </c:pt>
                <c:pt idx="3366">
                  <c:v>-0.47367119999999996</c:v>
                </c:pt>
                <c:pt idx="3367">
                  <c:v>-0.47367119999999996</c:v>
                </c:pt>
                <c:pt idx="3368">
                  <c:v>-0.47367119999999996</c:v>
                </c:pt>
                <c:pt idx="3369">
                  <c:v>-0.4705955</c:v>
                </c:pt>
                <c:pt idx="3370">
                  <c:v>-0.46751969999999998</c:v>
                </c:pt>
                <c:pt idx="3371">
                  <c:v>-0.4705955</c:v>
                </c:pt>
                <c:pt idx="3372">
                  <c:v>-0.4705955</c:v>
                </c:pt>
                <c:pt idx="3373">
                  <c:v>-0.46751969999999998</c:v>
                </c:pt>
                <c:pt idx="3374">
                  <c:v>-0.46751969999999998</c:v>
                </c:pt>
                <c:pt idx="3375">
                  <c:v>-0.46751969999999998</c:v>
                </c:pt>
                <c:pt idx="3376">
                  <c:v>-0.46444390000000002</c:v>
                </c:pt>
                <c:pt idx="3377">
                  <c:v>-0.46136809999999995</c:v>
                </c:pt>
                <c:pt idx="3378">
                  <c:v>-0.45829229999999999</c:v>
                </c:pt>
                <c:pt idx="3379">
                  <c:v>-0.45829229999999999</c:v>
                </c:pt>
                <c:pt idx="3380">
                  <c:v>-0.45829229999999999</c:v>
                </c:pt>
                <c:pt idx="3381">
                  <c:v>-0.45829229999999999</c:v>
                </c:pt>
                <c:pt idx="3382">
                  <c:v>-0.45829229999999999</c:v>
                </c:pt>
                <c:pt idx="3383">
                  <c:v>-0.45521650000000002</c:v>
                </c:pt>
                <c:pt idx="3384">
                  <c:v>-0.45829229999999999</c:v>
                </c:pt>
                <c:pt idx="3385">
                  <c:v>-0.46136809999999995</c:v>
                </c:pt>
                <c:pt idx="3386">
                  <c:v>-0.46136809999999995</c:v>
                </c:pt>
                <c:pt idx="3387">
                  <c:v>-0.45829229999999999</c:v>
                </c:pt>
                <c:pt idx="3388">
                  <c:v>-0.45829229999999999</c:v>
                </c:pt>
                <c:pt idx="3389">
                  <c:v>-0.45829229999999999</c:v>
                </c:pt>
                <c:pt idx="3390">
                  <c:v>-0.46136809999999995</c:v>
                </c:pt>
                <c:pt idx="3391">
                  <c:v>-0.45829229999999999</c:v>
                </c:pt>
                <c:pt idx="3392">
                  <c:v>-0.45829229999999999</c:v>
                </c:pt>
                <c:pt idx="3393">
                  <c:v>-0.45829229999999999</c:v>
                </c:pt>
                <c:pt idx="3394">
                  <c:v>-0.45829229999999999</c:v>
                </c:pt>
                <c:pt idx="3395">
                  <c:v>-0.45829229999999999</c:v>
                </c:pt>
                <c:pt idx="3396">
                  <c:v>-0.45521650000000002</c:v>
                </c:pt>
                <c:pt idx="3397">
                  <c:v>-0.45521650000000002</c:v>
                </c:pt>
                <c:pt idx="3398">
                  <c:v>-0.45214069999999995</c:v>
                </c:pt>
                <c:pt idx="3399">
                  <c:v>-0.45214069999999995</c:v>
                </c:pt>
                <c:pt idx="3400">
                  <c:v>-0.45214069999999995</c:v>
                </c:pt>
                <c:pt idx="3401">
                  <c:v>-0.45521650000000002</c:v>
                </c:pt>
                <c:pt idx="3402">
                  <c:v>-0.45521650000000002</c:v>
                </c:pt>
                <c:pt idx="3403">
                  <c:v>-0.45214069999999995</c:v>
                </c:pt>
                <c:pt idx="3404">
                  <c:v>-0.45214069999999995</c:v>
                </c:pt>
                <c:pt idx="3405">
                  <c:v>-0.44906489999999999</c:v>
                </c:pt>
                <c:pt idx="3406">
                  <c:v>-0.44598919999999997</c:v>
                </c:pt>
                <c:pt idx="3407">
                  <c:v>-0.44291329999999995</c:v>
                </c:pt>
                <c:pt idx="3408">
                  <c:v>-0.43983759999999994</c:v>
                </c:pt>
                <c:pt idx="3409">
                  <c:v>-0.43983759999999994</c:v>
                </c:pt>
                <c:pt idx="3410">
                  <c:v>-0.43676179999999998</c:v>
                </c:pt>
                <c:pt idx="3411">
                  <c:v>-0.43676179999999998</c:v>
                </c:pt>
                <c:pt idx="3412">
                  <c:v>-0.43676179999999998</c:v>
                </c:pt>
                <c:pt idx="3413">
                  <c:v>-0.43676179999999998</c:v>
                </c:pt>
                <c:pt idx="3414">
                  <c:v>-0.43676179999999998</c:v>
                </c:pt>
                <c:pt idx="3415">
                  <c:v>-0.43983759999999994</c:v>
                </c:pt>
                <c:pt idx="3416">
                  <c:v>-0.43983759999999994</c:v>
                </c:pt>
                <c:pt idx="3417">
                  <c:v>-0.43983759999999994</c:v>
                </c:pt>
                <c:pt idx="3418">
                  <c:v>-0.43676179999999998</c:v>
                </c:pt>
                <c:pt idx="3419">
                  <c:v>-0.43676179999999998</c:v>
                </c:pt>
                <c:pt idx="3420">
                  <c:v>-0.43983759999999994</c:v>
                </c:pt>
                <c:pt idx="3421">
                  <c:v>-0.44291329999999995</c:v>
                </c:pt>
                <c:pt idx="3422">
                  <c:v>-0.43983759999999994</c:v>
                </c:pt>
                <c:pt idx="3423">
                  <c:v>-0.43983759999999994</c:v>
                </c:pt>
                <c:pt idx="3424">
                  <c:v>-0.43983759999999994</c:v>
                </c:pt>
                <c:pt idx="3425">
                  <c:v>-0.43676179999999998</c:v>
                </c:pt>
                <c:pt idx="3426">
                  <c:v>-0.43676179999999998</c:v>
                </c:pt>
                <c:pt idx="3427">
                  <c:v>-0.43676179999999998</c:v>
                </c:pt>
                <c:pt idx="3428">
                  <c:v>-0.43676179999999998</c:v>
                </c:pt>
                <c:pt idx="3429">
                  <c:v>-0.43983759999999994</c:v>
                </c:pt>
                <c:pt idx="3430">
                  <c:v>-0.43676179999999998</c:v>
                </c:pt>
                <c:pt idx="3431">
                  <c:v>-0.43368600000000002</c:v>
                </c:pt>
                <c:pt idx="3432">
                  <c:v>-0.43061019999999994</c:v>
                </c:pt>
                <c:pt idx="3433">
                  <c:v>-0.42753439999999998</c:v>
                </c:pt>
                <c:pt idx="3434">
                  <c:v>-0.43061019999999994</c:v>
                </c:pt>
                <c:pt idx="3435">
                  <c:v>-0.43368600000000002</c:v>
                </c:pt>
                <c:pt idx="3436">
                  <c:v>-0.43368600000000002</c:v>
                </c:pt>
                <c:pt idx="3437">
                  <c:v>-0.42753439999999998</c:v>
                </c:pt>
                <c:pt idx="3438">
                  <c:v>-0.42753439999999998</c:v>
                </c:pt>
                <c:pt idx="3439">
                  <c:v>-0.43061019999999994</c:v>
                </c:pt>
                <c:pt idx="3440">
                  <c:v>-0.42753439999999998</c:v>
                </c:pt>
                <c:pt idx="3441">
                  <c:v>-0.42445860000000002</c:v>
                </c:pt>
                <c:pt idx="3442">
                  <c:v>-0.4213829</c:v>
                </c:pt>
                <c:pt idx="3443">
                  <c:v>-0.42445860000000002</c:v>
                </c:pt>
                <c:pt idx="3444">
                  <c:v>-0.4213829</c:v>
                </c:pt>
                <c:pt idx="3445">
                  <c:v>-0.41830699999999998</c:v>
                </c:pt>
                <c:pt idx="3446">
                  <c:v>-0.41523129999999997</c:v>
                </c:pt>
                <c:pt idx="3447">
                  <c:v>-0.41523129999999997</c:v>
                </c:pt>
                <c:pt idx="3448">
                  <c:v>-0.41215550000000001</c:v>
                </c:pt>
                <c:pt idx="3449">
                  <c:v>-0.41215550000000001</c:v>
                </c:pt>
                <c:pt idx="3450">
                  <c:v>-0.41215550000000001</c:v>
                </c:pt>
                <c:pt idx="3451">
                  <c:v>-0.41215550000000001</c:v>
                </c:pt>
                <c:pt idx="3452">
                  <c:v>-0.41215550000000001</c:v>
                </c:pt>
                <c:pt idx="3453">
                  <c:v>-0.41523129999999997</c:v>
                </c:pt>
                <c:pt idx="3454">
                  <c:v>-0.41523129999999997</c:v>
                </c:pt>
                <c:pt idx="3455">
                  <c:v>-0.41523129999999997</c:v>
                </c:pt>
                <c:pt idx="3456">
                  <c:v>-0.41523129999999997</c:v>
                </c:pt>
                <c:pt idx="3457">
                  <c:v>-0.41523129999999997</c:v>
                </c:pt>
                <c:pt idx="3458">
                  <c:v>-0.41830699999999998</c:v>
                </c:pt>
                <c:pt idx="3459">
                  <c:v>-0.4213829</c:v>
                </c:pt>
                <c:pt idx="3460">
                  <c:v>-0.41830699999999998</c:v>
                </c:pt>
                <c:pt idx="3461">
                  <c:v>-0.41830699999999998</c:v>
                </c:pt>
                <c:pt idx="3462">
                  <c:v>-0.41830699999999998</c:v>
                </c:pt>
                <c:pt idx="3463">
                  <c:v>-0.41523129999999997</c:v>
                </c:pt>
                <c:pt idx="3464">
                  <c:v>-0.41523129999999997</c:v>
                </c:pt>
                <c:pt idx="3465">
                  <c:v>-0.41830699999999998</c:v>
                </c:pt>
                <c:pt idx="3466">
                  <c:v>-0.4213829</c:v>
                </c:pt>
                <c:pt idx="3467">
                  <c:v>-0.41830699999999998</c:v>
                </c:pt>
                <c:pt idx="3468">
                  <c:v>-0.4213829</c:v>
                </c:pt>
                <c:pt idx="3469">
                  <c:v>-0.4213829</c:v>
                </c:pt>
                <c:pt idx="3470">
                  <c:v>-0.4213829</c:v>
                </c:pt>
                <c:pt idx="3471">
                  <c:v>-0.41830699999999998</c:v>
                </c:pt>
                <c:pt idx="3472">
                  <c:v>-0.4213829</c:v>
                </c:pt>
                <c:pt idx="3473">
                  <c:v>-0.41830699999999998</c:v>
                </c:pt>
                <c:pt idx="3474">
                  <c:v>-0.4213829</c:v>
                </c:pt>
                <c:pt idx="3475">
                  <c:v>-0.41830699999999998</c:v>
                </c:pt>
                <c:pt idx="3476">
                  <c:v>-0.4213829</c:v>
                </c:pt>
                <c:pt idx="3477">
                  <c:v>-0.4213829</c:v>
                </c:pt>
                <c:pt idx="3478">
                  <c:v>-0.41830699999999998</c:v>
                </c:pt>
                <c:pt idx="3479">
                  <c:v>-0.4213829</c:v>
                </c:pt>
                <c:pt idx="3480">
                  <c:v>-0.4213829</c:v>
                </c:pt>
                <c:pt idx="3481">
                  <c:v>-0.42445860000000002</c:v>
                </c:pt>
                <c:pt idx="3482">
                  <c:v>-0.4213829</c:v>
                </c:pt>
                <c:pt idx="3483">
                  <c:v>-0.41830699999999998</c:v>
                </c:pt>
                <c:pt idx="3484">
                  <c:v>-0.4213829</c:v>
                </c:pt>
                <c:pt idx="3485">
                  <c:v>-0.42445860000000002</c:v>
                </c:pt>
                <c:pt idx="3486">
                  <c:v>-0.4213829</c:v>
                </c:pt>
                <c:pt idx="3487">
                  <c:v>-0.4213829</c:v>
                </c:pt>
                <c:pt idx="3488">
                  <c:v>-0.42445860000000002</c:v>
                </c:pt>
                <c:pt idx="3489">
                  <c:v>-0.42445860000000002</c:v>
                </c:pt>
                <c:pt idx="3490">
                  <c:v>-0.42445860000000002</c:v>
                </c:pt>
                <c:pt idx="3491">
                  <c:v>-0.42753439999999998</c:v>
                </c:pt>
                <c:pt idx="3492">
                  <c:v>-0.42753439999999998</c:v>
                </c:pt>
                <c:pt idx="3493">
                  <c:v>-0.43061019999999994</c:v>
                </c:pt>
                <c:pt idx="3494">
                  <c:v>-0.43061019999999994</c:v>
                </c:pt>
                <c:pt idx="3495">
                  <c:v>-0.43368600000000002</c:v>
                </c:pt>
                <c:pt idx="3496">
                  <c:v>-0.43676179999999998</c:v>
                </c:pt>
                <c:pt idx="3497">
                  <c:v>-0.43676179999999998</c:v>
                </c:pt>
                <c:pt idx="3498">
                  <c:v>-0.43983759999999994</c:v>
                </c:pt>
                <c:pt idx="3499">
                  <c:v>-0.44291329999999995</c:v>
                </c:pt>
                <c:pt idx="3500">
                  <c:v>-0.44291329999999995</c:v>
                </c:pt>
                <c:pt idx="3501">
                  <c:v>-0.44291329999999995</c:v>
                </c:pt>
                <c:pt idx="3502">
                  <c:v>-0.44291329999999995</c:v>
                </c:pt>
                <c:pt idx="3503">
                  <c:v>-0.44598919999999997</c:v>
                </c:pt>
                <c:pt idx="3504">
                  <c:v>-0.44291329999999995</c:v>
                </c:pt>
                <c:pt idx="3505">
                  <c:v>-0.44598919999999997</c:v>
                </c:pt>
                <c:pt idx="3506">
                  <c:v>-0.44598919999999997</c:v>
                </c:pt>
                <c:pt idx="3507">
                  <c:v>-0.44906489999999999</c:v>
                </c:pt>
                <c:pt idx="3508">
                  <c:v>-0.44906489999999999</c:v>
                </c:pt>
                <c:pt idx="3509">
                  <c:v>-0.45214069999999995</c:v>
                </c:pt>
                <c:pt idx="3510">
                  <c:v>-0.45214069999999995</c:v>
                </c:pt>
                <c:pt idx="3511">
                  <c:v>-0.45521650000000002</c:v>
                </c:pt>
                <c:pt idx="3512">
                  <c:v>-0.45521650000000002</c:v>
                </c:pt>
                <c:pt idx="3513">
                  <c:v>-0.45214069999999995</c:v>
                </c:pt>
                <c:pt idx="3514">
                  <c:v>-0.45521650000000002</c:v>
                </c:pt>
                <c:pt idx="3515">
                  <c:v>-0.45521650000000002</c:v>
                </c:pt>
                <c:pt idx="3516">
                  <c:v>-0.45521650000000002</c:v>
                </c:pt>
                <c:pt idx="3517">
                  <c:v>-0.45521650000000002</c:v>
                </c:pt>
                <c:pt idx="3518">
                  <c:v>-0.45521650000000002</c:v>
                </c:pt>
                <c:pt idx="3519">
                  <c:v>-0.45829229999999999</c:v>
                </c:pt>
                <c:pt idx="3520">
                  <c:v>-0.45829229999999999</c:v>
                </c:pt>
                <c:pt idx="3521">
                  <c:v>-0.45829229999999999</c:v>
                </c:pt>
                <c:pt idx="3522">
                  <c:v>-0.45829229999999999</c:v>
                </c:pt>
                <c:pt idx="3523">
                  <c:v>-0.46136809999999995</c:v>
                </c:pt>
                <c:pt idx="3524">
                  <c:v>-0.46136809999999995</c:v>
                </c:pt>
                <c:pt idx="3525">
                  <c:v>-0.45829229999999999</c:v>
                </c:pt>
                <c:pt idx="3526">
                  <c:v>-0.46136809999999995</c:v>
                </c:pt>
                <c:pt idx="3527">
                  <c:v>-0.45829229999999999</c:v>
                </c:pt>
                <c:pt idx="3528">
                  <c:v>-0.45829229999999999</c:v>
                </c:pt>
                <c:pt idx="3529">
                  <c:v>-0.45829229999999999</c:v>
                </c:pt>
                <c:pt idx="3530">
                  <c:v>-0.45829229999999999</c:v>
                </c:pt>
                <c:pt idx="3531">
                  <c:v>-0.46136809999999995</c:v>
                </c:pt>
                <c:pt idx="3532">
                  <c:v>-0.46444390000000002</c:v>
                </c:pt>
                <c:pt idx="3533">
                  <c:v>-0.46444390000000002</c:v>
                </c:pt>
                <c:pt idx="3534">
                  <c:v>-0.46751969999999998</c:v>
                </c:pt>
                <c:pt idx="3535">
                  <c:v>-0.46751969999999998</c:v>
                </c:pt>
                <c:pt idx="3536">
                  <c:v>-0.46444390000000002</c:v>
                </c:pt>
                <c:pt idx="3537">
                  <c:v>-0.46751969999999998</c:v>
                </c:pt>
                <c:pt idx="3538">
                  <c:v>-0.46751969999999998</c:v>
                </c:pt>
                <c:pt idx="3539">
                  <c:v>-0.46751969999999998</c:v>
                </c:pt>
                <c:pt idx="3540">
                  <c:v>-0.46751969999999998</c:v>
                </c:pt>
                <c:pt idx="3541">
                  <c:v>-0.4705955</c:v>
                </c:pt>
                <c:pt idx="3542">
                  <c:v>-0.4705955</c:v>
                </c:pt>
                <c:pt idx="3543">
                  <c:v>-0.4705955</c:v>
                </c:pt>
                <c:pt idx="3544">
                  <c:v>-0.4705955</c:v>
                </c:pt>
                <c:pt idx="3545">
                  <c:v>-0.47367119999999996</c:v>
                </c:pt>
                <c:pt idx="3546">
                  <c:v>-0.47367119999999996</c:v>
                </c:pt>
                <c:pt idx="3547">
                  <c:v>-0.47367119999999996</c:v>
                </c:pt>
                <c:pt idx="3548">
                  <c:v>-0.47367119999999996</c:v>
                </c:pt>
                <c:pt idx="3549">
                  <c:v>-0.47674699999999998</c:v>
                </c:pt>
                <c:pt idx="3550">
                  <c:v>-0.47982279999999999</c:v>
                </c:pt>
                <c:pt idx="3551">
                  <c:v>-0.47674699999999998</c:v>
                </c:pt>
                <c:pt idx="3552">
                  <c:v>-0.47982279999999999</c:v>
                </c:pt>
                <c:pt idx="3553">
                  <c:v>-0.47982279999999999</c:v>
                </c:pt>
                <c:pt idx="3554">
                  <c:v>-0.47674699999999998</c:v>
                </c:pt>
                <c:pt idx="3555">
                  <c:v>-0.47367119999999996</c:v>
                </c:pt>
                <c:pt idx="3556">
                  <c:v>-0.47674699999999998</c:v>
                </c:pt>
                <c:pt idx="3557">
                  <c:v>-0.47982279999999999</c:v>
                </c:pt>
                <c:pt idx="3558">
                  <c:v>-0.48289860000000001</c:v>
                </c:pt>
                <c:pt idx="3559">
                  <c:v>-0.48597439999999997</c:v>
                </c:pt>
                <c:pt idx="3560">
                  <c:v>-0.48905019999999999</c:v>
                </c:pt>
                <c:pt idx="3561">
                  <c:v>-0.48905019999999999</c:v>
                </c:pt>
                <c:pt idx="3562">
                  <c:v>-0.48905019999999999</c:v>
                </c:pt>
                <c:pt idx="3563">
                  <c:v>-0.49212590000000001</c:v>
                </c:pt>
                <c:pt idx="3564">
                  <c:v>-0.49520169999999997</c:v>
                </c:pt>
                <c:pt idx="3565">
                  <c:v>-0.49212590000000001</c:v>
                </c:pt>
                <c:pt idx="3566">
                  <c:v>-0.49212590000000001</c:v>
                </c:pt>
                <c:pt idx="3567">
                  <c:v>-0.49520169999999997</c:v>
                </c:pt>
                <c:pt idx="3568">
                  <c:v>-0.5013533</c:v>
                </c:pt>
                <c:pt idx="3569">
                  <c:v>-0.5013533</c:v>
                </c:pt>
                <c:pt idx="3570">
                  <c:v>-0.49827759999999999</c:v>
                </c:pt>
                <c:pt idx="3571">
                  <c:v>-0.5013533</c:v>
                </c:pt>
                <c:pt idx="3572">
                  <c:v>-0.50442909999999996</c:v>
                </c:pt>
                <c:pt idx="3573">
                  <c:v>-0.50750490000000004</c:v>
                </c:pt>
                <c:pt idx="3574">
                  <c:v>-0.50442909999999996</c:v>
                </c:pt>
                <c:pt idx="3575">
                  <c:v>-0.50442909999999996</c:v>
                </c:pt>
                <c:pt idx="3576">
                  <c:v>-0.50442909999999996</c:v>
                </c:pt>
                <c:pt idx="3577">
                  <c:v>-0.50750490000000004</c:v>
                </c:pt>
                <c:pt idx="3578">
                  <c:v>-0.50750490000000004</c:v>
                </c:pt>
                <c:pt idx="3579">
                  <c:v>-0.50750490000000004</c:v>
                </c:pt>
                <c:pt idx="3580">
                  <c:v>-0.50750490000000004</c:v>
                </c:pt>
                <c:pt idx="3581">
                  <c:v>-0.50750490000000004</c:v>
                </c:pt>
                <c:pt idx="3582">
                  <c:v>-0.50750490000000004</c:v>
                </c:pt>
                <c:pt idx="3583">
                  <c:v>-0.50750490000000004</c:v>
                </c:pt>
                <c:pt idx="3584">
                  <c:v>-0.5105807</c:v>
                </c:pt>
                <c:pt idx="3585">
                  <c:v>-0.51365649999999996</c:v>
                </c:pt>
                <c:pt idx="3586">
                  <c:v>-0.51365649999999996</c:v>
                </c:pt>
                <c:pt idx="3587">
                  <c:v>-0.51673229999999992</c:v>
                </c:pt>
                <c:pt idx="3588">
                  <c:v>-0.51365649999999996</c:v>
                </c:pt>
                <c:pt idx="3589">
                  <c:v>-0.51365649999999996</c:v>
                </c:pt>
                <c:pt idx="3590">
                  <c:v>-0.51365649999999996</c:v>
                </c:pt>
                <c:pt idx="3591">
                  <c:v>-0.51673229999999992</c:v>
                </c:pt>
                <c:pt idx="3592">
                  <c:v>-0.51673229999999992</c:v>
                </c:pt>
                <c:pt idx="3593">
                  <c:v>-0.51365649999999996</c:v>
                </c:pt>
                <c:pt idx="3594">
                  <c:v>-0.51365649999999996</c:v>
                </c:pt>
                <c:pt idx="3595">
                  <c:v>-0.51365649999999996</c:v>
                </c:pt>
                <c:pt idx="3596">
                  <c:v>-0.51365649999999996</c:v>
                </c:pt>
                <c:pt idx="3597">
                  <c:v>-0.5105807</c:v>
                </c:pt>
                <c:pt idx="3598">
                  <c:v>-0.51365649999999996</c:v>
                </c:pt>
                <c:pt idx="3599">
                  <c:v>-0.51673229999999992</c:v>
                </c:pt>
                <c:pt idx="3600">
                  <c:v>-0.51673229999999992</c:v>
                </c:pt>
                <c:pt idx="3601">
                  <c:v>-0.51673229999999992</c:v>
                </c:pt>
                <c:pt idx="3602">
                  <c:v>-0.51673229999999992</c:v>
                </c:pt>
                <c:pt idx="3603">
                  <c:v>-0.5198081</c:v>
                </c:pt>
                <c:pt idx="3604">
                  <c:v>-0.5198081</c:v>
                </c:pt>
                <c:pt idx="3605">
                  <c:v>-0.52288380000000001</c:v>
                </c:pt>
                <c:pt idx="3606">
                  <c:v>-0.5198081</c:v>
                </c:pt>
                <c:pt idx="3607">
                  <c:v>-0.5198081</c:v>
                </c:pt>
                <c:pt idx="3608">
                  <c:v>-0.51673229999999992</c:v>
                </c:pt>
                <c:pt idx="3609">
                  <c:v>-0.5198081</c:v>
                </c:pt>
                <c:pt idx="3610">
                  <c:v>-0.52288380000000001</c:v>
                </c:pt>
                <c:pt idx="3611">
                  <c:v>-0.52288380000000001</c:v>
                </c:pt>
                <c:pt idx="3612">
                  <c:v>-0.52288380000000001</c:v>
                </c:pt>
                <c:pt idx="3613">
                  <c:v>-0.5198081</c:v>
                </c:pt>
                <c:pt idx="3614">
                  <c:v>-0.5198081</c:v>
                </c:pt>
                <c:pt idx="3615">
                  <c:v>-0.52288380000000001</c:v>
                </c:pt>
                <c:pt idx="3616">
                  <c:v>-0.52288380000000001</c:v>
                </c:pt>
                <c:pt idx="3617">
                  <c:v>-0.52595959999999997</c:v>
                </c:pt>
                <c:pt idx="3618">
                  <c:v>-0.52903539999999993</c:v>
                </c:pt>
                <c:pt idx="3619">
                  <c:v>-0.52903539999999993</c:v>
                </c:pt>
                <c:pt idx="3620">
                  <c:v>-0.52903539999999993</c:v>
                </c:pt>
                <c:pt idx="3621">
                  <c:v>-0.52595959999999997</c:v>
                </c:pt>
                <c:pt idx="3622">
                  <c:v>-0.52595959999999997</c:v>
                </c:pt>
                <c:pt idx="3623">
                  <c:v>-0.52595959999999997</c:v>
                </c:pt>
                <c:pt idx="3624">
                  <c:v>-0.52595959999999997</c:v>
                </c:pt>
                <c:pt idx="3625">
                  <c:v>-0.52903539999999993</c:v>
                </c:pt>
                <c:pt idx="3626">
                  <c:v>-0.53211120000000001</c:v>
                </c:pt>
                <c:pt idx="3627">
                  <c:v>-0.52903539999999993</c:v>
                </c:pt>
                <c:pt idx="3628">
                  <c:v>-0.53211120000000001</c:v>
                </c:pt>
                <c:pt idx="3629">
                  <c:v>-0.53211120000000001</c:v>
                </c:pt>
                <c:pt idx="3630">
                  <c:v>-0.53518699999999997</c:v>
                </c:pt>
                <c:pt idx="3631">
                  <c:v>-0.53826280000000004</c:v>
                </c:pt>
                <c:pt idx="3632">
                  <c:v>-0.54133849999999994</c:v>
                </c:pt>
                <c:pt idx="3633">
                  <c:v>-0.54133849999999994</c:v>
                </c:pt>
                <c:pt idx="3634">
                  <c:v>-0.54441429999999991</c:v>
                </c:pt>
                <c:pt idx="3635">
                  <c:v>-0.54441429999999991</c:v>
                </c:pt>
                <c:pt idx="3636">
                  <c:v>-0.54441429999999991</c:v>
                </c:pt>
                <c:pt idx="3637">
                  <c:v>-0.54441429999999991</c:v>
                </c:pt>
                <c:pt idx="3638">
                  <c:v>-0.54441429999999991</c:v>
                </c:pt>
                <c:pt idx="3639">
                  <c:v>-0.54441429999999991</c:v>
                </c:pt>
                <c:pt idx="3640">
                  <c:v>-0.54441429999999991</c:v>
                </c:pt>
                <c:pt idx="3641">
                  <c:v>-0.54133849999999994</c:v>
                </c:pt>
                <c:pt idx="3642">
                  <c:v>-0.54441429999999991</c:v>
                </c:pt>
                <c:pt idx="3643">
                  <c:v>-0.54441429999999991</c:v>
                </c:pt>
                <c:pt idx="3644">
                  <c:v>-0.54749009999999998</c:v>
                </c:pt>
                <c:pt idx="3645">
                  <c:v>-0.54749009999999998</c:v>
                </c:pt>
                <c:pt idx="3646">
                  <c:v>-0.54441429999999991</c:v>
                </c:pt>
                <c:pt idx="3647">
                  <c:v>-0.54441429999999991</c:v>
                </c:pt>
                <c:pt idx="3648">
                  <c:v>-0.54441429999999991</c:v>
                </c:pt>
                <c:pt idx="3649">
                  <c:v>-0.54441429999999991</c:v>
                </c:pt>
                <c:pt idx="3650">
                  <c:v>-0.54133849999999994</c:v>
                </c:pt>
                <c:pt idx="3651">
                  <c:v>-0.54441429999999991</c:v>
                </c:pt>
                <c:pt idx="3652">
                  <c:v>-0.54441429999999991</c:v>
                </c:pt>
                <c:pt idx="3653">
                  <c:v>-0.54441429999999991</c:v>
                </c:pt>
                <c:pt idx="3654">
                  <c:v>-0.54441429999999991</c:v>
                </c:pt>
                <c:pt idx="3655">
                  <c:v>-0.54133849999999994</c:v>
                </c:pt>
                <c:pt idx="3656">
                  <c:v>-0.54441429999999991</c:v>
                </c:pt>
                <c:pt idx="3657">
                  <c:v>-0.54133849999999994</c:v>
                </c:pt>
                <c:pt idx="3658">
                  <c:v>-0.54441429999999991</c:v>
                </c:pt>
                <c:pt idx="3659">
                  <c:v>-0.54749009999999998</c:v>
                </c:pt>
                <c:pt idx="3660">
                  <c:v>-0.54749009999999998</c:v>
                </c:pt>
                <c:pt idx="3661">
                  <c:v>-0.54749009999999998</c:v>
                </c:pt>
                <c:pt idx="3662">
                  <c:v>-0.54749009999999998</c:v>
                </c:pt>
                <c:pt idx="3663">
                  <c:v>-0.54749009999999998</c:v>
                </c:pt>
                <c:pt idx="3664">
                  <c:v>-0.54749009999999998</c:v>
                </c:pt>
                <c:pt idx="3665">
                  <c:v>-0.54441429999999991</c:v>
                </c:pt>
                <c:pt idx="3666">
                  <c:v>-0.54441429999999991</c:v>
                </c:pt>
                <c:pt idx="3667">
                  <c:v>-0.54749009999999998</c:v>
                </c:pt>
                <c:pt idx="3668">
                  <c:v>-0.54749009999999998</c:v>
                </c:pt>
                <c:pt idx="3669">
                  <c:v>-0.54749009999999998</c:v>
                </c:pt>
                <c:pt idx="3670">
                  <c:v>-0.55056590000000005</c:v>
                </c:pt>
                <c:pt idx="3671">
                  <c:v>-0.55056590000000005</c:v>
                </c:pt>
                <c:pt idx="3672">
                  <c:v>-0.54749009999999998</c:v>
                </c:pt>
                <c:pt idx="3673">
                  <c:v>-0.54749009999999998</c:v>
                </c:pt>
                <c:pt idx="3674">
                  <c:v>-0.54749009999999998</c:v>
                </c:pt>
                <c:pt idx="3675">
                  <c:v>-0.54749009999999998</c:v>
                </c:pt>
                <c:pt idx="3676">
                  <c:v>-0.54441429999999991</c:v>
                </c:pt>
                <c:pt idx="3677">
                  <c:v>-0.54133849999999994</c:v>
                </c:pt>
                <c:pt idx="3678">
                  <c:v>-0.54133849999999994</c:v>
                </c:pt>
                <c:pt idx="3679">
                  <c:v>-0.54441429999999991</c:v>
                </c:pt>
                <c:pt idx="3680">
                  <c:v>-0.54441429999999991</c:v>
                </c:pt>
                <c:pt idx="3681">
                  <c:v>-0.54749009999999998</c:v>
                </c:pt>
                <c:pt idx="3682">
                  <c:v>-0.54441429999999991</c:v>
                </c:pt>
                <c:pt idx="3683">
                  <c:v>-0.54749009999999998</c:v>
                </c:pt>
                <c:pt idx="3684">
                  <c:v>-0.54749009999999998</c:v>
                </c:pt>
                <c:pt idx="3685">
                  <c:v>-0.54441429999999991</c:v>
                </c:pt>
                <c:pt idx="3686">
                  <c:v>-0.54441429999999991</c:v>
                </c:pt>
                <c:pt idx="3687">
                  <c:v>-0.54441429999999991</c:v>
                </c:pt>
                <c:pt idx="3688">
                  <c:v>-0.54749009999999998</c:v>
                </c:pt>
                <c:pt idx="3689">
                  <c:v>-0.54749009999999998</c:v>
                </c:pt>
                <c:pt idx="3690">
                  <c:v>-0.54749009999999998</c:v>
                </c:pt>
                <c:pt idx="3691">
                  <c:v>-0.54749009999999998</c:v>
                </c:pt>
                <c:pt idx="3692">
                  <c:v>-0.54749009999999998</c:v>
                </c:pt>
                <c:pt idx="3693">
                  <c:v>-0.55364170000000001</c:v>
                </c:pt>
                <c:pt idx="3694">
                  <c:v>-0.55056590000000005</c:v>
                </c:pt>
                <c:pt idx="3695">
                  <c:v>-0.54749009999999998</c:v>
                </c:pt>
                <c:pt idx="3696">
                  <c:v>-0.55056590000000005</c:v>
                </c:pt>
                <c:pt idx="3697">
                  <c:v>-0.55364170000000001</c:v>
                </c:pt>
                <c:pt idx="3698">
                  <c:v>-0.55364170000000001</c:v>
                </c:pt>
                <c:pt idx="3699">
                  <c:v>-0.55056590000000005</c:v>
                </c:pt>
                <c:pt idx="3700">
                  <c:v>-0.55364170000000001</c:v>
                </c:pt>
                <c:pt idx="3701">
                  <c:v>-0.55364170000000001</c:v>
                </c:pt>
                <c:pt idx="3702">
                  <c:v>-0.55364170000000001</c:v>
                </c:pt>
                <c:pt idx="3703">
                  <c:v>-0.55056590000000005</c:v>
                </c:pt>
                <c:pt idx="3704">
                  <c:v>-0.55056590000000005</c:v>
                </c:pt>
                <c:pt idx="3705">
                  <c:v>-0.55364170000000001</c:v>
                </c:pt>
                <c:pt idx="3706">
                  <c:v>-0.55364170000000001</c:v>
                </c:pt>
                <c:pt idx="3707">
                  <c:v>-0.55364170000000001</c:v>
                </c:pt>
                <c:pt idx="3708">
                  <c:v>-0.55364170000000001</c:v>
                </c:pt>
                <c:pt idx="3709">
                  <c:v>-0.55364170000000001</c:v>
                </c:pt>
                <c:pt idx="3710">
                  <c:v>-0.55056590000000005</c:v>
                </c:pt>
                <c:pt idx="3711">
                  <c:v>-0.54749009999999998</c:v>
                </c:pt>
                <c:pt idx="3712">
                  <c:v>-0.54749009999999998</c:v>
                </c:pt>
                <c:pt idx="3713">
                  <c:v>-0.54749009999999998</c:v>
                </c:pt>
                <c:pt idx="3714">
                  <c:v>-0.54441429999999991</c:v>
                </c:pt>
                <c:pt idx="3715">
                  <c:v>-0.54133849999999994</c:v>
                </c:pt>
                <c:pt idx="3716">
                  <c:v>-0.54133849999999994</c:v>
                </c:pt>
                <c:pt idx="3717">
                  <c:v>-0.54441429999999991</c:v>
                </c:pt>
                <c:pt idx="3718">
                  <c:v>-0.54133849999999994</c:v>
                </c:pt>
                <c:pt idx="3719">
                  <c:v>-0.54133849999999994</c:v>
                </c:pt>
                <c:pt idx="3720">
                  <c:v>-0.54133849999999994</c:v>
                </c:pt>
                <c:pt idx="3721">
                  <c:v>-0.54133849999999994</c:v>
                </c:pt>
                <c:pt idx="3722">
                  <c:v>-0.53826280000000004</c:v>
                </c:pt>
                <c:pt idx="3723">
                  <c:v>-0.53826280000000004</c:v>
                </c:pt>
                <c:pt idx="3724">
                  <c:v>-0.53826280000000004</c:v>
                </c:pt>
                <c:pt idx="3725">
                  <c:v>-0.54133849999999994</c:v>
                </c:pt>
                <c:pt idx="3726">
                  <c:v>-0.54133849999999994</c:v>
                </c:pt>
                <c:pt idx="3727">
                  <c:v>-0.54441429999999991</c:v>
                </c:pt>
                <c:pt idx="3728">
                  <c:v>-0.54133849999999994</c:v>
                </c:pt>
                <c:pt idx="3729">
                  <c:v>-0.54133849999999994</c:v>
                </c:pt>
                <c:pt idx="3730">
                  <c:v>-0.53826280000000004</c:v>
                </c:pt>
                <c:pt idx="3731">
                  <c:v>-0.53826280000000004</c:v>
                </c:pt>
                <c:pt idx="3732">
                  <c:v>-0.53518699999999997</c:v>
                </c:pt>
                <c:pt idx="3733">
                  <c:v>-0.53211120000000001</c:v>
                </c:pt>
                <c:pt idx="3734">
                  <c:v>-0.53211120000000001</c:v>
                </c:pt>
                <c:pt idx="3735">
                  <c:v>-0.52903539999999993</c:v>
                </c:pt>
                <c:pt idx="3736">
                  <c:v>-0.53211120000000001</c:v>
                </c:pt>
                <c:pt idx="3737">
                  <c:v>-0.52903539999999993</c:v>
                </c:pt>
                <c:pt idx="3738">
                  <c:v>-0.52903539999999993</c:v>
                </c:pt>
                <c:pt idx="3739">
                  <c:v>-0.52903539999999993</c:v>
                </c:pt>
                <c:pt idx="3740">
                  <c:v>-0.52288380000000001</c:v>
                </c:pt>
                <c:pt idx="3741">
                  <c:v>-0.5198081</c:v>
                </c:pt>
                <c:pt idx="3742">
                  <c:v>-0.52288380000000001</c:v>
                </c:pt>
                <c:pt idx="3743">
                  <c:v>-0.52288380000000001</c:v>
                </c:pt>
                <c:pt idx="3744">
                  <c:v>-0.51673229999999992</c:v>
                </c:pt>
                <c:pt idx="3745">
                  <c:v>-0.5105807</c:v>
                </c:pt>
                <c:pt idx="3746">
                  <c:v>-0.51365649999999996</c:v>
                </c:pt>
                <c:pt idx="3747">
                  <c:v>-0.51365649999999996</c:v>
                </c:pt>
                <c:pt idx="3748">
                  <c:v>-0.5105807</c:v>
                </c:pt>
                <c:pt idx="3749">
                  <c:v>-0.50442909999999996</c:v>
                </c:pt>
                <c:pt idx="3750">
                  <c:v>-0.5105807</c:v>
                </c:pt>
                <c:pt idx="3751">
                  <c:v>-0.5105807</c:v>
                </c:pt>
                <c:pt idx="3752">
                  <c:v>-0.50750490000000004</c:v>
                </c:pt>
                <c:pt idx="3753">
                  <c:v>-0.50442909999999996</c:v>
                </c:pt>
                <c:pt idx="3754">
                  <c:v>-0.5013533</c:v>
                </c:pt>
                <c:pt idx="3755">
                  <c:v>-0.50442909999999996</c:v>
                </c:pt>
                <c:pt idx="3756">
                  <c:v>-0.5013533</c:v>
                </c:pt>
                <c:pt idx="3757">
                  <c:v>-0.49827759999999999</c:v>
                </c:pt>
                <c:pt idx="3758">
                  <c:v>-0.5013533</c:v>
                </c:pt>
                <c:pt idx="3759">
                  <c:v>-0.5013533</c:v>
                </c:pt>
                <c:pt idx="3760">
                  <c:v>-0.5013533</c:v>
                </c:pt>
                <c:pt idx="3761">
                  <c:v>-0.49827759999999999</c:v>
                </c:pt>
                <c:pt idx="3762">
                  <c:v>-0.5013533</c:v>
                </c:pt>
                <c:pt idx="3763">
                  <c:v>-0.49827759999999999</c:v>
                </c:pt>
                <c:pt idx="3764">
                  <c:v>-0.49520169999999997</c:v>
                </c:pt>
                <c:pt idx="3765">
                  <c:v>-0.49520169999999997</c:v>
                </c:pt>
                <c:pt idx="3766">
                  <c:v>-0.49520169999999997</c:v>
                </c:pt>
                <c:pt idx="3767">
                  <c:v>-0.49520169999999997</c:v>
                </c:pt>
                <c:pt idx="3768">
                  <c:v>-0.49520169999999997</c:v>
                </c:pt>
                <c:pt idx="3769">
                  <c:v>-0.49520169999999997</c:v>
                </c:pt>
                <c:pt idx="3770">
                  <c:v>-0.49212590000000001</c:v>
                </c:pt>
                <c:pt idx="3771">
                  <c:v>-0.49520169999999997</c:v>
                </c:pt>
                <c:pt idx="3772">
                  <c:v>-0.49827759999999999</c:v>
                </c:pt>
                <c:pt idx="3773">
                  <c:v>-0.49520169999999997</c:v>
                </c:pt>
                <c:pt idx="3774">
                  <c:v>-0.49520169999999997</c:v>
                </c:pt>
                <c:pt idx="3775">
                  <c:v>-0.49212590000000001</c:v>
                </c:pt>
                <c:pt idx="3776">
                  <c:v>-0.49212590000000001</c:v>
                </c:pt>
                <c:pt idx="3777">
                  <c:v>-0.49212590000000001</c:v>
                </c:pt>
                <c:pt idx="3778">
                  <c:v>-0.49520169999999997</c:v>
                </c:pt>
                <c:pt idx="3779">
                  <c:v>-0.49212590000000001</c:v>
                </c:pt>
                <c:pt idx="3780">
                  <c:v>-0.49212590000000001</c:v>
                </c:pt>
                <c:pt idx="3781">
                  <c:v>-0.49212590000000001</c:v>
                </c:pt>
                <c:pt idx="3782">
                  <c:v>-0.48905019999999999</c:v>
                </c:pt>
                <c:pt idx="3783">
                  <c:v>-0.48905019999999999</c:v>
                </c:pt>
                <c:pt idx="3784">
                  <c:v>-0.48905019999999999</c:v>
                </c:pt>
                <c:pt idx="3785">
                  <c:v>-0.49212590000000001</c:v>
                </c:pt>
                <c:pt idx="3786">
                  <c:v>-0.49520169999999997</c:v>
                </c:pt>
                <c:pt idx="3787">
                  <c:v>-0.49212590000000001</c:v>
                </c:pt>
                <c:pt idx="3788">
                  <c:v>-0.48905019999999999</c:v>
                </c:pt>
                <c:pt idx="3789">
                  <c:v>-0.48905019999999999</c:v>
                </c:pt>
                <c:pt idx="3790">
                  <c:v>-0.48597439999999997</c:v>
                </c:pt>
                <c:pt idx="3791">
                  <c:v>-0.48289860000000001</c:v>
                </c:pt>
                <c:pt idx="3792">
                  <c:v>-0.48597439999999997</c:v>
                </c:pt>
                <c:pt idx="3793">
                  <c:v>-0.48289860000000001</c:v>
                </c:pt>
                <c:pt idx="3794">
                  <c:v>-0.47982279999999999</c:v>
                </c:pt>
                <c:pt idx="3795">
                  <c:v>-0.47982279999999999</c:v>
                </c:pt>
                <c:pt idx="3796">
                  <c:v>-0.47982279999999999</c:v>
                </c:pt>
                <c:pt idx="3797">
                  <c:v>-0.47982279999999999</c:v>
                </c:pt>
                <c:pt idx="3798">
                  <c:v>-0.47674699999999998</c:v>
                </c:pt>
                <c:pt idx="3799">
                  <c:v>-0.47367119999999996</c:v>
                </c:pt>
                <c:pt idx="3800">
                  <c:v>-0.47674699999999998</c:v>
                </c:pt>
                <c:pt idx="3801">
                  <c:v>-0.47367119999999996</c:v>
                </c:pt>
                <c:pt idx="3802">
                  <c:v>-0.4705955</c:v>
                </c:pt>
                <c:pt idx="3803">
                  <c:v>-0.46751969999999998</c:v>
                </c:pt>
                <c:pt idx="3804">
                  <c:v>-0.46751969999999998</c:v>
                </c:pt>
                <c:pt idx="3805">
                  <c:v>-0.46751969999999998</c:v>
                </c:pt>
                <c:pt idx="3806">
                  <c:v>-0.46444390000000002</c:v>
                </c:pt>
                <c:pt idx="3807">
                  <c:v>-0.46444390000000002</c:v>
                </c:pt>
                <c:pt idx="3808">
                  <c:v>-0.46444390000000002</c:v>
                </c:pt>
                <c:pt idx="3809">
                  <c:v>-0.46751969999999998</c:v>
                </c:pt>
                <c:pt idx="3810">
                  <c:v>-0.46751969999999998</c:v>
                </c:pt>
                <c:pt idx="3811">
                  <c:v>-0.46751969999999998</c:v>
                </c:pt>
                <c:pt idx="3812">
                  <c:v>-0.46444390000000002</c:v>
                </c:pt>
                <c:pt idx="3813">
                  <c:v>-0.46136809999999995</c:v>
                </c:pt>
                <c:pt idx="3814">
                  <c:v>-0.45829229999999999</c:v>
                </c:pt>
                <c:pt idx="3815">
                  <c:v>-0.45521650000000002</c:v>
                </c:pt>
                <c:pt idx="3816">
                  <c:v>-0.45521650000000002</c:v>
                </c:pt>
                <c:pt idx="3817">
                  <c:v>-0.45521650000000002</c:v>
                </c:pt>
                <c:pt idx="3818">
                  <c:v>-0.45521650000000002</c:v>
                </c:pt>
                <c:pt idx="3819">
                  <c:v>-0.45214069999999995</c:v>
                </c:pt>
                <c:pt idx="3820">
                  <c:v>-0.45214069999999995</c:v>
                </c:pt>
                <c:pt idx="3821">
                  <c:v>-0.45521650000000002</c:v>
                </c:pt>
                <c:pt idx="3822">
                  <c:v>-0.45521650000000002</c:v>
                </c:pt>
                <c:pt idx="3823">
                  <c:v>-0.45521650000000002</c:v>
                </c:pt>
                <c:pt idx="3824">
                  <c:v>-0.45214069999999995</c:v>
                </c:pt>
                <c:pt idx="3825">
                  <c:v>-0.45214069999999995</c:v>
                </c:pt>
                <c:pt idx="3826">
                  <c:v>-0.45214069999999995</c:v>
                </c:pt>
                <c:pt idx="3827">
                  <c:v>-0.44906489999999999</c:v>
                </c:pt>
                <c:pt idx="3828">
                  <c:v>-0.44598919999999997</c:v>
                </c:pt>
                <c:pt idx="3829">
                  <c:v>-0.44291329999999995</c:v>
                </c:pt>
                <c:pt idx="3830">
                  <c:v>-0.44291329999999995</c:v>
                </c:pt>
                <c:pt idx="3831">
                  <c:v>-0.44291329999999995</c:v>
                </c:pt>
                <c:pt idx="3832">
                  <c:v>-0.44291329999999995</c:v>
                </c:pt>
                <c:pt idx="3833">
                  <c:v>-0.43983759999999994</c:v>
                </c:pt>
                <c:pt idx="3834">
                  <c:v>-0.43983759999999994</c:v>
                </c:pt>
                <c:pt idx="3835">
                  <c:v>-0.44291329999999995</c:v>
                </c:pt>
                <c:pt idx="3836">
                  <c:v>-0.44291329999999995</c:v>
                </c:pt>
                <c:pt idx="3837">
                  <c:v>-0.44291329999999995</c:v>
                </c:pt>
                <c:pt idx="3838">
                  <c:v>-0.44598919999999997</c:v>
                </c:pt>
                <c:pt idx="3839">
                  <c:v>-0.44598919999999997</c:v>
                </c:pt>
                <c:pt idx="3840">
                  <c:v>-0.44291329999999995</c:v>
                </c:pt>
                <c:pt idx="3841">
                  <c:v>-0.43983759999999994</c:v>
                </c:pt>
                <c:pt idx="3842">
                  <c:v>-0.43983759999999994</c:v>
                </c:pt>
                <c:pt idx="3843">
                  <c:v>-0.43676179999999998</c:v>
                </c:pt>
                <c:pt idx="3844">
                  <c:v>-0.43676179999999998</c:v>
                </c:pt>
                <c:pt idx="3845">
                  <c:v>-0.43676179999999998</c:v>
                </c:pt>
                <c:pt idx="3846">
                  <c:v>-0.43676179999999998</c:v>
                </c:pt>
                <c:pt idx="3847">
                  <c:v>-0.43368600000000002</c:v>
                </c:pt>
                <c:pt idx="3848">
                  <c:v>-0.43676179999999998</c:v>
                </c:pt>
                <c:pt idx="3849">
                  <c:v>-0.43983759999999994</c:v>
                </c:pt>
                <c:pt idx="3850">
                  <c:v>-0.44291329999999995</c:v>
                </c:pt>
                <c:pt idx="3851">
                  <c:v>-0.44291329999999995</c:v>
                </c:pt>
                <c:pt idx="3852">
                  <c:v>-0.44291329999999995</c:v>
                </c:pt>
                <c:pt idx="3853">
                  <c:v>-0.44598919999999997</c:v>
                </c:pt>
                <c:pt idx="3854">
                  <c:v>-0.44291329999999995</c:v>
                </c:pt>
                <c:pt idx="3855">
                  <c:v>-0.43983759999999994</c:v>
                </c:pt>
                <c:pt idx="3856">
                  <c:v>-0.43983759999999994</c:v>
                </c:pt>
                <c:pt idx="3857">
                  <c:v>-0.43983759999999994</c:v>
                </c:pt>
                <c:pt idx="3858">
                  <c:v>-0.43983759999999994</c:v>
                </c:pt>
                <c:pt idx="3859">
                  <c:v>-0.43676179999999998</c:v>
                </c:pt>
                <c:pt idx="3860">
                  <c:v>-0.43676179999999998</c:v>
                </c:pt>
                <c:pt idx="3861">
                  <c:v>-0.43676179999999998</c:v>
                </c:pt>
                <c:pt idx="3862">
                  <c:v>-0.43676179999999998</c:v>
                </c:pt>
                <c:pt idx="3863">
                  <c:v>-0.43676179999999998</c:v>
                </c:pt>
                <c:pt idx="3864">
                  <c:v>-0.43676179999999998</c:v>
                </c:pt>
                <c:pt idx="3865">
                  <c:v>-0.43676179999999998</c:v>
                </c:pt>
                <c:pt idx="3866">
                  <c:v>-0.43368600000000002</c:v>
                </c:pt>
                <c:pt idx="3867">
                  <c:v>-0.43061019999999994</c:v>
                </c:pt>
                <c:pt idx="3868">
                  <c:v>-0.43061019999999994</c:v>
                </c:pt>
                <c:pt idx="3869">
                  <c:v>-0.43061019999999994</c:v>
                </c:pt>
                <c:pt idx="3870">
                  <c:v>-0.43061019999999994</c:v>
                </c:pt>
                <c:pt idx="3871">
                  <c:v>-0.42753439999999998</c:v>
                </c:pt>
                <c:pt idx="3872">
                  <c:v>-0.42753439999999998</c:v>
                </c:pt>
                <c:pt idx="3873">
                  <c:v>-0.42753439999999998</c:v>
                </c:pt>
                <c:pt idx="3874">
                  <c:v>-0.42445860000000002</c:v>
                </c:pt>
                <c:pt idx="3875">
                  <c:v>-0.4213829</c:v>
                </c:pt>
                <c:pt idx="3876">
                  <c:v>-0.4213829</c:v>
                </c:pt>
                <c:pt idx="3877">
                  <c:v>-0.4213829</c:v>
                </c:pt>
                <c:pt idx="3878">
                  <c:v>-0.4213829</c:v>
                </c:pt>
                <c:pt idx="3879">
                  <c:v>-0.42445860000000002</c:v>
                </c:pt>
                <c:pt idx="3880">
                  <c:v>-0.42445860000000002</c:v>
                </c:pt>
                <c:pt idx="3881">
                  <c:v>-0.4213829</c:v>
                </c:pt>
                <c:pt idx="3882">
                  <c:v>-0.41830699999999998</c:v>
                </c:pt>
                <c:pt idx="3883">
                  <c:v>-0.41830699999999998</c:v>
                </c:pt>
                <c:pt idx="3884">
                  <c:v>-0.41523129999999997</c:v>
                </c:pt>
                <c:pt idx="3885">
                  <c:v>-0.41523129999999997</c:v>
                </c:pt>
                <c:pt idx="3886">
                  <c:v>-0.41215550000000001</c:v>
                </c:pt>
                <c:pt idx="3887">
                  <c:v>-0.40907969999999994</c:v>
                </c:pt>
                <c:pt idx="3888">
                  <c:v>-0.40600389999999997</c:v>
                </c:pt>
                <c:pt idx="3889">
                  <c:v>-0.40600389999999997</c:v>
                </c:pt>
                <c:pt idx="3890">
                  <c:v>-0.40600389999999997</c:v>
                </c:pt>
                <c:pt idx="3891">
                  <c:v>-0.40907969999999994</c:v>
                </c:pt>
                <c:pt idx="3892">
                  <c:v>-0.41215550000000001</c:v>
                </c:pt>
                <c:pt idx="3893">
                  <c:v>-0.41215550000000001</c:v>
                </c:pt>
                <c:pt idx="3894">
                  <c:v>-0.40907969999999994</c:v>
                </c:pt>
                <c:pt idx="3895">
                  <c:v>-0.40907969999999994</c:v>
                </c:pt>
                <c:pt idx="3896">
                  <c:v>-0.40600389999999997</c:v>
                </c:pt>
                <c:pt idx="3897">
                  <c:v>-0.40600389999999997</c:v>
                </c:pt>
                <c:pt idx="3898">
                  <c:v>-0.40292810000000001</c:v>
                </c:pt>
                <c:pt idx="3899">
                  <c:v>-0.40292810000000001</c:v>
                </c:pt>
                <c:pt idx="3900">
                  <c:v>-0.39985229999999994</c:v>
                </c:pt>
                <c:pt idx="3901">
                  <c:v>-0.39677649999999998</c:v>
                </c:pt>
                <c:pt idx="3902">
                  <c:v>-0.39985229999999994</c:v>
                </c:pt>
                <c:pt idx="3903">
                  <c:v>-0.40292810000000001</c:v>
                </c:pt>
                <c:pt idx="3904">
                  <c:v>-0.40292810000000001</c:v>
                </c:pt>
                <c:pt idx="3905">
                  <c:v>-0.40292810000000001</c:v>
                </c:pt>
                <c:pt idx="3906">
                  <c:v>-0.40292810000000001</c:v>
                </c:pt>
                <c:pt idx="3907">
                  <c:v>-0.40292810000000001</c:v>
                </c:pt>
                <c:pt idx="3908">
                  <c:v>-0.40292810000000001</c:v>
                </c:pt>
                <c:pt idx="3909">
                  <c:v>-0.40292810000000001</c:v>
                </c:pt>
                <c:pt idx="3910">
                  <c:v>-0.40292810000000001</c:v>
                </c:pt>
                <c:pt idx="3911">
                  <c:v>-0.40292810000000001</c:v>
                </c:pt>
                <c:pt idx="3912">
                  <c:v>-0.39985229999999994</c:v>
                </c:pt>
                <c:pt idx="3913">
                  <c:v>-0.39985229999999994</c:v>
                </c:pt>
                <c:pt idx="3914">
                  <c:v>-0.39677649999999998</c:v>
                </c:pt>
                <c:pt idx="3915">
                  <c:v>-0.39370079999999996</c:v>
                </c:pt>
                <c:pt idx="3916">
                  <c:v>-0.39370079999999996</c:v>
                </c:pt>
                <c:pt idx="3917">
                  <c:v>-0.39370079999999996</c:v>
                </c:pt>
                <c:pt idx="3918">
                  <c:v>-0.39677649999999998</c:v>
                </c:pt>
                <c:pt idx="3919">
                  <c:v>-0.39677649999999998</c:v>
                </c:pt>
                <c:pt idx="3920">
                  <c:v>-0.39677649999999998</c:v>
                </c:pt>
                <c:pt idx="3921">
                  <c:v>-0.39677649999999998</c:v>
                </c:pt>
                <c:pt idx="3922">
                  <c:v>-0.39677649999999998</c:v>
                </c:pt>
                <c:pt idx="3923">
                  <c:v>-0.39370079999999996</c:v>
                </c:pt>
                <c:pt idx="3924">
                  <c:v>-0.39062489999999994</c:v>
                </c:pt>
                <c:pt idx="3925">
                  <c:v>-0.39062489999999994</c:v>
                </c:pt>
                <c:pt idx="3926">
                  <c:v>-0.38754920000000004</c:v>
                </c:pt>
                <c:pt idx="3927">
                  <c:v>-0.38447339999999997</c:v>
                </c:pt>
                <c:pt idx="3928">
                  <c:v>-0.38447339999999997</c:v>
                </c:pt>
                <c:pt idx="3929">
                  <c:v>-0.3813976</c:v>
                </c:pt>
                <c:pt idx="3930">
                  <c:v>-0.3813976</c:v>
                </c:pt>
                <c:pt idx="3931">
                  <c:v>-0.38447339999999997</c:v>
                </c:pt>
                <c:pt idx="3932">
                  <c:v>-0.38447339999999997</c:v>
                </c:pt>
                <c:pt idx="3933">
                  <c:v>-0.38447339999999997</c:v>
                </c:pt>
                <c:pt idx="3934">
                  <c:v>-0.38447339999999997</c:v>
                </c:pt>
                <c:pt idx="3935">
                  <c:v>-0.3813976</c:v>
                </c:pt>
                <c:pt idx="3936">
                  <c:v>-0.3813976</c:v>
                </c:pt>
                <c:pt idx="3937">
                  <c:v>-0.37832179999999993</c:v>
                </c:pt>
                <c:pt idx="3938">
                  <c:v>-0.37832179999999993</c:v>
                </c:pt>
                <c:pt idx="3939">
                  <c:v>-0.37832179999999993</c:v>
                </c:pt>
                <c:pt idx="3940">
                  <c:v>-0.37832179999999993</c:v>
                </c:pt>
                <c:pt idx="3941">
                  <c:v>-0.3813976</c:v>
                </c:pt>
                <c:pt idx="3942">
                  <c:v>-0.3813976</c:v>
                </c:pt>
                <c:pt idx="3943">
                  <c:v>-0.3813976</c:v>
                </c:pt>
                <c:pt idx="3944">
                  <c:v>-0.3813976</c:v>
                </c:pt>
                <c:pt idx="3945">
                  <c:v>-0.3813976</c:v>
                </c:pt>
                <c:pt idx="3946">
                  <c:v>-0.37832179999999993</c:v>
                </c:pt>
                <c:pt idx="3947">
                  <c:v>-0.37524599999999997</c:v>
                </c:pt>
                <c:pt idx="3948">
                  <c:v>-0.37832179999999993</c:v>
                </c:pt>
                <c:pt idx="3949">
                  <c:v>-0.37524599999999997</c:v>
                </c:pt>
                <c:pt idx="3950">
                  <c:v>-0.37524599999999997</c:v>
                </c:pt>
                <c:pt idx="3951">
                  <c:v>-0.37524599999999997</c:v>
                </c:pt>
                <c:pt idx="3952">
                  <c:v>-0.37217020000000001</c:v>
                </c:pt>
                <c:pt idx="3953">
                  <c:v>-0.36909449999999999</c:v>
                </c:pt>
                <c:pt idx="3954">
                  <c:v>-0.36909449999999999</c:v>
                </c:pt>
                <c:pt idx="3955">
                  <c:v>-0.36909449999999999</c:v>
                </c:pt>
                <c:pt idx="3956">
                  <c:v>-0.36909449999999999</c:v>
                </c:pt>
                <c:pt idx="3957">
                  <c:v>-0.36909449999999999</c:v>
                </c:pt>
                <c:pt idx="3958">
                  <c:v>-0.36909449999999999</c:v>
                </c:pt>
                <c:pt idx="3959">
                  <c:v>-0.37217020000000001</c:v>
                </c:pt>
                <c:pt idx="3960">
                  <c:v>-0.37217020000000001</c:v>
                </c:pt>
                <c:pt idx="3961">
                  <c:v>-0.36909449999999999</c:v>
                </c:pt>
                <c:pt idx="3962">
                  <c:v>-0.36909449999999999</c:v>
                </c:pt>
                <c:pt idx="3963">
                  <c:v>-0.36909449999999999</c:v>
                </c:pt>
                <c:pt idx="3964">
                  <c:v>-0.36909449999999999</c:v>
                </c:pt>
                <c:pt idx="3965">
                  <c:v>-0.36601870000000003</c:v>
                </c:pt>
                <c:pt idx="3966">
                  <c:v>-0.36601870000000003</c:v>
                </c:pt>
                <c:pt idx="3967">
                  <c:v>-0.36909449999999999</c:v>
                </c:pt>
                <c:pt idx="3968">
                  <c:v>-0.36909449999999999</c:v>
                </c:pt>
                <c:pt idx="3969">
                  <c:v>-0.36909449999999999</c:v>
                </c:pt>
                <c:pt idx="3970">
                  <c:v>-0.36909449999999999</c:v>
                </c:pt>
                <c:pt idx="3971">
                  <c:v>-0.36909449999999999</c:v>
                </c:pt>
                <c:pt idx="3972">
                  <c:v>-0.36909449999999999</c:v>
                </c:pt>
                <c:pt idx="3973">
                  <c:v>-0.36601870000000003</c:v>
                </c:pt>
                <c:pt idx="3974">
                  <c:v>-0.36909449999999999</c:v>
                </c:pt>
                <c:pt idx="3975">
                  <c:v>-0.36909449999999999</c:v>
                </c:pt>
                <c:pt idx="3976">
                  <c:v>-0.36601870000000003</c:v>
                </c:pt>
                <c:pt idx="3977">
                  <c:v>-0.36601870000000003</c:v>
                </c:pt>
                <c:pt idx="3978">
                  <c:v>-0.36909449999999999</c:v>
                </c:pt>
                <c:pt idx="3979">
                  <c:v>-0.36909449999999999</c:v>
                </c:pt>
                <c:pt idx="3980">
                  <c:v>-0.36601870000000003</c:v>
                </c:pt>
                <c:pt idx="3981">
                  <c:v>-0.36294289999999996</c:v>
                </c:pt>
                <c:pt idx="3982">
                  <c:v>-0.36601870000000003</c:v>
                </c:pt>
                <c:pt idx="3983">
                  <c:v>-0.36909449999999999</c:v>
                </c:pt>
                <c:pt idx="3984">
                  <c:v>-0.36601870000000003</c:v>
                </c:pt>
                <c:pt idx="3985">
                  <c:v>-0.36294289999999996</c:v>
                </c:pt>
                <c:pt idx="3986">
                  <c:v>-0.36601870000000003</c:v>
                </c:pt>
                <c:pt idx="3987">
                  <c:v>-0.36909449999999999</c:v>
                </c:pt>
                <c:pt idx="3988">
                  <c:v>-0.36909449999999999</c:v>
                </c:pt>
                <c:pt idx="3989">
                  <c:v>-0.36601870000000003</c:v>
                </c:pt>
                <c:pt idx="3990">
                  <c:v>-0.36909449999999999</c:v>
                </c:pt>
                <c:pt idx="3991">
                  <c:v>-0.37217020000000001</c:v>
                </c:pt>
                <c:pt idx="3992">
                  <c:v>-0.36909449999999999</c:v>
                </c:pt>
                <c:pt idx="3993">
                  <c:v>-0.37217020000000001</c:v>
                </c:pt>
                <c:pt idx="3994">
                  <c:v>-0.37524599999999997</c:v>
                </c:pt>
                <c:pt idx="3995">
                  <c:v>-0.37217020000000001</c:v>
                </c:pt>
                <c:pt idx="3996">
                  <c:v>-0.37524599999999997</c:v>
                </c:pt>
                <c:pt idx="3997">
                  <c:v>-0.37832179999999993</c:v>
                </c:pt>
                <c:pt idx="3998">
                  <c:v>-0.37524599999999997</c:v>
                </c:pt>
                <c:pt idx="3999">
                  <c:v>-0.36909449999999999</c:v>
                </c:pt>
                <c:pt idx="4000">
                  <c:v>-0.37217020000000001</c:v>
                </c:pt>
                <c:pt idx="4001">
                  <c:v>-0.37832179999999993</c:v>
                </c:pt>
                <c:pt idx="4002">
                  <c:v>-0.37524599999999997</c:v>
                </c:pt>
                <c:pt idx="4003">
                  <c:v>-0.36909449999999999</c:v>
                </c:pt>
                <c:pt idx="4004">
                  <c:v>-0.36909449999999999</c:v>
                </c:pt>
                <c:pt idx="4005">
                  <c:v>-0.37524599999999997</c:v>
                </c:pt>
                <c:pt idx="4006">
                  <c:v>-0.36909449999999999</c:v>
                </c:pt>
                <c:pt idx="4007">
                  <c:v>-0.36601870000000003</c:v>
                </c:pt>
                <c:pt idx="4008">
                  <c:v>-0.36601870000000003</c:v>
                </c:pt>
                <c:pt idx="4009">
                  <c:v>-0.36909449999999999</c:v>
                </c:pt>
                <c:pt idx="4010">
                  <c:v>-0.36909449999999999</c:v>
                </c:pt>
                <c:pt idx="4011">
                  <c:v>-0.36294289999999996</c:v>
                </c:pt>
                <c:pt idx="4012">
                  <c:v>-0.36601870000000003</c:v>
                </c:pt>
                <c:pt idx="4013">
                  <c:v>-0.36909449999999999</c:v>
                </c:pt>
                <c:pt idx="4014">
                  <c:v>-0.36601870000000003</c:v>
                </c:pt>
                <c:pt idx="4015">
                  <c:v>-0.36294289999999996</c:v>
                </c:pt>
                <c:pt idx="4016">
                  <c:v>-0.36294289999999996</c:v>
                </c:pt>
                <c:pt idx="4017">
                  <c:v>-0.36294289999999996</c:v>
                </c:pt>
                <c:pt idx="4018">
                  <c:v>-0.36294289999999996</c:v>
                </c:pt>
                <c:pt idx="4019">
                  <c:v>-0.36294289999999996</c:v>
                </c:pt>
                <c:pt idx="4020">
                  <c:v>-0.36294289999999996</c:v>
                </c:pt>
                <c:pt idx="4021">
                  <c:v>-0.36294289999999996</c:v>
                </c:pt>
                <c:pt idx="4022">
                  <c:v>-0.36294289999999996</c:v>
                </c:pt>
                <c:pt idx="4023">
                  <c:v>-0.3598671</c:v>
                </c:pt>
                <c:pt idx="4024">
                  <c:v>-0.3598671</c:v>
                </c:pt>
                <c:pt idx="4025">
                  <c:v>-0.3598671</c:v>
                </c:pt>
                <c:pt idx="4026">
                  <c:v>-0.36294289999999996</c:v>
                </c:pt>
                <c:pt idx="4027">
                  <c:v>-0.3598671</c:v>
                </c:pt>
                <c:pt idx="4028">
                  <c:v>-0.35679139999999998</c:v>
                </c:pt>
                <c:pt idx="4029">
                  <c:v>-0.35679139999999998</c:v>
                </c:pt>
                <c:pt idx="4030">
                  <c:v>-0.35679139999999998</c:v>
                </c:pt>
                <c:pt idx="4031">
                  <c:v>-0.35679139999999998</c:v>
                </c:pt>
                <c:pt idx="4032">
                  <c:v>-0.35679139999999998</c:v>
                </c:pt>
                <c:pt idx="4033">
                  <c:v>-0.35679139999999998</c:v>
                </c:pt>
                <c:pt idx="4034">
                  <c:v>-0.35371549999999996</c:v>
                </c:pt>
                <c:pt idx="4035">
                  <c:v>-0.35371549999999996</c:v>
                </c:pt>
                <c:pt idx="4036">
                  <c:v>-0.35679139999999998</c:v>
                </c:pt>
                <c:pt idx="4037">
                  <c:v>-0.3598671</c:v>
                </c:pt>
                <c:pt idx="4038">
                  <c:v>-0.3598671</c:v>
                </c:pt>
                <c:pt idx="4039">
                  <c:v>-0.36294289999999996</c:v>
                </c:pt>
                <c:pt idx="4040">
                  <c:v>-0.36601870000000003</c:v>
                </c:pt>
                <c:pt idx="4041">
                  <c:v>-0.36294289999999996</c:v>
                </c:pt>
                <c:pt idx="4042">
                  <c:v>-0.3598671</c:v>
                </c:pt>
                <c:pt idx="4043">
                  <c:v>-0.3598671</c:v>
                </c:pt>
                <c:pt idx="4044">
                  <c:v>-0.3598671</c:v>
                </c:pt>
                <c:pt idx="4045">
                  <c:v>-0.35679139999999998</c:v>
                </c:pt>
                <c:pt idx="4046">
                  <c:v>-0.35679139999999998</c:v>
                </c:pt>
                <c:pt idx="4047">
                  <c:v>-0.35679139999999998</c:v>
                </c:pt>
                <c:pt idx="4048">
                  <c:v>-0.35371549999999996</c:v>
                </c:pt>
                <c:pt idx="4049">
                  <c:v>-0.35371549999999996</c:v>
                </c:pt>
                <c:pt idx="4050">
                  <c:v>-0.35371549999999996</c:v>
                </c:pt>
                <c:pt idx="4051">
                  <c:v>-0.35371549999999996</c:v>
                </c:pt>
                <c:pt idx="4052">
                  <c:v>-0.35371549999999996</c:v>
                </c:pt>
                <c:pt idx="4053">
                  <c:v>-0.3506397</c:v>
                </c:pt>
                <c:pt idx="4054">
                  <c:v>-0.35371549999999996</c:v>
                </c:pt>
                <c:pt idx="4055">
                  <c:v>-0.35371549999999996</c:v>
                </c:pt>
                <c:pt idx="4056">
                  <c:v>-0.3506397</c:v>
                </c:pt>
                <c:pt idx="4057">
                  <c:v>-0.3506397</c:v>
                </c:pt>
                <c:pt idx="4058">
                  <c:v>-0.3506397</c:v>
                </c:pt>
                <c:pt idx="4059">
                  <c:v>-0.35371549999999996</c:v>
                </c:pt>
                <c:pt idx="4060">
                  <c:v>-0.35371549999999996</c:v>
                </c:pt>
                <c:pt idx="4061">
                  <c:v>-0.3506397</c:v>
                </c:pt>
                <c:pt idx="4062">
                  <c:v>-0.35371549999999996</c:v>
                </c:pt>
                <c:pt idx="4063">
                  <c:v>-0.35371549999999996</c:v>
                </c:pt>
                <c:pt idx="4064">
                  <c:v>-0.3506397</c:v>
                </c:pt>
                <c:pt idx="4065">
                  <c:v>-0.34756399999999998</c:v>
                </c:pt>
                <c:pt idx="4066">
                  <c:v>-0.3506397</c:v>
                </c:pt>
                <c:pt idx="4067">
                  <c:v>-0.3506397</c:v>
                </c:pt>
                <c:pt idx="4068">
                  <c:v>-0.3506397</c:v>
                </c:pt>
                <c:pt idx="4069">
                  <c:v>-0.3506397</c:v>
                </c:pt>
                <c:pt idx="4070">
                  <c:v>-0.35371549999999996</c:v>
                </c:pt>
                <c:pt idx="4071">
                  <c:v>-0.35371549999999996</c:v>
                </c:pt>
                <c:pt idx="4072">
                  <c:v>-0.3506397</c:v>
                </c:pt>
                <c:pt idx="4073">
                  <c:v>-0.3506397</c:v>
                </c:pt>
                <c:pt idx="4074">
                  <c:v>-0.35371549999999996</c:v>
                </c:pt>
                <c:pt idx="4075">
                  <c:v>-0.35371549999999996</c:v>
                </c:pt>
                <c:pt idx="4076">
                  <c:v>-0.3506397</c:v>
                </c:pt>
                <c:pt idx="4077">
                  <c:v>-0.3506397</c:v>
                </c:pt>
                <c:pt idx="4078">
                  <c:v>-0.35371549999999996</c:v>
                </c:pt>
                <c:pt idx="4079">
                  <c:v>-0.3506397</c:v>
                </c:pt>
                <c:pt idx="4080">
                  <c:v>-0.34756399999999998</c:v>
                </c:pt>
                <c:pt idx="4081">
                  <c:v>-0.34756399999999998</c:v>
                </c:pt>
                <c:pt idx="4082">
                  <c:v>-0.3506397</c:v>
                </c:pt>
                <c:pt idx="4083">
                  <c:v>-0.3506397</c:v>
                </c:pt>
                <c:pt idx="4084">
                  <c:v>-0.35371549999999996</c:v>
                </c:pt>
                <c:pt idx="4085">
                  <c:v>-0.35371549999999996</c:v>
                </c:pt>
                <c:pt idx="4086">
                  <c:v>-0.35679139999999998</c:v>
                </c:pt>
                <c:pt idx="4087">
                  <c:v>-0.35679139999999998</c:v>
                </c:pt>
                <c:pt idx="4088">
                  <c:v>-0.35679139999999998</c:v>
                </c:pt>
                <c:pt idx="4089">
                  <c:v>-0.35679139999999998</c:v>
                </c:pt>
                <c:pt idx="4090">
                  <c:v>-0.35679139999999998</c:v>
                </c:pt>
                <c:pt idx="4091">
                  <c:v>-0.35371549999999996</c:v>
                </c:pt>
                <c:pt idx="4092">
                  <c:v>-0.3506397</c:v>
                </c:pt>
                <c:pt idx="4093">
                  <c:v>-0.3506397</c:v>
                </c:pt>
                <c:pt idx="4094">
                  <c:v>-0.34756399999999998</c:v>
                </c:pt>
                <c:pt idx="4095">
                  <c:v>-0.34756399999999998</c:v>
                </c:pt>
                <c:pt idx="4096">
                  <c:v>-0.34756399999999998</c:v>
                </c:pt>
                <c:pt idx="4097">
                  <c:v>-0.34756399999999998</c:v>
                </c:pt>
                <c:pt idx="4098">
                  <c:v>-0.34448820000000002</c:v>
                </c:pt>
                <c:pt idx="4099">
                  <c:v>-0.34448820000000002</c:v>
                </c:pt>
                <c:pt idx="4100">
                  <c:v>-0.34448820000000002</c:v>
                </c:pt>
                <c:pt idx="4101">
                  <c:v>-0.34756399999999998</c:v>
                </c:pt>
                <c:pt idx="4102">
                  <c:v>-0.34756399999999998</c:v>
                </c:pt>
                <c:pt idx="4103">
                  <c:v>-0.34756399999999998</c:v>
                </c:pt>
                <c:pt idx="4104">
                  <c:v>-0.34448820000000002</c:v>
                </c:pt>
                <c:pt idx="4105">
                  <c:v>-0.3414123</c:v>
                </c:pt>
                <c:pt idx="4106">
                  <c:v>-0.33833659999999999</c:v>
                </c:pt>
                <c:pt idx="4107">
                  <c:v>-0.33833659999999999</c:v>
                </c:pt>
                <c:pt idx="4108">
                  <c:v>-0.3414123</c:v>
                </c:pt>
                <c:pt idx="4109">
                  <c:v>-0.33833659999999999</c:v>
                </c:pt>
                <c:pt idx="4110">
                  <c:v>-0.33833659999999999</c:v>
                </c:pt>
                <c:pt idx="4111">
                  <c:v>-0.33833659999999999</c:v>
                </c:pt>
                <c:pt idx="4112">
                  <c:v>-0.3414123</c:v>
                </c:pt>
                <c:pt idx="4113">
                  <c:v>-0.3414123</c:v>
                </c:pt>
                <c:pt idx="4114">
                  <c:v>-0.3414123</c:v>
                </c:pt>
                <c:pt idx="4115">
                  <c:v>-0.3414123</c:v>
                </c:pt>
                <c:pt idx="4116">
                  <c:v>-0.33833659999999999</c:v>
                </c:pt>
                <c:pt idx="4117">
                  <c:v>-0.33526080000000003</c:v>
                </c:pt>
                <c:pt idx="4118">
                  <c:v>-0.33526080000000003</c:v>
                </c:pt>
                <c:pt idx="4119">
                  <c:v>-0.33218499999999995</c:v>
                </c:pt>
                <c:pt idx="4120">
                  <c:v>-0.33218499999999995</c:v>
                </c:pt>
                <c:pt idx="4121">
                  <c:v>-0.32910919999999999</c:v>
                </c:pt>
                <c:pt idx="4122">
                  <c:v>-0.32910919999999999</c:v>
                </c:pt>
                <c:pt idx="4123">
                  <c:v>-0.32910919999999999</c:v>
                </c:pt>
                <c:pt idx="4124">
                  <c:v>-0.32910919999999999</c:v>
                </c:pt>
                <c:pt idx="4125">
                  <c:v>-0.32910919999999999</c:v>
                </c:pt>
                <c:pt idx="4126">
                  <c:v>-0.33218499999999995</c:v>
                </c:pt>
                <c:pt idx="4127">
                  <c:v>-0.33218499999999995</c:v>
                </c:pt>
                <c:pt idx="4128">
                  <c:v>-0.33218499999999995</c:v>
                </c:pt>
                <c:pt idx="4129">
                  <c:v>-0.32910919999999999</c:v>
                </c:pt>
                <c:pt idx="4130">
                  <c:v>-0.32910919999999999</c:v>
                </c:pt>
                <c:pt idx="4131">
                  <c:v>-0.32910919999999999</c:v>
                </c:pt>
                <c:pt idx="4132">
                  <c:v>-0.32910919999999999</c:v>
                </c:pt>
                <c:pt idx="4133">
                  <c:v>-0.32910919999999999</c:v>
                </c:pt>
                <c:pt idx="4134">
                  <c:v>-0.32603340000000003</c:v>
                </c:pt>
                <c:pt idx="4135">
                  <c:v>-0.32295770000000001</c:v>
                </c:pt>
                <c:pt idx="4136">
                  <c:v>-0.32295770000000001</c:v>
                </c:pt>
                <c:pt idx="4137">
                  <c:v>-0.32295770000000001</c:v>
                </c:pt>
                <c:pt idx="4138">
                  <c:v>-0.32603340000000003</c:v>
                </c:pt>
                <c:pt idx="4139">
                  <c:v>-0.32603340000000003</c:v>
                </c:pt>
                <c:pt idx="4140">
                  <c:v>-0.32603340000000003</c:v>
                </c:pt>
                <c:pt idx="4141">
                  <c:v>-0.32603340000000003</c:v>
                </c:pt>
                <c:pt idx="4142">
                  <c:v>-0.32910919999999999</c:v>
                </c:pt>
                <c:pt idx="4143">
                  <c:v>-0.32910919999999999</c:v>
                </c:pt>
                <c:pt idx="4144">
                  <c:v>-0.32910919999999999</c:v>
                </c:pt>
                <c:pt idx="4145">
                  <c:v>-0.32910919999999999</c:v>
                </c:pt>
                <c:pt idx="4146">
                  <c:v>-0.32910919999999999</c:v>
                </c:pt>
                <c:pt idx="4147">
                  <c:v>-0.32603340000000003</c:v>
                </c:pt>
                <c:pt idx="4148">
                  <c:v>-0.32295770000000001</c:v>
                </c:pt>
                <c:pt idx="4149">
                  <c:v>-0.32603340000000003</c:v>
                </c:pt>
                <c:pt idx="4150">
                  <c:v>-0.32603340000000003</c:v>
                </c:pt>
                <c:pt idx="4151">
                  <c:v>-0.32603340000000003</c:v>
                </c:pt>
                <c:pt idx="4152">
                  <c:v>-0.32603340000000003</c:v>
                </c:pt>
                <c:pt idx="4153">
                  <c:v>-0.32910919999999999</c:v>
                </c:pt>
                <c:pt idx="4154">
                  <c:v>-0.32910919999999999</c:v>
                </c:pt>
                <c:pt idx="4155">
                  <c:v>-0.32910919999999999</c:v>
                </c:pt>
                <c:pt idx="4156">
                  <c:v>-0.32910919999999999</c:v>
                </c:pt>
                <c:pt idx="4157">
                  <c:v>-0.33218499999999995</c:v>
                </c:pt>
                <c:pt idx="4158">
                  <c:v>-0.32910919999999999</c:v>
                </c:pt>
                <c:pt idx="4159">
                  <c:v>-0.32603340000000003</c:v>
                </c:pt>
                <c:pt idx="4160">
                  <c:v>-0.32603340000000003</c:v>
                </c:pt>
                <c:pt idx="4161">
                  <c:v>-0.32603340000000003</c:v>
                </c:pt>
                <c:pt idx="4162">
                  <c:v>-0.32910919999999999</c:v>
                </c:pt>
                <c:pt idx="4163">
                  <c:v>-0.32603340000000003</c:v>
                </c:pt>
                <c:pt idx="4164">
                  <c:v>-0.32910919999999999</c:v>
                </c:pt>
                <c:pt idx="4165">
                  <c:v>-0.32910919999999999</c:v>
                </c:pt>
                <c:pt idx="4166">
                  <c:v>-0.32910919999999999</c:v>
                </c:pt>
                <c:pt idx="4167">
                  <c:v>-0.32910919999999999</c:v>
                </c:pt>
                <c:pt idx="4168">
                  <c:v>-0.33218499999999995</c:v>
                </c:pt>
                <c:pt idx="4169">
                  <c:v>-0.33218499999999995</c:v>
                </c:pt>
                <c:pt idx="4170">
                  <c:v>-0.33218499999999995</c:v>
                </c:pt>
                <c:pt idx="4171">
                  <c:v>-0.33218499999999995</c:v>
                </c:pt>
                <c:pt idx="4172">
                  <c:v>-0.33526080000000003</c:v>
                </c:pt>
                <c:pt idx="4173">
                  <c:v>-0.33526080000000003</c:v>
                </c:pt>
                <c:pt idx="4174">
                  <c:v>-0.33218499999999995</c:v>
                </c:pt>
                <c:pt idx="4175">
                  <c:v>-0.33218499999999995</c:v>
                </c:pt>
                <c:pt idx="4176">
                  <c:v>-0.33526080000000003</c:v>
                </c:pt>
                <c:pt idx="4177">
                  <c:v>-0.33833659999999999</c:v>
                </c:pt>
                <c:pt idx="4178">
                  <c:v>-0.33526080000000003</c:v>
                </c:pt>
                <c:pt idx="4179">
                  <c:v>-0.33526080000000003</c:v>
                </c:pt>
                <c:pt idx="4180">
                  <c:v>-0.33526080000000003</c:v>
                </c:pt>
                <c:pt idx="4181">
                  <c:v>-0.33833659999999999</c:v>
                </c:pt>
                <c:pt idx="4182">
                  <c:v>-0.33526080000000003</c:v>
                </c:pt>
                <c:pt idx="4183">
                  <c:v>-0.33526080000000003</c:v>
                </c:pt>
                <c:pt idx="4184">
                  <c:v>-0.3414123</c:v>
                </c:pt>
                <c:pt idx="4185">
                  <c:v>-0.3414123</c:v>
                </c:pt>
                <c:pt idx="4186">
                  <c:v>-0.33833659999999999</c:v>
                </c:pt>
                <c:pt idx="4187">
                  <c:v>-0.33526080000000003</c:v>
                </c:pt>
                <c:pt idx="4188">
                  <c:v>-0.33833659999999999</c:v>
                </c:pt>
                <c:pt idx="4189">
                  <c:v>-0.33833659999999999</c:v>
                </c:pt>
                <c:pt idx="4190">
                  <c:v>-0.33833659999999999</c:v>
                </c:pt>
                <c:pt idx="4191">
                  <c:v>-0.33833659999999999</c:v>
                </c:pt>
                <c:pt idx="4192">
                  <c:v>-0.33833659999999999</c:v>
                </c:pt>
                <c:pt idx="4193">
                  <c:v>-0.3414123</c:v>
                </c:pt>
                <c:pt idx="4194">
                  <c:v>-0.34448820000000002</c:v>
                </c:pt>
                <c:pt idx="4195">
                  <c:v>-0.3414123</c:v>
                </c:pt>
                <c:pt idx="4196">
                  <c:v>-0.3414123</c:v>
                </c:pt>
                <c:pt idx="4197">
                  <c:v>-0.33833659999999999</c:v>
                </c:pt>
                <c:pt idx="4198">
                  <c:v>-0.3414123</c:v>
                </c:pt>
                <c:pt idx="4199">
                  <c:v>-0.34448820000000002</c:v>
                </c:pt>
                <c:pt idx="4200">
                  <c:v>-0.3414123</c:v>
                </c:pt>
                <c:pt idx="4201">
                  <c:v>-0.3414123</c:v>
                </c:pt>
                <c:pt idx="4202">
                  <c:v>-0.34448820000000002</c:v>
                </c:pt>
                <c:pt idx="4203">
                  <c:v>-0.34448820000000002</c:v>
                </c:pt>
                <c:pt idx="4204">
                  <c:v>-0.3414123</c:v>
                </c:pt>
                <c:pt idx="4205">
                  <c:v>-0.3414123</c:v>
                </c:pt>
                <c:pt idx="4206">
                  <c:v>-0.34448820000000002</c:v>
                </c:pt>
                <c:pt idx="4207">
                  <c:v>-0.34756399999999998</c:v>
                </c:pt>
                <c:pt idx="4208">
                  <c:v>-0.34756399999999998</c:v>
                </c:pt>
                <c:pt idx="4209">
                  <c:v>-0.34756399999999998</c:v>
                </c:pt>
                <c:pt idx="4210">
                  <c:v>-0.34756399999999998</c:v>
                </c:pt>
                <c:pt idx="4211">
                  <c:v>-0.34756399999999998</c:v>
                </c:pt>
                <c:pt idx="4212">
                  <c:v>-0.34756399999999998</c:v>
                </c:pt>
                <c:pt idx="4213">
                  <c:v>-0.34756399999999998</c:v>
                </c:pt>
                <c:pt idx="4214">
                  <c:v>-0.3506397</c:v>
                </c:pt>
                <c:pt idx="4215">
                  <c:v>-0.34756399999999998</c:v>
                </c:pt>
                <c:pt idx="4216">
                  <c:v>-0.34756399999999998</c:v>
                </c:pt>
                <c:pt idx="4217">
                  <c:v>-0.34756399999999998</c:v>
                </c:pt>
                <c:pt idx="4218">
                  <c:v>-0.34756399999999998</c:v>
                </c:pt>
                <c:pt idx="4219">
                  <c:v>-0.3506397</c:v>
                </c:pt>
                <c:pt idx="4220">
                  <c:v>-0.3506397</c:v>
                </c:pt>
                <c:pt idx="4221">
                  <c:v>-0.3506397</c:v>
                </c:pt>
                <c:pt idx="4222">
                  <c:v>-0.3506397</c:v>
                </c:pt>
                <c:pt idx="4223">
                  <c:v>-0.34756399999999998</c:v>
                </c:pt>
                <c:pt idx="4224">
                  <c:v>-0.34756399999999998</c:v>
                </c:pt>
                <c:pt idx="4225">
                  <c:v>-0.34756399999999998</c:v>
                </c:pt>
                <c:pt idx="4226">
                  <c:v>-0.34756399999999998</c:v>
                </c:pt>
                <c:pt idx="4227">
                  <c:v>-0.34756399999999998</c:v>
                </c:pt>
                <c:pt idx="4228">
                  <c:v>-0.34756399999999998</c:v>
                </c:pt>
                <c:pt idx="4229">
                  <c:v>-0.3506397</c:v>
                </c:pt>
                <c:pt idx="4230">
                  <c:v>-0.34756399999999998</c:v>
                </c:pt>
                <c:pt idx="4231">
                  <c:v>-0.34756399999999998</c:v>
                </c:pt>
                <c:pt idx="4232">
                  <c:v>-0.34756399999999998</c:v>
                </c:pt>
                <c:pt idx="4233">
                  <c:v>-0.34448820000000002</c:v>
                </c:pt>
                <c:pt idx="4234">
                  <c:v>-0.3414123</c:v>
                </c:pt>
                <c:pt idx="4235">
                  <c:v>-0.3414123</c:v>
                </c:pt>
                <c:pt idx="4236">
                  <c:v>-0.3414123</c:v>
                </c:pt>
                <c:pt idx="4237">
                  <c:v>-0.34448820000000002</c:v>
                </c:pt>
                <c:pt idx="4238">
                  <c:v>-0.34448820000000002</c:v>
                </c:pt>
                <c:pt idx="4239">
                  <c:v>-0.33833659999999999</c:v>
                </c:pt>
                <c:pt idx="4240">
                  <c:v>-0.34448820000000002</c:v>
                </c:pt>
                <c:pt idx="4241">
                  <c:v>-0.3506397</c:v>
                </c:pt>
                <c:pt idx="4242">
                  <c:v>-0.34756399999999998</c:v>
                </c:pt>
                <c:pt idx="4243">
                  <c:v>-0.34448820000000002</c:v>
                </c:pt>
                <c:pt idx="4244">
                  <c:v>-0.34756399999999998</c:v>
                </c:pt>
                <c:pt idx="4245">
                  <c:v>-0.35371549999999996</c:v>
                </c:pt>
                <c:pt idx="4246">
                  <c:v>-0.3506397</c:v>
                </c:pt>
                <c:pt idx="4247">
                  <c:v>-0.34756399999999998</c:v>
                </c:pt>
                <c:pt idx="4248">
                  <c:v>-0.34756399999999998</c:v>
                </c:pt>
                <c:pt idx="4249">
                  <c:v>-0.34448820000000002</c:v>
                </c:pt>
                <c:pt idx="4250">
                  <c:v>-0.3414123</c:v>
                </c:pt>
                <c:pt idx="4251">
                  <c:v>-0.34448820000000002</c:v>
                </c:pt>
                <c:pt idx="4252">
                  <c:v>-0.34448820000000002</c:v>
                </c:pt>
                <c:pt idx="4253">
                  <c:v>-0.3414123</c:v>
                </c:pt>
                <c:pt idx="4254">
                  <c:v>-0.3414123</c:v>
                </c:pt>
                <c:pt idx="4255">
                  <c:v>-0.34756399999999998</c:v>
                </c:pt>
                <c:pt idx="4256">
                  <c:v>-0.3506397</c:v>
                </c:pt>
                <c:pt idx="4257">
                  <c:v>-0.34756399999999998</c:v>
                </c:pt>
                <c:pt idx="4258">
                  <c:v>-0.34756399999999998</c:v>
                </c:pt>
                <c:pt idx="4259">
                  <c:v>-0.3506397</c:v>
                </c:pt>
                <c:pt idx="4260">
                  <c:v>-0.3506397</c:v>
                </c:pt>
                <c:pt idx="4261">
                  <c:v>-0.34756399999999998</c:v>
                </c:pt>
                <c:pt idx="4262">
                  <c:v>-0.34756399999999998</c:v>
                </c:pt>
                <c:pt idx="4263">
                  <c:v>-0.34756399999999998</c:v>
                </c:pt>
                <c:pt idx="4264">
                  <c:v>-0.34756399999999998</c:v>
                </c:pt>
                <c:pt idx="4265">
                  <c:v>-0.34448820000000002</c:v>
                </c:pt>
                <c:pt idx="4266">
                  <c:v>-0.34448820000000002</c:v>
                </c:pt>
                <c:pt idx="4267">
                  <c:v>-0.34448820000000002</c:v>
                </c:pt>
                <c:pt idx="4268">
                  <c:v>-0.34448820000000002</c:v>
                </c:pt>
                <c:pt idx="4269">
                  <c:v>-0.34448820000000002</c:v>
                </c:pt>
                <c:pt idx="4270">
                  <c:v>-0.34448820000000002</c:v>
                </c:pt>
                <c:pt idx="4271">
                  <c:v>-0.34448820000000002</c:v>
                </c:pt>
                <c:pt idx="4272">
                  <c:v>-0.34756399999999998</c:v>
                </c:pt>
                <c:pt idx="4273">
                  <c:v>-0.34756399999999998</c:v>
                </c:pt>
                <c:pt idx="4274">
                  <c:v>-0.34448820000000002</c:v>
                </c:pt>
                <c:pt idx="4275">
                  <c:v>-0.34448820000000002</c:v>
                </c:pt>
                <c:pt idx="4276">
                  <c:v>-0.34448820000000002</c:v>
                </c:pt>
                <c:pt idx="4277">
                  <c:v>-0.3414123</c:v>
                </c:pt>
                <c:pt idx="4278">
                  <c:v>-0.34448820000000002</c:v>
                </c:pt>
                <c:pt idx="4279">
                  <c:v>-0.34448820000000002</c:v>
                </c:pt>
                <c:pt idx="4280">
                  <c:v>-0.34756399999999998</c:v>
                </c:pt>
                <c:pt idx="4281">
                  <c:v>-0.34756399999999998</c:v>
                </c:pt>
                <c:pt idx="4282">
                  <c:v>-0.34756399999999998</c:v>
                </c:pt>
                <c:pt idx="4283">
                  <c:v>-0.34756399999999998</c:v>
                </c:pt>
                <c:pt idx="4284">
                  <c:v>-0.34756399999999998</c:v>
                </c:pt>
                <c:pt idx="4285">
                  <c:v>-0.34756399999999998</c:v>
                </c:pt>
                <c:pt idx="4286">
                  <c:v>-0.34756399999999998</c:v>
                </c:pt>
                <c:pt idx="4287">
                  <c:v>-0.3506397</c:v>
                </c:pt>
                <c:pt idx="4288">
                  <c:v>-0.34756399999999998</c:v>
                </c:pt>
                <c:pt idx="4289">
                  <c:v>-0.34756399999999998</c:v>
                </c:pt>
                <c:pt idx="4290">
                  <c:v>-0.34756399999999998</c:v>
                </c:pt>
                <c:pt idx="4291">
                  <c:v>-0.3506397</c:v>
                </c:pt>
                <c:pt idx="4292">
                  <c:v>-0.34756399999999998</c:v>
                </c:pt>
                <c:pt idx="4293">
                  <c:v>-0.34448820000000002</c:v>
                </c:pt>
                <c:pt idx="4294">
                  <c:v>-0.34448820000000002</c:v>
                </c:pt>
                <c:pt idx="4295">
                  <c:v>-0.3414123</c:v>
                </c:pt>
                <c:pt idx="4296">
                  <c:v>-0.33833659999999999</c:v>
                </c:pt>
                <c:pt idx="4297">
                  <c:v>-0.33833659999999999</c:v>
                </c:pt>
                <c:pt idx="4298">
                  <c:v>-0.3414123</c:v>
                </c:pt>
                <c:pt idx="4299">
                  <c:v>-0.3414123</c:v>
                </c:pt>
                <c:pt idx="4300">
                  <c:v>-0.3414123</c:v>
                </c:pt>
                <c:pt idx="4301">
                  <c:v>-0.34448820000000002</c:v>
                </c:pt>
                <c:pt idx="4302">
                  <c:v>-0.34448820000000002</c:v>
                </c:pt>
                <c:pt idx="4303">
                  <c:v>-0.34448820000000002</c:v>
                </c:pt>
                <c:pt idx="4304">
                  <c:v>-0.34448820000000002</c:v>
                </c:pt>
                <c:pt idx="4305">
                  <c:v>-0.34756399999999998</c:v>
                </c:pt>
                <c:pt idx="4306">
                  <c:v>-0.3506397</c:v>
                </c:pt>
                <c:pt idx="4307">
                  <c:v>-0.35371549999999996</c:v>
                </c:pt>
                <c:pt idx="4308">
                  <c:v>-0.35679139999999998</c:v>
                </c:pt>
                <c:pt idx="4309">
                  <c:v>-0.35679139999999998</c:v>
                </c:pt>
                <c:pt idx="4310">
                  <c:v>-0.35371549999999996</c:v>
                </c:pt>
                <c:pt idx="4311">
                  <c:v>-0.35371549999999996</c:v>
                </c:pt>
                <c:pt idx="4312">
                  <c:v>-0.35371549999999996</c:v>
                </c:pt>
                <c:pt idx="4313">
                  <c:v>-0.35679139999999998</c:v>
                </c:pt>
                <c:pt idx="4314">
                  <c:v>-0.35679139999999998</c:v>
                </c:pt>
                <c:pt idx="4315">
                  <c:v>-0.35371549999999996</c:v>
                </c:pt>
                <c:pt idx="4316">
                  <c:v>-0.35371549999999996</c:v>
                </c:pt>
                <c:pt idx="4317">
                  <c:v>-0.35371549999999996</c:v>
                </c:pt>
                <c:pt idx="4318">
                  <c:v>-0.3506397</c:v>
                </c:pt>
                <c:pt idx="4319">
                  <c:v>-0.3506397</c:v>
                </c:pt>
                <c:pt idx="4320">
                  <c:v>-0.3506397</c:v>
                </c:pt>
                <c:pt idx="4321">
                  <c:v>-0.3506397</c:v>
                </c:pt>
                <c:pt idx="4322">
                  <c:v>-0.34756399999999998</c:v>
                </c:pt>
                <c:pt idx="4323">
                  <c:v>-0.34756399999999998</c:v>
                </c:pt>
                <c:pt idx="4324">
                  <c:v>-0.34756399999999998</c:v>
                </c:pt>
                <c:pt idx="4325">
                  <c:v>-0.34756399999999998</c:v>
                </c:pt>
                <c:pt idx="4326">
                  <c:v>-0.34448820000000002</c:v>
                </c:pt>
                <c:pt idx="4327">
                  <c:v>-0.34448820000000002</c:v>
                </c:pt>
                <c:pt idx="4328">
                  <c:v>-0.34756399999999998</c:v>
                </c:pt>
                <c:pt idx="4329">
                  <c:v>-0.3506397</c:v>
                </c:pt>
                <c:pt idx="4330">
                  <c:v>-0.34756399999999998</c:v>
                </c:pt>
                <c:pt idx="4331">
                  <c:v>-0.34756399999999998</c:v>
                </c:pt>
                <c:pt idx="4332">
                  <c:v>-0.3506397</c:v>
                </c:pt>
                <c:pt idx="4333">
                  <c:v>-0.3506397</c:v>
                </c:pt>
                <c:pt idx="4334">
                  <c:v>-0.34756399999999998</c:v>
                </c:pt>
                <c:pt idx="4335">
                  <c:v>-0.34756399999999998</c:v>
                </c:pt>
                <c:pt idx="4336">
                  <c:v>-0.3506397</c:v>
                </c:pt>
                <c:pt idx="4337">
                  <c:v>-0.3506397</c:v>
                </c:pt>
                <c:pt idx="4338">
                  <c:v>-0.34756399999999998</c:v>
                </c:pt>
                <c:pt idx="4339">
                  <c:v>-0.34756399999999998</c:v>
                </c:pt>
                <c:pt idx="4340">
                  <c:v>-0.34448820000000002</c:v>
                </c:pt>
                <c:pt idx="4341">
                  <c:v>-0.34448820000000002</c:v>
                </c:pt>
                <c:pt idx="4342">
                  <c:v>-0.3414123</c:v>
                </c:pt>
                <c:pt idx="4343">
                  <c:v>-0.3414123</c:v>
                </c:pt>
                <c:pt idx="4344">
                  <c:v>-0.34448820000000002</c:v>
                </c:pt>
                <c:pt idx="4345">
                  <c:v>-0.34448820000000002</c:v>
                </c:pt>
                <c:pt idx="4346">
                  <c:v>-0.34448820000000002</c:v>
                </c:pt>
                <c:pt idx="4347">
                  <c:v>-0.34448820000000002</c:v>
                </c:pt>
                <c:pt idx="4348">
                  <c:v>-0.34448820000000002</c:v>
                </c:pt>
                <c:pt idx="4349">
                  <c:v>-0.34448820000000002</c:v>
                </c:pt>
                <c:pt idx="4350">
                  <c:v>-0.34448820000000002</c:v>
                </c:pt>
                <c:pt idx="4351">
                  <c:v>-0.34756399999999998</c:v>
                </c:pt>
                <c:pt idx="4352">
                  <c:v>-0.3506397</c:v>
                </c:pt>
                <c:pt idx="4353">
                  <c:v>-0.3506397</c:v>
                </c:pt>
                <c:pt idx="4354">
                  <c:v>-0.35371549999999996</c:v>
                </c:pt>
                <c:pt idx="4355">
                  <c:v>-0.35679139999999998</c:v>
                </c:pt>
                <c:pt idx="4356">
                  <c:v>-0.35679139999999998</c:v>
                </c:pt>
                <c:pt idx="4357">
                  <c:v>-0.35371549999999996</c:v>
                </c:pt>
                <c:pt idx="4358">
                  <c:v>-0.35371549999999996</c:v>
                </c:pt>
                <c:pt idx="4359">
                  <c:v>-0.35679139999999998</c:v>
                </c:pt>
                <c:pt idx="4360">
                  <c:v>-0.35679139999999998</c:v>
                </c:pt>
                <c:pt idx="4361">
                  <c:v>-0.35679139999999998</c:v>
                </c:pt>
                <c:pt idx="4362">
                  <c:v>-0.35679139999999998</c:v>
                </c:pt>
                <c:pt idx="4363">
                  <c:v>-0.35679139999999998</c:v>
                </c:pt>
                <c:pt idx="4364">
                  <c:v>-0.35371549999999996</c:v>
                </c:pt>
                <c:pt idx="4365">
                  <c:v>-0.35371549999999996</c:v>
                </c:pt>
                <c:pt idx="4366">
                  <c:v>-0.35679139999999998</c:v>
                </c:pt>
                <c:pt idx="4367">
                  <c:v>-0.3598671</c:v>
                </c:pt>
                <c:pt idx="4368">
                  <c:v>-0.35679139999999998</c:v>
                </c:pt>
                <c:pt idx="4369">
                  <c:v>-0.35679139999999998</c:v>
                </c:pt>
                <c:pt idx="4370">
                  <c:v>-0.35679139999999998</c:v>
                </c:pt>
                <c:pt idx="4371">
                  <c:v>-0.35679139999999998</c:v>
                </c:pt>
                <c:pt idx="4372">
                  <c:v>-0.35679139999999998</c:v>
                </c:pt>
                <c:pt idx="4373">
                  <c:v>-0.35679139999999998</c:v>
                </c:pt>
                <c:pt idx="4374">
                  <c:v>-0.35679139999999998</c:v>
                </c:pt>
                <c:pt idx="4375">
                  <c:v>-0.35679139999999998</c:v>
                </c:pt>
                <c:pt idx="4376">
                  <c:v>-0.35679139999999998</c:v>
                </c:pt>
                <c:pt idx="4377">
                  <c:v>-0.35679139999999998</c:v>
                </c:pt>
                <c:pt idx="4378">
                  <c:v>-0.35679139999999998</c:v>
                </c:pt>
                <c:pt idx="4379">
                  <c:v>-0.35679139999999998</c:v>
                </c:pt>
                <c:pt idx="4380">
                  <c:v>-0.35679139999999998</c:v>
                </c:pt>
                <c:pt idx="4381">
                  <c:v>-0.35679139999999998</c:v>
                </c:pt>
                <c:pt idx="4382">
                  <c:v>-0.35371549999999996</c:v>
                </c:pt>
                <c:pt idx="4383">
                  <c:v>-0.35371549999999996</c:v>
                </c:pt>
                <c:pt idx="4384">
                  <c:v>-0.35371549999999996</c:v>
                </c:pt>
                <c:pt idx="4385">
                  <c:v>-0.35371549999999996</c:v>
                </c:pt>
                <c:pt idx="4386">
                  <c:v>-0.35371549999999996</c:v>
                </c:pt>
                <c:pt idx="4387">
                  <c:v>-0.35371549999999996</c:v>
                </c:pt>
                <c:pt idx="4388">
                  <c:v>-0.35371549999999996</c:v>
                </c:pt>
                <c:pt idx="4389">
                  <c:v>-0.35371549999999996</c:v>
                </c:pt>
                <c:pt idx="4390">
                  <c:v>-0.35371549999999996</c:v>
                </c:pt>
                <c:pt idx="4391">
                  <c:v>-0.35371549999999996</c:v>
                </c:pt>
                <c:pt idx="4392">
                  <c:v>-0.35371549999999996</c:v>
                </c:pt>
                <c:pt idx="4393">
                  <c:v>-0.35371549999999996</c:v>
                </c:pt>
                <c:pt idx="4394">
                  <c:v>-0.3506397</c:v>
                </c:pt>
                <c:pt idx="4395">
                  <c:v>-0.3506397</c:v>
                </c:pt>
                <c:pt idx="4396">
                  <c:v>-0.35371549999999996</c:v>
                </c:pt>
                <c:pt idx="4397">
                  <c:v>-0.35371549999999996</c:v>
                </c:pt>
                <c:pt idx="4398">
                  <c:v>-0.3506397</c:v>
                </c:pt>
                <c:pt idx="4399">
                  <c:v>-0.3506397</c:v>
                </c:pt>
                <c:pt idx="4400">
                  <c:v>-0.3506397</c:v>
                </c:pt>
                <c:pt idx="4401">
                  <c:v>-0.35371549999999996</c:v>
                </c:pt>
                <c:pt idx="4402">
                  <c:v>-0.3506397</c:v>
                </c:pt>
                <c:pt idx="4403">
                  <c:v>-0.3506397</c:v>
                </c:pt>
                <c:pt idx="4404">
                  <c:v>-0.35371549999999996</c:v>
                </c:pt>
                <c:pt idx="4405">
                  <c:v>-0.35371549999999996</c:v>
                </c:pt>
                <c:pt idx="4406">
                  <c:v>-0.35371549999999996</c:v>
                </c:pt>
                <c:pt idx="4407">
                  <c:v>-0.35371549999999996</c:v>
                </c:pt>
                <c:pt idx="4408">
                  <c:v>-0.35371549999999996</c:v>
                </c:pt>
                <c:pt idx="4409">
                  <c:v>-0.3506397</c:v>
                </c:pt>
                <c:pt idx="4410">
                  <c:v>-0.3506397</c:v>
                </c:pt>
                <c:pt idx="4411">
                  <c:v>-0.3506397</c:v>
                </c:pt>
                <c:pt idx="4412">
                  <c:v>-0.3506397</c:v>
                </c:pt>
                <c:pt idx="4413">
                  <c:v>-0.3506397</c:v>
                </c:pt>
                <c:pt idx="4414">
                  <c:v>-0.3506397</c:v>
                </c:pt>
                <c:pt idx="4415">
                  <c:v>-0.3506397</c:v>
                </c:pt>
                <c:pt idx="4416">
                  <c:v>-0.3506397</c:v>
                </c:pt>
                <c:pt idx="4417">
                  <c:v>-0.3506397</c:v>
                </c:pt>
                <c:pt idx="4418">
                  <c:v>-0.3506397</c:v>
                </c:pt>
                <c:pt idx="4419">
                  <c:v>-0.3506397</c:v>
                </c:pt>
                <c:pt idx="4420">
                  <c:v>-0.34756399999999998</c:v>
                </c:pt>
                <c:pt idx="4421">
                  <c:v>-0.3506397</c:v>
                </c:pt>
                <c:pt idx="4422">
                  <c:v>-0.35371549999999996</c:v>
                </c:pt>
                <c:pt idx="4423">
                  <c:v>-0.35371549999999996</c:v>
                </c:pt>
                <c:pt idx="4424">
                  <c:v>-0.3506397</c:v>
                </c:pt>
                <c:pt idx="4425">
                  <c:v>-0.3506397</c:v>
                </c:pt>
                <c:pt idx="4426">
                  <c:v>-0.3506397</c:v>
                </c:pt>
                <c:pt idx="4427">
                  <c:v>-0.35371549999999996</c:v>
                </c:pt>
                <c:pt idx="4428">
                  <c:v>-0.3506397</c:v>
                </c:pt>
                <c:pt idx="4429">
                  <c:v>-0.3506397</c:v>
                </c:pt>
                <c:pt idx="4430">
                  <c:v>-0.35371549999999996</c:v>
                </c:pt>
                <c:pt idx="4431">
                  <c:v>-0.35679139999999998</c:v>
                </c:pt>
                <c:pt idx="4432">
                  <c:v>-0.35371549999999996</c:v>
                </c:pt>
                <c:pt idx="4433">
                  <c:v>-0.3506397</c:v>
                </c:pt>
                <c:pt idx="4434">
                  <c:v>-0.35371549999999996</c:v>
                </c:pt>
                <c:pt idx="4435">
                  <c:v>-0.35371549999999996</c:v>
                </c:pt>
                <c:pt idx="4436">
                  <c:v>-0.35371549999999996</c:v>
                </c:pt>
                <c:pt idx="4437">
                  <c:v>-0.3506397</c:v>
                </c:pt>
                <c:pt idx="4438">
                  <c:v>-0.35371549999999996</c:v>
                </c:pt>
                <c:pt idx="4439">
                  <c:v>-0.35679139999999998</c:v>
                </c:pt>
                <c:pt idx="4440">
                  <c:v>-0.3506397</c:v>
                </c:pt>
                <c:pt idx="4441">
                  <c:v>-0.35371549999999996</c:v>
                </c:pt>
                <c:pt idx="4442">
                  <c:v>-0.3598671</c:v>
                </c:pt>
                <c:pt idx="4443">
                  <c:v>-0.3598671</c:v>
                </c:pt>
                <c:pt idx="4444">
                  <c:v>-0.35679139999999998</c:v>
                </c:pt>
                <c:pt idx="4445">
                  <c:v>-0.35679139999999998</c:v>
                </c:pt>
                <c:pt idx="4446">
                  <c:v>-0.3598671</c:v>
                </c:pt>
                <c:pt idx="4447">
                  <c:v>-0.3598671</c:v>
                </c:pt>
                <c:pt idx="4448">
                  <c:v>-0.3598671</c:v>
                </c:pt>
                <c:pt idx="4449">
                  <c:v>-0.3598671</c:v>
                </c:pt>
                <c:pt idx="4450">
                  <c:v>-0.35679139999999998</c:v>
                </c:pt>
                <c:pt idx="4451">
                  <c:v>-0.35679139999999998</c:v>
                </c:pt>
                <c:pt idx="4452">
                  <c:v>-0.35679139999999998</c:v>
                </c:pt>
                <c:pt idx="4453">
                  <c:v>-0.35679139999999998</c:v>
                </c:pt>
                <c:pt idx="4454">
                  <c:v>-0.35679139999999998</c:v>
                </c:pt>
                <c:pt idx="4455">
                  <c:v>-0.35371549999999996</c:v>
                </c:pt>
                <c:pt idx="4456">
                  <c:v>-0.35371549999999996</c:v>
                </c:pt>
                <c:pt idx="4457">
                  <c:v>-0.35371549999999996</c:v>
                </c:pt>
                <c:pt idx="4458">
                  <c:v>-0.3506397</c:v>
                </c:pt>
                <c:pt idx="4459">
                  <c:v>-0.3506397</c:v>
                </c:pt>
                <c:pt idx="4460">
                  <c:v>-0.3506397</c:v>
                </c:pt>
                <c:pt idx="4461">
                  <c:v>-0.3506397</c:v>
                </c:pt>
                <c:pt idx="4462">
                  <c:v>-0.34756399999999998</c:v>
                </c:pt>
                <c:pt idx="4463">
                  <c:v>-0.34448820000000002</c:v>
                </c:pt>
                <c:pt idx="4464">
                  <c:v>-0.34448820000000002</c:v>
                </c:pt>
                <c:pt idx="4465">
                  <c:v>-0.34756399999999998</c:v>
                </c:pt>
                <c:pt idx="4466">
                  <c:v>-0.34756399999999998</c:v>
                </c:pt>
                <c:pt idx="4467">
                  <c:v>-0.34756399999999998</c:v>
                </c:pt>
                <c:pt idx="4468">
                  <c:v>-0.34448820000000002</c:v>
                </c:pt>
                <c:pt idx="4469">
                  <c:v>-0.34756399999999998</c:v>
                </c:pt>
                <c:pt idx="4470">
                  <c:v>-0.34448820000000002</c:v>
                </c:pt>
                <c:pt idx="4471">
                  <c:v>-0.34448820000000002</c:v>
                </c:pt>
                <c:pt idx="4472">
                  <c:v>-0.34756399999999998</c:v>
                </c:pt>
                <c:pt idx="4473">
                  <c:v>-0.34756399999999998</c:v>
                </c:pt>
                <c:pt idx="4474">
                  <c:v>-0.34756399999999998</c:v>
                </c:pt>
                <c:pt idx="4475">
                  <c:v>-0.34756399999999998</c:v>
                </c:pt>
                <c:pt idx="4476">
                  <c:v>-0.3506397</c:v>
                </c:pt>
                <c:pt idx="4477">
                  <c:v>-0.3506397</c:v>
                </c:pt>
                <c:pt idx="4478">
                  <c:v>-0.3506397</c:v>
                </c:pt>
                <c:pt idx="4479">
                  <c:v>-0.3506397</c:v>
                </c:pt>
                <c:pt idx="4480">
                  <c:v>-0.3506397</c:v>
                </c:pt>
                <c:pt idx="4481">
                  <c:v>-0.3506397</c:v>
                </c:pt>
                <c:pt idx="4482">
                  <c:v>-0.3506397</c:v>
                </c:pt>
                <c:pt idx="4483">
                  <c:v>-0.3506397</c:v>
                </c:pt>
                <c:pt idx="4484">
                  <c:v>-0.3506397</c:v>
                </c:pt>
                <c:pt idx="4485">
                  <c:v>-0.34756399999999998</c:v>
                </c:pt>
                <c:pt idx="4486">
                  <c:v>-0.34756399999999998</c:v>
                </c:pt>
                <c:pt idx="4487">
                  <c:v>-0.34756399999999998</c:v>
                </c:pt>
                <c:pt idx="4488">
                  <c:v>-0.34756399999999998</c:v>
                </c:pt>
                <c:pt idx="4489">
                  <c:v>-0.34756399999999998</c:v>
                </c:pt>
                <c:pt idx="4490">
                  <c:v>-0.34756399999999998</c:v>
                </c:pt>
                <c:pt idx="4491">
                  <c:v>-0.3506397</c:v>
                </c:pt>
                <c:pt idx="4492">
                  <c:v>-0.35371549999999996</c:v>
                </c:pt>
                <c:pt idx="4493">
                  <c:v>-0.3506397</c:v>
                </c:pt>
                <c:pt idx="4494">
                  <c:v>-0.34756399999999998</c:v>
                </c:pt>
                <c:pt idx="4495">
                  <c:v>-0.3506397</c:v>
                </c:pt>
                <c:pt idx="4496">
                  <c:v>-0.34756399999999998</c:v>
                </c:pt>
                <c:pt idx="4497">
                  <c:v>-0.34448820000000002</c:v>
                </c:pt>
                <c:pt idx="4498">
                  <c:v>-0.34448820000000002</c:v>
                </c:pt>
                <c:pt idx="4499">
                  <c:v>-0.34756399999999998</c:v>
                </c:pt>
                <c:pt idx="4500">
                  <c:v>-0.34448820000000002</c:v>
                </c:pt>
                <c:pt idx="4501">
                  <c:v>-0.3414123</c:v>
                </c:pt>
                <c:pt idx="4502">
                  <c:v>-0.3414123</c:v>
                </c:pt>
                <c:pt idx="4503">
                  <c:v>-0.34448820000000002</c:v>
                </c:pt>
                <c:pt idx="4504">
                  <c:v>-0.34448820000000002</c:v>
                </c:pt>
                <c:pt idx="4505">
                  <c:v>-0.34448820000000002</c:v>
                </c:pt>
                <c:pt idx="4506">
                  <c:v>-0.34756399999999998</c:v>
                </c:pt>
                <c:pt idx="4507">
                  <c:v>-0.34756399999999998</c:v>
                </c:pt>
                <c:pt idx="4508">
                  <c:v>-0.34756399999999998</c:v>
                </c:pt>
                <c:pt idx="4509">
                  <c:v>-0.34756399999999998</c:v>
                </c:pt>
                <c:pt idx="4510">
                  <c:v>-0.34756399999999998</c:v>
                </c:pt>
                <c:pt idx="4511">
                  <c:v>-0.34448820000000002</c:v>
                </c:pt>
                <c:pt idx="4512">
                  <c:v>-0.3414123</c:v>
                </c:pt>
                <c:pt idx="4513">
                  <c:v>-0.3414123</c:v>
                </c:pt>
                <c:pt idx="4514">
                  <c:v>-0.34448820000000002</c:v>
                </c:pt>
                <c:pt idx="4515">
                  <c:v>-0.34756399999999998</c:v>
                </c:pt>
                <c:pt idx="4516">
                  <c:v>-0.34756399999999998</c:v>
                </c:pt>
                <c:pt idx="4517">
                  <c:v>-0.34756399999999998</c:v>
                </c:pt>
                <c:pt idx="4518">
                  <c:v>-0.34756399999999998</c:v>
                </c:pt>
                <c:pt idx="4519">
                  <c:v>-0.3506397</c:v>
                </c:pt>
                <c:pt idx="4520">
                  <c:v>-0.3506397</c:v>
                </c:pt>
                <c:pt idx="4521">
                  <c:v>-0.3506397</c:v>
                </c:pt>
                <c:pt idx="4522">
                  <c:v>-0.3506397</c:v>
                </c:pt>
                <c:pt idx="4523">
                  <c:v>-0.3506397</c:v>
                </c:pt>
                <c:pt idx="4524">
                  <c:v>-0.3506397</c:v>
                </c:pt>
                <c:pt idx="4525">
                  <c:v>-0.3506397</c:v>
                </c:pt>
                <c:pt idx="4526">
                  <c:v>-0.35371549999999996</c:v>
                </c:pt>
                <c:pt idx="4527">
                  <c:v>-0.35679139999999998</c:v>
                </c:pt>
                <c:pt idx="4528">
                  <c:v>-0.35371549999999996</c:v>
                </c:pt>
                <c:pt idx="4529">
                  <c:v>-0.35679139999999998</c:v>
                </c:pt>
                <c:pt idx="4530">
                  <c:v>-0.35679139999999998</c:v>
                </c:pt>
                <c:pt idx="4531">
                  <c:v>-0.35679139999999998</c:v>
                </c:pt>
                <c:pt idx="4532">
                  <c:v>-0.35679139999999998</c:v>
                </c:pt>
                <c:pt idx="4533">
                  <c:v>-0.35679139999999998</c:v>
                </c:pt>
                <c:pt idx="4534">
                  <c:v>-0.35371549999999996</c:v>
                </c:pt>
                <c:pt idx="4535">
                  <c:v>-0.35371549999999996</c:v>
                </c:pt>
                <c:pt idx="4536">
                  <c:v>-0.35371549999999996</c:v>
                </c:pt>
                <c:pt idx="4537">
                  <c:v>-0.35371549999999996</c:v>
                </c:pt>
                <c:pt idx="4538">
                  <c:v>-0.3506397</c:v>
                </c:pt>
                <c:pt idx="4539">
                  <c:v>-0.3506397</c:v>
                </c:pt>
                <c:pt idx="4540">
                  <c:v>-0.3506397</c:v>
                </c:pt>
                <c:pt idx="4541">
                  <c:v>-0.3506397</c:v>
                </c:pt>
                <c:pt idx="4542">
                  <c:v>-0.3506397</c:v>
                </c:pt>
                <c:pt idx="4543">
                  <c:v>-0.34756399999999998</c:v>
                </c:pt>
                <c:pt idx="4544">
                  <c:v>-0.3506397</c:v>
                </c:pt>
                <c:pt idx="4545">
                  <c:v>-0.3506397</c:v>
                </c:pt>
                <c:pt idx="4546">
                  <c:v>-0.3506397</c:v>
                </c:pt>
                <c:pt idx="4547">
                  <c:v>-0.34756399999999998</c:v>
                </c:pt>
                <c:pt idx="4548">
                  <c:v>-0.34756399999999998</c:v>
                </c:pt>
                <c:pt idx="4549">
                  <c:v>-0.34756399999999998</c:v>
                </c:pt>
                <c:pt idx="4550">
                  <c:v>-0.34756399999999998</c:v>
                </c:pt>
                <c:pt idx="4551">
                  <c:v>-0.34756399999999998</c:v>
                </c:pt>
                <c:pt idx="4552">
                  <c:v>-0.3506397</c:v>
                </c:pt>
                <c:pt idx="4553">
                  <c:v>-0.3506397</c:v>
                </c:pt>
                <c:pt idx="4554">
                  <c:v>-0.34756399999999998</c:v>
                </c:pt>
                <c:pt idx="4555">
                  <c:v>-0.34756399999999998</c:v>
                </c:pt>
                <c:pt idx="4556">
                  <c:v>-0.34756399999999998</c:v>
                </c:pt>
                <c:pt idx="4557">
                  <c:v>-0.34448820000000002</c:v>
                </c:pt>
                <c:pt idx="4558">
                  <c:v>-0.34448820000000002</c:v>
                </c:pt>
                <c:pt idx="4559">
                  <c:v>-0.34448820000000002</c:v>
                </c:pt>
                <c:pt idx="4560">
                  <c:v>-0.34756399999999998</c:v>
                </c:pt>
                <c:pt idx="4561">
                  <c:v>-0.34448820000000002</c:v>
                </c:pt>
                <c:pt idx="4562">
                  <c:v>-0.3414123</c:v>
                </c:pt>
                <c:pt idx="4563">
                  <c:v>-0.3414123</c:v>
                </c:pt>
                <c:pt idx="4564">
                  <c:v>-0.33833659999999999</c:v>
                </c:pt>
                <c:pt idx="4565">
                  <c:v>-0.33833659999999999</c:v>
                </c:pt>
                <c:pt idx="4566">
                  <c:v>-0.33833659999999999</c:v>
                </c:pt>
                <c:pt idx="4567">
                  <c:v>-0.3414123</c:v>
                </c:pt>
                <c:pt idx="4568">
                  <c:v>-0.34448820000000002</c:v>
                </c:pt>
                <c:pt idx="4569">
                  <c:v>-0.3414123</c:v>
                </c:pt>
                <c:pt idx="4570">
                  <c:v>-0.3414123</c:v>
                </c:pt>
                <c:pt idx="4571">
                  <c:v>-0.3414123</c:v>
                </c:pt>
                <c:pt idx="4572">
                  <c:v>-0.34448820000000002</c:v>
                </c:pt>
                <c:pt idx="4573">
                  <c:v>-0.34448820000000002</c:v>
                </c:pt>
                <c:pt idx="4574">
                  <c:v>-0.34448820000000002</c:v>
                </c:pt>
                <c:pt idx="4575">
                  <c:v>-0.34756399999999998</c:v>
                </c:pt>
                <c:pt idx="4576">
                  <c:v>-0.3506397</c:v>
                </c:pt>
                <c:pt idx="4577">
                  <c:v>-0.3506397</c:v>
                </c:pt>
                <c:pt idx="4578">
                  <c:v>-0.3506397</c:v>
                </c:pt>
                <c:pt idx="4579">
                  <c:v>-0.3506397</c:v>
                </c:pt>
                <c:pt idx="4580">
                  <c:v>-0.3506397</c:v>
                </c:pt>
                <c:pt idx="4581">
                  <c:v>-0.3506397</c:v>
                </c:pt>
                <c:pt idx="4582">
                  <c:v>-0.3506397</c:v>
                </c:pt>
                <c:pt idx="4583">
                  <c:v>-0.3506397</c:v>
                </c:pt>
                <c:pt idx="4584">
                  <c:v>-0.3506397</c:v>
                </c:pt>
                <c:pt idx="4585">
                  <c:v>-0.34756399999999998</c:v>
                </c:pt>
                <c:pt idx="4586">
                  <c:v>-0.34756399999999998</c:v>
                </c:pt>
                <c:pt idx="4587">
                  <c:v>-0.34756399999999998</c:v>
                </c:pt>
                <c:pt idx="4588">
                  <c:v>-0.34448820000000002</c:v>
                </c:pt>
                <c:pt idx="4589">
                  <c:v>-0.34448820000000002</c:v>
                </c:pt>
                <c:pt idx="4590">
                  <c:v>-0.34448820000000002</c:v>
                </c:pt>
                <c:pt idx="4591">
                  <c:v>-0.34448820000000002</c:v>
                </c:pt>
                <c:pt idx="4592">
                  <c:v>-0.3414123</c:v>
                </c:pt>
                <c:pt idx="4593">
                  <c:v>-0.3414123</c:v>
                </c:pt>
                <c:pt idx="4594">
                  <c:v>-0.3414123</c:v>
                </c:pt>
                <c:pt idx="4595">
                  <c:v>-0.34448820000000002</c:v>
                </c:pt>
                <c:pt idx="4596">
                  <c:v>-0.34448820000000002</c:v>
                </c:pt>
                <c:pt idx="4597">
                  <c:v>-0.34448820000000002</c:v>
                </c:pt>
                <c:pt idx="4598">
                  <c:v>-0.34448820000000002</c:v>
                </c:pt>
                <c:pt idx="4599">
                  <c:v>-0.34448820000000002</c:v>
                </c:pt>
                <c:pt idx="4600">
                  <c:v>-0.3414123</c:v>
                </c:pt>
                <c:pt idx="4601">
                  <c:v>-0.3414123</c:v>
                </c:pt>
                <c:pt idx="4602">
                  <c:v>-0.3414123</c:v>
                </c:pt>
                <c:pt idx="4603">
                  <c:v>-0.3414123</c:v>
                </c:pt>
                <c:pt idx="4604">
                  <c:v>-0.3414123</c:v>
                </c:pt>
                <c:pt idx="4605">
                  <c:v>-0.3414123</c:v>
                </c:pt>
                <c:pt idx="4606">
                  <c:v>-0.3414123</c:v>
                </c:pt>
                <c:pt idx="4607">
                  <c:v>-0.3414123</c:v>
                </c:pt>
                <c:pt idx="4608">
                  <c:v>-0.3414123</c:v>
                </c:pt>
                <c:pt idx="4609">
                  <c:v>-0.3414123</c:v>
                </c:pt>
                <c:pt idx="4610">
                  <c:v>-0.34448820000000002</c:v>
                </c:pt>
                <c:pt idx="4611">
                  <c:v>-0.3414123</c:v>
                </c:pt>
                <c:pt idx="4612">
                  <c:v>-0.3414123</c:v>
                </c:pt>
                <c:pt idx="4613">
                  <c:v>-0.34448820000000002</c:v>
                </c:pt>
                <c:pt idx="4614">
                  <c:v>-0.34448820000000002</c:v>
                </c:pt>
                <c:pt idx="4615">
                  <c:v>-0.34448820000000002</c:v>
                </c:pt>
                <c:pt idx="4616">
                  <c:v>-0.34448820000000002</c:v>
                </c:pt>
                <c:pt idx="4617">
                  <c:v>-0.34756399999999998</c:v>
                </c:pt>
                <c:pt idx="4618">
                  <c:v>-0.34756399999999998</c:v>
                </c:pt>
                <c:pt idx="4619">
                  <c:v>-0.34756399999999998</c:v>
                </c:pt>
                <c:pt idx="4620">
                  <c:v>-0.3506397</c:v>
                </c:pt>
                <c:pt idx="4621">
                  <c:v>-0.35371549999999996</c:v>
                </c:pt>
                <c:pt idx="4622">
                  <c:v>-0.3506397</c:v>
                </c:pt>
                <c:pt idx="4623">
                  <c:v>-0.34756399999999998</c:v>
                </c:pt>
                <c:pt idx="4624">
                  <c:v>-0.3506397</c:v>
                </c:pt>
                <c:pt idx="4625">
                  <c:v>-0.3506397</c:v>
                </c:pt>
                <c:pt idx="4626">
                  <c:v>-0.3506397</c:v>
                </c:pt>
                <c:pt idx="4627">
                  <c:v>-0.3506397</c:v>
                </c:pt>
                <c:pt idx="4628">
                  <c:v>-0.3506397</c:v>
                </c:pt>
                <c:pt idx="4629">
                  <c:v>-0.3506397</c:v>
                </c:pt>
                <c:pt idx="4630">
                  <c:v>-0.3506397</c:v>
                </c:pt>
                <c:pt idx="4631">
                  <c:v>-0.35371549999999996</c:v>
                </c:pt>
                <c:pt idx="4632">
                  <c:v>-0.35371549999999996</c:v>
                </c:pt>
                <c:pt idx="4633">
                  <c:v>-0.35679139999999998</c:v>
                </c:pt>
                <c:pt idx="4634">
                  <c:v>-0.3598671</c:v>
                </c:pt>
                <c:pt idx="4635">
                  <c:v>-0.3598671</c:v>
                </c:pt>
                <c:pt idx="4636">
                  <c:v>-0.3598671</c:v>
                </c:pt>
                <c:pt idx="4637">
                  <c:v>-0.3598671</c:v>
                </c:pt>
                <c:pt idx="4638">
                  <c:v>-0.3598671</c:v>
                </c:pt>
                <c:pt idx="4639">
                  <c:v>-0.36294289999999996</c:v>
                </c:pt>
                <c:pt idx="4640">
                  <c:v>-0.36294289999999996</c:v>
                </c:pt>
                <c:pt idx="4641">
                  <c:v>-0.36294289999999996</c:v>
                </c:pt>
                <c:pt idx="4642">
                  <c:v>-0.36294289999999996</c:v>
                </c:pt>
                <c:pt idx="4643">
                  <c:v>-0.36601870000000003</c:v>
                </c:pt>
                <c:pt idx="4644">
                  <c:v>-0.36601870000000003</c:v>
                </c:pt>
                <c:pt idx="4645">
                  <c:v>-0.36601870000000003</c:v>
                </c:pt>
                <c:pt idx="4646">
                  <c:v>-0.36601870000000003</c:v>
                </c:pt>
                <c:pt idx="4647">
                  <c:v>-0.36909449999999999</c:v>
                </c:pt>
                <c:pt idx="4648">
                  <c:v>-0.36909449999999999</c:v>
                </c:pt>
                <c:pt idx="4649">
                  <c:v>-0.36909449999999999</c:v>
                </c:pt>
                <c:pt idx="4650">
                  <c:v>-0.36909449999999999</c:v>
                </c:pt>
                <c:pt idx="4651">
                  <c:v>-0.37217020000000001</c:v>
                </c:pt>
                <c:pt idx="4652">
                  <c:v>-0.37217020000000001</c:v>
                </c:pt>
                <c:pt idx="4653">
                  <c:v>-0.37217020000000001</c:v>
                </c:pt>
                <c:pt idx="4654">
                  <c:v>-0.37217020000000001</c:v>
                </c:pt>
                <c:pt idx="4655">
                  <c:v>-0.37217020000000001</c:v>
                </c:pt>
                <c:pt idx="4656">
                  <c:v>-0.37217020000000001</c:v>
                </c:pt>
                <c:pt idx="4657">
                  <c:v>-0.36909449999999999</c:v>
                </c:pt>
                <c:pt idx="4658">
                  <c:v>-0.36909449999999999</c:v>
                </c:pt>
                <c:pt idx="4659">
                  <c:v>-0.37217020000000001</c:v>
                </c:pt>
                <c:pt idx="4660">
                  <c:v>-0.37217020000000001</c:v>
                </c:pt>
                <c:pt idx="4661">
                  <c:v>-0.36909449999999999</c:v>
                </c:pt>
                <c:pt idx="4662">
                  <c:v>-0.36909449999999999</c:v>
                </c:pt>
                <c:pt idx="4663">
                  <c:v>-0.37217020000000001</c:v>
                </c:pt>
                <c:pt idx="4664">
                  <c:v>-0.37217020000000001</c:v>
                </c:pt>
                <c:pt idx="4665">
                  <c:v>-0.37524599999999997</c:v>
                </c:pt>
                <c:pt idx="4666">
                  <c:v>-0.37524599999999997</c:v>
                </c:pt>
                <c:pt idx="4667">
                  <c:v>-0.37524599999999997</c:v>
                </c:pt>
                <c:pt idx="4668">
                  <c:v>-0.37524599999999997</c:v>
                </c:pt>
                <c:pt idx="4669">
                  <c:v>-0.37832179999999993</c:v>
                </c:pt>
                <c:pt idx="4670">
                  <c:v>-0.3813976</c:v>
                </c:pt>
                <c:pt idx="4671">
                  <c:v>-0.3813976</c:v>
                </c:pt>
                <c:pt idx="4672">
                  <c:v>-0.3813976</c:v>
                </c:pt>
                <c:pt idx="4673">
                  <c:v>-0.3813976</c:v>
                </c:pt>
                <c:pt idx="4674">
                  <c:v>-0.3813976</c:v>
                </c:pt>
                <c:pt idx="4675">
                  <c:v>-0.3813976</c:v>
                </c:pt>
                <c:pt idx="4676">
                  <c:v>-0.3813976</c:v>
                </c:pt>
                <c:pt idx="4677">
                  <c:v>-0.37832179999999993</c:v>
                </c:pt>
                <c:pt idx="4678">
                  <c:v>-0.37524599999999997</c:v>
                </c:pt>
                <c:pt idx="4679">
                  <c:v>-0.37524599999999997</c:v>
                </c:pt>
                <c:pt idx="4680">
                  <c:v>-0.37524599999999997</c:v>
                </c:pt>
                <c:pt idx="4681">
                  <c:v>-0.37524599999999997</c:v>
                </c:pt>
                <c:pt idx="4682">
                  <c:v>-0.37524599999999997</c:v>
                </c:pt>
                <c:pt idx="4683">
                  <c:v>-0.37217020000000001</c:v>
                </c:pt>
                <c:pt idx="4684">
                  <c:v>-0.37217020000000001</c:v>
                </c:pt>
                <c:pt idx="4685">
                  <c:v>-0.37524599999999997</c:v>
                </c:pt>
                <c:pt idx="4686">
                  <c:v>-0.37217020000000001</c:v>
                </c:pt>
                <c:pt idx="4687">
                  <c:v>-0.36909449999999999</c:v>
                </c:pt>
                <c:pt idx="4688">
                  <c:v>-0.36909449999999999</c:v>
                </c:pt>
                <c:pt idx="4689">
                  <c:v>-0.36909449999999999</c:v>
                </c:pt>
                <c:pt idx="4690">
                  <c:v>-0.37217020000000001</c:v>
                </c:pt>
                <c:pt idx="4691">
                  <c:v>-0.37217020000000001</c:v>
                </c:pt>
                <c:pt idx="4692">
                  <c:v>-0.37217020000000001</c:v>
                </c:pt>
                <c:pt idx="4693">
                  <c:v>-0.37524599999999997</c:v>
                </c:pt>
                <c:pt idx="4694">
                  <c:v>-0.37832179999999993</c:v>
                </c:pt>
                <c:pt idx="4695">
                  <c:v>-0.37524599999999997</c:v>
                </c:pt>
                <c:pt idx="4696">
                  <c:v>-0.37524599999999997</c:v>
                </c:pt>
                <c:pt idx="4697">
                  <c:v>-0.37217020000000001</c:v>
                </c:pt>
                <c:pt idx="4698">
                  <c:v>-0.36909449999999999</c:v>
                </c:pt>
                <c:pt idx="4699">
                  <c:v>-0.37217020000000001</c:v>
                </c:pt>
                <c:pt idx="4700">
                  <c:v>-0.37217020000000001</c:v>
                </c:pt>
                <c:pt idx="4701">
                  <c:v>-0.37524599999999997</c:v>
                </c:pt>
                <c:pt idx="4702">
                  <c:v>-0.37217020000000001</c:v>
                </c:pt>
                <c:pt idx="4703">
                  <c:v>-0.37217020000000001</c:v>
                </c:pt>
                <c:pt idx="4704">
                  <c:v>-0.37217020000000001</c:v>
                </c:pt>
                <c:pt idx="4705">
                  <c:v>-0.36909449999999999</c:v>
                </c:pt>
                <c:pt idx="4706">
                  <c:v>-0.36909449999999999</c:v>
                </c:pt>
                <c:pt idx="4707">
                  <c:v>-0.37217020000000001</c:v>
                </c:pt>
                <c:pt idx="4708">
                  <c:v>-0.37217020000000001</c:v>
                </c:pt>
                <c:pt idx="4709">
                  <c:v>-0.37217020000000001</c:v>
                </c:pt>
                <c:pt idx="4710">
                  <c:v>-0.36909449999999999</c:v>
                </c:pt>
                <c:pt idx="4711">
                  <c:v>-0.37217020000000001</c:v>
                </c:pt>
                <c:pt idx="4712">
                  <c:v>-0.37524599999999997</c:v>
                </c:pt>
                <c:pt idx="4713">
                  <c:v>-0.37832179999999993</c:v>
                </c:pt>
                <c:pt idx="4714">
                  <c:v>-0.37832179999999993</c:v>
                </c:pt>
                <c:pt idx="4715">
                  <c:v>-0.3813976</c:v>
                </c:pt>
                <c:pt idx="4716">
                  <c:v>-0.3813976</c:v>
                </c:pt>
                <c:pt idx="4717">
                  <c:v>-0.3813976</c:v>
                </c:pt>
                <c:pt idx="4718">
                  <c:v>-0.3813976</c:v>
                </c:pt>
                <c:pt idx="4719">
                  <c:v>-0.3813976</c:v>
                </c:pt>
                <c:pt idx="4720">
                  <c:v>-0.3813976</c:v>
                </c:pt>
                <c:pt idx="4721">
                  <c:v>-0.3813976</c:v>
                </c:pt>
                <c:pt idx="4722">
                  <c:v>-0.3813976</c:v>
                </c:pt>
                <c:pt idx="4723">
                  <c:v>-0.3813976</c:v>
                </c:pt>
                <c:pt idx="4724">
                  <c:v>-0.38447339999999997</c:v>
                </c:pt>
                <c:pt idx="4725">
                  <c:v>-0.3813976</c:v>
                </c:pt>
                <c:pt idx="4726">
                  <c:v>-0.38447339999999997</c:v>
                </c:pt>
                <c:pt idx="4727">
                  <c:v>-0.38754920000000004</c:v>
                </c:pt>
                <c:pt idx="4728">
                  <c:v>-0.38447339999999997</c:v>
                </c:pt>
                <c:pt idx="4729">
                  <c:v>-0.38447339999999997</c:v>
                </c:pt>
                <c:pt idx="4730">
                  <c:v>-0.38447339999999997</c:v>
                </c:pt>
                <c:pt idx="4731">
                  <c:v>-0.38447339999999997</c:v>
                </c:pt>
                <c:pt idx="4732">
                  <c:v>-0.3813976</c:v>
                </c:pt>
                <c:pt idx="4733">
                  <c:v>-0.3813976</c:v>
                </c:pt>
                <c:pt idx="4734">
                  <c:v>-0.38447339999999997</c:v>
                </c:pt>
                <c:pt idx="4735">
                  <c:v>-0.38447339999999997</c:v>
                </c:pt>
                <c:pt idx="4736">
                  <c:v>-0.38754920000000004</c:v>
                </c:pt>
                <c:pt idx="4737">
                  <c:v>-0.38754920000000004</c:v>
                </c:pt>
                <c:pt idx="4738">
                  <c:v>-0.39062489999999994</c:v>
                </c:pt>
                <c:pt idx="4739">
                  <c:v>-0.39370079999999996</c:v>
                </c:pt>
                <c:pt idx="4740">
                  <c:v>-0.39370079999999996</c:v>
                </c:pt>
                <c:pt idx="4741">
                  <c:v>-0.39677649999999998</c:v>
                </c:pt>
                <c:pt idx="4742">
                  <c:v>-0.39985229999999994</c:v>
                </c:pt>
                <c:pt idx="4743">
                  <c:v>-0.39985229999999994</c:v>
                </c:pt>
                <c:pt idx="4744">
                  <c:v>-0.39985229999999994</c:v>
                </c:pt>
                <c:pt idx="4745">
                  <c:v>-0.39985229999999994</c:v>
                </c:pt>
                <c:pt idx="4746">
                  <c:v>-0.40292810000000001</c:v>
                </c:pt>
                <c:pt idx="4747">
                  <c:v>-0.39985229999999994</c:v>
                </c:pt>
                <c:pt idx="4748">
                  <c:v>-0.39677649999999998</c:v>
                </c:pt>
                <c:pt idx="4749">
                  <c:v>-0.39677649999999998</c:v>
                </c:pt>
                <c:pt idx="4750">
                  <c:v>-0.39677649999999998</c:v>
                </c:pt>
                <c:pt idx="4751">
                  <c:v>-0.39677649999999998</c:v>
                </c:pt>
                <c:pt idx="4752">
                  <c:v>-0.39677649999999998</c:v>
                </c:pt>
                <c:pt idx="4753">
                  <c:v>-0.39677649999999998</c:v>
                </c:pt>
                <c:pt idx="4754">
                  <c:v>-0.39985229999999994</c:v>
                </c:pt>
                <c:pt idx="4755">
                  <c:v>-0.39677649999999998</c:v>
                </c:pt>
                <c:pt idx="4756">
                  <c:v>-0.39677649999999998</c:v>
                </c:pt>
                <c:pt idx="4757">
                  <c:v>-0.39985229999999994</c:v>
                </c:pt>
                <c:pt idx="4758">
                  <c:v>-0.39985229999999994</c:v>
                </c:pt>
                <c:pt idx="4759">
                  <c:v>-0.39677649999999998</c:v>
                </c:pt>
                <c:pt idx="4760">
                  <c:v>-0.39677649999999998</c:v>
                </c:pt>
                <c:pt idx="4761">
                  <c:v>-0.39985229999999994</c:v>
                </c:pt>
                <c:pt idx="4762">
                  <c:v>-0.39677649999999998</c:v>
                </c:pt>
                <c:pt idx="4763">
                  <c:v>-0.39677649999999998</c:v>
                </c:pt>
                <c:pt idx="4764">
                  <c:v>-0.39985229999999994</c:v>
                </c:pt>
                <c:pt idx="4765">
                  <c:v>-0.39985229999999994</c:v>
                </c:pt>
                <c:pt idx="4766">
                  <c:v>-0.40292810000000001</c:v>
                </c:pt>
                <c:pt idx="4767">
                  <c:v>-0.40292810000000001</c:v>
                </c:pt>
                <c:pt idx="4768">
                  <c:v>-0.40292810000000001</c:v>
                </c:pt>
                <c:pt idx="4769">
                  <c:v>-0.40600389999999997</c:v>
                </c:pt>
                <c:pt idx="4770">
                  <c:v>-0.40292810000000001</c:v>
                </c:pt>
                <c:pt idx="4771">
                  <c:v>-0.39985229999999994</c:v>
                </c:pt>
                <c:pt idx="4772">
                  <c:v>-0.39985229999999994</c:v>
                </c:pt>
                <c:pt idx="4773">
                  <c:v>-0.40292810000000001</c:v>
                </c:pt>
                <c:pt idx="4774">
                  <c:v>-0.40292810000000001</c:v>
                </c:pt>
                <c:pt idx="4775">
                  <c:v>-0.39985229999999994</c:v>
                </c:pt>
                <c:pt idx="4776">
                  <c:v>-0.40292810000000001</c:v>
                </c:pt>
                <c:pt idx="4777">
                  <c:v>-0.40600389999999997</c:v>
                </c:pt>
                <c:pt idx="4778">
                  <c:v>-0.40600389999999997</c:v>
                </c:pt>
                <c:pt idx="4779">
                  <c:v>-0.40600389999999997</c:v>
                </c:pt>
                <c:pt idx="4780">
                  <c:v>-0.40907969999999994</c:v>
                </c:pt>
                <c:pt idx="4781">
                  <c:v>-0.40907969999999994</c:v>
                </c:pt>
                <c:pt idx="4782">
                  <c:v>-0.40600389999999997</c:v>
                </c:pt>
                <c:pt idx="4783">
                  <c:v>-0.40292810000000001</c:v>
                </c:pt>
                <c:pt idx="4784">
                  <c:v>-0.40600389999999997</c:v>
                </c:pt>
                <c:pt idx="4785">
                  <c:v>-0.40292810000000001</c:v>
                </c:pt>
                <c:pt idx="4786">
                  <c:v>-0.40600389999999997</c:v>
                </c:pt>
                <c:pt idx="4787">
                  <c:v>-0.40600389999999997</c:v>
                </c:pt>
                <c:pt idx="4788">
                  <c:v>-0.40907969999999994</c:v>
                </c:pt>
                <c:pt idx="4789">
                  <c:v>-0.40907969999999994</c:v>
                </c:pt>
                <c:pt idx="4790">
                  <c:v>-0.40907969999999994</c:v>
                </c:pt>
                <c:pt idx="4791">
                  <c:v>-0.41215550000000001</c:v>
                </c:pt>
                <c:pt idx="4792">
                  <c:v>-0.40907969999999994</c:v>
                </c:pt>
                <c:pt idx="4793">
                  <c:v>-0.40907969999999994</c:v>
                </c:pt>
                <c:pt idx="4794">
                  <c:v>-0.40907969999999994</c:v>
                </c:pt>
                <c:pt idx="4795">
                  <c:v>-0.41215550000000001</c:v>
                </c:pt>
                <c:pt idx="4796">
                  <c:v>-0.41215550000000001</c:v>
                </c:pt>
                <c:pt idx="4797">
                  <c:v>-0.41215550000000001</c:v>
                </c:pt>
                <c:pt idx="4798">
                  <c:v>-0.41215550000000001</c:v>
                </c:pt>
                <c:pt idx="4799">
                  <c:v>-0.41523129999999997</c:v>
                </c:pt>
                <c:pt idx="4800">
                  <c:v>-0.41215550000000001</c:v>
                </c:pt>
                <c:pt idx="4801">
                  <c:v>-0.41215550000000001</c:v>
                </c:pt>
                <c:pt idx="4802">
                  <c:v>-0.41215550000000001</c:v>
                </c:pt>
                <c:pt idx="4803">
                  <c:v>-0.41215550000000001</c:v>
                </c:pt>
                <c:pt idx="4804">
                  <c:v>-0.41523129999999997</c:v>
                </c:pt>
                <c:pt idx="4805">
                  <c:v>-0.41830699999999998</c:v>
                </c:pt>
                <c:pt idx="4806">
                  <c:v>-0.41830699999999998</c:v>
                </c:pt>
                <c:pt idx="4807">
                  <c:v>-0.4213829</c:v>
                </c:pt>
                <c:pt idx="4808">
                  <c:v>-0.4213829</c:v>
                </c:pt>
                <c:pt idx="4809">
                  <c:v>-0.4213829</c:v>
                </c:pt>
                <c:pt idx="4810">
                  <c:v>-0.4213829</c:v>
                </c:pt>
                <c:pt idx="4811">
                  <c:v>-0.4213829</c:v>
                </c:pt>
                <c:pt idx="4812">
                  <c:v>-0.4213829</c:v>
                </c:pt>
                <c:pt idx="4813">
                  <c:v>-0.4213829</c:v>
                </c:pt>
                <c:pt idx="4814">
                  <c:v>-0.42445860000000002</c:v>
                </c:pt>
                <c:pt idx="4815">
                  <c:v>-0.42445860000000002</c:v>
                </c:pt>
                <c:pt idx="4816">
                  <c:v>-0.4213829</c:v>
                </c:pt>
                <c:pt idx="4817">
                  <c:v>-0.42445860000000002</c:v>
                </c:pt>
                <c:pt idx="4818">
                  <c:v>-0.42445860000000002</c:v>
                </c:pt>
                <c:pt idx="4819">
                  <c:v>-0.4213829</c:v>
                </c:pt>
                <c:pt idx="4820">
                  <c:v>-0.4213829</c:v>
                </c:pt>
                <c:pt idx="4821">
                  <c:v>-0.4213829</c:v>
                </c:pt>
                <c:pt idx="4822">
                  <c:v>-0.4213829</c:v>
                </c:pt>
                <c:pt idx="4823">
                  <c:v>-0.41830699999999998</c:v>
                </c:pt>
                <c:pt idx="4824">
                  <c:v>-0.41523129999999997</c:v>
                </c:pt>
                <c:pt idx="4825">
                  <c:v>-0.41523129999999997</c:v>
                </c:pt>
                <c:pt idx="4826">
                  <c:v>-0.41830699999999998</c:v>
                </c:pt>
                <c:pt idx="4827">
                  <c:v>-0.4213829</c:v>
                </c:pt>
                <c:pt idx="4828">
                  <c:v>-0.41830699999999998</c:v>
                </c:pt>
                <c:pt idx="4829">
                  <c:v>-0.4213829</c:v>
                </c:pt>
                <c:pt idx="4830">
                  <c:v>-0.42445860000000002</c:v>
                </c:pt>
                <c:pt idx="4831">
                  <c:v>-0.42445860000000002</c:v>
                </c:pt>
                <c:pt idx="4832">
                  <c:v>-0.4213829</c:v>
                </c:pt>
                <c:pt idx="4833">
                  <c:v>-0.4213829</c:v>
                </c:pt>
                <c:pt idx="4834">
                  <c:v>-0.4213829</c:v>
                </c:pt>
                <c:pt idx="4835">
                  <c:v>-0.4213829</c:v>
                </c:pt>
                <c:pt idx="4836">
                  <c:v>-0.4213829</c:v>
                </c:pt>
                <c:pt idx="4837">
                  <c:v>-0.4213829</c:v>
                </c:pt>
                <c:pt idx="4838">
                  <c:v>-0.42445860000000002</c:v>
                </c:pt>
                <c:pt idx="4839">
                  <c:v>-0.42445860000000002</c:v>
                </c:pt>
                <c:pt idx="4840">
                  <c:v>-0.42445860000000002</c:v>
                </c:pt>
                <c:pt idx="4841">
                  <c:v>-0.42753439999999998</c:v>
                </c:pt>
                <c:pt idx="4842">
                  <c:v>-0.42753439999999998</c:v>
                </c:pt>
                <c:pt idx="4843">
                  <c:v>-0.42753439999999998</c:v>
                </c:pt>
                <c:pt idx="4844">
                  <c:v>-0.42753439999999998</c:v>
                </c:pt>
                <c:pt idx="4845">
                  <c:v>-0.43061019999999994</c:v>
                </c:pt>
                <c:pt idx="4846">
                  <c:v>-0.43061019999999994</c:v>
                </c:pt>
                <c:pt idx="4847">
                  <c:v>-0.43061019999999994</c:v>
                </c:pt>
                <c:pt idx="4848">
                  <c:v>-0.43061019999999994</c:v>
                </c:pt>
                <c:pt idx="4849">
                  <c:v>-0.43061019999999994</c:v>
                </c:pt>
                <c:pt idx="4850">
                  <c:v>-0.43061019999999994</c:v>
                </c:pt>
                <c:pt idx="4851">
                  <c:v>-0.42753439999999998</c:v>
                </c:pt>
                <c:pt idx="4852">
                  <c:v>-0.43061019999999994</c:v>
                </c:pt>
                <c:pt idx="4853">
                  <c:v>-0.43368600000000002</c:v>
                </c:pt>
                <c:pt idx="4854">
                  <c:v>-0.43368600000000002</c:v>
                </c:pt>
                <c:pt idx="4855">
                  <c:v>-0.43368600000000002</c:v>
                </c:pt>
                <c:pt idx="4856">
                  <c:v>-0.43368600000000002</c:v>
                </c:pt>
                <c:pt idx="4857">
                  <c:v>-0.43676179999999998</c:v>
                </c:pt>
                <c:pt idx="4858">
                  <c:v>-0.43676179999999998</c:v>
                </c:pt>
                <c:pt idx="4859">
                  <c:v>-0.43983759999999994</c:v>
                </c:pt>
                <c:pt idx="4860">
                  <c:v>-0.44291329999999995</c:v>
                </c:pt>
                <c:pt idx="4861">
                  <c:v>-0.44291329999999995</c:v>
                </c:pt>
                <c:pt idx="4862">
                  <c:v>-0.44291329999999995</c:v>
                </c:pt>
                <c:pt idx="4863">
                  <c:v>-0.43983759999999994</c:v>
                </c:pt>
                <c:pt idx="4864">
                  <c:v>-0.43983759999999994</c:v>
                </c:pt>
                <c:pt idx="4865">
                  <c:v>-0.44291329999999995</c:v>
                </c:pt>
                <c:pt idx="4866">
                  <c:v>-0.43983759999999994</c:v>
                </c:pt>
                <c:pt idx="4867">
                  <c:v>-0.44291329999999995</c:v>
                </c:pt>
                <c:pt idx="4868">
                  <c:v>-0.44598919999999997</c:v>
                </c:pt>
                <c:pt idx="4869">
                  <c:v>-0.44291329999999995</c:v>
                </c:pt>
                <c:pt idx="4870">
                  <c:v>-0.44291329999999995</c:v>
                </c:pt>
                <c:pt idx="4871">
                  <c:v>-0.44291329999999995</c:v>
                </c:pt>
                <c:pt idx="4872">
                  <c:v>-0.44598919999999997</c:v>
                </c:pt>
                <c:pt idx="4873">
                  <c:v>-0.44598919999999997</c:v>
                </c:pt>
                <c:pt idx="4874">
                  <c:v>-0.44598919999999997</c:v>
                </c:pt>
                <c:pt idx="4875">
                  <c:v>-0.44906489999999999</c:v>
                </c:pt>
                <c:pt idx="4876">
                  <c:v>-0.44906489999999999</c:v>
                </c:pt>
                <c:pt idx="4877">
                  <c:v>-0.44598919999999997</c:v>
                </c:pt>
                <c:pt idx="4878">
                  <c:v>-0.44598919999999997</c:v>
                </c:pt>
                <c:pt idx="4879">
                  <c:v>-0.44906489999999999</c:v>
                </c:pt>
                <c:pt idx="4880">
                  <c:v>-0.44906489999999999</c:v>
                </c:pt>
                <c:pt idx="4881">
                  <c:v>-0.44906489999999999</c:v>
                </c:pt>
                <c:pt idx="4882">
                  <c:v>-0.44906489999999999</c:v>
                </c:pt>
                <c:pt idx="4883">
                  <c:v>-0.45214069999999995</c:v>
                </c:pt>
                <c:pt idx="4884">
                  <c:v>-0.45521650000000002</c:v>
                </c:pt>
                <c:pt idx="4885">
                  <c:v>-0.45521650000000002</c:v>
                </c:pt>
                <c:pt idx="4886">
                  <c:v>-0.45521650000000002</c:v>
                </c:pt>
                <c:pt idx="4887">
                  <c:v>-0.45521650000000002</c:v>
                </c:pt>
                <c:pt idx="4888">
                  <c:v>-0.45829229999999999</c:v>
                </c:pt>
                <c:pt idx="4889">
                  <c:v>-0.45829229999999999</c:v>
                </c:pt>
                <c:pt idx="4890">
                  <c:v>-0.45521650000000002</c:v>
                </c:pt>
                <c:pt idx="4891">
                  <c:v>-0.45829229999999999</c:v>
                </c:pt>
                <c:pt idx="4892">
                  <c:v>-0.45829229999999999</c:v>
                </c:pt>
                <c:pt idx="4893">
                  <c:v>-0.45829229999999999</c:v>
                </c:pt>
                <c:pt idx="4894">
                  <c:v>-0.45829229999999999</c:v>
                </c:pt>
                <c:pt idx="4895">
                  <c:v>-0.45829229999999999</c:v>
                </c:pt>
                <c:pt idx="4896">
                  <c:v>-0.45829229999999999</c:v>
                </c:pt>
                <c:pt idx="4897">
                  <c:v>-0.45829229999999999</c:v>
                </c:pt>
                <c:pt idx="4898">
                  <c:v>-0.46136809999999995</c:v>
                </c:pt>
                <c:pt idx="4899">
                  <c:v>-0.45829229999999999</c:v>
                </c:pt>
                <c:pt idx="4900">
                  <c:v>-0.45829229999999999</c:v>
                </c:pt>
                <c:pt idx="4901">
                  <c:v>-0.46136809999999995</c:v>
                </c:pt>
                <c:pt idx="4902">
                  <c:v>-0.46444390000000002</c:v>
                </c:pt>
                <c:pt idx="4903">
                  <c:v>-0.46136809999999995</c:v>
                </c:pt>
                <c:pt idx="4904">
                  <c:v>-0.46444390000000002</c:v>
                </c:pt>
                <c:pt idx="4905">
                  <c:v>-0.46751969999999998</c:v>
                </c:pt>
                <c:pt idx="4906">
                  <c:v>-0.46751969999999998</c:v>
                </c:pt>
                <c:pt idx="4907">
                  <c:v>-0.46444390000000002</c:v>
                </c:pt>
                <c:pt idx="4908">
                  <c:v>-0.46136809999999995</c:v>
                </c:pt>
                <c:pt idx="4909">
                  <c:v>-0.46444390000000002</c:v>
                </c:pt>
                <c:pt idx="4910">
                  <c:v>-0.46444390000000002</c:v>
                </c:pt>
                <c:pt idx="4911">
                  <c:v>-0.46444390000000002</c:v>
                </c:pt>
                <c:pt idx="4912">
                  <c:v>-0.46751969999999998</c:v>
                </c:pt>
                <c:pt idx="4913">
                  <c:v>-0.4705955</c:v>
                </c:pt>
                <c:pt idx="4914">
                  <c:v>-0.47367119999999996</c:v>
                </c:pt>
                <c:pt idx="4915">
                  <c:v>-0.4705955</c:v>
                </c:pt>
                <c:pt idx="4916">
                  <c:v>-0.4705955</c:v>
                </c:pt>
                <c:pt idx="4917">
                  <c:v>-0.47367119999999996</c:v>
                </c:pt>
                <c:pt idx="4918">
                  <c:v>-0.47367119999999996</c:v>
                </c:pt>
                <c:pt idx="4919">
                  <c:v>-0.47367119999999996</c:v>
                </c:pt>
                <c:pt idx="4920">
                  <c:v>-0.47367119999999996</c:v>
                </c:pt>
                <c:pt idx="4921">
                  <c:v>-0.4705955</c:v>
                </c:pt>
                <c:pt idx="4922">
                  <c:v>-0.4705955</c:v>
                </c:pt>
                <c:pt idx="4923">
                  <c:v>-0.47367119999999996</c:v>
                </c:pt>
                <c:pt idx="4924">
                  <c:v>-0.47367119999999996</c:v>
                </c:pt>
                <c:pt idx="4925">
                  <c:v>-0.4705955</c:v>
                </c:pt>
                <c:pt idx="4926">
                  <c:v>-0.46751969999999998</c:v>
                </c:pt>
                <c:pt idx="4927">
                  <c:v>-0.46751969999999998</c:v>
                </c:pt>
                <c:pt idx="4928">
                  <c:v>-0.4705955</c:v>
                </c:pt>
                <c:pt idx="4929">
                  <c:v>-0.4705955</c:v>
                </c:pt>
                <c:pt idx="4930">
                  <c:v>-0.46751969999999998</c:v>
                </c:pt>
                <c:pt idx="4931">
                  <c:v>-0.46751969999999998</c:v>
                </c:pt>
                <c:pt idx="4932">
                  <c:v>-0.4705955</c:v>
                </c:pt>
                <c:pt idx="4933">
                  <c:v>-0.47367119999999996</c:v>
                </c:pt>
                <c:pt idx="4934">
                  <c:v>-0.47367119999999996</c:v>
                </c:pt>
                <c:pt idx="4935">
                  <c:v>-0.47367119999999996</c:v>
                </c:pt>
                <c:pt idx="4936">
                  <c:v>-0.47367119999999996</c:v>
                </c:pt>
                <c:pt idx="4937">
                  <c:v>-0.47367119999999996</c:v>
                </c:pt>
                <c:pt idx="4938">
                  <c:v>-0.47367119999999996</c:v>
                </c:pt>
                <c:pt idx="4939">
                  <c:v>-0.47674699999999998</c:v>
                </c:pt>
                <c:pt idx="4940">
                  <c:v>-0.47982279999999999</c:v>
                </c:pt>
                <c:pt idx="4941">
                  <c:v>-0.47982279999999999</c:v>
                </c:pt>
                <c:pt idx="4942">
                  <c:v>-0.47982279999999999</c:v>
                </c:pt>
                <c:pt idx="4943">
                  <c:v>-0.47982279999999999</c:v>
                </c:pt>
                <c:pt idx="4944">
                  <c:v>-0.48289860000000001</c:v>
                </c:pt>
                <c:pt idx="4945">
                  <c:v>-0.48597439999999997</c:v>
                </c:pt>
                <c:pt idx="4946">
                  <c:v>-0.48289860000000001</c:v>
                </c:pt>
                <c:pt idx="4947">
                  <c:v>-0.48597439999999997</c:v>
                </c:pt>
                <c:pt idx="4948">
                  <c:v>-0.48597439999999997</c:v>
                </c:pt>
                <c:pt idx="4949">
                  <c:v>-0.48289860000000001</c:v>
                </c:pt>
                <c:pt idx="4950">
                  <c:v>-0.47982279999999999</c:v>
                </c:pt>
                <c:pt idx="4951">
                  <c:v>-0.48289860000000001</c:v>
                </c:pt>
                <c:pt idx="4952">
                  <c:v>-0.48597439999999997</c:v>
                </c:pt>
                <c:pt idx="4953">
                  <c:v>-0.48597439999999997</c:v>
                </c:pt>
                <c:pt idx="4954">
                  <c:v>-0.48597439999999997</c:v>
                </c:pt>
                <c:pt idx="4955">
                  <c:v>-0.48597439999999997</c:v>
                </c:pt>
                <c:pt idx="4956">
                  <c:v>-0.48905019999999999</c:v>
                </c:pt>
                <c:pt idx="4957">
                  <c:v>-0.48597439999999997</c:v>
                </c:pt>
                <c:pt idx="4958">
                  <c:v>-0.48597439999999997</c:v>
                </c:pt>
                <c:pt idx="4959">
                  <c:v>-0.48597439999999997</c:v>
                </c:pt>
                <c:pt idx="4960">
                  <c:v>-0.48905019999999999</c:v>
                </c:pt>
                <c:pt idx="4961">
                  <c:v>-0.48905019999999999</c:v>
                </c:pt>
                <c:pt idx="4962">
                  <c:v>-0.48905019999999999</c:v>
                </c:pt>
                <c:pt idx="4963">
                  <c:v>-0.48597439999999997</c:v>
                </c:pt>
                <c:pt idx="4964">
                  <c:v>-0.48905019999999999</c:v>
                </c:pt>
                <c:pt idx="4965">
                  <c:v>-0.48905019999999999</c:v>
                </c:pt>
                <c:pt idx="4966">
                  <c:v>-0.49212590000000001</c:v>
                </c:pt>
                <c:pt idx="4967">
                  <c:v>-0.49212590000000001</c:v>
                </c:pt>
                <c:pt idx="4968">
                  <c:v>-0.48905019999999999</c:v>
                </c:pt>
                <c:pt idx="4969">
                  <c:v>-0.48597439999999997</c:v>
                </c:pt>
                <c:pt idx="4970">
                  <c:v>-0.48597439999999997</c:v>
                </c:pt>
                <c:pt idx="4971">
                  <c:v>-0.48597439999999997</c:v>
                </c:pt>
                <c:pt idx="4972">
                  <c:v>-0.48597439999999997</c:v>
                </c:pt>
                <c:pt idx="4973">
                  <c:v>-0.48597439999999997</c:v>
                </c:pt>
                <c:pt idx="4974">
                  <c:v>-0.48905019999999999</c:v>
                </c:pt>
                <c:pt idx="4975">
                  <c:v>-0.48905019999999999</c:v>
                </c:pt>
                <c:pt idx="4976">
                  <c:v>-0.48905019999999999</c:v>
                </c:pt>
                <c:pt idx="4977">
                  <c:v>-0.48597439999999997</c:v>
                </c:pt>
                <c:pt idx="4978">
                  <c:v>-0.48597439999999997</c:v>
                </c:pt>
                <c:pt idx="4979">
                  <c:v>-0.48597439999999997</c:v>
                </c:pt>
                <c:pt idx="4980">
                  <c:v>-0.48289860000000001</c:v>
                </c:pt>
                <c:pt idx="4981">
                  <c:v>-0.48597439999999997</c:v>
                </c:pt>
                <c:pt idx="4982">
                  <c:v>-0.48597439999999997</c:v>
                </c:pt>
                <c:pt idx="4983">
                  <c:v>-0.48289860000000001</c:v>
                </c:pt>
                <c:pt idx="4984">
                  <c:v>-0.48289860000000001</c:v>
                </c:pt>
                <c:pt idx="4985">
                  <c:v>-0.48597439999999997</c:v>
                </c:pt>
                <c:pt idx="4986">
                  <c:v>-0.48597439999999997</c:v>
                </c:pt>
                <c:pt idx="4987">
                  <c:v>-0.48289860000000001</c:v>
                </c:pt>
                <c:pt idx="4988">
                  <c:v>-0.48597439999999997</c:v>
                </c:pt>
                <c:pt idx="4989">
                  <c:v>-0.48597439999999997</c:v>
                </c:pt>
                <c:pt idx="4990">
                  <c:v>-0.48597439999999997</c:v>
                </c:pt>
                <c:pt idx="4991">
                  <c:v>-0.48597439999999997</c:v>
                </c:pt>
                <c:pt idx="4992">
                  <c:v>-0.48597439999999997</c:v>
                </c:pt>
                <c:pt idx="4993">
                  <c:v>-0.48597439999999997</c:v>
                </c:pt>
                <c:pt idx="4994">
                  <c:v>-0.48597439999999997</c:v>
                </c:pt>
                <c:pt idx="4995">
                  <c:v>-0.48289860000000001</c:v>
                </c:pt>
                <c:pt idx="4996">
                  <c:v>-0.48597439999999997</c:v>
                </c:pt>
                <c:pt idx="4997">
                  <c:v>-0.48597439999999997</c:v>
                </c:pt>
                <c:pt idx="4998">
                  <c:v>-0.48289860000000001</c:v>
                </c:pt>
                <c:pt idx="4999">
                  <c:v>-0.48289860000000001</c:v>
                </c:pt>
                <c:pt idx="5000">
                  <c:v>-0.48289860000000001</c:v>
                </c:pt>
                <c:pt idx="5001">
                  <c:v>-0.48597439999999997</c:v>
                </c:pt>
                <c:pt idx="5002">
                  <c:v>-0.48289860000000001</c:v>
                </c:pt>
                <c:pt idx="5003">
                  <c:v>-0.48289860000000001</c:v>
                </c:pt>
                <c:pt idx="5004">
                  <c:v>-0.48289860000000001</c:v>
                </c:pt>
                <c:pt idx="5005">
                  <c:v>-0.48597439999999997</c:v>
                </c:pt>
                <c:pt idx="5006">
                  <c:v>-0.48597439999999997</c:v>
                </c:pt>
                <c:pt idx="5007">
                  <c:v>-0.48597439999999997</c:v>
                </c:pt>
                <c:pt idx="5008">
                  <c:v>-0.48597439999999997</c:v>
                </c:pt>
                <c:pt idx="5009">
                  <c:v>-0.48905019999999999</c:v>
                </c:pt>
                <c:pt idx="5010">
                  <c:v>-0.48905019999999999</c:v>
                </c:pt>
                <c:pt idx="5011">
                  <c:v>-0.48905019999999999</c:v>
                </c:pt>
                <c:pt idx="5012">
                  <c:v>-0.48905019999999999</c:v>
                </c:pt>
                <c:pt idx="5013">
                  <c:v>-0.48597439999999997</c:v>
                </c:pt>
                <c:pt idx="5014">
                  <c:v>-0.48597439999999997</c:v>
                </c:pt>
                <c:pt idx="5015">
                  <c:v>-0.48597439999999997</c:v>
                </c:pt>
                <c:pt idx="5016">
                  <c:v>-0.48905019999999999</c:v>
                </c:pt>
                <c:pt idx="5017">
                  <c:v>-0.48905019999999999</c:v>
                </c:pt>
                <c:pt idx="5018">
                  <c:v>-0.48905019999999999</c:v>
                </c:pt>
                <c:pt idx="5019">
                  <c:v>-0.48905019999999999</c:v>
                </c:pt>
                <c:pt idx="5020">
                  <c:v>-0.48905019999999999</c:v>
                </c:pt>
                <c:pt idx="5021">
                  <c:v>-0.48905019999999999</c:v>
                </c:pt>
                <c:pt idx="5022">
                  <c:v>-0.48905019999999999</c:v>
                </c:pt>
                <c:pt idx="5023">
                  <c:v>-0.49212590000000001</c:v>
                </c:pt>
                <c:pt idx="5024">
                  <c:v>-0.49520169999999997</c:v>
                </c:pt>
                <c:pt idx="5025">
                  <c:v>-0.49212590000000001</c:v>
                </c:pt>
                <c:pt idx="5026">
                  <c:v>-0.49212590000000001</c:v>
                </c:pt>
                <c:pt idx="5027">
                  <c:v>-0.49212590000000001</c:v>
                </c:pt>
                <c:pt idx="5028">
                  <c:v>-0.49520169999999997</c:v>
                </c:pt>
                <c:pt idx="5029">
                  <c:v>-0.49212590000000001</c:v>
                </c:pt>
                <c:pt idx="5030">
                  <c:v>-0.49212590000000001</c:v>
                </c:pt>
                <c:pt idx="5031">
                  <c:v>-0.49212590000000001</c:v>
                </c:pt>
                <c:pt idx="5032">
                  <c:v>-0.48905019999999999</c:v>
                </c:pt>
                <c:pt idx="5033">
                  <c:v>-0.48597439999999997</c:v>
                </c:pt>
                <c:pt idx="5034">
                  <c:v>-0.48597439999999997</c:v>
                </c:pt>
                <c:pt idx="5035">
                  <c:v>-0.48597439999999997</c:v>
                </c:pt>
                <c:pt idx="5036">
                  <c:v>-0.48289860000000001</c:v>
                </c:pt>
                <c:pt idx="5037">
                  <c:v>-0.47982279999999999</c:v>
                </c:pt>
                <c:pt idx="5038">
                  <c:v>-0.47982279999999999</c:v>
                </c:pt>
                <c:pt idx="5039">
                  <c:v>-0.47982279999999999</c:v>
                </c:pt>
                <c:pt idx="5040">
                  <c:v>-0.47982279999999999</c:v>
                </c:pt>
                <c:pt idx="5041">
                  <c:v>-0.47982279999999999</c:v>
                </c:pt>
                <c:pt idx="5042">
                  <c:v>-0.47674699999999998</c:v>
                </c:pt>
                <c:pt idx="5043">
                  <c:v>-0.47982279999999999</c:v>
                </c:pt>
                <c:pt idx="5044">
                  <c:v>-0.47674699999999998</c:v>
                </c:pt>
                <c:pt idx="5045">
                  <c:v>-0.47982279999999999</c:v>
                </c:pt>
                <c:pt idx="5046">
                  <c:v>-0.48289860000000001</c:v>
                </c:pt>
                <c:pt idx="5047">
                  <c:v>-0.47982279999999999</c:v>
                </c:pt>
                <c:pt idx="5048">
                  <c:v>-0.47982279999999999</c:v>
                </c:pt>
                <c:pt idx="5049">
                  <c:v>-0.47982279999999999</c:v>
                </c:pt>
                <c:pt idx="5050">
                  <c:v>-0.48289860000000001</c:v>
                </c:pt>
                <c:pt idx="5051">
                  <c:v>-0.48289860000000001</c:v>
                </c:pt>
                <c:pt idx="5052">
                  <c:v>-0.48289860000000001</c:v>
                </c:pt>
                <c:pt idx="5053">
                  <c:v>-0.48289860000000001</c:v>
                </c:pt>
                <c:pt idx="5054">
                  <c:v>-0.48289860000000001</c:v>
                </c:pt>
                <c:pt idx="5055">
                  <c:v>-0.48289860000000001</c:v>
                </c:pt>
                <c:pt idx="5056">
                  <c:v>-0.48289860000000001</c:v>
                </c:pt>
                <c:pt idx="5057">
                  <c:v>-0.48289860000000001</c:v>
                </c:pt>
                <c:pt idx="5058">
                  <c:v>-0.48289860000000001</c:v>
                </c:pt>
                <c:pt idx="5059">
                  <c:v>-0.48289860000000001</c:v>
                </c:pt>
                <c:pt idx="5060">
                  <c:v>-0.47982279999999999</c:v>
                </c:pt>
                <c:pt idx="5061">
                  <c:v>-0.47674699999999998</c:v>
                </c:pt>
                <c:pt idx="5062">
                  <c:v>-0.47982279999999999</c:v>
                </c:pt>
                <c:pt idx="5063">
                  <c:v>-0.47674699999999998</c:v>
                </c:pt>
                <c:pt idx="5064">
                  <c:v>-0.47367119999999996</c:v>
                </c:pt>
                <c:pt idx="5065">
                  <c:v>-0.47674699999999998</c:v>
                </c:pt>
                <c:pt idx="5066">
                  <c:v>-0.47674699999999998</c:v>
                </c:pt>
                <c:pt idx="5067">
                  <c:v>-0.47982279999999999</c:v>
                </c:pt>
                <c:pt idx="5068">
                  <c:v>-0.48289860000000001</c:v>
                </c:pt>
                <c:pt idx="5069">
                  <c:v>-0.48597439999999997</c:v>
                </c:pt>
                <c:pt idx="5070">
                  <c:v>-0.48289860000000001</c:v>
                </c:pt>
                <c:pt idx="5071">
                  <c:v>-0.48597439999999997</c:v>
                </c:pt>
                <c:pt idx="5072">
                  <c:v>-0.48597439999999997</c:v>
                </c:pt>
                <c:pt idx="5073">
                  <c:v>-0.48289860000000001</c:v>
                </c:pt>
                <c:pt idx="5074">
                  <c:v>-0.48597439999999997</c:v>
                </c:pt>
                <c:pt idx="5075">
                  <c:v>-0.48597439999999997</c:v>
                </c:pt>
                <c:pt idx="5076">
                  <c:v>-0.48597439999999997</c:v>
                </c:pt>
                <c:pt idx="5077">
                  <c:v>-0.48597439999999997</c:v>
                </c:pt>
                <c:pt idx="5078">
                  <c:v>-0.48597439999999997</c:v>
                </c:pt>
                <c:pt idx="5079">
                  <c:v>-0.48597439999999997</c:v>
                </c:pt>
                <c:pt idx="5080">
                  <c:v>-0.48597439999999997</c:v>
                </c:pt>
                <c:pt idx="5081">
                  <c:v>-0.48905019999999999</c:v>
                </c:pt>
                <c:pt idx="5082">
                  <c:v>-0.48597439999999997</c:v>
                </c:pt>
                <c:pt idx="5083">
                  <c:v>-0.48289860000000001</c:v>
                </c:pt>
                <c:pt idx="5084">
                  <c:v>-0.48597439999999997</c:v>
                </c:pt>
                <c:pt idx="5085">
                  <c:v>-0.48597439999999997</c:v>
                </c:pt>
                <c:pt idx="5086">
                  <c:v>-0.48289860000000001</c:v>
                </c:pt>
                <c:pt idx="5087">
                  <c:v>-0.47982279999999999</c:v>
                </c:pt>
                <c:pt idx="5088">
                  <c:v>-0.48289860000000001</c:v>
                </c:pt>
                <c:pt idx="5089">
                  <c:v>-0.48289860000000001</c:v>
                </c:pt>
                <c:pt idx="5090">
                  <c:v>-0.48597439999999997</c:v>
                </c:pt>
                <c:pt idx="5091">
                  <c:v>-0.48597439999999997</c:v>
                </c:pt>
                <c:pt idx="5092">
                  <c:v>-0.48597439999999997</c:v>
                </c:pt>
                <c:pt idx="5093">
                  <c:v>-0.48597439999999997</c:v>
                </c:pt>
                <c:pt idx="5094">
                  <c:v>-0.48289860000000001</c:v>
                </c:pt>
                <c:pt idx="5095">
                  <c:v>-0.48597439999999997</c:v>
                </c:pt>
                <c:pt idx="5096">
                  <c:v>-0.48289860000000001</c:v>
                </c:pt>
                <c:pt idx="5097">
                  <c:v>-0.47982279999999999</c:v>
                </c:pt>
                <c:pt idx="5098">
                  <c:v>-0.48289860000000001</c:v>
                </c:pt>
                <c:pt idx="5099">
                  <c:v>-0.48597439999999997</c:v>
                </c:pt>
                <c:pt idx="5100">
                  <c:v>-0.48597439999999997</c:v>
                </c:pt>
                <c:pt idx="5101">
                  <c:v>-0.48289860000000001</c:v>
                </c:pt>
                <c:pt idx="5102">
                  <c:v>-0.48597439999999997</c:v>
                </c:pt>
                <c:pt idx="5103">
                  <c:v>-0.48597439999999997</c:v>
                </c:pt>
                <c:pt idx="5104">
                  <c:v>-0.48905019999999999</c:v>
                </c:pt>
                <c:pt idx="5105">
                  <c:v>-0.48905019999999999</c:v>
                </c:pt>
                <c:pt idx="5106">
                  <c:v>-0.49212590000000001</c:v>
                </c:pt>
                <c:pt idx="5107">
                  <c:v>-0.49520169999999997</c:v>
                </c:pt>
                <c:pt idx="5108">
                  <c:v>-0.49212590000000001</c:v>
                </c:pt>
                <c:pt idx="5109">
                  <c:v>-0.48905019999999999</c:v>
                </c:pt>
                <c:pt idx="5110">
                  <c:v>-0.48905019999999999</c:v>
                </c:pt>
                <c:pt idx="5111">
                  <c:v>-0.48905019999999999</c:v>
                </c:pt>
                <c:pt idx="5112">
                  <c:v>-0.49212590000000001</c:v>
                </c:pt>
                <c:pt idx="5113">
                  <c:v>-0.48905019999999999</c:v>
                </c:pt>
                <c:pt idx="5114">
                  <c:v>-0.49212590000000001</c:v>
                </c:pt>
                <c:pt idx="5115">
                  <c:v>-0.49212590000000001</c:v>
                </c:pt>
                <c:pt idx="5116">
                  <c:v>-0.48905019999999999</c:v>
                </c:pt>
                <c:pt idx="5117">
                  <c:v>-0.48905019999999999</c:v>
                </c:pt>
                <c:pt idx="5118">
                  <c:v>-0.48905019999999999</c:v>
                </c:pt>
                <c:pt idx="5119">
                  <c:v>-0.48905019999999999</c:v>
                </c:pt>
                <c:pt idx="5120">
                  <c:v>-0.48597439999999997</c:v>
                </c:pt>
                <c:pt idx="5121">
                  <c:v>-0.48597439999999997</c:v>
                </c:pt>
                <c:pt idx="5122">
                  <c:v>-0.48597439999999997</c:v>
                </c:pt>
                <c:pt idx="5123">
                  <c:v>-0.48289860000000001</c:v>
                </c:pt>
                <c:pt idx="5124">
                  <c:v>-0.48289860000000001</c:v>
                </c:pt>
                <c:pt idx="5125">
                  <c:v>-0.48289860000000001</c:v>
                </c:pt>
                <c:pt idx="5126">
                  <c:v>-0.48289860000000001</c:v>
                </c:pt>
                <c:pt idx="5127">
                  <c:v>-0.47982279999999999</c:v>
                </c:pt>
                <c:pt idx="5128">
                  <c:v>-0.47674699999999998</c:v>
                </c:pt>
                <c:pt idx="5129">
                  <c:v>-0.47674699999999998</c:v>
                </c:pt>
                <c:pt idx="5130">
                  <c:v>-0.47982279999999999</c:v>
                </c:pt>
                <c:pt idx="5131">
                  <c:v>-0.47982279999999999</c:v>
                </c:pt>
                <c:pt idx="5132">
                  <c:v>-0.47674699999999998</c:v>
                </c:pt>
                <c:pt idx="5133">
                  <c:v>-0.47982279999999999</c:v>
                </c:pt>
                <c:pt idx="5134">
                  <c:v>-0.47982279999999999</c:v>
                </c:pt>
                <c:pt idx="5135">
                  <c:v>-0.47982279999999999</c:v>
                </c:pt>
                <c:pt idx="5136">
                  <c:v>-0.47982279999999999</c:v>
                </c:pt>
                <c:pt idx="5137">
                  <c:v>-0.48289860000000001</c:v>
                </c:pt>
                <c:pt idx="5138">
                  <c:v>-0.48289860000000001</c:v>
                </c:pt>
                <c:pt idx="5139">
                  <c:v>-0.47982279999999999</c:v>
                </c:pt>
                <c:pt idx="5140">
                  <c:v>-0.47982279999999999</c:v>
                </c:pt>
                <c:pt idx="5141">
                  <c:v>-0.48289860000000001</c:v>
                </c:pt>
                <c:pt idx="5142">
                  <c:v>-0.48289860000000001</c:v>
                </c:pt>
                <c:pt idx="5143">
                  <c:v>-0.47982279999999999</c:v>
                </c:pt>
                <c:pt idx="5144">
                  <c:v>-0.47982279999999999</c:v>
                </c:pt>
                <c:pt idx="5145">
                  <c:v>-0.47982279999999999</c:v>
                </c:pt>
                <c:pt idx="5146">
                  <c:v>-0.47982279999999999</c:v>
                </c:pt>
                <c:pt idx="5147">
                  <c:v>-0.47674699999999998</c:v>
                </c:pt>
                <c:pt idx="5148">
                  <c:v>-0.47674699999999998</c:v>
                </c:pt>
                <c:pt idx="5149">
                  <c:v>-0.47982279999999999</c:v>
                </c:pt>
                <c:pt idx="5150">
                  <c:v>-0.47982279999999999</c:v>
                </c:pt>
                <c:pt idx="5151">
                  <c:v>-0.47674699999999998</c:v>
                </c:pt>
                <c:pt idx="5152">
                  <c:v>-0.47674699999999998</c:v>
                </c:pt>
                <c:pt idx="5153">
                  <c:v>-0.47982279999999999</c:v>
                </c:pt>
                <c:pt idx="5154">
                  <c:v>-0.47982279999999999</c:v>
                </c:pt>
                <c:pt idx="5155">
                  <c:v>-0.48289860000000001</c:v>
                </c:pt>
                <c:pt idx="5156">
                  <c:v>-0.48597439999999997</c:v>
                </c:pt>
                <c:pt idx="5157">
                  <c:v>-0.48597439999999997</c:v>
                </c:pt>
                <c:pt idx="5158">
                  <c:v>-0.48289860000000001</c:v>
                </c:pt>
                <c:pt idx="5159">
                  <c:v>-0.48289860000000001</c:v>
                </c:pt>
                <c:pt idx="5160">
                  <c:v>-0.47982279999999999</c:v>
                </c:pt>
                <c:pt idx="5161">
                  <c:v>-0.47982279999999999</c:v>
                </c:pt>
                <c:pt idx="5162">
                  <c:v>-0.47982279999999999</c:v>
                </c:pt>
                <c:pt idx="5163">
                  <c:v>-0.47982279999999999</c:v>
                </c:pt>
                <c:pt idx="5164">
                  <c:v>-0.47982279999999999</c:v>
                </c:pt>
                <c:pt idx="5165">
                  <c:v>-0.47982279999999999</c:v>
                </c:pt>
                <c:pt idx="5166">
                  <c:v>-0.47982279999999999</c:v>
                </c:pt>
                <c:pt idx="5167">
                  <c:v>-0.47982279999999999</c:v>
                </c:pt>
                <c:pt idx="5168">
                  <c:v>-0.47982279999999999</c:v>
                </c:pt>
                <c:pt idx="5169">
                  <c:v>-0.47674699999999998</c:v>
                </c:pt>
                <c:pt idx="5170">
                  <c:v>-0.47367119999999996</c:v>
                </c:pt>
                <c:pt idx="5171">
                  <c:v>-0.47367119999999996</c:v>
                </c:pt>
                <c:pt idx="5172">
                  <c:v>-0.47367119999999996</c:v>
                </c:pt>
                <c:pt idx="5173">
                  <c:v>-0.4705955</c:v>
                </c:pt>
                <c:pt idx="5174">
                  <c:v>-0.47367119999999996</c:v>
                </c:pt>
                <c:pt idx="5175">
                  <c:v>-0.4705955</c:v>
                </c:pt>
                <c:pt idx="5176">
                  <c:v>-0.4705955</c:v>
                </c:pt>
                <c:pt idx="5177">
                  <c:v>-0.4705955</c:v>
                </c:pt>
                <c:pt idx="5178">
                  <c:v>-0.4705955</c:v>
                </c:pt>
                <c:pt idx="5179">
                  <c:v>-0.46751969999999998</c:v>
                </c:pt>
                <c:pt idx="5180">
                  <c:v>-0.4705955</c:v>
                </c:pt>
                <c:pt idx="5181">
                  <c:v>-0.47367119999999996</c:v>
                </c:pt>
                <c:pt idx="5182">
                  <c:v>-0.47367119999999996</c:v>
                </c:pt>
                <c:pt idx="5183">
                  <c:v>-0.47674699999999998</c:v>
                </c:pt>
                <c:pt idx="5184">
                  <c:v>-0.47367119999999996</c:v>
                </c:pt>
                <c:pt idx="5185">
                  <c:v>-0.47367119999999996</c:v>
                </c:pt>
                <c:pt idx="5186">
                  <c:v>-0.47674699999999998</c:v>
                </c:pt>
                <c:pt idx="5187">
                  <c:v>-0.47982279999999999</c:v>
                </c:pt>
                <c:pt idx="5188">
                  <c:v>-0.47674699999999998</c:v>
                </c:pt>
                <c:pt idx="5189">
                  <c:v>-0.47367119999999996</c:v>
                </c:pt>
                <c:pt idx="5190">
                  <c:v>-0.47367119999999996</c:v>
                </c:pt>
                <c:pt idx="5191">
                  <c:v>-0.47674699999999998</c:v>
                </c:pt>
                <c:pt idx="5192">
                  <c:v>-0.47674699999999998</c:v>
                </c:pt>
                <c:pt idx="5193">
                  <c:v>-0.47674699999999998</c:v>
                </c:pt>
                <c:pt idx="5194">
                  <c:v>-0.47674699999999998</c:v>
                </c:pt>
                <c:pt idx="5195">
                  <c:v>-0.47367119999999996</c:v>
                </c:pt>
                <c:pt idx="5196">
                  <c:v>-0.4705955</c:v>
                </c:pt>
                <c:pt idx="5197">
                  <c:v>-0.4705955</c:v>
                </c:pt>
                <c:pt idx="5198">
                  <c:v>-0.4705955</c:v>
                </c:pt>
                <c:pt idx="5199">
                  <c:v>-0.4705955</c:v>
                </c:pt>
                <c:pt idx="5200">
                  <c:v>-0.46751969999999998</c:v>
                </c:pt>
                <c:pt idx="5201">
                  <c:v>-0.46444390000000002</c:v>
                </c:pt>
                <c:pt idx="5202">
                  <c:v>-0.46751969999999998</c:v>
                </c:pt>
                <c:pt idx="5203">
                  <c:v>-0.46444390000000002</c:v>
                </c:pt>
                <c:pt idx="5204">
                  <c:v>-0.46444390000000002</c:v>
                </c:pt>
                <c:pt idx="5205">
                  <c:v>-0.46751969999999998</c:v>
                </c:pt>
                <c:pt idx="5206">
                  <c:v>-0.46751969999999998</c:v>
                </c:pt>
                <c:pt idx="5207">
                  <c:v>-0.46751969999999998</c:v>
                </c:pt>
                <c:pt idx="5208">
                  <c:v>-0.46444390000000002</c:v>
                </c:pt>
                <c:pt idx="5209">
                  <c:v>-0.46751969999999998</c:v>
                </c:pt>
                <c:pt idx="5210">
                  <c:v>-0.4705955</c:v>
                </c:pt>
                <c:pt idx="5211">
                  <c:v>-0.46751969999999998</c:v>
                </c:pt>
                <c:pt idx="5212">
                  <c:v>-0.46444390000000002</c:v>
                </c:pt>
                <c:pt idx="5213">
                  <c:v>-0.46444390000000002</c:v>
                </c:pt>
                <c:pt idx="5214">
                  <c:v>-0.46751969999999998</c:v>
                </c:pt>
                <c:pt idx="5215">
                  <c:v>-0.4705955</c:v>
                </c:pt>
                <c:pt idx="5216">
                  <c:v>-0.46751969999999998</c:v>
                </c:pt>
                <c:pt idx="5217">
                  <c:v>-0.4705955</c:v>
                </c:pt>
                <c:pt idx="5218">
                  <c:v>-0.4705955</c:v>
                </c:pt>
                <c:pt idx="5219">
                  <c:v>-0.4705955</c:v>
                </c:pt>
                <c:pt idx="5220">
                  <c:v>-0.46751969999999998</c:v>
                </c:pt>
                <c:pt idx="5221">
                  <c:v>-0.4705955</c:v>
                </c:pt>
                <c:pt idx="5222">
                  <c:v>-0.4705955</c:v>
                </c:pt>
                <c:pt idx="5223">
                  <c:v>-0.4705955</c:v>
                </c:pt>
                <c:pt idx="5224">
                  <c:v>-0.4705955</c:v>
                </c:pt>
                <c:pt idx="5225">
                  <c:v>-0.4705955</c:v>
                </c:pt>
                <c:pt idx="5226">
                  <c:v>-0.4705955</c:v>
                </c:pt>
                <c:pt idx="5227">
                  <c:v>-0.46751969999999998</c:v>
                </c:pt>
                <c:pt idx="5228">
                  <c:v>-0.4705955</c:v>
                </c:pt>
                <c:pt idx="5229">
                  <c:v>-0.4705955</c:v>
                </c:pt>
                <c:pt idx="5230">
                  <c:v>-0.46751969999999998</c:v>
                </c:pt>
                <c:pt idx="5231">
                  <c:v>-0.46751969999999998</c:v>
                </c:pt>
                <c:pt idx="5232">
                  <c:v>-0.46751969999999998</c:v>
                </c:pt>
                <c:pt idx="5233">
                  <c:v>-0.4705955</c:v>
                </c:pt>
                <c:pt idx="5234">
                  <c:v>-0.4705955</c:v>
                </c:pt>
                <c:pt idx="5235">
                  <c:v>-0.4705955</c:v>
                </c:pt>
                <c:pt idx="5236">
                  <c:v>-0.4705955</c:v>
                </c:pt>
                <c:pt idx="5237">
                  <c:v>-0.46751969999999998</c:v>
                </c:pt>
                <c:pt idx="5238">
                  <c:v>-0.46751969999999998</c:v>
                </c:pt>
                <c:pt idx="5239">
                  <c:v>-0.4705955</c:v>
                </c:pt>
                <c:pt idx="5240">
                  <c:v>-0.46751969999999998</c:v>
                </c:pt>
                <c:pt idx="5241">
                  <c:v>-0.46751969999999998</c:v>
                </c:pt>
                <c:pt idx="5242">
                  <c:v>-0.4705955</c:v>
                </c:pt>
                <c:pt idx="5243">
                  <c:v>-0.47367119999999996</c:v>
                </c:pt>
                <c:pt idx="5244">
                  <c:v>-0.46751969999999998</c:v>
                </c:pt>
                <c:pt idx="5245">
                  <c:v>-0.46444390000000002</c:v>
                </c:pt>
                <c:pt idx="5246">
                  <c:v>-0.46751969999999998</c:v>
                </c:pt>
                <c:pt idx="5247">
                  <c:v>-0.47367119999999996</c:v>
                </c:pt>
                <c:pt idx="5248">
                  <c:v>-0.46751969999999998</c:v>
                </c:pt>
                <c:pt idx="5249">
                  <c:v>-0.46444390000000002</c:v>
                </c:pt>
                <c:pt idx="5250">
                  <c:v>-0.46751969999999998</c:v>
                </c:pt>
                <c:pt idx="5251">
                  <c:v>-0.47367119999999996</c:v>
                </c:pt>
                <c:pt idx="5252">
                  <c:v>-0.46751969999999998</c:v>
                </c:pt>
                <c:pt idx="5253">
                  <c:v>-0.46444390000000002</c:v>
                </c:pt>
                <c:pt idx="5254">
                  <c:v>-0.46444390000000002</c:v>
                </c:pt>
                <c:pt idx="5255">
                  <c:v>-0.4705955</c:v>
                </c:pt>
                <c:pt idx="5256">
                  <c:v>-0.4705955</c:v>
                </c:pt>
                <c:pt idx="5257">
                  <c:v>-0.46444390000000002</c:v>
                </c:pt>
                <c:pt idx="5258">
                  <c:v>-0.46751969999999998</c:v>
                </c:pt>
                <c:pt idx="5259">
                  <c:v>-0.47367119999999996</c:v>
                </c:pt>
                <c:pt idx="5260">
                  <c:v>-0.47367119999999996</c:v>
                </c:pt>
                <c:pt idx="5261">
                  <c:v>-0.4705955</c:v>
                </c:pt>
                <c:pt idx="5262">
                  <c:v>-0.46751969999999998</c:v>
                </c:pt>
                <c:pt idx="5263">
                  <c:v>-0.46751969999999998</c:v>
                </c:pt>
                <c:pt idx="5264">
                  <c:v>-0.4705955</c:v>
                </c:pt>
                <c:pt idx="5265">
                  <c:v>-0.4705955</c:v>
                </c:pt>
                <c:pt idx="5266">
                  <c:v>-0.46751969999999998</c:v>
                </c:pt>
                <c:pt idx="5267">
                  <c:v>-0.46751969999999998</c:v>
                </c:pt>
                <c:pt idx="5268">
                  <c:v>-0.4705955</c:v>
                </c:pt>
                <c:pt idx="5269">
                  <c:v>-0.46751969999999998</c:v>
                </c:pt>
                <c:pt idx="5270">
                  <c:v>-0.4705955</c:v>
                </c:pt>
                <c:pt idx="5271">
                  <c:v>-0.47367119999999996</c:v>
                </c:pt>
                <c:pt idx="5272">
                  <c:v>-0.47367119999999996</c:v>
                </c:pt>
                <c:pt idx="5273">
                  <c:v>-0.4705955</c:v>
                </c:pt>
                <c:pt idx="5274">
                  <c:v>-0.4705955</c:v>
                </c:pt>
                <c:pt idx="5275">
                  <c:v>-0.4705955</c:v>
                </c:pt>
                <c:pt idx="5276">
                  <c:v>-0.46751969999999998</c:v>
                </c:pt>
                <c:pt idx="5277">
                  <c:v>-0.4705955</c:v>
                </c:pt>
                <c:pt idx="5278">
                  <c:v>-0.4705955</c:v>
                </c:pt>
                <c:pt idx="5279">
                  <c:v>-0.4705955</c:v>
                </c:pt>
                <c:pt idx="5280">
                  <c:v>-0.46751969999999998</c:v>
                </c:pt>
                <c:pt idx="5281">
                  <c:v>-0.46751969999999998</c:v>
                </c:pt>
                <c:pt idx="5282">
                  <c:v>-0.46751969999999998</c:v>
                </c:pt>
                <c:pt idx="5283">
                  <c:v>-0.4705955</c:v>
                </c:pt>
                <c:pt idx="5284">
                  <c:v>-0.4705955</c:v>
                </c:pt>
                <c:pt idx="5285">
                  <c:v>-0.47367119999999996</c:v>
                </c:pt>
                <c:pt idx="5286">
                  <c:v>-0.47674699999999998</c:v>
                </c:pt>
                <c:pt idx="5287">
                  <c:v>-0.47674699999999998</c:v>
                </c:pt>
                <c:pt idx="5288">
                  <c:v>-0.47674699999999998</c:v>
                </c:pt>
                <c:pt idx="5289">
                  <c:v>-0.47982279999999999</c:v>
                </c:pt>
                <c:pt idx="5290">
                  <c:v>-0.47982279999999999</c:v>
                </c:pt>
                <c:pt idx="5291">
                  <c:v>-0.47982279999999999</c:v>
                </c:pt>
                <c:pt idx="5292">
                  <c:v>-0.47982279999999999</c:v>
                </c:pt>
                <c:pt idx="5293">
                  <c:v>-0.48289860000000001</c:v>
                </c:pt>
                <c:pt idx="5294">
                  <c:v>-0.48289860000000001</c:v>
                </c:pt>
                <c:pt idx="5295">
                  <c:v>-0.48289860000000001</c:v>
                </c:pt>
                <c:pt idx="5296">
                  <c:v>-0.48289860000000001</c:v>
                </c:pt>
                <c:pt idx="5297">
                  <c:v>-0.48597439999999997</c:v>
                </c:pt>
                <c:pt idx="5298">
                  <c:v>-0.48597439999999997</c:v>
                </c:pt>
                <c:pt idx="5299">
                  <c:v>-0.48289860000000001</c:v>
                </c:pt>
                <c:pt idx="5300">
                  <c:v>-0.48289860000000001</c:v>
                </c:pt>
                <c:pt idx="5301">
                  <c:v>-0.47982279999999999</c:v>
                </c:pt>
                <c:pt idx="5302">
                  <c:v>-0.47674699999999998</c:v>
                </c:pt>
                <c:pt idx="5303">
                  <c:v>-0.47674699999999998</c:v>
                </c:pt>
                <c:pt idx="5304">
                  <c:v>-0.47674699999999998</c:v>
                </c:pt>
                <c:pt idx="5305">
                  <c:v>-0.47982279999999999</c:v>
                </c:pt>
                <c:pt idx="5306">
                  <c:v>-0.47674699999999998</c:v>
                </c:pt>
                <c:pt idx="5307">
                  <c:v>-0.47367119999999996</c:v>
                </c:pt>
                <c:pt idx="5308">
                  <c:v>-0.47367119999999996</c:v>
                </c:pt>
                <c:pt idx="5309">
                  <c:v>-0.47674699999999998</c:v>
                </c:pt>
                <c:pt idx="5310">
                  <c:v>-0.47674699999999998</c:v>
                </c:pt>
                <c:pt idx="5311">
                  <c:v>-0.47367119999999996</c:v>
                </c:pt>
                <c:pt idx="5312">
                  <c:v>-0.47674699999999998</c:v>
                </c:pt>
                <c:pt idx="5313">
                  <c:v>-0.47674699999999998</c:v>
                </c:pt>
                <c:pt idx="5314">
                  <c:v>-0.47674699999999998</c:v>
                </c:pt>
                <c:pt idx="5315">
                  <c:v>-0.47982279999999999</c:v>
                </c:pt>
                <c:pt idx="5316">
                  <c:v>-0.47982279999999999</c:v>
                </c:pt>
                <c:pt idx="5317">
                  <c:v>-0.47982279999999999</c:v>
                </c:pt>
                <c:pt idx="5318">
                  <c:v>-0.47982279999999999</c:v>
                </c:pt>
                <c:pt idx="5319">
                  <c:v>-0.47982279999999999</c:v>
                </c:pt>
                <c:pt idx="5320">
                  <c:v>-0.48289860000000001</c:v>
                </c:pt>
                <c:pt idx="5321">
                  <c:v>-0.47982279999999999</c:v>
                </c:pt>
                <c:pt idx="5322">
                  <c:v>-0.47982279999999999</c:v>
                </c:pt>
                <c:pt idx="5323">
                  <c:v>-0.47982279999999999</c:v>
                </c:pt>
                <c:pt idx="5324">
                  <c:v>-0.47982279999999999</c:v>
                </c:pt>
                <c:pt idx="5325">
                  <c:v>-0.47674699999999998</c:v>
                </c:pt>
                <c:pt idx="5326">
                  <c:v>-0.47674699999999998</c:v>
                </c:pt>
                <c:pt idx="5327">
                  <c:v>-0.47674699999999998</c:v>
                </c:pt>
                <c:pt idx="5328">
                  <c:v>-0.47982279999999999</c:v>
                </c:pt>
                <c:pt idx="5329">
                  <c:v>-0.47982279999999999</c:v>
                </c:pt>
                <c:pt idx="5330">
                  <c:v>-0.47674699999999998</c:v>
                </c:pt>
                <c:pt idx="5331">
                  <c:v>-0.47982279999999999</c:v>
                </c:pt>
                <c:pt idx="5332">
                  <c:v>-0.48289860000000001</c:v>
                </c:pt>
                <c:pt idx="5333">
                  <c:v>-0.48597439999999997</c:v>
                </c:pt>
                <c:pt idx="5334">
                  <c:v>-0.48597439999999997</c:v>
                </c:pt>
                <c:pt idx="5335">
                  <c:v>-0.48597439999999997</c:v>
                </c:pt>
                <c:pt idx="5336">
                  <c:v>-0.48905019999999999</c:v>
                </c:pt>
                <c:pt idx="5337">
                  <c:v>-0.48597439999999997</c:v>
                </c:pt>
                <c:pt idx="5338">
                  <c:v>-0.48905019999999999</c:v>
                </c:pt>
                <c:pt idx="5339">
                  <c:v>-0.49212590000000001</c:v>
                </c:pt>
                <c:pt idx="5340">
                  <c:v>-0.49212590000000001</c:v>
                </c:pt>
                <c:pt idx="5341">
                  <c:v>-0.48905019999999999</c:v>
                </c:pt>
                <c:pt idx="5342">
                  <c:v>-0.48905019999999999</c:v>
                </c:pt>
                <c:pt idx="5343">
                  <c:v>-0.49212590000000001</c:v>
                </c:pt>
                <c:pt idx="5344">
                  <c:v>-0.49212590000000001</c:v>
                </c:pt>
                <c:pt idx="5345">
                  <c:v>-0.48905019999999999</c:v>
                </c:pt>
                <c:pt idx="5346">
                  <c:v>-0.48597439999999997</c:v>
                </c:pt>
                <c:pt idx="5347">
                  <c:v>-0.48905019999999999</c:v>
                </c:pt>
                <c:pt idx="5348">
                  <c:v>-0.48905019999999999</c:v>
                </c:pt>
                <c:pt idx="5349">
                  <c:v>-0.49212590000000001</c:v>
                </c:pt>
                <c:pt idx="5350">
                  <c:v>-0.49520169999999997</c:v>
                </c:pt>
                <c:pt idx="5351">
                  <c:v>-0.49520169999999997</c:v>
                </c:pt>
                <c:pt idx="5352">
                  <c:v>-0.49520169999999997</c:v>
                </c:pt>
                <c:pt idx="5353">
                  <c:v>-0.49520169999999997</c:v>
                </c:pt>
                <c:pt idx="5354">
                  <c:v>-0.49520169999999997</c:v>
                </c:pt>
                <c:pt idx="5355">
                  <c:v>-0.49520169999999997</c:v>
                </c:pt>
                <c:pt idx="5356">
                  <c:v>-0.49827759999999999</c:v>
                </c:pt>
                <c:pt idx="5357">
                  <c:v>-0.5013533</c:v>
                </c:pt>
                <c:pt idx="5358">
                  <c:v>-0.49827759999999999</c:v>
                </c:pt>
                <c:pt idx="5359">
                  <c:v>-0.49827759999999999</c:v>
                </c:pt>
                <c:pt idx="5360">
                  <c:v>-0.49520169999999997</c:v>
                </c:pt>
                <c:pt idx="5361">
                  <c:v>-0.49827759999999999</c:v>
                </c:pt>
                <c:pt idx="5362">
                  <c:v>-0.49827759999999999</c:v>
                </c:pt>
                <c:pt idx="5363">
                  <c:v>-0.49520169999999997</c:v>
                </c:pt>
                <c:pt idx="5364">
                  <c:v>-0.49520169999999997</c:v>
                </c:pt>
                <c:pt idx="5365">
                  <c:v>-0.49827759999999999</c:v>
                </c:pt>
                <c:pt idx="5366">
                  <c:v>-0.49827759999999999</c:v>
                </c:pt>
                <c:pt idx="5367">
                  <c:v>-0.49827759999999999</c:v>
                </c:pt>
                <c:pt idx="5368">
                  <c:v>-0.49520169999999997</c:v>
                </c:pt>
                <c:pt idx="5369">
                  <c:v>-0.49827759999999999</c:v>
                </c:pt>
                <c:pt idx="5370">
                  <c:v>-0.49827759999999999</c:v>
                </c:pt>
                <c:pt idx="5371">
                  <c:v>-0.49520169999999997</c:v>
                </c:pt>
                <c:pt idx="5372">
                  <c:v>-0.49520169999999997</c:v>
                </c:pt>
                <c:pt idx="5373">
                  <c:v>-0.49827759999999999</c:v>
                </c:pt>
                <c:pt idx="5374">
                  <c:v>-0.50442909999999996</c:v>
                </c:pt>
                <c:pt idx="5375">
                  <c:v>-0.50750490000000004</c:v>
                </c:pt>
                <c:pt idx="5376">
                  <c:v>-0.50750490000000004</c:v>
                </c:pt>
                <c:pt idx="5377">
                  <c:v>-0.50442909999999996</c:v>
                </c:pt>
                <c:pt idx="5378">
                  <c:v>-0.50750490000000004</c:v>
                </c:pt>
                <c:pt idx="5379">
                  <c:v>-0.50750490000000004</c:v>
                </c:pt>
                <c:pt idx="5380">
                  <c:v>-0.50750490000000004</c:v>
                </c:pt>
                <c:pt idx="5381">
                  <c:v>-0.5105807</c:v>
                </c:pt>
                <c:pt idx="5382">
                  <c:v>-0.51365649999999996</c:v>
                </c:pt>
                <c:pt idx="5383">
                  <c:v>-0.51365649999999996</c:v>
                </c:pt>
                <c:pt idx="5384">
                  <c:v>-0.51365649999999996</c:v>
                </c:pt>
                <c:pt idx="5385">
                  <c:v>-0.51365649999999996</c:v>
                </c:pt>
                <c:pt idx="5386">
                  <c:v>-0.5105807</c:v>
                </c:pt>
                <c:pt idx="5387">
                  <c:v>-0.50750490000000004</c:v>
                </c:pt>
                <c:pt idx="5388">
                  <c:v>-0.50750490000000004</c:v>
                </c:pt>
                <c:pt idx="5389">
                  <c:v>-0.50442909999999996</c:v>
                </c:pt>
                <c:pt idx="5390">
                  <c:v>-0.50442909999999996</c:v>
                </c:pt>
                <c:pt idx="5391">
                  <c:v>-0.5013533</c:v>
                </c:pt>
                <c:pt idx="5392">
                  <c:v>-0.49827759999999999</c:v>
                </c:pt>
                <c:pt idx="5393">
                  <c:v>-0.49827759999999999</c:v>
                </c:pt>
                <c:pt idx="5394">
                  <c:v>-0.5013533</c:v>
                </c:pt>
                <c:pt idx="5395">
                  <c:v>-0.50442909999999996</c:v>
                </c:pt>
                <c:pt idx="5396">
                  <c:v>-0.5013533</c:v>
                </c:pt>
                <c:pt idx="5397">
                  <c:v>-0.49827759999999999</c:v>
                </c:pt>
                <c:pt idx="5398">
                  <c:v>-0.5013533</c:v>
                </c:pt>
                <c:pt idx="5399">
                  <c:v>-0.50442909999999996</c:v>
                </c:pt>
                <c:pt idx="5400">
                  <c:v>-0.50442909999999996</c:v>
                </c:pt>
                <c:pt idx="5401">
                  <c:v>-0.5013533</c:v>
                </c:pt>
                <c:pt idx="5402">
                  <c:v>-0.5013533</c:v>
                </c:pt>
                <c:pt idx="5403">
                  <c:v>-0.5013533</c:v>
                </c:pt>
                <c:pt idx="5404">
                  <c:v>-0.5013533</c:v>
                </c:pt>
                <c:pt idx="5405">
                  <c:v>-0.49827759999999999</c:v>
                </c:pt>
                <c:pt idx="5406">
                  <c:v>-0.49827759999999999</c:v>
                </c:pt>
                <c:pt idx="5407">
                  <c:v>-0.50442909999999996</c:v>
                </c:pt>
                <c:pt idx="5408">
                  <c:v>-0.50750490000000004</c:v>
                </c:pt>
                <c:pt idx="5409">
                  <c:v>-0.50750490000000004</c:v>
                </c:pt>
                <c:pt idx="5410">
                  <c:v>-0.50442909999999996</c:v>
                </c:pt>
                <c:pt idx="5411">
                  <c:v>-0.50442909999999996</c:v>
                </c:pt>
                <c:pt idx="5412">
                  <c:v>-0.50442909999999996</c:v>
                </c:pt>
                <c:pt idx="5413">
                  <c:v>-0.5013533</c:v>
                </c:pt>
                <c:pt idx="5414">
                  <c:v>-0.5013533</c:v>
                </c:pt>
                <c:pt idx="5415">
                  <c:v>-0.5013533</c:v>
                </c:pt>
                <c:pt idx="5416">
                  <c:v>-0.5013533</c:v>
                </c:pt>
                <c:pt idx="5417">
                  <c:v>-0.49520169999999997</c:v>
                </c:pt>
                <c:pt idx="5418">
                  <c:v>-0.49520169999999997</c:v>
                </c:pt>
                <c:pt idx="5419">
                  <c:v>-0.49827759999999999</c:v>
                </c:pt>
                <c:pt idx="5420">
                  <c:v>-0.5013533</c:v>
                </c:pt>
                <c:pt idx="5421">
                  <c:v>-0.5013533</c:v>
                </c:pt>
                <c:pt idx="5422">
                  <c:v>-0.50442909999999996</c:v>
                </c:pt>
                <c:pt idx="5423">
                  <c:v>-0.50750490000000004</c:v>
                </c:pt>
                <c:pt idx="5424">
                  <c:v>-0.50750490000000004</c:v>
                </c:pt>
                <c:pt idx="5425">
                  <c:v>-0.5105807</c:v>
                </c:pt>
                <c:pt idx="5426">
                  <c:v>-0.5105807</c:v>
                </c:pt>
                <c:pt idx="5427">
                  <c:v>-0.5105807</c:v>
                </c:pt>
                <c:pt idx="5428">
                  <c:v>-0.50750490000000004</c:v>
                </c:pt>
                <c:pt idx="5429">
                  <c:v>-0.50750490000000004</c:v>
                </c:pt>
                <c:pt idx="5430">
                  <c:v>-0.50750490000000004</c:v>
                </c:pt>
                <c:pt idx="5431">
                  <c:v>-0.50750490000000004</c:v>
                </c:pt>
                <c:pt idx="5432">
                  <c:v>-0.5105807</c:v>
                </c:pt>
                <c:pt idx="5433">
                  <c:v>-0.51365649999999996</c:v>
                </c:pt>
                <c:pt idx="5434">
                  <c:v>-0.51673229999999992</c:v>
                </c:pt>
                <c:pt idx="5435">
                  <c:v>-0.5198081</c:v>
                </c:pt>
                <c:pt idx="5436">
                  <c:v>-0.51673229999999992</c:v>
                </c:pt>
                <c:pt idx="5437">
                  <c:v>-0.51673229999999992</c:v>
                </c:pt>
                <c:pt idx="5438">
                  <c:v>-0.5198081</c:v>
                </c:pt>
                <c:pt idx="5439">
                  <c:v>-0.51673229999999992</c:v>
                </c:pt>
                <c:pt idx="5440">
                  <c:v>-0.5198081</c:v>
                </c:pt>
                <c:pt idx="5441">
                  <c:v>-0.5198081</c:v>
                </c:pt>
                <c:pt idx="5442">
                  <c:v>-0.51673229999999992</c:v>
                </c:pt>
                <c:pt idx="5443">
                  <c:v>-0.51365649999999996</c:v>
                </c:pt>
                <c:pt idx="5444">
                  <c:v>-0.51365649999999996</c:v>
                </c:pt>
                <c:pt idx="5445">
                  <c:v>-0.51365649999999996</c:v>
                </c:pt>
                <c:pt idx="5446">
                  <c:v>-0.51365649999999996</c:v>
                </c:pt>
                <c:pt idx="5447">
                  <c:v>-0.5105807</c:v>
                </c:pt>
                <c:pt idx="5448">
                  <c:v>-0.5105807</c:v>
                </c:pt>
                <c:pt idx="5449">
                  <c:v>-0.51365649999999996</c:v>
                </c:pt>
                <c:pt idx="5450">
                  <c:v>-0.51673229999999992</c:v>
                </c:pt>
                <c:pt idx="5451">
                  <c:v>-0.51673229999999992</c:v>
                </c:pt>
                <c:pt idx="5452">
                  <c:v>-0.51673229999999992</c:v>
                </c:pt>
                <c:pt idx="5453">
                  <c:v>-0.51673229999999992</c:v>
                </c:pt>
                <c:pt idx="5454">
                  <c:v>-0.51673229999999992</c:v>
                </c:pt>
                <c:pt idx="5455">
                  <c:v>-0.51673229999999992</c:v>
                </c:pt>
                <c:pt idx="5456">
                  <c:v>-0.51673229999999992</c:v>
                </c:pt>
                <c:pt idx="5457">
                  <c:v>-0.5198081</c:v>
                </c:pt>
                <c:pt idx="5458">
                  <c:v>-0.5198081</c:v>
                </c:pt>
                <c:pt idx="5459">
                  <c:v>-0.5198081</c:v>
                </c:pt>
                <c:pt idx="5460">
                  <c:v>-0.5198081</c:v>
                </c:pt>
                <c:pt idx="5461">
                  <c:v>-0.51673229999999992</c:v>
                </c:pt>
                <c:pt idx="5462">
                  <c:v>-0.51673229999999992</c:v>
                </c:pt>
                <c:pt idx="5463">
                  <c:v>-0.51673229999999992</c:v>
                </c:pt>
                <c:pt idx="5464">
                  <c:v>-0.51673229999999992</c:v>
                </c:pt>
                <c:pt idx="5465">
                  <c:v>-0.51365649999999996</c:v>
                </c:pt>
                <c:pt idx="5466">
                  <c:v>-0.5105807</c:v>
                </c:pt>
                <c:pt idx="5467">
                  <c:v>-0.5105807</c:v>
                </c:pt>
                <c:pt idx="5468">
                  <c:v>-0.5105807</c:v>
                </c:pt>
                <c:pt idx="5469">
                  <c:v>-0.5105807</c:v>
                </c:pt>
                <c:pt idx="5470">
                  <c:v>-0.50750490000000004</c:v>
                </c:pt>
                <c:pt idx="5471">
                  <c:v>-0.50750490000000004</c:v>
                </c:pt>
                <c:pt idx="5472">
                  <c:v>-0.50750490000000004</c:v>
                </c:pt>
                <c:pt idx="5473">
                  <c:v>-0.50750490000000004</c:v>
                </c:pt>
                <c:pt idx="5474">
                  <c:v>-0.50750490000000004</c:v>
                </c:pt>
                <c:pt idx="5475">
                  <c:v>-0.50750490000000004</c:v>
                </c:pt>
                <c:pt idx="5476">
                  <c:v>-0.5105807</c:v>
                </c:pt>
                <c:pt idx="5477">
                  <c:v>-0.5105807</c:v>
                </c:pt>
                <c:pt idx="5478">
                  <c:v>-0.50750490000000004</c:v>
                </c:pt>
                <c:pt idx="5479">
                  <c:v>-0.50442909999999996</c:v>
                </c:pt>
                <c:pt idx="5480">
                  <c:v>-0.50442909999999996</c:v>
                </c:pt>
                <c:pt idx="5481">
                  <c:v>-0.50442909999999996</c:v>
                </c:pt>
                <c:pt idx="5482">
                  <c:v>-0.50750490000000004</c:v>
                </c:pt>
                <c:pt idx="5483">
                  <c:v>-0.5105807</c:v>
                </c:pt>
                <c:pt idx="5484">
                  <c:v>-0.5105807</c:v>
                </c:pt>
                <c:pt idx="5485">
                  <c:v>-0.5105807</c:v>
                </c:pt>
                <c:pt idx="5486">
                  <c:v>-0.5105807</c:v>
                </c:pt>
                <c:pt idx="5487">
                  <c:v>-0.51365649999999996</c:v>
                </c:pt>
                <c:pt idx="5488">
                  <c:v>-0.51365649999999996</c:v>
                </c:pt>
                <c:pt idx="5489">
                  <c:v>-0.5105807</c:v>
                </c:pt>
                <c:pt idx="5490">
                  <c:v>-0.5105807</c:v>
                </c:pt>
                <c:pt idx="5491">
                  <c:v>-0.5105807</c:v>
                </c:pt>
                <c:pt idx="5492">
                  <c:v>-0.50750490000000004</c:v>
                </c:pt>
                <c:pt idx="5493">
                  <c:v>-0.49827759999999999</c:v>
                </c:pt>
                <c:pt idx="5494">
                  <c:v>-0.48905019999999999</c:v>
                </c:pt>
                <c:pt idx="5495">
                  <c:v>-0.48597439999999997</c:v>
                </c:pt>
                <c:pt idx="5496">
                  <c:v>-0.49827759999999999</c:v>
                </c:pt>
                <c:pt idx="5497">
                  <c:v>-0.50442909999999996</c:v>
                </c:pt>
                <c:pt idx="5498">
                  <c:v>-0.5105807</c:v>
                </c:pt>
                <c:pt idx="5499">
                  <c:v>-0.51673229999999992</c:v>
                </c:pt>
                <c:pt idx="5500">
                  <c:v>-0.52595959999999997</c:v>
                </c:pt>
                <c:pt idx="5501">
                  <c:v>-0.53518699999999997</c:v>
                </c:pt>
                <c:pt idx="5502">
                  <c:v>-0.53211120000000001</c:v>
                </c:pt>
                <c:pt idx="5503">
                  <c:v>-0.52903539999999993</c:v>
                </c:pt>
                <c:pt idx="5504">
                  <c:v>-0.52903539999999993</c:v>
                </c:pt>
                <c:pt idx="5505">
                  <c:v>-0.52288380000000001</c:v>
                </c:pt>
                <c:pt idx="5506">
                  <c:v>-0.50750490000000004</c:v>
                </c:pt>
                <c:pt idx="5507">
                  <c:v>-0.49827759999999999</c:v>
                </c:pt>
                <c:pt idx="5508">
                  <c:v>-0.5013533</c:v>
                </c:pt>
                <c:pt idx="5509">
                  <c:v>-0.50442909999999996</c:v>
                </c:pt>
                <c:pt idx="5510">
                  <c:v>-0.50442909999999996</c:v>
                </c:pt>
                <c:pt idx="5511">
                  <c:v>-0.49212590000000001</c:v>
                </c:pt>
                <c:pt idx="5512">
                  <c:v>-0.48597439999999997</c:v>
                </c:pt>
                <c:pt idx="5513">
                  <c:v>-0.49212590000000001</c:v>
                </c:pt>
                <c:pt idx="5514">
                  <c:v>-0.49827759999999999</c:v>
                </c:pt>
                <c:pt idx="5515">
                  <c:v>-0.50442909999999996</c:v>
                </c:pt>
                <c:pt idx="5516">
                  <c:v>-0.51673229999999992</c:v>
                </c:pt>
                <c:pt idx="5517">
                  <c:v>-0.52903539999999993</c:v>
                </c:pt>
                <c:pt idx="5518">
                  <c:v>-0.54133849999999994</c:v>
                </c:pt>
                <c:pt idx="5519">
                  <c:v>-0.54133849999999994</c:v>
                </c:pt>
                <c:pt idx="5520">
                  <c:v>-0.53826280000000004</c:v>
                </c:pt>
                <c:pt idx="5521">
                  <c:v>-0.53518699999999997</c:v>
                </c:pt>
                <c:pt idx="5522">
                  <c:v>-0.53211120000000001</c:v>
                </c:pt>
                <c:pt idx="5523">
                  <c:v>-0.52903539999999993</c:v>
                </c:pt>
                <c:pt idx="5524">
                  <c:v>-0.52595959999999997</c:v>
                </c:pt>
                <c:pt idx="5525">
                  <c:v>-0.53211120000000001</c:v>
                </c:pt>
                <c:pt idx="5526">
                  <c:v>-0.53211120000000001</c:v>
                </c:pt>
                <c:pt idx="5527">
                  <c:v>-0.52595959999999997</c:v>
                </c:pt>
                <c:pt idx="5528">
                  <c:v>-0.51673229999999992</c:v>
                </c:pt>
                <c:pt idx="5529">
                  <c:v>-0.5105807</c:v>
                </c:pt>
                <c:pt idx="5530">
                  <c:v>-0.50750490000000004</c:v>
                </c:pt>
                <c:pt idx="5531">
                  <c:v>-0.50750490000000004</c:v>
                </c:pt>
                <c:pt idx="5532">
                  <c:v>-0.5105807</c:v>
                </c:pt>
                <c:pt idx="5533">
                  <c:v>-0.51365649999999996</c:v>
                </c:pt>
                <c:pt idx="5534">
                  <c:v>-0.51365649999999996</c:v>
                </c:pt>
                <c:pt idx="5535">
                  <c:v>-0.5105807</c:v>
                </c:pt>
                <c:pt idx="5536">
                  <c:v>-0.5105807</c:v>
                </c:pt>
                <c:pt idx="5537">
                  <c:v>-0.50750490000000004</c:v>
                </c:pt>
                <c:pt idx="5538">
                  <c:v>-0.50750490000000004</c:v>
                </c:pt>
                <c:pt idx="5539">
                  <c:v>-0.50750490000000004</c:v>
                </c:pt>
                <c:pt idx="5540">
                  <c:v>-0.50750490000000004</c:v>
                </c:pt>
                <c:pt idx="5541">
                  <c:v>-0.50442909999999996</c:v>
                </c:pt>
                <c:pt idx="5542">
                  <c:v>-0.5013533</c:v>
                </c:pt>
                <c:pt idx="5543">
                  <c:v>-0.50442909999999996</c:v>
                </c:pt>
                <c:pt idx="5544">
                  <c:v>-0.5105807</c:v>
                </c:pt>
                <c:pt idx="5545">
                  <c:v>-0.51365649999999996</c:v>
                </c:pt>
                <c:pt idx="5546">
                  <c:v>-0.51365649999999996</c:v>
                </c:pt>
                <c:pt idx="5547">
                  <c:v>-0.51365649999999996</c:v>
                </c:pt>
                <c:pt idx="5548">
                  <c:v>-0.51365649999999996</c:v>
                </c:pt>
                <c:pt idx="5549">
                  <c:v>-0.50750490000000004</c:v>
                </c:pt>
                <c:pt idx="5550">
                  <c:v>-0.50442909999999996</c:v>
                </c:pt>
                <c:pt idx="5551">
                  <c:v>-0.50442909999999996</c:v>
                </c:pt>
                <c:pt idx="5552">
                  <c:v>-0.5013533</c:v>
                </c:pt>
                <c:pt idx="5553">
                  <c:v>-0.49827759999999999</c:v>
                </c:pt>
                <c:pt idx="5554">
                  <c:v>-0.49520169999999997</c:v>
                </c:pt>
                <c:pt idx="5555">
                  <c:v>-0.49520169999999997</c:v>
                </c:pt>
                <c:pt idx="5556">
                  <c:v>-0.49212590000000001</c:v>
                </c:pt>
                <c:pt idx="5557">
                  <c:v>-0.49212590000000001</c:v>
                </c:pt>
                <c:pt idx="5558">
                  <c:v>-0.49520169999999997</c:v>
                </c:pt>
                <c:pt idx="5559">
                  <c:v>-0.5013533</c:v>
                </c:pt>
                <c:pt idx="5560">
                  <c:v>-0.50750490000000004</c:v>
                </c:pt>
                <c:pt idx="5561">
                  <c:v>-0.5105807</c:v>
                </c:pt>
                <c:pt idx="5562">
                  <c:v>-0.51673229999999992</c:v>
                </c:pt>
                <c:pt idx="5563">
                  <c:v>-0.52288380000000001</c:v>
                </c:pt>
                <c:pt idx="5564">
                  <c:v>-0.52595959999999997</c:v>
                </c:pt>
                <c:pt idx="5565">
                  <c:v>-0.52595959999999997</c:v>
                </c:pt>
                <c:pt idx="5566">
                  <c:v>-0.52903539999999993</c:v>
                </c:pt>
                <c:pt idx="5567">
                  <c:v>-0.53211120000000001</c:v>
                </c:pt>
                <c:pt idx="5568">
                  <c:v>-0.53211120000000001</c:v>
                </c:pt>
                <c:pt idx="5569">
                  <c:v>-0.53211120000000001</c:v>
                </c:pt>
                <c:pt idx="5570">
                  <c:v>-0.53518699999999997</c:v>
                </c:pt>
                <c:pt idx="5571">
                  <c:v>-0.53211120000000001</c:v>
                </c:pt>
                <c:pt idx="5572">
                  <c:v>-0.53211120000000001</c:v>
                </c:pt>
                <c:pt idx="5573">
                  <c:v>-0.53211120000000001</c:v>
                </c:pt>
                <c:pt idx="5574">
                  <c:v>-0.52903539999999993</c:v>
                </c:pt>
                <c:pt idx="5575">
                  <c:v>-0.52903539999999993</c:v>
                </c:pt>
                <c:pt idx="5576">
                  <c:v>-0.52595959999999997</c:v>
                </c:pt>
                <c:pt idx="5577">
                  <c:v>-0.52595959999999997</c:v>
                </c:pt>
                <c:pt idx="5578">
                  <c:v>-0.52595959999999997</c:v>
                </c:pt>
                <c:pt idx="5579">
                  <c:v>-0.52288380000000001</c:v>
                </c:pt>
                <c:pt idx="5580">
                  <c:v>-0.5198081</c:v>
                </c:pt>
                <c:pt idx="5581">
                  <c:v>-0.5198081</c:v>
                </c:pt>
                <c:pt idx="5582">
                  <c:v>-0.5198081</c:v>
                </c:pt>
                <c:pt idx="5583">
                  <c:v>-0.5198081</c:v>
                </c:pt>
                <c:pt idx="5584">
                  <c:v>-0.5198081</c:v>
                </c:pt>
                <c:pt idx="5585">
                  <c:v>-0.52288380000000001</c:v>
                </c:pt>
                <c:pt idx="5586">
                  <c:v>-0.52903539999999993</c:v>
                </c:pt>
                <c:pt idx="5587">
                  <c:v>-0.53211120000000001</c:v>
                </c:pt>
                <c:pt idx="5588">
                  <c:v>-0.53518699999999997</c:v>
                </c:pt>
                <c:pt idx="5589">
                  <c:v>-0.53518699999999997</c:v>
                </c:pt>
                <c:pt idx="5590">
                  <c:v>-0.54133849999999994</c:v>
                </c:pt>
                <c:pt idx="5591">
                  <c:v>-0.54133849999999994</c:v>
                </c:pt>
                <c:pt idx="5592">
                  <c:v>-0.53826280000000004</c:v>
                </c:pt>
                <c:pt idx="5593">
                  <c:v>-0.53826280000000004</c:v>
                </c:pt>
                <c:pt idx="5594">
                  <c:v>-0.53518699999999997</c:v>
                </c:pt>
                <c:pt idx="5595">
                  <c:v>-0.52903539999999993</c:v>
                </c:pt>
                <c:pt idx="5596">
                  <c:v>-0.52288380000000001</c:v>
                </c:pt>
                <c:pt idx="5597">
                  <c:v>-0.52288380000000001</c:v>
                </c:pt>
                <c:pt idx="5598">
                  <c:v>-0.5198081</c:v>
                </c:pt>
                <c:pt idx="5599">
                  <c:v>-0.51673229999999992</c:v>
                </c:pt>
                <c:pt idx="5600">
                  <c:v>-0.51365649999999996</c:v>
                </c:pt>
                <c:pt idx="5601">
                  <c:v>-0.5198081</c:v>
                </c:pt>
                <c:pt idx="5602">
                  <c:v>-0.52288380000000001</c:v>
                </c:pt>
                <c:pt idx="5603">
                  <c:v>-0.52288380000000001</c:v>
                </c:pt>
                <c:pt idx="5604">
                  <c:v>-0.52595959999999997</c:v>
                </c:pt>
                <c:pt idx="5605">
                  <c:v>-0.52595959999999997</c:v>
                </c:pt>
                <c:pt idx="5606">
                  <c:v>-0.52288380000000001</c:v>
                </c:pt>
                <c:pt idx="5607">
                  <c:v>-0.5198081</c:v>
                </c:pt>
                <c:pt idx="5608">
                  <c:v>-0.5198081</c:v>
                </c:pt>
                <c:pt idx="5609">
                  <c:v>-0.52288380000000001</c:v>
                </c:pt>
                <c:pt idx="5610">
                  <c:v>-0.52288380000000001</c:v>
                </c:pt>
                <c:pt idx="5611">
                  <c:v>-0.52288380000000001</c:v>
                </c:pt>
                <c:pt idx="5612">
                  <c:v>-0.52288380000000001</c:v>
                </c:pt>
                <c:pt idx="5613">
                  <c:v>-0.52288380000000001</c:v>
                </c:pt>
                <c:pt idx="5614">
                  <c:v>-0.52288380000000001</c:v>
                </c:pt>
                <c:pt idx="5615">
                  <c:v>-0.52595959999999997</c:v>
                </c:pt>
                <c:pt idx="5616">
                  <c:v>-0.52903539999999993</c:v>
                </c:pt>
                <c:pt idx="5617">
                  <c:v>-0.52903539999999993</c:v>
                </c:pt>
                <c:pt idx="5618">
                  <c:v>-0.52595959999999997</c:v>
                </c:pt>
                <c:pt idx="5619">
                  <c:v>-0.52595959999999997</c:v>
                </c:pt>
                <c:pt idx="5620">
                  <c:v>-0.52595959999999997</c:v>
                </c:pt>
                <c:pt idx="5621">
                  <c:v>-0.52288380000000001</c:v>
                </c:pt>
                <c:pt idx="5622">
                  <c:v>-0.5198081</c:v>
                </c:pt>
                <c:pt idx="5623">
                  <c:v>-0.5198081</c:v>
                </c:pt>
                <c:pt idx="5624">
                  <c:v>-0.52288380000000001</c:v>
                </c:pt>
                <c:pt idx="5625">
                  <c:v>-0.5198081</c:v>
                </c:pt>
                <c:pt idx="5626">
                  <c:v>-0.51673229999999992</c:v>
                </c:pt>
                <c:pt idx="5627">
                  <c:v>-0.5198081</c:v>
                </c:pt>
                <c:pt idx="5628">
                  <c:v>-0.52288380000000001</c:v>
                </c:pt>
                <c:pt idx="5629">
                  <c:v>-0.52288380000000001</c:v>
                </c:pt>
                <c:pt idx="5630">
                  <c:v>-0.5198081</c:v>
                </c:pt>
                <c:pt idx="5631">
                  <c:v>-0.52288380000000001</c:v>
                </c:pt>
                <c:pt idx="5632">
                  <c:v>-0.52595959999999997</c:v>
                </c:pt>
                <c:pt idx="5633">
                  <c:v>-0.52595959999999997</c:v>
                </c:pt>
                <c:pt idx="5634">
                  <c:v>-0.52595959999999997</c:v>
                </c:pt>
                <c:pt idx="5635">
                  <c:v>-0.52903539999999993</c:v>
                </c:pt>
                <c:pt idx="5636">
                  <c:v>-0.52903539999999993</c:v>
                </c:pt>
                <c:pt idx="5637">
                  <c:v>-0.52903539999999993</c:v>
                </c:pt>
                <c:pt idx="5638">
                  <c:v>-0.52595959999999997</c:v>
                </c:pt>
                <c:pt idx="5639">
                  <c:v>-0.52903539999999993</c:v>
                </c:pt>
                <c:pt idx="5640">
                  <c:v>-0.52903539999999993</c:v>
                </c:pt>
                <c:pt idx="5641">
                  <c:v>-0.52595959999999997</c:v>
                </c:pt>
                <c:pt idx="5642">
                  <c:v>-0.52595959999999997</c:v>
                </c:pt>
                <c:pt idx="5643">
                  <c:v>-0.52903539999999993</c:v>
                </c:pt>
                <c:pt idx="5644">
                  <c:v>-0.52903539999999993</c:v>
                </c:pt>
                <c:pt idx="5645">
                  <c:v>-0.52903539999999993</c:v>
                </c:pt>
                <c:pt idx="5646">
                  <c:v>-0.52903539999999993</c:v>
                </c:pt>
                <c:pt idx="5647">
                  <c:v>-0.53211120000000001</c:v>
                </c:pt>
                <c:pt idx="5648">
                  <c:v>-0.53518699999999997</c:v>
                </c:pt>
                <c:pt idx="5649">
                  <c:v>-0.53518699999999997</c:v>
                </c:pt>
                <c:pt idx="5650">
                  <c:v>-0.53211120000000001</c:v>
                </c:pt>
                <c:pt idx="5651">
                  <c:v>-0.52903539999999993</c:v>
                </c:pt>
                <c:pt idx="5652">
                  <c:v>-0.52903539999999993</c:v>
                </c:pt>
                <c:pt idx="5653">
                  <c:v>-0.52903539999999993</c:v>
                </c:pt>
                <c:pt idx="5654">
                  <c:v>-0.52595959999999997</c:v>
                </c:pt>
                <c:pt idx="5655">
                  <c:v>-0.52595959999999997</c:v>
                </c:pt>
                <c:pt idx="5656">
                  <c:v>-0.52595959999999997</c:v>
                </c:pt>
                <c:pt idx="5657">
                  <c:v>-0.53211120000000001</c:v>
                </c:pt>
                <c:pt idx="5658">
                  <c:v>-0.53518699999999997</c:v>
                </c:pt>
                <c:pt idx="5659">
                  <c:v>-0.53826280000000004</c:v>
                </c:pt>
                <c:pt idx="5660">
                  <c:v>-0.54133849999999994</c:v>
                </c:pt>
                <c:pt idx="5661">
                  <c:v>-0.54441429999999991</c:v>
                </c:pt>
                <c:pt idx="5662">
                  <c:v>-0.54749009999999998</c:v>
                </c:pt>
                <c:pt idx="5663">
                  <c:v>-0.54133849999999994</c:v>
                </c:pt>
                <c:pt idx="5664">
                  <c:v>-0.53826280000000004</c:v>
                </c:pt>
                <c:pt idx="5665">
                  <c:v>-0.53518699999999997</c:v>
                </c:pt>
                <c:pt idx="5666">
                  <c:v>-0.53518699999999997</c:v>
                </c:pt>
                <c:pt idx="5667">
                  <c:v>-0.52903539999999993</c:v>
                </c:pt>
                <c:pt idx="5668">
                  <c:v>-0.52595959999999997</c:v>
                </c:pt>
                <c:pt idx="5669">
                  <c:v>-0.52903539999999993</c:v>
                </c:pt>
                <c:pt idx="5670">
                  <c:v>-0.53211120000000001</c:v>
                </c:pt>
                <c:pt idx="5671">
                  <c:v>-0.53211120000000001</c:v>
                </c:pt>
                <c:pt idx="5672">
                  <c:v>-0.53211120000000001</c:v>
                </c:pt>
                <c:pt idx="5673">
                  <c:v>-0.53826280000000004</c:v>
                </c:pt>
                <c:pt idx="5674">
                  <c:v>-0.54133849999999994</c:v>
                </c:pt>
                <c:pt idx="5675">
                  <c:v>-0.54133849999999994</c:v>
                </c:pt>
                <c:pt idx="5676">
                  <c:v>-0.54133849999999994</c:v>
                </c:pt>
                <c:pt idx="5677">
                  <c:v>-0.54133849999999994</c:v>
                </c:pt>
                <c:pt idx="5678">
                  <c:v>-0.54133849999999994</c:v>
                </c:pt>
                <c:pt idx="5679">
                  <c:v>-0.53826280000000004</c:v>
                </c:pt>
                <c:pt idx="5680">
                  <c:v>-0.53826280000000004</c:v>
                </c:pt>
                <c:pt idx="5681">
                  <c:v>-0.53518699999999997</c:v>
                </c:pt>
                <c:pt idx="5682">
                  <c:v>-0.53826280000000004</c:v>
                </c:pt>
                <c:pt idx="5683">
                  <c:v>-0.54133849999999994</c:v>
                </c:pt>
                <c:pt idx="5684">
                  <c:v>-0.54441429999999991</c:v>
                </c:pt>
                <c:pt idx="5685">
                  <c:v>-0.54749009999999998</c:v>
                </c:pt>
                <c:pt idx="5686">
                  <c:v>-0.54441429999999991</c:v>
                </c:pt>
                <c:pt idx="5687">
                  <c:v>-0.54441429999999991</c:v>
                </c:pt>
                <c:pt idx="5688">
                  <c:v>-0.54133849999999994</c:v>
                </c:pt>
                <c:pt idx="5689">
                  <c:v>-0.54133849999999994</c:v>
                </c:pt>
                <c:pt idx="5690">
                  <c:v>-0.53826280000000004</c:v>
                </c:pt>
                <c:pt idx="5691">
                  <c:v>-0.53518699999999997</c:v>
                </c:pt>
                <c:pt idx="5692">
                  <c:v>-0.53518699999999997</c:v>
                </c:pt>
                <c:pt idx="5693">
                  <c:v>-0.53211120000000001</c:v>
                </c:pt>
                <c:pt idx="5694">
                  <c:v>-0.52903539999999993</c:v>
                </c:pt>
                <c:pt idx="5695">
                  <c:v>-0.53211120000000001</c:v>
                </c:pt>
                <c:pt idx="5696">
                  <c:v>-0.53211120000000001</c:v>
                </c:pt>
                <c:pt idx="5697">
                  <c:v>-0.53518699999999997</c:v>
                </c:pt>
                <c:pt idx="5698">
                  <c:v>-0.53826280000000004</c:v>
                </c:pt>
                <c:pt idx="5699">
                  <c:v>-0.53826280000000004</c:v>
                </c:pt>
                <c:pt idx="5700">
                  <c:v>-0.54133849999999994</c:v>
                </c:pt>
                <c:pt idx="5701">
                  <c:v>-0.54441429999999991</c:v>
                </c:pt>
                <c:pt idx="5702">
                  <c:v>-0.54749009999999998</c:v>
                </c:pt>
                <c:pt idx="5703">
                  <c:v>-0.55056590000000005</c:v>
                </c:pt>
                <c:pt idx="5704">
                  <c:v>-0.55364170000000001</c:v>
                </c:pt>
                <c:pt idx="5705">
                  <c:v>-0.55056590000000005</c:v>
                </c:pt>
                <c:pt idx="5706">
                  <c:v>-0.55056590000000005</c:v>
                </c:pt>
                <c:pt idx="5707">
                  <c:v>-0.55364170000000001</c:v>
                </c:pt>
                <c:pt idx="5708">
                  <c:v>-0.55671749999999998</c:v>
                </c:pt>
                <c:pt idx="5709">
                  <c:v>-0.55364170000000001</c:v>
                </c:pt>
                <c:pt idx="5710">
                  <c:v>-0.55364170000000001</c:v>
                </c:pt>
                <c:pt idx="5711">
                  <c:v>-0.55671749999999998</c:v>
                </c:pt>
                <c:pt idx="5712">
                  <c:v>-0.55671749999999998</c:v>
                </c:pt>
                <c:pt idx="5713">
                  <c:v>-0.55364170000000001</c:v>
                </c:pt>
                <c:pt idx="5714">
                  <c:v>-0.55056590000000005</c:v>
                </c:pt>
                <c:pt idx="5715">
                  <c:v>-0.55364170000000001</c:v>
                </c:pt>
                <c:pt idx="5716">
                  <c:v>-0.55364170000000001</c:v>
                </c:pt>
                <c:pt idx="5717">
                  <c:v>-0.55364170000000001</c:v>
                </c:pt>
                <c:pt idx="5718">
                  <c:v>-0.55364170000000001</c:v>
                </c:pt>
                <c:pt idx="5719">
                  <c:v>-0.55056590000000005</c:v>
                </c:pt>
                <c:pt idx="5720">
                  <c:v>-0.55056590000000005</c:v>
                </c:pt>
                <c:pt idx="5721">
                  <c:v>-0.55364170000000001</c:v>
                </c:pt>
                <c:pt idx="5722">
                  <c:v>-0.55364170000000001</c:v>
                </c:pt>
                <c:pt idx="5723">
                  <c:v>-0.55671749999999998</c:v>
                </c:pt>
                <c:pt idx="5724">
                  <c:v>-0.55671749999999998</c:v>
                </c:pt>
                <c:pt idx="5725">
                  <c:v>-0.55671749999999998</c:v>
                </c:pt>
                <c:pt idx="5726">
                  <c:v>-0.55979329999999994</c:v>
                </c:pt>
                <c:pt idx="5727">
                  <c:v>-0.55979329999999994</c:v>
                </c:pt>
                <c:pt idx="5728">
                  <c:v>-0.55979329999999994</c:v>
                </c:pt>
                <c:pt idx="5729">
                  <c:v>-0.55671749999999998</c:v>
                </c:pt>
                <c:pt idx="5730">
                  <c:v>-0.55979329999999994</c:v>
                </c:pt>
                <c:pt idx="5731">
                  <c:v>-0.56286910000000001</c:v>
                </c:pt>
                <c:pt idx="5732">
                  <c:v>-0.55979329999999994</c:v>
                </c:pt>
                <c:pt idx="5733">
                  <c:v>-0.55671749999999998</c:v>
                </c:pt>
                <c:pt idx="5734">
                  <c:v>-0.55671749999999998</c:v>
                </c:pt>
                <c:pt idx="5735">
                  <c:v>-0.55671749999999998</c:v>
                </c:pt>
                <c:pt idx="5736">
                  <c:v>-0.55979329999999994</c:v>
                </c:pt>
                <c:pt idx="5737">
                  <c:v>-0.55979329999999994</c:v>
                </c:pt>
                <c:pt idx="5738">
                  <c:v>-0.55671749999999998</c:v>
                </c:pt>
                <c:pt idx="5739">
                  <c:v>-0.55056590000000005</c:v>
                </c:pt>
                <c:pt idx="5740">
                  <c:v>-0.55056590000000005</c:v>
                </c:pt>
                <c:pt idx="5741">
                  <c:v>-0.55364170000000001</c:v>
                </c:pt>
                <c:pt idx="5742">
                  <c:v>-0.55364170000000001</c:v>
                </c:pt>
                <c:pt idx="5743">
                  <c:v>-0.55056590000000005</c:v>
                </c:pt>
                <c:pt idx="5744">
                  <c:v>-0.55364170000000001</c:v>
                </c:pt>
                <c:pt idx="5745">
                  <c:v>-0.55671749999999998</c:v>
                </c:pt>
                <c:pt idx="5746">
                  <c:v>-0.55671749999999998</c:v>
                </c:pt>
                <c:pt idx="5747">
                  <c:v>-0.55671749999999998</c:v>
                </c:pt>
                <c:pt idx="5748">
                  <c:v>-0.56286910000000001</c:v>
                </c:pt>
                <c:pt idx="5749">
                  <c:v>-0.57517219999999991</c:v>
                </c:pt>
                <c:pt idx="5750">
                  <c:v>-0.58132380000000006</c:v>
                </c:pt>
                <c:pt idx="5751">
                  <c:v>-0.58132380000000006</c:v>
                </c:pt>
                <c:pt idx="5752">
                  <c:v>-0.57209639999999995</c:v>
                </c:pt>
                <c:pt idx="5753">
                  <c:v>-0.56594489999999997</c:v>
                </c:pt>
                <c:pt idx="5754">
                  <c:v>-0.55979329999999994</c:v>
                </c:pt>
                <c:pt idx="5755">
                  <c:v>-0.55364170000000001</c:v>
                </c:pt>
                <c:pt idx="5756">
                  <c:v>-0.54749009999999998</c:v>
                </c:pt>
                <c:pt idx="5757">
                  <c:v>-0.54441429999999991</c:v>
                </c:pt>
                <c:pt idx="5758">
                  <c:v>-0.54133849999999994</c:v>
                </c:pt>
                <c:pt idx="5759">
                  <c:v>-0.53826280000000004</c:v>
                </c:pt>
                <c:pt idx="5760">
                  <c:v>-0.54441429999999991</c:v>
                </c:pt>
                <c:pt idx="5761">
                  <c:v>-0.55364170000000001</c:v>
                </c:pt>
                <c:pt idx="5762">
                  <c:v>-0.56286910000000001</c:v>
                </c:pt>
                <c:pt idx="5763">
                  <c:v>-0.56594489999999997</c:v>
                </c:pt>
                <c:pt idx="5764">
                  <c:v>-0.56902070000000005</c:v>
                </c:pt>
                <c:pt idx="5765">
                  <c:v>-0.56902070000000005</c:v>
                </c:pt>
                <c:pt idx="5766">
                  <c:v>-0.56902070000000005</c:v>
                </c:pt>
                <c:pt idx="5767">
                  <c:v>-0.57517219999999991</c:v>
                </c:pt>
                <c:pt idx="5768">
                  <c:v>-0.58439960000000002</c:v>
                </c:pt>
                <c:pt idx="5769">
                  <c:v>-0.58439960000000002</c:v>
                </c:pt>
                <c:pt idx="5770">
                  <c:v>-0.57517219999999991</c:v>
                </c:pt>
                <c:pt idx="5771">
                  <c:v>-0.56286910000000001</c:v>
                </c:pt>
                <c:pt idx="5772">
                  <c:v>-0.55056590000000005</c:v>
                </c:pt>
                <c:pt idx="5773">
                  <c:v>-0.54133849999999994</c:v>
                </c:pt>
                <c:pt idx="5774">
                  <c:v>-0.53211120000000001</c:v>
                </c:pt>
                <c:pt idx="5775">
                  <c:v>-0.53211120000000001</c:v>
                </c:pt>
                <c:pt idx="5776">
                  <c:v>-0.53518699999999997</c:v>
                </c:pt>
                <c:pt idx="5777">
                  <c:v>-0.53518699999999997</c:v>
                </c:pt>
                <c:pt idx="5778">
                  <c:v>-0.53826280000000004</c:v>
                </c:pt>
                <c:pt idx="5779">
                  <c:v>-0.54441429999999991</c:v>
                </c:pt>
                <c:pt idx="5780">
                  <c:v>-0.54441429999999991</c:v>
                </c:pt>
                <c:pt idx="5781">
                  <c:v>-0.54441429999999991</c:v>
                </c:pt>
                <c:pt idx="5782">
                  <c:v>-0.54133849999999994</c:v>
                </c:pt>
                <c:pt idx="5783">
                  <c:v>-0.54749009999999998</c:v>
                </c:pt>
                <c:pt idx="5784">
                  <c:v>-0.55364170000000001</c:v>
                </c:pt>
                <c:pt idx="5785">
                  <c:v>-0.55979329999999994</c:v>
                </c:pt>
                <c:pt idx="5786">
                  <c:v>-0.56286910000000001</c:v>
                </c:pt>
                <c:pt idx="5787">
                  <c:v>-0.56286910000000001</c:v>
                </c:pt>
                <c:pt idx="5788">
                  <c:v>-0.55979329999999994</c:v>
                </c:pt>
                <c:pt idx="5789">
                  <c:v>-0.55364170000000001</c:v>
                </c:pt>
                <c:pt idx="5790">
                  <c:v>-0.55056590000000005</c:v>
                </c:pt>
                <c:pt idx="5791">
                  <c:v>-0.55364170000000001</c:v>
                </c:pt>
                <c:pt idx="5792">
                  <c:v>-0.55364170000000001</c:v>
                </c:pt>
                <c:pt idx="5793">
                  <c:v>-0.55671749999999998</c:v>
                </c:pt>
                <c:pt idx="5794">
                  <c:v>-0.55979329999999994</c:v>
                </c:pt>
                <c:pt idx="5795">
                  <c:v>-0.55671749999999998</c:v>
                </c:pt>
                <c:pt idx="5796">
                  <c:v>-0.55364170000000001</c:v>
                </c:pt>
                <c:pt idx="5797">
                  <c:v>-0.55671749999999998</c:v>
                </c:pt>
                <c:pt idx="5798">
                  <c:v>-0.55671749999999998</c:v>
                </c:pt>
                <c:pt idx="5799">
                  <c:v>-0.55671749999999998</c:v>
                </c:pt>
                <c:pt idx="5800">
                  <c:v>-0.55056590000000005</c:v>
                </c:pt>
                <c:pt idx="5801">
                  <c:v>-0.54441429999999991</c:v>
                </c:pt>
                <c:pt idx="5802">
                  <c:v>-0.54749009999999998</c:v>
                </c:pt>
                <c:pt idx="5803">
                  <c:v>-0.55056590000000005</c:v>
                </c:pt>
                <c:pt idx="5804">
                  <c:v>-0.55056590000000005</c:v>
                </c:pt>
                <c:pt idx="5805">
                  <c:v>-0.55364170000000001</c:v>
                </c:pt>
                <c:pt idx="5806">
                  <c:v>-0.55979329999999994</c:v>
                </c:pt>
                <c:pt idx="5807">
                  <c:v>-0.56286910000000001</c:v>
                </c:pt>
                <c:pt idx="5808">
                  <c:v>-0.56286910000000001</c:v>
                </c:pt>
                <c:pt idx="5809">
                  <c:v>-0.56594489999999997</c:v>
                </c:pt>
                <c:pt idx="5810">
                  <c:v>-0.57209639999999995</c:v>
                </c:pt>
                <c:pt idx="5811">
                  <c:v>-0.57209639999999995</c:v>
                </c:pt>
                <c:pt idx="5812">
                  <c:v>-0.57824799999999998</c:v>
                </c:pt>
                <c:pt idx="5813">
                  <c:v>-0.57824799999999998</c:v>
                </c:pt>
                <c:pt idx="5814">
                  <c:v>-0.57517219999999991</c:v>
                </c:pt>
                <c:pt idx="5815">
                  <c:v>-0.56902070000000005</c:v>
                </c:pt>
                <c:pt idx="5816">
                  <c:v>-0.56286910000000001</c:v>
                </c:pt>
                <c:pt idx="5817">
                  <c:v>-0.55979329999999994</c:v>
                </c:pt>
                <c:pt idx="5818">
                  <c:v>-0.55364170000000001</c:v>
                </c:pt>
                <c:pt idx="5819">
                  <c:v>-0.55056590000000005</c:v>
                </c:pt>
                <c:pt idx="5820">
                  <c:v>-0.55056590000000005</c:v>
                </c:pt>
                <c:pt idx="5821">
                  <c:v>-0.54441429999999991</c:v>
                </c:pt>
                <c:pt idx="5822">
                  <c:v>-0.54441429999999991</c:v>
                </c:pt>
                <c:pt idx="5823">
                  <c:v>-0.54441429999999991</c:v>
                </c:pt>
                <c:pt idx="5824">
                  <c:v>-0.54133849999999994</c:v>
                </c:pt>
                <c:pt idx="5825">
                  <c:v>-0.54133849999999994</c:v>
                </c:pt>
                <c:pt idx="5826">
                  <c:v>-0.53826280000000004</c:v>
                </c:pt>
                <c:pt idx="5827">
                  <c:v>-0.54133849999999994</c:v>
                </c:pt>
                <c:pt idx="5828">
                  <c:v>-0.54441429999999991</c:v>
                </c:pt>
                <c:pt idx="5829">
                  <c:v>-0.54441429999999991</c:v>
                </c:pt>
                <c:pt idx="5830">
                  <c:v>-0.54749009999999998</c:v>
                </c:pt>
                <c:pt idx="5831">
                  <c:v>-0.54749009999999998</c:v>
                </c:pt>
                <c:pt idx="5832">
                  <c:v>-0.55056590000000005</c:v>
                </c:pt>
                <c:pt idx="5833">
                  <c:v>-0.55056590000000005</c:v>
                </c:pt>
                <c:pt idx="5834">
                  <c:v>-0.55056590000000005</c:v>
                </c:pt>
                <c:pt idx="5835">
                  <c:v>-0.55056590000000005</c:v>
                </c:pt>
                <c:pt idx="5836">
                  <c:v>-0.55056590000000005</c:v>
                </c:pt>
                <c:pt idx="5837">
                  <c:v>-0.55364170000000001</c:v>
                </c:pt>
                <c:pt idx="5838">
                  <c:v>-0.55671749999999998</c:v>
                </c:pt>
                <c:pt idx="5839">
                  <c:v>-0.55364170000000001</c:v>
                </c:pt>
                <c:pt idx="5840">
                  <c:v>-0.55056590000000005</c:v>
                </c:pt>
                <c:pt idx="5841">
                  <c:v>-0.54749009999999998</c:v>
                </c:pt>
                <c:pt idx="5842">
                  <c:v>-0.54441429999999991</c:v>
                </c:pt>
                <c:pt idx="5843">
                  <c:v>-0.54133849999999994</c:v>
                </c:pt>
                <c:pt idx="5844">
                  <c:v>-0.53826280000000004</c:v>
                </c:pt>
                <c:pt idx="5845">
                  <c:v>-0.53518699999999997</c:v>
                </c:pt>
                <c:pt idx="5846">
                  <c:v>-0.52903539999999993</c:v>
                </c:pt>
                <c:pt idx="5847">
                  <c:v>-0.52903539999999993</c:v>
                </c:pt>
                <c:pt idx="5848">
                  <c:v>-0.53211120000000001</c:v>
                </c:pt>
                <c:pt idx="5849">
                  <c:v>-0.53518699999999997</c:v>
                </c:pt>
                <c:pt idx="5850">
                  <c:v>-0.53826280000000004</c:v>
                </c:pt>
                <c:pt idx="5851">
                  <c:v>-0.54441429999999991</c:v>
                </c:pt>
                <c:pt idx="5852">
                  <c:v>-0.55056590000000005</c:v>
                </c:pt>
                <c:pt idx="5853">
                  <c:v>-0.55056590000000005</c:v>
                </c:pt>
                <c:pt idx="5854">
                  <c:v>-0.55364170000000001</c:v>
                </c:pt>
                <c:pt idx="5855">
                  <c:v>-0.55671749999999998</c:v>
                </c:pt>
                <c:pt idx="5856">
                  <c:v>-0.55671749999999998</c:v>
                </c:pt>
                <c:pt idx="5857">
                  <c:v>-0.55671749999999998</c:v>
                </c:pt>
                <c:pt idx="5858">
                  <c:v>-0.55364170000000001</c:v>
                </c:pt>
                <c:pt idx="5859">
                  <c:v>-0.55364170000000001</c:v>
                </c:pt>
                <c:pt idx="5860">
                  <c:v>-0.55364170000000001</c:v>
                </c:pt>
                <c:pt idx="5861">
                  <c:v>-0.55056590000000005</c:v>
                </c:pt>
                <c:pt idx="5862">
                  <c:v>-0.55364170000000001</c:v>
                </c:pt>
                <c:pt idx="5863">
                  <c:v>-0.55671749999999998</c:v>
                </c:pt>
                <c:pt idx="5864">
                  <c:v>-0.55979329999999994</c:v>
                </c:pt>
                <c:pt idx="5865">
                  <c:v>-0.55671749999999998</c:v>
                </c:pt>
                <c:pt idx="5866">
                  <c:v>-0.55364170000000001</c:v>
                </c:pt>
                <c:pt idx="5867">
                  <c:v>-0.55364170000000001</c:v>
                </c:pt>
                <c:pt idx="5868">
                  <c:v>-0.55056590000000005</c:v>
                </c:pt>
                <c:pt idx="5869">
                  <c:v>-0.54749009999999998</c:v>
                </c:pt>
                <c:pt idx="5870">
                  <c:v>-0.54749009999999998</c:v>
                </c:pt>
                <c:pt idx="5871">
                  <c:v>-0.54749009999999998</c:v>
                </c:pt>
                <c:pt idx="5872">
                  <c:v>-0.54441429999999991</c:v>
                </c:pt>
                <c:pt idx="5873">
                  <c:v>-0.54133849999999994</c:v>
                </c:pt>
                <c:pt idx="5874">
                  <c:v>-0.54133849999999994</c:v>
                </c:pt>
                <c:pt idx="5875">
                  <c:v>-0.54441429999999991</c:v>
                </c:pt>
                <c:pt idx="5876">
                  <c:v>-0.54749009999999998</c:v>
                </c:pt>
                <c:pt idx="5877">
                  <c:v>-0.54749009999999998</c:v>
                </c:pt>
                <c:pt idx="5878">
                  <c:v>-0.55056590000000005</c:v>
                </c:pt>
                <c:pt idx="5879">
                  <c:v>-0.55056590000000005</c:v>
                </c:pt>
                <c:pt idx="5880">
                  <c:v>-0.54749009999999998</c:v>
                </c:pt>
                <c:pt idx="5881">
                  <c:v>-0.55056590000000005</c:v>
                </c:pt>
                <c:pt idx="5882">
                  <c:v>-0.55056590000000005</c:v>
                </c:pt>
                <c:pt idx="5883">
                  <c:v>-0.55056590000000005</c:v>
                </c:pt>
                <c:pt idx="5884">
                  <c:v>-0.55056590000000005</c:v>
                </c:pt>
                <c:pt idx="5885">
                  <c:v>-0.54749009999999998</c:v>
                </c:pt>
                <c:pt idx="5886">
                  <c:v>-0.54441429999999991</c:v>
                </c:pt>
                <c:pt idx="5887">
                  <c:v>-0.54133849999999994</c:v>
                </c:pt>
                <c:pt idx="5888">
                  <c:v>-0.53826280000000004</c:v>
                </c:pt>
                <c:pt idx="5889">
                  <c:v>-0.53826280000000004</c:v>
                </c:pt>
                <c:pt idx="5890">
                  <c:v>-0.53518699999999997</c:v>
                </c:pt>
                <c:pt idx="5891">
                  <c:v>-0.53211120000000001</c:v>
                </c:pt>
                <c:pt idx="5892">
                  <c:v>-0.52903539999999993</c:v>
                </c:pt>
                <c:pt idx="5893">
                  <c:v>-0.52903539999999993</c:v>
                </c:pt>
                <c:pt idx="5894">
                  <c:v>-0.52903539999999993</c:v>
                </c:pt>
                <c:pt idx="5895">
                  <c:v>-0.52595959999999997</c:v>
                </c:pt>
                <c:pt idx="5896">
                  <c:v>-0.52595959999999997</c:v>
                </c:pt>
                <c:pt idx="5897">
                  <c:v>-0.52595959999999997</c:v>
                </c:pt>
                <c:pt idx="5898">
                  <c:v>-0.52903539999999993</c:v>
                </c:pt>
                <c:pt idx="5899">
                  <c:v>-0.52595959999999997</c:v>
                </c:pt>
                <c:pt idx="5900">
                  <c:v>-0.52595959999999997</c:v>
                </c:pt>
                <c:pt idx="5901">
                  <c:v>-0.52903539999999993</c:v>
                </c:pt>
                <c:pt idx="5902">
                  <c:v>-0.52903539999999993</c:v>
                </c:pt>
                <c:pt idx="5903">
                  <c:v>-0.52595959999999997</c:v>
                </c:pt>
                <c:pt idx="5904">
                  <c:v>-0.52288380000000001</c:v>
                </c:pt>
                <c:pt idx="5905">
                  <c:v>-0.52288380000000001</c:v>
                </c:pt>
                <c:pt idx="5906">
                  <c:v>-0.52595959999999997</c:v>
                </c:pt>
                <c:pt idx="5907">
                  <c:v>-0.52595959999999997</c:v>
                </c:pt>
                <c:pt idx="5908">
                  <c:v>-0.52595959999999997</c:v>
                </c:pt>
                <c:pt idx="5909">
                  <c:v>-0.52903539999999993</c:v>
                </c:pt>
                <c:pt idx="5910">
                  <c:v>-0.53211120000000001</c:v>
                </c:pt>
                <c:pt idx="5911">
                  <c:v>-0.52903539999999993</c:v>
                </c:pt>
                <c:pt idx="5912">
                  <c:v>-0.52903539999999993</c:v>
                </c:pt>
                <c:pt idx="5913">
                  <c:v>-0.52595959999999997</c:v>
                </c:pt>
                <c:pt idx="5914">
                  <c:v>-0.52595959999999997</c:v>
                </c:pt>
                <c:pt idx="5915">
                  <c:v>-0.52288380000000001</c:v>
                </c:pt>
                <c:pt idx="5916">
                  <c:v>-0.5198081</c:v>
                </c:pt>
                <c:pt idx="5917">
                  <c:v>-0.51673229999999992</c:v>
                </c:pt>
                <c:pt idx="5918">
                  <c:v>-0.51365649999999996</c:v>
                </c:pt>
                <c:pt idx="5919">
                  <c:v>-0.51365649999999996</c:v>
                </c:pt>
                <c:pt idx="5920">
                  <c:v>-0.51673229999999992</c:v>
                </c:pt>
                <c:pt idx="5921">
                  <c:v>-0.5198081</c:v>
                </c:pt>
                <c:pt idx="5922">
                  <c:v>-0.5198081</c:v>
                </c:pt>
                <c:pt idx="5923">
                  <c:v>-0.52288380000000001</c:v>
                </c:pt>
                <c:pt idx="5924">
                  <c:v>-0.52288380000000001</c:v>
                </c:pt>
                <c:pt idx="5925">
                  <c:v>-0.5198081</c:v>
                </c:pt>
                <c:pt idx="5926">
                  <c:v>-0.5198081</c:v>
                </c:pt>
                <c:pt idx="5927">
                  <c:v>-0.5198081</c:v>
                </c:pt>
                <c:pt idx="5928">
                  <c:v>-0.5198081</c:v>
                </c:pt>
                <c:pt idx="5929">
                  <c:v>-0.51673229999999992</c:v>
                </c:pt>
                <c:pt idx="5930">
                  <c:v>-0.51365649999999996</c:v>
                </c:pt>
                <c:pt idx="5931">
                  <c:v>-0.51365649999999996</c:v>
                </c:pt>
                <c:pt idx="5932">
                  <c:v>-0.5105807</c:v>
                </c:pt>
                <c:pt idx="5933">
                  <c:v>-0.50750490000000004</c:v>
                </c:pt>
                <c:pt idx="5934">
                  <c:v>-0.50442909999999996</c:v>
                </c:pt>
                <c:pt idx="5935">
                  <c:v>-0.50750490000000004</c:v>
                </c:pt>
                <c:pt idx="5936">
                  <c:v>-0.50442909999999996</c:v>
                </c:pt>
                <c:pt idx="5937">
                  <c:v>-0.50442909999999996</c:v>
                </c:pt>
                <c:pt idx="5938">
                  <c:v>-0.5013533</c:v>
                </c:pt>
                <c:pt idx="5939">
                  <c:v>-0.5013533</c:v>
                </c:pt>
                <c:pt idx="5940">
                  <c:v>-0.5013533</c:v>
                </c:pt>
                <c:pt idx="5941">
                  <c:v>-0.49827759999999999</c:v>
                </c:pt>
                <c:pt idx="5942">
                  <c:v>-0.49827759999999999</c:v>
                </c:pt>
                <c:pt idx="5943">
                  <c:v>-0.49827759999999999</c:v>
                </c:pt>
                <c:pt idx="5944">
                  <c:v>-0.5013533</c:v>
                </c:pt>
                <c:pt idx="5945">
                  <c:v>-0.49827759999999999</c:v>
                </c:pt>
                <c:pt idx="5946">
                  <c:v>-0.49827759999999999</c:v>
                </c:pt>
                <c:pt idx="5947">
                  <c:v>-0.49827759999999999</c:v>
                </c:pt>
                <c:pt idx="5948">
                  <c:v>-0.5013533</c:v>
                </c:pt>
                <c:pt idx="5949">
                  <c:v>-0.5013533</c:v>
                </c:pt>
                <c:pt idx="5950">
                  <c:v>-0.5013533</c:v>
                </c:pt>
                <c:pt idx="5951">
                  <c:v>-0.5013533</c:v>
                </c:pt>
                <c:pt idx="5952">
                  <c:v>-0.49827759999999999</c:v>
                </c:pt>
                <c:pt idx="5953">
                  <c:v>-0.49520169999999997</c:v>
                </c:pt>
                <c:pt idx="5954">
                  <c:v>-0.49520169999999997</c:v>
                </c:pt>
                <c:pt idx="5955">
                  <c:v>-0.49520169999999997</c:v>
                </c:pt>
                <c:pt idx="5956">
                  <c:v>-0.49520169999999997</c:v>
                </c:pt>
                <c:pt idx="5957">
                  <c:v>-0.49520169999999997</c:v>
                </c:pt>
                <c:pt idx="5958">
                  <c:v>-0.49520169999999997</c:v>
                </c:pt>
                <c:pt idx="5959">
                  <c:v>-0.49520169999999997</c:v>
                </c:pt>
                <c:pt idx="5960">
                  <c:v>-0.49212590000000001</c:v>
                </c:pt>
                <c:pt idx="5961">
                  <c:v>-0.49212590000000001</c:v>
                </c:pt>
                <c:pt idx="5962">
                  <c:v>-0.49212590000000001</c:v>
                </c:pt>
                <c:pt idx="5963">
                  <c:v>-0.48905019999999999</c:v>
                </c:pt>
                <c:pt idx="5964">
                  <c:v>-0.48597439999999997</c:v>
                </c:pt>
                <c:pt idx="5965">
                  <c:v>-0.48597439999999997</c:v>
                </c:pt>
                <c:pt idx="5966">
                  <c:v>-0.48905019999999999</c:v>
                </c:pt>
                <c:pt idx="5967">
                  <c:v>-0.48905019999999999</c:v>
                </c:pt>
                <c:pt idx="5968">
                  <c:v>-0.48905019999999999</c:v>
                </c:pt>
                <c:pt idx="5969">
                  <c:v>-0.49212590000000001</c:v>
                </c:pt>
                <c:pt idx="5970">
                  <c:v>-0.49520169999999997</c:v>
                </c:pt>
                <c:pt idx="5971">
                  <c:v>-0.49520169999999997</c:v>
                </c:pt>
                <c:pt idx="5972">
                  <c:v>-0.5013533</c:v>
                </c:pt>
                <c:pt idx="5973">
                  <c:v>-0.50750490000000004</c:v>
                </c:pt>
                <c:pt idx="5974">
                  <c:v>-0.51673229999999992</c:v>
                </c:pt>
                <c:pt idx="5975">
                  <c:v>-0.52595959999999997</c:v>
                </c:pt>
                <c:pt idx="5976">
                  <c:v>-0.53826280000000004</c:v>
                </c:pt>
                <c:pt idx="5977">
                  <c:v>-0.55056590000000005</c:v>
                </c:pt>
                <c:pt idx="5978">
                  <c:v>-0.56594489999999997</c:v>
                </c:pt>
                <c:pt idx="5979">
                  <c:v>-0.57824799999999998</c:v>
                </c:pt>
                <c:pt idx="5980">
                  <c:v>-0.59670270000000003</c:v>
                </c:pt>
                <c:pt idx="5981">
                  <c:v>-0.61515739999999997</c:v>
                </c:pt>
                <c:pt idx="5982">
                  <c:v>-0.6305364</c:v>
                </c:pt>
                <c:pt idx="5983">
                  <c:v>-0.64899109999999993</c:v>
                </c:pt>
                <c:pt idx="5984">
                  <c:v>-0.67359740000000001</c:v>
                </c:pt>
                <c:pt idx="5985">
                  <c:v>-0.70127950000000006</c:v>
                </c:pt>
                <c:pt idx="5986">
                  <c:v>-0.72588580000000003</c:v>
                </c:pt>
                <c:pt idx="5987">
                  <c:v>-0.75356789999999996</c:v>
                </c:pt>
                <c:pt idx="5988">
                  <c:v>-0.78740149999999998</c:v>
                </c:pt>
                <c:pt idx="5989">
                  <c:v>-0.82738679999999998</c:v>
                </c:pt>
                <c:pt idx="5990">
                  <c:v>-0.86737200000000003</c:v>
                </c:pt>
                <c:pt idx="5991">
                  <c:v>-0.90735725</c:v>
                </c:pt>
                <c:pt idx="5992">
                  <c:v>-0.94426670000000001</c:v>
                </c:pt>
                <c:pt idx="5993">
                  <c:v>-0.98425193999999994</c:v>
                </c:pt>
                <c:pt idx="5994">
                  <c:v>-1.0242371699999999</c:v>
                </c:pt>
                <c:pt idx="5995">
                  <c:v>-1.06729819</c:v>
                </c:pt>
                <c:pt idx="5996">
                  <c:v>-1.1042076000000001</c:v>
                </c:pt>
                <c:pt idx="5997">
                  <c:v>-1.1411171</c:v>
                </c:pt>
                <c:pt idx="5998">
                  <c:v>-1.1811023</c:v>
                </c:pt>
                <c:pt idx="5999">
                  <c:v>-1.2210875999999999</c:v>
                </c:pt>
                <c:pt idx="6000">
                  <c:v>-1.257997</c:v>
                </c:pt>
                <c:pt idx="6001">
                  <c:v>-1.2918307</c:v>
                </c:pt>
                <c:pt idx="6002">
                  <c:v>-1.3287401000000001</c:v>
                </c:pt>
                <c:pt idx="6003">
                  <c:v>-1.3656496</c:v>
                </c:pt>
                <c:pt idx="6004">
                  <c:v>-1.3964075</c:v>
                </c:pt>
                <c:pt idx="6005">
                  <c:v>-1.4302410999999999</c:v>
                </c:pt>
                <c:pt idx="6006">
                  <c:v>-1.4609989999999999</c:v>
                </c:pt>
                <c:pt idx="6007">
                  <c:v>-1.4917568000000001</c:v>
                </c:pt>
                <c:pt idx="6008">
                  <c:v>-1.519439</c:v>
                </c:pt>
                <c:pt idx="6009">
                  <c:v>-1.5440452</c:v>
                </c:pt>
                <c:pt idx="6010">
                  <c:v>-1.5655758</c:v>
                </c:pt>
                <c:pt idx="6011">
                  <c:v>-1.5871062999999999</c:v>
                </c:pt>
                <c:pt idx="6012">
                  <c:v>-1.6086368</c:v>
                </c:pt>
                <c:pt idx="6013">
                  <c:v>-1.6240157</c:v>
                </c:pt>
                <c:pt idx="6014">
                  <c:v>-1.6424704999999999</c:v>
                </c:pt>
                <c:pt idx="6015">
                  <c:v>-1.6609251999999999</c:v>
                </c:pt>
                <c:pt idx="6016">
                  <c:v>-1.6763040999999999</c:v>
                </c:pt>
                <c:pt idx="6017">
                  <c:v>-1.6916829999999998</c:v>
                </c:pt>
                <c:pt idx="6018">
                  <c:v>-1.7070620000000001</c:v>
                </c:pt>
                <c:pt idx="6019">
                  <c:v>-1.7224409000000001</c:v>
                </c:pt>
                <c:pt idx="6020">
                  <c:v>-1.7316682999999999</c:v>
                </c:pt>
                <c:pt idx="6021">
                  <c:v>-1.7408956999999998</c:v>
                </c:pt>
                <c:pt idx="6022">
                  <c:v>-1.7531987999999998</c:v>
                </c:pt>
                <c:pt idx="6023">
                  <c:v>-1.7655020000000001</c:v>
                </c:pt>
                <c:pt idx="6024">
                  <c:v>-1.7747293</c:v>
                </c:pt>
                <c:pt idx="6025">
                  <c:v>-1.7839567000000001</c:v>
                </c:pt>
                <c:pt idx="6026">
                  <c:v>-1.7962598000000001</c:v>
                </c:pt>
                <c:pt idx="6027">
                  <c:v>-1.8085629999999999</c:v>
                </c:pt>
                <c:pt idx="6028">
                  <c:v>-1.8177903</c:v>
                </c:pt>
                <c:pt idx="6029">
                  <c:v>-1.8270176</c:v>
                </c:pt>
                <c:pt idx="6030">
                  <c:v>-1.8393207999999999</c:v>
                </c:pt>
                <c:pt idx="6031">
                  <c:v>-1.8485482</c:v>
                </c:pt>
                <c:pt idx="6032">
                  <c:v>-1.8546998000000001</c:v>
                </c:pt>
                <c:pt idx="6033">
                  <c:v>-1.8639272</c:v>
                </c:pt>
                <c:pt idx="6034">
                  <c:v>-1.8731545000000001</c:v>
                </c:pt>
                <c:pt idx="6035">
                  <c:v>-1.8793061</c:v>
                </c:pt>
                <c:pt idx="6036">
                  <c:v>-1.8885334</c:v>
                </c:pt>
                <c:pt idx="6037">
                  <c:v>-1.894685</c:v>
                </c:pt>
                <c:pt idx="6038">
                  <c:v>-1.9008365999999999</c:v>
                </c:pt>
                <c:pt idx="6039">
                  <c:v>-1.9069882</c:v>
                </c:pt>
                <c:pt idx="6040">
                  <c:v>-1.9131396999999999</c:v>
                </c:pt>
                <c:pt idx="6041">
                  <c:v>-1.9192913</c:v>
                </c:pt>
                <c:pt idx="6042">
                  <c:v>-1.9254429</c:v>
                </c:pt>
                <c:pt idx="6043">
                  <c:v>-1.9315945000000001</c:v>
                </c:pt>
                <c:pt idx="6044">
                  <c:v>-1.937746</c:v>
                </c:pt>
                <c:pt idx="6045">
                  <c:v>-1.9438976000000001</c:v>
                </c:pt>
                <c:pt idx="6046">
                  <c:v>-1.9500491</c:v>
                </c:pt>
                <c:pt idx="6047">
                  <c:v>-1.9500491</c:v>
                </c:pt>
                <c:pt idx="6048">
                  <c:v>-1.953125</c:v>
                </c:pt>
                <c:pt idx="6049">
                  <c:v>-1.9562008</c:v>
                </c:pt>
                <c:pt idx="6050">
                  <c:v>-1.953125</c:v>
                </c:pt>
                <c:pt idx="6051">
                  <c:v>-1.953125</c:v>
                </c:pt>
                <c:pt idx="6052">
                  <c:v>-1.953125</c:v>
                </c:pt>
                <c:pt idx="6053">
                  <c:v>-1.953125</c:v>
                </c:pt>
                <c:pt idx="6054">
                  <c:v>-1.953125</c:v>
                </c:pt>
                <c:pt idx="6055">
                  <c:v>-1.953125</c:v>
                </c:pt>
                <c:pt idx="6056">
                  <c:v>-1.953125</c:v>
                </c:pt>
                <c:pt idx="6057">
                  <c:v>-1.9562008</c:v>
                </c:pt>
                <c:pt idx="6058">
                  <c:v>-1.9500491</c:v>
                </c:pt>
                <c:pt idx="6059">
                  <c:v>-1.9408219</c:v>
                </c:pt>
                <c:pt idx="6060">
                  <c:v>-1.937746</c:v>
                </c:pt>
                <c:pt idx="6061">
                  <c:v>-1.9346702</c:v>
                </c:pt>
                <c:pt idx="6062">
                  <c:v>-1.9254429</c:v>
                </c:pt>
                <c:pt idx="6063">
                  <c:v>-1.9192913</c:v>
                </c:pt>
                <c:pt idx="6064">
                  <c:v>-1.9192913</c:v>
                </c:pt>
                <c:pt idx="6065">
                  <c:v>-1.9131396999999999</c:v>
                </c:pt>
                <c:pt idx="6066">
                  <c:v>-1.9100638999999999</c:v>
                </c:pt>
                <c:pt idx="6067">
                  <c:v>-1.9069882</c:v>
                </c:pt>
                <c:pt idx="6068">
                  <c:v>-1.9039123</c:v>
                </c:pt>
                <c:pt idx="6069">
                  <c:v>-1.9008365999999999</c:v>
                </c:pt>
                <c:pt idx="6070">
                  <c:v>-1.9008365999999999</c:v>
                </c:pt>
                <c:pt idx="6071">
                  <c:v>-1.9008365999999999</c:v>
                </c:pt>
                <c:pt idx="6072">
                  <c:v>-1.9008365999999999</c:v>
                </c:pt>
                <c:pt idx="6073">
                  <c:v>-1.8977607999999999</c:v>
                </c:pt>
                <c:pt idx="6074">
                  <c:v>-1.8977607999999999</c:v>
                </c:pt>
                <c:pt idx="6075">
                  <c:v>-1.8916092</c:v>
                </c:pt>
                <c:pt idx="6076">
                  <c:v>-1.8885334</c:v>
                </c:pt>
                <c:pt idx="6077">
                  <c:v>-1.8916092</c:v>
                </c:pt>
                <c:pt idx="6078">
                  <c:v>-1.8854576000000001</c:v>
                </c:pt>
                <c:pt idx="6079">
                  <c:v>-1.8793061</c:v>
                </c:pt>
                <c:pt idx="6080">
                  <c:v>-1.8823818999999999</c:v>
                </c:pt>
                <c:pt idx="6081">
                  <c:v>-1.8854576000000001</c:v>
                </c:pt>
                <c:pt idx="6082">
                  <c:v>-1.8854576000000001</c:v>
                </c:pt>
                <c:pt idx="6083">
                  <c:v>-1.8823818999999999</c:v>
                </c:pt>
                <c:pt idx="6084">
                  <c:v>-1.8793061</c:v>
                </c:pt>
                <c:pt idx="6085">
                  <c:v>-1.8793061</c:v>
                </c:pt>
                <c:pt idx="6086">
                  <c:v>-1.8731545000000001</c:v>
                </c:pt>
                <c:pt idx="6087">
                  <c:v>-1.8731545000000001</c:v>
                </c:pt>
                <c:pt idx="6088">
                  <c:v>-1.8700787000000001</c:v>
                </c:pt>
                <c:pt idx="6089">
                  <c:v>-1.8670029000000001</c:v>
                </c:pt>
                <c:pt idx="6090">
                  <c:v>-1.8670029000000001</c:v>
                </c:pt>
                <c:pt idx="6091">
                  <c:v>-1.8670029000000001</c:v>
                </c:pt>
                <c:pt idx="6092">
                  <c:v>-1.8639272</c:v>
                </c:pt>
                <c:pt idx="6093">
                  <c:v>-1.8577756000000001</c:v>
                </c:pt>
                <c:pt idx="6094">
                  <c:v>-1.8516239999999999</c:v>
                </c:pt>
                <c:pt idx="6095">
                  <c:v>-1.8516239999999999</c:v>
                </c:pt>
                <c:pt idx="6096">
                  <c:v>-1.8516239999999999</c:v>
                </c:pt>
                <c:pt idx="6097">
                  <c:v>-1.8485482</c:v>
                </c:pt>
                <c:pt idx="6098">
                  <c:v>-1.8454724</c:v>
                </c:pt>
                <c:pt idx="6099">
                  <c:v>-1.8423967000000001</c:v>
                </c:pt>
                <c:pt idx="6100">
                  <c:v>-1.8362449999999999</c:v>
                </c:pt>
                <c:pt idx="6101">
                  <c:v>-1.8331693</c:v>
                </c:pt>
                <c:pt idx="6102">
                  <c:v>-1.8300935</c:v>
                </c:pt>
                <c:pt idx="6103">
                  <c:v>-1.8270176</c:v>
                </c:pt>
                <c:pt idx="6104">
                  <c:v>-1.8208660999999999</c:v>
                </c:pt>
                <c:pt idx="6105">
                  <c:v>-1.8177903</c:v>
                </c:pt>
                <c:pt idx="6106">
                  <c:v>-1.8147145</c:v>
                </c:pt>
                <c:pt idx="6107">
                  <c:v>-1.8116387</c:v>
                </c:pt>
                <c:pt idx="6108">
                  <c:v>-1.8054872</c:v>
                </c:pt>
                <c:pt idx="6109">
                  <c:v>-1.8024114</c:v>
                </c:pt>
                <c:pt idx="6110">
                  <c:v>-1.8024114</c:v>
                </c:pt>
                <c:pt idx="6111">
                  <c:v>-1.7993356</c:v>
                </c:pt>
                <c:pt idx="6112">
                  <c:v>-1.7962598000000001</c:v>
                </c:pt>
                <c:pt idx="6113">
                  <c:v>-1.7931840999999999</c:v>
                </c:pt>
                <c:pt idx="6114">
                  <c:v>-1.7931840999999999</c:v>
                </c:pt>
                <c:pt idx="6115">
                  <c:v>-1.7901082000000001</c:v>
                </c:pt>
                <c:pt idx="6116">
                  <c:v>-1.7870325</c:v>
                </c:pt>
                <c:pt idx="6117">
                  <c:v>-1.7870325</c:v>
                </c:pt>
                <c:pt idx="6118">
                  <c:v>-1.7839567000000001</c:v>
                </c:pt>
                <c:pt idx="6119">
                  <c:v>-1.7778051000000001</c:v>
                </c:pt>
                <c:pt idx="6120">
                  <c:v>-1.7747293</c:v>
                </c:pt>
                <c:pt idx="6121">
                  <c:v>-1.7747293</c:v>
                </c:pt>
                <c:pt idx="6122">
                  <c:v>-1.7747293</c:v>
                </c:pt>
                <c:pt idx="6123">
                  <c:v>-1.7685777</c:v>
                </c:pt>
                <c:pt idx="6124">
                  <c:v>-1.7685777</c:v>
                </c:pt>
                <c:pt idx="6125">
                  <c:v>-1.7655020000000001</c:v>
                </c:pt>
                <c:pt idx="6126">
                  <c:v>-1.7624260999999999</c:v>
                </c:pt>
                <c:pt idx="6127">
                  <c:v>-1.7593504</c:v>
                </c:pt>
                <c:pt idx="6128">
                  <c:v>-1.7562746</c:v>
                </c:pt>
                <c:pt idx="6129">
                  <c:v>-1.7562746</c:v>
                </c:pt>
                <c:pt idx="6130">
                  <c:v>-1.7562746</c:v>
                </c:pt>
                <c:pt idx="6131">
                  <c:v>-1.7501229999999999</c:v>
                </c:pt>
                <c:pt idx="6132">
                  <c:v>-1.7470471999999999</c:v>
                </c:pt>
                <c:pt idx="6133">
                  <c:v>-1.7470471999999999</c:v>
                </c:pt>
                <c:pt idx="6134">
                  <c:v>-1.7439713999999999</c:v>
                </c:pt>
                <c:pt idx="6135">
                  <c:v>-1.7408956999999998</c:v>
                </c:pt>
                <c:pt idx="6136">
                  <c:v>-1.7378198</c:v>
                </c:pt>
                <c:pt idx="6137">
                  <c:v>-1.7316682999999999</c:v>
                </c:pt>
                <c:pt idx="6138">
                  <c:v>-1.7316682999999999</c:v>
                </c:pt>
                <c:pt idx="6139">
                  <c:v>-1.7285925</c:v>
                </c:pt>
                <c:pt idx="6140">
                  <c:v>-1.7255167</c:v>
                </c:pt>
                <c:pt idx="6141">
                  <c:v>-1.7255167</c:v>
                </c:pt>
                <c:pt idx="6142">
                  <c:v>-1.7255167</c:v>
                </c:pt>
                <c:pt idx="6143">
                  <c:v>-1.7224409000000001</c:v>
                </c:pt>
                <c:pt idx="6144">
                  <c:v>-1.7193651000000001</c:v>
                </c:pt>
                <c:pt idx="6145">
                  <c:v>-1.7193651000000001</c:v>
                </c:pt>
                <c:pt idx="6146">
                  <c:v>-1.7162893000000001</c:v>
                </c:pt>
                <c:pt idx="6147">
                  <c:v>-1.7162893000000001</c:v>
                </c:pt>
                <c:pt idx="6148">
                  <c:v>-1.7162893000000001</c:v>
                </c:pt>
                <c:pt idx="6149">
                  <c:v>-1.7132134999999999</c:v>
                </c:pt>
                <c:pt idx="6150">
                  <c:v>-1.7101378</c:v>
                </c:pt>
                <c:pt idx="6151">
                  <c:v>-1.7101378</c:v>
                </c:pt>
                <c:pt idx="6152">
                  <c:v>-1.7070620000000001</c:v>
                </c:pt>
                <c:pt idx="6153">
                  <c:v>-1.7070620000000001</c:v>
                </c:pt>
                <c:pt idx="6154">
                  <c:v>-1.7039860999999998</c:v>
                </c:pt>
                <c:pt idx="6155">
                  <c:v>-1.7039860999999998</c:v>
                </c:pt>
                <c:pt idx="6156">
                  <c:v>-1.7039860999999998</c:v>
                </c:pt>
                <c:pt idx="6157">
                  <c:v>-1.7009103999999999</c:v>
                </c:pt>
                <c:pt idx="6158">
                  <c:v>-1.6978346</c:v>
                </c:pt>
                <c:pt idx="6159">
                  <c:v>-1.6978346</c:v>
                </c:pt>
                <c:pt idx="6160">
                  <c:v>-1.6978346</c:v>
                </c:pt>
                <c:pt idx="6161">
                  <c:v>-1.6916829999999998</c:v>
                </c:pt>
                <c:pt idx="6162">
                  <c:v>-1.6855315</c:v>
                </c:pt>
                <c:pt idx="6163">
                  <c:v>-1.6855315</c:v>
                </c:pt>
                <c:pt idx="6164">
                  <c:v>-1.6855315</c:v>
                </c:pt>
                <c:pt idx="6165">
                  <c:v>-1.6824557</c:v>
                </c:pt>
                <c:pt idx="6166">
                  <c:v>-1.6793799</c:v>
                </c:pt>
                <c:pt idx="6167">
                  <c:v>-1.6763040999999999</c:v>
                </c:pt>
                <c:pt idx="6168">
                  <c:v>-1.6701524999999999</c:v>
                </c:pt>
                <c:pt idx="6169">
                  <c:v>-1.6670767</c:v>
                </c:pt>
                <c:pt idx="6170">
                  <c:v>-1.6640009999999998</c:v>
                </c:pt>
                <c:pt idx="6171">
                  <c:v>-1.6640009999999998</c:v>
                </c:pt>
                <c:pt idx="6172">
                  <c:v>-1.6640009999999998</c:v>
                </c:pt>
                <c:pt idx="6173">
                  <c:v>-1.6609251999999999</c:v>
                </c:pt>
                <c:pt idx="6174">
                  <c:v>-1.6578493000000001</c:v>
                </c:pt>
                <c:pt idx="6175">
                  <c:v>-1.6578493000000001</c:v>
                </c:pt>
                <c:pt idx="6176">
                  <c:v>-1.6547736</c:v>
                </c:pt>
                <c:pt idx="6177">
                  <c:v>-1.6516978</c:v>
                </c:pt>
                <c:pt idx="6178">
                  <c:v>-1.6516978</c:v>
                </c:pt>
                <c:pt idx="6179">
                  <c:v>-1.6516978</c:v>
                </c:pt>
                <c:pt idx="6180">
                  <c:v>-1.648622</c:v>
                </c:pt>
                <c:pt idx="6181">
                  <c:v>-1.648622</c:v>
                </c:pt>
                <c:pt idx="6182">
                  <c:v>-1.6455462000000001</c:v>
                </c:pt>
                <c:pt idx="6183">
                  <c:v>-1.6424704999999999</c:v>
                </c:pt>
                <c:pt idx="6184">
                  <c:v>-1.6393946000000001</c:v>
                </c:pt>
                <c:pt idx="6185">
                  <c:v>-1.6393946000000001</c:v>
                </c:pt>
                <c:pt idx="6186">
                  <c:v>-1.6393946000000001</c:v>
                </c:pt>
                <c:pt idx="6187">
                  <c:v>-1.6363189</c:v>
                </c:pt>
                <c:pt idx="6188">
                  <c:v>-1.6363189</c:v>
                </c:pt>
                <c:pt idx="6189">
                  <c:v>-1.6363189</c:v>
                </c:pt>
                <c:pt idx="6190">
                  <c:v>-1.6363189</c:v>
                </c:pt>
                <c:pt idx="6191">
                  <c:v>-1.6332431000000001</c:v>
                </c:pt>
                <c:pt idx="6192">
                  <c:v>-1.6301673000000001</c:v>
                </c:pt>
                <c:pt idx="6193">
                  <c:v>-1.6301673000000001</c:v>
                </c:pt>
                <c:pt idx="6194">
                  <c:v>-1.6301673000000001</c:v>
                </c:pt>
                <c:pt idx="6195">
                  <c:v>-1.6270915000000001</c:v>
                </c:pt>
                <c:pt idx="6196">
                  <c:v>-1.6209399</c:v>
                </c:pt>
                <c:pt idx="6197">
                  <c:v>-1.6209399</c:v>
                </c:pt>
                <c:pt idx="6198">
                  <c:v>-1.6209399</c:v>
                </c:pt>
                <c:pt idx="6199">
                  <c:v>-1.6209399</c:v>
                </c:pt>
                <c:pt idx="6200">
                  <c:v>-1.6147882999999998</c:v>
                </c:pt>
                <c:pt idx="6201">
                  <c:v>-1.6147882999999998</c:v>
                </c:pt>
                <c:pt idx="6202">
                  <c:v>-1.6147882999999998</c:v>
                </c:pt>
                <c:pt idx="6203">
                  <c:v>-1.6147882999999998</c:v>
                </c:pt>
                <c:pt idx="6204">
                  <c:v>-1.6086368</c:v>
                </c:pt>
                <c:pt idx="6205">
                  <c:v>-1.6086368</c:v>
                </c:pt>
                <c:pt idx="6206">
                  <c:v>-1.6086368</c:v>
                </c:pt>
                <c:pt idx="6207">
                  <c:v>-1.605561</c:v>
                </c:pt>
                <c:pt idx="6208">
                  <c:v>-1.605561</c:v>
                </c:pt>
                <c:pt idx="6209">
                  <c:v>-1.605561</c:v>
                </c:pt>
                <c:pt idx="6210">
                  <c:v>-1.6024851999999998</c:v>
                </c:pt>
                <c:pt idx="6211">
                  <c:v>-1.6024851999999998</c:v>
                </c:pt>
                <c:pt idx="6212">
                  <c:v>-1.5963337</c:v>
                </c:pt>
                <c:pt idx="6213">
                  <c:v>-1.5932577999999999</c:v>
                </c:pt>
                <c:pt idx="6214">
                  <c:v>-1.5871062999999999</c:v>
                </c:pt>
                <c:pt idx="6215">
                  <c:v>-1.5809546000000001</c:v>
                </c:pt>
                <c:pt idx="6216">
                  <c:v>-1.5809546000000001</c:v>
                </c:pt>
                <c:pt idx="6217">
                  <c:v>-1.5809546000000001</c:v>
                </c:pt>
                <c:pt idx="6218">
                  <c:v>-1.5778789</c:v>
                </c:pt>
                <c:pt idx="6219">
                  <c:v>-1.5748031</c:v>
                </c:pt>
                <c:pt idx="6220">
                  <c:v>-1.5748031</c:v>
                </c:pt>
                <c:pt idx="6221">
                  <c:v>-1.5748031</c:v>
                </c:pt>
                <c:pt idx="6222">
                  <c:v>-1.5717273</c:v>
                </c:pt>
                <c:pt idx="6223">
                  <c:v>-1.5686515000000001</c:v>
                </c:pt>
                <c:pt idx="6224">
                  <c:v>-1.5686515000000001</c:v>
                </c:pt>
                <c:pt idx="6225">
                  <c:v>-1.5655758</c:v>
                </c:pt>
                <c:pt idx="6226">
                  <c:v>-1.5625</c:v>
                </c:pt>
                <c:pt idx="6227">
                  <c:v>-1.5594242</c:v>
                </c:pt>
                <c:pt idx="6228">
                  <c:v>-1.5532726000000001</c:v>
                </c:pt>
                <c:pt idx="6229">
                  <c:v>-1.5471211</c:v>
                </c:pt>
                <c:pt idx="6230">
                  <c:v>-1.5348179</c:v>
                </c:pt>
                <c:pt idx="6231">
                  <c:v>-1.5225146999999999</c:v>
                </c:pt>
                <c:pt idx="6232">
                  <c:v>-1.5102115999999999</c:v>
                </c:pt>
                <c:pt idx="6233">
                  <c:v>-1.4948326999999999</c:v>
                </c:pt>
                <c:pt idx="6234">
                  <c:v>-1.4763779000000001</c:v>
                </c:pt>
                <c:pt idx="6235">
                  <c:v>-1.4609989999999999</c:v>
                </c:pt>
                <c:pt idx="6236">
                  <c:v>-1.4425443</c:v>
                </c:pt>
                <c:pt idx="6237">
                  <c:v>-1.4240895</c:v>
                </c:pt>
                <c:pt idx="6238">
                  <c:v>-1.4056348000000001</c:v>
                </c:pt>
                <c:pt idx="6239">
                  <c:v>-1.3841043</c:v>
                </c:pt>
                <c:pt idx="6240">
                  <c:v>-1.3594979999999999</c:v>
                </c:pt>
                <c:pt idx="6241">
                  <c:v>-1.3287401000000001</c:v>
                </c:pt>
                <c:pt idx="6242">
                  <c:v>-1.301058</c:v>
                </c:pt>
                <c:pt idx="6243">
                  <c:v>-1.2703001999999999</c:v>
                </c:pt>
                <c:pt idx="6244">
                  <c:v>-1.2364664999999999</c:v>
                </c:pt>
                <c:pt idx="6245">
                  <c:v>-1.1964813000000001</c:v>
                </c:pt>
                <c:pt idx="6246">
                  <c:v>-1.1595717999999999</c:v>
                </c:pt>
                <c:pt idx="6247">
                  <c:v>-1.1195865999999999</c:v>
                </c:pt>
                <c:pt idx="6248">
                  <c:v>-1.0796013</c:v>
                </c:pt>
                <c:pt idx="6249">
                  <c:v>-1.03346453</c:v>
                </c:pt>
                <c:pt idx="6250">
                  <c:v>-0.99347929999999995</c:v>
                </c:pt>
                <c:pt idx="6251">
                  <c:v>-0.95656984999999994</c:v>
                </c:pt>
                <c:pt idx="6252">
                  <c:v>-0.91658461000000002</c:v>
                </c:pt>
                <c:pt idx="6253">
                  <c:v>-0.87659938000000004</c:v>
                </c:pt>
                <c:pt idx="6254">
                  <c:v>-0.83661410000000003</c:v>
                </c:pt>
                <c:pt idx="6255">
                  <c:v>-0.79662889999999997</c:v>
                </c:pt>
                <c:pt idx="6256">
                  <c:v>-0.75356789999999996</c:v>
                </c:pt>
                <c:pt idx="6257">
                  <c:v>-0.71665840000000003</c:v>
                </c:pt>
                <c:pt idx="6258">
                  <c:v>-0.67974899999999994</c:v>
                </c:pt>
                <c:pt idx="6259">
                  <c:v>-0.64283960000000007</c:v>
                </c:pt>
                <c:pt idx="6260">
                  <c:v>-0.60593009999999992</c:v>
                </c:pt>
                <c:pt idx="6261">
                  <c:v>-0.57209639999999995</c:v>
                </c:pt>
                <c:pt idx="6262">
                  <c:v>-0.54133849999999994</c:v>
                </c:pt>
                <c:pt idx="6263">
                  <c:v>-0.5105807</c:v>
                </c:pt>
                <c:pt idx="6264">
                  <c:v>-0.48289860000000001</c:v>
                </c:pt>
                <c:pt idx="6265">
                  <c:v>-0.45521650000000002</c:v>
                </c:pt>
                <c:pt idx="6266">
                  <c:v>-0.43061019999999994</c:v>
                </c:pt>
                <c:pt idx="6267">
                  <c:v>-0.40600389999999997</c:v>
                </c:pt>
                <c:pt idx="6268">
                  <c:v>-0.38447339999999997</c:v>
                </c:pt>
                <c:pt idx="6269">
                  <c:v>-0.36601870000000003</c:v>
                </c:pt>
                <c:pt idx="6270">
                  <c:v>-0.34756399999999998</c:v>
                </c:pt>
                <c:pt idx="6271">
                  <c:v>-0.32910919999999999</c:v>
                </c:pt>
                <c:pt idx="6272">
                  <c:v>-0.31065449999999994</c:v>
                </c:pt>
                <c:pt idx="6273">
                  <c:v>-0.29527550000000002</c:v>
                </c:pt>
                <c:pt idx="6274">
                  <c:v>-0.2798967</c:v>
                </c:pt>
                <c:pt idx="6275">
                  <c:v>-0.26451769999999997</c:v>
                </c:pt>
                <c:pt idx="6276">
                  <c:v>-0.25221450000000001</c:v>
                </c:pt>
                <c:pt idx="6277">
                  <c:v>-0.2399114</c:v>
                </c:pt>
                <c:pt idx="6278">
                  <c:v>-0.22760820000000004</c:v>
                </c:pt>
                <c:pt idx="6279">
                  <c:v>-0.21530510000000003</c:v>
                </c:pt>
                <c:pt idx="6280">
                  <c:v>-0.20300189999999996</c:v>
                </c:pt>
                <c:pt idx="6281">
                  <c:v>-0.19069879999999995</c:v>
                </c:pt>
                <c:pt idx="6282">
                  <c:v>-0.17839559999999999</c:v>
                </c:pt>
                <c:pt idx="6283">
                  <c:v>-0.16301670000000001</c:v>
                </c:pt>
                <c:pt idx="6284">
                  <c:v>-0.15378930000000002</c:v>
                </c:pt>
                <c:pt idx="6285">
                  <c:v>-0.14148620000000001</c:v>
                </c:pt>
                <c:pt idx="6286">
                  <c:v>-0.12918299999999994</c:v>
                </c:pt>
                <c:pt idx="6287">
                  <c:v>-0.11687990000000004</c:v>
                </c:pt>
                <c:pt idx="6288">
                  <c:v>-0.10765249999999993</c:v>
                </c:pt>
                <c:pt idx="6289">
                  <c:v>-9.842519999999999E-2</c:v>
                </c:pt>
                <c:pt idx="6290">
                  <c:v>-8.9197799999999994E-2</c:v>
                </c:pt>
                <c:pt idx="6291">
                  <c:v>-7.6894699999999983E-2</c:v>
                </c:pt>
                <c:pt idx="6292">
                  <c:v>-6.7667299999999986E-2</c:v>
                </c:pt>
                <c:pt idx="6293">
                  <c:v>-5.8439899999999989E-2</c:v>
                </c:pt>
                <c:pt idx="6294">
                  <c:v>-5.2288400000000013E-2</c:v>
                </c:pt>
                <c:pt idx="6295">
                  <c:v>-4.3061000000000016E-2</c:v>
                </c:pt>
                <c:pt idx="6296">
                  <c:v>-3.6909399999999981E-2</c:v>
                </c:pt>
                <c:pt idx="6297">
                  <c:v>-3.0757799999999946E-2</c:v>
                </c:pt>
                <c:pt idx="6298">
                  <c:v>-2.1530500000000008E-2</c:v>
                </c:pt>
                <c:pt idx="6299">
                  <c:v>-1.5378899999999973E-2</c:v>
                </c:pt>
                <c:pt idx="6300">
                  <c:v>-9.2272999999999383E-3</c:v>
                </c:pt>
                <c:pt idx="6301">
                  <c:v>-3.0757999999999619E-3</c:v>
                </c:pt>
                <c:pt idx="6302">
                  <c:v>6.1516000000000348E-3</c:v>
                </c:pt>
                <c:pt idx="6303">
                  <c:v>9.2273999999999967E-3</c:v>
                </c:pt>
                <c:pt idx="6304">
                  <c:v>1.2303100000000011E-2</c:v>
                </c:pt>
                <c:pt idx="6305">
                  <c:v>1.5379000000000032E-2</c:v>
                </c:pt>
                <c:pt idx="6306">
                  <c:v>1.5379000000000032E-2</c:v>
                </c:pt>
                <c:pt idx="6307">
                  <c:v>1.5379000000000032E-2</c:v>
                </c:pt>
                <c:pt idx="6308">
                  <c:v>1.5379000000000032E-2</c:v>
                </c:pt>
                <c:pt idx="6309">
                  <c:v>1.8454799999999993E-2</c:v>
                </c:pt>
                <c:pt idx="6310">
                  <c:v>1.8454799999999993E-2</c:v>
                </c:pt>
                <c:pt idx="6311">
                  <c:v>2.1530600000000066E-2</c:v>
                </c:pt>
                <c:pt idx="6312">
                  <c:v>2.1530600000000066E-2</c:v>
                </c:pt>
                <c:pt idx="6313">
                  <c:v>2.460629999999997E-2</c:v>
                </c:pt>
                <c:pt idx="6314">
                  <c:v>2.1530600000000066E-2</c:v>
                </c:pt>
                <c:pt idx="6315">
                  <c:v>1.5379000000000032E-2</c:v>
                </c:pt>
                <c:pt idx="6316">
                  <c:v>1.2303100000000011E-2</c:v>
                </c:pt>
                <c:pt idx="6317">
                  <c:v>1.2303100000000011E-2</c:v>
                </c:pt>
                <c:pt idx="6318">
                  <c:v>6.1516000000000348E-3</c:v>
                </c:pt>
                <c:pt idx="6319">
                  <c:v>3.0759000000000203E-3</c:v>
                </c:pt>
                <c:pt idx="6320">
                  <c:v>3.0759000000000203E-3</c:v>
                </c:pt>
                <c:pt idx="6321">
                  <c:v>3.0759000000000203E-3</c:v>
                </c:pt>
                <c:pt idx="6322">
                  <c:v>3.0759000000000203E-3</c:v>
                </c:pt>
                <c:pt idx="6323">
                  <c:v>0</c:v>
                </c:pt>
                <c:pt idx="6324">
                  <c:v>0</c:v>
                </c:pt>
                <c:pt idx="6325">
                  <c:v>-3.0757999999999619E-3</c:v>
                </c:pt>
                <c:pt idx="6326">
                  <c:v>-3.0757999999999619E-3</c:v>
                </c:pt>
                <c:pt idx="6327">
                  <c:v>0</c:v>
                </c:pt>
                <c:pt idx="6328">
                  <c:v>0</c:v>
                </c:pt>
                <c:pt idx="6329">
                  <c:v>3.0759000000000203E-3</c:v>
                </c:pt>
                <c:pt idx="6330">
                  <c:v>3.0759000000000203E-3</c:v>
                </c:pt>
                <c:pt idx="6331">
                  <c:v>0</c:v>
                </c:pt>
                <c:pt idx="6332">
                  <c:v>0</c:v>
                </c:pt>
                <c:pt idx="6333">
                  <c:v>0</c:v>
                </c:pt>
                <c:pt idx="6334">
                  <c:v>-3.0757999999999619E-3</c:v>
                </c:pt>
                <c:pt idx="6335">
                  <c:v>-6.1514999999999764E-3</c:v>
                </c:pt>
                <c:pt idx="6336">
                  <c:v>-3.0757999999999619E-3</c:v>
                </c:pt>
                <c:pt idx="6337">
                  <c:v>0</c:v>
                </c:pt>
                <c:pt idx="6338">
                  <c:v>0</c:v>
                </c:pt>
                <c:pt idx="6339">
                  <c:v>0</c:v>
                </c:pt>
                <c:pt idx="6340">
                  <c:v>3.0759000000000203E-3</c:v>
                </c:pt>
                <c:pt idx="6341">
                  <c:v>3.0759000000000203E-3</c:v>
                </c:pt>
                <c:pt idx="6342">
                  <c:v>0</c:v>
                </c:pt>
                <c:pt idx="6343">
                  <c:v>3.0759000000000203E-3</c:v>
                </c:pt>
                <c:pt idx="6344">
                  <c:v>6.1516000000000348E-3</c:v>
                </c:pt>
                <c:pt idx="6345">
                  <c:v>3.0759000000000203E-3</c:v>
                </c:pt>
                <c:pt idx="6346">
                  <c:v>3.0759000000000203E-3</c:v>
                </c:pt>
                <c:pt idx="6347">
                  <c:v>3.0759000000000203E-3</c:v>
                </c:pt>
                <c:pt idx="6348">
                  <c:v>0</c:v>
                </c:pt>
                <c:pt idx="6349">
                  <c:v>-3.0757999999999619E-3</c:v>
                </c:pt>
                <c:pt idx="6350">
                  <c:v>-6.1514999999999764E-3</c:v>
                </c:pt>
                <c:pt idx="6351">
                  <c:v>-3.0757999999999619E-3</c:v>
                </c:pt>
                <c:pt idx="6352">
                  <c:v>-3.0757999999999619E-3</c:v>
                </c:pt>
                <c:pt idx="6353">
                  <c:v>-6.1514999999999764E-3</c:v>
                </c:pt>
                <c:pt idx="6354">
                  <c:v>-6.1514999999999764E-3</c:v>
                </c:pt>
                <c:pt idx="6355">
                  <c:v>-3.0757999999999619E-3</c:v>
                </c:pt>
                <c:pt idx="6356">
                  <c:v>-6.1514999999999764E-3</c:v>
                </c:pt>
                <c:pt idx="6357">
                  <c:v>-9.2272999999999383E-3</c:v>
                </c:pt>
                <c:pt idx="6358">
                  <c:v>-1.2303100000000011E-2</c:v>
                </c:pt>
                <c:pt idx="6359">
                  <c:v>-1.2303100000000011E-2</c:v>
                </c:pt>
                <c:pt idx="6360">
                  <c:v>-1.2303100000000011E-2</c:v>
                </c:pt>
                <c:pt idx="6361">
                  <c:v>-1.2303100000000011E-2</c:v>
                </c:pt>
                <c:pt idx="6362">
                  <c:v>-9.2272999999999383E-3</c:v>
                </c:pt>
                <c:pt idx="6363">
                  <c:v>-9.2272999999999383E-3</c:v>
                </c:pt>
                <c:pt idx="6364">
                  <c:v>-1.2303100000000011E-2</c:v>
                </c:pt>
                <c:pt idx="6365">
                  <c:v>-1.5378899999999973E-2</c:v>
                </c:pt>
                <c:pt idx="6366">
                  <c:v>-1.5378899999999973E-2</c:v>
                </c:pt>
                <c:pt idx="6367">
                  <c:v>-1.5378899999999973E-2</c:v>
                </c:pt>
                <c:pt idx="6368">
                  <c:v>-1.8454699999999935E-2</c:v>
                </c:pt>
                <c:pt idx="6369">
                  <c:v>-1.8454699999999935E-2</c:v>
                </c:pt>
                <c:pt idx="6370">
                  <c:v>-1.5378899999999973E-2</c:v>
                </c:pt>
                <c:pt idx="6371">
                  <c:v>-1.5378899999999973E-2</c:v>
                </c:pt>
                <c:pt idx="6372">
                  <c:v>-1.5378899999999973E-2</c:v>
                </c:pt>
                <c:pt idx="6373">
                  <c:v>-1.5378899999999973E-2</c:v>
                </c:pt>
                <c:pt idx="6374">
                  <c:v>-1.2303100000000011E-2</c:v>
                </c:pt>
                <c:pt idx="6375">
                  <c:v>-1.5378899999999973E-2</c:v>
                </c:pt>
                <c:pt idx="6376">
                  <c:v>-1.5378899999999973E-2</c:v>
                </c:pt>
                <c:pt idx="6377">
                  <c:v>-1.5378899999999973E-2</c:v>
                </c:pt>
                <c:pt idx="6378">
                  <c:v>-1.5378899999999973E-2</c:v>
                </c:pt>
                <c:pt idx="6379">
                  <c:v>-1.8454699999999935E-2</c:v>
                </c:pt>
                <c:pt idx="6380">
                  <c:v>-1.8454699999999935E-2</c:v>
                </c:pt>
                <c:pt idx="6381">
                  <c:v>-2.1530500000000008E-2</c:v>
                </c:pt>
                <c:pt idx="6382">
                  <c:v>-2.460629999999997E-2</c:v>
                </c:pt>
                <c:pt idx="6383">
                  <c:v>-2.460629999999997E-2</c:v>
                </c:pt>
                <c:pt idx="6384">
                  <c:v>-2.7682099999999932E-2</c:v>
                </c:pt>
                <c:pt idx="6385">
                  <c:v>-2.7682099999999932E-2</c:v>
                </c:pt>
                <c:pt idx="6386">
                  <c:v>-2.460629999999997E-2</c:v>
                </c:pt>
                <c:pt idx="6387">
                  <c:v>-2.7682099999999932E-2</c:v>
                </c:pt>
                <c:pt idx="6388">
                  <c:v>-2.7682099999999932E-2</c:v>
                </c:pt>
                <c:pt idx="6389">
                  <c:v>-2.7682099999999932E-2</c:v>
                </c:pt>
                <c:pt idx="6390">
                  <c:v>-3.0757799999999946E-2</c:v>
                </c:pt>
                <c:pt idx="6391">
                  <c:v>-3.3833699999999967E-2</c:v>
                </c:pt>
                <c:pt idx="6392">
                  <c:v>-3.6909399999999981E-2</c:v>
                </c:pt>
                <c:pt idx="6393">
                  <c:v>-3.9985199999999943E-2</c:v>
                </c:pt>
                <c:pt idx="6394">
                  <c:v>-3.9985199999999943E-2</c:v>
                </c:pt>
                <c:pt idx="6395">
                  <c:v>-3.9985199999999943E-2</c:v>
                </c:pt>
                <c:pt idx="6396">
                  <c:v>-3.9985199999999943E-2</c:v>
                </c:pt>
                <c:pt idx="6397">
                  <c:v>-3.9985199999999943E-2</c:v>
                </c:pt>
                <c:pt idx="6398">
                  <c:v>-3.9985199999999943E-2</c:v>
                </c:pt>
                <c:pt idx="6399">
                  <c:v>-3.9985199999999943E-2</c:v>
                </c:pt>
                <c:pt idx="6400">
                  <c:v>-4.3061000000000016E-2</c:v>
                </c:pt>
                <c:pt idx="6401">
                  <c:v>-4.3061000000000016E-2</c:v>
                </c:pt>
                <c:pt idx="6402">
                  <c:v>-4.6136799999999978E-2</c:v>
                </c:pt>
                <c:pt idx="6403">
                  <c:v>-4.6136799999999978E-2</c:v>
                </c:pt>
                <c:pt idx="6404">
                  <c:v>-4.6136799999999978E-2</c:v>
                </c:pt>
                <c:pt idx="6405">
                  <c:v>-4.3061000000000016E-2</c:v>
                </c:pt>
                <c:pt idx="6406">
                  <c:v>-4.6136799999999978E-2</c:v>
                </c:pt>
                <c:pt idx="6407">
                  <c:v>-4.6136799999999978E-2</c:v>
                </c:pt>
                <c:pt idx="6408">
                  <c:v>-4.921259999999994E-2</c:v>
                </c:pt>
                <c:pt idx="6409">
                  <c:v>-4.921259999999994E-2</c:v>
                </c:pt>
                <c:pt idx="6410">
                  <c:v>-4.921259999999994E-2</c:v>
                </c:pt>
                <c:pt idx="6411">
                  <c:v>-4.921259999999994E-2</c:v>
                </c:pt>
                <c:pt idx="6412">
                  <c:v>-4.921259999999994E-2</c:v>
                </c:pt>
                <c:pt idx="6413">
                  <c:v>-4.921259999999994E-2</c:v>
                </c:pt>
                <c:pt idx="6414">
                  <c:v>-5.2288400000000013E-2</c:v>
                </c:pt>
                <c:pt idx="6415">
                  <c:v>-5.2288400000000013E-2</c:v>
                </c:pt>
                <c:pt idx="6416">
                  <c:v>-4.921259999999994E-2</c:v>
                </c:pt>
                <c:pt idx="6417">
                  <c:v>-5.2288400000000013E-2</c:v>
                </c:pt>
                <c:pt idx="6418">
                  <c:v>-5.5364100000000027E-2</c:v>
                </c:pt>
                <c:pt idx="6419">
                  <c:v>-5.5364100000000027E-2</c:v>
                </c:pt>
                <c:pt idx="6420">
                  <c:v>-5.5364100000000027E-2</c:v>
                </c:pt>
                <c:pt idx="6421">
                  <c:v>-5.5364100000000027E-2</c:v>
                </c:pt>
                <c:pt idx="6422">
                  <c:v>-5.5364100000000027E-2</c:v>
                </c:pt>
                <c:pt idx="6423">
                  <c:v>-5.5364100000000027E-2</c:v>
                </c:pt>
                <c:pt idx="6424">
                  <c:v>-5.8439899999999989E-2</c:v>
                </c:pt>
                <c:pt idx="6425">
                  <c:v>-5.8439899999999989E-2</c:v>
                </c:pt>
                <c:pt idx="6426">
                  <c:v>-5.8439899999999989E-2</c:v>
                </c:pt>
                <c:pt idx="6427">
                  <c:v>-5.8439899999999989E-2</c:v>
                </c:pt>
                <c:pt idx="6428">
                  <c:v>-5.5364100000000027E-2</c:v>
                </c:pt>
                <c:pt idx="6429">
                  <c:v>-5.8439899999999989E-2</c:v>
                </c:pt>
                <c:pt idx="6430">
                  <c:v>-6.1515699999999951E-2</c:v>
                </c:pt>
                <c:pt idx="6431">
                  <c:v>-6.1515699999999951E-2</c:v>
                </c:pt>
                <c:pt idx="6432">
                  <c:v>-6.1515699999999951E-2</c:v>
                </c:pt>
                <c:pt idx="6433">
                  <c:v>-6.1515699999999951E-2</c:v>
                </c:pt>
                <c:pt idx="6434">
                  <c:v>-6.1515699999999951E-2</c:v>
                </c:pt>
                <c:pt idx="6435">
                  <c:v>-6.1515699999999951E-2</c:v>
                </c:pt>
                <c:pt idx="6436">
                  <c:v>-6.4591500000000024E-2</c:v>
                </c:pt>
                <c:pt idx="6437">
                  <c:v>-6.4591500000000024E-2</c:v>
                </c:pt>
                <c:pt idx="6438">
                  <c:v>-6.4591500000000024E-2</c:v>
                </c:pt>
                <c:pt idx="6439">
                  <c:v>-6.7667299999999986E-2</c:v>
                </c:pt>
                <c:pt idx="6440">
                  <c:v>-7.0743099999999948E-2</c:v>
                </c:pt>
                <c:pt idx="6441">
                  <c:v>-7.0743099999999948E-2</c:v>
                </c:pt>
                <c:pt idx="6442">
                  <c:v>-7.0743099999999948E-2</c:v>
                </c:pt>
                <c:pt idx="6443">
                  <c:v>-7.0743099999999948E-2</c:v>
                </c:pt>
                <c:pt idx="6444">
                  <c:v>-7.0743099999999948E-2</c:v>
                </c:pt>
                <c:pt idx="6445">
                  <c:v>-7.0743099999999948E-2</c:v>
                </c:pt>
                <c:pt idx="6446">
                  <c:v>-7.0743099999999948E-2</c:v>
                </c:pt>
                <c:pt idx="6447">
                  <c:v>-7.0743099999999948E-2</c:v>
                </c:pt>
                <c:pt idx="6448">
                  <c:v>-7.3818799999999962E-2</c:v>
                </c:pt>
                <c:pt idx="6449">
                  <c:v>-7.3818799999999962E-2</c:v>
                </c:pt>
                <c:pt idx="6450">
                  <c:v>-7.3818799999999962E-2</c:v>
                </c:pt>
                <c:pt idx="6451">
                  <c:v>-7.3818799999999962E-2</c:v>
                </c:pt>
                <c:pt idx="6452">
                  <c:v>-7.6894699999999983E-2</c:v>
                </c:pt>
                <c:pt idx="6453">
                  <c:v>-7.6894699999999983E-2</c:v>
                </c:pt>
                <c:pt idx="6454">
                  <c:v>-7.6894699999999983E-2</c:v>
                </c:pt>
                <c:pt idx="6455">
                  <c:v>-7.6894699999999983E-2</c:v>
                </c:pt>
                <c:pt idx="6456">
                  <c:v>-7.9970399999999997E-2</c:v>
                </c:pt>
                <c:pt idx="6457">
                  <c:v>-7.9970399999999997E-2</c:v>
                </c:pt>
                <c:pt idx="6458">
                  <c:v>-7.9970399999999997E-2</c:v>
                </c:pt>
                <c:pt idx="6459">
                  <c:v>-7.9970399999999997E-2</c:v>
                </c:pt>
                <c:pt idx="6460">
                  <c:v>-8.3046199999999959E-2</c:v>
                </c:pt>
                <c:pt idx="6461">
                  <c:v>-8.3046199999999959E-2</c:v>
                </c:pt>
                <c:pt idx="6462">
                  <c:v>-7.9970399999999997E-2</c:v>
                </c:pt>
                <c:pt idx="6463">
                  <c:v>-7.6894699999999983E-2</c:v>
                </c:pt>
                <c:pt idx="6464">
                  <c:v>-7.6894699999999983E-2</c:v>
                </c:pt>
                <c:pt idx="6465">
                  <c:v>-7.6894699999999983E-2</c:v>
                </c:pt>
                <c:pt idx="6466">
                  <c:v>-7.6894699999999983E-2</c:v>
                </c:pt>
                <c:pt idx="6467">
                  <c:v>-7.6894699999999983E-2</c:v>
                </c:pt>
                <c:pt idx="6468">
                  <c:v>-7.9970399999999997E-2</c:v>
                </c:pt>
                <c:pt idx="6469">
                  <c:v>-7.9970399999999997E-2</c:v>
                </c:pt>
                <c:pt idx="6470">
                  <c:v>-8.3046199999999959E-2</c:v>
                </c:pt>
                <c:pt idx="6471">
                  <c:v>-8.6122000000000032E-2</c:v>
                </c:pt>
                <c:pt idx="6472">
                  <c:v>-8.6122000000000032E-2</c:v>
                </c:pt>
                <c:pt idx="6473">
                  <c:v>-8.3046199999999959E-2</c:v>
                </c:pt>
                <c:pt idx="6474">
                  <c:v>-8.3046199999999959E-2</c:v>
                </c:pt>
                <c:pt idx="6475">
                  <c:v>-8.6122000000000032E-2</c:v>
                </c:pt>
                <c:pt idx="6476">
                  <c:v>-8.6122000000000032E-2</c:v>
                </c:pt>
                <c:pt idx="6477">
                  <c:v>-8.6122000000000032E-2</c:v>
                </c:pt>
                <c:pt idx="6478">
                  <c:v>-8.6122000000000032E-2</c:v>
                </c:pt>
                <c:pt idx="6479">
                  <c:v>-8.6122000000000032E-2</c:v>
                </c:pt>
                <c:pt idx="6480">
                  <c:v>-8.6122000000000032E-2</c:v>
                </c:pt>
                <c:pt idx="6481">
                  <c:v>-8.6122000000000032E-2</c:v>
                </c:pt>
                <c:pt idx="6482">
                  <c:v>-8.6122000000000032E-2</c:v>
                </c:pt>
                <c:pt idx="6483">
                  <c:v>-8.6122000000000032E-2</c:v>
                </c:pt>
                <c:pt idx="6484">
                  <c:v>-8.6122000000000032E-2</c:v>
                </c:pt>
                <c:pt idx="6485">
                  <c:v>-8.6122000000000032E-2</c:v>
                </c:pt>
                <c:pt idx="6486">
                  <c:v>-8.9197799999999994E-2</c:v>
                </c:pt>
                <c:pt idx="6487">
                  <c:v>-8.9197799999999994E-2</c:v>
                </c:pt>
                <c:pt idx="6488">
                  <c:v>-8.6122000000000032E-2</c:v>
                </c:pt>
                <c:pt idx="6489">
                  <c:v>-8.6122000000000032E-2</c:v>
                </c:pt>
                <c:pt idx="6490">
                  <c:v>-9.2273599999999956E-2</c:v>
                </c:pt>
                <c:pt idx="6491">
                  <c:v>-9.2273599999999956E-2</c:v>
                </c:pt>
                <c:pt idx="6492">
                  <c:v>-8.9197799999999994E-2</c:v>
                </c:pt>
                <c:pt idx="6493">
                  <c:v>-8.9197799999999994E-2</c:v>
                </c:pt>
                <c:pt idx="6494">
                  <c:v>-8.9197799999999994E-2</c:v>
                </c:pt>
                <c:pt idx="6495">
                  <c:v>-8.9197799999999994E-2</c:v>
                </c:pt>
                <c:pt idx="6496">
                  <c:v>-8.9197799999999994E-2</c:v>
                </c:pt>
                <c:pt idx="6497">
                  <c:v>-8.6122000000000032E-2</c:v>
                </c:pt>
                <c:pt idx="6498">
                  <c:v>-8.6122000000000032E-2</c:v>
                </c:pt>
                <c:pt idx="6499">
                  <c:v>-8.6122000000000032E-2</c:v>
                </c:pt>
                <c:pt idx="6500">
                  <c:v>-8.6122000000000032E-2</c:v>
                </c:pt>
                <c:pt idx="6501">
                  <c:v>-8.6122000000000032E-2</c:v>
                </c:pt>
                <c:pt idx="6502">
                  <c:v>-8.6122000000000032E-2</c:v>
                </c:pt>
                <c:pt idx="6503">
                  <c:v>-8.6122000000000032E-2</c:v>
                </c:pt>
                <c:pt idx="6504">
                  <c:v>-8.6122000000000032E-2</c:v>
                </c:pt>
                <c:pt idx="6505">
                  <c:v>-8.9197799999999994E-2</c:v>
                </c:pt>
                <c:pt idx="6506">
                  <c:v>-8.9197799999999994E-2</c:v>
                </c:pt>
                <c:pt idx="6507">
                  <c:v>-8.9197799999999994E-2</c:v>
                </c:pt>
                <c:pt idx="6508">
                  <c:v>-8.9197799999999994E-2</c:v>
                </c:pt>
                <c:pt idx="6509">
                  <c:v>-8.9197799999999994E-2</c:v>
                </c:pt>
                <c:pt idx="6510">
                  <c:v>-8.9197799999999994E-2</c:v>
                </c:pt>
                <c:pt idx="6511">
                  <c:v>-8.9197799999999994E-2</c:v>
                </c:pt>
                <c:pt idx="6512">
                  <c:v>-8.9197799999999994E-2</c:v>
                </c:pt>
                <c:pt idx="6513">
                  <c:v>-8.9197799999999994E-2</c:v>
                </c:pt>
                <c:pt idx="6514">
                  <c:v>-8.9197799999999994E-2</c:v>
                </c:pt>
                <c:pt idx="6515">
                  <c:v>-8.6122000000000032E-2</c:v>
                </c:pt>
                <c:pt idx="6516">
                  <c:v>-8.9197799999999994E-2</c:v>
                </c:pt>
                <c:pt idx="6517">
                  <c:v>-8.9197799999999994E-2</c:v>
                </c:pt>
                <c:pt idx="6518">
                  <c:v>-8.9197799999999994E-2</c:v>
                </c:pt>
                <c:pt idx="6519">
                  <c:v>-8.9197799999999994E-2</c:v>
                </c:pt>
                <c:pt idx="6520">
                  <c:v>-8.9197799999999994E-2</c:v>
                </c:pt>
                <c:pt idx="6521">
                  <c:v>-8.9197799999999994E-2</c:v>
                </c:pt>
                <c:pt idx="6522">
                  <c:v>-8.6122000000000032E-2</c:v>
                </c:pt>
                <c:pt idx="6523">
                  <c:v>-8.6122000000000032E-2</c:v>
                </c:pt>
                <c:pt idx="6524">
                  <c:v>-8.6122000000000032E-2</c:v>
                </c:pt>
                <c:pt idx="6525">
                  <c:v>-8.6122000000000032E-2</c:v>
                </c:pt>
                <c:pt idx="6526">
                  <c:v>-8.6122000000000032E-2</c:v>
                </c:pt>
                <c:pt idx="6527">
                  <c:v>-8.3046199999999959E-2</c:v>
                </c:pt>
                <c:pt idx="6528">
                  <c:v>-8.3046199999999959E-2</c:v>
                </c:pt>
                <c:pt idx="6529">
                  <c:v>-8.3046199999999959E-2</c:v>
                </c:pt>
                <c:pt idx="6530">
                  <c:v>-8.3046199999999959E-2</c:v>
                </c:pt>
                <c:pt idx="6531">
                  <c:v>-8.3046199999999959E-2</c:v>
                </c:pt>
                <c:pt idx="6532">
                  <c:v>-8.3046199999999959E-2</c:v>
                </c:pt>
                <c:pt idx="6533">
                  <c:v>-8.3046199999999959E-2</c:v>
                </c:pt>
                <c:pt idx="6534">
                  <c:v>-8.3046199999999959E-2</c:v>
                </c:pt>
                <c:pt idx="6535">
                  <c:v>-8.3046199999999959E-2</c:v>
                </c:pt>
                <c:pt idx="6536">
                  <c:v>-8.3046199999999959E-2</c:v>
                </c:pt>
                <c:pt idx="6537">
                  <c:v>-8.3046199999999959E-2</c:v>
                </c:pt>
                <c:pt idx="6538">
                  <c:v>-7.9970399999999997E-2</c:v>
                </c:pt>
                <c:pt idx="6539">
                  <c:v>-7.9970399999999997E-2</c:v>
                </c:pt>
                <c:pt idx="6540">
                  <c:v>-7.9970399999999997E-2</c:v>
                </c:pt>
                <c:pt idx="6541">
                  <c:v>-7.9970399999999997E-2</c:v>
                </c:pt>
                <c:pt idx="6542">
                  <c:v>-7.9970399999999997E-2</c:v>
                </c:pt>
                <c:pt idx="6543">
                  <c:v>-7.9970399999999997E-2</c:v>
                </c:pt>
                <c:pt idx="6544">
                  <c:v>-7.9970399999999997E-2</c:v>
                </c:pt>
                <c:pt idx="6545">
                  <c:v>-7.9970399999999997E-2</c:v>
                </c:pt>
                <c:pt idx="6546">
                  <c:v>-7.9970399999999997E-2</c:v>
                </c:pt>
                <c:pt idx="6547">
                  <c:v>-8.3046199999999959E-2</c:v>
                </c:pt>
                <c:pt idx="6548">
                  <c:v>-8.3046199999999959E-2</c:v>
                </c:pt>
                <c:pt idx="6549">
                  <c:v>-8.3046199999999959E-2</c:v>
                </c:pt>
                <c:pt idx="6550">
                  <c:v>-8.3046199999999959E-2</c:v>
                </c:pt>
                <c:pt idx="6551">
                  <c:v>-8.3046199999999959E-2</c:v>
                </c:pt>
                <c:pt idx="6552">
                  <c:v>-8.3046199999999959E-2</c:v>
                </c:pt>
                <c:pt idx="6553">
                  <c:v>-8.3046199999999959E-2</c:v>
                </c:pt>
                <c:pt idx="6554">
                  <c:v>-8.6122000000000032E-2</c:v>
                </c:pt>
                <c:pt idx="6555">
                  <c:v>-8.6122000000000032E-2</c:v>
                </c:pt>
                <c:pt idx="6556">
                  <c:v>-8.3046199999999959E-2</c:v>
                </c:pt>
                <c:pt idx="6557">
                  <c:v>-8.3046199999999959E-2</c:v>
                </c:pt>
                <c:pt idx="6558">
                  <c:v>-8.6122000000000032E-2</c:v>
                </c:pt>
                <c:pt idx="6559">
                  <c:v>-8.6122000000000032E-2</c:v>
                </c:pt>
                <c:pt idx="6560">
                  <c:v>-8.6122000000000032E-2</c:v>
                </c:pt>
                <c:pt idx="6561">
                  <c:v>-8.6122000000000032E-2</c:v>
                </c:pt>
                <c:pt idx="6562">
                  <c:v>-8.6122000000000032E-2</c:v>
                </c:pt>
                <c:pt idx="6563">
                  <c:v>-8.6122000000000032E-2</c:v>
                </c:pt>
                <c:pt idx="6564">
                  <c:v>-8.6122000000000032E-2</c:v>
                </c:pt>
                <c:pt idx="6565">
                  <c:v>-8.6122000000000032E-2</c:v>
                </c:pt>
                <c:pt idx="6566">
                  <c:v>-8.6122000000000032E-2</c:v>
                </c:pt>
                <c:pt idx="6567">
                  <c:v>-8.6122000000000032E-2</c:v>
                </c:pt>
                <c:pt idx="6568">
                  <c:v>-8.6122000000000032E-2</c:v>
                </c:pt>
                <c:pt idx="6569">
                  <c:v>-8.6122000000000032E-2</c:v>
                </c:pt>
                <c:pt idx="6570">
                  <c:v>-8.6122000000000032E-2</c:v>
                </c:pt>
                <c:pt idx="6571">
                  <c:v>-8.6122000000000032E-2</c:v>
                </c:pt>
                <c:pt idx="6572">
                  <c:v>-8.6122000000000032E-2</c:v>
                </c:pt>
                <c:pt idx="6573">
                  <c:v>-8.9197799999999994E-2</c:v>
                </c:pt>
                <c:pt idx="6574">
                  <c:v>-8.6122000000000032E-2</c:v>
                </c:pt>
                <c:pt idx="6575">
                  <c:v>-8.6122000000000032E-2</c:v>
                </c:pt>
                <c:pt idx="6576">
                  <c:v>-8.6122000000000032E-2</c:v>
                </c:pt>
                <c:pt idx="6577">
                  <c:v>-8.9197799999999994E-2</c:v>
                </c:pt>
                <c:pt idx="6578">
                  <c:v>-8.9197799999999994E-2</c:v>
                </c:pt>
                <c:pt idx="6579">
                  <c:v>-8.9197799999999994E-2</c:v>
                </c:pt>
                <c:pt idx="6580">
                  <c:v>-8.9197799999999994E-2</c:v>
                </c:pt>
                <c:pt idx="6581">
                  <c:v>-8.9197799999999994E-2</c:v>
                </c:pt>
                <c:pt idx="6582">
                  <c:v>-8.9197799999999994E-2</c:v>
                </c:pt>
                <c:pt idx="6583">
                  <c:v>-9.2273599999999956E-2</c:v>
                </c:pt>
                <c:pt idx="6584">
                  <c:v>-9.2273599999999956E-2</c:v>
                </c:pt>
                <c:pt idx="6585">
                  <c:v>-9.534929999999997E-2</c:v>
                </c:pt>
                <c:pt idx="6586">
                  <c:v>-9.534929999999997E-2</c:v>
                </c:pt>
                <c:pt idx="6587">
                  <c:v>-9.2273599999999956E-2</c:v>
                </c:pt>
                <c:pt idx="6588">
                  <c:v>-9.2273599999999956E-2</c:v>
                </c:pt>
                <c:pt idx="6589">
                  <c:v>-9.2273599999999956E-2</c:v>
                </c:pt>
                <c:pt idx="6590">
                  <c:v>-9.2273599999999956E-2</c:v>
                </c:pt>
                <c:pt idx="6591">
                  <c:v>-8.9197799999999994E-2</c:v>
                </c:pt>
                <c:pt idx="6592">
                  <c:v>-8.9197799999999994E-2</c:v>
                </c:pt>
                <c:pt idx="6593">
                  <c:v>-8.9197799999999994E-2</c:v>
                </c:pt>
                <c:pt idx="6594">
                  <c:v>-8.9197799999999994E-2</c:v>
                </c:pt>
                <c:pt idx="6595">
                  <c:v>-8.6122000000000032E-2</c:v>
                </c:pt>
                <c:pt idx="6596">
                  <c:v>-8.9197799999999994E-2</c:v>
                </c:pt>
                <c:pt idx="6597">
                  <c:v>-8.9197799999999994E-2</c:v>
                </c:pt>
                <c:pt idx="6598">
                  <c:v>-8.9197799999999994E-2</c:v>
                </c:pt>
                <c:pt idx="6599">
                  <c:v>-9.2273599999999956E-2</c:v>
                </c:pt>
                <c:pt idx="6600">
                  <c:v>-9.534929999999997E-2</c:v>
                </c:pt>
                <c:pt idx="6601">
                  <c:v>-9.534929999999997E-2</c:v>
                </c:pt>
                <c:pt idx="6602">
                  <c:v>-9.534929999999997E-2</c:v>
                </c:pt>
                <c:pt idx="6603">
                  <c:v>-9.534929999999997E-2</c:v>
                </c:pt>
                <c:pt idx="6604">
                  <c:v>-9.534929999999997E-2</c:v>
                </c:pt>
                <c:pt idx="6605">
                  <c:v>-9.534929999999997E-2</c:v>
                </c:pt>
                <c:pt idx="6606">
                  <c:v>-9.534929999999997E-2</c:v>
                </c:pt>
                <c:pt idx="6607">
                  <c:v>-9.842519999999999E-2</c:v>
                </c:pt>
                <c:pt idx="6608">
                  <c:v>-9.842519999999999E-2</c:v>
                </c:pt>
                <c:pt idx="6609">
                  <c:v>-9.842519999999999E-2</c:v>
                </c:pt>
                <c:pt idx="6610">
                  <c:v>-9.842519999999999E-2</c:v>
                </c:pt>
                <c:pt idx="6611">
                  <c:v>-0.10150099999999995</c:v>
                </c:pt>
                <c:pt idx="6612">
                  <c:v>-0.10150099999999995</c:v>
                </c:pt>
                <c:pt idx="6613">
                  <c:v>-0.10150099999999995</c:v>
                </c:pt>
                <c:pt idx="6614">
                  <c:v>-0.10150099999999995</c:v>
                </c:pt>
                <c:pt idx="6615">
                  <c:v>-0.10457669999999997</c:v>
                </c:pt>
                <c:pt idx="6616">
                  <c:v>-0.10765249999999993</c:v>
                </c:pt>
                <c:pt idx="6617">
                  <c:v>-0.10765249999999993</c:v>
                </c:pt>
                <c:pt idx="6618">
                  <c:v>-0.10765249999999993</c:v>
                </c:pt>
                <c:pt idx="6619">
                  <c:v>-0.10765249999999993</c:v>
                </c:pt>
                <c:pt idx="6620">
                  <c:v>-0.10765249999999993</c:v>
                </c:pt>
                <c:pt idx="6621">
                  <c:v>-0.10457669999999997</c:v>
                </c:pt>
                <c:pt idx="6622">
                  <c:v>-0.10150099999999995</c:v>
                </c:pt>
                <c:pt idx="6623">
                  <c:v>-0.10150099999999995</c:v>
                </c:pt>
                <c:pt idx="6624">
                  <c:v>-0.10150099999999995</c:v>
                </c:pt>
                <c:pt idx="6625">
                  <c:v>-0.10150099999999995</c:v>
                </c:pt>
                <c:pt idx="6626">
                  <c:v>-0.10457669999999997</c:v>
                </c:pt>
                <c:pt idx="6627">
                  <c:v>-0.10457669999999997</c:v>
                </c:pt>
                <c:pt idx="6628">
                  <c:v>-0.10457669999999997</c:v>
                </c:pt>
                <c:pt idx="6629">
                  <c:v>-0.10457669999999997</c:v>
                </c:pt>
                <c:pt idx="6630">
                  <c:v>-0.10765249999999993</c:v>
                </c:pt>
                <c:pt idx="6631">
                  <c:v>-0.10765249999999993</c:v>
                </c:pt>
                <c:pt idx="6632">
                  <c:v>-0.10765249999999993</c:v>
                </c:pt>
                <c:pt idx="6633">
                  <c:v>-0.10765249999999993</c:v>
                </c:pt>
                <c:pt idx="6634">
                  <c:v>-0.10765249999999993</c:v>
                </c:pt>
                <c:pt idx="6635">
                  <c:v>-0.10765249999999993</c:v>
                </c:pt>
                <c:pt idx="6636">
                  <c:v>-0.10457669999999997</c:v>
                </c:pt>
                <c:pt idx="6637">
                  <c:v>-0.10457669999999997</c:v>
                </c:pt>
                <c:pt idx="6638">
                  <c:v>-0.10765249999999993</c:v>
                </c:pt>
                <c:pt idx="6639">
                  <c:v>-0.10765249999999993</c:v>
                </c:pt>
                <c:pt idx="6640">
                  <c:v>-0.10765249999999993</c:v>
                </c:pt>
                <c:pt idx="6641">
                  <c:v>-0.10765249999999993</c:v>
                </c:pt>
                <c:pt idx="6642">
                  <c:v>-0.11072839999999995</c:v>
                </c:pt>
                <c:pt idx="6643">
                  <c:v>-0.11072839999999995</c:v>
                </c:pt>
                <c:pt idx="6644">
                  <c:v>-0.10765249999999993</c:v>
                </c:pt>
                <c:pt idx="6645">
                  <c:v>-0.10765249999999993</c:v>
                </c:pt>
                <c:pt idx="6646">
                  <c:v>-0.10765249999999993</c:v>
                </c:pt>
                <c:pt idx="6647">
                  <c:v>-0.10765249999999993</c:v>
                </c:pt>
                <c:pt idx="6648">
                  <c:v>-0.10457669999999997</c:v>
                </c:pt>
                <c:pt idx="6649">
                  <c:v>-0.10457669999999997</c:v>
                </c:pt>
                <c:pt idx="6650">
                  <c:v>-0.10457669999999997</c:v>
                </c:pt>
                <c:pt idx="6651">
                  <c:v>-0.10457669999999997</c:v>
                </c:pt>
                <c:pt idx="6652">
                  <c:v>-0.10457669999999997</c:v>
                </c:pt>
                <c:pt idx="6653">
                  <c:v>-0.10457669999999997</c:v>
                </c:pt>
                <c:pt idx="6654">
                  <c:v>-0.10150099999999995</c:v>
                </c:pt>
                <c:pt idx="6655">
                  <c:v>-0.10150099999999995</c:v>
                </c:pt>
                <c:pt idx="6656">
                  <c:v>-0.10150099999999995</c:v>
                </c:pt>
                <c:pt idx="6657">
                  <c:v>-0.10150099999999995</c:v>
                </c:pt>
                <c:pt idx="6658">
                  <c:v>-0.10150099999999995</c:v>
                </c:pt>
                <c:pt idx="6659">
                  <c:v>-0.10150099999999995</c:v>
                </c:pt>
                <c:pt idx="6660">
                  <c:v>-0.10150099999999995</c:v>
                </c:pt>
                <c:pt idx="6661">
                  <c:v>-0.10457669999999997</c:v>
                </c:pt>
                <c:pt idx="6662">
                  <c:v>-0.10457669999999997</c:v>
                </c:pt>
                <c:pt idx="6663">
                  <c:v>-0.10150099999999995</c:v>
                </c:pt>
                <c:pt idx="6664">
                  <c:v>-0.10150099999999995</c:v>
                </c:pt>
                <c:pt idx="6665">
                  <c:v>-0.10150099999999995</c:v>
                </c:pt>
                <c:pt idx="6666">
                  <c:v>-0.10150099999999995</c:v>
                </c:pt>
                <c:pt idx="6667">
                  <c:v>-0.10150099999999995</c:v>
                </c:pt>
                <c:pt idx="6668">
                  <c:v>-0.10150099999999995</c:v>
                </c:pt>
                <c:pt idx="6669">
                  <c:v>-0.10150099999999995</c:v>
                </c:pt>
                <c:pt idx="6670">
                  <c:v>-0.10150099999999995</c:v>
                </c:pt>
                <c:pt idx="6671">
                  <c:v>-0.10150099999999995</c:v>
                </c:pt>
                <c:pt idx="6672">
                  <c:v>-0.10457669999999997</c:v>
                </c:pt>
                <c:pt idx="6673">
                  <c:v>-0.10457669999999997</c:v>
                </c:pt>
                <c:pt idx="6674">
                  <c:v>-0.10150099999999995</c:v>
                </c:pt>
                <c:pt idx="6675">
                  <c:v>-0.10150099999999995</c:v>
                </c:pt>
                <c:pt idx="6676">
                  <c:v>-0.10150099999999995</c:v>
                </c:pt>
                <c:pt idx="6677">
                  <c:v>-0.10150099999999995</c:v>
                </c:pt>
                <c:pt idx="6678">
                  <c:v>-0.10150099999999995</c:v>
                </c:pt>
                <c:pt idx="6679">
                  <c:v>-0.10457669999999997</c:v>
                </c:pt>
                <c:pt idx="6680">
                  <c:v>-0.10457669999999997</c:v>
                </c:pt>
                <c:pt idx="6681">
                  <c:v>-0.10457669999999997</c:v>
                </c:pt>
                <c:pt idx="6682">
                  <c:v>-0.10457669999999997</c:v>
                </c:pt>
                <c:pt idx="6683">
                  <c:v>-0.10457669999999997</c:v>
                </c:pt>
                <c:pt idx="6684">
                  <c:v>-0.10765249999999993</c:v>
                </c:pt>
                <c:pt idx="6685">
                  <c:v>-0.10457669999999997</c:v>
                </c:pt>
                <c:pt idx="6686">
                  <c:v>-0.10457669999999997</c:v>
                </c:pt>
                <c:pt idx="6687">
                  <c:v>-0.10457669999999997</c:v>
                </c:pt>
                <c:pt idx="6688">
                  <c:v>-0.10457669999999997</c:v>
                </c:pt>
                <c:pt idx="6689">
                  <c:v>-0.10150099999999995</c:v>
                </c:pt>
                <c:pt idx="6690">
                  <c:v>-9.842519999999999E-2</c:v>
                </c:pt>
                <c:pt idx="6691">
                  <c:v>-9.842519999999999E-2</c:v>
                </c:pt>
                <c:pt idx="6692">
                  <c:v>-9.842519999999999E-2</c:v>
                </c:pt>
                <c:pt idx="6693">
                  <c:v>-9.842519999999999E-2</c:v>
                </c:pt>
                <c:pt idx="6694">
                  <c:v>-9.842519999999999E-2</c:v>
                </c:pt>
                <c:pt idx="6695">
                  <c:v>-9.842519999999999E-2</c:v>
                </c:pt>
                <c:pt idx="6696">
                  <c:v>-9.842519999999999E-2</c:v>
                </c:pt>
                <c:pt idx="6697">
                  <c:v>-9.842519999999999E-2</c:v>
                </c:pt>
                <c:pt idx="6698">
                  <c:v>-9.842519999999999E-2</c:v>
                </c:pt>
                <c:pt idx="6699">
                  <c:v>-9.842519999999999E-2</c:v>
                </c:pt>
                <c:pt idx="6700">
                  <c:v>-9.842519999999999E-2</c:v>
                </c:pt>
                <c:pt idx="6701">
                  <c:v>-9.842519999999999E-2</c:v>
                </c:pt>
                <c:pt idx="6702">
                  <c:v>-9.842519999999999E-2</c:v>
                </c:pt>
                <c:pt idx="6703">
                  <c:v>-9.534929999999997E-2</c:v>
                </c:pt>
                <c:pt idx="6704">
                  <c:v>-9.534929999999997E-2</c:v>
                </c:pt>
                <c:pt idx="6705">
                  <c:v>-9.534929999999997E-2</c:v>
                </c:pt>
                <c:pt idx="6706">
                  <c:v>-9.534929999999997E-2</c:v>
                </c:pt>
                <c:pt idx="6707">
                  <c:v>-9.534929999999997E-2</c:v>
                </c:pt>
                <c:pt idx="6708">
                  <c:v>-9.2273599999999956E-2</c:v>
                </c:pt>
                <c:pt idx="6709">
                  <c:v>-9.2273599999999956E-2</c:v>
                </c:pt>
                <c:pt idx="6710">
                  <c:v>-9.2273599999999956E-2</c:v>
                </c:pt>
                <c:pt idx="6711">
                  <c:v>-9.2273599999999956E-2</c:v>
                </c:pt>
                <c:pt idx="6712">
                  <c:v>-9.2273599999999956E-2</c:v>
                </c:pt>
                <c:pt idx="6713">
                  <c:v>-9.2273599999999956E-2</c:v>
                </c:pt>
                <c:pt idx="6714">
                  <c:v>-9.2273599999999956E-2</c:v>
                </c:pt>
                <c:pt idx="6715">
                  <c:v>-9.2273599999999956E-2</c:v>
                </c:pt>
                <c:pt idx="6716">
                  <c:v>-8.9197799999999994E-2</c:v>
                </c:pt>
                <c:pt idx="6717">
                  <c:v>-8.9197799999999994E-2</c:v>
                </c:pt>
                <c:pt idx="6718">
                  <c:v>-9.2273599999999956E-2</c:v>
                </c:pt>
                <c:pt idx="6719">
                  <c:v>-9.534929999999997E-2</c:v>
                </c:pt>
                <c:pt idx="6720">
                  <c:v>-9.534929999999997E-2</c:v>
                </c:pt>
                <c:pt idx="6721">
                  <c:v>-9.534929999999997E-2</c:v>
                </c:pt>
                <c:pt idx="6722">
                  <c:v>-9.534929999999997E-2</c:v>
                </c:pt>
                <c:pt idx="6723">
                  <c:v>-9.534929999999997E-2</c:v>
                </c:pt>
                <c:pt idx="6724">
                  <c:v>-9.534929999999997E-2</c:v>
                </c:pt>
                <c:pt idx="6725">
                  <c:v>-9.534929999999997E-2</c:v>
                </c:pt>
                <c:pt idx="6726">
                  <c:v>-9.534929999999997E-2</c:v>
                </c:pt>
                <c:pt idx="6727">
                  <c:v>-9.534929999999997E-2</c:v>
                </c:pt>
                <c:pt idx="6728">
                  <c:v>-9.2273599999999956E-2</c:v>
                </c:pt>
                <c:pt idx="6729">
                  <c:v>-9.534929999999997E-2</c:v>
                </c:pt>
                <c:pt idx="6730">
                  <c:v>-9.534929999999997E-2</c:v>
                </c:pt>
                <c:pt idx="6731">
                  <c:v>-9.534929999999997E-2</c:v>
                </c:pt>
                <c:pt idx="6732">
                  <c:v>-9.534929999999997E-2</c:v>
                </c:pt>
                <c:pt idx="6733">
                  <c:v>-9.534929999999997E-2</c:v>
                </c:pt>
                <c:pt idx="6734">
                  <c:v>-9.534929999999997E-2</c:v>
                </c:pt>
                <c:pt idx="6735">
                  <c:v>-9.534929999999997E-2</c:v>
                </c:pt>
                <c:pt idx="6736">
                  <c:v>-9.2273599999999956E-2</c:v>
                </c:pt>
                <c:pt idx="6737">
                  <c:v>-9.2273599999999956E-2</c:v>
                </c:pt>
                <c:pt idx="6738">
                  <c:v>-9.534929999999997E-2</c:v>
                </c:pt>
                <c:pt idx="6739">
                  <c:v>-9.2273599999999956E-2</c:v>
                </c:pt>
                <c:pt idx="6740">
                  <c:v>-9.2273599999999956E-2</c:v>
                </c:pt>
                <c:pt idx="6741">
                  <c:v>-9.534929999999997E-2</c:v>
                </c:pt>
                <c:pt idx="6742">
                  <c:v>-9.2273599999999956E-2</c:v>
                </c:pt>
                <c:pt idx="6743">
                  <c:v>-9.534929999999997E-2</c:v>
                </c:pt>
                <c:pt idx="6744">
                  <c:v>-9.842519999999999E-2</c:v>
                </c:pt>
                <c:pt idx="6745">
                  <c:v>-0.10457669999999997</c:v>
                </c:pt>
                <c:pt idx="6746">
                  <c:v>-9.842519999999999E-2</c:v>
                </c:pt>
                <c:pt idx="6747">
                  <c:v>-9.534929999999997E-2</c:v>
                </c:pt>
                <c:pt idx="6748">
                  <c:v>-0.10150099999999995</c:v>
                </c:pt>
                <c:pt idx="6749">
                  <c:v>-0.10457669999999997</c:v>
                </c:pt>
                <c:pt idx="6750">
                  <c:v>-0.10150099999999995</c:v>
                </c:pt>
                <c:pt idx="6751">
                  <c:v>-9.534929999999997E-2</c:v>
                </c:pt>
                <c:pt idx="6752">
                  <c:v>-9.842519999999999E-2</c:v>
                </c:pt>
                <c:pt idx="6753">
                  <c:v>-0.10457669999999997</c:v>
                </c:pt>
                <c:pt idx="6754">
                  <c:v>-0.10150099999999995</c:v>
                </c:pt>
                <c:pt idx="6755">
                  <c:v>-9.842519999999999E-2</c:v>
                </c:pt>
                <c:pt idx="6756">
                  <c:v>-9.842519999999999E-2</c:v>
                </c:pt>
                <c:pt idx="6757">
                  <c:v>-0.10150099999999995</c:v>
                </c:pt>
                <c:pt idx="6758">
                  <c:v>-0.10150099999999995</c:v>
                </c:pt>
                <c:pt idx="6759">
                  <c:v>-9.842519999999999E-2</c:v>
                </c:pt>
                <c:pt idx="6760">
                  <c:v>-9.842519999999999E-2</c:v>
                </c:pt>
                <c:pt idx="6761">
                  <c:v>-9.842519999999999E-2</c:v>
                </c:pt>
                <c:pt idx="6762">
                  <c:v>-9.842519999999999E-2</c:v>
                </c:pt>
                <c:pt idx="6763">
                  <c:v>-9.842519999999999E-2</c:v>
                </c:pt>
                <c:pt idx="6764">
                  <c:v>-9.842519999999999E-2</c:v>
                </c:pt>
                <c:pt idx="6765">
                  <c:v>-9.534929999999997E-2</c:v>
                </c:pt>
                <c:pt idx="6766">
                  <c:v>-9.534929999999997E-2</c:v>
                </c:pt>
                <c:pt idx="6767">
                  <c:v>-9.534929999999997E-2</c:v>
                </c:pt>
                <c:pt idx="6768">
                  <c:v>-9.534929999999997E-2</c:v>
                </c:pt>
                <c:pt idx="6769">
                  <c:v>-9.2273599999999956E-2</c:v>
                </c:pt>
                <c:pt idx="6770">
                  <c:v>-9.2273599999999956E-2</c:v>
                </c:pt>
                <c:pt idx="6771">
                  <c:v>-9.534929999999997E-2</c:v>
                </c:pt>
                <c:pt idx="6772">
                  <c:v>-9.534929999999997E-2</c:v>
                </c:pt>
                <c:pt idx="6773">
                  <c:v>-9.534929999999997E-2</c:v>
                </c:pt>
                <c:pt idx="6774">
                  <c:v>-9.534929999999997E-2</c:v>
                </c:pt>
                <c:pt idx="6775">
                  <c:v>-9.534929999999997E-2</c:v>
                </c:pt>
                <c:pt idx="6776">
                  <c:v>-9.2273599999999956E-2</c:v>
                </c:pt>
                <c:pt idx="6777">
                  <c:v>-9.2273599999999956E-2</c:v>
                </c:pt>
                <c:pt idx="6778">
                  <c:v>-9.534929999999997E-2</c:v>
                </c:pt>
                <c:pt idx="6779">
                  <c:v>-9.534929999999997E-2</c:v>
                </c:pt>
                <c:pt idx="6780">
                  <c:v>-9.534929999999997E-2</c:v>
                </c:pt>
                <c:pt idx="6781">
                  <c:v>-9.534929999999997E-2</c:v>
                </c:pt>
                <c:pt idx="6782">
                  <c:v>-9.534929999999997E-2</c:v>
                </c:pt>
                <c:pt idx="6783">
                  <c:v>-9.842519999999999E-2</c:v>
                </c:pt>
                <c:pt idx="6784">
                  <c:v>-9.842519999999999E-2</c:v>
                </c:pt>
                <c:pt idx="6785">
                  <c:v>-9.842519999999999E-2</c:v>
                </c:pt>
                <c:pt idx="6786">
                  <c:v>-9.842519999999999E-2</c:v>
                </c:pt>
                <c:pt idx="6787">
                  <c:v>-9.842519999999999E-2</c:v>
                </c:pt>
                <c:pt idx="6788">
                  <c:v>-9.842519999999999E-2</c:v>
                </c:pt>
                <c:pt idx="6789">
                  <c:v>-9.842519999999999E-2</c:v>
                </c:pt>
                <c:pt idx="6790">
                  <c:v>-9.842519999999999E-2</c:v>
                </c:pt>
                <c:pt idx="6791">
                  <c:v>-9.842519999999999E-2</c:v>
                </c:pt>
                <c:pt idx="6792">
                  <c:v>-9.842519999999999E-2</c:v>
                </c:pt>
                <c:pt idx="6793">
                  <c:v>-9.534929999999997E-2</c:v>
                </c:pt>
                <c:pt idx="6794">
                  <c:v>-9.842519999999999E-2</c:v>
                </c:pt>
                <c:pt idx="6795">
                  <c:v>-9.842519999999999E-2</c:v>
                </c:pt>
                <c:pt idx="6796">
                  <c:v>-9.534929999999997E-2</c:v>
                </c:pt>
                <c:pt idx="6797">
                  <c:v>-9.2273599999999956E-2</c:v>
                </c:pt>
                <c:pt idx="6798">
                  <c:v>-9.2273599999999956E-2</c:v>
                </c:pt>
                <c:pt idx="6799">
                  <c:v>-9.2273599999999956E-2</c:v>
                </c:pt>
                <c:pt idx="6800">
                  <c:v>-9.2273599999999956E-2</c:v>
                </c:pt>
                <c:pt idx="6801">
                  <c:v>-9.2273599999999956E-2</c:v>
                </c:pt>
                <c:pt idx="6802">
                  <c:v>-9.2273599999999956E-2</c:v>
                </c:pt>
                <c:pt idx="6803">
                  <c:v>-8.9197799999999994E-2</c:v>
                </c:pt>
                <c:pt idx="6804">
                  <c:v>-8.9197799999999994E-2</c:v>
                </c:pt>
                <c:pt idx="6805">
                  <c:v>-8.9197799999999994E-2</c:v>
                </c:pt>
                <c:pt idx="6806">
                  <c:v>-8.9197799999999994E-2</c:v>
                </c:pt>
                <c:pt idx="6807">
                  <c:v>-8.9197799999999994E-2</c:v>
                </c:pt>
                <c:pt idx="6808">
                  <c:v>-8.9197799999999994E-2</c:v>
                </c:pt>
                <c:pt idx="6809">
                  <c:v>-8.9197799999999994E-2</c:v>
                </c:pt>
                <c:pt idx="6810">
                  <c:v>-8.9197799999999994E-2</c:v>
                </c:pt>
                <c:pt idx="6811">
                  <c:v>-8.9197799999999994E-2</c:v>
                </c:pt>
                <c:pt idx="6812">
                  <c:v>-9.2273599999999956E-2</c:v>
                </c:pt>
                <c:pt idx="6813">
                  <c:v>-9.2273599999999956E-2</c:v>
                </c:pt>
                <c:pt idx="6814">
                  <c:v>-9.2273599999999956E-2</c:v>
                </c:pt>
                <c:pt idx="6815">
                  <c:v>-8.9197799999999994E-2</c:v>
                </c:pt>
                <c:pt idx="6816">
                  <c:v>-8.9197799999999994E-2</c:v>
                </c:pt>
                <c:pt idx="6817">
                  <c:v>-8.9197799999999994E-2</c:v>
                </c:pt>
                <c:pt idx="6818">
                  <c:v>-8.9197799999999994E-2</c:v>
                </c:pt>
                <c:pt idx="6819">
                  <c:v>-8.9197799999999994E-2</c:v>
                </c:pt>
                <c:pt idx="6820">
                  <c:v>-8.9197799999999994E-2</c:v>
                </c:pt>
                <c:pt idx="6821">
                  <c:v>-8.9197799999999994E-2</c:v>
                </c:pt>
                <c:pt idx="6822">
                  <c:v>-8.9197799999999994E-2</c:v>
                </c:pt>
                <c:pt idx="6823">
                  <c:v>-8.9197799999999994E-2</c:v>
                </c:pt>
                <c:pt idx="6824">
                  <c:v>-8.9197799999999994E-2</c:v>
                </c:pt>
                <c:pt idx="6825">
                  <c:v>-8.9197799999999994E-2</c:v>
                </c:pt>
                <c:pt idx="6826">
                  <c:v>-8.9197799999999994E-2</c:v>
                </c:pt>
                <c:pt idx="6827">
                  <c:v>-8.9197799999999994E-2</c:v>
                </c:pt>
                <c:pt idx="6828">
                  <c:v>-8.9197799999999994E-2</c:v>
                </c:pt>
                <c:pt idx="6829">
                  <c:v>-8.6122000000000032E-2</c:v>
                </c:pt>
                <c:pt idx="6830">
                  <c:v>-8.6122000000000032E-2</c:v>
                </c:pt>
                <c:pt idx="6831">
                  <c:v>-8.6122000000000032E-2</c:v>
                </c:pt>
                <c:pt idx="6832">
                  <c:v>-8.3046199999999959E-2</c:v>
                </c:pt>
                <c:pt idx="6833">
                  <c:v>-8.3046199999999959E-2</c:v>
                </c:pt>
                <c:pt idx="6834">
                  <c:v>-8.6122000000000032E-2</c:v>
                </c:pt>
                <c:pt idx="6835">
                  <c:v>-8.6122000000000032E-2</c:v>
                </c:pt>
                <c:pt idx="6836">
                  <c:v>-8.3046199999999959E-2</c:v>
                </c:pt>
                <c:pt idx="6837">
                  <c:v>-7.9970399999999997E-2</c:v>
                </c:pt>
                <c:pt idx="6838">
                  <c:v>-7.9970399999999997E-2</c:v>
                </c:pt>
                <c:pt idx="6839">
                  <c:v>-7.9970399999999997E-2</c:v>
                </c:pt>
                <c:pt idx="6840">
                  <c:v>-7.6894699999999983E-2</c:v>
                </c:pt>
                <c:pt idx="6841">
                  <c:v>-7.3818799999999962E-2</c:v>
                </c:pt>
                <c:pt idx="6842">
                  <c:v>-7.3818799999999962E-2</c:v>
                </c:pt>
                <c:pt idx="6843">
                  <c:v>-7.6894699999999983E-2</c:v>
                </c:pt>
                <c:pt idx="6844">
                  <c:v>-7.6894699999999983E-2</c:v>
                </c:pt>
                <c:pt idx="6845">
                  <c:v>-7.6894699999999983E-2</c:v>
                </c:pt>
                <c:pt idx="6846">
                  <c:v>-7.6894699999999983E-2</c:v>
                </c:pt>
                <c:pt idx="6847">
                  <c:v>-7.9970399999999997E-2</c:v>
                </c:pt>
                <c:pt idx="6848">
                  <c:v>-7.9970399999999997E-2</c:v>
                </c:pt>
                <c:pt idx="6849">
                  <c:v>-7.9970399999999997E-2</c:v>
                </c:pt>
                <c:pt idx="6850">
                  <c:v>-7.9970399999999997E-2</c:v>
                </c:pt>
                <c:pt idx="6851">
                  <c:v>-8.3046199999999959E-2</c:v>
                </c:pt>
                <c:pt idx="6852">
                  <c:v>-8.3046199999999959E-2</c:v>
                </c:pt>
                <c:pt idx="6853">
                  <c:v>-8.3046199999999959E-2</c:v>
                </c:pt>
                <c:pt idx="6854">
                  <c:v>-7.9970399999999997E-2</c:v>
                </c:pt>
                <c:pt idx="6855">
                  <c:v>-7.9970399999999997E-2</c:v>
                </c:pt>
                <c:pt idx="6856">
                  <c:v>-7.6894699999999983E-2</c:v>
                </c:pt>
                <c:pt idx="6857">
                  <c:v>-7.6894699999999983E-2</c:v>
                </c:pt>
                <c:pt idx="6858">
                  <c:v>-7.6894699999999983E-2</c:v>
                </c:pt>
                <c:pt idx="6859">
                  <c:v>-7.6894699999999983E-2</c:v>
                </c:pt>
                <c:pt idx="6860">
                  <c:v>-7.6894699999999983E-2</c:v>
                </c:pt>
                <c:pt idx="6861">
                  <c:v>-7.6894699999999983E-2</c:v>
                </c:pt>
                <c:pt idx="6862">
                  <c:v>-7.6894699999999983E-2</c:v>
                </c:pt>
                <c:pt idx="6863">
                  <c:v>-7.6894699999999983E-2</c:v>
                </c:pt>
                <c:pt idx="6864">
                  <c:v>-7.6894699999999983E-2</c:v>
                </c:pt>
                <c:pt idx="6865">
                  <c:v>-7.6894699999999983E-2</c:v>
                </c:pt>
                <c:pt idx="6866">
                  <c:v>-7.6894699999999983E-2</c:v>
                </c:pt>
                <c:pt idx="6867">
                  <c:v>-7.6894699999999983E-2</c:v>
                </c:pt>
                <c:pt idx="6868">
                  <c:v>-7.6894699999999983E-2</c:v>
                </c:pt>
                <c:pt idx="6869">
                  <c:v>-7.6894699999999983E-2</c:v>
                </c:pt>
                <c:pt idx="6870">
                  <c:v>-7.6894699999999983E-2</c:v>
                </c:pt>
                <c:pt idx="6871">
                  <c:v>-7.3818799999999962E-2</c:v>
                </c:pt>
                <c:pt idx="6872">
                  <c:v>-7.3818799999999962E-2</c:v>
                </c:pt>
                <c:pt idx="6873">
                  <c:v>-7.3818799999999962E-2</c:v>
                </c:pt>
                <c:pt idx="6874">
                  <c:v>-7.6894699999999983E-2</c:v>
                </c:pt>
                <c:pt idx="6875">
                  <c:v>-7.6894699999999983E-2</c:v>
                </c:pt>
                <c:pt idx="6876">
                  <c:v>-7.6894699999999983E-2</c:v>
                </c:pt>
                <c:pt idx="6877">
                  <c:v>-7.9970399999999997E-2</c:v>
                </c:pt>
                <c:pt idx="6878">
                  <c:v>-8.3046199999999959E-2</c:v>
                </c:pt>
                <c:pt idx="6879">
                  <c:v>-8.3046199999999959E-2</c:v>
                </c:pt>
                <c:pt idx="6880">
                  <c:v>-7.9970399999999997E-2</c:v>
                </c:pt>
                <c:pt idx="6881">
                  <c:v>-7.9970399999999997E-2</c:v>
                </c:pt>
                <c:pt idx="6882">
                  <c:v>-7.9970399999999997E-2</c:v>
                </c:pt>
                <c:pt idx="6883">
                  <c:v>-7.9970399999999997E-2</c:v>
                </c:pt>
                <c:pt idx="6884">
                  <c:v>-7.6894699999999983E-2</c:v>
                </c:pt>
                <c:pt idx="6885">
                  <c:v>-7.6894699999999983E-2</c:v>
                </c:pt>
                <c:pt idx="6886">
                  <c:v>-7.6894699999999983E-2</c:v>
                </c:pt>
                <c:pt idx="6887">
                  <c:v>-7.6894699999999983E-2</c:v>
                </c:pt>
                <c:pt idx="6888">
                  <c:v>-7.6894699999999983E-2</c:v>
                </c:pt>
                <c:pt idx="6889">
                  <c:v>-7.6894699999999983E-2</c:v>
                </c:pt>
                <c:pt idx="6890">
                  <c:v>-7.6894699999999983E-2</c:v>
                </c:pt>
                <c:pt idx="6891">
                  <c:v>-7.6894699999999983E-2</c:v>
                </c:pt>
                <c:pt idx="6892">
                  <c:v>-7.6894699999999983E-2</c:v>
                </c:pt>
                <c:pt idx="6893">
                  <c:v>-7.6894699999999983E-2</c:v>
                </c:pt>
                <c:pt idx="6894">
                  <c:v>-7.0743099999999948E-2</c:v>
                </c:pt>
                <c:pt idx="6895">
                  <c:v>-7.0743099999999948E-2</c:v>
                </c:pt>
                <c:pt idx="6896">
                  <c:v>-7.0743099999999948E-2</c:v>
                </c:pt>
                <c:pt idx="6897">
                  <c:v>-7.0743099999999948E-2</c:v>
                </c:pt>
                <c:pt idx="6898">
                  <c:v>-7.0743099999999948E-2</c:v>
                </c:pt>
                <c:pt idx="6899">
                  <c:v>-7.0743099999999948E-2</c:v>
                </c:pt>
                <c:pt idx="6900">
                  <c:v>-7.3818799999999962E-2</c:v>
                </c:pt>
                <c:pt idx="6901">
                  <c:v>-7.3818799999999962E-2</c:v>
                </c:pt>
                <c:pt idx="6902">
                  <c:v>-7.3818799999999962E-2</c:v>
                </c:pt>
                <c:pt idx="6903">
                  <c:v>-7.3818799999999962E-2</c:v>
                </c:pt>
                <c:pt idx="6904">
                  <c:v>-7.6894699999999983E-2</c:v>
                </c:pt>
                <c:pt idx="6905">
                  <c:v>-7.6894699999999983E-2</c:v>
                </c:pt>
                <c:pt idx="6906">
                  <c:v>-7.3818799999999962E-2</c:v>
                </c:pt>
                <c:pt idx="6907">
                  <c:v>-7.3818799999999962E-2</c:v>
                </c:pt>
                <c:pt idx="6908">
                  <c:v>-7.3818799999999962E-2</c:v>
                </c:pt>
                <c:pt idx="6909">
                  <c:v>-7.3818799999999962E-2</c:v>
                </c:pt>
                <c:pt idx="6910">
                  <c:v>-7.6894699999999983E-2</c:v>
                </c:pt>
                <c:pt idx="6911">
                  <c:v>-7.6894699999999983E-2</c:v>
                </c:pt>
                <c:pt idx="6912">
                  <c:v>-7.6894699999999983E-2</c:v>
                </c:pt>
                <c:pt idx="6913">
                  <c:v>-7.6894699999999983E-2</c:v>
                </c:pt>
                <c:pt idx="6914">
                  <c:v>-7.6894699999999983E-2</c:v>
                </c:pt>
                <c:pt idx="6915">
                  <c:v>-7.6894699999999983E-2</c:v>
                </c:pt>
                <c:pt idx="6916">
                  <c:v>-7.6894699999999983E-2</c:v>
                </c:pt>
                <c:pt idx="6917">
                  <c:v>-7.6894699999999983E-2</c:v>
                </c:pt>
                <c:pt idx="6918">
                  <c:v>-7.3818799999999962E-2</c:v>
                </c:pt>
                <c:pt idx="6919">
                  <c:v>-7.6894699999999983E-2</c:v>
                </c:pt>
                <c:pt idx="6920">
                  <c:v>-7.6894699999999983E-2</c:v>
                </c:pt>
                <c:pt idx="6921">
                  <c:v>-7.6894699999999983E-2</c:v>
                </c:pt>
                <c:pt idx="6922">
                  <c:v>-7.6894699999999983E-2</c:v>
                </c:pt>
                <c:pt idx="6923">
                  <c:v>-7.3818799999999962E-2</c:v>
                </c:pt>
                <c:pt idx="6924">
                  <c:v>-7.3818799999999962E-2</c:v>
                </c:pt>
                <c:pt idx="6925">
                  <c:v>-7.3818799999999962E-2</c:v>
                </c:pt>
                <c:pt idx="6926">
                  <c:v>-7.3818799999999962E-2</c:v>
                </c:pt>
                <c:pt idx="6927">
                  <c:v>-7.3818799999999962E-2</c:v>
                </c:pt>
                <c:pt idx="6928">
                  <c:v>-7.0743099999999948E-2</c:v>
                </c:pt>
                <c:pt idx="6929">
                  <c:v>-6.7667299999999986E-2</c:v>
                </c:pt>
                <c:pt idx="6930">
                  <c:v>-7.0743099999999948E-2</c:v>
                </c:pt>
                <c:pt idx="6931">
                  <c:v>-7.0743099999999948E-2</c:v>
                </c:pt>
                <c:pt idx="6932">
                  <c:v>-6.7667299999999986E-2</c:v>
                </c:pt>
                <c:pt idx="6933">
                  <c:v>-6.7667299999999986E-2</c:v>
                </c:pt>
                <c:pt idx="6934">
                  <c:v>-6.7667299999999986E-2</c:v>
                </c:pt>
                <c:pt idx="6935">
                  <c:v>-7.0743099999999948E-2</c:v>
                </c:pt>
                <c:pt idx="6936">
                  <c:v>-7.0743099999999948E-2</c:v>
                </c:pt>
                <c:pt idx="6937">
                  <c:v>-6.7667299999999986E-2</c:v>
                </c:pt>
                <c:pt idx="6938">
                  <c:v>-6.7667299999999986E-2</c:v>
                </c:pt>
                <c:pt idx="6939">
                  <c:v>-6.7667299999999986E-2</c:v>
                </c:pt>
                <c:pt idx="6940">
                  <c:v>-6.7667299999999986E-2</c:v>
                </c:pt>
                <c:pt idx="6941">
                  <c:v>-7.0743099999999948E-2</c:v>
                </c:pt>
                <c:pt idx="6942">
                  <c:v>-7.0743099999999948E-2</c:v>
                </c:pt>
                <c:pt idx="6943">
                  <c:v>-7.0743099999999948E-2</c:v>
                </c:pt>
                <c:pt idx="6944">
                  <c:v>-7.0743099999999948E-2</c:v>
                </c:pt>
                <c:pt idx="6945">
                  <c:v>-7.0743099999999948E-2</c:v>
                </c:pt>
                <c:pt idx="6946">
                  <c:v>-7.0743099999999948E-2</c:v>
                </c:pt>
                <c:pt idx="6947">
                  <c:v>-7.0743099999999948E-2</c:v>
                </c:pt>
                <c:pt idx="6948">
                  <c:v>-7.0743099999999948E-2</c:v>
                </c:pt>
                <c:pt idx="6949">
                  <c:v>-7.3818799999999962E-2</c:v>
                </c:pt>
                <c:pt idx="6950">
                  <c:v>-7.3818799999999962E-2</c:v>
                </c:pt>
                <c:pt idx="6951">
                  <c:v>-7.3818799999999962E-2</c:v>
                </c:pt>
                <c:pt idx="6952">
                  <c:v>-7.0743099999999948E-2</c:v>
                </c:pt>
                <c:pt idx="6953">
                  <c:v>-7.0743099999999948E-2</c:v>
                </c:pt>
                <c:pt idx="6954">
                  <c:v>-7.0743099999999948E-2</c:v>
                </c:pt>
                <c:pt idx="6955">
                  <c:v>-7.0743099999999948E-2</c:v>
                </c:pt>
                <c:pt idx="6956">
                  <c:v>-7.0743099999999948E-2</c:v>
                </c:pt>
                <c:pt idx="6957">
                  <c:v>-7.0743099999999948E-2</c:v>
                </c:pt>
                <c:pt idx="6958">
                  <c:v>-7.0743099999999948E-2</c:v>
                </c:pt>
                <c:pt idx="6959">
                  <c:v>-7.3818799999999962E-2</c:v>
                </c:pt>
                <c:pt idx="6960">
                  <c:v>-7.3818799999999962E-2</c:v>
                </c:pt>
                <c:pt idx="6961">
                  <c:v>-7.3818799999999962E-2</c:v>
                </c:pt>
                <c:pt idx="6962">
                  <c:v>-7.0743099999999948E-2</c:v>
                </c:pt>
                <c:pt idx="6963">
                  <c:v>-7.0743099999999948E-2</c:v>
                </c:pt>
                <c:pt idx="6964">
                  <c:v>-7.3818799999999962E-2</c:v>
                </c:pt>
                <c:pt idx="6965">
                  <c:v>-7.3818799999999962E-2</c:v>
                </c:pt>
                <c:pt idx="6966">
                  <c:v>-7.3818799999999962E-2</c:v>
                </c:pt>
                <c:pt idx="6967">
                  <c:v>-7.0743099999999948E-2</c:v>
                </c:pt>
                <c:pt idx="6968">
                  <c:v>-7.0743099999999948E-2</c:v>
                </c:pt>
                <c:pt idx="6969">
                  <c:v>-7.0743099999999948E-2</c:v>
                </c:pt>
                <c:pt idx="6970">
                  <c:v>-7.0743099999999948E-2</c:v>
                </c:pt>
                <c:pt idx="6971">
                  <c:v>-6.7667299999999986E-2</c:v>
                </c:pt>
                <c:pt idx="6972">
                  <c:v>-7.0743099999999948E-2</c:v>
                </c:pt>
                <c:pt idx="6973">
                  <c:v>-7.0743099999999948E-2</c:v>
                </c:pt>
                <c:pt idx="6974">
                  <c:v>-7.0743099999999948E-2</c:v>
                </c:pt>
                <c:pt idx="6975">
                  <c:v>-7.0743099999999948E-2</c:v>
                </c:pt>
                <c:pt idx="6976">
                  <c:v>-7.0743099999999948E-2</c:v>
                </c:pt>
                <c:pt idx="6977">
                  <c:v>-7.0743099999999948E-2</c:v>
                </c:pt>
                <c:pt idx="6978">
                  <c:v>-7.0743099999999948E-2</c:v>
                </c:pt>
                <c:pt idx="6979">
                  <c:v>-7.0743099999999948E-2</c:v>
                </c:pt>
                <c:pt idx="6980">
                  <c:v>-7.3818799999999962E-2</c:v>
                </c:pt>
                <c:pt idx="6981">
                  <c:v>-7.3818799999999962E-2</c:v>
                </c:pt>
                <c:pt idx="6982">
                  <c:v>-7.3818799999999962E-2</c:v>
                </c:pt>
                <c:pt idx="6983">
                  <c:v>-7.3818799999999962E-2</c:v>
                </c:pt>
                <c:pt idx="6984">
                  <c:v>-7.6894699999999983E-2</c:v>
                </c:pt>
                <c:pt idx="6985">
                  <c:v>-7.6894699999999983E-2</c:v>
                </c:pt>
                <c:pt idx="6986">
                  <c:v>-7.6894699999999983E-2</c:v>
                </c:pt>
                <c:pt idx="6987">
                  <c:v>-7.6894699999999983E-2</c:v>
                </c:pt>
                <c:pt idx="6988">
                  <c:v>-7.6894699999999983E-2</c:v>
                </c:pt>
                <c:pt idx="6989">
                  <c:v>-7.6894699999999983E-2</c:v>
                </c:pt>
                <c:pt idx="6990">
                  <c:v>-7.6894699999999983E-2</c:v>
                </c:pt>
                <c:pt idx="6991">
                  <c:v>-7.6894699999999983E-2</c:v>
                </c:pt>
                <c:pt idx="6992">
                  <c:v>-7.9970399999999997E-2</c:v>
                </c:pt>
                <c:pt idx="6993">
                  <c:v>-7.9970399999999997E-2</c:v>
                </c:pt>
                <c:pt idx="6994">
                  <c:v>-7.6894699999999983E-2</c:v>
                </c:pt>
                <c:pt idx="6995">
                  <c:v>-7.9970399999999997E-2</c:v>
                </c:pt>
                <c:pt idx="6996">
                  <c:v>-7.9970399999999997E-2</c:v>
                </c:pt>
                <c:pt idx="6997">
                  <c:v>-7.3818799999999962E-2</c:v>
                </c:pt>
                <c:pt idx="6998">
                  <c:v>-7.6894699999999983E-2</c:v>
                </c:pt>
                <c:pt idx="6999">
                  <c:v>-7.6894699999999983E-2</c:v>
                </c:pt>
                <c:pt idx="7000">
                  <c:v>-7.6894699999999983E-2</c:v>
                </c:pt>
                <c:pt idx="7001">
                  <c:v>-7.0743099999999948E-2</c:v>
                </c:pt>
                <c:pt idx="7002">
                  <c:v>-7.3818799999999962E-2</c:v>
                </c:pt>
                <c:pt idx="7003">
                  <c:v>-7.6894699999999983E-2</c:v>
                </c:pt>
                <c:pt idx="7004">
                  <c:v>-7.3818799999999962E-2</c:v>
                </c:pt>
                <c:pt idx="7005">
                  <c:v>-7.0743099999999948E-2</c:v>
                </c:pt>
                <c:pt idx="7006">
                  <c:v>-7.3818799999999962E-2</c:v>
                </c:pt>
                <c:pt idx="7007">
                  <c:v>-7.9970399999999997E-2</c:v>
                </c:pt>
                <c:pt idx="7008">
                  <c:v>-7.6894699999999983E-2</c:v>
                </c:pt>
                <c:pt idx="7009">
                  <c:v>-7.3818799999999962E-2</c:v>
                </c:pt>
                <c:pt idx="7010">
                  <c:v>-7.6894699999999983E-2</c:v>
                </c:pt>
                <c:pt idx="7011">
                  <c:v>-7.6894699999999983E-2</c:v>
                </c:pt>
                <c:pt idx="7012">
                  <c:v>-7.6894699999999983E-2</c:v>
                </c:pt>
                <c:pt idx="7013">
                  <c:v>-7.0743099999999948E-2</c:v>
                </c:pt>
                <c:pt idx="7014">
                  <c:v>-7.0743099999999948E-2</c:v>
                </c:pt>
                <c:pt idx="7015">
                  <c:v>-7.3818799999999962E-2</c:v>
                </c:pt>
                <c:pt idx="7016">
                  <c:v>-7.3818799999999962E-2</c:v>
                </c:pt>
                <c:pt idx="7017">
                  <c:v>-7.3818799999999962E-2</c:v>
                </c:pt>
                <c:pt idx="7018">
                  <c:v>-7.3818799999999962E-2</c:v>
                </c:pt>
                <c:pt idx="7019">
                  <c:v>-7.3818799999999962E-2</c:v>
                </c:pt>
                <c:pt idx="7020">
                  <c:v>-7.3818799999999962E-2</c:v>
                </c:pt>
                <c:pt idx="7021">
                  <c:v>-7.3818799999999962E-2</c:v>
                </c:pt>
                <c:pt idx="7022">
                  <c:v>-7.3818799999999962E-2</c:v>
                </c:pt>
                <c:pt idx="7023">
                  <c:v>-7.3818799999999962E-2</c:v>
                </c:pt>
                <c:pt idx="7024">
                  <c:v>-7.3818799999999962E-2</c:v>
                </c:pt>
                <c:pt idx="7025">
                  <c:v>-7.3818799999999962E-2</c:v>
                </c:pt>
                <c:pt idx="7026">
                  <c:v>-7.0743099999999948E-2</c:v>
                </c:pt>
                <c:pt idx="7027">
                  <c:v>-7.0743099999999948E-2</c:v>
                </c:pt>
                <c:pt idx="7028">
                  <c:v>-7.0743099999999948E-2</c:v>
                </c:pt>
                <c:pt idx="7029">
                  <c:v>-7.0743099999999948E-2</c:v>
                </c:pt>
                <c:pt idx="7030">
                  <c:v>-7.0743099999999948E-2</c:v>
                </c:pt>
                <c:pt idx="7031">
                  <c:v>-7.0743099999999948E-2</c:v>
                </c:pt>
                <c:pt idx="7032">
                  <c:v>-7.3818799999999962E-2</c:v>
                </c:pt>
                <c:pt idx="7033">
                  <c:v>-7.3818799999999962E-2</c:v>
                </c:pt>
                <c:pt idx="7034">
                  <c:v>-7.3818799999999962E-2</c:v>
                </c:pt>
                <c:pt idx="7035">
                  <c:v>-7.0743099999999948E-2</c:v>
                </c:pt>
                <c:pt idx="7036">
                  <c:v>-6.7667299999999986E-2</c:v>
                </c:pt>
                <c:pt idx="7037">
                  <c:v>-6.7667299999999986E-2</c:v>
                </c:pt>
                <c:pt idx="7038">
                  <c:v>-6.7667299999999986E-2</c:v>
                </c:pt>
                <c:pt idx="7039">
                  <c:v>-6.4591500000000024E-2</c:v>
                </c:pt>
                <c:pt idx="7040">
                  <c:v>-6.4591500000000024E-2</c:v>
                </c:pt>
                <c:pt idx="7041">
                  <c:v>-6.4591500000000024E-2</c:v>
                </c:pt>
                <c:pt idx="7042">
                  <c:v>-6.4591500000000024E-2</c:v>
                </c:pt>
                <c:pt idx="7043">
                  <c:v>-6.4591500000000024E-2</c:v>
                </c:pt>
                <c:pt idx="7044">
                  <c:v>-6.4591500000000024E-2</c:v>
                </c:pt>
                <c:pt idx="7045">
                  <c:v>-6.4591500000000024E-2</c:v>
                </c:pt>
                <c:pt idx="7046">
                  <c:v>-6.4591500000000024E-2</c:v>
                </c:pt>
                <c:pt idx="7047">
                  <c:v>-6.1515699999999951E-2</c:v>
                </c:pt>
                <c:pt idx="7048">
                  <c:v>-6.1515699999999951E-2</c:v>
                </c:pt>
                <c:pt idx="7049">
                  <c:v>-6.4591500000000024E-2</c:v>
                </c:pt>
                <c:pt idx="7050">
                  <c:v>-6.1515699999999951E-2</c:v>
                </c:pt>
                <c:pt idx="7051">
                  <c:v>-6.1515699999999951E-2</c:v>
                </c:pt>
                <c:pt idx="7052">
                  <c:v>-6.4591500000000024E-2</c:v>
                </c:pt>
                <c:pt idx="7053">
                  <c:v>-6.7667299999999986E-2</c:v>
                </c:pt>
                <c:pt idx="7054">
                  <c:v>-6.7667299999999986E-2</c:v>
                </c:pt>
                <c:pt idx="7055">
                  <c:v>-6.7667299999999986E-2</c:v>
                </c:pt>
                <c:pt idx="7056">
                  <c:v>-6.7667299999999986E-2</c:v>
                </c:pt>
                <c:pt idx="7057">
                  <c:v>-6.7667299999999986E-2</c:v>
                </c:pt>
                <c:pt idx="7058">
                  <c:v>-6.7667299999999986E-2</c:v>
                </c:pt>
                <c:pt idx="7059">
                  <c:v>-7.0743099999999948E-2</c:v>
                </c:pt>
                <c:pt idx="7060">
                  <c:v>-7.0743099999999948E-2</c:v>
                </c:pt>
                <c:pt idx="7061">
                  <c:v>-7.0743099999999948E-2</c:v>
                </c:pt>
                <c:pt idx="7062">
                  <c:v>-7.0743099999999948E-2</c:v>
                </c:pt>
                <c:pt idx="7063">
                  <c:v>-7.0743099999999948E-2</c:v>
                </c:pt>
                <c:pt idx="7064">
                  <c:v>-7.0743099999999948E-2</c:v>
                </c:pt>
                <c:pt idx="7065">
                  <c:v>-7.0743099999999948E-2</c:v>
                </c:pt>
                <c:pt idx="7066">
                  <c:v>-6.7667299999999986E-2</c:v>
                </c:pt>
                <c:pt idx="7067">
                  <c:v>-6.7667299999999986E-2</c:v>
                </c:pt>
                <c:pt idx="7068">
                  <c:v>-6.7667299999999986E-2</c:v>
                </c:pt>
                <c:pt idx="7069">
                  <c:v>-6.7667299999999986E-2</c:v>
                </c:pt>
                <c:pt idx="7070">
                  <c:v>-6.7667299999999986E-2</c:v>
                </c:pt>
                <c:pt idx="7071">
                  <c:v>-7.0743099999999948E-2</c:v>
                </c:pt>
                <c:pt idx="7072">
                  <c:v>-7.0743099999999948E-2</c:v>
                </c:pt>
                <c:pt idx="7073">
                  <c:v>-7.0743099999999948E-2</c:v>
                </c:pt>
                <c:pt idx="7074">
                  <c:v>-6.7667299999999986E-2</c:v>
                </c:pt>
                <c:pt idx="7075">
                  <c:v>-6.7667299999999986E-2</c:v>
                </c:pt>
                <c:pt idx="7076">
                  <c:v>-6.7667299999999986E-2</c:v>
                </c:pt>
                <c:pt idx="7077">
                  <c:v>-6.7667299999999986E-2</c:v>
                </c:pt>
                <c:pt idx="7078">
                  <c:v>-6.7667299999999986E-2</c:v>
                </c:pt>
                <c:pt idx="7079">
                  <c:v>-6.7667299999999986E-2</c:v>
                </c:pt>
                <c:pt idx="7080">
                  <c:v>-6.4591500000000024E-2</c:v>
                </c:pt>
                <c:pt idx="7081">
                  <c:v>-6.4591500000000024E-2</c:v>
                </c:pt>
                <c:pt idx="7082">
                  <c:v>-6.4591500000000024E-2</c:v>
                </c:pt>
                <c:pt idx="7083">
                  <c:v>-6.4591500000000024E-2</c:v>
                </c:pt>
                <c:pt idx="7084">
                  <c:v>-6.4591500000000024E-2</c:v>
                </c:pt>
                <c:pt idx="7085">
                  <c:v>-6.7667299999999986E-2</c:v>
                </c:pt>
                <c:pt idx="7086">
                  <c:v>-7.0743099999999948E-2</c:v>
                </c:pt>
                <c:pt idx="7087">
                  <c:v>-7.0743099999999948E-2</c:v>
                </c:pt>
                <c:pt idx="7088">
                  <c:v>-7.3818799999999962E-2</c:v>
                </c:pt>
                <c:pt idx="7089">
                  <c:v>-7.0743099999999948E-2</c:v>
                </c:pt>
                <c:pt idx="7090">
                  <c:v>-6.7667299999999986E-2</c:v>
                </c:pt>
                <c:pt idx="7091">
                  <c:v>-6.4591500000000024E-2</c:v>
                </c:pt>
                <c:pt idx="7092">
                  <c:v>-6.7667299999999986E-2</c:v>
                </c:pt>
                <c:pt idx="7093">
                  <c:v>-7.0743099999999948E-2</c:v>
                </c:pt>
                <c:pt idx="7094">
                  <c:v>-7.0743099999999948E-2</c:v>
                </c:pt>
                <c:pt idx="7095">
                  <c:v>-7.0743099999999948E-2</c:v>
                </c:pt>
                <c:pt idx="7096">
                  <c:v>-7.3818799999999962E-2</c:v>
                </c:pt>
                <c:pt idx="7097">
                  <c:v>-7.6894699999999983E-2</c:v>
                </c:pt>
                <c:pt idx="7098">
                  <c:v>-7.6894699999999983E-2</c:v>
                </c:pt>
                <c:pt idx="7099">
                  <c:v>-7.6894699999999983E-2</c:v>
                </c:pt>
                <c:pt idx="7100">
                  <c:v>-7.6894699999999983E-2</c:v>
                </c:pt>
                <c:pt idx="7101">
                  <c:v>-7.6894699999999983E-2</c:v>
                </c:pt>
                <c:pt idx="7102">
                  <c:v>-7.6894699999999983E-2</c:v>
                </c:pt>
                <c:pt idx="7103">
                  <c:v>-7.3818799999999962E-2</c:v>
                </c:pt>
                <c:pt idx="7104">
                  <c:v>-7.3818799999999962E-2</c:v>
                </c:pt>
                <c:pt idx="7105">
                  <c:v>-7.0743099999999948E-2</c:v>
                </c:pt>
                <c:pt idx="7106">
                  <c:v>-7.3818799999999962E-2</c:v>
                </c:pt>
                <c:pt idx="7107">
                  <c:v>-7.3818799999999962E-2</c:v>
                </c:pt>
                <c:pt idx="7108">
                  <c:v>-7.0743099999999948E-2</c:v>
                </c:pt>
                <c:pt idx="7109">
                  <c:v>-7.0743099999999948E-2</c:v>
                </c:pt>
                <c:pt idx="7110">
                  <c:v>-7.3818799999999962E-2</c:v>
                </c:pt>
                <c:pt idx="7111">
                  <c:v>-7.3818799999999962E-2</c:v>
                </c:pt>
                <c:pt idx="7112">
                  <c:v>-7.6894699999999983E-2</c:v>
                </c:pt>
                <c:pt idx="7113">
                  <c:v>-7.3818799999999962E-2</c:v>
                </c:pt>
                <c:pt idx="7114">
                  <c:v>-7.6894699999999983E-2</c:v>
                </c:pt>
                <c:pt idx="7115">
                  <c:v>-7.6894699999999983E-2</c:v>
                </c:pt>
                <c:pt idx="7116">
                  <c:v>-7.6894699999999983E-2</c:v>
                </c:pt>
                <c:pt idx="7117">
                  <c:v>-7.3818799999999962E-2</c:v>
                </c:pt>
                <c:pt idx="7118">
                  <c:v>-7.0743099999999948E-2</c:v>
                </c:pt>
                <c:pt idx="7119">
                  <c:v>-7.0743099999999948E-2</c:v>
                </c:pt>
                <c:pt idx="7120">
                  <c:v>-7.0743099999999948E-2</c:v>
                </c:pt>
                <c:pt idx="7121">
                  <c:v>-7.0743099999999948E-2</c:v>
                </c:pt>
                <c:pt idx="7122">
                  <c:v>-6.7667299999999986E-2</c:v>
                </c:pt>
                <c:pt idx="7123">
                  <c:v>-6.7667299999999986E-2</c:v>
                </c:pt>
                <c:pt idx="7124">
                  <c:v>-7.0743099999999948E-2</c:v>
                </c:pt>
                <c:pt idx="7125">
                  <c:v>-6.7667299999999986E-2</c:v>
                </c:pt>
                <c:pt idx="7126">
                  <c:v>-6.7667299999999986E-2</c:v>
                </c:pt>
                <c:pt idx="7127">
                  <c:v>-7.0743099999999948E-2</c:v>
                </c:pt>
                <c:pt idx="7128">
                  <c:v>-7.0743099999999948E-2</c:v>
                </c:pt>
                <c:pt idx="7129">
                  <c:v>-7.0743099999999948E-2</c:v>
                </c:pt>
                <c:pt idx="7130">
                  <c:v>-7.0743099999999948E-2</c:v>
                </c:pt>
                <c:pt idx="7131">
                  <c:v>-7.0743099999999948E-2</c:v>
                </c:pt>
                <c:pt idx="7132">
                  <c:v>-7.0743099999999948E-2</c:v>
                </c:pt>
                <c:pt idx="7133">
                  <c:v>-7.0743099999999948E-2</c:v>
                </c:pt>
                <c:pt idx="7134">
                  <c:v>-7.0743099999999948E-2</c:v>
                </c:pt>
                <c:pt idx="7135">
                  <c:v>-6.7667299999999986E-2</c:v>
                </c:pt>
                <c:pt idx="7136">
                  <c:v>-7.0743099999999948E-2</c:v>
                </c:pt>
                <c:pt idx="7137">
                  <c:v>-7.0743099999999948E-2</c:v>
                </c:pt>
                <c:pt idx="7138">
                  <c:v>-7.0743099999999948E-2</c:v>
                </c:pt>
                <c:pt idx="7139">
                  <c:v>-7.0743099999999948E-2</c:v>
                </c:pt>
                <c:pt idx="7140">
                  <c:v>-7.3818799999999962E-2</c:v>
                </c:pt>
                <c:pt idx="7141">
                  <c:v>-7.3818799999999962E-2</c:v>
                </c:pt>
                <c:pt idx="7142">
                  <c:v>-7.0743099999999948E-2</c:v>
                </c:pt>
                <c:pt idx="7143">
                  <c:v>-6.7667299999999986E-2</c:v>
                </c:pt>
                <c:pt idx="7144">
                  <c:v>-6.7667299999999986E-2</c:v>
                </c:pt>
                <c:pt idx="7145">
                  <c:v>-6.7667299999999986E-2</c:v>
                </c:pt>
                <c:pt idx="7146">
                  <c:v>-6.7667299999999986E-2</c:v>
                </c:pt>
                <c:pt idx="7147">
                  <c:v>-6.7667299999999986E-2</c:v>
                </c:pt>
                <c:pt idx="7148">
                  <c:v>-7.0743099999999948E-2</c:v>
                </c:pt>
                <c:pt idx="7149">
                  <c:v>-6.7667299999999986E-2</c:v>
                </c:pt>
                <c:pt idx="7150">
                  <c:v>-7.0743099999999948E-2</c:v>
                </c:pt>
                <c:pt idx="7151">
                  <c:v>-7.3818799999999962E-2</c:v>
                </c:pt>
                <c:pt idx="7152">
                  <c:v>-7.3818799999999962E-2</c:v>
                </c:pt>
                <c:pt idx="7153">
                  <c:v>-7.3818799999999962E-2</c:v>
                </c:pt>
                <c:pt idx="7154">
                  <c:v>-7.0743099999999948E-2</c:v>
                </c:pt>
                <c:pt idx="7155">
                  <c:v>-7.0743099999999948E-2</c:v>
                </c:pt>
                <c:pt idx="7156">
                  <c:v>-7.0743099999999948E-2</c:v>
                </c:pt>
                <c:pt idx="7157">
                  <c:v>-7.0743099999999948E-2</c:v>
                </c:pt>
                <c:pt idx="7158">
                  <c:v>-7.0743099999999948E-2</c:v>
                </c:pt>
                <c:pt idx="7159">
                  <c:v>-7.0743099999999948E-2</c:v>
                </c:pt>
                <c:pt idx="7160">
                  <c:v>-7.0743099999999948E-2</c:v>
                </c:pt>
                <c:pt idx="7161">
                  <c:v>-6.7667299999999986E-2</c:v>
                </c:pt>
                <c:pt idx="7162">
                  <c:v>-7.0743099999999948E-2</c:v>
                </c:pt>
                <c:pt idx="7163">
                  <c:v>-7.0743099999999948E-2</c:v>
                </c:pt>
                <c:pt idx="7164">
                  <c:v>-7.0743099999999948E-2</c:v>
                </c:pt>
                <c:pt idx="7165">
                  <c:v>-7.0743099999999948E-2</c:v>
                </c:pt>
                <c:pt idx="7166">
                  <c:v>-7.0743099999999948E-2</c:v>
                </c:pt>
                <c:pt idx="7167">
                  <c:v>-7.0743099999999948E-2</c:v>
                </c:pt>
                <c:pt idx="7168">
                  <c:v>-7.0743099999999948E-2</c:v>
                </c:pt>
                <c:pt idx="7169">
                  <c:v>-7.0743099999999948E-2</c:v>
                </c:pt>
                <c:pt idx="7170">
                  <c:v>-7.0743099999999948E-2</c:v>
                </c:pt>
                <c:pt idx="7171">
                  <c:v>-7.0743099999999948E-2</c:v>
                </c:pt>
                <c:pt idx="7172">
                  <c:v>-6.7667299999999986E-2</c:v>
                </c:pt>
                <c:pt idx="7173">
                  <c:v>-6.7667299999999986E-2</c:v>
                </c:pt>
                <c:pt idx="7174">
                  <c:v>-7.0743099999999948E-2</c:v>
                </c:pt>
                <c:pt idx="7175">
                  <c:v>-7.0743099999999948E-2</c:v>
                </c:pt>
                <c:pt idx="7176">
                  <c:v>-7.0743099999999948E-2</c:v>
                </c:pt>
                <c:pt idx="7177">
                  <c:v>-7.0743099999999948E-2</c:v>
                </c:pt>
                <c:pt idx="7178">
                  <c:v>-7.0743099999999948E-2</c:v>
                </c:pt>
                <c:pt idx="7179">
                  <c:v>-7.3818799999999962E-2</c:v>
                </c:pt>
                <c:pt idx="7180">
                  <c:v>-7.3818799999999962E-2</c:v>
                </c:pt>
                <c:pt idx="7181">
                  <c:v>-7.0743099999999948E-2</c:v>
                </c:pt>
                <c:pt idx="7182">
                  <c:v>-7.0743099999999948E-2</c:v>
                </c:pt>
                <c:pt idx="7183">
                  <c:v>-7.0743099999999948E-2</c:v>
                </c:pt>
                <c:pt idx="7184">
                  <c:v>-7.0743099999999948E-2</c:v>
                </c:pt>
                <c:pt idx="7185">
                  <c:v>-7.3818799999999962E-2</c:v>
                </c:pt>
                <c:pt idx="7186">
                  <c:v>-7.3818799999999962E-2</c:v>
                </c:pt>
                <c:pt idx="7187">
                  <c:v>-7.0743099999999948E-2</c:v>
                </c:pt>
                <c:pt idx="7188">
                  <c:v>-7.3818799999999962E-2</c:v>
                </c:pt>
                <c:pt idx="7189">
                  <c:v>-7.3818799999999962E-2</c:v>
                </c:pt>
                <c:pt idx="7190">
                  <c:v>-7.3818799999999962E-2</c:v>
                </c:pt>
                <c:pt idx="7191">
                  <c:v>-7.0743099999999948E-2</c:v>
                </c:pt>
                <c:pt idx="7192">
                  <c:v>-7.0743099999999948E-2</c:v>
                </c:pt>
                <c:pt idx="7193">
                  <c:v>-7.3818799999999962E-2</c:v>
                </c:pt>
                <c:pt idx="7194">
                  <c:v>-7.3818799999999962E-2</c:v>
                </c:pt>
                <c:pt idx="7195">
                  <c:v>-7.3818799999999962E-2</c:v>
                </c:pt>
                <c:pt idx="7196">
                  <c:v>-7.0743099999999948E-2</c:v>
                </c:pt>
                <c:pt idx="7197">
                  <c:v>-7.0743099999999948E-2</c:v>
                </c:pt>
                <c:pt idx="7198">
                  <c:v>-7.0743099999999948E-2</c:v>
                </c:pt>
                <c:pt idx="7199">
                  <c:v>-7.0743099999999948E-2</c:v>
                </c:pt>
                <c:pt idx="7200">
                  <c:v>-7.0743099999999948E-2</c:v>
                </c:pt>
                <c:pt idx="7201">
                  <c:v>-7.3818799999999962E-2</c:v>
                </c:pt>
                <c:pt idx="7202">
                  <c:v>-7.6894699999999983E-2</c:v>
                </c:pt>
                <c:pt idx="7203">
                  <c:v>-7.6894699999999983E-2</c:v>
                </c:pt>
                <c:pt idx="7204">
                  <c:v>-7.6894699999999983E-2</c:v>
                </c:pt>
                <c:pt idx="7205">
                  <c:v>-7.3818799999999962E-2</c:v>
                </c:pt>
                <c:pt idx="7206">
                  <c:v>-7.3818799999999962E-2</c:v>
                </c:pt>
                <c:pt idx="7207">
                  <c:v>-7.0743099999999948E-2</c:v>
                </c:pt>
                <c:pt idx="7208">
                  <c:v>-7.3818799999999962E-2</c:v>
                </c:pt>
                <c:pt idx="7209">
                  <c:v>-7.3818799999999962E-2</c:v>
                </c:pt>
                <c:pt idx="7210">
                  <c:v>-7.3818799999999962E-2</c:v>
                </c:pt>
                <c:pt idx="7211">
                  <c:v>-7.3818799999999962E-2</c:v>
                </c:pt>
                <c:pt idx="7212">
                  <c:v>-7.3818799999999962E-2</c:v>
                </c:pt>
                <c:pt idx="7213">
                  <c:v>-7.0743099999999948E-2</c:v>
                </c:pt>
                <c:pt idx="7214">
                  <c:v>-6.7667299999999986E-2</c:v>
                </c:pt>
                <c:pt idx="7215">
                  <c:v>-6.7667299999999986E-2</c:v>
                </c:pt>
                <c:pt idx="7216">
                  <c:v>-6.7667299999999986E-2</c:v>
                </c:pt>
                <c:pt idx="7217">
                  <c:v>-6.7667299999999986E-2</c:v>
                </c:pt>
                <c:pt idx="7218">
                  <c:v>-6.7667299999999986E-2</c:v>
                </c:pt>
                <c:pt idx="7219">
                  <c:v>-6.4591500000000024E-2</c:v>
                </c:pt>
                <c:pt idx="7220">
                  <c:v>-6.4591500000000024E-2</c:v>
                </c:pt>
                <c:pt idx="7221">
                  <c:v>-6.4591500000000024E-2</c:v>
                </c:pt>
                <c:pt idx="7222">
                  <c:v>-6.4591500000000024E-2</c:v>
                </c:pt>
                <c:pt idx="7223">
                  <c:v>-6.7667299999999986E-2</c:v>
                </c:pt>
                <c:pt idx="7224">
                  <c:v>-6.7667299999999986E-2</c:v>
                </c:pt>
                <c:pt idx="7225">
                  <c:v>-6.7667299999999986E-2</c:v>
                </c:pt>
                <c:pt idx="7226">
                  <c:v>-6.4591500000000024E-2</c:v>
                </c:pt>
                <c:pt idx="7227">
                  <c:v>-6.7667299999999986E-2</c:v>
                </c:pt>
                <c:pt idx="7228">
                  <c:v>-6.4591500000000024E-2</c:v>
                </c:pt>
                <c:pt idx="7229">
                  <c:v>-6.4591500000000024E-2</c:v>
                </c:pt>
                <c:pt idx="7230">
                  <c:v>-6.4591500000000024E-2</c:v>
                </c:pt>
                <c:pt idx="7231">
                  <c:v>-6.4591500000000024E-2</c:v>
                </c:pt>
                <c:pt idx="7232">
                  <c:v>-6.4591500000000024E-2</c:v>
                </c:pt>
                <c:pt idx="7233">
                  <c:v>-6.4591500000000024E-2</c:v>
                </c:pt>
                <c:pt idx="7234">
                  <c:v>-6.4591500000000024E-2</c:v>
                </c:pt>
                <c:pt idx="7235">
                  <c:v>-6.4591500000000024E-2</c:v>
                </c:pt>
                <c:pt idx="7236">
                  <c:v>-6.1515699999999951E-2</c:v>
                </c:pt>
                <c:pt idx="7237">
                  <c:v>-6.1515699999999951E-2</c:v>
                </c:pt>
                <c:pt idx="7238">
                  <c:v>-5.8439899999999989E-2</c:v>
                </c:pt>
                <c:pt idx="7239">
                  <c:v>-5.8439899999999989E-2</c:v>
                </c:pt>
                <c:pt idx="7240">
                  <c:v>-5.8439899999999989E-2</c:v>
                </c:pt>
                <c:pt idx="7241">
                  <c:v>-5.8439899999999989E-2</c:v>
                </c:pt>
                <c:pt idx="7242">
                  <c:v>-5.8439899999999989E-2</c:v>
                </c:pt>
                <c:pt idx="7243">
                  <c:v>-5.8439899999999989E-2</c:v>
                </c:pt>
                <c:pt idx="7244">
                  <c:v>-5.5364100000000027E-2</c:v>
                </c:pt>
                <c:pt idx="7245">
                  <c:v>-5.5364100000000027E-2</c:v>
                </c:pt>
                <c:pt idx="7246">
                  <c:v>-5.5364100000000027E-2</c:v>
                </c:pt>
                <c:pt idx="7247">
                  <c:v>-5.5364100000000027E-2</c:v>
                </c:pt>
                <c:pt idx="7248">
                  <c:v>-5.2288400000000013E-2</c:v>
                </c:pt>
                <c:pt idx="7249">
                  <c:v>-5.2288400000000013E-2</c:v>
                </c:pt>
                <c:pt idx="7250">
                  <c:v>-5.2288400000000013E-2</c:v>
                </c:pt>
                <c:pt idx="7251">
                  <c:v>-5.2288400000000013E-2</c:v>
                </c:pt>
                <c:pt idx="7252">
                  <c:v>-5.2288400000000013E-2</c:v>
                </c:pt>
                <c:pt idx="7253">
                  <c:v>-5.5364100000000027E-2</c:v>
                </c:pt>
                <c:pt idx="7254">
                  <c:v>-5.5364100000000027E-2</c:v>
                </c:pt>
                <c:pt idx="7255">
                  <c:v>-5.5364100000000027E-2</c:v>
                </c:pt>
                <c:pt idx="7256">
                  <c:v>-5.5364100000000027E-2</c:v>
                </c:pt>
                <c:pt idx="7257">
                  <c:v>-5.5364100000000027E-2</c:v>
                </c:pt>
                <c:pt idx="7258">
                  <c:v>-5.5364100000000027E-2</c:v>
                </c:pt>
                <c:pt idx="7259">
                  <c:v>-5.5364100000000027E-2</c:v>
                </c:pt>
                <c:pt idx="7260">
                  <c:v>-5.2288400000000013E-2</c:v>
                </c:pt>
                <c:pt idx="7261">
                  <c:v>-4.921259999999994E-2</c:v>
                </c:pt>
                <c:pt idx="7262">
                  <c:v>-4.921259999999994E-2</c:v>
                </c:pt>
                <c:pt idx="7263">
                  <c:v>-4.6136799999999978E-2</c:v>
                </c:pt>
                <c:pt idx="7264">
                  <c:v>-4.6136799999999978E-2</c:v>
                </c:pt>
                <c:pt idx="7265">
                  <c:v>-4.6136799999999978E-2</c:v>
                </c:pt>
                <c:pt idx="7266">
                  <c:v>-4.6136799999999978E-2</c:v>
                </c:pt>
                <c:pt idx="7267">
                  <c:v>-4.921259999999994E-2</c:v>
                </c:pt>
                <c:pt idx="7268">
                  <c:v>-4.921259999999994E-2</c:v>
                </c:pt>
                <c:pt idx="7269">
                  <c:v>-5.2288400000000013E-2</c:v>
                </c:pt>
                <c:pt idx="7270">
                  <c:v>-5.2288400000000013E-2</c:v>
                </c:pt>
                <c:pt idx="7271">
                  <c:v>-4.921259999999994E-2</c:v>
                </c:pt>
                <c:pt idx="7272">
                  <c:v>-4.921259999999994E-2</c:v>
                </c:pt>
                <c:pt idx="7273">
                  <c:v>-4.921259999999994E-2</c:v>
                </c:pt>
                <c:pt idx="7274">
                  <c:v>-4.921259999999994E-2</c:v>
                </c:pt>
                <c:pt idx="7275">
                  <c:v>-4.6136799999999978E-2</c:v>
                </c:pt>
                <c:pt idx="7276">
                  <c:v>-4.6136799999999978E-2</c:v>
                </c:pt>
                <c:pt idx="7277">
                  <c:v>-4.921259999999994E-2</c:v>
                </c:pt>
                <c:pt idx="7278">
                  <c:v>-4.6136799999999978E-2</c:v>
                </c:pt>
                <c:pt idx="7279">
                  <c:v>-4.6136799999999978E-2</c:v>
                </c:pt>
                <c:pt idx="7280">
                  <c:v>-4.6136799999999978E-2</c:v>
                </c:pt>
                <c:pt idx="7281">
                  <c:v>-4.921259999999994E-2</c:v>
                </c:pt>
                <c:pt idx="7282">
                  <c:v>-4.921259999999994E-2</c:v>
                </c:pt>
                <c:pt idx="7283">
                  <c:v>-4.921259999999994E-2</c:v>
                </c:pt>
                <c:pt idx="7284">
                  <c:v>-4.921259999999994E-2</c:v>
                </c:pt>
                <c:pt idx="7285">
                  <c:v>-4.921259999999994E-2</c:v>
                </c:pt>
                <c:pt idx="7286">
                  <c:v>-4.6136799999999978E-2</c:v>
                </c:pt>
                <c:pt idx="7287">
                  <c:v>-4.3061000000000016E-2</c:v>
                </c:pt>
                <c:pt idx="7288">
                  <c:v>-4.3061000000000016E-2</c:v>
                </c:pt>
                <c:pt idx="7289">
                  <c:v>-3.9985199999999943E-2</c:v>
                </c:pt>
                <c:pt idx="7290">
                  <c:v>-3.9985199999999943E-2</c:v>
                </c:pt>
                <c:pt idx="7291">
                  <c:v>-4.3061000000000016E-2</c:v>
                </c:pt>
                <c:pt idx="7292">
                  <c:v>-4.6136799999999978E-2</c:v>
                </c:pt>
                <c:pt idx="7293">
                  <c:v>-4.6136799999999978E-2</c:v>
                </c:pt>
                <c:pt idx="7294">
                  <c:v>-4.6136799999999978E-2</c:v>
                </c:pt>
                <c:pt idx="7295">
                  <c:v>-4.921259999999994E-2</c:v>
                </c:pt>
                <c:pt idx="7296">
                  <c:v>-4.921259999999994E-2</c:v>
                </c:pt>
                <c:pt idx="7297">
                  <c:v>-4.921259999999994E-2</c:v>
                </c:pt>
                <c:pt idx="7298">
                  <c:v>-4.6136799999999978E-2</c:v>
                </c:pt>
                <c:pt idx="7299">
                  <c:v>-4.6136799999999978E-2</c:v>
                </c:pt>
                <c:pt idx="7300">
                  <c:v>-4.6136799999999978E-2</c:v>
                </c:pt>
                <c:pt idx="7301">
                  <c:v>-4.3061000000000016E-2</c:v>
                </c:pt>
                <c:pt idx="7302">
                  <c:v>-3.9985199999999943E-2</c:v>
                </c:pt>
                <c:pt idx="7303">
                  <c:v>-4.3061000000000016E-2</c:v>
                </c:pt>
                <c:pt idx="7304">
                  <c:v>-4.3061000000000016E-2</c:v>
                </c:pt>
                <c:pt idx="7305">
                  <c:v>-4.3061000000000016E-2</c:v>
                </c:pt>
                <c:pt idx="7306">
                  <c:v>-4.6136799999999978E-2</c:v>
                </c:pt>
                <c:pt idx="7307">
                  <c:v>-4.6136799999999978E-2</c:v>
                </c:pt>
                <c:pt idx="7308">
                  <c:v>-4.3061000000000016E-2</c:v>
                </c:pt>
                <c:pt idx="7309">
                  <c:v>-3.9985199999999943E-2</c:v>
                </c:pt>
                <c:pt idx="7310">
                  <c:v>-3.9985199999999943E-2</c:v>
                </c:pt>
                <c:pt idx="7311">
                  <c:v>-3.9985199999999943E-2</c:v>
                </c:pt>
                <c:pt idx="7312">
                  <c:v>-3.6909399999999981E-2</c:v>
                </c:pt>
                <c:pt idx="7313">
                  <c:v>-3.6909399999999981E-2</c:v>
                </c:pt>
                <c:pt idx="7314">
                  <c:v>-3.6909399999999981E-2</c:v>
                </c:pt>
                <c:pt idx="7315">
                  <c:v>-3.6909399999999981E-2</c:v>
                </c:pt>
                <c:pt idx="7316">
                  <c:v>-3.6909399999999981E-2</c:v>
                </c:pt>
                <c:pt idx="7317">
                  <c:v>-3.6909399999999981E-2</c:v>
                </c:pt>
                <c:pt idx="7318">
                  <c:v>-3.6909399999999981E-2</c:v>
                </c:pt>
                <c:pt idx="7319">
                  <c:v>-3.6909399999999981E-2</c:v>
                </c:pt>
                <c:pt idx="7320">
                  <c:v>-3.6909399999999981E-2</c:v>
                </c:pt>
                <c:pt idx="7321">
                  <c:v>-3.6909399999999981E-2</c:v>
                </c:pt>
                <c:pt idx="7322">
                  <c:v>-3.9985199999999943E-2</c:v>
                </c:pt>
                <c:pt idx="7323">
                  <c:v>-3.9985199999999943E-2</c:v>
                </c:pt>
                <c:pt idx="7324">
                  <c:v>-3.9985199999999943E-2</c:v>
                </c:pt>
                <c:pt idx="7325">
                  <c:v>-3.9985199999999943E-2</c:v>
                </c:pt>
                <c:pt idx="7326">
                  <c:v>-3.9985199999999943E-2</c:v>
                </c:pt>
                <c:pt idx="7327">
                  <c:v>-3.9985199999999943E-2</c:v>
                </c:pt>
                <c:pt idx="7328">
                  <c:v>-3.9985199999999943E-2</c:v>
                </c:pt>
                <c:pt idx="7329">
                  <c:v>-3.6909399999999981E-2</c:v>
                </c:pt>
                <c:pt idx="7330">
                  <c:v>-3.9985199999999943E-2</c:v>
                </c:pt>
                <c:pt idx="7331">
                  <c:v>-3.9985199999999943E-2</c:v>
                </c:pt>
                <c:pt idx="7332">
                  <c:v>-3.6909399999999981E-2</c:v>
                </c:pt>
                <c:pt idx="7333">
                  <c:v>-3.3833699999999967E-2</c:v>
                </c:pt>
                <c:pt idx="7334">
                  <c:v>-3.3833699999999967E-2</c:v>
                </c:pt>
                <c:pt idx="7335">
                  <c:v>-3.0757799999999946E-2</c:v>
                </c:pt>
                <c:pt idx="7336">
                  <c:v>-3.0757799999999946E-2</c:v>
                </c:pt>
                <c:pt idx="7337">
                  <c:v>-3.0757799999999946E-2</c:v>
                </c:pt>
                <c:pt idx="7338">
                  <c:v>-3.0757799999999946E-2</c:v>
                </c:pt>
                <c:pt idx="7339">
                  <c:v>-3.0757799999999946E-2</c:v>
                </c:pt>
                <c:pt idx="7340">
                  <c:v>-3.0757799999999946E-2</c:v>
                </c:pt>
                <c:pt idx="7341">
                  <c:v>-3.0757799999999946E-2</c:v>
                </c:pt>
                <c:pt idx="7342">
                  <c:v>-3.0757799999999946E-2</c:v>
                </c:pt>
                <c:pt idx="7343">
                  <c:v>-3.0757799999999946E-2</c:v>
                </c:pt>
                <c:pt idx="7344">
                  <c:v>-3.0757799999999946E-2</c:v>
                </c:pt>
                <c:pt idx="7345">
                  <c:v>-3.3833699999999967E-2</c:v>
                </c:pt>
                <c:pt idx="7346">
                  <c:v>-3.3833699999999967E-2</c:v>
                </c:pt>
                <c:pt idx="7347">
                  <c:v>-3.6909399999999981E-2</c:v>
                </c:pt>
                <c:pt idx="7348">
                  <c:v>-3.6909399999999981E-2</c:v>
                </c:pt>
                <c:pt idx="7349">
                  <c:v>-3.3833699999999967E-2</c:v>
                </c:pt>
                <c:pt idx="7350">
                  <c:v>-3.3833699999999967E-2</c:v>
                </c:pt>
                <c:pt idx="7351">
                  <c:v>-3.3833699999999967E-2</c:v>
                </c:pt>
                <c:pt idx="7352">
                  <c:v>-3.3833699999999967E-2</c:v>
                </c:pt>
                <c:pt idx="7353">
                  <c:v>-3.0757799999999946E-2</c:v>
                </c:pt>
                <c:pt idx="7354">
                  <c:v>-2.7682099999999932E-2</c:v>
                </c:pt>
                <c:pt idx="7355">
                  <c:v>-2.460629999999997E-2</c:v>
                </c:pt>
                <c:pt idx="7356">
                  <c:v>-2.460629999999997E-2</c:v>
                </c:pt>
                <c:pt idx="7357">
                  <c:v>-2.460629999999997E-2</c:v>
                </c:pt>
                <c:pt idx="7358">
                  <c:v>-2.460629999999997E-2</c:v>
                </c:pt>
                <c:pt idx="7359">
                  <c:v>-2.7682099999999932E-2</c:v>
                </c:pt>
                <c:pt idx="7360">
                  <c:v>-2.7682099999999932E-2</c:v>
                </c:pt>
                <c:pt idx="7361">
                  <c:v>-3.0757799999999946E-2</c:v>
                </c:pt>
                <c:pt idx="7362">
                  <c:v>-2.460629999999997E-2</c:v>
                </c:pt>
                <c:pt idx="7363">
                  <c:v>-2.460629999999997E-2</c:v>
                </c:pt>
                <c:pt idx="7364">
                  <c:v>-2.7682099999999932E-2</c:v>
                </c:pt>
                <c:pt idx="7365">
                  <c:v>-2.7682099999999932E-2</c:v>
                </c:pt>
                <c:pt idx="7366">
                  <c:v>-2.7682099999999932E-2</c:v>
                </c:pt>
                <c:pt idx="7367">
                  <c:v>-2.7682099999999932E-2</c:v>
                </c:pt>
                <c:pt idx="7368">
                  <c:v>-2.7682099999999932E-2</c:v>
                </c:pt>
                <c:pt idx="7369">
                  <c:v>-3.0757799999999946E-2</c:v>
                </c:pt>
                <c:pt idx="7370">
                  <c:v>-2.460629999999997E-2</c:v>
                </c:pt>
                <c:pt idx="7371">
                  <c:v>-2.460629999999997E-2</c:v>
                </c:pt>
                <c:pt idx="7372">
                  <c:v>-2.460629999999997E-2</c:v>
                </c:pt>
                <c:pt idx="7373">
                  <c:v>-2.7682099999999932E-2</c:v>
                </c:pt>
                <c:pt idx="7374">
                  <c:v>-3.0757799999999946E-2</c:v>
                </c:pt>
                <c:pt idx="7375">
                  <c:v>-3.0757799999999946E-2</c:v>
                </c:pt>
                <c:pt idx="7376">
                  <c:v>-3.0757799999999946E-2</c:v>
                </c:pt>
                <c:pt idx="7377">
                  <c:v>-3.0757799999999946E-2</c:v>
                </c:pt>
                <c:pt idx="7378">
                  <c:v>-3.3833699999999967E-2</c:v>
                </c:pt>
                <c:pt idx="7379">
                  <c:v>-3.3833699999999967E-2</c:v>
                </c:pt>
                <c:pt idx="7380">
                  <c:v>-3.0757799999999946E-2</c:v>
                </c:pt>
                <c:pt idx="7381">
                  <c:v>-3.3833699999999967E-2</c:v>
                </c:pt>
                <c:pt idx="7382">
                  <c:v>-3.3833699999999967E-2</c:v>
                </c:pt>
                <c:pt idx="7383">
                  <c:v>-3.0757799999999946E-2</c:v>
                </c:pt>
                <c:pt idx="7384">
                  <c:v>-3.0757799999999946E-2</c:v>
                </c:pt>
                <c:pt idx="7385">
                  <c:v>-2.7682099999999932E-2</c:v>
                </c:pt>
                <c:pt idx="7386">
                  <c:v>-2.7682099999999932E-2</c:v>
                </c:pt>
                <c:pt idx="7387">
                  <c:v>-2.7682099999999932E-2</c:v>
                </c:pt>
                <c:pt idx="7388">
                  <c:v>-2.7682099999999932E-2</c:v>
                </c:pt>
                <c:pt idx="7389">
                  <c:v>-2.7682099999999932E-2</c:v>
                </c:pt>
                <c:pt idx="7390">
                  <c:v>-2.7682099999999932E-2</c:v>
                </c:pt>
                <c:pt idx="7391">
                  <c:v>-3.0757799999999946E-2</c:v>
                </c:pt>
                <c:pt idx="7392">
                  <c:v>-3.0757799999999946E-2</c:v>
                </c:pt>
                <c:pt idx="7393">
                  <c:v>-3.0757799999999946E-2</c:v>
                </c:pt>
                <c:pt idx="7394">
                  <c:v>-2.7682099999999932E-2</c:v>
                </c:pt>
                <c:pt idx="7395">
                  <c:v>-2.7682099999999932E-2</c:v>
                </c:pt>
                <c:pt idx="7396">
                  <c:v>-2.7682099999999932E-2</c:v>
                </c:pt>
                <c:pt idx="7397">
                  <c:v>-2.460629999999997E-2</c:v>
                </c:pt>
                <c:pt idx="7398">
                  <c:v>-2.7682099999999932E-2</c:v>
                </c:pt>
                <c:pt idx="7399">
                  <c:v>-3.0757799999999946E-2</c:v>
                </c:pt>
                <c:pt idx="7400">
                  <c:v>-2.7682099999999932E-2</c:v>
                </c:pt>
                <c:pt idx="7401">
                  <c:v>-2.7682099999999932E-2</c:v>
                </c:pt>
                <c:pt idx="7402">
                  <c:v>-2.7682099999999932E-2</c:v>
                </c:pt>
                <c:pt idx="7403">
                  <c:v>-2.7682099999999932E-2</c:v>
                </c:pt>
                <c:pt idx="7404">
                  <c:v>-2.7682099999999932E-2</c:v>
                </c:pt>
                <c:pt idx="7405">
                  <c:v>-3.0757799999999946E-2</c:v>
                </c:pt>
                <c:pt idx="7406">
                  <c:v>-3.0757799999999946E-2</c:v>
                </c:pt>
                <c:pt idx="7407">
                  <c:v>-2.7682099999999932E-2</c:v>
                </c:pt>
                <c:pt idx="7408">
                  <c:v>-2.7682099999999932E-2</c:v>
                </c:pt>
                <c:pt idx="7409">
                  <c:v>-2.460629999999997E-2</c:v>
                </c:pt>
                <c:pt idx="7410">
                  <c:v>-2.7682099999999932E-2</c:v>
                </c:pt>
                <c:pt idx="7411">
                  <c:v>-2.7682099999999932E-2</c:v>
                </c:pt>
                <c:pt idx="7412">
                  <c:v>-2.460629999999997E-2</c:v>
                </c:pt>
                <c:pt idx="7413">
                  <c:v>-2.460629999999997E-2</c:v>
                </c:pt>
                <c:pt idx="7414">
                  <c:v>-2.460629999999997E-2</c:v>
                </c:pt>
                <c:pt idx="7415">
                  <c:v>-2.1530500000000008E-2</c:v>
                </c:pt>
                <c:pt idx="7416">
                  <c:v>-2.1530500000000008E-2</c:v>
                </c:pt>
                <c:pt idx="7417">
                  <c:v>-2.460629999999997E-2</c:v>
                </c:pt>
                <c:pt idx="7418">
                  <c:v>-2.460629999999997E-2</c:v>
                </c:pt>
                <c:pt idx="7419">
                  <c:v>-2.460629999999997E-2</c:v>
                </c:pt>
                <c:pt idx="7420">
                  <c:v>-2.460629999999997E-2</c:v>
                </c:pt>
                <c:pt idx="7421">
                  <c:v>-2.460629999999997E-2</c:v>
                </c:pt>
                <c:pt idx="7422">
                  <c:v>-2.460629999999997E-2</c:v>
                </c:pt>
                <c:pt idx="7423">
                  <c:v>-2.460629999999997E-2</c:v>
                </c:pt>
                <c:pt idx="7424">
                  <c:v>-2.460629999999997E-2</c:v>
                </c:pt>
                <c:pt idx="7425">
                  <c:v>-2.460629999999997E-2</c:v>
                </c:pt>
                <c:pt idx="7426">
                  <c:v>-2.460629999999997E-2</c:v>
                </c:pt>
                <c:pt idx="7427">
                  <c:v>-2.1530500000000008E-2</c:v>
                </c:pt>
                <c:pt idx="7428">
                  <c:v>-2.460629999999997E-2</c:v>
                </c:pt>
                <c:pt idx="7429">
                  <c:v>-2.460629999999997E-2</c:v>
                </c:pt>
                <c:pt idx="7430">
                  <c:v>-2.460629999999997E-2</c:v>
                </c:pt>
                <c:pt idx="7431">
                  <c:v>-2.1530500000000008E-2</c:v>
                </c:pt>
                <c:pt idx="7432">
                  <c:v>-2.1530500000000008E-2</c:v>
                </c:pt>
                <c:pt idx="7433">
                  <c:v>-2.1530500000000008E-2</c:v>
                </c:pt>
                <c:pt idx="7434">
                  <c:v>-1.8454699999999935E-2</c:v>
                </c:pt>
                <c:pt idx="7435">
                  <c:v>-1.8454699999999935E-2</c:v>
                </c:pt>
                <c:pt idx="7436">
                  <c:v>-1.8454699999999935E-2</c:v>
                </c:pt>
                <c:pt idx="7437">
                  <c:v>-2.1530500000000008E-2</c:v>
                </c:pt>
                <c:pt idx="7438">
                  <c:v>-1.8454699999999935E-2</c:v>
                </c:pt>
                <c:pt idx="7439">
                  <c:v>-1.8454699999999935E-2</c:v>
                </c:pt>
                <c:pt idx="7440">
                  <c:v>-2.1530500000000008E-2</c:v>
                </c:pt>
                <c:pt idx="7441">
                  <c:v>-2.1530500000000008E-2</c:v>
                </c:pt>
                <c:pt idx="7442">
                  <c:v>-1.8454699999999935E-2</c:v>
                </c:pt>
                <c:pt idx="7443">
                  <c:v>-2.1530500000000008E-2</c:v>
                </c:pt>
                <c:pt idx="7444">
                  <c:v>-2.1530500000000008E-2</c:v>
                </c:pt>
                <c:pt idx="7445">
                  <c:v>-1.8454699999999935E-2</c:v>
                </c:pt>
                <c:pt idx="7446">
                  <c:v>-1.8454699999999935E-2</c:v>
                </c:pt>
                <c:pt idx="7447">
                  <c:v>-1.8454699999999935E-2</c:v>
                </c:pt>
                <c:pt idx="7448">
                  <c:v>-1.8454699999999935E-2</c:v>
                </c:pt>
                <c:pt idx="7449">
                  <c:v>-1.8454699999999935E-2</c:v>
                </c:pt>
                <c:pt idx="7450">
                  <c:v>-1.8454699999999935E-2</c:v>
                </c:pt>
                <c:pt idx="7451">
                  <c:v>-1.8454699999999935E-2</c:v>
                </c:pt>
                <c:pt idx="7452">
                  <c:v>-2.1530500000000008E-2</c:v>
                </c:pt>
                <c:pt idx="7453">
                  <c:v>-1.8454699999999935E-2</c:v>
                </c:pt>
                <c:pt idx="7454">
                  <c:v>-1.8454699999999935E-2</c:v>
                </c:pt>
                <c:pt idx="7455">
                  <c:v>-1.8454699999999935E-2</c:v>
                </c:pt>
                <c:pt idx="7456">
                  <c:v>-1.8454699999999935E-2</c:v>
                </c:pt>
                <c:pt idx="7457">
                  <c:v>-1.8454699999999935E-2</c:v>
                </c:pt>
                <c:pt idx="7458">
                  <c:v>-1.5378899999999973E-2</c:v>
                </c:pt>
                <c:pt idx="7459">
                  <c:v>-1.5378899999999973E-2</c:v>
                </c:pt>
                <c:pt idx="7460">
                  <c:v>-1.2303100000000011E-2</c:v>
                </c:pt>
                <c:pt idx="7461">
                  <c:v>-1.2303100000000011E-2</c:v>
                </c:pt>
                <c:pt idx="7462">
                  <c:v>-1.2303100000000011E-2</c:v>
                </c:pt>
                <c:pt idx="7463">
                  <c:v>-1.5378899999999973E-2</c:v>
                </c:pt>
                <c:pt idx="7464">
                  <c:v>-1.2303100000000011E-2</c:v>
                </c:pt>
                <c:pt idx="7465">
                  <c:v>-1.2303100000000011E-2</c:v>
                </c:pt>
                <c:pt idx="7466">
                  <c:v>-9.2272999999999383E-3</c:v>
                </c:pt>
                <c:pt idx="7467">
                  <c:v>-9.2272999999999383E-3</c:v>
                </c:pt>
                <c:pt idx="7468">
                  <c:v>-9.2272999999999383E-3</c:v>
                </c:pt>
                <c:pt idx="7469">
                  <c:v>-1.2303100000000011E-2</c:v>
                </c:pt>
                <c:pt idx="7470">
                  <c:v>-1.5378899999999973E-2</c:v>
                </c:pt>
                <c:pt idx="7471">
                  <c:v>-1.5378899999999973E-2</c:v>
                </c:pt>
                <c:pt idx="7472">
                  <c:v>-1.5378899999999973E-2</c:v>
                </c:pt>
                <c:pt idx="7473">
                  <c:v>-1.5378899999999973E-2</c:v>
                </c:pt>
                <c:pt idx="7474">
                  <c:v>-1.5378899999999973E-2</c:v>
                </c:pt>
                <c:pt idx="7475">
                  <c:v>-1.8454699999999935E-2</c:v>
                </c:pt>
                <c:pt idx="7476">
                  <c:v>-1.8454699999999935E-2</c:v>
                </c:pt>
                <c:pt idx="7477">
                  <c:v>-1.8454699999999935E-2</c:v>
                </c:pt>
                <c:pt idx="7478">
                  <c:v>-1.5378899999999973E-2</c:v>
                </c:pt>
                <c:pt idx="7479">
                  <c:v>-1.5378899999999973E-2</c:v>
                </c:pt>
                <c:pt idx="7480">
                  <c:v>-1.5378899999999973E-2</c:v>
                </c:pt>
                <c:pt idx="7481">
                  <c:v>-1.5378899999999973E-2</c:v>
                </c:pt>
                <c:pt idx="7482">
                  <c:v>-1.5378899999999973E-2</c:v>
                </c:pt>
                <c:pt idx="7483">
                  <c:v>-1.8454699999999935E-2</c:v>
                </c:pt>
                <c:pt idx="7484">
                  <c:v>-2.1530500000000008E-2</c:v>
                </c:pt>
                <c:pt idx="7485">
                  <c:v>-1.8454699999999935E-2</c:v>
                </c:pt>
                <c:pt idx="7486">
                  <c:v>-1.5378899999999973E-2</c:v>
                </c:pt>
                <c:pt idx="7487">
                  <c:v>-1.5378899999999973E-2</c:v>
                </c:pt>
                <c:pt idx="7488">
                  <c:v>-1.5378899999999973E-2</c:v>
                </c:pt>
                <c:pt idx="7489">
                  <c:v>-1.2303100000000011E-2</c:v>
                </c:pt>
                <c:pt idx="7490">
                  <c:v>-1.2303100000000011E-2</c:v>
                </c:pt>
                <c:pt idx="7491">
                  <c:v>-1.2303100000000011E-2</c:v>
                </c:pt>
                <c:pt idx="7492">
                  <c:v>-1.2303100000000011E-2</c:v>
                </c:pt>
                <c:pt idx="7493">
                  <c:v>-9.2272999999999383E-3</c:v>
                </c:pt>
                <c:pt idx="7494">
                  <c:v>-1.2303100000000011E-2</c:v>
                </c:pt>
                <c:pt idx="7495">
                  <c:v>-9.2272999999999383E-3</c:v>
                </c:pt>
                <c:pt idx="7496">
                  <c:v>-9.2272999999999383E-3</c:v>
                </c:pt>
                <c:pt idx="7497">
                  <c:v>-9.2272999999999383E-3</c:v>
                </c:pt>
                <c:pt idx="7498">
                  <c:v>-6.1514999999999764E-3</c:v>
                </c:pt>
                <c:pt idx="7499">
                  <c:v>-3.0757999999999619E-3</c:v>
                </c:pt>
                <c:pt idx="7500">
                  <c:v>-6.1514999999999764E-3</c:v>
                </c:pt>
                <c:pt idx="7501">
                  <c:v>-9.2272999999999383E-3</c:v>
                </c:pt>
                <c:pt idx="7502">
                  <c:v>-6.1514999999999764E-3</c:v>
                </c:pt>
                <c:pt idx="7503">
                  <c:v>-3.0757999999999619E-3</c:v>
                </c:pt>
                <c:pt idx="7504">
                  <c:v>-6.1514999999999764E-3</c:v>
                </c:pt>
                <c:pt idx="7505">
                  <c:v>-6.1514999999999764E-3</c:v>
                </c:pt>
                <c:pt idx="7506">
                  <c:v>-6.1514999999999764E-3</c:v>
                </c:pt>
                <c:pt idx="7507">
                  <c:v>-3.0757999999999619E-3</c:v>
                </c:pt>
                <c:pt idx="7508">
                  <c:v>-3.0757999999999619E-3</c:v>
                </c:pt>
                <c:pt idx="7509">
                  <c:v>-3.0757999999999619E-3</c:v>
                </c:pt>
                <c:pt idx="7510">
                  <c:v>-3.0757999999999619E-3</c:v>
                </c:pt>
                <c:pt idx="7511">
                  <c:v>0</c:v>
                </c:pt>
                <c:pt idx="7512">
                  <c:v>0</c:v>
                </c:pt>
                <c:pt idx="7513">
                  <c:v>0</c:v>
                </c:pt>
                <c:pt idx="7514">
                  <c:v>0</c:v>
                </c:pt>
                <c:pt idx="7515">
                  <c:v>0</c:v>
                </c:pt>
                <c:pt idx="7516">
                  <c:v>-3.0757999999999619E-3</c:v>
                </c:pt>
                <c:pt idx="7517">
                  <c:v>-6.1514999999999764E-3</c:v>
                </c:pt>
                <c:pt idx="7518">
                  <c:v>-6.1514999999999764E-3</c:v>
                </c:pt>
                <c:pt idx="7519">
                  <c:v>-9.2272999999999383E-3</c:v>
                </c:pt>
                <c:pt idx="7520">
                  <c:v>-9.2272999999999383E-3</c:v>
                </c:pt>
                <c:pt idx="7521">
                  <c:v>-6.1514999999999764E-3</c:v>
                </c:pt>
                <c:pt idx="7522">
                  <c:v>-6.1514999999999764E-3</c:v>
                </c:pt>
                <c:pt idx="7523">
                  <c:v>-6.1514999999999764E-3</c:v>
                </c:pt>
                <c:pt idx="7524">
                  <c:v>-6.1514999999999764E-3</c:v>
                </c:pt>
                <c:pt idx="7525">
                  <c:v>-6.1514999999999764E-3</c:v>
                </c:pt>
                <c:pt idx="7526">
                  <c:v>-6.1514999999999764E-3</c:v>
                </c:pt>
                <c:pt idx="7527">
                  <c:v>-9.2272999999999383E-3</c:v>
                </c:pt>
                <c:pt idx="7528">
                  <c:v>-9.2272999999999383E-3</c:v>
                </c:pt>
                <c:pt idx="7529">
                  <c:v>-9.2272999999999383E-3</c:v>
                </c:pt>
                <c:pt idx="7530">
                  <c:v>-9.2272999999999383E-3</c:v>
                </c:pt>
                <c:pt idx="7531">
                  <c:v>-9.2272999999999383E-3</c:v>
                </c:pt>
                <c:pt idx="7532">
                  <c:v>-9.2272999999999383E-3</c:v>
                </c:pt>
                <c:pt idx="7533">
                  <c:v>-9.2272999999999383E-3</c:v>
                </c:pt>
                <c:pt idx="7534">
                  <c:v>-9.2272999999999383E-3</c:v>
                </c:pt>
                <c:pt idx="7535">
                  <c:v>-6.1514999999999764E-3</c:v>
                </c:pt>
                <c:pt idx="7536">
                  <c:v>-6.1514999999999764E-3</c:v>
                </c:pt>
                <c:pt idx="7537">
                  <c:v>-6.1514999999999764E-3</c:v>
                </c:pt>
                <c:pt idx="7538">
                  <c:v>-9.2272999999999383E-3</c:v>
                </c:pt>
                <c:pt idx="7539">
                  <c:v>-9.2272999999999383E-3</c:v>
                </c:pt>
                <c:pt idx="7540">
                  <c:v>-6.1514999999999764E-3</c:v>
                </c:pt>
                <c:pt idx="7541">
                  <c:v>-6.1514999999999764E-3</c:v>
                </c:pt>
                <c:pt idx="7542">
                  <c:v>-9.2272999999999383E-3</c:v>
                </c:pt>
                <c:pt idx="7543">
                  <c:v>-1.5378899999999973E-2</c:v>
                </c:pt>
                <c:pt idx="7544">
                  <c:v>-1.5378899999999973E-2</c:v>
                </c:pt>
                <c:pt idx="7545">
                  <c:v>-1.8454699999999935E-2</c:v>
                </c:pt>
                <c:pt idx="7546">
                  <c:v>-1.8454699999999935E-2</c:v>
                </c:pt>
                <c:pt idx="7547">
                  <c:v>-1.8454699999999935E-2</c:v>
                </c:pt>
                <c:pt idx="7548">
                  <c:v>-1.5378899999999973E-2</c:v>
                </c:pt>
                <c:pt idx="7549">
                  <c:v>-1.5378899999999973E-2</c:v>
                </c:pt>
                <c:pt idx="7550">
                  <c:v>-1.5378899999999973E-2</c:v>
                </c:pt>
                <c:pt idx="7551">
                  <c:v>-1.5378899999999973E-2</c:v>
                </c:pt>
                <c:pt idx="7552">
                  <c:v>-1.2303100000000011E-2</c:v>
                </c:pt>
                <c:pt idx="7553">
                  <c:v>-9.2272999999999383E-3</c:v>
                </c:pt>
                <c:pt idx="7554">
                  <c:v>-1.2303100000000011E-2</c:v>
                </c:pt>
                <c:pt idx="7555">
                  <c:v>-1.2303100000000011E-2</c:v>
                </c:pt>
                <c:pt idx="7556">
                  <c:v>-1.2303100000000011E-2</c:v>
                </c:pt>
                <c:pt idx="7557">
                  <c:v>-1.5378899999999973E-2</c:v>
                </c:pt>
                <c:pt idx="7558">
                  <c:v>-1.8454699999999935E-2</c:v>
                </c:pt>
                <c:pt idx="7559">
                  <c:v>-1.8454699999999935E-2</c:v>
                </c:pt>
                <c:pt idx="7560">
                  <c:v>-1.5378899999999973E-2</c:v>
                </c:pt>
                <c:pt idx="7561">
                  <c:v>-1.5378899999999973E-2</c:v>
                </c:pt>
                <c:pt idx="7562">
                  <c:v>-1.5378899999999973E-2</c:v>
                </c:pt>
                <c:pt idx="7563">
                  <c:v>-1.5378899999999973E-2</c:v>
                </c:pt>
                <c:pt idx="7564">
                  <c:v>-1.5378899999999973E-2</c:v>
                </c:pt>
                <c:pt idx="7565">
                  <c:v>-1.5378899999999973E-2</c:v>
                </c:pt>
                <c:pt idx="7566">
                  <c:v>-1.5378899999999973E-2</c:v>
                </c:pt>
                <c:pt idx="7567">
                  <c:v>-1.5378899999999973E-2</c:v>
                </c:pt>
                <c:pt idx="7568">
                  <c:v>-1.8454699999999935E-2</c:v>
                </c:pt>
                <c:pt idx="7569">
                  <c:v>-1.8454699999999935E-2</c:v>
                </c:pt>
                <c:pt idx="7570">
                  <c:v>-1.8454699999999935E-2</c:v>
                </c:pt>
                <c:pt idx="7571">
                  <c:v>-1.8454699999999935E-2</c:v>
                </c:pt>
                <c:pt idx="7572">
                  <c:v>-1.8454699999999935E-2</c:v>
                </c:pt>
                <c:pt idx="7573">
                  <c:v>-1.8454699999999935E-2</c:v>
                </c:pt>
                <c:pt idx="7574">
                  <c:v>-1.8454699999999935E-2</c:v>
                </c:pt>
                <c:pt idx="7575">
                  <c:v>-1.8454699999999935E-2</c:v>
                </c:pt>
                <c:pt idx="7576">
                  <c:v>-1.8454699999999935E-2</c:v>
                </c:pt>
                <c:pt idx="7577">
                  <c:v>-1.5378899999999973E-2</c:v>
                </c:pt>
                <c:pt idx="7578">
                  <c:v>-1.5378899999999973E-2</c:v>
                </c:pt>
                <c:pt idx="7579">
                  <c:v>-1.5378899999999973E-2</c:v>
                </c:pt>
                <c:pt idx="7580">
                  <c:v>-1.5378899999999973E-2</c:v>
                </c:pt>
                <c:pt idx="7581">
                  <c:v>-1.2303100000000011E-2</c:v>
                </c:pt>
                <c:pt idx="7582">
                  <c:v>-1.2303100000000011E-2</c:v>
                </c:pt>
                <c:pt idx="7583">
                  <c:v>-9.2272999999999383E-3</c:v>
                </c:pt>
                <c:pt idx="7584">
                  <c:v>-9.2272999999999383E-3</c:v>
                </c:pt>
                <c:pt idx="7585">
                  <c:v>-1.2303100000000011E-2</c:v>
                </c:pt>
                <c:pt idx="7586">
                  <c:v>-9.2272999999999383E-3</c:v>
                </c:pt>
                <c:pt idx="7587">
                  <c:v>-6.1514999999999764E-3</c:v>
                </c:pt>
                <c:pt idx="7588">
                  <c:v>-9.2272999999999383E-3</c:v>
                </c:pt>
                <c:pt idx="7589">
                  <c:v>-9.2272999999999383E-3</c:v>
                </c:pt>
                <c:pt idx="7590">
                  <c:v>-9.2272999999999383E-3</c:v>
                </c:pt>
                <c:pt idx="7591">
                  <c:v>-1.2303100000000011E-2</c:v>
                </c:pt>
                <c:pt idx="7592">
                  <c:v>-1.5378899999999973E-2</c:v>
                </c:pt>
                <c:pt idx="7593">
                  <c:v>-1.2303100000000011E-2</c:v>
                </c:pt>
                <c:pt idx="7594">
                  <c:v>-9.2272999999999383E-3</c:v>
                </c:pt>
                <c:pt idx="7595">
                  <c:v>-6.1514999999999764E-3</c:v>
                </c:pt>
                <c:pt idx="7596">
                  <c:v>-6.1514999999999764E-3</c:v>
                </c:pt>
                <c:pt idx="7597">
                  <c:v>-3.0757999999999619E-3</c:v>
                </c:pt>
                <c:pt idx="7598">
                  <c:v>0</c:v>
                </c:pt>
                <c:pt idx="7599">
                  <c:v>0</c:v>
                </c:pt>
                <c:pt idx="7600">
                  <c:v>0</c:v>
                </c:pt>
                <c:pt idx="7601">
                  <c:v>0</c:v>
                </c:pt>
                <c:pt idx="7602">
                  <c:v>3.0759000000000203E-3</c:v>
                </c:pt>
                <c:pt idx="7603">
                  <c:v>3.0759000000000203E-3</c:v>
                </c:pt>
                <c:pt idx="7604">
                  <c:v>3.0759000000000203E-3</c:v>
                </c:pt>
                <c:pt idx="7605">
                  <c:v>0</c:v>
                </c:pt>
                <c:pt idx="7606">
                  <c:v>3.0759000000000203E-3</c:v>
                </c:pt>
                <c:pt idx="7607">
                  <c:v>3.0759000000000203E-3</c:v>
                </c:pt>
                <c:pt idx="7608">
                  <c:v>3.0759000000000203E-3</c:v>
                </c:pt>
                <c:pt idx="7609">
                  <c:v>3.0759000000000203E-3</c:v>
                </c:pt>
                <c:pt idx="7610">
                  <c:v>0</c:v>
                </c:pt>
                <c:pt idx="7611">
                  <c:v>0</c:v>
                </c:pt>
                <c:pt idx="7612">
                  <c:v>0</c:v>
                </c:pt>
                <c:pt idx="7613">
                  <c:v>0</c:v>
                </c:pt>
                <c:pt idx="7614">
                  <c:v>0</c:v>
                </c:pt>
                <c:pt idx="7615">
                  <c:v>0</c:v>
                </c:pt>
                <c:pt idx="7616">
                  <c:v>0</c:v>
                </c:pt>
                <c:pt idx="7617">
                  <c:v>3.0759000000000203E-3</c:v>
                </c:pt>
                <c:pt idx="7618">
                  <c:v>0</c:v>
                </c:pt>
                <c:pt idx="7619">
                  <c:v>0</c:v>
                </c:pt>
                <c:pt idx="7620">
                  <c:v>0</c:v>
                </c:pt>
                <c:pt idx="7621">
                  <c:v>3.0759000000000203E-3</c:v>
                </c:pt>
                <c:pt idx="7622">
                  <c:v>3.0759000000000203E-3</c:v>
                </c:pt>
                <c:pt idx="7623">
                  <c:v>3.0759000000000203E-3</c:v>
                </c:pt>
                <c:pt idx="7624">
                  <c:v>3.0759000000000203E-3</c:v>
                </c:pt>
                <c:pt idx="7625">
                  <c:v>3.0759000000000203E-3</c:v>
                </c:pt>
                <c:pt idx="7626">
                  <c:v>0</c:v>
                </c:pt>
                <c:pt idx="7627">
                  <c:v>0</c:v>
                </c:pt>
                <c:pt idx="7628">
                  <c:v>3.0759000000000203E-3</c:v>
                </c:pt>
                <c:pt idx="7629">
                  <c:v>6.1516000000000348E-3</c:v>
                </c:pt>
                <c:pt idx="7630">
                  <c:v>6.1516000000000348E-3</c:v>
                </c:pt>
                <c:pt idx="7631">
                  <c:v>6.1516000000000348E-3</c:v>
                </c:pt>
                <c:pt idx="7632">
                  <c:v>6.1516000000000348E-3</c:v>
                </c:pt>
                <c:pt idx="7633">
                  <c:v>6.1516000000000348E-3</c:v>
                </c:pt>
                <c:pt idx="7634">
                  <c:v>6.1516000000000348E-3</c:v>
                </c:pt>
                <c:pt idx="7635">
                  <c:v>6.1516000000000348E-3</c:v>
                </c:pt>
                <c:pt idx="7636">
                  <c:v>6.1516000000000348E-3</c:v>
                </c:pt>
                <c:pt idx="7637">
                  <c:v>6.1516000000000348E-3</c:v>
                </c:pt>
                <c:pt idx="7638">
                  <c:v>9.2273999999999967E-3</c:v>
                </c:pt>
                <c:pt idx="7639">
                  <c:v>6.1516000000000348E-3</c:v>
                </c:pt>
                <c:pt idx="7640">
                  <c:v>9.2273999999999967E-3</c:v>
                </c:pt>
                <c:pt idx="7641">
                  <c:v>6.1516000000000348E-3</c:v>
                </c:pt>
                <c:pt idx="7642">
                  <c:v>6.1516000000000348E-3</c:v>
                </c:pt>
                <c:pt idx="7643">
                  <c:v>6.1516000000000348E-3</c:v>
                </c:pt>
                <c:pt idx="7644">
                  <c:v>9.2273999999999967E-3</c:v>
                </c:pt>
                <c:pt idx="7645">
                  <c:v>1.2303100000000011E-2</c:v>
                </c:pt>
                <c:pt idx="7646">
                  <c:v>1.2303100000000011E-2</c:v>
                </c:pt>
                <c:pt idx="7647">
                  <c:v>1.2303100000000011E-2</c:v>
                </c:pt>
                <c:pt idx="7648">
                  <c:v>1.2303100000000011E-2</c:v>
                </c:pt>
                <c:pt idx="7649">
                  <c:v>1.5379000000000032E-2</c:v>
                </c:pt>
                <c:pt idx="7650">
                  <c:v>9.2273999999999967E-3</c:v>
                </c:pt>
                <c:pt idx="7651">
                  <c:v>9.2273999999999967E-3</c:v>
                </c:pt>
                <c:pt idx="7652">
                  <c:v>9.2273999999999967E-3</c:v>
                </c:pt>
                <c:pt idx="7653">
                  <c:v>9.2273999999999967E-3</c:v>
                </c:pt>
                <c:pt idx="7654">
                  <c:v>1.2303100000000011E-2</c:v>
                </c:pt>
                <c:pt idx="7655">
                  <c:v>9.2273999999999967E-3</c:v>
                </c:pt>
                <c:pt idx="7656">
                  <c:v>6.1516000000000348E-3</c:v>
                </c:pt>
                <c:pt idx="7657">
                  <c:v>9.2273999999999967E-3</c:v>
                </c:pt>
                <c:pt idx="7658">
                  <c:v>9.2273999999999967E-3</c:v>
                </c:pt>
                <c:pt idx="7659">
                  <c:v>1.2303100000000011E-2</c:v>
                </c:pt>
                <c:pt idx="7660">
                  <c:v>1.2303100000000011E-2</c:v>
                </c:pt>
                <c:pt idx="7661">
                  <c:v>1.2303100000000011E-2</c:v>
                </c:pt>
                <c:pt idx="7662">
                  <c:v>1.5379000000000032E-2</c:v>
                </c:pt>
                <c:pt idx="7663">
                  <c:v>1.5379000000000032E-2</c:v>
                </c:pt>
                <c:pt idx="7664">
                  <c:v>1.5379000000000032E-2</c:v>
                </c:pt>
                <c:pt idx="7665">
                  <c:v>1.2303100000000011E-2</c:v>
                </c:pt>
                <c:pt idx="7666">
                  <c:v>1.2303100000000011E-2</c:v>
                </c:pt>
                <c:pt idx="7667">
                  <c:v>1.2303100000000011E-2</c:v>
                </c:pt>
                <c:pt idx="7668">
                  <c:v>9.2273999999999967E-3</c:v>
                </c:pt>
                <c:pt idx="7669">
                  <c:v>9.2273999999999967E-3</c:v>
                </c:pt>
                <c:pt idx="7670">
                  <c:v>1.2303100000000011E-2</c:v>
                </c:pt>
                <c:pt idx="7671">
                  <c:v>9.2273999999999967E-3</c:v>
                </c:pt>
                <c:pt idx="7672">
                  <c:v>9.2273999999999967E-3</c:v>
                </c:pt>
                <c:pt idx="7673">
                  <c:v>9.2273999999999967E-3</c:v>
                </c:pt>
                <c:pt idx="7674">
                  <c:v>9.2273999999999967E-3</c:v>
                </c:pt>
                <c:pt idx="7675">
                  <c:v>1.2303100000000011E-2</c:v>
                </c:pt>
                <c:pt idx="7676">
                  <c:v>1.2303100000000011E-2</c:v>
                </c:pt>
                <c:pt idx="7677">
                  <c:v>1.5379000000000032E-2</c:v>
                </c:pt>
                <c:pt idx="7678">
                  <c:v>1.8454799999999993E-2</c:v>
                </c:pt>
                <c:pt idx="7679">
                  <c:v>1.8454799999999993E-2</c:v>
                </c:pt>
                <c:pt idx="7680">
                  <c:v>1.8454799999999993E-2</c:v>
                </c:pt>
                <c:pt idx="7681">
                  <c:v>1.8454799999999993E-2</c:v>
                </c:pt>
                <c:pt idx="7682">
                  <c:v>1.8454799999999993E-2</c:v>
                </c:pt>
                <c:pt idx="7683">
                  <c:v>1.5379000000000032E-2</c:v>
                </c:pt>
                <c:pt idx="7684">
                  <c:v>1.5379000000000032E-2</c:v>
                </c:pt>
                <c:pt idx="7685">
                  <c:v>1.5379000000000032E-2</c:v>
                </c:pt>
                <c:pt idx="7686">
                  <c:v>1.5379000000000032E-2</c:v>
                </c:pt>
                <c:pt idx="7687">
                  <c:v>1.2303100000000011E-2</c:v>
                </c:pt>
                <c:pt idx="7688">
                  <c:v>1.5379000000000032E-2</c:v>
                </c:pt>
                <c:pt idx="7689">
                  <c:v>1.5379000000000032E-2</c:v>
                </c:pt>
                <c:pt idx="7690">
                  <c:v>1.2303100000000011E-2</c:v>
                </c:pt>
                <c:pt idx="7691">
                  <c:v>1.2303100000000011E-2</c:v>
                </c:pt>
                <c:pt idx="7692">
                  <c:v>1.2303100000000011E-2</c:v>
                </c:pt>
                <c:pt idx="7693">
                  <c:v>1.2303100000000011E-2</c:v>
                </c:pt>
                <c:pt idx="7694">
                  <c:v>1.2303100000000011E-2</c:v>
                </c:pt>
                <c:pt idx="7695">
                  <c:v>1.2303100000000011E-2</c:v>
                </c:pt>
                <c:pt idx="7696">
                  <c:v>1.2303100000000011E-2</c:v>
                </c:pt>
                <c:pt idx="7697">
                  <c:v>1.2303100000000011E-2</c:v>
                </c:pt>
                <c:pt idx="7698">
                  <c:v>9.2273999999999967E-3</c:v>
                </c:pt>
                <c:pt idx="7699">
                  <c:v>9.2273999999999967E-3</c:v>
                </c:pt>
                <c:pt idx="7700">
                  <c:v>9.2273999999999967E-3</c:v>
                </c:pt>
                <c:pt idx="7701">
                  <c:v>6.1516000000000348E-3</c:v>
                </c:pt>
                <c:pt idx="7702">
                  <c:v>6.1516000000000348E-3</c:v>
                </c:pt>
                <c:pt idx="7703">
                  <c:v>6.1516000000000348E-3</c:v>
                </c:pt>
                <c:pt idx="7704">
                  <c:v>9.2273999999999967E-3</c:v>
                </c:pt>
                <c:pt idx="7705">
                  <c:v>1.2303100000000011E-2</c:v>
                </c:pt>
                <c:pt idx="7706">
                  <c:v>1.2303100000000011E-2</c:v>
                </c:pt>
                <c:pt idx="7707">
                  <c:v>1.2303100000000011E-2</c:v>
                </c:pt>
                <c:pt idx="7708">
                  <c:v>1.5379000000000032E-2</c:v>
                </c:pt>
                <c:pt idx="7709">
                  <c:v>1.5379000000000032E-2</c:v>
                </c:pt>
                <c:pt idx="7710">
                  <c:v>1.5379000000000032E-2</c:v>
                </c:pt>
                <c:pt idx="7711">
                  <c:v>1.8454799999999993E-2</c:v>
                </c:pt>
                <c:pt idx="7712">
                  <c:v>2.1530600000000066E-2</c:v>
                </c:pt>
                <c:pt idx="7713">
                  <c:v>2.460629999999997E-2</c:v>
                </c:pt>
                <c:pt idx="7714">
                  <c:v>2.1530600000000066E-2</c:v>
                </c:pt>
                <c:pt idx="7715">
                  <c:v>2.1530600000000066E-2</c:v>
                </c:pt>
                <c:pt idx="7716">
                  <c:v>1.8454799999999993E-2</c:v>
                </c:pt>
                <c:pt idx="7717">
                  <c:v>1.8454799999999993E-2</c:v>
                </c:pt>
                <c:pt idx="7718">
                  <c:v>1.8454799999999993E-2</c:v>
                </c:pt>
                <c:pt idx="7719">
                  <c:v>2.1530600000000066E-2</c:v>
                </c:pt>
                <c:pt idx="7720">
                  <c:v>2.1530600000000066E-2</c:v>
                </c:pt>
                <c:pt idx="7721">
                  <c:v>2.1530600000000066E-2</c:v>
                </c:pt>
                <c:pt idx="7722">
                  <c:v>1.8454799999999993E-2</c:v>
                </c:pt>
                <c:pt idx="7723">
                  <c:v>2.1530600000000066E-2</c:v>
                </c:pt>
                <c:pt idx="7724">
                  <c:v>2.460629999999997E-2</c:v>
                </c:pt>
                <c:pt idx="7725">
                  <c:v>2.460629999999997E-2</c:v>
                </c:pt>
                <c:pt idx="7726">
                  <c:v>2.460629999999997E-2</c:v>
                </c:pt>
                <c:pt idx="7727">
                  <c:v>2.460629999999997E-2</c:v>
                </c:pt>
                <c:pt idx="7728">
                  <c:v>2.460629999999997E-2</c:v>
                </c:pt>
                <c:pt idx="7729">
                  <c:v>2.460629999999997E-2</c:v>
                </c:pt>
                <c:pt idx="7730">
                  <c:v>2.1530600000000066E-2</c:v>
                </c:pt>
                <c:pt idx="7731">
                  <c:v>2.1530600000000066E-2</c:v>
                </c:pt>
                <c:pt idx="7732">
                  <c:v>2.1530600000000066E-2</c:v>
                </c:pt>
                <c:pt idx="7733">
                  <c:v>2.460629999999997E-2</c:v>
                </c:pt>
                <c:pt idx="7734">
                  <c:v>2.1530600000000066E-2</c:v>
                </c:pt>
                <c:pt idx="7735">
                  <c:v>2.460629999999997E-2</c:v>
                </c:pt>
                <c:pt idx="7736">
                  <c:v>2.460629999999997E-2</c:v>
                </c:pt>
                <c:pt idx="7737">
                  <c:v>2.460629999999997E-2</c:v>
                </c:pt>
                <c:pt idx="7738">
                  <c:v>2.460629999999997E-2</c:v>
                </c:pt>
                <c:pt idx="7739">
                  <c:v>2.7682100000000043E-2</c:v>
                </c:pt>
                <c:pt idx="7740">
                  <c:v>2.7682100000000043E-2</c:v>
                </c:pt>
                <c:pt idx="7741">
                  <c:v>2.460629999999997E-2</c:v>
                </c:pt>
                <c:pt idx="7742">
                  <c:v>2.1530600000000066E-2</c:v>
                </c:pt>
                <c:pt idx="7743">
                  <c:v>2.1530600000000066E-2</c:v>
                </c:pt>
                <c:pt idx="7744">
                  <c:v>2.1530600000000066E-2</c:v>
                </c:pt>
                <c:pt idx="7745">
                  <c:v>1.8454799999999993E-2</c:v>
                </c:pt>
                <c:pt idx="7746">
                  <c:v>1.8454799999999993E-2</c:v>
                </c:pt>
                <c:pt idx="7747">
                  <c:v>1.8454799999999993E-2</c:v>
                </c:pt>
                <c:pt idx="7748">
                  <c:v>1.8454799999999993E-2</c:v>
                </c:pt>
                <c:pt idx="7749">
                  <c:v>1.5379000000000032E-2</c:v>
                </c:pt>
                <c:pt idx="7750">
                  <c:v>1.5379000000000032E-2</c:v>
                </c:pt>
                <c:pt idx="7751">
                  <c:v>1.2303100000000011E-2</c:v>
                </c:pt>
                <c:pt idx="7752">
                  <c:v>1.2303100000000011E-2</c:v>
                </c:pt>
                <c:pt idx="7753">
                  <c:v>1.2303100000000011E-2</c:v>
                </c:pt>
                <c:pt idx="7754">
                  <c:v>1.2303100000000011E-2</c:v>
                </c:pt>
                <c:pt idx="7755">
                  <c:v>9.2273999999999967E-3</c:v>
                </c:pt>
                <c:pt idx="7756">
                  <c:v>9.2273999999999967E-3</c:v>
                </c:pt>
                <c:pt idx="7757">
                  <c:v>1.2303100000000011E-2</c:v>
                </c:pt>
                <c:pt idx="7758">
                  <c:v>9.2273999999999967E-3</c:v>
                </c:pt>
                <c:pt idx="7759">
                  <c:v>6.1516000000000348E-3</c:v>
                </c:pt>
                <c:pt idx="7760">
                  <c:v>9.2273999999999967E-3</c:v>
                </c:pt>
                <c:pt idx="7761">
                  <c:v>9.2273999999999967E-3</c:v>
                </c:pt>
                <c:pt idx="7762">
                  <c:v>9.2273999999999967E-3</c:v>
                </c:pt>
                <c:pt idx="7763">
                  <c:v>6.1516000000000348E-3</c:v>
                </c:pt>
                <c:pt idx="7764">
                  <c:v>6.1516000000000348E-3</c:v>
                </c:pt>
                <c:pt idx="7765">
                  <c:v>9.2273999999999967E-3</c:v>
                </c:pt>
                <c:pt idx="7766">
                  <c:v>9.2273999999999967E-3</c:v>
                </c:pt>
                <c:pt idx="7767">
                  <c:v>6.1516000000000348E-3</c:v>
                </c:pt>
                <c:pt idx="7768">
                  <c:v>9.2273999999999967E-3</c:v>
                </c:pt>
                <c:pt idx="7769">
                  <c:v>1.2303100000000011E-2</c:v>
                </c:pt>
                <c:pt idx="7770">
                  <c:v>1.2303100000000011E-2</c:v>
                </c:pt>
                <c:pt idx="7771">
                  <c:v>1.2303100000000011E-2</c:v>
                </c:pt>
                <c:pt idx="7772">
                  <c:v>1.5379000000000032E-2</c:v>
                </c:pt>
                <c:pt idx="7773">
                  <c:v>1.5379000000000032E-2</c:v>
                </c:pt>
                <c:pt idx="7774">
                  <c:v>1.5379000000000032E-2</c:v>
                </c:pt>
                <c:pt idx="7775">
                  <c:v>1.5379000000000032E-2</c:v>
                </c:pt>
                <c:pt idx="7776">
                  <c:v>1.8454799999999993E-2</c:v>
                </c:pt>
                <c:pt idx="7777">
                  <c:v>1.5379000000000032E-2</c:v>
                </c:pt>
                <c:pt idx="7778">
                  <c:v>1.5379000000000032E-2</c:v>
                </c:pt>
                <c:pt idx="7779">
                  <c:v>1.8454799999999993E-2</c:v>
                </c:pt>
                <c:pt idx="7780">
                  <c:v>1.8454799999999993E-2</c:v>
                </c:pt>
                <c:pt idx="7781">
                  <c:v>1.8454799999999993E-2</c:v>
                </c:pt>
                <c:pt idx="7782">
                  <c:v>1.8454799999999993E-2</c:v>
                </c:pt>
                <c:pt idx="7783">
                  <c:v>1.8454799999999993E-2</c:v>
                </c:pt>
                <c:pt idx="7784">
                  <c:v>2.1530600000000066E-2</c:v>
                </c:pt>
                <c:pt idx="7785">
                  <c:v>2.460629999999997E-2</c:v>
                </c:pt>
                <c:pt idx="7786">
                  <c:v>2.460629999999997E-2</c:v>
                </c:pt>
                <c:pt idx="7787">
                  <c:v>2.1530600000000066E-2</c:v>
                </c:pt>
                <c:pt idx="7788">
                  <c:v>2.1530600000000066E-2</c:v>
                </c:pt>
                <c:pt idx="7789">
                  <c:v>2.1530600000000066E-2</c:v>
                </c:pt>
                <c:pt idx="7790">
                  <c:v>1.8454799999999993E-2</c:v>
                </c:pt>
                <c:pt idx="7791">
                  <c:v>1.8454799999999993E-2</c:v>
                </c:pt>
                <c:pt idx="7792">
                  <c:v>1.8454799999999993E-2</c:v>
                </c:pt>
                <c:pt idx="7793">
                  <c:v>1.8454799999999993E-2</c:v>
                </c:pt>
                <c:pt idx="7794">
                  <c:v>1.8454799999999993E-2</c:v>
                </c:pt>
                <c:pt idx="7795">
                  <c:v>2.1530600000000066E-2</c:v>
                </c:pt>
                <c:pt idx="7796">
                  <c:v>2.1530600000000066E-2</c:v>
                </c:pt>
                <c:pt idx="7797">
                  <c:v>2.1530600000000066E-2</c:v>
                </c:pt>
                <c:pt idx="7798">
                  <c:v>2.1530600000000066E-2</c:v>
                </c:pt>
                <c:pt idx="7799">
                  <c:v>2.460629999999997E-2</c:v>
                </c:pt>
                <c:pt idx="7800">
                  <c:v>2.7682100000000043E-2</c:v>
                </c:pt>
                <c:pt idx="7801">
                  <c:v>2.7682100000000043E-2</c:v>
                </c:pt>
                <c:pt idx="7802">
                  <c:v>2.7682100000000043E-2</c:v>
                </c:pt>
                <c:pt idx="7803">
                  <c:v>2.7682100000000043E-2</c:v>
                </c:pt>
                <c:pt idx="7804">
                  <c:v>2.460629999999997E-2</c:v>
                </c:pt>
                <c:pt idx="7805">
                  <c:v>2.460629999999997E-2</c:v>
                </c:pt>
                <c:pt idx="7806">
                  <c:v>2.460629999999997E-2</c:v>
                </c:pt>
                <c:pt idx="7807">
                  <c:v>2.7682100000000043E-2</c:v>
                </c:pt>
                <c:pt idx="7808">
                  <c:v>2.460629999999997E-2</c:v>
                </c:pt>
                <c:pt idx="7809">
                  <c:v>2.460629999999997E-2</c:v>
                </c:pt>
                <c:pt idx="7810">
                  <c:v>2.460629999999997E-2</c:v>
                </c:pt>
                <c:pt idx="7811">
                  <c:v>2.460629999999997E-2</c:v>
                </c:pt>
                <c:pt idx="7812">
                  <c:v>2.460629999999997E-2</c:v>
                </c:pt>
                <c:pt idx="7813">
                  <c:v>2.460629999999997E-2</c:v>
                </c:pt>
                <c:pt idx="7814">
                  <c:v>2.460629999999997E-2</c:v>
                </c:pt>
                <c:pt idx="7815">
                  <c:v>2.460629999999997E-2</c:v>
                </c:pt>
                <c:pt idx="7816">
                  <c:v>2.1530600000000066E-2</c:v>
                </c:pt>
                <c:pt idx="7817">
                  <c:v>2.1530600000000066E-2</c:v>
                </c:pt>
                <c:pt idx="7818">
                  <c:v>2.1530600000000066E-2</c:v>
                </c:pt>
                <c:pt idx="7819">
                  <c:v>2.1530600000000066E-2</c:v>
                </c:pt>
                <c:pt idx="7820">
                  <c:v>1.8454799999999993E-2</c:v>
                </c:pt>
                <c:pt idx="7821">
                  <c:v>1.5379000000000032E-2</c:v>
                </c:pt>
                <c:pt idx="7822">
                  <c:v>1.5379000000000032E-2</c:v>
                </c:pt>
                <c:pt idx="7823">
                  <c:v>1.5379000000000032E-2</c:v>
                </c:pt>
                <c:pt idx="7824">
                  <c:v>1.5379000000000032E-2</c:v>
                </c:pt>
                <c:pt idx="7825">
                  <c:v>1.5379000000000032E-2</c:v>
                </c:pt>
                <c:pt idx="7826">
                  <c:v>1.5379000000000032E-2</c:v>
                </c:pt>
                <c:pt idx="7827">
                  <c:v>1.8454799999999993E-2</c:v>
                </c:pt>
                <c:pt idx="7828">
                  <c:v>1.8454799999999993E-2</c:v>
                </c:pt>
                <c:pt idx="7829">
                  <c:v>1.8454799999999993E-2</c:v>
                </c:pt>
                <c:pt idx="7830">
                  <c:v>2.1530600000000066E-2</c:v>
                </c:pt>
                <c:pt idx="7831">
                  <c:v>2.1530600000000066E-2</c:v>
                </c:pt>
                <c:pt idx="7832">
                  <c:v>2.1530600000000066E-2</c:v>
                </c:pt>
                <c:pt idx="7833">
                  <c:v>2.1530600000000066E-2</c:v>
                </c:pt>
                <c:pt idx="7834">
                  <c:v>2.1530600000000066E-2</c:v>
                </c:pt>
                <c:pt idx="7835">
                  <c:v>2.1530600000000066E-2</c:v>
                </c:pt>
                <c:pt idx="7836">
                  <c:v>2.1530600000000066E-2</c:v>
                </c:pt>
                <c:pt idx="7837">
                  <c:v>2.1530600000000066E-2</c:v>
                </c:pt>
                <c:pt idx="7838">
                  <c:v>2.1530600000000066E-2</c:v>
                </c:pt>
                <c:pt idx="7839">
                  <c:v>1.8454799999999993E-2</c:v>
                </c:pt>
                <c:pt idx="7840">
                  <c:v>1.8454799999999993E-2</c:v>
                </c:pt>
                <c:pt idx="7841">
                  <c:v>2.1530600000000066E-2</c:v>
                </c:pt>
                <c:pt idx="7842">
                  <c:v>2.1530600000000066E-2</c:v>
                </c:pt>
                <c:pt idx="7843">
                  <c:v>1.8454799999999993E-2</c:v>
                </c:pt>
                <c:pt idx="7844">
                  <c:v>2.1530600000000066E-2</c:v>
                </c:pt>
                <c:pt idx="7845">
                  <c:v>2.1530600000000066E-2</c:v>
                </c:pt>
                <c:pt idx="7846">
                  <c:v>2.1530600000000066E-2</c:v>
                </c:pt>
                <c:pt idx="7847">
                  <c:v>2.1530600000000066E-2</c:v>
                </c:pt>
                <c:pt idx="7848">
                  <c:v>2.460629999999997E-2</c:v>
                </c:pt>
                <c:pt idx="7849">
                  <c:v>2.1530600000000066E-2</c:v>
                </c:pt>
                <c:pt idx="7850">
                  <c:v>1.8454799999999993E-2</c:v>
                </c:pt>
                <c:pt idx="7851">
                  <c:v>1.5379000000000032E-2</c:v>
                </c:pt>
                <c:pt idx="7852">
                  <c:v>1.5379000000000032E-2</c:v>
                </c:pt>
                <c:pt idx="7853">
                  <c:v>1.5379000000000032E-2</c:v>
                </c:pt>
                <c:pt idx="7854">
                  <c:v>1.2303100000000011E-2</c:v>
                </c:pt>
                <c:pt idx="7855">
                  <c:v>1.2303100000000011E-2</c:v>
                </c:pt>
                <c:pt idx="7856">
                  <c:v>1.5379000000000032E-2</c:v>
                </c:pt>
                <c:pt idx="7857">
                  <c:v>1.5379000000000032E-2</c:v>
                </c:pt>
                <c:pt idx="7858">
                  <c:v>1.2303100000000011E-2</c:v>
                </c:pt>
                <c:pt idx="7859">
                  <c:v>1.5379000000000032E-2</c:v>
                </c:pt>
                <c:pt idx="7860">
                  <c:v>1.5379000000000032E-2</c:v>
                </c:pt>
                <c:pt idx="7861">
                  <c:v>1.5379000000000032E-2</c:v>
                </c:pt>
                <c:pt idx="7862">
                  <c:v>1.2303100000000011E-2</c:v>
                </c:pt>
                <c:pt idx="7863">
                  <c:v>1.2303100000000011E-2</c:v>
                </c:pt>
                <c:pt idx="7864">
                  <c:v>1.2303100000000011E-2</c:v>
                </c:pt>
                <c:pt idx="7865">
                  <c:v>9.2273999999999967E-3</c:v>
                </c:pt>
                <c:pt idx="7866">
                  <c:v>1.2303100000000011E-2</c:v>
                </c:pt>
                <c:pt idx="7867">
                  <c:v>1.2303100000000011E-2</c:v>
                </c:pt>
                <c:pt idx="7868">
                  <c:v>1.2303100000000011E-2</c:v>
                </c:pt>
                <c:pt idx="7869">
                  <c:v>1.2303100000000011E-2</c:v>
                </c:pt>
                <c:pt idx="7870">
                  <c:v>1.5379000000000032E-2</c:v>
                </c:pt>
                <c:pt idx="7871">
                  <c:v>1.8454799999999993E-2</c:v>
                </c:pt>
                <c:pt idx="7872">
                  <c:v>1.8454799999999993E-2</c:v>
                </c:pt>
                <c:pt idx="7873">
                  <c:v>1.5379000000000032E-2</c:v>
                </c:pt>
                <c:pt idx="7874">
                  <c:v>1.5379000000000032E-2</c:v>
                </c:pt>
                <c:pt idx="7875">
                  <c:v>1.8454799999999993E-2</c:v>
                </c:pt>
                <c:pt idx="7876">
                  <c:v>1.8454799999999993E-2</c:v>
                </c:pt>
                <c:pt idx="7877">
                  <c:v>1.5379000000000032E-2</c:v>
                </c:pt>
                <c:pt idx="7878">
                  <c:v>1.5379000000000032E-2</c:v>
                </c:pt>
                <c:pt idx="7879">
                  <c:v>1.8454799999999993E-2</c:v>
                </c:pt>
                <c:pt idx="7880">
                  <c:v>1.8454799999999993E-2</c:v>
                </c:pt>
                <c:pt idx="7881">
                  <c:v>1.8454799999999993E-2</c:v>
                </c:pt>
                <c:pt idx="7882">
                  <c:v>2.1530600000000066E-2</c:v>
                </c:pt>
                <c:pt idx="7883">
                  <c:v>2.460629999999997E-2</c:v>
                </c:pt>
                <c:pt idx="7884">
                  <c:v>2.1530600000000066E-2</c:v>
                </c:pt>
                <c:pt idx="7885">
                  <c:v>1.8454799999999993E-2</c:v>
                </c:pt>
                <c:pt idx="7886">
                  <c:v>1.8454799999999993E-2</c:v>
                </c:pt>
                <c:pt idx="7887">
                  <c:v>1.8454799999999993E-2</c:v>
                </c:pt>
                <c:pt idx="7888">
                  <c:v>1.8454799999999993E-2</c:v>
                </c:pt>
                <c:pt idx="7889">
                  <c:v>2.1530600000000066E-2</c:v>
                </c:pt>
                <c:pt idx="7890">
                  <c:v>2.1530600000000066E-2</c:v>
                </c:pt>
                <c:pt idx="7891">
                  <c:v>2.1530600000000066E-2</c:v>
                </c:pt>
                <c:pt idx="7892">
                  <c:v>2.1530600000000066E-2</c:v>
                </c:pt>
                <c:pt idx="7893">
                  <c:v>2.1530600000000066E-2</c:v>
                </c:pt>
                <c:pt idx="7894">
                  <c:v>2.1530600000000066E-2</c:v>
                </c:pt>
                <c:pt idx="7895">
                  <c:v>2.460629999999997E-2</c:v>
                </c:pt>
                <c:pt idx="7896">
                  <c:v>2.1530600000000066E-2</c:v>
                </c:pt>
                <c:pt idx="7897">
                  <c:v>2.1530600000000066E-2</c:v>
                </c:pt>
                <c:pt idx="7898">
                  <c:v>2.1530600000000066E-2</c:v>
                </c:pt>
                <c:pt idx="7899">
                  <c:v>2.1530600000000066E-2</c:v>
                </c:pt>
                <c:pt idx="7900">
                  <c:v>1.8454799999999993E-2</c:v>
                </c:pt>
                <c:pt idx="7901">
                  <c:v>1.8454799999999993E-2</c:v>
                </c:pt>
                <c:pt idx="7902">
                  <c:v>2.1530600000000066E-2</c:v>
                </c:pt>
                <c:pt idx="7903">
                  <c:v>2.1530600000000066E-2</c:v>
                </c:pt>
                <c:pt idx="7904">
                  <c:v>2.1530600000000066E-2</c:v>
                </c:pt>
                <c:pt idx="7905">
                  <c:v>1.8454799999999993E-2</c:v>
                </c:pt>
                <c:pt idx="7906">
                  <c:v>2.1530600000000066E-2</c:v>
                </c:pt>
                <c:pt idx="7907">
                  <c:v>2.1530600000000066E-2</c:v>
                </c:pt>
                <c:pt idx="7908">
                  <c:v>2.1530600000000066E-2</c:v>
                </c:pt>
                <c:pt idx="7909">
                  <c:v>2.1530600000000066E-2</c:v>
                </c:pt>
                <c:pt idx="7910">
                  <c:v>1.8454799999999993E-2</c:v>
                </c:pt>
                <c:pt idx="7911">
                  <c:v>2.1530600000000066E-2</c:v>
                </c:pt>
                <c:pt idx="7912">
                  <c:v>2.1530600000000066E-2</c:v>
                </c:pt>
                <c:pt idx="7913">
                  <c:v>2.1530600000000066E-2</c:v>
                </c:pt>
                <c:pt idx="7914">
                  <c:v>2.460629999999997E-2</c:v>
                </c:pt>
                <c:pt idx="7915">
                  <c:v>2.460629999999997E-2</c:v>
                </c:pt>
                <c:pt idx="7916">
                  <c:v>2.460629999999997E-2</c:v>
                </c:pt>
                <c:pt idx="7917">
                  <c:v>2.7682100000000043E-2</c:v>
                </c:pt>
                <c:pt idx="7918">
                  <c:v>2.460629999999997E-2</c:v>
                </c:pt>
                <c:pt idx="7919">
                  <c:v>2.460629999999997E-2</c:v>
                </c:pt>
                <c:pt idx="7920">
                  <c:v>2.7682100000000043E-2</c:v>
                </c:pt>
                <c:pt idx="7921">
                  <c:v>3.0757900000000005E-2</c:v>
                </c:pt>
                <c:pt idx="7922">
                  <c:v>3.0757900000000005E-2</c:v>
                </c:pt>
                <c:pt idx="7923">
                  <c:v>3.3834000000000031E-2</c:v>
                </c:pt>
                <c:pt idx="7924">
                  <c:v>3.690899999999997E-2</c:v>
                </c:pt>
                <c:pt idx="7925">
                  <c:v>3.9985000000000048E-2</c:v>
                </c:pt>
                <c:pt idx="7926">
                  <c:v>3.690899999999997E-2</c:v>
                </c:pt>
                <c:pt idx="7927">
                  <c:v>3.690899999999997E-2</c:v>
                </c:pt>
                <c:pt idx="7928">
                  <c:v>3.9985000000000048E-2</c:v>
                </c:pt>
                <c:pt idx="7929">
                  <c:v>4.3060999999999905E-2</c:v>
                </c:pt>
                <c:pt idx="7930">
                  <c:v>4.3060999999999905E-2</c:v>
                </c:pt>
                <c:pt idx="7931">
                  <c:v>3.9985000000000048E-2</c:v>
                </c:pt>
                <c:pt idx="7932">
                  <c:v>4.3060999999999905E-2</c:v>
                </c:pt>
                <c:pt idx="7933">
                  <c:v>3.9985000000000048E-2</c:v>
                </c:pt>
                <c:pt idx="7934">
                  <c:v>3.690899999999997E-2</c:v>
                </c:pt>
                <c:pt idx="7935">
                  <c:v>3.690899999999997E-2</c:v>
                </c:pt>
                <c:pt idx="7936">
                  <c:v>3.690899999999997E-2</c:v>
                </c:pt>
                <c:pt idx="7937">
                  <c:v>3.9985000000000048E-2</c:v>
                </c:pt>
                <c:pt idx="7938">
                  <c:v>3.9985000000000048E-2</c:v>
                </c:pt>
                <c:pt idx="7939">
                  <c:v>4.3060999999999905E-2</c:v>
                </c:pt>
                <c:pt idx="7940">
                  <c:v>4.6136999999999984E-2</c:v>
                </c:pt>
                <c:pt idx="7941">
                  <c:v>4.6136999999999984E-2</c:v>
                </c:pt>
                <c:pt idx="7942">
                  <c:v>4.9213000000000062E-2</c:v>
                </c:pt>
                <c:pt idx="7943">
                  <c:v>4.9213000000000062E-2</c:v>
                </c:pt>
                <c:pt idx="7944">
                  <c:v>4.6136999999999984E-2</c:v>
                </c:pt>
                <c:pt idx="7945">
                  <c:v>4.6136999999999984E-2</c:v>
                </c:pt>
                <c:pt idx="7946">
                  <c:v>4.9213000000000062E-2</c:v>
                </c:pt>
                <c:pt idx="7947">
                  <c:v>5.2288000000000001E-2</c:v>
                </c:pt>
                <c:pt idx="7948">
                  <c:v>5.2288000000000001E-2</c:v>
                </c:pt>
                <c:pt idx="7949">
                  <c:v>5.2288000000000001E-2</c:v>
                </c:pt>
                <c:pt idx="7950">
                  <c:v>4.9213000000000062E-2</c:v>
                </c:pt>
                <c:pt idx="7951">
                  <c:v>5.2288000000000001E-2</c:v>
                </c:pt>
                <c:pt idx="7952">
                  <c:v>5.2288000000000001E-2</c:v>
                </c:pt>
                <c:pt idx="7953">
                  <c:v>5.2288000000000001E-2</c:v>
                </c:pt>
                <c:pt idx="7954">
                  <c:v>5.536400000000008E-2</c:v>
                </c:pt>
                <c:pt idx="7955">
                  <c:v>5.536400000000008E-2</c:v>
                </c:pt>
                <c:pt idx="7956">
                  <c:v>5.536400000000008E-2</c:v>
                </c:pt>
                <c:pt idx="7957">
                  <c:v>5.8439999999999936E-2</c:v>
                </c:pt>
                <c:pt idx="7958">
                  <c:v>5.8439999999999936E-2</c:v>
                </c:pt>
                <c:pt idx="7959">
                  <c:v>5.8439999999999936E-2</c:v>
                </c:pt>
                <c:pt idx="7960">
                  <c:v>5.536400000000008E-2</c:v>
                </c:pt>
                <c:pt idx="7961">
                  <c:v>5.2288000000000001E-2</c:v>
                </c:pt>
                <c:pt idx="7962">
                  <c:v>5.536400000000008E-2</c:v>
                </c:pt>
                <c:pt idx="7963">
                  <c:v>5.8439999999999936E-2</c:v>
                </c:pt>
                <c:pt idx="7964">
                  <c:v>5.536400000000008E-2</c:v>
                </c:pt>
                <c:pt idx="7965">
                  <c:v>5.2288000000000001E-2</c:v>
                </c:pt>
                <c:pt idx="7966">
                  <c:v>5.2288000000000001E-2</c:v>
                </c:pt>
                <c:pt idx="7967">
                  <c:v>4.9213000000000062E-2</c:v>
                </c:pt>
                <c:pt idx="7968">
                  <c:v>4.6136999999999984E-2</c:v>
                </c:pt>
                <c:pt idx="7969">
                  <c:v>4.6136999999999984E-2</c:v>
                </c:pt>
                <c:pt idx="7970">
                  <c:v>4.6136999999999984E-2</c:v>
                </c:pt>
                <c:pt idx="7971">
                  <c:v>4.9213000000000062E-2</c:v>
                </c:pt>
                <c:pt idx="7972">
                  <c:v>4.9213000000000062E-2</c:v>
                </c:pt>
                <c:pt idx="7973">
                  <c:v>4.9213000000000062E-2</c:v>
                </c:pt>
                <c:pt idx="7974">
                  <c:v>5.2288000000000001E-2</c:v>
                </c:pt>
                <c:pt idx="7975">
                  <c:v>5.2288000000000001E-2</c:v>
                </c:pt>
                <c:pt idx="7976">
                  <c:v>4.9213000000000062E-2</c:v>
                </c:pt>
                <c:pt idx="7977">
                  <c:v>4.9213000000000062E-2</c:v>
                </c:pt>
                <c:pt idx="7978">
                  <c:v>5.2288000000000001E-2</c:v>
                </c:pt>
                <c:pt idx="7979">
                  <c:v>4.9213000000000062E-2</c:v>
                </c:pt>
                <c:pt idx="7980">
                  <c:v>4.6136999999999984E-2</c:v>
                </c:pt>
                <c:pt idx="7981">
                  <c:v>4.6136999999999984E-2</c:v>
                </c:pt>
                <c:pt idx="7982">
                  <c:v>4.9213000000000062E-2</c:v>
                </c:pt>
                <c:pt idx="7983">
                  <c:v>4.9213000000000062E-2</c:v>
                </c:pt>
                <c:pt idx="7984">
                  <c:v>4.9213000000000062E-2</c:v>
                </c:pt>
                <c:pt idx="7985">
                  <c:v>5.2288000000000001E-2</c:v>
                </c:pt>
                <c:pt idx="7986">
                  <c:v>5.2288000000000001E-2</c:v>
                </c:pt>
                <c:pt idx="7987">
                  <c:v>5.2288000000000001E-2</c:v>
                </c:pt>
                <c:pt idx="7988">
                  <c:v>5.2288000000000001E-2</c:v>
                </c:pt>
                <c:pt idx="7989">
                  <c:v>4.9213000000000062E-2</c:v>
                </c:pt>
                <c:pt idx="7990">
                  <c:v>5.2288000000000001E-2</c:v>
                </c:pt>
                <c:pt idx="7991">
                  <c:v>4.9213000000000062E-2</c:v>
                </c:pt>
                <c:pt idx="7992">
                  <c:v>4.9213000000000062E-2</c:v>
                </c:pt>
                <c:pt idx="7993">
                  <c:v>4.9213000000000062E-2</c:v>
                </c:pt>
                <c:pt idx="7994">
                  <c:v>4.6136999999999984E-2</c:v>
                </c:pt>
                <c:pt idx="7995">
                  <c:v>4.6136999999999984E-2</c:v>
                </c:pt>
                <c:pt idx="7996">
                  <c:v>4.6136999999999984E-2</c:v>
                </c:pt>
                <c:pt idx="7997">
                  <c:v>4.6136999999999984E-2</c:v>
                </c:pt>
                <c:pt idx="7998">
                  <c:v>4.6136999999999984E-2</c:v>
                </c:pt>
                <c:pt idx="7999">
                  <c:v>4.9213000000000062E-2</c:v>
                </c:pt>
                <c:pt idx="8000">
                  <c:v>5.2288000000000001E-2</c:v>
                </c:pt>
                <c:pt idx="8001">
                  <c:v>5.536400000000008E-2</c:v>
                </c:pt>
                <c:pt idx="8002">
                  <c:v>5.536400000000008E-2</c:v>
                </c:pt>
                <c:pt idx="8003">
                  <c:v>5.536400000000008E-2</c:v>
                </c:pt>
                <c:pt idx="8004">
                  <c:v>5.536400000000008E-2</c:v>
                </c:pt>
                <c:pt idx="8005">
                  <c:v>5.536400000000008E-2</c:v>
                </c:pt>
                <c:pt idx="8006">
                  <c:v>5.536400000000008E-2</c:v>
                </c:pt>
                <c:pt idx="8007">
                  <c:v>5.536400000000008E-2</c:v>
                </c:pt>
                <c:pt idx="8008">
                  <c:v>5.536400000000008E-2</c:v>
                </c:pt>
                <c:pt idx="8009">
                  <c:v>5.536400000000008E-2</c:v>
                </c:pt>
                <c:pt idx="8010">
                  <c:v>5.2288000000000001E-2</c:v>
                </c:pt>
                <c:pt idx="8011">
                  <c:v>5.536400000000008E-2</c:v>
                </c:pt>
                <c:pt idx="8012">
                  <c:v>5.8439999999999936E-2</c:v>
                </c:pt>
                <c:pt idx="8013">
                  <c:v>5.8439999999999936E-2</c:v>
                </c:pt>
                <c:pt idx="8014">
                  <c:v>5.8439999999999936E-2</c:v>
                </c:pt>
                <c:pt idx="8015">
                  <c:v>6.1516000000000015E-2</c:v>
                </c:pt>
                <c:pt idx="8016">
                  <c:v>6.1516000000000015E-2</c:v>
                </c:pt>
                <c:pt idx="8017">
                  <c:v>6.1516000000000015E-2</c:v>
                </c:pt>
                <c:pt idx="8018">
                  <c:v>6.1516000000000015E-2</c:v>
                </c:pt>
                <c:pt idx="8019">
                  <c:v>6.4592000000000094E-2</c:v>
                </c:pt>
                <c:pt idx="8020">
                  <c:v>6.7667000000000033E-2</c:v>
                </c:pt>
                <c:pt idx="8021">
                  <c:v>6.4592000000000094E-2</c:v>
                </c:pt>
                <c:pt idx="8022">
                  <c:v>6.4592000000000094E-2</c:v>
                </c:pt>
                <c:pt idx="8023">
                  <c:v>6.4592000000000094E-2</c:v>
                </c:pt>
                <c:pt idx="8024">
                  <c:v>6.4592000000000094E-2</c:v>
                </c:pt>
                <c:pt idx="8025">
                  <c:v>6.1516000000000015E-2</c:v>
                </c:pt>
                <c:pt idx="8026">
                  <c:v>6.1516000000000015E-2</c:v>
                </c:pt>
                <c:pt idx="8027">
                  <c:v>6.4592000000000094E-2</c:v>
                </c:pt>
                <c:pt idx="8028">
                  <c:v>6.4592000000000094E-2</c:v>
                </c:pt>
                <c:pt idx="8029">
                  <c:v>6.4592000000000094E-2</c:v>
                </c:pt>
                <c:pt idx="8030">
                  <c:v>6.4592000000000094E-2</c:v>
                </c:pt>
                <c:pt idx="8031">
                  <c:v>6.7667000000000033E-2</c:v>
                </c:pt>
                <c:pt idx="8032">
                  <c:v>6.7667000000000033E-2</c:v>
                </c:pt>
                <c:pt idx="8033">
                  <c:v>6.7667000000000033E-2</c:v>
                </c:pt>
                <c:pt idx="8034">
                  <c:v>7.0743000000000111E-2</c:v>
                </c:pt>
                <c:pt idx="8035">
                  <c:v>6.7667000000000033E-2</c:v>
                </c:pt>
                <c:pt idx="8036">
                  <c:v>6.7667000000000033E-2</c:v>
                </c:pt>
                <c:pt idx="8037">
                  <c:v>6.7667000000000033E-2</c:v>
                </c:pt>
                <c:pt idx="8038">
                  <c:v>6.7667000000000033E-2</c:v>
                </c:pt>
                <c:pt idx="8039">
                  <c:v>6.7667000000000033E-2</c:v>
                </c:pt>
                <c:pt idx="8040">
                  <c:v>6.7667000000000033E-2</c:v>
                </c:pt>
                <c:pt idx="8041">
                  <c:v>6.7667000000000033E-2</c:v>
                </c:pt>
                <c:pt idx="8042">
                  <c:v>6.7667000000000033E-2</c:v>
                </c:pt>
                <c:pt idx="8043">
                  <c:v>6.7667000000000033E-2</c:v>
                </c:pt>
                <c:pt idx="8044">
                  <c:v>6.7667000000000033E-2</c:v>
                </c:pt>
                <c:pt idx="8045">
                  <c:v>6.7667000000000033E-2</c:v>
                </c:pt>
                <c:pt idx="8046">
                  <c:v>7.0743000000000111E-2</c:v>
                </c:pt>
                <c:pt idx="8047">
                  <c:v>6.7667000000000033E-2</c:v>
                </c:pt>
                <c:pt idx="8048">
                  <c:v>6.7667000000000033E-2</c:v>
                </c:pt>
                <c:pt idx="8049">
                  <c:v>7.0743000000000111E-2</c:v>
                </c:pt>
                <c:pt idx="8050">
                  <c:v>7.3818999999999968E-2</c:v>
                </c:pt>
                <c:pt idx="8051">
                  <c:v>7.0743000000000111E-2</c:v>
                </c:pt>
                <c:pt idx="8052">
                  <c:v>6.7667000000000033E-2</c:v>
                </c:pt>
                <c:pt idx="8053">
                  <c:v>7.0743000000000111E-2</c:v>
                </c:pt>
                <c:pt idx="8054">
                  <c:v>7.3818999999999968E-2</c:v>
                </c:pt>
                <c:pt idx="8055">
                  <c:v>7.3818999999999968E-2</c:v>
                </c:pt>
                <c:pt idx="8056">
                  <c:v>7.0743000000000111E-2</c:v>
                </c:pt>
                <c:pt idx="8057">
                  <c:v>7.0743000000000111E-2</c:v>
                </c:pt>
                <c:pt idx="8058">
                  <c:v>7.0743000000000111E-2</c:v>
                </c:pt>
                <c:pt idx="8059">
                  <c:v>7.3818999999999968E-2</c:v>
                </c:pt>
                <c:pt idx="8060">
                  <c:v>7.3818999999999968E-2</c:v>
                </c:pt>
                <c:pt idx="8061">
                  <c:v>7.3818999999999968E-2</c:v>
                </c:pt>
                <c:pt idx="8062">
                  <c:v>7.6895000000000047E-2</c:v>
                </c:pt>
                <c:pt idx="8063">
                  <c:v>7.3818999999999968E-2</c:v>
                </c:pt>
                <c:pt idx="8064">
                  <c:v>7.3818999999999968E-2</c:v>
                </c:pt>
                <c:pt idx="8065">
                  <c:v>7.3818999999999968E-2</c:v>
                </c:pt>
                <c:pt idx="8066">
                  <c:v>7.3818999999999968E-2</c:v>
                </c:pt>
                <c:pt idx="8067">
                  <c:v>7.3818999999999968E-2</c:v>
                </c:pt>
                <c:pt idx="8068">
                  <c:v>7.3818999999999968E-2</c:v>
                </c:pt>
                <c:pt idx="8069">
                  <c:v>7.3818999999999968E-2</c:v>
                </c:pt>
                <c:pt idx="8070">
                  <c:v>7.3818999999999968E-2</c:v>
                </c:pt>
                <c:pt idx="8071">
                  <c:v>7.3818999999999968E-2</c:v>
                </c:pt>
                <c:pt idx="8072">
                  <c:v>7.6895000000000047E-2</c:v>
                </c:pt>
                <c:pt idx="8073">
                  <c:v>7.9971000000000125E-2</c:v>
                </c:pt>
                <c:pt idx="8074">
                  <c:v>7.9971000000000125E-2</c:v>
                </c:pt>
                <c:pt idx="8075">
                  <c:v>7.9971000000000125E-2</c:v>
                </c:pt>
                <c:pt idx="8076">
                  <c:v>8.3046000000000064E-2</c:v>
                </c:pt>
                <c:pt idx="8077">
                  <c:v>8.6121999999999921E-2</c:v>
                </c:pt>
                <c:pt idx="8078">
                  <c:v>8.9198E-2</c:v>
                </c:pt>
                <c:pt idx="8079">
                  <c:v>8.9198E-2</c:v>
                </c:pt>
                <c:pt idx="8080">
                  <c:v>8.9198E-2</c:v>
                </c:pt>
                <c:pt idx="8081">
                  <c:v>8.9198E-2</c:v>
                </c:pt>
                <c:pt idx="8082">
                  <c:v>8.9198E-2</c:v>
                </c:pt>
                <c:pt idx="8083">
                  <c:v>8.6121999999999921E-2</c:v>
                </c:pt>
                <c:pt idx="8084">
                  <c:v>8.6121999999999921E-2</c:v>
                </c:pt>
                <c:pt idx="8085">
                  <c:v>8.6121999999999921E-2</c:v>
                </c:pt>
                <c:pt idx="8086">
                  <c:v>8.6121999999999921E-2</c:v>
                </c:pt>
                <c:pt idx="8087">
                  <c:v>8.9198E-2</c:v>
                </c:pt>
                <c:pt idx="8088">
                  <c:v>8.9198E-2</c:v>
                </c:pt>
                <c:pt idx="8089">
                  <c:v>8.9198E-2</c:v>
                </c:pt>
                <c:pt idx="8090">
                  <c:v>9.2274000000000078E-2</c:v>
                </c:pt>
                <c:pt idx="8091">
                  <c:v>9.5349000000000017E-2</c:v>
                </c:pt>
                <c:pt idx="8092">
                  <c:v>9.8425000000000096E-2</c:v>
                </c:pt>
                <c:pt idx="8093">
                  <c:v>9.5349000000000017E-2</c:v>
                </c:pt>
                <c:pt idx="8094">
                  <c:v>9.5349000000000017E-2</c:v>
                </c:pt>
                <c:pt idx="8095">
                  <c:v>9.8425000000000096E-2</c:v>
                </c:pt>
                <c:pt idx="8096">
                  <c:v>9.8425000000000096E-2</c:v>
                </c:pt>
                <c:pt idx="8097">
                  <c:v>9.5349000000000017E-2</c:v>
                </c:pt>
                <c:pt idx="8098">
                  <c:v>9.5349000000000017E-2</c:v>
                </c:pt>
                <c:pt idx="8099">
                  <c:v>9.8425000000000096E-2</c:v>
                </c:pt>
                <c:pt idx="8100">
                  <c:v>9.8425000000000096E-2</c:v>
                </c:pt>
                <c:pt idx="8101">
                  <c:v>9.8425000000000096E-2</c:v>
                </c:pt>
                <c:pt idx="8102">
                  <c:v>9.8425000000000096E-2</c:v>
                </c:pt>
                <c:pt idx="8103">
                  <c:v>0.10150099999999995</c:v>
                </c:pt>
                <c:pt idx="8104">
                  <c:v>9.8425000000000096E-2</c:v>
                </c:pt>
                <c:pt idx="8105">
                  <c:v>9.8425000000000096E-2</c:v>
                </c:pt>
                <c:pt idx="8106">
                  <c:v>9.8425000000000096E-2</c:v>
                </c:pt>
                <c:pt idx="8107">
                  <c:v>9.8425000000000096E-2</c:v>
                </c:pt>
                <c:pt idx="8108">
                  <c:v>9.8425000000000096E-2</c:v>
                </c:pt>
                <c:pt idx="8109">
                  <c:v>9.5349000000000017E-2</c:v>
                </c:pt>
                <c:pt idx="8110">
                  <c:v>9.8425000000000096E-2</c:v>
                </c:pt>
                <c:pt idx="8111">
                  <c:v>0.10150099999999995</c:v>
                </c:pt>
                <c:pt idx="8112">
                  <c:v>9.8425000000000096E-2</c:v>
                </c:pt>
                <c:pt idx="8113">
                  <c:v>9.8425000000000096E-2</c:v>
                </c:pt>
                <c:pt idx="8114">
                  <c:v>0.10150099999999995</c:v>
                </c:pt>
                <c:pt idx="8115">
                  <c:v>0.10150099999999995</c:v>
                </c:pt>
                <c:pt idx="8116">
                  <c:v>0.10457700000000003</c:v>
                </c:pt>
                <c:pt idx="8117">
                  <c:v>0.10457700000000003</c:v>
                </c:pt>
                <c:pt idx="8118">
                  <c:v>0.10457700000000003</c:v>
                </c:pt>
                <c:pt idx="8119">
                  <c:v>0.10765300000000011</c:v>
                </c:pt>
                <c:pt idx="8120">
                  <c:v>0.10765300000000011</c:v>
                </c:pt>
                <c:pt idx="8121">
                  <c:v>0.11072800000000005</c:v>
                </c:pt>
                <c:pt idx="8122">
                  <c:v>0.10765300000000011</c:v>
                </c:pt>
                <c:pt idx="8123">
                  <c:v>0.10765300000000011</c:v>
                </c:pt>
                <c:pt idx="8124">
                  <c:v>0.10765300000000011</c:v>
                </c:pt>
                <c:pt idx="8125">
                  <c:v>0.11072800000000005</c:v>
                </c:pt>
                <c:pt idx="8126">
                  <c:v>0.11072800000000005</c:v>
                </c:pt>
                <c:pt idx="8127">
                  <c:v>0.10765300000000011</c:v>
                </c:pt>
                <c:pt idx="8128">
                  <c:v>0.10765300000000011</c:v>
                </c:pt>
                <c:pt idx="8129">
                  <c:v>0.11072800000000005</c:v>
                </c:pt>
                <c:pt idx="8130">
                  <c:v>0.11380399999999991</c:v>
                </c:pt>
                <c:pt idx="8131">
                  <c:v>0.11380399999999991</c:v>
                </c:pt>
                <c:pt idx="8132">
                  <c:v>0.11687999999999998</c:v>
                </c:pt>
                <c:pt idx="8133">
                  <c:v>0.11995600000000006</c:v>
                </c:pt>
                <c:pt idx="8134">
                  <c:v>0.11995600000000006</c:v>
                </c:pt>
                <c:pt idx="8135">
                  <c:v>0.11687999999999998</c:v>
                </c:pt>
                <c:pt idx="8136">
                  <c:v>0.11995600000000006</c:v>
                </c:pt>
                <c:pt idx="8137">
                  <c:v>0.12303199999999992</c:v>
                </c:pt>
                <c:pt idx="8138">
                  <c:v>0.12303199999999992</c:v>
                </c:pt>
                <c:pt idx="8139">
                  <c:v>0.11995600000000006</c:v>
                </c:pt>
                <c:pt idx="8140">
                  <c:v>0.12303199999999992</c:v>
                </c:pt>
                <c:pt idx="8141">
                  <c:v>0.12610700000000008</c:v>
                </c:pt>
                <c:pt idx="8142">
                  <c:v>0.12918299999999994</c:v>
                </c:pt>
                <c:pt idx="8143">
                  <c:v>0.12918299999999994</c:v>
                </c:pt>
                <c:pt idx="8144">
                  <c:v>0.12918299999999994</c:v>
                </c:pt>
                <c:pt idx="8145">
                  <c:v>0.12918299999999994</c:v>
                </c:pt>
                <c:pt idx="8146">
                  <c:v>0.13225900000000002</c:v>
                </c:pt>
                <c:pt idx="8147">
                  <c:v>0.13225900000000002</c:v>
                </c:pt>
                <c:pt idx="8148">
                  <c:v>0.13225900000000002</c:v>
                </c:pt>
                <c:pt idx="8149">
                  <c:v>0.13533500000000009</c:v>
                </c:pt>
                <c:pt idx="8150">
                  <c:v>0.13533500000000009</c:v>
                </c:pt>
                <c:pt idx="8151">
                  <c:v>0.13225900000000002</c:v>
                </c:pt>
                <c:pt idx="8152">
                  <c:v>0.13533500000000009</c:v>
                </c:pt>
                <c:pt idx="8153">
                  <c:v>0.13841000000000003</c:v>
                </c:pt>
                <c:pt idx="8154">
                  <c:v>0.13841000000000003</c:v>
                </c:pt>
                <c:pt idx="8155">
                  <c:v>0.13841000000000003</c:v>
                </c:pt>
                <c:pt idx="8156">
                  <c:v>0.14148600000000011</c:v>
                </c:pt>
                <c:pt idx="8157">
                  <c:v>0.14148600000000011</c:v>
                </c:pt>
                <c:pt idx="8158">
                  <c:v>0.13841000000000003</c:v>
                </c:pt>
                <c:pt idx="8159">
                  <c:v>0.14148600000000011</c:v>
                </c:pt>
                <c:pt idx="8160">
                  <c:v>0.14456199999999997</c:v>
                </c:pt>
                <c:pt idx="8161">
                  <c:v>0.14763800000000005</c:v>
                </c:pt>
                <c:pt idx="8162">
                  <c:v>0.14763800000000005</c:v>
                </c:pt>
                <c:pt idx="8163">
                  <c:v>0.15071400000000013</c:v>
                </c:pt>
                <c:pt idx="8164">
                  <c:v>0.15378900000000006</c:v>
                </c:pt>
                <c:pt idx="8165">
                  <c:v>0.15378900000000006</c:v>
                </c:pt>
                <c:pt idx="8166">
                  <c:v>0.15686499999999992</c:v>
                </c:pt>
                <c:pt idx="8167">
                  <c:v>0.15686499999999992</c:v>
                </c:pt>
                <c:pt idx="8168">
                  <c:v>0.159941</c:v>
                </c:pt>
                <c:pt idx="8169">
                  <c:v>0.15686499999999992</c:v>
                </c:pt>
                <c:pt idx="8170">
                  <c:v>0.15378900000000006</c:v>
                </c:pt>
                <c:pt idx="8171">
                  <c:v>0.15378900000000006</c:v>
                </c:pt>
                <c:pt idx="8172">
                  <c:v>0.15686499999999992</c:v>
                </c:pt>
                <c:pt idx="8173">
                  <c:v>0.15686499999999992</c:v>
                </c:pt>
                <c:pt idx="8174">
                  <c:v>0.15686499999999992</c:v>
                </c:pt>
                <c:pt idx="8175">
                  <c:v>0.159941</c:v>
                </c:pt>
                <c:pt idx="8176">
                  <c:v>0.15686499999999992</c:v>
                </c:pt>
                <c:pt idx="8177">
                  <c:v>0.15378900000000006</c:v>
                </c:pt>
                <c:pt idx="8178">
                  <c:v>0.15378900000000006</c:v>
                </c:pt>
                <c:pt idx="8179">
                  <c:v>0.15378900000000006</c:v>
                </c:pt>
                <c:pt idx="8180">
                  <c:v>0.15378900000000006</c:v>
                </c:pt>
                <c:pt idx="8181">
                  <c:v>0.15071400000000013</c:v>
                </c:pt>
                <c:pt idx="8182">
                  <c:v>0.15378900000000006</c:v>
                </c:pt>
                <c:pt idx="8183">
                  <c:v>0.15686499999999992</c:v>
                </c:pt>
                <c:pt idx="8184">
                  <c:v>0.15686499999999992</c:v>
                </c:pt>
                <c:pt idx="8185">
                  <c:v>0.15378900000000006</c:v>
                </c:pt>
                <c:pt idx="8186">
                  <c:v>0.15378900000000006</c:v>
                </c:pt>
                <c:pt idx="8187">
                  <c:v>0.15686499999999992</c:v>
                </c:pt>
                <c:pt idx="8188">
                  <c:v>0.15686499999999992</c:v>
                </c:pt>
                <c:pt idx="8189">
                  <c:v>0.15686499999999992</c:v>
                </c:pt>
                <c:pt idx="8190">
                  <c:v>0.159941</c:v>
                </c:pt>
                <c:pt idx="8191">
                  <c:v>0.16301700000000008</c:v>
                </c:pt>
                <c:pt idx="8192">
                  <c:v>0.16609299999999994</c:v>
                </c:pt>
                <c:pt idx="8193">
                  <c:v>0.16301700000000008</c:v>
                </c:pt>
                <c:pt idx="8194">
                  <c:v>0.16609299999999994</c:v>
                </c:pt>
                <c:pt idx="8195">
                  <c:v>0.16301700000000008</c:v>
                </c:pt>
                <c:pt idx="8196">
                  <c:v>0.159941</c:v>
                </c:pt>
                <c:pt idx="8197">
                  <c:v>0.16301700000000008</c:v>
                </c:pt>
                <c:pt idx="8198">
                  <c:v>0.16301700000000008</c:v>
                </c:pt>
                <c:pt idx="8199">
                  <c:v>0.16301700000000008</c:v>
                </c:pt>
                <c:pt idx="8200">
                  <c:v>0.16301700000000008</c:v>
                </c:pt>
                <c:pt idx="8201">
                  <c:v>0.16301700000000008</c:v>
                </c:pt>
                <c:pt idx="8202">
                  <c:v>0.16301700000000008</c:v>
                </c:pt>
                <c:pt idx="8203">
                  <c:v>0.159941</c:v>
                </c:pt>
                <c:pt idx="8204">
                  <c:v>0.159941</c:v>
                </c:pt>
                <c:pt idx="8205">
                  <c:v>0.16301700000000008</c:v>
                </c:pt>
                <c:pt idx="8206">
                  <c:v>0.16301700000000008</c:v>
                </c:pt>
                <c:pt idx="8207">
                  <c:v>0.159941</c:v>
                </c:pt>
                <c:pt idx="8208">
                  <c:v>0.159941</c:v>
                </c:pt>
                <c:pt idx="8209">
                  <c:v>0.16301700000000008</c:v>
                </c:pt>
                <c:pt idx="8210">
                  <c:v>0.159941</c:v>
                </c:pt>
                <c:pt idx="8211">
                  <c:v>0.16301700000000008</c:v>
                </c:pt>
                <c:pt idx="8212">
                  <c:v>0.16301700000000008</c:v>
                </c:pt>
                <c:pt idx="8213">
                  <c:v>0.159941</c:v>
                </c:pt>
                <c:pt idx="8214">
                  <c:v>0.159941</c:v>
                </c:pt>
                <c:pt idx="8215">
                  <c:v>0.159941</c:v>
                </c:pt>
                <c:pt idx="8216">
                  <c:v>0.16301700000000008</c:v>
                </c:pt>
                <c:pt idx="8217">
                  <c:v>0.16609299999999994</c:v>
                </c:pt>
                <c:pt idx="8218">
                  <c:v>0.16609299999999994</c:v>
                </c:pt>
                <c:pt idx="8219">
                  <c:v>0.16301700000000008</c:v>
                </c:pt>
                <c:pt idx="8220">
                  <c:v>0.16609299999999994</c:v>
                </c:pt>
                <c:pt idx="8221">
                  <c:v>0.1691680000000001</c:v>
                </c:pt>
                <c:pt idx="8222">
                  <c:v>0.17224399999999995</c:v>
                </c:pt>
                <c:pt idx="8223">
                  <c:v>0.17224399999999995</c:v>
                </c:pt>
                <c:pt idx="8224">
                  <c:v>0.17532000000000003</c:v>
                </c:pt>
                <c:pt idx="8225">
                  <c:v>0.17224399999999995</c:v>
                </c:pt>
                <c:pt idx="8226">
                  <c:v>0.17224399999999995</c:v>
                </c:pt>
                <c:pt idx="8227">
                  <c:v>0.1691680000000001</c:v>
                </c:pt>
                <c:pt idx="8228">
                  <c:v>0.17224399999999995</c:v>
                </c:pt>
                <c:pt idx="8229">
                  <c:v>0.17532000000000003</c:v>
                </c:pt>
                <c:pt idx="8230">
                  <c:v>0.17532000000000003</c:v>
                </c:pt>
                <c:pt idx="8231">
                  <c:v>0.17224399999999995</c:v>
                </c:pt>
                <c:pt idx="8232">
                  <c:v>0.17532000000000003</c:v>
                </c:pt>
                <c:pt idx="8233">
                  <c:v>0.17532000000000003</c:v>
                </c:pt>
                <c:pt idx="8234">
                  <c:v>0.17224399999999995</c:v>
                </c:pt>
                <c:pt idx="8235">
                  <c:v>0.17532000000000003</c:v>
                </c:pt>
                <c:pt idx="8236">
                  <c:v>0.17532000000000003</c:v>
                </c:pt>
                <c:pt idx="8237">
                  <c:v>0.17532000000000003</c:v>
                </c:pt>
                <c:pt idx="8238">
                  <c:v>0.17532000000000003</c:v>
                </c:pt>
                <c:pt idx="8239">
                  <c:v>0.17839600000000011</c:v>
                </c:pt>
                <c:pt idx="8240">
                  <c:v>0.17839600000000011</c:v>
                </c:pt>
                <c:pt idx="8241">
                  <c:v>0.17839600000000011</c:v>
                </c:pt>
                <c:pt idx="8242">
                  <c:v>0.18454699999999991</c:v>
                </c:pt>
                <c:pt idx="8243">
                  <c:v>0.18454699999999991</c:v>
                </c:pt>
                <c:pt idx="8244">
                  <c:v>0.18454699999999991</c:v>
                </c:pt>
                <c:pt idx="8245">
                  <c:v>0.18454699999999991</c:v>
                </c:pt>
                <c:pt idx="8246">
                  <c:v>0.18762299999999998</c:v>
                </c:pt>
                <c:pt idx="8247">
                  <c:v>0.19069900000000006</c:v>
                </c:pt>
                <c:pt idx="8248">
                  <c:v>0.18762299999999998</c:v>
                </c:pt>
                <c:pt idx="8249">
                  <c:v>0.19069900000000006</c:v>
                </c:pt>
                <c:pt idx="8250">
                  <c:v>0.19685000000000008</c:v>
                </c:pt>
                <c:pt idx="8251">
                  <c:v>0.19992599999999994</c:v>
                </c:pt>
                <c:pt idx="8252">
                  <c:v>0.19685000000000008</c:v>
                </c:pt>
                <c:pt idx="8253">
                  <c:v>0.19992599999999994</c:v>
                </c:pt>
                <c:pt idx="8254">
                  <c:v>0.20607800000000009</c:v>
                </c:pt>
                <c:pt idx="8255">
                  <c:v>0.20300200000000002</c:v>
                </c:pt>
                <c:pt idx="8256">
                  <c:v>0.19992599999999994</c:v>
                </c:pt>
                <c:pt idx="8257">
                  <c:v>0.19377499999999992</c:v>
                </c:pt>
                <c:pt idx="8258">
                  <c:v>0.19992599999999994</c:v>
                </c:pt>
                <c:pt idx="8259">
                  <c:v>0.20300200000000002</c:v>
                </c:pt>
                <c:pt idx="8260">
                  <c:v>0.19992599999999994</c:v>
                </c:pt>
                <c:pt idx="8261">
                  <c:v>0.19992599999999994</c:v>
                </c:pt>
                <c:pt idx="8262">
                  <c:v>0.19992599999999994</c:v>
                </c:pt>
                <c:pt idx="8263">
                  <c:v>0.20607800000000009</c:v>
                </c:pt>
                <c:pt idx="8264">
                  <c:v>0.20915399999999995</c:v>
                </c:pt>
                <c:pt idx="8265">
                  <c:v>0.20915399999999995</c:v>
                </c:pt>
                <c:pt idx="8266">
                  <c:v>0.21222900000000011</c:v>
                </c:pt>
                <c:pt idx="8267">
                  <c:v>0.21222900000000011</c:v>
                </c:pt>
                <c:pt idx="8268">
                  <c:v>0.21222900000000011</c:v>
                </c:pt>
                <c:pt idx="8269">
                  <c:v>0.21222900000000011</c:v>
                </c:pt>
                <c:pt idx="8270">
                  <c:v>0.21222900000000011</c:v>
                </c:pt>
                <c:pt idx="8271">
                  <c:v>0.21222900000000011</c:v>
                </c:pt>
                <c:pt idx="8272">
                  <c:v>0.20915399999999995</c:v>
                </c:pt>
                <c:pt idx="8273">
                  <c:v>0.20915399999999995</c:v>
                </c:pt>
                <c:pt idx="8274">
                  <c:v>0.20915399999999995</c:v>
                </c:pt>
                <c:pt idx="8275">
                  <c:v>0.20915399999999995</c:v>
                </c:pt>
                <c:pt idx="8276">
                  <c:v>0.20915399999999995</c:v>
                </c:pt>
                <c:pt idx="8277">
                  <c:v>0.20915399999999995</c:v>
                </c:pt>
                <c:pt idx="8278">
                  <c:v>0.21222900000000011</c:v>
                </c:pt>
                <c:pt idx="8279">
                  <c:v>0.21222900000000011</c:v>
                </c:pt>
                <c:pt idx="8280">
                  <c:v>0.20915399999999995</c:v>
                </c:pt>
                <c:pt idx="8281">
                  <c:v>0.21222900000000011</c:v>
                </c:pt>
                <c:pt idx="8282">
                  <c:v>0.21222900000000011</c:v>
                </c:pt>
                <c:pt idx="8283">
                  <c:v>0.21222900000000011</c:v>
                </c:pt>
                <c:pt idx="8284">
                  <c:v>0.20915399999999995</c:v>
                </c:pt>
                <c:pt idx="8285">
                  <c:v>0.20915399999999995</c:v>
                </c:pt>
                <c:pt idx="8286">
                  <c:v>0.20915399999999995</c:v>
                </c:pt>
                <c:pt idx="8287">
                  <c:v>0.20607800000000009</c:v>
                </c:pt>
                <c:pt idx="8288">
                  <c:v>0.20607800000000009</c:v>
                </c:pt>
                <c:pt idx="8289">
                  <c:v>0.20915399999999995</c:v>
                </c:pt>
                <c:pt idx="8290">
                  <c:v>0.20607800000000009</c:v>
                </c:pt>
                <c:pt idx="8291">
                  <c:v>0.20607800000000009</c:v>
                </c:pt>
                <c:pt idx="8292">
                  <c:v>0.20915399999999995</c:v>
                </c:pt>
                <c:pt idx="8293">
                  <c:v>0.21222900000000011</c:v>
                </c:pt>
                <c:pt idx="8294">
                  <c:v>0.21222900000000011</c:v>
                </c:pt>
                <c:pt idx="8295">
                  <c:v>0.21222900000000011</c:v>
                </c:pt>
                <c:pt idx="8296">
                  <c:v>0.21222900000000011</c:v>
                </c:pt>
                <c:pt idx="8297">
                  <c:v>0.21222900000000011</c:v>
                </c:pt>
                <c:pt idx="8298">
                  <c:v>0.21222900000000011</c:v>
                </c:pt>
                <c:pt idx="8299">
                  <c:v>0.21222900000000011</c:v>
                </c:pt>
                <c:pt idx="8300">
                  <c:v>0.21530499999999997</c:v>
                </c:pt>
                <c:pt idx="8301">
                  <c:v>0.21838100000000005</c:v>
                </c:pt>
                <c:pt idx="8302">
                  <c:v>0.21530499999999997</c:v>
                </c:pt>
                <c:pt idx="8303">
                  <c:v>0.21530499999999997</c:v>
                </c:pt>
                <c:pt idx="8304">
                  <c:v>0.21838100000000005</c:v>
                </c:pt>
                <c:pt idx="8305">
                  <c:v>0.21838100000000005</c:v>
                </c:pt>
                <c:pt idx="8306">
                  <c:v>0.21530499999999997</c:v>
                </c:pt>
                <c:pt idx="8307">
                  <c:v>0.21530499999999997</c:v>
                </c:pt>
                <c:pt idx="8308">
                  <c:v>0.21838100000000005</c:v>
                </c:pt>
                <c:pt idx="8309">
                  <c:v>0.21838100000000005</c:v>
                </c:pt>
                <c:pt idx="8310">
                  <c:v>0.21530499999999997</c:v>
                </c:pt>
                <c:pt idx="8311">
                  <c:v>0.21530499999999997</c:v>
                </c:pt>
                <c:pt idx="8312">
                  <c:v>0.21838100000000005</c:v>
                </c:pt>
                <c:pt idx="8313">
                  <c:v>0.21838100000000005</c:v>
                </c:pt>
                <c:pt idx="8314">
                  <c:v>0.22145700000000013</c:v>
                </c:pt>
                <c:pt idx="8315">
                  <c:v>0.21838100000000005</c:v>
                </c:pt>
                <c:pt idx="8316">
                  <c:v>0.21838100000000005</c:v>
                </c:pt>
                <c:pt idx="8317">
                  <c:v>0.22145700000000013</c:v>
                </c:pt>
                <c:pt idx="8318">
                  <c:v>0.22145700000000013</c:v>
                </c:pt>
                <c:pt idx="8319">
                  <c:v>0.22145700000000013</c:v>
                </c:pt>
                <c:pt idx="8320">
                  <c:v>0.22145700000000013</c:v>
                </c:pt>
                <c:pt idx="8321">
                  <c:v>0.21838100000000005</c:v>
                </c:pt>
                <c:pt idx="8322">
                  <c:v>0.22145700000000013</c:v>
                </c:pt>
                <c:pt idx="8323">
                  <c:v>0.22145700000000013</c:v>
                </c:pt>
                <c:pt idx="8324">
                  <c:v>0.22145700000000013</c:v>
                </c:pt>
                <c:pt idx="8325">
                  <c:v>0.22145700000000013</c:v>
                </c:pt>
                <c:pt idx="8326">
                  <c:v>0.22145700000000013</c:v>
                </c:pt>
                <c:pt idx="8327">
                  <c:v>0.22453299999999998</c:v>
                </c:pt>
                <c:pt idx="8328">
                  <c:v>0.22453299999999998</c:v>
                </c:pt>
                <c:pt idx="8329">
                  <c:v>0.22453299999999998</c:v>
                </c:pt>
                <c:pt idx="8330">
                  <c:v>0.22760799999999992</c:v>
                </c:pt>
                <c:pt idx="8331">
                  <c:v>0.22760799999999992</c:v>
                </c:pt>
                <c:pt idx="8332">
                  <c:v>0.22453299999999998</c:v>
                </c:pt>
                <c:pt idx="8333">
                  <c:v>0.22145700000000013</c:v>
                </c:pt>
                <c:pt idx="8334">
                  <c:v>0.21838100000000005</c:v>
                </c:pt>
                <c:pt idx="8335">
                  <c:v>0.22145700000000013</c:v>
                </c:pt>
                <c:pt idx="8336">
                  <c:v>0.22145700000000013</c:v>
                </c:pt>
                <c:pt idx="8337">
                  <c:v>0.22145700000000013</c:v>
                </c:pt>
                <c:pt idx="8338">
                  <c:v>0.22453299999999998</c:v>
                </c:pt>
                <c:pt idx="8339">
                  <c:v>0.22760799999999992</c:v>
                </c:pt>
                <c:pt idx="8340">
                  <c:v>0.22760799999999992</c:v>
                </c:pt>
                <c:pt idx="8341">
                  <c:v>0.230684</c:v>
                </c:pt>
                <c:pt idx="8342">
                  <c:v>0.230684</c:v>
                </c:pt>
                <c:pt idx="8343">
                  <c:v>0.22760799999999992</c:v>
                </c:pt>
                <c:pt idx="8344">
                  <c:v>0.22760799999999992</c:v>
                </c:pt>
                <c:pt idx="8345">
                  <c:v>0.22453299999999998</c:v>
                </c:pt>
                <c:pt idx="8346">
                  <c:v>0.22453299999999998</c:v>
                </c:pt>
                <c:pt idx="8347">
                  <c:v>0.22145700000000013</c:v>
                </c:pt>
                <c:pt idx="8348">
                  <c:v>0.21838100000000005</c:v>
                </c:pt>
                <c:pt idx="8349">
                  <c:v>0.21838100000000005</c:v>
                </c:pt>
                <c:pt idx="8350">
                  <c:v>0.22145700000000013</c:v>
                </c:pt>
                <c:pt idx="8351">
                  <c:v>0.22145700000000013</c:v>
                </c:pt>
                <c:pt idx="8352">
                  <c:v>0.22145700000000013</c:v>
                </c:pt>
                <c:pt idx="8353">
                  <c:v>0.22145700000000013</c:v>
                </c:pt>
                <c:pt idx="8354">
                  <c:v>0.22145700000000013</c:v>
                </c:pt>
                <c:pt idx="8355">
                  <c:v>0.22145700000000013</c:v>
                </c:pt>
                <c:pt idx="8356">
                  <c:v>0.22145700000000013</c:v>
                </c:pt>
                <c:pt idx="8357">
                  <c:v>0.22145700000000013</c:v>
                </c:pt>
                <c:pt idx="8358">
                  <c:v>0.22453299999999998</c:v>
                </c:pt>
                <c:pt idx="8359">
                  <c:v>0.22453299999999998</c:v>
                </c:pt>
                <c:pt idx="8360">
                  <c:v>0.22453299999999998</c:v>
                </c:pt>
                <c:pt idx="8361">
                  <c:v>0.22760799999999992</c:v>
                </c:pt>
                <c:pt idx="8362">
                  <c:v>0.230684</c:v>
                </c:pt>
                <c:pt idx="8363">
                  <c:v>0.23376000000000008</c:v>
                </c:pt>
                <c:pt idx="8364">
                  <c:v>0.23376000000000008</c:v>
                </c:pt>
                <c:pt idx="8365">
                  <c:v>0.23683599999999994</c:v>
                </c:pt>
                <c:pt idx="8366">
                  <c:v>0.23376000000000008</c:v>
                </c:pt>
                <c:pt idx="8367">
                  <c:v>0.230684</c:v>
                </c:pt>
                <c:pt idx="8368">
                  <c:v>0.23376000000000008</c:v>
                </c:pt>
                <c:pt idx="8369">
                  <c:v>0.23683599999999994</c:v>
                </c:pt>
                <c:pt idx="8370">
                  <c:v>0.23376000000000008</c:v>
                </c:pt>
                <c:pt idx="8371">
                  <c:v>0.23376000000000008</c:v>
                </c:pt>
                <c:pt idx="8372">
                  <c:v>0.23376000000000008</c:v>
                </c:pt>
                <c:pt idx="8373">
                  <c:v>0.23683599999999994</c:v>
                </c:pt>
                <c:pt idx="8374">
                  <c:v>0.2399110000000001</c:v>
                </c:pt>
                <c:pt idx="8375">
                  <c:v>0.23683599999999994</c:v>
                </c:pt>
                <c:pt idx="8376">
                  <c:v>0.2399110000000001</c:v>
                </c:pt>
                <c:pt idx="8377">
                  <c:v>0.23683599999999994</c:v>
                </c:pt>
                <c:pt idx="8378">
                  <c:v>0.2399110000000001</c:v>
                </c:pt>
                <c:pt idx="8379">
                  <c:v>0.23683599999999994</c:v>
                </c:pt>
                <c:pt idx="8380">
                  <c:v>0.23683599999999994</c:v>
                </c:pt>
                <c:pt idx="8381">
                  <c:v>0.23376000000000008</c:v>
                </c:pt>
                <c:pt idx="8382">
                  <c:v>0.230684</c:v>
                </c:pt>
                <c:pt idx="8383">
                  <c:v>0.23376000000000008</c:v>
                </c:pt>
                <c:pt idx="8384">
                  <c:v>0.23683599999999994</c:v>
                </c:pt>
                <c:pt idx="8385">
                  <c:v>0.23683599999999994</c:v>
                </c:pt>
                <c:pt idx="8386">
                  <c:v>0.23683599999999994</c:v>
                </c:pt>
                <c:pt idx="8387">
                  <c:v>0.23683599999999994</c:v>
                </c:pt>
                <c:pt idx="8388">
                  <c:v>0.23376000000000008</c:v>
                </c:pt>
                <c:pt idx="8389">
                  <c:v>0.23376000000000008</c:v>
                </c:pt>
                <c:pt idx="8390">
                  <c:v>0.23376000000000008</c:v>
                </c:pt>
                <c:pt idx="8391">
                  <c:v>0.23376000000000008</c:v>
                </c:pt>
                <c:pt idx="8392">
                  <c:v>0.23376000000000008</c:v>
                </c:pt>
                <c:pt idx="8393">
                  <c:v>0.23376000000000008</c:v>
                </c:pt>
                <c:pt idx="8394">
                  <c:v>0.23376000000000008</c:v>
                </c:pt>
                <c:pt idx="8395">
                  <c:v>0.23683599999999994</c:v>
                </c:pt>
                <c:pt idx="8396">
                  <c:v>0.23683599999999994</c:v>
                </c:pt>
                <c:pt idx="8397">
                  <c:v>0.23376000000000008</c:v>
                </c:pt>
                <c:pt idx="8398">
                  <c:v>0.23376000000000008</c:v>
                </c:pt>
                <c:pt idx="8399">
                  <c:v>0.23376000000000008</c:v>
                </c:pt>
                <c:pt idx="8400">
                  <c:v>0.23683599999999994</c:v>
                </c:pt>
                <c:pt idx="8401">
                  <c:v>0.23683599999999994</c:v>
                </c:pt>
                <c:pt idx="8402">
                  <c:v>0.23683599999999994</c:v>
                </c:pt>
                <c:pt idx="8403">
                  <c:v>0.2399110000000001</c:v>
                </c:pt>
                <c:pt idx="8404">
                  <c:v>0.24298699999999995</c:v>
                </c:pt>
                <c:pt idx="8405">
                  <c:v>0.24298699999999995</c:v>
                </c:pt>
                <c:pt idx="8406">
                  <c:v>0.2399110000000001</c:v>
                </c:pt>
                <c:pt idx="8407">
                  <c:v>0.24298699999999995</c:v>
                </c:pt>
                <c:pt idx="8408">
                  <c:v>0.2399110000000001</c:v>
                </c:pt>
                <c:pt idx="8409">
                  <c:v>0.2399110000000001</c:v>
                </c:pt>
                <c:pt idx="8410">
                  <c:v>0.2399110000000001</c:v>
                </c:pt>
                <c:pt idx="8411">
                  <c:v>0.24298699999999995</c:v>
                </c:pt>
                <c:pt idx="8412">
                  <c:v>0.24298699999999995</c:v>
                </c:pt>
                <c:pt idx="8413">
                  <c:v>0.2399110000000001</c:v>
                </c:pt>
                <c:pt idx="8414">
                  <c:v>0.24298699999999995</c:v>
                </c:pt>
                <c:pt idx="8415">
                  <c:v>0.2399110000000001</c:v>
                </c:pt>
                <c:pt idx="8416">
                  <c:v>0.23683599999999994</c:v>
                </c:pt>
                <c:pt idx="8417">
                  <c:v>0.23376000000000008</c:v>
                </c:pt>
                <c:pt idx="8418">
                  <c:v>0.23683599999999994</c:v>
                </c:pt>
                <c:pt idx="8419">
                  <c:v>0.23683599999999994</c:v>
                </c:pt>
                <c:pt idx="8420">
                  <c:v>0.23376000000000008</c:v>
                </c:pt>
                <c:pt idx="8421">
                  <c:v>0.230684</c:v>
                </c:pt>
                <c:pt idx="8422">
                  <c:v>0.230684</c:v>
                </c:pt>
                <c:pt idx="8423">
                  <c:v>0.23376000000000008</c:v>
                </c:pt>
                <c:pt idx="8424">
                  <c:v>0.23376000000000008</c:v>
                </c:pt>
                <c:pt idx="8425">
                  <c:v>0.23683599999999994</c:v>
                </c:pt>
                <c:pt idx="8426">
                  <c:v>0.2399110000000001</c:v>
                </c:pt>
                <c:pt idx="8427">
                  <c:v>0.2399110000000001</c:v>
                </c:pt>
                <c:pt idx="8428">
                  <c:v>0.23683599999999994</c:v>
                </c:pt>
                <c:pt idx="8429">
                  <c:v>0.23376000000000008</c:v>
                </c:pt>
                <c:pt idx="8430">
                  <c:v>0.23683599999999994</c:v>
                </c:pt>
                <c:pt idx="8431">
                  <c:v>0.23683599999999994</c:v>
                </c:pt>
                <c:pt idx="8432">
                  <c:v>0.23683599999999994</c:v>
                </c:pt>
                <c:pt idx="8433">
                  <c:v>0.23683599999999994</c:v>
                </c:pt>
                <c:pt idx="8434">
                  <c:v>0.2399110000000001</c:v>
                </c:pt>
                <c:pt idx="8435">
                  <c:v>0.23683599999999994</c:v>
                </c:pt>
                <c:pt idx="8436">
                  <c:v>0.23376000000000008</c:v>
                </c:pt>
                <c:pt idx="8437">
                  <c:v>0.23376000000000008</c:v>
                </c:pt>
                <c:pt idx="8438">
                  <c:v>0.230684</c:v>
                </c:pt>
                <c:pt idx="8439">
                  <c:v>0.230684</c:v>
                </c:pt>
                <c:pt idx="8440">
                  <c:v>0.230684</c:v>
                </c:pt>
                <c:pt idx="8441">
                  <c:v>0.23376000000000008</c:v>
                </c:pt>
                <c:pt idx="8442">
                  <c:v>0.23683599999999994</c:v>
                </c:pt>
                <c:pt idx="8443">
                  <c:v>0.23683599999999994</c:v>
                </c:pt>
                <c:pt idx="8444">
                  <c:v>0.23683599999999994</c:v>
                </c:pt>
                <c:pt idx="8445">
                  <c:v>0.2399110000000001</c:v>
                </c:pt>
                <c:pt idx="8446">
                  <c:v>0.23683599999999994</c:v>
                </c:pt>
                <c:pt idx="8447">
                  <c:v>0.23376000000000008</c:v>
                </c:pt>
                <c:pt idx="8448">
                  <c:v>0.230684</c:v>
                </c:pt>
                <c:pt idx="8449">
                  <c:v>0.230684</c:v>
                </c:pt>
                <c:pt idx="8450">
                  <c:v>0.22760799999999992</c:v>
                </c:pt>
                <c:pt idx="8451">
                  <c:v>0.230684</c:v>
                </c:pt>
                <c:pt idx="8452">
                  <c:v>0.23376000000000008</c:v>
                </c:pt>
                <c:pt idx="8453">
                  <c:v>0.23376000000000008</c:v>
                </c:pt>
                <c:pt idx="8454">
                  <c:v>0.230684</c:v>
                </c:pt>
                <c:pt idx="8455">
                  <c:v>0.23376000000000008</c:v>
                </c:pt>
                <c:pt idx="8456">
                  <c:v>0.23683599999999994</c:v>
                </c:pt>
                <c:pt idx="8457">
                  <c:v>0.2399110000000001</c:v>
                </c:pt>
                <c:pt idx="8458">
                  <c:v>0.23683599999999994</c:v>
                </c:pt>
                <c:pt idx="8459">
                  <c:v>0.23683599999999994</c:v>
                </c:pt>
                <c:pt idx="8460">
                  <c:v>0.2399110000000001</c:v>
                </c:pt>
                <c:pt idx="8461">
                  <c:v>0.23683599999999994</c:v>
                </c:pt>
                <c:pt idx="8462">
                  <c:v>0.23376000000000008</c:v>
                </c:pt>
                <c:pt idx="8463">
                  <c:v>0.23683599999999994</c:v>
                </c:pt>
                <c:pt idx="8464">
                  <c:v>0.2399110000000001</c:v>
                </c:pt>
                <c:pt idx="8465">
                  <c:v>0.2399110000000001</c:v>
                </c:pt>
                <c:pt idx="8466">
                  <c:v>0.2399110000000001</c:v>
                </c:pt>
                <c:pt idx="8467">
                  <c:v>0.2399110000000001</c:v>
                </c:pt>
                <c:pt idx="8468">
                  <c:v>0.24606300000000003</c:v>
                </c:pt>
                <c:pt idx="8469">
                  <c:v>0.24913900000000011</c:v>
                </c:pt>
                <c:pt idx="8470">
                  <c:v>0.24913900000000011</c:v>
                </c:pt>
                <c:pt idx="8471">
                  <c:v>0.25221499999999997</c:v>
                </c:pt>
                <c:pt idx="8472">
                  <c:v>0.25221499999999997</c:v>
                </c:pt>
                <c:pt idx="8473">
                  <c:v>0.24913900000000011</c:v>
                </c:pt>
                <c:pt idx="8474">
                  <c:v>0.24606300000000003</c:v>
                </c:pt>
                <c:pt idx="8475">
                  <c:v>0.24606300000000003</c:v>
                </c:pt>
                <c:pt idx="8476">
                  <c:v>0.24298699999999995</c:v>
                </c:pt>
                <c:pt idx="8477">
                  <c:v>0.24298699999999995</c:v>
                </c:pt>
                <c:pt idx="8478">
                  <c:v>0.24298699999999995</c:v>
                </c:pt>
                <c:pt idx="8479">
                  <c:v>0.24606300000000003</c:v>
                </c:pt>
                <c:pt idx="8480">
                  <c:v>0.24606300000000003</c:v>
                </c:pt>
                <c:pt idx="8481">
                  <c:v>0.24913900000000011</c:v>
                </c:pt>
                <c:pt idx="8482">
                  <c:v>0.25221499999999997</c:v>
                </c:pt>
                <c:pt idx="8483">
                  <c:v>0.25528999999999991</c:v>
                </c:pt>
                <c:pt idx="8484">
                  <c:v>0.25221499999999997</c:v>
                </c:pt>
                <c:pt idx="8485">
                  <c:v>0.24913900000000011</c:v>
                </c:pt>
                <c:pt idx="8486">
                  <c:v>0.24606300000000003</c:v>
                </c:pt>
                <c:pt idx="8487">
                  <c:v>0.24606300000000003</c:v>
                </c:pt>
                <c:pt idx="8488">
                  <c:v>0.24298699999999995</c:v>
                </c:pt>
                <c:pt idx="8489">
                  <c:v>0.24606300000000003</c:v>
                </c:pt>
                <c:pt idx="8490">
                  <c:v>0.24913900000000011</c:v>
                </c:pt>
                <c:pt idx="8491">
                  <c:v>0.24913900000000011</c:v>
                </c:pt>
                <c:pt idx="8492">
                  <c:v>0.25221499999999997</c:v>
                </c:pt>
                <c:pt idx="8493">
                  <c:v>0.25528999999999991</c:v>
                </c:pt>
                <c:pt idx="8494">
                  <c:v>0.25836599999999998</c:v>
                </c:pt>
                <c:pt idx="8495">
                  <c:v>0.25836599999999998</c:v>
                </c:pt>
                <c:pt idx="8496">
                  <c:v>0.25836599999999998</c:v>
                </c:pt>
                <c:pt idx="8497">
                  <c:v>0.25836599999999998</c:v>
                </c:pt>
                <c:pt idx="8498">
                  <c:v>0.25221499999999997</c:v>
                </c:pt>
                <c:pt idx="8499">
                  <c:v>0.25528999999999991</c:v>
                </c:pt>
                <c:pt idx="8500">
                  <c:v>0.25528999999999991</c:v>
                </c:pt>
                <c:pt idx="8501">
                  <c:v>0.25528999999999991</c:v>
                </c:pt>
                <c:pt idx="8502">
                  <c:v>0.24913900000000011</c:v>
                </c:pt>
                <c:pt idx="8503">
                  <c:v>0.24913900000000011</c:v>
                </c:pt>
                <c:pt idx="8504">
                  <c:v>0.25528999999999991</c:v>
                </c:pt>
                <c:pt idx="8505">
                  <c:v>0.25528999999999991</c:v>
                </c:pt>
                <c:pt idx="8506">
                  <c:v>0.25221499999999997</c:v>
                </c:pt>
                <c:pt idx="8507">
                  <c:v>0.25221499999999997</c:v>
                </c:pt>
                <c:pt idx="8508">
                  <c:v>0.25836599999999998</c:v>
                </c:pt>
                <c:pt idx="8509">
                  <c:v>0.25836599999999998</c:v>
                </c:pt>
                <c:pt idx="8510">
                  <c:v>0.25528999999999991</c:v>
                </c:pt>
                <c:pt idx="8511">
                  <c:v>0.25836599999999998</c:v>
                </c:pt>
                <c:pt idx="8512">
                  <c:v>0.25836599999999998</c:v>
                </c:pt>
                <c:pt idx="8513">
                  <c:v>0.26144200000000006</c:v>
                </c:pt>
                <c:pt idx="8514">
                  <c:v>0.25528999999999991</c:v>
                </c:pt>
                <c:pt idx="8515">
                  <c:v>0.25221499999999997</c:v>
                </c:pt>
                <c:pt idx="8516">
                  <c:v>0.25528999999999991</c:v>
                </c:pt>
                <c:pt idx="8517">
                  <c:v>0.25836599999999998</c:v>
                </c:pt>
                <c:pt idx="8518">
                  <c:v>0.25836599999999998</c:v>
                </c:pt>
                <c:pt idx="8519">
                  <c:v>0.25528999999999991</c:v>
                </c:pt>
                <c:pt idx="8520">
                  <c:v>0.25221499999999997</c:v>
                </c:pt>
                <c:pt idx="8521">
                  <c:v>0.25528999999999991</c:v>
                </c:pt>
                <c:pt idx="8522">
                  <c:v>0.25528999999999991</c:v>
                </c:pt>
                <c:pt idx="8523">
                  <c:v>0.25528999999999991</c:v>
                </c:pt>
                <c:pt idx="8524">
                  <c:v>0.25528999999999991</c:v>
                </c:pt>
                <c:pt idx="8525">
                  <c:v>0.25836599999999998</c:v>
                </c:pt>
                <c:pt idx="8526">
                  <c:v>0.25836599999999998</c:v>
                </c:pt>
                <c:pt idx="8527">
                  <c:v>0.25528999999999991</c:v>
                </c:pt>
                <c:pt idx="8528">
                  <c:v>0.25528999999999991</c:v>
                </c:pt>
                <c:pt idx="8529">
                  <c:v>0.25528999999999991</c:v>
                </c:pt>
                <c:pt idx="8530">
                  <c:v>0.25528999999999991</c:v>
                </c:pt>
                <c:pt idx="8531">
                  <c:v>0.25221499999999997</c:v>
                </c:pt>
                <c:pt idx="8532">
                  <c:v>0.25221499999999997</c:v>
                </c:pt>
                <c:pt idx="8533">
                  <c:v>0.25528999999999991</c:v>
                </c:pt>
                <c:pt idx="8534">
                  <c:v>0.25528999999999991</c:v>
                </c:pt>
                <c:pt idx="8535">
                  <c:v>0.25836599999999998</c:v>
                </c:pt>
                <c:pt idx="8536">
                  <c:v>0.26144200000000006</c:v>
                </c:pt>
                <c:pt idx="8537">
                  <c:v>0.26144200000000006</c:v>
                </c:pt>
                <c:pt idx="8538">
                  <c:v>0.26144200000000006</c:v>
                </c:pt>
                <c:pt idx="8539">
                  <c:v>0.25836599999999998</c:v>
                </c:pt>
                <c:pt idx="8540">
                  <c:v>0.26144200000000006</c:v>
                </c:pt>
                <c:pt idx="8541">
                  <c:v>0.26144200000000006</c:v>
                </c:pt>
                <c:pt idx="8542">
                  <c:v>0.26144200000000006</c:v>
                </c:pt>
                <c:pt idx="8543">
                  <c:v>0.26144200000000006</c:v>
                </c:pt>
                <c:pt idx="8544">
                  <c:v>0.26144200000000006</c:v>
                </c:pt>
                <c:pt idx="8545">
                  <c:v>0.25836599999999998</c:v>
                </c:pt>
                <c:pt idx="8546">
                  <c:v>0.26144200000000006</c:v>
                </c:pt>
                <c:pt idx="8547">
                  <c:v>0.26144200000000006</c:v>
                </c:pt>
                <c:pt idx="8548">
                  <c:v>0.26144200000000006</c:v>
                </c:pt>
                <c:pt idx="8549">
                  <c:v>0.26144200000000006</c:v>
                </c:pt>
                <c:pt idx="8550">
                  <c:v>0.26451799999999992</c:v>
                </c:pt>
                <c:pt idx="8551">
                  <c:v>0.267594</c:v>
                </c:pt>
                <c:pt idx="8552">
                  <c:v>0.267594</c:v>
                </c:pt>
                <c:pt idx="8553">
                  <c:v>0.267594</c:v>
                </c:pt>
                <c:pt idx="8554">
                  <c:v>0.27066899999999994</c:v>
                </c:pt>
                <c:pt idx="8555">
                  <c:v>0.27066899999999994</c:v>
                </c:pt>
                <c:pt idx="8556">
                  <c:v>0.267594</c:v>
                </c:pt>
                <c:pt idx="8557">
                  <c:v>0.26451799999999992</c:v>
                </c:pt>
                <c:pt idx="8558">
                  <c:v>0.267594</c:v>
                </c:pt>
                <c:pt idx="8559">
                  <c:v>0.27066899999999994</c:v>
                </c:pt>
                <c:pt idx="8560">
                  <c:v>0.267594</c:v>
                </c:pt>
                <c:pt idx="8561">
                  <c:v>0.26451799999999992</c:v>
                </c:pt>
                <c:pt idx="8562">
                  <c:v>0.267594</c:v>
                </c:pt>
                <c:pt idx="8563">
                  <c:v>0.27066899999999994</c:v>
                </c:pt>
                <c:pt idx="8564">
                  <c:v>0.27066899999999994</c:v>
                </c:pt>
                <c:pt idx="8565">
                  <c:v>0.267594</c:v>
                </c:pt>
                <c:pt idx="8566">
                  <c:v>0.267594</c:v>
                </c:pt>
                <c:pt idx="8567">
                  <c:v>0.27066899999999994</c:v>
                </c:pt>
                <c:pt idx="8568">
                  <c:v>0.267594</c:v>
                </c:pt>
                <c:pt idx="8569">
                  <c:v>0.267594</c:v>
                </c:pt>
                <c:pt idx="8570">
                  <c:v>0.267594</c:v>
                </c:pt>
                <c:pt idx="8571">
                  <c:v>0.27066899999999994</c:v>
                </c:pt>
                <c:pt idx="8572">
                  <c:v>0.27374500000000002</c:v>
                </c:pt>
                <c:pt idx="8573">
                  <c:v>0.27066899999999994</c:v>
                </c:pt>
                <c:pt idx="8574">
                  <c:v>0.27066899999999994</c:v>
                </c:pt>
                <c:pt idx="8575">
                  <c:v>0.27374500000000002</c:v>
                </c:pt>
                <c:pt idx="8576">
                  <c:v>0.27682100000000009</c:v>
                </c:pt>
                <c:pt idx="8577">
                  <c:v>0.27682100000000009</c:v>
                </c:pt>
                <c:pt idx="8578">
                  <c:v>0.27682100000000009</c:v>
                </c:pt>
                <c:pt idx="8579">
                  <c:v>0.27989699999999995</c:v>
                </c:pt>
                <c:pt idx="8580">
                  <c:v>0.27989699999999995</c:v>
                </c:pt>
                <c:pt idx="8581">
                  <c:v>0.27989699999999995</c:v>
                </c:pt>
                <c:pt idx="8582">
                  <c:v>0.27989699999999995</c:v>
                </c:pt>
                <c:pt idx="8583">
                  <c:v>0.27989699999999995</c:v>
                </c:pt>
                <c:pt idx="8584">
                  <c:v>0.27989699999999995</c:v>
                </c:pt>
                <c:pt idx="8585">
                  <c:v>0.27989699999999995</c:v>
                </c:pt>
                <c:pt idx="8586">
                  <c:v>0.27682100000000009</c:v>
                </c:pt>
                <c:pt idx="8587">
                  <c:v>0.27989699999999995</c:v>
                </c:pt>
                <c:pt idx="8588">
                  <c:v>0.28297200000000011</c:v>
                </c:pt>
                <c:pt idx="8589">
                  <c:v>0.28604799999999997</c:v>
                </c:pt>
                <c:pt idx="8590">
                  <c:v>0.28604799999999997</c:v>
                </c:pt>
                <c:pt idx="8591">
                  <c:v>0.28297200000000011</c:v>
                </c:pt>
                <c:pt idx="8592">
                  <c:v>0.28604799999999997</c:v>
                </c:pt>
                <c:pt idx="8593">
                  <c:v>0.28604799999999997</c:v>
                </c:pt>
                <c:pt idx="8594">
                  <c:v>0.28297200000000011</c:v>
                </c:pt>
                <c:pt idx="8595">
                  <c:v>0.27989699999999995</c:v>
                </c:pt>
                <c:pt idx="8596">
                  <c:v>0.28297200000000011</c:v>
                </c:pt>
                <c:pt idx="8597">
                  <c:v>0.28297200000000011</c:v>
                </c:pt>
                <c:pt idx="8598">
                  <c:v>0.28297200000000011</c:v>
                </c:pt>
                <c:pt idx="8599">
                  <c:v>0.28604799999999997</c:v>
                </c:pt>
                <c:pt idx="8600">
                  <c:v>0.28912400000000005</c:v>
                </c:pt>
                <c:pt idx="8601">
                  <c:v>0.29220000000000013</c:v>
                </c:pt>
                <c:pt idx="8602">
                  <c:v>0.28912400000000005</c:v>
                </c:pt>
                <c:pt idx="8603">
                  <c:v>0.28912400000000005</c:v>
                </c:pt>
                <c:pt idx="8604">
                  <c:v>0.29220000000000013</c:v>
                </c:pt>
                <c:pt idx="8605">
                  <c:v>0.29527599999999998</c:v>
                </c:pt>
                <c:pt idx="8606">
                  <c:v>0.29527599999999998</c:v>
                </c:pt>
                <c:pt idx="8607">
                  <c:v>0.29220000000000013</c:v>
                </c:pt>
                <c:pt idx="8608">
                  <c:v>0.29527599999999998</c:v>
                </c:pt>
                <c:pt idx="8609">
                  <c:v>0.29835099999999992</c:v>
                </c:pt>
                <c:pt idx="8610">
                  <c:v>0.29835099999999992</c:v>
                </c:pt>
                <c:pt idx="8611">
                  <c:v>0.29835099999999992</c:v>
                </c:pt>
                <c:pt idx="8612">
                  <c:v>0.29527599999999998</c:v>
                </c:pt>
                <c:pt idx="8613">
                  <c:v>0.29527599999999998</c:v>
                </c:pt>
                <c:pt idx="8614">
                  <c:v>0.29527599999999998</c:v>
                </c:pt>
                <c:pt idx="8615">
                  <c:v>0.29220000000000013</c:v>
                </c:pt>
                <c:pt idx="8616">
                  <c:v>0.29527599999999998</c:v>
                </c:pt>
                <c:pt idx="8617">
                  <c:v>0.29220000000000013</c:v>
                </c:pt>
                <c:pt idx="8618">
                  <c:v>0.29220000000000013</c:v>
                </c:pt>
                <c:pt idx="8619">
                  <c:v>0.29220000000000013</c:v>
                </c:pt>
                <c:pt idx="8620">
                  <c:v>0.29527599999999998</c:v>
                </c:pt>
                <c:pt idx="8621">
                  <c:v>0.29220000000000013</c:v>
                </c:pt>
                <c:pt idx="8622">
                  <c:v>0.29220000000000013</c:v>
                </c:pt>
                <c:pt idx="8623">
                  <c:v>0.29527599999999998</c:v>
                </c:pt>
                <c:pt idx="8624">
                  <c:v>0.29527599999999998</c:v>
                </c:pt>
                <c:pt idx="8625">
                  <c:v>0.29220000000000013</c:v>
                </c:pt>
                <c:pt idx="8626">
                  <c:v>0.29527599999999998</c:v>
                </c:pt>
                <c:pt idx="8627">
                  <c:v>0.29527599999999998</c:v>
                </c:pt>
                <c:pt idx="8628">
                  <c:v>0.29527599999999998</c:v>
                </c:pt>
                <c:pt idx="8629">
                  <c:v>0.29527599999999998</c:v>
                </c:pt>
                <c:pt idx="8630">
                  <c:v>0.29527599999999998</c:v>
                </c:pt>
                <c:pt idx="8631">
                  <c:v>0.29835099999999992</c:v>
                </c:pt>
                <c:pt idx="8632">
                  <c:v>0.29835099999999992</c:v>
                </c:pt>
                <c:pt idx="8633">
                  <c:v>0.29835099999999992</c:v>
                </c:pt>
                <c:pt idx="8634">
                  <c:v>0.29835099999999992</c:v>
                </c:pt>
                <c:pt idx="8635">
                  <c:v>0.301427</c:v>
                </c:pt>
                <c:pt idx="8636">
                  <c:v>0.30450300000000008</c:v>
                </c:pt>
                <c:pt idx="8637">
                  <c:v>0.30450300000000008</c:v>
                </c:pt>
                <c:pt idx="8638">
                  <c:v>0.30757899999999994</c:v>
                </c:pt>
                <c:pt idx="8639">
                  <c:v>0.30757899999999994</c:v>
                </c:pt>
                <c:pt idx="8640">
                  <c:v>0.30757899999999994</c:v>
                </c:pt>
                <c:pt idx="8641">
                  <c:v>0.30450300000000008</c:v>
                </c:pt>
                <c:pt idx="8642">
                  <c:v>0.301427</c:v>
                </c:pt>
                <c:pt idx="8643">
                  <c:v>0.301427</c:v>
                </c:pt>
                <c:pt idx="8644">
                  <c:v>0.30450300000000008</c:v>
                </c:pt>
                <c:pt idx="8645">
                  <c:v>0.301427</c:v>
                </c:pt>
                <c:pt idx="8646">
                  <c:v>0.30450300000000008</c:v>
                </c:pt>
                <c:pt idx="8647">
                  <c:v>0.30757899999999994</c:v>
                </c:pt>
                <c:pt idx="8648">
                  <c:v>0.30757899999999994</c:v>
                </c:pt>
                <c:pt idx="8649">
                  <c:v>0.30757899999999994</c:v>
                </c:pt>
                <c:pt idx="8650">
                  <c:v>0.30757899999999994</c:v>
                </c:pt>
                <c:pt idx="8651">
                  <c:v>0.30450300000000008</c:v>
                </c:pt>
                <c:pt idx="8652">
                  <c:v>0.30450300000000008</c:v>
                </c:pt>
                <c:pt idx="8653">
                  <c:v>0.30757899999999994</c:v>
                </c:pt>
                <c:pt idx="8654">
                  <c:v>0.30450300000000008</c:v>
                </c:pt>
                <c:pt idx="8655">
                  <c:v>0.30450300000000008</c:v>
                </c:pt>
                <c:pt idx="8656">
                  <c:v>0.30450300000000008</c:v>
                </c:pt>
                <c:pt idx="8657">
                  <c:v>0.30450300000000008</c:v>
                </c:pt>
                <c:pt idx="8658">
                  <c:v>0.30450300000000008</c:v>
                </c:pt>
                <c:pt idx="8659">
                  <c:v>0.301427</c:v>
                </c:pt>
                <c:pt idx="8660">
                  <c:v>0.301427</c:v>
                </c:pt>
                <c:pt idx="8661">
                  <c:v>0.301427</c:v>
                </c:pt>
                <c:pt idx="8662">
                  <c:v>0.30450300000000008</c:v>
                </c:pt>
                <c:pt idx="8663">
                  <c:v>0.301427</c:v>
                </c:pt>
                <c:pt idx="8664">
                  <c:v>0.301427</c:v>
                </c:pt>
                <c:pt idx="8665">
                  <c:v>0.301427</c:v>
                </c:pt>
                <c:pt idx="8666">
                  <c:v>0.301427</c:v>
                </c:pt>
                <c:pt idx="8667">
                  <c:v>0.301427</c:v>
                </c:pt>
                <c:pt idx="8668">
                  <c:v>0.29835099999999992</c:v>
                </c:pt>
                <c:pt idx="8669">
                  <c:v>0.301427</c:v>
                </c:pt>
                <c:pt idx="8670">
                  <c:v>0.301427</c:v>
                </c:pt>
                <c:pt idx="8671">
                  <c:v>0.30450300000000008</c:v>
                </c:pt>
                <c:pt idx="8672">
                  <c:v>0.30757899999999994</c:v>
                </c:pt>
                <c:pt idx="8673">
                  <c:v>0.31065500000000001</c:v>
                </c:pt>
                <c:pt idx="8674">
                  <c:v>0.31065500000000001</c:v>
                </c:pt>
                <c:pt idx="8675">
                  <c:v>0.31065500000000001</c:v>
                </c:pt>
                <c:pt idx="8676">
                  <c:v>0.31372999999999995</c:v>
                </c:pt>
                <c:pt idx="8677">
                  <c:v>0.31680600000000003</c:v>
                </c:pt>
                <c:pt idx="8678">
                  <c:v>0.31372999999999995</c:v>
                </c:pt>
                <c:pt idx="8679">
                  <c:v>0.31372999999999995</c:v>
                </c:pt>
                <c:pt idx="8680">
                  <c:v>0.31372999999999995</c:v>
                </c:pt>
                <c:pt idx="8681">
                  <c:v>0.31065500000000001</c:v>
                </c:pt>
                <c:pt idx="8682">
                  <c:v>0.31065500000000001</c:v>
                </c:pt>
                <c:pt idx="8683">
                  <c:v>0.31065500000000001</c:v>
                </c:pt>
                <c:pt idx="8684">
                  <c:v>0.31372999999999995</c:v>
                </c:pt>
                <c:pt idx="8685">
                  <c:v>0.31372999999999995</c:v>
                </c:pt>
                <c:pt idx="8686">
                  <c:v>0.31372999999999995</c:v>
                </c:pt>
                <c:pt idx="8687">
                  <c:v>0.31372999999999995</c:v>
                </c:pt>
                <c:pt idx="8688">
                  <c:v>0.31680600000000003</c:v>
                </c:pt>
                <c:pt idx="8689">
                  <c:v>0.31988200000000011</c:v>
                </c:pt>
                <c:pt idx="8690">
                  <c:v>0.31988200000000011</c:v>
                </c:pt>
                <c:pt idx="8691">
                  <c:v>0.31988200000000011</c:v>
                </c:pt>
                <c:pt idx="8692">
                  <c:v>0.32295799999999997</c:v>
                </c:pt>
                <c:pt idx="8693">
                  <c:v>0.32603299999999991</c:v>
                </c:pt>
                <c:pt idx="8694">
                  <c:v>0.32910899999999998</c:v>
                </c:pt>
                <c:pt idx="8695">
                  <c:v>0.32603299999999991</c:v>
                </c:pt>
                <c:pt idx="8696">
                  <c:v>0.32603299999999991</c:v>
                </c:pt>
                <c:pt idx="8697">
                  <c:v>0.32295799999999997</c:v>
                </c:pt>
                <c:pt idx="8698">
                  <c:v>0.31988200000000011</c:v>
                </c:pt>
                <c:pt idx="8699">
                  <c:v>0.31988200000000011</c:v>
                </c:pt>
                <c:pt idx="8700">
                  <c:v>0.31988200000000011</c:v>
                </c:pt>
                <c:pt idx="8701">
                  <c:v>0.31988200000000011</c:v>
                </c:pt>
                <c:pt idx="8702">
                  <c:v>0.31988200000000011</c:v>
                </c:pt>
                <c:pt idx="8703">
                  <c:v>0.31988200000000011</c:v>
                </c:pt>
                <c:pt idx="8704">
                  <c:v>0.32295799999999997</c:v>
                </c:pt>
                <c:pt idx="8705">
                  <c:v>0.32603299999999991</c:v>
                </c:pt>
                <c:pt idx="8706">
                  <c:v>0.32910899999999998</c:v>
                </c:pt>
                <c:pt idx="8707">
                  <c:v>0.32910899999999998</c:v>
                </c:pt>
                <c:pt idx="8708">
                  <c:v>0.32910899999999998</c:v>
                </c:pt>
                <c:pt idx="8709">
                  <c:v>0.32603299999999991</c:v>
                </c:pt>
                <c:pt idx="8710">
                  <c:v>0.32603299999999991</c:v>
                </c:pt>
                <c:pt idx="8711">
                  <c:v>0.32295799999999997</c:v>
                </c:pt>
                <c:pt idx="8712">
                  <c:v>0.31988200000000011</c:v>
                </c:pt>
                <c:pt idx="8713">
                  <c:v>0.31680600000000003</c:v>
                </c:pt>
                <c:pt idx="8714">
                  <c:v>0.31988200000000011</c:v>
                </c:pt>
                <c:pt idx="8715">
                  <c:v>0.32295799999999997</c:v>
                </c:pt>
                <c:pt idx="8716">
                  <c:v>0.32295799999999997</c:v>
                </c:pt>
                <c:pt idx="8717">
                  <c:v>0.32603299999999991</c:v>
                </c:pt>
                <c:pt idx="8718">
                  <c:v>0.33218500000000006</c:v>
                </c:pt>
                <c:pt idx="8719">
                  <c:v>0.33218500000000006</c:v>
                </c:pt>
                <c:pt idx="8720">
                  <c:v>0.32910899999999998</c:v>
                </c:pt>
                <c:pt idx="8721">
                  <c:v>0.32603299999999991</c:v>
                </c:pt>
                <c:pt idx="8722">
                  <c:v>0.32910899999999998</c:v>
                </c:pt>
                <c:pt idx="8723">
                  <c:v>0.32603299999999991</c:v>
                </c:pt>
                <c:pt idx="8724">
                  <c:v>0.31988200000000011</c:v>
                </c:pt>
                <c:pt idx="8725">
                  <c:v>0.31680600000000003</c:v>
                </c:pt>
                <c:pt idx="8726">
                  <c:v>0.31680600000000003</c:v>
                </c:pt>
                <c:pt idx="8727">
                  <c:v>0.31680600000000003</c:v>
                </c:pt>
                <c:pt idx="8728">
                  <c:v>0.31372999999999995</c:v>
                </c:pt>
                <c:pt idx="8729">
                  <c:v>0.31680600000000003</c:v>
                </c:pt>
                <c:pt idx="8730">
                  <c:v>0.31988200000000011</c:v>
                </c:pt>
                <c:pt idx="8731">
                  <c:v>0.32295799999999997</c:v>
                </c:pt>
                <c:pt idx="8732">
                  <c:v>0.32295799999999997</c:v>
                </c:pt>
                <c:pt idx="8733">
                  <c:v>0.32295799999999997</c:v>
                </c:pt>
                <c:pt idx="8734">
                  <c:v>0.32295799999999997</c:v>
                </c:pt>
                <c:pt idx="8735">
                  <c:v>0.31988200000000011</c:v>
                </c:pt>
                <c:pt idx="8736">
                  <c:v>0.31988200000000011</c:v>
                </c:pt>
                <c:pt idx="8737">
                  <c:v>0.31988200000000011</c:v>
                </c:pt>
                <c:pt idx="8738">
                  <c:v>0.31988200000000011</c:v>
                </c:pt>
                <c:pt idx="8739">
                  <c:v>0.31988200000000011</c:v>
                </c:pt>
                <c:pt idx="8740">
                  <c:v>0.32295799999999997</c:v>
                </c:pt>
                <c:pt idx="8741">
                  <c:v>0.32603299999999991</c:v>
                </c:pt>
                <c:pt idx="8742">
                  <c:v>0.32603299999999991</c:v>
                </c:pt>
                <c:pt idx="8743">
                  <c:v>0.32603299999999991</c:v>
                </c:pt>
                <c:pt idx="8744">
                  <c:v>0.32910899999999998</c:v>
                </c:pt>
                <c:pt idx="8745">
                  <c:v>0.32910899999999998</c:v>
                </c:pt>
                <c:pt idx="8746">
                  <c:v>0.32910899999999998</c:v>
                </c:pt>
                <c:pt idx="8747">
                  <c:v>0.32603299999999991</c:v>
                </c:pt>
                <c:pt idx="8748">
                  <c:v>0.32603299999999991</c:v>
                </c:pt>
                <c:pt idx="8749">
                  <c:v>0.32603299999999991</c:v>
                </c:pt>
                <c:pt idx="8750">
                  <c:v>0.31988200000000011</c:v>
                </c:pt>
                <c:pt idx="8751">
                  <c:v>0.31680600000000003</c:v>
                </c:pt>
                <c:pt idx="8752">
                  <c:v>0.31988200000000011</c:v>
                </c:pt>
                <c:pt idx="8753">
                  <c:v>0.31988200000000011</c:v>
                </c:pt>
                <c:pt idx="8754">
                  <c:v>0.31988200000000011</c:v>
                </c:pt>
                <c:pt idx="8755">
                  <c:v>0.31988200000000011</c:v>
                </c:pt>
                <c:pt idx="8756">
                  <c:v>0.32295799999999997</c:v>
                </c:pt>
                <c:pt idx="8757">
                  <c:v>0.32603299999999991</c:v>
                </c:pt>
                <c:pt idx="8758">
                  <c:v>0.32910899999999998</c:v>
                </c:pt>
                <c:pt idx="8759">
                  <c:v>0.32910899999999998</c:v>
                </c:pt>
                <c:pt idx="8760">
                  <c:v>0.32910899999999998</c:v>
                </c:pt>
                <c:pt idx="8761">
                  <c:v>0.32910899999999998</c:v>
                </c:pt>
                <c:pt idx="8762">
                  <c:v>0.32910899999999998</c:v>
                </c:pt>
                <c:pt idx="8763">
                  <c:v>0.32910899999999998</c:v>
                </c:pt>
                <c:pt idx="8764">
                  <c:v>0.32910899999999998</c:v>
                </c:pt>
                <c:pt idx="8765">
                  <c:v>0.32910899999999998</c:v>
                </c:pt>
                <c:pt idx="8766">
                  <c:v>0.32910899999999998</c:v>
                </c:pt>
                <c:pt idx="8767">
                  <c:v>0.32910899999999998</c:v>
                </c:pt>
                <c:pt idx="8768">
                  <c:v>0.32910899999999998</c:v>
                </c:pt>
                <c:pt idx="8769">
                  <c:v>0.32910899999999998</c:v>
                </c:pt>
                <c:pt idx="8770">
                  <c:v>0.33218500000000006</c:v>
                </c:pt>
                <c:pt idx="8771">
                  <c:v>0.33526099999999992</c:v>
                </c:pt>
                <c:pt idx="8772">
                  <c:v>0.338337</c:v>
                </c:pt>
                <c:pt idx="8773">
                  <c:v>0.338337</c:v>
                </c:pt>
                <c:pt idx="8774">
                  <c:v>0.34141199999999994</c:v>
                </c:pt>
                <c:pt idx="8775">
                  <c:v>0.34141199999999994</c:v>
                </c:pt>
                <c:pt idx="8776">
                  <c:v>0.34448800000000002</c:v>
                </c:pt>
                <c:pt idx="8777">
                  <c:v>0.34141199999999994</c:v>
                </c:pt>
                <c:pt idx="8778">
                  <c:v>0.338337</c:v>
                </c:pt>
                <c:pt idx="8779">
                  <c:v>0.338337</c:v>
                </c:pt>
                <c:pt idx="8780">
                  <c:v>0.33526099999999992</c:v>
                </c:pt>
                <c:pt idx="8781">
                  <c:v>0.33218500000000006</c:v>
                </c:pt>
                <c:pt idx="8782">
                  <c:v>0.33526099999999992</c:v>
                </c:pt>
                <c:pt idx="8783">
                  <c:v>0.338337</c:v>
                </c:pt>
                <c:pt idx="8784">
                  <c:v>0.34141199999999994</c:v>
                </c:pt>
                <c:pt idx="8785">
                  <c:v>0.34141199999999994</c:v>
                </c:pt>
                <c:pt idx="8786">
                  <c:v>0.34448800000000002</c:v>
                </c:pt>
                <c:pt idx="8787">
                  <c:v>0.3475640000000001</c:v>
                </c:pt>
                <c:pt idx="8788">
                  <c:v>0.3475640000000001</c:v>
                </c:pt>
                <c:pt idx="8789">
                  <c:v>0.34448800000000002</c:v>
                </c:pt>
                <c:pt idx="8790">
                  <c:v>0.34448800000000002</c:v>
                </c:pt>
                <c:pt idx="8791">
                  <c:v>0.34141199999999994</c:v>
                </c:pt>
                <c:pt idx="8792">
                  <c:v>0.34141199999999994</c:v>
                </c:pt>
                <c:pt idx="8793">
                  <c:v>0.34141199999999994</c:v>
                </c:pt>
                <c:pt idx="8794">
                  <c:v>0.34448800000000002</c:v>
                </c:pt>
                <c:pt idx="8795">
                  <c:v>0.3475640000000001</c:v>
                </c:pt>
                <c:pt idx="8796">
                  <c:v>0.34448800000000002</c:v>
                </c:pt>
                <c:pt idx="8797">
                  <c:v>0.34448800000000002</c:v>
                </c:pt>
                <c:pt idx="8798">
                  <c:v>0.3475640000000001</c:v>
                </c:pt>
                <c:pt idx="8799">
                  <c:v>0.35063999999999995</c:v>
                </c:pt>
                <c:pt idx="8800">
                  <c:v>0.35063999999999995</c:v>
                </c:pt>
                <c:pt idx="8801">
                  <c:v>0.35063999999999995</c:v>
                </c:pt>
                <c:pt idx="8802">
                  <c:v>0.35063999999999995</c:v>
                </c:pt>
                <c:pt idx="8803">
                  <c:v>0.35371600000000003</c:v>
                </c:pt>
                <c:pt idx="8804">
                  <c:v>0.35063999999999995</c:v>
                </c:pt>
                <c:pt idx="8805">
                  <c:v>0.35063999999999995</c:v>
                </c:pt>
                <c:pt idx="8806">
                  <c:v>0.35063999999999995</c:v>
                </c:pt>
                <c:pt idx="8807">
                  <c:v>0.35063999999999995</c:v>
                </c:pt>
                <c:pt idx="8808">
                  <c:v>0.3475640000000001</c:v>
                </c:pt>
                <c:pt idx="8809">
                  <c:v>0.34448800000000002</c:v>
                </c:pt>
                <c:pt idx="8810">
                  <c:v>0.34448800000000002</c:v>
                </c:pt>
                <c:pt idx="8811">
                  <c:v>0.3475640000000001</c:v>
                </c:pt>
                <c:pt idx="8812">
                  <c:v>0.3475640000000001</c:v>
                </c:pt>
                <c:pt idx="8813">
                  <c:v>0.35063999999999995</c:v>
                </c:pt>
                <c:pt idx="8814">
                  <c:v>0.35063999999999995</c:v>
                </c:pt>
                <c:pt idx="8815">
                  <c:v>0.3475640000000001</c:v>
                </c:pt>
                <c:pt idx="8816">
                  <c:v>0.3475640000000001</c:v>
                </c:pt>
                <c:pt idx="8817">
                  <c:v>0.35063999999999995</c:v>
                </c:pt>
                <c:pt idx="8818">
                  <c:v>0.3475640000000001</c:v>
                </c:pt>
                <c:pt idx="8819">
                  <c:v>0.34448800000000002</c:v>
                </c:pt>
                <c:pt idx="8820">
                  <c:v>0.34448800000000002</c:v>
                </c:pt>
                <c:pt idx="8821">
                  <c:v>0.3475640000000001</c:v>
                </c:pt>
                <c:pt idx="8822">
                  <c:v>0.35063999999999995</c:v>
                </c:pt>
                <c:pt idx="8823">
                  <c:v>0.35063999999999995</c:v>
                </c:pt>
                <c:pt idx="8824">
                  <c:v>0.35371600000000003</c:v>
                </c:pt>
                <c:pt idx="8825">
                  <c:v>0.35679099999999997</c:v>
                </c:pt>
                <c:pt idx="8826">
                  <c:v>0.35371600000000003</c:v>
                </c:pt>
                <c:pt idx="8827">
                  <c:v>0.35371600000000003</c:v>
                </c:pt>
                <c:pt idx="8828">
                  <c:v>0.35371600000000003</c:v>
                </c:pt>
                <c:pt idx="8829">
                  <c:v>0.35679099999999997</c:v>
                </c:pt>
                <c:pt idx="8830">
                  <c:v>0.35371600000000003</c:v>
                </c:pt>
                <c:pt idx="8831">
                  <c:v>0.35371600000000003</c:v>
                </c:pt>
                <c:pt idx="8832">
                  <c:v>0.35371600000000003</c:v>
                </c:pt>
                <c:pt idx="8833">
                  <c:v>0.35679099999999997</c:v>
                </c:pt>
                <c:pt idx="8834">
                  <c:v>0.35679099999999997</c:v>
                </c:pt>
                <c:pt idx="8835">
                  <c:v>0.35371600000000003</c:v>
                </c:pt>
                <c:pt idx="8836">
                  <c:v>0.35679099999999997</c:v>
                </c:pt>
                <c:pt idx="8837">
                  <c:v>0.35986700000000005</c:v>
                </c:pt>
                <c:pt idx="8838">
                  <c:v>0.36294300000000013</c:v>
                </c:pt>
                <c:pt idx="8839">
                  <c:v>0.35986700000000005</c:v>
                </c:pt>
                <c:pt idx="8840">
                  <c:v>0.35986700000000005</c:v>
                </c:pt>
                <c:pt idx="8841">
                  <c:v>0.35986700000000005</c:v>
                </c:pt>
                <c:pt idx="8842">
                  <c:v>0.35986700000000005</c:v>
                </c:pt>
                <c:pt idx="8843">
                  <c:v>0.35986700000000005</c:v>
                </c:pt>
                <c:pt idx="8844">
                  <c:v>0.35986700000000005</c:v>
                </c:pt>
                <c:pt idx="8845">
                  <c:v>0.35986700000000005</c:v>
                </c:pt>
                <c:pt idx="8846">
                  <c:v>0.36294300000000013</c:v>
                </c:pt>
                <c:pt idx="8847">
                  <c:v>0.36601899999999998</c:v>
                </c:pt>
                <c:pt idx="8848">
                  <c:v>0.36601899999999998</c:v>
                </c:pt>
                <c:pt idx="8849">
                  <c:v>0.36909500000000006</c:v>
                </c:pt>
                <c:pt idx="8850">
                  <c:v>0.37217</c:v>
                </c:pt>
                <c:pt idx="8851">
                  <c:v>0.37524600000000008</c:v>
                </c:pt>
                <c:pt idx="8852">
                  <c:v>0.37524600000000008</c:v>
                </c:pt>
                <c:pt idx="8853">
                  <c:v>0.37217</c:v>
                </c:pt>
                <c:pt idx="8854">
                  <c:v>0.37217</c:v>
                </c:pt>
                <c:pt idx="8855">
                  <c:v>0.37217</c:v>
                </c:pt>
                <c:pt idx="8856">
                  <c:v>0.37217</c:v>
                </c:pt>
                <c:pt idx="8857">
                  <c:v>0.37217</c:v>
                </c:pt>
                <c:pt idx="8858">
                  <c:v>0.37217</c:v>
                </c:pt>
                <c:pt idx="8859">
                  <c:v>0.37217</c:v>
                </c:pt>
                <c:pt idx="8860">
                  <c:v>0.36909500000000006</c:v>
                </c:pt>
                <c:pt idx="8861">
                  <c:v>0.36909500000000006</c:v>
                </c:pt>
                <c:pt idx="8862">
                  <c:v>0.36909500000000006</c:v>
                </c:pt>
                <c:pt idx="8863">
                  <c:v>0.36909500000000006</c:v>
                </c:pt>
                <c:pt idx="8864">
                  <c:v>0.36909500000000006</c:v>
                </c:pt>
                <c:pt idx="8865">
                  <c:v>0.36909500000000006</c:v>
                </c:pt>
                <c:pt idx="8866">
                  <c:v>0.36909500000000006</c:v>
                </c:pt>
                <c:pt idx="8867">
                  <c:v>0.36909500000000006</c:v>
                </c:pt>
                <c:pt idx="8868">
                  <c:v>0.37217</c:v>
                </c:pt>
                <c:pt idx="8869">
                  <c:v>0.36909500000000006</c:v>
                </c:pt>
                <c:pt idx="8870">
                  <c:v>0.36909500000000006</c:v>
                </c:pt>
                <c:pt idx="8871">
                  <c:v>0.37217</c:v>
                </c:pt>
                <c:pt idx="8872">
                  <c:v>0.37217</c:v>
                </c:pt>
                <c:pt idx="8873">
                  <c:v>0.37524600000000008</c:v>
                </c:pt>
                <c:pt idx="8874">
                  <c:v>0.37217</c:v>
                </c:pt>
                <c:pt idx="8875">
                  <c:v>0.37217</c:v>
                </c:pt>
                <c:pt idx="8876">
                  <c:v>0.36909500000000006</c:v>
                </c:pt>
                <c:pt idx="8877">
                  <c:v>0.37217</c:v>
                </c:pt>
                <c:pt idx="8878">
                  <c:v>0.37524600000000008</c:v>
                </c:pt>
                <c:pt idx="8879">
                  <c:v>0.37524600000000008</c:v>
                </c:pt>
                <c:pt idx="8880">
                  <c:v>0.37524600000000008</c:v>
                </c:pt>
                <c:pt idx="8881">
                  <c:v>0.37524600000000008</c:v>
                </c:pt>
                <c:pt idx="8882">
                  <c:v>0.37524600000000008</c:v>
                </c:pt>
                <c:pt idx="8883">
                  <c:v>0.37524600000000008</c:v>
                </c:pt>
                <c:pt idx="8884">
                  <c:v>0.37217</c:v>
                </c:pt>
                <c:pt idx="8885">
                  <c:v>0.36909500000000006</c:v>
                </c:pt>
                <c:pt idx="8886">
                  <c:v>0.36909500000000006</c:v>
                </c:pt>
                <c:pt idx="8887">
                  <c:v>0.36601899999999998</c:v>
                </c:pt>
                <c:pt idx="8888">
                  <c:v>0.36294300000000013</c:v>
                </c:pt>
                <c:pt idx="8889">
                  <c:v>0.36601899999999998</c:v>
                </c:pt>
                <c:pt idx="8890">
                  <c:v>0.36601899999999998</c:v>
                </c:pt>
                <c:pt idx="8891">
                  <c:v>0.36601899999999998</c:v>
                </c:pt>
                <c:pt idx="8892">
                  <c:v>0.36294300000000013</c:v>
                </c:pt>
                <c:pt idx="8893">
                  <c:v>0.36294300000000013</c:v>
                </c:pt>
                <c:pt idx="8894">
                  <c:v>0.36294300000000013</c:v>
                </c:pt>
                <c:pt idx="8895">
                  <c:v>0.36294300000000013</c:v>
                </c:pt>
                <c:pt idx="8896">
                  <c:v>0.35986700000000005</c:v>
                </c:pt>
                <c:pt idx="8897">
                  <c:v>0.35986700000000005</c:v>
                </c:pt>
                <c:pt idx="8898">
                  <c:v>0.36294300000000013</c:v>
                </c:pt>
                <c:pt idx="8899">
                  <c:v>0.36294300000000013</c:v>
                </c:pt>
                <c:pt idx="8900">
                  <c:v>0.35986700000000005</c:v>
                </c:pt>
                <c:pt idx="8901">
                  <c:v>0.36294300000000013</c:v>
                </c:pt>
                <c:pt idx="8902">
                  <c:v>0.36294300000000013</c:v>
                </c:pt>
                <c:pt idx="8903">
                  <c:v>0.35986700000000005</c:v>
                </c:pt>
                <c:pt idx="8904">
                  <c:v>0.35986700000000005</c:v>
                </c:pt>
                <c:pt idx="8905">
                  <c:v>0.35986700000000005</c:v>
                </c:pt>
                <c:pt idx="8906">
                  <c:v>0.35986700000000005</c:v>
                </c:pt>
                <c:pt idx="8907">
                  <c:v>0.35986700000000005</c:v>
                </c:pt>
                <c:pt idx="8908">
                  <c:v>0.35679099999999997</c:v>
                </c:pt>
                <c:pt idx="8909">
                  <c:v>0.35371600000000003</c:v>
                </c:pt>
                <c:pt idx="8910">
                  <c:v>0.35679099999999997</c:v>
                </c:pt>
                <c:pt idx="8911">
                  <c:v>0.35986700000000005</c:v>
                </c:pt>
                <c:pt idx="8912">
                  <c:v>0.35986700000000005</c:v>
                </c:pt>
                <c:pt idx="8913">
                  <c:v>0.35986700000000005</c:v>
                </c:pt>
                <c:pt idx="8914">
                  <c:v>0.35679099999999997</c:v>
                </c:pt>
                <c:pt idx="8915">
                  <c:v>0.35986700000000005</c:v>
                </c:pt>
                <c:pt idx="8916">
                  <c:v>0.35986700000000005</c:v>
                </c:pt>
                <c:pt idx="8917">
                  <c:v>0.35986700000000005</c:v>
                </c:pt>
                <c:pt idx="8918">
                  <c:v>0.35986700000000005</c:v>
                </c:pt>
                <c:pt idx="8919">
                  <c:v>0.36294300000000013</c:v>
                </c:pt>
                <c:pt idx="8920">
                  <c:v>0.36294300000000013</c:v>
                </c:pt>
                <c:pt idx="8921">
                  <c:v>0.35986700000000005</c:v>
                </c:pt>
                <c:pt idx="8922">
                  <c:v>0.35986700000000005</c:v>
                </c:pt>
                <c:pt idx="8923">
                  <c:v>0.35986700000000005</c:v>
                </c:pt>
                <c:pt idx="8924">
                  <c:v>0.36294300000000013</c:v>
                </c:pt>
                <c:pt idx="8925">
                  <c:v>0.36294300000000013</c:v>
                </c:pt>
                <c:pt idx="8926">
                  <c:v>0.36294300000000013</c:v>
                </c:pt>
                <c:pt idx="8927">
                  <c:v>0.36294300000000013</c:v>
                </c:pt>
                <c:pt idx="8928">
                  <c:v>0.36294300000000013</c:v>
                </c:pt>
                <c:pt idx="8929">
                  <c:v>0.36294300000000013</c:v>
                </c:pt>
                <c:pt idx="8930">
                  <c:v>0.36294300000000013</c:v>
                </c:pt>
                <c:pt idx="8931">
                  <c:v>0.36294300000000013</c:v>
                </c:pt>
                <c:pt idx="8932">
                  <c:v>0.36294300000000013</c:v>
                </c:pt>
                <c:pt idx="8933">
                  <c:v>0.35986700000000005</c:v>
                </c:pt>
                <c:pt idx="8934">
                  <c:v>0.36294300000000013</c:v>
                </c:pt>
                <c:pt idx="8935">
                  <c:v>0.36294300000000013</c:v>
                </c:pt>
                <c:pt idx="8936">
                  <c:v>0.36294300000000013</c:v>
                </c:pt>
                <c:pt idx="8937">
                  <c:v>0.36601899999999998</c:v>
                </c:pt>
                <c:pt idx="8938">
                  <c:v>0.36294300000000013</c:v>
                </c:pt>
                <c:pt idx="8939">
                  <c:v>0.36294300000000013</c:v>
                </c:pt>
                <c:pt idx="8940">
                  <c:v>0.36294300000000013</c:v>
                </c:pt>
                <c:pt idx="8941">
                  <c:v>0.36601899999999998</c:v>
                </c:pt>
                <c:pt idx="8942">
                  <c:v>0.36601899999999998</c:v>
                </c:pt>
                <c:pt idx="8943">
                  <c:v>0.36294300000000013</c:v>
                </c:pt>
                <c:pt idx="8944">
                  <c:v>0.35986700000000005</c:v>
                </c:pt>
                <c:pt idx="8945">
                  <c:v>0.35679099999999997</c:v>
                </c:pt>
                <c:pt idx="8946">
                  <c:v>0.35679099999999997</c:v>
                </c:pt>
                <c:pt idx="8947">
                  <c:v>0.35679099999999997</c:v>
                </c:pt>
                <c:pt idx="8948">
                  <c:v>0.35371600000000003</c:v>
                </c:pt>
                <c:pt idx="8949">
                  <c:v>0.35371600000000003</c:v>
                </c:pt>
                <c:pt idx="8950">
                  <c:v>0.35371600000000003</c:v>
                </c:pt>
                <c:pt idx="8951">
                  <c:v>0.35679099999999997</c:v>
                </c:pt>
                <c:pt idx="8952">
                  <c:v>0.35679099999999997</c:v>
                </c:pt>
                <c:pt idx="8953">
                  <c:v>0.35986700000000005</c:v>
                </c:pt>
                <c:pt idx="8954">
                  <c:v>0.36294300000000013</c:v>
                </c:pt>
                <c:pt idx="8955">
                  <c:v>0.36294300000000013</c:v>
                </c:pt>
                <c:pt idx="8956">
                  <c:v>0.36294300000000013</c:v>
                </c:pt>
                <c:pt idx="8957">
                  <c:v>0.35986700000000005</c:v>
                </c:pt>
                <c:pt idx="8958">
                  <c:v>0.36294300000000013</c:v>
                </c:pt>
                <c:pt idx="8959">
                  <c:v>0.36294300000000013</c:v>
                </c:pt>
                <c:pt idx="8960">
                  <c:v>0.36294300000000013</c:v>
                </c:pt>
                <c:pt idx="8961">
                  <c:v>0.36294300000000013</c:v>
                </c:pt>
                <c:pt idx="8962">
                  <c:v>0.36294300000000013</c:v>
                </c:pt>
                <c:pt idx="8963">
                  <c:v>0.35986700000000005</c:v>
                </c:pt>
                <c:pt idx="8964">
                  <c:v>0.35986700000000005</c:v>
                </c:pt>
                <c:pt idx="8965">
                  <c:v>0.36294300000000013</c:v>
                </c:pt>
                <c:pt idx="8966">
                  <c:v>0.36601899999999998</c:v>
                </c:pt>
                <c:pt idx="8967">
                  <c:v>0.36601899999999998</c:v>
                </c:pt>
                <c:pt idx="8968">
                  <c:v>0.36601899999999998</c:v>
                </c:pt>
                <c:pt idx="8969">
                  <c:v>0.36909500000000006</c:v>
                </c:pt>
                <c:pt idx="8970">
                  <c:v>0.36909500000000006</c:v>
                </c:pt>
                <c:pt idx="8971">
                  <c:v>0.36601899999999998</c:v>
                </c:pt>
                <c:pt idx="8972">
                  <c:v>0.36294300000000013</c:v>
                </c:pt>
                <c:pt idx="8973">
                  <c:v>0.36294300000000013</c:v>
                </c:pt>
                <c:pt idx="8974">
                  <c:v>0.36294300000000013</c:v>
                </c:pt>
                <c:pt idx="8975">
                  <c:v>0.36294300000000013</c:v>
                </c:pt>
                <c:pt idx="8976">
                  <c:v>0.36601899999999998</c:v>
                </c:pt>
                <c:pt idx="8977">
                  <c:v>0.36601899999999998</c:v>
                </c:pt>
                <c:pt idx="8978">
                  <c:v>0.36601899999999998</c:v>
                </c:pt>
                <c:pt idx="8979">
                  <c:v>0.36909500000000006</c:v>
                </c:pt>
                <c:pt idx="8980">
                  <c:v>0.37217</c:v>
                </c:pt>
                <c:pt idx="8981">
                  <c:v>0.37524600000000008</c:v>
                </c:pt>
                <c:pt idx="8982">
                  <c:v>0.37832199999999994</c:v>
                </c:pt>
                <c:pt idx="8983">
                  <c:v>0.37524600000000008</c:v>
                </c:pt>
                <c:pt idx="8984">
                  <c:v>0.37832199999999994</c:v>
                </c:pt>
                <c:pt idx="8985">
                  <c:v>0.37832199999999994</c:v>
                </c:pt>
                <c:pt idx="8986">
                  <c:v>0.37524600000000008</c:v>
                </c:pt>
                <c:pt idx="8987">
                  <c:v>0.37217</c:v>
                </c:pt>
                <c:pt idx="8988">
                  <c:v>0.37524600000000008</c:v>
                </c:pt>
                <c:pt idx="8989">
                  <c:v>0.37524600000000008</c:v>
                </c:pt>
                <c:pt idx="8990">
                  <c:v>0.37524600000000008</c:v>
                </c:pt>
                <c:pt idx="8991">
                  <c:v>0.37832199999999994</c:v>
                </c:pt>
                <c:pt idx="8992">
                  <c:v>0.37832199999999994</c:v>
                </c:pt>
                <c:pt idx="8993">
                  <c:v>0.37832199999999994</c:v>
                </c:pt>
                <c:pt idx="8994">
                  <c:v>0.37832199999999994</c:v>
                </c:pt>
                <c:pt idx="8995">
                  <c:v>0.37832199999999994</c:v>
                </c:pt>
                <c:pt idx="8996">
                  <c:v>0.37832199999999994</c:v>
                </c:pt>
                <c:pt idx="8997">
                  <c:v>0.37524600000000008</c:v>
                </c:pt>
                <c:pt idx="8998">
                  <c:v>0.37524600000000008</c:v>
                </c:pt>
                <c:pt idx="8999">
                  <c:v>0.37832199999999994</c:v>
                </c:pt>
                <c:pt idx="9000">
                  <c:v>0.37832199999999994</c:v>
                </c:pt>
                <c:pt idx="9001">
                  <c:v>0.37832199999999994</c:v>
                </c:pt>
                <c:pt idx="9002">
                  <c:v>0.37832199999999994</c:v>
                </c:pt>
                <c:pt idx="9003">
                  <c:v>0.38139800000000001</c:v>
                </c:pt>
                <c:pt idx="9004">
                  <c:v>0.38139800000000001</c:v>
                </c:pt>
                <c:pt idx="9005">
                  <c:v>0.37832199999999994</c:v>
                </c:pt>
                <c:pt idx="9006">
                  <c:v>0.38139800000000001</c:v>
                </c:pt>
                <c:pt idx="9007">
                  <c:v>0.38447299999999995</c:v>
                </c:pt>
                <c:pt idx="9008">
                  <c:v>0.38447299999999995</c:v>
                </c:pt>
                <c:pt idx="9009">
                  <c:v>0.38139800000000001</c:v>
                </c:pt>
                <c:pt idx="9010">
                  <c:v>0.38139800000000001</c:v>
                </c:pt>
                <c:pt idx="9011">
                  <c:v>0.38139800000000001</c:v>
                </c:pt>
                <c:pt idx="9012">
                  <c:v>0.38139800000000001</c:v>
                </c:pt>
                <c:pt idx="9013">
                  <c:v>0.38139800000000001</c:v>
                </c:pt>
                <c:pt idx="9014">
                  <c:v>0.38139800000000001</c:v>
                </c:pt>
                <c:pt idx="9015">
                  <c:v>0.38139800000000001</c:v>
                </c:pt>
                <c:pt idx="9016">
                  <c:v>0.38139800000000001</c:v>
                </c:pt>
                <c:pt idx="9017">
                  <c:v>0.37832199999999994</c:v>
                </c:pt>
                <c:pt idx="9018">
                  <c:v>0.37832199999999994</c:v>
                </c:pt>
                <c:pt idx="9019">
                  <c:v>0.37832199999999994</c:v>
                </c:pt>
                <c:pt idx="9020">
                  <c:v>0.37832199999999994</c:v>
                </c:pt>
                <c:pt idx="9021">
                  <c:v>0.37832199999999994</c:v>
                </c:pt>
                <c:pt idx="9022">
                  <c:v>0.37832199999999994</c:v>
                </c:pt>
                <c:pt idx="9023">
                  <c:v>0.37832199999999994</c:v>
                </c:pt>
                <c:pt idx="9024">
                  <c:v>0.37832199999999994</c:v>
                </c:pt>
                <c:pt idx="9025">
                  <c:v>0.38139800000000001</c:v>
                </c:pt>
                <c:pt idx="9026">
                  <c:v>0.38139800000000001</c:v>
                </c:pt>
                <c:pt idx="9027">
                  <c:v>0.38139800000000001</c:v>
                </c:pt>
                <c:pt idx="9028">
                  <c:v>0.37832199999999994</c:v>
                </c:pt>
                <c:pt idx="9029">
                  <c:v>0.37524600000000008</c:v>
                </c:pt>
                <c:pt idx="9030">
                  <c:v>0.37524600000000008</c:v>
                </c:pt>
                <c:pt idx="9031">
                  <c:v>0.37524600000000008</c:v>
                </c:pt>
                <c:pt idx="9032">
                  <c:v>0.37217</c:v>
                </c:pt>
                <c:pt idx="9033">
                  <c:v>0.37524600000000008</c:v>
                </c:pt>
                <c:pt idx="9034">
                  <c:v>0.37832199999999994</c:v>
                </c:pt>
                <c:pt idx="9035">
                  <c:v>0.37832199999999994</c:v>
                </c:pt>
                <c:pt idx="9036">
                  <c:v>0.37832199999999994</c:v>
                </c:pt>
                <c:pt idx="9037">
                  <c:v>0.38139800000000001</c:v>
                </c:pt>
                <c:pt idx="9038">
                  <c:v>0.38139800000000001</c:v>
                </c:pt>
                <c:pt idx="9039">
                  <c:v>0.37832199999999994</c:v>
                </c:pt>
                <c:pt idx="9040">
                  <c:v>0.37832199999999994</c:v>
                </c:pt>
                <c:pt idx="9041">
                  <c:v>0.38139800000000001</c:v>
                </c:pt>
                <c:pt idx="9042">
                  <c:v>0.38139800000000001</c:v>
                </c:pt>
                <c:pt idx="9043">
                  <c:v>0.38139800000000001</c:v>
                </c:pt>
                <c:pt idx="9044">
                  <c:v>0.38139800000000001</c:v>
                </c:pt>
                <c:pt idx="9045">
                  <c:v>0.38447299999999995</c:v>
                </c:pt>
                <c:pt idx="9046">
                  <c:v>0.38447299999999995</c:v>
                </c:pt>
                <c:pt idx="9047">
                  <c:v>0.38754900000000003</c:v>
                </c:pt>
                <c:pt idx="9048">
                  <c:v>0.38447299999999995</c:v>
                </c:pt>
                <c:pt idx="9049">
                  <c:v>0.38447299999999995</c:v>
                </c:pt>
                <c:pt idx="9050">
                  <c:v>0.38447299999999995</c:v>
                </c:pt>
                <c:pt idx="9051">
                  <c:v>0.38139800000000001</c:v>
                </c:pt>
                <c:pt idx="9052">
                  <c:v>0.38447299999999995</c:v>
                </c:pt>
                <c:pt idx="9053">
                  <c:v>0.39062500000000011</c:v>
                </c:pt>
                <c:pt idx="9054">
                  <c:v>0.39062500000000011</c:v>
                </c:pt>
                <c:pt idx="9055">
                  <c:v>0.39062500000000011</c:v>
                </c:pt>
                <c:pt idx="9056">
                  <c:v>0.39062500000000011</c:v>
                </c:pt>
                <c:pt idx="9057">
                  <c:v>0.39370099999999997</c:v>
                </c:pt>
                <c:pt idx="9058">
                  <c:v>0.39370099999999997</c:v>
                </c:pt>
                <c:pt idx="9059">
                  <c:v>0.39370099999999997</c:v>
                </c:pt>
                <c:pt idx="9060">
                  <c:v>0.39677700000000005</c:v>
                </c:pt>
                <c:pt idx="9061">
                  <c:v>0.39677700000000005</c:v>
                </c:pt>
                <c:pt idx="9062">
                  <c:v>0.39370099999999997</c:v>
                </c:pt>
                <c:pt idx="9063">
                  <c:v>0.39370099999999997</c:v>
                </c:pt>
                <c:pt idx="9064">
                  <c:v>0.39677700000000005</c:v>
                </c:pt>
                <c:pt idx="9065">
                  <c:v>0.39985199999999999</c:v>
                </c:pt>
                <c:pt idx="9066">
                  <c:v>0.39985199999999999</c:v>
                </c:pt>
                <c:pt idx="9067">
                  <c:v>0.39677700000000005</c:v>
                </c:pt>
                <c:pt idx="9068">
                  <c:v>0.39985199999999999</c:v>
                </c:pt>
                <c:pt idx="9069">
                  <c:v>0.39985199999999999</c:v>
                </c:pt>
                <c:pt idx="9070">
                  <c:v>0.39677700000000005</c:v>
                </c:pt>
                <c:pt idx="9071">
                  <c:v>0.39985199999999999</c:v>
                </c:pt>
                <c:pt idx="9072">
                  <c:v>0.40292800000000006</c:v>
                </c:pt>
                <c:pt idx="9073">
                  <c:v>0.39985199999999999</c:v>
                </c:pt>
                <c:pt idx="9074">
                  <c:v>0.40292800000000006</c:v>
                </c:pt>
                <c:pt idx="9075">
                  <c:v>0.40600399999999992</c:v>
                </c:pt>
                <c:pt idx="9076">
                  <c:v>0.40292800000000006</c:v>
                </c:pt>
                <c:pt idx="9077">
                  <c:v>0.40292800000000006</c:v>
                </c:pt>
                <c:pt idx="9078">
                  <c:v>0.40292800000000006</c:v>
                </c:pt>
                <c:pt idx="9079">
                  <c:v>0.40600399999999992</c:v>
                </c:pt>
                <c:pt idx="9080">
                  <c:v>0.40600399999999992</c:v>
                </c:pt>
                <c:pt idx="9081">
                  <c:v>0.40600399999999992</c:v>
                </c:pt>
                <c:pt idx="9082">
                  <c:v>0.40600399999999992</c:v>
                </c:pt>
                <c:pt idx="9083">
                  <c:v>0.40600399999999992</c:v>
                </c:pt>
                <c:pt idx="9084">
                  <c:v>0.40600399999999992</c:v>
                </c:pt>
                <c:pt idx="9085">
                  <c:v>0.40292800000000006</c:v>
                </c:pt>
                <c:pt idx="9086">
                  <c:v>0.40600399999999992</c:v>
                </c:pt>
                <c:pt idx="9087">
                  <c:v>0.40600399999999992</c:v>
                </c:pt>
                <c:pt idx="9088">
                  <c:v>0.40600399999999992</c:v>
                </c:pt>
                <c:pt idx="9089">
                  <c:v>0.40600399999999992</c:v>
                </c:pt>
                <c:pt idx="9090">
                  <c:v>0.40600399999999992</c:v>
                </c:pt>
                <c:pt idx="9091">
                  <c:v>0.40600399999999992</c:v>
                </c:pt>
                <c:pt idx="9092">
                  <c:v>0.40292800000000006</c:v>
                </c:pt>
                <c:pt idx="9093">
                  <c:v>0.39985199999999999</c:v>
                </c:pt>
                <c:pt idx="9094">
                  <c:v>0.39985199999999999</c:v>
                </c:pt>
                <c:pt idx="9095">
                  <c:v>0.40292800000000006</c:v>
                </c:pt>
                <c:pt idx="9096">
                  <c:v>0.40292800000000006</c:v>
                </c:pt>
                <c:pt idx="9097">
                  <c:v>0.40292800000000006</c:v>
                </c:pt>
                <c:pt idx="9098">
                  <c:v>0.40600399999999992</c:v>
                </c:pt>
                <c:pt idx="9099">
                  <c:v>0.40600399999999992</c:v>
                </c:pt>
                <c:pt idx="9100">
                  <c:v>0.40600399999999992</c:v>
                </c:pt>
                <c:pt idx="9101">
                  <c:v>0.40600399999999992</c:v>
                </c:pt>
                <c:pt idx="9102">
                  <c:v>0.40600399999999992</c:v>
                </c:pt>
                <c:pt idx="9103">
                  <c:v>0.40600399999999992</c:v>
                </c:pt>
                <c:pt idx="9104">
                  <c:v>0.40600399999999992</c:v>
                </c:pt>
                <c:pt idx="9105">
                  <c:v>0.40600399999999992</c:v>
                </c:pt>
                <c:pt idx="9106">
                  <c:v>0.40600399999999992</c:v>
                </c:pt>
                <c:pt idx="9107">
                  <c:v>0.40600399999999992</c:v>
                </c:pt>
                <c:pt idx="9108">
                  <c:v>0.40292800000000006</c:v>
                </c:pt>
                <c:pt idx="9109">
                  <c:v>0.40600399999999992</c:v>
                </c:pt>
                <c:pt idx="9110">
                  <c:v>0.40600399999999992</c:v>
                </c:pt>
                <c:pt idx="9111">
                  <c:v>0.40600399999999992</c:v>
                </c:pt>
                <c:pt idx="9112">
                  <c:v>0.40292800000000006</c:v>
                </c:pt>
                <c:pt idx="9113">
                  <c:v>0.40292800000000006</c:v>
                </c:pt>
                <c:pt idx="9114">
                  <c:v>0.40600399999999992</c:v>
                </c:pt>
                <c:pt idx="9115">
                  <c:v>0.40908</c:v>
                </c:pt>
                <c:pt idx="9116">
                  <c:v>0.41215600000000008</c:v>
                </c:pt>
                <c:pt idx="9117">
                  <c:v>0.41215600000000008</c:v>
                </c:pt>
                <c:pt idx="9118">
                  <c:v>0.41215600000000008</c:v>
                </c:pt>
                <c:pt idx="9119">
                  <c:v>0.41523100000000002</c:v>
                </c:pt>
                <c:pt idx="9120">
                  <c:v>0.41215600000000008</c:v>
                </c:pt>
                <c:pt idx="9121">
                  <c:v>0.41215600000000008</c:v>
                </c:pt>
                <c:pt idx="9122">
                  <c:v>0.41215600000000008</c:v>
                </c:pt>
                <c:pt idx="9123">
                  <c:v>0.41215600000000008</c:v>
                </c:pt>
                <c:pt idx="9124">
                  <c:v>0.41215600000000008</c:v>
                </c:pt>
                <c:pt idx="9125">
                  <c:v>0.41523100000000002</c:v>
                </c:pt>
                <c:pt idx="9126">
                  <c:v>0.41523100000000002</c:v>
                </c:pt>
                <c:pt idx="9127">
                  <c:v>0.41215600000000008</c:v>
                </c:pt>
                <c:pt idx="9128">
                  <c:v>0.41215600000000008</c:v>
                </c:pt>
                <c:pt idx="9129">
                  <c:v>0.41215600000000008</c:v>
                </c:pt>
                <c:pt idx="9130">
                  <c:v>0.41215600000000008</c:v>
                </c:pt>
                <c:pt idx="9131">
                  <c:v>0.41215600000000008</c:v>
                </c:pt>
                <c:pt idx="9132">
                  <c:v>0.41523100000000002</c:v>
                </c:pt>
                <c:pt idx="9133">
                  <c:v>0.41523100000000002</c:v>
                </c:pt>
                <c:pt idx="9134">
                  <c:v>0.41523100000000002</c:v>
                </c:pt>
                <c:pt idx="9135">
                  <c:v>0.41523100000000002</c:v>
                </c:pt>
                <c:pt idx="9136">
                  <c:v>0.41215600000000008</c:v>
                </c:pt>
                <c:pt idx="9137">
                  <c:v>0.41215600000000008</c:v>
                </c:pt>
                <c:pt idx="9138">
                  <c:v>0.41215600000000008</c:v>
                </c:pt>
                <c:pt idx="9139">
                  <c:v>0.41215600000000008</c:v>
                </c:pt>
                <c:pt idx="9140">
                  <c:v>0.41523100000000002</c:v>
                </c:pt>
                <c:pt idx="9141">
                  <c:v>0.4183070000000001</c:v>
                </c:pt>
                <c:pt idx="9142">
                  <c:v>0.4183070000000001</c:v>
                </c:pt>
                <c:pt idx="9143">
                  <c:v>0.42138299999999995</c:v>
                </c:pt>
                <c:pt idx="9144">
                  <c:v>0.42445900000000003</c:v>
                </c:pt>
                <c:pt idx="9145">
                  <c:v>0.42445900000000003</c:v>
                </c:pt>
                <c:pt idx="9146">
                  <c:v>0.42138299999999995</c:v>
                </c:pt>
                <c:pt idx="9147">
                  <c:v>0.42138299999999995</c:v>
                </c:pt>
                <c:pt idx="9148">
                  <c:v>0.42445900000000003</c:v>
                </c:pt>
                <c:pt idx="9149">
                  <c:v>0.42753399999999997</c:v>
                </c:pt>
                <c:pt idx="9150">
                  <c:v>0.42445900000000003</c:v>
                </c:pt>
                <c:pt idx="9151">
                  <c:v>0.42445900000000003</c:v>
                </c:pt>
                <c:pt idx="9152">
                  <c:v>0.42753399999999997</c:v>
                </c:pt>
                <c:pt idx="9153">
                  <c:v>0.43061000000000005</c:v>
                </c:pt>
                <c:pt idx="9154">
                  <c:v>0.43061000000000005</c:v>
                </c:pt>
                <c:pt idx="9155">
                  <c:v>0.43061000000000005</c:v>
                </c:pt>
                <c:pt idx="9156">
                  <c:v>0.4336859999999999</c:v>
                </c:pt>
                <c:pt idx="9157">
                  <c:v>0.4336859999999999</c:v>
                </c:pt>
                <c:pt idx="9158">
                  <c:v>0.4336859999999999</c:v>
                </c:pt>
                <c:pt idx="9159">
                  <c:v>0.43676199999999998</c:v>
                </c:pt>
                <c:pt idx="9160">
                  <c:v>0.43676199999999998</c:v>
                </c:pt>
                <c:pt idx="9161">
                  <c:v>0.4336859999999999</c:v>
                </c:pt>
                <c:pt idx="9162">
                  <c:v>0.4336859999999999</c:v>
                </c:pt>
                <c:pt idx="9163">
                  <c:v>0.43676199999999998</c:v>
                </c:pt>
                <c:pt idx="9164">
                  <c:v>0.43983800000000006</c:v>
                </c:pt>
                <c:pt idx="9165">
                  <c:v>0.442913</c:v>
                </c:pt>
                <c:pt idx="9166">
                  <c:v>0.442913</c:v>
                </c:pt>
                <c:pt idx="9167">
                  <c:v>0.442913</c:v>
                </c:pt>
                <c:pt idx="9168">
                  <c:v>0.442913</c:v>
                </c:pt>
                <c:pt idx="9169">
                  <c:v>0.43983800000000006</c:v>
                </c:pt>
                <c:pt idx="9170">
                  <c:v>0.442913</c:v>
                </c:pt>
                <c:pt idx="9171">
                  <c:v>0.442913</c:v>
                </c:pt>
                <c:pt idx="9172">
                  <c:v>0.442913</c:v>
                </c:pt>
                <c:pt idx="9173">
                  <c:v>0.43983800000000006</c:v>
                </c:pt>
                <c:pt idx="9174">
                  <c:v>0.43983800000000006</c:v>
                </c:pt>
                <c:pt idx="9175">
                  <c:v>0.43983800000000006</c:v>
                </c:pt>
                <c:pt idx="9176">
                  <c:v>0.442913</c:v>
                </c:pt>
                <c:pt idx="9177">
                  <c:v>0.44598900000000008</c:v>
                </c:pt>
                <c:pt idx="9178">
                  <c:v>0.45214100000000002</c:v>
                </c:pt>
                <c:pt idx="9179">
                  <c:v>0.45214100000000002</c:v>
                </c:pt>
                <c:pt idx="9180">
                  <c:v>0.45214100000000002</c:v>
                </c:pt>
                <c:pt idx="9181">
                  <c:v>0.44906499999999994</c:v>
                </c:pt>
                <c:pt idx="9182">
                  <c:v>0.44906499999999994</c:v>
                </c:pt>
                <c:pt idx="9183">
                  <c:v>0.44906499999999994</c:v>
                </c:pt>
                <c:pt idx="9184">
                  <c:v>0.44906499999999994</c:v>
                </c:pt>
                <c:pt idx="9185">
                  <c:v>0.44598900000000008</c:v>
                </c:pt>
                <c:pt idx="9186">
                  <c:v>0.44598900000000008</c:v>
                </c:pt>
                <c:pt idx="9187">
                  <c:v>0.44598900000000008</c:v>
                </c:pt>
                <c:pt idx="9188">
                  <c:v>0.44598900000000008</c:v>
                </c:pt>
                <c:pt idx="9189">
                  <c:v>0.44906499999999994</c:v>
                </c:pt>
                <c:pt idx="9190">
                  <c:v>0.44906499999999994</c:v>
                </c:pt>
                <c:pt idx="9191">
                  <c:v>0.44906499999999994</c:v>
                </c:pt>
                <c:pt idx="9192">
                  <c:v>0.44906499999999994</c:v>
                </c:pt>
                <c:pt idx="9193">
                  <c:v>0.44906499999999994</c:v>
                </c:pt>
                <c:pt idx="9194">
                  <c:v>0.44906499999999994</c:v>
                </c:pt>
                <c:pt idx="9195">
                  <c:v>0.44906499999999994</c:v>
                </c:pt>
                <c:pt idx="9196">
                  <c:v>0.44906499999999994</c:v>
                </c:pt>
                <c:pt idx="9197">
                  <c:v>0.44906499999999994</c:v>
                </c:pt>
                <c:pt idx="9198">
                  <c:v>0.44906499999999994</c:v>
                </c:pt>
                <c:pt idx="9199">
                  <c:v>0.44906499999999994</c:v>
                </c:pt>
                <c:pt idx="9200">
                  <c:v>0.45214100000000002</c:v>
                </c:pt>
                <c:pt idx="9201">
                  <c:v>0.45521700000000009</c:v>
                </c:pt>
                <c:pt idx="9202">
                  <c:v>0.45214100000000002</c:v>
                </c:pt>
                <c:pt idx="9203">
                  <c:v>0.45521700000000009</c:v>
                </c:pt>
                <c:pt idx="9204">
                  <c:v>0.45829200000000003</c:v>
                </c:pt>
                <c:pt idx="9205">
                  <c:v>0.45521700000000009</c:v>
                </c:pt>
                <c:pt idx="9206">
                  <c:v>0.45521700000000009</c:v>
                </c:pt>
                <c:pt idx="9207">
                  <c:v>0.45521700000000009</c:v>
                </c:pt>
                <c:pt idx="9208">
                  <c:v>0.45521700000000009</c:v>
                </c:pt>
                <c:pt idx="9209">
                  <c:v>0.45521700000000009</c:v>
                </c:pt>
                <c:pt idx="9210">
                  <c:v>0.45521700000000009</c:v>
                </c:pt>
                <c:pt idx="9211">
                  <c:v>0.45521700000000009</c:v>
                </c:pt>
                <c:pt idx="9212">
                  <c:v>0.45521700000000009</c:v>
                </c:pt>
                <c:pt idx="9213">
                  <c:v>0.45829200000000003</c:v>
                </c:pt>
                <c:pt idx="9214">
                  <c:v>0.45829200000000003</c:v>
                </c:pt>
                <c:pt idx="9215">
                  <c:v>0.46136800000000011</c:v>
                </c:pt>
                <c:pt idx="9216">
                  <c:v>0.46136800000000011</c:v>
                </c:pt>
                <c:pt idx="9217">
                  <c:v>0.46136800000000011</c:v>
                </c:pt>
                <c:pt idx="9218">
                  <c:v>0.46136800000000011</c:v>
                </c:pt>
                <c:pt idx="9219">
                  <c:v>0.46444399999999997</c:v>
                </c:pt>
                <c:pt idx="9220">
                  <c:v>0.46752000000000005</c:v>
                </c:pt>
                <c:pt idx="9221">
                  <c:v>0.46752000000000005</c:v>
                </c:pt>
                <c:pt idx="9222">
                  <c:v>0.46444399999999997</c:v>
                </c:pt>
                <c:pt idx="9223">
                  <c:v>0.46444399999999997</c:v>
                </c:pt>
                <c:pt idx="9224">
                  <c:v>0.47059600000000013</c:v>
                </c:pt>
                <c:pt idx="9225">
                  <c:v>0.47367100000000006</c:v>
                </c:pt>
                <c:pt idx="9226">
                  <c:v>0.47059600000000013</c:v>
                </c:pt>
                <c:pt idx="9227">
                  <c:v>0.47367100000000006</c:v>
                </c:pt>
                <c:pt idx="9228">
                  <c:v>0.479823</c:v>
                </c:pt>
                <c:pt idx="9229">
                  <c:v>0.479823</c:v>
                </c:pt>
                <c:pt idx="9230">
                  <c:v>0.47674699999999992</c:v>
                </c:pt>
                <c:pt idx="9231">
                  <c:v>0.47674699999999992</c:v>
                </c:pt>
                <c:pt idx="9232">
                  <c:v>0.47674699999999992</c:v>
                </c:pt>
                <c:pt idx="9233">
                  <c:v>0.479823</c:v>
                </c:pt>
                <c:pt idx="9234">
                  <c:v>0.47674699999999992</c:v>
                </c:pt>
                <c:pt idx="9235">
                  <c:v>0.47674699999999992</c:v>
                </c:pt>
                <c:pt idx="9236">
                  <c:v>0.47674699999999992</c:v>
                </c:pt>
                <c:pt idx="9237">
                  <c:v>0.47674699999999992</c:v>
                </c:pt>
                <c:pt idx="9238">
                  <c:v>0.47674699999999992</c:v>
                </c:pt>
                <c:pt idx="9239">
                  <c:v>0.479823</c:v>
                </c:pt>
                <c:pt idx="9240">
                  <c:v>0.47674699999999992</c:v>
                </c:pt>
                <c:pt idx="9241">
                  <c:v>0.47674699999999992</c:v>
                </c:pt>
                <c:pt idx="9242">
                  <c:v>0.479823</c:v>
                </c:pt>
                <c:pt idx="9243">
                  <c:v>0.48289900000000008</c:v>
                </c:pt>
                <c:pt idx="9244">
                  <c:v>0.48289900000000008</c:v>
                </c:pt>
                <c:pt idx="9245">
                  <c:v>0.48289900000000008</c:v>
                </c:pt>
                <c:pt idx="9246">
                  <c:v>0.48289900000000008</c:v>
                </c:pt>
                <c:pt idx="9247">
                  <c:v>0.48289900000000008</c:v>
                </c:pt>
                <c:pt idx="9248">
                  <c:v>0.48289900000000008</c:v>
                </c:pt>
                <c:pt idx="9249">
                  <c:v>0.48289900000000008</c:v>
                </c:pt>
                <c:pt idx="9250">
                  <c:v>0.48289900000000008</c:v>
                </c:pt>
                <c:pt idx="9251">
                  <c:v>0.48289900000000008</c:v>
                </c:pt>
                <c:pt idx="9252">
                  <c:v>0.479823</c:v>
                </c:pt>
                <c:pt idx="9253">
                  <c:v>0.48289900000000008</c:v>
                </c:pt>
                <c:pt idx="9254">
                  <c:v>0.48597400000000002</c:v>
                </c:pt>
                <c:pt idx="9255">
                  <c:v>0.48597400000000002</c:v>
                </c:pt>
                <c:pt idx="9256">
                  <c:v>0.48289900000000008</c:v>
                </c:pt>
                <c:pt idx="9257">
                  <c:v>0.48289900000000008</c:v>
                </c:pt>
                <c:pt idx="9258">
                  <c:v>0.48289900000000008</c:v>
                </c:pt>
                <c:pt idx="9259">
                  <c:v>0.479823</c:v>
                </c:pt>
                <c:pt idx="9260">
                  <c:v>0.47674699999999992</c:v>
                </c:pt>
                <c:pt idx="9261">
                  <c:v>0.479823</c:v>
                </c:pt>
                <c:pt idx="9262">
                  <c:v>0.479823</c:v>
                </c:pt>
                <c:pt idx="9263">
                  <c:v>0.479823</c:v>
                </c:pt>
                <c:pt idx="9264">
                  <c:v>0.479823</c:v>
                </c:pt>
                <c:pt idx="9265">
                  <c:v>0.48289900000000008</c:v>
                </c:pt>
                <c:pt idx="9266">
                  <c:v>0.48597400000000002</c:v>
                </c:pt>
                <c:pt idx="9267">
                  <c:v>0.48597400000000002</c:v>
                </c:pt>
                <c:pt idx="9268">
                  <c:v>0.48289900000000008</c:v>
                </c:pt>
                <c:pt idx="9269">
                  <c:v>0.48289900000000008</c:v>
                </c:pt>
                <c:pt idx="9270">
                  <c:v>0.48289900000000008</c:v>
                </c:pt>
                <c:pt idx="9271">
                  <c:v>0.48289900000000008</c:v>
                </c:pt>
                <c:pt idx="9272">
                  <c:v>0.48289900000000008</c:v>
                </c:pt>
                <c:pt idx="9273">
                  <c:v>0.4890500000000001</c:v>
                </c:pt>
                <c:pt idx="9274">
                  <c:v>0.4890500000000001</c:v>
                </c:pt>
                <c:pt idx="9275">
                  <c:v>0.4890500000000001</c:v>
                </c:pt>
                <c:pt idx="9276">
                  <c:v>0.4890500000000001</c:v>
                </c:pt>
                <c:pt idx="9277">
                  <c:v>0.4890500000000001</c:v>
                </c:pt>
                <c:pt idx="9278">
                  <c:v>0.4890500000000001</c:v>
                </c:pt>
                <c:pt idx="9279">
                  <c:v>0.4890500000000001</c:v>
                </c:pt>
                <c:pt idx="9280">
                  <c:v>0.49212599999999995</c:v>
                </c:pt>
                <c:pt idx="9281">
                  <c:v>0.49212599999999995</c:v>
                </c:pt>
                <c:pt idx="9282">
                  <c:v>0.49212599999999995</c:v>
                </c:pt>
                <c:pt idx="9283">
                  <c:v>0.49212599999999995</c:v>
                </c:pt>
                <c:pt idx="9284">
                  <c:v>0.49520200000000003</c:v>
                </c:pt>
                <c:pt idx="9285">
                  <c:v>0.50135300000000005</c:v>
                </c:pt>
                <c:pt idx="9286">
                  <c:v>0.50135300000000005</c:v>
                </c:pt>
                <c:pt idx="9287">
                  <c:v>0.50135300000000005</c:v>
                </c:pt>
                <c:pt idx="9288">
                  <c:v>0.50750499999999998</c:v>
                </c:pt>
                <c:pt idx="9289">
                  <c:v>0.50750499999999998</c:v>
                </c:pt>
                <c:pt idx="9290">
                  <c:v>0.50750499999999998</c:v>
                </c:pt>
                <c:pt idx="9291">
                  <c:v>0.50750499999999998</c:v>
                </c:pt>
                <c:pt idx="9292">
                  <c:v>0.51058100000000006</c:v>
                </c:pt>
                <c:pt idx="9293">
                  <c:v>0.51058100000000006</c:v>
                </c:pt>
                <c:pt idx="9294">
                  <c:v>0.51058100000000006</c:v>
                </c:pt>
                <c:pt idx="9295">
                  <c:v>0.51365699999999992</c:v>
                </c:pt>
                <c:pt idx="9296">
                  <c:v>0.51673200000000008</c:v>
                </c:pt>
                <c:pt idx="9297">
                  <c:v>0.51673200000000008</c:v>
                </c:pt>
                <c:pt idx="9298">
                  <c:v>0.51673200000000008</c:v>
                </c:pt>
                <c:pt idx="9299">
                  <c:v>0.51673200000000008</c:v>
                </c:pt>
                <c:pt idx="9300">
                  <c:v>0.51673200000000008</c:v>
                </c:pt>
                <c:pt idx="9301">
                  <c:v>0.51365699999999992</c:v>
                </c:pt>
                <c:pt idx="9302">
                  <c:v>0.51365699999999992</c:v>
                </c:pt>
                <c:pt idx="9303">
                  <c:v>0.51365699999999992</c:v>
                </c:pt>
                <c:pt idx="9304">
                  <c:v>0.51673200000000008</c:v>
                </c:pt>
                <c:pt idx="9305">
                  <c:v>0.51365699999999992</c:v>
                </c:pt>
                <c:pt idx="9306">
                  <c:v>0.51365699999999992</c:v>
                </c:pt>
                <c:pt idx="9307">
                  <c:v>0.51673200000000008</c:v>
                </c:pt>
                <c:pt idx="9308">
                  <c:v>0.51673200000000008</c:v>
                </c:pt>
                <c:pt idx="9309">
                  <c:v>0.51058100000000006</c:v>
                </c:pt>
                <c:pt idx="9310">
                  <c:v>0.51058100000000006</c:v>
                </c:pt>
                <c:pt idx="9311">
                  <c:v>0.51058100000000006</c:v>
                </c:pt>
                <c:pt idx="9312">
                  <c:v>0.51365699999999992</c:v>
                </c:pt>
                <c:pt idx="9313">
                  <c:v>0.51058100000000006</c:v>
                </c:pt>
                <c:pt idx="9314">
                  <c:v>0.50750499999999998</c:v>
                </c:pt>
                <c:pt idx="9315">
                  <c:v>0.50750499999999998</c:v>
                </c:pt>
                <c:pt idx="9316">
                  <c:v>0.50750499999999998</c:v>
                </c:pt>
                <c:pt idx="9317">
                  <c:v>0.50750499999999998</c:v>
                </c:pt>
                <c:pt idx="9318">
                  <c:v>0.50750499999999998</c:v>
                </c:pt>
                <c:pt idx="9319">
                  <c:v>0.50750499999999998</c:v>
                </c:pt>
                <c:pt idx="9320">
                  <c:v>0.50750499999999998</c:v>
                </c:pt>
                <c:pt idx="9321">
                  <c:v>0.50750499999999998</c:v>
                </c:pt>
                <c:pt idx="9322">
                  <c:v>0.50750499999999998</c:v>
                </c:pt>
                <c:pt idx="9323">
                  <c:v>0.50750499999999998</c:v>
                </c:pt>
                <c:pt idx="9324">
                  <c:v>0.50750499999999998</c:v>
                </c:pt>
                <c:pt idx="9325">
                  <c:v>0.50750499999999998</c:v>
                </c:pt>
                <c:pt idx="9326">
                  <c:v>0.51058100000000006</c:v>
                </c:pt>
                <c:pt idx="9327">
                  <c:v>0.51058100000000006</c:v>
                </c:pt>
                <c:pt idx="9328">
                  <c:v>0.51058100000000006</c:v>
                </c:pt>
                <c:pt idx="9329">
                  <c:v>0.51365699999999992</c:v>
                </c:pt>
                <c:pt idx="9330">
                  <c:v>0.51365699999999992</c:v>
                </c:pt>
                <c:pt idx="9331">
                  <c:v>0.51365699999999992</c:v>
                </c:pt>
                <c:pt idx="9332">
                  <c:v>0.51365699999999992</c:v>
                </c:pt>
                <c:pt idx="9333">
                  <c:v>0.51365699999999992</c:v>
                </c:pt>
                <c:pt idx="9334">
                  <c:v>0.51365699999999992</c:v>
                </c:pt>
                <c:pt idx="9335">
                  <c:v>0.51058100000000006</c:v>
                </c:pt>
                <c:pt idx="9336">
                  <c:v>0.51058100000000006</c:v>
                </c:pt>
                <c:pt idx="9337">
                  <c:v>0.51365699999999992</c:v>
                </c:pt>
                <c:pt idx="9338">
                  <c:v>0.51673200000000008</c:v>
                </c:pt>
                <c:pt idx="9339">
                  <c:v>0.51673200000000008</c:v>
                </c:pt>
                <c:pt idx="9340">
                  <c:v>0.51365699999999992</c:v>
                </c:pt>
                <c:pt idx="9341">
                  <c:v>0.51673200000000008</c:v>
                </c:pt>
                <c:pt idx="9342">
                  <c:v>0.51673200000000008</c:v>
                </c:pt>
                <c:pt idx="9343">
                  <c:v>0.51673200000000008</c:v>
                </c:pt>
                <c:pt idx="9344">
                  <c:v>0.51673200000000008</c:v>
                </c:pt>
                <c:pt idx="9345">
                  <c:v>0.51673200000000008</c:v>
                </c:pt>
                <c:pt idx="9346">
                  <c:v>0.51980799999999994</c:v>
                </c:pt>
                <c:pt idx="9347">
                  <c:v>0.52288400000000002</c:v>
                </c:pt>
                <c:pt idx="9348">
                  <c:v>0.52596000000000009</c:v>
                </c:pt>
                <c:pt idx="9349">
                  <c:v>0.52903500000000003</c:v>
                </c:pt>
                <c:pt idx="9350">
                  <c:v>0.52903500000000003</c:v>
                </c:pt>
                <c:pt idx="9351">
                  <c:v>0.52903500000000003</c:v>
                </c:pt>
                <c:pt idx="9352">
                  <c:v>0.52903500000000003</c:v>
                </c:pt>
                <c:pt idx="9353">
                  <c:v>0.52903500000000003</c:v>
                </c:pt>
                <c:pt idx="9354">
                  <c:v>0.52903500000000003</c:v>
                </c:pt>
                <c:pt idx="9355">
                  <c:v>0.52903500000000003</c:v>
                </c:pt>
                <c:pt idx="9356">
                  <c:v>0.52903500000000003</c:v>
                </c:pt>
                <c:pt idx="9357">
                  <c:v>0.52903500000000003</c:v>
                </c:pt>
                <c:pt idx="9358">
                  <c:v>0.52903500000000003</c:v>
                </c:pt>
                <c:pt idx="9359">
                  <c:v>0.52596000000000009</c:v>
                </c:pt>
                <c:pt idx="9360">
                  <c:v>0.52596000000000009</c:v>
                </c:pt>
                <c:pt idx="9361">
                  <c:v>0.52596000000000009</c:v>
                </c:pt>
                <c:pt idx="9362">
                  <c:v>0.52596000000000009</c:v>
                </c:pt>
                <c:pt idx="9363">
                  <c:v>0.52596000000000009</c:v>
                </c:pt>
                <c:pt idx="9364">
                  <c:v>0.52903500000000003</c:v>
                </c:pt>
                <c:pt idx="9365">
                  <c:v>0.52903500000000003</c:v>
                </c:pt>
                <c:pt idx="9366">
                  <c:v>0.52903500000000003</c:v>
                </c:pt>
                <c:pt idx="9367">
                  <c:v>0.52903500000000003</c:v>
                </c:pt>
                <c:pt idx="9368">
                  <c:v>0.53211100000000011</c:v>
                </c:pt>
                <c:pt idx="9369">
                  <c:v>0.53211100000000011</c:v>
                </c:pt>
                <c:pt idx="9370">
                  <c:v>0.53211100000000011</c:v>
                </c:pt>
                <c:pt idx="9371">
                  <c:v>0.53211100000000011</c:v>
                </c:pt>
                <c:pt idx="9372">
                  <c:v>0.53211100000000011</c:v>
                </c:pt>
                <c:pt idx="9373">
                  <c:v>0.53211100000000011</c:v>
                </c:pt>
                <c:pt idx="9374">
                  <c:v>0.53211100000000011</c:v>
                </c:pt>
                <c:pt idx="9375">
                  <c:v>0.53211100000000011</c:v>
                </c:pt>
                <c:pt idx="9376">
                  <c:v>0.53518699999999997</c:v>
                </c:pt>
                <c:pt idx="9377">
                  <c:v>0.53518699999999997</c:v>
                </c:pt>
                <c:pt idx="9378">
                  <c:v>0.53518699999999997</c:v>
                </c:pt>
                <c:pt idx="9379">
                  <c:v>0.53518699999999997</c:v>
                </c:pt>
                <c:pt idx="9380">
                  <c:v>0.53211100000000011</c:v>
                </c:pt>
                <c:pt idx="9381">
                  <c:v>0.53211100000000011</c:v>
                </c:pt>
                <c:pt idx="9382">
                  <c:v>0.53211100000000011</c:v>
                </c:pt>
                <c:pt idx="9383">
                  <c:v>0.53826300000000005</c:v>
                </c:pt>
                <c:pt idx="9384">
                  <c:v>0.53826300000000005</c:v>
                </c:pt>
                <c:pt idx="9385">
                  <c:v>0.53518699999999997</c:v>
                </c:pt>
                <c:pt idx="9386">
                  <c:v>0.53826300000000005</c:v>
                </c:pt>
                <c:pt idx="9387">
                  <c:v>0.53826300000000005</c:v>
                </c:pt>
                <c:pt idx="9388">
                  <c:v>0.53826300000000005</c:v>
                </c:pt>
                <c:pt idx="9389">
                  <c:v>0.53518699999999997</c:v>
                </c:pt>
                <c:pt idx="9390">
                  <c:v>0.53518699999999997</c:v>
                </c:pt>
                <c:pt idx="9391">
                  <c:v>0.53518699999999997</c:v>
                </c:pt>
                <c:pt idx="9392">
                  <c:v>0.53826300000000005</c:v>
                </c:pt>
                <c:pt idx="9393">
                  <c:v>0.54133900000000013</c:v>
                </c:pt>
                <c:pt idx="9394">
                  <c:v>0.54133900000000013</c:v>
                </c:pt>
                <c:pt idx="9395">
                  <c:v>0.54441400000000006</c:v>
                </c:pt>
                <c:pt idx="9396">
                  <c:v>0.54441400000000006</c:v>
                </c:pt>
                <c:pt idx="9397">
                  <c:v>0.54441400000000006</c:v>
                </c:pt>
                <c:pt idx="9398">
                  <c:v>0.54441400000000006</c:v>
                </c:pt>
                <c:pt idx="9399">
                  <c:v>0.54748999999999992</c:v>
                </c:pt>
                <c:pt idx="9400">
                  <c:v>0.54748999999999992</c:v>
                </c:pt>
                <c:pt idx="9401">
                  <c:v>0.54748999999999992</c:v>
                </c:pt>
                <c:pt idx="9402">
                  <c:v>0.550566</c:v>
                </c:pt>
                <c:pt idx="9403">
                  <c:v>0.550566</c:v>
                </c:pt>
                <c:pt idx="9404">
                  <c:v>0.550566</c:v>
                </c:pt>
                <c:pt idx="9405">
                  <c:v>0.550566</c:v>
                </c:pt>
                <c:pt idx="9406">
                  <c:v>0.55364200000000008</c:v>
                </c:pt>
                <c:pt idx="9407">
                  <c:v>0.55364200000000008</c:v>
                </c:pt>
                <c:pt idx="9408">
                  <c:v>0.55364200000000008</c:v>
                </c:pt>
                <c:pt idx="9409">
                  <c:v>0.55364200000000008</c:v>
                </c:pt>
                <c:pt idx="9410">
                  <c:v>0.55364200000000008</c:v>
                </c:pt>
                <c:pt idx="9411">
                  <c:v>0.55364200000000008</c:v>
                </c:pt>
                <c:pt idx="9412">
                  <c:v>0.55364200000000008</c:v>
                </c:pt>
                <c:pt idx="9413">
                  <c:v>0.55364200000000008</c:v>
                </c:pt>
                <c:pt idx="9414">
                  <c:v>0.55364200000000008</c:v>
                </c:pt>
                <c:pt idx="9415">
                  <c:v>0.55364200000000008</c:v>
                </c:pt>
                <c:pt idx="9416">
                  <c:v>0.55364200000000008</c:v>
                </c:pt>
                <c:pt idx="9417">
                  <c:v>0.55671799999999994</c:v>
                </c:pt>
                <c:pt idx="9418">
                  <c:v>0.55671799999999994</c:v>
                </c:pt>
                <c:pt idx="9419">
                  <c:v>0.55671799999999994</c:v>
                </c:pt>
                <c:pt idx="9420">
                  <c:v>0.55671799999999994</c:v>
                </c:pt>
                <c:pt idx="9421">
                  <c:v>0.55671799999999994</c:v>
                </c:pt>
                <c:pt idx="9422">
                  <c:v>0.55671799999999994</c:v>
                </c:pt>
                <c:pt idx="9423">
                  <c:v>0.55671799999999994</c:v>
                </c:pt>
                <c:pt idx="9424">
                  <c:v>0.55671799999999994</c:v>
                </c:pt>
                <c:pt idx="9425">
                  <c:v>0.5597930000000001</c:v>
                </c:pt>
                <c:pt idx="9426">
                  <c:v>0.5597930000000001</c:v>
                </c:pt>
                <c:pt idx="9427">
                  <c:v>0.5597930000000001</c:v>
                </c:pt>
                <c:pt idx="9428">
                  <c:v>0.5597930000000001</c:v>
                </c:pt>
                <c:pt idx="9429">
                  <c:v>0.56594500000000003</c:v>
                </c:pt>
                <c:pt idx="9430">
                  <c:v>0.56594500000000003</c:v>
                </c:pt>
                <c:pt idx="9431">
                  <c:v>0.56594500000000003</c:v>
                </c:pt>
                <c:pt idx="9432">
                  <c:v>0.56594500000000003</c:v>
                </c:pt>
                <c:pt idx="9433">
                  <c:v>0.56594500000000003</c:v>
                </c:pt>
                <c:pt idx="9434">
                  <c:v>0.5597930000000001</c:v>
                </c:pt>
                <c:pt idx="9435">
                  <c:v>0.5597930000000001</c:v>
                </c:pt>
                <c:pt idx="9436">
                  <c:v>0.5597930000000001</c:v>
                </c:pt>
                <c:pt idx="9437">
                  <c:v>0.56286899999999995</c:v>
                </c:pt>
                <c:pt idx="9438">
                  <c:v>0.56286899999999995</c:v>
                </c:pt>
                <c:pt idx="9439">
                  <c:v>0.56286899999999995</c:v>
                </c:pt>
                <c:pt idx="9440">
                  <c:v>0.56286899999999995</c:v>
                </c:pt>
                <c:pt idx="9441">
                  <c:v>0.56902100000000011</c:v>
                </c:pt>
                <c:pt idx="9442">
                  <c:v>0.56902100000000011</c:v>
                </c:pt>
                <c:pt idx="9443">
                  <c:v>0.56902100000000011</c:v>
                </c:pt>
                <c:pt idx="9444">
                  <c:v>0.56902100000000011</c:v>
                </c:pt>
                <c:pt idx="9445">
                  <c:v>0.56902100000000011</c:v>
                </c:pt>
                <c:pt idx="9446">
                  <c:v>0.56902100000000011</c:v>
                </c:pt>
                <c:pt idx="9447">
                  <c:v>0.56902100000000011</c:v>
                </c:pt>
                <c:pt idx="9448">
                  <c:v>0.56902100000000011</c:v>
                </c:pt>
                <c:pt idx="9449">
                  <c:v>0.56902100000000011</c:v>
                </c:pt>
                <c:pt idx="9450">
                  <c:v>0.57209600000000005</c:v>
                </c:pt>
                <c:pt idx="9451">
                  <c:v>0.57209600000000005</c:v>
                </c:pt>
                <c:pt idx="9452">
                  <c:v>0.57209600000000005</c:v>
                </c:pt>
                <c:pt idx="9453">
                  <c:v>0.57209600000000005</c:v>
                </c:pt>
                <c:pt idx="9454">
                  <c:v>0.57209600000000005</c:v>
                </c:pt>
                <c:pt idx="9455">
                  <c:v>0.57517199999999991</c:v>
                </c:pt>
                <c:pt idx="9456">
                  <c:v>0.57517199999999991</c:v>
                </c:pt>
                <c:pt idx="9457">
                  <c:v>0.57517199999999991</c:v>
                </c:pt>
                <c:pt idx="9458">
                  <c:v>0.57824799999999998</c:v>
                </c:pt>
                <c:pt idx="9459">
                  <c:v>0.58132400000000006</c:v>
                </c:pt>
                <c:pt idx="9460">
                  <c:v>0.58132400000000006</c:v>
                </c:pt>
                <c:pt idx="9461">
                  <c:v>0.58439999999999992</c:v>
                </c:pt>
                <c:pt idx="9462">
                  <c:v>0.58439999999999992</c:v>
                </c:pt>
                <c:pt idx="9463">
                  <c:v>0.58439999999999992</c:v>
                </c:pt>
                <c:pt idx="9464">
                  <c:v>0.58439999999999992</c:v>
                </c:pt>
                <c:pt idx="9465">
                  <c:v>0.58439999999999992</c:v>
                </c:pt>
                <c:pt idx="9466">
                  <c:v>0.58439999999999992</c:v>
                </c:pt>
                <c:pt idx="9467">
                  <c:v>0.58439999999999992</c:v>
                </c:pt>
                <c:pt idx="9468">
                  <c:v>0.58439999999999992</c:v>
                </c:pt>
                <c:pt idx="9469">
                  <c:v>0.58439999999999992</c:v>
                </c:pt>
                <c:pt idx="9470">
                  <c:v>0.58439999999999992</c:v>
                </c:pt>
                <c:pt idx="9471">
                  <c:v>0.58439999999999992</c:v>
                </c:pt>
                <c:pt idx="9472">
                  <c:v>0.58439999999999992</c:v>
                </c:pt>
                <c:pt idx="9473">
                  <c:v>0.58439999999999992</c:v>
                </c:pt>
                <c:pt idx="9474">
                  <c:v>0.58439999999999992</c:v>
                </c:pt>
                <c:pt idx="9475">
                  <c:v>0.58439999999999992</c:v>
                </c:pt>
                <c:pt idx="9476">
                  <c:v>0.58132400000000006</c:v>
                </c:pt>
                <c:pt idx="9477">
                  <c:v>0.58132400000000006</c:v>
                </c:pt>
                <c:pt idx="9478">
                  <c:v>0.58439999999999992</c:v>
                </c:pt>
                <c:pt idx="9479">
                  <c:v>0.58747500000000008</c:v>
                </c:pt>
                <c:pt idx="9480">
                  <c:v>0.58439999999999992</c:v>
                </c:pt>
                <c:pt idx="9481">
                  <c:v>0.58132400000000006</c:v>
                </c:pt>
                <c:pt idx="9482">
                  <c:v>0.58439999999999992</c:v>
                </c:pt>
                <c:pt idx="9483">
                  <c:v>0.58439999999999992</c:v>
                </c:pt>
                <c:pt idx="9484">
                  <c:v>0.57824799999999998</c:v>
                </c:pt>
                <c:pt idx="9485">
                  <c:v>0.57824799999999998</c:v>
                </c:pt>
                <c:pt idx="9486">
                  <c:v>0.58439999999999992</c:v>
                </c:pt>
                <c:pt idx="9487">
                  <c:v>0.58439999999999992</c:v>
                </c:pt>
                <c:pt idx="9488">
                  <c:v>0.58132400000000006</c:v>
                </c:pt>
                <c:pt idx="9489">
                  <c:v>0.58132400000000006</c:v>
                </c:pt>
                <c:pt idx="9490">
                  <c:v>0.58439999999999992</c:v>
                </c:pt>
                <c:pt idx="9491">
                  <c:v>0.58747500000000008</c:v>
                </c:pt>
                <c:pt idx="9492">
                  <c:v>0.58747500000000008</c:v>
                </c:pt>
                <c:pt idx="9493">
                  <c:v>0.58747500000000008</c:v>
                </c:pt>
                <c:pt idx="9494">
                  <c:v>0.58747500000000008</c:v>
                </c:pt>
                <c:pt idx="9495">
                  <c:v>0.58747500000000008</c:v>
                </c:pt>
                <c:pt idx="9496">
                  <c:v>0.58747500000000008</c:v>
                </c:pt>
                <c:pt idx="9497">
                  <c:v>0.58747500000000008</c:v>
                </c:pt>
                <c:pt idx="9498">
                  <c:v>0.58747500000000008</c:v>
                </c:pt>
                <c:pt idx="9499">
                  <c:v>0.58747500000000008</c:v>
                </c:pt>
                <c:pt idx="9500">
                  <c:v>0.58747500000000008</c:v>
                </c:pt>
                <c:pt idx="9501">
                  <c:v>0.58747500000000008</c:v>
                </c:pt>
                <c:pt idx="9502">
                  <c:v>0.58747500000000008</c:v>
                </c:pt>
                <c:pt idx="9503">
                  <c:v>0.58747500000000008</c:v>
                </c:pt>
                <c:pt idx="9504">
                  <c:v>0.58747500000000008</c:v>
                </c:pt>
                <c:pt idx="9505">
                  <c:v>0.59055099999999994</c:v>
                </c:pt>
                <c:pt idx="9506">
                  <c:v>0.59055099999999994</c:v>
                </c:pt>
                <c:pt idx="9507">
                  <c:v>0.58747500000000008</c:v>
                </c:pt>
                <c:pt idx="9508">
                  <c:v>0.59055099999999994</c:v>
                </c:pt>
                <c:pt idx="9509">
                  <c:v>0.59055099999999994</c:v>
                </c:pt>
                <c:pt idx="9510">
                  <c:v>0.59362700000000002</c:v>
                </c:pt>
                <c:pt idx="9511">
                  <c:v>0.59362700000000002</c:v>
                </c:pt>
                <c:pt idx="9512">
                  <c:v>0.59670300000000009</c:v>
                </c:pt>
                <c:pt idx="9513">
                  <c:v>0.59670300000000009</c:v>
                </c:pt>
                <c:pt idx="9514">
                  <c:v>0.59670300000000009</c:v>
                </c:pt>
                <c:pt idx="9515">
                  <c:v>0.59977899999999995</c:v>
                </c:pt>
                <c:pt idx="9516">
                  <c:v>0.60285400000000011</c:v>
                </c:pt>
                <c:pt idx="9517">
                  <c:v>0.60285400000000011</c:v>
                </c:pt>
                <c:pt idx="9518">
                  <c:v>0.60285400000000011</c:v>
                </c:pt>
                <c:pt idx="9519">
                  <c:v>0.60285400000000011</c:v>
                </c:pt>
                <c:pt idx="9520">
                  <c:v>0.60285400000000011</c:v>
                </c:pt>
                <c:pt idx="9521">
                  <c:v>0.60285400000000011</c:v>
                </c:pt>
                <c:pt idx="9522">
                  <c:v>0.60285400000000011</c:v>
                </c:pt>
                <c:pt idx="9523">
                  <c:v>0.60285400000000011</c:v>
                </c:pt>
                <c:pt idx="9524">
                  <c:v>0.60592999999999997</c:v>
                </c:pt>
                <c:pt idx="9525">
                  <c:v>0.60592999999999997</c:v>
                </c:pt>
                <c:pt idx="9526">
                  <c:v>0.60592999999999997</c:v>
                </c:pt>
                <c:pt idx="9527">
                  <c:v>0.60592999999999997</c:v>
                </c:pt>
                <c:pt idx="9528">
                  <c:v>0.60592999999999997</c:v>
                </c:pt>
                <c:pt idx="9529">
                  <c:v>0.60285400000000011</c:v>
                </c:pt>
                <c:pt idx="9530">
                  <c:v>0.60285400000000011</c:v>
                </c:pt>
                <c:pt idx="9531">
                  <c:v>0.60285400000000011</c:v>
                </c:pt>
                <c:pt idx="9532">
                  <c:v>0.60285400000000011</c:v>
                </c:pt>
                <c:pt idx="9533">
                  <c:v>0.60285400000000011</c:v>
                </c:pt>
                <c:pt idx="9534">
                  <c:v>0.60285400000000011</c:v>
                </c:pt>
                <c:pt idx="9535">
                  <c:v>0.60285400000000011</c:v>
                </c:pt>
                <c:pt idx="9536">
                  <c:v>0.60285400000000011</c:v>
                </c:pt>
                <c:pt idx="9537">
                  <c:v>0.60285400000000011</c:v>
                </c:pt>
                <c:pt idx="9538">
                  <c:v>0.60285400000000011</c:v>
                </c:pt>
                <c:pt idx="9539">
                  <c:v>0.60285400000000011</c:v>
                </c:pt>
                <c:pt idx="9540">
                  <c:v>0.60285400000000011</c:v>
                </c:pt>
                <c:pt idx="9541">
                  <c:v>0.59670300000000009</c:v>
                </c:pt>
                <c:pt idx="9542">
                  <c:v>0.59670300000000009</c:v>
                </c:pt>
                <c:pt idx="9543">
                  <c:v>0.59977899999999995</c:v>
                </c:pt>
                <c:pt idx="9544">
                  <c:v>0.59670300000000009</c:v>
                </c:pt>
                <c:pt idx="9545">
                  <c:v>0.59362700000000002</c:v>
                </c:pt>
                <c:pt idx="9546">
                  <c:v>0.59362700000000002</c:v>
                </c:pt>
                <c:pt idx="9547">
                  <c:v>0.59670300000000009</c:v>
                </c:pt>
                <c:pt idx="9548">
                  <c:v>0.59670300000000009</c:v>
                </c:pt>
                <c:pt idx="9549">
                  <c:v>0.59362700000000002</c:v>
                </c:pt>
                <c:pt idx="9550">
                  <c:v>0.59362700000000002</c:v>
                </c:pt>
                <c:pt idx="9551">
                  <c:v>0.59670300000000009</c:v>
                </c:pt>
                <c:pt idx="9552">
                  <c:v>0.59362700000000002</c:v>
                </c:pt>
                <c:pt idx="9553">
                  <c:v>0.59362700000000002</c:v>
                </c:pt>
                <c:pt idx="9554">
                  <c:v>0.59362700000000002</c:v>
                </c:pt>
                <c:pt idx="9555">
                  <c:v>0.59670300000000009</c:v>
                </c:pt>
                <c:pt idx="9556">
                  <c:v>0.59977899999999995</c:v>
                </c:pt>
                <c:pt idx="9557">
                  <c:v>0.60592999999999997</c:v>
                </c:pt>
                <c:pt idx="9558">
                  <c:v>0.60592999999999997</c:v>
                </c:pt>
                <c:pt idx="9559">
                  <c:v>0.60592999999999997</c:v>
                </c:pt>
                <c:pt idx="9560">
                  <c:v>0.60592999999999997</c:v>
                </c:pt>
                <c:pt idx="9561">
                  <c:v>0.61208200000000013</c:v>
                </c:pt>
                <c:pt idx="9562">
                  <c:v>0.61208200000000013</c:v>
                </c:pt>
                <c:pt idx="9563">
                  <c:v>0.60900600000000005</c:v>
                </c:pt>
                <c:pt idx="9564">
                  <c:v>0.60900600000000005</c:v>
                </c:pt>
                <c:pt idx="9565">
                  <c:v>0.61515799999999998</c:v>
                </c:pt>
                <c:pt idx="9566">
                  <c:v>0.61823299999999992</c:v>
                </c:pt>
                <c:pt idx="9567">
                  <c:v>0.61823299999999992</c:v>
                </c:pt>
                <c:pt idx="9568">
                  <c:v>0.61515799999999998</c:v>
                </c:pt>
                <c:pt idx="9569">
                  <c:v>0.61823299999999992</c:v>
                </c:pt>
                <c:pt idx="9570">
                  <c:v>0.621309</c:v>
                </c:pt>
                <c:pt idx="9571">
                  <c:v>0.621309</c:v>
                </c:pt>
                <c:pt idx="9572">
                  <c:v>0.621309</c:v>
                </c:pt>
                <c:pt idx="9573">
                  <c:v>0.621309</c:v>
                </c:pt>
                <c:pt idx="9574">
                  <c:v>0.62438500000000008</c:v>
                </c:pt>
                <c:pt idx="9575">
                  <c:v>0.62438500000000008</c:v>
                </c:pt>
                <c:pt idx="9576">
                  <c:v>0.62438500000000008</c:v>
                </c:pt>
                <c:pt idx="9577">
                  <c:v>0.62438500000000008</c:v>
                </c:pt>
                <c:pt idx="9578">
                  <c:v>0.62438500000000008</c:v>
                </c:pt>
                <c:pt idx="9579">
                  <c:v>0.62746099999999994</c:v>
                </c:pt>
                <c:pt idx="9580">
                  <c:v>0.6305360000000001</c:v>
                </c:pt>
                <c:pt idx="9581">
                  <c:v>0.63361199999999995</c:v>
                </c:pt>
                <c:pt idx="9582">
                  <c:v>0.63361199999999995</c:v>
                </c:pt>
                <c:pt idx="9583">
                  <c:v>0.63361199999999995</c:v>
                </c:pt>
                <c:pt idx="9584">
                  <c:v>0.63361199999999995</c:v>
                </c:pt>
                <c:pt idx="9585">
                  <c:v>0.63361199999999995</c:v>
                </c:pt>
                <c:pt idx="9586">
                  <c:v>0.63361199999999995</c:v>
                </c:pt>
                <c:pt idx="9587">
                  <c:v>0.6305360000000001</c:v>
                </c:pt>
                <c:pt idx="9588">
                  <c:v>0.63361199999999995</c:v>
                </c:pt>
                <c:pt idx="9589">
                  <c:v>0.63668800000000003</c:v>
                </c:pt>
                <c:pt idx="9590">
                  <c:v>0.63668800000000003</c:v>
                </c:pt>
                <c:pt idx="9591">
                  <c:v>0.63668800000000003</c:v>
                </c:pt>
                <c:pt idx="9592">
                  <c:v>0.63668800000000003</c:v>
                </c:pt>
                <c:pt idx="9593">
                  <c:v>0.63361199999999995</c:v>
                </c:pt>
                <c:pt idx="9594">
                  <c:v>0.63361199999999995</c:v>
                </c:pt>
                <c:pt idx="9595">
                  <c:v>0.63361199999999995</c:v>
                </c:pt>
                <c:pt idx="9596">
                  <c:v>0.63668800000000003</c:v>
                </c:pt>
                <c:pt idx="9597">
                  <c:v>0.63668800000000003</c:v>
                </c:pt>
                <c:pt idx="9598">
                  <c:v>0.63668800000000003</c:v>
                </c:pt>
                <c:pt idx="9599">
                  <c:v>0.63668800000000003</c:v>
                </c:pt>
                <c:pt idx="9600">
                  <c:v>0.63668800000000003</c:v>
                </c:pt>
                <c:pt idx="9601">
                  <c:v>0.63668800000000003</c:v>
                </c:pt>
                <c:pt idx="9602">
                  <c:v>0.63361199999999995</c:v>
                </c:pt>
                <c:pt idx="9603">
                  <c:v>0.63361199999999995</c:v>
                </c:pt>
                <c:pt idx="9604">
                  <c:v>0.63361199999999995</c:v>
                </c:pt>
                <c:pt idx="9605">
                  <c:v>0.63361199999999995</c:v>
                </c:pt>
                <c:pt idx="9606">
                  <c:v>0.63361199999999995</c:v>
                </c:pt>
                <c:pt idx="9607">
                  <c:v>0.63361199999999995</c:v>
                </c:pt>
                <c:pt idx="9608">
                  <c:v>0.63361199999999995</c:v>
                </c:pt>
                <c:pt idx="9609">
                  <c:v>0.63361199999999995</c:v>
                </c:pt>
                <c:pt idx="9610">
                  <c:v>0.63668800000000003</c:v>
                </c:pt>
                <c:pt idx="9611">
                  <c:v>0.63668800000000003</c:v>
                </c:pt>
                <c:pt idx="9612">
                  <c:v>0.63668800000000003</c:v>
                </c:pt>
                <c:pt idx="9613">
                  <c:v>0.63361199999999995</c:v>
                </c:pt>
                <c:pt idx="9614">
                  <c:v>0.63361199999999995</c:v>
                </c:pt>
                <c:pt idx="9615">
                  <c:v>0.63668800000000003</c:v>
                </c:pt>
                <c:pt idx="9616">
                  <c:v>0.63668800000000003</c:v>
                </c:pt>
                <c:pt idx="9617">
                  <c:v>0.63668800000000003</c:v>
                </c:pt>
                <c:pt idx="9618">
                  <c:v>0.63668800000000003</c:v>
                </c:pt>
                <c:pt idx="9619">
                  <c:v>0.63668800000000003</c:v>
                </c:pt>
                <c:pt idx="9620">
                  <c:v>0.63668800000000003</c:v>
                </c:pt>
                <c:pt idx="9621">
                  <c:v>0.63668800000000003</c:v>
                </c:pt>
                <c:pt idx="9622">
                  <c:v>0.63668800000000003</c:v>
                </c:pt>
                <c:pt idx="9623">
                  <c:v>0.63668800000000003</c:v>
                </c:pt>
                <c:pt idx="9624">
                  <c:v>0.63361199999999995</c:v>
                </c:pt>
                <c:pt idx="9625">
                  <c:v>0.63361199999999995</c:v>
                </c:pt>
                <c:pt idx="9626">
                  <c:v>0.63361199999999995</c:v>
                </c:pt>
                <c:pt idx="9627">
                  <c:v>0.63668800000000003</c:v>
                </c:pt>
                <c:pt idx="9628">
                  <c:v>0.63668800000000003</c:v>
                </c:pt>
                <c:pt idx="9629">
                  <c:v>0.63668800000000003</c:v>
                </c:pt>
                <c:pt idx="9630">
                  <c:v>0.63668800000000003</c:v>
                </c:pt>
                <c:pt idx="9631">
                  <c:v>0.63668800000000003</c:v>
                </c:pt>
                <c:pt idx="9632">
                  <c:v>0.63668800000000003</c:v>
                </c:pt>
                <c:pt idx="9633">
                  <c:v>0.63668800000000003</c:v>
                </c:pt>
                <c:pt idx="9634">
                  <c:v>0.63668800000000003</c:v>
                </c:pt>
                <c:pt idx="9635">
                  <c:v>0.63668800000000003</c:v>
                </c:pt>
                <c:pt idx="9636">
                  <c:v>0.63976400000000011</c:v>
                </c:pt>
                <c:pt idx="9637">
                  <c:v>0.63976400000000011</c:v>
                </c:pt>
                <c:pt idx="9638">
                  <c:v>0.63976400000000011</c:v>
                </c:pt>
                <c:pt idx="9639">
                  <c:v>0.63668800000000003</c:v>
                </c:pt>
                <c:pt idx="9640">
                  <c:v>0.63668800000000003</c:v>
                </c:pt>
                <c:pt idx="9641">
                  <c:v>0.63976400000000011</c:v>
                </c:pt>
                <c:pt idx="9642">
                  <c:v>0.63976400000000011</c:v>
                </c:pt>
                <c:pt idx="9643">
                  <c:v>0.63976400000000011</c:v>
                </c:pt>
                <c:pt idx="9644">
                  <c:v>0.63976400000000011</c:v>
                </c:pt>
                <c:pt idx="9645">
                  <c:v>0.64283999999999997</c:v>
                </c:pt>
                <c:pt idx="9646">
                  <c:v>0.64283999999999997</c:v>
                </c:pt>
                <c:pt idx="9647">
                  <c:v>0.64283999999999997</c:v>
                </c:pt>
                <c:pt idx="9648">
                  <c:v>0.64283999999999997</c:v>
                </c:pt>
                <c:pt idx="9649">
                  <c:v>0.64283999999999997</c:v>
                </c:pt>
                <c:pt idx="9650">
                  <c:v>0.64283999999999997</c:v>
                </c:pt>
                <c:pt idx="9651">
                  <c:v>0.63976400000000011</c:v>
                </c:pt>
                <c:pt idx="9652">
                  <c:v>0.63976400000000011</c:v>
                </c:pt>
                <c:pt idx="9653">
                  <c:v>0.63976400000000011</c:v>
                </c:pt>
                <c:pt idx="9654">
                  <c:v>0.63976400000000011</c:v>
                </c:pt>
                <c:pt idx="9655">
                  <c:v>0.63361199999999995</c:v>
                </c:pt>
                <c:pt idx="9656">
                  <c:v>0.63361199999999995</c:v>
                </c:pt>
                <c:pt idx="9657">
                  <c:v>0.63361199999999995</c:v>
                </c:pt>
                <c:pt idx="9658">
                  <c:v>0.63361199999999995</c:v>
                </c:pt>
                <c:pt idx="9659">
                  <c:v>0.63361199999999995</c:v>
                </c:pt>
                <c:pt idx="9660">
                  <c:v>0.63668800000000003</c:v>
                </c:pt>
                <c:pt idx="9661">
                  <c:v>0.63668800000000003</c:v>
                </c:pt>
                <c:pt idx="9662">
                  <c:v>0.63668800000000003</c:v>
                </c:pt>
                <c:pt idx="9663">
                  <c:v>0.63668800000000003</c:v>
                </c:pt>
                <c:pt idx="9664">
                  <c:v>0.63668800000000003</c:v>
                </c:pt>
                <c:pt idx="9665">
                  <c:v>0.63668800000000003</c:v>
                </c:pt>
                <c:pt idx="9666">
                  <c:v>0.63668800000000003</c:v>
                </c:pt>
                <c:pt idx="9667">
                  <c:v>0.63668800000000003</c:v>
                </c:pt>
                <c:pt idx="9668">
                  <c:v>0.63668800000000003</c:v>
                </c:pt>
                <c:pt idx="9669">
                  <c:v>0.63668800000000003</c:v>
                </c:pt>
                <c:pt idx="9670">
                  <c:v>0.63361199999999995</c:v>
                </c:pt>
                <c:pt idx="9671">
                  <c:v>0.63361199999999995</c:v>
                </c:pt>
                <c:pt idx="9672">
                  <c:v>0.63668800000000003</c:v>
                </c:pt>
                <c:pt idx="9673">
                  <c:v>0.63976400000000011</c:v>
                </c:pt>
                <c:pt idx="9674">
                  <c:v>0.63976400000000011</c:v>
                </c:pt>
                <c:pt idx="9675">
                  <c:v>0.63976400000000011</c:v>
                </c:pt>
                <c:pt idx="9676">
                  <c:v>0.64283999999999997</c:v>
                </c:pt>
                <c:pt idx="9677">
                  <c:v>0.64283999999999997</c:v>
                </c:pt>
                <c:pt idx="9678">
                  <c:v>0.64283999999999997</c:v>
                </c:pt>
                <c:pt idx="9679">
                  <c:v>0.64283999999999997</c:v>
                </c:pt>
                <c:pt idx="9680">
                  <c:v>0.64283999999999997</c:v>
                </c:pt>
                <c:pt idx="9681">
                  <c:v>0.64283999999999997</c:v>
                </c:pt>
                <c:pt idx="9682">
                  <c:v>0.64283999999999997</c:v>
                </c:pt>
                <c:pt idx="9683">
                  <c:v>0.64283999999999997</c:v>
                </c:pt>
                <c:pt idx="9684">
                  <c:v>0.64591499999999991</c:v>
                </c:pt>
                <c:pt idx="9685">
                  <c:v>0.64591499999999991</c:v>
                </c:pt>
                <c:pt idx="9686">
                  <c:v>0.64899099999999998</c:v>
                </c:pt>
                <c:pt idx="9687">
                  <c:v>0.64899099999999998</c:v>
                </c:pt>
                <c:pt idx="9688">
                  <c:v>0.64899099999999998</c:v>
                </c:pt>
                <c:pt idx="9689">
                  <c:v>0.64899099999999998</c:v>
                </c:pt>
                <c:pt idx="9690">
                  <c:v>0.64899099999999998</c:v>
                </c:pt>
                <c:pt idx="9691">
                  <c:v>0.64899099999999998</c:v>
                </c:pt>
                <c:pt idx="9692">
                  <c:v>0.64899099999999998</c:v>
                </c:pt>
                <c:pt idx="9693">
                  <c:v>0.64899099999999998</c:v>
                </c:pt>
                <c:pt idx="9694">
                  <c:v>0.64899099999999998</c:v>
                </c:pt>
                <c:pt idx="9695">
                  <c:v>0.64899099999999998</c:v>
                </c:pt>
                <c:pt idx="9696">
                  <c:v>0.64899099999999998</c:v>
                </c:pt>
                <c:pt idx="9697">
                  <c:v>0.64899099999999998</c:v>
                </c:pt>
                <c:pt idx="9698">
                  <c:v>0.64899099999999998</c:v>
                </c:pt>
                <c:pt idx="9699">
                  <c:v>0.64899099999999998</c:v>
                </c:pt>
                <c:pt idx="9700">
                  <c:v>0.64899099999999998</c:v>
                </c:pt>
                <c:pt idx="9701">
                  <c:v>0.64899099999999998</c:v>
                </c:pt>
                <c:pt idx="9702">
                  <c:v>0.64899099999999998</c:v>
                </c:pt>
                <c:pt idx="9703">
                  <c:v>0.64899099999999998</c:v>
                </c:pt>
                <c:pt idx="9704">
                  <c:v>0.64899099999999998</c:v>
                </c:pt>
                <c:pt idx="9705">
                  <c:v>0.64899099999999998</c:v>
                </c:pt>
                <c:pt idx="9706">
                  <c:v>0.64899099999999998</c:v>
                </c:pt>
                <c:pt idx="9707">
                  <c:v>0.64899099999999998</c:v>
                </c:pt>
                <c:pt idx="9708">
                  <c:v>0.64899099999999998</c:v>
                </c:pt>
                <c:pt idx="9709">
                  <c:v>0.64899099999999998</c:v>
                </c:pt>
                <c:pt idx="9710">
                  <c:v>0.64899099999999998</c:v>
                </c:pt>
                <c:pt idx="9711">
                  <c:v>0.64899099999999998</c:v>
                </c:pt>
                <c:pt idx="9712">
                  <c:v>0.64899099999999998</c:v>
                </c:pt>
                <c:pt idx="9713">
                  <c:v>0.64899099999999998</c:v>
                </c:pt>
                <c:pt idx="9714">
                  <c:v>0.64899099999999998</c:v>
                </c:pt>
                <c:pt idx="9715">
                  <c:v>0.64591499999999991</c:v>
                </c:pt>
                <c:pt idx="9716">
                  <c:v>0.64591499999999991</c:v>
                </c:pt>
                <c:pt idx="9717">
                  <c:v>0.64591499999999991</c:v>
                </c:pt>
                <c:pt idx="9718">
                  <c:v>0.64591499999999991</c:v>
                </c:pt>
                <c:pt idx="9719">
                  <c:v>0.64591499999999991</c:v>
                </c:pt>
                <c:pt idx="9720">
                  <c:v>0.64591499999999991</c:v>
                </c:pt>
                <c:pt idx="9721">
                  <c:v>0.64591499999999991</c:v>
                </c:pt>
                <c:pt idx="9722">
                  <c:v>0.64591499999999991</c:v>
                </c:pt>
                <c:pt idx="9723">
                  <c:v>0.64591499999999991</c:v>
                </c:pt>
                <c:pt idx="9724">
                  <c:v>0.64591499999999991</c:v>
                </c:pt>
                <c:pt idx="9725">
                  <c:v>0.64591499999999991</c:v>
                </c:pt>
                <c:pt idx="9726">
                  <c:v>0.64591499999999991</c:v>
                </c:pt>
                <c:pt idx="9727">
                  <c:v>0.64591499999999991</c:v>
                </c:pt>
                <c:pt idx="9728">
                  <c:v>0.64591499999999991</c:v>
                </c:pt>
                <c:pt idx="9729">
                  <c:v>0.64591499999999991</c:v>
                </c:pt>
                <c:pt idx="9730">
                  <c:v>0.64591499999999991</c:v>
                </c:pt>
                <c:pt idx="9731">
                  <c:v>0.64591499999999991</c:v>
                </c:pt>
                <c:pt idx="9732">
                  <c:v>0.64591499999999991</c:v>
                </c:pt>
                <c:pt idx="9733">
                  <c:v>0.64591499999999991</c:v>
                </c:pt>
                <c:pt idx="9734">
                  <c:v>0.64591499999999991</c:v>
                </c:pt>
                <c:pt idx="9735">
                  <c:v>0.64591499999999991</c:v>
                </c:pt>
                <c:pt idx="9736">
                  <c:v>0.64591499999999991</c:v>
                </c:pt>
                <c:pt idx="9737">
                  <c:v>0.64591499999999991</c:v>
                </c:pt>
                <c:pt idx="9738">
                  <c:v>0.64591499999999991</c:v>
                </c:pt>
                <c:pt idx="9739">
                  <c:v>0.64591499999999991</c:v>
                </c:pt>
                <c:pt idx="9740">
                  <c:v>0.64899099999999998</c:v>
                </c:pt>
                <c:pt idx="9741">
                  <c:v>0.65206700000000006</c:v>
                </c:pt>
                <c:pt idx="9742">
                  <c:v>0.64899099999999998</c:v>
                </c:pt>
                <c:pt idx="9743">
                  <c:v>0.64591499999999991</c:v>
                </c:pt>
                <c:pt idx="9744">
                  <c:v>0.65206700000000006</c:v>
                </c:pt>
                <c:pt idx="9745">
                  <c:v>0.65206700000000006</c:v>
                </c:pt>
                <c:pt idx="9746">
                  <c:v>0.65206700000000006</c:v>
                </c:pt>
                <c:pt idx="9747">
                  <c:v>0.64591499999999991</c:v>
                </c:pt>
                <c:pt idx="9748">
                  <c:v>0.64899099999999998</c:v>
                </c:pt>
                <c:pt idx="9749">
                  <c:v>0.65206700000000006</c:v>
                </c:pt>
                <c:pt idx="9750">
                  <c:v>0.65206700000000006</c:v>
                </c:pt>
                <c:pt idx="9751">
                  <c:v>0.64899099999999998</c:v>
                </c:pt>
                <c:pt idx="9752">
                  <c:v>0.65514299999999992</c:v>
                </c:pt>
                <c:pt idx="9753">
                  <c:v>0.658219</c:v>
                </c:pt>
                <c:pt idx="9754">
                  <c:v>0.658219</c:v>
                </c:pt>
                <c:pt idx="9755">
                  <c:v>0.65514299999999992</c:v>
                </c:pt>
                <c:pt idx="9756">
                  <c:v>0.658219</c:v>
                </c:pt>
                <c:pt idx="9757">
                  <c:v>0.66129399999999994</c:v>
                </c:pt>
                <c:pt idx="9758">
                  <c:v>0.66129399999999994</c:v>
                </c:pt>
                <c:pt idx="9759">
                  <c:v>0.66129399999999994</c:v>
                </c:pt>
                <c:pt idx="9760">
                  <c:v>0.66129399999999994</c:v>
                </c:pt>
                <c:pt idx="9761">
                  <c:v>0.66129399999999994</c:v>
                </c:pt>
                <c:pt idx="9762">
                  <c:v>0.66129399999999994</c:v>
                </c:pt>
                <c:pt idx="9763">
                  <c:v>0.66129399999999994</c:v>
                </c:pt>
                <c:pt idx="9764">
                  <c:v>0.66129399999999994</c:v>
                </c:pt>
                <c:pt idx="9765">
                  <c:v>0.66129399999999994</c:v>
                </c:pt>
                <c:pt idx="9766">
                  <c:v>0.658219</c:v>
                </c:pt>
                <c:pt idx="9767">
                  <c:v>0.658219</c:v>
                </c:pt>
                <c:pt idx="9768">
                  <c:v>0.658219</c:v>
                </c:pt>
                <c:pt idx="9769">
                  <c:v>0.658219</c:v>
                </c:pt>
                <c:pt idx="9770">
                  <c:v>0.658219</c:v>
                </c:pt>
                <c:pt idx="9771">
                  <c:v>0.66129399999999994</c:v>
                </c:pt>
                <c:pt idx="9772">
                  <c:v>0.658219</c:v>
                </c:pt>
                <c:pt idx="9773">
                  <c:v>0.658219</c:v>
                </c:pt>
                <c:pt idx="9774">
                  <c:v>0.66129399999999994</c:v>
                </c:pt>
                <c:pt idx="9775">
                  <c:v>0.66437000000000002</c:v>
                </c:pt>
                <c:pt idx="9776">
                  <c:v>0.66437000000000002</c:v>
                </c:pt>
                <c:pt idx="9777">
                  <c:v>0.66129399999999994</c:v>
                </c:pt>
                <c:pt idx="9778">
                  <c:v>0.66437000000000002</c:v>
                </c:pt>
                <c:pt idx="9779">
                  <c:v>0.66437000000000002</c:v>
                </c:pt>
                <c:pt idx="9780">
                  <c:v>0.66437000000000002</c:v>
                </c:pt>
                <c:pt idx="9781">
                  <c:v>0.66437000000000002</c:v>
                </c:pt>
                <c:pt idx="9782">
                  <c:v>0.66744600000000009</c:v>
                </c:pt>
                <c:pt idx="9783">
                  <c:v>0.66744600000000009</c:v>
                </c:pt>
                <c:pt idx="9784">
                  <c:v>0.66744600000000009</c:v>
                </c:pt>
                <c:pt idx="9785">
                  <c:v>0.66744600000000009</c:v>
                </c:pt>
                <c:pt idx="9786">
                  <c:v>0.66744600000000009</c:v>
                </c:pt>
                <c:pt idx="9787">
                  <c:v>0.66744600000000009</c:v>
                </c:pt>
                <c:pt idx="9788">
                  <c:v>0.66744600000000009</c:v>
                </c:pt>
                <c:pt idx="9789">
                  <c:v>0.66744600000000009</c:v>
                </c:pt>
                <c:pt idx="9790">
                  <c:v>0.66744600000000009</c:v>
                </c:pt>
                <c:pt idx="9791">
                  <c:v>0.66744600000000009</c:v>
                </c:pt>
                <c:pt idx="9792">
                  <c:v>0.66744600000000009</c:v>
                </c:pt>
                <c:pt idx="9793">
                  <c:v>0.66744600000000009</c:v>
                </c:pt>
                <c:pt idx="9794">
                  <c:v>0.66744600000000009</c:v>
                </c:pt>
                <c:pt idx="9795">
                  <c:v>0.66744600000000009</c:v>
                </c:pt>
                <c:pt idx="9796">
                  <c:v>0.67052199999999995</c:v>
                </c:pt>
                <c:pt idx="9797">
                  <c:v>0.67359700000000011</c:v>
                </c:pt>
                <c:pt idx="9798">
                  <c:v>0.67359700000000011</c:v>
                </c:pt>
                <c:pt idx="9799">
                  <c:v>0.67052199999999995</c:v>
                </c:pt>
                <c:pt idx="9800">
                  <c:v>0.67052199999999995</c:v>
                </c:pt>
                <c:pt idx="9801">
                  <c:v>0.67359700000000011</c:v>
                </c:pt>
                <c:pt idx="9802">
                  <c:v>0.67359700000000011</c:v>
                </c:pt>
                <c:pt idx="9803">
                  <c:v>0.67052199999999995</c:v>
                </c:pt>
                <c:pt idx="9804">
                  <c:v>0.67052199999999995</c:v>
                </c:pt>
                <c:pt idx="9805">
                  <c:v>0.67359700000000011</c:v>
                </c:pt>
                <c:pt idx="9806">
                  <c:v>0.67359700000000011</c:v>
                </c:pt>
                <c:pt idx="9807">
                  <c:v>0.67052199999999995</c:v>
                </c:pt>
                <c:pt idx="9808">
                  <c:v>0.67052199999999995</c:v>
                </c:pt>
                <c:pt idx="9809">
                  <c:v>0.67359700000000011</c:v>
                </c:pt>
                <c:pt idx="9810">
                  <c:v>0.67359700000000011</c:v>
                </c:pt>
                <c:pt idx="9811">
                  <c:v>0.67052199999999995</c:v>
                </c:pt>
                <c:pt idx="9812">
                  <c:v>0.66744600000000009</c:v>
                </c:pt>
                <c:pt idx="9813">
                  <c:v>0.66437000000000002</c:v>
                </c:pt>
                <c:pt idx="9814">
                  <c:v>0.66437000000000002</c:v>
                </c:pt>
                <c:pt idx="9815">
                  <c:v>0.66437000000000002</c:v>
                </c:pt>
                <c:pt idx="9816">
                  <c:v>0.66744600000000009</c:v>
                </c:pt>
                <c:pt idx="9817">
                  <c:v>0.66437000000000002</c:v>
                </c:pt>
                <c:pt idx="9818">
                  <c:v>0.66437000000000002</c:v>
                </c:pt>
                <c:pt idx="9819">
                  <c:v>0.66744600000000009</c:v>
                </c:pt>
                <c:pt idx="9820">
                  <c:v>0.67052199999999995</c:v>
                </c:pt>
                <c:pt idx="9821">
                  <c:v>0.66744600000000009</c:v>
                </c:pt>
                <c:pt idx="9822">
                  <c:v>0.66437000000000002</c:v>
                </c:pt>
                <c:pt idx="9823">
                  <c:v>0.66437000000000002</c:v>
                </c:pt>
                <c:pt idx="9824">
                  <c:v>0.66437000000000002</c:v>
                </c:pt>
                <c:pt idx="9825">
                  <c:v>0.66744600000000009</c:v>
                </c:pt>
                <c:pt idx="9826">
                  <c:v>0.66744600000000009</c:v>
                </c:pt>
                <c:pt idx="9827">
                  <c:v>0.66744600000000009</c:v>
                </c:pt>
                <c:pt idx="9828">
                  <c:v>0.67052199999999995</c:v>
                </c:pt>
                <c:pt idx="9829">
                  <c:v>0.67052199999999995</c:v>
                </c:pt>
                <c:pt idx="9830">
                  <c:v>0.67052199999999995</c:v>
                </c:pt>
                <c:pt idx="9831">
                  <c:v>0.67052199999999995</c:v>
                </c:pt>
                <c:pt idx="9832">
                  <c:v>0.67052199999999995</c:v>
                </c:pt>
                <c:pt idx="9833">
                  <c:v>0.67052199999999995</c:v>
                </c:pt>
                <c:pt idx="9834">
                  <c:v>0.67052199999999995</c:v>
                </c:pt>
                <c:pt idx="9835">
                  <c:v>0.67052199999999995</c:v>
                </c:pt>
                <c:pt idx="9836">
                  <c:v>0.66744600000000009</c:v>
                </c:pt>
                <c:pt idx="9837">
                  <c:v>0.66437000000000002</c:v>
                </c:pt>
                <c:pt idx="9838">
                  <c:v>0.66437000000000002</c:v>
                </c:pt>
                <c:pt idx="9839">
                  <c:v>0.66744600000000009</c:v>
                </c:pt>
                <c:pt idx="9840">
                  <c:v>0.66744600000000009</c:v>
                </c:pt>
                <c:pt idx="9841">
                  <c:v>0.66744600000000009</c:v>
                </c:pt>
                <c:pt idx="9842">
                  <c:v>0.66744600000000009</c:v>
                </c:pt>
                <c:pt idx="9843">
                  <c:v>0.67052199999999995</c:v>
                </c:pt>
                <c:pt idx="9844">
                  <c:v>0.67052199999999995</c:v>
                </c:pt>
                <c:pt idx="9845">
                  <c:v>0.66744600000000009</c:v>
                </c:pt>
                <c:pt idx="9846">
                  <c:v>0.66744600000000009</c:v>
                </c:pt>
                <c:pt idx="9847">
                  <c:v>0.66744600000000009</c:v>
                </c:pt>
                <c:pt idx="9848">
                  <c:v>0.66744600000000009</c:v>
                </c:pt>
                <c:pt idx="9849">
                  <c:v>0.66744600000000009</c:v>
                </c:pt>
                <c:pt idx="9850">
                  <c:v>0.67052199999999995</c:v>
                </c:pt>
                <c:pt idx="9851">
                  <c:v>0.67052199999999995</c:v>
                </c:pt>
                <c:pt idx="9852">
                  <c:v>0.67052199999999995</c:v>
                </c:pt>
                <c:pt idx="9853">
                  <c:v>0.67052199999999995</c:v>
                </c:pt>
                <c:pt idx="9854">
                  <c:v>0.67052199999999995</c:v>
                </c:pt>
                <c:pt idx="9855">
                  <c:v>0.67359700000000011</c:v>
                </c:pt>
                <c:pt idx="9856">
                  <c:v>0.67359700000000011</c:v>
                </c:pt>
                <c:pt idx="9857">
                  <c:v>0.67359700000000011</c:v>
                </c:pt>
                <c:pt idx="9858">
                  <c:v>0.67359700000000011</c:v>
                </c:pt>
                <c:pt idx="9859">
                  <c:v>0.67359700000000011</c:v>
                </c:pt>
                <c:pt idx="9860">
                  <c:v>0.67359700000000011</c:v>
                </c:pt>
                <c:pt idx="9861">
                  <c:v>0.67359700000000011</c:v>
                </c:pt>
                <c:pt idx="9862">
                  <c:v>0.67359700000000011</c:v>
                </c:pt>
                <c:pt idx="9863">
                  <c:v>0.67359700000000011</c:v>
                </c:pt>
                <c:pt idx="9864">
                  <c:v>0.67359700000000011</c:v>
                </c:pt>
                <c:pt idx="9865">
                  <c:v>0.67359700000000011</c:v>
                </c:pt>
                <c:pt idx="9866">
                  <c:v>0.67052199999999995</c:v>
                </c:pt>
                <c:pt idx="9867">
                  <c:v>0.67052199999999995</c:v>
                </c:pt>
                <c:pt idx="9868">
                  <c:v>0.67052199999999995</c:v>
                </c:pt>
                <c:pt idx="9869">
                  <c:v>0.67667299999999997</c:v>
                </c:pt>
                <c:pt idx="9870">
                  <c:v>0.67667299999999997</c:v>
                </c:pt>
                <c:pt idx="9871">
                  <c:v>0.67667299999999997</c:v>
                </c:pt>
                <c:pt idx="9872">
                  <c:v>0.67667299999999997</c:v>
                </c:pt>
                <c:pt idx="9873">
                  <c:v>0.67667299999999997</c:v>
                </c:pt>
                <c:pt idx="9874">
                  <c:v>0.67667299999999997</c:v>
                </c:pt>
                <c:pt idx="9875">
                  <c:v>0.67667299999999997</c:v>
                </c:pt>
                <c:pt idx="9876">
                  <c:v>0.67667299999999997</c:v>
                </c:pt>
                <c:pt idx="9877">
                  <c:v>0.67667299999999997</c:v>
                </c:pt>
                <c:pt idx="9878">
                  <c:v>0.67667299999999997</c:v>
                </c:pt>
                <c:pt idx="9879">
                  <c:v>0.67667299999999997</c:v>
                </c:pt>
                <c:pt idx="9880">
                  <c:v>0.67974900000000005</c:v>
                </c:pt>
                <c:pt idx="9881">
                  <c:v>0.68282500000000013</c:v>
                </c:pt>
                <c:pt idx="9882">
                  <c:v>0.68282500000000013</c:v>
                </c:pt>
                <c:pt idx="9883">
                  <c:v>0.67974900000000005</c:v>
                </c:pt>
                <c:pt idx="9884">
                  <c:v>0.67974900000000005</c:v>
                </c:pt>
                <c:pt idx="9885">
                  <c:v>0.68282500000000013</c:v>
                </c:pt>
                <c:pt idx="9886">
                  <c:v>0.68282500000000013</c:v>
                </c:pt>
                <c:pt idx="9887">
                  <c:v>0.68282500000000013</c:v>
                </c:pt>
                <c:pt idx="9888">
                  <c:v>0.68282500000000013</c:v>
                </c:pt>
                <c:pt idx="9889">
                  <c:v>0.68282500000000013</c:v>
                </c:pt>
                <c:pt idx="9890">
                  <c:v>0.68282500000000013</c:v>
                </c:pt>
                <c:pt idx="9891">
                  <c:v>0.68282500000000013</c:v>
                </c:pt>
                <c:pt idx="9892">
                  <c:v>0.68282500000000013</c:v>
                </c:pt>
                <c:pt idx="9893">
                  <c:v>0.68590099999999998</c:v>
                </c:pt>
                <c:pt idx="9894">
                  <c:v>0.68590099999999998</c:v>
                </c:pt>
                <c:pt idx="9895">
                  <c:v>0.68590099999999998</c:v>
                </c:pt>
                <c:pt idx="9896">
                  <c:v>0.68590099999999998</c:v>
                </c:pt>
                <c:pt idx="9897">
                  <c:v>0.68590099999999998</c:v>
                </c:pt>
                <c:pt idx="9898">
                  <c:v>0.68590099999999998</c:v>
                </c:pt>
                <c:pt idx="9899">
                  <c:v>0.68897599999999992</c:v>
                </c:pt>
                <c:pt idx="9900">
                  <c:v>0.68897599999999992</c:v>
                </c:pt>
                <c:pt idx="9901">
                  <c:v>0.68897599999999992</c:v>
                </c:pt>
                <c:pt idx="9902">
                  <c:v>0.68897599999999992</c:v>
                </c:pt>
                <c:pt idx="9903">
                  <c:v>0.68897599999999992</c:v>
                </c:pt>
                <c:pt idx="9904">
                  <c:v>0.692052</c:v>
                </c:pt>
                <c:pt idx="9905">
                  <c:v>0.692052</c:v>
                </c:pt>
                <c:pt idx="9906">
                  <c:v>0.69512800000000008</c:v>
                </c:pt>
                <c:pt idx="9907">
                  <c:v>0.69512800000000008</c:v>
                </c:pt>
                <c:pt idx="9908">
                  <c:v>0.69820399999999994</c:v>
                </c:pt>
                <c:pt idx="9909">
                  <c:v>0.69820399999999994</c:v>
                </c:pt>
                <c:pt idx="9910">
                  <c:v>0.69820399999999994</c:v>
                </c:pt>
                <c:pt idx="9911">
                  <c:v>0.70128000000000001</c:v>
                </c:pt>
                <c:pt idx="9912">
                  <c:v>0.70128000000000001</c:v>
                </c:pt>
                <c:pt idx="9913">
                  <c:v>0.70128000000000001</c:v>
                </c:pt>
                <c:pt idx="9914">
                  <c:v>0.70128000000000001</c:v>
                </c:pt>
                <c:pt idx="9915">
                  <c:v>0.70435499999999995</c:v>
                </c:pt>
                <c:pt idx="9916">
                  <c:v>0.70128000000000001</c:v>
                </c:pt>
                <c:pt idx="9917">
                  <c:v>0.70128000000000001</c:v>
                </c:pt>
                <c:pt idx="9918">
                  <c:v>0.70128000000000001</c:v>
                </c:pt>
                <c:pt idx="9919">
                  <c:v>0.70435499999999995</c:v>
                </c:pt>
                <c:pt idx="9920">
                  <c:v>0.70435499999999995</c:v>
                </c:pt>
                <c:pt idx="9921">
                  <c:v>0.70435499999999995</c:v>
                </c:pt>
                <c:pt idx="9922">
                  <c:v>0.70435499999999995</c:v>
                </c:pt>
                <c:pt idx="9923">
                  <c:v>0.70435499999999995</c:v>
                </c:pt>
                <c:pt idx="9924">
                  <c:v>0.70435499999999995</c:v>
                </c:pt>
                <c:pt idx="9925">
                  <c:v>0.70435499999999995</c:v>
                </c:pt>
                <c:pt idx="9926">
                  <c:v>0.70743100000000003</c:v>
                </c:pt>
                <c:pt idx="9927">
                  <c:v>0.70743100000000003</c:v>
                </c:pt>
                <c:pt idx="9928">
                  <c:v>0.70435499999999995</c:v>
                </c:pt>
                <c:pt idx="9929">
                  <c:v>0.70128000000000001</c:v>
                </c:pt>
                <c:pt idx="9930">
                  <c:v>0.70435499999999995</c:v>
                </c:pt>
                <c:pt idx="9931">
                  <c:v>0.70743100000000003</c:v>
                </c:pt>
                <c:pt idx="9932">
                  <c:v>0.70435499999999995</c:v>
                </c:pt>
                <c:pt idx="9933">
                  <c:v>0.70435499999999995</c:v>
                </c:pt>
                <c:pt idx="9934">
                  <c:v>0.70743100000000003</c:v>
                </c:pt>
                <c:pt idx="9935">
                  <c:v>0.71050700000000011</c:v>
                </c:pt>
                <c:pt idx="9936">
                  <c:v>0.71050700000000011</c:v>
                </c:pt>
                <c:pt idx="9937">
                  <c:v>0.71358299999999997</c:v>
                </c:pt>
                <c:pt idx="9938">
                  <c:v>0.71358299999999997</c:v>
                </c:pt>
                <c:pt idx="9939">
                  <c:v>0.71665799999999991</c:v>
                </c:pt>
                <c:pt idx="9940">
                  <c:v>0.71358299999999997</c:v>
                </c:pt>
                <c:pt idx="9941">
                  <c:v>0.71665799999999991</c:v>
                </c:pt>
                <c:pt idx="9942">
                  <c:v>0.71665799999999991</c:v>
                </c:pt>
                <c:pt idx="9943">
                  <c:v>0.71665799999999991</c:v>
                </c:pt>
                <c:pt idx="9944">
                  <c:v>0.71665799999999991</c:v>
                </c:pt>
                <c:pt idx="9945">
                  <c:v>0.71973399999999998</c:v>
                </c:pt>
                <c:pt idx="9946">
                  <c:v>0.72281000000000006</c:v>
                </c:pt>
                <c:pt idx="9947">
                  <c:v>0.72588599999999992</c:v>
                </c:pt>
                <c:pt idx="9948">
                  <c:v>0.72588599999999992</c:v>
                </c:pt>
                <c:pt idx="9949">
                  <c:v>0.728962</c:v>
                </c:pt>
                <c:pt idx="9950">
                  <c:v>0.728962</c:v>
                </c:pt>
                <c:pt idx="9951">
                  <c:v>0.728962</c:v>
                </c:pt>
                <c:pt idx="9952">
                  <c:v>0.73203699999999994</c:v>
                </c:pt>
                <c:pt idx="9953">
                  <c:v>0.73511300000000002</c:v>
                </c:pt>
                <c:pt idx="9954">
                  <c:v>0.73511300000000002</c:v>
                </c:pt>
                <c:pt idx="9955">
                  <c:v>0.73511300000000002</c:v>
                </c:pt>
                <c:pt idx="9956">
                  <c:v>0.7381890000000001</c:v>
                </c:pt>
                <c:pt idx="9957">
                  <c:v>0.74126499999999995</c:v>
                </c:pt>
                <c:pt idx="9958">
                  <c:v>0.74434100000000003</c:v>
                </c:pt>
                <c:pt idx="9959">
                  <c:v>0.74434100000000003</c:v>
                </c:pt>
                <c:pt idx="9960">
                  <c:v>0.74741599999999997</c:v>
                </c:pt>
                <c:pt idx="9961">
                  <c:v>0.75049200000000005</c:v>
                </c:pt>
                <c:pt idx="9962">
                  <c:v>0.75049200000000005</c:v>
                </c:pt>
                <c:pt idx="9963">
                  <c:v>0.75049200000000005</c:v>
                </c:pt>
                <c:pt idx="9964">
                  <c:v>0.75356800000000013</c:v>
                </c:pt>
                <c:pt idx="9965">
                  <c:v>0.75664399999999998</c:v>
                </c:pt>
                <c:pt idx="9966">
                  <c:v>0.75664399999999998</c:v>
                </c:pt>
                <c:pt idx="9967">
                  <c:v>0.75664399999999998</c:v>
                </c:pt>
                <c:pt idx="9968">
                  <c:v>0.75664399999999998</c:v>
                </c:pt>
                <c:pt idx="9969">
                  <c:v>0.75972000000000006</c:v>
                </c:pt>
                <c:pt idx="9970">
                  <c:v>0.75972000000000006</c:v>
                </c:pt>
                <c:pt idx="9971">
                  <c:v>0.75972000000000006</c:v>
                </c:pt>
                <c:pt idx="9972">
                  <c:v>0.75972000000000006</c:v>
                </c:pt>
                <c:pt idx="9973">
                  <c:v>0.75972000000000006</c:v>
                </c:pt>
                <c:pt idx="9974">
                  <c:v>0.75972000000000006</c:v>
                </c:pt>
                <c:pt idx="9975">
                  <c:v>0.75972000000000006</c:v>
                </c:pt>
                <c:pt idx="9976">
                  <c:v>0.75972000000000006</c:v>
                </c:pt>
                <c:pt idx="9977">
                  <c:v>0.75972000000000006</c:v>
                </c:pt>
                <c:pt idx="9978">
                  <c:v>0.762795</c:v>
                </c:pt>
                <c:pt idx="9979">
                  <c:v>0.76587100000000008</c:v>
                </c:pt>
                <c:pt idx="9980">
                  <c:v>0.76894699999999994</c:v>
                </c:pt>
                <c:pt idx="9981">
                  <c:v>0.76894699999999994</c:v>
                </c:pt>
                <c:pt idx="9982">
                  <c:v>0.76894699999999994</c:v>
                </c:pt>
                <c:pt idx="9983">
                  <c:v>0.77202300000000001</c:v>
                </c:pt>
                <c:pt idx="9984">
                  <c:v>0.77509799999999995</c:v>
                </c:pt>
                <c:pt idx="9985">
                  <c:v>0.77509799999999995</c:v>
                </c:pt>
                <c:pt idx="9986">
                  <c:v>0.77509799999999995</c:v>
                </c:pt>
                <c:pt idx="9987">
                  <c:v>0.77817400000000003</c:v>
                </c:pt>
                <c:pt idx="9988">
                  <c:v>0.78125000000000011</c:v>
                </c:pt>
                <c:pt idx="9989">
                  <c:v>0.78432599999999997</c:v>
                </c:pt>
                <c:pt idx="9990">
                  <c:v>0.78432599999999997</c:v>
                </c:pt>
                <c:pt idx="9991">
                  <c:v>0.78432599999999997</c:v>
                </c:pt>
                <c:pt idx="9992">
                  <c:v>0.78740200000000005</c:v>
                </c:pt>
                <c:pt idx="9993">
                  <c:v>0.78740200000000005</c:v>
                </c:pt>
                <c:pt idx="9994">
                  <c:v>0.78740200000000005</c:v>
                </c:pt>
                <c:pt idx="9995">
                  <c:v>0.78740200000000005</c:v>
                </c:pt>
                <c:pt idx="9996">
                  <c:v>0.78740200000000005</c:v>
                </c:pt>
                <c:pt idx="9997">
                  <c:v>0.78740200000000005</c:v>
                </c:pt>
                <c:pt idx="9998">
                  <c:v>0.78740200000000005</c:v>
                </c:pt>
                <c:pt idx="9999">
                  <c:v>0.79355300000000006</c:v>
                </c:pt>
                <c:pt idx="10000">
                  <c:v>0.79047699999999999</c:v>
                </c:pt>
                <c:pt idx="10001">
                  <c:v>0.79047699999999999</c:v>
                </c:pt>
                <c:pt idx="10002">
                  <c:v>0.79355300000000006</c:v>
                </c:pt>
                <c:pt idx="10003">
                  <c:v>0.799705</c:v>
                </c:pt>
                <c:pt idx="10004">
                  <c:v>0.79662899999999992</c:v>
                </c:pt>
                <c:pt idx="10005">
                  <c:v>0.79355300000000006</c:v>
                </c:pt>
                <c:pt idx="10006">
                  <c:v>0.79355300000000006</c:v>
                </c:pt>
                <c:pt idx="10007">
                  <c:v>0.79662899999999992</c:v>
                </c:pt>
                <c:pt idx="10008">
                  <c:v>0.79355300000000006</c:v>
                </c:pt>
                <c:pt idx="10009">
                  <c:v>0.79047699999999999</c:v>
                </c:pt>
                <c:pt idx="10010">
                  <c:v>0.79355300000000006</c:v>
                </c:pt>
                <c:pt idx="10011">
                  <c:v>0.799705</c:v>
                </c:pt>
                <c:pt idx="10012">
                  <c:v>0.799705</c:v>
                </c:pt>
                <c:pt idx="10013">
                  <c:v>0.799705</c:v>
                </c:pt>
                <c:pt idx="10014">
                  <c:v>0.80278100000000008</c:v>
                </c:pt>
                <c:pt idx="10015">
                  <c:v>0.80585600000000002</c:v>
                </c:pt>
                <c:pt idx="10016">
                  <c:v>0.80585600000000002</c:v>
                </c:pt>
                <c:pt idx="10017">
                  <c:v>0.80278100000000008</c:v>
                </c:pt>
                <c:pt idx="10018">
                  <c:v>0.80278100000000008</c:v>
                </c:pt>
                <c:pt idx="10019">
                  <c:v>0.80585600000000002</c:v>
                </c:pt>
                <c:pt idx="10020">
                  <c:v>0.80585600000000002</c:v>
                </c:pt>
                <c:pt idx="10021">
                  <c:v>0.80585600000000002</c:v>
                </c:pt>
                <c:pt idx="10022">
                  <c:v>0.8089320000000001</c:v>
                </c:pt>
                <c:pt idx="10023">
                  <c:v>0.8089320000000001</c:v>
                </c:pt>
                <c:pt idx="10024">
                  <c:v>0.8089320000000001</c:v>
                </c:pt>
                <c:pt idx="10025">
                  <c:v>0.8089320000000001</c:v>
                </c:pt>
                <c:pt idx="10026">
                  <c:v>0.8089320000000001</c:v>
                </c:pt>
                <c:pt idx="10027">
                  <c:v>0.8089320000000001</c:v>
                </c:pt>
                <c:pt idx="10028">
                  <c:v>0.81508400000000003</c:v>
                </c:pt>
                <c:pt idx="10029">
                  <c:v>0.81815899999999997</c:v>
                </c:pt>
                <c:pt idx="10030">
                  <c:v>0.81815899999999997</c:v>
                </c:pt>
                <c:pt idx="10031">
                  <c:v>0.81508400000000003</c:v>
                </c:pt>
                <c:pt idx="10032">
                  <c:v>0.81508400000000003</c:v>
                </c:pt>
                <c:pt idx="10033">
                  <c:v>0.81815899999999997</c:v>
                </c:pt>
                <c:pt idx="10034">
                  <c:v>0.81508400000000003</c:v>
                </c:pt>
                <c:pt idx="10035">
                  <c:v>0.81508400000000003</c:v>
                </c:pt>
                <c:pt idx="10036">
                  <c:v>0.81508400000000003</c:v>
                </c:pt>
                <c:pt idx="10037">
                  <c:v>0.81508400000000003</c:v>
                </c:pt>
                <c:pt idx="10038">
                  <c:v>0.81508400000000003</c:v>
                </c:pt>
                <c:pt idx="10039">
                  <c:v>0.81508400000000003</c:v>
                </c:pt>
                <c:pt idx="10040">
                  <c:v>0.81815899999999997</c:v>
                </c:pt>
                <c:pt idx="10041">
                  <c:v>0.81815899999999997</c:v>
                </c:pt>
                <c:pt idx="10042">
                  <c:v>0.82123500000000005</c:v>
                </c:pt>
                <c:pt idx="10043">
                  <c:v>0.82123500000000005</c:v>
                </c:pt>
                <c:pt idx="10044">
                  <c:v>0.8243109999999999</c:v>
                </c:pt>
                <c:pt idx="10045">
                  <c:v>0.82123500000000005</c:v>
                </c:pt>
                <c:pt idx="10046">
                  <c:v>0.82123500000000005</c:v>
                </c:pt>
                <c:pt idx="10047">
                  <c:v>0.8243109999999999</c:v>
                </c:pt>
                <c:pt idx="10048">
                  <c:v>0.8243109999999999</c:v>
                </c:pt>
                <c:pt idx="10049">
                  <c:v>0.8243109999999999</c:v>
                </c:pt>
                <c:pt idx="10050">
                  <c:v>0.8243109999999999</c:v>
                </c:pt>
                <c:pt idx="10051">
                  <c:v>0.82738699999999998</c:v>
                </c:pt>
                <c:pt idx="10052">
                  <c:v>0.82738699999999998</c:v>
                </c:pt>
                <c:pt idx="10053">
                  <c:v>0.82738699999999998</c:v>
                </c:pt>
                <c:pt idx="10054">
                  <c:v>0.8243109999999999</c:v>
                </c:pt>
                <c:pt idx="10055">
                  <c:v>0.82738699999999998</c:v>
                </c:pt>
                <c:pt idx="10056">
                  <c:v>0.83046300000000006</c:v>
                </c:pt>
                <c:pt idx="10057">
                  <c:v>0.83046300000000006</c:v>
                </c:pt>
                <c:pt idx="10058">
                  <c:v>0.83046300000000006</c:v>
                </c:pt>
                <c:pt idx="10059">
                  <c:v>0.83046300000000006</c:v>
                </c:pt>
                <c:pt idx="10060">
                  <c:v>0.833538</c:v>
                </c:pt>
                <c:pt idx="10061">
                  <c:v>0.833538</c:v>
                </c:pt>
                <c:pt idx="10062">
                  <c:v>0.833538</c:v>
                </c:pt>
                <c:pt idx="10063">
                  <c:v>0.833538</c:v>
                </c:pt>
                <c:pt idx="10064">
                  <c:v>0.83661400000000008</c:v>
                </c:pt>
                <c:pt idx="10065">
                  <c:v>0.833538</c:v>
                </c:pt>
                <c:pt idx="10066">
                  <c:v>0.833538</c:v>
                </c:pt>
                <c:pt idx="10067">
                  <c:v>0.83661400000000008</c:v>
                </c:pt>
                <c:pt idx="10068">
                  <c:v>0.83968999999999994</c:v>
                </c:pt>
                <c:pt idx="10069">
                  <c:v>0.83968999999999994</c:v>
                </c:pt>
                <c:pt idx="10070">
                  <c:v>0.83968999999999994</c:v>
                </c:pt>
                <c:pt idx="10071">
                  <c:v>0.83968999999999994</c:v>
                </c:pt>
                <c:pt idx="10072">
                  <c:v>0.83968999999999994</c:v>
                </c:pt>
                <c:pt idx="10073">
                  <c:v>0.83968999999999994</c:v>
                </c:pt>
                <c:pt idx="10074">
                  <c:v>0.83968999999999994</c:v>
                </c:pt>
                <c:pt idx="10075">
                  <c:v>0.83968999999999994</c:v>
                </c:pt>
                <c:pt idx="10076">
                  <c:v>0.83661400000000008</c:v>
                </c:pt>
                <c:pt idx="10077">
                  <c:v>0.83661400000000008</c:v>
                </c:pt>
                <c:pt idx="10078">
                  <c:v>0.83661400000000008</c:v>
                </c:pt>
                <c:pt idx="10079">
                  <c:v>0.83968999999999994</c:v>
                </c:pt>
                <c:pt idx="10080">
                  <c:v>0.83968999999999994</c:v>
                </c:pt>
                <c:pt idx="10081">
                  <c:v>0.83968999999999994</c:v>
                </c:pt>
                <c:pt idx="10082">
                  <c:v>0.84276600000000002</c:v>
                </c:pt>
                <c:pt idx="10083">
                  <c:v>0.84584200000000009</c:v>
                </c:pt>
                <c:pt idx="10084">
                  <c:v>0.84276600000000002</c:v>
                </c:pt>
                <c:pt idx="10085">
                  <c:v>0.84276600000000002</c:v>
                </c:pt>
                <c:pt idx="10086">
                  <c:v>0.84276600000000002</c:v>
                </c:pt>
                <c:pt idx="10087">
                  <c:v>0.84276600000000002</c:v>
                </c:pt>
                <c:pt idx="10088">
                  <c:v>0.84584200000000009</c:v>
                </c:pt>
                <c:pt idx="10089">
                  <c:v>0.84891700000000003</c:v>
                </c:pt>
                <c:pt idx="10090">
                  <c:v>0.85199300000000011</c:v>
                </c:pt>
                <c:pt idx="10091">
                  <c:v>0.85199300000000011</c:v>
                </c:pt>
                <c:pt idx="10092">
                  <c:v>0.85506899999999997</c:v>
                </c:pt>
                <c:pt idx="10093">
                  <c:v>0.85506899999999997</c:v>
                </c:pt>
                <c:pt idx="10094">
                  <c:v>0.85814500000000005</c:v>
                </c:pt>
                <c:pt idx="10095">
                  <c:v>0.85814500000000005</c:v>
                </c:pt>
                <c:pt idx="10096">
                  <c:v>0.86122100000000013</c:v>
                </c:pt>
                <c:pt idx="10097">
                  <c:v>0.86122100000000013</c:v>
                </c:pt>
                <c:pt idx="10098">
                  <c:v>0.86122100000000013</c:v>
                </c:pt>
                <c:pt idx="10099">
                  <c:v>0.86122100000000013</c:v>
                </c:pt>
                <c:pt idx="10100">
                  <c:v>0.86122100000000013</c:v>
                </c:pt>
                <c:pt idx="10101">
                  <c:v>0.86429600000000006</c:v>
                </c:pt>
                <c:pt idx="10102">
                  <c:v>0.86737199999999992</c:v>
                </c:pt>
                <c:pt idx="10103">
                  <c:v>0.86737199999999992</c:v>
                </c:pt>
                <c:pt idx="10104">
                  <c:v>0.86737199999999992</c:v>
                </c:pt>
                <c:pt idx="10105">
                  <c:v>0.86737199999999992</c:v>
                </c:pt>
                <c:pt idx="10106">
                  <c:v>0.86737199999999992</c:v>
                </c:pt>
                <c:pt idx="10107">
                  <c:v>0.86737199999999992</c:v>
                </c:pt>
                <c:pt idx="10108">
                  <c:v>0.86737199999999992</c:v>
                </c:pt>
                <c:pt idx="10109">
                  <c:v>0.870448</c:v>
                </c:pt>
                <c:pt idx="10110">
                  <c:v>0.870448</c:v>
                </c:pt>
                <c:pt idx="10111">
                  <c:v>0.86737199999999992</c:v>
                </c:pt>
                <c:pt idx="10112">
                  <c:v>0.86737199999999992</c:v>
                </c:pt>
                <c:pt idx="10113">
                  <c:v>0.86737199999999992</c:v>
                </c:pt>
                <c:pt idx="10114">
                  <c:v>0.86737199999999992</c:v>
                </c:pt>
                <c:pt idx="10115">
                  <c:v>0.86737199999999992</c:v>
                </c:pt>
                <c:pt idx="10116">
                  <c:v>0.870448</c:v>
                </c:pt>
                <c:pt idx="10117">
                  <c:v>0.870448</c:v>
                </c:pt>
                <c:pt idx="10118">
                  <c:v>0.870448</c:v>
                </c:pt>
                <c:pt idx="10119">
                  <c:v>0.87352400000000008</c:v>
                </c:pt>
                <c:pt idx="10120">
                  <c:v>0.87659900000000002</c:v>
                </c:pt>
                <c:pt idx="10121">
                  <c:v>0.8796750000000001</c:v>
                </c:pt>
                <c:pt idx="10122">
                  <c:v>0.8796750000000001</c:v>
                </c:pt>
                <c:pt idx="10123">
                  <c:v>0.8796750000000001</c:v>
                </c:pt>
                <c:pt idx="10124">
                  <c:v>0.8796750000000001</c:v>
                </c:pt>
                <c:pt idx="10125">
                  <c:v>0.87659900000000002</c:v>
                </c:pt>
                <c:pt idx="10126">
                  <c:v>0.87659900000000002</c:v>
                </c:pt>
                <c:pt idx="10127">
                  <c:v>0.87659900000000002</c:v>
                </c:pt>
                <c:pt idx="10128">
                  <c:v>0.8796750000000001</c:v>
                </c:pt>
                <c:pt idx="10129">
                  <c:v>0.8796750000000001</c:v>
                </c:pt>
                <c:pt idx="10130">
                  <c:v>0.8796750000000001</c:v>
                </c:pt>
                <c:pt idx="10131">
                  <c:v>0.88275099999999995</c:v>
                </c:pt>
                <c:pt idx="10132">
                  <c:v>0.88582700000000003</c:v>
                </c:pt>
                <c:pt idx="10133">
                  <c:v>0.88582700000000003</c:v>
                </c:pt>
                <c:pt idx="10134">
                  <c:v>0.88582700000000003</c:v>
                </c:pt>
                <c:pt idx="10135">
                  <c:v>0.88582700000000003</c:v>
                </c:pt>
                <c:pt idx="10136">
                  <c:v>0.88890300000000011</c:v>
                </c:pt>
                <c:pt idx="10137">
                  <c:v>0.88582700000000003</c:v>
                </c:pt>
                <c:pt idx="10138">
                  <c:v>0.88582700000000003</c:v>
                </c:pt>
                <c:pt idx="10139">
                  <c:v>0.88582700000000003</c:v>
                </c:pt>
                <c:pt idx="10140">
                  <c:v>0.88890300000000011</c:v>
                </c:pt>
                <c:pt idx="10141">
                  <c:v>0.88582700000000003</c:v>
                </c:pt>
                <c:pt idx="10142">
                  <c:v>0.88890300000000011</c:v>
                </c:pt>
                <c:pt idx="10143">
                  <c:v>0.88890300000000011</c:v>
                </c:pt>
                <c:pt idx="10144">
                  <c:v>0.88890300000000011</c:v>
                </c:pt>
                <c:pt idx="10145">
                  <c:v>0.89197800000000005</c:v>
                </c:pt>
                <c:pt idx="10146">
                  <c:v>0.89197800000000005</c:v>
                </c:pt>
                <c:pt idx="10147">
                  <c:v>0.89197800000000005</c:v>
                </c:pt>
                <c:pt idx="10148">
                  <c:v>0.89505399999999991</c:v>
                </c:pt>
                <c:pt idx="10149">
                  <c:v>0.89197800000000005</c:v>
                </c:pt>
                <c:pt idx="10150">
                  <c:v>0.89505399999999991</c:v>
                </c:pt>
                <c:pt idx="10151">
                  <c:v>0.89505399999999991</c:v>
                </c:pt>
                <c:pt idx="10152">
                  <c:v>0.89812999999999998</c:v>
                </c:pt>
                <c:pt idx="10153">
                  <c:v>0.89812999999999998</c:v>
                </c:pt>
                <c:pt idx="10154">
                  <c:v>0.90120600000000006</c:v>
                </c:pt>
                <c:pt idx="10155">
                  <c:v>0.89812999999999998</c:v>
                </c:pt>
                <c:pt idx="10156">
                  <c:v>0.89812999999999998</c:v>
                </c:pt>
                <c:pt idx="10157">
                  <c:v>0.89812999999999998</c:v>
                </c:pt>
                <c:pt idx="10158">
                  <c:v>0.89812999999999998</c:v>
                </c:pt>
                <c:pt idx="10159">
                  <c:v>0.89812999999999998</c:v>
                </c:pt>
                <c:pt idx="10160">
                  <c:v>0.89505399999999991</c:v>
                </c:pt>
                <c:pt idx="10161">
                  <c:v>0.89505399999999991</c:v>
                </c:pt>
                <c:pt idx="10162">
                  <c:v>0.89505399999999991</c:v>
                </c:pt>
                <c:pt idx="10163">
                  <c:v>0.89812999999999998</c:v>
                </c:pt>
                <c:pt idx="10164">
                  <c:v>0.89505399999999991</c:v>
                </c:pt>
                <c:pt idx="10165">
                  <c:v>0.89812999999999998</c:v>
                </c:pt>
                <c:pt idx="10166">
                  <c:v>0.90120600000000006</c:v>
                </c:pt>
                <c:pt idx="10167">
                  <c:v>0.90120600000000006</c:v>
                </c:pt>
                <c:pt idx="10168">
                  <c:v>0.90120600000000006</c:v>
                </c:pt>
                <c:pt idx="10169">
                  <c:v>0.90120600000000006</c:v>
                </c:pt>
                <c:pt idx="10170">
                  <c:v>0.90428199999999992</c:v>
                </c:pt>
                <c:pt idx="10171">
                  <c:v>0.90120600000000006</c:v>
                </c:pt>
                <c:pt idx="10172">
                  <c:v>0.90428199999999992</c:v>
                </c:pt>
                <c:pt idx="10173">
                  <c:v>0.90428199999999992</c:v>
                </c:pt>
                <c:pt idx="10174">
                  <c:v>0.90428199999999992</c:v>
                </c:pt>
                <c:pt idx="10175">
                  <c:v>0.90428199999999992</c:v>
                </c:pt>
                <c:pt idx="10176">
                  <c:v>0.90428199999999992</c:v>
                </c:pt>
                <c:pt idx="10177">
                  <c:v>0.90735700000000008</c:v>
                </c:pt>
                <c:pt idx="10178">
                  <c:v>0.90735700000000008</c:v>
                </c:pt>
                <c:pt idx="10179">
                  <c:v>0.90735700000000008</c:v>
                </c:pt>
                <c:pt idx="10180">
                  <c:v>0.91043299999999994</c:v>
                </c:pt>
                <c:pt idx="10181">
                  <c:v>0.91350900000000002</c:v>
                </c:pt>
                <c:pt idx="10182">
                  <c:v>0.91658500000000009</c:v>
                </c:pt>
                <c:pt idx="10183">
                  <c:v>0.91966000000000003</c:v>
                </c:pt>
                <c:pt idx="10184">
                  <c:v>0.92273600000000011</c:v>
                </c:pt>
                <c:pt idx="10185">
                  <c:v>0.92273600000000011</c:v>
                </c:pt>
                <c:pt idx="10186">
                  <c:v>0.92273600000000011</c:v>
                </c:pt>
                <c:pt idx="10187">
                  <c:v>0.92273600000000011</c:v>
                </c:pt>
                <c:pt idx="10188">
                  <c:v>0.92581199999999997</c:v>
                </c:pt>
                <c:pt idx="10189">
                  <c:v>0.92888800000000005</c:v>
                </c:pt>
                <c:pt idx="10190">
                  <c:v>0.92888800000000005</c:v>
                </c:pt>
                <c:pt idx="10191">
                  <c:v>0.92581199999999997</c:v>
                </c:pt>
                <c:pt idx="10192">
                  <c:v>0.92888800000000005</c:v>
                </c:pt>
                <c:pt idx="10193">
                  <c:v>0.92888800000000005</c:v>
                </c:pt>
                <c:pt idx="10194">
                  <c:v>0.92888800000000005</c:v>
                </c:pt>
                <c:pt idx="10195">
                  <c:v>0.92888800000000005</c:v>
                </c:pt>
                <c:pt idx="10196">
                  <c:v>0.93196400000000013</c:v>
                </c:pt>
                <c:pt idx="10197">
                  <c:v>0.93196400000000013</c:v>
                </c:pt>
                <c:pt idx="10198">
                  <c:v>0.92888800000000005</c:v>
                </c:pt>
                <c:pt idx="10199">
                  <c:v>0.92888800000000005</c:v>
                </c:pt>
                <c:pt idx="10200">
                  <c:v>0.93196400000000013</c:v>
                </c:pt>
                <c:pt idx="10201">
                  <c:v>0.93196400000000013</c:v>
                </c:pt>
                <c:pt idx="10202">
                  <c:v>0.92888800000000005</c:v>
                </c:pt>
                <c:pt idx="10203">
                  <c:v>0.92888800000000005</c:v>
                </c:pt>
                <c:pt idx="10204">
                  <c:v>0.93196400000000013</c:v>
                </c:pt>
                <c:pt idx="10205">
                  <c:v>0.92888800000000005</c:v>
                </c:pt>
                <c:pt idx="10206">
                  <c:v>0.92888800000000005</c:v>
                </c:pt>
                <c:pt idx="10207">
                  <c:v>0.93196400000000013</c:v>
                </c:pt>
                <c:pt idx="10208">
                  <c:v>0.93196400000000013</c:v>
                </c:pt>
                <c:pt idx="10209">
                  <c:v>0.93196400000000013</c:v>
                </c:pt>
                <c:pt idx="10210">
                  <c:v>0.93503900000000006</c:v>
                </c:pt>
                <c:pt idx="10211">
                  <c:v>0.93811499999999992</c:v>
                </c:pt>
                <c:pt idx="10212">
                  <c:v>0.93503900000000006</c:v>
                </c:pt>
                <c:pt idx="10213">
                  <c:v>0.93503900000000006</c:v>
                </c:pt>
                <c:pt idx="10214">
                  <c:v>0.93503900000000006</c:v>
                </c:pt>
                <c:pt idx="10215">
                  <c:v>0.93811499999999992</c:v>
                </c:pt>
                <c:pt idx="10216">
                  <c:v>0.93811499999999992</c:v>
                </c:pt>
                <c:pt idx="10217">
                  <c:v>0.93503900000000006</c:v>
                </c:pt>
                <c:pt idx="10218">
                  <c:v>0.93503900000000006</c:v>
                </c:pt>
                <c:pt idx="10219">
                  <c:v>0.93811499999999992</c:v>
                </c:pt>
                <c:pt idx="10220">
                  <c:v>0.93811499999999992</c:v>
                </c:pt>
                <c:pt idx="10221">
                  <c:v>0.93811499999999992</c:v>
                </c:pt>
                <c:pt idx="10222">
                  <c:v>0.93811499999999992</c:v>
                </c:pt>
                <c:pt idx="10223">
                  <c:v>0.941191</c:v>
                </c:pt>
                <c:pt idx="10224">
                  <c:v>0.94426700000000008</c:v>
                </c:pt>
                <c:pt idx="10225">
                  <c:v>0.941191</c:v>
                </c:pt>
                <c:pt idx="10226">
                  <c:v>0.94426700000000008</c:v>
                </c:pt>
                <c:pt idx="10227">
                  <c:v>0.94734299999999994</c:v>
                </c:pt>
                <c:pt idx="10228">
                  <c:v>0.94734299999999994</c:v>
                </c:pt>
                <c:pt idx="10229">
                  <c:v>0.9504180000000001</c:v>
                </c:pt>
                <c:pt idx="10230">
                  <c:v>0.95349399999999995</c:v>
                </c:pt>
                <c:pt idx="10231">
                  <c:v>0.95657000000000003</c:v>
                </c:pt>
                <c:pt idx="10232">
                  <c:v>0.95657000000000003</c:v>
                </c:pt>
                <c:pt idx="10233">
                  <c:v>0.95964600000000011</c:v>
                </c:pt>
                <c:pt idx="10234">
                  <c:v>0.95964600000000011</c:v>
                </c:pt>
                <c:pt idx="10235">
                  <c:v>0.95964600000000011</c:v>
                </c:pt>
                <c:pt idx="10236">
                  <c:v>0.95657000000000003</c:v>
                </c:pt>
                <c:pt idx="10237">
                  <c:v>0.95657000000000003</c:v>
                </c:pt>
                <c:pt idx="10238">
                  <c:v>0.95964600000000011</c:v>
                </c:pt>
                <c:pt idx="10239">
                  <c:v>0.95964600000000011</c:v>
                </c:pt>
                <c:pt idx="10240">
                  <c:v>0.95657000000000003</c:v>
                </c:pt>
                <c:pt idx="10241">
                  <c:v>0.95657000000000003</c:v>
                </c:pt>
                <c:pt idx="10242">
                  <c:v>0.95964600000000011</c:v>
                </c:pt>
                <c:pt idx="10243">
                  <c:v>0.95964600000000011</c:v>
                </c:pt>
                <c:pt idx="10244">
                  <c:v>0.95657000000000003</c:v>
                </c:pt>
                <c:pt idx="10245">
                  <c:v>0.95349399999999995</c:v>
                </c:pt>
                <c:pt idx="10246">
                  <c:v>0.95657000000000003</c:v>
                </c:pt>
                <c:pt idx="10247">
                  <c:v>0.95657000000000003</c:v>
                </c:pt>
                <c:pt idx="10248">
                  <c:v>0.95349399999999995</c:v>
                </c:pt>
                <c:pt idx="10249">
                  <c:v>0.95657000000000003</c:v>
                </c:pt>
                <c:pt idx="10250">
                  <c:v>0.95964600000000011</c:v>
                </c:pt>
                <c:pt idx="10251">
                  <c:v>0.96272100000000005</c:v>
                </c:pt>
                <c:pt idx="10252">
                  <c:v>0.96272100000000005</c:v>
                </c:pt>
                <c:pt idx="10253">
                  <c:v>0.95964600000000011</c:v>
                </c:pt>
                <c:pt idx="10254">
                  <c:v>0.96272100000000005</c:v>
                </c:pt>
                <c:pt idx="10255">
                  <c:v>0.95964600000000011</c:v>
                </c:pt>
                <c:pt idx="10256">
                  <c:v>0.96272100000000005</c:v>
                </c:pt>
                <c:pt idx="10257">
                  <c:v>0.96579699999999991</c:v>
                </c:pt>
                <c:pt idx="10258">
                  <c:v>0.96272100000000005</c:v>
                </c:pt>
                <c:pt idx="10259">
                  <c:v>0.96272100000000005</c:v>
                </c:pt>
                <c:pt idx="10260">
                  <c:v>0.96579699999999991</c:v>
                </c:pt>
                <c:pt idx="10261">
                  <c:v>0.96579699999999991</c:v>
                </c:pt>
                <c:pt idx="10262">
                  <c:v>0.96579699999999991</c:v>
                </c:pt>
                <c:pt idx="10263">
                  <c:v>0.96579699999999991</c:v>
                </c:pt>
                <c:pt idx="10264">
                  <c:v>0.96887299999999998</c:v>
                </c:pt>
                <c:pt idx="10265">
                  <c:v>0.97194900000000006</c:v>
                </c:pt>
                <c:pt idx="10266">
                  <c:v>0.97194900000000006</c:v>
                </c:pt>
                <c:pt idx="10267">
                  <c:v>0.96887299999999998</c:v>
                </c:pt>
                <c:pt idx="10268">
                  <c:v>0.96887299999999998</c:v>
                </c:pt>
                <c:pt idx="10269">
                  <c:v>0.96887299999999998</c:v>
                </c:pt>
                <c:pt idx="10270">
                  <c:v>0.96579699999999991</c:v>
                </c:pt>
                <c:pt idx="10271">
                  <c:v>0.96272100000000005</c:v>
                </c:pt>
                <c:pt idx="10272">
                  <c:v>0.96272100000000005</c:v>
                </c:pt>
                <c:pt idx="10273">
                  <c:v>0.96579699999999991</c:v>
                </c:pt>
                <c:pt idx="10274">
                  <c:v>0.96887299999999998</c:v>
                </c:pt>
                <c:pt idx="10275">
                  <c:v>0.96887299999999998</c:v>
                </c:pt>
                <c:pt idx="10276">
                  <c:v>0.97194900000000006</c:v>
                </c:pt>
                <c:pt idx="10277">
                  <c:v>0.97502499999999992</c:v>
                </c:pt>
                <c:pt idx="10278">
                  <c:v>0.97194900000000006</c:v>
                </c:pt>
                <c:pt idx="10279">
                  <c:v>0.97194900000000006</c:v>
                </c:pt>
                <c:pt idx="10280">
                  <c:v>0.97502499999999992</c:v>
                </c:pt>
                <c:pt idx="10281">
                  <c:v>0.97810000000000008</c:v>
                </c:pt>
                <c:pt idx="10282">
                  <c:v>0.97810000000000008</c:v>
                </c:pt>
                <c:pt idx="10283">
                  <c:v>0.97502499999999992</c:v>
                </c:pt>
                <c:pt idx="10284">
                  <c:v>0.97502499999999992</c:v>
                </c:pt>
                <c:pt idx="10285">
                  <c:v>0.97502499999999992</c:v>
                </c:pt>
                <c:pt idx="10286">
                  <c:v>0.97194900000000006</c:v>
                </c:pt>
                <c:pt idx="10287">
                  <c:v>0.97502499999999992</c:v>
                </c:pt>
                <c:pt idx="10288">
                  <c:v>0.97810000000000008</c:v>
                </c:pt>
                <c:pt idx="10289">
                  <c:v>0.97810000000000008</c:v>
                </c:pt>
                <c:pt idx="10290">
                  <c:v>0.98117599999999994</c:v>
                </c:pt>
                <c:pt idx="10291">
                  <c:v>0.98425200000000002</c:v>
                </c:pt>
                <c:pt idx="10292">
                  <c:v>0.98425200000000002</c:v>
                </c:pt>
                <c:pt idx="10293">
                  <c:v>0.98425200000000002</c:v>
                </c:pt>
                <c:pt idx="10294">
                  <c:v>0.98425200000000002</c:v>
                </c:pt>
                <c:pt idx="10295">
                  <c:v>0.98732800000000009</c:v>
                </c:pt>
                <c:pt idx="10296">
                  <c:v>0.98732800000000009</c:v>
                </c:pt>
                <c:pt idx="10297">
                  <c:v>0.99040399999999995</c:v>
                </c:pt>
                <c:pt idx="10298">
                  <c:v>0.99040399999999995</c:v>
                </c:pt>
                <c:pt idx="10299">
                  <c:v>0.99347900000000011</c:v>
                </c:pt>
                <c:pt idx="10300">
                  <c:v>0.99040399999999995</c:v>
                </c:pt>
                <c:pt idx="10301">
                  <c:v>0.99655499999999997</c:v>
                </c:pt>
                <c:pt idx="10302">
                  <c:v>0.99655499999999997</c:v>
                </c:pt>
                <c:pt idx="10303">
                  <c:v>0.99655499999999997</c:v>
                </c:pt>
                <c:pt idx="10304">
                  <c:v>0.99655499999999997</c:v>
                </c:pt>
                <c:pt idx="10305">
                  <c:v>0.99655499999999997</c:v>
                </c:pt>
                <c:pt idx="10306">
                  <c:v>0.99963100000000005</c:v>
                </c:pt>
                <c:pt idx="10307">
                  <c:v>0.99963100000000005</c:v>
                </c:pt>
                <c:pt idx="10308">
                  <c:v>0.99963100000000005</c:v>
                </c:pt>
                <c:pt idx="10309">
                  <c:v>0.99963100000000005</c:v>
                </c:pt>
                <c:pt idx="10310">
                  <c:v>1.008858</c:v>
                </c:pt>
                <c:pt idx="10311">
                  <c:v>1.008858</c:v>
                </c:pt>
                <c:pt idx="10312">
                  <c:v>1.008858</c:v>
                </c:pt>
                <c:pt idx="10313">
                  <c:v>1.008858</c:v>
                </c:pt>
                <c:pt idx="10314">
                  <c:v>1.0119340000000001</c:v>
                </c:pt>
                <c:pt idx="10315">
                  <c:v>1.0150100000000002</c:v>
                </c:pt>
                <c:pt idx="10316">
                  <c:v>1.0119340000000001</c:v>
                </c:pt>
                <c:pt idx="10317">
                  <c:v>1.0150100000000002</c:v>
                </c:pt>
                <c:pt idx="10318">
                  <c:v>1.0180859999999998</c:v>
                </c:pt>
                <c:pt idx="10319">
                  <c:v>1.0211610000000002</c:v>
                </c:pt>
                <c:pt idx="10320">
                  <c:v>1.0180859999999998</c:v>
                </c:pt>
                <c:pt idx="10321">
                  <c:v>1.0211610000000002</c:v>
                </c:pt>
                <c:pt idx="10322">
                  <c:v>1.0242369999999998</c:v>
                </c:pt>
                <c:pt idx="10323">
                  <c:v>1.0242369999999998</c:v>
                </c:pt>
                <c:pt idx="10324">
                  <c:v>1.0211610000000002</c:v>
                </c:pt>
                <c:pt idx="10325">
                  <c:v>1.0242369999999998</c:v>
                </c:pt>
                <c:pt idx="10326">
                  <c:v>1.0273129999999999</c:v>
                </c:pt>
                <c:pt idx="10327">
                  <c:v>1.030389</c:v>
                </c:pt>
                <c:pt idx="10328">
                  <c:v>1.030389</c:v>
                </c:pt>
                <c:pt idx="10329">
                  <c:v>1.0334639999999999</c:v>
                </c:pt>
                <c:pt idx="10330">
                  <c:v>1.0334639999999999</c:v>
                </c:pt>
                <c:pt idx="10331">
                  <c:v>1.03654</c:v>
                </c:pt>
                <c:pt idx="10332">
                  <c:v>1.03654</c:v>
                </c:pt>
                <c:pt idx="10333">
                  <c:v>1.0396160000000001</c:v>
                </c:pt>
                <c:pt idx="10334">
                  <c:v>1.0396160000000001</c:v>
                </c:pt>
                <c:pt idx="10335">
                  <c:v>1.0396160000000001</c:v>
                </c:pt>
                <c:pt idx="10336">
                  <c:v>1.0396160000000001</c:v>
                </c:pt>
                <c:pt idx="10337">
                  <c:v>1.0396160000000001</c:v>
                </c:pt>
                <c:pt idx="10338">
                  <c:v>1.0396160000000001</c:v>
                </c:pt>
                <c:pt idx="10339">
                  <c:v>1.03654</c:v>
                </c:pt>
                <c:pt idx="10340">
                  <c:v>1.0396160000000001</c:v>
                </c:pt>
                <c:pt idx="10341">
                  <c:v>1.0396160000000001</c:v>
                </c:pt>
                <c:pt idx="10342">
                  <c:v>1.0426920000000002</c:v>
                </c:pt>
                <c:pt idx="10343">
                  <c:v>1.0426920000000002</c:v>
                </c:pt>
                <c:pt idx="10344">
                  <c:v>1.0426920000000002</c:v>
                </c:pt>
                <c:pt idx="10345">
                  <c:v>1.0396160000000001</c:v>
                </c:pt>
                <c:pt idx="10346">
                  <c:v>1.0396160000000001</c:v>
                </c:pt>
                <c:pt idx="10347">
                  <c:v>1.0396160000000001</c:v>
                </c:pt>
                <c:pt idx="10348">
                  <c:v>1.03654</c:v>
                </c:pt>
                <c:pt idx="10349">
                  <c:v>1.0396160000000001</c:v>
                </c:pt>
                <c:pt idx="10350">
                  <c:v>1.03654</c:v>
                </c:pt>
                <c:pt idx="10351">
                  <c:v>1.03654</c:v>
                </c:pt>
                <c:pt idx="10352">
                  <c:v>1.03654</c:v>
                </c:pt>
                <c:pt idx="10353">
                  <c:v>1.0396160000000001</c:v>
                </c:pt>
                <c:pt idx="10354">
                  <c:v>1.0426920000000002</c:v>
                </c:pt>
                <c:pt idx="10355">
                  <c:v>1.0426920000000002</c:v>
                </c:pt>
                <c:pt idx="10356">
                  <c:v>1.0457680000000003</c:v>
                </c:pt>
                <c:pt idx="10357">
                  <c:v>1.0457680000000003</c:v>
                </c:pt>
                <c:pt idx="10358">
                  <c:v>1.0426920000000002</c:v>
                </c:pt>
                <c:pt idx="10359">
                  <c:v>1.0457680000000003</c:v>
                </c:pt>
                <c:pt idx="10360">
                  <c:v>1.0488430000000002</c:v>
                </c:pt>
                <c:pt idx="10361">
                  <c:v>1.0519190000000003</c:v>
                </c:pt>
                <c:pt idx="10362">
                  <c:v>1.0488430000000002</c:v>
                </c:pt>
                <c:pt idx="10363">
                  <c:v>1.0519190000000003</c:v>
                </c:pt>
                <c:pt idx="10364">
                  <c:v>1.0549949999999999</c:v>
                </c:pt>
                <c:pt idx="10365">
                  <c:v>1.0519190000000003</c:v>
                </c:pt>
                <c:pt idx="10366">
                  <c:v>1.0549949999999999</c:v>
                </c:pt>
                <c:pt idx="10367">
                  <c:v>1.058071</c:v>
                </c:pt>
                <c:pt idx="10368">
                  <c:v>1.0611470000000001</c:v>
                </c:pt>
                <c:pt idx="10369">
                  <c:v>1.0611470000000001</c:v>
                </c:pt>
                <c:pt idx="10370">
                  <c:v>1.0611470000000001</c:v>
                </c:pt>
                <c:pt idx="10371">
                  <c:v>1.0642230000000001</c:v>
                </c:pt>
                <c:pt idx="10372">
                  <c:v>1.0642230000000001</c:v>
                </c:pt>
                <c:pt idx="10373">
                  <c:v>1.0642230000000001</c:v>
                </c:pt>
                <c:pt idx="10374">
                  <c:v>1.0642230000000001</c:v>
                </c:pt>
                <c:pt idx="10375">
                  <c:v>1.0642230000000001</c:v>
                </c:pt>
                <c:pt idx="10376">
                  <c:v>1.0642230000000001</c:v>
                </c:pt>
                <c:pt idx="10377">
                  <c:v>1.0642230000000001</c:v>
                </c:pt>
                <c:pt idx="10378">
                  <c:v>1.0672980000000001</c:v>
                </c:pt>
                <c:pt idx="10379">
                  <c:v>1.0703740000000002</c:v>
                </c:pt>
                <c:pt idx="10380">
                  <c:v>1.0703740000000002</c:v>
                </c:pt>
                <c:pt idx="10381">
                  <c:v>1.0703740000000002</c:v>
                </c:pt>
                <c:pt idx="10382">
                  <c:v>1.0734500000000002</c:v>
                </c:pt>
                <c:pt idx="10383">
                  <c:v>1.0765250000000002</c:v>
                </c:pt>
                <c:pt idx="10384">
                  <c:v>1.0734500000000002</c:v>
                </c:pt>
                <c:pt idx="10385">
                  <c:v>1.0734500000000002</c:v>
                </c:pt>
                <c:pt idx="10386">
                  <c:v>1.0765250000000002</c:v>
                </c:pt>
                <c:pt idx="10387">
                  <c:v>1.0765250000000002</c:v>
                </c:pt>
                <c:pt idx="10388">
                  <c:v>1.0734500000000002</c:v>
                </c:pt>
                <c:pt idx="10389">
                  <c:v>1.0765250000000002</c:v>
                </c:pt>
                <c:pt idx="10390">
                  <c:v>1.079602</c:v>
                </c:pt>
                <c:pt idx="10391">
                  <c:v>1.0826770000000003</c:v>
                </c:pt>
                <c:pt idx="10392">
                  <c:v>1.0826770000000003</c:v>
                </c:pt>
                <c:pt idx="10393">
                  <c:v>1.085753</c:v>
                </c:pt>
                <c:pt idx="10394">
                  <c:v>1.088829</c:v>
                </c:pt>
                <c:pt idx="10395">
                  <c:v>1.091904</c:v>
                </c:pt>
                <c:pt idx="10396">
                  <c:v>1.091904</c:v>
                </c:pt>
                <c:pt idx="10397">
                  <c:v>1.0949810000000002</c:v>
                </c:pt>
                <c:pt idx="10398">
                  <c:v>1.0949810000000002</c:v>
                </c:pt>
                <c:pt idx="10399">
                  <c:v>1.0980560000000001</c:v>
                </c:pt>
                <c:pt idx="10400">
                  <c:v>1.1011320000000002</c:v>
                </c:pt>
                <c:pt idx="10401">
                  <c:v>1.1011320000000002</c:v>
                </c:pt>
                <c:pt idx="10402">
                  <c:v>1.1011320000000002</c:v>
                </c:pt>
                <c:pt idx="10403">
                  <c:v>1.1042080000000003</c:v>
                </c:pt>
                <c:pt idx="10404">
                  <c:v>1.1042080000000003</c:v>
                </c:pt>
                <c:pt idx="10405">
                  <c:v>1.1042080000000003</c:v>
                </c:pt>
                <c:pt idx="10406">
                  <c:v>1.1011320000000002</c:v>
                </c:pt>
                <c:pt idx="10407">
                  <c:v>1.1042080000000003</c:v>
                </c:pt>
                <c:pt idx="10408">
                  <c:v>1.1011320000000002</c:v>
                </c:pt>
                <c:pt idx="10409">
                  <c:v>1.1011320000000002</c:v>
                </c:pt>
                <c:pt idx="10410">
                  <c:v>1.1011320000000002</c:v>
                </c:pt>
                <c:pt idx="10411">
                  <c:v>1.1042080000000003</c:v>
                </c:pt>
                <c:pt idx="10412">
                  <c:v>1.1042080000000003</c:v>
                </c:pt>
                <c:pt idx="10413">
                  <c:v>1.1072830000000002</c:v>
                </c:pt>
                <c:pt idx="10414">
                  <c:v>1.1103590000000003</c:v>
                </c:pt>
                <c:pt idx="10415">
                  <c:v>1.1103590000000003</c:v>
                </c:pt>
                <c:pt idx="10416">
                  <c:v>1.1103590000000003</c:v>
                </c:pt>
                <c:pt idx="10417">
                  <c:v>1.1103590000000003</c:v>
                </c:pt>
                <c:pt idx="10418">
                  <c:v>1.1072830000000002</c:v>
                </c:pt>
                <c:pt idx="10419">
                  <c:v>1.1042080000000003</c:v>
                </c:pt>
                <c:pt idx="10420">
                  <c:v>1.1072830000000002</c:v>
                </c:pt>
                <c:pt idx="10421">
                  <c:v>1.1072830000000002</c:v>
                </c:pt>
                <c:pt idx="10422">
                  <c:v>1.1072830000000002</c:v>
                </c:pt>
                <c:pt idx="10423">
                  <c:v>1.1103590000000003</c:v>
                </c:pt>
                <c:pt idx="10424">
                  <c:v>1.113435</c:v>
                </c:pt>
                <c:pt idx="10425">
                  <c:v>1.116511</c:v>
                </c:pt>
                <c:pt idx="10426">
                  <c:v>1.113435</c:v>
                </c:pt>
                <c:pt idx="10427">
                  <c:v>1.116511</c:v>
                </c:pt>
                <c:pt idx="10428">
                  <c:v>1.116511</c:v>
                </c:pt>
                <c:pt idx="10429">
                  <c:v>1.1195870000000001</c:v>
                </c:pt>
                <c:pt idx="10430">
                  <c:v>1.1195870000000001</c:v>
                </c:pt>
                <c:pt idx="10431">
                  <c:v>1.1195870000000001</c:v>
                </c:pt>
                <c:pt idx="10432">
                  <c:v>1.122662</c:v>
                </c:pt>
                <c:pt idx="10433">
                  <c:v>1.122662</c:v>
                </c:pt>
                <c:pt idx="10434">
                  <c:v>1.1257380000000001</c:v>
                </c:pt>
                <c:pt idx="10435">
                  <c:v>1.1288140000000002</c:v>
                </c:pt>
                <c:pt idx="10436">
                  <c:v>1.1288140000000002</c:v>
                </c:pt>
                <c:pt idx="10437">
                  <c:v>1.1288140000000002</c:v>
                </c:pt>
                <c:pt idx="10438">
                  <c:v>1.1257380000000001</c:v>
                </c:pt>
                <c:pt idx="10439">
                  <c:v>1.1257380000000001</c:v>
                </c:pt>
                <c:pt idx="10440">
                  <c:v>1.1257380000000001</c:v>
                </c:pt>
                <c:pt idx="10441">
                  <c:v>1.1257380000000001</c:v>
                </c:pt>
                <c:pt idx="10442">
                  <c:v>1.1257380000000001</c:v>
                </c:pt>
                <c:pt idx="10443">
                  <c:v>1.1257380000000001</c:v>
                </c:pt>
                <c:pt idx="10444">
                  <c:v>1.1257380000000001</c:v>
                </c:pt>
                <c:pt idx="10445">
                  <c:v>1.122662</c:v>
                </c:pt>
                <c:pt idx="10446">
                  <c:v>1.122662</c:v>
                </c:pt>
                <c:pt idx="10447">
                  <c:v>1.1257380000000001</c:v>
                </c:pt>
                <c:pt idx="10448">
                  <c:v>1.1257380000000001</c:v>
                </c:pt>
                <c:pt idx="10449">
                  <c:v>1.1257380000000001</c:v>
                </c:pt>
                <c:pt idx="10450">
                  <c:v>1.1288140000000002</c:v>
                </c:pt>
                <c:pt idx="10451">
                  <c:v>1.1288140000000002</c:v>
                </c:pt>
                <c:pt idx="10452">
                  <c:v>1.1288140000000002</c:v>
                </c:pt>
                <c:pt idx="10453">
                  <c:v>1.1257380000000001</c:v>
                </c:pt>
                <c:pt idx="10454">
                  <c:v>1.1288140000000002</c:v>
                </c:pt>
                <c:pt idx="10455">
                  <c:v>1.1318900000000003</c:v>
                </c:pt>
                <c:pt idx="10456">
                  <c:v>1.1318900000000003</c:v>
                </c:pt>
                <c:pt idx="10457">
                  <c:v>1.1318900000000003</c:v>
                </c:pt>
                <c:pt idx="10458">
                  <c:v>1.1318900000000003</c:v>
                </c:pt>
                <c:pt idx="10459">
                  <c:v>1.1288140000000002</c:v>
                </c:pt>
                <c:pt idx="10460">
                  <c:v>1.1288140000000002</c:v>
                </c:pt>
                <c:pt idx="10461">
                  <c:v>1.1288140000000002</c:v>
                </c:pt>
                <c:pt idx="10462">
                  <c:v>1.1318900000000003</c:v>
                </c:pt>
                <c:pt idx="10463">
                  <c:v>1.1318900000000003</c:v>
                </c:pt>
                <c:pt idx="10464">
                  <c:v>1.1318900000000003</c:v>
                </c:pt>
                <c:pt idx="10465">
                  <c:v>1.1288140000000002</c:v>
                </c:pt>
                <c:pt idx="10466">
                  <c:v>1.1288140000000002</c:v>
                </c:pt>
                <c:pt idx="10467">
                  <c:v>1.1288140000000002</c:v>
                </c:pt>
                <c:pt idx="10468">
                  <c:v>1.1288140000000002</c:v>
                </c:pt>
                <c:pt idx="10469">
                  <c:v>1.1257380000000001</c:v>
                </c:pt>
                <c:pt idx="10470">
                  <c:v>1.1257380000000001</c:v>
                </c:pt>
                <c:pt idx="10471">
                  <c:v>1.1257380000000001</c:v>
                </c:pt>
                <c:pt idx="10472">
                  <c:v>1.1257380000000001</c:v>
                </c:pt>
                <c:pt idx="10473">
                  <c:v>1.1288140000000002</c:v>
                </c:pt>
                <c:pt idx="10474">
                  <c:v>1.1318900000000003</c:v>
                </c:pt>
                <c:pt idx="10475">
                  <c:v>1.1318900000000003</c:v>
                </c:pt>
                <c:pt idx="10476">
                  <c:v>1.1318900000000003</c:v>
                </c:pt>
                <c:pt idx="10477">
                  <c:v>1.1318900000000003</c:v>
                </c:pt>
                <c:pt idx="10478">
                  <c:v>1.1349659999999999</c:v>
                </c:pt>
                <c:pt idx="10479">
                  <c:v>1.1349659999999999</c:v>
                </c:pt>
                <c:pt idx="10480">
                  <c:v>1.1349659999999999</c:v>
                </c:pt>
                <c:pt idx="10481">
                  <c:v>1.1380410000000003</c:v>
                </c:pt>
                <c:pt idx="10482">
                  <c:v>1.1380410000000003</c:v>
                </c:pt>
                <c:pt idx="10483">
                  <c:v>1.1380410000000003</c:v>
                </c:pt>
                <c:pt idx="10484">
                  <c:v>1.1380410000000003</c:v>
                </c:pt>
                <c:pt idx="10485">
                  <c:v>1.1380410000000003</c:v>
                </c:pt>
                <c:pt idx="10486">
                  <c:v>1.1349659999999999</c:v>
                </c:pt>
                <c:pt idx="10487">
                  <c:v>1.1349659999999999</c:v>
                </c:pt>
                <c:pt idx="10488">
                  <c:v>1.1349659999999999</c:v>
                </c:pt>
                <c:pt idx="10489">
                  <c:v>1.1318900000000003</c:v>
                </c:pt>
                <c:pt idx="10490">
                  <c:v>1.1318900000000003</c:v>
                </c:pt>
                <c:pt idx="10491">
                  <c:v>1.1318900000000003</c:v>
                </c:pt>
                <c:pt idx="10492">
                  <c:v>1.1349659999999999</c:v>
                </c:pt>
                <c:pt idx="10493">
                  <c:v>1.1380410000000003</c:v>
                </c:pt>
                <c:pt idx="10494">
                  <c:v>1.1380410000000003</c:v>
                </c:pt>
                <c:pt idx="10495">
                  <c:v>1.1349659999999999</c:v>
                </c:pt>
                <c:pt idx="10496">
                  <c:v>1.1380410000000003</c:v>
                </c:pt>
                <c:pt idx="10497">
                  <c:v>1.1380410000000003</c:v>
                </c:pt>
                <c:pt idx="10498">
                  <c:v>1.1380410000000003</c:v>
                </c:pt>
                <c:pt idx="10499">
                  <c:v>1.1380410000000003</c:v>
                </c:pt>
                <c:pt idx="10500">
                  <c:v>1.1411169999999999</c:v>
                </c:pt>
                <c:pt idx="10501">
                  <c:v>1.144193</c:v>
                </c:pt>
                <c:pt idx="10502">
                  <c:v>1.1411169999999999</c:v>
                </c:pt>
                <c:pt idx="10503">
                  <c:v>1.144193</c:v>
                </c:pt>
                <c:pt idx="10504">
                  <c:v>1.1472690000000001</c:v>
                </c:pt>
                <c:pt idx="10505">
                  <c:v>1.1472690000000001</c:v>
                </c:pt>
                <c:pt idx="10506">
                  <c:v>1.1472690000000001</c:v>
                </c:pt>
                <c:pt idx="10507">
                  <c:v>1.1472690000000001</c:v>
                </c:pt>
                <c:pt idx="10508">
                  <c:v>1.1472690000000001</c:v>
                </c:pt>
                <c:pt idx="10509">
                  <c:v>1.1503450000000002</c:v>
                </c:pt>
                <c:pt idx="10510">
                  <c:v>1.1503450000000002</c:v>
                </c:pt>
                <c:pt idx="10511">
                  <c:v>1.1534200000000001</c:v>
                </c:pt>
                <c:pt idx="10512">
                  <c:v>1.1534200000000001</c:v>
                </c:pt>
                <c:pt idx="10513">
                  <c:v>1.1503450000000002</c:v>
                </c:pt>
                <c:pt idx="10514">
                  <c:v>1.1503450000000002</c:v>
                </c:pt>
                <c:pt idx="10515">
                  <c:v>1.1503450000000002</c:v>
                </c:pt>
                <c:pt idx="10516">
                  <c:v>1.1503450000000002</c:v>
                </c:pt>
                <c:pt idx="10517">
                  <c:v>1.1534200000000001</c:v>
                </c:pt>
                <c:pt idx="10518">
                  <c:v>1.1564960000000002</c:v>
                </c:pt>
                <c:pt idx="10519">
                  <c:v>1.1595720000000003</c:v>
                </c:pt>
                <c:pt idx="10520">
                  <c:v>1.1595720000000003</c:v>
                </c:pt>
                <c:pt idx="10521">
                  <c:v>1.1595720000000003</c:v>
                </c:pt>
                <c:pt idx="10522">
                  <c:v>1.1595720000000003</c:v>
                </c:pt>
                <c:pt idx="10523">
                  <c:v>1.1626480000000003</c:v>
                </c:pt>
                <c:pt idx="10524">
                  <c:v>1.1626480000000003</c:v>
                </c:pt>
                <c:pt idx="10525">
                  <c:v>1.1626480000000003</c:v>
                </c:pt>
                <c:pt idx="10526">
                  <c:v>1.1626480000000003</c:v>
                </c:pt>
                <c:pt idx="10527">
                  <c:v>1.1626480000000003</c:v>
                </c:pt>
                <c:pt idx="10528">
                  <c:v>1.1657230000000003</c:v>
                </c:pt>
                <c:pt idx="10529">
                  <c:v>1.1657230000000003</c:v>
                </c:pt>
                <c:pt idx="10530">
                  <c:v>1.1657230000000003</c:v>
                </c:pt>
                <c:pt idx="10531">
                  <c:v>1.1687989999999999</c:v>
                </c:pt>
                <c:pt idx="10532">
                  <c:v>1.1687989999999999</c:v>
                </c:pt>
                <c:pt idx="10533">
                  <c:v>1.1657230000000003</c:v>
                </c:pt>
                <c:pt idx="10534">
                  <c:v>1.1687989999999999</c:v>
                </c:pt>
                <c:pt idx="10535">
                  <c:v>1.171875</c:v>
                </c:pt>
                <c:pt idx="10536">
                  <c:v>1.171875</c:v>
                </c:pt>
                <c:pt idx="10537">
                  <c:v>1.171875</c:v>
                </c:pt>
                <c:pt idx="10538">
                  <c:v>1.1749510000000001</c:v>
                </c:pt>
                <c:pt idx="10539">
                  <c:v>1.1780270000000002</c:v>
                </c:pt>
                <c:pt idx="10540">
                  <c:v>1.1749510000000001</c:v>
                </c:pt>
                <c:pt idx="10541">
                  <c:v>1.1749510000000001</c:v>
                </c:pt>
                <c:pt idx="10542">
                  <c:v>1.1780270000000002</c:v>
                </c:pt>
                <c:pt idx="10543">
                  <c:v>1.1780270000000002</c:v>
                </c:pt>
                <c:pt idx="10544">
                  <c:v>1.1749510000000001</c:v>
                </c:pt>
                <c:pt idx="10545">
                  <c:v>1.1780270000000002</c:v>
                </c:pt>
                <c:pt idx="10546">
                  <c:v>1.1780270000000002</c:v>
                </c:pt>
                <c:pt idx="10547">
                  <c:v>1.1780270000000002</c:v>
                </c:pt>
                <c:pt idx="10548">
                  <c:v>1.1811020000000001</c:v>
                </c:pt>
                <c:pt idx="10549">
                  <c:v>1.1841780000000002</c:v>
                </c:pt>
                <c:pt idx="10550">
                  <c:v>1.1841780000000002</c:v>
                </c:pt>
                <c:pt idx="10551">
                  <c:v>1.1841780000000002</c:v>
                </c:pt>
                <c:pt idx="10552">
                  <c:v>1.1841780000000002</c:v>
                </c:pt>
                <c:pt idx="10553">
                  <c:v>1.1841780000000002</c:v>
                </c:pt>
                <c:pt idx="10554">
                  <c:v>1.1841780000000002</c:v>
                </c:pt>
                <c:pt idx="10555">
                  <c:v>1.1841780000000002</c:v>
                </c:pt>
                <c:pt idx="10556">
                  <c:v>1.1872540000000003</c:v>
                </c:pt>
                <c:pt idx="10557">
                  <c:v>1.1872540000000003</c:v>
                </c:pt>
                <c:pt idx="10558">
                  <c:v>1.1903300000000003</c:v>
                </c:pt>
                <c:pt idx="10559">
                  <c:v>1.1903300000000003</c:v>
                </c:pt>
                <c:pt idx="10560">
                  <c:v>1.193406</c:v>
                </c:pt>
                <c:pt idx="10561">
                  <c:v>1.1964809999999999</c:v>
                </c:pt>
                <c:pt idx="10562">
                  <c:v>1.1964809999999999</c:v>
                </c:pt>
                <c:pt idx="10563">
                  <c:v>1.1964809999999999</c:v>
                </c:pt>
                <c:pt idx="10564">
                  <c:v>1.1964809999999999</c:v>
                </c:pt>
                <c:pt idx="10565">
                  <c:v>1.199557</c:v>
                </c:pt>
                <c:pt idx="10566">
                  <c:v>1.199557</c:v>
                </c:pt>
                <c:pt idx="10567">
                  <c:v>1.199557</c:v>
                </c:pt>
                <c:pt idx="10568">
                  <c:v>1.199557</c:v>
                </c:pt>
                <c:pt idx="10569">
                  <c:v>1.2026330000000001</c:v>
                </c:pt>
                <c:pt idx="10570">
                  <c:v>1.199557</c:v>
                </c:pt>
                <c:pt idx="10571">
                  <c:v>1.1964809999999999</c:v>
                </c:pt>
                <c:pt idx="10572">
                  <c:v>1.199557</c:v>
                </c:pt>
                <c:pt idx="10573">
                  <c:v>1.199557</c:v>
                </c:pt>
                <c:pt idx="10574">
                  <c:v>1.199557</c:v>
                </c:pt>
                <c:pt idx="10575">
                  <c:v>1.199557</c:v>
                </c:pt>
                <c:pt idx="10576">
                  <c:v>1.2026330000000001</c:v>
                </c:pt>
                <c:pt idx="10577">
                  <c:v>1.2026330000000001</c:v>
                </c:pt>
                <c:pt idx="10578">
                  <c:v>1.2026330000000001</c:v>
                </c:pt>
                <c:pt idx="10579">
                  <c:v>1.2026330000000001</c:v>
                </c:pt>
                <c:pt idx="10580">
                  <c:v>1.2057090000000001</c:v>
                </c:pt>
                <c:pt idx="10581">
                  <c:v>1.2057090000000001</c:v>
                </c:pt>
                <c:pt idx="10582">
                  <c:v>1.2057090000000001</c:v>
                </c:pt>
                <c:pt idx="10583">
                  <c:v>1.2057090000000001</c:v>
                </c:pt>
                <c:pt idx="10584">
                  <c:v>1.2057090000000001</c:v>
                </c:pt>
                <c:pt idx="10585">
                  <c:v>1.2057090000000001</c:v>
                </c:pt>
                <c:pt idx="10586">
                  <c:v>1.2087850000000002</c:v>
                </c:pt>
                <c:pt idx="10587">
                  <c:v>1.2087850000000002</c:v>
                </c:pt>
                <c:pt idx="10588">
                  <c:v>1.2118600000000002</c:v>
                </c:pt>
                <c:pt idx="10589">
                  <c:v>1.2087850000000002</c:v>
                </c:pt>
                <c:pt idx="10590">
                  <c:v>1.2118600000000002</c:v>
                </c:pt>
                <c:pt idx="10591">
                  <c:v>1.2118600000000002</c:v>
                </c:pt>
                <c:pt idx="10592">
                  <c:v>1.2149360000000002</c:v>
                </c:pt>
                <c:pt idx="10593">
                  <c:v>1.2118600000000002</c:v>
                </c:pt>
                <c:pt idx="10594">
                  <c:v>1.2087850000000002</c:v>
                </c:pt>
                <c:pt idx="10595">
                  <c:v>1.2087850000000002</c:v>
                </c:pt>
                <c:pt idx="10596">
                  <c:v>1.2087850000000002</c:v>
                </c:pt>
                <c:pt idx="10597">
                  <c:v>1.2087850000000002</c:v>
                </c:pt>
                <c:pt idx="10598">
                  <c:v>1.2057090000000001</c:v>
                </c:pt>
                <c:pt idx="10599">
                  <c:v>1.2087850000000002</c:v>
                </c:pt>
                <c:pt idx="10600">
                  <c:v>1.2057090000000001</c:v>
                </c:pt>
                <c:pt idx="10601">
                  <c:v>1.2087850000000002</c:v>
                </c:pt>
                <c:pt idx="10602">
                  <c:v>1.2087850000000002</c:v>
                </c:pt>
                <c:pt idx="10603">
                  <c:v>1.2118600000000002</c:v>
                </c:pt>
                <c:pt idx="10604">
                  <c:v>1.2149360000000002</c:v>
                </c:pt>
                <c:pt idx="10605">
                  <c:v>1.2149360000000002</c:v>
                </c:pt>
                <c:pt idx="10606">
                  <c:v>1.2180120000000003</c:v>
                </c:pt>
                <c:pt idx="10607">
                  <c:v>1.2180120000000003</c:v>
                </c:pt>
                <c:pt idx="10608">
                  <c:v>1.2180120000000003</c:v>
                </c:pt>
                <c:pt idx="10609">
                  <c:v>1.2149360000000002</c:v>
                </c:pt>
                <c:pt idx="10610">
                  <c:v>1.2149360000000002</c:v>
                </c:pt>
                <c:pt idx="10611">
                  <c:v>1.2180120000000003</c:v>
                </c:pt>
                <c:pt idx="10612">
                  <c:v>1.2180120000000003</c:v>
                </c:pt>
                <c:pt idx="10613">
                  <c:v>1.2149360000000002</c:v>
                </c:pt>
                <c:pt idx="10614">
                  <c:v>1.2180120000000003</c:v>
                </c:pt>
                <c:pt idx="10615">
                  <c:v>1.2180120000000003</c:v>
                </c:pt>
                <c:pt idx="10616">
                  <c:v>1.2180120000000003</c:v>
                </c:pt>
                <c:pt idx="10617">
                  <c:v>1.2180120000000003</c:v>
                </c:pt>
                <c:pt idx="10618">
                  <c:v>1.2210870000000003</c:v>
                </c:pt>
                <c:pt idx="10619">
                  <c:v>1.2180120000000003</c:v>
                </c:pt>
                <c:pt idx="10620">
                  <c:v>1.2180120000000003</c:v>
                </c:pt>
                <c:pt idx="10621">
                  <c:v>1.2180120000000003</c:v>
                </c:pt>
                <c:pt idx="10622">
                  <c:v>1.2180120000000003</c:v>
                </c:pt>
                <c:pt idx="10623">
                  <c:v>1.2180120000000003</c:v>
                </c:pt>
                <c:pt idx="10624">
                  <c:v>1.2149360000000002</c:v>
                </c:pt>
                <c:pt idx="10625">
                  <c:v>1.2180120000000003</c:v>
                </c:pt>
                <c:pt idx="10626">
                  <c:v>1.2210870000000003</c:v>
                </c:pt>
                <c:pt idx="10627">
                  <c:v>1.2210870000000003</c:v>
                </c:pt>
                <c:pt idx="10628">
                  <c:v>1.2210870000000003</c:v>
                </c:pt>
                <c:pt idx="10629">
                  <c:v>1.224164</c:v>
                </c:pt>
                <c:pt idx="10630">
                  <c:v>1.227239</c:v>
                </c:pt>
                <c:pt idx="10631">
                  <c:v>1.227239</c:v>
                </c:pt>
                <c:pt idx="10632">
                  <c:v>1.227239</c:v>
                </c:pt>
                <c:pt idx="10633">
                  <c:v>1.227239</c:v>
                </c:pt>
                <c:pt idx="10634">
                  <c:v>1.227239</c:v>
                </c:pt>
                <c:pt idx="10635">
                  <c:v>1.224164</c:v>
                </c:pt>
                <c:pt idx="10636">
                  <c:v>1.227239</c:v>
                </c:pt>
                <c:pt idx="10637">
                  <c:v>1.230315</c:v>
                </c:pt>
                <c:pt idx="10638">
                  <c:v>1.230315</c:v>
                </c:pt>
                <c:pt idx="10639">
                  <c:v>1.230315</c:v>
                </c:pt>
                <c:pt idx="10640">
                  <c:v>1.2333910000000001</c:v>
                </c:pt>
                <c:pt idx="10641">
                  <c:v>1.2364660000000001</c:v>
                </c:pt>
                <c:pt idx="10642">
                  <c:v>1.2364660000000001</c:v>
                </c:pt>
                <c:pt idx="10643">
                  <c:v>1.2364660000000001</c:v>
                </c:pt>
                <c:pt idx="10644">
                  <c:v>1.2395430000000003</c:v>
                </c:pt>
                <c:pt idx="10645">
                  <c:v>1.2395430000000003</c:v>
                </c:pt>
                <c:pt idx="10646">
                  <c:v>1.2395430000000003</c:v>
                </c:pt>
                <c:pt idx="10647">
                  <c:v>1.2395430000000003</c:v>
                </c:pt>
                <c:pt idx="10648">
                  <c:v>1.2395430000000003</c:v>
                </c:pt>
                <c:pt idx="10649">
                  <c:v>1.2395430000000003</c:v>
                </c:pt>
                <c:pt idx="10650">
                  <c:v>1.2395430000000003</c:v>
                </c:pt>
                <c:pt idx="10651">
                  <c:v>1.2364660000000001</c:v>
                </c:pt>
                <c:pt idx="10652">
                  <c:v>1.2364660000000001</c:v>
                </c:pt>
                <c:pt idx="10653">
                  <c:v>1.2333910000000001</c:v>
                </c:pt>
                <c:pt idx="10654">
                  <c:v>1.2333910000000001</c:v>
                </c:pt>
                <c:pt idx="10655">
                  <c:v>1.2333910000000001</c:v>
                </c:pt>
                <c:pt idx="10656">
                  <c:v>1.230315</c:v>
                </c:pt>
                <c:pt idx="10657">
                  <c:v>1.230315</c:v>
                </c:pt>
                <c:pt idx="10658">
                  <c:v>1.2333910000000001</c:v>
                </c:pt>
                <c:pt idx="10659">
                  <c:v>1.2333910000000001</c:v>
                </c:pt>
                <c:pt idx="10660">
                  <c:v>1.2333910000000001</c:v>
                </c:pt>
                <c:pt idx="10661">
                  <c:v>1.2364660000000001</c:v>
                </c:pt>
                <c:pt idx="10662">
                  <c:v>1.2395430000000003</c:v>
                </c:pt>
                <c:pt idx="10663">
                  <c:v>1.2395430000000003</c:v>
                </c:pt>
                <c:pt idx="10664">
                  <c:v>1.2395430000000003</c:v>
                </c:pt>
                <c:pt idx="10665">
                  <c:v>1.2426180000000002</c:v>
                </c:pt>
                <c:pt idx="10666">
                  <c:v>1.2426180000000002</c:v>
                </c:pt>
                <c:pt idx="10667">
                  <c:v>1.2426180000000002</c:v>
                </c:pt>
                <c:pt idx="10668">
                  <c:v>1.2456940000000003</c:v>
                </c:pt>
                <c:pt idx="10669">
                  <c:v>1.2426180000000002</c:v>
                </c:pt>
                <c:pt idx="10670">
                  <c:v>1.2426180000000002</c:v>
                </c:pt>
                <c:pt idx="10671">
                  <c:v>1.2487699999999999</c:v>
                </c:pt>
                <c:pt idx="10672">
                  <c:v>1.2518450000000003</c:v>
                </c:pt>
                <c:pt idx="10673">
                  <c:v>1.2518450000000003</c:v>
                </c:pt>
                <c:pt idx="10674">
                  <c:v>1.2518450000000003</c:v>
                </c:pt>
                <c:pt idx="10675">
                  <c:v>1.257997</c:v>
                </c:pt>
                <c:pt idx="10676">
                  <c:v>1.257997</c:v>
                </c:pt>
                <c:pt idx="10677">
                  <c:v>1.254921</c:v>
                </c:pt>
                <c:pt idx="10678">
                  <c:v>1.254921</c:v>
                </c:pt>
                <c:pt idx="10679">
                  <c:v>1.254921</c:v>
                </c:pt>
                <c:pt idx="10680">
                  <c:v>1.254921</c:v>
                </c:pt>
                <c:pt idx="10681">
                  <c:v>1.254921</c:v>
                </c:pt>
                <c:pt idx="10682">
                  <c:v>1.257997</c:v>
                </c:pt>
                <c:pt idx="10683">
                  <c:v>1.257997</c:v>
                </c:pt>
                <c:pt idx="10684">
                  <c:v>1.257997</c:v>
                </c:pt>
                <c:pt idx="10685">
                  <c:v>1.257997</c:v>
                </c:pt>
                <c:pt idx="10686">
                  <c:v>1.257997</c:v>
                </c:pt>
                <c:pt idx="10687">
                  <c:v>1.257997</c:v>
                </c:pt>
                <c:pt idx="10688">
                  <c:v>1.257997</c:v>
                </c:pt>
                <c:pt idx="10689">
                  <c:v>1.257997</c:v>
                </c:pt>
                <c:pt idx="10690">
                  <c:v>1.257997</c:v>
                </c:pt>
                <c:pt idx="10691">
                  <c:v>1.257997</c:v>
                </c:pt>
                <c:pt idx="10692">
                  <c:v>1.257997</c:v>
                </c:pt>
                <c:pt idx="10693">
                  <c:v>1.257997</c:v>
                </c:pt>
                <c:pt idx="10694">
                  <c:v>1.2610730000000001</c:v>
                </c:pt>
                <c:pt idx="10695">
                  <c:v>1.2610730000000001</c:v>
                </c:pt>
                <c:pt idx="10696">
                  <c:v>1.2610730000000001</c:v>
                </c:pt>
                <c:pt idx="10697">
                  <c:v>1.2641490000000002</c:v>
                </c:pt>
                <c:pt idx="10698">
                  <c:v>1.2641490000000002</c:v>
                </c:pt>
                <c:pt idx="10699">
                  <c:v>1.2610730000000001</c:v>
                </c:pt>
                <c:pt idx="10700">
                  <c:v>1.2610730000000001</c:v>
                </c:pt>
                <c:pt idx="10701">
                  <c:v>1.2672240000000001</c:v>
                </c:pt>
                <c:pt idx="10702">
                  <c:v>1.2672240000000001</c:v>
                </c:pt>
                <c:pt idx="10703">
                  <c:v>1.2672240000000001</c:v>
                </c:pt>
                <c:pt idx="10704">
                  <c:v>1.2641490000000002</c:v>
                </c:pt>
                <c:pt idx="10705">
                  <c:v>1.2641490000000002</c:v>
                </c:pt>
                <c:pt idx="10706">
                  <c:v>1.2641490000000002</c:v>
                </c:pt>
                <c:pt idx="10707">
                  <c:v>1.2641490000000002</c:v>
                </c:pt>
                <c:pt idx="10708">
                  <c:v>1.2641490000000002</c:v>
                </c:pt>
                <c:pt idx="10709">
                  <c:v>1.2672240000000001</c:v>
                </c:pt>
                <c:pt idx="10710">
                  <c:v>1.2672240000000001</c:v>
                </c:pt>
                <c:pt idx="10711">
                  <c:v>1.2672240000000001</c:v>
                </c:pt>
                <c:pt idx="10712">
                  <c:v>1.2672240000000001</c:v>
                </c:pt>
                <c:pt idx="10713">
                  <c:v>1.2672240000000001</c:v>
                </c:pt>
                <c:pt idx="10714">
                  <c:v>1.2703000000000002</c:v>
                </c:pt>
                <c:pt idx="10715">
                  <c:v>1.2733760000000003</c:v>
                </c:pt>
                <c:pt idx="10716">
                  <c:v>1.2733760000000003</c:v>
                </c:pt>
                <c:pt idx="10717">
                  <c:v>1.2764519999999999</c:v>
                </c:pt>
                <c:pt idx="10718">
                  <c:v>1.2764519999999999</c:v>
                </c:pt>
                <c:pt idx="10719">
                  <c:v>1.2764519999999999</c:v>
                </c:pt>
                <c:pt idx="10720">
                  <c:v>1.2764519999999999</c:v>
                </c:pt>
                <c:pt idx="10721">
                  <c:v>1.279528</c:v>
                </c:pt>
                <c:pt idx="10722">
                  <c:v>1.279528</c:v>
                </c:pt>
                <c:pt idx="10723">
                  <c:v>1.279528</c:v>
                </c:pt>
                <c:pt idx="10724">
                  <c:v>1.2826029999999999</c:v>
                </c:pt>
                <c:pt idx="10725">
                  <c:v>1.285679</c:v>
                </c:pt>
                <c:pt idx="10726">
                  <c:v>1.285679</c:v>
                </c:pt>
                <c:pt idx="10727">
                  <c:v>1.285679</c:v>
                </c:pt>
                <c:pt idx="10728">
                  <c:v>1.285679</c:v>
                </c:pt>
                <c:pt idx="10729">
                  <c:v>1.285679</c:v>
                </c:pt>
                <c:pt idx="10730">
                  <c:v>1.285679</c:v>
                </c:pt>
                <c:pt idx="10731">
                  <c:v>1.285679</c:v>
                </c:pt>
                <c:pt idx="10732">
                  <c:v>1.285679</c:v>
                </c:pt>
                <c:pt idx="10733">
                  <c:v>1.285679</c:v>
                </c:pt>
                <c:pt idx="10734">
                  <c:v>1.285679</c:v>
                </c:pt>
                <c:pt idx="10735">
                  <c:v>1.285679</c:v>
                </c:pt>
                <c:pt idx="10736">
                  <c:v>1.285679</c:v>
                </c:pt>
                <c:pt idx="10737">
                  <c:v>1.285679</c:v>
                </c:pt>
                <c:pt idx="10738">
                  <c:v>1.285679</c:v>
                </c:pt>
                <c:pt idx="10739">
                  <c:v>1.285679</c:v>
                </c:pt>
                <c:pt idx="10740">
                  <c:v>1.2887550000000001</c:v>
                </c:pt>
                <c:pt idx="10741">
                  <c:v>1.2887550000000001</c:v>
                </c:pt>
                <c:pt idx="10742">
                  <c:v>1.2918310000000002</c:v>
                </c:pt>
                <c:pt idx="10743">
                  <c:v>1.2918310000000002</c:v>
                </c:pt>
                <c:pt idx="10744">
                  <c:v>1.2949060000000001</c:v>
                </c:pt>
                <c:pt idx="10745">
                  <c:v>1.2979820000000002</c:v>
                </c:pt>
                <c:pt idx="10746">
                  <c:v>1.2979820000000002</c:v>
                </c:pt>
                <c:pt idx="10747">
                  <c:v>1.2979820000000002</c:v>
                </c:pt>
                <c:pt idx="10748">
                  <c:v>1.2979820000000002</c:v>
                </c:pt>
                <c:pt idx="10749">
                  <c:v>1.2979820000000002</c:v>
                </c:pt>
                <c:pt idx="10750">
                  <c:v>1.2979820000000002</c:v>
                </c:pt>
                <c:pt idx="10751">
                  <c:v>1.3010580000000003</c:v>
                </c:pt>
                <c:pt idx="10752">
                  <c:v>1.3010580000000003</c:v>
                </c:pt>
                <c:pt idx="10753">
                  <c:v>1.3041340000000003</c:v>
                </c:pt>
                <c:pt idx="10754">
                  <c:v>1.3041340000000003</c:v>
                </c:pt>
                <c:pt idx="10755">
                  <c:v>1.3041340000000003</c:v>
                </c:pt>
                <c:pt idx="10756">
                  <c:v>1.3041340000000003</c:v>
                </c:pt>
                <c:pt idx="10757">
                  <c:v>1.3041340000000003</c:v>
                </c:pt>
                <c:pt idx="10758">
                  <c:v>1.30721</c:v>
                </c:pt>
                <c:pt idx="10759">
                  <c:v>1.30721</c:v>
                </c:pt>
                <c:pt idx="10760">
                  <c:v>1.30721</c:v>
                </c:pt>
                <c:pt idx="10761">
                  <c:v>1.30721</c:v>
                </c:pt>
                <c:pt idx="10762">
                  <c:v>1.30721</c:v>
                </c:pt>
                <c:pt idx="10763">
                  <c:v>1.30721</c:v>
                </c:pt>
                <c:pt idx="10764">
                  <c:v>1.3102849999999999</c:v>
                </c:pt>
                <c:pt idx="10765">
                  <c:v>1.3102849999999999</c:v>
                </c:pt>
                <c:pt idx="10766">
                  <c:v>1.3102849999999999</c:v>
                </c:pt>
                <c:pt idx="10767">
                  <c:v>1.3102849999999999</c:v>
                </c:pt>
                <c:pt idx="10768">
                  <c:v>1.3102849999999999</c:v>
                </c:pt>
                <c:pt idx="10769">
                  <c:v>1.313361</c:v>
                </c:pt>
                <c:pt idx="10770">
                  <c:v>1.3164370000000001</c:v>
                </c:pt>
                <c:pt idx="10771">
                  <c:v>1.3164370000000001</c:v>
                </c:pt>
                <c:pt idx="10772">
                  <c:v>1.3164370000000001</c:v>
                </c:pt>
                <c:pt idx="10773">
                  <c:v>1.3164370000000001</c:v>
                </c:pt>
                <c:pt idx="10774">
                  <c:v>1.3164370000000001</c:v>
                </c:pt>
                <c:pt idx="10775">
                  <c:v>1.3164370000000001</c:v>
                </c:pt>
                <c:pt idx="10776">
                  <c:v>1.3164370000000001</c:v>
                </c:pt>
                <c:pt idx="10777">
                  <c:v>1.3164370000000001</c:v>
                </c:pt>
                <c:pt idx="10778">
                  <c:v>1.3164370000000001</c:v>
                </c:pt>
                <c:pt idx="10779">
                  <c:v>1.3164370000000001</c:v>
                </c:pt>
                <c:pt idx="10780">
                  <c:v>1.3164370000000001</c:v>
                </c:pt>
                <c:pt idx="10781">
                  <c:v>1.3164370000000001</c:v>
                </c:pt>
                <c:pt idx="10782">
                  <c:v>1.3195130000000002</c:v>
                </c:pt>
                <c:pt idx="10783">
                  <c:v>1.3225890000000002</c:v>
                </c:pt>
                <c:pt idx="10784">
                  <c:v>1.3225890000000002</c:v>
                </c:pt>
                <c:pt idx="10785">
                  <c:v>1.3225890000000002</c:v>
                </c:pt>
                <c:pt idx="10786">
                  <c:v>1.3225890000000002</c:v>
                </c:pt>
                <c:pt idx="10787">
                  <c:v>1.3225890000000002</c:v>
                </c:pt>
                <c:pt idx="10788">
                  <c:v>1.3225890000000002</c:v>
                </c:pt>
                <c:pt idx="10789">
                  <c:v>1.3256640000000002</c:v>
                </c:pt>
                <c:pt idx="10790">
                  <c:v>1.3256640000000002</c:v>
                </c:pt>
                <c:pt idx="10791">
                  <c:v>1.3256640000000002</c:v>
                </c:pt>
                <c:pt idx="10792">
                  <c:v>1.3256640000000002</c:v>
                </c:pt>
                <c:pt idx="10793">
                  <c:v>1.3256640000000002</c:v>
                </c:pt>
                <c:pt idx="10794">
                  <c:v>1.3256640000000002</c:v>
                </c:pt>
                <c:pt idx="10795">
                  <c:v>1.3256640000000002</c:v>
                </c:pt>
                <c:pt idx="10796">
                  <c:v>1.3287400000000003</c:v>
                </c:pt>
                <c:pt idx="10797">
                  <c:v>1.3287400000000003</c:v>
                </c:pt>
                <c:pt idx="10798">
                  <c:v>1.3287400000000003</c:v>
                </c:pt>
                <c:pt idx="10799">
                  <c:v>1.3287400000000003</c:v>
                </c:pt>
                <c:pt idx="10800">
                  <c:v>1.3318160000000003</c:v>
                </c:pt>
                <c:pt idx="10801">
                  <c:v>1.3318160000000003</c:v>
                </c:pt>
                <c:pt idx="10802">
                  <c:v>1.3318160000000003</c:v>
                </c:pt>
                <c:pt idx="10803">
                  <c:v>1.3318160000000003</c:v>
                </c:pt>
                <c:pt idx="10804">
                  <c:v>1.3318160000000003</c:v>
                </c:pt>
                <c:pt idx="10805">
                  <c:v>1.3318160000000003</c:v>
                </c:pt>
                <c:pt idx="10806">
                  <c:v>1.3318160000000003</c:v>
                </c:pt>
                <c:pt idx="10807">
                  <c:v>1.3318160000000003</c:v>
                </c:pt>
                <c:pt idx="10808">
                  <c:v>1.3318160000000003</c:v>
                </c:pt>
                <c:pt idx="10809">
                  <c:v>1.3318160000000003</c:v>
                </c:pt>
                <c:pt idx="10810">
                  <c:v>1.3318160000000003</c:v>
                </c:pt>
                <c:pt idx="10811">
                  <c:v>1.3318160000000003</c:v>
                </c:pt>
                <c:pt idx="10812">
                  <c:v>1.3318160000000003</c:v>
                </c:pt>
                <c:pt idx="10813">
                  <c:v>1.3318160000000003</c:v>
                </c:pt>
                <c:pt idx="10814">
                  <c:v>1.3318160000000003</c:v>
                </c:pt>
                <c:pt idx="10815">
                  <c:v>1.3318160000000003</c:v>
                </c:pt>
                <c:pt idx="10816">
                  <c:v>1.3318160000000003</c:v>
                </c:pt>
                <c:pt idx="10817">
                  <c:v>1.3318160000000003</c:v>
                </c:pt>
                <c:pt idx="10818">
                  <c:v>1.3318160000000003</c:v>
                </c:pt>
                <c:pt idx="10819">
                  <c:v>1.3318160000000003</c:v>
                </c:pt>
                <c:pt idx="10820">
                  <c:v>1.3318160000000003</c:v>
                </c:pt>
                <c:pt idx="10821">
                  <c:v>1.3318160000000003</c:v>
                </c:pt>
                <c:pt idx="10822">
                  <c:v>1.3318160000000003</c:v>
                </c:pt>
                <c:pt idx="10823">
                  <c:v>1.3318160000000003</c:v>
                </c:pt>
                <c:pt idx="10824">
                  <c:v>1.3318160000000003</c:v>
                </c:pt>
                <c:pt idx="10825">
                  <c:v>1.3318160000000003</c:v>
                </c:pt>
                <c:pt idx="10826">
                  <c:v>1.334892</c:v>
                </c:pt>
                <c:pt idx="10827">
                  <c:v>1.337968</c:v>
                </c:pt>
                <c:pt idx="10828">
                  <c:v>1.337968</c:v>
                </c:pt>
                <c:pt idx="10829">
                  <c:v>1.337968</c:v>
                </c:pt>
                <c:pt idx="10830">
                  <c:v>1.337968</c:v>
                </c:pt>
                <c:pt idx="10831">
                  <c:v>1.337968</c:v>
                </c:pt>
                <c:pt idx="10832">
                  <c:v>1.337968</c:v>
                </c:pt>
                <c:pt idx="10833">
                  <c:v>1.337968</c:v>
                </c:pt>
                <c:pt idx="10834">
                  <c:v>1.337968</c:v>
                </c:pt>
                <c:pt idx="10835">
                  <c:v>1.341043</c:v>
                </c:pt>
                <c:pt idx="10836">
                  <c:v>1.341043</c:v>
                </c:pt>
                <c:pt idx="10837">
                  <c:v>1.337968</c:v>
                </c:pt>
                <c:pt idx="10838">
                  <c:v>1.337968</c:v>
                </c:pt>
                <c:pt idx="10839">
                  <c:v>1.337968</c:v>
                </c:pt>
                <c:pt idx="10840">
                  <c:v>1.337968</c:v>
                </c:pt>
                <c:pt idx="10841">
                  <c:v>1.337968</c:v>
                </c:pt>
                <c:pt idx="10842">
                  <c:v>1.337968</c:v>
                </c:pt>
                <c:pt idx="10843">
                  <c:v>1.337968</c:v>
                </c:pt>
                <c:pt idx="10844">
                  <c:v>1.337968</c:v>
                </c:pt>
                <c:pt idx="10845">
                  <c:v>1.341043</c:v>
                </c:pt>
                <c:pt idx="10846">
                  <c:v>1.341043</c:v>
                </c:pt>
                <c:pt idx="10847">
                  <c:v>1.341043</c:v>
                </c:pt>
                <c:pt idx="10848">
                  <c:v>1.341043</c:v>
                </c:pt>
                <c:pt idx="10849">
                  <c:v>1.3441190000000001</c:v>
                </c:pt>
                <c:pt idx="10850">
                  <c:v>1.3471950000000001</c:v>
                </c:pt>
                <c:pt idx="10851">
                  <c:v>1.3502710000000002</c:v>
                </c:pt>
                <c:pt idx="10852">
                  <c:v>1.3502710000000002</c:v>
                </c:pt>
                <c:pt idx="10853">
                  <c:v>1.3533470000000003</c:v>
                </c:pt>
                <c:pt idx="10854">
                  <c:v>1.3564220000000002</c:v>
                </c:pt>
                <c:pt idx="10855">
                  <c:v>1.3564220000000002</c:v>
                </c:pt>
                <c:pt idx="10856">
                  <c:v>1.3594980000000003</c:v>
                </c:pt>
                <c:pt idx="10857">
                  <c:v>1.3594980000000003</c:v>
                </c:pt>
                <c:pt idx="10858">
                  <c:v>1.3594980000000003</c:v>
                </c:pt>
                <c:pt idx="10859">
                  <c:v>1.3594980000000003</c:v>
                </c:pt>
                <c:pt idx="10860">
                  <c:v>1.3594980000000003</c:v>
                </c:pt>
                <c:pt idx="10861">
                  <c:v>1.3594980000000003</c:v>
                </c:pt>
                <c:pt idx="10862">
                  <c:v>1.3594980000000003</c:v>
                </c:pt>
                <c:pt idx="10863">
                  <c:v>1.3594980000000003</c:v>
                </c:pt>
                <c:pt idx="10864">
                  <c:v>1.3594980000000003</c:v>
                </c:pt>
                <c:pt idx="10865">
                  <c:v>1.362574</c:v>
                </c:pt>
                <c:pt idx="10866">
                  <c:v>1.3594980000000003</c:v>
                </c:pt>
                <c:pt idx="10867">
                  <c:v>1.3594980000000003</c:v>
                </c:pt>
                <c:pt idx="10868">
                  <c:v>1.3594980000000003</c:v>
                </c:pt>
                <c:pt idx="10869">
                  <c:v>1.362574</c:v>
                </c:pt>
                <c:pt idx="10870">
                  <c:v>1.362574</c:v>
                </c:pt>
                <c:pt idx="10871">
                  <c:v>1.362574</c:v>
                </c:pt>
                <c:pt idx="10872">
                  <c:v>1.362574</c:v>
                </c:pt>
                <c:pt idx="10873">
                  <c:v>1.362574</c:v>
                </c:pt>
                <c:pt idx="10874">
                  <c:v>1.362574</c:v>
                </c:pt>
                <c:pt idx="10875">
                  <c:v>1.3656490000000003</c:v>
                </c:pt>
                <c:pt idx="10876">
                  <c:v>1.3656490000000003</c:v>
                </c:pt>
                <c:pt idx="10877">
                  <c:v>1.3687260000000001</c:v>
                </c:pt>
                <c:pt idx="10878">
                  <c:v>1.3687260000000001</c:v>
                </c:pt>
                <c:pt idx="10879">
                  <c:v>1.3656490000000003</c:v>
                </c:pt>
                <c:pt idx="10880">
                  <c:v>1.3687260000000001</c:v>
                </c:pt>
                <c:pt idx="10881">
                  <c:v>1.3687260000000001</c:v>
                </c:pt>
                <c:pt idx="10882">
                  <c:v>1.3687260000000001</c:v>
                </c:pt>
                <c:pt idx="10883">
                  <c:v>1.3687260000000001</c:v>
                </c:pt>
                <c:pt idx="10884">
                  <c:v>1.3687260000000001</c:v>
                </c:pt>
                <c:pt idx="10885">
                  <c:v>1.3687260000000001</c:v>
                </c:pt>
                <c:pt idx="10886">
                  <c:v>1.3687260000000001</c:v>
                </c:pt>
                <c:pt idx="10887">
                  <c:v>1.3687260000000001</c:v>
                </c:pt>
                <c:pt idx="10888">
                  <c:v>1.3687260000000001</c:v>
                </c:pt>
                <c:pt idx="10889">
                  <c:v>1.3687260000000001</c:v>
                </c:pt>
                <c:pt idx="10890">
                  <c:v>1.3687260000000001</c:v>
                </c:pt>
                <c:pt idx="10891">
                  <c:v>1.371801</c:v>
                </c:pt>
                <c:pt idx="10892">
                  <c:v>1.371801</c:v>
                </c:pt>
                <c:pt idx="10893">
                  <c:v>1.371801</c:v>
                </c:pt>
                <c:pt idx="10894">
                  <c:v>1.371801</c:v>
                </c:pt>
                <c:pt idx="10895">
                  <c:v>1.371801</c:v>
                </c:pt>
                <c:pt idx="10896">
                  <c:v>1.371801</c:v>
                </c:pt>
                <c:pt idx="10897">
                  <c:v>1.371801</c:v>
                </c:pt>
                <c:pt idx="10898">
                  <c:v>1.371801</c:v>
                </c:pt>
                <c:pt idx="10899">
                  <c:v>1.371801</c:v>
                </c:pt>
                <c:pt idx="10900">
                  <c:v>1.371801</c:v>
                </c:pt>
                <c:pt idx="10901">
                  <c:v>1.371801</c:v>
                </c:pt>
                <c:pt idx="10902">
                  <c:v>1.371801</c:v>
                </c:pt>
                <c:pt idx="10903">
                  <c:v>1.3748770000000001</c:v>
                </c:pt>
                <c:pt idx="10904">
                  <c:v>1.3748770000000001</c:v>
                </c:pt>
                <c:pt idx="10905">
                  <c:v>1.3748770000000001</c:v>
                </c:pt>
                <c:pt idx="10906">
                  <c:v>1.3748770000000001</c:v>
                </c:pt>
                <c:pt idx="10907">
                  <c:v>1.3779530000000002</c:v>
                </c:pt>
                <c:pt idx="10908">
                  <c:v>1.3779530000000002</c:v>
                </c:pt>
                <c:pt idx="10909">
                  <c:v>1.3810280000000001</c:v>
                </c:pt>
                <c:pt idx="10910">
                  <c:v>1.3810280000000001</c:v>
                </c:pt>
                <c:pt idx="10911">
                  <c:v>1.3810280000000001</c:v>
                </c:pt>
                <c:pt idx="10912">
                  <c:v>1.3841049999999999</c:v>
                </c:pt>
                <c:pt idx="10913">
                  <c:v>1.3841049999999999</c:v>
                </c:pt>
                <c:pt idx="10914">
                  <c:v>1.3841049999999999</c:v>
                </c:pt>
                <c:pt idx="10915">
                  <c:v>1.3841049999999999</c:v>
                </c:pt>
                <c:pt idx="10916">
                  <c:v>1.3841049999999999</c:v>
                </c:pt>
                <c:pt idx="10917">
                  <c:v>1.3841049999999999</c:v>
                </c:pt>
                <c:pt idx="10918">
                  <c:v>1.3841049999999999</c:v>
                </c:pt>
                <c:pt idx="10919">
                  <c:v>1.3841049999999999</c:v>
                </c:pt>
                <c:pt idx="10920">
                  <c:v>1.3871800000000003</c:v>
                </c:pt>
                <c:pt idx="10921">
                  <c:v>1.3871800000000003</c:v>
                </c:pt>
                <c:pt idx="10922">
                  <c:v>1.3871800000000003</c:v>
                </c:pt>
                <c:pt idx="10923">
                  <c:v>1.3871800000000003</c:v>
                </c:pt>
                <c:pt idx="10924">
                  <c:v>1.3871800000000003</c:v>
                </c:pt>
                <c:pt idx="10925">
                  <c:v>1.3902559999999999</c:v>
                </c:pt>
                <c:pt idx="10926">
                  <c:v>1.3902559999999999</c:v>
                </c:pt>
                <c:pt idx="10927">
                  <c:v>1.3871800000000003</c:v>
                </c:pt>
                <c:pt idx="10928">
                  <c:v>1.3871800000000003</c:v>
                </c:pt>
                <c:pt idx="10929">
                  <c:v>1.3902559999999999</c:v>
                </c:pt>
                <c:pt idx="10930">
                  <c:v>1.393332</c:v>
                </c:pt>
                <c:pt idx="10931">
                  <c:v>1.3902559999999999</c:v>
                </c:pt>
                <c:pt idx="10932">
                  <c:v>1.3902559999999999</c:v>
                </c:pt>
                <c:pt idx="10933">
                  <c:v>1.393332</c:v>
                </c:pt>
                <c:pt idx="10934">
                  <c:v>1.393332</c:v>
                </c:pt>
                <c:pt idx="10935">
                  <c:v>1.393332</c:v>
                </c:pt>
                <c:pt idx="10936">
                  <c:v>1.393332</c:v>
                </c:pt>
                <c:pt idx="10937">
                  <c:v>1.396407</c:v>
                </c:pt>
                <c:pt idx="10938">
                  <c:v>1.396407</c:v>
                </c:pt>
                <c:pt idx="10939">
                  <c:v>1.396407</c:v>
                </c:pt>
                <c:pt idx="10940">
                  <c:v>1.396407</c:v>
                </c:pt>
                <c:pt idx="10941">
                  <c:v>1.396407</c:v>
                </c:pt>
                <c:pt idx="10942">
                  <c:v>1.399483</c:v>
                </c:pt>
                <c:pt idx="10943">
                  <c:v>1.399483</c:v>
                </c:pt>
                <c:pt idx="10944">
                  <c:v>1.399483</c:v>
                </c:pt>
                <c:pt idx="10945">
                  <c:v>1.399483</c:v>
                </c:pt>
                <c:pt idx="10946">
                  <c:v>1.4025590000000001</c:v>
                </c:pt>
                <c:pt idx="10947">
                  <c:v>1.4025590000000001</c:v>
                </c:pt>
                <c:pt idx="10948">
                  <c:v>1.4025590000000001</c:v>
                </c:pt>
                <c:pt idx="10949">
                  <c:v>1.4025590000000001</c:v>
                </c:pt>
                <c:pt idx="10950">
                  <c:v>1.4025590000000001</c:v>
                </c:pt>
                <c:pt idx="10951">
                  <c:v>1.4025590000000001</c:v>
                </c:pt>
                <c:pt idx="10952">
                  <c:v>1.4025590000000001</c:v>
                </c:pt>
                <c:pt idx="10953">
                  <c:v>1.4025590000000001</c:v>
                </c:pt>
                <c:pt idx="10954">
                  <c:v>1.4025590000000001</c:v>
                </c:pt>
                <c:pt idx="10955">
                  <c:v>1.4025590000000001</c:v>
                </c:pt>
                <c:pt idx="10956">
                  <c:v>1.4025590000000001</c:v>
                </c:pt>
                <c:pt idx="10957">
                  <c:v>1.399483</c:v>
                </c:pt>
                <c:pt idx="10958">
                  <c:v>1.399483</c:v>
                </c:pt>
                <c:pt idx="10959">
                  <c:v>1.4025590000000001</c:v>
                </c:pt>
                <c:pt idx="10960">
                  <c:v>1.4056350000000002</c:v>
                </c:pt>
                <c:pt idx="10961">
                  <c:v>1.4056350000000002</c:v>
                </c:pt>
                <c:pt idx="10962">
                  <c:v>1.4056350000000002</c:v>
                </c:pt>
                <c:pt idx="10963">
                  <c:v>1.4056350000000002</c:v>
                </c:pt>
                <c:pt idx="10964">
                  <c:v>1.4056350000000002</c:v>
                </c:pt>
                <c:pt idx="10965">
                  <c:v>1.4056350000000002</c:v>
                </c:pt>
                <c:pt idx="10966">
                  <c:v>1.4056350000000002</c:v>
                </c:pt>
                <c:pt idx="10967">
                  <c:v>1.4056350000000002</c:v>
                </c:pt>
                <c:pt idx="10968">
                  <c:v>1.4056350000000002</c:v>
                </c:pt>
                <c:pt idx="10969">
                  <c:v>1.4025590000000001</c:v>
                </c:pt>
                <c:pt idx="10970">
                  <c:v>1.4025590000000001</c:v>
                </c:pt>
                <c:pt idx="10971">
                  <c:v>1.4025590000000001</c:v>
                </c:pt>
                <c:pt idx="10972">
                  <c:v>1.399483</c:v>
                </c:pt>
                <c:pt idx="10973">
                  <c:v>1.399483</c:v>
                </c:pt>
                <c:pt idx="10974">
                  <c:v>1.399483</c:v>
                </c:pt>
                <c:pt idx="10975">
                  <c:v>1.399483</c:v>
                </c:pt>
                <c:pt idx="10976">
                  <c:v>1.399483</c:v>
                </c:pt>
                <c:pt idx="10977">
                  <c:v>1.399483</c:v>
                </c:pt>
                <c:pt idx="10978">
                  <c:v>1.399483</c:v>
                </c:pt>
                <c:pt idx="10979">
                  <c:v>1.399483</c:v>
                </c:pt>
                <c:pt idx="10980">
                  <c:v>1.399483</c:v>
                </c:pt>
                <c:pt idx="10981">
                  <c:v>1.399483</c:v>
                </c:pt>
                <c:pt idx="10982">
                  <c:v>1.399483</c:v>
                </c:pt>
                <c:pt idx="10983">
                  <c:v>1.4025590000000001</c:v>
                </c:pt>
                <c:pt idx="10984">
                  <c:v>1.4025590000000001</c:v>
                </c:pt>
                <c:pt idx="10985">
                  <c:v>1.399483</c:v>
                </c:pt>
                <c:pt idx="10986">
                  <c:v>1.399483</c:v>
                </c:pt>
                <c:pt idx="10987">
                  <c:v>1.399483</c:v>
                </c:pt>
                <c:pt idx="10988">
                  <c:v>1.399483</c:v>
                </c:pt>
                <c:pt idx="10989">
                  <c:v>1.396407</c:v>
                </c:pt>
                <c:pt idx="10990">
                  <c:v>1.396407</c:v>
                </c:pt>
                <c:pt idx="10991">
                  <c:v>1.396407</c:v>
                </c:pt>
                <c:pt idx="10992">
                  <c:v>1.396407</c:v>
                </c:pt>
                <c:pt idx="10993">
                  <c:v>1.396407</c:v>
                </c:pt>
                <c:pt idx="10994">
                  <c:v>1.396407</c:v>
                </c:pt>
                <c:pt idx="10995">
                  <c:v>1.396407</c:v>
                </c:pt>
                <c:pt idx="10996">
                  <c:v>1.396407</c:v>
                </c:pt>
                <c:pt idx="10997">
                  <c:v>1.396407</c:v>
                </c:pt>
                <c:pt idx="10998">
                  <c:v>1.396407</c:v>
                </c:pt>
                <c:pt idx="10999">
                  <c:v>1.396407</c:v>
                </c:pt>
                <c:pt idx="11000">
                  <c:v>1.396407</c:v>
                </c:pt>
                <c:pt idx="11001">
                  <c:v>1.396407</c:v>
                </c:pt>
                <c:pt idx="11002">
                  <c:v>1.396407</c:v>
                </c:pt>
                <c:pt idx="11003">
                  <c:v>1.396407</c:v>
                </c:pt>
                <c:pt idx="11004">
                  <c:v>1.396407</c:v>
                </c:pt>
                <c:pt idx="11005">
                  <c:v>1.396407</c:v>
                </c:pt>
                <c:pt idx="11006">
                  <c:v>1.396407</c:v>
                </c:pt>
                <c:pt idx="11007">
                  <c:v>1.396407</c:v>
                </c:pt>
                <c:pt idx="11008">
                  <c:v>1.396407</c:v>
                </c:pt>
                <c:pt idx="11009">
                  <c:v>1.396407</c:v>
                </c:pt>
                <c:pt idx="11010">
                  <c:v>1.396407</c:v>
                </c:pt>
                <c:pt idx="11011">
                  <c:v>1.396407</c:v>
                </c:pt>
                <c:pt idx="11012">
                  <c:v>1.396407</c:v>
                </c:pt>
                <c:pt idx="11013">
                  <c:v>1.396407</c:v>
                </c:pt>
                <c:pt idx="11014">
                  <c:v>1.396407</c:v>
                </c:pt>
                <c:pt idx="11015">
                  <c:v>1.396407</c:v>
                </c:pt>
                <c:pt idx="11016">
                  <c:v>1.396407</c:v>
                </c:pt>
                <c:pt idx="11017">
                  <c:v>1.396407</c:v>
                </c:pt>
                <c:pt idx="11018">
                  <c:v>1.396407</c:v>
                </c:pt>
                <c:pt idx="11019">
                  <c:v>1.396407</c:v>
                </c:pt>
                <c:pt idx="11020">
                  <c:v>1.396407</c:v>
                </c:pt>
                <c:pt idx="11021">
                  <c:v>1.396407</c:v>
                </c:pt>
                <c:pt idx="11022">
                  <c:v>1.396407</c:v>
                </c:pt>
                <c:pt idx="11023">
                  <c:v>1.396407</c:v>
                </c:pt>
                <c:pt idx="11024">
                  <c:v>1.396407</c:v>
                </c:pt>
                <c:pt idx="11025">
                  <c:v>1.396407</c:v>
                </c:pt>
                <c:pt idx="11026">
                  <c:v>1.396407</c:v>
                </c:pt>
                <c:pt idx="11027">
                  <c:v>1.396407</c:v>
                </c:pt>
                <c:pt idx="11028">
                  <c:v>1.396407</c:v>
                </c:pt>
                <c:pt idx="11029">
                  <c:v>1.396407</c:v>
                </c:pt>
                <c:pt idx="11030">
                  <c:v>1.396407</c:v>
                </c:pt>
                <c:pt idx="11031">
                  <c:v>1.396407</c:v>
                </c:pt>
                <c:pt idx="11032">
                  <c:v>1.396407</c:v>
                </c:pt>
                <c:pt idx="11033">
                  <c:v>1.399483</c:v>
                </c:pt>
                <c:pt idx="11034">
                  <c:v>1.399483</c:v>
                </c:pt>
                <c:pt idx="11035">
                  <c:v>1.399483</c:v>
                </c:pt>
                <c:pt idx="11036">
                  <c:v>1.399483</c:v>
                </c:pt>
                <c:pt idx="11037">
                  <c:v>1.399483</c:v>
                </c:pt>
                <c:pt idx="11038">
                  <c:v>1.399483</c:v>
                </c:pt>
                <c:pt idx="11039">
                  <c:v>1.399483</c:v>
                </c:pt>
                <c:pt idx="11040">
                  <c:v>1.399483</c:v>
                </c:pt>
                <c:pt idx="11041">
                  <c:v>1.399483</c:v>
                </c:pt>
                <c:pt idx="11042">
                  <c:v>1.399483</c:v>
                </c:pt>
                <c:pt idx="11043">
                  <c:v>1.396407</c:v>
                </c:pt>
                <c:pt idx="11044">
                  <c:v>1.396407</c:v>
                </c:pt>
                <c:pt idx="11045">
                  <c:v>1.396407</c:v>
                </c:pt>
                <c:pt idx="11046">
                  <c:v>1.399483</c:v>
                </c:pt>
                <c:pt idx="11047">
                  <c:v>1.399483</c:v>
                </c:pt>
                <c:pt idx="11048">
                  <c:v>1.399483</c:v>
                </c:pt>
                <c:pt idx="11049">
                  <c:v>1.399483</c:v>
                </c:pt>
                <c:pt idx="11050">
                  <c:v>1.399483</c:v>
                </c:pt>
                <c:pt idx="11051">
                  <c:v>1.4025590000000001</c:v>
                </c:pt>
                <c:pt idx="11052">
                  <c:v>1.4025590000000001</c:v>
                </c:pt>
                <c:pt idx="11053">
                  <c:v>1.4025590000000001</c:v>
                </c:pt>
                <c:pt idx="11054">
                  <c:v>1.4025590000000001</c:v>
                </c:pt>
                <c:pt idx="11055">
                  <c:v>1.4025590000000001</c:v>
                </c:pt>
                <c:pt idx="11056">
                  <c:v>1.4025590000000001</c:v>
                </c:pt>
                <c:pt idx="11057">
                  <c:v>1.4025590000000001</c:v>
                </c:pt>
                <c:pt idx="11058">
                  <c:v>1.4025590000000001</c:v>
                </c:pt>
                <c:pt idx="11059">
                  <c:v>1.4025590000000001</c:v>
                </c:pt>
                <c:pt idx="11060">
                  <c:v>1.4025590000000001</c:v>
                </c:pt>
                <c:pt idx="11061">
                  <c:v>1.4025590000000001</c:v>
                </c:pt>
                <c:pt idx="11062">
                  <c:v>1.4025590000000001</c:v>
                </c:pt>
                <c:pt idx="11063">
                  <c:v>1.4025590000000001</c:v>
                </c:pt>
                <c:pt idx="11064">
                  <c:v>1.4025590000000001</c:v>
                </c:pt>
                <c:pt idx="11065">
                  <c:v>1.4025590000000001</c:v>
                </c:pt>
                <c:pt idx="11066">
                  <c:v>1.4025590000000001</c:v>
                </c:pt>
                <c:pt idx="11067">
                  <c:v>1.4025590000000001</c:v>
                </c:pt>
                <c:pt idx="11068">
                  <c:v>1.4025590000000001</c:v>
                </c:pt>
                <c:pt idx="11069">
                  <c:v>1.4025590000000001</c:v>
                </c:pt>
                <c:pt idx="11070">
                  <c:v>1.4025590000000001</c:v>
                </c:pt>
                <c:pt idx="11071">
                  <c:v>1.4056350000000002</c:v>
                </c:pt>
                <c:pt idx="11072">
                  <c:v>1.4056350000000002</c:v>
                </c:pt>
                <c:pt idx="11073">
                  <c:v>1.4056350000000002</c:v>
                </c:pt>
                <c:pt idx="11074">
                  <c:v>1.4087110000000003</c:v>
                </c:pt>
                <c:pt idx="11075">
                  <c:v>1.4087110000000003</c:v>
                </c:pt>
                <c:pt idx="11076">
                  <c:v>1.4087110000000003</c:v>
                </c:pt>
                <c:pt idx="11077">
                  <c:v>1.4087110000000003</c:v>
                </c:pt>
                <c:pt idx="11078">
                  <c:v>1.4117860000000002</c:v>
                </c:pt>
                <c:pt idx="11079">
                  <c:v>1.4117860000000002</c:v>
                </c:pt>
                <c:pt idx="11080">
                  <c:v>1.4117860000000002</c:v>
                </c:pt>
                <c:pt idx="11081">
                  <c:v>1.4148620000000003</c:v>
                </c:pt>
                <c:pt idx="11082">
                  <c:v>1.4148620000000003</c:v>
                </c:pt>
                <c:pt idx="11083">
                  <c:v>1.4148620000000003</c:v>
                </c:pt>
                <c:pt idx="11084">
                  <c:v>1.4148620000000003</c:v>
                </c:pt>
                <c:pt idx="11085">
                  <c:v>1.4179379999999999</c:v>
                </c:pt>
                <c:pt idx="11086">
                  <c:v>1.4179379999999999</c:v>
                </c:pt>
                <c:pt idx="11087">
                  <c:v>1.4148620000000003</c:v>
                </c:pt>
                <c:pt idx="11088">
                  <c:v>1.4148620000000003</c:v>
                </c:pt>
                <c:pt idx="11089">
                  <c:v>1.4148620000000003</c:v>
                </c:pt>
                <c:pt idx="11090">
                  <c:v>1.4148620000000003</c:v>
                </c:pt>
                <c:pt idx="11091">
                  <c:v>1.4117860000000002</c:v>
                </c:pt>
                <c:pt idx="11092">
                  <c:v>1.4117860000000002</c:v>
                </c:pt>
                <c:pt idx="11093">
                  <c:v>1.4179379999999999</c:v>
                </c:pt>
                <c:pt idx="11094">
                  <c:v>1.4179379999999999</c:v>
                </c:pt>
                <c:pt idx="11095">
                  <c:v>1.4179379999999999</c:v>
                </c:pt>
                <c:pt idx="11096">
                  <c:v>1.4179379999999999</c:v>
                </c:pt>
                <c:pt idx="11097">
                  <c:v>1.4179379999999999</c:v>
                </c:pt>
                <c:pt idx="11098">
                  <c:v>1.421014</c:v>
                </c:pt>
                <c:pt idx="11099">
                  <c:v>1.421014</c:v>
                </c:pt>
                <c:pt idx="11100">
                  <c:v>1.421014</c:v>
                </c:pt>
                <c:pt idx="11101">
                  <c:v>1.421014</c:v>
                </c:pt>
                <c:pt idx="11102">
                  <c:v>1.421014</c:v>
                </c:pt>
                <c:pt idx="11103">
                  <c:v>1.421014</c:v>
                </c:pt>
                <c:pt idx="11104">
                  <c:v>1.421014</c:v>
                </c:pt>
                <c:pt idx="11105">
                  <c:v>1.421014</c:v>
                </c:pt>
                <c:pt idx="11106">
                  <c:v>1.421014</c:v>
                </c:pt>
                <c:pt idx="11107">
                  <c:v>1.421014</c:v>
                </c:pt>
                <c:pt idx="11108">
                  <c:v>1.421014</c:v>
                </c:pt>
                <c:pt idx="11109">
                  <c:v>1.421014</c:v>
                </c:pt>
                <c:pt idx="11110">
                  <c:v>1.421014</c:v>
                </c:pt>
                <c:pt idx="11111">
                  <c:v>1.421014</c:v>
                </c:pt>
                <c:pt idx="11112">
                  <c:v>1.421014</c:v>
                </c:pt>
                <c:pt idx="11113">
                  <c:v>1.421014</c:v>
                </c:pt>
                <c:pt idx="11114">
                  <c:v>1.421014</c:v>
                </c:pt>
                <c:pt idx="11115">
                  <c:v>1.421014</c:v>
                </c:pt>
                <c:pt idx="11116">
                  <c:v>1.421014</c:v>
                </c:pt>
                <c:pt idx="11117">
                  <c:v>1.421014</c:v>
                </c:pt>
                <c:pt idx="11118">
                  <c:v>1.421014</c:v>
                </c:pt>
                <c:pt idx="11119">
                  <c:v>1.421014</c:v>
                </c:pt>
                <c:pt idx="11120">
                  <c:v>1.4240889999999999</c:v>
                </c:pt>
                <c:pt idx="11121">
                  <c:v>1.4240889999999999</c:v>
                </c:pt>
                <c:pt idx="11122">
                  <c:v>1.4333170000000002</c:v>
                </c:pt>
                <c:pt idx="11123">
                  <c:v>1.4363930000000003</c:v>
                </c:pt>
                <c:pt idx="11124">
                  <c:v>1.4363930000000003</c:v>
                </c:pt>
                <c:pt idx="11125">
                  <c:v>1.4363930000000003</c:v>
                </c:pt>
                <c:pt idx="11126">
                  <c:v>1.4363930000000003</c:v>
                </c:pt>
                <c:pt idx="11127">
                  <c:v>1.4363930000000003</c:v>
                </c:pt>
                <c:pt idx="11128">
                  <c:v>1.4363930000000003</c:v>
                </c:pt>
                <c:pt idx="11129">
                  <c:v>1.4363930000000003</c:v>
                </c:pt>
                <c:pt idx="11130">
                  <c:v>1.4363930000000003</c:v>
                </c:pt>
                <c:pt idx="11131">
                  <c:v>1.4363930000000003</c:v>
                </c:pt>
                <c:pt idx="11132">
                  <c:v>1.4363930000000003</c:v>
                </c:pt>
                <c:pt idx="11133">
                  <c:v>1.4363930000000003</c:v>
                </c:pt>
                <c:pt idx="11134">
                  <c:v>1.4363930000000003</c:v>
                </c:pt>
                <c:pt idx="11135">
                  <c:v>1.4394680000000002</c:v>
                </c:pt>
                <c:pt idx="11136">
                  <c:v>1.4394680000000002</c:v>
                </c:pt>
                <c:pt idx="11137">
                  <c:v>1.4363930000000003</c:v>
                </c:pt>
                <c:pt idx="11138">
                  <c:v>1.4363930000000003</c:v>
                </c:pt>
                <c:pt idx="11139">
                  <c:v>1.4363930000000003</c:v>
                </c:pt>
                <c:pt idx="11140">
                  <c:v>1.4363930000000003</c:v>
                </c:pt>
                <c:pt idx="11141">
                  <c:v>1.4363930000000003</c:v>
                </c:pt>
                <c:pt idx="11142">
                  <c:v>1.4394680000000002</c:v>
                </c:pt>
                <c:pt idx="11143">
                  <c:v>1.4394680000000002</c:v>
                </c:pt>
                <c:pt idx="11144">
                  <c:v>1.4394680000000002</c:v>
                </c:pt>
                <c:pt idx="11145">
                  <c:v>1.4394680000000002</c:v>
                </c:pt>
                <c:pt idx="11146">
                  <c:v>1.4394680000000002</c:v>
                </c:pt>
                <c:pt idx="11147">
                  <c:v>1.4425440000000003</c:v>
                </c:pt>
                <c:pt idx="11148">
                  <c:v>1.4425440000000003</c:v>
                </c:pt>
                <c:pt idx="11149">
                  <c:v>1.4425440000000003</c:v>
                </c:pt>
                <c:pt idx="11150">
                  <c:v>1.4425440000000003</c:v>
                </c:pt>
                <c:pt idx="11151">
                  <c:v>1.4425440000000003</c:v>
                </c:pt>
                <c:pt idx="11152">
                  <c:v>1.4425440000000003</c:v>
                </c:pt>
                <c:pt idx="11153">
                  <c:v>1.4425440000000003</c:v>
                </c:pt>
                <c:pt idx="11154">
                  <c:v>1.4425440000000003</c:v>
                </c:pt>
                <c:pt idx="11155">
                  <c:v>1.4425440000000003</c:v>
                </c:pt>
                <c:pt idx="11156">
                  <c:v>1.4425440000000003</c:v>
                </c:pt>
                <c:pt idx="11157">
                  <c:v>1.4425440000000003</c:v>
                </c:pt>
                <c:pt idx="11158">
                  <c:v>1.4425440000000003</c:v>
                </c:pt>
                <c:pt idx="11159">
                  <c:v>1.4394680000000002</c:v>
                </c:pt>
                <c:pt idx="11160">
                  <c:v>1.4394680000000002</c:v>
                </c:pt>
                <c:pt idx="11161">
                  <c:v>1.4394680000000002</c:v>
                </c:pt>
                <c:pt idx="11162">
                  <c:v>1.4394680000000002</c:v>
                </c:pt>
                <c:pt idx="11163">
                  <c:v>1.4394680000000002</c:v>
                </c:pt>
                <c:pt idx="11164">
                  <c:v>1.4394680000000002</c:v>
                </c:pt>
                <c:pt idx="11165">
                  <c:v>1.4425440000000003</c:v>
                </c:pt>
                <c:pt idx="11166">
                  <c:v>1.4425440000000003</c:v>
                </c:pt>
                <c:pt idx="11167">
                  <c:v>1.4425440000000003</c:v>
                </c:pt>
                <c:pt idx="11168">
                  <c:v>1.4425440000000003</c:v>
                </c:pt>
                <c:pt idx="11169">
                  <c:v>1.4425440000000003</c:v>
                </c:pt>
                <c:pt idx="11170">
                  <c:v>1.4425440000000003</c:v>
                </c:pt>
                <c:pt idx="11171">
                  <c:v>1.4425440000000003</c:v>
                </c:pt>
                <c:pt idx="11172">
                  <c:v>1.4425440000000003</c:v>
                </c:pt>
                <c:pt idx="11173">
                  <c:v>1.4425440000000003</c:v>
                </c:pt>
                <c:pt idx="11174">
                  <c:v>1.4425440000000003</c:v>
                </c:pt>
                <c:pt idx="11175">
                  <c:v>1.4425440000000003</c:v>
                </c:pt>
                <c:pt idx="11176">
                  <c:v>1.4425440000000003</c:v>
                </c:pt>
                <c:pt idx="11177">
                  <c:v>1.4425440000000003</c:v>
                </c:pt>
                <c:pt idx="11178">
                  <c:v>1.4425440000000003</c:v>
                </c:pt>
                <c:pt idx="11179">
                  <c:v>1.4425440000000003</c:v>
                </c:pt>
                <c:pt idx="11180">
                  <c:v>1.4425440000000003</c:v>
                </c:pt>
                <c:pt idx="11181">
                  <c:v>1.4425440000000003</c:v>
                </c:pt>
                <c:pt idx="11182">
                  <c:v>1.4425440000000003</c:v>
                </c:pt>
                <c:pt idx="11183">
                  <c:v>1.4425440000000003</c:v>
                </c:pt>
                <c:pt idx="11184">
                  <c:v>1.4456199999999999</c:v>
                </c:pt>
                <c:pt idx="11185">
                  <c:v>1.4456199999999999</c:v>
                </c:pt>
                <c:pt idx="11186">
                  <c:v>1.4456199999999999</c:v>
                </c:pt>
                <c:pt idx="11187">
                  <c:v>1.4456199999999999</c:v>
                </c:pt>
                <c:pt idx="11188">
                  <c:v>1.4456199999999999</c:v>
                </c:pt>
                <c:pt idx="11189">
                  <c:v>1.4456199999999999</c:v>
                </c:pt>
                <c:pt idx="11190">
                  <c:v>1.4456199999999999</c:v>
                </c:pt>
                <c:pt idx="11191">
                  <c:v>1.4456199999999999</c:v>
                </c:pt>
                <c:pt idx="11192">
                  <c:v>1.4456199999999999</c:v>
                </c:pt>
                <c:pt idx="11193">
                  <c:v>1.4425440000000003</c:v>
                </c:pt>
                <c:pt idx="11194">
                  <c:v>1.4425440000000003</c:v>
                </c:pt>
                <c:pt idx="11195">
                  <c:v>1.4456199999999999</c:v>
                </c:pt>
                <c:pt idx="11196">
                  <c:v>1.448696</c:v>
                </c:pt>
                <c:pt idx="11197">
                  <c:v>1.448696</c:v>
                </c:pt>
                <c:pt idx="11198">
                  <c:v>1.448696</c:v>
                </c:pt>
                <c:pt idx="11199">
                  <c:v>1.448696</c:v>
                </c:pt>
                <c:pt idx="11200">
                  <c:v>1.448696</c:v>
                </c:pt>
                <c:pt idx="11201">
                  <c:v>1.448696</c:v>
                </c:pt>
                <c:pt idx="11202">
                  <c:v>1.4456199999999999</c:v>
                </c:pt>
                <c:pt idx="11203">
                  <c:v>1.4456199999999999</c:v>
                </c:pt>
                <c:pt idx="11204">
                  <c:v>1.4456199999999999</c:v>
                </c:pt>
                <c:pt idx="11205">
                  <c:v>1.4456199999999999</c:v>
                </c:pt>
                <c:pt idx="11206">
                  <c:v>1.4456199999999999</c:v>
                </c:pt>
                <c:pt idx="11207">
                  <c:v>1.4456199999999999</c:v>
                </c:pt>
                <c:pt idx="11208">
                  <c:v>1.4456199999999999</c:v>
                </c:pt>
                <c:pt idx="11209">
                  <c:v>1.4456199999999999</c:v>
                </c:pt>
                <c:pt idx="11210">
                  <c:v>1.4456199999999999</c:v>
                </c:pt>
                <c:pt idx="11211">
                  <c:v>1.4517720000000001</c:v>
                </c:pt>
                <c:pt idx="11212">
                  <c:v>1.4517720000000001</c:v>
                </c:pt>
                <c:pt idx="11213">
                  <c:v>1.4517720000000001</c:v>
                </c:pt>
                <c:pt idx="11214">
                  <c:v>1.454847</c:v>
                </c:pt>
                <c:pt idx="11215">
                  <c:v>1.454847</c:v>
                </c:pt>
                <c:pt idx="11216">
                  <c:v>1.454847</c:v>
                </c:pt>
                <c:pt idx="11217">
                  <c:v>1.454847</c:v>
                </c:pt>
                <c:pt idx="11218">
                  <c:v>1.454847</c:v>
                </c:pt>
                <c:pt idx="11219">
                  <c:v>1.454847</c:v>
                </c:pt>
                <c:pt idx="11220">
                  <c:v>1.454847</c:v>
                </c:pt>
                <c:pt idx="11221">
                  <c:v>1.454847</c:v>
                </c:pt>
                <c:pt idx="11222">
                  <c:v>1.454847</c:v>
                </c:pt>
                <c:pt idx="11223">
                  <c:v>1.454847</c:v>
                </c:pt>
                <c:pt idx="11224">
                  <c:v>1.454847</c:v>
                </c:pt>
                <c:pt idx="11225">
                  <c:v>1.4579230000000001</c:v>
                </c:pt>
                <c:pt idx="11226">
                  <c:v>1.4609990000000002</c:v>
                </c:pt>
                <c:pt idx="11227">
                  <c:v>1.4609990000000002</c:v>
                </c:pt>
                <c:pt idx="11228">
                  <c:v>1.4640750000000002</c:v>
                </c:pt>
                <c:pt idx="11229">
                  <c:v>1.4640750000000002</c:v>
                </c:pt>
                <c:pt idx="11230">
                  <c:v>1.4640750000000002</c:v>
                </c:pt>
                <c:pt idx="11231">
                  <c:v>1.4640750000000002</c:v>
                </c:pt>
                <c:pt idx="11232">
                  <c:v>1.4640750000000002</c:v>
                </c:pt>
                <c:pt idx="11233">
                  <c:v>1.4671510000000003</c:v>
                </c:pt>
                <c:pt idx="11234">
                  <c:v>1.4671510000000003</c:v>
                </c:pt>
                <c:pt idx="11235">
                  <c:v>1.4671510000000003</c:v>
                </c:pt>
                <c:pt idx="11236">
                  <c:v>1.4671510000000003</c:v>
                </c:pt>
                <c:pt idx="11237">
                  <c:v>1.4671510000000003</c:v>
                </c:pt>
                <c:pt idx="11238">
                  <c:v>1.4671510000000003</c:v>
                </c:pt>
                <c:pt idx="11239">
                  <c:v>1.4640750000000002</c:v>
                </c:pt>
                <c:pt idx="11240">
                  <c:v>1.4640750000000002</c:v>
                </c:pt>
                <c:pt idx="11241">
                  <c:v>1.4671510000000003</c:v>
                </c:pt>
                <c:pt idx="11242">
                  <c:v>1.4671510000000003</c:v>
                </c:pt>
                <c:pt idx="11243">
                  <c:v>1.4671510000000003</c:v>
                </c:pt>
                <c:pt idx="11244">
                  <c:v>1.4640750000000002</c:v>
                </c:pt>
                <c:pt idx="11245">
                  <c:v>1.4702260000000003</c:v>
                </c:pt>
                <c:pt idx="11246">
                  <c:v>1.476378</c:v>
                </c:pt>
                <c:pt idx="11247">
                  <c:v>1.4733020000000003</c:v>
                </c:pt>
                <c:pt idx="11248">
                  <c:v>1.4702260000000003</c:v>
                </c:pt>
                <c:pt idx="11249">
                  <c:v>1.4702260000000003</c:v>
                </c:pt>
                <c:pt idx="11250">
                  <c:v>1.4733020000000003</c:v>
                </c:pt>
                <c:pt idx="11251">
                  <c:v>1.476378</c:v>
                </c:pt>
                <c:pt idx="11252">
                  <c:v>1.4702260000000003</c:v>
                </c:pt>
                <c:pt idx="11253">
                  <c:v>1.4733020000000003</c:v>
                </c:pt>
                <c:pt idx="11254">
                  <c:v>1.479454</c:v>
                </c:pt>
                <c:pt idx="11255">
                  <c:v>1.479454</c:v>
                </c:pt>
                <c:pt idx="11256">
                  <c:v>1.4733020000000003</c:v>
                </c:pt>
                <c:pt idx="11257">
                  <c:v>1.476378</c:v>
                </c:pt>
                <c:pt idx="11258">
                  <c:v>1.4825300000000001</c:v>
                </c:pt>
                <c:pt idx="11259">
                  <c:v>1.4825300000000001</c:v>
                </c:pt>
                <c:pt idx="11260">
                  <c:v>1.4825300000000001</c:v>
                </c:pt>
                <c:pt idx="11261">
                  <c:v>1.479454</c:v>
                </c:pt>
                <c:pt idx="11262">
                  <c:v>1.4856050000000001</c:v>
                </c:pt>
                <c:pt idx="11263">
                  <c:v>1.4886810000000001</c:v>
                </c:pt>
                <c:pt idx="11264">
                  <c:v>1.4886810000000001</c:v>
                </c:pt>
                <c:pt idx="11265">
                  <c:v>1.4886810000000001</c:v>
                </c:pt>
                <c:pt idx="11266">
                  <c:v>1.4886810000000001</c:v>
                </c:pt>
                <c:pt idx="11267">
                  <c:v>1.4917570000000002</c:v>
                </c:pt>
                <c:pt idx="11268">
                  <c:v>1.4917570000000002</c:v>
                </c:pt>
                <c:pt idx="11269">
                  <c:v>1.4948330000000003</c:v>
                </c:pt>
                <c:pt idx="11270">
                  <c:v>1.4948330000000003</c:v>
                </c:pt>
                <c:pt idx="11271">
                  <c:v>1.4948330000000003</c:v>
                </c:pt>
                <c:pt idx="11272">
                  <c:v>1.4979089999999999</c:v>
                </c:pt>
                <c:pt idx="11273">
                  <c:v>1.4948330000000003</c:v>
                </c:pt>
                <c:pt idx="11274">
                  <c:v>1.4948330000000003</c:v>
                </c:pt>
                <c:pt idx="11275">
                  <c:v>1.4979089999999999</c:v>
                </c:pt>
                <c:pt idx="11276">
                  <c:v>1.4979089999999999</c:v>
                </c:pt>
                <c:pt idx="11277">
                  <c:v>1.4979089999999999</c:v>
                </c:pt>
                <c:pt idx="11278">
                  <c:v>1.4979089999999999</c:v>
                </c:pt>
                <c:pt idx="11279">
                  <c:v>1.5009840000000003</c:v>
                </c:pt>
                <c:pt idx="11280">
                  <c:v>1.5009840000000003</c:v>
                </c:pt>
                <c:pt idx="11281">
                  <c:v>1.4979089999999999</c:v>
                </c:pt>
                <c:pt idx="11282">
                  <c:v>1.4979089999999999</c:v>
                </c:pt>
                <c:pt idx="11283">
                  <c:v>1.5009840000000003</c:v>
                </c:pt>
                <c:pt idx="11284">
                  <c:v>1.50406</c:v>
                </c:pt>
                <c:pt idx="11285">
                  <c:v>1.50406</c:v>
                </c:pt>
                <c:pt idx="11286">
                  <c:v>1.50406</c:v>
                </c:pt>
                <c:pt idx="11287">
                  <c:v>1.507136</c:v>
                </c:pt>
                <c:pt idx="11288">
                  <c:v>1.507136</c:v>
                </c:pt>
                <c:pt idx="11289">
                  <c:v>1.50406</c:v>
                </c:pt>
                <c:pt idx="11290">
                  <c:v>1.50406</c:v>
                </c:pt>
                <c:pt idx="11291">
                  <c:v>1.50406</c:v>
                </c:pt>
                <c:pt idx="11292">
                  <c:v>1.507136</c:v>
                </c:pt>
                <c:pt idx="11293">
                  <c:v>1.507136</c:v>
                </c:pt>
                <c:pt idx="11294">
                  <c:v>1.510211</c:v>
                </c:pt>
                <c:pt idx="11295">
                  <c:v>1.510211</c:v>
                </c:pt>
                <c:pt idx="11296">
                  <c:v>1.510211</c:v>
                </c:pt>
                <c:pt idx="11297">
                  <c:v>1.510211</c:v>
                </c:pt>
                <c:pt idx="11298">
                  <c:v>1.510211</c:v>
                </c:pt>
                <c:pt idx="11299">
                  <c:v>1.5132880000000002</c:v>
                </c:pt>
                <c:pt idx="11300">
                  <c:v>1.5163630000000001</c:v>
                </c:pt>
                <c:pt idx="11301">
                  <c:v>1.5163630000000001</c:v>
                </c:pt>
                <c:pt idx="11302">
                  <c:v>1.5132880000000002</c:v>
                </c:pt>
                <c:pt idx="11303">
                  <c:v>1.5163630000000001</c:v>
                </c:pt>
                <c:pt idx="11304">
                  <c:v>1.5163630000000001</c:v>
                </c:pt>
                <c:pt idx="11305">
                  <c:v>1.5194390000000002</c:v>
                </c:pt>
                <c:pt idx="11306">
                  <c:v>1.5225150000000003</c:v>
                </c:pt>
                <c:pt idx="11307">
                  <c:v>1.5194390000000002</c:v>
                </c:pt>
                <c:pt idx="11308">
                  <c:v>1.5194390000000002</c:v>
                </c:pt>
                <c:pt idx="11309">
                  <c:v>1.5225150000000003</c:v>
                </c:pt>
                <c:pt idx="11310">
                  <c:v>1.5255900000000002</c:v>
                </c:pt>
                <c:pt idx="11311">
                  <c:v>1.5255900000000002</c:v>
                </c:pt>
                <c:pt idx="11312">
                  <c:v>1.5255900000000002</c:v>
                </c:pt>
                <c:pt idx="11313">
                  <c:v>1.5286660000000003</c:v>
                </c:pt>
                <c:pt idx="11314">
                  <c:v>1.5286660000000003</c:v>
                </c:pt>
                <c:pt idx="11315">
                  <c:v>1.5286660000000003</c:v>
                </c:pt>
                <c:pt idx="11316">
                  <c:v>1.5286660000000003</c:v>
                </c:pt>
                <c:pt idx="11317">
                  <c:v>1.5317419999999999</c:v>
                </c:pt>
                <c:pt idx="11318">
                  <c:v>1.534818</c:v>
                </c:pt>
                <c:pt idx="11319">
                  <c:v>1.534818</c:v>
                </c:pt>
                <c:pt idx="11320">
                  <c:v>1.5378940000000001</c:v>
                </c:pt>
                <c:pt idx="11321">
                  <c:v>1.5378940000000001</c:v>
                </c:pt>
                <c:pt idx="11322">
                  <c:v>1.5378940000000001</c:v>
                </c:pt>
                <c:pt idx="11323">
                  <c:v>1.5378940000000001</c:v>
                </c:pt>
                <c:pt idx="11324">
                  <c:v>1.5378940000000001</c:v>
                </c:pt>
                <c:pt idx="11325">
                  <c:v>1.5378940000000001</c:v>
                </c:pt>
                <c:pt idx="11326">
                  <c:v>1.5409700000000002</c:v>
                </c:pt>
                <c:pt idx="11327">
                  <c:v>1.5378940000000001</c:v>
                </c:pt>
                <c:pt idx="11328">
                  <c:v>1.5378940000000001</c:v>
                </c:pt>
                <c:pt idx="11329">
                  <c:v>1.5378940000000001</c:v>
                </c:pt>
                <c:pt idx="11330">
                  <c:v>1.5378940000000001</c:v>
                </c:pt>
                <c:pt idx="11331">
                  <c:v>1.5378940000000001</c:v>
                </c:pt>
                <c:pt idx="11332">
                  <c:v>1.5378940000000001</c:v>
                </c:pt>
                <c:pt idx="11333">
                  <c:v>1.5409700000000002</c:v>
                </c:pt>
                <c:pt idx="11334">
                  <c:v>1.5409700000000002</c:v>
                </c:pt>
                <c:pt idx="11335">
                  <c:v>1.5409700000000002</c:v>
                </c:pt>
                <c:pt idx="11336">
                  <c:v>1.5409700000000002</c:v>
                </c:pt>
                <c:pt idx="11337">
                  <c:v>1.5409700000000002</c:v>
                </c:pt>
                <c:pt idx="11338">
                  <c:v>1.5409700000000002</c:v>
                </c:pt>
                <c:pt idx="11339">
                  <c:v>1.5409700000000002</c:v>
                </c:pt>
                <c:pt idx="11340">
                  <c:v>1.5440450000000001</c:v>
                </c:pt>
                <c:pt idx="11341">
                  <c:v>1.5378940000000001</c:v>
                </c:pt>
                <c:pt idx="11342">
                  <c:v>1.5378940000000001</c:v>
                </c:pt>
                <c:pt idx="11343">
                  <c:v>1.5409700000000002</c:v>
                </c:pt>
                <c:pt idx="11344">
                  <c:v>1.5409700000000002</c:v>
                </c:pt>
                <c:pt idx="11345">
                  <c:v>1.5440450000000001</c:v>
                </c:pt>
                <c:pt idx="11346">
                  <c:v>1.5440450000000001</c:v>
                </c:pt>
                <c:pt idx="11347">
                  <c:v>1.5440450000000001</c:v>
                </c:pt>
                <c:pt idx="11348">
                  <c:v>1.5440450000000001</c:v>
                </c:pt>
                <c:pt idx="11349">
                  <c:v>1.5440450000000001</c:v>
                </c:pt>
                <c:pt idx="11350">
                  <c:v>1.5440450000000001</c:v>
                </c:pt>
                <c:pt idx="11351">
                  <c:v>1.5440450000000001</c:v>
                </c:pt>
                <c:pt idx="11352">
                  <c:v>1.5471210000000002</c:v>
                </c:pt>
                <c:pt idx="11353">
                  <c:v>1.5501970000000003</c:v>
                </c:pt>
                <c:pt idx="11354">
                  <c:v>1.5471210000000002</c:v>
                </c:pt>
                <c:pt idx="11355">
                  <c:v>1.5471210000000002</c:v>
                </c:pt>
                <c:pt idx="11356">
                  <c:v>1.5471210000000002</c:v>
                </c:pt>
                <c:pt idx="11357">
                  <c:v>1.5471210000000002</c:v>
                </c:pt>
                <c:pt idx="11358">
                  <c:v>1.5501970000000003</c:v>
                </c:pt>
                <c:pt idx="11359">
                  <c:v>1.5501970000000003</c:v>
                </c:pt>
                <c:pt idx="11360">
                  <c:v>1.5501970000000003</c:v>
                </c:pt>
                <c:pt idx="11361">
                  <c:v>1.5532730000000003</c:v>
                </c:pt>
                <c:pt idx="11362">
                  <c:v>1.5532730000000003</c:v>
                </c:pt>
                <c:pt idx="11363">
                  <c:v>1.556349</c:v>
                </c:pt>
                <c:pt idx="11364">
                  <c:v>1.556349</c:v>
                </c:pt>
                <c:pt idx="11365">
                  <c:v>1.5594239999999999</c:v>
                </c:pt>
                <c:pt idx="11366">
                  <c:v>1.5594239999999999</c:v>
                </c:pt>
                <c:pt idx="11367">
                  <c:v>1.5594239999999999</c:v>
                </c:pt>
                <c:pt idx="11368">
                  <c:v>1.5594239999999999</c:v>
                </c:pt>
                <c:pt idx="11369">
                  <c:v>1.5594239999999999</c:v>
                </c:pt>
                <c:pt idx="11370">
                  <c:v>1.5594239999999999</c:v>
                </c:pt>
                <c:pt idx="11371">
                  <c:v>1.5625</c:v>
                </c:pt>
                <c:pt idx="11372">
                  <c:v>1.5655760000000001</c:v>
                </c:pt>
                <c:pt idx="11373">
                  <c:v>1.5655760000000001</c:v>
                </c:pt>
                <c:pt idx="11374">
                  <c:v>1.5655760000000001</c:v>
                </c:pt>
                <c:pt idx="11375">
                  <c:v>1.5655760000000001</c:v>
                </c:pt>
                <c:pt idx="11376">
                  <c:v>1.5625</c:v>
                </c:pt>
                <c:pt idx="11377">
                  <c:v>1.5625</c:v>
                </c:pt>
                <c:pt idx="11378">
                  <c:v>1.5625</c:v>
                </c:pt>
                <c:pt idx="11379">
                  <c:v>1.5594239999999999</c:v>
                </c:pt>
                <c:pt idx="11380">
                  <c:v>1.5594239999999999</c:v>
                </c:pt>
                <c:pt idx="11381">
                  <c:v>1.5594239999999999</c:v>
                </c:pt>
                <c:pt idx="11382">
                  <c:v>1.5594239999999999</c:v>
                </c:pt>
                <c:pt idx="11383">
                  <c:v>1.5594239999999999</c:v>
                </c:pt>
                <c:pt idx="11384">
                  <c:v>1.5594239999999999</c:v>
                </c:pt>
                <c:pt idx="11385">
                  <c:v>1.5625</c:v>
                </c:pt>
                <c:pt idx="11386">
                  <c:v>1.5625</c:v>
                </c:pt>
                <c:pt idx="11387">
                  <c:v>1.5625</c:v>
                </c:pt>
                <c:pt idx="11388">
                  <c:v>1.5625</c:v>
                </c:pt>
                <c:pt idx="11389">
                  <c:v>1.5655760000000001</c:v>
                </c:pt>
                <c:pt idx="11390">
                  <c:v>1.568651</c:v>
                </c:pt>
                <c:pt idx="11391">
                  <c:v>1.568651</c:v>
                </c:pt>
                <c:pt idx="11392">
                  <c:v>1.568651</c:v>
                </c:pt>
                <c:pt idx="11393">
                  <c:v>1.5717280000000002</c:v>
                </c:pt>
                <c:pt idx="11394">
                  <c:v>1.5717280000000002</c:v>
                </c:pt>
                <c:pt idx="11395">
                  <c:v>1.5717280000000002</c:v>
                </c:pt>
                <c:pt idx="11396">
                  <c:v>1.5717280000000002</c:v>
                </c:pt>
                <c:pt idx="11397">
                  <c:v>1.5717280000000002</c:v>
                </c:pt>
                <c:pt idx="11398">
                  <c:v>1.5717280000000002</c:v>
                </c:pt>
                <c:pt idx="11399">
                  <c:v>1.5748030000000002</c:v>
                </c:pt>
                <c:pt idx="11400">
                  <c:v>1.5778790000000003</c:v>
                </c:pt>
                <c:pt idx="11401">
                  <c:v>1.5809550000000003</c:v>
                </c:pt>
                <c:pt idx="11402">
                  <c:v>1.5840300000000003</c:v>
                </c:pt>
                <c:pt idx="11403">
                  <c:v>1.5840300000000003</c:v>
                </c:pt>
                <c:pt idx="11404">
                  <c:v>1.5840300000000003</c:v>
                </c:pt>
                <c:pt idx="11405">
                  <c:v>1.5840300000000003</c:v>
                </c:pt>
                <c:pt idx="11406">
                  <c:v>1.5840300000000003</c:v>
                </c:pt>
                <c:pt idx="11407">
                  <c:v>1.5840300000000003</c:v>
                </c:pt>
                <c:pt idx="11408">
                  <c:v>1.5871059999999999</c:v>
                </c:pt>
                <c:pt idx="11409">
                  <c:v>1.5871059999999999</c:v>
                </c:pt>
                <c:pt idx="11410">
                  <c:v>1.590182</c:v>
                </c:pt>
                <c:pt idx="11411">
                  <c:v>1.590182</c:v>
                </c:pt>
                <c:pt idx="11412">
                  <c:v>1.590182</c:v>
                </c:pt>
                <c:pt idx="11413">
                  <c:v>1.5932580000000001</c:v>
                </c:pt>
                <c:pt idx="11414">
                  <c:v>1.5932580000000001</c:v>
                </c:pt>
                <c:pt idx="11415">
                  <c:v>1.5932580000000001</c:v>
                </c:pt>
                <c:pt idx="11416">
                  <c:v>1.5932580000000001</c:v>
                </c:pt>
                <c:pt idx="11417">
                  <c:v>1.5932580000000001</c:v>
                </c:pt>
                <c:pt idx="11418">
                  <c:v>1.5932580000000001</c:v>
                </c:pt>
                <c:pt idx="11419">
                  <c:v>1.5932580000000001</c:v>
                </c:pt>
                <c:pt idx="11420">
                  <c:v>1.5932580000000001</c:v>
                </c:pt>
                <c:pt idx="11421">
                  <c:v>1.590182</c:v>
                </c:pt>
                <c:pt idx="11422">
                  <c:v>1.590182</c:v>
                </c:pt>
                <c:pt idx="11423">
                  <c:v>1.5932580000000001</c:v>
                </c:pt>
                <c:pt idx="11424">
                  <c:v>1.5932580000000001</c:v>
                </c:pt>
                <c:pt idx="11425">
                  <c:v>1.5932580000000001</c:v>
                </c:pt>
                <c:pt idx="11426">
                  <c:v>1.5932580000000001</c:v>
                </c:pt>
                <c:pt idx="11427">
                  <c:v>1.5932580000000001</c:v>
                </c:pt>
                <c:pt idx="11428">
                  <c:v>1.5963340000000001</c:v>
                </c:pt>
                <c:pt idx="11429">
                  <c:v>1.5994090000000001</c:v>
                </c:pt>
                <c:pt idx="11430">
                  <c:v>1.5994090000000001</c:v>
                </c:pt>
                <c:pt idx="11431">
                  <c:v>1.6024850000000002</c:v>
                </c:pt>
                <c:pt idx="11432">
                  <c:v>1.6024850000000002</c:v>
                </c:pt>
                <c:pt idx="11433">
                  <c:v>1.6024850000000002</c:v>
                </c:pt>
                <c:pt idx="11434">
                  <c:v>1.6024850000000002</c:v>
                </c:pt>
                <c:pt idx="11435">
                  <c:v>1.6024850000000002</c:v>
                </c:pt>
                <c:pt idx="11436">
                  <c:v>1.6055610000000002</c:v>
                </c:pt>
                <c:pt idx="11437">
                  <c:v>1.6055610000000002</c:v>
                </c:pt>
                <c:pt idx="11438">
                  <c:v>1.6086370000000003</c:v>
                </c:pt>
                <c:pt idx="11439">
                  <c:v>1.6086370000000003</c:v>
                </c:pt>
                <c:pt idx="11440">
                  <c:v>1.6055610000000002</c:v>
                </c:pt>
                <c:pt idx="11441">
                  <c:v>1.6055610000000002</c:v>
                </c:pt>
                <c:pt idx="11442">
                  <c:v>1.6055610000000002</c:v>
                </c:pt>
                <c:pt idx="11443">
                  <c:v>1.6086370000000003</c:v>
                </c:pt>
                <c:pt idx="11444">
                  <c:v>1.6086370000000003</c:v>
                </c:pt>
                <c:pt idx="11445">
                  <c:v>1.6086370000000003</c:v>
                </c:pt>
                <c:pt idx="11446">
                  <c:v>1.6086370000000003</c:v>
                </c:pt>
                <c:pt idx="11447">
                  <c:v>1.611713</c:v>
                </c:pt>
                <c:pt idx="11448">
                  <c:v>1.611713</c:v>
                </c:pt>
                <c:pt idx="11449">
                  <c:v>1.6147880000000003</c:v>
                </c:pt>
                <c:pt idx="11450">
                  <c:v>1.6147880000000003</c:v>
                </c:pt>
                <c:pt idx="11451">
                  <c:v>1.611713</c:v>
                </c:pt>
                <c:pt idx="11452">
                  <c:v>1.6086370000000003</c:v>
                </c:pt>
                <c:pt idx="11453">
                  <c:v>1.6086370000000003</c:v>
                </c:pt>
                <c:pt idx="11454">
                  <c:v>1.611713</c:v>
                </c:pt>
                <c:pt idx="11455">
                  <c:v>1.611713</c:v>
                </c:pt>
                <c:pt idx="11456">
                  <c:v>1.611713</c:v>
                </c:pt>
                <c:pt idx="11457">
                  <c:v>1.611713</c:v>
                </c:pt>
                <c:pt idx="11458">
                  <c:v>1.611713</c:v>
                </c:pt>
                <c:pt idx="11459">
                  <c:v>1.611713</c:v>
                </c:pt>
                <c:pt idx="11460">
                  <c:v>1.611713</c:v>
                </c:pt>
                <c:pt idx="11461">
                  <c:v>1.611713</c:v>
                </c:pt>
                <c:pt idx="11462">
                  <c:v>1.611713</c:v>
                </c:pt>
                <c:pt idx="11463">
                  <c:v>1.611713</c:v>
                </c:pt>
                <c:pt idx="11464">
                  <c:v>1.611713</c:v>
                </c:pt>
                <c:pt idx="11465">
                  <c:v>1.611713</c:v>
                </c:pt>
                <c:pt idx="11466">
                  <c:v>1.611713</c:v>
                </c:pt>
                <c:pt idx="11467">
                  <c:v>1.6086370000000003</c:v>
                </c:pt>
                <c:pt idx="11468">
                  <c:v>1.6086370000000003</c:v>
                </c:pt>
                <c:pt idx="11469">
                  <c:v>1.611713</c:v>
                </c:pt>
                <c:pt idx="11470">
                  <c:v>1.6086370000000003</c:v>
                </c:pt>
                <c:pt idx="11471">
                  <c:v>1.6055610000000002</c:v>
                </c:pt>
                <c:pt idx="11472">
                  <c:v>1.6055610000000002</c:v>
                </c:pt>
                <c:pt idx="11473">
                  <c:v>1.6086370000000003</c:v>
                </c:pt>
                <c:pt idx="11474">
                  <c:v>1.6086370000000003</c:v>
                </c:pt>
                <c:pt idx="11475">
                  <c:v>1.6086370000000003</c:v>
                </c:pt>
                <c:pt idx="11476">
                  <c:v>1.6086370000000003</c:v>
                </c:pt>
                <c:pt idx="11477">
                  <c:v>1.6086370000000003</c:v>
                </c:pt>
                <c:pt idx="11478">
                  <c:v>1.6086370000000003</c:v>
                </c:pt>
                <c:pt idx="11479">
                  <c:v>1.6086370000000003</c:v>
                </c:pt>
                <c:pt idx="11480">
                  <c:v>1.611713</c:v>
                </c:pt>
                <c:pt idx="11481">
                  <c:v>1.6147880000000003</c:v>
                </c:pt>
                <c:pt idx="11482">
                  <c:v>1.611713</c:v>
                </c:pt>
                <c:pt idx="11483">
                  <c:v>1.611713</c:v>
                </c:pt>
                <c:pt idx="11484">
                  <c:v>1.6147880000000003</c:v>
                </c:pt>
                <c:pt idx="11485">
                  <c:v>1.6147880000000003</c:v>
                </c:pt>
                <c:pt idx="11486">
                  <c:v>1.6147880000000003</c:v>
                </c:pt>
                <c:pt idx="11487">
                  <c:v>1.6147880000000003</c:v>
                </c:pt>
                <c:pt idx="11488">
                  <c:v>1.6147880000000003</c:v>
                </c:pt>
                <c:pt idx="11489">
                  <c:v>1.611713</c:v>
                </c:pt>
                <c:pt idx="11490">
                  <c:v>1.611713</c:v>
                </c:pt>
                <c:pt idx="11491">
                  <c:v>1.611713</c:v>
                </c:pt>
                <c:pt idx="11492">
                  <c:v>1.611713</c:v>
                </c:pt>
                <c:pt idx="11493">
                  <c:v>1.6147880000000003</c:v>
                </c:pt>
                <c:pt idx="11494">
                  <c:v>1.617864</c:v>
                </c:pt>
                <c:pt idx="11495">
                  <c:v>1.62094</c:v>
                </c:pt>
                <c:pt idx="11496">
                  <c:v>1.6240160000000001</c:v>
                </c:pt>
                <c:pt idx="11497">
                  <c:v>1.6240160000000001</c:v>
                </c:pt>
                <c:pt idx="11498">
                  <c:v>1.6240160000000001</c:v>
                </c:pt>
                <c:pt idx="11499">
                  <c:v>1.6240160000000001</c:v>
                </c:pt>
                <c:pt idx="11500">
                  <c:v>1.6270920000000002</c:v>
                </c:pt>
                <c:pt idx="11501">
                  <c:v>1.62094</c:v>
                </c:pt>
                <c:pt idx="11502">
                  <c:v>1.6147880000000003</c:v>
                </c:pt>
                <c:pt idx="11503">
                  <c:v>1.62094</c:v>
                </c:pt>
                <c:pt idx="11504">
                  <c:v>1.6270920000000002</c:v>
                </c:pt>
                <c:pt idx="11505">
                  <c:v>1.6240160000000001</c:v>
                </c:pt>
                <c:pt idx="11506">
                  <c:v>1.62094</c:v>
                </c:pt>
                <c:pt idx="11507">
                  <c:v>1.62094</c:v>
                </c:pt>
                <c:pt idx="11508">
                  <c:v>1.6301670000000001</c:v>
                </c:pt>
                <c:pt idx="11509">
                  <c:v>1.6240160000000001</c:v>
                </c:pt>
                <c:pt idx="11510">
                  <c:v>1.617864</c:v>
                </c:pt>
                <c:pt idx="11511">
                  <c:v>1.62094</c:v>
                </c:pt>
                <c:pt idx="11512">
                  <c:v>1.6270920000000002</c:v>
                </c:pt>
                <c:pt idx="11513">
                  <c:v>1.62094</c:v>
                </c:pt>
                <c:pt idx="11514">
                  <c:v>1.6147880000000003</c:v>
                </c:pt>
                <c:pt idx="11515">
                  <c:v>1.617864</c:v>
                </c:pt>
                <c:pt idx="11516">
                  <c:v>1.617864</c:v>
                </c:pt>
                <c:pt idx="11517">
                  <c:v>1.62094</c:v>
                </c:pt>
                <c:pt idx="11518">
                  <c:v>1.6147880000000003</c:v>
                </c:pt>
                <c:pt idx="11519">
                  <c:v>1.6147880000000003</c:v>
                </c:pt>
                <c:pt idx="11520">
                  <c:v>1.6147880000000003</c:v>
                </c:pt>
                <c:pt idx="11521">
                  <c:v>1.6147880000000003</c:v>
                </c:pt>
                <c:pt idx="11522">
                  <c:v>1.6147880000000003</c:v>
                </c:pt>
                <c:pt idx="11523">
                  <c:v>1.6147880000000003</c:v>
                </c:pt>
                <c:pt idx="11524">
                  <c:v>1.6147880000000003</c:v>
                </c:pt>
                <c:pt idx="11525">
                  <c:v>1.611713</c:v>
                </c:pt>
                <c:pt idx="11526">
                  <c:v>1.611713</c:v>
                </c:pt>
                <c:pt idx="11527">
                  <c:v>1.6147880000000003</c:v>
                </c:pt>
                <c:pt idx="11528">
                  <c:v>1.6147880000000003</c:v>
                </c:pt>
                <c:pt idx="11529">
                  <c:v>1.617864</c:v>
                </c:pt>
                <c:pt idx="11530">
                  <c:v>1.617864</c:v>
                </c:pt>
                <c:pt idx="11531">
                  <c:v>1.6147880000000003</c:v>
                </c:pt>
                <c:pt idx="11532">
                  <c:v>1.617864</c:v>
                </c:pt>
                <c:pt idx="11533">
                  <c:v>1.62094</c:v>
                </c:pt>
                <c:pt idx="11534">
                  <c:v>1.62094</c:v>
                </c:pt>
                <c:pt idx="11535">
                  <c:v>1.617864</c:v>
                </c:pt>
                <c:pt idx="11536">
                  <c:v>1.617864</c:v>
                </c:pt>
                <c:pt idx="11537">
                  <c:v>1.6240160000000001</c:v>
                </c:pt>
                <c:pt idx="11538">
                  <c:v>1.6240160000000001</c:v>
                </c:pt>
                <c:pt idx="11539">
                  <c:v>1.62094</c:v>
                </c:pt>
                <c:pt idx="11540">
                  <c:v>1.62094</c:v>
                </c:pt>
                <c:pt idx="11541">
                  <c:v>1.6240160000000001</c:v>
                </c:pt>
                <c:pt idx="11542">
                  <c:v>1.6240160000000001</c:v>
                </c:pt>
                <c:pt idx="11543">
                  <c:v>1.62094</c:v>
                </c:pt>
                <c:pt idx="11544">
                  <c:v>1.617864</c:v>
                </c:pt>
                <c:pt idx="11545">
                  <c:v>1.617864</c:v>
                </c:pt>
                <c:pt idx="11546">
                  <c:v>1.617864</c:v>
                </c:pt>
                <c:pt idx="11547">
                  <c:v>1.617864</c:v>
                </c:pt>
                <c:pt idx="11548">
                  <c:v>1.6147880000000003</c:v>
                </c:pt>
                <c:pt idx="11549">
                  <c:v>1.617864</c:v>
                </c:pt>
                <c:pt idx="11550">
                  <c:v>1.617864</c:v>
                </c:pt>
                <c:pt idx="11551">
                  <c:v>1.62094</c:v>
                </c:pt>
                <c:pt idx="11552">
                  <c:v>1.6240160000000001</c:v>
                </c:pt>
                <c:pt idx="11553">
                  <c:v>1.6270920000000002</c:v>
                </c:pt>
                <c:pt idx="11554">
                  <c:v>1.6270920000000002</c:v>
                </c:pt>
                <c:pt idx="11555">
                  <c:v>1.6270920000000002</c:v>
                </c:pt>
                <c:pt idx="11556">
                  <c:v>1.6240160000000001</c:v>
                </c:pt>
                <c:pt idx="11557">
                  <c:v>1.6240160000000001</c:v>
                </c:pt>
                <c:pt idx="11558">
                  <c:v>1.6240160000000001</c:v>
                </c:pt>
                <c:pt idx="11559">
                  <c:v>1.62094</c:v>
                </c:pt>
                <c:pt idx="11560">
                  <c:v>1.62094</c:v>
                </c:pt>
                <c:pt idx="11561">
                  <c:v>1.617864</c:v>
                </c:pt>
                <c:pt idx="11562">
                  <c:v>1.6147880000000003</c:v>
                </c:pt>
                <c:pt idx="11563">
                  <c:v>1.6147880000000003</c:v>
                </c:pt>
                <c:pt idx="11564">
                  <c:v>1.6147880000000003</c:v>
                </c:pt>
                <c:pt idx="11565">
                  <c:v>1.6147880000000003</c:v>
                </c:pt>
                <c:pt idx="11566">
                  <c:v>1.6147880000000003</c:v>
                </c:pt>
                <c:pt idx="11567">
                  <c:v>1.6147880000000003</c:v>
                </c:pt>
                <c:pt idx="11568">
                  <c:v>1.6147880000000003</c:v>
                </c:pt>
                <c:pt idx="11569">
                  <c:v>1.611713</c:v>
                </c:pt>
                <c:pt idx="11570">
                  <c:v>1.611713</c:v>
                </c:pt>
                <c:pt idx="11571">
                  <c:v>1.611713</c:v>
                </c:pt>
                <c:pt idx="11572">
                  <c:v>1.611713</c:v>
                </c:pt>
                <c:pt idx="11573">
                  <c:v>1.6086370000000003</c:v>
                </c:pt>
                <c:pt idx="11574">
                  <c:v>1.6055610000000002</c:v>
                </c:pt>
                <c:pt idx="11575">
                  <c:v>1.6086370000000003</c:v>
                </c:pt>
                <c:pt idx="11576">
                  <c:v>1.6055610000000002</c:v>
                </c:pt>
                <c:pt idx="11577">
                  <c:v>1.6055610000000002</c:v>
                </c:pt>
                <c:pt idx="11578">
                  <c:v>1.6055610000000002</c:v>
                </c:pt>
                <c:pt idx="11579">
                  <c:v>1.6086370000000003</c:v>
                </c:pt>
                <c:pt idx="11580">
                  <c:v>1.611713</c:v>
                </c:pt>
                <c:pt idx="11581">
                  <c:v>1.611713</c:v>
                </c:pt>
                <c:pt idx="11582">
                  <c:v>1.6086370000000003</c:v>
                </c:pt>
                <c:pt idx="11583">
                  <c:v>1.611713</c:v>
                </c:pt>
                <c:pt idx="11584">
                  <c:v>1.611713</c:v>
                </c:pt>
                <c:pt idx="11585">
                  <c:v>1.611713</c:v>
                </c:pt>
                <c:pt idx="11586">
                  <c:v>1.6086370000000003</c:v>
                </c:pt>
                <c:pt idx="11587">
                  <c:v>1.611713</c:v>
                </c:pt>
                <c:pt idx="11588">
                  <c:v>1.611713</c:v>
                </c:pt>
                <c:pt idx="11589">
                  <c:v>1.6086370000000003</c:v>
                </c:pt>
                <c:pt idx="11590">
                  <c:v>1.6086370000000003</c:v>
                </c:pt>
                <c:pt idx="11591">
                  <c:v>1.611713</c:v>
                </c:pt>
                <c:pt idx="11592">
                  <c:v>1.611713</c:v>
                </c:pt>
                <c:pt idx="11593">
                  <c:v>1.6086370000000003</c:v>
                </c:pt>
                <c:pt idx="11594">
                  <c:v>1.611713</c:v>
                </c:pt>
                <c:pt idx="11595">
                  <c:v>1.611713</c:v>
                </c:pt>
                <c:pt idx="11596">
                  <c:v>1.6086370000000003</c:v>
                </c:pt>
                <c:pt idx="11597">
                  <c:v>1.6147880000000003</c:v>
                </c:pt>
                <c:pt idx="11598">
                  <c:v>1.6147880000000003</c:v>
                </c:pt>
                <c:pt idx="11599">
                  <c:v>1.6147880000000003</c:v>
                </c:pt>
                <c:pt idx="11600">
                  <c:v>1.6147880000000003</c:v>
                </c:pt>
                <c:pt idx="11601">
                  <c:v>1.611713</c:v>
                </c:pt>
                <c:pt idx="11602">
                  <c:v>1.6147880000000003</c:v>
                </c:pt>
                <c:pt idx="11603">
                  <c:v>1.617864</c:v>
                </c:pt>
                <c:pt idx="11604">
                  <c:v>1.617864</c:v>
                </c:pt>
                <c:pt idx="11605">
                  <c:v>1.6147880000000003</c:v>
                </c:pt>
                <c:pt idx="11606">
                  <c:v>1.6147880000000003</c:v>
                </c:pt>
                <c:pt idx="11607">
                  <c:v>1.6147880000000003</c:v>
                </c:pt>
                <c:pt idx="11608">
                  <c:v>1.611713</c:v>
                </c:pt>
                <c:pt idx="11609">
                  <c:v>1.6086370000000003</c:v>
                </c:pt>
                <c:pt idx="11610">
                  <c:v>1.6086370000000003</c:v>
                </c:pt>
                <c:pt idx="11611">
                  <c:v>1.611713</c:v>
                </c:pt>
                <c:pt idx="11612">
                  <c:v>1.6147880000000003</c:v>
                </c:pt>
                <c:pt idx="11613">
                  <c:v>1.6147880000000003</c:v>
                </c:pt>
                <c:pt idx="11614">
                  <c:v>1.6147880000000003</c:v>
                </c:pt>
                <c:pt idx="11615">
                  <c:v>1.6147880000000003</c:v>
                </c:pt>
                <c:pt idx="11616">
                  <c:v>1.6147880000000003</c:v>
                </c:pt>
                <c:pt idx="11617">
                  <c:v>1.611713</c:v>
                </c:pt>
                <c:pt idx="11618">
                  <c:v>1.6147880000000003</c:v>
                </c:pt>
                <c:pt idx="11619">
                  <c:v>1.611713</c:v>
                </c:pt>
                <c:pt idx="11620">
                  <c:v>1.611713</c:v>
                </c:pt>
                <c:pt idx="11621">
                  <c:v>1.6086370000000003</c:v>
                </c:pt>
                <c:pt idx="11622">
                  <c:v>1.6086370000000003</c:v>
                </c:pt>
                <c:pt idx="11623">
                  <c:v>1.6086370000000003</c:v>
                </c:pt>
                <c:pt idx="11624">
                  <c:v>1.6086370000000003</c:v>
                </c:pt>
                <c:pt idx="11625">
                  <c:v>1.6086370000000003</c:v>
                </c:pt>
                <c:pt idx="11626">
                  <c:v>1.6086370000000003</c:v>
                </c:pt>
                <c:pt idx="11627">
                  <c:v>1.6055610000000002</c:v>
                </c:pt>
                <c:pt idx="11628">
                  <c:v>1.6024850000000002</c:v>
                </c:pt>
                <c:pt idx="11629">
                  <c:v>1.6055610000000002</c:v>
                </c:pt>
                <c:pt idx="11630">
                  <c:v>1.6086370000000003</c:v>
                </c:pt>
                <c:pt idx="11631">
                  <c:v>1.6086370000000003</c:v>
                </c:pt>
                <c:pt idx="11632">
                  <c:v>1.6086370000000003</c:v>
                </c:pt>
                <c:pt idx="11633">
                  <c:v>1.6086370000000003</c:v>
                </c:pt>
                <c:pt idx="11634">
                  <c:v>1.6055610000000002</c:v>
                </c:pt>
                <c:pt idx="11635">
                  <c:v>1.6055610000000002</c:v>
                </c:pt>
                <c:pt idx="11636">
                  <c:v>1.6055610000000002</c:v>
                </c:pt>
                <c:pt idx="11637">
                  <c:v>1.6055610000000002</c:v>
                </c:pt>
                <c:pt idx="11638">
                  <c:v>1.6055610000000002</c:v>
                </c:pt>
                <c:pt idx="11639">
                  <c:v>1.6055610000000002</c:v>
                </c:pt>
                <c:pt idx="11640">
                  <c:v>1.6055610000000002</c:v>
                </c:pt>
                <c:pt idx="11641">
                  <c:v>1.6055610000000002</c:v>
                </c:pt>
                <c:pt idx="11642">
                  <c:v>1.6055610000000002</c:v>
                </c:pt>
                <c:pt idx="11643">
                  <c:v>1.6055610000000002</c:v>
                </c:pt>
                <c:pt idx="11644">
                  <c:v>1.6086370000000003</c:v>
                </c:pt>
                <c:pt idx="11645">
                  <c:v>1.6055610000000002</c:v>
                </c:pt>
                <c:pt idx="11646">
                  <c:v>1.6024850000000002</c:v>
                </c:pt>
                <c:pt idx="11647">
                  <c:v>1.6024850000000002</c:v>
                </c:pt>
                <c:pt idx="11648">
                  <c:v>1.6055610000000002</c:v>
                </c:pt>
                <c:pt idx="11649">
                  <c:v>1.6055610000000002</c:v>
                </c:pt>
                <c:pt idx="11650">
                  <c:v>1.6055610000000002</c:v>
                </c:pt>
                <c:pt idx="11651">
                  <c:v>1.6055610000000002</c:v>
                </c:pt>
                <c:pt idx="11652">
                  <c:v>1.6086370000000003</c:v>
                </c:pt>
                <c:pt idx="11653">
                  <c:v>1.611713</c:v>
                </c:pt>
                <c:pt idx="11654">
                  <c:v>1.6086370000000003</c:v>
                </c:pt>
                <c:pt idx="11655">
                  <c:v>1.6055610000000002</c:v>
                </c:pt>
                <c:pt idx="11656">
                  <c:v>1.6024850000000002</c:v>
                </c:pt>
                <c:pt idx="11657">
                  <c:v>1.6024850000000002</c:v>
                </c:pt>
                <c:pt idx="11658">
                  <c:v>1.5994090000000001</c:v>
                </c:pt>
                <c:pt idx="11659">
                  <c:v>1.5994090000000001</c:v>
                </c:pt>
                <c:pt idx="11660">
                  <c:v>1.6024850000000002</c:v>
                </c:pt>
                <c:pt idx="11661">
                  <c:v>1.6024850000000002</c:v>
                </c:pt>
                <c:pt idx="11662">
                  <c:v>1.6055610000000002</c:v>
                </c:pt>
                <c:pt idx="11663">
                  <c:v>1.6055610000000002</c:v>
                </c:pt>
                <c:pt idx="11664">
                  <c:v>1.6055610000000002</c:v>
                </c:pt>
                <c:pt idx="11665">
                  <c:v>1.6086370000000003</c:v>
                </c:pt>
                <c:pt idx="11666">
                  <c:v>1.6055610000000002</c:v>
                </c:pt>
                <c:pt idx="11667">
                  <c:v>1.6055610000000002</c:v>
                </c:pt>
                <c:pt idx="11668">
                  <c:v>1.6055610000000002</c:v>
                </c:pt>
                <c:pt idx="11669">
                  <c:v>1.6024850000000002</c:v>
                </c:pt>
                <c:pt idx="11670">
                  <c:v>1.6055610000000002</c:v>
                </c:pt>
                <c:pt idx="11671">
                  <c:v>1.6055610000000002</c:v>
                </c:pt>
                <c:pt idx="11672">
                  <c:v>1.6055610000000002</c:v>
                </c:pt>
                <c:pt idx="11673">
                  <c:v>1.6055610000000002</c:v>
                </c:pt>
                <c:pt idx="11674">
                  <c:v>1.6055610000000002</c:v>
                </c:pt>
                <c:pt idx="11675">
                  <c:v>1.6055610000000002</c:v>
                </c:pt>
                <c:pt idx="11676">
                  <c:v>1.6055610000000002</c:v>
                </c:pt>
                <c:pt idx="11677">
                  <c:v>1.6055610000000002</c:v>
                </c:pt>
                <c:pt idx="11678">
                  <c:v>1.6086370000000003</c:v>
                </c:pt>
                <c:pt idx="11679">
                  <c:v>1.6086370000000003</c:v>
                </c:pt>
                <c:pt idx="11680">
                  <c:v>1.6086370000000003</c:v>
                </c:pt>
                <c:pt idx="11681">
                  <c:v>1.6086370000000003</c:v>
                </c:pt>
                <c:pt idx="11682">
                  <c:v>1.611713</c:v>
                </c:pt>
                <c:pt idx="11683">
                  <c:v>1.611713</c:v>
                </c:pt>
                <c:pt idx="11684">
                  <c:v>1.611713</c:v>
                </c:pt>
                <c:pt idx="11685">
                  <c:v>1.611713</c:v>
                </c:pt>
                <c:pt idx="11686">
                  <c:v>1.6147880000000003</c:v>
                </c:pt>
                <c:pt idx="11687">
                  <c:v>1.611713</c:v>
                </c:pt>
                <c:pt idx="11688">
                  <c:v>1.611713</c:v>
                </c:pt>
                <c:pt idx="11689">
                  <c:v>1.6147880000000003</c:v>
                </c:pt>
                <c:pt idx="11690">
                  <c:v>1.6147880000000003</c:v>
                </c:pt>
                <c:pt idx="11691">
                  <c:v>1.6147880000000003</c:v>
                </c:pt>
                <c:pt idx="11692">
                  <c:v>1.611713</c:v>
                </c:pt>
                <c:pt idx="11693">
                  <c:v>1.611713</c:v>
                </c:pt>
                <c:pt idx="11694">
                  <c:v>1.6086370000000003</c:v>
                </c:pt>
                <c:pt idx="11695">
                  <c:v>1.6086370000000003</c:v>
                </c:pt>
                <c:pt idx="11696">
                  <c:v>1.6086370000000003</c:v>
                </c:pt>
                <c:pt idx="11697">
                  <c:v>1.6086370000000003</c:v>
                </c:pt>
                <c:pt idx="11698">
                  <c:v>1.6086370000000003</c:v>
                </c:pt>
                <c:pt idx="11699">
                  <c:v>1.6086370000000003</c:v>
                </c:pt>
                <c:pt idx="11700">
                  <c:v>1.611713</c:v>
                </c:pt>
                <c:pt idx="11701">
                  <c:v>1.6147880000000003</c:v>
                </c:pt>
                <c:pt idx="11702">
                  <c:v>1.6147880000000003</c:v>
                </c:pt>
                <c:pt idx="11703">
                  <c:v>1.611713</c:v>
                </c:pt>
                <c:pt idx="11704">
                  <c:v>1.6147880000000003</c:v>
                </c:pt>
                <c:pt idx="11705">
                  <c:v>1.611713</c:v>
                </c:pt>
                <c:pt idx="11706">
                  <c:v>1.611713</c:v>
                </c:pt>
                <c:pt idx="11707">
                  <c:v>1.611713</c:v>
                </c:pt>
                <c:pt idx="11708">
                  <c:v>1.611713</c:v>
                </c:pt>
                <c:pt idx="11709">
                  <c:v>1.6147880000000003</c:v>
                </c:pt>
                <c:pt idx="11710">
                  <c:v>1.611713</c:v>
                </c:pt>
                <c:pt idx="11711">
                  <c:v>1.611713</c:v>
                </c:pt>
                <c:pt idx="11712">
                  <c:v>1.611713</c:v>
                </c:pt>
                <c:pt idx="11713">
                  <c:v>1.611713</c:v>
                </c:pt>
                <c:pt idx="11714">
                  <c:v>1.611713</c:v>
                </c:pt>
                <c:pt idx="11715">
                  <c:v>1.611713</c:v>
                </c:pt>
                <c:pt idx="11716">
                  <c:v>1.6147880000000003</c:v>
                </c:pt>
                <c:pt idx="11717">
                  <c:v>1.617864</c:v>
                </c:pt>
                <c:pt idx="11718">
                  <c:v>1.617864</c:v>
                </c:pt>
                <c:pt idx="11719">
                  <c:v>1.617864</c:v>
                </c:pt>
                <c:pt idx="11720">
                  <c:v>1.62094</c:v>
                </c:pt>
                <c:pt idx="11721">
                  <c:v>1.6240160000000001</c:v>
                </c:pt>
                <c:pt idx="11722">
                  <c:v>1.6240160000000001</c:v>
                </c:pt>
                <c:pt idx="11723">
                  <c:v>1.6240160000000001</c:v>
                </c:pt>
                <c:pt idx="11724">
                  <c:v>1.6270920000000002</c:v>
                </c:pt>
                <c:pt idx="11725">
                  <c:v>1.6270920000000002</c:v>
                </c:pt>
                <c:pt idx="11726">
                  <c:v>1.6270920000000002</c:v>
                </c:pt>
                <c:pt idx="11727">
                  <c:v>1.6270920000000002</c:v>
                </c:pt>
                <c:pt idx="11728">
                  <c:v>1.6270920000000002</c:v>
                </c:pt>
                <c:pt idx="11729">
                  <c:v>1.6240160000000001</c:v>
                </c:pt>
                <c:pt idx="11730">
                  <c:v>1.6240160000000001</c:v>
                </c:pt>
                <c:pt idx="11731">
                  <c:v>1.6270920000000002</c:v>
                </c:pt>
                <c:pt idx="11732">
                  <c:v>1.6270920000000002</c:v>
                </c:pt>
                <c:pt idx="11733">
                  <c:v>1.6270920000000002</c:v>
                </c:pt>
                <c:pt idx="11734">
                  <c:v>1.6301670000000001</c:v>
                </c:pt>
                <c:pt idx="11735">
                  <c:v>1.6332430000000002</c:v>
                </c:pt>
                <c:pt idx="11736">
                  <c:v>1.6301670000000001</c:v>
                </c:pt>
                <c:pt idx="11737">
                  <c:v>1.6270920000000002</c:v>
                </c:pt>
                <c:pt idx="11738">
                  <c:v>1.6270920000000002</c:v>
                </c:pt>
                <c:pt idx="11739">
                  <c:v>1.6301670000000001</c:v>
                </c:pt>
                <c:pt idx="11740">
                  <c:v>1.6270920000000002</c:v>
                </c:pt>
                <c:pt idx="11741">
                  <c:v>1.6270920000000002</c:v>
                </c:pt>
                <c:pt idx="11742">
                  <c:v>1.6270920000000002</c:v>
                </c:pt>
                <c:pt idx="11743">
                  <c:v>1.6301670000000001</c:v>
                </c:pt>
                <c:pt idx="11744">
                  <c:v>1.6301670000000001</c:v>
                </c:pt>
                <c:pt idx="11745">
                  <c:v>1.6301670000000001</c:v>
                </c:pt>
                <c:pt idx="11746">
                  <c:v>1.6332430000000002</c:v>
                </c:pt>
                <c:pt idx="11747">
                  <c:v>1.6363190000000003</c:v>
                </c:pt>
                <c:pt idx="11748">
                  <c:v>1.6393949999999999</c:v>
                </c:pt>
                <c:pt idx="11749">
                  <c:v>1.6363190000000003</c:v>
                </c:pt>
                <c:pt idx="11750">
                  <c:v>1.6332430000000002</c:v>
                </c:pt>
                <c:pt idx="11751">
                  <c:v>1.6332430000000002</c:v>
                </c:pt>
                <c:pt idx="11752">
                  <c:v>1.6301670000000001</c:v>
                </c:pt>
                <c:pt idx="11753">
                  <c:v>1.6301670000000001</c:v>
                </c:pt>
                <c:pt idx="11754">
                  <c:v>1.6301670000000001</c:v>
                </c:pt>
                <c:pt idx="11755">
                  <c:v>1.6301670000000001</c:v>
                </c:pt>
                <c:pt idx="11756">
                  <c:v>1.6301670000000001</c:v>
                </c:pt>
                <c:pt idx="11757">
                  <c:v>1.6332430000000002</c:v>
                </c:pt>
                <c:pt idx="11758">
                  <c:v>1.6363190000000003</c:v>
                </c:pt>
                <c:pt idx="11759">
                  <c:v>1.6332430000000002</c:v>
                </c:pt>
                <c:pt idx="11760">
                  <c:v>1.6301670000000001</c:v>
                </c:pt>
                <c:pt idx="11761">
                  <c:v>1.6332430000000002</c:v>
                </c:pt>
                <c:pt idx="11762">
                  <c:v>1.6332430000000002</c:v>
                </c:pt>
                <c:pt idx="11763">
                  <c:v>1.6301670000000001</c:v>
                </c:pt>
                <c:pt idx="11764">
                  <c:v>1.6270920000000002</c:v>
                </c:pt>
                <c:pt idx="11765">
                  <c:v>1.6301670000000001</c:v>
                </c:pt>
                <c:pt idx="11766">
                  <c:v>1.6332430000000002</c:v>
                </c:pt>
                <c:pt idx="11767">
                  <c:v>1.6301670000000001</c:v>
                </c:pt>
                <c:pt idx="11768">
                  <c:v>1.6301670000000001</c:v>
                </c:pt>
                <c:pt idx="11769">
                  <c:v>1.6363190000000003</c:v>
                </c:pt>
                <c:pt idx="11770">
                  <c:v>1.6363190000000003</c:v>
                </c:pt>
                <c:pt idx="11771">
                  <c:v>1.6332430000000002</c:v>
                </c:pt>
                <c:pt idx="11772">
                  <c:v>1.6332430000000002</c:v>
                </c:pt>
                <c:pt idx="11773">
                  <c:v>1.6363190000000003</c:v>
                </c:pt>
                <c:pt idx="11774">
                  <c:v>1.6393949999999999</c:v>
                </c:pt>
                <c:pt idx="11775">
                  <c:v>1.6363190000000003</c:v>
                </c:pt>
                <c:pt idx="11776">
                  <c:v>1.6363190000000003</c:v>
                </c:pt>
                <c:pt idx="11777">
                  <c:v>1.6363190000000003</c:v>
                </c:pt>
                <c:pt idx="11778">
                  <c:v>1.6393949999999999</c:v>
                </c:pt>
                <c:pt idx="11779">
                  <c:v>1.6363190000000003</c:v>
                </c:pt>
                <c:pt idx="11780">
                  <c:v>1.6393949999999999</c:v>
                </c:pt>
                <c:pt idx="11781">
                  <c:v>1.642471</c:v>
                </c:pt>
                <c:pt idx="11782">
                  <c:v>1.642471</c:v>
                </c:pt>
                <c:pt idx="11783">
                  <c:v>1.6393949999999999</c:v>
                </c:pt>
                <c:pt idx="11784">
                  <c:v>1.6363190000000003</c:v>
                </c:pt>
                <c:pt idx="11785">
                  <c:v>1.6393949999999999</c:v>
                </c:pt>
                <c:pt idx="11786">
                  <c:v>1.6393949999999999</c:v>
                </c:pt>
                <c:pt idx="11787">
                  <c:v>1.6393949999999999</c:v>
                </c:pt>
                <c:pt idx="11788">
                  <c:v>1.6363190000000003</c:v>
                </c:pt>
                <c:pt idx="11789">
                  <c:v>1.6363190000000003</c:v>
                </c:pt>
                <c:pt idx="11790">
                  <c:v>1.6363190000000003</c:v>
                </c:pt>
                <c:pt idx="11791">
                  <c:v>1.6363190000000003</c:v>
                </c:pt>
                <c:pt idx="11792">
                  <c:v>1.6363190000000003</c:v>
                </c:pt>
                <c:pt idx="11793">
                  <c:v>1.6363190000000003</c:v>
                </c:pt>
                <c:pt idx="11794">
                  <c:v>1.6363190000000003</c:v>
                </c:pt>
                <c:pt idx="11795">
                  <c:v>1.6363190000000003</c:v>
                </c:pt>
                <c:pt idx="11796">
                  <c:v>1.6332430000000002</c:v>
                </c:pt>
                <c:pt idx="11797">
                  <c:v>1.6301670000000001</c:v>
                </c:pt>
                <c:pt idx="11798">
                  <c:v>1.6301670000000001</c:v>
                </c:pt>
                <c:pt idx="11799">
                  <c:v>1.6301670000000001</c:v>
                </c:pt>
                <c:pt idx="11800">
                  <c:v>1.6332430000000002</c:v>
                </c:pt>
                <c:pt idx="11801">
                  <c:v>1.6332430000000002</c:v>
                </c:pt>
                <c:pt idx="11802">
                  <c:v>1.6332430000000002</c:v>
                </c:pt>
                <c:pt idx="11803">
                  <c:v>1.6332430000000002</c:v>
                </c:pt>
                <c:pt idx="11804">
                  <c:v>1.6363190000000003</c:v>
                </c:pt>
                <c:pt idx="11805">
                  <c:v>1.6332430000000002</c:v>
                </c:pt>
                <c:pt idx="11806">
                  <c:v>1.6301670000000001</c:v>
                </c:pt>
                <c:pt idx="11807">
                  <c:v>1.6301670000000001</c:v>
                </c:pt>
                <c:pt idx="11808">
                  <c:v>1.6301670000000001</c:v>
                </c:pt>
                <c:pt idx="11809">
                  <c:v>1.6270920000000002</c:v>
                </c:pt>
                <c:pt idx="11810">
                  <c:v>1.6270920000000002</c:v>
                </c:pt>
                <c:pt idx="11811">
                  <c:v>1.6270920000000002</c:v>
                </c:pt>
                <c:pt idx="11812">
                  <c:v>1.6270920000000002</c:v>
                </c:pt>
                <c:pt idx="11813">
                  <c:v>1.6270920000000002</c:v>
                </c:pt>
                <c:pt idx="11814">
                  <c:v>1.6270920000000002</c:v>
                </c:pt>
                <c:pt idx="11815">
                  <c:v>1.6270920000000002</c:v>
                </c:pt>
                <c:pt idx="11816">
                  <c:v>1.6270920000000002</c:v>
                </c:pt>
                <c:pt idx="11817">
                  <c:v>1.6270920000000002</c:v>
                </c:pt>
                <c:pt idx="11818">
                  <c:v>1.6301670000000001</c:v>
                </c:pt>
                <c:pt idx="11819">
                  <c:v>1.6332430000000002</c:v>
                </c:pt>
                <c:pt idx="11820">
                  <c:v>1.6332430000000002</c:v>
                </c:pt>
                <c:pt idx="11821">
                  <c:v>1.6301670000000001</c:v>
                </c:pt>
                <c:pt idx="11822">
                  <c:v>1.6270920000000002</c:v>
                </c:pt>
                <c:pt idx="11823">
                  <c:v>1.6301670000000001</c:v>
                </c:pt>
                <c:pt idx="11824">
                  <c:v>1.6301670000000001</c:v>
                </c:pt>
                <c:pt idx="11825">
                  <c:v>1.6301670000000001</c:v>
                </c:pt>
                <c:pt idx="11826">
                  <c:v>1.6332430000000002</c:v>
                </c:pt>
                <c:pt idx="11827">
                  <c:v>1.6363190000000003</c:v>
                </c:pt>
                <c:pt idx="11828">
                  <c:v>1.6363190000000003</c:v>
                </c:pt>
                <c:pt idx="11829">
                  <c:v>1.6363190000000003</c:v>
                </c:pt>
                <c:pt idx="11830">
                  <c:v>1.6363190000000003</c:v>
                </c:pt>
                <c:pt idx="11831">
                  <c:v>1.6332430000000002</c:v>
                </c:pt>
                <c:pt idx="11832">
                  <c:v>1.6332430000000002</c:v>
                </c:pt>
                <c:pt idx="11833">
                  <c:v>1.6332430000000002</c:v>
                </c:pt>
                <c:pt idx="11834">
                  <c:v>1.6332430000000002</c:v>
                </c:pt>
                <c:pt idx="11835">
                  <c:v>1.6301670000000001</c:v>
                </c:pt>
                <c:pt idx="11836">
                  <c:v>1.6301670000000001</c:v>
                </c:pt>
                <c:pt idx="11837">
                  <c:v>1.6332430000000002</c:v>
                </c:pt>
                <c:pt idx="11838">
                  <c:v>1.6363190000000003</c:v>
                </c:pt>
                <c:pt idx="11839">
                  <c:v>1.6363190000000003</c:v>
                </c:pt>
                <c:pt idx="11840">
                  <c:v>1.6363190000000003</c:v>
                </c:pt>
                <c:pt idx="11841">
                  <c:v>1.6363190000000003</c:v>
                </c:pt>
                <c:pt idx="11842">
                  <c:v>1.6363190000000003</c:v>
                </c:pt>
                <c:pt idx="11843">
                  <c:v>1.6363190000000003</c:v>
                </c:pt>
                <c:pt idx="11844">
                  <c:v>1.6363190000000003</c:v>
                </c:pt>
                <c:pt idx="11845">
                  <c:v>1.6363190000000003</c:v>
                </c:pt>
                <c:pt idx="11846">
                  <c:v>1.6332430000000002</c:v>
                </c:pt>
                <c:pt idx="11847">
                  <c:v>1.6301670000000001</c:v>
                </c:pt>
                <c:pt idx="11848">
                  <c:v>1.6332430000000002</c:v>
                </c:pt>
                <c:pt idx="11849">
                  <c:v>1.6332430000000002</c:v>
                </c:pt>
                <c:pt idx="11850">
                  <c:v>1.6301670000000001</c:v>
                </c:pt>
                <c:pt idx="11851">
                  <c:v>1.6301670000000001</c:v>
                </c:pt>
                <c:pt idx="11852">
                  <c:v>1.6301670000000001</c:v>
                </c:pt>
                <c:pt idx="11853">
                  <c:v>1.6301670000000001</c:v>
                </c:pt>
                <c:pt idx="11854">
                  <c:v>1.6301670000000001</c:v>
                </c:pt>
                <c:pt idx="11855">
                  <c:v>1.6301670000000001</c:v>
                </c:pt>
                <c:pt idx="11856">
                  <c:v>1.6332430000000002</c:v>
                </c:pt>
                <c:pt idx="11857">
                  <c:v>1.6332430000000002</c:v>
                </c:pt>
                <c:pt idx="11858">
                  <c:v>1.6301670000000001</c:v>
                </c:pt>
                <c:pt idx="11859">
                  <c:v>1.6270920000000002</c:v>
                </c:pt>
                <c:pt idx="11860">
                  <c:v>1.6301670000000001</c:v>
                </c:pt>
                <c:pt idx="11861">
                  <c:v>1.6301670000000001</c:v>
                </c:pt>
                <c:pt idx="11862">
                  <c:v>1.6301670000000001</c:v>
                </c:pt>
                <c:pt idx="11863">
                  <c:v>1.6301670000000001</c:v>
                </c:pt>
                <c:pt idx="11864">
                  <c:v>1.6332430000000002</c:v>
                </c:pt>
                <c:pt idx="11865">
                  <c:v>1.6332430000000002</c:v>
                </c:pt>
                <c:pt idx="11866">
                  <c:v>1.6332430000000002</c:v>
                </c:pt>
                <c:pt idx="11867">
                  <c:v>1.6301670000000001</c:v>
                </c:pt>
                <c:pt idx="11868">
                  <c:v>1.6301670000000001</c:v>
                </c:pt>
                <c:pt idx="11869">
                  <c:v>1.6301670000000001</c:v>
                </c:pt>
                <c:pt idx="11870">
                  <c:v>1.6270920000000002</c:v>
                </c:pt>
                <c:pt idx="11871">
                  <c:v>1.6270920000000002</c:v>
                </c:pt>
                <c:pt idx="11872">
                  <c:v>1.6270920000000002</c:v>
                </c:pt>
                <c:pt idx="11873">
                  <c:v>1.6270920000000002</c:v>
                </c:pt>
                <c:pt idx="11874">
                  <c:v>1.6240160000000001</c:v>
                </c:pt>
                <c:pt idx="11875">
                  <c:v>1.6240160000000001</c:v>
                </c:pt>
                <c:pt idx="11876">
                  <c:v>1.6240160000000001</c:v>
                </c:pt>
                <c:pt idx="11877">
                  <c:v>1.6270920000000002</c:v>
                </c:pt>
                <c:pt idx="11878">
                  <c:v>1.6270920000000002</c:v>
                </c:pt>
                <c:pt idx="11879">
                  <c:v>1.6270920000000002</c:v>
                </c:pt>
                <c:pt idx="11880">
                  <c:v>1.6301670000000001</c:v>
                </c:pt>
                <c:pt idx="11881">
                  <c:v>1.6301670000000001</c:v>
                </c:pt>
                <c:pt idx="11882">
                  <c:v>1.6301670000000001</c:v>
                </c:pt>
                <c:pt idx="11883">
                  <c:v>1.6332430000000002</c:v>
                </c:pt>
                <c:pt idx="11884">
                  <c:v>1.6332430000000002</c:v>
                </c:pt>
                <c:pt idx="11885">
                  <c:v>1.6301670000000001</c:v>
                </c:pt>
                <c:pt idx="11886">
                  <c:v>1.6270920000000002</c:v>
                </c:pt>
                <c:pt idx="11887">
                  <c:v>1.6301670000000001</c:v>
                </c:pt>
                <c:pt idx="11888">
                  <c:v>1.6301670000000001</c:v>
                </c:pt>
                <c:pt idx="11889">
                  <c:v>1.6301670000000001</c:v>
                </c:pt>
                <c:pt idx="11890">
                  <c:v>1.6301670000000001</c:v>
                </c:pt>
                <c:pt idx="11891">
                  <c:v>1.6301670000000001</c:v>
                </c:pt>
                <c:pt idx="11892">
                  <c:v>1.6332430000000002</c:v>
                </c:pt>
                <c:pt idx="11893">
                  <c:v>1.6332430000000002</c:v>
                </c:pt>
                <c:pt idx="11894">
                  <c:v>1.6332430000000002</c:v>
                </c:pt>
                <c:pt idx="11895">
                  <c:v>1.6363190000000003</c:v>
                </c:pt>
                <c:pt idx="11896">
                  <c:v>1.6363190000000003</c:v>
                </c:pt>
                <c:pt idx="11897">
                  <c:v>1.6332430000000002</c:v>
                </c:pt>
                <c:pt idx="11898">
                  <c:v>1.6332430000000002</c:v>
                </c:pt>
                <c:pt idx="11899">
                  <c:v>1.6332430000000002</c:v>
                </c:pt>
                <c:pt idx="11900">
                  <c:v>1.6301670000000001</c:v>
                </c:pt>
                <c:pt idx="11901">
                  <c:v>1.6332430000000002</c:v>
                </c:pt>
                <c:pt idx="11902">
                  <c:v>1.6332430000000002</c:v>
                </c:pt>
                <c:pt idx="11903">
                  <c:v>1.6332430000000002</c:v>
                </c:pt>
                <c:pt idx="11904">
                  <c:v>1.6301670000000001</c:v>
                </c:pt>
                <c:pt idx="11905">
                  <c:v>1.6301670000000001</c:v>
                </c:pt>
                <c:pt idx="11906">
                  <c:v>1.6301670000000001</c:v>
                </c:pt>
                <c:pt idx="11907">
                  <c:v>1.6332430000000002</c:v>
                </c:pt>
                <c:pt idx="11908">
                  <c:v>1.6301670000000001</c:v>
                </c:pt>
                <c:pt idx="11909">
                  <c:v>1.6270920000000002</c:v>
                </c:pt>
                <c:pt idx="11910">
                  <c:v>1.6270920000000002</c:v>
                </c:pt>
                <c:pt idx="11911">
                  <c:v>1.6270920000000002</c:v>
                </c:pt>
                <c:pt idx="11912">
                  <c:v>1.6270920000000002</c:v>
                </c:pt>
                <c:pt idx="11913">
                  <c:v>1.6240160000000001</c:v>
                </c:pt>
                <c:pt idx="11914">
                  <c:v>1.6270920000000002</c:v>
                </c:pt>
                <c:pt idx="11915">
                  <c:v>1.6270920000000002</c:v>
                </c:pt>
                <c:pt idx="11916">
                  <c:v>1.6240160000000001</c:v>
                </c:pt>
                <c:pt idx="11917">
                  <c:v>1.6270920000000002</c:v>
                </c:pt>
                <c:pt idx="11918">
                  <c:v>1.6240160000000001</c:v>
                </c:pt>
                <c:pt idx="11919">
                  <c:v>1.6240160000000001</c:v>
                </c:pt>
                <c:pt idx="11920">
                  <c:v>1.6240160000000001</c:v>
                </c:pt>
                <c:pt idx="11921">
                  <c:v>1.6240160000000001</c:v>
                </c:pt>
                <c:pt idx="11922">
                  <c:v>1.6270920000000002</c:v>
                </c:pt>
                <c:pt idx="11923">
                  <c:v>1.6270920000000002</c:v>
                </c:pt>
                <c:pt idx="11924">
                  <c:v>1.6270920000000002</c:v>
                </c:pt>
                <c:pt idx="11925">
                  <c:v>1.6301670000000001</c:v>
                </c:pt>
                <c:pt idx="11926">
                  <c:v>1.6270920000000002</c:v>
                </c:pt>
                <c:pt idx="11927">
                  <c:v>1.6270920000000002</c:v>
                </c:pt>
                <c:pt idx="11928">
                  <c:v>1.6270920000000002</c:v>
                </c:pt>
                <c:pt idx="11929">
                  <c:v>1.6301670000000001</c:v>
                </c:pt>
                <c:pt idx="11930">
                  <c:v>1.6301670000000001</c:v>
                </c:pt>
                <c:pt idx="11931">
                  <c:v>1.6301670000000001</c:v>
                </c:pt>
                <c:pt idx="11932">
                  <c:v>1.6301670000000001</c:v>
                </c:pt>
                <c:pt idx="11933">
                  <c:v>1.6332430000000002</c:v>
                </c:pt>
                <c:pt idx="11934">
                  <c:v>1.6301670000000001</c:v>
                </c:pt>
                <c:pt idx="11935">
                  <c:v>1.6270920000000002</c:v>
                </c:pt>
                <c:pt idx="11936">
                  <c:v>1.6270920000000002</c:v>
                </c:pt>
                <c:pt idx="11937">
                  <c:v>1.6270920000000002</c:v>
                </c:pt>
                <c:pt idx="11938">
                  <c:v>1.6270920000000002</c:v>
                </c:pt>
                <c:pt idx="11939">
                  <c:v>1.6270920000000002</c:v>
                </c:pt>
                <c:pt idx="11940">
                  <c:v>1.6270920000000002</c:v>
                </c:pt>
                <c:pt idx="11941">
                  <c:v>1.6240160000000001</c:v>
                </c:pt>
                <c:pt idx="11942">
                  <c:v>1.6240160000000001</c:v>
                </c:pt>
                <c:pt idx="11943">
                  <c:v>1.6240160000000001</c:v>
                </c:pt>
                <c:pt idx="11944">
                  <c:v>1.6270920000000002</c:v>
                </c:pt>
                <c:pt idx="11945">
                  <c:v>1.6240160000000001</c:v>
                </c:pt>
                <c:pt idx="11946">
                  <c:v>1.6240160000000001</c:v>
                </c:pt>
                <c:pt idx="11947">
                  <c:v>1.6270920000000002</c:v>
                </c:pt>
                <c:pt idx="11948">
                  <c:v>1.6270920000000002</c:v>
                </c:pt>
                <c:pt idx="11949">
                  <c:v>1.6270920000000002</c:v>
                </c:pt>
                <c:pt idx="11950">
                  <c:v>1.6270920000000002</c:v>
                </c:pt>
                <c:pt idx="11951">
                  <c:v>1.6270920000000002</c:v>
                </c:pt>
                <c:pt idx="11952">
                  <c:v>1.6301670000000001</c:v>
                </c:pt>
                <c:pt idx="11953">
                  <c:v>1.6301670000000001</c:v>
                </c:pt>
                <c:pt idx="11954">
                  <c:v>1.6301670000000001</c:v>
                </c:pt>
                <c:pt idx="11955">
                  <c:v>1.6301670000000001</c:v>
                </c:pt>
                <c:pt idx="11956">
                  <c:v>1.6270920000000002</c:v>
                </c:pt>
                <c:pt idx="11957">
                  <c:v>1.6240160000000001</c:v>
                </c:pt>
                <c:pt idx="11958">
                  <c:v>1.6240160000000001</c:v>
                </c:pt>
                <c:pt idx="11959">
                  <c:v>1.6240160000000001</c:v>
                </c:pt>
                <c:pt idx="11960">
                  <c:v>1.6240160000000001</c:v>
                </c:pt>
                <c:pt idx="11961">
                  <c:v>1.6240160000000001</c:v>
                </c:pt>
                <c:pt idx="11962">
                  <c:v>1.6240160000000001</c:v>
                </c:pt>
                <c:pt idx="11963">
                  <c:v>1.6240160000000001</c:v>
                </c:pt>
                <c:pt idx="11964">
                  <c:v>1.6270920000000002</c:v>
                </c:pt>
                <c:pt idx="11965">
                  <c:v>1.6270920000000002</c:v>
                </c:pt>
                <c:pt idx="11966">
                  <c:v>1.6301670000000001</c:v>
                </c:pt>
                <c:pt idx="11967">
                  <c:v>1.6301670000000001</c:v>
                </c:pt>
                <c:pt idx="11968">
                  <c:v>1.6301670000000001</c:v>
                </c:pt>
                <c:pt idx="11969">
                  <c:v>1.6301670000000001</c:v>
                </c:pt>
                <c:pt idx="11970">
                  <c:v>1.6301670000000001</c:v>
                </c:pt>
                <c:pt idx="11971">
                  <c:v>1.6332430000000002</c:v>
                </c:pt>
                <c:pt idx="11972">
                  <c:v>1.6301670000000001</c:v>
                </c:pt>
                <c:pt idx="11973">
                  <c:v>1.6301670000000001</c:v>
                </c:pt>
                <c:pt idx="11974">
                  <c:v>1.6301670000000001</c:v>
                </c:pt>
                <c:pt idx="11975">
                  <c:v>1.6301670000000001</c:v>
                </c:pt>
                <c:pt idx="11976">
                  <c:v>1.6301670000000001</c:v>
                </c:pt>
                <c:pt idx="11977">
                  <c:v>1.6270920000000002</c:v>
                </c:pt>
                <c:pt idx="11978">
                  <c:v>1.6270920000000002</c:v>
                </c:pt>
                <c:pt idx="11979">
                  <c:v>1.6301670000000001</c:v>
                </c:pt>
                <c:pt idx="11980">
                  <c:v>1.6270920000000002</c:v>
                </c:pt>
                <c:pt idx="11981">
                  <c:v>1.6240160000000001</c:v>
                </c:pt>
                <c:pt idx="11982">
                  <c:v>1.6240160000000001</c:v>
                </c:pt>
                <c:pt idx="11983">
                  <c:v>1.6240160000000001</c:v>
                </c:pt>
                <c:pt idx="11984">
                  <c:v>1.6240160000000001</c:v>
                </c:pt>
                <c:pt idx="11985">
                  <c:v>1.6270920000000002</c:v>
                </c:pt>
                <c:pt idx="11986">
                  <c:v>1.6301670000000001</c:v>
                </c:pt>
                <c:pt idx="11987">
                  <c:v>1.6270920000000002</c:v>
                </c:pt>
                <c:pt idx="11988">
                  <c:v>1.6270920000000002</c:v>
                </c:pt>
                <c:pt idx="11989">
                  <c:v>1.6301670000000001</c:v>
                </c:pt>
                <c:pt idx="11990">
                  <c:v>1.6301670000000001</c:v>
                </c:pt>
                <c:pt idx="11991">
                  <c:v>1.6301670000000001</c:v>
                </c:pt>
                <c:pt idx="11992">
                  <c:v>1.6301670000000001</c:v>
                </c:pt>
                <c:pt idx="11993">
                  <c:v>1.6332430000000002</c:v>
                </c:pt>
                <c:pt idx="11994">
                  <c:v>1.6363190000000003</c:v>
                </c:pt>
                <c:pt idx="11995">
                  <c:v>1.6332430000000002</c:v>
                </c:pt>
                <c:pt idx="11996">
                  <c:v>1.6332430000000002</c:v>
                </c:pt>
                <c:pt idx="11997">
                  <c:v>1.6363190000000003</c:v>
                </c:pt>
                <c:pt idx="11998">
                  <c:v>1.6393949999999999</c:v>
                </c:pt>
                <c:pt idx="11999">
                  <c:v>1.6363190000000003</c:v>
                </c:pt>
                <c:pt idx="12000">
                  <c:v>1.6363190000000003</c:v>
                </c:pt>
                <c:pt idx="12001">
                  <c:v>1.6393949999999999</c:v>
                </c:pt>
                <c:pt idx="12002">
                  <c:v>1.6393949999999999</c:v>
                </c:pt>
                <c:pt idx="12003">
                  <c:v>1.6363190000000003</c:v>
                </c:pt>
                <c:pt idx="12004">
                  <c:v>1.6363190000000003</c:v>
                </c:pt>
                <c:pt idx="12005">
                  <c:v>1.6393949999999999</c:v>
                </c:pt>
                <c:pt idx="12006">
                  <c:v>1.6393949999999999</c:v>
                </c:pt>
                <c:pt idx="12007">
                  <c:v>1.6363190000000003</c:v>
                </c:pt>
                <c:pt idx="12008">
                  <c:v>1.6393949999999999</c:v>
                </c:pt>
                <c:pt idx="12009">
                  <c:v>1.642471</c:v>
                </c:pt>
                <c:pt idx="12010">
                  <c:v>1.645546</c:v>
                </c:pt>
                <c:pt idx="12011">
                  <c:v>1.645546</c:v>
                </c:pt>
                <c:pt idx="12012">
                  <c:v>1.645546</c:v>
                </c:pt>
                <c:pt idx="12013">
                  <c:v>1.648622</c:v>
                </c:pt>
                <c:pt idx="12014">
                  <c:v>1.645546</c:v>
                </c:pt>
                <c:pt idx="12015">
                  <c:v>1.648622</c:v>
                </c:pt>
                <c:pt idx="12016">
                  <c:v>1.6516980000000001</c:v>
                </c:pt>
                <c:pt idx="12017">
                  <c:v>1.6516980000000001</c:v>
                </c:pt>
                <c:pt idx="12018">
                  <c:v>1.6516980000000001</c:v>
                </c:pt>
                <c:pt idx="12019">
                  <c:v>1.6516980000000001</c:v>
                </c:pt>
                <c:pt idx="12020">
                  <c:v>1.6547740000000002</c:v>
                </c:pt>
                <c:pt idx="12021">
                  <c:v>1.6547740000000002</c:v>
                </c:pt>
                <c:pt idx="12022">
                  <c:v>1.6516980000000001</c:v>
                </c:pt>
                <c:pt idx="12023">
                  <c:v>1.6547740000000002</c:v>
                </c:pt>
                <c:pt idx="12024">
                  <c:v>1.6578490000000001</c:v>
                </c:pt>
                <c:pt idx="12025">
                  <c:v>1.6578490000000001</c:v>
                </c:pt>
                <c:pt idx="12026">
                  <c:v>1.6578490000000001</c:v>
                </c:pt>
                <c:pt idx="12027">
                  <c:v>1.6609250000000002</c:v>
                </c:pt>
                <c:pt idx="12028">
                  <c:v>1.6640010000000003</c:v>
                </c:pt>
                <c:pt idx="12029">
                  <c:v>1.6609250000000002</c:v>
                </c:pt>
                <c:pt idx="12030">
                  <c:v>1.6578490000000001</c:v>
                </c:pt>
                <c:pt idx="12031">
                  <c:v>1.6609250000000002</c:v>
                </c:pt>
                <c:pt idx="12032">
                  <c:v>1.6640010000000003</c:v>
                </c:pt>
                <c:pt idx="12033">
                  <c:v>1.6640010000000003</c:v>
                </c:pt>
                <c:pt idx="12034">
                  <c:v>1.6609250000000002</c:v>
                </c:pt>
                <c:pt idx="12035">
                  <c:v>1.6640010000000003</c:v>
                </c:pt>
                <c:pt idx="12036">
                  <c:v>1.6609250000000002</c:v>
                </c:pt>
                <c:pt idx="12037">
                  <c:v>1.6609250000000002</c:v>
                </c:pt>
                <c:pt idx="12038">
                  <c:v>1.6609250000000002</c:v>
                </c:pt>
                <c:pt idx="12039">
                  <c:v>1.6609250000000002</c:v>
                </c:pt>
                <c:pt idx="12040">
                  <c:v>1.6609250000000002</c:v>
                </c:pt>
                <c:pt idx="12041">
                  <c:v>1.6578490000000001</c:v>
                </c:pt>
                <c:pt idx="12042">
                  <c:v>1.6578490000000001</c:v>
                </c:pt>
                <c:pt idx="12043">
                  <c:v>1.6578490000000001</c:v>
                </c:pt>
                <c:pt idx="12044">
                  <c:v>1.6609250000000002</c:v>
                </c:pt>
                <c:pt idx="12045">
                  <c:v>1.6609250000000002</c:v>
                </c:pt>
                <c:pt idx="12046">
                  <c:v>1.6609250000000002</c:v>
                </c:pt>
                <c:pt idx="12047">
                  <c:v>1.6609250000000002</c:v>
                </c:pt>
                <c:pt idx="12048">
                  <c:v>1.6609250000000002</c:v>
                </c:pt>
                <c:pt idx="12049">
                  <c:v>1.6609250000000002</c:v>
                </c:pt>
                <c:pt idx="12050">
                  <c:v>1.6640010000000003</c:v>
                </c:pt>
                <c:pt idx="12051">
                  <c:v>1.6640010000000003</c:v>
                </c:pt>
                <c:pt idx="12052">
                  <c:v>1.6640010000000003</c:v>
                </c:pt>
                <c:pt idx="12053">
                  <c:v>1.6640010000000003</c:v>
                </c:pt>
                <c:pt idx="12054">
                  <c:v>1.6670769999999999</c:v>
                </c:pt>
                <c:pt idx="12055">
                  <c:v>1.670153</c:v>
                </c:pt>
                <c:pt idx="12056">
                  <c:v>1.670153</c:v>
                </c:pt>
                <c:pt idx="12057">
                  <c:v>1.670153</c:v>
                </c:pt>
                <c:pt idx="12058">
                  <c:v>1.6732279999999999</c:v>
                </c:pt>
                <c:pt idx="12059">
                  <c:v>1.676304</c:v>
                </c:pt>
                <c:pt idx="12060">
                  <c:v>1.6732279999999999</c:v>
                </c:pt>
                <c:pt idx="12061">
                  <c:v>1.6732279999999999</c:v>
                </c:pt>
                <c:pt idx="12062">
                  <c:v>1.676304</c:v>
                </c:pt>
                <c:pt idx="12063">
                  <c:v>1.6732279999999999</c:v>
                </c:pt>
                <c:pt idx="12064">
                  <c:v>1.670153</c:v>
                </c:pt>
                <c:pt idx="12065">
                  <c:v>1.670153</c:v>
                </c:pt>
                <c:pt idx="12066">
                  <c:v>1.6732279999999999</c:v>
                </c:pt>
                <c:pt idx="12067">
                  <c:v>1.676304</c:v>
                </c:pt>
                <c:pt idx="12068">
                  <c:v>1.676304</c:v>
                </c:pt>
                <c:pt idx="12069">
                  <c:v>1.6793800000000001</c:v>
                </c:pt>
                <c:pt idx="12070">
                  <c:v>1.6824560000000002</c:v>
                </c:pt>
                <c:pt idx="12071">
                  <c:v>1.6824560000000002</c:v>
                </c:pt>
                <c:pt idx="12072">
                  <c:v>1.6824560000000002</c:v>
                </c:pt>
                <c:pt idx="12073">
                  <c:v>1.6824560000000002</c:v>
                </c:pt>
                <c:pt idx="12074">
                  <c:v>1.6793800000000001</c:v>
                </c:pt>
                <c:pt idx="12075">
                  <c:v>1.676304</c:v>
                </c:pt>
                <c:pt idx="12076">
                  <c:v>1.6793800000000001</c:v>
                </c:pt>
                <c:pt idx="12077">
                  <c:v>1.6824560000000002</c:v>
                </c:pt>
                <c:pt idx="12078">
                  <c:v>1.6855320000000003</c:v>
                </c:pt>
                <c:pt idx="12079">
                  <c:v>1.6855320000000003</c:v>
                </c:pt>
                <c:pt idx="12080">
                  <c:v>1.6855320000000003</c:v>
                </c:pt>
                <c:pt idx="12081">
                  <c:v>1.6886070000000002</c:v>
                </c:pt>
                <c:pt idx="12082">
                  <c:v>1.6855320000000003</c:v>
                </c:pt>
                <c:pt idx="12083">
                  <c:v>1.6824560000000002</c:v>
                </c:pt>
                <c:pt idx="12084">
                  <c:v>1.6855320000000003</c:v>
                </c:pt>
                <c:pt idx="12085">
                  <c:v>1.6855320000000003</c:v>
                </c:pt>
                <c:pt idx="12086">
                  <c:v>1.6855320000000003</c:v>
                </c:pt>
                <c:pt idx="12087">
                  <c:v>1.6855320000000003</c:v>
                </c:pt>
                <c:pt idx="12088">
                  <c:v>1.6855320000000003</c:v>
                </c:pt>
                <c:pt idx="12089">
                  <c:v>1.6886070000000002</c:v>
                </c:pt>
                <c:pt idx="12090">
                  <c:v>1.6886070000000002</c:v>
                </c:pt>
                <c:pt idx="12091">
                  <c:v>1.6886070000000002</c:v>
                </c:pt>
                <c:pt idx="12092">
                  <c:v>1.6886070000000002</c:v>
                </c:pt>
                <c:pt idx="12093">
                  <c:v>1.6886070000000002</c:v>
                </c:pt>
                <c:pt idx="12094">
                  <c:v>1.6886070000000002</c:v>
                </c:pt>
                <c:pt idx="12095">
                  <c:v>1.6855320000000003</c:v>
                </c:pt>
                <c:pt idx="12096">
                  <c:v>1.6886070000000002</c:v>
                </c:pt>
                <c:pt idx="12097">
                  <c:v>1.6886070000000002</c:v>
                </c:pt>
                <c:pt idx="12098">
                  <c:v>1.6886070000000002</c:v>
                </c:pt>
                <c:pt idx="12099">
                  <c:v>1.6886070000000002</c:v>
                </c:pt>
                <c:pt idx="12100">
                  <c:v>1.6886070000000002</c:v>
                </c:pt>
                <c:pt idx="12101">
                  <c:v>1.6886070000000002</c:v>
                </c:pt>
                <c:pt idx="12102">
                  <c:v>1.6916830000000003</c:v>
                </c:pt>
                <c:pt idx="12103">
                  <c:v>1.6916830000000003</c:v>
                </c:pt>
                <c:pt idx="12104">
                  <c:v>1.6916830000000003</c:v>
                </c:pt>
                <c:pt idx="12105">
                  <c:v>1.6916830000000003</c:v>
                </c:pt>
                <c:pt idx="12106">
                  <c:v>1.6916830000000003</c:v>
                </c:pt>
                <c:pt idx="12107">
                  <c:v>1.6947590000000003</c:v>
                </c:pt>
                <c:pt idx="12108">
                  <c:v>1.6947590000000003</c:v>
                </c:pt>
                <c:pt idx="12109">
                  <c:v>1.6947590000000003</c:v>
                </c:pt>
                <c:pt idx="12110">
                  <c:v>1.697835</c:v>
                </c:pt>
                <c:pt idx="12111">
                  <c:v>1.7009110000000001</c:v>
                </c:pt>
                <c:pt idx="12112">
                  <c:v>1.7009110000000001</c:v>
                </c:pt>
                <c:pt idx="12113">
                  <c:v>1.703986</c:v>
                </c:pt>
                <c:pt idx="12114">
                  <c:v>1.703986</c:v>
                </c:pt>
                <c:pt idx="12115">
                  <c:v>1.703986</c:v>
                </c:pt>
                <c:pt idx="12116">
                  <c:v>1.7009110000000001</c:v>
                </c:pt>
                <c:pt idx="12117">
                  <c:v>1.703986</c:v>
                </c:pt>
                <c:pt idx="12118">
                  <c:v>1.7070620000000001</c:v>
                </c:pt>
                <c:pt idx="12119">
                  <c:v>1.7101380000000002</c:v>
                </c:pt>
                <c:pt idx="12120">
                  <c:v>1.7070620000000001</c:v>
                </c:pt>
                <c:pt idx="12121">
                  <c:v>1.7070620000000001</c:v>
                </c:pt>
                <c:pt idx="12122">
                  <c:v>1.7101380000000002</c:v>
                </c:pt>
                <c:pt idx="12123">
                  <c:v>1.7132130000000001</c:v>
                </c:pt>
                <c:pt idx="12124">
                  <c:v>1.7101380000000002</c:v>
                </c:pt>
                <c:pt idx="12125">
                  <c:v>1.7101380000000002</c:v>
                </c:pt>
                <c:pt idx="12126">
                  <c:v>1.7132130000000001</c:v>
                </c:pt>
                <c:pt idx="12127">
                  <c:v>1.7162900000000003</c:v>
                </c:pt>
                <c:pt idx="12128">
                  <c:v>1.7162900000000003</c:v>
                </c:pt>
                <c:pt idx="12129">
                  <c:v>1.7162900000000003</c:v>
                </c:pt>
                <c:pt idx="12130">
                  <c:v>1.7193650000000003</c:v>
                </c:pt>
                <c:pt idx="12131">
                  <c:v>1.7224410000000003</c:v>
                </c:pt>
                <c:pt idx="12132">
                  <c:v>1.7224410000000003</c:v>
                </c:pt>
                <c:pt idx="12133">
                  <c:v>1.7224410000000003</c:v>
                </c:pt>
                <c:pt idx="12134">
                  <c:v>1.7224410000000003</c:v>
                </c:pt>
                <c:pt idx="12135">
                  <c:v>1.725517</c:v>
                </c:pt>
                <c:pt idx="12136">
                  <c:v>1.725517</c:v>
                </c:pt>
                <c:pt idx="12137">
                  <c:v>1.7285919999999999</c:v>
                </c:pt>
                <c:pt idx="12138">
                  <c:v>1.731668</c:v>
                </c:pt>
                <c:pt idx="12139">
                  <c:v>1.7285919999999999</c:v>
                </c:pt>
                <c:pt idx="12140">
                  <c:v>1.731668</c:v>
                </c:pt>
                <c:pt idx="12141">
                  <c:v>1.7347440000000001</c:v>
                </c:pt>
                <c:pt idx="12142">
                  <c:v>1.7378200000000001</c:v>
                </c:pt>
                <c:pt idx="12143">
                  <c:v>1.7347440000000001</c:v>
                </c:pt>
                <c:pt idx="12144">
                  <c:v>1.7347440000000001</c:v>
                </c:pt>
                <c:pt idx="12145">
                  <c:v>1.7378200000000001</c:v>
                </c:pt>
                <c:pt idx="12146">
                  <c:v>1.7378200000000001</c:v>
                </c:pt>
                <c:pt idx="12147">
                  <c:v>1.7408960000000002</c:v>
                </c:pt>
                <c:pt idx="12148">
                  <c:v>1.7378200000000001</c:v>
                </c:pt>
                <c:pt idx="12149">
                  <c:v>1.7378200000000001</c:v>
                </c:pt>
                <c:pt idx="12150">
                  <c:v>1.7408960000000002</c:v>
                </c:pt>
                <c:pt idx="12151">
                  <c:v>1.7378200000000001</c:v>
                </c:pt>
                <c:pt idx="12152">
                  <c:v>1.7378200000000001</c:v>
                </c:pt>
                <c:pt idx="12153">
                  <c:v>1.7408960000000002</c:v>
                </c:pt>
                <c:pt idx="12154">
                  <c:v>1.7439710000000002</c:v>
                </c:pt>
                <c:pt idx="12155">
                  <c:v>1.7470470000000002</c:v>
                </c:pt>
                <c:pt idx="12156">
                  <c:v>1.7470470000000002</c:v>
                </c:pt>
                <c:pt idx="12157">
                  <c:v>1.7439710000000002</c:v>
                </c:pt>
                <c:pt idx="12158">
                  <c:v>1.7470470000000002</c:v>
                </c:pt>
                <c:pt idx="12159">
                  <c:v>1.7470470000000002</c:v>
                </c:pt>
                <c:pt idx="12160">
                  <c:v>1.7470470000000002</c:v>
                </c:pt>
                <c:pt idx="12161">
                  <c:v>1.7501230000000003</c:v>
                </c:pt>
                <c:pt idx="12162">
                  <c:v>1.753199</c:v>
                </c:pt>
                <c:pt idx="12163">
                  <c:v>1.7501230000000003</c:v>
                </c:pt>
                <c:pt idx="12164">
                  <c:v>1.7501230000000003</c:v>
                </c:pt>
                <c:pt idx="12165">
                  <c:v>1.753199</c:v>
                </c:pt>
                <c:pt idx="12166">
                  <c:v>1.753199</c:v>
                </c:pt>
                <c:pt idx="12167">
                  <c:v>1.756275</c:v>
                </c:pt>
                <c:pt idx="12168">
                  <c:v>1.75935</c:v>
                </c:pt>
                <c:pt idx="12169">
                  <c:v>1.75935</c:v>
                </c:pt>
                <c:pt idx="12170">
                  <c:v>1.756275</c:v>
                </c:pt>
                <c:pt idx="12171">
                  <c:v>1.753199</c:v>
                </c:pt>
                <c:pt idx="12172">
                  <c:v>1.756275</c:v>
                </c:pt>
                <c:pt idx="12173">
                  <c:v>1.753199</c:v>
                </c:pt>
                <c:pt idx="12174">
                  <c:v>1.753199</c:v>
                </c:pt>
                <c:pt idx="12175">
                  <c:v>1.756275</c:v>
                </c:pt>
                <c:pt idx="12176">
                  <c:v>1.756275</c:v>
                </c:pt>
                <c:pt idx="12177">
                  <c:v>1.756275</c:v>
                </c:pt>
                <c:pt idx="12178">
                  <c:v>1.756275</c:v>
                </c:pt>
                <c:pt idx="12179">
                  <c:v>1.75935</c:v>
                </c:pt>
                <c:pt idx="12180">
                  <c:v>1.762426</c:v>
                </c:pt>
                <c:pt idx="12181">
                  <c:v>1.762426</c:v>
                </c:pt>
                <c:pt idx="12182">
                  <c:v>1.762426</c:v>
                </c:pt>
                <c:pt idx="12183">
                  <c:v>1.762426</c:v>
                </c:pt>
                <c:pt idx="12184">
                  <c:v>1.7655020000000001</c:v>
                </c:pt>
                <c:pt idx="12185">
                  <c:v>1.762426</c:v>
                </c:pt>
                <c:pt idx="12186">
                  <c:v>1.7655020000000001</c:v>
                </c:pt>
                <c:pt idx="12187">
                  <c:v>1.7685780000000002</c:v>
                </c:pt>
                <c:pt idx="12188">
                  <c:v>1.7716540000000003</c:v>
                </c:pt>
                <c:pt idx="12189">
                  <c:v>1.7716540000000003</c:v>
                </c:pt>
                <c:pt idx="12190">
                  <c:v>1.7747290000000002</c:v>
                </c:pt>
                <c:pt idx="12191">
                  <c:v>1.7778050000000003</c:v>
                </c:pt>
                <c:pt idx="12192">
                  <c:v>1.7808809999999999</c:v>
                </c:pt>
                <c:pt idx="12193">
                  <c:v>1.783957</c:v>
                </c:pt>
                <c:pt idx="12194">
                  <c:v>1.783957</c:v>
                </c:pt>
                <c:pt idx="12195">
                  <c:v>1.783957</c:v>
                </c:pt>
                <c:pt idx="12196">
                  <c:v>1.7808809999999999</c:v>
                </c:pt>
                <c:pt idx="12197">
                  <c:v>1.7808809999999999</c:v>
                </c:pt>
                <c:pt idx="12198">
                  <c:v>1.7778050000000003</c:v>
                </c:pt>
                <c:pt idx="12199">
                  <c:v>1.7808809999999999</c:v>
                </c:pt>
                <c:pt idx="12200">
                  <c:v>1.7808809999999999</c:v>
                </c:pt>
                <c:pt idx="12201">
                  <c:v>1.783957</c:v>
                </c:pt>
                <c:pt idx="12202">
                  <c:v>1.787032</c:v>
                </c:pt>
                <c:pt idx="12203">
                  <c:v>1.787032</c:v>
                </c:pt>
                <c:pt idx="12204">
                  <c:v>1.790108</c:v>
                </c:pt>
                <c:pt idx="12205">
                  <c:v>1.7931840000000001</c:v>
                </c:pt>
                <c:pt idx="12206">
                  <c:v>1.7962600000000002</c:v>
                </c:pt>
                <c:pt idx="12207">
                  <c:v>1.7962600000000002</c:v>
                </c:pt>
                <c:pt idx="12208">
                  <c:v>1.7962600000000002</c:v>
                </c:pt>
                <c:pt idx="12209">
                  <c:v>1.7993360000000003</c:v>
                </c:pt>
                <c:pt idx="12210">
                  <c:v>1.8024110000000002</c:v>
                </c:pt>
                <c:pt idx="12211">
                  <c:v>1.7993360000000003</c:v>
                </c:pt>
                <c:pt idx="12212">
                  <c:v>1.8024110000000002</c:v>
                </c:pt>
                <c:pt idx="12213">
                  <c:v>1.8054870000000003</c:v>
                </c:pt>
                <c:pt idx="12214">
                  <c:v>1.8085629999999999</c:v>
                </c:pt>
                <c:pt idx="12215">
                  <c:v>1.811639</c:v>
                </c:pt>
                <c:pt idx="12216">
                  <c:v>1.8085629999999999</c:v>
                </c:pt>
                <c:pt idx="12217">
                  <c:v>1.811639</c:v>
                </c:pt>
                <c:pt idx="12218">
                  <c:v>1.8147150000000001</c:v>
                </c:pt>
                <c:pt idx="12219">
                  <c:v>1.8147150000000001</c:v>
                </c:pt>
                <c:pt idx="12220">
                  <c:v>1.8147150000000001</c:v>
                </c:pt>
                <c:pt idx="12221">
                  <c:v>1.8147150000000001</c:v>
                </c:pt>
                <c:pt idx="12222">
                  <c:v>1.8147150000000001</c:v>
                </c:pt>
                <c:pt idx="12223">
                  <c:v>1.8147150000000001</c:v>
                </c:pt>
                <c:pt idx="12224">
                  <c:v>1.81779</c:v>
                </c:pt>
                <c:pt idx="12225">
                  <c:v>1.8208660000000001</c:v>
                </c:pt>
                <c:pt idx="12226">
                  <c:v>1.8239420000000002</c:v>
                </c:pt>
                <c:pt idx="12227">
                  <c:v>1.8208660000000001</c:v>
                </c:pt>
                <c:pt idx="12228">
                  <c:v>1.8239420000000002</c:v>
                </c:pt>
                <c:pt idx="12229">
                  <c:v>1.8239420000000002</c:v>
                </c:pt>
                <c:pt idx="12230">
                  <c:v>1.8270180000000003</c:v>
                </c:pt>
                <c:pt idx="12231">
                  <c:v>1.8300940000000003</c:v>
                </c:pt>
                <c:pt idx="12232">
                  <c:v>1.8270180000000003</c:v>
                </c:pt>
                <c:pt idx="12233">
                  <c:v>1.8270180000000003</c:v>
                </c:pt>
                <c:pt idx="12234">
                  <c:v>1.8300940000000003</c:v>
                </c:pt>
                <c:pt idx="12235">
                  <c:v>1.8270180000000003</c:v>
                </c:pt>
                <c:pt idx="12236">
                  <c:v>1.8300940000000003</c:v>
                </c:pt>
                <c:pt idx="12237">
                  <c:v>1.8331690000000003</c:v>
                </c:pt>
                <c:pt idx="12238">
                  <c:v>1.8362449999999999</c:v>
                </c:pt>
                <c:pt idx="12239">
                  <c:v>1.8362449999999999</c:v>
                </c:pt>
                <c:pt idx="12240">
                  <c:v>1.839321</c:v>
                </c:pt>
                <c:pt idx="12241">
                  <c:v>1.8362449999999999</c:v>
                </c:pt>
                <c:pt idx="12242">
                  <c:v>1.8362449999999999</c:v>
                </c:pt>
                <c:pt idx="12243">
                  <c:v>1.839321</c:v>
                </c:pt>
                <c:pt idx="12244">
                  <c:v>1.8423970000000001</c:v>
                </c:pt>
                <c:pt idx="12245">
                  <c:v>1.8423970000000001</c:v>
                </c:pt>
                <c:pt idx="12246">
                  <c:v>1.8423970000000001</c:v>
                </c:pt>
                <c:pt idx="12247">
                  <c:v>1.8423970000000001</c:v>
                </c:pt>
                <c:pt idx="12248">
                  <c:v>1.8454730000000001</c:v>
                </c:pt>
                <c:pt idx="12249">
                  <c:v>1.8454730000000001</c:v>
                </c:pt>
                <c:pt idx="12250">
                  <c:v>1.8454730000000001</c:v>
                </c:pt>
                <c:pt idx="12251">
                  <c:v>1.8454730000000001</c:v>
                </c:pt>
                <c:pt idx="12252">
                  <c:v>1.8454730000000001</c:v>
                </c:pt>
                <c:pt idx="12253">
                  <c:v>1.8454730000000001</c:v>
                </c:pt>
                <c:pt idx="12254">
                  <c:v>1.8454730000000001</c:v>
                </c:pt>
                <c:pt idx="12255">
                  <c:v>1.8485480000000001</c:v>
                </c:pt>
                <c:pt idx="12256">
                  <c:v>1.8516240000000002</c:v>
                </c:pt>
                <c:pt idx="12257">
                  <c:v>1.8516240000000002</c:v>
                </c:pt>
                <c:pt idx="12258">
                  <c:v>1.8485480000000001</c:v>
                </c:pt>
                <c:pt idx="12259">
                  <c:v>1.8516240000000002</c:v>
                </c:pt>
                <c:pt idx="12260">
                  <c:v>1.8485480000000001</c:v>
                </c:pt>
                <c:pt idx="12261">
                  <c:v>1.8454730000000001</c:v>
                </c:pt>
                <c:pt idx="12262">
                  <c:v>1.8454730000000001</c:v>
                </c:pt>
                <c:pt idx="12263">
                  <c:v>1.8485480000000001</c:v>
                </c:pt>
                <c:pt idx="12264">
                  <c:v>1.8485480000000001</c:v>
                </c:pt>
                <c:pt idx="12265">
                  <c:v>1.8454730000000001</c:v>
                </c:pt>
                <c:pt idx="12266">
                  <c:v>1.8454730000000001</c:v>
                </c:pt>
                <c:pt idx="12267">
                  <c:v>1.8485480000000001</c:v>
                </c:pt>
                <c:pt idx="12268">
                  <c:v>1.8516240000000002</c:v>
                </c:pt>
                <c:pt idx="12269">
                  <c:v>1.8516240000000002</c:v>
                </c:pt>
                <c:pt idx="12270">
                  <c:v>1.8547000000000002</c:v>
                </c:pt>
                <c:pt idx="12271">
                  <c:v>1.8547000000000002</c:v>
                </c:pt>
                <c:pt idx="12272">
                  <c:v>1.8547000000000002</c:v>
                </c:pt>
                <c:pt idx="12273">
                  <c:v>1.8547000000000002</c:v>
                </c:pt>
                <c:pt idx="12274">
                  <c:v>1.8577750000000002</c:v>
                </c:pt>
                <c:pt idx="12275">
                  <c:v>1.860852</c:v>
                </c:pt>
                <c:pt idx="12276">
                  <c:v>1.8577750000000002</c:v>
                </c:pt>
                <c:pt idx="12277">
                  <c:v>1.860852</c:v>
                </c:pt>
                <c:pt idx="12278">
                  <c:v>1.8639270000000003</c:v>
                </c:pt>
                <c:pt idx="12279">
                  <c:v>1.8639270000000003</c:v>
                </c:pt>
                <c:pt idx="12280">
                  <c:v>1.860852</c:v>
                </c:pt>
                <c:pt idx="12281">
                  <c:v>1.860852</c:v>
                </c:pt>
                <c:pt idx="12282">
                  <c:v>1.8639270000000003</c:v>
                </c:pt>
                <c:pt idx="12283">
                  <c:v>1.8639270000000003</c:v>
                </c:pt>
                <c:pt idx="12284">
                  <c:v>1.8639270000000003</c:v>
                </c:pt>
                <c:pt idx="12285">
                  <c:v>1.867003</c:v>
                </c:pt>
                <c:pt idx="12286">
                  <c:v>1.870079</c:v>
                </c:pt>
                <c:pt idx="12287">
                  <c:v>1.870079</c:v>
                </c:pt>
                <c:pt idx="12288">
                  <c:v>1.870079</c:v>
                </c:pt>
                <c:pt idx="12289">
                  <c:v>1.870079</c:v>
                </c:pt>
                <c:pt idx="12290">
                  <c:v>1.873154</c:v>
                </c:pt>
                <c:pt idx="12291">
                  <c:v>1.873154</c:v>
                </c:pt>
                <c:pt idx="12292">
                  <c:v>1.8762310000000002</c:v>
                </c:pt>
                <c:pt idx="12293">
                  <c:v>1.8762310000000002</c:v>
                </c:pt>
                <c:pt idx="12294">
                  <c:v>1.8762310000000002</c:v>
                </c:pt>
                <c:pt idx="12295">
                  <c:v>1.8793060000000001</c:v>
                </c:pt>
                <c:pt idx="12296">
                  <c:v>1.8823820000000002</c:v>
                </c:pt>
                <c:pt idx="12297">
                  <c:v>1.8854580000000003</c:v>
                </c:pt>
                <c:pt idx="12298">
                  <c:v>1.8885330000000002</c:v>
                </c:pt>
                <c:pt idx="12299">
                  <c:v>1.8916090000000003</c:v>
                </c:pt>
                <c:pt idx="12300">
                  <c:v>1.8885330000000002</c:v>
                </c:pt>
                <c:pt idx="12301">
                  <c:v>1.8885330000000002</c:v>
                </c:pt>
                <c:pt idx="12302">
                  <c:v>1.8916090000000003</c:v>
                </c:pt>
                <c:pt idx="12303">
                  <c:v>1.894685</c:v>
                </c:pt>
                <c:pt idx="12304">
                  <c:v>1.897761</c:v>
                </c:pt>
                <c:pt idx="12305">
                  <c:v>1.897761</c:v>
                </c:pt>
                <c:pt idx="12306">
                  <c:v>1.897761</c:v>
                </c:pt>
                <c:pt idx="12307">
                  <c:v>1.9008370000000001</c:v>
                </c:pt>
                <c:pt idx="12308">
                  <c:v>1.903912</c:v>
                </c:pt>
                <c:pt idx="12309">
                  <c:v>1.9069880000000001</c:v>
                </c:pt>
                <c:pt idx="12310">
                  <c:v>1.903912</c:v>
                </c:pt>
                <c:pt idx="12311">
                  <c:v>1.903912</c:v>
                </c:pt>
                <c:pt idx="12312">
                  <c:v>1.9069880000000001</c:v>
                </c:pt>
                <c:pt idx="12313">
                  <c:v>1.9100640000000002</c:v>
                </c:pt>
                <c:pt idx="12314">
                  <c:v>1.9100640000000002</c:v>
                </c:pt>
                <c:pt idx="12315">
                  <c:v>1.9100640000000002</c:v>
                </c:pt>
                <c:pt idx="12316">
                  <c:v>1.9131400000000003</c:v>
                </c:pt>
                <c:pt idx="12317">
                  <c:v>1.9162150000000002</c:v>
                </c:pt>
                <c:pt idx="12318">
                  <c:v>1.9162150000000002</c:v>
                </c:pt>
                <c:pt idx="12319">
                  <c:v>1.9192910000000003</c:v>
                </c:pt>
                <c:pt idx="12320">
                  <c:v>1.9223669999999999</c:v>
                </c:pt>
                <c:pt idx="12321">
                  <c:v>1.925443</c:v>
                </c:pt>
                <c:pt idx="12322">
                  <c:v>1.925443</c:v>
                </c:pt>
                <c:pt idx="12323">
                  <c:v>1.925443</c:v>
                </c:pt>
                <c:pt idx="12324">
                  <c:v>1.9285190000000001</c:v>
                </c:pt>
                <c:pt idx="12325">
                  <c:v>1.9285190000000001</c:v>
                </c:pt>
                <c:pt idx="12326">
                  <c:v>1.9285190000000001</c:v>
                </c:pt>
                <c:pt idx="12327">
                  <c:v>1.931594</c:v>
                </c:pt>
                <c:pt idx="12328">
                  <c:v>1.9346700000000001</c:v>
                </c:pt>
                <c:pt idx="12329">
                  <c:v>1.9377460000000002</c:v>
                </c:pt>
                <c:pt idx="12330">
                  <c:v>1.9408220000000003</c:v>
                </c:pt>
                <c:pt idx="12331">
                  <c:v>1.9408220000000003</c:v>
                </c:pt>
                <c:pt idx="12332">
                  <c:v>1.9408220000000003</c:v>
                </c:pt>
                <c:pt idx="12333">
                  <c:v>1.9408220000000003</c:v>
                </c:pt>
                <c:pt idx="12334">
                  <c:v>1.9408220000000003</c:v>
                </c:pt>
                <c:pt idx="12335">
                  <c:v>1.9408220000000003</c:v>
                </c:pt>
                <c:pt idx="12336">
                  <c:v>1.9438980000000003</c:v>
                </c:pt>
                <c:pt idx="12337">
                  <c:v>1.9438980000000003</c:v>
                </c:pt>
                <c:pt idx="12338">
                  <c:v>1.9438980000000003</c:v>
                </c:pt>
                <c:pt idx="12339">
                  <c:v>1.9469730000000003</c:v>
                </c:pt>
                <c:pt idx="12340">
                  <c:v>1.9469730000000003</c:v>
                </c:pt>
                <c:pt idx="12341">
                  <c:v>1.9500489999999999</c:v>
                </c:pt>
                <c:pt idx="12342">
                  <c:v>1.953125</c:v>
                </c:pt>
                <c:pt idx="12343">
                  <c:v>1.9562010000000001</c:v>
                </c:pt>
                <c:pt idx="12344">
                  <c:v>1.9592770000000002</c:v>
                </c:pt>
                <c:pt idx="12345">
                  <c:v>1.9562010000000001</c:v>
                </c:pt>
                <c:pt idx="12346">
                  <c:v>1.9592770000000002</c:v>
                </c:pt>
                <c:pt idx="12347">
                  <c:v>1.9623520000000001</c:v>
                </c:pt>
                <c:pt idx="12348">
                  <c:v>1.9623520000000001</c:v>
                </c:pt>
                <c:pt idx="12349">
                  <c:v>1.9623520000000001</c:v>
                </c:pt>
                <c:pt idx="12350">
                  <c:v>1.9623520000000001</c:v>
                </c:pt>
                <c:pt idx="12351">
                  <c:v>1.9654280000000002</c:v>
                </c:pt>
                <c:pt idx="12352">
                  <c:v>1.9654280000000002</c:v>
                </c:pt>
                <c:pt idx="12353">
                  <c:v>1.9685040000000003</c:v>
                </c:pt>
                <c:pt idx="12354">
                  <c:v>1.9715800000000003</c:v>
                </c:pt>
                <c:pt idx="12355">
                  <c:v>1.9715800000000003</c:v>
                </c:pt>
                <c:pt idx="12356">
                  <c:v>1.974656</c:v>
                </c:pt>
                <c:pt idx="12357">
                  <c:v>1.974656</c:v>
                </c:pt>
                <c:pt idx="12358">
                  <c:v>1.974656</c:v>
                </c:pt>
                <c:pt idx="12359">
                  <c:v>1.9777309999999999</c:v>
                </c:pt>
                <c:pt idx="12360">
                  <c:v>1.9777309999999999</c:v>
                </c:pt>
                <c:pt idx="12361">
                  <c:v>1.9777309999999999</c:v>
                </c:pt>
                <c:pt idx="12362">
                  <c:v>1.980807</c:v>
                </c:pt>
                <c:pt idx="12363">
                  <c:v>1.980807</c:v>
                </c:pt>
                <c:pt idx="12364">
                  <c:v>1.980807</c:v>
                </c:pt>
                <c:pt idx="12365">
                  <c:v>1.980807</c:v>
                </c:pt>
                <c:pt idx="12366">
                  <c:v>1.980807</c:v>
                </c:pt>
                <c:pt idx="12367">
                  <c:v>1.980807</c:v>
                </c:pt>
                <c:pt idx="12368">
                  <c:v>1.980807</c:v>
                </c:pt>
                <c:pt idx="12369">
                  <c:v>1.980807</c:v>
                </c:pt>
                <c:pt idx="12370">
                  <c:v>1.9838830000000001</c:v>
                </c:pt>
                <c:pt idx="12371">
                  <c:v>1.9869590000000001</c:v>
                </c:pt>
                <c:pt idx="12372">
                  <c:v>1.9869590000000001</c:v>
                </c:pt>
                <c:pt idx="12373">
                  <c:v>1.9869590000000001</c:v>
                </c:pt>
                <c:pt idx="12374">
                  <c:v>1.9869590000000001</c:v>
                </c:pt>
                <c:pt idx="12375">
                  <c:v>1.9869590000000001</c:v>
                </c:pt>
                <c:pt idx="12376">
                  <c:v>1.9900350000000002</c:v>
                </c:pt>
                <c:pt idx="12377">
                  <c:v>1.9931100000000002</c:v>
                </c:pt>
                <c:pt idx="12378">
                  <c:v>1.9931100000000002</c:v>
                </c:pt>
                <c:pt idx="12379">
                  <c:v>1.9931100000000002</c:v>
                </c:pt>
                <c:pt idx="12380">
                  <c:v>1.9931100000000002</c:v>
                </c:pt>
                <c:pt idx="12381">
                  <c:v>1.9961860000000002</c:v>
                </c:pt>
                <c:pt idx="12382">
                  <c:v>1.9961860000000002</c:v>
                </c:pt>
                <c:pt idx="12383">
                  <c:v>1.9961860000000002</c:v>
                </c:pt>
                <c:pt idx="12384">
                  <c:v>1.9992620000000003</c:v>
                </c:pt>
                <c:pt idx="12385">
                  <c:v>2.0023370000000003</c:v>
                </c:pt>
                <c:pt idx="12386">
                  <c:v>2.0023370000000003</c:v>
                </c:pt>
                <c:pt idx="12387">
                  <c:v>2.0023370000000003</c:v>
                </c:pt>
                <c:pt idx="12388">
                  <c:v>2.005414</c:v>
                </c:pt>
                <c:pt idx="12389">
                  <c:v>2.005414</c:v>
                </c:pt>
                <c:pt idx="12390">
                  <c:v>2.008489</c:v>
                </c:pt>
                <c:pt idx="12391">
                  <c:v>2.008489</c:v>
                </c:pt>
                <c:pt idx="12392">
                  <c:v>2.008489</c:v>
                </c:pt>
                <c:pt idx="12393">
                  <c:v>2.008489</c:v>
                </c:pt>
                <c:pt idx="12394">
                  <c:v>2.008489</c:v>
                </c:pt>
                <c:pt idx="12395">
                  <c:v>2.011565</c:v>
                </c:pt>
                <c:pt idx="12396">
                  <c:v>2.011565</c:v>
                </c:pt>
                <c:pt idx="12397">
                  <c:v>2.011565</c:v>
                </c:pt>
                <c:pt idx="12398">
                  <c:v>2.011565</c:v>
                </c:pt>
                <c:pt idx="12399">
                  <c:v>2.011565</c:v>
                </c:pt>
                <c:pt idx="12400">
                  <c:v>2.0146410000000001</c:v>
                </c:pt>
                <c:pt idx="12401">
                  <c:v>2.0146410000000001</c:v>
                </c:pt>
                <c:pt idx="12402">
                  <c:v>2.0177160000000001</c:v>
                </c:pt>
                <c:pt idx="12403">
                  <c:v>2.0177160000000001</c:v>
                </c:pt>
                <c:pt idx="12404">
                  <c:v>2.0207920000000001</c:v>
                </c:pt>
                <c:pt idx="12405">
                  <c:v>2.0238680000000002</c:v>
                </c:pt>
                <c:pt idx="12406">
                  <c:v>2.0238680000000002</c:v>
                </c:pt>
                <c:pt idx="12407">
                  <c:v>2.0269440000000003</c:v>
                </c:pt>
                <c:pt idx="12408">
                  <c:v>2.0300199999999999</c:v>
                </c:pt>
                <c:pt idx="12409">
                  <c:v>2.0300199999999999</c:v>
                </c:pt>
                <c:pt idx="12410">
                  <c:v>2.0300199999999999</c:v>
                </c:pt>
                <c:pt idx="12411">
                  <c:v>2.0300199999999999</c:v>
                </c:pt>
                <c:pt idx="12412">
                  <c:v>2.0330950000000003</c:v>
                </c:pt>
                <c:pt idx="12413">
                  <c:v>2.036171</c:v>
                </c:pt>
                <c:pt idx="12414">
                  <c:v>2.036171</c:v>
                </c:pt>
                <c:pt idx="12415">
                  <c:v>2.039247</c:v>
                </c:pt>
                <c:pt idx="12416">
                  <c:v>2.0423230000000001</c:v>
                </c:pt>
                <c:pt idx="12417">
                  <c:v>2.0423230000000001</c:v>
                </c:pt>
                <c:pt idx="12418">
                  <c:v>2.039247</c:v>
                </c:pt>
                <c:pt idx="12419">
                  <c:v>2.0423230000000001</c:v>
                </c:pt>
                <c:pt idx="12420">
                  <c:v>2.045398</c:v>
                </c:pt>
                <c:pt idx="12421">
                  <c:v>2.045398</c:v>
                </c:pt>
                <c:pt idx="12422">
                  <c:v>2.0484750000000003</c:v>
                </c:pt>
                <c:pt idx="12423">
                  <c:v>2.0484750000000003</c:v>
                </c:pt>
                <c:pt idx="12424">
                  <c:v>2.0484750000000003</c:v>
                </c:pt>
                <c:pt idx="12425">
                  <c:v>2.0515500000000002</c:v>
                </c:pt>
                <c:pt idx="12426">
                  <c:v>2.0546260000000003</c:v>
                </c:pt>
                <c:pt idx="12427">
                  <c:v>2.0577019999999999</c:v>
                </c:pt>
                <c:pt idx="12428">
                  <c:v>2.0577019999999999</c:v>
                </c:pt>
                <c:pt idx="12429">
                  <c:v>2.0607770000000003</c:v>
                </c:pt>
                <c:pt idx="12430">
                  <c:v>2.0638540000000001</c:v>
                </c:pt>
                <c:pt idx="12431">
                  <c:v>2.0638540000000001</c:v>
                </c:pt>
                <c:pt idx="12432">
                  <c:v>2.0638540000000001</c:v>
                </c:pt>
                <c:pt idx="12433">
                  <c:v>2.0638540000000001</c:v>
                </c:pt>
                <c:pt idx="12434">
                  <c:v>2.0638540000000001</c:v>
                </c:pt>
                <c:pt idx="12435">
                  <c:v>2.0638540000000001</c:v>
                </c:pt>
                <c:pt idx="12436">
                  <c:v>2.0638540000000001</c:v>
                </c:pt>
                <c:pt idx="12437">
                  <c:v>2.0638540000000001</c:v>
                </c:pt>
                <c:pt idx="12438">
                  <c:v>2.066929</c:v>
                </c:pt>
                <c:pt idx="12439">
                  <c:v>2.0700050000000001</c:v>
                </c:pt>
                <c:pt idx="12440">
                  <c:v>2.0700050000000001</c:v>
                </c:pt>
                <c:pt idx="12441">
                  <c:v>2.0730810000000002</c:v>
                </c:pt>
                <c:pt idx="12442">
                  <c:v>2.0730810000000002</c:v>
                </c:pt>
                <c:pt idx="12443">
                  <c:v>2.0730810000000002</c:v>
                </c:pt>
                <c:pt idx="12444">
                  <c:v>2.0730810000000002</c:v>
                </c:pt>
                <c:pt idx="12445">
                  <c:v>2.0730810000000002</c:v>
                </c:pt>
                <c:pt idx="12446">
                  <c:v>2.0730810000000002</c:v>
                </c:pt>
                <c:pt idx="12447">
                  <c:v>2.0730810000000002</c:v>
                </c:pt>
                <c:pt idx="12448">
                  <c:v>2.0761560000000001</c:v>
                </c:pt>
                <c:pt idx="12449">
                  <c:v>2.0761560000000001</c:v>
                </c:pt>
                <c:pt idx="12450">
                  <c:v>2.0761560000000001</c:v>
                </c:pt>
                <c:pt idx="12451">
                  <c:v>2.0792320000000002</c:v>
                </c:pt>
                <c:pt idx="12452">
                  <c:v>2.0823080000000003</c:v>
                </c:pt>
                <c:pt idx="12453">
                  <c:v>2.0853840000000003</c:v>
                </c:pt>
                <c:pt idx="12454">
                  <c:v>2.0915349999999999</c:v>
                </c:pt>
                <c:pt idx="12455">
                  <c:v>2.094611</c:v>
                </c:pt>
                <c:pt idx="12456">
                  <c:v>2.094611</c:v>
                </c:pt>
                <c:pt idx="12457">
                  <c:v>2.094611</c:v>
                </c:pt>
                <c:pt idx="12458">
                  <c:v>2.094611</c:v>
                </c:pt>
                <c:pt idx="12459">
                  <c:v>2.094611</c:v>
                </c:pt>
                <c:pt idx="12460">
                  <c:v>2.094611</c:v>
                </c:pt>
                <c:pt idx="12461">
                  <c:v>2.094611</c:v>
                </c:pt>
                <c:pt idx="12462">
                  <c:v>2.094611</c:v>
                </c:pt>
                <c:pt idx="12463">
                  <c:v>2.0976870000000001</c:v>
                </c:pt>
                <c:pt idx="12464">
                  <c:v>2.0976870000000001</c:v>
                </c:pt>
                <c:pt idx="12465">
                  <c:v>2.1007630000000002</c:v>
                </c:pt>
                <c:pt idx="12466">
                  <c:v>2.1038390000000002</c:v>
                </c:pt>
                <c:pt idx="12467">
                  <c:v>2.1069140000000002</c:v>
                </c:pt>
                <c:pt idx="12468">
                  <c:v>2.1069140000000002</c:v>
                </c:pt>
                <c:pt idx="12469">
                  <c:v>2.1069140000000002</c:v>
                </c:pt>
                <c:pt idx="12470">
                  <c:v>2.1069140000000002</c:v>
                </c:pt>
                <c:pt idx="12471">
                  <c:v>2.1069140000000002</c:v>
                </c:pt>
                <c:pt idx="12472">
                  <c:v>2.1099900000000003</c:v>
                </c:pt>
                <c:pt idx="12473">
                  <c:v>2.1099900000000003</c:v>
                </c:pt>
                <c:pt idx="12474">
                  <c:v>2.1099900000000003</c:v>
                </c:pt>
                <c:pt idx="12475">
                  <c:v>2.1130660000000003</c:v>
                </c:pt>
                <c:pt idx="12476">
                  <c:v>2.1130660000000003</c:v>
                </c:pt>
                <c:pt idx="12477">
                  <c:v>2.1130660000000003</c:v>
                </c:pt>
                <c:pt idx="12478">
                  <c:v>2.1130660000000003</c:v>
                </c:pt>
                <c:pt idx="12479">
                  <c:v>2.116142</c:v>
                </c:pt>
                <c:pt idx="12480">
                  <c:v>2.116142</c:v>
                </c:pt>
                <c:pt idx="12481">
                  <c:v>2.116142</c:v>
                </c:pt>
                <c:pt idx="12482">
                  <c:v>2.116142</c:v>
                </c:pt>
                <c:pt idx="12483">
                  <c:v>2.119218</c:v>
                </c:pt>
                <c:pt idx="12484">
                  <c:v>2.119218</c:v>
                </c:pt>
                <c:pt idx="12485">
                  <c:v>2.122293</c:v>
                </c:pt>
                <c:pt idx="12486">
                  <c:v>2.122293</c:v>
                </c:pt>
                <c:pt idx="12487">
                  <c:v>2.122293</c:v>
                </c:pt>
                <c:pt idx="12488">
                  <c:v>2.1253690000000001</c:v>
                </c:pt>
                <c:pt idx="12489">
                  <c:v>2.1284450000000001</c:v>
                </c:pt>
                <c:pt idx="12490">
                  <c:v>2.1284450000000001</c:v>
                </c:pt>
                <c:pt idx="12491">
                  <c:v>2.1315210000000002</c:v>
                </c:pt>
                <c:pt idx="12492">
                  <c:v>2.1315210000000002</c:v>
                </c:pt>
                <c:pt idx="12493">
                  <c:v>2.1315210000000002</c:v>
                </c:pt>
                <c:pt idx="12494">
                  <c:v>2.1315210000000002</c:v>
                </c:pt>
                <c:pt idx="12495">
                  <c:v>2.1345970000000003</c:v>
                </c:pt>
                <c:pt idx="12496">
                  <c:v>2.1345970000000003</c:v>
                </c:pt>
                <c:pt idx="12497">
                  <c:v>2.1376720000000002</c:v>
                </c:pt>
                <c:pt idx="12498">
                  <c:v>2.1376720000000002</c:v>
                </c:pt>
                <c:pt idx="12499">
                  <c:v>2.1376720000000002</c:v>
                </c:pt>
                <c:pt idx="12500">
                  <c:v>2.1376720000000002</c:v>
                </c:pt>
                <c:pt idx="12501">
                  <c:v>2.1376720000000002</c:v>
                </c:pt>
                <c:pt idx="12502">
                  <c:v>2.1376720000000002</c:v>
                </c:pt>
                <c:pt idx="12503">
                  <c:v>2.1376720000000002</c:v>
                </c:pt>
                <c:pt idx="12504">
                  <c:v>2.1376720000000002</c:v>
                </c:pt>
                <c:pt idx="12505">
                  <c:v>2.1376720000000002</c:v>
                </c:pt>
                <c:pt idx="12506">
                  <c:v>2.1376720000000002</c:v>
                </c:pt>
                <c:pt idx="12507">
                  <c:v>2.143824</c:v>
                </c:pt>
                <c:pt idx="12508">
                  <c:v>2.143824</c:v>
                </c:pt>
                <c:pt idx="12509">
                  <c:v>2.143824</c:v>
                </c:pt>
                <c:pt idx="12510">
                  <c:v>2.1469</c:v>
                </c:pt>
                <c:pt idx="12511">
                  <c:v>2.149975</c:v>
                </c:pt>
                <c:pt idx="12512">
                  <c:v>2.149975</c:v>
                </c:pt>
                <c:pt idx="12513">
                  <c:v>2.149975</c:v>
                </c:pt>
                <c:pt idx="12514">
                  <c:v>2.1561270000000001</c:v>
                </c:pt>
                <c:pt idx="12515">
                  <c:v>2.1561270000000001</c:v>
                </c:pt>
                <c:pt idx="12516">
                  <c:v>2.1592030000000002</c:v>
                </c:pt>
                <c:pt idx="12517">
                  <c:v>2.1592030000000002</c:v>
                </c:pt>
                <c:pt idx="12518">
                  <c:v>2.1684300000000003</c:v>
                </c:pt>
                <c:pt idx="12519">
                  <c:v>2.1684300000000003</c:v>
                </c:pt>
                <c:pt idx="12520">
                  <c:v>2.1684300000000003</c:v>
                </c:pt>
                <c:pt idx="12521">
                  <c:v>2.1715059999999999</c:v>
                </c:pt>
                <c:pt idx="12522">
                  <c:v>2.1715059999999999</c:v>
                </c:pt>
                <c:pt idx="12523">
                  <c:v>2.1715059999999999</c:v>
                </c:pt>
                <c:pt idx="12524">
                  <c:v>2.1715059999999999</c:v>
                </c:pt>
                <c:pt idx="12525">
                  <c:v>2.1715059999999999</c:v>
                </c:pt>
                <c:pt idx="12526">
                  <c:v>2.1715059999999999</c:v>
                </c:pt>
                <c:pt idx="12527">
                  <c:v>2.1715059999999999</c:v>
                </c:pt>
                <c:pt idx="12528">
                  <c:v>2.1715059999999999</c:v>
                </c:pt>
                <c:pt idx="12529">
                  <c:v>2.174582</c:v>
                </c:pt>
                <c:pt idx="12530">
                  <c:v>2.174582</c:v>
                </c:pt>
                <c:pt idx="12531">
                  <c:v>2.174582</c:v>
                </c:pt>
                <c:pt idx="12532">
                  <c:v>2.1776580000000001</c:v>
                </c:pt>
                <c:pt idx="12533">
                  <c:v>2.1776580000000001</c:v>
                </c:pt>
                <c:pt idx="12534">
                  <c:v>2.1776580000000001</c:v>
                </c:pt>
                <c:pt idx="12535">
                  <c:v>2.1776580000000001</c:v>
                </c:pt>
                <c:pt idx="12536">
                  <c:v>2.180733</c:v>
                </c:pt>
                <c:pt idx="12537">
                  <c:v>2.1838090000000001</c:v>
                </c:pt>
                <c:pt idx="12538">
                  <c:v>2.1838090000000001</c:v>
                </c:pt>
                <c:pt idx="12539">
                  <c:v>2.1838090000000001</c:v>
                </c:pt>
                <c:pt idx="12540">
                  <c:v>2.1868850000000002</c:v>
                </c:pt>
                <c:pt idx="12541">
                  <c:v>2.1868850000000002</c:v>
                </c:pt>
                <c:pt idx="12542">
                  <c:v>2.1868850000000002</c:v>
                </c:pt>
                <c:pt idx="12543">
                  <c:v>2.1868850000000002</c:v>
                </c:pt>
                <c:pt idx="12544">
                  <c:v>2.1868850000000002</c:v>
                </c:pt>
                <c:pt idx="12545">
                  <c:v>2.1930370000000003</c:v>
                </c:pt>
                <c:pt idx="12546">
                  <c:v>2.1930370000000003</c:v>
                </c:pt>
                <c:pt idx="12547">
                  <c:v>2.1930370000000003</c:v>
                </c:pt>
                <c:pt idx="12548">
                  <c:v>2.1930370000000003</c:v>
                </c:pt>
                <c:pt idx="12549">
                  <c:v>2.1930370000000003</c:v>
                </c:pt>
                <c:pt idx="12550">
                  <c:v>2.1961120000000003</c:v>
                </c:pt>
                <c:pt idx="12551">
                  <c:v>2.1961120000000003</c:v>
                </c:pt>
                <c:pt idx="12552">
                  <c:v>2.1991879999999999</c:v>
                </c:pt>
                <c:pt idx="12553">
                  <c:v>2.1991879999999999</c:v>
                </c:pt>
                <c:pt idx="12554">
                  <c:v>2.1991879999999999</c:v>
                </c:pt>
                <c:pt idx="12555">
                  <c:v>2.1991879999999999</c:v>
                </c:pt>
                <c:pt idx="12556">
                  <c:v>2.202264</c:v>
                </c:pt>
                <c:pt idx="12557">
                  <c:v>2.202264</c:v>
                </c:pt>
                <c:pt idx="12558">
                  <c:v>2.202264</c:v>
                </c:pt>
                <c:pt idx="12559">
                  <c:v>2.202264</c:v>
                </c:pt>
                <c:pt idx="12560">
                  <c:v>2.202264</c:v>
                </c:pt>
                <c:pt idx="12561">
                  <c:v>2.202264</c:v>
                </c:pt>
                <c:pt idx="12562">
                  <c:v>2.202264</c:v>
                </c:pt>
                <c:pt idx="12563">
                  <c:v>2.202264</c:v>
                </c:pt>
                <c:pt idx="12564">
                  <c:v>2.2053389999999999</c:v>
                </c:pt>
                <c:pt idx="12565">
                  <c:v>2.2053389999999999</c:v>
                </c:pt>
                <c:pt idx="12566">
                  <c:v>2.2084160000000002</c:v>
                </c:pt>
                <c:pt idx="12567">
                  <c:v>2.2084160000000002</c:v>
                </c:pt>
                <c:pt idx="12568">
                  <c:v>2.2084160000000002</c:v>
                </c:pt>
                <c:pt idx="12569">
                  <c:v>2.2084160000000002</c:v>
                </c:pt>
                <c:pt idx="12570">
                  <c:v>2.2084160000000002</c:v>
                </c:pt>
                <c:pt idx="12571">
                  <c:v>2.2084160000000002</c:v>
                </c:pt>
                <c:pt idx="12572">
                  <c:v>2.2084160000000002</c:v>
                </c:pt>
                <c:pt idx="12573">
                  <c:v>2.2084160000000002</c:v>
                </c:pt>
                <c:pt idx="12574">
                  <c:v>2.2084160000000002</c:v>
                </c:pt>
                <c:pt idx="12575">
                  <c:v>2.2114910000000001</c:v>
                </c:pt>
                <c:pt idx="12576">
                  <c:v>2.2114910000000001</c:v>
                </c:pt>
                <c:pt idx="12577">
                  <c:v>2.2114910000000001</c:v>
                </c:pt>
                <c:pt idx="12578">
                  <c:v>2.2114910000000001</c:v>
                </c:pt>
                <c:pt idx="12579">
                  <c:v>2.2145670000000002</c:v>
                </c:pt>
                <c:pt idx="12580">
                  <c:v>2.2145670000000002</c:v>
                </c:pt>
                <c:pt idx="12581">
                  <c:v>2.2145670000000002</c:v>
                </c:pt>
                <c:pt idx="12582">
                  <c:v>2.2176430000000003</c:v>
                </c:pt>
                <c:pt idx="12583">
                  <c:v>2.2176430000000003</c:v>
                </c:pt>
                <c:pt idx="12584">
                  <c:v>2.2176430000000003</c:v>
                </c:pt>
                <c:pt idx="12585">
                  <c:v>2.2176430000000003</c:v>
                </c:pt>
                <c:pt idx="12586">
                  <c:v>2.2207180000000002</c:v>
                </c:pt>
                <c:pt idx="12587">
                  <c:v>2.2237940000000003</c:v>
                </c:pt>
                <c:pt idx="12588">
                  <c:v>2.2237940000000003</c:v>
                </c:pt>
                <c:pt idx="12589">
                  <c:v>2.2237940000000003</c:v>
                </c:pt>
                <c:pt idx="12590">
                  <c:v>2.2237940000000003</c:v>
                </c:pt>
                <c:pt idx="12591">
                  <c:v>2.2268699999999999</c:v>
                </c:pt>
                <c:pt idx="12592">
                  <c:v>2.2268699999999999</c:v>
                </c:pt>
                <c:pt idx="12593">
                  <c:v>2.2268699999999999</c:v>
                </c:pt>
                <c:pt idx="12594">
                  <c:v>2.229946</c:v>
                </c:pt>
                <c:pt idx="12595">
                  <c:v>2.229946</c:v>
                </c:pt>
                <c:pt idx="12596">
                  <c:v>2.229946</c:v>
                </c:pt>
                <c:pt idx="12597">
                  <c:v>2.229946</c:v>
                </c:pt>
                <c:pt idx="12598">
                  <c:v>2.2330220000000001</c:v>
                </c:pt>
                <c:pt idx="12599">
                  <c:v>2.2330220000000001</c:v>
                </c:pt>
                <c:pt idx="12600">
                  <c:v>2.2330220000000001</c:v>
                </c:pt>
                <c:pt idx="12601">
                  <c:v>2.2391730000000001</c:v>
                </c:pt>
                <c:pt idx="12602">
                  <c:v>2.2422490000000002</c:v>
                </c:pt>
                <c:pt idx="12603">
                  <c:v>2.2422490000000002</c:v>
                </c:pt>
                <c:pt idx="12604">
                  <c:v>2.2422490000000002</c:v>
                </c:pt>
                <c:pt idx="12605">
                  <c:v>2.2422490000000002</c:v>
                </c:pt>
                <c:pt idx="12606">
                  <c:v>2.2453250000000002</c:v>
                </c:pt>
                <c:pt idx="12607">
                  <c:v>2.2453250000000002</c:v>
                </c:pt>
                <c:pt idx="12608">
                  <c:v>2.2484010000000003</c:v>
                </c:pt>
                <c:pt idx="12609">
                  <c:v>2.2484010000000003</c:v>
                </c:pt>
                <c:pt idx="12610">
                  <c:v>2.2484010000000003</c:v>
                </c:pt>
                <c:pt idx="12611">
                  <c:v>2.2514760000000003</c:v>
                </c:pt>
                <c:pt idx="12612">
                  <c:v>2.2514760000000003</c:v>
                </c:pt>
                <c:pt idx="12613">
                  <c:v>2.2545520000000003</c:v>
                </c:pt>
                <c:pt idx="12614">
                  <c:v>2.2545520000000003</c:v>
                </c:pt>
                <c:pt idx="12615">
                  <c:v>2.2545520000000003</c:v>
                </c:pt>
                <c:pt idx="12616">
                  <c:v>2.257628</c:v>
                </c:pt>
                <c:pt idx="12617">
                  <c:v>2.2637800000000001</c:v>
                </c:pt>
                <c:pt idx="12618">
                  <c:v>2.2637800000000001</c:v>
                </c:pt>
                <c:pt idx="12619">
                  <c:v>2.2637800000000001</c:v>
                </c:pt>
                <c:pt idx="12620">
                  <c:v>2.2668550000000001</c:v>
                </c:pt>
                <c:pt idx="12621">
                  <c:v>2.2699310000000001</c:v>
                </c:pt>
                <c:pt idx="12622">
                  <c:v>2.2699310000000001</c:v>
                </c:pt>
                <c:pt idx="12623">
                  <c:v>2.2699310000000001</c:v>
                </c:pt>
                <c:pt idx="12624">
                  <c:v>2.2730070000000002</c:v>
                </c:pt>
                <c:pt idx="12625">
                  <c:v>2.2730070000000002</c:v>
                </c:pt>
                <c:pt idx="12626">
                  <c:v>2.2730070000000002</c:v>
                </c:pt>
                <c:pt idx="12627">
                  <c:v>2.2730070000000002</c:v>
                </c:pt>
                <c:pt idx="12628">
                  <c:v>2.2760830000000003</c:v>
                </c:pt>
                <c:pt idx="12629">
                  <c:v>2.2791580000000002</c:v>
                </c:pt>
                <c:pt idx="12630">
                  <c:v>2.2791580000000002</c:v>
                </c:pt>
                <c:pt idx="12631">
                  <c:v>2.2822340000000003</c:v>
                </c:pt>
                <c:pt idx="12632">
                  <c:v>2.2822340000000003</c:v>
                </c:pt>
                <c:pt idx="12633">
                  <c:v>2.2822340000000003</c:v>
                </c:pt>
                <c:pt idx="12634">
                  <c:v>2.2822340000000003</c:v>
                </c:pt>
                <c:pt idx="12635">
                  <c:v>2.28531</c:v>
                </c:pt>
                <c:pt idx="12636">
                  <c:v>2.2914620000000001</c:v>
                </c:pt>
                <c:pt idx="12637">
                  <c:v>2.294537</c:v>
                </c:pt>
                <c:pt idx="12638">
                  <c:v>2.294537</c:v>
                </c:pt>
                <c:pt idx="12639">
                  <c:v>2.2976130000000001</c:v>
                </c:pt>
                <c:pt idx="12640">
                  <c:v>2.2976130000000001</c:v>
                </c:pt>
                <c:pt idx="12641">
                  <c:v>2.3006890000000002</c:v>
                </c:pt>
                <c:pt idx="12642">
                  <c:v>2.3006890000000002</c:v>
                </c:pt>
                <c:pt idx="12643">
                  <c:v>2.3006890000000002</c:v>
                </c:pt>
                <c:pt idx="12644">
                  <c:v>2.3006890000000002</c:v>
                </c:pt>
                <c:pt idx="12645">
                  <c:v>2.3006890000000002</c:v>
                </c:pt>
                <c:pt idx="12646">
                  <c:v>2.3006890000000002</c:v>
                </c:pt>
                <c:pt idx="12647">
                  <c:v>2.3006890000000002</c:v>
                </c:pt>
                <c:pt idx="12648">
                  <c:v>2.3037650000000003</c:v>
                </c:pt>
                <c:pt idx="12649">
                  <c:v>2.3037650000000003</c:v>
                </c:pt>
                <c:pt idx="12650">
                  <c:v>2.3037650000000003</c:v>
                </c:pt>
                <c:pt idx="12651">
                  <c:v>2.3037650000000003</c:v>
                </c:pt>
                <c:pt idx="12652">
                  <c:v>2.3068409999999999</c:v>
                </c:pt>
                <c:pt idx="12653">
                  <c:v>2.3099160000000003</c:v>
                </c:pt>
                <c:pt idx="12654">
                  <c:v>2.3129919999999999</c:v>
                </c:pt>
                <c:pt idx="12655">
                  <c:v>2.316068</c:v>
                </c:pt>
                <c:pt idx="12656">
                  <c:v>2.3191440000000001</c:v>
                </c:pt>
                <c:pt idx="12657">
                  <c:v>2.3191440000000001</c:v>
                </c:pt>
                <c:pt idx="12658">
                  <c:v>2.3222200000000002</c:v>
                </c:pt>
                <c:pt idx="12659">
                  <c:v>2.3222200000000002</c:v>
                </c:pt>
                <c:pt idx="12660">
                  <c:v>2.3222200000000002</c:v>
                </c:pt>
                <c:pt idx="12661">
                  <c:v>2.3252950000000001</c:v>
                </c:pt>
                <c:pt idx="12662">
                  <c:v>2.3283710000000002</c:v>
                </c:pt>
                <c:pt idx="12663">
                  <c:v>2.3314470000000003</c:v>
                </c:pt>
                <c:pt idx="12664">
                  <c:v>2.3314470000000003</c:v>
                </c:pt>
                <c:pt idx="12665">
                  <c:v>2.3345230000000003</c:v>
                </c:pt>
                <c:pt idx="12666">
                  <c:v>2.337599</c:v>
                </c:pt>
                <c:pt idx="12667">
                  <c:v>2.337599</c:v>
                </c:pt>
                <c:pt idx="12668">
                  <c:v>2.337599</c:v>
                </c:pt>
                <c:pt idx="12669">
                  <c:v>2.3406739999999999</c:v>
                </c:pt>
                <c:pt idx="12670">
                  <c:v>2.3406739999999999</c:v>
                </c:pt>
                <c:pt idx="12671">
                  <c:v>2.3406739999999999</c:v>
                </c:pt>
                <c:pt idx="12672">
                  <c:v>2.3406739999999999</c:v>
                </c:pt>
                <c:pt idx="12673">
                  <c:v>2.3406739999999999</c:v>
                </c:pt>
                <c:pt idx="12674">
                  <c:v>2.34375</c:v>
                </c:pt>
                <c:pt idx="12675">
                  <c:v>2.34375</c:v>
                </c:pt>
                <c:pt idx="12676">
                  <c:v>2.34375</c:v>
                </c:pt>
                <c:pt idx="12677">
                  <c:v>2.3468260000000001</c:v>
                </c:pt>
                <c:pt idx="12678">
                  <c:v>2.3468260000000001</c:v>
                </c:pt>
                <c:pt idx="12679">
                  <c:v>2.349901</c:v>
                </c:pt>
                <c:pt idx="12680">
                  <c:v>2.349901</c:v>
                </c:pt>
                <c:pt idx="12681">
                  <c:v>2.3529780000000002</c:v>
                </c:pt>
                <c:pt idx="12682">
                  <c:v>2.3529780000000002</c:v>
                </c:pt>
                <c:pt idx="12683">
                  <c:v>2.3529780000000002</c:v>
                </c:pt>
                <c:pt idx="12684">
                  <c:v>2.3529780000000002</c:v>
                </c:pt>
                <c:pt idx="12685">
                  <c:v>2.3560530000000002</c:v>
                </c:pt>
                <c:pt idx="12686">
                  <c:v>2.3591290000000003</c:v>
                </c:pt>
                <c:pt idx="12687">
                  <c:v>2.3591290000000003</c:v>
                </c:pt>
                <c:pt idx="12688">
                  <c:v>2.3591290000000003</c:v>
                </c:pt>
                <c:pt idx="12689">
                  <c:v>2.3622050000000003</c:v>
                </c:pt>
                <c:pt idx="12690">
                  <c:v>2.3652800000000003</c:v>
                </c:pt>
                <c:pt idx="12691">
                  <c:v>2.3652800000000003</c:v>
                </c:pt>
                <c:pt idx="12692">
                  <c:v>2.3652800000000003</c:v>
                </c:pt>
                <c:pt idx="12693">
                  <c:v>2.3652800000000003</c:v>
                </c:pt>
                <c:pt idx="12694">
                  <c:v>2.3652800000000003</c:v>
                </c:pt>
                <c:pt idx="12695">
                  <c:v>2.3683559999999999</c:v>
                </c:pt>
                <c:pt idx="12696">
                  <c:v>2.3683559999999999</c:v>
                </c:pt>
                <c:pt idx="12697">
                  <c:v>2.3683559999999999</c:v>
                </c:pt>
                <c:pt idx="12698">
                  <c:v>2.3683559999999999</c:v>
                </c:pt>
                <c:pt idx="12699">
                  <c:v>2.3683559999999999</c:v>
                </c:pt>
                <c:pt idx="12700">
                  <c:v>2.3683559999999999</c:v>
                </c:pt>
                <c:pt idx="12701">
                  <c:v>2.371432</c:v>
                </c:pt>
                <c:pt idx="12702">
                  <c:v>2.371432</c:v>
                </c:pt>
                <c:pt idx="12703">
                  <c:v>2.371432</c:v>
                </c:pt>
                <c:pt idx="12704">
                  <c:v>2.371432</c:v>
                </c:pt>
                <c:pt idx="12705">
                  <c:v>2.3745080000000001</c:v>
                </c:pt>
                <c:pt idx="12706">
                  <c:v>2.3745080000000001</c:v>
                </c:pt>
                <c:pt idx="12707">
                  <c:v>2.3745080000000001</c:v>
                </c:pt>
                <c:pt idx="12708">
                  <c:v>2.3775840000000001</c:v>
                </c:pt>
                <c:pt idx="12709">
                  <c:v>2.3806590000000001</c:v>
                </c:pt>
                <c:pt idx="12710">
                  <c:v>2.3775840000000001</c:v>
                </c:pt>
                <c:pt idx="12711">
                  <c:v>2.3745080000000001</c:v>
                </c:pt>
                <c:pt idx="12712">
                  <c:v>2.3806590000000001</c:v>
                </c:pt>
                <c:pt idx="12713">
                  <c:v>2.3806590000000001</c:v>
                </c:pt>
                <c:pt idx="12714">
                  <c:v>2.3806590000000001</c:v>
                </c:pt>
                <c:pt idx="12715">
                  <c:v>2.3837350000000002</c:v>
                </c:pt>
                <c:pt idx="12716">
                  <c:v>2.3868110000000002</c:v>
                </c:pt>
                <c:pt idx="12717">
                  <c:v>2.3898870000000003</c:v>
                </c:pt>
                <c:pt idx="12718">
                  <c:v>2.3898870000000003</c:v>
                </c:pt>
                <c:pt idx="12719">
                  <c:v>2.3898870000000003</c:v>
                </c:pt>
                <c:pt idx="12720">
                  <c:v>2.392963</c:v>
                </c:pt>
                <c:pt idx="12721">
                  <c:v>2.3898870000000003</c:v>
                </c:pt>
                <c:pt idx="12722">
                  <c:v>2.3868110000000002</c:v>
                </c:pt>
                <c:pt idx="12723">
                  <c:v>2.3898870000000003</c:v>
                </c:pt>
                <c:pt idx="12724">
                  <c:v>2.392963</c:v>
                </c:pt>
                <c:pt idx="12725">
                  <c:v>2.3960380000000003</c:v>
                </c:pt>
                <c:pt idx="12726">
                  <c:v>2.399114</c:v>
                </c:pt>
                <c:pt idx="12727">
                  <c:v>2.399114</c:v>
                </c:pt>
                <c:pt idx="12728">
                  <c:v>2.399114</c:v>
                </c:pt>
                <c:pt idx="12729">
                  <c:v>2.40219</c:v>
                </c:pt>
                <c:pt idx="12730">
                  <c:v>2.40219</c:v>
                </c:pt>
                <c:pt idx="12731">
                  <c:v>2.4052660000000001</c:v>
                </c:pt>
                <c:pt idx="12732">
                  <c:v>2.4052660000000001</c:v>
                </c:pt>
                <c:pt idx="12733">
                  <c:v>2.4083410000000001</c:v>
                </c:pt>
                <c:pt idx="12734">
                  <c:v>2.4114170000000001</c:v>
                </c:pt>
                <c:pt idx="12735">
                  <c:v>2.4114170000000001</c:v>
                </c:pt>
                <c:pt idx="12736">
                  <c:v>2.4114170000000001</c:v>
                </c:pt>
                <c:pt idx="12737">
                  <c:v>2.4144930000000002</c:v>
                </c:pt>
                <c:pt idx="12738">
                  <c:v>2.4144930000000002</c:v>
                </c:pt>
                <c:pt idx="12739">
                  <c:v>2.4175690000000003</c:v>
                </c:pt>
                <c:pt idx="12740">
                  <c:v>2.4206449999999999</c:v>
                </c:pt>
                <c:pt idx="12741">
                  <c:v>2.4206449999999999</c:v>
                </c:pt>
                <c:pt idx="12742">
                  <c:v>2.4237200000000003</c:v>
                </c:pt>
                <c:pt idx="12743">
                  <c:v>2.4237200000000003</c:v>
                </c:pt>
                <c:pt idx="12744">
                  <c:v>2.4237200000000003</c:v>
                </c:pt>
                <c:pt idx="12745">
                  <c:v>2.426796</c:v>
                </c:pt>
                <c:pt idx="12746">
                  <c:v>2.429872</c:v>
                </c:pt>
                <c:pt idx="12747">
                  <c:v>2.429872</c:v>
                </c:pt>
                <c:pt idx="12748">
                  <c:v>2.429872</c:v>
                </c:pt>
                <c:pt idx="12749">
                  <c:v>2.4360240000000002</c:v>
                </c:pt>
                <c:pt idx="12750">
                  <c:v>2.4360240000000002</c:v>
                </c:pt>
                <c:pt idx="12751">
                  <c:v>2.4360240000000002</c:v>
                </c:pt>
                <c:pt idx="12752">
                  <c:v>2.4329480000000001</c:v>
                </c:pt>
                <c:pt idx="12753">
                  <c:v>2.4360240000000002</c:v>
                </c:pt>
                <c:pt idx="12754">
                  <c:v>2.4421750000000002</c:v>
                </c:pt>
                <c:pt idx="12755">
                  <c:v>2.4421750000000002</c:v>
                </c:pt>
                <c:pt idx="12756">
                  <c:v>2.4390990000000001</c:v>
                </c:pt>
                <c:pt idx="12757">
                  <c:v>2.4421750000000002</c:v>
                </c:pt>
                <c:pt idx="12758">
                  <c:v>2.4483269999999999</c:v>
                </c:pt>
                <c:pt idx="12759">
                  <c:v>2.4483269999999999</c:v>
                </c:pt>
                <c:pt idx="12760">
                  <c:v>2.4483269999999999</c:v>
                </c:pt>
                <c:pt idx="12761">
                  <c:v>2.451403</c:v>
                </c:pt>
                <c:pt idx="12762">
                  <c:v>2.4544779999999999</c:v>
                </c:pt>
                <c:pt idx="12763">
                  <c:v>2.4544779999999999</c:v>
                </c:pt>
                <c:pt idx="12764">
                  <c:v>2.457554</c:v>
                </c:pt>
                <c:pt idx="12765">
                  <c:v>2.4606300000000001</c:v>
                </c:pt>
                <c:pt idx="12766">
                  <c:v>2.4637060000000002</c:v>
                </c:pt>
                <c:pt idx="12767">
                  <c:v>2.4606300000000001</c:v>
                </c:pt>
                <c:pt idx="12768">
                  <c:v>2.4606300000000001</c:v>
                </c:pt>
                <c:pt idx="12769">
                  <c:v>2.4637060000000002</c:v>
                </c:pt>
                <c:pt idx="12770">
                  <c:v>2.4637060000000002</c:v>
                </c:pt>
                <c:pt idx="12771">
                  <c:v>2.4667820000000003</c:v>
                </c:pt>
                <c:pt idx="12772">
                  <c:v>2.4667820000000003</c:v>
                </c:pt>
                <c:pt idx="12773">
                  <c:v>2.4729330000000003</c:v>
                </c:pt>
                <c:pt idx="12774">
                  <c:v>2.4729330000000003</c:v>
                </c:pt>
                <c:pt idx="12775">
                  <c:v>2.4760090000000003</c:v>
                </c:pt>
                <c:pt idx="12776">
                  <c:v>2.479085</c:v>
                </c:pt>
                <c:pt idx="12777">
                  <c:v>2.4821610000000001</c:v>
                </c:pt>
                <c:pt idx="12778">
                  <c:v>2.485236</c:v>
                </c:pt>
                <c:pt idx="12779">
                  <c:v>2.4883120000000001</c:v>
                </c:pt>
                <c:pt idx="12780">
                  <c:v>2.4913880000000002</c:v>
                </c:pt>
                <c:pt idx="12781">
                  <c:v>2.4944630000000001</c:v>
                </c:pt>
                <c:pt idx="12782">
                  <c:v>2.4944630000000001</c:v>
                </c:pt>
                <c:pt idx="12783">
                  <c:v>2.4975400000000003</c:v>
                </c:pt>
                <c:pt idx="12784">
                  <c:v>2.5006150000000003</c:v>
                </c:pt>
                <c:pt idx="12785">
                  <c:v>2.5036910000000003</c:v>
                </c:pt>
                <c:pt idx="12786">
                  <c:v>2.5036910000000003</c:v>
                </c:pt>
                <c:pt idx="12787">
                  <c:v>2.506767</c:v>
                </c:pt>
                <c:pt idx="12788">
                  <c:v>2.5098419999999999</c:v>
                </c:pt>
                <c:pt idx="12789">
                  <c:v>2.5098419999999999</c:v>
                </c:pt>
                <c:pt idx="12790">
                  <c:v>2.512918</c:v>
                </c:pt>
                <c:pt idx="12791">
                  <c:v>2.5159940000000001</c:v>
                </c:pt>
                <c:pt idx="12792">
                  <c:v>2.5190700000000001</c:v>
                </c:pt>
                <c:pt idx="12793">
                  <c:v>2.5159940000000001</c:v>
                </c:pt>
                <c:pt idx="12794">
                  <c:v>2.5159940000000001</c:v>
                </c:pt>
                <c:pt idx="12795">
                  <c:v>2.5190700000000001</c:v>
                </c:pt>
                <c:pt idx="12796">
                  <c:v>2.5190700000000001</c:v>
                </c:pt>
                <c:pt idx="12797">
                  <c:v>2.5190700000000001</c:v>
                </c:pt>
                <c:pt idx="12798">
                  <c:v>2.5190700000000001</c:v>
                </c:pt>
                <c:pt idx="12799">
                  <c:v>2.5221460000000002</c:v>
                </c:pt>
                <c:pt idx="12800">
                  <c:v>2.5252220000000003</c:v>
                </c:pt>
                <c:pt idx="12801">
                  <c:v>2.5252220000000003</c:v>
                </c:pt>
                <c:pt idx="12802">
                  <c:v>2.5282970000000002</c:v>
                </c:pt>
                <c:pt idx="12803">
                  <c:v>2.5282970000000002</c:v>
                </c:pt>
                <c:pt idx="12804">
                  <c:v>2.5313730000000003</c:v>
                </c:pt>
                <c:pt idx="12805">
                  <c:v>2.5313730000000003</c:v>
                </c:pt>
                <c:pt idx="12806">
                  <c:v>2.5313730000000003</c:v>
                </c:pt>
                <c:pt idx="12807">
                  <c:v>2.534449</c:v>
                </c:pt>
                <c:pt idx="12808">
                  <c:v>2.5313730000000003</c:v>
                </c:pt>
                <c:pt idx="12809">
                  <c:v>2.534449</c:v>
                </c:pt>
                <c:pt idx="12810">
                  <c:v>2.5375240000000003</c:v>
                </c:pt>
                <c:pt idx="12811">
                  <c:v>2.5406010000000001</c:v>
                </c:pt>
                <c:pt idx="12812">
                  <c:v>2.543676</c:v>
                </c:pt>
                <c:pt idx="12813">
                  <c:v>2.543676</c:v>
                </c:pt>
                <c:pt idx="12814">
                  <c:v>2.5467520000000001</c:v>
                </c:pt>
                <c:pt idx="12815">
                  <c:v>2.5498280000000002</c:v>
                </c:pt>
                <c:pt idx="12816">
                  <c:v>2.5498280000000002</c:v>
                </c:pt>
                <c:pt idx="12817">
                  <c:v>2.5529030000000001</c:v>
                </c:pt>
                <c:pt idx="12818">
                  <c:v>2.5559799999999999</c:v>
                </c:pt>
                <c:pt idx="12819">
                  <c:v>2.5590550000000003</c:v>
                </c:pt>
                <c:pt idx="12820">
                  <c:v>2.5559799999999999</c:v>
                </c:pt>
                <c:pt idx="12821">
                  <c:v>2.5559799999999999</c:v>
                </c:pt>
                <c:pt idx="12822">
                  <c:v>2.5590550000000003</c:v>
                </c:pt>
                <c:pt idx="12823">
                  <c:v>2.5621309999999999</c:v>
                </c:pt>
                <c:pt idx="12824">
                  <c:v>2.565207</c:v>
                </c:pt>
                <c:pt idx="12825">
                  <c:v>2.568282</c:v>
                </c:pt>
                <c:pt idx="12826">
                  <c:v>2.571358</c:v>
                </c:pt>
                <c:pt idx="12827">
                  <c:v>2.5744340000000001</c:v>
                </c:pt>
                <c:pt idx="12828">
                  <c:v>2.5775100000000002</c:v>
                </c:pt>
                <c:pt idx="12829">
                  <c:v>2.5805860000000003</c:v>
                </c:pt>
                <c:pt idx="12830">
                  <c:v>2.5836610000000002</c:v>
                </c:pt>
                <c:pt idx="12831">
                  <c:v>2.5836610000000002</c:v>
                </c:pt>
                <c:pt idx="12832">
                  <c:v>2.5867370000000003</c:v>
                </c:pt>
                <c:pt idx="12833">
                  <c:v>2.5898129999999999</c:v>
                </c:pt>
                <c:pt idx="12834">
                  <c:v>2.592889</c:v>
                </c:pt>
                <c:pt idx="12835">
                  <c:v>2.5898129999999999</c:v>
                </c:pt>
                <c:pt idx="12836">
                  <c:v>2.592889</c:v>
                </c:pt>
                <c:pt idx="12837">
                  <c:v>2.59904</c:v>
                </c:pt>
                <c:pt idx="12838">
                  <c:v>2.6021160000000001</c:v>
                </c:pt>
                <c:pt idx="12839">
                  <c:v>2.6051920000000002</c:v>
                </c:pt>
                <c:pt idx="12840">
                  <c:v>2.6082680000000003</c:v>
                </c:pt>
                <c:pt idx="12841">
                  <c:v>2.6113440000000003</c:v>
                </c:pt>
                <c:pt idx="12842">
                  <c:v>2.6113440000000003</c:v>
                </c:pt>
                <c:pt idx="12843">
                  <c:v>2.6144190000000003</c:v>
                </c:pt>
                <c:pt idx="12844">
                  <c:v>2.6144190000000003</c:v>
                </c:pt>
                <c:pt idx="12845">
                  <c:v>2.6174949999999999</c:v>
                </c:pt>
                <c:pt idx="12846">
                  <c:v>2.620571</c:v>
                </c:pt>
                <c:pt idx="12847">
                  <c:v>2.620571</c:v>
                </c:pt>
                <c:pt idx="12848">
                  <c:v>2.6236470000000001</c:v>
                </c:pt>
                <c:pt idx="12849">
                  <c:v>2.6267230000000001</c:v>
                </c:pt>
                <c:pt idx="12850">
                  <c:v>2.6297980000000001</c:v>
                </c:pt>
                <c:pt idx="12851">
                  <c:v>2.6328740000000002</c:v>
                </c:pt>
                <c:pt idx="12852">
                  <c:v>2.6359500000000002</c:v>
                </c:pt>
                <c:pt idx="12853">
                  <c:v>2.6390260000000003</c:v>
                </c:pt>
                <c:pt idx="12854">
                  <c:v>2.6359500000000002</c:v>
                </c:pt>
                <c:pt idx="12855">
                  <c:v>2.6390260000000003</c:v>
                </c:pt>
                <c:pt idx="12856">
                  <c:v>2.6421010000000003</c:v>
                </c:pt>
                <c:pt idx="12857">
                  <c:v>2.6421010000000003</c:v>
                </c:pt>
                <c:pt idx="12858">
                  <c:v>2.6421010000000003</c:v>
                </c:pt>
                <c:pt idx="12859">
                  <c:v>2.6451770000000003</c:v>
                </c:pt>
                <c:pt idx="12860">
                  <c:v>2.648253</c:v>
                </c:pt>
                <c:pt idx="12861">
                  <c:v>2.651329</c:v>
                </c:pt>
                <c:pt idx="12862">
                  <c:v>2.651329</c:v>
                </c:pt>
                <c:pt idx="12863">
                  <c:v>2.6544050000000001</c:v>
                </c:pt>
                <c:pt idx="12864">
                  <c:v>2.6544050000000001</c:v>
                </c:pt>
                <c:pt idx="12865">
                  <c:v>2.6574800000000001</c:v>
                </c:pt>
                <c:pt idx="12866">
                  <c:v>2.6605560000000001</c:v>
                </c:pt>
                <c:pt idx="12867">
                  <c:v>2.6605560000000001</c:v>
                </c:pt>
                <c:pt idx="12868">
                  <c:v>2.6605560000000001</c:v>
                </c:pt>
                <c:pt idx="12869">
                  <c:v>2.6636320000000002</c:v>
                </c:pt>
                <c:pt idx="12870">
                  <c:v>2.6667080000000003</c:v>
                </c:pt>
                <c:pt idx="12871">
                  <c:v>2.6697839999999999</c:v>
                </c:pt>
                <c:pt idx="12872">
                  <c:v>2.6667080000000003</c:v>
                </c:pt>
                <c:pt idx="12873">
                  <c:v>2.6636320000000002</c:v>
                </c:pt>
                <c:pt idx="12874">
                  <c:v>2.6667080000000003</c:v>
                </c:pt>
                <c:pt idx="12875">
                  <c:v>2.6728590000000003</c:v>
                </c:pt>
                <c:pt idx="12876">
                  <c:v>2.675935</c:v>
                </c:pt>
                <c:pt idx="12877">
                  <c:v>2.6728590000000003</c:v>
                </c:pt>
                <c:pt idx="12878">
                  <c:v>2.675935</c:v>
                </c:pt>
                <c:pt idx="12879">
                  <c:v>2.679011</c:v>
                </c:pt>
                <c:pt idx="12880">
                  <c:v>2.679011</c:v>
                </c:pt>
                <c:pt idx="12881">
                  <c:v>2.682086</c:v>
                </c:pt>
                <c:pt idx="12882">
                  <c:v>2.6851630000000002</c:v>
                </c:pt>
                <c:pt idx="12883">
                  <c:v>2.6882380000000001</c:v>
                </c:pt>
                <c:pt idx="12884">
                  <c:v>2.6913140000000002</c:v>
                </c:pt>
                <c:pt idx="12885">
                  <c:v>2.6913140000000002</c:v>
                </c:pt>
                <c:pt idx="12886">
                  <c:v>2.6913140000000002</c:v>
                </c:pt>
                <c:pt idx="12887">
                  <c:v>2.6913140000000002</c:v>
                </c:pt>
                <c:pt idx="12888">
                  <c:v>2.6943900000000003</c:v>
                </c:pt>
                <c:pt idx="12889">
                  <c:v>2.6974650000000002</c:v>
                </c:pt>
                <c:pt idx="12890">
                  <c:v>2.700542</c:v>
                </c:pt>
                <c:pt idx="12891">
                  <c:v>2.700542</c:v>
                </c:pt>
                <c:pt idx="12892">
                  <c:v>2.700542</c:v>
                </c:pt>
                <c:pt idx="12893">
                  <c:v>2.700542</c:v>
                </c:pt>
                <c:pt idx="12894">
                  <c:v>2.7036169999999999</c:v>
                </c:pt>
                <c:pt idx="12895">
                  <c:v>2.7036169999999999</c:v>
                </c:pt>
                <c:pt idx="12896">
                  <c:v>2.706693</c:v>
                </c:pt>
                <c:pt idx="12897">
                  <c:v>2.706693</c:v>
                </c:pt>
                <c:pt idx="12898">
                  <c:v>2.7097690000000001</c:v>
                </c:pt>
                <c:pt idx="12899">
                  <c:v>2.712844</c:v>
                </c:pt>
                <c:pt idx="12900">
                  <c:v>2.7159200000000001</c:v>
                </c:pt>
                <c:pt idx="12901">
                  <c:v>2.7189960000000002</c:v>
                </c:pt>
                <c:pt idx="12902">
                  <c:v>2.7220720000000003</c:v>
                </c:pt>
                <c:pt idx="12903">
                  <c:v>2.7251480000000003</c:v>
                </c:pt>
                <c:pt idx="12904">
                  <c:v>2.7220720000000003</c:v>
                </c:pt>
                <c:pt idx="12905">
                  <c:v>2.7251480000000003</c:v>
                </c:pt>
                <c:pt idx="12906">
                  <c:v>2.7282230000000003</c:v>
                </c:pt>
                <c:pt idx="12907">
                  <c:v>2.7312989999999999</c:v>
                </c:pt>
                <c:pt idx="12908">
                  <c:v>2.7312989999999999</c:v>
                </c:pt>
                <c:pt idx="12909">
                  <c:v>2.7312989999999999</c:v>
                </c:pt>
                <c:pt idx="12910">
                  <c:v>2.7312989999999999</c:v>
                </c:pt>
                <c:pt idx="12911">
                  <c:v>2.734375</c:v>
                </c:pt>
                <c:pt idx="12912">
                  <c:v>2.734375</c:v>
                </c:pt>
                <c:pt idx="12913">
                  <c:v>2.7374510000000001</c:v>
                </c:pt>
                <c:pt idx="12914">
                  <c:v>2.7374510000000001</c:v>
                </c:pt>
                <c:pt idx="12915">
                  <c:v>2.7405270000000002</c:v>
                </c:pt>
                <c:pt idx="12916">
                  <c:v>2.7436020000000001</c:v>
                </c:pt>
                <c:pt idx="12917">
                  <c:v>2.7436020000000001</c:v>
                </c:pt>
                <c:pt idx="12918">
                  <c:v>2.7436020000000001</c:v>
                </c:pt>
                <c:pt idx="12919">
                  <c:v>2.7436020000000001</c:v>
                </c:pt>
                <c:pt idx="12920">
                  <c:v>2.7466780000000002</c:v>
                </c:pt>
                <c:pt idx="12921">
                  <c:v>2.7466780000000002</c:v>
                </c:pt>
                <c:pt idx="12922">
                  <c:v>2.7436020000000001</c:v>
                </c:pt>
                <c:pt idx="12923">
                  <c:v>2.7466780000000002</c:v>
                </c:pt>
                <c:pt idx="12924">
                  <c:v>2.7497540000000003</c:v>
                </c:pt>
                <c:pt idx="12925">
                  <c:v>2.7497540000000003</c:v>
                </c:pt>
                <c:pt idx="12926">
                  <c:v>2.7528300000000003</c:v>
                </c:pt>
                <c:pt idx="12927">
                  <c:v>2.755906</c:v>
                </c:pt>
                <c:pt idx="12928">
                  <c:v>2.7589809999999999</c:v>
                </c:pt>
                <c:pt idx="12929">
                  <c:v>2.762057</c:v>
                </c:pt>
                <c:pt idx="12930">
                  <c:v>2.7651330000000001</c:v>
                </c:pt>
                <c:pt idx="12931">
                  <c:v>2.7682090000000001</c:v>
                </c:pt>
                <c:pt idx="12932">
                  <c:v>2.7712840000000001</c:v>
                </c:pt>
                <c:pt idx="12933">
                  <c:v>2.7712840000000001</c:v>
                </c:pt>
                <c:pt idx="12934">
                  <c:v>2.7743600000000002</c:v>
                </c:pt>
                <c:pt idx="12935">
                  <c:v>2.7743600000000002</c:v>
                </c:pt>
                <c:pt idx="12936">
                  <c:v>2.7774360000000002</c:v>
                </c:pt>
                <c:pt idx="12937">
                  <c:v>2.7774360000000002</c:v>
                </c:pt>
                <c:pt idx="12938">
                  <c:v>2.7774360000000002</c:v>
                </c:pt>
                <c:pt idx="12939">
                  <c:v>2.7805120000000003</c:v>
                </c:pt>
                <c:pt idx="12940">
                  <c:v>2.783588</c:v>
                </c:pt>
                <c:pt idx="12941">
                  <c:v>2.783588</c:v>
                </c:pt>
                <c:pt idx="12942">
                  <c:v>2.783588</c:v>
                </c:pt>
                <c:pt idx="12943">
                  <c:v>2.7866630000000003</c:v>
                </c:pt>
                <c:pt idx="12944">
                  <c:v>2.789739</c:v>
                </c:pt>
                <c:pt idx="12945">
                  <c:v>2.789739</c:v>
                </c:pt>
                <c:pt idx="12946">
                  <c:v>2.789739</c:v>
                </c:pt>
                <c:pt idx="12947">
                  <c:v>2.792815</c:v>
                </c:pt>
                <c:pt idx="12948">
                  <c:v>2.7958910000000001</c:v>
                </c:pt>
                <c:pt idx="12949">
                  <c:v>2.7989670000000002</c:v>
                </c:pt>
                <c:pt idx="12950">
                  <c:v>2.8020420000000001</c:v>
                </c:pt>
                <c:pt idx="12951">
                  <c:v>2.8020420000000001</c:v>
                </c:pt>
                <c:pt idx="12952">
                  <c:v>2.8051180000000002</c:v>
                </c:pt>
                <c:pt idx="12953">
                  <c:v>2.8081940000000003</c:v>
                </c:pt>
                <c:pt idx="12954">
                  <c:v>2.8112699999999999</c:v>
                </c:pt>
                <c:pt idx="12955">
                  <c:v>2.814346</c:v>
                </c:pt>
                <c:pt idx="12956">
                  <c:v>2.817421</c:v>
                </c:pt>
                <c:pt idx="12957">
                  <c:v>2.820497</c:v>
                </c:pt>
                <c:pt idx="12958">
                  <c:v>2.8235730000000001</c:v>
                </c:pt>
                <c:pt idx="12959">
                  <c:v>2.826648</c:v>
                </c:pt>
                <c:pt idx="12960">
                  <c:v>2.826648</c:v>
                </c:pt>
                <c:pt idx="12961">
                  <c:v>2.826648</c:v>
                </c:pt>
                <c:pt idx="12962">
                  <c:v>2.8297250000000003</c:v>
                </c:pt>
                <c:pt idx="12963">
                  <c:v>2.8328000000000002</c:v>
                </c:pt>
                <c:pt idx="12964">
                  <c:v>2.8328000000000002</c:v>
                </c:pt>
                <c:pt idx="12965">
                  <c:v>2.8328000000000002</c:v>
                </c:pt>
                <c:pt idx="12966">
                  <c:v>2.8358760000000003</c:v>
                </c:pt>
                <c:pt idx="12967">
                  <c:v>2.8389519999999999</c:v>
                </c:pt>
                <c:pt idx="12968">
                  <c:v>2.8358760000000003</c:v>
                </c:pt>
                <c:pt idx="12969">
                  <c:v>2.8389519999999999</c:v>
                </c:pt>
                <c:pt idx="12970">
                  <c:v>2.8420270000000003</c:v>
                </c:pt>
                <c:pt idx="12971">
                  <c:v>2.8420270000000003</c:v>
                </c:pt>
                <c:pt idx="12972">
                  <c:v>2.8420270000000003</c:v>
                </c:pt>
                <c:pt idx="12973">
                  <c:v>2.8420270000000003</c:v>
                </c:pt>
                <c:pt idx="12974">
                  <c:v>2.8451040000000001</c:v>
                </c:pt>
                <c:pt idx="12975">
                  <c:v>2.848179</c:v>
                </c:pt>
                <c:pt idx="12976">
                  <c:v>2.848179</c:v>
                </c:pt>
                <c:pt idx="12977">
                  <c:v>2.8512550000000001</c:v>
                </c:pt>
                <c:pt idx="12978">
                  <c:v>2.8512550000000001</c:v>
                </c:pt>
                <c:pt idx="12979">
                  <c:v>2.8543310000000002</c:v>
                </c:pt>
                <c:pt idx="12980">
                  <c:v>2.8543310000000002</c:v>
                </c:pt>
                <c:pt idx="12981">
                  <c:v>2.8543310000000002</c:v>
                </c:pt>
                <c:pt idx="12982">
                  <c:v>2.8512550000000001</c:v>
                </c:pt>
                <c:pt idx="12983">
                  <c:v>2.8543310000000002</c:v>
                </c:pt>
                <c:pt idx="12984">
                  <c:v>2.8604820000000002</c:v>
                </c:pt>
                <c:pt idx="12985">
                  <c:v>2.8604820000000002</c:v>
                </c:pt>
                <c:pt idx="12986">
                  <c:v>2.8604820000000002</c:v>
                </c:pt>
                <c:pt idx="12987">
                  <c:v>2.8574060000000001</c:v>
                </c:pt>
                <c:pt idx="12988">
                  <c:v>2.8604820000000002</c:v>
                </c:pt>
                <c:pt idx="12989">
                  <c:v>2.8635580000000003</c:v>
                </c:pt>
                <c:pt idx="12990">
                  <c:v>2.8635580000000003</c:v>
                </c:pt>
                <c:pt idx="12991">
                  <c:v>2.8635580000000003</c:v>
                </c:pt>
                <c:pt idx="12992">
                  <c:v>2.8666340000000003</c:v>
                </c:pt>
                <c:pt idx="12993">
                  <c:v>2.86971</c:v>
                </c:pt>
                <c:pt idx="12994">
                  <c:v>2.8727849999999999</c:v>
                </c:pt>
                <c:pt idx="12995">
                  <c:v>2.86971</c:v>
                </c:pt>
                <c:pt idx="12996">
                  <c:v>2.86971</c:v>
                </c:pt>
                <c:pt idx="12997">
                  <c:v>2.86971</c:v>
                </c:pt>
                <c:pt idx="12998">
                  <c:v>2.86971</c:v>
                </c:pt>
                <c:pt idx="12999">
                  <c:v>2.8727849999999999</c:v>
                </c:pt>
                <c:pt idx="13000">
                  <c:v>2.875861</c:v>
                </c:pt>
                <c:pt idx="13001">
                  <c:v>2.875861</c:v>
                </c:pt>
                <c:pt idx="13002">
                  <c:v>2.875861</c:v>
                </c:pt>
                <c:pt idx="13003">
                  <c:v>2.875861</c:v>
                </c:pt>
                <c:pt idx="13004">
                  <c:v>2.8789370000000001</c:v>
                </c:pt>
                <c:pt idx="13005">
                  <c:v>2.875861</c:v>
                </c:pt>
                <c:pt idx="13006">
                  <c:v>2.8789370000000001</c:v>
                </c:pt>
                <c:pt idx="13007">
                  <c:v>2.8789370000000001</c:v>
                </c:pt>
                <c:pt idx="13008">
                  <c:v>2.8850890000000002</c:v>
                </c:pt>
                <c:pt idx="13009">
                  <c:v>2.8850890000000002</c:v>
                </c:pt>
                <c:pt idx="13010">
                  <c:v>2.8820130000000002</c:v>
                </c:pt>
                <c:pt idx="13011">
                  <c:v>2.8850890000000002</c:v>
                </c:pt>
                <c:pt idx="13012">
                  <c:v>2.8912400000000003</c:v>
                </c:pt>
                <c:pt idx="13013">
                  <c:v>2.8912400000000003</c:v>
                </c:pt>
                <c:pt idx="13014">
                  <c:v>2.8881640000000002</c:v>
                </c:pt>
                <c:pt idx="13015">
                  <c:v>2.8912400000000003</c:v>
                </c:pt>
                <c:pt idx="13016">
                  <c:v>2.8943160000000003</c:v>
                </c:pt>
                <c:pt idx="13017">
                  <c:v>2.8943160000000003</c:v>
                </c:pt>
                <c:pt idx="13018">
                  <c:v>2.8943160000000003</c:v>
                </c:pt>
                <c:pt idx="13019">
                  <c:v>2.8943160000000003</c:v>
                </c:pt>
                <c:pt idx="13020">
                  <c:v>2.897392</c:v>
                </c:pt>
                <c:pt idx="13021">
                  <c:v>2.897392</c:v>
                </c:pt>
                <c:pt idx="13022">
                  <c:v>2.8943160000000003</c:v>
                </c:pt>
                <c:pt idx="13023">
                  <c:v>2.897392</c:v>
                </c:pt>
                <c:pt idx="13024">
                  <c:v>2.9004669999999999</c:v>
                </c:pt>
                <c:pt idx="13025">
                  <c:v>2.9004669999999999</c:v>
                </c:pt>
                <c:pt idx="13026">
                  <c:v>2.9004669999999999</c:v>
                </c:pt>
                <c:pt idx="13027">
                  <c:v>2.9004669999999999</c:v>
                </c:pt>
                <c:pt idx="13028">
                  <c:v>2.903543</c:v>
                </c:pt>
                <c:pt idx="13029">
                  <c:v>2.903543</c:v>
                </c:pt>
                <c:pt idx="13030">
                  <c:v>2.903543</c:v>
                </c:pt>
                <c:pt idx="13031">
                  <c:v>2.903543</c:v>
                </c:pt>
                <c:pt idx="13032">
                  <c:v>2.903543</c:v>
                </c:pt>
                <c:pt idx="13033">
                  <c:v>2.903543</c:v>
                </c:pt>
                <c:pt idx="13034">
                  <c:v>2.9066190000000001</c:v>
                </c:pt>
                <c:pt idx="13035">
                  <c:v>2.9066190000000001</c:v>
                </c:pt>
                <c:pt idx="13036">
                  <c:v>2.9066190000000001</c:v>
                </c:pt>
                <c:pt idx="13037">
                  <c:v>2.9066190000000001</c:v>
                </c:pt>
                <c:pt idx="13038">
                  <c:v>2.9096950000000001</c:v>
                </c:pt>
                <c:pt idx="13039">
                  <c:v>2.9096950000000001</c:v>
                </c:pt>
                <c:pt idx="13040">
                  <c:v>2.9096950000000001</c:v>
                </c:pt>
                <c:pt idx="13041">
                  <c:v>2.9066190000000001</c:v>
                </c:pt>
                <c:pt idx="13042">
                  <c:v>2.9096950000000001</c:v>
                </c:pt>
                <c:pt idx="13043">
                  <c:v>2.9096950000000001</c:v>
                </c:pt>
                <c:pt idx="13044">
                  <c:v>2.9096950000000001</c:v>
                </c:pt>
                <c:pt idx="13045">
                  <c:v>2.9127710000000002</c:v>
                </c:pt>
                <c:pt idx="13046">
                  <c:v>2.9127710000000002</c:v>
                </c:pt>
                <c:pt idx="13047">
                  <c:v>2.9096950000000001</c:v>
                </c:pt>
                <c:pt idx="13048">
                  <c:v>2.9096950000000001</c:v>
                </c:pt>
                <c:pt idx="13049">
                  <c:v>2.9127710000000002</c:v>
                </c:pt>
                <c:pt idx="13050">
                  <c:v>2.9158460000000002</c:v>
                </c:pt>
                <c:pt idx="13051">
                  <c:v>2.9127710000000002</c:v>
                </c:pt>
                <c:pt idx="13052">
                  <c:v>2.9127710000000002</c:v>
                </c:pt>
                <c:pt idx="13053">
                  <c:v>2.9189220000000002</c:v>
                </c:pt>
                <c:pt idx="13054">
                  <c:v>2.9219980000000003</c:v>
                </c:pt>
                <c:pt idx="13055">
                  <c:v>2.9219980000000003</c:v>
                </c:pt>
                <c:pt idx="13056">
                  <c:v>2.9189220000000002</c:v>
                </c:pt>
                <c:pt idx="13057">
                  <c:v>2.9189220000000002</c:v>
                </c:pt>
                <c:pt idx="13058">
                  <c:v>2.9219980000000003</c:v>
                </c:pt>
                <c:pt idx="13059">
                  <c:v>2.925074</c:v>
                </c:pt>
                <c:pt idx="13060">
                  <c:v>2.925074</c:v>
                </c:pt>
                <c:pt idx="13061">
                  <c:v>2.92815</c:v>
                </c:pt>
                <c:pt idx="13062">
                  <c:v>2.934301</c:v>
                </c:pt>
                <c:pt idx="13063">
                  <c:v>2.934301</c:v>
                </c:pt>
                <c:pt idx="13064">
                  <c:v>2.9373770000000001</c:v>
                </c:pt>
                <c:pt idx="13065">
                  <c:v>2.9373770000000001</c:v>
                </c:pt>
                <c:pt idx="13066">
                  <c:v>2.9373770000000001</c:v>
                </c:pt>
                <c:pt idx="13067">
                  <c:v>2.9373770000000001</c:v>
                </c:pt>
                <c:pt idx="13068">
                  <c:v>2.9373770000000001</c:v>
                </c:pt>
                <c:pt idx="13069">
                  <c:v>2.9404530000000002</c:v>
                </c:pt>
                <c:pt idx="13070">
                  <c:v>2.9404530000000002</c:v>
                </c:pt>
                <c:pt idx="13071">
                  <c:v>2.9404530000000002</c:v>
                </c:pt>
                <c:pt idx="13072">
                  <c:v>2.9466049999999999</c:v>
                </c:pt>
                <c:pt idx="13073">
                  <c:v>2.9496800000000003</c:v>
                </c:pt>
                <c:pt idx="13074">
                  <c:v>2.9496800000000003</c:v>
                </c:pt>
                <c:pt idx="13075">
                  <c:v>2.9496800000000003</c:v>
                </c:pt>
                <c:pt idx="13076">
                  <c:v>2.9527559999999999</c:v>
                </c:pt>
                <c:pt idx="13077">
                  <c:v>2.955832</c:v>
                </c:pt>
                <c:pt idx="13078">
                  <c:v>2.955832</c:v>
                </c:pt>
                <c:pt idx="13079">
                  <c:v>2.955832</c:v>
                </c:pt>
                <c:pt idx="13080">
                  <c:v>2.955832</c:v>
                </c:pt>
                <c:pt idx="13081">
                  <c:v>2.955832</c:v>
                </c:pt>
                <c:pt idx="13082">
                  <c:v>2.955832</c:v>
                </c:pt>
                <c:pt idx="13083">
                  <c:v>2.955832</c:v>
                </c:pt>
                <c:pt idx="13084">
                  <c:v>2.955832</c:v>
                </c:pt>
                <c:pt idx="13085">
                  <c:v>2.955832</c:v>
                </c:pt>
                <c:pt idx="13086">
                  <c:v>2.955832</c:v>
                </c:pt>
                <c:pt idx="13087">
                  <c:v>2.955832</c:v>
                </c:pt>
                <c:pt idx="13088">
                  <c:v>2.958907</c:v>
                </c:pt>
                <c:pt idx="13089">
                  <c:v>2.958907</c:v>
                </c:pt>
                <c:pt idx="13090">
                  <c:v>2.958907</c:v>
                </c:pt>
                <c:pt idx="13091">
                  <c:v>2.961983</c:v>
                </c:pt>
                <c:pt idx="13092">
                  <c:v>2.961983</c:v>
                </c:pt>
                <c:pt idx="13093">
                  <c:v>2.961983</c:v>
                </c:pt>
                <c:pt idx="13094">
                  <c:v>2.958907</c:v>
                </c:pt>
                <c:pt idx="13095">
                  <c:v>2.958907</c:v>
                </c:pt>
                <c:pt idx="13096">
                  <c:v>2.958907</c:v>
                </c:pt>
                <c:pt idx="13097">
                  <c:v>2.958907</c:v>
                </c:pt>
                <c:pt idx="13098">
                  <c:v>2.958907</c:v>
                </c:pt>
                <c:pt idx="13099">
                  <c:v>2.958907</c:v>
                </c:pt>
                <c:pt idx="13100">
                  <c:v>2.961983</c:v>
                </c:pt>
                <c:pt idx="13101">
                  <c:v>2.961983</c:v>
                </c:pt>
                <c:pt idx="13102">
                  <c:v>2.961983</c:v>
                </c:pt>
                <c:pt idx="13103">
                  <c:v>2.961983</c:v>
                </c:pt>
                <c:pt idx="13104">
                  <c:v>2.961983</c:v>
                </c:pt>
                <c:pt idx="13105">
                  <c:v>2.961983</c:v>
                </c:pt>
                <c:pt idx="13106">
                  <c:v>2.961983</c:v>
                </c:pt>
                <c:pt idx="13107">
                  <c:v>2.961983</c:v>
                </c:pt>
                <c:pt idx="13108">
                  <c:v>2.961983</c:v>
                </c:pt>
                <c:pt idx="13109">
                  <c:v>2.961983</c:v>
                </c:pt>
                <c:pt idx="13110">
                  <c:v>2.9650590000000001</c:v>
                </c:pt>
                <c:pt idx="13111">
                  <c:v>2.9650590000000001</c:v>
                </c:pt>
                <c:pt idx="13112">
                  <c:v>2.9650590000000001</c:v>
                </c:pt>
                <c:pt idx="13113">
                  <c:v>2.9650590000000001</c:v>
                </c:pt>
                <c:pt idx="13114">
                  <c:v>2.9650590000000001</c:v>
                </c:pt>
                <c:pt idx="13115">
                  <c:v>2.9650590000000001</c:v>
                </c:pt>
                <c:pt idx="13116">
                  <c:v>2.9650590000000001</c:v>
                </c:pt>
                <c:pt idx="13117">
                  <c:v>2.9650590000000001</c:v>
                </c:pt>
                <c:pt idx="13118">
                  <c:v>2.9650590000000001</c:v>
                </c:pt>
                <c:pt idx="13119">
                  <c:v>2.9650590000000001</c:v>
                </c:pt>
                <c:pt idx="13120">
                  <c:v>2.9650590000000001</c:v>
                </c:pt>
                <c:pt idx="13121">
                  <c:v>2.9650590000000001</c:v>
                </c:pt>
                <c:pt idx="13122">
                  <c:v>2.9650590000000001</c:v>
                </c:pt>
                <c:pt idx="13123">
                  <c:v>2.9650590000000001</c:v>
                </c:pt>
                <c:pt idx="13124">
                  <c:v>2.9681350000000002</c:v>
                </c:pt>
                <c:pt idx="13125">
                  <c:v>2.9681350000000002</c:v>
                </c:pt>
                <c:pt idx="13126">
                  <c:v>2.9712110000000003</c:v>
                </c:pt>
                <c:pt idx="13127">
                  <c:v>2.9742860000000002</c:v>
                </c:pt>
                <c:pt idx="13128">
                  <c:v>2.9773620000000003</c:v>
                </c:pt>
                <c:pt idx="13129">
                  <c:v>2.9804379999999999</c:v>
                </c:pt>
                <c:pt idx="13130">
                  <c:v>2.9804379999999999</c:v>
                </c:pt>
                <c:pt idx="13131">
                  <c:v>2.9773620000000003</c:v>
                </c:pt>
                <c:pt idx="13132">
                  <c:v>2.9773620000000003</c:v>
                </c:pt>
                <c:pt idx="13133">
                  <c:v>2.9804379999999999</c:v>
                </c:pt>
                <c:pt idx="13134">
                  <c:v>2.9804379999999999</c:v>
                </c:pt>
                <c:pt idx="13135">
                  <c:v>2.9804379999999999</c:v>
                </c:pt>
                <c:pt idx="13136">
                  <c:v>2.9804379999999999</c:v>
                </c:pt>
                <c:pt idx="13137">
                  <c:v>2.9804379999999999</c:v>
                </c:pt>
                <c:pt idx="13138">
                  <c:v>2.983514</c:v>
                </c:pt>
                <c:pt idx="13139">
                  <c:v>2.983514</c:v>
                </c:pt>
                <c:pt idx="13140">
                  <c:v>2.983514</c:v>
                </c:pt>
                <c:pt idx="13141">
                  <c:v>2.9865889999999999</c:v>
                </c:pt>
                <c:pt idx="13142">
                  <c:v>2.989665</c:v>
                </c:pt>
                <c:pt idx="13143">
                  <c:v>2.989665</c:v>
                </c:pt>
                <c:pt idx="13144">
                  <c:v>2.989665</c:v>
                </c:pt>
                <c:pt idx="13145">
                  <c:v>2.989665</c:v>
                </c:pt>
                <c:pt idx="13146">
                  <c:v>2.989665</c:v>
                </c:pt>
                <c:pt idx="13147">
                  <c:v>2.989665</c:v>
                </c:pt>
                <c:pt idx="13148">
                  <c:v>2.989665</c:v>
                </c:pt>
                <c:pt idx="13149">
                  <c:v>2.9927410000000001</c:v>
                </c:pt>
                <c:pt idx="13150">
                  <c:v>2.9927410000000001</c:v>
                </c:pt>
                <c:pt idx="13151">
                  <c:v>2.9927410000000001</c:v>
                </c:pt>
                <c:pt idx="13152">
                  <c:v>2.9958170000000002</c:v>
                </c:pt>
                <c:pt idx="13153">
                  <c:v>2.9988930000000003</c:v>
                </c:pt>
                <c:pt idx="13154">
                  <c:v>2.9988930000000003</c:v>
                </c:pt>
                <c:pt idx="13155">
                  <c:v>2.9988930000000003</c:v>
                </c:pt>
                <c:pt idx="13156">
                  <c:v>2.9988930000000003</c:v>
                </c:pt>
                <c:pt idx="13157">
                  <c:v>2.9988930000000003</c:v>
                </c:pt>
                <c:pt idx="13158">
                  <c:v>2.9988930000000003</c:v>
                </c:pt>
                <c:pt idx="13159">
                  <c:v>2.9988930000000003</c:v>
                </c:pt>
                <c:pt idx="13160">
                  <c:v>2.9988930000000003</c:v>
                </c:pt>
                <c:pt idx="13161">
                  <c:v>2.9988930000000003</c:v>
                </c:pt>
                <c:pt idx="13162">
                  <c:v>3.0019680000000002</c:v>
                </c:pt>
                <c:pt idx="13163">
                  <c:v>3.0019680000000002</c:v>
                </c:pt>
                <c:pt idx="13164">
                  <c:v>3.0050440000000003</c:v>
                </c:pt>
                <c:pt idx="13165">
                  <c:v>3.0081199999999999</c:v>
                </c:pt>
                <c:pt idx="13166">
                  <c:v>3.0081199999999999</c:v>
                </c:pt>
                <c:pt idx="13167">
                  <c:v>3.0081199999999999</c:v>
                </c:pt>
                <c:pt idx="13168">
                  <c:v>3.0081199999999999</c:v>
                </c:pt>
                <c:pt idx="13169">
                  <c:v>3.011196</c:v>
                </c:pt>
                <c:pt idx="13170">
                  <c:v>3.011196</c:v>
                </c:pt>
                <c:pt idx="13171">
                  <c:v>3.0081199999999999</c:v>
                </c:pt>
                <c:pt idx="13172">
                  <c:v>3.011196</c:v>
                </c:pt>
                <c:pt idx="13173">
                  <c:v>3.011196</c:v>
                </c:pt>
                <c:pt idx="13174">
                  <c:v>3.011196</c:v>
                </c:pt>
                <c:pt idx="13175">
                  <c:v>3.011196</c:v>
                </c:pt>
                <c:pt idx="13176">
                  <c:v>3.011196</c:v>
                </c:pt>
                <c:pt idx="13177">
                  <c:v>3.011196</c:v>
                </c:pt>
                <c:pt idx="13178">
                  <c:v>3.0142720000000001</c:v>
                </c:pt>
                <c:pt idx="13179">
                  <c:v>3.017347</c:v>
                </c:pt>
                <c:pt idx="13180">
                  <c:v>3.0204230000000001</c:v>
                </c:pt>
                <c:pt idx="13181">
                  <c:v>3.0204230000000001</c:v>
                </c:pt>
                <c:pt idx="13182">
                  <c:v>3.0204230000000001</c:v>
                </c:pt>
                <c:pt idx="13183">
                  <c:v>3.0234990000000002</c:v>
                </c:pt>
                <c:pt idx="13184">
                  <c:v>3.0234990000000002</c:v>
                </c:pt>
                <c:pt idx="13185">
                  <c:v>3.0234990000000002</c:v>
                </c:pt>
                <c:pt idx="13186">
                  <c:v>3.0234990000000002</c:v>
                </c:pt>
                <c:pt idx="13187">
                  <c:v>3.0265750000000002</c:v>
                </c:pt>
                <c:pt idx="13188">
                  <c:v>3.0265750000000002</c:v>
                </c:pt>
                <c:pt idx="13189">
                  <c:v>3.0265750000000002</c:v>
                </c:pt>
                <c:pt idx="13190">
                  <c:v>3.0265750000000002</c:v>
                </c:pt>
                <c:pt idx="13191">
                  <c:v>3.0296500000000002</c:v>
                </c:pt>
                <c:pt idx="13192">
                  <c:v>3.0296500000000002</c:v>
                </c:pt>
                <c:pt idx="13193">
                  <c:v>3.0358019999999999</c:v>
                </c:pt>
                <c:pt idx="13194">
                  <c:v>3.038878</c:v>
                </c:pt>
                <c:pt idx="13195">
                  <c:v>3.038878</c:v>
                </c:pt>
                <c:pt idx="13196">
                  <c:v>3.038878</c:v>
                </c:pt>
                <c:pt idx="13197">
                  <c:v>3.038878</c:v>
                </c:pt>
                <c:pt idx="13198">
                  <c:v>3.038878</c:v>
                </c:pt>
                <c:pt idx="13199">
                  <c:v>3.038878</c:v>
                </c:pt>
                <c:pt idx="13200">
                  <c:v>3.038878</c:v>
                </c:pt>
                <c:pt idx="13201">
                  <c:v>3.038878</c:v>
                </c:pt>
                <c:pt idx="13202">
                  <c:v>3.041954</c:v>
                </c:pt>
                <c:pt idx="13203">
                  <c:v>3.041954</c:v>
                </c:pt>
                <c:pt idx="13204">
                  <c:v>3.0450300000000001</c:v>
                </c:pt>
                <c:pt idx="13205">
                  <c:v>3.0450300000000001</c:v>
                </c:pt>
                <c:pt idx="13206">
                  <c:v>3.0481050000000001</c:v>
                </c:pt>
                <c:pt idx="13207">
                  <c:v>3.0481050000000001</c:v>
                </c:pt>
                <c:pt idx="13208">
                  <c:v>3.0481050000000001</c:v>
                </c:pt>
                <c:pt idx="13209">
                  <c:v>3.0481050000000001</c:v>
                </c:pt>
                <c:pt idx="13210">
                  <c:v>3.0511810000000001</c:v>
                </c:pt>
                <c:pt idx="13211">
                  <c:v>3.0511810000000001</c:v>
                </c:pt>
                <c:pt idx="13212">
                  <c:v>3.0511810000000001</c:v>
                </c:pt>
                <c:pt idx="13213">
                  <c:v>3.0481050000000001</c:v>
                </c:pt>
                <c:pt idx="13214">
                  <c:v>3.0481050000000001</c:v>
                </c:pt>
                <c:pt idx="13215">
                  <c:v>3.0481050000000001</c:v>
                </c:pt>
                <c:pt idx="13216">
                  <c:v>3.0481050000000001</c:v>
                </c:pt>
                <c:pt idx="13217">
                  <c:v>3.0481050000000001</c:v>
                </c:pt>
                <c:pt idx="13218">
                  <c:v>3.0481050000000001</c:v>
                </c:pt>
                <c:pt idx="13219">
                  <c:v>3.0481050000000001</c:v>
                </c:pt>
                <c:pt idx="13220">
                  <c:v>3.0481050000000001</c:v>
                </c:pt>
                <c:pt idx="13221">
                  <c:v>3.0481050000000001</c:v>
                </c:pt>
                <c:pt idx="13222">
                  <c:v>3.0481050000000001</c:v>
                </c:pt>
                <c:pt idx="13223">
                  <c:v>3.0511810000000001</c:v>
                </c:pt>
                <c:pt idx="13224">
                  <c:v>3.0542570000000002</c:v>
                </c:pt>
                <c:pt idx="13225">
                  <c:v>3.0573330000000003</c:v>
                </c:pt>
                <c:pt idx="13226">
                  <c:v>3.0573330000000003</c:v>
                </c:pt>
                <c:pt idx="13227">
                  <c:v>3.0573330000000003</c:v>
                </c:pt>
                <c:pt idx="13228">
                  <c:v>3.0604090000000004</c:v>
                </c:pt>
                <c:pt idx="13229">
                  <c:v>3.0634840000000003</c:v>
                </c:pt>
                <c:pt idx="13230">
                  <c:v>3.0634840000000003</c:v>
                </c:pt>
                <c:pt idx="13231">
                  <c:v>3.0634840000000003</c:v>
                </c:pt>
                <c:pt idx="13232">
                  <c:v>3.0634840000000003</c:v>
                </c:pt>
                <c:pt idx="13233">
                  <c:v>3.0665600000000004</c:v>
                </c:pt>
                <c:pt idx="13234">
                  <c:v>3.0727110000000004</c:v>
                </c:pt>
                <c:pt idx="13235">
                  <c:v>3.0696360000000005</c:v>
                </c:pt>
                <c:pt idx="13236">
                  <c:v>3.0727110000000004</c:v>
                </c:pt>
                <c:pt idx="13237">
                  <c:v>3.0727110000000004</c:v>
                </c:pt>
                <c:pt idx="13238">
                  <c:v>3.0757879999999997</c:v>
                </c:pt>
                <c:pt idx="13239">
                  <c:v>3.0757879999999997</c:v>
                </c:pt>
                <c:pt idx="13240">
                  <c:v>3.0757879999999997</c:v>
                </c:pt>
                <c:pt idx="13241">
                  <c:v>3.0757879999999997</c:v>
                </c:pt>
                <c:pt idx="13242">
                  <c:v>3.0788629999999997</c:v>
                </c:pt>
                <c:pt idx="13243">
                  <c:v>3.0819389999999998</c:v>
                </c:pt>
                <c:pt idx="13244">
                  <c:v>3.0819389999999998</c:v>
                </c:pt>
                <c:pt idx="13245">
                  <c:v>3.0788629999999997</c:v>
                </c:pt>
                <c:pt idx="13246">
                  <c:v>3.0788629999999997</c:v>
                </c:pt>
                <c:pt idx="13247">
                  <c:v>3.0819389999999998</c:v>
                </c:pt>
                <c:pt idx="13248">
                  <c:v>3.0850149999999998</c:v>
                </c:pt>
                <c:pt idx="13249">
                  <c:v>3.0850149999999998</c:v>
                </c:pt>
                <c:pt idx="13250">
                  <c:v>3.0880899999999998</c:v>
                </c:pt>
                <c:pt idx="13251">
                  <c:v>3.0942419999999999</c:v>
                </c:pt>
                <c:pt idx="13252">
                  <c:v>3.097318</c:v>
                </c:pt>
                <c:pt idx="13253">
                  <c:v>3.097318</c:v>
                </c:pt>
                <c:pt idx="13254">
                  <c:v>3.097318</c:v>
                </c:pt>
                <c:pt idx="13255">
                  <c:v>3.097318</c:v>
                </c:pt>
                <c:pt idx="13256">
                  <c:v>3.097318</c:v>
                </c:pt>
                <c:pt idx="13257">
                  <c:v>3.097318</c:v>
                </c:pt>
                <c:pt idx="13258">
                  <c:v>3.097318</c:v>
                </c:pt>
                <c:pt idx="13259">
                  <c:v>3.103469</c:v>
                </c:pt>
                <c:pt idx="13260">
                  <c:v>3.1065450000000001</c:v>
                </c:pt>
                <c:pt idx="13261">
                  <c:v>3.1065450000000001</c:v>
                </c:pt>
                <c:pt idx="13262">
                  <c:v>3.1065450000000001</c:v>
                </c:pt>
                <c:pt idx="13263">
                  <c:v>3.1096210000000002</c:v>
                </c:pt>
                <c:pt idx="13264">
                  <c:v>3.1096210000000002</c:v>
                </c:pt>
                <c:pt idx="13265">
                  <c:v>3.1096210000000002</c:v>
                </c:pt>
                <c:pt idx="13266">
                  <c:v>3.1096210000000002</c:v>
                </c:pt>
                <c:pt idx="13267">
                  <c:v>3.1096210000000002</c:v>
                </c:pt>
                <c:pt idx="13268">
                  <c:v>3.1096210000000002</c:v>
                </c:pt>
                <c:pt idx="13269">
                  <c:v>3.1096210000000002</c:v>
                </c:pt>
                <c:pt idx="13270">
                  <c:v>3.1096210000000002</c:v>
                </c:pt>
                <c:pt idx="13271">
                  <c:v>3.1096210000000002</c:v>
                </c:pt>
                <c:pt idx="13272">
                  <c:v>3.1096210000000002</c:v>
                </c:pt>
                <c:pt idx="13273">
                  <c:v>3.1126970000000003</c:v>
                </c:pt>
                <c:pt idx="13274">
                  <c:v>3.1126970000000003</c:v>
                </c:pt>
                <c:pt idx="13275">
                  <c:v>3.1126970000000003</c:v>
                </c:pt>
                <c:pt idx="13276">
                  <c:v>3.1126970000000003</c:v>
                </c:pt>
                <c:pt idx="13277">
                  <c:v>3.1157730000000003</c:v>
                </c:pt>
                <c:pt idx="13278">
                  <c:v>3.1188480000000003</c:v>
                </c:pt>
                <c:pt idx="13279">
                  <c:v>3.1188480000000003</c:v>
                </c:pt>
                <c:pt idx="13280">
                  <c:v>3.1188480000000003</c:v>
                </c:pt>
                <c:pt idx="13281">
                  <c:v>3.1188480000000003</c:v>
                </c:pt>
                <c:pt idx="13282">
                  <c:v>3.1219240000000004</c:v>
                </c:pt>
                <c:pt idx="13283">
                  <c:v>3.1219240000000004</c:v>
                </c:pt>
                <c:pt idx="13284">
                  <c:v>3.1219240000000004</c:v>
                </c:pt>
                <c:pt idx="13285">
                  <c:v>3.1219240000000004</c:v>
                </c:pt>
                <c:pt idx="13286">
                  <c:v>3.1250000000000004</c:v>
                </c:pt>
                <c:pt idx="13287">
                  <c:v>3.1250000000000004</c:v>
                </c:pt>
                <c:pt idx="13288">
                  <c:v>3.1250000000000004</c:v>
                </c:pt>
                <c:pt idx="13289">
                  <c:v>3.1280760000000005</c:v>
                </c:pt>
                <c:pt idx="13290">
                  <c:v>3.1280760000000005</c:v>
                </c:pt>
                <c:pt idx="13291">
                  <c:v>3.1280760000000005</c:v>
                </c:pt>
                <c:pt idx="13292">
                  <c:v>3.1280760000000005</c:v>
                </c:pt>
                <c:pt idx="13293">
                  <c:v>3.1280760000000005</c:v>
                </c:pt>
                <c:pt idx="13294">
                  <c:v>3.1280760000000005</c:v>
                </c:pt>
                <c:pt idx="13295">
                  <c:v>3.1311519999999997</c:v>
                </c:pt>
                <c:pt idx="13296">
                  <c:v>3.1311519999999997</c:v>
                </c:pt>
                <c:pt idx="13297">
                  <c:v>3.1373029999999997</c:v>
                </c:pt>
                <c:pt idx="13298">
                  <c:v>3.1373029999999997</c:v>
                </c:pt>
                <c:pt idx="13299">
                  <c:v>3.1403789999999998</c:v>
                </c:pt>
                <c:pt idx="13300">
                  <c:v>3.1434549999999999</c:v>
                </c:pt>
                <c:pt idx="13301">
                  <c:v>3.1434549999999999</c:v>
                </c:pt>
                <c:pt idx="13302">
                  <c:v>3.1434549999999999</c:v>
                </c:pt>
                <c:pt idx="13303">
                  <c:v>3.146531</c:v>
                </c:pt>
                <c:pt idx="13304">
                  <c:v>3.1496059999999999</c:v>
                </c:pt>
                <c:pt idx="13305">
                  <c:v>3.1496059999999999</c:v>
                </c:pt>
                <c:pt idx="13306">
                  <c:v>3.1496059999999999</c:v>
                </c:pt>
                <c:pt idx="13307">
                  <c:v>3.152682</c:v>
                </c:pt>
                <c:pt idx="13308">
                  <c:v>3.152682</c:v>
                </c:pt>
                <c:pt idx="13309">
                  <c:v>3.1496059999999999</c:v>
                </c:pt>
                <c:pt idx="13310">
                  <c:v>3.1496059999999999</c:v>
                </c:pt>
                <c:pt idx="13311">
                  <c:v>3.1496059999999999</c:v>
                </c:pt>
                <c:pt idx="13312">
                  <c:v>3.152682</c:v>
                </c:pt>
                <c:pt idx="13313">
                  <c:v>3.1557580000000001</c:v>
                </c:pt>
                <c:pt idx="13314">
                  <c:v>3.152682</c:v>
                </c:pt>
                <c:pt idx="13315">
                  <c:v>3.152682</c:v>
                </c:pt>
                <c:pt idx="13316">
                  <c:v>3.1557580000000001</c:v>
                </c:pt>
                <c:pt idx="13317">
                  <c:v>3.1557580000000001</c:v>
                </c:pt>
                <c:pt idx="13318">
                  <c:v>3.152682</c:v>
                </c:pt>
                <c:pt idx="13319">
                  <c:v>3.1557580000000001</c:v>
                </c:pt>
                <c:pt idx="13320">
                  <c:v>3.1588340000000001</c:v>
                </c:pt>
                <c:pt idx="13321">
                  <c:v>3.1588340000000001</c:v>
                </c:pt>
                <c:pt idx="13322">
                  <c:v>3.1588340000000001</c:v>
                </c:pt>
                <c:pt idx="13323">
                  <c:v>3.1588340000000001</c:v>
                </c:pt>
                <c:pt idx="13324">
                  <c:v>3.1619100000000002</c:v>
                </c:pt>
                <c:pt idx="13325">
                  <c:v>3.1649850000000002</c:v>
                </c:pt>
                <c:pt idx="13326">
                  <c:v>3.1649850000000002</c:v>
                </c:pt>
                <c:pt idx="13327">
                  <c:v>3.1649850000000002</c:v>
                </c:pt>
                <c:pt idx="13328">
                  <c:v>3.1649850000000002</c:v>
                </c:pt>
                <c:pt idx="13329">
                  <c:v>3.1619100000000002</c:v>
                </c:pt>
                <c:pt idx="13330">
                  <c:v>3.1619100000000002</c:v>
                </c:pt>
                <c:pt idx="13331">
                  <c:v>3.1619100000000002</c:v>
                </c:pt>
                <c:pt idx="13332">
                  <c:v>3.1649850000000002</c:v>
                </c:pt>
                <c:pt idx="13333">
                  <c:v>3.1649850000000002</c:v>
                </c:pt>
                <c:pt idx="13334">
                  <c:v>3.1680610000000002</c:v>
                </c:pt>
                <c:pt idx="13335">
                  <c:v>3.1711360000000002</c:v>
                </c:pt>
                <c:pt idx="13336">
                  <c:v>3.1742130000000004</c:v>
                </c:pt>
                <c:pt idx="13337">
                  <c:v>3.1742130000000004</c:v>
                </c:pt>
                <c:pt idx="13338">
                  <c:v>3.1742130000000004</c:v>
                </c:pt>
                <c:pt idx="13339">
                  <c:v>3.1772890000000005</c:v>
                </c:pt>
                <c:pt idx="13340">
                  <c:v>3.1772890000000005</c:v>
                </c:pt>
                <c:pt idx="13341">
                  <c:v>3.1772890000000005</c:v>
                </c:pt>
                <c:pt idx="13342">
                  <c:v>3.1803640000000004</c:v>
                </c:pt>
                <c:pt idx="13343">
                  <c:v>3.1834400000000005</c:v>
                </c:pt>
                <c:pt idx="13344">
                  <c:v>3.1803640000000004</c:v>
                </c:pt>
                <c:pt idx="13345">
                  <c:v>3.1803640000000004</c:v>
                </c:pt>
                <c:pt idx="13346">
                  <c:v>3.1803640000000004</c:v>
                </c:pt>
                <c:pt idx="13347">
                  <c:v>3.1803640000000004</c:v>
                </c:pt>
                <c:pt idx="13348">
                  <c:v>3.1803640000000004</c:v>
                </c:pt>
                <c:pt idx="13349">
                  <c:v>3.1834400000000005</c:v>
                </c:pt>
                <c:pt idx="13350">
                  <c:v>3.1865150000000004</c:v>
                </c:pt>
                <c:pt idx="13351">
                  <c:v>3.1895919999999998</c:v>
                </c:pt>
                <c:pt idx="13352">
                  <c:v>3.1895919999999998</c:v>
                </c:pt>
                <c:pt idx="13353">
                  <c:v>3.1926679999999998</c:v>
                </c:pt>
                <c:pt idx="13354">
                  <c:v>3.1957429999999998</c:v>
                </c:pt>
                <c:pt idx="13355">
                  <c:v>3.1957429999999998</c:v>
                </c:pt>
                <c:pt idx="13356">
                  <c:v>3.1926679999999998</c:v>
                </c:pt>
                <c:pt idx="13357">
                  <c:v>3.1926679999999998</c:v>
                </c:pt>
                <c:pt idx="13358">
                  <c:v>3.1957429999999998</c:v>
                </c:pt>
                <c:pt idx="13359">
                  <c:v>3.1957429999999998</c:v>
                </c:pt>
                <c:pt idx="13360">
                  <c:v>3.1957429999999998</c:v>
                </c:pt>
                <c:pt idx="13361">
                  <c:v>3.1988189999999999</c:v>
                </c:pt>
                <c:pt idx="13362">
                  <c:v>3.2018939999999998</c:v>
                </c:pt>
                <c:pt idx="13363">
                  <c:v>3.2018939999999998</c:v>
                </c:pt>
                <c:pt idx="13364">
                  <c:v>3.2018939999999998</c:v>
                </c:pt>
                <c:pt idx="13365">
                  <c:v>3.204971</c:v>
                </c:pt>
                <c:pt idx="13366">
                  <c:v>3.208046</c:v>
                </c:pt>
                <c:pt idx="13367">
                  <c:v>3.211122</c:v>
                </c:pt>
                <c:pt idx="13368">
                  <c:v>3.211122</c:v>
                </c:pt>
                <c:pt idx="13369">
                  <c:v>3.2141980000000001</c:v>
                </c:pt>
                <c:pt idx="13370">
                  <c:v>3.217273</c:v>
                </c:pt>
                <c:pt idx="13371">
                  <c:v>3.217273</c:v>
                </c:pt>
                <c:pt idx="13372">
                  <c:v>3.217273</c:v>
                </c:pt>
                <c:pt idx="13373">
                  <c:v>3.2203500000000003</c:v>
                </c:pt>
                <c:pt idx="13374">
                  <c:v>3.2234250000000002</c:v>
                </c:pt>
                <c:pt idx="13375">
                  <c:v>3.2234250000000002</c:v>
                </c:pt>
                <c:pt idx="13376">
                  <c:v>3.2234250000000002</c:v>
                </c:pt>
                <c:pt idx="13377">
                  <c:v>3.2265010000000003</c:v>
                </c:pt>
                <c:pt idx="13378">
                  <c:v>3.2295770000000004</c:v>
                </c:pt>
                <c:pt idx="13379">
                  <c:v>3.2295770000000004</c:v>
                </c:pt>
                <c:pt idx="13380">
                  <c:v>3.2326520000000003</c:v>
                </c:pt>
                <c:pt idx="13381">
                  <c:v>3.2357280000000004</c:v>
                </c:pt>
                <c:pt idx="13382">
                  <c:v>3.2326520000000003</c:v>
                </c:pt>
                <c:pt idx="13383">
                  <c:v>3.2295770000000004</c:v>
                </c:pt>
                <c:pt idx="13384">
                  <c:v>3.2295770000000004</c:v>
                </c:pt>
                <c:pt idx="13385">
                  <c:v>3.2295770000000004</c:v>
                </c:pt>
                <c:pt idx="13386">
                  <c:v>3.2295770000000004</c:v>
                </c:pt>
                <c:pt idx="13387">
                  <c:v>3.2295770000000004</c:v>
                </c:pt>
                <c:pt idx="13388">
                  <c:v>3.2326520000000003</c:v>
                </c:pt>
                <c:pt idx="13389">
                  <c:v>3.2357280000000004</c:v>
                </c:pt>
                <c:pt idx="13390">
                  <c:v>3.2357280000000004</c:v>
                </c:pt>
                <c:pt idx="13391">
                  <c:v>3.2388040000000005</c:v>
                </c:pt>
                <c:pt idx="13392">
                  <c:v>3.2418800000000005</c:v>
                </c:pt>
                <c:pt idx="13393">
                  <c:v>3.2449559999999997</c:v>
                </c:pt>
                <c:pt idx="13394">
                  <c:v>3.2449559999999997</c:v>
                </c:pt>
                <c:pt idx="13395">
                  <c:v>3.2449559999999997</c:v>
                </c:pt>
                <c:pt idx="13396">
                  <c:v>3.2480310000000006</c:v>
                </c:pt>
                <c:pt idx="13397">
                  <c:v>3.2449559999999997</c:v>
                </c:pt>
                <c:pt idx="13398">
                  <c:v>3.2449559999999997</c:v>
                </c:pt>
                <c:pt idx="13399">
                  <c:v>3.2449559999999997</c:v>
                </c:pt>
                <c:pt idx="13400">
                  <c:v>3.2480310000000006</c:v>
                </c:pt>
                <c:pt idx="13401">
                  <c:v>3.2480310000000006</c:v>
                </c:pt>
                <c:pt idx="13402">
                  <c:v>3.2480310000000006</c:v>
                </c:pt>
                <c:pt idx="13403">
                  <c:v>3.2511069999999997</c:v>
                </c:pt>
                <c:pt idx="13404">
                  <c:v>3.2541829999999998</c:v>
                </c:pt>
                <c:pt idx="13405">
                  <c:v>3.2511069999999997</c:v>
                </c:pt>
                <c:pt idx="13406">
                  <c:v>3.2511069999999997</c:v>
                </c:pt>
                <c:pt idx="13407">
                  <c:v>3.2541829999999998</c:v>
                </c:pt>
                <c:pt idx="13408">
                  <c:v>3.2541829999999998</c:v>
                </c:pt>
                <c:pt idx="13409">
                  <c:v>3.2511069999999997</c:v>
                </c:pt>
                <c:pt idx="13410">
                  <c:v>3.2511069999999997</c:v>
                </c:pt>
                <c:pt idx="13411">
                  <c:v>3.2541829999999998</c:v>
                </c:pt>
                <c:pt idx="13412">
                  <c:v>3.2572589999999999</c:v>
                </c:pt>
                <c:pt idx="13413">
                  <c:v>3.2572589999999999</c:v>
                </c:pt>
                <c:pt idx="13414">
                  <c:v>3.2572589999999999</c:v>
                </c:pt>
                <c:pt idx="13415">
                  <c:v>3.260335</c:v>
                </c:pt>
                <c:pt idx="13416">
                  <c:v>3.2634110000000001</c:v>
                </c:pt>
                <c:pt idx="13417">
                  <c:v>3.2634110000000001</c:v>
                </c:pt>
                <c:pt idx="13418">
                  <c:v>3.2634110000000001</c:v>
                </c:pt>
                <c:pt idx="13419">
                  <c:v>3.2634110000000001</c:v>
                </c:pt>
                <c:pt idx="13420">
                  <c:v>3.2634110000000001</c:v>
                </c:pt>
                <c:pt idx="13421">
                  <c:v>3.2634110000000001</c:v>
                </c:pt>
                <c:pt idx="13422">
                  <c:v>3.2634110000000001</c:v>
                </c:pt>
                <c:pt idx="13423">
                  <c:v>3.2634110000000001</c:v>
                </c:pt>
                <c:pt idx="13424">
                  <c:v>3.2634110000000001</c:v>
                </c:pt>
                <c:pt idx="13425">
                  <c:v>3.260335</c:v>
                </c:pt>
                <c:pt idx="13426">
                  <c:v>3.2634110000000001</c:v>
                </c:pt>
                <c:pt idx="13427">
                  <c:v>3.2695620000000001</c:v>
                </c:pt>
                <c:pt idx="13428">
                  <c:v>3.266486</c:v>
                </c:pt>
                <c:pt idx="13429">
                  <c:v>3.2695620000000001</c:v>
                </c:pt>
                <c:pt idx="13430">
                  <c:v>3.2695620000000001</c:v>
                </c:pt>
                <c:pt idx="13431">
                  <c:v>3.2726380000000002</c:v>
                </c:pt>
                <c:pt idx="13432">
                  <c:v>3.2726380000000002</c:v>
                </c:pt>
                <c:pt idx="13433">
                  <c:v>3.2757130000000001</c:v>
                </c:pt>
                <c:pt idx="13434">
                  <c:v>3.2787900000000003</c:v>
                </c:pt>
                <c:pt idx="13435">
                  <c:v>3.2757130000000001</c:v>
                </c:pt>
                <c:pt idx="13436">
                  <c:v>3.2726380000000002</c:v>
                </c:pt>
                <c:pt idx="13437">
                  <c:v>3.2757130000000001</c:v>
                </c:pt>
                <c:pt idx="13438">
                  <c:v>3.2787900000000003</c:v>
                </c:pt>
                <c:pt idx="13439">
                  <c:v>3.2757130000000001</c:v>
                </c:pt>
                <c:pt idx="13440">
                  <c:v>3.2757130000000001</c:v>
                </c:pt>
                <c:pt idx="13441">
                  <c:v>3.2787900000000003</c:v>
                </c:pt>
                <c:pt idx="13442">
                  <c:v>3.2787900000000003</c:v>
                </c:pt>
                <c:pt idx="13443">
                  <c:v>3.2757130000000001</c:v>
                </c:pt>
                <c:pt idx="13444">
                  <c:v>3.2757130000000001</c:v>
                </c:pt>
                <c:pt idx="13445">
                  <c:v>3.2787900000000003</c:v>
                </c:pt>
                <c:pt idx="13446">
                  <c:v>3.2787900000000003</c:v>
                </c:pt>
                <c:pt idx="13447">
                  <c:v>3.2757130000000001</c:v>
                </c:pt>
                <c:pt idx="13448">
                  <c:v>3.2757130000000001</c:v>
                </c:pt>
                <c:pt idx="13449">
                  <c:v>3.2757130000000001</c:v>
                </c:pt>
                <c:pt idx="13450">
                  <c:v>3.2787900000000003</c:v>
                </c:pt>
                <c:pt idx="13451">
                  <c:v>3.2787900000000003</c:v>
                </c:pt>
                <c:pt idx="13452">
                  <c:v>3.2818650000000003</c:v>
                </c:pt>
                <c:pt idx="13453">
                  <c:v>3.2849410000000003</c:v>
                </c:pt>
                <c:pt idx="13454">
                  <c:v>3.2880170000000004</c:v>
                </c:pt>
                <c:pt idx="13455">
                  <c:v>3.2880170000000004</c:v>
                </c:pt>
                <c:pt idx="13456">
                  <c:v>3.2910920000000004</c:v>
                </c:pt>
                <c:pt idx="13457">
                  <c:v>3.2910920000000004</c:v>
                </c:pt>
                <c:pt idx="13458">
                  <c:v>3.2880170000000004</c:v>
                </c:pt>
                <c:pt idx="13459">
                  <c:v>3.2910920000000004</c:v>
                </c:pt>
                <c:pt idx="13460">
                  <c:v>3.2910920000000004</c:v>
                </c:pt>
                <c:pt idx="13461">
                  <c:v>3.2910920000000004</c:v>
                </c:pt>
                <c:pt idx="13462">
                  <c:v>3.2910920000000004</c:v>
                </c:pt>
                <c:pt idx="13463">
                  <c:v>3.2910920000000004</c:v>
                </c:pt>
                <c:pt idx="13464">
                  <c:v>3.2941680000000004</c:v>
                </c:pt>
                <c:pt idx="13465">
                  <c:v>3.2941680000000004</c:v>
                </c:pt>
                <c:pt idx="13466">
                  <c:v>3.2910920000000004</c:v>
                </c:pt>
                <c:pt idx="13467">
                  <c:v>3.2941680000000004</c:v>
                </c:pt>
                <c:pt idx="13468">
                  <c:v>3.2941680000000004</c:v>
                </c:pt>
                <c:pt idx="13469">
                  <c:v>3.2972440000000005</c:v>
                </c:pt>
                <c:pt idx="13470">
                  <c:v>3.2972440000000005</c:v>
                </c:pt>
                <c:pt idx="13471">
                  <c:v>3.3003199999999997</c:v>
                </c:pt>
                <c:pt idx="13472">
                  <c:v>3.3033959999999998</c:v>
                </c:pt>
                <c:pt idx="13473">
                  <c:v>3.3033959999999998</c:v>
                </c:pt>
                <c:pt idx="13474">
                  <c:v>3.3064709999999997</c:v>
                </c:pt>
                <c:pt idx="13475">
                  <c:v>3.3095469999999998</c:v>
                </c:pt>
                <c:pt idx="13476">
                  <c:v>3.3095469999999998</c:v>
                </c:pt>
                <c:pt idx="13477">
                  <c:v>3.3095469999999998</c:v>
                </c:pt>
                <c:pt idx="13478">
                  <c:v>3.3095469999999998</c:v>
                </c:pt>
                <c:pt idx="13479">
                  <c:v>3.3095469999999998</c:v>
                </c:pt>
                <c:pt idx="13480">
                  <c:v>3.3064709999999997</c:v>
                </c:pt>
                <c:pt idx="13481">
                  <c:v>3.3033959999999998</c:v>
                </c:pt>
                <c:pt idx="13482">
                  <c:v>3.3064709999999997</c:v>
                </c:pt>
                <c:pt idx="13483">
                  <c:v>3.3095469999999998</c:v>
                </c:pt>
                <c:pt idx="13484">
                  <c:v>3.3095469999999998</c:v>
                </c:pt>
                <c:pt idx="13485">
                  <c:v>3.3095469999999998</c:v>
                </c:pt>
                <c:pt idx="13486">
                  <c:v>3.3095469999999998</c:v>
                </c:pt>
                <c:pt idx="13487">
                  <c:v>3.3095469999999998</c:v>
                </c:pt>
                <c:pt idx="13488">
                  <c:v>3.3095469999999998</c:v>
                </c:pt>
                <c:pt idx="13489">
                  <c:v>3.3064709999999997</c:v>
                </c:pt>
                <c:pt idx="13490">
                  <c:v>3.3064709999999997</c:v>
                </c:pt>
                <c:pt idx="13491">
                  <c:v>3.3095469999999998</c:v>
                </c:pt>
                <c:pt idx="13492">
                  <c:v>3.3095469999999998</c:v>
                </c:pt>
                <c:pt idx="13493">
                  <c:v>3.3095469999999998</c:v>
                </c:pt>
                <c:pt idx="13494">
                  <c:v>3.3126229999999999</c:v>
                </c:pt>
                <c:pt idx="13495">
                  <c:v>3.315699</c:v>
                </c:pt>
                <c:pt idx="13496">
                  <c:v>3.3126229999999999</c:v>
                </c:pt>
                <c:pt idx="13497">
                  <c:v>3.3126229999999999</c:v>
                </c:pt>
                <c:pt idx="13498">
                  <c:v>3.3126229999999999</c:v>
                </c:pt>
                <c:pt idx="13499">
                  <c:v>3.3126229999999999</c:v>
                </c:pt>
                <c:pt idx="13500">
                  <c:v>3.3126229999999999</c:v>
                </c:pt>
                <c:pt idx="13501">
                  <c:v>3.3126229999999999</c:v>
                </c:pt>
                <c:pt idx="13502">
                  <c:v>3.315699</c:v>
                </c:pt>
                <c:pt idx="13503">
                  <c:v>3.318775</c:v>
                </c:pt>
                <c:pt idx="13504">
                  <c:v>3.318775</c:v>
                </c:pt>
                <c:pt idx="13505">
                  <c:v>3.315699</c:v>
                </c:pt>
                <c:pt idx="13506">
                  <c:v>3.3126229999999999</c:v>
                </c:pt>
                <c:pt idx="13507">
                  <c:v>3.3095469999999998</c:v>
                </c:pt>
                <c:pt idx="13508">
                  <c:v>3.3064709999999997</c:v>
                </c:pt>
                <c:pt idx="13509">
                  <c:v>3.3064709999999997</c:v>
                </c:pt>
                <c:pt idx="13510">
                  <c:v>3.3095469999999998</c:v>
                </c:pt>
                <c:pt idx="13511">
                  <c:v>3.3126229999999999</c:v>
                </c:pt>
                <c:pt idx="13512">
                  <c:v>3.315699</c:v>
                </c:pt>
                <c:pt idx="13513">
                  <c:v>3.318775</c:v>
                </c:pt>
                <c:pt idx="13514">
                  <c:v>3.32185</c:v>
                </c:pt>
                <c:pt idx="13515">
                  <c:v>3.32185</c:v>
                </c:pt>
                <c:pt idx="13516">
                  <c:v>3.318775</c:v>
                </c:pt>
                <c:pt idx="13517">
                  <c:v>3.318775</c:v>
                </c:pt>
                <c:pt idx="13518">
                  <c:v>3.32185</c:v>
                </c:pt>
                <c:pt idx="13519">
                  <c:v>3.32185</c:v>
                </c:pt>
                <c:pt idx="13520">
                  <c:v>3.324926</c:v>
                </c:pt>
                <c:pt idx="13521">
                  <c:v>3.3280020000000001</c:v>
                </c:pt>
                <c:pt idx="13522">
                  <c:v>3.3280020000000001</c:v>
                </c:pt>
                <c:pt idx="13523">
                  <c:v>3.3280020000000001</c:v>
                </c:pt>
                <c:pt idx="13524">
                  <c:v>3.3310780000000002</c:v>
                </c:pt>
                <c:pt idx="13525">
                  <c:v>3.3341540000000003</c:v>
                </c:pt>
                <c:pt idx="13526">
                  <c:v>3.3372290000000002</c:v>
                </c:pt>
                <c:pt idx="13527">
                  <c:v>3.3372290000000002</c:v>
                </c:pt>
                <c:pt idx="13528">
                  <c:v>3.3403050000000003</c:v>
                </c:pt>
                <c:pt idx="13529">
                  <c:v>3.3403050000000003</c:v>
                </c:pt>
                <c:pt idx="13530">
                  <c:v>3.3433810000000004</c:v>
                </c:pt>
                <c:pt idx="13531">
                  <c:v>3.3433810000000004</c:v>
                </c:pt>
                <c:pt idx="13532">
                  <c:v>3.3464570000000005</c:v>
                </c:pt>
                <c:pt idx="13533">
                  <c:v>3.3464570000000005</c:v>
                </c:pt>
                <c:pt idx="13534">
                  <c:v>3.3433810000000004</c:v>
                </c:pt>
                <c:pt idx="13535">
                  <c:v>3.3433810000000004</c:v>
                </c:pt>
                <c:pt idx="13536">
                  <c:v>3.3464570000000005</c:v>
                </c:pt>
                <c:pt idx="13537">
                  <c:v>3.3464570000000005</c:v>
                </c:pt>
                <c:pt idx="13538">
                  <c:v>3.3464570000000005</c:v>
                </c:pt>
                <c:pt idx="13539">
                  <c:v>3.3495330000000005</c:v>
                </c:pt>
                <c:pt idx="13540">
                  <c:v>3.3526080000000005</c:v>
                </c:pt>
                <c:pt idx="13541">
                  <c:v>3.3556840000000006</c:v>
                </c:pt>
                <c:pt idx="13542">
                  <c:v>3.3526080000000005</c:v>
                </c:pt>
                <c:pt idx="13543">
                  <c:v>3.3526080000000005</c:v>
                </c:pt>
                <c:pt idx="13544">
                  <c:v>3.3526080000000005</c:v>
                </c:pt>
                <c:pt idx="13545">
                  <c:v>3.3526080000000005</c:v>
                </c:pt>
                <c:pt idx="13546">
                  <c:v>3.3495330000000005</c:v>
                </c:pt>
                <c:pt idx="13547">
                  <c:v>3.3495330000000005</c:v>
                </c:pt>
                <c:pt idx="13548">
                  <c:v>3.3526080000000005</c:v>
                </c:pt>
                <c:pt idx="13549">
                  <c:v>3.3556840000000006</c:v>
                </c:pt>
                <c:pt idx="13550">
                  <c:v>3.3556840000000006</c:v>
                </c:pt>
                <c:pt idx="13551">
                  <c:v>3.3526080000000005</c:v>
                </c:pt>
                <c:pt idx="13552">
                  <c:v>3.3556840000000006</c:v>
                </c:pt>
                <c:pt idx="13553">
                  <c:v>3.3556840000000006</c:v>
                </c:pt>
                <c:pt idx="13554">
                  <c:v>3.3556840000000006</c:v>
                </c:pt>
                <c:pt idx="13555">
                  <c:v>3.3556840000000006</c:v>
                </c:pt>
                <c:pt idx="13556">
                  <c:v>3.3556840000000006</c:v>
                </c:pt>
                <c:pt idx="13557">
                  <c:v>3.3587599999999997</c:v>
                </c:pt>
                <c:pt idx="13558">
                  <c:v>3.3587599999999997</c:v>
                </c:pt>
                <c:pt idx="13559">
                  <c:v>3.3587599999999997</c:v>
                </c:pt>
                <c:pt idx="13560">
                  <c:v>3.3587599999999997</c:v>
                </c:pt>
                <c:pt idx="13561">
                  <c:v>3.3587599999999997</c:v>
                </c:pt>
                <c:pt idx="13562">
                  <c:v>3.3587599999999997</c:v>
                </c:pt>
                <c:pt idx="13563">
                  <c:v>3.3618359999999998</c:v>
                </c:pt>
                <c:pt idx="13564">
                  <c:v>3.3649109999999998</c:v>
                </c:pt>
                <c:pt idx="13565">
                  <c:v>3.3649109999999998</c:v>
                </c:pt>
                <c:pt idx="13566">
                  <c:v>3.3649109999999998</c:v>
                </c:pt>
                <c:pt idx="13567">
                  <c:v>3.3679869999999998</c:v>
                </c:pt>
                <c:pt idx="13568">
                  <c:v>3.3679869999999998</c:v>
                </c:pt>
                <c:pt idx="13569">
                  <c:v>3.3649109999999998</c:v>
                </c:pt>
                <c:pt idx="13570">
                  <c:v>3.3679869999999998</c:v>
                </c:pt>
                <c:pt idx="13571">
                  <c:v>3.3710629999999999</c:v>
                </c:pt>
                <c:pt idx="13572">
                  <c:v>3.3679869999999998</c:v>
                </c:pt>
                <c:pt idx="13573">
                  <c:v>3.3679869999999998</c:v>
                </c:pt>
                <c:pt idx="13574">
                  <c:v>3.3679869999999998</c:v>
                </c:pt>
                <c:pt idx="13575">
                  <c:v>3.3679869999999998</c:v>
                </c:pt>
                <c:pt idx="13576">
                  <c:v>3.3649109999999998</c:v>
                </c:pt>
                <c:pt idx="13577">
                  <c:v>3.3679869999999998</c:v>
                </c:pt>
                <c:pt idx="13578">
                  <c:v>3.3710629999999999</c:v>
                </c:pt>
                <c:pt idx="13579">
                  <c:v>3.374139</c:v>
                </c:pt>
                <c:pt idx="13580">
                  <c:v>3.3710629999999999</c:v>
                </c:pt>
                <c:pt idx="13581">
                  <c:v>3.3710629999999999</c:v>
                </c:pt>
                <c:pt idx="13582">
                  <c:v>3.374139</c:v>
                </c:pt>
                <c:pt idx="13583">
                  <c:v>3.3772139999999999</c:v>
                </c:pt>
                <c:pt idx="13584">
                  <c:v>3.374139</c:v>
                </c:pt>
                <c:pt idx="13585">
                  <c:v>3.3772139999999999</c:v>
                </c:pt>
                <c:pt idx="13586">
                  <c:v>3.3772139999999999</c:v>
                </c:pt>
                <c:pt idx="13587">
                  <c:v>3.38029</c:v>
                </c:pt>
                <c:pt idx="13588">
                  <c:v>3.3772139999999999</c:v>
                </c:pt>
                <c:pt idx="13589">
                  <c:v>3.38029</c:v>
                </c:pt>
                <c:pt idx="13590">
                  <c:v>3.38029</c:v>
                </c:pt>
                <c:pt idx="13591">
                  <c:v>3.3772139999999999</c:v>
                </c:pt>
                <c:pt idx="13592">
                  <c:v>3.374139</c:v>
                </c:pt>
                <c:pt idx="13593">
                  <c:v>3.374139</c:v>
                </c:pt>
                <c:pt idx="13594">
                  <c:v>3.374139</c:v>
                </c:pt>
                <c:pt idx="13595">
                  <c:v>3.374139</c:v>
                </c:pt>
                <c:pt idx="13596">
                  <c:v>3.3772139999999999</c:v>
                </c:pt>
                <c:pt idx="13597">
                  <c:v>3.38029</c:v>
                </c:pt>
                <c:pt idx="13598">
                  <c:v>3.3772139999999999</c:v>
                </c:pt>
                <c:pt idx="13599">
                  <c:v>3.374139</c:v>
                </c:pt>
                <c:pt idx="13600">
                  <c:v>3.3772139999999999</c:v>
                </c:pt>
                <c:pt idx="13601">
                  <c:v>3.38029</c:v>
                </c:pt>
                <c:pt idx="13602">
                  <c:v>3.38029</c:v>
                </c:pt>
                <c:pt idx="13603">
                  <c:v>3.38029</c:v>
                </c:pt>
                <c:pt idx="13604">
                  <c:v>3.38029</c:v>
                </c:pt>
                <c:pt idx="13605">
                  <c:v>3.38029</c:v>
                </c:pt>
                <c:pt idx="13606">
                  <c:v>3.38029</c:v>
                </c:pt>
                <c:pt idx="13607">
                  <c:v>3.38029</c:v>
                </c:pt>
                <c:pt idx="13608">
                  <c:v>3.38029</c:v>
                </c:pt>
                <c:pt idx="13609">
                  <c:v>3.38029</c:v>
                </c:pt>
                <c:pt idx="13610">
                  <c:v>3.38029</c:v>
                </c:pt>
                <c:pt idx="13611">
                  <c:v>3.38029</c:v>
                </c:pt>
                <c:pt idx="13612">
                  <c:v>3.3833660000000001</c:v>
                </c:pt>
                <c:pt idx="13613">
                  <c:v>3.3864420000000002</c:v>
                </c:pt>
                <c:pt idx="13614">
                  <c:v>3.3833660000000001</c:v>
                </c:pt>
                <c:pt idx="13615">
                  <c:v>3.3833660000000001</c:v>
                </c:pt>
                <c:pt idx="13616">
                  <c:v>3.3864420000000002</c:v>
                </c:pt>
                <c:pt idx="13617">
                  <c:v>3.3864420000000002</c:v>
                </c:pt>
                <c:pt idx="13618">
                  <c:v>3.3864420000000002</c:v>
                </c:pt>
                <c:pt idx="13619">
                  <c:v>3.3864420000000002</c:v>
                </c:pt>
                <c:pt idx="13620">
                  <c:v>3.3895180000000003</c:v>
                </c:pt>
                <c:pt idx="13621">
                  <c:v>3.3864420000000002</c:v>
                </c:pt>
                <c:pt idx="13622">
                  <c:v>3.3833660000000001</c:v>
                </c:pt>
                <c:pt idx="13623">
                  <c:v>3.38029</c:v>
                </c:pt>
                <c:pt idx="13624">
                  <c:v>3.3833660000000001</c:v>
                </c:pt>
                <c:pt idx="13625">
                  <c:v>3.38029</c:v>
                </c:pt>
                <c:pt idx="13626">
                  <c:v>3.3772139999999999</c:v>
                </c:pt>
                <c:pt idx="13627">
                  <c:v>3.38029</c:v>
                </c:pt>
                <c:pt idx="13628">
                  <c:v>3.3833660000000001</c:v>
                </c:pt>
                <c:pt idx="13629">
                  <c:v>3.38029</c:v>
                </c:pt>
                <c:pt idx="13630">
                  <c:v>3.3772139999999999</c:v>
                </c:pt>
                <c:pt idx="13631">
                  <c:v>3.38029</c:v>
                </c:pt>
                <c:pt idx="13632">
                  <c:v>3.3833660000000001</c:v>
                </c:pt>
                <c:pt idx="13633">
                  <c:v>3.38029</c:v>
                </c:pt>
                <c:pt idx="13634">
                  <c:v>3.3772139999999999</c:v>
                </c:pt>
                <c:pt idx="13635">
                  <c:v>3.38029</c:v>
                </c:pt>
                <c:pt idx="13636">
                  <c:v>3.3772139999999999</c:v>
                </c:pt>
                <c:pt idx="13637">
                  <c:v>3.3772139999999999</c:v>
                </c:pt>
                <c:pt idx="13638">
                  <c:v>3.3772139999999999</c:v>
                </c:pt>
                <c:pt idx="13639">
                  <c:v>3.38029</c:v>
                </c:pt>
                <c:pt idx="13640">
                  <c:v>3.38029</c:v>
                </c:pt>
                <c:pt idx="13641">
                  <c:v>3.38029</c:v>
                </c:pt>
                <c:pt idx="13642">
                  <c:v>3.3833660000000001</c:v>
                </c:pt>
                <c:pt idx="13643">
                  <c:v>3.3833660000000001</c:v>
                </c:pt>
                <c:pt idx="13644">
                  <c:v>3.3833660000000001</c:v>
                </c:pt>
                <c:pt idx="13645">
                  <c:v>3.38029</c:v>
                </c:pt>
                <c:pt idx="13646">
                  <c:v>3.38029</c:v>
                </c:pt>
                <c:pt idx="13647">
                  <c:v>3.3772139999999999</c:v>
                </c:pt>
                <c:pt idx="13648">
                  <c:v>3.3772139999999999</c:v>
                </c:pt>
                <c:pt idx="13649">
                  <c:v>3.374139</c:v>
                </c:pt>
                <c:pt idx="13650">
                  <c:v>3.374139</c:v>
                </c:pt>
                <c:pt idx="13651">
                  <c:v>3.374139</c:v>
                </c:pt>
                <c:pt idx="13652">
                  <c:v>3.3710629999999999</c:v>
                </c:pt>
                <c:pt idx="13653">
                  <c:v>3.374139</c:v>
                </c:pt>
                <c:pt idx="13654">
                  <c:v>3.374139</c:v>
                </c:pt>
                <c:pt idx="13655">
                  <c:v>3.374139</c:v>
                </c:pt>
                <c:pt idx="13656">
                  <c:v>3.3710629999999999</c:v>
                </c:pt>
                <c:pt idx="13657">
                  <c:v>3.3710629999999999</c:v>
                </c:pt>
                <c:pt idx="13658">
                  <c:v>3.374139</c:v>
                </c:pt>
                <c:pt idx="13659">
                  <c:v>3.374139</c:v>
                </c:pt>
                <c:pt idx="13660">
                  <c:v>3.3710629999999999</c:v>
                </c:pt>
                <c:pt idx="13661">
                  <c:v>3.374139</c:v>
                </c:pt>
                <c:pt idx="13662">
                  <c:v>3.3772139999999999</c:v>
                </c:pt>
                <c:pt idx="13663">
                  <c:v>3.374139</c:v>
                </c:pt>
                <c:pt idx="13664">
                  <c:v>3.374139</c:v>
                </c:pt>
                <c:pt idx="13665">
                  <c:v>3.3772139999999999</c:v>
                </c:pt>
                <c:pt idx="13666">
                  <c:v>3.38029</c:v>
                </c:pt>
                <c:pt idx="13667">
                  <c:v>3.3772139999999999</c:v>
                </c:pt>
                <c:pt idx="13668">
                  <c:v>3.3772139999999999</c:v>
                </c:pt>
                <c:pt idx="13669">
                  <c:v>3.38029</c:v>
                </c:pt>
                <c:pt idx="13670">
                  <c:v>3.38029</c:v>
                </c:pt>
                <c:pt idx="13671">
                  <c:v>3.38029</c:v>
                </c:pt>
                <c:pt idx="13672">
                  <c:v>3.38029</c:v>
                </c:pt>
                <c:pt idx="13673">
                  <c:v>3.3833660000000001</c:v>
                </c:pt>
                <c:pt idx="13674">
                  <c:v>3.3833660000000001</c:v>
                </c:pt>
                <c:pt idx="13675">
                  <c:v>3.3833660000000001</c:v>
                </c:pt>
                <c:pt idx="13676">
                  <c:v>3.38029</c:v>
                </c:pt>
                <c:pt idx="13677">
                  <c:v>3.38029</c:v>
                </c:pt>
                <c:pt idx="13678">
                  <c:v>3.3833660000000001</c:v>
                </c:pt>
                <c:pt idx="13679">
                  <c:v>3.3833660000000001</c:v>
                </c:pt>
                <c:pt idx="13680">
                  <c:v>3.3833660000000001</c:v>
                </c:pt>
                <c:pt idx="13681">
                  <c:v>3.3833660000000001</c:v>
                </c:pt>
                <c:pt idx="13682">
                  <c:v>3.3833660000000001</c:v>
                </c:pt>
                <c:pt idx="13683">
                  <c:v>3.3833660000000001</c:v>
                </c:pt>
                <c:pt idx="13684">
                  <c:v>3.3864420000000002</c:v>
                </c:pt>
                <c:pt idx="13685">
                  <c:v>3.3864420000000002</c:v>
                </c:pt>
                <c:pt idx="13686">
                  <c:v>3.3864420000000002</c:v>
                </c:pt>
                <c:pt idx="13687">
                  <c:v>3.3864420000000002</c:v>
                </c:pt>
                <c:pt idx="13688">
                  <c:v>3.3895180000000003</c:v>
                </c:pt>
                <c:pt idx="13689">
                  <c:v>3.3864420000000002</c:v>
                </c:pt>
                <c:pt idx="13690">
                  <c:v>3.3833660000000001</c:v>
                </c:pt>
                <c:pt idx="13691">
                  <c:v>3.3864420000000002</c:v>
                </c:pt>
                <c:pt idx="13692">
                  <c:v>3.3895180000000003</c:v>
                </c:pt>
                <c:pt idx="13693">
                  <c:v>3.3864420000000002</c:v>
                </c:pt>
                <c:pt idx="13694">
                  <c:v>3.3833660000000001</c:v>
                </c:pt>
                <c:pt idx="13695">
                  <c:v>3.3833660000000001</c:v>
                </c:pt>
                <c:pt idx="13696">
                  <c:v>3.3864420000000002</c:v>
                </c:pt>
                <c:pt idx="13697">
                  <c:v>3.3833660000000001</c:v>
                </c:pt>
                <c:pt idx="13698">
                  <c:v>3.3833660000000001</c:v>
                </c:pt>
                <c:pt idx="13699">
                  <c:v>3.3864420000000002</c:v>
                </c:pt>
                <c:pt idx="13700">
                  <c:v>3.3895180000000003</c:v>
                </c:pt>
                <c:pt idx="13701">
                  <c:v>3.3895180000000003</c:v>
                </c:pt>
                <c:pt idx="13702">
                  <c:v>3.3895180000000003</c:v>
                </c:pt>
                <c:pt idx="13703">
                  <c:v>3.3895180000000003</c:v>
                </c:pt>
                <c:pt idx="13704">
                  <c:v>3.3925930000000002</c:v>
                </c:pt>
                <c:pt idx="13705">
                  <c:v>3.3925930000000002</c:v>
                </c:pt>
                <c:pt idx="13706">
                  <c:v>3.3895180000000003</c:v>
                </c:pt>
                <c:pt idx="13707">
                  <c:v>3.3895180000000003</c:v>
                </c:pt>
                <c:pt idx="13708">
                  <c:v>3.3895180000000003</c:v>
                </c:pt>
                <c:pt idx="13709">
                  <c:v>3.3895180000000003</c:v>
                </c:pt>
                <c:pt idx="13710">
                  <c:v>3.3895180000000003</c:v>
                </c:pt>
                <c:pt idx="13711">
                  <c:v>3.3895180000000003</c:v>
                </c:pt>
                <c:pt idx="13712">
                  <c:v>3.3895180000000003</c:v>
                </c:pt>
                <c:pt idx="13713">
                  <c:v>3.3895180000000003</c:v>
                </c:pt>
                <c:pt idx="13714">
                  <c:v>3.3895180000000003</c:v>
                </c:pt>
                <c:pt idx="13715">
                  <c:v>3.3895180000000003</c:v>
                </c:pt>
                <c:pt idx="13716">
                  <c:v>3.3895180000000003</c:v>
                </c:pt>
                <c:pt idx="13717">
                  <c:v>3.3925930000000002</c:v>
                </c:pt>
                <c:pt idx="13718">
                  <c:v>3.3895180000000003</c:v>
                </c:pt>
                <c:pt idx="13719">
                  <c:v>3.3925930000000002</c:v>
                </c:pt>
                <c:pt idx="13720">
                  <c:v>3.3925930000000002</c:v>
                </c:pt>
                <c:pt idx="13721">
                  <c:v>3.3925930000000002</c:v>
                </c:pt>
                <c:pt idx="13722">
                  <c:v>3.3956690000000003</c:v>
                </c:pt>
                <c:pt idx="13723">
                  <c:v>3.3956690000000003</c:v>
                </c:pt>
                <c:pt idx="13724">
                  <c:v>3.3956690000000003</c:v>
                </c:pt>
                <c:pt idx="13725">
                  <c:v>3.3956690000000003</c:v>
                </c:pt>
                <c:pt idx="13726">
                  <c:v>3.3987450000000003</c:v>
                </c:pt>
                <c:pt idx="13727">
                  <c:v>3.3987450000000003</c:v>
                </c:pt>
                <c:pt idx="13728">
                  <c:v>3.3987450000000003</c:v>
                </c:pt>
                <c:pt idx="13729">
                  <c:v>3.3987450000000003</c:v>
                </c:pt>
                <c:pt idx="13730">
                  <c:v>3.3987450000000003</c:v>
                </c:pt>
                <c:pt idx="13731">
                  <c:v>3.3987450000000003</c:v>
                </c:pt>
                <c:pt idx="13732">
                  <c:v>3.4018210000000004</c:v>
                </c:pt>
                <c:pt idx="13733">
                  <c:v>3.4048970000000005</c:v>
                </c:pt>
                <c:pt idx="13734">
                  <c:v>3.4079720000000004</c:v>
                </c:pt>
                <c:pt idx="13735">
                  <c:v>3.4079720000000004</c:v>
                </c:pt>
                <c:pt idx="13736">
                  <c:v>3.4079720000000004</c:v>
                </c:pt>
                <c:pt idx="13737">
                  <c:v>3.4079720000000004</c:v>
                </c:pt>
                <c:pt idx="13738">
                  <c:v>3.4079720000000004</c:v>
                </c:pt>
                <c:pt idx="13739">
                  <c:v>3.4079720000000004</c:v>
                </c:pt>
                <c:pt idx="13740">
                  <c:v>3.4079720000000004</c:v>
                </c:pt>
                <c:pt idx="13741">
                  <c:v>3.4079720000000004</c:v>
                </c:pt>
                <c:pt idx="13742">
                  <c:v>3.4110480000000005</c:v>
                </c:pt>
                <c:pt idx="13743">
                  <c:v>3.4110480000000005</c:v>
                </c:pt>
                <c:pt idx="13744">
                  <c:v>3.4110480000000005</c:v>
                </c:pt>
                <c:pt idx="13745">
                  <c:v>3.4141239999999997</c:v>
                </c:pt>
                <c:pt idx="13746">
                  <c:v>3.4141239999999997</c:v>
                </c:pt>
                <c:pt idx="13747">
                  <c:v>3.4110480000000005</c:v>
                </c:pt>
                <c:pt idx="13748">
                  <c:v>3.4110480000000005</c:v>
                </c:pt>
                <c:pt idx="13749">
                  <c:v>3.4141239999999997</c:v>
                </c:pt>
                <c:pt idx="13750">
                  <c:v>3.4141239999999997</c:v>
                </c:pt>
                <c:pt idx="13751">
                  <c:v>3.4110480000000005</c:v>
                </c:pt>
                <c:pt idx="13752">
                  <c:v>3.4141239999999997</c:v>
                </c:pt>
                <c:pt idx="13753">
                  <c:v>3.4171999999999998</c:v>
                </c:pt>
                <c:pt idx="13754">
                  <c:v>3.4171999999999998</c:v>
                </c:pt>
                <c:pt idx="13755">
                  <c:v>3.4171999999999998</c:v>
                </c:pt>
                <c:pt idx="13756">
                  <c:v>3.4202759999999999</c:v>
                </c:pt>
                <c:pt idx="13757">
                  <c:v>3.4233509999999998</c:v>
                </c:pt>
                <c:pt idx="13758">
                  <c:v>3.4202759999999999</c:v>
                </c:pt>
                <c:pt idx="13759">
                  <c:v>3.4202759999999999</c:v>
                </c:pt>
                <c:pt idx="13760">
                  <c:v>3.4202759999999999</c:v>
                </c:pt>
                <c:pt idx="13761">
                  <c:v>3.4233509999999998</c:v>
                </c:pt>
                <c:pt idx="13762">
                  <c:v>3.4264269999999999</c:v>
                </c:pt>
                <c:pt idx="13763">
                  <c:v>3.429503</c:v>
                </c:pt>
                <c:pt idx="13764">
                  <c:v>3.429503</c:v>
                </c:pt>
                <c:pt idx="13765">
                  <c:v>3.429503</c:v>
                </c:pt>
                <c:pt idx="13766">
                  <c:v>3.429503</c:v>
                </c:pt>
                <c:pt idx="13767">
                  <c:v>3.429503</c:v>
                </c:pt>
                <c:pt idx="13768">
                  <c:v>3.429503</c:v>
                </c:pt>
                <c:pt idx="13769">
                  <c:v>3.429503</c:v>
                </c:pt>
                <c:pt idx="13770">
                  <c:v>3.429503</c:v>
                </c:pt>
                <c:pt idx="13771">
                  <c:v>3.429503</c:v>
                </c:pt>
                <c:pt idx="13772">
                  <c:v>3.429503</c:v>
                </c:pt>
                <c:pt idx="13773">
                  <c:v>3.432579</c:v>
                </c:pt>
                <c:pt idx="13774">
                  <c:v>3.432579</c:v>
                </c:pt>
                <c:pt idx="13775">
                  <c:v>3.432579</c:v>
                </c:pt>
                <c:pt idx="13776">
                  <c:v>3.432579</c:v>
                </c:pt>
                <c:pt idx="13777">
                  <c:v>3.429503</c:v>
                </c:pt>
                <c:pt idx="13778">
                  <c:v>3.429503</c:v>
                </c:pt>
                <c:pt idx="13779">
                  <c:v>3.432579</c:v>
                </c:pt>
                <c:pt idx="13780">
                  <c:v>3.432579</c:v>
                </c:pt>
                <c:pt idx="13781">
                  <c:v>3.432579</c:v>
                </c:pt>
                <c:pt idx="13782">
                  <c:v>3.432579</c:v>
                </c:pt>
                <c:pt idx="13783">
                  <c:v>3.4356550000000001</c:v>
                </c:pt>
                <c:pt idx="13784">
                  <c:v>3.4356550000000001</c:v>
                </c:pt>
                <c:pt idx="13785">
                  <c:v>3.4356550000000001</c:v>
                </c:pt>
                <c:pt idx="13786">
                  <c:v>3.432579</c:v>
                </c:pt>
                <c:pt idx="13787">
                  <c:v>3.4356550000000001</c:v>
                </c:pt>
                <c:pt idx="13788">
                  <c:v>3.4356550000000001</c:v>
                </c:pt>
                <c:pt idx="13789">
                  <c:v>3.432579</c:v>
                </c:pt>
                <c:pt idx="13790">
                  <c:v>3.4356550000000001</c:v>
                </c:pt>
                <c:pt idx="13791">
                  <c:v>3.4387300000000001</c:v>
                </c:pt>
                <c:pt idx="13792">
                  <c:v>3.4387300000000001</c:v>
                </c:pt>
                <c:pt idx="13793">
                  <c:v>3.4387300000000001</c:v>
                </c:pt>
                <c:pt idx="13794">
                  <c:v>3.4356550000000001</c:v>
                </c:pt>
                <c:pt idx="13795">
                  <c:v>3.4356550000000001</c:v>
                </c:pt>
                <c:pt idx="13796">
                  <c:v>3.432579</c:v>
                </c:pt>
                <c:pt idx="13797">
                  <c:v>3.432579</c:v>
                </c:pt>
                <c:pt idx="13798">
                  <c:v>3.4356550000000001</c:v>
                </c:pt>
                <c:pt idx="13799">
                  <c:v>3.4387300000000001</c:v>
                </c:pt>
                <c:pt idx="13800">
                  <c:v>3.4418060000000001</c:v>
                </c:pt>
                <c:pt idx="13801">
                  <c:v>3.4387300000000001</c:v>
                </c:pt>
                <c:pt idx="13802">
                  <c:v>3.4418060000000001</c:v>
                </c:pt>
                <c:pt idx="13803">
                  <c:v>3.4418060000000001</c:v>
                </c:pt>
                <c:pt idx="13804">
                  <c:v>3.4387300000000001</c:v>
                </c:pt>
                <c:pt idx="13805">
                  <c:v>3.4387300000000001</c:v>
                </c:pt>
                <c:pt idx="13806">
                  <c:v>3.4418060000000001</c:v>
                </c:pt>
                <c:pt idx="13807">
                  <c:v>3.4448810000000001</c:v>
                </c:pt>
                <c:pt idx="13808">
                  <c:v>3.4448810000000001</c:v>
                </c:pt>
                <c:pt idx="13809">
                  <c:v>3.4448810000000001</c:v>
                </c:pt>
                <c:pt idx="13810">
                  <c:v>3.4479580000000003</c:v>
                </c:pt>
                <c:pt idx="13811">
                  <c:v>3.4448810000000001</c:v>
                </c:pt>
                <c:pt idx="13812">
                  <c:v>3.4418060000000001</c:v>
                </c:pt>
                <c:pt idx="13813">
                  <c:v>3.4418060000000001</c:v>
                </c:pt>
                <c:pt idx="13814">
                  <c:v>3.4448810000000001</c:v>
                </c:pt>
                <c:pt idx="13815">
                  <c:v>3.4448810000000001</c:v>
                </c:pt>
                <c:pt idx="13816">
                  <c:v>3.4448810000000001</c:v>
                </c:pt>
                <c:pt idx="13817">
                  <c:v>3.4479580000000003</c:v>
                </c:pt>
                <c:pt idx="13818">
                  <c:v>3.4510340000000004</c:v>
                </c:pt>
                <c:pt idx="13819">
                  <c:v>3.4479580000000003</c:v>
                </c:pt>
                <c:pt idx="13820">
                  <c:v>3.4448810000000001</c:v>
                </c:pt>
                <c:pt idx="13821">
                  <c:v>3.4479580000000003</c:v>
                </c:pt>
                <c:pt idx="13822">
                  <c:v>3.4510340000000004</c:v>
                </c:pt>
                <c:pt idx="13823">
                  <c:v>3.4510340000000004</c:v>
                </c:pt>
                <c:pt idx="13824">
                  <c:v>3.4541090000000003</c:v>
                </c:pt>
                <c:pt idx="13825">
                  <c:v>3.4571850000000004</c:v>
                </c:pt>
                <c:pt idx="13826">
                  <c:v>3.4571850000000004</c:v>
                </c:pt>
                <c:pt idx="13827">
                  <c:v>3.4541090000000003</c:v>
                </c:pt>
                <c:pt idx="13828">
                  <c:v>3.4571850000000004</c:v>
                </c:pt>
                <c:pt idx="13829">
                  <c:v>3.4602600000000003</c:v>
                </c:pt>
                <c:pt idx="13830">
                  <c:v>3.4633370000000006</c:v>
                </c:pt>
                <c:pt idx="13831">
                  <c:v>3.4602600000000003</c:v>
                </c:pt>
                <c:pt idx="13832">
                  <c:v>3.4633370000000006</c:v>
                </c:pt>
                <c:pt idx="13833">
                  <c:v>3.4633370000000006</c:v>
                </c:pt>
                <c:pt idx="13834">
                  <c:v>3.4633370000000006</c:v>
                </c:pt>
                <c:pt idx="13835">
                  <c:v>3.4633370000000006</c:v>
                </c:pt>
                <c:pt idx="13836">
                  <c:v>3.4664129999999997</c:v>
                </c:pt>
                <c:pt idx="13837">
                  <c:v>3.4664129999999997</c:v>
                </c:pt>
                <c:pt idx="13838">
                  <c:v>3.4633370000000006</c:v>
                </c:pt>
                <c:pt idx="13839">
                  <c:v>3.4633370000000006</c:v>
                </c:pt>
                <c:pt idx="13840">
                  <c:v>3.4664129999999997</c:v>
                </c:pt>
                <c:pt idx="13841">
                  <c:v>3.4664129999999997</c:v>
                </c:pt>
                <c:pt idx="13842">
                  <c:v>3.4664129999999997</c:v>
                </c:pt>
                <c:pt idx="13843">
                  <c:v>3.4664129999999997</c:v>
                </c:pt>
                <c:pt idx="13844">
                  <c:v>3.4694879999999997</c:v>
                </c:pt>
                <c:pt idx="13845">
                  <c:v>3.4694879999999997</c:v>
                </c:pt>
                <c:pt idx="13846">
                  <c:v>3.4664129999999997</c:v>
                </c:pt>
                <c:pt idx="13847">
                  <c:v>3.4694879999999997</c:v>
                </c:pt>
                <c:pt idx="13848">
                  <c:v>3.4725639999999998</c:v>
                </c:pt>
                <c:pt idx="13849">
                  <c:v>3.4725639999999998</c:v>
                </c:pt>
                <c:pt idx="13850">
                  <c:v>3.4725639999999998</c:v>
                </c:pt>
                <c:pt idx="13851">
                  <c:v>3.4725639999999998</c:v>
                </c:pt>
                <c:pt idx="13852">
                  <c:v>3.4725639999999998</c:v>
                </c:pt>
                <c:pt idx="13853">
                  <c:v>3.4725639999999998</c:v>
                </c:pt>
                <c:pt idx="13854">
                  <c:v>3.4725639999999998</c:v>
                </c:pt>
                <c:pt idx="13855">
                  <c:v>3.4756399999999998</c:v>
                </c:pt>
                <c:pt idx="13856">
                  <c:v>3.4756399999999998</c:v>
                </c:pt>
                <c:pt idx="13857">
                  <c:v>3.4725639999999998</c:v>
                </c:pt>
                <c:pt idx="13858">
                  <c:v>3.4725639999999998</c:v>
                </c:pt>
                <c:pt idx="13859">
                  <c:v>3.4756399999999998</c:v>
                </c:pt>
                <c:pt idx="13860">
                  <c:v>3.4787159999999999</c:v>
                </c:pt>
                <c:pt idx="13861">
                  <c:v>3.4787159999999999</c:v>
                </c:pt>
                <c:pt idx="13862">
                  <c:v>3.4787159999999999</c:v>
                </c:pt>
                <c:pt idx="13863">
                  <c:v>3.4756399999999998</c:v>
                </c:pt>
                <c:pt idx="13864">
                  <c:v>3.4787159999999999</c:v>
                </c:pt>
                <c:pt idx="13865">
                  <c:v>3.4756399999999998</c:v>
                </c:pt>
                <c:pt idx="13866">
                  <c:v>3.4756399999999998</c:v>
                </c:pt>
                <c:pt idx="13867">
                  <c:v>3.4787159999999999</c:v>
                </c:pt>
                <c:pt idx="13868">
                  <c:v>3.481792</c:v>
                </c:pt>
                <c:pt idx="13869">
                  <c:v>3.481792</c:v>
                </c:pt>
                <c:pt idx="13870">
                  <c:v>3.481792</c:v>
                </c:pt>
                <c:pt idx="13871">
                  <c:v>3.481792</c:v>
                </c:pt>
                <c:pt idx="13872">
                  <c:v>3.481792</c:v>
                </c:pt>
                <c:pt idx="13873">
                  <c:v>3.4787159999999999</c:v>
                </c:pt>
                <c:pt idx="13874">
                  <c:v>3.4787159999999999</c:v>
                </c:pt>
                <c:pt idx="13875">
                  <c:v>3.481792</c:v>
                </c:pt>
                <c:pt idx="13876">
                  <c:v>3.4787159999999999</c:v>
                </c:pt>
                <c:pt idx="13877">
                  <c:v>3.4787159999999999</c:v>
                </c:pt>
                <c:pt idx="13878">
                  <c:v>3.481792</c:v>
                </c:pt>
                <c:pt idx="13879">
                  <c:v>3.4848669999999999</c:v>
                </c:pt>
                <c:pt idx="13880">
                  <c:v>3.4848669999999999</c:v>
                </c:pt>
                <c:pt idx="13881">
                  <c:v>3.487943</c:v>
                </c:pt>
                <c:pt idx="13882">
                  <c:v>3.4910190000000001</c:v>
                </c:pt>
                <c:pt idx="13883">
                  <c:v>3.4910190000000001</c:v>
                </c:pt>
                <c:pt idx="13884">
                  <c:v>3.4910190000000001</c:v>
                </c:pt>
                <c:pt idx="13885">
                  <c:v>3.494094</c:v>
                </c:pt>
                <c:pt idx="13886">
                  <c:v>3.4971700000000001</c:v>
                </c:pt>
                <c:pt idx="13887">
                  <c:v>3.4971700000000001</c:v>
                </c:pt>
                <c:pt idx="13888">
                  <c:v>3.4971700000000001</c:v>
                </c:pt>
                <c:pt idx="13889">
                  <c:v>3.5002460000000002</c:v>
                </c:pt>
                <c:pt idx="13890">
                  <c:v>3.5033220000000003</c:v>
                </c:pt>
                <c:pt idx="13891">
                  <c:v>3.5033220000000003</c:v>
                </c:pt>
                <c:pt idx="13892">
                  <c:v>3.5033220000000003</c:v>
                </c:pt>
                <c:pt idx="13893">
                  <c:v>3.5033220000000003</c:v>
                </c:pt>
                <c:pt idx="13894">
                  <c:v>3.5063980000000003</c:v>
                </c:pt>
                <c:pt idx="13895">
                  <c:v>3.5033220000000003</c:v>
                </c:pt>
                <c:pt idx="13896">
                  <c:v>3.5063980000000003</c:v>
                </c:pt>
                <c:pt idx="13897">
                  <c:v>3.5094730000000003</c:v>
                </c:pt>
                <c:pt idx="13898">
                  <c:v>3.5094730000000003</c:v>
                </c:pt>
                <c:pt idx="13899">
                  <c:v>3.5125490000000004</c:v>
                </c:pt>
                <c:pt idx="13900">
                  <c:v>3.5094730000000003</c:v>
                </c:pt>
                <c:pt idx="13901">
                  <c:v>3.5125490000000004</c:v>
                </c:pt>
                <c:pt idx="13902">
                  <c:v>3.5156250000000004</c:v>
                </c:pt>
                <c:pt idx="13903">
                  <c:v>3.5156250000000004</c:v>
                </c:pt>
                <c:pt idx="13904">
                  <c:v>3.5125490000000004</c:v>
                </c:pt>
                <c:pt idx="13905">
                  <c:v>3.5156250000000004</c:v>
                </c:pt>
                <c:pt idx="13906">
                  <c:v>3.5156250000000004</c:v>
                </c:pt>
                <c:pt idx="13907">
                  <c:v>3.5156250000000004</c:v>
                </c:pt>
                <c:pt idx="13908">
                  <c:v>3.5187010000000005</c:v>
                </c:pt>
                <c:pt idx="13909">
                  <c:v>3.5187010000000005</c:v>
                </c:pt>
                <c:pt idx="13910">
                  <c:v>3.5187010000000005</c:v>
                </c:pt>
                <c:pt idx="13911">
                  <c:v>3.5187010000000005</c:v>
                </c:pt>
                <c:pt idx="13912">
                  <c:v>3.5187010000000005</c:v>
                </c:pt>
                <c:pt idx="13913">
                  <c:v>3.5217769999999997</c:v>
                </c:pt>
                <c:pt idx="13914">
                  <c:v>3.5187010000000005</c:v>
                </c:pt>
                <c:pt idx="13915">
                  <c:v>3.5187010000000005</c:v>
                </c:pt>
                <c:pt idx="13916">
                  <c:v>3.5217769999999997</c:v>
                </c:pt>
                <c:pt idx="13917">
                  <c:v>3.5217769999999997</c:v>
                </c:pt>
                <c:pt idx="13918">
                  <c:v>3.5217769999999997</c:v>
                </c:pt>
                <c:pt idx="13919">
                  <c:v>3.5248520000000005</c:v>
                </c:pt>
                <c:pt idx="13920">
                  <c:v>3.5248520000000005</c:v>
                </c:pt>
                <c:pt idx="13921">
                  <c:v>3.5217769999999997</c:v>
                </c:pt>
                <c:pt idx="13922">
                  <c:v>3.5217769999999997</c:v>
                </c:pt>
                <c:pt idx="13923">
                  <c:v>3.5217769999999997</c:v>
                </c:pt>
                <c:pt idx="13924">
                  <c:v>3.5217769999999997</c:v>
                </c:pt>
                <c:pt idx="13925">
                  <c:v>3.5187010000000005</c:v>
                </c:pt>
                <c:pt idx="13926">
                  <c:v>3.5187010000000005</c:v>
                </c:pt>
                <c:pt idx="13927">
                  <c:v>3.5187010000000005</c:v>
                </c:pt>
                <c:pt idx="13928">
                  <c:v>3.5217769999999997</c:v>
                </c:pt>
                <c:pt idx="13929">
                  <c:v>3.5217769999999997</c:v>
                </c:pt>
                <c:pt idx="13930">
                  <c:v>3.5187010000000005</c:v>
                </c:pt>
                <c:pt idx="13931">
                  <c:v>3.5217769999999997</c:v>
                </c:pt>
                <c:pt idx="13932">
                  <c:v>3.5248520000000005</c:v>
                </c:pt>
                <c:pt idx="13933">
                  <c:v>3.5248520000000005</c:v>
                </c:pt>
                <c:pt idx="13934">
                  <c:v>3.5248520000000005</c:v>
                </c:pt>
                <c:pt idx="13935">
                  <c:v>3.5279279999999997</c:v>
                </c:pt>
                <c:pt idx="13936">
                  <c:v>3.5310039999999998</c:v>
                </c:pt>
                <c:pt idx="13937">
                  <c:v>3.5310039999999998</c:v>
                </c:pt>
                <c:pt idx="13938">
                  <c:v>3.5279279999999997</c:v>
                </c:pt>
                <c:pt idx="13939">
                  <c:v>3.5279279999999997</c:v>
                </c:pt>
                <c:pt idx="13940">
                  <c:v>3.5279279999999997</c:v>
                </c:pt>
                <c:pt idx="13941">
                  <c:v>3.5279279999999997</c:v>
                </c:pt>
                <c:pt idx="13942">
                  <c:v>3.5310039999999998</c:v>
                </c:pt>
                <c:pt idx="13943">
                  <c:v>3.5310039999999998</c:v>
                </c:pt>
                <c:pt idx="13944">
                  <c:v>3.5310039999999998</c:v>
                </c:pt>
                <c:pt idx="13945">
                  <c:v>3.5340799999999999</c:v>
                </c:pt>
                <c:pt idx="13946">
                  <c:v>3.537156</c:v>
                </c:pt>
                <c:pt idx="13947">
                  <c:v>3.537156</c:v>
                </c:pt>
                <c:pt idx="13948">
                  <c:v>3.537156</c:v>
                </c:pt>
                <c:pt idx="13949">
                  <c:v>3.537156</c:v>
                </c:pt>
                <c:pt idx="13950">
                  <c:v>3.5402309999999999</c:v>
                </c:pt>
                <c:pt idx="13951">
                  <c:v>3.543307</c:v>
                </c:pt>
                <c:pt idx="13952">
                  <c:v>3.543307</c:v>
                </c:pt>
                <c:pt idx="13953">
                  <c:v>3.543307</c:v>
                </c:pt>
                <c:pt idx="13954">
                  <c:v>3.5463830000000001</c:v>
                </c:pt>
                <c:pt idx="13955">
                  <c:v>3.5463830000000001</c:v>
                </c:pt>
                <c:pt idx="13956">
                  <c:v>3.5463830000000001</c:v>
                </c:pt>
                <c:pt idx="13957">
                  <c:v>3.543307</c:v>
                </c:pt>
                <c:pt idx="13958">
                  <c:v>3.5463830000000001</c:v>
                </c:pt>
                <c:pt idx="13959">
                  <c:v>3.5494590000000001</c:v>
                </c:pt>
                <c:pt idx="13960">
                  <c:v>3.5494590000000001</c:v>
                </c:pt>
                <c:pt idx="13961">
                  <c:v>3.5463830000000001</c:v>
                </c:pt>
                <c:pt idx="13962">
                  <c:v>3.5494590000000001</c:v>
                </c:pt>
                <c:pt idx="13963">
                  <c:v>3.5525350000000002</c:v>
                </c:pt>
                <c:pt idx="13964">
                  <c:v>3.5494590000000001</c:v>
                </c:pt>
                <c:pt idx="13965">
                  <c:v>3.5463830000000001</c:v>
                </c:pt>
                <c:pt idx="13966">
                  <c:v>3.5463830000000001</c:v>
                </c:pt>
                <c:pt idx="13967">
                  <c:v>3.5494590000000001</c:v>
                </c:pt>
                <c:pt idx="13968">
                  <c:v>3.5463830000000001</c:v>
                </c:pt>
                <c:pt idx="13969">
                  <c:v>3.5494590000000001</c:v>
                </c:pt>
                <c:pt idx="13970">
                  <c:v>3.5525350000000002</c:v>
                </c:pt>
                <c:pt idx="13971">
                  <c:v>3.5525350000000002</c:v>
                </c:pt>
                <c:pt idx="13972">
                  <c:v>3.5525350000000002</c:v>
                </c:pt>
                <c:pt idx="13973">
                  <c:v>3.5525350000000002</c:v>
                </c:pt>
                <c:pt idx="13974">
                  <c:v>3.5556100000000002</c:v>
                </c:pt>
                <c:pt idx="13975">
                  <c:v>3.5556100000000002</c:v>
                </c:pt>
                <c:pt idx="13976">
                  <c:v>3.5556100000000002</c:v>
                </c:pt>
                <c:pt idx="13977">
                  <c:v>3.5586860000000002</c:v>
                </c:pt>
                <c:pt idx="13978">
                  <c:v>3.5586860000000002</c:v>
                </c:pt>
                <c:pt idx="13979">
                  <c:v>3.5586860000000002</c:v>
                </c:pt>
                <c:pt idx="13980">
                  <c:v>3.5586860000000002</c:v>
                </c:pt>
                <c:pt idx="13981">
                  <c:v>3.5586860000000002</c:v>
                </c:pt>
                <c:pt idx="13982">
                  <c:v>3.5586860000000002</c:v>
                </c:pt>
                <c:pt idx="13983">
                  <c:v>3.5556100000000002</c:v>
                </c:pt>
                <c:pt idx="13984">
                  <c:v>3.5556100000000002</c:v>
                </c:pt>
                <c:pt idx="13985">
                  <c:v>3.5586860000000002</c:v>
                </c:pt>
                <c:pt idx="13986">
                  <c:v>3.5586860000000002</c:v>
                </c:pt>
                <c:pt idx="13987">
                  <c:v>3.5586860000000002</c:v>
                </c:pt>
                <c:pt idx="13988">
                  <c:v>3.5586860000000002</c:v>
                </c:pt>
                <c:pt idx="13989">
                  <c:v>3.5586860000000002</c:v>
                </c:pt>
                <c:pt idx="13990">
                  <c:v>3.5586860000000002</c:v>
                </c:pt>
                <c:pt idx="13991">
                  <c:v>3.5586860000000002</c:v>
                </c:pt>
                <c:pt idx="13992">
                  <c:v>3.5617620000000003</c:v>
                </c:pt>
                <c:pt idx="13993">
                  <c:v>3.5648370000000003</c:v>
                </c:pt>
                <c:pt idx="13994">
                  <c:v>3.5617620000000003</c:v>
                </c:pt>
                <c:pt idx="13995">
                  <c:v>3.5617620000000003</c:v>
                </c:pt>
                <c:pt idx="13996">
                  <c:v>3.5617620000000003</c:v>
                </c:pt>
                <c:pt idx="13997">
                  <c:v>3.5617620000000003</c:v>
                </c:pt>
                <c:pt idx="13998">
                  <c:v>3.5617620000000003</c:v>
                </c:pt>
                <c:pt idx="13999">
                  <c:v>3.5648370000000003</c:v>
                </c:pt>
                <c:pt idx="14000">
                  <c:v>3.5679140000000005</c:v>
                </c:pt>
                <c:pt idx="14001">
                  <c:v>3.5679140000000005</c:v>
                </c:pt>
                <c:pt idx="14002">
                  <c:v>3.5679140000000005</c:v>
                </c:pt>
                <c:pt idx="14003">
                  <c:v>3.5709890000000004</c:v>
                </c:pt>
                <c:pt idx="14004">
                  <c:v>3.5679140000000005</c:v>
                </c:pt>
                <c:pt idx="14005">
                  <c:v>3.5679140000000005</c:v>
                </c:pt>
                <c:pt idx="14006">
                  <c:v>3.5679140000000005</c:v>
                </c:pt>
                <c:pt idx="14007">
                  <c:v>3.5709890000000004</c:v>
                </c:pt>
                <c:pt idx="14008">
                  <c:v>3.5709890000000004</c:v>
                </c:pt>
                <c:pt idx="14009">
                  <c:v>3.5679140000000005</c:v>
                </c:pt>
                <c:pt idx="14010">
                  <c:v>3.5709890000000004</c:v>
                </c:pt>
                <c:pt idx="14011">
                  <c:v>3.5740650000000005</c:v>
                </c:pt>
                <c:pt idx="14012">
                  <c:v>3.5740650000000005</c:v>
                </c:pt>
                <c:pt idx="14013">
                  <c:v>3.5709890000000004</c:v>
                </c:pt>
                <c:pt idx="14014">
                  <c:v>3.5740650000000005</c:v>
                </c:pt>
                <c:pt idx="14015">
                  <c:v>3.5740650000000005</c:v>
                </c:pt>
                <c:pt idx="14016">
                  <c:v>3.5740650000000005</c:v>
                </c:pt>
                <c:pt idx="14017">
                  <c:v>3.5740650000000005</c:v>
                </c:pt>
                <c:pt idx="14018">
                  <c:v>3.5740650000000005</c:v>
                </c:pt>
                <c:pt idx="14019">
                  <c:v>3.5740650000000005</c:v>
                </c:pt>
                <c:pt idx="14020">
                  <c:v>3.5771410000000006</c:v>
                </c:pt>
                <c:pt idx="14021">
                  <c:v>3.5771410000000006</c:v>
                </c:pt>
                <c:pt idx="14022">
                  <c:v>3.5771410000000006</c:v>
                </c:pt>
                <c:pt idx="14023">
                  <c:v>3.5771410000000006</c:v>
                </c:pt>
                <c:pt idx="14024">
                  <c:v>3.5771410000000006</c:v>
                </c:pt>
                <c:pt idx="14025">
                  <c:v>3.5771410000000006</c:v>
                </c:pt>
                <c:pt idx="14026">
                  <c:v>3.5771410000000006</c:v>
                </c:pt>
                <c:pt idx="14027">
                  <c:v>3.5771410000000006</c:v>
                </c:pt>
                <c:pt idx="14028">
                  <c:v>3.5802160000000005</c:v>
                </c:pt>
                <c:pt idx="14029">
                  <c:v>3.5771410000000006</c:v>
                </c:pt>
                <c:pt idx="14030">
                  <c:v>3.5771410000000006</c:v>
                </c:pt>
                <c:pt idx="14031">
                  <c:v>3.5802160000000005</c:v>
                </c:pt>
                <c:pt idx="14032">
                  <c:v>3.5771410000000006</c:v>
                </c:pt>
                <c:pt idx="14033">
                  <c:v>3.5802160000000005</c:v>
                </c:pt>
                <c:pt idx="14034">
                  <c:v>3.5832929999999998</c:v>
                </c:pt>
                <c:pt idx="14035">
                  <c:v>3.5832929999999998</c:v>
                </c:pt>
                <c:pt idx="14036">
                  <c:v>3.5832929999999998</c:v>
                </c:pt>
                <c:pt idx="14037">
                  <c:v>3.5832929999999998</c:v>
                </c:pt>
                <c:pt idx="14038">
                  <c:v>3.5832929999999998</c:v>
                </c:pt>
                <c:pt idx="14039">
                  <c:v>3.5832929999999998</c:v>
                </c:pt>
                <c:pt idx="14040">
                  <c:v>3.5832929999999998</c:v>
                </c:pt>
                <c:pt idx="14041">
                  <c:v>3.5832929999999998</c:v>
                </c:pt>
                <c:pt idx="14042">
                  <c:v>3.5863679999999998</c:v>
                </c:pt>
                <c:pt idx="14043">
                  <c:v>3.5863679999999998</c:v>
                </c:pt>
                <c:pt idx="14044">
                  <c:v>3.5863679999999998</c:v>
                </c:pt>
                <c:pt idx="14045">
                  <c:v>3.5894439999999999</c:v>
                </c:pt>
                <c:pt idx="14046">
                  <c:v>3.5894439999999999</c:v>
                </c:pt>
                <c:pt idx="14047">
                  <c:v>3.5894439999999999</c:v>
                </c:pt>
                <c:pt idx="14048">
                  <c:v>3.5894439999999999</c:v>
                </c:pt>
                <c:pt idx="14049">
                  <c:v>3.5925199999999999</c:v>
                </c:pt>
                <c:pt idx="14050">
                  <c:v>3.5955949999999999</c:v>
                </c:pt>
                <c:pt idx="14051">
                  <c:v>3.5955949999999999</c:v>
                </c:pt>
                <c:pt idx="14052">
                  <c:v>3.598671</c:v>
                </c:pt>
                <c:pt idx="14053">
                  <c:v>3.598671</c:v>
                </c:pt>
                <c:pt idx="14054">
                  <c:v>3.598671</c:v>
                </c:pt>
                <c:pt idx="14055">
                  <c:v>3.598671</c:v>
                </c:pt>
                <c:pt idx="14056">
                  <c:v>3.598671</c:v>
                </c:pt>
                <c:pt idx="14057">
                  <c:v>3.598671</c:v>
                </c:pt>
                <c:pt idx="14058">
                  <c:v>3.598671</c:v>
                </c:pt>
                <c:pt idx="14059">
                  <c:v>3.598671</c:v>
                </c:pt>
                <c:pt idx="14060">
                  <c:v>3.601747</c:v>
                </c:pt>
                <c:pt idx="14061">
                  <c:v>3.601747</c:v>
                </c:pt>
                <c:pt idx="14062">
                  <c:v>3.598671</c:v>
                </c:pt>
                <c:pt idx="14063">
                  <c:v>3.598671</c:v>
                </c:pt>
                <c:pt idx="14064">
                  <c:v>3.598671</c:v>
                </c:pt>
                <c:pt idx="14065">
                  <c:v>3.598671</c:v>
                </c:pt>
                <c:pt idx="14066">
                  <c:v>3.5955949999999999</c:v>
                </c:pt>
                <c:pt idx="14067">
                  <c:v>3.598671</c:v>
                </c:pt>
                <c:pt idx="14068">
                  <c:v>3.601747</c:v>
                </c:pt>
                <c:pt idx="14069">
                  <c:v>3.601747</c:v>
                </c:pt>
                <c:pt idx="14070">
                  <c:v>3.601747</c:v>
                </c:pt>
                <c:pt idx="14071">
                  <c:v>3.6048230000000001</c:v>
                </c:pt>
                <c:pt idx="14072">
                  <c:v>3.6048230000000001</c:v>
                </c:pt>
                <c:pt idx="14073">
                  <c:v>3.6048230000000001</c:v>
                </c:pt>
                <c:pt idx="14074">
                  <c:v>3.6048230000000001</c:v>
                </c:pt>
                <c:pt idx="14075">
                  <c:v>3.6078990000000002</c:v>
                </c:pt>
                <c:pt idx="14076">
                  <c:v>3.6109740000000001</c:v>
                </c:pt>
                <c:pt idx="14077">
                  <c:v>3.6109740000000001</c:v>
                </c:pt>
                <c:pt idx="14078">
                  <c:v>3.6109740000000001</c:v>
                </c:pt>
                <c:pt idx="14079">
                  <c:v>3.6109740000000001</c:v>
                </c:pt>
                <c:pt idx="14080">
                  <c:v>3.6109740000000001</c:v>
                </c:pt>
                <c:pt idx="14081">
                  <c:v>3.6109740000000001</c:v>
                </c:pt>
                <c:pt idx="14082">
                  <c:v>3.6109740000000001</c:v>
                </c:pt>
                <c:pt idx="14083">
                  <c:v>3.6140500000000002</c:v>
                </c:pt>
                <c:pt idx="14084">
                  <c:v>3.6109740000000001</c:v>
                </c:pt>
                <c:pt idx="14085">
                  <c:v>3.6109740000000001</c:v>
                </c:pt>
                <c:pt idx="14086">
                  <c:v>3.6109740000000001</c:v>
                </c:pt>
                <c:pt idx="14087">
                  <c:v>3.6140500000000002</c:v>
                </c:pt>
                <c:pt idx="14088">
                  <c:v>3.6140500000000002</c:v>
                </c:pt>
                <c:pt idx="14089">
                  <c:v>3.6140500000000002</c:v>
                </c:pt>
                <c:pt idx="14090">
                  <c:v>3.6109740000000001</c:v>
                </c:pt>
                <c:pt idx="14091">
                  <c:v>3.6109740000000001</c:v>
                </c:pt>
                <c:pt idx="14092">
                  <c:v>3.6109740000000001</c:v>
                </c:pt>
                <c:pt idx="14093">
                  <c:v>3.6078990000000002</c:v>
                </c:pt>
                <c:pt idx="14094">
                  <c:v>3.6109740000000001</c:v>
                </c:pt>
                <c:pt idx="14095">
                  <c:v>3.6078990000000002</c:v>
                </c:pt>
                <c:pt idx="14096">
                  <c:v>3.6078990000000002</c:v>
                </c:pt>
                <c:pt idx="14097">
                  <c:v>3.6078990000000002</c:v>
                </c:pt>
                <c:pt idx="14098">
                  <c:v>3.6109740000000001</c:v>
                </c:pt>
                <c:pt idx="14099">
                  <c:v>3.6109740000000001</c:v>
                </c:pt>
                <c:pt idx="14100">
                  <c:v>3.6078990000000002</c:v>
                </c:pt>
                <c:pt idx="14101">
                  <c:v>3.6078990000000002</c:v>
                </c:pt>
                <c:pt idx="14102">
                  <c:v>3.6109740000000001</c:v>
                </c:pt>
                <c:pt idx="14103">
                  <c:v>3.6109740000000001</c:v>
                </c:pt>
                <c:pt idx="14104">
                  <c:v>3.6109740000000001</c:v>
                </c:pt>
                <c:pt idx="14105">
                  <c:v>3.6140500000000002</c:v>
                </c:pt>
                <c:pt idx="14106">
                  <c:v>3.6171260000000003</c:v>
                </c:pt>
                <c:pt idx="14107">
                  <c:v>3.6171260000000003</c:v>
                </c:pt>
                <c:pt idx="14108">
                  <c:v>3.6171260000000003</c:v>
                </c:pt>
                <c:pt idx="14109">
                  <c:v>3.6171260000000003</c:v>
                </c:pt>
                <c:pt idx="14110">
                  <c:v>3.6202020000000004</c:v>
                </c:pt>
                <c:pt idx="14111">
                  <c:v>3.6202020000000004</c:v>
                </c:pt>
                <c:pt idx="14112">
                  <c:v>3.6202020000000004</c:v>
                </c:pt>
                <c:pt idx="14113">
                  <c:v>3.6232780000000004</c:v>
                </c:pt>
                <c:pt idx="14114">
                  <c:v>3.6263530000000004</c:v>
                </c:pt>
                <c:pt idx="14115">
                  <c:v>3.6232780000000004</c:v>
                </c:pt>
                <c:pt idx="14116">
                  <c:v>3.6232780000000004</c:v>
                </c:pt>
                <c:pt idx="14117">
                  <c:v>3.6232780000000004</c:v>
                </c:pt>
                <c:pt idx="14118">
                  <c:v>3.6232780000000004</c:v>
                </c:pt>
                <c:pt idx="14119">
                  <c:v>3.6263530000000004</c:v>
                </c:pt>
                <c:pt idx="14120">
                  <c:v>3.6263530000000004</c:v>
                </c:pt>
                <c:pt idx="14121">
                  <c:v>3.6263530000000004</c:v>
                </c:pt>
                <c:pt idx="14122">
                  <c:v>3.6263530000000004</c:v>
                </c:pt>
                <c:pt idx="14123">
                  <c:v>3.6263530000000004</c:v>
                </c:pt>
                <c:pt idx="14124">
                  <c:v>3.6263530000000004</c:v>
                </c:pt>
                <c:pt idx="14125">
                  <c:v>3.6263530000000004</c:v>
                </c:pt>
                <c:pt idx="14126">
                  <c:v>3.6294290000000005</c:v>
                </c:pt>
                <c:pt idx="14127">
                  <c:v>3.6325050000000005</c:v>
                </c:pt>
                <c:pt idx="14128">
                  <c:v>3.6325050000000005</c:v>
                </c:pt>
                <c:pt idx="14129">
                  <c:v>3.6355809999999997</c:v>
                </c:pt>
                <c:pt idx="14130">
                  <c:v>3.6355809999999997</c:v>
                </c:pt>
                <c:pt idx="14131">
                  <c:v>3.6355809999999997</c:v>
                </c:pt>
                <c:pt idx="14132">
                  <c:v>3.6355809999999997</c:v>
                </c:pt>
                <c:pt idx="14133">
                  <c:v>3.6355809999999997</c:v>
                </c:pt>
                <c:pt idx="14134">
                  <c:v>3.6325050000000005</c:v>
                </c:pt>
                <c:pt idx="14135">
                  <c:v>3.6294290000000005</c:v>
                </c:pt>
                <c:pt idx="14136">
                  <c:v>3.6294290000000005</c:v>
                </c:pt>
                <c:pt idx="14137">
                  <c:v>3.6294290000000005</c:v>
                </c:pt>
                <c:pt idx="14138">
                  <c:v>3.6263530000000004</c:v>
                </c:pt>
                <c:pt idx="14139">
                  <c:v>3.6263530000000004</c:v>
                </c:pt>
                <c:pt idx="14140">
                  <c:v>3.6263530000000004</c:v>
                </c:pt>
                <c:pt idx="14141">
                  <c:v>3.6263530000000004</c:v>
                </c:pt>
                <c:pt idx="14142">
                  <c:v>3.6263530000000004</c:v>
                </c:pt>
                <c:pt idx="14143">
                  <c:v>3.6263530000000004</c:v>
                </c:pt>
                <c:pt idx="14144">
                  <c:v>3.6263530000000004</c:v>
                </c:pt>
                <c:pt idx="14145">
                  <c:v>3.6263530000000004</c:v>
                </c:pt>
                <c:pt idx="14146">
                  <c:v>3.6263530000000004</c:v>
                </c:pt>
                <c:pt idx="14147">
                  <c:v>3.6263530000000004</c:v>
                </c:pt>
                <c:pt idx="14148">
                  <c:v>3.6294290000000005</c:v>
                </c:pt>
                <c:pt idx="14149">
                  <c:v>3.6294290000000005</c:v>
                </c:pt>
                <c:pt idx="14150">
                  <c:v>3.6294290000000005</c:v>
                </c:pt>
                <c:pt idx="14151">
                  <c:v>3.6325050000000005</c:v>
                </c:pt>
                <c:pt idx="14152">
                  <c:v>3.6325050000000005</c:v>
                </c:pt>
                <c:pt idx="14153">
                  <c:v>3.6325050000000005</c:v>
                </c:pt>
                <c:pt idx="14154">
                  <c:v>3.6294290000000005</c:v>
                </c:pt>
                <c:pt idx="14155">
                  <c:v>3.6294290000000005</c:v>
                </c:pt>
                <c:pt idx="14156">
                  <c:v>3.6325050000000005</c:v>
                </c:pt>
                <c:pt idx="14157">
                  <c:v>3.6325050000000005</c:v>
                </c:pt>
                <c:pt idx="14158">
                  <c:v>3.6325050000000005</c:v>
                </c:pt>
                <c:pt idx="14159">
                  <c:v>3.6355809999999997</c:v>
                </c:pt>
                <c:pt idx="14160">
                  <c:v>3.6386560000000006</c:v>
                </c:pt>
                <c:pt idx="14161">
                  <c:v>3.6386560000000006</c:v>
                </c:pt>
                <c:pt idx="14162">
                  <c:v>3.6386560000000006</c:v>
                </c:pt>
                <c:pt idx="14163">
                  <c:v>3.6417319999999997</c:v>
                </c:pt>
                <c:pt idx="14164">
                  <c:v>3.6417319999999997</c:v>
                </c:pt>
                <c:pt idx="14165">
                  <c:v>3.6386560000000006</c:v>
                </c:pt>
                <c:pt idx="14166">
                  <c:v>3.6417319999999997</c:v>
                </c:pt>
                <c:pt idx="14167">
                  <c:v>3.6448079999999998</c:v>
                </c:pt>
                <c:pt idx="14168">
                  <c:v>3.6478839999999999</c:v>
                </c:pt>
                <c:pt idx="14169">
                  <c:v>3.6448079999999998</c:v>
                </c:pt>
                <c:pt idx="14170">
                  <c:v>3.6478839999999999</c:v>
                </c:pt>
                <c:pt idx="14171">
                  <c:v>3.6478839999999999</c:v>
                </c:pt>
                <c:pt idx="14172">
                  <c:v>3.6448079999999998</c:v>
                </c:pt>
                <c:pt idx="14173">
                  <c:v>3.6417319999999997</c:v>
                </c:pt>
                <c:pt idx="14174">
                  <c:v>3.6417319999999997</c:v>
                </c:pt>
                <c:pt idx="14175">
                  <c:v>3.6417319999999997</c:v>
                </c:pt>
                <c:pt idx="14176">
                  <c:v>3.6417319999999997</c:v>
                </c:pt>
                <c:pt idx="14177">
                  <c:v>3.6448079999999998</c:v>
                </c:pt>
                <c:pt idx="14178">
                  <c:v>3.6448079999999998</c:v>
                </c:pt>
                <c:pt idx="14179">
                  <c:v>3.6478839999999999</c:v>
                </c:pt>
                <c:pt idx="14180">
                  <c:v>3.6478839999999999</c:v>
                </c:pt>
                <c:pt idx="14181">
                  <c:v>3.65096</c:v>
                </c:pt>
                <c:pt idx="14182">
                  <c:v>3.65096</c:v>
                </c:pt>
                <c:pt idx="14183">
                  <c:v>3.65096</c:v>
                </c:pt>
                <c:pt idx="14184">
                  <c:v>3.65096</c:v>
                </c:pt>
                <c:pt idx="14185">
                  <c:v>3.65096</c:v>
                </c:pt>
                <c:pt idx="14186">
                  <c:v>3.6540349999999999</c:v>
                </c:pt>
                <c:pt idx="14187">
                  <c:v>3.6540349999999999</c:v>
                </c:pt>
                <c:pt idx="14188">
                  <c:v>3.6540349999999999</c:v>
                </c:pt>
                <c:pt idx="14189">
                  <c:v>3.6540349999999999</c:v>
                </c:pt>
                <c:pt idx="14190">
                  <c:v>3.6540349999999999</c:v>
                </c:pt>
                <c:pt idx="14191">
                  <c:v>3.6540349999999999</c:v>
                </c:pt>
                <c:pt idx="14192">
                  <c:v>3.6540349999999999</c:v>
                </c:pt>
                <c:pt idx="14193">
                  <c:v>3.6571120000000001</c:v>
                </c:pt>
                <c:pt idx="14194">
                  <c:v>3.6601870000000001</c:v>
                </c:pt>
                <c:pt idx="14195">
                  <c:v>3.6601870000000001</c:v>
                </c:pt>
                <c:pt idx="14196">
                  <c:v>3.6571120000000001</c:v>
                </c:pt>
                <c:pt idx="14197">
                  <c:v>3.6571120000000001</c:v>
                </c:pt>
                <c:pt idx="14198">
                  <c:v>3.6571120000000001</c:v>
                </c:pt>
                <c:pt idx="14199">
                  <c:v>3.6571120000000001</c:v>
                </c:pt>
                <c:pt idx="14200">
                  <c:v>3.6571120000000001</c:v>
                </c:pt>
                <c:pt idx="14201">
                  <c:v>3.6571120000000001</c:v>
                </c:pt>
                <c:pt idx="14202">
                  <c:v>3.6571120000000001</c:v>
                </c:pt>
                <c:pt idx="14203">
                  <c:v>3.6571120000000001</c:v>
                </c:pt>
                <c:pt idx="14204">
                  <c:v>3.6571120000000001</c:v>
                </c:pt>
                <c:pt idx="14205">
                  <c:v>3.6601870000000001</c:v>
                </c:pt>
                <c:pt idx="14206">
                  <c:v>3.6601870000000001</c:v>
                </c:pt>
                <c:pt idx="14207">
                  <c:v>3.6601870000000001</c:v>
                </c:pt>
                <c:pt idx="14208">
                  <c:v>3.6601870000000001</c:v>
                </c:pt>
                <c:pt idx="14209">
                  <c:v>3.6632630000000002</c:v>
                </c:pt>
                <c:pt idx="14210">
                  <c:v>3.6632630000000002</c:v>
                </c:pt>
                <c:pt idx="14211">
                  <c:v>3.6632630000000002</c:v>
                </c:pt>
                <c:pt idx="14212">
                  <c:v>3.6632630000000002</c:v>
                </c:pt>
                <c:pt idx="14213">
                  <c:v>3.6663380000000001</c:v>
                </c:pt>
                <c:pt idx="14214">
                  <c:v>3.6663380000000001</c:v>
                </c:pt>
                <c:pt idx="14215">
                  <c:v>3.6632630000000002</c:v>
                </c:pt>
                <c:pt idx="14216">
                  <c:v>3.6632630000000002</c:v>
                </c:pt>
                <c:pt idx="14217">
                  <c:v>3.6663380000000001</c:v>
                </c:pt>
                <c:pt idx="14218">
                  <c:v>3.6663380000000001</c:v>
                </c:pt>
                <c:pt idx="14219">
                  <c:v>3.6663380000000001</c:v>
                </c:pt>
                <c:pt idx="14220">
                  <c:v>3.6694140000000002</c:v>
                </c:pt>
                <c:pt idx="14221">
                  <c:v>3.6724910000000004</c:v>
                </c:pt>
                <c:pt idx="14222">
                  <c:v>3.6694140000000002</c:v>
                </c:pt>
                <c:pt idx="14223">
                  <c:v>3.6663380000000001</c:v>
                </c:pt>
                <c:pt idx="14224">
                  <c:v>3.6724910000000004</c:v>
                </c:pt>
                <c:pt idx="14225">
                  <c:v>3.6724910000000004</c:v>
                </c:pt>
                <c:pt idx="14226">
                  <c:v>3.6694140000000002</c:v>
                </c:pt>
                <c:pt idx="14227">
                  <c:v>3.6694140000000002</c:v>
                </c:pt>
                <c:pt idx="14228">
                  <c:v>3.6694140000000002</c:v>
                </c:pt>
                <c:pt idx="14229">
                  <c:v>3.6694140000000002</c:v>
                </c:pt>
                <c:pt idx="14230">
                  <c:v>3.6663380000000001</c:v>
                </c:pt>
                <c:pt idx="14231">
                  <c:v>3.6663380000000001</c:v>
                </c:pt>
                <c:pt idx="14232">
                  <c:v>3.6663380000000001</c:v>
                </c:pt>
                <c:pt idx="14233">
                  <c:v>3.6663380000000001</c:v>
                </c:pt>
                <c:pt idx="14234">
                  <c:v>3.6663380000000001</c:v>
                </c:pt>
                <c:pt idx="14235">
                  <c:v>3.6663380000000001</c:v>
                </c:pt>
                <c:pt idx="14236">
                  <c:v>3.6694140000000002</c:v>
                </c:pt>
                <c:pt idx="14237">
                  <c:v>3.6694140000000002</c:v>
                </c:pt>
                <c:pt idx="14238">
                  <c:v>3.6694140000000002</c:v>
                </c:pt>
                <c:pt idx="14239">
                  <c:v>3.6724910000000004</c:v>
                </c:pt>
                <c:pt idx="14240">
                  <c:v>3.6724910000000004</c:v>
                </c:pt>
                <c:pt idx="14241">
                  <c:v>3.6724910000000004</c:v>
                </c:pt>
                <c:pt idx="14242">
                  <c:v>3.6724910000000004</c:v>
                </c:pt>
                <c:pt idx="14243">
                  <c:v>3.6724910000000004</c:v>
                </c:pt>
                <c:pt idx="14244">
                  <c:v>3.6694140000000002</c:v>
                </c:pt>
                <c:pt idx="14245">
                  <c:v>3.6663380000000001</c:v>
                </c:pt>
                <c:pt idx="14246">
                  <c:v>3.6663380000000001</c:v>
                </c:pt>
                <c:pt idx="14247">
                  <c:v>3.6694140000000002</c:v>
                </c:pt>
                <c:pt idx="14248">
                  <c:v>3.6694140000000002</c:v>
                </c:pt>
                <c:pt idx="14249">
                  <c:v>3.6663380000000001</c:v>
                </c:pt>
                <c:pt idx="14250">
                  <c:v>3.6663380000000001</c:v>
                </c:pt>
                <c:pt idx="14251">
                  <c:v>3.6694140000000002</c:v>
                </c:pt>
                <c:pt idx="14252">
                  <c:v>3.6694140000000002</c:v>
                </c:pt>
                <c:pt idx="14253">
                  <c:v>3.6663380000000001</c:v>
                </c:pt>
                <c:pt idx="14254">
                  <c:v>3.6632630000000002</c:v>
                </c:pt>
                <c:pt idx="14255">
                  <c:v>3.6663380000000001</c:v>
                </c:pt>
                <c:pt idx="14256">
                  <c:v>3.6694140000000002</c:v>
                </c:pt>
                <c:pt idx="14257">
                  <c:v>3.6663380000000001</c:v>
                </c:pt>
                <c:pt idx="14258">
                  <c:v>3.6601870000000001</c:v>
                </c:pt>
                <c:pt idx="14259">
                  <c:v>3.6632630000000002</c:v>
                </c:pt>
                <c:pt idx="14260">
                  <c:v>3.6724910000000004</c:v>
                </c:pt>
                <c:pt idx="14261">
                  <c:v>3.6694140000000002</c:v>
                </c:pt>
                <c:pt idx="14262">
                  <c:v>3.6632630000000002</c:v>
                </c:pt>
                <c:pt idx="14263">
                  <c:v>3.6663380000000001</c:v>
                </c:pt>
                <c:pt idx="14264">
                  <c:v>3.6663380000000001</c:v>
                </c:pt>
                <c:pt idx="14265">
                  <c:v>3.6694140000000002</c:v>
                </c:pt>
                <c:pt idx="14266">
                  <c:v>3.6694140000000002</c:v>
                </c:pt>
                <c:pt idx="14267">
                  <c:v>3.6663380000000001</c:v>
                </c:pt>
                <c:pt idx="14268">
                  <c:v>3.6694140000000002</c:v>
                </c:pt>
                <c:pt idx="14269">
                  <c:v>3.6724910000000004</c:v>
                </c:pt>
                <c:pt idx="14270">
                  <c:v>3.6694140000000002</c:v>
                </c:pt>
                <c:pt idx="14271">
                  <c:v>3.6694140000000002</c:v>
                </c:pt>
                <c:pt idx="14272">
                  <c:v>3.6694140000000002</c:v>
                </c:pt>
                <c:pt idx="14273">
                  <c:v>3.6694140000000002</c:v>
                </c:pt>
                <c:pt idx="14274">
                  <c:v>3.6663380000000001</c:v>
                </c:pt>
                <c:pt idx="14275">
                  <c:v>3.6663380000000001</c:v>
                </c:pt>
                <c:pt idx="14276">
                  <c:v>3.6663380000000001</c:v>
                </c:pt>
                <c:pt idx="14277">
                  <c:v>3.6694140000000002</c:v>
                </c:pt>
                <c:pt idx="14278">
                  <c:v>3.6694140000000002</c:v>
                </c:pt>
                <c:pt idx="14279">
                  <c:v>3.6663380000000001</c:v>
                </c:pt>
                <c:pt idx="14280">
                  <c:v>3.6663380000000001</c:v>
                </c:pt>
                <c:pt idx="14281">
                  <c:v>3.6663380000000001</c:v>
                </c:pt>
                <c:pt idx="14282">
                  <c:v>3.6632630000000002</c:v>
                </c:pt>
                <c:pt idx="14283">
                  <c:v>3.6601870000000001</c:v>
                </c:pt>
                <c:pt idx="14284">
                  <c:v>3.6571120000000001</c:v>
                </c:pt>
                <c:pt idx="14285">
                  <c:v>3.6632630000000002</c:v>
                </c:pt>
                <c:pt idx="14286">
                  <c:v>3.6632630000000002</c:v>
                </c:pt>
                <c:pt idx="14287">
                  <c:v>3.6632630000000002</c:v>
                </c:pt>
                <c:pt idx="14288">
                  <c:v>3.6663380000000001</c:v>
                </c:pt>
                <c:pt idx="14289">
                  <c:v>3.6663380000000001</c:v>
                </c:pt>
                <c:pt idx="14290">
                  <c:v>3.6663380000000001</c:v>
                </c:pt>
                <c:pt idx="14291">
                  <c:v>3.6663380000000001</c:v>
                </c:pt>
                <c:pt idx="14292">
                  <c:v>3.6663380000000001</c:v>
                </c:pt>
                <c:pt idx="14293">
                  <c:v>3.6663380000000001</c:v>
                </c:pt>
                <c:pt idx="14294">
                  <c:v>3.6663380000000001</c:v>
                </c:pt>
                <c:pt idx="14295">
                  <c:v>3.6632630000000002</c:v>
                </c:pt>
                <c:pt idx="14296">
                  <c:v>3.6601870000000001</c:v>
                </c:pt>
                <c:pt idx="14297">
                  <c:v>3.6601870000000001</c:v>
                </c:pt>
                <c:pt idx="14298">
                  <c:v>3.6601870000000001</c:v>
                </c:pt>
                <c:pt idx="14299">
                  <c:v>3.6601870000000001</c:v>
                </c:pt>
                <c:pt idx="14300">
                  <c:v>3.6601870000000001</c:v>
                </c:pt>
                <c:pt idx="14301">
                  <c:v>3.6601870000000001</c:v>
                </c:pt>
                <c:pt idx="14302">
                  <c:v>3.6601870000000001</c:v>
                </c:pt>
                <c:pt idx="14303">
                  <c:v>3.6601870000000001</c:v>
                </c:pt>
                <c:pt idx="14304">
                  <c:v>3.6601870000000001</c:v>
                </c:pt>
                <c:pt idx="14305">
                  <c:v>3.6601870000000001</c:v>
                </c:pt>
                <c:pt idx="14306">
                  <c:v>3.6601870000000001</c:v>
                </c:pt>
                <c:pt idx="14307">
                  <c:v>3.6601870000000001</c:v>
                </c:pt>
                <c:pt idx="14308">
                  <c:v>3.6601870000000001</c:v>
                </c:pt>
                <c:pt idx="14309">
                  <c:v>3.6601870000000001</c:v>
                </c:pt>
                <c:pt idx="14310">
                  <c:v>3.6601870000000001</c:v>
                </c:pt>
                <c:pt idx="14311">
                  <c:v>3.6601870000000001</c:v>
                </c:pt>
                <c:pt idx="14312">
                  <c:v>3.6601870000000001</c:v>
                </c:pt>
                <c:pt idx="14313">
                  <c:v>3.6632630000000002</c:v>
                </c:pt>
                <c:pt idx="14314">
                  <c:v>3.6632630000000002</c:v>
                </c:pt>
                <c:pt idx="14315">
                  <c:v>3.6663380000000001</c:v>
                </c:pt>
                <c:pt idx="14316">
                  <c:v>3.6663380000000001</c:v>
                </c:pt>
                <c:pt idx="14317">
                  <c:v>3.6632630000000002</c:v>
                </c:pt>
                <c:pt idx="14318">
                  <c:v>3.6663380000000001</c:v>
                </c:pt>
                <c:pt idx="14319">
                  <c:v>3.6663380000000001</c:v>
                </c:pt>
                <c:pt idx="14320">
                  <c:v>3.6663380000000001</c:v>
                </c:pt>
                <c:pt idx="14321">
                  <c:v>3.6663380000000001</c:v>
                </c:pt>
                <c:pt idx="14322">
                  <c:v>3.6694140000000002</c:v>
                </c:pt>
                <c:pt idx="14323">
                  <c:v>3.6724910000000004</c:v>
                </c:pt>
                <c:pt idx="14324">
                  <c:v>3.6724910000000004</c:v>
                </c:pt>
                <c:pt idx="14325">
                  <c:v>3.6694140000000002</c:v>
                </c:pt>
                <c:pt idx="14326">
                  <c:v>3.6694140000000002</c:v>
                </c:pt>
                <c:pt idx="14327">
                  <c:v>3.6724910000000004</c:v>
                </c:pt>
                <c:pt idx="14328">
                  <c:v>3.6724910000000004</c:v>
                </c:pt>
                <c:pt idx="14329">
                  <c:v>3.6724910000000004</c:v>
                </c:pt>
                <c:pt idx="14330">
                  <c:v>3.6724910000000004</c:v>
                </c:pt>
                <c:pt idx="14331">
                  <c:v>3.6724910000000004</c:v>
                </c:pt>
                <c:pt idx="14332">
                  <c:v>3.6724910000000004</c:v>
                </c:pt>
                <c:pt idx="14333">
                  <c:v>3.6724910000000004</c:v>
                </c:pt>
                <c:pt idx="14334">
                  <c:v>3.6724910000000004</c:v>
                </c:pt>
                <c:pt idx="14335">
                  <c:v>3.6724910000000004</c:v>
                </c:pt>
                <c:pt idx="14336">
                  <c:v>3.6724910000000004</c:v>
                </c:pt>
                <c:pt idx="14337">
                  <c:v>3.6724910000000004</c:v>
                </c:pt>
                <c:pt idx="14338">
                  <c:v>3.6724910000000004</c:v>
                </c:pt>
                <c:pt idx="14339">
                  <c:v>3.6724910000000004</c:v>
                </c:pt>
                <c:pt idx="14340">
                  <c:v>3.6755660000000003</c:v>
                </c:pt>
                <c:pt idx="14341">
                  <c:v>3.6755660000000003</c:v>
                </c:pt>
                <c:pt idx="14342">
                  <c:v>3.6755660000000003</c:v>
                </c:pt>
                <c:pt idx="14343">
                  <c:v>3.6755660000000003</c:v>
                </c:pt>
                <c:pt idx="14344">
                  <c:v>3.6755660000000003</c:v>
                </c:pt>
                <c:pt idx="14345">
                  <c:v>3.6755660000000003</c:v>
                </c:pt>
                <c:pt idx="14346">
                  <c:v>3.6786420000000004</c:v>
                </c:pt>
                <c:pt idx="14347">
                  <c:v>3.6786420000000004</c:v>
                </c:pt>
                <c:pt idx="14348">
                  <c:v>3.6786420000000004</c:v>
                </c:pt>
                <c:pt idx="14349">
                  <c:v>3.6817170000000004</c:v>
                </c:pt>
                <c:pt idx="14350">
                  <c:v>3.6817170000000004</c:v>
                </c:pt>
                <c:pt idx="14351">
                  <c:v>3.6847930000000004</c:v>
                </c:pt>
                <c:pt idx="14352">
                  <c:v>3.6847930000000004</c:v>
                </c:pt>
                <c:pt idx="14353">
                  <c:v>3.6847930000000004</c:v>
                </c:pt>
                <c:pt idx="14354">
                  <c:v>3.6847930000000004</c:v>
                </c:pt>
                <c:pt idx="14355">
                  <c:v>3.6817170000000004</c:v>
                </c:pt>
                <c:pt idx="14356">
                  <c:v>3.6847930000000004</c:v>
                </c:pt>
                <c:pt idx="14357">
                  <c:v>3.6878690000000005</c:v>
                </c:pt>
                <c:pt idx="14358">
                  <c:v>3.6878690000000005</c:v>
                </c:pt>
                <c:pt idx="14359">
                  <c:v>3.6878690000000005</c:v>
                </c:pt>
                <c:pt idx="14360">
                  <c:v>3.6847930000000004</c:v>
                </c:pt>
                <c:pt idx="14361">
                  <c:v>3.6878690000000005</c:v>
                </c:pt>
                <c:pt idx="14362">
                  <c:v>3.6878690000000005</c:v>
                </c:pt>
                <c:pt idx="14363">
                  <c:v>3.6878690000000005</c:v>
                </c:pt>
                <c:pt idx="14364">
                  <c:v>3.6878690000000005</c:v>
                </c:pt>
                <c:pt idx="14365">
                  <c:v>3.6878690000000005</c:v>
                </c:pt>
                <c:pt idx="14366">
                  <c:v>3.6878690000000005</c:v>
                </c:pt>
                <c:pt idx="14367">
                  <c:v>3.6878690000000005</c:v>
                </c:pt>
                <c:pt idx="14368">
                  <c:v>3.6878690000000005</c:v>
                </c:pt>
                <c:pt idx="14369">
                  <c:v>3.6878690000000005</c:v>
                </c:pt>
                <c:pt idx="14370">
                  <c:v>3.6878690000000005</c:v>
                </c:pt>
                <c:pt idx="14371">
                  <c:v>3.6909449999999997</c:v>
                </c:pt>
                <c:pt idx="14372">
                  <c:v>3.6909449999999997</c:v>
                </c:pt>
                <c:pt idx="14373">
                  <c:v>3.6909449999999997</c:v>
                </c:pt>
                <c:pt idx="14374">
                  <c:v>3.6909449999999997</c:v>
                </c:pt>
                <c:pt idx="14375">
                  <c:v>3.6909449999999997</c:v>
                </c:pt>
                <c:pt idx="14376">
                  <c:v>3.6909449999999997</c:v>
                </c:pt>
                <c:pt idx="14377">
                  <c:v>3.6940209999999998</c:v>
                </c:pt>
                <c:pt idx="14378">
                  <c:v>3.6940209999999998</c:v>
                </c:pt>
                <c:pt idx="14379">
                  <c:v>3.6940209999999998</c:v>
                </c:pt>
                <c:pt idx="14380">
                  <c:v>3.6940209999999998</c:v>
                </c:pt>
                <c:pt idx="14381">
                  <c:v>3.6940209999999998</c:v>
                </c:pt>
                <c:pt idx="14382">
                  <c:v>3.6940209999999998</c:v>
                </c:pt>
                <c:pt idx="14383">
                  <c:v>3.6940209999999998</c:v>
                </c:pt>
                <c:pt idx="14384">
                  <c:v>3.6940209999999998</c:v>
                </c:pt>
                <c:pt idx="14385">
                  <c:v>3.6940209999999998</c:v>
                </c:pt>
                <c:pt idx="14386">
                  <c:v>3.6940209999999998</c:v>
                </c:pt>
                <c:pt idx="14387">
                  <c:v>3.6940209999999998</c:v>
                </c:pt>
                <c:pt idx="14388">
                  <c:v>3.6970959999999997</c:v>
                </c:pt>
                <c:pt idx="14389">
                  <c:v>3.7001719999999998</c:v>
                </c:pt>
                <c:pt idx="14390">
                  <c:v>3.706324</c:v>
                </c:pt>
                <c:pt idx="14391">
                  <c:v>3.7094</c:v>
                </c:pt>
                <c:pt idx="14392">
                  <c:v>3.7094</c:v>
                </c:pt>
                <c:pt idx="14393">
                  <c:v>3.7094</c:v>
                </c:pt>
                <c:pt idx="14394">
                  <c:v>3.712475</c:v>
                </c:pt>
                <c:pt idx="14395">
                  <c:v>3.712475</c:v>
                </c:pt>
                <c:pt idx="14396">
                  <c:v>3.712475</c:v>
                </c:pt>
                <c:pt idx="14397">
                  <c:v>3.712475</c:v>
                </c:pt>
                <c:pt idx="14398">
                  <c:v>3.712475</c:v>
                </c:pt>
                <c:pt idx="14399">
                  <c:v>3.712475</c:v>
                </c:pt>
                <c:pt idx="14400">
                  <c:v>3.712475</c:v>
                </c:pt>
                <c:pt idx="14401">
                  <c:v>3.712475</c:v>
                </c:pt>
                <c:pt idx="14402">
                  <c:v>3.712475</c:v>
                </c:pt>
                <c:pt idx="14403">
                  <c:v>3.712475</c:v>
                </c:pt>
                <c:pt idx="14404">
                  <c:v>3.712475</c:v>
                </c:pt>
                <c:pt idx="14405">
                  <c:v>3.712475</c:v>
                </c:pt>
                <c:pt idx="14406">
                  <c:v>3.712475</c:v>
                </c:pt>
                <c:pt idx="14407">
                  <c:v>3.712475</c:v>
                </c:pt>
                <c:pt idx="14408">
                  <c:v>3.712475</c:v>
                </c:pt>
                <c:pt idx="14409">
                  <c:v>3.712475</c:v>
                </c:pt>
                <c:pt idx="14410">
                  <c:v>3.715551</c:v>
                </c:pt>
                <c:pt idx="14411">
                  <c:v>3.715551</c:v>
                </c:pt>
                <c:pt idx="14412">
                  <c:v>3.715551</c:v>
                </c:pt>
                <c:pt idx="14413">
                  <c:v>3.715551</c:v>
                </c:pt>
                <c:pt idx="14414">
                  <c:v>3.715551</c:v>
                </c:pt>
                <c:pt idx="14415">
                  <c:v>3.715551</c:v>
                </c:pt>
                <c:pt idx="14416">
                  <c:v>3.715551</c:v>
                </c:pt>
                <c:pt idx="14417">
                  <c:v>3.715551</c:v>
                </c:pt>
                <c:pt idx="14418">
                  <c:v>3.715551</c:v>
                </c:pt>
                <c:pt idx="14419">
                  <c:v>3.715551</c:v>
                </c:pt>
                <c:pt idx="14420">
                  <c:v>3.715551</c:v>
                </c:pt>
                <c:pt idx="14421">
                  <c:v>3.7186270000000001</c:v>
                </c:pt>
                <c:pt idx="14422">
                  <c:v>3.7217030000000002</c:v>
                </c:pt>
                <c:pt idx="14423">
                  <c:v>3.7217030000000002</c:v>
                </c:pt>
                <c:pt idx="14424">
                  <c:v>3.7217030000000002</c:v>
                </c:pt>
                <c:pt idx="14425">
                  <c:v>3.7247790000000003</c:v>
                </c:pt>
                <c:pt idx="14426">
                  <c:v>3.7247790000000003</c:v>
                </c:pt>
                <c:pt idx="14427">
                  <c:v>3.7247790000000003</c:v>
                </c:pt>
                <c:pt idx="14428">
                  <c:v>3.7278540000000002</c:v>
                </c:pt>
                <c:pt idx="14429">
                  <c:v>3.7309300000000003</c:v>
                </c:pt>
                <c:pt idx="14430">
                  <c:v>3.7309300000000003</c:v>
                </c:pt>
                <c:pt idx="14431">
                  <c:v>3.7309300000000003</c:v>
                </c:pt>
                <c:pt idx="14432">
                  <c:v>3.7309300000000003</c:v>
                </c:pt>
                <c:pt idx="14433">
                  <c:v>3.7309300000000003</c:v>
                </c:pt>
                <c:pt idx="14434">
                  <c:v>3.7309300000000003</c:v>
                </c:pt>
                <c:pt idx="14435">
                  <c:v>3.7309300000000003</c:v>
                </c:pt>
                <c:pt idx="14436">
                  <c:v>3.7309300000000003</c:v>
                </c:pt>
                <c:pt idx="14437">
                  <c:v>3.7309300000000003</c:v>
                </c:pt>
                <c:pt idx="14438">
                  <c:v>3.7370820000000005</c:v>
                </c:pt>
                <c:pt idx="14439">
                  <c:v>3.7370820000000005</c:v>
                </c:pt>
                <c:pt idx="14440">
                  <c:v>3.7370820000000005</c:v>
                </c:pt>
                <c:pt idx="14441">
                  <c:v>3.7370820000000005</c:v>
                </c:pt>
                <c:pt idx="14442">
                  <c:v>3.7401580000000005</c:v>
                </c:pt>
                <c:pt idx="14443">
                  <c:v>3.7401580000000005</c:v>
                </c:pt>
                <c:pt idx="14444">
                  <c:v>3.7401580000000005</c:v>
                </c:pt>
                <c:pt idx="14445">
                  <c:v>3.7401580000000005</c:v>
                </c:pt>
                <c:pt idx="14446">
                  <c:v>3.7432330000000005</c:v>
                </c:pt>
                <c:pt idx="14447">
                  <c:v>3.7432330000000005</c:v>
                </c:pt>
                <c:pt idx="14448">
                  <c:v>3.7463090000000006</c:v>
                </c:pt>
                <c:pt idx="14449">
                  <c:v>3.7463090000000006</c:v>
                </c:pt>
                <c:pt idx="14450">
                  <c:v>3.7463090000000006</c:v>
                </c:pt>
                <c:pt idx="14451">
                  <c:v>3.7493849999999997</c:v>
                </c:pt>
                <c:pt idx="14452">
                  <c:v>3.7524609999999998</c:v>
                </c:pt>
                <c:pt idx="14453">
                  <c:v>3.7524609999999998</c:v>
                </c:pt>
                <c:pt idx="14454">
                  <c:v>3.7555369999999999</c:v>
                </c:pt>
                <c:pt idx="14455">
                  <c:v>3.7555369999999999</c:v>
                </c:pt>
                <c:pt idx="14456">
                  <c:v>3.7524609999999998</c:v>
                </c:pt>
                <c:pt idx="14457">
                  <c:v>3.7524609999999998</c:v>
                </c:pt>
                <c:pt idx="14458">
                  <c:v>3.7555369999999999</c:v>
                </c:pt>
                <c:pt idx="14459">
                  <c:v>3.7586119999999998</c:v>
                </c:pt>
                <c:pt idx="14460">
                  <c:v>3.7555369999999999</c:v>
                </c:pt>
                <c:pt idx="14461">
                  <c:v>3.7555369999999999</c:v>
                </c:pt>
                <c:pt idx="14462">
                  <c:v>3.7586119999999998</c:v>
                </c:pt>
                <c:pt idx="14463">
                  <c:v>3.7616879999999999</c:v>
                </c:pt>
                <c:pt idx="14464">
                  <c:v>3.7616879999999999</c:v>
                </c:pt>
                <c:pt idx="14465">
                  <c:v>3.7616879999999999</c:v>
                </c:pt>
                <c:pt idx="14466">
                  <c:v>3.7616879999999999</c:v>
                </c:pt>
                <c:pt idx="14467">
                  <c:v>3.764764</c:v>
                </c:pt>
                <c:pt idx="14468">
                  <c:v>3.764764</c:v>
                </c:pt>
                <c:pt idx="14469">
                  <c:v>3.7616879999999999</c:v>
                </c:pt>
                <c:pt idx="14470">
                  <c:v>3.7616879999999999</c:v>
                </c:pt>
                <c:pt idx="14471">
                  <c:v>3.7678389999999999</c:v>
                </c:pt>
                <c:pt idx="14472">
                  <c:v>3.7709160000000002</c:v>
                </c:pt>
                <c:pt idx="14473">
                  <c:v>3.7709160000000002</c:v>
                </c:pt>
                <c:pt idx="14474">
                  <c:v>3.7709160000000002</c:v>
                </c:pt>
                <c:pt idx="14475">
                  <c:v>3.7739910000000001</c:v>
                </c:pt>
                <c:pt idx="14476">
                  <c:v>3.7739910000000001</c:v>
                </c:pt>
                <c:pt idx="14477">
                  <c:v>3.7739910000000001</c:v>
                </c:pt>
                <c:pt idx="14478">
                  <c:v>3.7770670000000002</c:v>
                </c:pt>
                <c:pt idx="14479">
                  <c:v>3.7832180000000002</c:v>
                </c:pt>
                <c:pt idx="14480">
                  <c:v>3.7801430000000003</c:v>
                </c:pt>
                <c:pt idx="14481">
                  <c:v>3.7801430000000003</c:v>
                </c:pt>
                <c:pt idx="14482">
                  <c:v>3.7832180000000002</c:v>
                </c:pt>
                <c:pt idx="14483">
                  <c:v>3.7862940000000003</c:v>
                </c:pt>
                <c:pt idx="14484">
                  <c:v>3.7893700000000003</c:v>
                </c:pt>
                <c:pt idx="14485">
                  <c:v>3.7924460000000004</c:v>
                </c:pt>
                <c:pt idx="14486">
                  <c:v>3.7985970000000004</c:v>
                </c:pt>
                <c:pt idx="14487">
                  <c:v>3.7985970000000004</c:v>
                </c:pt>
                <c:pt idx="14488">
                  <c:v>3.7985970000000004</c:v>
                </c:pt>
                <c:pt idx="14489">
                  <c:v>3.7985970000000004</c:v>
                </c:pt>
                <c:pt idx="14490">
                  <c:v>3.7985970000000004</c:v>
                </c:pt>
                <c:pt idx="14491">
                  <c:v>3.7985970000000004</c:v>
                </c:pt>
                <c:pt idx="14492">
                  <c:v>3.7985970000000004</c:v>
                </c:pt>
                <c:pt idx="14493">
                  <c:v>3.7985970000000004</c:v>
                </c:pt>
                <c:pt idx="14494">
                  <c:v>3.7985970000000004</c:v>
                </c:pt>
                <c:pt idx="14495">
                  <c:v>3.7985970000000004</c:v>
                </c:pt>
                <c:pt idx="14496">
                  <c:v>3.7985970000000004</c:v>
                </c:pt>
                <c:pt idx="14497">
                  <c:v>3.7985970000000004</c:v>
                </c:pt>
                <c:pt idx="14498">
                  <c:v>3.7985970000000004</c:v>
                </c:pt>
                <c:pt idx="14499">
                  <c:v>3.7985970000000004</c:v>
                </c:pt>
                <c:pt idx="14500">
                  <c:v>3.8047489999999997</c:v>
                </c:pt>
                <c:pt idx="14501">
                  <c:v>3.8078249999999998</c:v>
                </c:pt>
                <c:pt idx="14502">
                  <c:v>3.8078249999999998</c:v>
                </c:pt>
                <c:pt idx="14503">
                  <c:v>3.8047489999999997</c:v>
                </c:pt>
                <c:pt idx="14504">
                  <c:v>3.8047489999999997</c:v>
                </c:pt>
                <c:pt idx="14505">
                  <c:v>3.8078249999999998</c:v>
                </c:pt>
                <c:pt idx="14506">
                  <c:v>3.8109009999999999</c:v>
                </c:pt>
                <c:pt idx="14507">
                  <c:v>3.8078249999999998</c:v>
                </c:pt>
                <c:pt idx="14508">
                  <c:v>3.8078249999999998</c:v>
                </c:pt>
                <c:pt idx="14509">
                  <c:v>3.8109009999999999</c:v>
                </c:pt>
                <c:pt idx="14510">
                  <c:v>3.8170519999999999</c:v>
                </c:pt>
                <c:pt idx="14511">
                  <c:v>3.8139759999999998</c:v>
                </c:pt>
                <c:pt idx="14512">
                  <c:v>3.8109009999999999</c:v>
                </c:pt>
                <c:pt idx="14513">
                  <c:v>3.8139759999999998</c:v>
                </c:pt>
                <c:pt idx="14514">
                  <c:v>3.823204</c:v>
                </c:pt>
                <c:pt idx="14515">
                  <c:v>3.820128</c:v>
                </c:pt>
                <c:pt idx="14516">
                  <c:v>3.8139759999999998</c:v>
                </c:pt>
                <c:pt idx="14517">
                  <c:v>3.820128</c:v>
                </c:pt>
                <c:pt idx="14518">
                  <c:v>3.8293550000000001</c:v>
                </c:pt>
                <c:pt idx="14519">
                  <c:v>3.8262800000000001</c:v>
                </c:pt>
                <c:pt idx="14520">
                  <c:v>3.8262800000000001</c:v>
                </c:pt>
                <c:pt idx="14521">
                  <c:v>3.8262800000000001</c:v>
                </c:pt>
                <c:pt idx="14522">
                  <c:v>3.8262800000000001</c:v>
                </c:pt>
                <c:pt idx="14523">
                  <c:v>3.8293550000000001</c:v>
                </c:pt>
                <c:pt idx="14524">
                  <c:v>3.8262800000000001</c:v>
                </c:pt>
                <c:pt idx="14525">
                  <c:v>3.8262800000000001</c:v>
                </c:pt>
                <c:pt idx="14526">
                  <c:v>3.8293550000000001</c:v>
                </c:pt>
                <c:pt idx="14527">
                  <c:v>3.8324310000000001</c:v>
                </c:pt>
                <c:pt idx="14528">
                  <c:v>3.8324310000000001</c:v>
                </c:pt>
                <c:pt idx="14529">
                  <c:v>3.8324310000000001</c:v>
                </c:pt>
                <c:pt idx="14530">
                  <c:v>3.8385830000000003</c:v>
                </c:pt>
                <c:pt idx="14531">
                  <c:v>3.8416590000000004</c:v>
                </c:pt>
                <c:pt idx="14532">
                  <c:v>3.8447340000000003</c:v>
                </c:pt>
                <c:pt idx="14533">
                  <c:v>3.8478100000000004</c:v>
                </c:pt>
                <c:pt idx="14534">
                  <c:v>3.8478100000000004</c:v>
                </c:pt>
                <c:pt idx="14535">
                  <c:v>3.8539610000000004</c:v>
                </c:pt>
                <c:pt idx="14536">
                  <c:v>3.8539610000000004</c:v>
                </c:pt>
                <c:pt idx="14537">
                  <c:v>3.8539610000000004</c:v>
                </c:pt>
                <c:pt idx="14538">
                  <c:v>3.8570379999999997</c:v>
                </c:pt>
                <c:pt idx="14539">
                  <c:v>3.8601129999999997</c:v>
                </c:pt>
                <c:pt idx="14540">
                  <c:v>3.8631889999999998</c:v>
                </c:pt>
                <c:pt idx="14541">
                  <c:v>3.8601129999999997</c:v>
                </c:pt>
                <c:pt idx="14542">
                  <c:v>3.8631889999999998</c:v>
                </c:pt>
                <c:pt idx="14543">
                  <c:v>3.8631889999999998</c:v>
                </c:pt>
                <c:pt idx="14544">
                  <c:v>3.8631889999999998</c:v>
                </c:pt>
                <c:pt idx="14545">
                  <c:v>3.8662649999999998</c:v>
                </c:pt>
                <c:pt idx="14546">
                  <c:v>3.8662649999999998</c:v>
                </c:pt>
                <c:pt idx="14547">
                  <c:v>3.8693409999999999</c:v>
                </c:pt>
                <c:pt idx="14548">
                  <c:v>3.8693409999999999</c:v>
                </c:pt>
                <c:pt idx="14549">
                  <c:v>3.8693409999999999</c:v>
                </c:pt>
                <c:pt idx="14550">
                  <c:v>3.872417</c:v>
                </c:pt>
                <c:pt idx="14551">
                  <c:v>3.878568</c:v>
                </c:pt>
                <c:pt idx="14552">
                  <c:v>3.8816440000000001</c:v>
                </c:pt>
                <c:pt idx="14553">
                  <c:v>3.8816440000000001</c:v>
                </c:pt>
                <c:pt idx="14554">
                  <c:v>3.8847200000000002</c:v>
                </c:pt>
                <c:pt idx="14555">
                  <c:v>3.8877950000000001</c:v>
                </c:pt>
                <c:pt idx="14556">
                  <c:v>3.8877950000000001</c:v>
                </c:pt>
                <c:pt idx="14557">
                  <c:v>3.8877950000000001</c:v>
                </c:pt>
                <c:pt idx="14558">
                  <c:v>3.8877950000000001</c:v>
                </c:pt>
                <c:pt idx="14559">
                  <c:v>3.8877950000000001</c:v>
                </c:pt>
                <c:pt idx="14560">
                  <c:v>3.8877950000000001</c:v>
                </c:pt>
                <c:pt idx="14561">
                  <c:v>3.8908710000000002</c:v>
                </c:pt>
                <c:pt idx="14562">
                  <c:v>3.8939470000000003</c:v>
                </c:pt>
                <c:pt idx="14563">
                  <c:v>3.8939470000000003</c:v>
                </c:pt>
                <c:pt idx="14564">
                  <c:v>3.8939470000000003</c:v>
                </c:pt>
                <c:pt idx="14565">
                  <c:v>3.8970220000000002</c:v>
                </c:pt>
                <c:pt idx="14566">
                  <c:v>3.9000990000000004</c:v>
                </c:pt>
                <c:pt idx="14567">
                  <c:v>3.9000990000000004</c:v>
                </c:pt>
                <c:pt idx="14568">
                  <c:v>3.8970220000000002</c:v>
                </c:pt>
                <c:pt idx="14569">
                  <c:v>3.8970220000000002</c:v>
                </c:pt>
                <c:pt idx="14570">
                  <c:v>3.9000990000000004</c:v>
                </c:pt>
                <c:pt idx="14571">
                  <c:v>3.9031740000000004</c:v>
                </c:pt>
                <c:pt idx="14572">
                  <c:v>3.9031740000000004</c:v>
                </c:pt>
                <c:pt idx="14573">
                  <c:v>3.9062500000000004</c:v>
                </c:pt>
                <c:pt idx="14574">
                  <c:v>3.9093260000000005</c:v>
                </c:pt>
                <c:pt idx="14575">
                  <c:v>3.9124010000000005</c:v>
                </c:pt>
                <c:pt idx="14576">
                  <c:v>3.9154779999999998</c:v>
                </c:pt>
                <c:pt idx="14577">
                  <c:v>3.9185529999999997</c:v>
                </c:pt>
                <c:pt idx="14578">
                  <c:v>3.9185529999999997</c:v>
                </c:pt>
                <c:pt idx="14579">
                  <c:v>3.9185529999999997</c:v>
                </c:pt>
                <c:pt idx="14580">
                  <c:v>3.9185529999999997</c:v>
                </c:pt>
                <c:pt idx="14581">
                  <c:v>3.9247049999999999</c:v>
                </c:pt>
                <c:pt idx="14582">
                  <c:v>3.9247049999999999</c:v>
                </c:pt>
                <c:pt idx="14583">
                  <c:v>3.9216289999999998</c:v>
                </c:pt>
                <c:pt idx="14584">
                  <c:v>3.9216289999999998</c:v>
                </c:pt>
                <c:pt idx="14585">
                  <c:v>3.9216289999999998</c:v>
                </c:pt>
                <c:pt idx="14586">
                  <c:v>3.9247049999999999</c:v>
                </c:pt>
                <c:pt idx="14587">
                  <c:v>3.9247049999999999</c:v>
                </c:pt>
                <c:pt idx="14588">
                  <c:v>3.9277799999999998</c:v>
                </c:pt>
                <c:pt idx="14589">
                  <c:v>3.930857</c:v>
                </c:pt>
                <c:pt idx="14590">
                  <c:v>3.933932</c:v>
                </c:pt>
                <c:pt idx="14591">
                  <c:v>3.9370080000000001</c:v>
                </c:pt>
                <c:pt idx="14592">
                  <c:v>3.9370080000000001</c:v>
                </c:pt>
                <c:pt idx="14593">
                  <c:v>3.9400840000000001</c:v>
                </c:pt>
                <c:pt idx="14594">
                  <c:v>3.9400840000000001</c:v>
                </c:pt>
                <c:pt idx="14595">
                  <c:v>3.9400840000000001</c:v>
                </c:pt>
                <c:pt idx="14596">
                  <c:v>3.9400840000000001</c:v>
                </c:pt>
                <c:pt idx="14597">
                  <c:v>3.9370080000000001</c:v>
                </c:pt>
                <c:pt idx="14598">
                  <c:v>3.933932</c:v>
                </c:pt>
                <c:pt idx="14599">
                  <c:v>3.9370080000000001</c:v>
                </c:pt>
                <c:pt idx="14600">
                  <c:v>3.9400840000000001</c:v>
                </c:pt>
                <c:pt idx="14601">
                  <c:v>3.9400840000000001</c:v>
                </c:pt>
                <c:pt idx="14602">
                  <c:v>3.9431590000000001</c:v>
                </c:pt>
                <c:pt idx="14603">
                  <c:v>3.9462350000000002</c:v>
                </c:pt>
                <c:pt idx="14604">
                  <c:v>3.9493110000000002</c:v>
                </c:pt>
                <c:pt idx="14605">
                  <c:v>3.9523870000000003</c:v>
                </c:pt>
                <c:pt idx="14606">
                  <c:v>3.9523870000000003</c:v>
                </c:pt>
                <c:pt idx="14607">
                  <c:v>3.9554620000000003</c:v>
                </c:pt>
                <c:pt idx="14608">
                  <c:v>3.9585380000000003</c:v>
                </c:pt>
                <c:pt idx="14609">
                  <c:v>3.9585380000000003</c:v>
                </c:pt>
                <c:pt idx="14610">
                  <c:v>3.9585380000000003</c:v>
                </c:pt>
                <c:pt idx="14611">
                  <c:v>3.9646900000000005</c:v>
                </c:pt>
                <c:pt idx="14612">
                  <c:v>3.9677660000000006</c:v>
                </c:pt>
                <c:pt idx="14613">
                  <c:v>3.9677660000000006</c:v>
                </c:pt>
                <c:pt idx="14614">
                  <c:v>3.9677660000000006</c:v>
                </c:pt>
                <c:pt idx="14615">
                  <c:v>3.9708410000000005</c:v>
                </c:pt>
                <c:pt idx="14616">
                  <c:v>3.9769929999999998</c:v>
                </c:pt>
                <c:pt idx="14617">
                  <c:v>3.9769929999999998</c:v>
                </c:pt>
                <c:pt idx="14618">
                  <c:v>3.9800689999999999</c:v>
                </c:pt>
                <c:pt idx="14619">
                  <c:v>3.9800689999999999</c:v>
                </c:pt>
                <c:pt idx="14620">
                  <c:v>3.9831449999999999</c:v>
                </c:pt>
                <c:pt idx="14621">
                  <c:v>3.9831449999999999</c:v>
                </c:pt>
                <c:pt idx="14622">
                  <c:v>3.9831449999999999</c:v>
                </c:pt>
                <c:pt idx="14623">
                  <c:v>3.9831449999999999</c:v>
                </c:pt>
                <c:pt idx="14624">
                  <c:v>3.9831449999999999</c:v>
                </c:pt>
                <c:pt idx="14625">
                  <c:v>3.9831449999999999</c:v>
                </c:pt>
                <c:pt idx="14626">
                  <c:v>3.9862199999999999</c:v>
                </c:pt>
                <c:pt idx="14627">
                  <c:v>3.989296</c:v>
                </c:pt>
                <c:pt idx="14628">
                  <c:v>3.992372</c:v>
                </c:pt>
                <c:pt idx="14629">
                  <c:v>3.9954480000000001</c:v>
                </c:pt>
                <c:pt idx="14630">
                  <c:v>3.9985240000000002</c:v>
                </c:pt>
                <c:pt idx="14631">
                  <c:v>3.9985240000000002</c:v>
                </c:pt>
                <c:pt idx="14632">
                  <c:v>3.9985240000000002</c:v>
                </c:pt>
                <c:pt idx="14633">
                  <c:v>3.9985240000000002</c:v>
                </c:pt>
                <c:pt idx="14634">
                  <c:v>3.9985240000000002</c:v>
                </c:pt>
                <c:pt idx="14635">
                  <c:v>4.0015989999999997</c:v>
                </c:pt>
                <c:pt idx="14636">
                  <c:v>4.0015989999999997</c:v>
                </c:pt>
                <c:pt idx="14637">
                  <c:v>4.0015989999999997</c:v>
                </c:pt>
                <c:pt idx="14638">
                  <c:v>4.0046749999999998</c:v>
                </c:pt>
                <c:pt idx="14639">
                  <c:v>4.0046749999999998</c:v>
                </c:pt>
                <c:pt idx="14640">
                  <c:v>4.0077509999999998</c:v>
                </c:pt>
                <c:pt idx="14641">
                  <c:v>4.0108269999999999</c:v>
                </c:pt>
                <c:pt idx="14642">
                  <c:v>4.013903</c:v>
                </c:pt>
                <c:pt idx="14643">
                  <c:v>4.013903</c:v>
                </c:pt>
                <c:pt idx="14644">
                  <c:v>4.013903</c:v>
                </c:pt>
                <c:pt idx="14645">
                  <c:v>4.0169779999999999</c:v>
                </c:pt>
                <c:pt idx="14646">
                  <c:v>4.0169779999999999</c:v>
                </c:pt>
                <c:pt idx="14647">
                  <c:v>4.0169779999999999</c:v>
                </c:pt>
                <c:pt idx="14648">
                  <c:v>4.0169779999999999</c:v>
                </c:pt>
                <c:pt idx="14649">
                  <c:v>4.020054</c:v>
                </c:pt>
                <c:pt idx="14650">
                  <c:v>4.0231300000000001</c:v>
                </c:pt>
                <c:pt idx="14651">
                  <c:v>4.0231300000000001</c:v>
                </c:pt>
                <c:pt idx="14652">
                  <c:v>4.0231300000000001</c:v>
                </c:pt>
                <c:pt idx="14653">
                  <c:v>4.0262059999999993</c:v>
                </c:pt>
                <c:pt idx="14654">
                  <c:v>4.0323569999999993</c:v>
                </c:pt>
                <c:pt idx="14655">
                  <c:v>4.0354329999999994</c:v>
                </c:pt>
                <c:pt idx="14656">
                  <c:v>4.0354329999999994</c:v>
                </c:pt>
                <c:pt idx="14657">
                  <c:v>4.0385089999999995</c:v>
                </c:pt>
                <c:pt idx="14658">
                  <c:v>4.0415849999999995</c:v>
                </c:pt>
                <c:pt idx="14659">
                  <c:v>4.0446609999999996</c:v>
                </c:pt>
                <c:pt idx="14660">
                  <c:v>4.0477359999999996</c:v>
                </c:pt>
                <c:pt idx="14661">
                  <c:v>4.0477359999999996</c:v>
                </c:pt>
                <c:pt idx="14662">
                  <c:v>4.0477359999999996</c:v>
                </c:pt>
                <c:pt idx="14663">
                  <c:v>4.0477359999999996</c:v>
                </c:pt>
                <c:pt idx="14664">
                  <c:v>4.0477359999999996</c:v>
                </c:pt>
                <c:pt idx="14665">
                  <c:v>4.0508119999999996</c:v>
                </c:pt>
                <c:pt idx="14666">
                  <c:v>4.0508119999999996</c:v>
                </c:pt>
                <c:pt idx="14667">
                  <c:v>4.0538879999999997</c:v>
                </c:pt>
                <c:pt idx="14668">
                  <c:v>4.0600399999999999</c:v>
                </c:pt>
                <c:pt idx="14669">
                  <c:v>4.0631149999999998</c:v>
                </c:pt>
                <c:pt idx="14670">
                  <c:v>4.0631149999999998</c:v>
                </c:pt>
                <c:pt idx="14671">
                  <c:v>4.0661909999999999</c:v>
                </c:pt>
                <c:pt idx="14672">
                  <c:v>4.069267</c:v>
                </c:pt>
                <c:pt idx="14673">
                  <c:v>4.069267</c:v>
                </c:pt>
                <c:pt idx="14674">
                  <c:v>4.0723419999999999</c:v>
                </c:pt>
                <c:pt idx="14675">
                  <c:v>4.0723419999999999</c:v>
                </c:pt>
                <c:pt idx="14676">
                  <c:v>4.075418</c:v>
                </c:pt>
                <c:pt idx="14677">
                  <c:v>4.0784940000000001</c:v>
                </c:pt>
                <c:pt idx="14678">
                  <c:v>4.075418</c:v>
                </c:pt>
                <c:pt idx="14679">
                  <c:v>4.0784940000000001</c:v>
                </c:pt>
                <c:pt idx="14680">
                  <c:v>4.0815699999999993</c:v>
                </c:pt>
                <c:pt idx="14681">
                  <c:v>4.0815699999999993</c:v>
                </c:pt>
                <c:pt idx="14682">
                  <c:v>4.0815699999999993</c:v>
                </c:pt>
                <c:pt idx="14683">
                  <c:v>4.0846459999999993</c:v>
                </c:pt>
                <c:pt idx="14684">
                  <c:v>4.0877209999999993</c:v>
                </c:pt>
                <c:pt idx="14685">
                  <c:v>4.0907969999999994</c:v>
                </c:pt>
                <c:pt idx="14686">
                  <c:v>4.0938729999999994</c:v>
                </c:pt>
                <c:pt idx="14687">
                  <c:v>4.0938729999999994</c:v>
                </c:pt>
                <c:pt idx="14688">
                  <c:v>4.0969489999999995</c:v>
                </c:pt>
                <c:pt idx="14689">
                  <c:v>4.1000249999999996</c:v>
                </c:pt>
                <c:pt idx="14690">
                  <c:v>4.1030999999999995</c:v>
                </c:pt>
                <c:pt idx="14691">
                  <c:v>4.1061759999999996</c:v>
                </c:pt>
                <c:pt idx="14692">
                  <c:v>4.1092519999999997</c:v>
                </c:pt>
                <c:pt idx="14693">
                  <c:v>4.1092519999999997</c:v>
                </c:pt>
                <c:pt idx="14694">
                  <c:v>4.1123279999999998</c:v>
                </c:pt>
                <c:pt idx="14695">
                  <c:v>4.1123279999999998</c:v>
                </c:pt>
                <c:pt idx="14696">
                  <c:v>4.1123279999999998</c:v>
                </c:pt>
                <c:pt idx="14697">
                  <c:v>4.1154039999999998</c:v>
                </c:pt>
                <c:pt idx="14698">
                  <c:v>4.1154039999999998</c:v>
                </c:pt>
                <c:pt idx="14699">
                  <c:v>4.1184789999999998</c:v>
                </c:pt>
                <c:pt idx="14700">
                  <c:v>4.1215549999999999</c:v>
                </c:pt>
                <c:pt idx="14701">
                  <c:v>4.1246309999999999</c:v>
                </c:pt>
                <c:pt idx="14702">
                  <c:v>4.1246309999999999</c:v>
                </c:pt>
                <c:pt idx="14703">
                  <c:v>4.1246309999999999</c:v>
                </c:pt>
                <c:pt idx="14704">
                  <c:v>4.1246309999999999</c:v>
                </c:pt>
                <c:pt idx="14705">
                  <c:v>4.1246309999999999</c:v>
                </c:pt>
                <c:pt idx="14706">
                  <c:v>4.1246309999999999</c:v>
                </c:pt>
                <c:pt idx="14707">
                  <c:v>4.1246309999999999</c:v>
                </c:pt>
                <c:pt idx="14708">
                  <c:v>4.127707</c:v>
                </c:pt>
                <c:pt idx="14709">
                  <c:v>4.127707</c:v>
                </c:pt>
                <c:pt idx="14710">
                  <c:v>4.1246309999999999</c:v>
                </c:pt>
                <c:pt idx="14711">
                  <c:v>4.127707</c:v>
                </c:pt>
                <c:pt idx="14712">
                  <c:v>4.133858</c:v>
                </c:pt>
                <c:pt idx="14713">
                  <c:v>4.1369340000000001</c:v>
                </c:pt>
                <c:pt idx="14714">
                  <c:v>4.1369340000000001</c:v>
                </c:pt>
                <c:pt idx="14715">
                  <c:v>4.133858</c:v>
                </c:pt>
                <c:pt idx="14716">
                  <c:v>4.1400099999999993</c:v>
                </c:pt>
                <c:pt idx="14717">
                  <c:v>4.1430859999999994</c:v>
                </c:pt>
                <c:pt idx="14718">
                  <c:v>4.1430859999999994</c:v>
                </c:pt>
                <c:pt idx="14719">
                  <c:v>4.1400099999999993</c:v>
                </c:pt>
                <c:pt idx="14720">
                  <c:v>4.1430859999999994</c:v>
                </c:pt>
                <c:pt idx="14721">
                  <c:v>4.1461619999999995</c:v>
                </c:pt>
                <c:pt idx="14722">
                  <c:v>4.1492369999999994</c:v>
                </c:pt>
                <c:pt idx="14723">
                  <c:v>4.1492369999999994</c:v>
                </c:pt>
                <c:pt idx="14724">
                  <c:v>4.1492369999999994</c:v>
                </c:pt>
                <c:pt idx="14725">
                  <c:v>4.1553879999999994</c:v>
                </c:pt>
                <c:pt idx="14726">
                  <c:v>4.1584649999999996</c:v>
                </c:pt>
                <c:pt idx="14727">
                  <c:v>4.1584649999999996</c:v>
                </c:pt>
                <c:pt idx="14728">
                  <c:v>4.1584649999999996</c:v>
                </c:pt>
                <c:pt idx="14729">
                  <c:v>4.1615409999999997</c:v>
                </c:pt>
                <c:pt idx="14730">
                  <c:v>4.1646159999999997</c:v>
                </c:pt>
                <c:pt idx="14731">
                  <c:v>4.1615409999999997</c:v>
                </c:pt>
                <c:pt idx="14732">
                  <c:v>4.1646159999999997</c:v>
                </c:pt>
                <c:pt idx="14733">
                  <c:v>4.1676919999999997</c:v>
                </c:pt>
                <c:pt idx="14734">
                  <c:v>4.1707669999999997</c:v>
                </c:pt>
                <c:pt idx="14735">
                  <c:v>4.1707669999999997</c:v>
                </c:pt>
                <c:pt idx="14736">
                  <c:v>4.1707669999999997</c:v>
                </c:pt>
                <c:pt idx="14737">
                  <c:v>4.1769189999999998</c:v>
                </c:pt>
                <c:pt idx="14738">
                  <c:v>4.1799949999999999</c:v>
                </c:pt>
                <c:pt idx="14739">
                  <c:v>4.1769189999999998</c:v>
                </c:pt>
                <c:pt idx="14740">
                  <c:v>4.1769189999999998</c:v>
                </c:pt>
                <c:pt idx="14741">
                  <c:v>4.1769189999999998</c:v>
                </c:pt>
                <c:pt idx="14742">
                  <c:v>4.1769189999999998</c:v>
                </c:pt>
                <c:pt idx="14743">
                  <c:v>4.1799949999999999</c:v>
                </c:pt>
                <c:pt idx="14744">
                  <c:v>4.183071</c:v>
                </c:pt>
                <c:pt idx="14745">
                  <c:v>4.1861459999999999</c:v>
                </c:pt>
                <c:pt idx="14746">
                  <c:v>4.1892229999999993</c:v>
                </c:pt>
                <c:pt idx="14747">
                  <c:v>4.1922980000000001</c:v>
                </c:pt>
                <c:pt idx="14748">
                  <c:v>4.1953739999999993</c:v>
                </c:pt>
                <c:pt idx="14749">
                  <c:v>4.1984499999999993</c:v>
                </c:pt>
                <c:pt idx="14750">
                  <c:v>4.1984499999999993</c:v>
                </c:pt>
                <c:pt idx="14751">
                  <c:v>4.2015249999999993</c:v>
                </c:pt>
                <c:pt idx="14752">
                  <c:v>4.2046009999999994</c:v>
                </c:pt>
                <c:pt idx="14753">
                  <c:v>4.2076769999999994</c:v>
                </c:pt>
                <c:pt idx="14754">
                  <c:v>4.2076769999999994</c:v>
                </c:pt>
                <c:pt idx="14755">
                  <c:v>4.2107529999999995</c:v>
                </c:pt>
                <c:pt idx="14756">
                  <c:v>4.2107529999999995</c:v>
                </c:pt>
                <c:pt idx="14757">
                  <c:v>4.2107529999999995</c:v>
                </c:pt>
                <c:pt idx="14758">
                  <c:v>4.2138289999999996</c:v>
                </c:pt>
                <c:pt idx="14759">
                  <c:v>4.2169039999999995</c:v>
                </c:pt>
                <c:pt idx="14760">
                  <c:v>4.2199799999999996</c:v>
                </c:pt>
                <c:pt idx="14761">
                  <c:v>4.2230559999999997</c:v>
                </c:pt>
                <c:pt idx="14762">
                  <c:v>4.2261319999999998</c:v>
                </c:pt>
                <c:pt idx="14763">
                  <c:v>4.2292079999999999</c:v>
                </c:pt>
                <c:pt idx="14764">
                  <c:v>4.2322829999999998</c:v>
                </c:pt>
                <c:pt idx="14765">
                  <c:v>4.2353589999999999</c:v>
                </c:pt>
                <c:pt idx="14766">
                  <c:v>4.2353589999999999</c:v>
                </c:pt>
                <c:pt idx="14767">
                  <c:v>4.238435</c:v>
                </c:pt>
                <c:pt idx="14768">
                  <c:v>4.241511</c:v>
                </c:pt>
                <c:pt idx="14769">
                  <c:v>4.244586</c:v>
                </c:pt>
                <c:pt idx="14770">
                  <c:v>4.244586</c:v>
                </c:pt>
                <c:pt idx="14771">
                  <c:v>4.247662</c:v>
                </c:pt>
                <c:pt idx="14772">
                  <c:v>4.2507379999999992</c:v>
                </c:pt>
                <c:pt idx="14773">
                  <c:v>4.2507379999999992</c:v>
                </c:pt>
                <c:pt idx="14774">
                  <c:v>4.2507379999999992</c:v>
                </c:pt>
                <c:pt idx="14775">
                  <c:v>4.2538139999999993</c:v>
                </c:pt>
                <c:pt idx="14776">
                  <c:v>4.2568899999999994</c:v>
                </c:pt>
                <c:pt idx="14777">
                  <c:v>4.2599649999999993</c:v>
                </c:pt>
                <c:pt idx="14778">
                  <c:v>4.2630419999999996</c:v>
                </c:pt>
                <c:pt idx="14779">
                  <c:v>4.2661169999999995</c:v>
                </c:pt>
                <c:pt idx="14780">
                  <c:v>4.2691929999999996</c:v>
                </c:pt>
                <c:pt idx="14781">
                  <c:v>4.2722689999999997</c:v>
                </c:pt>
                <c:pt idx="14782">
                  <c:v>4.2753439999999996</c:v>
                </c:pt>
                <c:pt idx="14783">
                  <c:v>4.2753439999999996</c:v>
                </c:pt>
                <c:pt idx="14784">
                  <c:v>4.2753439999999996</c:v>
                </c:pt>
                <c:pt idx="14785">
                  <c:v>4.2784199999999997</c:v>
                </c:pt>
                <c:pt idx="14786">
                  <c:v>4.2814959999999997</c:v>
                </c:pt>
                <c:pt idx="14787">
                  <c:v>4.2845719999999998</c:v>
                </c:pt>
                <c:pt idx="14788">
                  <c:v>4.2814959999999997</c:v>
                </c:pt>
                <c:pt idx="14789">
                  <c:v>4.2784199999999997</c:v>
                </c:pt>
                <c:pt idx="14790">
                  <c:v>4.2814959999999997</c:v>
                </c:pt>
                <c:pt idx="14791">
                  <c:v>4.2814959999999997</c:v>
                </c:pt>
                <c:pt idx="14792">
                  <c:v>4.2845719999999998</c:v>
                </c:pt>
                <c:pt idx="14793">
                  <c:v>4.2876479999999999</c:v>
                </c:pt>
                <c:pt idx="14794">
                  <c:v>4.2876479999999999</c:v>
                </c:pt>
                <c:pt idx="14795">
                  <c:v>4.2907229999999998</c:v>
                </c:pt>
                <c:pt idx="14796">
                  <c:v>4.2937989999999999</c:v>
                </c:pt>
                <c:pt idx="14797">
                  <c:v>4.296875</c:v>
                </c:pt>
                <c:pt idx="14798">
                  <c:v>4.296875</c:v>
                </c:pt>
                <c:pt idx="14799">
                  <c:v>4.2999510000000001</c:v>
                </c:pt>
                <c:pt idx="14800">
                  <c:v>4.3030269999999993</c:v>
                </c:pt>
                <c:pt idx="14801">
                  <c:v>4.3030269999999993</c:v>
                </c:pt>
                <c:pt idx="14802">
                  <c:v>4.3061020000000001</c:v>
                </c:pt>
                <c:pt idx="14803">
                  <c:v>4.3030269999999993</c:v>
                </c:pt>
                <c:pt idx="14804">
                  <c:v>4.3061020000000001</c:v>
                </c:pt>
                <c:pt idx="14805">
                  <c:v>4.3091779999999993</c:v>
                </c:pt>
                <c:pt idx="14806">
                  <c:v>4.3091779999999993</c:v>
                </c:pt>
                <c:pt idx="14807">
                  <c:v>4.3091779999999993</c:v>
                </c:pt>
                <c:pt idx="14808">
                  <c:v>4.3091779999999993</c:v>
                </c:pt>
                <c:pt idx="14809">
                  <c:v>4.3122539999999994</c:v>
                </c:pt>
                <c:pt idx="14810">
                  <c:v>4.3122539999999994</c:v>
                </c:pt>
                <c:pt idx="14811">
                  <c:v>4.3122539999999994</c:v>
                </c:pt>
                <c:pt idx="14812">
                  <c:v>4.3153299999999994</c:v>
                </c:pt>
                <c:pt idx="14813">
                  <c:v>4.3184059999999995</c:v>
                </c:pt>
                <c:pt idx="14814">
                  <c:v>4.3184059999999995</c:v>
                </c:pt>
                <c:pt idx="14815">
                  <c:v>4.3214809999999995</c:v>
                </c:pt>
                <c:pt idx="14816">
                  <c:v>4.3245569999999995</c:v>
                </c:pt>
                <c:pt idx="14817">
                  <c:v>4.3245569999999995</c:v>
                </c:pt>
                <c:pt idx="14818">
                  <c:v>4.3245569999999995</c:v>
                </c:pt>
                <c:pt idx="14819">
                  <c:v>4.3276329999999996</c:v>
                </c:pt>
                <c:pt idx="14820">
                  <c:v>4.3307089999999997</c:v>
                </c:pt>
                <c:pt idx="14821">
                  <c:v>4.3307089999999997</c:v>
                </c:pt>
                <c:pt idx="14822">
                  <c:v>4.3276329999999996</c:v>
                </c:pt>
                <c:pt idx="14823">
                  <c:v>4.3307089999999997</c:v>
                </c:pt>
                <c:pt idx="14824">
                  <c:v>4.3368599999999997</c:v>
                </c:pt>
                <c:pt idx="14825">
                  <c:v>4.3399359999999998</c:v>
                </c:pt>
                <c:pt idx="14826">
                  <c:v>4.3399359999999998</c:v>
                </c:pt>
                <c:pt idx="14827">
                  <c:v>4.3399359999999998</c:v>
                </c:pt>
                <c:pt idx="14828">
                  <c:v>4.3430119999999999</c:v>
                </c:pt>
                <c:pt idx="14829">
                  <c:v>4.3460869999999998</c:v>
                </c:pt>
                <c:pt idx="14830">
                  <c:v>4.3460869999999998</c:v>
                </c:pt>
                <c:pt idx="14831">
                  <c:v>4.3460869999999998</c:v>
                </c:pt>
                <c:pt idx="14832">
                  <c:v>4.3460869999999998</c:v>
                </c:pt>
                <c:pt idx="14833">
                  <c:v>4.3460869999999998</c:v>
                </c:pt>
                <c:pt idx="14834">
                  <c:v>4.3491629999999999</c:v>
                </c:pt>
                <c:pt idx="14835">
                  <c:v>4.3491629999999999</c:v>
                </c:pt>
                <c:pt idx="14836">
                  <c:v>4.352239</c:v>
                </c:pt>
                <c:pt idx="14837">
                  <c:v>4.352239</c:v>
                </c:pt>
                <c:pt idx="14838">
                  <c:v>4.355315</c:v>
                </c:pt>
                <c:pt idx="14839">
                  <c:v>4.3583910000000001</c:v>
                </c:pt>
                <c:pt idx="14840">
                  <c:v>4.3614660000000001</c:v>
                </c:pt>
                <c:pt idx="14841">
                  <c:v>4.3645419999999993</c:v>
                </c:pt>
                <c:pt idx="14842">
                  <c:v>4.3645419999999993</c:v>
                </c:pt>
                <c:pt idx="14843">
                  <c:v>4.3676179999999993</c:v>
                </c:pt>
                <c:pt idx="14844">
                  <c:v>4.3676179999999993</c:v>
                </c:pt>
                <c:pt idx="14845">
                  <c:v>4.3676179999999993</c:v>
                </c:pt>
                <c:pt idx="14846">
                  <c:v>4.3676179999999993</c:v>
                </c:pt>
                <c:pt idx="14847">
                  <c:v>4.3676179999999993</c:v>
                </c:pt>
                <c:pt idx="14848">
                  <c:v>4.3706939999999994</c:v>
                </c:pt>
                <c:pt idx="14849">
                  <c:v>4.3706939999999994</c:v>
                </c:pt>
                <c:pt idx="14850">
                  <c:v>4.3737699999999995</c:v>
                </c:pt>
                <c:pt idx="14851">
                  <c:v>4.3768449999999994</c:v>
                </c:pt>
                <c:pt idx="14852">
                  <c:v>4.3799209999999995</c:v>
                </c:pt>
                <c:pt idx="14853">
                  <c:v>4.3860729999999997</c:v>
                </c:pt>
                <c:pt idx="14854">
                  <c:v>4.3922239999999997</c:v>
                </c:pt>
                <c:pt idx="14855">
                  <c:v>4.3922239999999997</c:v>
                </c:pt>
                <c:pt idx="14856">
                  <c:v>4.3922239999999997</c:v>
                </c:pt>
                <c:pt idx="14857">
                  <c:v>4.3952999999999998</c:v>
                </c:pt>
                <c:pt idx="14858">
                  <c:v>4.3952999999999998</c:v>
                </c:pt>
                <c:pt idx="14859">
                  <c:v>4.3952999999999998</c:v>
                </c:pt>
                <c:pt idx="14860">
                  <c:v>4.3952999999999998</c:v>
                </c:pt>
                <c:pt idx="14861">
                  <c:v>4.3952999999999998</c:v>
                </c:pt>
                <c:pt idx="14862">
                  <c:v>4.3983759999999998</c:v>
                </c:pt>
                <c:pt idx="14863">
                  <c:v>4.3983759999999998</c:v>
                </c:pt>
                <c:pt idx="14864">
                  <c:v>4.3983759999999998</c:v>
                </c:pt>
                <c:pt idx="14865">
                  <c:v>4.4014519999999999</c:v>
                </c:pt>
                <c:pt idx="14866">
                  <c:v>4.404528</c:v>
                </c:pt>
                <c:pt idx="14867">
                  <c:v>4.404528</c:v>
                </c:pt>
                <c:pt idx="14868">
                  <c:v>4.404528</c:v>
                </c:pt>
                <c:pt idx="14869">
                  <c:v>4.404528</c:v>
                </c:pt>
                <c:pt idx="14870">
                  <c:v>4.4076029999999999</c:v>
                </c:pt>
                <c:pt idx="14871">
                  <c:v>4.4076029999999999</c:v>
                </c:pt>
                <c:pt idx="14872">
                  <c:v>4.4076029999999999</c:v>
                </c:pt>
                <c:pt idx="14873">
                  <c:v>4.4076029999999999</c:v>
                </c:pt>
                <c:pt idx="14874">
                  <c:v>4.4076029999999999</c:v>
                </c:pt>
                <c:pt idx="14875">
                  <c:v>4.410679</c:v>
                </c:pt>
                <c:pt idx="14876">
                  <c:v>4.410679</c:v>
                </c:pt>
                <c:pt idx="14877">
                  <c:v>4.413754</c:v>
                </c:pt>
                <c:pt idx="14878">
                  <c:v>4.4168309999999993</c:v>
                </c:pt>
                <c:pt idx="14879">
                  <c:v>4.4199069999999994</c:v>
                </c:pt>
                <c:pt idx="14880">
                  <c:v>4.4229819999999993</c:v>
                </c:pt>
                <c:pt idx="14881">
                  <c:v>4.4260579999999994</c:v>
                </c:pt>
                <c:pt idx="14882">
                  <c:v>4.4260579999999994</c:v>
                </c:pt>
                <c:pt idx="14883">
                  <c:v>4.4260579999999994</c:v>
                </c:pt>
                <c:pt idx="14884">
                  <c:v>4.4260579999999994</c:v>
                </c:pt>
                <c:pt idx="14885">
                  <c:v>4.4260579999999994</c:v>
                </c:pt>
                <c:pt idx="14886">
                  <c:v>4.4260579999999994</c:v>
                </c:pt>
                <c:pt idx="14887">
                  <c:v>4.4260579999999994</c:v>
                </c:pt>
                <c:pt idx="14888">
                  <c:v>4.4291329999999993</c:v>
                </c:pt>
                <c:pt idx="14889">
                  <c:v>4.4322099999999995</c:v>
                </c:pt>
                <c:pt idx="14890">
                  <c:v>4.4352859999999996</c:v>
                </c:pt>
                <c:pt idx="14891">
                  <c:v>4.4352859999999996</c:v>
                </c:pt>
                <c:pt idx="14892">
                  <c:v>4.4383609999999996</c:v>
                </c:pt>
                <c:pt idx="14893">
                  <c:v>4.4414369999999996</c:v>
                </c:pt>
                <c:pt idx="14894">
                  <c:v>4.4414369999999996</c:v>
                </c:pt>
                <c:pt idx="14895">
                  <c:v>4.4445129999999997</c:v>
                </c:pt>
                <c:pt idx="14896">
                  <c:v>4.4445129999999997</c:v>
                </c:pt>
                <c:pt idx="14897">
                  <c:v>4.4445129999999997</c:v>
                </c:pt>
                <c:pt idx="14898">
                  <c:v>4.4445129999999997</c:v>
                </c:pt>
                <c:pt idx="14899">
                  <c:v>4.4475889999999998</c:v>
                </c:pt>
                <c:pt idx="14900">
                  <c:v>4.4506649999999999</c:v>
                </c:pt>
                <c:pt idx="14901">
                  <c:v>4.4506649999999999</c:v>
                </c:pt>
                <c:pt idx="14902">
                  <c:v>4.4506649999999999</c:v>
                </c:pt>
                <c:pt idx="14903">
                  <c:v>4.4537399999999998</c:v>
                </c:pt>
                <c:pt idx="14904">
                  <c:v>4.459892</c:v>
                </c:pt>
                <c:pt idx="14905">
                  <c:v>4.459892</c:v>
                </c:pt>
                <c:pt idx="14906">
                  <c:v>4.4568159999999999</c:v>
                </c:pt>
                <c:pt idx="14907">
                  <c:v>4.459892</c:v>
                </c:pt>
                <c:pt idx="14908">
                  <c:v>4.462968</c:v>
                </c:pt>
                <c:pt idx="14909">
                  <c:v>4.462968</c:v>
                </c:pt>
                <c:pt idx="14910">
                  <c:v>4.459892</c:v>
                </c:pt>
                <c:pt idx="14911">
                  <c:v>4.459892</c:v>
                </c:pt>
                <c:pt idx="14912">
                  <c:v>4.462968</c:v>
                </c:pt>
                <c:pt idx="14913">
                  <c:v>4.462968</c:v>
                </c:pt>
                <c:pt idx="14914">
                  <c:v>4.462968</c:v>
                </c:pt>
                <c:pt idx="14915">
                  <c:v>4.462968</c:v>
                </c:pt>
                <c:pt idx="14916">
                  <c:v>4.462968</c:v>
                </c:pt>
                <c:pt idx="14917">
                  <c:v>4.466043</c:v>
                </c:pt>
                <c:pt idx="14918">
                  <c:v>4.4691190000000001</c:v>
                </c:pt>
                <c:pt idx="14919">
                  <c:v>4.4721949999999993</c:v>
                </c:pt>
                <c:pt idx="14920">
                  <c:v>4.4752709999999993</c:v>
                </c:pt>
                <c:pt idx="14921">
                  <c:v>4.4752709999999993</c:v>
                </c:pt>
                <c:pt idx="14922">
                  <c:v>4.4783459999999993</c:v>
                </c:pt>
                <c:pt idx="14923">
                  <c:v>4.4783459999999993</c:v>
                </c:pt>
                <c:pt idx="14924">
                  <c:v>4.4752709999999993</c:v>
                </c:pt>
                <c:pt idx="14925">
                  <c:v>4.4721949999999993</c:v>
                </c:pt>
                <c:pt idx="14926">
                  <c:v>4.4752709999999993</c:v>
                </c:pt>
                <c:pt idx="14927">
                  <c:v>4.4752709999999993</c:v>
                </c:pt>
                <c:pt idx="14928">
                  <c:v>4.4752709999999993</c:v>
                </c:pt>
                <c:pt idx="14929">
                  <c:v>4.4783459999999993</c:v>
                </c:pt>
                <c:pt idx="14930">
                  <c:v>4.4783459999999993</c:v>
                </c:pt>
                <c:pt idx="14931">
                  <c:v>4.4814219999999994</c:v>
                </c:pt>
                <c:pt idx="14932">
                  <c:v>4.4814219999999994</c:v>
                </c:pt>
                <c:pt idx="14933">
                  <c:v>4.4814219999999994</c:v>
                </c:pt>
                <c:pt idx="14934">
                  <c:v>4.4875739999999995</c:v>
                </c:pt>
                <c:pt idx="14935">
                  <c:v>4.4875739999999995</c:v>
                </c:pt>
                <c:pt idx="14936">
                  <c:v>4.4875739999999995</c:v>
                </c:pt>
                <c:pt idx="14937">
                  <c:v>4.4906499999999996</c:v>
                </c:pt>
                <c:pt idx="14938">
                  <c:v>4.4937249999999995</c:v>
                </c:pt>
                <c:pt idx="14939">
                  <c:v>4.4937249999999995</c:v>
                </c:pt>
                <c:pt idx="14940">
                  <c:v>4.4937249999999995</c:v>
                </c:pt>
                <c:pt idx="14941">
                  <c:v>4.4937249999999995</c:v>
                </c:pt>
                <c:pt idx="14942">
                  <c:v>4.4937249999999995</c:v>
                </c:pt>
                <c:pt idx="14943">
                  <c:v>4.4968009999999996</c:v>
                </c:pt>
                <c:pt idx="14944">
                  <c:v>4.4968009999999996</c:v>
                </c:pt>
                <c:pt idx="14945">
                  <c:v>4.4968009999999996</c:v>
                </c:pt>
                <c:pt idx="14946">
                  <c:v>4.4968009999999996</c:v>
                </c:pt>
                <c:pt idx="14947">
                  <c:v>4.4968009999999996</c:v>
                </c:pt>
                <c:pt idx="14948">
                  <c:v>4.4968009999999996</c:v>
                </c:pt>
                <c:pt idx="14949">
                  <c:v>4.4998769999999997</c:v>
                </c:pt>
                <c:pt idx="14950">
                  <c:v>4.4998769999999997</c:v>
                </c:pt>
                <c:pt idx="14951">
                  <c:v>4.5029529999999998</c:v>
                </c:pt>
                <c:pt idx="14952">
                  <c:v>4.5060289999999998</c:v>
                </c:pt>
                <c:pt idx="14953">
                  <c:v>4.5060289999999998</c:v>
                </c:pt>
                <c:pt idx="14954">
                  <c:v>4.5091039999999998</c:v>
                </c:pt>
                <c:pt idx="14955">
                  <c:v>4.5091039999999998</c:v>
                </c:pt>
                <c:pt idx="14956">
                  <c:v>4.5091039999999998</c:v>
                </c:pt>
                <c:pt idx="14957">
                  <c:v>4.5091039999999998</c:v>
                </c:pt>
                <c:pt idx="14958">
                  <c:v>4.5121799999999999</c:v>
                </c:pt>
                <c:pt idx="14959">
                  <c:v>4.5152559999999999</c:v>
                </c:pt>
                <c:pt idx="14960">
                  <c:v>4.5152559999999999</c:v>
                </c:pt>
                <c:pt idx="14961">
                  <c:v>4.518332</c:v>
                </c:pt>
                <c:pt idx="14962">
                  <c:v>4.524483</c:v>
                </c:pt>
                <c:pt idx="14963">
                  <c:v>4.524483</c:v>
                </c:pt>
                <c:pt idx="14964">
                  <c:v>4.524483</c:v>
                </c:pt>
                <c:pt idx="14965">
                  <c:v>4.5275590000000001</c:v>
                </c:pt>
                <c:pt idx="14966">
                  <c:v>4.5306349999999993</c:v>
                </c:pt>
                <c:pt idx="14967">
                  <c:v>4.5306349999999993</c:v>
                </c:pt>
                <c:pt idx="14968">
                  <c:v>4.5306349999999993</c:v>
                </c:pt>
                <c:pt idx="14969">
                  <c:v>4.5306349999999993</c:v>
                </c:pt>
                <c:pt idx="14970">
                  <c:v>4.5306349999999993</c:v>
                </c:pt>
                <c:pt idx="14971">
                  <c:v>4.5337109999999994</c:v>
                </c:pt>
                <c:pt idx="14972">
                  <c:v>4.5337109999999994</c:v>
                </c:pt>
                <c:pt idx="14973">
                  <c:v>4.5337109999999994</c:v>
                </c:pt>
                <c:pt idx="14974">
                  <c:v>4.5337109999999994</c:v>
                </c:pt>
                <c:pt idx="14975">
                  <c:v>4.5367869999999995</c:v>
                </c:pt>
                <c:pt idx="14976">
                  <c:v>4.5398619999999994</c:v>
                </c:pt>
                <c:pt idx="14977">
                  <c:v>4.5429379999999995</c:v>
                </c:pt>
                <c:pt idx="14978">
                  <c:v>4.5429379999999995</c:v>
                </c:pt>
                <c:pt idx="14979">
                  <c:v>4.5429379999999995</c:v>
                </c:pt>
                <c:pt idx="14980">
                  <c:v>4.5460139999999996</c:v>
                </c:pt>
                <c:pt idx="14981">
                  <c:v>4.5460139999999996</c:v>
                </c:pt>
                <c:pt idx="14982">
                  <c:v>4.5460139999999996</c:v>
                </c:pt>
                <c:pt idx="14983">
                  <c:v>4.5460139999999996</c:v>
                </c:pt>
                <c:pt idx="14984">
                  <c:v>4.5460139999999996</c:v>
                </c:pt>
                <c:pt idx="14985">
                  <c:v>4.5460139999999996</c:v>
                </c:pt>
                <c:pt idx="14986">
                  <c:v>4.5460139999999996</c:v>
                </c:pt>
                <c:pt idx="14987">
                  <c:v>4.5490889999999995</c:v>
                </c:pt>
                <c:pt idx="14988">
                  <c:v>4.5490889999999995</c:v>
                </c:pt>
                <c:pt idx="14989">
                  <c:v>4.5521659999999997</c:v>
                </c:pt>
                <c:pt idx="14990">
                  <c:v>4.5521659999999997</c:v>
                </c:pt>
                <c:pt idx="14991">
                  <c:v>4.5521659999999997</c:v>
                </c:pt>
                <c:pt idx="14992">
                  <c:v>4.5583169999999997</c:v>
                </c:pt>
                <c:pt idx="14993">
                  <c:v>4.5583169999999997</c:v>
                </c:pt>
                <c:pt idx="14994">
                  <c:v>4.5583169999999997</c:v>
                </c:pt>
                <c:pt idx="14995">
                  <c:v>4.5613929999999998</c:v>
                </c:pt>
                <c:pt idx="14996">
                  <c:v>4.5613929999999998</c:v>
                </c:pt>
                <c:pt idx="14997">
                  <c:v>4.5613929999999998</c:v>
                </c:pt>
                <c:pt idx="14998">
                  <c:v>4.5644679999999997</c:v>
                </c:pt>
                <c:pt idx="14999">
                  <c:v>4.5675439999999998</c:v>
                </c:pt>
                <c:pt idx="15000">
                  <c:v>4.5675439999999998</c:v>
                </c:pt>
                <c:pt idx="15001">
                  <c:v>4.5675439999999998</c:v>
                </c:pt>
                <c:pt idx="15002">
                  <c:v>4.5706199999999999</c:v>
                </c:pt>
                <c:pt idx="15003">
                  <c:v>4.5706199999999999</c:v>
                </c:pt>
                <c:pt idx="15004">
                  <c:v>4.5706199999999999</c:v>
                </c:pt>
                <c:pt idx="15005">
                  <c:v>4.5706199999999999</c:v>
                </c:pt>
                <c:pt idx="15006">
                  <c:v>4.573696</c:v>
                </c:pt>
                <c:pt idx="15007">
                  <c:v>4.573696</c:v>
                </c:pt>
                <c:pt idx="15008">
                  <c:v>4.573696</c:v>
                </c:pt>
                <c:pt idx="15009">
                  <c:v>4.5767720000000001</c:v>
                </c:pt>
                <c:pt idx="15010">
                  <c:v>4.579847</c:v>
                </c:pt>
                <c:pt idx="15011">
                  <c:v>4.5829230000000001</c:v>
                </c:pt>
                <c:pt idx="15012">
                  <c:v>4.5829230000000001</c:v>
                </c:pt>
                <c:pt idx="15013">
                  <c:v>4.5859989999999993</c:v>
                </c:pt>
                <c:pt idx="15014">
                  <c:v>4.5890749999999993</c:v>
                </c:pt>
                <c:pt idx="15015">
                  <c:v>4.5890749999999993</c:v>
                </c:pt>
                <c:pt idx="15016">
                  <c:v>4.5890749999999993</c:v>
                </c:pt>
                <c:pt idx="15017">
                  <c:v>4.5890749999999993</c:v>
                </c:pt>
                <c:pt idx="15018">
                  <c:v>4.5890749999999993</c:v>
                </c:pt>
                <c:pt idx="15019">
                  <c:v>4.5890749999999993</c:v>
                </c:pt>
                <c:pt idx="15020">
                  <c:v>4.5890749999999993</c:v>
                </c:pt>
                <c:pt idx="15021">
                  <c:v>4.5890749999999993</c:v>
                </c:pt>
                <c:pt idx="15022">
                  <c:v>4.5890749999999993</c:v>
                </c:pt>
                <c:pt idx="15023">
                  <c:v>4.5890749999999993</c:v>
                </c:pt>
                <c:pt idx="15024">
                  <c:v>4.5890749999999993</c:v>
                </c:pt>
                <c:pt idx="15025">
                  <c:v>4.5890749999999993</c:v>
                </c:pt>
                <c:pt idx="15026">
                  <c:v>4.5890749999999993</c:v>
                </c:pt>
                <c:pt idx="15027">
                  <c:v>4.5890749999999993</c:v>
                </c:pt>
                <c:pt idx="15028">
                  <c:v>4.5890749999999993</c:v>
                </c:pt>
                <c:pt idx="15029">
                  <c:v>4.5890749999999993</c:v>
                </c:pt>
                <c:pt idx="15030">
                  <c:v>4.5890749999999993</c:v>
                </c:pt>
                <c:pt idx="15031">
                  <c:v>4.5890749999999993</c:v>
                </c:pt>
                <c:pt idx="15032">
                  <c:v>4.5890749999999993</c:v>
                </c:pt>
                <c:pt idx="15033">
                  <c:v>4.5921509999999994</c:v>
                </c:pt>
                <c:pt idx="15034">
                  <c:v>4.5921509999999994</c:v>
                </c:pt>
                <c:pt idx="15035">
                  <c:v>4.5921509999999994</c:v>
                </c:pt>
                <c:pt idx="15036">
                  <c:v>4.5952259999999994</c:v>
                </c:pt>
                <c:pt idx="15037">
                  <c:v>4.5952259999999994</c:v>
                </c:pt>
                <c:pt idx="15038">
                  <c:v>4.5952259999999994</c:v>
                </c:pt>
                <c:pt idx="15039">
                  <c:v>4.5952259999999994</c:v>
                </c:pt>
                <c:pt idx="15040">
                  <c:v>4.5983019999999994</c:v>
                </c:pt>
                <c:pt idx="15041">
                  <c:v>4.5983019999999994</c:v>
                </c:pt>
                <c:pt idx="15042">
                  <c:v>4.5952259999999994</c:v>
                </c:pt>
                <c:pt idx="15043">
                  <c:v>4.5921509999999994</c:v>
                </c:pt>
                <c:pt idx="15044">
                  <c:v>4.5952259999999994</c:v>
                </c:pt>
                <c:pt idx="15045">
                  <c:v>4.6013779999999995</c:v>
                </c:pt>
                <c:pt idx="15046">
                  <c:v>4.6013779999999995</c:v>
                </c:pt>
                <c:pt idx="15047">
                  <c:v>4.6013779999999995</c:v>
                </c:pt>
                <c:pt idx="15048">
                  <c:v>4.6013779999999995</c:v>
                </c:pt>
                <c:pt idx="15049">
                  <c:v>4.6013779999999995</c:v>
                </c:pt>
                <c:pt idx="15050">
                  <c:v>4.6044539999999996</c:v>
                </c:pt>
                <c:pt idx="15051">
                  <c:v>4.6044539999999996</c:v>
                </c:pt>
                <c:pt idx="15052">
                  <c:v>4.6044539999999996</c:v>
                </c:pt>
                <c:pt idx="15053">
                  <c:v>4.6044539999999996</c:v>
                </c:pt>
                <c:pt idx="15054">
                  <c:v>4.6075289999999995</c:v>
                </c:pt>
                <c:pt idx="15055">
                  <c:v>4.6075289999999995</c:v>
                </c:pt>
                <c:pt idx="15056">
                  <c:v>4.6075289999999995</c:v>
                </c:pt>
                <c:pt idx="15057">
                  <c:v>4.6075289999999995</c:v>
                </c:pt>
                <c:pt idx="15058">
                  <c:v>4.6075289999999995</c:v>
                </c:pt>
                <c:pt idx="15059">
                  <c:v>4.6106049999999996</c:v>
                </c:pt>
                <c:pt idx="15060">
                  <c:v>4.6136809999999997</c:v>
                </c:pt>
                <c:pt idx="15061">
                  <c:v>4.6167569999999998</c:v>
                </c:pt>
                <c:pt idx="15062">
                  <c:v>4.6198329999999999</c:v>
                </c:pt>
                <c:pt idx="15063">
                  <c:v>4.6229079999999998</c:v>
                </c:pt>
                <c:pt idx="15064">
                  <c:v>4.6259839999999999</c:v>
                </c:pt>
                <c:pt idx="15065">
                  <c:v>4.6259839999999999</c:v>
                </c:pt>
                <c:pt idx="15066">
                  <c:v>4.6259839999999999</c:v>
                </c:pt>
                <c:pt idx="15067">
                  <c:v>4.62906</c:v>
                </c:pt>
                <c:pt idx="15068">
                  <c:v>4.632136</c:v>
                </c:pt>
                <c:pt idx="15069">
                  <c:v>4.632136</c:v>
                </c:pt>
                <c:pt idx="15070">
                  <c:v>4.635211</c:v>
                </c:pt>
                <c:pt idx="15071">
                  <c:v>4.638287</c:v>
                </c:pt>
                <c:pt idx="15072">
                  <c:v>4.638287</c:v>
                </c:pt>
                <c:pt idx="15073">
                  <c:v>4.638287</c:v>
                </c:pt>
                <c:pt idx="15074">
                  <c:v>4.6413629999999992</c:v>
                </c:pt>
                <c:pt idx="15075">
                  <c:v>4.6444389999999993</c:v>
                </c:pt>
                <c:pt idx="15076">
                  <c:v>4.6444389999999993</c:v>
                </c:pt>
                <c:pt idx="15077">
                  <c:v>4.6475149999999994</c:v>
                </c:pt>
                <c:pt idx="15078">
                  <c:v>4.6505899999999993</c:v>
                </c:pt>
                <c:pt idx="15079">
                  <c:v>4.6536659999999994</c:v>
                </c:pt>
                <c:pt idx="15080">
                  <c:v>4.6536659999999994</c:v>
                </c:pt>
                <c:pt idx="15081">
                  <c:v>4.6536659999999994</c:v>
                </c:pt>
                <c:pt idx="15082">
                  <c:v>4.6567429999999996</c:v>
                </c:pt>
                <c:pt idx="15083">
                  <c:v>4.6567429999999996</c:v>
                </c:pt>
                <c:pt idx="15084">
                  <c:v>4.6598179999999996</c:v>
                </c:pt>
                <c:pt idx="15085">
                  <c:v>4.6628939999999997</c:v>
                </c:pt>
                <c:pt idx="15086">
                  <c:v>4.6628939999999997</c:v>
                </c:pt>
                <c:pt idx="15087">
                  <c:v>4.6659689999999996</c:v>
                </c:pt>
                <c:pt idx="15088">
                  <c:v>4.6659689999999996</c:v>
                </c:pt>
                <c:pt idx="15089">
                  <c:v>4.6659689999999996</c:v>
                </c:pt>
                <c:pt idx="15090">
                  <c:v>4.6690449999999997</c:v>
                </c:pt>
                <c:pt idx="15091">
                  <c:v>4.6690449999999997</c:v>
                </c:pt>
                <c:pt idx="15092">
                  <c:v>4.6690449999999997</c:v>
                </c:pt>
                <c:pt idx="15093">
                  <c:v>4.6690449999999997</c:v>
                </c:pt>
                <c:pt idx="15094">
                  <c:v>4.6690449999999997</c:v>
                </c:pt>
                <c:pt idx="15095">
                  <c:v>4.6721209999999997</c:v>
                </c:pt>
                <c:pt idx="15096">
                  <c:v>4.6721209999999997</c:v>
                </c:pt>
                <c:pt idx="15097">
                  <c:v>4.6721209999999997</c:v>
                </c:pt>
                <c:pt idx="15098">
                  <c:v>4.6751969999999998</c:v>
                </c:pt>
                <c:pt idx="15099">
                  <c:v>4.6751969999999998</c:v>
                </c:pt>
                <c:pt idx="15100">
                  <c:v>4.6751969999999998</c:v>
                </c:pt>
                <c:pt idx="15101">
                  <c:v>4.6751969999999998</c:v>
                </c:pt>
                <c:pt idx="15102">
                  <c:v>4.6751969999999998</c:v>
                </c:pt>
                <c:pt idx="15103">
                  <c:v>4.6751969999999998</c:v>
                </c:pt>
                <c:pt idx="15104">
                  <c:v>4.6751969999999998</c:v>
                </c:pt>
                <c:pt idx="15105">
                  <c:v>4.6751969999999998</c:v>
                </c:pt>
                <c:pt idx="15106">
                  <c:v>4.6782729999999999</c:v>
                </c:pt>
                <c:pt idx="15107">
                  <c:v>4.6782729999999999</c:v>
                </c:pt>
                <c:pt idx="15108">
                  <c:v>4.6813479999999998</c:v>
                </c:pt>
                <c:pt idx="15109">
                  <c:v>4.6844239999999999</c:v>
                </c:pt>
                <c:pt idx="15110">
                  <c:v>4.6875</c:v>
                </c:pt>
                <c:pt idx="15111">
                  <c:v>4.6875</c:v>
                </c:pt>
                <c:pt idx="15112">
                  <c:v>4.6875</c:v>
                </c:pt>
                <c:pt idx="15113">
                  <c:v>4.6875</c:v>
                </c:pt>
                <c:pt idx="15114">
                  <c:v>4.6875</c:v>
                </c:pt>
                <c:pt idx="15115">
                  <c:v>4.6905760000000001</c:v>
                </c:pt>
                <c:pt idx="15116">
                  <c:v>4.6905760000000001</c:v>
                </c:pt>
                <c:pt idx="15117">
                  <c:v>4.6905760000000001</c:v>
                </c:pt>
                <c:pt idx="15118">
                  <c:v>4.6905760000000001</c:v>
                </c:pt>
                <c:pt idx="15119">
                  <c:v>4.6905760000000001</c:v>
                </c:pt>
                <c:pt idx="15120">
                  <c:v>4.6936519999999993</c:v>
                </c:pt>
                <c:pt idx="15121">
                  <c:v>4.6936519999999993</c:v>
                </c:pt>
                <c:pt idx="15122">
                  <c:v>4.6967270000000001</c:v>
                </c:pt>
                <c:pt idx="15123">
                  <c:v>4.6967270000000001</c:v>
                </c:pt>
                <c:pt idx="15124">
                  <c:v>4.6967270000000001</c:v>
                </c:pt>
                <c:pt idx="15125">
                  <c:v>4.6998029999999993</c:v>
                </c:pt>
                <c:pt idx="15126">
                  <c:v>4.6998029999999993</c:v>
                </c:pt>
                <c:pt idx="15127">
                  <c:v>4.6998029999999993</c:v>
                </c:pt>
                <c:pt idx="15128">
                  <c:v>4.7028789999999994</c:v>
                </c:pt>
                <c:pt idx="15129">
                  <c:v>4.7028789999999994</c:v>
                </c:pt>
                <c:pt idx="15130">
                  <c:v>4.7028789999999994</c:v>
                </c:pt>
                <c:pt idx="15131">
                  <c:v>4.7028789999999994</c:v>
                </c:pt>
                <c:pt idx="15132">
                  <c:v>4.7028789999999994</c:v>
                </c:pt>
                <c:pt idx="15133">
                  <c:v>4.7059549999999994</c:v>
                </c:pt>
                <c:pt idx="15134">
                  <c:v>4.7059549999999994</c:v>
                </c:pt>
                <c:pt idx="15135">
                  <c:v>4.7090309999999995</c:v>
                </c:pt>
                <c:pt idx="15136">
                  <c:v>4.7121059999999995</c:v>
                </c:pt>
                <c:pt idx="15137">
                  <c:v>4.7151819999999995</c:v>
                </c:pt>
                <c:pt idx="15138">
                  <c:v>4.7182579999999996</c:v>
                </c:pt>
                <c:pt idx="15139">
                  <c:v>4.7182579999999996</c:v>
                </c:pt>
                <c:pt idx="15140">
                  <c:v>4.7182579999999996</c:v>
                </c:pt>
                <c:pt idx="15141">
                  <c:v>4.7182579999999996</c:v>
                </c:pt>
                <c:pt idx="15142">
                  <c:v>4.7213339999999997</c:v>
                </c:pt>
                <c:pt idx="15143">
                  <c:v>4.7244099999999998</c:v>
                </c:pt>
                <c:pt idx="15144">
                  <c:v>4.7274849999999997</c:v>
                </c:pt>
                <c:pt idx="15145">
                  <c:v>4.7274849999999997</c:v>
                </c:pt>
                <c:pt idx="15146">
                  <c:v>4.7305609999999998</c:v>
                </c:pt>
                <c:pt idx="15147">
                  <c:v>4.7305609999999998</c:v>
                </c:pt>
                <c:pt idx="15148">
                  <c:v>4.7305609999999998</c:v>
                </c:pt>
                <c:pt idx="15149">
                  <c:v>4.7305609999999998</c:v>
                </c:pt>
                <c:pt idx="15150">
                  <c:v>4.7336369999999999</c:v>
                </c:pt>
                <c:pt idx="15151">
                  <c:v>4.7367119999999998</c:v>
                </c:pt>
                <c:pt idx="15152">
                  <c:v>4.7367119999999998</c:v>
                </c:pt>
                <c:pt idx="15153">
                  <c:v>4.7367119999999998</c:v>
                </c:pt>
                <c:pt idx="15154">
                  <c:v>4.7367119999999998</c:v>
                </c:pt>
                <c:pt idx="15155">
                  <c:v>4.739789</c:v>
                </c:pt>
                <c:pt idx="15156">
                  <c:v>4.742864</c:v>
                </c:pt>
                <c:pt idx="15157">
                  <c:v>4.742864</c:v>
                </c:pt>
                <c:pt idx="15158">
                  <c:v>4.742864</c:v>
                </c:pt>
                <c:pt idx="15159">
                  <c:v>4.74594</c:v>
                </c:pt>
                <c:pt idx="15160">
                  <c:v>4.742864</c:v>
                </c:pt>
                <c:pt idx="15161">
                  <c:v>4.74594</c:v>
                </c:pt>
                <c:pt idx="15162">
                  <c:v>4.7520910000000001</c:v>
                </c:pt>
                <c:pt idx="15163">
                  <c:v>4.7520910000000001</c:v>
                </c:pt>
                <c:pt idx="15164">
                  <c:v>4.7520910000000001</c:v>
                </c:pt>
                <c:pt idx="15165">
                  <c:v>4.7520910000000001</c:v>
                </c:pt>
                <c:pt idx="15166">
                  <c:v>4.7551679999999994</c:v>
                </c:pt>
                <c:pt idx="15167">
                  <c:v>4.7582429999999993</c:v>
                </c:pt>
                <c:pt idx="15168">
                  <c:v>4.7582429999999993</c:v>
                </c:pt>
                <c:pt idx="15169">
                  <c:v>4.7582429999999993</c:v>
                </c:pt>
                <c:pt idx="15170">
                  <c:v>4.7613189999999994</c:v>
                </c:pt>
                <c:pt idx="15171">
                  <c:v>4.7643949999999995</c:v>
                </c:pt>
                <c:pt idx="15172">
                  <c:v>4.7643949999999995</c:v>
                </c:pt>
                <c:pt idx="15173">
                  <c:v>4.7643949999999995</c:v>
                </c:pt>
                <c:pt idx="15174">
                  <c:v>4.7674699999999994</c:v>
                </c:pt>
                <c:pt idx="15175">
                  <c:v>4.7705459999999995</c:v>
                </c:pt>
                <c:pt idx="15176">
                  <c:v>4.7705459999999995</c:v>
                </c:pt>
                <c:pt idx="15177">
                  <c:v>4.7705459999999995</c:v>
                </c:pt>
                <c:pt idx="15178">
                  <c:v>4.7705459999999995</c:v>
                </c:pt>
                <c:pt idx="15179">
                  <c:v>4.7736219999999996</c:v>
                </c:pt>
                <c:pt idx="15180">
                  <c:v>4.7766979999999997</c:v>
                </c:pt>
                <c:pt idx="15181">
                  <c:v>4.7828489999999997</c:v>
                </c:pt>
                <c:pt idx="15182">
                  <c:v>4.7859249999999998</c:v>
                </c:pt>
                <c:pt idx="15183">
                  <c:v>4.7859249999999998</c:v>
                </c:pt>
                <c:pt idx="15184">
                  <c:v>4.7859249999999998</c:v>
                </c:pt>
                <c:pt idx="15185">
                  <c:v>4.7859249999999998</c:v>
                </c:pt>
                <c:pt idx="15186">
                  <c:v>4.7859249999999998</c:v>
                </c:pt>
                <c:pt idx="15187">
                  <c:v>4.7859249999999998</c:v>
                </c:pt>
                <c:pt idx="15188">
                  <c:v>4.7890009999999998</c:v>
                </c:pt>
                <c:pt idx="15189">
                  <c:v>4.7920769999999999</c:v>
                </c:pt>
                <c:pt idx="15190">
                  <c:v>4.7920769999999999</c:v>
                </c:pt>
                <c:pt idx="15191">
                  <c:v>4.7920769999999999</c:v>
                </c:pt>
                <c:pt idx="15192">
                  <c:v>4.795153</c:v>
                </c:pt>
                <c:pt idx="15193">
                  <c:v>4.7982279999999999</c:v>
                </c:pt>
                <c:pt idx="15194">
                  <c:v>4.7982279999999999</c:v>
                </c:pt>
                <c:pt idx="15195">
                  <c:v>4.7982279999999999</c:v>
                </c:pt>
                <c:pt idx="15196">
                  <c:v>4.801304</c:v>
                </c:pt>
                <c:pt idx="15197">
                  <c:v>4.8043800000000001</c:v>
                </c:pt>
                <c:pt idx="15198">
                  <c:v>4.8043800000000001</c:v>
                </c:pt>
                <c:pt idx="15199">
                  <c:v>4.8043800000000001</c:v>
                </c:pt>
                <c:pt idx="15200">
                  <c:v>4.8074559999999993</c:v>
                </c:pt>
                <c:pt idx="15201">
                  <c:v>4.8105319999999994</c:v>
                </c:pt>
                <c:pt idx="15202">
                  <c:v>4.8105319999999994</c:v>
                </c:pt>
                <c:pt idx="15203">
                  <c:v>4.8136069999999993</c:v>
                </c:pt>
                <c:pt idx="15204">
                  <c:v>4.8136069999999993</c:v>
                </c:pt>
                <c:pt idx="15205">
                  <c:v>4.8166829999999994</c:v>
                </c:pt>
                <c:pt idx="15206">
                  <c:v>4.8166829999999994</c:v>
                </c:pt>
                <c:pt idx="15207">
                  <c:v>4.8197589999999995</c:v>
                </c:pt>
                <c:pt idx="15208">
                  <c:v>4.8228349999999995</c:v>
                </c:pt>
                <c:pt idx="15209">
                  <c:v>4.8228349999999995</c:v>
                </c:pt>
                <c:pt idx="15210">
                  <c:v>4.8197589999999995</c:v>
                </c:pt>
                <c:pt idx="15211">
                  <c:v>4.8228349999999995</c:v>
                </c:pt>
                <c:pt idx="15212">
                  <c:v>4.8259109999999996</c:v>
                </c:pt>
                <c:pt idx="15213">
                  <c:v>4.8259109999999996</c:v>
                </c:pt>
                <c:pt idx="15214">
                  <c:v>4.8259109999999996</c:v>
                </c:pt>
                <c:pt idx="15215">
                  <c:v>4.8289859999999996</c:v>
                </c:pt>
                <c:pt idx="15216">
                  <c:v>4.8289859999999996</c:v>
                </c:pt>
                <c:pt idx="15217">
                  <c:v>4.8289859999999996</c:v>
                </c:pt>
                <c:pt idx="15218">
                  <c:v>4.8259109999999996</c:v>
                </c:pt>
                <c:pt idx="15219">
                  <c:v>4.8259109999999996</c:v>
                </c:pt>
                <c:pt idx="15220">
                  <c:v>4.8259109999999996</c:v>
                </c:pt>
                <c:pt idx="15221">
                  <c:v>4.8259109999999996</c:v>
                </c:pt>
                <c:pt idx="15222">
                  <c:v>4.8289859999999996</c:v>
                </c:pt>
                <c:pt idx="15223">
                  <c:v>4.8289859999999996</c:v>
                </c:pt>
                <c:pt idx="15224">
                  <c:v>4.8320619999999996</c:v>
                </c:pt>
                <c:pt idx="15225">
                  <c:v>4.8320619999999996</c:v>
                </c:pt>
                <c:pt idx="15226">
                  <c:v>4.8320619999999996</c:v>
                </c:pt>
                <c:pt idx="15227">
                  <c:v>4.8351379999999997</c:v>
                </c:pt>
                <c:pt idx="15228">
                  <c:v>4.8382139999999998</c:v>
                </c:pt>
                <c:pt idx="15229">
                  <c:v>4.8382139999999998</c:v>
                </c:pt>
                <c:pt idx="15230">
                  <c:v>4.8412899999999999</c:v>
                </c:pt>
                <c:pt idx="15231">
                  <c:v>4.8443649999999998</c:v>
                </c:pt>
                <c:pt idx="15232">
                  <c:v>4.8443649999999998</c:v>
                </c:pt>
                <c:pt idx="15233">
                  <c:v>4.8412899999999999</c:v>
                </c:pt>
                <c:pt idx="15234">
                  <c:v>4.8443649999999998</c:v>
                </c:pt>
                <c:pt idx="15235">
                  <c:v>4.8474409999999999</c:v>
                </c:pt>
                <c:pt idx="15236">
                  <c:v>4.850517</c:v>
                </c:pt>
                <c:pt idx="15237">
                  <c:v>4.853593</c:v>
                </c:pt>
                <c:pt idx="15238">
                  <c:v>4.856668</c:v>
                </c:pt>
                <c:pt idx="15239">
                  <c:v>4.8597440000000001</c:v>
                </c:pt>
                <c:pt idx="15240">
                  <c:v>4.8628199999999993</c:v>
                </c:pt>
                <c:pt idx="15241">
                  <c:v>4.8628199999999993</c:v>
                </c:pt>
                <c:pt idx="15242">
                  <c:v>4.8658950000000001</c:v>
                </c:pt>
                <c:pt idx="15243">
                  <c:v>4.8689719999999994</c:v>
                </c:pt>
                <c:pt idx="15244">
                  <c:v>4.8720469999999994</c:v>
                </c:pt>
                <c:pt idx="15245">
                  <c:v>4.8689719999999994</c:v>
                </c:pt>
                <c:pt idx="15246">
                  <c:v>4.8720469999999994</c:v>
                </c:pt>
                <c:pt idx="15247">
                  <c:v>4.8751229999999994</c:v>
                </c:pt>
                <c:pt idx="15248">
                  <c:v>4.8720469999999994</c:v>
                </c:pt>
                <c:pt idx="15249">
                  <c:v>4.8720469999999994</c:v>
                </c:pt>
                <c:pt idx="15250">
                  <c:v>4.8751229999999994</c:v>
                </c:pt>
                <c:pt idx="15251">
                  <c:v>4.8751229999999994</c:v>
                </c:pt>
                <c:pt idx="15252">
                  <c:v>4.8781989999999995</c:v>
                </c:pt>
                <c:pt idx="15253">
                  <c:v>4.8781989999999995</c:v>
                </c:pt>
                <c:pt idx="15254">
                  <c:v>4.8781989999999995</c:v>
                </c:pt>
                <c:pt idx="15255">
                  <c:v>4.8751229999999994</c:v>
                </c:pt>
                <c:pt idx="15256">
                  <c:v>4.8781989999999995</c:v>
                </c:pt>
                <c:pt idx="15257">
                  <c:v>4.8812739999999994</c:v>
                </c:pt>
                <c:pt idx="15258">
                  <c:v>4.8812739999999994</c:v>
                </c:pt>
                <c:pt idx="15259">
                  <c:v>4.8843509999999997</c:v>
                </c:pt>
                <c:pt idx="15260">
                  <c:v>4.8874259999999996</c:v>
                </c:pt>
                <c:pt idx="15261">
                  <c:v>4.8905019999999997</c:v>
                </c:pt>
                <c:pt idx="15262">
                  <c:v>4.8935779999999998</c:v>
                </c:pt>
                <c:pt idx="15263">
                  <c:v>4.8935779999999998</c:v>
                </c:pt>
                <c:pt idx="15264">
                  <c:v>4.8966529999999997</c:v>
                </c:pt>
                <c:pt idx="15265">
                  <c:v>4.8966529999999997</c:v>
                </c:pt>
                <c:pt idx="15266">
                  <c:v>4.8997299999999999</c:v>
                </c:pt>
                <c:pt idx="15267">
                  <c:v>4.8966529999999997</c:v>
                </c:pt>
                <c:pt idx="15268">
                  <c:v>4.8997299999999999</c:v>
                </c:pt>
                <c:pt idx="15269">
                  <c:v>4.9028049999999999</c:v>
                </c:pt>
                <c:pt idx="15270">
                  <c:v>4.9028049999999999</c:v>
                </c:pt>
                <c:pt idx="15271">
                  <c:v>4.9058809999999999</c:v>
                </c:pt>
                <c:pt idx="15272">
                  <c:v>4.908957</c:v>
                </c:pt>
                <c:pt idx="15273">
                  <c:v>4.912032</c:v>
                </c:pt>
                <c:pt idx="15274">
                  <c:v>4.912032</c:v>
                </c:pt>
                <c:pt idx="15275">
                  <c:v>4.9151089999999993</c:v>
                </c:pt>
                <c:pt idx="15276">
                  <c:v>4.9181840000000001</c:v>
                </c:pt>
                <c:pt idx="15277">
                  <c:v>4.9212599999999993</c:v>
                </c:pt>
                <c:pt idx="15278">
                  <c:v>4.9243359999999994</c:v>
                </c:pt>
                <c:pt idx="15279">
                  <c:v>4.9243359999999994</c:v>
                </c:pt>
                <c:pt idx="15280">
                  <c:v>4.9274109999999993</c:v>
                </c:pt>
                <c:pt idx="15281">
                  <c:v>4.9304869999999994</c:v>
                </c:pt>
                <c:pt idx="15282">
                  <c:v>4.9304869999999994</c:v>
                </c:pt>
                <c:pt idx="15283">
                  <c:v>4.9335629999999995</c:v>
                </c:pt>
                <c:pt idx="15284">
                  <c:v>4.9366389999999996</c:v>
                </c:pt>
                <c:pt idx="15285">
                  <c:v>4.9397139999999995</c:v>
                </c:pt>
                <c:pt idx="15286">
                  <c:v>4.9397139999999995</c:v>
                </c:pt>
                <c:pt idx="15287">
                  <c:v>4.9397139999999995</c:v>
                </c:pt>
                <c:pt idx="15288">
                  <c:v>4.9427899999999996</c:v>
                </c:pt>
                <c:pt idx="15289">
                  <c:v>4.9397139999999995</c:v>
                </c:pt>
                <c:pt idx="15290">
                  <c:v>4.9427899999999996</c:v>
                </c:pt>
                <c:pt idx="15291">
                  <c:v>4.9458659999999997</c:v>
                </c:pt>
                <c:pt idx="15292">
                  <c:v>4.9458659999999997</c:v>
                </c:pt>
                <c:pt idx="15293">
                  <c:v>4.9489419999999997</c:v>
                </c:pt>
                <c:pt idx="15294">
                  <c:v>4.9489419999999997</c:v>
                </c:pt>
                <c:pt idx="15295">
                  <c:v>4.9520179999999998</c:v>
                </c:pt>
                <c:pt idx="15296">
                  <c:v>4.9550929999999997</c:v>
                </c:pt>
                <c:pt idx="15297">
                  <c:v>4.9550929999999997</c:v>
                </c:pt>
                <c:pt idx="15298">
                  <c:v>4.9581689999999998</c:v>
                </c:pt>
                <c:pt idx="15299">
                  <c:v>4.9612449999999999</c:v>
                </c:pt>
                <c:pt idx="15300">
                  <c:v>4.964321</c:v>
                </c:pt>
                <c:pt idx="15301">
                  <c:v>4.9673970000000001</c:v>
                </c:pt>
                <c:pt idx="15302">
                  <c:v>4.9673970000000001</c:v>
                </c:pt>
                <c:pt idx="15303">
                  <c:v>4.970472</c:v>
                </c:pt>
                <c:pt idx="15304">
                  <c:v>4.9735480000000001</c:v>
                </c:pt>
                <c:pt idx="15305">
                  <c:v>4.9766239999999993</c:v>
                </c:pt>
                <c:pt idx="15306">
                  <c:v>4.9796999999999993</c:v>
                </c:pt>
                <c:pt idx="15307">
                  <c:v>4.9827759999999994</c:v>
                </c:pt>
                <c:pt idx="15308">
                  <c:v>4.9827759999999994</c:v>
                </c:pt>
                <c:pt idx="15309">
                  <c:v>4.9858509999999994</c:v>
                </c:pt>
                <c:pt idx="15310">
                  <c:v>4.9858509999999994</c:v>
                </c:pt>
                <c:pt idx="15311">
                  <c:v>4.9889269999999994</c:v>
                </c:pt>
                <c:pt idx="15312">
                  <c:v>4.9920029999999995</c:v>
                </c:pt>
                <c:pt idx="15313">
                  <c:v>4.9950789999999996</c:v>
                </c:pt>
                <c:pt idx="15314">
                  <c:v>4.9950789999999996</c:v>
                </c:pt>
                <c:pt idx="15315">
                  <c:v>4.9981549999999997</c:v>
                </c:pt>
                <c:pt idx="15316">
                  <c:v>4.9981549999999997</c:v>
                </c:pt>
                <c:pt idx="15317">
                  <c:v>4.9981549999999997</c:v>
                </c:pt>
                <c:pt idx="15318">
                  <c:v>4.9981549999999997</c:v>
                </c:pt>
                <c:pt idx="15319">
                  <c:v>4.9981549999999997</c:v>
                </c:pt>
                <c:pt idx="15320">
                  <c:v>4.9981549999999997</c:v>
                </c:pt>
                <c:pt idx="15321">
                  <c:v>4.9981549999999997</c:v>
                </c:pt>
                <c:pt idx="15322">
                  <c:v>5.0012299999999996</c:v>
                </c:pt>
                <c:pt idx="15323">
                  <c:v>4.9981549999999997</c:v>
                </c:pt>
                <c:pt idx="15324">
                  <c:v>4.9950789999999996</c:v>
                </c:pt>
                <c:pt idx="15325">
                  <c:v>4.9981549999999997</c:v>
                </c:pt>
                <c:pt idx="15326">
                  <c:v>5.0012299999999996</c:v>
                </c:pt>
                <c:pt idx="15327">
                  <c:v>5.0012299999999996</c:v>
                </c:pt>
                <c:pt idx="15328">
                  <c:v>5.0043059999999997</c:v>
                </c:pt>
                <c:pt idx="15329">
                  <c:v>5.0073819999999998</c:v>
                </c:pt>
                <c:pt idx="15330">
                  <c:v>5.0073819999999998</c:v>
                </c:pt>
                <c:pt idx="15331">
                  <c:v>5.0073819999999998</c:v>
                </c:pt>
                <c:pt idx="15332">
                  <c:v>5.0073819999999998</c:v>
                </c:pt>
                <c:pt idx="15333">
                  <c:v>5.0073819999999998</c:v>
                </c:pt>
                <c:pt idx="15334">
                  <c:v>5.0104579999999999</c:v>
                </c:pt>
                <c:pt idx="15335">
                  <c:v>5.0104579999999999</c:v>
                </c:pt>
                <c:pt idx="15336">
                  <c:v>5.0135339999999999</c:v>
                </c:pt>
                <c:pt idx="15337">
                  <c:v>5.0166089999999999</c:v>
                </c:pt>
                <c:pt idx="15338">
                  <c:v>5.0135339999999999</c:v>
                </c:pt>
                <c:pt idx="15339">
                  <c:v>5.0135339999999999</c:v>
                </c:pt>
                <c:pt idx="15340">
                  <c:v>5.0135339999999999</c:v>
                </c:pt>
                <c:pt idx="15341">
                  <c:v>5.0135339999999999</c:v>
                </c:pt>
                <c:pt idx="15342">
                  <c:v>5.0166089999999999</c:v>
                </c:pt>
                <c:pt idx="15343">
                  <c:v>5.0166089999999999</c:v>
                </c:pt>
                <c:pt idx="15344">
                  <c:v>5.019685</c:v>
                </c:pt>
                <c:pt idx="15345">
                  <c:v>5.022761</c:v>
                </c:pt>
                <c:pt idx="15346">
                  <c:v>5.022761</c:v>
                </c:pt>
                <c:pt idx="15347">
                  <c:v>5.025836</c:v>
                </c:pt>
                <c:pt idx="15348">
                  <c:v>5.0289129999999993</c:v>
                </c:pt>
                <c:pt idx="15349">
                  <c:v>5.0319879999999992</c:v>
                </c:pt>
                <c:pt idx="15350">
                  <c:v>5.0350639999999993</c:v>
                </c:pt>
                <c:pt idx="15351">
                  <c:v>5.0350639999999993</c:v>
                </c:pt>
                <c:pt idx="15352">
                  <c:v>5.0381399999999994</c:v>
                </c:pt>
                <c:pt idx="15353">
                  <c:v>5.0412149999999993</c:v>
                </c:pt>
                <c:pt idx="15354">
                  <c:v>5.0412149999999993</c:v>
                </c:pt>
                <c:pt idx="15355">
                  <c:v>5.0442919999999996</c:v>
                </c:pt>
                <c:pt idx="15356">
                  <c:v>5.0473669999999995</c:v>
                </c:pt>
                <c:pt idx="15357">
                  <c:v>5.0504429999999996</c:v>
                </c:pt>
                <c:pt idx="15358">
                  <c:v>5.0535189999999997</c:v>
                </c:pt>
                <c:pt idx="15359">
                  <c:v>5.0565939999999996</c:v>
                </c:pt>
                <c:pt idx="15360">
                  <c:v>5.0596699999999997</c:v>
                </c:pt>
                <c:pt idx="15361">
                  <c:v>5.0627459999999997</c:v>
                </c:pt>
                <c:pt idx="15362">
                  <c:v>5.0596699999999997</c:v>
                </c:pt>
                <c:pt idx="15363">
                  <c:v>5.0596699999999997</c:v>
                </c:pt>
                <c:pt idx="15364">
                  <c:v>5.0596699999999997</c:v>
                </c:pt>
                <c:pt idx="15365">
                  <c:v>5.0596699999999997</c:v>
                </c:pt>
                <c:pt idx="15366">
                  <c:v>5.0596699999999997</c:v>
                </c:pt>
                <c:pt idx="15367">
                  <c:v>5.0627459999999997</c:v>
                </c:pt>
                <c:pt idx="15368">
                  <c:v>5.0658219999999998</c:v>
                </c:pt>
                <c:pt idx="15369">
                  <c:v>5.0688979999999999</c:v>
                </c:pt>
                <c:pt idx="15370">
                  <c:v>5.0719729999999998</c:v>
                </c:pt>
                <c:pt idx="15371">
                  <c:v>5.0719729999999998</c:v>
                </c:pt>
                <c:pt idx="15372">
                  <c:v>5.0750489999999999</c:v>
                </c:pt>
                <c:pt idx="15373">
                  <c:v>5.078125</c:v>
                </c:pt>
                <c:pt idx="15374">
                  <c:v>5.0812010000000001</c:v>
                </c:pt>
                <c:pt idx="15375">
                  <c:v>5.0842769999999993</c:v>
                </c:pt>
                <c:pt idx="15376">
                  <c:v>5.0842769999999993</c:v>
                </c:pt>
                <c:pt idx="15377">
                  <c:v>5.0873520000000001</c:v>
                </c:pt>
                <c:pt idx="15378">
                  <c:v>5.0873520000000001</c:v>
                </c:pt>
                <c:pt idx="15379">
                  <c:v>5.0904279999999993</c:v>
                </c:pt>
                <c:pt idx="15380">
                  <c:v>5.0935039999999994</c:v>
                </c:pt>
                <c:pt idx="15381">
                  <c:v>5.0935039999999994</c:v>
                </c:pt>
                <c:pt idx="15382">
                  <c:v>5.0965799999999994</c:v>
                </c:pt>
                <c:pt idx="15383">
                  <c:v>5.0996559999999995</c:v>
                </c:pt>
                <c:pt idx="15384">
                  <c:v>5.0996559999999995</c:v>
                </c:pt>
                <c:pt idx="15385">
                  <c:v>5.1027309999999995</c:v>
                </c:pt>
                <c:pt idx="15386">
                  <c:v>5.1058069999999995</c:v>
                </c:pt>
                <c:pt idx="15387">
                  <c:v>5.1088829999999996</c:v>
                </c:pt>
                <c:pt idx="15388">
                  <c:v>5.1119589999999997</c:v>
                </c:pt>
                <c:pt idx="15389">
                  <c:v>5.1119589999999997</c:v>
                </c:pt>
                <c:pt idx="15390">
                  <c:v>5.1150349999999998</c:v>
                </c:pt>
                <c:pt idx="15391">
                  <c:v>5.1150349999999998</c:v>
                </c:pt>
                <c:pt idx="15392">
                  <c:v>5.1150349999999998</c:v>
                </c:pt>
                <c:pt idx="15393">
                  <c:v>5.1150349999999998</c:v>
                </c:pt>
                <c:pt idx="15394">
                  <c:v>5.1150349999999998</c:v>
                </c:pt>
                <c:pt idx="15395">
                  <c:v>5.1181099999999997</c:v>
                </c:pt>
                <c:pt idx="15396">
                  <c:v>5.1211859999999998</c:v>
                </c:pt>
                <c:pt idx="15397">
                  <c:v>5.1242609999999997</c:v>
                </c:pt>
                <c:pt idx="15398">
                  <c:v>5.1242609999999997</c:v>
                </c:pt>
                <c:pt idx="15399">
                  <c:v>5.127338</c:v>
                </c:pt>
                <c:pt idx="15400">
                  <c:v>5.127338</c:v>
                </c:pt>
                <c:pt idx="15401">
                  <c:v>5.130414</c:v>
                </c:pt>
                <c:pt idx="15402">
                  <c:v>5.130414</c:v>
                </c:pt>
                <c:pt idx="15403">
                  <c:v>5.133489</c:v>
                </c:pt>
                <c:pt idx="15404">
                  <c:v>5.136565</c:v>
                </c:pt>
                <c:pt idx="15405">
                  <c:v>5.13964</c:v>
                </c:pt>
                <c:pt idx="15406">
                  <c:v>5.13964</c:v>
                </c:pt>
                <c:pt idx="15407">
                  <c:v>5.13964</c:v>
                </c:pt>
                <c:pt idx="15408">
                  <c:v>5.13964</c:v>
                </c:pt>
                <c:pt idx="15409">
                  <c:v>5.1427169999999993</c:v>
                </c:pt>
                <c:pt idx="15410">
                  <c:v>5.1457929999999994</c:v>
                </c:pt>
                <c:pt idx="15411">
                  <c:v>5.1457929999999994</c:v>
                </c:pt>
                <c:pt idx="15412">
                  <c:v>5.1457929999999994</c:v>
                </c:pt>
                <c:pt idx="15413">
                  <c:v>5.1488679999999993</c:v>
                </c:pt>
                <c:pt idx="15414">
                  <c:v>5.1519439999999994</c:v>
                </c:pt>
                <c:pt idx="15415">
                  <c:v>5.1519439999999994</c:v>
                </c:pt>
                <c:pt idx="15416">
                  <c:v>5.1550189999999994</c:v>
                </c:pt>
                <c:pt idx="15417">
                  <c:v>5.1519439999999994</c:v>
                </c:pt>
                <c:pt idx="15418">
                  <c:v>5.1519439999999994</c:v>
                </c:pt>
                <c:pt idx="15419">
                  <c:v>5.1550189999999994</c:v>
                </c:pt>
                <c:pt idx="15420">
                  <c:v>5.1580959999999996</c:v>
                </c:pt>
                <c:pt idx="15421">
                  <c:v>5.1611709999999995</c:v>
                </c:pt>
                <c:pt idx="15422">
                  <c:v>5.1611709999999995</c:v>
                </c:pt>
                <c:pt idx="15423">
                  <c:v>5.1580959999999996</c:v>
                </c:pt>
                <c:pt idx="15424">
                  <c:v>5.1611709999999995</c:v>
                </c:pt>
                <c:pt idx="15425">
                  <c:v>5.1642469999999996</c:v>
                </c:pt>
                <c:pt idx="15426">
                  <c:v>5.1611709999999995</c:v>
                </c:pt>
                <c:pt idx="15427">
                  <c:v>5.1611709999999995</c:v>
                </c:pt>
                <c:pt idx="15428">
                  <c:v>5.1642469999999996</c:v>
                </c:pt>
                <c:pt idx="15429">
                  <c:v>5.1673229999999997</c:v>
                </c:pt>
                <c:pt idx="15430">
                  <c:v>5.1673229999999997</c:v>
                </c:pt>
                <c:pt idx="15431">
                  <c:v>5.1642469999999996</c:v>
                </c:pt>
                <c:pt idx="15432">
                  <c:v>5.1673229999999997</c:v>
                </c:pt>
                <c:pt idx="15433">
                  <c:v>5.1703979999999996</c:v>
                </c:pt>
                <c:pt idx="15434">
                  <c:v>5.1734749999999998</c:v>
                </c:pt>
                <c:pt idx="15435">
                  <c:v>5.1734749999999998</c:v>
                </c:pt>
                <c:pt idx="15436">
                  <c:v>5.1734749999999998</c:v>
                </c:pt>
                <c:pt idx="15437">
                  <c:v>5.1734749999999998</c:v>
                </c:pt>
                <c:pt idx="15438">
                  <c:v>5.1734749999999998</c:v>
                </c:pt>
                <c:pt idx="15439">
                  <c:v>5.1765499999999998</c:v>
                </c:pt>
                <c:pt idx="15440">
                  <c:v>5.1796259999999998</c:v>
                </c:pt>
                <c:pt idx="15441">
                  <c:v>5.1827019999999999</c:v>
                </c:pt>
                <c:pt idx="15442">
                  <c:v>5.1827019999999999</c:v>
                </c:pt>
                <c:pt idx="15443">
                  <c:v>5.1857769999999999</c:v>
                </c:pt>
                <c:pt idx="15444">
                  <c:v>5.1857769999999999</c:v>
                </c:pt>
                <c:pt idx="15445">
                  <c:v>5.1857769999999999</c:v>
                </c:pt>
                <c:pt idx="15446">
                  <c:v>5.1857769999999999</c:v>
                </c:pt>
                <c:pt idx="15447">
                  <c:v>5.1888529999999999</c:v>
                </c:pt>
                <c:pt idx="15448">
                  <c:v>5.1888529999999999</c:v>
                </c:pt>
                <c:pt idx="15449">
                  <c:v>5.1888529999999999</c:v>
                </c:pt>
                <c:pt idx="15450">
                  <c:v>5.191929</c:v>
                </c:pt>
                <c:pt idx="15451">
                  <c:v>5.1950050000000001</c:v>
                </c:pt>
                <c:pt idx="15452">
                  <c:v>5.191929</c:v>
                </c:pt>
                <c:pt idx="15453">
                  <c:v>5.191929</c:v>
                </c:pt>
                <c:pt idx="15454">
                  <c:v>5.1950050000000001</c:v>
                </c:pt>
                <c:pt idx="15455">
                  <c:v>5.1980809999999993</c:v>
                </c:pt>
                <c:pt idx="15456">
                  <c:v>5.1980809999999993</c:v>
                </c:pt>
                <c:pt idx="15457">
                  <c:v>5.1980809999999993</c:v>
                </c:pt>
                <c:pt idx="15458">
                  <c:v>5.2011560000000001</c:v>
                </c:pt>
                <c:pt idx="15459">
                  <c:v>5.2011560000000001</c:v>
                </c:pt>
                <c:pt idx="15460">
                  <c:v>5.2042319999999993</c:v>
                </c:pt>
                <c:pt idx="15461">
                  <c:v>5.2042319999999993</c:v>
                </c:pt>
                <c:pt idx="15462">
                  <c:v>5.2073079999999994</c:v>
                </c:pt>
                <c:pt idx="15463">
                  <c:v>5.2073079999999994</c:v>
                </c:pt>
                <c:pt idx="15464">
                  <c:v>5.2073079999999994</c:v>
                </c:pt>
                <c:pt idx="15465">
                  <c:v>5.2073079999999994</c:v>
                </c:pt>
                <c:pt idx="15466">
                  <c:v>5.2103839999999995</c:v>
                </c:pt>
                <c:pt idx="15467">
                  <c:v>5.2103839999999995</c:v>
                </c:pt>
                <c:pt idx="15468">
                  <c:v>5.2103839999999995</c:v>
                </c:pt>
                <c:pt idx="15469">
                  <c:v>5.2134599999999995</c:v>
                </c:pt>
                <c:pt idx="15470">
                  <c:v>5.2134599999999995</c:v>
                </c:pt>
                <c:pt idx="15471">
                  <c:v>5.2134599999999995</c:v>
                </c:pt>
                <c:pt idx="15472">
                  <c:v>5.2165349999999995</c:v>
                </c:pt>
                <c:pt idx="15473">
                  <c:v>5.2196109999999996</c:v>
                </c:pt>
                <c:pt idx="15474">
                  <c:v>5.2226869999999996</c:v>
                </c:pt>
                <c:pt idx="15475">
                  <c:v>5.2257629999999997</c:v>
                </c:pt>
                <c:pt idx="15476">
                  <c:v>5.2257629999999997</c:v>
                </c:pt>
                <c:pt idx="15477">
                  <c:v>5.2288379999999997</c:v>
                </c:pt>
                <c:pt idx="15478">
                  <c:v>5.2288379999999997</c:v>
                </c:pt>
                <c:pt idx="15479">
                  <c:v>5.2319149999999999</c:v>
                </c:pt>
                <c:pt idx="15480">
                  <c:v>5.2319149999999999</c:v>
                </c:pt>
                <c:pt idx="15481">
                  <c:v>5.2349899999999998</c:v>
                </c:pt>
                <c:pt idx="15482">
                  <c:v>5.2380659999999999</c:v>
                </c:pt>
                <c:pt idx="15483">
                  <c:v>5.2349899999999998</c:v>
                </c:pt>
                <c:pt idx="15484">
                  <c:v>5.2349899999999998</c:v>
                </c:pt>
                <c:pt idx="15485">
                  <c:v>5.2380659999999999</c:v>
                </c:pt>
                <c:pt idx="15486">
                  <c:v>5.2380659999999999</c:v>
                </c:pt>
                <c:pt idx="15487">
                  <c:v>5.2380659999999999</c:v>
                </c:pt>
                <c:pt idx="15488">
                  <c:v>5.2380659999999999</c:v>
                </c:pt>
                <c:pt idx="15489">
                  <c:v>5.241142</c:v>
                </c:pt>
                <c:pt idx="15490">
                  <c:v>5.241142</c:v>
                </c:pt>
                <c:pt idx="15491">
                  <c:v>5.241142</c:v>
                </c:pt>
                <c:pt idx="15492">
                  <c:v>5.2380659999999999</c:v>
                </c:pt>
                <c:pt idx="15493">
                  <c:v>5.2380659999999999</c:v>
                </c:pt>
                <c:pt idx="15494">
                  <c:v>5.2380659999999999</c:v>
                </c:pt>
                <c:pt idx="15495">
                  <c:v>5.2349899999999998</c:v>
                </c:pt>
                <c:pt idx="15496">
                  <c:v>5.2349899999999998</c:v>
                </c:pt>
                <c:pt idx="15497">
                  <c:v>5.2380659999999999</c:v>
                </c:pt>
                <c:pt idx="15498">
                  <c:v>5.2380659999999999</c:v>
                </c:pt>
                <c:pt idx="15499">
                  <c:v>5.2380659999999999</c:v>
                </c:pt>
                <c:pt idx="15500">
                  <c:v>5.2380659999999999</c:v>
                </c:pt>
                <c:pt idx="15501">
                  <c:v>5.2442169999999999</c:v>
                </c:pt>
                <c:pt idx="15502">
                  <c:v>5.2442169999999999</c:v>
                </c:pt>
                <c:pt idx="15503">
                  <c:v>5.2442169999999999</c:v>
                </c:pt>
                <c:pt idx="15504">
                  <c:v>5.247293</c:v>
                </c:pt>
                <c:pt idx="15505">
                  <c:v>5.2503690000000001</c:v>
                </c:pt>
                <c:pt idx="15506">
                  <c:v>5.2503690000000001</c:v>
                </c:pt>
                <c:pt idx="15507">
                  <c:v>5.2534449999999993</c:v>
                </c:pt>
                <c:pt idx="15508">
                  <c:v>5.2534449999999993</c:v>
                </c:pt>
                <c:pt idx="15509">
                  <c:v>5.2565209999999993</c:v>
                </c:pt>
                <c:pt idx="15510">
                  <c:v>5.2565209999999993</c:v>
                </c:pt>
                <c:pt idx="15511">
                  <c:v>5.2595959999999993</c:v>
                </c:pt>
                <c:pt idx="15512">
                  <c:v>5.2595959999999993</c:v>
                </c:pt>
                <c:pt idx="15513">
                  <c:v>5.2595959999999993</c:v>
                </c:pt>
                <c:pt idx="15514">
                  <c:v>5.2595959999999993</c:v>
                </c:pt>
                <c:pt idx="15515">
                  <c:v>5.2595959999999993</c:v>
                </c:pt>
                <c:pt idx="15516">
                  <c:v>5.2595959999999993</c:v>
                </c:pt>
                <c:pt idx="15517">
                  <c:v>5.2595959999999993</c:v>
                </c:pt>
                <c:pt idx="15518">
                  <c:v>5.2595959999999993</c:v>
                </c:pt>
                <c:pt idx="15519">
                  <c:v>5.2626719999999994</c:v>
                </c:pt>
                <c:pt idx="15520">
                  <c:v>5.2626719999999994</c:v>
                </c:pt>
                <c:pt idx="15521">
                  <c:v>5.2626719999999994</c:v>
                </c:pt>
                <c:pt idx="15522">
                  <c:v>5.2626719999999994</c:v>
                </c:pt>
                <c:pt idx="15523">
                  <c:v>5.2657479999999994</c:v>
                </c:pt>
                <c:pt idx="15524">
                  <c:v>5.2657479999999994</c:v>
                </c:pt>
                <c:pt idx="15525">
                  <c:v>5.2657479999999994</c:v>
                </c:pt>
                <c:pt idx="15526">
                  <c:v>5.2688239999999995</c:v>
                </c:pt>
                <c:pt idx="15527">
                  <c:v>5.2688239999999995</c:v>
                </c:pt>
                <c:pt idx="15528">
                  <c:v>5.2718999999999996</c:v>
                </c:pt>
                <c:pt idx="15529">
                  <c:v>5.2718999999999996</c:v>
                </c:pt>
                <c:pt idx="15530">
                  <c:v>5.2749749999999995</c:v>
                </c:pt>
                <c:pt idx="15531">
                  <c:v>5.2749749999999995</c:v>
                </c:pt>
                <c:pt idx="15532">
                  <c:v>5.2749749999999995</c:v>
                </c:pt>
                <c:pt idx="15533">
                  <c:v>5.2749749999999995</c:v>
                </c:pt>
                <c:pt idx="15534">
                  <c:v>5.2749749999999995</c:v>
                </c:pt>
                <c:pt idx="15535">
                  <c:v>5.2780509999999996</c:v>
                </c:pt>
                <c:pt idx="15536">
                  <c:v>5.2780509999999996</c:v>
                </c:pt>
                <c:pt idx="15537">
                  <c:v>5.2780509999999996</c:v>
                </c:pt>
                <c:pt idx="15538">
                  <c:v>5.2811269999999997</c:v>
                </c:pt>
                <c:pt idx="15539">
                  <c:v>5.2811269999999997</c:v>
                </c:pt>
                <c:pt idx="15540">
                  <c:v>5.2811269999999997</c:v>
                </c:pt>
                <c:pt idx="15541">
                  <c:v>5.2811269999999997</c:v>
                </c:pt>
                <c:pt idx="15542">
                  <c:v>5.2842029999999998</c:v>
                </c:pt>
                <c:pt idx="15543">
                  <c:v>5.2872789999999998</c:v>
                </c:pt>
                <c:pt idx="15544">
                  <c:v>5.2842029999999998</c:v>
                </c:pt>
                <c:pt idx="15545">
                  <c:v>5.2872789999999998</c:v>
                </c:pt>
                <c:pt idx="15546">
                  <c:v>5.2872789999999998</c:v>
                </c:pt>
                <c:pt idx="15547">
                  <c:v>5.2872789999999998</c:v>
                </c:pt>
                <c:pt idx="15548">
                  <c:v>5.2872789999999998</c:v>
                </c:pt>
                <c:pt idx="15549">
                  <c:v>5.2872789999999998</c:v>
                </c:pt>
                <c:pt idx="15550">
                  <c:v>5.2903539999999998</c:v>
                </c:pt>
                <c:pt idx="15551">
                  <c:v>5.2903539999999998</c:v>
                </c:pt>
                <c:pt idx="15552">
                  <c:v>5.2903539999999998</c:v>
                </c:pt>
                <c:pt idx="15553">
                  <c:v>5.2934299999999999</c:v>
                </c:pt>
                <c:pt idx="15554">
                  <c:v>5.2934299999999999</c:v>
                </c:pt>
                <c:pt idx="15555">
                  <c:v>5.2934299999999999</c:v>
                </c:pt>
                <c:pt idx="15556">
                  <c:v>5.2934299999999999</c:v>
                </c:pt>
                <c:pt idx="15557">
                  <c:v>5.2934299999999999</c:v>
                </c:pt>
                <c:pt idx="15558">
                  <c:v>5.2965059999999999</c:v>
                </c:pt>
                <c:pt idx="15559">
                  <c:v>5.2965059999999999</c:v>
                </c:pt>
                <c:pt idx="15560">
                  <c:v>5.299582</c:v>
                </c:pt>
                <c:pt idx="15561">
                  <c:v>5.299582</c:v>
                </c:pt>
                <c:pt idx="15562">
                  <c:v>5.299582</c:v>
                </c:pt>
                <c:pt idx="15563">
                  <c:v>5.299582</c:v>
                </c:pt>
                <c:pt idx="15564">
                  <c:v>5.3026580000000001</c:v>
                </c:pt>
                <c:pt idx="15565">
                  <c:v>5.3026580000000001</c:v>
                </c:pt>
                <c:pt idx="15566">
                  <c:v>5.3026580000000001</c:v>
                </c:pt>
                <c:pt idx="15567">
                  <c:v>5.3026580000000001</c:v>
                </c:pt>
                <c:pt idx="15568">
                  <c:v>5.3026580000000001</c:v>
                </c:pt>
                <c:pt idx="15569">
                  <c:v>5.3026580000000001</c:v>
                </c:pt>
                <c:pt idx="15570">
                  <c:v>5.3088090000000001</c:v>
                </c:pt>
                <c:pt idx="15571">
                  <c:v>5.3088090000000001</c:v>
                </c:pt>
                <c:pt idx="15572">
                  <c:v>5.3088090000000001</c:v>
                </c:pt>
                <c:pt idx="15573">
                  <c:v>5.3088090000000001</c:v>
                </c:pt>
                <c:pt idx="15574">
                  <c:v>5.3088090000000001</c:v>
                </c:pt>
                <c:pt idx="15575">
                  <c:v>5.3088090000000001</c:v>
                </c:pt>
                <c:pt idx="15576">
                  <c:v>5.3118849999999993</c:v>
                </c:pt>
                <c:pt idx="15577">
                  <c:v>5.3149609999999994</c:v>
                </c:pt>
                <c:pt idx="15578">
                  <c:v>5.3149609999999994</c:v>
                </c:pt>
                <c:pt idx="15579">
                  <c:v>5.3180359999999993</c:v>
                </c:pt>
                <c:pt idx="15580">
                  <c:v>5.3241879999999995</c:v>
                </c:pt>
                <c:pt idx="15581">
                  <c:v>5.3241879999999995</c:v>
                </c:pt>
                <c:pt idx="15582">
                  <c:v>5.3241879999999995</c:v>
                </c:pt>
                <c:pt idx="15583">
                  <c:v>5.3241879999999995</c:v>
                </c:pt>
                <c:pt idx="15584">
                  <c:v>5.3241879999999995</c:v>
                </c:pt>
                <c:pt idx="15585">
                  <c:v>5.3241879999999995</c:v>
                </c:pt>
                <c:pt idx="15586">
                  <c:v>5.3241879999999995</c:v>
                </c:pt>
                <c:pt idx="15587">
                  <c:v>5.3241879999999995</c:v>
                </c:pt>
                <c:pt idx="15588">
                  <c:v>5.3272639999999996</c:v>
                </c:pt>
                <c:pt idx="15589">
                  <c:v>5.3272639999999996</c:v>
                </c:pt>
                <c:pt idx="15590">
                  <c:v>5.3272639999999996</c:v>
                </c:pt>
                <c:pt idx="15591">
                  <c:v>5.3272639999999996</c:v>
                </c:pt>
                <c:pt idx="15592">
                  <c:v>5.3303389999999995</c:v>
                </c:pt>
                <c:pt idx="15593">
                  <c:v>5.3303389999999995</c:v>
                </c:pt>
                <c:pt idx="15594">
                  <c:v>5.3334149999999996</c:v>
                </c:pt>
                <c:pt idx="15595">
                  <c:v>5.3364909999999997</c:v>
                </c:pt>
                <c:pt idx="15596">
                  <c:v>5.3426429999999998</c:v>
                </c:pt>
                <c:pt idx="15597">
                  <c:v>5.3426429999999998</c:v>
                </c:pt>
                <c:pt idx="15598">
                  <c:v>5.3426429999999998</c:v>
                </c:pt>
                <c:pt idx="15599">
                  <c:v>5.3426429999999998</c:v>
                </c:pt>
                <c:pt idx="15600">
                  <c:v>5.3426429999999998</c:v>
                </c:pt>
                <c:pt idx="15601">
                  <c:v>5.3426429999999998</c:v>
                </c:pt>
                <c:pt idx="15602">
                  <c:v>5.3426429999999998</c:v>
                </c:pt>
                <c:pt idx="15603">
                  <c:v>5.3426429999999998</c:v>
                </c:pt>
                <c:pt idx="15604">
                  <c:v>5.3426429999999998</c:v>
                </c:pt>
                <c:pt idx="15605">
                  <c:v>5.3426429999999998</c:v>
                </c:pt>
                <c:pt idx="15606">
                  <c:v>5.3457179999999997</c:v>
                </c:pt>
                <c:pt idx="15607">
                  <c:v>5.3457179999999997</c:v>
                </c:pt>
                <c:pt idx="15608">
                  <c:v>5.3457179999999997</c:v>
                </c:pt>
                <c:pt idx="15609">
                  <c:v>5.3457179999999997</c:v>
                </c:pt>
                <c:pt idx="15610">
                  <c:v>5.3457179999999997</c:v>
                </c:pt>
                <c:pt idx="15611">
                  <c:v>5.3457179999999997</c:v>
                </c:pt>
                <c:pt idx="15612">
                  <c:v>5.3457179999999997</c:v>
                </c:pt>
                <c:pt idx="15613">
                  <c:v>5.3457179999999997</c:v>
                </c:pt>
                <c:pt idx="15614">
                  <c:v>5.3457179999999997</c:v>
                </c:pt>
                <c:pt idx="15615">
                  <c:v>5.3457179999999997</c:v>
                </c:pt>
                <c:pt idx="15616">
                  <c:v>5.3457179999999997</c:v>
                </c:pt>
                <c:pt idx="15617">
                  <c:v>5.3457179999999997</c:v>
                </c:pt>
                <c:pt idx="15618">
                  <c:v>5.3487939999999998</c:v>
                </c:pt>
                <c:pt idx="15619">
                  <c:v>5.3518699999999999</c:v>
                </c:pt>
                <c:pt idx="15620">
                  <c:v>5.3518699999999999</c:v>
                </c:pt>
                <c:pt idx="15621">
                  <c:v>5.3518699999999999</c:v>
                </c:pt>
                <c:pt idx="15622">
                  <c:v>5.3518699999999999</c:v>
                </c:pt>
                <c:pt idx="15623">
                  <c:v>5.3518699999999999</c:v>
                </c:pt>
                <c:pt idx="15624">
                  <c:v>5.3518699999999999</c:v>
                </c:pt>
                <c:pt idx="15625">
                  <c:v>5.3518699999999999</c:v>
                </c:pt>
                <c:pt idx="15626">
                  <c:v>5.3518699999999999</c:v>
                </c:pt>
                <c:pt idx="15627">
                  <c:v>5.3518699999999999</c:v>
                </c:pt>
                <c:pt idx="15628">
                  <c:v>5.3518699999999999</c:v>
                </c:pt>
                <c:pt idx="15629">
                  <c:v>5.3518699999999999</c:v>
                </c:pt>
                <c:pt idx="15630">
                  <c:v>5.3518699999999999</c:v>
                </c:pt>
                <c:pt idx="15631">
                  <c:v>5.3518699999999999</c:v>
                </c:pt>
                <c:pt idx="15632">
                  <c:v>5.3518699999999999</c:v>
                </c:pt>
                <c:pt idx="15633">
                  <c:v>5.3518699999999999</c:v>
                </c:pt>
                <c:pt idx="15634">
                  <c:v>5.3518699999999999</c:v>
                </c:pt>
                <c:pt idx="15635">
                  <c:v>5.3518699999999999</c:v>
                </c:pt>
                <c:pt idx="15636">
                  <c:v>5.3518699999999999</c:v>
                </c:pt>
                <c:pt idx="15637">
                  <c:v>5.3518699999999999</c:v>
                </c:pt>
                <c:pt idx="15638">
                  <c:v>5.3518699999999999</c:v>
                </c:pt>
                <c:pt idx="15639">
                  <c:v>5.3518699999999999</c:v>
                </c:pt>
                <c:pt idx="15640">
                  <c:v>5.3518699999999999</c:v>
                </c:pt>
                <c:pt idx="15641">
                  <c:v>5.3518699999999999</c:v>
                </c:pt>
                <c:pt idx="15642">
                  <c:v>5.3518699999999999</c:v>
                </c:pt>
                <c:pt idx="15643">
                  <c:v>5.3518699999999999</c:v>
                </c:pt>
                <c:pt idx="15644">
                  <c:v>5.3518699999999999</c:v>
                </c:pt>
                <c:pt idx="15645">
                  <c:v>5.3518699999999999</c:v>
                </c:pt>
                <c:pt idx="15646">
                  <c:v>5.354946</c:v>
                </c:pt>
                <c:pt idx="15647">
                  <c:v>5.354946</c:v>
                </c:pt>
                <c:pt idx="15648">
                  <c:v>5.354946</c:v>
                </c:pt>
                <c:pt idx="15649">
                  <c:v>5.354946</c:v>
                </c:pt>
                <c:pt idx="15650">
                  <c:v>5.354946</c:v>
                </c:pt>
                <c:pt idx="15651">
                  <c:v>5.354946</c:v>
                </c:pt>
                <c:pt idx="15652">
                  <c:v>5.354946</c:v>
                </c:pt>
                <c:pt idx="15653">
                  <c:v>5.354946</c:v>
                </c:pt>
                <c:pt idx="15654">
                  <c:v>5.354946</c:v>
                </c:pt>
                <c:pt idx="15655">
                  <c:v>5.354946</c:v>
                </c:pt>
                <c:pt idx="15656">
                  <c:v>5.354946</c:v>
                </c:pt>
                <c:pt idx="15657">
                  <c:v>5.3518699999999999</c:v>
                </c:pt>
                <c:pt idx="15658">
                  <c:v>5.3518699999999999</c:v>
                </c:pt>
                <c:pt idx="15659">
                  <c:v>5.3518699999999999</c:v>
                </c:pt>
                <c:pt idx="15660">
                  <c:v>5.354946</c:v>
                </c:pt>
                <c:pt idx="15661">
                  <c:v>5.3580220000000001</c:v>
                </c:pt>
                <c:pt idx="15662">
                  <c:v>5.3580220000000001</c:v>
                </c:pt>
                <c:pt idx="15663">
                  <c:v>5.3580220000000001</c:v>
                </c:pt>
                <c:pt idx="15664">
                  <c:v>5.361097</c:v>
                </c:pt>
                <c:pt idx="15665">
                  <c:v>5.3641730000000001</c:v>
                </c:pt>
                <c:pt idx="15666">
                  <c:v>5.3641730000000001</c:v>
                </c:pt>
                <c:pt idx="15667">
                  <c:v>5.3641730000000001</c:v>
                </c:pt>
                <c:pt idx="15668">
                  <c:v>5.3641730000000001</c:v>
                </c:pt>
                <c:pt idx="15669">
                  <c:v>5.3641730000000001</c:v>
                </c:pt>
                <c:pt idx="15670">
                  <c:v>5.3672489999999993</c:v>
                </c:pt>
                <c:pt idx="15671">
                  <c:v>5.3672489999999993</c:v>
                </c:pt>
                <c:pt idx="15672">
                  <c:v>5.3672489999999993</c:v>
                </c:pt>
                <c:pt idx="15673">
                  <c:v>5.3703249999999993</c:v>
                </c:pt>
                <c:pt idx="15674">
                  <c:v>5.3734009999999994</c:v>
                </c:pt>
                <c:pt idx="15675">
                  <c:v>5.3764759999999994</c:v>
                </c:pt>
                <c:pt idx="15676">
                  <c:v>5.3795519999999994</c:v>
                </c:pt>
                <c:pt idx="15677">
                  <c:v>5.3795519999999994</c:v>
                </c:pt>
                <c:pt idx="15678">
                  <c:v>5.3795519999999994</c:v>
                </c:pt>
                <c:pt idx="15679">
                  <c:v>5.3857039999999996</c:v>
                </c:pt>
                <c:pt idx="15680">
                  <c:v>5.3857039999999996</c:v>
                </c:pt>
                <c:pt idx="15681">
                  <c:v>5.3826279999999995</c:v>
                </c:pt>
                <c:pt idx="15682">
                  <c:v>5.3857039999999996</c:v>
                </c:pt>
                <c:pt idx="15683">
                  <c:v>5.3887799999999997</c:v>
                </c:pt>
                <c:pt idx="15684">
                  <c:v>5.3918549999999996</c:v>
                </c:pt>
                <c:pt idx="15685">
                  <c:v>5.3918549999999996</c:v>
                </c:pt>
                <c:pt idx="15686">
                  <c:v>5.3918549999999996</c:v>
                </c:pt>
                <c:pt idx="15687">
                  <c:v>5.3949309999999997</c:v>
                </c:pt>
                <c:pt idx="15688">
                  <c:v>5.3949309999999997</c:v>
                </c:pt>
                <c:pt idx="15689">
                  <c:v>5.3949309999999997</c:v>
                </c:pt>
                <c:pt idx="15690">
                  <c:v>5.3949309999999997</c:v>
                </c:pt>
                <c:pt idx="15691">
                  <c:v>5.3949309999999997</c:v>
                </c:pt>
                <c:pt idx="15692">
                  <c:v>5.3949309999999997</c:v>
                </c:pt>
                <c:pt idx="15693">
                  <c:v>5.3949309999999997</c:v>
                </c:pt>
                <c:pt idx="15694">
                  <c:v>5.3980059999999996</c:v>
                </c:pt>
                <c:pt idx="15695">
                  <c:v>5.3980059999999996</c:v>
                </c:pt>
                <c:pt idx="15696">
                  <c:v>5.3980059999999996</c:v>
                </c:pt>
                <c:pt idx="15697">
                  <c:v>5.3980059999999996</c:v>
                </c:pt>
                <c:pt idx="15698">
                  <c:v>5.4010829999999999</c:v>
                </c:pt>
                <c:pt idx="15699">
                  <c:v>5.4010829999999999</c:v>
                </c:pt>
                <c:pt idx="15700">
                  <c:v>5.4010829999999999</c:v>
                </c:pt>
                <c:pt idx="15701">
                  <c:v>5.4041589999999999</c:v>
                </c:pt>
                <c:pt idx="15702">
                  <c:v>5.4041589999999999</c:v>
                </c:pt>
                <c:pt idx="15703">
                  <c:v>5.4041589999999999</c:v>
                </c:pt>
                <c:pt idx="15704">
                  <c:v>5.4041589999999999</c:v>
                </c:pt>
                <c:pt idx="15705">
                  <c:v>5.4041589999999999</c:v>
                </c:pt>
                <c:pt idx="15706">
                  <c:v>5.4041589999999999</c:v>
                </c:pt>
                <c:pt idx="15707">
                  <c:v>5.4041589999999999</c:v>
                </c:pt>
                <c:pt idx="15708">
                  <c:v>5.4072339999999999</c:v>
                </c:pt>
                <c:pt idx="15709">
                  <c:v>5.4072339999999999</c:v>
                </c:pt>
                <c:pt idx="15710">
                  <c:v>5.4072339999999999</c:v>
                </c:pt>
                <c:pt idx="15711">
                  <c:v>5.4041589999999999</c:v>
                </c:pt>
                <c:pt idx="15712">
                  <c:v>5.4041589999999999</c:v>
                </c:pt>
                <c:pt idx="15713">
                  <c:v>5.4041589999999999</c:v>
                </c:pt>
                <c:pt idx="15714">
                  <c:v>5.4072339999999999</c:v>
                </c:pt>
                <c:pt idx="15715">
                  <c:v>5.4072339999999999</c:v>
                </c:pt>
                <c:pt idx="15716">
                  <c:v>5.4072339999999999</c:v>
                </c:pt>
                <c:pt idx="15717">
                  <c:v>5.41031</c:v>
                </c:pt>
                <c:pt idx="15718">
                  <c:v>5.41031</c:v>
                </c:pt>
                <c:pt idx="15719">
                  <c:v>5.41031</c:v>
                </c:pt>
                <c:pt idx="15720">
                  <c:v>5.4133849999999999</c:v>
                </c:pt>
                <c:pt idx="15721">
                  <c:v>5.4164620000000001</c:v>
                </c:pt>
                <c:pt idx="15722">
                  <c:v>5.4164620000000001</c:v>
                </c:pt>
                <c:pt idx="15723">
                  <c:v>5.4164620000000001</c:v>
                </c:pt>
                <c:pt idx="15724">
                  <c:v>5.4164620000000001</c:v>
                </c:pt>
                <c:pt idx="15725">
                  <c:v>5.4164620000000001</c:v>
                </c:pt>
                <c:pt idx="15726">
                  <c:v>5.4164620000000001</c:v>
                </c:pt>
                <c:pt idx="15727">
                  <c:v>5.4164620000000001</c:v>
                </c:pt>
                <c:pt idx="15728">
                  <c:v>5.4164620000000001</c:v>
                </c:pt>
                <c:pt idx="15729">
                  <c:v>5.4164620000000001</c:v>
                </c:pt>
                <c:pt idx="15730">
                  <c:v>5.4195379999999993</c:v>
                </c:pt>
                <c:pt idx="15731">
                  <c:v>5.4195379999999993</c:v>
                </c:pt>
                <c:pt idx="15732">
                  <c:v>5.4256889999999993</c:v>
                </c:pt>
                <c:pt idx="15733">
                  <c:v>5.4287639999999993</c:v>
                </c:pt>
                <c:pt idx="15734">
                  <c:v>5.4287639999999993</c:v>
                </c:pt>
                <c:pt idx="15735">
                  <c:v>5.4287639999999993</c:v>
                </c:pt>
                <c:pt idx="15736">
                  <c:v>5.4287639999999993</c:v>
                </c:pt>
                <c:pt idx="15737">
                  <c:v>5.4287639999999993</c:v>
                </c:pt>
                <c:pt idx="15738">
                  <c:v>5.4287639999999993</c:v>
                </c:pt>
                <c:pt idx="15739">
                  <c:v>5.4318409999999995</c:v>
                </c:pt>
                <c:pt idx="15740">
                  <c:v>5.4349169999999996</c:v>
                </c:pt>
                <c:pt idx="15741">
                  <c:v>5.4349169999999996</c:v>
                </c:pt>
                <c:pt idx="15742">
                  <c:v>5.4349169999999996</c:v>
                </c:pt>
                <c:pt idx="15743">
                  <c:v>5.4379919999999995</c:v>
                </c:pt>
                <c:pt idx="15744">
                  <c:v>5.4410679999999996</c:v>
                </c:pt>
                <c:pt idx="15745">
                  <c:v>5.4441439999999997</c:v>
                </c:pt>
                <c:pt idx="15746">
                  <c:v>5.4441439999999997</c:v>
                </c:pt>
                <c:pt idx="15747">
                  <c:v>5.4441439999999997</c:v>
                </c:pt>
                <c:pt idx="15748">
                  <c:v>5.4502949999999997</c:v>
                </c:pt>
                <c:pt idx="15749">
                  <c:v>5.4502949999999997</c:v>
                </c:pt>
                <c:pt idx="15750">
                  <c:v>5.4502949999999997</c:v>
                </c:pt>
                <c:pt idx="15751">
                  <c:v>5.4533709999999997</c:v>
                </c:pt>
                <c:pt idx="15752">
                  <c:v>5.4564469999999998</c:v>
                </c:pt>
                <c:pt idx="15753">
                  <c:v>5.4564469999999998</c:v>
                </c:pt>
                <c:pt idx="15754">
                  <c:v>5.4564469999999998</c:v>
                </c:pt>
                <c:pt idx="15755">
                  <c:v>5.4595229999999999</c:v>
                </c:pt>
                <c:pt idx="15756">
                  <c:v>5.4625979999999998</c:v>
                </c:pt>
                <c:pt idx="15757">
                  <c:v>5.4595229999999999</c:v>
                </c:pt>
                <c:pt idx="15758">
                  <c:v>5.4595229999999999</c:v>
                </c:pt>
                <c:pt idx="15759">
                  <c:v>5.4595229999999999</c:v>
                </c:pt>
                <c:pt idx="15760">
                  <c:v>5.4656739999999999</c:v>
                </c:pt>
                <c:pt idx="15761">
                  <c:v>5.46875</c:v>
                </c:pt>
                <c:pt idx="15762">
                  <c:v>5.4656739999999999</c:v>
                </c:pt>
                <c:pt idx="15763">
                  <c:v>5.46875</c:v>
                </c:pt>
                <c:pt idx="15764">
                  <c:v>5.4718260000000001</c:v>
                </c:pt>
                <c:pt idx="15765">
                  <c:v>5.4749019999999993</c:v>
                </c:pt>
                <c:pt idx="15766">
                  <c:v>5.4718260000000001</c:v>
                </c:pt>
                <c:pt idx="15767">
                  <c:v>5.4749019999999993</c:v>
                </c:pt>
                <c:pt idx="15768">
                  <c:v>5.4779770000000001</c:v>
                </c:pt>
                <c:pt idx="15769">
                  <c:v>5.4810529999999993</c:v>
                </c:pt>
                <c:pt idx="15770">
                  <c:v>5.4810529999999993</c:v>
                </c:pt>
                <c:pt idx="15771">
                  <c:v>5.4779770000000001</c:v>
                </c:pt>
                <c:pt idx="15772">
                  <c:v>5.4810529999999993</c:v>
                </c:pt>
                <c:pt idx="15773">
                  <c:v>5.4841289999999994</c:v>
                </c:pt>
                <c:pt idx="15774">
                  <c:v>5.4841289999999994</c:v>
                </c:pt>
                <c:pt idx="15775">
                  <c:v>5.4841289999999994</c:v>
                </c:pt>
                <c:pt idx="15776">
                  <c:v>5.4841289999999994</c:v>
                </c:pt>
                <c:pt idx="15777">
                  <c:v>5.4872049999999994</c:v>
                </c:pt>
                <c:pt idx="15778">
                  <c:v>5.4902809999999995</c:v>
                </c:pt>
                <c:pt idx="15779">
                  <c:v>5.4902809999999995</c:v>
                </c:pt>
                <c:pt idx="15780">
                  <c:v>5.4902809999999995</c:v>
                </c:pt>
                <c:pt idx="15781">
                  <c:v>5.4933559999999995</c:v>
                </c:pt>
                <c:pt idx="15782">
                  <c:v>5.4933559999999995</c:v>
                </c:pt>
                <c:pt idx="15783">
                  <c:v>5.4933559999999995</c:v>
                </c:pt>
                <c:pt idx="15784">
                  <c:v>5.4902809999999995</c:v>
                </c:pt>
                <c:pt idx="15785">
                  <c:v>5.4933559999999995</c:v>
                </c:pt>
                <c:pt idx="15786">
                  <c:v>5.4964319999999995</c:v>
                </c:pt>
                <c:pt idx="15787">
                  <c:v>5.4964319999999995</c:v>
                </c:pt>
                <c:pt idx="15788">
                  <c:v>5.4964319999999995</c:v>
                </c:pt>
                <c:pt idx="15789">
                  <c:v>5.4964319999999995</c:v>
                </c:pt>
                <c:pt idx="15790">
                  <c:v>5.4995079999999996</c:v>
                </c:pt>
                <c:pt idx="15791">
                  <c:v>5.4995079999999996</c:v>
                </c:pt>
                <c:pt idx="15792">
                  <c:v>5.5025839999999997</c:v>
                </c:pt>
                <c:pt idx="15793">
                  <c:v>5.5056599999999998</c:v>
                </c:pt>
                <c:pt idx="15794">
                  <c:v>5.5087349999999997</c:v>
                </c:pt>
                <c:pt idx="15795">
                  <c:v>5.5118109999999998</c:v>
                </c:pt>
                <c:pt idx="15796">
                  <c:v>5.5118109999999998</c:v>
                </c:pt>
                <c:pt idx="15797">
                  <c:v>5.5118109999999998</c:v>
                </c:pt>
                <c:pt idx="15798">
                  <c:v>5.5118109999999998</c:v>
                </c:pt>
                <c:pt idx="15799">
                  <c:v>5.5118109999999998</c:v>
                </c:pt>
                <c:pt idx="15800">
                  <c:v>5.5148869999999999</c:v>
                </c:pt>
                <c:pt idx="15801">
                  <c:v>5.5148869999999999</c:v>
                </c:pt>
                <c:pt idx="15802">
                  <c:v>5.5179619999999998</c:v>
                </c:pt>
                <c:pt idx="15803">
                  <c:v>5.521039</c:v>
                </c:pt>
                <c:pt idx="15804">
                  <c:v>5.524114</c:v>
                </c:pt>
                <c:pt idx="15805">
                  <c:v>5.52719</c:v>
                </c:pt>
                <c:pt idx="15806">
                  <c:v>5.5302660000000001</c:v>
                </c:pt>
                <c:pt idx="15807">
                  <c:v>5.5333410000000001</c:v>
                </c:pt>
                <c:pt idx="15808">
                  <c:v>5.5364179999999994</c:v>
                </c:pt>
                <c:pt idx="15809">
                  <c:v>5.5394929999999993</c:v>
                </c:pt>
                <c:pt idx="15810">
                  <c:v>5.5394929999999993</c:v>
                </c:pt>
                <c:pt idx="15811">
                  <c:v>5.5394929999999993</c:v>
                </c:pt>
                <c:pt idx="15812">
                  <c:v>5.5394929999999993</c:v>
                </c:pt>
                <c:pt idx="15813">
                  <c:v>5.5425689999999994</c:v>
                </c:pt>
                <c:pt idx="15814">
                  <c:v>5.5425689999999994</c:v>
                </c:pt>
                <c:pt idx="15815">
                  <c:v>5.5456449999999995</c:v>
                </c:pt>
                <c:pt idx="15816">
                  <c:v>5.5456449999999995</c:v>
                </c:pt>
                <c:pt idx="15817">
                  <c:v>5.5456449999999995</c:v>
                </c:pt>
                <c:pt idx="15818">
                  <c:v>5.5487199999999994</c:v>
                </c:pt>
                <c:pt idx="15819">
                  <c:v>5.5517959999999995</c:v>
                </c:pt>
                <c:pt idx="15820">
                  <c:v>5.5548719999999996</c:v>
                </c:pt>
                <c:pt idx="15821">
                  <c:v>5.5579479999999997</c:v>
                </c:pt>
                <c:pt idx="15822">
                  <c:v>5.5579479999999997</c:v>
                </c:pt>
                <c:pt idx="15823">
                  <c:v>5.5579479999999997</c:v>
                </c:pt>
                <c:pt idx="15824">
                  <c:v>5.5610239999999997</c:v>
                </c:pt>
                <c:pt idx="15825">
                  <c:v>5.5640989999999997</c:v>
                </c:pt>
                <c:pt idx="15826">
                  <c:v>5.5610239999999997</c:v>
                </c:pt>
                <c:pt idx="15827">
                  <c:v>5.5640989999999997</c:v>
                </c:pt>
                <c:pt idx="15828">
                  <c:v>5.5671749999999998</c:v>
                </c:pt>
                <c:pt idx="15829">
                  <c:v>5.5671749999999998</c:v>
                </c:pt>
                <c:pt idx="15830">
                  <c:v>5.5702509999999998</c:v>
                </c:pt>
                <c:pt idx="15831">
                  <c:v>5.5733269999999999</c:v>
                </c:pt>
                <c:pt idx="15832">
                  <c:v>5.576403</c:v>
                </c:pt>
                <c:pt idx="15833">
                  <c:v>5.576403</c:v>
                </c:pt>
                <c:pt idx="15834">
                  <c:v>5.576403</c:v>
                </c:pt>
                <c:pt idx="15835">
                  <c:v>5.5794779999999999</c:v>
                </c:pt>
                <c:pt idx="15836">
                  <c:v>5.576403</c:v>
                </c:pt>
                <c:pt idx="15837">
                  <c:v>5.576403</c:v>
                </c:pt>
                <c:pt idx="15838">
                  <c:v>5.5794779999999999</c:v>
                </c:pt>
                <c:pt idx="15839">
                  <c:v>5.582554</c:v>
                </c:pt>
                <c:pt idx="15840">
                  <c:v>5.582554</c:v>
                </c:pt>
                <c:pt idx="15841">
                  <c:v>5.582554</c:v>
                </c:pt>
                <c:pt idx="15842">
                  <c:v>5.582554</c:v>
                </c:pt>
                <c:pt idx="15843">
                  <c:v>5.5856300000000001</c:v>
                </c:pt>
                <c:pt idx="15844">
                  <c:v>5.5887059999999993</c:v>
                </c:pt>
                <c:pt idx="15845">
                  <c:v>5.5917810000000001</c:v>
                </c:pt>
                <c:pt idx="15846">
                  <c:v>5.5948569999999993</c:v>
                </c:pt>
                <c:pt idx="15847">
                  <c:v>5.5948569999999993</c:v>
                </c:pt>
                <c:pt idx="15848">
                  <c:v>5.5917810000000001</c:v>
                </c:pt>
                <c:pt idx="15849">
                  <c:v>5.5917810000000001</c:v>
                </c:pt>
                <c:pt idx="15850">
                  <c:v>5.5917810000000001</c:v>
                </c:pt>
                <c:pt idx="15851">
                  <c:v>5.5948569999999993</c:v>
                </c:pt>
                <c:pt idx="15852">
                  <c:v>5.5917810000000001</c:v>
                </c:pt>
                <c:pt idx="15853">
                  <c:v>5.5948569999999993</c:v>
                </c:pt>
                <c:pt idx="15854">
                  <c:v>5.5948569999999993</c:v>
                </c:pt>
                <c:pt idx="15855">
                  <c:v>5.5979329999999994</c:v>
                </c:pt>
                <c:pt idx="15856">
                  <c:v>5.5979329999999994</c:v>
                </c:pt>
                <c:pt idx="15857">
                  <c:v>5.6010089999999995</c:v>
                </c:pt>
                <c:pt idx="15858">
                  <c:v>5.6040849999999995</c:v>
                </c:pt>
                <c:pt idx="15859">
                  <c:v>5.6040849999999995</c:v>
                </c:pt>
                <c:pt idx="15860">
                  <c:v>5.6071599999999995</c:v>
                </c:pt>
                <c:pt idx="15861">
                  <c:v>5.6102359999999996</c:v>
                </c:pt>
                <c:pt idx="15862">
                  <c:v>5.6102359999999996</c:v>
                </c:pt>
                <c:pt idx="15863">
                  <c:v>5.6102359999999996</c:v>
                </c:pt>
                <c:pt idx="15864">
                  <c:v>5.6133119999999996</c:v>
                </c:pt>
                <c:pt idx="15865">
                  <c:v>5.6163879999999997</c:v>
                </c:pt>
                <c:pt idx="15866">
                  <c:v>5.6163879999999997</c:v>
                </c:pt>
                <c:pt idx="15867">
                  <c:v>5.6163879999999997</c:v>
                </c:pt>
                <c:pt idx="15868">
                  <c:v>5.6194629999999997</c:v>
                </c:pt>
                <c:pt idx="15869">
                  <c:v>5.6225389999999997</c:v>
                </c:pt>
                <c:pt idx="15870">
                  <c:v>5.6225389999999997</c:v>
                </c:pt>
                <c:pt idx="15871">
                  <c:v>5.6256159999999999</c:v>
                </c:pt>
                <c:pt idx="15872">
                  <c:v>5.6256159999999999</c:v>
                </c:pt>
                <c:pt idx="15873">
                  <c:v>5.6286909999999999</c:v>
                </c:pt>
                <c:pt idx="15874">
                  <c:v>5.631767</c:v>
                </c:pt>
                <c:pt idx="15875">
                  <c:v>5.631767</c:v>
                </c:pt>
                <c:pt idx="15876">
                  <c:v>5.6348419999999999</c:v>
                </c:pt>
                <c:pt idx="15877">
                  <c:v>5.637918</c:v>
                </c:pt>
                <c:pt idx="15878">
                  <c:v>5.637918</c:v>
                </c:pt>
                <c:pt idx="15879">
                  <c:v>5.637918</c:v>
                </c:pt>
                <c:pt idx="15880">
                  <c:v>5.6409940000000001</c:v>
                </c:pt>
                <c:pt idx="15881">
                  <c:v>5.6440699999999993</c:v>
                </c:pt>
                <c:pt idx="15882">
                  <c:v>5.6471459999999993</c:v>
                </c:pt>
                <c:pt idx="15883">
                  <c:v>5.6502209999999993</c:v>
                </c:pt>
                <c:pt idx="15884">
                  <c:v>5.6502209999999993</c:v>
                </c:pt>
                <c:pt idx="15885">
                  <c:v>5.6532969999999994</c:v>
                </c:pt>
                <c:pt idx="15886">
                  <c:v>5.6532969999999994</c:v>
                </c:pt>
                <c:pt idx="15887">
                  <c:v>5.6563729999999994</c:v>
                </c:pt>
                <c:pt idx="15888">
                  <c:v>5.6594489999999995</c:v>
                </c:pt>
                <c:pt idx="15889">
                  <c:v>5.6625249999999996</c:v>
                </c:pt>
                <c:pt idx="15890">
                  <c:v>5.6655999999999995</c:v>
                </c:pt>
                <c:pt idx="15891">
                  <c:v>5.6655999999999995</c:v>
                </c:pt>
                <c:pt idx="15892">
                  <c:v>5.6686759999999996</c:v>
                </c:pt>
                <c:pt idx="15893">
                  <c:v>5.6686759999999996</c:v>
                </c:pt>
                <c:pt idx="15894">
                  <c:v>5.6717519999999997</c:v>
                </c:pt>
                <c:pt idx="15895">
                  <c:v>5.6748279999999998</c:v>
                </c:pt>
                <c:pt idx="15896">
                  <c:v>5.6779039999999998</c:v>
                </c:pt>
                <c:pt idx="15897">
                  <c:v>5.6809789999999998</c:v>
                </c:pt>
                <c:pt idx="15898">
                  <c:v>5.6840549999999999</c:v>
                </c:pt>
                <c:pt idx="15899">
                  <c:v>5.6871309999999999</c:v>
                </c:pt>
                <c:pt idx="15900">
                  <c:v>5.690207</c:v>
                </c:pt>
                <c:pt idx="15901">
                  <c:v>5.6932830000000001</c:v>
                </c:pt>
                <c:pt idx="15902">
                  <c:v>5.6932830000000001</c:v>
                </c:pt>
                <c:pt idx="15903">
                  <c:v>5.696358</c:v>
                </c:pt>
                <c:pt idx="15904">
                  <c:v>5.6994340000000001</c:v>
                </c:pt>
                <c:pt idx="15905">
                  <c:v>5.6994340000000001</c:v>
                </c:pt>
                <c:pt idx="15906">
                  <c:v>5.7025099999999993</c:v>
                </c:pt>
                <c:pt idx="15907">
                  <c:v>5.7055859999999994</c:v>
                </c:pt>
                <c:pt idx="15908">
                  <c:v>5.7086619999999995</c:v>
                </c:pt>
                <c:pt idx="15909">
                  <c:v>5.7117369999999994</c:v>
                </c:pt>
                <c:pt idx="15910">
                  <c:v>5.7148129999999995</c:v>
                </c:pt>
                <c:pt idx="15911">
                  <c:v>5.7178889999999996</c:v>
                </c:pt>
                <c:pt idx="15912">
                  <c:v>5.7178889999999996</c:v>
                </c:pt>
                <c:pt idx="15913">
                  <c:v>5.7209639999999995</c:v>
                </c:pt>
                <c:pt idx="15914">
                  <c:v>5.7240409999999997</c:v>
                </c:pt>
                <c:pt idx="15915">
                  <c:v>5.7271159999999997</c:v>
                </c:pt>
                <c:pt idx="15916">
                  <c:v>5.7240409999999997</c:v>
                </c:pt>
                <c:pt idx="15917">
                  <c:v>5.7209639999999995</c:v>
                </c:pt>
                <c:pt idx="15918">
                  <c:v>5.7240409999999997</c:v>
                </c:pt>
                <c:pt idx="15919">
                  <c:v>5.7271159999999997</c:v>
                </c:pt>
                <c:pt idx="15920">
                  <c:v>5.7271159999999997</c:v>
                </c:pt>
                <c:pt idx="15921">
                  <c:v>5.7240409999999997</c:v>
                </c:pt>
                <c:pt idx="15922">
                  <c:v>5.7271159999999997</c:v>
                </c:pt>
                <c:pt idx="15923">
                  <c:v>5.7332679999999998</c:v>
                </c:pt>
                <c:pt idx="15924">
                  <c:v>5.7301919999999997</c:v>
                </c:pt>
                <c:pt idx="15925">
                  <c:v>5.7301919999999997</c:v>
                </c:pt>
                <c:pt idx="15926">
                  <c:v>5.7301919999999997</c:v>
                </c:pt>
                <c:pt idx="15927">
                  <c:v>5.7332679999999998</c:v>
                </c:pt>
                <c:pt idx="15928">
                  <c:v>5.7363429999999997</c:v>
                </c:pt>
                <c:pt idx="15929">
                  <c:v>5.7363429999999997</c:v>
                </c:pt>
                <c:pt idx="15930">
                  <c:v>5.7363429999999997</c:v>
                </c:pt>
                <c:pt idx="15931">
                  <c:v>5.7332679999999998</c:v>
                </c:pt>
                <c:pt idx="15932">
                  <c:v>5.7332679999999998</c:v>
                </c:pt>
                <c:pt idx="15933">
                  <c:v>5.7363429999999997</c:v>
                </c:pt>
                <c:pt idx="15934">
                  <c:v>5.7363429999999997</c:v>
                </c:pt>
                <c:pt idx="15935">
                  <c:v>5.7363429999999997</c:v>
                </c:pt>
                <c:pt idx="15936">
                  <c:v>5.7394189999999998</c:v>
                </c:pt>
                <c:pt idx="15937">
                  <c:v>5.745571</c:v>
                </c:pt>
                <c:pt idx="15938">
                  <c:v>5.745571</c:v>
                </c:pt>
                <c:pt idx="15939">
                  <c:v>5.745571</c:v>
                </c:pt>
                <c:pt idx="15940">
                  <c:v>5.745571</c:v>
                </c:pt>
                <c:pt idx="15941">
                  <c:v>5.7486470000000001</c:v>
                </c:pt>
                <c:pt idx="15942">
                  <c:v>5.751722</c:v>
                </c:pt>
                <c:pt idx="15943">
                  <c:v>5.7578739999999993</c:v>
                </c:pt>
                <c:pt idx="15944">
                  <c:v>5.7609499999999993</c:v>
                </c:pt>
                <c:pt idx="15945">
                  <c:v>5.7640259999999994</c:v>
                </c:pt>
                <c:pt idx="15946">
                  <c:v>5.7640259999999994</c:v>
                </c:pt>
                <c:pt idx="15947">
                  <c:v>5.7640259999999994</c:v>
                </c:pt>
                <c:pt idx="15948">
                  <c:v>5.7671009999999994</c:v>
                </c:pt>
                <c:pt idx="15949">
                  <c:v>5.7701769999999994</c:v>
                </c:pt>
                <c:pt idx="15950">
                  <c:v>5.7671009999999994</c:v>
                </c:pt>
                <c:pt idx="15951">
                  <c:v>5.7671009999999994</c:v>
                </c:pt>
                <c:pt idx="15952">
                  <c:v>5.7701769999999994</c:v>
                </c:pt>
                <c:pt idx="15953">
                  <c:v>5.7732529999999995</c:v>
                </c:pt>
                <c:pt idx="15954">
                  <c:v>5.7763289999999996</c:v>
                </c:pt>
                <c:pt idx="15955">
                  <c:v>5.7763289999999996</c:v>
                </c:pt>
                <c:pt idx="15956">
                  <c:v>5.7794049999999997</c:v>
                </c:pt>
                <c:pt idx="15957">
                  <c:v>5.7794049999999997</c:v>
                </c:pt>
                <c:pt idx="15958">
                  <c:v>5.7824799999999996</c:v>
                </c:pt>
                <c:pt idx="15959">
                  <c:v>5.7824799999999996</c:v>
                </c:pt>
                <c:pt idx="15960">
                  <c:v>5.7855559999999997</c:v>
                </c:pt>
                <c:pt idx="15961">
                  <c:v>5.7886319999999998</c:v>
                </c:pt>
                <c:pt idx="15962">
                  <c:v>5.7886319999999998</c:v>
                </c:pt>
                <c:pt idx="15963">
                  <c:v>5.7917079999999999</c:v>
                </c:pt>
                <c:pt idx="15964">
                  <c:v>5.7947839999999999</c:v>
                </c:pt>
                <c:pt idx="15965">
                  <c:v>5.7978589999999999</c:v>
                </c:pt>
                <c:pt idx="15966">
                  <c:v>5.800935</c:v>
                </c:pt>
                <c:pt idx="15967">
                  <c:v>5.807086</c:v>
                </c:pt>
                <c:pt idx="15968">
                  <c:v>5.8101629999999993</c:v>
                </c:pt>
                <c:pt idx="15969">
                  <c:v>5.8132379999999992</c:v>
                </c:pt>
                <c:pt idx="15970">
                  <c:v>5.8132379999999992</c:v>
                </c:pt>
                <c:pt idx="15971">
                  <c:v>5.8132379999999992</c:v>
                </c:pt>
                <c:pt idx="15972">
                  <c:v>5.8163139999999993</c:v>
                </c:pt>
                <c:pt idx="15973">
                  <c:v>5.8132379999999992</c:v>
                </c:pt>
                <c:pt idx="15974">
                  <c:v>5.8163139999999993</c:v>
                </c:pt>
                <c:pt idx="15975">
                  <c:v>5.8193899999999994</c:v>
                </c:pt>
                <c:pt idx="15976">
                  <c:v>5.8193899999999994</c:v>
                </c:pt>
                <c:pt idx="15977">
                  <c:v>5.8224649999999993</c:v>
                </c:pt>
                <c:pt idx="15978">
                  <c:v>5.8255419999999996</c:v>
                </c:pt>
                <c:pt idx="15979">
                  <c:v>5.8286169999999995</c:v>
                </c:pt>
                <c:pt idx="15980">
                  <c:v>5.8316929999999996</c:v>
                </c:pt>
                <c:pt idx="15981">
                  <c:v>5.8347689999999997</c:v>
                </c:pt>
                <c:pt idx="15982">
                  <c:v>5.8378449999999997</c:v>
                </c:pt>
                <c:pt idx="15983">
                  <c:v>5.8409199999999997</c:v>
                </c:pt>
                <c:pt idx="15984">
                  <c:v>5.8439959999999997</c:v>
                </c:pt>
                <c:pt idx="15985">
                  <c:v>5.8470719999999998</c:v>
                </c:pt>
                <c:pt idx="15986">
                  <c:v>5.8470719999999998</c:v>
                </c:pt>
                <c:pt idx="15987">
                  <c:v>5.8501469999999998</c:v>
                </c:pt>
                <c:pt idx="15988">
                  <c:v>5.8501469999999998</c:v>
                </c:pt>
                <c:pt idx="15989">
                  <c:v>5.8501469999999998</c:v>
                </c:pt>
                <c:pt idx="15990">
                  <c:v>5.853224</c:v>
                </c:pt>
                <c:pt idx="15991">
                  <c:v>5.8562989999999999</c:v>
                </c:pt>
                <c:pt idx="15992">
                  <c:v>5.859375</c:v>
                </c:pt>
                <c:pt idx="15993">
                  <c:v>5.8624510000000001</c:v>
                </c:pt>
                <c:pt idx="15994">
                  <c:v>5.865526</c:v>
                </c:pt>
                <c:pt idx="15995">
                  <c:v>5.8686029999999993</c:v>
                </c:pt>
                <c:pt idx="15996">
                  <c:v>5.8686029999999993</c:v>
                </c:pt>
                <c:pt idx="15997">
                  <c:v>5.8716779999999993</c:v>
                </c:pt>
                <c:pt idx="15998">
                  <c:v>5.8747539999999994</c:v>
                </c:pt>
                <c:pt idx="15999">
                  <c:v>5.8716779999999993</c:v>
                </c:pt>
                <c:pt idx="16000">
                  <c:v>5.8716779999999993</c:v>
                </c:pt>
                <c:pt idx="16001">
                  <c:v>5.8747539999999994</c:v>
                </c:pt>
                <c:pt idx="16002">
                  <c:v>5.8778299999999994</c:v>
                </c:pt>
                <c:pt idx="16003">
                  <c:v>5.8778299999999994</c:v>
                </c:pt>
                <c:pt idx="16004">
                  <c:v>5.8778299999999994</c:v>
                </c:pt>
                <c:pt idx="16005">
                  <c:v>5.8809049999999994</c:v>
                </c:pt>
                <c:pt idx="16006">
                  <c:v>5.8839819999999996</c:v>
                </c:pt>
                <c:pt idx="16007">
                  <c:v>5.8839819999999996</c:v>
                </c:pt>
                <c:pt idx="16008">
                  <c:v>5.8839819999999996</c:v>
                </c:pt>
                <c:pt idx="16009">
                  <c:v>5.8839819999999996</c:v>
                </c:pt>
                <c:pt idx="16010">
                  <c:v>5.8870569999999995</c:v>
                </c:pt>
                <c:pt idx="16011">
                  <c:v>5.8870569999999995</c:v>
                </c:pt>
                <c:pt idx="16012">
                  <c:v>5.8870569999999995</c:v>
                </c:pt>
                <c:pt idx="16013">
                  <c:v>5.8901329999999996</c:v>
                </c:pt>
                <c:pt idx="16014">
                  <c:v>5.8932089999999997</c:v>
                </c:pt>
                <c:pt idx="16015">
                  <c:v>5.8962839999999996</c:v>
                </c:pt>
                <c:pt idx="16016">
                  <c:v>5.8932089999999997</c:v>
                </c:pt>
                <c:pt idx="16017">
                  <c:v>5.8932089999999997</c:v>
                </c:pt>
                <c:pt idx="16018">
                  <c:v>5.8993599999999997</c:v>
                </c:pt>
                <c:pt idx="16019">
                  <c:v>5.8993599999999997</c:v>
                </c:pt>
                <c:pt idx="16020">
                  <c:v>5.8962839999999996</c:v>
                </c:pt>
                <c:pt idx="16021">
                  <c:v>5.8962839999999996</c:v>
                </c:pt>
                <c:pt idx="16022">
                  <c:v>5.9024359999999998</c:v>
                </c:pt>
                <c:pt idx="16023">
                  <c:v>5.9024359999999998</c:v>
                </c:pt>
                <c:pt idx="16024">
                  <c:v>5.9024359999999998</c:v>
                </c:pt>
                <c:pt idx="16025">
                  <c:v>5.9024359999999998</c:v>
                </c:pt>
                <c:pt idx="16026">
                  <c:v>5.9055119999999999</c:v>
                </c:pt>
                <c:pt idx="16027">
                  <c:v>5.9116629999999999</c:v>
                </c:pt>
                <c:pt idx="16028">
                  <c:v>5.9116629999999999</c:v>
                </c:pt>
                <c:pt idx="16029">
                  <c:v>5.9116629999999999</c:v>
                </c:pt>
                <c:pt idx="16030">
                  <c:v>5.9116629999999999</c:v>
                </c:pt>
                <c:pt idx="16031">
                  <c:v>5.914739</c:v>
                </c:pt>
                <c:pt idx="16032">
                  <c:v>5.917815</c:v>
                </c:pt>
                <c:pt idx="16033">
                  <c:v>5.917815</c:v>
                </c:pt>
                <c:pt idx="16034">
                  <c:v>5.914739</c:v>
                </c:pt>
                <c:pt idx="16035">
                  <c:v>5.917815</c:v>
                </c:pt>
                <c:pt idx="16036">
                  <c:v>5.9208910000000001</c:v>
                </c:pt>
                <c:pt idx="16037">
                  <c:v>5.9208910000000001</c:v>
                </c:pt>
                <c:pt idx="16038">
                  <c:v>5.9208910000000001</c:v>
                </c:pt>
                <c:pt idx="16039">
                  <c:v>5.9239660000000001</c:v>
                </c:pt>
                <c:pt idx="16040">
                  <c:v>5.9270419999999993</c:v>
                </c:pt>
                <c:pt idx="16041">
                  <c:v>5.9270419999999993</c:v>
                </c:pt>
                <c:pt idx="16042">
                  <c:v>5.9270419999999993</c:v>
                </c:pt>
                <c:pt idx="16043">
                  <c:v>5.9301179999999993</c:v>
                </c:pt>
                <c:pt idx="16044">
                  <c:v>5.9331939999999994</c:v>
                </c:pt>
                <c:pt idx="16045">
                  <c:v>5.9362699999999995</c:v>
                </c:pt>
                <c:pt idx="16046">
                  <c:v>5.9362699999999995</c:v>
                </c:pt>
                <c:pt idx="16047">
                  <c:v>5.9393449999999994</c:v>
                </c:pt>
                <c:pt idx="16048">
                  <c:v>5.9393449999999994</c:v>
                </c:pt>
                <c:pt idx="16049">
                  <c:v>5.9393449999999994</c:v>
                </c:pt>
                <c:pt idx="16050">
                  <c:v>5.9393449999999994</c:v>
                </c:pt>
                <c:pt idx="16051">
                  <c:v>5.9393449999999994</c:v>
                </c:pt>
                <c:pt idx="16052">
                  <c:v>5.9424209999999995</c:v>
                </c:pt>
                <c:pt idx="16053">
                  <c:v>5.9454969999999996</c:v>
                </c:pt>
                <c:pt idx="16054">
                  <c:v>5.9485729999999997</c:v>
                </c:pt>
                <c:pt idx="16055">
                  <c:v>5.9516489999999997</c:v>
                </c:pt>
                <c:pt idx="16056">
                  <c:v>5.9547239999999997</c:v>
                </c:pt>
                <c:pt idx="16057">
                  <c:v>5.9577999999999998</c:v>
                </c:pt>
                <c:pt idx="16058">
                  <c:v>5.9577999999999998</c:v>
                </c:pt>
                <c:pt idx="16059">
                  <c:v>5.9577999999999998</c:v>
                </c:pt>
                <c:pt idx="16060">
                  <c:v>5.9577999999999998</c:v>
                </c:pt>
                <c:pt idx="16061">
                  <c:v>5.9577999999999998</c:v>
                </c:pt>
                <c:pt idx="16062">
                  <c:v>5.9577999999999998</c:v>
                </c:pt>
                <c:pt idx="16063">
                  <c:v>5.9608759999999998</c:v>
                </c:pt>
                <c:pt idx="16064">
                  <c:v>5.9608759999999998</c:v>
                </c:pt>
                <c:pt idx="16065">
                  <c:v>5.9608759999999998</c:v>
                </c:pt>
                <c:pt idx="16066">
                  <c:v>5.9639519999999999</c:v>
                </c:pt>
                <c:pt idx="16067">
                  <c:v>5.967028</c:v>
                </c:pt>
                <c:pt idx="16068">
                  <c:v>5.967028</c:v>
                </c:pt>
                <c:pt idx="16069">
                  <c:v>5.967028</c:v>
                </c:pt>
                <c:pt idx="16070">
                  <c:v>5.9701029999999999</c:v>
                </c:pt>
                <c:pt idx="16071">
                  <c:v>5.9701029999999999</c:v>
                </c:pt>
                <c:pt idx="16072">
                  <c:v>5.9701029999999999</c:v>
                </c:pt>
                <c:pt idx="16073">
                  <c:v>5.973179</c:v>
                </c:pt>
                <c:pt idx="16074">
                  <c:v>5.973179</c:v>
                </c:pt>
                <c:pt idx="16075">
                  <c:v>5.973179</c:v>
                </c:pt>
                <c:pt idx="16076">
                  <c:v>5.973179</c:v>
                </c:pt>
                <c:pt idx="16077">
                  <c:v>5.973179</c:v>
                </c:pt>
                <c:pt idx="16078">
                  <c:v>5.9793309999999993</c:v>
                </c:pt>
                <c:pt idx="16079">
                  <c:v>5.9824069999999994</c:v>
                </c:pt>
                <c:pt idx="16080">
                  <c:v>5.9824069999999994</c:v>
                </c:pt>
                <c:pt idx="16081">
                  <c:v>5.9824069999999994</c:v>
                </c:pt>
                <c:pt idx="16082">
                  <c:v>5.9854819999999993</c:v>
                </c:pt>
                <c:pt idx="16083">
                  <c:v>5.9854819999999993</c:v>
                </c:pt>
                <c:pt idx="16084">
                  <c:v>5.9854819999999993</c:v>
                </c:pt>
                <c:pt idx="16085">
                  <c:v>5.9885579999999994</c:v>
                </c:pt>
                <c:pt idx="16086">
                  <c:v>5.9854819999999993</c:v>
                </c:pt>
                <c:pt idx="16087">
                  <c:v>5.9854819999999993</c:v>
                </c:pt>
                <c:pt idx="16088">
                  <c:v>5.9854819999999993</c:v>
                </c:pt>
                <c:pt idx="16089">
                  <c:v>5.9885579999999994</c:v>
                </c:pt>
                <c:pt idx="16090">
                  <c:v>5.9916339999999995</c:v>
                </c:pt>
                <c:pt idx="16091">
                  <c:v>5.9916339999999995</c:v>
                </c:pt>
                <c:pt idx="16092">
                  <c:v>5.9947099999999995</c:v>
                </c:pt>
                <c:pt idx="16093">
                  <c:v>5.9977859999999996</c:v>
                </c:pt>
                <c:pt idx="16094">
                  <c:v>5.9977859999999996</c:v>
                </c:pt>
                <c:pt idx="16095">
                  <c:v>5.9977859999999996</c:v>
                </c:pt>
                <c:pt idx="16096">
                  <c:v>6.0008609999999996</c:v>
                </c:pt>
                <c:pt idx="16097">
                  <c:v>6.0039369999999996</c:v>
                </c:pt>
                <c:pt idx="16098">
                  <c:v>6.0070129999999997</c:v>
                </c:pt>
                <c:pt idx="16099">
                  <c:v>6.0070129999999997</c:v>
                </c:pt>
                <c:pt idx="16100">
                  <c:v>6.0070129999999997</c:v>
                </c:pt>
                <c:pt idx="16101">
                  <c:v>6.0070129999999997</c:v>
                </c:pt>
                <c:pt idx="16102">
                  <c:v>6.0070129999999997</c:v>
                </c:pt>
                <c:pt idx="16103">
                  <c:v>6.0100879999999997</c:v>
                </c:pt>
                <c:pt idx="16104">
                  <c:v>6.0162399999999998</c:v>
                </c:pt>
                <c:pt idx="16105">
                  <c:v>6.0193159999999999</c:v>
                </c:pt>
                <c:pt idx="16106">
                  <c:v>6.022392</c:v>
                </c:pt>
                <c:pt idx="16107">
                  <c:v>6.022392</c:v>
                </c:pt>
                <c:pt idx="16108">
                  <c:v>6.0254669999999999</c:v>
                </c:pt>
                <c:pt idx="16109">
                  <c:v>6.0254669999999999</c:v>
                </c:pt>
                <c:pt idx="16110">
                  <c:v>6.0254669999999999</c:v>
                </c:pt>
                <c:pt idx="16111">
                  <c:v>6.022392</c:v>
                </c:pt>
                <c:pt idx="16112">
                  <c:v>6.0254669999999999</c:v>
                </c:pt>
                <c:pt idx="16113">
                  <c:v>6.0254669999999999</c:v>
                </c:pt>
                <c:pt idx="16114">
                  <c:v>6.0254669999999999</c:v>
                </c:pt>
                <c:pt idx="16115">
                  <c:v>6.028543</c:v>
                </c:pt>
                <c:pt idx="16116">
                  <c:v>6.028543</c:v>
                </c:pt>
                <c:pt idx="16117">
                  <c:v>6.0316190000000001</c:v>
                </c:pt>
                <c:pt idx="16118">
                  <c:v>6.0316190000000001</c:v>
                </c:pt>
                <c:pt idx="16119">
                  <c:v>6.0346949999999993</c:v>
                </c:pt>
                <c:pt idx="16120">
                  <c:v>6.0346949999999993</c:v>
                </c:pt>
                <c:pt idx="16121">
                  <c:v>6.0316190000000001</c:v>
                </c:pt>
                <c:pt idx="16122">
                  <c:v>6.0346949999999993</c:v>
                </c:pt>
                <c:pt idx="16123">
                  <c:v>6.0377709999999993</c:v>
                </c:pt>
                <c:pt idx="16124">
                  <c:v>6.0377709999999993</c:v>
                </c:pt>
                <c:pt idx="16125">
                  <c:v>6.0346949999999993</c:v>
                </c:pt>
                <c:pt idx="16126">
                  <c:v>6.0377709999999993</c:v>
                </c:pt>
                <c:pt idx="16127">
                  <c:v>6.0377709999999993</c:v>
                </c:pt>
                <c:pt idx="16128">
                  <c:v>6.0408459999999993</c:v>
                </c:pt>
                <c:pt idx="16129">
                  <c:v>6.0408459999999993</c:v>
                </c:pt>
                <c:pt idx="16130">
                  <c:v>6.0408459999999993</c:v>
                </c:pt>
                <c:pt idx="16131">
                  <c:v>6.0439219999999994</c:v>
                </c:pt>
                <c:pt idx="16132">
                  <c:v>6.0439219999999994</c:v>
                </c:pt>
                <c:pt idx="16133">
                  <c:v>6.0439219999999994</c:v>
                </c:pt>
                <c:pt idx="16134">
                  <c:v>6.0469979999999994</c:v>
                </c:pt>
                <c:pt idx="16135">
                  <c:v>6.0500739999999995</c:v>
                </c:pt>
                <c:pt idx="16136">
                  <c:v>6.0469979999999994</c:v>
                </c:pt>
                <c:pt idx="16137">
                  <c:v>6.0439219999999994</c:v>
                </c:pt>
                <c:pt idx="16138">
                  <c:v>6.0439219999999994</c:v>
                </c:pt>
                <c:pt idx="16139">
                  <c:v>6.0439219999999994</c:v>
                </c:pt>
                <c:pt idx="16140">
                  <c:v>6.0469979999999994</c:v>
                </c:pt>
                <c:pt idx="16141">
                  <c:v>6.0469979999999994</c:v>
                </c:pt>
                <c:pt idx="16142">
                  <c:v>6.0500739999999995</c:v>
                </c:pt>
                <c:pt idx="16143">
                  <c:v>6.0531499999999996</c:v>
                </c:pt>
                <c:pt idx="16144">
                  <c:v>6.0531499999999996</c:v>
                </c:pt>
                <c:pt idx="16145">
                  <c:v>6.0531499999999996</c:v>
                </c:pt>
                <c:pt idx="16146">
                  <c:v>6.0531499999999996</c:v>
                </c:pt>
                <c:pt idx="16147">
                  <c:v>6.0562249999999995</c:v>
                </c:pt>
                <c:pt idx="16148">
                  <c:v>6.0562249999999995</c:v>
                </c:pt>
                <c:pt idx="16149">
                  <c:v>6.0593009999999996</c:v>
                </c:pt>
                <c:pt idx="16150">
                  <c:v>6.0593009999999996</c:v>
                </c:pt>
                <c:pt idx="16151">
                  <c:v>6.0593009999999996</c:v>
                </c:pt>
                <c:pt idx="16152">
                  <c:v>6.0593009999999996</c:v>
                </c:pt>
                <c:pt idx="16153">
                  <c:v>6.0593009999999996</c:v>
                </c:pt>
                <c:pt idx="16154">
                  <c:v>6.0593009999999996</c:v>
                </c:pt>
                <c:pt idx="16155">
                  <c:v>6.0593009999999996</c:v>
                </c:pt>
                <c:pt idx="16156">
                  <c:v>6.0593009999999996</c:v>
                </c:pt>
                <c:pt idx="16157">
                  <c:v>6.0593009999999996</c:v>
                </c:pt>
                <c:pt idx="16158">
                  <c:v>6.0593009999999996</c:v>
                </c:pt>
                <c:pt idx="16159">
                  <c:v>6.0593009999999996</c:v>
                </c:pt>
                <c:pt idx="16160">
                  <c:v>6.0593009999999996</c:v>
                </c:pt>
                <c:pt idx="16161">
                  <c:v>6.0623769999999997</c:v>
                </c:pt>
                <c:pt idx="16162">
                  <c:v>6.0623769999999997</c:v>
                </c:pt>
                <c:pt idx="16163">
                  <c:v>6.0593009999999996</c:v>
                </c:pt>
                <c:pt idx="16164">
                  <c:v>6.0593009999999996</c:v>
                </c:pt>
                <c:pt idx="16165">
                  <c:v>6.0593009999999996</c:v>
                </c:pt>
                <c:pt idx="16166">
                  <c:v>6.0593009999999996</c:v>
                </c:pt>
                <c:pt idx="16167">
                  <c:v>6.0593009999999996</c:v>
                </c:pt>
                <c:pt idx="16168">
                  <c:v>6.0623769999999997</c:v>
                </c:pt>
                <c:pt idx="16169">
                  <c:v>6.0685289999999998</c:v>
                </c:pt>
                <c:pt idx="16170">
                  <c:v>6.0685289999999998</c:v>
                </c:pt>
                <c:pt idx="16171">
                  <c:v>6.0685289999999998</c:v>
                </c:pt>
                <c:pt idx="16172">
                  <c:v>6.0716039999999998</c:v>
                </c:pt>
                <c:pt idx="16173">
                  <c:v>6.0746799999999999</c:v>
                </c:pt>
                <c:pt idx="16174">
                  <c:v>6.0746799999999999</c:v>
                </c:pt>
                <c:pt idx="16175">
                  <c:v>6.0746799999999999</c:v>
                </c:pt>
                <c:pt idx="16176">
                  <c:v>6.0777559999999999</c:v>
                </c:pt>
                <c:pt idx="16177">
                  <c:v>6.0839080000000001</c:v>
                </c:pt>
                <c:pt idx="16178">
                  <c:v>6.0839080000000001</c:v>
                </c:pt>
                <c:pt idx="16179">
                  <c:v>6.080832</c:v>
                </c:pt>
                <c:pt idx="16180">
                  <c:v>6.086983</c:v>
                </c:pt>
                <c:pt idx="16181">
                  <c:v>6.0900590000000001</c:v>
                </c:pt>
                <c:pt idx="16182">
                  <c:v>6.0900590000000001</c:v>
                </c:pt>
                <c:pt idx="16183">
                  <c:v>6.0900590000000001</c:v>
                </c:pt>
                <c:pt idx="16184">
                  <c:v>6.0900590000000001</c:v>
                </c:pt>
                <c:pt idx="16185">
                  <c:v>6.0931349999999993</c:v>
                </c:pt>
                <c:pt idx="16186">
                  <c:v>6.0931349999999993</c:v>
                </c:pt>
                <c:pt idx="16187">
                  <c:v>6.0962109999999994</c:v>
                </c:pt>
                <c:pt idx="16188">
                  <c:v>6.0962109999999994</c:v>
                </c:pt>
                <c:pt idx="16189">
                  <c:v>6.0962109999999994</c:v>
                </c:pt>
                <c:pt idx="16190">
                  <c:v>6.0992869999999995</c:v>
                </c:pt>
                <c:pt idx="16191">
                  <c:v>6.0992869999999995</c:v>
                </c:pt>
                <c:pt idx="16192">
                  <c:v>6.0992869999999995</c:v>
                </c:pt>
                <c:pt idx="16193">
                  <c:v>6.0992869999999995</c:v>
                </c:pt>
                <c:pt idx="16194">
                  <c:v>6.1054379999999995</c:v>
                </c:pt>
                <c:pt idx="16195">
                  <c:v>6.1054379999999995</c:v>
                </c:pt>
                <c:pt idx="16196">
                  <c:v>6.1023619999999994</c:v>
                </c:pt>
                <c:pt idx="16197">
                  <c:v>6.1023619999999994</c:v>
                </c:pt>
                <c:pt idx="16198">
                  <c:v>6.1054379999999995</c:v>
                </c:pt>
                <c:pt idx="16199">
                  <c:v>6.1054379999999995</c:v>
                </c:pt>
                <c:pt idx="16200">
                  <c:v>6.1054379999999995</c:v>
                </c:pt>
                <c:pt idx="16201">
                  <c:v>6.1054379999999995</c:v>
                </c:pt>
                <c:pt idx="16202">
                  <c:v>6.1085129999999994</c:v>
                </c:pt>
                <c:pt idx="16203">
                  <c:v>6.1115899999999996</c:v>
                </c:pt>
                <c:pt idx="16204">
                  <c:v>6.1115899999999996</c:v>
                </c:pt>
                <c:pt idx="16205">
                  <c:v>6.1115899999999996</c:v>
                </c:pt>
                <c:pt idx="16206">
                  <c:v>6.1146659999999997</c:v>
                </c:pt>
                <c:pt idx="16207">
                  <c:v>6.1177409999999997</c:v>
                </c:pt>
                <c:pt idx="16208">
                  <c:v>6.1177409999999997</c:v>
                </c:pt>
                <c:pt idx="16209">
                  <c:v>6.1177409999999997</c:v>
                </c:pt>
                <c:pt idx="16210">
                  <c:v>6.1208169999999997</c:v>
                </c:pt>
                <c:pt idx="16211">
                  <c:v>6.1238919999999997</c:v>
                </c:pt>
                <c:pt idx="16212">
                  <c:v>6.1238919999999997</c:v>
                </c:pt>
                <c:pt idx="16213">
                  <c:v>6.1238919999999997</c:v>
                </c:pt>
                <c:pt idx="16214">
                  <c:v>6.1238919999999997</c:v>
                </c:pt>
                <c:pt idx="16215">
                  <c:v>6.1300439999999998</c:v>
                </c:pt>
                <c:pt idx="16216">
                  <c:v>6.1300439999999998</c:v>
                </c:pt>
                <c:pt idx="16217">
                  <c:v>6.1300439999999998</c:v>
                </c:pt>
                <c:pt idx="16218">
                  <c:v>6.1331199999999999</c:v>
                </c:pt>
                <c:pt idx="16219">
                  <c:v>6.1331199999999999</c:v>
                </c:pt>
                <c:pt idx="16220">
                  <c:v>6.1331199999999999</c:v>
                </c:pt>
                <c:pt idx="16221">
                  <c:v>6.1331199999999999</c:v>
                </c:pt>
                <c:pt idx="16222">
                  <c:v>6.136196</c:v>
                </c:pt>
                <c:pt idx="16223">
                  <c:v>6.136196</c:v>
                </c:pt>
                <c:pt idx="16224">
                  <c:v>6.136196</c:v>
                </c:pt>
                <c:pt idx="16225">
                  <c:v>6.136196</c:v>
                </c:pt>
                <c:pt idx="16226">
                  <c:v>6.136196</c:v>
                </c:pt>
                <c:pt idx="16227">
                  <c:v>6.1392709999999999</c:v>
                </c:pt>
                <c:pt idx="16228">
                  <c:v>6.1392709999999999</c:v>
                </c:pt>
                <c:pt idx="16229">
                  <c:v>6.1423479999999993</c:v>
                </c:pt>
                <c:pt idx="16230">
                  <c:v>6.1423479999999993</c:v>
                </c:pt>
                <c:pt idx="16231">
                  <c:v>6.1423479999999993</c:v>
                </c:pt>
                <c:pt idx="16232">
                  <c:v>6.1423479999999993</c:v>
                </c:pt>
                <c:pt idx="16233">
                  <c:v>6.1423479999999993</c:v>
                </c:pt>
                <c:pt idx="16234">
                  <c:v>6.1454230000000001</c:v>
                </c:pt>
                <c:pt idx="16235">
                  <c:v>6.1454230000000001</c:v>
                </c:pt>
                <c:pt idx="16236">
                  <c:v>6.1454230000000001</c:v>
                </c:pt>
                <c:pt idx="16237">
                  <c:v>6.1454230000000001</c:v>
                </c:pt>
                <c:pt idx="16238">
                  <c:v>6.1454230000000001</c:v>
                </c:pt>
                <c:pt idx="16239">
                  <c:v>6.1454230000000001</c:v>
                </c:pt>
                <c:pt idx="16240">
                  <c:v>6.1454230000000001</c:v>
                </c:pt>
                <c:pt idx="16241">
                  <c:v>6.1454230000000001</c:v>
                </c:pt>
                <c:pt idx="16242">
                  <c:v>6.1454230000000001</c:v>
                </c:pt>
                <c:pt idx="16243">
                  <c:v>6.1454230000000001</c:v>
                </c:pt>
                <c:pt idx="16244">
                  <c:v>6.1454230000000001</c:v>
                </c:pt>
                <c:pt idx="16245">
                  <c:v>6.1454230000000001</c:v>
                </c:pt>
                <c:pt idx="16246">
                  <c:v>6.1454230000000001</c:v>
                </c:pt>
                <c:pt idx="16247">
                  <c:v>6.1484989999999993</c:v>
                </c:pt>
                <c:pt idx="16248">
                  <c:v>6.1484989999999993</c:v>
                </c:pt>
                <c:pt idx="16249">
                  <c:v>6.1484989999999993</c:v>
                </c:pt>
                <c:pt idx="16250">
                  <c:v>6.1484989999999993</c:v>
                </c:pt>
                <c:pt idx="16251">
                  <c:v>6.1484989999999993</c:v>
                </c:pt>
                <c:pt idx="16252">
                  <c:v>6.1484989999999993</c:v>
                </c:pt>
                <c:pt idx="16253">
                  <c:v>6.1484989999999993</c:v>
                </c:pt>
                <c:pt idx="16254">
                  <c:v>6.1484989999999993</c:v>
                </c:pt>
                <c:pt idx="16255">
                  <c:v>6.1515749999999993</c:v>
                </c:pt>
                <c:pt idx="16256">
                  <c:v>6.1546499999999993</c:v>
                </c:pt>
                <c:pt idx="16257">
                  <c:v>6.1515749999999993</c:v>
                </c:pt>
                <c:pt idx="16258">
                  <c:v>6.1515749999999993</c:v>
                </c:pt>
                <c:pt idx="16259">
                  <c:v>6.1546499999999993</c:v>
                </c:pt>
                <c:pt idx="16260">
                  <c:v>6.1546499999999993</c:v>
                </c:pt>
                <c:pt idx="16261">
                  <c:v>6.1546499999999993</c:v>
                </c:pt>
                <c:pt idx="16262">
                  <c:v>6.1515749999999993</c:v>
                </c:pt>
                <c:pt idx="16263">
                  <c:v>6.1546499999999993</c:v>
                </c:pt>
                <c:pt idx="16264">
                  <c:v>6.1577259999999994</c:v>
                </c:pt>
                <c:pt idx="16265">
                  <c:v>6.1608019999999994</c:v>
                </c:pt>
                <c:pt idx="16266">
                  <c:v>6.1608019999999994</c:v>
                </c:pt>
                <c:pt idx="16267">
                  <c:v>6.1608019999999994</c:v>
                </c:pt>
                <c:pt idx="16268">
                  <c:v>6.1638779999999995</c:v>
                </c:pt>
                <c:pt idx="16269">
                  <c:v>6.1669539999999996</c:v>
                </c:pt>
                <c:pt idx="16270">
                  <c:v>6.1669539999999996</c:v>
                </c:pt>
                <c:pt idx="16271">
                  <c:v>6.1669539999999996</c:v>
                </c:pt>
                <c:pt idx="16272">
                  <c:v>6.1669539999999996</c:v>
                </c:pt>
                <c:pt idx="16273">
                  <c:v>6.1669539999999996</c:v>
                </c:pt>
                <c:pt idx="16274">
                  <c:v>6.1669539999999996</c:v>
                </c:pt>
                <c:pt idx="16275">
                  <c:v>6.1669539999999996</c:v>
                </c:pt>
                <c:pt idx="16276">
                  <c:v>6.1731049999999996</c:v>
                </c:pt>
                <c:pt idx="16277">
                  <c:v>6.1731049999999996</c:v>
                </c:pt>
                <c:pt idx="16278">
                  <c:v>6.1731049999999996</c:v>
                </c:pt>
                <c:pt idx="16279">
                  <c:v>6.1731049999999996</c:v>
                </c:pt>
                <c:pt idx="16280">
                  <c:v>6.1761809999999997</c:v>
                </c:pt>
                <c:pt idx="16281">
                  <c:v>6.1761809999999997</c:v>
                </c:pt>
                <c:pt idx="16282">
                  <c:v>6.1761809999999997</c:v>
                </c:pt>
                <c:pt idx="16283">
                  <c:v>6.1792569999999998</c:v>
                </c:pt>
                <c:pt idx="16284">
                  <c:v>6.1792569999999998</c:v>
                </c:pt>
                <c:pt idx="16285">
                  <c:v>6.1792569999999998</c:v>
                </c:pt>
                <c:pt idx="16286">
                  <c:v>6.1854079999999998</c:v>
                </c:pt>
                <c:pt idx="16287">
                  <c:v>6.1854079999999998</c:v>
                </c:pt>
                <c:pt idx="16288">
                  <c:v>6.1854079999999998</c:v>
                </c:pt>
                <c:pt idx="16289">
                  <c:v>6.1854079999999998</c:v>
                </c:pt>
                <c:pt idx="16290">
                  <c:v>6.19156</c:v>
                </c:pt>
                <c:pt idx="16291">
                  <c:v>6.19156</c:v>
                </c:pt>
                <c:pt idx="16292">
                  <c:v>6.19156</c:v>
                </c:pt>
                <c:pt idx="16293">
                  <c:v>6.19156</c:v>
                </c:pt>
                <c:pt idx="16294">
                  <c:v>6.194636</c:v>
                </c:pt>
                <c:pt idx="16295">
                  <c:v>6.197711</c:v>
                </c:pt>
                <c:pt idx="16296">
                  <c:v>6.197711</c:v>
                </c:pt>
                <c:pt idx="16297">
                  <c:v>6.197711</c:v>
                </c:pt>
                <c:pt idx="16298">
                  <c:v>6.197711</c:v>
                </c:pt>
                <c:pt idx="16299">
                  <c:v>6.197711</c:v>
                </c:pt>
                <c:pt idx="16300">
                  <c:v>6.197711</c:v>
                </c:pt>
                <c:pt idx="16301">
                  <c:v>6.197711</c:v>
                </c:pt>
                <c:pt idx="16302">
                  <c:v>6.197711</c:v>
                </c:pt>
                <c:pt idx="16303">
                  <c:v>6.197711</c:v>
                </c:pt>
                <c:pt idx="16304">
                  <c:v>6.197711</c:v>
                </c:pt>
                <c:pt idx="16305">
                  <c:v>6.197711</c:v>
                </c:pt>
                <c:pt idx="16306">
                  <c:v>6.200787</c:v>
                </c:pt>
                <c:pt idx="16307">
                  <c:v>6.2038629999999992</c:v>
                </c:pt>
                <c:pt idx="16308">
                  <c:v>6.2038629999999992</c:v>
                </c:pt>
                <c:pt idx="16309">
                  <c:v>6.2069389999999993</c:v>
                </c:pt>
                <c:pt idx="16310">
                  <c:v>6.2100149999999994</c:v>
                </c:pt>
                <c:pt idx="16311">
                  <c:v>6.2100149999999994</c:v>
                </c:pt>
                <c:pt idx="16312">
                  <c:v>6.2100149999999994</c:v>
                </c:pt>
                <c:pt idx="16313">
                  <c:v>6.2100149999999994</c:v>
                </c:pt>
                <c:pt idx="16314">
                  <c:v>6.2130899999999993</c:v>
                </c:pt>
                <c:pt idx="16315">
                  <c:v>6.2130899999999993</c:v>
                </c:pt>
                <c:pt idx="16316">
                  <c:v>6.2161659999999994</c:v>
                </c:pt>
                <c:pt idx="16317">
                  <c:v>6.2192419999999995</c:v>
                </c:pt>
                <c:pt idx="16318">
                  <c:v>6.2192419999999995</c:v>
                </c:pt>
                <c:pt idx="16319">
                  <c:v>6.2161659999999994</c:v>
                </c:pt>
                <c:pt idx="16320">
                  <c:v>6.2192419999999995</c:v>
                </c:pt>
                <c:pt idx="16321">
                  <c:v>6.2192419999999995</c:v>
                </c:pt>
                <c:pt idx="16322">
                  <c:v>6.2192419999999995</c:v>
                </c:pt>
                <c:pt idx="16323">
                  <c:v>6.2192419999999995</c:v>
                </c:pt>
                <c:pt idx="16324">
                  <c:v>6.2223179999999996</c:v>
                </c:pt>
                <c:pt idx="16325">
                  <c:v>6.2223179999999996</c:v>
                </c:pt>
                <c:pt idx="16326">
                  <c:v>6.2223179999999996</c:v>
                </c:pt>
                <c:pt idx="16327">
                  <c:v>6.2223179999999996</c:v>
                </c:pt>
                <c:pt idx="16328">
                  <c:v>6.2253939999999997</c:v>
                </c:pt>
                <c:pt idx="16329">
                  <c:v>6.2284689999999996</c:v>
                </c:pt>
                <c:pt idx="16330">
                  <c:v>6.2284689999999996</c:v>
                </c:pt>
                <c:pt idx="16331">
                  <c:v>6.2284689999999996</c:v>
                </c:pt>
                <c:pt idx="16332">
                  <c:v>6.2284689999999996</c:v>
                </c:pt>
                <c:pt idx="16333">
                  <c:v>6.2315449999999997</c:v>
                </c:pt>
                <c:pt idx="16334">
                  <c:v>6.2284689999999996</c:v>
                </c:pt>
                <c:pt idx="16335">
                  <c:v>6.2315449999999997</c:v>
                </c:pt>
                <c:pt idx="16336">
                  <c:v>6.2315449999999997</c:v>
                </c:pt>
                <c:pt idx="16337">
                  <c:v>6.2346209999999997</c:v>
                </c:pt>
                <c:pt idx="16338">
                  <c:v>6.2376969999999998</c:v>
                </c:pt>
                <c:pt idx="16339">
                  <c:v>6.2376969999999998</c:v>
                </c:pt>
                <c:pt idx="16340">
                  <c:v>6.2376969999999998</c:v>
                </c:pt>
                <c:pt idx="16341">
                  <c:v>6.2376969999999998</c:v>
                </c:pt>
                <c:pt idx="16342">
                  <c:v>6.2438479999999998</c:v>
                </c:pt>
                <c:pt idx="16343">
                  <c:v>6.2469239999999999</c:v>
                </c:pt>
                <c:pt idx="16344">
                  <c:v>6.2469239999999999</c:v>
                </c:pt>
                <c:pt idx="16345">
                  <c:v>6.2469239999999999</c:v>
                </c:pt>
                <c:pt idx="16346">
                  <c:v>6.25</c:v>
                </c:pt>
                <c:pt idx="16347">
                  <c:v>6.25</c:v>
                </c:pt>
                <c:pt idx="16348">
                  <c:v>6.25</c:v>
                </c:pt>
                <c:pt idx="16349">
                  <c:v>6.25</c:v>
                </c:pt>
                <c:pt idx="16350">
                  <c:v>6.25</c:v>
                </c:pt>
                <c:pt idx="16351">
                  <c:v>6.2530760000000001</c:v>
                </c:pt>
                <c:pt idx="16352">
                  <c:v>6.2561519999999993</c:v>
                </c:pt>
                <c:pt idx="16353">
                  <c:v>6.2561519999999993</c:v>
                </c:pt>
                <c:pt idx="16354">
                  <c:v>6.2561519999999993</c:v>
                </c:pt>
                <c:pt idx="16355">
                  <c:v>6.2592270000000001</c:v>
                </c:pt>
                <c:pt idx="16356">
                  <c:v>6.2592270000000001</c:v>
                </c:pt>
                <c:pt idx="16357">
                  <c:v>6.2592270000000001</c:v>
                </c:pt>
                <c:pt idx="16358">
                  <c:v>6.2592270000000001</c:v>
                </c:pt>
                <c:pt idx="16359">
                  <c:v>6.2592270000000001</c:v>
                </c:pt>
                <c:pt idx="16360">
                  <c:v>6.2592270000000001</c:v>
                </c:pt>
                <c:pt idx="16361">
                  <c:v>6.2623029999999993</c:v>
                </c:pt>
                <c:pt idx="16362">
                  <c:v>6.2653789999999994</c:v>
                </c:pt>
                <c:pt idx="16363">
                  <c:v>6.2684549999999994</c:v>
                </c:pt>
                <c:pt idx="16364">
                  <c:v>6.2715309999999995</c:v>
                </c:pt>
                <c:pt idx="16365">
                  <c:v>6.2715309999999995</c:v>
                </c:pt>
                <c:pt idx="16366">
                  <c:v>6.2776819999999995</c:v>
                </c:pt>
                <c:pt idx="16367">
                  <c:v>6.2838339999999997</c:v>
                </c:pt>
                <c:pt idx="16368">
                  <c:v>6.2869099999999998</c:v>
                </c:pt>
                <c:pt idx="16369">
                  <c:v>6.2869099999999998</c:v>
                </c:pt>
                <c:pt idx="16370">
                  <c:v>6.2899849999999997</c:v>
                </c:pt>
                <c:pt idx="16371">
                  <c:v>6.2930609999999998</c:v>
                </c:pt>
                <c:pt idx="16372">
                  <c:v>6.2961369999999999</c:v>
                </c:pt>
                <c:pt idx="16373">
                  <c:v>6.2930609999999998</c:v>
                </c:pt>
                <c:pt idx="16374">
                  <c:v>6.2961369999999999</c:v>
                </c:pt>
                <c:pt idx="16375">
                  <c:v>6.2961369999999999</c:v>
                </c:pt>
                <c:pt idx="16376">
                  <c:v>6.2961369999999999</c:v>
                </c:pt>
                <c:pt idx="16377">
                  <c:v>6.2992119999999998</c:v>
                </c:pt>
                <c:pt idx="16378">
                  <c:v>6.3022879999999999</c:v>
                </c:pt>
                <c:pt idx="16379">
                  <c:v>6.305364</c:v>
                </c:pt>
                <c:pt idx="16380">
                  <c:v>6.305364</c:v>
                </c:pt>
                <c:pt idx="16381">
                  <c:v>6.3115160000000001</c:v>
                </c:pt>
                <c:pt idx="16382">
                  <c:v>6.3145910000000001</c:v>
                </c:pt>
                <c:pt idx="16383">
                  <c:v>6.3145910000000001</c:v>
                </c:pt>
                <c:pt idx="16384">
                  <c:v>6.3145910000000001</c:v>
                </c:pt>
                <c:pt idx="16385">
                  <c:v>6.3176669999999993</c:v>
                </c:pt>
                <c:pt idx="16386">
                  <c:v>6.3207429999999993</c:v>
                </c:pt>
                <c:pt idx="16387">
                  <c:v>6.3238189999999994</c:v>
                </c:pt>
                <c:pt idx="16388">
                  <c:v>6.3238189999999994</c:v>
                </c:pt>
                <c:pt idx="16389">
                  <c:v>6.3268949999999995</c:v>
                </c:pt>
                <c:pt idx="16390">
                  <c:v>6.3268949999999995</c:v>
                </c:pt>
                <c:pt idx="16391">
                  <c:v>6.3268949999999995</c:v>
                </c:pt>
                <c:pt idx="16392">
                  <c:v>6.3299699999999994</c:v>
                </c:pt>
                <c:pt idx="16393">
                  <c:v>6.3361219999999996</c:v>
                </c:pt>
                <c:pt idx="16394">
                  <c:v>6.3361219999999996</c:v>
                </c:pt>
                <c:pt idx="16395">
                  <c:v>6.3391979999999997</c:v>
                </c:pt>
                <c:pt idx="16396">
                  <c:v>6.3422739999999997</c:v>
                </c:pt>
                <c:pt idx="16397">
                  <c:v>6.3422739999999997</c:v>
                </c:pt>
                <c:pt idx="16398">
                  <c:v>6.3453489999999997</c:v>
                </c:pt>
                <c:pt idx="16399">
                  <c:v>6.3422739999999997</c:v>
                </c:pt>
                <c:pt idx="16400">
                  <c:v>6.3453489999999997</c:v>
                </c:pt>
                <c:pt idx="16401">
                  <c:v>6.3453489999999997</c:v>
                </c:pt>
                <c:pt idx="16402">
                  <c:v>6.3484249999999998</c:v>
                </c:pt>
                <c:pt idx="16403">
                  <c:v>6.3515009999999998</c:v>
                </c:pt>
                <c:pt idx="16404">
                  <c:v>6.3515009999999998</c:v>
                </c:pt>
                <c:pt idx="16405">
                  <c:v>6.3545769999999999</c:v>
                </c:pt>
                <c:pt idx="16406">
                  <c:v>6.357653</c:v>
                </c:pt>
                <c:pt idx="16407">
                  <c:v>6.3607279999999999</c:v>
                </c:pt>
                <c:pt idx="16408">
                  <c:v>6.363804</c:v>
                </c:pt>
                <c:pt idx="16409">
                  <c:v>6.366879</c:v>
                </c:pt>
                <c:pt idx="16410">
                  <c:v>6.366879</c:v>
                </c:pt>
                <c:pt idx="16411">
                  <c:v>6.366879</c:v>
                </c:pt>
                <c:pt idx="16412">
                  <c:v>6.3699559999999993</c:v>
                </c:pt>
                <c:pt idx="16413">
                  <c:v>6.3699559999999993</c:v>
                </c:pt>
                <c:pt idx="16414">
                  <c:v>6.3730319999999994</c:v>
                </c:pt>
                <c:pt idx="16415">
                  <c:v>6.3761069999999993</c:v>
                </c:pt>
                <c:pt idx="16416">
                  <c:v>6.3791829999999994</c:v>
                </c:pt>
                <c:pt idx="16417">
                  <c:v>6.3822579999999993</c:v>
                </c:pt>
                <c:pt idx="16418">
                  <c:v>6.3822579999999993</c:v>
                </c:pt>
                <c:pt idx="16419">
                  <c:v>6.3853349999999995</c:v>
                </c:pt>
                <c:pt idx="16420">
                  <c:v>6.3884109999999996</c:v>
                </c:pt>
                <c:pt idx="16421">
                  <c:v>6.3884109999999996</c:v>
                </c:pt>
                <c:pt idx="16422">
                  <c:v>6.3884109999999996</c:v>
                </c:pt>
                <c:pt idx="16423">
                  <c:v>6.3884109999999996</c:v>
                </c:pt>
                <c:pt idx="16424">
                  <c:v>6.3914859999999996</c:v>
                </c:pt>
                <c:pt idx="16425">
                  <c:v>6.3884109999999996</c:v>
                </c:pt>
                <c:pt idx="16426">
                  <c:v>6.3884109999999996</c:v>
                </c:pt>
                <c:pt idx="16427">
                  <c:v>6.3884109999999996</c:v>
                </c:pt>
                <c:pt idx="16428">
                  <c:v>6.3914859999999996</c:v>
                </c:pt>
                <c:pt idx="16429">
                  <c:v>6.3945619999999996</c:v>
                </c:pt>
                <c:pt idx="16430">
                  <c:v>6.3945619999999996</c:v>
                </c:pt>
                <c:pt idx="16431">
                  <c:v>6.3945619999999996</c:v>
                </c:pt>
                <c:pt idx="16432">
                  <c:v>6.3976369999999996</c:v>
                </c:pt>
                <c:pt idx="16433">
                  <c:v>6.3976369999999996</c:v>
                </c:pt>
                <c:pt idx="16434">
                  <c:v>6.3976369999999996</c:v>
                </c:pt>
                <c:pt idx="16435">
                  <c:v>6.3976369999999996</c:v>
                </c:pt>
                <c:pt idx="16436">
                  <c:v>6.3976369999999996</c:v>
                </c:pt>
                <c:pt idx="16437">
                  <c:v>6.4007139999999998</c:v>
                </c:pt>
                <c:pt idx="16438">
                  <c:v>6.4007139999999998</c:v>
                </c:pt>
                <c:pt idx="16439">
                  <c:v>6.4037899999999999</c:v>
                </c:pt>
                <c:pt idx="16440">
                  <c:v>6.4037899999999999</c:v>
                </c:pt>
                <c:pt idx="16441">
                  <c:v>6.4068649999999998</c:v>
                </c:pt>
                <c:pt idx="16442">
                  <c:v>6.4099409999999999</c:v>
                </c:pt>
                <c:pt idx="16443">
                  <c:v>6.4099409999999999</c:v>
                </c:pt>
                <c:pt idx="16444">
                  <c:v>6.4099409999999999</c:v>
                </c:pt>
                <c:pt idx="16445">
                  <c:v>6.4099409999999999</c:v>
                </c:pt>
                <c:pt idx="16446">
                  <c:v>6.413017</c:v>
                </c:pt>
                <c:pt idx="16447">
                  <c:v>6.413017</c:v>
                </c:pt>
                <c:pt idx="16448">
                  <c:v>6.413017</c:v>
                </c:pt>
                <c:pt idx="16449">
                  <c:v>6.413017</c:v>
                </c:pt>
                <c:pt idx="16450">
                  <c:v>6.4099409999999999</c:v>
                </c:pt>
                <c:pt idx="16451">
                  <c:v>6.413017</c:v>
                </c:pt>
                <c:pt idx="16452">
                  <c:v>6.416093</c:v>
                </c:pt>
                <c:pt idx="16453">
                  <c:v>6.416093</c:v>
                </c:pt>
                <c:pt idx="16454">
                  <c:v>6.416093</c:v>
                </c:pt>
                <c:pt idx="16455">
                  <c:v>6.419168</c:v>
                </c:pt>
                <c:pt idx="16456">
                  <c:v>6.4222440000000001</c:v>
                </c:pt>
                <c:pt idx="16457">
                  <c:v>6.4253199999999993</c:v>
                </c:pt>
                <c:pt idx="16458">
                  <c:v>6.4283959999999993</c:v>
                </c:pt>
                <c:pt idx="16459">
                  <c:v>6.4314709999999993</c:v>
                </c:pt>
                <c:pt idx="16460">
                  <c:v>6.4345469999999994</c:v>
                </c:pt>
                <c:pt idx="16461">
                  <c:v>6.4345469999999994</c:v>
                </c:pt>
                <c:pt idx="16462">
                  <c:v>6.4345469999999994</c:v>
                </c:pt>
                <c:pt idx="16463">
                  <c:v>6.4345469999999994</c:v>
                </c:pt>
                <c:pt idx="16464">
                  <c:v>6.4376229999999994</c:v>
                </c:pt>
                <c:pt idx="16465">
                  <c:v>6.4406989999999995</c:v>
                </c:pt>
                <c:pt idx="16466">
                  <c:v>6.4406989999999995</c:v>
                </c:pt>
                <c:pt idx="16467">
                  <c:v>6.4406989999999995</c:v>
                </c:pt>
                <c:pt idx="16468">
                  <c:v>6.4406989999999995</c:v>
                </c:pt>
                <c:pt idx="16469">
                  <c:v>6.4406989999999995</c:v>
                </c:pt>
                <c:pt idx="16470">
                  <c:v>6.4437749999999996</c:v>
                </c:pt>
                <c:pt idx="16471">
                  <c:v>6.4406989999999995</c:v>
                </c:pt>
                <c:pt idx="16472">
                  <c:v>6.4406989999999995</c:v>
                </c:pt>
                <c:pt idx="16473">
                  <c:v>6.4437749999999996</c:v>
                </c:pt>
                <c:pt idx="16474">
                  <c:v>6.4437749999999996</c:v>
                </c:pt>
                <c:pt idx="16475">
                  <c:v>6.4437749999999996</c:v>
                </c:pt>
                <c:pt idx="16476">
                  <c:v>6.4468499999999995</c:v>
                </c:pt>
                <c:pt idx="16477">
                  <c:v>6.4499259999999996</c:v>
                </c:pt>
                <c:pt idx="16478">
                  <c:v>6.4499259999999996</c:v>
                </c:pt>
                <c:pt idx="16479">
                  <c:v>6.4530019999999997</c:v>
                </c:pt>
                <c:pt idx="16480">
                  <c:v>6.4560779999999998</c:v>
                </c:pt>
                <c:pt idx="16481">
                  <c:v>6.4560779999999998</c:v>
                </c:pt>
                <c:pt idx="16482">
                  <c:v>6.4591539999999998</c:v>
                </c:pt>
                <c:pt idx="16483">
                  <c:v>6.4591539999999998</c:v>
                </c:pt>
                <c:pt idx="16484">
                  <c:v>6.4622289999999998</c:v>
                </c:pt>
                <c:pt idx="16485">
                  <c:v>6.4622289999999998</c:v>
                </c:pt>
                <c:pt idx="16486">
                  <c:v>6.4653049999999999</c:v>
                </c:pt>
                <c:pt idx="16487">
                  <c:v>6.4683809999999999</c:v>
                </c:pt>
                <c:pt idx="16488">
                  <c:v>6.471457</c:v>
                </c:pt>
                <c:pt idx="16489">
                  <c:v>6.4745330000000001</c:v>
                </c:pt>
                <c:pt idx="16490">
                  <c:v>6.4745330000000001</c:v>
                </c:pt>
                <c:pt idx="16491">
                  <c:v>6.477608</c:v>
                </c:pt>
                <c:pt idx="16492">
                  <c:v>6.477608</c:v>
                </c:pt>
                <c:pt idx="16493">
                  <c:v>6.477608</c:v>
                </c:pt>
                <c:pt idx="16494">
                  <c:v>6.4806840000000001</c:v>
                </c:pt>
                <c:pt idx="16495">
                  <c:v>6.4806840000000001</c:v>
                </c:pt>
                <c:pt idx="16496">
                  <c:v>6.4837599999999993</c:v>
                </c:pt>
                <c:pt idx="16497">
                  <c:v>6.4837599999999993</c:v>
                </c:pt>
                <c:pt idx="16498">
                  <c:v>6.4837599999999993</c:v>
                </c:pt>
                <c:pt idx="16499">
                  <c:v>6.4868359999999994</c:v>
                </c:pt>
                <c:pt idx="16500">
                  <c:v>6.4899119999999995</c:v>
                </c:pt>
                <c:pt idx="16501">
                  <c:v>6.4929869999999994</c:v>
                </c:pt>
                <c:pt idx="16502">
                  <c:v>6.4960629999999995</c:v>
                </c:pt>
                <c:pt idx="16503">
                  <c:v>6.4960629999999995</c:v>
                </c:pt>
                <c:pt idx="16504">
                  <c:v>6.4960629999999995</c:v>
                </c:pt>
                <c:pt idx="16505">
                  <c:v>6.4960629999999995</c:v>
                </c:pt>
                <c:pt idx="16506">
                  <c:v>6.4991389999999996</c:v>
                </c:pt>
                <c:pt idx="16507">
                  <c:v>6.4991389999999996</c:v>
                </c:pt>
                <c:pt idx="16508">
                  <c:v>6.5022139999999995</c:v>
                </c:pt>
                <c:pt idx="16509">
                  <c:v>6.5022139999999995</c:v>
                </c:pt>
                <c:pt idx="16510">
                  <c:v>6.5052909999999997</c:v>
                </c:pt>
                <c:pt idx="16511">
                  <c:v>6.5083659999999997</c:v>
                </c:pt>
                <c:pt idx="16512">
                  <c:v>6.5083659999999997</c:v>
                </c:pt>
                <c:pt idx="16513">
                  <c:v>6.5083659999999997</c:v>
                </c:pt>
                <c:pt idx="16514">
                  <c:v>6.5083659999999997</c:v>
                </c:pt>
                <c:pt idx="16515">
                  <c:v>6.5083659999999997</c:v>
                </c:pt>
                <c:pt idx="16516">
                  <c:v>6.5114419999999997</c:v>
                </c:pt>
                <c:pt idx="16517">
                  <c:v>6.5145179999999998</c:v>
                </c:pt>
                <c:pt idx="16518">
                  <c:v>6.5175929999999997</c:v>
                </c:pt>
                <c:pt idx="16519">
                  <c:v>6.5206689999999998</c:v>
                </c:pt>
                <c:pt idx="16520">
                  <c:v>6.5206689999999998</c:v>
                </c:pt>
                <c:pt idx="16521">
                  <c:v>6.5237449999999999</c:v>
                </c:pt>
                <c:pt idx="16522">
                  <c:v>6.526821</c:v>
                </c:pt>
                <c:pt idx="16523">
                  <c:v>6.526821</c:v>
                </c:pt>
                <c:pt idx="16524">
                  <c:v>6.5237449999999999</c:v>
                </c:pt>
                <c:pt idx="16525">
                  <c:v>6.5237449999999999</c:v>
                </c:pt>
                <c:pt idx="16526">
                  <c:v>6.526821</c:v>
                </c:pt>
                <c:pt idx="16527">
                  <c:v>6.526821</c:v>
                </c:pt>
                <c:pt idx="16528">
                  <c:v>6.5298970000000001</c:v>
                </c:pt>
                <c:pt idx="16529">
                  <c:v>6.5298970000000001</c:v>
                </c:pt>
                <c:pt idx="16530">
                  <c:v>6.532972</c:v>
                </c:pt>
                <c:pt idx="16531">
                  <c:v>6.532972</c:v>
                </c:pt>
                <c:pt idx="16532">
                  <c:v>6.5298970000000001</c:v>
                </c:pt>
                <c:pt idx="16533">
                  <c:v>6.532972</c:v>
                </c:pt>
                <c:pt idx="16534">
                  <c:v>6.5360480000000001</c:v>
                </c:pt>
                <c:pt idx="16535">
                  <c:v>6.5360480000000001</c:v>
                </c:pt>
                <c:pt idx="16536">
                  <c:v>6.5360480000000001</c:v>
                </c:pt>
                <c:pt idx="16537">
                  <c:v>6.5391239999999993</c:v>
                </c:pt>
                <c:pt idx="16538">
                  <c:v>6.5421999999999993</c:v>
                </c:pt>
                <c:pt idx="16539">
                  <c:v>6.5421999999999993</c:v>
                </c:pt>
                <c:pt idx="16540">
                  <c:v>6.5421999999999993</c:v>
                </c:pt>
                <c:pt idx="16541">
                  <c:v>6.5452759999999994</c:v>
                </c:pt>
                <c:pt idx="16542">
                  <c:v>6.5452759999999994</c:v>
                </c:pt>
                <c:pt idx="16543">
                  <c:v>6.5452759999999994</c:v>
                </c:pt>
                <c:pt idx="16544">
                  <c:v>6.5483509999999994</c:v>
                </c:pt>
                <c:pt idx="16545">
                  <c:v>6.5514269999999994</c:v>
                </c:pt>
                <c:pt idx="16546">
                  <c:v>6.5545029999999995</c:v>
                </c:pt>
                <c:pt idx="16547">
                  <c:v>6.5575789999999996</c:v>
                </c:pt>
                <c:pt idx="16548">
                  <c:v>6.5606539999999995</c:v>
                </c:pt>
                <c:pt idx="16549">
                  <c:v>6.5637299999999996</c:v>
                </c:pt>
                <c:pt idx="16550">
                  <c:v>6.5606539999999995</c:v>
                </c:pt>
                <c:pt idx="16551">
                  <c:v>6.5606539999999995</c:v>
                </c:pt>
                <c:pt idx="16552">
                  <c:v>6.5637299999999996</c:v>
                </c:pt>
                <c:pt idx="16553">
                  <c:v>6.5668059999999997</c:v>
                </c:pt>
                <c:pt idx="16554">
                  <c:v>6.5698819999999998</c:v>
                </c:pt>
                <c:pt idx="16555">
                  <c:v>6.5698819999999998</c:v>
                </c:pt>
                <c:pt idx="16556">
                  <c:v>6.5729579999999999</c:v>
                </c:pt>
                <c:pt idx="16557">
                  <c:v>6.5760329999999998</c:v>
                </c:pt>
                <c:pt idx="16558">
                  <c:v>6.5791089999999999</c:v>
                </c:pt>
                <c:pt idx="16559">
                  <c:v>6.5791089999999999</c:v>
                </c:pt>
                <c:pt idx="16560">
                  <c:v>6.5791089999999999</c:v>
                </c:pt>
                <c:pt idx="16561">
                  <c:v>6.5791089999999999</c:v>
                </c:pt>
                <c:pt idx="16562">
                  <c:v>6.5791089999999999</c:v>
                </c:pt>
                <c:pt idx="16563">
                  <c:v>6.5791089999999999</c:v>
                </c:pt>
                <c:pt idx="16564">
                  <c:v>6.5791089999999999</c:v>
                </c:pt>
                <c:pt idx="16565">
                  <c:v>6.5791089999999999</c:v>
                </c:pt>
                <c:pt idx="16566">
                  <c:v>6.5791089999999999</c:v>
                </c:pt>
                <c:pt idx="16567">
                  <c:v>6.5791089999999999</c:v>
                </c:pt>
                <c:pt idx="16568">
                  <c:v>6.582185</c:v>
                </c:pt>
                <c:pt idx="16569">
                  <c:v>6.585261</c:v>
                </c:pt>
                <c:pt idx="16570">
                  <c:v>6.585261</c:v>
                </c:pt>
                <c:pt idx="16571">
                  <c:v>6.588336</c:v>
                </c:pt>
                <c:pt idx="16572">
                  <c:v>6.585261</c:v>
                </c:pt>
                <c:pt idx="16573">
                  <c:v>6.585261</c:v>
                </c:pt>
                <c:pt idx="16574">
                  <c:v>6.588336</c:v>
                </c:pt>
                <c:pt idx="16575">
                  <c:v>6.591412</c:v>
                </c:pt>
                <c:pt idx="16576">
                  <c:v>6.591412</c:v>
                </c:pt>
                <c:pt idx="16577">
                  <c:v>6.5944879999999992</c:v>
                </c:pt>
                <c:pt idx="16578">
                  <c:v>6.5944879999999992</c:v>
                </c:pt>
                <c:pt idx="16579">
                  <c:v>6.5975639999999993</c:v>
                </c:pt>
                <c:pt idx="16580">
                  <c:v>6.6006399999999994</c:v>
                </c:pt>
                <c:pt idx="16581">
                  <c:v>6.6037149999999993</c:v>
                </c:pt>
                <c:pt idx="16582">
                  <c:v>6.6067909999999994</c:v>
                </c:pt>
                <c:pt idx="16583">
                  <c:v>6.6098669999999995</c:v>
                </c:pt>
                <c:pt idx="16584">
                  <c:v>6.6098669999999995</c:v>
                </c:pt>
                <c:pt idx="16585">
                  <c:v>6.6067909999999994</c:v>
                </c:pt>
                <c:pt idx="16586">
                  <c:v>6.6098669999999995</c:v>
                </c:pt>
                <c:pt idx="16587">
                  <c:v>6.6129429999999996</c:v>
                </c:pt>
                <c:pt idx="16588">
                  <c:v>6.6160189999999997</c:v>
                </c:pt>
                <c:pt idx="16589">
                  <c:v>6.6160189999999997</c:v>
                </c:pt>
                <c:pt idx="16590">
                  <c:v>6.6160189999999997</c:v>
                </c:pt>
                <c:pt idx="16591">
                  <c:v>6.6160189999999997</c:v>
                </c:pt>
                <c:pt idx="16592">
                  <c:v>6.6190939999999996</c:v>
                </c:pt>
                <c:pt idx="16593">
                  <c:v>6.6190939999999996</c:v>
                </c:pt>
                <c:pt idx="16594">
                  <c:v>6.6190939999999996</c:v>
                </c:pt>
                <c:pt idx="16595">
                  <c:v>6.6221699999999997</c:v>
                </c:pt>
                <c:pt idx="16596">
                  <c:v>6.6252459999999997</c:v>
                </c:pt>
                <c:pt idx="16597">
                  <c:v>6.6283219999999998</c:v>
                </c:pt>
                <c:pt idx="16598">
                  <c:v>6.6283219999999998</c:v>
                </c:pt>
                <c:pt idx="16599">
                  <c:v>6.6283219999999998</c:v>
                </c:pt>
                <c:pt idx="16600">
                  <c:v>6.6313979999999999</c:v>
                </c:pt>
                <c:pt idx="16601">
                  <c:v>6.6344729999999998</c:v>
                </c:pt>
                <c:pt idx="16602">
                  <c:v>6.6344729999999998</c:v>
                </c:pt>
                <c:pt idx="16603">
                  <c:v>6.6375489999999999</c:v>
                </c:pt>
                <c:pt idx="16604">
                  <c:v>6.6375489999999999</c:v>
                </c:pt>
                <c:pt idx="16605">
                  <c:v>6.640625</c:v>
                </c:pt>
                <c:pt idx="16606">
                  <c:v>6.6437010000000001</c:v>
                </c:pt>
                <c:pt idx="16607">
                  <c:v>6.6437010000000001</c:v>
                </c:pt>
                <c:pt idx="16608">
                  <c:v>6.640625</c:v>
                </c:pt>
                <c:pt idx="16609">
                  <c:v>6.6437010000000001</c:v>
                </c:pt>
                <c:pt idx="16610">
                  <c:v>6.6498520000000001</c:v>
                </c:pt>
                <c:pt idx="16611">
                  <c:v>6.6498520000000001</c:v>
                </c:pt>
                <c:pt idx="16612">
                  <c:v>6.6529279999999993</c:v>
                </c:pt>
                <c:pt idx="16613">
                  <c:v>6.6560039999999994</c:v>
                </c:pt>
                <c:pt idx="16614">
                  <c:v>6.6590799999999994</c:v>
                </c:pt>
                <c:pt idx="16615">
                  <c:v>6.6621559999999995</c:v>
                </c:pt>
                <c:pt idx="16616">
                  <c:v>6.6590799999999994</c:v>
                </c:pt>
                <c:pt idx="16617">
                  <c:v>6.6590799999999994</c:v>
                </c:pt>
                <c:pt idx="16618">
                  <c:v>6.6590799999999994</c:v>
                </c:pt>
                <c:pt idx="16619">
                  <c:v>6.6590799999999994</c:v>
                </c:pt>
                <c:pt idx="16620">
                  <c:v>6.6560039999999994</c:v>
                </c:pt>
                <c:pt idx="16621">
                  <c:v>6.6590799999999994</c:v>
                </c:pt>
                <c:pt idx="16622">
                  <c:v>6.6590799999999994</c:v>
                </c:pt>
                <c:pt idx="16623">
                  <c:v>6.6560039999999994</c:v>
                </c:pt>
                <c:pt idx="16624">
                  <c:v>6.6560039999999994</c:v>
                </c:pt>
                <c:pt idx="16625">
                  <c:v>6.6590799999999994</c:v>
                </c:pt>
                <c:pt idx="16626">
                  <c:v>6.6590799999999994</c:v>
                </c:pt>
                <c:pt idx="16627">
                  <c:v>6.6590799999999994</c:v>
                </c:pt>
                <c:pt idx="16628">
                  <c:v>6.6590799999999994</c:v>
                </c:pt>
                <c:pt idx="16629">
                  <c:v>6.6621559999999995</c:v>
                </c:pt>
                <c:pt idx="16630">
                  <c:v>6.6621559999999995</c:v>
                </c:pt>
                <c:pt idx="16631">
                  <c:v>6.6652309999999995</c:v>
                </c:pt>
                <c:pt idx="16632">
                  <c:v>6.6683069999999995</c:v>
                </c:pt>
                <c:pt idx="16633">
                  <c:v>6.6713829999999996</c:v>
                </c:pt>
                <c:pt idx="16634">
                  <c:v>6.6683069999999995</c:v>
                </c:pt>
                <c:pt idx="16635">
                  <c:v>6.6683069999999995</c:v>
                </c:pt>
                <c:pt idx="16636">
                  <c:v>6.6713829999999996</c:v>
                </c:pt>
                <c:pt idx="16637">
                  <c:v>6.6713829999999996</c:v>
                </c:pt>
                <c:pt idx="16638">
                  <c:v>6.6713829999999996</c:v>
                </c:pt>
                <c:pt idx="16639">
                  <c:v>6.6713829999999996</c:v>
                </c:pt>
                <c:pt idx="16640">
                  <c:v>6.6744589999999997</c:v>
                </c:pt>
                <c:pt idx="16641">
                  <c:v>6.6744589999999997</c:v>
                </c:pt>
                <c:pt idx="16642">
                  <c:v>6.6744589999999997</c:v>
                </c:pt>
                <c:pt idx="16643">
                  <c:v>6.6744589999999997</c:v>
                </c:pt>
                <c:pt idx="16644">
                  <c:v>6.6775349999999998</c:v>
                </c:pt>
                <c:pt idx="16645">
                  <c:v>6.6775349999999998</c:v>
                </c:pt>
                <c:pt idx="16646">
                  <c:v>6.6806099999999997</c:v>
                </c:pt>
                <c:pt idx="16647">
                  <c:v>6.6836859999999998</c:v>
                </c:pt>
                <c:pt idx="16648">
                  <c:v>6.6867619999999999</c:v>
                </c:pt>
                <c:pt idx="16649">
                  <c:v>6.6867619999999999</c:v>
                </c:pt>
                <c:pt idx="16650">
                  <c:v>6.6898369999999998</c:v>
                </c:pt>
                <c:pt idx="16651">
                  <c:v>6.6898369999999998</c:v>
                </c:pt>
                <c:pt idx="16652">
                  <c:v>6.6898369999999998</c:v>
                </c:pt>
                <c:pt idx="16653">
                  <c:v>6.692914</c:v>
                </c:pt>
                <c:pt idx="16654">
                  <c:v>6.692914</c:v>
                </c:pt>
                <c:pt idx="16655">
                  <c:v>6.695989</c:v>
                </c:pt>
                <c:pt idx="16656">
                  <c:v>6.695989</c:v>
                </c:pt>
                <c:pt idx="16657">
                  <c:v>6.699065</c:v>
                </c:pt>
                <c:pt idx="16658">
                  <c:v>6.699065</c:v>
                </c:pt>
                <c:pt idx="16659">
                  <c:v>6.699065</c:v>
                </c:pt>
                <c:pt idx="16660">
                  <c:v>6.7021410000000001</c:v>
                </c:pt>
                <c:pt idx="16661">
                  <c:v>6.7021410000000001</c:v>
                </c:pt>
                <c:pt idx="16662">
                  <c:v>6.7021410000000001</c:v>
                </c:pt>
                <c:pt idx="16663">
                  <c:v>6.7021410000000001</c:v>
                </c:pt>
                <c:pt idx="16664">
                  <c:v>6.7021410000000001</c:v>
                </c:pt>
                <c:pt idx="16665">
                  <c:v>6.699065</c:v>
                </c:pt>
                <c:pt idx="16666">
                  <c:v>6.7021410000000001</c:v>
                </c:pt>
                <c:pt idx="16667">
                  <c:v>6.7052160000000001</c:v>
                </c:pt>
                <c:pt idx="16668">
                  <c:v>6.7021410000000001</c:v>
                </c:pt>
                <c:pt idx="16669">
                  <c:v>6.7021410000000001</c:v>
                </c:pt>
                <c:pt idx="16670">
                  <c:v>6.7021410000000001</c:v>
                </c:pt>
                <c:pt idx="16671">
                  <c:v>6.7021410000000001</c:v>
                </c:pt>
                <c:pt idx="16672">
                  <c:v>6.7021410000000001</c:v>
                </c:pt>
                <c:pt idx="16673">
                  <c:v>6.699065</c:v>
                </c:pt>
                <c:pt idx="16674">
                  <c:v>6.7021410000000001</c:v>
                </c:pt>
                <c:pt idx="16675">
                  <c:v>6.7052160000000001</c:v>
                </c:pt>
                <c:pt idx="16676">
                  <c:v>6.7052160000000001</c:v>
                </c:pt>
                <c:pt idx="16677">
                  <c:v>6.7082929999999994</c:v>
                </c:pt>
                <c:pt idx="16678">
                  <c:v>6.7113679999999993</c:v>
                </c:pt>
                <c:pt idx="16679">
                  <c:v>6.7113679999999993</c:v>
                </c:pt>
                <c:pt idx="16680">
                  <c:v>6.7113679999999993</c:v>
                </c:pt>
                <c:pt idx="16681">
                  <c:v>6.7144439999999994</c:v>
                </c:pt>
                <c:pt idx="16682">
                  <c:v>6.7175199999999995</c:v>
                </c:pt>
                <c:pt idx="16683">
                  <c:v>6.7205949999999994</c:v>
                </c:pt>
                <c:pt idx="16684">
                  <c:v>6.7205949999999994</c:v>
                </c:pt>
                <c:pt idx="16685">
                  <c:v>6.7205949999999994</c:v>
                </c:pt>
                <c:pt idx="16686">
                  <c:v>6.7236709999999995</c:v>
                </c:pt>
                <c:pt idx="16687">
                  <c:v>6.7267469999999996</c:v>
                </c:pt>
                <c:pt idx="16688">
                  <c:v>6.7236709999999995</c:v>
                </c:pt>
                <c:pt idx="16689">
                  <c:v>6.7236709999999995</c:v>
                </c:pt>
                <c:pt idx="16690">
                  <c:v>6.7267469999999996</c:v>
                </c:pt>
                <c:pt idx="16691">
                  <c:v>6.7298229999999997</c:v>
                </c:pt>
                <c:pt idx="16692">
                  <c:v>6.7328989999999997</c:v>
                </c:pt>
                <c:pt idx="16693">
                  <c:v>6.7328989999999997</c:v>
                </c:pt>
                <c:pt idx="16694">
                  <c:v>6.7359739999999997</c:v>
                </c:pt>
                <c:pt idx="16695">
                  <c:v>6.7359739999999997</c:v>
                </c:pt>
                <c:pt idx="16696">
                  <c:v>6.7390499999999998</c:v>
                </c:pt>
                <c:pt idx="16697">
                  <c:v>6.7390499999999998</c:v>
                </c:pt>
                <c:pt idx="16698">
                  <c:v>6.7390499999999998</c:v>
                </c:pt>
                <c:pt idx="16699">
                  <c:v>6.7421259999999998</c:v>
                </c:pt>
                <c:pt idx="16700">
                  <c:v>6.7452019999999999</c:v>
                </c:pt>
                <c:pt idx="16701">
                  <c:v>6.748278</c:v>
                </c:pt>
                <c:pt idx="16702">
                  <c:v>6.748278</c:v>
                </c:pt>
                <c:pt idx="16703">
                  <c:v>6.7513529999999999</c:v>
                </c:pt>
                <c:pt idx="16704">
                  <c:v>6.754429</c:v>
                </c:pt>
                <c:pt idx="16705">
                  <c:v>6.7575050000000001</c:v>
                </c:pt>
                <c:pt idx="16706">
                  <c:v>6.7605809999999993</c:v>
                </c:pt>
                <c:pt idx="16707">
                  <c:v>6.7605809999999993</c:v>
                </c:pt>
                <c:pt idx="16708">
                  <c:v>6.7636569999999994</c:v>
                </c:pt>
                <c:pt idx="16709">
                  <c:v>6.7667319999999993</c:v>
                </c:pt>
                <c:pt idx="16710">
                  <c:v>6.7667319999999993</c:v>
                </c:pt>
                <c:pt idx="16711">
                  <c:v>6.7667319999999993</c:v>
                </c:pt>
                <c:pt idx="16712">
                  <c:v>6.7667319999999993</c:v>
                </c:pt>
                <c:pt idx="16713">
                  <c:v>6.7667319999999993</c:v>
                </c:pt>
                <c:pt idx="16714">
                  <c:v>6.7667319999999993</c:v>
                </c:pt>
                <c:pt idx="16715">
                  <c:v>6.7636569999999994</c:v>
                </c:pt>
                <c:pt idx="16716">
                  <c:v>6.7636569999999994</c:v>
                </c:pt>
                <c:pt idx="16717">
                  <c:v>6.7667319999999993</c:v>
                </c:pt>
                <c:pt idx="16718">
                  <c:v>6.7698079999999994</c:v>
                </c:pt>
                <c:pt idx="16719">
                  <c:v>6.7728839999999995</c:v>
                </c:pt>
                <c:pt idx="16720">
                  <c:v>6.7728839999999995</c:v>
                </c:pt>
                <c:pt idx="16721">
                  <c:v>6.7728839999999995</c:v>
                </c:pt>
                <c:pt idx="16722">
                  <c:v>6.7728839999999995</c:v>
                </c:pt>
                <c:pt idx="16723">
                  <c:v>6.7759599999999995</c:v>
                </c:pt>
                <c:pt idx="16724">
                  <c:v>6.7790359999999996</c:v>
                </c:pt>
                <c:pt idx="16725">
                  <c:v>6.7821109999999996</c:v>
                </c:pt>
                <c:pt idx="16726">
                  <c:v>6.7821109999999996</c:v>
                </c:pt>
                <c:pt idx="16727">
                  <c:v>6.7851869999999996</c:v>
                </c:pt>
                <c:pt idx="16728">
                  <c:v>6.7882629999999997</c:v>
                </c:pt>
                <c:pt idx="16729">
                  <c:v>6.7882629999999997</c:v>
                </c:pt>
                <c:pt idx="16730">
                  <c:v>6.7913379999999997</c:v>
                </c:pt>
                <c:pt idx="16731">
                  <c:v>6.7944149999999999</c:v>
                </c:pt>
                <c:pt idx="16732">
                  <c:v>6.7944149999999999</c:v>
                </c:pt>
                <c:pt idx="16733">
                  <c:v>6.7944149999999999</c:v>
                </c:pt>
                <c:pt idx="16734">
                  <c:v>6.7944149999999999</c:v>
                </c:pt>
                <c:pt idx="16735">
                  <c:v>6.7944149999999999</c:v>
                </c:pt>
                <c:pt idx="16736">
                  <c:v>6.7944149999999999</c:v>
                </c:pt>
                <c:pt idx="16737">
                  <c:v>6.7974899999999998</c:v>
                </c:pt>
                <c:pt idx="16738">
                  <c:v>6.7974899999999998</c:v>
                </c:pt>
                <c:pt idx="16739">
                  <c:v>6.8005659999999999</c:v>
                </c:pt>
                <c:pt idx="16740">
                  <c:v>6.8005659999999999</c:v>
                </c:pt>
                <c:pt idx="16741">
                  <c:v>6.803642</c:v>
                </c:pt>
                <c:pt idx="16742">
                  <c:v>6.803642</c:v>
                </c:pt>
                <c:pt idx="16743">
                  <c:v>6.803642</c:v>
                </c:pt>
                <c:pt idx="16744">
                  <c:v>6.803642</c:v>
                </c:pt>
                <c:pt idx="16745">
                  <c:v>6.803642</c:v>
                </c:pt>
                <c:pt idx="16746">
                  <c:v>6.803642</c:v>
                </c:pt>
                <c:pt idx="16747">
                  <c:v>6.803642</c:v>
                </c:pt>
                <c:pt idx="16748">
                  <c:v>6.806718</c:v>
                </c:pt>
                <c:pt idx="16749">
                  <c:v>6.809793</c:v>
                </c:pt>
                <c:pt idx="16750">
                  <c:v>6.809793</c:v>
                </c:pt>
                <c:pt idx="16751">
                  <c:v>6.8128690000000001</c:v>
                </c:pt>
                <c:pt idx="16752">
                  <c:v>6.8128690000000001</c:v>
                </c:pt>
                <c:pt idx="16753">
                  <c:v>6.8159449999999993</c:v>
                </c:pt>
                <c:pt idx="16754">
                  <c:v>6.8190200000000001</c:v>
                </c:pt>
                <c:pt idx="16755">
                  <c:v>6.8190200000000001</c:v>
                </c:pt>
                <c:pt idx="16756">
                  <c:v>6.8190200000000001</c:v>
                </c:pt>
                <c:pt idx="16757">
                  <c:v>6.8190200000000001</c:v>
                </c:pt>
                <c:pt idx="16758">
                  <c:v>6.8190200000000001</c:v>
                </c:pt>
                <c:pt idx="16759">
                  <c:v>6.8190200000000001</c:v>
                </c:pt>
                <c:pt idx="16760">
                  <c:v>6.8220969999999994</c:v>
                </c:pt>
                <c:pt idx="16761">
                  <c:v>6.8251719999999994</c:v>
                </c:pt>
                <c:pt idx="16762">
                  <c:v>6.8251719999999994</c:v>
                </c:pt>
                <c:pt idx="16763">
                  <c:v>6.8282479999999994</c:v>
                </c:pt>
                <c:pt idx="16764">
                  <c:v>6.8282479999999994</c:v>
                </c:pt>
                <c:pt idx="16765">
                  <c:v>6.8313239999999995</c:v>
                </c:pt>
                <c:pt idx="16766">
                  <c:v>6.8343989999999994</c:v>
                </c:pt>
                <c:pt idx="16767">
                  <c:v>6.8343989999999994</c:v>
                </c:pt>
                <c:pt idx="16768">
                  <c:v>6.8343989999999994</c:v>
                </c:pt>
                <c:pt idx="16769">
                  <c:v>6.8374759999999997</c:v>
                </c:pt>
                <c:pt idx="16770">
                  <c:v>6.8405509999999996</c:v>
                </c:pt>
                <c:pt idx="16771">
                  <c:v>6.8436269999999997</c:v>
                </c:pt>
                <c:pt idx="16772">
                  <c:v>6.8436269999999997</c:v>
                </c:pt>
                <c:pt idx="16773">
                  <c:v>6.8436269999999997</c:v>
                </c:pt>
                <c:pt idx="16774">
                  <c:v>6.8497779999999997</c:v>
                </c:pt>
                <c:pt idx="16775">
                  <c:v>6.8497779999999997</c:v>
                </c:pt>
                <c:pt idx="16776">
                  <c:v>6.8497779999999997</c:v>
                </c:pt>
                <c:pt idx="16777">
                  <c:v>6.8497779999999997</c:v>
                </c:pt>
                <c:pt idx="16778">
                  <c:v>6.8497779999999997</c:v>
                </c:pt>
                <c:pt idx="16779">
                  <c:v>6.8528549999999999</c:v>
                </c:pt>
                <c:pt idx="16780">
                  <c:v>6.8559299999999999</c:v>
                </c:pt>
                <c:pt idx="16781">
                  <c:v>6.8590059999999999</c:v>
                </c:pt>
                <c:pt idx="16782">
                  <c:v>6.8590059999999999</c:v>
                </c:pt>
                <c:pt idx="16783">
                  <c:v>6.862082</c:v>
                </c:pt>
                <c:pt idx="16784">
                  <c:v>6.862082</c:v>
                </c:pt>
                <c:pt idx="16785">
                  <c:v>6.865157</c:v>
                </c:pt>
                <c:pt idx="16786">
                  <c:v>6.865157</c:v>
                </c:pt>
                <c:pt idx="16787">
                  <c:v>6.8682339999999993</c:v>
                </c:pt>
                <c:pt idx="16788">
                  <c:v>6.8713090000000001</c:v>
                </c:pt>
                <c:pt idx="16789">
                  <c:v>6.8713090000000001</c:v>
                </c:pt>
                <c:pt idx="16790">
                  <c:v>6.8713090000000001</c:v>
                </c:pt>
                <c:pt idx="16791">
                  <c:v>6.8743849999999993</c:v>
                </c:pt>
                <c:pt idx="16792">
                  <c:v>6.8774609999999994</c:v>
                </c:pt>
                <c:pt idx="16793">
                  <c:v>6.8774609999999994</c:v>
                </c:pt>
                <c:pt idx="16794">
                  <c:v>6.8774609999999994</c:v>
                </c:pt>
                <c:pt idx="16795">
                  <c:v>6.8774609999999994</c:v>
                </c:pt>
                <c:pt idx="16796">
                  <c:v>6.8805359999999993</c:v>
                </c:pt>
                <c:pt idx="16797">
                  <c:v>6.8805359999999993</c:v>
                </c:pt>
                <c:pt idx="16798">
                  <c:v>6.8805359999999993</c:v>
                </c:pt>
                <c:pt idx="16799">
                  <c:v>6.8836119999999994</c:v>
                </c:pt>
                <c:pt idx="16800">
                  <c:v>6.8836119999999994</c:v>
                </c:pt>
                <c:pt idx="16801">
                  <c:v>6.8836119999999994</c:v>
                </c:pt>
                <c:pt idx="16802">
                  <c:v>6.8836119999999994</c:v>
                </c:pt>
                <c:pt idx="16803">
                  <c:v>6.8836119999999994</c:v>
                </c:pt>
                <c:pt idx="16804">
                  <c:v>6.8836119999999994</c:v>
                </c:pt>
                <c:pt idx="16805">
                  <c:v>6.8836119999999994</c:v>
                </c:pt>
                <c:pt idx="16806">
                  <c:v>6.8866879999999995</c:v>
                </c:pt>
                <c:pt idx="16807">
                  <c:v>6.8866879999999995</c:v>
                </c:pt>
                <c:pt idx="16808">
                  <c:v>6.8866879999999995</c:v>
                </c:pt>
                <c:pt idx="16809">
                  <c:v>6.8866879999999995</c:v>
                </c:pt>
                <c:pt idx="16810">
                  <c:v>6.8866879999999995</c:v>
                </c:pt>
                <c:pt idx="16811">
                  <c:v>6.8897639999999996</c:v>
                </c:pt>
                <c:pt idx="16812">
                  <c:v>6.8897639999999996</c:v>
                </c:pt>
                <c:pt idx="16813">
                  <c:v>6.8897639999999996</c:v>
                </c:pt>
                <c:pt idx="16814">
                  <c:v>6.8897639999999996</c:v>
                </c:pt>
                <c:pt idx="16815">
                  <c:v>6.8928399999999996</c:v>
                </c:pt>
                <c:pt idx="16816">
                  <c:v>6.8959149999999996</c:v>
                </c:pt>
                <c:pt idx="16817">
                  <c:v>6.8989909999999997</c:v>
                </c:pt>
                <c:pt idx="16818">
                  <c:v>6.8989909999999997</c:v>
                </c:pt>
                <c:pt idx="16819">
                  <c:v>6.8989909999999997</c:v>
                </c:pt>
                <c:pt idx="16820">
                  <c:v>6.9020669999999997</c:v>
                </c:pt>
                <c:pt idx="16821">
                  <c:v>6.9020669999999997</c:v>
                </c:pt>
                <c:pt idx="16822">
                  <c:v>6.9020669999999997</c:v>
                </c:pt>
                <c:pt idx="16823">
                  <c:v>6.9051429999999998</c:v>
                </c:pt>
                <c:pt idx="16824">
                  <c:v>6.9051429999999998</c:v>
                </c:pt>
                <c:pt idx="16825">
                  <c:v>6.9051429999999998</c:v>
                </c:pt>
                <c:pt idx="16826">
                  <c:v>6.9051429999999998</c:v>
                </c:pt>
                <c:pt idx="16827">
                  <c:v>6.9051429999999998</c:v>
                </c:pt>
                <c:pt idx="16828">
                  <c:v>6.9082189999999999</c:v>
                </c:pt>
                <c:pt idx="16829">
                  <c:v>6.9051429999999998</c:v>
                </c:pt>
                <c:pt idx="16830">
                  <c:v>6.9051429999999998</c:v>
                </c:pt>
                <c:pt idx="16831">
                  <c:v>6.9082189999999999</c:v>
                </c:pt>
                <c:pt idx="16832">
                  <c:v>6.9082189999999999</c:v>
                </c:pt>
                <c:pt idx="16833">
                  <c:v>6.9082189999999999</c:v>
                </c:pt>
                <c:pt idx="16834">
                  <c:v>6.9143699999999999</c:v>
                </c:pt>
                <c:pt idx="16835">
                  <c:v>6.9143699999999999</c:v>
                </c:pt>
                <c:pt idx="16836">
                  <c:v>6.9112939999999998</c:v>
                </c:pt>
                <c:pt idx="16837">
                  <c:v>6.9112939999999998</c:v>
                </c:pt>
                <c:pt idx="16838">
                  <c:v>6.9112939999999998</c:v>
                </c:pt>
                <c:pt idx="16839">
                  <c:v>6.9112939999999998</c:v>
                </c:pt>
                <c:pt idx="16840">
                  <c:v>6.9082189999999999</c:v>
                </c:pt>
                <c:pt idx="16841">
                  <c:v>6.9143699999999999</c:v>
                </c:pt>
                <c:pt idx="16842">
                  <c:v>6.9205220000000001</c:v>
                </c:pt>
                <c:pt idx="16843">
                  <c:v>6.9143699999999999</c:v>
                </c:pt>
                <c:pt idx="16844">
                  <c:v>6.9143699999999999</c:v>
                </c:pt>
                <c:pt idx="16845">
                  <c:v>6.9143699999999999</c:v>
                </c:pt>
                <c:pt idx="16846">
                  <c:v>6.9205220000000001</c:v>
                </c:pt>
                <c:pt idx="16847">
                  <c:v>6.9143699999999999</c:v>
                </c:pt>
                <c:pt idx="16848">
                  <c:v>6.9143699999999999</c:v>
                </c:pt>
                <c:pt idx="16849">
                  <c:v>6.9143699999999999</c:v>
                </c:pt>
                <c:pt idx="16850">
                  <c:v>6.9143699999999999</c:v>
                </c:pt>
                <c:pt idx="16851">
                  <c:v>6.9143699999999999</c:v>
                </c:pt>
                <c:pt idx="16852">
                  <c:v>6.9143699999999999</c:v>
                </c:pt>
                <c:pt idx="16853">
                  <c:v>6.9205220000000001</c:v>
                </c:pt>
                <c:pt idx="16854">
                  <c:v>6.9235979999999993</c:v>
                </c:pt>
                <c:pt idx="16855">
                  <c:v>6.9235979999999993</c:v>
                </c:pt>
                <c:pt idx="16856">
                  <c:v>6.9235979999999993</c:v>
                </c:pt>
                <c:pt idx="16857">
                  <c:v>6.9235979999999993</c:v>
                </c:pt>
                <c:pt idx="16858">
                  <c:v>6.9266730000000001</c:v>
                </c:pt>
                <c:pt idx="16859">
                  <c:v>6.9266730000000001</c:v>
                </c:pt>
                <c:pt idx="16860">
                  <c:v>6.9297489999999993</c:v>
                </c:pt>
                <c:pt idx="16861">
                  <c:v>6.9297489999999993</c:v>
                </c:pt>
                <c:pt idx="16862">
                  <c:v>6.9297489999999993</c:v>
                </c:pt>
                <c:pt idx="16863">
                  <c:v>6.9297489999999993</c:v>
                </c:pt>
                <c:pt idx="16864">
                  <c:v>6.9328249999999993</c:v>
                </c:pt>
                <c:pt idx="16865">
                  <c:v>6.9359009999999994</c:v>
                </c:pt>
                <c:pt idx="16866">
                  <c:v>6.9328249999999993</c:v>
                </c:pt>
                <c:pt idx="16867">
                  <c:v>6.9328249999999993</c:v>
                </c:pt>
                <c:pt idx="16868">
                  <c:v>6.9328249999999993</c:v>
                </c:pt>
                <c:pt idx="16869">
                  <c:v>6.9328249999999993</c:v>
                </c:pt>
                <c:pt idx="16870">
                  <c:v>6.9328249999999993</c:v>
                </c:pt>
                <c:pt idx="16871">
                  <c:v>6.9328249999999993</c:v>
                </c:pt>
                <c:pt idx="16872">
                  <c:v>6.9359009999999994</c:v>
                </c:pt>
                <c:pt idx="16873">
                  <c:v>6.9359009999999994</c:v>
                </c:pt>
                <c:pt idx="16874">
                  <c:v>6.9359009999999994</c:v>
                </c:pt>
                <c:pt idx="16875">
                  <c:v>6.9389769999999995</c:v>
                </c:pt>
                <c:pt idx="16876">
                  <c:v>6.9451279999999995</c:v>
                </c:pt>
                <c:pt idx="16877">
                  <c:v>6.9451279999999995</c:v>
                </c:pt>
                <c:pt idx="16878">
                  <c:v>6.9451279999999995</c:v>
                </c:pt>
                <c:pt idx="16879">
                  <c:v>6.9512799999999997</c:v>
                </c:pt>
                <c:pt idx="16880">
                  <c:v>6.9512799999999997</c:v>
                </c:pt>
                <c:pt idx="16881">
                  <c:v>6.9512799999999997</c:v>
                </c:pt>
                <c:pt idx="16882">
                  <c:v>6.9512799999999997</c:v>
                </c:pt>
                <c:pt idx="16883">
                  <c:v>6.9512799999999997</c:v>
                </c:pt>
                <c:pt idx="16884">
                  <c:v>6.9512799999999997</c:v>
                </c:pt>
                <c:pt idx="16885">
                  <c:v>6.9512799999999997</c:v>
                </c:pt>
                <c:pt idx="16886">
                  <c:v>6.9512799999999997</c:v>
                </c:pt>
                <c:pt idx="16887">
                  <c:v>6.9512799999999997</c:v>
                </c:pt>
                <c:pt idx="16888">
                  <c:v>6.9512799999999997</c:v>
                </c:pt>
                <c:pt idx="16889">
                  <c:v>6.9512799999999997</c:v>
                </c:pt>
                <c:pt idx="16890">
                  <c:v>6.9543559999999998</c:v>
                </c:pt>
                <c:pt idx="16891">
                  <c:v>6.9543559999999998</c:v>
                </c:pt>
                <c:pt idx="16892">
                  <c:v>6.9543559999999998</c:v>
                </c:pt>
                <c:pt idx="16893">
                  <c:v>6.9543559999999998</c:v>
                </c:pt>
                <c:pt idx="16894">
                  <c:v>6.9543559999999998</c:v>
                </c:pt>
                <c:pt idx="16895">
                  <c:v>6.9605069999999998</c:v>
                </c:pt>
                <c:pt idx="16896">
                  <c:v>6.9605069999999998</c:v>
                </c:pt>
                <c:pt idx="16897">
                  <c:v>6.9605069999999998</c:v>
                </c:pt>
                <c:pt idx="16898">
                  <c:v>6.9605069999999998</c:v>
                </c:pt>
                <c:pt idx="16899">
                  <c:v>6.9605069999999998</c:v>
                </c:pt>
                <c:pt idx="16900">
                  <c:v>6.9635819999999997</c:v>
                </c:pt>
                <c:pt idx="16901">
                  <c:v>6.9635819999999997</c:v>
                </c:pt>
                <c:pt idx="16902">
                  <c:v>6.9666589999999999</c:v>
                </c:pt>
                <c:pt idx="16903">
                  <c:v>6.9666589999999999</c:v>
                </c:pt>
                <c:pt idx="16904">
                  <c:v>6.9666589999999999</c:v>
                </c:pt>
                <c:pt idx="16905">
                  <c:v>6.9666589999999999</c:v>
                </c:pt>
                <c:pt idx="16906">
                  <c:v>6.9666589999999999</c:v>
                </c:pt>
                <c:pt idx="16907">
                  <c:v>6.9666589999999999</c:v>
                </c:pt>
                <c:pt idx="16908">
                  <c:v>6.9666589999999999</c:v>
                </c:pt>
                <c:pt idx="16909">
                  <c:v>6.9666589999999999</c:v>
                </c:pt>
                <c:pt idx="16910">
                  <c:v>6.9666589999999999</c:v>
                </c:pt>
                <c:pt idx="16911">
                  <c:v>6.969735</c:v>
                </c:pt>
                <c:pt idx="16912">
                  <c:v>6.969735</c:v>
                </c:pt>
                <c:pt idx="16913">
                  <c:v>6.969735</c:v>
                </c:pt>
                <c:pt idx="16914">
                  <c:v>6.97281</c:v>
                </c:pt>
                <c:pt idx="16915">
                  <c:v>6.97281</c:v>
                </c:pt>
                <c:pt idx="16916">
                  <c:v>6.975886</c:v>
                </c:pt>
                <c:pt idx="16917">
                  <c:v>6.975886</c:v>
                </c:pt>
                <c:pt idx="16918">
                  <c:v>6.978961</c:v>
                </c:pt>
                <c:pt idx="16919">
                  <c:v>6.975886</c:v>
                </c:pt>
                <c:pt idx="16920">
                  <c:v>6.975886</c:v>
                </c:pt>
                <c:pt idx="16921">
                  <c:v>6.978961</c:v>
                </c:pt>
                <c:pt idx="16922">
                  <c:v>6.978961</c:v>
                </c:pt>
                <c:pt idx="16923">
                  <c:v>6.978961</c:v>
                </c:pt>
                <c:pt idx="16924">
                  <c:v>6.9820379999999993</c:v>
                </c:pt>
                <c:pt idx="16925">
                  <c:v>6.9881889999999993</c:v>
                </c:pt>
                <c:pt idx="16926">
                  <c:v>6.9881889999999993</c:v>
                </c:pt>
                <c:pt idx="16927">
                  <c:v>6.9881889999999993</c:v>
                </c:pt>
                <c:pt idx="16928">
                  <c:v>6.9912649999999994</c:v>
                </c:pt>
                <c:pt idx="16929">
                  <c:v>6.9974169999999996</c:v>
                </c:pt>
                <c:pt idx="16930">
                  <c:v>6.9943399999999993</c:v>
                </c:pt>
                <c:pt idx="16931">
                  <c:v>6.9943399999999993</c:v>
                </c:pt>
                <c:pt idx="16932">
                  <c:v>6.9974169999999996</c:v>
                </c:pt>
                <c:pt idx="16933">
                  <c:v>7.0004929999999996</c:v>
                </c:pt>
                <c:pt idx="16934">
                  <c:v>7.0004929999999996</c:v>
                </c:pt>
                <c:pt idx="16935">
                  <c:v>7.0035679999999996</c:v>
                </c:pt>
                <c:pt idx="16936">
                  <c:v>7.0066439999999997</c:v>
                </c:pt>
                <c:pt idx="16937">
                  <c:v>7.0066439999999997</c:v>
                </c:pt>
                <c:pt idx="16938">
                  <c:v>7.0066439999999997</c:v>
                </c:pt>
                <c:pt idx="16939">
                  <c:v>7.0066439999999997</c:v>
                </c:pt>
                <c:pt idx="16940">
                  <c:v>7.0097189999999996</c:v>
                </c:pt>
                <c:pt idx="16941">
                  <c:v>7.0097189999999996</c:v>
                </c:pt>
                <c:pt idx="16942">
                  <c:v>7.0097189999999996</c:v>
                </c:pt>
                <c:pt idx="16943">
                  <c:v>7.0097189999999996</c:v>
                </c:pt>
                <c:pt idx="16944">
                  <c:v>7.0127949999999997</c:v>
                </c:pt>
                <c:pt idx="16945">
                  <c:v>7.0127949999999997</c:v>
                </c:pt>
                <c:pt idx="16946">
                  <c:v>7.0127949999999997</c:v>
                </c:pt>
                <c:pt idx="16947">
                  <c:v>7.0158719999999999</c:v>
                </c:pt>
                <c:pt idx="16948">
                  <c:v>7.0158719999999999</c:v>
                </c:pt>
                <c:pt idx="16949">
                  <c:v>7.0158719999999999</c:v>
                </c:pt>
                <c:pt idx="16950">
                  <c:v>7.0158719999999999</c:v>
                </c:pt>
                <c:pt idx="16951">
                  <c:v>7.0158719999999999</c:v>
                </c:pt>
                <c:pt idx="16952">
                  <c:v>7.0189469999999998</c:v>
                </c:pt>
                <c:pt idx="16953">
                  <c:v>7.0189469999999998</c:v>
                </c:pt>
                <c:pt idx="16954">
                  <c:v>7.0189469999999998</c:v>
                </c:pt>
                <c:pt idx="16955">
                  <c:v>7.0189469999999998</c:v>
                </c:pt>
                <c:pt idx="16956">
                  <c:v>7.0220229999999999</c:v>
                </c:pt>
                <c:pt idx="16957">
                  <c:v>7.0220229999999999</c:v>
                </c:pt>
                <c:pt idx="16958">
                  <c:v>7.0220229999999999</c:v>
                </c:pt>
                <c:pt idx="16959">
                  <c:v>7.0250979999999998</c:v>
                </c:pt>
                <c:pt idx="16960">
                  <c:v>7.0250979999999998</c:v>
                </c:pt>
                <c:pt idx="16961">
                  <c:v>7.0250979999999998</c:v>
                </c:pt>
                <c:pt idx="16962">
                  <c:v>7.0250979999999998</c:v>
                </c:pt>
                <c:pt idx="16963">
                  <c:v>7.0250979999999998</c:v>
                </c:pt>
                <c:pt idx="16964">
                  <c:v>7.0250979999999998</c:v>
                </c:pt>
                <c:pt idx="16965">
                  <c:v>7.0250979999999998</c:v>
                </c:pt>
                <c:pt idx="16966">
                  <c:v>7.0250979999999998</c:v>
                </c:pt>
                <c:pt idx="16967">
                  <c:v>7.0281739999999999</c:v>
                </c:pt>
                <c:pt idx="16968">
                  <c:v>7.0281739999999999</c:v>
                </c:pt>
                <c:pt idx="16969">
                  <c:v>7.0281739999999999</c:v>
                </c:pt>
                <c:pt idx="16970">
                  <c:v>7.0281739999999999</c:v>
                </c:pt>
                <c:pt idx="16971">
                  <c:v>7.03125</c:v>
                </c:pt>
                <c:pt idx="16972">
                  <c:v>7.03125</c:v>
                </c:pt>
                <c:pt idx="16973">
                  <c:v>7.03125</c:v>
                </c:pt>
                <c:pt idx="16974">
                  <c:v>7.03125</c:v>
                </c:pt>
                <c:pt idx="16975">
                  <c:v>7.0343260000000001</c:v>
                </c:pt>
                <c:pt idx="16976">
                  <c:v>7.0343260000000001</c:v>
                </c:pt>
                <c:pt idx="16977">
                  <c:v>7.0343260000000001</c:v>
                </c:pt>
                <c:pt idx="16978">
                  <c:v>7.0343260000000001</c:v>
                </c:pt>
                <c:pt idx="16979">
                  <c:v>7.0374020000000002</c:v>
                </c:pt>
                <c:pt idx="16980">
                  <c:v>7.0374020000000002</c:v>
                </c:pt>
                <c:pt idx="16981">
                  <c:v>7.0374020000000002</c:v>
                </c:pt>
                <c:pt idx="16982">
                  <c:v>7.0374020000000002</c:v>
                </c:pt>
                <c:pt idx="16983">
                  <c:v>7.0374020000000002</c:v>
                </c:pt>
                <c:pt idx="16984">
                  <c:v>7.0374020000000002</c:v>
                </c:pt>
                <c:pt idx="16985">
                  <c:v>7.0374020000000002</c:v>
                </c:pt>
                <c:pt idx="16986">
                  <c:v>7.0404769999999992</c:v>
                </c:pt>
                <c:pt idx="16987">
                  <c:v>7.0404769999999992</c:v>
                </c:pt>
                <c:pt idx="16988">
                  <c:v>7.0404769999999992</c:v>
                </c:pt>
                <c:pt idx="16989">
                  <c:v>7.0404769999999992</c:v>
                </c:pt>
                <c:pt idx="16990">
                  <c:v>7.0435529999999993</c:v>
                </c:pt>
                <c:pt idx="16991">
                  <c:v>7.0435529999999993</c:v>
                </c:pt>
                <c:pt idx="16992">
                  <c:v>7.0435529999999993</c:v>
                </c:pt>
                <c:pt idx="16993">
                  <c:v>7.0435529999999993</c:v>
                </c:pt>
                <c:pt idx="16994">
                  <c:v>7.0435529999999993</c:v>
                </c:pt>
                <c:pt idx="16995">
                  <c:v>7.0435529999999993</c:v>
                </c:pt>
                <c:pt idx="16996">
                  <c:v>7.0435529999999993</c:v>
                </c:pt>
                <c:pt idx="16997">
                  <c:v>7.0435529999999993</c:v>
                </c:pt>
                <c:pt idx="16998">
                  <c:v>7.0435529999999993</c:v>
                </c:pt>
                <c:pt idx="16999">
                  <c:v>7.0435529999999993</c:v>
                </c:pt>
                <c:pt idx="17000">
                  <c:v>7.0435529999999993</c:v>
                </c:pt>
                <c:pt idx="17001">
                  <c:v>7.0435529999999993</c:v>
                </c:pt>
                <c:pt idx="17002">
                  <c:v>7.0466289999999994</c:v>
                </c:pt>
                <c:pt idx="17003">
                  <c:v>7.0466289999999994</c:v>
                </c:pt>
                <c:pt idx="17004">
                  <c:v>7.0466289999999994</c:v>
                </c:pt>
                <c:pt idx="17005">
                  <c:v>7.0497049999999994</c:v>
                </c:pt>
                <c:pt idx="17006">
                  <c:v>7.0497049999999994</c:v>
                </c:pt>
                <c:pt idx="17007">
                  <c:v>7.0497049999999994</c:v>
                </c:pt>
                <c:pt idx="17008">
                  <c:v>7.0497049999999994</c:v>
                </c:pt>
                <c:pt idx="17009">
                  <c:v>7.0497049999999994</c:v>
                </c:pt>
                <c:pt idx="17010">
                  <c:v>7.0497049999999994</c:v>
                </c:pt>
                <c:pt idx="17011">
                  <c:v>7.0497049999999994</c:v>
                </c:pt>
                <c:pt idx="17012">
                  <c:v>7.0497049999999994</c:v>
                </c:pt>
                <c:pt idx="17013">
                  <c:v>7.0497049999999994</c:v>
                </c:pt>
                <c:pt idx="17014">
                  <c:v>7.0527800000000003</c:v>
                </c:pt>
                <c:pt idx="17015">
                  <c:v>7.0558560000000003</c:v>
                </c:pt>
                <c:pt idx="17016">
                  <c:v>7.0589320000000004</c:v>
                </c:pt>
                <c:pt idx="17017">
                  <c:v>7.0620080000000005</c:v>
                </c:pt>
                <c:pt idx="17018">
                  <c:v>7.0620080000000005</c:v>
                </c:pt>
                <c:pt idx="17019">
                  <c:v>7.0620080000000005</c:v>
                </c:pt>
                <c:pt idx="17020">
                  <c:v>7.0650839999999988</c:v>
                </c:pt>
                <c:pt idx="17021">
                  <c:v>7.0650839999999988</c:v>
                </c:pt>
                <c:pt idx="17022">
                  <c:v>7.0650839999999988</c:v>
                </c:pt>
                <c:pt idx="17023">
                  <c:v>7.0650839999999988</c:v>
                </c:pt>
                <c:pt idx="17024">
                  <c:v>7.0650839999999988</c:v>
                </c:pt>
                <c:pt idx="17025">
                  <c:v>7.0681589999999996</c:v>
                </c:pt>
                <c:pt idx="17026">
                  <c:v>7.0681589999999996</c:v>
                </c:pt>
                <c:pt idx="17027">
                  <c:v>7.0681589999999996</c:v>
                </c:pt>
                <c:pt idx="17028">
                  <c:v>7.0712349999999997</c:v>
                </c:pt>
                <c:pt idx="17029">
                  <c:v>7.0712349999999997</c:v>
                </c:pt>
                <c:pt idx="17030">
                  <c:v>7.0681589999999996</c:v>
                </c:pt>
                <c:pt idx="17031">
                  <c:v>7.0681589999999996</c:v>
                </c:pt>
                <c:pt idx="17032">
                  <c:v>7.0681589999999996</c:v>
                </c:pt>
                <c:pt idx="17033">
                  <c:v>7.0712349999999997</c:v>
                </c:pt>
                <c:pt idx="17034">
                  <c:v>7.0743109999999998</c:v>
                </c:pt>
                <c:pt idx="17035">
                  <c:v>7.0743109999999998</c:v>
                </c:pt>
                <c:pt idx="17036">
                  <c:v>7.0743109999999998</c:v>
                </c:pt>
                <c:pt idx="17037">
                  <c:v>7.0743109999999998</c:v>
                </c:pt>
                <c:pt idx="17038">
                  <c:v>7.0743109999999998</c:v>
                </c:pt>
                <c:pt idx="17039">
                  <c:v>7.0743109999999998</c:v>
                </c:pt>
                <c:pt idx="17040">
                  <c:v>7.0773869999999999</c:v>
                </c:pt>
                <c:pt idx="17041">
                  <c:v>7.0773869999999999</c:v>
                </c:pt>
                <c:pt idx="17042">
                  <c:v>7.0804619999999989</c:v>
                </c:pt>
                <c:pt idx="17043">
                  <c:v>7.083537999999999</c:v>
                </c:pt>
                <c:pt idx="17044">
                  <c:v>7.0866139999999991</c:v>
                </c:pt>
                <c:pt idx="17045">
                  <c:v>7.0866139999999991</c:v>
                </c:pt>
                <c:pt idx="17046">
                  <c:v>7.0866139999999991</c:v>
                </c:pt>
                <c:pt idx="17047">
                  <c:v>7.0896899999999992</c:v>
                </c:pt>
                <c:pt idx="17048">
                  <c:v>7.0866139999999991</c:v>
                </c:pt>
                <c:pt idx="17049">
                  <c:v>7.0866139999999991</c:v>
                </c:pt>
                <c:pt idx="17050">
                  <c:v>7.0866139999999991</c:v>
                </c:pt>
                <c:pt idx="17051">
                  <c:v>7.0896899999999992</c:v>
                </c:pt>
                <c:pt idx="17052">
                  <c:v>7.0927659999999992</c:v>
                </c:pt>
                <c:pt idx="17053">
                  <c:v>7.0927659999999992</c:v>
                </c:pt>
                <c:pt idx="17054">
                  <c:v>7.0927659999999992</c:v>
                </c:pt>
                <c:pt idx="17055">
                  <c:v>7.0927659999999992</c:v>
                </c:pt>
                <c:pt idx="17056">
                  <c:v>7.0927659999999992</c:v>
                </c:pt>
                <c:pt idx="17057">
                  <c:v>7.0927659999999992</c:v>
                </c:pt>
                <c:pt idx="17058">
                  <c:v>7.0958410000000001</c:v>
                </c:pt>
                <c:pt idx="17059">
                  <c:v>7.0989170000000001</c:v>
                </c:pt>
                <c:pt idx="17060">
                  <c:v>7.0989170000000001</c:v>
                </c:pt>
                <c:pt idx="17061">
                  <c:v>7.0989170000000001</c:v>
                </c:pt>
                <c:pt idx="17062">
                  <c:v>7.1019930000000002</c:v>
                </c:pt>
                <c:pt idx="17063">
                  <c:v>7.1050690000000003</c:v>
                </c:pt>
                <c:pt idx="17064">
                  <c:v>7.1050690000000003</c:v>
                </c:pt>
                <c:pt idx="17065">
                  <c:v>7.1081450000000004</c:v>
                </c:pt>
                <c:pt idx="17066">
                  <c:v>7.1112199999999994</c:v>
                </c:pt>
                <c:pt idx="17067">
                  <c:v>7.1112199999999994</c:v>
                </c:pt>
                <c:pt idx="17068">
                  <c:v>7.1112199999999994</c:v>
                </c:pt>
                <c:pt idx="17069">
                  <c:v>7.1112199999999994</c:v>
                </c:pt>
                <c:pt idx="17070">
                  <c:v>7.1142959999999995</c:v>
                </c:pt>
                <c:pt idx="17071">
                  <c:v>7.1142959999999995</c:v>
                </c:pt>
                <c:pt idx="17072">
                  <c:v>7.1142959999999995</c:v>
                </c:pt>
                <c:pt idx="17073">
                  <c:v>7.1142959999999995</c:v>
                </c:pt>
                <c:pt idx="17074">
                  <c:v>7.1142959999999995</c:v>
                </c:pt>
                <c:pt idx="17075">
                  <c:v>7.1142959999999995</c:v>
                </c:pt>
                <c:pt idx="17076">
                  <c:v>7.1173729999999988</c:v>
                </c:pt>
                <c:pt idx="17077">
                  <c:v>7.1204479999999997</c:v>
                </c:pt>
                <c:pt idx="17078">
                  <c:v>7.1235239999999997</c:v>
                </c:pt>
                <c:pt idx="17079">
                  <c:v>7.1265989999999988</c:v>
                </c:pt>
                <c:pt idx="17080">
                  <c:v>7.1265989999999988</c:v>
                </c:pt>
                <c:pt idx="17081">
                  <c:v>7.1296749999999989</c:v>
                </c:pt>
                <c:pt idx="17082">
                  <c:v>7.1296749999999989</c:v>
                </c:pt>
                <c:pt idx="17083">
                  <c:v>7.1296749999999989</c:v>
                </c:pt>
                <c:pt idx="17084">
                  <c:v>7.132750999999999</c:v>
                </c:pt>
                <c:pt idx="17085">
                  <c:v>7.1389029999999991</c:v>
                </c:pt>
                <c:pt idx="17086">
                  <c:v>7.1389029999999991</c:v>
                </c:pt>
                <c:pt idx="17087">
                  <c:v>7.135826999999999</c:v>
                </c:pt>
                <c:pt idx="17088">
                  <c:v>7.135826999999999</c:v>
                </c:pt>
                <c:pt idx="17089">
                  <c:v>7.1389029999999991</c:v>
                </c:pt>
                <c:pt idx="17090">
                  <c:v>7.135826999999999</c:v>
                </c:pt>
                <c:pt idx="17091">
                  <c:v>7.1389029999999991</c:v>
                </c:pt>
                <c:pt idx="17092">
                  <c:v>7.145054</c:v>
                </c:pt>
                <c:pt idx="17093">
                  <c:v>7.145054</c:v>
                </c:pt>
                <c:pt idx="17094">
                  <c:v>7.145054</c:v>
                </c:pt>
                <c:pt idx="17095">
                  <c:v>7.1481300000000001</c:v>
                </c:pt>
                <c:pt idx="17096">
                  <c:v>7.1542820000000003</c:v>
                </c:pt>
                <c:pt idx="17097">
                  <c:v>7.1512060000000002</c:v>
                </c:pt>
                <c:pt idx="17098">
                  <c:v>7.1481300000000001</c:v>
                </c:pt>
                <c:pt idx="17099">
                  <c:v>7.1512060000000002</c:v>
                </c:pt>
                <c:pt idx="17100">
                  <c:v>7.1542820000000003</c:v>
                </c:pt>
                <c:pt idx="17101">
                  <c:v>7.1573569999999993</c:v>
                </c:pt>
                <c:pt idx="17102">
                  <c:v>7.1573569999999993</c:v>
                </c:pt>
                <c:pt idx="17103">
                  <c:v>7.1604329999999994</c:v>
                </c:pt>
                <c:pt idx="17104">
                  <c:v>7.1604329999999994</c:v>
                </c:pt>
                <c:pt idx="17105">
                  <c:v>7.1635089999999995</c:v>
                </c:pt>
                <c:pt idx="17106">
                  <c:v>7.1635089999999995</c:v>
                </c:pt>
                <c:pt idx="17107">
                  <c:v>7.1665849999999995</c:v>
                </c:pt>
                <c:pt idx="17108">
                  <c:v>7.1696609999999996</c:v>
                </c:pt>
                <c:pt idx="17109">
                  <c:v>7.1665849999999995</c:v>
                </c:pt>
                <c:pt idx="17110">
                  <c:v>7.1635089999999995</c:v>
                </c:pt>
                <c:pt idx="17111">
                  <c:v>7.1635089999999995</c:v>
                </c:pt>
                <c:pt idx="17112">
                  <c:v>7.1665849999999995</c:v>
                </c:pt>
                <c:pt idx="17113">
                  <c:v>7.1665849999999995</c:v>
                </c:pt>
                <c:pt idx="17114">
                  <c:v>7.1665849999999995</c:v>
                </c:pt>
                <c:pt idx="17115">
                  <c:v>7.1696609999999996</c:v>
                </c:pt>
                <c:pt idx="17116">
                  <c:v>7.1696609999999996</c:v>
                </c:pt>
                <c:pt idx="17117">
                  <c:v>7.1727360000000004</c:v>
                </c:pt>
                <c:pt idx="17118">
                  <c:v>7.1758120000000005</c:v>
                </c:pt>
                <c:pt idx="17119">
                  <c:v>7.1788879999999988</c:v>
                </c:pt>
                <c:pt idx="17120">
                  <c:v>7.1788879999999988</c:v>
                </c:pt>
                <c:pt idx="17121">
                  <c:v>7.1758120000000005</c:v>
                </c:pt>
                <c:pt idx="17122">
                  <c:v>7.1788879999999988</c:v>
                </c:pt>
                <c:pt idx="17123">
                  <c:v>7.1819629999999997</c:v>
                </c:pt>
                <c:pt idx="17124">
                  <c:v>7.1819629999999997</c:v>
                </c:pt>
                <c:pt idx="17125">
                  <c:v>7.185039999999999</c:v>
                </c:pt>
                <c:pt idx="17126">
                  <c:v>7.1881149999999998</c:v>
                </c:pt>
                <c:pt idx="17127">
                  <c:v>7.1911909999999999</c:v>
                </c:pt>
                <c:pt idx="17128">
                  <c:v>7.194267</c:v>
                </c:pt>
                <c:pt idx="17129">
                  <c:v>7.197341999999999</c:v>
                </c:pt>
                <c:pt idx="17130">
                  <c:v>7.197341999999999</c:v>
                </c:pt>
                <c:pt idx="17131">
                  <c:v>7.197341999999999</c:v>
                </c:pt>
                <c:pt idx="17132">
                  <c:v>7.197341999999999</c:v>
                </c:pt>
                <c:pt idx="17133">
                  <c:v>7.197341999999999</c:v>
                </c:pt>
                <c:pt idx="17134">
                  <c:v>7.197341999999999</c:v>
                </c:pt>
                <c:pt idx="17135">
                  <c:v>7.197341999999999</c:v>
                </c:pt>
                <c:pt idx="17136">
                  <c:v>7.197341999999999</c:v>
                </c:pt>
                <c:pt idx="17137">
                  <c:v>7.2004179999999991</c:v>
                </c:pt>
                <c:pt idx="17138">
                  <c:v>7.2004179999999991</c:v>
                </c:pt>
                <c:pt idx="17139">
                  <c:v>7.2004179999999991</c:v>
                </c:pt>
                <c:pt idx="17140">
                  <c:v>7.2004179999999991</c:v>
                </c:pt>
                <c:pt idx="17141">
                  <c:v>7.2004179999999991</c:v>
                </c:pt>
                <c:pt idx="17142">
                  <c:v>7.2034939999999992</c:v>
                </c:pt>
                <c:pt idx="17143">
                  <c:v>7.2034939999999992</c:v>
                </c:pt>
                <c:pt idx="17144">
                  <c:v>7.2034939999999992</c:v>
                </c:pt>
                <c:pt idx="17145">
                  <c:v>7.2034939999999992</c:v>
                </c:pt>
                <c:pt idx="17146">
                  <c:v>7.2065699999999993</c:v>
                </c:pt>
                <c:pt idx="17147">
                  <c:v>7.2065699999999993</c:v>
                </c:pt>
                <c:pt idx="17148">
                  <c:v>7.2096459999999993</c:v>
                </c:pt>
                <c:pt idx="17149">
                  <c:v>7.2127210000000002</c:v>
                </c:pt>
                <c:pt idx="17150">
                  <c:v>7.2157970000000002</c:v>
                </c:pt>
                <c:pt idx="17151">
                  <c:v>7.2127210000000002</c:v>
                </c:pt>
                <c:pt idx="17152">
                  <c:v>7.2157970000000002</c:v>
                </c:pt>
                <c:pt idx="17153">
                  <c:v>7.2157970000000002</c:v>
                </c:pt>
                <c:pt idx="17154">
                  <c:v>7.2188730000000003</c:v>
                </c:pt>
                <c:pt idx="17155">
                  <c:v>7.2188730000000003</c:v>
                </c:pt>
                <c:pt idx="17156">
                  <c:v>7.2157970000000002</c:v>
                </c:pt>
                <c:pt idx="17157">
                  <c:v>7.2188730000000003</c:v>
                </c:pt>
                <c:pt idx="17158">
                  <c:v>7.2188730000000003</c:v>
                </c:pt>
                <c:pt idx="17159">
                  <c:v>7.2188730000000003</c:v>
                </c:pt>
                <c:pt idx="17160">
                  <c:v>7.2188730000000003</c:v>
                </c:pt>
                <c:pt idx="17161">
                  <c:v>7.2219490000000004</c:v>
                </c:pt>
                <c:pt idx="17162">
                  <c:v>7.2219490000000004</c:v>
                </c:pt>
                <c:pt idx="17163">
                  <c:v>7.2219490000000004</c:v>
                </c:pt>
                <c:pt idx="17164">
                  <c:v>7.2250250000000005</c:v>
                </c:pt>
                <c:pt idx="17165">
                  <c:v>7.2280999999999995</c:v>
                </c:pt>
                <c:pt idx="17166">
                  <c:v>7.2280999999999995</c:v>
                </c:pt>
                <c:pt idx="17167">
                  <c:v>7.2280999999999995</c:v>
                </c:pt>
                <c:pt idx="17168">
                  <c:v>7.2280999999999995</c:v>
                </c:pt>
                <c:pt idx="17169">
                  <c:v>7.2311759999999996</c:v>
                </c:pt>
                <c:pt idx="17170">
                  <c:v>7.2280999999999995</c:v>
                </c:pt>
                <c:pt idx="17171">
                  <c:v>7.2280999999999995</c:v>
                </c:pt>
                <c:pt idx="17172">
                  <c:v>7.2250250000000005</c:v>
                </c:pt>
                <c:pt idx="17173">
                  <c:v>7.2250250000000005</c:v>
                </c:pt>
                <c:pt idx="17174">
                  <c:v>7.2250250000000005</c:v>
                </c:pt>
                <c:pt idx="17175">
                  <c:v>7.2311759999999996</c:v>
                </c:pt>
                <c:pt idx="17176">
                  <c:v>7.2311759999999996</c:v>
                </c:pt>
                <c:pt idx="17177">
                  <c:v>7.2342519999999997</c:v>
                </c:pt>
                <c:pt idx="17178">
                  <c:v>7.2373279999999998</c:v>
                </c:pt>
                <c:pt idx="17179">
                  <c:v>7.2404039999999998</c:v>
                </c:pt>
                <c:pt idx="17180">
                  <c:v>7.2434789999999989</c:v>
                </c:pt>
                <c:pt idx="17181">
                  <c:v>7.2404039999999998</c:v>
                </c:pt>
                <c:pt idx="17182">
                  <c:v>7.2434789999999989</c:v>
                </c:pt>
                <c:pt idx="17183">
                  <c:v>7.246554999999999</c:v>
                </c:pt>
                <c:pt idx="17184">
                  <c:v>7.246554999999999</c:v>
                </c:pt>
                <c:pt idx="17185">
                  <c:v>7.2434789999999989</c:v>
                </c:pt>
                <c:pt idx="17186">
                  <c:v>7.249630999999999</c:v>
                </c:pt>
                <c:pt idx="17187">
                  <c:v>7.2527069999999991</c:v>
                </c:pt>
                <c:pt idx="17188">
                  <c:v>7.2527069999999991</c:v>
                </c:pt>
                <c:pt idx="17189">
                  <c:v>7.2527069999999991</c:v>
                </c:pt>
                <c:pt idx="17190">
                  <c:v>7.2527069999999991</c:v>
                </c:pt>
                <c:pt idx="17191">
                  <c:v>7.2557829999999992</c:v>
                </c:pt>
                <c:pt idx="17192">
                  <c:v>7.2557829999999992</c:v>
                </c:pt>
                <c:pt idx="17193">
                  <c:v>7.258858</c:v>
                </c:pt>
                <c:pt idx="17194">
                  <c:v>7.2619340000000001</c:v>
                </c:pt>
                <c:pt idx="17195">
                  <c:v>7.2650100000000002</c:v>
                </c:pt>
                <c:pt idx="17196">
                  <c:v>7.2650100000000002</c:v>
                </c:pt>
                <c:pt idx="17197">
                  <c:v>7.2650100000000002</c:v>
                </c:pt>
                <c:pt idx="17198">
                  <c:v>7.2680860000000003</c:v>
                </c:pt>
                <c:pt idx="17199">
                  <c:v>7.2711620000000003</c:v>
                </c:pt>
                <c:pt idx="17200">
                  <c:v>7.2742369999999994</c:v>
                </c:pt>
                <c:pt idx="17201">
                  <c:v>7.2742369999999994</c:v>
                </c:pt>
                <c:pt idx="17202">
                  <c:v>7.2773129999999995</c:v>
                </c:pt>
                <c:pt idx="17203">
                  <c:v>7.2773129999999995</c:v>
                </c:pt>
                <c:pt idx="17204">
                  <c:v>7.2773129999999995</c:v>
                </c:pt>
                <c:pt idx="17205">
                  <c:v>7.2773129999999995</c:v>
                </c:pt>
                <c:pt idx="17206">
                  <c:v>7.2773129999999995</c:v>
                </c:pt>
                <c:pt idx="17207">
                  <c:v>7.2803889999999996</c:v>
                </c:pt>
                <c:pt idx="17208">
                  <c:v>7.2803889999999996</c:v>
                </c:pt>
                <c:pt idx="17209">
                  <c:v>7.2803889999999996</c:v>
                </c:pt>
                <c:pt idx="17210">
                  <c:v>7.2834640000000004</c:v>
                </c:pt>
                <c:pt idx="17211">
                  <c:v>7.2834640000000004</c:v>
                </c:pt>
                <c:pt idx="17212">
                  <c:v>7.2834640000000004</c:v>
                </c:pt>
                <c:pt idx="17213">
                  <c:v>7.2834640000000004</c:v>
                </c:pt>
                <c:pt idx="17214">
                  <c:v>7.2865409999999997</c:v>
                </c:pt>
                <c:pt idx="17215">
                  <c:v>7.2865409999999997</c:v>
                </c:pt>
                <c:pt idx="17216">
                  <c:v>7.2865409999999997</c:v>
                </c:pt>
                <c:pt idx="17217">
                  <c:v>7.2896160000000005</c:v>
                </c:pt>
                <c:pt idx="17218">
                  <c:v>7.2926919999999988</c:v>
                </c:pt>
                <c:pt idx="17219">
                  <c:v>7.2957679999999989</c:v>
                </c:pt>
                <c:pt idx="17220">
                  <c:v>7.2957679999999989</c:v>
                </c:pt>
                <c:pt idx="17221">
                  <c:v>7.2988429999999997</c:v>
                </c:pt>
                <c:pt idx="17222">
                  <c:v>7.2988429999999997</c:v>
                </c:pt>
                <c:pt idx="17223">
                  <c:v>7.2957679999999989</c:v>
                </c:pt>
                <c:pt idx="17224">
                  <c:v>7.2988429999999997</c:v>
                </c:pt>
                <c:pt idx="17225">
                  <c:v>7.3019199999999991</c:v>
                </c:pt>
                <c:pt idx="17226">
                  <c:v>7.3049949999999999</c:v>
                </c:pt>
                <c:pt idx="17227">
                  <c:v>7.3049949999999999</c:v>
                </c:pt>
                <c:pt idx="17228">
                  <c:v>7.308071</c:v>
                </c:pt>
                <c:pt idx="17229">
                  <c:v>7.311145999999999</c:v>
                </c:pt>
                <c:pt idx="17230">
                  <c:v>7.3142219999999991</c:v>
                </c:pt>
                <c:pt idx="17231">
                  <c:v>7.311145999999999</c:v>
                </c:pt>
                <c:pt idx="17232">
                  <c:v>7.3142219999999991</c:v>
                </c:pt>
                <c:pt idx="17233">
                  <c:v>7.3172990000000002</c:v>
                </c:pt>
                <c:pt idx="17234">
                  <c:v>7.3203739999999993</c:v>
                </c:pt>
                <c:pt idx="17235">
                  <c:v>7.3203739999999993</c:v>
                </c:pt>
                <c:pt idx="17236">
                  <c:v>7.3203739999999993</c:v>
                </c:pt>
                <c:pt idx="17237">
                  <c:v>7.3234499999999993</c:v>
                </c:pt>
                <c:pt idx="17238">
                  <c:v>7.3234499999999993</c:v>
                </c:pt>
                <c:pt idx="17239">
                  <c:v>7.3234499999999993</c:v>
                </c:pt>
                <c:pt idx="17240">
                  <c:v>7.3234499999999993</c:v>
                </c:pt>
                <c:pt idx="17241">
                  <c:v>7.3265250000000002</c:v>
                </c:pt>
                <c:pt idx="17242">
                  <c:v>7.3265250000000002</c:v>
                </c:pt>
                <c:pt idx="17243">
                  <c:v>7.3296010000000003</c:v>
                </c:pt>
                <c:pt idx="17244">
                  <c:v>7.3326779999999996</c:v>
                </c:pt>
                <c:pt idx="17245">
                  <c:v>7.3326779999999996</c:v>
                </c:pt>
                <c:pt idx="17246">
                  <c:v>7.3296010000000003</c:v>
                </c:pt>
                <c:pt idx="17247">
                  <c:v>7.3326779999999996</c:v>
                </c:pt>
                <c:pt idx="17248">
                  <c:v>7.3357530000000004</c:v>
                </c:pt>
                <c:pt idx="17249">
                  <c:v>7.3388290000000005</c:v>
                </c:pt>
                <c:pt idx="17250">
                  <c:v>7.3449799999999996</c:v>
                </c:pt>
                <c:pt idx="17251">
                  <c:v>7.348056999999999</c:v>
                </c:pt>
                <c:pt idx="17252">
                  <c:v>7.3511310000000005</c:v>
                </c:pt>
                <c:pt idx="17253">
                  <c:v>7.3511310000000005</c:v>
                </c:pt>
                <c:pt idx="17254">
                  <c:v>7.3542079999999999</c:v>
                </c:pt>
                <c:pt idx="17255">
                  <c:v>7.3572829999999989</c:v>
                </c:pt>
                <c:pt idx="17256">
                  <c:v>7.3572829999999989</c:v>
                </c:pt>
                <c:pt idx="17257">
                  <c:v>7.3572829999999989</c:v>
                </c:pt>
                <c:pt idx="17258">
                  <c:v>7.3634360000000001</c:v>
                </c:pt>
                <c:pt idx="17259">
                  <c:v>7.3634360000000001</c:v>
                </c:pt>
                <c:pt idx="17260">
                  <c:v>7.3634360000000001</c:v>
                </c:pt>
                <c:pt idx="17261">
                  <c:v>7.360358999999999</c:v>
                </c:pt>
                <c:pt idx="17262">
                  <c:v>7.3665099999999999</c:v>
                </c:pt>
                <c:pt idx="17263">
                  <c:v>7.372662</c:v>
                </c:pt>
                <c:pt idx="17264">
                  <c:v>7.3695869999999992</c:v>
                </c:pt>
                <c:pt idx="17265">
                  <c:v>7.3665099999999999</c:v>
                </c:pt>
                <c:pt idx="17266">
                  <c:v>7.372662</c:v>
                </c:pt>
                <c:pt idx="17267">
                  <c:v>7.3788149999999995</c:v>
                </c:pt>
                <c:pt idx="17268">
                  <c:v>7.3757380000000001</c:v>
                </c:pt>
                <c:pt idx="17269">
                  <c:v>7.3757380000000001</c:v>
                </c:pt>
                <c:pt idx="17270">
                  <c:v>7.3788149999999995</c:v>
                </c:pt>
                <c:pt idx="17271">
                  <c:v>7.3788149999999995</c:v>
                </c:pt>
                <c:pt idx="17272">
                  <c:v>7.3788149999999995</c:v>
                </c:pt>
                <c:pt idx="17273">
                  <c:v>7.372662</c:v>
                </c:pt>
                <c:pt idx="17274">
                  <c:v>7.3757380000000001</c:v>
                </c:pt>
                <c:pt idx="17275">
                  <c:v>7.3818889999999993</c:v>
                </c:pt>
                <c:pt idx="17276">
                  <c:v>7.3788149999999995</c:v>
                </c:pt>
                <c:pt idx="17277">
                  <c:v>7.3788149999999995</c:v>
                </c:pt>
                <c:pt idx="17278">
                  <c:v>7.3788149999999995</c:v>
                </c:pt>
                <c:pt idx="17279">
                  <c:v>7.3818889999999993</c:v>
                </c:pt>
                <c:pt idx="17280">
                  <c:v>7.3849660000000004</c:v>
                </c:pt>
                <c:pt idx="17281">
                  <c:v>7.3818889999999993</c:v>
                </c:pt>
                <c:pt idx="17282">
                  <c:v>7.3849660000000004</c:v>
                </c:pt>
                <c:pt idx="17283">
                  <c:v>7.3880409999999994</c:v>
                </c:pt>
                <c:pt idx="17284">
                  <c:v>7.3880409999999994</c:v>
                </c:pt>
                <c:pt idx="17285">
                  <c:v>7.3880409999999994</c:v>
                </c:pt>
                <c:pt idx="17286">
                  <c:v>7.3880409999999994</c:v>
                </c:pt>
                <c:pt idx="17287">
                  <c:v>7.3911169999999995</c:v>
                </c:pt>
                <c:pt idx="17288">
                  <c:v>7.3941939999999988</c:v>
                </c:pt>
                <c:pt idx="17289">
                  <c:v>7.3911169999999995</c:v>
                </c:pt>
                <c:pt idx="17290">
                  <c:v>7.3911169999999995</c:v>
                </c:pt>
                <c:pt idx="17291">
                  <c:v>7.3941939999999988</c:v>
                </c:pt>
                <c:pt idx="17292">
                  <c:v>7.4003449999999997</c:v>
                </c:pt>
                <c:pt idx="17293">
                  <c:v>7.3972680000000004</c:v>
                </c:pt>
                <c:pt idx="17294">
                  <c:v>7.4003449999999997</c:v>
                </c:pt>
                <c:pt idx="17295">
                  <c:v>7.4034200000000006</c:v>
                </c:pt>
                <c:pt idx="17296">
                  <c:v>7.4003449999999997</c:v>
                </c:pt>
                <c:pt idx="17297">
                  <c:v>7.4034200000000006</c:v>
                </c:pt>
                <c:pt idx="17298">
                  <c:v>7.4003449999999997</c:v>
                </c:pt>
                <c:pt idx="17299">
                  <c:v>7.4003449999999997</c:v>
                </c:pt>
                <c:pt idx="17300">
                  <c:v>7.4003449999999997</c:v>
                </c:pt>
                <c:pt idx="17301">
                  <c:v>7.4034200000000006</c:v>
                </c:pt>
                <c:pt idx="17302">
                  <c:v>7.4064959999999989</c:v>
                </c:pt>
                <c:pt idx="17303">
                  <c:v>7.4064959999999989</c:v>
                </c:pt>
                <c:pt idx="17304">
                  <c:v>7.409573</c:v>
                </c:pt>
                <c:pt idx="17305">
                  <c:v>7.4126469999999998</c:v>
                </c:pt>
                <c:pt idx="17306">
                  <c:v>7.4157239999999991</c:v>
                </c:pt>
                <c:pt idx="17307">
                  <c:v>7.4126469999999998</c:v>
                </c:pt>
                <c:pt idx="17308">
                  <c:v>7.4126469999999998</c:v>
                </c:pt>
                <c:pt idx="17309">
                  <c:v>7.4157239999999991</c:v>
                </c:pt>
                <c:pt idx="17310">
                  <c:v>7.4187979999999989</c:v>
                </c:pt>
                <c:pt idx="17311">
                  <c:v>7.4187979999999989</c:v>
                </c:pt>
                <c:pt idx="17312">
                  <c:v>7.421875</c:v>
                </c:pt>
                <c:pt idx="17313">
                  <c:v>7.4249510000000001</c:v>
                </c:pt>
                <c:pt idx="17314">
                  <c:v>7.4249510000000001</c:v>
                </c:pt>
                <c:pt idx="17315">
                  <c:v>7.421875</c:v>
                </c:pt>
                <c:pt idx="17316">
                  <c:v>7.4249510000000001</c:v>
                </c:pt>
                <c:pt idx="17317">
                  <c:v>7.4280259999999991</c:v>
                </c:pt>
                <c:pt idx="17318">
                  <c:v>7.4280259999999991</c:v>
                </c:pt>
                <c:pt idx="17319">
                  <c:v>7.4280259999999991</c:v>
                </c:pt>
                <c:pt idx="17320">
                  <c:v>7.4311030000000002</c:v>
                </c:pt>
                <c:pt idx="17321">
                  <c:v>7.4311030000000002</c:v>
                </c:pt>
                <c:pt idx="17322">
                  <c:v>7.4311030000000002</c:v>
                </c:pt>
                <c:pt idx="17323">
                  <c:v>7.434177</c:v>
                </c:pt>
                <c:pt idx="17324">
                  <c:v>7.4372539999999994</c:v>
                </c:pt>
                <c:pt idx="17325">
                  <c:v>7.4403299999999994</c:v>
                </c:pt>
                <c:pt idx="17326">
                  <c:v>7.4403299999999994</c:v>
                </c:pt>
                <c:pt idx="17327">
                  <c:v>7.4434050000000003</c:v>
                </c:pt>
                <c:pt idx="17328">
                  <c:v>7.4464819999999996</c:v>
                </c:pt>
                <c:pt idx="17329">
                  <c:v>7.4495559999999994</c:v>
                </c:pt>
                <c:pt idx="17330">
                  <c:v>7.4526330000000005</c:v>
                </c:pt>
                <c:pt idx="17331">
                  <c:v>7.4557089999999988</c:v>
                </c:pt>
                <c:pt idx="17332">
                  <c:v>7.4587839999999996</c:v>
                </c:pt>
                <c:pt idx="17333">
                  <c:v>7.4587839999999996</c:v>
                </c:pt>
                <c:pt idx="17334">
                  <c:v>7.4587839999999996</c:v>
                </c:pt>
                <c:pt idx="17335">
                  <c:v>7.4587839999999996</c:v>
                </c:pt>
                <c:pt idx="17336">
                  <c:v>7.4587839999999996</c:v>
                </c:pt>
                <c:pt idx="17337">
                  <c:v>7.4587839999999996</c:v>
                </c:pt>
                <c:pt idx="17338">
                  <c:v>7.461860999999999</c:v>
                </c:pt>
                <c:pt idx="17339">
                  <c:v>7.4649350000000005</c:v>
                </c:pt>
                <c:pt idx="17340">
                  <c:v>7.4649350000000005</c:v>
                </c:pt>
                <c:pt idx="17341">
                  <c:v>7.4649350000000005</c:v>
                </c:pt>
                <c:pt idx="17342">
                  <c:v>7.4680119999999999</c:v>
                </c:pt>
                <c:pt idx="17343">
                  <c:v>7.4710869999999989</c:v>
                </c:pt>
                <c:pt idx="17344">
                  <c:v>7.474162999999999</c:v>
                </c:pt>
                <c:pt idx="17345">
                  <c:v>7.474162999999999</c:v>
                </c:pt>
                <c:pt idx="17346">
                  <c:v>7.4772400000000001</c:v>
                </c:pt>
                <c:pt idx="17347">
                  <c:v>7.4772400000000001</c:v>
                </c:pt>
                <c:pt idx="17348">
                  <c:v>7.4772400000000001</c:v>
                </c:pt>
                <c:pt idx="17349">
                  <c:v>7.4803139999999999</c:v>
                </c:pt>
                <c:pt idx="17350">
                  <c:v>7.4833909999999992</c:v>
                </c:pt>
                <c:pt idx="17351">
                  <c:v>7.4833909999999992</c:v>
                </c:pt>
                <c:pt idx="17352">
                  <c:v>7.4833909999999992</c:v>
                </c:pt>
                <c:pt idx="17353">
                  <c:v>7.4864660000000001</c:v>
                </c:pt>
                <c:pt idx="17354">
                  <c:v>7.4895420000000001</c:v>
                </c:pt>
                <c:pt idx="17355">
                  <c:v>7.4926189999999995</c:v>
                </c:pt>
                <c:pt idx="17356">
                  <c:v>7.4926189999999995</c:v>
                </c:pt>
                <c:pt idx="17357">
                  <c:v>7.4926189999999995</c:v>
                </c:pt>
                <c:pt idx="17358">
                  <c:v>7.4956940000000003</c:v>
                </c:pt>
                <c:pt idx="17359">
                  <c:v>7.4987700000000004</c:v>
                </c:pt>
                <c:pt idx="17360">
                  <c:v>7.5018449999999994</c:v>
                </c:pt>
                <c:pt idx="17361">
                  <c:v>7.5018449999999994</c:v>
                </c:pt>
                <c:pt idx="17362">
                  <c:v>7.5049209999999995</c:v>
                </c:pt>
                <c:pt idx="17363">
                  <c:v>7.5049209999999995</c:v>
                </c:pt>
                <c:pt idx="17364">
                  <c:v>7.5018449999999994</c:v>
                </c:pt>
                <c:pt idx="17365">
                  <c:v>7.5018449999999994</c:v>
                </c:pt>
                <c:pt idx="17366">
                  <c:v>7.5049209999999995</c:v>
                </c:pt>
                <c:pt idx="17367">
                  <c:v>7.5079979999999988</c:v>
                </c:pt>
                <c:pt idx="17368">
                  <c:v>7.5079979999999988</c:v>
                </c:pt>
                <c:pt idx="17369">
                  <c:v>7.5110729999999997</c:v>
                </c:pt>
                <c:pt idx="17370">
                  <c:v>7.5110729999999997</c:v>
                </c:pt>
                <c:pt idx="17371">
                  <c:v>7.5110729999999997</c:v>
                </c:pt>
                <c:pt idx="17372">
                  <c:v>7.5110729999999997</c:v>
                </c:pt>
                <c:pt idx="17373">
                  <c:v>7.5110729999999997</c:v>
                </c:pt>
                <c:pt idx="17374">
                  <c:v>7.5141489999999997</c:v>
                </c:pt>
                <c:pt idx="17375">
                  <c:v>7.5141489999999997</c:v>
                </c:pt>
                <c:pt idx="17376">
                  <c:v>7.5172239999999988</c:v>
                </c:pt>
                <c:pt idx="17377">
                  <c:v>7.5202999999999989</c:v>
                </c:pt>
                <c:pt idx="17378">
                  <c:v>7.523375999999999</c:v>
                </c:pt>
                <c:pt idx="17379">
                  <c:v>7.523375999999999</c:v>
                </c:pt>
                <c:pt idx="17380">
                  <c:v>7.523375999999999</c:v>
                </c:pt>
                <c:pt idx="17381">
                  <c:v>7.523375999999999</c:v>
                </c:pt>
                <c:pt idx="17382">
                  <c:v>7.523375999999999</c:v>
                </c:pt>
                <c:pt idx="17383">
                  <c:v>7.523375999999999</c:v>
                </c:pt>
                <c:pt idx="17384">
                  <c:v>7.523375999999999</c:v>
                </c:pt>
                <c:pt idx="17385">
                  <c:v>7.523375999999999</c:v>
                </c:pt>
                <c:pt idx="17386">
                  <c:v>7.526451999999999</c:v>
                </c:pt>
                <c:pt idx="17387">
                  <c:v>7.5295279999999991</c:v>
                </c:pt>
                <c:pt idx="17388">
                  <c:v>7.5295279999999991</c:v>
                </c:pt>
                <c:pt idx="17389">
                  <c:v>7.5326029999999999</c:v>
                </c:pt>
                <c:pt idx="17390">
                  <c:v>7.5326029999999999</c:v>
                </c:pt>
                <c:pt idx="17391">
                  <c:v>7.5295279999999991</c:v>
                </c:pt>
                <c:pt idx="17392">
                  <c:v>7.535679</c:v>
                </c:pt>
                <c:pt idx="17393">
                  <c:v>7.535679</c:v>
                </c:pt>
                <c:pt idx="17394">
                  <c:v>7.535679</c:v>
                </c:pt>
                <c:pt idx="17395">
                  <c:v>7.535679</c:v>
                </c:pt>
                <c:pt idx="17396">
                  <c:v>7.5387550000000001</c:v>
                </c:pt>
                <c:pt idx="17397">
                  <c:v>7.5418310000000002</c:v>
                </c:pt>
                <c:pt idx="17398">
                  <c:v>7.5387550000000001</c:v>
                </c:pt>
                <c:pt idx="17399">
                  <c:v>7.5449070000000003</c:v>
                </c:pt>
                <c:pt idx="17400">
                  <c:v>7.5510579999999994</c:v>
                </c:pt>
                <c:pt idx="17401">
                  <c:v>7.5572099999999995</c:v>
                </c:pt>
                <c:pt idx="17402">
                  <c:v>7.5602859999999996</c:v>
                </c:pt>
                <c:pt idx="17403">
                  <c:v>7.5664370000000005</c:v>
                </c:pt>
                <c:pt idx="17404">
                  <c:v>7.5725889999999989</c:v>
                </c:pt>
                <c:pt idx="17405">
                  <c:v>7.5725889999999989</c:v>
                </c:pt>
                <c:pt idx="17406">
                  <c:v>7.5695119999999996</c:v>
                </c:pt>
                <c:pt idx="17407">
                  <c:v>7.5695119999999996</c:v>
                </c:pt>
                <c:pt idx="17408">
                  <c:v>7.5664370000000005</c:v>
                </c:pt>
                <c:pt idx="17409">
                  <c:v>7.5633610000000004</c:v>
                </c:pt>
                <c:pt idx="17410">
                  <c:v>7.5572099999999995</c:v>
                </c:pt>
                <c:pt idx="17411">
                  <c:v>7.5572099999999995</c:v>
                </c:pt>
                <c:pt idx="17412">
                  <c:v>7.5572099999999995</c:v>
                </c:pt>
                <c:pt idx="17413">
                  <c:v>7.5572099999999995</c:v>
                </c:pt>
                <c:pt idx="17414">
                  <c:v>7.5572099999999995</c:v>
                </c:pt>
                <c:pt idx="17415">
                  <c:v>7.5633610000000004</c:v>
                </c:pt>
                <c:pt idx="17416">
                  <c:v>7.5695119999999996</c:v>
                </c:pt>
                <c:pt idx="17417">
                  <c:v>7.575664999999999</c:v>
                </c:pt>
                <c:pt idx="17418">
                  <c:v>7.5818159999999999</c:v>
                </c:pt>
                <c:pt idx="17419">
                  <c:v>7.587968</c:v>
                </c:pt>
                <c:pt idx="17420">
                  <c:v>7.5910429999999991</c:v>
                </c:pt>
                <c:pt idx="17421">
                  <c:v>7.5910429999999991</c:v>
                </c:pt>
                <c:pt idx="17422">
                  <c:v>7.5941189999999992</c:v>
                </c:pt>
                <c:pt idx="17423">
                  <c:v>7.5910429999999991</c:v>
                </c:pt>
                <c:pt idx="17424">
                  <c:v>7.5910429999999991</c:v>
                </c:pt>
                <c:pt idx="17425">
                  <c:v>7.587968</c:v>
                </c:pt>
                <c:pt idx="17426">
                  <c:v>7.5910429999999991</c:v>
                </c:pt>
                <c:pt idx="17427">
                  <c:v>7.5941189999999992</c:v>
                </c:pt>
                <c:pt idx="17428">
                  <c:v>7.5971949999999993</c:v>
                </c:pt>
                <c:pt idx="17429">
                  <c:v>7.6002700000000001</c:v>
                </c:pt>
                <c:pt idx="17430">
                  <c:v>7.6002700000000001</c:v>
                </c:pt>
                <c:pt idx="17431">
                  <c:v>7.6002700000000001</c:v>
                </c:pt>
                <c:pt idx="17432">
                  <c:v>7.6033469999999994</c:v>
                </c:pt>
                <c:pt idx="17433">
                  <c:v>7.6033469999999994</c:v>
                </c:pt>
                <c:pt idx="17434">
                  <c:v>7.6064220000000002</c:v>
                </c:pt>
                <c:pt idx="17435">
                  <c:v>7.6033469999999994</c:v>
                </c:pt>
                <c:pt idx="17436">
                  <c:v>7.6002700000000001</c:v>
                </c:pt>
                <c:pt idx="17437">
                  <c:v>7.6033469999999994</c:v>
                </c:pt>
                <c:pt idx="17438">
                  <c:v>7.6064220000000002</c:v>
                </c:pt>
                <c:pt idx="17439">
                  <c:v>7.6064220000000002</c:v>
                </c:pt>
                <c:pt idx="17440">
                  <c:v>7.6064220000000002</c:v>
                </c:pt>
                <c:pt idx="17441">
                  <c:v>7.6094980000000003</c:v>
                </c:pt>
                <c:pt idx="17442">
                  <c:v>7.6125740000000004</c:v>
                </c:pt>
                <c:pt idx="17443">
                  <c:v>7.6125740000000004</c:v>
                </c:pt>
                <c:pt idx="17444">
                  <c:v>7.6125740000000004</c:v>
                </c:pt>
                <c:pt idx="17445">
                  <c:v>7.6125740000000004</c:v>
                </c:pt>
                <c:pt idx="17446">
                  <c:v>7.6156489999999994</c:v>
                </c:pt>
                <c:pt idx="17447">
                  <c:v>7.6156489999999994</c:v>
                </c:pt>
                <c:pt idx="17448">
                  <c:v>7.6125740000000004</c:v>
                </c:pt>
                <c:pt idx="17449">
                  <c:v>7.6094980000000003</c:v>
                </c:pt>
                <c:pt idx="17450">
                  <c:v>7.6064220000000002</c:v>
                </c:pt>
                <c:pt idx="17451">
                  <c:v>7.6064220000000002</c:v>
                </c:pt>
                <c:pt idx="17452">
                  <c:v>7.6064220000000002</c:v>
                </c:pt>
                <c:pt idx="17453">
                  <c:v>7.6094980000000003</c:v>
                </c:pt>
                <c:pt idx="17454">
                  <c:v>7.6094980000000003</c:v>
                </c:pt>
                <c:pt idx="17455">
                  <c:v>7.6094980000000003</c:v>
                </c:pt>
                <c:pt idx="17456">
                  <c:v>7.6125740000000004</c:v>
                </c:pt>
                <c:pt idx="17457">
                  <c:v>7.6187260000000006</c:v>
                </c:pt>
                <c:pt idx="17458">
                  <c:v>7.6187260000000006</c:v>
                </c:pt>
                <c:pt idx="17459">
                  <c:v>7.6187260000000006</c:v>
                </c:pt>
                <c:pt idx="17460">
                  <c:v>7.6187260000000006</c:v>
                </c:pt>
                <c:pt idx="17461">
                  <c:v>7.6218009999999996</c:v>
                </c:pt>
                <c:pt idx="17462">
                  <c:v>7.6248769999999997</c:v>
                </c:pt>
                <c:pt idx="17463">
                  <c:v>7.6248769999999997</c:v>
                </c:pt>
                <c:pt idx="17464">
                  <c:v>7.6248769999999997</c:v>
                </c:pt>
                <c:pt idx="17465">
                  <c:v>7.6248769999999997</c:v>
                </c:pt>
                <c:pt idx="17466">
                  <c:v>7.6248769999999997</c:v>
                </c:pt>
                <c:pt idx="17467">
                  <c:v>7.6279529999999998</c:v>
                </c:pt>
                <c:pt idx="17468">
                  <c:v>7.6279529999999998</c:v>
                </c:pt>
                <c:pt idx="17469">
                  <c:v>7.6341049999999999</c:v>
                </c:pt>
                <c:pt idx="17470">
                  <c:v>7.6341049999999999</c:v>
                </c:pt>
                <c:pt idx="17471">
                  <c:v>7.6341049999999999</c:v>
                </c:pt>
                <c:pt idx="17472">
                  <c:v>7.637179999999999</c:v>
                </c:pt>
                <c:pt idx="17473">
                  <c:v>7.637179999999999</c:v>
                </c:pt>
                <c:pt idx="17474">
                  <c:v>7.637179999999999</c:v>
                </c:pt>
                <c:pt idx="17475">
                  <c:v>7.637179999999999</c:v>
                </c:pt>
                <c:pt idx="17476">
                  <c:v>7.640255999999999</c:v>
                </c:pt>
                <c:pt idx="17477">
                  <c:v>7.637179999999999</c:v>
                </c:pt>
                <c:pt idx="17478">
                  <c:v>7.640255999999999</c:v>
                </c:pt>
                <c:pt idx="17479">
                  <c:v>7.6433319999999991</c:v>
                </c:pt>
                <c:pt idx="17480">
                  <c:v>7.6433319999999991</c:v>
                </c:pt>
                <c:pt idx="17481">
                  <c:v>7.6433319999999991</c:v>
                </c:pt>
                <c:pt idx="17482">
                  <c:v>7.6433319999999991</c:v>
                </c:pt>
                <c:pt idx="17483">
                  <c:v>7.6494839999999993</c:v>
                </c:pt>
                <c:pt idx="17484">
                  <c:v>7.6525590000000001</c:v>
                </c:pt>
                <c:pt idx="17485">
                  <c:v>7.6556350000000002</c:v>
                </c:pt>
                <c:pt idx="17486">
                  <c:v>7.6556350000000002</c:v>
                </c:pt>
                <c:pt idx="17487">
                  <c:v>7.6587110000000003</c:v>
                </c:pt>
                <c:pt idx="17488">
                  <c:v>7.6617859999999993</c:v>
                </c:pt>
                <c:pt idx="17489">
                  <c:v>7.6617859999999993</c:v>
                </c:pt>
                <c:pt idx="17490">
                  <c:v>7.6617859999999993</c:v>
                </c:pt>
                <c:pt idx="17491">
                  <c:v>7.6617859999999993</c:v>
                </c:pt>
                <c:pt idx="17492">
                  <c:v>7.6648630000000004</c:v>
                </c:pt>
                <c:pt idx="17493">
                  <c:v>7.6648630000000004</c:v>
                </c:pt>
                <c:pt idx="17494">
                  <c:v>7.6679379999999995</c:v>
                </c:pt>
                <c:pt idx="17495">
                  <c:v>7.6710139999999996</c:v>
                </c:pt>
                <c:pt idx="17496">
                  <c:v>7.6740890000000004</c:v>
                </c:pt>
                <c:pt idx="17497">
                  <c:v>7.6740890000000004</c:v>
                </c:pt>
                <c:pt idx="17498">
                  <c:v>7.6740890000000004</c:v>
                </c:pt>
                <c:pt idx="17499">
                  <c:v>7.6740890000000004</c:v>
                </c:pt>
                <c:pt idx="17500">
                  <c:v>7.6740890000000004</c:v>
                </c:pt>
                <c:pt idx="17501">
                  <c:v>7.6771650000000005</c:v>
                </c:pt>
                <c:pt idx="17502">
                  <c:v>7.6802419999999998</c:v>
                </c:pt>
                <c:pt idx="17503">
                  <c:v>7.6802419999999998</c:v>
                </c:pt>
                <c:pt idx="17504">
                  <c:v>7.6802419999999998</c:v>
                </c:pt>
                <c:pt idx="17505">
                  <c:v>7.6802419999999998</c:v>
                </c:pt>
                <c:pt idx="17506">
                  <c:v>7.6833169999999988</c:v>
                </c:pt>
                <c:pt idx="17507">
                  <c:v>7.6833169999999988</c:v>
                </c:pt>
                <c:pt idx="17508">
                  <c:v>7.6833169999999988</c:v>
                </c:pt>
                <c:pt idx="17509">
                  <c:v>7.6863929999999989</c:v>
                </c:pt>
                <c:pt idx="17510">
                  <c:v>7.6863929999999989</c:v>
                </c:pt>
                <c:pt idx="17511">
                  <c:v>7.6863929999999989</c:v>
                </c:pt>
                <c:pt idx="17512">
                  <c:v>7.6894679999999997</c:v>
                </c:pt>
                <c:pt idx="17513">
                  <c:v>7.6925439999999998</c:v>
                </c:pt>
                <c:pt idx="17514">
                  <c:v>7.6863929999999989</c:v>
                </c:pt>
                <c:pt idx="17515">
                  <c:v>7.6925439999999998</c:v>
                </c:pt>
                <c:pt idx="17516">
                  <c:v>7.6956209999999992</c:v>
                </c:pt>
                <c:pt idx="17517">
                  <c:v>7.698694999999999</c:v>
                </c:pt>
                <c:pt idx="17518">
                  <c:v>7.6956209999999992</c:v>
                </c:pt>
                <c:pt idx="17519">
                  <c:v>7.6925439999999998</c:v>
                </c:pt>
                <c:pt idx="17520">
                  <c:v>7.698694999999999</c:v>
                </c:pt>
                <c:pt idx="17521">
                  <c:v>7.7048469999999991</c:v>
                </c:pt>
                <c:pt idx="17522">
                  <c:v>7.7017720000000001</c:v>
                </c:pt>
                <c:pt idx="17523">
                  <c:v>7.698694999999999</c:v>
                </c:pt>
                <c:pt idx="17524">
                  <c:v>7.7048469999999991</c:v>
                </c:pt>
                <c:pt idx="17525">
                  <c:v>7.7079229999999992</c:v>
                </c:pt>
                <c:pt idx="17526">
                  <c:v>7.7048469999999991</c:v>
                </c:pt>
                <c:pt idx="17527">
                  <c:v>7.7048469999999991</c:v>
                </c:pt>
                <c:pt idx="17528">
                  <c:v>7.7048469999999991</c:v>
                </c:pt>
                <c:pt idx="17529">
                  <c:v>7.7110000000000003</c:v>
                </c:pt>
                <c:pt idx="17530">
                  <c:v>7.7110000000000003</c:v>
                </c:pt>
                <c:pt idx="17531">
                  <c:v>7.7079229999999992</c:v>
                </c:pt>
                <c:pt idx="17532">
                  <c:v>7.7110000000000003</c:v>
                </c:pt>
                <c:pt idx="17533">
                  <c:v>7.7140740000000001</c:v>
                </c:pt>
                <c:pt idx="17534">
                  <c:v>7.7171509999999994</c:v>
                </c:pt>
                <c:pt idx="17535">
                  <c:v>7.7171509999999994</c:v>
                </c:pt>
                <c:pt idx="17536">
                  <c:v>7.7171509999999994</c:v>
                </c:pt>
                <c:pt idx="17537">
                  <c:v>7.7202260000000003</c:v>
                </c:pt>
                <c:pt idx="17538">
                  <c:v>7.7202260000000003</c:v>
                </c:pt>
                <c:pt idx="17539">
                  <c:v>7.7202260000000003</c:v>
                </c:pt>
                <c:pt idx="17540">
                  <c:v>7.7202260000000003</c:v>
                </c:pt>
                <c:pt idx="17541">
                  <c:v>7.7233020000000003</c:v>
                </c:pt>
                <c:pt idx="17542">
                  <c:v>7.7263780000000004</c:v>
                </c:pt>
                <c:pt idx="17543">
                  <c:v>7.7263780000000004</c:v>
                </c:pt>
                <c:pt idx="17544">
                  <c:v>7.7263780000000004</c:v>
                </c:pt>
                <c:pt idx="17545">
                  <c:v>7.7294529999999995</c:v>
                </c:pt>
                <c:pt idx="17546">
                  <c:v>7.7294529999999995</c:v>
                </c:pt>
                <c:pt idx="17547">
                  <c:v>7.7294529999999995</c:v>
                </c:pt>
                <c:pt idx="17548">
                  <c:v>7.7263780000000004</c:v>
                </c:pt>
                <c:pt idx="17549">
                  <c:v>7.7294529999999995</c:v>
                </c:pt>
                <c:pt idx="17550">
                  <c:v>7.7294529999999995</c:v>
                </c:pt>
                <c:pt idx="17551">
                  <c:v>7.7294529999999995</c:v>
                </c:pt>
                <c:pt idx="17552">
                  <c:v>7.7356049999999996</c:v>
                </c:pt>
                <c:pt idx="17553">
                  <c:v>7.7386809999999997</c:v>
                </c:pt>
                <c:pt idx="17554">
                  <c:v>7.7417569999999998</c:v>
                </c:pt>
                <c:pt idx="17555">
                  <c:v>7.7417569999999998</c:v>
                </c:pt>
                <c:pt idx="17556">
                  <c:v>7.7417569999999998</c:v>
                </c:pt>
                <c:pt idx="17557">
                  <c:v>7.7417569999999998</c:v>
                </c:pt>
                <c:pt idx="17558">
                  <c:v>7.7417569999999998</c:v>
                </c:pt>
                <c:pt idx="17559">
                  <c:v>7.7417569999999998</c:v>
                </c:pt>
                <c:pt idx="17560">
                  <c:v>7.7417569999999998</c:v>
                </c:pt>
                <c:pt idx="17561">
                  <c:v>7.7386809999999997</c:v>
                </c:pt>
                <c:pt idx="17562">
                  <c:v>7.7386809999999997</c:v>
                </c:pt>
                <c:pt idx="17563">
                  <c:v>7.7417569999999998</c:v>
                </c:pt>
                <c:pt idx="17564">
                  <c:v>7.7448319999999988</c:v>
                </c:pt>
                <c:pt idx="17565">
                  <c:v>7.7448319999999988</c:v>
                </c:pt>
                <c:pt idx="17566">
                  <c:v>7.7448319999999988</c:v>
                </c:pt>
                <c:pt idx="17567">
                  <c:v>7.7479089999999999</c:v>
                </c:pt>
                <c:pt idx="17568">
                  <c:v>7.7479089999999999</c:v>
                </c:pt>
                <c:pt idx="17569">
                  <c:v>7.7479089999999999</c:v>
                </c:pt>
                <c:pt idx="17570">
                  <c:v>7.7479089999999999</c:v>
                </c:pt>
                <c:pt idx="17571">
                  <c:v>7.750983999999999</c:v>
                </c:pt>
                <c:pt idx="17572">
                  <c:v>7.750983999999999</c:v>
                </c:pt>
                <c:pt idx="17573">
                  <c:v>7.750983999999999</c:v>
                </c:pt>
                <c:pt idx="17574">
                  <c:v>7.750983999999999</c:v>
                </c:pt>
                <c:pt idx="17575">
                  <c:v>7.7540599999999991</c:v>
                </c:pt>
                <c:pt idx="17576">
                  <c:v>7.7540599999999991</c:v>
                </c:pt>
                <c:pt idx="17577">
                  <c:v>7.7540599999999991</c:v>
                </c:pt>
                <c:pt idx="17578">
                  <c:v>7.7571359999999991</c:v>
                </c:pt>
                <c:pt idx="17579">
                  <c:v>7.7571359999999991</c:v>
                </c:pt>
                <c:pt idx="17580">
                  <c:v>7.7571359999999991</c:v>
                </c:pt>
                <c:pt idx="17581">
                  <c:v>7.7571359999999991</c:v>
                </c:pt>
                <c:pt idx="17582">
                  <c:v>7.7571359999999991</c:v>
                </c:pt>
                <c:pt idx="17583">
                  <c:v>7.760211</c:v>
                </c:pt>
                <c:pt idx="17584">
                  <c:v>7.760211</c:v>
                </c:pt>
                <c:pt idx="17585">
                  <c:v>7.760211</c:v>
                </c:pt>
                <c:pt idx="17586">
                  <c:v>7.760211</c:v>
                </c:pt>
                <c:pt idx="17587">
                  <c:v>7.760211</c:v>
                </c:pt>
                <c:pt idx="17588">
                  <c:v>7.7571359999999991</c:v>
                </c:pt>
                <c:pt idx="17589">
                  <c:v>7.7571359999999991</c:v>
                </c:pt>
                <c:pt idx="17590">
                  <c:v>7.760211</c:v>
                </c:pt>
                <c:pt idx="17591">
                  <c:v>7.760211</c:v>
                </c:pt>
                <c:pt idx="17592">
                  <c:v>7.7632879999999993</c:v>
                </c:pt>
                <c:pt idx="17593">
                  <c:v>7.7632879999999993</c:v>
                </c:pt>
                <c:pt idx="17594">
                  <c:v>7.7663630000000001</c:v>
                </c:pt>
                <c:pt idx="17595">
                  <c:v>7.7663630000000001</c:v>
                </c:pt>
                <c:pt idx="17596">
                  <c:v>7.7663630000000001</c:v>
                </c:pt>
                <c:pt idx="17597">
                  <c:v>7.7663630000000001</c:v>
                </c:pt>
                <c:pt idx="17598">
                  <c:v>7.7663630000000001</c:v>
                </c:pt>
                <c:pt idx="17599">
                  <c:v>7.7663630000000001</c:v>
                </c:pt>
                <c:pt idx="17600">
                  <c:v>7.7663630000000001</c:v>
                </c:pt>
                <c:pt idx="17601">
                  <c:v>7.7694390000000002</c:v>
                </c:pt>
                <c:pt idx="17602">
                  <c:v>7.7694390000000002</c:v>
                </c:pt>
                <c:pt idx="17603">
                  <c:v>7.7694390000000002</c:v>
                </c:pt>
                <c:pt idx="17604">
                  <c:v>7.7694390000000002</c:v>
                </c:pt>
                <c:pt idx="17605">
                  <c:v>7.7694390000000002</c:v>
                </c:pt>
                <c:pt idx="17606">
                  <c:v>7.7694390000000002</c:v>
                </c:pt>
                <c:pt idx="17607">
                  <c:v>7.7694390000000002</c:v>
                </c:pt>
                <c:pt idx="17608">
                  <c:v>7.7725150000000003</c:v>
                </c:pt>
                <c:pt idx="17609">
                  <c:v>7.7725150000000003</c:v>
                </c:pt>
                <c:pt idx="17610">
                  <c:v>7.7725150000000003</c:v>
                </c:pt>
                <c:pt idx="17611">
                  <c:v>7.7725150000000003</c:v>
                </c:pt>
                <c:pt idx="17612">
                  <c:v>7.7725150000000003</c:v>
                </c:pt>
                <c:pt idx="17613">
                  <c:v>7.7725150000000003</c:v>
                </c:pt>
                <c:pt idx="17614">
                  <c:v>7.7725150000000003</c:v>
                </c:pt>
                <c:pt idx="17615">
                  <c:v>7.7725150000000003</c:v>
                </c:pt>
                <c:pt idx="17616">
                  <c:v>7.7725150000000003</c:v>
                </c:pt>
                <c:pt idx="17617">
                  <c:v>7.7725150000000003</c:v>
                </c:pt>
                <c:pt idx="17618">
                  <c:v>7.7755899999999993</c:v>
                </c:pt>
                <c:pt idx="17619">
                  <c:v>7.7755899999999993</c:v>
                </c:pt>
                <c:pt idx="17620">
                  <c:v>7.7786670000000004</c:v>
                </c:pt>
                <c:pt idx="17621">
                  <c:v>7.7817419999999995</c:v>
                </c:pt>
                <c:pt idx="17622">
                  <c:v>7.7817419999999995</c:v>
                </c:pt>
                <c:pt idx="17623">
                  <c:v>7.7817419999999995</c:v>
                </c:pt>
                <c:pt idx="17624">
                  <c:v>7.7848179999999996</c:v>
                </c:pt>
                <c:pt idx="17625">
                  <c:v>7.7848179999999996</c:v>
                </c:pt>
                <c:pt idx="17626">
                  <c:v>7.7848179999999996</c:v>
                </c:pt>
                <c:pt idx="17627">
                  <c:v>7.7878939999999997</c:v>
                </c:pt>
                <c:pt idx="17628">
                  <c:v>7.7909690000000005</c:v>
                </c:pt>
                <c:pt idx="17629">
                  <c:v>7.7940450000000006</c:v>
                </c:pt>
                <c:pt idx="17630">
                  <c:v>7.7909690000000005</c:v>
                </c:pt>
                <c:pt idx="17631">
                  <c:v>7.7940450000000006</c:v>
                </c:pt>
                <c:pt idx="17632">
                  <c:v>7.7940450000000006</c:v>
                </c:pt>
                <c:pt idx="17633">
                  <c:v>7.7940450000000006</c:v>
                </c:pt>
                <c:pt idx="17634">
                  <c:v>7.7909690000000005</c:v>
                </c:pt>
                <c:pt idx="17635">
                  <c:v>7.7909690000000005</c:v>
                </c:pt>
                <c:pt idx="17636">
                  <c:v>7.7940450000000006</c:v>
                </c:pt>
                <c:pt idx="17637">
                  <c:v>7.7940450000000006</c:v>
                </c:pt>
                <c:pt idx="17638">
                  <c:v>7.7971209999999989</c:v>
                </c:pt>
                <c:pt idx="17639">
                  <c:v>7.8001969999999989</c:v>
                </c:pt>
                <c:pt idx="17640">
                  <c:v>7.8001969999999989</c:v>
                </c:pt>
                <c:pt idx="17641">
                  <c:v>7.8001969999999989</c:v>
                </c:pt>
                <c:pt idx="17642">
                  <c:v>7.8001969999999989</c:v>
                </c:pt>
                <c:pt idx="17643">
                  <c:v>7.8001969999999989</c:v>
                </c:pt>
                <c:pt idx="17644">
                  <c:v>7.8001969999999989</c:v>
                </c:pt>
                <c:pt idx="17645">
                  <c:v>7.8001969999999989</c:v>
                </c:pt>
                <c:pt idx="17646">
                  <c:v>7.803272999999999</c:v>
                </c:pt>
                <c:pt idx="17647">
                  <c:v>7.8125</c:v>
                </c:pt>
                <c:pt idx="17648">
                  <c:v>7.8094239999999999</c:v>
                </c:pt>
                <c:pt idx="17649">
                  <c:v>7.8094239999999999</c:v>
                </c:pt>
                <c:pt idx="17650">
                  <c:v>7.8125</c:v>
                </c:pt>
                <c:pt idx="17651">
                  <c:v>7.8155760000000001</c:v>
                </c:pt>
                <c:pt idx="17652">
                  <c:v>7.8155760000000001</c:v>
                </c:pt>
                <c:pt idx="17653">
                  <c:v>7.8155760000000001</c:v>
                </c:pt>
                <c:pt idx="17654">
                  <c:v>7.8186520000000002</c:v>
                </c:pt>
                <c:pt idx="17655">
                  <c:v>7.8186520000000002</c:v>
                </c:pt>
                <c:pt idx="17656">
                  <c:v>7.8155760000000001</c:v>
                </c:pt>
                <c:pt idx="17657">
                  <c:v>7.8125</c:v>
                </c:pt>
                <c:pt idx="17658">
                  <c:v>7.8094239999999999</c:v>
                </c:pt>
                <c:pt idx="17659">
                  <c:v>7.8063479999999998</c:v>
                </c:pt>
                <c:pt idx="17660">
                  <c:v>7.8001969999999989</c:v>
                </c:pt>
                <c:pt idx="17661">
                  <c:v>7.8001969999999989</c:v>
                </c:pt>
                <c:pt idx="17662">
                  <c:v>7.8063479999999998</c:v>
                </c:pt>
                <c:pt idx="17663">
                  <c:v>7.8125</c:v>
                </c:pt>
                <c:pt idx="17664">
                  <c:v>7.8155760000000001</c:v>
                </c:pt>
                <c:pt idx="17665">
                  <c:v>7.8186520000000002</c:v>
                </c:pt>
                <c:pt idx="17666">
                  <c:v>7.8248029999999993</c:v>
                </c:pt>
                <c:pt idx="17667">
                  <c:v>7.8278780000000001</c:v>
                </c:pt>
                <c:pt idx="17668">
                  <c:v>7.8340309999999995</c:v>
                </c:pt>
                <c:pt idx="17669">
                  <c:v>7.8340309999999995</c:v>
                </c:pt>
                <c:pt idx="17670">
                  <c:v>7.8340309999999995</c:v>
                </c:pt>
                <c:pt idx="17671">
                  <c:v>7.8309549999999994</c:v>
                </c:pt>
                <c:pt idx="17672">
                  <c:v>7.8309549999999994</c:v>
                </c:pt>
                <c:pt idx="17673">
                  <c:v>7.8248029999999993</c:v>
                </c:pt>
                <c:pt idx="17674">
                  <c:v>7.8217269999999992</c:v>
                </c:pt>
                <c:pt idx="17675">
                  <c:v>7.8186520000000002</c:v>
                </c:pt>
                <c:pt idx="17676">
                  <c:v>7.8186520000000002</c:v>
                </c:pt>
                <c:pt idx="17677">
                  <c:v>7.8217269999999992</c:v>
                </c:pt>
                <c:pt idx="17678">
                  <c:v>7.8217269999999992</c:v>
                </c:pt>
                <c:pt idx="17679">
                  <c:v>7.8248029999999993</c:v>
                </c:pt>
                <c:pt idx="17680">
                  <c:v>7.8278780000000001</c:v>
                </c:pt>
                <c:pt idx="17681">
                  <c:v>7.8309549999999994</c:v>
                </c:pt>
                <c:pt idx="17682">
                  <c:v>7.8309549999999994</c:v>
                </c:pt>
                <c:pt idx="17683">
                  <c:v>7.8309549999999994</c:v>
                </c:pt>
                <c:pt idx="17684">
                  <c:v>7.8340309999999995</c:v>
                </c:pt>
                <c:pt idx="17685">
                  <c:v>7.8371060000000003</c:v>
                </c:pt>
                <c:pt idx="17686">
                  <c:v>7.8401820000000004</c:v>
                </c:pt>
                <c:pt idx="17687">
                  <c:v>7.8432569999999995</c:v>
                </c:pt>
                <c:pt idx="17688">
                  <c:v>7.8463339999999988</c:v>
                </c:pt>
                <c:pt idx="17689">
                  <c:v>7.8463339999999988</c:v>
                </c:pt>
                <c:pt idx="17690">
                  <c:v>7.8432569999999995</c:v>
                </c:pt>
                <c:pt idx="17691">
                  <c:v>7.8463339999999988</c:v>
                </c:pt>
                <c:pt idx="17692">
                  <c:v>7.8494099999999989</c:v>
                </c:pt>
                <c:pt idx="17693">
                  <c:v>7.8494099999999989</c:v>
                </c:pt>
                <c:pt idx="17694">
                  <c:v>7.8463339999999988</c:v>
                </c:pt>
                <c:pt idx="17695">
                  <c:v>7.8463339999999988</c:v>
                </c:pt>
                <c:pt idx="17696">
                  <c:v>7.8494099999999989</c:v>
                </c:pt>
                <c:pt idx="17697">
                  <c:v>7.8524849999999997</c:v>
                </c:pt>
                <c:pt idx="17698">
                  <c:v>7.8494099999999989</c:v>
                </c:pt>
                <c:pt idx="17699">
                  <c:v>7.8524849999999997</c:v>
                </c:pt>
                <c:pt idx="17700">
                  <c:v>7.8524849999999997</c:v>
                </c:pt>
                <c:pt idx="17701">
                  <c:v>7.8555609999999998</c:v>
                </c:pt>
                <c:pt idx="17702">
                  <c:v>7.8555609999999998</c:v>
                </c:pt>
                <c:pt idx="17703">
                  <c:v>7.8555609999999998</c:v>
                </c:pt>
                <c:pt idx="17704">
                  <c:v>7.8586359999999988</c:v>
                </c:pt>
                <c:pt idx="17705">
                  <c:v>7.8617119999999989</c:v>
                </c:pt>
                <c:pt idx="17706">
                  <c:v>7.864789</c:v>
                </c:pt>
                <c:pt idx="17707">
                  <c:v>7.864789</c:v>
                </c:pt>
                <c:pt idx="17708">
                  <c:v>7.864789</c:v>
                </c:pt>
                <c:pt idx="17709">
                  <c:v>7.864789</c:v>
                </c:pt>
                <c:pt idx="17710">
                  <c:v>7.864789</c:v>
                </c:pt>
                <c:pt idx="17711">
                  <c:v>7.864789</c:v>
                </c:pt>
                <c:pt idx="17712">
                  <c:v>7.8617119999999989</c:v>
                </c:pt>
                <c:pt idx="17713">
                  <c:v>7.8586359999999988</c:v>
                </c:pt>
                <c:pt idx="17714">
                  <c:v>7.8586359999999988</c:v>
                </c:pt>
                <c:pt idx="17715">
                  <c:v>7.8586359999999988</c:v>
                </c:pt>
                <c:pt idx="17716">
                  <c:v>7.8617119999999989</c:v>
                </c:pt>
                <c:pt idx="17717">
                  <c:v>7.8617119999999989</c:v>
                </c:pt>
                <c:pt idx="17718">
                  <c:v>7.864789</c:v>
                </c:pt>
                <c:pt idx="17719">
                  <c:v>7.864789</c:v>
                </c:pt>
                <c:pt idx="17720">
                  <c:v>7.864789</c:v>
                </c:pt>
                <c:pt idx="17721">
                  <c:v>7.8678639999999991</c:v>
                </c:pt>
                <c:pt idx="17722">
                  <c:v>7.8678639999999991</c:v>
                </c:pt>
                <c:pt idx="17723">
                  <c:v>7.8678639999999991</c:v>
                </c:pt>
                <c:pt idx="17724">
                  <c:v>7.8678639999999991</c:v>
                </c:pt>
                <c:pt idx="17725">
                  <c:v>7.864789</c:v>
                </c:pt>
                <c:pt idx="17726">
                  <c:v>7.8678639999999991</c:v>
                </c:pt>
                <c:pt idx="17727">
                  <c:v>7.8709399999999992</c:v>
                </c:pt>
                <c:pt idx="17728">
                  <c:v>7.8709399999999992</c:v>
                </c:pt>
                <c:pt idx="17729">
                  <c:v>7.8709399999999992</c:v>
                </c:pt>
                <c:pt idx="17730">
                  <c:v>7.874015</c:v>
                </c:pt>
                <c:pt idx="17731">
                  <c:v>7.8770910000000001</c:v>
                </c:pt>
                <c:pt idx="17732">
                  <c:v>7.8770910000000001</c:v>
                </c:pt>
                <c:pt idx="17733">
                  <c:v>7.8801679999999994</c:v>
                </c:pt>
                <c:pt idx="17734">
                  <c:v>7.8832430000000002</c:v>
                </c:pt>
                <c:pt idx="17735">
                  <c:v>7.8832430000000002</c:v>
                </c:pt>
                <c:pt idx="17736">
                  <c:v>7.8832430000000002</c:v>
                </c:pt>
                <c:pt idx="17737">
                  <c:v>7.8832430000000002</c:v>
                </c:pt>
                <c:pt idx="17738">
                  <c:v>7.8832430000000002</c:v>
                </c:pt>
                <c:pt idx="17739">
                  <c:v>7.8801679999999994</c:v>
                </c:pt>
                <c:pt idx="17740">
                  <c:v>7.8770910000000001</c:v>
                </c:pt>
                <c:pt idx="17741">
                  <c:v>7.874015</c:v>
                </c:pt>
                <c:pt idx="17742">
                  <c:v>7.874015</c:v>
                </c:pt>
                <c:pt idx="17743">
                  <c:v>7.8770910000000001</c:v>
                </c:pt>
                <c:pt idx="17744">
                  <c:v>7.874015</c:v>
                </c:pt>
                <c:pt idx="17745">
                  <c:v>7.874015</c:v>
                </c:pt>
                <c:pt idx="17746">
                  <c:v>7.874015</c:v>
                </c:pt>
                <c:pt idx="17747">
                  <c:v>7.874015</c:v>
                </c:pt>
                <c:pt idx="17748">
                  <c:v>7.8770910000000001</c:v>
                </c:pt>
                <c:pt idx="17749">
                  <c:v>7.8770910000000001</c:v>
                </c:pt>
                <c:pt idx="17750">
                  <c:v>7.8801679999999994</c:v>
                </c:pt>
                <c:pt idx="17751">
                  <c:v>7.8832430000000002</c:v>
                </c:pt>
                <c:pt idx="17752">
                  <c:v>7.8832430000000002</c:v>
                </c:pt>
                <c:pt idx="17753">
                  <c:v>7.8832430000000002</c:v>
                </c:pt>
                <c:pt idx="17754">
                  <c:v>7.8832430000000002</c:v>
                </c:pt>
                <c:pt idx="17755">
                  <c:v>7.8832430000000002</c:v>
                </c:pt>
                <c:pt idx="17756">
                  <c:v>7.8832430000000002</c:v>
                </c:pt>
                <c:pt idx="17757">
                  <c:v>7.8832430000000002</c:v>
                </c:pt>
                <c:pt idx="17758">
                  <c:v>7.8863190000000003</c:v>
                </c:pt>
                <c:pt idx="17759">
                  <c:v>7.8863190000000003</c:v>
                </c:pt>
                <c:pt idx="17760">
                  <c:v>7.8863190000000003</c:v>
                </c:pt>
                <c:pt idx="17761">
                  <c:v>7.8863190000000003</c:v>
                </c:pt>
                <c:pt idx="17762">
                  <c:v>7.8832430000000002</c:v>
                </c:pt>
                <c:pt idx="17763">
                  <c:v>7.8832430000000002</c:v>
                </c:pt>
                <c:pt idx="17764">
                  <c:v>7.8832430000000002</c:v>
                </c:pt>
                <c:pt idx="17765">
                  <c:v>7.8832430000000002</c:v>
                </c:pt>
                <c:pt idx="17766">
                  <c:v>7.8863190000000003</c:v>
                </c:pt>
                <c:pt idx="17767">
                  <c:v>7.8863190000000003</c:v>
                </c:pt>
                <c:pt idx="17768">
                  <c:v>7.8863190000000003</c:v>
                </c:pt>
                <c:pt idx="17769">
                  <c:v>7.8863190000000003</c:v>
                </c:pt>
                <c:pt idx="17770">
                  <c:v>7.8863190000000003</c:v>
                </c:pt>
                <c:pt idx="17771">
                  <c:v>7.8832430000000002</c:v>
                </c:pt>
                <c:pt idx="17772">
                  <c:v>7.8832430000000002</c:v>
                </c:pt>
                <c:pt idx="17773">
                  <c:v>7.8863190000000003</c:v>
                </c:pt>
                <c:pt idx="17774">
                  <c:v>7.8863190000000003</c:v>
                </c:pt>
                <c:pt idx="17775">
                  <c:v>7.8863190000000003</c:v>
                </c:pt>
                <c:pt idx="17776">
                  <c:v>7.8832430000000002</c:v>
                </c:pt>
                <c:pt idx="17777">
                  <c:v>7.8863190000000003</c:v>
                </c:pt>
                <c:pt idx="17778">
                  <c:v>7.8893939999999994</c:v>
                </c:pt>
                <c:pt idx="17779">
                  <c:v>7.8893939999999994</c:v>
                </c:pt>
                <c:pt idx="17780">
                  <c:v>7.8893939999999994</c:v>
                </c:pt>
                <c:pt idx="17781">
                  <c:v>7.8893939999999994</c:v>
                </c:pt>
                <c:pt idx="17782">
                  <c:v>7.8893939999999994</c:v>
                </c:pt>
                <c:pt idx="17783">
                  <c:v>7.8893939999999994</c:v>
                </c:pt>
                <c:pt idx="17784">
                  <c:v>7.8893939999999994</c:v>
                </c:pt>
                <c:pt idx="17785">
                  <c:v>7.8924699999999994</c:v>
                </c:pt>
                <c:pt idx="17786">
                  <c:v>7.8924699999999994</c:v>
                </c:pt>
                <c:pt idx="17787">
                  <c:v>7.8955470000000005</c:v>
                </c:pt>
                <c:pt idx="17788">
                  <c:v>7.8986219999999996</c:v>
                </c:pt>
                <c:pt idx="17789">
                  <c:v>7.8986219999999996</c:v>
                </c:pt>
                <c:pt idx="17790">
                  <c:v>7.8955470000000005</c:v>
                </c:pt>
                <c:pt idx="17791">
                  <c:v>7.8955470000000005</c:v>
                </c:pt>
                <c:pt idx="17792">
                  <c:v>7.8986219999999996</c:v>
                </c:pt>
                <c:pt idx="17793">
                  <c:v>7.8986219999999996</c:v>
                </c:pt>
                <c:pt idx="17794">
                  <c:v>7.9016979999999997</c:v>
                </c:pt>
                <c:pt idx="17795">
                  <c:v>7.9047739999999997</c:v>
                </c:pt>
                <c:pt idx="17796">
                  <c:v>7.9047739999999997</c:v>
                </c:pt>
                <c:pt idx="17797">
                  <c:v>7.9047739999999997</c:v>
                </c:pt>
                <c:pt idx="17798">
                  <c:v>7.9047739999999997</c:v>
                </c:pt>
                <c:pt idx="17799">
                  <c:v>7.9078489999999988</c:v>
                </c:pt>
                <c:pt idx="17800">
                  <c:v>7.9078489999999988</c:v>
                </c:pt>
                <c:pt idx="17801">
                  <c:v>7.9078489999999988</c:v>
                </c:pt>
                <c:pt idx="17802">
                  <c:v>7.9078489999999988</c:v>
                </c:pt>
                <c:pt idx="17803">
                  <c:v>7.9109259999999999</c:v>
                </c:pt>
                <c:pt idx="17804">
                  <c:v>7.9109259999999999</c:v>
                </c:pt>
                <c:pt idx="17805">
                  <c:v>7.9109259999999999</c:v>
                </c:pt>
                <c:pt idx="17806">
                  <c:v>7.9109259999999999</c:v>
                </c:pt>
                <c:pt idx="17807">
                  <c:v>7.9109259999999999</c:v>
                </c:pt>
                <c:pt idx="17808">
                  <c:v>7.9078489999999988</c:v>
                </c:pt>
                <c:pt idx="17809">
                  <c:v>7.9047739999999997</c:v>
                </c:pt>
                <c:pt idx="17810">
                  <c:v>7.9047739999999997</c:v>
                </c:pt>
                <c:pt idx="17811">
                  <c:v>7.9047739999999997</c:v>
                </c:pt>
                <c:pt idx="17812">
                  <c:v>7.9047739999999997</c:v>
                </c:pt>
                <c:pt idx="17813">
                  <c:v>7.9047739999999997</c:v>
                </c:pt>
                <c:pt idx="17814">
                  <c:v>7.9047739999999997</c:v>
                </c:pt>
                <c:pt idx="17815">
                  <c:v>7.9078489999999988</c:v>
                </c:pt>
                <c:pt idx="17816">
                  <c:v>7.9078489999999988</c:v>
                </c:pt>
                <c:pt idx="17817">
                  <c:v>7.914000999999999</c:v>
                </c:pt>
                <c:pt idx="17818">
                  <c:v>7.914000999999999</c:v>
                </c:pt>
                <c:pt idx="17819">
                  <c:v>7.914000999999999</c:v>
                </c:pt>
                <c:pt idx="17820">
                  <c:v>7.9109259999999999</c:v>
                </c:pt>
                <c:pt idx="17821">
                  <c:v>7.9109259999999999</c:v>
                </c:pt>
                <c:pt idx="17822">
                  <c:v>7.914000999999999</c:v>
                </c:pt>
                <c:pt idx="17823">
                  <c:v>7.914000999999999</c:v>
                </c:pt>
                <c:pt idx="17824">
                  <c:v>7.914000999999999</c:v>
                </c:pt>
                <c:pt idx="17825">
                  <c:v>7.914000999999999</c:v>
                </c:pt>
                <c:pt idx="17826">
                  <c:v>7.917076999999999</c:v>
                </c:pt>
                <c:pt idx="17827">
                  <c:v>7.917076999999999</c:v>
                </c:pt>
                <c:pt idx="17828">
                  <c:v>7.917076999999999</c:v>
                </c:pt>
                <c:pt idx="17829">
                  <c:v>7.917076999999999</c:v>
                </c:pt>
                <c:pt idx="17830">
                  <c:v>7.917076999999999</c:v>
                </c:pt>
                <c:pt idx="17831">
                  <c:v>7.914000999999999</c:v>
                </c:pt>
                <c:pt idx="17832">
                  <c:v>7.914000999999999</c:v>
                </c:pt>
                <c:pt idx="17833">
                  <c:v>7.914000999999999</c:v>
                </c:pt>
                <c:pt idx="17834">
                  <c:v>7.914000999999999</c:v>
                </c:pt>
                <c:pt idx="17835">
                  <c:v>7.914000999999999</c:v>
                </c:pt>
                <c:pt idx="17836">
                  <c:v>7.914000999999999</c:v>
                </c:pt>
                <c:pt idx="17837">
                  <c:v>7.914000999999999</c:v>
                </c:pt>
                <c:pt idx="17838">
                  <c:v>7.914000999999999</c:v>
                </c:pt>
                <c:pt idx="17839">
                  <c:v>7.9109259999999999</c:v>
                </c:pt>
                <c:pt idx="17840">
                  <c:v>7.9109259999999999</c:v>
                </c:pt>
                <c:pt idx="17841">
                  <c:v>7.9109259999999999</c:v>
                </c:pt>
                <c:pt idx="17842">
                  <c:v>7.914000999999999</c:v>
                </c:pt>
                <c:pt idx="17843">
                  <c:v>7.914000999999999</c:v>
                </c:pt>
                <c:pt idx="17844">
                  <c:v>7.914000999999999</c:v>
                </c:pt>
                <c:pt idx="17845">
                  <c:v>7.914000999999999</c:v>
                </c:pt>
                <c:pt idx="17846">
                  <c:v>7.9109259999999999</c:v>
                </c:pt>
                <c:pt idx="17847">
                  <c:v>7.9109259999999999</c:v>
                </c:pt>
                <c:pt idx="17848">
                  <c:v>7.914000999999999</c:v>
                </c:pt>
                <c:pt idx="17849">
                  <c:v>7.914000999999999</c:v>
                </c:pt>
                <c:pt idx="17850">
                  <c:v>7.9109259999999999</c:v>
                </c:pt>
                <c:pt idx="17851">
                  <c:v>7.9109259999999999</c:v>
                </c:pt>
                <c:pt idx="17852">
                  <c:v>7.914000999999999</c:v>
                </c:pt>
                <c:pt idx="17853">
                  <c:v>7.914000999999999</c:v>
                </c:pt>
                <c:pt idx="17854">
                  <c:v>7.914000999999999</c:v>
                </c:pt>
                <c:pt idx="17855">
                  <c:v>7.914000999999999</c:v>
                </c:pt>
                <c:pt idx="17856">
                  <c:v>7.917076999999999</c:v>
                </c:pt>
                <c:pt idx="17857">
                  <c:v>7.914000999999999</c:v>
                </c:pt>
                <c:pt idx="17858">
                  <c:v>7.914000999999999</c:v>
                </c:pt>
                <c:pt idx="17859">
                  <c:v>7.914000999999999</c:v>
                </c:pt>
                <c:pt idx="17860">
                  <c:v>7.917076999999999</c:v>
                </c:pt>
                <c:pt idx="17861">
                  <c:v>7.917076999999999</c:v>
                </c:pt>
                <c:pt idx="17862">
                  <c:v>7.917076999999999</c:v>
                </c:pt>
                <c:pt idx="17863">
                  <c:v>7.917076999999999</c:v>
                </c:pt>
                <c:pt idx="17864">
                  <c:v>7.917076999999999</c:v>
                </c:pt>
                <c:pt idx="17865">
                  <c:v>7.9201529999999991</c:v>
                </c:pt>
                <c:pt idx="17866">
                  <c:v>7.9201529999999991</c:v>
                </c:pt>
                <c:pt idx="17867">
                  <c:v>7.9201529999999991</c:v>
                </c:pt>
                <c:pt idx="17868">
                  <c:v>7.9201529999999991</c:v>
                </c:pt>
                <c:pt idx="17869">
                  <c:v>7.9201529999999991</c:v>
                </c:pt>
                <c:pt idx="17870">
                  <c:v>7.9201529999999991</c:v>
                </c:pt>
                <c:pt idx="17871">
                  <c:v>7.9232279999999999</c:v>
                </c:pt>
                <c:pt idx="17872">
                  <c:v>7.9232279999999999</c:v>
                </c:pt>
                <c:pt idx="17873">
                  <c:v>7.9232279999999999</c:v>
                </c:pt>
                <c:pt idx="17874">
                  <c:v>7.9201529999999991</c:v>
                </c:pt>
                <c:pt idx="17875">
                  <c:v>7.9201529999999991</c:v>
                </c:pt>
                <c:pt idx="17876">
                  <c:v>7.9232279999999999</c:v>
                </c:pt>
                <c:pt idx="17877">
                  <c:v>7.9232279999999999</c:v>
                </c:pt>
                <c:pt idx="17878">
                  <c:v>7.9232279999999999</c:v>
                </c:pt>
                <c:pt idx="17879">
                  <c:v>7.9232279999999999</c:v>
                </c:pt>
                <c:pt idx="17880">
                  <c:v>7.9201529999999991</c:v>
                </c:pt>
                <c:pt idx="17881">
                  <c:v>7.9201529999999991</c:v>
                </c:pt>
                <c:pt idx="17882">
                  <c:v>7.9201529999999991</c:v>
                </c:pt>
                <c:pt idx="17883">
                  <c:v>7.917076999999999</c:v>
                </c:pt>
                <c:pt idx="17884">
                  <c:v>7.917076999999999</c:v>
                </c:pt>
                <c:pt idx="17885">
                  <c:v>7.914000999999999</c:v>
                </c:pt>
                <c:pt idx="17886">
                  <c:v>7.914000999999999</c:v>
                </c:pt>
                <c:pt idx="17887">
                  <c:v>7.914000999999999</c:v>
                </c:pt>
                <c:pt idx="17888">
                  <c:v>7.914000999999999</c:v>
                </c:pt>
                <c:pt idx="17889">
                  <c:v>7.914000999999999</c:v>
                </c:pt>
                <c:pt idx="17890">
                  <c:v>7.914000999999999</c:v>
                </c:pt>
                <c:pt idx="17891">
                  <c:v>7.914000999999999</c:v>
                </c:pt>
                <c:pt idx="17892">
                  <c:v>7.914000999999999</c:v>
                </c:pt>
                <c:pt idx="17893">
                  <c:v>7.914000999999999</c:v>
                </c:pt>
                <c:pt idx="17894">
                  <c:v>7.914000999999999</c:v>
                </c:pt>
                <c:pt idx="17895">
                  <c:v>7.9109259999999999</c:v>
                </c:pt>
                <c:pt idx="17896">
                  <c:v>7.9109259999999999</c:v>
                </c:pt>
                <c:pt idx="17897">
                  <c:v>7.9109259999999999</c:v>
                </c:pt>
                <c:pt idx="17898">
                  <c:v>7.914000999999999</c:v>
                </c:pt>
                <c:pt idx="17899">
                  <c:v>7.9109259999999999</c:v>
                </c:pt>
                <c:pt idx="17900">
                  <c:v>7.9109259999999999</c:v>
                </c:pt>
                <c:pt idx="17901">
                  <c:v>7.9109259999999999</c:v>
                </c:pt>
                <c:pt idx="17902">
                  <c:v>7.914000999999999</c:v>
                </c:pt>
                <c:pt idx="17903">
                  <c:v>7.914000999999999</c:v>
                </c:pt>
                <c:pt idx="17904">
                  <c:v>7.914000999999999</c:v>
                </c:pt>
                <c:pt idx="17905">
                  <c:v>7.914000999999999</c:v>
                </c:pt>
                <c:pt idx="17906">
                  <c:v>7.914000999999999</c:v>
                </c:pt>
                <c:pt idx="17907">
                  <c:v>7.914000999999999</c:v>
                </c:pt>
                <c:pt idx="17908">
                  <c:v>7.914000999999999</c:v>
                </c:pt>
                <c:pt idx="17909">
                  <c:v>7.914000999999999</c:v>
                </c:pt>
                <c:pt idx="17910">
                  <c:v>7.914000999999999</c:v>
                </c:pt>
                <c:pt idx="17911">
                  <c:v>7.9109259999999999</c:v>
                </c:pt>
                <c:pt idx="17912">
                  <c:v>7.9109259999999999</c:v>
                </c:pt>
                <c:pt idx="17913">
                  <c:v>7.914000999999999</c:v>
                </c:pt>
                <c:pt idx="17914">
                  <c:v>7.914000999999999</c:v>
                </c:pt>
                <c:pt idx="17915">
                  <c:v>7.914000999999999</c:v>
                </c:pt>
                <c:pt idx="17916">
                  <c:v>7.914000999999999</c:v>
                </c:pt>
                <c:pt idx="17917">
                  <c:v>7.914000999999999</c:v>
                </c:pt>
                <c:pt idx="17918">
                  <c:v>7.9109259999999999</c:v>
                </c:pt>
                <c:pt idx="17919">
                  <c:v>7.9078489999999988</c:v>
                </c:pt>
                <c:pt idx="17920">
                  <c:v>7.9078489999999988</c:v>
                </c:pt>
                <c:pt idx="17921">
                  <c:v>7.914000999999999</c:v>
                </c:pt>
                <c:pt idx="17922">
                  <c:v>7.917076999999999</c:v>
                </c:pt>
                <c:pt idx="17923">
                  <c:v>7.9201529999999991</c:v>
                </c:pt>
                <c:pt idx="17924">
                  <c:v>7.9201529999999991</c:v>
                </c:pt>
                <c:pt idx="17925">
                  <c:v>7.9232279999999999</c:v>
                </c:pt>
                <c:pt idx="17926">
                  <c:v>7.9232279999999999</c:v>
                </c:pt>
                <c:pt idx="17927">
                  <c:v>7.9263049999999993</c:v>
                </c:pt>
                <c:pt idx="17928">
                  <c:v>7.9263049999999993</c:v>
                </c:pt>
                <c:pt idx="17929">
                  <c:v>7.9263049999999993</c:v>
                </c:pt>
                <c:pt idx="17930">
                  <c:v>7.9263049999999993</c:v>
                </c:pt>
                <c:pt idx="17931">
                  <c:v>7.9263049999999993</c:v>
                </c:pt>
                <c:pt idx="17932">
                  <c:v>7.9232279999999999</c:v>
                </c:pt>
                <c:pt idx="17933">
                  <c:v>7.9232279999999999</c:v>
                </c:pt>
                <c:pt idx="17934">
                  <c:v>7.9232279999999999</c:v>
                </c:pt>
                <c:pt idx="17935">
                  <c:v>7.9232279999999999</c:v>
                </c:pt>
                <c:pt idx="17936">
                  <c:v>7.9263049999999993</c:v>
                </c:pt>
                <c:pt idx="17937">
                  <c:v>7.9293789999999991</c:v>
                </c:pt>
                <c:pt idx="17938">
                  <c:v>7.9263049999999993</c:v>
                </c:pt>
                <c:pt idx="17939">
                  <c:v>7.9263049999999993</c:v>
                </c:pt>
                <c:pt idx="17940">
                  <c:v>7.9263049999999993</c:v>
                </c:pt>
                <c:pt idx="17941">
                  <c:v>7.9232279999999999</c:v>
                </c:pt>
                <c:pt idx="17942">
                  <c:v>7.9201529999999991</c:v>
                </c:pt>
                <c:pt idx="17943">
                  <c:v>7.917076999999999</c:v>
                </c:pt>
                <c:pt idx="17944">
                  <c:v>7.917076999999999</c:v>
                </c:pt>
                <c:pt idx="17945">
                  <c:v>7.917076999999999</c:v>
                </c:pt>
                <c:pt idx="17946">
                  <c:v>7.917076999999999</c:v>
                </c:pt>
                <c:pt idx="17947">
                  <c:v>7.917076999999999</c:v>
                </c:pt>
                <c:pt idx="17948">
                  <c:v>7.9201529999999991</c:v>
                </c:pt>
                <c:pt idx="17949">
                  <c:v>7.9201529999999991</c:v>
                </c:pt>
                <c:pt idx="17950">
                  <c:v>7.9201529999999991</c:v>
                </c:pt>
                <c:pt idx="17951">
                  <c:v>7.9232279999999999</c:v>
                </c:pt>
                <c:pt idx="17952">
                  <c:v>7.9232279999999999</c:v>
                </c:pt>
                <c:pt idx="17953">
                  <c:v>7.9201529999999991</c:v>
                </c:pt>
                <c:pt idx="17954">
                  <c:v>7.9232279999999999</c:v>
                </c:pt>
                <c:pt idx="17955">
                  <c:v>7.9201529999999991</c:v>
                </c:pt>
                <c:pt idx="17956">
                  <c:v>7.9201529999999991</c:v>
                </c:pt>
                <c:pt idx="17957">
                  <c:v>7.9201529999999991</c:v>
                </c:pt>
                <c:pt idx="17958">
                  <c:v>7.9201529999999991</c:v>
                </c:pt>
                <c:pt idx="17959">
                  <c:v>7.9201529999999991</c:v>
                </c:pt>
                <c:pt idx="17960">
                  <c:v>7.9201529999999991</c:v>
                </c:pt>
                <c:pt idx="17961">
                  <c:v>7.9201529999999991</c:v>
                </c:pt>
                <c:pt idx="17962">
                  <c:v>7.9201529999999991</c:v>
                </c:pt>
                <c:pt idx="17963">
                  <c:v>7.9201529999999991</c:v>
                </c:pt>
                <c:pt idx="17964">
                  <c:v>7.9232279999999999</c:v>
                </c:pt>
                <c:pt idx="17965">
                  <c:v>7.9263049999999993</c:v>
                </c:pt>
                <c:pt idx="17966">
                  <c:v>7.9263049999999993</c:v>
                </c:pt>
                <c:pt idx="17967">
                  <c:v>7.9263049999999993</c:v>
                </c:pt>
                <c:pt idx="17968">
                  <c:v>7.9293789999999991</c:v>
                </c:pt>
                <c:pt idx="17969">
                  <c:v>7.9293789999999991</c:v>
                </c:pt>
                <c:pt idx="17970">
                  <c:v>7.9324560000000002</c:v>
                </c:pt>
                <c:pt idx="17971">
                  <c:v>7.9324560000000002</c:v>
                </c:pt>
                <c:pt idx="17972">
                  <c:v>7.9324560000000002</c:v>
                </c:pt>
                <c:pt idx="17973">
                  <c:v>7.9324560000000002</c:v>
                </c:pt>
                <c:pt idx="17974">
                  <c:v>7.9293789999999991</c:v>
                </c:pt>
                <c:pt idx="17975">
                  <c:v>7.9293789999999991</c:v>
                </c:pt>
                <c:pt idx="17976">
                  <c:v>7.9293789999999991</c:v>
                </c:pt>
                <c:pt idx="17977">
                  <c:v>7.9324560000000002</c:v>
                </c:pt>
                <c:pt idx="17978">
                  <c:v>7.9355320000000003</c:v>
                </c:pt>
                <c:pt idx="17979">
                  <c:v>7.9386069999999993</c:v>
                </c:pt>
                <c:pt idx="17980">
                  <c:v>7.9386069999999993</c:v>
                </c:pt>
                <c:pt idx="17981">
                  <c:v>7.9386069999999993</c:v>
                </c:pt>
                <c:pt idx="17982">
                  <c:v>7.9386069999999993</c:v>
                </c:pt>
                <c:pt idx="17983">
                  <c:v>7.9355320000000003</c:v>
                </c:pt>
                <c:pt idx="17984">
                  <c:v>7.9355320000000003</c:v>
                </c:pt>
                <c:pt idx="17985">
                  <c:v>7.9386069999999993</c:v>
                </c:pt>
                <c:pt idx="17986">
                  <c:v>7.9355320000000003</c:v>
                </c:pt>
                <c:pt idx="17987">
                  <c:v>7.9324560000000002</c:v>
                </c:pt>
                <c:pt idx="17988">
                  <c:v>7.9324560000000002</c:v>
                </c:pt>
                <c:pt idx="17989">
                  <c:v>7.9355320000000003</c:v>
                </c:pt>
                <c:pt idx="17990">
                  <c:v>7.9355320000000003</c:v>
                </c:pt>
                <c:pt idx="17991">
                  <c:v>7.9355320000000003</c:v>
                </c:pt>
                <c:pt idx="17992">
                  <c:v>7.9386069999999993</c:v>
                </c:pt>
                <c:pt idx="17993">
                  <c:v>7.9386069999999993</c:v>
                </c:pt>
                <c:pt idx="17994">
                  <c:v>7.9386069999999993</c:v>
                </c:pt>
                <c:pt idx="17995">
                  <c:v>7.9416840000000004</c:v>
                </c:pt>
                <c:pt idx="17996">
                  <c:v>7.9416840000000004</c:v>
                </c:pt>
                <c:pt idx="17997">
                  <c:v>7.9416840000000004</c:v>
                </c:pt>
                <c:pt idx="17998">
                  <c:v>7.9416840000000004</c:v>
                </c:pt>
                <c:pt idx="17999">
                  <c:v>7.9386069999999993</c:v>
                </c:pt>
                <c:pt idx="18000">
                  <c:v>7.9416840000000004</c:v>
                </c:pt>
                <c:pt idx="18001">
                  <c:v>7.9416840000000004</c:v>
                </c:pt>
                <c:pt idx="18002">
                  <c:v>7.9447580000000002</c:v>
                </c:pt>
                <c:pt idx="18003">
                  <c:v>7.9447580000000002</c:v>
                </c:pt>
                <c:pt idx="18004">
                  <c:v>7.9447580000000002</c:v>
                </c:pt>
                <c:pt idx="18005">
                  <c:v>7.9478349999999995</c:v>
                </c:pt>
                <c:pt idx="18006">
                  <c:v>7.9447580000000002</c:v>
                </c:pt>
                <c:pt idx="18007">
                  <c:v>7.9416840000000004</c:v>
                </c:pt>
                <c:pt idx="18008">
                  <c:v>7.9416840000000004</c:v>
                </c:pt>
                <c:pt idx="18009">
                  <c:v>7.9416840000000004</c:v>
                </c:pt>
                <c:pt idx="18010">
                  <c:v>7.9447580000000002</c:v>
                </c:pt>
                <c:pt idx="18011">
                  <c:v>7.9447580000000002</c:v>
                </c:pt>
                <c:pt idx="18012">
                  <c:v>7.9478349999999995</c:v>
                </c:pt>
                <c:pt idx="18013">
                  <c:v>7.9478349999999995</c:v>
                </c:pt>
                <c:pt idx="18014">
                  <c:v>7.9447580000000002</c:v>
                </c:pt>
                <c:pt idx="18015">
                  <c:v>7.9447580000000002</c:v>
                </c:pt>
                <c:pt idx="18016">
                  <c:v>7.9447580000000002</c:v>
                </c:pt>
                <c:pt idx="18017">
                  <c:v>7.9447580000000002</c:v>
                </c:pt>
                <c:pt idx="18018">
                  <c:v>7.9447580000000002</c:v>
                </c:pt>
                <c:pt idx="18019">
                  <c:v>7.9447580000000002</c:v>
                </c:pt>
                <c:pt idx="18020">
                  <c:v>7.9478349999999995</c:v>
                </c:pt>
                <c:pt idx="18021">
                  <c:v>7.9478349999999995</c:v>
                </c:pt>
                <c:pt idx="18022">
                  <c:v>7.9478349999999995</c:v>
                </c:pt>
                <c:pt idx="18023">
                  <c:v>7.9509109999999996</c:v>
                </c:pt>
                <c:pt idx="18024">
                  <c:v>7.9509109999999996</c:v>
                </c:pt>
                <c:pt idx="18025">
                  <c:v>7.9509109999999996</c:v>
                </c:pt>
                <c:pt idx="18026">
                  <c:v>7.9509109999999996</c:v>
                </c:pt>
                <c:pt idx="18027">
                  <c:v>7.9509109999999996</c:v>
                </c:pt>
                <c:pt idx="18028">
                  <c:v>7.9509109999999996</c:v>
                </c:pt>
                <c:pt idx="18029">
                  <c:v>7.9478349999999995</c:v>
                </c:pt>
                <c:pt idx="18030">
                  <c:v>7.9478349999999995</c:v>
                </c:pt>
                <c:pt idx="18031">
                  <c:v>7.9509109999999996</c:v>
                </c:pt>
                <c:pt idx="18032">
                  <c:v>7.9570620000000005</c:v>
                </c:pt>
                <c:pt idx="18033">
                  <c:v>7.9539860000000004</c:v>
                </c:pt>
                <c:pt idx="18034">
                  <c:v>7.9539860000000004</c:v>
                </c:pt>
                <c:pt idx="18035">
                  <c:v>7.9570620000000005</c:v>
                </c:pt>
                <c:pt idx="18036">
                  <c:v>7.9570620000000005</c:v>
                </c:pt>
                <c:pt idx="18037">
                  <c:v>7.9570620000000005</c:v>
                </c:pt>
                <c:pt idx="18038">
                  <c:v>7.9601369999999996</c:v>
                </c:pt>
                <c:pt idx="18039">
                  <c:v>7.9632139999999989</c:v>
                </c:pt>
                <c:pt idx="18040">
                  <c:v>7.9632139999999989</c:v>
                </c:pt>
                <c:pt idx="18041">
                  <c:v>7.9601369999999996</c:v>
                </c:pt>
                <c:pt idx="18042">
                  <c:v>7.9632139999999989</c:v>
                </c:pt>
                <c:pt idx="18043">
                  <c:v>7.9632139999999989</c:v>
                </c:pt>
                <c:pt idx="18044">
                  <c:v>7.9632139999999989</c:v>
                </c:pt>
                <c:pt idx="18045">
                  <c:v>7.9632139999999989</c:v>
                </c:pt>
                <c:pt idx="18046">
                  <c:v>7.9632139999999989</c:v>
                </c:pt>
                <c:pt idx="18047">
                  <c:v>7.9632139999999989</c:v>
                </c:pt>
                <c:pt idx="18048">
                  <c:v>7.9601369999999996</c:v>
                </c:pt>
                <c:pt idx="18049">
                  <c:v>7.9601369999999996</c:v>
                </c:pt>
                <c:pt idx="18050">
                  <c:v>7.9601369999999996</c:v>
                </c:pt>
                <c:pt idx="18051">
                  <c:v>7.9601369999999996</c:v>
                </c:pt>
                <c:pt idx="18052">
                  <c:v>7.9601369999999996</c:v>
                </c:pt>
                <c:pt idx="18053">
                  <c:v>7.9601369999999996</c:v>
                </c:pt>
                <c:pt idx="18054">
                  <c:v>7.9632139999999989</c:v>
                </c:pt>
                <c:pt idx="18055">
                  <c:v>7.9601369999999996</c:v>
                </c:pt>
                <c:pt idx="18056">
                  <c:v>7.9632139999999989</c:v>
                </c:pt>
                <c:pt idx="18057">
                  <c:v>7.966289999999999</c:v>
                </c:pt>
                <c:pt idx="18058">
                  <c:v>7.9693649999999998</c:v>
                </c:pt>
                <c:pt idx="18059">
                  <c:v>7.966289999999999</c:v>
                </c:pt>
                <c:pt idx="18060">
                  <c:v>7.966289999999999</c:v>
                </c:pt>
                <c:pt idx="18061">
                  <c:v>7.9693649999999998</c:v>
                </c:pt>
                <c:pt idx="18062">
                  <c:v>7.9693649999999998</c:v>
                </c:pt>
                <c:pt idx="18063">
                  <c:v>7.9693649999999998</c:v>
                </c:pt>
                <c:pt idx="18064">
                  <c:v>7.9693649999999998</c:v>
                </c:pt>
                <c:pt idx="18065">
                  <c:v>7.9693649999999998</c:v>
                </c:pt>
                <c:pt idx="18066">
                  <c:v>7.9724409999999999</c:v>
                </c:pt>
                <c:pt idx="18067">
                  <c:v>7.9755159999999989</c:v>
                </c:pt>
                <c:pt idx="18068">
                  <c:v>7.9755159999999989</c:v>
                </c:pt>
                <c:pt idx="18069">
                  <c:v>7.9755159999999989</c:v>
                </c:pt>
                <c:pt idx="18070">
                  <c:v>7.978593</c:v>
                </c:pt>
                <c:pt idx="18071">
                  <c:v>7.978593</c:v>
                </c:pt>
                <c:pt idx="18072">
                  <c:v>7.978593</c:v>
                </c:pt>
                <c:pt idx="18073">
                  <c:v>7.978593</c:v>
                </c:pt>
                <c:pt idx="18074">
                  <c:v>7.978593</c:v>
                </c:pt>
                <c:pt idx="18075">
                  <c:v>7.978593</c:v>
                </c:pt>
                <c:pt idx="18076">
                  <c:v>7.978593</c:v>
                </c:pt>
                <c:pt idx="18077">
                  <c:v>7.9816679999999991</c:v>
                </c:pt>
                <c:pt idx="18078">
                  <c:v>7.9816679999999991</c:v>
                </c:pt>
                <c:pt idx="18079">
                  <c:v>7.9816679999999991</c:v>
                </c:pt>
                <c:pt idx="18080">
                  <c:v>7.9816679999999991</c:v>
                </c:pt>
                <c:pt idx="18081">
                  <c:v>7.9816679999999991</c:v>
                </c:pt>
                <c:pt idx="18082">
                  <c:v>7.978593</c:v>
                </c:pt>
                <c:pt idx="18083">
                  <c:v>7.9816679999999991</c:v>
                </c:pt>
                <c:pt idx="18084">
                  <c:v>7.9847439999999992</c:v>
                </c:pt>
                <c:pt idx="18085">
                  <c:v>7.9878199999999993</c:v>
                </c:pt>
                <c:pt idx="18086">
                  <c:v>7.9878199999999993</c:v>
                </c:pt>
                <c:pt idx="18087">
                  <c:v>7.9878199999999993</c:v>
                </c:pt>
                <c:pt idx="18088">
                  <c:v>7.9878199999999993</c:v>
                </c:pt>
                <c:pt idx="18089">
                  <c:v>7.9878199999999993</c:v>
                </c:pt>
                <c:pt idx="18090">
                  <c:v>7.9847439999999992</c:v>
                </c:pt>
                <c:pt idx="18091">
                  <c:v>7.9878199999999993</c:v>
                </c:pt>
                <c:pt idx="18092">
                  <c:v>7.9908950000000001</c:v>
                </c:pt>
                <c:pt idx="18093">
                  <c:v>7.9908950000000001</c:v>
                </c:pt>
                <c:pt idx="18094">
                  <c:v>7.9908950000000001</c:v>
                </c:pt>
                <c:pt idx="18095">
                  <c:v>7.9908950000000001</c:v>
                </c:pt>
                <c:pt idx="18096">
                  <c:v>7.9939719999999994</c:v>
                </c:pt>
                <c:pt idx="18097">
                  <c:v>7.9939719999999994</c:v>
                </c:pt>
                <c:pt idx="18098">
                  <c:v>7.9908950000000001</c:v>
                </c:pt>
                <c:pt idx="18099">
                  <c:v>7.9908950000000001</c:v>
                </c:pt>
                <c:pt idx="18100">
                  <c:v>7.9939719999999994</c:v>
                </c:pt>
                <c:pt idx="18101">
                  <c:v>7.9970470000000002</c:v>
                </c:pt>
                <c:pt idx="18102">
                  <c:v>7.9970470000000002</c:v>
                </c:pt>
                <c:pt idx="18103">
                  <c:v>8.0001230000000003</c:v>
                </c:pt>
                <c:pt idx="18104">
                  <c:v>7.9970470000000002</c:v>
                </c:pt>
                <c:pt idx="18105">
                  <c:v>8.0001230000000003</c:v>
                </c:pt>
                <c:pt idx="18106">
                  <c:v>8.0001230000000003</c:v>
                </c:pt>
                <c:pt idx="18107">
                  <c:v>8.0001230000000003</c:v>
                </c:pt>
                <c:pt idx="18108">
                  <c:v>8.0001230000000003</c:v>
                </c:pt>
                <c:pt idx="18109">
                  <c:v>8.0001230000000003</c:v>
                </c:pt>
                <c:pt idx="18110">
                  <c:v>8.0001230000000003</c:v>
                </c:pt>
                <c:pt idx="18111">
                  <c:v>8.0031990000000004</c:v>
                </c:pt>
                <c:pt idx="18112">
                  <c:v>8.0031990000000004</c:v>
                </c:pt>
                <c:pt idx="18113">
                  <c:v>8.0031990000000004</c:v>
                </c:pt>
                <c:pt idx="18114">
                  <c:v>8.0062739999999994</c:v>
                </c:pt>
                <c:pt idx="18115">
                  <c:v>8.0093510000000006</c:v>
                </c:pt>
                <c:pt idx="18116">
                  <c:v>8.0093510000000006</c:v>
                </c:pt>
                <c:pt idx="18117">
                  <c:v>8.0093510000000006</c:v>
                </c:pt>
                <c:pt idx="18118">
                  <c:v>8.0124259999999996</c:v>
                </c:pt>
                <c:pt idx="18119">
                  <c:v>8.0155019999999997</c:v>
                </c:pt>
                <c:pt idx="18120">
                  <c:v>8.0124259999999996</c:v>
                </c:pt>
                <c:pt idx="18121">
                  <c:v>8.0093510000000006</c:v>
                </c:pt>
                <c:pt idx="18122">
                  <c:v>8.0124259999999996</c:v>
                </c:pt>
                <c:pt idx="18123">
                  <c:v>8.0124259999999996</c:v>
                </c:pt>
                <c:pt idx="18124">
                  <c:v>8.0124259999999996</c:v>
                </c:pt>
                <c:pt idx="18125">
                  <c:v>8.0124259999999996</c:v>
                </c:pt>
                <c:pt idx="18126">
                  <c:v>8.0155019999999997</c:v>
                </c:pt>
                <c:pt idx="18127">
                  <c:v>8.0155019999999997</c:v>
                </c:pt>
                <c:pt idx="18128">
                  <c:v>8.0155019999999997</c:v>
                </c:pt>
                <c:pt idx="18129">
                  <c:v>8.0185779999999998</c:v>
                </c:pt>
                <c:pt idx="18130">
                  <c:v>8.0216529999999988</c:v>
                </c:pt>
                <c:pt idx="18131">
                  <c:v>8.0247299999999999</c:v>
                </c:pt>
                <c:pt idx="18132">
                  <c:v>8.0216529999999988</c:v>
                </c:pt>
                <c:pt idx="18133">
                  <c:v>8.0247299999999999</c:v>
                </c:pt>
                <c:pt idx="18134">
                  <c:v>8.027804999999999</c:v>
                </c:pt>
                <c:pt idx="18135">
                  <c:v>8.030880999999999</c:v>
                </c:pt>
                <c:pt idx="18136">
                  <c:v>8.030880999999999</c:v>
                </c:pt>
                <c:pt idx="18137">
                  <c:v>8.030880999999999</c:v>
                </c:pt>
                <c:pt idx="18138">
                  <c:v>8.0339569999999991</c:v>
                </c:pt>
                <c:pt idx="18139">
                  <c:v>8.037032</c:v>
                </c:pt>
                <c:pt idx="18140">
                  <c:v>8.0401089999999993</c:v>
                </c:pt>
                <c:pt idx="18141">
                  <c:v>8.0431840000000001</c:v>
                </c:pt>
                <c:pt idx="18142">
                  <c:v>8.0462600000000002</c:v>
                </c:pt>
                <c:pt idx="18143">
                  <c:v>8.0431840000000001</c:v>
                </c:pt>
                <c:pt idx="18144">
                  <c:v>8.0431840000000001</c:v>
                </c:pt>
                <c:pt idx="18145">
                  <c:v>8.0462600000000002</c:v>
                </c:pt>
                <c:pt idx="18146">
                  <c:v>8.0493360000000003</c:v>
                </c:pt>
                <c:pt idx="18147">
                  <c:v>8.0524109999999993</c:v>
                </c:pt>
                <c:pt idx="18148">
                  <c:v>8.0554880000000004</c:v>
                </c:pt>
                <c:pt idx="18149">
                  <c:v>8.0585629999999995</c:v>
                </c:pt>
                <c:pt idx="18150">
                  <c:v>8.0585629999999995</c:v>
                </c:pt>
                <c:pt idx="18151">
                  <c:v>8.0616389999999996</c:v>
                </c:pt>
                <c:pt idx="18152">
                  <c:v>8.0647140000000004</c:v>
                </c:pt>
                <c:pt idx="18153">
                  <c:v>8.0647140000000004</c:v>
                </c:pt>
                <c:pt idx="18154">
                  <c:v>8.0647140000000004</c:v>
                </c:pt>
                <c:pt idx="18155">
                  <c:v>8.0647140000000004</c:v>
                </c:pt>
                <c:pt idx="18156">
                  <c:v>8.0677900000000005</c:v>
                </c:pt>
                <c:pt idx="18157">
                  <c:v>8.0677900000000005</c:v>
                </c:pt>
                <c:pt idx="18158">
                  <c:v>8.0677900000000005</c:v>
                </c:pt>
                <c:pt idx="18159">
                  <c:v>8.0647140000000004</c:v>
                </c:pt>
                <c:pt idx="18160">
                  <c:v>8.0677900000000005</c:v>
                </c:pt>
                <c:pt idx="18161">
                  <c:v>8.0677900000000005</c:v>
                </c:pt>
                <c:pt idx="18162">
                  <c:v>8.0677900000000005</c:v>
                </c:pt>
                <c:pt idx="18163">
                  <c:v>8.0708669999999998</c:v>
                </c:pt>
                <c:pt idx="18164">
                  <c:v>8.0739419999999988</c:v>
                </c:pt>
                <c:pt idx="18165">
                  <c:v>8.0739419999999988</c:v>
                </c:pt>
                <c:pt idx="18166">
                  <c:v>8.0770179999999989</c:v>
                </c:pt>
                <c:pt idx="18167">
                  <c:v>8.0770179999999989</c:v>
                </c:pt>
                <c:pt idx="18168">
                  <c:v>8.0800929999999997</c:v>
                </c:pt>
                <c:pt idx="18169">
                  <c:v>8.0770179999999989</c:v>
                </c:pt>
                <c:pt idx="18170">
                  <c:v>8.0770179999999989</c:v>
                </c:pt>
                <c:pt idx="18171">
                  <c:v>8.0800929999999997</c:v>
                </c:pt>
                <c:pt idx="18172">
                  <c:v>8.0800929999999997</c:v>
                </c:pt>
                <c:pt idx="18173">
                  <c:v>8.0831689999999998</c:v>
                </c:pt>
                <c:pt idx="18174">
                  <c:v>8.0831689999999998</c:v>
                </c:pt>
                <c:pt idx="18175">
                  <c:v>8.0862449999999999</c:v>
                </c:pt>
                <c:pt idx="18176">
                  <c:v>8.089321</c:v>
                </c:pt>
                <c:pt idx="18177">
                  <c:v>8.0862449999999999</c:v>
                </c:pt>
                <c:pt idx="18178">
                  <c:v>8.0862449999999999</c:v>
                </c:pt>
                <c:pt idx="18179">
                  <c:v>8.0862449999999999</c:v>
                </c:pt>
                <c:pt idx="18180">
                  <c:v>8.0831689999999998</c:v>
                </c:pt>
                <c:pt idx="18181">
                  <c:v>8.0800929999999997</c:v>
                </c:pt>
                <c:pt idx="18182">
                  <c:v>8.0800929999999997</c:v>
                </c:pt>
                <c:pt idx="18183">
                  <c:v>8.0800929999999997</c:v>
                </c:pt>
                <c:pt idx="18184">
                  <c:v>8.0800929999999997</c:v>
                </c:pt>
                <c:pt idx="18185">
                  <c:v>8.0800929999999997</c:v>
                </c:pt>
                <c:pt idx="18186">
                  <c:v>8.0831689999999998</c:v>
                </c:pt>
                <c:pt idx="18187">
                  <c:v>8.0862449999999999</c:v>
                </c:pt>
                <c:pt idx="18188">
                  <c:v>8.089321</c:v>
                </c:pt>
                <c:pt idx="18189">
                  <c:v>8.0862449999999999</c:v>
                </c:pt>
                <c:pt idx="18190">
                  <c:v>8.0862449999999999</c:v>
                </c:pt>
                <c:pt idx="18191">
                  <c:v>8.0862449999999999</c:v>
                </c:pt>
                <c:pt idx="18192">
                  <c:v>8.0831689999999998</c:v>
                </c:pt>
                <c:pt idx="18193">
                  <c:v>8.0800929999999997</c:v>
                </c:pt>
                <c:pt idx="18194">
                  <c:v>8.0831689999999998</c:v>
                </c:pt>
                <c:pt idx="18195">
                  <c:v>8.0862449999999999</c:v>
                </c:pt>
                <c:pt idx="18196">
                  <c:v>8.0862449999999999</c:v>
                </c:pt>
                <c:pt idx="18197">
                  <c:v>8.089321</c:v>
                </c:pt>
                <c:pt idx="18198">
                  <c:v>8.0923970000000001</c:v>
                </c:pt>
                <c:pt idx="18199">
                  <c:v>8.0954719999999991</c:v>
                </c:pt>
                <c:pt idx="18200">
                  <c:v>8.0954719999999991</c:v>
                </c:pt>
                <c:pt idx="18201">
                  <c:v>8.0985479999999992</c:v>
                </c:pt>
                <c:pt idx="18202">
                  <c:v>8.0985479999999992</c:v>
                </c:pt>
                <c:pt idx="18203">
                  <c:v>8.1016239999999993</c:v>
                </c:pt>
                <c:pt idx="18204">
                  <c:v>8.0985479999999992</c:v>
                </c:pt>
                <c:pt idx="18205">
                  <c:v>8.0985479999999992</c:v>
                </c:pt>
                <c:pt idx="18206">
                  <c:v>8.1016239999999993</c:v>
                </c:pt>
                <c:pt idx="18207">
                  <c:v>8.1016239999999993</c:v>
                </c:pt>
                <c:pt idx="18208">
                  <c:v>8.1016239999999993</c:v>
                </c:pt>
                <c:pt idx="18209">
                  <c:v>8.1016239999999993</c:v>
                </c:pt>
                <c:pt idx="18210">
                  <c:v>8.1016239999999993</c:v>
                </c:pt>
                <c:pt idx="18211">
                  <c:v>8.1046999999999993</c:v>
                </c:pt>
                <c:pt idx="18212">
                  <c:v>8.1077759999999994</c:v>
                </c:pt>
                <c:pt idx="18213">
                  <c:v>8.1077759999999994</c:v>
                </c:pt>
                <c:pt idx="18214">
                  <c:v>8.1108510000000003</c:v>
                </c:pt>
                <c:pt idx="18215">
                  <c:v>8.1108510000000003</c:v>
                </c:pt>
                <c:pt idx="18216">
                  <c:v>8.1139270000000003</c:v>
                </c:pt>
                <c:pt idx="18217">
                  <c:v>8.1170030000000004</c:v>
                </c:pt>
                <c:pt idx="18218">
                  <c:v>8.1170030000000004</c:v>
                </c:pt>
                <c:pt idx="18219">
                  <c:v>8.1170030000000004</c:v>
                </c:pt>
                <c:pt idx="18220">
                  <c:v>8.1170030000000004</c:v>
                </c:pt>
                <c:pt idx="18221">
                  <c:v>8.1170030000000004</c:v>
                </c:pt>
                <c:pt idx="18222">
                  <c:v>8.1200790000000005</c:v>
                </c:pt>
                <c:pt idx="18223">
                  <c:v>8.1231550000000006</c:v>
                </c:pt>
                <c:pt idx="18224">
                  <c:v>8.1231550000000006</c:v>
                </c:pt>
                <c:pt idx="18225">
                  <c:v>8.1262299999999996</c:v>
                </c:pt>
                <c:pt idx="18226">
                  <c:v>8.1231550000000006</c:v>
                </c:pt>
                <c:pt idx="18227">
                  <c:v>8.1231550000000006</c:v>
                </c:pt>
                <c:pt idx="18228">
                  <c:v>8.1231550000000006</c:v>
                </c:pt>
                <c:pt idx="18229">
                  <c:v>8.1262299999999996</c:v>
                </c:pt>
                <c:pt idx="18230">
                  <c:v>8.1262299999999996</c:v>
                </c:pt>
                <c:pt idx="18231">
                  <c:v>8.1293059999999997</c:v>
                </c:pt>
                <c:pt idx="18232">
                  <c:v>8.1293059999999997</c:v>
                </c:pt>
                <c:pt idx="18233">
                  <c:v>8.1293059999999997</c:v>
                </c:pt>
                <c:pt idx="18234">
                  <c:v>8.1262299999999996</c:v>
                </c:pt>
                <c:pt idx="18235">
                  <c:v>8.1262299999999996</c:v>
                </c:pt>
                <c:pt idx="18236">
                  <c:v>8.1293059999999997</c:v>
                </c:pt>
                <c:pt idx="18237">
                  <c:v>8.1323810000000005</c:v>
                </c:pt>
                <c:pt idx="18238">
                  <c:v>8.1323810000000005</c:v>
                </c:pt>
                <c:pt idx="18239">
                  <c:v>8.1354579999999999</c:v>
                </c:pt>
                <c:pt idx="18240">
                  <c:v>8.1385339999999999</c:v>
                </c:pt>
                <c:pt idx="18241">
                  <c:v>8.1385339999999999</c:v>
                </c:pt>
                <c:pt idx="18242">
                  <c:v>8.141608999999999</c:v>
                </c:pt>
                <c:pt idx="18243">
                  <c:v>8.1446849999999991</c:v>
                </c:pt>
                <c:pt idx="18244">
                  <c:v>8.1477599999999999</c:v>
                </c:pt>
                <c:pt idx="18245">
                  <c:v>8.1477599999999999</c:v>
                </c:pt>
                <c:pt idx="18246">
                  <c:v>8.1477599999999999</c:v>
                </c:pt>
                <c:pt idx="18247">
                  <c:v>8.1508369999999992</c:v>
                </c:pt>
                <c:pt idx="18248">
                  <c:v>8.1508369999999992</c:v>
                </c:pt>
                <c:pt idx="18249">
                  <c:v>8.1508369999999992</c:v>
                </c:pt>
                <c:pt idx="18250">
                  <c:v>8.1539129999999993</c:v>
                </c:pt>
                <c:pt idx="18251">
                  <c:v>8.1539129999999993</c:v>
                </c:pt>
                <c:pt idx="18252">
                  <c:v>8.1569880000000001</c:v>
                </c:pt>
                <c:pt idx="18253">
                  <c:v>8.1600640000000002</c:v>
                </c:pt>
                <c:pt idx="18254">
                  <c:v>8.1631389999999993</c:v>
                </c:pt>
                <c:pt idx="18255">
                  <c:v>8.1662160000000004</c:v>
                </c:pt>
                <c:pt idx="18256">
                  <c:v>8.1662160000000004</c:v>
                </c:pt>
                <c:pt idx="18257">
                  <c:v>8.1662160000000004</c:v>
                </c:pt>
                <c:pt idx="18258">
                  <c:v>8.1662160000000004</c:v>
                </c:pt>
                <c:pt idx="18259">
                  <c:v>8.1692920000000004</c:v>
                </c:pt>
                <c:pt idx="18260">
                  <c:v>8.1692920000000004</c:v>
                </c:pt>
                <c:pt idx="18261">
                  <c:v>8.1692920000000004</c:v>
                </c:pt>
                <c:pt idx="18262">
                  <c:v>8.1723669999999995</c:v>
                </c:pt>
                <c:pt idx="18263">
                  <c:v>8.1754429999999996</c:v>
                </c:pt>
                <c:pt idx="18264">
                  <c:v>8.1785180000000004</c:v>
                </c:pt>
                <c:pt idx="18265">
                  <c:v>8.1785180000000004</c:v>
                </c:pt>
                <c:pt idx="18266">
                  <c:v>8.1785180000000004</c:v>
                </c:pt>
                <c:pt idx="18267">
                  <c:v>8.1815949999999997</c:v>
                </c:pt>
                <c:pt idx="18268">
                  <c:v>8.1815949999999997</c:v>
                </c:pt>
                <c:pt idx="18269">
                  <c:v>8.1846700000000006</c:v>
                </c:pt>
                <c:pt idx="18270">
                  <c:v>8.1877459999999989</c:v>
                </c:pt>
                <c:pt idx="18271">
                  <c:v>8.1908219999999989</c:v>
                </c:pt>
                <c:pt idx="18272">
                  <c:v>8.1938969999999998</c:v>
                </c:pt>
                <c:pt idx="18273">
                  <c:v>8.1969739999999991</c:v>
                </c:pt>
                <c:pt idx="18274">
                  <c:v>8.2000489999999999</c:v>
                </c:pt>
                <c:pt idx="18275">
                  <c:v>8.2000489999999999</c:v>
                </c:pt>
                <c:pt idx="18276">
                  <c:v>8.2000489999999999</c:v>
                </c:pt>
                <c:pt idx="18277">
                  <c:v>8.203125</c:v>
                </c:pt>
                <c:pt idx="18278">
                  <c:v>8.203125</c:v>
                </c:pt>
                <c:pt idx="18279">
                  <c:v>8.203125</c:v>
                </c:pt>
                <c:pt idx="18280">
                  <c:v>8.2062010000000001</c:v>
                </c:pt>
                <c:pt idx="18281">
                  <c:v>8.2092759999999991</c:v>
                </c:pt>
                <c:pt idx="18282">
                  <c:v>8.2123530000000002</c:v>
                </c:pt>
                <c:pt idx="18283">
                  <c:v>8.2154279999999993</c:v>
                </c:pt>
                <c:pt idx="18284">
                  <c:v>8.2185039999999994</c:v>
                </c:pt>
                <c:pt idx="18285">
                  <c:v>8.2215799999999994</c:v>
                </c:pt>
                <c:pt idx="18286">
                  <c:v>8.2246550000000003</c:v>
                </c:pt>
                <c:pt idx="18287">
                  <c:v>8.2246550000000003</c:v>
                </c:pt>
                <c:pt idx="18288">
                  <c:v>8.2246550000000003</c:v>
                </c:pt>
                <c:pt idx="18289">
                  <c:v>8.2277319999999996</c:v>
                </c:pt>
                <c:pt idx="18290">
                  <c:v>8.2277319999999996</c:v>
                </c:pt>
                <c:pt idx="18291">
                  <c:v>8.2277319999999996</c:v>
                </c:pt>
                <c:pt idx="18292">
                  <c:v>8.2308059999999994</c:v>
                </c:pt>
                <c:pt idx="18293">
                  <c:v>8.2338830000000005</c:v>
                </c:pt>
                <c:pt idx="18294">
                  <c:v>8.2369589999999988</c:v>
                </c:pt>
                <c:pt idx="18295">
                  <c:v>8.2338830000000005</c:v>
                </c:pt>
                <c:pt idx="18296">
                  <c:v>8.2338830000000005</c:v>
                </c:pt>
                <c:pt idx="18297">
                  <c:v>8.2369589999999988</c:v>
                </c:pt>
                <c:pt idx="18298">
                  <c:v>8.2369589999999988</c:v>
                </c:pt>
                <c:pt idx="18299">
                  <c:v>8.2369589999999988</c:v>
                </c:pt>
                <c:pt idx="18300">
                  <c:v>8.2369589999999988</c:v>
                </c:pt>
                <c:pt idx="18301">
                  <c:v>8.2400339999999996</c:v>
                </c:pt>
                <c:pt idx="18302">
                  <c:v>8.243110999999999</c:v>
                </c:pt>
                <c:pt idx="18303">
                  <c:v>8.2461850000000005</c:v>
                </c:pt>
                <c:pt idx="18304">
                  <c:v>8.2461850000000005</c:v>
                </c:pt>
                <c:pt idx="18305">
                  <c:v>8.2461850000000005</c:v>
                </c:pt>
                <c:pt idx="18306">
                  <c:v>8.2461850000000005</c:v>
                </c:pt>
                <c:pt idx="18307">
                  <c:v>8.243110999999999</c:v>
                </c:pt>
                <c:pt idx="18308">
                  <c:v>8.2492619999999999</c:v>
                </c:pt>
                <c:pt idx="18309">
                  <c:v>8.255412999999999</c:v>
                </c:pt>
                <c:pt idx="18310">
                  <c:v>8.255412999999999</c:v>
                </c:pt>
                <c:pt idx="18311">
                  <c:v>8.2584900000000001</c:v>
                </c:pt>
                <c:pt idx="18312">
                  <c:v>8.2584900000000001</c:v>
                </c:pt>
                <c:pt idx="18313">
                  <c:v>8.2646409999999992</c:v>
                </c:pt>
                <c:pt idx="18314">
                  <c:v>8.2677160000000001</c:v>
                </c:pt>
                <c:pt idx="18315">
                  <c:v>8.2707920000000001</c:v>
                </c:pt>
                <c:pt idx="18316">
                  <c:v>8.2738689999999995</c:v>
                </c:pt>
                <c:pt idx="18317">
                  <c:v>8.2707920000000001</c:v>
                </c:pt>
                <c:pt idx="18318">
                  <c:v>8.2646409999999992</c:v>
                </c:pt>
                <c:pt idx="18319">
                  <c:v>8.2523369999999989</c:v>
                </c:pt>
                <c:pt idx="18320">
                  <c:v>8.2369589999999988</c:v>
                </c:pt>
                <c:pt idx="18321">
                  <c:v>8.2308059999999994</c:v>
                </c:pt>
                <c:pt idx="18322">
                  <c:v>8.2308059999999994</c:v>
                </c:pt>
                <c:pt idx="18323">
                  <c:v>8.2338830000000005</c:v>
                </c:pt>
                <c:pt idx="18324">
                  <c:v>8.243110999999999</c:v>
                </c:pt>
                <c:pt idx="18325">
                  <c:v>8.2523369999999989</c:v>
                </c:pt>
                <c:pt idx="18326">
                  <c:v>8.2646409999999992</c:v>
                </c:pt>
                <c:pt idx="18327">
                  <c:v>8.2769429999999993</c:v>
                </c:pt>
                <c:pt idx="18328">
                  <c:v>8.2923220000000004</c:v>
                </c:pt>
                <c:pt idx="18329">
                  <c:v>8.2984749999999998</c:v>
                </c:pt>
                <c:pt idx="18330">
                  <c:v>8.3077009999999998</c:v>
                </c:pt>
                <c:pt idx="18331">
                  <c:v>8.3107779999999991</c:v>
                </c:pt>
                <c:pt idx="18332">
                  <c:v>8.3077009999999998</c:v>
                </c:pt>
                <c:pt idx="18333">
                  <c:v>8.2923220000000004</c:v>
                </c:pt>
                <c:pt idx="18334">
                  <c:v>8.2738689999999995</c:v>
                </c:pt>
                <c:pt idx="18335">
                  <c:v>8.2615639999999999</c:v>
                </c:pt>
                <c:pt idx="18336">
                  <c:v>8.255412999999999</c:v>
                </c:pt>
                <c:pt idx="18337">
                  <c:v>8.2523369999999989</c:v>
                </c:pt>
                <c:pt idx="18338">
                  <c:v>8.255412999999999</c:v>
                </c:pt>
                <c:pt idx="18339">
                  <c:v>8.2615639999999999</c:v>
                </c:pt>
                <c:pt idx="18340">
                  <c:v>8.2738689999999995</c:v>
                </c:pt>
                <c:pt idx="18341">
                  <c:v>8.2892479999999988</c:v>
                </c:pt>
                <c:pt idx="18342">
                  <c:v>8.304625999999999</c:v>
                </c:pt>
                <c:pt idx="18343">
                  <c:v>8.3200050000000001</c:v>
                </c:pt>
                <c:pt idx="18344">
                  <c:v>8.3292330000000003</c:v>
                </c:pt>
                <c:pt idx="18345">
                  <c:v>8.3353839999999995</c:v>
                </c:pt>
                <c:pt idx="18346">
                  <c:v>8.3384590000000003</c:v>
                </c:pt>
                <c:pt idx="18347">
                  <c:v>8.3292330000000003</c:v>
                </c:pt>
                <c:pt idx="18348">
                  <c:v>8.3138539999999992</c:v>
                </c:pt>
                <c:pt idx="18349">
                  <c:v>8.3015499999999989</c:v>
                </c:pt>
                <c:pt idx="18350">
                  <c:v>8.2923220000000004</c:v>
                </c:pt>
                <c:pt idx="18351">
                  <c:v>8.2861709999999995</c:v>
                </c:pt>
                <c:pt idx="18352">
                  <c:v>8.2800200000000004</c:v>
                </c:pt>
                <c:pt idx="18353">
                  <c:v>8.2861709999999995</c:v>
                </c:pt>
                <c:pt idx="18354">
                  <c:v>8.3015499999999989</c:v>
                </c:pt>
                <c:pt idx="18355">
                  <c:v>8.316929</c:v>
                </c:pt>
                <c:pt idx="18356">
                  <c:v>8.3261570000000003</c:v>
                </c:pt>
                <c:pt idx="18357">
                  <c:v>8.3323079999999994</c:v>
                </c:pt>
                <c:pt idx="18358">
                  <c:v>8.3384590000000003</c:v>
                </c:pt>
                <c:pt idx="18359">
                  <c:v>8.3415359999999996</c:v>
                </c:pt>
                <c:pt idx="18360">
                  <c:v>8.3446110000000004</c:v>
                </c:pt>
                <c:pt idx="18361">
                  <c:v>8.3415359999999996</c:v>
                </c:pt>
                <c:pt idx="18362">
                  <c:v>8.3384590000000003</c:v>
                </c:pt>
                <c:pt idx="18363">
                  <c:v>8.3353839999999995</c:v>
                </c:pt>
                <c:pt idx="18364">
                  <c:v>8.3292330000000003</c:v>
                </c:pt>
                <c:pt idx="18365">
                  <c:v>8.3261570000000003</c:v>
                </c:pt>
                <c:pt idx="18366">
                  <c:v>8.3261570000000003</c:v>
                </c:pt>
                <c:pt idx="18367">
                  <c:v>8.3261570000000003</c:v>
                </c:pt>
                <c:pt idx="18368">
                  <c:v>8.3323079999999994</c:v>
                </c:pt>
                <c:pt idx="18369">
                  <c:v>8.3446110000000004</c:v>
                </c:pt>
                <c:pt idx="18370">
                  <c:v>8.3507629999999988</c:v>
                </c:pt>
                <c:pt idx="18371">
                  <c:v>8.3507629999999988</c:v>
                </c:pt>
                <c:pt idx="18372">
                  <c:v>8.3507629999999988</c:v>
                </c:pt>
                <c:pt idx="18373">
                  <c:v>8.3538379999999997</c:v>
                </c:pt>
                <c:pt idx="18374">
                  <c:v>8.3507629999999988</c:v>
                </c:pt>
                <c:pt idx="18375">
                  <c:v>8.3446110000000004</c:v>
                </c:pt>
                <c:pt idx="18376">
                  <c:v>8.3415359999999996</c:v>
                </c:pt>
                <c:pt idx="18377">
                  <c:v>8.3384590000000003</c:v>
                </c:pt>
                <c:pt idx="18378">
                  <c:v>8.3353839999999995</c:v>
                </c:pt>
                <c:pt idx="18379">
                  <c:v>8.3384590000000003</c:v>
                </c:pt>
                <c:pt idx="18380">
                  <c:v>8.3446110000000004</c:v>
                </c:pt>
                <c:pt idx="18381">
                  <c:v>8.3507629999999988</c:v>
                </c:pt>
                <c:pt idx="18382">
                  <c:v>8.356914999999999</c:v>
                </c:pt>
                <c:pt idx="18383">
                  <c:v>8.3599899999999998</c:v>
                </c:pt>
                <c:pt idx="18384">
                  <c:v>8.366142</c:v>
                </c:pt>
                <c:pt idx="18385">
                  <c:v>8.369216999999999</c:v>
                </c:pt>
                <c:pt idx="18386">
                  <c:v>8.369216999999999</c:v>
                </c:pt>
                <c:pt idx="18387">
                  <c:v>8.366142</c:v>
                </c:pt>
                <c:pt idx="18388">
                  <c:v>8.3630659999999999</c:v>
                </c:pt>
                <c:pt idx="18389">
                  <c:v>8.356914999999999</c:v>
                </c:pt>
                <c:pt idx="18390">
                  <c:v>8.3507629999999988</c:v>
                </c:pt>
                <c:pt idx="18391">
                  <c:v>8.3476870000000005</c:v>
                </c:pt>
                <c:pt idx="18392">
                  <c:v>8.3507629999999988</c:v>
                </c:pt>
                <c:pt idx="18393">
                  <c:v>8.3538379999999997</c:v>
                </c:pt>
                <c:pt idx="18394">
                  <c:v>8.3538379999999997</c:v>
                </c:pt>
                <c:pt idx="18395">
                  <c:v>8.356914999999999</c:v>
                </c:pt>
                <c:pt idx="18396">
                  <c:v>8.356914999999999</c:v>
                </c:pt>
                <c:pt idx="18397">
                  <c:v>8.3599899999999998</c:v>
                </c:pt>
                <c:pt idx="18398">
                  <c:v>8.3630659999999999</c:v>
                </c:pt>
                <c:pt idx="18399">
                  <c:v>8.366142</c:v>
                </c:pt>
                <c:pt idx="18400">
                  <c:v>8.369216999999999</c:v>
                </c:pt>
                <c:pt idx="18401">
                  <c:v>8.366142</c:v>
                </c:pt>
                <c:pt idx="18402">
                  <c:v>8.366142</c:v>
                </c:pt>
                <c:pt idx="18403">
                  <c:v>8.366142</c:v>
                </c:pt>
                <c:pt idx="18404">
                  <c:v>8.3630659999999999</c:v>
                </c:pt>
                <c:pt idx="18405">
                  <c:v>8.3599899999999998</c:v>
                </c:pt>
                <c:pt idx="18406">
                  <c:v>8.3599899999999998</c:v>
                </c:pt>
                <c:pt idx="18407">
                  <c:v>8.3599899999999998</c:v>
                </c:pt>
                <c:pt idx="18408">
                  <c:v>8.3599899999999998</c:v>
                </c:pt>
                <c:pt idx="18409">
                  <c:v>8.3630659999999999</c:v>
                </c:pt>
                <c:pt idx="18410">
                  <c:v>8.366142</c:v>
                </c:pt>
                <c:pt idx="18411">
                  <c:v>8.3722929999999991</c:v>
                </c:pt>
                <c:pt idx="18412">
                  <c:v>8.3753689999999992</c:v>
                </c:pt>
                <c:pt idx="18413">
                  <c:v>8.3784449999999993</c:v>
                </c:pt>
                <c:pt idx="18414">
                  <c:v>8.3784449999999993</c:v>
                </c:pt>
                <c:pt idx="18415">
                  <c:v>8.3815209999999993</c:v>
                </c:pt>
                <c:pt idx="18416">
                  <c:v>8.3784449999999993</c:v>
                </c:pt>
                <c:pt idx="18417">
                  <c:v>8.3784449999999993</c:v>
                </c:pt>
                <c:pt idx="18418">
                  <c:v>8.3784449999999993</c:v>
                </c:pt>
                <c:pt idx="18419">
                  <c:v>8.3753689999999992</c:v>
                </c:pt>
                <c:pt idx="18420">
                  <c:v>8.3722929999999991</c:v>
                </c:pt>
                <c:pt idx="18421">
                  <c:v>8.3753689999999992</c:v>
                </c:pt>
                <c:pt idx="18422">
                  <c:v>8.3753689999999992</c:v>
                </c:pt>
                <c:pt idx="18423">
                  <c:v>8.3815209999999993</c:v>
                </c:pt>
                <c:pt idx="18424">
                  <c:v>8.3845960000000002</c:v>
                </c:pt>
                <c:pt idx="18425">
                  <c:v>8.3876720000000002</c:v>
                </c:pt>
                <c:pt idx="18426">
                  <c:v>8.3938240000000004</c:v>
                </c:pt>
                <c:pt idx="18427">
                  <c:v>8.3969000000000005</c:v>
                </c:pt>
                <c:pt idx="18428">
                  <c:v>8.3999749999999995</c:v>
                </c:pt>
                <c:pt idx="18429">
                  <c:v>8.3969000000000005</c:v>
                </c:pt>
                <c:pt idx="18430">
                  <c:v>8.3999749999999995</c:v>
                </c:pt>
                <c:pt idx="18431">
                  <c:v>8.3999749999999995</c:v>
                </c:pt>
                <c:pt idx="18432">
                  <c:v>8.3999749999999995</c:v>
                </c:pt>
                <c:pt idx="18433">
                  <c:v>8.4030509999999996</c:v>
                </c:pt>
                <c:pt idx="18434">
                  <c:v>8.3999749999999995</c:v>
                </c:pt>
                <c:pt idx="18435">
                  <c:v>8.3969000000000005</c:v>
                </c:pt>
                <c:pt idx="18436">
                  <c:v>8.3969000000000005</c:v>
                </c:pt>
                <c:pt idx="18437">
                  <c:v>8.3999749999999995</c:v>
                </c:pt>
                <c:pt idx="18438">
                  <c:v>8.4030509999999996</c:v>
                </c:pt>
                <c:pt idx="18439">
                  <c:v>8.4030509999999996</c:v>
                </c:pt>
                <c:pt idx="18440">
                  <c:v>8.4030509999999996</c:v>
                </c:pt>
                <c:pt idx="18441">
                  <c:v>8.4092029999999998</c:v>
                </c:pt>
                <c:pt idx="18442">
                  <c:v>8.4092029999999998</c:v>
                </c:pt>
                <c:pt idx="18443">
                  <c:v>8.4092029999999998</c:v>
                </c:pt>
                <c:pt idx="18444">
                  <c:v>8.4092029999999998</c:v>
                </c:pt>
                <c:pt idx="18445">
                  <c:v>8.4122789999999998</c:v>
                </c:pt>
                <c:pt idx="18446">
                  <c:v>8.4153539999999989</c:v>
                </c:pt>
                <c:pt idx="18447">
                  <c:v>8.418429999999999</c:v>
                </c:pt>
                <c:pt idx="18448">
                  <c:v>8.421505999999999</c:v>
                </c:pt>
                <c:pt idx="18449">
                  <c:v>8.4245819999999991</c:v>
                </c:pt>
                <c:pt idx="18450">
                  <c:v>8.4276579999999992</c:v>
                </c:pt>
                <c:pt idx="18451">
                  <c:v>8.4276579999999992</c:v>
                </c:pt>
                <c:pt idx="18452">
                  <c:v>8.4276579999999992</c:v>
                </c:pt>
                <c:pt idx="18453">
                  <c:v>8.4276579999999992</c:v>
                </c:pt>
                <c:pt idx="18454">
                  <c:v>8.4276579999999992</c:v>
                </c:pt>
                <c:pt idx="18455">
                  <c:v>8.4276579999999992</c:v>
                </c:pt>
                <c:pt idx="18456">
                  <c:v>8.430733</c:v>
                </c:pt>
                <c:pt idx="18457">
                  <c:v>8.430733</c:v>
                </c:pt>
                <c:pt idx="18458">
                  <c:v>8.4338090000000001</c:v>
                </c:pt>
                <c:pt idx="18459">
                  <c:v>8.4338090000000001</c:v>
                </c:pt>
                <c:pt idx="18460">
                  <c:v>8.4368850000000002</c:v>
                </c:pt>
                <c:pt idx="18461">
                  <c:v>8.4399610000000003</c:v>
                </c:pt>
                <c:pt idx="18462">
                  <c:v>8.4399610000000003</c:v>
                </c:pt>
                <c:pt idx="18463">
                  <c:v>8.4399610000000003</c:v>
                </c:pt>
                <c:pt idx="18464">
                  <c:v>8.4399610000000003</c:v>
                </c:pt>
                <c:pt idx="18465">
                  <c:v>8.4430370000000003</c:v>
                </c:pt>
                <c:pt idx="18466">
                  <c:v>8.4430370000000003</c:v>
                </c:pt>
                <c:pt idx="18467">
                  <c:v>8.4430370000000003</c:v>
                </c:pt>
                <c:pt idx="18468">
                  <c:v>8.4430370000000003</c:v>
                </c:pt>
                <c:pt idx="18469">
                  <c:v>8.4430370000000003</c:v>
                </c:pt>
                <c:pt idx="18470">
                  <c:v>8.4430370000000003</c:v>
                </c:pt>
                <c:pt idx="18471">
                  <c:v>8.4461119999999994</c:v>
                </c:pt>
                <c:pt idx="18472">
                  <c:v>8.4461119999999994</c:v>
                </c:pt>
                <c:pt idx="18473">
                  <c:v>8.4461119999999994</c:v>
                </c:pt>
                <c:pt idx="18474">
                  <c:v>8.4491879999999995</c:v>
                </c:pt>
                <c:pt idx="18475">
                  <c:v>8.4522639999999996</c:v>
                </c:pt>
                <c:pt idx="18476">
                  <c:v>8.4522639999999996</c:v>
                </c:pt>
                <c:pt idx="18477">
                  <c:v>8.4522639999999996</c:v>
                </c:pt>
                <c:pt idx="18478">
                  <c:v>8.4522639999999996</c:v>
                </c:pt>
                <c:pt idx="18479">
                  <c:v>8.4522639999999996</c:v>
                </c:pt>
                <c:pt idx="18480">
                  <c:v>8.4522639999999996</c:v>
                </c:pt>
                <c:pt idx="18481">
                  <c:v>8.4522639999999996</c:v>
                </c:pt>
                <c:pt idx="18482">
                  <c:v>8.4553390000000004</c:v>
                </c:pt>
                <c:pt idx="18483">
                  <c:v>8.4584159999999997</c:v>
                </c:pt>
                <c:pt idx="18484">
                  <c:v>8.4614910000000005</c:v>
                </c:pt>
                <c:pt idx="18485">
                  <c:v>8.4614910000000005</c:v>
                </c:pt>
                <c:pt idx="18486">
                  <c:v>8.4676429999999989</c:v>
                </c:pt>
                <c:pt idx="18487">
                  <c:v>8.4676429999999989</c:v>
                </c:pt>
                <c:pt idx="18488">
                  <c:v>8.4707179999999997</c:v>
                </c:pt>
                <c:pt idx="18489">
                  <c:v>8.4707179999999997</c:v>
                </c:pt>
                <c:pt idx="18490">
                  <c:v>8.4737939999999998</c:v>
                </c:pt>
                <c:pt idx="18491">
                  <c:v>8.4737939999999998</c:v>
                </c:pt>
                <c:pt idx="18492">
                  <c:v>8.4737939999999998</c:v>
                </c:pt>
                <c:pt idx="18493">
                  <c:v>8.4737939999999998</c:v>
                </c:pt>
                <c:pt idx="18494">
                  <c:v>8.4737939999999998</c:v>
                </c:pt>
                <c:pt idx="18495">
                  <c:v>8.4737939999999998</c:v>
                </c:pt>
                <c:pt idx="18496">
                  <c:v>8.4737939999999998</c:v>
                </c:pt>
                <c:pt idx="18497">
                  <c:v>8.4737939999999998</c:v>
                </c:pt>
                <c:pt idx="18498">
                  <c:v>8.4768699999999999</c:v>
                </c:pt>
                <c:pt idx="18499">
                  <c:v>8.479946</c:v>
                </c:pt>
                <c:pt idx="18500">
                  <c:v>8.4830220000000001</c:v>
                </c:pt>
                <c:pt idx="18501">
                  <c:v>8.4830220000000001</c:v>
                </c:pt>
                <c:pt idx="18502">
                  <c:v>8.4830220000000001</c:v>
                </c:pt>
                <c:pt idx="18503">
                  <c:v>8.4830220000000001</c:v>
                </c:pt>
                <c:pt idx="18504">
                  <c:v>8.4830220000000001</c:v>
                </c:pt>
                <c:pt idx="18505">
                  <c:v>8.4860969999999991</c:v>
                </c:pt>
                <c:pt idx="18506">
                  <c:v>8.4860969999999991</c:v>
                </c:pt>
                <c:pt idx="18507">
                  <c:v>8.4860969999999991</c:v>
                </c:pt>
                <c:pt idx="18508">
                  <c:v>8.4830220000000001</c:v>
                </c:pt>
                <c:pt idx="18509">
                  <c:v>8.4830220000000001</c:v>
                </c:pt>
                <c:pt idx="18510">
                  <c:v>8.4830220000000001</c:v>
                </c:pt>
                <c:pt idx="18511">
                  <c:v>8.4830220000000001</c:v>
                </c:pt>
                <c:pt idx="18512">
                  <c:v>8.4830220000000001</c:v>
                </c:pt>
                <c:pt idx="18513">
                  <c:v>8.4860969999999991</c:v>
                </c:pt>
                <c:pt idx="18514">
                  <c:v>8.4860969999999991</c:v>
                </c:pt>
                <c:pt idx="18515">
                  <c:v>8.4860969999999991</c:v>
                </c:pt>
                <c:pt idx="18516">
                  <c:v>8.4891729999999992</c:v>
                </c:pt>
                <c:pt idx="18517">
                  <c:v>8.4922489999999993</c:v>
                </c:pt>
                <c:pt idx="18518">
                  <c:v>8.4922489999999993</c:v>
                </c:pt>
                <c:pt idx="18519">
                  <c:v>8.4922489999999993</c:v>
                </c:pt>
                <c:pt idx="18520">
                  <c:v>8.4922489999999993</c:v>
                </c:pt>
                <c:pt idx="18521">
                  <c:v>8.4953249999999993</c:v>
                </c:pt>
                <c:pt idx="18522">
                  <c:v>8.4953249999999993</c:v>
                </c:pt>
                <c:pt idx="18523">
                  <c:v>8.4953249999999993</c:v>
                </c:pt>
                <c:pt idx="18524">
                  <c:v>8.4953249999999993</c:v>
                </c:pt>
                <c:pt idx="18525">
                  <c:v>8.4953249999999993</c:v>
                </c:pt>
                <c:pt idx="18526">
                  <c:v>8.4953249999999993</c:v>
                </c:pt>
                <c:pt idx="18527">
                  <c:v>8.4953249999999993</c:v>
                </c:pt>
                <c:pt idx="18528">
                  <c:v>8.4953249999999993</c:v>
                </c:pt>
                <c:pt idx="18529">
                  <c:v>8.4984009999999994</c:v>
                </c:pt>
                <c:pt idx="18530">
                  <c:v>8.5014760000000003</c:v>
                </c:pt>
                <c:pt idx="18531">
                  <c:v>8.5045520000000003</c:v>
                </c:pt>
                <c:pt idx="18532">
                  <c:v>8.5045520000000003</c:v>
                </c:pt>
                <c:pt idx="18533">
                  <c:v>8.5045520000000003</c:v>
                </c:pt>
                <c:pt idx="18534">
                  <c:v>8.5045520000000003</c:v>
                </c:pt>
                <c:pt idx="18535">
                  <c:v>8.5045520000000003</c:v>
                </c:pt>
                <c:pt idx="18536">
                  <c:v>8.5076280000000004</c:v>
                </c:pt>
                <c:pt idx="18537">
                  <c:v>8.5107040000000005</c:v>
                </c:pt>
                <c:pt idx="18538">
                  <c:v>8.5107040000000005</c:v>
                </c:pt>
                <c:pt idx="18539">
                  <c:v>8.5107040000000005</c:v>
                </c:pt>
                <c:pt idx="18540">
                  <c:v>8.5107040000000005</c:v>
                </c:pt>
                <c:pt idx="18541">
                  <c:v>8.5107040000000005</c:v>
                </c:pt>
                <c:pt idx="18542">
                  <c:v>8.5107040000000005</c:v>
                </c:pt>
                <c:pt idx="18543">
                  <c:v>8.5107040000000005</c:v>
                </c:pt>
                <c:pt idx="18544">
                  <c:v>8.5107040000000005</c:v>
                </c:pt>
                <c:pt idx="18545">
                  <c:v>8.5107040000000005</c:v>
                </c:pt>
                <c:pt idx="18546">
                  <c:v>8.5107040000000005</c:v>
                </c:pt>
                <c:pt idx="18547">
                  <c:v>8.5107040000000005</c:v>
                </c:pt>
                <c:pt idx="18548">
                  <c:v>8.5107040000000005</c:v>
                </c:pt>
                <c:pt idx="18549">
                  <c:v>8.5107040000000005</c:v>
                </c:pt>
                <c:pt idx="18550">
                  <c:v>8.5107040000000005</c:v>
                </c:pt>
                <c:pt idx="18551">
                  <c:v>8.5137800000000006</c:v>
                </c:pt>
                <c:pt idx="18552">
                  <c:v>8.5168549999999996</c:v>
                </c:pt>
                <c:pt idx="18553">
                  <c:v>8.5168549999999996</c:v>
                </c:pt>
                <c:pt idx="18554">
                  <c:v>8.5168549999999996</c:v>
                </c:pt>
                <c:pt idx="18555">
                  <c:v>8.5168549999999996</c:v>
                </c:pt>
                <c:pt idx="18556">
                  <c:v>8.5168549999999996</c:v>
                </c:pt>
                <c:pt idx="18557">
                  <c:v>8.5168549999999996</c:v>
                </c:pt>
                <c:pt idx="18558">
                  <c:v>8.5168549999999996</c:v>
                </c:pt>
                <c:pt idx="18559">
                  <c:v>8.5168549999999996</c:v>
                </c:pt>
                <c:pt idx="18560">
                  <c:v>8.5199309999999997</c:v>
                </c:pt>
                <c:pt idx="18561">
                  <c:v>8.5230060000000005</c:v>
                </c:pt>
                <c:pt idx="18562">
                  <c:v>8.5230060000000005</c:v>
                </c:pt>
                <c:pt idx="18563">
                  <c:v>8.5260829999999999</c:v>
                </c:pt>
                <c:pt idx="18564">
                  <c:v>8.5230060000000005</c:v>
                </c:pt>
                <c:pt idx="18565">
                  <c:v>8.5199309999999997</c:v>
                </c:pt>
                <c:pt idx="18566">
                  <c:v>8.5199309999999997</c:v>
                </c:pt>
                <c:pt idx="18567">
                  <c:v>8.5199309999999997</c:v>
                </c:pt>
                <c:pt idx="18568">
                  <c:v>8.5199309999999997</c:v>
                </c:pt>
                <c:pt idx="18569">
                  <c:v>8.5137800000000006</c:v>
                </c:pt>
                <c:pt idx="18570">
                  <c:v>8.5107040000000005</c:v>
                </c:pt>
                <c:pt idx="18571">
                  <c:v>8.5107040000000005</c:v>
                </c:pt>
                <c:pt idx="18572">
                  <c:v>8.5107040000000005</c:v>
                </c:pt>
                <c:pt idx="18573">
                  <c:v>8.5137800000000006</c:v>
                </c:pt>
                <c:pt idx="18574">
                  <c:v>8.5230060000000005</c:v>
                </c:pt>
                <c:pt idx="18575">
                  <c:v>8.5414619999999992</c:v>
                </c:pt>
                <c:pt idx="18576">
                  <c:v>8.5599170000000004</c:v>
                </c:pt>
                <c:pt idx="18577">
                  <c:v>8.5691430000000004</c:v>
                </c:pt>
                <c:pt idx="18578">
                  <c:v>8.5691430000000004</c:v>
                </c:pt>
                <c:pt idx="18579">
                  <c:v>8.5660679999999996</c:v>
                </c:pt>
                <c:pt idx="18580">
                  <c:v>8.5599170000000004</c:v>
                </c:pt>
                <c:pt idx="18581">
                  <c:v>8.5537639999999993</c:v>
                </c:pt>
                <c:pt idx="18582">
                  <c:v>8.5414619999999992</c:v>
                </c:pt>
                <c:pt idx="18583">
                  <c:v>8.5260829999999999</c:v>
                </c:pt>
                <c:pt idx="18584">
                  <c:v>8.5137800000000006</c:v>
                </c:pt>
                <c:pt idx="18585">
                  <c:v>8.5076280000000004</c:v>
                </c:pt>
                <c:pt idx="18586">
                  <c:v>8.5014760000000003</c:v>
                </c:pt>
                <c:pt idx="18587">
                  <c:v>8.5014760000000003</c:v>
                </c:pt>
                <c:pt idx="18588">
                  <c:v>8.5076280000000004</c:v>
                </c:pt>
                <c:pt idx="18589">
                  <c:v>8.5230060000000005</c:v>
                </c:pt>
                <c:pt idx="18590">
                  <c:v>8.5445379999999993</c:v>
                </c:pt>
                <c:pt idx="18591">
                  <c:v>8.5599170000000004</c:v>
                </c:pt>
                <c:pt idx="18592">
                  <c:v>8.5691430000000004</c:v>
                </c:pt>
                <c:pt idx="18593">
                  <c:v>8.5752950000000006</c:v>
                </c:pt>
                <c:pt idx="18594">
                  <c:v>8.5752950000000006</c:v>
                </c:pt>
                <c:pt idx="18595">
                  <c:v>8.5691430000000004</c:v>
                </c:pt>
                <c:pt idx="18596">
                  <c:v>8.5568410000000004</c:v>
                </c:pt>
                <c:pt idx="18597">
                  <c:v>8.5383849999999999</c:v>
                </c:pt>
                <c:pt idx="18598">
                  <c:v>8.5260829999999999</c:v>
                </c:pt>
                <c:pt idx="18599">
                  <c:v>8.5137800000000006</c:v>
                </c:pt>
                <c:pt idx="18600">
                  <c:v>8.5076280000000004</c:v>
                </c:pt>
                <c:pt idx="18601">
                  <c:v>8.5076280000000004</c:v>
                </c:pt>
                <c:pt idx="18602">
                  <c:v>8.5076280000000004</c:v>
                </c:pt>
                <c:pt idx="18603">
                  <c:v>8.5168549999999996</c:v>
                </c:pt>
                <c:pt idx="18604">
                  <c:v>8.532233999999999</c:v>
                </c:pt>
                <c:pt idx="18605">
                  <c:v>8.5506890000000002</c:v>
                </c:pt>
                <c:pt idx="18606">
                  <c:v>8.5660679999999996</c:v>
                </c:pt>
                <c:pt idx="18607">
                  <c:v>8.5752950000000006</c:v>
                </c:pt>
                <c:pt idx="18608">
                  <c:v>8.5814469999999989</c:v>
                </c:pt>
                <c:pt idx="18609">
                  <c:v>8.5783709999999989</c:v>
                </c:pt>
                <c:pt idx="18610">
                  <c:v>8.5660679999999996</c:v>
                </c:pt>
                <c:pt idx="18611">
                  <c:v>8.5537639999999993</c:v>
                </c:pt>
                <c:pt idx="18612">
                  <c:v>8.5414619999999992</c:v>
                </c:pt>
                <c:pt idx="18613">
                  <c:v>8.5353099999999991</c:v>
                </c:pt>
                <c:pt idx="18614">
                  <c:v>8.532233999999999</c:v>
                </c:pt>
                <c:pt idx="18615">
                  <c:v>8.5291589999999999</c:v>
                </c:pt>
                <c:pt idx="18616">
                  <c:v>8.532233999999999</c:v>
                </c:pt>
                <c:pt idx="18617">
                  <c:v>8.5353099999999991</c:v>
                </c:pt>
                <c:pt idx="18618">
                  <c:v>8.5414619999999992</c:v>
                </c:pt>
                <c:pt idx="18619">
                  <c:v>8.5506890000000002</c:v>
                </c:pt>
                <c:pt idx="18620">
                  <c:v>8.5568410000000004</c:v>
                </c:pt>
                <c:pt idx="18621">
                  <c:v>8.5629919999999995</c:v>
                </c:pt>
                <c:pt idx="18622">
                  <c:v>8.5660679999999996</c:v>
                </c:pt>
                <c:pt idx="18623">
                  <c:v>8.5660679999999996</c:v>
                </c:pt>
                <c:pt idx="18624">
                  <c:v>8.5599170000000004</c:v>
                </c:pt>
                <c:pt idx="18625">
                  <c:v>8.5537639999999993</c:v>
                </c:pt>
                <c:pt idx="18626">
                  <c:v>8.5476130000000001</c:v>
                </c:pt>
                <c:pt idx="18627">
                  <c:v>8.5476130000000001</c:v>
                </c:pt>
                <c:pt idx="18628">
                  <c:v>8.5476130000000001</c:v>
                </c:pt>
                <c:pt idx="18629">
                  <c:v>8.5476130000000001</c:v>
                </c:pt>
                <c:pt idx="18630">
                  <c:v>8.5506890000000002</c:v>
                </c:pt>
                <c:pt idx="18631">
                  <c:v>8.5599170000000004</c:v>
                </c:pt>
                <c:pt idx="18632">
                  <c:v>8.5660679999999996</c:v>
                </c:pt>
                <c:pt idx="18633">
                  <c:v>8.5722199999999997</c:v>
                </c:pt>
                <c:pt idx="18634">
                  <c:v>8.5752950000000006</c:v>
                </c:pt>
                <c:pt idx="18635">
                  <c:v>8.5752950000000006</c:v>
                </c:pt>
                <c:pt idx="18636">
                  <c:v>8.5722199999999997</c:v>
                </c:pt>
                <c:pt idx="18637">
                  <c:v>8.5660679999999996</c:v>
                </c:pt>
                <c:pt idx="18638">
                  <c:v>8.5599170000000004</c:v>
                </c:pt>
                <c:pt idx="18639">
                  <c:v>8.5568410000000004</c:v>
                </c:pt>
                <c:pt idx="18640">
                  <c:v>8.5537639999999993</c:v>
                </c:pt>
                <c:pt idx="18641">
                  <c:v>8.5506890000000002</c:v>
                </c:pt>
                <c:pt idx="18642">
                  <c:v>8.5506890000000002</c:v>
                </c:pt>
                <c:pt idx="18643">
                  <c:v>8.5537639999999993</c:v>
                </c:pt>
                <c:pt idx="18644">
                  <c:v>8.5599170000000004</c:v>
                </c:pt>
                <c:pt idx="18645">
                  <c:v>8.5660679999999996</c:v>
                </c:pt>
                <c:pt idx="18646">
                  <c:v>8.5722199999999997</c:v>
                </c:pt>
                <c:pt idx="18647">
                  <c:v>8.5752950000000006</c:v>
                </c:pt>
                <c:pt idx="18648">
                  <c:v>8.5752950000000006</c:v>
                </c:pt>
                <c:pt idx="18649">
                  <c:v>8.5783709999999989</c:v>
                </c:pt>
                <c:pt idx="18650">
                  <c:v>8.5783709999999989</c:v>
                </c:pt>
                <c:pt idx="18651">
                  <c:v>8.5752950000000006</c:v>
                </c:pt>
                <c:pt idx="18652">
                  <c:v>8.5752950000000006</c:v>
                </c:pt>
                <c:pt idx="18653">
                  <c:v>8.5722199999999997</c:v>
                </c:pt>
                <c:pt idx="18654">
                  <c:v>8.5691430000000004</c:v>
                </c:pt>
                <c:pt idx="18655">
                  <c:v>8.5691430000000004</c:v>
                </c:pt>
                <c:pt idx="18656">
                  <c:v>8.5691430000000004</c:v>
                </c:pt>
                <c:pt idx="18657">
                  <c:v>8.5722199999999997</c:v>
                </c:pt>
                <c:pt idx="18658">
                  <c:v>8.5722199999999997</c:v>
                </c:pt>
                <c:pt idx="18659">
                  <c:v>8.5722199999999997</c:v>
                </c:pt>
                <c:pt idx="18660">
                  <c:v>8.5752950000000006</c:v>
                </c:pt>
                <c:pt idx="18661">
                  <c:v>8.5783709999999989</c:v>
                </c:pt>
                <c:pt idx="18662">
                  <c:v>8.5783709999999989</c:v>
                </c:pt>
                <c:pt idx="18663">
                  <c:v>8.5783709999999989</c:v>
                </c:pt>
                <c:pt idx="18664">
                  <c:v>8.5752950000000006</c:v>
                </c:pt>
                <c:pt idx="18665">
                  <c:v>8.5783709999999989</c:v>
                </c:pt>
                <c:pt idx="18666">
                  <c:v>8.5783709999999989</c:v>
                </c:pt>
                <c:pt idx="18667">
                  <c:v>8.5752950000000006</c:v>
                </c:pt>
                <c:pt idx="18668">
                  <c:v>8.5722199999999997</c:v>
                </c:pt>
                <c:pt idx="18669">
                  <c:v>8.5722199999999997</c:v>
                </c:pt>
                <c:pt idx="18670">
                  <c:v>8.5722199999999997</c:v>
                </c:pt>
                <c:pt idx="18671">
                  <c:v>8.5722199999999997</c:v>
                </c:pt>
                <c:pt idx="18672">
                  <c:v>8.5752950000000006</c:v>
                </c:pt>
                <c:pt idx="18673">
                  <c:v>8.5783709999999989</c:v>
                </c:pt>
                <c:pt idx="18674">
                  <c:v>8.5814469999999989</c:v>
                </c:pt>
                <c:pt idx="18675">
                  <c:v>8.5875989999999991</c:v>
                </c:pt>
                <c:pt idx="18676">
                  <c:v>8.59375</c:v>
                </c:pt>
                <c:pt idx="18677">
                  <c:v>8.5968260000000001</c:v>
                </c:pt>
                <c:pt idx="18678">
                  <c:v>8.5968260000000001</c:v>
                </c:pt>
                <c:pt idx="18679">
                  <c:v>8.59375</c:v>
                </c:pt>
                <c:pt idx="18680">
                  <c:v>8.5906739999999999</c:v>
                </c:pt>
                <c:pt idx="18681">
                  <c:v>8.5906739999999999</c:v>
                </c:pt>
                <c:pt idx="18682">
                  <c:v>8.5875989999999991</c:v>
                </c:pt>
                <c:pt idx="18683">
                  <c:v>8.5845219999999998</c:v>
                </c:pt>
                <c:pt idx="18684">
                  <c:v>8.5875989999999991</c:v>
                </c:pt>
                <c:pt idx="18685">
                  <c:v>8.5906739999999999</c:v>
                </c:pt>
                <c:pt idx="18686">
                  <c:v>8.5906739999999999</c:v>
                </c:pt>
                <c:pt idx="18687">
                  <c:v>8.5906739999999999</c:v>
                </c:pt>
                <c:pt idx="18688">
                  <c:v>8.59375</c:v>
                </c:pt>
                <c:pt idx="18689">
                  <c:v>8.59375</c:v>
                </c:pt>
                <c:pt idx="18690">
                  <c:v>8.5968260000000001</c:v>
                </c:pt>
                <c:pt idx="18691">
                  <c:v>8.6029769999999992</c:v>
                </c:pt>
                <c:pt idx="18692">
                  <c:v>8.6091289999999994</c:v>
                </c:pt>
                <c:pt idx="18693">
                  <c:v>8.6122049999999994</c:v>
                </c:pt>
                <c:pt idx="18694">
                  <c:v>8.6122049999999994</c:v>
                </c:pt>
                <c:pt idx="18695">
                  <c:v>8.6122049999999994</c:v>
                </c:pt>
                <c:pt idx="18696">
                  <c:v>8.6152800000000003</c:v>
                </c:pt>
                <c:pt idx="18697">
                  <c:v>8.6122049999999994</c:v>
                </c:pt>
                <c:pt idx="18698">
                  <c:v>8.6122049999999994</c:v>
                </c:pt>
                <c:pt idx="18699">
                  <c:v>8.6122049999999994</c:v>
                </c:pt>
                <c:pt idx="18700">
                  <c:v>8.6152800000000003</c:v>
                </c:pt>
                <c:pt idx="18701">
                  <c:v>8.6152800000000003</c:v>
                </c:pt>
                <c:pt idx="18702">
                  <c:v>8.6152800000000003</c:v>
                </c:pt>
                <c:pt idx="18703">
                  <c:v>8.6183560000000003</c:v>
                </c:pt>
                <c:pt idx="18704">
                  <c:v>8.6183560000000003</c:v>
                </c:pt>
                <c:pt idx="18705">
                  <c:v>8.6183560000000003</c:v>
                </c:pt>
                <c:pt idx="18706">
                  <c:v>8.6183560000000003</c:v>
                </c:pt>
                <c:pt idx="18707">
                  <c:v>8.6183560000000003</c:v>
                </c:pt>
                <c:pt idx="18708">
                  <c:v>8.6183560000000003</c:v>
                </c:pt>
                <c:pt idx="18709">
                  <c:v>8.6214320000000004</c:v>
                </c:pt>
                <c:pt idx="18710">
                  <c:v>8.6214320000000004</c:v>
                </c:pt>
                <c:pt idx="18711">
                  <c:v>8.6214320000000004</c:v>
                </c:pt>
                <c:pt idx="18712">
                  <c:v>8.6214320000000004</c:v>
                </c:pt>
                <c:pt idx="18713">
                  <c:v>8.6214320000000004</c:v>
                </c:pt>
                <c:pt idx="18714">
                  <c:v>8.6214320000000004</c:v>
                </c:pt>
                <c:pt idx="18715">
                  <c:v>8.6214320000000004</c:v>
                </c:pt>
                <c:pt idx="18716">
                  <c:v>8.6214320000000004</c:v>
                </c:pt>
                <c:pt idx="18717">
                  <c:v>8.6214320000000004</c:v>
                </c:pt>
                <c:pt idx="18718">
                  <c:v>8.6214320000000004</c:v>
                </c:pt>
                <c:pt idx="18719">
                  <c:v>8.6214320000000004</c:v>
                </c:pt>
                <c:pt idx="18720">
                  <c:v>8.6214320000000004</c:v>
                </c:pt>
                <c:pt idx="18721">
                  <c:v>8.6245080000000005</c:v>
                </c:pt>
                <c:pt idx="18722">
                  <c:v>8.6245080000000005</c:v>
                </c:pt>
                <c:pt idx="18723">
                  <c:v>8.6245080000000005</c:v>
                </c:pt>
                <c:pt idx="18724">
                  <c:v>8.6245080000000005</c:v>
                </c:pt>
                <c:pt idx="18725">
                  <c:v>8.6245080000000005</c:v>
                </c:pt>
                <c:pt idx="18726">
                  <c:v>8.6275839999999988</c:v>
                </c:pt>
                <c:pt idx="18727">
                  <c:v>8.6275839999999988</c:v>
                </c:pt>
                <c:pt idx="18728">
                  <c:v>8.6245080000000005</c:v>
                </c:pt>
                <c:pt idx="18729">
                  <c:v>8.6245080000000005</c:v>
                </c:pt>
                <c:pt idx="18730">
                  <c:v>8.6275839999999988</c:v>
                </c:pt>
                <c:pt idx="18731">
                  <c:v>8.6306589999999996</c:v>
                </c:pt>
                <c:pt idx="18732">
                  <c:v>8.6306589999999996</c:v>
                </c:pt>
                <c:pt idx="18733">
                  <c:v>8.6306589999999996</c:v>
                </c:pt>
                <c:pt idx="18734">
                  <c:v>8.6337349999999997</c:v>
                </c:pt>
                <c:pt idx="18735">
                  <c:v>8.6337349999999997</c:v>
                </c:pt>
                <c:pt idx="18736">
                  <c:v>8.6337349999999997</c:v>
                </c:pt>
                <c:pt idx="18737">
                  <c:v>8.6368109999999998</c:v>
                </c:pt>
                <c:pt idx="18738">
                  <c:v>8.6368109999999998</c:v>
                </c:pt>
                <c:pt idx="18739">
                  <c:v>8.6368109999999998</c:v>
                </c:pt>
                <c:pt idx="18740">
                  <c:v>8.6398869999999999</c:v>
                </c:pt>
                <c:pt idx="18741">
                  <c:v>8.6429619999999989</c:v>
                </c:pt>
                <c:pt idx="18742">
                  <c:v>8.6398869999999999</c:v>
                </c:pt>
                <c:pt idx="18743">
                  <c:v>8.6398869999999999</c:v>
                </c:pt>
                <c:pt idx="18744">
                  <c:v>8.6398869999999999</c:v>
                </c:pt>
                <c:pt idx="18745">
                  <c:v>8.6429619999999989</c:v>
                </c:pt>
                <c:pt idx="18746">
                  <c:v>8.6429619999999989</c:v>
                </c:pt>
                <c:pt idx="18747">
                  <c:v>8.6429619999999989</c:v>
                </c:pt>
                <c:pt idx="18748">
                  <c:v>8.6429619999999989</c:v>
                </c:pt>
                <c:pt idx="18749">
                  <c:v>8.6429619999999989</c:v>
                </c:pt>
                <c:pt idx="18750">
                  <c:v>8.6429619999999989</c:v>
                </c:pt>
                <c:pt idx="18751">
                  <c:v>8.6429619999999989</c:v>
                </c:pt>
                <c:pt idx="18752">
                  <c:v>8.6429619999999989</c:v>
                </c:pt>
                <c:pt idx="18753">
                  <c:v>8.646037999999999</c:v>
                </c:pt>
                <c:pt idx="18754">
                  <c:v>8.6429619999999989</c:v>
                </c:pt>
                <c:pt idx="18755">
                  <c:v>8.6429619999999989</c:v>
                </c:pt>
                <c:pt idx="18756">
                  <c:v>8.6429619999999989</c:v>
                </c:pt>
                <c:pt idx="18757">
                  <c:v>8.6429619999999989</c:v>
                </c:pt>
                <c:pt idx="18758">
                  <c:v>8.646037999999999</c:v>
                </c:pt>
                <c:pt idx="18759">
                  <c:v>8.646037999999999</c:v>
                </c:pt>
                <c:pt idx="18760">
                  <c:v>8.6491139999999991</c:v>
                </c:pt>
                <c:pt idx="18761">
                  <c:v>8.6491139999999991</c:v>
                </c:pt>
                <c:pt idx="18762">
                  <c:v>8.6521899999999992</c:v>
                </c:pt>
                <c:pt idx="18763">
                  <c:v>8.6552659999999992</c:v>
                </c:pt>
                <c:pt idx="18764">
                  <c:v>8.6583410000000001</c:v>
                </c:pt>
                <c:pt idx="18765">
                  <c:v>8.6583410000000001</c:v>
                </c:pt>
                <c:pt idx="18766">
                  <c:v>8.6583410000000001</c:v>
                </c:pt>
                <c:pt idx="18767">
                  <c:v>8.6614170000000001</c:v>
                </c:pt>
                <c:pt idx="18768">
                  <c:v>8.6644930000000002</c:v>
                </c:pt>
                <c:pt idx="18769">
                  <c:v>8.6614170000000001</c:v>
                </c:pt>
                <c:pt idx="18770">
                  <c:v>8.6614170000000001</c:v>
                </c:pt>
                <c:pt idx="18771">
                  <c:v>8.6675690000000003</c:v>
                </c:pt>
                <c:pt idx="18772">
                  <c:v>8.6675690000000003</c:v>
                </c:pt>
                <c:pt idx="18773">
                  <c:v>8.6614170000000001</c:v>
                </c:pt>
                <c:pt idx="18774">
                  <c:v>8.6614170000000001</c:v>
                </c:pt>
                <c:pt idx="18775">
                  <c:v>8.6644930000000002</c:v>
                </c:pt>
                <c:pt idx="18776">
                  <c:v>8.6675690000000003</c:v>
                </c:pt>
                <c:pt idx="18777">
                  <c:v>8.6675690000000003</c:v>
                </c:pt>
                <c:pt idx="18778">
                  <c:v>8.6644930000000002</c:v>
                </c:pt>
                <c:pt idx="18779">
                  <c:v>8.6675690000000003</c:v>
                </c:pt>
                <c:pt idx="18780">
                  <c:v>8.6706450000000004</c:v>
                </c:pt>
                <c:pt idx="18781">
                  <c:v>8.6706450000000004</c:v>
                </c:pt>
                <c:pt idx="18782">
                  <c:v>8.6706450000000004</c:v>
                </c:pt>
                <c:pt idx="18783">
                  <c:v>8.6706450000000004</c:v>
                </c:pt>
                <c:pt idx="18784">
                  <c:v>8.6737199999999994</c:v>
                </c:pt>
                <c:pt idx="18785">
                  <c:v>8.6706450000000004</c:v>
                </c:pt>
                <c:pt idx="18786">
                  <c:v>8.6706450000000004</c:v>
                </c:pt>
                <c:pt idx="18787">
                  <c:v>8.6706450000000004</c:v>
                </c:pt>
                <c:pt idx="18788">
                  <c:v>8.6706450000000004</c:v>
                </c:pt>
                <c:pt idx="18789">
                  <c:v>8.6706450000000004</c:v>
                </c:pt>
                <c:pt idx="18790">
                  <c:v>8.6675690000000003</c:v>
                </c:pt>
                <c:pt idx="18791">
                  <c:v>8.6706450000000004</c:v>
                </c:pt>
                <c:pt idx="18792">
                  <c:v>8.6706450000000004</c:v>
                </c:pt>
                <c:pt idx="18793">
                  <c:v>8.6675690000000003</c:v>
                </c:pt>
                <c:pt idx="18794">
                  <c:v>8.6675690000000003</c:v>
                </c:pt>
                <c:pt idx="18795">
                  <c:v>8.6675690000000003</c:v>
                </c:pt>
                <c:pt idx="18796">
                  <c:v>8.6706450000000004</c:v>
                </c:pt>
                <c:pt idx="18797">
                  <c:v>8.6706450000000004</c:v>
                </c:pt>
                <c:pt idx="18798">
                  <c:v>8.6706450000000004</c:v>
                </c:pt>
                <c:pt idx="18799">
                  <c:v>8.6737199999999994</c:v>
                </c:pt>
                <c:pt idx="18800">
                  <c:v>8.6737199999999994</c:v>
                </c:pt>
                <c:pt idx="18801">
                  <c:v>8.6737199999999994</c:v>
                </c:pt>
                <c:pt idx="18802">
                  <c:v>8.6737199999999994</c:v>
                </c:pt>
                <c:pt idx="18803">
                  <c:v>8.6767959999999995</c:v>
                </c:pt>
                <c:pt idx="18804">
                  <c:v>8.6767959999999995</c:v>
                </c:pt>
                <c:pt idx="18805">
                  <c:v>8.6767959999999995</c:v>
                </c:pt>
                <c:pt idx="18806">
                  <c:v>8.6737199999999994</c:v>
                </c:pt>
                <c:pt idx="18807">
                  <c:v>8.6737199999999994</c:v>
                </c:pt>
                <c:pt idx="18808">
                  <c:v>8.6737199999999994</c:v>
                </c:pt>
                <c:pt idx="18809">
                  <c:v>8.6767959999999995</c:v>
                </c:pt>
                <c:pt idx="18810">
                  <c:v>8.6798719999999996</c:v>
                </c:pt>
                <c:pt idx="18811">
                  <c:v>8.6798719999999996</c:v>
                </c:pt>
                <c:pt idx="18812">
                  <c:v>8.6798719999999996</c:v>
                </c:pt>
                <c:pt idx="18813">
                  <c:v>8.6798719999999996</c:v>
                </c:pt>
                <c:pt idx="18814">
                  <c:v>8.6829479999999997</c:v>
                </c:pt>
                <c:pt idx="18815">
                  <c:v>8.6829479999999997</c:v>
                </c:pt>
                <c:pt idx="18816">
                  <c:v>8.6860239999999997</c:v>
                </c:pt>
                <c:pt idx="18817">
                  <c:v>8.6890989999999988</c:v>
                </c:pt>
                <c:pt idx="18818">
                  <c:v>8.6921759999999999</c:v>
                </c:pt>
                <c:pt idx="18819">
                  <c:v>8.6921759999999999</c:v>
                </c:pt>
                <c:pt idx="18820">
                  <c:v>8.6921759999999999</c:v>
                </c:pt>
                <c:pt idx="18821">
                  <c:v>8.695250999999999</c:v>
                </c:pt>
                <c:pt idx="18822">
                  <c:v>8.698326999999999</c:v>
                </c:pt>
                <c:pt idx="18823">
                  <c:v>8.698326999999999</c:v>
                </c:pt>
                <c:pt idx="18824">
                  <c:v>8.7014029999999991</c:v>
                </c:pt>
                <c:pt idx="18825">
                  <c:v>8.7044779999999999</c:v>
                </c:pt>
                <c:pt idx="18826">
                  <c:v>8.7044779999999999</c:v>
                </c:pt>
                <c:pt idx="18827">
                  <c:v>8.7044779999999999</c:v>
                </c:pt>
                <c:pt idx="18828">
                  <c:v>8.7044779999999999</c:v>
                </c:pt>
                <c:pt idx="18829">
                  <c:v>8.7075549999999993</c:v>
                </c:pt>
                <c:pt idx="18830">
                  <c:v>8.7075549999999993</c:v>
                </c:pt>
                <c:pt idx="18831">
                  <c:v>8.7075549999999993</c:v>
                </c:pt>
                <c:pt idx="18832">
                  <c:v>8.7075549999999993</c:v>
                </c:pt>
                <c:pt idx="18833">
                  <c:v>8.7106289999999991</c:v>
                </c:pt>
                <c:pt idx="18834">
                  <c:v>8.7137060000000002</c:v>
                </c:pt>
                <c:pt idx="18835">
                  <c:v>8.7137060000000002</c:v>
                </c:pt>
                <c:pt idx="18836">
                  <c:v>8.7167820000000003</c:v>
                </c:pt>
                <c:pt idx="18837">
                  <c:v>8.7198569999999993</c:v>
                </c:pt>
                <c:pt idx="18838">
                  <c:v>8.7198569999999993</c:v>
                </c:pt>
                <c:pt idx="18839">
                  <c:v>8.7198569999999993</c:v>
                </c:pt>
                <c:pt idx="18840">
                  <c:v>8.7229340000000004</c:v>
                </c:pt>
                <c:pt idx="18841">
                  <c:v>8.7260080000000002</c:v>
                </c:pt>
                <c:pt idx="18842">
                  <c:v>8.7260080000000002</c:v>
                </c:pt>
                <c:pt idx="18843">
                  <c:v>8.7290849999999995</c:v>
                </c:pt>
                <c:pt idx="18844">
                  <c:v>8.7290849999999995</c:v>
                </c:pt>
                <c:pt idx="18845">
                  <c:v>8.7290849999999995</c:v>
                </c:pt>
                <c:pt idx="18846">
                  <c:v>8.7321609999999996</c:v>
                </c:pt>
                <c:pt idx="18847">
                  <c:v>8.7352360000000004</c:v>
                </c:pt>
                <c:pt idx="18848">
                  <c:v>8.7383129999999998</c:v>
                </c:pt>
                <c:pt idx="18849">
                  <c:v>8.7383129999999998</c:v>
                </c:pt>
                <c:pt idx="18850">
                  <c:v>8.7413869999999996</c:v>
                </c:pt>
                <c:pt idx="18851">
                  <c:v>8.7444639999999989</c:v>
                </c:pt>
                <c:pt idx="18852">
                  <c:v>8.7475389999999997</c:v>
                </c:pt>
                <c:pt idx="18853">
                  <c:v>8.7475389999999997</c:v>
                </c:pt>
                <c:pt idx="18854">
                  <c:v>8.7475389999999997</c:v>
                </c:pt>
                <c:pt idx="18855">
                  <c:v>8.7475389999999997</c:v>
                </c:pt>
                <c:pt idx="18856">
                  <c:v>8.7506149999999998</c:v>
                </c:pt>
                <c:pt idx="18857">
                  <c:v>8.7475389999999997</c:v>
                </c:pt>
                <c:pt idx="18858">
                  <c:v>8.7506149999999998</c:v>
                </c:pt>
                <c:pt idx="18859">
                  <c:v>8.7506149999999998</c:v>
                </c:pt>
                <c:pt idx="18860">
                  <c:v>8.7506149999999998</c:v>
                </c:pt>
                <c:pt idx="18861">
                  <c:v>8.7506149999999998</c:v>
                </c:pt>
                <c:pt idx="18862">
                  <c:v>8.7506149999999998</c:v>
                </c:pt>
                <c:pt idx="18863">
                  <c:v>8.7506149999999998</c:v>
                </c:pt>
                <c:pt idx="18864">
                  <c:v>8.7506149999999998</c:v>
                </c:pt>
                <c:pt idx="18865">
                  <c:v>8.7536919999999991</c:v>
                </c:pt>
                <c:pt idx="18866">
                  <c:v>8.759843</c:v>
                </c:pt>
                <c:pt idx="18867">
                  <c:v>8.7629179999999991</c:v>
                </c:pt>
                <c:pt idx="18868">
                  <c:v>8.7629179999999991</c:v>
                </c:pt>
                <c:pt idx="18869">
                  <c:v>8.7659939999999992</c:v>
                </c:pt>
                <c:pt idx="18870">
                  <c:v>8.7690710000000003</c:v>
                </c:pt>
                <c:pt idx="18871">
                  <c:v>8.7721450000000001</c:v>
                </c:pt>
                <c:pt idx="18872">
                  <c:v>8.7690710000000003</c:v>
                </c:pt>
                <c:pt idx="18873">
                  <c:v>8.7690710000000003</c:v>
                </c:pt>
                <c:pt idx="18874">
                  <c:v>8.7721450000000001</c:v>
                </c:pt>
                <c:pt idx="18875">
                  <c:v>8.7721450000000001</c:v>
                </c:pt>
                <c:pt idx="18876">
                  <c:v>8.7721450000000001</c:v>
                </c:pt>
                <c:pt idx="18877">
                  <c:v>8.7721450000000001</c:v>
                </c:pt>
                <c:pt idx="18878">
                  <c:v>8.7752219999999994</c:v>
                </c:pt>
                <c:pt idx="18879">
                  <c:v>8.7782959999999992</c:v>
                </c:pt>
                <c:pt idx="18880">
                  <c:v>8.7813730000000003</c:v>
                </c:pt>
                <c:pt idx="18881">
                  <c:v>8.7782959999999992</c:v>
                </c:pt>
                <c:pt idx="18882">
                  <c:v>8.7813730000000003</c:v>
                </c:pt>
                <c:pt idx="18883">
                  <c:v>8.7844499999999996</c:v>
                </c:pt>
                <c:pt idx="18884">
                  <c:v>8.7844499999999996</c:v>
                </c:pt>
                <c:pt idx="18885">
                  <c:v>8.7844499999999996</c:v>
                </c:pt>
                <c:pt idx="18886">
                  <c:v>8.7875239999999994</c:v>
                </c:pt>
                <c:pt idx="18887">
                  <c:v>8.7875239999999994</c:v>
                </c:pt>
                <c:pt idx="18888">
                  <c:v>8.7875239999999994</c:v>
                </c:pt>
                <c:pt idx="18889">
                  <c:v>8.7906010000000006</c:v>
                </c:pt>
                <c:pt idx="18890">
                  <c:v>8.7906010000000006</c:v>
                </c:pt>
                <c:pt idx="18891">
                  <c:v>8.7906010000000006</c:v>
                </c:pt>
                <c:pt idx="18892">
                  <c:v>8.7906010000000006</c:v>
                </c:pt>
                <c:pt idx="18893">
                  <c:v>8.7967519999999997</c:v>
                </c:pt>
                <c:pt idx="18894">
                  <c:v>8.799828999999999</c:v>
                </c:pt>
                <c:pt idx="18895">
                  <c:v>8.799828999999999</c:v>
                </c:pt>
                <c:pt idx="18896">
                  <c:v>8.799828999999999</c:v>
                </c:pt>
                <c:pt idx="18897">
                  <c:v>8.799828999999999</c:v>
                </c:pt>
                <c:pt idx="18898">
                  <c:v>8.8029029999999988</c:v>
                </c:pt>
                <c:pt idx="18899">
                  <c:v>8.8029029999999988</c:v>
                </c:pt>
                <c:pt idx="18900">
                  <c:v>8.8029029999999988</c:v>
                </c:pt>
                <c:pt idx="18901">
                  <c:v>8.8059799999999999</c:v>
                </c:pt>
                <c:pt idx="18902">
                  <c:v>8.8059799999999999</c:v>
                </c:pt>
                <c:pt idx="18903">
                  <c:v>8.8059799999999999</c:v>
                </c:pt>
                <c:pt idx="18904">
                  <c:v>8.8059799999999999</c:v>
                </c:pt>
                <c:pt idx="18905">
                  <c:v>8.8029029999999988</c:v>
                </c:pt>
                <c:pt idx="18906">
                  <c:v>8.8059799999999999</c:v>
                </c:pt>
                <c:pt idx="18907">
                  <c:v>8.8059799999999999</c:v>
                </c:pt>
                <c:pt idx="18908">
                  <c:v>8.8059799999999999</c:v>
                </c:pt>
                <c:pt idx="18909">
                  <c:v>8.8090539999999997</c:v>
                </c:pt>
                <c:pt idx="18910">
                  <c:v>8.8090539999999997</c:v>
                </c:pt>
                <c:pt idx="18911">
                  <c:v>8.8090539999999997</c:v>
                </c:pt>
                <c:pt idx="18912">
                  <c:v>8.8090539999999997</c:v>
                </c:pt>
                <c:pt idx="18913">
                  <c:v>8.812130999999999</c:v>
                </c:pt>
                <c:pt idx="18914">
                  <c:v>8.8152080000000002</c:v>
                </c:pt>
                <c:pt idx="18915">
                  <c:v>8.818282</c:v>
                </c:pt>
                <c:pt idx="18916">
                  <c:v>8.8213589999999993</c:v>
                </c:pt>
                <c:pt idx="18917">
                  <c:v>8.8244329999999991</c:v>
                </c:pt>
                <c:pt idx="18918">
                  <c:v>8.8244329999999991</c:v>
                </c:pt>
                <c:pt idx="18919">
                  <c:v>8.8244329999999991</c:v>
                </c:pt>
                <c:pt idx="18920">
                  <c:v>8.8305860000000003</c:v>
                </c:pt>
                <c:pt idx="18921">
                  <c:v>8.8305860000000003</c:v>
                </c:pt>
                <c:pt idx="18922">
                  <c:v>8.8305860000000003</c:v>
                </c:pt>
                <c:pt idx="18923">
                  <c:v>8.8336609999999993</c:v>
                </c:pt>
                <c:pt idx="18924">
                  <c:v>8.8367380000000004</c:v>
                </c:pt>
                <c:pt idx="18925">
                  <c:v>8.8398120000000002</c:v>
                </c:pt>
                <c:pt idx="18926">
                  <c:v>8.8398120000000002</c:v>
                </c:pt>
                <c:pt idx="18927">
                  <c:v>8.8428889999999996</c:v>
                </c:pt>
                <c:pt idx="18928">
                  <c:v>8.8428889999999996</c:v>
                </c:pt>
                <c:pt idx="18929">
                  <c:v>8.8459649999999996</c:v>
                </c:pt>
                <c:pt idx="18930">
                  <c:v>8.8459649999999996</c:v>
                </c:pt>
                <c:pt idx="18931">
                  <c:v>8.8459649999999996</c:v>
                </c:pt>
                <c:pt idx="18932">
                  <c:v>8.8459649999999996</c:v>
                </c:pt>
                <c:pt idx="18933">
                  <c:v>8.8459649999999996</c:v>
                </c:pt>
                <c:pt idx="18934">
                  <c:v>8.8490400000000005</c:v>
                </c:pt>
                <c:pt idx="18935">
                  <c:v>8.8521169999999998</c:v>
                </c:pt>
                <c:pt idx="18936">
                  <c:v>8.8551909999999996</c:v>
                </c:pt>
                <c:pt idx="18937">
                  <c:v>8.8582679999999989</c:v>
                </c:pt>
                <c:pt idx="18938">
                  <c:v>8.8613429999999997</c:v>
                </c:pt>
                <c:pt idx="18939">
                  <c:v>8.8644189999999998</c:v>
                </c:pt>
                <c:pt idx="18940">
                  <c:v>8.8644189999999998</c:v>
                </c:pt>
                <c:pt idx="18941">
                  <c:v>8.8644189999999998</c:v>
                </c:pt>
                <c:pt idx="18942">
                  <c:v>8.8674959999999992</c:v>
                </c:pt>
                <c:pt idx="18943">
                  <c:v>8.870569999999999</c:v>
                </c:pt>
                <c:pt idx="18944">
                  <c:v>8.8674959999999992</c:v>
                </c:pt>
                <c:pt idx="18945">
                  <c:v>8.870569999999999</c:v>
                </c:pt>
                <c:pt idx="18946">
                  <c:v>8.8736470000000001</c:v>
                </c:pt>
                <c:pt idx="18947">
                  <c:v>8.8736470000000001</c:v>
                </c:pt>
                <c:pt idx="18948">
                  <c:v>8.870569999999999</c:v>
                </c:pt>
                <c:pt idx="18949">
                  <c:v>8.8674959999999992</c:v>
                </c:pt>
                <c:pt idx="18950">
                  <c:v>8.870569999999999</c:v>
                </c:pt>
                <c:pt idx="18951">
                  <c:v>8.870569999999999</c:v>
                </c:pt>
                <c:pt idx="18952">
                  <c:v>8.8674959999999992</c:v>
                </c:pt>
                <c:pt idx="18953">
                  <c:v>8.8674959999999992</c:v>
                </c:pt>
                <c:pt idx="18954">
                  <c:v>8.870569999999999</c:v>
                </c:pt>
                <c:pt idx="18955">
                  <c:v>8.8736470000000001</c:v>
                </c:pt>
                <c:pt idx="18956">
                  <c:v>8.8736470000000001</c:v>
                </c:pt>
                <c:pt idx="18957">
                  <c:v>8.8736470000000001</c:v>
                </c:pt>
                <c:pt idx="18958">
                  <c:v>8.8767219999999991</c:v>
                </c:pt>
                <c:pt idx="18959">
                  <c:v>8.8736470000000001</c:v>
                </c:pt>
                <c:pt idx="18960">
                  <c:v>8.8736470000000001</c:v>
                </c:pt>
                <c:pt idx="18961">
                  <c:v>8.8767219999999991</c:v>
                </c:pt>
                <c:pt idx="18962">
                  <c:v>8.8828750000000003</c:v>
                </c:pt>
                <c:pt idx="18963">
                  <c:v>8.8828750000000003</c:v>
                </c:pt>
                <c:pt idx="18964">
                  <c:v>8.8828750000000003</c:v>
                </c:pt>
                <c:pt idx="18965">
                  <c:v>8.8797979999999992</c:v>
                </c:pt>
                <c:pt idx="18966">
                  <c:v>8.8828750000000003</c:v>
                </c:pt>
                <c:pt idx="18967">
                  <c:v>8.8828750000000003</c:v>
                </c:pt>
                <c:pt idx="18968">
                  <c:v>8.8797979999999992</c:v>
                </c:pt>
                <c:pt idx="18969">
                  <c:v>8.8797979999999992</c:v>
                </c:pt>
                <c:pt idx="18970">
                  <c:v>8.8828750000000003</c:v>
                </c:pt>
                <c:pt idx="18971">
                  <c:v>8.8828750000000003</c:v>
                </c:pt>
                <c:pt idx="18972">
                  <c:v>8.8859490000000001</c:v>
                </c:pt>
                <c:pt idx="18973">
                  <c:v>8.8890259999999994</c:v>
                </c:pt>
                <c:pt idx="18974">
                  <c:v>8.8890259999999994</c:v>
                </c:pt>
                <c:pt idx="18975">
                  <c:v>8.8890259999999994</c:v>
                </c:pt>
                <c:pt idx="18976">
                  <c:v>8.8890259999999994</c:v>
                </c:pt>
                <c:pt idx="18977">
                  <c:v>8.8859490000000001</c:v>
                </c:pt>
                <c:pt idx="18978">
                  <c:v>8.8859490000000001</c:v>
                </c:pt>
                <c:pt idx="18979">
                  <c:v>8.8859490000000001</c:v>
                </c:pt>
                <c:pt idx="18980">
                  <c:v>8.8890259999999994</c:v>
                </c:pt>
                <c:pt idx="18981">
                  <c:v>8.8921010000000003</c:v>
                </c:pt>
                <c:pt idx="18982">
                  <c:v>8.8890259999999994</c:v>
                </c:pt>
                <c:pt idx="18983">
                  <c:v>8.8890259999999994</c:v>
                </c:pt>
                <c:pt idx="18984">
                  <c:v>8.8921010000000003</c:v>
                </c:pt>
                <c:pt idx="18985">
                  <c:v>8.8951770000000003</c:v>
                </c:pt>
                <c:pt idx="18986">
                  <c:v>8.8921010000000003</c:v>
                </c:pt>
                <c:pt idx="18987">
                  <c:v>8.8890259999999994</c:v>
                </c:pt>
                <c:pt idx="18988">
                  <c:v>8.8890259999999994</c:v>
                </c:pt>
                <c:pt idx="18989">
                  <c:v>8.8921010000000003</c:v>
                </c:pt>
                <c:pt idx="18990">
                  <c:v>8.8921010000000003</c:v>
                </c:pt>
                <c:pt idx="18991">
                  <c:v>8.8951770000000003</c:v>
                </c:pt>
                <c:pt idx="18992">
                  <c:v>8.8982530000000004</c:v>
                </c:pt>
                <c:pt idx="18993">
                  <c:v>8.8982530000000004</c:v>
                </c:pt>
                <c:pt idx="18994">
                  <c:v>8.9013279999999995</c:v>
                </c:pt>
                <c:pt idx="18995">
                  <c:v>8.9044050000000006</c:v>
                </c:pt>
                <c:pt idx="18996">
                  <c:v>8.9013279999999995</c:v>
                </c:pt>
                <c:pt idx="18997">
                  <c:v>8.9013279999999995</c:v>
                </c:pt>
                <c:pt idx="18998">
                  <c:v>8.9013279999999995</c:v>
                </c:pt>
                <c:pt idx="18999">
                  <c:v>8.9013279999999995</c:v>
                </c:pt>
                <c:pt idx="19000">
                  <c:v>8.9044050000000006</c:v>
                </c:pt>
                <c:pt idx="19001">
                  <c:v>8.9044050000000006</c:v>
                </c:pt>
                <c:pt idx="19002">
                  <c:v>8.9044050000000006</c:v>
                </c:pt>
                <c:pt idx="19003">
                  <c:v>8.9044050000000006</c:v>
                </c:pt>
                <c:pt idx="19004">
                  <c:v>8.9044050000000006</c:v>
                </c:pt>
                <c:pt idx="19005">
                  <c:v>8.9044050000000006</c:v>
                </c:pt>
                <c:pt idx="19006">
                  <c:v>8.9044050000000006</c:v>
                </c:pt>
                <c:pt idx="19007">
                  <c:v>8.9044050000000006</c:v>
                </c:pt>
                <c:pt idx="19008">
                  <c:v>8.9074799999999996</c:v>
                </c:pt>
                <c:pt idx="19009">
                  <c:v>8.9044050000000006</c:v>
                </c:pt>
                <c:pt idx="19010">
                  <c:v>8.9044050000000006</c:v>
                </c:pt>
                <c:pt idx="19011">
                  <c:v>8.9044050000000006</c:v>
                </c:pt>
                <c:pt idx="19012">
                  <c:v>8.9044050000000006</c:v>
                </c:pt>
                <c:pt idx="19013">
                  <c:v>8.9044050000000006</c:v>
                </c:pt>
                <c:pt idx="19014">
                  <c:v>8.9013279999999995</c:v>
                </c:pt>
                <c:pt idx="19015">
                  <c:v>8.9044050000000006</c:v>
                </c:pt>
                <c:pt idx="19016">
                  <c:v>8.9044050000000006</c:v>
                </c:pt>
                <c:pt idx="19017">
                  <c:v>8.9044050000000006</c:v>
                </c:pt>
                <c:pt idx="19018">
                  <c:v>8.9044050000000006</c:v>
                </c:pt>
                <c:pt idx="19019">
                  <c:v>8.9044050000000006</c:v>
                </c:pt>
                <c:pt idx="19020">
                  <c:v>8.9074799999999996</c:v>
                </c:pt>
                <c:pt idx="19021">
                  <c:v>8.9074799999999996</c:v>
                </c:pt>
                <c:pt idx="19022">
                  <c:v>8.9105559999999997</c:v>
                </c:pt>
                <c:pt idx="19023">
                  <c:v>8.9105559999999997</c:v>
                </c:pt>
                <c:pt idx="19024">
                  <c:v>8.9105559999999997</c:v>
                </c:pt>
                <c:pt idx="19025">
                  <c:v>8.9136319999999998</c:v>
                </c:pt>
                <c:pt idx="19026">
                  <c:v>8.9167069999999988</c:v>
                </c:pt>
                <c:pt idx="19027">
                  <c:v>8.9136319999999998</c:v>
                </c:pt>
                <c:pt idx="19028">
                  <c:v>8.9136319999999998</c:v>
                </c:pt>
                <c:pt idx="19029">
                  <c:v>8.9197839999999999</c:v>
                </c:pt>
                <c:pt idx="19030">
                  <c:v>8.922858999999999</c:v>
                </c:pt>
                <c:pt idx="19031">
                  <c:v>8.9197839999999999</c:v>
                </c:pt>
                <c:pt idx="19032">
                  <c:v>8.9197839999999999</c:v>
                </c:pt>
                <c:pt idx="19033">
                  <c:v>8.9197839999999999</c:v>
                </c:pt>
                <c:pt idx="19034">
                  <c:v>8.9259349999999991</c:v>
                </c:pt>
                <c:pt idx="19035">
                  <c:v>8.922858999999999</c:v>
                </c:pt>
                <c:pt idx="19036">
                  <c:v>8.9197839999999999</c:v>
                </c:pt>
                <c:pt idx="19037">
                  <c:v>8.922858999999999</c:v>
                </c:pt>
                <c:pt idx="19038">
                  <c:v>8.922858999999999</c:v>
                </c:pt>
                <c:pt idx="19039">
                  <c:v>8.9259349999999991</c:v>
                </c:pt>
                <c:pt idx="19040">
                  <c:v>8.922858999999999</c:v>
                </c:pt>
                <c:pt idx="19041">
                  <c:v>8.9259349999999991</c:v>
                </c:pt>
                <c:pt idx="19042">
                  <c:v>8.922858999999999</c:v>
                </c:pt>
                <c:pt idx="19043">
                  <c:v>8.922858999999999</c:v>
                </c:pt>
                <c:pt idx="19044">
                  <c:v>8.922858999999999</c:v>
                </c:pt>
                <c:pt idx="19045">
                  <c:v>8.9259349999999991</c:v>
                </c:pt>
                <c:pt idx="19046">
                  <c:v>8.932086</c:v>
                </c:pt>
                <c:pt idx="19047">
                  <c:v>8.9290109999999991</c:v>
                </c:pt>
                <c:pt idx="19048">
                  <c:v>8.9259349999999991</c:v>
                </c:pt>
                <c:pt idx="19049">
                  <c:v>8.9290109999999991</c:v>
                </c:pt>
                <c:pt idx="19050">
                  <c:v>8.932086</c:v>
                </c:pt>
                <c:pt idx="19051">
                  <c:v>8.9351629999999993</c:v>
                </c:pt>
                <c:pt idx="19052">
                  <c:v>8.9351629999999993</c:v>
                </c:pt>
                <c:pt idx="19053">
                  <c:v>8.9382380000000001</c:v>
                </c:pt>
                <c:pt idx="19054">
                  <c:v>8.9413140000000002</c:v>
                </c:pt>
                <c:pt idx="19055">
                  <c:v>8.9382380000000001</c:v>
                </c:pt>
                <c:pt idx="19056">
                  <c:v>8.9413140000000002</c:v>
                </c:pt>
                <c:pt idx="19057">
                  <c:v>8.9443900000000003</c:v>
                </c:pt>
                <c:pt idx="19058">
                  <c:v>8.9443900000000003</c:v>
                </c:pt>
                <c:pt idx="19059">
                  <c:v>8.9413140000000002</c:v>
                </c:pt>
                <c:pt idx="19060">
                  <c:v>8.9413140000000002</c:v>
                </c:pt>
                <c:pt idx="19061">
                  <c:v>8.9443900000000003</c:v>
                </c:pt>
                <c:pt idx="19062">
                  <c:v>8.9474649999999993</c:v>
                </c:pt>
                <c:pt idx="19063">
                  <c:v>8.9474649999999993</c:v>
                </c:pt>
                <c:pt idx="19064">
                  <c:v>8.9505420000000004</c:v>
                </c:pt>
                <c:pt idx="19065">
                  <c:v>8.9505420000000004</c:v>
                </c:pt>
                <c:pt idx="19066">
                  <c:v>8.9505420000000004</c:v>
                </c:pt>
                <c:pt idx="19067">
                  <c:v>8.9536169999999995</c:v>
                </c:pt>
                <c:pt idx="19068">
                  <c:v>8.9566929999999996</c:v>
                </c:pt>
                <c:pt idx="19069">
                  <c:v>8.9597689999999997</c:v>
                </c:pt>
                <c:pt idx="19070">
                  <c:v>8.9566929999999996</c:v>
                </c:pt>
                <c:pt idx="19071">
                  <c:v>8.9597689999999997</c:v>
                </c:pt>
                <c:pt idx="19072">
                  <c:v>8.9597689999999997</c:v>
                </c:pt>
                <c:pt idx="19073">
                  <c:v>8.9597689999999997</c:v>
                </c:pt>
                <c:pt idx="19074">
                  <c:v>8.9597689999999997</c:v>
                </c:pt>
                <c:pt idx="19075">
                  <c:v>8.9628440000000005</c:v>
                </c:pt>
                <c:pt idx="19076">
                  <c:v>8.9659200000000006</c:v>
                </c:pt>
                <c:pt idx="19077">
                  <c:v>8.9659200000000006</c:v>
                </c:pt>
                <c:pt idx="19078">
                  <c:v>8.9659200000000006</c:v>
                </c:pt>
                <c:pt idx="19079">
                  <c:v>8.9659200000000006</c:v>
                </c:pt>
                <c:pt idx="19080">
                  <c:v>8.9659200000000006</c:v>
                </c:pt>
                <c:pt idx="19081">
                  <c:v>8.9659200000000006</c:v>
                </c:pt>
                <c:pt idx="19082">
                  <c:v>8.9659200000000006</c:v>
                </c:pt>
                <c:pt idx="19083">
                  <c:v>8.9689959999999989</c:v>
                </c:pt>
                <c:pt idx="19084">
                  <c:v>8.9720719999999989</c:v>
                </c:pt>
                <c:pt idx="19085">
                  <c:v>8.9720719999999989</c:v>
                </c:pt>
                <c:pt idx="19086">
                  <c:v>8.975147999999999</c:v>
                </c:pt>
                <c:pt idx="19087">
                  <c:v>8.9782229999999998</c:v>
                </c:pt>
                <c:pt idx="19088">
                  <c:v>8.9812989999999999</c:v>
                </c:pt>
                <c:pt idx="19089">
                  <c:v>8.9782229999999998</c:v>
                </c:pt>
                <c:pt idx="19090">
                  <c:v>8.9782229999999998</c:v>
                </c:pt>
                <c:pt idx="19091">
                  <c:v>8.9812989999999999</c:v>
                </c:pt>
                <c:pt idx="19092">
                  <c:v>8.9812989999999999</c:v>
                </c:pt>
                <c:pt idx="19093">
                  <c:v>8.9812989999999999</c:v>
                </c:pt>
                <c:pt idx="19094">
                  <c:v>8.984375</c:v>
                </c:pt>
                <c:pt idx="19095">
                  <c:v>8.9874510000000001</c:v>
                </c:pt>
                <c:pt idx="19096">
                  <c:v>8.9874510000000001</c:v>
                </c:pt>
                <c:pt idx="19097">
                  <c:v>8.984375</c:v>
                </c:pt>
                <c:pt idx="19098">
                  <c:v>8.984375</c:v>
                </c:pt>
                <c:pt idx="19099">
                  <c:v>8.984375</c:v>
                </c:pt>
                <c:pt idx="19100">
                  <c:v>8.9874510000000001</c:v>
                </c:pt>
                <c:pt idx="19101">
                  <c:v>8.9905270000000002</c:v>
                </c:pt>
                <c:pt idx="19102">
                  <c:v>8.9905270000000002</c:v>
                </c:pt>
                <c:pt idx="19103">
                  <c:v>8.9905270000000002</c:v>
                </c:pt>
                <c:pt idx="19104">
                  <c:v>8.9905270000000002</c:v>
                </c:pt>
                <c:pt idx="19105">
                  <c:v>8.9936019999999992</c:v>
                </c:pt>
                <c:pt idx="19106">
                  <c:v>8.9936019999999992</c:v>
                </c:pt>
                <c:pt idx="19107">
                  <c:v>8.9936019999999992</c:v>
                </c:pt>
                <c:pt idx="19108">
                  <c:v>8.9936019999999992</c:v>
                </c:pt>
                <c:pt idx="19109">
                  <c:v>8.9936019999999992</c:v>
                </c:pt>
                <c:pt idx="19110">
                  <c:v>8.9966779999999993</c:v>
                </c:pt>
                <c:pt idx="19111">
                  <c:v>8.9997539999999994</c:v>
                </c:pt>
                <c:pt idx="19112">
                  <c:v>8.9966779999999993</c:v>
                </c:pt>
                <c:pt idx="19113">
                  <c:v>8.9997539999999994</c:v>
                </c:pt>
                <c:pt idx="19114">
                  <c:v>8.9997539999999994</c:v>
                </c:pt>
                <c:pt idx="19115">
                  <c:v>9.0028299999999994</c:v>
                </c:pt>
                <c:pt idx="19116">
                  <c:v>9.0059050000000003</c:v>
                </c:pt>
                <c:pt idx="19117">
                  <c:v>9.0089810000000003</c:v>
                </c:pt>
                <c:pt idx="19118">
                  <c:v>9.0089810000000003</c:v>
                </c:pt>
                <c:pt idx="19119">
                  <c:v>9.0089810000000003</c:v>
                </c:pt>
                <c:pt idx="19120">
                  <c:v>9.0089810000000003</c:v>
                </c:pt>
                <c:pt idx="19121">
                  <c:v>9.0089810000000003</c:v>
                </c:pt>
                <c:pt idx="19122">
                  <c:v>9.0059050000000003</c:v>
                </c:pt>
                <c:pt idx="19123">
                  <c:v>9.0028299999999994</c:v>
                </c:pt>
                <c:pt idx="19124">
                  <c:v>9.0059050000000003</c:v>
                </c:pt>
                <c:pt idx="19125">
                  <c:v>9.0059050000000003</c:v>
                </c:pt>
                <c:pt idx="19126">
                  <c:v>9.0059050000000003</c:v>
                </c:pt>
                <c:pt idx="19127">
                  <c:v>9.0059050000000003</c:v>
                </c:pt>
                <c:pt idx="19128">
                  <c:v>9.0089810000000003</c:v>
                </c:pt>
                <c:pt idx="19129">
                  <c:v>9.0120570000000004</c:v>
                </c:pt>
                <c:pt idx="19130">
                  <c:v>9.0120570000000004</c:v>
                </c:pt>
                <c:pt idx="19131">
                  <c:v>9.0120570000000004</c:v>
                </c:pt>
                <c:pt idx="19132">
                  <c:v>9.0151330000000005</c:v>
                </c:pt>
                <c:pt idx="19133">
                  <c:v>9.0182089999999988</c:v>
                </c:pt>
                <c:pt idx="19134">
                  <c:v>9.0151330000000005</c:v>
                </c:pt>
                <c:pt idx="19135">
                  <c:v>9.0151330000000005</c:v>
                </c:pt>
                <c:pt idx="19136">
                  <c:v>9.0151330000000005</c:v>
                </c:pt>
                <c:pt idx="19137">
                  <c:v>9.0182089999999988</c:v>
                </c:pt>
                <c:pt idx="19138">
                  <c:v>9.0151330000000005</c:v>
                </c:pt>
                <c:pt idx="19139">
                  <c:v>9.0120570000000004</c:v>
                </c:pt>
                <c:pt idx="19140">
                  <c:v>9.0151330000000005</c:v>
                </c:pt>
                <c:pt idx="19141">
                  <c:v>9.0182089999999988</c:v>
                </c:pt>
                <c:pt idx="19142">
                  <c:v>9.0151330000000005</c:v>
                </c:pt>
                <c:pt idx="19143">
                  <c:v>9.0151330000000005</c:v>
                </c:pt>
                <c:pt idx="19144">
                  <c:v>9.0151330000000005</c:v>
                </c:pt>
                <c:pt idx="19145">
                  <c:v>9.0120570000000004</c:v>
                </c:pt>
                <c:pt idx="19146">
                  <c:v>9.0151330000000005</c:v>
                </c:pt>
                <c:pt idx="19147">
                  <c:v>9.0182089999999988</c:v>
                </c:pt>
                <c:pt idx="19148">
                  <c:v>9.0212839999999996</c:v>
                </c:pt>
                <c:pt idx="19149">
                  <c:v>9.0182089999999988</c:v>
                </c:pt>
                <c:pt idx="19150">
                  <c:v>9.0182089999999988</c:v>
                </c:pt>
                <c:pt idx="19151">
                  <c:v>9.0212839999999996</c:v>
                </c:pt>
                <c:pt idx="19152">
                  <c:v>9.0243599999999997</c:v>
                </c:pt>
                <c:pt idx="19153">
                  <c:v>9.0274359999999998</c:v>
                </c:pt>
                <c:pt idx="19154">
                  <c:v>9.0274359999999998</c:v>
                </c:pt>
                <c:pt idx="19155">
                  <c:v>9.0305119999999999</c:v>
                </c:pt>
                <c:pt idx="19156">
                  <c:v>9.0335869999999989</c:v>
                </c:pt>
                <c:pt idx="19157">
                  <c:v>9.0335869999999989</c:v>
                </c:pt>
                <c:pt idx="19158">
                  <c:v>9.0335869999999989</c:v>
                </c:pt>
                <c:pt idx="19159">
                  <c:v>9.0366669999999996</c:v>
                </c:pt>
                <c:pt idx="19160">
                  <c:v>9.0428169999999994</c:v>
                </c:pt>
                <c:pt idx="19161">
                  <c:v>9.0428169999999994</c:v>
                </c:pt>
                <c:pt idx="19162">
                  <c:v>9.0397369999999988</c:v>
                </c:pt>
                <c:pt idx="19163">
                  <c:v>9.0428169999999994</c:v>
                </c:pt>
                <c:pt idx="19164">
                  <c:v>9.0458870000000005</c:v>
                </c:pt>
                <c:pt idx="19165">
                  <c:v>9.0489669999999993</c:v>
                </c:pt>
                <c:pt idx="19166">
                  <c:v>9.0489669999999993</c:v>
                </c:pt>
                <c:pt idx="19167">
                  <c:v>9.052047</c:v>
                </c:pt>
                <c:pt idx="19168">
                  <c:v>9.0551169999999992</c:v>
                </c:pt>
                <c:pt idx="19169">
                  <c:v>9.0551169999999992</c:v>
                </c:pt>
                <c:pt idx="19170">
                  <c:v>9.0551169999999992</c:v>
                </c:pt>
                <c:pt idx="19171">
                  <c:v>9.052047</c:v>
                </c:pt>
                <c:pt idx="19172">
                  <c:v>9.0489669999999993</c:v>
                </c:pt>
                <c:pt idx="19173">
                  <c:v>9.0489669999999993</c:v>
                </c:pt>
                <c:pt idx="19174">
                  <c:v>9.052047</c:v>
                </c:pt>
                <c:pt idx="19175">
                  <c:v>9.0551169999999992</c:v>
                </c:pt>
                <c:pt idx="19176">
                  <c:v>9.0551169999999992</c:v>
                </c:pt>
                <c:pt idx="19177">
                  <c:v>9.0551169999999992</c:v>
                </c:pt>
                <c:pt idx="19178">
                  <c:v>9.0581969999999998</c:v>
                </c:pt>
                <c:pt idx="19179">
                  <c:v>9.0581969999999998</c:v>
                </c:pt>
                <c:pt idx="19180">
                  <c:v>9.0581969999999998</c:v>
                </c:pt>
                <c:pt idx="19181">
                  <c:v>9.0551169999999992</c:v>
                </c:pt>
                <c:pt idx="19182">
                  <c:v>9.0581969999999998</c:v>
                </c:pt>
                <c:pt idx="19183">
                  <c:v>9.0581969999999998</c:v>
                </c:pt>
                <c:pt idx="19184">
                  <c:v>9.0581969999999998</c:v>
                </c:pt>
                <c:pt idx="19185">
                  <c:v>9.0551169999999992</c:v>
                </c:pt>
                <c:pt idx="19186">
                  <c:v>9.0581969999999998</c:v>
                </c:pt>
                <c:pt idx="19187">
                  <c:v>9.0581969999999998</c:v>
                </c:pt>
                <c:pt idx="19188">
                  <c:v>9.0581969999999998</c:v>
                </c:pt>
                <c:pt idx="19189">
                  <c:v>9.0581969999999998</c:v>
                </c:pt>
                <c:pt idx="19190">
                  <c:v>9.0581969999999998</c:v>
                </c:pt>
                <c:pt idx="19191">
                  <c:v>9.0581969999999998</c:v>
                </c:pt>
                <c:pt idx="19192">
                  <c:v>9.0581969999999998</c:v>
                </c:pt>
                <c:pt idx="19193">
                  <c:v>9.0581969999999998</c:v>
                </c:pt>
                <c:pt idx="19194">
                  <c:v>9.0581969999999998</c:v>
                </c:pt>
                <c:pt idx="19195">
                  <c:v>9.0551169999999992</c:v>
                </c:pt>
                <c:pt idx="19196">
                  <c:v>9.052047</c:v>
                </c:pt>
                <c:pt idx="19197">
                  <c:v>9.0551169999999992</c:v>
                </c:pt>
                <c:pt idx="19198">
                  <c:v>9.0551169999999992</c:v>
                </c:pt>
                <c:pt idx="19199">
                  <c:v>9.052047</c:v>
                </c:pt>
                <c:pt idx="19200">
                  <c:v>9.0551169999999992</c:v>
                </c:pt>
                <c:pt idx="19201">
                  <c:v>9.052047</c:v>
                </c:pt>
                <c:pt idx="19202">
                  <c:v>9.052047</c:v>
                </c:pt>
                <c:pt idx="19203">
                  <c:v>9.052047</c:v>
                </c:pt>
                <c:pt idx="19204">
                  <c:v>9.0551169999999992</c:v>
                </c:pt>
                <c:pt idx="19205">
                  <c:v>9.0581969999999998</c:v>
                </c:pt>
                <c:pt idx="19206">
                  <c:v>9.0581969999999998</c:v>
                </c:pt>
                <c:pt idx="19207">
                  <c:v>9.0612669999999991</c:v>
                </c:pt>
                <c:pt idx="19208">
                  <c:v>9.0643469999999997</c:v>
                </c:pt>
                <c:pt idx="19209">
                  <c:v>9.0674169999999989</c:v>
                </c:pt>
                <c:pt idx="19210">
                  <c:v>9.0674169999999989</c:v>
                </c:pt>
                <c:pt idx="19211">
                  <c:v>9.0674169999999989</c:v>
                </c:pt>
                <c:pt idx="19212">
                  <c:v>9.0674169999999989</c:v>
                </c:pt>
                <c:pt idx="19213">
                  <c:v>9.0704969999999996</c:v>
                </c:pt>
                <c:pt idx="19214">
                  <c:v>9.0704969999999996</c:v>
                </c:pt>
                <c:pt idx="19215">
                  <c:v>9.0735770000000002</c:v>
                </c:pt>
                <c:pt idx="19216">
                  <c:v>9.0766469999999995</c:v>
                </c:pt>
                <c:pt idx="19217">
                  <c:v>9.0766469999999995</c:v>
                </c:pt>
                <c:pt idx="19218">
                  <c:v>9.0735770000000002</c:v>
                </c:pt>
                <c:pt idx="19219">
                  <c:v>9.0766469999999995</c:v>
                </c:pt>
                <c:pt idx="19220">
                  <c:v>9.0797270000000001</c:v>
                </c:pt>
                <c:pt idx="19221">
                  <c:v>9.0827969999999993</c:v>
                </c:pt>
                <c:pt idx="19222">
                  <c:v>9.0827969999999993</c:v>
                </c:pt>
                <c:pt idx="19223">
                  <c:v>9.0827969999999993</c:v>
                </c:pt>
                <c:pt idx="19224">
                  <c:v>9.085877</c:v>
                </c:pt>
                <c:pt idx="19225">
                  <c:v>9.085877</c:v>
                </c:pt>
                <c:pt idx="19226">
                  <c:v>9.0827969999999993</c:v>
                </c:pt>
                <c:pt idx="19227">
                  <c:v>9.085877</c:v>
                </c:pt>
                <c:pt idx="19228">
                  <c:v>9.085877</c:v>
                </c:pt>
                <c:pt idx="19229">
                  <c:v>9.085877</c:v>
                </c:pt>
                <c:pt idx="19230">
                  <c:v>9.0889569999999988</c:v>
                </c:pt>
                <c:pt idx="19231">
                  <c:v>9.0920269999999999</c:v>
                </c:pt>
                <c:pt idx="19232">
                  <c:v>9.0951070000000005</c:v>
                </c:pt>
                <c:pt idx="19233">
                  <c:v>9.0981769999999997</c:v>
                </c:pt>
                <c:pt idx="19234">
                  <c:v>9.0981769999999997</c:v>
                </c:pt>
                <c:pt idx="19235">
                  <c:v>9.0981769999999997</c:v>
                </c:pt>
                <c:pt idx="19236">
                  <c:v>9.0951070000000005</c:v>
                </c:pt>
                <c:pt idx="19237">
                  <c:v>9.0951070000000005</c:v>
                </c:pt>
                <c:pt idx="19238">
                  <c:v>9.0981769999999997</c:v>
                </c:pt>
                <c:pt idx="19239">
                  <c:v>9.1012570000000004</c:v>
                </c:pt>
                <c:pt idx="19240">
                  <c:v>9.1043269999999996</c:v>
                </c:pt>
                <c:pt idx="19241">
                  <c:v>9.1043269999999996</c:v>
                </c:pt>
                <c:pt idx="19242">
                  <c:v>9.1074070000000003</c:v>
                </c:pt>
                <c:pt idx="19243">
                  <c:v>9.1104869999999991</c:v>
                </c:pt>
                <c:pt idx="19244">
                  <c:v>9.1135570000000001</c:v>
                </c:pt>
                <c:pt idx="19245">
                  <c:v>9.1135570000000001</c:v>
                </c:pt>
                <c:pt idx="19246">
                  <c:v>9.1135570000000001</c:v>
                </c:pt>
                <c:pt idx="19247">
                  <c:v>9.1135570000000001</c:v>
                </c:pt>
                <c:pt idx="19248">
                  <c:v>9.1135570000000001</c:v>
                </c:pt>
                <c:pt idx="19249">
                  <c:v>9.1135570000000001</c:v>
                </c:pt>
                <c:pt idx="19250">
                  <c:v>9.1135570000000001</c:v>
                </c:pt>
                <c:pt idx="19251">
                  <c:v>9.1135570000000001</c:v>
                </c:pt>
                <c:pt idx="19252">
                  <c:v>9.1135570000000001</c:v>
                </c:pt>
                <c:pt idx="19253">
                  <c:v>9.1135570000000001</c:v>
                </c:pt>
                <c:pt idx="19254">
                  <c:v>9.116636999999999</c:v>
                </c:pt>
                <c:pt idx="19255">
                  <c:v>9.119707</c:v>
                </c:pt>
                <c:pt idx="19256">
                  <c:v>9.119707</c:v>
                </c:pt>
                <c:pt idx="19257">
                  <c:v>9.119707</c:v>
                </c:pt>
                <c:pt idx="19258">
                  <c:v>9.1227869999999989</c:v>
                </c:pt>
                <c:pt idx="19259">
                  <c:v>9.1258569999999999</c:v>
                </c:pt>
                <c:pt idx="19260">
                  <c:v>9.1289370000000005</c:v>
                </c:pt>
                <c:pt idx="19261">
                  <c:v>9.1320169999999994</c:v>
                </c:pt>
                <c:pt idx="19262">
                  <c:v>9.1350870000000004</c:v>
                </c:pt>
                <c:pt idx="19263">
                  <c:v>9.1381669999999993</c:v>
                </c:pt>
                <c:pt idx="19264">
                  <c:v>9.1381669999999993</c:v>
                </c:pt>
                <c:pt idx="19265">
                  <c:v>9.1412370000000003</c:v>
                </c:pt>
                <c:pt idx="19266">
                  <c:v>9.1473969999999998</c:v>
                </c:pt>
                <c:pt idx="19267">
                  <c:v>9.1473969999999998</c:v>
                </c:pt>
                <c:pt idx="19268">
                  <c:v>9.1473969999999998</c:v>
                </c:pt>
                <c:pt idx="19269">
                  <c:v>9.150466999999999</c:v>
                </c:pt>
                <c:pt idx="19270">
                  <c:v>9.1535469999999997</c:v>
                </c:pt>
                <c:pt idx="19271">
                  <c:v>9.1535469999999997</c:v>
                </c:pt>
                <c:pt idx="19272">
                  <c:v>9.1535469999999997</c:v>
                </c:pt>
                <c:pt idx="19273">
                  <c:v>9.1566169999999989</c:v>
                </c:pt>
                <c:pt idx="19274">
                  <c:v>9.1566169999999989</c:v>
                </c:pt>
                <c:pt idx="19275">
                  <c:v>9.1566169999999989</c:v>
                </c:pt>
                <c:pt idx="19276">
                  <c:v>9.1566169999999989</c:v>
                </c:pt>
                <c:pt idx="19277">
                  <c:v>9.1596969999999995</c:v>
                </c:pt>
                <c:pt idx="19278">
                  <c:v>9.1596969999999995</c:v>
                </c:pt>
                <c:pt idx="19279">
                  <c:v>9.1596969999999995</c:v>
                </c:pt>
                <c:pt idx="19280">
                  <c:v>9.1596969999999995</c:v>
                </c:pt>
                <c:pt idx="19281">
                  <c:v>9.1627670000000006</c:v>
                </c:pt>
                <c:pt idx="19282">
                  <c:v>9.1627670000000006</c:v>
                </c:pt>
                <c:pt idx="19283">
                  <c:v>9.1627670000000006</c:v>
                </c:pt>
                <c:pt idx="19284">
                  <c:v>9.1627670000000006</c:v>
                </c:pt>
                <c:pt idx="19285">
                  <c:v>9.1627670000000006</c:v>
                </c:pt>
                <c:pt idx="19286">
                  <c:v>9.1627670000000006</c:v>
                </c:pt>
                <c:pt idx="19287">
                  <c:v>9.1658469999999994</c:v>
                </c:pt>
                <c:pt idx="19288">
                  <c:v>9.1658469999999994</c:v>
                </c:pt>
                <c:pt idx="19289">
                  <c:v>9.168927</c:v>
                </c:pt>
                <c:pt idx="19290">
                  <c:v>9.168927</c:v>
                </c:pt>
                <c:pt idx="19291">
                  <c:v>9.168927</c:v>
                </c:pt>
                <c:pt idx="19292">
                  <c:v>9.1719969999999993</c:v>
                </c:pt>
                <c:pt idx="19293">
                  <c:v>9.1719969999999993</c:v>
                </c:pt>
                <c:pt idx="19294">
                  <c:v>9.1719969999999993</c:v>
                </c:pt>
                <c:pt idx="19295">
                  <c:v>9.1719969999999993</c:v>
                </c:pt>
                <c:pt idx="19296">
                  <c:v>9.1750769999999999</c:v>
                </c:pt>
                <c:pt idx="19297">
                  <c:v>9.1750769999999999</c:v>
                </c:pt>
                <c:pt idx="19298">
                  <c:v>9.1781469999999992</c:v>
                </c:pt>
                <c:pt idx="19299">
                  <c:v>9.1812269999999998</c:v>
                </c:pt>
                <c:pt idx="19300">
                  <c:v>9.184296999999999</c:v>
                </c:pt>
                <c:pt idx="19301">
                  <c:v>9.184296999999999</c:v>
                </c:pt>
                <c:pt idx="19302">
                  <c:v>9.184296999999999</c:v>
                </c:pt>
                <c:pt idx="19303">
                  <c:v>9.1873769999999997</c:v>
                </c:pt>
                <c:pt idx="19304">
                  <c:v>9.1904570000000003</c:v>
                </c:pt>
                <c:pt idx="19305">
                  <c:v>9.1904570000000003</c:v>
                </c:pt>
                <c:pt idx="19306">
                  <c:v>9.1904570000000003</c:v>
                </c:pt>
                <c:pt idx="19307">
                  <c:v>9.1904570000000003</c:v>
                </c:pt>
                <c:pt idx="19308">
                  <c:v>9.1904570000000003</c:v>
                </c:pt>
                <c:pt idx="19309">
                  <c:v>9.1904570000000003</c:v>
                </c:pt>
                <c:pt idx="19310">
                  <c:v>9.1904570000000003</c:v>
                </c:pt>
                <c:pt idx="19311">
                  <c:v>9.1935269999999996</c:v>
                </c:pt>
                <c:pt idx="19312">
                  <c:v>9.1935269999999996</c:v>
                </c:pt>
                <c:pt idx="19313">
                  <c:v>9.1935269999999996</c:v>
                </c:pt>
                <c:pt idx="19314">
                  <c:v>9.1966070000000002</c:v>
                </c:pt>
                <c:pt idx="19315">
                  <c:v>9.1996769999999994</c:v>
                </c:pt>
                <c:pt idx="19316">
                  <c:v>9.2027570000000001</c:v>
                </c:pt>
                <c:pt idx="19317">
                  <c:v>9.2027570000000001</c:v>
                </c:pt>
                <c:pt idx="19318">
                  <c:v>9.2027570000000001</c:v>
                </c:pt>
                <c:pt idx="19319">
                  <c:v>9.2058269999999993</c:v>
                </c:pt>
                <c:pt idx="19320">
                  <c:v>9.2058269999999993</c:v>
                </c:pt>
                <c:pt idx="19321">
                  <c:v>9.2058269999999993</c:v>
                </c:pt>
                <c:pt idx="19322">
                  <c:v>9.2058269999999993</c:v>
                </c:pt>
                <c:pt idx="19323">
                  <c:v>9.2058269999999993</c:v>
                </c:pt>
                <c:pt idx="19324">
                  <c:v>9.2058269999999993</c:v>
                </c:pt>
                <c:pt idx="19325">
                  <c:v>9.2058269999999993</c:v>
                </c:pt>
                <c:pt idx="19326">
                  <c:v>9.208907</c:v>
                </c:pt>
                <c:pt idx="19327">
                  <c:v>9.208907</c:v>
                </c:pt>
                <c:pt idx="19328">
                  <c:v>9.208907</c:v>
                </c:pt>
                <c:pt idx="19329">
                  <c:v>9.208907</c:v>
                </c:pt>
                <c:pt idx="19330">
                  <c:v>9.208907</c:v>
                </c:pt>
                <c:pt idx="19331">
                  <c:v>9.208907</c:v>
                </c:pt>
                <c:pt idx="19332">
                  <c:v>9.208907</c:v>
                </c:pt>
                <c:pt idx="19333">
                  <c:v>9.208907</c:v>
                </c:pt>
                <c:pt idx="19334">
                  <c:v>9.208907</c:v>
                </c:pt>
                <c:pt idx="19335">
                  <c:v>9.2119869999999988</c:v>
                </c:pt>
                <c:pt idx="19336">
                  <c:v>9.2119869999999988</c:v>
                </c:pt>
                <c:pt idx="19337">
                  <c:v>9.2119869999999988</c:v>
                </c:pt>
                <c:pt idx="19338">
                  <c:v>9.2150569999999998</c:v>
                </c:pt>
                <c:pt idx="19339">
                  <c:v>9.2150569999999998</c:v>
                </c:pt>
                <c:pt idx="19340">
                  <c:v>9.2150569999999998</c:v>
                </c:pt>
                <c:pt idx="19341">
                  <c:v>9.2150569999999998</c:v>
                </c:pt>
                <c:pt idx="19342">
                  <c:v>9.2181370000000005</c:v>
                </c:pt>
                <c:pt idx="19343">
                  <c:v>9.2181370000000005</c:v>
                </c:pt>
                <c:pt idx="19344">
                  <c:v>9.2181370000000005</c:v>
                </c:pt>
                <c:pt idx="19345">
                  <c:v>9.2212069999999997</c:v>
                </c:pt>
                <c:pt idx="19346">
                  <c:v>9.2212069999999997</c:v>
                </c:pt>
                <c:pt idx="19347">
                  <c:v>9.2212069999999997</c:v>
                </c:pt>
                <c:pt idx="19348">
                  <c:v>9.2212069999999997</c:v>
                </c:pt>
                <c:pt idx="19349">
                  <c:v>9.2212069999999997</c:v>
                </c:pt>
                <c:pt idx="19350">
                  <c:v>9.2242870000000003</c:v>
                </c:pt>
                <c:pt idx="19351">
                  <c:v>9.2242870000000003</c:v>
                </c:pt>
                <c:pt idx="19352">
                  <c:v>9.2242870000000003</c:v>
                </c:pt>
                <c:pt idx="19353">
                  <c:v>9.2273569999999996</c:v>
                </c:pt>
                <c:pt idx="19354">
                  <c:v>9.2304370000000002</c:v>
                </c:pt>
                <c:pt idx="19355">
                  <c:v>9.2304370000000002</c:v>
                </c:pt>
                <c:pt idx="19356">
                  <c:v>9.2304370000000002</c:v>
                </c:pt>
                <c:pt idx="19357">
                  <c:v>9.2304370000000002</c:v>
                </c:pt>
                <c:pt idx="19358">
                  <c:v>9.2304370000000002</c:v>
                </c:pt>
                <c:pt idx="19359">
                  <c:v>9.2335169999999991</c:v>
                </c:pt>
                <c:pt idx="19360">
                  <c:v>9.2335169999999991</c:v>
                </c:pt>
                <c:pt idx="19361">
                  <c:v>9.2335169999999991</c:v>
                </c:pt>
                <c:pt idx="19362">
                  <c:v>9.2335169999999991</c:v>
                </c:pt>
                <c:pt idx="19363">
                  <c:v>9.2335169999999991</c:v>
                </c:pt>
                <c:pt idx="19364">
                  <c:v>9.2335169999999991</c:v>
                </c:pt>
                <c:pt idx="19365">
                  <c:v>9.2365870000000001</c:v>
                </c:pt>
                <c:pt idx="19366">
                  <c:v>9.2365870000000001</c:v>
                </c:pt>
                <c:pt idx="19367">
                  <c:v>9.2365870000000001</c:v>
                </c:pt>
                <c:pt idx="19368">
                  <c:v>9.239666999999999</c:v>
                </c:pt>
                <c:pt idx="19369">
                  <c:v>9.239666999999999</c:v>
                </c:pt>
                <c:pt idx="19370">
                  <c:v>9.239666999999999</c:v>
                </c:pt>
                <c:pt idx="19371">
                  <c:v>9.239666999999999</c:v>
                </c:pt>
                <c:pt idx="19372">
                  <c:v>9.239666999999999</c:v>
                </c:pt>
                <c:pt idx="19373">
                  <c:v>9.239666999999999</c:v>
                </c:pt>
                <c:pt idx="19374">
                  <c:v>9.239666999999999</c:v>
                </c:pt>
                <c:pt idx="19375">
                  <c:v>9.242737</c:v>
                </c:pt>
                <c:pt idx="19376">
                  <c:v>9.2458169999999988</c:v>
                </c:pt>
                <c:pt idx="19377">
                  <c:v>9.2458169999999988</c:v>
                </c:pt>
                <c:pt idx="19378">
                  <c:v>9.2458169999999988</c:v>
                </c:pt>
                <c:pt idx="19379">
                  <c:v>9.2488969999999995</c:v>
                </c:pt>
                <c:pt idx="19380">
                  <c:v>9.2488969999999995</c:v>
                </c:pt>
                <c:pt idx="19381">
                  <c:v>9.2488969999999995</c:v>
                </c:pt>
                <c:pt idx="19382">
                  <c:v>9.2488969999999995</c:v>
                </c:pt>
                <c:pt idx="19383">
                  <c:v>9.2488969999999995</c:v>
                </c:pt>
                <c:pt idx="19384">
                  <c:v>9.2488969999999995</c:v>
                </c:pt>
                <c:pt idx="19385">
                  <c:v>9.2488969999999995</c:v>
                </c:pt>
                <c:pt idx="19386">
                  <c:v>9.2488969999999995</c:v>
                </c:pt>
                <c:pt idx="19387">
                  <c:v>9.2519670000000005</c:v>
                </c:pt>
                <c:pt idx="19388">
                  <c:v>9.2519670000000005</c:v>
                </c:pt>
                <c:pt idx="19389">
                  <c:v>9.2519670000000005</c:v>
                </c:pt>
                <c:pt idx="19390">
                  <c:v>9.2550469999999994</c:v>
                </c:pt>
                <c:pt idx="19391">
                  <c:v>9.2550469999999994</c:v>
                </c:pt>
                <c:pt idx="19392">
                  <c:v>9.2550469999999994</c:v>
                </c:pt>
                <c:pt idx="19393">
                  <c:v>9.2550469999999994</c:v>
                </c:pt>
                <c:pt idx="19394">
                  <c:v>9.2581170000000004</c:v>
                </c:pt>
                <c:pt idx="19395">
                  <c:v>9.2642670000000003</c:v>
                </c:pt>
                <c:pt idx="19396">
                  <c:v>9.2642670000000003</c:v>
                </c:pt>
                <c:pt idx="19397">
                  <c:v>9.2642670000000003</c:v>
                </c:pt>
                <c:pt idx="19398">
                  <c:v>9.2673469999999991</c:v>
                </c:pt>
                <c:pt idx="19399">
                  <c:v>9.2673469999999991</c:v>
                </c:pt>
                <c:pt idx="19400">
                  <c:v>9.2704269999999998</c:v>
                </c:pt>
                <c:pt idx="19401">
                  <c:v>9.273496999999999</c:v>
                </c:pt>
                <c:pt idx="19402">
                  <c:v>9.273496999999999</c:v>
                </c:pt>
                <c:pt idx="19403">
                  <c:v>9.273496999999999</c:v>
                </c:pt>
                <c:pt idx="19404">
                  <c:v>9.273496999999999</c:v>
                </c:pt>
                <c:pt idx="19405">
                  <c:v>9.2765769999999996</c:v>
                </c:pt>
                <c:pt idx="19406">
                  <c:v>9.2765769999999996</c:v>
                </c:pt>
                <c:pt idx="19407">
                  <c:v>9.2765769999999996</c:v>
                </c:pt>
                <c:pt idx="19408">
                  <c:v>9.2765769999999996</c:v>
                </c:pt>
                <c:pt idx="19409">
                  <c:v>9.2765769999999996</c:v>
                </c:pt>
                <c:pt idx="19410">
                  <c:v>9.2765769999999996</c:v>
                </c:pt>
                <c:pt idx="19411">
                  <c:v>9.2765769999999996</c:v>
                </c:pt>
                <c:pt idx="19412">
                  <c:v>9.2765769999999996</c:v>
                </c:pt>
                <c:pt idx="19413">
                  <c:v>9.2765769999999996</c:v>
                </c:pt>
                <c:pt idx="19414">
                  <c:v>9.2796469999999989</c:v>
                </c:pt>
                <c:pt idx="19415">
                  <c:v>9.2796469999999989</c:v>
                </c:pt>
                <c:pt idx="19416">
                  <c:v>9.2765769999999996</c:v>
                </c:pt>
                <c:pt idx="19417">
                  <c:v>9.2796469999999989</c:v>
                </c:pt>
                <c:pt idx="19418">
                  <c:v>9.2827269999999995</c:v>
                </c:pt>
                <c:pt idx="19419">
                  <c:v>9.2827269999999995</c:v>
                </c:pt>
                <c:pt idx="19420">
                  <c:v>9.2827269999999995</c:v>
                </c:pt>
                <c:pt idx="19421">
                  <c:v>9.2796469999999989</c:v>
                </c:pt>
                <c:pt idx="19422">
                  <c:v>9.2827269999999995</c:v>
                </c:pt>
                <c:pt idx="19423">
                  <c:v>9.2827269999999995</c:v>
                </c:pt>
                <c:pt idx="19424">
                  <c:v>9.2827269999999995</c:v>
                </c:pt>
                <c:pt idx="19425">
                  <c:v>9.2827269999999995</c:v>
                </c:pt>
                <c:pt idx="19426">
                  <c:v>9.2827269999999995</c:v>
                </c:pt>
                <c:pt idx="19427">
                  <c:v>9.2858070000000001</c:v>
                </c:pt>
                <c:pt idx="19428">
                  <c:v>9.2888769999999994</c:v>
                </c:pt>
                <c:pt idx="19429">
                  <c:v>9.2888769999999994</c:v>
                </c:pt>
                <c:pt idx="19430">
                  <c:v>9.2888769999999994</c:v>
                </c:pt>
                <c:pt idx="19431">
                  <c:v>9.2888769999999994</c:v>
                </c:pt>
                <c:pt idx="19432">
                  <c:v>9.2888769999999994</c:v>
                </c:pt>
                <c:pt idx="19433">
                  <c:v>9.2888769999999994</c:v>
                </c:pt>
                <c:pt idx="19434">
                  <c:v>9.2858070000000001</c:v>
                </c:pt>
                <c:pt idx="19435">
                  <c:v>9.2858070000000001</c:v>
                </c:pt>
                <c:pt idx="19436">
                  <c:v>9.2858070000000001</c:v>
                </c:pt>
                <c:pt idx="19437">
                  <c:v>9.291957</c:v>
                </c:pt>
                <c:pt idx="19438">
                  <c:v>9.291957</c:v>
                </c:pt>
                <c:pt idx="19439">
                  <c:v>9.291957</c:v>
                </c:pt>
                <c:pt idx="19440">
                  <c:v>9.2950269999999993</c:v>
                </c:pt>
                <c:pt idx="19441">
                  <c:v>9.2981069999999999</c:v>
                </c:pt>
                <c:pt idx="19442">
                  <c:v>9.2981069999999999</c:v>
                </c:pt>
                <c:pt idx="19443">
                  <c:v>9.2981069999999999</c:v>
                </c:pt>
                <c:pt idx="19444">
                  <c:v>9.2981069999999999</c:v>
                </c:pt>
                <c:pt idx="19445">
                  <c:v>9.3042569999999998</c:v>
                </c:pt>
                <c:pt idx="19446">
                  <c:v>9.3042569999999998</c:v>
                </c:pt>
                <c:pt idx="19447">
                  <c:v>9.3042569999999998</c:v>
                </c:pt>
                <c:pt idx="19448">
                  <c:v>9.3042569999999998</c:v>
                </c:pt>
                <c:pt idx="19449">
                  <c:v>9.3073370000000004</c:v>
                </c:pt>
                <c:pt idx="19450">
                  <c:v>9.3073370000000004</c:v>
                </c:pt>
                <c:pt idx="19451">
                  <c:v>9.3104069999999997</c:v>
                </c:pt>
                <c:pt idx="19452">
                  <c:v>9.3165569999999995</c:v>
                </c:pt>
                <c:pt idx="19453">
                  <c:v>9.3165569999999995</c:v>
                </c:pt>
                <c:pt idx="19454">
                  <c:v>9.3165569999999995</c:v>
                </c:pt>
                <c:pt idx="19455">
                  <c:v>9.3196370000000002</c:v>
                </c:pt>
                <c:pt idx="19456">
                  <c:v>9.3196370000000002</c:v>
                </c:pt>
                <c:pt idx="19457">
                  <c:v>9.3227069999999994</c:v>
                </c:pt>
                <c:pt idx="19458">
                  <c:v>9.3227069999999994</c:v>
                </c:pt>
                <c:pt idx="19459">
                  <c:v>9.3227069999999994</c:v>
                </c:pt>
                <c:pt idx="19460">
                  <c:v>9.325787</c:v>
                </c:pt>
                <c:pt idx="19461">
                  <c:v>9.325787</c:v>
                </c:pt>
                <c:pt idx="19462">
                  <c:v>9.325787</c:v>
                </c:pt>
                <c:pt idx="19463">
                  <c:v>9.325787</c:v>
                </c:pt>
                <c:pt idx="19464">
                  <c:v>9.3288669999999989</c:v>
                </c:pt>
                <c:pt idx="19465">
                  <c:v>9.3288669999999989</c:v>
                </c:pt>
                <c:pt idx="19466">
                  <c:v>9.3288669999999989</c:v>
                </c:pt>
                <c:pt idx="19467">
                  <c:v>9.3319369999999999</c:v>
                </c:pt>
                <c:pt idx="19468">
                  <c:v>9.3319369999999999</c:v>
                </c:pt>
                <c:pt idx="19469">
                  <c:v>9.3319369999999999</c:v>
                </c:pt>
                <c:pt idx="19470">
                  <c:v>9.3319369999999999</c:v>
                </c:pt>
                <c:pt idx="19471">
                  <c:v>9.3350170000000006</c:v>
                </c:pt>
                <c:pt idx="19472">
                  <c:v>9.3350170000000006</c:v>
                </c:pt>
                <c:pt idx="19473">
                  <c:v>9.3350170000000006</c:v>
                </c:pt>
                <c:pt idx="19474">
                  <c:v>9.3350170000000006</c:v>
                </c:pt>
                <c:pt idx="19475">
                  <c:v>9.3350170000000006</c:v>
                </c:pt>
                <c:pt idx="19476">
                  <c:v>9.3380869999999998</c:v>
                </c:pt>
                <c:pt idx="19477">
                  <c:v>9.3380869999999998</c:v>
                </c:pt>
                <c:pt idx="19478">
                  <c:v>9.3380869999999998</c:v>
                </c:pt>
                <c:pt idx="19479">
                  <c:v>9.3411670000000004</c:v>
                </c:pt>
                <c:pt idx="19480">
                  <c:v>9.3411670000000004</c:v>
                </c:pt>
                <c:pt idx="19481">
                  <c:v>9.3442469999999993</c:v>
                </c:pt>
                <c:pt idx="19482">
                  <c:v>9.3473170000000003</c:v>
                </c:pt>
                <c:pt idx="19483">
                  <c:v>9.3503969999999992</c:v>
                </c:pt>
                <c:pt idx="19484">
                  <c:v>9.3503969999999992</c:v>
                </c:pt>
                <c:pt idx="19485">
                  <c:v>9.3503969999999992</c:v>
                </c:pt>
                <c:pt idx="19486">
                  <c:v>9.3503969999999992</c:v>
                </c:pt>
                <c:pt idx="19487">
                  <c:v>9.3503969999999992</c:v>
                </c:pt>
                <c:pt idx="19488">
                  <c:v>9.3503969999999992</c:v>
                </c:pt>
                <c:pt idx="19489">
                  <c:v>9.3503969999999992</c:v>
                </c:pt>
                <c:pt idx="19490">
                  <c:v>9.3534670000000002</c:v>
                </c:pt>
                <c:pt idx="19491">
                  <c:v>9.3565469999999991</c:v>
                </c:pt>
                <c:pt idx="19492">
                  <c:v>9.3596170000000001</c:v>
                </c:pt>
                <c:pt idx="19493">
                  <c:v>9.3596170000000001</c:v>
                </c:pt>
                <c:pt idx="19494">
                  <c:v>9.3626969999999989</c:v>
                </c:pt>
                <c:pt idx="19495">
                  <c:v>9.3626969999999989</c:v>
                </c:pt>
                <c:pt idx="19496">
                  <c:v>9.3626969999999989</c:v>
                </c:pt>
                <c:pt idx="19497">
                  <c:v>9.3626969999999989</c:v>
                </c:pt>
                <c:pt idx="19498">
                  <c:v>9.3657769999999996</c:v>
                </c:pt>
                <c:pt idx="19499">
                  <c:v>9.3657769999999996</c:v>
                </c:pt>
                <c:pt idx="19500">
                  <c:v>9.3657769999999996</c:v>
                </c:pt>
                <c:pt idx="19501">
                  <c:v>9.3657769999999996</c:v>
                </c:pt>
                <c:pt idx="19502">
                  <c:v>9.3688469999999988</c:v>
                </c:pt>
                <c:pt idx="19503">
                  <c:v>9.3688469999999988</c:v>
                </c:pt>
                <c:pt idx="19504">
                  <c:v>9.3688469999999988</c:v>
                </c:pt>
                <c:pt idx="19505">
                  <c:v>9.3719269999999995</c:v>
                </c:pt>
                <c:pt idx="19506">
                  <c:v>9.3749970000000005</c:v>
                </c:pt>
                <c:pt idx="19507">
                  <c:v>9.3749970000000005</c:v>
                </c:pt>
                <c:pt idx="19508">
                  <c:v>9.3811470000000003</c:v>
                </c:pt>
                <c:pt idx="19509">
                  <c:v>9.3811470000000003</c:v>
                </c:pt>
                <c:pt idx="19510">
                  <c:v>9.3842269999999992</c:v>
                </c:pt>
                <c:pt idx="19511">
                  <c:v>9.3873069999999998</c:v>
                </c:pt>
                <c:pt idx="19512">
                  <c:v>9.3873069999999998</c:v>
                </c:pt>
                <c:pt idx="19513">
                  <c:v>9.3903769999999991</c:v>
                </c:pt>
                <c:pt idx="19514">
                  <c:v>9.3934569999999997</c:v>
                </c:pt>
                <c:pt idx="19515">
                  <c:v>9.396526999999999</c:v>
                </c:pt>
                <c:pt idx="19516">
                  <c:v>9.396526999999999</c:v>
                </c:pt>
                <c:pt idx="19517">
                  <c:v>9.396526999999999</c:v>
                </c:pt>
                <c:pt idx="19518">
                  <c:v>9.396526999999999</c:v>
                </c:pt>
                <c:pt idx="19519">
                  <c:v>9.396526999999999</c:v>
                </c:pt>
                <c:pt idx="19520">
                  <c:v>9.396526999999999</c:v>
                </c:pt>
                <c:pt idx="19521">
                  <c:v>9.396526999999999</c:v>
                </c:pt>
                <c:pt idx="19522">
                  <c:v>9.3934569999999997</c:v>
                </c:pt>
                <c:pt idx="19523">
                  <c:v>9.3934569999999997</c:v>
                </c:pt>
                <c:pt idx="19524">
                  <c:v>9.396526999999999</c:v>
                </c:pt>
                <c:pt idx="19525">
                  <c:v>9.3996069999999996</c:v>
                </c:pt>
                <c:pt idx="19526">
                  <c:v>9.3996069999999996</c:v>
                </c:pt>
                <c:pt idx="19527">
                  <c:v>9.3996069999999996</c:v>
                </c:pt>
                <c:pt idx="19528">
                  <c:v>9.4026769999999988</c:v>
                </c:pt>
                <c:pt idx="19529">
                  <c:v>9.4057569999999995</c:v>
                </c:pt>
                <c:pt idx="19530">
                  <c:v>9.4057569999999995</c:v>
                </c:pt>
                <c:pt idx="19531">
                  <c:v>9.4057569999999995</c:v>
                </c:pt>
                <c:pt idx="19532">
                  <c:v>9.4088370000000001</c:v>
                </c:pt>
                <c:pt idx="19533">
                  <c:v>9.4088370000000001</c:v>
                </c:pt>
                <c:pt idx="19534">
                  <c:v>9.4088370000000001</c:v>
                </c:pt>
                <c:pt idx="19535">
                  <c:v>9.4088370000000001</c:v>
                </c:pt>
                <c:pt idx="19536">
                  <c:v>9.4119069999999994</c:v>
                </c:pt>
                <c:pt idx="19537">
                  <c:v>9.414987</c:v>
                </c:pt>
                <c:pt idx="19538">
                  <c:v>9.414987</c:v>
                </c:pt>
                <c:pt idx="19539">
                  <c:v>9.414987</c:v>
                </c:pt>
                <c:pt idx="19540">
                  <c:v>9.4180569999999992</c:v>
                </c:pt>
                <c:pt idx="19541">
                  <c:v>9.4211369999999999</c:v>
                </c:pt>
                <c:pt idx="19542">
                  <c:v>9.4242170000000005</c:v>
                </c:pt>
                <c:pt idx="19543">
                  <c:v>9.4272869999999998</c:v>
                </c:pt>
                <c:pt idx="19544">
                  <c:v>9.4272869999999998</c:v>
                </c:pt>
                <c:pt idx="19545">
                  <c:v>9.4272869999999998</c:v>
                </c:pt>
                <c:pt idx="19546">
                  <c:v>9.4272869999999998</c:v>
                </c:pt>
                <c:pt idx="19547">
                  <c:v>9.4303670000000004</c:v>
                </c:pt>
                <c:pt idx="19548">
                  <c:v>9.4334369999999996</c:v>
                </c:pt>
                <c:pt idx="19549">
                  <c:v>9.4365170000000003</c:v>
                </c:pt>
                <c:pt idx="19550">
                  <c:v>9.4426670000000001</c:v>
                </c:pt>
                <c:pt idx="19551">
                  <c:v>9.4426670000000001</c:v>
                </c:pt>
                <c:pt idx="19552">
                  <c:v>9.4426670000000001</c:v>
                </c:pt>
                <c:pt idx="19553">
                  <c:v>9.445746999999999</c:v>
                </c:pt>
                <c:pt idx="19554">
                  <c:v>9.448817</c:v>
                </c:pt>
                <c:pt idx="19555">
                  <c:v>9.4518969999999989</c:v>
                </c:pt>
                <c:pt idx="19556">
                  <c:v>9.4518969999999989</c:v>
                </c:pt>
                <c:pt idx="19557">
                  <c:v>9.4518969999999989</c:v>
                </c:pt>
                <c:pt idx="19558">
                  <c:v>9.4549669999999999</c:v>
                </c:pt>
                <c:pt idx="19559">
                  <c:v>9.4580470000000005</c:v>
                </c:pt>
                <c:pt idx="19560">
                  <c:v>9.4611269999999994</c:v>
                </c:pt>
                <c:pt idx="19561">
                  <c:v>9.4641970000000004</c:v>
                </c:pt>
                <c:pt idx="19562">
                  <c:v>9.4641970000000004</c:v>
                </c:pt>
                <c:pt idx="19563">
                  <c:v>9.4672769999999993</c:v>
                </c:pt>
                <c:pt idx="19564">
                  <c:v>9.4703470000000003</c:v>
                </c:pt>
                <c:pt idx="19565">
                  <c:v>9.4703470000000003</c:v>
                </c:pt>
                <c:pt idx="19566">
                  <c:v>9.4734269999999992</c:v>
                </c:pt>
                <c:pt idx="19567">
                  <c:v>9.4734269999999992</c:v>
                </c:pt>
                <c:pt idx="19568">
                  <c:v>9.4734269999999992</c:v>
                </c:pt>
                <c:pt idx="19569">
                  <c:v>9.4734269999999992</c:v>
                </c:pt>
                <c:pt idx="19570">
                  <c:v>9.4764970000000002</c:v>
                </c:pt>
                <c:pt idx="19571">
                  <c:v>9.479576999999999</c:v>
                </c:pt>
                <c:pt idx="19572">
                  <c:v>9.4826569999999997</c:v>
                </c:pt>
                <c:pt idx="19573">
                  <c:v>9.4826569999999997</c:v>
                </c:pt>
                <c:pt idx="19574">
                  <c:v>9.4826569999999997</c:v>
                </c:pt>
                <c:pt idx="19575">
                  <c:v>9.4826569999999997</c:v>
                </c:pt>
                <c:pt idx="19576">
                  <c:v>9.4826569999999997</c:v>
                </c:pt>
                <c:pt idx="19577">
                  <c:v>9.4857269999999989</c:v>
                </c:pt>
                <c:pt idx="19578">
                  <c:v>9.4888069999999995</c:v>
                </c:pt>
                <c:pt idx="19579">
                  <c:v>9.4918770000000006</c:v>
                </c:pt>
                <c:pt idx="19580">
                  <c:v>9.4918770000000006</c:v>
                </c:pt>
                <c:pt idx="19581">
                  <c:v>9.4918770000000006</c:v>
                </c:pt>
                <c:pt idx="19582">
                  <c:v>9.4949569999999994</c:v>
                </c:pt>
                <c:pt idx="19583">
                  <c:v>9.4980270000000004</c:v>
                </c:pt>
                <c:pt idx="19584">
                  <c:v>9.4980270000000004</c:v>
                </c:pt>
                <c:pt idx="19585">
                  <c:v>9.5011069999999993</c:v>
                </c:pt>
                <c:pt idx="19586">
                  <c:v>9.5011069999999993</c:v>
                </c:pt>
                <c:pt idx="19587">
                  <c:v>9.5041869999999999</c:v>
                </c:pt>
                <c:pt idx="19588">
                  <c:v>9.5072569999999992</c:v>
                </c:pt>
                <c:pt idx="19589">
                  <c:v>9.5103369999999998</c:v>
                </c:pt>
                <c:pt idx="19590">
                  <c:v>9.5134069999999991</c:v>
                </c:pt>
                <c:pt idx="19591">
                  <c:v>9.5134069999999991</c:v>
                </c:pt>
                <c:pt idx="19592">
                  <c:v>9.5134069999999991</c:v>
                </c:pt>
                <c:pt idx="19593">
                  <c:v>9.5164869999999997</c:v>
                </c:pt>
                <c:pt idx="19594">
                  <c:v>9.5195569999999989</c:v>
                </c:pt>
                <c:pt idx="19595">
                  <c:v>9.5226369999999996</c:v>
                </c:pt>
                <c:pt idx="19596">
                  <c:v>9.5226369999999996</c:v>
                </c:pt>
                <c:pt idx="19597">
                  <c:v>9.5226369999999996</c:v>
                </c:pt>
                <c:pt idx="19598">
                  <c:v>9.5195569999999989</c:v>
                </c:pt>
                <c:pt idx="19599">
                  <c:v>9.5195569999999989</c:v>
                </c:pt>
                <c:pt idx="19600">
                  <c:v>9.5226369999999996</c:v>
                </c:pt>
                <c:pt idx="19601">
                  <c:v>9.5257170000000002</c:v>
                </c:pt>
                <c:pt idx="19602">
                  <c:v>9.5257170000000002</c:v>
                </c:pt>
                <c:pt idx="19603">
                  <c:v>9.5287869999999995</c:v>
                </c:pt>
                <c:pt idx="19604">
                  <c:v>9.5287869999999995</c:v>
                </c:pt>
                <c:pt idx="19605">
                  <c:v>9.5287869999999995</c:v>
                </c:pt>
                <c:pt idx="19606">
                  <c:v>9.5287869999999995</c:v>
                </c:pt>
                <c:pt idx="19607">
                  <c:v>9.5318670000000001</c:v>
                </c:pt>
                <c:pt idx="19608">
                  <c:v>9.5349369999999993</c:v>
                </c:pt>
                <c:pt idx="19609">
                  <c:v>9.5349369999999993</c:v>
                </c:pt>
                <c:pt idx="19610">
                  <c:v>9.5349369999999993</c:v>
                </c:pt>
                <c:pt idx="19611">
                  <c:v>9.5349369999999993</c:v>
                </c:pt>
                <c:pt idx="19612">
                  <c:v>9.538017</c:v>
                </c:pt>
                <c:pt idx="19613">
                  <c:v>9.5410969999999988</c:v>
                </c:pt>
                <c:pt idx="19614">
                  <c:v>9.5410969999999988</c:v>
                </c:pt>
                <c:pt idx="19615">
                  <c:v>9.538017</c:v>
                </c:pt>
                <c:pt idx="19616">
                  <c:v>9.5410969999999988</c:v>
                </c:pt>
                <c:pt idx="19617">
                  <c:v>9.5410969999999988</c:v>
                </c:pt>
                <c:pt idx="19618">
                  <c:v>9.5441669999999998</c:v>
                </c:pt>
                <c:pt idx="19619">
                  <c:v>9.5472470000000005</c:v>
                </c:pt>
                <c:pt idx="19620">
                  <c:v>9.5503169999999997</c:v>
                </c:pt>
                <c:pt idx="19621">
                  <c:v>9.5533970000000004</c:v>
                </c:pt>
                <c:pt idx="19622">
                  <c:v>9.5533970000000004</c:v>
                </c:pt>
                <c:pt idx="19623">
                  <c:v>9.5533970000000004</c:v>
                </c:pt>
                <c:pt idx="19624">
                  <c:v>9.5533970000000004</c:v>
                </c:pt>
                <c:pt idx="19625">
                  <c:v>9.5533970000000004</c:v>
                </c:pt>
                <c:pt idx="19626">
                  <c:v>9.5564669999999996</c:v>
                </c:pt>
                <c:pt idx="19627">
                  <c:v>9.5595470000000002</c:v>
                </c:pt>
                <c:pt idx="19628">
                  <c:v>9.5595470000000002</c:v>
                </c:pt>
                <c:pt idx="19629">
                  <c:v>9.5595470000000002</c:v>
                </c:pt>
                <c:pt idx="19630">
                  <c:v>9.5595470000000002</c:v>
                </c:pt>
                <c:pt idx="19631">
                  <c:v>9.5626269999999991</c:v>
                </c:pt>
                <c:pt idx="19632">
                  <c:v>9.5656970000000001</c:v>
                </c:pt>
                <c:pt idx="19633">
                  <c:v>9.5656970000000001</c:v>
                </c:pt>
                <c:pt idx="19634">
                  <c:v>9.568776999999999</c:v>
                </c:pt>
                <c:pt idx="19635">
                  <c:v>9.568776999999999</c:v>
                </c:pt>
                <c:pt idx="19636">
                  <c:v>9.571847</c:v>
                </c:pt>
                <c:pt idx="19637">
                  <c:v>9.571847</c:v>
                </c:pt>
                <c:pt idx="19638">
                  <c:v>9.571847</c:v>
                </c:pt>
                <c:pt idx="19639">
                  <c:v>9.5749269999999989</c:v>
                </c:pt>
                <c:pt idx="19640">
                  <c:v>9.5780069999999995</c:v>
                </c:pt>
                <c:pt idx="19641">
                  <c:v>9.5780069999999995</c:v>
                </c:pt>
                <c:pt idx="19642">
                  <c:v>9.5780069999999995</c:v>
                </c:pt>
                <c:pt idx="19643">
                  <c:v>9.5810770000000005</c:v>
                </c:pt>
                <c:pt idx="19644">
                  <c:v>9.5841569999999994</c:v>
                </c:pt>
                <c:pt idx="19645">
                  <c:v>9.5841569999999994</c:v>
                </c:pt>
                <c:pt idx="19646">
                  <c:v>9.5872270000000004</c:v>
                </c:pt>
                <c:pt idx="19647">
                  <c:v>9.5872270000000004</c:v>
                </c:pt>
                <c:pt idx="19648">
                  <c:v>9.5903069999999992</c:v>
                </c:pt>
                <c:pt idx="19649">
                  <c:v>9.5933770000000003</c:v>
                </c:pt>
                <c:pt idx="19650">
                  <c:v>9.5933770000000003</c:v>
                </c:pt>
                <c:pt idx="19651">
                  <c:v>9.5903069999999992</c:v>
                </c:pt>
                <c:pt idx="19652">
                  <c:v>9.5933770000000003</c:v>
                </c:pt>
                <c:pt idx="19653">
                  <c:v>9.5964569999999991</c:v>
                </c:pt>
                <c:pt idx="19654">
                  <c:v>9.5995369999999998</c:v>
                </c:pt>
                <c:pt idx="19655">
                  <c:v>9.5995369999999998</c:v>
                </c:pt>
                <c:pt idx="19656">
                  <c:v>9.602606999999999</c:v>
                </c:pt>
                <c:pt idx="19657">
                  <c:v>9.6056869999999996</c:v>
                </c:pt>
                <c:pt idx="19658">
                  <c:v>9.6087569999999989</c:v>
                </c:pt>
                <c:pt idx="19659">
                  <c:v>9.6118369999999995</c:v>
                </c:pt>
                <c:pt idx="19660">
                  <c:v>9.6149070000000005</c:v>
                </c:pt>
                <c:pt idx="19661">
                  <c:v>9.6179869999999994</c:v>
                </c:pt>
                <c:pt idx="19662">
                  <c:v>9.621067</c:v>
                </c:pt>
                <c:pt idx="19663">
                  <c:v>9.6241369999999993</c:v>
                </c:pt>
                <c:pt idx="19664">
                  <c:v>9.6272169999999999</c:v>
                </c:pt>
                <c:pt idx="19665">
                  <c:v>9.6302869999999992</c:v>
                </c:pt>
                <c:pt idx="19666">
                  <c:v>9.6333669999999998</c:v>
                </c:pt>
                <c:pt idx="19667">
                  <c:v>9.6333669999999998</c:v>
                </c:pt>
                <c:pt idx="19668">
                  <c:v>9.6364470000000004</c:v>
                </c:pt>
                <c:pt idx="19669">
                  <c:v>9.6395169999999997</c:v>
                </c:pt>
                <c:pt idx="19670">
                  <c:v>9.6425970000000003</c:v>
                </c:pt>
                <c:pt idx="19671">
                  <c:v>9.6456669999999995</c:v>
                </c:pt>
                <c:pt idx="19672">
                  <c:v>9.6487470000000002</c:v>
                </c:pt>
                <c:pt idx="19673">
                  <c:v>9.6487470000000002</c:v>
                </c:pt>
                <c:pt idx="19674">
                  <c:v>9.6518169999999994</c:v>
                </c:pt>
                <c:pt idx="19675">
                  <c:v>9.6548970000000001</c:v>
                </c:pt>
                <c:pt idx="19676">
                  <c:v>9.6579769999999989</c:v>
                </c:pt>
                <c:pt idx="19677">
                  <c:v>9.6610469999999999</c:v>
                </c:pt>
                <c:pt idx="19678">
                  <c:v>9.6641269999999988</c:v>
                </c:pt>
                <c:pt idx="19679">
                  <c:v>9.6671969999999998</c:v>
                </c:pt>
                <c:pt idx="19680">
                  <c:v>9.6671969999999998</c:v>
                </c:pt>
                <c:pt idx="19681">
                  <c:v>9.6671969999999998</c:v>
                </c:pt>
                <c:pt idx="19682">
                  <c:v>9.6702770000000005</c:v>
                </c:pt>
                <c:pt idx="19683">
                  <c:v>9.6733469999999997</c:v>
                </c:pt>
                <c:pt idx="19684">
                  <c:v>9.6733469999999997</c:v>
                </c:pt>
                <c:pt idx="19685">
                  <c:v>9.6733469999999997</c:v>
                </c:pt>
                <c:pt idx="19686">
                  <c:v>9.6764270000000003</c:v>
                </c:pt>
                <c:pt idx="19687">
                  <c:v>9.6764270000000003</c:v>
                </c:pt>
                <c:pt idx="19688">
                  <c:v>9.6795069999999992</c:v>
                </c:pt>
                <c:pt idx="19689">
                  <c:v>9.6795069999999992</c:v>
                </c:pt>
                <c:pt idx="19690">
                  <c:v>9.6825770000000002</c:v>
                </c:pt>
                <c:pt idx="19691">
                  <c:v>9.6856569999999991</c:v>
                </c:pt>
                <c:pt idx="19692">
                  <c:v>9.6856569999999991</c:v>
                </c:pt>
                <c:pt idx="19693">
                  <c:v>9.6825770000000002</c:v>
                </c:pt>
                <c:pt idx="19694">
                  <c:v>9.6856569999999991</c:v>
                </c:pt>
                <c:pt idx="19695">
                  <c:v>9.6887270000000001</c:v>
                </c:pt>
                <c:pt idx="19696">
                  <c:v>9.691806999999999</c:v>
                </c:pt>
                <c:pt idx="19697">
                  <c:v>9.691806999999999</c:v>
                </c:pt>
                <c:pt idx="19698">
                  <c:v>9.6948869999999996</c:v>
                </c:pt>
                <c:pt idx="19699">
                  <c:v>9.6979569999999988</c:v>
                </c:pt>
                <c:pt idx="19700">
                  <c:v>9.7010369999999995</c:v>
                </c:pt>
                <c:pt idx="19701">
                  <c:v>9.6979569999999988</c:v>
                </c:pt>
                <c:pt idx="19702">
                  <c:v>9.7010369999999995</c:v>
                </c:pt>
                <c:pt idx="19703">
                  <c:v>9.7041070000000005</c:v>
                </c:pt>
                <c:pt idx="19704">
                  <c:v>9.7041070000000005</c:v>
                </c:pt>
                <c:pt idx="19705">
                  <c:v>9.7010369999999995</c:v>
                </c:pt>
                <c:pt idx="19706">
                  <c:v>9.7041070000000005</c:v>
                </c:pt>
                <c:pt idx="19707">
                  <c:v>9.7071869999999993</c:v>
                </c:pt>
                <c:pt idx="19708">
                  <c:v>9.7071869999999993</c:v>
                </c:pt>
                <c:pt idx="19709">
                  <c:v>9.7071869999999993</c:v>
                </c:pt>
                <c:pt idx="19710">
                  <c:v>9.7102570000000004</c:v>
                </c:pt>
                <c:pt idx="19711">
                  <c:v>9.7102570000000004</c:v>
                </c:pt>
                <c:pt idx="19712">
                  <c:v>9.7133369999999992</c:v>
                </c:pt>
                <c:pt idx="19713">
                  <c:v>9.7194869999999991</c:v>
                </c:pt>
                <c:pt idx="19714">
                  <c:v>9.7225669999999997</c:v>
                </c:pt>
                <c:pt idx="19715">
                  <c:v>9.725636999999999</c:v>
                </c:pt>
                <c:pt idx="19716">
                  <c:v>9.725636999999999</c:v>
                </c:pt>
                <c:pt idx="19717">
                  <c:v>9.7287169999999996</c:v>
                </c:pt>
                <c:pt idx="19718">
                  <c:v>9.7317869999999989</c:v>
                </c:pt>
                <c:pt idx="19719">
                  <c:v>9.7317869999999989</c:v>
                </c:pt>
                <c:pt idx="19720">
                  <c:v>9.7317869999999989</c:v>
                </c:pt>
                <c:pt idx="19721">
                  <c:v>9.7317869999999989</c:v>
                </c:pt>
                <c:pt idx="19722">
                  <c:v>9.7348669999999995</c:v>
                </c:pt>
                <c:pt idx="19723">
                  <c:v>9.7348669999999995</c:v>
                </c:pt>
                <c:pt idx="19724">
                  <c:v>9.7379470000000001</c:v>
                </c:pt>
                <c:pt idx="19725">
                  <c:v>9.7410169999999994</c:v>
                </c:pt>
                <c:pt idx="19726">
                  <c:v>9.744097</c:v>
                </c:pt>
                <c:pt idx="19727">
                  <c:v>9.744097</c:v>
                </c:pt>
                <c:pt idx="19728">
                  <c:v>9.744097</c:v>
                </c:pt>
                <c:pt idx="19729">
                  <c:v>9.7471669999999992</c:v>
                </c:pt>
                <c:pt idx="19730">
                  <c:v>9.7502469999999999</c:v>
                </c:pt>
                <c:pt idx="19731">
                  <c:v>9.7533169999999991</c:v>
                </c:pt>
                <c:pt idx="19732">
                  <c:v>9.7502469999999999</c:v>
                </c:pt>
                <c:pt idx="19733">
                  <c:v>9.7533169999999991</c:v>
                </c:pt>
                <c:pt idx="19734">
                  <c:v>9.7563969999999998</c:v>
                </c:pt>
                <c:pt idx="19735">
                  <c:v>9.7594770000000004</c:v>
                </c:pt>
                <c:pt idx="19736">
                  <c:v>9.7594770000000004</c:v>
                </c:pt>
                <c:pt idx="19737">
                  <c:v>9.7625469999999996</c:v>
                </c:pt>
                <c:pt idx="19738">
                  <c:v>9.7656270000000003</c:v>
                </c:pt>
                <c:pt idx="19739">
                  <c:v>9.7656270000000003</c:v>
                </c:pt>
                <c:pt idx="19740">
                  <c:v>9.7686969999999995</c:v>
                </c:pt>
                <c:pt idx="19741">
                  <c:v>9.7717770000000002</c:v>
                </c:pt>
                <c:pt idx="19742">
                  <c:v>9.7748469999999994</c:v>
                </c:pt>
                <c:pt idx="19743">
                  <c:v>9.7748469999999994</c:v>
                </c:pt>
                <c:pt idx="19744">
                  <c:v>9.777927</c:v>
                </c:pt>
                <c:pt idx="19745">
                  <c:v>9.7810069999999989</c:v>
                </c:pt>
                <c:pt idx="19746">
                  <c:v>9.7810069999999989</c:v>
                </c:pt>
                <c:pt idx="19747">
                  <c:v>9.7840769999999999</c:v>
                </c:pt>
                <c:pt idx="19748">
                  <c:v>9.7840769999999999</c:v>
                </c:pt>
                <c:pt idx="19749">
                  <c:v>9.7871570000000006</c:v>
                </c:pt>
                <c:pt idx="19750">
                  <c:v>9.7871570000000006</c:v>
                </c:pt>
                <c:pt idx="19751">
                  <c:v>9.7902269999999998</c:v>
                </c:pt>
                <c:pt idx="19752">
                  <c:v>9.7933070000000004</c:v>
                </c:pt>
                <c:pt idx="19753">
                  <c:v>9.7963769999999997</c:v>
                </c:pt>
                <c:pt idx="19754">
                  <c:v>9.7933070000000004</c:v>
                </c:pt>
                <c:pt idx="19755">
                  <c:v>9.7963769999999997</c:v>
                </c:pt>
                <c:pt idx="19756">
                  <c:v>9.7994570000000003</c:v>
                </c:pt>
                <c:pt idx="19757">
                  <c:v>9.7994570000000003</c:v>
                </c:pt>
                <c:pt idx="19758">
                  <c:v>9.7963769999999997</c:v>
                </c:pt>
                <c:pt idx="19759">
                  <c:v>9.7994570000000003</c:v>
                </c:pt>
                <c:pt idx="19760">
                  <c:v>9.8025369999999992</c:v>
                </c:pt>
                <c:pt idx="19761">
                  <c:v>9.8025369999999992</c:v>
                </c:pt>
                <c:pt idx="19762">
                  <c:v>9.7994570000000003</c:v>
                </c:pt>
                <c:pt idx="19763">
                  <c:v>9.8025369999999992</c:v>
                </c:pt>
                <c:pt idx="19764">
                  <c:v>9.8025369999999992</c:v>
                </c:pt>
                <c:pt idx="19765">
                  <c:v>9.8056070000000002</c:v>
                </c:pt>
                <c:pt idx="19766">
                  <c:v>9.8056070000000002</c:v>
                </c:pt>
                <c:pt idx="19767">
                  <c:v>9.8056070000000002</c:v>
                </c:pt>
                <c:pt idx="19768">
                  <c:v>9.808686999999999</c:v>
                </c:pt>
                <c:pt idx="19769">
                  <c:v>9.808686999999999</c:v>
                </c:pt>
                <c:pt idx="19770">
                  <c:v>9.8056070000000002</c:v>
                </c:pt>
                <c:pt idx="19771">
                  <c:v>9.8056070000000002</c:v>
                </c:pt>
                <c:pt idx="19772">
                  <c:v>9.808686999999999</c:v>
                </c:pt>
                <c:pt idx="19773">
                  <c:v>9.808686999999999</c:v>
                </c:pt>
                <c:pt idx="19774">
                  <c:v>9.808686999999999</c:v>
                </c:pt>
                <c:pt idx="19775">
                  <c:v>9.808686999999999</c:v>
                </c:pt>
                <c:pt idx="19776">
                  <c:v>9.8117570000000001</c:v>
                </c:pt>
                <c:pt idx="19777">
                  <c:v>9.8148369999999989</c:v>
                </c:pt>
                <c:pt idx="19778">
                  <c:v>9.8179169999999996</c:v>
                </c:pt>
                <c:pt idx="19779">
                  <c:v>9.8209869999999988</c:v>
                </c:pt>
                <c:pt idx="19780">
                  <c:v>9.8209869999999988</c:v>
                </c:pt>
                <c:pt idx="19781">
                  <c:v>9.8209869999999988</c:v>
                </c:pt>
                <c:pt idx="19782">
                  <c:v>9.8209869999999988</c:v>
                </c:pt>
                <c:pt idx="19783">
                  <c:v>9.8240669999999994</c:v>
                </c:pt>
                <c:pt idx="19784">
                  <c:v>9.8240669999999994</c:v>
                </c:pt>
                <c:pt idx="19785">
                  <c:v>9.8240669999999994</c:v>
                </c:pt>
                <c:pt idx="19786">
                  <c:v>9.8240669999999994</c:v>
                </c:pt>
                <c:pt idx="19787">
                  <c:v>9.8271370000000005</c:v>
                </c:pt>
                <c:pt idx="19788">
                  <c:v>9.8271370000000005</c:v>
                </c:pt>
                <c:pt idx="19789">
                  <c:v>9.8271370000000005</c:v>
                </c:pt>
                <c:pt idx="19790">
                  <c:v>9.8302169999999993</c:v>
                </c:pt>
                <c:pt idx="19791">
                  <c:v>9.833297</c:v>
                </c:pt>
                <c:pt idx="19792">
                  <c:v>9.833297</c:v>
                </c:pt>
                <c:pt idx="19793">
                  <c:v>9.833297</c:v>
                </c:pt>
                <c:pt idx="19794">
                  <c:v>9.8363669999999992</c:v>
                </c:pt>
                <c:pt idx="19795">
                  <c:v>9.8394469999999998</c:v>
                </c:pt>
                <c:pt idx="19796">
                  <c:v>9.8394469999999998</c:v>
                </c:pt>
                <c:pt idx="19797">
                  <c:v>9.8394469999999998</c:v>
                </c:pt>
                <c:pt idx="19798">
                  <c:v>9.8394469999999998</c:v>
                </c:pt>
                <c:pt idx="19799">
                  <c:v>9.8394469999999998</c:v>
                </c:pt>
                <c:pt idx="19800">
                  <c:v>9.8394469999999998</c:v>
                </c:pt>
                <c:pt idx="19801">
                  <c:v>9.8425169999999991</c:v>
                </c:pt>
                <c:pt idx="19802">
                  <c:v>9.8455969999999997</c:v>
                </c:pt>
                <c:pt idx="19803">
                  <c:v>9.8486669999999989</c:v>
                </c:pt>
                <c:pt idx="19804">
                  <c:v>9.8486669999999989</c:v>
                </c:pt>
                <c:pt idx="19805">
                  <c:v>9.8455969999999997</c:v>
                </c:pt>
                <c:pt idx="19806">
                  <c:v>9.8455969999999997</c:v>
                </c:pt>
                <c:pt idx="19807">
                  <c:v>9.8486669999999989</c:v>
                </c:pt>
                <c:pt idx="19808">
                  <c:v>9.8486669999999989</c:v>
                </c:pt>
                <c:pt idx="19809">
                  <c:v>9.8486669999999989</c:v>
                </c:pt>
                <c:pt idx="19810">
                  <c:v>9.8486669999999989</c:v>
                </c:pt>
                <c:pt idx="19811">
                  <c:v>9.8455969999999997</c:v>
                </c:pt>
                <c:pt idx="19812">
                  <c:v>9.8486669999999989</c:v>
                </c:pt>
                <c:pt idx="19813">
                  <c:v>9.8517469999999996</c:v>
                </c:pt>
                <c:pt idx="19814">
                  <c:v>9.8517469999999996</c:v>
                </c:pt>
                <c:pt idx="19815">
                  <c:v>9.8517469999999996</c:v>
                </c:pt>
                <c:pt idx="19816">
                  <c:v>9.8517469999999996</c:v>
                </c:pt>
                <c:pt idx="19817">
                  <c:v>9.8517469999999996</c:v>
                </c:pt>
                <c:pt idx="19818">
                  <c:v>9.8548270000000002</c:v>
                </c:pt>
                <c:pt idx="19819">
                  <c:v>9.8548270000000002</c:v>
                </c:pt>
                <c:pt idx="19820">
                  <c:v>9.8548270000000002</c:v>
                </c:pt>
                <c:pt idx="19821">
                  <c:v>9.8578969999999995</c:v>
                </c:pt>
                <c:pt idx="19822">
                  <c:v>9.8578969999999995</c:v>
                </c:pt>
                <c:pt idx="19823">
                  <c:v>9.8578969999999995</c:v>
                </c:pt>
                <c:pt idx="19824">
                  <c:v>9.8609770000000001</c:v>
                </c:pt>
                <c:pt idx="19825">
                  <c:v>9.8640469999999993</c:v>
                </c:pt>
                <c:pt idx="19826">
                  <c:v>9.8640469999999993</c:v>
                </c:pt>
                <c:pt idx="19827">
                  <c:v>9.8609770000000001</c:v>
                </c:pt>
                <c:pt idx="19828">
                  <c:v>9.8609770000000001</c:v>
                </c:pt>
                <c:pt idx="19829">
                  <c:v>9.8640469999999993</c:v>
                </c:pt>
                <c:pt idx="19830">
                  <c:v>9.8640469999999993</c:v>
                </c:pt>
                <c:pt idx="19831">
                  <c:v>9.8640469999999993</c:v>
                </c:pt>
                <c:pt idx="19832">
                  <c:v>9.867127</c:v>
                </c:pt>
                <c:pt idx="19833">
                  <c:v>9.867127</c:v>
                </c:pt>
                <c:pt idx="19834">
                  <c:v>9.867127</c:v>
                </c:pt>
                <c:pt idx="19835">
                  <c:v>9.8640469999999993</c:v>
                </c:pt>
                <c:pt idx="19836">
                  <c:v>9.867127</c:v>
                </c:pt>
                <c:pt idx="19837">
                  <c:v>9.8702069999999988</c:v>
                </c:pt>
                <c:pt idx="19838">
                  <c:v>9.867127</c:v>
                </c:pt>
                <c:pt idx="19839">
                  <c:v>9.867127</c:v>
                </c:pt>
                <c:pt idx="19840">
                  <c:v>9.8702069999999988</c:v>
                </c:pt>
                <c:pt idx="19841">
                  <c:v>9.8702069999999988</c:v>
                </c:pt>
                <c:pt idx="19842">
                  <c:v>9.8702069999999988</c:v>
                </c:pt>
                <c:pt idx="19843">
                  <c:v>9.8702069999999988</c:v>
                </c:pt>
                <c:pt idx="19844">
                  <c:v>9.8702069999999988</c:v>
                </c:pt>
                <c:pt idx="19845">
                  <c:v>9.8702069999999988</c:v>
                </c:pt>
                <c:pt idx="19846">
                  <c:v>9.8702069999999988</c:v>
                </c:pt>
                <c:pt idx="19847">
                  <c:v>9.8732769999999999</c:v>
                </c:pt>
                <c:pt idx="19848">
                  <c:v>9.8763570000000005</c:v>
                </c:pt>
                <c:pt idx="19849">
                  <c:v>9.8732769999999999</c:v>
                </c:pt>
                <c:pt idx="19850">
                  <c:v>9.8732769999999999</c:v>
                </c:pt>
                <c:pt idx="19851">
                  <c:v>9.8732769999999999</c:v>
                </c:pt>
                <c:pt idx="19852">
                  <c:v>9.8763570000000005</c:v>
                </c:pt>
                <c:pt idx="19853">
                  <c:v>9.8794269999999997</c:v>
                </c:pt>
                <c:pt idx="19854">
                  <c:v>9.8825070000000004</c:v>
                </c:pt>
                <c:pt idx="19855">
                  <c:v>9.8855769999999996</c:v>
                </c:pt>
                <c:pt idx="19856">
                  <c:v>9.8855769999999996</c:v>
                </c:pt>
                <c:pt idx="19857">
                  <c:v>9.8825070000000004</c:v>
                </c:pt>
                <c:pt idx="19858">
                  <c:v>9.8855769999999996</c:v>
                </c:pt>
                <c:pt idx="19859">
                  <c:v>9.8855769999999996</c:v>
                </c:pt>
                <c:pt idx="19860">
                  <c:v>9.8886570000000003</c:v>
                </c:pt>
                <c:pt idx="19861">
                  <c:v>9.8917369999999991</c:v>
                </c:pt>
                <c:pt idx="19862">
                  <c:v>9.8917369999999991</c:v>
                </c:pt>
                <c:pt idx="19863">
                  <c:v>9.8917369999999991</c:v>
                </c:pt>
                <c:pt idx="19864">
                  <c:v>9.8917369999999991</c:v>
                </c:pt>
                <c:pt idx="19865">
                  <c:v>9.8948070000000001</c:v>
                </c:pt>
                <c:pt idx="19866">
                  <c:v>9.897886999999999</c:v>
                </c:pt>
                <c:pt idx="19867">
                  <c:v>9.900957</c:v>
                </c:pt>
                <c:pt idx="19868">
                  <c:v>9.900957</c:v>
                </c:pt>
                <c:pt idx="19869">
                  <c:v>9.897886999999999</c:v>
                </c:pt>
                <c:pt idx="19870">
                  <c:v>9.900957</c:v>
                </c:pt>
                <c:pt idx="19871">
                  <c:v>9.9040369999999989</c:v>
                </c:pt>
                <c:pt idx="19872">
                  <c:v>9.9040369999999989</c:v>
                </c:pt>
                <c:pt idx="19873">
                  <c:v>9.9071069999999999</c:v>
                </c:pt>
                <c:pt idx="19874">
                  <c:v>9.9071069999999999</c:v>
                </c:pt>
                <c:pt idx="19875">
                  <c:v>9.9071069999999999</c:v>
                </c:pt>
                <c:pt idx="19876">
                  <c:v>9.9040369999999989</c:v>
                </c:pt>
                <c:pt idx="19877">
                  <c:v>9.9040369999999989</c:v>
                </c:pt>
                <c:pt idx="19878">
                  <c:v>9.9071069999999999</c:v>
                </c:pt>
                <c:pt idx="19879">
                  <c:v>9.9101870000000005</c:v>
                </c:pt>
                <c:pt idx="19880">
                  <c:v>9.9132669999999994</c:v>
                </c:pt>
                <c:pt idx="19881">
                  <c:v>9.9163370000000004</c:v>
                </c:pt>
                <c:pt idx="19882">
                  <c:v>9.9163370000000004</c:v>
                </c:pt>
                <c:pt idx="19883">
                  <c:v>9.9163370000000004</c:v>
                </c:pt>
                <c:pt idx="19884">
                  <c:v>9.9194169999999993</c:v>
                </c:pt>
                <c:pt idx="19885">
                  <c:v>9.9224870000000003</c:v>
                </c:pt>
                <c:pt idx="19886">
                  <c:v>9.9255669999999991</c:v>
                </c:pt>
                <c:pt idx="19887">
                  <c:v>9.9255669999999991</c:v>
                </c:pt>
                <c:pt idx="19888">
                  <c:v>9.9255669999999991</c:v>
                </c:pt>
                <c:pt idx="19889">
                  <c:v>9.9286370000000002</c:v>
                </c:pt>
                <c:pt idx="19890">
                  <c:v>9.9255669999999991</c:v>
                </c:pt>
                <c:pt idx="19891">
                  <c:v>9.9286370000000002</c:v>
                </c:pt>
                <c:pt idx="19892">
                  <c:v>9.9286370000000002</c:v>
                </c:pt>
                <c:pt idx="19893">
                  <c:v>9.931716999999999</c:v>
                </c:pt>
                <c:pt idx="19894">
                  <c:v>9.9347969999999997</c:v>
                </c:pt>
                <c:pt idx="19895">
                  <c:v>9.9347969999999997</c:v>
                </c:pt>
                <c:pt idx="19896">
                  <c:v>9.9347969999999997</c:v>
                </c:pt>
                <c:pt idx="19897">
                  <c:v>9.9378669999999989</c:v>
                </c:pt>
                <c:pt idx="19898">
                  <c:v>9.9378669999999989</c:v>
                </c:pt>
                <c:pt idx="19899">
                  <c:v>9.9378669999999989</c:v>
                </c:pt>
                <c:pt idx="19900">
                  <c:v>9.9378669999999989</c:v>
                </c:pt>
                <c:pt idx="19901">
                  <c:v>9.9409469999999995</c:v>
                </c:pt>
                <c:pt idx="19902">
                  <c:v>9.9409469999999995</c:v>
                </c:pt>
                <c:pt idx="19903">
                  <c:v>9.9440170000000006</c:v>
                </c:pt>
                <c:pt idx="19904">
                  <c:v>9.9440170000000006</c:v>
                </c:pt>
                <c:pt idx="19905">
                  <c:v>9.9440170000000006</c:v>
                </c:pt>
                <c:pt idx="19906">
                  <c:v>9.9470969999999994</c:v>
                </c:pt>
                <c:pt idx="19907">
                  <c:v>9.950177</c:v>
                </c:pt>
                <c:pt idx="19908">
                  <c:v>9.950177</c:v>
                </c:pt>
                <c:pt idx="19909">
                  <c:v>9.950177</c:v>
                </c:pt>
                <c:pt idx="19910">
                  <c:v>9.950177</c:v>
                </c:pt>
                <c:pt idx="19911">
                  <c:v>9.9563269999999999</c:v>
                </c:pt>
                <c:pt idx="19912">
                  <c:v>9.9563269999999999</c:v>
                </c:pt>
                <c:pt idx="19913">
                  <c:v>9.9532469999999993</c:v>
                </c:pt>
                <c:pt idx="19914">
                  <c:v>9.9532469999999993</c:v>
                </c:pt>
                <c:pt idx="19915">
                  <c:v>9.9532469999999993</c:v>
                </c:pt>
                <c:pt idx="19916">
                  <c:v>9.9532469999999993</c:v>
                </c:pt>
                <c:pt idx="19917">
                  <c:v>9.9532469999999993</c:v>
                </c:pt>
                <c:pt idx="19918">
                  <c:v>9.9532469999999993</c:v>
                </c:pt>
                <c:pt idx="19919">
                  <c:v>9.9532469999999993</c:v>
                </c:pt>
                <c:pt idx="19920">
                  <c:v>9.9532469999999993</c:v>
                </c:pt>
                <c:pt idx="19921">
                  <c:v>9.950177</c:v>
                </c:pt>
                <c:pt idx="19922">
                  <c:v>9.950177</c:v>
                </c:pt>
                <c:pt idx="19923">
                  <c:v>9.9532469999999993</c:v>
                </c:pt>
                <c:pt idx="19924">
                  <c:v>9.9532469999999993</c:v>
                </c:pt>
                <c:pt idx="19925">
                  <c:v>9.950177</c:v>
                </c:pt>
                <c:pt idx="19926">
                  <c:v>9.950177</c:v>
                </c:pt>
                <c:pt idx="19927">
                  <c:v>9.950177</c:v>
                </c:pt>
                <c:pt idx="19928">
                  <c:v>9.950177</c:v>
                </c:pt>
                <c:pt idx="19929">
                  <c:v>9.950177</c:v>
                </c:pt>
                <c:pt idx="19930">
                  <c:v>9.950177</c:v>
                </c:pt>
                <c:pt idx="19931">
                  <c:v>9.950177</c:v>
                </c:pt>
                <c:pt idx="19932">
                  <c:v>9.950177</c:v>
                </c:pt>
                <c:pt idx="19933">
                  <c:v>9.950177</c:v>
                </c:pt>
                <c:pt idx="19934">
                  <c:v>9.950177</c:v>
                </c:pt>
                <c:pt idx="19935">
                  <c:v>9.950177</c:v>
                </c:pt>
                <c:pt idx="19936">
                  <c:v>9.950177</c:v>
                </c:pt>
                <c:pt idx="19937">
                  <c:v>9.9532469999999993</c:v>
                </c:pt>
                <c:pt idx="19938">
                  <c:v>9.9532469999999993</c:v>
                </c:pt>
                <c:pt idx="19939">
                  <c:v>9.9532469999999993</c:v>
                </c:pt>
                <c:pt idx="19940">
                  <c:v>9.9563269999999999</c:v>
                </c:pt>
                <c:pt idx="19941">
                  <c:v>9.9593969999999992</c:v>
                </c:pt>
                <c:pt idx="19942">
                  <c:v>9.9593969999999992</c:v>
                </c:pt>
                <c:pt idx="19943">
                  <c:v>9.9624769999999998</c:v>
                </c:pt>
                <c:pt idx="19944">
                  <c:v>9.9624769999999998</c:v>
                </c:pt>
                <c:pt idx="19945">
                  <c:v>9.965546999999999</c:v>
                </c:pt>
                <c:pt idx="19946">
                  <c:v>9.965546999999999</c:v>
                </c:pt>
                <c:pt idx="19947">
                  <c:v>9.965546999999999</c:v>
                </c:pt>
                <c:pt idx="19948">
                  <c:v>9.9686269999999997</c:v>
                </c:pt>
                <c:pt idx="19949">
                  <c:v>9.9717070000000003</c:v>
                </c:pt>
                <c:pt idx="19950">
                  <c:v>9.9717070000000003</c:v>
                </c:pt>
                <c:pt idx="19951">
                  <c:v>9.9717070000000003</c:v>
                </c:pt>
                <c:pt idx="19952">
                  <c:v>9.9686269999999997</c:v>
                </c:pt>
                <c:pt idx="19953">
                  <c:v>9.9717070000000003</c:v>
                </c:pt>
                <c:pt idx="19954">
                  <c:v>9.9717070000000003</c:v>
                </c:pt>
                <c:pt idx="19955">
                  <c:v>9.9717070000000003</c:v>
                </c:pt>
                <c:pt idx="19956">
                  <c:v>9.9717070000000003</c:v>
                </c:pt>
                <c:pt idx="19957">
                  <c:v>9.9747769999999996</c:v>
                </c:pt>
                <c:pt idx="19958">
                  <c:v>9.9747769999999996</c:v>
                </c:pt>
                <c:pt idx="19959">
                  <c:v>9.9747769999999996</c:v>
                </c:pt>
                <c:pt idx="19960">
                  <c:v>9.9778570000000002</c:v>
                </c:pt>
                <c:pt idx="19961">
                  <c:v>9.9809269999999994</c:v>
                </c:pt>
                <c:pt idx="19962">
                  <c:v>9.9809269999999994</c:v>
                </c:pt>
                <c:pt idx="19963">
                  <c:v>9.9809269999999994</c:v>
                </c:pt>
                <c:pt idx="19964">
                  <c:v>9.9809269999999994</c:v>
                </c:pt>
                <c:pt idx="19965">
                  <c:v>9.9840070000000001</c:v>
                </c:pt>
                <c:pt idx="19966">
                  <c:v>9.9840070000000001</c:v>
                </c:pt>
                <c:pt idx="19967">
                  <c:v>9.9870769999999993</c:v>
                </c:pt>
                <c:pt idx="19968">
                  <c:v>9.9870769999999993</c:v>
                </c:pt>
                <c:pt idx="19969">
                  <c:v>9.9870769999999993</c:v>
                </c:pt>
                <c:pt idx="19970">
                  <c:v>9.9870769999999993</c:v>
                </c:pt>
                <c:pt idx="19971">
                  <c:v>9.9840070000000001</c:v>
                </c:pt>
                <c:pt idx="19972">
                  <c:v>9.9840070000000001</c:v>
                </c:pt>
                <c:pt idx="19973">
                  <c:v>9.9840070000000001</c:v>
                </c:pt>
                <c:pt idx="19974">
                  <c:v>9.9840070000000001</c:v>
                </c:pt>
                <c:pt idx="19975">
                  <c:v>9.9870769999999993</c:v>
                </c:pt>
                <c:pt idx="19976">
                  <c:v>9.9870769999999993</c:v>
                </c:pt>
                <c:pt idx="19977">
                  <c:v>9.990157</c:v>
                </c:pt>
                <c:pt idx="19978">
                  <c:v>9.990157</c:v>
                </c:pt>
                <c:pt idx="19979">
                  <c:v>9.990157</c:v>
                </c:pt>
                <c:pt idx="19980">
                  <c:v>9.990157</c:v>
                </c:pt>
                <c:pt idx="19981">
                  <c:v>9.9870769999999993</c:v>
                </c:pt>
                <c:pt idx="19982">
                  <c:v>9.9870769999999993</c:v>
                </c:pt>
                <c:pt idx="19983">
                  <c:v>9.9870769999999993</c:v>
                </c:pt>
                <c:pt idx="19984">
                  <c:v>9.990157</c:v>
                </c:pt>
                <c:pt idx="19985">
                  <c:v>9.990157</c:v>
                </c:pt>
                <c:pt idx="19986">
                  <c:v>9.990157</c:v>
                </c:pt>
                <c:pt idx="19987">
                  <c:v>9.990157</c:v>
                </c:pt>
                <c:pt idx="19988">
                  <c:v>9.9932369999999988</c:v>
                </c:pt>
                <c:pt idx="19989">
                  <c:v>9.9932369999999988</c:v>
                </c:pt>
                <c:pt idx="19990">
                  <c:v>9.9932369999999988</c:v>
                </c:pt>
                <c:pt idx="19991">
                  <c:v>9.9932369999999988</c:v>
                </c:pt>
                <c:pt idx="19992">
                  <c:v>9.9993870000000005</c:v>
                </c:pt>
                <c:pt idx="19993">
                  <c:v>9.9993870000000005</c:v>
                </c:pt>
                <c:pt idx="19994">
                  <c:v>9.9963069999999998</c:v>
                </c:pt>
                <c:pt idx="19995">
                  <c:v>9.9963069999999998</c:v>
                </c:pt>
                <c:pt idx="19996">
                  <c:v>9.9963069999999998</c:v>
                </c:pt>
                <c:pt idx="19997">
                  <c:v>9.9963069999999998</c:v>
                </c:pt>
                <c:pt idx="19998">
                  <c:v>9.9963069999999998</c:v>
                </c:pt>
                <c:pt idx="19999">
                  <c:v>9.9993870000000005</c:v>
                </c:pt>
                <c:pt idx="20000">
                  <c:v>9.9993870000000005</c:v>
                </c:pt>
                <c:pt idx="20001">
                  <c:v>9.9993870000000005</c:v>
                </c:pt>
                <c:pt idx="20002">
                  <c:v>10.002457</c:v>
                </c:pt>
                <c:pt idx="20003">
                  <c:v>10.002457</c:v>
                </c:pt>
                <c:pt idx="20004">
                  <c:v>10.005537</c:v>
                </c:pt>
                <c:pt idx="20005">
                  <c:v>10.005537</c:v>
                </c:pt>
                <c:pt idx="20006">
                  <c:v>10.002457</c:v>
                </c:pt>
                <c:pt idx="20007">
                  <c:v>10.002457</c:v>
                </c:pt>
                <c:pt idx="20008">
                  <c:v>10.002457</c:v>
                </c:pt>
                <c:pt idx="20009">
                  <c:v>10.002457</c:v>
                </c:pt>
                <c:pt idx="20010">
                  <c:v>10.005537</c:v>
                </c:pt>
                <c:pt idx="20011">
                  <c:v>10.005537</c:v>
                </c:pt>
                <c:pt idx="20012">
                  <c:v>10.005537</c:v>
                </c:pt>
                <c:pt idx="20013">
                  <c:v>10.008616999999999</c:v>
                </c:pt>
                <c:pt idx="20014">
                  <c:v>10.011687</c:v>
                </c:pt>
                <c:pt idx="20015">
                  <c:v>10.011687</c:v>
                </c:pt>
                <c:pt idx="20016">
                  <c:v>10.011687</c:v>
                </c:pt>
                <c:pt idx="20017">
                  <c:v>10.011687</c:v>
                </c:pt>
                <c:pt idx="20018">
                  <c:v>10.014766999999999</c:v>
                </c:pt>
                <c:pt idx="20019">
                  <c:v>10.014766999999999</c:v>
                </c:pt>
                <c:pt idx="20020">
                  <c:v>10.014766999999999</c:v>
                </c:pt>
                <c:pt idx="20021">
                  <c:v>10.014766999999999</c:v>
                </c:pt>
                <c:pt idx="20022">
                  <c:v>10.014766999999999</c:v>
                </c:pt>
                <c:pt idx="20023">
                  <c:v>10.014766999999999</c:v>
                </c:pt>
                <c:pt idx="20024">
                  <c:v>10.014766999999999</c:v>
                </c:pt>
                <c:pt idx="20025">
                  <c:v>10.014766999999999</c:v>
                </c:pt>
                <c:pt idx="20026">
                  <c:v>10.017837</c:v>
                </c:pt>
                <c:pt idx="20027">
                  <c:v>10.017837</c:v>
                </c:pt>
                <c:pt idx="20028">
                  <c:v>10.017837</c:v>
                </c:pt>
                <c:pt idx="20029">
                  <c:v>10.017837</c:v>
                </c:pt>
                <c:pt idx="20030">
                  <c:v>10.020916999999999</c:v>
                </c:pt>
                <c:pt idx="20031">
                  <c:v>10.023987</c:v>
                </c:pt>
                <c:pt idx="20032">
                  <c:v>10.023987</c:v>
                </c:pt>
                <c:pt idx="20033">
                  <c:v>10.023987</c:v>
                </c:pt>
                <c:pt idx="20034">
                  <c:v>10.023987</c:v>
                </c:pt>
                <c:pt idx="20035">
                  <c:v>10.023987</c:v>
                </c:pt>
                <c:pt idx="20036">
                  <c:v>10.023987</c:v>
                </c:pt>
                <c:pt idx="20037">
                  <c:v>10.023987</c:v>
                </c:pt>
                <c:pt idx="20038">
                  <c:v>10.027066999999999</c:v>
                </c:pt>
                <c:pt idx="20039">
                  <c:v>10.027066999999999</c:v>
                </c:pt>
                <c:pt idx="20040">
                  <c:v>10.027066999999999</c:v>
                </c:pt>
                <c:pt idx="20041">
                  <c:v>10.027066999999999</c:v>
                </c:pt>
                <c:pt idx="20042">
                  <c:v>10.030146999999999</c:v>
                </c:pt>
                <c:pt idx="20043">
                  <c:v>10.027066999999999</c:v>
                </c:pt>
                <c:pt idx="20044">
                  <c:v>10.027066999999999</c:v>
                </c:pt>
                <c:pt idx="20045">
                  <c:v>10.030146999999999</c:v>
                </c:pt>
                <c:pt idx="20046">
                  <c:v>10.030146999999999</c:v>
                </c:pt>
                <c:pt idx="20047">
                  <c:v>10.030146999999999</c:v>
                </c:pt>
                <c:pt idx="20048">
                  <c:v>10.030146999999999</c:v>
                </c:pt>
                <c:pt idx="20049">
                  <c:v>10.030146999999999</c:v>
                </c:pt>
                <c:pt idx="20050">
                  <c:v>10.030146999999999</c:v>
                </c:pt>
                <c:pt idx="20051">
                  <c:v>10.030146999999999</c:v>
                </c:pt>
                <c:pt idx="20052">
                  <c:v>10.030146999999999</c:v>
                </c:pt>
                <c:pt idx="20053">
                  <c:v>10.030146999999999</c:v>
                </c:pt>
                <c:pt idx="20054">
                  <c:v>10.030146999999999</c:v>
                </c:pt>
                <c:pt idx="20055">
                  <c:v>10.030146999999999</c:v>
                </c:pt>
                <c:pt idx="20056">
                  <c:v>10.033217</c:v>
                </c:pt>
                <c:pt idx="20057">
                  <c:v>10.030146999999999</c:v>
                </c:pt>
                <c:pt idx="20058">
                  <c:v>10.030146999999999</c:v>
                </c:pt>
                <c:pt idx="20059">
                  <c:v>10.030146999999999</c:v>
                </c:pt>
                <c:pt idx="20060">
                  <c:v>10.030146999999999</c:v>
                </c:pt>
                <c:pt idx="20061">
                  <c:v>10.033217</c:v>
                </c:pt>
                <c:pt idx="20062">
                  <c:v>10.033217</c:v>
                </c:pt>
                <c:pt idx="20063">
                  <c:v>10.033217</c:v>
                </c:pt>
                <c:pt idx="20064">
                  <c:v>10.036296999999999</c:v>
                </c:pt>
                <c:pt idx="20065">
                  <c:v>10.036296999999999</c:v>
                </c:pt>
                <c:pt idx="20066">
                  <c:v>10.036296999999999</c:v>
                </c:pt>
                <c:pt idx="20067">
                  <c:v>10.039367</c:v>
                </c:pt>
                <c:pt idx="20068">
                  <c:v>10.039367</c:v>
                </c:pt>
                <c:pt idx="20069">
                  <c:v>10.039367</c:v>
                </c:pt>
                <c:pt idx="20070">
                  <c:v>10.036296999999999</c:v>
                </c:pt>
                <c:pt idx="20071">
                  <c:v>10.036296999999999</c:v>
                </c:pt>
                <c:pt idx="20072">
                  <c:v>10.036296999999999</c:v>
                </c:pt>
                <c:pt idx="20073">
                  <c:v>10.036296999999999</c:v>
                </c:pt>
                <c:pt idx="20074">
                  <c:v>10.036296999999999</c:v>
                </c:pt>
                <c:pt idx="20075">
                  <c:v>10.036296999999999</c:v>
                </c:pt>
                <c:pt idx="20076">
                  <c:v>10.036296999999999</c:v>
                </c:pt>
                <c:pt idx="20077">
                  <c:v>10.036296999999999</c:v>
                </c:pt>
                <c:pt idx="20078">
                  <c:v>10.033217</c:v>
                </c:pt>
                <c:pt idx="20079">
                  <c:v>10.039367</c:v>
                </c:pt>
                <c:pt idx="20080">
                  <c:v>10.039367</c:v>
                </c:pt>
                <c:pt idx="20081">
                  <c:v>10.039367</c:v>
                </c:pt>
                <c:pt idx="20082">
                  <c:v>10.039367</c:v>
                </c:pt>
                <c:pt idx="20083">
                  <c:v>10.042446999999999</c:v>
                </c:pt>
                <c:pt idx="20084">
                  <c:v>10.039367</c:v>
                </c:pt>
                <c:pt idx="20085">
                  <c:v>10.036296999999999</c:v>
                </c:pt>
                <c:pt idx="20086">
                  <c:v>10.039367</c:v>
                </c:pt>
                <c:pt idx="20087">
                  <c:v>10.042446999999999</c:v>
                </c:pt>
                <c:pt idx="20088">
                  <c:v>10.042446999999999</c:v>
                </c:pt>
                <c:pt idx="20089">
                  <c:v>10.039367</c:v>
                </c:pt>
                <c:pt idx="20090">
                  <c:v>10.036296999999999</c:v>
                </c:pt>
                <c:pt idx="20091">
                  <c:v>10.039367</c:v>
                </c:pt>
                <c:pt idx="20092">
                  <c:v>10.039367</c:v>
                </c:pt>
                <c:pt idx="20093">
                  <c:v>10.039367</c:v>
                </c:pt>
                <c:pt idx="20094">
                  <c:v>10.039367</c:v>
                </c:pt>
                <c:pt idx="20095">
                  <c:v>10.039367</c:v>
                </c:pt>
                <c:pt idx="20096">
                  <c:v>10.036296999999999</c:v>
                </c:pt>
                <c:pt idx="20097">
                  <c:v>10.033217</c:v>
                </c:pt>
                <c:pt idx="20098">
                  <c:v>10.036296999999999</c:v>
                </c:pt>
                <c:pt idx="20099">
                  <c:v>10.036296999999999</c:v>
                </c:pt>
                <c:pt idx="20100">
                  <c:v>10.033217</c:v>
                </c:pt>
                <c:pt idx="20101">
                  <c:v>10.033217</c:v>
                </c:pt>
                <c:pt idx="20102">
                  <c:v>10.033217</c:v>
                </c:pt>
                <c:pt idx="20103">
                  <c:v>10.033217</c:v>
                </c:pt>
                <c:pt idx="20104">
                  <c:v>10.033217</c:v>
                </c:pt>
                <c:pt idx="20105">
                  <c:v>10.036296999999999</c:v>
                </c:pt>
                <c:pt idx="20106">
                  <c:v>10.036296999999999</c:v>
                </c:pt>
                <c:pt idx="20107">
                  <c:v>10.036296999999999</c:v>
                </c:pt>
                <c:pt idx="20108">
                  <c:v>10.036296999999999</c:v>
                </c:pt>
                <c:pt idx="20109">
                  <c:v>10.033217</c:v>
                </c:pt>
                <c:pt idx="20110">
                  <c:v>10.033217</c:v>
                </c:pt>
                <c:pt idx="20111">
                  <c:v>10.033217</c:v>
                </c:pt>
                <c:pt idx="20112">
                  <c:v>10.033217</c:v>
                </c:pt>
                <c:pt idx="20113">
                  <c:v>10.033217</c:v>
                </c:pt>
                <c:pt idx="20114">
                  <c:v>10.033217</c:v>
                </c:pt>
                <c:pt idx="20115">
                  <c:v>10.033217</c:v>
                </c:pt>
                <c:pt idx="20116">
                  <c:v>10.033217</c:v>
                </c:pt>
                <c:pt idx="20117">
                  <c:v>10.033217</c:v>
                </c:pt>
                <c:pt idx="20118">
                  <c:v>10.033217</c:v>
                </c:pt>
                <c:pt idx="20119">
                  <c:v>10.033217</c:v>
                </c:pt>
                <c:pt idx="20120">
                  <c:v>10.033217</c:v>
                </c:pt>
                <c:pt idx="20121">
                  <c:v>10.033217</c:v>
                </c:pt>
                <c:pt idx="20122">
                  <c:v>10.033217</c:v>
                </c:pt>
                <c:pt idx="20123">
                  <c:v>10.033217</c:v>
                </c:pt>
                <c:pt idx="20124">
                  <c:v>10.033217</c:v>
                </c:pt>
                <c:pt idx="20125">
                  <c:v>10.036296999999999</c:v>
                </c:pt>
                <c:pt idx="20126">
                  <c:v>10.036296999999999</c:v>
                </c:pt>
                <c:pt idx="20127">
                  <c:v>10.033217</c:v>
                </c:pt>
                <c:pt idx="20128">
                  <c:v>10.033217</c:v>
                </c:pt>
                <c:pt idx="20129">
                  <c:v>10.033217</c:v>
                </c:pt>
                <c:pt idx="20130">
                  <c:v>10.033217</c:v>
                </c:pt>
                <c:pt idx="20131">
                  <c:v>10.033217</c:v>
                </c:pt>
                <c:pt idx="20132">
                  <c:v>10.036296999999999</c:v>
                </c:pt>
                <c:pt idx="20133">
                  <c:v>10.036296999999999</c:v>
                </c:pt>
                <c:pt idx="20134">
                  <c:v>10.033217</c:v>
                </c:pt>
                <c:pt idx="20135">
                  <c:v>10.033217</c:v>
                </c:pt>
                <c:pt idx="20136">
                  <c:v>10.033217</c:v>
                </c:pt>
                <c:pt idx="20137">
                  <c:v>10.033217</c:v>
                </c:pt>
                <c:pt idx="20138">
                  <c:v>10.030146999999999</c:v>
                </c:pt>
                <c:pt idx="20139">
                  <c:v>10.030146999999999</c:v>
                </c:pt>
                <c:pt idx="20140">
                  <c:v>10.030146999999999</c:v>
                </c:pt>
                <c:pt idx="20141">
                  <c:v>10.030146999999999</c:v>
                </c:pt>
                <c:pt idx="20142">
                  <c:v>10.030146999999999</c:v>
                </c:pt>
                <c:pt idx="20143">
                  <c:v>10.030146999999999</c:v>
                </c:pt>
                <c:pt idx="20144">
                  <c:v>10.030146999999999</c:v>
                </c:pt>
                <c:pt idx="20145">
                  <c:v>10.030146999999999</c:v>
                </c:pt>
                <c:pt idx="20146">
                  <c:v>10.033217</c:v>
                </c:pt>
                <c:pt idx="20147">
                  <c:v>10.033217</c:v>
                </c:pt>
                <c:pt idx="20148">
                  <c:v>10.033217</c:v>
                </c:pt>
                <c:pt idx="20149">
                  <c:v>10.033217</c:v>
                </c:pt>
                <c:pt idx="20150">
                  <c:v>10.033217</c:v>
                </c:pt>
                <c:pt idx="20151">
                  <c:v>10.033217</c:v>
                </c:pt>
                <c:pt idx="20152">
                  <c:v>10.033217</c:v>
                </c:pt>
                <c:pt idx="20153">
                  <c:v>10.033217</c:v>
                </c:pt>
                <c:pt idx="20154">
                  <c:v>10.036296999999999</c:v>
                </c:pt>
                <c:pt idx="20155">
                  <c:v>10.036296999999999</c:v>
                </c:pt>
                <c:pt idx="20156">
                  <c:v>10.036296999999999</c:v>
                </c:pt>
                <c:pt idx="20157">
                  <c:v>10.036296999999999</c:v>
                </c:pt>
                <c:pt idx="20158">
                  <c:v>10.036296999999999</c:v>
                </c:pt>
                <c:pt idx="20159">
                  <c:v>10.036296999999999</c:v>
                </c:pt>
                <c:pt idx="20160">
                  <c:v>10.036296999999999</c:v>
                </c:pt>
                <c:pt idx="20161">
                  <c:v>10.033217</c:v>
                </c:pt>
                <c:pt idx="20162">
                  <c:v>10.033217</c:v>
                </c:pt>
                <c:pt idx="20163">
                  <c:v>10.033217</c:v>
                </c:pt>
                <c:pt idx="20164">
                  <c:v>10.033217</c:v>
                </c:pt>
                <c:pt idx="20165">
                  <c:v>10.033217</c:v>
                </c:pt>
                <c:pt idx="20166">
                  <c:v>10.033217</c:v>
                </c:pt>
                <c:pt idx="20167">
                  <c:v>10.027066999999999</c:v>
                </c:pt>
                <c:pt idx="20168">
                  <c:v>10.027066999999999</c:v>
                </c:pt>
                <c:pt idx="20169">
                  <c:v>10.027066999999999</c:v>
                </c:pt>
                <c:pt idx="20170">
                  <c:v>10.027066999999999</c:v>
                </c:pt>
                <c:pt idx="20171">
                  <c:v>10.027066999999999</c:v>
                </c:pt>
                <c:pt idx="20172">
                  <c:v>10.027066999999999</c:v>
                </c:pt>
                <c:pt idx="20173">
                  <c:v>10.030146999999999</c:v>
                </c:pt>
                <c:pt idx="20174">
                  <c:v>10.030146999999999</c:v>
                </c:pt>
                <c:pt idx="20175">
                  <c:v>10.030146999999999</c:v>
                </c:pt>
                <c:pt idx="20176">
                  <c:v>10.030146999999999</c:v>
                </c:pt>
                <c:pt idx="20177">
                  <c:v>10.033217</c:v>
                </c:pt>
                <c:pt idx="20178">
                  <c:v>10.033217</c:v>
                </c:pt>
                <c:pt idx="20179">
                  <c:v>10.030146999999999</c:v>
                </c:pt>
                <c:pt idx="20180">
                  <c:v>10.030146999999999</c:v>
                </c:pt>
                <c:pt idx="20181">
                  <c:v>10.033217</c:v>
                </c:pt>
                <c:pt idx="20182">
                  <c:v>10.033217</c:v>
                </c:pt>
                <c:pt idx="20183">
                  <c:v>10.033217</c:v>
                </c:pt>
                <c:pt idx="20184">
                  <c:v>10.033217</c:v>
                </c:pt>
                <c:pt idx="20185">
                  <c:v>10.033217</c:v>
                </c:pt>
                <c:pt idx="20186">
                  <c:v>10.033217</c:v>
                </c:pt>
                <c:pt idx="20187">
                  <c:v>10.033217</c:v>
                </c:pt>
                <c:pt idx="20188">
                  <c:v>10.030146999999999</c:v>
                </c:pt>
                <c:pt idx="20189">
                  <c:v>10.030146999999999</c:v>
                </c:pt>
                <c:pt idx="20190">
                  <c:v>10.030146999999999</c:v>
                </c:pt>
                <c:pt idx="20191">
                  <c:v>10.030146999999999</c:v>
                </c:pt>
                <c:pt idx="20192">
                  <c:v>10.033217</c:v>
                </c:pt>
                <c:pt idx="20193">
                  <c:v>10.033217</c:v>
                </c:pt>
                <c:pt idx="20194">
                  <c:v>10.033217</c:v>
                </c:pt>
                <c:pt idx="20195">
                  <c:v>10.030146999999999</c:v>
                </c:pt>
                <c:pt idx="20196">
                  <c:v>10.030146999999999</c:v>
                </c:pt>
                <c:pt idx="20197">
                  <c:v>10.030146999999999</c:v>
                </c:pt>
                <c:pt idx="20198">
                  <c:v>10.030146999999999</c:v>
                </c:pt>
                <c:pt idx="20199">
                  <c:v>10.030146999999999</c:v>
                </c:pt>
                <c:pt idx="20200">
                  <c:v>10.030146999999999</c:v>
                </c:pt>
                <c:pt idx="20201">
                  <c:v>10.030146999999999</c:v>
                </c:pt>
                <c:pt idx="20202">
                  <c:v>10.030146999999999</c:v>
                </c:pt>
                <c:pt idx="20203">
                  <c:v>10.030146999999999</c:v>
                </c:pt>
                <c:pt idx="20204">
                  <c:v>10.030146999999999</c:v>
                </c:pt>
                <c:pt idx="20205">
                  <c:v>10.030146999999999</c:v>
                </c:pt>
                <c:pt idx="20206">
                  <c:v>10.030146999999999</c:v>
                </c:pt>
                <c:pt idx="20207">
                  <c:v>10.027066999999999</c:v>
                </c:pt>
                <c:pt idx="20208">
                  <c:v>10.030146999999999</c:v>
                </c:pt>
                <c:pt idx="20209">
                  <c:v>10.030146999999999</c:v>
                </c:pt>
                <c:pt idx="20210">
                  <c:v>10.030146999999999</c:v>
                </c:pt>
                <c:pt idx="20211">
                  <c:v>10.030146999999999</c:v>
                </c:pt>
                <c:pt idx="20212">
                  <c:v>10.030146999999999</c:v>
                </c:pt>
                <c:pt idx="20213">
                  <c:v>10.030146999999999</c:v>
                </c:pt>
                <c:pt idx="20214">
                  <c:v>10.027066999999999</c:v>
                </c:pt>
                <c:pt idx="20215">
                  <c:v>10.023987</c:v>
                </c:pt>
                <c:pt idx="20216">
                  <c:v>10.023987</c:v>
                </c:pt>
                <c:pt idx="20217">
                  <c:v>10.023987</c:v>
                </c:pt>
                <c:pt idx="20218">
                  <c:v>10.023987</c:v>
                </c:pt>
                <c:pt idx="20219">
                  <c:v>10.023987</c:v>
                </c:pt>
                <c:pt idx="20220">
                  <c:v>10.023987</c:v>
                </c:pt>
                <c:pt idx="20221">
                  <c:v>10.023987</c:v>
                </c:pt>
                <c:pt idx="20222">
                  <c:v>10.023987</c:v>
                </c:pt>
                <c:pt idx="20223">
                  <c:v>10.023987</c:v>
                </c:pt>
                <c:pt idx="20224">
                  <c:v>10.023987</c:v>
                </c:pt>
                <c:pt idx="20225">
                  <c:v>10.023987</c:v>
                </c:pt>
                <c:pt idx="20226">
                  <c:v>10.023987</c:v>
                </c:pt>
                <c:pt idx="20227">
                  <c:v>10.027066999999999</c:v>
                </c:pt>
                <c:pt idx="20228">
                  <c:v>10.027066999999999</c:v>
                </c:pt>
                <c:pt idx="20229">
                  <c:v>10.027066999999999</c:v>
                </c:pt>
                <c:pt idx="20230">
                  <c:v>10.027066999999999</c:v>
                </c:pt>
                <c:pt idx="20231">
                  <c:v>10.027066999999999</c:v>
                </c:pt>
                <c:pt idx="20232">
                  <c:v>10.023987</c:v>
                </c:pt>
                <c:pt idx="20233">
                  <c:v>10.023987</c:v>
                </c:pt>
                <c:pt idx="20234">
                  <c:v>10.023987</c:v>
                </c:pt>
                <c:pt idx="20235">
                  <c:v>10.023987</c:v>
                </c:pt>
                <c:pt idx="20236">
                  <c:v>10.023987</c:v>
                </c:pt>
                <c:pt idx="20237">
                  <c:v>10.027066999999999</c:v>
                </c:pt>
                <c:pt idx="20238">
                  <c:v>10.027066999999999</c:v>
                </c:pt>
                <c:pt idx="20239">
                  <c:v>10.027066999999999</c:v>
                </c:pt>
                <c:pt idx="20240">
                  <c:v>10.027066999999999</c:v>
                </c:pt>
                <c:pt idx="20241">
                  <c:v>10.027066999999999</c:v>
                </c:pt>
                <c:pt idx="20242">
                  <c:v>10.027066999999999</c:v>
                </c:pt>
                <c:pt idx="20243">
                  <c:v>10.027066999999999</c:v>
                </c:pt>
                <c:pt idx="20244">
                  <c:v>10.023987</c:v>
                </c:pt>
                <c:pt idx="20245">
                  <c:v>10.023987</c:v>
                </c:pt>
                <c:pt idx="20246">
                  <c:v>10.023987</c:v>
                </c:pt>
                <c:pt idx="20247">
                  <c:v>10.023987</c:v>
                </c:pt>
                <c:pt idx="20248">
                  <c:v>10.020916999999999</c:v>
                </c:pt>
                <c:pt idx="20249">
                  <c:v>10.020916999999999</c:v>
                </c:pt>
                <c:pt idx="20250">
                  <c:v>10.023987</c:v>
                </c:pt>
                <c:pt idx="20251">
                  <c:v>10.023987</c:v>
                </c:pt>
                <c:pt idx="20252">
                  <c:v>10.020916999999999</c:v>
                </c:pt>
                <c:pt idx="20253">
                  <c:v>10.020916999999999</c:v>
                </c:pt>
                <c:pt idx="20254">
                  <c:v>10.020916999999999</c:v>
                </c:pt>
                <c:pt idx="20255">
                  <c:v>10.020916999999999</c:v>
                </c:pt>
                <c:pt idx="20256">
                  <c:v>10.017837</c:v>
                </c:pt>
                <c:pt idx="20257">
                  <c:v>10.017837</c:v>
                </c:pt>
                <c:pt idx="20258">
                  <c:v>10.017837</c:v>
                </c:pt>
                <c:pt idx="20259">
                  <c:v>10.017837</c:v>
                </c:pt>
                <c:pt idx="20260">
                  <c:v>10.017837</c:v>
                </c:pt>
                <c:pt idx="20261">
                  <c:v>10.017837</c:v>
                </c:pt>
                <c:pt idx="20262">
                  <c:v>10.020916999999999</c:v>
                </c:pt>
                <c:pt idx="20263">
                  <c:v>10.017837</c:v>
                </c:pt>
                <c:pt idx="20264">
                  <c:v>10.014766999999999</c:v>
                </c:pt>
                <c:pt idx="20265">
                  <c:v>10.020916999999999</c:v>
                </c:pt>
                <c:pt idx="20266">
                  <c:v>10.017837</c:v>
                </c:pt>
                <c:pt idx="20267">
                  <c:v>10.014766999999999</c:v>
                </c:pt>
                <c:pt idx="20268">
                  <c:v>10.011687</c:v>
                </c:pt>
                <c:pt idx="20269">
                  <c:v>10.014766999999999</c:v>
                </c:pt>
                <c:pt idx="20270">
                  <c:v>10.017837</c:v>
                </c:pt>
                <c:pt idx="20271">
                  <c:v>10.011687</c:v>
                </c:pt>
                <c:pt idx="20272">
                  <c:v>10.008616999999999</c:v>
                </c:pt>
                <c:pt idx="20273">
                  <c:v>10.011687</c:v>
                </c:pt>
                <c:pt idx="20274">
                  <c:v>10.014766999999999</c:v>
                </c:pt>
                <c:pt idx="20275">
                  <c:v>10.008616999999999</c:v>
                </c:pt>
                <c:pt idx="20276">
                  <c:v>10.005537</c:v>
                </c:pt>
                <c:pt idx="20277">
                  <c:v>10.008616999999999</c:v>
                </c:pt>
                <c:pt idx="20278">
                  <c:v>10.008616999999999</c:v>
                </c:pt>
                <c:pt idx="20279">
                  <c:v>10.008616999999999</c:v>
                </c:pt>
                <c:pt idx="20280">
                  <c:v>10.005537</c:v>
                </c:pt>
                <c:pt idx="20281">
                  <c:v>10.008616999999999</c:v>
                </c:pt>
                <c:pt idx="20282">
                  <c:v>10.011687</c:v>
                </c:pt>
                <c:pt idx="20283">
                  <c:v>10.008616999999999</c:v>
                </c:pt>
                <c:pt idx="20284">
                  <c:v>10.005537</c:v>
                </c:pt>
                <c:pt idx="20285">
                  <c:v>10.008616999999999</c:v>
                </c:pt>
                <c:pt idx="20286">
                  <c:v>10.008616999999999</c:v>
                </c:pt>
                <c:pt idx="20287">
                  <c:v>10.008616999999999</c:v>
                </c:pt>
                <c:pt idx="20288">
                  <c:v>10.005537</c:v>
                </c:pt>
                <c:pt idx="20289">
                  <c:v>10.005537</c:v>
                </c:pt>
                <c:pt idx="20290">
                  <c:v>10.005537</c:v>
                </c:pt>
                <c:pt idx="20291">
                  <c:v>10.008616999999999</c:v>
                </c:pt>
                <c:pt idx="20292">
                  <c:v>10.008616999999999</c:v>
                </c:pt>
                <c:pt idx="20293">
                  <c:v>10.005537</c:v>
                </c:pt>
                <c:pt idx="20294">
                  <c:v>10.005537</c:v>
                </c:pt>
                <c:pt idx="20295">
                  <c:v>10.005537</c:v>
                </c:pt>
                <c:pt idx="20296">
                  <c:v>10.005537</c:v>
                </c:pt>
                <c:pt idx="20297">
                  <c:v>10.002457</c:v>
                </c:pt>
                <c:pt idx="20298">
                  <c:v>10.002457</c:v>
                </c:pt>
                <c:pt idx="20299">
                  <c:v>10.008616999999999</c:v>
                </c:pt>
                <c:pt idx="20300">
                  <c:v>10.008616999999999</c:v>
                </c:pt>
                <c:pt idx="20301">
                  <c:v>10.008616999999999</c:v>
                </c:pt>
                <c:pt idx="20302">
                  <c:v>10.008616999999999</c:v>
                </c:pt>
                <c:pt idx="20303">
                  <c:v>10.008616999999999</c:v>
                </c:pt>
                <c:pt idx="20304">
                  <c:v>10.008616999999999</c:v>
                </c:pt>
                <c:pt idx="20305">
                  <c:v>10.008616999999999</c:v>
                </c:pt>
                <c:pt idx="20306">
                  <c:v>10.008616999999999</c:v>
                </c:pt>
                <c:pt idx="20307">
                  <c:v>10.008616999999999</c:v>
                </c:pt>
                <c:pt idx="20308">
                  <c:v>10.008616999999999</c:v>
                </c:pt>
                <c:pt idx="20309">
                  <c:v>10.005537</c:v>
                </c:pt>
                <c:pt idx="20310">
                  <c:v>10.002457</c:v>
                </c:pt>
                <c:pt idx="20311">
                  <c:v>10.002457</c:v>
                </c:pt>
                <c:pt idx="20312">
                  <c:v>10.002457</c:v>
                </c:pt>
                <c:pt idx="20313">
                  <c:v>10.002457</c:v>
                </c:pt>
                <c:pt idx="20314">
                  <c:v>9.9993870000000005</c:v>
                </c:pt>
                <c:pt idx="20315">
                  <c:v>9.9993870000000005</c:v>
                </c:pt>
                <c:pt idx="20316">
                  <c:v>9.9993870000000005</c:v>
                </c:pt>
                <c:pt idx="20317">
                  <c:v>9.9993870000000005</c:v>
                </c:pt>
                <c:pt idx="20318">
                  <c:v>9.9993870000000005</c:v>
                </c:pt>
                <c:pt idx="20319">
                  <c:v>9.9993870000000005</c:v>
                </c:pt>
                <c:pt idx="20320">
                  <c:v>9.9993870000000005</c:v>
                </c:pt>
                <c:pt idx="20321">
                  <c:v>9.9963069999999998</c:v>
                </c:pt>
                <c:pt idx="20322">
                  <c:v>9.9963069999999998</c:v>
                </c:pt>
                <c:pt idx="20323">
                  <c:v>9.9932369999999988</c:v>
                </c:pt>
                <c:pt idx="20324">
                  <c:v>9.9932369999999988</c:v>
                </c:pt>
                <c:pt idx="20325">
                  <c:v>9.990157</c:v>
                </c:pt>
                <c:pt idx="20326">
                  <c:v>9.9963069999999998</c:v>
                </c:pt>
                <c:pt idx="20327">
                  <c:v>9.9963069999999998</c:v>
                </c:pt>
                <c:pt idx="20328">
                  <c:v>9.9932369999999988</c:v>
                </c:pt>
                <c:pt idx="20329">
                  <c:v>9.990157</c:v>
                </c:pt>
                <c:pt idx="20330">
                  <c:v>9.990157</c:v>
                </c:pt>
                <c:pt idx="20331">
                  <c:v>9.9932369999999988</c:v>
                </c:pt>
                <c:pt idx="20332">
                  <c:v>9.990157</c:v>
                </c:pt>
                <c:pt idx="20333">
                  <c:v>9.9870769999999993</c:v>
                </c:pt>
                <c:pt idx="20334">
                  <c:v>9.9870769999999993</c:v>
                </c:pt>
                <c:pt idx="20335">
                  <c:v>9.9840070000000001</c:v>
                </c:pt>
                <c:pt idx="20336">
                  <c:v>9.9840070000000001</c:v>
                </c:pt>
                <c:pt idx="20337">
                  <c:v>9.9809269999999994</c:v>
                </c:pt>
                <c:pt idx="20338">
                  <c:v>9.9809269999999994</c:v>
                </c:pt>
                <c:pt idx="20339">
                  <c:v>9.9778570000000002</c:v>
                </c:pt>
                <c:pt idx="20340">
                  <c:v>9.9809269999999994</c:v>
                </c:pt>
                <c:pt idx="20341">
                  <c:v>9.9840070000000001</c:v>
                </c:pt>
                <c:pt idx="20342">
                  <c:v>9.9840070000000001</c:v>
                </c:pt>
                <c:pt idx="20343">
                  <c:v>9.9840070000000001</c:v>
                </c:pt>
                <c:pt idx="20344">
                  <c:v>9.9840070000000001</c:v>
                </c:pt>
                <c:pt idx="20345">
                  <c:v>9.9870769999999993</c:v>
                </c:pt>
                <c:pt idx="20346">
                  <c:v>9.9870769999999993</c:v>
                </c:pt>
                <c:pt idx="20347">
                  <c:v>9.9840070000000001</c:v>
                </c:pt>
                <c:pt idx="20348">
                  <c:v>9.9840070000000001</c:v>
                </c:pt>
                <c:pt idx="20349">
                  <c:v>9.9840070000000001</c:v>
                </c:pt>
                <c:pt idx="20350">
                  <c:v>9.9870769999999993</c:v>
                </c:pt>
                <c:pt idx="20351">
                  <c:v>9.9840070000000001</c:v>
                </c:pt>
                <c:pt idx="20352">
                  <c:v>9.9870769999999993</c:v>
                </c:pt>
                <c:pt idx="20353">
                  <c:v>9.990157</c:v>
                </c:pt>
                <c:pt idx="20354">
                  <c:v>9.9870769999999993</c:v>
                </c:pt>
                <c:pt idx="20355">
                  <c:v>9.9870769999999993</c:v>
                </c:pt>
                <c:pt idx="20356">
                  <c:v>9.990157</c:v>
                </c:pt>
                <c:pt idx="20357">
                  <c:v>9.990157</c:v>
                </c:pt>
                <c:pt idx="20358">
                  <c:v>9.9870769999999993</c:v>
                </c:pt>
                <c:pt idx="20359">
                  <c:v>9.9870769999999993</c:v>
                </c:pt>
                <c:pt idx="20360">
                  <c:v>9.9870769999999993</c:v>
                </c:pt>
                <c:pt idx="20361">
                  <c:v>9.9870769999999993</c:v>
                </c:pt>
                <c:pt idx="20362">
                  <c:v>9.9840070000000001</c:v>
                </c:pt>
                <c:pt idx="20363">
                  <c:v>9.9840070000000001</c:v>
                </c:pt>
                <c:pt idx="20364">
                  <c:v>9.9840070000000001</c:v>
                </c:pt>
                <c:pt idx="20365">
                  <c:v>9.9870769999999993</c:v>
                </c:pt>
                <c:pt idx="20366">
                  <c:v>9.9870769999999993</c:v>
                </c:pt>
                <c:pt idx="20367">
                  <c:v>9.9870769999999993</c:v>
                </c:pt>
                <c:pt idx="20368">
                  <c:v>9.9870769999999993</c:v>
                </c:pt>
                <c:pt idx="20369">
                  <c:v>9.990157</c:v>
                </c:pt>
                <c:pt idx="20370">
                  <c:v>9.9870769999999993</c:v>
                </c:pt>
                <c:pt idx="20371">
                  <c:v>9.9870769999999993</c:v>
                </c:pt>
                <c:pt idx="20372">
                  <c:v>9.9870769999999993</c:v>
                </c:pt>
                <c:pt idx="20373">
                  <c:v>9.9870769999999993</c:v>
                </c:pt>
                <c:pt idx="20374">
                  <c:v>9.9870769999999993</c:v>
                </c:pt>
                <c:pt idx="20375">
                  <c:v>9.9870769999999993</c:v>
                </c:pt>
                <c:pt idx="20376">
                  <c:v>9.9870769999999993</c:v>
                </c:pt>
                <c:pt idx="20377">
                  <c:v>9.9870769999999993</c:v>
                </c:pt>
                <c:pt idx="20378">
                  <c:v>9.9840070000000001</c:v>
                </c:pt>
                <c:pt idx="20379">
                  <c:v>9.9840070000000001</c:v>
                </c:pt>
                <c:pt idx="20380">
                  <c:v>9.9840070000000001</c:v>
                </c:pt>
                <c:pt idx="20381">
                  <c:v>9.9840070000000001</c:v>
                </c:pt>
                <c:pt idx="20382">
                  <c:v>9.9840070000000001</c:v>
                </c:pt>
                <c:pt idx="20383">
                  <c:v>9.9870769999999993</c:v>
                </c:pt>
                <c:pt idx="20384">
                  <c:v>9.9870769999999993</c:v>
                </c:pt>
                <c:pt idx="20385">
                  <c:v>9.9870769999999993</c:v>
                </c:pt>
                <c:pt idx="20386">
                  <c:v>9.9870769999999993</c:v>
                </c:pt>
                <c:pt idx="20387">
                  <c:v>9.9870769999999993</c:v>
                </c:pt>
                <c:pt idx="20388">
                  <c:v>9.9870769999999993</c:v>
                </c:pt>
                <c:pt idx="20389">
                  <c:v>9.9870769999999993</c:v>
                </c:pt>
                <c:pt idx="20390">
                  <c:v>9.990157</c:v>
                </c:pt>
                <c:pt idx="20391">
                  <c:v>9.990157</c:v>
                </c:pt>
                <c:pt idx="20392">
                  <c:v>9.990157</c:v>
                </c:pt>
                <c:pt idx="20393">
                  <c:v>9.990157</c:v>
                </c:pt>
                <c:pt idx="20394">
                  <c:v>9.9932369999999988</c:v>
                </c:pt>
                <c:pt idx="20395">
                  <c:v>9.9932369999999988</c:v>
                </c:pt>
                <c:pt idx="20396">
                  <c:v>9.990157</c:v>
                </c:pt>
                <c:pt idx="20397">
                  <c:v>9.9870769999999993</c:v>
                </c:pt>
                <c:pt idx="20398">
                  <c:v>9.9870769999999993</c:v>
                </c:pt>
                <c:pt idx="20399">
                  <c:v>9.9870769999999993</c:v>
                </c:pt>
                <c:pt idx="20400">
                  <c:v>9.9870769999999993</c:v>
                </c:pt>
                <c:pt idx="20401">
                  <c:v>9.9870769999999993</c:v>
                </c:pt>
                <c:pt idx="20402">
                  <c:v>9.9870769999999993</c:v>
                </c:pt>
                <c:pt idx="20403">
                  <c:v>9.9870769999999993</c:v>
                </c:pt>
                <c:pt idx="20404">
                  <c:v>9.9870769999999993</c:v>
                </c:pt>
                <c:pt idx="20405">
                  <c:v>9.9870769999999993</c:v>
                </c:pt>
                <c:pt idx="20406">
                  <c:v>9.9870769999999993</c:v>
                </c:pt>
                <c:pt idx="20407">
                  <c:v>9.9870769999999993</c:v>
                </c:pt>
                <c:pt idx="20408">
                  <c:v>9.9870769999999993</c:v>
                </c:pt>
                <c:pt idx="20409">
                  <c:v>9.9870769999999993</c:v>
                </c:pt>
                <c:pt idx="20410">
                  <c:v>9.9870769999999993</c:v>
                </c:pt>
                <c:pt idx="20411">
                  <c:v>9.9870769999999993</c:v>
                </c:pt>
                <c:pt idx="20412">
                  <c:v>9.9870769999999993</c:v>
                </c:pt>
                <c:pt idx="20413">
                  <c:v>9.9870769999999993</c:v>
                </c:pt>
                <c:pt idx="20414">
                  <c:v>9.9870769999999993</c:v>
                </c:pt>
                <c:pt idx="20415">
                  <c:v>9.9870769999999993</c:v>
                </c:pt>
                <c:pt idx="20416">
                  <c:v>9.9840070000000001</c:v>
                </c:pt>
                <c:pt idx="20417">
                  <c:v>9.9870769999999993</c:v>
                </c:pt>
                <c:pt idx="20418">
                  <c:v>9.9870769999999993</c:v>
                </c:pt>
                <c:pt idx="20419">
                  <c:v>9.9870769999999993</c:v>
                </c:pt>
                <c:pt idx="20420">
                  <c:v>9.9870769999999993</c:v>
                </c:pt>
                <c:pt idx="20421">
                  <c:v>9.9870769999999993</c:v>
                </c:pt>
                <c:pt idx="20422">
                  <c:v>9.9870769999999993</c:v>
                </c:pt>
                <c:pt idx="20423">
                  <c:v>9.990157</c:v>
                </c:pt>
                <c:pt idx="20424">
                  <c:v>9.990157</c:v>
                </c:pt>
                <c:pt idx="20425">
                  <c:v>9.9932369999999988</c:v>
                </c:pt>
                <c:pt idx="20426">
                  <c:v>9.9932369999999988</c:v>
                </c:pt>
                <c:pt idx="20427">
                  <c:v>9.9932369999999988</c:v>
                </c:pt>
                <c:pt idx="20428">
                  <c:v>9.9932369999999988</c:v>
                </c:pt>
                <c:pt idx="20429">
                  <c:v>9.990157</c:v>
                </c:pt>
                <c:pt idx="20430">
                  <c:v>9.990157</c:v>
                </c:pt>
                <c:pt idx="20431">
                  <c:v>9.990157</c:v>
                </c:pt>
                <c:pt idx="20432">
                  <c:v>9.990157</c:v>
                </c:pt>
                <c:pt idx="20433">
                  <c:v>9.990157</c:v>
                </c:pt>
                <c:pt idx="20434">
                  <c:v>9.990157</c:v>
                </c:pt>
                <c:pt idx="20435">
                  <c:v>9.9932369999999988</c:v>
                </c:pt>
                <c:pt idx="20436">
                  <c:v>9.9932369999999988</c:v>
                </c:pt>
                <c:pt idx="20437">
                  <c:v>9.9932369999999988</c:v>
                </c:pt>
                <c:pt idx="20438">
                  <c:v>9.990157</c:v>
                </c:pt>
                <c:pt idx="20439">
                  <c:v>9.990157</c:v>
                </c:pt>
                <c:pt idx="20440">
                  <c:v>9.990157</c:v>
                </c:pt>
                <c:pt idx="20441">
                  <c:v>9.9932369999999988</c:v>
                </c:pt>
                <c:pt idx="20442">
                  <c:v>9.990157</c:v>
                </c:pt>
                <c:pt idx="20443">
                  <c:v>9.990157</c:v>
                </c:pt>
                <c:pt idx="20444">
                  <c:v>9.9932369999999988</c:v>
                </c:pt>
                <c:pt idx="20445">
                  <c:v>9.9932369999999988</c:v>
                </c:pt>
                <c:pt idx="20446">
                  <c:v>9.9932369999999988</c:v>
                </c:pt>
                <c:pt idx="20447">
                  <c:v>9.9932369999999988</c:v>
                </c:pt>
                <c:pt idx="20448">
                  <c:v>9.9932369999999988</c:v>
                </c:pt>
                <c:pt idx="20449">
                  <c:v>9.9932369999999988</c:v>
                </c:pt>
                <c:pt idx="20450">
                  <c:v>9.9932369999999988</c:v>
                </c:pt>
                <c:pt idx="20451">
                  <c:v>9.9963069999999998</c:v>
                </c:pt>
                <c:pt idx="20452">
                  <c:v>9.9963069999999998</c:v>
                </c:pt>
                <c:pt idx="20453">
                  <c:v>9.9963069999999998</c:v>
                </c:pt>
                <c:pt idx="20454">
                  <c:v>9.9963069999999998</c:v>
                </c:pt>
                <c:pt idx="20455">
                  <c:v>9.9963069999999998</c:v>
                </c:pt>
                <c:pt idx="20456">
                  <c:v>9.9963069999999998</c:v>
                </c:pt>
                <c:pt idx="20457">
                  <c:v>9.9963069999999998</c:v>
                </c:pt>
                <c:pt idx="20458">
                  <c:v>9.9963069999999998</c:v>
                </c:pt>
                <c:pt idx="20459">
                  <c:v>9.9963069999999998</c:v>
                </c:pt>
                <c:pt idx="20460">
                  <c:v>9.9932369999999988</c:v>
                </c:pt>
                <c:pt idx="20461">
                  <c:v>9.9932369999999988</c:v>
                </c:pt>
                <c:pt idx="20462">
                  <c:v>9.9932369999999988</c:v>
                </c:pt>
                <c:pt idx="20463">
                  <c:v>9.9963069999999998</c:v>
                </c:pt>
                <c:pt idx="20464">
                  <c:v>9.9963069999999998</c:v>
                </c:pt>
                <c:pt idx="20465">
                  <c:v>9.9963069999999998</c:v>
                </c:pt>
                <c:pt idx="20466">
                  <c:v>9.9963069999999998</c:v>
                </c:pt>
                <c:pt idx="20467">
                  <c:v>9.9963069999999998</c:v>
                </c:pt>
                <c:pt idx="20468">
                  <c:v>9.9963069999999998</c:v>
                </c:pt>
                <c:pt idx="20469">
                  <c:v>9.9963069999999998</c:v>
                </c:pt>
                <c:pt idx="20470">
                  <c:v>9.9993870000000005</c:v>
                </c:pt>
                <c:pt idx="20471">
                  <c:v>10.002457</c:v>
                </c:pt>
                <c:pt idx="20472">
                  <c:v>10.002457</c:v>
                </c:pt>
                <c:pt idx="20473">
                  <c:v>10.002457</c:v>
                </c:pt>
                <c:pt idx="20474">
                  <c:v>10.002457</c:v>
                </c:pt>
                <c:pt idx="20475">
                  <c:v>10.002457</c:v>
                </c:pt>
                <c:pt idx="20476">
                  <c:v>9.9993870000000005</c:v>
                </c:pt>
                <c:pt idx="20477">
                  <c:v>9.9993870000000005</c:v>
                </c:pt>
                <c:pt idx="20478">
                  <c:v>9.9993870000000005</c:v>
                </c:pt>
                <c:pt idx="20479">
                  <c:v>9.9993870000000005</c:v>
                </c:pt>
                <c:pt idx="20480">
                  <c:v>9.9993870000000005</c:v>
                </c:pt>
                <c:pt idx="20481">
                  <c:v>9.9993870000000005</c:v>
                </c:pt>
                <c:pt idx="20482">
                  <c:v>9.9993870000000005</c:v>
                </c:pt>
                <c:pt idx="20483">
                  <c:v>9.9993870000000005</c:v>
                </c:pt>
                <c:pt idx="20484">
                  <c:v>9.9993870000000005</c:v>
                </c:pt>
                <c:pt idx="20485">
                  <c:v>9.9993870000000005</c:v>
                </c:pt>
                <c:pt idx="20486">
                  <c:v>9.9993870000000005</c:v>
                </c:pt>
                <c:pt idx="20487">
                  <c:v>9.9993870000000005</c:v>
                </c:pt>
                <c:pt idx="20488">
                  <c:v>10.002457</c:v>
                </c:pt>
                <c:pt idx="20489">
                  <c:v>9.9993870000000005</c:v>
                </c:pt>
                <c:pt idx="20490">
                  <c:v>9.9932369999999988</c:v>
                </c:pt>
                <c:pt idx="20491">
                  <c:v>9.9840070000000001</c:v>
                </c:pt>
                <c:pt idx="20492">
                  <c:v>9.9809269999999994</c:v>
                </c:pt>
                <c:pt idx="20493">
                  <c:v>9.9870769999999993</c:v>
                </c:pt>
                <c:pt idx="20494">
                  <c:v>9.9932369999999988</c:v>
                </c:pt>
                <c:pt idx="20495">
                  <c:v>10.002457</c:v>
                </c:pt>
                <c:pt idx="20496">
                  <c:v>10.008616999999999</c:v>
                </c:pt>
                <c:pt idx="20497">
                  <c:v>10.014766999999999</c:v>
                </c:pt>
                <c:pt idx="20498">
                  <c:v>10.017837</c:v>
                </c:pt>
                <c:pt idx="20499">
                  <c:v>10.020916999999999</c:v>
                </c:pt>
                <c:pt idx="20500">
                  <c:v>10.027066999999999</c:v>
                </c:pt>
                <c:pt idx="20501">
                  <c:v>10.023987</c:v>
                </c:pt>
                <c:pt idx="20502">
                  <c:v>10.011687</c:v>
                </c:pt>
                <c:pt idx="20503">
                  <c:v>9.9993870000000005</c:v>
                </c:pt>
                <c:pt idx="20504">
                  <c:v>9.9932369999999988</c:v>
                </c:pt>
                <c:pt idx="20505">
                  <c:v>9.9932369999999988</c:v>
                </c:pt>
                <c:pt idx="20506">
                  <c:v>9.9932369999999988</c:v>
                </c:pt>
                <c:pt idx="20507">
                  <c:v>9.990157</c:v>
                </c:pt>
                <c:pt idx="20508">
                  <c:v>9.990157</c:v>
                </c:pt>
                <c:pt idx="20509">
                  <c:v>9.9840070000000001</c:v>
                </c:pt>
                <c:pt idx="20510">
                  <c:v>9.9840070000000001</c:v>
                </c:pt>
                <c:pt idx="20511">
                  <c:v>9.990157</c:v>
                </c:pt>
                <c:pt idx="20512">
                  <c:v>10.002457</c:v>
                </c:pt>
                <c:pt idx="20513">
                  <c:v>10.014766999999999</c:v>
                </c:pt>
                <c:pt idx="20514">
                  <c:v>10.023987</c:v>
                </c:pt>
                <c:pt idx="20515">
                  <c:v>10.030146999999999</c:v>
                </c:pt>
                <c:pt idx="20516">
                  <c:v>10.033217</c:v>
                </c:pt>
                <c:pt idx="20517">
                  <c:v>10.030146999999999</c:v>
                </c:pt>
                <c:pt idx="20518">
                  <c:v>10.023987</c:v>
                </c:pt>
                <c:pt idx="20519">
                  <c:v>10.017837</c:v>
                </c:pt>
                <c:pt idx="20520">
                  <c:v>10.014766999999999</c:v>
                </c:pt>
                <c:pt idx="20521">
                  <c:v>10.008616999999999</c:v>
                </c:pt>
                <c:pt idx="20522">
                  <c:v>10.017837</c:v>
                </c:pt>
                <c:pt idx="20523">
                  <c:v>10.027066999999999</c:v>
                </c:pt>
                <c:pt idx="20524">
                  <c:v>10.033217</c:v>
                </c:pt>
                <c:pt idx="20525">
                  <c:v>10.023987</c:v>
                </c:pt>
                <c:pt idx="20526">
                  <c:v>10.011687</c:v>
                </c:pt>
                <c:pt idx="20527">
                  <c:v>10.008616999999999</c:v>
                </c:pt>
                <c:pt idx="20528">
                  <c:v>10.005537</c:v>
                </c:pt>
                <c:pt idx="20529">
                  <c:v>9.9993870000000005</c:v>
                </c:pt>
                <c:pt idx="20530">
                  <c:v>9.9963069999999998</c:v>
                </c:pt>
                <c:pt idx="20531">
                  <c:v>10.005537</c:v>
                </c:pt>
                <c:pt idx="20532">
                  <c:v>10.008616999999999</c:v>
                </c:pt>
                <c:pt idx="20533">
                  <c:v>10.005537</c:v>
                </c:pt>
                <c:pt idx="20534">
                  <c:v>10.002457</c:v>
                </c:pt>
                <c:pt idx="20535">
                  <c:v>10.002457</c:v>
                </c:pt>
                <c:pt idx="20536">
                  <c:v>10.005537</c:v>
                </c:pt>
                <c:pt idx="20537">
                  <c:v>10.005537</c:v>
                </c:pt>
                <c:pt idx="20538">
                  <c:v>10.005537</c:v>
                </c:pt>
                <c:pt idx="20539">
                  <c:v>10.011687</c:v>
                </c:pt>
                <c:pt idx="20540">
                  <c:v>10.020916999999999</c:v>
                </c:pt>
                <c:pt idx="20541">
                  <c:v>10.027066999999999</c:v>
                </c:pt>
                <c:pt idx="20542">
                  <c:v>10.030146999999999</c:v>
                </c:pt>
                <c:pt idx="20543">
                  <c:v>10.033217</c:v>
                </c:pt>
                <c:pt idx="20544">
                  <c:v>10.033217</c:v>
                </c:pt>
                <c:pt idx="20545">
                  <c:v>10.027066999999999</c:v>
                </c:pt>
                <c:pt idx="20546">
                  <c:v>10.020916999999999</c:v>
                </c:pt>
                <c:pt idx="20547">
                  <c:v>10.014766999999999</c:v>
                </c:pt>
                <c:pt idx="20548">
                  <c:v>10.014766999999999</c:v>
                </c:pt>
                <c:pt idx="20549">
                  <c:v>10.017837</c:v>
                </c:pt>
                <c:pt idx="20550">
                  <c:v>10.017837</c:v>
                </c:pt>
                <c:pt idx="20551">
                  <c:v>10.017837</c:v>
                </c:pt>
                <c:pt idx="20552">
                  <c:v>10.014766999999999</c:v>
                </c:pt>
                <c:pt idx="20553">
                  <c:v>10.014766999999999</c:v>
                </c:pt>
                <c:pt idx="20554">
                  <c:v>10.014766999999999</c:v>
                </c:pt>
                <c:pt idx="20555">
                  <c:v>10.011687</c:v>
                </c:pt>
                <c:pt idx="20556">
                  <c:v>10.014766999999999</c:v>
                </c:pt>
                <c:pt idx="20557">
                  <c:v>10.017837</c:v>
                </c:pt>
                <c:pt idx="20558">
                  <c:v>10.020916999999999</c:v>
                </c:pt>
                <c:pt idx="20559">
                  <c:v>10.023987</c:v>
                </c:pt>
                <c:pt idx="20560">
                  <c:v>10.023987</c:v>
                </c:pt>
                <c:pt idx="20561">
                  <c:v>10.023987</c:v>
                </c:pt>
                <c:pt idx="20562">
                  <c:v>10.027066999999999</c:v>
                </c:pt>
                <c:pt idx="20563">
                  <c:v>10.027066999999999</c:v>
                </c:pt>
                <c:pt idx="20564">
                  <c:v>10.027066999999999</c:v>
                </c:pt>
                <c:pt idx="20565">
                  <c:v>10.033217</c:v>
                </c:pt>
                <c:pt idx="20566">
                  <c:v>10.036296999999999</c:v>
                </c:pt>
                <c:pt idx="20567">
                  <c:v>10.036296999999999</c:v>
                </c:pt>
                <c:pt idx="20568">
                  <c:v>10.036296999999999</c:v>
                </c:pt>
                <c:pt idx="20569">
                  <c:v>10.036296999999999</c:v>
                </c:pt>
                <c:pt idx="20570">
                  <c:v>10.039367</c:v>
                </c:pt>
                <c:pt idx="20571">
                  <c:v>10.036296999999999</c:v>
                </c:pt>
                <c:pt idx="20572">
                  <c:v>10.030146999999999</c:v>
                </c:pt>
                <c:pt idx="20573">
                  <c:v>10.027066999999999</c:v>
                </c:pt>
                <c:pt idx="20574">
                  <c:v>10.023987</c:v>
                </c:pt>
                <c:pt idx="20575">
                  <c:v>10.020916999999999</c:v>
                </c:pt>
                <c:pt idx="20576">
                  <c:v>10.020916999999999</c:v>
                </c:pt>
                <c:pt idx="20577">
                  <c:v>10.023987</c:v>
                </c:pt>
                <c:pt idx="20578">
                  <c:v>10.023987</c:v>
                </c:pt>
                <c:pt idx="20579">
                  <c:v>10.027066999999999</c:v>
                </c:pt>
                <c:pt idx="20580">
                  <c:v>10.027066999999999</c:v>
                </c:pt>
                <c:pt idx="20581">
                  <c:v>10.033217</c:v>
                </c:pt>
                <c:pt idx="20582">
                  <c:v>10.033217</c:v>
                </c:pt>
                <c:pt idx="20583">
                  <c:v>10.033217</c:v>
                </c:pt>
                <c:pt idx="20584">
                  <c:v>10.039367</c:v>
                </c:pt>
                <c:pt idx="20585">
                  <c:v>10.045517</c:v>
                </c:pt>
                <c:pt idx="20586">
                  <c:v>10.045517</c:v>
                </c:pt>
                <c:pt idx="20587">
                  <c:v>10.042446999999999</c:v>
                </c:pt>
                <c:pt idx="20588">
                  <c:v>10.045517</c:v>
                </c:pt>
                <c:pt idx="20589">
                  <c:v>10.048596999999999</c:v>
                </c:pt>
                <c:pt idx="20590">
                  <c:v>10.051677</c:v>
                </c:pt>
                <c:pt idx="20591">
                  <c:v>10.051677</c:v>
                </c:pt>
                <c:pt idx="20592">
                  <c:v>10.051677</c:v>
                </c:pt>
                <c:pt idx="20593">
                  <c:v>10.054746999999999</c:v>
                </c:pt>
                <c:pt idx="20594">
                  <c:v>10.051677</c:v>
                </c:pt>
                <c:pt idx="20595">
                  <c:v>10.051677</c:v>
                </c:pt>
                <c:pt idx="20596">
                  <c:v>10.048596999999999</c:v>
                </c:pt>
                <c:pt idx="20597">
                  <c:v>10.045517</c:v>
                </c:pt>
                <c:pt idx="20598">
                  <c:v>10.045517</c:v>
                </c:pt>
                <c:pt idx="20599">
                  <c:v>10.045517</c:v>
                </c:pt>
                <c:pt idx="20600">
                  <c:v>10.045517</c:v>
                </c:pt>
                <c:pt idx="20601">
                  <c:v>10.048596999999999</c:v>
                </c:pt>
                <c:pt idx="20602">
                  <c:v>10.051677</c:v>
                </c:pt>
                <c:pt idx="20603">
                  <c:v>10.054746999999999</c:v>
                </c:pt>
                <c:pt idx="20604">
                  <c:v>10.054746999999999</c:v>
                </c:pt>
                <c:pt idx="20605">
                  <c:v>10.054746999999999</c:v>
                </c:pt>
                <c:pt idx="20606">
                  <c:v>10.054746999999999</c:v>
                </c:pt>
                <c:pt idx="20607">
                  <c:v>10.057827</c:v>
                </c:pt>
                <c:pt idx="20608">
                  <c:v>10.057827</c:v>
                </c:pt>
                <c:pt idx="20609">
                  <c:v>10.057827</c:v>
                </c:pt>
                <c:pt idx="20610">
                  <c:v>10.063977</c:v>
                </c:pt>
                <c:pt idx="20611">
                  <c:v>10.063977</c:v>
                </c:pt>
                <c:pt idx="20612">
                  <c:v>10.063977</c:v>
                </c:pt>
                <c:pt idx="20613">
                  <c:v>10.063977</c:v>
                </c:pt>
                <c:pt idx="20614">
                  <c:v>10.067047000000001</c:v>
                </c:pt>
                <c:pt idx="20615">
                  <c:v>10.067047000000001</c:v>
                </c:pt>
                <c:pt idx="20616">
                  <c:v>10.063977</c:v>
                </c:pt>
                <c:pt idx="20617">
                  <c:v>10.063977</c:v>
                </c:pt>
                <c:pt idx="20618">
                  <c:v>10.067047000000001</c:v>
                </c:pt>
                <c:pt idx="20619">
                  <c:v>10.067047000000001</c:v>
                </c:pt>
                <c:pt idx="20620">
                  <c:v>10.063977</c:v>
                </c:pt>
                <c:pt idx="20621">
                  <c:v>10.060896999999999</c:v>
                </c:pt>
                <c:pt idx="20622">
                  <c:v>10.060896999999999</c:v>
                </c:pt>
                <c:pt idx="20623">
                  <c:v>10.060896999999999</c:v>
                </c:pt>
                <c:pt idx="20624">
                  <c:v>10.060896999999999</c:v>
                </c:pt>
                <c:pt idx="20625">
                  <c:v>10.060896999999999</c:v>
                </c:pt>
                <c:pt idx="20626">
                  <c:v>10.067047000000001</c:v>
                </c:pt>
                <c:pt idx="20627">
                  <c:v>10.070126999999999</c:v>
                </c:pt>
                <c:pt idx="20628">
                  <c:v>10.070126999999999</c:v>
                </c:pt>
                <c:pt idx="20629">
                  <c:v>10.070126999999999</c:v>
                </c:pt>
                <c:pt idx="20630">
                  <c:v>10.070126999999999</c:v>
                </c:pt>
                <c:pt idx="20631">
                  <c:v>10.070126999999999</c:v>
                </c:pt>
                <c:pt idx="20632">
                  <c:v>10.070126999999999</c:v>
                </c:pt>
                <c:pt idx="20633">
                  <c:v>10.070126999999999</c:v>
                </c:pt>
                <c:pt idx="20634">
                  <c:v>10.076276999999999</c:v>
                </c:pt>
                <c:pt idx="20635">
                  <c:v>10.076276999999999</c:v>
                </c:pt>
                <c:pt idx="20636">
                  <c:v>10.076276999999999</c:v>
                </c:pt>
                <c:pt idx="20637">
                  <c:v>10.076276999999999</c:v>
                </c:pt>
                <c:pt idx="20638">
                  <c:v>10.076276999999999</c:v>
                </c:pt>
                <c:pt idx="20639">
                  <c:v>10.076276999999999</c:v>
                </c:pt>
                <c:pt idx="20640">
                  <c:v>10.073207</c:v>
                </c:pt>
                <c:pt idx="20641">
                  <c:v>10.073207</c:v>
                </c:pt>
                <c:pt idx="20642">
                  <c:v>10.070126999999999</c:v>
                </c:pt>
                <c:pt idx="20643">
                  <c:v>10.070126999999999</c:v>
                </c:pt>
                <c:pt idx="20644">
                  <c:v>10.070126999999999</c:v>
                </c:pt>
                <c:pt idx="20645">
                  <c:v>10.070126999999999</c:v>
                </c:pt>
                <c:pt idx="20646">
                  <c:v>10.070126999999999</c:v>
                </c:pt>
                <c:pt idx="20647">
                  <c:v>10.070126999999999</c:v>
                </c:pt>
                <c:pt idx="20648">
                  <c:v>10.070126999999999</c:v>
                </c:pt>
                <c:pt idx="20649">
                  <c:v>10.070126999999999</c:v>
                </c:pt>
                <c:pt idx="20650">
                  <c:v>10.070126999999999</c:v>
                </c:pt>
                <c:pt idx="20651">
                  <c:v>10.070126999999999</c:v>
                </c:pt>
                <c:pt idx="20652">
                  <c:v>10.073207</c:v>
                </c:pt>
                <c:pt idx="20653">
                  <c:v>10.076276999999999</c:v>
                </c:pt>
                <c:pt idx="20654">
                  <c:v>10.076276999999999</c:v>
                </c:pt>
                <c:pt idx="20655">
                  <c:v>10.076276999999999</c:v>
                </c:pt>
                <c:pt idx="20656">
                  <c:v>10.076276999999999</c:v>
                </c:pt>
                <c:pt idx="20657">
                  <c:v>10.076276999999999</c:v>
                </c:pt>
                <c:pt idx="20658">
                  <c:v>10.076276999999999</c:v>
                </c:pt>
                <c:pt idx="20659">
                  <c:v>10.076276999999999</c:v>
                </c:pt>
                <c:pt idx="20660">
                  <c:v>10.079357</c:v>
                </c:pt>
                <c:pt idx="20661">
                  <c:v>10.079357</c:v>
                </c:pt>
                <c:pt idx="20662">
                  <c:v>10.076276999999999</c:v>
                </c:pt>
                <c:pt idx="20663">
                  <c:v>10.076276999999999</c:v>
                </c:pt>
                <c:pt idx="20664">
                  <c:v>10.076276999999999</c:v>
                </c:pt>
                <c:pt idx="20665">
                  <c:v>10.076276999999999</c:v>
                </c:pt>
                <c:pt idx="20666">
                  <c:v>10.076276999999999</c:v>
                </c:pt>
                <c:pt idx="20667">
                  <c:v>10.076276999999999</c:v>
                </c:pt>
                <c:pt idx="20668">
                  <c:v>10.076276999999999</c:v>
                </c:pt>
                <c:pt idx="20669">
                  <c:v>10.076276999999999</c:v>
                </c:pt>
                <c:pt idx="20670">
                  <c:v>10.076276999999999</c:v>
                </c:pt>
                <c:pt idx="20671">
                  <c:v>10.076276999999999</c:v>
                </c:pt>
                <c:pt idx="20672">
                  <c:v>10.079357</c:v>
                </c:pt>
                <c:pt idx="20673">
                  <c:v>10.079357</c:v>
                </c:pt>
                <c:pt idx="20674">
                  <c:v>10.079357</c:v>
                </c:pt>
                <c:pt idx="20675">
                  <c:v>10.079357</c:v>
                </c:pt>
                <c:pt idx="20676">
                  <c:v>10.079357</c:v>
                </c:pt>
                <c:pt idx="20677">
                  <c:v>10.082426999999999</c:v>
                </c:pt>
                <c:pt idx="20678">
                  <c:v>10.085507</c:v>
                </c:pt>
                <c:pt idx="20679">
                  <c:v>10.091657</c:v>
                </c:pt>
                <c:pt idx="20680">
                  <c:v>10.097807</c:v>
                </c:pt>
                <c:pt idx="20681">
                  <c:v>10.100887</c:v>
                </c:pt>
                <c:pt idx="20682">
                  <c:v>10.100887</c:v>
                </c:pt>
                <c:pt idx="20683">
                  <c:v>10.097807</c:v>
                </c:pt>
                <c:pt idx="20684">
                  <c:v>10.094737</c:v>
                </c:pt>
                <c:pt idx="20685">
                  <c:v>10.088587</c:v>
                </c:pt>
                <c:pt idx="20686">
                  <c:v>10.082426999999999</c:v>
                </c:pt>
                <c:pt idx="20687">
                  <c:v>10.079357</c:v>
                </c:pt>
                <c:pt idx="20688">
                  <c:v>10.082426999999999</c:v>
                </c:pt>
                <c:pt idx="20689">
                  <c:v>10.088587</c:v>
                </c:pt>
                <c:pt idx="20690">
                  <c:v>10.097807</c:v>
                </c:pt>
                <c:pt idx="20691">
                  <c:v>10.110116999999999</c:v>
                </c:pt>
                <c:pt idx="20692">
                  <c:v>10.122417</c:v>
                </c:pt>
                <c:pt idx="20693">
                  <c:v>10.131646999999999</c:v>
                </c:pt>
                <c:pt idx="20694">
                  <c:v>10.140867</c:v>
                </c:pt>
                <c:pt idx="20695">
                  <c:v>10.147027</c:v>
                </c:pt>
                <c:pt idx="20696">
                  <c:v>10.150096999999999</c:v>
                </c:pt>
                <c:pt idx="20697">
                  <c:v>10.153176999999999</c:v>
                </c:pt>
                <c:pt idx="20698">
                  <c:v>10.156247</c:v>
                </c:pt>
                <c:pt idx="20699">
                  <c:v>10.156247</c:v>
                </c:pt>
                <c:pt idx="20700">
                  <c:v>10.162397</c:v>
                </c:pt>
                <c:pt idx="20701">
                  <c:v>10.168557</c:v>
                </c:pt>
                <c:pt idx="20702">
                  <c:v>10.177776999999999</c:v>
                </c:pt>
                <c:pt idx="20703">
                  <c:v>10.190087</c:v>
                </c:pt>
                <c:pt idx="20704">
                  <c:v>10.199306999999999</c:v>
                </c:pt>
                <c:pt idx="20705">
                  <c:v>10.211617</c:v>
                </c:pt>
                <c:pt idx="20706">
                  <c:v>10.220837</c:v>
                </c:pt>
                <c:pt idx="20707">
                  <c:v>10.223917</c:v>
                </c:pt>
                <c:pt idx="20708">
                  <c:v>10.223917</c:v>
                </c:pt>
                <c:pt idx="20709">
                  <c:v>10.226996999999999</c:v>
                </c:pt>
                <c:pt idx="20710">
                  <c:v>10.230067</c:v>
                </c:pt>
                <c:pt idx="20711">
                  <c:v>10.230067</c:v>
                </c:pt>
                <c:pt idx="20712">
                  <c:v>10.230067</c:v>
                </c:pt>
                <c:pt idx="20713">
                  <c:v>10.233146999999999</c:v>
                </c:pt>
                <c:pt idx="20714">
                  <c:v>10.239297000000001</c:v>
                </c:pt>
                <c:pt idx="20715">
                  <c:v>10.242376999999999</c:v>
                </c:pt>
                <c:pt idx="20716">
                  <c:v>10.251597</c:v>
                </c:pt>
                <c:pt idx="20717">
                  <c:v>10.257747</c:v>
                </c:pt>
                <c:pt idx="20718">
                  <c:v>10.263907</c:v>
                </c:pt>
                <c:pt idx="20719">
                  <c:v>10.266976999999999</c:v>
                </c:pt>
                <c:pt idx="20720">
                  <c:v>10.270057</c:v>
                </c:pt>
                <c:pt idx="20721">
                  <c:v>10.273127000000001</c:v>
                </c:pt>
                <c:pt idx="20722">
                  <c:v>10.273127000000001</c:v>
                </c:pt>
                <c:pt idx="20723">
                  <c:v>10.273127000000001</c:v>
                </c:pt>
                <c:pt idx="20724">
                  <c:v>10.276206999999999</c:v>
                </c:pt>
                <c:pt idx="20725">
                  <c:v>10.282356999999999</c:v>
                </c:pt>
                <c:pt idx="20726">
                  <c:v>10.288506999999999</c:v>
                </c:pt>
                <c:pt idx="20727">
                  <c:v>10.294656999999999</c:v>
                </c:pt>
                <c:pt idx="20728">
                  <c:v>10.300806999999999</c:v>
                </c:pt>
                <c:pt idx="20729">
                  <c:v>10.306967</c:v>
                </c:pt>
                <c:pt idx="20730">
                  <c:v>10.313117</c:v>
                </c:pt>
                <c:pt idx="20731">
                  <c:v>10.316186999999999</c:v>
                </c:pt>
                <c:pt idx="20732">
                  <c:v>10.322336999999999</c:v>
                </c:pt>
                <c:pt idx="20733">
                  <c:v>10.325417</c:v>
                </c:pt>
                <c:pt idx="20734">
                  <c:v>10.328497</c:v>
                </c:pt>
                <c:pt idx="20735">
                  <c:v>10.331567</c:v>
                </c:pt>
                <c:pt idx="20736">
                  <c:v>10.334647</c:v>
                </c:pt>
                <c:pt idx="20737">
                  <c:v>10.337717</c:v>
                </c:pt>
                <c:pt idx="20738">
                  <c:v>10.343876999999999</c:v>
                </c:pt>
                <c:pt idx="20739">
                  <c:v>10.350026999999999</c:v>
                </c:pt>
                <c:pt idx="20740">
                  <c:v>10.356176999999999</c:v>
                </c:pt>
                <c:pt idx="20741">
                  <c:v>10.362327000000001</c:v>
                </c:pt>
                <c:pt idx="20742">
                  <c:v>10.368477</c:v>
                </c:pt>
                <c:pt idx="20743">
                  <c:v>10.374627</c:v>
                </c:pt>
                <c:pt idx="20744">
                  <c:v>10.380787</c:v>
                </c:pt>
                <c:pt idx="20745">
                  <c:v>10.386937</c:v>
                </c:pt>
                <c:pt idx="20746">
                  <c:v>10.396167</c:v>
                </c:pt>
                <c:pt idx="20747">
                  <c:v>10.408467</c:v>
                </c:pt>
                <c:pt idx="20748">
                  <c:v>10.414617</c:v>
                </c:pt>
                <c:pt idx="20749">
                  <c:v>10.411536999999999</c:v>
                </c:pt>
                <c:pt idx="20750">
                  <c:v>10.411536999999999</c:v>
                </c:pt>
                <c:pt idx="20751">
                  <c:v>10.408467</c:v>
                </c:pt>
                <c:pt idx="20752">
                  <c:v>10.408467</c:v>
                </c:pt>
                <c:pt idx="20753">
                  <c:v>10.408467</c:v>
                </c:pt>
                <c:pt idx="20754">
                  <c:v>10.411536999999999</c:v>
                </c:pt>
                <c:pt idx="20755">
                  <c:v>10.414617</c:v>
                </c:pt>
                <c:pt idx="20756">
                  <c:v>10.417697</c:v>
                </c:pt>
                <c:pt idx="20757">
                  <c:v>10.423847</c:v>
                </c:pt>
                <c:pt idx="20758">
                  <c:v>10.439226999999999</c:v>
                </c:pt>
                <c:pt idx="20759">
                  <c:v>10.454597</c:v>
                </c:pt>
                <c:pt idx="20760">
                  <c:v>10.466906999999999</c:v>
                </c:pt>
                <c:pt idx="20761">
                  <c:v>10.469977</c:v>
                </c:pt>
                <c:pt idx="20762">
                  <c:v>10.473056999999999</c:v>
                </c:pt>
                <c:pt idx="20763">
                  <c:v>10.482286999999999</c:v>
                </c:pt>
                <c:pt idx="20764">
                  <c:v>10.491507</c:v>
                </c:pt>
                <c:pt idx="20765">
                  <c:v>10.503817</c:v>
                </c:pt>
                <c:pt idx="20766">
                  <c:v>10.509967</c:v>
                </c:pt>
                <c:pt idx="20767">
                  <c:v>10.509967</c:v>
                </c:pt>
                <c:pt idx="20768">
                  <c:v>10.503817</c:v>
                </c:pt>
                <c:pt idx="20769">
                  <c:v>10.494586999999999</c:v>
                </c:pt>
                <c:pt idx="20770">
                  <c:v>10.488436999999999</c:v>
                </c:pt>
                <c:pt idx="20771">
                  <c:v>10.485357</c:v>
                </c:pt>
                <c:pt idx="20772">
                  <c:v>10.485357</c:v>
                </c:pt>
                <c:pt idx="20773">
                  <c:v>10.491507</c:v>
                </c:pt>
                <c:pt idx="20774">
                  <c:v>10.500736999999999</c:v>
                </c:pt>
                <c:pt idx="20775">
                  <c:v>10.516116999999999</c:v>
                </c:pt>
                <c:pt idx="20776">
                  <c:v>10.525347</c:v>
                </c:pt>
                <c:pt idx="20777">
                  <c:v>10.531497</c:v>
                </c:pt>
                <c:pt idx="20778">
                  <c:v>10.531497</c:v>
                </c:pt>
                <c:pt idx="20779">
                  <c:v>10.531497</c:v>
                </c:pt>
                <c:pt idx="20780">
                  <c:v>10.531497</c:v>
                </c:pt>
                <c:pt idx="20781">
                  <c:v>10.543797</c:v>
                </c:pt>
                <c:pt idx="20782">
                  <c:v>10.556096999999999</c:v>
                </c:pt>
                <c:pt idx="20783">
                  <c:v>10.568407000000001</c:v>
                </c:pt>
                <c:pt idx="20784">
                  <c:v>10.577636999999999</c:v>
                </c:pt>
                <c:pt idx="20785">
                  <c:v>10.583786999999999</c:v>
                </c:pt>
                <c:pt idx="20786">
                  <c:v>10.586857</c:v>
                </c:pt>
                <c:pt idx="20787">
                  <c:v>10.586857</c:v>
                </c:pt>
                <c:pt idx="20788">
                  <c:v>10.589936999999999</c:v>
                </c:pt>
                <c:pt idx="20789">
                  <c:v>10.596086999999999</c:v>
                </c:pt>
                <c:pt idx="20790">
                  <c:v>10.602236999999999</c:v>
                </c:pt>
                <c:pt idx="20791">
                  <c:v>10.605316999999999</c:v>
                </c:pt>
                <c:pt idx="20792">
                  <c:v>10.611466999999999</c:v>
                </c:pt>
                <c:pt idx="20793">
                  <c:v>10.614547</c:v>
                </c:pt>
                <c:pt idx="20794">
                  <c:v>10.614547</c:v>
                </c:pt>
                <c:pt idx="20795">
                  <c:v>10.614547</c:v>
                </c:pt>
                <c:pt idx="20796">
                  <c:v>10.611466999999999</c:v>
                </c:pt>
                <c:pt idx="20797">
                  <c:v>10.605316999999999</c:v>
                </c:pt>
                <c:pt idx="20798">
                  <c:v>10.605316999999999</c:v>
                </c:pt>
                <c:pt idx="20799">
                  <c:v>10.605316999999999</c:v>
                </c:pt>
                <c:pt idx="20800">
                  <c:v>10.611466999999999</c:v>
                </c:pt>
                <c:pt idx="20801">
                  <c:v>10.620697</c:v>
                </c:pt>
                <c:pt idx="20802">
                  <c:v>10.629916999999999</c:v>
                </c:pt>
                <c:pt idx="20803">
                  <c:v>10.636077</c:v>
                </c:pt>
                <c:pt idx="20804">
                  <c:v>10.642227</c:v>
                </c:pt>
                <c:pt idx="20805">
                  <c:v>10.648377</c:v>
                </c:pt>
                <c:pt idx="20806">
                  <c:v>10.651456999999999</c:v>
                </c:pt>
                <c:pt idx="20807">
                  <c:v>10.654527</c:v>
                </c:pt>
                <c:pt idx="20808">
                  <c:v>10.660677</c:v>
                </c:pt>
                <c:pt idx="20809">
                  <c:v>10.666827</c:v>
                </c:pt>
                <c:pt idx="20810">
                  <c:v>10.669907</c:v>
                </c:pt>
                <c:pt idx="20811">
                  <c:v>10.672986999999999</c:v>
                </c:pt>
                <c:pt idx="20812">
                  <c:v>10.672986999999999</c:v>
                </c:pt>
                <c:pt idx="20813">
                  <c:v>10.672986999999999</c:v>
                </c:pt>
                <c:pt idx="20814">
                  <c:v>10.672986999999999</c:v>
                </c:pt>
                <c:pt idx="20815">
                  <c:v>10.672986999999999</c:v>
                </c:pt>
                <c:pt idx="20816">
                  <c:v>10.679136999999999</c:v>
                </c:pt>
                <c:pt idx="20817">
                  <c:v>10.682207</c:v>
                </c:pt>
                <c:pt idx="20818">
                  <c:v>10.682207</c:v>
                </c:pt>
                <c:pt idx="20819">
                  <c:v>10.685286999999999</c:v>
                </c:pt>
                <c:pt idx="20820">
                  <c:v>10.688357</c:v>
                </c:pt>
                <c:pt idx="20821">
                  <c:v>10.688357</c:v>
                </c:pt>
                <c:pt idx="20822">
                  <c:v>10.691437000000001</c:v>
                </c:pt>
                <c:pt idx="20823">
                  <c:v>10.694516999999999</c:v>
                </c:pt>
                <c:pt idx="20824">
                  <c:v>10.694516999999999</c:v>
                </c:pt>
                <c:pt idx="20825">
                  <c:v>10.700666999999999</c:v>
                </c:pt>
                <c:pt idx="20826">
                  <c:v>10.703737</c:v>
                </c:pt>
                <c:pt idx="20827">
                  <c:v>10.706816999999999</c:v>
                </c:pt>
                <c:pt idx="20828">
                  <c:v>10.716047</c:v>
                </c:pt>
                <c:pt idx="20829">
                  <c:v>10.722197</c:v>
                </c:pt>
                <c:pt idx="20830">
                  <c:v>10.728346999999999</c:v>
                </c:pt>
                <c:pt idx="20831">
                  <c:v>10.734496999999999</c:v>
                </c:pt>
                <c:pt idx="20832">
                  <c:v>10.737577</c:v>
                </c:pt>
                <c:pt idx="20833">
                  <c:v>10.740646999999999</c:v>
                </c:pt>
                <c:pt idx="20834">
                  <c:v>10.743727</c:v>
                </c:pt>
                <c:pt idx="20835">
                  <c:v>10.746796999999999</c:v>
                </c:pt>
                <c:pt idx="20836">
                  <c:v>10.749877</c:v>
                </c:pt>
                <c:pt idx="20837">
                  <c:v>10.746796999999999</c:v>
                </c:pt>
                <c:pt idx="20838">
                  <c:v>10.743727</c:v>
                </c:pt>
                <c:pt idx="20839">
                  <c:v>10.746796999999999</c:v>
                </c:pt>
                <c:pt idx="20840">
                  <c:v>10.746796999999999</c:v>
                </c:pt>
                <c:pt idx="20841">
                  <c:v>10.746796999999999</c:v>
                </c:pt>
                <c:pt idx="20842">
                  <c:v>10.749877</c:v>
                </c:pt>
                <c:pt idx="20843">
                  <c:v>10.749877</c:v>
                </c:pt>
                <c:pt idx="20844">
                  <c:v>10.749877</c:v>
                </c:pt>
                <c:pt idx="20845">
                  <c:v>10.749877</c:v>
                </c:pt>
                <c:pt idx="20846">
                  <c:v>10.752957</c:v>
                </c:pt>
                <c:pt idx="20847">
                  <c:v>10.756027</c:v>
                </c:pt>
                <c:pt idx="20848">
                  <c:v>10.756027</c:v>
                </c:pt>
                <c:pt idx="20849">
                  <c:v>10.756027</c:v>
                </c:pt>
                <c:pt idx="20850">
                  <c:v>10.759107</c:v>
                </c:pt>
                <c:pt idx="20851">
                  <c:v>10.765257</c:v>
                </c:pt>
                <c:pt idx="20852">
                  <c:v>10.768336999999999</c:v>
                </c:pt>
                <c:pt idx="20853">
                  <c:v>10.771407</c:v>
                </c:pt>
                <c:pt idx="20854">
                  <c:v>10.771407</c:v>
                </c:pt>
                <c:pt idx="20855">
                  <c:v>10.771407</c:v>
                </c:pt>
                <c:pt idx="20856">
                  <c:v>10.771407</c:v>
                </c:pt>
                <c:pt idx="20857">
                  <c:v>10.768336999999999</c:v>
                </c:pt>
                <c:pt idx="20858">
                  <c:v>10.768336999999999</c:v>
                </c:pt>
                <c:pt idx="20859">
                  <c:v>10.768336999999999</c:v>
                </c:pt>
                <c:pt idx="20860">
                  <c:v>10.768336999999999</c:v>
                </c:pt>
                <c:pt idx="20861">
                  <c:v>10.768336999999999</c:v>
                </c:pt>
                <c:pt idx="20862">
                  <c:v>10.768336999999999</c:v>
                </c:pt>
                <c:pt idx="20863">
                  <c:v>10.768336999999999</c:v>
                </c:pt>
                <c:pt idx="20864">
                  <c:v>10.768336999999999</c:v>
                </c:pt>
                <c:pt idx="20865">
                  <c:v>10.768336999999999</c:v>
                </c:pt>
                <c:pt idx="20866">
                  <c:v>10.768336999999999</c:v>
                </c:pt>
                <c:pt idx="20867">
                  <c:v>10.768336999999999</c:v>
                </c:pt>
                <c:pt idx="20868">
                  <c:v>10.768336999999999</c:v>
                </c:pt>
                <c:pt idx="20869">
                  <c:v>10.768336999999999</c:v>
                </c:pt>
                <c:pt idx="20870">
                  <c:v>10.768336999999999</c:v>
                </c:pt>
                <c:pt idx="20871">
                  <c:v>10.768336999999999</c:v>
                </c:pt>
                <c:pt idx="20872">
                  <c:v>10.771407</c:v>
                </c:pt>
                <c:pt idx="20873">
                  <c:v>10.768336999999999</c:v>
                </c:pt>
                <c:pt idx="20874">
                  <c:v>10.765257</c:v>
                </c:pt>
                <c:pt idx="20875">
                  <c:v>10.765257</c:v>
                </c:pt>
                <c:pt idx="20876">
                  <c:v>10.768336999999999</c:v>
                </c:pt>
                <c:pt idx="20877">
                  <c:v>10.771407</c:v>
                </c:pt>
                <c:pt idx="20878">
                  <c:v>10.768336999999999</c:v>
                </c:pt>
                <c:pt idx="20879">
                  <c:v>10.765257</c:v>
                </c:pt>
                <c:pt idx="20880">
                  <c:v>10.762176999999999</c:v>
                </c:pt>
                <c:pt idx="20881">
                  <c:v>10.762176999999999</c:v>
                </c:pt>
                <c:pt idx="20882">
                  <c:v>10.752957</c:v>
                </c:pt>
                <c:pt idx="20883">
                  <c:v>10.746796999999999</c:v>
                </c:pt>
                <c:pt idx="20884">
                  <c:v>10.743727</c:v>
                </c:pt>
                <c:pt idx="20885">
                  <c:v>10.740646999999999</c:v>
                </c:pt>
                <c:pt idx="20886">
                  <c:v>10.734496999999999</c:v>
                </c:pt>
                <c:pt idx="20887">
                  <c:v>10.728346999999999</c:v>
                </c:pt>
                <c:pt idx="20888">
                  <c:v>10.722197</c:v>
                </c:pt>
                <c:pt idx="20889">
                  <c:v>10.712966999999999</c:v>
                </c:pt>
                <c:pt idx="20890">
                  <c:v>10.697587</c:v>
                </c:pt>
                <c:pt idx="20891">
                  <c:v>10.679136999999999</c:v>
                </c:pt>
                <c:pt idx="20892">
                  <c:v>10.657607</c:v>
                </c:pt>
                <c:pt idx="20893">
                  <c:v>10.632997</c:v>
                </c:pt>
                <c:pt idx="20894">
                  <c:v>10.605316999999999</c:v>
                </c:pt>
                <c:pt idx="20895">
                  <c:v>10.574557</c:v>
                </c:pt>
                <c:pt idx="20896">
                  <c:v>10.546877</c:v>
                </c:pt>
                <c:pt idx="20897">
                  <c:v>10.516116999999999</c:v>
                </c:pt>
                <c:pt idx="20898">
                  <c:v>10.491507</c:v>
                </c:pt>
                <c:pt idx="20899">
                  <c:v>10.466906999999999</c:v>
                </c:pt>
                <c:pt idx="20900">
                  <c:v>10.448447</c:v>
                </c:pt>
                <c:pt idx="20901">
                  <c:v>10.433066999999999</c:v>
                </c:pt>
                <c:pt idx="20902">
                  <c:v>10.417697</c:v>
                </c:pt>
                <c:pt idx="20903">
                  <c:v>10.408467</c:v>
                </c:pt>
                <c:pt idx="20904">
                  <c:v>10.399236999999999</c:v>
                </c:pt>
                <c:pt idx="20905">
                  <c:v>10.393087</c:v>
                </c:pt>
                <c:pt idx="20906">
                  <c:v>10.386937</c:v>
                </c:pt>
                <c:pt idx="20907">
                  <c:v>10.380787</c:v>
                </c:pt>
                <c:pt idx="20908">
                  <c:v>10.377706999999999</c:v>
                </c:pt>
                <c:pt idx="20909">
                  <c:v>10.371556999999999</c:v>
                </c:pt>
                <c:pt idx="20910">
                  <c:v>10.368477</c:v>
                </c:pt>
                <c:pt idx="20911">
                  <c:v>10.368477</c:v>
                </c:pt>
                <c:pt idx="20912">
                  <c:v>10.368477</c:v>
                </c:pt>
                <c:pt idx="20913">
                  <c:v>10.365406999999999</c:v>
                </c:pt>
                <c:pt idx="20914">
                  <c:v>10.362327000000001</c:v>
                </c:pt>
                <c:pt idx="20915">
                  <c:v>10.359256999999999</c:v>
                </c:pt>
                <c:pt idx="20916">
                  <c:v>10.353097</c:v>
                </c:pt>
                <c:pt idx="20917">
                  <c:v>10.346947</c:v>
                </c:pt>
                <c:pt idx="20918">
                  <c:v>10.343876999999999</c:v>
                </c:pt>
                <c:pt idx="20919">
                  <c:v>10.334647</c:v>
                </c:pt>
                <c:pt idx="20920">
                  <c:v>10.325417</c:v>
                </c:pt>
                <c:pt idx="20921">
                  <c:v>10.313117</c:v>
                </c:pt>
                <c:pt idx="20922">
                  <c:v>10.300806999999999</c:v>
                </c:pt>
                <c:pt idx="20923">
                  <c:v>10.288506999999999</c:v>
                </c:pt>
                <c:pt idx="20924">
                  <c:v>10.273127000000001</c:v>
                </c:pt>
                <c:pt idx="20925">
                  <c:v>10.257747</c:v>
                </c:pt>
                <c:pt idx="20926">
                  <c:v>10.242376999999999</c:v>
                </c:pt>
                <c:pt idx="20927">
                  <c:v>10.226996999999999</c:v>
                </c:pt>
                <c:pt idx="20928">
                  <c:v>10.208537</c:v>
                </c:pt>
                <c:pt idx="20929">
                  <c:v>10.193156999999999</c:v>
                </c:pt>
                <c:pt idx="20930">
                  <c:v>10.177776999999999</c:v>
                </c:pt>
                <c:pt idx="20931">
                  <c:v>10.162397</c:v>
                </c:pt>
                <c:pt idx="20932">
                  <c:v>10.143946999999999</c:v>
                </c:pt>
                <c:pt idx="20933">
                  <c:v>10.125496999999999</c:v>
                </c:pt>
                <c:pt idx="20934">
                  <c:v>10.107037</c:v>
                </c:pt>
                <c:pt idx="20935">
                  <c:v>10.085507</c:v>
                </c:pt>
                <c:pt idx="20936">
                  <c:v>10.063977</c:v>
                </c:pt>
                <c:pt idx="20937">
                  <c:v>10.048596999999999</c:v>
                </c:pt>
                <c:pt idx="20938">
                  <c:v>10.036296999999999</c:v>
                </c:pt>
                <c:pt idx="20939">
                  <c:v>10.027066999999999</c:v>
                </c:pt>
                <c:pt idx="20940">
                  <c:v>10.017837</c:v>
                </c:pt>
                <c:pt idx="20941">
                  <c:v>10.011687</c:v>
                </c:pt>
                <c:pt idx="20942">
                  <c:v>10.005537</c:v>
                </c:pt>
                <c:pt idx="20943">
                  <c:v>9.9963069999999998</c:v>
                </c:pt>
                <c:pt idx="20944">
                  <c:v>9.9809269999999994</c:v>
                </c:pt>
                <c:pt idx="20945">
                  <c:v>9.9624769999999998</c:v>
                </c:pt>
                <c:pt idx="20946">
                  <c:v>9.9409469999999995</c:v>
                </c:pt>
                <c:pt idx="20947">
                  <c:v>9.9163370000000004</c:v>
                </c:pt>
                <c:pt idx="20948">
                  <c:v>9.8917369999999991</c:v>
                </c:pt>
                <c:pt idx="20949">
                  <c:v>9.8732769999999999</c:v>
                </c:pt>
                <c:pt idx="20950">
                  <c:v>9.8548270000000002</c:v>
                </c:pt>
                <c:pt idx="20951">
                  <c:v>9.8363669999999992</c:v>
                </c:pt>
                <c:pt idx="20952">
                  <c:v>9.8209869999999988</c:v>
                </c:pt>
                <c:pt idx="20953">
                  <c:v>9.808686999999999</c:v>
                </c:pt>
                <c:pt idx="20954">
                  <c:v>9.7994570000000003</c:v>
                </c:pt>
                <c:pt idx="20955">
                  <c:v>9.7871570000000006</c:v>
                </c:pt>
                <c:pt idx="20956">
                  <c:v>9.7686969999999995</c:v>
                </c:pt>
                <c:pt idx="20957">
                  <c:v>9.7502469999999999</c:v>
                </c:pt>
                <c:pt idx="20958">
                  <c:v>9.7287169999999996</c:v>
                </c:pt>
                <c:pt idx="20959">
                  <c:v>9.7071869999999993</c:v>
                </c:pt>
                <c:pt idx="20960">
                  <c:v>9.6856569999999991</c:v>
                </c:pt>
                <c:pt idx="20961">
                  <c:v>9.6579769999999989</c:v>
                </c:pt>
                <c:pt idx="20962">
                  <c:v>9.6364470000000004</c:v>
                </c:pt>
                <c:pt idx="20963">
                  <c:v>9.621067</c:v>
                </c:pt>
                <c:pt idx="20964">
                  <c:v>9.6087569999999989</c:v>
                </c:pt>
                <c:pt idx="20965">
                  <c:v>9.5933770000000003</c:v>
                </c:pt>
                <c:pt idx="20966">
                  <c:v>9.5780069999999995</c:v>
                </c:pt>
                <c:pt idx="20967">
                  <c:v>9.5656970000000001</c:v>
                </c:pt>
                <c:pt idx="20968">
                  <c:v>9.5533970000000004</c:v>
                </c:pt>
                <c:pt idx="20969">
                  <c:v>9.538017</c:v>
                </c:pt>
                <c:pt idx="20970">
                  <c:v>9.5164869999999997</c:v>
                </c:pt>
                <c:pt idx="20971">
                  <c:v>9.5011069999999993</c:v>
                </c:pt>
                <c:pt idx="20972">
                  <c:v>9.4826569999999997</c:v>
                </c:pt>
                <c:pt idx="20973">
                  <c:v>9.4611269999999994</c:v>
                </c:pt>
                <c:pt idx="20974">
                  <c:v>9.4426670000000001</c:v>
                </c:pt>
                <c:pt idx="20975">
                  <c:v>9.4272869999999998</c:v>
                </c:pt>
                <c:pt idx="20976">
                  <c:v>9.4119069999999994</c:v>
                </c:pt>
                <c:pt idx="20977">
                  <c:v>9.3934569999999997</c:v>
                </c:pt>
                <c:pt idx="20978">
                  <c:v>9.3780769999999993</c:v>
                </c:pt>
                <c:pt idx="20979">
                  <c:v>9.3657769999999996</c:v>
                </c:pt>
                <c:pt idx="20980">
                  <c:v>9.3503969999999992</c:v>
                </c:pt>
                <c:pt idx="20981">
                  <c:v>9.3319369999999999</c:v>
                </c:pt>
                <c:pt idx="20982">
                  <c:v>9.3104069999999997</c:v>
                </c:pt>
                <c:pt idx="20983">
                  <c:v>9.291957</c:v>
                </c:pt>
                <c:pt idx="20984">
                  <c:v>9.273496999999999</c:v>
                </c:pt>
                <c:pt idx="20985">
                  <c:v>9.2519670000000005</c:v>
                </c:pt>
                <c:pt idx="20986">
                  <c:v>9.2304370000000002</c:v>
                </c:pt>
                <c:pt idx="20987">
                  <c:v>9.2119869999999988</c:v>
                </c:pt>
                <c:pt idx="20988">
                  <c:v>9.1935269999999996</c:v>
                </c:pt>
                <c:pt idx="20989">
                  <c:v>9.1750769999999999</c:v>
                </c:pt>
                <c:pt idx="20990">
                  <c:v>9.1566169999999989</c:v>
                </c:pt>
                <c:pt idx="20991">
                  <c:v>9.1412370000000003</c:v>
                </c:pt>
                <c:pt idx="20992">
                  <c:v>9.1227869999999989</c:v>
                </c:pt>
                <c:pt idx="20993">
                  <c:v>9.1012570000000004</c:v>
                </c:pt>
                <c:pt idx="20994">
                  <c:v>9.0797270000000001</c:v>
                </c:pt>
                <c:pt idx="20995">
                  <c:v>9.0581969999999998</c:v>
                </c:pt>
                <c:pt idx="20996">
                  <c:v>9.0366669999999996</c:v>
                </c:pt>
                <c:pt idx="20997">
                  <c:v>9.0182089999999988</c:v>
                </c:pt>
                <c:pt idx="20998">
                  <c:v>8.9966779999999993</c:v>
                </c:pt>
                <c:pt idx="20999">
                  <c:v>8.975147999999999</c:v>
                </c:pt>
                <c:pt idx="21000">
                  <c:v>8.9536169999999995</c:v>
                </c:pt>
                <c:pt idx="21001">
                  <c:v>8.9351629999999993</c:v>
                </c:pt>
                <c:pt idx="21002">
                  <c:v>8.9197839999999999</c:v>
                </c:pt>
                <c:pt idx="21003">
                  <c:v>8.9013279999999995</c:v>
                </c:pt>
                <c:pt idx="21004">
                  <c:v>8.8828750000000003</c:v>
                </c:pt>
                <c:pt idx="21005">
                  <c:v>8.8644189999999998</c:v>
                </c:pt>
                <c:pt idx="21006">
                  <c:v>8.8428889999999996</c:v>
                </c:pt>
                <c:pt idx="21007">
                  <c:v>8.8213589999999993</c:v>
                </c:pt>
                <c:pt idx="21008">
                  <c:v>8.799828999999999</c:v>
                </c:pt>
                <c:pt idx="21009">
                  <c:v>8.7782959999999992</c:v>
                </c:pt>
                <c:pt idx="21010">
                  <c:v>8.7567659999999989</c:v>
                </c:pt>
                <c:pt idx="21011">
                  <c:v>8.7352360000000004</c:v>
                </c:pt>
                <c:pt idx="21012">
                  <c:v>8.7137060000000002</c:v>
                </c:pt>
                <c:pt idx="21013">
                  <c:v>8.695250999999999</c:v>
                </c:pt>
                <c:pt idx="21014">
                  <c:v>8.6767959999999995</c:v>
                </c:pt>
                <c:pt idx="21015">
                  <c:v>8.6583410000000001</c:v>
                </c:pt>
                <c:pt idx="21016">
                  <c:v>8.6368109999999998</c:v>
                </c:pt>
                <c:pt idx="21017">
                  <c:v>8.6183560000000003</c:v>
                </c:pt>
                <c:pt idx="21018">
                  <c:v>8.5999009999999991</c:v>
                </c:pt>
                <c:pt idx="21019">
                  <c:v>8.5783709999999989</c:v>
                </c:pt>
                <c:pt idx="21020">
                  <c:v>8.5537639999999993</c:v>
                </c:pt>
                <c:pt idx="21021">
                  <c:v>8.5291589999999999</c:v>
                </c:pt>
                <c:pt idx="21022">
                  <c:v>8.5045520000000003</c:v>
                </c:pt>
                <c:pt idx="21023">
                  <c:v>8.4830220000000001</c:v>
                </c:pt>
                <c:pt idx="21024">
                  <c:v>8.4614910000000005</c:v>
                </c:pt>
                <c:pt idx="21025">
                  <c:v>8.4399610000000003</c:v>
                </c:pt>
                <c:pt idx="21026">
                  <c:v>8.418429999999999</c:v>
                </c:pt>
                <c:pt idx="21027">
                  <c:v>8.3969000000000005</c:v>
                </c:pt>
                <c:pt idx="21028">
                  <c:v>8.3753689999999992</c:v>
                </c:pt>
                <c:pt idx="21029">
                  <c:v>8.3538379999999997</c:v>
                </c:pt>
                <c:pt idx="21030">
                  <c:v>8.3323079999999994</c:v>
                </c:pt>
                <c:pt idx="21031">
                  <c:v>8.3077009999999998</c:v>
                </c:pt>
                <c:pt idx="21032">
                  <c:v>8.2892479999999988</c:v>
                </c:pt>
                <c:pt idx="21033">
                  <c:v>8.2646409999999992</c:v>
                </c:pt>
                <c:pt idx="21034">
                  <c:v>8.2400339999999996</c:v>
                </c:pt>
                <c:pt idx="21035">
                  <c:v>8.2154279999999993</c:v>
                </c:pt>
                <c:pt idx="21036">
                  <c:v>8.1969739999999991</c:v>
                </c:pt>
                <c:pt idx="21037">
                  <c:v>8.1723669999999995</c:v>
                </c:pt>
                <c:pt idx="21038">
                  <c:v>8.1508369999999992</c:v>
                </c:pt>
                <c:pt idx="21039">
                  <c:v>8.1293059999999997</c:v>
                </c:pt>
                <c:pt idx="21040">
                  <c:v>8.1077759999999994</c:v>
                </c:pt>
                <c:pt idx="21041">
                  <c:v>8.0862449999999999</c:v>
                </c:pt>
                <c:pt idx="21042">
                  <c:v>8.0647140000000004</c:v>
                </c:pt>
                <c:pt idx="21043">
                  <c:v>8.0431840000000001</c:v>
                </c:pt>
                <c:pt idx="21044">
                  <c:v>8.0216529999999988</c:v>
                </c:pt>
                <c:pt idx="21045">
                  <c:v>7.9939719999999994</c:v>
                </c:pt>
                <c:pt idx="21046">
                  <c:v>7.9724409999999999</c:v>
                </c:pt>
                <c:pt idx="21047">
                  <c:v>7.9478349999999995</c:v>
                </c:pt>
                <c:pt idx="21048">
                  <c:v>7.9232279999999999</c:v>
                </c:pt>
                <c:pt idx="21049">
                  <c:v>7.8986219999999996</c:v>
                </c:pt>
                <c:pt idx="21050">
                  <c:v>7.8770910000000001</c:v>
                </c:pt>
                <c:pt idx="21051">
                  <c:v>7.8524849999999997</c:v>
                </c:pt>
                <c:pt idx="21052">
                  <c:v>7.8309549999999994</c:v>
                </c:pt>
                <c:pt idx="21053">
                  <c:v>7.8125</c:v>
                </c:pt>
                <c:pt idx="21054">
                  <c:v>7.7909690000000005</c:v>
                </c:pt>
                <c:pt idx="21055">
                  <c:v>7.7694390000000002</c:v>
                </c:pt>
                <c:pt idx="21056">
                  <c:v>7.7448319999999988</c:v>
                </c:pt>
                <c:pt idx="21057">
                  <c:v>7.7233020000000003</c:v>
                </c:pt>
                <c:pt idx="21058">
                  <c:v>7.7017720000000001</c:v>
                </c:pt>
                <c:pt idx="21059">
                  <c:v>7.6802419999999998</c:v>
                </c:pt>
                <c:pt idx="21060">
                  <c:v>7.6556350000000002</c:v>
                </c:pt>
                <c:pt idx="21061">
                  <c:v>7.6310279999999988</c:v>
                </c:pt>
                <c:pt idx="21062">
                  <c:v>7.6094980000000003</c:v>
                </c:pt>
                <c:pt idx="21063">
                  <c:v>7.587968</c:v>
                </c:pt>
                <c:pt idx="21064">
                  <c:v>7.5664370000000005</c:v>
                </c:pt>
                <c:pt idx="21065">
                  <c:v>7.5418310000000002</c:v>
                </c:pt>
                <c:pt idx="21066">
                  <c:v>7.5172239999999988</c:v>
                </c:pt>
                <c:pt idx="21067">
                  <c:v>7.4956940000000003</c:v>
                </c:pt>
                <c:pt idx="21068">
                  <c:v>7.4710869999999989</c:v>
                </c:pt>
                <c:pt idx="21069">
                  <c:v>7.4464819999999996</c:v>
                </c:pt>
                <c:pt idx="21070">
                  <c:v>7.4187979999999989</c:v>
                </c:pt>
                <c:pt idx="21071">
                  <c:v>7.3972680000000004</c:v>
                </c:pt>
                <c:pt idx="21072">
                  <c:v>7.3695869999999992</c:v>
                </c:pt>
                <c:pt idx="21073">
                  <c:v>7.3449799999999996</c:v>
                </c:pt>
                <c:pt idx="21074">
                  <c:v>7.3203739999999993</c:v>
                </c:pt>
                <c:pt idx="21075">
                  <c:v>7.2957679999999989</c:v>
                </c:pt>
                <c:pt idx="21076">
                  <c:v>7.2711620000000003</c:v>
                </c:pt>
                <c:pt idx="21077">
                  <c:v>7.246554999999999</c:v>
                </c:pt>
                <c:pt idx="21078">
                  <c:v>7.2219490000000004</c:v>
                </c:pt>
                <c:pt idx="21079">
                  <c:v>7.2004179999999991</c:v>
                </c:pt>
                <c:pt idx="21080">
                  <c:v>7.1788879999999988</c:v>
                </c:pt>
                <c:pt idx="21081">
                  <c:v>7.1542820000000003</c:v>
                </c:pt>
                <c:pt idx="21082">
                  <c:v>7.132750999999999</c:v>
                </c:pt>
                <c:pt idx="21083">
                  <c:v>7.1142959999999995</c:v>
                </c:pt>
                <c:pt idx="21084">
                  <c:v>7.0896899999999992</c:v>
                </c:pt>
                <c:pt idx="21085">
                  <c:v>7.0650839999999988</c:v>
                </c:pt>
                <c:pt idx="21086">
                  <c:v>7.0404769999999992</c:v>
                </c:pt>
                <c:pt idx="21087">
                  <c:v>7.0158719999999999</c:v>
                </c:pt>
                <c:pt idx="21088">
                  <c:v>6.9912649999999994</c:v>
                </c:pt>
                <c:pt idx="21089">
                  <c:v>6.9666589999999999</c:v>
                </c:pt>
                <c:pt idx="21090">
                  <c:v>6.9420519999999994</c:v>
                </c:pt>
                <c:pt idx="21091">
                  <c:v>6.917446</c:v>
                </c:pt>
                <c:pt idx="21092">
                  <c:v>6.8928399999999996</c:v>
                </c:pt>
                <c:pt idx="21093">
                  <c:v>6.8682339999999993</c:v>
                </c:pt>
                <c:pt idx="21094">
                  <c:v>6.8467029999999998</c:v>
                </c:pt>
                <c:pt idx="21095">
                  <c:v>6.8220969999999994</c:v>
                </c:pt>
                <c:pt idx="21096">
                  <c:v>6.7974899999999998</c:v>
                </c:pt>
                <c:pt idx="21097">
                  <c:v>6.7728839999999995</c:v>
                </c:pt>
                <c:pt idx="21098">
                  <c:v>6.748278</c:v>
                </c:pt>
                <c:pt idx="21099">
                  <c:v>6.7236709999999995</c:v>
                </c:pt>
                <c:pt idx="21100">
                  <c:v>6.7021410000000001</c:v>
                </c:pt>
                <c:pt idx="21101">
                  <c:v>6.6806099999999997</c:v>
                </c:pt>
                <c:pt idx="21102">
                  <c:v>6.6560039999999994</c:v>
                </c:pt>
                <c:pt idx="21103">
                  <c:v>6.6313979999999999</c:v>
                </c:pt>
                <c:pt idx="21104">
                  <c:v>6.6098669999999995</c:v>
                </c:pt>
                <c:pt idx="21105">
                  <c:v>6.588336</c:v>
                </c:pt>
                <c:pt idx="21106">
                  <c:v>6.5637299999999996</c:v>
                </c:pt>
                <c:pt idx="21107">
                  <c:v>6.5391239999999993</c:v>
                </c:pt>
                <c:pt idx="21108">
                  <c:v>6.5175929999999997</c:v>
                </c:pt>
                <c:pt idx="21109">
                  <c:v>6.4960629999999995</c:v>
                </c:pt>
                <c:pt idx="21110">
                  <c:v>6.4745330000000001</c:v>
                </c:pt>
                <c:pt idx="21111">
                  <c:v>6.4499259999999996</c:v>
                </c:pt>
                <c:pt idx="21112">
                  <c:v>6.4253199999999993</c:v>
                </c:pt>
                <c:pt idx="21113">
                  <c:v>6.4007139999999998</c:v>
                </c:pt>
                <c:pt idx="21114">
                  <c:v>6.3761069999999993</c:v>
                </c:pt>
                <c:pt idx="21115">
                  <c:v>6.3515009999999998</c:v>
                </c:pt>
                <c:pt idx="21116">
                  <c:v>6.3299699999999994</c:v>
                </c:pt>
                <c:pt idx="21117">
                  <c:v>6.3022879999999999</c:v>
                </c:pt>
                <c:pt idx="21118">
                  <c:v>6.2776819999999995</c:v>
                </c:pt>
                <c:pt idx="21119">
                  <c:v>6.2530760000000001</c:v>
                </c:pt>
                <c:pt idx="21120">
                  <c:v>6.2284689999999996</c:v>
                </c:pt>
                <c:pt idx="21121">
                  <c:v>6.2038629999999992</c:v>
                </c:pt>
                <c:pt idx="21122">
                  <c:v>6.1761809999999997</c:v>
                </c:pt>
                <c:pt idx="21123">
                  <c:v>6.1515749999999993</c:v>
                </c:pt>
                <c:pt idx="21124">
                  <c:v>6.1269689999999999</c:v>
                </c:pt>
                <c:pt idx="21125">
                  <c:v>6.1023619999999994</c:v>
                </c:pt>
                <c:pt idx="21126">
                  <c:v>6.0777559999999999</c:v>
                </c:pt>
                <c:pt idx="21127">
                  <c:v>6.0531499999999996</c:v>
                </c:pt>
                <c:pt idx="21128">
                  <c:v>6.0316190000000001</c:v>
                </c:pt>
                <c:pt idx="21129">
                  <c:v>6.0100879999999997</c:v>
                </c:pt>
                <c:pt idx="21130">
                  <c:v>5.9885579999999994</c:v>
                </c:pt>
                <c:pt idx="21131">
                  <c:v>5.9639519999999999</c:v>
                </c:pt>
                <c:pt idx="21132">
                  <c:v>5.9393449999999994</c:v>
                </c:pt>
                <c:pt idx="21133">
                  <c:v>5.9116629999999999</c:v>
                </c:pt>
                <c:pt idx="21134">
                  <c:v>5.8901329999999996</c:v>
                </c:pt>
                <c:pt idx="21135">
                  <c:v>5.8686029999999993</c:v>
                </c:pt>
                <c:pt idx="21136">
                  <c:v>5.8470719999999998</c:v>
                </c:pt>
                <c:pt idx="21137">
                  <c:v>5.8193899999999994</c:v>
                </c:pt>
                <c:pt idx="21138">
                  <c:v>5.7947839999999999</c:v>
                </c:pt>
                <c:pt idx="21139">
                  <c:v>5.7671009999999994</c:v>
                </c:pt>
                <c:pt idx="21140">
                  <c:v>5.745571</c:v>
                </c:pt>
                <c:pt idx="21141">
                  <c:v>5.7240409999999997</c:v>
                </c:pt>
                <c:pt idx="21142">
                  <c:v>5.7025099999999993</c:v>
                </c:pt>
                <c:pt idx="21143">
                  <c:v>5.6809789999999998</c:v>
                </c:pt>
                <c:pt idx="21144">
                  <c:v>5.6594489999999995</c:v>
                </c:pt>
                <c:pt idx="21145">
                  <c:v>5.6409940000000001</c:v>
                </c:pt>
                <c:pt idx="21146">
                  <c:v>5.6286909999999999</c:v>
                </c:pt>
                <c:pt idx="21147">
                  <c:v>5.6225389999999997</c:v>
                </c:pt>
                <c:pt idx="21148">
                  <c:v>5.6194629999999997</c:v>
                </c:pt>
                <c:pt idx="21149">
                  <c:v>5.6163879999999997</c:v>
                </c:pt>
                <c:pt idx="21150">
                  <c:v>5.6163879999999997</c:v>
                </c:pt>
                <c:pt idx="21151">
                  <c:v>5.6194629999999997</c:v>
                </c:pt>
                <c:pt idx="21152">
                  <c:v>5.6225389999999997</c:v>
                </c:pt>
                <c:pt idx="21153">
                  <c:v>5.6256159999999999</c:v>
                </c:pt>
                <c:pt idx="21154">
                  <c:v>5.6256159999999999</c:v>
                </c:pt>
                <c:pt idx="21155">
                  <c:v>5.6225389999999997</c:v>
                </c:pt>
                <c:pt idx="21156">
                  <c:v>5.6133119999999996</c:v>
                </c:pt>
                <c:pt idx="21157">
                  <c:v>5.6010089999999995</c:v>
                </c:pt>
                <c:pt idx="21158">
                  <c:v>5.5887059999999993</c:v>
                </c:pt>
                <c:pt idx="21159">
                  <c:v>5.5702509999999998</c:v>
                </c:pt>
                <c:pt idx="21160">
                  <c:v>5.5517959999999995</c:v>
                </c:pt>
                <c:pt idx="21161">
                  <c:v>5.5302660000000001</c:v>
                </c:pt>
                <c:pt idx="21162">
                  <c:v>5.5087349999999997</c:v>
                </c:pt>
                <c:pt idx="21163">
                  <c:v>5.4841289999999994</c:v>
                </c:pt>
                <c:pt idx="21164">
                  <c:v>5.4595229999999999</c:v>
                </c:pt>
                <c:pt idx="21165">
                  <c:v>5.4379919999999995</c:v>
                </c:pt>
                <c:pt idx="21166">
                  <c:v>5.4133849999999999</c:v>
                </c:pt>
                <c:pt idx="21167">
                  <c:v>5.3857039999999996</c:v>
                </c:pt>
                <c:pt idx="21168">
                  <c:v>5.354946</c:v>
                </c:pt>
                <c:pt idx="21169">
                  <c:v>5.3272639999999996</c:v>
                </c:pt>
                <c:pt idx="21170">
                  <c:v>5.3026580000000001</c:v>
                </c:pt>
                <c:pt idx="21171">
                  <c:v>5.2780509999999996</c:v>
                </c:pt>
                <c:pt idx="21172">
                  <c:v>5.2534449999999993</c:v>
                </c:pt>
                <c:pt idx="21173">
                  <c:v>5.2257629999999997</c:v>
                </c:pt>
                <c:pt idx="21174">
                  <c:v>5.2042319999999993</c:v>
                </c:pt>
                <c:pt idx="21175">
                  <c:v>5.1827019999999999</c:v>
                </c:pt>
                <c:pt idx="21176">
                  <c:v>5.1611709999999995</c:v>
                </c:pt>
                <c:pt idx="21177">
                  <c:v>5.1457929999999994</c:v>
                </c:pt>
                <c:pt idx="21178">
                  <c:v>5.127338</c:v>
                </c:pt>
                <c:pt idx="21179">
                  <c:v>5.1119589999999997</c:v>
                </c:pt>
                <c:pt idx="21180">
                  <c:v>5.0965799999999994</c:v>
                </c:pt>
                <c:pt idx="21181">
                  <c:v>5.0842769999999993</c:v>
                </c:pt>
                <c:pt idx="21182">
                  <c:v>5.0688979999999999</c:v>
                </c:pt>
                <c:pt idx="21183">
                  <c:v>5.0535189999999997</c:v>
                </c:pt>
                <c:pt idx="21184">
                  <c:v>5.0412149999999993</c:v>
                </c:pt>
                <c:pt idx="21185">
                  <c:v>5.025836</c:v>
                </c:pt>
                <c:pt idx="21186">
                  <c:v>5.0135339999999999</c:v>
                </c:pt>
                <c:pt idx="21187">
                  <c:v>4.9981549999999997</c:v>
                </c:pt>
                <c:pt idx="21188">
                  <c:v>4.9858509999999994</c:v>
                </c:pt>
                <c:pt idx="21189">
                  <c:v>4.970472</c:v>
                </c:pt>
                <c:pt idx="21190">
                  <c:v>4.9550929999999997</c:v>
                </c:pt>
                <c:pt idx="21191">
                  <c:v>4.9397139999999995</c:v>
                </c:pt>
                <c:pt idx="21192">
                  <c:v>4.9274109999999993</c:v>
                </c:pt>
                <c:pt idx="21193">
                  <c:v>4.908957</c:v>
                </c:pt>
                <c:pt idx="21194">
                  <c:v>4.8905019999999997</c:v>
                </c:pt>
                <c:pt idx="21195">
                  <c:v>4.8720469999999994</c:v>
                </c:pt>
                <c:pt idx="21196">
                  <c:v>4.853593</c:v>
                </c:pt>
                <c:pt idx="21197">
                  <c:v>4.8351379999999997</c:v>
                </c:pt>
                <c:pt idx="21198">
                  <c:v>4.8136069999999993</c:v>
                </c:pt>
                <c:pt idx="21199">
                  <c:v>4.795153</c:v>
                </c:pt>
                <c:pt idx="21200">
                  <c:v>4.7797739999999997</c:v>
                </c:pt>
                <c:pt idx="21201">
                  <c:v>4.7613189999999994</c:v>
                </c:pt>
                <c:pt idx="21202">
                  <c:v>4.742864</c:v>
                </c:pt>
                <c:pt idx="21203">
                  <c:v>4.7244099999999998</c:v>
                </c:pt>
                <c:pt idx="21204">
                  <c:v>4.7028789999999994</c:v>
                </c:pt>
                <c:pt idx="21205">
                  <c:v>4.6813479999999998</c:v>
                </c:pt>
                <c:pt idx="21206">
                  <c:v>4.6598179999999996</c:v>
                </c:pt>
                <c:pt idx="21207">
                  <c:v>4.6413629999999992</c:v>
                </c:pt>
                <c:pt idx="21208">
                  <c:v>4.6229079999999998</c:v>
                </c:pt>
                <c:pt idx="21209">
                  <c:v>4.6013779999999995</c:v>
                </c:pt>
                <c:pt idx="21210">
                  <c:v>4.579847</c:v>
                </c:pt>
                <c:pt idx="21211">
                  <c:v>4.5613929999999998</c:v>
                </c:pt>
                <c:pt idx="21212">
                  <c:v>4.5398619999999994</c:v>
                </c:pt>
                <c:pt idx="21213">
                  <c:v>4.518332</c:v>
                </c:pt>
                <c:pt idx="21214">
                  <c:v>4.4968009999999996</c:v>
                </c:pt>
                <c:pt idx="21215">
                  <c:v>4.4783459999999993</c:v>
                </c:pt>
                <c:pt idx="21216">
                  <c:v>4.459892</c:v>
                </c:pt>
                <c:pt idx="21217">
                  <c:v>4.4383609999999996</c:v>
                </c:pt>
                <c:pt idx="21218">
                  <c:v>4.4199069999999994</c:v>
                </c:pt>
                <c:pt idx="21219">
                  <c:v>4.3983759999999998</c:v>
                </c:pt>
                <c:pt idx="21220">
                  <c:v>4.3768449999999994</c:v>
                </c:pt>
                <c:pt idx="21221">
                  <c:v>4.355315</c:v>
                </c:pt>
                <c:pt idx="21222">
                  <c:v>4.3337849999999998</c:v>
                </c:pt>
                <c:pt idx="21223">
                  <c:v>4.3122539999999994</c:v>
                </c:pt>
                <c:pt idx="21224">
                  <c:v>4.2907229999999998</c:v>
                </c:pt>
                <c:pt idx="21225">
                  <c:v>4.2691929999999996</c:v>
                </c:pt>
                <c:pt idx="21226">
                  <c:v>4.2538139999999993</c:v>
                </c:pt>
                <c:pt idx="21227">
                  <c:v>4.2353589999999999</c:v>
                </c:pt>
                <c:pt idx="21228">
                  <c:v>4.2138289999999996</c:v>
                </c:pt>
                <c:pt idx="21229">
                  <c:v>4.1953739999999993</c:v>
                </c:pt>
                <c:pt idx="21230">
                  <c:v>4.1738439999999999</c:v>
                </c:pt>
                <c:pt idx="21231">
                  <c:v>4.1492369999999994</c:v>
                </c:pt>
                <c:pt idx="21232">
                  <c:v>4.127707</c:v>
                </c:pt>
                <c:pt idx="21233">
                  <c:v>4.1092519999999997</c:v>
                </c:pt>
                <c:pt idx="21234">
                  <c:v>4.0907969999999994</c:v>
                </c:pt>
                <c:pt idx="21235">
                  <c:v>4.0723419999999999</c:v>
                </c:pt>
                <c:pt idx="21236">
                  <c:v>4.0508119999999996</c:v>
                </c:pt>
                <c:pt idx="21237">
                  <c:v>4.0292819999999994</c:v>
                </c:pt>
                <c:pt idx="21238">
                  <c:v>4.013903</c:v>
                </c:pt>
                <c:pt idx="21239">
                  <c:v>3.992372</c:v>
                </c:pt>
                <c:pt idx="21240">
                  <c:v>3.9708410000000005</c:v>
                </c:pt>
                <c:pt idx="21241">
                  <c:v>3.9523870000000003</c:v>
                </c:pt>
                <c:pt idx="21242">
                  <c:v>3.933932</c:v>
                </c:pt>
                <c:pt idx="21243">
                  <c:v>3.9154779999999998</c:v>
                </c:pt>
                <c:pt idx="21244">
                  <c:v>3.8970220000000002</c:v>
                </c:pt>
                <c:pt idx="21245">
                  <c:v>3.878568</c:v>
                </c:pt>
                <c:pt idx="21246">
                  <c:v>3.8601129999999997</c:v>
                </c:pt>
                <c:pt idx="21247">
                  <c:v>3.8385830000000003</c:v>
                </c:pt>
                <c:pt idx="21248">
                  <c:v>3.820128</c:v>
                </c:pt>
                <c:pt idx="21249">
                  <c:v>3.8016730000000005</c:v>
                </c:pt>
                <c:pt idx="21250">
                  <c:v>3.7832180000000002</c:v>
                </c:pt>
                <c:pt idx="21251">
                  <c:v>3.7616879999999999</c:v>
                </c:pt>
                <c:pt idx="21252">
                  <c:v>3.7401580000000005</c:v>
                </c:pt>
                <c:pt idx="21253">
                  <c:v>3.715551</c:v>
                </c:pt>
                <c:pt idx="21254">
                  <c:v>3.6970959999999997</c:v>
                </c:pt>
                <c:pt idx="21255">
                  <c:v>3.6755660000000003</c:v>
                </c:pt>
                <c:pt idx="21256">
                  <c:v>3.6571120000000001</c:v>
                </c:pt>
                <c:pt idx="21257">
                  <c:v>3.6386560000000006</c:v>
                </c:pt>
                <c:pt idx="21258">
                  <c:v>3.6109740000000001</c:v>
                </c:pt>
                <c:pt idx="21259">
                  <c:v>3.5894439999999999</c:v>
                </c:pt>
                <c:pt idx="21260">
                  <c:v>3.5709890000000004</c:v>
                </c:pt>
                <c:pt idx="21261">
                  <c:v>3.5525350000000002</c:v>
                </c:pt>
                <c:pt idx="21262">
                  <c:v>3.5340799999999999</c:v>
                </c:pt>
                <c:pt idx="21263">
                  <c:v>3.5125490000000004</c:v>
                </c:pt>
                <c:pt idx="21264">
                  <c:v>3.494094</c:v>
                </c:pt>
                <c:pt idx="21265">
                  <c:v>3.4756399999999998</c:v>
                </c:pt>
                <c:pt idx="21266">
                  <c:v>3.4541090000000003</c:v>
                </c:pt>
                <c:pt idx="21267">
                  <c:v>3.432579</c:v>
                </c:pt>
                <c:pt idx="21268">
                  <c:v>3.4110480000000005</c:v>
                </c:pt>
                <c:pt idx="21269">
                  <c:v>3.3895180000000003</c:v>
                </c:pt>
                <c:pt idx="21270">
                  <c:v>3.3679869999999998</c:v>
                </c:pt>
                <c:pt idx="21271">
                  <c:v>3.3464570000000005</c:v>
                </c:pt>
                <c:pt idx="21272">
                  <c:v>3.324926</c:v>
                </c:pt>
                <c:pt idx="21273">
                  <c:v>3.3033959999999998</c:v>
                </c:pt>
                <c:pt idx="21274">
                  <c:v>3.2818650000000003</c:v>
                </c:pt>
                <c:pt idx="21275">
                  <c:v>3.260335</c:v>
                </c:pt>
                <c:pt idx="21276">
                  <c:v>3.2418800000000005</c:v>
                </c:pt>
                <c:pt idx="21277">
                  <c:v>3.2203500000000003</c:v>
                </c:pt>
                <c:pt idx="21278">
                  <c:v>3.2018939999999998</c:v>
                </c:pt>
                <c:pt idx="21279">
                  <c:v>3.1803640000000004</c:v>
                </c:pt>
                <c:pt idx="21280">
                  <c:v>3.1619100000000002</c:v>
                </c:pt>
                <c:pt idx="21281">
                  <c:v>3.1434549999999999</c:v>
                </c:pt>
                <c:pt idx="21282">
                  <c:v>3.1250000000000004</c:v>
                </c:pt>
                <c:pt idx="21283">
                  <c:v>3.103469</c:v>
                </c:pt>
                <c:pt idx="21284">
                  <c:v>3.0850149999999998</c:v>
                </c:pt>
                <c:pt idx="21285">
                  <c:v>3.0665600000000004</c:v>
                </c:pt>
                <c:pt idx="21286">
                  <c:v>3.0481050000000001</c:v>
                </c:pt>
                <c:pt idx="21287">
                  <c:v>3.0296500000000002</c:v>
                </c:pt>
                <c:pt idx="21288">
                  <c:v>3.0081199999999999</c:v>
                </c:pt>
                <c:pt idx="21289">
                  <c:v>2.989665</c:v>
                </c:pt>
                <c:pt idx="21290">
                  <c:v>2.9712110000000003</c:v>
                </c:pt>
                <c:pt idx="21291">
                  <c:v>2.9527559999999999</c:v>
                </c:pt>
                <c:pt idx="21292">
                  <c:v>2.931225</c:v>
                </c:pt>
                <c:pt idx="21293">
                  <c:v>2.9127710000000002</c:v>
                </c:pt>
                <c:pt idx="21294">
                  <c:v>2.8943160000000003</c:v>
                </c:pt>
                <c:pt idx="21295">
                  <c:v>2.875861</c:v>
                </c:pt>
                <c:pt idx="21296">
                  <c:v>2.8574060000000001</c:v>
                </c:pt>
                <c:pt idx="21297">
                  <c:v>2.8358760000000003</c:v>
                </c:pt>
                <c:pt idx="21298">
                  <c:v>2.817421</c:v>
                </c:pt>
                <c:pt idx="21299">
                  <c:v>2.7958910000000001</c:v>
                </c:pt>
                <c:pt idx="21300">
                  <c:v>2.7774360000000002</c:v>
                </c:pt>
                <c:pt idx="21301">
                  <c:v>2.7589809999999999</c:v>
                </c:pt>
                <c:pt idx="21302">
                  <c:v>2.7405270000000002</c:v>
                </c:pt>
                <c:pt idx="21303">
                  <c:v>2.7251480000000003</c:v>
                </c:pt>
                <c:pt idx="21304">
                  <c:v>2.706693</c:v>
                </c:pt>
                <c:pt idx="21305">
                  <c:v>2.6882380000000001</c:v>
                </c:pt>
                <c:pt idx="21306">
                  <c:v>2.6697839999999999</c:v>
                </c:pt>
                <c:pt idx="21307">
                  <c:v>2.6544050000000001</c:v>
                </c:pt>
                <c:pt idx="21308">
                  <c:v>2.6359500000000002</c:v>
                </c:pt>
                <c:pt idx="21309">
                  <c:v>2.6174949999999999</c:v>
                </c:pt>
                <c:pt idx="21310">
                  <c:v>2.59904</c:v>
                </c:pt>
                <c:pt idx="21311">
                  <c:v>2.5744340000000001</c:v>
                </c:pt>
                <c:pt idx="21312">
                  <c:v>2.5559799999999999</c:v>
                </c:pt>
                <c:pt idx="21313">
                  <c:v>2.534449</c:v>
                </c:pt>
                <c:pt idx="21314">
                  <c:v>2.5159940000000001</c:v>
                </c:pt>
                <c:pt idx="21315">
                  <c:v>2.4975400000000003</c:v>
                </c:pt>
                <c:pt idx="21316">
                  <c:v>2.479085</c:v>
                </c:pt>
                <c:pt idx="21317">
                  <c:v>2.4606300000000001</c:v>
                </c:pt>
                <c:pt idx="21318">
                  <c:v>2.4421750000000002</c:v>
                </c:pt>
                <c:pt idx="21319">
                  <c:v>2.4206449999999999</c:v>
                </c:pt>
                <c:pt idx="21320">
                  <c:v>2.399114</c:v>
                </c:pt>
                <c:pt idx="21321">
                  <c:v>2.3806590000000001</c:v>
                </c:pt>
                <c:pt idx="21322">
                  <c:v>2.3622050000000003</c:v>
                </c:pt>
                <c:pt idx="21323">
                  <c:v>2.3406739999999999</c:v>
                </c:pt>
                <c:pt idx="21324">
                  <c:v>2.3222200000000002</c:v>
                </c:pt>
                <c:pt idx="21325">
                  <c:v>2.3068409999999999</c:v>
                </c:pt>
                <c:pt idx="21326">
                  <c:v>2.2914620000000001</c:v>
                </c:pt>
                <c:pt idx="21327">
                  <c:v>2.2699310000000001</c:v>
                </c:pt>
                <c:pt idx="21328">
                  <c:v>2.2484010000000003</c:v>
                </c:pt>
                <c:pt idx="21329">
                  <c:v>2.2330220000000001</c:v>
                </c:pt>
                <c:pt idx="21330">
                  <c:v>2.2176430000000003</c:v>
                </c:pt>
                <c:pt idx="21331">
                  <c:v>2.1991879999999999</c:v>
                </c:pt>
                <c:pt idx="21332">
                  <c:v>2.180733</c:v>
                </c:pt>
                <c:pt idx="21333">
                  <c:v>2.1622790000000003</c:v>
                </c:pt>
                <c:pt idx="21334">
                  <c:v>2.1469</c:v>
                </c:pt>
                <c:pt idx="21335">
                  <c:v>2.1284450000000001</c:v>
                </c:pt>
                <c:pt idx="21336">
                  <c:v>2.1099900000000003</c:v>
                </c:pt>
                <c:pt idx="21337">
                  <c:v>2.0915349999999999</c:v>
                </c:pt>
                <c:pt idx="21338">
                  <c:v>2.0700050000000001</c:v>
                </c:pt>
                <c:pt idx="21339">
                  <c:v>2.0423230000000001</c:v>
                </c:pt>
                <c:pt idx="21340">
                  <c:v>2.0238680000000002</c:v>
                </c:pt>
                <c:pt idx="21341">
                  <c:v>2.008489</c:v>
                </c:pt>
                <c:pt idx="21342">
                  <c:v>1.9900350000000002</c:v>
                </c:pt>
                <c:pt idx="21343">
                  <c:v>1.9715800000000003</c:v>
                </c:pt>
                <c:pt idx="21344">
                  <c:v>1.9562010000000001</c:v>
                </c:pt>
                <c:pt idx="21345">
                  <c:v>1.9346700000000001</c:v>
                </c:pt>
                <c:pt idx="21346">
                  <c:v>1.9162150000000002</c:v>
                </c:pt>
                <c:pt idx="21347">
                  <c:v>1.897761</c:v>
                </c:pt>
                <c:pt idx="21348">
                  <c:v>1.8823820000000002</c:v>
                </c:pt>
                <c:pt idx="21349">
                  <c:v>1.8639270000000003</c:v>
                </c:pt>
                <c:pt idx="21350">
                  <c:v>1.8454730000000001</c:v>
                </c:pt>
                <c:pt idx="21351">
                  <c:v>1.8270180000000003</c:v>
                </c:pt>
                <c:pt idx="21352">
                  <c:v>1.8085629999999999</c:v>
                </c:pt>
                <c:pt idx="21353">
                  <c:v>1.790108</c:v>
                </c:pt>
                <c:pt idx="21354">
                  <c:v>1.7716540000000003</c:v>
                </c:pt>
                <c:pt idx="21355">
                  <c:v>1.756275</c:v>
                </c:pt>
                <c:pt idx="21356">
                  <c:v>1.7378200000000001</c:v>
                </c:pt>
                <c:pt idx="21357">
                  <c:v>1.7162900000000003</c:v>
                </c:pt>
                <c:pt idx="21358">
                  <c:v>1.6947590000000003</c:v>
                </c:pt>
                <c:pt idx="21359">
                  <c:v>1.676304</c:v>
                </c:pt>
                <c:pt idx="21360">
                  <c:v>1.6578490000000001</c:v>
                </c:pt>
                <c:pt idx="21361">
                  <c:v>1.6393949999999999</c:v>
                </c:pt>
                <c:pt idx="21362">
                  <c:v>1.6240160000000001</c:v>
                </c:pt>
                <c:pt idx="21363">
                  <c:v>1.6086370000000003</c:v>
                </c:pt>
                <c:pt idx="21364">
                  <c:v>1.5871059999999999</c:v>
                </c:pt>
                <c:pt idx="21365">
                  <c:v>1.568651</c:v>
                </c:pt>
                <c:pt idx="21366">
                  <c:v>1.5501970000000003</c:v>
                </c:pt>
                <c:pt idx="21367">
                  <c:v>1.534818</c:v>
                </c:pt>
                <c:pt idx="21368">
                  <c:v>1.5163630000000001</c:v>
                </c:pt>
                <c:pt idx="21369">
                  <c:v>1.5009840000000003</c:v>
                </c:pt>
                <c:pt idx="21370">
                  <c:v>1.4856050000000001</c:v>
                </c:pt>
                <c:pt idx="21371">
                  <c:v>1.4702260000000003</c:v>
                </c:pt>
                <c:pt idx="21372">
                  <c:v>1.448696</c:v>
                </c:pt>
                <c:pt idx="21373">
                  <c:v>1.4333170000000002</c:v>
                </c:pt>
                <c:pt idx="21374">
                  <c:v>1.4179379999999999</c:v>
                </c:pt>
                <c:pt idx="21375">
                  <c:v>1.399483</c:v>
                </c:pt>
                <c:pt idx="21376">
                  <c:v>1.3841049999999999</c:v>
                </c:pt>
                <c:pt idx="21377">
                  <c:v>1.3687260000000001</c:v>
                </c:pt>
                <c:pt idx="21378">
                  <c:v>1.3533470000000003</c:v>
                </c:pt>
                <c:pt idx="21379">
                  <c:v>1.337968</c:v>
                </c:pt>
                <c:pt idx="21380">
                  <c:v>1.3225890000000002</c:v>
                </c:pt>
                <c:pt idx="21381">
                  <c:v>1.30721</c:v>
                </c:pt>
                <c:pt idx="21382">
                  <c:v>1.2918310000000002</c:v>
                </c:pt>
                <c:pt idx="21383">
                  <c:v>1.2764519999999999</c:v>
                </c:pt>
                <c:pt idx="21384">
                  <c:v>1.254921</c:v>
                </c:pt>
                <c:pt idx="21385">
                  <c:v>1.2395430000000003</c:v>
                </c:pt>
                <c:pt idx="21386">
                  <c:v>1.224164</c:v>
                </c:pt>
                <c:pt idx="21387">
                  <c:v>1.2057090000000001</c:v>
                </c:pt>
                <c:pt idx="21388">
                  <c:v>1.1903300000000003</c:v>
                </c:pt>
                <c:pt idx="21389">
                  <c:v>1.1780270000000002</c:v>
                </c:pt>
                <c:pt idx="21390">
                  <c:v>1.1626480000000003</c:v>
                </c:pt>
                <c:pt idx="21391">
                  <c:v>1.144193</c:v>
                </c:pt>
                <c:pt idx="21392">
                  <c:v>1.1288140000000002</c:v>
                </c:pt>
                <c:pt idx="21393">
                  <c:v>1.116511</c:v>
                </c:pt>
                <c:pt idx="21394">
                  <c:v>1.1042080000000003</c:v>
                </c:pt>
                <c:pt idx="21395">
                  <c:v>1.091904</c:v>
                </c:pt>
                <c:pt idx="21396">
                  <c:v>1.0734500000000002</c:v>
                </c:pt>
                <c:pt idx="21397">
                  <c:v>1.0549949999999999</c:v>
                </c:pt>
                <c:pt idx="21398">
                  <c:v>1.0426920000000002</c:v>
                </c:pt>
                <c:pt idx="21399">
                  <c:v>1.0273129999999999</c:v>
                </c:pt>
                <c:pt idx="21400">
                  <c:v>1.0119340000000001</c:v>
                </c:pt>
                <c:pt idx="21401">
                  <c:v>0.99963100000000005</c:v>
                </c:pt>
                <c:pt idx="21402">
                  <c:v>0.98425200000000002</c:v>
                </c:pt>
                <c:pt idx="21403">
                  <c:v>0.96272100000000005</c:v>
                </c:pt>
                <c:pt idx="21404">
                  <c:v>0.94426700000000008</c:v>
                </c:pt>
                <c:pt idx="21405">
                  <c:v>0.92888800000000005</c:v>
                </c:pt>
                <c:pt idx="21406">
                  <c:v>0.91658500000000009</c:v>
                </c:pt>
                <c:pt idx="21407">
                  <c:v>0.90120600000000006</c:v>
                </c:pt>
                <c:pt idx="21408">
                  <c:v>0.88582700000000003</c:v>
                </c:pt>
                <c:pt idx="21409">
                  <c:v>0.870448</c:v>
                </c:pt>
                <c:pt idx="21410">
                  <c:v>0.85814500000000005</c:v>
                </c:pt>
                <c:pt idx="21411">
                  <c:v>0.84276600000000002</c:v>
                </c:pt>
                <c:pt idx="21412">
                  <c:v>0.83046300000000006</c:v>
                </c:pt>
                <c:pt idx="21413">
                  <c:v>0.81815899999999997</c:v>
                </c:pt>
                <c:pt idx="21414">
                  <c:v>0.80278100000000008</c:v>
                </c:pt>
                <c:pt idx="21415">
                  <c:v>0.78432599999999997</c:v>
                </c:pt>
                <c:pt idx="21416">
                  <c:v>0.77202300000000001</c:v>
                </c:pt>
                <c:pt idx="21417">
                  <c:v>0.75972000000000006</c:v>
                </c:pt>
                <c:pt idx="21418">
                  <c:v>0.74434100000000003</c:v>
                </c:pt>
                <c:pt idx="21419">
                  <c:v>0.73203699999999994</c:v>
                </c:pt>
                <c:pt idx="21420">
                  <c:v>0.71973399999999998</c:v>
                </c:pt>
                <c:pt idx="21421">
                  <c:v>0.70743100000000003</c:v>
                </c:pt>
                <c:pt idx="21422">
                  <c:v>0.692052</c:v>
                </c:pt>
                <c:pt idx="21423">
                  <c:v>0.67359700000000011</c:v>
                </c:pt>
                <c:pt idx="21424">
                  <c:v>0.66129399999999994</c:v>
                </c:pt>
                <c:pt idx="21425">
                  <c:v>0.65206700000000006</c:v>
                </c:pt>
                <c:pt idx="21426">
                  <c:v>0.63668800000000003</c:v>
                </c:pt>
                <c:pt idx="21427">
                  <c:v>0.61823299999999992</c:v>
                </c:pt>
                <c:pt idx="21428">
                  <c:v>0.60285400000000011</c:v>
                </c:pt>
                <c:pt idx="21429">
                  <c:v>0.59055099999999994</c:v>
                </c:pt>
                <c:pt idx="21430">
                  <c:v>0.57517199999999991</c:v>
                </c:pt>
                <c:pt idx="21431">
                  <c:v>0.56286899999999995</c:v>
                </c:pt>
                <c:pt idx="21432">
                  <c:v>0.550566</c:v>
                </c:pt>
                <c:pt idx="21433">
                  <c:v>0.53826300000000005</c:v>
                </c:pt>
                <c:pt idx="21434">
                  <c:v>0.52596000000000009</c:v>
                </c:pt>
                <c:pt idx="21435">
                  <c:v>0.51365699999999992</c:v>
                </c:pt>
                <c:pt idx="21436">
                  <c:v>0.50135300000000005</c:v>
                </c:pt>
                <c:pt idx="21437">
                  <c:v>0.48597400000000002</c:v>
                </c:pt>
                <c:pt idx="21438">
                  <c:v>0.47674699999999992</c:v>
                </c:pt>
                <c:pt idx="21439">
                  <c:v>0.46444399999999997</c:v>
                </c:pt>
                <c:pt idx="21440">
                  <c:v>0.44906499999999994</c:v>
                </c:pt>
                <c:pt idx="21441">
                  <c:v>0.43676199999999998</c:v>
                </c:pt>
                <c:pt idx="21442">
                  <c:v>0.42445900000000003</c:v>
                </c:pt>
                <c:pt idx="21443">
                  <c:v>0.41523100000000002</c:v>
                </c:pt>
                <c:pt idx="21444">
                  <c:v>0.39985199999999999</c:v>
                </c:pt>
                <c:pt idx="21445">
                  <c:v>0.38447299999999995</c:v>
                </c:pt>
                <c:pt idx="21446">
                  <c:v>0.37217</c:v>
                </c:pt>
                <c:pt idx="21447">
                  <c:v>0.35986700000000005</c:v>
                </c:pt>
                <c:pt idx="21448">
                  <c:v>0.34448800000000002</c:v>
                </c:pt>
                <c:pt idx="21449">
                  <c:v>0.32910899999999998</c:v>
                </c:pt>
                <c:pt idx="21450">
                  <c:v>0.31680600000000003</c:v>
                </c:pt>
                <c:pt idx="21451">
                  <c:v>0.30450300000000008</c:v>
                </c:pt>
                <c:pt idx="21452">
                  <c:v>0.28912400000000005</c:v>
                </c:pt>
                <c:pt idx="21453">
                  <c:v>0.27682100000000009</c:v>
                </c:pt>
                <c:pt idx="21454">
                  <c:v>0.267594</c:v>
                </c:pt>
                <c:pt idx="21455">
                  <c:v>0.25528999999999991</c:v>
                </c:pt>
                <c:pt idx="21456">
                  <c:v>0.2399110000000001</c:v>
                </c:pt>
                <c:pt idx="21457">
                  <c:v>0.22760799999999992</c:v>
                </c:pt>
                <c:pt idx="21458">
                  <c:v>0.21530499999999997</c:v>
                </c:pt>
                <c:pt idx="21459">
                  <c:v>0.20300200000000002</c:v>
                </c:pt>
                <c:pt idx="21460">
                  <c:v>0.19069900000000006</c:v>
                </c:pt>
                <c:pt idx="21461">
                  <c:v>0.17839600000000011</c:v>
                </c:pt>
                <c:pt idx="21462">
                  <c:v>0.1691680000000001</c:v>
                </c:pt>
                <c:pt idx="21463">
                  <c:v>0.159941</c:v>
                </c:pt>
                <c:pt idx="21464">
                  <c:v>0.14763800000000005</c:v>
                </c:pt>
                <c:pt idx="21465">
                  <c:v>0.13533500000000009</c:v>
                </c:pt>
                <c:pt idx="21466">
                  <c:v>0.11995600000000006</c:v>
                </c:pt>
                <c:pt idx="21467">
                  <c:v>0.10765300000000011</c:v>
                </c:pt>
                <c:pt idx="21468">
                  <c:v>9.5349000000000017E-2</c:v>
                </c:pt>
                <c:pt idx="21469">
                  <c:v>8.6121999999999921E-2</c:v>
                </c:pt>
                <c:pt idx="21470">
                  <c:v>7.6895000000000047E-2</c:v>
                </c:pt>
                <c:pt idx="21471">
                  <c:v>6.4592000000000094E-2</c:v>
                </c:pt>
                <c:pt idx="21472">
                  <c:v>5.2288000000000001E-2</c:v>
                </c:pt>
                <c:pt idx="21473">
                  <c:v>4.3060999999999905E-2</c:v>
                </c:pt>
                <c:pt idx="21474">
                  <c:v>3.0757900000000005E-2</c:v>
                </c:pt>
                <c:pt idx="21475">
                  <c:v>2.1530600000000066E-2</c:v>
                </c:pt>
                <c:pt idx="21476">
                  <c:v>1.2303100000000011E-2</c:v>
                </c:pt>
                <c:pt idx="21477">
                  <c:v>3.0759000000000203E-3</c:v>
                </c:pt>
                <c:pt idx="21478">
                  <c:v>-6.1514999999999764E-3</c:v>
                </c:pt>
                <c:pt idx="21479">
                  <c:v>-1.5378899999999973E-2</c:v>
                </c:pt>
                <c:pt idx="21480">
                  <c:v>-2.460629999999997E-2</c:v>
                </c:pt>
                <c:pt idx="21481">
                  <c:v>-3.3833699999999967E-2</c:v>
                </c:pt>
                <c:pt idx="21482">
                  <c:v>-4.6136799999999978E-2</c:v>
                </c:pt>
                <c:pt idx="21483">
                  <c:v>-5.8439899999999989E-2</c:v>
                </c:pt>
                <c:pt idx="21484">
                  <c:v>-6.7667299999999986E-2</c:v>
                </c:pt>
                <c:pt idx="21485">
                  <c:v>-7.6894699999999983E-2</c:v>
                </c:pt>
                <c:pt idx="21486">
                  <c:v>-8.6122000000000032E-2</c:v>
                </c:pt>
                <c:pt idx="21487">
                  <c:v>-9.842519999999999E-2</c:v>
                </c:pt>
                <c:pt idx="21488">
                  <c:v>-0.10765249999999993</c:v>
                </c:pt>
                <c:pt idx="21489">
                  <c:v>-0.11687990000000004</c:v>
                </c:pt>
                <c:pt idx="21490">
                  <c:v>-0.12610730000000003</c:v>
                </c:pt>
                <c:pt idx="21491">
                  <c:v>-0.14148620000000001</c:v>
                </c:pt>
                <c:pt idx="21492">
                  <c:v>-0.15071349999999994</c:v>
                </c:pt>
                <c:pt idx="21493">
                  <c:v>-0.15994089999999994</c:v>
                </c:pt>
                <c:pt idx="21494">
                  <c:v>-0.17224399999999995</c:v>
                </c:pt>
                <c:pt idx="21495">
                  <c:v>-0.18147139999999995</c:v>
                </c:pt>
                <c:pt idx="21496">
                  <c:v>-0.19069879999999995</c:v>
                </c:pt>
                <c:pt idx="21497">
                  <c:v>-0.19992619999999994</c:v>
                </c:pt>
                <c:pt idx="21498">
                  <c:v>-0.20915349999999999</c:v>
                </c:pt>
                <c:pt idx="21499">
                  <c:v>-0.21838089999999999</c:v>
                </c:pt>
                <c:pt idx="21500">
                  <c:v>-0.230684</c:v>
                </c:pt>
                <c:pt idx="21501">
                  <c:v>-0.2399114</c:v>
                </c:pt>
                <c:pt idx="21502">
                  <c:v>-0.24913869999999994</c:v>
                </c:pt>
                <c:pt idx="21503">
                  <c:v>-0.25836609999999993</c:v>
                </c:pt>
                <c:pt idx="21504">
                  <c:v>-0.26759350000000004</c:v>
                </c:pt>
                <c:pt idx="21505">
                  <c:v>-0.27682079999999998</c:v>
                </c:pt>
                <c:pt idx="21506">
                  <c:v>-0.28912399999999994</c:v>
                </c:pt>
                <c:pt idx="21507">
                  <c:v>-0.29527550000000002</c:v>
                </c:pt>
                <c:pt idx="21508">
                  <c:v>-0.30142709999999995</c:v>
                </c:pt>
                <c:pt idx="21509">
                  <c:v>-0.30757869999999998</c:v>
                </c:pt>
                <c:pt idx="21510">
                  <c:v>-0.31680609999999998</c:v>
                </c:pt>
                <c:pt idx="21511">
                  <c:v>-0.32295770000000001</c:v>
                </c:pt>
                <c:pt idx="21512">
                  <c:v>-0.33218499999999995</c:v>
                </c:pt>
                <c:pt idx="21513">
                  <c:v>-0.34448820000000002</c:v>
                </c:pt>
                <c:pt idx="21514">
                  <c:v>-0.3506397</c:v>
                </c:pt>
                <c:pt idx="21515">
                  <c:v>-0.35679139999999998</c:v>
                </c:pt>
                <c:pt idx="21516">
                  <c:v>-0.36601870000000003</c:v>
                </c:pt>
                <c:pt idx="21517">
                  <c:v>-0.37832179999999993</c:v>
                </c:pt>
                <c:pt idx="21518">
                  <c:v>-0.38754920000000004</c:v>
                </c:pt>
                <c:pt idx="21519">
                  <c:v>-0.39370079999999996</c:v>
                </c:pt>
                <c:pt idx="21520">
                  <c:v>-0.40292810000000001</c:v>
                </c:pt>
                <c:pt idx="21521">
                  <c:v>-0.41215550000000001</c:v>
                </c:pt>
                <c:pt idx="21522">
                  <c:v>-0.41830699999999998</c:v>
                </c:pt>
                <c:pt idx="21523">
                  <c:v>-0.42445860000000002</c:v>
                </c:pt>
                <c:pt idx="21524">
                  <c:v>-0.43061019999999994</c:v>
                </c:pt>
                <c:pt idx="21525">
                  <c:v>-0.43676179999999998</c:v>
                </c:pt>
                <c:pt idx="21526">
                  <c:v>-0.44291329999999995</c:v>
                </c:pt>
                <c:pt idx="21527">
                  <c:v>-0.44906489999999999</c:v>
                </c:pt>
                <c:pt idx="21528">
                  <c:v>-0.45829229999999999</c:v>
                </c:pt>
                <c:pt idx="21529">
                  <c:v>-0.46444390000000002</c:v>
                </c:pt>
                <c:pt idx="21530">
                  <c:v>-0.4705955</c:v>
                </c:pt>
                <c:pt idx="21531">
                  <c:v>-0.47674699999999998</c:v>
                </c:pt>
                <c:pt idx="21532">
                  <c:v>-0.48289860000000001</c:v>
                </c:pt>
                <c:pt idx="21533">
                  <c:v>-0.48905019999999999</c:v>
                </c:pt>
                <c:pt idx="21534">
                  <c:v>-0.49520169999999997</c:v>
                </c:pt>
                <c:pt idx="21535">
                  <c:v>-0.5013533</c:v>
                </c:pt>
                <c:pt idx="21536">
                  <c:v>-0.50750490000000004</c:v>
                </c:pt>
                <c:pt idx="21537">
                  <c:v>-0.51673229999999992</c:v>
                </c:pt>
                <c:pt idx="21538">
                  <c:v>-0.52288380000000001</c:v>
                </c:pt>
                <c:pt idx="21539">
                  <c:v>-0.52903539999999993</c:v>
                </c:pt>
                <c:pt idx="21540">
                  <c:v>-0.53518699999999997</c:v>
                </c:pt>
                <c:pt idx="21541">
                  <c:v>-0.54133849999999994</c:v>
                </c:pt>
                <c:pt idx="21542">
                  <c:v>-0.54749009999999998</c:v>
                </c:pt>
                <c:pt idx="21543">
                  <c:v>-0.55671749999999998</c:v>
                </c:pt>
                <c:pt idx="21544">
                  <c:v>-0.56286910000000001</c:v>
                </c:pt>
                <c:pt idx="21545">
                  <c:v>-0.56902070000000005</c:v>
                </c:pt>
                <c:pt idx="21546">
                  <c:v>-0.57517219999999991</c:v>
                </c:pt>
                <c:pt idx="21547">
                  <c:v>-0.58132380000000006</c:v>
                </c:pt>
                <c:pt idx="21548">
                  <c:v>-0.58747539999999998</c:v>
                </c:pt>
                <c:pt idx="21549">
                  <c:v>-0.5936269999999999</c:v>
                </c:pt>
                <c:pt idx="21550">
                  <c:v>-0.59977849999999999</c:v>
                </c:pt>
                <c:pt idx="21551">
                  <c:v>-0.60900589999999999</c:v>
                </c:pt>
                <c:pt idx="21552">
                  <c:v>-0.61515739999999997</c:v>
                </c:pt>
                <c:pt idx="21553">
                  <c:v>-0.61823319999999993</c:v>
                </c:pt>
                <c:pt idx="21554">
                  <c:v>-0.62746060000000003</c:v>
                </c:pt>
                <c:pt idx="21555">
                  <c:v>-0.6305364</c:v>
                </c:pt>
                <c:pt idx="21556">
                  <c:v>-0.63668799999999992</c:v>
                </c:pt>
                <c:pt idx="21557">
                  <c:v>-0.64591529999999997</c:v>
                </c:pt>
                <c:pt idx="21558">
                  <c:v>-0.6520669</c:v>
                </c:pt>
                <c:pt idx="21559">
                  <c:v>-0.6612943</c:v>
                </c:pt>
                <c:pt idx="21560">
                  <c:v>-0.66744579999999998</c:v>
                </c:pt>
                <c:pt idx="21561">
                  <c:v>-0.67359740000000001</c:v>
                </c:pt>
                <c:pt idx="21562">
                  <c:v>-0.67974899999999994</c:v>
                </c:pt>
                <c:pt idx="21563">
                  <c:v>-0.68590059999999997</c:v>
                </c:pt>
                <c:pt idx="21564">
                  <c:v>-0.68897640000000004</c:v>
                </c:pt>
                <c:pt idx="21565">
                  <c:v>-0.69512789999999991</c:v>
                </c:pt>
                <c:pt idx="21566">
                  <c:v>-0.70127950000000006</c:v>
                </c:pt>
                <c:pt idx="21567">
                  <c:v>-0.70435530000000002</c:v>
                </c:pt>
                <c:pt idx="21568">
                  <c:v>-0.70743109999999998</c:v>
                </c:pt>
                <c:pt idx="21569">
                  <c:v>-0.71050689999999994</c:v>
                </c:pt>
                <c:pt idx="21570">
                  <c:v>-0.71973419999999999</c:v>
                </c:pt>
                <c:pt idx="21571">
                  <c:v>-0.72588580000000003</c:v>
                </c:pt>
                <c:pt idx="21572">
                  <c:v>-0.73203739999999995</c:v>
                </c:pt>
                <c:pt idx="21573">
                  <c:v>-0.73818889999999993</c:v>
                </c:pt>
                <c:pt idx="21574">
                  <c:v>-0.74434049999999996</c:v>
                </c:pt>
                <c:pt idx="21575">
                  <c:v>-0.74741630000000003</c:v>
                </c:pt>
                <c:pt idx="21576">
                  <c:v>-0.7504921</c:v>
                </c:pt>
                <c:pt idx="21577">
                  <c:v>-0.75356789999999996</c:v>
                </c:pt>
                <c:pt idx="21578">
                  <c:v>-0.75664369999999992</c:v>
                </c:pt>
                <c:pt idx="21579">
                  <c:v>-0.75971949999999999</c:v>
                </c:pt>
                <c:pt idx="21580">
                  <c:v>-0.76279520000000001</c:v>
                </c:pt>
                <c:pt idx="21581">
                  <c:v>-0.76894679999999993</c:v>
                </c:pt>
                <c:pt idx="21582">
                  <c:v>-0.77509839999999997</c:v>
                </c:pt>
                <c:pt idx="21583">
                  <c:v>-0.77817420000000004</c:v>
                </c:pt>
                <c:pt idx="21584">
                  <c:v>-0.77817420000000004</c:v>
                </c:pt>
                <c:pt idx="21585">
                  <c:v>-0.78432579999999996</c:v>
                </c:pt>
                <c:pt idx="21586">
                  <c:v>-0.79047730000000005</c:v>
                </c:pt>
                <c:pt idx="21587">
                  <c:v>-0.79355310000000001</c:v>
                </c:pt>
                <c:pt idx="21588">
                  <c:v>-0.79662889999999997</c:v>
                </c:pt>
                <c:pt idx="21589">
                  <c:v>-0.79970469999999994</c:v>
                </c:pt>
                <c:pt idx="21590">
                  <c:v>-0.80585629999999997</c:v>
                </c:pt>
                <c:pt idx="21591">
                  <c:v>-0.81200779999999995</c:v>
                </c:pt>
                <c:pt idx="21592">
                  <c:v>-0.81508360000000002</c:v>
                </c:pt>
                <c:pt idx="21593">
                  <c:v>-0.81815939999999998</c:v>
                </c:pt>
                <c:pt idx="21594">
                  <c:v>-0.82123519999999994</c:v>
                </c:pt>
                <c:pt idx="21595">
                  <c:v>-0.82123519999999994</c:v>
                </c:pt>
                <c:pt idx="21596">
                  <c:v>-0.82431100000000002</c:v>
                </c:pt>
                <c:pt idx="21597">
                  <c:v>-0.83046259999999994</c:v>
                </c:pt>
                <c:pt idx="21598">
                  <c:v>-0.83353840000000001</c:v>
                </c:pt>
                <c:pt idx="21599">
                  <c:v>-0.83661410000000003</c:v>
                </c:pt>
                <c:pt idx="21600">
                  <c:v>-0.84276569999999995</c:v>
                </c:pt>
                <c:pt idx="21601">
                  <c:v>-0.84276569999999995</c:v>
                </c:pt>
                <c:pt idx="21602">
                  <c:v>-0.84584150000000002</c:v>
                </c:pt>
                <c:pt idx="21603">
                  <c:v>-0.84891729999999999</c:v>
                </c:pt>
                <c:pt idx="21604">
                  <c:v>-0.85506890000000002</c:v>
                </c:pt>
                <c:pt idx="21605">
                  <c:v>-0.85814469999999998</c:v>
                </c:pt>
                <c:pt idx="21606">
                  <c:v>-0.8612204</c:v>
                </c:pt>
                <c:pt idx="21607">
                  <c:v>-0.86429619999999996</c:v>
                </c:pt>
                <c:pt idx="21608">
                  <c:v>-0.86737200000000003</c:v>
                </c:pt>
                <c:pt idx="21609">
                  <c:v>-0.87044780999999993</c:v>
                </c:pt>
                <c:pt idx="21610">
                  <c:v>-0.87044780999999993</c:v>
                </c:pt>
                <c:pt idx="21611">
                  <c:v>-0.87352359000000002</c:v>
                </c:pt>
                <c:pt idx="21612">
                  <c:v>-0.87659938000000004</c:v>
                </c:pt>
                <c:pt idx="21613">
                  <c:v>-0.87659938000000004</c:v>
                </c:pt>
                <c:pt idx="21614">
                  <c:v>-0.87659938000000004</c:v>
                </c:pt>
                <c:pt idx="21615">
                  <c:v>-0.87967516000000001</c:v>
                </c:pt>
                <c:pt idx="21616">
                  <c:v>-0.88275095999999997</c:v>
                </c:pt>
                <c:pt idx="21617">
                  <c:v>-0.88582673999999995</c:v>
                </c:pt>
                <c:pt idx="21618">
                  <c:v>-0.88890252999999997</c:v>
                </c:pt>
                <c:pt idx="21619">
                  <c:v>-0.89197830999999994</c:v>
                </c:pt>
                <c:pt idx="21620">
                  <c:v>-0.89197830999999994</c:v>
                </c:pt>
                <c:pt idx="21621">
                  <c:v>-0.89505409999999996</c:v>
                </c:pt>
                <c:pt idx="21622">
                  <c:v>-0.89812988999999999</c:v>
                </c:pt>
                <c:pt idx="21623">
                  <c:v>-0.90120568000000001</c:v>
                </c:pt>
                <c:pt idx="21624">
                  <c:v>-0.90428147000000003</c:v>
                </c:pt>
                <c:pt idx="21625">
                  <c:v>-0.90735725</c:v>
                </c:pt>
                <c:pt idx="21626">
                  <c:v>-0.91043304000000003</c:v>
                </c:pt>
                <c:pt idx="21627">
                  <c:v>-0.91350882999999994</c:v>
                </c:pt>
                <c:pt idx="21628">
                  <c:v>-0.91350882999999994</c:v>
                </c:pt>
                <c:pt idx="21629">
                  <c:v>-0.91658461000000002</c:v>
                </c:pt>
                <c:pt idx="21630">
                  <c:v>-0.91966039999999993</c:v>
                </c:pt>
                <c:pt idx="21631">
                  <c:v>-0.91966039999999993</c:v>
                </c:pt>
                <c:pt idx="21632">
                  <c:v>-0.92273618999999996</c:v>
                </c:pt>
                <c:pt idx="21633">
                  <c:v>-0.92581197999999998</c:v>
                </c:pt>
                <c:pt idx="21634">
                  <c:v>-0.92888775999999995</c:v>
                </c:pt>
                <c:pt idx="21635">
                  <c:v>-0.93503934</c:v>
                </c:pt>
                <c:pt idx="21636">
                  <c:v>-0.93811513000000002</c:v>
                </c:pt>
                <c:pt idx="21637">
                  <c:v>-0.94426670000000001</c:v>
                </c:pt>
                <c:pt idx="21638">
                  <c:v>-0.94734249000000004</c:v>
                </c:pt>
                <c:pt idx="21639">
                  <c:v>-0.95349406000000003</c:v>
                </c:pt>
                <c:pt idx="21640">
                  <c:v>-0.95349406000000003</c:v>
                </c:pt>
                <c:pt idx="21641">
                  <c:v>-0.95656984999999994</c:v>
                </c:pt>
                <c:pt idx="21642">
                  <c:v>-0.95964563999999997</c:v>
                </c:pt>
                <c:pt idx="21643">
                  <c:v>-0.95964563999999997</c:v>
                </c:pt>
                <c:pt idx="21644">
                  <c:v>-0.96272141999999994</c:v>
                </c:pt>
                <c:pt idx="21645">
                  <c:v>-0.96579720999999996</c:v>
                </c:pt>
                <c:pt idx="21646">
                  <c:v>-0.96887299999999998</c:v>
                </c:pt>
                <c:pt idx="21647">
                  <c:v>-0.96887299999999998</c:v>
                </c:pt>
                <c:pt idx="21648">
                  <c:v>-0.96887299999999998</c:v>
                </c:pt>
                <c:pt idx="21649">
                  <c:v>-0.97194879000000001</c:v>
                </c:pt>
                <c:pt idx="21650">
                  <c:v>-0.97502458000000003</c:v>
                </c:pt>
                <c:pt idx="21651">
                  <c:v>-0.97810036</c:v>
                </c:pt>
                <c:pt idx="21652">
                  <c:v>-0.97810036</c:v>
                </c:pt>
                <c:pt idx="21653">
                  <c:v>-0.97810036</c:v>
                </c:pt>
                <c:pt idx="21654">
                  <c:v>-0.98117615000000002</c:v>
                </c:pt>
                <c:pt idx="21655">
                  <c:v>-0.98117615000000002</c:v>
                </c:pt>
                <c:pt idx="21656">
                  <c:v>-0.98117615000000002</c:v>
                </c:pt>
                <c:pt idx="21657">
                  <c:v>-0.98425193999999994</c:v>
                </c:pt>
                <c:pt idx="21658">
                  <c:v>-0.98732772000000002</c:v>
                </c:pt>
                <c:pt idx="21659">
                  <c:v>-0.98732772000000002</c:v>
                </c:pt>
                <c:pt idx="21660">
                  <c:v>-0.98732772000000002</c:v>
                </c:pt>
                <c:pt idx="21661">
                  <c:v>-0.98732772000000002</c:v>
                </c:pt>
                <c:pt idx="21662">
                  <c:v>-0.99040350999999993</c:v>
                </c:pt>
                <c:pt idx="21663">
                  <c:v>-0.99040350999999993</c:v>
                </c:pt>
                <c:pt idx="21664">
                  <c:v>-0.99040350999999993</c:v>
                </c:pt>
                <c:pt idx="21665">
                  <c:v>-0.99040350999999993</c:v>
                </c:pt>
                <c:pt idx="21666">
                  <c:v>-0.99347929999999995</c:v>
                </c:pt>
                <c:pt idx="21667">
                  <c:v>-0.99347929999999995</c:v>
                </c:pt>
                <c:pt idx="21668">
                  <c:v>-0.99655508999999998</c:v>
                </c:pt>
                <c:pt idx="21669">
                  <c:v>-0.99963086999999995</c:v>
                </c:pt>
                <c:pt idx="21670">
                  <c:v>-0.99963086999999995</c:v>
                </c:pt>
                <c:pt idx="21671">
                  <c:v>-0.99655508999999998</c:v>
                </c:pt>
                <c:pt idx="21672">
                  <c:v>-1.0027066600000001</c:v>
                </c:pt>
                <c:pt idx="21673">
                  <c:v>-1.0057824499999999</c:v>
                </c:pt>
                <c:pt idx="21674">
                  <c:v>-1.0027066600000001</c:v>
                </c:pt>
                <c:pt idx="21675">
                  <c:v>-1.0027066600000001</c:v>
                </c:pt>
                <c:pt idx="21676">
                  <c:v>-1.0057824499999999</c:v>
                </c:pt>
                <c:pt idx="21677">
                  <c:v>-1.0088582399999999</c:v>
                </c:pt>
                <c:pt idx="21678">
                  <c:v>-1.0088582399999999</c:v>
                </c:pt>
                <c:pt idx="21679">
                  <c:v>-1.0027066600000001</c:v>
                </c:pt>
                <c:pt idx="21680">
                  <c:v>-1.0027066600000001</c:v>
                </c:pt>
                <c:pt idx="21681">
                  <c:v>-1.0057824499999999</c:v>
                </c:pt>
                <c:pt idx="21682">
                  <c:v>-1.0057824499999999</c:v>
                </c:pt>
                <c:pt idx="21683">
                  <c:v>-0.99963086999999995</c:v>
                </c:pt>
                <c:pt idx="21684">
                  <c:v>-0.99963086999999995</c:v>
                </c:pt>
                <c:pt idx="21685">
                  <c:v>-0.99963086999999995</c:v>
                </c:pt>
                <c:pt idx="21686">
                  <c:v>-0.99963086999999995</c:v>
                </c:pt>
                <c:pt idx="21687">
                  <c:v>-0.99655508999999998</c:v>
                </c:pt>
                <c:pt idx="21688">
                  <c:v>-0.99655508999999998</c:v>
                </c:pt>
                <c:pt idx="21689">
                  <c:v>-0.99963086999999995</c:v>
                </c:pt>
                <c:pt idx="21690">
                  <c:v>-0.99963086999999995</c:v>
                </c:pt>
                <c:pt idx="21691">
                  <c:v>-1.0027066600000001</c:v>
                </c:pt>
                <c:pt idx="21692">
                  <c:v>-1.0027066600000001</c:v>
                </c:pt>
                <c:pt idx="21693">
                  <c:v>-1.0027066600000001</c:v>
                </c:pt>
                <c:pt idx="21694">
                  <c:v>-1.0057824499999999</c:v>
                </c:pt>
                <c:pt idx="21695">
                  <c:v>-1.0057824499999999</c:v>
                </c:pt>
                <c:pt idx="21696">
                  <c:v>-1.0057824499999999</c:v>
                </c:pt>
                <c:pt idx="21697">
                  <c:v>-1.0057824499999999</c:v>
                </c:pt>
                <c:pt idx="21698">
                  <c:v>-1.0057824499999999</c:v>
                </c:pt>
                <c:pt idx="21699">
                  <c:v>-1.0088582399999999</c:v>
                </c:pt>
                <c:pt idx="21700">
                  <c:v>-1.0057824499999999</c:v>
                </c:pt>
                <c:pt idx="21701">
                  <c:v>-1.0057824499999999</c:v>
                </c:pt>
                <c:pt idx="21702">
                  <c:v>-1.0057824499999999</c:v>
                </c:pt>
                <c:pt idx="21703">
                  <c:v>-1.0027066600000001</c:v>
                </c:pt>
                <c:pt idx="21704">
                  <c:v>-0.99963086999999995</c:v>
                </c:pt>
                <c:pt idx="21705">
                  <c:v>-0.99655508999999998</c:v>
                </c:pt>
                <c:pt idx="21706">
                  <c:v>-0.99655508999999998</c:v>
                </c:pt>
                <c:pt idx="21707">
                  <c:v>-0.99655508999999998</c:v>
                </c:pt>
                <c:pt idx="21708">
                  <c:v>-0.99347929999999995</c:v>
                </c:pt>
                <c:pt idx="21709">
                  <c:v>-0.99347929999999995</c:v>
                </c:pt>
                <c:pt idx="21710">
                  <c:v>-0.99347929999999995</c:v>
                </c:pt>
                <c:pt idx="21711">
                  <c:v>-0.99040350999999993</c:v>
                </c:pt>
                <c:pt idx="21712">
                  <c:v>-0.98732772000000002</c:v>
                </c:pt>
                <c:pt idx="21713">
                  <c:v>-0.98732772000000002</c:v>
                </c:pt>
                <c:pt idx="21714">
                  <c:v>-0.98732772000000002</c:v>
                </c:pt>
                <c:pt idx="21715">
                  <c:v>-0.98425193999999994</c:v>
                </c:pt>
                <c:pt idx="21716">
                  <c:v>-0.98425193999999994</c:v>
                </c:pt>
                <c:pt idx="21717">
                  <c:v>-0.98425193999999994</c:v>
                </c:pt>
                <c:pt idx="21718">
                  <c:v>-0.98425193999999994</c:v>
                </c:pt>
                <c:pt idx="21719">
                  <c:v>-0.98732772000000002</c:v>
                </c:pt>
                <c:pt idx="21720">
                  <c:v>-0.98425193999999994</c:v>
                </c:pt>
                <c:pt idx="21721">
                  <c:v>-0.98117615000000002</c:v>
                </c:pt>
                <c:pt idx="21722">
                  <c:v>-0.97810036</c:v>
                </c:pt>
                <c:pt idx="21723">
                  <c:v>-0.97810036</c:v>
                </c:pt>
                <c:pt idx="21724">
                  <c:v>-0.97194879000000001</c:v>
                </c:pt>
                <c:pt idx="21725">
                  <c:v>-0.96887299999999998</c:v>
                </c:pt>
                <c:pt idx="21726">
                  <c:v>-0.96887299999999998</c:v>
                </c:pt>
                <c:pt idx="21727">
                  <c:v>-0.96579720999999996</c:v>
                </c:pt>
                <c:pt idx="21728">
                  <c:v>-0.96272141999999994</c:v>
                </c:pt>
                <c:pt idx="21729">
                  <c:v>-0.96272141999999994</c:v>
                </c:pt>
                <c:pt idx="21730">
                  <c:v>-0.96272141999999994</c:v>
                </c:pt>
                <c:pt idx="21731">
                  <c:v>-0.95964563999999997</c:v>
                </c:pt>
                <c:pt idx="21732">
                  <c:v>-0.95964563999999997</c:v>
                </c:pt>
                <c:pt idx="21733">
                  <c:v>-0.95656984999999994</c:v>
                </c:pt>
                <c:pt idx="21734">
                  <c:v>-0.95349406000000003</c:v>
                </c:pt>
                <c:pt idx="21735">
                  <c:v>-0.95041827999999995</c:v>
                </c:pt>
                <c:pt idx="21736">
                  <c:v>-0.95041827999999995</c:v>
                </c:pt>
                <c:pt idx="21737">
                  <c:v>-0.94734249000000004</c:v>
                </c:pt>
                <c:pt idx="21738">
                  <c:v>-0.94426670000000001</c:v>
                </c:pt>
                <c:pt idx="21739">
                  <c:v>-0.94119090999999999</c:v>
                </c:pt>
                <c:pt idx="21740">
                  <c:v>-0.93811513000000002</c:v>
                </c:pt>
                <c:pt idx="21741">
                  <c:v>-0.93503934</c:v>
                </c:pt>
                <c:pt idx="21742">
                  <c:v>-0.93503934</c:v>
                </c:pt>
                <c:pt idx="21743">
                  <c:v>-0.93196354999999997</c:v>
                </c:pt>
                <c:pt idx="21744">
                  <c:v>-0.93196354999999997</c:v>
                </c:pt>
                <c:pt idx="21745">
                  <c:v>-0.93196354999999997</c:v>
                </c:pt>
                <c:pt idx="21746">
                  <c:v>-0.92888775999999995</c:v>
                </c:pt>
                <c:pt idx="21747">
                  <c:v>-0.92273618999999996</c:v>
                </c:pt>
                <c:pt idx="21748">
                  <c:v>-0.91966039999999993</c:v>
                </c:pt>
                <c:pt idx="21749">
                  <c:v>-0.91966039999999993</c:v>
                </c:pt>
                <c:pt idx="21750">
                  <c:v>-0.91658461000000002</c:v>
                </c:pt>
                <c:pt idx="21751">
                  <c:v>-0.91658461000000002</c:v>
                </c:pt>
                <c:pt idx="21752">
                  <c:v>-0.91658461000000002</c:v>
                </c:pt>
                <c:pt idx="21753">
                  <c:v>-0.91658461000000002</c:v>
                </c:pt>
                <c:pt idx="21754">
                  <c:v>-0.91658461000000002</c:v>
                </c:pt>
                <c:pt idx="21755">
                  <c:v>-0.91350882999999994</c:v>
                </c:pt>
                <c:pt idx="21756">
                  <c:v>-0.91043304000000003</c:v>
                </c:pt>
                <c:pt idx="21757">
                  <c:v>-0.91043304000000003</c:v>
                </c:pt>
                <c:pt idx="21758">
                  <c:v>-0.90735725</c:v>
                </c:pt>
                <c:pt idx="21759">
                  <c:v>-0.90428147000000003</c:v>
                </c:pt>
                <c:pt idx="21760">
                  <c:v>-0.90120568000000001</c:v>
                </c:pt>
                <c:pt idx="21761">
                  <c:v>-0.89812988999999999</c:v>
                </c:pt>
                <c:pt idx="21762">
                  <c:v>-0.88890252999999997</c:v>
                </c:pt>
                <c:pt idx="21763">
                  <c:v>-0.88582673999999995</c:v>
                </c:pt>
                <c:pt idx="21764">
                  <c:v>-0.88582673999999995</c:v>
                </c:pt>
                <c:pt idx="21765">
                  <c:v>-0.88275095999999997</c:v>
                </c:pt>
                <c:pt idx="21766">
                  <c:v>-0.87967516000000001</c:v>
                </c:pt>
                <c:pt idx="21767">
                  <c:v>-0.87659938000000004</c:v>
                </c:pt>
                <c:pt idx="21768">
                  <c:v>-0.87659938000000004</c:v>
                </c:pt>
                <c:pt idx="21769">
                  <c:v>-0.87044780999999993</c:v>
                </c:pt>
                <c:pt idx="21770">
                  <c:v>-0.86429619999999996</c:v>
                </c:pt>
                <c:pt idx="21771">
                  <c:v>-0.8612204</c:v>
                </c:pt>
                <c:pt idx="21772">
                  <c:v>-0.8612204</c:v>
                </c:pt>
                <c:pt idx="21773">
                  <c:v>-0.85814469999999998</c:v>
                </c:pt>
                <c:pt idx="21774">
                  <c:v>-0.85199309999999995</c:v>
                </c:pt>
                <c:pt idx="21775">
                  <c:v>-0.84891729999999999</c:v>
                </c:pt>
                <c:pt idx="21776">
                  <c:v>-0.85199309999999995</c:v>
                </c:pt>
                <c:pt idx="21777">
                  <c:v>-0.84891729999999999</c:v>
                </c:pt>
                <c:pt idx="21778">
                  <c:v>-0.84276569999999995</c:v>
                </c:pt>
                <c:pt idx="21779">
                  <c:v>-0.83968989999999999</c:v>
                </c:pt>
                <c:pt idx="21780">
                  <c:v>-0.84276569999999995</c:v>
                </c:pt>
                <c:pt idx="21781">
                  <c:v>-0.83968989999999999</c:v>
                </c:pt>
                <c:pt idx="21782">
                  <c:v>-0.83661410000000003</c:v>
                </c:pt>
                <c:pt idx="21783">
                  <c:v>-0.83353840000000001</c:v>
                </c:pt>
                <c:pt idx="21784">
                  <c:v>-0.82738679999999998</c:v>
                </c:pt>
                <c:pt idx="21785">
                  <c:v>-0.82431100000000002</c:v>
                </c:pt>
                <c:pt idx="21786">
                  <c:v>-0.82123519999999994</c:v>
                </c:pt>
                <c:pt idx="21787">
                  <c:v>-0.81815939999999998</c:v>
                </c:pt>
                <c:pt idx="21788">
                  <c:v>-0.81815939999999998</c:v>
                </c:pt>
                <c:pt idx="21789">
                  <c:v>-0.81200779999999995</c:v>
                </c:pt>
                <c:pt idx="21790">
                  <c:v>-0.80893210000000004</c:v>
                </c:pt>
                <c:pt idx="21791">
                  <c:v>-0.80585629999999997</c:v>
                </c:pt>
                <c:pt idx="21792">
                  <c:v>-0.80585629999999997</c:v>
                </c:pt>
                <c:pt idx="21793">
                  <c:v>-0.79970469999999994</c:v>
                </c:pt>
                <c:pt idx="21794">
                  <c:v>-0.79662889999999997</c:v>
                </c:pt>
                <c:pt idx="21795">
                  <c:v>-0.79047730000000005</c:v>
                </c:pt>
                <c:pt idx="21796">
                  <c:v>-0.78432579999999996</c:v>
                </c:pt>
                <c:pt idx="21797">
                  <c:v>-0.78432579999999996</c:v>
                </c:pt>
                <c:pt idx="21798">
                  <c:v>-0.78125</c:v>
                </c:pt>
                <c:pt idx="21799">
                  <c:v>-0.7720226</c:v>
                </c:pt>
                <c:pt idx="21800">
                  <c:v>-0.76587099999999997</c:v>
                </c:pt>
                <c:pt idx="21801">
                  <c:v>-0.76279520000000001</c:v>
                </c:pt>
                <c:pt idx="21802">
                  <c:v>-0.76279520000000001</c:v>
                </c:pt>
                <c:pt idx="21803">
                  <c:v>-0.75971949999999999</c:v>
                </c:pt>
                <c:pt idx="21804">
                  <c:v>-0.75356789999999996</c:v>
                </c:pt>
                <c:pt idx="21805">
                  <c:v>-0.7504921</c:v>
                </c:pt>
                <c:pt idx="21806">
                  <c:v>-0.74741630000000003</c:v>
                </c:pt>
                <c:pt idx="21807">
                  <c:v>-0.74434049999999996</c:v>
                </c:pt>
                <c:pt idx="21808">
                  <c:v>-0.73818889999999993</c:v>
                </c:pt>
                <c:pt idx="21809">
                  <c:v>-0.73203739999999995</c:v>
                </c:pt>
                <c:pt idx="21810">
                  <c:v>-0.72588580000000003</c:v>
                </c:pt>
                <c:pt idx="21811">
                  <c:v>-0.72280999999999995</c:v>
                </c:pt>
                <c:pt idx="21812">
                  <c:v>-0.71973419999999999</c:v>
                </c:pt>
                <c:pt idx="21813">
                  <c:v>-0.71050689999999994</c:v>
                </c:pt>
                <c:pt idx="21814">
                  <c:v>-0.71050689999999994</c:v>
                </c:pt>
                <c:pt idx="21815">
                  <c:v>-0.70435530000000002</c:v>
                </c:pt>
                <c:pt idx="21816">
                  <c:v>-0.70127950000000006</c:v>
                </c:pt>
                <c:pt idx="21817">
                  <c:v>-0.69820369999999998</c:v>
                </c:pt>
                <c:pt idx="21818">
                  <c:v>-0.69205220000000001</c:v>
                </c:pt>
                <c:pt idx="21819">
                  <c:v>-0.68897640000000004</c:v>
                </c:pt>
                <c:pt idx="21820">
                  <c:v>-0.68897640000000004</c:v>
                </c:pt>
                <c:pt idx="21821">
                  <c:v>-0.68590059999999997</c:v>
                </c:pt>
                <c:pt idx="21822">
                  <c:v>-0.68282480000000001</c:v>
                </c:pt>
                <c:pt idx="21823">
                  <c:v>-0.67974899999999994</c:v>
                </c:pt>
                <c:pt idx="21824">
                  <c:v>-0.67974899999999994</c:v>
                </c:pt>
                <c:pt idx="21825">
                  <c:v>-0.67667319999999997</c:v>
                </c:pt>
                <c:pt idx="21826">
                  <c:v>-0.67052160000000005</c:v>
                </c:pt>
                <c:pt idx="21827">
                  <c:v>-0.66744579999999998</c:v>
                </c:pt>
                <c:pt idx="21828">
                  <c:v>-0.66436999999999991</c:v>
                </c:pt>
                <c:pt idx="21829">
                  <c:v>-0.6612943</c:v>
                </c:pt>
                <c:pt idx="21830">
                  <c:v>-0.65821850000000004</c:v>
                </c:pt>
                <c:pt idx="21831">
                  <c:v>-0.65514269999999997</c:v>
                </c:pt>
                <c:pt idx="21832">
                  <c:v>-0.6520669</c:v>
                </c:pt>
                <c:pt idx="21833">
                  <c:v>-0.64899109999999993</c:v>
                </c:pt>
                <c:pt idx="21834">
                  <c:v>-0.64591529999999997</c:v>
                </c:pt>
                <c:pt idx="21835">
                  <c:v>-0.64283960000000007</c:v>
                </c:pt>
                <c:pt idx="21836">
                  <c:v>-0.63976370000000005</c:v>
                </c:pt>
                <c:pt idx="21837">
                  <c:v>-0.63668799999999992</c:v>
                </c:pt>
                <c:pt idx="21838">
                  <c:v>-0.63361219999999996</c:v>
                </c:pt>
                <c:pt idx="21839">
                  <c:v>-0.6305364</c:v>
                </c:pt>
                <c:pt idx="21840">
                  <c:v>-0.62746060000000003</c:v>
                </c:pt>
                <c:pt idx="21841">
                  <c:v>-0.62438479999999996</c:v>
                </c:pt>
                <c:pt idx="21842">
                  <c:v>-0.621309</c:v>
                </c:pt>
                <c:pt idx="21843">
                  <c:v>-0.61823319999999993</c:v>
                </c:pt>
                <c:pt idx="21844">
                  <c:v>-0.61515739999999997</c:v>
                </c:pt>
                <c:pt idx="21845">
                  <c:v>-0.61208170000000006</c:v>
                </c:pt>
                <c:pt idx="21846">
                  <c:v>-0.60593009999999992</c:v>
                </c:pt>
                <c:pt idx="21847">
                  <c:v>-0.60285429999999995</c:v>
                </c:pt>
                <c:pt idx="21848">
                  <c:v>-0.59977849999999999</c:v>
                </c:pt>
                <c:pt idx="21849">
                  <c:v>-0.59670270000000003</c:v>
                </c:pt>
                <c:pt idx="21850">
                  <c:v>-0.5936269999999999</c:v>
                </c:pt>
                <c:pt idx="21851">
                  <c:v>-0.5905511</c:v>
                </c:pt>
                <c:pt idx="21852">
                  <c:v>-0.58747539999999998</c:v>
                </c:pt>
                <c:pt idx="21853">
                  <c:v>-0.58439960000000002</c:v>
                </c:pt>
                <c:pt idx="21854">
                  <c:v>-0.57824799999999998</c:v>
                </c:pt>
                <c:pt idx="21855">
                  <c:v>-0.57517219999999991</c:v>
                </c:pt>
                <c:pt idx="21856">
                  <c:v>-0.57209639999999995</c:v>
                </c:pt>
                <c:pt idx="21857">
                  <c:v>-0.56902070000000005</c:v>
                </c:pt>
                <c:pt idx="21858">
                  <c:v>-0.56286910000000001</c:v>
                </c:pt>
                <c:pt idx="21859">
                  <c:v>-0.55979329999999994</c:v>
                </c:pt>
                <c:pt idx="21860">
                  <c:v>-0.55671749999999998</c:v>
                </c:pt>
                <c:pt idx="21861">
                  <c:v>-0.55364170000000001</c:v>
                </c:pt>
                <c:pt idx="21862">
                  <c:v>-0.55056590000000005</c:v>
                </c:pt>
                <c:pt idx="21863">
                  <c:v>-0.54749009999999998</c:v>
                </c:pt>
                <c:pt idx="21864">
                  <c:v>-0.54441429999999991</c:v>
                </c:pt>
                <c:pt idx="21865">
                  <c:v>-0.54133849999999994</c:v>
                </c:pt>
                <c:pt idx="21866">
                  <c:v>-0.54133849999999994</c:v>
                </c:pt>
                <c:pt idx="21867">
                  <c:v>-0.53826280000000004</c:v>
                </c:pt>
                <c:pt idx="21868">
                  <c:v>-0.53518699999999997</c:v>
                </c:pt>
                <c:pt idx="21869">
                  <c:v>-0.53211120000000001</c:v>
                </c:pt>
                <c:pt idx="21870">
                  <c:v>-0.52903539999999993</c:v>
                </c:pt>
                <c:pt idx="21871">
                  <c:v>-0.52595959999999997</c:v>
                </c:pt>
                <c:pt idx="21872">
                  <c:v>-0.52288380000000001</c:v>
                </c:pt>
                <c:pt idx="21873">
                  <c:v>-0.5198081</c:v>
                </c:pt>
                <c:pt idx="21874">
                  <c:v>-0.51673229999999992</c:v>
                </c:pt>
                <c:pt idx="21875">
                  <c:v>-0.51365649999999996</c:v>
                </c:pt>
                <c:pt idx="21876">
                  <c:v>-0.50750490000000004</c:v>
                </c:pt>
                <c:pt idx="21877">
                  <c:v>-0.50442909999999996</c:v>
                </c:pt>
                <c:pt idx="21878">
                  <c:v>-0.5013533</c:v>
                </c:pt>
                <c:pt idx="21879">
                  <c:v>-0.49827759999999999</c:v>
                </c:pt>
                <c:pt idx="21880">
                  <c:v>-0.49520169999999997</c:v>
                </c:pt>
                <c:pt idx="21881">
                  <c:v>-0.49212590000000001</c:v>
                </c:pt>
                <c:pt idx="21882">
                  <c:v>-0.48905019999999999</c:v>
                </c:pt>
                <c:pt idx="21883">
                  <c:v>-0.48289860000000001</c:v>
                </c:pt>
                <c:pt idx="21884">
                  <c:v>-0.47982279999999999</c:v>
                </c:pt>
                <c:pt idx="21885">
                  <c:v>-0.47674699999999998</c:v>
                </c:pt>
                <c:pt idx="21886">
                  <c:v>-0.47367119999999996</c:v>
                </c:pt>
                <c:pt idx="21887">
                  <c:v>-0.46751969999999998</c:v>
                </c:pt>
                <c:pt idx="21888">
                  <c:v>-0.46444390000000002</c:v>
                </c:pt>
                <c:pt idx="21889">
                  <c:v>-0.46136809999999995</c:v>
                </c:pt>
                <c:pt idx="21890">
                  <c:v>-0.45829229999999999</c:v>
                </c:pt>
                <c:pt idx="21891">
                  <c:v>-0.45214069999999995</c:v>
                </c:pt>
                <c:pt idx="21892">
                  <c:v>-0.44906489999999999</c:v>
                </c:pt>
                <c:pt idx="21893">
                  <c:v>-0.44291329999999995</c:v>
                </c:pt>
                <c:pt idx="21894">
                  <c:v>-0.43983759999999994</c:v>
                </c:pt>
                <c:pt idx="21895">
                  <c:v>-0.43368600000000002</c:v>
                </c:pt>
                <c:pt idx="21896">
                  <c:v>-0.43061019999999994</c:v>
                </c:pt>
                <c:pt idx="21897">
                  <c:v>-0.42753439999999998</c:v>
                </c:pt>
                <c:pt idx="21898">
                  <c:v>-0.4213829</c:v>
                </c:pt>
                <c:pt idx="21899">
                  <c:v>-0.41830699999999998</c:v>
                </c:pt>
                <c:pt idx="21900">
                  <c:v>-0.41523129999999997</c:v>
                </c:pt>
                <c:pt idx="21901">
                  <c:v>-0.41215550000000001</c:v>
                </c:pt>
                <c:pt idx="21902">
                  <c:v>-0.40600389999999997</c:v>
                </c:pt>
                <c:pt idx="21903">
                  <c:v>-0.40292810000000001</c:v>
                </c:pt>
                <c:pt idx="21904">
                  <c:v>-0.40292810000000001</c:v>
                </c:pt>
                <c:pt idx="21905">
                  <c:v>-0.39985229999999994</c:v>
                </c:pt>
                <c:pt idx="21906">
                  <c:v>-0.39370079999999996</c:v>
                </c:pt>
                <c:pt idx="21907">
                  <c:v>-0.39062489999999994</c:v>
                </c:pt>
                <c:pt idx="21908">
                  <c:v>-0.38754920000000004</c:v>
                </c:pt>
                <c:pt idx="21909">
                  <c:v>-0.3813976</c:v>
                </c:pt>
                <c:pt idx="21910">
                  <c:v>-0.37832179999999993</c:v>
                </c:pt>
                <c:pt idx="21911">
                  <c:v>-0.37524599999999997</c:v>
                </c:pt>
                <c:pt idx="21912">
                  <c:v>-0.37217020000000001</c:v>
                </c:pt>
                <c:pt idx="21913">
                  <c:v>-0.36601870000000003</c:v>
                </c:pt>
                <c:pt idx="21914">
                  <c:v>-0.36294289999999996</c:v>
                </c:pt>
                <c:pt idx="21915">
                  <c:v>-0.3598671</c:v>
                </c:pt>
                <c:pt idx="21916">
                  <c:v>-0.35679139999999998</c:v>
                </c:pt>
                <c:pt idx="21917">
                  <c:v>-0.35371549999999996</c:v>
                </c:pt>
                <c:pt idx="21918">
                  <c:v>-0.3506397</c:v>
                </c:pt>
                <c:pt idx="21919">
                  <c:v>-0.34756399999999998</c:v>
                </c:pt>
                <c:pt idx="21920">
                  <c:v>-0.34448820000000002</c:v>
                </c:pt>
                <c:pt idx="21921">
                  <c:v>-0.3414123</c:v>
                </c:pt>
                <c:pt idx="21922">
                  <c:v>-0.33833659999999999</c:v>
                </c:pt>
                <c:pt idx="21923">
                  <c:v>-0.33526080000000003</c:v>
                </c:pt>
                <c:pt idx="21924">
                  <c:v>-0.32910919999999999</c:v>
                </c:pt>
                <c:pt idx="21925">
                  <c:v>-0.32295770000000001</c:v>
                </c:pt>
                <c:pt idx="21926">
                  <c:v>-0.31988179999999999</c:v>
                </c:pt>
                <c:pt idx="21927">
                  <c:v>-0.31680609999999998</c:v>
                </c:pt>
                <c:pt idx="21928">
                  <c:v>-0.31065449999999994</c:v>
                </c:pt>
                <c:pt idx="21929">
                  <c:v>-0.30450290000000002</c:v>
                </c:pt>
                <c:pt idx="21930">
                  <c:v>-0.30450290000000002</c:v>
                </c:pt>
                <c:pt idx="21931">
                  <c:v>-0.30142709999999995</c:v>
                </c:pt>
                <c:pt idx="21932">
                  <c:v>-0.29527550000000002</c:v>
                </c:pt>
                <c:pt idx="21933">
                  <c:v>-0.28912399999999994</c:v>
                </c:pt>
                <c:pt idx="21934">
                  <c:v>-0.28604819999999997</c:v>
                </c:pt>
                <c:pt idx="21935">
                  <c:v>-0.28604819999999997</c:v>
                </c:pt>
                <c:pt idx="21936">
                  <c:v>-0.2798967</c:v>
                </c:pt>
                <c:pt idx="21937">
                  <c:v>-0.27374500000000002</c:v>
                </c:pt>
                <c:pt idx="21938">
                  <c:v>-0.2706693</c:v>
                </c:pt>
                <c:pt idx="21939">
                  <c:v>-0.2706693</c:v>
                </c:pt>
                <c:pt idx="21940">
                  <c:v>-0.26759350000000004</c:v>
                </c:pt>
                <c:pt idx="21941">
                  <c:v>-0.2614419</c:v>
                </c:pt>
                <c:pt idx="21942">
                  <c:v>-0.25836609999999993</c:v>
                </c:pt>
                <c:pt idx="21943">
                  <c:v>-0.25836609999999993</c:v>
                </c:pt>
                <c:pt idx="21944">
                  <c:v>-0.25529029999999997</c:v>
                </c:pt>
                <c:pt idx="21945">
                  <c:v>-0.24913869999999994</c:v>
                </c:pt>
                <c:pt idx="21946">
                  <c:v>-0.24606300000000003</c:v>
                </c:pt>
                <c:pt idx="21947">
                  <c:v>-0.24298710000000001</c:v>
                </c:pt>
                <c:pt idx="21948">
                  <c:v>-0.2399114</c:v>
                </c:pt>
                <c:pt idx="21949">
                  <c:v>-0.23375990000000002</c:v>
                </c:pt>
                <c:pt idx="21950">
                  <c:v>-0.230684</c:v>
                </c:pt>
                <c:pt idx="21951">
                  <c:v>-0.22760820000000004</c:v>
                </c:pt>
                <c:pt idx="21952">
                  <c:v>-0.22453250000000002</c:v>
                </c:pt>
                <c:pt idx="21953">
                  <c:v>-0.21838089999999999</c:v>
                </c:pt>
                <c:pt idx="21954">
                  <c:v>-0.21838089999999999</c:v>
                </c:pt>
                <c:pt idx="21955">
                  <c:v>-0.21530510000000003</c:v>
                </c:pt>
                <c:pt idx="21956">
                  <c:v>-0.20915349999999999</c:v>
                </c:pt>
                <c:pt idx="21957">
                  <c:v>-0.20607770000000003</c:v>
                </c:pt>
                <c:pt idx="21958">
                  <c:v>-0.20300189999999996</c:v>
                </c:pt>
                <c:pt idx="21959">
                  <c:v>-0.19992619999999994</c:v>
                </c:pt>
                <c:pt idx="21960">
                  <c:v>-0.19685030000000003</c:v>
                </c:pt>
                <c:pt idx="21961">
                  <c:v>-0.19377460000000002</c:v>
                </c:pt>
                <c:pt idx="21962">
                  <c:v>-0.19069879999999995</c:v>
                </c:pt>
                <c:pt idx="21963">
                  <c:v>-0.18454720000000002</c:v>
                </c:pt>
                <c:pt idx="21964">
                  <c:v>-0.17531989999999997</c:v>
                </c:pt>
                <c:pt idx="21965">
                  <c:v>-0.16916829999999994</c:v>
                </c:pt>
                <c:pt idx="21966">
                  <c:v>-0.16609249999999998</c:v>
                </c:pt>
                <c:pt idx="21967">
                  <c:v>-0.16301670000000001</c:v>
                </c:pt>
                <c:pt idx="21968">
                  <c:v>-0.16301670000000001</c:v>
                </c:pt>
                <c:pt idx="21969">
                  <c:v>-0.15686520000000004</c:v>
                </c:pt>
                <c:pt idx="21970">
                  <c:v>-0.15071349999999994</c:v>
                </c:pt>
                <c:pt idx="21971">
                  <c:v>-0.15071349999999994</c:v>
                </c:pt>
                <c:pt idx="21972">
                  <c:v>-0.14763779999999993</c:v>
                </c:pt>
                <c:pt idx="21973">
                  <c:v>-0.14456190000000002</c:v>
                </c:pt>
                <c:pt idx="21974">
                  <c:v>-0.13841039999999993</c:v>
                </c:pt>
                <c:pt idx="21975">
                  <c:v>-0.13225880000000001</c:v>
                </c:pt>
                <c:pt idx="21976">
                  <c:v>-0.13225880000000001</c:v>
                </c:pt>
                <c:pt idx="21977">
                  <c:v>-0.13225880000000001</c:v>
                </c:pt>
                <c:pt idx="21978">
                  <c:v>-0.12918299999999994</c:v>
                </c:pt>
                <c:pt idx="21979">
                  <c:v>-0.12303149999999996</c:v>
                </c:pt>
                <c:pt idx="21980">
                  <c:v>-0.12303149999999996</c:v>
                </c:pt>
                <c:pt idx="21981">
                  <c:v>-0.12303149999999996</c:v>
                </c:pt>
                <c:pt idx="21982">
                  <c:v>-0.11687990000000004</c:v>
                </c:pt>
                <c:pt idx="21983">
                  <c:v>-0.11380409999999996</c:v>
                </c:pt>
                <c:pt idx="21984">
                  <c:v>-0.11380409999999996</c:v>
                </c:pt>
                <c:pt idx="21985">
                  <c:v>-0.11072839999999995</c:v>
                </c:pt>
                <c:pt idx="21986">
                  <c:v>-0.10457669999999997</c:v>
                </c:pt>
                <c:pt idx="21987">
                  <c:v>-0.10457669999999997</c:v>
                </c:pt>
                <c:pt idx="21988">
                  <c:v>-0.10150099999999995</c:v>
                </c:pt>
                <c:pt idx="21989">
                  <c:v>-0.10150099999999995</c:v>
                </c:pt>
                <c:pt idx="21990">
                  <c:v>-0.10150099999999995</c:v>
                </c:pt>
                <c:pt idx="21991">
                  <c:v>-9.842519999999999E-2</c:v>
                </c:pt>
                <c:pt idx="21992">
                  <c:v>-9.534929999999997E-2</c:v>
                </c:pt>
                <c:pt idx="21993">
                  <c:v>-9.534929999999997E-2</c:v>
                </c:pt>
                <c:pt idx="21994">
                  <c:v>-9.2273599999999956E-2</c:v>
                </c:pt>
                <c:pt idx="21995">
                  <c:v>-8.9197799999999994E-2</c:v>
                </c:pt>
                <c:pt idx="21996">
                  <c:v>-8.9197799999999994E-2</c:v>
                </c:pt>
                <c:pt idx="21997">
                  <c:v>-8.9197799999999994E-2</c:v>
                </c:pt>
                <c:pt idx="21998">
                  <c:v>-8.6122000000000032E-2</c:v>
                </c:pt>
                <c:pt idx="21999">
                  <c:v>-8.3046199999999959E-2</c:v>
                </c:pt>
                <c:pt idx="22000">
                  <c:v>-7.9970399999999997E-2</c:v>
                </c:pt>
                <c:pt idx="22001">
                  <c:v>-7.6894699999999983E-2</c:v>
                </c:pt>
                <c:pt idx="22002">
                  <c:v>-7.3818799999999962E-2</c:v>
                </c:pt>
                <c:pt idx="22003">
                  <c:v>-7.3818799999999962E-2</c:v>
                </c:pt>
                <c:pt idx="22004">
                  <c:v>-7.0743099999999948E-2</c:v>
                </c:pt>
                <c:pt idx="22005">
                  <c:v>-6.7667299999999986E-2</c:v>
                </c:pt>
                <c:pt idx="22006">
                  <c:v>-6.7667299999999986E-2</c:v>
                </c:pt>
                <c:pt idx="22007">
                  <c:v>-6.4591500000000024E-2</c:v>
                </c:pt>
                <c:pt idx="22008">
                  <c:v>-5.8439899999999989E-2</c:v>
                </c:pt>
                <c:pt idx="22009">
                  <c:v>-5.2288400000000013E-2</c:v>
                </c:pt>
                <c:pt idx="22010">
                  <c:v>-4.6136799999999978E-2</c:v>
                </c:pt>
                <c:pt idx="22011">
                  <c:v>-4.6136799999999978E-2</c:v>
                </c:pt>
                <c:pt idx="22012">
                  <c:v>-4.6136799999999978E-2</c:v>
                </c:pt>
                <c:pt idx="22013">
                  <c:v>-3.9985199999999943E-2</c:v>
                </c:pt>
                <c:pt idx="22014">
                  <c:v>-3.9985199999999943E-2</c:v>
                </c:pt>
                <c:pt idx="22015">
                  <c:v>-3.9985199999999943E-2</c:v>
                </c:pt>
                <c:pt idx="22016">
                  <c:v>-3.6909399999999981E-2</c:v>
                </c:pt>
                <c:pt idx="22017">
                  <c:v>-3.3833699999999967E-2</c:v>
                </c:pt>
                <c:pt idx="22018">
                  <c:v>-3.6909399999999981E-2</c:v>
                </c:pt>
                <c:pt idx="22019">
                  <c:v>-3.6909399999999981E-2</c:v>
                </c:pt>
                <c:pt idx="22020">
                  <c:v>-3.0757799999999946E-2</c:v>
                </c:pt>
                <c:pt idx="22021">
                  <c:v>-2.7682099999999932E-2</c:v>
                </c:pt>
                <c:pt idx="22022">
                  <c:v>-2.7682099999999932E-2</c:v>
                </c:pt>
                <c:pt idx="22023">
                  <c:v>-2.7682099999999932E-2</c:v>
                </c:pt>
                <c:pt idx="22024">
                  <c:v>-2.1530500000000008E-2</c:v>
                </c:pt>
                <c:pt idx="22025">
                  <c:v>-1.8454699999999935E-2</c:v>
                </c:pt>
                <c:pt idx="22026">
                  <c:v>-1.8454699999999935E-2</c:v>
                </c:pt>
                <c:pt idx="22027">
                  <c:v>-1.8454699999999935E-2</c:v>
                </c:pt>
                <c:pt idx="22028">
                  <c:v>-1.2303100000000011E-2</c:v>
                </c:pt>
                <c:pt idx="22029">
                  <c:v>-6.1514999999999764E-3</c:v>
                </c:pt>
                <c:pt idx="22030">
                  <c:v>-9.2272999999999383E-3</c:v>
                </c:pt>
                <c:pt idx="22031">
                  <c:v>-6.1514999999999764E-3</c:v>
                </c:pt>
                <c:pt idx="22032">
                  <c:v>3.0759000000000203E-3</c:v>
                </c:pt>
                <c:pt idx="22033">
                  <c:v>6.1516000000000348E-3</c:v>
                </c:pt>
                <c:pt idx="22034">
                  <c:v>6.1516000000000348E-3</c:v>
                </c:pt>
                <c:pt idx="22035">
                  <c:v>6.1516000000000348E-3</c:v>
                </c:pt>
                <c:pt idx="22036">
                  <c:v>1.5379000000000032E-2</c:v>
                </c:pt>
                <c:pt idx="22037">
                  <c:v>1.8454799999999993E-2</c:v>
                </c:pt>
                <c:pt idx="22038">
                  <c:v>1.8454799999999993E-2</c:v>
                </c:pt>
                <c:pt idx="22039">
                  <c:v>2.1530600000000066E-2</c:v>
                </c:pt>
                <c:pt idx="22040">
                  <c:v>2.460629999999997E-2</c:v>
                </c:pt>
                <c:pt idx="22041">
                  <c:v>2.460629999999997E-2</c:v>
                </c:pt>
                <c:pt idx="22042">
                  <c:v>2.7682100000000043E-2</c:v>
                </c:pt>
                <c:pt idx="22043">
                  <c:v>2.7682100000000043E-2</c:v>
                </c:pt>
                <c:pt idx="22044">
                  <c:v>3.0757900000000005E-2</c:v>
                </c:pt>
                <c:pt idx="22045">
                  <c:v>3.0757900000000005E-2</c:v>
                </c:pt>
                <c:pt idx="22046">
                  <c:v>3.3834000000000031E-2</c:v>
                </c:pt>
                <c:pt idx="22047">
                  <c:v>3.3834000000000031E-2</c:v>
                </c:pt>
                <c:pt idx="22048">
                  <c:v>3.690899999999997E-2</c:v>
                </c:pt>
                <c:pt idx="22049">
                  <c:v>3.690899999999997E-2</c:v>
                </c:pt>
                <c:pt idx="22050">
                  <c:v>3.9985000000000048E-2</c:v>
                </c:pt>
                <c:pt idx="22051">
                  <c:v>3.9985000000000048E-2</c:v>
                </c:pt>
                <c:pt idx="22052">
                  <c:v>3.9985000000000048E-2</c:v>
                </c:pt>
                <c:pt idx="22053">
                  <c:v>4.6136999999999984E-2</c:v>
                </c:pt>
                <c:pt idx="22054">
                  <c:v>4.6136999999999984E-2</c:v>
                </c:pt>
                <c:pt idx="22055">
                  <c:v>4.6136999999999984E-2</c:v>
                </c:pt>
                <c:pt idx="22056">
                  <c:v>4.3060999999999905E-2</c:v>
                </c:pt>
                <c:pt idx="22057">
                  <c:v>4.6136999999999984E-2</c:v>
                </c:pt>
                <c:pt idx="22058">
                  <c:v>4.9213000000000062E-2</c:v>
                </c:pt>
                <c:pt idx="22059">
                  <c:v>4.9213000000000062E-2</c:v>
                </c:pt>
                <c:pt idx="22060">
                  <c:v>4.6136999999999984E-2</c:v>
                </c:pt>
                <c:pt idx="22061">
                  <c:v>4.9213000000000062E-2</c:v>
                </c:pt>
                <c:pt idx="22062">
                  <c:v>5.2288000000000001E-2</c:v>
                </c:pt>
                <c:pt idx="22063">
                  <c:v>5.536400000000008E-2</c:v>
                </c:pt>
                <c:pt idx="22064">
                  <c:v>5.536400000000008E-2</c:v>
                </c:pt>
                <c:pt idx="22065">
                  <c:v>5.536400000000008E-2</c:v>
                </c:pt>
                <c:pt idx="22066">
                  <c:v>5.8439999999999936E-2</c:v>
                </c:pt>
                <c:pt idx="22067">
                  <c:v>6.1516000000000015E-2</c:v>
                </c:pt>
                <c:pt idx="22068">
                  <c:v>6.1516000000000015E-2</c:v>
                </c:pt>
                <c:pt idx="22069">
                  <c:v>5.8439999999999936E-2</c:v>
                </c:pt>
                <c:pt idx="22070">
                  <c:v>6.1516000000000015E-2</c:v>
                </c:pt>
                <c:pt idx="22071">
                  <c:v>6.4592000000000094E-2</c:v>
                </c:pt>
                <c:pt idx="22072">
                  <c:v>6.7667000000000033E-2</c:v>
                </c:pt>
                <c:pt idx="22073">
                  <c:v>6.7667000000000033E-2</c:v>
                </c:pt>
                <c:pt idx="22074">
                  <c:v>6.7667000000000033E-2</c:v>
                </c:pt>
                <c:pt idx="22075">
                  <c:v>6.7667000000000033E-2</c:v>
                </c:pt>
                <c:pt idx="22076">
                  <c:v>6.7667000000000033E-2</c:v>
                </c:pt>
                <c:pt idx="22077">
                  <c:v>6.7667000000000033E-2</c:v>
                </c:pt>
                <c:pt idx="22078">
                  <c:v>7.0743000000000111E-2</c:v>
                </c:pt>
                <c:pt idx="22079">
                  <c:v>7.0743000000000111E-2</c:v>
                </c:pt>
                <c:pt idx="22080">
                  <c:v>7.6895000000000047E-2</c:v>
                </c:pt>
                <c:pt idx="22081">
                  <c:v>7.6895000000000047E-2</c:v>
                </c:pt>
                <c:pt idx="22082">
                  <c:v>7.9971000000000125E-2</c:v>
                </c:pt>
                <c:pt idx="22083">
                  <c:v>7.9971000000000125E-2</c:v>
                </c:pt>
                <c:pt idx="22084">
                  <c:v>8.3046000000000064E-2</c:v>
                </c:pt>
                <c:pt idx="22085">
                  <c:v>8.6121999999999921E-2</c:v>
                </c:pt>
                <c:pt idx="22086">
                  <c:v>8.9198E-2</c:v>
                </c:pt>
                <c:pt idx="22087">
                  <c:v>8.9198E-2</c:v>
                </c:pt>
                <c:pt idx="22088">
                  <c:v>9.2274000000000078E-2</c:v>
                </c:pt>
                <c:pt idx="22089">
                  <c:v>9.2274000000000078E-2</c:v>
                </c:pt>
                <c:pt idx="22090">
                  <c:v>9.5349000000000017E-2</c:v>
                </c:pt>
                <c:pt idx="22091">
                  <c:v>9.8425000000000096E-2</c:v>
                </c:pt>
                <c:pt idx="22092">
                  <c:v>9.8425000000000096E-2</c:v>
                </c:pt>
                <c:pt idx="22093">
                  <c:v>0.10150099999999995</c:v>
                </c:pt>
                <c:pt idx="22094">
                  <c:v>0.10150099999999995</c:v>
                </c:pt>
                <c:pt idx="22095">
                  <c:v>0.10150099999999995</c:v>
                </c:pt>
                <c:pt idx="22096">
                  <c:v>0.10150099999999995</c:v>
                </c:pt>
                <c:pt idx="22097">
                  <c:v>0.10457700000000003</c:v>
                </c:pt>
                <c:pt idx="22098">
                  <c:v>0.10765300000000011</c:v>
                </c:pt>
                <c:pt idx="22099">
                  <c:v>0.10765300000000011</c:v>
                </c:pt>
                <c:pt idx="22100">
                  <c:v>0.11072800000000005</c:v>
                </c:pt>
                <c:pt idx="22101">
                  <c:v>0.11380399999999991</c:v>
                </c:pt>
                <c:pt idx="22102">
                  <c:v>0.11380399999999991</c:v>
                </c:pt>
                <c:pt idx="22103">
                  <c:v>0.11687999999999998</c:v>
                </c:pt>
                <c:pt idx="22104">
                  <c:v>0.11687999999999998</c:v>
                </c:pt>
                <c:pt idx="22105">
                  <c:v>0.11995600000000006</c:v>
                </c:pt>
                <c:pt idx="22106">
                  <c:v>0.11995600000000006</c:v>
                </c:pt>
                <c:pt idx="22107">
                  <c:v>0.12303199999999992</c:v>
                </c:pt>
                <c:pt idx="22108">
                  <c:v>0.12610700000000008</c:v>
                </c:pt>
                <c:pt idx="22109">
                  <c:v>0.12610700000000008</c:v>
                </c:pt>
                <c:pt idx="22110">
                  <c:v>0.12610700000000008</c:v>
                </c:pt>
                <c:pt idx="22111">
                  <c:v>0.12918299999999994</c:v>
                </c:pt>
                <c:pt idx="22112">
                  <c:v>0.13225900000000002</c:v>
                </c:pt>
                <c:pt idx="22113">
                  <c:v>0.13225900000000002</c:v>
                </c:pt>
                <c:pt idx="22114">
                  <c:v>0.12918299999999994</c:v>
                </c:pt>
                <c:pt idx="22115">
                  <c:v>0.13225900000000002</c:v>
                </c:pt>
                <c:pt idx="22116">
                  <c:v>0.13533500000000009</c:v>
                </c:pt>
                <c:pt idx="22117">
                  <c:v>0.13841000000000003</c:v>
                </c:pt>
                <c:pt idx="22118">
                  <c:v>0.13841000000000003</c:v>
                </c:pt>
                <c:pt idx="22119">
                  <c:v>0.14148600000000011</c:v>
                </c:pt>
                <c:pt idx="22120">
                  <c:v>0.14148600000000011</c:v>
                </c:pt>
                <c:pt idx="22121">
                  <c:v>0.14148600000000011</c:v>
                </c:pt>
                <c:pt idx="22122">
                  <c:v>0.14148600000000011</c:v>
                </c:pt>
                <c:pt idx="22123">
                  <c:v>0.14456199999999997</c:v>
                </c:pt>
                <c:pt idx="22124">
                  <c:v>0.14763800000000005</c:v>
                </c:pt>
                <c:pt idx="22125">
                  <c:v>0.15071400000000013</c:v>
                </c:pt>
                <c:pt idx="22126">
                  <c:v>0.15378900000000006</c:v>
                </c:pt>
                <c:pt idx="22127">
                  <c:v>0.15686499999999992</c:v>
                </c:pt>
                <c:pt idx="22128">
                  <c:v>0.15686499999999992</c:v>
                </c:pt>
                <c:pt idx="22129">
                  <c:v>0.159941</c:v>
                </c:pt>
                <c:pt idx="22130">
                  <c:v>0.16301700000000008</c:v>
                </c:pt>
                <c:pt idx="22131">
                  <c:v>0.16301700000000008</c:v>
                </c:pt>
                <c:pt idx="22132">
                  <c:v>0.16301700000000008</c:v>
                </c:pt>
                <c:pt idx="22133">
                  <c:v>0.16301700000000008</c:v>
                </c:pt>
                <c:pt idx="22134">
                  <c:v>0.16609299999999994</c:v>
                </c:pt>
                <c:pt idx="22135">
                  <c:v>0.1691680000000001</c:v>
                </c:pt>
                <c:pt idx="22136">
                  <c:v>0.1691680000000001</c:v>
                </c:pt>
                <c:pt idx="22137">
                  <c:v>0.1691680000000001</c:v>
                </c:pt>
                <c:pt idx="22138">
                  <c:v>0.1691680000000001</c:v>
                </c:pt>
                <c:pt idx="22139">
                  <c:v>0.1691680000000001</c:v>
                </c:pt>
                <c:pt idx="22140">
                  <c:v>0.1691680000000001</c:v>
                </c:pt>
                <c:pt idx="22141">
                  <c:v>0.1691680000000001</c:v>
                </c:pt>
                <c:pt idx="22142">
                  <c:v>0.17224399999999995</c:v>
                </c:pt>
                <c:pt idx="22143">
                  <c:v>0.1691680000000001</c:v>
                </c:pt>
                <c:pt idx="22144">
                  <c:v>0.17224399999999995</c:v>
                </c:pt>
                <c:pt idx="22145">
                  <c:v>0.17224399999999995</c:v>
                </c:pt>
                <c:pt idx="22146">
                  <c:v>0.17224399999999995</c:v>
                </c:pt>
                <c:pt idx="22147">
                  <c:v>0.17224399999999995</c:v>
                </c:pt>
                <c:pt idx="22148">
                  <c:v>0.17224399999999995</c:v>
                </c:pt>
                <c:pt idx="22149">
                  <c:v>0.17224399999999995</c:v>
                </c:pt>
                <c:pt idx="22150">
                  <c:v>0.17224399999999995</c:v>
                </c:pt>
                <c:pt idx="22151">
                  <c:v>0.17532000000000003</c:v>
                </c:pt>
                <c:pt idx="22152">
                  <c:v>0.17532000000000003</c:v>
                </c:pt>
                <c:pt idx="22153">
                  <c:v>0.17839600000000011</c:v>
                </c:pt>
                <c:pt idx="22154">
                  <c:v>0.17839600000000011</c:v>
                </c:pt>
                <c:pt idx="22155">
                  <c:v>0.17839600000000011</c:v>
                </c:pt>
                <c:pt idx="22156">
                  <c:v>0.17839600000000011</c:v>
                </c:pt>
                <c:pt idx="22157">
                  <c:v>0.17839600000000011</c:v>
                </c:pt>
                <c:pt idx="22158">
                  <c:v>0.17532000000000003</c:v>
                </c:pt>
                <c:pt idx="22159">
                  <c:v>0.17532000000000003</c:v>
                </c:pt>
                <c:pt idx="22160">
                  <c:v>0.17532000000000003</c:v>
                </c:pt>
                <c:pt idx="22161">
                  <c:v>0.17839600000000011</c:v>
                </c:pt>
                <c:pt idx="22162">
                  <c:v>0.17839600000000011</c:v>
                </c:pt>
                <c:pt idx="22163">
                  <c:v>0.17839600000000011</c:v>
                </c:pt>
                <c:pt idx="22164">
                  <c:v>0.17839600000000011</c:v>
                </c:pt>
                <c:pt idx="22165">
                  <c:v>0.17839600000000011</c:v>
                </c:pt>
                <c:pt idx="22166">
                  <c:v>0.17839600000000011</c:v>
                </c:pt>
                <c:pt idx="22167">
                  <c:v>0.17839600000000011</c:v>
                </c:pt>
                <c:pt idx="22168">
                  <c:v>0.17839600000000011</c:v>
                </c:pt>
                <c:pt idx="22169">
                  <c:v>0.17532000000000003</c:v>
                </c:pt>
                <c:pt idx="22170">
                  <c:v>0.17532000000000003</c:v>
                </c:pt>
                <c:pt idx="22171">
                  <c:v>0.17839600000000011</c:v>
                </c:pt>
                <c:pt idx="22172">
                  <c:v>0.17839600000000011</c:v>
                </c:pt>
                <c:pt idx="22173">
                  <c:v>0.17839600000000011</c:v>
                </c:pt>
                <c:pt idx="22174">
                  <c:v>0.17839600000000011</c:v>
                </c:pt>
                <c:pt idx="22175">
                  <c:v>0.18147100000000005</c:v>
                </c:pt>
                <c:pt idx="22176">
                  <c:v>0.18454699999999991</c:v>
                </c:pt>
                <c:pt idx="22177">
                  <c:v>0.18762299999999998</c:v>
                </c:pt>
                <c:pt idx="22178">
                  <c:v>0.19069900000000006</c:v>
                </c:pt>
                <c:pt idx="22179">
                  <c:v>0.19377499999999992</c:v>
                </c:pt>
                <c:pt idx="22180">
                  <c:v>0.19069900000000006</c:v>
                </c:pt>
                <c:pt idx="22181">
                  <c:v>0.18762299999999998</c:v>
                </c:pt>
                <c:pt idx="22182">
                  <c:v>0.18762299999999998</c:v>
                </c:pt>
                <c:pt idx="22183">
                  <c:v>0.18762299999999998</c:v>
                </c:pt>
                <c:pt idx="22184">
                  <c:v>0.19069900000000006</c:v>
                </c:pt>
                <c:pt idx="22185">
                  <c:v>0.18762299999999998</c:v>
                </c:pt>
                <c:pt idx="22186">
                  <c:v>0.18762299999999998</c:v>
                </c:pt>
                <c:pt idx="22187">
                  <c:v>0.18762299999999998</c:v>
                </c:pt>
                <c:pt idx="22188">
                  <c:v>0.18454699999999991</c:v>
                </c:pt>
                <c:pt idx="22189">
                  <c:v>0.18147100000000005</c:v>
                </c:pt>
                <c:pt idx="22190">
                  <c:v>0.18147100000000005</c:v>
                </c:pt>
                <c:pt idx="22191">
                  <c:v>0.18454699999999991</c:v>
                </c:pt>
                <c:pt idx="22192">
                  <c:v>0.18454699999999991</c:v>
                </c:pt>
                <c:pt idx="22193">
                  <c:v>0.18147100000000005</c:v>
                </c:pt>
                <c:pt idx="22194">
                  <c:v>0.18147100000000005</c:v>
                </c:pt>
                <c:pt idx="22195">
                  <c:v>0.18147100000000005</c:v>
                </c:pt>
                <c:pt idx="22196">
                  <c:v>0.18147100000000005</c:v>
                </c:pt>
                <c:pt idx="22197">
                  <c:v>0.18147100000000005</c:v>
                </c:pt>
                <c:pt idx="22198">
                  <c:v>0.18147100000000005</c:v>
                </c:pt>
                <c:pt idx="22199">
                  <c:v>0.18454699999999991</c:v>
                </c:pt>
                <c:pt idx="22200">
                  <c:v>0.18454699999999991</c:v>
                </c:pt>
                <c:pt idx="22201">
                  <c:v>0.18147100000000005</c:v>
                </c:pt>
                <c:pt idx="22202">
                  <c:v>0.18147100000000005</c:v>
                </c:pt>
                <c:pt idx="22203">
                  <c:v>0.18147100000000005</c:v>
                </c:pt>
                <c:pt idx="22204">
                  <c:v>0.18454699999999991</c:v>
                </c:pt>
                <c:pt idx="22205">
                  <c:v>0.18454699999999991</c:v>
                </c:pt>
                <c:pt idx="22206">
                  <c:v>0.18454699999999991</c:v>
                </c:pt>
                <c:pt idx="22207">
                  <c:v>0.18454699999999991</c:v>
                </c:pt>
                <c:pt idx="22208">
                  <c:v>0.18454699999999991</c:v>
                </c:pt>
                <c:pt idx="22209">
                  <c:v>0.18147100000000005</c:v>
                </c:pt>
                <c:pt idx="22210">
                  <c:v>0.18454699999999991</c:v>
                </c:pt>
                <c:pt idx="22211">
                  <c:v>0.18762299999999998</c:v>
                </c:pt>
                <c:pt idx="22212">
                  <c:v>0.18454699999999991</c:v>
                </c:pt>
                <c:pt idx="22213">
                  <c:v>0.18454699999999991</c:v>
                </c:pt>
                <c:pt idx="22214">
                  <c:v>0.18762299999999998</c:v>
                </c:pt>
                <c:pt idx="22215">
                  <c:v>0.18762299999999998</c:v>
                </c:pt>
                <c:pt idx="22216">
                  <c:v>0.18762299999999998</c:v>
                </c:pt>
                <c:pt idx="22217">
                  <c:v>0.18762299999999998</c:v>
                </c:pt>
                <c:pt idx="22218">
                  <c:v>0.19069900000000006</c:v>
                </c:pt>
                <c:pt idx="22219">
                  <c:v>0.18762299999999998</c:v>
                </c:pt>
                <c:pt idx="22220">
                  <c:v>0.18762299999999998</c:v>
                </c:pt>
                <c:pt idx="22221">
                  <c:v>0.18454699999999991</c:v>
                </c:pt>
                <c:pt idx="22222">
                  <c:v>0.18454699999999991</c:v>
                </c:pt>
                <c:pt idx="22223">
                  <c:v>0.18147100000000005</c:v>
                </c:pt>
                <c:pt idx="22224">
                  <c:v>0.18147100000000005</c:v>
                </c:pt>
                <c:pt idx="22225">
                  <c:v>0.17839600000000011</c:v>
                </c:pt>
                <c:pt idx="22226">
                  <c:v>0.17532000000000003</c:v>
                </c:pt>
                <c:pt idx="22227">
                  <c:v>0.17532000000000003</c:v>
                </c:pt>
                <c:pt idx="22228">
                  <c:v>0.17532000000000003</c:v>
                </c:pt>
                <c:pt idx="22229">
                  <c:v>0.17839600000000011</c:v>
                </c:pt>
                <c:pt idx="22230">
                  <c:v>0.17532000000000003</c:v>
                </c:pt>
                <c:pt idx="22231">
                  <c:v>0.17224399999999995</c:v>
                </c:pt>
                <c:pt idx="22232">
                  <c:v>0.17224399999999995</c:v>
                </c:pt>
                <c:pt idx="22233">
                  <c:v>0.17224399999999995</c:v>
                </c:pt>
                <c:pt idx="22234">
                  <c:v>0.17224399999999995</c:v>
                </c:pt>
                <c:pt idx="22235">
                  <c:v>0.1691680000000001</c:v>
                </c:pt>
                <c:pt idx="22236">
                  <c:v>0.1691680000000001</c:v>
                </c:pt>
                <c:pt idx="22237">
                  <c:v>0.1691680000000001</c:v>
                </c:pt>
                <c:pt idx="22238">
                  <c:v>0.16609299999999994</c:v>
                </c:pt>
                <c:pt idx="22239">
                  <c:v>0.16301700000000008</c:v>
                </c:pt>
                <c:pt idx="22240">
                  <c:v>0.16301700000000008</c:v>
                </c:pt>
                <c:pt idx="22241">
                  <c:v>0.16301700000000008</c:v>
                </c:pt>
                <c:pt idx="22242">
                  <c:v>0.159941</c:v>
                </c:pt>
                <c:pt idx="22243">
                  <c:v>0.159941</c:v>
                </c:pt>
                <c:pt idx="22244">
                  <c:v>0.16301700000000008</c:v>
                </c:pt>
                <c:pt idx="22245">
                  <c:v>0.16301700000000008</c:v>
                </c:pt>
                <c:pt idx="22246">
                  <c:v>0.16301700000000008</c:v>
                </c:pt>
                <c:pt idx="22247">
                  <c:v>0.159941</c:v>
                </c:pt>
                <c:pt idx="22248">
                  <c:v>0.16301700000000008</c:v>
                </c:pt>
                <c:pt idx="22249">
                  <c:v>0.16301700000000008</c:v>
                </c:pt>
                <c:pt idx="22250">
                  <c:v>0.159941</c:v>
                </c:pt>
                <c:pt idx="22251">
                  <c:v>0.15686499999999992</c:v>
                </c:pt>
                <c:pt idx="22252">
                  <c:v>0.15686499999999992</c:v>
                </c:pt>
                <c:pt idx="22253">
                  <c:v>0.15686499999999992</c:v>
                </c:pt>
                <c:pt idx="22254">
                  <c:v>0.15686499999999992</c:v>
                </c:pt>
                <c:pt idx="22255">
                  <c:v>0.15686499999999992</c:v>
                </c:pt>
                <c:pt idx="22256">
                  <c:v>0.15686499999999992</c:v>
                </c:pt>
                <c:pt idx="22257">
                  <c:v>0.15686499999999992</c:v>
                </c:pt>
                <c:pt idx="22258">
                  <c:v>0.15378900000000006</c:v>
                </c:pt>
                <c:pt idx="22259">
                  <c:v>0.15378900000000006</c:v>
                </c:pt>
                <c:pt idx="22260">
                  <c:v>0.15378900000000006</c:v>
                </c:pt>
                <c:pt idx="22261">
                  <c:v>0.15378900000000006</c:v>
                </c:pt>
                <c:pt idx="22262">
                  <c:v>0.15378900000000006</c:v>
                </c:pt>
                <c:pt idx="22263">
                  <c:v>0.15378900000000006</c:v>
                </c:pt>
                <c:pt idx="22264">
                  <c:v>0.15378900000000006</c:v>
                </c:pt>
                <c:pt idx="22265">
                  <c:v>0.15071400000000013</c:v>
                </c:pt>
                <c:pt idx="22266">
                  <c:v>0.14763800000000005</c:v>
                </c:pt>
                <c:pt idx="22267">
                  <c:v>0.14763800000000005</c:v>
                </c:pt>
                <c:pt idx="22268">
                  <c:v>0.15071400000000013</c:v>
                </c:pt>
                <c:pt idx="22269">
                  <c:v>0.14763800000000005</c:v>
                </c:pt>
                <c:pt idx="22270">
                  <c:v>0.14763800000000005</c:v>
                </c:pt>
                <c:pt idx="22271">
                  <c:v>0.15071400000000013</c:v>
                </c:pt>
                <c:pt idx="22272">
                  <c:v>0.15071400000000013</c:v>
                </c:pt>
                <c:pt idx="22273">
                  <c:v>0.14763800000000005</c:v>
                </c:pt>
                <c:pt idx="22274">
                  <c:v>0.14763800000000005</c:v>
                </c:pt>
                <c:pt idx="22275">
                  <c:v>0.15071400000000013</c:v>
                </c:pt>
                <c:pt idx="22276">
                  <c:v>0.14763800000000005</c:v>
                </c:pt>
                <c:pt idx="22277">
                  <c:v>0.14456199999999997</c:v>
                </c:pt>
                <c:pt idx="22278">
                  <c:v>0.14456199999999997</c:v>
                </c:pt>
                <c:pt idx="22279">
                  <c:v>0.14456199999999997</c:v>
                </c:pt>
                <c:pt idx="22280">
                  <c:v>0.14148600000000011</c:v>
                </c:pt>
                <c:pt idx="22281">
                  <c:v>0.13533500000000009</c:v>
                </c:pt>
                <c:pt idx="22282">
                  <c:v>0.13225900000000002</c:v>
                </c:pt>
                <c:pt idx="22283">
                  <c:v>0.13225900000000002</c:v>
                </c:pt>
                <c:pt idx="22284">
                  <c:v>0.12918299999999994</c:v>
                </c:pt>
                <c:pt idx="22285">
                  <c:v>0.12610700000000008</c:v>
                </c:pt>
                <c:pt idx="22286">
                  <c:v>0.12610700000000008</c:v>
                </c:pt>
                <c:pt idx="22287">
                  <c:v>0.12610700000000008</c:v>
                </c:pt>
                <c:pt idx="22288">
                  <c:v>0.12303199999999992</c:v>
                </c:pt>
                <c:pt idx="22289">
                  <c:v>0.11995600000000006</c:v>
                </c:pt>
                <c:pt idx="22290">
                  <c:v>0.11687999999999998</c:v>
                </c:pt>
                <c:pt idx="22291">
                  <c:v>0.11995600000000006</c:v>
                </c:pt>
                <c:pt idx="22292">
                  <c:v>0.11687999999999998</c:v>
                </c:pt>
                <c:pt idx="22293">
                  <c:v>0.11380399999999991</c:v>
                </c:pt>
                <c:pt idx="22294">
                  <c:v>0.11380399999999991</c:v>
                </c:pt>
                <c:pt idx="22295">
                  <c:v>0.11072800000000005</c:v>
                </c:pt>
                <c:pt idx="22296">
                  <c:v>0.10765300000000011</c:v>
                </c:pt>
                <c:pt idx="22297">
                  <c:v>0.10765300000000011</c:v>
                </c:pt>
                <c:pt idx="22298">
                  <c:v>0.10457700000000003</c:v>
                </c:pt>
                <c:pt idx="22299">
                  <c:v>0.10457700000000003</c:v>
                </c:pt>
                <c:pt idx="22300">
                  <c:v>0.10457700000000003</c:v>
                </c:pt>
                <c:pt idx="22301">
                  <c:v>0.10150099999999995</c:v>
                </c:pt>
                <c:pt idx="22302">
                  <c:v>9.8425000000000096E-2</c:v>
                </c:pt>
                <c:pt idx="22303">
                  <c:v>9.5349000000000017E-2</c:v>
                </c:pt>
                <c:pt idx="22304">
                  <c:v>9.2274000000000078E-2</c:v>
                </c:pt>
                <c:pt idx="22305">
                  <c:v>9.2274000000000078E-2</c:v>
                </c:pt>
                <c:pt idx="22306">
                  <c:v>9.2274000000000078E-2</c:v>
                </c:pt>
                <c:pt idx="22307">
                  <c:v>8.9198E-2</c:v>
                </c:pt>
                <c:pt idx="22308">
                  <c:v>8.6121999999999921E-2</c:v>
                </c:pt>
                <c:pt idx="22309">
                  <c:v>8.3046000000000064E-2</c:v>
                </c:pt>
                <c:pt idx="22310">
                  <c:v>8.6121999999999921E-2</c:v>
                </c:pt>
                <c:pt idx="22311">
                  <c:v>8.3046000000000064E-2</c:v>
                </c:pt>
                <c:pt idx="22312">
                  <c:v>8.3046000000000064E-2</c:v>
                </c:pt>
                <c:pt idx="22313">
                  <c:v>7.9971000000000125E-2</c:v>
                </c:pt>
                <c:pt idx="22314">
                  <c:v>7.9971000000000125E-2</c:v>
                </c:pt>
                <c:pt idx="22315">
                  <c:v>7.9971000000000125E-2</c:v>
                </c:pt>
                <c:pt idx="22316">
                  <c:v>7.9971000000000125E-2</c:v>
                </c:pt>
                <c:pt idx="22317">
                  <c:v>7.6895000000000047E-2</c:v>
                </c:pt>
                <c:pt idx="22318">
                  <c:v>7.3818999999999968E-2</c:v>
                </c:pt>
                <c:pt idx="22319">
                  <c:v>7.3818999999999968E-2</c:v>
                </c:pt>
                <c:pt idx="22320">
                  <c:v>7.0743000000000111E-2</c:v>
                </c:pt>
                <c:pt idx="22321">
                  <c:v>6.7667000000000033E-2</c:v>
                </c:pt>
                <c:pt idx="22322">
                  <c:v>6.4592000000000094E-2</c:v>
                </c:pt>
                <c:pt idx="22323">
                  <c:v>6.1516000000000015E-2</c:v>
                </c:pt>
                <c:pt idx="22324">
                  <c:v>6.1516000000000015E-2</c:v>
                </c:pt>
                <c:pt idx="22325">
                  <c:v>6.1516000000000015E-2</c:v>
                </c:pt>
                <c:pt idx="22326">
                  <c:v>6.1516000000000015E-2</c:v>
                </c:pt>
                <c:pt idx="22327">
                  <c:v>5.8439999999999936E-2</c:v>
                </c:pt>
                <c:pt idx="22328">
                  <c:v>5.536400000000008E-2</c:v>
                </c:pt>
                <c:pt idx="22329">
                  <c:v>5.536400000000008E-2</c:v>
                </c:pt>
                <c:pt idx="22330">
                  <c:v>5.2288000000000001E-2</c:v>
                </c:pt>
                <c:pt idx="22331">
                  <c:v>5.2288000000000001E-2</c:v>
                </c:pt>
                <c:pt idx="22332">
                  <c:v>5.2288000000000001E-2</c:v>
                </c:pt>
                <c:pt idx="22333">
                  <c:v>5.2288000000000001E-2</c:v>
                </c:pt>
                <c:pt idx="22334">
                  <c:v>4.9213000000000062E-2</c:v>
                </c:pt>
                <c:pt idx="22335">
                  <c:v>4.9213000000000062E-2</c:v>
                </c:pt>
                <c:pt idx="22336">
                  <c:v>4.6136999999999984E-2</c:v>
                </c:pt>
                <c:pt idx="22337">
                  <c:v>4.6136999999999984E-2</c:v>
                </c:pt>
                <c:pt idx="22338">
                  <c:v>4.3060999999999905E-2</c:v>
                </c:pt>
                <c:pt idx="22339">
                  <c:v>4.3060999999999905E-2</c:v>
                </c:pt>
                <c:pt idx="22340">
                  <c:v>3.9985000000000048E-2</c:v>
                </c:pt>
                <c:pt idx="22341">
                  <c:v>3.690899999999997E-2</c:v>
                </c:pt>
                <c:pt idx="22342">
                  <c:v>3.3834000000000031E-2</c:v>
                </c:pt>
                <c:pt idx="22343">
                  <c:v>3.3834000000000031E-2</c:v>
                </c:pt>
                <c:pt idx="22344">
                  <c:v>3.0757900000000005E-2</c:v>
                </c:pt>
                <c:pt idx="22345">
                  <c:v>3.0757900000000005E-2</c:v>
                </c:pt>
                <c:pt idx="22346">
                  <c:v>2.7682100000000043E-2</c:v>
                </c:pt>
                <c:pt idx="22347">
                  <c:v>2.460629999999997E-2</c:v>
                </c:pt>
                <c:pt idx="22348">
                  <c:v>2.460629999999997E-2</c:v>
                </c:pt>
                <c:pt idx="22349">
                  <c:v>2.1530600000000066E-2</c:v>
                </c:pt>
                <c:pt idx="22350">
                  <c:v>2.1530600000000066E-2</c:v>
                </c:pt>
                <c:pt idx="22351">
                  <c:v>2.1530600000000066E-2</c:v>
                </c:pt>
                <c:pt idx="22352">
                  <c:v>2.460629999999997E-2</c:v>
                </c:pt>
                <c:pt idx="22353">
                  <c:v>2.1530600000000066E-2</c:v>
                </c:pt>
                <c:pt idx="22354">
                  <c:v>1.8454799999999993E-2</c:v>
                </c:pt>
                <c:pt idx="22355">
                  <c:v>1.8454799999999993E-2</c:v>
                </c:pt>
                <c:pt idx="22356">
                  <c:v>1.2303100000000011E-2</c:v>
                </c:pt>
                <c:pt idx="22357">
                  <c:v>9.2273999999999967E-3</c:v>
                </c:pt>
                <c:pt idx="22358">
                  <c:v>6.1516000000000348E-3</c:v>
                </c:pt>
                <c:pt idx="22359">
                  <c:v>3.0759000000000203E-3</c:v>
                </c:pt>
                <c:pt idx="22360">
                  <c:v>3.0759000000000203E-3</c:v>
                </c:pt>
                <c:pt idx="22361">
                  <c:v>0</c:v>
                </c:pt>
                <c:pt idx="22362">
                  <c:v>0</c:v>
                </c:pt>
                <c:pt idx="22363">
                  <c:v>-3.0757999999999619E-3</c:v>
                </c:pt>
                <c:pt idx="22364">
                  <c:v>-6.1514999999999764E-3</c:v>
                </c:pt>
                <c:pt idx="22365">
                  <c:v>-6.1514999999999764E-3</c:v>
                </c:pt>
                <c:pt idx="22366">
                  <c:v>-9.2272999999999383E-3</c:v>
                </c:pt>
                <c:pt idx="22367">
                  <c:v>-1.2303100000000011E-2</c:v>
                </c:pt>
                <c:pt idx="22368">
                  <c:v>-1.8454699999999935E-2</c:v>
                </c:pt>
                <c:pt idx="22369">
                  <c:v>-1.8454699999999935E-2</c:v>
                </c:pt>
                <c:pt idx="22370">
                  <c:v>-2.1530500000000008E-2</c:v>
                </c:pt>
                <c:pt idx="22371">
                  <c:v>-2.460629999999997E-2</c:v>
                </c:pt>
                <c:pt idx="22372">
                  <c:v>-2.7682099999999932E-2</c:v>
                </c:pt>
                <c:pt idx="22373">
                  <c:v>-3.0757799999999946E-2</c:v>
                </c:pt>
                <c:pt idx="22374">
                  <c:v>-3.0757799999999946E-2</c:v>
                </c:pt>
                <c:pt idx="22375">
                  <c:v>-3.3833699999999967E-2</c:v>
                </c:pt>
                <c:pt idx="22376">
                  <c:v>-3.6909399999999981E-2</c:v>
                </c:pt>
                <c:pt idx="22377">
                  <c:v>-3.6909399999999981E-2</c:v>
                </c:pt>
                <c:pt idx="22378">
                  <c:v>-3.6909399999999981E-2</c:v>
                </c:pt>
                <c:pt idx="22379">
                  <c:v>-3.9985199999999943E-2</c:v>
                </c:pt>
                <c:pt idx="22380">
                  <c:v>-4.6136799999999978E-2</c:v>
                </c:pt>
                <c:pt idx="22381">
                  <c:v>-4.921259999999994E-2</c:v>
                </c:pt>
                <c:pt idx="22382">
                  <c:v>-5.2288400000000013E-2</c:v>
                </c:pt>
                <c:pt idx="22383">
                  <c:v>-5.5364100000000027E-2</c:v>
                </c:pt>
                <c:pt idx="22384">
                  <c:v>-5.5364100000000027E-2</c:v>
                </c:pt>
                <c:pt idx="22385">
                  <c:v>-5.8439899999999989E-2</c:v>
                </c:pt>
                <c:pt idx="22386">
                  <c:v>-6.1515699999999951E-2</c:v>
                </c:pt>
                <c:pt idx="22387">
                  <c:v>-6.1515699999999951E-2</c:v>
                </c:pt>
                <c:pt idx="22388">
                  <c:v>-6.7667299999999986E-2</c:v>
                </c:pt>
                <c:pt idx="22389">
                  <c:v>-6.7667299999999986E-2</c:v>
                </c:pt>
                <c:pt idx="22390">
                  <c:v>-7.0743099999999948E-2</c:v>
                </c:pt>
                <c:pt idx="22391">
                  <c:v>-7.3818799999999962E-2</c:v>
                </c:pt>
                <c:pt idx="22392">
                  <c:v>-7.3818799999999962E-2</c:v>
                </c:pt>
                <c:pt idx="22393">
                  <c:v>-7.6894699999999983E-2</c:v>
                </c:pt>
                <c:pt idx="22394">
                  <c:v>-7.6894699999999983E-2</c:v>
                </c:pt>
                <c:pt idx="22395">
                  <c:v>-7.9970399999999997E-2</c:v>
                </c:pt>
                <c:pt idx="22396">
                  <c:v>-7.9970399999999997E-2</c:v>
                </c:pt>
                <c:pt idx="22397">
                  <c:v>-7.9970399999999997E-2</c:v>
                </c:pt>
                <c:pt idx="22398">
                  <c:v>-8.3046199999999959E-2</c:v>
                </c:pt>
                <c:pt idx="22399">
                  <c:v>-8.3046199999999959E-2</c:v>
                </c:pt>
                <c:pt idx="22400">
                  <c:v>-8.6122000000000032E-2</c:v>
                </c:pt>
                <c:pt idx="22401">
                  <c:v>-8.6122000000000032E-2</c:v>
                </c:pt>
                <c:pt idx="22402">
                  <c:v>-8.6122000000000032E-2</c:v>
                </c:pt>
                <c:pt idx="22403">
                  <c:v>-8.6122000000000032E-2</c:v>
                </c:pt>
                <c:pt idx="22404">
                  <c:v>-8.6122000000000032E-2</c:v>
                </c:pt>
                <c:pt idx="22405">
                  <c:v>-8.6122000000000032E-2</c:v>
                </c:pt>
                <c:pt idx="22406">
                  <c:v>-8.6122000000000032E-2</c:v>
                </c:pt>
                <c:pt idx="22407">
                  <c:v>-8.9197799999999994E-2</c:v>
                </c:pt>
                <c:pt idx="22408">
                  <c:v>-8.9197799999999994E-2</c:v>
                </c:pt>
                <c:pt idx="22409">
                  <c:v>-9.534929999999997E-2</c:v>
                </c:pt>
                <c:pt idx="22410">
                  <c:v>-0.10150099999999995</c:v>
                </c:pt>
                <c:pt idx="22411">
                  <c:v>-0.10150099999999995</c:v>
                </c:pt>
                <c:pt idx="22412">
                  <c:v>-0.10150099999999995</c:v>
                </c:pt>
                <c:pt idx="22413">
                  <c:v>-0.10150099999999995</c:v>
                </c:pt>
                <c:pt idx="22414">
                  <c:v>-0.10150099999999995</c:v>
                </c:pt>
                <c:pt idx="22415">
                  <c:v>-0.10150099999999995</c:v>
                </c:pt>
                <c:pt idx="22416">
                  <c:v>-0.10150099999999995</c:v>
                </c:pt>
                <c:pt idx="22417">
                  <c:v>-0.10457669999999997</c:v>
                </c:pt>
                <c:pt idx="22418">
                  <c:v>-0.10765249999999993</c:v>
                </c:pt>
                <c:pt idx="22419">
                  <c:v>-0.10765249999999993</c:v>
                </c:pt>
                <c:pt idx="22420">
                  <c:v>-0.10765249999999993</c:v>
                </c:pt>
                <c:pt idx="22421">
                  <c:v>-0.11072839999999995</c:v>
                </c:pt>
                <c:pt idx="22422">
                  <c:v>-0.11072839999999995</c:v>
                </c:pt>
                <c:pt idx="22423">
                  <c:v>-0.11072839999999995</c:v>
                </c:pt>
                <c:pt idx="22424">
                  <c:v>-0.11072839999999995</c:v>
                </c:pt>
                <c:pt idx="22425">
                  <c:v>-0.11072839999999995</c:v>
                </c:pt>
                <c:pt idx="22426">
                  <c:v>-0.11072839999999995</c:v>
                </c:pt>
                <c:pt idx="22427">
                  <c:v>-0.11380409999999996</c:v>
                </c:pt>
                <c:pt idx="22428">
                  <c:v>-0.11380409999999996</c:v>
                </c:pt>
                <c:pt idx="22429">
                  <c:v>-0.11380409999999996</c:v>
                </c:pt>
                <c:pt idx="22430">
                  <c:v>-0.11687990000000004</c:v>
                </c:pt>
                <c:pt idx="22431">
                  <c:v>-0.1199557</c:v>
                </c:pt>
                <c:pt idx="22432">
                  <c:v>-0.12303149999999996</c:v>
                </c:pt>
                <c:pt idx="22433">
                  <c:v>-0.12610730000000003</c:v>
                </c:pt>
                <c:pt idx="22434">
                  <c:v>-0.12918299999999994</c:v>
                </c:pt>
                <c:pt idx="22435">
                  <c:v>-0.13225880000000001</c:v>
                </c:pt>
                <c:pt idx="22436">
                  <c:v>-0.13225880000000001</c:v>
                </c:pt>
                <c:pt idx="22437">
                  <c:v>-0.13225880000000001</c:v>
                </c:pt>
                <c:pt idx="22438">
                  <c:v>-0.13225880000000001</c:v>
                </c:pt>
                <c:pt idx="22439">
                  <c:v>-0.13225880000000001</c:v>
                </c:pt>
                <c:pt idx="22440">
                  <c:v>-0.13841039999999993</c:v>
                </c:pt>
                <c:pt idx="22441">
                  <c:v>-0.14148620000000001</c:v>
                </c:pt>
                <c:pt idx="22442">
                  <c:v>-0.14148620000000001</c:v>
                </c:pt>
                <c:pt idx="22443">
                  <c:v>-0.14456190000000002</c:v>
                </c:pt>
                <c:pt idx="22444">
                  <c:v>-0.14763779999999993</c:v>
                </c:pt>
                <c:pt idx="22445">
                  <c:v>-0.14763779999999993</c:v>
                </c:pt>
                <c:pt idx="22446">
                  <c:v>-0.14763779999999993</c:v>
                </c:pt>
                <c:pt idx="22447">
                  <c:v>-0.15071349999999994</c:v>
                </c:pt>
                <c:pt idx="22448">
                  <c:v>-0.15378930000000002</c:v>
                </c:pt>
                <c:pt idx="22449">
                  <c:v>-0.15686520000000004</c:v>
                </c:pt>
                <c:pt idx="22450">
                  <c:v>-0.15686520000000004</c:v>
                </c:pt>
                <c:pt idx="22451">
                  <c:v>-0.15686520000000004</c:v>
                </c:pt>
                <c:pt idx="22452">
                  <c:v>-0.15686520000000004</c:v>
                </c:pt>
                <c:pt idx="22453">
                  <c:v>-0.16301670000000001</c:v>
                </c:pt>
                <c:pt idx="22454">
                  <c:v>-0.16301670000000001</c:v>
                </c:pt>
                <c:pt idx="22455">
                  <c:v>-0.16609249999999998</c:v>
                </c:pt>
                <c:pt idx="22456">
                  <c:v>-0.16916829999999994</c:v>
                </c:pt>
                <c:pt idx="22457">
                  <c:v>-0.17224399999999995</c:v>
                </c:pt>
                <c:pt idx="22458">
                  <c:v>-0.17224399999999995</c:v>
                </c:pt>
                <c:pt idx="22459">
                  <c:v>-0.16916829999999994</c:v>
                </c:pt>
                <c:pt idx="22460">
                  <c:v>-0.17224399999999995</c:v>
                </c:pt>
                <c:pt idx="22461">
                  <c:v>-0.17839559999999999</c:v>
                </c:pt>
                <c:pt idx="22462">
                  <c:v>-0.18762299999999998</c:v>
                </c:pt>
                <c:pt idx="22463">
                  <c:v>-0.18762299999999998</c:v>
                </c:pt>
                <c:pt idx="22464">
                  <c:v>-0.18762299999999998</c:v>
                </c:pt>
                <c:pt idx="22465">
                  <c:v>-0.18762299999999998</c:v>
                </c:pt>
                <c:pt idx="22466">
                  <c:v>-0.19685030000000003</c:v>
                </c:pt>
                <c:pt idx="22467">
                  <c:v>-0.20607770000000003</c:v>
                </c:pt>
                <c:pt idx="22468">
                  <c:v>-0.20915349999999999</c:v>
                </c:pt>
                <c:pt idx="22469">
                  <c:v>-0.20915349999999999</c:v>
                </c:pt>
                <c:pt idx="22470">
                  <c:v>-0.20915349999999999</c:v>
                </c:pt>
                <c:pt idx="22471">
                  <c:v>-0.20915349999999999</c:v>
                </c:pt>
                <c:pt idx="22472">
                  <c:v>-0.21530510000000003</c:v>
                </c:pt>
                <c:pt idx="22473">
                  <c:v>-0.21838089999999999</c:v>
                </c:pt>
                <c:pt idx="22474">
                  <c:v>-0.22145669999999995</c:v>
                </c:pt>
                <c:pt idx="22475">
                  <c:v>-0.22145669999999995</c:v>
                </c:pt>
                <c:pt idx="22476">
                  <c:v>-0.21838089999999999</c:v>
                </c:pt>
                <c:pt idx="22477">
                  <c:v>-0.21530510000000003</c:v>
                </c:pt>
                <c:pt idx="22478">
                  <c:v>-0.22145669999999995</c:v>
                </c:pt>
                <c:pt idx="22479">
                  <c:v>-0.23375990000000002</c:v>
                </c:pt>
                <c:pt idx="22480">
                  <c:v>-0.2399114</c:v>
                </c:pt>
                <c:pt idx="22481">
                  <c:v>-0.2399114</c:v>
                </c:pt>
                <c:pt idx="22482">
                  <c:v>-0.24606300000000003</c:v>
                </c:pt>
                <c:pt idx="22483">
                  <c:v>-0.25836609999999993</c:v>
                </c:pt>
                <c:pt idx="22484">
                  <c:v>-0.26451769999999997</c:v>
                </c:pt>
                <c:pt idx="22485">
                  <c:v>-0.26759350000000004</c:v>
                </c:pt>
                <c:pt idx="22486">
                  <c:v>-0.26451769999999997</c:v>
                </c:pt>
                <c:pt idx="22487">
                  <c:v>-0.2614419</c:v>
                </c:pt>
                <c:pt idx="22488">
                  <c:v>-0.25529029999999997</c:v>
                </c:pt>
                <c:pt idx="22489">
                  <c:v>-0.24913869999999994</c:v>
                </c:pt>
                <c:pt idx="22490">
                  <c:v>-0.24606300000000003</c:v>
                </c:pt>
                <c:pt idx="22491">
                  <c:v>-0.24298710000000001</c:v>
                </c:pt>
                <c:pt idx="22492">
                  <c:v>-0.2399114</c:v>
                </c:pt>
                <c:pt idx="22493">
                  <c:v>-0.24298710000000001</c:v>
                </c:pt>
                <c:pt idx="22494">
                  <c:v>-0.25221450000000001</c:v>
                </c:pt>
                <c:pt idx="22495">
                  <c:v>-0.26451769999999997</c:v>
                </c:pt>
                <c:pt idx="22496">
                  <c:v>-0.27374500000000002</c:v>
                </c:pt>
                <c:pt idx="22497">
                  <c:v>-0.2798967</c:v>
                </c:pt>
                <c:pt idx="22498">
                  <c:v>-0.28604819999999997</c:v>
                </c:pt>
                <c:pt idx="22499">
                  <c:v>-0.29219980000000001</c:v>
                </c:pt>
                <c:pt idx="22500">
                  <c:v>-0.29835139999999993</c:v>
                </c:pt>
                <c:pt idx="22501">
                  <c:v>-0.29527550000000002</c:v>
                </c:pt>
                <c:pt idx="22502">
                  <c:v>-0.28912399999999994</c:v>
                </c:pt>
                <c:pt idx="22503">
                  <c:v>-0.28297240000000001</c:v>
                </c:pt>
                <c:pt idx="22504">
                  <c:v>-0.28297240000000001</c:v>
                </c:pt>
                <c:pt idx="22505">
                  <c:v>-0.28297240000000001</c:v>
                </c:pt>
                <c:pt idx="22506">
                  <c:v>-0.28297240000000001</c:v>
                </c:pt>
                <c:pt idx="22507">
                  <c:v>-0.28604819999999997</c:v>
                </c:pt>
                <c:pt idx="22508">
                  <c:v>-0.29219980000000001</c:v>
                </c:pt>
                <c:pt idx="22509">
                  <c:v>-0.29527550000000002</c:v>
                </c:pt>
                <c:pt idx="22510">
                  <c:v>-0.29527550000000002</c:v>
                </c:pt>
                <c:pt idx="22511">
                  <c:v>-0.29835139999999993</c:v>
                </c:pt>
                <c:pt idx="22512">
                  <c:v>-0.30142709999999995</c:v>
                </c:pt>
                <c:pt idx="22513">
                  <c:v>-0.30450290000000002</c:v>
                </c:pt>
                <c:pt idx="22514">
                  <c:v>-0.30450290000000002</c:v>
                </c:pt>
                <c:pt idx="22515">
                  <c:v>-0.30450290000000002</c:v>
                </c:pt>
                <c:pt idx="22516">
                  <c:v>-0.30757869999999998</c:v>
                </c:pt>
                <c:pt idx="22517">
                  <c:v>-0.30757869999999998</c:v>
                </c:pt>
                <c:pt idx="22518">
                  <c:v>-0.31065449999999994</c:v>
                </c:pt>
                <c:pt idx="22519">
                  <c:v>-0.31373030000000002</c:v>
                </c:pt>
                <c:pt idx="22520">
                  <c:v>-0.31988179999999999</c:v>
                </c:pt>
                <c:pt idx="22521">
                  <c:v>-0.32295770000000001</c:v>
                </c:pt>
                <c:pt idx="22522">
                  <c:v>-0.32603340000000003</c:v>
                </c:pt>
                <c:pt idx="22523">
                  <c:v>-0.32910919999999999</c:v>
                </c:pt>
                <c:pt idx="22524">
                  <c:v>-0.33526080000000003</c:v>
                </c:pt>
                <c:pt idx="22525">
                  <c:v>-0.33833659999999999</c:v>
                </c:pt>
                <c:pt idx="22526">
                  <c:v>-0.33833659999999999</c:v>
                </c:pt>
                <c:pt idx="22527">
                  <c:v>-0.3414123</c:v>
                </c:pt>
                <c:pt idx="22528">
                  <c:v>-0.3414123</c:v>
                </c:pt>
                <c:pt idx="22529">
                  <c:v>-0.3414123</c:v>
                </c:pt>
                <c:pt idx="22530">
                  <c:v>-0.3414123</c:v>
                </c:pt>
                <c:pt idx="22531">
                  <c:v>-0.34448820000000002</c:v>
                </c:pt>
                <c:pt idx="22532">
                  <c:v>-0.34756399999999998</c:v>
                </c:pt>
                <c:pt idx="22533">
                  <c:v>-0.3506397</c:v>
                </c:pt>
                <c:pt idx="22534">
                  <c:v>-0.35371549999999996</c:v>
                </c:pt>
                <c:pt idx="22535">
                  <c:v>-0.35679139999999998</c:v>
                </c:pt>
                <c:pt idx="22536">
                  <c:v>-0.3598671</c:v>
                </c:pt>
                <c:pt idx="22537">
                  <c:v>-0.3598671</c:v>
                </c:pt>
                <c:pt idx="22538">
                  <c:v>-0.36294289999999996</c:v>
                </c:pt>
                <c:pt idx="22539">
                  <c:v>-0.36601870000000003</c:v>
                </c:pt>
                <c:pt idx="22540">
                  <c:v>-0.36601870000000003</c:v>
                </c:pt>
                <c:pt idx="22541">
                  <c:v>-0.36601870000000003</c:v>
                </c:pt>
                <c:pt idx="22542">
                  <c:v>-0.36909449999999999</c:v>
                </c:pt>
                <c:pt idx="22543">
                  <c:v>-0.37524599999999997</c:v>
                </c:pt>
                <c:pt idx="22544">
                  <c:v>-0.37524599999999997</c:v>
                </c:pt>
                <c:pt idx="22545">
                  <c:v>-0.37524599999999997</c:v>
                </c:pt>
                <c:pt idx="22546">
                  <c:v>-0.37832179999999993</c:v>
                </c:pt>
                <c:pt idx="22547">
                  <c:v>-0.38447339999999997</c:v>
                </c:pt>
                <c:pt idx="22548">
                  <c:v>-0.38447339999999997</c:v>
                </c:pt>
                <c:pt idx="22549">
                  <c:v>-0.38754920000000004</c:v>
                </c:pt>
                <c:pt idx="22550">
                  <c:v>-0.39062489999999994</c:v>
                </c:pt>
                <c:pt idx="22551">
                  <c:v>-0.39370079999999996</c:v>
                </c:pt>
                <c:pt idx="22552">
                  <c:v>-0.39370079999999996</c:v>
                </c:pt>
                <c:pt idx="22553">
                  <c:v>-0.39370079999999996</c:v>
                </c:pt>
                <c:pt idx="22554">
                  <c:v>-0.39370079999999996</c:v>
                </c:pt>
                <c:pt idx="22555">
                  <c:v>-0.39370079999999996</c:v>
                </c:pt>
                <c:pt idx="22556">
                  <c:v>-0.39370079999999996</c:v>
                </c:pt>
                <c:pt idx="22557">
                  <c:v>-0.39677649999999998</c:v>
                </c:pt>
                <c:pt idx="22558">
                  <c:v>-0.39985229999999994</c:v>
                </c:pt>
                <c:pt idx="22559">
                  <c:v>-0.39985229999999994</c:v>
                </c:pt>
                <c:pt idx="22560">
                  <c:v>-0.39677649999999998</c:v>
                </c:pt>
                <c:pt idx="22561">
                  <c:v>-0.39677649999999998</c:v>
                </c:pt>
                <c:pt idx="22562">
                  <c:v>-0.40292810000000001</c:v>
                </c:pt>
                <c:pt idx="22563">
                  <c:v>-0.40600389999999997</c:v>
                </c:pt>
                <c:pt idx="22564">
                  <c:v>-0.40907969999999994</c:v>
                </c:pt>
                <c:pt idx="22565">
                  <c:v>-0.41215550000000001</c:v>
                </c:pt>
                <c:pt idx="22566">
                  <c:v>-0.41830699999999998</c:v>
                </c:pt>
                <c:pt idx="22567">
                  <c:v>-0.4213829</c:v>
                </c:pt>
                <c:pt idx="22568">
                  <c:v>-0.42445860000000002</c:v>
                </c:pt>
                <c:pt idx="22569">
                  <c:v>-0.42445860000000002</c:v>
                </c:pt>
                <c:pt idx="22570">
                  <c:v>-0.42445860000000002</c:v>
                </c:pt>
                <c:pt idx="22571">
                  <c:v>-0.42445860000000002</c:v>
                </c:pt>
                <c:pt idx="22572">
                  <c:v>-0.4213829</c:v>
                </c:pt>
                <c:pt idx="22573">
                  <c:v>-0.4213829</c:v>
                </c:pt>
                <c:pt idx="22574">
                  <c:v>-0.42445860000000002</c:v>
                </c:pt>
                <c:pt idx="22575">
                  <c:v>-0.42753439999999998</c:v>
                </c:pt>
                <c:pt idx="22576">
                  <c:v>-0.43061019999999994</c:v>
                </c:pt>
                <c:pt idx="22577">
                  <c:v>-0.43368600000000002</c:v>
                </c:pt>
                <c:pt idx="22578">
                  <c:v>-0.43676179999999998</c:v>
                </c:pt>
                <c:pt idx="22579">
                  <c:v>-0.43983759999999994</c:v>
                </c:pt>
                <c:pt idx="22580">
                  <c:v>-0.44291329999999995</c:v>
                </c:pt>
                <c:pt idx="22581">
                  <c:v>-0.44598919999999997</c:v>
                </c:pt>
                <c:pt idx="22582">
                  <c:v>-0.44598919999999997</c:v>
                </c:pt>
                <c:pt idx="22583">
                  <c:v>-0.44598919999999997</c:v>
                </c:pt>
                <c:pt idx="22584">
                  <c:v>-0.44906489999999999</c:v>
                </c:pt>
                <c:pt idx="22585">
                  <c:v>-0.45214069999999995</c:v>
                </c:pt>
                <c:pt idx="22586">
                  <c:v>-0.45214069999999995</c:v>
                </c:pt>
                <c:pt idx="22587">
                  <c:v>-0.45214069999999995</c:v>
                </c:pt>
                <c:pt idx="22588">
                  <c:v>-0.45521650000000002</c:v>
                </c:pt>
                <c:pt idx="22589">
                  <c:v>-0.45829229999999999</c:v>
                </c:pt>
                <c:pt idx="22590">
                  <c:v>-0.45829229999999999</c:v>
                </c:pt>
                <c:pt idx="22591">
                  <c:v>-0.46136809999999995</c:v>
                </c:pt>
                <c:pt idx="22592">
                  <c:v>-0.46444390000000002</c:v>
                </c:pt>
                <c:pt idx="22593">
                  <c:v>-0.46751969999999998</c:v>
                </c:pt>
                <c:pt idx="22594">
                  <c:v>-0.4705955</c:v>
                </c:pt>
                <c:pt idx="22595">
                  <c:v>-0.47367119999999996</c:v>
                </c:pt>
                <c:pt idx="22596">
                  <c:v>-0.47674699999999998</c:v>
                </c:pt>
                <c:pt idx="22597">
                  <c:v>-0.47982279999999999</c:v>
                </c:pt>
                <c:pt idx="22598">
                  <c:v>-0.47982279999999999</c:v>
                </c:pt>
                <c:pt idx="22599">
                  <c:v>-0.48289860000000001</c:v>
                </c:pt>
                <c:pt idx="22600">
                  <c:v>-0.48597439999999997</c:v>
                </c:pt>
                <c:pt idx="22601">
                  <c:v>-0.48905019999999999</c:v>
                </c:pt>
                <c:pt idx="22602">
                  <c:v>-0.48905019999999999</c:v>
                </c:pt>
                <c:pt idx="22603">
                  <c:v>-0.49212590000000001</c:v>
                </c:pt>
                <c:pt idx="22604">
                  <c:v>-0.49520169999999997</c:v>
                </c:pt>
                <c:pt idx="22605">
                  <c:v>-0.49827759999999999</c:v>
                </c:pt>
                <c:pt idx="22606">
                  <c:v>-0.5013533</c:v>
                </c:pt>
                <c:pt idx="22607">
                  <c:v>-0.50442909999999996</c:v>
                </c:pt>
                <c:pt idx="22608">
                  <c:v>-0.5105807</c:v>
                </c:pt>
                <c:pt idx="22609">
                  <c:v>-0.5105807</c:v>
                </c:pt>
                <c:pt idx="22610">
                  <c:v>-0.51365649999999996</c:v>
                </c:pt>
                <c:pt idx="22611">
                  <c:v>-0.51673229999999992</c:v>
                </c:pt>
                <c:pt idx="22612">
                  <c:v>-0.51673229999999992</c:v>
                </c:pt>
                <c:pt idx="22613">
                  <c:v>-0.51673229999999992</c:v>
                </c:pt>
                <c:pt idx="22614">
                  <c:v>-0.5198081</c:v>
                </c:pt>
                <c:pt idx="22615">
                  <c:v>-0.52288380000000001</c:v>
                </c:pt>
                <c:pt idx="22616">
                  <c:v>-0.52595959999999997</c:v>
                </c:pt>
                <c:pt idx="22617">
                  <c:v>-0.52903539999999993</c:v>
                </c:pt>
                <c:pt idx="22618">
                  <c:v>-0.53211120000000001</c:v>
                </c:pt>
                <c:pt idx="22619">
                  <c:v>-0.53518699999999997</c:v>
                </c:pt>
                <c:pt idx="22620">
                  <c:v>-0.53518699999999997</c:v>
                </c:pt>
                <c:pt idx="22621">
                  <c:v>-0.53518699999999997</c:v>
                </c:pt>
                <c:pt idx="22622">
                  <c:v>-0.53826280000000004</c:v>
                </c:pt>
                <c:pt idx="22623">
                  <c:v>-0.54133849999999994</c:v>
                </c:pt>
                <c:pt idx="22624">
                  <c:v>-0.53826280000000004</c:v>
                </c:pt>
                <c:pt idx="22625">
                  <c:v>-0.54133849999999994</c:v>
                </c:pt>
                <c:pt idx="22626">
                  <c:v>-0.54133849999999994</c:v>
                </c:pt>
                <c:pt idx="22627">
                  <c:v>-0.54441429999999991</c:v>
                </c:pt>
                <c:pt idx="22628">
                  <c:v>-0.54749009999999998</c:v>
                </c:pt>
                <c:pt idx="22629">
                  <c:v>-0.55056590000000005</c:v>
                </c:pt>
                <c:pt idx="22630">
                  <c:v>-0.55671749999999998</c:v>
                </c:pt>
                <c:pt idx="22631">
                  <c:v>-0.55979329999999994</c:v>
                </c:pt>
                <c:pt idx="22632">
                  <c:v>-0.55979329999999994</c:v>
                </c:pt>
                <c:pt idx="22633">
                  <c:v>-0.56286910000000001</c:v>
                </c:pt>
                <c:pt idx="22634">
                  <c:v>-0.56594489999999997</c:v>
                </c:pt>
                <c:pt idx="22635">
                  <c:v>-0.56902070000000005</c:v>
                </c:pt>
                <c:pt idx="22636">
                  <c:v>-0.56902070000000005</c:v>
                </c:pt>
                <c:pt idx="22637">
                  <c:v>-0.57209639999999995</c:v>
                </c:pt>
                <c:pt idx="22638">
                  <c:v>-0.57517219999999991</c:v>
                </c:pt>
                <c:pt idx="22639">
                  <c:v>-0.57517219999999991</c:v>
                </c:pt>
                <c:pt idx="22640">
                  <c:v>-0.57824799999999998</c:v>
                </c:pt>
                <c:pt idx="22641">
                  <c:v>-0.57824799999999998</c:v>
                </c:pt>
                <c:pt idx="22642">
                  <c:v>-0.58132380000000006</c:v>
                </c:pt>
                <c:pt idx="22643">
                  <c:v>-0.58439960000000002</c:v>
                </c:pt>
                <c:pt idx="22644">
                  <c:v>-0.58439960000000002</c:v>
                </c:pt>
                <c:pt idx="22645">
                  <c:v>-0.58747539999999998</c:v>
                </c:pt>
                <c:pt idx="22646">
                  <c:v>-0.5905511</c:v>
                </c:pt>
                <c:pt idx="22647">
                  <c:v>-0.5936269999999999</c:v>
                </c:pt>
                <c:pt idx="22648">
                  <c:v>-0.59670270000000003</c:v>
                </c:pt>
                <c:pt idx="22649">
                  <c:v>-0.59670270000000003</c:v>
                </c:pt>
                <c:pt idx="22650">
                  <c:v>-0.59977849999999999</c:v>
                </c:pt>
                <c:pt idx="22651">
                  <c:v>-0.60285429999999995</c:v>
                </c:pt>
                <c:pt idx="22652">
                  <c:v>-0.60285429999999995</c:v>
                </c:pt>
                <c:pt idx="22653">
                  <c:v>-0.60593009999999992</c:v>
                </c:pt>
                <c:pt idx="22654">
                  <c:v>-0.60900589999999999</c:v>
                </c:pt>
                <c:pt idx="22655">
                  <c:v>-0.61208170000000006</c:v>
                </c:pt>
                <c:pt idx="22656">
                  <c:v>-0.61515739999999997</c:v>
                </c:pt>
                <c:pt idx="22657">
                  <c:v>-0.61823319999999993</c:v>
                </c:pt>
                <c:pt idx="22658">
                  <c:v>-0.621309</c:v>
                </c:pt>
                <c:pt idx="22659">
                  <c:v>-0.62438479999999996</c:v>
                </c:pt>
                <c:pt idx="22660">
                  <c:v>-0.62438479999999996</c:v>
                </c:pt>
                <c:pt idx="22661">
                  <c:v>-0.62746060000000003</c:v>
                </c:pt>
                <c:pt idx="22662">
                  <c:v>-0.6305364</c:v>
                </c:pt>
                <c:pt idx="22663">
                  <c:v>-0.63361219999999996</c:v>
                </c:pt>
                <c:pt idx="22664">
                  <c:v>-0.63668799999999992</c:v>
                </c:pt>
                <c:pt idx="22665">
                  <c:v>-0.63668799999999992</c:v>
                </c:pt>
                <c:pt idx="22666">
                  <c:v>-0.63361219999999996</c:v>
                </c:pt>
                <c:pt idx="22667">
                  <c:v>-0.63668799999999992</c:v>
                </c:pt>
                <c:pt idx="22668">
                  <c:v>-0.63976370000000005</c:v>
                </c:pt>
                <c:pt idx="22669">
                  <c:v>-0.64283960000000007</c:v>
                </c:pt>
                <c:pt idx="22670">
                  <c:v>-0.64591529999999997</c:v>
                </c:pt>
                <c:pt idx="22671">
                  <c:v>-0.64899109999999993</c:v>
                </c:pt>
                <c:pt idx="22672">
                  <c:v>-0.6520669</c:v>
                </c:pt>
                <c:pt idx="22673">
                  <c:v>-0.65514269999999997</c:v>
                </c:pt>
                <c:pt idx="22674">
                  <c:v>-0.65821850000000004</c:v>
                </c:pt>
                <c:pt idx="22675">
                  <c:v>-0.6612943</c:v>
                </c:pt>
                <c:pt idx="22676">
                  <c:v>-0.66436999999999991</c:v>
                </c:pt>
                <c:pt idx="22677">
                  <c:v>-0.66744579999999998</c:v>
                </c:pt>
                <c:pt idx="22678">
                  <c:v>-0.67052160000000005</c:v>
                </c:pt>
                <c:pt idx="22679">
                  <c:v>-0.67359740000000001</c:v>
                </c:pt>
                <c:pt idx="22680">
                  <c:v>-0.67667319999999997</c:v>
                </c:pt>
                <c:pt idx="22681">
                  <c:v>-0.67974899999999994</c:v>
                </c:pt>
                <c:pt idx="22682">
                  <c:v>-0.68282480000000001</c:v>
                </c:pt>
                <c:pt idx="22683">
                  <c:v>-0.68590059999999997</c:v>
                </c:pt>
                <c:pt idx="22684">
                  <c:v>-0.68897640000000004</c:v>
                </c:pt>
                <c:pt idx="22685">
                  <c:v>-0.69205220000000001</c:v>
                </c:pt>
                <c:pt idx="22686">
                  <c:v>-0.69205220000000001</c:v>
                </c:pt>
                <c:pt idx="22687">
                  <c:v>-0.69512789999999991</c:v>
                </c:pt>
                <c:pt idx="22688">
                  <c:v>-0.69820369999999998</c:v>
                </c:pt>
                <c:pt idx="22689">
                  <c:v>-0.70127950000000006</c:v>
                </c:pt>
                <c:pt idx="22690">
                  <c:v>-0.70127950000000006</c:v>
                </c:pt>
                <c:pt idx="22691">
                  <c:v>-0.70435530000000002</c:v>
                </c:pt>
                <c:pt idx="22692">
                  <c:v>-0.70743109999999998</c:v>
                </c:pt>
                <c:pt idx="22693">
                  <c:v>-0.71050689999999994</c:v>
                </c:pt>
                <c:pt idx="22694">
                  <c:v>-0.71358260000000007</c:v>
                </c:pt>
                <c:pt idx="22695">
                  <c:v>-0.71665840000000003</c:v>
                </c:pt>
                <c:pt idx="22696">
                  <c:v>-0.71665840000000003</c:v>
                </c:pt>
                <c:pt idx="22697">
                  <c:v>-0.71358260000000007</c:v>
                </c:pt>
                <c:pt idx="22698">
                  <c:v>-0.71665840000000003</c:v>
                </c:pt>
                <c:pt idx="22699">
                  <c:v>-0.71665840000000003</c:v>
                </c:pt>
                <c:pt idx="22700">
                  <c:v>-0.71665840000000003</c:v>
                </c:pt>
                <c:pt idx="22701">
                  <c:v>-0.71973419999999999</c:v>
                </c:pt>
                <c:pt idx="22702">
                  <c:v>-0.72280999999999995</c:v>
                </c:pt>
                <c:pt idx="22703">
                  <c:v>-0.72588580000000003</c:v>
                </c:pt>
                <c:pt idx="22704">
                  <c:v>-0.72896159999999999</c:v>
                </c:pt>
                <c:pt idx="22705">
                  <c:v>-0.72896159999999999</c:v>
                </c:pt>
                <c:pt idx="22706">
                  <c:v>-0.73203739999999995</c:v>
                </c:pt>
                <c:pt idx="22707">
                  <c:v>-0.73511320000000002</c:v>
                </c:pt>
                <c:pt idx="22708">
                  <c:v>-0.73511320000000002</c:v>
                </c:pt>
                <c:pt idx="22709">
                  <c:v>-0.73511320000000002</c:v>
                </c:pt>
                <c:pt idx="22710">
                  <c:v>-0.73818889999999993</c:v>
                </c:pt>
                <c:pt idx="22711">
                  <c:v>-0.7412647</c:v>
                </c:pt>
                <c:pt idx="22712">
                  <c:v>-0.73818889999999993</c:v>
                </c:pt>
                <c:pt idx="22713">
                  <c:v>-0.73818889999999993</c:v>
                </c:pt>
                <c:pt idx="22714">
                  <c:v>-0.7412647</c:v>
                </c:pt>
                <c:pt idx="22715">
                  <c:v>-0.74741630000000003</c:v>
                </c:pt>
                <c:pt idx="22716">
                  <c:v>-0.7504921</c:v>
                </c:pt>
                <c:pt idx="22717">
                  <c:v>-0.7504921</c:v>
                </c:pt>
                <c:pt idx="22718">
                  <c:v>-0.74741630000000003</c:v>
                </c:pt>
                <c:pt idx="22719">
                  <c:v>-0.7504921</c:v>
                </c:pt>
                <c:pt idx="22720">
                  <c:v>-0.7504921</c:v>
                </c:pt>
                <c:pt idx="22721">
                  <c:v>-0.7504921</c:v>
                </c:pt>
                <c:pt idx="22722">
                  <c:v>-0.74741630000000003</c:v>
                </c:pt>
                <c:pt idx="22723">
                  <c:v>-0.74434049999999996</c:v>
                </c:pt>
                <c:pt idx="22724">
                  <c:v>-0.74434049999999996</c:v>
                </c:pt>
                <c:pt idx="22725">
                  <c:v>-0.74741630000000003</c:v>
                </c:pt>
                <c:pt idx="22726">
                  <c:v>-0.75356789999999996</c:v>
                </c:pt>
                <c:pt idx="22727">
                  <c:v>-0.75971949999999999</c:v>
                </c:pt>
                <c:pt idx="22728">
                  <c:v>-0.75664369999999992</c:v>
                </c:pt>
                <c:pt idx="22729">
                  <c:v>-0.75664369999999992</c:v>
                </c:pt>
                <c:pt idx="22730">
                  <c:v>-0.75971949999999999</c:v>
                </c:pt>
                <c:pt idx="22731">
                  <c:v>-0.76279520000000001</c:v>
                </c:pt>
                <c:pt idx="22732">
                  <c:v>-0.7720226</c:v>
                </c:pt>
                <c:pt idx="22733">
                  <c:v>-0.77817420000000004</c:v>
                </c:pt>
                <c:pt idx="22734">
                  <c:v>-0.7720226</c:v>
                </c:pt>
                <c:pt idx="22735">
                  <c:v>-0.75971949999999999</c:v>
                </c:pt>
                <c:pt idx="22736">
                  <c:v>-0.75664369999999992</c:v>
                </c:pt>
                <c:pt idx="22737">
                  <c:v>-0.75971949999999999</c:v>
                </c:pt>
                <c:pt idx="22738">
                  <c:v>-0.75664369999999992</c:v>
                </c:pt>
                <c:pt idx="22739">
                  <c:v>-0.74434049999999996</c:v>
                </c:pt>
                <c:pt idx="22740">
                  <c:v>-0.7412647</c:v>
                </c:pt>
                <c:pt idx="22741">
                  <c:v>-0.74741630000000003</c:v>
                </c:pt>
                <c:pt idx="22742">
                  <c:v>-0.75356789999999996</c:v>
                </c:pt>
                <c:pt idx="22743">
                  <c:v>-0.75971949999999999</c:v>
                </c:pt>
                <c:pt idx="22744">
                  <c:v>-0.76894679999999993</c:v>
                </c:pt>
                <c:pt idx="22745">
                  <c:v>-0.77817420000000004</c:v>
                </c:pt>
                <c:pt idx="22746">
                  <c:v>-0.78432579999999996</c:v>
                </c:pt>
                <c:pt idx="22747">
                  <c:v>-0.79047730000000005</c:v>
                </c:pt>
                <c:pt idx="22748">
                  <c:v>-0.79662889999999997</c:v>
                </c:pt>
                <c:pt idx="22749">
                  <c:v>-0.79662889999999997</c:v>
                </c:pt>
                <c:pt idx="22750">
                  <c:v>-0.79047730000000005</c:v>
                </c:pt>
                <c:pt idx="22751">
                  <c:v>-0.78125</c:v>
                </c:pt>
                <c:pt idx="22752">
                  <c:v>-0.77509839999999997</c:v>
                </c:pt>
                <c:pt idx="22753">
                  <c:v>-0.7720226</c:v>
                </c:pt>
                <c:pt idx="22754">
                  <c:v>-0.76894679999999993</c:v>
                </c:pt>
                <c:pt idx="22755">
                  <c:v>-0.76587099999999997</c:v>
                </c:pt>
                <c:pt idx="22756">
                  <c:v>-0.76587099999999997</c:v>
                </c:pt>
                <c:pt idx="22757">
                  <c:v>-0.7720226</c:v>
                </c:pt>
                <c:pt idx="22758">
                  <c:v>-0.77817420000000004</c:v>
                </c:pt>
                <c:pt idx="22759">
                  <c:v>-0.78740149999999998</c:v>
                </c:pt>
                <c:pt idx="22760">
                  <c:v>-0.79355310000000001</c:v>
                </c:pt>
                <c:pt idx="22761">
                  <c:v>-0.79662889999999997</c:v>
                </c:pt>
                <c:pt idx="22762">
                  <c:v>-0.79970469999999994</c:v>
                </c:pt>
                <c:pt idx="22763">
                  <c:v>-0.79970469999999994</c:v>
                </c:pt>
                <c:pt idx="22764">
                  <c:v>-0.79355310000000001</c:v>
                </c:pt>
                <c:pt idx="22765">
                  <c:v>-0.79355310000000001</c:v>
                </c:pt>
                <c:pt idx="22766">
                  <c:v>-0.79662889999999997</c:v>
                </c:pt>
                <c:pt idx="22767">
                  <c:v>-0.79662889999999997</c:v>
                </c:pt>
                <c:pt idx="22768">
                  <c:v>-0.79662889999999997</c:v>
                </c:pt>
                <c:pt idx="22769">
                  <c:v>-0.79355310000000001</c:v>
                </c:pt>
                <c:pt idx="22770">
                  <c:v>-0.79662889999999997</c:v>
                </c:pt>
                <c:pt idx="22771">
                  <c:v>-0.79970469999999994</c:v>
                </c:pt>
                <c:pt idx="22772">
                  <c:v>-0.80278050000000001</c:v>
                </c:pt>
                <c:pt idx="22773">
                  <c:v>-0.80585629999999997</c:v>
                </c:pt>
                <c:pt idx="22774">
                  <c:v>-0.80585629999999997</c:v>
                </c:pt>
                <c:pt idx="22775">
                  <c:v>-0.80585629999999997</c:v>
                </c:pt>
                <c:pt idx="22776">
                  <c:v>-0.80585629999999997</c:v>
                </c:pt>
                <c:pt idx="22777">
                  <c:v>-0.80585629999999997</c:v>
                </c:pt>
                <c:pt idx="22778">
                  <c:v>-0.80585629999999997</c:v>
                </c:pt>
                <c:pt idx="22779">
                  <c:v>-0.80585629999999997</c:v>
                </c:pt>
                <c:pt idx="22780">
                  <c:v>-0.80585629999999997</c:v>
                </c:pt>
                <c:pt idx="22781">
                  <c:v>-0.80278050000000001</c:v>
                </c:pt>
                <c:pt idx="22782">
                  <c:v>-0.80585629999999997</c:v>
                </c:pt>
                <c:pt idx="22783">
                  <c:v>-0.80893210000000004</c:v>
                </c:pt>
                <c:pt idx="22784">
                  <c:v>-0.81508360000000002</c:v>
                </c:pt>
                <c:pt idx="22785">
                  <c:v>-0.81815939999999998</c:v>
                </c:pt>
                <c:pt idx="22786">
                  <c:v>-0.82123519999999994</c:v>
                </c:pt>
                <c:pt idx="22787">
                  <c:v>-0.82431100000000002</c:v>
                </c:pt>
                <c:pt idx="22788">
                  <c:v>-0.82431100000000002</c:v>
                </c:pt>
                <c:pt idx="22789">
                  <c:v>-0.82431100000000002</c:v>
                </c:pt>
                <c:pt idx="22790">
                  <c:v>-0.82431100000000002</c:v>
                </c:pt>
                <c:pt idx="22791">
                  <c:v>-0.82431100000000002</c:v>
                </c:pt>
                <c:pt idx="22792">
                  <c:v>-0.82431100000000002</c:v>
                </c:pt>
                <c:pt idx="22793">
                  <c:v>-0.82431100000000002</c:v>
                </c:pt>
                <c:pt idx="22794">
                  <c:v>-0.82431100000000002</c:v>
                </c:pt>
                <c:pt idx="22795">
                  <c:v>-0.82123519999999994</c:v>
                </c:pt>
                <c:pt idx="22796">
                  <c:v>-0.82431100000000002</c:v>
                </c:pt>
                <c:pt idx="22797">
                  <c:v>-0.82738679999999998</c:v>
                </c:pt>
                <c:pt idx="22798">
                  <c:v>-0.82738679999999998</c:v>
                </c:pt>
                <c:pt idx="22799">
                  <c:v>-0.82431100000000002</c:v>
                </c:pt>
                <c:pt idx="22800">
                  <c:v>-0.82738679999999998</c:v>
                </c:pt>
                <c:pt idx="22801">
                  <c:v>-0.83046259999999994</c:v>
                </c:pt>
                <c:pt idx="22802">
                  <c:v>-0.83046259999999994</c:v>
                </c:pt>
                <c:pt idx="22803">
                  <c:v>-0.82738679999999998</c:v>
                </c:pt>
                <c:pt idx="22804">
                  <c:v>-0.83046259999999994</c:v>
                </c:pt>
                <c:pt idx="22805">
                  <c:v>-0.83046259999999994</c:v>
                </c:pt>
                <c:pt idx="22806">
                  <c:v>-0.83046259999999994</c:v>
                </c:pt>
                <c:pt idx="22807">
                  <c:v>-0.83046259999999994</c:v>
                </c:pt>
                <c:pt idx="22808">
                  <c:v>-0.83353840000000001</c:v>
                </c:pt>
                <c:pt idx="22809">
                  <c:v>-0.83661410000000003</c:v>
                </c:pt>
                <c:pt idx="22810">
                  <c:v>-0.83661410000000003</c:v>
                </c:pt>
                <c:pt idx="22811">
                  <c:v>-0.83968989999999999</c:v>
                </c:pt>
                <c:pt idx="22812">
                  <c:v>-0.84276569999999995</c:v>
                </c:pt>
                <c:pt idx="22813">
                  <c:v>-0.84276569999999995</c:v>
                </c:pt>
                <c:pt idx="22814">
                  <c:v>-0.84276569999999995</c:v>
                </c:pt>
                <c:pt idx="22815">
                  <c:v>-0.83968989999999999</c:v>
                </c:pt>
                <c:pt idx="22816">
                  <c:v>-0.84276569999999995</c:v>
                </c:pt>
                <c:pt idx="22817">
                  <c:v>-0.84584150000000002</c:v>
                </c:pt>
                <c:pt idx="22818">
                  <c:v>-0.84584150000000002</c:v>
                </c:pt>
                <c:pt idx="22819">
                  <c:v>-0.84584150000000002</c:v>
                </c:pt>
                <c:pt idx="22820">
                  <c:v>-0.84584150000000002</c:v>
                </c:pt>
                <c:pt idx="22821">
                  <c:v>-0.84584150000000002</c:v>
                </c:pt>
                <c:pt idx="22822">
                  <c:v>-0.84276569999999995</c:v>
                </c:pt>
                <c:pt idx="22823">
                  <c:v>-0.84276569999999995</c:v>
                </c:pt>
                <c:pt idx="22824">
                  <c:v>-0.84276569999999995</c:v>
                </c:pt>
                <c:pt idx="22825">
                  <c:v>-0.84584150000000002</c:v>
                </c:pt>
                <c:pt idx="22826">
                  <c:v>-0.84584150000000002</c:v>
                </c:pt>
                <c:pt idx="22827">
                  <c:v>-0.84891729999999999</c:v>
                </c:pt>
                <c:pt idx="22828">
                  <c:v>-0.85506890000000002</c:v>
                </c:pt>
                <c:pt idx="22829">
                  <c:v>-0.85814469999999998</c:v>
                </c:pt>
                <c:pt idx="22830">
                  <c:v>-0.85814469999999998</c:v>
                </c:pt>
                <c:pt idx="22831">
                  <c:v>-0.85814469999999998</c:v>
                </c:pt>
                <c:pt idx="22832">
                  <c:v>-0.85814469999999998</c:v>
                </c:pt>
                <c:pt idx="22833">
                  <c:v>-0.85506890000000002</c:v>
                </c:pt>
                <c:pt idx="22834">
                  <c:v>-0.85199309999999995</c:v>
                </c:pt>
                <c:pt idx="22835">
                  <c:v>-0.85199309999999995</c:v>
                </c:pt>
                <c:pt idx="22836">
                  <c:v>-0.85199309999999995</c:v>
                </c:pt>
                <c:pt idx="22837">
                  <c:v>-0.85199309999999995</c:v>
                </c:pt>
                <c:pt idx="22838">
                  <c:v>-0.85506890000000002</c:v>
                </c:pt>
                <c:pt idx="22839">
                  <c:v>-0.85814469999999998</c:v>
                </c:pt>
                <c:pt idx="22840">
                  <c:v>-0.85814469999999998</c:v>
                </c:pt>
                <c:pt idx="22841">
                  <c:v>-0.85506890000000002</c:v>
                </c:pt>
                <c:pt idx="22842">
                  <c:v>-0.85814469999999998</c:v>
                </c:pt>
                <c:pt idx="22843">
                  <c:v>-0.8612204</c:v>
                </c:pt>
                <c:pt idx="22844">
                  <c:v>-0.8612204</c:v>
                </c:pt>
                <c:pt idx="22845">
                  <c:v>-0.85814469999999998</c:v>
                </c:pt>
                <c:pt idx="22846">
                  <c:v>-0.8612204</c:v>
                </c:pt>
                <c:pt idx="22847">
                  <c:v>-0.8612204</c:v>
                </c:pt>
                <c:pt idx="22848">
                  <c:v>-0.8612204</c:v>
                </c:pt>
                <c:pt idx="22849">
                  <c:v>-0.8612204</c:v>
                </c:pt>
                <c:pt idx="22850">
                  <c:v>-0.85814469999999998</c:v>
                </c:pt>
                <c:pt idx="22851">
                  <c:v>-0.85814469999999998</c:v>
                </c:pt>
                <c:pt idx="22852">
                  <c:v>-0.85814469999999998</c:v>
                </c:pt>
                <c:pt idx="22853">
                  <c:v>-0.85814469999999998</c:v>
                </c:pt>
                <c:pt idx="22854">
                  <c:v>-0.8612204</c:v>
                </c:pt>
                <c:pt idx="22855">
                  <c:v>-0.8612204</c:v>
                </c:pt>
                <c:pt idx="22856">
                  <c:v>-0.8612204</c:v>
                </c:pt>
                <c:pt idx="22857">
                  <c:v>-0.8612204</c:v>
                </c:pt>
                <c:pt idx="22858">
                  <c:v>-0.86429619999999996</c:v>
                </c:pt>
                <c:pt idx="22859">
                  <c:v>-0.86429619999999996</c:v>
                </c:pt>
                <c:pt idx="22860">
                  <c:v>-0.8612204</c:v>
                </c:pt>
                <c:pt idx="22861">
                  <c:v>-0.8612204</c:v>
                </c:pt>
                <c:pt idx="22862">
                  <c:v>-0.8612204</c:v>
                </c:pt>
                <c:pt idx="22863">
                  <c:v>-0.85814469999999998</c:v>
                </c:pt>
                <c:pt idx="22864">
                  <c:v>-0.85506890000000002</c:v>
                </c:pt>
                <c:pt idx="22865">
                  <c:v>-0.85814469999999998</c:v>
                </c:pt>
                <c:pt idx="22866">
                  <c:v>-0.85814469999999998</c:v>
                </c:pt>
                <c:pt idx="22867">
                  <c:v>-0.85814469999999998</c:v>
                </c:pt>
                <c:pt idx="22868">
                  <c:v>-0.85506890000000002</c:v>
                </c:pt>
                <c:pt idx="22869">
                  <c:v>-0.85814469999999998</c:v>
                </c:pt>
                <c:pt idx="22870">
                  <c:v>-0.85814469999999998</c:v>
                </c:pt>
                <c:pt idx="22871">
                  <c:v>-0.85814469999999998</c:v>
                </c:pt>
                <c:pt idx="22872">
                  <c:v>-0.85814469999999998</c:v>
                </c:pt>
                <c:pt idx="22873">
                  <c:v>-0.85814469999999998</c:v>
                </c:pt>
                <c:pt idx="22874">
                  <c:v>-0.85814469999999998</c:v>
                </c:pt>
                <c:pt idx="22875">
                  <c:v>-0.85814469999999998</c:v>
                </c:pt>
                <c:pt idx="22876">
                  <c:v>-0.8612204</c:v>
                </c:pt>
                <c:pt idx="22877">
                  <c:v>-0.8612204</c:v>
                </c:pt>
                <c:pt idx="22878">
                  <c:v>-0.8612204</c:v>
                </c:pt>
                <c:pt idx="22879">
                  <c:v>-0.8612204</c:v>
                </c:pt>
                <c:pt idx="22880">
                  <c:v>-0.8612204</c:v>
                </c:pt>
                <c:pt idx="22881">
                  <c:v>-0.8612204</c:v>
                </c:pt>
                <c:pt idx="22882">
                  <c:v>-0.8612204</c:v>
                </c:pt>
                <c:pt idx="22883">
                  <c:v>-0.85814469999999998</c:v>
                </c:pt>
                <c:pt idx="22884">
                  <c:v>-0.85814469999999998</c:v>
                </c:pt>
                <c:pt idx="22885">
                  <c:v>-0.85814469999999998</c:v>
                </c:pt>
                <c:pt idx="22886">
                  <c:v>-0.85506890000000002</c:v>
                </c:pt>
                <c:pt idx="22887">
                  <c:v>-0.85506890000000002</c:v>
                </c:pt>
                <c:pt idx="22888">
                  <c:v>-0.85506890000000002</c:v>
                </c:pt>
                <c:pt idx="22889">
                  <c:v>-0.85506890000000002</c:v>
                </c:pt>
                <c:pt idx="22890">
                  <c:v>-0.85506890000000002</c:v>
                </c:pt>
                <c:pt idx="22891">
                  <c:v>-0.85506890000000002</c:v>
                </c:pt>
                <c:pt idx="22892">
                  <c:v>-0.85506890000000002</c:v>
                </c:pt>
                <c:pt idx="22893">
                  <c:v>-0.85506890000000002</c:v>
                </c:pt>
                <c:pt idx="22894">
                  <c:v>-0.85506890000000002</c:v>
                </c:pt>
                <c:pt idx="22895">
                  <c:v>-0.85814469999999998</c:v>
                </c:pt>
                <c:pt idx="22896">
                  <c:v>-0.85814469999999998</c:v>
                </c:pt>
                <c:pt idx="22897">
                  <c:v>-0.8612204</c:v>
                </c:pt>
                <c:pt idx="22898">
                  <c:v>-0.85814469999999998</c:v>
                </c:pt>
                <c:pt idx="22899">
                  <c:v>-0.85506890000000002</c:v>
                </c:pt>
                <c:pt idx="22900">
                  <c:v>-0.85506890000000002</c:v>
                </c:pt>
                <c:pt idx="22901">
                  <c:v>-0.85506890000000002</c:v>
                </c:pt>
                <c:pt idx="22902">
                  <c:v>-0.85506890000000002</c:v>
                </c:pt>
                <c:pt idx="22903">
                  <c:v>-0.85506890000000002</c:v>
                </c:pt>
                <c:pt idx="22904">
                  <c:v>-0.85506890000000002</c:v>
                </c:pt>
                <c:pt idx="22905">
                  <c:v>-0.85506890000000002</c:v>
                </c:pt>
                <c:pt idx="22906">
                  <c:v>-0.85506890000000002</c:v>
                </c:pt>
                <c:pt idx="22907">
                  <c:v>-0.85506890000000002</c:v>
                </c:pt>
                <c:pt idx="22908">
                  <c:v>-0.85814469999999998</c:v>
                </c:pt>
                <c:pt idx="22909">
                  <c:v>-0.85814469999999998</c:v>
                </c:pt>
                <c:pt idx="22910">
                  <c:v>-0.85506890000000002</c:v>
                </c:pt>
                <c:pt idx="22911">
                  <c:v>-0.85199309999999995</c:v>
                </c:pt>
                <c:pt idx="22912">
                  <c:v>-0.85199309999999995</c:v>
                </c:pt>
                <c:pt idx="22913">
                  <c:v>-0.85199309999999995</c:v>
                </c:pt>
                <c:pt idx="22914">
                  <c:v>-0.85199309999999995</c:v>
                </c:pt>
                <c:pt idx="22915">
                  <c:v>-0.85199309999999995</c:v>
                </c:pt>
                <c:pt idx="22916">
                  <c:v>-0.85506890000000002</c:v>
                </c:pt>
                <c:pt idx="22917">
                  <c:v>-0.85199309999999995</c:v>
                </c:pt>
                <c:pt idx="22918">
                  <c:v>-0.85199309999999995</c:v>
                </c:pt>
                <c:pt idx="22919">
                  <c:v>-0.85199309999999995</c:v>
                </c:pt>
                <c:pt idx="22920">
                  <c:v>-0.85199309999999995</c:v>
                </c:pt>
                <c:pt idx="22921">
                  <c:v>-0.85199309999999995</c:v>
                </c:pt>
                <c:pt idx="22922">
                  <c:v>-0.85506890000000002</c:v>
                </c:pt>
                <c:pt idx="22923">
                  <c:v>-0.85506890000000002</c:v>
                </c:pt>
                <c:pt idx="22924">
                  <c:v>-0.85506890000000002</c:v>
                </c:pt>
                <c:pt idx="22925">
                  <c:v>-0.85199309999999995</c:v>
                </c:pt>
                <c:pt idx="22926">
                  <c:v>-0.85199309999999995</c:v>
                </c:pt>
                <c:pt idx="22927">
                  <c:v>-0.85199309999999995</c:v>
                </c:pt>
                <c:pt idx="22928">
                  <c:v>-0.84891729999999999</c:v>
                </c:pt>
                <c:pt idx="22929">
                  <c:v>-0.84891729999999999</c:v>
                </c:pt>
                <c:pt idx="22930">
                  <c:v>-0.84891729999999999</c:v>
                </c:pt>
                <c:pt idx="22931">
                  <c:v>-0.84891729999999999</c:v>
                </c:pt>
                <c:pt idx="22932">
                  <c:v>-0.84584150000000002</c:v>
                </c:pt>
                <c:pt idx="22933">
                  <c:v>-0.84584150000000002</c:v>
                </c:pt>
                <c:pt idx="22934">
                  <c:v>-0.84276569999999995</c:v>
                </c:pt>
                <c:pt idx="22935">
                  <c:v>-0.84276569999999995</c:v>
                </c:pt>
                <c:pt idx="22936">
                  <c:v>-0.83968989999999999</c:v>
                </c:pt>
                <c:pt idx="22937">
                  <c:v>-0.83968989999999999</c:v>
                </c:pt>
                <c:pt idx="22938">
                  <c:v>-0.83968989999999999</c:v>
                </c:pt>
                <c:pt idx="22939">
                  <c:v>-0.83968989999999999</c:v>
                </c:pt>
                <c:pt idx="22940">
                  <c:v>-0.83968989999999999</c:v>
                </c:pt>
                <c:pt idx="22941">
                  <c:v>-0.83968989999999999</c:v>
                </c:pt>
                <c:pt idx="22942">
                  <c:v>-0.83968989999999999</c:v>
                </c:pt>
                <c:pt idx="22943">
                  <c:v>-0.83968989999999999</c:v>
                </c:pt>
                <c:pt idx="22944">
                  <c:v>-0.83968989999999999</c:v>
                </c:pt>
                <c:pt idx="22945">
                  <c:v>-0.83661410000000003</c:v>
                </c:pt>
                <c:pt idx="22946">
                  <c:v>-0.83968989999999999</c:v>
                </c:pt>
                <c:pt idx="22947">
                  <c:v>-0.83968989999999999</c:v>
                </c:pt>
                <c:pt idx="22948">
                  <c:v>-0.83968989999999999</c:v>
                </c:pt>
                <c:pt idx="22949">
                  <c:v>-0.83968989999999999</c:v>
                </c:pt>
                <c:pt idx="22950">
                  <c:v>-0.83968989999999999</c:v>
                </c:pt>
                <c:pt idx="22951">
                  <c:v>-0.83968989999999999</c:v>
                </c:pt>
                <c:pt idx="22952">
                  <c:v>-0.83968989999999999</c:v>
                </c:pt>
                <c:pt idx="22953">
                  <c:v>-0.84276569999999995</c:v>
                </c:pt>
                <c:pt idx="22954">
                  <c:v>-0.83968989999999999</c:v>
                </c:pt>
                <c:pt idx="22955">
                  <c:v>-0.83661410000000003</c:v>
                </c:pt>
                <c:pt idx="22956">
                  <c:v>-0.83661410000000003</c:v>
                </c:pt>
                <c:pt idx="22957">
                  <c:v>-0.83353840000000001</c:v>
                </c:pt>
                <c:pt idx="22958">
                  <c:v>-0.83046259999999994</c:v>
                </c:pt>
                <c:pt idx="22959">
                  <c:v>-0.82738679999999998</c:v>
                </c:pt>
                <c:pt idx="22960">
                  <c:v>-0.82738679999999998</c:v>
                </c:pt>
                <c:pt idx="22961">
                  <c:v>-0.82738679999999998</c:v>
                </c:pt>
                <c:pt idx="22962">
                  <c:v>-0.82738679999999998</c:v>
                </c:pt>
                <c:pt idx="22963">
                  <c:v>-0.82738679999999998</c:v>
                </c:pt>
                <c:pt idx="22964">
                  <c:v>-0.83046259999999994</c:v>
                </c:pt>
                <c:pt idx="22965">
                  <c:v>-0.83046259999999994</c:v>
                </c:pt>
                <c:pt idx="22966">
                  <c:v>-0.83046259999999994</c:v>
                </c:pt>
                <c:pt idx="22967">
                  <c:v>-0.83046259999999994</c:v>
                </c:pt>
                <c:pt idx="22968">
                  <c:v>-0.83046259999999994</c:v>
                </c:pt>
                <c:pt idx="22969">
                  <c:v>-0.83046259999999994</c:v>
                </c:pt>
                <c:pt idx="22970">
                  <c:v>-0.82738679999999998</c:v>
                </c:pt>
                <c:pt idx="22971">
                  <c:v>-0.82738679999999998</c:v>
                </c:pt>
                <c:pt idx="22972">
                  <c:v>-0.82738679999999998</c:v>
                </c:pt>
                <c:pt idx="22973">
                  <c:v>-0.82738679999999998</c:v>
                </c:pt>
                <c:pt idx="22974">
                  <c:v>-0.82738679999999998</c:v>
                </c:pt>
                <c:pt idx="22975">
                  <c:v>-0.82431100000000002</c:v>
                </c:pt>
                <c:pt idx="22976">
                  <c:v>-0.82738679999999998</c:v>
                </c:pt>
                <c:pt idx="22977">
                  <c:v>-0.82738679999999998</c:v>
                </c:pt>
                <c:pt idx="22978">
                  <c:v>-0.82738679999999998</c:v>
                </c:pt>
                <c:pt idx="22979">
                  <c:v>-0.82738679999999998</c:v>
                </c:pt>
                <c:pt idx="22980">
                  <c:v>-0.82738679999999998</c:v>
                </c:pt>
                <c:pt idx="22981">
                  <c:v>-0.82738679999999998</c:v>
                </c:pt>
                <c:pt idx="22982">
                  <c:v>-0.82738679999999998</c:v>
                </c:pt>
                <c:pt idx="22983">
                  <c:v>-0.82738679999999998</c:v>
                </c:pt>
                <c:pt idx="22984">
                  <c:v>-0.82738679999999998</c:v>
                </c:pt>
                <c:pt idx="22985">
                  <c:v>-0.82738679999999998</c:v>
                </c:pt>
                <c:pt idx="22986">
                  <c:v>-0.82738679999999998</c:v>
                </c:pt>
                <c:pt idx="22987">
                  <c:v>-0.82738679999999998</c:v>
                </c:pt>
                <c:pt idx="22988">
                  <c:v>-0.82738679999999998</c:v>
                </c:pt>
                <c:pt idx="22989">
                  <c:v>-0.82431100000000002</c:v>
                </c:pt>
                <c:pt idx="22990">
                  <c:v>-0.82738679999999998</c:v>
                </c:pt>
                <c:pt idx="22991">
                  <c:v>-0.83046259999999994</c:v>
                </c:pt>
                <c:pt idx="22992">
                  <c:v>-0.83046259999999994</c:v>
                </c:pt>
                <c:pt idx="22993">
                  <c:v>-0.82738679999999998</c:v>
                </c:pt>
                <c:pt idx="22994">
                  <c:v>-0.82738679999999998</c:v>
                </c:pt>
                <c:pt idx="22995">
                  <c:v>-0.83046259999999994</c:v>
                </c:pt>
                <c:pt idx="22996">
                  <c:v>-0.83046259999999994</c:v>
                </c:pt>
                <c:pt idx="22997">
                  <c:v>-0.82431100000000002</c:v>
                </c:pt>
                <c:pt idx="22998">
                  <c:v>-0.82431100000000002</c:v>
                </c:pt>
                <c:pt idx="22999">
                  <c:v>-0.82431100000000002</c:v>
                </c:pt>
                <c:pt idx="23000">
                  <c:v>-0.82123519999999994</c:v>
                </c:pt>
                <c:pt idx="23001">
                  <c:v>-0.81815939999999998</c:v>
                </c:pt>
                <c:pt idx="23002">
                  <c:v>-0.81508360000000002</c:v>
                </c:pt>
                <c:pt idx="23003">
                  <c:v>-0.81508360000000002</c:v>
                </c:pt>
                <c:pt idx="23004">
                  <c:v>-0.81200779999999995</c:v>
                </c:pt>
                <c:pt idx="23005">
                  <c:v>-0.81200779999999995</c:v>
                </c:pt>
                <c:pt idx="23006">
                  <c:v>-0.81200779999999995</c:v>
                </c:pt>
                <c:pt idx="23007">
                  <c:v>-0.81200779999999995</c:v>
                </c:pt>
                <c:pt idx="23008">
                  <c:v>-0.81200779999999995</c:v>
                </c:pt>
                <c:pt idx="23009">
                  <c:v>-0.81200779999999995</c:v>
                </c:pt>
                <c:pt idx="23010">
                  <c:v>-0.81200779999999995</c:v>
                </c:pt>
                <c:pt idx="23011">
                  <c:v>-0.81200779999999995</c:v>
                </c:pt>
                <c:pt idx="23012">
                  <c:v>-0.80893210000000004</c:v>
                </c:pt>
                <c:pt idx="23013">
                  <c:v>-0.80893210000000004</c:v>
                </c:pt>
                <c:pt idx="23014">
                  <c:v>-0.81200779999999995</c:v>
                </c:pt>
                <c:pt idx="23015">
                  <c:v>-0.81200779999999995</c:v>
                </c:pt>
                <c:pt idx="23016">
                  <c:v>-0.80893210000000004</c:v>
                </c:pt>
                <c:pt idx="23017">
                  <c:v>-0.80893210000000004</c:v>
                </c:pt>
                <c:pt idx="23018">
                  <c:v>-0.80893210000000004</c:v>
                </c:pt>
                <c:pt idx="23019">
                  <c:v>-0.80893210000000004</c:v>
                </c:pt>
                <c:pt idx="23020">
                  <c:v>-0.80893210000000004</c:v>
                </c:pt>
                <c:pt idx="23021">
                  <c:v>-0.80893210000000004</c:v>
                </c:pt>
                <c:pt idx="23022">
                  <c:v>-0.80585629999999997</c:v>
                </c:pt>
                <c:pt idx="23023">
                  <c:v>-0.80585629999999997</c:v>
                </c:pt>
                <c:pt idx="23024">
                  <c:v>-0.80278050000000001</c:v>
                </c:pt>
                <c:pt idx="23025">
                  <c:v>-0.80585629999999997</c:v>
                </c:pt>
                <c:pt idx="23026">
                  <c:v>-0.80585629999999997</c:v>
                </c:pt>
                <c:pt idx="23027">
                  <c:v>-0.80278050000000001</c:v>
                </c:pt>
                <c:pt idx="23028">
                  <c:v>-0.79970469999999994</c:v>
                </c:pt>
                <c:pt idx="23029">
                  <c:v>-0.79970469999999994</c:v>
                </c:pt>
                <c:pt idx="23030">
                  <c:v>-0.79970469999999994</c:v>
                </c:pt>
                <c:pt idx="23031">
                  <c:v>-0.79970469999999994</c:v>
                </c:pt>
                <c:pt idx="23032">
                  <c:v>-0.79662889999999997</c:v>
                </c:pt>
                <c:pt idx="23033">
                  <c:v>-0.79662889999999997</c:v>
                </c:pt>
                <c:pt idx="23034">
                  <c:v>-0.79355310000000001</c:v>
                </c:pt>
                <c:pt idx="23035">
                  <c:v>-0.79355310000000001</c:v>
                </c:pt>
                <c:pt idx="23036">
                  <c:v>-0.79355310000000001</c:v>
                </c:pt>
                <c:pt idx="23037">
                  <c:v>-0.79662889999999997</c:v>
                </c:pt>
                <c:pt idx="23038">
                  <c:v>-0.79662889999999997</c:v>
                </c:pt>
                <c:pt idx="23039">
                  <c:v>-0.79662889999999997</c:v>
                </c:pt>
                <c:pt idx="23040">
                  <c:v>-0.79662889999999997</c:v>
                </c:pt>
                <c:pt idx="23041">
                  <c:v>-0.79662889999999997</c:v>
                </c:pt>
                <c:pt idx="23042">
                  <c:v>-0.79662889999999997</c:v>
                </c:pt>
                <c:pt idx="23043">
                  <c:v>-0.79355310000000001</c:v>
                </c:pt>
                <c:pt idx="23044">
                  <c:v>-0.79355310000000001</c:v>
                </c:pt>
                <c:pt idx="23045">
                  <c:v>-0.79355310000000001</c:v>
                </c:pt>
                <c:pt idx="23046">
                  <c:v>-0.79355310000000001</c:v>
                </c:pt>
                <c:pt idx="23047">
                  <c:v>-0.79355310000000001</c:v>
                </c:pt>
                <c:pt idx="23048">
                  <c:v>-0.79355310000000001</c:v>
                </c:pt>
                <c:pt idx="23049">
                  <c:v>-0.79047730000000005</c:v>
                </c:pt>
                <c:pt idx="23050">
                  <c:v>-0.78740149999999998</c:v>
                </c:pt>
                <c:pt idx="23051">
                  <c:v>-0.79047730000000005</c:v>
                </c:pt>
                <c:pt idx="23052">
                  <c:v>-0.79047730000000005</c:v>
                </c:pt>
                <c:pt idx="23053">
                  <c:v>-0.79047730000000005</c:v>
                </c:pt>
                <c:pt idx="23054">
                  <c:v>-0.79047730000000005</c:v>
                </c:pt>
                <c:pt idx="23055">
                  <c:v>-0.79355310000000001</c:v>
                </c:pt>
                <c:pt idx="23056">
                  <c:v>-0.79355310000000001</c:v>
                </c:pt>
                <c:pt idx="23057">
                  <c:v>-0.79047730000000005</c:v>
                </c:pt>
                <c:pt idx="23058">
                  <c:v>-0.79047730000000005</c:v>
                </c:pt>
                <c:pt idx="23059">
                  <c:v>-0.79355310000000001</c:v>
                </c:pt>
                <c:pt idx="23060">
                  <c:v>-0.79355310000000001</c:v>
                </c:pt>
                <c:pt idx="23061">
                  <c:v>-0.79047730000000005</c:v>
                </c:pt>
                <c:pt idx="23062">
                  <c:v>-0.78740149999999998</c:v>
                </c:pt>
                <c:pt idx="23063">
                  <c:v>-0.78740149999999998</c:v>
                </c:pt>
                <c:pt idx="23064">
                  <c:v>-0.78432579999999996</c:v>
                </c:pt>
                <c:pt idx="23065">
                  <c:v>-0.78125</c:v>
                </c:pt>
                <c:pt idx="23066">
                  <c:v>-0.78432579999999996</c:v>
                </c:pt>
                <c:pt idx="23067">
                  <c:v>-0.78432579999999996</c:v>
                </c:pt>
                <c:pt idx="23068">
                  <c:v>-0.78432579999999996</c:v>
                </c:pt>
                <c:pt idx="23069">
                  <c:v>-0.78125</c:v>
                </c:pt>
                <c:pt idx="23070">
                  <c:v>-0.78125</c:v>
                </c:pt>
                <c:pt idx="23071">
                  <c:v>-0.78432579999999996</c:v>
                </c:pt>
                <c:pt idx="23072">
                  <c:v>-0.78125</c:v>
                </c:pt>
                <c:pt idx="23073">
                  <c:v>-0.78125</c:v>
                </c:pt>
                <c:pt idx="23074">
                  <c:v>-0.78125</c:v>
                </c:pt>
                <c:pt idx="23075">
                  <c:v>-0.78125</c:v>
                </c:pt>
                <c:pt idx="23076">
                  <c:v>-0.78125</c:v>
                </c:pt>
                <c:pt idx="23077">
                  <c:v>-0.77817420000000004</c:v>
                </c:pt>
                <c:pt idx="23078">
                  <c:v>-0.78125</c:v>
                </c:pt>
                <c:pt idx="23079">
                  <c:v>-0.78125</c:v>
                </c:pt>
                <c:pt idx="23080">
                  <c:v>-0.78125</c:v>
                </c:pt>
                <c:pt idx="23081">
                  <c:v>-0.77817420000000004</c:v>
                </c:pt>
                <c:pt idx="23082">
                  <c:v>-0.78125</c:v>
                </c:pt>
                <c:pt idx="23083">
                  <c:v>-0.77817420000000004</c:v>
                </c:pt>
                <c:pt idx="23084">
                  <c:v>-0.77509839999999997</c:v>
                </c:pt>
                <c:pt idx="23085">
                  <c:v>-0.7720226</c:v>
                </c:pt>
                <c:pt idx="23086">
                  <c:v>-0.7720226</c:v>
                </c:pt>
                <c:pt idx="23087">
                  <c:v>-0.7720226</c:v>
                </c:pt>
                <c:pt idx="23088">
                  <c:v>-0.7720226</c:v>
                </c:pt>
                <c:pt idx="23089">
                  <c:v>-0.77509839999999997</c:v>
                </c:pt>
                <c:pt idx="23090">
                  <c:v>-0.77817420000000004</c:v>
                </c:pt>
                <c:pt idx="23091">
                  <c:v>-0.77817420000000004</c:v>
                </c:pt>
                <c:pt idx="23092">
                  <c:v>-0.77509839999999997</c:v>
                </c:pt>
                <c:pt idx="23093">
                  <c:v>-0.77509839999999997</c:v>
                </c:pt>
                <c:pt idx="23094">
                  <c:v>-0.77509839999999997</c:v>
                </c:pt>
                <c:pt idx="23095">
                  <c:v>-0.77509839999999997</c:v>
                </c:pt>
                <c:pt idx="23096">
                  <c:v>-0.77509839999999997</c:v>
                </c:pt>
                <c:pt idx="23097">
                  <c:v>-0.77817420000000004</c:v>
                </c:pt>
                <c:pt idx="23098">
                  <c:v>-0.77509839999999997</c:v>
                </c:pt>
                <c:pt idx="23099">
                  <c:v>-0.7720226</c:v>
                </c:pt>
                <c:pt idx="23100">
                  <c:v>-0.76894679999999993</c:v>
                </c:pt>
                <c:pt idx="23101">
                  <c:v>-0.7720226</c:v>
                </c:pt>
                <c:pt idx="23102">
                  <c:v>-0.76894679999999993</c:v>
                </c:pt>
                <c:pt idx="23103">
                  <c:v>-0.76587099999999997</c:v>
                </c:pt>
                <c:pt idx="23104">
                  <c:v>-0.76587099999999997</c:v>
                </c:pt>
                <c:pt idx="23105">
                  <c:v>-0.76587099999999997</c:v>
                </c:pt>
                <c:pt idx="23106">
                  <c:v>-0.76587099999999997</c:v>
                </c:pt>
                <c:pt idx="23107">
                  <c:v>-0.76279520000000001</c:v>
                </c:pt>
                <c:pt idx="23108">
                  <c:v>-0.75971949999999999</c:v>
                </c:pt>
                <c:pt idx="23109">
                  <c:v>-0.76279520000000001</c:v>
                </c:pt>
                <c:pt idx="23110">
                  <c:v>-0.75971949999999999</c:v>
                </c:pt>
                <c:pt idx="23111">
                  <c:v>-0.75664369999999992</c:v>
                </c:pt>
                <c:pt idx="23112">
                  <c:v>-0.75664369999999992</c:v>
                </c:pt>
                <c:pt idx="23113">
                  <c:v>-0.75356789999999996</c:v>
                </c:pt>
                <c:pt idx="23114">
                  <c:v>-0.7504921</c:v>
                </c:pt>
                <c:pt idx="23115">
                  <c:v>-0.7504921</c:v>
                </c:pt>
                <c:pt idx="23116">
                  <c:v>-0.75356789999999996</c:v>
                </c:pt>
                <c:pt idx="23117">
                  <c:v>-0.75356789999999996</c:v>
                </c:pt>
                <c:pt idx="23118">
                  <c:v>-0.75356789999999996</c:v>
                </c:pt>
                <c:pt idx="23119">
                  <c:v>-0.75664369999999992</c:v>
                </c:pt>
                <c:pt idx="23120">
                  <c:v>-0.75664369999999992</c:v>
                </c:pt>
                <c:pt idx="23121">
                  <c:v>-0.75664369999999992</c:v>
                </c:pt>
                <c:pt idx="23122">
                  <c:v>-0.75664369999999992</c:v>
                </c:pt>
                <c:pt idx="23123">
                  <c:v>-0.75664369999999992</c:v>
                </c:pt>
                <c:pt idx="23124">
                  <c:v>-0.75971949999999999</c:v>
                </c:pt>
                <c:pt idx="23125">
                  <c:v>-0.75971949999999999</c:v>
                </c:pt>
                <c:pt idx="23126">
                  <c:v>-0.75664369999999992</c:v>
                </c:pt>
                <c:pt idx="23127">
                  <c:v>-0.75664369999999992</c:v>
                </c:pt>
                <c:pt idx="23128">
                  <c:v>-0.75664369999999992</c:v>
                </c:pt>
                <c:pt idx="23129">
                  <c:v>-0.75664369999999992</c:v>
                </c:pt>
                <c:pt idx="23130">
                  <c:v>-0.75356789999999996</c:v>
                </c:pt>
                <c:pt idx="23131">
                  <c:v>-0.75356789999999996</c:v>
                </c:pt>
                <c:pt idx="23132">
                  <c:v>-0.75356789999999996</c:v>
                </c:pt>
                <c:pt idx="23133">
                  <c:v>-0.75664369999999992</c:v>
                </c:pt>
                <c:pt idx="23134">
                  <c:v>-0.75356789999999996</c:v>
                </c:pt>
                <c:pt idx="23135">
                  <c:v>-0.7504921</c:v>
                </c:pt>
                <c:pt idx="23136">
                  <c:v>-0.75356789999999996</c:v>
                </c:pt>
                <c:pt idx="23137">
                  <c:v>-0.7504921</c:v>
                </c:pt>
                <c:pt idx="23138">
                  <c:v>-0.74741630000000003</c:v>
                </c:pt>
                <c:pt idx="23139">
                  <c:v>-0.7504921</c:v>
                </c:pt>
                <c:pt idx="23140">
                  <c:v>-0.7504921</c:v>
                </c:pt>
                <c:pt idx="23141">
                  <c:v>-0.7504921</c:v>
                </c:pt>
                <c:pt idx="23142">
                  <c:v>-0.7504921</c:v>
                </c:pt>
                <c:pt idx="23143">
                  <c:v>-0.7504921</c:v>
                </c:pt>
                <c:pt idx="23144">
                  <c:v>-0.74741630000000003</c:v>
                </c:pt>
                <c:pt idx="23145">
                  <c:v>-0.74741630000000003</c:v>
                </c:pt>
                <c:pt idx="23146">
                  <c:v>-0.74741630000000003</c:v>
                </c:pt>
                <c:pt idx="23147">
                  <c:v>-0.74741630000000003</c:v>
                </c:pt>
                <c:pt idx="23148">
                  <c:v>-0.74434049999999996</c:v>
                </c:pt>
                <c:pt idx="23149">
                  <c:v>-0.74434049999999996</c:v>
                </c:pt>
                <c:pt idx="23150">
                  <c:v>-0.74434049999999996</c:v>
                </c:pt>
                <c:pt idx="23151">
                  <c:v>-0.74434049999999996</c:v>
                </c:pt>
                <c:pt idx="23152">
                  <c:v>-0.7412647</c:v>
                </c:pt>
                <c:pt idx="23153">
                  <c:v>-0.7412647</c:v>
                </c:pt>
                <c:pt idx="23154">
                  <c:v>-0.74434049999999996</c:v>
                </c:pt>
                <c:pt idx="23155">
                  <c:v>-0.74434049999999996</c:v>
                </c:pt>
                <c:pt idx="23156">
                  <c:v>-0.74434049999999996</c:v>
                </c:pt>
                <c:pt idx="23157">
                  <c:v>-0.74434049999999996</c:v>
                </c:pt>
                <c:pt idx="23158">
                  <c:v>-0.74434049999999996</c:v>
                </c:pt>
                <c:pt idx="23159">
                  <c:v>-0.74434049999999996</c:v>
                </c:pt>
                <c:pt idx="23160">
                  <c:v>-0.7412647</c:v>
                </c:pt>
                <c:pt idx="23161">
                  <c:v>-0.7412647</c:v>
                </c:pt>
                <c:pt idx="23162">
                  <c:v>-0.7412647</c:v>
                </c:pt>
                <c:pt idx="23163">
                  <c:v>-0.73818889999999993</c:v>
                </c:pt>
                <c:pt idx="23164">
                  <c:v>-0.73511320000000002</c:v>
                </c:pt>
                <c:pt idx="23165">
                  <c:v>-0.73511320000000002</c:v>
                </c:pt>
                <c:pt idx="23166">
                  <c:v>-0.7412647</c:v>
                </c:pt>
                <c:pt idx="23167">
                  <c:v>-0.7412647</c:v>
                </c:pt>
                <c:pt idx="23168">
                  <c:v>-0.73818889999999993</c:v>
                </c:pt>
                <c:pt idx="23169">
                  <c:v>-0.73818889999999993</c:v>
                </c:pt>
                <c:pt idx="23170">
                  <c:v>-0.73818889999999993</c:v>
                </c:pt>
                <c:pt idx="23171">
                  <c:v>-0.73511320000000002</c:v>
                </c:pt>
                <c:pt idx="23172">
                  <c:v>-0.73511320000000002</c:v>
                </c:pt>
                <c:pt idx="23173">
                  <c:v>-0.73818889999999993</c:v>
                </c:pt>
                <c:pt idx="23174">
                  <c:v>-0.73818889999999993</c:v>
                </c:pt>
                <c:pt idx="23175">
                  <c:v>-0.73818889999999993</c:v>
                </c:pt>
                <c:pt idx="23176">
                  <c:v>-0.73511320000000002</c:v>
                </c:pt>
                <c:pt idx="23177">
                  <c:v>-0.73511320000000002</c:v>
                </c:pt>
                <c:pt idx="23178">
                  <c:v>-0.73511320000000002</c:v>
                </c:pt>
                <c:pt idx="23179">
                  <c:v>-0.73203739999999995</c:v>
                </c:pt>
                <c:pt idx="23180">
                  <c:v>-0.72896159999999999</c:v>
                </c:pt>
                <c:pt idx="23181">
                  <c:v>-0.73203739999999995</c:v>
                </c:pt>
                <c:pt idx="23182">
                  <c:v>-0.73203739999999995</c:v>
                </c:pt>
                <c:pt idx="23183">
                  <c:v>-0.73203739999999995</c:v>
                </c:pt>
                <c:pt idx="23184">
                  <c:v>-0.73203739999999995</c:v>
                </c:pt>
                <c:pt idx="23185">
                  <c:v>-0.73203739999999995</c:v>
                </c:pt>
                <c:pt idx="23186">
                  <c:v>-0.73203739999999995</c:v>
                </c:pt>
                <c:pt idx="23187">
                  <c:v>-0.73203739999999995</c:v>
                </c:pt>
                <c:pt idx="23188">
                  <c:v>-0.73203739999999995</c:v>
                </c:pt>
                <c:pt idx="23189">
                  <c:v>-0.72896159999999999</c:v>
                </c:pt>
                <c:pt idx="23190">
                  <c:v>-0.72896159999999999</c:v>
                </c:pt>
                <c:pt idx="23191">
                  <c:v>-0.72896159999999999</c:v>
                </c:pt>
                <c:pt idx="23192">
                  <c:v>-0.72896159999999999</c:v>
                </c:pt>
                <c:pt idx="23193">
                  <c:v>-0.72896159999999999</c:v>
                </c:pt>
                <c:pt idx="23194">
                  <c:v>-0.72896159999999999</c:v>
                </c:pt>
                <c:pt idx="23195">
                  <c:v>-0.72896159999999999</c:v>
                </c:pt>
                <c:pt idx="23196">
                  <c:v>-0.72896159999999999</c:v>
                </c:pt>
                <c:pt idx="23197">
                  <c:v>-0.72896159999999999</c:v>
                </c:pt>
                <c:pt idx="23198">
                  <c:v>-0.72588580000000003</c:v>
                </c:pt>
                <c:pt idx="23199">
                  <c:v>-0.72280999999999995</c:v>
                </c:pt>
                <c:pt idx="23200">
                  <c:v>-0.72280999999999995</c:v>
                </c:pt>
                <c:pt idx="23201">
                  <c:v>-0.72280999999999995</c:v>
                </c:pt>
                <c:pt idx="23202">
                  <c:v>-0.71973419999999999</c:v>
                </c:pt>
                <c:pt idx="23203">
                  <c:v>-0.71665840000000003</c:v>
                </c:pt>
                <c:pt idx="23204">
                  <c:v>-0.71665840000000003</c:v>
                </c:pt>
                <c:pt idx="23205">
                  <c:v>-0.71665840000000003</c:v>
                </c:pt>
                <c:pt idx="23206">
                  <c:v>-0.71358260000000007</c:v>
                </c:pt>
                <c:pt idx="23207">
                  <c:v>-0.71358260000000007</c:v>
                </c:pt>
                <c:pt idx="23208">
                  <c:v>-0.71358260000000007</c:v>
                </c:pt>
                <c:pt idx="23209">
                  <c:v>-0.71050689999999994</c:v>
                </c:pt>
                <c:pt idx="23210">
                  <c:v>-0.71050689999999994</c:v>
                </c:pt>
                <c:pt idx="23211">
                  <c:v>-0.71050689999999994</c:v>
                </c:pt>
                <c:pt idx="23212">
                  <c:v>-0.71050689999999994</c:v>
                </c:pt>
                <c:pt idx="23213">
                  <c:v>-0.71050689999999994</c:v>
                </c:pt>
                <c:pt idx="23214">
                  <c:v>-0.71358260000000007</c:v>
                </c:pt>
                <c:pt idx="23215">
                  <c:v>-0.71665840000000003</c:v>
                </c:pt>
                <c:pt idx="23216">
                  <c:v>-0.71665840000000003</c:v>
                </c:pt>
                <c:pt idx="23217">
                  <c:v>-0.71665840000000003</c:v>
                </c:pt>
                <c:pt idx="23218">
                  <c:v>-0.71358260000000007</c:v>
                </c:pt>
                <c:pt idx="23219">
                  <c:v>-0.71358260000000007</c:v>
                </c:pt>
                <c:pt idx="23220">
                  <c:v>-0.71358260000000007</c:v>
                </c:pt>
                <c:pt idx="23221">
                  <c:v>-0.71358260000000007</c:v>
                </c:pt>
                <c:pt idx="23222">
                  <c:v>-0.71358260000000007</c:v>
                </c:pt>
                <c:pt idx="23223">
                  <c:v>-0.71358260000000007</c:v>
                </c:pt>
                <c:pt idx="23224">
                  <c:v>-0.71358260000000007</c:v>
                </c:pt>
                <c:pt idx="23225">
                  <c:v>-0.71050689999999994</c:v>
                </c:pt>
                <c:pt idx="23226">
                  <c:v>-0.71050689999999994</c:v>
                </c:pt>
                <c:pt idx="23227">
                  <c:v>-0.71050689999999994</c:v>
                </c:pt>
                <c:pt idx="23228">
                  <c:v>-0.70743109999999998</c:v>
                </c:pt>
                <c:pt idx="23229">
                  <c:v>-0.70435530000000002</c:v>
                </c:pt>
                <c:pt idx="23230">
                  <c:v>-0.70435530000000002</c:v>
                </c:pt>
                <c:pt idx="23231">
                  <c:v>-0.70435530000000002</c:v>
                </c:pt>
                <c:pt idx="23232">
                  <c:v>-0.70435530000000002</c:v>
                </c:pt>
                <c:pt idx="23233">
                  <c:v>-0.70743109999999998</c:v>
                </c:pt>
                <c:pt idx="23234">
                  <c:v>-0.70743109999999998</c:v>
                </c:pt>
                <c:pt idx="23235">
                  <c:v>-0.70743109999999998</c:v>
                </c:pt>
                <c:pt idx="23236">
                  <c:v>-0.70435530000000002</c:v>
                </c:pt>
                <c:pt idx="23237">
                  <c:v>-0.70435530000000002</c:v>
                </c:pt>
                <c:pt idx="23238">
                  <c:v>-0.70435530000000002</c:v>
                </c:pt>
                <c:pt idx="23239">
                  <c:v>-0.70435530000000002</c:v>
                </c:pt>
                <c:pt idx="23240">
                  <c:v>-0.70743109999999998</c:v>
                </c:pt>
                <c:pt idx="23241">
                  <c:v>-0.70435530000000002</c:v>
                </c:pt>
                <c:pt idx="23242">
                  <c:v>-0.70127950000000006</c:v>
                </c:pt>
                <c:pt idx="23243">
                  <c:v>-0.69820369999999998</c:v>
                </c:pt>
                <c:pt idx="23244">
                  <c:v>-0.69512789999999991</c:v>
                </c:pt>
                <c:pt idx="23245">
                  <c:v>-0.69820369999999998</c:v>
                </c:pt>
                <c:pt idx="23246">
                  <c:v>-0.69512789999999991</c:v>
                </c:pt>
                <c:pt idx="23247">
                  <c:v>-0.69205220000000001</c:v>
                </c:pt>
                <c:pt idx="23248">
                  <c:v>-0.69205220000000001</c:v>
                </c:pt>
                <c:pt idx="23249">
                  <c:v>-0.69205220000000001</c:v>
                </c:pt>
                <c:pt idx="23250">
                  <c:v>-0.69512789999999991</c:v>
                </c:pt>
                <c:pt idx="23251">
                  <c:v>-0.69512789999999991</c:v>
                </c:pt>
                <c:pt idx="23252">
                  <c:v>-0.68897640000000004</c:v>
                </c:pt>
                <c:pt idx="23253">
                  <c:v>-0.69205220000000001</c:v>
                </c:pt>
                <c:pt idx="23254">
                  <c:v>-0.69205220000000001</c:v>
                </c:pt>
                <c:pt idx="23255">
                  <c:v>-0.68897640000000004</c:v>
                </c:pt>
                <c:pt idx="23256">
                  <c:v>-0.68897640000000004</c:v>
                </c:pt>
                <c:pt idx="23257">
                  <c:v>-0.69205220000000001</c:v>
                </c:pt>
                <c:pt idx="23258">
                  <c:v>-0.69512789999999991</c:v>
                </c:pt>
                <c:pt idx="23259">
                  <c:v>-0.69205220000000001</c:v>
                </c:pt>
                <c:pt idx="23260">
                  <c:v>-0.69512789999999991</c:v>
                </c:pt>
                <c:pt idx="23261">
                  <c:v>-0.69512789999999991</c:v>
                </c:pt>
                <c:pt idx="23262">
                  <c:v>-0.69205220000000001</c:v>
                </c:pt>
                <c:pt idx="23263">
                  <c:v>-0.69205220000000001</c:v>
                </c:pt>
                <c:pt idx="23264">
                  <c:v>-0.69205220000000001</c:v>
                </c:pt>
                <c:pt idx="23265">
                  <c:v>-0.68897640000000004</c:v>
                </c:pt>
                <c:pt idx="23266">
                  <c:v>-0.68590059999999997</c:v>
                </c:pt>
                <c:pt idx="23267">
                  <c:v>-0.68282480000000001</c:v>
                </c:pt>
                <c:pt idx="23268">
                  <c:v>-0.68897640000000004</c:v>
                </c:pt>
                <c:pt idx="23269">
                  <c:v>-0.68897640000000004</c:v>
                </c:pt>
                <c:pt idx="23270">
                  <c:v>-0.68590059999999997</c:v>
                </c:pt>
                <c:pt idx="23271">
                  <c:v>-0.68590059999999997</c:v>
                </c:pt>
                <c:pt idx="23272">
                  <c:v>-0.68282480000000001</c:v>
                </c:pt>
                <c:pt idx="23273">
                  <c:v>-0.68282480000000001</c:v>
                </c:pt>
                <c:pt idx="23274">
                  <c:v>-0.68282480000000001</c:v>
                </c:pt>
                <c:pt idx="23275">
                  <c:v>-0.68282480000000001</c:v>
                </c:pt>
                <c:pt idx="23276">
                  <c:v>-0.68282480000000001</c:v>
                </c:pt>
                <c:pt idx="23277">
                  <c:v>-0.67667319999999997</c:v>
                </c:pt>
                <c:pt idx="23278">
                  <c:v>-0.67974899999999994</c:v>
                </c:pt>
                <c:pt idx="23279">
                  <c:v>-0.68282480000000001</c:v>
                </c:pt>
                <c:pt idx="23280">
                  <c:v>-0.68282480000000001</c:v>
                </c:pt>
                <c:pt idx="23281">
                  <c:v>-0.67974899999999994</c:v>
                </c:pt>
                <c:pt idx="23282">
                  <c:v>-0.68282480000000001</c:v>
                </c:pt>
                <c:pt idx="23283">
                  <c:v>-0.68590059999999997</c:v>
                </c:pt>
                <c:pt idx="23284">
                  <c:v>-0.68282480000000001</c:v>
                </c:pt>
                <c:pt idx="23285">
                  <c:v>-0.67974899999999994</c:v>
                </c:pt>
                <c:pt idx="23286">
                  <c:v>-0.67974899999999994</c:v>
                </c:pt>
                <c:pt idx="23287">
                  <c:v>-0.67974899999999994</c:v>
                </c:pt>
                <c:pt idx="23288">
                  <c:v>-0.68282480000000001</c:v>
                </c:pt>
                <c:pt idx="23289">
                  <c:v>-0.67667319999999997</c:v>
                </c:pt>
                <c:pt idx="23290">
                  <c:v>-0.67974899999999994</c:v>
                </c:pt>
                <c:pt idx="23291">
                  <c:v>-0.67974899999999994</c:v>
                </c:pt>
                <c:pt idx="23292">
                  <c:v>-0.67974899999999994</c:v>
                </c:pt>
                <c:pt idx="23293">
                  <c:v>-0.67974899999999994</c:v>
                </c:pt>
                <c:pt idx="23294">
                  <c:v>-0.67974899999999994</c:v>
                </c:pt>
                <c:pt idx="23295">
                  <c:v>-0.67974899999999994</c:v>
                </c:pt>
                <c:pt idx="23296">
                  <c:v>-0.67974899999999994</c:v>
                </c:pt>
                <c:pt idx="23297">
                  <c:v>-0.67667319999999997</c:v>
                </c:pt>
                <c:pt idx="23298">
                  <c:v>-0.67359740000000001</c:v>
                </c:pt>
                <c:pt idx="23299">
                  <c:v>-0.67667319999999997</c:v>
                </c:pt>
                <c:pt idx="23300">
                  <c:v>-0.67667319999999997</c:v>
                </c:pt>
                <c:pt idx="23301">
                  <c:v>-0.67359740000000001</c:v>
                </c:pt>
                <c:pt idx="23302">
                  <c:v>-0.67052160000000005</c:v>
                </c:pt>
                <c:pt idx="23303">
                  <c:v>-0.67052160000000005</c:v>
                </c:pt>
                <c:pt idx="23304">
                  <c:v>-0.67052160000000005</c:v>
                </c:pt>
                <c:pt idx="23305">
                  <c:v>-0.67052160000000005</c:v>
                </c:pt>
                <c:pt idx="23306">
                  <c:v>-0.67052160000000005</c:v>
                </c:pt>
                <c:pt idx="23307">
                  <c:v>-0.67052160000000005</c:v>
                </c:pt>
                <c:pt idx="23308">
                  <c:v>-0.67052160000000005</c:v>
                </c:pt>
                <c:pt idx="23309">
                  <c:v>-0.66744579999999998</c:v>
                </c:pt>
                <c:pt idx="23310">
                  <c:v>-0.66436999999999991</c:v>
                </c:pt>
                <c:pt idx="23311">
                  <c:v>-0.6612943</c:v>
                </c:pt>
                <c:pt idx="23312">
                  <c:v>-0.65821850000000004</c:v>
                </c:pt>
                <c:pt idx="23313">
                  <c:v>-0.6612943</c:v>
                </c:pt>
                <c:pt idx="23314">
                  <c:v>-0.6612943</c:v>
                </c:pt>
                <c:pt idx="23315">
                  <c:v>-0.6612943</c:v>
                </c:pt>
                <c:pt idx="23316">
                  <c:v>-0.6612943</c:v>
                </c:pt>
                <c:pt idx="23317">
                  <c:v>-0.66436999999999991</c:v>
                </c:pt>
                <c:pt idx="23318">
                  <c:v>-0.66436999999999991</c:v>
                </c:pt>
                <c:pt idx="23319">
                  <c:v>-0.6612943</c:v>
                </c:pt>
                <c:pt idx="23320">
                  <c:v>-0.6612943</c:v>
                </c:pt>
                <c:pt idx="23321">
                  <c:v>-0.66436999999999991</c:v>
                </c:pt>
                <c:pt idx="23322">
                  <c:v>-0.66436999999999991</c:v>
                </c:pt>
                <c:pt idx="23323">
                  <c:v>-0.6612943</c:v>
                </c:pt>
                <c:pt idx="23324">
                  <c:v>-0.65821850000000004</c:v>
                </c:pt>
                <c:pt idx="23325">
                  <c:v>-0.6612943</c:v>
                </c:pt>
                <c:pt idx="23326">
                  <c:v>-0.6612943</c:v>
                </c:pt>
                <c:pt idx="23327">
                  <c:v>-0.65821850000000004</c:v>
                </c:pt>
                <c:pt idx="23328">
                  <c:v>-0.6612943</c:v>
                </c:pt>
                <c:pt idx="23329">
                  <c:v>-0.6612943</c:v>
                </c:pt>
                <c:pt idx="23330">
                  <c:v>-0.6612943</c:v>
                </c:pt>
                <c:pt idx="23331">
                  <c:v>-0.65821850000000004</c:v>
                </c:pt>
                <c:pt idx="23332">
                  <c:v>-0.65821850000000004</c:v>
                </c:pt>
                <c:pt idx="23333">
                  <c:v>-0.6612943</c:v>
                </c:pt>
                <c:pt idx="23334">
                  <c:v>-0.6612943</c:v>
                </c:pt>
                <c:pt idx="23335">
                  <c:v>-0.65821850000000004</c:v>
                </c:pt>
                <c:pt idx="23336">
                  <c:v>-0.65821850000000004</c:v>
                </c:pt>
                <c:pt idx="23337">
                  <c:v>-0.65821850000000004</c:v>
                </c:pt>
                <c:pt idx="23338">
                  <c:v>-0.65514269999999997</c:v>
                </c:pt>
                <c:pt idx="23339">
                  <c:v>-0.65514269999999997</c:v>
                </c:pt>
                <c:pt idx="23340">
                  <c:v>-0.65821850000000004</c:v>
                </c:pt>
                <c:pt idx="23341">
                  <c:v>-0.6612943</c:v>
                </c:pt>
                <c:pt idx="23342">
                  <c:v>-0.65821850000000004</c:v>
                </c:pt>
                <c:pt idx="23343">
                  <c:v>-0.65514269999999997</c:v>
                </c:pt>
                <c:pt idx="23344">
                  <c:v>-0.65514269999999997</c:v>
                </c:pt>
                <c:pt idx="23345">
                  <c:v>-0.65514269999999997</c:v>
                </c:pt>
                <c:pt idx="23346">
                  <c:v>-0.65514269999999997</c:v>
                </c:pt>
                <c:pt idx="23347">
                  <c:v>-0.6520669</c:v>
                </c:pt>
                <c:pt idx="23348">
                  <c:v>-0.65514269999999997</c:v>
                </c:pt>
                <c:pt idx="23349">
                  <c:v>-0.65514269999999997</c:v>
                </c:pt>
                <c:pt idx="23350">
                  <c:v>-0.65514269999999997</c:v>
                </c:pt>
                <c:pt idx="23351">
                  <c:v>-0.65514269999999997</c:v>
                </c:pt>
                <c:pt idx="23352">
                  <c:v>-0.65514269999999997</c:v>
                </c:pt>
                <c:pt idx="23353">
                  <c:v>-0.6520669</c:v>
                </c:pt>
                <c:pt idx="23354">
                  <c:v>-0.6520669</c:v>
                </c:pt>
                <c:pt idx="23355">
                  <c:v>-0.6520669</c:v>
                </c:pt>
                <c:pt idx="23356">
                  <c:v>-0.65821850000000004</c:v>
                </c:pt>
                <c:pt idx="23357">
                  <c:v>-0.65821850000000004</c:v>
                </c:pt>
                <c:pt idx="23358">
                  <c:v>-0.65821850000000004</c:v>
                </c:pt>
                <c:pt idx="23359">
                  <c:v>-0.6612943</c:v>
                </c:pt>
                <c:pt idx="23360">
                  <c:v>-0.65821850000000004</c:v>
                </c:pt>
                <c:pt idx="23361">
                  <c:v>-0.65514269999999997</c:v>
                </c:pt>
                <c:pt idx="23362">
                  <c:v>-0.65514269999999997</c:v>
                </c:pt>
                <c:pt idx="23363">
                  <c:v>-0.65514269999999997</c:v>
                </c:pt>
                <c:pt idx="23364">
                  <c:v>-0.65514269999999997</c:v>
                </c:pt>
                <c:pt idx="23365">
                  <c:v>-0.6520669</c:v>
                </c:pt>
                <c:pt idx="23366">
                  <c:v>-0.65514269999999997</c:v>
                </c:pt>
                <c:pt idx="23367">
                  <c:v>-0.65821850000000004</c:v>
                </c:pt>
                <c:pt idx="23368">
                  <c:v>-0.65821850000000004</c:v>
                </c:pt>
                <c:pt idx="23369">
                  <c:v>-0.65821850000000004</c:v>
                </c:pt>
                <c:pt idx="23370">
                  <c:v>-0.6612943</c:v>
                </c:pt>
                <c:pt idx="23371">
                  <c:v>-0.6612943</c:v>
                </c:pt>
                <c:pt idx="23372">
                  <c:v>-0.6612943</c:v>
                </c:pt>
                <c:pt idx="23373">
                  <c:v>-0.6612943</c:v>
                </c:pt>
                <c:pt idx="23374">
                  <c:v>-0.65821850000000004</c:v>
                </c:pt>
                <c:pt idx="23375">
                  <c:v>-0.65821850000000004</c:v>
                </c:pt>
                <c:pt idx="23376">
                  <c:v>-0.65821850000000004</c:v>
                </c:pt>
                <c:pt idx="23377">
                  <c:v>-0.65514269999999997</c:v>
                </c:pt>
                <c:pt idx="23378">
                  <c:v>-0.6520669</c:v>
                </c:pt>
                <c:pt idx="23379">
                  <c:v>-0.6520669</c:v>
                </c:pt>
                <c:pt idx="23380">
                  <c:v>-0.64899109999999993</c:v>
                </c:pt>
                <c:pt idx="23381">
                  <c:v>-0.64899109999999993</c:v>
                </c:pt>
                <c:pt idx="23382">
                  <c:v>-0.6520669</c:v>
                </c:pt>
                <c:pt idx="23383">
                  <c:v>-0.6520669</c:v>
                </c:pt>
                <c:pt idx="23384">
                  <c:v>-0.6520669</c:v>
                </c:pt>
                <c:pt idx="23385">
                  <c:v>-0.64899109999999993</c:v>
                </c:pt>
                <c:pt idx="23386">
                  <c:v>-0.6520669</c:v>
                </c:pt>
                <c:pt idx="23387">
                  <c:v>-0.65514269999999997</c:v>
                </c:pt>
                <c:pt idx="23388">
                  <c:v>-0.65514269999999997</c:v>
                </c:pt>
                <c:pt idx="23389">
                  <c:v>-0.65514269999999997</c:v>
                </c:pt>
                <c:pt idx="23390">
                  <c:v>-0.6520669</c:v>
                </c:pt>
                <c:pt idx="23391">
                  <c:v>-0.64899109999999993</c:v>
                </c:pt>
                <c:pt idx="23392">
                  <c:v>-0.64591529999999997</c:v>
                </c:pt>
                <c:pt idx="23393">
                  <c:v>-0.65821850000000004</c:v>
                </c:pt>
                <c:pt idx="23394">
                  <c:v>-0.67359740000000001</c:v>
                </c:pt>
                <c:pt idx="23395">
                  <c:v>-0.67359740000000001</c:v>
                </c:pt>
                <c:pt idx="23396">
                  <c:v>-0.66436999999999991</c:v>
                </c:pt>
                <c:pt idx="23397">
                  <c:v>-0.65514269999999997</c:v>
                </c:pt>
                <c:pt idx="23398">
                  <c:v>-0.64283960000000007</c:v>
                </c:pt>
                <c:pt idx="23399">
                  <c:v>-0.61823319999999993</c:v>
                </c:pt>
                <c:pt idx="23400">
                  <c:v>-0.59670270000000003</c:v>
                </c:pt>
                <c:pt idx="23401">
                  <c:v>-0.58747539999999998</c:v>
                </c:pt>
                <c:pt idx="23402">
                  <c:v>-0.5936269999999999</c:v>
                </c:pt>
                <c:pt idx="23403">
                  <c:v>-0.60900589999999999</c:v>
                </c:pt>
                <c:pt idx="23404">
                  <c:v>-0.62438479999999996</c:v>
                </c:pt>
                <c:pt idx="23405">
                  <c:v>-0.63976370000000005</c:v>
                </c:pt>
                <c:pt idx="23406">
                  <c:v>-0.65821850000000004</c:v>
                </c:pt>
                <c:pt idx="23407">
                  <c:v>-0.67359740000000001</c:v>
                </c:pt>
                <c:pt idx="23408">
                  <c:v>-0.68590059999999997</c:v>
                </c:pt>
                <c:pt idx="23409">
                  <c:v>-0.68590059999999997</c:v>
                </c:pt>
                <c:pt idx="23410">
                  <c:v>-0.68590059999999997</c:v>
                </c:pt>
                <c:pt idx="23411">
                  <c:v>-0.68282480000000001</c:v>
                </c:pt>
                <c:pt idx="23412">
                  <c:v>-0.66436999999999991</c:v>
                </c:pt>
                <c:pt idx="23413">
                  <c:v>-0.63668799999999992</c:v>
                </c:pt>
                <c:pt idx="23414">
                  <c:v>-0.60285429999999995</c:v>
                </c:pt>
                <c:pt idx="23415">
                  <c:v>-0.58132380000000006</c:v>
                </c:pt>
                <c:pt idx="23416">
                  <c:v>-0.57824799999999998</c:v>
                </c:pt>
                <c:pt idx="23417">
                  <c:v>-0.58132380000000006</c:v>
                </c:pt>
                <c:pt idx="23418">
                  <c:v>-0.5905511</c:v>
                </c:pt>
                <c:pt idx="23419">
                  <c:v>-0.60900589999999999</c:v>
                </c:pt>
                <c:pt idx="23420">
                  <c:v>-0.63976370000000005</c:v>
                </c:pt>
                <c:pt idx="23421">
                  <c:v>-0.67052160000000005</c:v>
                </c:pt>
                <c:pt idx="23422">
                  <c:v>-0.68897640000000004</c:v>
                </c:pt>
                <c:pt idx="23423">
                  <c:v>-0.70127950000000006</c:v>
                </c:pt>
                <c:pt idx="23424">
                  <c:v>-0.70127950000000006</c:v>
                </c:pt>
                <c:pt idx="23425">
                  <c:v>-0.69512789999999991</c:v>
                </c:pt>
                <c:pt idx="23426">
                  <c:v>-0.68282480000000001</c:v>
                </c:pt>
                <c:pt idx="23427">
                  <c:v>-0.66436999999999991</c:v>
                </c:pt>
                <c:pt idx="23428">
                  <c:v>-0.63976370000000005</c:v>
                </c:pt>
                <c:pt idx="23429">
                  <c:v>-0.61823319999999993</c:v>
                </c:pt>
                <c:pt idx="23430">
                  <c:v>-0.60593009999999992</c:v>
                </c:pt>
                <c:pt idx="23431">
                  <c:v>-0.59977849999999999</c:v>
                </c:pt>
                <c:pt idx="23432">
                  <c:v>-0.60285429999999995</c:v>
                </c:pt>
                <c:pt idx="23433">
                  <c:v>-0.61208170000000006</c:v>
                </c:pt>
                <c:pt idx="23434">
                  <c:v>-0.6305364</c:v>
                </c:pt>
                <c:pt idx="23435">
                  <c:v>-0.65514269999999997</c:v>
                </c:pt>
                <c:pt idx="23436">
                  <c:v>-0.67359740000000001</c:v>
                </c:pt>
                <c:pt idx="23437">
                  <c:v>-0.67974899999999994</c:v>
                </c:pt>
                <c:pt idx="23438">
                  <c:v>-0.68282480000000001</c:v>
                </c:pt>
                <c:pt idx="23439">
                  <c:v>-0.68282480000000001</c:v>
                </c:pt>
                <c:pt idx="23440">
                  <c:v>-0.67974899999999994</c:v>
                </c:pt>
                <c:pt idx="23441">
                  <c:v>-0.66744579999999998</c:v>
                </c:pt>
                <c:pt idx="23442">
                  <c:v>-0.65514269999999997</c:v>
                </c:pt>
                <c:pt idx="23443">
                  <c:v>-0.64591529999999997</c:v>
                </c:pt>
                <c:pt idx="23444">
                  <c:v>-0.63976370000000005</c:v>
                </c:pt>
                <c:pt idx="23445">
                  <c:v>-0.63668799999999992</c:v>
                </c:pt>
                <c:pt idx="23446">
                  <c:v>-0.64283960000000007</c:v>
                </c:pt>
                <c:pt idx="23447">
                  <c:v>-0.65514269999999997</c:v>
                </c:pt>
                <c:pt idx="23448">
                  <c:v>-0.67359740000000001</c:v>
                </c:pt>
                <c:pt idx="23449">
                  <c:v>-0.68282480000000001</c:v>
                </c:pt>
                <c:pt idx="23450">
                  <c:v>-0.68897640000000004</c:v>
                </c:pt>
                <c:pt idx="23451">
                  <c:v>-0.68897640000000004</c:v>
                </c:pt>
                <c:pt idx="23452">
                  <c:v>-0.68282480000000001</c:v>
                </c:pt>
                <c:pt idx="23453">
                  <c:v>-0.67052160000000005</c:v>
                </c:pt>
                <c:pt idx="23454">
                  <c:v>-0.6612943</c:v>
                </c:pt>
                <c:pt idx="23455">
                  <c:v>-0.65514269999999997</c:v>
                </c:pt>
                <c:pt idx="23456">
                  <c:v>-0.64591529999999997</c:v>
                </c:pt>
                <c:pt idx="23457">
                  <c:v>-0.64591529999999997</c:v>
                </c:pt>
                <c:pt idx="23458">
                  <c:v>-0.64899109999999993</c:v>
                </c:pt>
                <c:pt idx="23459">
                  <c:v>-0.65514269999999997</c:v>
                </c:pt>
                <c:pt idx="23460">
                  <c:v>-0.6612943</c:v>
                </c:pt>
                <c:pt idx="23461">
                  <c:v>-0.66744579999999998</c:v>
                </c:pt>
                <c:pt idx="23462">
                  <c:v>-0.67667319999999997</c:v>
                </c:pt>
                <c:pt idx="23463">
                  <c:v>-0.68282480000000001</c:v>
                </c:pt>
                <c:pt idx="23464">
                  <c:v>-0.68590059999999997</c:v>
                </c:pt>
                <c:pt idx="23465">
                  <c:v>-0.68897640000000004</c:v>
                </c:pt>
                <c:pt idx="23466">
                  <c:v>-0.68897640000000004</c:v>
                </c:pt>
                <c:pt idx="23467">
                  <c:v>-0.68590059999999997</c:v>
                </c:pt>
                <c:pt idx="23468">
                  <c:v>-0.67974899999999994</c:v>
                </c:pt>
                <c:pt idx="23469">
                  <c:v>-0.67359740000000001</c:v>
                </c:pt>
                <c:pt idx="23470">
                  <c:v>-0.66436999999999991</c:v>
                </c:pt>
                <c:pt idx="23471">
                  <c:v>-0.65821850000000004</c:v>
                </c:pt>
                <c:pt idx="23472">
                  <c:v>-0.65821850000000004</c:v>
                </c:pt>
                <c:pt idx="23473">
                  <c:v>-0.66436999999999991</c:v>
                </c:pt>
                <c:pt idx="23474">
                  <c:v>-0.67359740000000001</c:v>
                </c:pt>
                <c:pt idx="23475">
                  <c:v>-0.67667319999999997</c:v>
                </c:pt>
                <c:pt idx="23476">
                  <c:v>-0.67974899999999994</c:v>
                </c:pt>
                <c:pt idx="23477">
                  <c:v>-0.68282480000000001</c:v>
                </c:pt>
                <c:pt idx="23478">
                  <c:v>-0.68590059999999997</c:v>
                </c:pt>
                <c:pt idx="23479">
                  <c:v>-0.68590059999999997</c:v>
                </c:pt>
                <c:pt idx="23480">
                  <c:v>-0.68590059999999997</c:v>
                </c:pt>
                <c:pt idx="23481">
                  <c:v>-0.68590059999999997</c:v>
                </c:pt>
                <c:pt idx="23482">
                  <c:v>-0.68282480000000001</c:v>
                </c:pt>
                <c:pt idx="23483">
                  <c:v>-0.67667319999999997</c:v>
                </c:pt>
                <c:pt idx="23484">
                  <c:v>-0.67667319999999997</c:v>
                </c:pt>
                <c:pt idx="23485">
                  <c:v>-0.67667319999999997</c:v>
                </c:pt>
                <c:pt idx="23486">
                  <c:v>-0.67667319999999997</c:v>
                </c:pt>
                <c:pt idx="23487">
                  <c:v>-0.67974899999999994</c:v>
                </c:pt>
                <c:pt idx="23488">
                  <c:v>-0.68590059999999997</c:v>
                </c:pt>
                <c:pt idx="23489">
                  <c:v>-0.68897640000000004</c:v>
                </c:pt>
                <c:pt idx="23490">
                  <c:v>-0.69205220000000001</c:v>
                </c:pt>
                <c:pt idx="23491">
                  <c:v>-0.69512789999999991</c:v>
                </c:pt>
                <c:pt idx="23492">
                  <c:v>-0.69820369999999998</c:v>
                </c:pt>
                <c:pt idx="23493">
                  <c:v>-0.69820369999999998</c:v>
                </c:pt>
                <c:pt idx="23494">
                  <c:v>-0.69205220000000001</c:v>
                </c:pt>
                <c:pt idx="23495">
                  <c:v>-0.68590059999999997</c:v>
                </c:pt>
                <c:pt idx="23496">
                  <c:v>-0.67974899999999994</c:v>
                </c:pt>
                <c:pt idx="23497">
                  <c:v>-0.67667319999999997</c:v>
                </c:pt>
                <c:pt idx="23498">
                  <c:v>-0.67667319999999997</c:v>
                </c:pt>
                <c:pt idx="23499">
                  <c:v>-0.67667319999999997</c:v>
                </c:pt>
                <c:pt idx="23500">
                  <c:v>-0.67974899999999994</c:v>
                </c:pt>
                <c:pt idx="23501">
                  <c:v>-0.67974899999999994</c:v>
                </c:pt>
                <c:pt idx="23502">
                  <c:v>-0.68590059999999997</c:v>
                </c:pt>
                <c:pt idx="23503">
                  <c:v>-0.68897640000000004</c:v>
                </c:pt>
                <c:pt idx="23504">
                  <c:v>-0.69205220000000001</c:v>
                </c:pt>
                <c:pt idx="23505">
                  <c:v>-0.69820369999999998</c:v>
                </c:pt>
                <c:pt idx="23506">
                  <c:v>-0.69512789999999991</c:v>
                </c:pt>
                <c:pt idx="23507">
                  <c:v>-0.69512789999999991</c:v>
                </c:pt>
                <c:pt idx="23508">
                  <c:v>-0.69820369999999998</c:v>
                </c:pt>
                <c:pt idx="23509">
                  <c:v>-0.69512789999999991</c:v>
                </c:pt>
                <c:pt idx="23510">
                  <c:v>-0.69205220000000001</c:v>
                </c:pt>
                <c:pt idx="23511">
                  <c:v>-0.69205220000000001</c:v>
                </c:pt>
                <c:pt idx="23512">
                  <c:v>-0.69205220000000001</c:v>
                </c:pt>
                <c:pt idx="23513">
                  <c:v>-0.68897640000000004</c:v>
                </c:pt>
                <c:pt idx="23514">
                  <c:v>-0.68590059999999997</c:v>
                </c:pt>
                <c:pt idx="23515">
                  <c:v>-0.68897640000000004</c:v>
                </c:pt>
                <c:pt idx="23516">
                  <c:v>-0.68897640000000004</c:v>
                </c:pt>
                <c:pt idx="23517">
                  <c:v>-0.69205220000000001</c:v>
                </c:pt>
                <c:pt idx="23518">
                  <c:v>-0.69512789999999991</c:v>
                </c:pt>
                <c:pt idx="23519">
                  <c:v>-0.69820369999999998</c:v>
                </c:pt>
                <c:pt idx="23520">
                  <c:v>-0.70127950000000006</c:v>
                </c:pt>
                <c:pt idx="23521">
                  <c:v>-0.70435530000000002</c:v>
                </c:pt>
                <c:pt idx="23522">
                  <c:v>-0.70743109999999998</c:v>
                </c:pt>
                <c:pt idx="23523">
                  <c:v>-0.70743109999999998</c:v>
                </c:pt>
                <c:pt idx="23524">
                  <c:v>-0.70127950000000006</c:v>
                </c:pt>
                <c:pt idx="23525">
                  <c:v>-0.69512789999999991</c:v>
                </c:pt>
                <c:pt idx="23526">
                  <c:v>-0.69205220000000001</c:v>
                </c:pt>
                <c:pt idx="23527">
                  <c:v>-0.68897640000000004</c:v>
                </c:pt>
                <c:pt idx="23528">
                  <c:v>-0.69205220000000001</c:v>
                </c:pt>
                <c:pt idx="23529">
                  <c:v>-0.68897640000000004</c:v>
                </c:pt>
                <c:pt idx="23530">
                  <c:v>-0.68897640000000004</c:v>
                </c:pt>
                <c:pt idx="23531">
                  <c:v>-0.68897640000000004</c:v>
                </c:pt>
                <c:pt idx="23532">
                  <c:v>-0.69205220000000001</c:v>
                </c:pt>
                <c:pt idx="23533">
                  <c:v>-0.69820369999999998</c:v>
                </c:pt>
                <c:pt idx="23534">
                  <c:v>-0.70127950000000006</c:v>
                </c:pt>
                <c:pt idx="23535">
                  <c:v>-0.69820369999999998</c:v>
                </c:pt>
                <c:pt idx="23536">
                  <c:v>-0.70127950000000006</c:v>
                </c:pt>
                <c:pt idx="23537">
                  <c:v>-0.70435530000000002</c:v>
                </c:pt>
                <c:pt idx="23538">
                  <c:v>-0.70127950000000006</c:v>
                </c:pt>
                <c:pt idx="23539">
                  <c:v>-0.69820369999999998</c:v>
                </c:pt>
                <c:pt idx="23540">
                  <c:v>-0.70127950000000006</c:v>
                </c:pt>
                <c:pt idx="23541">
                  <c:v>-0.70127950000000006</c:v>
                </c:pt>
                <c:pt idx="23542">
                  <c:v>-0.70127950000000006</c:v>
                </c:pt>
                <c:pt idx="23543">
                  <c:v>-0.69820369999999998</c:v>
                </c:pt>
                <c:pt idx="23544">
                  <c:v>-0.69512789999999991</c:v>
                </c:pt>
                <c:pt idx="23545">
                  <c:v>-0.69820369999999998</c:v>
                </c:pt>
                <c:pt idx="23546">
                  <c:v>-0.69820369999999998</c:v>
                </c:pt>
                <c:pt idx="23547">
                  <c:v>-0.69820369999999998</c:v>
                </c:pt>
                <c:pt idx="23548">
                  <c:v>-0.69512789999999991</c:v>
                </c:pt>
                <c:pt idx="23549">
                  <c:v>-0.69512789999999991</c:v>
                </c:pt>
                <c:pt idx="23550">
                  <c:v>-0.69512789999999991</c:v>
                </c:pt>
                <c:pt idx="23551">
                  <c:v>-0.69512789999999991</c:v>
                </c:pt>
                <c:pt idx="23552">
                  <c:v>-0.69512789999999991</c:v>
                </c:pt>
                <c:pt idx="23553">
                  <c:v>-0.69820369999999998</c:v>
                </c:pt>
                <c:pt idx="23554">
                  <c:v>-0.70127950000000006</c:v>
                </c:pt>
                <c:pt idx="23555">
                  <c:v>-0.70127950000000006</c:v>
                </c:pt>
                <c:pt idx="23556">
                  <c:v>-0.69820369999999998</c:v>
                </c:pt>
                <c:pt idx="23557">
                  <c:v>-0.70127950000000006</c:v>
                </c:pt>
                <c:pt idx="23558">
                  <c:v>-0.70435530000000002</c:v>
                </c:pt>
                <c:pt idx="23559">
                  <c:v>-0.70127950000000006</c:v>
                </c:pt>
                <c:pt idx="23560">
                  <c:v>-0.70127950000000006</c:v>
                </c:pt>
                <c:pt idx="23561">
                  <c:v>-0.70435530000000002</c:v>
                </c:pt>
                <c:pt idx="23562">
                  <c:v>-0.70743109999999998</c:v>
                </c:pt>
                <c:pt idx="23563">
                  <c:v>-0.70743109999999998</c:v>
                </c:pt>
                <c:pt idx="23564">
                  <c:v>-0.70435530000000002</c:v>
                </c:pt>
                <c:pt idx="23565">
                  <c:v>-0.70743109999999998</c:v>
                </c:pt>
                <c:pt idx="23566">
                  <c:v>-0.70743109999999998</c:v>
                </c:pt>
                <c:pt idx="23567">
                  <c:v>-0.71050689999999994</c:v>
                </c:pt>
                <c:pt idx="23568">
                  <c:v>-0.71358260000000007</c:v>
                </c:pt>
                <c:pt idx="23569">
                  <c:v>-0.71358260000000007</c:v>
                </c:pt>
                <c:pt idx="23570">
                  <c:v>-0.71358260000000007</c:v>
                </c:pt>
                <c:pt idx="23571">
                  <c:v>-0.71050689999999994</c:v>
                </c:pt>
                <c:pt idx="23572">
                  <c:v>-0.71050689999999994</c:v>
                </c:pt>
                <c:pt idx="23573">
                  <c:v>-0.71050689999999994</c:v>
                </c:pt>
                <c:pt idx="23574">
                  <c:v>-0.71358260000000007</c:v>
                </c:pt>
                <c:pt idx="23575">
                  <c:v>-0.71358260000000007</c:v>
                </c:pt>
                <c:pt idx="23576">
                  <c:v>-0.71665840000000003</c:v>
                </c:pt>
                <c:pt idx="23577">
                  <c:v>-0.71665840000000003</c:v>
                </c:pt>
                <c:pt idx="23578">
                  <c:v>-0.71358260000000007</c:v>
                </c:pt>
                <c:pt idx="23579">
                  <c:v>-0.71665840000000003</c:v>
                </c:pt>
                <c:pt idx="23580">
                  <c:v>-0.71973419999999999</c:v>
                </c:pt>
                <c:pt idx="23581">
                  <c:v>-0.71973419999999999</c:v>
                </c:pt>
                <c:pt idx="23582">
                  <c:v>-0.71665840000000003</c:v>
                </c:pt>
                <c:pt idx="23583">
                  <c:v>-0.71665840000000003</c:v>
                </c:pt>
                <c:pt idx="23584">
                  <c:v>-0.71665840000000003</c:v>
                </c:pt>
                <c:pt idx="23585">
                  <c:v>-0.71358260000000007</c:v>
                </c:pt>
                <c:pt idx="23586">
                  <c:v>-0.71050689999999994</c:v>
                </c:pt>
                <c:pt idx="23587">
                  <c:v>-0.71050689999999994</c:v>
                </c:pt>
                <c:pt idx="23588">
                  <c:v>-0.71050689999999994</c:v>
                </c:pt>
                <c:pt idx="23589">
                  <c:v>-0.71050689999999994</c:v>
                </c:pt>
                <c:pt idx="23590">
                  <c:v>-0.70743109999999998</c:v>
                </c:pt>
                <c:pt idx="23591">
                  <c:v>-0.71050689999999994</c:v>
                </c:pt>
                <c:pt idx="23592">
                  <c:v>-0.71050689999999994</c:v>
                </c:pt>
                <c:pt idx="23593">
                  <c:v>-0.71358260000000007</c:v>
                </c:pt>
                <c:pt idx="23594">
                  <c:v>-0.71358260000000007</c:v>
                </c:pt>
                <c:pt idx="23595">
                  <c:v>-0.71665840000000003</c:v>
                </c:pt>
                <c:pt idx="23596">
                  <c:v>-0.71665840000000003</c:v>
                </c:pt>
                <c:pt idx="23597">
                  <c:v>-0.71665840000000003</c:v>
                </c:pt>
                <c:pt idx="23598">
                  <c:v>-0.71973419999999999</c:v>
                </c:pt>
                <c:pt idx="23599">
                  <c:v>-0.72280999999999995</c:v>
                </c:pt>
                <c:pt idx="23600">
                  <c:v>-0.72280999999999995</c:v>
                </c:pt>
                <c:pt idx="23601">
                  <c:v>-0.71973419999999999</c:v>
                </c:pt>
                <c:pt idx="23602">
                  <c:v>-0.71973419999999999</c:v>
                </c:pt>
                <c:pt idx="23603">
                  <c:v>-0.72280999999999995</c:v>
                </c:pt>
                <c:pt idx="23604">
                  <c:v>-0.72280999999999995</c:v>
                </c:pt>
                <c:pt idx="23605">
                  <c:v>-0.71973419999999999</c:v>
                </c:pt>
                <c:pt idx="23606">
                  <c:v>-0.71973419999999999</c:v>
                </c:pt>
                <c:pt idx="23607">
                  <c:v>-0.71973419999999999</c:v>
                </c:pt>
                <c:pt idx="23608">
                  <c:v>-0.71973419999999999</c:v>
                </c:pt>
                <c:pt idx="23609">
                  <c:v>-0.71973419999999999</c:v>
                </c:pt>
                <c:pt idx="23610">
                  <c:v>-0.72280999999999995</c:v>
                </c:pt>
                <c:pt idx="23611">
                  <c:v>-0.72280999999999995</c:v>
                </c:pt>
                <c:pt idx="23612">
                  <c:v>-0.71665840000000003</c:v>
                </c:pt>
                <c:pt idx="23613">
                  <c:v>-0.71665840000000003</c:v>
                </c:pt>
                <c:pt idx="23614">
                  <c:v>-0.71973419999999999</c:v>
                </c:pt>
                <c:pt idx="23615">
                  <c:v>-0.71973419999999999</c:v>
                </c:pt>
                <c:pt idx="23616">
                  <c:v>-0.72280999999999995</c:v>
                </c:pt>
                <c:pt idx="23617">
                  <c:v>-0.72588580000000003</c:v>
                </c:pt>
                <c:pt idx="23618">
                  <c:v>-0.72896159999999999</c:v>
                </c:pt>
                <c:pt idx="23619">
                  <c:v>-0.72896159999999999</c:v>
                </c:pt>
                <c:pt idx="23620">
                  <c:v>-0.73203739999999995</c:v>
                </c:pt>
                <c:pt idx="23621">
                  <c:v>-0.73203739999999995</c:v>
                </c:pt>
                <c:pt idx="23622">
                  <c:v>-0.72896159999999999</c:v>
                </c:pt>
                <c:pt idx="23623">
                  <c:v>-0.72896159999999999</c:v>
                </c:pt>
                <c:pt idx="23624">
                  <c:v>-0.72896159999999999</c:v>
                </c:pt>
                <c:pt idx="23625">
                  <c:v>-0.73203739999999995</c:v>
                </c:pt>
                <c:pt idx="23626">
                  <c:v>-0.72896159999999999</c:v>
                </c:pt>
                <c:pt idx="23627">
                  <c:v>-0.72588580000000003</c:v>
                </c:pt>
                <c:pt idx="23628">
                  <c:v>-0.72588580000000003</c:v>
                </c:pt>
                <c:pt idx="23629">
                  <c:v>-0.72588580000000003</c:v>
                </c:pt>
                <c:pt idx="23630">
                  <c:v>-0.72896159999999999</c:v>
                </c:pt>
                <c:pt idx="23631">
                  <c:v>-0.72896159999999999</c:v>
                </c:pt>
                <c:pt idx="23632">
                  <c:v>-0.73203739999999995</c:v>
                </c:pt>
                <c:pt idx="23633">
                  <c:v>-0.73511320000000002</c:v>
                </c:pt>
                <c:pt idx="23634">
                  <c:v>-0.73818889999999993</c:v>
                </c:pt>
                <c:pt idx="23635">
                  <c:v>-0.73818889999999993</c:v>
                </c:pt>
                <c:pt idx="23636">
                  <c:v>-0.7412647</c:v>
                </c:pt>
                <c:pt idx="23637">
                  <c:v>-0.74434049999999996</c:v>
                </c:pt>
                <c:pt idx="23638">
                  <c:v>-0.7412647</c:v>
                </c:pt>
                <c:pt idx="23639">
                  <c:v>-0.73818889999999993</c:v>
                </c:pt>
                <c:pt idx="23640">
                  <c:v>-0.73511320000000002</c:v>
                </c:pt>
                <c:pt idx="23641">
                  <c:v>-0.73818889999999993</c:v>
                </c:pt>
                <c:pt idx="23642">
                  <c:v>-0.73511320000000002</c:v>
                </c:pt>
                <c:pt idx="23643">
                  <c:v>-0.72896159999999999</c:v>
                </c:pt>
                <c:pt idx="23644">
                  <c:v>-0.72896159999999999</c:v>
                </c:pt>
                <c:pt idx="23645">
                  <c:v>-0.72896159999999999</c:v>
                </c:pt>
                <c:pt idx="23646">
                  <c:v>-0.73511320000000002</c:v>
                </c:pt>
                <c:pt idx="23647">
                  <c:v>-0.7412647</c:v>
                </c:pt>
                <c:pt idx="23648">
                  <c:v>-0.74434049999999996</c:v>
                </c:pt>
                <c:pt idx="23649">
                  <c:v>-0.73511320000000002</c:v>
                </c:pt>
                <c:pt idx="23650">
                  <c:v>-0.71973419999999999</c:v>
                </c:pt>
                <c:pt idx="23651">
                  <c:v>-0.71973419999999999</c:v>
                </c:pt>
                <c:pt idx="23652">
                  <c:v>-0.72896159999999999</c:v>
                </c:pt>
                <c:pt idx="23653">
                  <c:v>-0.73818889999999993</c:v>
                </c:pt>
                <c:pt idx="23654">
                  <c:v>-0.7504921</c:v>
                </c:pt>
                <c:pt idx="23655">
                  <c:v>-0.7720226</c:v>
                </c:pt>
                <c:pt idx="23656">
                  <c:v>-0.79355310000000001</c:v>
                </c:pt>
                <c:pt idx="23657">
                  <c:v>-0.79970469999999994</c:v>
                </c:pt>
                <c:pt idx="23658">
                  <c:v>-0.79355310000000001</c:v>
                </c:pt>
                <c:pt idx="23659">
                  <c:v>-0.77817420000000004</c:v>
                </c:pt>
                <c:pt idx="23660">
                  <c:v>-0.76587099999999997</c:v>
                </c:pt>
                <c:pt idx="23661">
                  <c:v>-0.7504921</c:v>
                </c:pt>
                <c:pt idx="23662">
                  <c:v>-0.73203739999999995</c:v>
                </c:pt>
                <c:pt idx="23663">
                  <c:v>-0.71665840000000003</c:v>
                </c:pt>
                <c:pt idx="23664">
                  <c:v>-0.70743109999999998</c:v>
                </c:pt>
                <c:pt idx="23665">
                  <c:v>-0.70435530000000002</c:v>
                </c:pt>
                <c:pt idx="23666">
                  <c:v>-0.70435530000000002</c:v>
                </c:pt>
                <c:pt idx="23667">
                  <c:v>-0.71050689999999994</c:v>
                </c:pt>
                <c:pt idx="23668">
                  <c:v>-0.72896159999999999</c:v>
                </c:pt>
                <c:pt idx="23669">
                  <c:v>-0.75356789999999996</c:v>
                </c:pt>
                <c:pt idx="23670">
                  <c:v>-0.78432579999999996</c:v>
                </c:pt>
                <c:pt idx="23671">
                  <c:v>-0.80585629999999997</c:v>
                </c:pt>
                <c:pt idx="23672">
                  <c:v>-0.81200779999999995</c:v>
                </c:pt>
                <c:pt idx="23673">
                  <c:v>-0.80585629999999997</c:v>
                </c:pt>
                <c:pt idx="23674">
                  <c:v>-0.79662889999999997</c:v>
                </c:pt>
                <c:pt idx="23675">
                  <c:v>-0.77817420000000004</c:v>
                </c:pt>
                <c:pt idx="23676">
                  <c:v>-0.7504921</c:v>
                </c:pt>
                <c:pt idx="23677">
                  <c:v>-0.71665840000000003</c:v>
                </c:pt>
                <c:pt idx="23678">
                  <c:v>-0.69512789999999991</c:v>
                </c:pt>
                <c:pt idx="23679">
                  <c:v>-0.68590059999999997</c:v>
                </c:pt>
                <c:pt idx="23680">
                  <c:v>-0.68897640000000004</c:v>
                </c:pt>
                <c:pt idx="23681">
                  <c:v>-0.69512789999999991</c:v>
                </c:pt>
                <c:pt idx="23682">
                  <c:v>-0.70743109999999998</c:v>
                </c:pt>
                <c:pt idx="23683">
                  <c:v>-0.72896159999999999</c:v>
                </c:pt>
                <c:pt idx="23684">
                  <c:v>-0.7504921</c:v>
                </c:pt>
                <c:pt idx="23685">
                  <c:v>-0.7720226</c:v>
                </c:pt>
                <c:pt idx="23686">
                  <c:v>-0.78432579999999996</c:v>
                </c:pt>
                <c:pt idx="23687">
                  <c:v>-0.78740149999999998</c:v>
                </c:pt>
                <c:pt idx="23688">
                  <c:v>-0.78740149999999998</c:v>
                </c:pt>
                <c:pt idx="23689">
                  <c:v>-0.77817420000000004</c:v>
                </c:pt>
                <c:pt idx="23690">
                  <c:v>-0.75971949999999999</c:v>
                </c:pt>
                <c:pt idx="23691">
                  <c:v>-0.73818889999999993</c:v>
                </c:pt>
                <c:pt idx="23692">
                  <c:v>-0.72280999999999995</c:v>
                </c:pt>
                <c:pt idx="23693">
                  <c:v>-0.71665840000000003</c:v>
                </c:pt>
                <c:pt idx="23694">
                  <c:v>-0.71358260000000007</c:v>
                </c:pt>
                <c:pt idx="23695">
                  <c:v>-0.71358260000000007</c:v>
                </c:pt>
                <c:pt idx="23696">
                  <c:v>-0.71973419999999999</c:v>
                </c:pt>
                <c:pt idx="23697">
                  <c:v>-0.73203739999999995</c:v>
                </c:pt>
                <c:pt idx="23698">
                  <c:v>-0.74434049999999996</c:v>
                </c:pt>
                <c:pt idx="23699">
                  <c:v>-0.7504921</c:v>
                </c:pt>
                <c:pt idx="23700">
                  <c:v>-0.75664369999999992</c:v>
                </c:pt>
                <c:pt idx="23701">
                  <c:v>-0.76279520000000001</c:v>
                </c:pt>
                <c:pt idx="23702">
                  <c:v>-0.75971949999999999</c:v>
                </c:pt>
                <c:pt idx="23703">
                  <c:v>-0.74741630000000003</c:v>
                </c:pt>
                <c:pt idx="23704">
                  <c:v>-0.72896159999999999</c:v>
                </c:pt>
                <c:pt idx="23705">
                  <c:v>-0.71973419999999999</c:v>
                </c:pt>
                <c:pt idx="23706">
                  <c:v>-0.71358260000000007</c:v>
                </c:pt>
                <c:pt idx="23707">
                  <c:v>-0.71050689999999994</c:v>
                </c:pt>
                <c:pt idx="23708">
                  <c:v>-0.71358260000000007</c:v>
                </c:pt>
                <c:pt idx="23709">
                  <c:v>-0.72588580000000003</c:v>
                </c:pt>
                <c:pt idx="23710">
                  <c:v>-0.73818889999999993</c:v>
                </c:pt>
                <c:pt idx="23711">
                  <c:v>-0.74434049999999996</c:v>
                </c:pt>
                <c:pt idx="23712">
                  <c:v>-0.75356789999999996</c:v>
                </c:pt>
                <c:pt idx="23713">
                  <c:v>-0.75664369999999992</c:v>
                </c:pt>
                <c:pt idx="23714">
                  <c:v>-0.75664369999999992</c:v>
                </c:pt>
                <c:pt idx="23715">
                  <c:v>-0.7504921</c:v>
                </c:pt>
                <c:pt idx="23716">
                  <c:v>-0.74434049999999996</c:v>
                </c:pt>
                <c:pt idx="23717">
                  <c:v>-0.73818889999999993</c:v>
                </c:pt>
                <c:pt idx="23718">
                  <c:v>-0.72896159999999999</c:v>
                </c:pt>
                <c:pt idx="23719">
                  <c:v>-0.72280999999999995</c:v>
                </c:pt>
                <c:pt idx="23720">
                  <c:v>-0.71973419999999999</c:v>
                </c:pt>
                <c:pt idx="23721">
                  <c:v>-0.71973419999999999</c:v>
                </c:pt>
                <c:pt idx="23722">
                  <c:v>-0.72280999999999995</c:v>
                </c:pt>
                <c:pt idx="23723">
                  <c:v>-0.72896159999999999</c:v>
                </c:pt>
                <c:pt idx="23724">
                  <c:v>-0.73511320000000002</c:v>
                </c:pt>
                <c:pt idx="23725">
                  <c:v>-0.7412647</c:v>
                </c:pt>
                <c:pt idx="23726">
                  <c:v>-0.7504921</c:v>
                </c:pt>
                <c:pt idx="23727">
                  <c:v>-0.75356789999999996</c:v>
                </c:pt>
                <c:pt idx="23728">
                  <c:v>-0.75356789999999996</c:v>
                </c:pt>
                <c:pt idx="23729">
                  <c:v>-0.74741630000000003</c:v>
                </c:pt>
                <c:pt idx="23730">
                  <c:v>-0.73818889999999993</c:v>
                </c:pt>
                <c:pt idx="23731">
                  <c:v>-0.73511320000000002</c:v>
                </c:pt>
                <c:pt idx="23732">
                  <c:v>-0.73203739999999995</c:v>
                </c:pt>
                <c:pt idx="23733">
                  <c:v>-0.72896159999999999</c:v>
                </c:pt>
                <c:pt idx="23734">
                  <c:v>-0.72588580000000003</c:v>
                </c:pt>
                <c:pt idx="23735">
                  <c:v>-0.72280999999999995</c:v>
                </c:pt>
                <c:pt idx="23736">
                  <c:v>-0.72588580000000003</c:v>
                </c:pt>
                <c:pt idx="23737">
                  <c:v>-0.72896159999999999</c:v>
                </c:pt>
                <c:pt idx="23738">
                  <c:v>-0.73511320000000002</c:v>
                </c:pt>
                <c:pt idx="23739">
                  <c:v>-0.7412647</c:v>
                </c:pt>
                <c:pt idx="23740">
                  <c:v>-0.74434049999999996</c:v>
                </c:pt>
                <c:pt idx="23741">
                  <c:v>-0.74741630000000003</c:v>
                </c:pt>
                <c:pt idx="23742">
                  <c:v>-0.74741630000000003</c:v>
                </c:pt>
                <c:pt idx="23743">
                  <c:v>-0.74741630000000003</c:v>
                </c:pt>
                <c:pt idx="23744">
                  <c:v>-0.7412647</c:v>
                </c:pt>
                <c:pt idx="23745">
                  <c:v>-0.73818889999999993</c:v>
                </c:pt>
                <c:pt idx="23746">
                  <c:v>-0.73511320000000002</c:v>
                </c:pt>
                <c:pt idx="23747">
                  <c:v>-0.73203739999999995</c:v>
                </c:pt>
                <c:pt idx="23748">
                  <c:v>-0.73203739999999995</c:v>
                </c:pt>
                <c:pt idx="23749">
                  <c:v>-0.73203739999999995</c:v>
                </c:pt>
                <c:pt idx="23750">
                  <c:v>-0.73818889999999993</c:v>
                </c:pt>
                <c:pt idx="23751">
                  <c:v>-0.74434049999999996</c:v>
                </c:pt>
                <c:pt idx="23752">
                  <c:v>-0.7504921</c:v>
                </c:pt>
                <c:pt idx="23753">
                  <c:v>-0.75664369999999992</c:v>
                </c:pt>
                <c:pt idx="23754">
                  <c:v>-0.75971949999999999</c:v>
                </c:pt>
                <c:pt idx="23755">
                  <c:v>-0.76279520000000001</c:v>
                </c:pt>
                <c:pt idx="23756">
                  <c:v>-0.76279520000000001</c:v>
                </c:pt>
                <c:pt idx="23757">
                  <c:v>-0.76279520000000001</c:v>
                </c:pt>
                <c:pt idx="23758">
                  <c:v>-0.75971949999999999</c:v>
                </c:pt>
                <c:pt idx="23759">
                  <c:v>-0.75971949999999999</c:v>
                </c:pt>
                <c:pt idx="23760">
                  <c:v>-0.75664369999999992</c:v>
                </c:pt>
                <c:pt idx="23761">
                  <c:v>-0.75356789999999996</c:v>
                </c:pt>
                <c:pt idx="23762">
                  <c:v>-0.7504921</c:v>
                </c:pt>
                <c:pt idx="23763">
                  <c:v>-0.7504921</c:v>
                </c:pt>
                <c:pt idx="23764">
                  <c:v>-0.75356789999999996</c:v>
                </c:pt>
                <c:pt idx="23765">
                  <c:v>-0.75356789999999996</c:v>
                </c:pt>
                <c:pt idx="23766">
                  <c:v>-0.75664369999999992</c:v>
                </c:pt>
                <c:pt idx="23767">
                  <c:v>-0.75664369999999992</c:v>
                </c:pt>
                <c:pt idx="23768">
                  <c:v>-0.75971949999999999</c:v>
                </c:pt>
                <c:pt idx="23769">
                  <c:v>-0.76279520000000001</c:v>
                </c:pt>
                <c:pt idx="23770">
                  <c:v>-0.76587099999999997</c:v>
                </c:pt>
                <c:pt idx="23771">
                  <c:v>-0.76587099999999997</c:v>
                </c:pt>
                <c:pt idx="23772">
                  <c:v>-0.76894679999999993</c:v>
                </c:pt>
                <c:pt idx="23773">
                  <c:v>-0.76587099999999997</c:v>
                </c:pt>
                <c:pt idx="23774">
                  <c:v>-0.76279520000000001</c:v>
                </c:pt>
                <c:pt idx="23775">
                  <c:v>-0.75971949999999999</c:v>
                </c:pt>
                <c:pt idx="23776">
                  <c:v>-0.75664369999999992</c:v>
                </c:pt>
                <c:pt idx="23777">
                  <c:v>-0.75664369999999992</c:v>
                </c:pt>
                <c:pt idx="23778">
                  <c:v>-0.75356789999999996</c:v>
                </c:pt>
                <c:pt idx="23779">
                  <c:v>-0.75664369999999992</c:v>
                </c:pt>
                <c:pt idx="23780">
                  <c:v>-0.75971949999999999</c:v>
                </c:pt>
                <c:pt idx="23781">
                  <c:v>-0.76894679999999993</c:v>
                </c:pt>
                <c:pt idx="23782">
                  <c:v>-0.77509839999999997</c:v>
                </c:pt>
                <c:pt idx="23783">
                  <c:v>-0.77509839999999997</c:v>
                </c:pt>
                <c:pt idx="23784">
                  <c:v>-0.77817420000000004</c:v>
                </c:pt>
                <c:pt idx="23785">
                  <c:v>-0.78125</c:v>
                </c:pt>
                <c:pt idx="23786">
                  <c:v>-0.78125</c:v>
                </c:pt>
                <c:pt idx="23787">
                  <c:v>-0.78125</c:v>
                </c:pt>
                <c:pt idx="23788">
                  <c:v>-0.78125</c:v>
                </c:pt>
                <c:pt idx="23789">
                  <c:v>-0.78125</c:v>
                </c:pt>
                <c:pt idx="23790">
                  <c:v>-0.77509839999999997</c:v>
                </c:pt>
                <c:pt idx="23791">
                  <c:v>-0.7720226</c:v>
                </c:pt>
                <c:pt idx="23792">
                  <c:v>-0.7720226</c:v>
                </c:pt>
                <c:pt idx="23793">
                  <c:v>-0.7720226</c:v>
                </c:pt>
                <c:pt idx="23794">
                  <c:v>-0.76894679999999993</c:v>
                </c:pt>
                <c:pt idx="23795">
                  <c:v>-0.7720226</c:v>
                </c:pt>
                <c:pt idx="23796">
                  <c:v>-0.77817420000000004</c:v>
                </c:pt>
                <c:pt idx="23797">
                  <c:v>-0.78125</c:v>
                </c:pt>
                <c:pt idx="23798">
                  <c:v>-0.77817420000000004</c:v>
                </c:pt>
                <c:pt idx="23799">
                  <c:v>-0.77817420000000004</c:v>
                </c:pt>
                <c:pt idx="23800">
                  <c:v>-0.78432579999999996</c:v>
                </c:pt>
                <c:pt idx="23801">
                  <c:v>-0.79355310000000001</c:v>
                </c:pt>
                <c:pt idx="23802">
                  <c:v>-0.79970469999999994</c:v>
                </c:pt>
                <c:pt idx="23803">
                  <c:v>-0.79355310000000001</c:v>
                </c:pt>
                <c:pt idx="23804">
                  <c:v>-0.78740149999999998</c:v>
                </c:pt>
                <c:pt idx="23805">
                  <c:v>-0.78740149999999998</c:v>
                </c:pt>
                <c:pt idx="23806">
                  <c:v>-0.79355310000000001</c:v>
                </c:pt>
                <c:pt idx="23807">
                  <c:v>-0.79662889999999997</c:v>
                </c:pt>
                <c:pt idx="23808">
                  <c:v>-0.79355310000000001</c:v>
                </c:pt>
                <c:pt idx="23809">
                  <c:v>-0.79355310000000001</c:v>
                </c:pt>
                <c:pt idx="23810">
                  <c:v>-0.79662889999999997</c:v>
                </c:pt>
                <c:pt idx="23811">
                  <c:v>-0.79970469999999994</c:v>
                </c:pt>
                <c:pt idx="23812">
                  <c:v>-0.79662889999999997</c:v>
                </c:pt>
                <c:pt idx="23813">
                  <c:v>-0.78432579999999996</c:v>
                </c:pt>
                <c:pt idx="23814">
                  <c:v>-0.77817420000000004</c:v>
                </c:pt>
                <c:pt idx="23815">
                  <c:v>-0.78740149999999998</c:v>
                </c:pt>
                <c:pt idx="23816">
                  <c:v>-0.78740149999999998</c:v>
                </c:pt>
                <c:pt idx="23817">
                  <c:v>-0.77817420000000004</c:v>
                </c:pt>
                <c:pt idx="23818">
                  <c:v>-0.78125</c:v>
                </c:pt>
                <c:pt idx="23819">
                  <c:v>-0.78432579999999996</c:v>
                </c:pt>
                <c:pt idx="23820">
                  <c:v>-0.79355310000000001</c:v>
                </c:pt>
                <c:pt idx="23821">
                  <c:v>-0.79355310000000001</c:v>
                </c:pt>
                <c:pt idx="23822">
                  <c:v>-0.79662889999999997</c:v>
                </c:pt>
                <c:pt idx="23823">
                  <c:v>-0.80278050000000001</c:v>
                </c:pt>
                <c:pt idx="23824">
                  <c:v>-0.80893210000000004</c:v>
                </c:pt>
                <c:pt idx="23825">
                  <c:v>-0.81200779999999995</c:v>
                </c:pt>
                <c:pt idx="23826">
                  <c:v>-0.81200779999999995</c:v>
                </c:pt>
                <c:pt idx="23827">
                  <c:v>-0.80585629999999997</c:v>
                </c:pt>
                <c:pt idx="23828">
                  <c:v>-0.79662889999999997</c:v>
                </c:pt>
                <c:pt idx="23829">
                  <c:v>-0.79355310000000001</c:v>
                </c:pt>
                <c:pt idx="23830">
                  <c:v>-0.79047730000000005</c:v>
                </c:pt>
                <c:pt idx="23831">
                  <c:v>-0.79355310000000001</c:v>
                </c:pt>
                <c:pt idx="23832">
                  <c:v>-0.79047730000000005</c:v>
                </c:pt>
                <c:pt idx="23833">
                  <c:v>-0.79047730000000005</c:v>
                </c:pt>
                <c:pt idx="23834">
                  <c:v>-0.79970469999999994</c:v>
                </c:pt>
                <c:pt idx="23835">
                  <c:v>-0.80585629999999997</c:v>
                </c:pt>
                <c:pt idx="23836">
                  <c:v>-0.80893210000000004</c:v>
                </c:pt>
                <c:pt idx="23837">
                  <c:v>-0.80893210000000004</c:v>
                </c:pt>
                <c:pt idx="23838">
                  <c:v>-0.81815939999999998</c:v>
                </c:pt>
                <c:pt idx="23839">
                  <c:v>-0.82738679999999998</c:v>
                </c:pt>
                <c:pt idx="23840">
                  <c:v>-0.82431100000000002</c:v>
                </c:pt>
                <c:pt idx="23841">
                  <c:v>-0.82123519999999994</c:v>
                </c:pt>
                <c:pt idx="23842">
                  <c:v>-0.81815939999999998</c:v>
                </c:pt>
                <c:pt idx="23843">
                  <c:v>-0.81815939999999998</c:v>
                </c:pt>
                <c:pt idx="23844">
                  <c:v>-0.81200779999999995</c:v>
                </c:pt>
                <c:pt idx="23845">
                  <c:v>-0.80278050000000001</c:v>
                </c:pt>
                <c:pt idx="23846">
                  <c:v>-0.80278050000000001</c:v>
                </c:pt>
                <c:pt idx="23847">
                  <c:v>-0.80585629999999997</c:v>
                </c:pt>
                <c:pt idx="23848">
                  <c:v>-0.81200779999999995</c:v>
                </c:pt>
                <c:pt idx="23849">
                  <c:v>-0.81200779999999995</c:v>
                </c:pt>
                <c:pt idx="23850">
                  <c:v>-0.81508360000000002</c:v>
                </c:pt>
                <c:pt idx="23851">
                  <c:v>-0.81815939999999998</c:v>
                </c:pt>
                <c:pt idx="23852">
                  <c:v>-0.82123519999999994</c:v>
                </c:pt>
                <c:pt idx="23853">
                  <c:v>-0.82123519999999994</c:v>
                </c:pt>
                <c:pt idx="23854">
                  <c:v>-0.81815939999999998</c:v>
                </c:pt>
                <c:pt idx="23855">
                  <c:v>-0.81508360000000002</c:v>
                </c:pt>
                <c:pt idx="23856">
                  <c:v>-0.81200779999999995</c:v>
                </c:pt>
                <c:pt idx="23857">
                  <c:v>-0.81200779999999995</c:v>
                </c:pt>
                <c:pt idx="23858">
                  <c:v>-0.80585629999999997</c:v>
                </c:pt>
                <c:pt idx="23859">
                  <c:v>-0.80278050000000001</c:v>
                </c:pt>
                <c:pt idx="23860">
                  <c:v>-0.80278050000000001</c:v>
                </c:pt>
                <c:pt idx="23861">
                  <c:v>-0.81200779999999995</c:v>
                </c:pt>
                <c:pt idx="23862">
                  <c:v>-0.81508360000000002</c:v>
                </c:pt>
                <c:pt idx="23863">
                  <c:v>-0.81815939999999998</c:v>
                </c:pt>
                <c:pt idx="23864">
                  <c:v>-0.81815939999999998</c:v>
                </c:pt>
                <c:pt idx="23865">
                  <c:v>-0.82123519999999994</c:v>
                </c:pt>
                <c:pt idx="23866">
                  <c:v>-0.82123519999999994</c:v>
                </c:pt>
                <c:pt idx="23867">
                  <c:v>-0.82123519999999994</c:v>
                </c:pt>
                <c:pt idx="23868">
                  <c:v>-0.82123519999999994</c:v>
                </c:pt>
                <c:pt idx="23869">
                  <c:v>-0.81815939999999998</c:v>
                </c:pt>
                <c:pt idx="23870">
                  <c:v>-0.81508360000000002</c:v>
                </c:pt>
                <c:pt idx="23871">
                  <c:v>-0.81200779999999995</c:v>
                </c:pt>
                <c:pt idx="23872">
                  <c:v>-0.81200779999999995</c:v>
                </c:pt>
                <c:pt idx="23873">
                  <c:v>-0.81508360000000002</c:v>
                </c:pt>
                <c:pt idx="23874">
                  <c:v>-0.81508360000000002</c:v>
                </c:pt>
                <c:pt idx="23875">
                  <c:v>-0.81815939999999998</c:v>
                </c:pt>
                <c:pt idx="23876">
                  <c:v>-0.82123519999999994</c:v>
                </c:pt>
                <c:pt idx="23877">
                  <c:v>-0.82431100000000002</c:v>
                </c:pt>
                <c:pt idx="23878">
                  <c:v>-0.82738679999999998</c:v>
                </c:pt>
                <c:pt idx="23879">
                  <c:v>-0.82738679999999998</c:v>
                </c:pt>
                <c:pt idx="23880">
                  <c:v>-0.82738679999999998</c:v>
                </c:pt>
                <c:pt idx="23881">
                  <c:v>-0.82738679999999998</c:v>
                </c:pt>
                <c:pt idx="23882">
                  <c:v>-0.82738679999999998</c:v>
                </c:pt>
                <c:pt idx="23883">
                  <c:v>-0.82738679999999998</c:v>
                </c:pt>
                <c:pt idx="23884">
                  <c:v>-0.82431100000000002</c:v>
                </c:pt>
                <c:pt idx="23885">
                  <c:v>-0.82431100000000002</c:v>
                </c:pt>
                <c:pt idx="23886">
                  <c:v>-0.82431100000000002</c:v>
                </c:pt>
                <c:pt idx="23887">
                  <c:v>-0.82431100000000002</c:v>
                </c:pt>
                <c:pt idx="23888">
                  <c:v>-0.82431100000000002</c:v>
                </c:pt>
                <c:pt idx="23889">
                  <c:v>-0.82431100000000002</c:v>
                </c:pt>
                <c:pt idx="23890">
                  <c:v>-0.82431100000000002</c:v>
                </c:pt>
                <c:pt idx="23891">
                  <c:v>-0.82431100000000002</c:v>
                </c:pt>
                <c:pt idx="23892">
                  <c:v>-0.82431100000000002</c:v>
                </c:pt>
                <c:pt idx="23893">
                  <c:v>-0.82123519999999994</c:v>
                </c:pt>
                <c:pt idx="23894">
                  <c:v>-0.82431100000000002</c:v>
                </c:pt>
                <c:pt idx="23895">
                  <c:v>-0.82738679999999998</c:v>
                </c:pt>
                <c:pt idx="23896">
                  <c:v>-0.82738679999999998</c:v>
                </c:pt>
                <c:pt idx="23897">
                  <c:v>-0.82431100000000002</c:v>
                </c:pt>
                <c:pt idx="23898">
                  <c:v>-0.82431100000000002</c:v>
                </c:pt>
                <c:pt idx="23899">
                  <c:v>-0.82431100000000002</c:v>
                </c:pt>
                <c:pt idx="23900">
                  <c:v>-0.82431100000000002</c:v>
                </c:pt>
                <c:pt idx="23901">
                  <c:v>-0.82431100000000002</c:v>
                </c:pt>
                <c:pt idx="23902">
                  <c:v>-0.82431100000000002</c:v>
                </c:pt>
                <c:pt idx="23903">
                  <c:v>-0.82431100000000002</c:v>
                </c:pt>
                <c:pt idx="23904">
                  <c:v>-0.82431100000000002</c:v>
                </c:pt>
                <c:pt idx="23905">
                  <c:v>-0.82431100000000002</c:v>
                </c:pt>
                <c:pt idx="23906">
                  <c:v>-0.82738679999999998</c:v>
                </c:pt>
                <c:pt idx="23907">
                  <c:v>-0.82738679999999998</c:v>
                </c:pt>
                <c:pt idx="23908">
                  <c:v>-0.82431100000000002</c:v>
                </c:pt>
                <c:pt idx="23909">
                  <c:v>-0.82431100000000002</c:v>
                </c:pt>
                <c:pt idx="23910">
                  <c:v>-0.82431100000000002</c:v>
                </c:pt>
                <c:pt idx="23911">
                  <c:v>-0.82738679999999998</c:v>
                </c:pt>
                <c:pt idx="23912">
                  <c:v>-0.82738679999999998</c:v>
                </c:pt>
                <c:pt idx="23913">
                  <c:v>-0.83046259999999994</c:v>
                </c:pt>
                <c:pt idx="23914">
                  <c:v>-0.83046259999999994</c:v>
                </c:pt>
                <c:pt idx="23915">
                  <c:v>-0.82738679999999998</c:v>
                </c:pt>
                <c:pt idx="23916">
                  <c:v>-0.82431100000000002</c:v>
                </c:pt>
                <c:pt idx="23917">
                  <c:v>-0.82431100000000002</c:v>
                </c:pt>
                <c:pt idx="23918">
                  <c:v>-0.82431100000000002</c:v>
                </c:pt>
                <c:pt idx="23919">
                  <c:v>-0.82738679999999998</c:v>
                </c:pt>
                <c:pt idx="23920">
                  <c:v>-0.82431100000000002</c:v>
                </c:pt>
                <c:pt idx="23921">
                  <c:v>-0.82431100000000002</c:v>
                </c:pt>
                <c:pt idx="23922">
                  <c:v>-0.82431100000000002</c:v>
                </c:pt>
                <c:pt idx="23923">
                  <c:v>-0.82123519999999994</c:v>
                </c:pt>
                <c:pt idx="23924">
                  <c:v>-0.82123519999999994</c:v>
                </c:pt>
                <c:pt idx="23925">
                  <c:v>-0.82431100000000002</c:v>
                </c:pt>
                <c:pt idx="23926">
                  <c:v>-0.82738679999999998</c:v>
                </c:pt>
                <c:pt idx="23927">
                  <c:v>-0.82738679999999998</c:v>
                </c:pt>
                <c:pt idx="23928">
                  <c:v>-0.82738679999999998</c:v>
                </c:pt>
                <c:pt idx="23929">
                  <c:v>-0.82738679999999998</c:v>
                </c:pt>
                <c:pt idx="23930">
                  <c:v>-0.82738679999999998</c:v>
                </c:pt>
                <c:pt idx="23931">
                  <c:v>-0.83046259999999994</c:v>
                </c:pt>
                <c:pt idx="23932">
                  <c:v>-0.83046259999999994</c:v>
                </c:pt>
                <c:pt idx="23933">
                  <c:v>-0.83353840000000001</c:v>
                </c:pt>
                <c:pt idx="23934">
                  <c:v>-0.83353840000000001</c:v>
                </c:pt>
                <c:pt idx="23935">
                  <c:v>-0.83353840000000001</c:v>
                </c:pt>
                <c:pt idx="23936">
                  <c:v>-0.83353840000000001</c:v>
                </c:pt>
                <c:pt idx="23937">
                  <c:v>-0.83353840000000001</c:v>
                </c:pt>
                <c:pt idx="23938">
                  <c:v>-0.83353840000000001</c:v>
                </c:pt>
                <c:pt idx="23939">
                  <c:v>-0.83353840000000001</c:v>
                </c:pt>
                <c:pt idx="23940">
                  <c:v>-0.83353840000000001</c:v>
                </c:pt>
                <c:pt idx="23941">
                  <c:v>-0.83353840000000001</c:v>
                </c:pt>
                <c:pt idx="23942">
                  <c:v>-0.83353840000000001</c:v>
                </c:pt>
                <c:pt idx="23943">
                  <c:v>-0.83353840000000001</c:v>
                </c:pt>
                <c:pt idx="23944">
                  <c:v>-0.83353840000000001</c:v>
                </c:pt>
                <c:pt idx="23945">
                  <c:v>-0.83353840000000001</c:v>
                </c:pt>
                <c:pt idx="23946">
                  <c:v>-0.83046259999999994</c:v>
                </c:pt>
                <c:pt idx="23947">
                  <c:v>-0.83046259999999994</c:v>
                </c:pt>
                <c:pt idx="23948">
                  <c:v>-0.83046259999999994</c:v>
                </c:pt>
                <c:pt idx="23949">
                  <c:v>-0.83046259999999994</c:v>
                </c:pt>
                <c:pt idx="23950">
                  <c:v>-0.83046259999999994</c:v>
                </c:pt>
                <c:pt idx="23951">
                  <c:v>-0.83046259999999994</c:v>
                </c:pt>
                <c:pt idx="23952">
                  <c:v>-0.83046259999999994</c:v>
                </c:pt>
                <c:pt idx="23953">
                  <c:v>-0.83046259999999994</c:v>
                </c:pt>
                <c:pt idx="23954">
                  <c:v>-0.82738679999999998</c:v>
                </c:pt>
                <c:pt idx="23955">
                  <c:v>-0.83046259999999994</c:v>
                </c:pt>
                <c:pt idx="23956">
                  <c:v>-0.83353840000000001</c:v>
                </c:pt>
                <c:pt idx="23957">
                  <c:v>-0.83353840000000001</c:v>
                </c:pt>
                <c:pt idx="23958">
                  <c:v>-0.83046259999999994</c:v>
                </c:pt>
                <c:pt idx="23959">
                  <c:v>-0.83046259999999994</c:v>
                </c:pt>
                <c:pt idx="23960">
                  <c:v>-0.83353840000000001</c:v>
                </c:pt>
                <c:pt idx="23961">
                  <c:v>-0.83353840000000001</c:v>
                </c:pt>
                <c:pt idx="23962">
                  <c:v>-0.83353840000000001</c:v>
                </c:pt>
                <c:pt idx="23963">
                  <c:v>-0.83661410000000003</c:v>
                </c:pt>
                <c:pt idx="23964">
                  <c:v>-0.83968989999999999</c:v>
                </c:pt>
                <c:pt idx="23965">
                  <c:v>-0.83968989999999999</c:v>
                </c:pt>
                <c:pt idx="23966">
                  <c:v>-0.83661410000000003</c:v>
                </c:pt>
                <c:pt idx="23967">
                  <c:v>-0.83968989999999999</c:v>
                </c:pt>
                <c:pt idx="23968">
                  <c:v>-0.83968989999999999</c:v>
                </c:pt>
                <c:pt idx="23969">
                  <c:v>-0.83968989999999999</c:v>
                </c:pt>
                <c:pt idx="23970">
                  <c:v>-0.83661410000000003</c:v>
                </c:pt>
                <c:pt idx="23971">
                  <c:v>-0.83968989999999999</c:v>
                </c:pt>
                <c:pt idx="23972">
                  <c:v>-0.83968989999999999</c:v>
                </c:pt>
                <c:pt idx="23973">
                  <c:v>-0.83968989999999999</c:v>
                </c:pt>
                <c:pt idx="23974">
                  <c:v>-0.84276569999999995</c:v>
                </c:pt>
                <c:pt idx="23975">
                  <c:v>-0.84276569999999995</c:v>
                </c:pt>
                <c:pt idx="23976">
                  <c:v>-0.84276569999999995</c:v>
                </c:pt>
                <c:pt idx="23977">
                  <c:v>-0.83968989999999999</c:v>
                </c:pt>
                <c:pt idx="23978">
                  <c:v>-0.83968989999999999</c:v>
                </c:pt>
                <c:pt idx="23979">
                  <c:v>-0.83968989999999999</c:v>
                </c:pt>
                <c:pt idx="23980">
                  <c:v>-0.83968989999999999</c:v>
                </c:pt>
                <c:pt idx="23981">
                  <c:v>-0.84276569999999995</c:v>
                </c:pt>
                <c:pt idx="23982">
                  <c:v>-0.84276569999999995</c:v>
                </c:pt>
                <c:pt idx="23983">
                  <c:v>-0.84584150000000002</c:v>
                </c:pt>
                <c:pt idx="23984">
                  <c:v>-0.84584150000000002</c:v>
                </c:pt>
                <c:pt idx="23985">
                  <c:v>-0.84276569999999995</c:v>
                </c:pt>
                <c:pt idx="23986">
                  <c:v>-0.84584150000000002</c:v>
                </c:pt>
                <c:pt idx="23987">
                  <c:v>-0.84584150000000002</c:v>
                </c:pt>
                <c:pt idx="23988">
                  <c:v>-0.84584150000000002</c:v>
                </c:pt>
                <c:pt idx="23989">
                  <c:v>-0.84584150000000002</c:v>
                </c:pt>
                <c:pt idx="23990">
                  <c:v>-0.84584150000000002</c:v>
                </c:pt>
                <c:pt idx="23991">
                  <c:v>-0.84891729999999999</c:v>
                </c:pt>
                <c:pt idx="23992">
                  <c:v>-0.84891729999999999</c:v>
                </c:pt>
                <c:pt idx="23993">
                  <c:v>-0.84891729999999999</c:v>
                </c:pt>
                <c:pt idx="23994">
                  <c:v>-0.84891729999999999</c:v>
                </c:pt>
                <c:pt idx="23995">
                  <c:v>-0.84891729999999999</c:v>
                </c:pt>
                <c:pt idx="23996">
                  <c:v>-0.84891729999999999</c:v>
                </c:pt>
                <c:pt idx="23997">
                  <c:v>-0.84891729999999999</c:v>
                </c:pt>
                <c:pt idx="23998">
                  <c:v>-0.84891729999999999</c:v>
                </c:pt>
                <c:pt idx="23999">
                  <c:v>-0.84891729999999999</c:v>
                </c:pt>
                <c:pt idx="24000">
                  <c:v>-0.84891729999999999</c:v>
                </c:pt>
                <c:pt idx="24001">
                  <c:v>-0.84891729999999999</c:v>
                </c:pt>
                <c:pt idx="24002">
                  <c:v>-0.84891729999999999</c:v>
                </c:pt>
                <c:pt idx="24003">
                  <c:v>-0.84891729999999999</c:v>
                </c:pt>
                <c:pt idx="24004">
                  <c:v>-0.84891729999999999</c:v>
                </c:pt>
                <c:pt idx="24005">
                  <c:v>-0.84891729999999999</c:v>
                </c:pt>
                <c:pt idx="24006">
                  <c:v>-0.84891729999999999</c:v>
                </c:pt>
                <c:pt idx="24007">
                  <c:v>-0.84891729999999999</c:v>
                </c:pt>
                <c:pt idx="24008">
                  <c:v>-0.84891729999999999</c:v>
                </c:pt>
                <c:pt idx="24009">
                  <c:v>-0.84891729999999999</c:v>
                </c:pt>
                <c:pt idx="24010">
                  <c:v>-0.84891729999999999</c:v>
                </c:pt>
                <c:pt idx="24011">
                  <c:v>-0.84891729999999999</c:v>
                </c:pt>
                <c:pt idx="24012">
                  <c:v>-0.84584150000000002</c:v>
                </c:pt>
                <c:pt idx="24013">
                  <c:v>-0.84584150000000002</c:v>
                </c:pt>
                <c:pt idx="24014">
                  <c:v>-0.84584150000000002</c:v>
                </c:pt>
                <c:pt idx="24015">
                  <c:v>-0.84584150000000002</c:v>
                </c:pt>
                <c:pt idx="24016">
                  <c:v>-0.84584150000000002</c:v>
                </c:pt>
                <c:pt idx="24017">
                  <c:v>-0.84584150000000002</c:v>
                </c:pt>
                <c:pt idx="24018">
                  <c:v>-0.84891729999999999</c:v>
                </c:pt>
                <c:pt idx="24019">
                  <c:v>-0.84584150000000002</c:v>
                </c:pt>
                <c:pt idx="24020">
                  <c:v>-0.84584150000000002</c:v>
                </c:pt>
                <c:pt idx="24021">
                  <c:v>-0.84891729999999999</c:v>
                </c:pt>
                <c:pt idx="24022">
                  <c:v>-0.84891729999999999</c:v>
                </c:pt>
                <c:pt idx="24023">
                  <c:v>-0.85199309999999995</c:v>
                </c:pt>
                <c:pt idx="24024">
                  <c:v>-0.85199309999999995</c:v>
                </c:pt>
                <c:pt idx="24025">
                  <c:v>-0.85199309999999995</c:v>
                </c:pt>
                <c:pt idx="24026">
                  <c:v>-0.85199309999999995</c:v>
                </c:pt>
                <c:pt idx="24027">
                  <c:v>-0.85199309999999995</c:v>
                </c:pt>
                <c:pt idx="24028">
                  <c:v>-0.84891729999999999</c:v>
                </c:pt>
                <c:pt idx="24029">
                  <c:v>-0.84891729999999999</c:v>
                </c:pt>
                <c:pt idx="24030">
                  <c:v>-0.85199309999999995</c:v>
                </c:pt>
                <c:pt idx="24031">
                  <c:v>-0.85199309999999995</c:v>
                </c:pt>
                <c:pt idx="24032">
                  <c:v>-0.85199309999999995</c:v>
                </c:pt>
                <c:pt idx="24033">
                  <c:v>-0.85199309999999995</c:v>
                </c:pt>
                <c:pt idx="24034">
                  <c:v>-0.85506890000000002</c:v>
                </c:pt>
                <c:pt idx="24035">
                  <c:v>-0.85506890000000002</c:v>
                </c:pt>
                <c:pt idx="24036">
                  <c:v>-0.85506890000000002</c:v>
                </c:pt>
                <c:pt idx="24037">
                  <c:v>-0.85199309999999995</c:v>
                </c:pt>
                <c:pt idx="24038">
                  <c:v>-0.85199309999999995</c:v>
                </c:pt>
                <c:pt idx="24039">
                  <c:v>-0.85506890000000002</c:v>
                </c:pt>
                <c:pt idx="24040">
                  <c:v>-0.85506890000000002</c:v>
                </c:pt>
                <c:pt idx="24041">
                  <c:v>-0.85506890000000002</c:v>
                </c:pt>
                <c:pt idx="24042">
                  <c:v>-0.85506890000000002</c:v>
                </c:pt>
                <c:pt idx="24043">
                  <c:v>-0.85506890000000002</c:v>
                </c:pt>
                <c:pt idx="24044">
                  <c:v>-0.85506890000000002</c:v>
                </c:pt>
                <c:pt idx="24045">
                  <c:v>-0.85506890000000002</c:v>
                </c:pt>
                <c:pt idx="24046">
                  <c:v>-0.85814469999999998</c:v>
                </c:pt>
                <c:pt idx="24047">
                  <c:v>-0.8612204</c:v>
                </c:pt>
                <c:pt idx="24048">
                  <c:v>-0.8612204</c:v>
                </c:pt>
                <c:pt idx="24049">
                  <c:v>-0.8612204</c:v>
                </c:pt>
                <c:pt idx="24050">
                  <c:v>-0.86429619999999996</c:v>
                </c:pt>
                <c:pt idx="24051">
                  <c:v>-0.86429619999999996</c:v>
                </c:pt>
                <c:pt idx="24052">
                  <c:v>-0.8612204</c:v>
                </c:pt>
                <c:pt idx="24053">
                  <c:v>-0.8612204</c:v>
                </c:pt>
                <c:pt idx="24054">
                  <c:v>-0.86429619999999996</c:v>
                </c:pt>
                <c:pt idx="24055">
                  <c:v>-0.86737200000000003</c:v>
                </c:pt>
                <c:pt idx="24056">
                  <c:v>-0.86429619999999996</c:v>
                </c:pt>
                <c:pt idx="24057">
                  <c:v>-0.85506890000000002</c:v>
                </c:pt>
                <c:pt idx="24058">
                  <c:v>-0.84891729999999999</c:v>
                </c:pt>
                <c:pt idx="24059">
                  <c:v>-0.85506890000000002</c:v>
                </c:pt>
                <c:pt idx="24060">
                  <c:v>-0.86429619999999996</c:v>
                </c:pt>
                <c:pt idx="24061">
                  <c:v>-0.86429619999999996</c:v>
                </c:pt>
                <c:pt idx="24062">
                  <c:v>-0.85814469999999998</c:v>
                </c:pt>
                <c:pt idx="24063">
                  <c:v>-0.85506890000000002</c:v>
                </c:pt>
                <c:pt idx="24064">
                  <c:v>-0.85506890000000002</c:v>
                </c:pt>
                <c:pt idx="24065">
                  <c:v>-0.85814469999999998</c:v>
                </c:pt>
                <c:pt idx="24066">
                  <c:v>-0.85506890000000002</c:v>
                </c:pt>
                <c:pt idx="24067">
                  <c:v>-0.85199309999999995</c:v>
                </c:pt>
                <c:pt idx="24068">
                  <c:v>-0.85506890000000002</c:v>
                </c:pt>
                <c:pt idx="24069">
                  <c:v>-0.86737200000000003</c:v>
                </c:pt>
                <c:pt idx="24070">
                  <c:v>-0.87352359000000002</c:v>
                </c:pt>
                <c:pt idx="24071">
                  <c:v>-0.86429619999999996</c:v>
                </c:pt>
                <c:pt idx="24072">
                  <c:v>-0.86429619999999996</c:v>
                </c:pt>
                <c:pt idx="24073">
                  <c:v>-0.87352359000000002</c:v>
                </c:pt>
                <c:pt idx="24074">
                  <c:v>-0.87044780999999993</c:v>
                </c:pt>
                <c:pt idx="24075">
                  <c:v>-0.86737200000000003</c:v>
                </c:pt>
                <c:pt idx="24076">
                  <c:v>-0.85814469999999998</c:v>
                </c:pt>
                <c:pt idx="24077">
                  <c:v>-0.85814469999999998</c:v>
                </c:pt>
                <c:pt idx="24078">
                  <c:v>-0.85814469999999998</c:v>
                </c:pt>
                <c:pt idx="24079">
                  <c:v>-0.85199309999999995</c:v>
                </c:pt>
                <c:pt idx="24080">
                  <c:v>-0.84276569999999995</c:v>
                </c:pt>
                <c:pt idx="24081">
                  <c:v>-0.83968989999999999</c:v>
                </c:pt>
                <c:pt idx="24082">
                  <c:v>-0.83968989999999999</c:v>
                </c:pt>
                <c:pt idx="24083">
                  <c:v>-0.84891729999999999</c:v>
                </c:pt>
                <c:pt idx="24084">
                  <c:v>-0.85506890000000002</c:v>
                </c:pt>
                <c:pt idx="24085">
                  <c:v>-0.85814469999999998</c:v>
                </c:pt>
                <c:pt idx="24086">
                  <c:v>-0.8612204</c:v>
                </c:pt>
                <c:pt idx="24087">
                  <c:v>-0.8612204</c:v>
                </c:pt>
                <c:pt idx="24088">
                  <c:v>-0.8612204</c:v>
                </c:pt>
                <c:pt idx="24089">
                  <c:v>-0.8612204</c:v>
                </c:pt>
                <c:pt idx="24090">
                  <c:v>-0.85506890000000002</c:v>
                </c:pt>
                <c:pt idx="24091">
                  <c:v>-0.84891729999999999</c:v>
                </c:pt>
                <c:pt idx="24092">
                  <c:v>-0.84584150000000002</c:v>
                </c:pt>
                <c:pt idx="24093">
                  <c:v>-0.84584150000000002</c:v>
                </c:pt>
                <c:pt idx="24094">
                  <c:v>-0.83968989999999999</c:v>
                </c:pt>
                <c:pt idx="24095">
                  <c:v>-0.83353840000000001</c:v>
                </c:pt>
                <c:pt idx="24096">
                  <c:v>-0.83661410000000003</c:v>
                </c:pt>
                <c:pt idx="24097">
                  <c:v>-0.84276569999999995</c:v>
                </c:pt>
                <c:pt idx="24098">
                  <c:v>-0.84891729999999999</c:v>
                </c:pt>
                <c:pt idx="24099">
                  <c:v>-0.85199309999999995</c:v>
                </c:pt>
                <c:pt idx="24100">
                  <c:v>-0.85814469999999998</c:v>
                </c:pt>
                <c:pt idx="24101">
                  <c:v>-0.86737200000000003</c:v>
                </c:pt>
                <c:pt idx="24102">
                  <c:v>-0.87044780999999993</c:v>
                </c:pt>
                <c:pt idx="24103">
                  <c:v>-0.86737200000000003</c:v>
                </c:pt>
                <c:pt idx="24104">
                  <c:v>-0.8612204</c:v>
                </c:pt>
                <c:pt idx="24105">
                  <c:v>-0.8612204</c:v>
                </c:pt>
                <c:pt idx="24106">
                  <c:v>-0.8612204</c:v>
                </c:pt>
                <c:pt idx="24107">
                  <c:v>-0.85814469999999998</c:v>
                </c:pt>
                <c:pt idx="24108">
                  <c:v>-0.85506890000000002</c:v>
                </c:pt>
                <c:pt idx="24109">
                  <c:v>-0.85506890000000002</c:v>
                </c:pt>
                <c:pt idx="24110">
                  <c:v>-0.85814469999999998</c:v>
                </c:pt>
                <c:pt idx="24111">
                  <c:v>-0.8612204</c:v>
                </c:pt>
                <c:pt idx="24112">
                  <c:v>-0.86429619999999996</c:v>
                </c:pt>
                <c:pt idx="24113">
                  <c:v>-0.86737200000000003</c:v>
                </c:pt>
                <c:pt idx="24114">
                  <c:v>-0.87352359000000002</c:v>
                </c:pt>
                <c:pt idx="24115">
                  <c:v>-0.87659938000000004</c:v>
                </c:pt>
                <c:pt idx="24116">
                  <c:v>-0.87659938000000004</c:v>
                </c:pt>
                <c:pt idx="24117">
                  <c:v>-0.87044780999999993</c:v>
                </c:pt>
                <c:pt idx="24118">
                  <c:v>-0.86737200000000003</c:v>
                </c:pt>
                <c:pt idx="24119">
                  <c:v>-0.86429619999999996</c:v>
                </c:pt>
                <c:pt idx="24120">
                  <c:v>-0.86429619999999996</c:v>
                </c:pt>
                <c:pt idx="24121">
                  <c:v>-0.86429619999999996</c:v>
                </c:pt>
                <c:pt idx="24122">
                  <c:v>-0.8612204</c:v>
                </c:pt>
                <c:pt idx="24123">
                  <c:v>-0.86429619999999996</c:v>
                </c:pt>
                <c:pt idx="24124">
                  <c:v>-0.86737200000000003</c:v>
                </c:pt>
                <c:pt idx="24125">
                  <c:v>-0.87044780999999993</c:v>
                </c:pt>
                <c:pt idx="24126">
                  <c:v>-0.87352359000000002</c:v>
                </c:pt>
                <c:pt idx="24127">
                  <c:v>-0.87659938000000004</c:v>
                </c:pt>
                <c:pt idx="24128">
                  <c:v>-0.87659938000000004</c:v>
                </c:pt>
                <c:pt idx="24129">
                  <c:v>-0.87352359000000002</c:v>
                </c:pt>
                <c:pt idx="24130">
                  <c:v>-0.87352359000000002</c:v>
                </c:pt>
                <c:pt idx="24131">
                  <c:v>-0.87352359000000002</c:v>
                </c:pt>
                <c:pt idx="24132">
                  <c:v>-0.87044780999999993</c:v>
                </c:pt>
                <c:pt idx="24133">
                  <c:v>-0.86737200000000003</c:v>
                </c:pt>
                <c:pt idx="24134">
                  <c:v>-0.86429619999999996</c:v>
                </c:pt>
                <c:pt idx="24135">
                  <c:v>-0.86429619999999996</c:v>
                </c:pt>
                <c:pt idx="24136">
                  <c:v>-0.86429619999999996</c:v>
                </c:pt>
                <c:pt idx="24137">
                  <c:v>-0.86429619999999996</c:v>
                </c:pt>
                <c:pt idx="24138">
                  <c:v>-0.86737200000000003</c:v>
                </c:pt>
                <c:pt idx="24139">
                  <c:v>-0.87044780999999993</c:v>
                </c:pt>
                <c:pt idx="24140">
                  <c:v>-0.87352359000000002</c:v>
                </c:pt>
                <c:pt idx="24141">
                  <c:v>-0.87352359000000002</c:v>
                </c:pt>
                <c:pt idx="24142">
                  <c:v>-0.87044780999999993</c:v>
                </c:pt>
                <c:pt idx="24143">
                  <c:v>-0.87044780999999993</c:v>
                </c:pt>
                <c:pt idx="24144">
                  <c:v>-0.87044780999999993</c:v>
                </c:pt>
                <c:pt idx="24145">
                  <c:v>-0.87044780999999993</c:v>
                </c:pt>
                <c:pt idx="24146">
                  <c:v>-0.87044780999999993</c:v>
                </c:pt>
                <c:pt idx="24147">
                  <c:v>-0.87044780999999993</c:v>
                </c:pt>
                <c:pt idx="24148">
                  <c:v>-0.87044780999999993</c:v>
                </c:pt>
                <c:pt idx="24149">
                  <c:v>-0.87044780999999993</c:v>
                </c:pt>
                <c:pt idx="24150">
                  <c:v>-0.87044780999999993</c:v>
                </c:pt>
                <c:pt idx="24151">
                  <c:v>-0.87044780999999993</c:v>
                </c:pt>
                <c:pt idx="24152">
                  <c:v>-0.87352359000000002</c:v>
                </c:pt>
                <c:pt idx="24153">
                  <c:v>-0.87659938000000004</c:v>
                </c:pt>
                <c:pt idx="24154">
                  <c:v>-0.87967516000000001</c:v>
                </c:pt>
                <c:pt idx="24155">
                  <c:v>-0.88275095999999997</c:v>
                </c:pt>
                <c:pt idx="24156">
                  <c:v>-0.87967516000000001</c:v>
                </c:pt>
                <c:pt idx="24157">
                  <c:v>-0.87967516000000001</c:v>
                </c:pt>
                <c:pt idx="24158">
                  <c:v>-0.87967516000000001</c:v>
                </c:pt>
                <c:pt idx="24159">
                  <c:v>-0.87659938000000004</c:v>
                </c:pt>
                <c:pt idx="24160">
                  <c:v>-0.87659938000000004</c:v>
                </c:pt>
                <c:pt idx="24161">
                  <c:v>-0.87659938000000004</c:v>
                </c:pt>
                <c:pt idx="24162">
                  <c:v>-0.87659938000000004</c:v>
                </c:pt>
                <c:pt idx="24163">
                  <c:v>-0.87659938000000004</c:v>
                </c:pt>
                <c:pt idx="24164">
                  <c:v>-0.87967516000000001</c:v>
                </c:pt>
                <c:pt idx="24165">
                  <c:v>-0.87967516000000001</c:v>
                </c:pt>
                <c:pt idx="24166">
                  <c:v>-0.87967516000000001</c:v>
                </c:pt>
                <c:pt idx="24167">
                  <c:v>-0.87659938000000004</c:v>
                </c:pt>
                <c:pt idx="24168">
                  <c:v>-0.87967516000000001</c:v>
                </c:pt>
                <c:pt idx="24169">
                  <c:v>-0.87967516000000001</c:v>
                </c:pt>
                <c:pt idx="24170">
                  <c:v>-0.87659938000000004</c:v>
                </c:pt>
                <c:pt idx="24171">
                  <c:v>-0.87659938000000004</c:v>
                </c:pt>
                <c:pt idx="24172">
                  <c:v>-0.87967516000000001</c:v>
                </c:pt>
                <c:pt idx="24173">
                  <c:v>-0.87967516000000001</c:v>
                </c:pt>
                <c:pt idx="24174">
                  <c:v>-0.87659938000000004</c:v>
                </c:pt>
                <c:pt idx="24175">
                  <c:v>-0.87044780999999993</c:v>
                </c:pt>
                <c:pt idx="24176">
                  <c:v>-0.87352359000000002</c:v>
                </c:pt>
                <c:pt idx="24177">
                  <c:v>-0.87659938000000004</c:v>
                </c:pt>
                <c:pt idx="24178">
                  <c:v>-0.87352359000000002</c:v>
                </c:pt>
                <c:pt idx="24179">
                  <c:v>-0.87659938000000004</c:v>
                </c:pt>
                <c:pt idx="24180">
                  <c:v>-0.87659938000000004</c:v>
                </c:pt>
                <c:pt idx="24181">
                  <c:v>-0.87659938000000004</c:v>
                </c:pt>
                <c:pt idx="24182">
                  <c:v>-0.87352359000000002</c:v>
                </c:pt>
                <c:pt idx="24183">
                  <c:v>-0.87352359000000002</c:v>
                </c:pt>
                <c:pt idx="24184">
                  <c:v>-0.87352359000000002</c:v>
                </c:pt>
                <c:pt idx="24185">
                  <c:v>-0.87659938000000004</c:v>
                </c:pt>
                <c:pt idx="24186">
                  <c:v>-0.87659938000000004</c:v>
                </c:pt>
                <c:pt idx="24187">
                  <c:v>-0.87659938000000004</c:v>
                </c:pt>
                <c:pt idx="24188">
                  <c:v>-0.87659938000000004</c:v>
                </c:pt>
                <c:pt idx="24189">
                  <c:v>-0.87352359000000002</c:v>
                </c:pt>
                <c:pt idx="24190">
                  <c:v>-0.87352359000000002</c:v>
                </c:pt>
                <c:pt idx="24191">
                  <c:v>-0.87352359000000002</c:v>
                </c:pt>
                <c:pt idx="24192">
                  <c:v>-0.87352359000000002</c:v>
                </c:pt>
                <c:pt idx="24193">
                  <c:v>-0.87352359000000002</c:v>
                </c:pt>
                <c:pt idx="24194">
                  <c:v>-0.87352359000000002</c:v>
                </c:pt>
                <c:pt idx="24195">
                  <c:v>-0.87352359000000002</c:v>
                </c:pt>
                <c:pt idx="24196">
                  <c:v>-0.87659938000000004</c:v>
                </c:pt>
                <c:pt idx="24197">
                  <c:v>-0.87352359000000002</c:v>
                </c:pt>
                <c:pt idx="24198">
                  <c:v>-0.87352359000000002</c:v>
                </c:pt>
                <c:pt idx="24199">
                  <c:v>-0.87659938000000004</c:v>
                </c:pt>
                <c:pt idx="24200">
                  <c:v>-0.87352359000000002</c:v>
                </c:pt>
                <c:pt idx="24201">
                  <c:v>-0.87352359000000002</c:v>
                </c:pt>
                <c:pt idx="24202">
                  <c:v>-0.87659938000000004</c:v>
                </c:pt>
                <c:pt idx="24203">
                  <c:v>-0.87659938000000004</c:v>
                </c:pt>
                <c:pt idx="24204">
                  <c:v>-0.87352359000000002</c:v>
                </c:pt>
                <c:pt idx="24205">
                  <c:v>-0.87044780999999993</c:v>
                </c:pt>
                <c:pt idx="24206">
                  <c:v>-0.87044780999999993</c:v>
                </c:pt>
                <c:pt idx="24207">
                  <c:v>-0.87044780999999993</c:v>
                </c:pt>
                <c:pt idx="24208">
                  <c:v>-0.86737200000000003</c:v>
                </c:pt>
                <c:pt idx="24209">
                  <c:v>-0.86429619999999996</c:v>
                </c:pt>
                <c:pt idx="24210">
                  <c:v>-0.86429619999999996</c:v>
                </c:pt>
                <c:pt idx="24211">
                  <c:v>-0.86737200000000003</c:v>
                </c:pt>
                <c:pt idx="24212">
                  <c:v>-0.86737200000000003</c:v>
                </c:pt>
                <c:pt idx="24213">
                  <c:v>-0.86429619999999996</c:v>
                </c:pt>
                <c:pt idx="24214">
                  <c:v>-0.86429619999999996</c:v>
                </c:pt>
                <c:pt idx="24215">
                  <c:v>-0.8612204</c:v>
                </c:pt>
                <c:pt idx="24216">
                  <c:v>-0.8612204</c:v>
                </c:pt>
                <c:pt idx="24217">
                  <c:v>-0.8612204</c:v>
                </c:pt>
                <c:pt idx="24218">
                  <c:v>-0.8612204</c:v>
                </c:pt>
                <c:pt idx="24219">
                  <c:v>-0.8612204</c:v>
                </c:pt>
                <c:pt idx="24220">
                  <c:v>-0.8612204</c:v>
                </c:pt>
                <c:pt idx="24221">
                  <c:v>-0.8612204</c:v>
                </c:pt>
                <c:pt idx="24222">
                  <c:v>-0.86429619999999996</c:v>
                </c:pt>
                <c:pt idx="24223">
                  <c:v>-0.86429619999999996</c:v>
                </c:pt>
                <c:pt idx="24224">
                  <c:v>-0.86429619999999996</c:v>
                </c:pt>
                <c:pt idx="24225">
                  <c:v>-0.86429619999999996</c:v>
                </c:pt>
                <c:pt idx="24226">
                  <c:v>-0.86737200000000003</c:v>
                </c:pt>
                <c:pt idx="24227">
                  <c:v>-0.86737200000000003</c:v>
                </c:pt>
                <c:pt idx="24228">
                  <c:v>-0.86429619999999996</c:v>
                </c:pt>
                <c:pt idx="24229">
                  <c:v>-0.86429619999999996</c:v>
                </c:pt>
                <c:pt idx="24230">
                  <c:v>-0.86429619999999996</c:v>
                </c:pt>
                <c:pt idx="24231">
                  <c:v>-0.86429619999999996</c:v>
                </c:pt>
                <c:pt idx="24232">
                  <c:v>-0.8612204</c:v>
                </c:pt>
                <c:pt idx="24233">
                  <c:v>-0.86429619999999996</c:v>
                </c:pt>
                <c:pt idx="24234">
                  <c:v>-0.8612204</c:v>
                </c:pt>
                <c:pt idx="24235">
                  <c:v>-0.8612204</c:v>
                </c:pt>
                <c:pt idx="24236">
                  <c:v>-0.85814469999999998</c:v>
                </c:pt>
                <c:pt idx="24237">
                  <c:v>-0.85814469999999998</c:v>
                </c:pt>
                <c:pt idx="24238">
                  <c:v>-0.85814469999999998</c:v>
                </c:pt>
                <c:pt idx="24239">
                  <c:v>-0.85506890000000002</c:v>
                </c:pt>
                <c:pt idx="24240">
                  <c:v>-0.85506890000000002</c:v>
                </c:pt>
                <c:pt idx="24241">
                  <c:v>-0.85814469999999998</c:v>
                </c:pt>
                <c:pt idx="24242">
                  <c:v>-0.85814469999999998</c:v>
                </c:pt>
                <c:pt idx="24243">
                  <c:v>-0.85814469999999998</c:v>
                </c:pt>
                <c:pt idx="24244">
                  <c:v>-0.85814469999999998</c:v>
                </c:pt>
                <c:pt idx="24245">
                  <c:v>-0.85814469999999998</c:v>
                </c:pt>
                <c:pt idx="24246">
                  <c:v>-0.85814469999999998</c:v>
                </c:pt>
                <c:pt idx="24247">
                  <c:v>-0.85506890000000002</c:v>
                </c:pt>
                <c:pt idx="24248">
                  <c:v>-0.85506890000000002</c:v>
                </c:pt>
                <c:pt idx="24249">
                  <c:v>-0.85506890000000002</c:v>
                </c:pt>
                <c:pt idx="24250">
                  <c:v>-0.85506890000000002</c:v>
                </c:pt>
                <c:pt idx="24251">
                  <c:v>-0.85199309999999995</c:v>
                </c:pt>
                <c:pt idx="24252">
                  <c:v>-0.85199309999999995</c:v>
                </c:pt>
                <c:pt idx="24253">
                  <c:v>-0.85199309999999995</c:v>
                </c:pt>
                <c:pt idx="24254">
                  <c:v>-0.85199309999999995</c:v>
                </c:pt>
                <c:pt idx="24255">
                  <c:v>-0.84891729999999999</c:v>
                </c:pt>
                <c:pt idx="24256">
                  <c:v>-0.84891729999999999</c:v>
                </c:pt>
                <c:pt idx="24257">
                  <c:v>-0.84891729999999999</c:v>
                </c:pt>
                <c:pt idx="24258">
                  <c:v>-0.84584150000000002</c:v>
                </c:pt>
                <c:pt idx="24259">
                  <c:v>-0.84276569999999995</c:v>
                </c:pt>
                <c:pt idx="24260">
                  <c:v>-0.84276569999999995</c:v>
                </c:pt>
                <c:pt idx="24261">
                  <c:v>-0.84276569999999995</c:v>
                </c:pt>
                <c:pt idx="24262">
                  <c:v>-0.83968989999999999</c:v>
                </c:pt>
                <c:pt idx="24263">
                  <c:v>-0.83968989999999999</c:v>
                </c:pt>
                <c:pt idx="24264">
                  <c:v>-0.83968989999999999</c:v>
                </c:pt>
                <c:pt idx="24265">
                  <c:v>-0.83968989999999999</c:v>
                </c:pt>
                <c:pt idx="24266">
                  <c:v>-0.83661410000000003</c:v>
                </c:pt>
                <c:pt idx="24267">
                  <c:v>-0.83661410000000003</c:v>
                </c:pt>
                <c:pt idx="24268">
                  <c:v>-0.83968989999999999</c:v>
                </c:pt>
                <c:pt idx="24269">
                  <c:v>-0.83968989999999999</c:v>
                </c:pt>
                <c:pt idx="24270">
                  <c:v>-0.83968989999999999</c:v>
                </c:pt>
                <c:pt idx="24271">
                  <c:v>-0.83968989999999999</c:v>
                </c:pt>
                <c:pt idx="24272">
                  <c:v>-0.83968989999999999</c:v>
                </c:pt>
                <c:pt idx="24273">
                  <c:v>-0.83661410000000003</c:v>
                </c:pt>
                <c:pt idx="24274">
                  <c:v>-0.83353840000000001</c:v>
                </c:pt>
                <c:pt idx="24275">
                  <c:v>-0.83661410000000003</c:v>
                </c:pt>
                <c:pt idx="24276">
                  <c:v>-0.83353840000000001</c:v>
                </c:pt>
                <c:pt idx="24277">
                  <c:v>-0.83046259999999994</c:v>
                </c:pt>
                <c:pt idx="24278">
                  <c:v>-0.82738679999999998</c:v>
                </c:pt>
                <c:pt idx="24279">
                  <c:v>-0.82738679999999998</c:v>
                </c:pt>
                <c:pt idx="24280">
                  <c:v>-0.82738679999999998</c:v>
                </c:pt>
                <c:pt idx="24281">
                  <c:v>-0.82738679999999998</c:v>
                </c:pt>
                <c:pt idx="24282">
                  <c:v>-0.82738679999999998</c:v>
                </c:pt>
                <c:pt idx="24283">
                  <c:v>-0.82738679999999998</c:v>
                </c:pt>
                <c:pt idx="24284">
                  <c:v>-0.82738679999999998</c:v>
                </c:pt>
                <c:pt idx="24285">
                  <c:v>-0.82431100000000002</c:v>
                </c:pt>
                <c:pt idx="24286">
                  <c:v>-0.82431100000000002</c:v>
                </c:pt>
                <c:pt idx="24287">
                  <c:v>-0.82431100000000002</c:v>
                </c:pt>
                <c:pt idx="24288">
                  <c:v>-0.82431100000000002</c:v>
                </c:pt>
                <c:pt idx="24289">
                  <c:v>-0.82431100000000002</c:v>
                </c:pt>
                <c:pt idx="24290">
                  <c:v>-0.82123519999999994</c:v>
                </c:pt>
                <c:pt idx="24291">
                  <c:v>-0.82123519999999994</c:v>
                </c:pt>
                <c:pt idx="24292">
                  <c:v>-0.82123519999999994</c:v>
                </c:pt>
                <c:pt idx="24293">
                  <c:v>-0.82123519999999994</c:v>
                </c:pt>
                <c:pt idx="24294">
                  <c:v>-0.82123519999999994</c:v>
                </c:pt>
                <c:pt idx="24295">
                  <c:v>-0.82123519999999994</c:v>
                </c:pt>
                <c:pt idx="24296">
                  <c:v>-0.81815939999999998</c:v>
                </c:pt>
                <c:pt idx="24297">
                  <c:v>-0.81815939999999998</c:v>
                </c:pt>
                <c:pt idx="24298">
                  <c:v>-0.81815939999999998</c:v>
                </c:pt>
                <c:pt idx="24299">
                  <c:v>-0.81815939999999998</c:v>
                </c:pt>
                <c:pt idx="24300">
                  <c:v>-0.81815939999999998</c:v>
                </c:pt>
                <c:pt idx="24301">
                  <c:v>-0.81815939999999998</c:v>
                </c:pt>
                <c:pt idx="24302">
                  <c:v>-0.81815939999999998</c:v>
                </c:pt>
                <c:pt idx="24303">
                  <c:v>-0.81815939999999998</c:v>
                </c:pt>
                <c:pt idx="24304">
                  <c:v>-0.81508360000000002</c:v>
                </c:pt>
                <c:pt idx="24305">
                  <c:v>-0.81508360000000002</c:v>
                </c:pt>
                <c:pt idx="24306">
                  <c:v>-0.81508360000000002</c:v>
                </c:pt>
                <c:pt idx="24307">
                  <c:v>-0.81508360000000002</c:v>
                </c:pt>
                <c:pt idx="24308">
                  <c:v>-0.81508360000000002</c:v>
                </c:pt>
                <c:pt idx="24309">
                  <c:v>-0.81200779999999995</c:v>
                </c:pt>
                <c:pt idx="24310">
                  <c:v>-0.81200779999999995</c:v>
                </c:pt>
                <c:pt idx="24311">
                  <c:v>-0.81200779999999995</c:v>
                </c:pt>
                <c:pt idx="24312">
                  <c:v>-0.80893210000000004</c:v>
                </c:pt>
                <c:pt idx="24313">
                  <c:v>-0.81200779999999995</c:v>
                </c:pt>
                <c:pt idx="24314">
                  <c:v>-0.81200779999999995</c:v>
                </c:pt>
                <c:pt idx="24315">
                  <c:v>-0.81200779999999995</c:v>
                </c:pt>
                <c:pt idx="24316">
                  <c:v>-0.81200779999999995</c:v>
                </c:pt>
                <c:pt idx="24317">
                  <c:v>-0.81200779999999995</c:v>
                </c:pt>
                <c:pt idx="24318">
                  <c:v>-0.81200779999999995</c:v>
                </c:pt>
                <c:pt idx="24319">
                  <c:v>-0.81200779999999995</c:v>
                </c:pt>
                <c:pt idx="24320">
                  <c:v>-0.81508360000000002</c:v>
                </c:pt>
                <c:pt idx="24321">
                  <c:v>-0.81200779999999995</c:v>
                </c:pt>
                <c:pt idx="24322">
                  <c:v>-0.81200779999999995</c:v>
                </c:pt>
                <c:pt idx="24323">
                  <c:v>-0.81200779999999995</c:v>
                </c:pt>
                <c:pt idx="24324">
                  <c:v>-0.81508360000000002</c:v>
                </c:pt>
                <c:pt idx="24325">
                  <c:v>-0.81508360000000002</c:v>
                </c:pt>
                <c:pt idx="24326">
                  <c:v>-0.81200779999999995</c:v>
                </c:pt>
                <c:pt idx="24327">
                  <c:v>-0.81200779999999995</c:v>
                </c:pt>
                <c:pt idx="24328">
                  <c:v>-0.81200779999999995</c:v>
                </c:pt>
                <c:pt idx="24329">
                  <c:v>-0.81200779999999995</c:v>
                </c:pt>
                <c:pt idx="24330">
                  <c:v>-0.80893210000000004</c:v>
                </c:pt>
                <c:pt idx="24331">
                  <c:v>-0.80893210000000004</c:v>
                </c:pt>
                <c:pt idx="24332">
                  <c:v>-0.81200779999999995</c:v>
                </c:pt>
                <c:pt idx="24333">
                  <c:v>-0.81200779999999995</c:v>
                </c:pt>
                <c:pt idx="24334">
                  <c:v>-0.81200779999999995</c:v>
                </c:pt>
                <c:pt idx="24335">
                  <c:v>-0.81200779999999995</c:v>
                </c:pt>
                <c:pt idx="24336">
                  <c:v>-0.81508360000000002</c:v>
                </c:pt>
                <c:pt idx="24337">
                  <c:v>-0.81508360000000002</c:v>
                </c:pt>
                <c:pt idx="24338">
                  <c:v>-0.81200779999999995</c:v>
                </c:pt>
                <c:pt idx="24339">
                  <c:v>-0.81200779999999995</c:v>
                </c:pt>
                <c:pt idx="24340">
                  <c:v>-0.81508360000000002</c:v>
                </c:pt>
                <c:pt idx="24341">
                  <c:v>-0.81508360000000002</c:v>
                </c:pt>
                <c:pt idx="24342">
                  <c:v>-0.81508360000000002</c:v>
                </c:pt>
                <c:pt idx="24343">
                  <c:v>-0.81200779999999995</c:v>
                </c:pt>
                <c:pt idx="24344">
                  <c:v>-0.81508360000000002</c:v>
                </c:pt>
                <c:pt idx="24345">
                  <c:v>-0.81508360000000002</c:v>
                </c:pt>
                <c:pt idx="24346">
                  <c:v>-0.81508360000000002</c:v>
                </c:pt>
                <c:pt idx="24347">
                  <c:v>-0.81508360000000002</c:v>
                </c:pt>
                <c:pt idx="24348">
                  <c:v>-0.81508360000000002</c:v>
                </c:pt>
                <c:pt idx="24349">
                  <c:v>-0.81508360000000002</c:v>
                </c:pt>
                <c:pt idx="24350">
                  <c:v>-0.81508360000000002</c:v>
                </c:pt>
                <c:pt idx="24351">
                  <c:v>-0.81508360000000002</c:v>
                </c:pt>
                <c:pt idx="24352">
                  <c:v>-0.81508360000000002</c:v>
                </c:pt>
                <c:pt idx="24353">
                  <c:v>-0.81508360000000002</c:v>
                </c:pt>
                <c:pt idx="24354">
                  <c:v>-0.81508360000000002</c:v>
                </c:pt>
                <c:pt idx="24355">
                  <c:v>-0.81508360000000002</c:v>
                </c:pt>
                <c:pt idx="24356">
                  <c:v>-0.81508360000000002</c:v>
                </c:pt>
                <c:pt idx="24357">
                  <c:v>-0.81508360000000002</c:v>
                </c:pt>
                <c:pt idx="24358">
                  <c:v>-0.81508360000000002</c:v>
                </c:pt>
                <c:pt idx="24359">
                  <c:v>-0.81508360000000002</c:v>
                </c:pt>
                <c:pt idx="24360">
                  <c:v>-0.81508360000000002</c:v>
                </c:pt>
                <c:pt idx="24361">
                  <c:v>-0.81508360000000002</c:v>
                </c:pt>
                <c:pt idx="24362">
                  <c:v>-0.81508360000000002</c:v>
                </c:pt>
                <c:pt idx="24363">
                  <c:v>-0.81508360000000002</c:v>
                </c:pt>
                <c:pt idx="24364">
                  <c:v>-0.81508360000000002</c:v>
                </c:pt>
                <c:pt idx="24365">
                  <c:v>-0.81508360000000002</c:v>
                </c:pt>
                <c:pt idx="24366">
                  <c:v>-0.81508360000000002</c:v>
                </c:pt>
                <c:pt idx="24367">
                  <c:v>-0.81508360000000002</c:v>
                </c:pt>
                <c:pt idx="24368">
                  <c:v>-0.81200779999999995</c:v>
                </c:pt>
                <c:pt idx="24369">
                  <c:v>-0.81200779999999995</c:v>
                </c:pt>
                <c:pt idx="24370">
                  <c:v>-0.81200779999999995</c:v>
                </c:pt>
                <c:pt idx="24371">
                  <c:v>-0.81200779999999995</c:v>
                </c:pt>
                <c:pt idx="24372">
                  <c:v>-0.80893210000000004</c:v>
                </c:pt>
                <c:pt idx="24373">
                  <c:v>-0.80585629999999997</c:v>
                </c:pt>
                <c:pt idx="24374">
                  <c:v>-0.80585629999999997</c:v>
                </c:pt>
                <c:pt idx="24375">
                  <c:v>-0.80585629999999997</c:v>
                </c:pt>
                <c:pt idx="24376">
                  <c:v>-0.80278050000000001</c:v>
                </c:pt>
                <c:pt idx="24377">
                  <c:v>-0.80278050000000001</c:v>
                </c:pt>
                <c:pt idx="24378">
                  <c:v>-0.80585629999999997</c:v>
                </c:pt>
                <c:pt idx="24379">
                  <c:v>-0.80585629999999997</c:v>
                </c:pt>
                <c:pt idx="24380">
                  <c:v>-0.80585629999999997</c:v>
                </c:pt>
                <c:pt idx="24381">
                  <c:v>-0.80585629999999997</c:v>
                </c:pt>
                <c:pt idx="24382">
                  <c:v>-0.80585629999999997</c:v>
                </c:pt>
                <c:pt idx="24383">
                  <c:v>-0.80585629999999997</c:v>
                </c:pt>
                <c:pt idx="24384">
                  <c:v>-0.80585629999999997</c:v>
                </c:pt>
                <c:pt idx="24385">
                  <c:v>-0.80585629999999997</c:v>
                </c:pt>
                <c:pt idx="24386">
                  <c:v>-0.80585629999999997</c:v>
                </c:pt>
                <c:pt idx="24387">
                  <c:v>-0.80585629999999997</c:v>
                </c:pt>
                <c:pt idx="24388">
                  <c:v>-0.80278050000000001</c:v>
                </c:pt>
                <c:pt idx="24389">
                  <c:v>-0.80278050000000001</c:v>
                </c:pt>
                <c:pt idx="24390">
                  <c:v>-0.80585629999999997</c:v>
                </c:pt>
                <c:pt idx="24391">
                  <c:v>-0.80585629999999997</c:v>
                </c:pt>
                <c:pt idx="24392">
                  <c:v>-0.80278050000000001</c:v>
                </c:pt>
                <c:pt idx="24393">
                  <c:v>-0.80585629999999997</c:v>
                </c:pt>
                <c:pt idx="24394">
                  <c:v>-0.80585629999999997</c:v>
                </c:pt>
                <c:pt idx="24395">
                  <c:v>-0.80585629999999997</c:v>
                </c:pt>
                <c:pt idx="24396">
                  <c:v>-0.80278050000000001</c:v>
                </c:pt>
                <c:pt idx="24397">
                  <c:v>-0.80278050000000001</c:v>
                </c:pt>
                <c:pt idx="24398">
                  <c:v>-0.80585629999999997</c:v>
                </c:pt>
                <c:pt idx="24399">
                  <c:v>-0.80585629999999997</c:v>
                </c:pt>
                <c:pt idx="24400">
                  <c:v>-0.80585629999999997</c:v>
                </c:pt>
                <c:pt idx="24401">
                  <c:v>-0.80585629999999997</c:v>
                </c:pt>
                <c:pt idx="24402">
                  <c:v>-0.80585629999999997</c:v>
                </c:pt>
                <c:pt idx="24403">
                  <c:v>-0.80585629999999997</c:v>
                </c:pt>
                <c:pt idx="24404">
                  <c:v>-0.80585629999999997</c:v>
                </c:pt>
                <c:pt idx="24405">
                  <c:v>-0.80585629999999997</c:v>
                </c:pt>
                <c:pt idx="24406">
                  <c:v>-0.80585629999999997</c:v>
                </c:pt>
                <c:pt idx="24407">
                  <c:v>-0.80585629999999997</c:v>
                </c:pt>
                <c:pt idx="24408">
                  <c:v>-0.80585629999999997</c:v>
                </c:pt>
                <c:pt idx="24409">
                  <c:v>-0.80585629999999997</c:v>
                </c:pt>
                <c:pt idx="24410">
                  <c:v>-0.80278050000000001</c:v>
                </c:pt>
                <c:pt idx="24411">
                  <c:v>-0.79970469999999994</c:v>
                </c:pt>
                <c:pt idx="24412">
                  <c:v>-0.80278050000000001</c:v>
                </c:pt>
                <c:pt idx="24413">
                  <c:v>-0.80278050000000001</c:v>
                </c:pt>
                <c:pt idx="24414">
                  <c:v>-0.80278050000000001</c:v>
                </c:pt>
                <c:pt idx="24415">
                  <c:v>-0.80278050000000001</c:v>
                </c:pt>
                <c:pt idx="24416">
                  <c:v>-0.80278050000000001</c:v>
                </c:pt>
                <c:pt idx="24417">
                  <c:v>-0.80278050000000001</c:v>
                </c:pt>
                <c:pt idx="24418">
                  <c:v>-0.79970469999999994</c:v>
                </c:pt>
                <c:pt idx="24419">
                  <c:v>-0.79970469999999994</c:v>
                </c:pt>
                <c:pt idx="24420">
                  <c:v>-0.79970469999999994</c:v>
                </c:pt>
                <c:pt idx="24421">
                  <c:v>-0.79970469999999994</c:v>
                </c:pt>
                <c:pt idx="24422">
                  <c:v>-0.79662889999999997</c:v>
                </c:pt>
                <c:pt idx="24423">
                  <c:v>-0.79970469999999994</c:v>
                </c:pt>
                <c:pt idx="24424">
                  <c:v>-0.79970469999999994</c:v>
                </c:pt>
                <c:pt idx="24425">
                  <c:v>-0.79970469999999994</c:v>
                </c:pt>
                <c:pt idx="24426">
                  <c:v>-0.80278050000000001</c:v>
                </c:pt>
                <c:pt idx="24427">
                  <c:v>-0.80585629999999997</c:v>
                </c:pt>
                <c:pt idx="24428">
                  <c:v>-0.80585629999999997</c:v>
                </c:pt>
                <c:pt idx="24429">
                  <c:v>-0.80585629999999997</c:v>
                </c:pt>
                <c:pt idx="24430">
                  <c:v>-0.80893210000000004</c:v>
                </c:pt>
                <c:pt idx="24431">
                  <c:v>-0.81200779999999995</c:v>
                </c:pt>
                <c:pt idx="24432">
                  <c:v>-0.81200779999999995</c:v>
                </c:pt>
                <c:pt idx="24433">
                  <c:v>-0.81200779999999995</c:v>
                </c:pt>
                <c:pt idx="24434">
                  <c:v>-0.81508360000000002</c:v>
                </c:pt>
                <c:pt idx="24435">
                  <c:v>-0.81508360000000002</c:v>
                </c:pt>
                <c:pt idx="24436">
                  <c:v>-0.81200779999999995</c:v>
                </c:pt>
                <c:pt idx="24437">
                  <c:v>-0.80893210000000004</c:v>
                </c:pt>
                <c:pt idx="24438">
                  <c:v>-0.80893210000000004</c:v>
                </c:pt>
                <c:pt idx="24439">
                  <c:v>-0.80893210000000004</c:v>
                </c:pt>
                <c:pt idx="24440">
                  <c:v>-0.80585629999999997</c:v>
                </c:pt>
                <c:pt idx="24441">
                  <c:v>-0.80585629999999997</c:v>
                </c:pt>
                <c:pt idx="24442">
                  <c:v>-0.80585629999999997</c:v>
                </c:pt>
                <c:pt idx="24443">
                  <c:v>-0.80585629999999997</c:v>
                </c:pt>
                <c:pt idx="24444">
                  <c:v>-0.80585629999999997</c:v>
                </c:pt>
                <c:pt idx="24445">
                  <c:v>-0.80585629999999997</c:v>
                </c:pt>
                <c:pt idx="24446">
                  <c:v>-0.80585629999999997</c:v>
                </c:pt>
                <c:pt idx="24447">
                  <c:v>-0.80585629999999997</c:v>
                </c:pt>
                <c:pt idx="24448">
                  <c:v>-0.80585629999999997</c:v>
                </c:pt>
                <c:pt idx="24449">
                  <c:v>-0.80585629999999997</c:v>
                </c:pt>
                <c:pt idx="24450">
                  <c:v>-0.80585629999999997</c:v>
                </c:pt>
                <c:pt idx="24451">
                  <c:v>-0.80585629999999997</c:v>
                </c:pt>
                <c:pt idx="24452">
                  <c:v>-0.80278050000000001</c:v>
                </c:pt>
                <c:pt idx="24453">
                  <c:v>-0.80585629999999997</c:v>
                </c:pt>
                <c:pt idx="24454">
                  <c:v>-0.80585629999999997</c:v>
                </c:pt>
                <c:pt idx="24455">
                  <c:v>-0.80585629999999997</c:v>
                </c:pt>
                <c:pt idx="24456">
                  <c:v>-0.80893210000000004</c:v>
                </c:pt>
                <c:pt idx="24457">
                  <c:v>-0.80893210000000004</c:v>
                </c:pt>
                <c:pt idx="24458">
                  <c:v>-0.80893210000000004</c:v>
                </c:pt>
                <c:pt idx="24459">
                  <c:v>-0.80893210000000004</c:v>
                </c:pt>
                <c:pt idx="24460">
                  <c:v>-0.81200779999999995</c:v>
                </c:pt>
                <c:pt idx="24461">
                  <c:v>-0.81508360000000002</c:v>
                </c:pt>
                <c:pt idx="24462">
                  <c:v>-0.81200779999999995</c:v>
                </c:pt>
                <c:pt idx="24463">
                  <c:v>-0.80893210000000004</c:v>
                </c:pt>
                <c:pt idx="24464">
                  <c:v>-0.80893210000000004</c:v>
                </c:pt>
                <c:pt idx="24465">
                  <c:v>-0.81200779999999995</c:v>
                </c:pt>
                <c:pt idx="24466">
                  <c:v>-0.81200779999999995</c:v>
                </c:pt>
                <c:pt idx="24467">
                  <c:v>-0.80893210000000004</c:v>
                </c:pt>
                <c:pt idx="24468">
                  <c:v>-0.80893210000000004</c:v>
                </c:pt>
                <c:pt idx="24469">
                  <c:v>-0.81200779999999995</c:v>
                </c:pt>
                <c:pt idx="24470">
                  <c:v>-0.81508360000000002</c:v>
                </c:pt>
                <c:pt idx="24471">
                  <c:v>-0.81508360000000002</c:v>
                </c:pt>
                <c:pt idx="24472">
                  <c:v>-0.81508360000000002</c:v>
                </c:pt>
                <c:pt idx="24473">
                  <c:v>-0.81508360000000002</c:v>
                </c:pt>
                <c:pt idx="24474">
                  <c:v>-0.81508360000000002</c:v>
                </c:pt>
                <c:pt idx="24475">
                  <c:v>-0.81200779999999995</c:v>
                </c:pt>
                <c:pt idx="24476">
                  <c:v>-0.81200779999999995</c:v>
                </c:pt>
                <c:pt idx="24477">
                  <c:v>-0.80893210000000004</c:v>
                </c:pt>
                <c:pt idx="24478">
                  <c:v>-0.80893210000000004</c:v>
                </c:pt>
                <c:pt idx="24479">
                  <c:v>-0.80893210000000004</c:v>
                </c:pt>
                <c:pt idx="24480">
                  <c:v>-0.80893210000000004</c:v>
                </c:pt>
                <c:pt idx="24481">
                  <c:v>-0.80893210000000004</c:v>
                </c:pt>
                <c:pt idx="24482">
                  <c:v>-0.80893210000000004</c:v>
                </c:pt>
                <c:pt idx="24483">
                  <c:v>-0.80893210000000004</c:v>
                </c:pt>
                <c:pt idx="24484">
                  <c:v>-0.81200779999999995</c:v>
                </c:pt>
                <c:pt idx="24485">
                  <c:v>-0.80893210000000004</c:v>
                </c:pt>
                <c:pt idx="24486">
                  <c:v>-0.80893210000000004</c:v>
                </c:pt>
                <c:pt idx="24487">
                  <c:v>-0.80585629999999997</c:v>
                </c:pt>
                <c:pt idx="24488">
                  <c:v>-0.80893210000000004</c:v>
                </c:pt>
                <c:pt idx="24489">
                  <c:v>-0.80893210000000004</c:v>
                </c:pt>
                <c:pt idx="24490">
                  <c:v>-0.81200779999999995</c:v>
                </c:pt>
                <c:pt idx="24491">
                  <c:v>-0.81200779999999995</c:v>
                </c:pt>
                <c:pt idx="24492">
                  <c:v>-0.81508360000000002</c:v>
                </c:pt>
                <c:pt idx="24493">
                  <c:v>-0.81508360000000002</c:v>
                </c:pt>
                <c:pt idx="24494">
                  <c:v>-0.81200779999999995</c:v>
                </c:pt>
                <c:pt idx="24495">
                  <c:v>-0.81508360000000002</c:v>
                </c:pt>
                <c:pt idx="24496">
                  <c:v>-0.81508360000000002</c:v>
                </c:pt>
                <c:pt idx="24497">
                  <c:v>-0.81508360000000002</c:v>
                </c:pt>
                <c:pt idx="24498">
                  <c:v>-0.81508360000000002</c:v>
                </c:pt>
                <c:pt idx="24499">
                  <c:v>-0.81508360000000002</c:v>
                </c:pt>
                <c:pt idx="24500">
                  <c:v>-0.81508360000000002</c:v>
                </c:pt>
                <c:pt idx="24501">
                  <c:v>-0.81200779999999995</c:v>
                </c:pt>
                <c:pt idx="24502">
                  <c:v>-0.81200779999999995</c:v>
                </c:pt>
                <c:pt idx="24503">
                  <c:v>-0.81508360000000002</c:v>
                </c:pt>
                <c:pt idx="24504">
                  <c:v>-0.81508360000000002</c:v>
                </c:pt>
                <c:pt idx="24505">
                  <c:v>-0.81508360000000002</c:v>
                </c:pt>
                <c:pt idx="24506">
                  <c:v>-0.81508360000000002</c:v>
                </c:pt>
                <c:pt idx="24507">
                  <c:v>-0.81815939999999998</c:v>
                </c:pt>
                <c:pt idx="24508">
                  <c:v>-0.81815939999999998</c:v>
                </c:pt>
                <c:pt idx="24509">
                  <c:v>-0.81815939999999998</c:v>
                </c:pt>
                <c:pt idx="24510">
                  <c:v>-0.81508360000000002</c:v>
                </c:pt>
                <c:pt idx="24511">
                  <c:v>-0.81815939999999998</c:v>
                </c:pt>
                <c:pt idx="24512">
                  <c:v>-0.81815939999999998</c:v>
                </c:pt>
                <c:pt idx="24513">
                  <c:v>-0.81508360000000002</c:v>
                </c:pt>
                <c:pt idx="24514">
                  <c:v>-0.81815939999999998</c:v>
                </c:pt>
                <c:pt idx="24515">
                  <c:v>-0.81815939999999998</c:v>
                </c:pt>
                <c:pt idx="24516">
                  <c:v>-0.81815939999999998</c:v>
                </c:pt>
                <c:pt idx="24517">
                  <c:v>-0.81508360000000002</c:v>
                </c:pt>
                <c:pt idx="24518">
                  <c:v>-0.81815939999999998</c:v>
                </c:pt>
                <c:pt idx="24519">
                  <c:v>-0.81815939999999998</c:v>
                </c:pt>
                <c:pt idx="24520">
                  <c:v>-0.81815939999999998</c:v>
                </c:pt>
                <c:pt idx="24521">
                  <c:v>-0.81508360000000002</c:v>
                </c:pt>
                <c:pt idx="24522">
                  <c:v>-0.81508360000000002</c:v>
                </c:pt>
                <c:pt idx="24523">
                  <c:v>-0.81508360000000002</c:v>
                </c:pt>
                <c:pt idx="24524">
                  <c:v>-0.81200779999999995</c:v>
                </c:pt>
                <c:pt idx="24525">
                  <c:v>-0.81200779999999995</c:v>
                </c:pt>
                <c:pt idx="24526">
                  <c:v>-0.81200779999999995</c:v>
                </c:pt>
                <c:pt idx="24527">
                  <c:v>-0.81200779999999995</c:v>
                </c:pt>
                <c:pt idx="24528">
                  <c:v>-0.80893210000000004</c:v>
                </c:pt>
                <c:pt idx="24529">
                  <c:v>-0.81200779999999995</c:v>
                </c:pt>
                <c:pt idx="24530">
                  <c:v>-0.81508360000000002</c:v>
                </c:pt>
                <c:pt idx="24531">
                  <c:v>-0.81508360000000002</c:v>
                </c:pt>
                <c:pt idx="24532">
                  <c:v>-0.81815939999999998</c:v>
                </c:pt>
                <c:pt idx="24533">
                  <c:v>-0.82123519999999994</c:v>
                </c:pt>
                <c:pt idx="24534">
                  <c:v>-0.82123519999999994</c:v>
                </c:pt>
                <c:pt idx="24535">
                  <c:v>-0.81815939999999998</c:v>
                </c:pt>
                <c:pt idx="24536">
                  <c:v>-0.81815939999999998</c:v>
                </c:pt>
                <c:pt idx="24537">
                  <c:v>-0.81815939999999998</c:v>
                </c:pt>
                <c:pt idx="24538">
                  <c:v>-0.81815939999999998</c:v>
                </c:pt>
                <c:pt idx="24539">
                  <c:v>-0.81508360000000002</c:v>
                </c:pt>
                <c:pt idx="24540">
                  <c:v>-0.81200779999999995</c:v>
                </c:pt>
                <c:pt idx="24541">
                  <c:v>-0.81508360000000002</c:v>
                </c:pt>
                <c:pt idx="24542">
                  <c:v>-0.81508360000000002</c:v>
                </c:pt>
                <c:pt idx="24543">
                  <c:v>-0.81508360000000002</c:v>
                </c:pt>
                <c:pt idx="24544">
                  <c:v>-0.81200779999999995</c:v>
                </c:pt>
                <c:pt idx="24545">
                  <c:v>-0.81200779999999995</c:v>
                </c:pt>
                <c:pt idx="24546">
                  <c:v>-0.81508360000000002</c:v>
                </c:pt>
                <c:pt idx="24547">
                  <c:v>-0.81200779999999995</c:v>
                </c:pt>
                <c:pt idx="24548">
                  <c:v>-0.81200779999999995</c:v>
                </c:pt>
                <c:pt idx="24549">
                  <c:v>-0.81200779999999995</c:v>
                </c:pt>
                <c:pt idx="24550">
                  <c:v>-0.80893210000000004</c:v>
                </c:pt>
                <c:pt idx="24551">
                  <c:v>-0.80585629999999997</c:v>
                </c:pt>
                <c:pt idx="24552">
                  <c:v>-0.80893210000000004</c:v>
                </c:pt>
                <c:pt idx="24553">
                  <c:v>-0.80893210000000004</c:v>
                </c:pt>
                <c:pt idx="24554">
                  <c:v>-0.80585629999999997</c:v>
                </c:pt>
                <c:pt idx="24555">
                  <c:v>-0.80278050000000001</c:v>
                </c:pt>
                <c:pt idx="24556">
                  <c:v>-0.80278050000000001</c:v>
                </c:pt>
                <c:pt idx="24557">
                  <c:v>-0.80278050000000001</c:v>
                </c:pt>
                <c:pt idx="24558">
                  <c:v>-0.79970469999999994</c:v>
                </c:pt>
                <c:pt idx="24559">
                  <c:v>-0.79970469999999994</c:v>
                </c:pt>
                <c:pt idx="24560">
                  <c:v>-0.80278050000000001</c:v>
                </c:pt>
                <c:pt idx="24561">
                  <c:v>-0.80278050000000001</c:v>
                </c:pt>
                <c:pt idx="24562">
                  <c:v>-0.79970469999999994</c:v>
                </c:pt>
                <c:pt idx="24563">
                  <c:v>-0.79970469999999994</c:v>
                </c:pt>
                <c:pt idx="24564">
                  <c:v>-0.79970469999999994</c:v>
                </c:pt>
                <c:pt idx="24565">
                  <c:v>-0.79970469999999994</c:v>
                </c:pt>
                <c:pt idx="24566">
                  <c:v>-0.79970469999999994</c:v>
                </c:pt>
                <c:pt idx="24567">
                  <c:v>-0.79970469999999994</c:v>
                </c:pt>
                <c:pt idx="24568">
                  <c:v>-0.80278050000000001</c:v>
                </c:pt>
                <c:pt idx="24569">
                  <c:v>-0.80278050000000001</c:v>
                </c:pt>
                <c:pt idx="24570">
                  <c:v>-0.79970469999999994</c:v>
                </c:pt>
                <c:pt idx="24571">
                  <c:v>-0.79970469999999994</c:v>
                </c:pt>
                <c:pt idx="24572">
                  <c:v>-0.79970469999999994</c:v>
                </c:pt>
                <c:pt idx="24573">
                  <c:v>-0.79970469999999994</c:v>
                </c:pt>
                <c:pt idx="24574">
                  <c:v>-0.79662889999999997</c:v>
                </c:pt>
                <c:pt idx="24575">
                  <c:v>-0.79662889999999997</c:v>
                </c:pt>
                <c:pt idx="24576">
                  <c:v>-0.79662889999999997</c:v>
                </c:pt>
                <c:pt idx="24577">
                  <c:v>-0.79662889999999997</c:v>
                </c:pt>
                <c:pt idx="24578">
                  <c:v>-0.79355310000000001</c:v>
                </c:pt>
                <c:pt idx="24579">
                  <c:v>-0.79355310000000001</c:v>
                </c:pt>
                <c:pt idx="24580">
                  <c:v>-0.79355310000000001</c:v>
                </c:pt>
                <c:pt idx="24581">
                  <c:v>-0.79047730000000005</c:v>
                </c:pt>
                <c:pt idx="24582">
                  <c:v>-0.79047730000000005</c:v>
                </c:pt>
                <c:pt idx="24583">
                  <c:v>-0.79355310000000001</c:v>
                </c:pt>
                <c:pt idx="24584">
                  <c:v>-0.79355310000000001</c:v>
                </c:pt>
                <c:pt idx="24585">
                  <c:v>-0.79355310000000001</c:v>
                </c:pt>
                <c:pt idx="24586">
                  <c:v>-0.79662889999999997</c:v>
                </c:pt>
                <c:pt idx="24587">
                  <c:v>-0.79662889999999997</c:v>
                </c:pt>
                <c:pt idx="24588">
                  <c:v>-0.79662889999999997</c:v>
                </c:pt>
                <c:pt idx="24589">
                  <c:v>-0.79662889999999997</c:v>
                </c:pt>
                <c:pt idx="24590">
                  <c:v>-0.79662889999999997</c:v>
                </c:pt>
                <c:pt idx="24591">
                  <c:v>-0.79662889999999997</c:v>
                </c:pt>
                <c:pt idx="24592">
                  <c:v>-0.79355310000000001</c:v>
                </c:pt>
                <c:pt idx="24593">
                  <c:v>-0.79047730000000005</c:v>
                </c:pt>
                <c:pt idx="24594">
                  <c:v>-0.79047730000000005</c:v>
                </c:pt>
                <c:pt idx="24595">
                  <c:v>-0.78740149999999998</c:v>
                </c:pt>
                <c:pt idx="24596">
                  <c:v>-0.78740149999999998</c:v>
                </c:pt>
                <c:pt idx="24597">
                  <c:v>-0.78432579999999996</c:v>
                </c:pt>
                <c:pt idx="24598">
                  <c:v>-0.78432579999999996</c:v>
                </c:pt>
                <c:pt idx="24599">
                  <c:v>-0.78740149999999998</c:v>
                </c:pt>
                <c:pt idx="24600">
                  <c:v>-0.78432579999999996</c:v>
                </c:pt>
                <c:pt idx="24601">
                  <c:v>-0.78432579999999996</c:v>
                </c:pt>
                <c:pt idx="24602">
                  <c:v>-0.78432579999999996</c:v>
                </c:pt>
                <c:pt idx="24603">
                  <c:v>-0.78432579999999996</c:v>
                </c:pt>
                <c:pt idx="24604">
                  <c:v>-0.78125</c:v>
                </c:pt>
                <c:pt idx="24605">
                  <c:v>-0.77817420000000004</c:v>
                </c:pt>
                <c:pt idx="24606">
                  <c:v>-0.77817420000000004</c:v>
                </c:pt>
                <c:pt idx="24607">
                  <c:v>-0.77817420000000004</c:v>
                </c:pt>
                <c:pt idx="24608">
                  <c:v>-0.77509839999999997</c:v>
                </c:pt>
                <c:pt idx="24609">
                  <c:v>-0.77509839999999997</c:v>
                </c:pt>
                <c:pt idx="24610">
                  <c:v>-0.77509839999999997</c:v>
                </c:pt>
                <c:pt idx="24611">
                  <c:v>-0.77509839999999997</c:v>
                </c:pt>
                <c:pt idx="24612">
                  <c:v>-0.77509839999999997</c:v>
                </c:pt>
                <c:pt idx="24613">
                  <c:v>-0.77509839999999997</c:v>
                </c:pt>
                <c:pt idx="24614">
                  <c:v>-0.77509839999999997</c:v>
                </c:pt>
                <c:pt idx="24615">
                  <c:v>-0.77509839999999997</c:v>
                </c:pt>
                <c:pt idx="24616">
                  <c:v>-0.77509839999999997</c:v>
                </c:pt>
                <c:pt idx="24617">
                  <c:v>-0.77509839999999997</c:v>
                </c:pt>
                <c:pt idx="24618">
                  <c:v>-0.77509839999999997</c:v>
                </c:pt>
                <c:pt idx="24619">
                  <c:v>-0.77509839999999997</c:v>
                </c:pt>
                <c:pt idx="24620">
                  <c:v>-0.77509839999999997</c:v>
                </c:pt>
                <c:pt idx="24621">
                  <c:v>-0.77509839999999997</c:v>
                </c:pt>
                <c:pt idx="24622">
                  <c:v>-0.77509839999999997</c:v>
                </c:pt>
                <c:pt idx="24623">
                  <c:v>-0.7720226</c:v>
                </c:pt>
                <c:pt idx="24624">
                  <c:v>-0.77509839999999997</c:v>
                </c:pt>
                <c:pt idx="24625">
                  <c:v>-0.77509839999999997</c:v>
                </c:pt>
                <c:pt idx="24626">
                  <c:v>-0.77509839999999997</c:v>
                </c:pt>
                <c:pt idx="24627">
                  <c:v>-0.7720226</c:v>
                </c:pt>
                <c:pt idx="24628">
                  <c:v>-0.77509839999999997</c:v>
                </c:pt>
                <c:pt idx="24629">
                  <c:v>-0.77817420000000004</c:v>
                </c:pt>
                <c:pt idx="24630">
                  <c:v>-0.77509839999999997</c:v>
                </c:pt>
                <c:pt idx="24631">
                  <c:v>-0.77509839999999997</c:v>
                </c:pt>
                <c:pt idx="24632">
                  <c:v>-0.77817420000000004</c:v>
                </c:pt>
                <c:pt idx="24633">
                  <c:v>-0.77817420000000004</c:v>
                </c:pt>
                <c:pt idx="24634">
                  <c:v>-0.77817420000000004</c:v>
                </c:pt>
                <c:pt idx="24635">
                  <c:v>-0.77817420000000004</c:v>
                </c:pt>
                <c:pt idx="24636">
                  <c:v>-0.77817420000000004</c:v>
                </c:pt>
                <c:pt idx="24637">
                  <c:v>-0.77817420000000004</c:v>
                </c:pt>
                <c:pt idx="24638">
                  <c:v>-0.77817420000000004</c:v>
                </c:pt>
                <c:pt idx="24639">
                  <c:v>-0.77817420000000004</c:v>
                </c:pt>
                <c:pt idx="24640">
                  <c:v>-0.77509839999999997</c:v>
                </c:pt>
                <c:pt idx="24641">
                  <c:v>-0.77509839999999997</c:v>
                </c:pt>
                <c:pt idx="24642">
                  <c:v>-0.77509839999999997</c:v>
                </c:pt>
                <c:pt idx="24643">
                  <c:v>-0.77509839999999997</c:v>
                </c:pt>
                <c:pt idx="24644">
                  <c:v>-0.77817420000000004</c:v>
                </c:pt>
                <c:pt idx="24645">
                  <c:v>-0.77817420000000004</c:v>
                </c:pt>
                <c:pt idx="24646">
                  <c:v>-0.77509839999999997</c:v>
                </c:pt>
                <c:pt idx="24647">
                  <c:v>-0.7720226</c:v>
                </c:pt>
                <c:pt idx="24648">
                  <c:v>-0.77509839999999997</c:v>
                </c:pt>
                <c:pt idx="24649">
                  <c:v>-0.7720226</c:v>
                </c:pt>
                <c:pt idx="24650">
                  <c:v>-0.7720226</c:v>
                </c:pt>
                <c:pt idx="24651">
                  <c:v>-0.7720226</c:v>
                </c:pt>
                <c:pt idx="24652">
                  <c:v>-0.77509839999999997</c:v>
                </c:pt>
                <c:pt idx="24653">
                  <c:v>-0.77509839999999997</c:v>
                </c:pt>
                <c:pt idx="24654">
                  <c:v>-0.77509839999999997</c:v>
                </c:pt>
                <c:pt idx="24655">
                  <c:v>-0.77509839999999997</c:v>
                </c:pt>
                <c:pt idx="24656">
                  <c:v>-0.7720226</c:v>
                </c:pt>
                <c:pt idx="24657">
                  <c:v>-0.76894679999999993</c:v>
                </c:pt>
                <c:pt idx="24658">
                  <c:v>-0.76587099999999997</c:v>
                </c:pt>
                <c:pt idx="24659">
                  <c:v>-0.76587099999999997</c:v>
                </c:pt>
                <c:pt idx="24660">
                  <c:v>-0.76587099999999997</c:v>
                </c:pt>
                <c:pt idx="24661">
                  <c:v>-0.76587099999999997</c:v>
                </c:pt>
                <c:pt idx="24662">
                  <c:v>-0.76587099999999997</c:v>
                </c:pt>
                <c:pt idx="24663">
                  <c:v>-0.76587099999999997</c:v>
                </c:pt>
                <c:pt idx="24664">
                  <c:v>-0.76587099999999997</c:v>
                </c:pt>
                <c:pt idx="24665">
                  <c:v>-0.76587099999999997</c:v>
                </c:pt>
                <c:pt idx="24666">
                  <c:v>-0.76587099999999997</c:v>
                </c:pt>
                <c:pt idx="24667">
                  <c:v>-0.76894679999999993</c:v>
                </c:pt>
                <c:pt idx="24668">
                  <c:v>-0.76587099999999997</c:v>
                </c:pt>
                <c:pt idx="24669">
                  <c:v>-0.76587099999999997</c:v>
                </c:pt>
                <c:pt idx="24670">
                  <c:v>-0.76587099999999997</c:v>
                </c:pt>
                <c:pt idx="24671">
                  <c:v>-0.76894679999999993</c:v>
                </c:pt>
                <c:pt idx="24672">
                  <c:v>-0.76894679999999993</c:v>
                </c:pt>
                <c:pt idx="24673">
                  <c:v>-0.76587099999999997</c:v>
                </c:pt>
                <c:pt idx="24674">
                  <c:v>-0.76894679999999993</c:v>
                </c:pt>
                <c:pt idx="24675">
                  <c:v>-0.76894679999999993</c:v>
                </c:pt>
                <c:pt idx="24676">
                  <c:v>-0.76587099999999997</c:v>
                </c:pt>
                <c:pt idx="24677">
                  <c:v>-0.76587099999999997</c:v>
                </c:pt>
                <c:pt idx="24678">
                  <c:v>-0.76894679999999993</c:v>
                </c:pt>
                <c:pt idx="24679">
                  <c:v>-0.76894679999999993</c:v>
                </c:pt>
                <c:pt idx="24680">
                  <c:v>-0.76894679999999993</c:v>
                </c:pt>
                <c:pt idx="24681">
                  <c:v>-0.76587099999999997</c:v>
                </c:pt>
                <c:pt idx="24682">
                  <c:v>-0.76587099999999997</c:v>
                </c:pt>
                <c:pt idx="24683">
                  <c:v>-0.76587099999999997</c:v>
                </c:pt>
                <c:pt idx="24684">
                  <c:v>-0.76279520000000001</c:v>
                </c:pt>
                <c:pt idx="24685">
                  <c:v>-0.76279520000000001</c:v>
                </c:pt>
                <c:pt idx="24686">
                  <c:v>-0.76279520000000001</c:v>
                </c:pt>
                <c:pt idx="24687">
                  <c:v>-0.75971949999999999</c:v>
                </c:pt>
                <c:pt idx="24688">
                  <c:v>-0.75971949999999999</c:v>
                </c:pt>
                <c:pt idx="24689">
                  <c:v>-0.75971949999999999</c:v>
                </c:pt>
                <c:pt idx="24690">
                  <c:v>-0.75971949999999999</c:v>
                </c:pt>
                <c:pt idx="24691">
                  <c:v>-0.75664369999999992</c:v>
                </c:pt>
                <c:pt idx="24692">
                  <c:v>-0.75664369999999992</c:v>
                </c:pt>
                <c:pt idx="24693">
                  <c:v>-0.75664369999999992</c:v>
                </c:pt>
                <c:pt idx="24694">
                  <c:v>-0.75971949999999999</c:v>
                </c:pt>
                <c:pt idx="24695">
                  <c:v>-0.75664369999999992</c:v>
                </c:pt>
                <c:pt idx="24696">
                  <c:v>-0.75664369999999992</c:v>
                </c:pt>
                <c:pt idx="24697">
                  <c:v>-0.75664369999999992</c:v>
                </c:pt>
                <c:pt idx="24698">
                  <c:v>-0.75664369999999992</c:v>
                </c:pt>
                <c:pt idx="24699">
                  <c:v>-0.75664369999999992</c:v>
                </c:pt>
                <c:pt idx="24700">
                  <c:v>-0.75356789999999996</c:v>
                </c:pt>
                <c:pt idx="24701">
                  <c:v>-0.75664369999999992</c:v>
                </c:pt>
                <c:pt idx="24702">
                  <c:v>-0.75664369999999992</c:v>
                </c:pt>
                <c:pt idx="24703">
                  <c:v>-0.75356789999999996</c:v>
                </c:pt>
                <c:pt idx="24704">
                  <c:v>-0.75356789999999996</c:v>
                </c:pt>
                <c:pt idx="24705">
                  <c:v>-0.75356789999999996</c:v>
                </c:pt>
                <c:pt idx="24706">
                  <c:v>-0.75356789999999996</c:v>
                </c:pt>
                <c:pt idx="24707">
                  <c:v>-0.7504921</c:v>
                </c:pt>
                <c:pt idx="24708">
                  <c:v>-0.75356789999999996</c:v>
                </c:pt>
                <c:pt idx="24709">
                  <c:v>-0.75356789999999996</c:v>
                </c:pt>
                <c:pt idx="24710">
                  <c:v>-0.7504921</c:v>
                </c:pt>
                <c:pt idx="24711">
                  <c:v>-0.7504921</c:v>
                </c:pt>
                <c:pt idx="24712">
                  <c:v>-0.7504921</c:v>
                </c:pt>
                <c:pt idx="24713">
                  <c:v>-0.7504921</c:v>
                </c:pt>
                <c:pt idx="24714">
                  <c:v>-0.74741630000000003</c:v>
                </c:pt>
                <c:pt idx="24715">
                  <c:v>-0.74741630000000003</c:v>
                </c:pt>
                <c:pt idx="24716">
                  <c:v>-0.74741630000000003</c:v>
                </c:pt>
                <c:pt idx="24717">
                  <c:v>-0.74741630000000003</c:v>
                </c:pt>
                <c:pt idx="24718">
                  <c:v>-0.74741630000000003</c:v>
                </c:pt>
                <c:pt idx="24719">
                  <c:v>-0.7504921</c:v>
                </c:pt>
                <c:pt idx="24720">
                  <c:v>-0.75356789999999996</c:v>
                </c:pt>
                <c:pt idx="24721">
                  <c:v>-0.7504921</c:v>
                </c:pt>
                <c:pt idx="24722">
                  <c:v>-0.7504921</c:v>
                </c:pt>
                <c:pt idx="24723">
                  <c:v>-0.7504921</c:v>
                </c:pt>
                <c:pt idx="24724">
                  <c:v>-0.7504921</c:v>
                </c:pt>
                <c:pt idx="24725">
                  <c:v>-0.7504921</c:v>
                </c:pt>
                <c:pt idx="24726">
                  <c:v>-0.74741630000000003</c:v>
                </c:pt>
                <c:pt idx="24727">
                  <c:v>-0.7504921</c:v>
                </c:pt>
                <c:pt idx="24728">
                  <c:v>-0.7504921</c:v>
                </c:pt>
                <c:pt idx="24729">
                  <c:v>-0.7504921</c:v>
                </c:pt>
                <c:pt idx="24730">
                  <c:v>-0.7504921</c:v>
                </c:pt>
                <c:pt idx="24731">
                  <c:v>-0.7504921</c:v>
                </c:pt>
                <c:pt idx="24732">
                  <c:v>-0.7504921</c:v>
                </c:pt>
                <c:pt idx="24733">
                  <c:v>-0.75356789999999996</c:v>
                </c:pt>
                <c:pt idx="24734">
                  <c:v>-0.7504921</c:v>
                </c:pt>
                <c:pt idx="24735">
                  <c:v>-0.74741630000000003</c:v>
                </c:pt>
                <c:pt idx="24736">
                  <c:v>-0.74741630000000003</c:v>
                </c:pt>
                <c:pt idx="24737">
                  <c:v>-0.74741630000000003</c:v>
                </c:pt>
                <c:pt idx="24738">
                  <c:v>-0.74741630000000003</c:v>
                </c:pt>
                <c:pt idx="24739">
                  <c:v>-0.74741630000000003</c:v>
                </c:pt>
                <c:pt idx="24740">
                  <c:v>-0.74434049999999996</c:v>
                </c:pt>
                <c:pt idx="24741">
                  <c:v>-0.74741630000000003</c:v>
                </c:pt>
                <c:pt idx="24742">
                  <c:v>-0.74741630000000003</c:v>
                </c:pt>
                <c:pt idx="24743">
                  <c:v>-0.7504921</c:v>
                </c:pt>
                <c:pt idx="24744">
                  <c:v>-0.74741630000000003</c:v>
                </c:pt>
                <c:pt idx="24745">
                  <c:v>-0.74434049999999996</c:v>
                </c:pt>
                <c:pt idx="24746">
                  <c:v>-0.74741630000000003</c:v>
                </c:pt>
                <c:pt idx="24747">
                  <c:v>-0.74741630000000003</c:v>
                </c:pt>
                <c:pt idx="24748">
                  <c:v>-0.74741630000000003</c:v>
                </c:pt>
                <c:pt idx="24749">
                  <c:v>-0.74434049999999996</c:v>
                </c:pt>
                <c:pt idx="24750">
                  <c:v>-0.74741630000000003</c:v>
                </c:pt>
                <c:pt idx="24751">
                  <c:v>-0.74741630000000003</c:v>
                </c:pt>
                <c:pt idx="24752">
                  <c:v>-0.74434049999999996</c:v>
                </c:pt>
                <c:pt idx="24753">
                  <c:v>-0.74434049999999996</c:v>
                </c:pt>
                <c:pt idx="24754">
                  <c:v>-0.74434049999999996</c:v>
                </c:pt>
                <c:pt idx="24755">
                  <c:v>-0.74434049999999996</c:v>
                </c:pt>
                <c:pt idx="24756">
                  <c:v>-0.74434049999999996</c:v>
                </c:pt>
                <c:pt idx="24757">
                  <c:v>-0.74434049999999996</c:v>
                </c:pt>
                <c:pt idx="24758">
                  <c:v>-0.7412647</c:v>
                </c:pt>
                <c:pt idx="24759">
                  <c:v>-0.7412647</c:v>
                </c:pt>
                <c:pt idx="24760">
                  <c:v>-0.73818889999999993</c:v>
                </c:pt>
                <c:pt idx="24761">
                  <c:v>-0.73818889999999993</c:v>
                </c:pt>
                <c:pt idx="24762">
                  <c:v>-0.73818889999999993</c:v>
                </c:pt>
                <c:pt idx="24763">
                  <c:v>-0.73818889999999993</c:v>
                </c:pt>
                <c:pt idx="24764">
                  <c:v>-0.73818889999999993</c:v>
                </c:pt>
                <c:pt idx="24765">
                  <c:v>-0.73511320000000002</c:v>
                </c:pt>
                <c:pt idx="24766">
                  <c:v>-0.73818889999999993</c:v>
                </c:pt>
                <c:pt idx="24767">
                  <c:v>-0.73818889999999993</c:v>
                </c:pt>
                <c:pt idx="24768">
                  <c:v>-0.73818889999999993</c:v>
                </c:pt>
                <c:pt idx="24769">
                  <c:v>-0.73818889999999993</c:v>
                </c:pt>
                <c:pt idx="24770">
                  <c:v>-0.73818889999999993</c:v>
                </c:pt>
                <c:pt idx="24771">
                  <c:v>-0.7412647</c:v>
                </c:pt>
                <c:pt idx="24772">
                  <c:v>-0.73818889999999993</c:v>
                </c:pt>
                <c:pt idx="24773">
                  <c:v>-0.7412647</c:v>
                </c:pt>
                <c:pt idx="24774">
                  <c:v>-0.7412647</c:v>
                </c:pt>
                <c:pt idx="24775">
                  <c:v>-0.7412647</c:v>
                </c:pt>
                <c:pt idx="24776">
                  <c:v>-0.7412647</c:v>
                </c:pt>
                <c:pt idx="24777">
                  <c:v>-0.73818889999999993</c:v>
                </c:pt>
                <c:pt idx="24778">
                  <c:v>-0.7412647</c:v>
                </c:pt>
                <c:pt idx="24779">
                  <c:v>-0.7412647</c:v>
                </c:pt>
                <c:pt idx="24780">
                  <c:v>-0.74434049999999996</c:v>
                </c:pt>
                <c:pt idx="24781">
                  <c:v>-0.7412647</c:v>
                </c:pt>
                <c:pt idx="24782">
                  <c:v>-0.73511320000000002</c:v>
                </c:pt>
                <c:pt idx="24783">
                  <c:v>-0.73818889999999993</c:v>
                </c:pt>
                <c:pt idx="24784">
                  <c:v>-0.7412647</c:v>
                </c:pt>
                <c:pt idx="24785">
                  <c:v>-0.73818889999999993</c:v>
                </c:pt>
                <c:pt idx="24786">
                  <c:v>-0.73203739999999995</c:v>
                </c:pt>
                <c:pt idx="24787">
                  <c:v>-0.73511320000000002</c:v>
                </c:pt>
                <c:pt idx="24788">
                  <c:v>-0.73511320000000002</c:v>
                </c:pt>
                <c:pt idx="24789">
                  <c:v>-0.73203739999999995</c:v>
                </c:pt>
                <c:pt idx="24790">
                  <c:v>-0.73203739999999995</c:v>
                </c:pt>
                <c:pt idx="24791">
                  <c:v>-0.73203739999999995</c:v>
                </c:pt>
                <c:pt idx="24792">
                  <c:v>-0.73511320000000002</c:v>
                </c:pt>
                <c:pt idx="24793">
                  <c:v>-0.73203739999999995</c:v>
                </c:pt>
                <c:pt idx="24794">
                  <c:v>-0.72896159999999999</c:v>
                </c:pt>
                <c:pt idx="24795">
                  <c:v>-0.73203739999999995</c:v>
                </c:pt>
                <c:pt idx="24796">
                  <c:v>-0.73511320000000002</c:v>
                </c:pt>
                <c:pt idx="24797">
                  <c:v>-0.73511320000000002</c:v>
                </c:pt>
                <c:pt idx="24798">
                  <c:v>-0.72896159999999999</c:v>
                </c:pt>
                <c:pt idx="24799">
                  <c:v>-0.72896159999999999</c:v>
                </c:pt>
                <c:pt idx="24800">
                  <c:v>-0.73203739999999995</c:v>
                </c:pt>
                <c:pt idx="24801">
                  <c:v>-0.73203739999999995</c:v>
                </c:pt>
                <c:pt idx="24802">
                  <c:v>-0.72896159999999999</c:v>
                </c:pt>
                <c:pt idx="24803">
                  <c:v>-0.72896159999999999</c:v>
                </c:pt>
                <c:pt idx="24804">
                  <c:v>-0.73203739999999995</c:v>
                </c:pt>
                <c:pt idx="24805">
                  <c:v>-0.73203739999999995</c:v>
                </c:pt>
                <c:pt idx="24806">
                  <c:v>-0.73203739999999995</c:v>
                </c:pt>
                <c:pt idx="24807">
                  <c:v>-0.73511320000000002</c:v>
                </c:pt>
                <c:pt idx="24808">
                  <c:v>-0.73511320000000002</c:v>
                </c:pt>
                <c:pt idx="24809">
                  <c:v>-0.73203739999999995</c:v>
                </c:pt>
                <c:pt idx="24810">
                  <c:v>-0.73203739999999995</c:v>
                </c:pt>
                <c:pt idx="24811">
                  <c:v>-0.73203739999999995</c:v>
                </c:pt>
                <c:pt idx="24812">
                  <c:v>-0.73203739999999995</c:v>
                </c:pt>
                <c:pt idx="24813">
                  <c:v>-0.73203739999999995</c:v>
                </c:pt>
                <c:pt idx="24814">
                  <c:v>-0.73511320000000002</c:v>
                </c:pt>
                <c:pt idx="24815">
                  <c:v>-0.73511320000000002</c:v>
                </c:pt>
                <c:pt idx="24816">
                  <c:v>-0.73511320000000002</c:v>
                </c:pt>
                <c:pt idx="24817">
                  <c:v>-0.73511320000000002</c:v>
                </c:pt>
                <c:pt idx="24818">
                  <c:v>-0.73511320000000002</c:v>
                </c:pt>
                <c:pt idx="24819">
                  <c:v>-0.73511320000000002</c:v>
                </c:pt>
                <c:pt idx="24820">
                  <c:v>-0.73511320000000002</c:v>
                </c:pt>
                <c:pt idx="24821">
                  <c:v>-0.73511320000000002</c:v>
                </c:pt>
                <c:pt idx="24822">
                  <c:v>-0.73511320000000002</c:v>
                </c:pt>
                <c:pt idx="24823">
                  <c:v>-0.73511320000000002</c:v>
                </c:pt>
                <c:pt idx="24824">
                  <c:v>-0.73511320000000002</c:v>
                </c:pt>
                <c:pt idx="24825">
                  <c:v>-0.73203739999999995</c:v>
                </c:pt>
                <c:pt idx="24826">
                  <c:v>-0.73511320000000002</c:v>
                </c:pt>
                <c:pt idx="24827">
                  <c:v>-0.73203739999999995</c:v>
                </c:pt>
                <c:pt idx="24828">
                  <c:v>-0.72896159999999999</c:v>
                </c:pt>
                <c:pt idx="24829">
                  <c:v>-0.72896159999999999</c:v>
                </c:pt>
                <c:pt idx="24830">
                  <c:v>-0.73203739999999995</c:v>
                </c:pt>
                <c:pt idx="24831">
                  <c:v>-0.73203739999999995</c:v>
                </c:pt>
                <c:pt idx="24832">
                  <c:v>-0.72896159999999999</c:v>
                </c:pt>
                <c:pt idx="24833">
                  <c:v>-0.72896159999999999</c:v>
                </c:pt>
                <c:pt idx="24834">
                  <c:v>-0.73203739999999995</c:v>
                </c:pt>
                <c:pt idx="24835">
                  <c:v>-0.73203739999999995</c:v>
                </c:pt>
                <c:pt idx="24836">
                  <c:v>-0.73203739999999995</c:v>
                </c:pt>
                <c:pt idx="24837">
                  <c:v>-0.73511320000000002</c:v>
                </c:pt>
                <c:pt idx="24838">
                  <c:v>-0.73818889999999993</c:v>
                </c:pt>
                <c:pt idx="24839">
                  <c:v>-0.73818889999999993</c:v>
                </c:pt>
                <c:pt idx="24840">
                  <c:v>-0.73511320000000002</c:v>
                </c:pt>
                <c:pt idx="24841">
                  <c:v>-0.73511320000000002</c:v>
                </c:pt>
                <c:pt idx="24842">
                  <c:v>-0.73511320000000002</c:v>
                </c:pt>
                <c:pt idx="24843">
                  <c:v>-0.73203739999999995</c:v>
                </c:pt>
                <c:pt idx="24844">
                  <c:v>-0.72896159999999999</c:v>
                </c:pt>
                <c:pt idx="24845">
                  <c:v>-0.72896159999999999</c:v>
                </c:pt>
                <c:pt idx="24846">
                  <c:v>-0.72896159999999999</c:v>
                </c:pt>
                <c:pt idx="24847">
                  <c:v>-0.72896159999999999</c:v>
                </c:pt>
                <c:pt idx="24848">
                  <c:v>-0.73203739999999995</c:v>
                </c:pt>
                <c:pt idx="24849">
                  <c:v>-0.73511320000000002</c:v>
                </c:pt>
                <c:pt idx="24850">
                  <c:v>-0.73511320000000002</c:v>
                </c:pt>
                <c:pt idx="24851">
                  <c:v>-0.73818889999999993</c:v>
                </c:pt>
                <c:pt idx="24852">
                  <c:v>-0.73511320000000002</c:v>
                </c:pt>
                <c:pt idx="24853">
                  <c:v>-0.73818889999999993</c:v>
                </c:pt>
                <c:pt idx="24854">
                  <c:v>-0.73511320000000002</c:v>
                </c:pt>
                <c:pt idx="24855">
                  <c:v>-0.73203739999999995</c:v>
                </c:pt>
                <c:pt idx="24856">
                  <c:v>-0.73203739999999995</c:v>
                </c:pt>
                <c:pt idx="24857">
                  <c:v>-0.73203739999999995</c:v>
                </c:pt>
                <c:pt idx="24858">
                  <c:v>-0.73203739999999995</c:v>
                </c:pt>
                <c:pt idx="24859">
                  <c:v>-0.72896159999999999</c:v>
                </c:pt>
                <c:pt idx="24860">
                  <c:v>-0.72896159999999999</c:v>
                </c:pt>
                <c:pt idx="24861">
                  <c:v>-0.73203739999999995</c:v>
                </c:pt>
                <c:pt idx="24862">
                  <c:v>-0.73203739999999995</c:v>
                </c:pt>
                <c:pt idx="24863">
                  <c:v>-0.72896159999999999</c:v>
                </c:pt>
                <c:pt idx="24864">
                  <c:v>-0.73203739999999995</c:v>
                </c:pt>
                <c:pt idx="24865">
                  <c:v>-0.73203739999999995</c:v>
                </c:pt>
                <c:pt idx="24866">
                  <c:v>-0.73203739999999995</c:v>
                </c:pt>
                <c:pt idx="24867">
                  <c:v>-0.73203739999999995</c:v>
                </c:pt>
                <c:pt idx="24868">
                  <c:v>-0.73203739999999995</c:v>
                </c:pt>
                <c:pt idx="24869">
                  <c:v>-0.73203739999999995</c:v>
                </c:pt>
                <c:pt idx="24870">
                  <c:v>-0.72896159999999999</c:v>
                </c:pt>
                <c:pt idx="24871">
                  <c:v>-0.72896159999999999</c:v>
                </c:pt>
                <c:pt idx="24872">
                  <c:v>-0.72896159999999999</c:v>
                </c:pt>
                <c:pt idx="24873">
                  <c:v>-0.72896159999999999</c:v>
                </c:pt>
                <c:pt idx="24874">
                  <c:v>-0.72896159999999999</c:v>
                </c:pt>
                <c:pt idx="24875">
                  <c:v>-0.72896159999999999</c:v>
                </c:pt>
                <c:pt idx="24876">
                  <c:v>-0.72896159999999999</c:v>
                </c:pt>
                <c:pt idx="24877">
                  <c:v>-0.72896159999999999</c:v>
                </c:pt>
                <c:pt idx="24878">
                  <c:v>-0.72588580000000003</c:v>
                </c:pt>
                <c:pt idx="24879">
                  <c:v>-0.72896159999999999</c:v>
                </c:pt>
                <c:pt idx="24880">
                  <c:v>-0.72896159999999999</c:v>
                </c:pt>
                <c:pt idx="24881">
                  <c:v>-0.72896159999999999</c:v>
                </c:pt>
                <c:pt idx="24882">
                  <c:v>-0.72896159999999999</c:v>
                </c:pt>
                <c:pt idx="24883">
                  <c:v>-0.72896159999999999</c:v>
                </c:pt>
                <c:pt idx="24884">
                  <c:v>-0.72896159999999999</c:v>
                </c:pt>
                <c:pt idx="24885">
                  <c:v>-0.72896159999999999</c:v>
                </c:pt>
                <c:pt idx="24886">
                  <c:v>-0.72896159999999999</c:v>
                </c:pt>
                <c:pt idx="24887">
                  <c:v>-0.72588580000000003</c:v>
                </c:pt>
                <c:pt idx="24888">
                  <c:v>-0.72588580000000003</c:v>
                </c:pt>
                <c:pt idx="24889">
                  <c:v>-0.72588580000000003</c:v>
                </c:pt>
                <c:pt idx="24890">
                  <c:v>-0.72588580000000003</c:v>
                </c:pt>
                <c:pt idx="24891">
                  <c:v>-0.72588580000000003</c:v>
                </c:pt>
                <c:pt idx="24892">
                  <c:v>-0.72588580000000003</c:v>
                </c:pt>
                <c:pt idx="24893">
                  <c:v>-0.72280999999999995</c:v>
                </c:pt>
                <c:pt idx="24894">
                  <c:v>-0.71973419999999999</c:v>
                </c:pt>
                <c:pt idx="24895">
                  <c:v>-0.71973419999999999</c:v>
                </c:pt>
                <c:pt idx="24896">
                  <c:v>-0.72280999999999995</c:v>
                </c:pt>
                <c:pt idx="24897">
                  <c:v>-0.72280999999999995</c:v>
                </c:pt>
                <c:pt idx="24898">
                  <c:v>-0.72280999999999995</c:v>
                </c:pt>
                <c:pt idx="24899">
                  <c:v>-0.72280999999999995</c:v>
                </c:pt>
                <c:pt idx="24900">
                  <c:v>-0.71973419999999999</c:v>
                </c:pt>
                <c:pt idx="24901">
                  <c:v>-0.71973419999999999</c:v>
                </c:pt>
                <c:pt idx="24902">
                  <c:v>-0.72280999999999995</c:v>
                </c:pt>
                <c:pt idx="24903">
                  <c:v>-0.72588580000000003</c:v>
                </c:pt>
                <c:pt idx="24904">
                  <c:v>-0.72588580000000003</c:v>
                </c:pt>
                <c:pt idx="24905">
                  <c:v>-0.72588580000000003</c:v>
                </c:pt>
                <c:pt idx="24906">
                  <c:v>-0.72280999999999995</c:v>
                </c:pt>
                <c:pt idx="24907">
                  <c:v>-0.71973419999999999</c:v>
                </c:pt>
                <c:pt idx="24908">
                  <c:v>-0.71973419999999999</c:v>
                </c:pt>
                <c:pt idx="24909">
                  <c:v>-0.71973419999999999</c:v>
                </c:pt>
                <c:pt idx="24910">
                  <c:v>-0.71973419999999999</c:v>
                </c:pt>
                <c:pt idx="24911">
                  <c:v>-0.71665840000000003</c:v>
                </c:pt>
                <c:pt idx="24912">
                  <c:v>-0.71973419999999999</c:v>
                </c:pt>
                <c:pt idx="24913">
                  <c:v>-0.72280999999999995</c:v>
                </c:pt>
                <c:pt idx="24914">
                  <c:v>-0.72280999999999995</c:v>
                </c:pt>
                <c:pt idx="24915">
                  <c:v>-0.72280999999999995</c:v>
                </c:pt>
                <c:pt idx="24916">
                  <c:v>-0.72280999999999995</c:v>
                </c:pt>
                <c:pt idx="24917">
                  <c:v>-0.72280999999999995</c:v>
                </c:pt>
                <c:pt idx="24918">
                  <c:v>-0.72280999999999995</c:v>
                </c:pt>
                <c:pt idx="24919">
                  <c:v>-0.71973419999999999</c:v>
                </c:pt>
                <c:pt idx="24920">
                  <c:v>-0.71973419999999999</c:v>
                </c:pt>
                <c:pt idx="24921">
                  <c:v>-0.72280999999999995</c:v>
                </c:pt>
                <c:pt idx="24922">
                  <c:v>-0.72588580000000003</c:v>
                </c:pt>
                <c:pt idx="24923">
                  <c:v>-0.72280999999999995</c:v>
                </c:pt>
                <c:pt idx="24924">
                  <c:v>-0.72280999999999995</c:v>
                </c:pt>
                <c:pt idx="24925">
                  <c:v>-0.72280999999999995</c:v>
                </c:pt>
                <c:pt idx="24926">
                  <c:v>-0.72280999999999995</c:v>
                </c:pt>
                <c:pt idx="24927">
                  <c:v>-0.71973419999999999</c:v>
                </c:pt>
                <c:pt idx="24928">
                  <c:v>-0.71665840000000003</c:v>
                </c:pt>
                <c:pt idx="24929">
                  <c:v>-0.71973419999999999</c:v>
                </c:pt>
                <c:pt idx="24930">
                  <c:v>-0.71973419999999999</c:v>
                </c:pt>
                <c:pt idx="24931">
                  <c:v>-0.71665840000000003</c:v>
                </c:pt>
                <c:pt idx="24932">
                  <c:v>-0.71973419999999999</c:v>
                </c:pt>
                <c:pt idx="24933">
                  <c:v>-0.71973419999999999</c:v>
                </c:pt>
                <c:pt idx="24934">
                  <c:v>-0.71973419999999999</c:v>
                </c:pt>
                <c:pt idx="24935">
                  <c:v>-0.71973419999999999</c:v>
                </c:pt>
                <c:pt idx="24936">
                  <c:v>-0.71973419999999999</c:v>
                </c:pt>
                <c:pt idx="24937">
                  <c:v>-0.72280999999999995</c:v>
                </c:pt>
                <c:pt idx="24938">
                  <c:v>-0.72280999999999995</c:v>
                </c:pt>
                <c:pt idx="24939">
                  <c:v>-0.71973419999999999</c:v>
                </c:pt>
                <c:pt idx="24940">
                  <c:v>-0.72280999999999995</c:v>
                </c:pt>
                <c:pt idx="24941">
                  <c:v>-0.72280999999999995</c:v>
                </c:pt>
                <c:pt idx="24942">
                  <c:v>-0.72280999999999995</c:v>
                </c:pt>
                <c:pt idx="24943">
                  <c:v>-0.72588580000000003</c:v>
                </c:pt>
                <c:pt idx="24944">
                  <c:v>-0.72588580000000003</c:v>
                </c:pt>
                <c:pt idx="24945">
                  <c:v>-0.72588580000000003</c:v>
                </c:pt>
                <c:pt idx="24946">
                  <c:v>-0.72280999999999995</c:v>
                </c:pt>
                <c:pt idx="24947">
                  <c:v>-0.72588580000000003</c:v>
                </c:pt>
                <c:pt idx="24948">
                  <c:v>-0.72896159999999999</c:v>
                </c:pt>
                <c:pt idx="24949">
                  <c:v>-0.73203739999999995</c:v>
                </c:pt>
                <c:pt idx="24950">
                  <c:v>-0.72896159999999999</c:v>
                </c:pt>
                <c:pt idx="24951">
                  <c:v>-0.73203739999999995</c:v>
                </c:pt>
                <c:pt idx="24952">
                  <c:v>-0.73511320000000002</c:v>
                </c:pt>
                <c:pt idx="24953">
                  <c:v>-0.73511320000000002</c:v>
                </c:pt>
                <c:pt idx="24954">
                  <c:v>-0.73511320000000002</c:v>
                </c:pt>
                <c:pt idx="24955">
                  <c:v>-0.73511320000000002</c:v>
                </c:pt>
                <c:pt idx="24956">
                  <c:v>-0.73818889999999993</c:v>
                </c:pt>
                <c:pt idx="24957">
                  <c:v>-0.73818889999999993</c:v>
                </c:pt>
                <c:pt idx="24958">
                  <c:v>-0.73818889999999993</c:v>
                </c:pt>
                <c:pt idx="24959">
                  <c:v>-0.74434049999999996</c:v>
                </c:pt>
                <c:pt idx="24960">
                  <c:v>-0.7412647</c:v>
                </c:pt>
                <c:pt idx="24961">
                  <c:v>-0.73818889999999993</c:v>
                </c:pt>
                <c:pt idx="24962">
                  <c:v>-0.73818889999999993</c:v>
                </c:pt>
                <c:pt idx="24963">
                  <c:v>-0.7412647</c:v>
                </c:pt>
                <c:pt idx="24964">
                  <c:v>-0.7412647</c:v>
                </c:pt>
                <c:pt idx="24965">
                  <c:v>-0.7412647</c:v>
                </c:pt>
                <c:pt idx="24966">
                  <c:v>-0.74434049999999996</c:v>
                </c:pt>
                <c:pt idx="24967">
                  <c:v>-0.7412647</c:v>
                </c:pt>
                <c:pt idx="24968">
                  <c:v>-0.7412647</c:v>
                </c:pt>
                <c:pt idx="24969">
                  <c:v>-0.7412647</c:v>
                </c:pt>
                <c:pt idx="24970">
                  <c:v>-0.74434049999999996</c:v>
                </c:pt>
                <c:pt idx="24971">
                  <c:v>-0.74434049999999996</c:v>
                </c:pt>
                <c:pt idx="24972">
                  <c:v>-0.74434049999999996</c:v>
                </c:pt>
                <c:pt idx="24973">
                  <c:v>-0.74434049999999996</c:v>
                </c:pt>
                <c:pt idx="24974">
                  <c:v>-0.74741630000000003</c:v>
                </c:pt>
                <c:pt idx="24975">
                  <c:v>-0.74741630000000003</c:v>
                </c:pt>
                <c:pt idx="24976">
                  <c:v>-0.74434049999999996</c:v>
                </c:pt>
                <c:pt idx="24977">
                  <c:v>-0.74741630000000003</c:v>
                </c:pt>
                <c:pt idx="24978">
                  <c:v>-0.7504921</c:v>
                </c:pt>
                <c:pt idx="24979">
                  <c:v>-0.7504921</c:v>
                </c:pt>
                <c:pt idx="24980">
                  <c:v>-0.74741630000000003</c:v>
                </c:pt>
                <c:pt idx="24981">
                  <c:v>-0.74741630000000003</c:v>
                </c:pt>
                <c:pt idx="24982">
                  <c:v>-0.7504921</c:v>
                </c:pt>
                <c:pt idx="24983">
                  <c:v>-0.7504921</c:v>
                </c:pt>
                <c:pt idx="24984">
                  <c:v>-0.7504921</c:v>
                </c:pt>
                <c:pt idx="24985">
                  <c:v>-0.7504921</c:v>
                </c:pt>
                <c:pt idx="24986">
                  <c:v>-0.7504921</c:v>
                </c:pt>
                <c:pt idx="24987">
                  <c:v>-0.75356789999999996</c:v>
                </c:pt>
                <c:pt idx="24988">
                  <c:v>-0.75356789999999996</c:v>
                </c:pt>
                <c:pt idx="24989">
                  <c:v>-0.75356789999999996</c:v>
                </c:pt>
                <c:pt idx="24990">
                  <c:v>-0.75664369999999992</c:v>
                </c:pt>
                <c:pt idx="24991">
                  <c:v>-0.75971949999999999</c:v>
                </c:pt>
                <c:pt idx="24992">
                  <c:v>-0.75971949999999999</c:v>
                </c:pt>
                <c:pt idx="24993">
                  <c:v>-0.75971949999999999</c:v>
                </c:pt>
                <c:pt idx="24994">
                  <c:v>-0.75971949999999999</c:v>
                </c:pt>
                <c:pt idx="24995">
                  <c:v>-0.75971949999999999</c:v>
                </c:pt>
                <c:pt idx="24996">
                  <c:v>-0.76279520000000001</c:v>
                </c:pt>
                <c:pt idx="24997">
                  <c:v>-0.76279520000000001</c:v>
                </c:pt>
                <c:pt idx="24998">
                  <c:v>-0.76279520000000001</c:v>
                </c:pt>
                <c:pt idx="24999">
                  <c:v>-0.76279520000000001</c:v>
                </c:pt>
                <c:pt idx="25000">
                  <c:v>-0.76587099999999997</c:v>
                </c:pt>
                <c:pt idx="25001">
                  <c:v>-0.76587099999999997</c:v>
                </c:pt>
                <c:pt idx="25002">
                  <c:v>-0.76279520000000001</c:v>
                </c:pt>
                <c:pt idx="25003">
                  <c:v>-0.75971949999999999</c:v>
                </c:pt>
                <c:pt idx="25004">
                  <c:v>-0.75664369999999992</c:v>
                </c:pt>
                <c:pt idx="25005">
                  <c:v>-0.75971949999999999</c:v>
                </c:pt>
                <c:pt idx="25006">
                  <c:v>-0.75664369999999992</c:v>
                </c:pt>
                <c:pt idx="25007">
                  <c:v>-0.75664369999999992</c:v>
                </c:pt>
                <c:pt idx="25008">
                  <c:v>-0.75971949999999999</c:v>
                </c:pt>
                <c:pt idx="25009">
                  <c:v>-0.75664369999999992</c:v>
                </c:pt>
                <c:pt idx="25010">
                  <c:v>-0.75356789999999996</c:v>
                </c:pt>
                <c:pt idx="25011">
                  <c:v>-0.75356789999999996</c:v>
                </c:pt>
                <c:pt idx="25012">
                  <c:v>-0.75356789999999996</c:v>
                </c:pt>
                <c:pt idx="25013">
                  <c:v>-0.75664369999999992</c:v>
                </c:pt>
                <c:pt idx="25014">
                  <c:v>-0.75971949999999999</c:v>
                </c:pt>
                <c:pt idx="25015">
                  <c:v>-0.75971949999999999</c:v>
                </c:pt>
                <c:pt idx="25016">
                  <c:v>-0.75971949999999999</c:v>
                </c:pt>
                <c:pt idx="25017">
                  <c:v>-0.75971949999999999</c:v>
                </c:pt>
                <c:pt idx="25018">
                  <c:v>-0.75664369999999992</c:v>
                </c:pt>
                <c:pt idx="25019">
                  <c:v>-0.75664369999999992</c:v>
                </c:pt>
                <c:pt idx="25020">
                  <c:v>-0.75664369999999992</c:v>
                </c:pt>
                <c:pt idx="25021">
                  <c:v>-0.75971949999999999</c:v>
                </c:pt>
                <c:pt idx="25022">
                  <c:v>-0.75664369999999992</c:v>
                </c:pt>
                <c:pt idx="25023">
                  <c:v>-0.75664369999999992</c:v>
                </c:pt>
                <c:pt idx="25024">
                  <c:v>-0.75664369999999992</c:v>
                </c:pt>
                <c:pt idx="25025">
                  <c:v>-0.75971949999999999</c:v>
                </c:pt>
                <c:pt idx="25026">
                  <c:v>-0.75664369999999992</c:v>
                </c:pt>
                <c:pt idx="25027">
                  <c:v>-0.75664369999999992</c:v>
                </c:pt>
                <c:pt idx="25028">
                  <c:v>-0.75971949999999999</c:v>
                </c:pt>
                <c:pt idx="25029">
                  <c:v>-0.75971949999999999</c:v>
                </c:pt>
                <c:pt idx="25030">
                  <c:v>-0.75664369999999992</c:v>
                </c:pt>
                <c:pt idx="25031">
                  <c:v>-0.75664369999999992</c:v>
                </c:pt>
                <c:pt idx="25032">
                  <c:v>-0.75664369999999992</c:v>
                </c:pt>
                <c:pt idx="25033">
                  <c:v>-0.76279520000000001</c:v>
                </c:pt>
                <c:pt idx="25034">
                  <c:v>-0.76279520000000001</c:v>
                </c:pt>
                <c:pt idx="25035">
                  <c:v>-0.76279520000000001</c:v>
                </c:pt>
                <c:pt idx="25036">
                  <c:v>-0.76279520000000001</c:v>
                </c:pt>
                <c:pt idx="25037">
                  <c:v>-0.76587099999999997</c:v>
                </c:pt>
                <c:pt idx="25038">
                  <c:v>-0.76894679999999993</c:v>
                </c:pt>
                <c:pt idx="25039">
                  <c:v>-0.76587099999999997</c:v>
                </c:pt>
                <c:pt idx="25040">
                  <c:v>-0.76587099999999997</c:v>
                </c:pt>
                <c:pt idx="25041">
                  <c:v>-0.76894679999999993</c:v>
                </c:pt>
                <c:pt idx="25042">
                  <c:v>-0.77509839999999997</c:v>
                </c:pt>
                <c:pt idx="25043">
                  <c:v>-0.7720226</c:v>
                </c:pt>
                <c:pt idx="25044">
                  <c:v>-0.7720226</c:v>
                </c:pt>
                <c:pt idx="25045">
                  <c:v>-0.77509839999999997</c:v>
                </c:pt>
                <c:pt idx="25046">
                  <c:v>-0.77817420000000004</c:v>
                </c:pt>
                <c:pt idx="25047">
                  <c:v>-0.78125</c:v>
                </c:pt>
                <c:pt idx="25048">
                  <c:v>-0.77817420000000004</c:v>
                </c:pt>
                <c:pt idx="25049">
                  <c:v>-0.77817420000000004</c:v>
                </c:pt>
                <c:pt idx="25050">
                  <c:v>-0.78125</c:v>
                </c:pt>
                <c:pt idx="25051">
                  <c:v>-0.78125</c:v>
                </c:pt>
                <c:pt idx="25052">
                  <c:v>-0.77817420000000004</c:v>
                </c:pt>
                <c:pt idx="25053">
                  <c:v>-0.77509839999999997</c:v>
                </c:pt>
                <c:pt idx="25054">
                  <c:v>-0.78125</c:v>
                </c:pt>
                <c:pt idx="25055">
                  <c:v>-0.78125</c:v>
                </c:pt>
                <c:pt idx="25056">
                  <c:v>-0.78125</c:v>
                </c:pt>
                <c:pt idx="25057">
                  <c:v>-0.78125</c:v>
                </c:pt>
                <c:pt idx="25058">
                  <c:v>-0.78432579999999996</c:v>
                </c:pt>
                <c:pt idx="25059">
                  <c:v>-0.78740149999999998</c:v>
                </c:pt>
                <c:pt idx="25060">
                  <c:v>-0.78125</c:v>
                </c:pt>
                <c:pt idx="25061">
                  <c:v>-0.78125</c:v>
                </c:pt>
                <c:pt idx="25062">
                  <c:v>-0.78432579999999996</c:v>
                </c:pt>
                <c:pt idx="25063">
                  <c:v>-0.78432579999999996</c:v>
                </c:pt>
                <c:pt idx="25064">
                  <c:v>-0.78125</c:v>
                </c:pt>
                <c:pt idx="25065">
                  <c:v>-0.78432579999999996</c:v>
                </c:pt>
                <c:pt idx="25066">
                  <c:v>-0.78740149999999998</c:v>
                </c:pt>
                <c:pt idx="25067">
                  <c:v>-0.78740149999999998</c:v>
                </c:pt>
                <c:pt idx="25068">
                  <c:v>-0.78432579999999996</c:v>
                </c:pt>
                <c:pt idx="25069">
                  <c:v>-0.78432579999999996</c:v>
                </c:pt>
                <c:pt idx="25070">
                  <c:v>-0.78125</c:v>
                </c:pt>
                <c:pt idx="25071">
                  <c:v>-0.78125</c:v>
                </c:pt>
                <c:pt idx="25072">
                  <c:v>-0.78125</c:v>
                </c:pt>
                <c:pt idx="25073">
                  <c:v>-0.78125</c:v>
                </c:pt>
                <c:pt idx="25074">
                  <c:v>-0.78125</c:v>
                </c:pt>
                <c:pt idx="25075">
                  <c:v>-0.78125</c:v>
                </c:pt>
                <c:pt idx="25076">
                  <c:v>-0.78125</c:v>
                </c:pt>
                <c:pt idx="25077">
                  <c:v>-0.78125</c:v>
                </c:pt>
                <c:pt idx="25078">
                  <c:v>-0.77817420000000004</c:v>
                </c:pt>
                <c:pt idx="25079">
                  <c:v>-0.77817420000000004</c:v>
                </c:pt>
                <c:pt idx="25080">
                  <c:v>-0.77817420000000004</c:v>
                </c:pt>
                <c:pt idx="25081">
                  <c:v>-0.78125</c:v>
                </c:pt>
                <c:pt idx="25082">
                  <c:v>-0.77817420000000004</c:v>
                </c:pt>
                <c:pt idx="25083">
                  <c:v>-0.78125</c:v>
                </c:pt>
                <c:pt idx="25084">
                  <c:v>-0.78125</c:v>
                </c:pt>
                <c:pt idx="25085">
                  <c:v>-0.78125</c:v>
                </c:pt>
                <c:pt idx="25086">
                  <c:v>-0.78125</c:v>
                </c:pt>
                <c:pt idx="25087">
                  <c:v>-0.77509839999999997</c:v>
                </c:pt>
                <c:pt idx="25088">
                  <c:v>-0.77817420000000004</c:v>
                </c:pt>
                <c:pt idx="25089">
                  <c:v>-0.77817420000000004</c:v>
                </c:pt>
                <c:pt idx="25090">
                  <c:v>-0.77509839999999997</c:v>
                </c:pt>
                <c:pt idx="25091">
                  <c:v>-0.7720226</c:v>
                </c:pt>
                <c:pt idx="25092">
                  <c:v>-0.7720226</c:v>
                </c:pt>
                <c:pt idx="25093">
                  <c:v>-0.7720226</c:v>
                </c:pt>
                <c:pt idx="25094">
                  <c:v>-0.7720226</c:v>
                </c:pt>
                <c:pt idx="25095">
                  <c:v>-0.7720226</c:v>
                </c:pt>
                <c:pt idx="25096">
                  <c:v>-0.77509839999999997</c:v>
                </c:pt>
                <c:pt idx="25097">
                  <c:v>-0.77509839999999997</c:v>
                </c:pt>
                <c:pt idx="25098">
                  <c:v>-0.7720226</c:v>
                </c:pt>
                <c:pt idx="25099">
                  <c:v>-0.7720226</c:v>
                </c:pt>
                <c:pt idx="25100">
                  <c:v>-0.77509839999999997</c:v>
                </c:pt>
                <c:pt idx="25101">
                  <c:v>-0.77509839999999997</c:v>
                </c:pt>
                <c:pt idx="25102">
                  <c:v>-0.77509839999999997</c:v>
                </c:pt>
                <c:pt idx="25103">
                  <c:v>-0.77509839999999997</c:v>
                </c:pt>
                <c:pt idx="25104">
                  <c:v>-0.77509839999999997</c:v>
                </c:pt>
                <c:pt idx="25105">
                  <c:v>-0.7720226</c:v>
                </c:pt>
                <c:pt idx="25106">
                  <c:v>-0.7720226</c:v>
                </c:pt>
                <c:pt idx="25107">
                  <c:v>-0.7720226</c:v>
                </c:pt>
                <c:pt idx="25108">
                  <c:v>-0.77509839999999997</c:v>
                </c:pt>
                <c:pt idx="25109">
                  <c:v>-0.77509839999999997</c:v>
                </c:pt>
                <c:pt idx="25110">
                  <c:v>-0.77509839999999997</c:v>
                </c:pt>
                <c:pt idx="25111">
                  <c:v>-0.77817420000000004</c:v>
                </c:pt>
                <c:pt idx="25112">
                  <c:v>-0.77817420000000004</c:v>
                </c:pt>
                <c:pt idx="25113">
                  <c:v>-0.77817420000000004</c:v>
                </c:pt>
                <c:pt idx="25114">
                  <c:v>-0.77817420000000004</c:v>
                </c:pt>
                <c:pt idx="25115">
                  <c:v>-0.78125</c:v>
                </c:pt>
                <c:pt idx="25116">
                  <c:v>-0.78432579999999996</c:v>
                </c:pt>
                <c:pt idx="25117">
                  <c:v>-0.78125</c:v>
                </c:pt>
                <c:pt idx="25118">
                  <c:v>-0.78125</c:v>
                </c:pt>
                <c:pt idx="25119">
                  <c:v>-0.78432579999999996</c:v>
                </c:pt>
                <c:pt idx="25120">
                  <c:v>-0.78432579999999996</c:v>
                </c:pt>
                <c:pt idx="25121">
                  <c:v>-0.78432579999999996</c:v>
                </c:pt>
                <c:pt idx="25122">
                  <c:v>-0.78125</c:v>
                </c:pt>
                <c:pt idx="25123">
                  <c:v>-0.78125</c:v>
                </c:pt>
                <c:pt idx="25124">
                  <c:v>-0.78125</c:v>
                </c:pt>
                <c:pt idx="25125">
                  <c:v>-0.78125</c:v>
                </c:pt>
                <c:pt idx="25126">
                  <c:v>-0.78432579999999996</c:v>
                </c:pt>
                <c:pt idx="25127">
                  <c:v>-0.78432579999999996</c:v>
                </c:pt>
                <c:pt idx="25128">
                  <c:v>-0.78125</c:v>
                </c:pt>
                <c:pt idx="25129">
                  <c:v>-0.78125</c:v>
                </c:pt>
                <c:pt idx="25130">
                  <c:v>-0.77817420000000004</c:v>
                </c:pt>
                <c:pt idx="25131">
                  <c:v>-0.77509839999999997</c:v>
                </c:pt>
                <c:pt idx="25132">
                  <c:v>-0.7720226</c:v>
                </c:pt>
                <c:pt idx="25133">
                  <c:v>-0.7720226</c:v>
                </c:pt>
                <c:pt idx="25134">
                  <c:v>-0.77509839999999997</c:v>
                </c:pt>
                <c:pt idx="25135">
                  <c:v>-0.77509839999999997</c:v>
                </c:pt>
                <c:pt idx="25136">
                  <c:v>-0.7720226</c:v>
                </c:pt>
                <c:pt idx="25137">
                  <c:v>-0.7720226</c:v>
                </c:pt>
                <c:pt idx="25138">
                  <c:v>-0.7720226</c:v>
                </c:pt>
                <c:pt idx="25139">
                  <c:v>-0.77509839999999997</c:v>
                </c:pt>
                <c:pt idx="25140">
                  <c:v>-0.7720226</c:v>
                </c:pt>
                <c:pt idx="25141">
                  <c:v>-0.7720226</c:v>
                </c:pt>
                <c:pt idx="25142">
                  <c:v>-0.77509839999999997</c:v>
                </c:pt>
                <c:pt idx="25143">
                  <c:v>-0.77817420000000004</c:v>
                </c:pt>
                <c:pt idx="25144">
                  <c:v>-0.77509839999999997</c:v>
                </c:pt>
                <c:pt idx="25145">
                  <c:v>-0.77509839999999997</c:v>
                </c:pt>
                <c:pt idx="25146">
                  <c:v>-0.77509839999999997</c:v>
                </c:pt>
                <c:pt idx="25147">
                  <c:v>-0.77509839999999997</c:v>
                </c:pt>
                <c:pt idx="25148">
                  <c:v>-0.77509839999999997</c:v>
                </c:pt>
                <c:pt idx="25149">
                  <c:v>-0.77817420000000004</c:v>
                </c:pt>
                <c:pt idx="25150">
                  <c:v>-0.78125</c:v>
                </c:pt>
                <c:pt idx="25151">
                  <c:v>-0.78125</c:v>
                </c:pt>
                <c:pt idx="25152">
                  <c:v>-0.78125</c:v>
                </c:pt>
                <c:pt idx="25153">
                  <c:v>-0.78125</c:v>
                </c:pt>
                <c:pt idx="25154">
                  <c:v>-0.78125</c:v>
                </c:pt>
                <c:pt idx="25155">
                  <c:v>-0.78125</c:v>
                </c:pt>
                <c:pt idx="25156">
                  <c:v>-0.78125</c:v>
                </c:pt>
                <c:pt idx="25157">
                  <c:v>-0.78125</c:v>
                </c:pt>
                <c:pt idx="25158">
                  <c:v>-0.77817420000000004</c:v>
                </c:pt>
                <c:pt idx="25159">
                  <c:v>-0.77509839999999997</c:v>
                </c:pt>
                <c:pt idx="25160">
                  <c:v>-0.7720226</c:v>
                </c:pt>
                <c:pt idx="25161">
                  <c:v>-0.7720226</c:v>
                </c:pt>
                <c:pt idx="25162">
                  <c:v>-0.77509839999999997</c:v>
                </c:pt>
                <c:pt idx="25163">
                  <c:v>-0.77509839999999997</c:v>
                </c:pt>
                <c:pt idx="25164">
                  <c:v>-0.7720226</c:v>
                </c:pt>
                <c:pt idx="25165">
                  <c:v>-0.7720226</c:v>
                </c:pt>
                <c:pt idx="25166">
                  <c:v>-0.76894679999999993</c:v>
                </c:pt>
                <c:pt idx="25167">
                  <c:v>-0.7720226</c:v>
                </c:pt>
                <c:pt idx="25168">
                  <c:v>-0.7720226</c:v>
                </c:pt>
                <c:pt idx="25169">
                  <c:v>-0.7720226</c:v>
                </c:pt>
                <c:pt idx="25170">
                  <c:v>-0.77509839999999997</c:v>
                </c:pt>
                <c:pt idx="25171">
                  <c:v>-0.77509839999999997</c:v>
                </c:pt>
                <c:pt idx="25172">
                  <c:v>-0.77509839999999997</c:v>
                </c:pt>
                <c:pt idx="25173">
                  <c:v>-0.77509839999999997</c:v>
                </c:pt>
                <c:pt idx="25174">
                  <c:v>-0.7720226</c:v>
                </c:pt>
                <c:pt idx="25175">
                  <c:v>-0.7720226</c:v>
                </c:pt>
                <c:pt idx="25176">
                  <c:v>-0.7720226</c:v>
                </c:pt>
                <c:pt idx="25177">
                  <c:v>-0.76894679999999993</c:v>
                </c:pt>
                <c:pt idx="25178">
                  <c:v>-0.76894679999999993</c:v>
                </c:pt>
                <c:pt idx="25179">
                  <c:v>-0.7720226</c:v>
                </c:pt>
                <c:pt idx="25180">
                  <c:v>-0.77509839999999997</c:v>
                </c:pt>
                <c:pt idx="25181">
                  <c:v>-0.77509839999999997</c:v>
                </c:pt>
                <c:pt idx="25182">
                  <c:v>-0.7720226</c:v>
                </c:pt>
                <c:pt idx="25183">
                  <c:v>-0.7720226</c:v>
                </c:pt>
                <c:pt idx="25184">
                  <c:v>-0.77509839999999997</c:v>
                </c:pt>
                <c:pt idx="25185">
                  <c:v>-0.77509839999999997</c:v>
                </c:pt>
                <c:pt idx="25186">
                  <c:v>-0.77509839999999997</c:v>
                </c:pt>
                <c:pt idx="25187">
                  <c:v>-0.77817420000000004</c:v>
                </c:pt>
                <c:pt idx="25188">
                  <c:v>-0.77817420000000004</c:v>
                </c:pt>
                <c:pt idx="25189">
                  <c:v>-0.77817420000000004</c:v>
                </c:pt>
                <c:pt idx="25190">
                  <c:v>-0.77817420000000004</c:v>
                </c:pt>
                <c:pt idx="25191">
                  <c:v>-0.77817420000000004</c:v>
                </c:pt>
                <c:pt idx="25192">
                  <c:v>-0.77509839999999997</c:v>
                </c:pt>
                <c:pt idx="25193">
                  <c:v>-0.77509839999999997</c:v>
                </c:pt>
                <c:pt idx="25194">
                  <c:v>-0.77509839999999997</c:v>
                </c:pt>
                <c:pt idx="25195">
                  <c:v>-0.77817420000000004</c:v>
                </c:pt>
                <c:pt idx="25196">
                  <c:v>-0.77817420000000004</c:v>
                </c:pt>
                <c:pt idx="25197">
                  <c:v>-0.77817420000000004</c:v>
                </c:pt>
                <c:pt idx="25198">
                  <c:v>-0.77817420000000004</c:v>
                </c:pt>
                <c:pt idx="25199">
                  <c:v>-0.77509839999999997</c:v>
                </c:pt>
                <c:pt idx="25200">
                  <c:v>-0.77509839999999997</c:v>
                </c:pt>
                <c:pt idx="25201">
                  <c:v>-0.7720226</c:v>
                </c:pt>
                <c:pt idx="25202">
                  <c:v>-0.77509839999999997</c:v>
                </c:pt>
                <c:pt idx="25203">
                  <c:v>-0.77509839999999997</c:v>
                </c:pt>
                <c:pt idx="25204">
                  <c:v>-0.7720226</c:v>
                </c:pt>
                <c:pt idx="25205">
                  <c:v>-0.7720226</c:v>
                </c:pt>
                <c:pt idx="25206">
                  <c:v>-0.77509839999999997</c:v>
                </c:pt>
                <c:pt idx="25207">
                  <c:v>-0.77509839999999997</c:v>
                </c:pt>
                <c:pt idx="25208">
                  <c:v>-0.77509839999999997</c:v>
                </c:pt>
                <c:pt idx="25209">
                  <c:v>-0.77509839999999997</c:v>
                </c:pt>
                <c:pt idx="25210">
                  <c:v>-0.77509839999999997</c:v>
                </c:pt>
                <c:pt idx="25211">
                  <c:v>-0.77509839999999997</c:v>
                </c:pt>
                <c:pt idx="25212">
                  <c:v>-0.77509839999999997</c:v>
                </c:pt>
                <c:pt idx="25213">
                  <c:v>-0.77509839999999997</c:v>
                </c:pt>
                <c:pt idx="25214">
                  <c:v>-0.77509839999999997</c:v>
                </c:pt>
                <c:pt idx="25215">
                  <c:v>-0.7720226</c:v>
                </c:pt>
                <c:pt idx="25216">
                  <c:v>-0.77509839999999997</c:v>
                </c:pt>
                <c:pt idx="25217">
                  <c:v>-0.77817420000000004</c:v>
                </c:pt>
                <c:pt idx="25218">
                  <c:v>-0.77509839999999997</c:v>
                </c:pt>
                <c:pt idx="25219">
                  <c:v>-0.77509839999999997</c:v>
                </c:pt>
                <c:pt idx="25220">
                  <c:v>-0.77509839999999997</c:v>
                </c:pt>
                <c:pt idx="25221">
                  <c:v>-0.77509839999999997</c:v>
                </c:pt>
                <c:pt idx="25222">
                  <c:v>-0.77509839999999997</c:v>
                </c:pt>
                <c:pt idx="25223">
                  <c:v>-0.77817420000000004</c:v>
                </c:pt>
                <c:pt idx="25224">
                  <c:v>-0.77509839999999997</c:v>
                </c:pt>
                <c:pt idx="25225">
                  <c:v>-0.77509839999999997</c:v>
                </c:pt>
                <c:pt idx="25226">
                  <c:v>-0.77509839999999997</c:v>
                </c:pt>
                <c:pt idx="25227">
                  <c:v>-0.77509839999999997</c:v>
                </c:pt>
                <c:pt idx="25228">
                  <c:v>-0.7720226</c:v>
                </c:pt>
                <c:pt idx="25229">
                  <c:v>-0.7720226</c:v>
                </c:pt>
                <c:pt idx="25230">
                  <c:v>-0.7720226</c:v>
                </c:pt>
                <c:pt idx="25231">
                  <c:v>-0.7720226</c:v>
                </c:pt>
                <c:pt idx="25232">
                  <c:v>-0.77509839999999997</c:v>
                </c:pt>
                <c:pt idx="25233">
                  <c:v>-0.77509839999999997</c:v>
                </c:pt>
                <c:pt idx="25234">
                  <c:v>-0.77509839999999997</c:v>
                </c:pt>
                <c:pt idx="25235">
                  <c:v>-0.7720226</c:v>
                </c:pt>
                <c:pt idx="25236">
                  <c:v>-0.77509839999999997</c:v>
                </c:pt>
                <c:pt idx="25237">
                  <c:v>-0.77509839999999997</c:v>
                </c:pt>
                <c:pt idx="25238">
                  <c:v>-0.77509839999999997</c:v>
                </c:pt>
                <c:pt idx="25239">
                  <c:v>-0.7720226</c:v>
                </c:pt>
                <c:pt idx="25240">
                  <c:v>-0.7720226</c:v>
                </c:pt>
                <c:pt idx="25241">
                  <c:v>-0.76894679999999993</c:v>
                </c:pt>
                <c:pt idx="25242">
                  <c:v>-0.76894679999999993</c:v>
                </c:pt>
                <c:pt idx="25243">
                  <c:v>-0.76587099999999997</c:v>
                </c:pt>
                <c:pt idx="25244">
                  <c:v>-0.76587099999999997</c:v>
                </c:pt>
                <c:pt idx="25245">
                  <c:v>-0.76587099999999997</c:v>
                </c:pt>
                <c:pt idx="25246">
                  <c:v>-0.76279520000000001</c:v>
                </c:pt>
                <c:pt idx="25247">
                  <c:v>-0.75971949999999999</c:v>
                </c:pt>
                <c:pt idx="25248">
                  <c:v>-0.75664369999999992</c:v>
                </c:pt>
                <c:pt idx="25249">
                  <c:v>-0.75664369999999992</c:v>
                </c:pt>
                <c:pt idx="25250">
                  <c:v>-0.75664369999999992</c:v>
                </c:pt>
                <c:pt idx="25251">
                  <c:v>-0.75664369999999992</c:v>
                </c:pt>
                <c:pt idx="25252">
                  <c:v>-0.75664369999999992</c:v>
                </c:pt>
                <c:pt idx="25253">
                  <c:v>-0.75664369999999992</c:v>
                </c:pt>
                <c:pt idx="25254">
                  <c:v>-0.75356789999999996</c:v>
                </c:pt>
                <c:pt idx="25255">
                  <c:v>-0.75356789999999996</c:v>
                </c:pt>
                <c:pt idx="25256">
                  <c:v>-0.75356789999999996</c:v>
                </c:pt>
                <c:pt idx="25257">
                  <c:v>-0.75356789999999996</c:v>
                </c:pt>
                <c:pt idx="25258">
                  <c:v>-0.7504921</c:v>
                </c:pt>
                <c:pt idx="25259">
                  <c:v>-0.75356789999999996</c:v>
                </c:pt>
                <c:pt idx="25260">
                  <c:v>-0.75664369999999992</c:v>
                </c:pt>
                <c:pt idx="25261">
                  <c:v>-0.75664369999999992</c:v>
                </c:pt>
                <c:pt idx="25262">
                  <c:v>-0.75971949999999999</c:v>
                </c:pt>
                <c:pt idx="25263">
                  <c:v>-0.75971949999999999</c:v>
                </c:pt>
                <c:pt idx="25264">
                  <c:v>-0.75971949999999999</c:v>
                </c:pt>
                <c:pt idx="25265">
                  <c:v>-0.76279520000000001</c:v>
                </c:pt>
                <c:pt idx="25266">
                  <c:v>-0.76587099999999997</c:v>
                </c:pt>
                <c:pt idx="25267">
                  <c:v>-0.76587099999999997</c:v>
                </c:pt>
                <c:pt idx="25268">
                  <c:v>-0.76587099999999997</c:v>
                </c:pt>
                <c:pt idx="25269">
                  <c:v>-0.76587099999999997</c:v>
                </c:pt>
                <c:pt idx="25270">
                  <c:v>-0.76279520000000001</c:v>
                </c:pt>
                <c:pt idx="25271">
                  <c:v>-0.76279520000000001</c:v>
                </c:pt>
                <c:pt idx="25272">
                  <c:v>-0.76279520000000001</c:v>
                </c:pt>
                <c:pt idx="25273">
                  <c:v>-0.75971949999999999</c:v>
                </c:pt>
                <c:pt idx="25274">
                  <c:v>-0.76279520000000001</c:v>
                </c:pt>
                <c:pt idx="25275">
                  <c:v>-0.76279520000000001</c:v>
                </c:pt>
                <c:pt idx="25276">
                  <c:v>-0.76279520000000001</c:v>
                </c:pt>
                <c:pt idx="25277">
                  <c:v>-0.76279520000000001</c:v>
                </c:pt>
                <c:pt idx="25278">
                  <c:v>-0.76587099999999997</c:v>
                </c:pt>
                <c:pt idx="25279">
                  <c:v>-0.76587099999999997</c:v>
                </c:pt>
                <c:pt idx="25280">
                  <c:v>-0.76587099999999997</c:v>
                </c:pt>
                <c:pt idx="25281">
                  <c:v>-0.76279520000000001</c:v>
                </c:pt>
                <c:pt idx="25282">
                  <c:v>-0.76894679999999993</c:v>
                </c:pt>
                <c:pt idx="25283">
                  <c:v>-0.76894679999999993</c:v>
                </c:pt>
                <c:pt idx="25284">
                  <c:v>-0.76587099999999997</c:v>
                </c:pt>
                <c:pt idx="25285">
                  <c:v>-0.76587099999999997</c:v>
                </c:pt>
                <c:pt idx="25286">
                  <c:v>-0.76587099999999997</c:v>
                </c:pt>
                <c:pt idx="25287">
                  <c:v>-0.76587099999999997</c:v>
                </c:pt>
                <c:pt idx="25288">
                  <c:v>-0.76587099999999997</c:v>
                </c:pt>
                <c:pt idx="25289">
                  <c:v>-0.76279520000000001</c:v>
                </c:pt>
                <c:pt idx="25290">
                  <c:v>-0.75971949999999999</c:v>
                </c:pt>
                <c:pt idx="25291">
                  <c:v>-0.75664369999999992</c:v>
                </c:pt>
                <c:pt idx="25292">
                  <c:v>-0.75664369999999992</c:v>
                </c:pt>
                <c:pt idx="25293">
                  <c:v>-0.75664369999999992</c:v>
                </c:pt>
                <c:pt idx="25294">
                  <c:v>-0.75971949999999999</c:v>
                </c:pt>
                <c:pt idx="25295">
                  <c:v>-0.75664369999999992</c:v>
                </c:pt>
                <c:pt idx="25296">
                  <c:v>-0.75664369999999992</c:v>
                </c:pt>
                <c:pt idx="25297">
                  <c:v>-0.75664369999999992</c:v>
                </c:pt>
                <c:pt idx="25298">
                  <c:v>-0.75664369999999992</c:v>
                </c:pt>
                <c:pt idx="25299">
                  <c:v>-0.75356789999999996</c:v>
                </c:pt>
                <c:pt idx="25300">
                  <c:v>-0.7504921</c:v>
                </c:pt>
                <c:pt idx="25301">
                  <c:v>-0.7504921</c:v>
                </c:pt>
                <c:pt idx="25302">
                  <c:v>-0.7504921</c:v>
                </c:pt>
                <c:pt idx="25303">
                  <c:v>-0.7504921</c:v>
                </c:pt>
                <c:pt idx="25304">
                  <c:v>-0.74741630000000003</c:v>
                </c:pt>
                <c:pt idx="25305">
                  <c:v>-0.7504921</c:v>
                </c:pt>
                <c:pt idx="25306">
                  <c:v>-0.7504921</c:v>
                </c:pt>
                <c:pt idx="25307">
                  <c:v>-0.7504921</c:v>
                </c:pt>
                <c:pt idx="25308">
                  <c:v>-0.7504921</c:v>
                </c:pt>
                <c:pt idx="25309">
                  <c:v>-0.75356789999999996</c:v>
                </c:pt>
                <c:pt idx="25310">
                  <c:v>-0.75356789999999996</c:v>
                </c:pt>
                <c:pt idx="25311">
                  <c:v>-0.75356789999999996</c:v>
                </c:pt>
                <c:pt idx="25312">
                  <c:v>-0.75356789999999996</c:v>
                </c:pt>
                <c:pt idx="25313">
                  <c:v>-0.75356789999999996</c:v>
                </c:pt>
                <c:pt idx="25314">
                  <c:v>-0.7504921</c:v>
                </c:pt>
                <c:pt idx="25315">
                  <c:v>-0.7504921</c:v>
                </c:pt>
                <c:pt idx="25316">
                  <c:v>-0.75356789999999996</c:v>
                </c:pt>
                <c:pt idx="25317">
                  <c:v>-0.75356789999999996</c:v>
                </c:pt>
                <c:pt idx="25318">
                  <c:v>-0.75356789999999996</c:v>
                </c:pt>
                <c:pt idx="25319">
                  <c:v>-0.75356789999999996</c:v>
                </c:pt>
                <c:pt idx="25320">
                  <c:v>-0.75664369999999992</c:v>
                </c:pt>
                <c:pt idx="25321">
                  <c:v>-0.75664369999999992</c:v>
                </c:pt>
                <c:pt idx="25322">
                  <c:v>-0.75664369999999992</c:v>
                </c:pt>
                <c:pt idx="25323">
                  <c:v>-0.75971949999999999</c:v>
                </c:pt>
                <c:pt idx="25324">
                  <c:v>-0.75971949999999999</c:v>
                </c:pt>
                <c:pt idx="25325">
                  <c:v>-0.75664369999999992</c:v>
                </c:pt>
                <c:pt idx="25326">
                  <c:v>-0.75971949999999999</c:v>
                </c:pt>
                <c:pt idx="25327">
                  <c:v>-0.75971949999999999</c:v>
                </c:pt>
                <c:pt idx="25328">
                  <c:v>-0.75664369999999992</c:v>
                </c:pt>
                <c:pt idx="25329">
                  <c:v>-0.75356789999999996</c:v>
                </c:pt>
                <c:pt idx="25330">
                  <c:v>-0.75664369999999992</c:v>
                </c:pt>
                <c:pt idx="25331">
                  <c:v>-0.75664369999999992</c:v>
                </c:pt>
                <c:pt idx="25332">
                  <c:v>-0.75971949999999999</c:v>
                </c:pt>
                <c:pt idx="25333">
                  <c:v>-0.75971949999999999</c:v>
                </c:pt>
                <c:pt idx="25334">
                  <c:v>-0.75971949999999999</c:v>
                </c:pt>
                <c:pt idx="25335">
                  <c:v>-0.75971949999999999</c:v>
                </c:pt>
                <c:pt idx="25336">
                  <c:v>-0.75971949999999999</c:v>
                </c:pt>
                <c:pt idx="25337">
                  <c:v>-0.75664369999999992</c:v>
                </c:pt>
                <c:pt idx="25338">
                  <c:v>-0.75664369999999992</c:v>
                </c:pt>
                <c:pt idx="25339">
                  <c:v>-0.75664369999999992</c:v>
                </c:pt>
                <c:pt idx="25340">
                  <c:v>-0.75664369999999992</c:v>
                </c:pt>
                <c:pt idx="25341">
                  <c:v>-0.75356789999999996</c:v>
                </c:pt>
                <c:pt idx="25342">
                  <c:v>-0.7504921</c:v>
                </c:pt>
                <c:pt idx="25343">
                  <c:v>-0.75664369999999992</c:v>
                </c:pt>
                <c:pt idx="25344">
                  <c:v>-0.75664369999999992</c:v>
                </c:pt>
                <c:pt idx="25345">
                  <c:v>-0.75664369999999992</c:v>
                </c:pt>
                <c:pt idx="25346">
                  <c:v>-0.75664369999999992</c:v>
                </c:pt>
                <c:pt idx="25347">
                  <c:v>-0.75971949999999999</c:v>
                </c:pt>
                <c:pt idx="25348">
                  <c:v>-0.75664369999999992</c:v>
                </c:pt>
                <c:pt idx="25349">
                  <c:v>-0.75356789999999996</c:v>
                </c:pt>
                <c:pt idx="25350">
                  <c:v>-0.75356789999999996</c:v>
                </c:pt>
                <c:pt idx="25351">
                  <c:v>-0.7504921</c:v>
                </c:pt>
                <c:pt idx="25352">
                  <c:v>-0.74741630000000003</c:v>
                </c:pt>
                <c:pt idx="25353">
                  <c:v>-0.74434049999999996</c:v>
                </c:pt>
                <c:pt idx="25354">
                  <c:v>-0.74434049999999996</c:v>
                </c:pt>
                <c:pt idx="25355">
                  <c:v>-0.74741630000000003</c:v>
                </c:pt>
                <c:pt idx="25356">
                  <c:v>-0.74741630000000003</c:v>
                </c:pt>
                <c:pt idx="25357">
                  <c:v>-0.74741630000000003</c:v>
                </c:pt>
                <c:pt idx="25358">
                  <c:v>-0.74741630000000003</c:v>
                </c:pt>
                <c:pt idx="25359">
                  <c:v>-0.74741630000000003</c:v>
                </c:pt>
                <c:pt idx="25360">
                  <c:v>-0.74434049999999996</c:v>
                </c:pt>
                <c:pt idx="25361">
                  <c:v>-0.74741630000000003</c:v>
                </c:pt>
                <c:pt idx="25362">
                  <c:v>-0.7504921</c:v>
                </c:pt>
                <c:pt idx="25363">
                  <c:v>-0.74741630000000003</c:v>
                </c:pt>
                <c:pt idx="25364">
                  <c:v>-0.74741630000000003</c:v>
                </c:pt>
                <c:pt idx="25365">
                  <c:v>-0.74434049999999996</c:v>
                </c:pt>
                <c:pt idx="25366">
                  <c:v>-0.74741630000000003</c:v>
                </c:pt>
                <c:pt idx="25367">
                  <c:v>-0.74434049999999996</c:v>
                </c:pt>
                <c:pt idx="25368">
                  <c:v>-0.74434049999999996</c:v>
                </c:pt>
                <c:pt idx="25369">
                  <c:v>-0.74434049999999996</c:v>
                </c:pt>
                <c:pt idx="25370">
                  <c:v>-0.74434049999999996</c:v>
                </c:pt>
                <c:pt idx="25371">
                  <c:v>-0.74434049999999996</c:v>
                </c:pt>
                <c:pt idx="25372">
                  <c:v>-0.74434049999999996</c:v>
                </c:pt>
                <c:pt idx="25373">
                  <c:v>-0.74741630000000003</c:v>
                </c:pt>
                <c:pt idx="25374">
                  <c:v>-0.74741630000000003</c:v>
                </c:pt>
                <c:pt idx="25375">
                  <c:v>-0.74741630000000003</c:v>
                </c:pt>
                <c:pt idx="25376">
                  <c:v>-0.74741630000000003</c:v>
                </c:pt>
                <c:pt idx="25377">
                  <c:v>-0.74434049999999996</c:v>
                </c:pt>
                <c:pt idx="25378">
                  <c:v>-0.74741630000000003</c:v>
                </c:pt>
                <c:pt idx="25379">
                  <c:v>-0.74741630000000003</c:v>
                </c:pt>
                <c:pt idx="25380">
                  <c:v>-0.74434049999999996</c:v>
                </c:pt>
                <c:pt idx="25381">
                  <c:v>-0.74434049999999996</c:v>
                </c:pt>
                <c:pt idx="25382">
                  <c:v>-0.7412647</c:v>
                </c:pt>
                <c:pt idx="25383">
                  <c:v>-0.73818889999999993</c:v>
                </c:pt>
                <c:pt idx="25384">
                  <c:v>-0.7412647</c:v>
                </c:pt>
                <c:pt idx="25385">
                  <c:v>-0.7412647</c:v>
                </c:pt>
                <c:pt idx="25386">
                  <c:v>-0.74741630000000003</c:v>
                </c:pt>
                <c:pt idx="25387">
                  <c:v>-0.7504921</c:v>
                </c:pt>
                <c:pt idx="25388">
                  <c:v>-0.7504921</c:v>
                </c:pt>
                <c:pt idx="25389">
                  <c:v>-0.74741630000000003</c:v>
                </c:pt>
                <c:pt idx="25390">
                  <c:v>-0.74741630000000003</c:v>
                </c:pt>
                <c:pt idx="25391">
                  <c:v>-0.74434049999999996</c:v>
                </c:pt>
                <c:pt idx="25392">
                  <c:v>-0.74434049999999996</c:v>
                </c:pt>
                <c:pt idx="25393">
                  <c:v>-0.7412647</c:v>
                </c:pt>
                <c:pt idx="25394">
                  <c:v>-0.73818889999999993</c:v>
                </c:pt>
                <c:pt idx="25395">
                  <c:v>-0.73818889999999993</c:v>
                </c:pt>
                <c:pt idx="25396">
                  <c:v>-0.73818889999999993</c:v>
                </c:pt>
                <c:pt idx="25397">
                  <c:v>-0.73818889999999993</c:v>
                </c:pt>
                <c:pt idx="25398">
                  <c:v>-0.73818889999999993</c:v>
                </c:pt>
                <c:pt idx="25399">
                  <c:v>-0.73818889999999993</c:v>
                </c:pt>
                <c:pt idx="25400">
                  <c:v>-0.7412647</c:v>
                </c:pt>
                <c:pt idx="25401">
                  <c:v>-0.7412647</c:v>
                </c:pt>
                <c:pt idx="25402">
                  <c:v>-0.7412647</c:v>
                </c:pt>
                <c:pt idx="25403">
                  <c:v>-0.7412647</c:v>
                </c:pt>
                <c:pt idx="25404">
                  <c:v>-0.7412647</c:v>
                </c:pt>
                <c:pt idx="25405">
                  <c:v>-0.73818889999999993</c:v>
                </c:pt>
                <c:pt idx="25406">
                  <c:v>-0.73511320000000002</c:v>
                </c:pt>
                <c:pt idx="25407">
                  <c:v>-0.73203739999999995</c:v>
                </c:pt>
                <c:pt idx="25408">
                  <c:v>-0.73203739999999995</c:v>
                </c:pt>
                <c:pt idx="25409">
                  <c:v>-0.73203739999999995</c:v>
                </c:pt>
                <c:pt idx="25410">
                  <c:v>-0.73203739999999995</c:v>
                </c:pt>
                <c:pt idx="25411">
                  <c:v>-0.73203739999999995</c:v>
                </c:pt>
                <c:pt idx="25412">
                  <c:v>-0.73511320000000002</c:v>
                </c:pt>
                <c:pt idx="25413">
                  <c:v>-0.73203739999999995</c:v>
                </c:pt>
                <c:pt idx="25414">
                  <c:v>-0.73203739999999995</c:v>
                </c:pt>
                <c:pt idx="25415">
                  <c:v>-0.73511320000000002</c:v>
                </c:pt>
                <c:pt idx="25416">
                  <c:v>-0.73511320000000002</c:v>
                </c:pt>
                <c:pt idx="25417">
                  <c:v>-0.73203739999999995</c:v>
                </c:pt>
                <c:pt idx="25418">
                  <c:v>-0.72896159999999999</c:v>
                </c:pt>
                <c:pt idx="25419">
                  <c:v>-0.73203739999999995</c:v>
                </c:pt>
                <c:pt idx="25420">
                  <c:v>-0.73511320000000002</c:v>
                </c:pt>
                <c:pt idx="25421">
                  <c:v>-0.73203739999999995</c:v>
                </c:pt>
                <c:pt idx="25422">
                  <c:v>-0.73511320000000002</c:v>
                </c:pt>
                <c:pt idx="25423">
                  <c:v>-0.73511320000000002</c:v>
                </c:pt>
                <c:pt idx="25424">
                  <c:v>-0.73511320000000002</c:v>
                </c:pt>
                <c:pt idx="25425">
                  <c:v>-0.73511320000000002</c:v>
                </c:pt>
                <c:pt idx="25426">
                  <c:v>-0.73511320000000002</c:v>
                </c:pt>
                <c:pt idx="25427">
                  <c:v>-0.73203739999999995</c:v>
                </c:pt>
                <c:pt idx="25428">
                  <c:v>-0.72896159999999999</c:v>
                </c:pt>
                <c:pt idx="25429">
                  <c:v>-0.72896159999999999</c:v>
                </c:pt>
                <c:pt idx="25430">
                  <c:v>-0.73203739999999995</c:v>
                </c:pt>
                <c:pt idx="25431">
                  <c:v>-0.73511320000000002</c:v>
                </c:pt>
                <c:pt idx="25432">
                  <c:v>-0.73203739999999995</c:v>
                </c:pt>
                <c:pt idx="25433">
                  <c:v>-0.73203739999999995</c:v>
                </c:pt>
                <c:pt idx="25434">
                  <c:v>-0.73203739999999995</c:v>
                </c:pt>
                <c:pt idx="25435">
                  <c:v>-0.73203739999999995</c:v>
                </c:pt>
                <c:pt idx="25436">
                  <c:v>-0.73203739999999995</c:v>
                </c:pt>
                <c:pt idx="25437">
                  <c:v>-0.73203739999999995</c:v>
                </c:pt>
                <c:pt idx="25438">
                  <c:v>-0.73511320000000002</c:v>
                </c:pt>
                <c:pt idx="25439">
                  <c:v>-0.73818889999999993</c:v>
                </c:pt>
                <c:pt idx="25440">
                  <c:v>-0.73511320000000002</c:v>
                </c:pt>
                <c:pt idx="25441">
                  <c:v>-0.73511320000000002</c:v>
                </c:pt>
                <c:pt idx="25442">
                  <c:v>-0.73203739999999995</c:v>
                </c:pt>
                <c:pt idx="25443">
                  <c:v>-0.72896159999999999</c:v>
                </c:pt>
                <c:pt idx="25444">
                  <c:v>-0.72588580000000003</c:v>
                </c:pt>
                <c:pt idx="25445">
                  <c:v>-0.72588580000000003</c:v>
                </c:pt>
                <c:pt idx="25446">
                  <c:v>-0.72588580000000003</c:v>
                </c:pt>
                <c:pt idx="25447">
                  <c:v>-0.72588580000000003</c:v>
                </c:pt>
                <c:pt idx="25448">
                  <c:v>-0.72588580000000003</c:v>
                </c:pt>
                <c:pt idx="25449">
                  <c:v>-0.72588580000000003</c:v>
                </c:pt>
                <c:pt idx="25450">
                  <c:v>-0.72588580000000003</c:v>
                </c:pt>
                <c:pt idx="25451">
                  <c:v>-0.72588580000000003</c:v>
                </c:pt>
                <c:pt idx="25452">
                  <c:v>-0.72588580000000003</c:v>
                </c:pt>
                <c:pt idx="25453">
                  <c:v>-0.72588580000000003</c:v>
                </c:pt>
                <c:pt idx="25454">
                  <c:v>-0.72280999999999995</c:v>
                </c:pt>
                <c:pt idx="25455">
                  <c:v>-0.72588580000000003</c:v>
                </c:pt>
                <c:pt idx="25456">
                  <c:v>-0.72588580000000003</c:v>
                </c:pt>
                <c:pt idx="25457">
                  <c:v>-0.72896159999999999</c:v>
                </c:pt>
                <c:pt idx="25458">
                  <c:v>-0.72896159999999999</c:v>
                </c:pt>
                <c:pt idx="25459">
                  <c:v>-0.72896159999999999</c:v>
                </c:pt>
                <c:pt idx="25460">
                  <c:v>-0.73203739999999995</c:v>
                </c:pt>
                <c:pt idx="25461">
                  <c:v>-0.73203739999999995</c:v>
                </c:pt>
                <c:pt idx="25462">
                  <c:v>-0.73203739999999995</c:v>
                </c:pt>
                <c:pt idx="25463">
                  <c:v>-0.73203739999999995</c:v>
                </c:pt>
                <c:pt idx="25464">
                  <c:v>-0.72896159999999999</c:v>
                </c:pt>
                <c:pt idx="25465">
                  <c:v>-0.72896159999999999</c:v>
                </c:pt>
                <c:pt idx="25466">
                  <c:v>-0.72588580000000003</c:v>
                </c:pt>
                <c:pt idx="25467">
                  <c:v>-0.72588580000000003</c:v>
                </c:pt>
                <c:pt idx="25468">
                  <c:v>-0.72280999999999995</c:v>
                </c:pt>
                <c:pt idx="25469">
                  <c:v>-0.72280999999999995</c:v>
                </c:pt>
                <c:pt idx="25470">
                  <c:v>-0.71973419999999999</c:v>
                </c:pt>
                <c:pt idx="25471">
                  <c:v>-0.71973419999999999</c:v>
                </c:pt>
                <c:pt idx="25472">
                  <c:v>-0.71973419999999999</c:v>
                </c:pt>
                <c:pt idx="25473">
                  <c:v>-0.71973419999999999</c:v>
                </c:pt>
                <c:pt idx="25474">
                  <c:v>-0.71973419999999999</c:v>
                </c:pt>
                <c:pt idx="25475">
                  <c:v>-0.71973419999999999</c:v>
                </c:pt>
                <c:pt idx="25476">
                  <c:v>-0.71973419999999999</c:v>
                </c:pt>
                <c:pt idx="25477">
                  <c:v>-0.71973419999999999</c:v>
                </c:pt>
                <c:pt idx="25478">
                  <c:v>-0.71973419999999999</c:v>
                </c:pt>
                <c:pt idx="25479">
                  <c:v>-0.71973419999999999</c:v>
                </c:pt>
                <c:pt idx="25480">
                  <c:v>-0.72280999999999995</c:v>
                </c:pt>
                <c:pt idx="25481">
                  <c:v>-0.72280999999999995</c:v>
                </c:pt>
                <c:pt idx="25482">
                  <c:v>-0.71973419999999999</c:v>
                </c:pt>
                <c:pt idx="25483">
                  <c:v>-0.71665840000000003</c:v>
                </c:pt>
                <c:pt idx="25484">
                  <c:v>-0.71665840000000003</c:v>
                </c:pt>
                <c:pt idx="25485">
                  <c:v>-0.71358260000000007</c:v>
                </c:pt>
                <c:pt idx="25486">
                  <c:v>-0.71050689999999994</c:v>
                </c:pt>
                <c:pt idx="25487">
                  <c:v>-0.71050689999999994</c:v>
                </c:pt>
                <c:pt idx="25488">
                  <c:v>-0.71050689999999994</c:v>
                </c:pt>
                <c:pt idx="25489">
                  <c:v>-0.71050689999999994</c:v>
                </c:pt>
                <c:pt idx="25490">
                  <c:v>-0.70743109999999998</c:v>
                </c:pt>
                <c:pt idx="25491">
                  <c:v>-0.71050689999999994</c:v>
                </c:pt>
                <c:pt idx="25492">
                  <c:v>-0.70743109999999998</c:v>
                </c:pt>
                <c:pt idx="25493">
                  <c:v>-0.70435530000000002</c:v>
                </c:pt>
                <c:pt idx="25494">
                  <c:v>-0.70127950000000006</c:v>
                </c:pt>
                <c:pt idx="25495">
                  <c:v>-0.70435530000000002</c:v>
                </c:pt>
                <c:pt idx="25496">
                  <c:v>-0.70435530000000002</c:v>
                </c:pt>
                <c:pt idx="25497">
                  <c:v>-0.70743109999999998</c:v>
                </c:pt>
                <c:pt idx="25498">
                  <c:v>-0.70435530000000002</c:v>
                </c:pt>
                <c:pt idx="25499">
                  <c:v>-0.70743109999999998</c:v>
                </c:pt>
                <c:pt idx="25500">
                  <c:v>-0.70743109999999998</c:v>
                </c:pt>
                <c:pt idx="25501">
                  <c:v>-0.70435530000000002</c:v>
                </c:pt>
                <c:pt idx="25502">
                  <c:v>-0.70743109999999998</c:v>
                </c:pt>
                <c:pt idx="25503">
                  <c:v>-0.71050689999999994</c:v>
                </c:pt>
                <c:pt idx="25504">
                  <c:v>-0.71358260000000007</c:v>
                </c:pt>
                <c:pt idx="25505">
                  <c:v>-0.71358260000000007</c:v>
                </c:pt>
                <c:pt idx="25506">
                  <c:v>-0.71050689999999994</c:v>
                </c:pt>
                <c:pt idx="25507">
                  <c:v>-0.70743109999999998</c:v>
                </c:pt>
                <c:pt idx="25508">
                  <c:v>-0.70435530000000002</c:v>
                </c:pt>
                <c:pt idx="25509">
                  <c:v>-0.70127950000000006</c:v>
                </c:pt>
                <c:pt idx="25510">
                  <c:v>-0.70435530000000002</c:v>
                </c:pt>
                <c:pt idx="25511">
                  <c:v>-0.70435530000000002</c:v>
                </c:pt>
                <c:pt idx="25512">
                  <c:v>-0.70435530000000002</c:v>
                </c:pt>
                <c:pt idx="25513">
                  <c:v>-0.70743109999999998</c:v>
                </c:pt>
                <c:pt idx="25514">
                  <c:v>-0.70743109999999998</c:v>
                </c:pt>
                <c:pt idx="25515">
                  <c:v>-0.70743109999999998</c:v>
                </c:pt>
                <c:pt idx="25516">
                  <c:v>-0.70743109999999998</c:v>
                </c:pt>
                <c:pt idx="25517">
                  <c:v>-0.70435530000000002</c:v>
                </c:pt>
                <c:pt idx="25518">
                  <c:v>-0.70435530000000002</c:v>
                </c:pt>
                <c:pt idx="25519">
                  <c:v>-0.70435530000000002</c:v>
                </c:pt>
                <c:pt idx="25520">
                  <c:v>-0.70435530000000002</c:v>
                </c:pt>
                <c:pt idx="25521">
                  <c:v>-0.70127950000000006</c:v>
                </c:pt>
                <c:pt idx="25522">
                  <c:v>-0.69820369999999998</c:v>
                </c:pt>
                <c:pt idx="25523">
                  <c:v>-0.69512789999999991</c:v>
                </c:pt>
                <c:pt idx="25524">
                  <c:v>-0.69205220000000001</c:v>
                </c:pt>
                <c:pt idx="25525">
                  <c:v>-0.69205220000000001</c:v>
                </c:pt>
                <c:pt idx="25526">
                  <c:v>-0.69512789999999991</c:v>
                </c:pt>
                <c:pt idx="25527">
                  <c:v>-0.69512789999999991</c:v>
                </c:pt>
                <c:pt idx="25528">
                  <c:v>-0.69512789999999991</c:v>
                </c:pt>
                <c:pt idx="25529">
                  <c:v>-0.69820369999999998</c:v>
                </c:pt>
                <c:pt idx="25530">
                  <c:v>-0.69512789999999991</c:v>
                </c:pt>
                <c:pt idx="25531">
                  <c:v>-0.69205220000000001</c:v>
                </c:pt>
                <c:pt idx="25532">
                  <c:v>-0.68897640000000004</c:v>
                </c:pt>
                <c:pt idx="25533">
                  <c:v>-0.68590059999999997</c:v>
                </c:pt>
                <c:pt idx="25534">
                  <c:v>-0.68590059999999997</c:v>
                </c:pt>
                <c:pt idx="25535">
                  <c:v>-0.68590059999999997</c:v>
                </c:pt>
                <c:pt idx="25536">
                  <c:v>-0.68590059999999997</c:v>
                </c:pt>
                <c:pt idx="25537">
                  <c:v>-0.68897640000000004</c:v>
                </c:pt>
                <c:pt idx="25538">
                  <c:v>-0.68590059999999997</c:v>
                </c:pt>
                <c:pt idx="25539">
                  <c:v>-0.68590059999999997</c:v>
                </c:pt>
                <c:pt idx="25540">
                  <c:v>-0.68590059999999997</c:v>
                </c:pt>
                <c:pt idx="25541">
                  <c:v>-0.68590059999999997</c:v>
                </c:pt>
                <c:pt idx="25542">
                  <c:v>-0.68590059999999997</c:v>
                </c:pt>
                <c:pt idx="25543">
                  <c:v>-0.68282480000000001</c:v>
                </c:pt>
                <c:pt idx="25544">
                  <c:v>-0.67974899999999994</c:v>
                </c:pt>
                <c:pt idx="25545">
                  <c:v>-0.68282480000000001</c:v>
                </c:pt>
                <c:pt idx="25546">
                  <c:v>-0.68282480000000001</c:v>
                </c:pt>
                <c:pt idx="25547">
                  <c:v>-0.68282480000000001</c:v>
                </c:pt>
                <c:pt idx="25548">
                  <c:v>-0.67974899999999994</c:v>
                </c:pt>
                <c:pt idx="25549">
                  <c:v>-0.67974899999999994</c:v>
                </c:pt>
                <c:pt idx="25550">
                  <c:v>-0.67974899999999994</c:v>
                </c:pt>
                <c:pt idx="25551">
                  <c:v>-0.68282480000000001</c:v>
                </c:pt>
                <c:pt idx="25552">
                  <c:v>-0.68282480000000001</c:v>
                </c:pt>
                <c:pt idx="25553">
                  <c:v>-0.68282480000000001</c:v>
                </c:pt>
                <c:pt idx="25554">
                  <c:v>-0.67974899999999994</c:v>
                </c:pt>
                <c:pt idx="25555">
                  <c:v>-0.68282480000000001</c:v>
                </c:pt>
                <c:pt idx="25556">
                  <c:v>-0.68282480000000001</c:v>
                </c:pt>
                <c:pt idx="25557">
                  <c:v>-0.67974899999999994</c:v>
                </c:pt>
                <c:pt idx="25558">
                  <c:v>-0.67667319999999997</c:v>
                </c:pt>
                <c:pt idx="25559">
                  <c:v>-0.67667319999999997</c:v>
                </c:pt>
                <c:pt idx="25560">
                  <c:v>-0.67667319999999997</c:v>
                </c:pt>
                <c:pt idx="25561">
                  <c:v>-0.67667319999999997</c:v>
                </c:pt>
                <c:pt idx="25562">
                  <c:v>-0.67359740000000001</c:v>
                </c:pt>
                <c:pt idx="25563">
                  <c:v>-0.67359740000000001</c:v>
                </c:pt>
                <c:pt idx="25564">
                  <c:v>-0.67667319999999997</c:v>
                </c:pt>
                <c:pt idx="25565">
                  <c:v>-0.67667319999999997</c:v>
                </c:pt>
                <c:pt idx="25566">
                  <c:v>-0.67359740000000001</c:v>
                </c:pt>
                <c:pt idx="25567">
                  <c:v>-0.67052160000000005</c:v>
                </c:pt>
                <c:pt idx="25568">
                  <c:v>-0.67052160000000005</c:v>
                </c:pt>
                <c:pt idx="25569">
                  <c:v>-0.66744579999999998</c:v>
                </c:pt>
                <c:pt idx="25570">
                  <c:v>-0.66744579999999998</c:v>
                </c:pt>
                <c:pt idx="25571">
                  <c:v>-0.66744579999999998</c:v>
                </c:pt>
                <c:pt idx="25572">
                  <c:v>-0.66744579999999998</c:v>
                </c:pt>
                <c:pt idx="25573">
                  <c:v>-0.66436999999999991</c:v>
                </c:pt>
                <c:pt idx="25574">
                  <c:v>-0.6612943</c:v>
                </c:pt>
                <c:pt idx="25575">
                  <c:v>-0.6612943</c:v>
                </c:pt>
                <c:pt idx="25576">
                  <c:v>-0.6612943</c:v>
                </c:pt>
                <c:pt idx="25577">
                  <c:v>-0.6612943</c:v>
                </c:pt>
                <c:pt idx="25578">
                  <c:v>-0.6612943</c:v>
                </c:pt>
                <c:pt idx="25579">
                  <c:v>-0.6612943</c:v>
                </c:pt>
                <c:pt idx="25580">
                  <c:v>-0.6612943</c:v>
                </c:pt>
                <c:pt idx="25581">
                  <c:v>-0.66436999999999991</c:v>
                </c:pt>
                <c:pt idx="25582">
                  <c:v>-0.6612943</c:v>
                </c:pt>
                <c:pt idx="25583">
                  <c:v>-0.65821850000000004</c:v>
                </c:pt>
                <c:pt idx="25584">
                  <c:v>-0.6612943</c:v>
                </c:pt>
                <c:pt idx="25585">
                  <c:v>-0.66436999999999991</c:v>
                </c:pt>
                <c:pt idx="25586">
                  <c:v>-0.66436999999999991</c:v>
                </c:pt>
                <c:pt idx="25587">
                  <c:v>-0.66436999999999991</c:v>
                </c:pt>
                <c:pt idx="25588">
                  <c:v>-0.6612943</c:v>
                </c:pt>
                <c:pt idx="25589">
                  <c:v>-0.66436999999999991</c:v>
                </c:pt>
                <c:pt idx="25590">
                  <c:v>-0.66744579999999998</c:v>
                </c:pt>
                <c:pt idx="25591">
                  <c:v>-0.66744579999999998</c:v>
                </c:pt>
                <c:pt idx="25592">
                  <c:v>-0.66436999999999991</c:v>
                </c:pt>
                <c:pt idx="25593">
                  <c:v>-0.66744579999999998</c:v>
                </c:pt>
                <c:pt idx="25594">
                  <c:v>-0.67052160000000005</c:v>
                </c:pt>
                <c:pt idx="25595">
                  <c:v>-0.66744579999999998</c:v>
                </c:pt>
                <c:pt idx="25596">
                  <c:v>-0.66744579999999998</c:v>
                </c:pt>
                <c:pt idx="25597">
                  <c:v>-0.67052160000000005</c:v>
                </c:pt>
                <c:pt idx="25598">
                  <c:v>-0.67359740000000001</c:v>
                </c:pt>
                <c:pt idx="25599">
                  <c:v>-0.67052160000000005</c:v>
                </c:pt>
                <c:pt idx="25600">
                  <c:v>-0.66744579999999998</c:v>
                </c:pt>
                <c:pt idx="25601">
                  <c:v>-0.66744579999999998</c:v>
                </c:pt>
                <c:pt idx="25602">
                  <c:v>-0.67052160000000005</c:v>
                </c:pt>
                <c:pt idx="25603">
                  <c:v>-0.67052160000000005</c:v>
                </c:pt>
                <c:pt idx="25604">
                  <c:v>-0.67052160000000005</c:v>
                </c:pt>
                <c:pt idx="25605">
                  <c:v>-0.67359740000000001</c:v>
                </c:pt>
                <c:pt idx="25606">
                  <c:v>-0.67359740000000001</c:v>
                </c:pt>
                <c:pt idx="25607">
                  <c:v>-0.67359740000000001</c:v>
                </c:pt>
                <c:pt idx="25608">
                  <c:v>-0.67359740000000001</c:v>
                </c:pt>
                <c:pt idx="25609">
                  <c:v>-0.67359740000000001</c:v>
                </c:pt>
                <c:pt idx="25610">
                  <c:v>-0.67667319999999997</c:v>
                </c:pt>
                <c:pt idx="25611">
                  <c:v>-0.67667319999999997</c:v>
                </c:pt>
                <c:pt idx="25612">
                  <c:v>-0.67359740000000001</c:v>
                </c:pt>
                <c:pt idx="25613">
                  <c:v>-0.67359740000000001</c:v>
                </c:pt>
                <c:pt idx="25614">
                  <c:v>-0.67052160000000005</c:v>
                </c:pt>
                <c:pt idx="25615">
                  <c:v>-0.67052160000000005</c:v>
                </c:pt>
                <c:pt idx="25616">
                  <c:v>-0.67052160000000005</c:v>
                </c:pt>
                <c:pt idx="25617">
                  <c:v>-0.67052160000000005</c:v>
                </c:pt>
                <c:pt idx="25618">
                  <c:v>-0.67052160000000005</c:v>
                </c:pt>
                <c:pt idx="25619">
                  <c:v>-0.67359740000000001</c:v>
                </c:pt>
                <c:pt idx="25620">
                  <c:v>-0.67359740000000001</c:v>
                </c:pt>
                <c:pt idx="25621">
                  <c:v>-0.67667319999999997</c:v>
                </c:pt>
                <c:pt idx="25622">
                  <c:v>-0.67667319999999997</c:v>
                </c:pt>
                <c:pt idx="25623">
                  <c:v>-0.67974899999999994</c:v>
                </c:pt>
                <c:pt idx="25624">
                  <c:v>-0.67974899999999994</c:v>
                </c:pt>
                <c:pt idx="25625">
                  <c:v>-0.67974899999999994</c:v>
                </c:pt>
                <c:pt idx="25626">
                  <c:v>-0.67667319999999997</c:v>
                </c:pt>
                <c:pt idx="25627">
                  <c:v>-0.67359740000000001</c:v>
                </c:pt>
                <c:pt idx="25628">
                  <c:v>-0.67359740000000001</c:v>
                </c:pt>
                <c:pt idx="25629">
                  <c:v>-0.67359740000000001</c:v>
                </c:pt>
                <c:pt idx="25630">
                  <c:v>-0.67359740000000001</c:v>
                </c:pt>
                <c:pt idx="25631">
                  <c:v>-0.67359740000000001</c:v>
                </c:pt>
                <c:pt idx="25632">
                  <c:v>-0.67359740000000001</c:v>
                </c:pt>
                <c:pt idx="25633">
                  <c:v>-0.67667319999999997</c:v>
                </c:pt>
                <c:pt idx="25634">
                  <c:v>-0.67359740000000001</c:v>
                </c:pt>
                <c:pt idx="25635">
                  <c:v>-0.67052160000000005</c:v>
                </c:pt>
                <c:pt idx="25636">
                  <c:v>-0.67359740000000001</c:v>
                </c:pt>
                <c:pt idx="25637">
                  <c:v>-0.67052160000000005</c:v>
                </c:pt>
                <c:pt idx="25638">
                  <c:v>-0.67359740000000001</c:v>
                </c:pt>
                <c:pt idx="25639">
                  <c:v>-0.67359740000000001</c:v>
                </c:pt>
                <c:pt idx="25640">
                  <c:v>-0.67359740000000001</c:v>
                </c:pt>
                <c:pt idx="25641">
                  <c:v>-0.67052160000000005</c:v>
                </c:pt>
                <c:pt idx="25642">
                  <c:v>-0.66436999999999991</c:v>
                </c:pt>
                <c:pt idx="25643">
                  <c:v>-0.66436999999999991</c:v>
                </c:pt>
                <c:pt idx="25644">
                  <c:v>-0.66436999999999991</c:v>
                </c:pt>
                <c:pt idx="25645">
                  <c:v>-0.66436999999999991</c:v>
                </c:pt>
                <c:pt idx="25646">
                  <c:v>-0.6612943</c:v>
                </c:pt>
                <c:pt idx="25647">
                  <c:v>-0.66436999999999991</c:v>
                </c:pt>
                <c:pt idx="25648">
                  <c:v>-0.66744579999999998</c:v>
                </c:pt>
                <c:pt idx="25649">
                  <c:v>-0.66744579999999998</c:v>
                </c:pt>
                <c:pt idx="25650">
                  <c:v>-0.66744579999999998</c:v>
                </c:pt>
                <c:pt idx="25651">
                  <c:v>-0.66744579999999998</c:v>
                </c:pt>
                <c:pt idx="25652">
                  <c:v>-0.66744579999999998</c:v>
                </c:pt>
                <c:pt idx="25653">
                  <c:v>-0.66436999999999991</c:v>
                </c:pt>
                <c:pt idx="25654">
                  <c:v>-0.66436999999999991</c:v>
                </c:pt>
                <c:pt idx="25655">
                  <c:v>-0.66436999999999991</c:v>
                </c:pt>
                <c:pt idx="25656">
                  <c:v>-0.66436999999999991</c:v>
                </c:pt>
                <c:pt idx="25657">
                  <c:v>-0.66436999999999991</c:v>
                </c:pt>
                <c:pt idx="25658">
                  <c:v>-0.66436999999999991</c:v>
                </c:pt>
                <c:pt idx="25659">
                  <c:v>-0.66436999999999991</c:v>
                </c:pt>
                <c:pt idx="25660">
                  <c:v>-0.6612943</c:v>
                </c:pt>
                <c:pt idx="25661">
                  <c:v>-0.6612943</c:v>
                </c:pt>
                <c:pt idx="25662">
                  <c:v>-0.6612943</c:v>
                </c:pt>
                <c:pt idx="25663">
                  <c:v>-0.6612943</c:v>
                </c:pt>
                <c:pt idx="25664">
                  <c:v>-0.65821850000000004</c:v>
                </c:pt>
                <c:pt idx="25665">
                  <c:v>-0.65821850000000004</c:v>
                </c:pt>
                <c:pt idx="25666">
                  <c:v>-0.65821850000000004</c:v>
                </c:pt>
                <c:pt idx="25667">
                  <c:v>-0.65821850000000004</c:v>
                </c:pt>
                <c:pt idx="25668">
                  <c:v>-0.65514269999999997</c:v>
                </c:pt>
                <c:pt idx="25669">
                  <c:v>-0.65821850000000004</c:v>
                </c:pt>
                <c:pt idx="25670">
                  <c:v>-0.6612943</c:v>
                </c:pt>
                <c:pt idx="25671">
                  <c:v>-0.6612943</c:v>
                </c:pt>
                <c:pt idx="25672">
                  <c:v>-0.6612943</c:v>
                </c:pt>
                <c:pt idx="25673">
                  <c:v>-0.66436999999999991</c:v>
                </c:pt>
                <c:pt idx="25674">
                  <c:v>-0.66744579999999998</c:v>
                </c:pt>
                <c:pt idx="25675">
                  <c:v>-0.66744579999999998</c:v>
                </c:pt>
                <c:pt idx="25676">
                  <c:v>-0.66744579999999998</c:v>
                </c:pt>
                <c:pt idx="25677">
                  <c:v>-0.67052160000000005</c:v>
                </c:pt>
                <c:pt idx="25678">
                  <c:v>-0.66744579999999998</c:v>
                </c:pt>
                <c:pt idx="25679">
                  <c:v>-0.66744579999999998</c:v>
                </c:pt>
                <c:pt idx="25680">
                  <c:v>-0.66744579999999998</c:v>
                </c:pt>
                <c:pt idx="25681">
                  <c:v>-0.66436999999999991</c:v>
                </c:pt>
                <c:pt idx="25682">
                  <c:v>-0.66436999999999991</c:v>
                </c:pt>
                <c:pt idx="25683">
                  <c:v>-0.66744579999999998</c:v>
                </c:pt>
                <c:pt idx="25684">
                  <c:v>-0.66744579999999998</c:v>
                </c:pt>
                <c:pt idx="25685">
                  <c:v>-0.66744579999999998</c:v>
                </c:pt>
                <c:pt idx="25686">
                  <c:v>-0.66436999999999991</c:v>
                </c:pt>
                <c:pt idx="25687">
                  <c:v>-0.6612943</c:v>
                </c:pt>
                <c:pt idx="25688">
                  <c:v>-0.6612943</c:v>
                </c:pt>
                <c:pt idx="25689">
                  <c:v>-0.6612943</c:v>
                </c:pt>
                <c:pt idx="25690">
                  <c:v>-0.65821850000000004</c:v>
                </c:pt>
                <c:pt idx="25691">
                  <c:v>-0.65821850000000004</c:v>
                </c:pt>
                <c:pt idx="25692">
                  <c:v>-0.65821850000000004</c:v>
                </c:pt>
                <c:pt idx="25693">
                  <c:v>-0.65821850000000004</c:v>
                </c:pt>
                <c:pt idx="25694">
                  <c:v>-0.65821850000000004</c:v>
                </c:pt>
                <c:pt idx="25695">
                  <c:v>-0.65514269999999997</c:v>
                </c:pt>
                <c:pt idx="25696">
                  <c:v>-0.65821850000000004</c:v>
                </c:pt>
                <c:pt idx="25697">
                  <c:v>-0.65514269999999997</c:v>
                </c:pt>
                <c:pt idx="25698">
                  <c:v>-0.65514269999999997</c:v>
                </c:pt>
                <c:pt idx="25699">
                  <c:v>-0.65514269999999997</c:v>
                </c:pt>
                <c:pt idx="25700">
                  <c:v>-0.65821850000000004</c:v>
                </c:pt>
                <c:pt idx="25701">
                  <c:v>-0.65514269999999997</c:v>
                </c:pt>
                <c:pt idx="25702">
                  <c:v>-0.6520669</c:v>
                </c:pt>
                <c:pt idx="25703">
                  <c:v>-0.64899109999999993</c:v>
                </c:pt>
                <c:pt idx="25704">
                  <c:v>-0.6520669</c:v>
                </c:pt>
                <c:pt idx="25705">
                  <c:v>-0.6520669</c:v>
                </c:pt>
                <c:pt idx="25706">
                  <c:v>-0.64899109999999993</c:v>
                </c:pt>
                <c:pt idx="25707">
                  <c:v>-0.64899109999999993</c:v>
                </c:pt>
                <c:pt idx="25708">
                  <c:v>-0.64899109999999993</c:v>
                </c:pt>
                <c:pt idx="25709">
                  <c:v>-0.64899109999999993</c:v>
                </c:pt>
                <c:pt idx="25710">
                  <c:v>-0.6520669</c:v>
                </c:pt>
                <c:pt idx="25711">
                  <c:v>-0.6520669</c:v>
                </c:pt>
                <c:pt idx="25712">
                  <c:v>-0.6520669</c:v>
                </c:pt>
                <c:pt idx="25713">
                  <c:v>-0.6520669</c:v>
                </c:pt>
                <c:pt idx="25714">
                  <c:v>-0.6520669</c:v>
                </c:pt>
                <c:pt idx="25715">
                  <c:v>-0.6520669</c:v>
                </c:pt>
                <c:pt idx="25716">
                  <c:v>-0.6520669</c:v>
                </c:pt>
                <c:pt idx="25717">
                  <c:v>-0.64899109999999993</c:v>
                </c:pt>
                <c:pt idx="25718">
                  <c:v>-0.64899109999999993</c:v>
                </c:pt>
                <c:pt idx="25719">
                  <c:v>-0.64899109999999993</c:v>
                </c:pt>
                <c:pt idx="25720">
                  <c:v>-0.64899109999999993</c:v>
                </c:pt>
                <c:pt idx="25721">
                  <c:v>-0.64591529999999997</c:v>
                </c:pt>
                <c:pt idx="25722">
                  <c:v>-0.64899109999999993</c:v>
                </c:pt>
                <c:pt idx="25723">
                  <c:v>-0.64899109999999993</c:v>
                </c:pt>
                <c:pt idx="25724">
                  <c:v>-0.64899109999999993</c:v>
                </c:pt>
                <c:pt idx="25725">
                  <c:v>-0.64591529999999997</c:v>
                </c:pt>
                <c:pt idx="25726">
                  <c:v>-0.64899109999999993</c:v>
                </c:pt>
                <c:pt idx="25727">
                  <c:v>-0.64899109999999993</c:v>
                </c:pt>
                <c:pt idx="25728">
                  <c:v>-0.64591529999999997</c:v>
                </c:pt>
                <c:pt idx="25729">
                  <c:v>-0.64283960000000007</c:v>
                </c:pt>
                <c:pt idx="25730">
                  <c:v>-0.64591529999999997</c:v>
                </c:pt>
                <c:pt idx="25731">
                  <c:v>-0.64591529999999997</c:v>
                </c:pt>
                <c:pt idx="25732">
                  <c:v>-0.64591529999999997</c:v>
                </c:pt>
                <c:pt idx="25733">
                  <c:v>-0.64283960000000007</c:v>
                </c:pt>
                <c:pt idx="25734">
                  <c:v>-0.63976370000000005</c:v>
                </c:pt>
                <c:pt idx="25735">
                  <c:v>-0.63976370000000005</c:v>
                </c:pt>
                <c:pt idx="25736">
                  <c:v>-0.63668799999999992</c:v>
                </c:pt>
                <c:pt idx="25737">
                  <c:v>-0.63361219999999996</c:v>
                </c:pt>
                <c:pt idx="25738">
                  <c:v>-0.63668799999999992</c:v>
                </c:pt>
                <c:pt idx="25739">
                  <c:v>-0.63976370000000005</c:v>
                </c:pt>
                <c:pt idx="25740">
                  <c:v>-0.64283960000000007</c:v>
                </c:pt>
                <c:pt idx="25741">
                  <c:v>-0.64591529999999997</c:v>
                </c:pt>
                <c:pt idx="25742">
                  <c:v>-0.64899109999999993</c:v>
                </c:pt>
                <c:pt idx="25743">
                  <c:v>-0.64591529999999997</c:v>
                </c:pt>
                <c:pt idx="25744">
                  <c:v>-0.64591529999999997</c:v>
                </c:pt>
                <c:pt idx="25745">
                  <c:v>-0.64591529999999997</c:v>
                </c:pt>
                <c:pt idx="25746">
                  <c:v>-0.64899109999999993</c:v>
                </c:pt>
                <c:pt idx="25747">
                  <c:v>-0.64899109999999993</c:v>
                </c:pt>
                <c:pt idx="25748">
                  <c:v>-0.64899109999999993</c:v>
                </c:pt>
                <c:pt idx="25749">
                  <c:v>-0.6520669</c:v>
                </c:pt>
                <c:pt idx="25750">
                  <c:v>-0.65514269999999997</c:v>
                </c:pt>
                <c:pt idx="25751">
                  <c:v>-0.6520669</c:v>
                </c:pt>
                <c:pt idx="25752">
                  <c:v>-0.6520669</c:v>
                </c:pt>
                <c:pt idx="25753">
                  <c:v>-0.6520669</c:v>
                </c:pt>
                <c:pt idx="25754">
                  <c:v>-0.65514269999999997</c:v>
                </c:pt>
                <c:pt idx="25755">
                  <c:v>-0.65514269999999997</c:v>
                </c:pt>
                <c:pt idx="25756">
                  <c:v>-0.6520669</c:v>
                </c:pt>
                <c:pt idx="25757">
                  <c:v>-0.65514269999999997</c:v>
                </c:pt>
                <c:pt idx="25758">
                  <c:v>-0.65514269999999997</c:v>
                </c:pt>
                <c:pt idx="25759">
                  <c:v>-0.65514269999999997</c:v>
                </c:pt>
                <c:pt idx="25760">
                  <c:v>-0.6520669</c:v>
                </c:pt>
                <c:pt idx="25761">
                  <c:v>-0.6520669</c:v>
                </c:pt>
                <c:pt idx="25762">
                  <c:v>-0.65514269999999997</c:v>
                </c:pt>
                <c:pt idx="25763">
                  <c:v>-0.65821850000000004</c:v>
                </c:pt>
                <c:pt idx="25764">
                  <c:v>-0.65821850000000004</c:v>
                </c:pt>
                <c:pt idx="25765">
                  <c:v>-0.6612943</c:v>
                </c:pt>
                <c:pt idx="25766">
                  <c:v>-0.65821850000000004</c:v>
                </c:pt>
                <c:pt idx="25767">
                  <c:v>-0.65514269999999997</c:v>
                </c:pt>
                <c:pt idx="25768">
                  <c:v>-0.6520669</c:v>
                </c:pt>
                <c:pt idx="25769">
                  <c:v>-0.6520669</c:v>
                </c:pt>
                <c:pt idx="25770">
                  <c:v>-0.6520669</c:v>
                </c:pt>
                <c:pt idx="25771">
                  <c:v>-0.6520669</c:v>
                </c:pt>
                <c:pt idx="25772">
                  <c:v>-0.6520669</c:v>
                </c:pt>
                <c:pt idx="25773">
                  <c:v>-0.65514269999999997</c:v>
                </c:pt>
                <c:pt idx="25774">
                  <c:v>-0.6520669</c:v>
                </c:pt>
                <c:pt idx="25775">
                  <c:v>-0.64899109999999993</c:v>
                </c:pt>
                <c:pt idx="25776">
                  <c:v>-0.64899109999999993</c:v>
                </c:pt>
                <c:pt idx="25777">
                  <c:v>-0.6520669</c:v>
                </c:pt>
                <c:pt idx="25778">
                  <c:v>-0.6520669</c:v>
                </c:pt>
                <c:pt idx="25779">
                  <c:v>-0.6520669</c:v>
                </c:pt>
                <c:pt idx="25780">
                  <c:v>-0.65514269999999997</c:v>
                </c:pt>
                <c:pt idx="25781">
                  <c:v>-0.6520669</c:v>
                </c:pt>
                <c:pt idx="25782">
                  <c:v>-0.64899109999999993</c:v>
                </c:pt>
                <c:pt idx="25783">
                  <c:v>-0.64899109999999993</c:v>
                </c:pt>
                <c:pt idx="25784">
                  <c:v>-0.6520669</c:v>
                </c:pt>
                <c:pt idx="25785">
                  <c:v>-0.6520669</c:v>
                </c:pt>
                <c:pt idx="25786">
                  <c:v>-0.6520669</c:v>
                </c:pt>
                <c:pt idx="25787">
                  <c:v>-0.65514269999999997</c:v>
                </c:pt>
                <c:pt idx="25788">
                  <c:v>-0.65821850000000004</c:v>
                </c:pt>
                <c:pt idx="25789">
                  <c:v>-0.65821850000000004</c:v>
                </c:pt>
                <c:pt idx="25790">
                  <c:v>-0.65514269999999997</c:v>
                </c:pt>
                <c:pt idx="25791">
                  <c:v>-0.65514269999999997</c:v>
                </c:pt>
                <c:pt idx="25792">
                  <c:v>-0.6520669</c:v>
                </c:pt>
                <c:pt idx="25793">
                  <c:v>-0.6520669</c:v>
                </c:pt>
                <c:pt idx="25794">
                  <c:v>-0.64899109999999993</c:v>
                </c:pt>
                <c:pt idx="25795">
                  <c:v>-0.64899109999999993</c:v>
                </c:pt>
                <c:pt idx="25796">
                  <c:v>-0.6520669</c:v>
                </c:pt>
                <c:pt idx="25797">
                  <c:v>-0.6520669</c:v>
                </c:pt>
                <c:pt idx="25798">
                  <c:v>-0.6520669</c:v>
                </c:pt>
                <c:pt idx="25799">
                  <c:v>-0.65514269999999997</c:v>
                </c:pt>
                <c:pt idx="25800">
                  <c:v>-0.65821850000000004</c:v>
                </c:pt>
                <c:pt idx="25801">
                  <c:v>-0.65821850000000004</c:v>
                </c:pt>
                <c:pt idx="25802">
                  <c:v>-0.65821850000000004</c:v>
                </c:pt>
                <c:pt idx="25803">
                  <c:v>-0.6612943</c:v>
                </c:pt>
                <c:pt idx="25804">
                  <c:v>-0.6612943</c:v>
                </c:pt>
                <c:pt idx="25805">
                  <c:v>-0.6612943</c:v>
                </c:pt>
                <c:pt idx="25806">
                  <c:v>-0.6612943</c:v>
                </c:pt>
                <c:pt idx="25807">
                  <c:v>-0.6612943</c:v>
                </c:pt>
                <c:pt idx="25808">
                  <c:v>-0.6612943</c:v>
                </c:pt>
                <c:pt idx="25809">
                  <c:v>-0.65821850000000004</c:v>
                </c:pt>
                <c:pt idx="25810">
                  <c:v>-0.6612943</c:v>
                </c:pt>
                <c:pt idx="25811">
                  <c:v>-0.6612943</c:v>
                </c:pt>
                <c:pt idx="25812">
                  <c:v>-0.6612943</c:v>
                </c:pt>
                <c:pt idx="25813">
                  <c:v>-0.66436999999999991</c:v>
                </c:pt>
                <c:pt idx="25814">
                  <c:v>-0.66744579999999998</c:v>
                </c:pt>
                <c:pt idx="25815">
                  <c:v>-0.66744579999999998</c:v>
                </c:pt>
                <c:pt idx="25816">
                  <c:v>-0.67052160000000005</c:v>
                </c:pt>
                <c:pt idx="25817">
                  <c:v>-0.66744579999999998</c:v>
                </c:pt>
                <c:pt idx="25818">
                  <c:v>-0.67052160000000005</c:v>
                </c:pt>
                <c:pt idx="25819">
                  <c:v>-0.67052160000000005</c:v>
                </c:pt>
                <c:pt idx="25820">
                  <c:v>-0.66744579999999998</c:v>
                </c:pt>
                <c:pt idx="25821">
                  <c:v>-0.66744579999999998</c:v>
                </c:pt>
                <c:pt idx="25822">
                  <c:v>-0.67052160000000005</c:v>
                </c:pt>
                <c:pt idx="25823">
                  <c:v>-0.67359740000000001</c:v>
                </c:pt>
                <c:pt idx="25824">
                  <c:v>-0.67052160000000005</c:v>
                </c:pt>
                <c:pt idx="25825">
                  <c:v>-0.67359740000000001</c:v>
                </c:pt>
                <c:pt idx="25826">
                  <c:v>-0.67667319999999997</c:v>
                </c:pt>
                <c:pt idx="25827">
                  <c:v>-0.67667319999999997</c:v>
                </c:pt>
                <c:pt idx="25828">
                  <c:v>-0.67359740000000001</c:v>
                </c:pt>
                <c:pt idx="25829">
                  <c:v>-0.67667319999999997</c:v>
                </c:pt>
                <c:pt idx="25830">
                  <c:v>-0.67974899999999994</c:v>
                </c:pt>
                <c:pt idx="25831">
                  <c:v>-0.67974899999999994</c:v>
                </c:pt>
                <c:pt idx="25832">
                  <c:v>-0.67667319999999997</c:v>
                </c:pt>
                <c:pt idx="25833">
                  <c:v>-0.67667319999999997</c:v>
                </c:pt>
                <c:pt idx="25834">
                  <c:v>-0.67667319999999997</c:v>
                </c:pt>
                <c:pt idx="25835">
                  <c:v>-0.67667319999999997</c:v>
                </c:pt>
                <c:pt idx="25836">
                  <c:v>-0.67667319999999997</c:v>
                </c:pt>
                <c:pt idx="25837">
                  <c:v>-0.67667319999999997</c:v>
                </c:pt>
                <c:pt idx="25838">
                  <c:v>-0.67974899999999994</c:v>
                </c:pt>
                <c:pt idx="25839">
                  <c:v>-0.68282480000000001</c:v>
                </c:pt>
                <c:pt idx="25840">
                  <c:v>-0.68282480000000001</c:v>
                </c:pt>
                <c:pt idx="25841">
                  <c:v>-0.68282480000000001</c:v>
                </c:pt>
                <c:pt idx="25842">
                  <c:v>-0.67974899999999994</c:v>
                </c:pt>
                <c:pt idx="25843">
                  <c:v>-0.67974899999999994</c:v>
                </c:pt>
                <c:pt idx="25844">
                  <c:v>-0.67974899999999994</c:v>
                </c:pt>
                <c:pt idx="25845">
                  <c:v>-0.67974899999999994</c:v>
                </c:pt>
                <c:pt idx="25846">
                  <c:v>-0.67974899999999994</c:v>
                </c:pt>
                <c:pt idx="25847">
                  <c:v>-0.67974899999999994</c:v>
                </c:pt>
                <c:pt idx="25848">
                  <c:v>-0.68282480000000001</c:v>
                </c:pt>
                <c:pt idx="25849">
                  <c:v>-0.68282480000000001</c:v>
                </c:pt>
                <c:pt idx="25850">
                  <c:v>-0.67974899999999994</c:v>
                </c:pt>
                <c:pt idx="25851">
                  <c:v>-0.67974899999999994</c:v>
                </c:pt>
                <c:pt idx="25852">
                  <c:v>-0.68282480000000001</c:v>
                </c:pt>
                <c:pt idx="25853">
                  <c:v>-0.67974899999999994</c:v>
                </c:pt>
                <c:pt idx="25854">
                  <c:v>-0.67667319999999997</c:v>
                </c:pt>
                <c:pt idx="25855">
                  <c:v>-0.67974899999999994</c:v>
                </c:pt>
                <c:pt idx="25856">
                  <c:v>-0.68282480000000001</c:v>
                </c:pt>
                <c:pt idx="25857">
                  <c:v>-0.68282480000000001</c:v>
                </c:pt>
                <c:pt idx="25858">
                  <c:v>-0.67974899999999994</c:v>
                </c:pt>
                <c:pt idx="25859">
                  <c:v>-0.67974899999999994</c:v>
                </c:pt>
                <c:pt idx="25860">
                  <c:v>-0.68282480000000001</c:v>
                </c:pt>
                <c:pt idx="25861">
                  <c:v>-0.68282480000000001</c:v>
                </c:pt>
                <c:pt idx="25862">
                  <c:v>-0.67974899999999994</c:v>
                </c:pt>
                <c:pt idx="25863">
                  <c:v>-0.67974899999999994</c:v>
                </c:pt>
                <c:pt idx="25864">
                  <c:v>-0.67974899999999994</c:v>
                </c:pt>
                <c:pt idx="25865">
                  <c:v>-0.68282480000000001</c:v>
                </c:pt>
                <c:pt idx="25866">
                  <c:v>-0.67974899999999994</c:v>
                </c:pt>
                <c:pt idx="25867">
                  <c:v>-0.67667319999999997</c:v>
                </c:pt>
                <c:pt idx="25868">
                  <c:v>-0.67974899999999994</c:v>
                </c:pt>
                <c:pt idx="25869">
                  <c:v>-0.67974899999999994</c:v>
                </c:pt>
                <c:pt idx="25870">
                  <c:v>-0.68282480000000001</c:v>
                </c:pt>
                <c:pt idx="25871">
                  <c:v>-0.68282480000000001</c:v>
                </c:pt>
                <c:pt idx="25872">
                  <c:v>-0.68282480000000001</c:v>
                </c:pt>
                <c:pt idx="25873">
                  <c:v>-0.68282480000000001</c:v>
                </c:pt>
                <c:pt idx="25874">
                  <c:v>-0.67974899999999994</c:v>
                </c:pt>
                <c:pt idx="25875">
                  <c:v>-0.67974899999999994</c:v>
                </c:pt>
                <c:pt idx="25876">
                  <c:v>-0.67974899999999994</c:v>
                </c:pt>
                <c:pt idx="25877">
                  <c:v>-0.67667319999999997</c:v>
                </c:pt>
                <c:pt idx="25878">
                  <c:v>-0.67667319999999997</c:v>
                </c:pt>
                <c:pt idx="25879">
                  <c:v>-0.67667319999999997</c:v>
                </c:pt>
                <c:pt idx="25880">
                  <c:v>-0.67974899999999994</c:v>
                </c:pt>
                <c:pt idx="25881">
                  <c:v>-0.67667319999999997</c:v>
                </c:pt>
                <c:pt idx="25882">
                  <c:v>-0.67974899999999994</c:v>
                </c:pt>
                <c:pt idx="25883">
                  <c:v>-0.68282480000000001</c:v>
                </c:pt>
                <c:pt idx="25884">
                  <c:v>-0.68282480000000001</c:v>
                </c:pt>
                <c:pt idx="25885">
                  <c:v>-0.68282480000000001</c:v>
                </c:pt>
                <c:pt idx="25886">
                  <c:v>-0.68282480000000001</c:v>
                </c:pt>
                <c:pt idx="25887">
                  <c:v>-0.68282480000000001</c:v>
                </c:pt>
                <c:pt idx="25888">
                  <c:v>-0.68282480000000001</c:v>
                </c:pt>
                <c:pt idx="25889">
                  <c:v>-0.68282480000000001</c:v>
                </c:pt>
                <c:pt idx="25890">
                  <c:v>-0.68282480000000001</c:v>
                </c:pt>
                <c:pt idx="25891">
                  <c:v>-0.68590059999999997</c:v>
                </c:pt>
                <c:pt idx="25892">
                  <c:v>-0.68590059999999997</c:v>
                </c:pt>
                <c:pt idx="25893">
                  <c:v>-0.68590059999999997</c:v>
                </c:pt>
                <c:pt idx="25894">
                  <c:v>-0.68282480000000001</c:v>
                </c:pt>
                <c:pt idx="25895">
                  <c:v>-0.68590059999999997</c:v>
                </c:pt>
                <c:pt idx="25896">
                  <c:v>-0.68282480000000001</c:v>
                </c:pt>
                <c:pt idx="25897">
                  <c:v>-0.68590059999999997</c:v>
                </c:pt>
                <c:pt idx="25898">
                  <c:v>-0.68590059999999997</c:v>
                </c:pt>
                <c:pt idx="25899">
                  <c:v>-0.68590059999999997</c:v>
                </c:pt>
                <c:pt idx="25900">
                  <c:v>-0.68897640000000004</c:v>
                </c:pt>
                <c:pt idx="25901">
                  <c:v>-0.69205220000000001</c:v>
                </c:pt>
                <c:pt idx="25902">
                  <c:v>-0.69512789999999991</c:v>
                </c:pt>
                <c:pt idx="25903">
                  <c:v>-0.69205220000000001</c:v>
                </c:pt>
                <c:pt idx="25904">
                  <c:v>-0.69205220000000001</c:v>
                </c:pt>
                <c:pt idx="25905">
                  <c:v>-0.69512789999999991</c:v>
                </c:pt>
                <c:pt idx="25906">
                  <c:v>-0.69820369999999998</c:v>
                </c:pt>
                <c:pt idx="25907">
                  <c:v>-0.69820369999999998</c:v>
                </c:pt>
                <c:pt idx="25908">
                  <c:v>-0.70127950000000006</c:v>
                </c:pt>
                <c:pt idx="25909">
                  <c:v>-0.70435530000000002</c:v>
                </c:pt>
                <c:pt idx="25910">
                  <c:v>-0.70435530000000002</c:v>
                </c:pt>
                <c:pt idx="25911">
                  <c:v>-0.70435530000000002</c:v>
                </c:pt>
                <c:pt idx="25912">
                  <c:v>-0.70435530000000002</c:v>
                </c:pt>
                <c:pt idx="25913">
                  <c:v>-0.70435530000000002</c:v>
                </c:pt>
                <c:pt idx="25914">
                  <c:v>-0.70435530000000002</c:v>
                </c:pt>
                <c:pt idx="25915">
                  <c:v>-0.70127950000000006</c:v>
                </c:pt>
                <c:pt idx="25916">
                  <c:v>-0.70127950000000006</c:v>
                </c:pt>
                <c:pt idx="25917">
                  <c:v>-0.70435530000000002</c:v>
                </c:pt>
                <c:pt idx="25918">
                  <c:v>-0.70743109999999998</c:v>
                </c:pt>
                <c:pt idx="25919">
                  <c:v>-0.70743109999999998</c:v>
                </c:pt>
                <c:pt idx="25920">
                  <c:v>-0.71050689999999994</c:v>
                </c:pt>
                <c:pt idx="25921">
                  <c:v>-0.71050689999999994</c:v>
                </c:pt>
                <c:pt idx="25922">
                  <c:v>-0.71050689999999994</c:v>
                </c:pt>
                <c:pt idx="25923">
                  <c:v>-0.70743109999999998</c:v>
                </c:pt>
                <c:pt idx="25924">
                  <c:v>-0.71050689999999994</c:v>
                </c:pt>
                <c:pt idx="25925">
                  <c:v>-0.71050689999999994</c:v>
                </c:pt>
                <c:pt idx="25926">
                  <c:v>-0.70743109999999998</c:v>
                </c:pt>
                <c:pt idx="25927">
                  <c:v>-0.70743109999999998</c:v>
                </c:pt>
                <c:pt idx="25928">
                  <c:v>-0.70743109999999998</c:v>
                </c:pt>
                <c:pt idx="25929">
                  <c:v>-0.70743109999999998</c:v>
                </c:pt>
                <c:pt idx="25930">
                  <c:v>-0.70743109999999998</c:v>
                </c:pt>
                <c:pt idx="25931">
                  <c:v>-0.70743109999999998</c:v>
                </c:pt>
                <c:pt idx="25932">
                  <c:v>-0.70743109999999998</c:v>
                </c:pt>
                <c:pt idx="25933">
                  <c:v>-0.70743109999999998</c:v>
                </c:pt>
                <c:pt idx="25934">
                  <c:v>-0.70743109999999998</c:v>
                </c:pt>
                <c:pt idx="25935">
                  <c:v>-0.70743109999999998</c:v>
                </c:pt>
                <c:pt idx="25936">
                  <c:v>-0.70743109999999998</c:v>
                </c:pt>
                <c:pt idx="25937">
                  <c:v>-0.70743109999999998</c:v>
                </c:pt>
                <c:pt idx="25938">
                  <c:v>-0.70435530000000002</c:v>
                </c:pt>
                <c:pt idx="25939">
                  <c:v>-0.70435530000000002</c:v>
                </c:pt>
                <c:pt idx="25940">
                  <c:v>-0.71050689999999994</c:v>
                </c:pt>
                <c:pt idx="25941">
                  <c:v>-0.70743109999999998</c:v>
                </c:pt>
                <c:pt idx="25942">
                  <c:v>-0.71050689999999994</c:v>
                </c:pt>
                <c:pt idx="25943">
                  <c:v>-0.71358260000000007</c:v>
                </c:pt>
                <c:pt idx="25944">
                  <c:v>-0.71665840000000003</c:v>
                </c:pt>
                <c:pt idx="25945">
                  <c:v>-0.71665840000000003</c:v>
                </c:pt>
                <c:pt idx="25946">
                  <c:v>-0.71665840000000003</c:v>
                </c:pt>
                <c:pt idx="25947">
                  <c:v>-0.71665840000000003</c:v>
                </c:pt>
                <c:pt idx="25948">
                  <c:v>-0.71358260000000007</c:v>
                </c:pt>
                <c:pt idx="25949">
                  <c:v>-0.71050689999999994</c:v>
                </c:pt>
                <c:pt idx="25950">
                  <c:v>-0.71050689999999994</c:v>
                </c:pt>
                <c:pt idx="25951">
                  <c:v>-0.71358260000000007</c:v>
                </c:pt>
                <c:pt idx="25952">
                  <c:v>-0.71050689999999994</c:v>
                </c:pt>
                <c:pt idx="25953">
                  <c:v>-0.71358260000000007</c:v>
                </c:pt>
                <c:pt idx="25954">
                  <c:v>-0.71665840000000003</c:v>
                </c:pt>
                <c:pt idx="25955">
                  <c:v>-0.71973419999999999</c:v>
                </c:pt>
                <c:pt idx="25956">
                  <c:v>-0.71973419999999999</c:v>
                </c:pt>
                <c:pt idx="25957">
                  <c:v>-0.72280999999999995</c:v>
                </c:pt>
                <c:pt idx="25958">
                  <c:v>-0.72588580000000003</c:v>
                </c:pt>
                <c:pt idx="25959">
                  <c:v>-0.72896159999999999</c:v>
                </c:pt>
                <c:pt idx="25960">
                  <c:v>-0.72588580000000003</c:v>
                </c:pt>
                <c:pt idx="25961">
                  <c:v>-0.72588580000000003</c:v>
                </c:pt>
                <c:pt idx="25962">
                  <c:v>-0.72588580000000003</c:v>
                </c:pt>
                <c:pt idx="25963">
                  <c:v>-0.72588580000000003</c:v>
                </c:pt>
                <c:pt idx="25964">
                  <c:v>-0.72280999999999995</c:v>
                </c:pt>
                <c:pt idx="25965">
                  <c:v>-0.71973419999999999</c:v>
                </c:pt>
                <c:pt idx="25966">
                  <c:v>-0.71973419999999999</c:v>
                </c:pt>
                <c:pt idx="25967">
                  <c:v>-0.71973419999999999</c:v>
                </c:pt>
                <c:pt idx="25968">
                  <c:v>-0.71665840000000003</c:v>
                </c:pt>
                <c:pt idx="25969">
                  <c:v>-0.71665840000000003</c:v>
                </c:pt>
                <c:pt idx="25970">
                  <c:v>-0.71665840000000003</c:v>
                </c:pt>
                <c:pt idx="25971">
                  <c:v>-0.71665840000000003</c:v>
                </c:pt>
                <c:pt idx="25972">
                  <c:v>-0.71358260000000007</c:v>
                </c:pt>
                <c:pt idx="25973">
                  <c:v>-0.71665840000000003</c:v>
                </c:pt>
                <c:pt idx="25974">
                  <c:v>-0.71665840000000003</c:v>
                </c:pt>
                <c:pt idx="25975">
                  <c:v>-0.71665840000000003</c:v>
                </c:pt>
                <c:pt idx="25976">
                  <c:v>-0.71665840000000003</c:v>
                </c:pt>
                <c:pt idx="25977">
                  <c:v>-0.71973419999999999</c:v>
                </c:pt>
                <c:pt idx="25978">
                  <c:v>-0.71665840000000003</c:v>
                </c:pt>
                <c:pt idx="25979">
                  <c:v>-0.71665840000000003</c:v>
                </c:pt>
                <c:pt idx="25980">
                  <c:v>-0.71665840000000003</c:v>
                </c:pt>
                <c:pt idx="25981">
                  <c:v>-0.71973419999999999</c:v>
                </c:pt>
                <c:pt idx="25982">
                  <c:v>-0.71973419999999999</c:v>
                </c:pt>
                <c:pt idx="25983">
                  <c:v>-0.71973419999999999</c:v>
                </c:pt>
                <c:pt idx="25984">
                  <c:v>-0.71973419999999999</c:v>
                </c:pt>
                <c:pt idx="25985">
                  <c:v>-0.72280999999999995</c:v>
                </c:pt>
                <c:pt idx="25986">
                  <c:v>-0.72280999999999995</c:v>
                </c:pt>
                <c:pt idx="25987">
                  <c:v>-0.72280999999999995</c:v>
                </c:pt>
                <c:pt idx="25988">
                  <c:v>-0.72280999999999995</c:v>
                </c:pt>
                <c:pt idx="25989">
                  <c:v>-0.72588580000000003</c:v>
                </c:pt>
                <c:pt idx="25990">
                  <c:v>-0.72896159999999999</c:v>
                </c:pt>
                <c:pt idx="25991">
                  <c:v>-0.72588580000000003</c:v>
                </c:pt>
                <c:pt idx="25992">
                  <c:v>-0.72896159999999999</c:v>
                </c:pt>
                <c:pt idx="25993">
                  <c:v>-0.73203739999999995</c:v>
                </c:pt>
                <c:pt idx="25994">
                  <c:v>-0.73203739999999995</c:v>
                </c:pt>
                <c:pt idx="25995">
                  <c:v>-0.72896159999999999</c:v>
                </c:pt>
                <c:pt idx="25996">
                  <c:v>-0.72896159999999999</c:v>
                </c:pt>
                <c:pt idx="25997">
                  <c:v>-0.72896159999999999</c:v>
                </c:pt>
                <c:pt idx="25998">
                  <c:v>-0.72896159999999999</c:v>
                </c:pt>
                <c:pt idx="25999">
                  <c:v>-0.73203739999999995</c:v>
                </c:pt>
                <c:pt idx="26000">
                  <c:v>-0.73203739999999995</c:v>
                </c:pt>
                <c:pt idx="26001">
                  <c:v>-0.73203739999999995</c:v>
                </c:pt>
                <c:pt idx="26002">
                  <c:v>-0.72896159999999999</c:v>
                </c:pt>
                <c:pt idx="26003">
                  <c:v>-0.72896159999999999</c:v>
                </c:pt>
                <c:pt idx="26004">
                  <c:v>-0.72896159999999999</c:v>
                </c:pt>
                <c:pt idx="26005">
                  <c:v>-0.72588580000000003</c:v>
                </c:pt>
                <c:pt idx="26006">
                  <c:v>-0.72588580000000003</c:v>
                </c:pt>
                <c:pt idx="26007">
                  <c:v>-0.72896159999999999</c:v>
                </c:pt>
                <c:pt idx="26008">
                  <c:v>-0.72896159999999999</c:v>
                </c:pt>
                <c:pt idx="26009">
                  <c:v>-0.72896159999999999</c:v>
                </c:pt>
                <c:pt idx="26010">
                  <c:v>-0.72896159999999999</c:v>
                </c:pt>
                <c:pt idx="26011">
                  <c:v>-0.72588580000000003</c:v>
                </c:pt>
                <c:pt idx="26012">
                  <c:v>-0.72896159999999999</c:v>
                </c:pt>
                <c:pt idx="26013">
                  <c:v>-0.72896159999999999</c:v>
                </c:pt>
                <c:pt idx="26014">
                  <c:v>-0.72896159999999999</c:v>
                </c:pt>
                <c:pt idx="26015">
                  <c:v>-0.72588580000000003</c:v>
                </c:pt>
                <c:pt idx="26016">
                  <c:v>-0.72896159999999999</c:v>
                </c:pt>
                <c:pt idx="26017">
                  <c:v>-0.72896159999999999</c:v>
                </c:pt>
                <c:pt idx="26018">
                  <c:v>-0.72588580000000003</c:v>
                </c:pt>
                <c:pt idx="26019">
                  <c:v>-0.72588580000000003</c:v>
                </c:pt>
                <c:pt idx="26020">
                  <c:v>-0.72588580000000003</c:v>
                </c:pt>
                <c:pt idx="26021">
                  <c:v>-0.72588580000000003</c:v>
                </c:pt>
                <c:pt idx="26022">
                  <c:v>-0.72896159999999999</c:v>
                </c:pt>
                <c:pt idx="26023">
                  <c:v>-0.72896159999999999</c:v>
                </c:pt>
                <c:pt idx="26024">
                  <c:v>-0.72896159999999999</c:v>
                </c:pt>
                <c:pt idx="26025">
                  <c:v>-0.72896159999999999</c:v>
                </c:pt>
                <c:pt idx="26026">
                  <c:v>-0.73203739999999995</c:v>
                </c:pt>
                <c:pt idx="26027">
                  <c:v>-0.73203739999999995</c:v>
                </c:pt>
                <c:pt idx="26028">
                  <c:v>-0.73203739999999995</c:v>
                </c:pt>
                <c:pt idx="26029">
                  <c:v>-0.73203739999999995</c:v>
                </c:pt>
                <c:pt idx="26030">
                  <c:v>-0.73511320000000002</c:v>
                </c:pt>
                <c:pt idx="26031">
                  <c:v>-0.73818889999999993</c:v>
                </c:pt>
                <c:pt idx="26032">
                  <c:v>-0.73511320000000002</c:v>
                </c:pt>
                <c:pt idx="26033">
                  <c:v>-0.73511320000000002</c:v>
                </c:pt>
                <c:pt idx="26034">
                  <c:v>-0.73818889999999993</c:v>
                </c:pt>
                <c:pt idx="26035">
                  <c:v>-0.7412647</c:v>
                </c:pt>
                <c:pt idx="26036">
                  <c:v>-0.73818889999999993</c:v>
                </c:pt>
                <c:pt idx="26037">
                  <c:v>-0.73818889999999993</c:v>
                </c:pt>
                <c:pt idx="26038">
                  <c:v>-0.7412647</c:v>
                </c:pt>
                <c:pt idx="26039">
                  <c:v>-0.73818889999999993</c:v>
                </c:pt>
                <c:pt idx="26040">
                  <c:v>-0.73818889999999993</c:v>
                </c:pt>
                <c:pt idx="26041">
                  <c:v>-0.73511320000000002</c:v>
                </c:pt>
                <c:pt idx="26042">
                  <c:v>-0.73818889999999993</c:v>
                </c:pt>
                <c:pt idx="26043">
                  <c:v>-0.73818889999999993</c:v>
                </c:pt>
                <c:pt idx="26044">
                  <c:v>-0.73511320000000002</c:v>
                </c:pt>
                <c:pt idx="26045">
                  <c:v>-0.73511320000000002</c:v>
                </c:pt>
                <c:pt idx="26046">
                  <c:v>-0.73818889999999993</c:v>
                </c:pt>
                <c:pt idx="26047">
                  <c:v>-0.73818889999999993</c:v>
                </c:pt>
                <c:pt idx="26048">
                  <c:v>-0.73818889999999993</c:v>
                </c:pt>
                <c:pt idx="26049">
                  <c:v>-0.73818889999999993</c:v>
                </c:pt>
                <c:pt idx="26050">
                  <c:v>-0.73818889999999993</c:v>
                </c:pt>
                <c:pt idx="26051">
                  <c:v>-0.73818889999999993</c:v>
                </c:pt>
                <c:pt idx="26052">
                  <c:v>-0.73818889999999993</c:v>
                </c:pt>
                <c:pt idx="26053">
                  <c:v>-0.73511320000000002</c:v>
                </c:pt>
                <c:pt idx="26054">
                  <c:v>-0.73818889999999993</c:v>
                </c:pt>
                <c:pt idx="26055">
                  <c:v>-0.73511320000000002</c:v>
                </c:pt>
                <c:pt idx="26056">
                  <c:v>-0.73203739999999995</c:v>
                </c:pt>
                <c:pt idx="26057">
                  <c:v>-0.73203739999999995</c:v>
                </c:pt>
                <c:pt idx="26058">
                  <c:v>-0.73511320000000002</c:v>
                </c:pt>
                <c:pt idx="26059">
                  <c:v>-0.73203739999999995</c:v>
                </c:pt>
                <c:pt idx="26060">
                  <c:v>-0.73203739999999995</c:v>
                </c:pt>
                <c:pt idx="26061">
                  <c:v>-0.73203739999999995</c:v>
                </c:pt>
                <c:pt idx="26062">
                  <c:v>-0.72896159999999999</c:v>
                </c:pt>
                <c:pt idx="26063">
                  <c:v>-0.72588580000000003</c:v>
                </c:pt>
                <c:pt idx="26064">
                  <c:v>-0.72588580000000003</c:v>
                </c:pt>
                <c:pt idx="26065">
                  <c:v>-0.72896159999999999</c:v>
                </c:pt>
                <c:pt idx="26066">
                  <c:v>-0.72588580000000003</c:v>
                </c:pt>
                <c:pt idx="26067">
                  <c:v>-0.72280999999999995</c:v>
                </c:pt>
                <c:pt idx="26068">
                  <c:v>-0.72588580000000003</c:v>
                </c:pt>
                <c:pt idx="26069">
                  <c:v>-0.72588580000000003</c:v>
                </c:pt>
                <c:pt idx="26070">
                  <c:v>-0.72588580000000003</c:v>
                </c:pt>
                <c:pt idx="26071">
                  <c:v>-0.72588580000000003</c:v>
                </c:pt>
                <c:pt idx="26072">
                  <c:v>-0.72588580000000003</c:v>
                </c:pt>
                <c:pt idx="26073">
                  <c:v>-0.72896159999999999</c:v>
                </c:pt>
                <c:pt idx="26074">
                  <c:v>-0.72588580000000003</c:v>
                </c:pt>
                <c:pt idx="26075">
                  <c:v>-0.72588580000000003</c:v>
                </c:pt>
                <c:pt idx="26076">
                  <c:v>-0.72896159999999999</c:v>
                </c:pt>
                <c:pt idx="26077">
                  <c:v>-0.72588580000000003</c:v>
                </c:pt>
                <c:pt idx="26078">
                  <c:v>-0.72280999999999995</c:v>
                </c:pt>
                <c:pt idx="26079">
                  <c:v>-0.72280999999999995</c:v>
                </c:pt>
                <c:pt idx="26080">
                  <c:v>-0.72588580000000003</c:v>
                </c:pt>
                <c:pt idx="26081">
                  <c:v>-0.72588580000000003</c:v>
                </c:pt>
                <c:pt idx="26082">
                  <c:v>-0.72280999999999995</c:v>
                </c:pt>
                <c:pt idx="26083">
                  <c:v>-0.72280999999999995</c:v>
                </c:pt>
                <c:pt idx="26084">
                  <c:v>-0.72588580000000003</c:v>
                </c:pt>
                <c:pt idx="26085">
                  <c:v>-0.72588580000000003</c:v>
                </c:pt>
                <c:pt idx="26086">
                  <c:v>-0.72280999999999995</c:v>
                </c:pt>
                <c:pt idx="26087">
                  <c:v>-0.71973419999999999</c:v>
                </c:pt>
                <c:pt idx="26088">
                  <c:v>-0.72280999999999995</c:v>
                </c:pt>
                <c:pt idx="26089">
                  <c:v>-0.72280999999999995</c:v>
                </c:pt>
                <c:pt idx="26090">
                  <c:v>-0.71973419999999999</c:v>
                </c:pt>
                <c:pt idx="26091">
                  <c:v>-0.71973419999999999</c:v>
                </c:pt>
                <c:pt idx="26092">
                  <c:v>-0.72280999999999995</c:v>
                </c:pt>
                <c:pt idx="26093">
                  <c:v>-0.72280999999999995</c:v>
                </c:pt>
                <c:pt idx="26094">
                  <c:v>-0.72280999999999995</c:v>
                </c:pt>
                <c:pt idx="26095">
                  <c:v>-0.72280999999999995</c:v>
                </c:pt>
                <c:pt idx="26096">
                  <c:v>-0.72280999999999995</c:v>
                </c:pt>
                <c:pt idx="26097">
                  <c:v>-0.71973419999999999</c:v>
                </c:pt>
                <c:pt idx="26098">
                  <c:v>-0.72280999999999995</c:v>
                </c:pt>
                <c:pt idx="26099">
                  <c:v>-0.72280999999999995</c:v>
                </c:pt>
                <c:pt idx="26100">
                  <c:v>-0.72280999999999995</c:v>
                </c:pt>
                <c:pt idx="26101">
                  <c:v>-0.71973419999999999</c:v>
                </c:pt>
                <c:pt idx="26102">
                  <c:v>-0.71973419999999999</c:v>
                </c:pt>
                <c:pt idx="26103">
                  <c:v>-0.71973419999999999</c:v>
                </c:pt>
                <c:pt idx="26104">
                  <c:v>-0.71665840000000003</c:v>
                </c:pt>
                <c:pt idx="26105">
                  <c:v>-0.71665840000000003</c:v>
                </c:pt>
                <c:pt idx="26106">
                  <c:v>-0.71973419999999999</c:v>
                </c:pt>
                <c:pt idx="26107">
                  <c:v>-0.72280999999999995</c:v>
                </c:pt>
                <c:pt idx="26108">
                  <c:v>-0.72280999999999995</c:v>
                </c:pt>
                <c:pt idx="26109">
                  <c:v>-0.72280999999999995</c:v>
                </c:pt>
                <c:pt idx="26110">
                  <c:v>-0.72588580000000003</c:v>
                </c:pt>
                <c:pt idx="26111">
                  <c:v>-0.72280999999999995</c:v>
                </c:pt>
                <c:pt idx="26112">
                  <c:v>-0.72280999999999995</c:v>
                </c:pt>
                <c:pt idx="26113">
                  <c:v>-0.71973419999999999</c:v>
                </c:pt>
                <c:pt idx="26114">
                  <c:v>-0.71973419999999999</c:v>
                </c:pt>
                <c:pt idx="26115">
                  <c:v>-0.71973419999999999</c:v>
                </c:pt>
                <c:pt idx="26116">
                  <c:v>-0.71665840000000003</c:v>
                </c:pt>
                <c:pt idx="26117">
                  <c:v>-0.71665840000000003</c:v>
                </c:pt>
                <c:pt idx="26118">
                  <c:v>-0.71973419999999999</c:v>
                </c:pt>
                <c:pt idx="26119">
                  <c:v>-0.72280999999999995</c:v>
                </c:pt>
                <c:pt idx="26120">
                  <c:v>-0.72280999999999995</c:v>
                </c:pt>
                <c:pt idx="26121">
                  <c:v>-0.72280999999999995</c:v>
                </c:pt>
                <c:pt idx="26122">
                  <c:v>-0.72588580000000003</c:v>
                </c:pt>
                <c:pt idx="26123">
                  <c:v>-0.72896159999999999</c:v>
                </c:pt>
                <c:pt idx="26124">
                  <c:v>-0.72588580000000003</c:v>
                </c:pt>
                <c:pt idx="26125">
                  <c:v>-0.72280999999999995</c:v>
                </c:pt>
                <c:pt idx="26126">
                  <c:v>-0.72280999999999995</c:v>
                </c:pt>
                <c:pt idx="26127">
                  <c:v>-0.72280999999999995</c:v>
                </c:pt>
                <c:pt idx="26128">
                  <c:v>-0.72280999999999995</c:v>
                </c:pt>
                <c:pt idx="26129">
                  <c:v>-0.72280999999999995</c:v>
                </c:pt>
                <c:pt idx="26130">
                  <c:v>-0.72588580000000003</c:v>
                </c:pt>
                <c:pt idx="26131">
                  <c:v>-0.72588580000000003</c:v>
                </c:pt>
                <c:pt idx="26132">
                  <c:v>-0.72588580000000003</c:v>
                </c:pt>
                <c:pt idx="26133">
                  <c:v>-0.72588580000000003</c:v>
                </c:pt>
                <c:pt idx="26134">
                  <c:v>-0.72588580000000003</c:v>
                </c:pt>
                <c:pt idx="26135">
                  <c:v>-0.72588580000000003</c:v>
                </c:pt>
                <c:pt idx="26136">
                  <c:v>-0.72588580000000003</c:v>
                </c:pt>
                <c:pt idx="26137">
                  <c:v>-0.72896159999999999</c:v>
                </c:pt>
                <c:pt idx="26138">
                  <c:v>-0.72896159999999999</c:v>
                </c:pt>
                <c:pt idx="26139">
                  <c:v>-0.72896159999999999</c:v>
                </c:pt>
                <c:pt idx="26140">
                  <c:v>-0.72896159999999999</c:v>
                </c:pt>
                <c:pt idx="26141">
                  <c:v>-0.72896159999999999</c:v>
                </c:pt>
                <c:pt idx="26142">
                  <c:v>-0.72588580000000003</c:v>
                </c:pt>
                <c:pt idx="26143">
                  <c:v>-0.72588580000000003</c:v>
                </c:pt>
                <c:pt idx="26144">
                  <c:v>-0.72588580000000003</c:v>
                </c:pt>
                <c:pt idx="26145">
                  <c:v>-0.72588580000000003</c:v>
                </c:pt>
                <c:pt idx="26146">
                  <c:v>-0.72896159999999999</c:v>
                </c:pt>
                <c:pt idx="26147">
                  <c:v>-0.72588580000000003</c:v>
                </c:pt>
                <c:pt idx="26148">
                  <c:v>-0.72588580000000003</c:v>
                </c:pt>
                <c:pt idx="26149">
                  <c:v>-0.72896159999999999</c:v>
                </c:pt>
                <c:pt idx="26150">
                  <c:v>-0.73203739999999995</c:v>
                </c:pt>
                <c:pt idx="26151">
                  <c:v>-0.72896159999999999</c:v>
                </c:pt>
                <c:pt idx="26152">
                  <c:v>-0.72896159999999999</c:v>
                </c:pt>
                <c:pt idx="26153">
                  <c:v>-0.72896159999999999</c:v>
                </c:pt>
                <c:pt idx="26154">
                  <c:v>-0.73203739999999995</c:v>
                </c:pt>
                <c:pt idx="26155">
                  <c:v>-0.73203739999999995</c:v>
                </c:pt>
                <c:pt idx="26156">
                  <c:v>-0.73203739999999995</c:v>
                </c:pt>
                <c:pt idx="26157">
                  <c:v>-0.73203739999999995</c:v>
                </c:pt>
                <c:pt idx="26158">
                  <c:v>-0.72896159999999999</c:v>
                </c:pt>
                <c:pt idx="26159">
                  <c:v>-0.73203739999999995</c:v>
                </c:pt>
                <c:pt idx="26160">
                  <c:v>-0.73203739999999995</c:v>
                </c:pt>
                <c:pt idx="26161">
                  <c:v>-0.73203739999999995</c:v>
                </c:pt>
                <c:pt idx="26162">
                  <c:v>-0.72896159999999999</c:v>
                </c:pt>
                <c:pt idx="26163">
                  <c:v>-0.72896159999999999</c:v>
                </c:pt>
                <c:pt idx="26164">
                  <c:v>-0.72896159999999999</c:v>
                </c:pt>
                <c:pt idx="26165">
                  <c:v>-0.72896159999999999</c:v>
                </c:pt>
                <c:pt idx="26166">
                  <c:v>-0.72588580000000003</c:v>
                </c:pt>
                <c:pt idx="26167">
                  <c:v>-0.72588580000000003</c:v>
                </c:pt>
                <c:pt idx="26168">
                  <c:v>-0.72588580000000003</c:v>
                </c:pt>
                <c:pt idx="26169">
                  <c:v>-0.72588580000000003</c:v>
                </c:pt>
                <c:pt idx="26170">
                  <c:v>-0.72280999999999995</c:v>
                </c:pt>
                <c:pt idx="26171">
                  <c:v>-0.72588580000000003</c:v>
                </c:pt>
                <c:pt idx="26172">
                  <c:v>-0.72896159999999999</c:v>
                </c:pt>
                <c:pt idx="26173">
                  <c:v>-0.72896159999999999</c:v>
                </c:pt>
                <c:pt idx="26174">
                  <c:v>-0.72896159999999999</c:v>
                </c:pt>
                <c:pt idx="26175">
                  <c:v>-0.73203739999999995</c:v>
                </c:pt>
                <c:pt idx="26176">
                  <c:v>-0.73203739999999995</c:v>
                </c:pt>
                <c:pt idx="26177">
                  <c:v>-0.73203739999999995</c:v>
                </c:pt>
                <c:pt idx="26178">
                  <c:v>-0.73203739999999995</c:v>
                </c:pt>
                <c:pt idx="26179">
                  <c:v>-0.73511320000000002</c:v>
                </c:pt>
                <c:pt idx="26180">
                  <c:v>-0.73511320000000002</c:v>
                </c:pt>
                <c:pt idx="26181">
                  <c:v>-0.73511320000000002</c:v>
                </c:pt>
                <c:pt idx="26182">
                  <c:v>-0.73511320000000002</c:v>
                </c:pt>
                <c:pt idx="26183">
                  <c:v>-0.73511320000000002</c:v>
                </c:pt>
                <c:pt idx="26184">
                  <c:v>-0.73818889999999993</c:v>
                </c:pt>
                <c:pt idx="26185">
                  <c:v>-0.73818889999999993</c:v>
                </c:pt>
                <c:pt idx="26186">
                  <c:v>-0.73511320000000002</c:v>
                </c:pt>
                <c:pt idx="26187">
                  <c:v>-0.73511320000000002</c:v>
                </c:pt>
                <c:pt idx="26188">
                  <c:v>-0.73203739999999995</c:v>
                </c:pt>
                <c:pt idx="26189">
                  <c:v>-0.73203739999999995</c:v>
                </c:pt>
                <c:pt idx="26190">
                  <c:v>-0.73511320000000002</c:v>
                </c:pt>
                <c:pt idx="26191">
                  <c:v>-0.73511320000000002</c:v>
                </c:pt>
                <c:pt idx="26192">
                  <c:v>-0.73511320000000002</c:v>
                </c:pt>
                <c:pt idx="26193">
                  <c:v>-0.73818889999999993</c:v>
                </c:pt>
                <c:pt idx="26194">
                  <c:v>-0.7412647</c:v>
                </c:pt>
                <c:pt idx="26195">
                  <c:v>-0.7412647</c:v>
                </c:pt>
                <c:pt idx="26196">
                  <c:v>-0.73818889999999993</c:v>
                </c:pt>
                <c:pt idx="26197">
                  <c:v>-0.7412647</c:v>
                </c:pt>
                <c:pt idx="26198">
                  <c:v>-0.7412647</c:v>
                </c:pt>
                <c:pt idx="26199">
                  <c:v>-0.7412647</c:v>
                </c:pt>
                <c:pt idx="26200">
                  <c:v>-0.7412647</c:v>
                </c:pt>
                <c:pt idx="26201">
                  <c:v>-0.7412647</c:v>
                </c:pt>
                <c:pt idx="26202">
                  <c:v>-0.74434049999999996</c:v>
                </c:pt>
                <c:pt idx="26203">
                  <c:v>-0.74741630000000003</c:v>
                </c:pt>
                <c:pt idx="26204">
                  <c:v>-0.74741630000000003</c:v>
                </c:pt>
                <c:pt idx="26205">
                  <c:v>-0.74741630000000003</c:v>
                </c:pt>
                <c:pt idx="26206">
                  <c:v>-0.74741630000000003</c:v>
                </c:pt>
                <c:pt idx="26207">
                  <c:v>-0.74741630000000003</c:v>
                </c:pt>
                <c:pt idx="26208">
                  <c:v>-0.7504921</c:v>
                </c:pt>
                <c:pt idx="26209">
                  <c:v>-0.7504921</c:v>
                </c:pt>
                <c:pt idx="26210">
                  <c:v>-0.74741630000000003</c:v>
                </c:pt>
                <c:pt idx="26211">
                  <c:v>-0.7504921</c:v>
                </c:pt>
                <c:pt idx="26212">
                  <c:v>-0.7504921</c:v>
                </c:pt>
                <c:pt idx="26213">
                  <c:v>-0.74741630000000003</c:v>
                </c:pt>
                <c:pt idx="26214">
                  <c:v>-0.74434049999999996</c:v>
                </c:pt>
                <c:pt idx="26215">
                  <c:v>-0.74434049999999996</c:v>
                </c:pt>
                <c:pt idx="26216">
                  <c:v>-0.7504921</c:v>
                </c:pt>
                <c:pt idx="26217">
                  <c:v>-0.7504921</c:v>
                </c:pt>
                <c:pt idx="26218">
                  <c:v>-0.7504921</c:v>
                </c:pt>
                <c:pt idx="26219">
                  <c:v>-0.7504921</c:v>
                </c:pt>
                <c:pt idx="26220">
                  <c:v>-0.75356789999999996</c:v>
                </c:pt>
                <c:pt idx="26221">
                  <c:v>-0.75971949999999999</c:v>
                </c:pt>
                <c:pt idx="26222">
                  <c:v>-0.75664369999999992</c:v>
                </c:pt>
                <c:pt idx="26223">
                  <c:v>-0.75356789999999996</c:v>
                </c:pt>
                <c:pt idx="26224">
                  <c:v>-0.75356789999999996</c:v>
                </c:pt>
                <c:pt idx="26225">
                  <c:v>-0.75356789999999996</c:v>
                </c:pt>
                <c:pt idx="26226">
                  <c:v>-0.75356789999999996</c:v>
                </c:pt>
                <c:pt idx="26227">
                  <c:v>-0.7504921</c:v>
                </c:pt>
                <c:pt idx="26228">
                  <c:v>-0.75356789999999996</c:v>
                </c:pt>
                <c:pt idx="26229">
                  <c:v>-0.75356789999999996</c:v>
                </c:pt>
                <c:pt idx="26230">
                  <c:v>-0.7504921</c:v>
                </c:pt>
                <c:pt idx="26231">
                  <c:v>-0.7504921</c:v>
                </c:pt>
                <c:pt idx="26232">
                  <c:v>-0.75356789999999996</c:v>
                </c:pt>
                <c:pt idx="26233">
                  <c:v>-0.75664369999999992</c:v>
                </c:pt>
                <c:pt idx="26234">
                  <c:v>-0.75664369999999992</c:v>
                </c:pt>
                <c:pt idx="26235">
                  <c:v>-0.75356789999999996</c:v>
                </c:pt>
                <c:pt idx="26236">
                  <c:v>-0.75664369999999992</c:v>
                </c:pt>
                <c:pt idx="26237">
                  <c:v>-0.75664369999999992</c:v>
                </c:pt>
                <c:pt idx="26238">
                  <c:v>-0.75664369999999992</c:v>
                </c:pt>
                <c:pt idx="26239">
                  <c:v>-0.75356789999999996</c:v>
                </c:pt>
                <c:pt idx="26240">
                  <c:v>-0.75664369999999992</c:v>
                </c:pt>
                <c:pt idx="26241">
                  <c:v>-0.75664369999999992</c:v>
                </c:pt>
                <c:pt idx="26242">
                  <c:v>-0.75356789999999996</c:v>
                </c:pt>
                <c:pt idx="26243">
                  <c:v>-0.75356789999999996</c:v>
                </c:pt>
                <c:pt idx="26244">
                  <c:v>-0.75356789999999996</c:v>
                </c:pt>
                <c:pt idx="26245">
                  <c:v>-0.75356789999999996</c:v>
                </c:pt>
                <c:pt idx="26246">
                  <c:v>-0.7504921</c:v>
                </c:pt>
                <c:pt idx="26247">
                  <c:v>-0.75356789999999996</c:v>
                </c:pt>
                <c:pt idx="26248">
                  <c:v>-0.75356789999999996</c:v>
                </c:pt>
                <c:pt idx="26249">
                  <c:v>-0.75356789999999996</c:v>
                </c:pt>
                <c:pt idx="26250">
                  <c:v>-0.7504921</c:v>
                </c:pt>
                <c:pt idx="26251">
                  <c:v>-0.75356789999999996</c:v>
                </c:pt>
                <c:pt idx="26252">
                  <c:v>-0.75356789999999996</c:v>
                </c:pt>
                <c:pt idx="26253">
                  <c:v>-0.75356789999999996</c:v>
                </c:pt>
                <c:pt idx="26254">
                  <c:v>-0.75356789999999996</c:v>
                </c:pt>
                <c:pt idx="26255">
                  <c:v>-0.75356789999999996</c:v>
                </c:pt>
                <c:pt idx="26256">
                  <c:v>-0.75356789999999996</c:v>
                </c:pt>
                <c:pt idx="26257">
                  <c:v>-0.7504921</c:v>
                </c:pt>
                <c:pt idx="26258">
                  <c:v>-0.75356789999999996</c:v>
                </c:pt>
                <c:pt idx="26259">
                  <c:v>-0.75356789999999996</c:v>
                </c:pt>
                <c:pt idx="26260">
                  <c:v>-0.75664369999999992</c:v>
                </c:pt>
                <c:pt idx="26261">
                  <c:v>-0.75971949999999999</c:v>
                </c:pt>
                <c:pt idx="26262">
                  <c:v>-0.75971949999999999</c:v>
                </c:pt>
                <c:pt idx="26263">
                  <c:v>-0.75971949999999999</c:v>
                </c:pt>
                <c:pt idx="26264">
                  <c:v>-0.75971949999999999</c:v>
                </c:pt>
                <c:pt idx="26265">
                  <c:v>-0.75971949999999999</c:v>
                </c:pt>
                <c:pt idx="26266">
                  <c:v>-0.75971949999999999</c:v>
                </c:pt>
                <c:pt idx="26267">
                  <c:v>-0.76279520000000001</c:v>
                </c:pt>
                <c:pt idx="26268">
                  <c:v>-0.75971949999999999</c:v>
                </c:pt>
                <c:pt idx="26269">
                  <c:v>-0.75664369999999992</c:v>
                </c:pt>
                <c:pt idx="26270">
                  <c:v>-0.75664369999999992</c:v>
                </c:pt>
                <c:pt idx="26271">
                  <c:v>-0.75971949999999999</c:v>
                </c:pt>
                <c:pt idx="26272">
                  <c:v>-0.75971949999999999</c:v>
                </c:pt>
                <c:pt idx="26273">
                  <c:v>-0.75664369999999992</c:v>
                </c:pt>
                <c:pt idx="26274">
                  <c:v>-0.75971949999999999</c:v>
                </c:pt>
                <c:pt idx="26275">
                  <c:v>-0.75971949999999999</c:v>
                </c:pt>
                <c:pt idx="26276">
                  <c:v>-0.75971949999999999</c:v>
                </c:pt>
                <c:pt idx="26277">
                  <c:v>-0.75971949999999999</c:v>
                </c:pt>
                <c:pt idx="26278">
                  <c:v>-0.76279520000000001</c:v>
                </c:pt>
                <c:pt idx="26279">
                  <c:v>-0.76279520000000001</c:v>
                </c:pt>
                <c:pt idx="26280">
                  <c:v>-0.76279520000000001</c:v>
                </c:pt>
                <c:pt idx="26281">
                  <c:v>-0.76587099999999997</c:v>
                </c:pt>
                <c:pt idx="26282">
                  <c:v>-0.76894679999999993</c:v>
                </c:pt>
                <c:pt idx="26283">
                  <c:v>-0.76587099999999997</c:v>
                </c:pt>
                <c:pt idx="26284">
                  <c:v>-0.75971949999999999</c:v>
                </c:pt>
                <c:pt idx="26285">
                  <c:v>-0.75971949999999999</c:v>
                </c:pt>
                <c:pt idx="26286">
                  <c:v>-0.76587099999999997</c:v>
                </c:pt>
                <c:pt idx="26287">
                  <c:v>-0.76279520000000001</c:v>
                </c:pt>
                <c:pt idx="26288">
                  <c:v>-0.75971949999999999</c:v>
                </c:pt>
                <c:pt idx="26289">
                  <c:v>-0.75971949999999999</c:v>
                </c:pt>
                <c:pt idx="26290">
                  <c:v>-0.76587099999999997</c:v>
                </c:pt>
                <c:pt idx="26291">
                  <c:v>-0.76587099999999997</c:v>
                </c:pt>
                <c:pt idx="26292">
                  <c:v>-0.76279520000000001</c:v>
                </c:pt>
                <c:pt idx="26293">
                  <c:v>-0.76587099999999997</c:v>
                </c:pt>
                <c:pt idx="26294">
                  <c:v>-0.76587099999999997</c:v>
                </c:pt>
                <c:pt idx="26295">
                  <c:v>-0.7720226</c:v>
                </c:pt>
                <c:pt idx="26296">
                  <c:v>-0.76587099999999997</c:v>
                </c:pt>
                <c:pt idx="26297">
                  <c:v>-0.76894679999999993</c:v>
                </c:pt>
                <c:pt idx="26298">
                  <c:v>-0.7720226</c:v>
                </c:pt>
                <c:pt idx="26299">
                  <c:v>-0.7720226</c:v>
                </c:pt>
                <c:pt idx="26300">
                  <c:v>-0.77509839999999997</c:v>
                </c:pt>
                <c:pt idx="26301">
                  <c:v>-0.77509839999999997</c:v>
                </c:pt>
                <c:pt idx="26302">
                  <c:v>-0.77509839999999997</c:v>
                </c:pt>
                <c:pt idx="26303">
                  <c:v>-0.77509839999999997</c:v>
                </c:pt>
                <c:pt idx="26304">
                  <c:v>-0.77817420000000004</c:v>
                </c:pt>
                <c:pt idx="26305">
                  <c:v>-0.77509839999999997</c:v>
                </c:pt>
                <c:pt idx="26306">
                  <c:v>-0.77509839999999997</c:v>
                </c:pt>
                <c:pt idx="26307">
                  <c:v>-0.77817420000000004</c:v>
                </c:pt>
                <c:pt idx="26308">
                  <c:v>-0.77509839999999997</c:v>
                </c:pt>
                <c:pt idx="26309">
                  <c:v>-0.77817420000000004</c:v>
                </c:pt>
                <c:pt idx="26310">
                  <c:v>-0.77817420000000004</c:v>
                </c:pt>
                <c:pt idx="26311">
                  <c:v>-0.78125</c:v>
                </c:pt>
                <c:pt idx="26312">
                  <c:v>-0.78432579999999996</c:v>
                </c:pt>
                <c:pt idx="26313">
                  <c:v>-0.78432579999999996</c:v>
                </c:pt>
                <c:pt idx="26314">
                  <c:v>-0.78125</c:v>
                </c:pt>
                <c:pt idx="26315">
                  <c:v>-0.78432579999999996</c:v>
                </c:pt>
                <c:pt idx="26316">
                  <c:v>-0.78740149999999998</c:v>
                </c:pt>
                <c:pt idx="26317">
                  <c:v>-0.78432579999999996</c:v>
                </c:pt>
                <c:pt idx="26318">
                  <c:v>-0.78740149999999998</c:v>
                </c:pt>
                <c:pt idx="26319">
                  <c:v>-0.79047730000000005</c:v>
                </c:pt>
                <c:pt idx="26320">
                  <c:v>-0.78740149999999998</c:v>
                </c:pt>
                <c:pt idx="26321">
                  <c:v>-0.78740149999999998</c:v>
                </c:pt>
                <c:pt idx="26322">
                  <c:v>-0.78740149999999998</c:v>
                </c:pt>
                <c:pt idx="26323">
                  <c:v>-0.79047730000000005</c:v>
                </c:pt>
                <c:pt idx="26324">
                  <c:v>-0.79047730000000005</c:v>
                </c:pt>
                <c:pt idx="26325">
                  <c:v>-0.79047730000000005</c:v>
                </c:pt>
                <c:pt idx="26326">
                  <c:v>-0.78740149999999998</c:v>
                </c:pt>
                <c:pt idx="26327">
                  <c:v>-0.78740149999999998</c:v>
                </c:pt>
                <c:pt idx="26328">
                  <c:v>-0.78740149999999998</c:v>
                </c:pt>
                <c:pt idx="26329">
                  <c:v>-0.78740149999999998</c:v>
                </c:pt>
                <c:pt idx="26330">
                  <c:v>-0.79047730000000005</c:v>
                </c:pt>
                <c:pt idx="26331">
                  <c:v>-0.79047730000000005</c:v>
                </c:pt>
                <c:pt idx="26332">
                  <c:v>-0.79047730000000005</c:v>
                </c:pt>
                <c:pt idx="26333">
                  <c:v>-0.79355310000000001</c:v>
                </c:pt>
                <c:pt idx="26334">
                  <c:v>-0.79662889999999997</c:v>
                </c:pt>
                <c:pt idx="26335">
                  <c:v>-0.79662889999999997</c:v>
                </c:pt>
                <c:pt idx="26336">
                  <c:v>-0.79662889999999997</c:v>
                </c:pt>
                <c:pt idx="26337">
                  <c:v>-0.79662889999999997</c:v>
                </c:pt>
                <c:pt idx="26338">
                  <c:v>-0.79970469999999994</c:v>
                </c:pt>
                <c:pt idx="26339">
                  <c:v>-0.79970469999999994</c:v>
                </c:pt>
                <c:pt idx="26340">
                  <c:v>-0.79662889999999997</c:v>
                </c:pt>
                <c:pt idx="26341">
                  <c:v>-0.79662889999999997</c:v>
                </c:pt>
                <c:pt idx="26342">
                  <c:v>-0.79970469999999994</c:v>
                </c:pt>
                <c:pt idx="26343">
                  <c:v>-0.80278050000000001</c:v>
                </c:pt>
                <c:pt idx="26344">
                  <c:v>-0.80278050000000001</c:v>
                </c:pt>
                <c:pt idx="26345">
                  <c:v>-0.80278050000000001</c:v>
                </c:pt>
                <c:pt idx="26346">
                  <c:v>-0.80585629999999997</c:v>
                </c:pt>
                <c:pt idx="26347">
                  <c:v>-0.80585629999999997</c:v>
                </c:pt>
                <c:pt idx="26348">
                  <c:v>-0.80278050000000001</c:v>
                </c:pt>
                <c:pt idx="26349">
                  <c:v>-0.80278050000000001</c:v>
                </c:pt>
                <c:pt idx="26350">
                  <c:v>-0.80278050000000001</c:v>
                </c:pt>
                <c:pt idx="26351">
                  <c:v>-0.79970469999999994</c:v>
                </c:pt>
                <c:pt idx="26352">
                  <c:v>-0.79970469999999994</c:v>
                </c:pt>
                <c:pt idx="26353">
                  <c:v>-0.80278050000000001</c:v>
                </c:pt>
                <c:pt idx="26354">
                  <c:v>-0.79970469999999994</c:v>
                </c:pt>
                <c:pt idx="26355">
                  <c:v>-0.79970469999999994</c:v>
                </c:pt>
                <c:pt idx="26356">
                  <c:v>-0.79662889999999997</c:v>
                </c:pt>
                <c:pt idx="26357">
                  <c:v>-0.79970469999999994</c:v>
                </c:pt>
                <c:pt idx="26358">
                  <c:v>-0.79970469999999994</c:v>
                </c:pt>
                <c:pt idx="26359">
                  <c:v>-0.79662889999999997</c:v>
                </c:pt>
                <c:pt idx="26360">
                  <c:v>-0.79970469999999994</c:v>
                </c:pt>
                <c:pt idx="26361">
                  <c:v>-0.79970469999999994</c:v>
                </c:pt>
                <c:pt idx="26362">
                  <c:v>-0.79970469999999994</c:v>
                </c:pt>
                <c:pt idx="26363">
                  <c:v>-0.79970469999999994</c:v>
                </c:pt>
                <c:pt idx="26364">
                  <c:v>-0.79970469999999994</c:v>
                </c:pt>
                <c:pt idx="26365">
                  <c:v>-0.80278050000000001</c:v>
                </c:pt>
                <c:pt idx="26366">
                  <c:v>-0.80278050000000001</c:v>
                </c:pt>
                <c:pt idx="26367">
                  <c:v>-0.80585629999999997</c:v>
                </c:pt>
                <c:pt idx="26368">
                  <c:v>-0.80585629999999997</c:v>
                </c:pt>
                <c:pt idx="26369">
                  <c:v>-0.80893210000000004</c:v>
                </c:pt>
                <c:pt idx="26370">
                  <c:v>-0.81200779999999995</c:v>
                </c:pt>
                <c:pt idx="26371">
                  <c:v>-0.80893210000000004</c:v>
                </c:pt>
                <c:pt idx="26372">
                  <c:v>-0.81200779999999995</c:v>
                </c:pt>
                <c:pt idx="26373">
                  <c:v>-0.81200779999999995</c:v>
                </c:pt>
                <c:pt idx="26374">
                  <c:v>-0.81200779999999995</c:v>
                </c:pt>
                <c:pt idx="26375">
                  <c:v>-0.81200779999999995</c:v>
                </c:pt>
                <c:pt idx="26376">
                  <c:v>-0.81508360000000002</c:v>
                </c:pt>
                <c:pt idx="26377">
                  <c:v>-0.81508360000000002</c:v>
                </c:pt>
                <c:pt idx="26378">
                  <c:v>-0.81508360000000002</c:v>
                </c:pt>
                <c:pt idx="26379">
                  <c:v>-0.81508360000000002</c:v>
                </c:pt>
                <c:pt idx="26380">
                  <c:v>-0.81815939999999998</c:v>
                </c:pt>
                <c:pt idx="26381">
                  <c:v>-0.82123519999999994</c:v>
                </c:pt>
                <c:pt idx="26382">
                  <c:v>-0.82123519999999994</c:v>
                </c:pt>
                <c:pt idx="26383">
                  <c:v>-0.82123519999999994</c:v>
                </c:pt>
                <c:pt idx="26384">
                  <c:v>-0.82431100000000002</c:v>
                </c:pt>
                <c:pt idx="26385">
                  <c:v>-0.82431100000000002</c:v>
                </c:pt>
                <c:pt idx="26386">
                  <c:v>-0.82431100000000002</c:v>
                </c:pt>
                <c:pt idx="26387">
                  <c:v>-0.82431100000000002</c:v>
                </c:pt>
                <c:pt idx="26388">
                  <c:v>-0.82431100000000002</c:v>
                </c:pt>
                <c:pt idx="26389">
                  <c:v>-0.82738679999999998</c:v>
                </c:pt>
                <c:pt idx="26390">
                  <c:v>-0.82431100000000002</c:v>
                </c:pt>
                <c:pt idx="26391">
                  <c:v>-0.82431100000000002</c:v>
                </c:pt>
                <c:pt idx="26392">
                  <c:v>-0.82123519999999994</c:v>
                </c:pt>
                <c:pt idx="26393">
                  <c:v>-0.82123519999999994</c:v>
                </c:pt>
                <c:pt idx="26394">
                  <c:v>-0.82123519999999994</c:v>
                </c:pt>
                <c:pt idx="26395">
                  <c:v>-0.82123519999999994</c:v>
                </c:pt>
                <c:pt idx="26396">
                  <c:v>-0.82123519999999994</c:v>
                </c:pt>
                <c:pt idx="26397">
                  <c:v>-0.82123519999999994</c:v>
                </c:pt>
                <c:pt idx="26398">
                  <c:v>-0.82123519999999994</c:v>
                </c:pt>
                <c:pt idx="26399">
                  <c:v>-0.81815939999999998</c:v>
                </c:pt>
                <c:pt idx="26400">
                  <c:v>-0.81815939999999998</c:v>
                </c:pt>
                <c:pt idx="26401">
                  <c:v>-0.81815939999999998</c:v>
                </c:pt>
                <c:pt idx="26402">
                  <c:v>-0.81815939999999998</c:v>
                </c:pt>
                <c:pt idx="26403">
                  <c:v>-0.82123519999999994</c:v>
                </c:pt>
                <c:pt idx="26404">
                  <c:v>-0.82123519999999994</c:v>
                </c:pt>
                <c:pt idx="26405">
                  <c:v>-0.82123519999999994</c:v>
                </c:pt>
                <c:pt idx="26406">
                  <c:v>-0.81815939999999998</c:v>
                </c:pt>
                <c:pt idx="26407">
                  <c:v>-0.82123519999999994</c:v>
                </c:pt>
                <c:pt idx="26408">
                  <c:v>-0.82431100000000002</c:v>
                </c:pt>
                <c:pt idx="26409">
                  <c:v>-0.82431100000000002</c:v>
                </c:pt>
                <c:pt idx="26410">
                  <c:v>-0.82431100000000002</c:v>
                </c:pt>
                <c:pt idx="26411">
                  <c:v>-0.82431100000000002</c:v>
                </c:pt>
                <c:pt idx="26412">
                  <c:v>-0.82123519999999994</c:v>
                </c:pt>
                <c:pt idx="26413">
                  <c:v>-0.82123519999999994</c:v>
                </c:pt>
                <c:pt idx="26414">
                  <c:v>-0.82431100000000002</c:v>
                </c:pt>
                <c:pt idx="26415">
                  <c:v>-0.82738679999999998</c:v>
                </c:pt>
                <c:pt idx="26416">
                  <c:v>-0.82738679999999998</c:v>
                </c:pt>
                <c:pt idx="26417">
                  <c:v>-0.82738679999999998</c:v>
                </c:pt>
                <c:pt idx="26418">
                  <c:v>-0.83046259999999994</c:v>
                </c:pt>
                <c:pt idx="26419">
                  <c:v>-0.83046259999999994</c:v>
                </c:pt>
                <c:pt idx="26420">
                  <c:v>-0.83046259999999994</c:v>
                </c:pt>
                <c:pt idx="26421">
                  <c:v>-0.83046259999999994</c:v>
                </c:pt>
                <c:pt idx="26422">
                  <c:v>-0.83353840000000001</c:v>
                </c:pt>
                <c:pt idx="26423">
                  <c:v>-0.83353840000000001</c:v>
                </c:pt>
                <c:pt idx="26424">
                  <c:v>-0.83046259999999994</c:v>
                </c:pt>
                <c:pt idx="26425">
                  <c:v>-0.83046259999999994</c:v>
                </c:pt>
                <c:pt idx="26426">
                  <c:v>-0.83353840000000001</c:v>
                </c:pt>
                <c:pt idx="26427">
                  <c:v>-0.83353840000000001</c:v>
                </c:pt>
                <c:pt idx="26428">
                  <c:v>-0.83353840000000001</c:v>
                </c:pt>
                <c:pt idx="26429">
                  <c:v>-0.83353840000000001</c:v>
                </c:pt>
                <c:pt idx="26430">
                  <c:v>-0.83353840000000001</c:v>
                </c:pt>
                <c:pt idx="26431">
                  <c:v>-0.83046259999999994</c:v>
                </c:pt>
                <c:pt idx="26432">
                  <c:v>-0.83046259999999994</c:v>
                </c:pt>
                <c:pt idx="26433">
                  <c:v>-0.83046259999999994</c:v>
                </c:pt>
                <c:pt idx="26434">
                  <c:v>-0.83353840000000001</c:v>
                </c:pt>
                <c:pt idx="26435">
                  <c:v>-0.83353840000000001</c:v>
                </c:pt>
                <c:pt idx="26436">
                  <c:v>-0.83046259999999994</c:v>
                </c:pt>
                <c:pt idx="26437">
                  <c:v>-0.83046259999999994</c:v>
                </c:pt>
                <c:pt idx="26438">
                  <c:v>-0.83353840000000001</c:v>
                </c:pt>
                <c:pt idx="26439">
                  <c:v>-0.83353840000000001</c:v>
                </c:pt>
                <c:pt idx="26440">
                  <c:v>-0.83353840000000001</c:v>
                </c:pt>
                <c:pt idx="26441">
                  <c:v>-0.83353840000000001</c:v>
                </c:pt>
                <c:pt idx="26442">
                  <c:v>-0.83661410000000003</c:v>
                </c:pt>
                <c:pt idx="26443">
                  <c:v>-0.83661410000000003</c:v>
                </c:pt>
                <c:pt idx="26444">
                  <c:v>-0.83968989999999999</c:v>
                </c:pt>
                <c:pt idx="26445">
                  <c:v>-0.83968989999999999</c:v>
                </c:pt>
                <c:pt idx="26446">
                  <c:v>-0.83968989999999999</c:v>
                </c:pt>
                <c:pt idx="26447">
                  <c:v>-0.83968989999999999</c:v>
                </c:pt>
                <c:pt idx="26448">
                  <c:v>-0.83968989999999999</c:v>
                </c:pt>
                <c:pt idx="26449">
                  <c:v>-0.83968989999999999</c:v>
                </c:pt>
                <c:pt idx="26450">
                  <c:v>-0.83968989999999999</c:v>
                </c:pt>
                <c:pt idx="26451">
                  <c:v>-0.83968989999999999</c:v>
                </c:pt>
                <c:pt idx="26452">
                  <c:v>-0.83968989999999999</c:v>
                </c:pt>
                <c:pt idx="26453">
                  <c:v>-0.83968989999999999</c:v>
                </c:pt>
                <c:pt idx="26454">
                  <c:v>-0.83661410000000003</c:v>
                </c:pt>
                <c:pt idx="26455">
                  <c:v>-0.83661410000000003</c:v>
                </c:pt>
                <c:pt idx="26456">
                  <c:v>-0.83661410000000003</c:v>
                </c:pt>
                <c:pt idx="26457">
                  <c:v>-0.83661410000000003</c:v>
                </c:pt>
                <c:pt idx="26458">
                  <c:v>-0.83353840000000001</c:v>
                </c:pt>
                <c:pt idx="26459">
                  <c:v>-0.82738679999999998</c:v>
                </c:pt>
                <c:pt idx="26460">
                  <c:v>-0.82738679999999998</c:v>
                </c:pt>
                <c:pt idx="26461">
                  <c:v>-0.83046259999999994</c:v>
                </c:pt>
                <c:pt idx="26462">
                  <c:v>-0.83046259999999994</c:v>
                </c:pt>
                <c:pt idx="26463">
                  <c:v>-0.83046259999999994</c:v>
                </c:pt>
                <c:pt idx="26464">
                  <c:v>-0.83046259999999994</c:v>
                </c:pt>
                <c:pt idx="26465">
                  <c:v>-0.83046259999999994</c:v>
                </c:pt>
                <c:pt idx="26466">
                  <c:v>-0.83353840000000001</c:v>
                </c:pt>
                <c:pt idx="26467">
                  <c:v>-0.83046259999999994</c:v>
                </c:pt>
                <c:pt idx="26468">
                  <c:v>-0.83046259999999994</c:v>
                </c:pt>
                <c:pt idx="26469">
                  <c:v>-0.83353840000000001</c:v>
                </c:pt>
                <c:pt idx="26470">
                  <c:v>-0.83353840000000001</c:v>
                </c:pt>
                <c:pt idx="26471">
                  <c:v>-0.83353840000000001</c:v>
                </c:pt>
                <c:pt idx="26472">
                  <c:v>-0.83046259999999994</c:v>
                </c:pt>
                <c:pt idx="26473">
                  <c:v>-0.82738679999999998</c:v>
                </c:pt>
                <c:pt idx="26474">
                  <c:v>-0.83046259999999994</c:v>
                </c:pt>
                <c:pt idx="26475">
                  <c:v>-0.83046259999999994</c:v>
                </c:pt>
                <c:pt idx="26476">
                  <c:v>-0.83046259999999994</c:v>
                </c:pt>
                <c:pt idx="26477">
                  <c:v>-0.82738679999999998</c:v>
                </c:pt>
                <c:pt idx="26478">
                  <c:v>-0.83046259999999994</c:v>
                </c:pt>
                <c:pt idx="26479">
                  <c:v>-0.83353840000000001</c:v>
                </c:pt>
                <c:pt idx="26480">
                  <c:v>-0.83353840000000001</c:v>
                </c:pt>
                <c:pt idx="26481">
                  <c:v>-0.83353840000000001</c:v>
                </c:pt>
                <c:pt idx="26482">
                  <c:v>-0.83353840000000001</c:v>
                </c:pt>
                <c:pt idx="26483">
                  <c:v>-0.83661410000000003</c:v>
                </c:pt>
                <c:pt idx="26484">
                  <c:v>-0.83661410000000003</c:v>
                </c:pt>
                <c:pt idx="26485">
                  <c:v>-0.83661410000000003</c:v>
                </c:pt>
                <c:pt idx="26486">
                  <c:v>-0.83968989999999999</c:v>
                </c:pt>
                <c:pt idx="26487">
                  <c:v>-0.83968989999999999</c:v>
                </c:pt>
                <c:pt idx="26488">
                  <c:v>-0.83968989999999999</c:v>
                </c:pt>
                <c:pt idx="26489">
                  <c:v>-0.83661410000000003</c:v>
                </c:pt>
                <c:pt idx="26490">
                  <c:v>-0.83968989999999999</c:v>
                </c:pt>
                <c:pt idx="26491">
                  <c:v>-0.84276569999999995</c:v>
                </c:pt>
                <c:pt idx="26492">
                  <c:v>-0.84276569999999995</c:v>
                </c:pt>
                <c:pt idx="26493">
                  <c:v>-0.83968989999999999</c:v>
                </c:pt>
                <c:pt idx="26494">
                  <c:v>-0.83968989999999999</c:v>
                </c:pt>
                <c:pt idx="26495">
                  <c:v>-0.84276569999999995</c:v>
                </c:pt>
                <c:pt idx="26496">
                  <c:v>-0.84276569999999995</c:v>
                </c:pt>
                <c:pt idx="26497">
                  <c:v>-0.84276569999999995</c:v>
                </c:pt>
                <c:pt idx="26498">
                  <c:v>-0.84584150000000002</c:v>
                </c:pt>
                <c:pt idx="26499">
                  <c:v>-0.84584150000000002</c:v>
                </c:pt>
                <c:pt idx="26500">
                  <c:v>-0.84584150000000002</c:v>
                </c:pt>
                <c:pt idx="26501">
                  <c:v>-0.84584150000000002</c:v>
                </c:pt>
                <c:pt idx="26502">
                  <c:v>-0.84891729999999999</c:v>
                </c:pt>
                <c:pt idx="26503">
                  <c:v>-0.84891729999999999</c:v>
                </c:pt>
                <c:pt idx="26504">
                  <c:v>-0.84891729999999999</c:v>
                </c:pt>
                <c:pt idx="26505">
                  <c:v>-0.84891729999999999</c:v>
                </c:pt>
                <c:pt idx="26506">
                  <c:v>-0.85199309999999995</c:v>
                </c:pt>
                <c:pt idx="26507">
                  <c:v>-0.84891729999999999</c:v>
                </c:pt>
                <c:pt idx="26508">
                  <c:v>-0.84891729999999999</c:v>
                </c:pt>
                <c:pt idx="26509">
                  <c:v>-0.84891729999999999</c:v>
                </c:pt>
                <c:pt idx="26510">
                  <c:v>-0.84891729999999999</c:v>
                </c:pt>
                <c:pt idx="26511">
                  <c:v>-0.84891729999999999</c:v>
                </c:pt>
                <c:pt idx="26512">
                  <c:v>-0.84584150000000002</c:v>
                </c:pt>
                <c:pt idx="26513">
                  <c:v>-0.84891729999999999</c:v>
                </c:pt>
                <c:pt idx="26514">
                  <c:v>-0.84891729999999999</c:v>
                </c:pt>
                <c:pt idx="26515">
                  <c:v>-0.84891729999999999</c:v>
                </c:pt>
                <c:pt idx="26516">
                  <c:v>-0.84891729999999999</c:v>
                </c:pt>
                <c:pt idx="26517">
                  <c:v>-0.84891729999999999</c:v>
                </c:pt>
                <c:pt idx="26518">
                  <c:v>-0.84891729999999999</c:v>
                </c:pt>
                <c:pt idx="26519">
                  <c:v>-0.84891729999999999</c:v>
                </c:pt>
                <c:pt idx="26520">
                  <c:v>-0.84891729999999999</c:v>
                </c:pt>
                <c:pt idx="26521">
                  <c:v>-0.84891729999999999</c:v>
                </c:pt>
                <c:pt idx="26522">
                  <c:v>-0.84891729999999999</c:v>
                </c:pt>
                <c:pt idx="26523">
                  <c:v>-0.84584150000000002</c:v>
                </c:pt>
                <c:pt idx="26524">
                  <c:v>-0.84891729999999999</c:v>
                </c:pt>
                <c:pt idx="26525">
                  <c:v>-0.85199309999999995</c:v>
                </c:pt>
                <c:pt idx="26526">
                  <c:v>-0.85199309999999995</c:v>
                </c:pt>
                <c:pt idx="26527">
                  <c:v>-0.85199309999999995</c:v>
                </c:pt>
                <c:pt idx="26528">
                  <c:v>-0.85199309999999995</c:v>
                </c:pt>
                <c:pt idx="26529">
                  <c:v>-0.85506890000000002</c:v>
                </c:pt>
                <c:pt idx="26530">
                  <c:v>-0.85506890000000002</c:v>
                </c:pt>
                <c:pt idx="26531">
                  <c:v>-0.85199309999999995</c:v>
                </c:pt>
                <c:pt idx="26532">
                  <c:v>-0.85506890000000002</c:v>
                </c:pt>
                <c:pt idx="26533">
                  <c:v>-0.85506890000000002</c:v>
                </c:pt>
                <c:pt idx="26534">
                  <c:v>-0.85199309999999995</c:v>
                </c:pt>
                <c:pt idx="26535">
                  <c:v>-0.85506890000000002</c:v>
                </c:pt>
                <c:pt idx="26536">
                  <c:v>-0.85814469999999998</c:v>
                </c:pt>
                <c:pt idx="26537">
                  <c:v>-0.85506890000000002</c:v>
                </c:pt>
                <c:pt idx="26538">
                  <c:v>-0.84891729999999999</c:v>
                </c:pt>
                <c:pt idx="26539">
                  <c:v>-0.85199309999999995</c:v>
                </c:pt>
                <c:pt idx="26540">
                  <c:v>-0.85814469999999998</c:v>
                </c:pt>
                <c:pt idx="26541">
                  <c:v>-0.85814469999999998</c:v>
                </c:pt>
                <c:pt idx="26542">
                  <c:v>-0.84891729999999999</c:v>
                </c:pt>
                <c:pt idx="26543">
                  <c:v>-0.85199309999999995</c:v>
                </c:pt>
                <c:pt idx="26544">
                  <c:v>-0.85814469999999998</c:v>
                </c:pt>
                <c:pt idx="26545">
                  <c:v>-0.85814469999999998</c:v>
                </c:pt>
                <c:pt idx="26546">
                  <c:v>-0.85199309999999995</c:v>
                </c:pt>
                <c:pt idx="26547">
                  <c:v>-0.85199309999999995</c:v>
                </c:pt>
                <c:pt idx="26548">
                  <c:v>-0.85814469999999998</c:v>
                </c:pt>
                <c:pt idx="26549">
                  <c:v>-0.85814469999999998</c:v>
                </c:pt>
                <c:pt idx="26550">
                  <c:v>-0.85814469999999998</c:v>
                </c:pt>
                <c:pt idx="26551">
                  <c:v>-0.85506890000000002</c:v>
                </c:pt>
                <c:pt idx="26552">
                  <c:v>-0.8612204</c:v>
                </c:pt>
                <c:pt idx="26553">
                  <c:v>-0.8612204</c:v>
                </c:pt>
                <c:pt idx="26554">
                  <c:v>-0.85814469999999998</c:v>
                </c:pt>
                <c:pt idx="26555">
                  <c:v>-0.85814469999999998</c:v>
                </c:pt>
                <c:pt idx="26556">
                  <c:v>-0.85814469999999998</c:v>
                </c:pt>
                <c:pt idx="26557">
                  <c:v>-0.8612204</c:v>
                </c:pt>
                <c:pt idx="26558">
                  <c:v>-0.8612204</c:v>
                </c:pt>
                <c:pt idx="26559">
                  <c:v>-0.8612204</c:v>
                </c:pt>
                <c:pt idx="26560">
                  <c:v>-0.8612204</c:v>
                </c:pt>
                <c:pt idx="26561">
                  <c:v>-0.8612204</c:v>
                </c:pt>
                <c:pt idx="26562">
                  <c:v>-0.86429619999999996</c:v>
                </c:pt>
                <c:pt idx="26563">
                  <c:v>-0.8612204</c:v>
                </c:pt>
                <c:pt idx="26564">
                  <c:v>-0.86429619999999996</c:v>
                </c:pt>
                <c:pt idx="26565">
                  <c:v>-0.86429619999999996</c:v>
                </c:pt>
                <c:pt idx="26566">
                  <c:v>-0.86429619999999996</c:v>
                </c:pt>
                <c:pt idx="26567">
                  <c:v>-0.86429619999999996</c:v>
                </c:pt>
                <c:pt idx="26568">
                  <c:v>-0.86429619999999996</c:v>
                </c:pt>
                <c:pt idx="26569">
                  <c:v>-0.86429619999999996</c:v>
                </c:pt>
                <c:pt idx="26570">
                  <c:v>-0.86737200000000003</c:v>
                </c:pt>
                <c:pt idx="26571">
                  <c:v>-0.86737200000000003</c:v>
                </c:pt>
                <c:pt idx="26572">
                  <c:v>-0.86429619999999996</c:v>
                </c:pt>
                <c:pt idx="26573">
                  <c:v>-0.86737200000000003</c:v>
                </c:pt>
                <c:pt idx="26574">
                  <c:v>-0.86737200000000003</c:v>
                </c:pt>
                <c:pt idx="26575">
                  <c:v>-0.86737200000000003</c:v>
                </c:pt>
                <c:pt idx="26576">
                  <c:v>-0.87044780999999993</c:v>
                </c:pt>
                <c:pt idx="26577">
                  <c:v>-0.87044780999999993</c:v>
                </c:pt>
                <c:pt idx="26578">
                  <c:v>-0.87352359000000002</c:v>
                </c:pt>
                <c:pt idx="26579">
                  <c:v>-0.87352359000000002</c:v>
                </c:pt>
                <c:pt idx="26580">
                  <c:v>-0.87352359000000002</c:v>
                </c:pt>
                <c:pt idx="26581">
                  <c:v>-0.87044780999999993</c:v>
                </c:pt>
                <c:pt idx="26582">
                  <c:v>-0.87352359000000002</c:v>
                </c:pt>
                <c:pt idx="26583">
                  <c:v>-0.87352359000000002</c:v>
                </c:pt>
                <c:pt idx="26584">
                  <c:v>-0.87352359000000002</c:v>
                </c:pt>
                <c:pt idx="26585">
                  <c:v>-0.87352359000000002</c:v>
                </c:pt>
                <c:pt idx="26586">
                  <c:v>-0.87352359000000002</c:v>
                </c:pt>
                <c:pt idx="26587">
                  <c:v>-0.87352359000000002</c:v>
                </c:pt>
                <c:pt idx="26588">
                  <c:v>-0.87352359000000002</c:v>
                </c:pt>
                <c:pt idx="26589">
                  <c:v>-0.87352359000000002</c:v>
                </c:pt>
                <c:pt idx="26590">
                  <c:v>-0.87044780999999993</c:v>
                </c:pt>
                <c:pt idx="26591">
                  <c:v>-0.87044780999999993</c:v>
                </c:pt>
                <c:pt idx="26592">
                  <c:v>-0.87044780999999993</c:v>
                </c:pt>
                <c:pt idx="26593">
                  <c:v>-0.87044780999999993</c:v>
                </c:pt>
                <c:pt idx="26594">
                  <c:v>-0.87044780999999993</c:v>
                </c:pt>
                <c:pt idx="26595">
                  <c:v>-0.87044780999999993</c:v>
                </c:pt>
                <c:pt idx="26596">
                  <c:v>-0.87044780999999993</c:v>
                </c:pt>
                <c:pt idx="26597">
                  <c:v>-0.86737200000000003</c:v>
                </c:pt>
                <c:pt idx="26598">
                  <c:v>-0.86737200000000003</c:v>
                </c:pt>
                <c:pt idx="26599">
                  <c:v>-0.86737200000000003</c:v>
                </c:pt>
                <c:pt idx="26600">
                  <c:v>-0.86429619999999996</c:v>
                </c:pt>
                <c:pt idx="26601">
                  <c:v>-0.86429619999999996</c:v>
                </c:pt>
                <c:pt idx="26602">
                  <c:v>-0.86429619999999996</c:v>
                </c:pt>
                <c:pt idx="26603">
                  <c:v>-0.86429619999999996</c:v>
                </c:pt>
                <c:pt idx="26604">
                  <c:v>-0.86737200000000003</c:v>
                </c:pt>
                <c:pt idx="26605">
                  <c:v>-0.86737200000000003</c:v>
                </c:pt>
                <c:pt idx="26606">
                  <c:v>-0.86737200000000003</c:v>
                </c:pt>
                <c:pt idx="26607">
                  <c:v>-0.87044780999999993</c:v>
                </c:pt>
                <c:pt idx="26608">
                  <c:v>-0.87044780999999993</c:v>
                </c:pt>
                <c:pt idx="26609">
                  <c:v>-0.87044780999999993</c:v>
                </c:pt>
                <c:pt idx="26610">
                  <c:v>-0.87352359000000002</c:v>
                </c:pt>
                <c:pt idx="26611">
                  <c:v>-0.87352359000000002</c:v>
                </c:pt>
                <c:pt idx="26612">
                  <c:v>-0.87659938000000004</c:v>
                </c:pt>
                <c:pt idx="26613">
                  <c:v>-0.87659938000000004</c:v>
                </c:pt>
                <c:pt idx="26614">
                  <c:v>-0.87659938000000004</c:v>
                </c:pt>
                <c:pt idx="26615">
                  <c:v>-0.87967516000000001</c:v>
                </c:pt>
                <c:pt idx="26616">
                  <c:v>-0.87967516000000001</c:v>
                </c:pt>
                <c:pt idx="26617">
                  <c:v>-0.87967516000000001</c:v>
                </c:pt>
                <c:pt idx="26618">
                  <c:v>-0.87967516000000001</c:v>
                </c:pt>
                <c:pt idx="26619">
                  <c:v>-0.87967516000000001</c:v>
                </c:pt>
                <c:pt idx="26620">
                  <c:v>-0.87967516000000001</c:v>
                </c:pt>
                <c:pt idx="26621">
                  <c:v>-0.87659938000000004</c:v>
                </c:pt>
                <c:pt idx="26622">
                  <c:v>-0.87352359000000002</c:v>
                </c:pt>
                <c:pt idx="26623">
                  <c:v>-0.87352359000000002</c:v>
                </c:pt>
                <c:pt idx="26624">
                  <c:v>-0.87044780999999993</c:v>
                </c:pt>
                <c:pt idx="26625">
                  <c:v>-0.87044780999999993</c:v>
                </c:pt>
                <c:pt idx="26626">
                  <c:v>-0.87044780999999993</c:v>
                </c:pt>
                <c:pt idx="26627">
                  <c:v>-0.87352359000000002</c:v>
                </c:pt>
                <c:pt idx="26628">
                  <c:v>-0.87352359000000002</c:v>
                </c:pt>
                <c:pt idx="26629">
                  <c:v>-0.87352359000000002</c:v>
                </c:pt>
                <c:pt idx="26630">
                  <c:v>-0.87352359000000002</c:v>
                </c:pt>
                <c:pt idx="26631">
                  <c:v>-0.87352359000000002</c:v>
                </c:pt>
                <c:pt idx="26632">
                  <c:v>-0.87352359000000002</c:v>
                </c:pt>
                <c:pt idx="26633">
                  <c:v>-0.87352359000000002</c:v>
                </c:pt>
                <c:pt idx="26634">
                  <c:v>-0.87044780999999993</c:v>
                </c:pt>
                <c:pt idx="26635">
                  <c:v>-0.87044780999999993</c:v>
                </c:pt>
                <c:pt idx="26636">
                  <c:v>-0.87044780999999993</c:v>
                </c:pt>
                <c:pt idx="26637">
                  <c:v>-0.87044780999999993</c:v>
                </c:pt>
                <c:pt idx="26638">
                  <c:v>-0.87044780999999993</c:v>
                </c:pt>
                <c:pt idx="26639">
                  <c:v>-0.87044780999999993</c:v>
                </c:pt>
                <c:pt idx="26640">
                  <c:v>-0.86737200000000003</c:v>
                </c:pt>
                <c:pt idx="26641">
                  <c:v>-0.86429619999999996</c:v>
                </c:pt>
                <c:pt idx="26642">
                  <c:v>-0.86429619999999996</c:v>
                </c:pt>
                <c:pt idx="26643">
                  <c:v>-0.86429619999999996</c:v>
                </c:pt>
                <c:pt idx="26644">
                  <c:v>-0.86429619999999996</c:v>
                </c:pt>
                <c:pt idx="26645">
                  <c:v>-0.8612204</c:v>
                </c:pt>
                <c:pt idx="26646">
                  <c:v>-0.86429619999999996</c:v>
                </c:pt>
                <c:pt idx="26647">
                  <c:v>-0.86737200000000003</c:v>
                </c:pt>
                <c:pt idx="26648">
                  <c:v>-0.87044780999999993</c:v>
                </c:pt>
                <c:pt idx="26649">
                  <c:v>-0.86737200000000003</c:v>
                </c:pt>
                <c:pt idx="26650">
                  <c:v>-0.86737200000000003</c:v>
                </c:pt>
                <c:pt idx="26651">
                  <c:v>-0.87044780999999993</c:v>
                </c:pt>
                <c:pt idx="26652">
                  <c:v>-0.86737200000000003</c:v>
                </c:pt>
                <c:pt idx="26653">
                  <c:v>-0.86429619999999996</c:v>
                </c:pt>
                <c:pt idx="26654">
                  <c:v>-0.86737200000000003</c:v>
                </c:pt>
                <c:pt idx="26655">
                  <c:v>-0.87044780999999993</c:v>
                </c:pt>
                <c:pt idx="26656">
                  <c:v>-0.87044780999999993</c:v>
                </c:pt>
                <c:pt idx="26657">
                  <c:v>-0.87044780999999993</c:v>
                </c:pt>
                <c:pt idx="26658">
                  <c:v>-0.87044780999999993</c:v>
                </c:pt>
                <c:pt idx="26659">
                  <c:v>-0.86737200000000003</c:v>
                </c:pt>
                <c:pt idx="26660">
                  <c:v>-0.86429619999999996</c:v>
                </c:pt>
                <c:pt idx="26661">
                  <c:v>-0.86429619999999996</c:v>
                </c:pt>
                <c:pt idx="26662">
                  <c:v>-0.86737200000000003</c:v>
                </c:pt>
                <c:pt idx="26663">
                  <c:v>-0.86737200000000003</c:v>
                </c:pt>
                <c:pt idx="26664">
                  <c:v>-0.86737200000000003</c:v>
                </c:pt>
                <c:pt idx="26665">
                  <c:v>-0.86429619999999996</c:v>
                </c:pt>
                <c:pt idx="26666">
                  <c:v>-0.86429619999999996</c:v>
                </c:pt>
                <c:pt idx="26667">
                  <c:v>-0.86429619999999996</c:v>
                </c:pt>
                <c:pt idx="26668">
                  <c:v>-0.86737200000000003</c:v>
                </c:pt>
                <c:pt idx="26669">
                  <c:v>-0.86737200000000003</c:v>
                </c:pt>
                <c:pt idx="26670">
                  <c:v>-0.86429619999999996</c:v>
                </c:pt>
                <c:pt idx="26671">
                  <c:v>-0.8612204</c:v>
                </c:pt>
                <c:pt idx="26672">
                  <c:v>-0.8612204</c:v>
                </c:pt>
                <c:pt idx="26673">
                  <c:v>-0.8612204</c:v>
                </c:pt>
                <c:pt idx="26674">
                  <c:v>-0.8612204</c:v>
                </c:pt>
                <c:pt idx="26675">
                  <c:v>-0.8612204</c:v>
                </c:pt>
                <c:pt idx="26676">
                  <c:v>-0.8612204</c:v>
                </c:pt>
                <c:pt idx="26677">
                  <c:v>-0.85814469999999998</c:v>
                </c:pt>
                <c:pt idx="26678">
                  <c:v>-0.85814469999999998</c:v>
                </c:pt>
                <c:pt idx="26679">
                  <c:v>-0.85814469999999998</c:v>
                </c:pt>
                <c:pt idx="26680">
                  <c:v>-0.8612204</c:v>
                </c:pt>
                <c:pt idx="26681">
                  <c:v>-0.8612204</c:v>
                </c:pt>
                <c:pt idx="26682">
                  <c:v>-0.85814469999999998</c:v>
                </c:pt>
                <c:pt idx="26683">
                  <c:v>-0.85506890000000002</c:v>
                </c:pt>
                <c:pt idx="26684">
                  <c:v>-0.85506890000000002</c:v>
                </c:pt>
                <c:pt idx="26685">
                  <c:v>-0.85506890000000002</c:v>
                </c:pt>
                <c:pt idx="26686">
                  <c:v>-0.85506890000000002</c:v>
                </c:pt>
                <c:pt idx="26687">
                  <c:v>-0.85814469999999998</c:v>
                </c:pt>
                <c:pt idx="26688">
                  <c:v>-0.85814469999999998</c:v>
                </c:pt>
                <c:pt idx="26689">
                  <c:v>-0.85506890000000002</c:v>
                </c:pt>
                <c:pt idx="26690">
                  <c:v>-0.84891729999999999</c:v>
                </c:pt>
                <c:pt idx="26691">
                  <c:v>-0.84891729999999999</c:v>
                </c:pt>
                <c:pt idx="26692">
                  <c:v>-0.85199309999999995</c:v>
                </c:pt>
                <c:pt idx="26693">
                  <c:v>-0.85199309999999995</c:v>
                </c:pt>
                <c:pt idx="26694">
                  <c:v>-0.85199309999999995</c:v>
                </c:pt>
                <c:pt idx="26695">
                  <c:v>-0.85199309999999995</c:v>
                </c:pt>
                <c:pt idx="26696">
                  <c:v>-0.85199309999999995</c:v>
                </c:pt>
                <c:pt idx="26697">
                  <c:v>-0.84891729999999999</c:v>
                </c:pt>
                <c:pt idx="26698">
                  <c:v>-0.84891729999999999</c:v>
                </c:pt>
                <c:pt idx="26699">
                  <c:v>-0.84891729999999999</c:v>
                </c:pt>
                <c:pt idx="26700">
                  <c:v>-0.84584150000000002</c:v>
                </c:pt>
                <c:pt idx="26701">
                  <c:v>-0.84584150000000002</c:v>
                </c:pt>
                <c:pt idx="26702">
                  <c:v>-0.84584150000000002</c:v>
                </c:pt>
                <c:pt idx="26703">
                  <c:v>-0.84584150000000002</c:v>
                </c:pt>
                <c:pt idx="26704">
                  <c:v>-0.84584150000000002</c:v>
                </c:pt>
                <c:pt idx="26705">
                  <c:v>-0.84584150000000002</c:v>
                </c:pt>
                <c:pt idx="26706">
                  <c:v>-0.84584150000000002</c:v>
                </c:pt>
                <c:pt idx="26707">
                  <c:v>-0.84584150000000002</c:v>
                </c:pt>
                <c:pt idx="26708">
                  <c:v>-0.84276569999999995</c:v>
                </c:pt>
                <c:pt idx="26709">
                  <c:v>-0.84276569999999995</c:v>
                </c:pt>
                <c:pt idx="26710">
                  <c:v>-0.84276569999999995</c:v>
                </c:pt>
                <c:pt idx="26711">
                  <c:v>-0.84276569999999995</c:v>
                </c:pt>
                <c:pt idx="26712">
                  <c:v>-0.84276569999999995</c:v>
                </c:pt>
                <c:pt idx="26713">
                  <c:v>-0.84276569999999995</c:v>
                </c:pt>
                <c:pt idx="26714">
                  <c:v>-0.84584150000000002</c:v>
                </c:pt>
                <c:pt idx="26715">
                  <c:v>-0.84891729999999999</c:v>
                </c:pt>
                <c:pt idx="26716">
                  <c:v>-0.85199309999999995</c:v>
                </c:pt>
                <c:pt idx="26717">
                  <c:v>-0.85199309999999995</c:v>
                </c:pt>
                <c:pt idx="26718">
                  <c:v>-0.85199309999999995</c:v>
                </c:pt>
                <c:pt idx="26719">
                  <c:v>-0.85199309999999995</c:v>
                </c:pt>
                <c:pt idx="26720">
                  <c:v>-0.85199309999999995</c:v>
                </c:pt>
                <c:pt idx="26721">
                  <c:v>-0.85199309999999995</c:v>
                </c:pt>
                <c:pt idx="26722">
                  <c:v>-0.84891729999999999</c:v>
                </c:pt>
                <c:pt idx="26723">
                  <c:v>-0.84891729999999999</c:v>
                </c:pt>
                <c:pt idx="26724">
                  <c:v>-0.84891729999999999</c:v>
                </c:pt>
                <c:pt idx="26725">
                  <c:v>-0.84891729999999999</c:v>
                </c:pt>
                <c:pt idx="26726">
                  <c:v>-0.85199309999999995</c:v>
                </c:pt>
                <c:pt idx="26727">
                  <c:v>-0.85199309999999995</c:v>
                </c:pt>
                <c:pt idx="26728">
                  <c:v>-0.85199309999999995</c:v>
                </c:pt>
                <c:pt idx="26729">
                  <c:v>-0.85506890000000002</c:v>
                </c:pt>
                <c:pt idx="26730">
                  <c:v>-0.85506890000000002</c:v>
                </c:pt>
                <c:pt idx="26731">
                  <c:v>-0.85199309999999995</c:v>
                </c:pt>
                <c:pt idx="26732">
                  <c:v>-0.85199309999999995</c:v>
                </c:pt>
                <c:pt idx="26733">
                  <c:v>-0.85199309999999995</c:v>
                </c:pt>
                <c:pt idx="26734">
                  <c:v>-0.85199309999999995</c:v>
                </c:pt>
                <c:pt idx="26735">
                  <c:v>-0.85199309999999995</c:v>
                </c:pt>
                <c:pt idx="26736">
                  <c:v>-0.85506890000000002</c:v>
                </c:pt>
                <c:pt idx="26737">
                  <c:v>-0.85506890000000002</c:v>
                </c:pt>
                <c:pt idx="26738">
                  <c:v>-0.85506890000000002</c:v>
                </c:pt>
                <c:pt idx="26739">
                  <c:v>-0.85506890000000002</c:v>
                </c:pt>
                <c:pt idx="26740">
                  <c:v>-0.85506890000000002</c:v>
                </c:pt>
                <c:pt idx="26741">
                  <c:v>-0.85506890000000002</c:v>
                </c:pt>
                <c:pt idx="26742">
                  <c:v>-0.85506890000000002</c:v>
                </c:pt>
                <c:pt idx="26743">
                  <c:v>-0.85506890000000002</c:v>
                </c:pt>
                <c:pt idx="26744">
                  <c:v>-0.85506890000000002</c:v>
                </c:pt>
                <c:pt idx="26745">
                  <c:v>-0.85506890000000002</c:v>
                </c:pt>
                <c:pt idx="26746">
                  <c:v>-0.85506890000000002</c:v>
                </c:pt>
                <c:pt idx="26747">
                  <c:v>-0.85506890000000002</c:v>
                </c:pt>
                <c:pt idx="26748">
                  <c:v>-0.85506890000000002</c:v>
                </c:pt>
                <c:pt idx="26749">
                  <c:v>-0.85814469999999998</c:v>
                </c:pt>
                <c:pt idx="26750">
                  <c:v>-0.85814469999999998</c:v>
                </c:pt>
                <c:pt idx="26751">
                  <c:v>-0.85506890000000002</c:v>
                </c:pt>
                <c:pt idx="26752">
                  <c:v>-0.85506890000000002</c:v>
                </c:pt>
                <c:pt idx="26753">
                  <c:v>-0.85506890000000002</c:v>
                </c:pt>
                <c:pt idx="26754">
                  <c:v>-0.85506890000000002</c:v>
                </c:pt>
                <c:pt idx="26755">
                  <c:v>-0.85506890000000002</c:v>
                </c:pt>
                <c:pt idx="26756">
                  <c:v>-0.85506890000000002</c:v>
                </c:pt>
                <c:pt idx="26757">
                  <c:v>-0.85506890000000002</c:v>
                </c:pt>
                <c:pt idx="26758">
                  <c:v>-0.85506890000000002</c:v>
                </c:pt>
                <c:pt idx="26759">
                  <c:v>-0.85506890000000002</c:v>
                </c:pt>
                <c:pt idx="26760">
                  <c:v>-0.85199309999999995</c:v>
                </c:pt>
                <c:pt idx="26761">
                  <c:v>-0.85199309999999995</c:v>
                </c:pt>
                <c:pt idx="26762">
                  <c:v>-0.85199309999999995</c:v>
                </c:pt>
                <c:pt idx="26763">
                  <c:v>-0.85506890000000002</c:v>
                </c:pt>
                <c:pt idx="26764">
                  <c:v>-0.85506890000000002</c:v>
                </c:pt>
                <c:pt idx="26765">
                  <c:v>-0.85506890000000002</c:v>
                </c:pt>
                <c:pt idx="26766">
                  <c:v>-0.85199309999999995</c:v>
                </c:pt>
                <c:pt idx="26767">
                  <c:v>-0.85199309999999995</c:v>
                </c:pt>
                <c:pt idx="26768">
                  <c:v>-0.85506890000000002</c:v>
                </c:pt>
                <c:pt idx="26769">
                  <c:v>-0.85506890000000002</c:v>
                </c:pt>
                <c:pt idx="26770">
                  <c:v>-0.85199309999999995</c:v>
                </c:pt>
                <c:pt idx="26771">
                  <c:v>-0.85199309999999995</c:v>
                </c:pt>
                <c:pt idx="26772">
                  <c:v>-0.85199309999999995</c:v>
                </c:pt>
                <c:pt idx="26773">
                  <c:v>-0.85199309999999995</c:v>
                </c:pt>
                <c:pt idx="26774">
                  <c:v>-0.85199309999999995</c:v>
                </c:pt>
                <c:pt idx="26775">
                  <c:v>-0.85199309999999995</c:v>
                </c:pt>
                <c:pt idx="26776">
                  <c:v>-0.85199309999999995</c:v>
                </c:pt>
                <c:pt idx="26777">
                  <c:v>-0.85199309999999995</c:v>
                </c:pt>
                <c:pt idx="26778">
                  <c:v>-0.85199309999999995</c:v>
                </c:pt>
                <c:pt idx="26779">
                  <c:v>-0.85506890000000002</c:v>
                </c:pt>
                <c:pt idx="26780">
                  <c:v>-0.85506890000000002</c:v>
                </c:pt>
                <c:pt idx="26781">
                  <c:v>-0.85506890000000002</c:v>
                </c:pt>
                <c:pt idx="26782">
                  <c:v>-0.85506890000000002</c:v>
                </c:pt>
                <c:pt idx="26783">
                  <c:v>-0.85506890000000002</c:v>
                </c:pt>
                <c:pt idx="26784">
                  <c:v>-0.85506890000000002</c:v>
                </c:pt>
                <c:pt idx="26785">
                  <c:v>-0.85199309999999995</c:v>
                </c:pt>
                <c:pt idx="26786">
                  <c:v>-0.84891729999999999</c:v>
                </c:pt>
                <c:pt idx="26787">
                  <c:v>-0.85199309999999995</c:v>
                </c:pt>
                <c:pt idx="26788">
                  <c:v>-0.85199309999999995</c:v>
                </c:pt>
                <c:pt idx="26789">
                  <c:v>-0.85199309999999995</c:v>
                </c:pt>
                <c:pt idx="26790">
                  <c:v>-0.85199309999999995</c:v>
                </c:pt>
                <c:pt idx="26791">
                  <c:v>-0.85199309999999995</c:v>
                </c:pt>
                <c:pt idx="26792">
                  <c:v>-0.85199309999999995</c:v>
                </c:pt>
                <c:pt idx="26793">
                  <c:v>-0.85199309999999995</c:v>
                </c:pt>
                <c:pt idx="26794">
                  <c:v>-0.85506890000000002</c:v>
                </c:pt>
                <c:pt idx="26795">
                  <c:v>-0.85506890000000002</c:v>
                </c:pt>
                <c:pt idx="26796">
                  <c:v>-0.85506890000000002</c:v>
                </c:pt>
                <c:pt idx="26797">
                  <c:v>-0.85506890000000002</c:v>
                </c:pt>
                <c:pt idx="26798">
                  <c:v>-0.85814469999999998</c:v>
                </c:pt>
                <c:pt idx="26799">
                  <c:v>-0.85814469999999998</c:v>
                </c:pt>
                <c:pt idx="26800">
                  <c:v>-0.85814469999999998</c:v>
                </c:pt>
                <c:pt idx="26801">
                  <c:v>-0.85506890000000002</c:v>
                </c:pt>
                <c:pt idx="26802">
                  <c:v>-0.85506890000000002</c:v>
                </c:pt>
                <c:pt idx="26803">
                  <c:v>-0.85506890000000002</c:v>
                </c:pt>
                <c:pt idx="26804">
                  <c:v>-0.85506890000000002</c:v>
                </c:pt>
                <c:pt idx="26805">
                  <c:v>-0.85506890000000002</c:v>
                </c:pt>
                <c:pt idx="26806">
                  <c:v>-0.85506890000000002</c:v>
                </c:pt>
                <c:pt idx="26807">
                  <c:v>-0.85506890000000002</c:v>
                </c:pt>
                <c:pt idx="26808">
                  <c:v>-0.85199309999999995</c:v>
                </c:pt>
                <c:pt idx="26809">
                  <c:v>-0.85199309999999995</c:v>
                </c:pt>
                <c:pt idx="26810">
                  <c:v>-0.85199309999999995</c:v>
                </c:pt>
                <c:pt idx="26811">
                  <c:v>-0.85199309999999995</c:v>
                </c:pt>
                <c:pt idx="26812">
                  <c:v>-0.84891729999999999</c:v>
                </c:pt>
                <c:pt idx="26813">
                  <c:v>-0.84891729999999999</c:v>
                </c:pt>
                <c:pt idx="26814">
                  <c:v>-0.84891729999999999</c:v>
                </c:pt>
                <c:pt idx="26815">
                  <c:v>-0.84891729999999999</c:v>
                </c:pt>
                <c:pt idx="26816">
                  <c:v>-0.84891729999999999</c:v>
                </c:pt>
                <c:pt idx="26817">
                  <c:v>-0.85199309999999995</c:v>
                </c:pt>
                <c:pt idx="26818">
                  <c:v>-0.85199309999999995</c:v>
                </c:pt>
                <c:pt idx="26819">
                  <c:v>-0.85199309999999995</c:v>
                </c:pt>
                <c:pt idx="26820">
                  <c:v>-0.85199309999999995</c:v>
                </c:pt>
                <c:pt idx="26821">
                  <c:v>-0.85199309999999995</c:v>
                </c:pt>
                <c:pt idx="26822">
                  <c:v>-0.84891729999999999</c:v>
                </c:pt>
                <c:pt idx="26823">
                  <c:v>-0.84584150000000002</c:v>
                </c:pt>
                <c:pt idx="26824">
                  <c:v>-0.84584150000000002</c:v>
                </c:pt>
                <c:pt idx="26825">
                  <c:v>-0.84584150000000002</c:v>
                </c:pt>
                <c:pt idx="26826">
                  <c:v>-0.84584150000000002</c:v>
                </c:pt>
                <c:pt idx="26827">
                  <c:v>-0.84584150000000002</c:v>
                </c:pt>
                <c:pt idx="26828">
                  <c:v>-0.84891729999999999</c:v>
                </c:pt>
                <c:pt idx="26829">
                  <c:v>-0.84891729999999999</c:v>
                </c:pt>
                <c:pt idx="26830">
                  <c:v>-0.84891729999999999</c:v>
                </c:pt>
                <c:pt idx="26831">
                  <c:v>-0.84584150000000002</c:v>
                </c:pt>
                <c:pt idx="26832">
                  <c:v>-0.84276569999999995</c:v>
                </c:pt>
                <c:pt idx="26833">
                  <c:v>-0.84276569999999995</c:v>
                </c:pt>
                <c:pt idx="26834">
                  <c:v>-0.84276569999999995</c:v>
                </c:pt>
                <c:pt idx="26835">
                  <c:v>-0.83968989999999999</c:v>
                </c:pt>
                <c:pt idx="26836">
                  <c:v>-0.83968989999999999</c:v>
                </c:pt>
                <c:pt idx="26837">
                  <c:v>-0.84276569999999995</c:v>
                </c:pt>
                <c:pt idx="26838">
                  <c:v>-0.84584150000000002</c:v>
                </c:pt>
                <c:pt idx="26839">
                  <c:v>-0.84584150000000002</c:v>
                </c:pt>
                <c:pt idx="26840">
                  <c:v>-0.84584150000000002</c:v>
                </c:pt>
                <c:pt idx="26841">
                  <c:v>-0.84584150000000002</c:v>
                </c:pt>
                <c:pt idx="26842">
                  <c:v>-0.84584150000000002</c:v>
                </c:pt>
                <c:pt idx="26843">
                  <c:v>-0.84584150000000002</c:v>
                </c:pt>
                <c:pt idx="26844">
                  <c:v>-0.84584150000000002</c:v>
                </c:pt>
                <c:pt idx="26845">
                  <c:v>-0.84276569999999995</c:v>
                </c:pt>
                <c:pt idx="26846">
                  <c:v>-0.84276569999999995</c:v>
                </c:pt>
                <c:pt idx="26847">
                  <c:v>-0.84276569999999995</c:v>
                </c:pt>
                <c:pt idx="26848">
                  <c:v>-0.84276569999999995</c:v>
                </c:pt>
                <c:pt idx="26849">
                  <c:v>-0.84276569999999995</c:v>
                </c:pt>
                <c:pt idx="26850">
                  <c:v>-0.84276569999999995</c:v>
                </c:pt>
                <c:pt idx="26851">
                  <c:v>-0.84276569999999995</c:v>
                </c:pt>
                <c:pt idx="26852">
                  <c:v>-0.84584150000000002</c:v>
                </c:pt>
                <c:pt idx="26853">
                  <c:v>-0.84891729999999999</c:v>
                </c:pt>
                <c:pt idx="26854">
                  <c:v>-0.84891729999999999</c:v>
                </c:pt>
                <c:pt idx="26855">
                  <c:v>-0.84891729999999999</c:v>
                </c:pt>
                <c:pt idx="26856">
                  <c:v>-0.85199309999999995</c:v>
                </c:pt>
                <c:pt idx="26857">
                  <c:v>-0.85199309999999995</c:v>
                </c:pt>
                <c:pt idx="26858">
                  <c:v>-0.85199309999999995</c:v>
                </c:pt>
                <c:pt idx="26859">
                  <c:v>-0.85199309999999995</c:v>
                </c:pt>
                <c:pt idx="26860">
                  <c:v>-0.84891729999999999</c:v>
                </c:pt>
                <c:pt idx="26861">
                  <c:v>-0.84584150000000002</c:v>
                </c:pt>
                <c:pt idx="26862">
                  <c:v>-0.84584150000000002</c:v>
                </c:pt>
                <c:pt idx="26863">
                  <c:v>-0.84584150000000002</c:v>
                </c:pt>
                <c:pt idx="26864">
                  <c:v>-0.84276569999999995</c:v>
                </c:pt>
                <c:pt idx="26865">
                  <c:v>-0.83968989999999999</c:v>
                </c:pt>
                <c:pt idx="26866">
                  <c:v>-0.83968989999999999</c:v>
                </c:pt>
                <c:pt idx="26867">
                  <c:v>-0.84276569999999995</c:v>
                </c:pt>
                <c:pt idx="26868">
                  <c:v>-0.84276569999999995</c:v>
                </c:pt>
                <c:pt idx="26869">
                  <c:v>-0.83968989999999999</c:v>
                </c:pt>
                <c:pt idx="26870">
                  <c:v>-0.83968989999999999</c:v>
                </c:pt>
                <c:pt idx="26871">
                  <c:v>-0.83968989999999999</c:v>
                </c:pt>
                <c:pt idx="26872">
                  <c:v>-0.83661410000000003</c:v>
                </c:pt>
                <c:pt idx="26873">
                  <c:v>-0.83353840000000001</c:v>
                </c:pt>
                <c:pt idx="26874">
                  <c:v>-0.83046259999999994</c:v>
                </c:pt>
                <c:pt idx="26875">
                  <c:v>-0.83046259999999994</c:v>
                </c:pt>
                <c:pt idx="26876">
                  <c:v>-0.83046259999999994</c:v>
                </c:pt>
                <c:pt idx="26877">
                  <c:v>-0.83353840000000001</c:v>
                </c:pt>
                <c:pt idx="26878">
                  <c:v>-0.83661410000000003</c:v>
                </c:pt>
                <c:pt idx="26879">
                  <c:v>-0.83661410000000003</c:v>
                </c:pt>
                <c:pt idx="26880">
                  <c:v>-0.83968989999999999</c:v>
                </c:pt>
                <c:pt idx="26881">
                  <c:v>-0.83968989999999999</c:v>
                </c:pt>
                <c:pt idx="26882">
                  <c:v>-0.83968989999999999</c:v>
                </c:pt>
                <c:pt idx="26883">
                  <c:v>-0.83968989999999999</c:v>
                </c:pt>
                <c:pt idx="26884">
                  <c:v>-0.83968989999999999</c:v>
                </c:pt>
                <c:pt idx="26885">
                  <c:v>-0.83661410000000003</c:v>
                </c:pt>
                <c:pt idx="26886">
                  <c:v>-0.83661410000000003</c:v>
                </c:pt>
                <c:pt idx="26887">
                  <c:v>-0.83661410000000003</c:v>
                </c:pt>
                <c:pt idx="26888">
                  <c:v>-0.83661410000000003</c:v>
                </c:pt>
                <c:pt idx="26889">
                  <c:v>-0.83661410000000003</c:v>
                </c:pt>
                <c:pt idx="26890">
                  <c:v>-0.83968989999999999</c:v>
                </c:pt>
                <c:pt idx="26891">
                  <c:v>-0.83968989999999999</c:v>
                </c:pt>
                <c:pt idx="26892">
                  <c:v>-0.83968989999999999</c:v>
                </c:pt>
                <c:pt idx="26893">
                  <c:v>-0.83968989999999999</c:v>
                </c:pt>
                <c:pt idx="26894">
                  <c:v>-0.83968989999999999</c:v>
                </c:pt>
                <c:pt idx="26895">
                  <c:v>-0.83968989999999999</c:v>
                </c:pt>
                <c:pt idx="26896">
                  <c:v>-0.84276569999999995</c:v>
                </c:pt>
                <c:pt idx="26897">
                  <c:v>-0.84276569999999995</c:v>
                </c:pt>
                <c:pt idx="26898">
                  <c:v>-0.83968989999999999</c:v>
                </c:pt>
                <c:pt idx="26899">
                  <c:v>-0.83661410000000003</c:v>
                </c:pt>
                <c:pt idx="26900">
                  <c:v>-0.83353840000000001</c:v>
                </c:pt>
                <c:pt idx="26901">
                  <c:v>-0.83661410000000003</c:v>
                </c:pt>
                <c:pt idx="26902">
                  <c:v>-0.83661410000000003</c:v>
                </c:pt>
                <c:pt idx="26903">
                  <c:v>-0.83353840000000001</c:v>
                </c:pt>
                <c:pt idx="26904">
                  <c:v>-0.83353840000000001</c:v>
                </c:pt>
                <c:pt idx="26905">
                  <c:v>-0.83968989999999999</c:v>
                </c:pt>
                <c:pt idx="26906">
                  <c:v>-0.83968989999999999</c:v>
                </c:pt>
                <c:pt idx="26907">
                  <c:v>-0.83661410000000003</c:v>
                </c:pt>
                <c:pt idx="26908">
                  <c:v>-0.83968989999999999</c:v>
                </c:pt>
                <c:pt idx="26909">
                  <c:v>-0.84276569999999995</c:v>
                </c:pt>
                <c:pt idx="26910">
                  <c:v>-0.83968989999999999</c:v>
                </c:pt>
                <c:pt idx="26911">
                  <c:v>-0.83661410000000003</c:v>
                </c:pt>
                <c:pt idx="26912">
                  <c:v>-0.83661410000000003</c:v>
                </c:pt>
                <c:pt idx="26913">
                  <c:v>-0.83661410000000003</c:v>
                </c:pt>
                <c:pt idx="26914">
                  <c:v>-0.83661410000000003</c:v>
                </c:pt>
                <c:pt idx="26915">
                  <c:v>-0.83968989999999999</c:v>
                </c:pt>
                <c:pt idx="26916">
                  <c:v>-0.84276569999999995</c:v>
                </c:pt>
                <c:pt idx="26917">
                  <c:v>-0.84276569999999995</c:v>
                </c:pt>
                <c:pt idx="26918">
                  <c:v>-0.84276569999999995</c:v>
                </c:pt>
                <c:pt idx="26919">
                  <c:v>-0.84276569999999995</c:v>
                </c:pt>
                <c:pt idx="26920">
                  <c:v>-0.84276569999999995</c:v>
                </c:pt>
                <c:pt idx="26921">
                  <c:v>-0.84584150000000002</c:v>
                </c:pt>
                <c:pt idx="26922">
                  <c:v>-0.84584150000000002</c:v>
                </c:pt>
                <c:pt idx="26923">
                  <c:v>-0.84276569999999995</c:v>
                </c:pt>
                <c:pt idx="26924">
                  <c:v>-0.84276569999999995</c:v>
                </c:pt>
                <c:pt idx="26925">
                  <c:v>-0.83968989999999999</c:v>
                </c:pt>
                <c:pt idx="26926">
                  <c:v>-0.83968989999999999</c:v>
                </c:pt>
                <c:pt idx="26927">
                  <c:v>-0.83968989999999999</c:v>
                </c:pt>
                <c:pt idx="26928">
                  <c:v>-0.83968989999999999</c:v>
                </c:pt>
                <c:pt idx="26929">
                  <c:v>-0.83661410000000003</c:v>
                </c:pt>
                <c:pt idx="26930">
                  <c:v>-0.83661410000000003</c:v>
                </c:pt>
                <c:pt idx="26931">
                  <c:v>-0.83968989999999999</c:v>
                </c:pt>
                <c:pt idx="26932">
                  <c:v>-0.84276569999999995</c:v>
                </c:pt>
                <c:pt idx="26933">
                  <c:v>-0.84276569999999995</c:v>
                </c:pt>
                <c:pt idx="26934">
                  <c:v>-0.84276569999999995</c:v>
                </c:pt>
                <c:pt idx="26935">
                  <c:v>-0.84276569999999995</c:v>
                </c:pt>
                <c:pt idx="26936">
                  <c:v>-0.84276569999999995</c:v>
                </c:pt>
                <c:pt idx="26937">
                  <c:v>-0.84276569999999995</c:v>
                </c:pt>
                <c:pt idx="26938">
                  <c:v>-0.84276569999999995</c:v>
                </c:pt>
                <c:pt idx="26939">
                  <c:v>-0.84584150000000002</c:v>
                </c:pt>
                <c:pt idx="26940">
                  <c:v>-0.84584150000000002</c:v>
                </c:pt>
                <c:pt idx="26941">
                  <c:v>-0.84276569999999995</c:v>
                </c:pt>
                <c:pt idx="26942">
                  <c:v>-0.84276569999999995</c:v>
                </c:pt>
                <c:pt idx="26943">
                  <c:v>-0.84276569999999995</c:v>
                </c:pt>
                <c:pt idx="26944">
                  <c:v>-0.84276569999999995</c:v>
                </c:pt>
                <c:pt idx="26945">
                  <c:v>-0.84584150000000002</c:v>
                </c:pt>
                <c:pt idx="26946">
                  <c:v>-0.84891729999999999</c:v>
                </c:pt>
                <c:pt idx="26947">
                  <c:v>-0.85199309999999995</c:v>
                </c:pt>
                <c:pt idx="26948">
                  <c:v>-0.85199309999999995</c:v>
                </c:pt>
                <c:pt idx="26949">
                  <c:v>-0.84891729999999999</c:v>
                </c:pt>
                <c:pt idx="26950">
                  <c:v>-0.84891729999999999</c:v>
                </c:pt>
                <c:pt idx="26951">
                  <c:v>-0.84891729999999999</c:v>
                </c:pt>
                <c:pt idx="26952">
                  <c:v>-0.84584150000000002</c:v>
                </c:pt>
                <c:pt idx="26953">
                  <c:v>-0.84891729999999999</c:v>
                </c:pt>
                <c:pt idx="26954">
                  <c:v>-0.84891729999999999</c:v>
                </c:pt>
                <c:pt idx="26955">
                  <c:v>-0.84891729999999999</c:v>
                </c:pt>
                <c:pt idx="26956">
                  <c:v>-0.85199309999999995</c:v>
                </c:pt>
                <c:pt idx="26957">
                  <c:v>-0.85199309999999995</c:v>
                </c:pt>
                <c:pt idx="26958">
                  <c:v>-0.85199309999999995</c:v>
                </c:pt>
                <c:pt idx="26959">
                  <c:v>-0.85199309999999995</c:v>
                </c:pt>
                <c:pt idx="26960">
                  <c:v>-0.85199309999999995</c:v>
                </c:pt>
                <c:pt idx="26961">
                  <c:v>-0.85199309999999995</c:v>
                </c:pt>
                <c:pt idx="26962">
                  <c:v>-0.85199309999999995</c:v>
                </c:pt>
                <c:pt idx="26963">
                  <c:v>-0.85199309999999995</c:v>
                </c:pt>
                <c:pt idx="26964">
                  <c:v>-0.85199309999999995</c:v>
                </c:pt>
                <c:pt idx="26965">
                  <c:v>-0.85199309999999995</c:v>
                </c:pt>
                <c:pt idx="26966">
                  <c:v>-0.85506890000000002</c:v>
                </c:pt>
                <c:pt idx="26967">
                  <c:v>-0.85506890000000002</c:v>
                </c:pt>
                <c:pt idx="26968">
                  <c:v>-0.85199309999999995</c:v>
                </c:pt>
                <c:pt idx="26969">
                  <c:v>-0.85199309999999995</c:v>
                </c:pt>
                <c:pt idx="26970">
                  <c:v>-0.85199309999999995</c:v>
                </c:pt>
                <c:pt idx="26971">
                  <c:v>-0.85199309999999995</c:v>
                </c:pt>
                <c:pt idx="26972">
                  <c:v>-0.85199309999999995</c:v>
                </c:pt>
                <c:pt idx="26973">
                  <c:v>-0.85199309999999995</c:v>
                </c:pt>
                <c:pt idx="26974">
                  <c:v>-0.85199309999999995</c:v>
                </c:pt>
                <c:pt idx="26975">
                  <c:v>-0.85199309999999995</c:v>
                </c:pt>
                <c:pt idx="26976">
                  <c:v>-0.85199309999999995</c:v>
                </c:pt>
                <c:pt idx="26977">
                  <c:v>-0.85199309999999995</c:v>
                </c:pt>
                <c:pt idx="26978">
                  <c:v>-0.85506890000000002</c:v>
                </c:pt>
                <c:pt idx="26979">
                  <c:v>-0.85506890000000002</c:v>
                </c:pt>
                <c:pt idx="26980">
                  <c:v>-0.85506890000000002</c:v>
                </c:pt>
                <c:pt idx="26981">
                  <c:v>-0.85506890000000002</c:v>
                </c:pt>
                <c:pt idx="26982">
                  <c:v>-0.85506890000000002</c:v>
                </c:pt>
                <c:pt idx="26983">
                  <c:v>-0.85506890000000002</c:v>
                </c:pt>
                <c:pt idx="26984">
                  <c:v>-0.85506890000000002</c:v>
                </c:pt>
                <c:pt idx="26985">
                  <c:v>-0.85506890000000002</c:v>
                </c:pt>
                <c:pt idx="26986">
                  <c:v>-0.85506890000000002</c:v>
                </c:pt>
                <c:pt idx="26987">
                  <c:v>-0.85814469999999998</c:v>
                </c:pt>
                <c:pt idx="26988">
                  <c:v>-0.85814469999999998</c:v>
                </c:pt>
                <c:pt idx="26989">
                  <c:v>-0.85814469999999998</c:v>
                </c:pt>
                <c:pt idx="26990">
                  <c:v>-0.85814469999999998</c:v>
                </c:pt>
                <c:pt idx="26991">
                  <c:v>-0.85814469999999998</c:v>
                </c:pt>
                <c:pt idx="26992">
                  <c:v>-0.85814469999999998</c:v>
                </c:pt>
                <c:pt idx="26993">
                  <c:v>-0.85814469999999998</c:v>
                </c:pt>
                <c:pt idx="26994">
                  <c:v>-0.85814469999999998</c:v>
                </c:pt>
                <c:pt idx="26995">
                  <c:v>-0.85814469999999998</c:v>
                </c:pt>
                <c:pt idx="26996">
                  <c:v>-0.85814469999999998</c:v>
                </c:pt>
                <c:pt idx="26997">
                  <c:v>-0.85814469999999998</c:v>
                </c:pt>
                <c:pt idx="26998">
                  <c:v>-0.85814469999999998</c:v>
                </c:pt>
                <c:pt idx="26999">
                  <c:v>-0.85814469999999998</c:v>
                </c:pt>
                <c:pt idx="27000">
                  <c:v>-0.85814469999999998</c:v>
                </c:pt>
                <c:pt idx="27001">
                  <c:v>-0.85814469999999998</c:v>
                </c:pt>
                <c:pt idx="27002">
                  <c:v>-0.85814469999999998</c:v>
                </c:pt>
                <c:pt idx="27003">
                  <c:v>-0.85814469999999998</c:v>
                </c:pt>
                <c:pt idx="27004">
                  <c:v>-0.85814469999999998</c:v>
                </c:pt>
                <c:pt idx="27005">
                  <c:v>-0.85814469999999998</c:v>
                </c:pt>
                <c:pt idx="27006">
                  <c:v>-0.85814469999999998</c:v>
                </c:pt>
                <c:pt idx="27007">
                  <c:v>-0.85814469999999998</c:v>
                </c:pt>
                <c:pt idx="27008">
                  <c:v>-0.85814469999999998</c:v>
                </c:pt>
                <c:pt idx="27009">
                  <c:v>-0.85814469999999998</c:v>
                </c:pt>
                <c:pt idx="27010">
                  <c:v>-0.85814469999999998</c:v>
                </c:pt>
                <c:pt idx="27011">
                  <c:v>-0.85814469999999998</c:v>
                </c:pt>
                <c:pt idx="27012">
                  <c:v>-0.85814469999999998</c:v>
                </c:pt>
                <c:pt idx="27013">
                  <c:v>-0.85814469999999998</c:v>
                </c:pt>
                <c:pt idx="27014">
                  <c:v>-0.85814469999999998</c:v>
                </c:pt>
                <c:pt idx="27015">
                  <c:v>-0.85814469999999998</c:v>
                </c:pt>
                <c:pt idx="27016">
                  <c:v>-0.8612204</c:v>
                </c:pt>
                <c:pt idx="27017">
                  <c:v>-0.8612204</c:v>
                </c:pt>
                <c:pt idx="27018">
                  <c:v>-0.8612204</c:v>
                </c:pt>
                <c:pt idx="27019">
                  <c:v>-0.8612204</c:v>
                </c:pt>
                <c:pt idx="27020">
                  <c:v>-0.8612204</c:v>
                </c:pt>
                <c:pt idx="27021">
                  <c:v>-0.8612204</c:v>
                </c:pt>
                <c:pt idx="27022">
                  <c:v>-0.86429619999999996</c:v>
                </c:pt>
                <c:pt idx="27023">
                  <c:v>-0.86429619999999996</c:v>
                </c:pt>
                <c:pt idx="27024">
                  <c:v>-0.86429619999999996</c:v>
                </c:pt>
                <c:pt idx="27025">
                  <c:v>-0.8612204</c:v>
                </c:pt>
                <c:pt idx="27026">
                  <c:v>-0.86429619999999996</c:v>
                </c:pt>
                <c:pt idx="27027">
                  <c:v>-0.86429619999999996</c:v>
                </c:pt>
                <c:pt idx="27028">
                  <c:v>-0.86429619999999996</c:v>
                </c:pt>
                <c:pt idx="27029">
                  <c:v>-0.86429619999999996</c:v>
                </c:pt>
                <c:pt idx="27030">
                  <c:v>-0.86429619999999996</c:v>
                </c:pt>
                <c:pt idx="27031">
                  <c:v>-0.86429619999999996</c:v>
                </c:pt>
                <c:pt idx="27032">
                  <c:v>-0.8612204</c:v>
                </c:pt>
                <c:pt idx="27033">
                  <c:v>-0.8612204</c:v>
                </c:pt>
                <c:pt idx="27034">
                  <c:v>-0.8612204</c:v>
                </c:pt>
                <c:pt idx="27035">
                  <c:v>-0.8612204</c:v>
                </c:pt>
                <c:pt idx="27036">
                  <c:v>-0.8612204</c:v>
                </c:pt>
                <c:pt idx="27037">
                  <c:v>-0.8612204</c:v>
                </c:pt>
                <c:pt idx="27038">
                  <c:v>-0.8612204</c:v>
                </c:pt>
                <c:pt idx="27039">
                  <c:v>-0.8612204</c:v>
                </c:pt>
                <c:pt idx="27040">
                  <c:v>-0.85814469999999998</c:v>
                </c:pt>
                <c:pt idx="27041">
                  <c:v>-0.8612204</c:v>
                </c:pt>
                <c:pt idx="27042">
                  <c:v>-0.86429619999999996</c:v>
                </c:pt>
                <c:pt idx="27043">
                  <c:v>-0.86429619999999996</c:v>
                </c:pt>
                <c:pt idx="27044">
                  <c:v>-0.86429619999999996</c:v>
                </c:pt>
                <c:pt idx="27045">
                  <c:v>-0.86429619999999996</c:v>
                </c:pt>
                <c:pt idx="27046">
                  <c:v>-0.86429619999999996</c:v>
                </c:pt>
                <c:pt idx="27047">
                  <c:v>-0.86429619999999996</c:v>
                </c:pt>
                <c:pt idx="27048">
                  <c:v>-0.86429619999999996</c:v>
                </c:pt>
                <c:pt idx="27049">
                  <c:v>-0.86429619999999996</c:v>
                </c:pt>
                <c:pt idx="27050">
                  <c:v>-0.86429619999999996</c:v>
                </c:pt>
                <c:pt idx="27051">
                  <c:v>-0.86429619999999996</c:v>
                </c:pt>
                <c:pt idx="27052">
                  <c:v>-0.86429619999999996</c:v>
                </c:pt>
                <c:pt idx="27053">
                  <c:v>-0.86429619999999996</c:v>
                </c:pt>
                <c:pt idx="27054">
                  <c:v>-0.86429619999999996</c:v>
                </c:pt>
                <c:pt idx="27055">
                  <c:v>-0.86429619999999996</c:v>
                </c:pt>
                <c:pt idx="27056">
                  <c:v>-0.86429619999999996</c:v>
                </c:pt>
                <c:pt idx="27057">
                  <c:v>-0.86737200000000003</c:v>
                </c:pt>
                <c:pt idx="27058">
                  <c:v>-0.86737200000000003</c:v>
                </c:pt>
                <c:pt idx="27059">
                  <c:v>-0.86737200000000003</c:v>
                </c:pt>
                <c:pt idx="27060">
                  <c:v>-0.86737200000000003</c:v>
                </c:pt>
                <c:pt idx="27061">
                  <c:v>-0.86737200000000003</c:v>
                </c:pt>
                <c:pt idx="27062">
                  <c:v>-0.86737200000000003</c:v>
                </c:pt>
                <c:pt idx="27063">
                  <c:v>-0.86737200000000003</c:v>
                </c:pt>
                <c:pt idx="27064">
                  <c:v>-0.87044780999999993</c:v>
                </c:pt>
                <c:pt idx="27065">
                  <c:v>-0.87044780999999993</c:v>
                </c:pt>
                <c:pt idx="27066">
                  <c:v>-0.86737200000000003</c:v>
                </c:pt>
                <c:pt idx="27067">
                  <c:v>-0.86737200000000003</c:v>
                </c:pt>
                <c:pt idx="27068">
                  <c:v>-0.87044780999999993</c:v>
                </c:pt>
                <c:pt idx="27069">
                  <c:v>-0.87044780999999993</c:v>
                </c:pt>
                <c:pt idx="27070">
                  <c:v>-0.86737200000000003</c:v>
                </c:pt>
                <c:pt idx="27071">
                  <c:v>-0.86737200000000003</c:v>
                </c:pt>
                <c:pt idx="27072">
                  <c:v>-0.86737200000000003</c:v>
                </c:pt>
                <c:pt idx="27073">
                  <c:v>-0.86429619999999996</c:v>
                </c:pt>
                <c:pt idx="27074">
                  <c:v>-0.86429619999999996</c:v>
                </c:pt>
                <c:pt idx="27075">
                  <c:v>-0.86429619999999996</c:v>
                </c:pt>
                <c:pt idx="27076">
                  <c:v>-0.86429619999999996</c:v>
                </c:pt>
                <c:pt idx="27077">
                  <c:v>-0.8612204</c:v>
                </c:pt>
                <c:pt idx="27078">
                  <c:v>-0.86429619999999996</c:v>
                </c:pt>
                <c:pt idx="27079">
                  <c:v>-0.86737200000000003</c:v>
                </c:pt>
                <c:pt idx="27080">
                  <c:v>-0.86737200000000003</c:v>
                </c:pt>
                <c:pt idx="27081">
                  <c:v>-0.86737200000000003</c:v>
                </c:pt>
                <c:pt idx="27082">
                  <c:v>-0.86737200000000003</c:v>
                </c:pt>
                <c:pt idx="27083">
                  <c:v>-0.86737200000000003</c:v>
                </c:pt>
                <c:pt idx="27084">
                  <c:v>-0.86737200000000003</c:v>
                </c:pt>
                <c:pt idx="27085">
                  <c:v>-0.86737200000000003</c:v>
                </c:pt>
                <c:pt idx="27086">
                  <c:v>-0.86429619999999996</c:v>
                </c:pt>
                <c:pt idx="27087">
                  <c:v>-0.86737200000000003</c:v>
                </c:pt>
                <c:pt idx="27088">
                  <c:v>-0.87044780999999993</c:v>
                </c:pt>
                <c:pt idx="27089">
                  <c:v>-0.87044780999999993</c:v>
                </c:pt>
                <c:pt idx="27090">
                  <c:v>-0.87044780999999993</c:v>
                </c:pt>
                <c:pt idx="27091">
                  <c:v>-0.87352359000000002</c:v>
                </c:pt>
                <c:pt idx="27092">
                  <c:v>-0.87352359000000002</c:v>
                </c:pt>
                <c:pt idx="27093">
                  <c:v>-0.87352359000000002</c:v>
                </c:pt>
                <c:pt idx="27094">
                  <c:v>-0.87044780999999993</c:v>
                </c:pt>
                <c:pt idx="27095">
                  <c:v>-0.87044780999999993</c:v>
                </c:pt>
                <c:pt idx="27096">
                  <c:v>-0.87044780999999993</c:v>
                </c:pt>
                <c:pt idx="27097">
                  <c:v>-0.87044780999999993</c:v>
                </c:pt>
                <c:pt idx="27098">
                  <c:v>-0.87044780999999993</c:v>
                </c:pt>
                <c:pt idx="27099">
                  <c:v>-0.87044780999999993</c:v>
                </c:pt>
                <c:pt idx="27100">
                  <c:v>-0.87044780999999993</c:v>
                </c:pt>
                <c:pt idx="27101">
                  <c:v>-0.87352359000000002</c:v>
                </c:pt>
                <c:pt idx="27102">
                  <c:v>-0.87659938000000004</c:v>
                </c:pt>
                <c:pt idx="27103">
                  <c:v>-0.87352359000000002</c:v>
                </c:pt>
                <c:pt idx="27104">
                  <c:v>-0.87352359000000002</c:v>
                </c:pt>
                <c:pt idx="27105">
                  <c:v>-0.87352359000000002</c:v>
                </c:pt>
                <c:pt idx="27106">
                  <c:v>-0.87352359000000002</c:v>
                </c:pt>
                <c:pt idx="27107">
                  <c:v>-0.87352359000000002</c:v>
                </c:pt>
                <c:pt idx="27108">
                  <c:v>-0.87044780999999993</c:v>
                </c:pt>
                <c:pt idx="27109">
                  <c:v>-0.87044780999999993</c:v>
                </c:pt>
                <c:pt idx="27110">
                  <c:v>-0.87352359000000002</c:v>
                </c:pt>
                <c:pt idx="27111">
                  <c:v>-0.87352359000000002</c:v>
                </c:pt>
                <c:pt idx="27112">
                  <c:v>-0.87044780999999993</c:v>
                </c:pt>
                <c:pt idx="27113">
                  <c:v>-0.87044780999999993</c:v>
                </c:pt>
                <c:pt idx="27114">
                  <c:v>-0.87044780999999993</c:v>
                </c:pt>
                <c:pt idx="27115">
                  <c:v>-0.87044780999999993</c:v>
                </c:pt>
                <c:pt idx="27116">
                  <c:v>-0.87352359000000002</c:v>
                </c:pt>
                <c:pt idx="27117">
                  <c:v>-0.87659938000000004</c:v>
                </c:pt>
                <c:pt idx="27118">
                  <c:v>-0.87659938000000004</c:v>
                </c:pt>
                <c:pt idx="27119">
                  <c:v>-0.87659938000000004</c:v>
                </c:pt>
                <c:pt idx="27120">
                  <c:v>-0.87967516000000001</c:v>
                </c:pt>
                <c:pt idx="27121">
                  <c:v>-0.88275095999999997</c:v>
                </c:pt>
                <c:pt idx="27122">
                  <c:v>-0.88275095999999997</c:v>
                </c:pt>
                <c:pt idx="27123">
                  <c:v>-0.87967516000000001</c:v>
                </c:pt>
                <c:pt idx="27124">
                  <c:v>-0.87967516000000001</c:v>
                </c:pt>
                <c:pt idx="27125">
                  <c:v>-0.88275095999999997</c:v>
                </c:pt>
                <c:pt idx="27126">
                  <c:v>-0.88275095999999997</c:v>
                </c:pt>
                <c:pt idx="27127">
                  <c:v>-0.88275095999999997</c:v>
                </c:pt>
                <c:pt idx="27128">
                  <c:v>-0.88582673999999995</c:v>
                </c:pt>
                <c:pt idx="27129">
                  <c:v>-0.88890252999999997</c:v>
                </c:pt>
                <c:pt idx="27130">
                  <c:v>-0.89197830999999994</c:v>
                </c:pt>
                <c:pt idx="27131">
                  <c:v>-0.89197830999999994</c:v>
                </c:pt>
                <c:pt idx="27132">
                  <c:v>-0.89197830999999994</c:v>
                </c:pt>
                <c:pt idx="27133">
                  <c:v>-0.89197830999999994</c:v>
                </c:pt>
                <c:pt idx="27134">
                  <c:v>-0.89197830999999994</c:v>
                </c:pt>
                <c:pt idx="27135">
                  <c:v>-0.89197830999999994</c:v>
                </c:pt>
                <c:pt idx="27136">
                  <c:v>-0.89197830999999994</c:v>
                </c:pt>
                <c:pt idx="27137">
                  <c:v>-0.89197830999999994</c:v>
                </c:pt>
                <c:pt idx="27138">
                  <c:v>-0.89197830999999994</c:v>
                </c:pt>
                <c:pt idx="27139">
                  <c:v>-0.88890252999999997</c:v>
                </c:pt>
                <c:pt idx="27140">
                  <c:v>-0.88890252999999997</c:v>
                </c:pt>
                <c:pt idx="27141">
                  <c:v>-0.89197830999999994</c:v>
                </c:pt>
                <c:pt idx="27142">
                  <c:v>-0.88890252999999997</c:v>
                </c:pt>
                <c:pt idx="27143">
                  <c:v>-0.88890252999999997</c:v>
                </c:pt>
                <c:pt idx="27144">
                  <c:v>-0.88890252999999997</c:v>
                </c:pt>
                <c:pt idx="27145">
                  <c:v>-0.88890252999999997</c:v>
                </c:pt>
                <c:pt idx="27146">
                  <c:v>-0.88890252999999997</c:v>
                </c:pt>
                <c:pt idx="27147">
                  <c:v>-0.88890252999999997</c:v>
                </c:pt>
                <c:pt idx="27148">
                  <c:v>-0.88890252999999997</c:v>
                </c:pt>
                <c:pt idx="27149">
                  <c:v>-0.88582673999999995</c:v>
                </c:pt>
                <c:pt idx="27150">
                  <c:v>-0.88275095999999997</c:v>
                </c:pt>
                <c:pt idx="27151">
                  <c:v>-0.88275095999999997</c:v>
                </c:pt>
                <c:pt idx="27152">
                  <c:v>-0.88275095999999997</c:v>
                </c:pt>
                <c:pt idx="27153">
                  <c:v>-0.88582673999999995</c:v>
                </c:pt>
                <c:pt idx="27154">
                  <c:v>-0.88890252999999997</c:v>
                </c:pt>
                <c:pt idx="27155">
                  <c:v>-0.89197830999999994</c:v>
                </c:pt>
                <c:pt idx="27156">
                  <c:v>-0.89505409999999996</c:v>
                </c:pt>
                <c:pt idx="27157">
                  <c:v>-0.89505409999999996</c:v>
                </c:pt>
                <c:pt idx="27158">
                  <c:v>-0.89505409999999996</c:v>
                </c:pt>
                <c:pt idx="27159">
                  <c:v>-0.89505409999999996</c:v>
                </c:pt>
                <c:pt idx="27160">
                  <c:v>-0.89505409999999996</c:v>
                </c:pt>
                <c:pt idx="27161">
                  <c:v>-0.88890252999999997</c:v>
                </c:pt>
                <c:pt idx="27162">
                  <c:v>-0.88890252999999997</c:v>
                </c:pt>
                <c:pt idx="27163">
                  <c:v>-0.88890252999999997</c:v>
                </c:pt>
                <c:pt idx="27164">
                  <c:v>-0.88890252999999997</c:v>
                </c:pt>
                <c:pt idx="27165">
                  <c:v>-0.88582673999999995</c:v>
                </c:pt>
                <c:pt idx="27166">
                  <c:v>-0.88890252999999997</c:v>
                </c:pt>
                <c:pt idx="27167">
                  <c:v>-0.89197830999999994</c:v>
                </c:pt>
                <c:pt idx="27168">
                  <c:v>-0.89197830999999994</c:v>
                </c:pt>
                <c:pt idx="27169">
                  <c:v>-0.88890252999999997</c:v>
                </c:pt>
                <c:pt idx="27170">
                  <c:v>-0.88890252999999997</c:v>
                </c:pt>
                <c:pt idx="27171">
                  <c:v>-0.88582673999999995</c:v>
                </c:pt>
                <c:pt idx="27172">
                  <c:v>-0.88582673999999995</c:v>
                </c:pt>
                <c:pt idx="27173">
                  <c:v>-0.88582673999999995</c:v>
                </c:pt>
                <c:pt idx="27174">
                  <c:v>-0.88582673999999995</c:v>
                </c:pt>
                <c:pt idx="27175">
                  <c:v>-0.88582673999999995</c:v>
                </c:pt>
                <c:pt idx="27176">
                  <c:v>-0.88582673999999995</c:v>
                </c:pt>
                <c:pt idx="27177">
                  <c:v>-0.88582673999999995</c:v>
                </c:pt>
                <c:pt idx="27178">
                  <c:v>-0.88582673999999995</c:v>
                </c:pt>
                <c:pt idx="27179">
                  <c:v>-0.88582673999999995</c:v>
                </c:pt>
                <c:pt idx="27180">
                  <c:v>-0.88582673999999995</c:v>
                </c:pt>
                <c:pt idx="27181">
                  <c:v>-0.88890252999999997</c:v>
                </c:pt>
                <c:pt idx="27182">
                  <c:v>-0.89197830999999994</c:v>
                </c:pt>
                <c:pt idx="27183">
                  <c:v>-0.89197830999999994</c:v>
                </c:pt>
                <c:pt idx="27184">
                  <c:v>-0.89197830999999994</c:v>
                </c:pt>
                <c:pt idx="27185">
                  <c:v>-0.89505409999999996</c:v>
                </c:pt>
                <c:pt idx="27186">
                  <c:v>-0.89505409999999996</c:v>
                </c:pt>
                <c:pt idx="27187">
                  <c:v>-0.89197830999999994</c:v>
                </c:pt>
                <c:pt idx="27188">
                  <c:v>-0.88582673999999995</c:v>
                </c:pt>
                <c:pt idx="27189">
                  <c:v>-0.88890252999999997</c:v>
                </c:pt>
                <c:pt idx="27190">
                  <c:v>-0.88582673999999995</c:v>
                </c:pt>
                <c:pt idx="27191">
                  <c:v>-0.88582673999999995</c:v>
                </c:pt>
                <c:pt idx="27192">
                  <c:v>-0.88582673999999995</c:v>
                </c:pt>
                <c:pt idx="27193">
                  <c:v>-0.88582673999999995</c:v>
                </c:pt>
                <c:pt idx="27194">
                  <c:v>-0.88582673999999995</c:v>
                </c:pt>
                <c:pt idx="27195">
                  <c:v>-0.88275095999999997</c:v>
                </c:pt>
                <c:pt idx="27196">
                  <c:v>-0.88275095999999997</c:v>
                </c:pt>
                <c:pt idx="27197">
                  <c:v>-0.88582673999999995</c:v>
                </c:pt>
                <c:pt idx="27198">
                  <c:v>-0.88582673999999995</c:v>
                </c:pt>
                <c:pt idx="27199">
                  <c:v>-0.88582673999999995</c:v>
                </c:pt>
                <c:pt idx="27200">
                  <c:v>-0.88582673999999995</c:v>
                </c:pt>
                <c:pt idx="27201">
                  <c:v>-0.88582673999999995</c:v>
                </c:pt>
                <c:pt idx="27202">
                  <c:v>-0.88582673999999995</c:v>
                </c:pt>
                <c:pt idx="27203">
                  <c:v>-0.88275095999999997</c:v>
                </c:pt>
                <c:pt idx="27204">
                  <c:v>-0.88275095999999997</c:v>
                </c:pt>
                <c:pt idx="27205">
                  <c:v>-0.88582673999999995</c:v>
                </c:pt>
                <c:pt idx="27206">
                  <c:v>-0.88582673999999995</c:v>
                </c:pt>
                <c:pt idx="27207">
                  <c:v>-0.88582673999999995</c:v>
                </c:pt>
                <c:pt idx="27208">
                  <c:v>-0.88890252999999997</c:v>
                </c:pt>
                <c:pt idx="27209">
                  <c:v>-0.88890252999999997</c:v>
                </c:pt>
                <c:pt idx="27210">
                  <c:v>-0.88890252999999997</c:v>
                </c:pt>
                <c:pt idx="27211">
                  <c:v>-0.88890252999999997</c:v>
                </c:pt>
                <c:pt idx="27212">
                  <c:v>-0.88890252999999997</c:v>
                </c:pt>
                <c:pt idx="27213">
                  <c:v>-0.88890252999999997</c:v>
                </c:pt>
                <c:pt idx="27214">
                  <c:v>-0.88582673999999995</c:v>
                </c:pt>
                <c:pt idx="27215">
                  <c:v>-0.88582673999999995</c:v>
                </c:pt>
                <c:pt idx="27216">
                  <c:v>-0.88582673999999995</c:v>
                </c:pt>
                <c:pt idx="27217">
                  <c:v>-0.88582673999999995</c:v>
                </c:pt>
                <c:pt idx="27218">
                  <c:v>-0.88275095999999997</c:v>
                </c:pt>
                <c:pt idx="27219">
                  <c:v>-0.88275095999999997</c:v>
                </c:pt>
                <c:pt idx="27220">
                  <c:v>-0.88582673999999995</c:v>
                </c:pt>
                <c:pt idx="27221">
                  <c:v>-0.88582673999999995</c:v>
                </c:pt>
                <c:pt idx="27222">
                  <c:v>-0.88275095999999997</c:v>
                </c:pt>
                <c:pt idx="27223">
                  <c:v>-0.87967516000000001</c:v>
                </c:pt>
                <c:pt idx="27224">
                  <c:v>-0.88275095999999997</c:v>
                </c:pt>
                <c:pt idx="27225">
                  <c:v>-0.88275095999999997</c:v>
                </c:pt>
                <c:pt idx="27226">
                  <c:v>-0.87967516000000001</c:v>
                </c:pt>
                <c:pt idx="27227">
                  <c:v>-0.87659938000000004</c:v>
                </c:pt>
                <c:pt idx="27228">
                  <c:v>-0.87659938000000004</c:v>
                </c:pt>
                <c:pt idx="27229">
                  <c:v>-0.87659938000000004</c:v>
                </c:pt>
                <c:pt idx="27230">
                  <c:v>-0.87659938000000004</c:v>
                </c:pt>
                <c:pt idx="27231">
                  <c:v>-0.87659938000000004</c:v>
                </c:pt>
                <c:pt idx="27232">
                  <c:v>-0.87659938000000004</c:v>
                </c:pt>
                <c:pt idx="27233">
                  <c:v>-0.87659938000000004</c:v>
                </c:pt>
                <c:pt idx="27234">
                  <c:v>-0.87659938000000004</c:v>
                </c:pt>
                <c:pt idx="27235">
                  <c:v>-0.87659938000000004</c:v>
                </c:pt>
                <c:pt idx="27236">
                  <c:v>-0.87659938000000004</c:v>
                </c:pt>
                <c:pt idx="27237">
                  <c:v>-0.87352359000000002</c:v>
                </c:pt>
                <c:pt idx="27238">
                  <c:v>-0.87352359000000002</c:v>
                </c:pt>
                <c:pt idx="27239">
                  <c:v>-0.87352359000000002</c:v>
                </c:pt>
                <c:pt idx="27240">
                  <c:v>-0.87352359000000002</c:v>
                </c:pt>
                <c:pt idx="27241">
                  <c:v>-0.87352359000000002</c:v>
                </c:pt>
                <c:pt idx="27242">
                  <c:v>-0.87352359000000002</c:v>
                </c:pt>
                <c:pt idx="27243">
                  <c:v>-0.87352359000000002</c:v>
                </c:pt>
                <c:pt idx="27244">
                  <c:v>-0.87044780999999993</c:v>
                </c:pt>
                <c:pt idx="27245">
                  <c:v>-0.86737200000000003</c:v>
                </c:pt>
                <c:pt idx="27246">
                  <c:v>-0.86737200000000003</c:v>
                </c:pt>
                <c:pt idx="27247">
                  <c:v>-0.86737200000000003</c:v>
                </c:pt>
                <c:pt idx="27248">
                  <c:v>-0.86737200000000003</c:v>
                </c:pt>
                <c:pt idx="27249">
                  <c:v>-0.86737200000000003</c:v>
                </c:pt>
                <c:pt idx="27250">
                  <c:v>-0.86737200000000003</c:v>
                </c:pt>
                <c:pt idx="27251">
                  <c:v>-0.86737200000000003</c:v>
                </c:pt>
                <c:pt idx="27252">
                  <c:v>-0.86737200000000003</c:v>
                </c:pt>
                <c:pt idx="27253">
                  <c:v>-0.86737200000000003</c:v>
                </c:pt>
                <c:pt idx="27254">
                  <c:v>-0.86737200000000003</c:v>
                </c:pt>
                <c:pt idx="27255">
                  <c:v>-0.86737200000000003</c:v>
                </c:pt>
                <c:pt idx="27256">
                  <c:v>-0.86737200000000003</c:v>
                </c:pt>
                <c:pt idx="27257">
                  <c:v>-0.86737200000000003</c:v>
                </c:pt>
                <c:pt idx="27258">
                  <c:v>-0.86737200000000003</c:v>
                </c:pt>
                <c:pt idx="27259">
                  <c:v>-0.86737200000000003</c:v>
                </c:pt>
                <c:pt idx="27260">
                  <c:v>-0.86737200000000003</c:v>
                </c:pt>
                <c:pt idx="27261">
                  <c:v>-0.86737200000000003</c:v>
                </c:pt>
                <c:pt idx="27262">
                  <c:v>-0.86737200000000003</c:v>
                </c:pt>
                <c:pt idx="27263">
                  <c:v>-0.87044780999999993</c:v>
                </c:pt>
                <c:pt idx="27264">
                  <c:v>-0.87044780999999993</c:v>
                </c:pt>
                <c:pt idx="27265">
                  <c:v>-0.87044780999999993</c:v>
                </c:pt>
                <c:pt idx="27266">
                  <c:v>-0.87044780999999993</c:v>
                </c:pt>
                <c:pt idx="27267">
                  <c:v>-0.87044780999999993</c:v>
                </c:pt>
                <c:pt idx="27268">
                  <c:v>-0.87044780999999993</c:v>
                </c:pt>
                <c:pt idx="27269">
                  <c:v>-0.87044780999999993</c:v>
                </c:pt>
                <c:pt idx="27270">
                  <c:v>-0.87044780999999993</c:v>
                </c:pt>
                <c:pt idx="27271">
                  <c:v>-0.87044780999999993</c:v>
                </c:pt>
                <c:pt idx="27272">
                  <c:v>-0.86737200000000003</c:v>
                </c:pt>
                <c:pt idx="27273">
                  <c:v>-0.86737200000000003</c:v>
                </c:pt>
                <c:pt idx="27274">
                  <c:v>-0.86737200000000003</c:v>
                </c:pt>
                <c:pt idx="27275">
                  <c:v>-0.86737200000000003</c:v>
                </c:pt>
                <c:pt idx="27276">
                  <c:v>-0.86737200000000003</c:v>
                </c:pt>
                <c:pt idx="27277">
                  <c:v>-0.86737200000000003</c:v>
                </c:pt>
                <c:pt idx="27278">
                  <c:v>-0.86737200000000003</c:v>
                </c:pt>
                <c:pt idx="27279">
                  <c:v>-0.86737200000000003</c:v>
                </c:pt>
                <c:pt idx="27280">
                  <c:v>-0.86737200000000003</c:v>
                </c:pt>
                <c:pt idx="27281">
                  <c:v>-0.87044780999999993</c:v>
                </c:pt>
                <c:pt idx="27282">
                  <c:v>-0.87044780999999993</c:v>
                </c:pt>
                <c:pt idx="27283">
                  <c:v>-0.86737200000000003</c:v>
                </c:pt>
                <c:pt idx="27284">
                  <c:v>-0.86737200000000003</c:v>
                </c:pt>
                <c:pt idx="27285">
                  <c:v>-0.86737200000000003</c:v>
                </c:pt>
                <c:pt idx="27286">
                  <c:v>-0.86737200000000003</c:v>
                </c:pt>
                <c:pt idx="27287">
                  <c:v>-0.86737200000000003</c:v>
                </c:pt>
                <c:pt idx="27288">
                  <c:v>-0.87044780999999993</c:v>
                </c:pt>
                <c:pt idx="27289">
                  <c:v>-0.87044780999999993</c:v>
                </c:pt>
                <c:pt idx="27290">
                  <c:v>-0.87044780999999993</c:v>
                </c:pt>
                <c:pt idx="27291">
                  <c:v>-0.87044780999999993</c:v>
                </c:pt>
                <c:pt idx="27292">
                  <c:v>-0.86737200000000003</c:v>
                </c:pt>
                <c:pt idx="27293">
                  <c:v>-0.86737200000000003</c:v>
                </c:pt>
                <c:pt idx="27294">
                  <c:v>-0.86737200000000003</c:v>
                </c:pt>
                <c:pt idx="27295">
                  <c:v>-0.86737200000000003</c:v>
                </c:pt>
                <c:pt idx="27296">
                  <c:v>-0.87044780999999993</c:v>
                </c:pt>
                <c:pt idx="27297">
                  <c:v>-0.87044780999999993</c:v>
                </c:pt>
                <c:pt idx="27298">
                  <c:v>-0.87044780999999993</c:v>
                </c:pt>
                <c:pt idx="27299">
                  <c:v>-0.87352359000000002</c:v>
                </c:pt>
                <c:pt idx="27300">
                  <c:v>-0.87352359000000002</c:v>
                </c:pt>
                <c:pt idx="27301">
                  <c:v>-0.87352359000000002</c:v>
                </c:pt>
                <c:pt idx="27302">
                  <c:v>-0.87352359000000002</c:v>
                </c:pt>
                <c:pt idx="27303">
                  <c:v>-0.87352359000000002</c:v>
                </c:pt>
                <c:pt idx="27304">
                  <c:v>-0.87659938000000004</c:v>
                </c:pt>
                <c:pt idx="27305">
                  <c:v>-0.87352359000000002</c:v>
                </c:pt>
                <c:pt idx="27306">
                  <c:v>-0.87352359000000002</c:v>
                </c:pt>
                <c:pt idx="27307">
                  <c:v>-0.87352359000000002</c:v>
                </c:pt>
                <c:pt idx="27308">
                  <c:v>-0.87352359000000002</c:v>
                </c:pt>
                <c:pt idx="27309">
                  <c:v>-0.87352359000000002</c:v>
                </c:pt>
                <c:pt idx="27310">
                  <c:v>-0.87044780999999993</c:v>
                </c:pt>
                <c:pt idx="27311">
                  <c:v>-0.87044780999999993</c:v>
                </c:pt>
                <c:pt idx="27312">
                  <c:v>-0.87044780999999993</c:v>
                </c:pt>
                <c:pt idx="27313">
                  <c:v>-0.87044780999999993</c:v>
                </c:pt>
                <c:pt idx="27314">
                  <c:v>-0.87044780999999993</c:v>
                </c:pt>
                <c:pt idx="27315">
                  <c:v>-0.87044780999999993</c:v>
                </c:pt>
                <c:pt idx="27316">
                  <c:v>-0.87044780999999993</c:v>
                </c:pt>
                <c:pt idx="27317">
                  <c:v>-0.87044780999999993</c:v>
                </c:pt>
                <c:pt idx="27318">
                  <c:v>-0.87044780999999993</c:v>
                </c:pt>
                <c:pt idx="27319">
                  <c:v>-0.87044780999999993</c:v>
                </c:pt>
                <c:pt idx="27320">
                  <c:v>-0.87044780999999993</c:v>
                </c:pt>
                <c:pt idx="27321">
                  <c:v>-0.86737200000000003</c:v>
                </c:pt>
                <c:pt idx="27322">
                  <c:v>-0.87044780999999993</c:v>
                </c:pt>
                <c:pt idx="27323">
                  <c:v>-0.87044780999999993</c:v>
                </c:pt>
                <c:pt idx="27324">
                  <c:v>-0.87044780999999993</c:v>
                </c:pt>
                <c:pt idx="27325">
                  <c:v>-0.87044780999999993</c:v>
                </c:pt>
                <c:pt idx="27326">
                  <c:v>-0.87044780999999993</c:v>
                </c:pt>
                <c:pt idx="27327">
                  <c:v>-0.87044780999999993</c:v>
                </c:pt>
                <c:pt idx="27328">
                  <c:v>-0.87044780999999993</c:v>
                </c:pt>
                <c:pt idx="27329">
                  <c:v>-0.87352359000000002</c:v>
                </c:pt>
                <c:pt idx="27330">
                  <c:v>-0.87352359000000002</c:v>
                </c:pt>
                <c:pt idx="27331">
                  <c:v>-0.87352359000000002</c:v>
                </c:pt>
                <c:pt idx="27332">
                  <c:v>-0.87352359000000002</c:v>
                </c:pt>
                <c:pt idx="27333">
                  <c:v>-0.87659938000000004</c:v>
                </c:pt>
                <c:pt idx="27334">
                  <c:v>-0.87659938000000004</c:v>
                </c:pt>
                <c:pt idx="27335">
                  <c:v>-0.87659938000000004</c:v>
                </c:pt>
                <c:pt idx="27336">
                  <c:v>-0.87352359000000002</c:v>
                </c:pt>
                <c:pt idx="27337">
                  <c:v>-0.87352359000000002</c:v>
                </c:pt>
                <c:pt idx="27338">
                  <c:v>-0.87352359000000002</c:v>
                </c:pt>
                <c:pt idx="27339">
                  <c:v>-0.87352359000000002</c:v>
                </c:pt>
                <c:pt idx="27340">
                  <c:v>-0.87352359000000002</c:v>
                </c:pt>
                <c:pt idx="27341">
                  <c:v>-0.87352359000000002</c:v>
                </c:pt>
                <c:pt idx="27342">
                  <c:v>-0.87659938000000004</c:v>
                </c:pt>
                <c:pt idx="27343">
                  <c:v>-0.87659938000000004</c:v>
                </c:pt>
                <c:pt idx="27344">
                  <c:v>-0.87659938000000004</c:v>
                </c:pt>
                <c:pt idx="27345">
                  <c:v>-0.87659938000000004</c:v>
                </c:pt>
                <c:pt idx="27346">
                  <c:v>-0.87659938000000004</c:v>
                </c:pt>
                <c:pt idx="27347">
                  <c:v>-0.87659938000000004</c:v>
                </c:pt>
                <c:pt idx="27348">
                  <c:v>-0.87659938000000004</c:v>
                </c:pt>
                <c:pt idx="27349">
                  <c:v>-0.87659938000000004</c:v>
                </c:pt>
                <c:pt idx="27350">
                  <c:v>-0.87659938000000004</c:v>
                </c:pt>
                <c:pt idx="27351">
                  <c:v>-0.87659938000000004</c:v>
                </c:pt>
                <c:pt idx="27352">
                  <c:v>-0.87659938000000004</c:v>
                </c:pt>
                <c:pt idx="27353">
                  <c:v>-0.87659938000000004</c:v>
                </c:pt>
                <c:pt idx="27354">
                  <c:v>-0.87659938000000004</c:v>
                </c:pt>
                <c:pt idx="27355">
                  <c:v>-0.87659938000000004</c:v>
                </c:pt>
                <c:pt idx="27356">
                  <c:v>-0.87659938000000004</c:v>
                </c:pt>
                <c:pt idx="27357">
                  <c:v>-0.87659938000000004</c:v>
                </c:pt>
                <c:pt idx="27358">
                  <c:v>-0.87659938000000004</c:v>
                </c:pt>
                <c:pt idx="27359">
                  <c:v>-0.87659938000000004</c:v>
                </c:pt>
                <c:pt idx="27360">
                  <c:v>-0.87659938000000004</c:v>
                </c:pt>
                <c:pt idx="27361">
                  <c:v>-0.87659938000000004</c:v>
                </c:pt>
                <c:pt idx="27362">
                  <c:v>-0.87659938000000004</c:v>
                </c:pt>
                <c:pt idx="27363">
                  <c:v>-0.87352359000000002</c:v>
                </c:pt>
                <c:pt idx="27364">
                  <c:v>-0.87659938000000004</c:v>
                </c:pt>
                <c:pt idx="27365">
                  <c:v>-0.87659938000000004</c:v>
                </c:pt>
                <c:pt idx="27366">
                  <c:v>-0.87352359000000002</c:v>
                </c:pt>
                <c:pt idx="27367">
                  <c:v>-0.87352359000000002</c:v>
                </c:pt>
                <c:pt idx="27368">
                  <c:v>-0.87659938000000004</c:v>
                </c:pt>
                <c:pt idx="27369">
                  <c:v>-0.87659938000000004</c:v>
                </c:pt>
                <c:pt idx="27370">
                  <c:v>-0.87352359000000002</c:v>
                </c:pt>
                <c:pt idx="27371">
                  <c:v>-0.87352359000000002</c:v>
                </c:pt>
                <c:pt idx="27372">
                  <c:v>-0.87352359000000002</c:v>
                </c:pt>
                <c:pt idx="27373">
                  <c:v>-0.87352359000000002</c:v>
                </c:pt>
                <c:pt idx="27374">
                  <c:v>-0.87352359000000002</c:v>
                </c:pt>
                <c:pt idx="27375">
                  <c:v>-0.87352359000000002</c:v>
                </c:pt>
                <c:pt idx="27376">
                  <c:v>-0.87352359000000002</c:v>
                </c:pt>
                <c:pt idx="27377">
                  <c:v>-0.87352359000000002</c:v>
                </c:pt>
                <c:pt idx="27378">
                  <c:v>-0.87352359000000002</c:v>
                </c:pt>
                <c:pt idx="27379">
                  <c:v>-0.87352359000000002</c:v>
                </c:pt>
                <c:pt idx="27380">
                  <c:v>-0.87352359000000002</c:v>
                </c:pt>
                <c:pt idx="27381">
                  <c:v>-0.87352359000000002</c:v>
                </c:pt>
                <c:pt idx="27382">
                  <c:v>-0.87352359000000002</c:v>
                </c:pt>
                <c:pt idx="27383">
                  <c:v>-0.87352359000000002</c:v>
                </c:pt>
                <c:pt idx="27384">
                  <c:v>-0.87352359000000002</c:v>
                </c:pt>
                <c:pt idx="27385">
                  <c:v>-0.87352359000000002</c:v>
                </c:pt>
                <c:pt idx="27386">
                  <c:v>-0.87352359000000002</c:v>
                </c:pt>
                <c:pt idx="27387">
                  <c:v>-0.87352359000000002</c:v>
                </c:pt>
                <c:pt idx="27388">
                  <c:v>-0.87352359000000002</c:v>
                </c:pt>
                <c:pt idx="27389">
                  <c:v>-0.87352359000000002</c:v>
                </c:pt>
                <c:pt idx="27390">
                  <c:v>-0.87352359000000002</c:v>
                </c:pt>
                <c:pt idx="27391">
                  <c:v>-0.87352359000000002</c:v>
                </c:pt>
                <c:pt idx="27392">
                  <c:v>-0.87044780999999993</c:v>
                </c:pt>
                <c:pt idx="27393">
                  <c:v>-0.87044780999999993</c:v>
                </c:pt>
                <c:pt idx="27394">
                  <c:v>-0.86737200000000003</c:v>
                </c:pt>
                <c:pt idx="27395">
                  <c:v>-0.87044780999999993</c:v>
                </c:pt>
                <c:pt idx="27396">
                  <c:v>-0.87044780999999993</c:v>
                </c:pt>
                <c:pt idx="27397">
                  <c:v>-0.87044780999999993</c:v>
                </c:pt>
                <c:pt idx="27398">
                  <c:v>-0.87352359000000002</c:v>
                </c:pt>
                <c:pt idx="27399">
                  <c:v>-0.87352359000000002</c:v>
                </c:pt>
                <c:pt idx="27400">
                  <c:v>-0.87352359000000002</c:v>
                </c:pt>
                <c:pt idx="27401">
                  <c:v>-0.87044780999999993</c:v>
                </c:pt>
                <c:pt idx="27402">
                  <c:v>-0.87044780999999993</c:v>
                </c:pt>
                <c:pt idx="27403">
                  <c:v>-0.87044780999999993</c:v>
                </c:pt>
                <c:pt idx="27404">
                  <c:v>-0.87044780999999993</c:v>
                </c:pt>
                <c:pt idx="27405">
                  <c:v>-0.87352359000000002</c:v>
                </c:pt>
                <c:pt idx="27406">
                  <c:v>-0.87659938000000004</c:v>
                </c:pt>
                <c:pt idx="27407">
                  <c:v>-0.87659938000000004</c:v>
                </c:pt>
                <c:pt idx="27408">
                  <c:v>-0.87659938000000004</c:v>
                </c:pt>
                <c:pt idx="27409">
                  <c:v>-0.87659938000000004</c:v>
                </c:pt>
                <c:pt idx="27410">
                  <c:v>-0.87659938000000004</c:v>
                </c:pt>
                <c:pt idx="27411">
                  <c:v>-0.87659938000000004</c:v>
                </c:pt>
                <c:pt idx="27412">
                  <c:v>-0.87659938000000004</c:v>
                </c:pt>
                <c:pt idx="27413">
                  <c:v>-0.87659938000000004</c:v>
                </c:pt>
                <c:pt idx="27414">
                  <c:v>-0.87659938000000004</c:v>
                </c:pt>
                <c:pt idx="27415">
                  <c:v>-0.87659938000000004</c:v>
                </c:pt>
                <c:pt idx="27416">
                  <c:v>-0.87352359000000002</c:v>
                </c:pt>
                <c:pt idx="27417">
                  <c:v>-0.87659938000000004</c:v>
                </c:pt>
                <c:pt idx="27418">
                  <c:v>-0.87659938000000004</c:v>
                </c:pt>
                <c:pt idx="27419">
                  <c:v>-0.87659938000000004</c:v>
                </c:pt>
                <c:pt idx="27420">
                  <c:v>-0.87659938000000004</c:v>
                </c:pt>
                <c:pt idx="27421">
                  <c:v>-0.87967516000000001</c:v>
                </c:pt>
                <c:pt idx="27422">
                  <c:v>-0.87967516000000001</c:v>
                </c:pt>
                <c:pt idx="27423">
                  <c:v>-0.87967516000000001</c:v>
                </c:pt>
                <c:pt idx="27424">
                  <c:v>-0.87967516000000001</c:v>
                </c:pt>
                <c:pt idx="27425">
                  <c:v>-0.88275095999999997</c:v>
                </c:pt>
                <c:pt idx="27426">
                  <c:v>-0.88275095999999997</c:v>
                </c:pt>
                <c:pt idx="27427">
                  <c:v>-0.88582673999999995</c:v>
                </c:pt>
                <c:pt idx="27428">
                  <c:v>-0.88582673999999995</c:v>
                </c:pt>
                <c:pt idx="27429">
                  <c:v>-0.88582673999999995</c:v>
                </c:pt>
                <c:pt idx="27430">
                  <c:v>-0.88582673999999995</c:v>
                </c:pt>
                <c:pt idx="27431">
                  <c:v>-0.88582673999999995</c:v>
                </c:pt>
                <c:pt idx="27432">
                  <c:v>-0.88582673999999995</c:v>
                </c:pt>
                <c:pt idx="27433">
                  <c:v>-0.88582673999999995</c:v>
                </c:pt>
                <c:pt idx="27434">
                  <c:v>-0.88582673999999995</c:v>
                </c:pt>
                <c:pt idx="27435">
                  <c:v>-0.88890252999999997</c:v>
                </c:pt>
                <c:pt idx="27436">
                  <c:v>-0.88890252999999997</c:v>
                </c:pt>
                <c:pt idx="27437">
                  <c:v>-0.88582673999999995</c:v>
                </c:pt>
                <c:pt idx="27438">
                  <c:v>-0.88582673999999995</c:v>
                </c:pt>
                <c:pt idx="27439">
                  <c:v>-0.88275095999999997</c:v>
                </c:pt>
                <c:pt idx="27440">
                  <c:v>-0.88275095999999997</c:v>
                </c:pt>
                <c:pt idx="27441">
                  <c:v>-0.88275095999999997</c:v>
                </c:pt>
                <c:pt idx="27442">
                  <c:v>-0.88275095999999997</c:v>
                </c:pt>
                <c:pt idx="27443">
                  <c:v>-0.88275095999999997</c:v>
                </c:pt>
                <c:pt idx="27444">
                  <c:v>-0.88582673999999995</c:v>
                </c:pt>
                <c:pt idx="27445">
                  <c:v>-0.88582673999999995</c:v>
                </c:pt>
                <c:pt idx="27446">
                  <c:v>-0.88582673999999995</c:v>
                </c:pt>
                <c:pt idx="27447">
                  <c:v>-0.88582673999999995</c:v>
                </c:pt>
                <c:pt idx="27448">
                  <c:v>-0.88582673999999995</c:v>
                </c:pt>
                <c:pt idx="27449">
                  <c:v>-0.88582673999999995</c:v>
                </c:pt>
                <c:pt idx="27450">
                  <c:v>-0.88890252999999997</c:v>
                </c:pt>
                <c:pt idx="27451">
                  <c:v>-0.89197830999999994</c:v>
                </c:pt>
                <c:pt idx="27452">
                  <c:v>-0.89197830999999994</c:v>
                </c:pt>
                <c:pt idx="27453">
                  <c:v>-0.89197830999999994</c:v>
                </c:pt>
                <c:pt idx="27454">
                  <c:v>-0.89197830999999994</c:v>
                </c:pt>
                <c:pt idx="27455">
                  <c:v>-0.89197830999999994</c:v>
                </c:pt>
                <c:pt idx="27456">
                  <c:v>-0.89197830999999994</c:v>
                </c:pt>
                <c:pt idx="27457">
                  <c:v>-0.89197830999999994</c:v>
                </c:pt>
                <c:pt idx="27458">
                  <c:v>-0.89197830999999994</c:v>
                </c:pt>
                <c:pt idx="27459">
                  <c:v>-0.89197830999999994</c:v>
                </c:pt>
                <c:pt idx="27460">
                  <c:v>-0.89197830999999994</c:v>
                </c:pt>
                <c:pt idx="27461">
                  <c:v>-0.88890252999999997</c:v>
                </c:pt>
                <c:pt idx="27462">
                  <c:v>-0.88582673999999995</c:v>
                </c:pt>
                <c:pt idx="27463">
                  <c:v>-0.88275095999999997</c:v>
                </c:pt>
                <c:pt idx="27464">
                  <c:v>-0.88275095999999997</c:v>
                </c:pt>
                <c:pt idx="27465">
                  <c:v>-0.88275095999999997</c:v>
                </c:pt>
                <c:pt idx="27466">
                  <c:v>-0.88275095999999997</c:v>
                </c:pt>
                <c:pt idx="27467">
                  <c:v>-0.88275095999999997</c:v>
                </c:pt>
                <c:pt idx="27468">
                  <c:v>-0.88275095999999997</c:v>
                </c:pt>
                <c:pt idx="27469">
                  <c:v>-0.88275095999999997</c:v>
                </c:pt>
                <c:pt idx="27470">
                  <c:v>-0.88582673999999995</c:v>
                </c:pt>
                <c:pt idx="27471">
                  <c:v>-0.88582673999999995</c:v>
                </c:pt>
                <c:pt idx="27472">
                  <c:v>-0.88582673999999995</c:v>
                </c:pt>
                <c:pt idx="27473">
                  <c:v>-0.88275095999999997</c:v>
                </c:pt>
                <c:pt idx="27474">
                  <c:v>-0.88582673999999995</c:v>
                </c:pt>
                <c:pt idx="27475">
                  <c:v>-0.88582673999999995</c:v>
                </c:pt>
                <c:pt idx="27476">
                  <c:v>-0.88582673999999995</c:v>
                </c:pt>
                <c:pt idx="27477">
                  <c:v>-0.88582673999999995</c:v>
                </c:pt>
                <c:pt idx="27478">
                  <c:v>-0.88890252999999997</c:v>
                </c:pt>
                <c:pt idx="27479">
                  <c:v>-0.89197830999999994</c:v>
                </c:pt>
                <c:pt idx="27480">
                  <c:v>-0.88890252999999997</c:v>
                </c:pt>
                <c:pt idx="27481">
                  <c:v>-0.88582673999999995</c:v>
                </c:pt>
                <c:pt idx="27482">
                  <c:v>-0.88890252999999997</c:v>
                </c:pt>
                <c:pt idx="27483">
                  <c:v>-0.89197830999999994</c:v>
                </c:pt>
                <c:pt idx="27484">
                  <c:v>-0.89197830999999994</c:v>
                </c:pt>
                <c:pt idx="27485">
                  <c:v>-0.89197830999999994</c:v>
                </c:pt>
                <c:pt idx="27486">
                  <c:v>-0.89197830999999994</c:v>
                </c:pt>
                <c:pt idx="27487">
                  <c:v>-0.89197830999999994</c:v>
                </c:pt>
                <c:pt idx="27488">
                  <c:v>-0.88890252999999997</c:v>
                </c:pt>
                <c:pt idx="27489">
                  <c:v>-0.88890252999999997</c:v>
                </c:pt>
                <c:pt idx="27490">
                  <c:v>-0.88890252999999997</c:v>
                </c:pt>
                <c:pt idx="27491">
                  <c:v>-0.88582673999999995</c:v>
                </c:pt>
                <c:pt idx="27492">
                  <c:v>-0.88582673999999995</c:v>
                </c:pt>
                <c:pt idx="27493">
                  <c:v>-0.88890252999999997</c:v>
                </c:pt>
                <c:pt idx="27494">
                  <c:v>-0.88890252999999997</c:v>
                </c:pt>
                <c:pt idx="27495">
                  <c:v>-0.88890252999999997</c:v>
                </c:pt>
                <c:pt idx="27496">
                  <c:v>-0.88890252999999997</c:v>
                </c:pt>
                <c:pt idx="27497">
                  <c:v>-0.88890252999999997</c:v>
                </c:pt>
                <c:pt idx="27498">
                  <c:v>-0.88890252999999997</c:v>
                </c:pt>
                <c:pt idx="27499">
                  <c:v>-0.88890252999999997</c:v>
                </c:pt>
                <c:pt idx="27500">
                  <c:v>-0.89197830999999994</c:v>
                </c:pt>
                <c:pt idx="27501">
                  <c:v>-0.89505409999999996</c:v>
                </c:pt>
                <c:pt idx="27502">
                  <c:v>-0.89505409999999996</c:v>
                </c:pt>
                <c:pt idx="27503">
                  <c:v>-0.89197830999999994</c:v>
                </c:pt>
                <c:pt idx="27504">
                  <c:v>-0.89197830999999994</c:v>
                </c:pt>
                <c:pt idx="27505">
                  <c:v>-0.89197830999999994</c:v>
                </c:pt>
                <c:pt idx="27506">
                  <c:v>-0.89197830999999994</c:v>
                </c:pt>
                <c:pt idx="27507">
                  <c:v>-0.89197830999999994</c:v>
                </c:pt>
                <c:pt idx="27508">
                  <c:v>-0.89197830999999994</c:v>
                </c:pt>
                <c:pt idx="27509">
                  <c:v>-0.89197830999999994</c:v>
                </c:pt>
                <c:pt idx="27510">
                  <c:v>-0.89197830999999994</c:v>
                </c:pt>
                <c:pt idx="27511">
                  <c:v>-0.89197830999999994</c:v>
                </c:pt>
                <c:pt idx="27512">
                  <c:v>-0.89197830999999994</c:v>
                </c:pt>
                <c:pt idx="27513">
                  <c:v>-0.89197830999999994</c:v>
                </c:pt>
                <c:pt idx="27514">
                  <c:v>-0.89197830999999994</c:v>
                </c:pt>
                <c:pt idx="27515">
                  <c:v>-0.89197830999999994</c:v>
                </c:pt>
                <c:pt idx="27516">
                  <c:v>-0.88890252999999997</c:v>
                </c:pt>
                <c:pt idx="27517">
                  <c:v>-0.88890252999999997</c:v>
                </c:pt>
                <c:pt idx="27518">
                  <c:v>-0.88890252999999997</c:v>
                </c:pt>
                <c:pt idx="27519">
                  <c:v>-0.88890252999999997</c:v>
                </c:pt>
                <c:pt idx="27520">
                  <c:v>-0.88890252999999997</c:v>
                </c:pt>
                <c:pt idx="27521">
                  <c:v>-0.88890252999999997</c:v>
                </c:pt>
                <c:pt idx="27522">
                  <c:v>-0.88890252999999997</c:v>
                </c:pt>
                <c:pt idx="27523">
                  <c:v>-0.88890252999999997</c:v>
                </c:pt>
                <c:pt idx="27524">
                  <c:v>-0.88890252999999997</c:v>
                </c:pt>
                <c:pt idx="27525">
                  <c:v>-0.88890252999999997</c:v>
                </c:pt>
                <c:pt idx="27526">
                  <c:v>-0.88582673999999995</c:v>
                </c:pt>
                <c:pt idx="27527">
                  <c:v>-0.88582673999999995</c:v>
                </c:pt>
                <c:pt idx="27528">
                  <c:v>-0.88890252999999997</c:v>
                </c:pt>
                <c:pt idx="27529">
                  <c:v>-0.88890252999999997</c:v>
                </c:pt>
                <c:pt idx="27530">
                  <c:v>-0.88890252999999997</c:v>
                </c:pt>
                <c:pt idx="27531">
                  <c:v>-0.88890252999999997</c:v>
                </c:pt>
                <c:pt idx="27532">
                  <c:v>-0.88890252999999997</c:v>
                </c:pt>
                <c:pt idx="27533">
                  <c:v>-0.88582673999999995</c:v>
                </c:pt>
                <c:pt idx="27534">
                  <c:v>-0.88582673999999995</c:v>
                </c:pt>
                <c:pt idx="27535">
                  <c:v>-0.88582673999999995</c:v>
                </c:pt>
                <c:pt idx="27536">
                  <c:v>-0.88582673999999995</c:v>
                </c:pt>
                <c:pt idx="27537">
                  <c:v>-0.88582673999999995</c:v>
                </c:pt>
                <c:pt idx="27538">
                  <c:v>-0.88582673999999995</c:v>
                </c:pt>
                <c:pt idx="27539">
                  <c:v>-0.88890252999999997</c:v>
                </c:pt>
                <c:pt idx="27540">
                  <c:v>-0.88890252999999997</c:v>
                </c:pt>
                <c:pt idx="27541">
                  <c:v>-0.88890252999999997</c:v>
                </c:pt>
                <c:pt idx="27542">
                  <c:v>-0.88890252999999997</c:v>
                </c:pt>
                <c:pt idx="27543">
                  <c:v>-0.88890252999999997</c:v>
                </c:pt>
                <c:pt idx="27544">
                  <c:v>-0.88582673999999995</c:v>
                </c:pt>
                <c:pt idx="27545">
                  <c:v>-0.88582673999999995</c:v>
                </c:pt>
                <c:pt idx="27546">
                  <c:v>-0.88275095999999997</c:v>
                </c:pt>
                <c:pt idx="27547">
                  <c:v>-0.88275095999999997</c:v>
                </c:pt>
                <c:pt idx="27548">
                  <c:v>-0.88582673999999995</c:v>
                </c:pt>
                <c:pt idx="27549">
                  <c:v>-0.88582673999999995</c:v>
                </c:pt>
                <c:pt idx="27550">
                  <c:v>-0.88582673999999995</c:v>
                </c:pt>
                <c:pt idx="27551">
                  <c:v>-0.88582673999999995</c:v>
                </c:pt>
                <c:pt idx="27552">
                  <c:v>-0.88582673999999995</c:v>
                </c:pt>
                <c:pt idx="27553">
                  <c:v>-0.88582673999999995</c:v>
                </c:pt>
                <c:pt idx="27554">
                  <c:v>-0.88582673999999995</c:v>
                </c:pt>
                <c:pt idx="27555">
                  <c:v>-0.88275095999999997</c:v>
                </c:pt>
                <c:pt idx="27556">
                  <c:v>-0.87967516000000001</c:v>
                </c:pt>
                <c:pt idx="27557">
                  <c:v>-0.87967516000000001</c:v>
                </c:pt>
                <c:pt idx="27558">
                  <c:v>-0.87967516000000001</c:v>
                </c:pt>
                <c:pt idx="27559">
                  <c:v>-0.87967516000000001</c:v>
                </c:pt>
                <c:pt idx="27560">
                  <c:v>-0.87352359000000002</c:v>
                </c:pt>
                <c:pt idx="27561">
                  <c:v>-0.87659938000000004</c:v>
                </c:pt>
                <c:pt idx="27562">
                  <c:v>-0.87659938000000004</c:v>
                </c:pt>
                <c:pt idx="27563">
                  <c:v>-0.87659938000000004</c:v>
                </c:pt>
                <c:pt idx="27564">
                  <c:v>-0.87659938000000004</c:v>
                </c:pt>
                <c:pt idx="27565">
                  <c:v>-0.87659938000000004</c:v>
                </c:pt>
                <c:pt idx="27566">
                  <c:v>-0.87967516000000001</c:v>
                </c:pt>
                <c:pt idx="27567">
                  <c:v>-0.87659938000000004</c:v>
                </c:pt>
                <c:pt idx="27568">
                  <c:v>-0.87659938000000004</c:v>
                </c:pt>
                <c:pt idx="27569">
                  <c:v>-0.87659938000000004</c:v>
                </c:pt>
                <c:pt idx="27570">
                  <c:v>-0.87659938000000004</c:v>
                </c:pt>
                <c:pt idx="27571">
                  <c:v>-0.87659938000000004</c:v>
                </c:pt>
                <c:pt idx="27572">
                  <c:v>-0.87659938000000004</c:v>
                </c:pt>
                <c:pt idx="27573">
                  <c:v>-0.87659938000000004</c:v>
                </c:pt>
                <c:pt idx="27574">
                  <c:v>-0.87659938000000004</c:v>
                </c:pt>
                <c:pt idx="27575">
                  <c:v>-0.87659938000000004</c:v>
                </c:pt>
                <c:pt idx="27576">
                  <c:v>-0.87659938000000004</c:v>
                </c:pt>
                <c:pt idx="27577">
                  <c:v>-0.87967516000000001</c:v>
                </c:pt>
                <c:pt idx="27578">
                  <c:v>-0.87967516000000001</c:v>
                </c:pt>
                <c:pt idx="27579">
                  <c:v>-0.87967516000000001</c:v>
                </c:pt>
                <c:pt idx="27580">
                  <c:v>-0.87967516000000001</c:v>
                </c:pt>
                <c:pt idx="27581">
                  <c:v>-0.87967516000000001</c:v>
                </c:pt>
                <c:pt idx="27582">
                  <c:v>-0.88275095999999997</c:v>
                </c:pt>
                <c:pt idx="27583">
                  <c:v>-0.88275095999999997</c:v>
                </c:pt>
                <c:pt idx="27584">
                  <c:v>-0.88275095999999997</c:v>
                </c:pt>
                <c:pt idx="27585">
                  <c:v>-0.88275095999999997</c:v>
                </c:pt>
                <c:pt idx="27586">
                  <c:v>-0.88275095999999997</c:v>
                </c:pt>
                <c:pt idx="27587">
                  <c:v>-0.88275095999999997</c:v>
                </c:pt>
                <c:pt idx="27588">
                  <c:v>-0.88275095999999997</c:v>
                </c:pt>
                <c:pt idx="27589">
                  <c:v>-0.88275095999999997</c:v>
                </c:pt>
                <c:pt idx="27590">
                  <c:v>-0.88275095999999997</c:v>
                </c:pt>
                <c:pt idx="27591">
                  <c:v>-0.88275095999999997</c:v>
                </c:pt>
                <c:pt idx="27592">
                  <c:v>-0.88582673999999995</c:v>
                </c:pt>
                <c:pt idx="27593">
                  <c:v>-0.88582673999999995</c:v>
                </c:pt>
                <c:pt idx="27594">
                  <c:v>-0.88582673999999995</c:v>
                </c:pt>
                <c:pt idx="27595">
                  <c:v>-0.88582673999999995</c:v>
                </c:pt>
                <c:pt idx="27596">
                  <c:v>-0.88582673999999995</c:v>
                </c:pt>
                <c:pt idx="27597">
                  <c:v>-0.88582673999999995</c:v>
                </c:pt>
                <c:pt idx="27598">
                  <c:v>-0.88582673999999995</c:v>
                </c:pt>
                <c:pt idx="27599">
                  <c:v>-0.88582673999999995</c:v>
                </c:pt>
                <c:pt idx="27600">
                  <c:v>-0.88582673999999995</c:v>
                </c:pt>
                <c:pt idx="27601">
                  <c:v>-0.88582673999999995</c:v>
                </c:pt>
                <c:pt idx="27602">
                  <c:v>-0.88582673999999995</c:v>
                </c:pt>
                <c:pt idx="27603">
                  <c:v>-0.88582673999999995</c:v>
                </c:pt>
                <c:pt idx="27604">
                  <c:v>-0.88582673999999995</c:v>
                </c:pt>
                <c:pt idx="27605">
                  <c:v>-0.88582673999999995</c:v>
                </c:pt>
                <c:pt idx="27606">
                  <c:v>-0.88582673999999995</c:v>
                </c:pt>
                <c:pt idx="27607">
                  <c:v>-0.88582673999999995</c:v>
                </c:pt>
                <c:pt idx="27608">
                  <c:v>-0.88582673999999995</c:v>
                </c:pt>
                <c:pt idx="27609">
                  <c:v>-0.88275095999999997</c:v>
                </c:pt>
                <c:pt idx="27610">
                  <c:v>-0.88275095999999997</c:v>
                </c:pt>
                <c:pt idx="27611">
                  <c:v>-0.88275095999999997</c:v>
                </c:pt>
                <c:pt idx="27612">
                  <c:v>-0.88275095999999997</c:v>
                </c:pt>
                <c:pt idx="27613">
                  <c:v>-0.87967516000000001</c:v>
                </c:pt>
                <c:pt idx="27614">
                  <c:v>-0.87967516000000001</c:v>
                </c:pt>
                <c:pt idx="27615">
                  <c:v>-0.88275095999999997</c:v>
                </c:pt>
                <c:pt idx="27616">
                  <c:v>-0.88275095999999997</c:v>
                </c:pt>
                <c:pt idx="27617">
                  <c:v>-0.88275095999999997</c:v>
                </c:pt>
                <c:pt idx="27618">
                  <c:v>-0.88275095999999997</c:v>
                </c:pt>
                <c:pt idx="27619">
                  <c:v>-0.88582673999999995</c:v>
                </c:pt>
                <c:pt idx="27620">
                  <c:v>-0.88582673999999995</c:v>
                </c:pt>
                <c:pt idx="27621">
                  <c:v>-0.88582673999999995</c:v>
                </c:pt>
                <c:pt idx="27622">
                  <c:v>-0.88582673999999995</c:v>
                </c:pt>
                <c:pt idx="27623">
                  <c:v>-0.88582673999999995</c:v>
                </c:pt>
                <c:pt idx="27624">
                  <c:v>-0.88582673999999995</c:v>
                </c:pt>
                <c:pt idx="27625">
                  <c:v>-0.88275095999999997</c:v>
                </c:pt>
                <c:pt idx="27626">
                  <c:v>-0.88275095999999997</c:v>
                </c:pt>
                <c:pt idx="27627">
                  <c:v>-0.88275095999999997</c:v>
                </c:pt>
                <c:pt idx="27628">
                  <c:v>-0.88275095999999997</c:v>
                </c:pt>
                <c:pt idx="27629">
                  <c:v>-0.88275095999999997</c:v>
                </c:pt>
                <c:pt idx="27630">
                  <c:v>-0.88275095999999997</c:v>
                </c:pt>
                <c:pt idx="27631">
                  <c:v>-0.88275095999999997</c:v>
                </c:pt>
                <c:pt idx="27632">
                  <c:v>-0.88275095999999997</c:v>
                </c:pt>
                <c:pt idx="27633">
                  <c:v>-0.88275095999999997</c:v>
                </c:pt>
                <c:pt idx="27634">
                  <c:v>-0.88275095999999997</c:v>
                </c:pt>
                <c:pt idx="27635">
                  <c:v>-0.88275095999999997</c:v>
                </c:pt>
                <c:pt idx="27636">
                  <c:v>-0.88275095999999997</c:v>
                </c:pt>
                <c:pt idx="27637">
                  <c:v>-0.88275095999999997</c:v>
                </c:pt>
                <c:pt idx="27638">
                  <c:v>-0.88275095999999997</c:v>
                </c:pt>
                <c:pt idx="27639">
                  <c:v>-0.88275095999999997</c:v>
                </c:pt>
                <c:pt idx="27640">
                  <c:v>-0.88275095999999997</c:v>
                </c:pt>
                <c:pt idx="27641">
                  <c:v>-0.88275095999999997</c:v>
                </c:pt>
                <c:pt idx="27642">
                  <c:v>-0.88275095999999997</c:v>
                </c:pt>
                <c:pt idx="27643">
                  <c:v>-0.87967516000000001</c:v>
                </c:pt>
                <c:pt idx="27644">
                  <c:v>-0.87659938000000004</c:v>
                </c:pt>
                <c:pt idx="27645">
                  <c:v>-0.87659938000000004</c:v>
                </c:pt>
                <c:pt idx="27646">
                  <c:v>-0.87659938000000004</c:v>
                </c:pt>
                <c:pt idx="27647">
                  <c:v>-0.87659938000000004</c:v>
                </c:pt>
                <c:pt idx="27648">
                  <c:v>-0.87967516000000001</c:v>
                </c:pt>
                <c:pt idx="27649">
                  <c:v>-0.87967516000000001</c:v>
                </c:pt>
                <c:pt idx="27650">
                  <c:v>-0.88275095999999997</c:v>
                </c:pt>
                <c:pt idx="27651">
                  <c:v>-0.88275095999999997</c:v>
                </c:pt>
                <c:pt idx="27652">
                  <c:v>-0.88275095999999997</c:v>
                </c:pt>
                <c:pt idx="27653">
                  <c:v>-0.88275095999999997</c:v>
                </c:pt>
                <c:pt idx="27654">
                  <c:v>-0.88275095999999997</c:v>
                </c:pt>
                <c:pt idx="27655">
                  <c:v>-0.87967516000000001</c:v>
                </c:pt>
                <c:pt idx="27656">
                  <c:v>-0.87967516000000001</c:v>
                </c:pt>
                <c:pt idx="27657">
                  <c:v>-0.88275095999999997</c:v>
                </c:pt>
                <c:pt idx="27658">
                  <c:v>-0.87967516000000001</c:v>
                </c:pt>
                <c:pt idx="27659">
                  <c:v>-0.87967516000000001</c:v>
                </c:pt>
                <c:pt idx="27660">
                  <c:v>-0.87967516000000001</c:v>
                </c:pt>
                <c:pt idx="27661">
                  <c:v>-0.87967516000000001</c:v>
                </c:pt>
                <c:pt idx="27662">
                  <c:v>-0.87967516000000001</c:v>
                </c:pt>
                <c:pt idx="27663">
                  <c:v>-0.87659938000000004</c:v>
                </c:pt>
                <c:pt idx="27664">
                  <c:v>-0.87352359000000002</c:v>
                </c:pt>
                <c:pt idx="27665">
                  <c:v>-0.87352359000000002</c:v>
                </c:pt>
                <c:pt idx="27666">
                  <c:v>-0.87352359000000002</c:v>
                </c:pt>
                <c:pt idx="27667">
                  <c:v>-0.87352359000000002</c:v>
                </c:pt>
                <c:pt idx="27668">
                  <c:v>-0.87044780999999993</c:v>
                </c:pt>
                <c:pt idx="27669">
                  <c:v>-0.87044780999999993</c:v>
                </c:pt>
                <c:pt idx="27670">
                  <c:v>-0.87044780999999993</c:v>
                </c:pt>
                <c:pt idx="27671">
                  <c:v>-0.87044780999999993</c:v>
                </c:pt>
                <c:pt idx="27672">
                  <c:v>-0.87352359000000002</c:v>
                </c:pt>
                <c:pt idx="27673">
                  <c:v>-0.87659938000000004</c:v>
                </c:pt>
                <c:pt idx="27674">
                  <c:v>-0.87352359000000002</c:v>
                </c:pt>
                <c:pt idx="27675">
                  <c:v>-0.87352359000000002</c:v>
                </c:pt>
                <c:pt idx="27676">
                  <c:v>-0.87352359000000002</c:v>
                </c:pt>
                <c:pt idx="27677">
                  <c:v>-0.87659938000000004</c:v>
                </c:pt>
                <c:pt idx="27678">
                  <c:v>-0.87659938000000004</c:v>
                </c:pt>
                <c:pt idx="27679">
                  <c:v>-0.87352359000000002</c:v>
                </c:pt>
                <c:pt idx="27680">
                  <c:v>-0.87352359000000002</c:v>
                </c:pt>
                <c:pt idx="27681">
                  <c:v>-0.87352359000000002</c:v>
                </c:pt>
                <c:pt idx="27682">
                  <c:v>-0.87352359000000002</c:v>
                </c:pt>
                <c:pt idx="27683">
                  <c:v>-0.87352359000000002</c:v>
                </c:pt>
                <c:pt idx="27684">
                  <c:v>-0.87044780999999993</c:v>
                </c:pt>
                <c:pt idx="27685">
                  <c:v>-0.87044780999999993</c:v>
                </c:pt>
                <c:pt idx="27686">
                  <c:v>-0.87044780999999993</c:v>
                </c:pt>
                <c:pt idx="27687">
                  <c:v>-0.87044780999999993</c:v>
                </c:pt>
                <c:pt idx="27688">
                  <c:v>-0.87044780999999993</c:v>
                </c:pt>
                <c:pt idx="27689">
                  <c:v>-0.86737200000000003</c:v>
                </c:pt>
                <c:pt idx="27690">
                  <c:v>-0.86737200000000003</c:v>
                </c:pt>
                <c:pt idx="27691">
                  <c:v>-0.86737200000000003</c:v>
                </c:pt>
                <c:pt idx="27692">
                  <c:v>-0.86429619999999996</c:v>
                </c:pt>
                <c:pt idx="27693">
                  <c:v>-0.86737200000000003</c:v>
                </c:pt>
                <c:pt idx="27694">
                  <c:v>-0.86737200000000003</c:v>
                </c:pt>
                <c:pt idx="27695">
                  <c:v>-0.87044780999999993</c:v>
                </c:pt>
                <c:pt idx="27696">
                  <c:v>-0.86737200000000003</c:v>
                </c:pt>
                <c:pt idx="27697">
                  <c:v>-0.86737200000000003</c:v>
                </c:pt>
                <c:pt idx="27698">
                  <c:v>-0.86737200000000003</c:v>
                </c:pt>
                <c:pt idx="27699">
                  <c:v>-0.86737200000000003</c:v>
                </c:pt>
                <c:pt idx="27700">
                  <c:v>-0.86429619999999996</c:v>
                </c:pt>
                <c:pt idx="27701">
                  <c:v>-0.86429619999999996</c:v>
                </c:pt>
                <c:pt idx="27702">
                  <c:v>-0.86737200000000003</c:v>
                </c:pt>
                <c:pt idx="27703">
                  <c:v>-0.86737200000000003</c:v>
                </c:pt>
                <c:pt idx="27704">
                  <c:v>-0.86737200000000003</c:v>
                </c:pt>
                <c:pt idx="27705">
                  <c:v>-0.86737200000000003</c:v>
                </c:pt>
                <c:pt idx="27706">
                  <c:v>-0.86737200000000003</c:v>
                </c:pt>
                <c:pt idx="27707">
                  <c:v>-0.86737200000000003</c:v>
                </c:pt>
                <c:pt idx="27708">
                  <c:v>-0.86737200000000003</c:v>
                </c:pt>
                <c:pt idx="27709">
                  <c:v>-0.86737200000000003</c:v>
                </c:pt>
                <c:pt idx="27710">
                  <c:v>-0.86737200000000003</c:v>
                </c:pt>
                <c:pt idx="27711">
                  <c:v>-0.86737200000000003</c:v>
                </c:pt>
                <c:pt idx="27712">
                  <c:v>-0.86737200000000003</c:v>
                </c:pt>
                <c:pt idx="27713">
                  <c:v>-0.86737200000000003</c:v>
                </c:pt>
                <c:pt idx="27714">
                  <c:v>-0.86737200000000003</c:v>
                </c:pt>
                <c:pt idx="27715">
                  <c:v>-0.86737200000000003</c:v>
                </c:pt>
                <c:pt idx="27716">
                  <c:v>-0.86737200000000003</c:v>
                </c:pt>
                <c:pt idx="27717">
                  <c:v>-0.87044780999999993</c:v>
                </c:pt>
                <c:pt idx="27718">
                  <c:v>-0.87352359000000002</c:v>
                </c:pt>
                <c:pt idx="27719">
                  <c:v>-0.87659938000000004</c:v>
                </c:pt>
                <c:pt idx="27720">
                  <c:v>-0.87352359000000002</c:v>
                </c:pt>
                <c:pt idx="27721">
                  <c:v>-0.87352359000000002</c:v>
                </c:pt>
                <c:pt idx="27722">
                  <c:v>-0.87352359000000002</c:v>
                </c:pt>
                <c:pt idx="27723">
                  <c:v>-0.87352359000000002</c:v>
                </c:pt>
                <c:pt idx="27724">
                  <c:v>-0.87352359000000002</c:v>
                </c:pt>
                <c:pt idx="27725">
                  <c:v>-0.87352359000000002</c:v>
                </c:pt>
                <c:pt idx="27726">
                  <c:v>-0.87352359000000002</c:v>
                </c:pt>
                <c:pt idx="27727">
                  <c:v>-0.87044780999999993</c:v>
                </c:pt>
                <c:pt idx="27728">
                  <c:v>-0.87044780999999993</c:v>
                </c:pt>
                <c:pt idx="27729">
                  <c:v>-0.87352359000000002</c:v>
                </c:pt>
                <c:pt idx="27730">
                  <c:v>-0.87352359000000002</c:v>
                </c:pt>
                <c:pt idx="27731">
                  <c:v>-0.87352359000000002</c:v>
                </c:pt>
                <c:pt idx="27732">
                  <c:v>-0.87352359000000002</c:v>
                </c:pt>
                <c:pt idx="27733">
                  <c:v>-0.87352359000000002</c:v>
                </c:pt>
                <c:pt idx="27734">
                  <c:v>-0.87352359000000002</c:v>
                </c:pt>
                <c:pt idx="27735">
                  <c:v>-0.87044780999999993</c:v>
                </c:pt>
                <c:pt idx="27736">
                  <c:v>-0.87352359000000002</c:v>
                </c:pt>
                <c:pt idx="27737">
                  <c:v>-0.87659938000000004</c:v>
                </c:pt>
                <c:pt idx="27738">
                  <c:v>-0.87659938000000004</c:v>
                </c:pt>
                <c:pt idx="27739">
                  <c:v>-0.87659938000000004</c:v>
                </c:pt>
                <c:pt idx="27740">
                  <c:v>-0.87659938000000004</c:v>
                </c:pt>
                <c:pt idx="27741">
                  <c:v>-0.87659938000000004</c:v>
                </c:pt>
                <c:pt idx="27742">
                  <c:v>-0.87659938000000004</c:v>
                </c:pt>
                <c:pt idx="27743">
                  <c:v>-0.87659938000000004</c:v>
                </c:pt>
                <c:pt idx="27744">
                  <c:v>-0.87967516000000001</c:v>
                </c:pt>
                <c:pt idx="27745">
                  <c:v>-0.87967516000000001</c:v>
                </c:pt>
                <c:pt idx="27746">
                  <c:v>-0.87967516000000001</c:v>
                </c:pt>
                <c:pt idx="27747">
                  <c:v>-0.88275095999999997</c:v>
                </c:pt>
                <c:pt idx="27748">
                  <c:v>-0.88275095999999997</c:v>
                </c:pt>
                <c:pt idx="27749">
                  <c:v>-0.88275095999999997</c:v>
                </c:pt>
                <c:pt idx="27750">
                  <c:v>-0.87967516000000001</c:v>
                </c:pt>
                <c:pt idx="27751">
                  <c:v>-0.87967516000000001</c:v>
                </c:pt>
                <c:pt idx="27752">
                  <c:v>-0.87967516000000001</c:v>
                </c:pt>
                <c:pt idx="27753">
                  <c:v>-0.87967516000000001</c:v>
                </c:pt>
                <c:pt idx="27754">
                  <c:v>-0.87967516000000001</c:v>
                </c:pt>
                <c:pt idx="27755">
                  <c:v>-0.87967516000000001</c:v>
                </c:pt>
                <c:pt idx="27756">
                  <c:v>-0.87967516000000001</c:v>
                </c:pt>
                <c:pt idx="27757">
                  <c:v>-0.87659938000000004</c:v>
                </c:pt>
                <c:pt idx="27758">
                  <c:v>-0.87659938000000004</c:v>
                </c:pt>
                <c:pt idx="27759">
                  <c:v>-0.87967516000000001</c:v>
                </c:pt>
                <c:pt idx="27760">
                  <c:v>-0.87967516000000001</c:v>
                </c:pt>
                <c:pt idx="27761">
                  <c:v>-0.87659938000000004</c:v>
                </c:pt>
                <c:pt idx="27762">
                  <c:v>-0.87659938000000004</c:v>
                </c:pt>
                <c:pt idx="27763">
                  <c:v>-0.87659938000000004</c:v>
                </c:pt>
                <c:pt idx="27764">
                  <c:v>-0.87659938000000004</c:v>
                </c:pt>
                <c:pt idx="27765">
                  <c:v>-0.87352359000000002</c:v>
                </c:pt>
                <c:pt idx="27766">
                  <c:v>-0.87044780999999993</c:v>
                </c:pt>
                <c:pt idx="27767">
                  <c:v>-0.87044780999999993</c:v>
                </c:pt>
                <c:pt idx="27768">
                  <c:v>-0.87044780999999993</c:v>
                </c:pt>
                <c:pt idx="27769">
                  <c:v>-0.86737200000000003</c:v>
                </c:pt>
                <c:pt idx="27770">
                  <c:v>-0.86737200000000003</c:v>
                </c:pt>
                <c:pt idx="27771">
                  <c:v>-0.86737200000000003</c:v>
                </c:pt>
                <c:pt idx="27772">
                  <c:v>-0.87044780999999993</c:v>
                </c:pt>
                <c:pt idx="27773">
                  <c:v>-0.86737200000000003</c:v>
                </c:pt>
                <c:pt idx="27774">
                  <c:v>-0.86737200000000003</c:v>
                </c:pt>
                <c:pt idx="27775">
                  <c:v>-0.86737200000000003</c:v>
                </c:pt>
                <c:pt idx="27776">
                  <c:v>-0.86737200000000003</c:v>
                </c:pt>
                <c:pt idx="27777">
                  <c:v>-0.86737200000000003</c:v>
                </c:pt>
                <c:pt idx="27778">
                  <c:v>-0.86737200000000003</c:v>
                </c:pt>
                <c:pt idx="27779">
                  <c:v>-0.86737200000000003</c:v>
                </c:pt>
                <c:pt idx="27780">
                  <c:v>-0.86737200000000003</c:v>
                </c:pt>
                <c:pt idx="27781">
                  <c:v>-0.86429619999999996</c:v>
                </c:pt>
                <c:pt idx="27782">
                  <c:v>-0.86737200000000003</c:v>
                </c:pt>
                <c:pt idx="27783">
                  <c:v>-0.87044780999999993</c:v>
                </c:pt>
                <c:pt idx="27784">
                  <c:v>-0.86429619999999996</c:v>
                </c:pt>
                <c:pt idx="27785">
                  <c:v>-0.86429619999999996</c:v>
                </c:pt>
                <c:pt idx="27786">
                  <c:v>-0.86429619999999996</c:v>
                </c:pt>
                <c:pt idx="27787">
                  <c:v>-0.86737200000000003</c:v>
                </c:pt>
                <c:pt idx="27788">
                  <c:v>-0.86429619999999996</c:v>
                </c:pt>
                <c:pt idx="27789">
                  <c:v>-0.86429619999999996</c:v>
                </c:pt>
                <c:pt idx="27790">
                  <c:v>-0.86737200000000003</c:v>
                </c:pt>
                <c:pt idx="27791">
                  <c:v>-0.87044780999999993</c:v>
                </c:pt>
                <c:pt idx="27792">
                  <c:v>-0.86737200000000003</c:v>
                </c:pt>
                <c:pt idx="27793">
                  <c:v>-0.8612204</c:v>
                </c:pt>
                <c:pt idx="27794">
                  <c:v>-0.86429619999999996</c:v>
                </c:pt>
                <c:pt idx="27795">
                  <c:v>-0.86737200000000003</c:v>
                </c:pt>
                <c:pt idx="27796">
                  <c:v>-0.86429619999999996</c:v>
                </c:pt>
                <c:pt idx="27797">
                  <c:v>-0.8612204</c:v>
                </c:pt>
                <c:pt idx="27798">
                  <c:v>-0.8612204</c:v>
                </c:pt>
                <c:pt idx="27799">
                  <c:v>-0.86429619999999996</c:v>
                </c:pt>
                <c:pt idx="27800">
                  <c:v>-0.86737200000000003</c:v>
                </c:pt>
                <c:pt idx="27801">
                  <c:v>-0.86429619999999996</c:v>
                </c:pt>
                <c:pt idx="27802">
                  <c:v>-0.86737200000000003</c:v>
                </c:pt>
                <c:pt idx="27803">
                  <c:v>-0.87044780999999993</c:v>
                </c:pt>
                <c:pt idx="27804">
                  <c:v>-0.87044780999999993</c:v>
                </c:pt>
                <c:pt idx="27805">
                  <c:v>-0.87044780999999993</c:v>
                </c:pt>
                <c:pt idx="27806">
                  <c:v>-0.87044780999999993</c:v>
                </c:pt>
                <c:pt idx="27807">
                  <c:v>-0.87044780999999993</c:v>
                </c:pt>
                <c:pt idx="27808">
                  <c:v>-0.87044780999999993</c:v>
                </c:pt>
                <c:pt idx="27809">
                  <c:v>-0.87044780999999993</c:v>
                </c:pt>
                <c:pt idx="27810">
                  <c:v>-0.86737200000000003</c:v>
                </c:pt>
                <c:pt idx="27811">
                  <c:v>-0.86429619999999996</c:v>
                </c:pt>
                <c:pt idx="27812">
                  <c:v>-0.86737200000000003</c:v>
                </c:pt>
                <c:pt idx="27813">
                  <c:v>-0.86737200000000003</c:v>
                </c:pt>
                <c:pt idx="27814">
                  <c:v>-0.86737200000000003</c:v>
                </c:pt>
                <c:pt idx="27815">
                  <c:v>-0.86737200000000003</c:v>
                </c:pt>
                <c:pt idx="27816">
                  <c:v>-0.87044780999999993</c:v>
                </c:pt>
                <c:pt idx="27817">
                  <c:v>-0.87044780999999993</c:v>
                </c:pt>
                <c:pt idx="27818">
                  <c:v>-0.87044780999999993</c:v>
                </c:pt>
                <c:pt idx="27819">
                  <c:v>-0.87044780999999993</c:v>
                </c:pt>
                <c:pt idx="27820">
                  <c:v>-0.86737200000000003</c:v>
                </c:pt>
                <c:pt idx="27821">
                  <c:v>-0.86737200000000003</c:v>
                </c:pt>
                <c:pt idx="27822">
                  <c:v>-0.86737200000000003</c:v>
                </c:pt>
                <c:pt idx="27823">
                  <c:v>-0.87044780999999993</c:v>
                </c:pt>
                <c:pt idx="27824">
                  <c:v>-0.87044780999999993</c:v>
                </c:pt>
                <c:pt idx="27825">
                  <c:v>-0.86737200000000003</c:v>
                </c:pt>
                <c:pt idx="27826">
                  <c:v>-0.86429619999999996</c:v>
                </c:pt>
                <c:pt idx="27827">
                  <c:v>-0.86429619999999996</c:v>
                </c:pt>
                <c:pt idx="27828">
                  <c:v>-0.86429619999999996</c:v>
                </c:pt>
                <c:pt idx="27829">
                  <c:v>-0.86429619999999996</c:v>
                </c:pt>
                <c:pt idx="27830">
                  <c:v>-0.86429619999999996</c:v>
                </c:pt>
                <c:pt idx="27831">
                  <c:v>-0.86429619999999996</c:v>
                </c:pt>
                <c:pt idx="27832">
                  <c:v>-0.86429619999999996</c:v>
                </c:pt>
                <c:pt idx="27833">
                  <c:v>-0.86429619999999996</c:v>
                </c:pt>
                <c:pt idx="27834">
                  <c:v>-0.86429619999999996</c:v>
                </c:pt>
                <c:pt idx="27835">
                  <c:v>-0.8612204</c:v>
                </c:pt>
                <c:pt idx="27836">
                  <c:v>-0.85814469999999998</c:v>
                </c:pt>
                <c:pt idx="27837">
                  <c:v>-0.85814469999999998</c:v>
                </c:pt>
                <c:pt idx="27838">
                  <c:v>-0.85814469999999998</c:v>
                </c:pt>
                <c:pt idx="27839">
                  <c:v>-0.85814469999999998</c:v>
                </c:pt>
                <c:pt idx="27840">
                  <c:v>-0.85506890000000002</c:v>
                </c:pt>
                <c:pt idx="27841">
                  <c:v>-0.85506890000000002</c:v>
                </c:pt>
                <c:pt idx="27842">
                  <c:v>-0.85506890000000002</c:v>
                </c:pt>
                <c:pt idx="27843">
                  <c:v>-0.85506890000000002</c:v>
                </c:pt>
                <c:pt idx="27844">
                  <c:v>-0.85199309999999995</c:v>
                </c:pt>
                <c:pt idx="27845">
                  <c:v>-0.85199309999999995</c:v>
                </c:pt>
                <c:pt idx="27846">
                  <c:v>-0.85199309999999995</c:v>
                </c:pt>
                <c:pt idx="27847">
                  <c:v>-0.85199309999999995</c:v>
                </c:pt>
                <c:pt idx="27848">
                  <c:v>-0.84891729999999999</c:v>
                </c:pt>
                <c:pt idx="27849">
                  <c:v>-0.84891729999999999</c:v>
                </c:pt>
                <c:pt idx="27850">
                  <c:v>-0.84891729999999999</c:v>
                </c:pt>
                <c:pt idx="27851">
                  <c:v>-0.84584150000000002</c:v>
                </c:pt>
                <c:pt idx="27852">
                  <c:v>-0.84584150000000002</c:v>
                </c:pt>
                <c:pt idx="27853">
                  <c:v>-0.84584150000000002</c:v>
                </c:pt>
                <c:pt idx="27854">
                  <c:v>-0.84276569999999995</c:v>
                </c:pt>
                <c:pt idx="27855">
                  <c:v>-0.84276569999999995</c:v>
                </c:pt>
                <c:pt idx="27856">
                  <c:v>-0.83968989999999999</c:v>
                </c:pt>
                <c:pt idx="27857">
                  <c:v>-0.83968989999999999</c:v>
                </c:pt>
                <c:pt idx="27858">
                  <c:v>-0.83661410000000003</c:v>
                </c:pt>
                <c:pt idx="27859">
                  <c:v>-0.83353840000000001</c:v>
                </c:pt>
                <c:pt idx="27860">
                  <c:v>-0.83353840000000001</c:v>
                </c:pt>
                <c:pt idx="27861">
                  <c:v>-0.83046259999999994</c:v>
                </c:pt>
                <c:pt idx="27862">
                  <c:v>-0.83046259999999994</c:v>
                </c:pt>
                <c:pt idx="27863">
                  <c:v>-0.83046259999999994</c:v>
                </c:pt>
                <c:pt idx="27864">
                  <c:v>-0.83046259999999994</c:v>
                </c:pt>
                <c:pt idx="27865">
                  <c:v>-0.83353840000000001</c:v>
                </c:pt>
                <c:pt idx="27866">
                  <c:v>-0.83046259999999994</c:v>
                </c:pt>
                <c:pt idx="27867">
                  <c:v>-0.83046259999999994</c:v>
                </c:pt>
                <c:pt idx="27868">
                  <c:v>-0.83046259999999994</c:v>
                </c:pt>
                <c:pt idx="27869">
                  <c:v>-0.83353840000000001</c:v>
                </c:pt>
                <c:pt idx="27870">
                  <c:v>-0.83353840000000001</c:v>
                </c:pt>
                <c:pt idx="27871">
                  <c:v>-0.83353840000000001</c:v>
                </c:pt>
                <c:pt idx="27872">
                  <c:v>-0.83353840000000001</c:v>
                </c:pt>
                <c:pt idx="27873">
                  <c:v>-0.83353840000000001</c:v>
                </c:pt>
                <c:pt idx="27874">
                  <c:v>-0.83353840000000001</c:v>
                </c:pt>
                <c:pt idx="27875">
                  <c:v>-0.83353840000000001</c:v>
                </c:pt>
                <c:pt idx="27876">
                  <c:v>-0.83046259999999994</c:v>
                </c:pt>
                <c:pt idx="27877">
                  <c:v>-0.83046259999999994</c:v>
                </c:pt>
                <c:pt idx="27878">
                  <c:v>-0.83046259999999994</c:v>
                </c:pt>
                <c:pt idx="27879">
                  <c:v>-0.83046259999999994</c:v>
                </c:pt>
                <c:pt idx="27880">
                  <c:v>-0.83046259999999994</c:v>
                </c:pt>
                <c:pt idx="27881">
                  <c:v>-0.83353840000000001</c:v>
                </c:pt>
                <c:pt idx="27882">
                  <c:v>-0.83661410000000003</c:v>
                </c:pt>
                <c:pt idx="27883">
                  <c:v>-0.83661410000000003</c:v>
                </c:pt>
                <c:pt idx="27884">
                  <c:v>-0.83661410000000003</c:v>
                </c:pt>
                <c:pt idx="27885">
                  <c:v>-0.83661410000000003</c:v>
                </c:pt>
                <c:pt idx="27886">
                  <c:v>-0.83661410000000003</c:v>
                </c:pt>
                <c:pt idx="27887">
                  <c:v>-0.83353840000000001</c:v>
                </c:pt>
                <c:pt idx="27888">
                  <c:v>-0.83353840000000001</c:v>
                </c:pt>
                <c:pt idx="27889">
                  <c:v>-0.83353840000000001</c:v>
                </c:pt>
                <c:pt idx="27890">
                  <c:v>-0.83353840000000001</c:v>
                </c:pt>
                <c:pt idx="27891">
                  <c:v>-0.83046259999999994</c:v>
                </c:pt>
                <c:pt idx="27892">
                  <c:v>-0.83046259999999994</c:v>
                </c:pt>
                <c:pt idx="27893">
                  <c:v>-0.83046259999999994</c:v>
                </c:pt>
                <c:pt idx="27894">
                  <c:v>-0.83046259999999994</c:v>
                </c:pt>
                <c:pt idx="27895">
                  <c:v>-0.83046259999999994</c:v>
                </c:pt>
                <c:pt idx="27896">
                  <c:v>-0.83046259999999994</c:v>
                </c:pt>
                <c:pt idx="27897">
                  <c:v>-0.83046259999999994</c:v>
                </c:pt>
                <c:pt idx="27898">
                  <c:v>-0.82738679999999998</c:v>
                </c:pt>
                <c:pt idx="27899">
                  <c:v>-0.82738679999999998</c:v>
                </c:pt>
                <c:pt idx="27900">
                  <c:v>-0.83046259999999994</c:v>
                </c:pt>
                <c:pt idx="27901">
                  <c:v>-0.83353840000000001</c:v>
                </c:pt>
                <c:pt idx="27902">
                  <c:v>-0.83353840000000001</c:v>
                </c:pt>
                <c:pt idx="27903">
                  <c:v>-0.83353840000000001</c:v>
                </c:pt>
                <c:pt idx="27904">
                  <c:v>-0.83353840000000001</c:v>
                </c:pt>
                <c:pt idx="27905">
                  <c:v>-0.83353840000000001</c:v>
                </c:pt>
                <c:pt idx="27906">
                  <c:v>-0.83353840000000001</c:v>
                </c:pt>
                <c:pt idx="27907">
                  <c:v>-0.83046259999999994</c:v>
                </c:pt>
                <c:pt idx="27908">
                  <c:v>-0.83046259999999994</c:v>
                </c:pt>
                <c:pt idx="27909">
                  <c:v>-0.83046259999999994</c:v>
                </c:pt>
                <c:pt idx="27910">
                  <c:v>-0.83046259999999994</c:v>
                </c:pt>
                <c:pt idx="27911">
                  <c:v>-0.83353840000000001</c:v>
                </c:pt>
                <c:pt idx="27912">
                  <c:v>-0.83046259999999994</c:v>
                </c:pt>
                <c:pt idx="27913">
                  <c:v>-0.82738679999999998</c:v>
                </c:pt>
                <c:pt idx="27914">
                  <c:v>-0.83046259999999994</c:v>
                </c:pt>
                <c:pt idx="27915">
                  <c:v>-0.83046259999999994</c:v>
                </c:pt>
                <c:pt idx="27916">
                  <c:v>-0.83046259999999994</c:v>
                </c:pt>
                <c:pt idx="27917">
                  <c:v>-0.82738679999999998</c:v>
                </c:pt>
                <c:pt idx="27918">
                  <c:v>-0.82738679999999998</c:v>
                </c:pt>
                <c:pt idx="27919">
                  <c:v>-0.83046259999999994</c:v>
                </c:pt>
                <c:pt idx="27920">
                  <c:v>-0.83353840000000001</c:v>
                </c:pt>
                <c:pt idx="27921">
                  <c:v>-0.83046259999999994</c:v>
                </c:pt>
                <c:pt idx="27922">
                  <c:v>-0.83046259999999994</c:v>
                </c:pt>
                <c:pt idx="27923">
                  <c:v>-0.83046259999999994</c:v>
                </c:pt>
                <c:pt idx="27924">
                  <c:v>-0.83353840000000001</c:v>
                </c:pt>
                <c:pt idx="27925">
                  <c:v>-0.83353840000000001</c:v>
                </c:pt>
                <c:pt idx="27926">
                  <c:v>-0.83046259999999994</c:v>
                </c:pt>
                <c:pt idx="27927">
                  <c:v>-0.83046259999999994</c:v>
                </c:pt>
                <c:pt idx="27928">
                  <c:v>-0.83046259999999994</c:v>
                </c:pt>
                <c:pt idx="27929">
                  <c:v>-0.82738679999999998</c:v>
                </c:pt>
                <c:pt idx="27930">
                  <c:v>-0.83046259999999994</c:v>
                </c:pt>
                <c:pt idx="27931">
                  <c:v>-0.83046259999999994</c:v>
                </c:pt>
                <c:pt idx="27932">
                  <c:v>-0.83046259999999994</c:v>
                </c:pt>
                <c:pt idx="27933">
                  <c:v>-0.82738679999999998</c:v>
                </c:pt>
                <c:pt idx="27934">
                  <c:v>-0.82738679999999998</c:v>
                </c:pt>
                <c:pt idx="27935">
                  <c:v>-0.83046259999999994</c:v>
                </c:pt>
                <c:pt idx="27936">
                  <c:v>-0.83046259999999994</c:v>
                </c:pt>
                <c:pt idx="27937">
                  <c:v>-0.82738679999999998</c:v>
                </c:pt>
                <c:pt idx="27938">
                  <c:v>-0.82738679999999998</c:v>
                </c:pt>
                <c:pt idx="27939">
                  <c:v>-0.82738679999999998</c:v>
                </c:pt>
                <c:pt idx="27940">
                  <c:v>-0.82738679999999998</c:v>
                </c:pt>
                <c:pt idx="27941">
                  <c:v>-0.82738679999999998</c:v>
                </c:pt>
                <c:pt idx="27942">
                  <c:v>-0.82738679999999998</c:v>
                </c:pt>
                <c:pt idx="27943">
                  <c:v>-0.83046259999999994</c:v>
                </c:pt>
                <c:pt idx="27944">
                  <c:v>-0.83046259999999994</c:v>
                </c:pt>
                <c:pt idx="27945">
                  <c:v>-0.83353840000000001</c:v>
                </c:pt>
                <c:pt idx="27946">
                  <c:v>-0.83353840000000001</c:v>
                </c:pt>
                <c:pt idx="27947">
                  <c:v>-0.83046259999999994</c:v>
                </c:pt>
                <c:pt idx="27948">
                  <c:v>-0.83353840000000001</c:v>
                </c:pt>
                <c:pt idx="27949">
                  <c:v>-0.83353840000000001</c:v>
                </c:pt>
                <c:pt idx="27950">
                  <c:v>-0.83353840000000001</c:v>
                </c:pt>
                <c:pt idx="27951">
                  <c:v>-0.83046259999999994</c:v>
                </c:pt>
                <c:pt idx="27952">
                  <c:v>-0.83353840000000001</c:v>
                </c:pt>
                <c:pt idx="27953">
                  <c:v>-0.83353840000000001</c:v>
                </c:pt>
                <c:pt idx="27954">
                  <c:v>-0.83046259999999994</c:v>
                </c:pt>
                <c:pt idx="27955">
                  <c:v>-0.82738679999999998</c:v>
                </c:pt>
                <c:pt idx="27956">
                  <c:v>-0.83046259999999994</c:v>
                </c:pt>
                <c:pt idx="27957">
                  <c:v>-0.83046259999999994</c:v>
                </c:pt>
                <c:pt idx="27958">
                  <c:v>-0.83046259999999994</c:v>
                </c:pt>
                <c:pt idx="27959">
                  <c:v>-0.83046259999999994</c:v>
                </c:pt>
                <c:pt idx="27960">
                  <c:v>-0.83046259999999994</c:v>
                </c:pt>
                <c:pt idx="27961">
                  <c:v>-0.83046259999999994</c:v>
                </c:pt>
                <c:pt idx="27962">
                  <c:v>-0.83046259999999994</c:v>
                </c:pt>
                <c:pt idx="27963">
                  <c:v>-0.83046259999999994</c:v>
                </c:pt>
                <c:pt idx="27964">
                  <c:v>-0.83046259999999994</c:v>
                </c:pt>
                <c:pt idx="27965">
                  <c:v>-0.82738679999999998</c:v>
                </c:pt>
                <c:pt idx="27966">
                  <c:v>-0.82738679999999998</c:v>
                </c:pt>
                <c:pt idx="27967">
                  <c:v>-0.82738679999999998</c:v>
                </c:pt>
                <c:pt idx="27968">
                  <c:v>-0.82738679999999998</c:v>
                </c:pt>
                <c:pt idx="27969">
                  <c:v>-0.82738679999999998</c:v>
                </c:pt>
                <c:pt idx="27970">
                  <c:v>-0.82738679999999998</c:v>
                </c:pt>
                <c:pt idx="27971">
                  <c:v>-0.82738679999999998</c:v>
                </c:pt>
                <c:pt idx="27972">
                  <c:v>-0.82738679999999998</c:v>
                </c:pt>
                <c:pt idx="27973">
                  <c:v>-0.82738679999999998</c:v>
                </c:pt>
                <c:pt idx="27974">
                  <c:v>-0.82738679999999998</c:v>
                </c:pt>
                <c:pt idx="27975">
                  <c:v>-0.82431100000000002</c:v>
                </c:pt>
                <c:pt idx="27976">
                  <c:v>-0.82738679999999998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5-965F-4637-9496-378E80400FD9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364321279"/>
        <c:axId val="384350767"/>
      </c:scatterChart>
      <c:valAx>
        <c:axId val="364321279"/>
        <c:scaling>
          <c:orientation val="minMax"/>
          <c:max val="160"/>
          <c:min val="-20"/>
        </c:scaling>
        <c:delete val="0"/>
        <c:axPos val="b"/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200" b="0" i="0" u="none" strike="noStrike" kern="1200" baseline="0">
                    <a:solidFill>
                      <a:sysClr val="windowText" lastClr="000000"/>
                    </a:solidFill>
                    <a:latin typeface="Palatino Linotype" panose="02040502050505030304" pitchFamily="18" charset="0"/>
                    <a:ea typeface="+mn-ea"/>
                    <a:cs typeface="+mn-cs"/>
                  </a:defRPr>
                </a:pPr>
                <a:r>
                  <a:rPr lang="en-GB" sz="1200"/>
                  <a:t>Time (µs)</a:t>
                </a:r>
              </a:p>
            </c:rich>
          </c:tx>
          <c:layout/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200" b="0" i="0" u="none" strike="noStrike" kern="1200" baseline="0">
                  <a:solidFill>
                    <a:sysClr val="windowText" lastClr="000000"/>
                  </a:solidFill>
                  <a:latin typeface="Palatino Linotype" panose="02040502050505030304" pitchFamily="18" charset="0"/>
                  <a:ea typeface="+mn-ea"/>
                  <a:cs typeface="+mn-cs"/>
                </a:defRPr>
              </a:pPr>
              <a:endParaRPr lang="en-US"/>
            </a:p>
          </c:txPr>
        </c:title>
        <c:numFmt formatCode="General" sourceLinked="1"/>
        <c:majorTickMark val="out"/>
        <c:minorTickMark val="out"/>
        <c:tickLblPos val="nextTo"/>
        <c:spPr>
          <a:noFill/>
          <a:ln w="9525" cap="flat" cmpd="sng" algn="ctr">
            <a:solidFill>
              <a:sysClr val="windowText" lastClr="000000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050" b="0" i="0" u="none" strike="noStrike" kern="1200" baseline="0">
                <a:solidFill>
                  <a:sysClr val="windowText" lastClr="000000"/>
                </a:solidFill>
                <a:latin typeface="Palatino Linotype" panose="02040502050505030304" pitchFamily="18" charset="0"/>
                <a:ea typeface="+mn-ea"/>
                <a:cs typeface="+mn-cs"/>
              </a:defRPr>
            </a:pPr>
            <a:endParaRPr lang="en-US"/>
          </a:p>
        </c:txPr>
        <c:crossAx val="384350767"/>
        <c:crossesAt val="-5"/>
        <c:crossBetween val="midCat"/>
        <c:majorUnit val="20"/>
        <c:minorUnit val="5"/>
      </c:valAx>
      <c:valAx>
        <c:axId val="384350767"/>
        <c:scaling>
          <c:orientation val="minMax"/>
        </c:scaling>
        <c:delete val="0"/>
        <c:axPos val="l"/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200" b="0" i="0" u="none" strike="noStrike" kern="1200" baseline="0">
                    <a:solidFill>
                      <a:sysClr val="windowText" lastClr="000000"/>
                    </a:solidFill>
                    <a:latin typeface="Palatino Linotype" panose="02040502050505030304" pitchFamily="18" charset="0"/>
                    <a:ea typeface="+mn-ea"/>
                    <a:cs typeface="+mn-cs"/>
                  </a:defRPr>
                </a:pPr>
                <a:r>
                  <a:rPr lang="en-GB" sz="1200"/>
                  <a:t>Current (A)</a:t>
                </a:r>
              </a:p>
            </c:rich>
          </c:tx>
          <c:layout/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200" b="0" i="0" u="none" strike="noStrike" kern="1200" baseline="0">
                  <a:solidFill>
                    <a:sysClr val="windowText" lastClr="000000"/>
                  </a:solidFill>
                  <a:latin typeface="Palatino Linotype" panose="02040502050505030304" pitchFamily="18" charset="0"/>
                  <a:ea typeface="+mn-ea"/>
                  <a:cs typeface="+mn-cs"/>
                </a:defRPr>
              </a:pPr>
              <a:endParaRPr lang="en-US"/>
            </a:p>
          </c:txPr>
        </c:title>
        <c:numFmt formatCode="General" sourceLinked="1"/>
        <c:majorTickMark val="out"/>
        <c:minorTickMark val="out"/>
        <c:tickLblPos val="nextTo"/>
        <c:spPr>
          <a:noFill/>
          <a:ln>
            <a:solidFill>
              <a:sysClr val="windowText" lastClr="000000"/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050" b="0" i="0" u="none" strike="noStrike" kern="1200" baseline="0">
                <a:solidFill>
                  <a:sysClr val="windowText" lastClr="000000"/>
                </a:solidFill>
                <a:latin typeface="Palatino Linotype" panose="02040502050505030304" pitchFamily="18" charset="0"/>
                <a:ea typeface="+mn-ea"/>
                <a:cs typeface="+mn-cs"/>
              </a:defRPr>
            </a:pPr>
            <a:endParaRPr lang="en-US"/>
          </a:p>
        </c:txPr>
        <c:crossAx val="364321279"/>
        <c:crossesAt val="-20"/>
        <c:crossBetween val="midCat"/>
        <c:minorUnit val="1"/>
      </c:valAx>
      <c:spPr>
        <a:noFill/>
        <a:ln>
          <a:solidFill>
            <a:sysClr val="windowText" lastClr="000000"/>
          </a:solidFill>
        </a:ln>
        <a:effectLst/>
      </c:spPr>
    </c:plotArea>
    <c:legend>
      <c:legendPos val="b"/>
      <c:layout>
        <c:manualLayout>
          <c:xMode val="edge"/>
          <c:yMode val="edge"/>
          <c:x val="0.12666017024887985"/>
          <c:y val="6.0274385344689048E-2"/>
          <c:w val="0.2199568640876412"/>
          <c:h val="0.40401132894102521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50" b="0" i="0" u="none" strike="noStrike" kern="1200" baseline="0">
              <a:solidFill>
                <a:sysClr val="windowText" lastClr="000000"/>
              </a:solidFill>
              <a:latin typeface="Palatino Linotype" panose="02040502050505030304" pitchFamily="18" charset="0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solidFill>
      <a:schemeClr val="bg1"/>
    </a:solidFill>
    <a:ln w="9525" cap="flat" cmpd="sng" algn="ctr">
      <a:noFill/>
      <a:round/>
    </a:ln>
    <a:effectLst/>
  </c:spPr>
  <c:txPr>
    <a:bodyPr/>
    <a:lstStyle/>
    <a:p>
      <a:pPr>
        <a:defRPr sz="1050">
          <a:solidFill>
            <a:sysClr val="windowText" lastClr="000000"/>
          </a:solidFill>
          <a:latin typeface="Palatino Linotype" panose="02040502050505030304" pitchFamily="18" charset="0"/>
        </a:defRPr>
      </a:pPr>
      <a:endParaRPr lang="en-US"/>
    </a:p>
  </c:txPr>
  <c:externalData r:id="rId3">
    <c:autoUpdate val="0"/>
  </c:externalData>
</c:chartSpace>
</file>

<file path=ppt/charts/chart1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3747418123895044"/>
          <c:y val="3.6746586035937882E-2"/>
          <c:w val="0.75700782439741643"/>
          <c:h val="0.80610061918229603"/>
        </c:manualLayout>
      </c:layout>
      <c:scatterChart>
        <c:scatterStyle val="lineMarker"/>
        <c:varyColors val="0"/>
        <c:ser>
          <c:idx val="0"/>
          <c:order val="0"/>
          <c:tx>
            <c:v>Lattice Parameter</c:v>
          </c:tx>
          <c:spPr>
            <a:ln w="25400" cap="rnd">
              <a:noFill/>
              <a:round/>
            </a:ln>
            <a:effectLst/>
          </c:spPr>
          <c:marker>
            <c:symbol val="circle"/>
            <c:size val="5"/>
            <c:spPr>
              <a:solidFill>
                <a:srgbClr val="002060"/>
              </a:solidFill>
              <a:ln w="9525">
                <a:solidFill>
                  <a:srgbClr val="002060"/>
                </a:solidFill>
              </a:ln>
              <a:effectLst/>
            </c:spPr>
          </c:marker>
          <c:xVal>
            <c:numRef>
              <c:f>('HiPIMS NbN'!$L$32,'HiPIMS NbN'!$L$37,'HiPIMS NbN'!$L$39,'HiPIMS NbN'!$L$41,'HiPIMS NbN'!$L$71)</c:f>
              <c:numCache>
                <c:formatCode>General</c:formatCode>
                <c:ptCount val="5"/>
                <c:pt idx="0">
                  <c:v>50</c:v>
                </c:pt>
                <c:pt idx="1">
                  <c:v>75</c:v>
                </c:pt>
                <c:pt idx="2">
                  <c:v>60</c:v>
                </c:pt>
                <c:pt idx="3">
                  <c:v>30</c:v>
                </c:pt>
                <c:pt idx="4">
                  <c:v>0</c:v>
                </c:pt>
              </c:numCache>
            </c:numRef>
          </c:xVal>
          <c:yVal>
            <c:numRef>
              <c:f>('HiPIMS NbN'!$AN$32,'HiPIMS NbN'!$AN$37,'HiPIMS NbN'!$AN$39,'HiPIMS NbN'!$AN$41,'HiPIMS NbN'!$AN$71)</c:f>
              <c:numCache>
                <c:formatCode>0.0000</c:formatCode>
                <c:ptCount val="5"/>
                <c:pt idx="0">
                  <c:v>4.390679515154801</c:v>
                </c:pt>
                <c:pt idx="1">
                  <c:v>4.4229476216998087</c:v>
                </c:pt>
                <c:pt idx="2">
                  <c:v>4.3934334759388358</c:v>
                </c:pt>
                <c:pt idx="3">
                  <c:v>4.3802179282770854</c:v>
                </c:pt>
                <c:pt idx="4">
                  <c:v>4.371523033223089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CE60-4561-BF7B-601AFA2608EB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591880912"/>
        <c:axId val="591882992"/>
      </c:scatterChart>
      <c:scatterChart>
        <c:scatterStyle val="lineMarker"/>
        <c:varyColors val="0"/>
        <c:ser>
          <c:idx val="1"/>
          <c:order val="1"/>
          <c:tx>
            <c:v>Crystallite Size</c:v>
          </c:tx>
          <c:spPr>
            <a:ln w="19050" cap="rnd">
              <a:noFill/>
              <a:round/>
            </a:ln>
            <a:effectLst/>
          </c:spPr>
          <c:marker>
            <c:symbol val="triangle"/>
            <c:size val="5"/>
            <c:spPr>
              <a:solidFill>
                <a:srgbClr val="C00000"/>
              </a:solidFill>
              <a:ln w="9525">
                <a:solidFill>
                  <a:srgbClr val="C00000"/>
                </a:solidFill>
              </a:ln>
              <a:effectLst/>
            </c:spPr>
          </c:marker>
          <c:xVal>
            <c:numRef>
              <c:f>('HiPIMS NbN'!$L$32,'HiPIMS NbN'!$L$37,'HiPIMS NbN'!$L$39,'HiPIMS NbN'!$L$41,'HiPIMS NbN'!$L$71)</c:f>
              <c:numCache>
                <c:formatCode>General</c:formatCode>
                <c:ptCount val="5"/>
                <c:pt idx="0">
                  <c:v>50</c:v>
                </c:pt>
                <c:pt idx="1">
                  <c:v>75</c:v>
                </c:pt>
                <c:pt idx="2">
                  <c:v>60</c:v>
                </c:pt>
                <c:pt idx="3">
                  <c:v>30</c:v>
                </c:pt>
                <c:pt idx="4">
                  <c:v>0</c:v>
                </c:pt>
              </c:numCache>
            </c:numRef>
          </c:xVal>
          <c:yVal>
            <c:numRef>
              <c:f>('HiPIMS NbN'!$AP$32,'HiPIMS NbN'!$AP$37,'HiPIMS NbN'!$AP$39,'HiPIMS NbN'!$AP$41,'HiPIMS NbN'!$AP$71)</c:f>
              <c:numCache>
                <c:formatCode>0.00</c:formatCode>
                <c:ptCount val="5"/>
                <c:pt idx="0">
                  <c:v>31.4</c:v>
                </c:pt>
                <c:pt idx="1">
                  <c:v>11.2</c:v>
                </c:pt>
                <c:pt idx="2">
                  <c:v>62.7</c:v>
                </c:pt>
                <c:pt idx="3">
                  <c:v>27</c:v>
                </c:pt>
                <c:pt idx="4">
                  <c:v>20.6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1-CE60-4561-BF7B-601AFA2608EB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450799312"/>
        <c:axId val="450802224"/>
      </c:scatterChart>
      <c:valAx>
        <c:axId val="591880912"/>
        <c:scaling>
          <c:orientation val="minMax"/>
          <c:min val="0"/>
        </c:scaling>
        <c:delete val="0"/>
        <c:axPos val="b"/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ysClr val="windowText" lastClr="000000"/>
                    </a:solidFill>
                    <a:latin typeface="Palatino Linotype" panose="02040502050505030304" pitchFamily="18" charset="0"/>
                    <a:ea typeface="+mn-ea"/>
                    <a:cs typeface="+mn-cs"/>
                  </a:defRPr>
                </a:pPr>
                <a:r>
                  <a:rPr lang="en-GB"/>
                  <a:t>Substrate Bias (V)</a:t>
                </a:r>
              </a:p>
            </c:rich>
          </c:tx>
          <c:layout/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ysClr val="windowText" lastClr="000000"/>
                  </a:solidFill>
                  <a:latin typeface="Palatino Linotype" panose="02040502050505030304" pitchFamily="18" charset="0"/>
                  <a:ea typeface="+mn-ea"/>
                  <a:cs typeface="+mn-cs"/>
                </a:defRPr>
              </a:pPr>
              <a:endParaRPr lang="en-US"/>
            </a:p>
          </c:txPr>
        </c:title>
        <c:numFmt formatCode="General" sourceLinked="1"/>
        <c:majorTickMark val="out"/>
        <c:minorTickMark val="out"/>
        <c:tickLblPos val="nextTo"/>
        <c:spPr>
          <a:noFill/>
          <a:ln w="9525" cap="flat" cmpd="sng" algn="ctr">
            <a:solidFill>
              <a:sysClr val="windowText" lastClr="000000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ysClr val="windowText" lastClr="000000"/>
                </a:solidFill>
                <a:latin typeface="Palatino Linotype" panose="02040502050505030304" pitchFamily="18" charset="0"/>
                <a:ea typeface="+mn-ea"/>
                <a:cs typeface="+mn-cs"/>
              </a:defRPr>
            </a:pPr>
            <a:endParaRPr lang="en-US"/>
          </a:p>
        </c:txPr>
        <c:crossAx val="591882992"/>
        <c:crosses val="autoZero"/>
        <c:crossBetween val="midCat"/>
      </c:valAx>
      <c:valAx>
        <c:axId val="591882992"/>
        <c:scaling>
          <c:orientation val="minMax"/>
        </c:scaling>
        <c:delete val="0"/>
        <c:axPos val="l"/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rgbClr val="002060"/>
                    </a:solidFill>
                    <a:latin typeface="Palatino Linotype" panose="02040502050505030304" pitchFamily="18" charset="0"/>
                    <a:ea typeface="+mn-ea"/>
                    <a:cs typeface="+mn-cs"/>
                  </a:defRPr>
                </a:pPr>
                <a:r>
                  <a:rPr lang="en-GB">
                    <a:solidFill>
                      <a:srgbClr val="002060"/>
                    </a:solidFill>
                  </a:rPr>
                  <a:t>Lattice Parameter (Å)</a:t>
                </a:r>
              </a:p>
            </c:rich>
          </c:tx>
          <c:layout/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rgbClr val="002060"/>
                  </a:solidFill>
                  <a:latin typeface="Palatino Linotype" panose="02040502050505030304" pitchFamily="18" charset="0"/>
                  <a:ea typeface="+mn-ea"/>
                  <a:cs typeface="+mn-cs"/>
                </a:defRPr>
              </a:pPr>
              <a:endParaRPr lang="en-US"/>
            </a:p>
          </c:txPr>
        </c:title>
        <c:numFmt formatCode="0.000" sourceLinked="0"/>
        <c:majorTickMark val="out"/>
        <c:minorTickMark val="out"/>
        <c:tickLblPos val="nextTo"/>
        <c:spPr>
          <a:noFill/>
          <a:ln w="9525" cap="flat" cmpd="sng" algn="ctr">
            <a:solidFill>
              <a:srgbClr val="002060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rgbClr val="002060"/>
                </a:solidFill>
                <a:latin typeface="Palatino Linotype" panose="02040502050505030304" pitchFamily="18" charset="0"/>
                <a:ea typeface="+mn-ea"/>
                <a:cs typeface="+mn-cs"/>
              </a:defRPr>
            </a:pPr>
            <a:endParaRPr lang="en-US"/>
          </a:p>
        </c:txPr>
        <c:crossAx val="591880912"/>
        <c:crossesAt val="0"/>
        <c:crossBetween val="midCat"/>
      </c:valAx>
      <c:valAx>
        <c:axId val="450802224"/>
        <c:scaling>
          <c:orientation val="minMax"/>
        </c:scaling>
        <c:delete val="0"/>
        <c:axPos val="r"/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rgbClr val="C00000"/>
                    </a:solidFill>
                    <a:latin typeface="Palatino Linotype" panose="02040502050505030304" pitchFamily="18" charset="0"/>
                    <a:ea typeface="+mn-ea"/>
                    <a:cs typeface="+mn-cs"/>
                  </a:defRPr>
                </a:pPr>
                <a:r>
                  <a:rPr lang="en-GB">
                    <a:solidFill>
                      <a:srgbClr val="C00000"/>
                    </a:solidFill>
                  </a:rPr>
                  <a:t>Crystallite Size (nm)</a:t>
                </a:r>
              </a:p>
            </c:rich>
          </c:tx>
          <c:layout/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rgbClr val="C00000"/>
                  </a:solidFill>
                  <a:latin typeface="Palatino Linotype" panose="02040502050505030304" pitchFamily="18" charset="0"/>
                  <a:ea typeface="+mn-ea"/>
                  <a:cs typeface="+mn-cs"/>
                </a:defRPr>
              </a:pPr>
              <a:endParaRPr lang="en-US"/>
            </a:p>
          </c:txPr>
        </c:title>
        <c:numFmt formatCode="0" sourceLinked="0"/>
        <c:majorTickMark val="out"/>
        <c:minorTickMark val="out"/>
        <c:tickLblPos val="nextTo"/>
        <c:spPr>
          <a:noFill/>
          <a:ln w="9525" cap="flat" cmpd="sng" algn="ctr">
            <a:solidFill>
              <a:srgbClr val="C00000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rgbClr val="C00000"/>
                </a:solidFill>
                <a:latin typeface="Palatino Linotype" panose="02040502050505030304" pitchFamily="18" charset="0"/>
                <a:ea typeface="+mn-ea"/>
                <a:cs typeface="+mn-cs"/>
              </a:defRPr>
            </a:pPr>
            <a:endParaRPr lang="en-US"/>
          </a:p>
        </c:txPr>
        <c:crossAx val="450799312"/>
        <c:crosses val="max"/>
        <c:crossBetween val="midCat"/>
      </c:valAx>
      <c:valAx>
        <c:axId val="450799312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450802224"/>
        <c:crosses val="autoZero"/>
        <c:crossBetween val="midCat"/>
      </c:valAx>
      <c:spPr>
        <a:noFill/>
        <a:ln>
          <a:solidFill>
            <a:sysClr val="windowText" lastClr="000000"/>
          </a:solidFill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>
          <a:solidFill>
            <a:sysClr val="windowText" lastClr="000000"/>
          </a:solidFill>
          <a:latin typeface="Palatino Linotype" panose="02040502050505030304" pitchFamily="18" charset="0"/>
        </a:defRPr>
      </a:pPr>
      <a:endParaRPr lang="en-US"/>
    </a:p>
  </c:txPr>
  <c:externalData r:id="rId3">
    <c:autoUpdate val="0"/>
  </c:externalData>
</c:chartSpace>
</file>

<file path=ppt/charts/chart1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0.14739325834642947"/>
          <c:y val="3.7372831909265193E-2"/>
          <c:w val="0.74747223829994658"/>
          <c:h val="0.80391480006484628"/>
        </c:manualLayout>
      </c:layout>
      <c:scatterChart>
        <c:scatterStyle val="lineMarker"/>
        <c:varyColors val="0"/>
        <c:ser>
          <c:idx val="0"/>
          <c:order val="1"/>
          <c:tx>
            <c:v>300W LP</c:v>
          </c:tx>
          <c:spPr>
            <a:ln w="25400" cap="rnd">
              <a:noFill/>
              <a:round/>
            </a:ln>
            <a:effectLst/>
          </c:spPr>
          <c:marker>
            <c:symbol val="diamond"/>
            <c:size val="5"/>
            <c:spPr>
              <a:solidFill>
                <a:srgbClr val="002060"/>
              </a:solidFill>
              <a:ln w="9525">
                <a:solidFill>
                  <a:srgbClr val="002060"/>
                </a:solidFill>
              </a:ln>
              <a:effectLst/>
            </c:spPr>
          </c:marker>
          <c:xVal>
            <c:numRef>
              <c:f>('HiPIMS NbN'!$V$32,'HiPIMS NbN'!$V$87,'HiPIMS NbN'!$V$89,'HiPIMS NbN'!$V$91,'HiPIMS NbN'!$V$95)</c:f>
              <c:numCache>
                <c:formatCode>General</c:formatCode>
                <c:ptCount val="5"/>
                <c:pt idx="0">
                  <c:v>8</c:v>
                </c:pt>
                <c:pt idx="1">
                  <c:v>10</c:v>
                </c:pt>
                <c:pt idx="2">
                  <c:v>14</c:v>
                </c:pt>
                <c:pt idx="3">
                  <c:v>18</c:v>
                </c:pt>
                <c:pt idx="4">
                  <c:v>22</c:v>
                </c:pt>
              </c:numCache>
            </c:numRef>
          </c:xVal>
          <c:yVal>
            <c:numRef>
              <c:f>('HiPIMS NbN'!$AN$32,'HiPIMS NbN'!$AN$87,'HiPIMS NbN'!$AN$88,'HiPIMS NbN'!$AN$90,'HiPIMS NbN'!$AN$94)</c:f>
              <c:numCache>
                <c:formatCode>0.0000</c:formatCode>
                <c:ptCount val="5"/>
                <c:pt idx="0">
                  <c:v>4.390679515154801</c:v>
                </c:pt>
                <c:pt idx="1">
                  <c:v>4.3876137852254038</c:v>
                </c:pt>
                <c:pt idx="2">
                  <c:v>4.3893977975571996</c:v>
                </c:pt>
                <c:pt idx="3">
                  <c:v>4.3900213358479254</c:v>
                </c:pt>
                <c:pt idx="4">
                  <c:v>4.3910086048082393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54BB-4BB9-A749-73D3094E6253}"/>
            </c:ext>
          </c:extLst>
        </c:ser>
        <c:ser>
          <c:idx val="1"/>
          <c:order val="3"/>
          <c:tx>
            <c:v>400W LP</c:v>
          </c:tx>
          <c:spPr>
            <a:ln w="25400" cap="rnd">
              <a:noFill/>
              <a:round/>
            </a:ln>
            <a:effectLst/>
          </c:spPr>
          <c:marker>
            <c:symbol val="circle"/>
            <c:size val="5"/>
            <c:spPr>
              <a:noFill/>
              <a:ln w="9525">
                <a:solidFill>
                  <a:srgbClr val="002060"/>
                </a:solidFill>
              </a:ln>
              <a:effectLst/>
            </c:spPr>
          </c:marker>
          <c:xVal>
            <c:numRef>
              <c:f>('HiPIMS NbN'!$W$15,'HiPIMS NbN'!$W$49,'HiPIMS NbN'!$W$54,'HiPIMS NbN'!$W$56,'HiPIMS NbN'!$W$60,'HiPIMS NbN'!$W$62)</c:f>
              <c:numCache>
                <c:formatCode>0.00</c:formatCode>
                <c:ptCount val="6"/>
                <c:pt idx="0">
                  <c:v>4.996326230712711</c:v>
                </c:pt>
                <c:pt idx="1">
                  <c:v>10.031104199066874</c:v>
                </c:pt>
                <c:pt idx="2">
                  <c:v>8.0272108843537424</c:v>
                </c:pt>
                <c:pt idx="3">
                  <c:v>14.007782101167313</c:v>
                </c:pt>
                <c:pt idx="4">
                  <c:v>18.004926108374384</c:v>
                </c:pt>
                <c:pt idx="5">
                  <c:v>21.999492514590209</c:v>
                </c:pt>
              </c:numCache>
            </c:numRef>
          </c:xVal>
          <c:yVal>
            <c:numRef>
              <c:f>('HiPIMS NbN'!$AN$15,'HiPIMS NbN'!$AN$49,'HiPIMS NbN'!$AN$54,'HiPIMS NbN'!$AN$56,'HiPIMS NbN'!$AN$59,'HiPIMS NbN'!$AN$61)</c:f>
              <c:numCache>
                <c:formatCode>0.0000</c:formatCode>
                <c:ptCount val="6"/>
                <c:pt idx="0">
                  <c:v>4.4004136406933378</c:v>
                </c:pt>
                <c:pt idx="1">
                  <c:v>4.3958929880855839</c:v>
                </c:pt>
                <c:pt idx="2">
                  <c:v>4.3977982439739094</c:v>
                </c:pt>
                <c:pt idx="3">
                  <c:v>4.3953214113190864</c:v>
                </c:pt>
                <c:pt idx="4">
                  <c:v>4.3981619746434992</c:v>
                </c:pt>
                <c:pt idx="5">
                  <c:v>4.4013316276213503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1-54BB-4BB9-A749-73D3094E625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591878832"/>
        <c:axId val="591869680"/>
      </c:scatterChart>
      <c:scatterChart>
        <c:scatterStyle val="lineMarker"/>
        <c:varyColors val="0"/>
        <c:ser>
          <c:idx val="2"/>
          <c:order val="0"/>
          <c:tx>
            <c:v>300W CS</c:v>
          </c:tx>
          <c:spPr>
            <a:ln w="19050" cap="rnd">
              <a:noFill/>
              <a:round/>
            </a:ln>
            <a:effectLst/>
          </c:spPr>
          <c:marker>
            <c:symbol val="diamond"/>
            <c:size val="5"/>
            <c:spPr>
              <a:solidFill>
                <a:srgbClr val="C00000"/>
              </a:solidFill>
              <a:ln w="9525">
                <a:solidFill>
                  <a:srgbClr val="C00000"/>
                </a:solidFill>
              </a:ln>
              <a:effectLst/>
            </c:spPr>
          </c:marker>
          <c:xVal>
            <c:numRef>
              <c:f>('HiPIMS NbN'!$V$32,'HiPIMS NbN'!$V$87,'HiPIMS NbN'!$V$89,'HiPIMS NbN'!$V$91,'HiPIMS NbN'!$V$95)</c:f>
              <c:numCache>
                <c:formatCode>General</c:formatCode>
                <c:ptCount val="5"/>
                <c:pt idx="0">
                  <c:v>8</c:v>
                </c:pt>
                <c:pt idx="1">
                  <c:v>10</c:v>
                </c:pt>
                <c:pt idx="2">
                  <c:v>14</c:v>
                </c:pt>
                <c:pt idx="3">
                  <c:v>18</c:v>
                </c:pt>
                <c:pt idx="4">
                  <c:v>22</c:v>
                </c:pt>
              </c:numCache>
            </c:numRef>
          </c:xVal>
          <c:yVal>
            <c:numRef>
              <c:f>('HiPIMS NbN'!$AP$32,'HiPIMS NbN'!$AP$87,'HiPIMS NbN'!$AP$88,'HiPIMS NbN'!$AP$90,'HiPIMS NbN'!$AP$94)</c:f>
              <c:numCache>
                <c:formatCode>0.00</c:formatCode>
                <c:ptCount val="5"/>
                <c:pt idx="0">
                  <c:v>31.4</c:v>
                </c:pt>
                <c:pt idx="1">
                  <c:v>30.1</c:v>
                </c:pt>
                <c:pt idx="2" formatCode="General">
                  <c:v>17.7</c:v>
                </c:pt>
                <c:pt idx="3" formatCode="General">
                  <c:v>13.4</c:v>
                </c:pt>
                <c:pt idx="4" formatCode="General">
                  <c:v>9.8000000000000007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2-54BB-4BB9-A749-73D3094E6253}"/>
            </c:ext>
          </c:extLst>
        </c:ser>
        <c:ser>
          <c:idx val="3"/>
          <c:order val="2"/>
          <c:tx>
            <c:v>400W CS</c:v>
          </c:tx>
          <c:spPr>
            <a:ln w="19050" cap="rnd">
              <a:noFill/>
              <a:round/>
            </a:ln>
            <a:effectLst/>
          </c:spPr>
          <c:marker>
            <c:symbol val="circle"/>
            <c:size val="5"/>
            <c:spPr>
              <a:noFill/>
              <a:ln w="9525">
                <a:solidFill>
                  <a:srgbClr val="C00000"/>
                </a:solidFill>
              </a:ln>
              <a:effectLst/>
            </c:spPr>
          </c:marker>
          <c:xVal>
            <c:numRef>
              <c:f>('HiPIMS NbN'!$V$15,'HiPIMS NbN'!$V$49,'HiPIMS NbN'!$V$54,'HiPIMS NbN'!$V$56,'HiPIMS NbN'!$V$59,'HiPIMS NbN'!$V$61)</c:f>
              <c:numCache>
                <c:formatCode>General</c:formatCode>
                <c:ptCount val="6"/>
                <c:pt idx="0">
                  <c:v>5</c:v>
                </c:pt>
                <c:pt idx="1">
                  <c:v>10</c:v>
                </c:pt>
                <c:pt idx="2">
                  <c:v>8</c:v>
                </c:pt>
                <c:pt idx="3">
                  <c:v>14</c:v>
                </c:pt>
                <c:pt idx="4">
                  <c:v>18</c:v>
                </c:pt>
                <c:pt idx="5">
                  <c:v>22</c:v>
                </c:pt>
              </c:numCache>
            </c:numRef>
          </c:xVal>
          <c:yVal>
            <c:numRef>
              <c:f>('HiPIMS NbN'!$AP$15,'HiPIMS NbN'!$AP$49,'HiPIMS NbN'!$AP$54,'HiPIMS NbN'!$AP$56,'HiPIMS NbN'!$AP$59,'HiPIMS NbN'!$AP$61)</c:f>
              <c:numCache>
                <c:formatCode>0.00</c:formatCode>
                <c:ptCount val="6"/>
                <c:pt idx="0">
                  <c:v>53.6</c:v>
                </c:pt>
                <c:pt idx="1">
                  <c:v>20.399999999999999</c:v>
                </c:pt>
                <c:pt idx="2" formatCode="General">
                  <c:v>17.100000000000001</c:v>
                </c:pt>
                <c:pt idx="3" formatCode="General">
                  <c:v>18.7</c:v>
                </c:pt>
                <c:pt idx="4" formatCode="General">
                  <c:v>8</c:v>
                </c:pt>
                <c:pt idx="5" formatCode="General">
                  <c:v>6.9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3-54BB-4BB9-A749-73D3094E625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663664368"/>
        <c:axId val="663685168"/>
      </c:scatterChart>
      <c:valAx>
        <c:axId val="591878832"/>
        <c:scaling>
          <c:orientation val="minMax"/>
        </c:scaling>
        <c:delete val="0"/>
        <c:axPos val="b"/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ysClr val="windowText" lastClr="000000"/>
                    </a:solidFill>
                    <a:latin typeface="Palatino Linotype" panose="02040502050505030304" pitchFamily="18" charset="0"/>
                    <a:ea typeface="+mn-ea"/>
                    <a:cs typeface="+mn-cs"/>
                  </a:defRPr>
                </a:pPr>
                <a:r>
                  <a:rPr lang="en-GB"/>
                  <a:t>N</a:t>
                </a:r>
                <a:r>
                  <a:rPr lang="en-GB" baseline="0"/>
                  <a:t>itrogen Percentage (%)</a:t>
                </a:r>
                <a:endParaRPr lang="en-GB"/>
              </a:p>
            </c:rich>
          </c:tx>
          <c:layout/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ysClr val="windowText" lastClr="000000"/>
                  </a:solidFill>
                  <a:latin typeface="Palatino Linotype" panose="02040502050505030304" pitchFamily="18" charset="0"/>
                  <a:ea typeface="+mn-ea"/>
                  <a:cs typeface="+mn-cs"/>
                </a:defRPr>
              </a:pPr>
              <a:endParaRPr lang="en-US"/>
            </a:p>
          </c:txPr>
        </c:title>
        <c:numFmt formatCode="General" sourceLinked="1"/>
        <c:majorTickMark val="out"/>
        <c:minorTickMark val="out"/>
        <c:tickLblPos val="nextTo"/>
        <c:spPr>
          <a:noFill/>
          <a:ln w="9525" cap="flat" cmpd="sng" algn="ctr">
            <a:solidFill>
              <a:sysClr val="windowText" lastClr="000000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ysClr val="windowText" lastClr="000000"/>
                </a:solidFill>
                <a:latin typeface="Palatino Linotype" panose="02040502050505030304" pitchFamily="18" charset="0"/>
                <a:ea typeface="+mn-ea"/>
                <a:cs typeface="+mn-cs"/>
              </a:defRPr>
            </a:pPr>
            <a:endParaRPr lang="en-US"/>
          </a:p>
        </c:txPr>
        <c:crossAx val="591869680"/>
        <c:crosses val="autoZero"/>
        <c:crossBetween val="midCat"/>
      </c:valAx>
      <c:valAx>
        <c:axId val="591869680"/>
        <c:scaling>
          <c:orientation val="minMax"/>
          <c:max val="4.4050000000000002"/>
          <c:min val="4.3849999999999998"/>
        </c:scaling>
        <c:delete val="0"/>
        <c:axPos val="l"/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rgbClr val="002060"/>
                    </a:solidFill>
                    <a:latin typeface="Palatino Linotype" panose="02040502050505030304" pitchFamily="18" charset="0"/>
                    <a:ea typeface="+mn-ea"/>
                    <a:cs typeface="+mn-cs"/>
                  </a:defRPr>
                </a:pPr>
                <a:r>
                  <a:rPr lang="en-GB">
                    <a:solidFill>
                      <a:srgbClr val="002060"/>
                    </a:solidFill>
                  </a:rPr>
                  <a:t>Lattice Parameter (Å)</a:t>
                </a:r>
              </a:p>
            </c:rich>
          </c:tx>
          <c:layout>
            <c:manualLayout>
              <c:xMode val="edge"/>
              <c:yMode val="edge"/>
              <c:x val="2.7421230599960931E-3"/>
              <c:y val="0.21750882007129477"/>
            </c:manualLayout>
          </c:layout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rgbClr val="002060"/>
                  </a:solidFill>
                  <a:latin typeface="Palatino Linotype" panose="02040502050505030304" pitchFamily="18" charset="0"/>
                  <a:ea typeface="+mn-ea"/>
                  <a:cs typeface="+mn-cs"/>
                </a:defRPr>
              </a:pPr>
              <a:endParaRPr lang="en-US"/>
            </a:p>
          </c:txPr>
        </c:title>
        <c:numFmt formatCode="0.000" sourceLinked="0"/>
        <c:majorTickMark val="out"/>
        <c:minorTickMark val="out"/>
        <c:tickLblPos val="nextTo"/>
        <c:spPr>
          <a:noFill/>
          <a:ln w="9525" cap="flat" cmpd="sng" algn="ctr">
            <a:solidFill>
              <a:srgbClr val="002060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rgbClr val="002060"/>
                </a:solidFill>
                <a:latin typeface="Palatino Linotype" panose="02040502050505030304" pitchFamily="18" charset="0"/>
                <a:ea typeface="+mn-ea"/>
                <a:cs typeface="+mn-cs"/>
              </a:defRPr>
            </a:pPr>
            <a:endParaRPr lang="en-US"/>
          </a:p>
        </c:txPr>
        <c:crossAx val="591878832"/>
        <c:crosses val="autoZero"/>
        <c:crossBetween val="midCat"/>
      </c:valAx>
      <c:valAx>
        <c:axId val="663685168"/>
        <c:scaling>
          <c:orientation val="minMax"/>
        </c:scaling>
        <c:delete val="0"/>
        <c:axPos val="r"/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rgbClr val="C00000"/>
                    </a:solidFill>
                    <a:latin typeface="Palatino Linotype" panose="02040502050505030304" pitchFamily="18" charset="0"/>
                    <a:ea typeface="+mn-ea"/>
                    <a:cs typeface="+mn-cs"/>
                  </a:defRPr>
                </a:pPr>
                <a:r>
                  <a:rPr lang="en-GB">
                    <a:solidFill>
                      <a:srgbClr val="C00000"/>
                    </a:solidFill>
                  </a:rPr>
                  <a:t>Crystallite Size (nm)</a:t>
                </a:r>
              </a:p>
            </c:rich>
          </c:tx>
          <c:layout/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rgbClr val="C00000"/>
                  </a:solidFill>
                  <a:latin typeface="Palatino Linotype" panose="02040502050505030304" pitchFamily="18" charset="0"/>
                  <a:ea typeface="+mn-ea"/>
                  <a:cs typeface="+mn-cs"/>
                </a:defRPr>
              </a:pPr>
              <a:endParaRPr lang="en-US"/>
            </a:p>
          </c:txPr>
        </c:title>
        <c:numFmt formatCode="0" sourceLinked="0"/>
        <c:majorTickMark val="out"/>
        <c:minorTickMark val="out"/>
        <c:tickLblPos val="nextTo"/>
        <c:spPr>
          <a:noFill/>
          <a:ln w="9525" cap="flat" cmpd="sng" algn="ctr">
            <a:solidFill>
              <a:srgbClr val="C00000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rgbClr val="C00000"/>
                </a:solidFill>
                <a:latin typeface="Palatino Linotype" panose="02040502050505030304" pitchFamily="18" charset="0"/>
                <a:ea typeface="+mn-ea"/>
                <a:cs typeface="+mn-cs"/>
              </a:defRPr>
            </a:pPr>
            <a:endParaRPr lang="en-US"/>
          </a:p>
        </c:txPr>
        <c:crossAx val="663664368"/>
        <c:crosses val="max"/>
        <c:crossBetween val="midCat"/>
      </c:valAx>
      <c:valAx>
        <c:axId val="663664368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663685168"/>
        <c:crosses val="autoZero"/>
        <c:crossBetween val="midCat"/>
      </c:valAx>
      <c:spPr>
        <a:noFill/>
        <a:ln>
          <a:solidFill>
            <a:sysClr val="windowText" lastClr="000000"/>
          </a:solidFill>
        </a:ln>
        <a:effectLst/>
      </c:spPr>
    </c:plotArea>
    <c:legend>
      <c:legendPos val="r"/>
      <c:layout>
        <c:manualLayout>
          <c:xMode val="edge"/>
          <c:yMode val="edge"/>
          <c:x val="0.15254714348331691"/>
          <c:y val="0.54510924307090902"/>
          <c:w val="0.14655878411319362"/>
          <c:h val="0.2350005891716247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900" b="0" i="0" u="none" strike="noStrike" kern="1200" baseline="0">
              <a:solidFill>
                <a:sysClr val="windowText" lastClr="000000"/>
              </a:solidFill>
              <a:latin typeface="Palatino Linotype" panose="02040502050505030304" pitchFamily="18" charset="0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>
          <a:solidFill>
            <a:sysClr val="windowText" lastClr="000000"/>
          </a:solidFill>
          <a:latin typeface="Palatino Linotype" panose="02040502050505030304" pitchFamily="18" charset="0"/>
        </a:defRPr>
      </a:pPr>
      <a:endParaRPr lang="en-US"/>
    </a:p>
  </c:txPr>
  <c:externalData r:id="rId3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0.12719389248621243"/>
          <c:y val="4.200240594925634E-2"/>
          <c:w val="0.80509256115124761"/>
          <c:h val="0.78929352580927381"/>
        </c:manualLayout>
      </c:layout>
      <c:scatterChart>
        <c:scatterStyle val="lineMarker"/>
        <c:varyColors val="0"/>
        <c:ser>
          <c:idx val="0"/>
          <c:order val="0"/>
          <c:tx>
            <c:v>300W-8%</c:v>
          </c:tx>
          <c:spPr>
            <a:ln w="25400" cap="rnd">
              <a:noFill/>
              <a:round/>
            </a:ln>
            <a:effectLst/>
          </c:spPr>
          <c:marker>
            <c:symbol val="square"/>
            <c:size val="4"/>
            <c:spPr>
              <a:solidFill>
                <a:schemeClr val="tx1"/>
              </a:solidFill>
              <a:ln w="9525">
                <a:noFill/>
              </a:ln>
              <a:effectLst/>
            </c:spPr>
          </c:marker>
          <c:trendline>
            <c:spPr>
              <a:ln w="19050" cap="rnd">
                <a:solidFill>
                  <a:schemeClr val="tx1"/>
                </a:solidFill>
                <a:prstDash val="sysDot"/>
              </a:ln>
              <a:effectLst/>
            </c:spPr>
            <c:trendlineType val="linear"/>
            <c:dispRSqr val="0"/>
            <c:dispEq val="0"/>
          </c:trendline>
          <c:errBars>
            <c:errDir val="y"/>
            <c:errBarType val="both"/>
            <c:errValType val="cust"/>
            <c:noEndCap val="0"/>
            <c:plus>
              <c:numRef>
                <c:f>('HiPIMS NbN'!$AS$32,'HiPIMS NbN'!$AS$98,'HiPIMS NbN'!$AS$100,'HiPIMS NbN'!$AS$102)</c:f>
                <c:numCache>
                  <c:formatCode>General</c:formatCode>
                  <c:ptCount val="4"/>
                  <c:pt idx="0">
                    <c:v>1.7910751891903742</c:v>
                  </c:pt>
                  <c:pt idx="1">
                    <c:v>4.5510404671166445</c:v>
                  </c:pt>
                  <c:pt idx="2">
                    <c:v>1.6615161750642109</c:v>
                  </c:pt>
                  <c:pt idx="3">
                    <c:v>1.5872726083862641</c:v>
                  </c:pt>
                </c:numCache>
              </c:numRef>
            </c:plus>
            <c:minus>
              <c:numRef>
                <c:f>('HiPIMS NbN'!$AS$32,'HiPIMS NbN'!$AS$98,'HiPIMS NbN'!$AS$100,'HiPIMS NbN'!$AS$102)</c:f>
                <c:numCache>
                  <c:formatCode>General</c:formatCode>
                  <c:ptCount val="4"/>
                  <c:pt idx="0">
                    <c:v>1.7910751891903742</c:v>
                  </c:pt>
                  <c:pt idx="1">
                    <c:v>4.5510404671166445</c:v>
                  </c:pt>
                  <c:pt idx="2">
                    <c:v>1.6615161750642109</c:v>
                  </c:pt>
                  <c:pt idx="3">
                    <c:v>1.5872726083862641</c:v>
                  </c:pt>
                </c:numCache>
              </c:numRef>
            </c:minus>
            <c:spPr>
              <a:noFill/>
              <a:ln w="9525" cap="flat" cmpd="sng" algn="ctr">
                <a:solidFill>
                  <a:schemeClr val="tx1">
                    <a:lumMod val="65000"/>
                    <a:lumOff val="35000"/>
                  </a:schemeClr>
                </a:solidFill>
                <a:round/>
              </a:ln>
              <a:effectLst/>
            </c:spPr>
          </c:errBars>
          <c:xVal>
            <c:numRef>
              <c:f>('HiPIMS NbN'!$I$31,'HiPIMS NbN'!$I$97,'HiPIMS NbN'!$I$99,'HiPIMS NbN'!$I$101)</c:f>
              <c:numCache>
                <c:formatCode>0.00E+00</c:formatCode>
                <c:ptCount val="4"/>
                <c:pt idx="0">
                  <c:v>2.1999999999999999E-2</c:v>
                </c:pt>
                <c:pt idx="1">
                  <c:v>1.7999999999999999E-2</c:v>
                </c:pt>
                <c:pt idx="2">
                  <c:v>1.4E-2</c:v>
                </c:pt>
                <c:pt idx="3">
                  <c:v>2.4E-2</c:v>
                </c:pt>
              </c:numCache>
            </c:numRef>
          </c:xVal>
          <c:yVal>
            <c:numRef>
              <c:f>('HiPIMS NbN'!$AS$31,'HiPIMS NbN'!$AS$97,'HiPIMS NbN'!$AS$99,'HiPIMS NbN'!$AS$101)</c:f>
              <c:numCache>
                <c:formatCode>0.00</c:formatCode>
                <c:ptCount val="4"/>
                <c:pt idx="0">
                  <c:v>21.76733333333333</c:v>
                </c:pt>
                <c:pt idx="1">
                  <c:v>14.276333333333334</c:v>
                </c:pt>
                <c:pt idx="2">
                  <c:v>9.6319999999999997</c:v>
                </c:pt>
                <c:pt idx="3">
                  <c:v>20.813666666666666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9DB0-4956-AB45-F49F4D974837}"/>
            </c:ext>
          </c:extLst>
        </c:ser>
        <c:ser>
          <c:idx val="1"/>
          <c:order val="1"/>
          <c:tx>
            <c:v>400W-10%</c:v>
          </c:tx>
          <c:spPr>
            <a:ln w="25400" cap="rnd">
              <a:noFill/>
              <a:round/>
            </a:ln>
            <a:effectLst/>
          </c:spPr>
          <c:marker>
            <c:symbol val="diamond"/>
            <c:size val="4"/>
            <c:spPr>
              <a:solidFill>
                <a:srgbClr val="C00000"/>
              </a:solidFill>
              <a:ln w="9525">
                <a:solidFill>
                  <a:srgbClr val="C00000"/>
                </a:solidFill>
              </a:ln>
              <a:effectLst/>
            </c:spPr>
          </c:marker>
          <c:trendline>
            <c:spPr>
              <a:ln w="19050" cap="rnd">
                <a:solidFill>
                  <a:srgbClr val="C00000"/>
                </a:solidFill>
                <a:prstDash val="sysDot"/>
              </a:ln>
              <a:effectLst/>
            </c:spPr>
            <c:trendlineType val="linear"/>
            <c:dispRSqr val="0"/>
            <c:dispEq val="0"/>
          </c:trendline>
          <c:errBars>
            <c:errDir val="y"/>
            <c:errBarType val="both"/>
            <c:errValType val="cust"/>
            <c:noEndCap val="0"/>
            <c:plus>
              <c:numRef>
                <c:f>('HiPIMS NbN'!$AS$45,'HiPIMS NbN'!$AS$47,'HiPIMS NbN'!$AS$49,'HiPIMS NbN'!$AS$51)</c:f>
                <c:numCache>
                  <c:formatCode>General</c:formatCode>
                  <c:ptCount val="4"/>
                  <c:pt idx="0">
                    <c:v>0.20122706908697277</c:v>
                  </c:pt>
                  <c:pt idx="1">
                    <c:v>0.85223021146479783</c:v>
                  </c:pt>
                  <c:pt idx="2">
                    <c:v>1.031247949492911</c:v>
                  </c:pt>
                  <c:pt idx="3">
                    <c:v>0.75135943462500054</c:v>
                  </c:pt>
                </c:numCache>
              </c:numRef>
            </c:plus>
            <c:minus>
              <c:numRef>
                <c:f>('HiPIMS NbN'!$AS$45,'HiPIMS NbN'!$AS$47,'HiPIMS NbN'!$AS$49,'HiPIMS NbN'!$AS$51)</c:f>
                <c:numCache>
                  <c:formatCode>General</c:formatCode>
                  <c:ptCount val="4"/>
                  <c:pt idx="0">
                    <c:v>0.20122706908697277</c:v>
                  </c:pt>
                  <c:pt idx="1">
                    <c:v>0.85223021146479783</c:v>
                  </c:pt>
                  <c:pt idx="2">
                    <c:v>1.031247949492911</c:v>
                  </c:pt>
                  <c:pt idx="3">
                    <c:v>0.75135943462500054</c:v>
                  </c:pt>
                </c:numCache>
              </c:numRef>
            </c:minus>
            <c:spPr>
              <a:noFill/>
              <a:ln w="9525" cap="flat" cmpd="sng" algn="ctr">
                <a:solidFill>
                  <a:schemeClr val="tx1">
                    <a:lumMod val="65000"/>
                    <a:lumOff val="35000"/>
                  </a:schemeClr>
                </a:solidFill>
                <a:round/>
              </a:ln>
              <a:effectLst/>
            </c:spPr>
          </c:errBars>
          <c:xVal>
            <c:numRef>
              <c:f>('HiPIMS NbN'!$I$44,'HiPIMS NbN'!$I$46,'HiPIMS NbN'!$I$48,'HiPIMS NbN'!$I$50)</c:f>
              <c:numCache>
                <c:formatCode>0.00E+00</c:formatCode>
                <c:ptCount val="4"/>
                <c:pt idx="0">
                  <c:v>1.4E-2</c:v>
                </c:pt>
                <c:pt idx="1">
                  <c:v>1.7999999999999999E-2</c:v>
                </c:pt>
                <c:pt idx="2">
                  <c:v>2.1999999999999999E-2</c:v>
                </c:pt>
                <c:pt idx="3">
                  <c:v>2.4E-2</c:v>
                </c:pt>
              </c:numCache>
            </c:numRef>
          </c:xVal>
          <c:yVal>
            <c:numRef>
              <c:f>('HiPIMS NbN'!$AS$44,'HiPIMS NbN'!$AS$46,'HiPIMS NbN'!$AS$48,'HiPIMS NbN'!$AS$50)</c:f>
              <c:numCache>
                <c:formatCode>0.00</c:formatCode>
                <c:ptCount val="4"/>
                <c:pt idx="0">
                  <c:v>6.469666666666666</c:v>
                </c:pt>
                <c:pt idx="1">
                  <c:v>7.4606666666666674</c:v>
                </c:pt>
                <c:pt idx="2">
                  <c:v>8.6406666666666663</c:v>
                </c:pt>
                <c:pt idx="3">
                  <c:v>9.9269999999999996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1-9DB0-4956-AB45-F49F4D97483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1768975407"/>
        <c:axId val="1768995375"/>
      </c:scatterChart>
      <c:valAx>
        <c:axId val="1768975407"/>
        <c:scaling>
          <c:orientation val="minMax"/>
          <c:min val="1.0000000000000002E-2"/>
        </c:scaling>
        <c:delete val="0"/>
        <c:axPos val="b"/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050" b="0" i="0" u="none" strike="noStrike" kern="1200" baseline="0">
                    <a:solidFill>
                      <a:sysClr val="windowText" lastClr="000000"/>
                    </a:solidFill>
                    <a:latin typeface="Palatino Linotype" panose="02040502050505030304" pitchFamily="18" charset="0"/>
                    <a:ea typeface="+mn-ea"/>
                    <a:cs typeface="+mn-cs"/>
                  </a:defRPr>
                </a:pPr>
                <a:r>
                  <a:rPr lang="en-GB"/>
                  <a:t>Deposition Pressure (mbar)</a:t>
                </a:r>
              </a:p>
            </c:rich>
          </c:tx>
          <c:layout/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050" b="0" i="0" u="none" strike="noStrike" kern="1200" baseline="0">
                  <a:solidFill>
                    <a:sysClr val="windowText" lastClr="000000"/>
                  </a:solidFill>
                  <a:latin typeface="Palatino Linotype" panose="02040502050505030304" pitchFamily="18" charset="0"/>
                  <a:ea typeface="+mn-ea"/>
                  <a:cs typeface="+mn-cs"/>
                </a:defRPr>
              </a:pPr>
              <a:endParaRPr lang="en-US"/>
            </a:p>
          </c:txPr>
        </c:title>
        <c:numFmt formatCode="0.0E+00" sourceLinked="0"/>
        <c:majorTickMark val="out"/>
        <c:minorTickMark val="out"/>
        <c:tickLblPos val="nextTo"/>
        <c:spPr>
          <a:noFill/>
          <a:ln w="9525" cap="flat" cmpd="sng" algn="ctr">
            <a:solidFill>
              <a:sysClr val="windowText" lastClr="000000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050" b="0" i="0" u="none" strike="noStrike" kern="1200" baseline="0">
                <a:solidFill>
                  <a:sysClr val="windowText" lastClr="000000"/>
                </a:solidFill>
                <a:latin typeface="Palatino Linotype" panose="02040502050505030304" pitchFamily="18" charset="0"/>
                <a:ea typeface="+mn-ea"/>
                <a:cs typeface="+mn-cs"/>
              </a:defRPr>
            </a:pPr>
            <a:endParaRPr lang="en-US"/>
          </a:p>
        </c:txPr>
        <c:crossAx val="1768995375"/>
        <c:crosses val="autoZero"/>
        <c:crossBetween val="midCat"/>
        <c:majorUnit val="4.000000000000001E-3"/>
        <c:minorUnit val="1.0000000000000002E-3"/>
      </c:valAx>
      <c:valAx>
        <c:axId val="1768995375"/>
        <c:scaling>
          <c:orientation val="minMax"/>
        </c:scaling>
        <c:delete val="0"/>
        <c:axPos val="l"/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050" b="0" i="0" u="none" strike="noStrike" kern="1200" baseline="0">
                    <a:solidFill>
                      <a:sysClr val="windowText" lastClr="000000"/>
                    </a:solidFill>
                    <a:latin typeface="Palatino Linotype" panose="02040502050505030304" pitchFamily="18" charset="0"/>
                    <a:ea typeface="+mn-ea"/>
                    <a:cs typeface="+mn-cs"/>
                  </a:defRPr>
                </a:pPr>
                <a:r>
                  <a:rPr lang="en-GB"/>
                  <a:t>RMS Surface Roughness (nm)</a:t>
                </a:r>
              </a:p>
            </c:rich>
          </c:tx>
          <c:layout>
            <c:manualLayout>
              <c:xMode val="edge"/>
              <c:yMode val="edge"/>
              <c:x val="2.4884371743381381E-3"/>
              <c:y val="0.11649747754829162"/>
            </c:manualLayout>
          </c:layout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050" b="0" i="0" u="none" strike="noStrike" kern="1200" baseline="0">
                  <a:solidFill>
                    <a:sysClr val="windowText" lastClr="000000"/>
                  </a:solidFill>
                  <a:latin typeface="Palatino Linotype" panose="02040502050505030304" pitchFamily="18" charset="0"/>
                  <a:ea typeface="+mn-ea"/>
                  <a:cs typeface="+mn-cs"/>
                </a:defRPr>
              </a:pPr>
              <a:endParaRPr lang="en-US"/>
            </a:p>
          </c:txPr>
        </c:title>
        <c:numFmt formatCode="0" sourceLinked="0"/>
        <c:majorTickMark val="out"/>
        <c:minorTickMark val="out"/>
        <c:tickLblPos val="nextTo"/>
        <c:spPr>
          <a:noFill/>
          <a:ln w="9525" cap="flat" cmpd="sng" algn="ctr">
            <a:solidFill>
              <a:sysClr val="windowText" lastClr="000000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050" b="0" i="0" u="none" strike="noStrike" kern="1200" baseline="0">
                <a:solidFill>
                  <a:sysClr val="windowText" lastClr="000000"/>
                </a:solidFill>
                <a:latin typeface="Palatino Linotype" panose="02040502050505030304" pitchFamily="18" charset="0"/>
                <a:ea typeface="+mn-ea"/>
                <a:cs typeface="+mn-cs"/>
              </a:defRPr>
            </a:pPr>
            <a:endParaRPr lang="en-US"/>
          </a:p>
        </c:txPr>
        <c:crossAx val="1768975407"/>
        <c:crosses val="autoZero"/>
        <c:crossBetween val="midCat"/>
      </c:valAx>
      <c:spPr>
        <a:noFill/>
        <a:ln>
          <a:solidFill>
            <a:sysClr val="windowText" lastClr="000000"/>
          </a:solidFill>
        </a:ln>
        <a:effectLst/>
      </c:spPr>
    </c:plotArea>
    <c:legend>
      <c:legendPos val="r"/>
      <c:legendEntry>
        <c:idx val="2"/>
        <c:delete val="1"/>
      </c:legendEntry>
      <c:legendEntry>
        <c:idx val="3"/>
        <c:delete val="1"/>
      </c:legendEntry>
      <c:layout>
        <c:manualLayout>
          <c:xMode val="edge"/>
          <c:yMode val="edge"/>
          <c:x val="0.12961394798777562"/>
          <c:y val="5.6580682789284728E-2"/>
          <c:w val="0.20245260705127455"/>
          <c:h val="0.16688393117526973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50" b="0" i="0" u="none" strike="noStrike" kern="1200" baseline="0">
              <a:solidFill>
                <a:sysClr val="windowText" lastClr="000000"/>
              </a:solidFill>
              <a:latin typeface="Palatino Linotype" panose="02040502050505030304" pitchFamily="18" charset="0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1050">
          <a:solidFill>
            <a:sysClr val="windowText" lastClr="000000"/>
          </a:solidFill>
          <a:latin typeface="Palatino Linotype" panose="02040502050505030304" pitchFamily="18" charset="0"/>
        </a:defRPr>
      </a:pPr>
      <a:endParaRPr lang="en-US"/>
    </a:p>
  </c:txPr>
  <c:externalData r:id="rId3">
    <c:autoUpdate val="0"/>
  </c:externalData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0.11480332028825041"/>
          <c:y val="5.0925925925925923E-2"/>
          <c:w val="0.83371069679791698"/>
          <c:h val="0.81953144225797214"/>
        </c:manualLayout>
      </c:layout>
      <c:scatterChart>
        <c:scatterStyle val="lineMarker"/>
        <c:varyColors val="0"/>
        <c:ser>
          <c:idx val="0"/>
          <c:order val="0"/>
          <c:tx>
            <c:v>5% 400W - Pressure V</c:v>
          </c:tx>
          <c:spPr>
            <a:ln w="25400" cap="rnd">
              <a:noFill/>
              <a:round/>
            </a:ln>
            <a:effectLst/>
          </c:spPr>
          <c:marker>
            <c:symbol val="square"/>
            <c:size val="4"/>
            <c:spPr>
              <a:solidFill>
                <a:schemeClr val="tx1"/>
              </a:solidFill>
              <a:ln w="9525">
                <a:solidFill>
                  <a:schemeClr val="tx1"/>
                </a:solidFill>
              </a:ln>
              <a:effectLst/>
            </c:spPr>
          </c:marker>
          <c:xVal>
            <c:numRef>
              <c:f>('HiPIMS NbN'!$AN$15,'HiPIMS NbN'!$AN$17)</c:f>
              <c:numCache>
                <c:formatCode>0.0000</c:formatCode>
                <c:ptCount val="2"/>
                <c:pt idx="0">
                  <c:v>4.4004136406933378</c:v>
                </c:pt>
                <c:pt idx="1">
                  <c:v>4.3972786287316383</c:v>
                </c:pt>
              </c:numCache>
            </c:numRef>
          </c:xVal>
          <c:yVal>
            <c:numRef>
              <c:f>('HiPIMS NbN'!$AB$15,'HiPIMS NbN'!$AB$17)</c:f>
              <c:numCache>
                <c:formatCode>General</c:formatCode>
                <c:ptCount val="2"/>
                <c:pt idx="0">
                  <c:v>16.5</c:v>
                </c:pt>
                <c:pt idx="1">
                  <c:v>15.5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F25B-421B-9936-6AEDB2F240E9}"/>
            </c:ext>
          </c:extLst>
        </c:ser>
        <c:ser>
          <c:idx val="1"/>
          <c:order val="1"/>
          <c:tx>
            <c:v>8% 400W - Pressure V</c:v>
          </c:tx>
          <c:spPr>
            <a:ln w="25400" cap="rnd">
              <a:noFill/>
              <a:round/>
            </a:ln>
            <a:effectLst/>
          </c:spPr>
          <c:marker>
            <c:symbol val="diamond"/>
            <c:size val="5"/>
            <c:spPr>
              <a:solidFill>
                <a:srgbClr val="FF0000"/>
              </a:solidFill>
              <a:ln w="9525">
                <a:solidFill>
                  <a:srgbClr val="FF0000"/>
                </a:solidFill>
              </a:ln>
              <a:effectLst/>
            </c:spPr>
          </c:marker>
          <c:xVal>
            <c:numRef>
              <c:f>'HiPIMS NbN'!$AN$24</c:f>
              <c:numCache>
                <c:formatCode>0.0000</c:formatCode>
                <c:ptCount val="1"/>
                <c:pt idx="0">
                  <c:v>4.3958756675775073</c:v>
                </c:pt>
              </c:numCache>
            </c:numRef>
          </c:xVal>
          <c:yVal>
            <c:numRef>
              <c:f>'HiPIMS NbN'!$AB$24</c:f>
              <c:numCache>
                <c:formatCode>General</c:formatCode>
                <c:ptCount val="1"/>
                <c:pt idx="0">
                  <c:v>15.5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1-F25B-421B-9936-6AEDB2F240E9}"/>
            </c:ext>
          </c:extLst>
        </c:ser>
        <c:ser>
          <c:idx val="2"/>
          <c:order val="2"/>
          <c:tx>
            <c:v>8% 400W 2200mPa - Bias V</c:v>
          </c:tx>
          <c:spPr>
            <a:ln w="25400" cap="rnd">
              <a:noFill/>
              <a:round/>
            </a:ln>
            <a:effectLst/>
          </c:spPr>
          <c:marker>
            <c:symbol val="triangle"/>
            <c:size val="5"/>
            <c:spPr>
              <a:solidFill>
                <a:srgbClr val="002060"/>
              </a:solidFill>
              <a:ln w="9525">
                <a:solidFill>
                  <a:srgbClr val="002060"/>
                </a:solidFill>
              </a:ln>
              <a:effectLst/>
            </c:spPr>
          </c:marker>
          <c:xVal>
            <c:numRef>
              <c:f>('HiPIMS NbN'!$AN$32,'HiPIMS NbN'!$AN$37,'HiPIMS NbN'!$AN$39,'HiPIMS NbN'!$AN$41)</c:f>
              <c:numCache>
                <c:formatCode>0.0000</c:formatCode>
                <c:ptCount val="4"/>
                <c:pt idx="0">
                  <c:v>4.390679515154801</c:v>
                </c:pt>
                <c:pt idx="1">
                  <c:v>4.4229476216998087</c:v>
                </c:pt>
                <c:pt idx="2">
                  <c:v>4.3934334759388358</c:v>
                </c:pt>
                <c:pt idx="3">
                  <c:v>4.3802179282770854</c:v>
                </c:pt>
              </c:numCache>
            </c:numRef>
          </c:xVal>
          <c:yVal>
            <c:numRef>
              <c:f>('HiPIMS NbN'!$AB$32,'HiPIMS NbN'!$AB$37,'HiPIMS NbN'!$AB$39,'HiPIMS NbN'!$AB$41)</c:f>
              <c:numCache>
                <c:formatCode>General</c:formatCode>
                <c:ptCount val="4"/>
                <c:pt idx="0">
                  <c:v>14.6</c:v>
                </c:pt>
                <c:pt idx="1">
                  <c:v>9.5</c:v>
                </c:pt>
                <c:pt idx="2">
                  <c:v>15.5</c:v>
                </c:pt>
                <c:pt idx="3">
                  <c:v>11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2-F25B-421B-9936-6AEDB2F240E9}"/>
            </c:ext>
          </c:extLst>
        </c:ser>
        <c:ser>
          <c:idx val="3"/>
          <c:order val="3"/>
          <c:tx>
            <c:v>10% 400W - Pressure V</c:v>
          </c:tx>
          <c:spPr>
            <a:ln w="25400" cap="rnd">
              <a:noFill/>
              <a:round/>
            </a:ln>
            <a:effectLst/>
          </c:spPr>
          <c:marker>
            <c:symbol val="circle"/>
            <c:size val="5"/>
            <c:spPr>
              <a:solidFill>
                <a:srgbClr val="00B050"/>
              </a:solidFill>
              <a:ln w="9525">
                <a:solidFill>
                  <a:srgbClr val="00B050"/>
                </a:solidFill>
              </a:ln>
              <a:effectLst/>
            </c:spPr>
          </c:marker>
          <c:xVal>
            <c:numRef>
              <c:f>('HiPIMS NbN'!$AN$47,'HiPIMS NbN'!$AN$49,'HiPIMS NbN'!$AN$51)</c:f>
              <c:numCache>
                <c:formatCode>0.0000</c:formatCode>
                <c:ptCount val="3"/>
                <c:pt idx="0">
                  <c:v>4.4056097931160449</c:v>
                </c:pt>
                <c:pt idx="1">
                  <c:v>4.3958929880855839</c:v>
                </c:pt>
                <c:pt idx="2">
                  <c:v>4.397919487530439</c:v>
                </c:pt>
              </c:numCache>
            </c:numRef>
          </c:xVal>
          <c:yVal>
            <c:numRef>
              <c:f>('HiPIMS NbN'!$AB$47,'HiPIMS NbN'!$AB$49,'HiPIMS NbN'!$AB$51)</c:f>
              <c:numCache>
                <c:formatCode>General</c:formatCode>
                <c:ptCount val="3"/>
                <c:pt idx="0">
                  <c:v>13</c:v>
                </c:pt>
                <c:pt idx="1">
                  <c:v>14.6</c:v>
                </c:pt>
                <c:pt idx="2">
                  <c:v>14.6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3-F25B-421B-9936-6AEDB2F240E9}"/>
            </c:ext>
          </c:extLst>
        </c:ser>
        <c:ser>
          <c:idx val="4"/>
          <c:order val="4"/>
          <c:tx>
            <c:v>400W 2200mPa - N2% V</c:v>
          </c:tx>
          <c:spPr>
            <a:ln w="25400" cap="rnd">
              <a:noFill/>
              <a:round/>
            </a:ln>
            <a:effectLst/>
          </c:spPr>
          <c:marker>
            <c:symbol val="square"/>
            <c:size val="4"/>
            <c:spPr>
              <a:solidFill>
                <a:srgbClr val="FFC000"/>
              </a:solidFill>
              <a:ln w="9525">
                <a:solidFill>
                  <a:srgbClr val="FFC000"/>
                </a:solidFill>
              </a:ln>
              <a:effectLst/>
            </c:spPr>
          </c:marker>
          <c:xVal>
            <c:numRef>
              <c:f>('HiPIMS NbN'!$AN$56,'HiPIMS NbN'!$AN$58,'HiPIMS NbN'!$AN$59,'HiPIMS NbN'!$AN$61)</c:f>
              <c:numCache>
                <c:formatCode>0.0000</c:formatCode>
                <c:ptCount val="4"/>
                <c:pt idx="0">
                  <c:v>4.3953214113190864</c:v>
                </c:pt>
                <c:pt idx="1">
                  <c:v>4.4000152690075973</c:v>
                </c:pt>
                <c:pt idx="2">
                  <c:v>4.3981619746434992</c:v>
                </c:pt>
                <c:pt idx="3">
                  <c:v>4.4013316276213503</c:v>
                </c:pt>
              </c:numCache>
            </c:numRef>
          </c:xVal>
          <c:yVal>
            <c:numRef>
              <c:f>('HiPIMS NbN'!$AB$56,'HiPIMS NbN'!$AB$58,'HiPIMS NbN'!$AB$60,'HiPIMS NbN'!$AB$62)</c:f>
              <c:numCache>
                <c:formatCode>General</c:formatCode>
                <c:ptCount val="4"/>
                <c:pt idx="0">
                  <c:v>13.5</c:v>
                </c:pt>
                <c:pt idx="1">
                  <c:v>14</c:v>
                </c:pt>
                <c:pt idx="2">
                  <c:v>12.3</c:v>
                </c:pt>
                <c:pt idx="3">
                  <c:v>11.5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4-F25B-421B-9936-6AEDB2F240E9}"/>
            </c:ext>
          </c:extLst>
        </c:ser>
        <c:ser>
          <c:idx val="5"/>
          <c:order val="5"/>
          <c:tx>
            <c:v>300W 2200mPa - N2% V</c:v>
          </c:tx>
          <c:spPr>
            <a:ln w="25400" cap="rnd">
              <a:noFill/>
              <a:round/>
            </a:ln>
            <a:effectLst/>
          </c:spPr>
          <c:marker>
            <c:symbol val="diamond"/>
            <c:size val="5"/>
            <c:spPr>
              <a:solidFill>
                <a:srgbClr val="7030A0"/>
              </a:solidFill>
              <a:ln w="9525">
                <a:solidFill>
                  <a:srgbClr val="7030A0"/>
                </a:solidFill>
              </a:ln>
              <a:effectLst/>
            </c:spPr>
          </c:marker>
          <c:xVal>
            <c:numRef>
              <c:f>('HiPIMS NbN'!$AN$87,'HiPIMS NbN'!$AN$88,'HiPIMS NbN'!$AN$90,'HiPIMS NbN'!$AN$92)</c:f>
              <c:numCache>
                <c:formatCode>0.0000</c:formatCode>
                <c:ptCount val="4"/>
                <c:pt idx="0">
                  <c:v>4.3876137852254038</c:v>
                </c:pt>
                <c:pt idx="1">
                  <c:v>4.3893977975571996</c:v>
                </c:pt>
                <c:pt idx="2">
                  <c:v>4.3900213358479254</c:v>
                </c:pt>
                <c:pt idx="3">
                  <c:v>4.384409491231402</c:v>
                </c:pt>
              </c:numCache>
            </c:numRef>
          </c:xVal>
          <c:yVal>
            <c:numRef>
              <c:f>('HiPIMS NbN'!$AB$87,'HiPIMS NbN'!$AB$89,'HiPIMS NbN'!$AB$91,'HiPIMS NbN'!$AB$93)</c:f>
              <c:numCache>
                <c:formatCode>General</c:formatCode>
                <c:ptCount val="4"/>
                <c:pt idx="0">
                  <c:v>11.5</c:v>
                </c:pt>
                <c:pt idx="1">
                  <c:v>11.5</c:v>
                </c:pt>
                <c:pt idx="2">
                  <c:v>11.5</c:v>
                </c:pt>
                <c:pt idx="3">
                  <c:v>8.9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5-F25B-421B-9936-6AEDB2F240E9}"/>
            </c:ext>
          </c:extLst>
        </c:ser>
        <c:ser>
          <c:idx val="6"/>
          <c:order val="6"/>
          <c:tx>
            <c:v>Stat Check</c:v>
          </c:tx>
          <c:spPr>
            <a:ln w="25400" cap="rnd">
              <a:noFill/>
              <a:round/>
            </a:ln>
            <a:effectLst/>
          </c:spPr>
          <c:marker>
            <c:symbol val="triangle"/>
            <c:size val="5"/>
            <c:spPr>
              <a:solidFill>
                <a:srgbClr val="FF3300"/>
              </a:solidFill>
              <a:ln w="9525">
                <a:solidFill>
                  <a:srgbClr val="FF3300"/>
                </a:solidFill>
              </a:ln>
              <a:effectLst/>
            </c:spPr>
          </c:marker>
          <c:xVal>
            <c:numRef>
              <c:f>('HiPIMS NbN'!$AN$69,'HiPIMS NbN'!$AN$71,'HiPIMS NbN'!$AN$73,'HiPIMS NbN'!$AN$76,'HiPIMS NbN'!$AN$82,'HiPIMS NbN'!$AN$84)</c:f>
              <c:numCache>
                <c:formatCode>0.0000</c:formatCode>
                <c:ptCount val="6"/>
                <c:pt idx="0">
                  <c:v>4.3882026824999771</c:v>
                </c:pt>
                <c:pt idx="1">
                  <c:v>4.371523033223089</c:v>
                </c:pt>
                <c:pt idx="2">
                  <c:v>4.3982832182000289</c:v>
                </c:pt>
                <c:pt idx="3">
                  <c:v>4.3821405046734867</c:v>
                </c:pt>
                <c:pt idx="4">
                  <c:v>4.4376873740722207</c:v>
                </c:pt>
                <c:pt idx="5">
                  <c:v>4.3931217067934725</c:v>
                </c:pt>
              </c:numCache>
            </c:numRef>
          </c:xVal>
          <c:yVal>
            <c:numRef>
              <c:f>('HiPIMS NbN'!$AB$69,'HiPIMS NbN'!$AB$71,'HiPIMS NbN'!$AB$74,'HiPIMS NbN'!$AB$76,'HiPIMS NbN'!$AB$82,'HiPIMS NbN'!$AB$84)</c:f>
              <c:numCache>
                <c:formatCode>General</c:formatCode>
                <c:ptCount val="6"/>
                <c:pt idx="0">
                  <c:v>14</c:v>
                </c:pt>
                <c:pt idx="1">
                  <c:v>8.8000000000000007</c:v>
                </c:pt>
                <c:pt idx="2">
                  <c:v>16</c:v>
                </c:pt>
                <c:pt idx="3">
                  <c:v>12.8</c:v>
                </c:pt>
                <c:pt idx="4">
                  <c:v>11</c:v>
                </c:pt>
                <c:pt idx="5">
                  <c:v>15.6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6-F25B-421B-9936-6AEDB2F240E9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1778882031"/>
        <c:axId val="1778878703"/>
      </c:scatterChart>
      <c:valAx>
        <c:axId val="1778882031"/>
        <c:scaling>
          <c:orientation val="minMax"/>
        </c:scaling>
        <c:delete val="0"/>
        <c:axPos val="b"/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200" b="0" i="0" u="none" strike="noStrike" kern="1200" baseline="0">
                    <a:solidFill>
                      <a:sysClr val="windowText" lastClr="000000"/>
                    </a:solidFill>
                    <a:latin typeface="Palatino Linotype" panose="02040502050505030304" pitchFamily="18" charset="0"/>
                    <a:ea typeface="+mn-ea"/>
                    <a:cs typeface="+mn-cs"/>
                  </a:defRPr>
                </a:pPr>
                <a:r>
                  <a:rPr lang="en-GB" sz="1200"/>
                  <a:t>Lattice Parameter (Å)</a:t>
                </a:r>
              </a:p>
            </c:rich>
          </c:tx>
          <c:layout/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200" b="0" i="0" u="none" strike="noStrike" kern="1200" baseline="0">
                  <a:solidFill>
                    <a:sysClr val="windowText" lastClr="000000"/>
                  </a:solidFill>
                  <a:latin typeface="Palatino Linotype" panose="02040502050505030304" pitchFamily="18" charset="0"/>
                  <a:ea typeface="+mn-ea"/>
                  <a:cs typeface="+mn-cs"/>
                </a:defRPr>
              </a:pPr>
              <a:endParaRPr lang="en-US"/>
            </a:p>
          </c:txPr>
        </c:title>
        <c:numFmt formatCode="0.00" sourceLinked="0"/>
        <c:majorTickMark val="out"/>
        <c:minorTickMark val="out"/>
        <c:tickLblPos val="nextTo"/>
        <c:spPr>
          <a:noFill/>
          <a:ln w="9525" cap="flat" cmpd="sng" algn="ctr">
            <a:solidFill>
              <a:sysClr val="windowText" lastClr="000000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00" b="0" i="0" u="none" strike="noStrike" kern="1200" baseline="0">
                <a:solidFill>
                  <a:sysClr val="windowText" lastClr="000000"/>
                </a:solidFill>
                <a:latin typeface="Palatino Linotype" panose="02040502050505030304" pitchFamily="18" charset="0"/>
                <a:ea typeface="+mn-ea"/>
                <a:cs typeface="+mn-cs"/>
              </a:defRPr>
            </a:pPr>
            <a:endParaRPr lang="en-US"/>
          </a:p>
        </c:txPr>
        <c:crossAx val="1778878703"/>
        <c:crosses val="autoZero"/>
        <c:crossBetween val="midCat"/>
      </c:valAx>
      <c:valAx>
        <c:axId val="1778878703"/>
        <c:scaling>
          <c:orientation val="minMax"/>
        </c:scaling>
        <c:delete val="0"/>
        <c:axPos val="l"/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200" b="0" i="0" u="none" strike="noStrike" kern="1200" baseline="0">
                    <a:solidFill>
                      <a:sysClr val="windowText" lastClr="000000"/>
                    </a:solidFill>
                    <a:latin typeface="Palatino Linotype" panose="02040502050505030304" pitchFamily="18" charset="0"/>
                    <a:ea typeface="+mn-ea"/>
                    <a:cs typeface="+mn-cs"/>
                  </a:defRPr>
                </a:pPr>
                <a:r>
                  <a:rPr lang="en-GB" sz="1200"/>
                  <a:t>Transition Temperature (K)</a:t>
                </a:r>
              </a:p>
            </c:rich>
          </c:tx>
          <c:layout/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200" b="0" i="0" u="none" strike="noStrike" kern="1200" baseline="0">
                  <a:solidFill>
                    <a:sysClr val="windowText" lastClr="000000"/>
                  </a:solidFill>
                  <a:latin typeface="Palatino Linotype" panose="02040502050505030304" pitchFamily="18" charset="0"/>
                  <a:ea typeface="+mn-ea"/>
                  <a:cs typeface="+mn-cs"/>
                </a:defRPr>
              </a:pPr>
              <a:endParaRPr lang="en-US"/>
            </a:p>
          </c:txPr>
        </c:title>
        <c:numFmt formatCode="General" sourceLinked="1"/>
        <c:majorTickMark val="out"/>
        <c:minorTickMark val="out"/>
        <c:tickLblPos val="nextTo"/>
        <c:spPr>
          <a:noFill/>
          <a:ln w="9525" cap="flat" cmpd="sng" algn="ctr">
            <a:solidFill>
              <a:sysClr val="windowText" lastClr="000000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00" b="0" i="0" u="none" strike="noStrike" kern="1200" baseline="0">
                <a:solidFill>
                  <a:sysClr val="windowText" lastClr="000000"/>
                </a:solidFill>
                <a:latin typeface="Palatino Linotype" panose="02040502050505030304" pitchFamily="18" charset="0"/>
                <a:ea typeface="+mn-ea"/>
                <a:cs typeface="+mn-cs"/>
              </a:defRPr>
            </a:pPr>
            <a:endParaRPr lang="en-US"/>
          </a:p>
        </c:txPr>
        <c:crossAx val="1778882031"/>
        <c:crosses val="autoZero"/>
        <c:crossBetween val="midCat"/>
        <c:minorUnit val="0.5"/>
      </c:valAx>
      <c:spPr>
        <a:noFill/>
        <a:ln>
          <a:solidFill>
            <a:sysClr val="windowText" lastClr="000000"/>
          </a:solidFill>
        </a:ln>
        <a:effectLst/>
      </c:spPr>
    </c:plotArea>
    <c:legend>
      <c:legendPos val="r"/>
      <c:layout>
        <c:manualLayout>
          <c:xMode val="edge"/>
          <c:yMode val="edge"/>
          <c:x val="0.22388764041823656"/>
          <c:y val="0.65147266517540403"/>
          <c:w val="0.61390564894208599"/>
          <c:h val="0.21046155643176928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00" b="0" i="0" u="none" strike="noStrike" kern="1200" baseline="0">
              <a:solidFill>
                <a:sysClr val="windowText" lastClr="000000"/>
              </a:solidFill>
              <a:latin typeface="Palatino Linotype" panose="02040502050505030304" pitchFamily="18" charset="0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1100">
          <a:solidFill>
            <a:sysClr val="windowText" lastClr="000000"/>
          </a:solidFill>
          <a:latin typeface="Palatino Linotype" panose="02040502050505030304" pitchFamily="18" charset="0"/>
        </a:defRPr>
      </a:pPr>
      <a:endParaRPr lang="en-US"/>
    </a:p>
  </c:txPr>
  <c:externalData r:id="rId3">
    <c:autoUpdate val="0"/>
  </c:externalData>
</c:chartSpace>
</file>

<file path=ppt/charts/chart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6341284392207819"/>
          <c:y val="3.2121548888897566E-2"/>
          <c:w val="0.79206226750414632"/>
          <c:h val="0.81401012834839448"/>
        </c:manualLayout>
      </c:layout>
      <c:scatterChart>
        <c:scatterStyle val="lineMarker"/>
        <c:varyColors val="0"/>
        <c:ser>
          <c:idx val="0"/>
          <c:order val="0"/>
          <c:tx>
            <c:strRef>
              <c:f>'201118-Leith-NbN-927-depth-pos1'!$B$4</c:f>
              <c:strCache>
                <c:ptCount val="1"/>
                <c:pt idx="0">
                  <c:v>Total</c:v>
                </c:pt>
              </c:strCache>
            </c:strRef>
          </c:tx>
          <c:spPr>
            <a:ln w="12700" cap="rnd">
              <a:solidFill>
                <a:schemeClr val="tx1"/>
              </a:solidFill>
              <a:round/>
            </a:ln>
            <a:effectLst/>
          </c:spPr>
          <c:marker>
            <c:symbol val="square"/>
            <c:size val="2"/>
            <c:spPr>
              <a:solidFill>
                <a:schemeClr val="tx1"/>
              </a:solidFill>
              <a:ln w="9525">
                <a:solidFill>
                  <a:schemeClr val="tx1"/>
                </a:solidFill>
              </a:ln>
              <a:effectLst/>
            </c:spPr>
          </c:marker>
          <c:xVal>
            <c:numRef>
              <c:f>'201118-Leith-NbN-927-depth-pos1'!$A$5:$A$306</c:f>
              <c:numCache>
                <c:formatCode>General</c:formatCode>
                <c:ptCount val="302"/>
                <c:pt idx="0">
                  <c:v>0</c:v>
                </c:pt>
                <c:pt idx="1">
                  <c:v>10</c:v>
                </c:pt>
                <c:pt idx="2">
                  <c:v>20</c:v>
                </c:pt>
                <c:pt idx="3">
                  <c:v>30</c:v>
                </c:pt>
                <c:pt idx="4">
                  <c:v>40</c:v>
                </c:pt>
                <c:pt idx="5">
                  <c:v>50</c:v>
                </c:pt>
                <c:pt idx="6">
                  <c:v>60</c:v>
                </c:pt>
                <c:pt idx="7">
                  <c:v>70</c:v>
                </c:pt>
                <c:pt idx="8">
                  <c:v>80</c:v>
                </c:pt>
                <c:pt idx="9">
                  <c:v>90</c:v>
                </c:pt>
                <c:pt idx="10">
                  <c:v>100</c:v>
                </c:pt>
                <c:pt idx="11">
                  <c:v>110</c:v>
                </c:pt>
                <c:pt idx="12">
                  <c:v>120</c:v>
                </c:pt>
                <c:pt idx="13">
                  <c:v>130</c:v>
                </c:pt>
                <c:pt idx="14">
                  <c:v>140</c:v>
                </c:pt>
                <c:pt idx="15">
                  <c:v>150</c:v>
                </c:pt>
                <c:pt idx="16">
                  <c:v>160</c:v>
                </c:pt>
                <c:pt idx="17">
                  <c:v>170</c:v>
                </c:pt>
                <c:pt idx="18">
                  <c:v>180</c:v>
                </c:pt>
                <c:pt idx="19">
                  <c:v>190</c:v>
                </c:pt>
                <c:pt idx="20">
                  <c:v>200</c:v>
                </c:pt>
                <c:pt idx="21">
                  <c:v>210</c:v>
                </c:pt>
                <c:pt idx="22">
                  <c:v>220</c:v>
                </c:pt>
                <c:pt idx="23">
                  <c:v>230</c:v>
                </c:pt>
                <c:pt idx="24">
                  <c:v>240</c:v>
                </c:pt>
                <c:pt idx="25">
                  <c:v>250</c:v>
                </c:pt>
                <c:pt idx="26">
                  <c:v>260</c:v>
                </c:pt>
                <c:pt idx="27">
                  <c:v>270</c:v>
                </c:pt>
                <c:pt idx="28">
                  <c:v>280</c:v>
                </c:pt>
                <c:pt idx="29">
                  <c:v>290</c:v>
                </c:pt>
                <c:pt idx="30">
                  <c:v>300</c:v>
                </c:pt>
                <c:pt idx="31">
                  <c:v>310</c:v>
                </c:pt>
                <c:pt idx="32">
                  <c:v>320</c:v>
                </c:pt>
                <c:pt idx="33">
                  <c:v>330</c:v>
                </c:pt>
                <c:pt idx="34">
                  <c:v>340</c:v>
                </c:pt>
                <c:pt idx="35">
                  <c:v>350</c:v>
                </c:pt>
                <c:pt idx="36">
                  <c:v>360</c:v>
                </c:pt>
                <c:pt idx="37">
                  <c:v>370</c:v>
                </c:pt>
                <c:pt idx="38">
                  <c:v>380</c:v>
                </c:pt>
                <c:pt idx="39">
                  <c:v>390</c:v>
                </c:pt>
                <c:pt idx="40">
                  <c:v>400</c:v>
                </c:pt>
                <c:pt idx="41">
                  <c:v>410</c:v>
                </c:pt>
                <c:pt idx="42">
                  <c:v>420</c:v>
                </c:pt>
                <c:pt idx="43">
                  <c:v>430</c:v>
                </c:pt>
                <c:pt idx="44">
                  <c:v>440</c:v>
                </c:pt>
                <c:pt idx="45">
                  <c:v>450</c:v>
                </c:pt>
                <c:pt idx="46">
                  <c:v>460</c:v>
                </c:pt>
                <c:pt idx="47">
                  <c:v>470</c:v>
                </c:pt>
                <c:pt idx="48">
                  <c:v>480</c:v>
                </c:pt>
                <c:pt idx="49">
                  <c:v>490</c:v>
                </c:pt>
                <c:pt idx="50">
                  <c:v>500</c:v>
                </c:pt>
                <c:pt idx="51">
                  <c:v>510</c:v>
                </c:pt>
                <c:pt idx="52">
                  <c:v>520</c:v>
                </c:pt>
                <c:pt idx="53">
                  <c:v>530</c:v>
                </c:pt>
                <c:pt idx="54">
                  <c:v>540</c:v>
                </c:pt>
                <c:pt idx="55">
                  <c:v>550</c:v>
                </c:pt>
                <c:pt idx="56">
                  <c:v>560</c:v>
                </c:pt>
                <c:pt idx="57">
                  <c:v>570</c:v>
                </c:pt>
                <c:pt idx="58">
                  <c:v>580</c:v>
                </c:pt>
                <c:pt idx="59">
                  <c:v>590</c:v>
                </c:pt>
                <c:pt idx="60">
                  <c:v>600</c:v>
                </c:pt>
                <c:pt idx="61">
                  <c:v>610</c:v>
                </c:pt>
                <c:pt idx="62">
                  <c:v>620</c:v>
                </c:pt>
                <c:pt idx="63">
                  <c:v>630</c:v>
                </c:pt>
                <c:pt idx="64">
                  <c:v>640</c:v>
                </c:pt>
                <c:pt idx="65">
                  <c:v>650</c:v>
                </c:pt>
                <c:pt idx="66">
                  <c:v>660</c:v>
                </c:pt>
                <c:pt idx="67">
                  <c:v>670</c:v>
                </c:pt>
                <c:pt idx="68">
                  <c:v>680</c:v>
                </c:pt>
                <c:pt idx="69">
                  <c:v>690</c:v>
                </c:pt>
                <c:pt idx="70">
                  <c:v>700</c:v>
                </c:pt>
                <c:pt idx="71">
                  <c:v>710</c:v>
                </c:pt>
                <c:pt idx="72">
                  <c:v>720</c:v>
                </c:pt>
                <c:pt idx="73">
                  <c:v>730</c:v>
                </c:pt>
                <c:pt idx="74">
                  <c:v>740</c:v>
                </c:pt>
                <c:pt idx="75">
                  <c:v>750</c:v>
                </c:pt>
                <c:pt idx="76">
                  <c:v>760</c:v>
                </c:pt>
                <c:pt idx="77">
                  <c:v>770</c:v>
                </c:pt>
                <c:pt idx="78">
                  <c:v>780</c:v>
                </c:pt>
                <c:pt idx="79">
                  <c:v>790</c:v>
                </c:pt>
                <c:pt idx="80">
                  <c:v>800</c:v>
                </c:pt>
                <c:pt idx="81">
                  <c:v>810</c:v>
                </c:pt>
                <c:pt idx="82">
                  <c:v>820</c:v>
                </c:pt>
                <c:pt idx="83">
                  <c:v>830</c:v>
                </c:pt>
                <c:pt idx="84">
                  <c:v>840</c:v>
                </c:pt>
                <c:pt idx="85">
                  <c:v>850</c:v>
                </c:pt>
                <c:pt idx="86">
                  <c:v>860</c:v>
                </c:pt>
                <c:pt idx="87">
                  <c:v>870</c:v>
                </c:pt>
                <c:pt idx="88">
                  <c:v>880</c:v>
                </c:pt>
                <c:pt idx="89">
                  <c:v>890</c:v>
                </c:pt>
                <c:pt idx="90">
                  <c:v>900</c:v>
                </c:pt>
                <c:pt idx="91">
                  <c:v>910</c:v>
                </c:pt>
                <c:pt idx="92">
                  <c:v>920</c:v>
                </c:pt>
                <c:pt idx="93">
                  <c:v>930</c:v>
                </c:pt>
                <c:pt idx="94">
                  <c:v>940</c:v>
                </c:pt>
                <c:pt idx="95">
                  <c:v>950</c:v>
                </c:pt>
                <c:pt idx="96">
                  <c:v>960</c:v>
                </c:pt>
                <c:pt idx="97">
                  <c:v>970</c:v>
                </c:pt>
                <c:pt idx="98">
                  <c:v>980</c:v>
                </c:pt>
                <c:pt idx="99">
                  <c:v>990</c:v>
                </c:pt>
                <c:pt idx="100">
                  <c:v>1000</c:v>
                </c:pt>
                <c:pt idx="101">
                  <c:v>1010</c:v>
                </c:pt>
                <c:pt idx="102">
                  <c:v>1020</c:v>
                </c:pt>
                <c:pt idx="103">
                  <c:v>1030</c:v>
                </c:pt>
                <c:pt idx="104">
                  <c:v>1040</c:v>
                </c:pt>
                <c:pt idx="105">
                  <c:v>1050</c:v>
                </c:pt>
                <c:pt idx="106">
                  <c:v>1060</c:v>
                </c:pt>
                <c:pt idx="107">
                  <c:v>1070</c:v>
                </c:pt>
                <c:pt idx="108">
                  <c:v>1080</c:v>
                </c:pt>
                <c:pt idx="109">
                  <c:v>1090</c:v>
                </c:pt>
                <c:pt idx="110">
                  <c:v>1100</c:v>
                </c:pt>
                <c:pt idx="111">
                  <c:v>1110</c:v>
                </c:pt>
                <c:pt idx="112">
                  <c:v>1120</c:v>
                </c:pt>
                <c:pt idx="113">
                  <c:v>1130</c:v>
                </c:pt>
                <c:pt idx="114">
                  <c:v>1140</c:v>
                </c:pt>
                <c:pt idx="115">
                  <c:v>1150</c:v>
                </c:pt>
                <c:pt idx="116">
                  <c:v>1160</c:v>
                </c:pt>
                <c:pt idx="117">
                  <c:v>1170</c:v>
                </c:pt>
                <c:pt idx="118">
                  <c:v>1180</c:v>
                </c:pt>
                <c:pt idx="119">
                  <c:v>1190</c:v>
                </c:pt>
                <c:pt idx="120">
                  <c:v>1200</c:v>
                </c:pt>
                <c:pt idx="121">
                  <c:v>1210</c:v>
                </c:pt>
                <c:pt idx="122">
                  <c:v>1220</c:v>
                </c:pt>
                <c:pt idx="123">
                  <c:v>1230</c:v>
                </c:pt>
                <c:pt idx="124">
                  <c:v>1240</c:v>
                </c:pt>
                <c:pt idx="125">
                  <c:v>1250</c:v>
                </c:pt>
                <c:pt idx="126">
                  <c:v>1260</c:v>
                </c:pt>
                <c:pt idx="127">
                  <c:v>1270</c:v>
                </c:pt>
                <c:pt idx="128">
                  <c:v>1280</c:v>
                </c:pt>
                <c:pt idx="129">
                  <c:v>1290</c:v>
                </c:pt>
                <c:pt idx="130">
                  <c:v>1300</c:v>
                </c:pt>
                <c:pt idx="131">
                  <c:v>1310</c:v>
                </c:pt>
                <c:pt idx="132">
                  <c:v>1320</c:v>
                </c:pt>
                <c:pt idx="133">
                  <c:v>1330</c:v>
                </c:pt>
                <c:pt idx="134">
                  <c:v>1340</c:v>
                </c:pt>
                <c:pt idx="135">
                  <c:v>1350</c:v>
                </c:pt>
                <c:pt idx="136">
                  <c:v>1360</c:v>
                </c:pt>
                <c:pt idx="137">
                  <c:v>1370</c:v>
                </c:pt>
                <c:pt idx="138">
                  <c:v>1380</c:v>
                </c:pt>
                <c:pt idx="139">
                  <c:v>1390</c:v>
                </c:pt>
                <c:pt idx="140">
                  <c:v>1400</c:v>
                </c:pt>
                <c:pt idx="141">
                  <c:v>1410</c:v>
                </c:pt>
                <c:pt idx="142">
                  <c:v>1420</c:v>
                </c:pt>
                <c:pt idx="143">
                  <c:v>1430</c:v>
                </c:pt>
                <c:pt idx="144">
                  <c:v>1440</c:v>
                </c:pt>
                <c:pt idx="145">
                  <c:v>1450</c:v>
                </c:pt>
                <c:pt idx="146">
                  <c:v>1460</c:v>
                </c:pt>
                <c:pt idx="147">
                  <c:v>1470</c:v>
                </c:pt>
                <c:pt idx="148">
                  <c:v>1480</c:v>
                </c:pt>
                <c:pt idx="149">
                  <c:v>1490</c:v>
                </c:pt>
                <c:pt idx="150">
                  <c:v>1500</c:v>
                </c:pt>
                <c:pt idx="151">
                  <c:v>1510</c:v>
                </c:pt>
                <c:pt idx="152">
                  <c:v>1520</c:v>
                </c:pt>
                <c:pt idx="153">
                  <c:v>1530</c:v>
                </c:pt>
                <c:pt idx="154">
                  <c:v>1540</c:v>
                </c:pt>
                <c:pt idx="155">
                  <c:v>1550</c:v>
                </c:pt>
                <c:pt idx="156">
                  <c:v>1560</c:v>
                </c:pt>
                <c:pt idx="157">
                  <c:v>1570</c:v>
                </c:pt>
                <c:pt idx="158">
                  <c:v>1580</c:v>
                </c:pt>
                <c:pt idx="159">
                  <c:v>1590</c:v>
                </c:pt>
                <c:pt idx="160">
                  <c:v>1600</c:v>
                </c:pt>
                <c:pt idx="161">
                  <c:v>1610</c:v>
                </c:pt>
                <c:pt idx="162">
                  <c:v>1620</c:v>
                </c:pt>
                <c:pt idx="163">
                  <c:v>1630</c:v>
                </c:pt>
                <c:pt idx="164">
                  <c:v>1640</c:v>
                </c:pt>
                <c:pt idx="165">
                  <c:v>1650</c:v>
                </c:pt>
                <c:pt idx="166">
                  <c:v>1660</c:v>
                </c:pt>
                <c:pt idx="167">
                  <c:v>1670</c:v>
                </c:pt>
                <c:pt idx="168">
                  <c:v>1680</c:v>
                </c:pt>
                <c:pt idx="169">
                  <c:v>1690</c:v>
                </c:pt>
                <c:pt idx="170">
                  <c:v>1700</c:v>
                </c:pt>
                <c:pt idx="171">
                  <c:v>1710</c:v>
                </c:pt>
                <c:pt idx="172">
                  <c:v>1720</c:v>
                </c:pt>
                <c:pt idx="173">
                  <c:v>1730</c:v>
                </c:pt>
                <c:pt idx="174">
                  <c:v>1740</c:v>
                </c:pt>
                <c:pt idx="175">
                  <c:v>1750</c:v>
                </c:pt>
                <c:pt idx="176">
                  <c:v>1760</c:v>
                </c:pt>
                <c:pt idx="177">
                  <c:v>1770</c:v>
                </c:pt>
                <c:pt idx="178">
                  <c:v>1780</c:v>
                </c:pt>
                <c:pt idx="179">
                  <c:v>1790</c:v>
                </c:pt>
                <c:pt idx="180">
                  <c:v>1800</c:v>
                </c:pt>
                <c:pt idx="181">
                  <c:v>1810</c:v>
                </c:pt>
                <c:pt idx="182">
                  <c:v>1820</c:v>
                </c:pt>
                <c:pt idx="183">
                  <c:v>1830</c:v>
                </c:pt>
                <c:pt idx="184">
                  <c:v>1840</c:v>
                </c:pt>
                <c:pt idx="185">
                  <c:v>1850</c:v>
                </c:pt>
                <c:pt idx="186">
                  <c:v>1860</c:v>
                </c:pt>
                <c:pt idx="187">
                  <c:v>1870</c:v>
                </c:pt>
                <c:pt idx="188">
                  <c:v>1880</c:v>
                </c:pt>
                <c:pt idx="189">
                  <c:v>1890</c:v>
                </c:pt>
                <c:pt idx="190">
                  <c:v>1900</c:v>
                </c:pt>
                <c:pt idx="191">
                  <c:v>1910</c:v>
                </c:pt>
                <c:pt idx="192">
                  <c:v>1920</c:v>
                </c:pt>
                <c:pt idx="193">
                  <c:v>1930</c:v>
                </c:pt>
                <c:pt idx="194">
                  <c:v>1940</c:v>
                </c:pt>
                <c:pt idx="195">
                  <c:v>1950</c:v>
                </c:pt>
                <c:pt idx="196">
                  <c:v>1960</c:v>
                </c:pt>
                <c:pt idx="197">
                  <c:v>1970</c:v>
                </c:pt>
                <c:pt idx="198">
                  <c:v>1980</c:v>
                </c:pt>
                <c:pt idx="199">
                  <c:v>1990</c:v>
                </c:pt>
                <c:pt idx="200">
                  <c:v>2000</c:v>
                </c:pt>
                <c:pt idx="201">
                  <c:v>2010</c:v>
                </c:pt>
                <c:pt idx="202">
                  <c:v>2020</c:v>
                </c:pt>
                <c:pt idx="203">
                  <c:v>2030</c:v>
                </c:pt>
                <c:pt idx="204">
                  <c:v>2040</c:v>
                </c:pt>
                <c:pt idx="205">
                  <c:v>2050</c:v>
                </c:pt>
                <c:pt idx="206">
                  <c:v>2060</c:v>
                </c:pt>
                <c:pt idx="207">
                  <c:v>2070</c:v>
                </c:pt>
                <c:pt idx="208">
                  <c:v>2080</c:v>
                </c:pt>
                <c:pt idx="209">
                  <c:v>2090</c:v>
                </c:pt>
                <c:pt idx="210">
                  <c:v>2100</c:v>
                </c:pt>
                <c:pt idx="211">
                  <c:v>2110</c:v>
                </c:pt>
                <c:pt idx="212">
                  <c:v>2120</c:v>
                </c:pt>
                <c:pt idx="213">
                  <c:v>2130</c:v>
                </c:pt>
                <c:pt idx="214">
                  <c:v>2140</c:v>
                </c:pt>
                <c:pt idx="215">
                  <c:v>2150</c:v>
                </c:pt>
                <c:pt idx="216">
                  <c:v>2160</c:v>
                </c:pt>
                <c:pt idx="217">
                  <c:v>2170</c:v>
                </c:pt>
                <c:pt idx="218">
                  <c:v>2180</c:v>
                </c:pt>
                <c:pt idx="219">
                  <c:v>2190</c:v>
                </c:pt>
                <c:pt idx="220">
                  <c:v>2200</c:v>
                </c:pt>
                <c:pt idx="221">
                  <c:v>2210</c:v>
                </c:pt>
                <c:pt idx="222">
                  <c:v>2220</c:v>
                </c:pt>
                <c:pt idx="223">
                  <c:v>2230</c:v>
                </c:pt>
                <c:pt idx="224">
                  <c:v>2240</c:v>
                </c:pt>
                <c:pt idx="225">
                  <c:v>2250</c:v>
                </c:pt>
                <c:pt idx="226">
                  <c:v>2260</c:v>
                </c:pt>
                <c:pt idx="227">
                  <c:v>2270</c:v>
                </c:pt>
                <c:pt idx="228">
                  <c:v>2280</c:v>
                </c:pt>
                <c:pt idx="229">
                  <c:v>2290</c:v>
                </c:pt>
                <c:pt idx="230">
                  <c:v>2300</c:v>
                </c:pt>
                <c:pt idx="231">
                  <c:v>2310</c:v>
                </c:pt>
                <c:pt idx="232">
                  <c:v>2320</c:v>
                </c:pt>
                <c:pt idx="233">
                  <c:v>2330</c:v>
                </c:pt>
                <c:pt idx="234">
                  <c:v>2340</c:v>
                </c:pt>
                <c:pt idx="235">
                  <c:v>2350</c:v>
                </c:pt>
                <c:pt idx="236">
                  <c:v>2360</c:v>
                </c:pt>
                <c:pt idx="237">
                  <c:v>2370</c:v>
                </c:pt>
                <c:pt idx="238">
                  <c:v>2380</c:v>
                </c:pt>
                <c:pt idx="239">
                  <c:v>2390</c:v>
                </c:pt>
                <c:pt idx="240">
                  <c:v>2400</c:v>
                </c:pt>
                <c:pt idx="241">
                  <c:v>2410</c:v>
                </c:pt>
                <c:pt idx="242">
                  <c:v>2420</c:v>
                </c:pt>
                <c:pt idx="243">
                  <c:v>2430</c:v>
                </c:pt>
                <c:pt idx="244">
                  <c:v>2440</c:v>
                </c:pt>
                <c:pt idx="245">
                  <c:v>2450</c:v>
                </c:pt>
                <c:pt idx="246">
                  <c:v>2460</c:v>
                </c:pt>
                <c:pt idx="247">
                  <c:v>2470</c:v>
                </c:pt>
                <c:pt idx="248">
                  <c:v>2480</c:v>
                </c:pt>
                <c:pt idx="249">
                  <c:v>2490</c:v>
                </c:pt>
                <c:pt idx="250">
                  <c:v>2500</c:v>
                </c:pt>
                <c:pt idx="251">
                  <c:v>2510</c:v>
                </c:pt>
                <c:pt idx="252">
                  <c:v>2520</c:v>
                </c:pt>
                <c:pt idx="253">
                  <c:v>2530</c:v>
                </c:pt>
                <c:pt idx="254">
                  <c:v>2540</c:v>
                </c:pt>
                <c:pt idx="255">
                  <c:v>2550</c:v>
                </c:pt>
                <c:pt idx="256">
                  <c:v>2560</c:v>
                </c:pt>
                <c:pt idx="257">
                  <c:v>2570</c:v>
                </c:pt>
                <c:pt idx="258">
                  <c:v>2580</c:v>
                </c:pt>
                <c:pt idx="259">
                  <c:v>2590</c:v>
                </c:pt>
                <c:pt idx="260">
                  <c:v>2600</c:v>
                </c:pt>
                <c:pt idx="261">
                  <c:v>2610</c:v>
                </c:pt>
                <c:pt idx="262">
                  <c:v>2620</c:v>
                </c:pt>
                <c:pt idx="263">
                  <c:v>2630</c:v>
                </c:pt>
                <c:pt idx="264">
                  <c:v>2640</c:v>
                </c:pt>
                <c:pt idx="265">
                  <c:v>2650</c:v>
                </c:pt>
                <c:pt idx="266">
                  <c:v>2660</c:v>
                </c:pt>
                <c:pt idx="267">
                  <c:v>2670</c:v>
                </c:pt>
                <c:pt idx="268">
                  <c:v>2680</c:v>
                </c:pt>
                <c:pt idx="269">
                  <c:v>2690</c:v>
                </c:pt>
                <c:pt idx="270">
                  <c:v>2700</c:v>
                </c:pt>
                <c:pt idx="271">
                  <c:v>2710</c:v>
                </c:pt>
                <c:pt idx="272">
                  <c:v>2720</c:v>
                </c:pt>
                <c:pt idx="273">
                  <c:v>2730</c:v>
                </c:pt>
                <c:pt idx="274">
                  <c:v>2740</c:v>
                </c:pt>
                <c:pt idx="275">
                  <c:v>2750</c:v>
                </c:pt>
                <c:pt idx="276">
                  <c:v>2760</c:v>
                </c:pt>
                <c:pt idx="277">
                  <c:v>2770</c:v>
                </c:pt>
                <c:pt idx="278">
                  <c:v>2780</c:v>
                </c:pt>
                <c:pt idx="279">
                  <c:v>2790</c:v>
                </c:pt>
                <c:pt idx="280">
                  <c:v>2800</c:v>
                </c:pt>
                <c:pt idx="281">
                  <c:v>2810</c:v>
                </c:pt>
                <c:pt idx="282">
                  <c:v>2820</c:v>
                </c:pt>
                <c:pt idx="283">
                  <c:v>2830</c:v>
                </c:pt>
                <c:pt idx="284">
                  <c:v>2840</c:v>
                </c:pt>
                <c:pt idx="285">
                  <c:v>2850</c:v>
                </c:pt>
                <c:pt idx="286">
                  <c:v>2860</c:v>
                </c:pt>
                <c:pt idx="287">
                  <c:v>2870</c:v>
                </c:pt>
                <c:pt idx="288">
                  <c:v>2880</c:v>
                </c:pt>
                <c:pt idx="289">
                  <c:v>2890</c:v>
                </c:pt>
                <c:pt idx="290">
                  <c:v>2900</c:v>
                </c:pt>
                <c:pt idx="291">
                  <c:v>2910</c:v>
                </c:pt>
                <c:pt idx="292">
                  <c:v>2920</c:v>
                </c:pt>
                <c:pt idx="293">
                  <c:v>2930</c:v>
                </c:pt>
                <c:pt idx="294">
                  <c:v>2940</c:v>
                </c:pt>
                <c:pt idx="295">
                  <c:v>2950</c:v>
                </c:pt>
                <c:pt idx="296">
                  <c:v>2960</c:v>
                </c:pt>
                <c:pt idx="297">
                  <c:v>2970</c:v>
                </c:pt>
                <c:pt idx="298">
                  <c:v>2980</c:v>
                </c:pt>
                <c:pt idx="299">
                  <c:v>2990</c:v>
                </c:pt>
                <c:pt idx="300">
                  <c:v>3000</c:v>
                </c:pt>
                <c:pt idx="301">
                  <c:v>3010</c:v>
                </c:pt>
              </c:numCache>
            </c:numRef>
          </c:xVal>
          <c:yVal>
            <c:numRef>
              <c:f>'201118-Leith-NbN-927-depth-pos1'!$B$5:$B$306</c:f>
              <c:numCache>
                <c:formatCode>General</c:formatCode>
                <c:ptCount val="302"/>
                <c:pt idx="0">
                  <c:v>407646</c:v>
                </c:pt>
                <c:pt idx="1">
                  <c:v>450875</c:v>
                </c:pt>
                <c:pt idx="2">
                  <c:v>280521</c:v>
                </c:pt>
                <c:pt idx="3">
                  <c:v>189013</c:v>
                </c:pt>
                <c:pt idx="4">
                  <c:v>117128</c:v>
                </c:pt>
                <c:pt idx="5">
                  <c:v>85347</c:v>
                </c:pt>
                <c:pt idx="6">
                  <c:v>58824</c:v>
                </c:pt>
                <c:pt idx="7">
                  <c:v>28392</c:v>
                </c:pt>
                <c:pt idx="8">
                  <c:v>74283</c:v>
                </c:pt>
                <c:pt idx="9">
                  <c:v>63173</c:v>
                </c:pt>
                <c:pt idx="10">
                  <c:v>64693</c:v>
                </c:pt>
                <c:pt idx="11">
                  <c:v>61281</c:v>
                </c:pt>
                <c:pt idx="12">
                  <c:v>52260</c:v>
                </c:pt>
                <c:pt idx="13">
                  <c:v>55071</c:v>
                </c:pt>
                <c:pt idx="14">
                  <c:v>48548</c:v>
                </c:pt>
                <c:pt idx="15">
                  <c:v>53094</c:v>
                </c:pt>
                <c:pt idx="16">
                  <c:v>44031</c:v>
                </c:pt>
                <c:pt idx="17">
                  <c:v>46293</c:v>
                </c:pt>
                <c:pt idx="18">
                  <c:v>51272</c:v>
                </c:pt>
                <c:pt idx="19">
                  <c:v>47002</c:v>
                </c:pt>
                <c:pt idx="20">
                  <c:v>44936</c:v>
                </c:pt>
                <c:pt idx="21">
                  <c:v>63042</c:v>
                </c:pt>
                <c:pt idx="22">
                  <c:v>42921</c:v>
                </c:pt>
                <c:pt idx="23">
                  <c:v>36320</c:v>
                </c:pt>
                <c:pt idx="24">
                  <c:v>31749</c:v>
                </c:pt>
                <c:pt idx="25">
                  <c:v>60818</c:v>
                </c:pt>
                <c:pt idx="26">
                  <c:v>42850</c:v>
                </c:pt>
                <c:pt idx="27">
                  <c:v>42120</c:v>
                </c:pt>
                <c:pt idx="28">
                  <c:v>42605</c:v>
                </c:pt>
                <c:pt idx="29">
                  <c:v>42373</c:v>
                </c:pt>
                <c:pt idx="30">
                  <c:v>41765</c:v>
                </c:pt>
                <c:pt idx="31">
                  <c:v>41567</c:v>
                </c:pt>
                <c:pt idx="32">
                  <c:v>42563</c:v>
                </c:pt>
                <c:pt idx="33">
                  <c:v>40776</c:v>
                </c:pt>
                <c:pt idx="34">
                  <c:v>40314</c:v>
                </c:pt>
                <c:pt idx="35">
                  <c:v>40580</c:v>
                </c:pt>
                <c:pt idx="36">
                  <c:v>40415</c:v>
                </c:pt>
                <c:pt idx="37">
                  <c:v>39951</c:v>
                </c:pt>
                <c:pt idx="38">
                  <c:v>39470</c:v>
                </c:pt>
                <c:pt idx="39">
                  <c:v>39441</c:v>
                </c:pt>
                <c:pt idx="40">
                  <c:v>39180</c:v>
                </c:pt>
                <c:pt idx="41">
                  <c:v>38195</c:v>
                </c:pt>
                <c:pt idx="42">
                  <c:v>38106</c:v>
                </c:pt>
                <c:pt idx="43">
                  <c:v>38461</c:v>
                </c:pt>
                <c:pt idx="44">
                  <c:v>37296</c:v>
                </c:pt>
                <c:pt idx="45">
                  <c:v>37802</c:v>
                </c:pt>
                <c:pt idx="46">
                  <c:v>38476</c:v>
                </c:pt>
                <c:pt idx="47">
                  <c:v>37708</c:v>
                </c:pt>
                <c:pt idx="48">
                  <c:v>36914</c:v>
                </c:pt>
                <c:pt idx="49">
                  <c:v>35132</c:v>
                </c:pt>
                <c:pt idx="50">
                  <c:v>36810</c:v>
                </c:pt>
                <c:pt idx="51">
                  <c:v>36298</c:v>
                </c:pt>
                <c:pt idx="52">
                  <c:v>35626</c:v>
                </c:pt>
                <c:pt idx="53">
                  <c:v>35547</c:v>
                </c:pt>
                <c:pt idx="54">
                  <c:v>36389</c:v>
                </c:pt>
                <c:pt idx="55">
                  <c:v>35372</c:v>
                </c:pt>
                <c:pt idx="56">
                  <c:v>35553</c:v>
                </c:pt>
                <c:pt idx="57">
                  <c:v>35469</c:v>
                </c:pt>
                <c:pt idx="58">
                  <c:v>33971</c:v>
                </c:pt>
                <c:pt idx="59">
                  <c:v>34387</c:v>
                </c:pt>
                <c:pt idx="60">
                  <c:v>34285</c:v>
                </c:pt>
                <c:pt idx="61">
                  <c:v>33647</c:v>
                </c:pt>
                <c:pt idx="62">
                  <c:v>33158</c:v>
                </c:pt>
                <c:pt idx="63">
                  <c:v>32736</c:v>
                </c:pt>
                <c:pt idx="64">
                  <c:v>32291</c:v>
                </c:pt>
                <c:pt idx="65">
                  <c:v>31941</c:v>
                </c:pt>
                <c:pt idx="66">
                  <c:v>31358</c:v>
                </c:pt>
                <c:pt idx="67">
                  <c:v>32449</c:v>
                </c:pt>
                <c:pt idx="68">
                  <c:v>31595</c:v>
                </c:pt>
                <c:pt idx="69">
                  <c:v>30792</c:v>
                </c:pt>
                <c:pt idx="70">
                  <c:v>30831</c:v>
                </c:pt>
                <c:pt idx="71">
                  <c:v>31622</c:v>
                </c:pt>
                <c:pt idx="72">
                  <c:v>30422</c:v>
                </c:pt>
                <c:pt idx="73">
                  <c:v>29988</c:v>
                </c:pt>
                <c:pt idx="74">
                  <c:v>29338</c:v>
                </c:pt>
                <c:pt idx="75">
                  <c:v>29575</c:v>
                </c:pt>
                <c:pt idx="76">
                  <c:v>28516</c:v>
                </c:pt>
                <c:pt idx="77">
                  <c:v>28364</c:v>
                </c:pt>
                <c:pt idx="78">
                  <c:v>27929</c:v>
                </c:pt>
                <c:pt idx="79">
                  <c:v>27163</c:v>
                </c:pt>
                <c:pt idx="80">
                  <c:v>26447</c:v>
                </c:pt>
                <c:pt idx="81">
                  <c:v>25997</c:v>
                </c:pt>
                <c:pt idx="82">
                  <c:v>26481</c:v>
                </c:pt>
                <c:pt idx="83">
                  <c:v>25125</c:v>
                </c:pt>
                <c:pt idx="84">
                  <c:v>24684</c:v>
                </c:pt>
                <c:pt idx="85">
                  <c:v>23938</c:v>
                </c:pt>
                <c:pt idx="86">
                  <c:v>23782</c:v>
                </c:pt>
                <c:pt idx="87">
                  <c:v>23667</c:v>
                </c:pt>
                <c:pt idx="88">
                  <c:v>23471</c:v>
                </c:pt>
                <c:pt idx="89">
                  <c:v>22784</c:v>
                </c:pt>
                <c:pt idx="90">
                  <c:v>22575</c:v>
                </c:pt>
                <c:pt idx="91">
                  <c:v>23318</c:v>
                </c:pt>
                <c:pt idx="92">
                  <c:v>23125</c:v>
                </c:pt>
                <c:pt idx="93">
                  <c:v>23368</c:v>
                </c:pt>
                <c:pt idx="94">
                  <c:v>24059</c:v>
                </c:pt>
                <c:pt idx="95">
                  <c:v>25541</c:v>
                </c:pt>
                <c:pt idx="96">
                  <c:v>25725</c:v>
                </c:pt>
                <c:pt idx="97">
                  <c:v>27189</c:v>
                </c:pt>
                <c:pt idx="98">
                  <c:v>29708</c:v>
                </c:pt>
                <c:pt idx="99">
                  <c:v>31595</c:v>
                </c:pt>
                <c:pt idx="100">
                  <c:v>34443</c:v>
                </c:pt>
                <c:pt idx="101">
                  <c:v>35783</c:v>
                </c:pt>
                <c:pt idx="102">
                  <c:v>39625</c:v>
                </c:pt>
                <c:pt idx="103">
                  <c:v>42291</c:v>
                </c:pt>
                <c:pt idx="104">
                  <c:v>45685</c:v>
                </c:pt>
                <c:pt idx="105">
                  <c:v>49883</c:v>
                </c:pt>
                <c:pt idx="106">
                  <c:v>52755</c:v>
                </c:pt>
                <c:pt idx="107">
                  <c:v>55593</c:v>
                </c:pt>
                <c:pt idx="108">
                  <c:v>63268</c:v>
                </c:pt>
                <c:pt idx="109">
                  <c:v>66006</c:v>
                </c:pt>
                <c:pt idx="110">
                  <c:v>73203</c:v>
                </c:pt>
                <c:pt idx="111">
                  <c:v>74870</c:v>
                </c:pt>
                <c:pt idx="112">
                  <c:v>75444</c:v>
                </c:pt>
                <c:pt idx="113">
                  <c:v>80436</c:v>
                </c:pt>
                <c:pt idx="114">
                  <c:v>83255</c:v>
                </c:pt>
                <c:pt idx="115">
                  <c:v>83432</c:v>
                </c:pt>
                <c:pt idx="116">
                  <c:v>88427</c:v>
                </c:pt>
                <c:pt idx="117">
                  <c:v>90741</c:v>
                </c:pt>
                <c:pt idx="118">
                  <c:v>89296</c:v>
                </c:pt>
                <c:pt idx="119">
                  <c:v>88240</c:v>
                </c:pt>
                <c:pt idx="120">
                  <c:v>87367</c:v>
                </c:pt>
                <c:pt idx="121">
                  <c:v>87060</c:v>
                </c:pt>
                <c:pt idx="122">
                  <c:v>84938</c:v>
                </c:pt>
                <c:pt idx="123">
                  <c:v>82589</c:v>
                </c:pt>
                <c:pt idx="124">
                  <c:v>78755</c:v>
                </c:pt>
                <c:pt idx="125">
                  <c:v>74261</c:v>
                </c:pt>
                <c:pt idx="126">
                  <c:v>72346</c:v>
                </c:pt>
                <c:pt idx="127">
                  <c:v>68180</c:v>
                </c:pt>
                <c:pt idx="128">
                  <c:v>63604</c:v>
                </c:pt>
                <c:pt idx="129">
                  <c:v>60728</c:v>
                </c:pt>
                <c:pt idx="130">
                  <c:v>57968</c:v>
                </c:pt>
                <c:pt idx="131">
                  <c:v>55234</c:v>
                </c:pt>
                <c:pt idx="132">
                  <c:v>50394</c:v>
                </c:pt>
                <c:pt idx="133">
                  <c:v>46518</c:v>
                </c:pt>
                <c:pt idx="134">
                  <c:v>44161</c:v>
                </c:pt>
                <c:pt idx="135">
                  <c:v>43602</c:v>
                </c:pt>
                <c:pt idx="136">
                  <c:v>42391</c:v>
                </c:pt>
                <c:pt idx="137">
                  <c:v>39814</c:v>
                </c:pt>
                <c:pt idx="138">
                  <c:v>35884</c:v>
                </c:pt>
                <c:pt idx="139">
                  <c:v>34347</c:v>
                </c:pt>
                <c:pt idx="140">
                  <c:v>31463</c:v>
                </c:pt>
                <c:pt idx="141">
                  <c:v>28380</c:v>
                </c:pt>
                <c:pt idx="142">
                  <c:v>25988</c:v>
                </c:pt>
                <c:pt idx="143">
                  <c:v>24006</c:v>
                </c:pt>
                <c:pt idx="144">
                  <c:v>49440</c:v>
                </c:pt>
                <c:pt idx="145">
                  <c:v>17313</c:v>
                </c:pt>
                <c:pt idx="146">
                  <c:v>20106</c:v>
                </c:pt>
                <c:pt idx="147">
                  <c:v>20812</c:v>
                </c:pt>
                <c:pt idx="148">
                  <c:v>23115</c:v>
                </c:pt>
                <c:pt idx="149">
                  <c:v>22516</c:v>
                </c:pt>
                <c:pt idx="150">
                  <c:v>21500</c:v>
                </c:pt>
                <c:pt idx="151">
                  <c:v>20724</c:v>
                </c:pt>
                <c:pt idx="152">
                  <c:v>19652</c:v>
                </c:pt>
                <c:pt idx="153">
                  <c:v>19381</c:v>
                </c:pt>
                <c:pt idx="154">
                  <c:v>18600</c:v>
                </c:pt>
                <c:pt idx="155">
                  <c:v>18420</c:v>
                </c:pt>
                <c:pt idx="156">
                  <c:v>18463</c:v>
                </c:pt>
                <c:pt idx="157">
                  <c:v>17867</c:v>
                </c:pt>
                <c:pt idx="158">
                  <c:v>17633</c:v>
                </c:pt>
                <c:pt idx="159">
                  <c:v>17228</c:v>
                </c:pt>
                <c:pt idx="160">
                  <c:v>16951</c:v>
                </c:pt>
                <c:pt idx="161">
                  <c:v>16411</c:v>
                </c:pt>
                <c:pt idx="162">
                  <c:v>16616</c:v>
                </c:pt>
                <c:pt idx="163">
                  <c:v>16421</c:v>
                </c:pt>
                <c:pt idx="164">
                  <c:v>16137</c:v>
                </c:pt>
                <c:pt idx="165">
                  <c:v>16392</c:v>
                </c:pt>
                <c:pt idx="166">
                  <c:v>16477</c:v>
                </c:pt>
                <c:pt idx="167">
                  <c:v>16042</c:v>
                </c:pt>
                <c:pt idx="168">
                  <c:v>15791</c:v>
                </c:pt>
                <c:pt idx="169">
                  <c:v>15208</c:v>
                </c:pt>
                <c:pt idx="170">
                  <c:v>16205</c:v>
                </c:pt>
                <c:pt idx="171">
                  <c:v>16346</c:v>
                </c:pt>
                <c:pt idx="172">
                  <c:v>15970</c:v>
                </c:pt>
                <c:pt idx="173">
                  <c:v>16264</c:v>
                </c:pt>
                <c:pt idx="174">
                  <c:v>15836</c:v>
                </c:pt>
                <c:pt idx="175">
                  <c:v>15903</c:v>
                </c:pt>
                <c:pt idx="176">
                  <c:v>15955</c:v>
                </c:pt>
                <c:pt idx="177">
                  <c:v>15835</c:v>
                </c:pt>
                <c:pt idx="178">
                  <c:v>15573</c:v>
                </c:pt>
                <c:pt idx="179">
                  <c:v>15658</c:v>
                </c:pt>
                <c:pt idx="180">
                  <c:v>15555</c:v>
                </c:pt>
                <c:pt idx="181">
                  <c:v>15238</c:v>
                </c:pt>
                <c:pt idx="182">
                  <c:v>15261</c:v>
                </c:pt>
                <c:pt idx="183">
                  <c:v>15521</c:v>
                </c:pt>
                <c:pt idx="184">
                  <c:v>15536</c:v>
                </c:pt>
                <c:pt idx="185">
                  <c:v>15081</c:v>
                </c:pt>
                <c:pt idx="186">
                  <c:v>15215</c:v>
                </c:pt>
                <c:pt idx="187">
                  <c:v>15443</c:v>
                </c:pt>
                <c:pt idx="188">
                  <c:v>15365</c:v>
                </c:pt>
                <c:pt idx="189">
                  <c:v>15543</c:v>
                </c:pt>
                <c:pt idx="190">
                  <c:v>15577</c:v>
                </c:pt>
                <c:pt idx="191">
                  <c:v>15364</c:v>
                </c:pt>
                <c:pt idx="192">
                  <c:v>15627</c:v>
                </c:pt>
                <c:pt idx="193">
                  <c:v>15336</c:v>
                </c:pt>
                <c:pt idx="194">
                  <c:v>15495</c:v>
                </c:pt>
                <c:pt idx="195">
                  <c:v>15657</c:v>
                </c:pt>
                <c:pt idx="196">
                  <c:v>15410</c:v>
                </c:pt>
                <c:pt idx="197">
                  <c:v>15856</c:v>
                </c:pt>
                <c:pt idx="198">
                  <c:v>15385</c:v>
                </c:pt>
                <c:pt idx="199">
                  <c:v>15537</c:v>
                </c:pt>
                <c:pt idx="200">
                  <c:v>15559</c:v>
                </c:pt>
                <c:pt idx="201">
                  <c:v>15506</c:v>
                </c:pt>
                <c:pt idx="202">
                  <c:v>15431</c:v>
                </c:pt>
                <c:pt idx="203">
                  <c:v>15296</c:v>
                </c:pt>
                <c:pt idx="204">
                  <c:v>15320</c:v>
                </c:pt>
                <c:pt idx="205">
                  <c:v>15100</c:v>
                </c:pt>
                <c:pt idx="206">
                  <c:v>15478</c:v>
                </c:pt>
                <c:pt idx="207">
                  <c:v>15276</c:v>
                </c:pt>
                <c:pt idx="208">
                  <c:v>15479</c:v>
                </c:pt>
                <c:pt idx="209">
                  <c:v>15155</c:v>
                </c:pt>
                <c:pt idx="210">
                  <c:v>15169</c:v>
                </c:pt>
                <c:pt idx="211">
                  <c:v>15374</c:v>
                </c:pt>
                <c:pt idx="212">
                  <c:v>14966</c:v>
                </c:pt>
                <c:pt idx="213">
                  <c:v>14990</c:v>
                </c:pt>
                <c:pt idx="214">
                  <c:v>15262</c:v>
                </c:pt>
                <c:pt idx="215">
                  <c:v>15003</c:v>
                </c:pt>
                <c:pt idx="216">
                  <c:v>15005</c:v>
                </c:pt>
                <c:pt idx="217">
                  <c:v>14935</c:v>
                </c:pt>
                <c:pt idx="218">
                  <c:v>14970</c:v>
                </c:pt>
                <c:pt idx="219">
                  <c:v>15222</c:v>
                </c:pt>
                <c:pt idx="220">
                  <c:v>14953</c:v>
                </c:pt>
                <c:pt idx="221">
                  <c:v>15353</c:v>
                </c:pt>
                <c:pt idx="222">
                  <c:v>15050</c:v>
                </c:pt>
                <c:pt idx="223">
                  <c:v>15276</c:v>
                </c:pt>
                <c:pt idx="224">
                  <c:v>15204</c:v>
                </c:pt>
                <c:pt idx="225">
                  <c:v>15117</c:v>
                </c:pt>
                <c:pt idx="226">
                  <c:v>15177</c:v>
                </c:pt>
                <c:pt idx="227">
                  <c:v>15224</c:v>
                </c:pt>
                <c:pt idx="228">
                  <c:v>15508</c:v>
                </c:pt>
                <c:pt idx="229">
                  <c:v>15049</c:v>
                </c:pt>
                <c:pt idx="230">
                  <c:v>15038</c:v>
                </c:pt>
                <c:pt idx="231">
                  <c:v>15033</c:v>
                </c:pt>
                <c:pt idx="232">
                  <c:v>14993</c:v>
                </c:pt>
                <c:pt idx="233">
                  <c:v>15060</c:v>
                </c:pt>
                <c:pt idx="234">
                  <c:v>14955</c:v>
                </c:pt>
                <c:pt idx="235">
                  <c:v>15169</c:v>
                </c:pt>
                <c:pt idx="236">
                  <c:v>15286</c:v>
                </c:pt>
                <c:pt idx="237">
                  <c:v>14776</c:v>
                </c:pt>
                <c:pt idx="238">
                  <c:v>15062</c:v>
                </c:pt>
                <c:pt idx="239">
                  <c:v>15190</c:v>
                </c:pt>
                <c:pt idx="240">
                  <c:v>15129</c:v>
                </c:pt>
                <c:pt idx="241">
                  <c:v>14821</c:v>
                </c:pt>
                <c:pt idx="242">
                  <c:v>14942</c:v>
                </c:pt>
                <c:pt idx="243">
                  <c:v>14799</c:v>
                </c:pt>
                <c:pt idx="244">
                  <c:v>14703</c:v>
                </c:pt>
                <c:pt idx="245">
                  <c:v>14864</c:v>
                </c:pt>
                <c:pt idx="246">
                  <c:v>15308</c:v>
                </c:pt>
                <c:pt idx="247">
                  <c:v>14961</c:v>
                </c:pt>
                <c:pt idx="248">
                  <c:v>15115</c:v>
                </c:pt>
                <c:pt idx="249">
                  <c:v>14999</c:v>
                </c:pt>
                <c:pt idx="250">
                  <c:v>15314</c:v>
                </c:pt>
                <c:pt idx="251">
                  <c:v>15032</c:v>
                </c:pt>
                <c:pt idx="252">
                  <c:v>15298</c:v>
                </c:pt>
                <c:pt idx="253">
                  <c:v>15218</c:v>
                </c:pt>
                <c:pt idx="254">
                  <c:v>15340</c:v>
                </c:pt>
                <c:pt idx="255">
                  <c:v>15032</c:v>
                </c:pt>
                <c:pt idx="256">
                  <c:v>15162</c:v>
                </c:pt>
                <c:pt idx="257">
                  <c:v>15238</c:v>
                </c:pt>
                <c:pt idx="258">
                  <c:v>15131</c:v>
                </c:pt>
                <c:pt idx="259">
                  <c:v>15044</c:v>
                </c:pt>
                <c:pt idx="260">
                  <c:v>14960</c:v>
                </c:pt>
                <c:pt idx="261">
                  <c:v>15117</c:v>
                </c:pt>
                <c:pt idx="262">
                  <c:v>14813</c:v>
                </c:pt>
                <c:pt idx="263">
                  <c:v>15027</c:v>
                </c:pt>
                <c:pt idx="264">
                  <c:v>14755</c:v>
                </c:pt>
                <c:pt idx="265">
                  <c:v>15046</c:v>
                </c:pt>
                <c:pt idx="266">
                  <c:v>14861</c:v>
                </c:pt>
                <c:pt idx="267">
                  <c:v>14770</c:v>
                </c:pt>
                <c:pt idx="268">
                  <c:v>14745</c:v>
                </c:pt>
                <c:pt idx="269">
                  <c:v>14744</c:v>
                </c:pt>
                <c:pt idx="270">
                  <c:v>14723</c:v>
                </c:pt>
                <c:pt idx="271">
                  <c:v>14648</c:v>
                </c:pt>
                <c:pt idx="272">
                  <c:v>14507</c:v>
                </c:pt>
                <c:pt idx="273">
                  <c:v>14613</c:v>
                </c:pt>
                <c:pt idx="274">
                  <c:v>14564</c:v>
                </c:pt>
                <c:pt idx="275">
                  <c:v>14799</c:v>
                </c:pt>
                <c:pt idx="276">
                  <c:v>14998</c:v>
                </c:pt>
                <c:pt idx="277">
                  <c:v>14825</c:v>
                </c:pt>
                <c:pt idx="278">
                  <c:v>14673</c:v>
                </c:pt>
                <c:pt idx="279">
                  <c:v>14804</c:v>
                </c:pt>
                <c:pt idx="280">
                  <c:v>14738</c:v>
                </c:pt>
                <c:pt idx="281">
                  <c:v>14659</c:v>
                </c:pt>
                <c:pt idx="282">
                  <c:v>14695</c:v>
                </c:pt>
                <c:pt idx="283">
                  <c:v>14815</c:v>
                </c:pt>
                <c:pt idx="284">
                  <c:v>14816</c:v>
                </c:pt>
                <c:pt idx="285">
                  <c:v>14570</c:v>
                </c:pt>
                <c:pt idx="286">
                  <c:v>14681</c:v>
                </c:pt>
                <c:pt idx="287">
                  <c:v>14804</c:v>
                </c:pt>
                <c:pt idx="288">
                  <c:v>14891</c:v>
                </c:pt>
                <c:pt idx="289">
                  <c:v>14650</c:v>
                </c:pt>
                <c:pt idx="290">
                  <c:v>14609</c:v>
                </c:pt>
                <c:pt idx="291">
                  <c:v>14513</c:v>
                </c:pt>
                <c:pt idx="292">
                  <c:v>14580</c:v>
                </c:pt>
                <c:pt idx="293">
                  <c:v>14698</c:v>
                </c:pt>
                <c:pt idx="294">
                  <c:v>14895</c:v>
                </c:pt>
                <c:pt idx="295">
                  <c:v>14458</c:v>
                </c:pt>
                <c:pt idx="296">
                  <c:v>14694</c:v>
                </c:pt>
                <c:pt idx="297">
                  <c:v>14559</c:v>
                </c:pt>
                <c:pt idx="298">
                  <c:v>14552</c:v>
                </c:pt>
                <c:pt idx="299">
                  <c:v>14556</c:v>
                </c:pt>
                <c:pt idx="300">
                  <c:v>14768</c:v>
                </c:pt>
                <c:pt idx="301">
                  <c:v>14870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EF19-4D4F-AB15-3A274FB061D0}"/>
            </c:ext>
          </c:extLst>
        </c:ser>
        <c:ser>
          <c:idx val="5"/>
          <c:order val="1"/>
          <c:tx>
            <c:strRef>
              <c:f>'201118-Leith-NbN-927-depth-pos1'!$L$4</c:f>
              <c:strCache>
                <c:ptCount val="1"/>
                <c:pt idx="0">
                  <c:v>Nb+</c:v>
                </c:pt>
              </c:strCache>
            </c:strRef>
          </c:tx>
          <c:spPr>
            <a:ln w="12700" cap="rnd">
              <a:solidFill>
                <a:srgbClr val="0070C0"/>
              </a:solidFill>
              <a:round/>
            </a:ln>
            <a:effectLst/>
          </c:spPr>
          <c:marker>
            <c:symbol val="circle"/>
            <c:size val="2"/>
            <c:spPr>
              <a:solidFill>
                <a:srgbClr val="0070C0"/>
              </a:solidFill>
              <a:ln w="9525">
                <a:solidFill>
                  <a:srgbClr val="0070C0"/>
                </a:solidFill>
              </a:ln>
              <a:effectLst/>
            </c:spPr>
          </c:marker>
          <c:xVal>
            <c:numRef>
              <c:f>'201118-Leith-NbN-927-depth-pos1'!$A$5:$A$306</c:f>
              <c:numCache>
                <c:formatCode>General</c:formatCode>
                <c:ptCount val="302"/>
                <c:pt idx="0">
                  <c:v>0</c:v>
                </c:pt>
                <c:pt idx="1">
                  <c:v>10</c:v>
                </c:pt>
                <c:pt idx="2">
                  <c:v>20</c:v>
                </c:pt>
                <c:pt idx="3">
                  <c:v>30</c:v>
                </c:pt>
                <c:pt idx="4">
                  <c:v>40</c:v>
                </c:pt>
                <c:pt idx="5">
                  <c:v>50</c:v>
                </c:pt>
                <c:pt idx="6">
                  <c:v>60</c:v>
                </c:pt>
                <c:pt idx="7">
                  <c:v>70</c:v>
                </c:pt>
                <c:pt idx="8">
                  <c:v>80</c:v>
                </c:pt>
                <c:pt idx="9">
                  <c:v>90</c:v>
                </c:pt>
                <c:pt idx="10">
                  <c:v>100</c:v>
                </c:pt>
                <c:pt idx="11">
                  <c:v>110</c:v>
                </c:pt>
                <c:pt idx="12">
                  <c:v>120</c:v>
                </c:pt>
                <c:pt idx="13">
                  <c:v>130</c:v>
                </c:pt>
                <c:pt idx="14">
                  <c:v>140</c:v>
                </c:pt>
                <c:pt idx="15">
                  <c:v>150</c:v>
                </c:pt>
                <c:pt idx="16">
                  <c:v>160</c:v>
                </c:pt>
                <c:pt idx="17">
                  <c:v>170</c:v>
                </c:pt>
                <c:pt idx="18">
                  <c:v>180</c:v>
                </c:pt>
                <c:pt idx="19">
                  <c:v>190</c:v>
                </c:pt>
                <c:pt idx="20">
                  <c:v>200</c:v>
                </c:pt>
                <c:pt idx="21">
                  <c:v>210</c:v>
                </c:pt>
                <c:pt idx="22">
                  <c:v>220</c:v>
                </c:pt>
                <c:pt idx="23">
                  <c:v>230</c:v>
                </c:pt>
                <c:pt idx="24">
                  <c:v>240</c:v>
                </c:pt>
                <c:pt idx="25">
                  <c:v>250</c:v>
                </c:pt>
                <c:pt idx="26">
                  <c:v>260</c:v>
                </c:pt>
                <c:pt idx="27">
                  <c:v>270</c:v>
                </c:pt>
                <c:pt idx="28">
                  <c:v>280</c:v>
                </c:pt>
                <c:pt idx="29">
                  <c:v>290</c:v>
                </c:pt>
                <c:pt idx="30">
                  <c:v>300</c:v>
                </c:pt>
                <c:pt idx="31">
                  <c:v>310</c:v>
                </c:pt>
                <c:pt idx="32">
                  <c:v>320</c:v>
                </c:pt>
                <c:pt idx="33">
                  <c:v>330</c:v>
                </c:pt>
                <c:pt idx="34">
                  <c:v>340</c:v>
                </c:pt>
                <c:pt idx="35">
                  <c:v>350</c:v>
                </c:pt>
                <c:pt idx="36">
                  <c:v>360</c:v>
                </c:pt>
                <c:pt idx="37">
                  <c:v>370</c:v>
                </c:pt>
                <c:pt idx="38">
                  <c:v>380</c:v>
                </c:pt>
                <c:pt idx="39">
                  <c:v>390</c:v>
                </c:pt>
                <c:pt idx="40">
                  <c:v>400</c:v>
                </c:pt>
                <c:pt idx="41">
                  <c:v>410</c:v>
                </c:pt>
                <c:pt idx="42">
                  <c:v>420</c:v>
                </c:pt>
                <c:pt idx="43">
                  <c:v>430</c:v>
                </c:pt>
                <c:pt idx="44">
                  <c:v>440</c:v>
                </c:pt>
                <c:pt idx="45">
                  <c:v>450</c:v>
                </c:pt>
                <c:pt idx="46">
                  <c:v>460</c:v>
                </c:pt>
                <c:pt idx="47">
                  <c:v>470</c:v>
                </c:pt>
                <c:pt idx="48">
                  <c:v>480</c:v>
                </c:pt>
                <c:pt idx="49">
                  <c:v>490</c:v>
                </c:pt>
                <c:pt idx="50">
                  <c:v>500</c:v>
                </c:pt>
                <c:pt idx="51">
                  <c:v>510</c:v>
                </c:pt>
                <c:pt idx="52">
                  <c:v>520</c:v>
                </c:pt>
                <c:pt idx="53">
                  <c:v>530</c:v>
                </c:pt>
                <c:pt idx="54">
                  <c:v>540</c:v>
                </c:pt>
                <c:pt idx="55">
                  <c:v>550</c:v>
                </c:pt>
                <c:pt idx="56">
                  <c:v>560</c:v>
                </c:pt>
                <c:pt idx="57">
                  <c:v>570</c:v>
                </c:pt>
                <c:pt idx="58">
                  <c:v>580</c:v>
                </c:pt>
                <c:pt idx="59">
                  <c:v>590</c:v>
                </c:pt>
                <c:pt idx="60">
                  <c:v>600</c:v>
                </c:pt>
                <c:pt idx="61">
                  <c:v>610</c:v>
                </c:pt>
                <c:pt idx="62">
                  <c:v>620</c:v>
                </c:pt>
                <c:pt idx="63">
                  <c:v>630</c:v>
                </c:pt>
                <c:pt idx="64">
                  <c:v>640</c:v>
                </c:pt>
                <c:pt idx="65">
                  <c:v>650</c:v>
                </c:pt>
                <c:pt idx="66">
                  <c:v>660</c:v>
                </c:pt>
                <c:pt idx="67">
                  <c:v>670</c:v>
                </c:pt>
                <c:pt idx="68">
                  <c:v>680</c:v>
                </c:pt>
                <c:pt idx="69">
                  <c:v>690</c:v>
                </c:pt>
                <c:pt idx="70">
                  <c:v>700</c:v>
                </c:pt>
                <c:pt idx="71">
                  <c:v>710</c:v>
                </c:pt>
                <c:pt idx="72">
                  <c:v>720</c:v>
                </c:pt>
                <c:pt idx="73">
                  <c:v>730</c:v>
                </c:pt>
                <c:pt idx="74">
                  <c:v>740</c:v>
                </c:pt>
                <c:pt idx="75">
                  <c:v>750</c:v>
                </c:pt>
                <c:pt idx="76">
                  <c:v>760</c:v>
                </c:pt>
                <c:pt idx="77">
                  <c:v>770</c:v>
                </c:pt>
                <c:pt idx="78">
                  <c:v>780</c:v>
                </c:pt>
                <c:pt idx="79">
                  <c:v>790</c:v>
                </c:pt>
                <c:pt idx="80">
                  <c:v>800</c:v>
                </c:pt>
                <c:pt idx="81">
                  <c:v>810</c:v>
                </c:pt>
                <c:pt idx="82">
                  <c:v>820</c:v>
                </c:pt>
                <c:pt idx="83">
                  <c:v>830</c:v>
                </c:pt>
                <c:pt idx="84">
                  <c:v>840</c:v>
                </c:pt>
                <c:pt idx="85">
                  <c:v>850</c:v>
                </c:pt>
                <c:pt idx="86">
                  <c:v>860</c:v>
                </c:pt>
                <c:pt idx="87">
                  <c:v>870</c:v>
                </c:pt>
                <c:pt idx="88">
                  <c:v>880</c:v>
                </c:pt>
                <c:pt idx="89">
                  <c:v>890</c:v>
                </c:pt>
                <c:pt idx="90">
                  <c:v>900</c:v>
                </c:pt>
                <c:pt idx="91">
                  <c:v>910</c:v>
                </c:pt>
                <c:pt idx="92">
                  <c:v>920</c:v>
                </c:pt>
                <c:pt idx="93">
                  <c:v>930</c:v>
                </c:pt>
                <c:pt idx="94">
                  <c:v>940</c:v>
                </c:pt>
                <c:pt idx="95">
                  <c:v>950</c:v>
                </c:pt>
                <c:pt idx="96">
                  <c:v>960</c:v>
                </c:pt>
                <c:pt idx="97">
                  <c:v>970</c:v>
                </c:pt>
                <c:pt idx="98">
                  <c:v>980</c:v>
                </c:pt>
                <c:pt idx="99">
                  <c:v>990</c:v>
                </c:pt>
                <c:pt idx="100">
                  <c:v>1000</c:v>
                </c:pt>
                <c:pt idx="101">
                  <c:v>1010</c:v>
                </c:pt>
                <c:pt idx="102">
                  <c:v>1020</c:v>
                </c:pt>
                <c:pt idx="103">
                  <c:v>1030</c:v>
                </c:pt>
                <c:pt idx="104">
                  <c:v>1040</c:v>
                </c:pt>
                <c:pt idx="105">
                  <c:v>1050</c:v>
                </c:pt>
                <c:pt idx="106">
                  <c:v>1060</c:v>
                </c:pt>
                <c:pt idx="107">
                  <c:v>1070</c:v>
                </c:pt>
                <c:pt idx="108">
                  <c:v>1080</c:v>
                </c:pt>
                <c:pt idx="109">
                  <c:v>1090</c:v>
                </c:pt>
                <c:pt idx="110">
                  <c:v>1100</c:v>
                </c:pt>
                <c:pt idx="111">
                  <c:v>1110</c:v>
                </c:pt>
                <c:pt idx="112">
                  <c:v>1120</c:v>
                </c:pt>
                <c:pt idx="113">
                  <c:v>1130</c:v>
                </c:pt>
                <c:pt idx="114">
                  <c:v>1140</c:v>
                </c:pt>
                <c:pt idx="115">
                  <c:v>1150</c:v>
                </c:pt>
                <c:pt idx="116">
                  <c:v>1160</c:v>
                </c:pt>
                <c:pt idx="117">
                  <c:v>1170</c:v>
                </c:pt>
                <c:pt idx="118">
                  <c:v>1180</c:v>
                </c:pt>
                <c:pt idx="119">
                  <c:v>1190</c:v>
                </c:pt>
                <c:pt idx="120">
                  <c:v>1200</c:v>
                </c:pt>
                <c:pt idx="121">
                  <c:v>1210</c:v>
                </c:pt>
                <c:pt idx="122">
                  <c:v>1220</c:v>
                </c:pt>
                <c:pt idx="123">
                  <c:v>1230</c:v>
                </c:pt>
                <c:pt idx="124">
                  <c:v>1240</c:v>
                </c:pt>
                <c:pt idx="125">
                  <c:v>1250</c:v>
                </c:pt>
                <c:pt idx="126">
                  <c:v>1260</c:v>
                </c:pt>
                <c:pt idx="127">
                  <c:v>1270</c:v>
                </c:pt>
                <c:pt idx="128">
                  <c:v>1280</c:v>
                </c:pt>
                <c:pt idx="129">
                  <c:v>1290</c:v>
                </c:pt>
                <c:pt idx="130">
                  <c:v>1300</c:v>
                </c:pt>
                <c:pt idx="131">
                  <c:v>1310</c:v>
                </c:pt>
                <c:pt idx="132">
                  <c:v>1320</c:v>
                </c:pt>
                <c:pt idx="133">
                  <c:v>1330</c:v>
                </c:pt>
                <c:pt idx="134">
                  <c:v>1340</c:v>
                </c:pt>
                <c:pt idx="135">
                  <c:v>1350</c:v>
                </c:pt>
                <c:pt idx="136">
                  <c:v>1360</c:v>
                </c:pt>
                <c:pt idx="137">
                  <c:v>1370</c:v>
                </c:pt>
                <c:pt idx="138">
                  <c:v>1380</c:v>
                </c:pt>
                <c:pt idx="139">
                  <c:v>1390</c:v>
                </c:pt>
                <c:pt idx="140">
                  <c:v>1400</c:v>
                </c:pt>
                <c:pt idx="141">
                  <c:v>1410</c:v>
                </c:pt>
                <c:pt idx="142">
                  <c:v>1420</c:v>
                </c:pt>
                <c:pt idx="143">
                  <c:v>1430</c:v>
                </c:pt>
                <c:pt idx="144">
                  <c:v>1440</c:v>
                </c:pt>
                <c:pt idx="145">
                  <c:v>1450</c:v>
                </c:pt>
                <c:pt idx="146">
                  <c:v>1460</c:v>
                </c:pt>
                <c:pt idx="147">
                  <c:v>1470</c:v>
                </c:pt>
                <c:pt idx="148">
                  <c:v>1480</c:v>
                </c:pt>
                <c:pt idx="149">
                  <c:v>1490</c:v>
                </c:pt>
                <c:pt idx="150">
                  <c:v>1500</c:v>
                </c:pt>
                <c:pt idx="151">
                  <c:v>1510</c:v>
                </c:pt>
                <c:pt idx="152">
                  <c:v>1520</c:v>
                </c:pt>
                <c:pt idx="153">
                  <c:v>1530</c:v>
                </c:pt>
                <c:pt idx="154">
                  <c:v>1540</c:v>
                </c:pt>
                <c:pt idx="155">
                  <c:v>1550</c:v>
                </c:pt>
                <c:pt idx="156">
                  <c:v>1560</c:v>
                </c:pt>
                <c:pt idx="157">
                  <c:v>1570</c:v>
                </c:pt>
                <c:pt idx="158">
                  <c:v>1580</c:v>
                </c:pt>
                <c:pt idx="159">
                  <c:v>1590</c:v>
                </c:pt>
                <c:pt idx="160">
                  <c:v>1600</c:v>
                </c:pt>
                <c:pt idx="161">
                  <c:v>1610</c:v>
                </c:pt>
                <c:pt idx="162">
                  <c:v>1620</c:v>
                </c:pt>
                <c:pt idx="163">
                  <c:v>1630</c:v>
                </c:pt>
                <c:pt idx="164">
                  <c:v>1640</c:v>
                </c:pt>
                <c:pt idx="165">
                  <c:v>1650</c:v>
                </c:pt>
                <c:pt idx="166">
                  <c:v>1660</c:v>
                </c:pt>
                <c:pt idx="167">
                  <c:v>1670</c:v>
                </c:pt>
                <c:pt idx="168">
                  <c:v>1680</c:v>
                </c:pt>
                <c:pt idx="169">
                  <c:v>1690</c:v>
                </c:pt>
                <c:pt idx="170">
                  <c:v>1700</c:v>
                </c:pt>
                <c:pt idx="171">
                  <c:v>1710</c:v>
                </c:pt>
                <c:pt idx="172">
                  <c:v>1720</c:v>
                </c:pt>
                <c:pt idx="173">
                  <c:v>1730</c:v>
                </c:pt>
                <c:pt idx="174">
                  <c:v>1740</c:v>
                </c:pt>
                <c:pt idx="175">
                  <c:v>1750</c:v>
                </c:pt>
                <c:pt idx="176">
                  <c:v>1760</c:v>
                </c:pt>
                <c:pt idx="177">
                  <c:v>1770</c:v>
                </c:pt>
                <c:pt idx="178">
                  <c:v>1780</c:v>
                </c:pt>
                <c:pt idx="179">
                  <c:v>1790</c:v>
                </c:pt>
                <c:pt idx="180">
                  <c:v>1800</c:v>
                </c:pt>
                <c:pt idx="181">
                  <c:v>1810</c:v>
                </c:pt>
                <c:pt idx="182">
                  <c:v>1820</c:v>
                </c:pt>
                <c:pt idx="183">
                  <c:v>1830</c:v>
                </c:pt>
                <c:pt idx="184">
                  <c:v>1840</c:v>
                </c:pt>
                <c:pt idx="185">
                  <c:v>1850</c:v>
                </c:pt>
                <c:pt idx="186">
                  <c:v>1860</c:v>
                </c:pt>
                <c:pt idx="187">
                  <c:v>1870</c:v>
                </c:pt>
                <c:pt idx="188">
                  <c:v>1880</c:v>
                </c:pt>
                <c:pt idx="189">
                  <c:v>1890</c:v>
                </c:pt>
                <c:pt idx="190">
                  <c:v>1900</c:v>
                </c:pt>
                <c:pt idx="191">
                  <c:v>1910</c:v>
                </c:pt>
                <c:pt idx="192">
                  <c:v>1920</c:v>
                </c:pt>
                <c:pt idx="193">
                  <c:v>1930</c:v>
                </c:pt>
                <c:pt idx="194">
                  <c:v>1940</c:v>
                </c:pt>
                <c:pt idx="195">
                  <c:v>1950</c:v>
                </c:pt>
                <c:pt idx="196">
                  <c:v>1960</c:v>
                </c:pt>
                <c:pt idx="197">
                  <c:v>1970</c:v>
                </c:pt>
                <c:pt idx="198">
                  <c:v>1980</c:v>
                </c:pt>
                <c:pt idx="199">
                  <c:v>1990</c:v>
                </c:pt>
                <c:pt idx="200">
                  <c:v>2000</c:v>
                </c:pt>
                <c:pt idx="201">
                  <c:v>2010</c:v>
                </c:pt>
                <c:pt idx="202">
                  <c:v>2020</c:v>
                </c:pt>
                <c:pt idx="203">
                  <c:v>2030</c:v>
                </c:pt>
                <c:pt idx="204">
                  <c:v>2040</c:v>
                </c:pt>
                <c:pt idx="205">
                  <c:v>2050</c:v>
                </c:pt>
                <c:pt idx="206">
                  <c:v>2060</c:v>
                </c:pt>
                <c:pt idx="207">
                  <c:v>2070</c:v>
                </c:pt>
                <c:pt idx="208">
                  <c:v>2080</c:v>
                </c:pt>
                <c:pt idx="209">
                  <c:v>2090</c:v>
                </c:pt>
                <c:pt idx="210">
                  <c:v>2100</c:v>
                </c:pt>
                <c:pt idx="211">
                  <c:v>2110</c:v>
                </c:pt>
                <c:pt idx="212">
                  <c:v>2120</c:v>
                </c:pt>
                <c:pt idx="213">
                  <c:v>2130</c:v>
                </c:pt>
                <c:pt idx="214">
                  <c:v>2140</c:v>
                </c:pt>
                <c:pt idx="215">
                  <c:v>2150</c:v>
                </c:pt>
                <c:pt idx="216">
                  <c:v>2160</c:v>
                </c:pt>
                <c:pt idx="217">
                  <c:v>2170</c:v>
                </c:pt>
                <c:pt idx="218">
                  <c:v>2180</c:v>
                </c:pt>
                <c:pt idx="219">
                  <c:v>2190</c:v>
                </c:pt>
                <c:pt idx="220">
                  <c:v>2200</c:v>
                </c:pt>
                <c:pt idx="221">
                  <c:v>2210</c:v>
                </c:pt>
                <c:pt idx="222">
                  <c:v>2220</c:v>
                </c:pt>
                <c:pt idx="223">
                  <c:v>2230</c:v>
                </c:pt>
                <c:pt idx="224">
                  <c:v>2240</c:v>
                </c:pt>
                <c:pt idx="225">
                  <c:v>2250</c:v>
                </c:pt>
                <c:pt idx="226">
                  <c:v>2260</c:v>
                </c:pt>
                <c:pt idx="227">
                  <c:v>2270</c:v>
                </c:pt>
                <c:pt idx="228">
                  <c:v>2280</c:v>
                </c:pt>
                <c:pt idx="229">
                  <c:v>2290</c:v>
                </c:pt>
                <c:pt idx="230">
                  <c:v>2300</c:v>
                </c:pt>
                <c:pt idx="231">
                  <c:v>2310</c:v>
                </c:pt>
                <c:pt idx="232">
                  <c:v>2320</c:v>
                </c:pt>
                <c:pt idx="233">
                  <c:v>2330</c:v>
                </c:pt>
                <c:pt idx="234">
                  <c:v>2340</c:v>
                </c:pt>
                <c:pt idx="235">
                  <c:v>2350</c:v>
                </c:pt>
                <c:pt idx="236">
                  <c:v>2360</c:v>
                </c:pt>
                <c:pt idx="237">
                  <c:v>2370</c:v>
                </c:pt>
                <c:pt idx="238">
                  <c:v>2380</c:v>
                </c:pt>
                <c:pt idx="239">
                  <c:v>2390</c:v>
                </c:pt>
                <c:pt idx="240">
                  <c:v>2400</c:v>
                </c:pt>
                <c:pt idx="241">
                  <c:v>2410</c:v>
                </c:pt>
                <c:pt idx="242">
                  <c:v>2420</c:v>
                </c:pt>
                <c:pt idx="243">
                  <c:v>2430</c:v>
                </c:pt>
                <c:pt idx="244">
                  <c:v>2440</c:v>
                </c:pt>
                <c:pt idx="245">
                  <c:v>2450</c:v>
                </c:pt>
                <c:pt idx="246">
                  <c:v>2460</c:v>
                </c:pt>
                <c:pt idx="247">
                  <c:v>2470</c:v>
                </c:pt>
                <c:pt idx="248">
                  <c:v>2480</c:v>
                </c:pt>
                <c:pt idx="249">
                  <c:v>2490</c:v>
                </c:pt>
                <c:pt idx="250">
                  <c:v>2500</c:v>
                </c:pt>
                <c:pt idx="251">
                  <c:v>2510</c:v>
                </c:pt>
                <c:pt idx="252">
                  <c:v>2520</c:v>
                </c:pt>
                <c:pt idx="253">
                  <c:v>2530</c:v>
                </c:pt>
                <c:pt idx="254">
                  <c:v>2540</c:v>
                </c:pt>
                <c:pt idx="255">
                  <c:v>2550</c:v>
                </c:pt>
                <c:pt idx="256">
                  <c:v>2560</c:v>
                </c:pt>
                <c:pt idx="257">
                  <c:v>2570</c:v>
                </c:pt>
                <c:pt idx="258">
                  <c:v>2580</c:v>
                </c:pt>
                <c:pt idx="259">
                  <c:v>2590</c:v>
                </c:pt>
                <c:pt idx="260">
                  <c:v>2600</c:v>
                </c:pt>
                <c:pt idx="261">
                  <c:v>2610</c:v>
                </c:pt>
                <c:pt idx="262">
                  <c:v>2620</c:v>
                </c:pt>
                <c:pt idx="263">
                  <c:v>2630</c:v>
                </c:pt>
                <c:pt idx="264">
                  <c:v>2640</c:v>
                </c:pt>
                <c:pt idx="265">
                  <c:v>2650</c:v>
                </c:pt>
                <c:pt idx="266">
                  <c:v>2660</c:v>
                </c:pt>
                <c:pt idx="267">
                  <c:v>2670</c:v>
                </c:pt>
                <c:pt idx="268">
                  <c:v>2680</c:v>
                </c:pt>
                <c:pt idx="269">
                  <c:v>2690</c:v>
                </c:pt>
                <c:pt idx="270">
                  <c:v>2700</c:v>
                </c:pt>
                <c:pt idx="271">
                  <c:v>2710</c:v>
                </c:pt>
                <c:pt idx="272">
                  <c:v>2720</c:v>
                </c:pt>
                <c:pt idx="273">
                  <c:v>2730</c:v>
                </c:pt>
                <c:pt idx="274">
                  <c:v>2740</c:v>
                </c:pt>
                <c:pt idx="275">
                  <c:v>2750</c:v>
                </c:pt>
                <c:pt idx="276">
                  <c:v>2760</c:v>
                </c:pt>
                <c:pt idx="277">
                  <c:v>2770</c:v>
                </c:pt>
                <c:pt idx="278">
                  <c:v>2780</c:v>
                </c:pt>
                <c:pt idx="279">
                  <c:v>2790</c:v>
                </c:pt>
                <c:pt idx="280">
                  <c:v>2800</c:v>
                </c:pt>
                <c:pt idx="281">
                  <c:v>2810</c:v>
                </c:pt>
                <c:pt idx="282">
                  <c:v>2820</c:v>
                </c:pt>
                <c:pt idx="283">
                  <c:v>2830</c:v>
                </c:pt>
                <c:pt idx="284">
                  <c:v>2840</c:v>
                </c:pt>
                <c:pt idx="285">
                  <c:v>2850</c:v>
                </c:pt>
                <c:pt idx="286">
                  <c:v>2860</c:v>
                </c:pt>
                <c:pt idx="287">
                  <c:v>2870</c:v>
                </c:pt>
                <c:pt idx="288">
                  <c:v>2880</c:v>
                </c:pt>
                <c:pt idx="289">
                  <c:v>2890</c:v>
                </c:pt>
                <c:pt idx="290">
                  <c:v>2900</c:v>
                </c:pt>
                <c:pt idx="291">
                  <c:v>2910</c:v>
                </c:pt>
                <c:pt idx="292">
                  <c:v>2920</c:v>
                </c:pt>
                <c:pt idx="293">
                  <c:v>2930</c:v>
                </c:pt>
                <c:pt idx="294">
                  <c:v>2940</c:v>
                </c:pt>
                <c:pt idx="295">
                  <c:v>2950</c:v>
                </c:pt>
                <c:pt idx="296">
                  <c:v>2960</c:v>
                </c:pt>
                <c:pt idx="297">
                  <c:v>2970</c:v>
                </c:pt>
                <c:pt idx="298">
                  <c:v>2980</c:v>
                </c:pt>
                <c:pt idx="299">
                  <c:v>2990</c:v>
                </c:pt>
                <c:pt idx="300">
                  <c:v>3000</c:v>
                </c:pt>
                <c:pt idx="301">
                  <c:v>3010</c:v>
                </c:pt>
              </c:numCache>
            </c:numRef>
          </c:xVal>
          <c:yVal>
            <c:numRef>
              <c:f>'201118-Leith-NbN-927-depth-pos1'!$L$5:$L$306</c:f>
              <c:numCache>
                <c:formatCode>General</c:formatCode>
                <c:ptCount val="302"/>
                <c:pt idx="0">
                  <c:v>1924.01</c:v>
                </c:pt>
                <c:pt idx="1">
                  <c:v>17052.2</c:v>
                </c:pt>
                <c:pt idx="2">
                  <c:v>17263.7</c:v>
                </c:pt>
                <c:pt idx="3">
                  <c:v>12971.5</c:v>
                </c:pt>
                <c:pt idx="4">
                  <c:v>8821</c:v>
                </c:pt>
                <c:pt idx="5">
                  <c:v>6733</c:v>
                </c:pt>
                <c:pt idx="6">
                  <c:v>4986.1099999999997</c:v>
                </c:pt>
                <c:pt idx="7">
                  <c:v>2490.33</c:v>
                </c:pt>
                <c:pt idx="8">
                  <c:v>6823.83</c:v>
                </c:pt>
                <c:pt idx="9">
                  <c:v>6047.95</c:v>
                </c:pt>
                <c:pt idx="10">
                  <c:v>6461.83</c:v>
                </c:pt>
                <c:pt idx="11">
                  <c:v>6315.92</c:v>
                </c:pt>
                <c:pt idx="12">
                  <c:v>5421.44</c:v>
                </c:pt>
                <c:pt idx="13">
                  <c:v>5664.65</c:v>
                </c:pt>
                <c:pt idx="14">
                  <c:v>5168.79</c:v>
                </c:pt>
                <c:pt idx="15">
                  <c:v>5662.28</c:v>
                </c:pt>
                <c:pt idx="16">
                  <c:v>4886.88</c:v>
                </c:pt>
                <c:pt idx="17">
                  <c:v>5110.1499999999996</c:v>
                </c:pt>
                <c:pt idx="18">
                  <c:v>5571.38</c:v>
                </c:pt>
                <c:pt idx="19">
                  <c:v>5171.34</c:v>
                </c:pt>
                <c:pt idx="20">
                  <c:v>5100.9399999999996</c:v>
                </c:pt>
                <c:pt idx="21">
                  <c:v>7083.67</c:v>
                </c:pt>
                <c:pt idx="22">
                  <c:v>4822.1400000000003</c:v>
                </c:pt>
                <c:pt idx="23">
                  <c:v>4118.08</c:v>
                </c:pt>
                <c:pt idx="24">
                  <c:v>3605.17</c:v>
                </c:pt>
                <c:pt idx="25">
                  <c:v>7000.61</c:v>
                </c:pt>
                <c:pt idx="26">
                  <c:v>4983.79</c:v>
                </c:pt>
                <c:pt idx="27">
                  <c:v>5074.1899999999996</c:v>
                </c:pt>
                <c:pt idx="28">
                  <c:v>4928.41</c:v>
                </c:pt>
                <c:pt idx="29">
                  <c:v>5025.3</c:v>
                </c:pt>
                <c:pt idx="30">
                  <c:v>5001.1400000000003</c:v>
                </c:pt>
                <c:pt idx="31">
                  <c:v>4957.4399999999996</c:v>
                </c:pt>
                <c:pt idx="32">
                  <c:v>4917.04</c:v>
                </c:pt>
                <c:pt idx="33">
                  <c:v>4815.1099999999997</c:v>
                </c:pt>
                <c:pt idx="34">
                  <c:v>4966.97</c:v>
                </c:pt>
                <c:pt idx="35">
                  <c:v>4909.5600000000004</c:v>
                </c:pt>
                <c:pt idx="36">
                  <c:v>4791.43</c:v>
                </c:pt>
                <c:pt idx="37">
                  <c:v>4806.5600000000004</c:v>
                </c:pt>
                <c:pt idx="38">
                  <c:v>4787.53</c:v>
                </c:pt>
                <c:pt idx="39">
                  <c:v>4693.99</c:v>
                </c:pt>
                <c:pt idx="40">
                  <c:v>4813.7</c:v>
                </c:pt>
                <c:pt idx="41">
                  <c:v>4595.1499999999996</c:v>
                </c:pt>
                <c:pt idx="42">
                  <c:v>4713.1000000000004</c:v>
                </c:pt>
                <c:pt idx="43">
                  <c:v>4745.24</c:v>
                </c:pt>
                <c:pt idx="44">
                  <c:v>4668.38</c:v>
                </c:pt>
                <c:pt idx="45">
                  <c:v>4811.49</c:v>
                </c:pt>
                <c:pt idx="46">
                  <c:v>4768.8900000000003</c:v>
                </c:pt>
                <c:pt idx="47">
                  <c:v>4691.49</c:v>
                </c:pt>
                <c:pt idx="48">
                  <c:v>4600.54</c:v>
                </c:pt>
                <c:pt idx="49">
                  <c:v>4555.92</c:v>
                </c:pt>
                <c:pt idx="50">
                  <c:v>4658.09</c:v>
                </c:pt>
                <c:pt idx="51">
                  <c:v>4647.29</c:v>
                </c:pt>
                <c:pt idx="52">
                  <c:v>4643.8900000000003</c:v>
                </c:pt>
                <c:pt idx="53">
                  <c:v>4602.33</c:v>
                </c:pt>
                <c:pt idx="54">
                  <c:v>4666.9799999999996</c:v>
                </c:pt>
                <c:pt idx="55">
                  <c:v>4684.3900000000003</c:v>
                </c:pt>
                <c:pt idx="56">
                  <c:v>4626.1899999999996</c:v>
                </c:pt>
                <c:pt idx="57">
                  <c:v>4648.09</c:v>
                </c:pt>
                <c:pt idx="58">
                  <c:v>4588.95</c:v>
                </c:pt>
                <c:pt idx="59">
                  <c:v>4745.8500000000004</c:v>
                </c:pt>
                <c:pt idx="60">
                  <c:v>4601.2299999999996</c:v>
                </c:pt>
                <c:pt idx="61">
                  <c:v>4568.99</c:v>
                </c:pt>
                <c:pt idx="62">
                  <c:v>4572.99</c:v>
                </c:pt>
                <c:pt idx="63">
                  <c:v>4455.3500000000004</c:v>
                </c:pt>
                <c:pt idx="64">
                  <c:v>4455.7299999999996</c:v>
                </c:pt>
                <c:pt idx="65">
                  <c:v>4480.07</c:v>
                </c:pt>
                <c:pt idx="66">
                  <c:v>4475.78</c:v>
                </c:pt>
                <c:pt idx="67">
                  <c:v>4508.8500000000004</c:v>
                </c:pt>
                <c:pt idx="68">
                  <c:v>4461.82</c:v>
                </c:pt>
                <c:pt idx="69">
                  <c:v>4487.12</c:v>
                </c:pt>
                <c:pt idx="70">
                  <c:v>4391.68</c:v>
                </c:pt>
                <c:pt idx="71">
                  <c:v>4560.0200000000004</c:v>
                </c:pt>
                <c:pt idx="72">
                  <c:v>4513.91</c:v>
                </c:pt>
                <c:pt idx="73">
                  <c:v>4394.58</c:v>
                </c:pt>
                <c:pt idx="74">
                  <c:v>4309.62</c:v>
                </c:pt>
                <c:pt idx="75">
                  <c:v>4470.68</c:v>
                </c:pt>
                <c:pt idx="76">
                  <c:v>4452.87</c:v>
                </c:pt>
                <c:pt idx="77">
                  <c:v>4353.04</c:v>
                </c:pt>
                <c:pt idx="78">
                  <c:v>4330</c:v>
                </c:pt>
                <c:pt idx="79">
                  <c:v>4360.97</c:v>
                </c:pt>
                <c:pt idx="80">
                  <c:v>4309.4399999999996</c:v>
                </c:pt>
                <c:pt idx="81">
                  <c:v>4161.5200000000004</c:v>
                </c:pt>
                <c:pt idx="82">
                  <c:v>4278.24</c:v>
                </c:pt>
                <c:pt idx="83">
                  <c:v>4156.43</c:v>
                </c:pt>
                <c:pt idx="84">
                  <c:v>4081.33</c:v>
                </c:pt>
                <c:pt idx="85">
                  <c:v>3992.3</c:v>
                </c:pt>
                <c:pt idx="86">
                  <c:v>4082.5</c:v>
                </c:pt>
                <c:pt idx="87">
                  <c:v>3862.04</c:v>
                </c:pt>
                <c:pt idx="88">
                  <c:v>3955.27</c:v>
                </c:pt>
                <c:pt idx="89">
                  <c:v>3879.03</c:v>
                </c:pt>
                <c:pt idx="90">
                  <c:v>3674.57</c:v>
                </c:pt>
                <c:pt idx="91">
                  <c:v>3785.87</c:v>
                </c:pt>
                <c:pt idx="92">
                  <c:v>3643.32</c:v>
                </c:pt>
                <c:pt idx="93">
                  <c:v>3490.83</c:v>
                </c:pt>
                <c:pt idx="94">
                  <c:v>3441.68</c:v>
                </c:pt>
                <c:pt idx="95">
                  <c:v>3478.95</c:v>
                </c:pt>
                <c:pt idx="96">
                  <c:v>3204.81</c:v>
                </c:pt>
                <c:pt idx="97">
                  <c:v>3235.99</c:v>
                </c:pt>
                <c:pt idx="98">
                  <c:v>3160.86</c:v>
                </c:pt>
                <c:pt idx="99">
                  <c:v>3031.23</c:v>
                </c:pt>
                <c:pt idx="100">
                  <c:v>3127.94</c:v>
                </c:pt>
                <c:pt idx="101">
                  <c:v>2819.87</c:v>
                </c:pt>
                <c:pt idx="102">
                  <c:v>2762.87</c:v>
                </c:pt>
                <c:pt idx="103">
                  <c:v>2640.07</c:v>
                </c:pt>
                <c:pt idx="104">
                  <c:v>2526.27</c:v>
                </c:pt>
                <c:pt idx="105">
                  <c:v>2515.64</c:v>
                </c:pt>
                <c:pt idx="106">
                  <c:v>2283.6</c:v>
                </c:pt>
                <c:pt idx="107">
                  <c:v>2117.25</c:v>
                </c:pt>
                <c:pt idx="108">
                  <c:v>2204.13</c:v>
                </c:pt>
                <c:pt idx="109">
                  <c:v>2084.85</c:v>
                </c:pt>
                <c:pt idx="110">
                  <c:v>2038.96</c:v>
                </c:pt>
                <c:pt idx="111">
                  <c:v>1829.75</c:v>
                </c:pt>
                <c:pt idx="112">
                  <c:v>1646.54</c:v>
                </c:pt>
                <c:pt idx="113">
                  <c:v>1728.35</c:v>
                </c:pt>
                <c:pt idx="114">
                  <c:v>1629.09</c:v>
                </c:pt>
                <c:pt idx="115">
                  <c:v>1437.97</c:v>
                </c:pt>
                <c:pt idx="116">
                  <c:v>1485.37</c:v>
                </c:pt>
                <c:pt idx="117">
                  <c:v>1446.21</c:v>
                </c:pt>
                <c:pt idx="118">
                  <c:v>1343.33</c:v>
                </c:pt>
                <c:pt idx="119">
                  <c:v>1310.42</c:v>
                </c:pt>
                <c:pt idx="120">
                  <c:v>1342.24</c:v>
                </c:pt>
                <c:pt idx="121">
                  <c:v>1374.11</c:v>
                </c:pt>
                <c:pt idx="122">
                  <c:v>1302.18</c:v>
                </c:pt>
                <c:pt idx="123">
                  <c:v>1308.3399999999999</c:v>
                </c:pt>
                <c:pt idx="124">
                  <c:v>1347.41</c:v>
                </c:pt>
                <c:pt idx="125">
                  <c:v>1302.2</c:v>
                </c:pt>
                <c:pt idx="126">
                  <c:v>1335.13</c:v>
                </c:pt>
                <c:pt idx="127">
                  <c:v>1300.18</c:v>
                </c:pt>
                <c:pt idx="128">
                  <c:v>1314.55</c:v>
                </c:pt>
                <c:pt idx="129">
                  <c:v>1376.2</c:v>
                </c:pt>
                <c:pt idx="130">
                  <c:v>1376.14</c:v>
                </c:pt>
                <c:pt idx="131">
                  <c:v>1548.41</c:v>
                </c:pt>
                <c:pt idx="132">
                  <c:v>1503.86</c:v>
                </c:pt>
                <c:pt idx="133">
                  <c:v>1553.48</c:v>
                </c:pt>
                <c:pt idx="134">
                  <c:v>1520.4</c:v>
                </c:pt>
                <c:pt idx="135">
                  <c:v>1580.26</c:v>
                </c:pt>
                <c:pt idx="136">
                  <c:v>1798.8</c:v>
                </c:pt>
                <c:pt idx="137">
                  <c:v>1776.21</c:v>
                </c:pt>
                <c:pt idx="138">
                  <c:v>1743.71</c:v>
                </c:pt>
                <c:pt idx="139">
                  <c:v>1797.62</c:v>
                </c:pt>
                <c:pt idx="140">
                  <c:v>1724.06</c:v>
                </c:pt>
                <c:pt idx="141">
                  <c:v>1667.16</c:v>
                </c:pt>
                <c:pt idx="142">
                  <c:v>1666.05</c:v>
                </c:pt>
                <c:pt idx="143">
                  <c:v>1603.95</c:v>
                </c:pt>
                <c:pt idx="144">
                  <c:v>3443.68</c:v>
                </c:pt>
                <c:pt idx="145">
                  <c:v>1287.75</c:v>
                </c:pt>
                <c:pt idx="146">
                  <c:v>1574.03</c:v>
                </c:pt>
                <c:pt idx="147">
                  <c:v>1745.88</c:v>
                </c:pt>
                <c:pt idx="148">
                  <c:v>1884.83</c:v>
                </c:pt>
                <c:pt idx="149">
                  <c:v>1921.42</c:v>
                </c:pt>
                <c:pt idx="150">
                  <c:v>1881.79</c:v>
                </c:pt>
                <c:pt idx="151">
                  <c:v>1879.71</c:v>
                </c:pt>
                <c:pt idx="152">
                  <c:v>1821.6</c:v>
                </c:pt>
                <c:pt idx="153">
                  <c:v>1835.13</c:v>
                </c:pt>
                <c:pt idx="154">
                  <c:v>1747.85</c:v>
                </c:pt>
                <c:pt idx="155">
                  <c:v>1768.54</c:v>
                </c:pt>
                <c:pt idx="156">
                  <c:v>1885.95</c:v>
                </c:pt>
                <c:pt idx="157">
                  <c:v>1765.51</c:v>
                </c:pt>
                <c:pt idx="158">
                  <c:v>1780.06</c:v>
                </c:pt>
                <c:pt idx="159">
                  <c:v>1691.99</c:v>
                </c:pt>
                <c:pt idx="160">
                  <c:v>1775.91</c:v>
                </c:pt>
                <c:pt idx="161">
                  <c:v>1782.17</c:v>
                </c:pt>
                <c:pt idx="162">
                  <c:v>1760.32</c:v>
                </c:pt>
                <c:pt idx="163">
                  <c:v>1671.3</c:v>
                </c:pt>
                <c:pt idx="164">
                  <c:v>1654.81</c:v>
                </c:pt>
                <c:pt idx="165">
                  <c:v>1815.33</c:v>
                </c:pt>
                <c:pt idx="166">
                  <c:v>1718.84</c:v>
                </c:pt>
                <c:pt idx="167">
                  <c:v>1640.33</c:v>
                </c:pt>
                <c:pt idx="168">
                  <c:v>1727.17</c:v>
                </c:pt>
                <c:pt idx="169">
                  <c:v>1657.74</c:v>
                </c:pt>
                <c:pt idx="170">
                  <c:v>1778.06</c:v>
                </c:pt>
                <c:pt idx="171">
                  <c:v>1744.85</c:v>
                </c:pt>
                <c:pt idx="172">
                  <c:v>1804.92</c:v>
                </c:pt>
                <c:pt idx="173">
                  <c:v>1865.17</c:v>
                </c:pt>
                <c:pt idx="174">
                  <c:v>1803.73</c:v>
                </c:pt>
                <c:pt idx="175">
                  <c:v>1731.42</c:v>
                </c:pt>
                <c:pt idx="176">
                  <c:v>1796.69</c:v>
                </c:pt>
                <c:pt idx="177">
                  <c:v>1776.91</c:v>
                </c:pt>
                <c:pt idx="178">
                  <c:v>1721.17</c:v>
                </c:pt>
                <c:pt idx="179">
                  <c:v>1800.84</c:v>
                </c:pt>
                <c:pt idx="180">
                  <c:v>1696.09</c:v>
                </c:pt>
                <c:pt idx="181">
                  <c:v>1671.3</c:v>
                </c:pt>
                <c:pt idx="182">
                  <c:v>1694.03</c:v>
                </c:pt>
                <c:pt idx="183">
                  <c:v>1685.71</c:v>
                </c:pt>
                <c:pt idx="184">
                  <c:v>1735.45</c:v>
                </c:pt>
                <c:pt idx="185">
                  <c:v>1708.52</c:v>
                </c:pt>
                <c:pt idx="186">
                  <c:v>1744.78</c:v>
                </c:pt>
                <c:pt idx="187">
                  <c:v>1685.71</c:v>
                </c:pt>
                <c:pt idx="188">
                  <c:v>1717.77</c:v>
                </c:pt>
                <c:pt idx="189">
                  <c:v>1778.06</c:v>
                </c:pt>
                <c:pt idx="190">
                  <c:v>1742.74</c:v>
                </c:pt>
                <c:pt idx="191">
                  <c:v>1700.24</c:v>
                </c:pt>
                <c:pt idx="192">
                  <c:v>1800.92</c:v>
                </c:pt>
                <c:pt idx="193">
                  <c:v>1716.77</c:v>
                </c:pt>
                <c:pt idx="194">
                  <c:v>1742.71</c:v>
                </c:pt>
                <c:pt idx="195">
                  <c:v>1798.8</c:v>
                </c:pt>
                <c:pt idx="196">
                  <c:v>1727.09</c:v>
                </c:pt>
                <c:pt idx="197">
                  <c:v>1831.09</c:v>
                </c:pt>
                <c:pt idx="198">
                  <c:v>1693.1</c:v>
                </c:pt>
                <c:pt idx="199">
                  <c:v>1766.4</c:v>
                </c:pt>
                <c:pt idx="200">
                  <c:v>1795.51</c:v>
                </c:pt>
                <c:pt idx="201">
                  <c:v>1746.82</c:v>
                </c:pt>
                <c:pt idx="202">
                  <c:v>1779.99</c:v>
                </c:pt>
                <c:pt idx="203">
                  <c:v>1749.82</c:v>
                </c:pt>
                <c:pt idx="204">
                  <c:v>1737.56</c:v>
                </c:pt>
                <c:pt idx="205">
                  <c:v>1707.35</c:v>
                </c:pt>
                <c:pt idx="206">
                  <c:v>1731.2</c:v>
                </c:pt>
                <c:pt idx="207">
                  <c:v>1661.85</c:v>
                </c:pt>
                <c:pt idx="208">
                  <c:v>1709.52</c:v>
                </c:pt>
                <c:pt idx="209">
                  <c:v>1717.81</c:v>
                </c:pt>
                <c:pt idx="210">
                  <c:v>1745.85</c:v>
                </c:pt>
                <c:pt idx="211">
                  <c:v>1648.67</c:v>
                </c:pt>
                <c:pt idx="212">
                  <c:v>1670.3</c:v>
                </c:pt>
                <c:pt idx="213">
                  <c:v>1753.11</c:v>
                </c:pt>
                <c:pt idx="214">
                  <c:v>1685.85</c:v>
                </c:pt>
                <c:pt idx="215">
                  <c:v>1698.24</c:v>
                </c:pt>
                <c:pt idx="216">
                  <c:v>1668.19</c:v>
                </c:pt>
                <c:pt idx="217">
                  <c:v>1697.17</c:v>
                </c:pt>
                <c:pt idx="218">
                  <c:v>1737.49</c:v>
                </c:pt>
                <c:pt idx="219">
                  <c:v>1767.73</c:v>
                </c:pt>
                <c:pt idx="220">
                  <c:v>1773.66</c:v>
                </c:pt>
                <c:pt idx="221">
                  <c:v>1733.38</c:v>
                </c:pt>
                <c:pt idx="222">
                  <c:v>1703.42</c:v>
                </c:pt>
                <c:pt idx="223">
                  <c:v>1756.22</c:v>
                </c:pt>
                <c:pt idx="224">
                  <c:v>1787.47</c:v>
                </c:pt>
                <c:pt idx="225">
                  <c:v>1735.45</c:v>
                </c:pt>
                <c:pt idx="226">
                  <c:v>1673.23</c:v>
                </c:pt>
                <c:pt idx="227">
                  <c:v>1721.84</c:v>
                </c:pt>
                <c:pt idx="228">
                  <c:v>1744.67</c:v>
                </c:pt>
                <c:pt idx="229">
                  <c:v>1671.26</c:v>
                </c:pt>
                <c:pt idx="230">
                  <c:v>1691.99</c:v>
                </c:pt>
                <c:pt idx="231">
                  <c:v>1759.22</c:v>
                </c:pt>
                <c:pt idx="232">
                  <c:v>1731.31</c:v>
                </c:pt>
                <c:pt idx="233">
                  <c:v>1702.35</c:v>
                </c:pt>
                <c:pt idx="234">
                  <c:v>1733.53</c:v>
                </c:pt>
                <c:pt idx="235">
                  <c:v>1692.99</c:v>
                </c:pt>
                <c:pt idx="236">
                  <c:v>1687.82</c:v>
                </c:pt>
                <c:pt idx="237">
                  <c:v>1690.82</c:v>
                </c:pt>
                <c:pt idx="238">
                  <c:v>1649.47</c:v>
                </c:pt>
                <c:pt idx="239">
                  <c:v>1794.51</c:v>
                </c:pt>
                <c:pt idx="240">
                  <c:v>1766.44</c:v>
                </c:pt>
                <c:pt idx="241">
                  <c:v>1699.28</c:v>
                </c:pt>
                <c:pt idx="242">
                  <c:v>1676.43</c:v>
                </c:pt>
                <c:pt idx="243">
                  <c:v>1691.99</c:v>
                </c:pt>
                <c:pt idx="244">
                  <c:v>1654.81</c:v>
                </c:pt>
                <c:pt idx="245">
                  <c:v>1661.02</c:v>
                </c:pt>
                <c:pt idx="246">
                  <c:v>1735.53</c:v>
                </c:pt>
                <c:pt idx="247">
                  <c:v>1637.06</c:v>
                </c:pt>
                <c:pt idx="248">
                  <c:v>1731.45</c:v>
                </c:pt>
                <c:pt idx="249">
                  <c:v>1684.89</c:v>
                </c:pt>
                <c:pt idx="250">
                  <c:v>1751.11</c:v>
                </c:pt>
                <c:pt idx="251">
                  <c:v>1724.17</c:v>
                </c:pt>
                <c:pt idx="252">
                  <c:v>1834.94</c:v>
                </c:pt>
                <c:pt idx="253">
                  <c:v>1706.38</c:v>
                </c:pt>
                <c:pt idx="254">
                  <c:v>1836.01</c:v>
                </c:pt>
                <c:pt idx="255">
                  <c:v>1708.56</c:v>
                </c:pt>
                <c:pt idx="256">
                  <c:v>1665.09</c:v>
                </c:pt>
                <c:pt idx="257">
                  <c:v>1746.74</c:v>
                </c:pt>
                <c:pt idx="258">
                  <c:v>1669.19</c:v>
                </c:pt>
                <c:pt idx="259">
                  <c:v>1682.64</c:v>
                </c:pt>
                <c:pt idx="260">
                  <c:v>1720.02</c:v>
                </c:pt>
                <c:pt idx="261">
                  <c:v>1730.13</c:v>
                </c:pt>
                <c:pt idx="262">
                  <c:v>1668.26</c:v>
                </c:pt>
                <c:pt idx="263">
                  <c:v>1725.02</c:v>
                </c:pt>
                <c:pt idx="264">
                  <c:v>1677.5</c:v>
                </c:pt>
                <c:pt idx="265">
                  <c:v>1638.13</c:v>
                </c:pt>
                <c:pt idx="266">
                  <c:v>1743.85</c:v>
                </c:pt>
                <c:pt idx="267">
                  <c:v>1686.78</c:v>
                </c:pt>
                <c:pt idx="268">
                  <c:v>1608.19</c:v>
                </c:pt>
                <c:pt idx="269">
                  <c:v>1642.37</c:v>
                </c:pt>
                <c:pt idx="270">
                  <c:v>1638.26</c:v>
                </c:pt>
                <c:pt idx="271">
                  <c:v>1627.96</c:v>
                </c:pt>
                <c:pt idx="272">
                  <c:v>1667.09</c:v>
                </c:pt>
                <c:pt idx="273">
                  <c:v>1761.47</c:v>
                </c:pt>
                <c:pt idx="274">
                  <c:v>1643.33</c:v>
                </c:pt>
                <c:pt idx="275">
                  <c:v>1583.36</c:v>
                </c:pt>
                <c:pt idx="276">
                  <c:v>1671.36</c:v>
                </c:pt>
                <c:pt idx="277">
                  <c:v>1691.96</c:v>
                </c:pt>
                <c:pt idx="278">
                  <c:v>1711.67</c:v>
                </c:pt>
                <c:pt idx="279">
                  <c:v>1639.47</c:v>
                </c:pt>
                <c:pt idx="280">
                  <c:v>1657.91</c:v>
                </c:pt>
                <c:pt idx="281">
                  <c:v>1701.28</c:v>
                </c:pt>
                <c:pt idx="282">
                  <c:v>1644.4</c:v>
                </c:pt>
                <c:pt idx="283">
                  <c:v>1718.06</c:v>
                </c:pt>
                <c:pt idx="284">
                  <c:v>1620.62</c:v>
                </c:pt>
                <c:pt idx="285">
                  <c:v>1662.98</c:v>
                </c:pt>
                <c:pt idx="286">
                  <c:v>1710.49</c:v>
                </c:pt>
                <c:pt idx="287">
                  <c:v>1713.74</c:v>
                </c:pt>
                <c:pt idx="288">
                  <c:v>1731.45</c:v>
                </c:pt>
                <c:pt idx="289">
                  <c:v>1667.12</c:v>
                </c:pt>
                <c:pt idx="290">
                  <c:v>1588.65</c:v>
                </c:pt>
                <c:pt idx="291">
                  <c:v>1646.4</c:v>
                </c:pt>
                <c:pt idx="292">
                  <c:v>1666.23</c:v>
                </c:pt>
                <c:pt idx="293">
                  <c:v>1707.49</c:v>
                </c:pt>
                <c:pt idx="294">
                  <c:v>1658.88</c:v>
                </c:pt>
                <c:pt idx="295">
                  <c:v>1683.61</c:v>
                </c:pt>
                <c:pt idx="296">
                  <c:v>1710.67</c:v>
                </c:pt>
                <c:pt idx="297">
                  <c:v>1698.1</c:v>
                </c:pt>
                <c:pt idx="298">
                  <c:v>1632.16</c:v>
                </c:pt>
                <c:pt idx="299">
                  <c:v>1617.49</c:v>
                </c:pt>
                <c:pt idx="300">
                  <c:v>1644.37</c:v>
                </c:pt>
                <c:pt idx="301">
                  <c:v>1721.99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1-EF19-4D4F-AB15-3A274FB061D0}"/>
            </c:ext>
          </c:extLst>
        </c:ser>
        <c:ser>
          <c:idx val="8"/>
          <c:order val="2"/>
          <c:tx>
            <c:strRef>
              <c:f>'201118-Leith-NbN-927-depth-pos1'!$R$4</c:f>
              <c:strCache>
                <c:ptCount val="1"/>
                <c:pt idx="0">
                  <c:v>Nb2+</c:v>
                </c:pt>
              </c:strCache>
            </c:strRef>
          </c:tx>
          <c:spPr>
            <a:ln w="12700" cap="rnd">
              <a:solidFill>
                <a:srgbClr val="002060"/>
              </a:solidFill>
              <a:round/>
            </a:ln>
            <a:effectLst/>
          </c:spPr>
          <c:marker>
            <c:symbol val="circle"/>
            <c:size val="2"/>
            <c:spPr>
              <a:solidFill>
                <a:srgbClr val="002060"/>
              </a:solidFill>
              <a:ln w="9525">
                <a:solidFill>
                  <a:srgbClr val="002060"/>
                </a:solidFill>
              </a:ln>
              <a:effectLst/>
            </c:spPr>
          </c:marker>
          <c:xVal>
            <c:numRef>
              <c:f>'201118-Leith-NbN-927-depth-pos1'!$A$5:$A$306</c:f>
              <c:numCache>
                <c:formatCode>General</c:formatCode>
                <c:ptCount val="302"/>
                <c:pt idx="0">
                  <c:v>0</c:v>
                </c:pt>
                <c:pt idx="1">
                  <c:v>10</c:v>
                </c:pt>
                <c:pt idx="2">
                  <c:v>20</c:v>
                </c:pt>
                <c:pt idx="3">
                  <c:v>30</c:v>
                </c:pt>
                <c:pt idx="4">
                  <c:v>40</c:v>
                </c:pt>
                <c:pt idx="5">
                  <c:v>50</c:v>
                </c:pt>
                <c:pt idx="6">
                  <c:v>60</c:v>
                </c:pt>
                <c:pt idx="7">
                  <c:v>70</c:v>
                </c:pt>
                <c:pt idx="8">
                  <c:v>80</c:v>
                </c:pt>
                <c:pt idx="9">
                  <c:v>90</c:v>
                </c:pt>
                <c:pt idx="10">
                  <c:v>100</c:v>
                </c:pt>
                <c:pt idx="11">
                  <c:v>110</c:v>
                </c:pt>
                <c:pt idx="12">
                  <c:v>120</c:v>
                </c:pt>
                <c:pt idx="13">
                  <c:v>130</c:v>
                </c:pt>
                <c:pt idx="14">
                  <c:v>140</c:v>
                </c:pt>
                <c:pt idx="15">
                  <c:v>150</c:v>
                </c:pt>
                <c:pt idx="16">
                  <c:v>160</c:v>
                </c:pt>
                <c:pt idx="17">
                  <c:v>170</c:v>
                </c:pt>
                <c:pt idx="18">
                  <c:v>180</c:v>
                </c:pt>
                <c:pt idx="19">
                  <c:v>190</c:v>
                </c:pt>
                <c:pt idx="20">
                  <c:v>200</c:v>
                </c:pt>
                <c:pt idx="21">
                  <c:v>210</c:v>
                </c:pt>
                <c:pt idx="22">
                  <c:v>220</c:v>
                </c:pt>
                <c:pt idx="23">
                  <c:v>230</c:v>
                </c:pt>
                <c:pt idx="24">
                  <c:v>240</c:v>
                </c:pt>
                <c:pt idx="25">
                  <c:v>250</c:v>
                </c:pt>
                <c:pt idx="26">
                  <c:v>260</c:v>
                </c:pt>
                <c:pt idx="27">
                  <c:v>270</c:v>
                </c:pt>
                <c:pt idx="28">
                  <c:v>280</c:v>
                </c:pt>
                <c:pt idx="29">
                  <c:v>290</c:v>
                </c:pt>
                <c:pt idx="30">
                  <c:v>300</c:v>
                </c:pt>
                <c:pt idx="31">
                  <c:v>310</c:v>
                </c:pt>
                <c:pt idx="32">
                  <c:v>320</c:v>
                </c:pt>
                <c:pt idx="33">
                  <c:v>330</c:v>
                </c:pt>
                <c:pt idx="34">
                  <c:v>340</c:v>
                </c:pt>
                <c:pt idx="35">
                  <c:v>350</c:v>
                </c:pt>
                <c:pt idx="36">
                  <c:v>360</c:v>
                </c:pt>
                <c:pt idx="37">
                  <c:v>370</c:v>
                </c:pt>
                <c:pt idx="38">
                  <c:v>380</c:v>
                </c:pt>
                <c:pt idx="39">
                  <c:v>390</c:v>
                </c:pt>
                <c:pt idx="40">
                  <c:v>400</c:v>
                </c:pt>
                <c:pt idx="41">
                  <c:v>410</c:v>
                </c:pt>
                <c:pt idx="42">
                  <c:v>420</c:v>
                </c:pt>
                <c:pt idx="43">
                  <c:v>430</c:v>
                </c:pt>
                <c:pt idx="44">
                  <c:v>440</c:v>
                </c:pt>
                <c:pt idx="45">
                  <c:v>450</c:v>
                </c:pt>
                <c:pt idx="46">
                  <c:v>460</c:v>
                </c:pt>
                <c:pt idx="47">
                  <c:v>470</c:v>
                </c:pt>
                <c:pt idx="48">
                  <c:v>480</c:v>
                </c:pt>
                <c:pt idx="49">
                  <c:v>490</c:v>
                </c:pt>
                <c:pt idx="50">
                  <c:v>500</c:v>
                </c:pt>
                <c:pt idx="51">
                  <c:v>510</c:v>
                </c:pt>
                <c:pt idx="52">
                  <c:v>520</c:v>
                </c:pt>
                <c:pt idx="53">
                  <c:v>530</c:v>
                </c:pt>
                <c:pt idx="54">
                  <c:v>540</c:v>
                </c:pt>
                <c:pt idx="55">
                  <c:v>550</c:v>
                </c:pt>
                <c:pt idx="56">
                  <c:v>560</c:v>
                </c:pt>
                <c:pt idx="57">
                  <c:v>570</c:v>
                </c:pt>
                <c:pt idx="58">
                  <c:v>580</c:v>
                </c:pt>
                <c:pt idx="59">
                  <c:v>590</c:v>
                </c:pt>
                <c:pt idx="60">
                  <c:v>600</c:v>
                </c:pt>
                <c:pt idx="61">
                  <c:v>610</c:v>
                </c:pt>
                <c:pt idx="62">
                  <c:v>620</c:v>
                </c:pt>
                <c:pt idx="63">
                  <c:v>630</c:v>
                </c:pt>
                <c:pt idx="64">
                  <c:v>640</c:v>
                </c:pt>
                <c:pt idx="65">
                  <c:v>650</c:v>
                </c:pt>
                <c:pt idx="66">
                  <c:v>660</c:v>
                </c:pt>
                <c:pt idx="67">
                  <c:v>670</c:v>
                </c:pt>
                <c:pt idx="68">
                  <c:v>680</c:v>
                </c:pt>
                <c:pt idx="69">
                  <c:v>690</c:v>
                </c:pt>
                <c:pt idx="70">
                  <c:v>700</c:v>
                </c:pt>
                <c:pt idx="71">
                  <c:v>710</c:v>
                </c:pt>
                <c:pt idx="72">
                  <c:v>720</c:v>
                </c:pt>
                <c:pt idx="73">
                  <c:v>730</c:v>
                </c:pt>
                <c:pt idx="74">
                  <c:v>740</c:v>
                </c:pt>
                <c:pt idx="75">
                  <c:v>750</c:v>
                </c:pt>
                <c:pt idx="76">
                  <c:v>760</c:v>
                </c:pt>
                <c:pt idx="77">
                  <c:v>770</c:v>
                </c:pt>
                <c:pt idx="78">
                  <c:v>780</c:v>
                </c:pt>
                <c:pt idx="79">
                  <c:v>790</c:v>
                </c:pt>
                <c:pt idx="80">
                  <c:v>800</c:v>
                </c:pt>
                <c:pt idx="81">
                  <c:v>810</c:v>
                </c:pt>
                <c:pt idx="82">
                  <c:v>820</c:v>
                </c:pt>
                <c:pt idx="83">
                  <c:v>830</c:v>
                </c:pt>
                <c:pt idx="84">
                  <c:v>840</c:v>
                </c:pt>
                <c:pt idx="85">
                  <c:v>850</c:v>
                </c:pt>
                <c:pt idx="86">
                  <c:v>860</c:v>
                </c:pt>
                <c:pt idx="87">
                  <c:v>870</c:v>
                </c:pt>
                <c:pt idx="88">
                  <c:v>880</c:v>
                </c:pt>
                <c:pt idx="89">
                  <c:v>890</c:v>
                </c:pt>
                <c:pt idx="90">
                  <c:v>900</c:v>
                </c:pt>
                <c:pt idx="91">
                  <c:v>910</c:v>
                </c:pt>
                <c:pt idx="92">
                  <c:v>920</c:v>
                </c:pt>
                <c:pt idx="93">
                  <c:v>930</c:v>
                </c:pt>
                <c:pt idx="94">
                  <c:v>940</c:v>
                </c:pt>
                <c:pt idx="95">
                  <c:v>950</c:v>
                </c:pt>
                <c:pt idx="96">
                  <c:v>960</c:v>
                </c:pt>
                <c:pt idx="97">
                  <c:v>970</c:v>
                </c:pt>
                <c:pt idx="98">
                  <c:v>980</c:v>
                </c:pt>
                <c:pt idx="99">
                  <c:v>990</c:v>
                </c:pt>
                <c:pt idx="100">
                  <c:v>1000</c:v>
                </c:pt>
                <c:pt idx="101">
                  <c:v>1010</c:v>
                </c:pt>
                <c:pt idx="102">
                  <c:v>1020</c:v>
                </c:pt>
                <c:pt idx="103">
                  <c:v>1030</c:v>
                </c:pt>
                <c:pt idx="104">
                  <c:v>1040</c:v>
                </c:pt>
                <c:pt idx="105">
                  <c:v>1050</c:v>
                </c:pt>
                <c:pt idx="106">
                  <c:v>1060</c:v>
                </c:pt>
                <c:pt idx="107">
                  <c:v>1070</c:v>
                </c:pt>
                <c:pt idx="108">
                  <c:v>1080</c:v>
                </c:pt>
                <c:pt idx="109">
                  <c:v>1090</c:v>
                </c:pt>
                <c:pt idx="110">
                  <c:v>1100</c:v>
                </c:pt>
                <c:pt idx="111">
                  <c:v>1110</c:v>
                </c:pt>
                <c:pt idx="112">
                  <c:v>1120</c:v>
                </c:pt>
                <c:pt idx="113">
                  <c:v>1130</c:v>
                </c:pt>
                <c:pt idx="114">
                  <c:v>1140</c:v>
                </c:pt>
                <c:pt idx="115">
                  <c:v>1150</c:v>
                </c:pt>
                <c:pt idx="116">
                  <c:v>1160</c:v>
                </c:pt>
                <c:pt idx="117">
                  <c:v>1170</c:v>
                </c:pt>
                <c:pt idx="118">
                  <c:v>1180</c:v>
                </c:pt>
                <c:pt idx="119">
                  <c:v>1190</c:v>
                </c:pt>
                <c:pt idx="120">
                  <c:v>1200</c:v>
                </c:pt>
                <c:pt idx="121">
                  <c:v>1210</c:v>
                </c:pt>
                <c:pt idx="122">
                  <c:v>1220</c:v>
                </c:pt>
                <c:pt idx="123">
                  <c:v>1230</c:v>
                </c:pt>
                <c:pt idx="124">
                  <c:v>1240</c:v>
                </c:pt>
                <c:pt idx="125">
                  <c:v>1250</c:v>
                </c:pt>
                <c:pt idx="126">
                  <c:v>1260</c:v>
                </c:pt>
                <c:pt idx="127">
                  <c:v>1270</c:v>
                </c:pt>
                <c:pt idx="128">
                  <c:v>1280</c:v>
                </c:pt>
                <c:pt idx="129">
                  <c:v>1290</c:v>
                </c:pt>
                <c:pt idx="130">
                  <c:v>1300</c:v>
                </c:pt>
                <c:pt idx="131">
                  <c:v>1310</c:v>
                </c:pt>
                <c:pt idx="132">
                  <c:v>1320</c:v>
                </c:pt>
                <c:pt idx="133">
                  <c:v>1330</c:v>
                </c:pt>
                <c:pt idx="134">
                  <c:v>1340</c:v>
                </c:pt>
                <c:pt idx="135">
                  <c:v>1350</c:v>
                </c:pt>
                <c:pt idx="136">
                  <c:v>1360</c:v>
                </c:pt>
                <c:pt idx="137">
                  <c:v>1370</c:v>
                </c:pt>
                <c:pt idx="138">
                  <c:v>1380</c:v>
                </c:pt>
                <c:pt idx="139">
                  <c:v>1390</c:v>
                </c:pt>
                <c:pt idx="140">
                  <c:v>1400</c:v>
                </c:pt>
                <c:pt idx="141">
                  <c:v>1410</c:v>
                </c:pt>
                <c:pt idx="142">
                  <c:v>1420</c:v>
                </c:pt>
                <c:pt idx="143">
                  <c:v>1430</c:v>
                </c:pt>
                <c:pt idx="144">
                  <c:v>1440</c:v>
                </c:pt>
                <c:pt idx="145">
                  <c:v>1450</c:v>
                </c:pt>
                <c:pt idx="146">
                  <c:v>1460</c:v>
                </c:pt>
                <c:pt idx="147">
                  <c:v>1470</c:v>
                </c:pt>
                <c:pt idx="148">
                  <c:v>1480</c:v>
                </c:pt>
                <c:pt idx="149">
                  <c:v>1490</c:v>
                </c:pt>
                <c:pt idx="150">
                  <c:v>1500</c:v>
                </c:pt>
                <c:pt idx="151">
                  <c:v>1510</c:v>
                </c:pt>
                <c:pt idx="152">
                  <c:v>1520</c:v>
                </c:pt>
                <c:pt idx="153">
                  <c:v>1530</c:v>
                </c:pt>
                <c:pt idx="154">
                  <c:v>1540</c:v>
                </c:pt>
                <c:pt idx="155">
                  <c:v>1550</c:v>
                </c:pt>
                <c:pt idx="156">
                  <c:v>1560</c:v>
                </c:pt>
                <c:pt idx="157">
                  <c:v>1570</c:v>
                </c:pt>
                <c:pt idx="158">
                  <c:v>1580</c:v>
                </c:pt>
                <c:pt idx="159">
                  <c:v>1590</c:v>
                </c:pt>
                <c:pt idx="160">
                  <c:v>1600</c:v>
                </c:pt>
                <c:pt idx="161">
                  <c:v>1610</c:v>
                </c:pt>
                <c:pt idx="162">
                  <c:v>1620</c:v>
                </c:pt>
                <c:pt idx="163">
                  <c:v>1630</c:v>
                </c:pt>
                <c:pt idx="164">
                  <c:v>1640</c:v>
                </c:pt>
                <c:pt idx="165">
                  <c:v>1650</c:v>
                </c:pt>
                <c:pt idx="166">
                  <c:v>1660</c:v>
                </c:pt>
                <c:pt idx="167">
                  <c:v>1670</c:v>
                </c:pt>
                <c:pt idx="168">
                  <c:v>1680</c:v>
                </c:pt>
                <c:pt idx="169">
                  <c:v>1690</c:v>
                </c:pt>
                <c:pt idx="170">
                  <c:v>1700</c:v>
                </c:pt>
                <c:pt idx="171">
                  <c:v>1710</c:v>
                </c:pt>
                <c:pt idx="172">
                  <c:v>1720</c:v>
                </c:pt>
                <c:pt idx="173">
                  <c:v>1730</c:v>
                </c:pt>
                <c:pt idx="174">
                  <c:v>1740</c:v>
                </c:pt>
                <c:pt idx="175">
                  <c:v>1750</c:v>
                </c:pt>
                <c:pt idx="176">
                  <c:v>1760</c:v>
                </c:pt>
                <c:pt idx="177">
                  <c:v>1770</c:v>
                </c:pt>
                <c:pt idx="178">
                  <c:v>1780</c:v>
                </c:pt>
                <c:pt idx="179">
                  <c:v>1790</c:v>
                </c:pt>
                <c:pt idx="180">
                  <c:v>1800</c:v>
                </c:pt>
                <c:pt idx="181">
                  <c:v>1810</c:v>
                </c:pt>
                <c:pt idx="182">
                  <c:v>1820</c:v>
                </c:pt>
                <c:pt idx="183">
                  <c:v>1830</c:v>
                </c:pt>
                <c:pt idx="184">
                  <c:v>1840</c:v>
                </c:pt>
                <c:pt idx="185">
                  <c:v>1850</c:v>
                </c:pt>
                <c:pt idx="186">
                  <c:v>1860</c:v>
                </c:pt>
                <c:pt idx="187">
                  <c:v>1870</c:v>
                </c:pt>
                <c:pt idx="188">
                  <c:v>1880</c:v>
                </c:pt>
                <c:pt idx="189">
                  <c:v>1890</c:v>
                </c:pt>
                <c:pt idx="190">
                  <c:v>1900</c:v>
                </c:pt>
                <c:pt idx="191">
                  <c:v>1910</c:v>
                </c:pt>
                <c:pt idx="192">
                  <c:v>1920</c:v>
                </c:pt>
                <c:pt idx="193">
                  <c:v>1930</c:v>
                </c:pt>
                <c:pt idx="194">
                  <c:v>1940</c:v>
                </c:pt>
                <c:pt idx="195">
                  <c:v>1950</c:v>
                </c:pt>
                <c:pt idx="196">
                  <c:v>1960</c:v>
                </c:pt>
                <c:pt idx="197">
                  <c:v>1970</c:v>
                </c:pt>
                <c:pt idx="198">
                  <c:v>1980</c:v>
                </c:pt>
                <c:pt idx="199">
                  <c:v>1990</c:v>
                </c:pt>
                <c:pt idx="200">
                  <c:v>2000</c:v>
                </c:pt>
                <c:pt idx="201">
                  <c:v>2010</c:v>
                </c:pt>
                <c:pt idx="202">
                  <c:v>2020</c:v>
                </c:pt>
                <c:pt idx="203">
                  <c:v>2030</c:v>
                </c:pt>
                <c:pt idx="204">
                  <c:v>2040</c:v>
                </c:pt>
                <c:pt idx="205">
                  <c:v>2050</c:v>
                </c:pt>
                <c:pt idx="206">
                  <c:v>2060</c:v>
                </c:pt>
                <c:pt idx="207">
                  <c:v>2070</c:v>
                </c:pt>
                <c:pt idx="208">
                  <c:v>2080</c:v>
                </c:pt>
                <c:pt idx="209">
                  <c:v>2090</c:v>
                </c:pt>
                <c:pt idx="210">
                  <c:v>2100</c:v>
                </c:pt>
                <c:pt idx="211">
                  <c:v>2110</c:v>
                </c:pt>
                <c:pt idx="212">
                  <c:v>2120</c:v>
                </c:pt>
                <c:pt idx="213">
                  <c:v>2130</c:v>
                </c:pt>
                <c:pt idx="214">
                  <c:v>2140</c:v>
                </c:pt>
                <c:pt idx="215">
                  <c:v>2150</c:v>
                </c:pt>
                <c:pt idx="216">
                  <c:v>2160</c:v>
                </c:pt>
                <c:pt idx="217">
                  <c:v>2170</c:v>
                </c:pt>
                <c:pt idx="218">
                  <c:v>2180</c:v>
                </c:pt>
                <c:pt idx="219">
                  <c:v>2190</c:v>
                </c:pt>
                <c:pt idx="220">
                  <c:v>2200</c:v>
                </c:pt>
                <c:pt idx="221">
                  <c:v>2210</c:v>
                </c:pt>
                <c:pt idx="222">
                  <c:v>2220</c:v>
                </c:pt>
                <c:pt idx="223">
                  <c:v>2230</c:v>
                </c:pt>
                <c:pt idx="224">
                  <c:v>2240</c:v>
                </c:pt>
                <c:pt idx="225">
                  <c:v>2250</c:v>
                </c:pt>
                <c:pt idx="226">
                  <c:v>2260</c:v>
                </c:pt>
                <c:pt idx="227">
                  <c:v>2270</c:v>
                </c:pt>
                <c:pt idx="228">
                  <c:v>2280</c:v>
                </c:pt>
                <c:pt idx="229">
                  <c:v>2290</c:v>
                </c:pt>
                <c:pt idx="230">
                  <c:v>2300</c:v>
                </c:pt>
                <c:pt idx="231">
                  <c:v>2310</c:v>
                </c:pt>
                <c:pt idx="232">
                  <c:v>2320</c:v>
                </c:pt>
                <c:pt idx="233">
                  <c:v>2330</c:v>
                </c:pt>
                <c:pt idx="234">
                  <c:v>2340</c:v>
                </c:pt>
                <c:pt idx="235">
                  <c:v>2350</c:v>
                </c:pt>
                <c:pt idx="236">
                  <c:v>2360</c:v>
                </c:pt>
                <c:pt idx="237">
                  <c:v>2370</c:v>
                </c:pt>
                <c:pt idx="238">
                  <c:v>2380</c:v>
                </c:pt>
                <c:pt idx="239">
                  <c:v>2390</c:v>
                </c:pt>
                <c:pt idx="240">
                  <c:v>2400</c:v>
                </c:pt>
                <c:pt idx="241">
                  <c:v>2410</c:v>
                </c:pt>
                <c:pt idx="242">
                  <c:v>2420</c:v>
                </c:pt>
                <c:pt idx="243">
                  <c:v>2430</c:v>
                </c:pt>
                <c:pt idx="244">
                  <c:v>2440</c:v>
                </c:pt>
                <c:pt idx="245">
                  <c:v>2450</c:v>
                </c:pt>
                <c:pt idx="246">
                  <c:v>2460</c:v>
                </c:pt>
                <c:pt idx="247">
                  <c:v>2470</c:v>
                </c:pt>
                <c:pt idx="248">
                  <c:v>2480</c:v>
                </c:pt>
                <c:pt idx="249">
                  <c:v>2490</c:v>
                </c:pt>
                <c:pt idx="250">
                  <c:v>2500</c:v>
                </c:pt>
                <c:pt idx="251">
                  <c:v>2510</c:v>
                </c:pt>
                <c:pt idx="252">
                  <c:v>2520</c:v>
                </c:pt>
                <c:pt idx="253">
                  <c:v>2530</c:v>
                </c:pt>
                <c:pt idx="254">
                  <c:v>2540</c:v>
                </c:pt>
                <c:pt idx="255">
                  <c:v>2550</c:v>
                </c:pt>
                <c:pt idx="256">
                  <c:v>2560</c:v>
                </c:pt>
                <c:pt idx="257">
                  <c:v>2570</c:v>
                </c:pt>
                <c:pt idx="258">
                  <c:v>2580</c:v>
                </c:pt>
                <c:pt idx="259">
                  <c:v>2590</c:v>
                </c:pt>
                <c:pt idx="260">
                  <c:v>2600</c:v>
                </c:pt>
                <c:pt idx="261">
                  <c:v>2610</c:v>
                </c:pt>
                <c:pt idx="262">
                  <c:v>2620</c:v>
                </c:pt>
                <c:pt idx="263">
                  <c:v>2630</c:v>
                </c:pt>
                <c:pt idx="264">
                  <c:v>2640</c:v>
                </c:pt>
                <c:pt idx="265">
                  <c:v>2650</c:v>
                </c:pt>
                <c:pt idx="266">
                  <c:v>2660</c:v>
                </c:pt>
                <c:pt idx="267">
                  <c:v>2670</c:v>
                </c:pt>
                <c:pt idx="268">
                  <c:v>2680</c:v>
                </c:pt>
                <c:pt idx="269">
                  <c:v>2690</c:v>
                </c:pt>
                <c:pt idx="270">
                  <c:v>2700</c:v>
                </c:pt>
                <c:pt idx="271">
                  <c:v>2710</c:v>
                </c:pt>
                <c:pt idx="272">
                  <c:v>2720</c:v>
                </c:pt>
                <c:pt idx="273">
                  <c:v>2730</c:v>
                </c:pt>
                <c:pt idx="274">
                  <c:v>2740</c:v>
                </c:pt>
                <c:pt idx="275">
                  <c:v>2750</c:v>
                </c:pt>
                <c:pt idx="276">
                  <c:v>2760</c:v>
                </c:pt>
                <c:pt idx="277">
                  <c:v>2770</c:v>
                </c:pt>
                <c:pt idx="278">
                  <c:v>2780</c:v>
                </c:pt>
                <c:pt idx="279">
                  <c:v>2790</c:v>
                </c:pt>
                <c:pt idx="280">
                  <c:v>2800</c:v>
                </c:pt>
                <c:pt idx="281">
                  <c:v>2810</c:v>
                </c:pt>
                <c:pt idx="282">
                  <c:v>2820</c:v>
                </c:pt>
                <c:pt idx="283">
                  <c:v>2830</c:v>
                </c:pt>
                <c:pt idx="284">
                  <c:v>2840</c:v>
                </c:pt>
                <c:pt idx="285">
                  <c:v>2850</c:v>
                </c:pt>
                <c:pt idx="286">
                  <c:v>2860</c:v>
                </c:pt>
                <c:pt idx="287">
                  <c:v>2870</c:v>
                </c:pt>
                <c:pt idx="288">
                  <c:v>2880</c:v>
                </c:pt>
                <c:pt idx="289">
                  <c:v>2890</c:v>
                </c:pt>
                <c:pt idx="290">
                  <c:v>2900</c:v>
                </c:pt>
                <c:pt idx="291">
                  <c:v>2910</c:v>
                </c:pt>
                <c:pt idx="292">
                  <c:v>2920</c:v>
                </c:pt>
                <c:pt idx="293">
                  <c:v>2930</c:v>
                </c:pt>
                <c:pt idx="294">
                  <c:v>2940</c:v>
                </c:pt>
                <c:pt idx="295">
                  <c:v>2950</c:v>
                </c:pt>
                <c:pt idx="296">
                  <c:v>2960</c:v>
                </c:pt>
                <c:pt idx="297">
                  <c:v>2970</c:v>
                </c:pt>
                <c:pt idx="298">
                  <c:v>2980</c:v>
                </c:pt>
                <c:pt idx="299">
                  <c:v>2990</c:v>
                </c:pt>
                <c:pt idx="300">
                  <c:v>3000</c:v>
                </c:pt>
                <c:pt idx="301">
                  <c:v>3010</c:v>
                </c:pt>
              </c:numCache>
            </c:numRef>
          </c:xVal>
          <c:yVal>
            <c:numRef>
              <c:f>'201118-Leith-NbN-927-depth-pos1'!$R$5:$R$306</c:f>
              <c:numCache>
                <c:formatCode>General</c:formatCode>
                <c:ptCount val="302"/>
                <c:pt idx="0">
                  <c:v>107.398</c:v>
                </c:pt>
                <c:pt idx="1">
                  <c:v>93.096500000000006</c:v>
                </c:pt>
                <c:pt idx="2">
                  <c:v>556.14599999999996</c:v>
                </c:pt>
                <c:pt idx="3">
                  <c:v>804.56500000000005</c:v>
                </c:pt>
                <c:pt idx="4">
                  <c:v>704.03200000000004</c:v>
                </c:pt>
                <c:pt idx="5">
                  <c:v>678.69200000000001</c:v>
                </c:pt>
                <c:pt idx="6">
                  <c:v>592.58199999999999</c:v>
                </c:pt>
                <c:pt idx="7">
                  <c:v>341.18099999999998</c:v>
                </c:pt>
                <c:pt idx="8">
                  <c:v>954.24199999999996</c:v>
                </c:pt>
                <c:pt idx="9">
                  <c:v>971.57899999999995</c:v>
                </c:pt>
                <c:pt idx="10">
                  <c:v>1123.79</c:v>
                </c:pt>
                <c:pt idx="11">
                  <c:v>1100.29</c:v>
                </c:pt>
                <c:pt idx="12">
                  <c:v>1016.44</c:v>
                </c:pt>
                <c:pt idx="13">
                  <c:v>1109.47</c:v>
                </c:pt>
                <c:pt idx="14">
                  <c:v>1116.68</c:v>
                </c:pt>
                <c:pt idx="15">
                  <c:v>1236.45</c:v>
                </c:pt>
                <c:pt idx="16">
                  <c:v>1131.96</c:v>
                </c:pt>
                <c:pt idx="17">
                  <c:v>1173.93</c:v>
                </c:pt>
                <c:pt idx="18">
                  <c:v>1359.66</c:v>
                </c:pt>
                <c:pt idx="19">
                  <c:v>1229.31</c:v>
                </c:pt>
                <c:pt idx="20">
                  <c:v>1276.46</c:v>
                </c:pt>
                <c:pt idx="21">
                  <c:v>1831.75</c:v>
                </c:pt>
                <c:pt idx="22">
                  <c:v>1251.94</c:v>
                </c:pt>
                <c:pt idx="23">
                  <c:v>1089.01</c:v>
                </c:pt>
                <c:pt idx="24">
                  <c:v>937.91099999999994</c:v>
                </c:pt>
                <c:pt idx="25">
                  <c:v>1960.67</c:v>
                </c:pt>
                <c:pt idx="26">
                  <c:v>1346.3</c:v>
                </c:pt>
                <c:pt idx="27">
                  <c:v>1393.6</c:v>
                </c:pt>
                <c:pt idx="28">
                  <c:v>1353.49</c:v>
                </c:pt>
                <c:pt idx="29">
                  <c:v>1363.75</c:v>
                </c:pt>
                <c:pt idx="30">
                  <c:v>1401.86</c:v>
                </c:pt>
                <c:pt idx="31">
                  <c:v>1363.8</c:v>
                </c:pt>
                <c:pt idx="32">
                  <c:v>1442.98</c:v>
                </c:pt>
                <c:pt idx="33">
                  <c:v>1419.36</c:v>
                </c:pt>
                <c:pt idx="34">
                  <c:v>1423.41</c:v>
                </c:pt>
                <c:pt idx="35">
                  <c:v>1430.65</c:v>
                </c:pt>
                <c:pt idx="36">
                  <c:v>1455.39</c:v>
                </c:pt>
                <c:pt idx="37">
                  <c:v>1468.73</c:v>
                </c:pt>
                <c:pt idx="38">
                  <c:v>1446.18</c:v>
                </c:pt>
                <c:pt idx="39">
                  <c:v>1383.31</c:v>
                </c:pt>
                <c:pt idx="40">
                  <c:v>1367.89</c:v>
                </c:pt>
                <c:pt idx="41">
                  <c:v>1423.47</c:v>
                </c:pt>
                <c:pt idx="42">
                  <c:v>1497.65</c:v>
                </c:pt>
                <c:pt idx="43">
                  <c:v>1456.39</c:v>
                </c:pt>
                <c:pt idx="44">
                  <c:v>1424.59</c:v>
                </c:pt>
                <c:pt idx="45">
                  <c:v>1396.69</c:v>
                </c:pt>
                <c:pt idx="46">
                  <c:v>1448.12</c:v>
                </c:pt>
                <c:pt idx="47">
                  <c:v>1516.21</c:v>
                </c:pt>
                <c:pt idx="48">
                  <c:v>1414.21</c:v>
                </c:pt>
                <c:pt idx="49">
                  <c:v>1361.75</c:v>
                </c:pt>
                <c:pt idx="50">
                  <c:v>1430.62</c:v>
                </c:pt>
                <c:pt idx="51">
                  <c:v>1419.35</c:v>
                </c:pt>
                <c:pt idx="52">
                  <c:v>1395.69</c:v>
                </c:pt>
                <c:pt idx="53">
                  <c:v>1411.09</c:v>
                </c:pt>
                <c:pt idx="54">
                  <c:v>1483.25</c:v>
                </c:pt>
                <c:pt idx="55">
                  <c:v>1428.56</c:v>
                </c:pt>
                <c:pt idx="56">
                  <c:v>1404.94</c:v>
                </c:pt>
                <c:pt idx="57">
                  <c:v>1454.36</c:v>
                </c:pt>
                <c:pt idx="58">
                  <c:v>1471.82</c:v>
                </c:pt>
                <c:pt idx="59">
                  <c:v>1478.06</c:v>
                </c:pt>
                <c:pt idx="60">
                  <c:v>1500.71</c:v>
                </c:pt>
                <c:pt idx="61">
                  <c:v>1415.21</c:v>
                </c:pt>
                <c:pt idx="62">
                  <c:v>1449.24</c:v>
                </c:pt>
                <c:pt idx="63">
                  <c:v>1507.93</c:v>
                </c:pt>
                <c:pt idx="64">
                  <c:v>1417.32</c:v>
                </c:pt>
                <c:pt idx="65">
                  <c:v>1482.12</c:v>
                </c:pt>
                <c:pt idx="66">
                  <c:v>1445.06</c:v>
                </c:pt>
                <c:pt idx="67">
                  <c:v>1437.96</c:v>
                </c:pt>
                <c:pt idx="68">
                  <c:v>1479.06</c:v>
                </c:pt>
                <c:pt idx="69">
                  <c:v>1445.09</c:v>
                </c:pt>
                <c:pt idx="70">
                  <c:v>1529.62</c:v>
                </c:pt>
                <c:pt idx="71">
                  <c:v>1525.49</c:v>
                </c:pt>
                <c:pt idx="72">
                  <c:v>1486.28</c:v>
                </c:pt>
                <c:pt idx="73">
                  <c:v>1445.06</c:v>
                </c:pt>
                <c:pt idx="74">
                  <c:v>1437.83</c:v>
                </c:pt>
                <c:pt idx="75">
                  <c:v>1444.03</c:v>
                </c:pt>
                <c:pt idx="76">
                  <c:v>1553.35</c:v>
                </c:pt>
                <c:pt idx="77">
                  <c:v>1587.36</c:v>
                </c:pt>
                <c:pt idx="78">
                  <c:v>1422.41</c:v>
                </c:pt>
                <c:pt idx="79">
                  <c:v>1474.97</c:v>
                </c:pt>
                <c:pt idx="80">
                  <c:v>1509.96</c:v>
                </c:pt>
                <c:pt idx="81">
                  <c:v>1516.24</c:v>
                </c:pt>
                <c:pt idx="82">
                  <c:v>1453.27</c:v>
                </c:pt>
                <c:pt idx="83">
                  <c:v>1437.86</c:v>
                </c:pt>
                <c:pt idx="84">
                  <c:v>1409.09</c:v>
                </c:pt>
                <c:pt idx="85">
                  <c:v>1524.52</c:v>
                </c:pt>
                <c:pt idx="86">
                  <c:v>1450.18</c:v>
                </c:pt>
                <c:pt idx="87">
                  <c:v>1376.17</c:v>
                </c:pt>
                <c:pt idx="88">
                  <c:v>1500.68</c:v>
                </c:pt>
                <c:pt idx="89">
                  <c:v>1462.55</c:v>
                </c:pt>
                <c:pt idx="90">
                  <c:v>1502.74</c:v>
                </c:pt>
                <c:pt idx="91">
                  <c:v>1459.64</c:v>
                </c:pt>
                <c:pt idx="92">
                  <c:v>1373.03</c:v>
                </c:pt>
                <c:pt idx="93">
                  <c:v>1463.61</c:v>
                </c:pt>
                <c:pt idx="94">
                  <c:v>1378.17</c:v>
                </c:pt>
                <c:pt idx="95">
                  <c:v>1432.71</c:v>
                </c:pt>
                <c:pt idx="96">
                  <c:v>1285.75</c:v>
                </c:pt>
                <c:pt idx="97">
                  <c:v>1295.99</c:v>
                </c:pt>
                <c:pt idx="98">
                  <c:v>1292.8499999999999</c:v>
                </c:pt>
                <c:pt idx="99">
                  <c:v>1274.4100000000001</c:v>
                </c:pt>
                <c:pt idx="100">
                  <c:v>1199.54</c:v>
                </c:pt>
                <c:pt idx="101">
                  <c:v>1107.43</c:v>
                </c:pt>
                <c:pt idx="102">
                  <c:v>1126.82</c:v>
                </c:pt>
                <c:pt idx="103">
                  <c:v>1071.5999999999999</c:v>
                </c:pt>
                <c:pt idx="104">
                  <c:v>1025.6300000000001</c:v>
                </c:pt>
                <c:pt idx="105">
                  <c:v>941.98800000000006</c:v>
                </c:pt>
                <c:pt idx="106">
                  <c:v>894.101</c:v>
                </c:pt>
                <c:pt idx="107">
                  <c:v>884.93600000000004</c:v>
                </c:pt>
                <c:pt idx="108">
                  <c:v>823.9</c:v>
                </c:pt>
                <c:pt idx="109">
                  <c:v>758.87400000000002</c:v>
                </c:pt>
                <c:pt idx="110">
                  <c:v>747.65800000000002</c:v>
                </c:pt>
                <c:pt idx="111">
                  <c:v>651.30899999999997</c:v>
                </c:pt>
                <c:pt idx="112">
                  <c:v>637.12800000000004</c:v>
                </c:pt>
                <c:pt idx="113">
                  <c:v>611.79200000000003</c:v>
                </c:pt>
                <c:pt idx="114">
                  <c:v>565.23800000000006</c:v>
                </c:pt>
                <c:pt idx="115">
                  <c:v>556.15700000000004</c:v>
                </c:pt>
                <c:pt idx="116">
                  <c:v>591.54499999999996</c:v>
                </c:pt>
                <c:pt idx="117">
                  <c:v>614.82899999999995</c:v>
                </c:pt>
                <c:pt idx="118">
                  <c:v>638.12400000000002</c:v>
                </c:pt>
                <c:pt idx="119">
                  <c:v>648.25599999999997</c:v>
                </c:pt>
                <c:pt idx="120">
                  <c:v>659.40300000000002</c:v>
                </c:pt>
                <c:pt idx="121">
                  <c:v>725.34</c:v>
                </c:pt>
                <c:pt idx="122">
                  <c:v>845.226</c:v>
                </c:pt>
                <c:pt idx="123">
                  <c:v>866.61300000000006</c:v>
                </c:pt>
                <c:pt idx="124">
                  <c:v>956.26099999999997</c:v>
                </c:pt>
                <c:pt idx="125">
                  <c:v>1056.29</c:v>
                </c:pt>
                <c:pt idx="126">
                  <c:v>1210.82</c:v>
                </c:pt>
                <c:pt idx="127">
                  <c:v>1198.52</c:v>
                </c:pt>
                <c:pt idx="128">
                  <c:v>1352.55</c:v>
                </c:pt>
                <c:pt idx="129">
                  <c:v>1435.8</c:v>
                </c:pt>
                <c:pt idx="130">
                  <c:v>1585.29</c:v>
                </c:pt>
                <c:pt idx="131">
                  <c:v>1588.39</c:v>
                </c:pt>
                <c:pt idx="132">
                  <c:v>1693.96</c:v>
                </c:pt>
                <c:pt idx="133">
                  <c:v>1823.45</c:v>
                </c:pt>
                <c:pt idx="134">
                  <c:v>1976.28</c:v>
                </c:pt>
                <c:pt idx="135">
                  <c:v>2178.71</c:v>
                </c:pt>
                <c:pt idx="136">
                  <c:v>2384.08</c:v>
                </c:pt>
                <c:pt idx="137">
                  <c:v>2409.29</c:v>
                </c:pt>
                <c:pt idx="138">
                  <c:v>2514.38</c:v>
                </c:pt>
                <c:pt idx="139">
                  <c:v>2692.64</c:v>
                </c:pt>
                <c:pt idx="140">
                  <c:v>2661.85</c:v>
                </c:pt>
                <c:pt idx="141">
                  <c:v>2610.31</c:v>
                </c:pt>
                <c:pt idx="142">
                  <c:v>2655.51</c:v>
                </c:pt>
                <c:pt idx="143">
                  <c:v>2607.09</c:v>
                </c:pt>
                <c:pt idx="144">
                  <c:v>5666.16</c:v>
                </c:pt>
                <c:pt idx="145">
                  <c:v>2039.83</c:v>
                </c:pt>
                <c:pt idx="146">
                  <c:v>2551.35</c:v>
                </c:pt>
                <c:pt idx="147">
                  <c:v>2791.92</c:v>
                </c:pt>
                <c:pt idx="148">
                  <c:v>3271.91</c:v>
                </c:pt>
                <c:pt idx="149">
                  <c:v>3386.28</c:v>
                </c:pt>
                <c:pt idx="150">
                  <c:v>3304.85</c:v>
                </c:pt>
                <c:pt idx="151">
                  <c:v>3198.01</c:v>
                </c:pt>
                <c:pt idx="152">
                  <c:v>3140.27</c:v>
                </c:pt>
                <c:pt idx="153">
                  <c:v>3304.71</c:v>
                </c:pt>
                <c:pt idx="154">
                  <c:v>3357.36</c:v>
                </c:pt>
                <c:pt idx="155">
                  <c:v>3249.4</c:v>
                </c:pt>
                <c:pt idx="156">
                  <c:v>3311.34</c:v>
                </c:pt>
                <c:pt idx="157">
                  <c:v>3310.13</c:v>
                </c:pt>
                <c:pt idx="158">
                  <c:v>3280.19</c:v>
                </c:pt>
                <c:pt idx="159">
                  <c:v>3202.34</c:v>
                </c:pt>
                <c:pt idx="160">
                  <c:v>3318.9</c:v>
                </c:pt>
                <c:pt idx="161">
                  <c:v>3191.6</c:v>
                </c:pt>
                <c:pt idx="162">
                  <c:v>3241.92</c:v>
                </c:pt>
                <c:pt idx="163">
                  <c:v>3146.67</c:v>
                </c:pt>
                <c:pt idx="164">
                  <c:v>3249.33</c:v>
                </c:pt>
                <c:pt idx="165">
                  <c:v>3341.3</c:v>
                </c:pt>
                <c:pt idx="166">
                  <c:v>3234.58</c:v>
                </c:pt>
                <c:pt idx="167">
                  <c:v>3247.06</c:v>
                </c:pt>
                <c:pt idx="168">
                  <c:v>3250.33</c:v>
                </c:pt>
                <c:pt idx="169">
                  <c:v>3097.78</c:v>
                </c:pt>
                <c:pt idx="170">
                  <c:v>3338.02</c:v>
                </c:pt>
                <c:pt idx="171">
                  <c:v>3392.57</c:v>
                </c:pt>
                <c:pt idx="172">
                  <c:v>3245.26</c:v>
                </c:pt>
                <c:pt idx="173">
                  <c:v>3303.85</c:v>
                </c:pt>
                <c:pt idx="174">
                  <c:v>3282.6</c:v>
                </c:pt>
                <c:pt idx="175">
                  <c:v>3444.1</c:v>
                </c:pt>
                <c:pt idx="176">
                  <c:v>3248.06</c:v>
                </c:pt>
                <c:pt idx="177">
                  <c:v>3183.07</c:v>
                </c:pt>
                <c:pt idx="178">
                  <c:v>3340.16</c:v>
                </c:pt>
                <c:pt idx="179">
                  <c:v>3314.48</c:v>
                </c:pt>
                <c:pt idx="180">
                  <c:v>3369</c:v>
                </c:pt>
                <c:pt idx="181">
                  <c:v>3321.97</c:v>
                </c:pt>
                <c:pt idx="182">
                  <c:v>3312.34</c:v>
                </c:pt>
                <c:pt idx="183">
                  <c:v>3275.98</c:v>
                </c:pt>
                <c:pt idx="184">
                  <c:v>3372.5</c:v>
                </c:pt>
                <c:pt idx="185">
                  <c:v>3298.57</c:v>
                </c:pt>
                <c:pt idx="186">
                  <c:v>3282.39</c:v>
                </c:pt>
                <c:pt idx="187">
                  <c:v>3318.69</c:v>
                </c:pt>
                <c:pt idx="188">
                  <c:v>3371.07</c:v>
                </c:pt>
                <c:pt idx="189">
                  <c:v>3320.83</c:v>
                </c:pt>
                <c:pt idx="190">
                  <c:v>3315.48</c:v>
                </c:pt>
                <c:pt idx="191">
                  <c:v>3319.76</c:v>
                </c:pt>
                <c:pt idx="192">
                  <c:v>3385.42</c:v>
                </c:pt>
                <c:pt idx="193">
                  <c:v>3317.62</c:v>
                </c:pt>
                <c:pt idx="194">
                  <c:v>3426.87</c:v>
                </c:pt>
                <c:pt idx="195">
                  <c:v>3345.58</c:v>
                </c:pt>
                <c:pt idx="196">
                  <c:v>3358.36</c:v>
                </c:pt>
                <c:pt idx="197">
                  <c:v>3375.28</c:v>
                </c:pt>
                <c:pt idx="198">
                  <c:v>3331.67</c:v>
                </c:pt>
                <c:pt idx="199">
                  <c:v>3430.08</c:v>
                </c:pt>
                <c:pt idx="200">
                  <c:v>3364.64</c:v>
                </c:pt>
                <c:pt idx="201">
                  <c:v>3327.18</c:v>
                </c:pt>
                <c:pt idx="202">
                  <c:v>3354.22</c:v>
                </c:pt>
                <c:pt idx="203">
                  <c:v>3344.3</c:v>
                </c:pt>
                <c:pt idx="204">
                  <c:v>3296.23</c:v>
                </c:pt>
                <c:pt idx="205">
                  <c:v>3357.43</c:v>
                </c:pt>
                <c:pt idx="206">
                  <c:v>3322.97</c:v>
                </c:pt>
                <c:pt idx="207">
                  <c:v>3425.87</c:v>
                </c:pt>
                <c:pt idx="208">
                  <c:v>3332.53</c:v>
                </c:pt>
                <c:pt idx="209">
                  <c:v>3223.56</c:v>
                </c:pt>
                <c:pt idx="210">
                  <c:v>3289.74</c:v>
                </c:pt>
                <c:pt idx="211">
                  <c:v>3432.59</c:v>
                </c:pt>
                <c:pt idx="212">
                  <c:v>3239.78</c:v>
                </c:pt>
                <c:pt idx="213">
                  <c:v>3317.48</c:v>
                </c:pt>
                <c:pt idx="214">
                  <c:v>3318.9</c:v>
                </c:pt>
                <c:pt idx="215">
                  <c:v>3250.26</c:v>
                </c:pt>
                <c:pt idx="216">
                  <c:v>3297.57</c:v>
                </c:pt>
                <c:pt idx="217">
                  <c:v>3216.15</c:v>
                </c:pt>
                <c:pt idx="218">
                  <c:v>3196.01</c:v>
                </c:pt>
                <c:pt idx="219">
                  <c:v>3315.55</c:v>
                </c:pt>
                <c:pt idx="220">
                  <c:v>3241.85</c:v>
                </c:pt>
                <c:pt idx="221">
                  <c:v>3374.35</c:v>
                </c:pt>
                <c:pt idx="222">
                  <c:v>3232.38</c:v>
                </c:pt>
                <c:pt idx="223">
                  <c:v>3291.81</c:v>
                </c:pt>
                <c:pt idx="224">
                  <c:v>3311.34</c:v>
                </c:pt>
                <c:pt idx="225">
                  <c:v>3266.29</c:v>
                </c:pt>
                <c:pt idx="226">
                  <c:v>3246.06</c:v>
                </c:pt>
                <c:pt idx="227">
                  <c:v>3393.64</c:v>
                </c:pt>
                <c:pt idx="228">
                  <c:v>3425.72</c:v>
                </c:pt>
                <c:pt idx="229">
                  <c:v>3412.07</c:v>
                </c:pt>
                <c:pt idx="230">
                  <c:v>3233.24</c:v>
                </c:pt>
                <c:pt idx="231">
                  <c:v>3308.27</c:v>
                </c:pt>
                <c:pt idx="232">
                  <c:v>3233.1</c:v>
                </c:pt>
                <c:pt idx="233">
                  <c:v>3305.85</c:v>
                </c:pt>
                <c:pt idx="234">
                  <c:v>3265.43</c:v>
                </c:pt>
                <c:pt idx="235">
                  <c:v>3371.07</c:v>
                </c:pt>
                <c:pt idx="236">
                  <c:v>3264.02</c:v>
                </c:pt>
                <c:pt idx="237">
                  <c:v>3313.55</c:v>
                </c:pt>
                <c:pt idx="238">
                  <c:v>3366.79</c:v>
                </c:pt>
                <c:pt idx="239">
                  <c:v>3375.64</c:v>
                </c:pt>
                <c:pt idx="240">
                  <c:v>3282.19</c:v>
                </c:pt>
                <c:pt idx="241">
                  <c:v>3311.27</c:v>
                </c:pt>
                <c:pt idx="242">
                  <c:v>3258.88</c:v>
                </c:pt>
                <c:pt idx="243">
                  <c:v>3194.8</c:v>
                </c:pt>
                <c:pt idx="244">
                  <c:v>3162.8</c:v>
                </c:pt>
                <c:pt idx="245">
                  <c:v>3274.84</c:v>
                </c:pt>
                <c:pt idx="246">
                  <c:v>3410.79</c:v>
                </c:pt>
                <c:pt idx="247">
                  <c:v>3279.32</c:v>
                </c:pt>
                <c:pt idx="248">
                  <c:v>3359.43</c:v>
                </c:pt>
                <c:pt idx="249">
                  <c:v>3320.9</c:v>
                </c:pt>
                <c:pt idx="250">
                  <c:v>3363</c:v>
                </c:pt>
                <c:pt idx="251">
                  <c:v>3220.29</c:v>
                </c:pt>
                <c:pt idx="252">
                  <c:v>3424.94</c:v>
                </c:pt>
                <c:pt idx="253">
                  <c:v>3387.21</c:v>
                </c:pt>
                <c:pt idx="254">
                  <c:v>3405.64</c:v>
                </c:pt>
                <c:pt idx="255">
                  <c:v>3300.57</c:v>
                </c:pt>
                <c:pt idx="256">
                  <c:v>3405.64</c:v>
                </c:pt>
                <c:pt idx="257">
                  <c:v>3422.87</c:v>
                </c:pt>
                <c:pt idx="258">
                  <c:v>3335.95</c:v>
                </c:pt>
                <c:pt idx="259">
                  <c:v>3319.9</c:v>
                </c:pt>
                <c:pt idx="260">
                  <c:v>3275.19</c:v>
                </c:pt>
                <c:pt idx="261">
                  <c:v>3311.2</c:v>
                </c:pt>
                <c:pt idx="262">
                  <c:v>3266.29</c:v>
                </c:pt>
                <c:pt idx="263">
                  <c:v>3333.81</c:v>
                </c:pt>
                <c:pt idx="264">
                  <c:v>3292.02</c:v>
                </c:pt>
                <c:pt idx="265">
                  <c:v>3265.09</c:v>
                </c:pt>
                <c:pt idx="266">
                  <c:v>3297.36</c:v>
                </c:pt>
                <c:pt idx="267">
                  <c:v>3303.71</c:v>
                </c:pt>
                <c:pt idx="268">
                  <c:v>3221.42</c:v>
                </c:pt>
                <c:pt idx="269">
                  <c:v>3265.15</c:v>
                </c:pt>
                <c:pt idx="270">
                  <c:v>3300.43</c:v>
                </c:pt>
                <c:pt idx="271">
                  <c:v>3221.36</c:v>
                </c:pt>
                <c:pt idx="272">
                  <c:v>3220.42</c:v>
                </c:pt>
                <c:pt idx="273">
                  <c:v>3160.86</c:v>
                </c:pt>
                <c:pt idx="274">
                  <c:v>3362.57</c:v>
                </c:pt>
                <c:pt idx="275">
                  <c:v>3342.23</c:v>
                </c:pt>
                <c:pt idx="276">
                  <c:v>3297.5</c:v>
                </c:pt>
                <c:pt idx="277">
                  <c:v>3305.92</c:v>
                </c:pt>
                <c:pt idx="278">
                  <c:v>3200.27</c:v>
                </c:pt>
                <c:pt idx="279">
                  <c:v>3162.66</c:v>
                </c:pt>
                <c:pt idx="280">
                  <c:v>3233.31</c:v>
                </c:pt>
                <c:pt idx="281">
                  <c:v>3251.6</c:v>
                </c:pt>
                <c:pt idx="282">
                  <c:v>3287.88</c:v>
                </c:pt>
                <c:pt idx="283">
                  <c:v>3221.36</c:v>
                </c:pt>
                <c:pt idx="284">
                  <c:v>3290.81</c:v>
                </c:pt>
                <c:pt idx="285">
                  <c:v>3230.03</c:v>
                </c:pt>
                <c:pt idx="286">
                  <c:v>3265.36</c:v>
                </c:pt>
                <c:pt idx="287">
                  <c:v>3166.86</c:v>
                </c:pt>
                <c:pt idx="288">
                  <c:v>3301.85</c:v>
                </c:pt>
                <c:pt idx="289">
                  <c:v>3310.13</c:v>
                </c:pt>
                <c:pt idx="290">
                  <c:v>3274.84</c:v>
                </c:pt>
                <c:pt idx="291">
                  <c:v>3302.64</c:v>
                </c:pt>
                <c:pt idx="292">
                  <c:v>3300.36</c:v>
                </c:pt>
                <c:pt idx="293">
                  <c:v>3271.84</c:v>
                </c:pt>
                <c:pt idx="294">
                  <c:v>3301.57</c:v>
                </c:pt>
                <c:pt idx="295">
                  <c:v>3298.57</c:v>
                </c:pt>
                <c:pt idx="296">
                  <c:v>3237.72</c:v>
                </c:pt>
                <c:pt idx="297">
                  <c:v>3167.13</c:v>
                </c:pt>
                <c:pt idx="298">
                  <c:v>3244.99</c:v>
                </c:pt>
                <c:pt idx="299">
                  <c:v>3189.54</c:v>
                </c:pt>
                <c:pt idx="300">
                  <c:v>3272.84</c:v>
                </c:pt>
                <c:pt idx="301">
                  <c:v>3411.86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2-EF19-4D4F-AB15-3A274FB061D0}"/>
            </c:ext>
          </c:extLst>
        </c:ser>
        <c:ser>
          <c:idx val="11"/>
          <c:order val="3"/>
          <c:tx>
            <c:strRef>
              <c:f>'201118-Leith-NbN-927-depth-pos1'!$X$4</c:f>
              <c:strCache>
                <c:ptCount val="1"/>
                <c:pt idx="0">
                  <c:v>Nb3+</c:v>
                </c:pt>
              </c:strCache>
            </c:strRef>
          </c:tx>
          <c:spPr>
            <a:ln w="12700" cap="rnd">
              <a:solidFill>
                <a:srgbClr val="00B0F0"/>
              </a:solidFill>
              <a:round/>
            </a:ln>
            <a:effectLst/>
          </c:spPr>
          <c:marker>
            <c:symbol val="circle"/>
            <c:size val="2"/>
            <c:spPr>
              <a:solidFill>
                <a:srgbClr val="00B0F0"/>
              </a:solidFill>
              <a:ln w="9525">
                <a:solidFill>
                  <a:srgbClr val="00B0F0"/>
                </a:solidFill>
              </a:ln>
              <a:effectLst/>
            </c:spPr>
          </c:marker>
          <c:xVal>
            <c:numRef>
              <c:f>'201118-Leith-NbN-927-depth-pos1'!$A$5:$A$306</c:f>
              <c:numCache>
                <c:formatCode>General</c:formatCode>
                <c:ptCount val="302"/>
                <c:pt idx="0">
                  <c:v>0</c:v>
                </c:pt>
                <c:pt idx="1">
                  <c:v>10</c:v>
                </c:pt>
                <c:pt idx="2">
                  <c:v>20</c:v>
                </c:pt>
                <c:pt idx="3">
                  <c:v>30</c:v>
                </c:pt>
                <c:pt idx="4">
                  <c:v>40</c:v>
                </c:pt>
                <c:pt idx="5">
                  <c:v>50</c:v>
                </c:pt>
                <c:pt idx="6">
                  <c:v>60</c:v>
                </c:pt>
                <c:pt idx="7">
                  <c:v>70</c:v>
                </c:pt>
                <c:pt idx="8">
                  <c:v>80</c:v>
                </c:pt>
                <c:pt idx="9">
                  <c:v>90</c:v>
                </c:pt>
                <c:pt idx="10">
                  <c:v>100</c:v>
                </c:pt>
                <c:pt idx="11">
                  <c:v>110</c:v>
                </c:pt>
                <c:pt idx="12">
                  <c:v>120</c:v>
                </c:pt>
                <c:pt idx="13">
                  <c:v>130</c:v>
                </c:pt>
                <c:pt idx="14">
                  <c:v>140</c:v>
                </c:pt>
                <c:pt idx="15">
                  <c:v>150</c:v>
                </c:pt>
                <c:pt idx="16">
                  <c:v>160</c:v>
                </c:pt>
                <c:pt idx="17">
                  <c:v>170</c:v>
                </c:pt>
                <c:pt idx="18">
                  <c:v>180</c:v>
                </c:pt>
                <c:pt idx="19">
                  <c:v>190</c:v>
                </c:pt>
                <c:pt idx="20">
                  <c:v>200</c:v>
                </c:pt>
                <c:pt idx="21">
                  <c:v>210</c:v>
                </c:pt>
                <c:pt idx="22">
                  <c:v>220</c:v>
                </c:pt>
                <c:pt idx="23">
                  <c:v>230</c:v>
                </c:pt>
                <c:pt idx="24">
                  <c:v>240</c:v>
                </c:pt>
                <c:pt idx="25">
                  <c:v>250</c:v>
                </c:pt>
                <c:pt idx="26">
                  <c:v>260</c:v>
                </c:pt>
                <c:pt idx="27">
                  <c:v>270</c:v>
                </c:pt>
                <c:pt idx="28">
                  <c:v>280</c:v>
                </c:pt>
                <c:pt idx="29">
                  <c:v>290</c:v>
                </c:pt>
                <c:pt idx="30">
                  <c:v>300</c:v>
                </c:pt>
                <c:pt idx="31">
                  <c:v>310</c:v>
                </c:pt>
                <c:pt idx="32">
                  <c:v>320</c:v>
                </c:pt>
                <c:pt idx="33">
                  <c:v>330</c:v>
                </c:pt>
                <c:pt idx="34">
                  <c:v>340</c:v>
                </c:pt>
                <c:pt idx="35">
                  <c:v>350</c:v>
                </c:pt>
                <c:pt idx="36">
                  <c:v>360</c:v>
                </c:pt>
                <c:pt idx="37">
                  <c:v>370</c:v>
                </c:pt>
                <c:pt idx="38">
                  <c:v>380</c:v>
                </c:pt>
                <c:pt idx="39">
                  <c:v>390</c:v>
                </c:pt>
                <c:pt idx="40">
                  <c:v>400</c:v>
                </c:pt>
                <c:pt idx="41">
                  <c:v>410</c:v>
                </c:pt>
                <c:pt idx="42">
                  <c:v>420</c:v>
                </c:pt>
                <c:pt idx="43">
                  <c:v>430</c:v>
                </c:pt>
                <c:pt idx="44">
                  <c:v>440</c:v>
                </c:pt>
                <c:pt idx="45">
                  <c:v>450</c:v>
                </c:pt>
                <c:pt idx="46">
                  <c:v>460</c:v>
                </c:pt>
                <c:pt idx="47">
                  <c:v>470</c:v>
                </c:pt>
                <c:pt idx="48">
                  <c:v>480</c:v>
                </c:pt>
                <c:pt idx="49">
                  <c:v>490</c:v>
                </c:pt>
                <c:pt idx="50">
                  <c:v>500</c:v>
                </c:pt>
                <c:pt idx="51">
                  <c:v>510</c:v>
                </c:pt>
                <c:pt idx="52">
                  <c:v>520</c:v>
                </c:pt>
                <c:pt idx="53">
                  <c:v>530</c:v>
                </c:pt>
                <c:pt idx="54">
                  <c:v>540</c:v>
                </c:pt>
                <c:pt idx="55">
                  <c:v>550</c:v>
                </c:pt>
                <c:pt idx="56">
                  <c:v>560</c:v>
                </c:pt>
                <c:pt idx="57">
                  <c:v>570</c:v>
                </c:pt>
                <c:pt idx="58">
                  <c:v>580</c:v>
                </c:pt>
                <c:pt idx="59">
                  <c:v>590</c:v>
                </c:pt>
                <c:pt idx="60">
                  <c:v>600</c:v>
                </c:pt>
                <c:pt idx="61">
                  <c:v>610</c:v>
                </c:pt>
                <c:pt idx="62">
                  <c:v>620</c:v>
                </c:pt>
                <c:pt idx="63">
                  <c:v>630</c:v>
                </c:pt>
                <c:pt idx="64">
                  <c:v>640</c:v>
                </c:pt>
                <c:pt idx="65">
                  <c:v>650</c:v>
                </c:pt>
                <c:pt idx="66">
                  <c:v>660</c:v>
                </c:pt>
                <c:pt idx="67">
                  <c:v>670</c:v>
                </c:pt>
                <c:pt idx="68">
                  <c:v>680</c:v>
                </c:pt>
                <c:pt idx="69">
                  <c:v>690</c:v>
                </c:pt>
                <c:pt idx="70">
                  <c:v>700</c:v>
                </c:pt>
                <c:pt idx="71">
                  <c:v>710</c:v>
                </c:pt>
                <c:pt idx="72">
                  <c:v>720</c:v>
                </c:pt>
                <c:pt idx="73">
                  <c:v>730</c:v>
                </c:pt>
                <c:pt idx="74">
                  <c:v>740</c:v>
                </c:pt>
                <c:pt idx="75">
                  <c:v>750</c:v>
                </c:pt>
                <c:pt idx="76">
                  <c:v>760</c:v>
                </c:pt>
                <c:pt idx="77">
                  <c:v>770</c:v>
                </c:pt>
                <c:pt idx="78">
                  <c:v>780</c:v>
                </c:pt>
                <c:pt idx="79">
                  <c:v>790</c:v>
                </c:pt>
                <c:pt idx="80">
                  <c:v>800</c:v>
                </c:pt>
                <c:pt idx="81">
                  <c:v>810</c:v>
                </c:pt>
                <c:pt idx="82">
                  <c:v>820</c:v>
                </c:pt>
                <c:pt idx="83">
                  <c:v>830</c:v>
                </c:pt>
                <c:pt idx="84">
                  <c:v>840</c:v>
                </c:pt>
                <c:pt idx="85">
                  <c:v>850</c:v>
                </c:pt>
                <c:pt idx="86">
                  <c:v>860</c:v>
                </c:pt>
                <c:pt idx="87">
                  <c:v>870</c:v>
                </c:pt>
                <c:pt idx="88">
                  <c:v>880</c:v>
                </c:pt>
                <c:pt idx="89">
                  <c:v>890</c:v>
                </c:pt>
                <c:pt idx="90">
                  <c:v>900</c:v>
                </c:pt>
                <c:pt idx="91">
                  <c:v>910</c:v>
                </c:pt>
                <c:pt idx="92">
                  <c:v>920</c:v>
                </c:pt>
                <c:pt idx="93">
                  <c:v>930</c:v>
                </c:pt>
                <c:pt idx="94">
                  <c:v>940</c:v>
                </c:pt>
                <c:pt idx="95">
                  <c:v>950</c:v>
                </c:pt>
                <c:pt idx="96">
                  <c:v>960</c:v>
                </c:pt>
                <c:pt idx="97">
                  <c:v>970</c:v>
                </c:pt>
                <c:pt idx="98">
                  <c:v>980</c:v>
                </c:pt>
                <c:pt idx="99">
                  <c:v>990</c:v>
                </c:pt>
                <c:pt idx="100">
                  <c:v>1000</c:v>
                </c:pt>
                <c:pt idx="101">
                  <c:v>1010</c:v>
                </c:pt>
                <c:pt idx="102">
                  <c:v>1020</c:v>
                </c:pt>
                <c:pt idx="103">
                  <c:v>1030</c:v>
                </c:pt>
                <c:pt idx="104">
                  <c:v>1040</c:v>
                </c:pt>
                <c:pt idx="105">
                  <c:v>1050</c:v>
                </c:pt>
                <c:pt idx="106">
                  <c:v>1060</c:v>
                </c:pt>
                <c:pt idx="107">
                  <c:v>1070</c:v>
                </c:pt>
                <c:pt idx="108">
                  <c:v>1080</c:v>
                </c:pt>
                <c:pt idx="109">
                  <c:v>1090</c:v>
                </c:pt>
                <c:pt idx="110">
                  <c:v>1100</c:v>
                </c:pt>
                <c:pt idx="111">
                  <c:v>1110</c:v>
                </c:pt>
                <c:pt idx="112">
                  <c:v>1120</c:v>
                </c:pt>
                <c:pt idx="113">
                  <c:v>1130</c:v>
                </c:pt>
                <c:pt idx="114">
                  <c:v>1140</c:v>
                </c:pt>
                <c:pt idx="115">
                  <c:v>1150</c:v>
                </c:pt>
                <c:pt idx="116">
                  <c:v>1160</c:v>
                </c:pt>
                <c:pt idx="117">
                  <c:v>1170</c:v>
                </c:pt>
                <c:pt idx="118">
                  <c:v>1180</c:v>
                </c:pt>
                <c:pt idx="119">
                  <c:v>1190</c:v>
                </c:pt>
                <c:pt idx="120">
                  <c:v>1200</c:v>
                </c:pt>
                <c:pt idx="121">
                  <c:v>1210</c:v>
                </c:pt>
                <c:pt idx="122">
                  <c:v>1220</c:v>
                </c:pt>
                <c:pt idx="123">
                  <c:v>1230</c:v>
                </c:pt>
                <c:pt idx="124">
                  <c:v>1240</c:v>
                </c:pt>
                <c:pt idx="125">
                  <c:v>1250</c:v>
                </c:pt>
                <c:pt idx="126">
                  <c:v>1260</c:v>
                </c:pt>
                <c:pt idx="127">
                  <c:v>1270</c:v>
                </c:pt>
                <c:pt idx="128">
                  <c:v>1280</c:v>
                </c:pt>
                <c:pt idx="129">
                  <c:v>1290</c:v>
                </c:pt>
                <c:pt idx="130">
                  <c:v>1300</c:v>
                </c:pt>
                <c:pt idx="131">
                  <c:v>1310</c:v>
                </c:pt>
                <c:pt idx="132">
                  <c:v>1320</c:v>
                </c:pt>
                <c:pt idx="133">
                  <c:v>1330</c:v>
                </c:pt>
                <c:pt idx="134">
                  <c:v>1340</c:v>
                </c:pt>
                <c:pt idx="135">
                  <c:v>1350</c:v>
                </c:pt>
                <c:pt idx="136">
                  <c:v>1360</c:v>
                </c:pt>
                <c:pt idx="137">
                  <c:v>1370</c:v>
                </c:pt>
                <c:pt idx="138">
                  <c:v>1380</c:v>
                </c:pt>
                <c:pt idx="139">
                  <c:v>1390</c:v>
                </c:pt>
                <c:pt idx="140">
                  <c:v>1400</c:v>
                </c:pt>
                <c:pt idx="141">
                  <c:v>1410</c:v>
                </c:pt>
                <c:pt idx="142">
                  <c:v>1420</c:v>
                </c:pt>
                <c:pt idx="143">
                  <c:v>1430</c:v>
                </c:pt>
                <c:pt idx="144">
                  <c:v>1440</c:v>
                </c:pt>
                <c:pt idx="145">
                  <c:v>1450</c:v>
                </c:pt>
                <c:pt idx="146">
                  <c:v>1460</c:v>
                </c:pt>
                <c:pt idx="147">
                  <c:v>1470</c:v>
                </c:pt>
                <c:pt idx="148">
                  <c:v>1480</c:v>
                </c:pt>
                <c:pt idx="149">
                  <c:v>1490</c:v>
                </c:pt>
                <c:pt idx="150">
                  <c:v>1500</c:v>
                </c:pt>
                <c:pt idx="151">
                  <c:v>1510</c:v>
                </c:pt>
                <c:pt idx="152">
                  <c:v>1520</c:v>
                </c:pt>
                <c:pt idx="153">
                  <c:v>1530</c:v>
                </c:pt>
                <c:pt idx="154">
                  <c:v>1540</c:v>
                </c:pt>
                <c:pt idx="155">
                  <c:v>1550</c:v>
                </c:pt>
                <c:pt idx="156">
                  <c:v>1560</c:v>
                </c:pt>
                <c:pt idx="157">
                  <c:v>1570</c:v>
                </c:pt>
                <c:pt idx="158">
                  <c:v>1580</c:v>
                </c:pt>
                <c:pt idx="159">
                  <c:v>1590</c:v>
                </c:pt>
                <c:pt idx="160">
                  <c:v>1600</c:v>
                </c:pt>
                <c:pt idx="161">
                  <c:v>1610</c:v>
                </c:pt>
                <c:pt idx="162">
                  <c:v>1620</c:v>
                </c:pt>
                <c:pt idx="163">
                  <c:v>1630</c:v>
                </c:pt>
                <c:pt idx="164">
                  <c:v>1640</c:v>
                </c:pt>
                <c:pt idx="165">
                  <c:v>1650</c:v>
                </c:pt>
                <c:pt idx="166">
                  <c:v>1660</c:v>
                </c:pt>
                <c:pt idx="167">
                  <c:v>1670</c:v>
                </c:pt>
                <c:pt idx="168">
                  <c:v>1680</c:v>
                </c:pt>
                <c:pt idx="169">
                  <c:v>1690</c:v>
                </c:pt>
                <c:pt idx="170">
                  <c:v>1700</c:v>
                </c:pt>
                <c:pt idx="171">
                  <c:v>1710</c:v>
                </c:pt>
                <c:pt idx="172">
                  <c:v>1720</c:v>
                </c:pt>
                <c:pt idx="173">
                  <c:v>1730</c:v>
                </c:pt>
                <c:pt idx="174">
                  <c:v>1740</c:v>
                </c:pt>
                <c:pt idx="175">
                  <c:v>1750</c:v>
                </c:pt>
                <c:pt idx="176">
                  <c:v>1760</c:v>
                </c:pt>
                <c:pt idx="177">
                  <c:v>1770</c:v>
                </c:pt>
                <c:pt idx="178">
                  <c:v>1780</c:v>
                </c:pt>
                <c:pt idx="179">
                  <c:v>1790</c:v>
                </c:pt>
                <c:pt idx="180">
                  <c:v>1800</c:v>
                </c:pt>
                <c:pt idx="181">
                  <c:v>1810</c:v>
                </c:pt>
                <c:pt idx="182">
                  <c:v>1820</c:v>
                </c:pt>
                <c:pt idx="183">
                  <c:v>1830</c:v>
                </c:pt>
                <c:pt idx="184">
                  <c:v>1840</c:v>
                </c:pt>
                <c:pt idx="185">
                  <c:v>1850</c:v>
                </c:pt>
                <c:pt idx="186">
                  <c:v>1860</c:v>
                </c:pt>
                <c:pt idx="187">
                  <c:v>1870</c:v>
                </c:pt>
                <c:pt idx="188">
                  <c:v>1880</c:v>
                </c:pt>
                <c:pt idx="189">
                  <c:v>1890</c:v>
                </c:pt>
                <c:pt idx="190">
                  <c:v>1900</c:v>
                </c:pt>
                <c:pt idx="191">
                  <c:v>1910</c:v>
                </c:pt>
                <c:pt idx="192">
                  <c:v>1920</c:v>
                </c:pt>
                <c:pt idx="193">
                  <c:v>1930</c:v>
                </c:pt>
                <c:pt idx="194">
                  <c:v>1940</c:v>
                </c:pt>
                <c:pt idx="195">
                  <c:v>1950</c:v>
                </c:pt>
                <c:pt idx="196">
                  <c:v>1960</c:v>
                </c:pt>
                <c:pt idx="197">
                  <c:v>1970</c:v>
                </c:pt>
                <c:pt idx="198">
                  <c:v>1980</c:v>
                </c:pt>
                <c:pt idx="199">
                  <c:v>1990</c:v>
                </c:pt>
                <c:pt idx="200">
                  <c:v>2000</c:v>
                </c:pt>
                <c:pt idx="201">
                  <c:v>2010</c:v>
                </c:pt>
                <c:pt idx="202">
                  <c:v>2020</c:v>
                </c:pt>
                <c:pt idx="203">
                  <c:v>2030</c:v>
                </c:pt>
                <c:pt idx="204">
                  <c:v>2040</c:v>
                </c:pt>
                <c:pt idx="205">
                  <c:v>2050</c:v>
                </c:pt>
                <c:pt idx="206">
                  <c:v>2060</c:v>
                </c:pt>
                <c:pt idx="207">
                  <c:v>2070</c:v>
                </c:pt>
                <c:pt idx="208">
                  <c:v>2080</c:v>
                </c:pt>
                <c:pt idx="209">
                  <c:v>2090</c:v>
                </c:pt>
                <c:pt idx="210">
                  <c:v>2100</c:v>
                </c:pt>
                <c:pt idx="211">
                  <c:v>2110</c:v>
                </c:pt>
                <c:pt idx="212">
                  <c:v>2120</c:v>
                </c:pt>
                <c:pt idx="213">
                  <c:v>2130</c:v>
                </c:pt>
                <c:pt idx="214">
                  <c:v>2140</c:v>
                </c:pt>
                <c:pt idx="215">
                  <c:v>2150</c:v>
                </c:pt>
                <c:pt idx="216">
                  <c:v>2160</c:v>
                </c:pt>
                <c:pt idx="217">
                  <c:v>2170</c:v>
                </c:pt>
                <c:pt idx="218">
                  <c:v>2180</c:v>
                </c:pt>
                <c:pt idx="219">
                  <c:v>2190</c:v>
                </c:pt>
                <c:pt idx="220">
                  <c:v>2200</c:v>
                </c:pt>
                <c:pt idx="221">
                  <c:v>2210</c:v>
                </c:pt>
                <c:pt idx="222">
                  <c:v>2220</c:v>
                </c:pt>
                <c:pt idx="223">
                  <c:v>2230</c:v>
                </c:pt>
                <c:pt idx="224">
                  <c:v>2240</c:v>
                </c:pt>
                <c:pt idx="225">
                  <c:v>2250</c:v>
                </c:pt>
                <c:pt idx="226">
                  <c:v>2260</c:v>
                </c:pt>
                <c:pt idx="227">
                  <c:v>2270</c:v>
                </c:pt>
                <c:pt idx="228">
                  <c:v>2280</c:v>
                </c:pt>
                <c:pt idx="229">
                  <c:v>2290</c:v>
                </c:pt>
                <c:pt idx="230">
                  <c:v>2300</c:v>
                </c:pt>
                <c:pt idx="231">
                  <c:v>2310</c:v>
                </c:pt>
                <c:pt idx="232">
                  <c:v>2320</c:v>
                </c:pt>
                <c:pt idx="233">
                  <c:v>2330</c:v>
                </c:pt>
                <c:pt idx="234">
                  <c:v>2340</c:v>
                </c:pt>
                <c:pt idx="235">
                  <c:v>2350</c:v>
                </c:pt>
                <c:pt idx="236">
                  <c:v>2360</c:v>
                </c:pt>
                <c:pt idx="237">
                  <c:v>2370</c:v>
                </c:pt>
                <c:pt idx="238">
                  <c:v>2380</c:v>
                </c:pt>
                <c:pt idx="239">
                  <c:v>2390</c:v>
                </c:pt>
                <c:pt idx="240">
                  <c:v>2400</c:v>
                </c:pt>
                <c:pt idx="241">
                  <c:v>2410</c:v>
                </c:pt>
                <c:pt idx="242">
                  <c:v>2420</c:v>
                </c:pt>
                <c:pt idx="243">
                  <c:v>2430</c:v>
                </c:pt>
                <c:pt idx="244">
                  <c:v>2440</c:v>
                </c:pt>
                <c:pt idx="245">
                  <c:v>2450</c:v>
                </c:pt>
                <c:pt idx="246">
                  <c:v>2460</c:v>
                </c:pt>
                <c:pt idx="247">
                  <c:v>2470</c:v>
                </c:pt>
                <c:pt idx="248">
                  <c:v>2480</c:v>
                </c:pt>
                <c:pt idx="249">
                  <c:v>2490</c:v>
                </c:pt>
                <c:pt idx="250">
                  <c:v>2500</c:v>
                </c:pt>
                <c:pt idx="251">
                  <c:v>2510</c:v>
                </c:pt>
                <c:pt idx="252">
                  <c:v>2520</c:v>
                </c:pt>
                <c:pt idx="253">
                  <c:v>2530</c:v>
                </c:pt>
                <c:pt idx="254">
                  <c:v>2540</c:v>
                </c:pt>
                <c:pt idx="255">
                  <c:v>2550</c:v>
                </c:pt>
                <c:pt idx="256">
                  <c:v>2560</c:v>
                </c:pt>
                <c:pt idx="257">
                  <c:v>2570</c:v>
                </c:pt>
                <c:pt idx="258">
                  <c:v>2580</c:v>
                </c:pt>
                <c:pt idx="259">
                  <c:v>2590</c:v>
                </c:pt>
                <c:pt idx="260">
                  <c:v>2600</c:v>
                </c:pt>
                <c:pt idx="261">
                  <c:v>2610</c:v>
                </c:pt>
                <c:pt idx="262">
                  <c:v>2620</c:v>
                </c:pt>
                <c:pt idx="263">
                  <c:v>2630</c:v>
                </c:pt>
                <c:pt idx="264">
                  <c:v>2640</c:v>
                </c:pt>
                <c:pt idx="265">
                  <c:v>2650</c:v>
                </c:pt>
                <c:pt idx="266">
                  <c:v>2660</c:v>
                </c:pt>
                <c:pt idx="267">
                  <c:v>2670</c:v>
                </c:pt>
                <c:pt idx="268">
                  <c:v>2680</c:v>
                </c:pt>
                <c:pt idx="269">
                  <c:v>2690</c:v>
                </c:pt>
                <c:pt idx="270">
                  <c:v>2700</c:v>
                </c:pt>
                <c:pt idx="271">
                  <c:v>2710</c:v>
                </c:pt>
                <c:pt idx="272">
                  <c:v>2720</c:v>
                </c:pt>
                <c:pt idx="273">
                  <c:v>2730</c:v>
                </c:pt>
                <c:pt idx="274">
                  <c:v>2740</c:v>
                </c:pt>
                <c:pt idx="275">
                  <c:v>2750</c:v>
                </c:pt>
                <c:pt idx="276">
                  <c:v>2760</c:v>
                </c:pt>
                <c:pt idx="277">
                  <c:v>2770</c:v>
                </c:pt>
                <c:pt idx="278">
                  <c:v>2780</c:v>
                </c:pt>
                <c:pt idx="279">
                  <c:v>2790</c:v>
                </c:pt>
                <c:pt idx="280">
                  <c:v>2800</c:v>
                </c:pt>
                <c:pt idx="281">
                  <c:v>2810</c:v>
                </c:pt>
                <c:pt idx="282">
                  <c:v>2820</c:v>
                </c:pt>
                <c:pt idx="283">
                  <c:v>2830</c:v>
                </c:pt>
                <c:pt idx="284">
                  <c:v>2840</c:v>
                </c:pt>
                <c:pt idx="285">
                  <c:v>2850</c:v>
                </c:pt>
                <c:pt idx="286">
                  <c:v>2860</c:v>
                </c:pt>
                <c:pt idx="287">
                  <c:v>2870</c:v>
                </c:pt>
                <c:pt idx="288">
                  <c:v>2880</c:v>
                </c:pt>
                <c:pt idx="289">
                  <c:v>2890</c:v>
                </c:pt>
                <c:pt idx="290">
                  <c:v>2900</c:v>
                </c:pt>
                <c:pt idx="291">
                  <c:v>2910</c:v>
                </c:pt>
                <c:pt idx="292">
                  <c:v>2920</c:v>
                </c:pt>
                <c:pt idx="293">
                  <c:v>2930</c:v>
                </c:pt>
                <c:pt idx="294">
                  <c:v>2940</c:v>
                </c:pt>
                <c:pt idx="295">
                  <c:v>2950</c:v>
                </c:pt>
                <c:pt idx="296">
                  <c:v>2960</c:v>
                </c:pt>
                <c:pt idx="297">
                  <c:v>2970</c:v>
                </c:pt>
                <c:pt idx="298">
                  <c:v>2980</c:v>
                </c:pt>
                <c:pt idx="299">
                  <c:v>2990</c:v>
                </c:pt>
                <c:pt idx="300">
                  <c:v>3000</c:v>
                </c:pt>
                <c:pt idx="301">
                  <c:v>3010</c:v>
                </c:pt>
              </c:numCache>
            </c:numRef>
          </c:xVal>
          <c:yVal>
            <c:numRef>
              <c:f>'201118-Leith-NbN-927-depth-pos1'!$X$5:$X$306</c:f>
              <c:numCache>
                <c:formatCode>General</c:formatCode>
                <c:ptCount val="302"/>
                <c:pt idx="0">
                  <c:v>82.227000000000004</c:v>
                </c:pt>
                <c:pt idx="1">
                  <c:v>58.035400000000003</c:v>
                </c:pt>
                <c:pt idx="2">
                  <c:v>59.0413</c:v>
                </c:pt>
                <c:pt idx="3">
                  <c:v>107.13</c:v>
                </c:pt>
                <c:pt idx="4">
                  <c:v>99.103899999999996</c:v>
                </c:pt>
                <c:pt idx="5">
                  <c:v>98.104100000000003</c:v>
                </c:pt>
                <c:pt idx="6">
                  <c:v>85.076999999999998</c:v>
                </c:pt>
                <c:pt idx="7">
                  <c:v>51.028599999999997</c:v>
                </c:pt>
                <c:pt idx="8">
                  <c:v>184.36799999999999</c:v>
                </c:pt>
                <c:pt idx="9">
                  <c:v>136.197</c:v>
                </c:pt>
                <c:pt idx="10">
                  <c:v>194.416</c:v>
                </c:pt>
                <c:pt idx="11">
                  <c:v>165.298</c:v>
                </c:pt>
                <c:pt idx="12">
                  <c:v>171.309</c:v>
                </c:pt>
                <c:pt idx="13">
                  <c:v>170.31899999999999</c:v>
                </c:pt>
                <c:pt idx="14">
                  <c:v>178.34100000000001</c:v>
                </c:pt>
                <c:pt idx="15">
                  <c:v>198.42</c:v>
                </c:pt>
                <c:pt idx="16">
                  <c:v>184.37</c:v>
                </c:pt>
                <c:pt idx="17">
                  <c:v>212.48500000000001</c:v>
                </c:pt>
                <c:pt idx="18">
                  <c:v>249.684</c:v>
                </c:pt>
                <c:pt idx="19">
                  <c:v>191.392</c:v>
                </c:pt>
                <c:pt idx="20">
                  <c:v>203.441</c:v>
                </c:pt>
                <c:pt idx="21">
                  <c:v>343.286</c:v>
                </c:pt>
                <c:pt idx="22">
                  <c:v>224.53</c:v>
                </c:pt>
                <c:pt idx="23">
                  <c:v>193.41499999999999</c:v>
                </c:pt>
                <c:pt idx="24">
                  <c:v>176.35499999999999</c:v>
                </c:pt>
                <c:pt idx="25">
                  <c:v>341.31400000000002</c:v>
                </c:pt>
                <c:pt idx="26">
                  <c:v>218.52099999999999</c:v>
                </c:pt>
                <c:pt idx="27">
                  <c:v>235.62100000000001</c:v>
                </c:pt>
                <c:pt idx="28">
                  <c:v>244.65299999999999</c:v>
                </c:pt>
                <c:pt idx="29">
                  <c:v>255.721</c:v>
                </c:pt>
                <c:pt idx="30">
                  <c:v>256.721</c:v>
                </c:pt>
                <c:pt idx="31">
                  <c:v>239.62700000000001</c:v>
                </c:pt>
                <c:pt idx="32">
                  <c:v>248.66300000000001</c:v>
                </c:pt>
                <c:pt idx="33">
                  <c:v>253.7</c:v>
                </c:pt>
                <c:pt idx="34">
                  <c:v>263.74900000000002</c:v>
                </c:pt>
                <c:pt idx="35">
                  <c:v>280.875</c:v>
                </c:pt>
                <c:pt idx="36">
                  <c:v>236.607</c:v>
                </c:pt>
                <c:pt idx="37">
                  <c:v>236.602</c:v>
                </c:pt>
                <c:pt idx="38">
                  <c:v>266.76</c:v>
                </c:pt>
                <c:pt idx="39">
                  <c:v>266.78199999999998</c:v>
                </c:pt>
                <c:pt idx="40">
                  <c:v>238.61199999999999</c:v>
                </c:pt>
                <c:pt idx="41">
                  <c:v>251.66399999999999</c:v>
                </c:pt>
                <c:pt idx="42">
                  <c:v>268.77199999999999</c:v>
                </c:pt>
                <c:pt idx="43">
                  <c:v>265.80900000000003</c:v>
                </c:pt>
                <c:pt idx="44">
                  <c:v>250.66900000000001</c:v>
                </c:pt>
                <c:pt idx="45">
                  <c:v>263.74900000000002</c:v>
                </c:pt>
                <c:pt idx="46">
                  <c:v>279.83999999999997</c:v>
                </c:pt>
                <c:pt idx="47">
                  <c:v>251.684</c:v>
                </c:pt>
                <c:pt idx="48">
                  <c:v>234.578</c:v>
                </c:pt>
                <c:pt idx="49">
                  <c:v>274.81700000000001</c:v>
                </c:pt>
                <c:pt idx="50">
                  <c:v>224.53899999999999</c:v>
                </c:pt>
                <c:pt idx="51">
                  <c:v>239.642</c:v>
                </c:pt>
                <c:pt idx="52">
                  <c:v>258.72699999999998</c:v>
                </c:pt>
                <c:pt idx="53">
                  <c:v>275.81700000000001</c:v>
                </c:pt>
                <c:pt idx="54">
                  <c:v>267.77199999999999</c:v>
                </c:pt>
                <c:pt idx="55">
                  <c:v>272.822</c:v>
                </c:pt>
                <c:pt idx="56">
                  <c:v>306.01299999999998</c:v>
                </c:pt>
                <c:pt idx="57">
                  <c:v>279.84100000000001</c:v>
                </c:pt>
                <c:pt idx="58">
                  <c:v>276.82900000000001</c:v>
                </c:pt>
                <c:pt idx="59">
                  <c:v>280.82299999999998</c:v>
                </c:pt>
                <c:pt idx="60">
                  <c:v>250.67400000000001</c:v>
                </c:pt>
                <c:pt idx="61">
                  <c:v>277.83999999999997</c:v>
                </c:pt>
                <c:pt idx="62">
                  <c:v>259.74299999999999</c:v>
                </c:pt>
                <c:pt idx="63">
                  <c:v>282.858</c:v>
                </c:pt>
                <c:pt idx="64">
                  <c:v>243.667</c:v>
                </c:pt>
                <c:pt idx="65">
                  <c:v>249.679</c:v>
                </c:pt>
                <c:pt idx="66">
                  <c:v>265.77699999999999</c:v>
                </c:pt>
                <c:pt idx="67">
                  <c:v>268.77699999999999</c:v>
                </c:pt>
                <c:pt idx="68">
                  <c:v>270.80500000000001</c:v>
                </c:pt>
                <c:pt idx="69">
                  <c:v>269.77199999999999</c:v>
                </c:pt>
                <c:pt idx="70">
                  <c:v>283.84100000000001</c:v>
                </c:pt>
                <c:pt idx="71">
                  <c:v>270.77199999999999</c:v>
                </c:pt>
                <c:pt idx="72">
                  <c:v>268.79199999999997</c:v>
                </c:pt>
                <c:pt idx="73">
                  <c:v>270.78899999999999</c:v>
                </c:pt>
                <c:pt idx="74">
                  <c:v>254.69499999999999</c:v>
                </c:pt>
                <c:pt idx="75">
                  <c:v>274.834</c:v>
                </c:pt>
                <c:pt idx="76">
                  <c:v>267.76100000000002</c:v>
                </c:pt>
                <c:pt idx="77">
                  <c:v>259.75400000000002</c:v>
                </c:pt>
                <c:pt idx="78">
                  <c:v>277.82900000000001</c:v>
                </c:pt>
                <c:pt idx="79">
                  <c:v>280.82299999999998</c:v>
                </c:pt>
                <c:pt idx="80">
                  <c:v>278.81799999999998</c:v>
                </c:pt>
                <c:pt idx="81">
                  <c:v>277.82299999999998</c:v>
                </c:pt>
                <c:pt idx="82">
                  <c:v>277.83999999999997</c:v>
                </c:pt>
                <c:pt idx="83">
                  <c:v>278.85700000000003</c:v>
                </c:pt>
                <c:pt idx="84">
                  <c:v>289.89400000000001</c:v>
                </c:pt>
                <c:pt idx="85">
                  <c:v>270.78300000000002</c:v>
                </c:pt>
                <c:pt idx="86">
                  <c:v>282.84100000000001</c:v>
                </c:pt>
                <c:pt idx="87">
                  <c:v>270.76600000000002</c:v>
                </c:pt>
                <c:pt idx="88">
                  <c:v>274.80599999999998</c:v>
                </c:pt>
                <c:pt idx="89">
                  <c:v>279.82400000000001</c:v>
                </c:pt>
                <c:pt idx="90">
                  <c:v>283.89299999999997</c:v>
                </c:pt>
                <c:pt idx="91">
                  <c:v>255.71600000000001</c:v>
                </c:pt>
                <c:pt idx="92">
                  <c:v>257.70999999999998</c:v>
                </c:pt>
                <c:pt idx="93">
                  <c:v>271.78300000000002</c:v>
                </c:pt>
                <c:pt idx="94">
                  <c:v>272.767</c:v>
                </c:pt>
                <c:pt idx="95">
                  <c:v>285.88200000000001</c:v>
                </c:pt>
                <c:pt idx="96">
                  <c:v>277.82900000000001</c:v>
                </c:pt>
                <c:pt idx="97">
                  <c:v>268.76600000000002</c:v>
                </c:pt>
                <c:pt idx="98">
                  <c:v>236.59700000000001</c:v>
                </c:pt>
                <c:pt idx="99">
                  <c:v>254.7</c:v>
                </c:pt>
                <c:pt idx="100">
                  <c:v>220.50299999999999</c:v>
                </c:pt>
                <c:pt idx="101">
                  <c:v>251.67400000000001</c:v>
                </c:pt>
                <c:pt idx="102">
                  <c:v>208.46700000000001</c:v>
                </c:pt>
                <c:pt idx="103">
                  <c:v>213.49299999999999</c:v>
                </c:pt>
                <c:pt idx="104">
                  <c:v>179.36</c:v>
                </c:pt>
                <c:pt idx="105">
                  <c:v>207.46700000000001</c:v>
                </c:pt>
                <c:pt idx="106">
                  <c:v>180.352</c:v>
                </c:pt>
                <c:pt idx="107">
                  <c:v>171.33</c:v>
                </c:pt>
                <c:pt idx="108">
                  <c:v>170.31899999999999</c:v>
                </c:pt>
                <c:pt idx="109">
                  <c:v>153.26</c:v>
                </c:pt>
                <c:pt idx="110">
                  <c:v>147.25800000000001</c:v>
                </c:pt>
                <c:pt idx="111">
                  <c:v>152.25700000000001</c:v>
                </c:pt>
                <c:pt idx="112">
                  <c:v>132.19900000000001</c:v>
                </c:pt>
                <c:pt idx="113">
                  <c:v>143.22</c:v>
                </c:pt>
                <c:pt idx="114">
                  <c:v>115.149</c:v>
                </c:pt>
                <c:pt idx="115">
                  <c:v>152.267</c:v>
                </c:pt>
                <c:pt idx="116">
                  <c:v>145.23500000000001</c:v>
                </c:pt>
                <c:pt idx="117">
                  <c:v>172.31899999999999</c:v>
                </c:pt>
                <c:pt idx="118">
                  <c:v>174.35499999999999</c:v>
                </c:pt>
                <c:pt idx="119">
                  <c:v>188.40299999999999</c:v>
                </c:pt>
                <c:pt idx="120">
                  <c:v>229.596</c:v>
                </c:pt>
                <c:pt idx="121">
                  <c:v>217.52</c:v>
                </c:pt>
                <c:pt idx="122">
                  <c:v>287.89999999999998</c:v>
                </c:pt>
                <c:pt idx="123">
                  <c:v>368.49700000000001</c:v>
                </c:pt>
                <c:pt idx="124">
                  <c:v>342.34899999999999</c:v>
                </c:pt>
                <c:pt idx="125">
                  <c:v>395.74099999999999</c:v>
                </c:pt>
                <c:pt idx="126">
                  <c:v>455.37</c:v>
                </c:pt>
                <c:pt idx="127">
                  <c:v>462.41199999999998</c:v>
                </c:pt>
                <c:pt idx="128">
                  <c:v>534.173</c:v>
                </c:pt>
                <c:pt idx="129">
                  <c:v>631.45500000000004</c:v>
                </c:pt>
                <c:pt idx="130">
                  <c:v>650.64300000000003</c:v>
                </c:pt>
                <c:pt idx="131">
                  <c:v>749.25699999999995</c:v>
                </c:pt>
                <c:pt idx="132">
                  <c:v>805.32500000000005</c:v>
                </c:pt>
                <c:pt idx="133">
                  <c:v>782.80100000000004</c:v>
                </c:pt>
                <c:pt idx="134">
                  <c:v>811.31399999999996</c:v>
                </c:pt>
                <c:pt idx="135">
                  <c:v>1005.28</c:v>
                </c:pt>
                <c:pt idx="136">
                  <c:v>1134.17</c:v>
                </c:pt>
                <c:pt idx="137">
                  <c:v>1148.7</c:v>
                </c:pt>
                <c:pt idx="138">
                  <c:v>1135.29</c:v>
                </c:pt>
                <c:pt idx="139">
                  <c:v>1168.01</c:v>
                </c:pt>
                <c:pt idx="140">
                  <c:v>1233.2</c:v>
                </c:pt>
                <c:pt idx="141">
                  <c:v>1186.81</c:v>
                </c:pt>
                <c:pt idx="142">
                  <c:v>1238.3399999999999</c:v>
                </c:pt>
                <c:pt idx="143">
                  <c:v>1212.3900000000001</c:v>
                </c:pt>
                <c:pt idx="144">
                  <c:v>2813.05</c:v>
                </c:pt>
                <c:pt idx="145">
                  <c:v>1078.79</c:v>
                </c:pt>
                <c:pt idx="146">
                  <c:v>1276.33</c:v>
                </c:pt>
                <c:pt idx="147">
                  <c:v>1497.91</c:v>
                </c:pt>
                <c:pt idx="148">
                  <c:v>1626.35</c:v>
                </c:pt>
                <c:pt idx="149">
                  <c:v>1637.57</c:v>
                </c:pt>
                <c:pt idx="150">
                  <c:v>1655.35</c:v>
                </c:pt>
                <c:pt idx="151">
                  <c:v>1640.93</c:v>
                </c:pt>
                <c:pt idx="152">
                  <c:v>1663.88</c:v>
                </c:pt>
                <c:pt idx="153">
                  <c:v>1661.99</c:v>
                </c:pt>
                <c:pt idx="154">
                  <c:v>1581.07</c:v>
                </c:pt>
                <c:pt idx="155">
                  <c:v>1710.5</c:v>
                </c:pt>
                <c:pt idx="156">
                  <c:v>1618.13</c:v>
                </c:pt>
                <c:pt idx="157">
                  <c:v>1617.26</c:v>
                </c:pt>
                <c:pt idx="158">
                  <c:v>1701.13</c:v>
                </c:pt>
                <c:pt idx="159">
                  <c:v>1659.04</c:v>
                </c:pt>
                <c:pt idx="160">
                  <c:v>1679.01</c:v>
                </c:pt>
                <c:pt idx="161">
                  <c:v>1666.16</c:v>
                </c:pt>
                <c:pt idx="162">
                  <c:v>1658.21</c:v>
                </c:pt>
                <c:pt idx="163">
                  <c:v>1700.99</c:v>
                </c:pt>
                <c:pt idx="164">
                  <c:v>1715.79</c:v>
                </c:pt>
                <c:pt idx="165">
                  <c:v>1686.91</c:v>
                </c:pt>
                <c:pt idx="166">
                  <c:v>1709.21</c:v>
                </c:pt>
                <c:pt idx="167">
                  <c:v>1751.75</c:v>
                </c:pt>
                <c:pt idx="168">
                  <c:v>1708</c:v>
                </c:pt>
                <c:pt idx="169">
                  <c:v>1600.53</c:v>
                </c:pt>
                <c:pt idx="170">
                  <c:v>1773.63</c:v>
                </c:pt>
                <c:pt idx="171">
                  <c:v>1829.78</c:v>
                </c:pt>
                <c:pt idx="172">
                  <c:v>1702.53</c:v>
                </c:pt>
                <c:pt idx="173">
                  <c:v>1743.23</c:v>
                </c:pt>
                <c:pt idx="174">
                  <c:v>1676.56</c:v>
                </c:pt>
                <c:pt idx="175">
                  <c:v>1705.14</c:v>
                </c:pt>
                <c:pt idx="176">
                  <c:v>1781.09</c:v>
                </c:pt>
                <c:pt idx="177">
                  <c:v>1769.81</c:v>
                </c:pt>
                <c:pt idx="178">
                  <c:v>1731.03</c:v>
                </c:pt>
                <c:pt idx="179">
                  <c:v>1709.25</c:v>
                </c:pt>
                <c:pt idx="180">
                  <c:v>1761.95</c:v>
                </c:pt>
                <c:pt idx="181">
                  <c:v>1718.58</c:v>
                </c:pt>
                <c:pt idx="182">
                  <c:v>1749.61</c:v>
                </c:pt>
                <c:pt idx="183">
                  <c:v>1727.99</c:v>
                </c:pt>
                <c:pt idx="184">
                  <c:v>1796.96</c:v>
                </c:pt>
                <c:pt idx="185">
                  <c:v>1681.39</c:v>
                </c:pt>
                <c:pt idx="186">
                  <c:v>1740.23</c:v>
                </c:pt>
                <c:pt idx="187">
                  <c:v>1713.15</c:v>
                </c:pt>
                <c:pt idx="188">
                  <c:v>1753.54</c:v>
                </c:pt>
                <c:pt idx="189">
                  <c:v>1748.75</c:v>
                </c:pt>
                <c:pt idx="190">
                  <c:v>1805.35</c:v>
                </c:pt>
                <c:pt idx="191">
                  <c:v>1728.39</c:v>
                </c:pt>
                <c:pt idx="192">
                  <c:v>1741.41</c:v>
                </c:pt>
                <c:pt idx="193">
                  <c:v>1788.88</c:v>
                </c:pt>
                <c:pt idx="194">
                  <c:v>1740.8</c:v>
                </c:pt>
                <c:pt idx="195">
                  <c:v>1722.66</c:v>
                </c:pt>
                <c:pt idx="196">
                  <c:v>1745.42</c:v>
                </c:pt>
                <c:pt idx="197">
                  <c:v>1813.15</c:v>
                </c:pt>
                <c:pt idx="198">
                  <c:v>1806.91</c:v>
                </c:pt>
                <c:pt idx="199">
                  <c:v>1738.94</c:v>
                </c:pt>
                <c:pt idx="200">
                  <c:v>1785.13</c:v>
                </c:pt>
                <c:pt idx="201">
                  <c:v>1749.61</c:v>
                </c:pt>
                <c:pt idx="202">
                  <c:v>1739.52</c:v>
                </c:pt>
                <c:pt idx="203">
                  <c:v>1712.72</c:v>
                </c:pt>
                <c:pt idx="204">
                  <c:v>1710</c:v>
                </c:pt>
                <c:pt idx="205">
                  <c:v>1688.12</c:v>
                </c:pt>
                <c:pt idx="206">
                  <c:v>1767.8</c:v>
                </c:pt>
                <c:pt idx="207">
                  <c:v>1735.04</c:v>
                </c:pt>
                <c:pt idx="208">
                  <c:v>1768.93</c:v>
                </c:pt>
                <c:pt idx="209">
                  <c:v>1717.26</c:v>
                </c:pt>
                <c:pt idx="210">
                  <c:v>1703.6</c:v>
                </c:pt>
                <c:pt idx="211">
                  <c:v>1745.6</c:v>
                </c:pt>
                <c:pt idx="212">
                  <c:v>1722.63</c:v>
                </c:pt>
                <c:pt idx="213">
                  <c:v>1736.54</c:v>
                </c:pt>
                <c:pt idx="214">
                  <c:v>1730.53</c:v>
                </c:pt>
                <c:pt idx="215">
                  <c:v>1748.11</c:v>
                </c:pt>
                <c:pt idx="216">
                  <c:v>1723.2</c:v>
                </c:pt>
                <c:pt idx="217">
                  <c:v>1763.1</c:v>
                </c:pt>
                <c:pt idx="218">
                  <c:v>1684.26</c:v>
                </c:pt>
                <c:pt idx="219">
                  <c:v>1731.03</c:v>
                </c:pt>
                <c:pt idx="220">
                  <c:v>1678.35</c:v>
                </c:pt>
                <c:pt idx="221">
                  <c:v>1722.55</c:v>
                </c:pt>
                <c:pt idx="222">
                  <c:v>1666.36</c:v>
                </c:pt>
                <c:pt idx="223">
                  <c:v>1807.29</c:v>
                </c:pt>
                <c:pt idx="224">
                  <c:v>1797.78</c:v>
                </c:pt>
                <c:pt idx="225">
                  <c:v>1771.37</c:v>
                </c:pt>
                <c:pt idx="226">
                  <c:v>1757.8</c:v>
                </c:pt>
                <c:pt idx="227">
                  <c:v>1713.26</c:v>
                </c:pt>
                <c:pt idx="228">
                  <c:v>1808.62</c:v>
                </c:pt>
                <c:pt idx="229">
                  <c:v>1704.78</c:v>
                </c:pt>
                <c:pt idx="230">
                  <c:v>1699.99</c:v>
                </c:pt>
                <c:pt idx="231">
                  <c:v>1722.38</c:v>
                </c:pt>
                <c:pt idx="232">
                  <c:v>1688.1</c:v>
                </c:pt>
                <c:pt idx="233">
                  <c:v>1748.75</c:v>
                </c:pt>
                <c:pt idx="234">
                  <c:v>1784.72</c:v>
                </c:pt>
                <c:pt idx="235">
                  <c:v>1765.65</c:v>
                </c:pt>
                <c:pt idx="236">
                  <c:v>1793.59</c:v>
                </c:pt>
                <c:pt idx="237">
                  <c:v>1712.4</c:v>
                </c:pt>
                <c:pt idx="238">
                  <c:v>1766.62</c:v>
                </c:pt>
                <c:pt idx="239">
                  <c:v>1795.53</c:v>
                </c:pt>
                <c:pt idx="240">
                  <c:v>1716.69</c:v>
                </c:pt>
                <c:pt idx="241">
                  <c:v>1728.82</c:v>
                </c:pt>
                <c:pt idx="242">
                  <c:v>1769.03</c:v>
                </c:pt>
                <c:pt idx="243">
                  <c:v>1698.16</c:v>
                </c:pt>
                <c:pt idx="244">
                  <c:v>1684.71</c:v>
                </c:pt>
                <c:pt idx="245">
                  <c:v>1742.17</c:v>
                </c:pt>
                <c:pt idx="246">
                  <c:v>1827</c:v>
                </c:pt>
                <c:pt idx="247">
                  <c:v>1684.36</c:v>
                </c:pt>
                <c:pt idx="248">
                  <c:v>1757.67</c:v>
                </c:pt>
                <c:pt idx="249">
                  <c:v>1761.43</c:v>
                </c:pt>
                <c:pt idx="250">
                  <c:v>1782.46</c:v>
                </c:pt>
                <c:pt idx="251">
                  <c:v>1780.64</c:v>
                </c:pt>
                <c:pt idx="252">
                  <c:v>1741.38</c:v>
                </c:pt>
                <c:pt idx="253">
                  <c:v>1773.56</c:v>
                </c:pt>
                <c:pt idx="254">
                  <c:v>1797.75</c:v>
                </c:pt>
                <c:pt idx="255">
                  <c:v>1786.17</c:v>
                </c:pt>
                <c:pt idx="256">
                  <c:v>1784.05</c:v>
                </c:pt>
                <c:pt idx="257">
                  <c:v>1752.3</c:v>
                </c:pt>
                <c:pt idx="258">
                  <c:v>1777.63</c:v>
                </c:pt>
                <c:pt idx="259">
                  <c:v>1735.29</c:v>
                </c:pt>
                <c:pt idx="260">
                  <c:v>1786.43</c:v>
                </c:pt>
                <c:pt idx="261">
                  <c:v>1714.82</c:v>
                </c:pt>
                <c:pt idx="262">
                  <c:v>1678.39</c:v>
                </c:pt>
                <c:pt idx="263">
                  <c:v>1784.35</c:v>
                </c:pt>
                <c:pt idx="264">
                  <c:v>1715.04</c:v>
                </c:pt>
                <c:pt idx="265">
                  <c:v>1779.53</c:v>
                </c:pt>
                <c:pt idx="266">
                  <c:v>1731.57</c:v>
                </c:pt>
                <c:pt idx="267">
                  <c:v>1782.72</c:v>
                </c:pt>
                <c:pt idx="268">
                  <c:v>1744.24</c:v>
                </c:pt>
                <c:pt idx="269">
                  <c:v>1662.77</c:v>
                </c:pt>
                <c:pt idx="270">
                  <c:v>1699.09</c:v>
                </c:pt>
                <c:pt idx="271">
                  <c:v>1701.55</c:v>
                </c:pt>
                <c:pt idx="272">
                  <c:v>1680.6</c:v>
                </c:pt>
                <c:pt idx="273">
                  <c:v>1655.62</c:v>
                </c:pt>
                <c:pt idx="274">
                  <c:v>1616.33</c:v>
                </c:pt>
                <c:pt idx="275">
                  <c:v>1704.28</c:v>
                </c:pt>
                <c:pt idx="276">
                  <c:v>1736.19</c:v>
                </c:pt>
                <c:pt idx="277">
                  <c:v>1738.69</c:v>
                </c:pt>
                <c:pt idx="278">
                  <c:v>1758.55</c:v>
                </c:pt>
                <c:pt idx="279">
                  <c:v>1741.16</c:v>
                </c:pt>
                <c:pt idx="280">
                  <c:v>1728.78</c:v>
                </c:pt>
                <c:pt idx="281">
                  <c:v>1745.67</c:v>
                </c:pt>
                <c:pt idx="282">
                  <c:v>1741.59</c:v>
                </c:pt>
                <c:pt idx="283">
                  <c:v>1737.94</c:v>
                </c:pt>
                <c:pt idx="284">
                  <c:v>1738.66</c:v>
                </c:pt>
                <c:pt idx="285">
                  <c:v>1690.44</c:v>
                </c:pt>
                <c:pt idx="286">
                  <c:v>1655.35</c:v>
                </c:pt>
                <c:pt idx="287">
                  <c:v>1748.64</c:v>
                </c:pt>
                <c:pt idx="288">
                  <c:v>1716.37</c:v>
                </c:pt>
                <c:pt idx="289">
                  <c:v>1759.91</c:v>
                </c:pt>
                <c:pt idx="290">
                  <c:v>1775.75</c:v>
                </c:pt>
                <c:pt idx="291">
                  <c:v>1699.51</c:v>
                </c:pt>
                <c:pt idx="292">
                  <c:v>1687.07</c:v>
                </c:pt>
                <c:pt idx="293">
                  <c:v>1709.25</c:v>
                </c:pt>
                <c:pt idx="294">
                  <c:v>1708.99</c:v>
                </c:pt>
                <c:pt idx="295">
                  <c:v>1669.13</c:v>
                </c:pt>
                <c:pt idx="296">
                  <c:v>1754.58</c:v>
                </c:pt>
                <c:pt idx="297">
                  <c:v>1725.77</c:v>
                </c:pt>
                <c:pt idx="298">
                  <c:v>1701.57</c:v>
                </c:pt>
                <c:pt idx="299">
                  <c:v>1698.26</c:v>
                </c:pt>
                <c:pt idx="300">
                  <c:v>1761.95</c:v>
                </c:pt>
                <c:pt idx="301">
                  <c:v>1762.84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3-EF19-4D4F-AB15-3A274FB061D0}"/>
            </c:ext>
          </c:extLst>
        </c:ser>
        <c:ser>
          <c:idx val="1"/>
          <c:order val="4"/>
          <c:tx>
            <c:strRef>
              <c:f>'201118-Leith-NbN-927-depth-pos1'!$D$4</c:f>
              <c:strCache>
                <c:ptCount val="1"/>
                <c:pt idx="0">
                  <c:v>N+</c:v>
                </c:pt>
              </c:strCache>
            </c:strRef>
          </c:tx>
          <c:spPr>
            <a:ln w="12700" cap="rnd">
              <a:solidFill>
                <a:srgbClr val="FFC000"/>
              </a:solidFill>
              <a:round/>
            </a:ln>
            <a:effectLst/>
          </c:spPr>
          <c:marker>
            <c:symbol val="triangle"/>
            <c:size val="2"/>
            <c:spPr>
              <a:solidFill>
                <a:srgbClr val="FFC000"/>
              </a:solidFill>
              <a:ln w="9525">
                <a:solidFill>
                  <a:srgbClr val="FFC000"/>
                </a:solidFill>
              </a:ln>
              <a:effectLst/>
            </c:spPr>
          </c:marker>
          <c:xVal>
            <c:numRef>
              <c:f>'201118-Leith-NbN-927-depth-pos1'!$A$5:$A$306</c:f>
              <c:numCache>
                <c:formatCode>General</c:formatCode>
                <c:ptCount val="302"/>
                <c:pt idx="0">
                  <c:v>0</c:v>
                </c:pt>
                <c:pt idx="1">
                  <c:v>10</c:v>
                </c:pt>
                <c:pt idx="2">
                  <c:v>20</c:v>
                </c:pt>
                <c:pt idx="3">
                  <c:v>30</c:v>
                </c:pt>
                <c:pt idx="4">
                  <c:v>40</c:v>
                </c:pt>
                <c:pt idx="5">
                  <c:v>50</c:v>
                </c:pt>
                <c:pt idx="6">
                  <c:v>60</c:v>
                </c:pt>
                <c:pt idx="7">
                  <c:v>70</c:v>
                </c:pt>
                <c:pt idx="8">
                  <c:v>80</c:v>
                </c:pt>
                <c:pt idx="9">
                  <c:v>90</c:v>
                </c:pt>
                <c:pt idx="10">
                  <c:v>100</c:v>
                </c:pt>
                <c:pt idx="11">
                  <c:v>110</c:v>
                </c:pt>
                <c:pt idx="12">
                  <c:v>120</c:v>
                </c:pt>
                <c:pt idx="13">
                  <c:v>130</c:v>
                </c:pt>
                <c:pt idx="14">
                  <c:v>140</c:v>
                </c:pt>
                <c:pt idx="15">
                  <c:v>150</c:v>
                </c:pt>
                <c:pt idx="16">
                  <c:v>160</c:v>
                </c:pt>
                <c:pt idx="17">
                  <c:v>170</c:v>
                </c:pt>
                <c:pt idx="18">
                  <c:v>180</c:v>
                </c:pt>
                <c:pt idx="19">
                  <c:v>190</c:v>
                </c:pt>
                <c:pt idx="20">
                  <c:v>200</c:v>
                </c:pt>
                <c:pt idx="21">
                  <c:v>210</c:v>
                </c:pt>
                <c:pt idx="22">
                  <c:v>220</c:v>
                </c:pt>
                <c:pt idx="23">
                  <c:v>230</c:v>
                </c:pt>
                <c:pt idx="24">
                  <c:v>240</c:v>
                </c:pt>
                <c:pt idx="25">
                  <c:v>250</c:v>
                </c:pt>
                <c:pt idx="26">
                  <c:v>260</c:v>
                </c:pt>
                <c:pt idx="27">
                  <c:v>270</c:v>
                </c:pt>
                <c:pt idx="28">
                  <c:v>280</c:v>
                </c:pt>
                <c:pt idx="29">
                  <c:v>290</c:v>
                </c:pt>
                <c:pt idx="30">
                  <c:v>300</c:v>
                </c:pt>
                <c:pt idx="31">
                  <c:v>310</c:v>
                </c:pt>
                <c:pt idx="32">
                  <c:v>320</c:v>
                </c:pt>
                <c:pt idx="33">
                  <c:v>330</c:v>
                </c:pt>
                <c:pt idx="34">
                  <c:v>340</c:v>
                </c:pt>
                <c:pt idx="35">
                  <c:v>350</c:v>
                </c:pt>
                <c:pt idx="36">
                  <c:v>360</c:v>
                </c:pt>
                <c:pt idx="37">
                  <c:v>370</c:v>
                </c:pt>
                <c:pt idx="38">
                  <c:v>380</c:v>
                </c:pt>
                <c:pt idx="39">
                  <c:v>390</c:v>
                </c:pt>
                <c:pt idx="40">
                  <c:v>400</c:v>
                </c:pt>
                <c:pt idx="41">
                  <c:v>410</c:v>
                </c:pt>
                <c:pt idx="42">
                  <c:v>420</c:v>
                </c:pt>
                <c:pt idx="43">
                  <c:v>430</c:v>
                </c:pt>
                <c:pt idx="44">
                  <c:v>440</c:v>
                </c:pt>
                <c:pt idx="45">
                  <c:v>450</c:v>
                </c:pt>
                <c:pt idx="46">
                  <c:v>460</c:v>
                </c:pt>
                <c:pt idx="47">
                  <c:v>470</c:v>
                </c:pt>
                <c:pt idx="48">
                  <c:v>480</c:v>
                </c:pt>
                <c:pt idx="49">
                  <c:v>490</c:v>
                </c:pt>
                <c:pt idx="50">
                  <c:v>500</c:v>
                </c:pt>
                <c:pt idx="51">
                  <c:v>510</c:v>
                </c:pt>
                <c:pt idx="52">
                  <c:v>520</c:v>
                </c:pt>
                <c:pt idx="53">
                  <c:v>530</c:v>
                </c:pt>
                <c:pt idx="54">
                  <c:v>540</c:v>
                </c:pt>
                <c:pt idx="55">
                  <c:v>550</c:v>
                </c:pt>
                <c:pt idx="56">
                  <c:v>560</c:v>
                </c:pt>
                <c:pt idx="57">
                  <c:v>570</c:v>
                </c:pt>
                <c:pt idx="58">
                  <c:v>580</c:v>
                </c:pt>
                <c:pt idx="59">
                  <c:v>590</c:v>
                </c:pt>
                <c:pt idx="60">
                  <c:v>600</c:v>
                </c:pt>
                <c:pt idx="61">
                  <c:v>610</c:v>
                </c:pt>
                <c:pt idx="62">
                  <c:v>620</c:v>
                </c:pt>
                <c:pt idx="63">
                  <c:v>630</c:v>
                </c:pt>
                <c:pt idx="64">
                  <c:v>640</c:v>
                </c:pt>
                <c:pt idx="65">
                  <c:v>650</c:v>
                </c:pt>
                <c:pt idx="66">
                  <c:v>660</c:v>
                </c:pt>
                <c:pt idx="67">
                  <c:v>670</c:v>
                </c:pt>
                <c:pt idx="68">
                  <c:v>680</c:v>
                </c:pt>
                <c:pt idx="69">
                  <c:v>690</c:v>
                </c:pt>
                <c:pt idx="70">
                  <c:v>700</c:v>
                </c:pt>
                <c:pt idx="71">
                  <c:v>710</c:v>
                </c:pt>
                <c:pt idx="72">
                  <c:v>720</c:v>
                </c:pt>
                <c:pt idx="73">
                  <c:v>730</c:v>
                </c:pt>
                <c:pt idx="74">
                  <c:v>740</c:v>
                </c:pt>
                <c:pt idx="75">
                  <c:v>750</c:v>
                </c:pt>
                <c:pt idx="76">
                  <c:v>760</c:v>
                </c:pt>
                <c:pt idx="77">
                  <c:v>770</c:v>
                </c:pt>
                <c:pt idx="78">
                  <c:v>780</c:v>
                </c:pt>
                <c:pt idx="79">
                  <c:v>790</c:v>
                </c:pt>
                <c:pt idx="80">
                  <c:v>800</c:v>
                </c:pt>
                <c:pt idx="81">
                  <c:v>810</c:v>
                </c:pt>
                <c:pt idx="82">
                  <c:v>820</c:v>
                </c:pt>
                <c:pt idx="83">
                  <c:v>830</c:v>
                </c:pt>
                <c:pt idx="84">
                  <c:v>840</c:v>
                </c:pt>
                <c:pt idx="85">
                  <c:v>850</c:v>
                </c:pt>
                <c:pt idx="86">
                  <c:v>860</c:v>
                </c:pt>
                <c:pt idx="87">
                  <c:v>870</c:v>
                </c:pt>
                <c:pt idx="88">
                  <c:v>880</c:v>
                </c:pt>
                <c:pt idx="89">
                  <c:v>890</c:v>
                </c:pt>
                <c:pt idx="90">
                  <c:v>900</c:v>
                </c:pt>
                <c:pt idx="91">
                  <c:v>910</c:v>
                </c:pt>
                <c:pt idx="92">
                  <c:v>920</c:v>
                </c:pt>
                <c:pt idx="93">
                  <c:v>930</c:v>
                </c:pt>
                <c:pt idx="94">
                  <c:v>940</c:v>
                </c:pt>
                <c:pt idx="95">
                  <c:v>950</c:v>
                </c:pt>
                <c:pt idx="96">
                  <c:v>960</c:v>
                </c:pt>
                <c:pt idx="97">
                  <c:v>970</c:v>
                </c:pt>
                <c:pt idx="98">
                  <c:v>980</c:v>
                </c:pt>
                <c:pt idx="99">
                  <c:v>990</c:v>
                </c:pt>
                <c:pt idx="100">
                  <c:v>1000</c:v>
                </c:pt>
                <c:pt idx="101">
                  <c:v>1010</c:v>
                </c:pt>
                <c:pt idx="102">
                  <c:v>1020</c:v>
                </c:pt>
                <c:pt idx="103">
                  <c:v>1030</c:v>
                </c:pt>
                <c:pt idx="104">
                  <c:v>1040</c:v>
                </c:pt>
                <c:pt idx="105">
                  <c:v>1050</c:v>
                </c:pt>
                <c:pt idx="106">
                  <c:v>1060</c:v>
                </c:pt>
                <c:pt idx="107">
                  <c:v>1070</c:v>
                </c:pt>
                <c:pt idx="108">
                  <c:v>1080</c:v>
                </c:pt>
                <c:pt idx="109">
                  <c:v>1090</c:v>
                </c:pt>
                <c:pt idx="110">
                  <c:v>1100</c:v>
                </c:pt>
                <c:pt idx="111">
                  <c:v>1110</c:v>
                </c:pt>
                <c:pt idx="112">
                  <c:v>1120</c:v>
                </c:pt>
                <c:pt idx="113">
                  <c:v>1130</c:v>
                </c:pt>
                <c:pt idx="114">
                  <c:v>1140</c:v>
                </c:pt>
                <c:pt idx="115">
                  <c:v>1150</c:v>
                </c:pt>
                <c:pt idx="116">
                  <c:v>1160</c:v>
                </c:pt>
                <c:pt idx="117">
                  <c:v>1170</c:v>
                </c:pt>
                <c:pt idx="118">
                  <c:v>1180</c:v>
                </c:pt>
                <c:pt idx="119">
                  <c:v>1190</c:v>
                </c:pt>
                <c:pt idx="120">
                  <c:v>1200</c:v>
                </c:pt>
                <c:pt idx="121">
                  <c:v>1210</c:v>
                </c:pt>
                <c:pt idx="122">
                  <c:v>1220</c:v>
                </c:pt>
                <c:pt idx="123">
                  <c:v>1230</c:v>
                </c:pt>
                <c:pt idx="124">
                  <c:v>1240</c:v>
                </c:pt>
                <c:pt idx="125">
                  <c:v>1250</c:v>
                </c:pt>
                <c:pt idx="126">
                  <c:v>1260</c:v>
                </c:pt>
                <c:pt idx="127">
                  <c:v>1270</c:v>
                </c:pt>
                <c:pt idx="128">
                  <c:v>1280</c:v>
                </c:pt>
                <c:pt idx="129">
                  <c:v>1290</c:v>
                </c:pt>
                <c:pt idx="130">
                  <c:v>1300</c:v>
                </c:pt>
                <c:pt idx="131">
                  <c:v>1310</c:v>
                </c:pt>
                <c:pt idx="132">
                  <c:v>1320</c:v>
                </c:pt>
                <c:pt idx="133">
                  <c:v>1330</c:v>
                </c:pt>
                <c:pt idx="134">
                  <c:v>1340</c:v>
                </c:pt>
                <c:pt idx="135">
                  <c:v>1350</c:v>
                </c:pt>
                <c:pt idx="136">
                  <c:v>1360</c:v>
                </c:pt>
                <c:pt idx="137">
                  <c:v>1370</c:v>
                </c:pt>
                <c:pt idx="138">
                  <c:v>1380</c:v>
                </c:pt>
                <c:pt idx="139">
                  <c:v>1390</c:v>
                </c:pt>
                <c:pt idx="140">
                  <c:v>1400</c:v>
                </c:pt>
                <c:pt idx="141">
                  <c:v>1410</c:v>
                </c:pt>
                <c:pt idx="142">
                  <c:v>1420</c:v>
                </c:pt>
                <c:pt idx="143">
                  <c:v>1430</c:v>
                </c:pt>
                <c:pt idx="144">
                  <c:v>1440</c:v>
                </c:pt>
                <c:pt idx="145">
                  <c:v>1450</c:v>
                </c:pt>
                <c:pt idx="146">
                  <c:v>1460</c:v>
                </c:pt>
                <c:pt idx="147">
                  <c:v>1470</c:v>
                </c:pt>
                <c:pt idx="148">
                  <c:v>1480</c:v>
                </c:pt>
                <c:pt idx="149">
                  <c:v>1490</c:v>
                </c:pt>
                <c:pt idx="150">
                  <c:v>1500</c:v>
                </c:pt>
                <c:pt idx="151">
                  <c:v>1510</c:v>
                </c:pt>
                <c:pt idx="152">
                  <c:v>1520</c:v>
                </c:pt>
                <c:pt idx="153">
                  <c:v>1530</c:v>
                </c:pt>
                <c:pt idx="154">
                  <c:v>1540</c:v>
                </c:pt>
                <c:pt idx="155">
                  <c:v>1550</c:v>
                </c:pt>
                <c:pt idx="156">
                  <c:v>1560</c:v>
                </c:pt>
                <c:pt idx="157">
                  <c:v>1570</c:v>
                </c:pt>
                <c:pt idx="158">
                  <c:v>1580</c:v>
                </c:pt>
                <c:pt idx="159">
                  <c:v>1590</c:v>
                </c:pt>
                <c:pt idx="160">
                  <c:v>1600</c:v>
                </c:pt>
                <c:pt idx="161">
                  <c:v>1610</c:v>
                </c:pt>
                <c:pt idx="162">
                  <c:v>1620</c:v>
                </c:pt>
                <c:pt idx="163">
                  <c:v>1630</c:v>
                </c:pt>
                <c:pt idx="164">
                  <c:v>1640</c:v>
                </c:pt>
                <c:pt idx="165">
                  <c:v>1650</c:v>
                </c:pt>
                <c:pt idx="166">
                  <c:v>1660</c:v>
                </c:pt>
                <c:pt idx="167">
                  <c:v>1670</c:v>
                </c:pt>
                <c:pt idx="168">
                  <c:v>1680</c:v>
                </c:pt>
                <c:pt idx="169">
                  <c:v>1690</c:v>
                </c:pt>
                <c:pt idx="170">
                  <c:v>1700</c:v>
                </c:pt>
                <c:pt idx="171">
                  <c:v>1710</c:v>
                </c:pt>
                <c:pt idx="172">
                  <c:v>1720</c:v>
                </c:pt>
                <c:pt idx="173">
                  <c:v>1730</c:v>
                </c:pt>
                <c:pt idx="174">
                  <c:v>1740</c:v>
                </c:pt>
                <c:pt idx="175">
                  <c:v>1750</c:v>
                </c:pt>
                <c:pt idx="176">
                  <c:v>1760</c:v>
                </c:pt>
                <c:pt idx="177">
                  <c:v>1770</c:v>
                </c:pt>
                <c:pt idx="178">
                  <c:v>1780</c:v>
                </c:pt>
                <c:pt idx="179">
                  <c:v>1790</c:v>
                </c:pt>
                <c:pt idx="180">
                  <c:v>1800</c:v>
                </c:pt>
                <c:pt idx="181">
                  <c:v>1810</c:v>
                </c:pt>
                <c:pt idx="182">
                  <c:v>1820</c:v>
                </c:pt>
                <c:pt idx="183">
                  <c:v>1830</c:v>
                </c:pt>
                <c:pt idx="184">
                  <c:v>1840</c:v>
                </c:pt>
                <c:pt idx="185">
                  <c:v>1850</c:v>
                </c:pt>
                <c:pt idx="186">
                  <c:v>1860</c:v>
                </c:pt>
                <c:pt idx="187">
                  <c:v>1870</c:v>
                </c:pt>
                <c:pt idx="188">
                  <c:v>1880</c:v>
                </c:pt>
                <c:pt idx="189">
                  <c:v>1890</c:v>
                </c:pt>
                <c:pt idx="190">
                  <c:v>1900</c:v>
                </c:pt>
                <c:pt idx="191">
                  <c:v>1910</c:v>
                </c:pt>
                <c:pt idx="192">
                  <c:v>1920</c:v>
                </c:pt>
                <c:pt idx="193">
                  <c:v>1930</c:v>
                </c:pt>
                <c:pt idx="194">
                  <c:v>1940</c:v>
                </c:pt>
                <c:pt idx="195">
                  <c:v>1950</c:v>
                </c:pt>
                <c:pt idx="196">
                  <c:v>1960</c:v>
                </c:pt>
                <c:pt idx="197">
                  <c:v>1970</c:v>
                </c:pt>
                <c:pt idx="198">
                  <c:v>1980</c:v>
                </c:pt>
                <c:pt idx="199">
                  <c:v>1990</c:v>
                </c:pt>
                <c:pt idx="200">
                  <c:v>2000</c:v>
                </c:pt>
                <c:pt idx="201">
                  <c:v>2010</c:v>
                </c:pt>
                <c:pt idx="202">
                  <c:v>2020</c:v>
                </c:pt>
                <c:pt idx="203">
                  <c:v>2030</c:v>
                </c:pt>
                <c:pt idx="204">
                  <c:v>2040</c:v>
                </c:pt>
                <c:pt idx="205">
                  <c:v>2050</c:v>
                </c:pt>
                <c:pt idx="206">
                  <c:v>2060</c:v>
                </c:pt>
                <c:pt idx="207">
                  <c:v>2070</c:v>
                </c:pt>
                <c:pt idx="208">
                  <c:v>2080</c:v>
                </c:pt>
                <c:pt idx="209">
                  <c:v>2090</c:v>
                </c:pt>
                <c:pt idx="210">
                  <c:v>2100</c:v>
                </c:pt>
                <c:pt idx="211">
                  <c:v>2110</c:v>
                </c:pt>
                <c:pt idx="212">
                  <c:v>2120</c:v>
                </c:pt>
                <c:pt idx="213">
                  <c:v>2130</c:v>
                </c:pt>
                <c:pt idx="214">
                  <c:v>2140</c:v>
                </c:pt>
                <c:pt idx="215">
                  <c:v>2150</c:v>
                </c:pt>
                <c:pt idx="216">
                  <c:v>2160</c:v>
                </c:pt>
                <c:pt idx="217">
                  <c:v>2170</c:v>
                </c:pt>
                <c:pt idx="218">
                  <c:v>2180</c:v>
                </c:pt>
                <c:pt idx="219">
                  <c:v>2190</c:v>
                </c:pt>
                <c:pt idx="220">
                  <c:v>2200</c:v>
                </c:pt>
                <c:pt idx="221">
                  <c:v>2210</c:v>
                </c:pt>
                <c:pt idx="222">
                  <c:v>2220</c:v>
                </c:pt>
                <c:pt idx="223">
                  <c:v>2230</c:v>
                </c:pt>
                <c:pt idx="224">
                  <c:v>2240</c:v>
                </c:pt>
                <c:pt idx="225">
                  <c:v>2250</c:v>
                </c:pt>
                <c:pt idx="226">
                  <c:v>2260</c:v>
                </c:pt>
                <c:pt idx="227">
                  <c:v>2270</c:v>
                </c:pt>
                <c:pt idx="228">
                  <c:v>2280</c:v>
                </c:pt>
                <c:pt idx="229">
                  <c:v>2290</c:v>
                </c:pt>
                <c:pt idx="230">
                  <c:v>2300</c:v>
                </c:pt>
                <c:pt idx="231">
                  <c:v>2310</c:v>
                </c:pt>
                <c:pt idx="232">
                  <c:v>2320</c:v>
                </c:pt>
                <c:pt idx="233">
                  <c:v>2330</c:v>
                </c:pt>
                <c:pt idx="234">
                  <c:v>2340</c:v>
                </c:pt>
                <c:pt idx="235">
                  <c:v>2350</c:v>
                </c:pt>
                <c:pt idx="236">
                  <c:v>2360</c:v>
                </c:pt>
                <c:pt idx="237">
                  <c:v>2370</c:v>
                </c:pt>
                <c:pt idx="238">
                  <c:v>2380</c:v>
                </c:pt>
                <c:pt idx="239">
                  <c:v>2390</c:v>
                </c:pt>
                <c:pt idx="240">
                  <c:v>2400</c:v>
                </c:pt>
                <c:pt idx="241">
                  <c:v>2410</c:v>
                </c:pt>
                <c:pt idx="242">
                  <c:v>2420</c:v>
                </c:pt>
                <c:pt idx="243">
                  <c:v>2430</c:v>
                </c:pt>
                <c:pt idx="244">
                  <c:v>2440</c:v>
                </c:pt>
                <c:pt idx="245">
                  <c:v>2450</c:v>
                </c:pt>
                <c:pt idx="246">
                  <c:v>2460</c:v>
                </c:pt>
                <c:pt idx="247">
                  <c:v>2470</c:v>
                </c:pt>
                <c:pt idx="248">
                  <c:v>2480</c:v>
                </c:pt>
                <c:pt idx="249">
                  <c:v>2490</c:v>
                </c:pt>
                <c:pt idx="250">
                  <c:v>2500</c:v>
                </c:pt>
                <c:pt idx="251">
                  <c:v>2510</c:v>
                </c:pt>
                <c:pt idx="252">
                  <c:v>2520</c:v>
                </c:pt>
                <c:pt idx="253">
                  <c:v>2530</c:v>
                </c:pt>
                <c:pt idx="254">
                  <c:v>2540</c:v>
                </c:pt>
                <c:pt idx="255">
                  <c:v>2550</c:v>
                </c:pt>
                <c:pt idx="256">
                  <c:v>2560</c:v>
                </c:pt>
                <c:pt idx="257">
                  <c:v>2570</c:v>
                </c:pt>
                <c:pt idx="258">
                  <c:v>2580</c:v>
                </c:pt>
                <c:pt idx="259">
                  <c:v>2590</c:v>
                </c:pt>
                <c:pt idx="260">
                  <c:v>2600</c:v>
                </c:pt>
                <c:pt idx="261">
                  <c:v>2610</c:v>
                </c:pt>
                <c:pt idx="262">
                  <c:v>2620</c:v>
                </c:pt>
                <c:pt idx="263">
                  <c:v>2630</c:v>
                </c:pt>
                <c:pt idx="264">
                  <c:v>2640</c:v>
                </c:pt>
                <c:pt idx="265">
                  <c:v>2650</c:v>
                </c:pt>
                <c:pt idx="266">
                  <c:v>2660</c:v>
                </c:pt>
                <c:pt idx="267">
                  <c:v>2670</c:v>
                </c:pt>
                <c:pt idx="268">
                  <c:v>2680</c:v>
                </c:pt>
                <c:pt idx="269">
                  <c:v>2690</c:v>
                </c:pt>
                <c:pt idx="270">
                  <c:v>2700</c:v>
                </c:pt>
                <c:pt idx="271">
                  <c:v>2710</c:v>
                </c:pt>
                <c:pt idx="272">
                  <c:v>2720</c:v>
                </c:pt>
                <c:pt idx="273">
                  <c:v>2730</c:v>
                </c:pt>
                <c:pt idx="274">
                  <c:v>2740</c:v>
                </c:pt>
                <c:pt idx="275">
                  <c:v>2750</c:v>
                </c:pt>
                <c:pt idx="276">
                  <c:v>2760</c:v>
                </c:pt>
                <c:pt idx="277">
                  <c:v>2770</c:v>
                </c:pt>
                <c:pt idx="278">
                  <c:v>2780</c:v>
                </c:pt>
                <c:pt idx="279">
                  <c:v>2790</c:v>
                </c:pt>
                <c:pt idx="280">
                  <c:v>2800</c:v>
                </c:pt>
                <c:pt idx="281">
                  <c:v>2810</c:v>
                </c:pt>
                <c:pt idx="282">
                  <c:v>2820</c:v>
                </c:pt>
                <c:pt idx="283">
                  <c:v>2830</c:v>
                </c:pt>
                <c:pt idx="284">
                  <c:v>2840</c:v>
                </c:pt>
                <c:pt idx="285">
                  <c:v>2850</c:v>
                </c:pt>
                <c:pt idx="286">
                  <c:v>2860</c:v>
                </c:pt>
                <c:pt idx="287">
                  <c:v>2870</c:v>
                </c:pt>
                <c:pt idx="288">
                  <c:v>2880</c:v>
                </c:pt>
                <c:pt idx="289">
                  <c:v>2890</c:v>
                </c:pt>
                <c:pt idx="290">
                  <c:v>2900</c:v>
                </c:pt>
                <c:pt idx="291">
                  <c:v>2910</c:v>
                </c:pt>
                <c:pt idx="292">
                  <c:v>2920</c:v>
                </c:pt>
                <c:pt idx="293">
                  <c:v>2930</c:v>
                </c:pt>
                <c:pt idx="294">
                  <c:v>2940</c:v>
                </c:pt>
                <c:pt idx="295">
                  <c:v>2950</c:v>
                </c:pt>
                <c:pt idx="296">
                  <c:v>2960</c:v>
                </c:pt>
                <c:pt idx="297">
                  <c:v>2970</c:v>
                </c:pt>
                <c:pt idx="298">
                  <c:v>2980</c:v>
                </c:pt>
                <c:pt idx="299">
                  <c:v>2990</c:v>
                </c:pt>
                <c:pt idx="300">
                  <c:v>3000</c:v>
                </c:pt>
                <c:pt idx="301">
                  <c:v>3010</c:v>
                </c:pt>
              </c:numCache>
            </c:numRef>
          </c:xVal>
          <c:yVal>
            <c:numRef>
              <c:f>'201118-Leith-NbN-927-depth-pos1'!$D$5:$D$306</c:f>
              <c:numCache>
                <c:formatCode>General</c:formatCode>
                <c:ptCount val="302"/>
                <c:pt idx="0">
                  <c:v>575.35400000000004</c:v>
                </c:pt>
                <c:pt idx="1">
                  <c:v>38.018599999999999</c:v>
                </c:pt>
                <c:pt idx="2">
                  <c:v>29.010899999999999</c:v>
                </c:pt>
                <c:pt idx="3">
                  <c:v>47.029200000000003</c:v>
                </c:pt>
                <c:pt idx="4">
                  <c:v>44.0242</c:v>
                </c:pt>
                <c:pt idx="5">
                  <c:v>45.022399999999998</c:v>
                </c:pt>
                <c:pt idx="6">
                  <c:v>27.007999999999999</c:v>
                </c:pt>
                <c:pt idx="7">
                  <c:v>20.0045</c:v>
                </c:pt>
                <c:pt idx="8">
                  <c:v>55.033000000000001</c:v>
                </c:pt>
                <c:pt idx="9">
                  <c:v>37.016199999999998</c:v>
                </c:pt>
                <c:pt idx="10">
                  <c:v>43.020600000000002</c:v>
                </c:pt>
                <c:pt idx="11">
                  <c:v>51.033700000000003</c:v>
                </c:pt>
                <c:pt idx="12">
                  <c:v>45.0261</c:v>
                </c:pt>
                <c:pt idx="13">
                  <c:v>73.063199999999995</c:v>
                </c:pt>
                <c:pt idx="14">
                  <c:v>44.025100000000002</c:v>
                </c:pt>
                <c:pt idx="15">
                  <c:v>74.060299999999998</c:v>
                </c:pt>
                <c:pt idx="16">
                  <c:v>49.029400000000003</c:v>
                </c:pt>
                <c:pt idx="17">
                  <c:v>44.022399999999998</c:v>
                </c:pt>
                <c:pt idx="18">
                  <c:v>62.045499999999997</c:v>
                </c:pt>
                <c:pt idx="19">
                  <c:v>66.052400000000006</c:v>
                </c:pt>
                <c:pt idx="20">
                  <c:v>66.049700000000001</c:v>
                </c:pt>
                <c:pt idx="21">
                  <c:v>88.093199999999996</c:v>
                </c:pt>
                <c:pt idx="22">
                  <c:v>59.040199999999999</c:v>
                </c:pt>
                <c:pt idx="23">
                  <c:v>64.048199999999994</c:v>
                </c:pt>
                <c:pt idx="24">
                  <c:v>48.0274</c:v>
                </c:pt>
                <c:pt idx="25">
                  <c:v>92.106800000000007</c:v>
                </c:pt>
                <c:pt idx="26">
                  <c:v>65.045699999999997</c:v>
                </c:pt>
                <c:pt idx="27">
                  <c:v>62.0518</c:v>
                </c:pt>
                <c:pt idx="28">
                  <c:v>70.054199999999994</c:v>
                </c:pt>
                <c:pt idx="29">
                  <c:v>64.052099999999996</c:v>
                </c:pt>
                <c:pt idx="30">
                  <c:v>84.076999999999998</c:v>
                </c:pt>
                <c:pt idx="31">
                  <c:v>76.071200000000005</c:v>
                </c:pt>
                <c:pt idx="32">
                  <c:v>64.050799999999995</c:v>
                </c:pt>
                <c:pt idx="33">
                  <c:v>68.051199999999994</c:v>
                </c:pt>
                <c:pt idx="34">
                  <c:v>64.052099999999996</c:v>
                </c:pt>
                <c:pt idx="35">
                  <c:v>47.030099999999997</c:v>
                </c:pt>
                <c:pt idx="36">
                  <c:v>62.046700000000001</c:v>
                </c:pt>
                <c:pt idx="37">
                  <c:v>65.054900000000004</c:v>
                </c:pt>
                <c:pt idx="38">
                  <c:v>82.075199999999995</c:v>
                </c:pt>
                <c:pt idx="39">
                  <c:v>60.0428</c:v>
                </c:pt>
                <c:pt idx="40">
                  <c:v>57.038899999999998</c:v>
                </c:pt>
                <c:pt idx="41">
                  <c:v>66.053799999999995</c:v>
                </c:pt>
                <c:pt idx="42">
                  <c:v>66.052400000000006</c:v>
                </c:pt>
                <c:pt idx="43">
                  <c:v>84.085599999999999</c:v>
                </c:pt>
                <c:pt idx="44">
                  <c:v>70.054199999999994</c:v>
                </c:pt>
                <c:pt idx="45">
                  <c:v>74.067800000000005</c:v>
                </c:pt>
                <c:pt idx="46">
                  <c:v>72.058700000000002</c:v>
                </c:pt>
                <c:pt idx="47">
                  <c:v>85.085700000000003</c:v>
                </c:pt>
                <c:pt idx="48">
                  <c:v>59.049900000000001</c:v>
                </c:pt>
                <c:pt idx="49">
                  <c:v>72.067499999999995</c:v>
                </c:pt>
                <c:pt idx="50">
                  <c:v>57.042400000000001</c:v>
                </c:pt>
                <c:pt idx="51">
                  <c:v>74.063299999999998</c:v>
                </c:pt>
                <c:pt idx="52">
                  <c:v>82.076800000000006</c:v>
                </c:pt>
                <c:pt idx="53">
                  <c:v>74.063299999999998</c:v>
                </c:pt>
                <c:pt idx="54">
                  <c:v>70.059899999999999</c:v>
                </c:pt>
                <c:pt idx="55">
                  <c:v>68.060900000000004</c:v>
                </c:pt>
                <c:pt idx="56">
                  <c:v>60.043999999999997</c:v>
                </c:pt>
                <c:pt idx="57">
                  <c:v>56.039900000000003</c:v>
                </c:pt>
                <c:pt idx="58">
                  <c:v>64.054699999999997</c:v>
                </c:pt>
                <c:pt idx="59">
                  <c:v>76.068100000000001</c:v>
                </c:pt>
                <c:pt idx="60">
                  <c:v>66.060500000000005</c:v>
                </c:pt>
                <c:pt idx="61">
                  <c:v>67.053899999999999</c:v>
                </c:pt>
                <c:pt idx="62">
                  <c:v>66.048400000000001</c:v>
                </c:pt>
                <c:pt idx="63">
                  <c:v>85.087400000000002</c:v>
                </c:pt>
                <c:pt idx="64">
                  <c:v>74.066299999999998</c:v>
                </c:pt>
                <c:pt idx="65">
                  <c:v>69.055499999999995</c:v>
                </c:pt>
                <c:pt idx="66">
                  <c:v>77.076099999999997</c:v>
                </c:pt>
                <c:pt idx="67">
                  <c:v>68.059600000000003</c:v>
                </c:pt>
                <c:pt idx="68">
                  <c:v>66.046999999999997</c:v>
                </c:pt>
                <c:pt idx="69">
                  <c:v>67.055300000000003</c:v>
                </c:pt>
                <c:pt idx="70">
                  <c:v>87.091300000000004</c:v>
                </c:pt>
                <c:pt idx="71">
                  <c:v>89.095200000000006</c:v>
                </c:pt>
                <c:pt idx="72">
                  <c:v>90.089799999999997</c:v>
                </c:pt>
                <c:pt idx="73">
                  <c:v>78.068299999999994</c:v>
                </c:pt>
                <c:pt idx="74">
                  <c:v>79.069999999999993</c:v>
                </c:pt>
                <c:pt idx="75">
                  <c:v>70.062700000000007</c:v>
                </c:pt>
                <c:pt idx="76">
                  <c:v>66.054400000000001</c:v>
                </c:pt>
                <c:pt idx="77">
                  <c:v>70.058400000000006</c:v>
                </c:pt>
                <c:pt idx="78">
                  <c:v>69.056899999999999</c:v>
                </c:pt>
                <c:pt idx="79">
                  <c:v>83.083699999999993</c:v>
                </c:pt>
                <c:pt idx="80">
                  <c:v>74.066299999999998</c:v>
                </c:pt>
                <c:pt idx="81">
                  <c:v>84.073599999999999</c:v>
                </c:pt>
                <c:pt idx="82">
                  <c:v>55.0398</c:v>
                </c:pt>
                <c:pt idx="83">
                  <c:v>62.044199999999996</c:v>
                </c:pt>
                <c:pt idx="84">
                  <c:v>74.066299999999998</c:v>
                </c:pt>
                <c:pt idx="85">
                  <c:v>78.069900000000004</c:v>
                </c:pt>
                <c:pt idx="86">
                  <c:v>81.08</c:v>
                </c:pt>
                <c:pt idx="87">
                  <c:v>78.066699999999997</c:v>
                </c:pt>
                <c:pt idx="88">
                  <c:v>68.055400000000006</c:v>
                </c:pt>
                <c:pt idx="89">
                  <c:v>64.050799999999995</c:v>
                </c:pt>
                <c:pt idx="90">
                  <c:v>92.106800000000007</c:v>
                </c:pt>
                <c:pt idx="91">
                  <c:v>70.055599999999998</c:v>
                </c:pt>
                <c:pt idx="92">
                  <c:v>81.08</c:v>
                </c:pt>
                <c:pt idx="93">
                  <c:v>64.046899999999994</c:v>
                </c:pt>
                <c:pt idx="94">
                  <c:v>61.041600000000003</c:v>
                </c:pt>
                <c:pt idx="95">
                  <c:v>61.042900000000003</c:v>
                </c:pt>
                <c:pt idx="96">
                  <c:v>61.041600000000003</c:v>
                </c:pt>
                <c:pt idx="97">
                  <c:v>62.044199999999996</c:v>
                </c:pt>
                <c:pt idx="98">
                  <c:v>70.057000000000002</c:v>
                </c:pt>
                <c:pt idx="99">
                  <c:v>63.045499999999997</c:v>
                </c:pt>
                <c:pt idx="100">
                  <c:v>78.069900000000004</c:v>
                </c:pt>
                <c:pt idx="101">
                  <c:v>66.051100000000005</c:v>
                </c:pt>
                <c:pt idx="102">
                  <c:v>73.063199999999995</c:v>
                </c:pt>
                <c:pt idx="103">
                  <c:v>67.048400000000001</c:v>
                </c:pt>
                <c:pt idx="104">
                  <c:v>63.046799999999998</c:v>
                </c:pt>
                <c:pt idx="105">
                  <c:v>61.045299999999997</c:v>
                </c:pt>
                <c:pt idx="106">
                  <c:v>48.028300000000002</c:v>
                </c:pt>
                <c:pt idx="107">
                  <c:v>67.052499999999995</c:v>
                </c:pt>
                <c:pt idx="108">
                  <c:v>55.035299999999999</c:v>
                </c:pt>
                <c:pt idx="109">
                  <c:v>57.0366</c:v>
                </c:pt>
                <c:pt idx="110">
                  <c:v>51.032699999999998</c:v>
                </c:pt>
                <c:pt idx="111">
                  <c:v>36.019100000000002</c:v>
                </c:pt>
                <c:pt idx="112">
                  <c:v>49.0274</c:v>
                </c:pt>
                <c:pt idx="113">
                  <c:v>51.032699999999998</c:v>
                </c:pt>
                <c:pt idx="114">
                  <c:v>57.0366</c:v>
                </c:pt>
                <c:pt idx="115">
                  <c:v>47.026299999999999</c:v>
                </c:pt>
                <c:pt idx="116">
                  <c:v>54.030799999999999</c:v>
                </c:pt>
                <c:pt idx="117">
                  <c:v>55.038600000000002</c:v>
                </c:pt>
                <c:pt idx="118">
                  <c:v>40.021999999999998</c:v>
                </c:pt>
                <c:pt idx="119">
                  <c:v>44.022399999999998</c:v>
                </c:pt>
                <c:pt idx="120">
                  <c:v>40.017899999999997</c:v>
                </c:pt>
                <c:pt idx="121">
                  <c:v>43.018799999999999</c:v>
                </c:pt>
                <c:pt idx="122">
                  <c:v>33.014400000000002</c:v>
                </c:pt>
                <c:pt idx="123">
                  <c:v>35.015999999999998</c:v>
                </c:pt>
                <c:pt idx="124">
                  <c:v>35.0139</c:v>
                </c:pt>
                <c:pt idx="125">
                  <c:v>32.011099999999999</c:v>
                </c:pt>
                <c:pt idx="126">
                  <c:v>24.006799999999998</c:v>
                </c:pt>
                <c:pt idx="127">
                  <c:v>34.013100000000001</c:v>
                </c:pt>
                <c:pt idx="128">
                  <c:v>30.011600000000001</c:v>
                </c:pt>
                <c:pt idx="129">
                  <c:v>29.010300000000001</c:v>
                </c:pt>
                <c:pt idx="130">
                  <c:v>25.008900000000001</c:v>
                </c:pt>
                <c:pt idx="131">
                  <c:v>19.004799999999999</c:v>
                </c:pt>
                <c:pt idx="132">
                  <c:v>12.002000000000001</c:v>
                </c:pt>
                <c:pt idx="133">
                  <c:v>25.007400000000001</c:v>
                </c:pt>
                <c:pt idx="134">
                  <c:v>14.002599999999999</c:v>
                </c:pt>
                <c:pt idx="135">
                  <c:v>14.0023</c:v>
                </c:pt>
                <c:pt idx="136">
                  <c:v>14.002800000000001</c:v>
                </c:pt>
                <c:pt idx="137">
                  <c:v>9.0010100000000008</c:v>
                </c:pt>
                <c:pt idx="138">
                  <c:v>3.00034</c:v>
                </c:pt>
                <c:pt idx="139">
                  <c:v>13.0017</c:v>
                </c:pt>
                <c:pt idx="140">
                  <c:v>9.0011899999999994</c:v>
                </c:pt>
                <c:pt idx="141">
                  <c:v>7.0004999999999997</c:v>
                </c:pt>
                <c:pt idx="142">
                  <c:v>5.0003599999999997</c:v>
                </c:pt>
                <c:pt idx="143">
                  <c:v>6.0003700000000002</c:v>
                </c:pt>
                <c:pt idx="144">
                  <c:v>13.0017</c:v>
                </c:pt>
                <c:pt idx="145">
                  <c:v>1.0000100000000001</c:v>
                </c:pt>
                <c:pt idx="146">
                  <c:v>3.0001500000000001</c:v>
                </c:pt>
                <c:pt idx="147">
                  <c:v>3.0000900000000001</c:v>
                </c:pt>
                <c:pt idx="148">
                  <c:v>3.0000900000000001</c:v>
                </c:pt>
                <c:pt idx="149">
                  <c:v>4.0002399999999998</c:v>
                </c:pt>
                <c:pt idx="150">
                  <c:v>4.0002399999999998</c:v>
                </c:pt>
                <c:pt idx="151">
                  <c:v>4.0001600000000002</c:v>
                </c:pt>
                <c:pt idx="152">
                  <c:v>1.0000100000000001</c:v>
                </c:pt>
                <c:pt idx="153">
                  <c:v>1.0000100000000001</c:v>
                </c:pt>
                <c:pt idx="154">
                  <c:v>1.0000100000000001</c:v>
                </c:pt>
                <c:pt idx="155">
                  <c:v>0</c:v>
                </c:pt>
                <c:pt idx="156">
                  <c:v>0</c:v>
                </c:pt>
                <c:pt idx="157">
                  <c:v>3.0000900000000001</c:v>
                </c:pt>
                <c:pt idx="158">
                  <c:v>1.0000100000000001</c:v>
                </c:pt>
                <c:pt idx="159">
                  <c:v>0</c:v>
                </c:pt>
                <c:pt idx="160">
                  <c:v>1.0000100000000001</c:v>
                </c:pt>
                <c:pt idx="161">
                  <c:v>0</c:v>
                </c:pt>
                <c:pt idx="162">
                  <c:v>1.0000100000000001</c:v>
                </c:pt>
                <c:pt idx="163">
                  <c:v>1.0000100000000001</c:v>
                </c:pt>
                <c:pt idx="164">
                  <c:v>0</c:v>
                </c:pt>
                <c:pt idx="165">
                  <c:v>0</c:v>
                </c:pt>
                <c:pt idx="166">
                  <c:v>2.0000399999999998</c:v>
                </c:pt>
                <c:pt idx="167">
                  <c:v>2.0000399999999998</c:v>
                </c:pt>
                <c:pt idx="168">
                  <c:v>0</c:v>
                </c:pt>
                <c:pt idx="169">
                  <c:v>0</c:v>
                </c:pt>
                <c:pt idx="170">
                  <c:v>0</c:v>
                </c:pt>
                <c:pt idx="171">
                  <c:v>1.0000100000000001</c:v>
                </c:pt>
                <c:pt idx="172">
                  <c:v>0</c:v>
                </c:pt>
                <c:pt idx="173">
                  <c:v>0</c:v>
                </c:pt>
                <c:pt idx="174">
                  <c:v>1.0000100000000001</c:v>
                </c:pt>
                <c:pt idx="175">
                  <c:v>1.0000100000000001</c:v>
                </c:pt>
                <c:pt idx="176">
                  <c:v>0</c:v>
                </c:pt>
                <c:pt idx="177">
                  <c:v>0</c:v>
                </c:pt>
                <c:pt idx="178">
                  <c:v>0</c:v>
                </c:pt>
                <c:pt idx="179">
                  <c:v>0</c:v>
                </c:pt>
                <c:pt idx="180">
                  <c:v>0</c:v>
                </c:pt>
                <c:pt idx="181">
                  <c:v>0</c:v>
                </c:pt>
                <c:pt idx="182">
                  <c:v>0</c:v>
                </c:pt>
                <c:pt idx="183">
                  <c:v>0</c:v>
                </c:pt>
                <c:pt idx="184">
                  <c:v>0</c:v>
                </c:pt>
                <c:pt idx="185">
                  <c:v>0</c:v>
                </c:pt>
                <c:pt idx="186">
                  <c:v>0</c:v>
                </c:pt>
                <c:pt idx="187">
                  <c:v>0</c:v>
                </c:pt>
                <c:pt idx="188">
                  <c:v>0</c:v>
                </c:pt>
                <c:pt idx="189">
                  <c:v>0</c:v>
                </c:pt>
                <c:pt idx="190">
                  <c:v>0</c:v>
                </c:pt>
                <c:pt idx="191">
                  <c:v>1.0000100000000001</c:v>
                </c:pt>
                <c:pt idx="192">
                  <c:v>0</c:v>
                </c:pt>
                <c:pt idx="193">
                  <c:v>0</c:v>
                </c:pt>
                <c:pt idx="194">
                  <c:v>0</c:v>
                </c:pt>
                <c:pt idx="195">
                  <c:v>0</c:v>
                </c:pt>
                <c:pt idx="196">
                  <c:v>0</c:v>
                </c:pt>
                <c:pt idx="197">
                  <c:v>0</c:v>
                </c:pt>
                <c:pt idx="198">
                  <c:v>0</c:v>
                </c:pt>
                <c:pt idx="199">
                  <c:v>0</c:v>
                </c:pt>
                <c:pt idx="200">
                  <c:v>0</c:v>
                </c:pt>
                <c:pt idx="201">
                  <c:v>0</c:v>
                </c:pt>
                <c:pt idx="202">
                  <c:v>0</c:v>
                </c:pt>
                <c:pt idx="203">
                  <c:v>0</c:v>
                </c:pt>
                <c:pt idx="204">
                  <c:v>0</c:v>
                </c:pt>
                <c:pt idx="205">
                  <c:v>0</c:v>
                </c:pt>
                <c:pt idx="206">
                  <c:v>0</c:v>
                </c:pt>
                <c:pt idx="207">
                  <c:v>0</c:v>
                </c:pt>
                <c:pt idx="208">
                  <c:v>0</c:v>
                </c:pt>
                <c:pt idx="209">
                  <c:v>0</c:v>
                </c:pt>
                <c:pt idx="210">
                  <c:v>0</c:v>
                </c:pt>
                <c:pt idx="211">
                  <c:v>0</c:v>
                </c:pt>
                <c:pt idx="212">
                  <c:v>1.0000100000000001</c:v>
                </c:pt>
                <c:pt idx="213">
                  <c:v>0</c:v>
                </c:pt>
                <c:pt idx="214">
                  <c:v>0</c:v>
                </c:pt>
                <c:pt idx="215">
                  <c:v>0</c:v>
                </c:pt>
                <c:pt idx="216">
                  <c:v>0</c:v>
                </c:pt>
                <c:pt idx="217">
                  <c:v>0</c:v>
                </c:pt>
                <c:pt idx="218">
                  <c:v>0</c:v>
                </c:pt>
                <c:pt idx="219">
                  <c:v>0</c:v>
                </c:pt>
                <c:pt idx="220">
                  <c:v>0</c:v>
                </c:pt>
                <c:pt idx="221">
                  <c:v>0</c:v>
                </c:pt>
                <c:pt idx="222">
                  <c:v>0</c:v>
                </c:pt>
                <c:pt idx="223">
                  <c:v>0</c:v>
                </c:pt>
                <c:pt idx="224">
                  <c:v>0</c:v>
                </c:pt>
                <c:pt idx="225">
                  <c:v>0</c:v>
                </c:pt>
                <c:pt idx="226">
                  <c:v>0</c:v>
                </c:pt>
                <c:pt idx="227">
                  <c:v>0</c:v>
                </c:pt>
                <c:pt idx="228">
                  <c:v>0</c:v>
                </c:pt>
                <c:pt idx="229">
                  <c:v>0</c:v>
                </c:pt>
                <c:pt idx="230">
                  <c:v>0</c:v>
                </c:pt>
                <c:pt idx="231">
                  <c:v>0</c:v>
                </c:pt>
                <c:pt idx="232">
                  <c:v>0</c:v>
                </c:pt>
                <c:pt idx="233">
                  <c:v>0</c:v>
                </c:pt>
                <c:pt idx="234">
                  <c:v>0</c:v>
                </c:pt>
                <c:pt idx="235">
                  <c:v>0</c:v>
                </c:pt>
                <c:pt idx="236">
                  <c:v>0</c:v>
                </c:pt>
                <c:pt idx="237">
                  <c:v>0</c:v>
                </c:pt>
                <c:pt idx="238">
                  <c:v>0</c:v>
                </c:pt>
                <c:pt idx="239">
                  <c:v>0</c:v>
                </c:pt>
                <c:pt idx="240">
                  <c:v>0</c:v>
                </c:pt>
                <c:pt idx="241">
                  <c:v>1.0000100000000001</c:v>
                </c:pt>
                <c:pt idx="242">
                  <c:v>0</c:v>
                </c:pt>
                <c:pt idx="243">
                  <c:v>0</c:v>
                </c:pt>
                <c:pt idx="244">
                  <c:v>0</c:v>
                </c:pt>
                <c:pt idx="245">
                  <c:v>0</c:v>
                </c:pt>
                <c:pt idx="246">
                  <c:v>0</c:v>
                </c:pt>
                <c:pt idx="247">
                  <c:v>0</c:v>
                </c:pt>
                <c:pt idx="248">
                  <c:v>0</c:v>
                </c:pt>
                <c:pt idx="249">
                  <c:v>0</c:v>
                </c:pt>
                <c:pt idx="250">
                  <c:v>0</c:v>
                </c:pt>
                <c:pt idx="251">
                  <c:v>0</c:v>
                </c:pt>
                <c:pt idx="252">
                  <c:v>0</c:v>
                </c:pt>
                <c:pt idx="253">
                  <c:v>0</c:v>
                </c:pt>
                <c:pt idx="254">
                  <c:v>0</c:v>
                </c:pt>
                <c:pt idx="255">
                  <c:v>0</c:v>
                </c:pt>
                <c:pt idx="256">
                  <c:v>0</c:v>
                </c:pt>
                <c:pt idx="257">
                  <c:v>0</c:v>
                </c:pt>
                <c:pt idx="258">
                  <c:v>0</c:v>
                </c:pt>
                <c:pt idx="259">
                  <c:v>0</c:v>
                </c:pt>
                <c:pt idx="260">
                  <c:v>0</c:v>
                </c:pt>
                <c:pt idx="261">
                  <c:v>0</c:v>
                </c:pt>
                <c:pt idx="262">
                  <c:v>0</c:v>
                </c:pt>
                <c:pt idx="263">
                  <c:v>0</c:v>
                </c:pt>
                <c:pt idx="264">
                  <c:v>0</c:v>
                </c:pt>
                <c:pt idx="265">
                  <c:v>0</c:v>
                </c:pt>
                <c:pt idx="266">
                  <c:v>0</c:v>
                </c:pt>
                <c:pt idx="267">
                  <c:v>0</c:v>
                </c:pt>
                <c:pt idx="268">
                  <c:v>0</c:v>
                </c:pt>
                <c:pt idx="269">
                  <c:v>0</c:v>
                </c:pt>
                <c:pt idx="270">
                  <c:v>0</c:v>
                </c:pt>
                <c:pt idx="271">
                  <c:v>0</c:v>
                </c:pt>
                <c:pt idx="272">
                  <c:v>0</c:v>
                </c:pt>
                <c:pt idx="273">
                  <c:v>0</c:v>
                </c:pt>
                <c:pt idx="274">
                  <c:v>0</c:v>
                </c:pt>
                <c:pt idx="275">
                  <c:v>0</c:v>
                </c:pt>
                <c:pt idx="276">
                  <c:v>0</c:v>
                </c:pt>
                <c:pt idx="277">
                  <c:v>0</c:v>
                </c:pt>
                <c:pt idx="278">
                  <c:v>0</c:v>
                </c:pt>
                <c:pt idx="279">
                  <c:v>0</c:v>
                </c:pt>
                <c:pt idx="280">
                  <c:v>0</c:v>
                </c:pt>
                <c:pt idx="281">
                  <c:v>1.0000100000000001</c:v>
                </c:pt>
                <c:pt idx="282">
                  <c:v>0</c:v>
                </c:pt>
                <c:pt idx="283">
                  <c:v>0</c:v>
                </c:pt>
                <c:pt idx="284">
                  <c:v>0</c:v>
                </c:pt>
                <c:pt idx="285">
                  <c:v>0</c:v>
                </c:pt>
                <c:pt idx="286">
                  <c:v>0</c:v>
                </c:pt>
                <c:pt idx="287">
                  <c:v>0</c:v>
                </c:pt>
                <c:pt idx="288">
                  <c:v>0</c:v>
                </c:pt>
                <c:pt idx="289">
                  <c:v>0</c:v>
                </c:pt>
                <c:pt idx="290">
                  <c:v>0</c:v>
                </c:pt>
                <c:pt idx="291">
                  <c:v>0</c:v>
                </c:pt>
                <c:pt idx="292">
                  <c:v>1.0000100000000001</c:v>
                </c:pt>
                <c:pt idx="293">
                  <c:v>1.0000100000000001</c:v>
                </c:pt>
                <c:pt idx="294">
                  <c:v>0</c:v>
                </c:pt>
                <c:pt idx="295">
                  <c:v>0</c:v>
                </c:pt>
                <c:pt idx="296">
                  <c:v>0</c:v>
                </c:pt>
                <c:pt idx="297">
                  <c:v>0</c:v>
                </c:pt>
                <c:pt idx="298">
                  <c:v>0</c:v>
                </c:pt>
                <c:pt idx="299">
                  <c:v>1.0000100000000001</c:v>
                </c:pt>
                <c:pt idx="300">
                  <c:v>0</c:v>
                </c:pt>
                <c:pt idx="301">
                  <c:v>0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4-EF19-4D4F-AB15-3A274FB061D0}"/>
            </c:ext>
          </c:extLst>
        </c:ser>
        <c:ser>
          <c:idx val="3"/>
          <c:order val="5"/>
          <c:tx>
            <c:strRef>
              <c:f>'201118-Leith-NbN-927-depth-pos1'!$H$4</c:f>
              <c:strCache>
                <c:ptCount val="1"/>
                <c:pt idx="0">
                  <c:v>Al+</c:v>
                </c:pt>
              </c:strCache>
            </c:strRef>
          </c:tx>
          <c:spPr>
            <a:ln w="12700" cap="rnd">
              <a:solidFill>
                <a:srgbClr val="C00000"/>
              </a:solidFill>
              <a:round/>
            </a:ln>
            <a:effectLst/>
          </c:spPr>
          <c:marker>
            <c:symbol val="diamond"/>
            <c:size val="2"/>
            <c:spPr>
              <a:solidFill>
                <a:srgbClr val="C00000"/>
              </a:solidFill>
              <a:ln w="9525">
                <a:solidFill>
                  <a:srgbClr val="C00000"/>
                </a:solidFill>
              </a:ln>
              <a:effectLst/>
            </c:spPr>
          </c:marker>
          <c:xVal>
            <c:numRef>
              <c:f>'201118-Leith-NbN-927-depth-pos1'!$A$5:$A$306</c:f>
              <c:numCache>
                <c:formatCode>General</c:formatCode>
                <c:ptCount val="302"/>
                <c:pt idx="0">
                  <c:v>0</c:v>
                </c:pt>
                <c:pt idx="1">
                  <c:v>10</c:v>
                </c:pt>
                <c:pt idx="2">
                  <c:v>20</c:v>
                </c:pt>
                <c:pt idx="3">
                  <c:v>30</c:v>
                </c:pt>
                <c:pt idx="4">
                  <c:v>40</c:v>
                </c:pt>
                <c:pt idx="5">
                  <c:v>50</c:v>
                </c:pt>
                <c:pt idx="6">
                  <c:v>60</c:v>
                </c:pt>
                <c:pt idx="7">
                  <c:v>70</c:v>
                </c:pt>
                <c:pt idx="8">
                  <c:v>80</c:v>
                </c:pt>
                <c:pt idx="9">
                  <c:v>90</c:v>
                </c:pt>
                <c:pt idx="10">
                  <c:v>100</c:v>
                </c:pt>
                <c:pt idx="11">
                  <c:v>110</c:v>
                </c:pt>
                <c:pt idx="12">
                  <c:v>120</c:v>
                </c:pt>
                <c:pt idx="13">
                  <c:v>130</c:v>
                </c:pt>
                <c:pt idx="14">
                  <c:v>140</c:v>
                </c:pt>
                <c:pt idx="15">
                  <c:v>150</c:v>
                </c:pt>
                <c:pt idx="16">
                  <c:v>160</c:v>
                </c:pt>
                <c:pt idx="17">
                  <c:v>170</c:v>
                </c:pt>
                <c:pt idx="18">
                  <c:v>180</c:v>
                </c:pt>
                <c:pt idx="19">
                  <c:v>190</c:v>
                </c:pt>
                <c:pt idx="20">
                  <c:v>200</c:v>
                </c:pt>
                <c:pt idx="21">
                  <c:v>210</c:v>
                </c:pt>
                <c:pt idx="22">
                  <c:v>220</c:v>
                </c:pt>
                <c:pt idx="23">
                  <c:v>230</c:v>
                </c:pt>
                <c:pt idx="24">
                  <c:v>240</c:v>
                </c:pt>
                <c:pt idx="25">
                  <c:v>250</c:v>
                </c:pt>
                <c:pt idx="26">
                  <c:v>260</c:v>
                </c:pt>
                <c:pt idx="27">
                  <c:v>270</c:v>
                </c:pt>
                <c:pt idx="28">
                  <c:v>280</c:v>
                </c:pt>
                <c:pt idx="29">
                  <c:v>290</c:v>
                </c:pt>
                <c:pt idx="30">
                  <c:v>300</c:v>
                </c:pt>
                <c:pt idx="31">
                  <c:v>310</c:v>
                </c:pt>
                <c:pt idx="32">
                  <c:v>320</c:v>
                </c:pt>
                <c:pt idx="33">
                  <c:v>330</c:v>
                </c:pt>
                <c:pt idx="34">
                  <c:v>340</c:v>
                </c:pt>
                <c:pt idx="35">
                  <c:v>350</c:v>
                </c:pt>
                <c:pt idx="36">
                  <c:v>360</c:v>
                </c:pt>
                <c:pt idx="37">
                  <c:v>370</c:v>
                </c:pt>
                <c:pt idx="38">
                  <c:v>380</c:v>
                </c:pt>
                <c:pt idx="39">
                  <c:v>390</c:v>
                </c:pt>
                <c:pt idx="40">
                  <c:v>400</c:v>
                </c:pt>
                <c:pt idx="41">
                  <c:v>410</c:v>
                </c:pt>
                <c:pt idx="42">
                  <c:v>420</c:v>
                </c:pt>
                <c:pt idx="43">
                  <c:v>430</c:v>
                </c:pt>
                <c:pt idx="44">
                  <c:v>440</c:v>
                </c:pt>
                <c:pt idx="45">
                  <c:v>450</c:v>
                </c:pt>
                <c:pt idx="46">
                  <c:v>460</c:v>
                </c:pt>
                <c:pt idx="47">
                  <c:v>470</c:v>
                </c:pt>
                <c:pt idx="48">
                  <c:v>480</c:v>
                </c:pt>
                <c:pt idx="49">
                  <c:v>490</c:v>
                </c:pt>
                <c:pt idx="50">
                  <c:v>500</c:v>
                </c:pt>
                <c:pt idx="51">
                  <c:v>510</c:v>
                </c:pt>
                <c:pt idx="52">
                  <c:v>520</c:v>
                </c:pt>
                <c:pt idx="53">
                  <c:v>530</c:v>
                </c:pt>
                <c:pt idx="54">
                  <c:v>540</c:v>
                </c:pt>
                <c:pt idx="55">
                  <c:v>550</c:v>
                </c:pt>
                <c:pt idx="56">
                  <c:v>560</c:v>
                </c:pt>
                <c:pt idx="57">
                  <c:v>570</c:v>
                </c:pt>
                <c:pt idx="58">
                  <c:v>580</c:v>
                </c:pt>
                <c:pt idx="59">
                  <c:v>590</c:v>
                </c:pt>
                <c:pt idx="60">
                  <c:v>600</c:v>
                </c:pt>
                <c:pt idx="61">
                  <c:v>610</c:v>
                </c:pt>
                <c:pt idx="62">
                  <c:v>620</c:v>
                </c:pt>
                <c:pt idx="63">
                  <c:v>630</c:v>
                </c:pt>
                <c:pt idx="64">
                  <c:v>640</c:v>
                </c:pt>
                <c:pt idx="65">
                  <c:v>650</c:v>
                </c:pt>
                <c:pt idx="66">
                  <c:v>660</c:v>
                </c:pt>
                <c:pt idx="67">
                  <c:v>670</c:v>
                </c:pt>
                <c:pt idx="68">
                  <c:v>680</c:v>
                </c:pt>
                <c:pt idx="69">
                  <c:v>690</c:v>
                </c:pt>
                <c:pt idx="70">
                  <c:v>700</c:v>
                </c:pt>
                <c:pt idx="71">
                  <c:v>710</c:v>
                </c:pt>
                <c:pt idx="72">
                  <c:v>720</c:v>
                </c:pt>
                <c:pt idx="73">
                  <c:v>730</c:v>
                </c:pt>
                <c:pt idx="74">
                  <c:v>740</c:v>
                </c:pt>
                <c:pt idx="75">
                  <c:v>750</c:v>
                </c:pt>
                <c:pt idx="76">
                  <c:v>760</c:v>
                </c:pt>
                <c:pt idx="77">
                  <c:v>770</c:v>
                </c:pt>
                <c:pt idx="78">
                  <c:v>780</c:v>
                </c:pt>
                <c:pt idx="79">
                  <c:v>790</c:v>
                </c:pt>
                <c:pt idx="80">
                  <c:v>800</c:v>
                </c:pt>
                <c:pt idx="81">
                  <c:v>810</c:v>
                </c:pt>
                <c:pt idx="82">
                  <c:v>820</c:v>
                </c:pt>
                <c:pt idx="83">
                  <c:v>830</c:v>
                </c:pt>
                <c:pt idx="84">
                  <c:v>840</c:v>
                </c:pt>
                <c:pt idx="85">
                  <c:v>850</c:v>
                </c:pt>
                <c:pt idx="86">
                  <c:v>860</c:v>
                </c:pt>
                <c:pt idx="87">
                  <c:v>870</c:v>
                </c:pt>
                <c:pt idx="88">
                  <c:v>880</c:v>
                </c:pt>
                <c:pt idx="89">
                  <c:v>890</c:v>
                </c:pt>
                <c:pt idx="90">
                  <c:v>900</c:v>
                </c:pt>
                <c:pt idx="91">
                  <c:v>910</c:v>
                </c:pt>
                <c:pt idx="92">
                  <c:v>920</c:v>
                </c:pt>
                <c:pt idx="93">
                  <c:v>930</c:v>
                </c:pt>
                <c:pt idx="94">
                  <c:v>940</c:v>
                </c:pt>
                <c:pt idx="95">
                  <c:v>950</c:v>
                </c:pt>
                <c:pt idx="96">
                  <c:v>960</c:v>
                </c:pt>
                <c:pt idx="97">
                  <c:v>970</c:v>
                </c:pt>
                <c:pt idx="98">
                  <c:v>980</c:v>
                </c:pt>
                <c:pt idx="99">
                  <c:v>990</c:v>
                </c:pt>
                <c:pt idx="100">
                  <c:v>1000</c:v>
                </c:pt>
                <c:pt idx="101">
                  <c:v>1010</c:v>
                </c:pt>
                <c:pt idx="102">
                  <c:v>1020</c:v>
                </c:pt>
                <c:pt idx="103">
                  <c:v>1030</c:v>
                </c:pt>
                <c:pt idx="104">
                  <c:v>1040</c:v>
                </c:pt>
                <c:pt idx="105">
                  <c:v>1050</c:v>
                </c:pt>
                <c:pt idx="106">
                  <c:v>1060</c:v>
                </c:pt>
                <c:pt idx="107">
                  <c:v>1070</c:v>
                </c:pt>
                <c:pt idx="108">
                  <c:v>1080</c:v>
                </c:pt>
                <c:pt idx="109">
                  <c:v>1090</c:v>
                </c:pt>
                <c:pt idx="110">
                  <c:v>1100</c:v>
                </c:pt>
                <c:pt idx="111">
                  <c:v>1110</c:v>
                </c:pt>
                <c:pt idx="112">
                  <c:v>1120</c:v>
                </c:pt>
                <c:pt idx="113">
                  <c:v>1130</c:v>
                </c:pt>
                <c:pt idx="114">
                  <c:v>1140</c:v>
                </c:pt>
                <c:pt idx="115">
                  <c:v>1150</c:v>
                </c:pt>
                <c:pt idx="116">
                  <c:v>1160</c:v>
                </c:pt>
                <c:pt idx="117">
                  <c:v>1170</c:v>
                </c:pt>
                <c:pt idx="118">
                  <c:v>1180</c:v>
                </c:pt>
                <c:pt idx="119">
                  <c:v>1190</c:v>
                </c:pt>
                <c:pt idx="120">
                  <c:v>1200</c:v>
                </c:pt>
                <c:pt idx="121">
                  <c:v>1210</c:v>
                </c:pt>
                <c:pt idx="122">
                  <c:v>1220</c:v>
                </c:pt>
                <c:pt idx="123">
                  <c:v>1230</c:v>
                </c:pt>
                <c:pt idx="124">
                  <c:v>1240</c:v>
                </c:pt>
                <c:pt idx="125">
                  <c:v>1250</c:v>
                </c:pt>
                <c:pt idx="126">
                  <c:v>1260</c:v>
                </c:pt>
                <c:pt idx="127">
                  <c:v>1270</c:v>
                </c:pt>
                <c:pt idx="128">
                  <c:v>1280</c:v>
                </c:pt>
                <c:pt idx="129">
                  <c:v>1290</c:v>
                </c:pt>
                <c:pt idx="130">
                  <c:v>1300</c:v>
                </c:pt>
                <c:pt idx="131">
                  <c:v>1310</c:v>
                </c:pt>
                <c:pt idx="132">
                  <c:v>1320</c:v>
                </c:pt>
                <c:pt idx="133">
                  <c:v>1330</c:v>
                </c:pt>
                <c:pt idx="134">
                  <c:v>1340</c:v>
                </c:pt>
                <c:pt idx="135">
                  <c:v>1350</c:v>
                </c:pt>
                <c:pt idx="136">
                  <c:v>1360</c:v>
                </c:pt>
                <c:pt idx="137">
                  <c:v>1370</c:v>
                </c:pt>
                <c:pt idx="138">
                  <c:v>1380</c:v>
                </c:pt>
                <c:pt idx="139">
                  <c:v>1390</c:v>
                </c:pt>
                <c:pt idx="140">
                  <c:v>1400</c:v>
                </c:pt>
                <c:pt idx="141">
                  <c:v>1410</c:v>
                </c:pt>
                <c:pt idx="142">
                  <c:v>1420</c:v>
                </c:pt>
                <c:pt idx="143">
                  <c:v>1430</c:v>
                </c:pt>
                <c:pt idx="144">
                  <c:v>1440</c:v>
                </c:pt>
                <c:pt idx="145">
                  <c:v>1450</c:v>
                </c:pt>
                <c:pt idx="146">
                  <c:v>1460</c:v>
                </c:pt>
                <c:pt idx="147">
                  <c:v>1470</c:v>
                </c:pt>
                <c:pt idx="148">
                  <c:v>1480</c:v>
                </c:pt>
                <c:pt idx="149">
                  <c:v>1490</c:v>
                </c:pt>
                <c:pt idx="150">
                  <c:v>1500</c:v>
                </c:pt>
                <c:pt idx="151">
                  <c:v>1510</c:v>
                </c:pt>
                <c:pt idx="152">
                  <c:v>1520</c:v>
                </c:pt>
                <c:pt idx="153">
                  <c:v>1530</c:v>
                </c:pt>
                <c:pt idx="154">
                  <c:v>1540</c:v>
                </c:pt>
                <c:pt idx="155">
                  <c:v>1550</c:v>
                </c:pt>
                <c:pt idx="156">
                  <c:v>1560</c:v>
                </c:pt>
                <c:pt idx="157">
                  <c:v>1570</c:v>
                </c:pt>
                <c:pt idx="158">
                  <c:v>1580</c:v>
                </c:pt>
                <c:pt idx="159">
                  <c:v>1590</c:v>
                </c:pt>
                <c:pt idx="160">
                  <c:v>1600</c:v>
                </c:pt>
                <c:pt idx="161">
                  <c:v>1610</c:v>
                </c:pt>
                <c:pt idx="162">
                  <c:v>1620</c:v>
                </c:pt>
                <c:pt idx="163">
                  <c:v>1630</c:v>
                </c:pt>
                <c:pt idx="164">
                  <c:v>1640</c:v>
                </c:pt>
                <c:pt idx="165">
                  <c:v>1650</c:v>
                </c:pt>
                <c:pt idx="166">
                  <c:v>1660</c:v>
                </c:pt>
                <c:pt idx="167">
                  <c:v>1670</c:v>
                </c:pt>
                <c:pt idx="168">
                  <c:v>1680</c:v>
                </c:pt>
                <c:pt idx="169">
                  <c:v>1690</c:v>
                </c:pt>
                <c:pt idx="170">
                  <c:v>1700</c:v>
                </c:pt>
                <c:pt idx="171">
                  <c:v>1710</c:v>
                </c:pt>
                <c:pt idx="172">
                  <c:v>1720</c:v>
                </c:pt>
                <c:pt idx="173">
                  <c:v>1730</c:v>
                </c:pt>
                <c:pt idx="174">
                  <c:v>1740</c:v>
                </c:pt>
                <c:pt idx="175">
                  <c:v>1750</c:v>
                </c:pt>
                <c:pt idx="176">
                  <c:v>1760</c:v>
                </c:pt>
                <c:pt idx="177">
                  <c:v>1770</c:v>
                </c:pt>
                <c:pt idx="178">
                  <c:v>1780</c:v>
                </c:pt>
                <c:pt idx="179">
                  <c:v>1790</c:v>
                </c:pt>
                <c:pt idx="180">
                  <c:v>1800</c:v>
                </c:pt>
                <c:pt idx="181">
                  <c:v>1810</c:v>
                </c:pt>
                <c:pt idx="182">
                  <c:v>1820</c:v>
                </c:pt>
                <c:pt idx="183">
                  <c:v>1830</c:v>
                </c:pt>
                <c:pt idx="184">
                  <c:v>1840</c:v>
                </c:pt>
                <c:pt idx="185">
                  <c:v>1850</c:v>
                </c:pt>
                <c:pt idx="186">
                  <c:v>1860</c:v>
                </c:pt>
                <c:pt idx="187">
                  <c:v>1870</c:v>
                </c:pt>
                <c:pt idx="188">
                  <c:v>1880</c:v>
                </c:pt>
                <c:pt idx="189">
                  <c:v>1890</c:v>
                </c:pt>
                <c:pt idx="190">
                  <c:v>1900</c:v>
                </c:pt>
                <c:pt idx="191">
                  <c:v>1910</c:v>
                </c:pt>
                <c:pt idx="192">
                  <c:v>1920</c:v>
                </c:pt>
                <c:pt idx="193">
                  <c:v>1930</c:v>
                </c:pt>
                <c:pt idx="194">
                  <c:v>1940</c:v>
                </c:pt>
                <c:pt idx="195">
                  <c:v>1950</c:v>
                </c:pt>
                <c:pt idx="196">
                  <c:v>1960</c:v>
                </c:pt>
                <c:pt idx="197">
                  <c:v>1970</c:v>
                </c:pt>
                <c:pt idx="198">
                  <c:v>1980</c:v>
                </c:pt>
                <c:pt idx="199">
                  <c:v>1990</c:v>
                </c:pt>
                <c:pt idx="200">
                  <c:v>2000</c:v>
                </c:pt>
                <c:pt idx="201">
                  <c:v>2010</c:v>
                </c:pt>
                <c:pt idx="202">
                  <c:v>2020</c:v>
                </c:pt>
                <c:pt idx="203">
                  <c:v>2030</c:v>
                </c:pt>
                <c:pt idx="204">
                  <c:v>2040</c:v>
                </c:pt>
                <c:pt idx="205">
                  <c:v>2050</c:v>
                </c:pt>
                <c:pt idx="206">
                  <c:v>2060</c:v>
                </c:pt>
                <c:pt idx="207">
                  <c:v>2070</c:v>
                </c:pt>
                <c:pt idx="208">
                  <c:v>2080</c:v>
                </c:pt>
                <c:pt idx="209">
                  <c:v>2090</c:v>
                </c:pt>
                <c:pt idx="210">
                  <c:v>2100</c:v>
                </c:pt>
                <c:pt idx="211">
                  <c:v>2110</c:v>
                </c:pt>
                <c:pt idx="212">
                  <c:v>2120</c:v>
                </c:pt>
                <c:pt idx="213">
                  <c:v>2130</c:v>
                </c:pt>
                <c:pt idx="214">
                  <c:v>2140</c:v>
                </c:pt>
                <c:pt idx="215">
                  <c:v>2150</c:v>
                </c:pt>
                <c:pt idx="216">
                  <c:v>2160</c:v>
                </c:pt>
                <c:pt idx="217">
                  <c:v>2170</c:v>
                </c:pt>
                <c:pt idx="218">
                  <c:v>2180</c:v>
                </c:pt>
                <c:pt idx="219">
                  <c:v>2190</c:v>
                </c:pt>
                <c:pt idx="220">
                  <c:v>2200</c:v>
                </c:pt>
                <c:pt idx="221">
                  <c:v>2210</c:v>
                </c:pt>
                <c:pt idx="222">
                  <c:v>2220</c:v>
                </c:pt>
                <c:pt idx="223">
                  <c:v>2230</c:v>
                </c:pt>
                <c:pt idx="224">
                  <c:v>2240</c:v>
                </c:pt>
                <c:pt idx="225">
                  <c:v>2250</c:v>
                </c:pt>
                <c:pt idx="226">
                  <c:v>2260</c:v>
                </c:pt>
                <c:pt idx="227">
                  <c:v>2270</c:v>
                </c:pt>
                <c:pt idx="228">
                  <c:v>2280</c:v>
                </c:pt>
                <c:pt idx="229">
                  <c:v>2290</c:v>
                </c:pt>
                <c:pt idx="230">
                  <c:v>2300</c:v>
                </c:pt>
                <c:pt idx="231">
                  <c:v>2310</c:v>
                </c:pt>
                <c:pt idx="232">
                  <c:v>2320</c:v>
                </c:pt>
                <c:pt idx="233">
                  <c:v>2330</c:v>
                </c:pt>
                <c:pt idx="234">
                  <c:v>2340</c:v>
                </c:pt>
                <c:pt idx="235">
                  <c:v>2350</c:v>
                </c:pt>
                <c:pt idx="236">
                  <c:v>2360</c:v>
                </c:pt>
                <c:pt idx="237">
                  <c:v>2370</c:v>
                </c:pt>
                <c:pt idx="238">
                  <c:v>2380</c:v>
                </c:pt>
                <c:pt idx="239">
                  <c:v>2390</c:v>
                </c:pt>
                <c:pt idx="240">
                  <c:v>2400</c:v>
                </c:pt>
                <c:pt idx="241">
                  <c:v>2410</c:v>
                </c:pt>
                <c:pt idx="242">
                  <c:v>2420</c:v>
                </c:pt>
                <c:pt idx="243">
                  <c:v>2430</c:v>
                </c:pt>
                <c:pt idx="244">
                  <c:v>2440</c:v>
                </c:pt>
                <c:pt idx="245">
                  <c:v>2450</c:v>
                </c:pt>
                <c:pt idx="246">
                  <c:v>2460</c:v>
                </c:pt>
                <c:pt idx="247">
                  <c:v>2470</c:v>
                </c:pt>
                <c:pt idx="248">
                  <c:v>2480</c:v>
                </c:pt>
                <c:pt idx="249">
                  <c:v>2490</c:v>
                </c:pt>
                <c:pt idx="250">
                  <c:v>2500</c:v>
                </c:pt>
                <c:pt idx="251">
                  <c:v>2510</c:v>
                </c:pt>
                <c:pt idx="252">
                  <c:v>2520</c:v>
                </c:pt>
                <c:pt idx="253">
                  <c:v>2530</c:v>
                </c:pt>
                <c:pt idx="254">
                  <c:v>2540</c:v>
                </c:pt>
                <c:pt idx="255">
                  <c:v>2550</c:v>
                </c:pt>
                <c:pt idx="256">
                  <c:v>2560</c:v>
                </c:pt>
                <c:pt idx="257">
                  <c:v>2570</c:v>
                </c:pt>
                <c:pt idx="258">
                  <c:v>2580</c:v>
                </c:pt>
                <c:pt idx="259">
                  <c:v>2590</c:v>
                </c:pt>
                <c:pt idx="260">
                  <c:v>2600</c:v>
                </c:pt>
                <c:pt idx="261">
                  <c:v>2610</c:v>
                </c:pt>
                <c:pt idx="262">
                  <c:v>2620</c:v>
                </c:pt>
                <c:pt idx="263">
                  <c:v>2630</c:v>
                </c:pt>
                <c:pt idx="264">
                  <c:v>2640</c:v>
                </c:pt>
                <c:pt idx="265">
                  <c:v>2650</c:v>
                </c:pt>
                <c:pt idx="266">
                  <c:v>2660</c:v>
                </c:pt>
                <c:pt idx="267">
                  <c:v>2670</c:v>
                </c:pt>
                <c:pt idx="268">
                  <c:v>2680</c:v>
                </c:pt>
                <c:pt idx="269">
                  <c:v>2690</c:v>
                </c:pt>
                <c:pt idx="270">
                  <c:v>2700</c:v>
                </c:pt>
                <c:pt idx="271">
                  <c:v>2710</c:v>
                </c:pt>
                <c:pt idx="272">
                  <c:v>2720</c:v>
                </c:pt>
                <c:pt idx="273">
                  <c:v>2730</c:v>
                </c:pt>
                <c:pt idx="274">
                  <c:v>2740</c:v>
                </c:pt>
                <c:pt idx="275">
                  <c:v>2750</c:v>
                </c:pt>
                <c:pt idx="276">
                  <c:v>2760</c:v>
                </c:pt>
                <c:pt idx="277">
                  <c:v>2770</c:v>
                </c:pt>
                <c:pt idx="278">
                  <c:v>2780</c:v>
                </c:pt>
                <c:pt idx="279">
                  <c:v>2790</c:v>
                </c:pt>
                <c:pt idx="280">
                  <c:v>2800</c:v>
                </c:pt>
                <c:pt idx="281">
                  <c:v>2810</c:v>
                </c:pt>
                <c:pt idx="282">
                  <c:v>2820</c:v>
                </c:pt>
                <c:pt idx="283">
                  <c:v>2830</c:v>
                </c:pt>
                <c:pt idx="284">
                  <c:v>2840</c:v>
                </c:pt>
                <c:pt idx="285">
                  <c:v>2850</c:v>
                </c:pt>
                <c:pt idx="286">
                  <c:v>2860</c:v>
                </c:pt>
                <c:pt idx="287">
                  <c:v>2870</c:v>
                </c:pt>
                <c:pt idx="288">
                  <c:v>2880</c:v>
                </c:pt>
                <c:pt idx="289">
                  <c:v>2890</c:v>
                </c:pt>
                <c:pt idx="290">
                  <c:v>2900</c:v>
                </c:pt>
                <c:pt idx="291">
                  <c:v>2910</c:v>
                </c:pt>
                <c:pt idx="292">
                  <c:v>2920</c:v>
                </c:pt>
                <c:pt idx="293">
                  <c:v>2930</c:v>
                </c:pt>
                <c:pt idx="294">
                  <c:v>2940</c:v>
                </c:pt>
                <c:pt idx="295">
                  <c:v>2950</c:v>
                </c:pt>
                <c:pt idx="296">
                  <c:v>2960</c:v>
                </c:pt>
                <c:pt idx="297">
                  <c:v>2970</c:v>
                </c:pt>
                <c:pt idx="298">
                  <c:v>2980</c:v>
                </c:pt>
                <c:pt idx="299">
                  <c:v>2990</c:v>
                </c:pt>
                <c:pt idx="300">
                  <c:v>3000</c:v>
                </c:pt>
                <c:pt idx="301">
                  <c:v>3010</c:v>
                </c:pt>
              </c:numCache>
            </c:numRef>
          </c:xVal>
          <c:yVal>
            <c:numRef>
              <c:f>'201118-Leith-NbN-927-depth-pos1'!$H$5:$H$306</c:f>
              <c:numCache>
                <c:formatCode>General</c:formatCode>
                <c:ptCount val="302"/>
                <c:pt idx="0">
                  <c:v>1727.53</c:v>
                </c:pt>
                <c:pt idx="1">
                  <c:v>8993.34</c:v>
                </c:pt>
                <c:pt idx="2">
                  <c:v>6659.26</c:v>
                </c:pt>
                <c:pt idx="3">
                  <c:v>4390.8500000000004</c:v>
                </c:pt>
                <c:pt idx="4">
                  <c:v>2628.5</c:v>
                </c:pt>
                <c:pt idx="5">
                  <c:v>1715.02</c:v>
                </c:pt>
                <c:pt idx="6">
                  <c:v>1080.97</c:v>
                </c:pt>
                <c:pt idx="7">
                  <c:v>480.339</c:v>
                </c:pt>
                <c:pt idx="8">
                  <c:v>1155.6400000000001</c:v>
                </c:pt>
                <c:pt idx="9">
                  <c:v>913.58500000000004</c:v>
                </c:pt>
                <c:pt idx="10">
                  <c:v>806.66499999999996</c:v>
                </c:pt>
                <c:pt idx="11">
                  <c:v>683.77599999999995</c:v>
                </c:pt>
                <c:pt idx="12">
                  <c:v>579.46100000000001</c:v>
                </c:pt>
                <c:pt idx="13">
                  <c:v>515.73800000000006</c:v>
                </c:pt>
                <c:pt idx="14">
                  <c:v>483.38900000000001</c:v>
                </c:pt>
                <c:pt idx="15">
                  <c:v>463.23200000000003</c:v>
                </c:pt>
                <c:pt idx="16">
                  <c:v>342.202</c:v>
                </c:pt>
                <c:pt idx="17">
                  <c:v>339.19499999999999</c:v>
                </c:pt>
                <c:pt idx="18">
                  <c:v>341.19499999999999</c:v>
                </c:pt>
                <c:pt idx="19">
                  <c:v>299.93099999999998</c:v>
                </c:pt>
                <c:pt idx="20">
                  <c:v>291.86500000000001</c:v>
                </c:pt>
                <c:pt idx="21">
                  <c:v>376.46100000000001</c:v>
                </c:pt>
                <c:pt idx="22">
                  <c:v>206.446</c:v>
                </c:pt>
                <c:pt idx="23">
                  <c:v>179.334</c:v>
                </c:pt>
                <c:pt idx="24">
                  <c:v>164.28399999999999</c:v>
                </c:pt>
                <c:pt idx="25">
                  <c:v>308.99400000000003</c:v>
                </c:pt>
                <c:pt idx="26">
                  <c:v>201.42</c:v>
                </c:pt>
                <c:pt idx="27">
                  <c:v>187.37200000000001</c:v>
                </c:pt>
                <c:pt idx="28">
                  <c:v>156.251</c:v>
                </c:pt>
                <c:pt idx="29">
                  <c:v>152.23599999999999</c:v>
                </c:pt>
                <c:pt idx="30">
                  <c:v>149.22900000000001</c:v>
                </c:pt>
                <c:pt idx="31">
                  <c:v>131.18</c:v>
                </c:pt>
                <c:pt idx="32">
                  <c:v>137.19399999999999</c:v>
                </c:pt>
                <c:pt idx="33">
                  <c:v>140.20599999999999</c:v>
                </c:pt>
                <c:pt idx="34">
                  <c:v>99.099800000000002</c:v>
                </c:pt>
                <c:pt idx="35">
                  <c:v>96.093900000000005</c:v>
                </c:pt>
                <c:pt idx="36">
                  <c:v>101.108</c:v>
                </c:pt>
                <c:pt idx="37">
                  <c:v>86.075299999999999</c:v>
                </c:pt>
                <c:pt idx="38">
                  <c:v>85.073599999999999</c:v>
                </c:pt>
                <c:pt idx="39">
                  <c:v>94.091899999999995</c:v>
                </c:pt>
                <c:pt idx="40">
                  <c:v>97.095799999999997</c:v>
                </c:pt>
                <c:pt idx="41">
                  <c:v>91.084299999999999</c:v>
                </c:pt>
                <c:pt idx="42">
                  <c:v>77.061899999999994</c:v>
                </c:pt>
                <c:pt idx="43">
                  <c:v>63.042999999999999</c:v>
                </c:pt>
                <c:pt idx="44">
                  <c:v>78.063500000000005</c:v>
                </c:pt>
                <c:pt idx="45">
                  <c:v>89.080699999999993</c:v>
                </c:pt>
                <c:pt idx="46">
                  <c:v>74.055800000000005</c:v>
                </c:pt>
                <c:pt idx="47">
                  <c:v>66.048400000000001</c:v>
                </c:pt>
                <c:pt idx="48">
                  <c:v>68.048500000000004</c:v>
                </c:pt>
                <c:pt idx="49">
                  <c:v>62.040399999999998</c:v>
                </c:pt>
                <c:pt idx="50">
                  <c:v>61.039099999999998</c:v>
                </c:pt>
                <c:pt idx="51">
                  <c:v>63.040399999999998</c:v>
                </c:pt>
                <c:pt idx="52">
                  <c:v>49.026400000000002</c:v>
                </c:pt>
                <c:pt idx="53">
                  <c:v>57.034199999999998</c:v>
                </c:pt>
                <c:pt idx="54">
                  <c:v>64.043000000000006</c:v>
                </c:pt>
                <c:pt idx="55">
                  <c:v>51.026499999999999</c:v>
                </c:pt>
                <c:pt idx="56">
                  <c:v>60.0379</c:v>
                </c:pt>
                <c:pt idx="57">
                  <c:v>61.042900000000003</c:v>
                </c:pt>
                <c:pt idx="58">
                  <c:v>43.018799999999999</c:v>
                </c:pt>
                <c:pt idx="59">
                  <c:v>52.029600000000002</c:v>
                </c:pt>
                <c:pt idx="60">
                  <c:v>40.017899999999997</c:v>
                </c:pt>
                <c:pt idx="61">
                  <c:v>43.018799999999999</c:v>
                </c:pt>
                <c:pt idx="62">
                  <c:v>48.025399999999998</c:v>
                </c:pt>
                <c:pt idx="63">
                  <c:v>41.017099999999999</c:v>
                </c:pt>
                <c:pt idx="64">
                  <c:v>37.0139</c:v>
                </c:pt>
                <c:pt idx="65">
                  <c:v>43.0197</c:v>
                </c:pt>
                <c:pt idx="66">
                  <c:v>47.022500000000001</c:v>
                </c:pt>
                <c:pt idx="67">
                  <c:v>36.0139</c:v>
                </c:pt>
                <c:pt idx="68">
                  <c:v>47.022500000000001</c:v>
                </c:pt>
                <c:pt idx="69">
                  <c:v>37.0139</c:v>
                </c:pt>
                <c:pt idx="70">
                  <c:v>51.027500000000003</c:v>
                </c:pt>
                <c:pt idx="71">
                  <c:v>49.0244</c:v>
                </c:pt>
                <c:pt idx="72">
                  <c:v>50.026499999999999</c:v>
                </c:pt>
                <c:pt idx="73">
                  <c:v>51.026499999999999</c:v>
                </c:pt>
                <c:pt idx="74">
                  <c:v>66.045699999999997</c:v>
                </c:pt>
                <c:pt idx="75">
                  <c:v>64.041700000000006</c:v>
                </c:pt>
                <c:pt idx="76">
                  <c:v>47.023400000000002</c:v>
                </c:pt>
                <c:pt idx="77">
                  <c:v>45.021500000000003</c:v>
                </c:pt>
                <c:pt idx="78">
                  <c:v>85.073599999999999</c:v>
                </c:pt>
                <c:pt idx="79">
                  <c:v>64.044300000000007</c:v>
                </c:pt>
                <c:pt idx="80">
                  <c:v>67.0471</c:v>
                </c:pt>
                <c:pt idx="81">
                  <c:v>86.077100000000002</c:v>
                </c:pt>
                <c:pt idx="82">
                  <c:v>122.157</c:v>
                </c:pt>
                <c:pt idx="83">
                  <c:v>152.239</c:v>
                </c:pt>
                <c:pt idx="84">
                  <c:v>208.45</c:v>
                </c:pt>
                <c:pt idx="85">
                  <c:v>317.04599999999999</c:v>
                </c:pt>
                <c:pt idx="86">
                  <c:v>398.64499999999998</c:v>
                </c:pt>
                <c:pt idx="87">
                  <c:v>608.85400000000004</c:v>
                </c:pt>
                <c:pt idx="88">
                  <c:v>848.48699999999997</c:v>
                </c:pt>
                <c:pt idx="89">
                  <c:v>1109.7</c:v>
                </c:pt>
                <c:pt idx="90">
                  <c:v>1580.62</c:v>
                </c:pt>
                <c:pt idx="91">
                  <c:v>2204.73</c:v>
                </c:pt>
                <c:pt idx="92">
                  <c:v>2836</c:v>
                </c:pt>
                <c:pt idx="93">
                  <c:v>3756.7</c:v>
                </c:pt>
                <c:pt idx="94">
                  <c:v>4972.3599999999997</c:v>
                </c:pt>
                <c:pt idx="95">
                  <c:v>6392.4</c:v>
                </c:pt>
                <c:pt idx="96">
                  <c:v>7788.8</c:v>
                </c:pt>
                <c:pt idx="97">
                  <c:v>9825.52</c:v>
                </c:pt>
                <c:pt idx="98">
                  <c:v>12044.4</c:v>
                </c:pt>
                <c:pt idx="99">
                  <c:v>14577.9</c:v>
                </c:pt>
                <c:pt idx="100">
                  <c:v>17681.5</c:v>
                </c:pt>
                <c:pt idx="101">
                  <c:v>19951</c:v>
                </c:pt>
                <c:pt idx="102">
                  <c:v>23649.599999999999</c:v>
                </c:pt>
                <c:pt idx="103">
                  <c:v>27023.5</c:v>
                </c:pt>
                <c:pt idx="104">
                  <c:v>30492.5</c:v>
                </c:pt>
                <c:pt idx="105">
                  <c:v>34989.4</c:v>
                </c:pt>
                <c:pt idx="106">
                  <c:v>38403.1</c:v>
                </c:pt>
                <c:pt idx="107">
                  <c:v>42077.1</c:v>
                </c:pt>
                <c:pt idx="108">
                  <c:v>49020</c:v>
                </c:pt>
                <c:pt idx="109">
                  <c:v>52259.5</c:v>
                </c:pt>
                <c:pt idx="110">
                  <c:v>59334.8</c:v>
                </c:pt>
                <c:pt idx="111">
                  <c:v>61606.2</c:v>
                </c:pt>
                <c:pt idx="112">
                  <c:v>62935.3</c:v>
                </c:pt>
                <c:pt idx="113">
                  <c:v>68019.899999999994</c:v>
                </c:pt>
                <c:pt idx="114">
                  <c:v>71005.899999999994</c:v>
                </c:pt>
                <c:pt idx="115">
                  <c:v>71669.3</c:v>
                </c:pt>
                <c:pt idx="116">
                  <c:v>76313.5</c:v>
                </c:pt>
                <c:pt idx="117">
                  <c:v>78368.5</c:v>
                </c:pt>
                <c:pt idx="118">
                  <c:v>77061.2</c:v>
                </c:pt>
                <c:pt idx="119">
                  <c:v>76424.100000000006</c:v>
                </c:pt>
                <c:pt idx="120">
                  <c:v>75461.399999999994</c:v>
                </c:pt>
                <c:pt idx="121">
                  <c:v>75098.7</c:v>
                </c:pt>
                <c:pt idx="122">
                  <c:v>72825</c:v>
                </c:pt>
                <c:pt idx="123">
                  <c:v>70448.600000000006</c:v>
                </c:pt>
                <c:pt idx="124">
                  <c:v>66695</c:v>
                </c:pt>
                <c:pt idx="125">
                  <c:v>61955.6</c:v>
                </c:pt>
                <c:pt idx="126">
                  <c:v>59971.7</c:v>
                </c:pt>
                <c:pt idx="127">
                  <c:v>55847</c:v>
                </c:pt>
                <c:pt idx="128">
                  <c:v>51507.6</c:v>
                </c:pt>
                <c:pt idx="129">
                  <c:v>47965.1</c:v>
                </c:pt>
                <c:pt idx="130">
                  <c:v>44882.5</c:v>
                </c:pt>
                <c:pt idx="131">
                  <c:v>42003.9</c:v>
                </c:pt>
                <c:pt idx="132">
                  <c:v>37255.300000000003</c:v>
                </c:pt>
                <c:pt idx="133">
                  <c:v>33189.1</c:v>
                </c:pt>
                <c:pt idx="134">
                  <c:v>30744.9</c:v>
                </c:pt>
                <c:pt idx="135">
                  <c:v>29295</c:v>
                </c:pt>
                <c:pt idx="136">
                  <c:v>27054.799999999999</c:v>
                </c:pt>
                <c:pt idx="137">
                  <c:v>24483.1</c:v>
                </c:pt>
                <c:pt idx="138">
                  <c:v>20812.900000000001</c:v>
                </c:pt>
                <c:pt idx="139">
                  <c:v>18960.5</c:v>
                </c:pt>
                <c:pt idx="140">
                  <c:v>16069</c:v>
                </c:pt>
                <c:pt idx="141">
                  <c:v>13734.4</c:v>
                </c:pt>
                <c:pt idx="142">
                  <c:v>11767</c:v>
                </c:pt>
                <c:pt idx="143">
                  <c:v>10065.9</c:v>
                </c:pt>
                <c:pt idx="144">
                  <c:v>18907</c:v>
                </c:pt>
                <c:pt idx="145">
                  <c:v>6248.51</c:v>
                </c:pt>
                <c:pt idx="146">
                  <c:v>6597.11</c:v>
                </c:pt>
                <c:pt idx="147">
                  <c:v>6190.1</c:v>
                </c:pt>
                <c:pt idx="148">
                  <c:v>6312.28</c:v>
                </c:pt>
                <c:pt idx="149">
                  <c:v>5533.69</c:v>
                </c:pt>
                <c:pt idx="150">
                  <c:v>4792.63</c:v>
                </c:pt>
                <c:pt idx="151">
                  <c:v>4323.6499999999996</c:v>
                </c:pt>
                <c:pt idx="152">
                  <c:v>3635.24</c:v>
                </c:pt>
                <c:pt idx="153">
                  <c:v>3265.15</c:v>
                </c:pt>
                <c:pt idx="154">
                  <c:v>2826.7</c:v>
                </c:pt>
                <c:pt idx="155">
                  <c:v>2435.42</c:v>
                </c:pt>
                <c:pt idx="156">
                  <c:v>2195.63</c:v>
                </c:pt>
                <c:pt idx="157">
                  <c:v>1950.99</c:v>
                </c:pt>
                <c:pt idx="158">
                  <c:v>1774.61</c:v>
                </c:pt>
                <c:pt idx="159">
                  <c:v>1573.68</c:v>
                </c:pt>
                <c:pt idx="160">
                  <c:v>1372.59</c:v>
                </c:pt>
                <c:pt idx="161">
                  <c:v>1223.3699999999999</c:v>
                </c:pt>
                <c:pt idx="162">
                  <c:v>1117.77</c:v>
                </c:pt>
                <c:pt idx="163">
                  <c:v>991.26800000000003</c:v>
                </c:pt>
                <c:pt idx="164">
                  <c:v>896.23</c:v>
                </c:pt>
                <c:pt idx="165">
                  <c:v>813.88199999999995</c:v>
                </c:pt>
                <c:pt idx="166">
                  <c:v>764.01499999999999</c:v>
                </c:pt>
                <c:pt idx="167">
                  <c:v>659.49800000000005</c:v>
                </c:pt>
                <c:pt idx="168">
                  <c:v>643.33500000000004</c:v>
                </c:pt>
                <c:pt idx="169">
                  <c:v>544.08799999999997</c:v>
                </c:pt>
                <c:pt idx="170">
                  <c:v>503.63299999999998</c:v>
                </c:pt>
                <c:pt idx="171">
                  <c:v>501.61200000000002</c:v>
                </c:pt>
                <c:pt idx="172">
                  <c:v>448.08199999999999</c:v>
                </c:pt>
                <c:pt idx="173">
                  <c:v>373.45299999999997</c:v>
                </c:pt>
                <c:pt idx="174">
                  <c:v>352.274</c:v>
                </c:pt>
                <c:pt idx="175">
                  <c:v>321.072</c:v>
                </c:pt>
                <c:pt idx="176">
                  <c:v>338.202</c:v>
                </c:pt>
                <c:pt idx="177">
                  <c:v>279.81799999999998</c:v>
                </c:pt>
                <c:pt idx="178">
                  <c:v>276.79500000000002</c:v>
                </c:pt>
                <c:pt idx="179">
                  <c:v>227.52600000000001</c:v>
                </c:pt>
                <c:pt idx="180">
                  <c:v>180.33</c:v>
                </c:pt>
                <c:pt idx="181">
                  <c:v>200.41200000000001</c:v>
                </c:pt>
                <c:pt idx="182">
                  <c:v>194.404</c:v>
                </c:pt>
                <c:pt idx="183">
                  <c:v>187.357</c:v>
                </c:pt>
                <c:pt idx="184">
                  <c:v>153.239</c:v>
                </c:pt>
                <c:pt idx="185">
                  <c:v>150.239</c:v>
                </c:pt>
                <c:pt idx="186">
                  <c:v>144.214</c:v>
                </c:pt>
                <c:pt idx="187">
                  <c:v>153.245</c:v>
                </c:pt>
                <c:pt idx="188">
                  <c:v>124.16200000000001</c:v>
                </c:pt>
                <c:pt idx="189">
                  <c:v>114.139</c:v>
                </c:pt>
                <c:pt idx="190">
                  <c:v>114.13200000000001</c:v>
                </c:pt>
                <c:pt idx="191">
                  <c:v>92.088099999999997</c:v>
                </c:pt>
                <c:pt idx="192">
                  <c:v>97.097800000000007</c:v>
                </c:pt>
                <c:pt idx="193">
                  <c:v>83.073499999999996</c:v>
                </c:pt>
                <c:pt idx="194">
                  <c:v>80.068399999999997</c:v>
                </c:pt>
                <c:pt idx="195">
                  <c:v>74.058800000000005</c:v>
                </c:pt>
                <c:pt idx="196">
                  <c:v>55.0319</c:v>
                </c:pt>
                <c:pt idx="197">
                  <c:v>77.063500000000005</c:v>
                </c:pt>
                <c:pt idx="198">
                  <c:v>59.037799999999997</c:v>
                </c:pt>
                <c:pt idx="199">
                  <c:v>67.0471</c:v>
                </c:pt>
                <c:pt idx="200">
                  <c:v>64.041700000000006</c:v>
                </c:pt>
                <c:pt idx="201">
                  <c:v>44.021500000000003</c:v>
                </c:pt>
                <c:pt idx="202">
                  <c:v>50.027500000000003</c:v>
                </c:pt>
                <c:pt idx="203">
                  <c:v>42.018000000000001</c:v>
                </c:pt>
                <c:pt idx="204">
                  <c:v>39.017099999999999</c:v>
                </c:pt>
                <c:pt idx="205">
                  <c:v>41.018799999999999</c:v>
                </c:pt>
                <c:pt idx="206">
                  <c:v>45.020600000000002</c:v>
                </c:pt>
                <c:pt idx="207">
                  <c:v>37.0154</c:v>
                </c:pt>
                <c:pt idx="208">
                  <c:v>35.0139</c:v>
                </c:pt>
                <c:pt idx="209">
                  <c:v>37.0139</c:v>
                </c:pt>
                <c:pt idx="210">
                  <c:v>36.013199999999998</c:v>
                </c:pt>
                <c:pt idx="211">
                  <c:v>36.0139</c:v>
                </c:pt>
                <c:pt idx="212">
                  <c:v>37.0139</c:v>
                </c:pt>
                <c:pt idx="213">
                  <c:v>35.013199999999998</c:v>
                </c:pt>
                <c:pt idx="214">
                  <c:v>28.007999999999999</c:v>
                </c:pt>
                <c:pt idx="215">
                  <c:v>21.004899999999999</c:v>
                </c:pt>
                <c:pt idx="216">
                  <c:v>25.006399999999999</c:v>
                </c:pt>
                <c:pt idx="217">
                  <c:v>33.011099999999999</c:v>
                </c:pt>
                <c:pt idx="218">
                  <c:v>30.009799999999998</c:v>
                </c:pt>
                <c:pt idx="219">
                  <c:v>17.0029</c:v>
                </c:pt>
                <c:pt idx="220">
                  <c:v>29.008600000000001</c:v>
                </c:pt>
                <c:pt idx="221">
                  <c:v>14.002800000000001</c:v>
                </c:pt>
                <c:pt idx="222">
                  <c:v>27.007999999999999</c:v>
                </c:pt>
                <c:pt idx="223">
                  <c:v>10.000999999999999</c:v>
                </c:pt>
                <c:pt idx="224">
                  <c:v>22.004899999999999</c:v>
                </c:pt>
                <c:pt idx="225">
                  <c:v>15.0023</c:v>
                </c:pt>
                <c:pt idx="226">
                  <c:v>19.003699999999998</c:v>
                </c:pt>
                <c:pt idx="227">
                  <c:v>16.002600000000001</c:v>
                </c:pt>
                <c:pt idx="228">
                  <c:v>22.005400000000002</c:v>
                </c:pt>
                <c:pt idx="229">
                  <c:v>17.003299999999999</c:v>
                </c:pt>
                <c:pt idx="230">
                  <c:v>18.003299999999999</c:v>
                </c:pt>
                <c:pt idx="231">
                  <c:v>24.006799999999998</c:v>
                </c:pt>
                <c:pt idx="232">
                  <c:v>14.0023</c:v>
                </c:pt>
                <c:pt idx="233">
                  <c:v>15.0029</c:v>
                </c:pt>
                <c:pt idx="234">
                  <c:v>15.0023</c:v>
                </c:pt>
                <c:pt idx="235">
                  <c:v>13.0017</c:v>
                </c:pt>
                <c:pt idx="236">
                  <c:v>12.0015</c:v>
                </c:pt>
                <c:pt idx="237">
                  <c:v>16.002600000000001</c:v>
                </c:pt>
                <c:pt idx="238">
                  <c:v>9.0010100000000008</c:v>
                </c:pt>
                <c:pt idx="239">
                  <c:v>19.003699999999998</c:v>
                </c:pt>
                <c:pt idx="240">
                  <c:v>13.002000000000001</c:v>
                </c:pt>
                <c:pt idx="241">
                  <c:v>10.000999999999999</c:v>
                </c:pt>
                <c:pt idx="242">
                  <c:v>13.001799999999999</c:v>
                </c:pt>
                <c:pt idx="243">
                  <c:v>9.0008199999999992</c:v>
                </c:pt>
                <c:pt idx="244">
                  <c:v>16.0029</c:v>
                </c:pt>
                <c:pt idx="245">
                  <c:v>13.0022</c:v>
                </c:pt>
                <c:pt idx="246">
                  <c:v>8.0006500000000003</c:v>
                </c:pt>
                <c:pt idx="247">
                  <c:v>16.002600000000001</c:v>
                </c:pt>
                <c:pt idx="248">
                  <c:v>12.0017</c:v>
                </c:pt>
                <c:pt idx="249">
                  <c:v>13.0017</c:v>
                </c:pt>
                <c:pt idx="250">
                  <c:v>10.000999999999999</c:v>
                </c:pt>
                <c:pt idx="251">
                  <c:v>10.001200000000001</c:v>
                </c:pt>
                <c:pt idx="252">
                  <c:v>4.0002399999999998</c:v>
                </c:pt>
                <c:pt idx="253">
                  <c:v>8.0006500000000003</c:v>
                </c:pt>
                <c:pt idx="254">
                  <c:v>16.002600000000001</c:v>
                </c:pt>
                <c:pt idx="255">
                  <c:v>11.0015</c:v>
                </c:pt>
                <c:pt idx="256">
                  <c:v>12.0017</c:v>
                </c:pt>
                <c:pt idx="257">
                  <c:v>8.0006500000000003</c:v>
                </c:pt>
                <c:pt idx="258">
                  <c:v>9.0008199999999992</c:v>
                </c:pt>
                <c:pt idx="259">
                  <c:v>8.0006500000000003</c:v>
                </c:pt>
                <c:pt idx="260">
                  <c:v>8.0006500000000003</c:v>
                </c:pt>
                <c:pt idx="261">
                  <c:v>8.0006500000000003</c:v>
                </c:pt>
                <c:pt idx="262">
                  <c:v>8.0006500000000003</c:v>
                </c:pt>
                <c:pt idx="263">
                  <c:v>9.0008199999999992</c:v>
                </c:pt>
                <c:pt idx="264">
                  <c:v>8.0006500000000003</c:v>
                </c:pt>
                <c:pt idx="265">
                  <c:v>11.001200000000001</c:v>
                </c:pt>
                <c:pt idx="266">
                  <c:v>10.000999999999999</c:v>
                </c:pt>
                <c:pt idx="267">
                  <c:v>8.0006500000000003</c:v>
                </c:pt>
                <c:pt idx="268">
                  <c:v>7.0004999999999997</c:v>
                </c:pt>
                <c:pt idx="269">
                  <c:v>5.0002500000000003</c:v>
                </c:pt>
                <c:pt idx="270">
                  <c:v>5.0002500000000003</c:v>
                </c:pt>
                <c:pt idx="271">
                  <c:v>8.0006500000000003</c:v>
                </c:pt>
                <c:pt idx="272">
                  <c:v>14.002000000000001</c:v>
                </c:pt>
                <c:pt idx="273">
                  <c:v>6.0003700000000002</c:v>
                </c:pt>
                <c:pt idx="274">
                  <c:v>8.0008099999999995</c:v>
                </c:pt>
                <c:pt idx="275">
                  <c:v>8.0006500000000003</c:v>
                </c:pt>
                <c:pt idx="276">
                  <c:v>6.0003700000000002</c:v>
                </c:pt>
                <c:pt idx="277">
                  <c:v>7.0006399999999998</c:v>
                </c:pt>
                <c:pt idx="278">
                  <c:v>4.0001600000000002</c:v>
                </c:pt>
                <c:pt idx="279">
                  <c:v>13.0017</c:v>
                </c:pt>
                <c:pt idx="280">
                  <c:v>6.0003700000000002</c:v>
                </c:pt>
                <c:pt idx="281">
                  <c:v>12.0017</c:v>
                </c:pt>
                <c:pt idx="282">
                  <c:v>11.001200000000001</c:v>
                </c:pt>
                <c:pt idx="283">
                  <c:v>3.0000900000000001</c:v>
                </c:pt>
                <c:pt idx="284">
                  <c:v>3.0000900000000001</c:v>
                </c:pt>
                <c:pt idx="285">
                  <c:v>6.0004900000000001</c:v>
                </c:pt>
                <c:pt idx="286">
                  <c:v>3.0000900000000001</c:v>
                </c:pt>
                <c:pt idx="287">
                  <c:v>4.0001600000000002</c:v>
                </c:pt>
                <c:pt idx="288">
                  <c:v>4.0001600000000002</c:v>
                </c:pt>
                <c:pt idx="289">
                  <c:v>6.0003700000000002</c:v>
                </c:pt>
                <c:pt idx="290">
                  <c:v>9.0008199999999992</c:v>
                </c:pt>
                <c:pt idx="291">
                  <c:v>3.0000900000000001</c:v>
                </c:pt>
                <c:pt idx="292">
                  <c:v>6.0003700000000002</c:v>
                </c:pt>
                <c:pt idx="293">
                  <c:v>5.0002500000000003</c:v>
                </c:pt>
                <c:pt idx="294">
                  <c:v>6.0003700000000002</c:v>
                </c:pt>
                <c:pt idx="295">
                  <c:v>3.00021</c:v>
                </c:pt>
                <c:pt idx="296">
                  <c:v>5.0002500000000003</c:v>
                </c:pt>
                <c:pt idx="297">
                  <c:v>3.0000900000000001</c:v>
                </c:pt>
                <c:pt idx="298">
                  <c:v>4.0003299999999999</c:v>
                </c:pt>
                <c:pt idx="299">
                  <c:v>9.0008199999999992</c:v>
                </c:pt>
                <c:pt idx="300">
                  <c:v>5.0003599999999997</c:v>
                </c:pt>
                <c:pt idx="301">
                  <c:v>6.0003700000000002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5-EF19-4D4F-AB15-3A274FB061D0}"/>
            </c:ext>
          </c:extLst>
        </c:ser>
        <c:ser>
          <c:idx val="6"/>
          <c:order val="6"/>
          <c:tx>
            <c:strRef>
              <c:f>'201118-Leith-NbN-927-depth-pos1'!$N$4</c:f>
              <c:strCache>
                <c:ptCount val="1"/>
                <c:pt idx="0">
                  <c:v>NbN+</c:v>
                </c:pt>
              </c:strCache>
            </c:strRef>
          </c:tx>
          <c:spPr>
            <a:ln w="12700" cap="rnd">
              <a:solidFill>
                <a:srgbClr val="F54D4D"/>
              </a:solidFill>
              <a:round/>
            </a:ln>
            <a:effectLst/>
          </c:spPr>
          <c:marker>
            <c:symbol val="circle"/>
            <c:size val="2"/>
            <c:spPr>
              <a:solidFill>
                <a:srgbClr val="F54D4D"/>
              </a:solidFill>
              <a:ln w="9525">
                <a:solidFill>
                  <a:srgbClr val="F54D4D"/>
                </a:solidFill>
              </a:ln>
              <a:effectLst/>
            </c:spPr>
          </c:marker>
          <c:dPt>
            <c:idx val="128"/>
            <c:marker>
              <c:symbol val="circle"/>
              <c:size val="2"/>
              <c:spPr>
                <a:solidFill>
                  <a:srgbClr val="F54D4D"/>
                </a:solidFill>
                <a:ln w="9525">
                  <a:solidFill>
                    <a:srgbClr val="F54D4D"/>
                  </a:solidFill>
                </a:ln>
                <a:effectLst/>
              </c:spPr>
            </c:marker>
            <c:bubble3D val="0"/>
            <c:extLst>
              <c:ext xmlns:c16="http://schemas.microsoft.com/office/drawing/2014/chart" uri="{C3380CC4-5D6E-409C-BE32-E72D297353CC}">
                <c16:uniqueId val="{00000006-EF19-4D4F-AB15-3A274FB061D0}"/>
              </c:ext>
            </c:extLst>
          </c:dPt>
          <c:xVal>
            <c:numRef>
              <c:f>'201118-Leith-NbN-927-depth-pos1'!$A$5:$A$306</c:f>
              <c:numCache>
                <c:formatCode>General</c:formatCode>
                <c:ptCount val="302"/>
                <c:pt idx="0">
                  <c:v>0</c:v>
                </c:pt>
                <c:pt idx="1">
                  <c:v>10</c:v>
                </c:pt>
                <c:pt idx="2">
                  <c:v>20</c:v>
                </c:pt>
                <c:pt idx="3">
                  <c:v>30</c:v>
                </c:pt>
                <c:pt idx="4">
                  <c:v>40</c:v>
                </c:pt>
                <c:pt idx="5">
                  <c:v>50</c:v>
                </c:pt>
                <c:pt idx="6">
                  <c:v>60</c:v>
                </c:pt>
                <c:pt idx="7">
                  <c:v>70</c:v>
                </c:pt>
                <c:pt idx="8">
                  <c:v>80</c:v>
                </c:pt>
                <c:pt idx="9">
                  <c:v>90</c:v>
                </c:pt>
                <c:pt idx="10">
                  <c:v>100</c:v>
                </c:pt>
                <c:pt idx="11">
                  <c:v>110</c:v>
                </c:pt>
                <c:pt idx="12">
                  <c:v>120</c:v>
                </c:pt>
                <c:pt idx="13">
                  <c:v>130</c:v>
                </c:pt>
                <c:pt idx="14">
                  <c:v>140</c:v>
                </c:pt>
                <c:pt idx="15">
                  <c:v>150</c:v>
                </c:pt>
                <c:pt idx="16">
                  <c:v>160</c:v>
                </c:pt>
                <c:pt idx="17">
                  <c:v>170</c:v>
                </c:pt>
                <c:pt idx="18">
                  <c:v>180</c:v>
                </c:pt>
                <c:pt idx="19">
                  <c:v>190</c:v>
                </c:pt>
                <c:pt idx="20">
                  <c:v>200</c:v>
                </c:pt>
                <c:pt idx="21">
                  <c:v>210</c:v>
                </c:pt>
                <c:pt idx="22">
                  <c:v>220</c:v>
                </c:pt>
                <c:pt idx="23">
                  <c:v>230</c:v>
                </c:pt>
                <c:pt idx="24">
                  <c:v>240</c:v>
                </c:pt>
                <c:pt idx="25">
                  <c:v>250</c:v>
                </c:pt>
                <c:pt idx="26">
                  <c:v>260</c:v>
                </c:pt>
                <c:pt idx="27">
                  <c:v>270</c:v>
                </c:pt>
                <c:pt idx="28">
                  <c:v>280</c:v>
                </c:pt>
                <c:pt idx="29">
                  <c:v>290</c:v>
                </c:pt>
                <c:pt idx="30">
                  <c:v>300</c:v>
                </c:pt>
                <c:pt idx="31">
                  <c:v>310</c:v>
                </c:pt>
                <c:pt idx="32">
                  <c:v>320</c:v>
                </c:pt>
                <c:pt idx="33">
                  <c:v>330</c:v>
                </c:pt>
                <c:pt idx="34">
                  <c:v>340</c:v>
                </c:pt>
                <c:pt idx="35">
                  <c:v>350</c:v>
                </c:pt>
                <c:pt idx="36">
                  <c:v>360</c:v>
                </c:pt>
                <c:pt idx="37">
                  <c:v>370</c:v>
                </c:pt>
                <c:pt idx="38">
                  <c:v>380</c:v>
                </c:pt>
                <c:pt idx="39">
                  <c:v>390</c:v>
                </c:pt>
                <c:pt idx="40">
                  <c:v>400</c:v>
                </c:pt>
                <c:pt idx="41">
                  <c:v>410</c:v>
                </c:pt>
                <c:pt idx="42">
                  <c:v>420</c:v>
                </c:pt>
                <c:pt idx="43">
                  <c:v>430</c:v>
                </c:pt>
                <c:pt idx="44">
                  <c:v>440</c:v>
                </c:pt>
                <c:pt idx="45">
                  <c:v>450</c:v>
                </c:pt>
                <c:pt idx="46">
                  <c:v>460</c:v>
                </c:pt>
                <c:pt idx="47">
                  <c:v>470</c:v>
                </c:pt>
                <c:pt idx="48">
                  <c:v>480</c:v>
                </c:pt>
                <c:pt idx="49">
                  <c:v>490</c:v>
                </c:pt>
                <c:pt idx="50">
                  <c:v>500</c:v>
                </c:pt>
                <c:pt idx="51">
                  <c:v>510</c:v>
                </c:pt>
                <c:pt idx="52">
                  <c:v>520</c:v>
                </c:pt>
                <c:pt idx="53">
                  <c:v>530</c:v>
                </c:pt>
                <c:pt idx="54">
                  <c:v>540</c:v>
                </c:pt>
                <c:pt idx="55">
                  <c:v>550</c:v>
                </c:pt>
                <c:pt idx="56">
                  <c:v>560</c:v>
                </c:pt>
                <c:pt idx="57">
                  <c:v>570</c:v>
                </c:pt>
                <c:pt idx="58">
                  <c:v>580</c:v>
                </c:pt>
                <c:pt idx="59">
                  <c:v>590</c:v>
                </c:pt>
                <c:pt idx="60">
                  <c:v>600</c:v>
                </c:pt>
                <c:pt idx="61">
                  <c:v>610</c:v>
                </c:pt>
                <c:pt idx="62">
                  <c:v>620</c:v>
                </c:pt>
                <c:pt idx="63">
                  <c:v>630</c:v>
                </c:pt>
                <c:pt idx="64">
                  <c:v>640</c:v>
                </c:pt>
                <c:pt idx="65">
                  <c:v>650</c:v>
                </c:pt>
                <c:pt idx="66">
                  <c:v>660</c:v>
                </c:pt>
                <c:pt idx="67">
                  <c:v>670</c:v>
                </c:pt>
                <c:pt idx="68">
                  <c:v>680</c:v>
                </c:pt>
                <c:pt idx="69">
                  <c:v>690</c:v>
                </c:pt>
                <c:pt idx="70">
                  <c:v>700</c:v>
                </c:pt>
                <c:pt idx="71">
                  <c:v>710</c:v>
                </c:pt>
                <c:pt idx="72">
                  <c:v>720</c:v>
                </c:pt>
                <c:pt idx="73">
                  <c:v>730</c:v>
                </c:pt>
                <c:pt idx="74">
                  <c:v>740</c:v>
                </c:pt>
                <c:pt idx="75">
                  <c:v>750</c:v>
                </c:pt>
                <c:pt idx="76">
                  <c:v>760</c:v>
                </c:pt>
                <c:pt idx="77">
                  <c:v>770</c:v>
                </c:pt>
                <c:pt idx="78">
                  <c:v>780</c:v>
                </c:pt>
                <c:pt idx="79">
                  <c:v>790</c:v>
                </c:pt>
                <c:pt idx="80">
                  <c:v>800</c:v>
                </c:pt>
                <c:pt idx="81">
                  <c:v>810</c:v>
                </c:pt>
                <c:pt idx="82">
                  <c:v>820</c:v>
                </c:pt>
                <c:pt idx="83">
                  <c:v>830</c:v>
                </c:pt>
                <c:pt idx="84">
                  <c:v>840</c:v>
                </c:pt>
                <c:pt idx="85">
                  <c:v>850</c:v>
                </c:pt>
                <c:pt idx="86">
                  <c:v>860</c:v>
                </c:pt>
                <c:pt idx="87">
                  <c:v>870</c:v>
                </c:pt>
                <c:pt idx="88">
                  <c:v>880</c:v>
                </c:pt>
                <c:pt idx="89">
                  <c:v>890</c:v>
                </c:pt>
                <c:pt idx="90">
                  <c:v>900</c:v>
                </c:pt>
                <c:pt idx="91">
                  <c:v>910</c:v>
                </c:pt>
                <c:pt idx="92">
                  <c:v>920</c:v>
                </c:pt>
                <c:pt idx="93">
                  <c:v>930</c:v>
                </c:pt>
                <c:pt idx="94">
                  <c:v>940</c:v>
                </c:pt>
                <c:pt idx="95">
                  <c:v>950</c:v>
                </c:pt>
                <c:pt idx="96">
                  <c:v>960</c:v>
                </c:pt>
                <c:pt idx="97">
                  <c:v>970</c:v>
                </c:pt>
                <c:pt idx="98">
                  <c:v>980</c:v>
                </c:pt>
                <c:pt idx="99">
                  <c:v>990</c:v>
                </c:pt>
                <c:pt idx="100">
                  <c:v>1000</c:v>
                </c:pt>
                <c:pt idx="101">
                  <c:v>1010</c:v>
                </c:pt>
                <c:pt idx="102">
                  <c:v>1020</c:v>
                </c:pt>
                <c:pt idx="103">
                  <c:v>1030</c:v>
                </c:pt>
                <c:pt idx="104">
                  <c:v>1040</c:v>
                </c:pt>
                <c:pt idx="105">
                  <c:v>1050</c:v>
                </c:pt>
                <c:pt idx="106">
                  <c:v>1060</c:v>
                </c:pt>
                <c:pt idx="107">
                  <c:v>1070</c:v>
                </c:pt>
                <c:pt idx="108">
                  <c:v>1080</c:v>
                </c:pt>
                <c:pt idx="109">
                  <c:v>1090</c:v>
                </c:pt>
                <c:pt idx="110">
                  <c:v>1100</c:v>
                </c:pt>
                <c:pt idx="111">
                  <c:v>1110</c:v>
                </c:pt>
                <c:pt idx="112">
                  <c:v>1120</c:v>
                </c:pt>
                <c:pt idx="113">
                  <c:v>1130</c:v>
                </c:pt>
                <c:pt idx="114">
                  <c:v>1140</c:v>
                </c:pt>
                <c:pt idx="115">
                  <c:v>1150</c:v>
                </c:pt>
                <c:pt idx="116">
                  <c:v>1160</c:v>
                </c:pt>
                <c:pt idx="117">
                  <c:v>1170</c:v>
                </c:pt>
                <c:pt idx="118">
                  <c:v>1180</c:v>
                </c:pt>
                <c:pt idx="119">
                  <c:v>1190</c:v>
                </c:pt>
                <c:pt idx="120">
                  <c:v>1200</c:v>
                </c:pt>
                <c:pt idx="121">
                  <c:v>1210</c:v>
                </c:pt>
                <c:pt idx="122">
                  <c:v>1220</c:v>
                </c:pt>
                <c:pt idx="123">
                  <c:v>1230</c:v>
                </c:pt>
                <c:pt idx="124">
                  <c:v>1240</c:v>
                </c:pt>
                <c:pt idx="125">
                  <c:v>1250</c:v>
                </c:pt>
                <c:pt idx="126">
                  <c:v>1260</c:v>
                </c:pt>
                <c:pt idx="127">
                  <c:v>1270</c:v>
                </c:pt>
                <c:pt idx="128">
                  <c:v>1280</c:v>
                </c:pt>
                <c:pt idx="129">
                  <c:v>1290</c:v>
                </c:pt>
                <c:pt idx="130">
                  <c:v>1300</c:v>
                </c:pt>
                <c:pt idx="131">
                  <c:v>1310</c:v>
                </c:pt>
                <c:pt idx="132">
                  <c:v>1320</c:v>
                </c:pt>
                <c:pt idx="133">
                  <c:v>1330</c:v>
                </c:pt>
                <c:pt idx="134">
                  <c:v>1340</c:v>
                </c:pt>
                <c:pt idx="135">
                  <c:v>1350</c:v>
                </c:pt>
                <c:pt idx="136">
                  <c:v>1360</c:v>
                </c:pt>
                <c:pt idx="137">
                  <c:v>1370</c:v>
                </c:pt>
                <c:pt idx="138">
                  <c:v>1380</c:v>
                </c:pt>
                <c:pt idx="139">
                  <c:v>1390</c:v>
                </c:pt>
                <c:pt idx="140">
                  <c:v>1400</c:v>
                </c:pt>
                <c:pt idx="141">
                  <c:v>1410</c:v>
                </c:pt>
                <c:pt idx="142">
                  <c:v>1420</c:v>
                </c:pt>
                <c:pt idx="143">
                  <c:v>1430</c:v>
                </c:pt>
                <c:pt idx="144">
                  <c:v>1440</c:v>
                </c:pt>
                <c:pt idx="145">
                  <c:v>1450</c:v>
                </c:pt>
                <c:pt idx="146">
                  <c:v>1460</c:v>
                </c:pt>
                <c:pt idx="147">
                  <c:v>1470</c:v>
                </c:pt>
                <c:pt idx="148">
                  <c:v>1480</c:v>
                </c:pt>
                <c:pt idx="149">
                  <c:v>1490</c:v>
                </c:pt>
                <c:pt idx="150">
                  <c:v>1500</c:v>
                </c:pt>
                <c:pt idx="151">
                  <c:v>1510</c:v>
                </c:pt>
                <c:pt idx="152">
                  <c:v>1520</c:v>
                </c:pt>
                <c:pt idx="153">
                  <c:v>1530</c:v>
                </c:pt>
                <c:pt idx="154">
                  <c:v>1540</c:v>
                </c:pt>
                <c:pt idx="155">
                  <c:v>1550</c:v>
                </c:pt>
                <c:pt idx="156">
                  <c:v>1560</c:v>
                </c:pt>
                <c:pt idx="157">
                  <c:v>1570</c:v>
                </c:pt>
                <c:pt idx="158">
                  <c:v>1580</c:v>
                </c:pt>
                <c:pt idx="159">
                  <c:v>1590</c:v>
                </c:pt>
                <c:pt idx="160">
                  <c:v>1600</c:v>
                </c:pt>
                <c:pt idx="161">
                  <c:v>1610</c:v>
                </c:pt>
                <c:pt idx="162">
                  <c:v>1620</c:v>
                </c:pt>
                <c:pt idx="163">
                  <c:v>1630</c:v>
                </c:pt>
                <c:pt idx="164">
                  <c:v>1640</c:v>
                </c:pt>
                <c:pt idx="165">
                  <c:v>1650</c:v>
                </c:pt>
                <c:pt idx="166">
                  <c:v>1660</c:v>
                </c:pt>
                <c:pt idx="167">
                  <c:v>1670</c:v>
                </c:pt>
                <c:pt idx="168">
                  <c:v>1680</c:v>
                </c:pt>
                <c:pt idx="169">
                  <c:v>1690</c:v>
                </c:pt>
                <c:pt idx="170">
                  <c:v>1700</c:v>
                </c:pt>
                <c:pt idx="171">
                  <c:v>1710</c:v>
                </c:pt>
                <c:pt idx="172">
                  <c:v>1720</c:v>
                </c:pt>
                <c:pt idx="173">
                  <c:v>1730</c:v>
                </c:pt>
                <c:pt idx="174">
                  <c:v>1740</c:v>
                </c:pt>
                <c:pt idx="175">
                  <c:v>1750</c:v>
                </c:pt>
                <c:pt idx="176">
                  <c:v>1760</c:v>
                </c:pt>
                <c:pt idx="177">
                  <c:v>1770</c:v>
                </c:pt>
                <c:pt idx="178">
                  <c:v>1780</c:v>
                </c:pt>
                <c:pt idx="179">
                  <c:v>1790</c:v>
                </c:pt>
                <c:pt idx="180">
                  <c:v>1800</c:v>
                </c:pt>
                <c:pt idx="181">
                  <c:v>1810</c:v>
                </c:pt>
                <c:pt idx="182">
                  <c:v>1820</c:v>
                </c:pt>
                <c:pt idx="183">
                  <c:v>1830</c:v>
                </c:pt>
                <c:pt idx="184">
                  <c:v>1840</c:v>
                </c:pt>
                <c:pt idx="185">
                  <c:v>1850</c:v>
                </c:pt>
                <c:pt idx="186">
                  <c:v>1860</c:v>
                </c:pt>
                <c:pt idx="187">
                  <c:v>1870</c:v>
                </c:pt>
                <c:pt idx="188">
                  <c:v>1880</c:v>
                </c:pt>
                <c:pt idx="189">
                  <c:v>1890</c:v>
                </c:pt>
                <c:pt idx="190">
                  <c:v>1900</c:v>
                </c:pt>
                <c:pt idx="191">
                  <c:v>1910</c:v>
                </c:pt>
                <c:pt idx="192">
                  <c:v>1920</c:v>
                </c:pt>
                <c:pt idx="193">
                  <c:v>1930</c:v>
                </c:pt>
                <c:pt idx="194">
                  <c:v>1940</c:v>
                </c:pt>
                <c:pt idx="195">
                  <c:v>1950</c:v>
                </c:pt>
                <c:pt idx="196">
                  <c:v>1960</c:v>
                </c:pt>
                <c:pt idx="197">
                  <c:v>1970</c:v>
                </c:pt>
                <c:pt idx="198">
                  <c:v>1980</c:v>
                </c:pt>
                <c:pt idx="199">
                  <c:v>1990</c:v>
                </c:pt>
                <c:pt idx="200">
                  <c:v>2000</c:v>
                </c:pt>
                <c:pt idx="201">
                  <c:v>2010</c:v>
                </c:pt>
                <c:pt idx="202">
                  <c:v>2020</c:v>
                </c:pt>
                <c:pt idx="203">
                  <c:v>2030</c:v>
                </c:pt>
                <c:pt idx="204">
                  <c:v>2040</c:v>
                </c:pt>
                <c:pt idx="205">
                  <c:v>2050</c:v>
                </c:pt>
                <c:pt idx="206">
                  <c:v>2060</c:v>
                </c:pt>
                <c:pt idx="207">
                  <c:v>2070</c:v>
                </c:pt>
                <c:pt idx="208">
                  <c:v>2080</c:v>
                </c:pt>
                <c:pt idx="209">
                  <c:v>2090</c:v>
                </c:pt>
                <c:pt idx="210">
                  <c:v>2100</c:v>
                </c:pt>
                <c:pt idx="211">
                  <c:v>2110</c:v>
                </c:pt>
                <c:pt idx="212">
                  <c:v>2120</c:v>
                </c:pt>
                <c:pt idx="213">
                  <c:v>2130</c:v>
                </c:pt>
                <c:pt idx="214">
                  <c:v>2140</c:v>
                </c:pt>
                <c:pt idx="215">
                  <c:v>2150</c:v>
                </c:pt>
                <c:pt idx="216">
                  <c:v>2160</c:v>
                </c:pt>
                <c:pt idx="217">
                  <c:v>2170</c:v>
                </c:pt>
                <c:pt idx="218">
                  <c:v>2180</c:v>
                </c:pt>
                <c:pt idx="219">
                  <c:v>2190</c:v>
                </c:pt>
                <c:pt idx="220">
                  <c:v>2200</c:v>
                </c:pt>
                <c:pt idx="221">
                  <c:v>2210</c:v>
                </c:pt>
                <c:pt idx="222">
                  <c:v>2220</c:v>
                </c:pt>
                <c:pt idx="223">
                  <c:v>2230</c:v>
                </c:pt>
                <c:pt idx="224">
                  <c:v>2240</c:v>
                </c:pt>
                <c:pt idx="225">
                  <c:v>2250</c:v>
                </c:pt>
                <c:pt idx="226">
                  <c:v>2260</c:v>
                </c:pt>
                <c:pt idx="227">
                  <c:v>2270</c:v>
                </c:pt>
                <c:pt idx="228">
                  <c:v>2280</c:v>
                </c:pt>
                <c:pt idx="229">
                  <c:v>2290</c:v>
                </c:pt>
                <c:pt idx="230">
                  <c:v>2300</c:v>
                </c:pt>
                <c:pt idx="231">
                  <c:v>2310</c:v>
                </c:pt>
                <c:pt idx="232">
                  <c:v>2320</c:v>
                </c:pt>
                <c:pt idx="233">
                  <c:v>2330</c:v>
                </c:pt>
                <c:pt idx="234">
                  <c:v>2340</c:v>
                </c:pt>
                <c:pt idx="235">
                  <c:v>2350</c:v>
                </c:pt>
                <c:pt idx="236">
                  <c:v>2360</c:v>
                </c:pt>
                <c:pt idx="237">
                  <c:v>2370</c:v>
                </c:pt>
                <c:pt idx="238">
                  <c:v>2380</c:v>
                </c:pt>
                <c:pt idx="239">
                  <c:v>2390</c:v>
                </c:pt>
                <c:pt idx="240">
                  <c:v>2400</c:v>
                </c:pt>
                <c:pt idx="241">
                  <c:v>2410</c:v>
                </c:pt>
                <c:pt idx="242">
                  <c:v>2420</c:v>
                </c:pt>
                <c:pt idx="243">
                  <c:v>2430</c:v>
                </c:pt>
                <c:pt idx="244">
                  <c:v>2440</c:v>
                </c:pt>
                <c:pt idx="245">
                  <c:v>2450</c:v>
                </c:pt>
                <c:pt idx="246">
                  <c:v>2460</c:v>
                </c:pt>
                <c:pt idx="247">
                  <c:v>2470</c:v>
                </c:pt>
                <c:pt idx="248">
                  <c:v>2480</c:v>
                </c:pt>
                <c:pt idx="249">
                  <c:v>2490</c:v>
                </c:pt>
                <c:pt idx="250">
                  <c:v>2500</c:v>
                </c:pt>
                <c:pt idx="251">
                  <c:v>2510</c:v>
                </c:pt>
                <c:pt idx="252">
                  <c:v>2520</c:v>
                </c:pt>
                <c:pt idx="253">
                  <c:v>2530</c:v>
                </c:pt>
                <c:pt idx="254">
                  <c:v>2540</c:v>
                </c:pt>
                <c:pt idx="255">
                  <c:v>2550</c:v>
                </c:pt>
                <c:pt idx="256">
                  <c:v>2560</c:v>
                </c:pt>
                <c:pt idx="257">
                  <c:v>2570</c:v>
                </c:pt>
                <c:pt idx="258">
                  <c:v>2580</c:v>
                </c:pt>
                <c:pt idx="259">
                  <c:v>2590</c:v>
                </c:pt>
                <c:pt idx="260">
                  <c:v>2600</c:v>
                </c:pt>
                <c:pt idx="261">
                  <c:v>2610</c:v>
                </c:pt>
                <c:pt idx="262">
                  <c:v>2620</c:v>
                </c:pt>
                <c:pt idx="263">
                  <c:v>2630</c:v>
                </c:pt>
                <c:pt idx="264">
                  <c:v>2640</c:v>
                </c:pt>
                <c:pt idx="265">
                  <c:v>2650</c:v>
                </c:pt>
                <c:pt idx="266">
                  <c:v>2660</c:v>
                </c:pt>
                <c:pt idx="267">
                  <c:v>2670</c:v>
                </c:pt>
                <c:pt idx="268">
                  <c:v>2680</c:v>
                </c:pt>
                <c:pt idx="269">
                  <c:v>2690</c:v>
                </c:pt>
                <c:pt idx="270">
                  <c:v>2700</c:v>
                </c:pt>
                <c:pt idx="271">
                  <c:v>2710</c:v>
                </c:pt>
                <c:pt idx="272">
                  <c:v>2720</c:v>
                </c:pt>
                <c:pt idx="273">
                  <c:v>2730</c:v>
                </c:pt>
                <c:pt idx="274">
                  <c:v>2740</c:v>
                </c:pt>
                <c:pt idx="275">
                  <c:v>2750</c:v>
                </c:pt>
                <c:pt idx="276">
                  <c:v>2760</c:v>
                </c:pt>
                <c:pt idx="277">
                  <c:v>2770</c:v>
                </c:pt>
                <c:pt idx="278">
                  <c:v>2780</c:v>
                </c:pt>
                <c:pt idx="279">
                  <c:v>2790</c:v>
                </c:pt>
                <c:pt idx="280">
                  <c:v>2800</c:v>
                </c:pt>
                <c:pt idx="281">
                  <c:v>2810</c:v>
                </c:pt>
                <c:pt idx="282">
                  <c:v>2820</c:v>
                </c:pt>
                <c:pt idx="283">
                  <c:v>2830</c:v>
                </c:pt>
                <c:pt idx="284">
                  <c:v>2840</c:v>
                </c:pt>
                <c:pt idx="285">
                  <c:v>2850</c:v>
                </c:pt>
                <c:pt idx="286">
                  <c:v>2860</c:v>
                </c:pt>
                <c:pt idx="287">
                  <c:v>2870</c:v>
                </c:pt>
                <c:pt idx="288">
                  <c:v>2880</c:v>
                </c:pt>
                <c:pt idx="289">
                  <c:v>2890</c:v>
                </c:pt>
                <c:pt idx="290">
                  <c:v>2900</c:v>
                </c:pt>
                <c:pt idx="291">
                  <c:v>2910</c:v>
                </c:pt>
                <c:pt idx="292">
                  <c:v>2920</c:v>
                </c:pt>
                <c:pt idx="293">
                  <c:v>2930</c:v>
                </c:pt>
                <c:pt idx="294">
                  <c:v>2940</c:v>
                </c:pt>
                <c:pt idx="295">
                  <c:v>2950</c:v>
                </c:pt>
                <c:pt idx="296">
                  <c:v>2960</c:v>
                </c:pt>
                <c:pt idx="297">
                  <c:v>2970</c:v>
                </c:pt>
                <c:pt idx="298">
                  <c:v>2980</c:v>
                </c:pt>
                <c:pt idx="299">
                  <c:v>2990</c:v>
                </c:pt>
                <c:pt idx="300">
                  <c:v>3000</c:v>
                </c:pt>
                <c:pt idx="301">
                  <c:v>3010</c:v>
                </c:pt>
              </c:numCache>
            </c:numRef>
          </c:xVal>
          <c:yVal>
            <c:numRef>
              <c:f>'201118-Leith-NbN-927-depth-pos1'!$N$5:$N$306</c:f>
              <c:numCache>
                <c:formatCode>General</c:formatCode>
                <c:ptCount val="302"/>
                <c:pt idx="0">
                  <c:v>575.697</c:v>
                </c:pt>
                <c:pt idx="1">
                  <c:v>2155.67</c:v>
                </c:pt>
                <c:pt idx="2">
                  <c:v>2492.13</c:v>
                </c:pt>
                <c:pt idx="3">
                  <c:v>1968.91</c:v>
                </c:pt>
                <c:pt idx="4">
                  <c:v>1339.08</c:v>
                </c:pt>
                <c:pt idx="5">
                  <c:v>1142.17</c:v>
                </c:pt>
                <c:pt idx="6">
                  <c:v>823.86599999999999</c:v>
                </c:pt>
                <c:pt idx="7">
                  <c:v>433.91</c:v>
                </c:pt>
                <c:pt idx="8">
                  <c:v>1217.99</c:v>
                </c:pt>
                <c:pt idx="9">
                  <c:v>1105.3599999999999</c:v>
                </c:pt>
                <c:pt idx="10">
                  <c:v>1190.3</c:v>
                </c:pt>
                <c:pt idx="11">
                  <c:v>1166.74</c:v>
                </c:pt>
                <c:pt idx="12">
                  <c:v>1019.52</c:v>
                </c:pt>
                <c:pt idx="13">
                  <c:v>1178</c:v>
                </c:pt>
                <c:pt idx="14">
                  <c:v>1073.6400000000001</c:v>
                </c:pt>
                <c:pt idx="15">
                  <c:v>1225.1400000000001</c:v>
                </c:pt>
                <c:pt idx="16">
                  <c:v>1053.2</c:v>
                </c:pt>
                <c:pt idx="17">
                  <c:v>1148.31</c:v>
                </c:pt>
                <c:pt idx="18">
                  <c:v>1178</c:v>
                </c:pt>
                <c:pt idx="19">
                  <c:v>1175.96</c:v>
                </c:pt>
                <c:pt idx="20">
                  <c:v>1229.27</c:v>
                </c:pt>
                <c:pt idx="21">
                  <c:v>1633.86</c:v>
                </c:pt>
                <c:pt idx="22">
                  <c:v>1270.27</c:v>
                </c:pt>
                <c:pt idx="23">
                  <c:v>1051.18</c:v>
                </c:pt>
                <c:pt idx="24">
                  <c:v>917.51</c:v>
                </c:pt>
                <c:pt idx="25">
                  <c:v>1795.46</c:v>
                </c:pt>
                <c:pt idx="26">
                  <c:v>1202.6199999999999</c:v>
                </c:pt>
                <c:pt idx="27">
                  <c:v>1277.46</c:v>
                </c:pt>
                <c:pt idx="28">
                  <c:v>1230.27</c:v>
                </c:pt>
                <c:pt idx="29">
                  <c:v>1248.73</c:v>
                </c:pt>
                <c:pt idx="30">
                  <c:v>1230.27</c:v>
                </c:pt>
                <c:pt idx="31">
                  <c:v>1251.83</c:v>
                </c:pt>
                <c:pt idx="32">
                  <c:v>1193.3699999999999</c:v>
                </c:pt>
                <c:pt idx="33">
                  <c:v>1284.6500000000001</c:v>
                </c:pt>
                <c:pt idx="34">
                  <c:v>1328.8</c:v>
                </c:pt>
                <c:pt idx="35">
                  <c:v>1325.72</c:v>
                </c:pt>
                <c:pt idx="36">
                  <c:v>1252.8599999999999</c:v>
                </c:pt>
                <c:pt idx="37">
                  <c:v>1289.8</c:v>
                </c:pt>
                <c:pt idx="38">
                  <c:v>1365.8</c:v>
                </c:pt>
                <c:pt idx="39">
                  <c:v>1252.8599999999999</c:v>
                </c:pt>
                <c:pt idx="40">
                  <c:v>1261.0899999999999</c:v>
                </c:pt>
                <c:pt idx="41">
                  <c:v>1284.7</c:v>
                </c:pt>
                <c:pt idx="42">
                  <c:v>1300.04</c:v>
                </c:pt>
                <c:pt idx="43">
                  <c:v>1328.8</c:v>
                </c:pt>
                <c:pt idx="44">
                  <c:v>1304.1500000000001</c:v>
                </c:pt>
                <c:pt idx="45">
                  <c:v>1271.3</c:v>
                </c:pt>
                <c:pt idx="46">
                  <c:v>1272.33</c:v>
                </c:pt>
                <c:pt idx="47">
                  <c:v>1319.61</c:v>
                </c:pt>
                <c:pt idx="48">
                  <c:v>1352.46</c:v>
                </c:pt>
                <c:pt idx="49">
                  <c:v>1273.3800000000001</c:v>
                </c:pt>
                <c:pt idx="50">
                  <c:v>1316.47</c:v>
                </c:pt>
                <c:pt idx="51">
                  <c:v>1317.5</c:v>
                </c:pt>
                <c:pt idx="52">
                  <c:v>1296.98</c:v>
                </c:pt>
                <c:pt idx="53">
                  <c:v>1275.4100000000001</c:v>
                </c:pt>
                <c:pt idx="54">
                  <c:v>1329.83</c:v>
                </c:pt>
                <c:pt idx="55">
                  <c:v>1304.1500000000001</c:v>
                </c:pt>
                <c:pt idx="56">
                  <c:v>1311.34</c:v>
                </c:pt>
                <c:pt idx="57">
                  <c:v>1309.28</c:v>
                </c:pt>
                <c:pt idx="58">
                  <c:v>1332.91</c:v>
                </c:pt>
                <c:pt idx="59">
                  <c:v>1325.72</c:v>
                </c:pt>
                <c:pt idx="60">
                  <c:v>1345.24</c:v>
                </c:pt>
                <c:pt idx="61">
                  <c:v>1301.07</c:v>
                </c:pt>
                <c:pt idx="62">
                  <c:v>1329.86</c:v>
                </c:pt>
                <c:pt idx="63">
                  <c:v>1330.86</c:v>
                </c:pt>
                <c:pt idx="64">
                  <c:v>1267.2</c:v>
                </c:pt>
                <c:pt idx="65">
                  <c:v>1278.51</c:v>
                </c:pt>
                <c:pt idx="66">
                  <c:v>1276.48</c:v>
                </c:pt>
                <c:pt idx="67">
                  <c:v>1322.64</c:v>
                </c:pt>
                <c:pt idx="68">
                  <c:v>1309.31</c:v>
                </c:pt>
                <c:pt idx="69">
                  <c:v>1284.6400000000001</c:v>
                </c:pt>
                <c:pt idx="70">
                  <c:v>1275.4100000000001</c:v>
                </c:pt>
                <c:pt idx="71">
                  <c:v>1328.8</c:v>
                </c:pt>
                <c:pt idx="72">
                  <c:v>1313.39</c:v>
                </c:pt>
                <c:pt idx="73">
                  <c:v>1351.44</c:v>
                </c:pt>
                <c:pt idx="74">
                  <c:v>1320.61</c:v>
                </c:pt>
                <c:pt idx="75">
                  <c:v>1375.06</c:v>
                </c:pt>
                <c:pt idx="76">
                  <c:v>1249.75</c:v>
                </c:pt>
                <c:pt idx="77">
                  <c:v>1353.46</c:v>
                </c:pt>
                <c:pt idx="78">
                  <c:v>1382.28</c:v>
                </c:pt>
                <c:pt idx="79">
                  <c:v>1270.27</c:v>
                </c:pt>
                <c:pt idx="80">
                  <c:v>1359.63</c:v>
                </c:pt>
                <c:pt idx="81">
                  <c:v>1292.8499999999999</c:v>
                </c:pt>
                <c:pt idx="82">
                  <c:v>1359.63</c:v>
                </c:pt>
                <c:pt idx="83">
                  <c:v>1304.1500000000001</c:v>
                </c:pt>
                <c:pt idx="84">
                  <c:v>1262.0999999999999</c:v>
                </c:pt>
                <c:pt idx="85">
                  <c:v>1232.32</c:v>
                </c:pt>
                <c:pt idx="86">
                  <c:v>1232.32</c:v>
                </c:pt>
                <c:pt idx="87">
                  <c:v>1246.7</c:v>
                </c:pt>
                <c:pt idx="88">
                  <c:v>1243.5999999999999</c:v>
                </c:pt>
                <c:pt idx="89">
                  <c:v>1212.8399999999999</c:v>
                </c:pt>
                <c:pt idx="90">
                  <c:v>1249.75</c:v>
                </c:pt>
                <c:pt idx="91">
                  <c:v>1231.29</c:v>
                </c:pt>
                <c:pt idx="92">
                  <c:v>1231.32</c:v>
                </c:pt>
                <c:pt idx="93">
                  <c:v>1215.92</c:v>
                </c:pt>
                <c:pt idx="94">
                  <c:v>1232.32</c:v>
                </c:pt>
                <c:pt idx="95">
                  <c:v>1143.19</c:v>
                </c:pt>
                <c:pt idx="96">
                  <c:v>1117.6300000000001</c:v>
                </c:pt>
                <c:pt idx="97">
                  <c:v>1136.03</c:v>
                </c:pt>
                <c:pt idx="98">
                  <c:v>1121.7</c:v>
                </c:pt>
                <c:pt idx="99">
                  <c:v>1077.73</c:v>
                </c:pt>
                <c:pt idx="100">
                  <c:v>1028.69</c:v>
                </c:pt>
                <c:pt idx="101">
                  <c:v>989.90200000000004</c:v>
                </c:pt>
                <c:pt idx="102">
                  <c:v>1049.1199999999999</c:v>
                </c:pt>
                <c:pt idx="103">
                  <c:v>941.96900000000005</c:v>
                </c:pt>
                <c:pt idx="104">
                  <c:v>849.31299999999999</c:v>
                </c:pt>
                <c:pt idx="105">
                  <c:v>847.26099999999997</c:v>
                </c:pt>
                <c:pt idx="106">
                  <c:v>836.08799999999997</c:v>
                </c:pt>
                <c:pt idx="107">
                  <c:v>739.53599999999994</c:v>
                </c:pt>
                <c:pt idx="108">
                  <c:v>743.596</c:v>
                </c:pt>
                <c:pt idx="109">
                  <c:v>704.01800000000003</c:v>
                </c:pt>
                <c:pt idx="110">
                  <c:v>685.76300000000003</c:v>
                </c:pt>
                <c:pt idx="111">
                  <c:v>638.13800000000003</c:v>
                </c:pt>
                <c:pt idx="112">
                  <c:v>576.36599999999999</c:v>
                </c:pt>
                <c:pt idx="113">
                  <c:v>502.56099999999998</c:v>
                </c:pt>
                <c:pt idx="114">
                  <c:v>535.91099999999994</c:v>
                </c:pt>
                <c:pt idx="115">
                  <c:v>440.97199999999998</c:v>
                </c:pt>
                <c:pt idx="116">
                  <c:v>454.09100000000001</c:v>
                </c:pt>
                <c:pt idx="117">
                  <c:v>427.85700000000003</c:v>
                </c:pt>
                <c:pt idx="118">
                  <c:v>408.70299999999997</c:v>
                </c:pt>
                <c:pt idx="119">
                  <c:v>348.23099999999999</c:v>
                </c:pt>
                <c:pt idx="120">
                  <c:v>363.34</c:v>
                </c:pt>
                <c:pt idx="121">
                  <c:v>332.12</c:v>
                </c:pt>
                <c:pt idx="122">
                  <c:v>308.97500000000002</c:v>
                </c:pt>
                <c:pt idx="123">
                  <c:v>316.01400000000001</c:v>
                </c:pt>
                <c:pt idx="124">
                  <c:v>265.71699999999998</c:v>
                </c:pt>
                <c:pt idx="125">
                  <c:v>267.72800000000001</c:v>
                </c:pt>
                <c:pt idx="126">
                  <c:v>217.489</c:v>
                </c:pt>
                <c:pt idx="127">
                  <c:v>239.583</c:v>
                </c:pt>
                <c:pt idx="128">
                  <c:v>219.489</c:v>
                </c:pt>
                <c:pt idx="129">
                  <c:v>210.45400000000001</c:v>
                </c:pt>
                <c:pt idx="130">
                  <c:v>219.494</c:v>
                </c:pt>
                <c:pt idx="131">
                  <c:v>190.369</c:v>
                </c:pt>
                <c:pt idx="132">
                  <c:v>195.39599999999999</c:v>
                </c:pt>
                <c:pt idx="133">
                  <c:v>172.30199999999999</c:v>
                </c:pt>
                <c:pt idx="134">
                  <c:v>169.291</c:v>
                </c:pt>
                <c:pt idx="135">
                  <c:v>201.41200000000001</c:v>
                </c:pt>
                <c:pt idx="136">
                  <c:v>154.24199999999999</c:v>
                </c:pt>
                <c:pt idx="137">
                  <c:v>171.30099999999999</c:v>
                </c:pt>
                <c:pt idx="138">
                  <c:v>144.21100000000001</c:v>
                </c:pt>
                <c:pt idx="139">
                  <c:v>115.13500000000001</c:v>
                </c:pt>
                <c:pt idx="140">
                  <c:v>135.191</c:v>
                </c:pt>
                <c:pt idx="141">
                  <c:v>98.097800000000007</c:v>
                </c:pt>
                <c:pt idx="142">
                  <c:v>84.071899999999999</c:v>
                </c:pt>
                <c:pt idx="143">
                  <c:v>83.0702</c:v>
                </c:pt>
                <c:pt idx="144">
                  <c:v>131.17500000000001</c:v>
                </c:pt>
                <c:pt idx="145">
                  <c:v>44.020600000000002</c:v>
                </c:pt>
                <c:pt idx="146">
                  <c:v>67.0471</c:v>
                </c:pt>
                <c:pt idx="147">
                  <c:v>66.044300000000007</c:v>
                </c:pt>
                <c:pt idx="148">
                  <c:v>57.034199999999998</c:v>
                </c:pt>
                <c:pt idx="149">
                  <c:v>74.055800000000005</c:v>
                </c:pt>
                <c:pt idx="150">
                  <c:v>42.018000000000001</c:v>
                </c:pt>
                <c:pt idx="151">
                  <c:v>37.0139</c:v>
                </c:pt>
                <c:pt idx="152">
                  <c:v>42.018799999999999</c:v>
                </c:pt>
                <c:pt idx="153">
                  <c:v>34.011800000000001</c:v>
                </c:pt>
                <c:pt idx="154">
                  <c:v>41.017099999999999</c:v>
                </c:pt>
                <c:pt idx="155">
                  <c:v>28.007999999999999</c:v>
                </c:pt>
                <c:pt idx="156">
                  <c:v>32.010800000000003</c:v>
                </c:pt>
                <c:pt idx="157">
                  <c:v>29.008600000000001</c:v>
                </c:pt>
                <c:pt idx="158">
                  <c:v>24.0059</c:v>
                </c:pt>
                <c:pt idx="159">
                  <c:v>28.007999999999999</c:v>
                </c:pt>
                <c:pt idx="160">
                  <c:v>25.006399999999999</c:v>
                </c:pt>
                <c:pt idx="161">
                  <c:v>17.0029</c:v>
                </c:pt>
                <c:pt idx="162">
                  <c:v>21.0045</c:v>
                </c:pt>
                <c:pt idx="163">
                  <c:v>17.0029</c:v>
                </c:pt>
                <c:pt idx="164">
                  <c:v>17.003299999999999</c:v>
                </c:pt>
                <c:pt idx="165">
                  <c:v>12.0015</c:v>
                </c:pt>
                <c:pt idx="166">
                  <c:v>12.0015</c:v>
                </c:pt>
                <c:pt idx="167">
                  <c:v>12.0017</c:v>
                </c:pt>
                <c:pt idx="168">
                  <c:v>13.0017</c:v>
                </c:pt>
                <c:pt idx="169">
                  <c:v>11.001200000000001</c:v>
                </c:pt>
                <c:pt idx="170">
                  <c:v>10.001200000000001</c:v>
                </c:pt>
                <c:pt idx="171">
                  <c:v>10.000999999999999</c:v>
                </c:pt>
                <c:pt idx="172">
                  <c:v>4.0002399999999998</c:v>
                </c:pt>
                <c:pt idx="173">
                  <c:v>8.0006500000000003</c:v>
                </c:pt>
                <c:pt idx="174">
                  <c:v>5.0002500000000003</c:v>
                </c:pt>
                <c:pt idx="175">
                  <c:v>12.0015</c:v>
                </c:pt>
                <c:pt idx="176">
                  <c:v>12.0015</c:v>
                </c:pt>
                <c:pt idx="177">
                  <c:v>6.0003700000000002</c:v>
                </c:pt>
                <c:pt idx="178">
                  <c:v>5.0002500000000003</c:v>
                </c:pt>
                <c:pt idx="179">
                  <c:v>11.001200000000001</c:v>
                </c:pt>
                <c:pt idx="180">
                  <c:v>5.0002500000000003</c:v>
                </c:pt>
                <c:pt idx="181">
                  <c:v>6.00061</c:v>
                </c:pt>
                <c:pt idx="182">
                  <c:v>6.0003700000000002</c:v>
                </c:pt>
                <c:pt idx="183">
                  <c:v>4.0001600000000002</c:v>
                </c:pt>
                <c:pt idx="184">
                  <c:v>7.0004999999999997</c:v>
                </c:pt>
                <c:pt idx="185">
                  <c:v>4.0001600000000002</c:v>
                </c:pt>
                <c:pt idx="186">
                  <c:v>3.0000900000000001</c:v>
                </c:pt>
                <c:pt idx="187">
                  <c:v>9.0008199999999992</c:v>
                </c:pt>
                <c:pt idx="188">
                  <c:v>3.0000900000000001</c:v>
                </c:pt>
                <c:pt idx="189">
                  <c:v>4.0001600000000002</c:v>
                </c:pt>
                <c:pt idx="190">
                  <c:v>2.0000399999999998</c:v>
                </c:pt>
                <c:pt idx="191">
                  <c:v>4.0001600000000002</c:v>
                </c:pt>
                <c:pt idx="192">
                  <c:v>5.0002500000000003</c:v>
                </c:pt>
                <c:pt idx="193">
                  <c:v>3.0001500000000001</c:v>
                </c:pt>
                <c:pt idx="194">
                  <c:v>3.0000900000000001</c:v>
                </c:pt>
                <c:pt idx="195">
                  <c:v>4.0001600000000002</c:v>
                </c:pt>
                <c:pt idx="196">
                  <c:v>2.0000800000000001</c:v>
                </c:pt>
                <c:pt idx="197">
                  <c:v>5.0002500000000003</c:v>
                </c:pt>
                <c:pt idx="198">
                  <c:v>3.0000900000000001</c:v>
                </c:pt>
                <c:pt idx="199">
                  <c:v>6.0003700000000002</c:v>
                </c:pt>
                <c:pt idx="200">
                  <c:v>3.0000900000000001</c:v>
                </c:pt>
                <c:pt idx="201">
                  <c:v>5.0002500000000003</c:v>
                </c:pt>
                <c:pt idx="202">
                  <c:v>4.0001600000000002</c:v>
                </c:pt>
                <c:pt idx="203">
                  <c:v>2.0000399999999998</c:v>
                </c:pt>
                <c:pt idx="204">
                  <c:v>4.0001600000000002</c:v>
                </c:pt>
                <c:pt idx="205">
                  <c:v>2.0000800000000001</c:v>
                </c:pt>
                <c:pt idx="206">
                  <c:v>1.0000100000000001</c:v>
                </c:pt>
                <c:pt idx="207">
                  <c:v>2.0000399999999998</c:v>
                </c:pt>
                <c:pt idx="208">
                  <c:v>6.0004900000000001</c:v>
                </c:pt>
                <c:pt idx="209">
                  <c:v>1.0000100000000001</c:v>
                </c:pt>
                <c:pt idx="210">
                  <c:v>1.0000100000000001</c:v>
                </c:pt>
                <c:pt idx="211">
                  <c:v>2.0000399999999998</c:v>
                </c:pt>
                <c:pt idx="212">
                  <c:v>0</c:v>
                </c:pt>
                <c:pt idx="213">
                  <c:v>1.0000100000000001</c:v>
                </c:pt>
                <c:pt idx="214">
                  <c:v>1.0000100000000001</c:v>
                </c:pt>
                <c:pt idx="215">
                  <c:v>5.0004600000000003</c:v>
                </c:pt>
                <c:pt idx="216">
                  <c:v>2.0000399999999998</c:v>
                </c:pt>
                <c:pt idx="217">
                  <c:v>3.0000900000000001</c:v>
                </c:pt>
                <c:pt idx="218">
                  <c:v>2.0000399999999998</c:v>
                </c:pt>
                <c:pt idx="219">
                  <c:v>2.0000800000000001</c:v>
                </c:pt>
                <c:pt idx="220">
                  <c:v>3.0000900000000001</c:v>
                </c:pt>
                <c:pt idx="221">
                  <c:v>2.0001199999999999</c:v>
                </c:pt>
                <c:pt idx="222">
                  <c:v>1.0000100000000001</c:v>
                </c:pt>
                <c:pt idx="223">
                  <c:v>2.0000399999999998</c:v>
                </c:pt>
                <c:pt idx="224">
                  <c:v>3.0001500000000001</c:v>
                </c:pt>
                <c:pt idx="225">
                  <c:v>0</c:v>
                </c:pt>
                <c:pt idx="226">
                  <c:v>2.0000800000000001</c:v>
                </c:pt>
                <c:pt idx="227">
                  <c:v>1.0000100000000001</c:v>
                </c:pt>
                <c:pt idx="228">
                  <c:v>3.0000900000000001</c:v>
                </c:pt>
                <c:pt idx="229">
                  <c:v>4.0002399999999998</c:v>
                </c:pt>
                <c:pt idx="230">
                  <c:v>3.0001500000000001</c:v>
                </c:pt>
                <c:pt idx="231">
                  <c:v>2.0000399999999998</c:v>
                </c:pt>
                <c:pt idx="232">
                  <c:v>4.0002199999999997</c:v>
                </c:pt>
                <c:pt idx="233">
                  <c:v>2.0000399999999998</c:v>
                </c:pt>
                <c:pt idx="234">
                  <c:v>2.0000399999999998</c:v>
                </c:pt>
                <c:pt idx="235">
                  <c:v>4.0001600000000002</c:v>
                </c:pt>
                <c:pt idx="236">
                  <c:v>3.0000900000000001</c:v>
                </c:pt>
                <c:pt idx="237">
                  <c:v>2.0000399999999998</c:v>
                </c:pt>
                <c:pt idx="238">
                  <c:v>1.0000100000000001</c:v>
                </c:pt>
                <c:pt idx="239">
                  <c:v>5.0002500000000003</c:v>
                </c:pt>
                <c:pt idx="240">
                  <c:v>2.0000399999999998</c:v>
                </c:pt>
                <c:pt idx="241">
                  <c:v>0</c:v>
                </c:pt>
                <c:pt idx="242">
                  <c:v>1.0000100000000001</c:v>
                </c:pt>
                <c:pt idx="243">
                  <c:v>1.0000100000000001</c:v>
                </c:pt>
                <c:pt idx="244">
                  <c:v>6.0003700000000002</c:v>
                </c:pt>
                <c:pt idx="245">
                  <c:v>2.0000800000000001</c:v>
                </c:pt>
                <c:pt idx="246">
                  <c:v>0</c:v>
                </c:pt>
                <c:pt idx="247">
                  <c:v>4.0001600000000002</c:v>
                </c:pt>
                <c:pt idx="248">
                  <c:v>2.0000599999999999</c:v>
                </c:pt>
                <c:pt idx="249">
                  <c:v>4.0001600000000002</c:v>
                </c:pt>
                <c:pt idx="250">
                  <c:v>0</c:v>
                </c:pt>
                <c:pt idx="251">
                  <c:v>0</c:v>
                </c:pt>
                <c:pt idx="252">
                  <c:v>1.0000100000000001</c:v>
                </c:pt>
                <c:pt idx="253">
                  <c:v>1.0000100000000001</c:v>
                </c:pt>
                <c:pt idx="254">
                  <c:v>5.0002500000000003</c:v>
                </c:pt>
                <c:pt idx="255">
                  <c:v>2.0000800000000001</c:v>
                </c:pt>
                <c:pt idx="256">
                  <c:v>2.0000399999999998</c:v>
                </c:pt>
                <c:pt idx="257">
                  <c:v>3.0000900000000001</c:v>
                </c:pt>
                <c:pt idx="258">
                  <c:v>0</c:v>
                </c:pt>
                <c:pt idx="259">
                  <c:v>4.0002399999999998</c:v>
                </c:pt>
                <c:pt idx="260">
                  <c:v>1.0000100000000001</c:v>
                </c:pt>
                <c:pt idx="261">
                  <c:v>1.0000100000000001</c:v>
                </c:pt>
                <c:pt idx="262">
                  <c:v>0</c:v>
                </c:pt>
                <c:pt idx="263">
                  <c:v>0</c:v>
                </c:pt>
                <c:pt idx="264">
                  <c:v>0</c:v>
                </c:pt>
                <c:pt idx="265">
                  <c:v>2.0001199999999999</c:v>
                </c:pt>
                <c:pt idx="266">
                  <c:v>2.0000800000000001</c:v>
                </c:pt>
                <c:pt idx="267">
                  <c:v>2.0000399999999998</c:v>
                </c:pt>
                <c:pt idx="268">
                  <c:v>1.0000500000000001</c:v>
                </c:pt>
                <c:pt idx="269">
                  <c:v>0</c:v>
                </c:pt>
                <c:pt idx="270">
                  <c:v>2.0000800000000001</c:v>
                </c:pt>
                <c:pt idx="271">
                  <c:v>0</c:v>
                </c:pt>
                <c:pt idx="272">
                  <c:v>2.0000399999999998</c:v>
                </c:pt>
                <c:pt idx="273">
                  <c:v>4.0001600000000002</c:v>
                </c:pt>
                <c:pt idx="274">
                  <c:v>1.0000100000000001</c:v>
                </c:pt>
                <c:pt idx="275">
                  <c:v>1.0000100000000001</c:v>
                </c:pt>
                <c:pt idx="276">
                  <c:v>2.0001000000000002</c:v>
                </c:pt>
                <c:pt idx="277">
                  <c:v>1.0000100000000001</c:v>
                </c:pt>
                <c:pt idx="278">
                  <c:v>1.0000100000000001</c:v>
                </c:pt>
                <c:pt idx="279">
                  <c:v>2.0000399999999998</c:v>
                </c:pt>
                <c:pt idx="280">
                  <c:v>2.0000399999999998</c:v>
                </c:pt>
                <c:pt idx="281">
                  <c:v>5.0002500000000003</c:v>
                </c:pt>
                <c:pt idx="282">
                  <c:v>1.0000100000000001</c:v>
                </c:pt>
                <c:pt idx="283">
                  <c:v>2.0000399999999998</c:v>
                </c:pt>
                <c:pt idx="284">
                  <c:v>1.0000100000000001</c:v>
                </c:pt>
                <c:pt idx="285">
                  <c:v>2.0000399999999998</c:v>
                </c:pt>
                <c:pt idx="286">
                  <c:v>2.0000399999999998</c:v>
                </c:pt>
                <c:pt idx="287">
                  <c:v>0</c:v>
                </c:pt>
                <c:pt idx="288">
                  <c:v>1.00003</c:v>
                </c:pt>
                <c:pt idx="289">
                  <c:v>1.0000100000000001</c:v>
                </c:pt>
                <c:pt idx="290">
                  <c:v>0</c:v>
                </c:pt>
                <c:pt idx="291">
                  <c:v>1.0000100000000001</c:v>
                </c:pt>
                <c:pt idx="292">
                  <c:v>0</c:v>
                </c:pt>
                <c:pt idx="293">
                  <c:v>0</c:v>
                </c:pt>
                <c:pt idx="294">
                  <c:v>0</c:v>
                </c:pt>
                <c:pt idx="295">
                  <c:v>2.0000800000000001</c:v>
                </c:pt>
                <c:pt idx="296">
                  <c:v>1.0000100000000001</c:v>
                </c:pt>
                <c:pt idx="297">
                  <c:v>0</c:v>
                </c:pt>
                <c:pt idx="298">
                  <c:v>0</c:v>
                </c:pt>
                <c:pt idx="299">
                  <c:v>2.0000399999999998</c:v>
                </c:pt>
                <c:pt idx="300">
                  <c:v>3.0000900000000001</c:v>
                </c:pt>
                <c:pt idx="301">
                  <c:v>5.0002500000000003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7-EF19-4D4F-AB15-3A274FB061D0}"/>
            </c:ext>
          </c:extLst>
        </c:ser>
        <c:ser>
          <c:idx val="7"/>
          <c:order val="7"/>
          <c:tx>
            <c:strRef>
              <c:f>'201118-Leith-NbN-927-depth-pos1'!$P$4</c:f>
              <c:strCache>
                <c:ptCount val="1"/>
                <c:pt idx="0">
                  <c:v>NbO+</c:v>
                </c:pt>
              </c:strCache>
            </c:strRef>
          </c:tx>
          <c:spPr>
            <a:ln w="12700" cap="rnd">
              <a:solidFill>
                <a:srgbClr val="B785D5"/>
              </a:solidFill>
              <a:round/>
            </a:ln>
            <a:effectLst/>
          </c:spPr>
          <c:marker>
            <c:symbol val="circle"/>
            <c:size val="2"/>
            <c:spPr>
              <a:solidFill>
                <a:srgbClr val="B785D5"/>
              </a:solidFill>
              <a:ln w="9525">
                <a:solidFill>
                  <a:srgbClr val="B785D5"/>
                </a:solidFill>
              </a:ln>
              <a:effectLst/>
            </c:spPr>
          </c:marker>
          <c:xVal>
            <c:numRef>
              <c:f>'201118-Leith-NbN-927-depth-pos1'!$A$5:$A$306</c:f>
              <c:numCache>
                <c:formatCode>General</c:formatCode>
                <c:ptCount val="302"/>
                <c:pt idx="0">
                  <c:v>0</c:v>
                </c:pt>
                <c:pt idx="1">
                  <c:v>10</c:v>
                </c:pt>
                <c:pt idx="2">
                  <c:v>20</c:v>
                </c:pt>
                <c:pt idx="3">
                  <c:v>30</c:v>
                </c:pt>
                <c:pt idx="4">
                  <c:v>40</c:v>
                </c:pt>
                <c:pt idx="5">
                  <c:v>50</c:v>
                </c:pt>
                <c:pt idx="6">
                  <c:v>60</c:v>
                </c:pt>
                <c:pt idx="7">
                  <c:v>70</c:v>
                </c:pt>
                <c:pt idx="8">
                  <c:v>80</c:v>
                </c:pt>
                <c:pt idx="9">
                  <c:v>90</c:v>
                </c:pt>
                <c:pt idx="10">
                  <c:v>100</c:v>
                </c:pt>
                <c:pt idx="11">
                  <c:v>110</c:v>
                </c:pt>
                <c:pt idx="12">
                  <c:v>120</c:v>
                </c:pt>
                <c:pt idx="13">
                  <c:v>130</c:v>
                </c:pt>
                <c:pt idx="14">
                  <c:v>140</c:v>
                </c:pt>
                <c:pt idx="15">
                  <c:v>150</c:v>
                </c:pt>
                <c:pt idx="16">
                  <c:v>160</c:v>
                </c:pt>
                <c:pt idx="17">
                  <c:v>170</c:v>
                </c:pt>
                <c:pt idx="18">
                  <c:v>180</c:v>
                </c:pt>
                <c:pt idx="19">
                  <c:v>190</c:v>
                </c:pt>
                <c:pt idx="20">
                  <c:v>200</c:v>
                </c:pt>
                <c:pt idx="21">
                  <c:v>210</c:v>
                </c:pt>
                <c:pt idx="22">
                  <c:v>220</c:v>
                </c:pt>
                <c:pt idx="23">
                  <c:v>230</c:v>
                </c:pt>
                <c:pt idx="24">
                  <c:v>240</c:v>
                </c:pt>
                <c:pt idx="25">
                  <c:v>250</c:v>
                </c:pt>
                <c:pt idx="26">
                  <c:v>260</c:v>
                </c:pt>
                <c:pt idx="27">
                  <c:v>270</c:v>
                </c:pt>
                <c:pt idx="28">
                  <c:v>280</c:v>
                </c:pt>
                <c:pt idx="29">
                  <c:v>290</c:v>
                </c:pt>
                <c:pt idx="30">
                  <c:v>300</c:v>
                </c:pt>
                <c:pt idx="31">
                  <c:v>310</c:v>
                </c:pt>
                <c:pt idx="32">
                  <c:v>320</c:v>
                </c:pt>
                <c:pt idx="33">
                  <c:v>330</c:v>
                </c:pt>
                <c:pt idx="34">
                  <c:v>340</c:v>
                </c:pt>
                <c:pt idx="35">
                  <c:v>350</c:v>
                </c:pt>
                <c:pt idx="36">
                  <c:v>360</c:v>
                </c:pt>
                <c:pt idx="37">
                  <c:v>370</c:v>
                </c:pt>
                <c:pt idx="38">
                  <c:v>380</c:v>
                </c:pt>
                <c:pt idx="39">
                  <c:v>390</c:v>
                </c:pt>
                <c:pt idx="40">
                  <c:v>400</c:v>
                </c:pt>
                <c:pt idx="41">
                  <c:v>410</c:v>
                </c:pt>
                <c:pt idx="42">
                  <c:v>420</c:v>
                </c:pt>
                <c:pt idx="43">
                  <c:v>430</c:v>
                </c:pt>
                <c:pt idx="44">
                  <c:v>440</c:v>
                </c:pt>
                <c:pt idx="45">
                  <c:v>450</c:v>
                </c:pt>
                <c:pt idx="46">
                  <c:v>460</c:v>
                </c:pt>
                <c:pt idx="47">
                  <c:v>470</c:v>
                </c:pt>
                <c:pt idx="48">
                  <c:v>480</c:v>
                </c:pt>
                <c:pt idx="49">
                  <c:v>490</c:v>
                </c:pt>
                <c:pt idx="50">
                  <c:v>500</c:v>
                </c:pt>
                <c:pt idx="51">
                  <c:v>510</c:v>
                </c:pt>
                <c:pt idx="52">
                  <c:v>520</c:v>
                </c:pt>
                <c:pt idx="53">
                  <c:v>530</c:v>
                </c:pt>
                <c:pt idx="54">
                  <c:v>540</c:v>
                </c:pt>
                <c:pt idx="55">
                  <c:v>550</c:v>
                </c:pt>
                <c:pt idx="56">
                  <c:v>560</c:v>
                </c:pt>
                <c:pt idx="57">
                  <c:v>570</c:v>
                </c:pt>
                <c:pt idx="58">
                  <c:v>580</c:v>
                </c:pt>
                <c:pt idx="59">
                  <c:v>590</c:v>
                </c:pt>
                <c:pt idx="60">
                  <c:v>600</c:v>
                </c:pt>
                <c:pt idx="61">
                  <c:v>610</c:v>
                </c:pt>
                <c:pt idx="62">
                  <c:v>620</c:v>
                </c:pt>
                <c:pt idx="63">
                  <c:v>630</c:v>
                </c:pt>
                <c:pt idx="64">
                  <c:v>640</c:v>
                </c:pt>
                <c:pt idx="65">
                  <c:v>650</c:v>
                </c:pt>
                <c:pt idx="66">
                  <c:v>660</c:v>
                </c:pt>
                <c:pt idx="67">
                  <c:v>670</c:v>
                </c:pt>
                <c:pt idx="68">
                  <c:v>680</c:v>
                </c:pt>
                <c:pt idx="69">
                  <c:v>690</c:v>
                </c:pt>
                <c:pt idx="70">
                  <c:v>700</c:v>
                </c:pt>
                <c:pt idx="71">
                  <c:v>710</c:v>
                </c:pt>
                <c:pt idx="72">
                  <c:v>720</c:v>
                </c:pt>
                <c:pt idx="73">
                  <c:v>730</c:v>
                </c:pt>
                <c:pt idx="74">
                  <c:v>740</c:v>
                </c:pt>
                <c:pt idx="75">
                  <c:v>750</c:v>
                </c:pt>
                <c:pt idx="76">
                  <c:v>760</c:v>
                </c:pt>
                <c:pt idx="77">
                  <c:v>770</c:v>
                </c:pt>
                <c:pt idx="78">
                  <c:v>780</c:v>
                </c:pt>
                <c:pt idx="79">
                  <c:v>790</c:v>
                </c:pt>
                <c:pt idx="80">
                  <c:v>800</c:v>
                </c:pt>
                <c:pt idx="81">
                  <c:v>810</c:v>
                </c:pt>
                <c:pt idx="82">
                  <c:v>820</c:v>
                </c:pt>
                <c:pt idx="83">
                  <c:v>830</c:v>
                </c:pt>
                <c:pt idx="84">
                  <c:v>840</c:v>
                </c:pt>
                <c:pt idx="85">
                  <c:v>850</c:v>
                </c:pt>
                <c:pt idx="86">
                  <c:v>860</c:v>
                </c:pt>
                <c:pt idx="87">
                  <c:v>870</c:v>
                </c:pt>
                <c:pt idx="88">
                  <c:v>880</c:v>
                </c:pt>
                <c:pt idx="89">
                  <c:v>890</c:v>
                </c:pt>
                <c:pt idx="90">
                  <c:v>900</c:v>
                </c:pt>
                <c:pt idx="91">
                  <c:v>910</c:v>
                </c:pt>
                <c:pt idx="92">
                  <c:v>920</c:v>
                </c:pt>
                <c:pt idx="93">
                  <c:v>930</c:v>
                </c:pt>
                <c:pt idx="94">
                  <c:v>940</c:v>
                </c:pt>
                <c:pt idx="95">
                  <c:v>950</c:v>
                </c:pt>
                <c:pt idx="96">
                  <c:v>960</c:v>
                </c:pt>
                <c:pt idx="97">
                  <c:v>970</c:v>
                </c:pt>
                <c:pt idx="98">
                  <c:v>980</c:v>
                </c:pt>
                <c:pt idx="99">
                  <c:v>990</c:v>
                </c:pt>
                <c:pt idx="100">
                  <c:v>1000</c:v>
                </c:pt>
                <c:pt idx="101">
                  <c:v>1010</c:v>
                </c:pt>
                <c:pt idx="102">
                  <c:v>1020</c:v>
                </c:pt>
                <c:pt idx="103">
                  <c:v>1030</c:v>
                </c:pt>
                <c:pt idx="104">
                  <c:v>1040</c:v>
                </c:pt>
                <c:pt idx="105">
                  <c:v>1050</c:v>
                </c:pt>
                <c:pt idx="106">
                  <c:v>1060</c:v>
                </c:pt>
                <c:pt idx="107">
                  <c:v>1070</c:v>
                </c:pt>
                <c:pt idx="108">
                  <c:v>1080</c:v>
                </c:pt>
                <c:pt idx="109">
                  <c:v>1090</c:v>
                </c:pt>
                <c:pt idx="110">
                  <c:v>1100</c:v>
                </c:pt>
                <c:pt idx="111">
                  <c:v>1110</c:v>
                </c:pt>
                <c:pt idx="112">
                  <c:v>1120</c:v>
                </c:pt>
                <c:pt idx="113">
                  <c:v>1130</c:v>
                </c:pt>
                <c:pt idx="114">
                  <c:v>1140</c:v>
                </c:pt>
                <c:pt idx="115">
                  <c:v>1150</c:v>
                </c:pt>
                <c:pt idx="116">
                  <c:v>1160</c:v>
                </c:pt>
                <c:pt idx="117">
                  <c:v>1170</c:v>
                </c:pt>
                <c:pt idx="118">
                  <c:v>1180</c:v>
                </c:pt>
                <c:pt idx="119">
                  <c:v>1190</c:v>
                </c:pt>
                <c:pt idx="120">
                  <c:v>1200</c:v>
                </c:pt>
                <c:pt idx="121">
                  <c:v>1210</c:v>
                </c:pt>
                <c:pt idx="122">
                  <c:v>1220</c:v>
                </c:pt>
                <c:pt idx="123">
                  <c:v>1230</c:v>
                </c:pt>
                <c:pt idx="124">
                  <c:v>1240</c:v>
                </c:pt>
                <c:pt idx="125">
                  <c:v>1250</c:v>
                </c:pt>
                <c:pt idx="126">
                  <c:v>1260</c:v>
                </c:pt>
                <c:pt idx="127">
                  <c:v>1270</c:v>
                </c:pt>
                <c:pt idx="128">
                  <c:v>1280</c:v>
                </c:pt>
                <c:pt idx="129">
                  <c:v>1290</c:v>
                </c:pt>
                <c:pt idx="130">
                  <c:v>1300</c:v>
                </c:pt>
                <c:pt idx="131">
                  <c:v>1310</c:v>
                </c:pt>
                <c:pt idx="132">
                  <c:v>1320</c:v>
                </c:pt>
                <c:pt idx="133">
                  <c:v>1330</c:v>
                </c:pt>
                <c:pt idx="134">
                  <c:v>1340</c:v>
                </c:pt>
                <c:pt idx="135">
                  <c:v>1350</c:v>
                </c:pt>
                <c:pt idx="136">
                  <c:v>1360</c:v>
                </c:pt>
                <c:pt idx="137">
                  <c:v>1370</c:v>
                </c:pt>
                <c:pt idx="138">
                  <c:v>1380</c:v>
                </c:pt>
                <c:pt idx="139">
                  <c:v>1390</c:v>
                </c:pt>
                <c:pt idx="140">
                  <c:v>1400</c:v>
                </c:pt>
                <c:pt idx="141">
                  <c:v>1410</c:v>
                </c:pt>
                <c:pt idx="142">
                  <c:v>1420</c:v>
                </c:pt>
                <c:pt idx="143">
                  <c:v>1430</c:v>
                </c:pt>
                <c:pt idx="144">
                  <c:v>1440</c:v>
                </c:pt>
                <c:pt idx="145">
                  <c:v>1450</c:v>
                </c:pt>
                <c:pt idx="146">
                  <c:v>1460</c:v>
                </c:pt>
                <c:pt idx="147">
                  <c:v>1470</c:v>
                </c:pt>
                <c:pt idx="148">
                  <c:v>1480</c:v>
                </c:pt>
                <c:pt idx="149">
                  <c:v>1490</c:v>
                </c:pt>
                <c:pt idx="150">
                  <c:v>1500</c:v>
                </c:pt>
                <c:pt idx="151">
                  <c:v>1510</c:v>
                </c:pt>
                <c:pt idx="152">
                  <c:v>1520</c:v>
                </c:pt>
                <c:pt idx="153">
                  <c:v>1530</c:v>
                </c:pt>
                <c:pt idx="154">
                  <c:v>1540</c:v>
                </c:pt>
                <c:pt idx="155">
                  <c:v>1550</c:v>
                </c:pt>
                <c:pt idx="156">
                  <c:v>1560</c:v>
                </c:pt>
                <c:pt idx="157">
                  <c:v>1570</c:v>
                </c:pt>
                <c:pt idx="158">
                  <c:v>1580</c:v>
                </c:pt>
                <c:pt idx="159">
                  <c:v>1590</c:v>
                </c:pt>
                <c:pt idx="160">
                  <c:v>1600</c:v>
                </c:pt>
                <c:pt idx="161">
                  <c:v>1610</c:v>
                </c:pt>
                <c:pt idx="162">
                  <c:v>1620</c:v>
                </c:pt>
                <c:pt idx="163">
                  <c:v>1630</c:v>
                </c:pt>
                <c:pt idx="164">
                  <c:v>1640</c:v>
                </c:pt>
                <c:pt idx="165">
                  <c:v>1650</c:v>
                </c:pt>
                <c:pt idx="166">
                  <c:v>1660</c:v>
                </c:pt>
                <c:pt idx="167">
                  <c:v>1670</c:v>
                </c:pt>
                <c:pt idx="168">
                  <c:v>1680</c:v>
                </c:pt>
                <c:pt idx="169">
                  <c:v>1690</c:v>
                </c:pt>
                <c:pt idx="170">
                  <c:v>1700</c:v>
                </c:pt>
                <c:pt idx="171">
                  <c:v>1710</c:v>
                </c:pt>
                <c:pt idx="172">
                  <c:v>1720</c:v>
                </c:pt>
                <c:pt idx="173">
                  <c:v>1730</c:v>
                </c:pt>
                <c:pt idx="174">
                  <c:v>1740</c:v>
                </c:pt>
                <c:pt idx="175">
                  <c:v>1750</c:v>
                </c:pt>
                <c:pt idx="176">
                  <c:v>1760</c:v>
                </c:pt>
                <c:pt idx="177">
                  <c:v>1770</c:v>
                </c:pt>
                <c:pt idx="178">
                  <c:v>1780</c:v>
                </c:pt>
                <c:pt idx="179">
                  <c:v>1790</c:v>
                </c:pt>
                <c:pt idx="180">
                  <c:v>1800</c:v>
                </c:pt>
                <c:pt idx="181">
                  <c:v>1810</c:v>
                </c:pt>
                <c:pt idx="182">
                  <c:v>1820</c:v>
                </c:pt>
                <c:pt idx="183">
                  <c:v>1830</c:v>
                </c:pt>
                <c:pt idx="184">
                  <c:v>1840</c:v>
                </c:pt>
                <c:pt idx="185">
                  <c:v>1850</c:v>
                </c:pt>
                <c:pt idx="186">
                  <c:v>1860</c:v>
                </c:pt>
                <c:pt idx="187">
                  <c:v>1870</c:v>
                </c:pt>
                <c:pt idx="188">
                  <c:v>1880</c:v>
                </c:pt>
                <c:pt idx="189">
                  <c:v>1890</c:v>
                </c:pt>
                <c:pt idx="190">
                  <c:v>1900</c:v>
                </c:pt>
                <c:pt idx="191">
                  <c:v>1910</c:v>
                </c:pt>
                <c:pt idx="192">
                  <c:v>1920</c:v>
                </c:pt>
                <c:pt idx="193">
                  <c:v>1930</c:v>
                </c:pt>
                <c:pt idx="194">
                  <c:v>1940</c:v>
                </c:pt>
                <c:pt idx="195">
                  <c:v>1950</c:v>
                </c:pt>
                <c:pt idx="196">
                  <c:v>1960</c:v>
                </c:pt>
                <c:pt idx="197">
                  <c:v>1970</c:v>
                </c:pt>
                <c:pt idx="198">
                  <c:v>1980</c:v>
                </c:pt>
                <c:pt idx="199">
                  <c:v>1990</c:v>
                </c:pt>
                <c:pt idx="200">
                  <c:v>2000</c:v>
                </c:pt>
                <c:pt idx="201">
                  <c:v>2010</c:v>
                </c:pt>
                <c:pt idx="202">
                  <c:v>2020</c:v>
                </c:pt>
                <c:pt idx="203">
                  <c:v>2030</c:v>
                </c:pt>
                <c:pt idx="204">
                  <c:v>2040</c:v>
                </c:pt>
                <c:pt idx="205">
                  <c:v>2050</c:v>
                </c:pt>
                <c:pt idx="206">
                  <c:v>2060</c:v>
                </c:pt>
                <c:pt idx="207">
                  <c:v>2070</c:v>
                </c:pt>
                <c:pt idx="208">
                  <c:v>2080</c:v>
                </c:pt>
                <c:pt idx="209">
                  <c:v>2090</c:v>
                </c:pt>
                <c:pt idx="210">
                  <c:v>2100</c:v>
                </c:pt>
                <c:pt idx="211">
                  <c:v>2110</c:v>
                </c:pt>
                <c:pt idx="212">
                  <c:v>2120</c:v>
                </c:pt>
                <c:pt idx="213">
                  <c:v>2130</c:v>
                </c:pt>
                <c:pt idx="214">
                  <c:v>2140</c:v>
                </c:pt>
                <c:pt idx="215">
                  <c:v>2150</c:v>
                </c:pt>
                <c:pt idx="216">
                  <c:v>2160</c:v>
                </c:pt>
                <c:pt idx="217">
                  <c:v>2170</c:v>
                </c:pt>
                <c:pt idx="218">
                  <c:v>2180</c:v>
                </c:pt>
                <c:pt idx="219">
                  <c:v>2190</c:v>
                </c:pt>
                <c:pt idx="220">
                  <c:v>2200</c:v>
                </c:pt>
                <c:pt idx="221">
                  <c:v>2210</c:v>
                </c:pt>
                <c:pt idx="222">
                  <c:v>2220</c:v>
                </c:pt>
                <c:pt idx="223">
                  <c:v>2230</c:v>
                </c:pt>
                <c:pt idx="224">
                  <c:v>2240</c:v>
                </c:pt>
                <c:pt idx="225">
                  <c:v>2250</c:v>
                </c:pt>
                <c:pt idx="226">
                  <c:v>2260</c:v>
                </c:pt>
                <c:pt idx="227">
                  <c:v>2270</c:v>
                </c:pt>
                <c:pt idx="228">
                  <c:v>2280</c:v>
                </c:pt>
                <c:pt idx="229">
                  <c:v>2290</c:v>
                </c:pt>
                <c:pt idx="230">
                  <c:v>2300</c:v>
                </c:pt>
                <c:pt idx="231">
                  <c:v>2310</c:v>
                </c:pt>
                <c:pt idx="232">
                  <c:v>2320</c:v>
                </c:pt>
                <c:pt idx="233">
                  <c:v>2330</c:v>
                </c:pt>
                <c:pt idx="234">
                  <c:v>2340</c:v>
                </c:pt>
                <c:pt idx="235">
                  <c:v>2350</c:v>
                </c:pt>
                <c:pt idx="236">
                  <c:v>2360</c:v>
                </c:pt>
                <c:pt idx="237">
                  <c:v>2370</c:v>
                </c:pt>
                <c:pt idx="238">
                  <c:v>2380</c:v>
                </c:pt>
                <c:pt idx="239">
                  <c:v>2390</c:v>
                </c:pt>
                <c:pt idx="240">
                  <c:v>2400</c:v>
                </c:pt>
                <c:pt idx="241">
                  <c:v>2410</c:v>
                </c:pt>
                <c:pt idx="242">
                  <c:v>2420</c:v>
                </c:pt>
                <c:pt idx="243">
                  <c:v>2430</c:v>
                </c:pt>
                <c:pt idx="244">
                  <c:v>2440</c:v>
                </c:pt>
                <c:pt idx="245">
                  <c:v>2450</c:v>
                </c:pt>
                <c:pt idx="246">
                  <c:v>2460</c:v>
                </c:pt>
                <c:pt idx="247">
                  <c:v>2470</c:v>
                </c:pt>
                <c:pt idx="248">
                  <c:v>2480</c:v>
                </c:pt>
                <c:pt idx="249">
                  <c:v>2490</c:v>
                </c:pt>
                <c:pt idx="250">
                  <c:v>2500</c:v>
                </c:pt>
                <c:pt idx="251">
                  <c:v>2510</c:v>
                </c:pt>
                <c:pt idx="252">
                  <c:v>2520</c:v>
                </c:pt>
                <c:pt idx="253">
                  <c:v>2530</c:v>
                </c:pt>
                <c:pt idx="254">
                  <c:v>2540</c:v>
                </c:pt>
                <c:pt idx="255">
                  <c:v>2550</c:v>
                </c:pt>
                <c:pt idx="256">
                  <c:v>2560</c:v>
                </c:pt>
                <c:pt idx="257">
                  <c:v>2570</c:v>
                </c:pt>
                <c:pt idx="258">
                  <c:v>2580</c:v>
                </c:pt>
                <c:pt idx="259">
                  <c:v>2590</c:v>
                </c:pt>
                <c:pt idx="260">
                  <c:v>2600</c:v>
                </c:pt>
                <c:pt idx="261">
                  <c:v>2610</c:v>
                </c:pt>
                <c:pt idx="262">
                  <c:v>2620</c:v>
                </c:pt>
                <c:pt idx="263">
                  <c:v>2630</c:v>
                </c:pt>
                <c:pt idx="264">
                  <c:v>2640</c:v>
                </c:pt>
                <c:pt idx="265">
                  <c:v>2650</c:v>
                </c:pt>
                <c:pt idx="266">
                  <c:v>2660</c:v>
                </c:pt>
                <c:pt idx="267">
                  <c:v>2670</c:v>
                </c:pt>
                <c:pt idx="268">
                  <c:v>2680</c:v>
                </c:pt>
                <c:pt idx="269">
                  <c:v>2690</c:v>
                </c:pt>
                <c:pt idx="270">
                  <c:v>2700</c:v>
                </c:pt>
                <c:pt idx="271">
                  <c:v>2710</c:v>
                </c:pt>
                <c:pt idx="272">
                  <c:v>2720</c:v>
                </c:pt>
                <c:pt idx="273">
                  <c:v>2730</c:v>
                </c:pt>
                <c:pt idx="274">
                  <c:v>2740</c:v>
                </c:pt>
                <c:pt idx="275">
                  <c:v>2750</c:v>
                </c:pt>
                <c:pt idx="276">
                  <c:v>2760</c:v>
                </c:pt>
                <c:pt idx="277">
                  <c:v>2770</c:v>
                </c:pt>
                <c:pt idx="278">
                  <c:v>2780</c:v>
                </c:pt>
                <c:pt idx="279">
                  <c:v>2790</c:v>
                </c:pt>
                <c:pt idx="280">
                  <c:v>2800</c:v>
                </c:pt>
                <c:pt idx="281">
                  <c:v>2810</c:v>
                </c:pt>
                <c:pt idx="282">
                  <c:v>2820</c:v>
                </c:pt>
                <c:pt idx="283">
                  <c:v>2830</c:v>
                </c:pt>
                <c:pt idx="284">
                  <c:v>2840</c:v>
                </c:pt>
                <c:pt idx="285">
                  <c:v>2850</c:v>
                </c:pt>
                <c:pt idx="286">
                  <c:v>2860</c:v>
                </c:pt>
                <c:pt idx="287">
                  <c:v>2870</c:v>
                </c:pt>
                <c:pt idx="288">
                  <c:v>2880</c:v>
                </c:pt>
                <c:pt idx="289">
                  <c:v>2890</c:v>
                </c:pt>
                <c:pt idx="290">
                  <c:v>2900</c:v>
                </c:pt>
                <c:pt idx="291">
                  <c:v>2910</c:v>
                </c:pt>
                <c:pt idx="292">
                  <c:v>2920</c:v>
                </c:pt>
                <c:pt idx="293">
                  <c:v>2930</c:v>
                </c:pt>
                <c:pt idx="294">
                  <c:v>2940</c:v>
                </c:pt>
                <c:pt idx="295">
                  <c:v>2950</c:v>
                </c:pt>
                <c:pt idx="296">
                  <c:v>2960</c:v>
                </c:pt>
                <c:pt idx="297">
                  <c:v>2970</c:v>
                </c:pt>
                <c:pt idx="298">
                  <c:v>2980</c:v>
                </c:pt>
                <c:pt idx="299">
                  <c:v>2990</c:v>
                </c:pt>
                <c:pt idx="300">
                  <c:v>3000</c:v>
                </c:pt>
                <c:pt idx="301">
                  <c:v>3010</c:v>
                </c:pt>
              </c:numCache>
            </c:numRef>
          </c:xVal>
          <c:yVal>
            <c:numRef>
              <c:f>'201118-Leith-NbN-927-depth-pos1'!$P$5:$P$306</c:f>
              <c:numCache>
                <c:formatCode>General</c:formatCode>
                <c:ptCount val="302"/>
                <c:pt idx="0">
                  <c:v>2228.04</c:v>
                </c:pt>
                <c:pt idx="1">
                  <c:v>30767.5</c:v>
                </c:pt>
                <c:pt idx="2">
                  <c:v>15157.8</c:v>
                </c:pt>
                <c:pt idx="3">
                  <c:v>7924.16</c:v>
                </c:pt>
                <c:pt idx="4">
                  <c:v>4438.68</c:v>
                </c:pt>
                <c:pt idx="5">
                  <c:v>3096.65</c:v>
                </c:pt>
                <c:pt idx="6">
                  <c:v>1923.14</c:v>
                </c:pt>
                <c:pt idx="7">
                  <c:v>886.95500000000004</c:v>
                </c:pt>
                <c:pt idx="8">
                  <c:v>2441.6999999999998</c:v>
                </c:pt>
                <c:pt idx="9">
                  <c:v>1956.51</c:v>
                </c:pt>
                <c:pt idx="10">
                  <c:v>1882.71</c:v>
                </c:pt>
                <c:pt idx="11">
                  <c:v>2006.4</c:v>
                </c:pt>
                <c:pt idx="12">
                  <c:v>1631.86</c:v>
                </c:pt>
                <c:pt idx="13">
                  <c:v>1821.37</c:v>
                </c:pt>
                <c:pt idx="14">
                  <c:v>1484.18</c:v>
                </c:pt>
                <c:pt idx="15">
                  <c:v>1680.4</c:v>
                </c:pt>
                <c:pt idx="16">
                  <c:v>1353.52</c:v>
                </c:pt>
                <c:pt idx="17">
                  <c:v>1515.18</c:v>
                </c:pt>
                <c:pt idx="18">
                  <c:v>1678.37</c:v>
                </c:pt>
                <c:pt idx="19">
                  <c:v>1557.45</c:v>
                </c:pt>
                <c:pt idx="20">
                  <c:v>1531.62</c:v>
                </c:pt>
                <c:pt idx="21">
                  <c:v>2010.57</c:v>
                </c:pt>
                <c:pt idx="22">
                  <c:v>1455.39</c:v>
                </c:pt>
                <c:pt idx="23">
                  <c:v>1257.01</c:v>
                </c:pt>
                <c:pt idx="24">
                  <c:v>1032.77</c:v>
                </c:pt>
                <c:pt idx="25">
                  <c:v>2150.4499999999998</c:v>
                </c:pt>
                <c:pt idx="26">
                  <c:v>1393.6</c:v>
                </c:pt>
                <c:pt idx="27">
                  <c:v>1446.12</c:v>
                </c:pt>
                <c:pt idx="28">
                  <c:v>1412.09</c:v>
                </c:pt>
                <c:pt idx="29">
                  <c:v>1451.24</c:v>
                </c:pt>
                <c:pt idx="30">
                  <c:v>1420.33</c:v>
                </c:pt>
                <c:pt idx="31">
                  <c:v>1404.92</c:v>
                </c:pt>
                <c:pt idx="32">
                  <c:v>1403.86</c:v>
                </c:pt>
                <c:pt idx="33">
                  <c:v>1429.62</c:v>
                </c:pt>
                <c:pt idx="34">
                  <c:v>1455.42</c:v>
                </c:pt>
                <c:pt idx="35">
                  <c:v>1398.83</c:v>
                </c:pt>
                <c:pt idx="36">
                  <c:v>1346.3</c:v>
                </c:pt>
                <c:pt idx="37">
                  <c:v>1317.5</c:v>
                </c:pt>
                <c:pt idx="38">
                  <c:v>1349.46</c:v>
                </c:pt>
                <c:pt idx="39">
                  <c:v>1324.69</c:v>
                </c:pt>
                <c:pt idx="40">
                  <c:v>1318.53</c:v>
                </c:pt>
                <c:pt idx="41">
                  <c:v>1348.33</c:v>
                </c:pt>
                <c:pt idx="42">
                  <c:v>1310.3399999999999</c:v>
                </c:pt>
                <c:pt idx="43">
                  <c:v>1275.4100000000001</c:v>
                </c:pt>
                <c:pt idx="44">
                  <c:v>1291.83</c:v>
                </c:pt>
                <c:pt idx="45">
                  <c:v>1249.78</c:v>
                </c:pt>
                <c:pt idx="46">
                  <c:v>1276.48</c:v>
                </c:pt>
                <c:pt idx="47">
                  <c:v>1279.55</c:v>
                </c:pt>
                <c:pt idx="48">
                  <c:v>1242.5999999999999</c:v>
                </c:pt>
                <c:pt idx="49">
                  <c:v>1226.17</c:v>
                </c:pt>
                <c:pt idx="50">
                  <c:v>1247.75</c:v>
                </c:pt>
                <c:pt idx="51">
                  <c:v>1321.61</c:v>
                </c:pt>
                <c:pt idx="52">
                  <c:v>1333.94</c:v>
                </c:pt>
                <c:pt idx="53">
                  <c:v>1252.8800000000001</c:v>
                </c:pt>
                <c:pt idx="54">
                  <c:v>1252.83</c:v>
                </c:pt>
                <c:pt idx="55">
                  <c:v>1280.55</c:v>
                </c:pt>
                <c:pt idx="56">
                  <c:v>1258.04</c:v>
                </c:pt>
                <c:pt idx="57">
                  <c:v>1231.29</c:v>
                </c:pt>
                <c:pt idx="58">
                  <c:v>1232.3499999999999</c:v>
                </c:pt>
                <c:pt idx="59">
                  <c:v>1255.94</c:v>
                </c:pt>
                <c:pt idx="60">
                  <c:v>1207.72</c:v>
                </c:pt>
                <c:pt idx="61">
                  <c:v>1148.31</c:v>
                </c:pt>
                <c:pt idx="62">
                  <c:v>1205.67</c:v>
                </c:pt>
                <c:pt idx="63">
                  <c:v>1189.3</c:v>
                </c:pt>
                <c:pt idx="64">
                  <c:v>1186.2</c:v>
                </c:pt>
                <c:pt idx="65">
                  <c:v>1131.96</c:v>
                </c:pt>
                <c:pt idx="66">
                  <c:v>1107.4000000000001</c:v>
                </c:pt>
                <c:pt idx="67">
                  <c:v>1185.17</c:v>
                </c:pt>
                <c:pt idx="68">
                  <c:v>1142.17</c:v>
                </c:pt>
                <c:pt idx="69">
                  <c:v>1116.6199999999999</c:v>
                </c:pt>
                <c:pt idx="70">
                  <c:v>1172.9100000000001</c:v>
                </c:pt>
                <c:pt idx="71">
                  <c:v>1156.5</c:v>
                </c:pt>
                <c:pt idx="72">
                  <c:v>1072.6400000000001</c:v>
                </c:pt>
                <c:pt idx="73">
                  <c:v>1179.03</c:v>
                </c:pt>
                <c:pt idx="74">
                  <c:v>1122.73</c:v>
                </c:pt>
                <c:pt idx="75">
                  <c:v>1055.27</c:v>
                </c:pt>
                <c:pt idx="76">
                  <c:v>1056.29</c:v>
                </c:pt>
                <c:pt idx="77">
                  <c:v>1035.8399999999999</c:v>
                </c:pt>
                <c:pt idx="78">
                  <c:v>1085.95</c:v>
                </c:pt>
                <c:pt idx="79">
                  <c:v>1036.9000000000001</c:v>
                </c:pt>
                <c:pt idx="80">
                  <c:v>1020.52</c:v>
                </c:pt>
                <c:pt idx="81">
                  <c:v>994.04399999999998</c:v>
                </c:pt>
                <c:pt idx="82">
                  <c:v>991.96199999999999</c:v>
                </c:pt>
                <c:pt idx="83">
                  <c:v>968.47900000000004</c:v>
                </c:pt>
                <c:pt idx="84">
                  <c:v>902.27300000000002</c:v>
                </c:pt>
                <c:pt idx="85">
                  <c:v>920.56700000000001</c:v>
                </c:pt>
                <c:pt idx="86">
                  <c:v>839.13900000000001</c:v>
                </c:pt>
                <c:pt idx="87">
                  <c:v>874.73800000000006</c:v>
                </c:pt>
                <c:pt idx="88">
                  <c:v>849.33</c:v>
                </c:pt>
                <c:pt idx="89">
                  <c:v>767.97</c:v>
                </c:pt>
                <c:pt idx="90">
                  <c:v>744.61199999999997</c:v>
                </c:pt>
                <c:pt idx="91">
                  <c:v>698.94600000000003</c:v>
                </c:pt>
                <c:pt idx="92">
                  <c:v>674.62199999999996</c:v>
                </c:pt>
                <c:pt idx="93">
                  <c:v>623.94399999999996</c:v>
                </c:pt>
                <c:pt idx="94">
                  <c:v>586.49699999999996</c:v>
                </c:pt>
                <c:pt idx="95">
                  <c:v>584.46100000000001</c:v>
                </c:pt>
                <c:pt idx="96">
                  <c:v>568.27200000000005</c:v>
                </c:pt>
                <c:pt idx="97">
                  <c:v>516.71799999999996</c:v>
                </c:pt>
                <c:pt idx="98">
                  <c:v>477.32</c:v>
                </c:pt>
                <c:pt idx="99">
                  <c:v>440.97199999999998</c:v>
                </c:pt>
                <c:pt idx="100">
                  <c:v>427.87400000000002</c:v>
                </c:pt>
                <c:pt idx="101">
                  <c:v>442.99</c:v>
                </c:pt>
                <c:pt idx="102">
                  <c:v>393.58800000000002</c:v>
                </c:pt>
                <c:pt idx="103">
                  <c:v>346.22300000000001</c:v>
                </c:pt>
                <c:pt idx="104">
                  <c:v>297.90699999999998</c:v>
                </c:pt>
                <c:pt idx="105">
                  <c:v>336.154</c:v>
                </c:pt>
                <c:pt idx="106">
                  <c:v>307.97500000000002</c:v>
                </c:pt>
                <c:pt idx="107">
                  <c:v>259.685</c:v>
                </c:pt>
                <c:pt idx="108">
                  <c:v>272.755</c:v>
                </c:pt>
                <c:pt idx="109">
                  <c:v>251.643</c:v>
                </c:pt>
                <c:pt idx="110">
                  <c:v>249.63300000000001</c:v>
                </c:pt>
                <c:pt idx="111">
                  <c:v>225.517</c:v>
                </c:pt>
                <c:pt idx="112">
                  <c:v>193.38</c:v>
                </c:pt>
                <c:pt idx="113">
                  <c:v>172.309</c:v>
                </c:pt>
                <c:pt idx="114">
                  <c:v>169.291</c:v>
                </c:pt>
                <c:pt idx="115">
                  <c:v>135.191</c:v>
                </c:pt>
                <c:pt idx="116">
                  <c:v>143.208</c:v>
                </c:pt>
                <c:pt idx="117">
                  <c:v>149.226</c:v>
                </c:pt>
                <c:pt idx="118">
                  <c:v>147.22300000000001</c:v>
                </c:pt>
                <c:pt idx="119">
                  <c:v>110.123</c:v>
                </c:pt>
                <c:pt idx="120">
                  <c:v>133.18299999999999</c:v>
                </c:pt>
                <c:pt idx="121">
                  <c:v>110.126</c:v>
                </c:pt>
                <c:pt idx="122">
                  <c:v>113.13200000000001</c:v>
                </c:pt>
                <c:pt idx="123">
                  <c:v>108.119</c:v>
                </c:pt>
                <c:pt idx="124">
                  <c:v>87.078900000000004</c:v>
                </c:pt>
                <c:pt idx="125">
                  <c:v>80.065200000000004</c:v>
                </c:pt>
                <c:pt idx="126">
                  <c:v>80.065200000000004</c:v>
                </c:pt>
                <c:pt idx="127">
                  <c:v>80.065200000000004</c:v>
                </c:pt>
                <c:pt idx="128">
                  <c:v>71.052800000000005</c:v>
                </c:pt>
                <c:pt idx="129">
                  <c:v>75.058700000000002</c:v>
                </c:pt>
                <c:pt idx="130">
                  <c:v>53.0289</c:v>
                </c:pt>
                <c:pt idx="131">
                  <c:v>73.054299999999998</c:v>
                </c:pt>
                <c:pt idx="132">
                  <c:v>70.049899999999994</c:v>
                </c:pt>
                <c:pt idx="133">
                  <c:v>49.0244</c:v>
                </c:pt>
                <c:pt idx="134">
                  <c:v>47.022500000000001</c:v>
                </c:pt>
                <c:pt idx="135">
                  <c:v>30.0092</c:v>
                </c:pt>
                <c:pt idx="136">
                  <c:v>45.020600000000002</c:v>
                </c:pt>
                <c:pt idx="137">
                  <c:v>64.041700000000006</c:v>
                </c:pt>
                <c:pt idx="138">
                  <c:v>59.035400000000003</c:v>
                </c:pt>
                <c:pt idx="139">
                  <c:v>59.035400000000003</c:v>
                </c:pt>
                <c:pt idx="140">
                  <c:v>41.017099999999999</c:v>
                </c:pt>
                <c:pt idx="141">
                  <c:v>48.023499999999999</c:v>
                </c:pt>
                <c:pt idx="142">
                  <c:v>29.008600000000001</c:v>
                </c:pt>
                <c:pt idx="143">
                  <c:v>34.011800000000001</c:v>
                </c:pt>
                <c:pt idx="144">
                  <c:v>67.045699999999997</c:v>
                </c:pt>
                <c:pt idx="145">
                  <c:v>23.005400000000002</c:v>
                </c:pt>
                <c:pt idx="146">
                  <c:v>37.0139</c:v>
                </c:pt>
                <c:pt idx="147">
                  <c:v>32.010399999999997</c:v>
                </c:pt>
                <c:pt idx="148">
                  <c:v>36.0139</c:v>
                </c:pt>
                <c:pt idx="149">
                  <c:v>33.011200000000002</c:v>
                </c:pt>
                <c:pt idx="150">
                  <c:v>32.010399999999997</c:v>
                </c:pt>
                <c:pt idx="151">
                  <c:v>24.0059</c:v>
                </c:pt>
                <c:pt idx="152">
                  <c:v>34.012500000000003</c:v>
                </c:pt>
                <c:pt idx="153">
                  <c:v>28.007999999999999</c:v>
                </c:pt>
                <c:pt idx="154">
                  <c:v>31.009799999999998</c:v>
                </c:pt>
                <c:pt idx="155">
                  <c:v>32.010399999999997</c:v>
                </c:pt>
                <c:pt idx="156">
                  <c:v>41.017099999999999</c:v>
                </c:pt>
                <c:pt idx="157">
                  <c:v>23.005400000000002</c:v>
                </c:pt>
                <c:pt idx="158">
                  <c:v>25.006399999999999</c:v>
                </c:pt>
                <c:pt idx="159">
                  <c:v>26.007400000000001</c:v>
                </c:pt>
                <c:pt idx="160">
                  <c:v>21.0045</c:v>
                </c:pt>
                <c:pt idx="161">
                  <c:v>20.004100000000001</c:v>
                </c:pt>
                <c:pt idx="162">
                  <c:v>25.007400000000001</c:v>
                </c:pt>
                <c:pt idx="163">
                  <c:v>23.0059</c:v>
                </c:pt>
                <c:pt idx="164">
                  <c:v>34.011800000000001</c:v>
                </c:pt>
                <c:pt idx="165">
                  <c:v>27.007999999999999</c:v>
                </c:pt>
                <c:pt idx="166">
                  <c:v>30.0092</c:v>
                </c:pt>
                <c:pt idx="167">
                  <c:v>29.008600000000001</c:v>
                </c:pt>
                <c:pt idx="168">
                  <c:v>21.0045</c:v>
                </c:pt>
                <c:pt idx="169">
                  <c:v>25.006900000000002</c:v>
                </c:pt>
                <c:pt idx="170">
                  <c:v>13.0017</c:v>
                </c:pt>
                <c:pt idx="171">
                  <c:v>26.006900000000002</c:v>
                </c:pt>
                <c:pt idx="172">
                  <c:v>27.007999999999999</c:v>
                </c:pt>
                <c:pt idx="173">
                  <c:v>18.003299999999999</c:v>
                </c:pt>
                <c:pt idx="174">
                  <c:v>25.006399999999999</c:v>
                </c:pt>
                <c:pt idx="175">
                  <c:v>23.005400000000002</c:v>
                </c:pt>
                <c:pt idx="176">
                  <c:v>28.007999999999999</c:v>
                </c:pt>
                <c:pt idx="177">
                  <c:v>16.002600000000001</c:v>
                </c:pt>
                <c:pt idx="178">
                  <c:v>21.004899999999999</c:v>
                </c:pt>
                <c:pt idx="179">
                  <c:v>25.006399999999999</c:v>
                </c:pt>
                <c:pt idx="180">
                  <c:v>20.004100000000001</c:v>
                </c:pt>
                <c:pt idx="181">
                  <c:v>25.006399999999999</c:v>
                </c:pt>
                <c:pt idx="182">
                  <c:v>14.002000000000001</c:v>
                </c:pt>
                <c:pt idx="183">
                  <c:v>18.003299999999999</c:v>
                </c:pt>
                <c:pt idx="184">
                  <c:v>26.006900000000002</c:v>
                </c:pt>
                <c:pt idx="185">
                  <c:v>21.0045</c:v>
                </c:pt>
                <c:pt idx="186">
                  <c:v>16.002600000000001</c:v>
                </c:pt>
                <c:pt idx="187">
                  <c:v>27.007400000000001</c:v>
                </c:pt>
                <c:pt idx="188">
                  <c:v>28.007999999999999</c:v>
                </c:pt>
                <c:pt idx="189">
                  <c:v>17.0029</c:v>
                </c:pt>
                <c:pt idx="190">
                  <c:v>35.012500000000003</c:v>
                </c:pt>
                <c:pt idx="191">
                  <c:v>21.004899999999999</c:v>
                </c:pt>
                <c:pt idx="192">
                  <c:v>22.004899999999999</c:v>
                </c:pt>
                <c:pt idx="193">
                  <c:v>25.006399999999999</c:v>
                </c:pt>
                <c:pt idx="194">
                  <c:v>19.003699999999998</c:v>
                </c:pt>
                <c:pt idx="195">
                  <c:v>17.0029</c:v>
                </c:pt>
                <c:pt idx="196">
                  <c:v>17.003299999999999</c:v>
                </c:pt>
                <c:pt idx="197">
                  <c:v>18.003299999999999</c:v>
                </c:pt>
                <c:pt idx="198">
                  <c:v>22.004899999999999</c:v>
                </c:pt>
                <c:pt idx="199">
                  <c:v>20.004100000000001</c:v>
                </c:pt>
                <c:pt idx="200">
                  <c:v>19.003699999999998</c:v>
                </c:pt>
                <c:pt idx="201">
                  <c:v>22.004899999999999</c:v>
                </c:pt>
                <c:pt idx="202">
                  <c:v>22.004899999999999</c:v>
                </c:pt>
                <c:pt idx="203">
                  <c:v>27.007400000000001</c:v>
                </c:pt>
                <c:pt idx="204">
                  <c:v>16.002600000000001</c:v>
                </c:pt>
                <c:pt idx="205">
                  <c:v>24.0063</c:v>
                </c:pt>
                <c:pt idx="206">
                  <c:v>18.003299999999999</c:v>
                </c:pt>
                <c:pt idx="207">
                  <c:v>20.004100000000001</c:v>
                </c:pt>
                <c:pt idx="208">
                  <c:v>23.005800000000001</c:v>
                </c:pt>
                <c:pt idx="209">
                  <c:v>16.002600000000001</c:v>
                </c:pt>
                <c:pt idx="210">
                  <c:v>19.003699999999998</c:v>
                </c:pt>
                <c:pt idx="211">
                  <c:v>24.0059</c:v>
                </c:pt>
                <c:pt idx="212">
                  <c:v>12.0015</c:v>
                </c:pt>
                <c:pt idx="213">
                  <c:v>10.001200000000001</c:v>
                </c:pt>
                <c:pt idx="214">
                  <c:v>17.0029</c:v>
                </c:pt>
                <c:pt idx="215">
                  <c:v>25.006399999999999</c:v>
                </c:pt>
                <c:pt idx="216">
                  <c:v>20.004100000000001</c:v>
                </c:pt>
                <c:pt idx="217">
                  <c:v>14.002000000000001</c:v>
                </c:pt>
                <c:pt idx="218">
                  <c:v>10.000999999999999</c:v>
                </c:pt>
                <c:pt idx="219">
                  <c:v>22.004899999999999</c:v>
                </c:pt>
                <c:pt idx="220">
                  <c:v>22.004899999999999</c:v>
                </c:pt>
                <c:pt idx="221">
                  <c:v>24.0059</c:v>
                </c:pt>
                <c:pt idx="222">
                  <c:v>21.0045</c:v>
                </c:pt>
                <c:pt idx="223">
                  <c:v>23.005400000000002</c:v>
                </c:pt>
                <c:pt idx="224">
                  <c:v>18.003299999999999</c:v>
                </c:pt>
                <c:pt idx="225">
                  <c:v>22.004899999999999</c:v>
                </c:pt>
                <c:pt idx="226">
                  <c:v>25.006900000000002</c:v>
                </c:pt>
                <c:pt idx="227">
                  <c:v>24.0063</c:v>
                </c:pt>
                <c:pt idx="228">
                  <c:v>12.0015</c:v>
                </c:pt>
                <c:pt idx="229">
                  <c:v>15.002599999999999</c:v>
                </c:pt>
                <c:pt idx="230">
                  <c:v>17.0029</c:v>
                </c:pt>
                <c:pt idx="231">
                  <c:v>31.009799999999998</c:v>
                </c:pt>
                <c:pt idx="232">
                  <c:v>18.003699999999998</c:v>
                </c:pt>
                <c:pt idx="233">
                  <c:v>18.003299999999999</c:v>
                </c:pt>
                <c:pt idx="234">
                  <c:v>19.003699999999998</c:v>
                </c:pt>
                <c:pt idx="235">
                  <c:v>12.0015</c:v>
                </c:pt>
                <c:pt idx="236">
                  <c:v>24.0059</c:v>
                </c:pt>
                <c:pt idx="237">
                  <c:v>25.006399999999999</c:v>
                </c:pt>
                <c:pt idx="238">
                  <c:v>26.006900000000002</c:v>
                </c:pt>
                <c:pt idx="239">
                  <c:v>25.006399999999999</c:v>
                </c:pt>
                <c:pt idx="240">
                  <c:v>19.003699999999998</c:v>
                </c:pt>
                <c:pt idx="241">
                  <c:v>16.002600000000001</c:v>
                </c:pt>
                <c:pt idx="242">
                  <c:v>16.002600000000001</c:v>
                </c:pt>
                <c:pt idx="243">
                  <c:v>24.0059</c:v>
                </c:pt>
                <c:pt idx="244">
                  <c:v>23.005400000000002</c:v>
                </c:pt>
                <c:pt idx="245">
                  <c:v>27.007400000000001</c:v>
                </c:pt>
                <c:pt idx="246">
                  <c:v>13.0017</c:v>
                </c:pt>
                <c:pt idx="247">
                  <c:v>23.005400000000002</c:v>
                </c:pt>
                <c:pt idx="248">
                  <c:v>24.0059</c:v>
                </c:pt>
                <c:pt idx="249">
                  <c:v>20.004100000000001</c:v>
                </c:pt>
                <c:pt idx="250">
                  <c:v>13.0017</c:v>
                </c:pt>
                <c:pt idx="251">
                  <c:v>19.003699999999998</c:v>
                </c:pt>
                <c:pt idx="252">
                  <c:v>14.002000000000001</c:v>
                </c:pt>
                <c:pt idx="253">
                  <c:v>17.0029</c:v>
                </c:pt>
                <c:pt idx="254">
                  <c:v>19.003699999999998</c:v>
                </c:pt>
                <c:pt idx="255">
                  <c:v>24.0059</c:v>
                </c:pt>
                <c:pt idx="256">
                  <c:v>17.0029</c:v>
                </c:pt>
                <c:pt idx="257">
                  <c:v>18.003299999999999</c:v>
                </c:pt>
                <c:pt idx="258">
                  <c:v>18.003299999999999</c:v>
                </c:pt>
                <c:pt idx="259">
                  <c:v>24.0059</c:v>
                </c:pt>
                <c:pt idx="260">
                  <c:v>18.003299999999999</c:v>
                </c:pt>
                <c:pt idx="261">
                  <c:v>25.006399999999999</c:v>
                </c:pt>
                <c:pt idx="262">
                  <c:v>16.002600000000001</c:v>
                </c:pt>
                <c:pt idx="263">
                  <c:v>13.0017</c:v>
                </c:pt>
                <c:pt idx="264">
                  <c:v>18.003599999999999</c:v>
                </c:pt>
                <c:pt idx="265">
                  <c:v>24.0059</c:v>
                </c:pt>
                <c:pt idx="266">
                  <c:v>15.0023</c:v>
                </c:pt>
                <c:pt idx="267">
                  <c:v>13.0017</c:v>
                </c:pt>
                <c:pt idx="268">
                  <c:v>19.003699999999998</c:v>
                </c:pt>
                <c:pt idx="269">
                  <c:v>17.0029</c:v>
                </c:pt>
                <c:pt idx="270">
                  <c:v>21.0045</c:v>
                </c:pt>
                <c:pt idx="271">
                  <c:v>12.0017</c:v>
                </c:pt>
                <c:pt idx="272">
                  <c:v>15.0023</c:v>
                </c:pt>
                <c:pt idx="273">
                  <c:v>21.0045</c:v>
                </c:pt>
                <c:pt idx="274">
                  <c:v>18.003299999999999</c:v>
                </c:pt>
                <c:pt idx="275">
                  <c:v>12.0015</c:v>
                </c:pt>
                <c:pt idx="276">
                  <c:v>20.004100000000001</c:v>
                </c:pt>
                <c:pt idx="277">
                  <c:v>19.003699999999998</c:v>
                </c:pt>
                <c:pt idx="278">
                  <c:v>14.0023</c:v>
                </c:pt>
                <c:pt idx="279">
                  <c:v>12.0015</c:v>
                </c:pt>
                <c:pt idx="280">
                  <c:v>17.0029</c:v>
                </c:pt>
                <c:pt idx="281">
                  <c:v>14.002000000000001</c:v>
                </c:pt>
                <c:pt idx="282">
                  <c:v>20.004100000000001</c:v>
                </c:pt>
                <c:pt idx="283">
                  <c:v>19.003699999999998</c:v>
                </c:pt>
                <c:pt idx="284">
                  <c:v>18.003299999999999</c:v>
                </c:pt>
                <c:pt idx="285">
                  <c:v>15.0023</c:v>
                </c:pt>
                <c:pt idx="286">
                  <c:v>22.004899999999999</c:v>
                </c:pt>
                <c:pt idx="287">
                  <c:v>28.007999999999999</c:v>
                </c:pt>
                <c:pt idx="288">
                  <c:v>17.0029</c:v>
                </c:pt>
                <c:pt idx="289">
                  <c:v>17.0029</c:v>
                </c:pt>
                <c:pt idx="290">
                  <c:v>22.004899999999999</c:v>
                </c:pt>
                <c:pt idx="291">
                  <c:v>20.004100000000001</c:v>
                </c:pt>
                <c:pt idx="292">
                  <c:v>12.0015</c:v>
                </c:pt>
                <c:pt idx="293">
                  <c:v>14.002000000000001</c:v>
                </c:pt>
                <c:pt idx="294">
                  <c:v>19.004100000000001</c:v>
                </c:pt>
                <c:pt idx="295">
                  <c:v>21.004899999999999</c:v>
                </c:pt>
                <c:pt idx="296">
                  <c:v>12.0015</c:v>
                </c:pt>
                <c:pt idx="297">
                  <c:v>28.007999999999999</c:v>
                </c:pt>
                <c:pt idx="298">
                  <c:v>24.0059</c:v>
                </c:pt>
                <c:pt idx="299">
                  <c:v>19.003699999999998</c:v>
                </c:pt>
                <c:pt idx="300">
                  <c:v>19.003699999999998</c:v>
                </c:pt>
                <c:pt idx="301">
                  <c:v>19.003699999999998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8-EF19-4D4F-AB15-3A274FB061D0}"/>
            </c:ext>
          </c:extLst>
        </c:ser>
        <c:ser>
          <c:idx val="12"/>
          <c:order val="8"/>
          <c:tx>
            <c:strRef>
              <c:f>'201118-Leith-NbN-927-depth-pos1'!$Z$4</c:f>
              <c:strCache>
                <c:ptCount val="1"/>
                <c:pt idx="0">
                  <c:v>AlN+</c:v>
                </c:pt>
              </c:strCache>
            </c:strRef>
          </c:tx>
          <c:spPr>
            <a:ln w="12700" cap="rnd">
              <a:solidFill>
                <a:srgbClr val="00B050"/>
              </a:solidFill>
              <a:round/>
            </a:ln>
            <a:effectLst/>
          </c:spPr>
          <c:marker>
            <c:symbol val="diamond"/>
            <c:size val="2"/>
            <c:spPr>
              <a:solidFill>
                <a:srgbClr val="00B050"/>
              </a:solidFill>
              <a:ln w="9525">
                <a:solidFill>
                  <a:srgbClr val="00B050"/>
                </a:solidFill>
              </a:ln>
              <a:effectLst/>
            </c:spPr>
          </c:marker>
          <c:xVal>
            <c:numRef>
              <c:f>'201118-Leith-NbN-927-depth-pos1'!$A$5:$A$306</c:f>
              <c:numCache>
                <c:formatCode>General</c:formatCode>
                <c:ptCount val="302"/>
                <c:pt idx="0">
                  <c:v>0</c:v>
                </c:pt>
                <c:pt idx="1">
                  <c:v>10</c:v>
                </c:pt>
                <c:pt idx="2">
                  <c:v>20</c:v>
                </c:pt>
                <c:pt idx="3">
                  <c:v>30</c:v>
                </c:pt>
                <c:pt idx="4">
                  <c:v>40</c:v>
                </c:pt>
                <c:pt idx="5">
                  <c:v>50</c:v>
                </c:pt>
                <c:pt idx="6">
                  <c:v>60</c:v>
                </c:pt>
                <c:pt idx="7">
                  <c:v>70</c:v>
                </c:pt>
                <c:pt idx="8">
                  <c:v>80</c:v>
                </c:pt>
                <c:pt idx="9">
                  <c:v>90</c:v>
                </c:pt>
                <c:pt idx="10">
                  <c:v>100</c:v>
                </c:pt>
                <c:pt idx="11">
                  <c:v>110</c:v>
                </c:pt>
                <c:pt idx="12">
                  <c:v>120</c:v>
                </c:pt>
                <c:pt idx="13">
                  <c:v>130</c:v>
                </c:pt>
                <c:pt idx="14">
                  <c:v>140</c:v>
                </c:pt>
                <c:pt idx="15">
                  <c:v>150</c:v>
                </c:pt>
                <c:pt idx="16">
                  <c:v>160</c:v>
                </c:pt>
                <c:pt idx="17">
                  <c:v>170</c:v>
                </c:pt>
                <c:pt idx="18">
                  <c:v>180</c:v>
                </c:pt>
                <c:pt idx="19">
                  <c:v>190</c:v>
                </c:pt>
                <c:pt idx="20">
                  <c:v>200</c:v>
                </c:pt>
                <c:pt idx="21">
                  <c:v>210</c:v>
                </c:pt>
                <c:pt idx="22">
                  <c:v>220</c:v>
                </c:pt>
                <c:pt idx="23">
                  <c:v>230</c:v>
                </c:pt>
                <c:pt idx="24">
                  <c:v>240</c:v>
                </c:pt>
                <c:pt idx="25">
                  <c:v>250</c:v>
                </c:pt>
                <c:pt idx="26">
                  <c:v>260</c:v>
                </c:pt>
                <c:pt idx="27">
                  <c:v>270</c:v>
                </c:pt>
                <c:pt idx="28">
                  <c:v>280</c:v>
                </c:pt>
                <c:pt idx="29">
                  <c:v>290</c:v>
                </c:pt>
                <c:pt idx="30">
                  <c:v>300</c:v>
                </c:pt>
                <c:pt idx="31">
                  <c:v>310</c:v>
                </c:pt>
                <c:pt idx="32">
                  <c:v>320</c:v>
                </c:pt>
                <c:pt idx="33">
                  <c:v>330</c:v>
                </c:pt>
                <c:pt idx="34">
                  <c:v>340</c:v>
                </c:pt>
                <c:pt idx="35">
                  <c:v>350</c:v>
                </c:pt>
                <c:pt idx="36">
                  <c:v>360</c:v>
                </c:pt>
                <c:pt idx="37">
                  <c:v>370</c:v>
                </c:pt>
                <c:pt idx="38">
                  <c:v>380</c:v>
                </c:pt>
                <c:pt idx="39">
                  <c:v>390</c:v>
                </c:pt>
                <c:pt idx="40">
                  <c:v>400</c:v>
                </c:pt>
                <c:pt idx="41">
                  <c:v>410</c:v>
                </c:pt>
                <c:pt idx="42">
                  <c:v>420</c:v>
                </c:pt>
                <c:pt idx="43">
                  <c:v>430</c:v>
                </c:pt>
                <c:pt idx="44">
                  <c:v>440</c:v>
                </c:pt>
                <c:pt idx="45">
                  <c:v>450</c:v>
                </c:pt>
                <c:pt idx="46">
                  <c:v>460</c:v>
                </c:pt>
                <c:pt idx="47">
                  <c:v>470</c:v>
                </c:pt>
                <c:pt idx="48">
                  <c:v>480</c:v>
                </c:pt>
                <c:pt idx="49">
                  <c:v>490</c:v>
                </c:pt>
                <c:pt idx="50">
                  <c:v>500</c:v>
                </c:pt>
                <c:pt idx="51">
                  <c:v>510</c:v>
                </c:pt>
                <c:pt idx="52">
                  <c:v>520</c:v>
                </c:pt>
                <c:pt idx="53">
                  <c:v>530</c:v>
                </c:pt>
                <c:pt idx="54">
                  <c:v>540</c:v>
                </c:pt>
                <c:pt idx="55">
                  <c:v>550</c:v>
                </c:pt>
                <c:pt idx="56">
                  <c:v>560</c:v>
                </c:pt>
                <c:pt idx="57">
                  <c:v>570</c:v>
                </c:pt>
                <c:pt idx="58">
                  <c:v>580</c:v>
                </c:pt>
                <c:pt idx="59">
                  <c:v>590</c:v>
                </c:pt>
                <c:pt idx="60">
                  <c:v>600</c:v>
                </c:pt>
                <c:pt idx="61">
                  <c:v>610</c:v>
                </c:pt>
                <c:pt idx="62">
                  <c:v>620</c:v>
                </c:pt>
                <c:pt idx="63">
                  <c:v>630</c:v>
                </c:pt>
                <c:pt idx="64">
                  <c:v>640</c:v>
                </c:pt>
                <c:pt idx="65">
                  <c:v>650</c:v>
                </c:pt>
                <c:pt idx="66">
                  <c:v>660</c:v>
                </c:pt>
                <c:pt idx="67">
                  <c:v>670</c:v>
                </c:pt>
                <c:pt idx="68">
                  <c:v>680</c:v>
                </c:pt>
                <c:pt idx="69">
                  <c:v>690</c:v>
                </c:pt>
                <c:pt idx="70">
                  <c:v>700</c:v>
                </c:pt>
                <c:pt idx="71">
                  <c:v>710</c:v>
                </c:pt>
                <c:pt idx="72">
                  <c:v>720</c:v>
                </c:pt>
                <c:pt idx="73">
                  <c:v>730</c:v>
                </c:pt>
                <c:pt idx="74">
                  <c:v>740</c:v>
                </c:pt>
                <c:pt idx="75">
                  <c:v>750</c:v>
                </c:pt>
                <c:pt idx="76">
                  <c:v>760</c:v>
                </c:pt>
                <c:pt idx="77">
                  <c:v>770</c:v>
                </c:pt>
                <c:pt idx="78">
                  <c:v>780</c:v>
                </c:pt>
                <c:pt idx="79">
                  <c:v>790</c:v>
                </c:pt>
                <c:pt idx="80">
                  <c:v>800</c:v>
                </c:pt>
                <c:pt idx="81">
                  <c:v>810</c:v>
                </c:pt>
                <c:pt idx="82">
                  <c:v>820</c:v>
                </c:pt>
                <c:pt idx="83">
                  <c:v>830</c:v>
                </c:pt>
                <c:pt idx="84">
                  <c:v>840</c:v>
                </c:pt>
                <c:pt idx="85">
                  <c:v>850</c:v>
                </c:pt>
                <c:pt idx="86">
                  <c:v>860</c:v>
                </c:pt>
                <c:pt idx="87">
                  <c:v>870</c:v>
                </c:pt>
                <c:pt idx="88">
                  <c:v>880</c:v>
                </c:pt>
                <c:pt idx="89">
                  <c:v>890</c:v>
                </c:pt>
                <c:pt idx="90">
                  <c:v>900</c:v>
                </c:pt>
                <c:pt idx="91">
                  <c:v>910</c:v>
                </c:pt>
                <c:pt idx="92">
                  <c:v>920</c:v>
                </c:pt>
                <c:pt idx="93">
                  <c:v>930</c:v>
                </c:pt>
                <c:pt idx="94">
                  <c:v>940</c:v>
                </c:pt>
                <c:pt idx="95">
                  <c:v>950</c:v>
                </c:pt>
                <c:pt idx="96">
                  <c:v>960</c:v>
                </c:pt>
                <c:pt idx="97">
                  <c:v>970</c:v>
                </c:pt>
                <c:pt idx="98">
                  <c:v>980</c:v>
                </c:pt>
                <c:pt idx="99">
                  <c:v>990</c:v>
                </c:pt>
                <c:pt idx="100">
                  <c:v>1000</c:v>
                </c:pt>
                <c:pt idx="101">
                  <c:v>1010</c:v>
                </c:pt>
                <c:pt idx="102">
                  <c:v>1020</c:v>
                </c:pt>
                <c:pt idx="103">
                  <c:v>1030</c:v>
                </c:pt>
                <c:pt idx="104">
                  <c:v>1040</c:v>
                </c:pt>
                <c:pt idx="105">
                  <c:v>1050</c:v>
                </c:pt>
                <c:pt idx="106">
                  <c:v>1060</c:v>
                </c:pt>
                <c:pt idx="107">
                  <c:v>1070</c:v>
                </c:pt>
                <c:pt idx="108">
                  <c:v>1080</c:v>
                </c:pt>
                <c:pt idx="109">
                  <c:v>1090</c:v>
                </c:pt>
                <c:pt idx="110">
                  <c:v>1100</c:v>
                </c:pt>
                <c:pt idx="111">
                  <c:v>1110</c:v>
                </c:pt>
                <c:pt idx="112">
                  <c:v>1120</c:v>
                </c:pt>
                <c:pt idx="113">
                  <c:v>1130</c:v>
                </c:pt>
                <c:pt idx="114">
                  <c:v>1140</c:v>
                </c:pt>
                <c:pt idx="115">
                  <c:v>1150</c:v>
                </c:pt>
                <c:pt idx="116">
                  <c:v>1160</c:v>
                </c:pt>
                <c:pt idx="117">
                  <c:v>1170</c:v>
                </c:pt>
                <c:pt idx="118">
                  <c:v>1180</c:v>
                </c:pt>
                <c:pt idx="119">
                  <c:v>1190</c:v>
                </c:pt>
                <c:pt idx="120">
                  <c:v>1200</c:v>
                </c:pt>
                <c:pt idx="121">
                  <c:v>1210</c:v>
                </c:pt>
                <c:pt idx="122">
                  <c:v>1220</c:v>
                </c:pt>
                <c:pt idx="123">
                  <c:v>1230</c:v>
                </c:pt>
                <c:pt idx="124">
                  <c:v>1240</c:v>
                </c:pt>
                <c:pt idx="125">
                  <c:v>1250</c:v>
                </c:pt>
                <c:pt idx="126">
                  <c:v>1260</c:v>
                </c:pt>
                <c:pt idx="127">
                  <c:v>1270</c:v>
                </c:pt>
                <c:pt idx="128">
                  <c:v>1280</c:v>
                </c:pt>
                <c:pt idx="129">
                  <c:v>1290</c:v>
                </c:pt>
                <c:pt idx="130">
                  <c:v>1300</c:v>
                </c:pt>
                <c:pt idx="131">
                  <c:v>1310</c:v>
                </c:pt>
                <c:pt idx="132">
                  <c:v>1320</c:v>
                </c:pt>
                <c:pt idx="133">
                  <c:v>1330</c:v>
                </c:pt>
                <c:pt idx="134">
                  <c:v>1340</c:v>
                </c:pt>
                <c:pt idx="135">
                  <c:v>1350</c:v>
                </c:pt>
                <c:pt idx="136">
                  <c:v>1360</c:v>
                </c:pt>
                <c:pt idx="137">
                  <c:v>1370</c:v>
                </c:pt>
                <c:pt idx="138">
                  <c:v>1380</c:v>
                </c:pt>
                <c:pt idx="139">
                  <c:v>1390</c:v>
                </c:pt>
                <c:pt idx="140">
                  <c:v>1400</c:v>
                </c:pt>
                <c:pt idx="141">
                  <c:v>1410</c:v>
                </c:pt>
                <c:pt idx="142">
                  <c:v>1420</c:v>
                </c:pt>
                <c:pt idx="143">
                  <c:v>1430</c:v>
                </c:pt>
                <c:pt idx="144">
                  <c:v>1440</c:v>
                </c:pt>
                <c:pt idx="145">
                  <c:v>1450</c:v>
                </c:pt>
                <c:pt idx="146">
                  <c:v>1460</c:v>
                </c:pt>
                <c:pt idx="147">
                  <c:v>1470</c:v>
                </c:pt>
                <c:pt idx="148">
                  <c:v>1480</c:v>
                </c:pt>
                <c:pt idx="149">
                  <c:v>1490</c:v>
                </c:pt>
                <c:pt idx="150">
                  <c:v>1500</c:v>
                </c:pt>
                <c:pt idx="151">
                  <c:v>1510</c:v>
                </c:pt>
                <c:pt idx="152">
                  <c:v>1520</c:v>
                </c:pt>
                <c:pt idx="153">
                  <c:v>1530</c:v>
                </c:pt>
                <c:pt idx="154">
                  <c:v>1540</c:v>
                </c:pt>
                <c:pt idx="155">
                  <c:v>1550</c:v>
                </c:pt>
                <c:pt idx="156">
                  <c:v>1560</c:v>
                </c:pt>
                <c:pt idx="157">
                  <c:v>1570</c:v>
                </c:pt>
                <c:pt idx="158">
                  <c:v>1580</c:v>
                </c:pt>
                <c:pt idx="159">
                  <c:v>1590</c:v>
                </c:pt>
                <c:pt idx="160">
                  <c:v>1600</c:v>
                </c:pt>
                <c:pt idx="161">
                  <c:v>1610</c:v>
                </c:pt>
                <c:pt idx="162">
                  <c:v>1620</c:v>
                </c:pt>
                <c:pt idx="163">
                  <c:v>1630</c:v>
                </c:pt>
                <c:pt idx="164">
                  <c:v>1640</c:v>
                </c:pt>
                <c:pt idx="165">
                  <c:v>1650</c:v>
                </c:pt>
                <c:pt idx="166">
                  <c:v>1660</c:v>
                </c:pt>
                <c:pt idx="167">
                  <c:v>1670</c:v>
                </c:pt>
                <c:pt idx="168">
                  <c:v>1680</c:v>
                </c:pt>
                <c:pt idx="169">
                  <c:v>1690</c:v>
                </c:pt>
                <c:pt idx="170">
                  <c:v>1700</c:v>
                </c:pt>
                <c:pt idx="171">
                  <c:v>1710</c:v>
                </c:pt>
                <c:pt idx="172">
                  <c:v>1720</c:v>
                </c:pt>
                <c:pt idx="173">
                  <c:v>1730</c:v>
                </c:pt>
                <c:pt idx="174">
                  <c:v>1740</c:v>
                </c:pt>
                <c:pt idx="175">
                  <c:v>1750</c:v>
                </c:pt>
                <c:pt idx="176">
                  <c:v>1760</c:v>
                </c:pt>
                <c:pt idx="177">
                  <c:v>1770</c:v>
                </c:pt>
                <c:pt idx="178">
                  <c:v>1780</c:v>
                </c:pt>
                <c:pt idx="179">
                  <c:v>1790</c:v>
                </c:pt>
                <c:pt idx="180">
                  <c:v>1800</c:v>
                </c:pt>
                <c:pt idx="181">
                  <c:v>1810</c:v>
                </c:pt>
                <c:pt idx="182">
                  <c:v>1820</c:v>
                </c:pt>
                <c:pt idx="183">
                  <c:v>1830</c:v>
                </c:pt>
                <c:pt idx="184">
                  <c:v>1840</c:v>
                </c:pt>
                <c:pt idx="185">
                  <c:v>1850</c:v>
                </c:pt>
                <c:pt idx="186">
                  <c:v>1860</c:v>
                </c:pt>
                <c:pt idx="187">
                  <c:v>1870</c:v>
                </c:pt>
                <c:pt idx="188">
                  <c:v>1880</c:v>
                </c:pt>
                <c:pt idx="189">
                  <c:v>1890</c:v>
                </c:pt>
                <c:pt idx="190">
                  <c:v>1900</c:v>
                </c:pt>
                <c:pt idx="191">
                  <c:v>1910</c:v>
                </c:pt>
                <c:pt idx="192">
                  <c:v>1920</c:v>
                </c:pt>
                <c:pt idx="193">
                  <c:v>1930</c:v>
                </c:pt>
                <c:pt idx="194">
                  <c:v>1940</c:v>
                </c:pt>
                <c:pt idx="195">
                  <c:v>1950</c:v>
                </c:pt>
                <c:pt idx="196">
                  <c:v>1960</c:v>
                </c:pt>
                <c:pt idx="197">
                  <c:v>1970</c:v>
                </c:pt>
                <c:pt idx="198">
                  <c:v>1980</c:v>
                </c:pt>
                <c:pt idx="199">
                  <c:v>1990</c:v>
                </c:pt>
                <c:pt idx="200">
                  <c:v>2000</c:v>
                </c:pt>
                <c:pt idx="201">
                  <c:v>2010</c:v>
                </c:pt>
                <c:pt idx="202">
                  <c:v>2020</c:v>
                </c:pt>
                <c:pt idx="203">
                  <c:v>2030</c:v>
                </c:pt>
                <c:pt idx="204">
                  <c:v>2040</c:v>
                </c:pt>
                <c:pt idx="205">
                  <c:v>2050</c:v>
                </c:pt>
                <c:pt idx="206">
                  <c:v>2060</c:v>
                </c:pt>
                <c:pt idx="207">
                  <c:v>2070</c:v>
                </c:pt>
                <c:pt idx="208">
                  <c:v>2080</c:v>
                </c:pt>
                <c:pt idx="209">
                  <c:v>2090</c:v>
                </c:pt>
                <c:pt idx="210">
                  <c:v>2100</c:v>
                </c:pt>
                <c:pt idx="211">
                  <c:v>2110</c:v>
                </c:pt>
                <c:pt idx="212">
                  <c:v>2120</c:v>
                </c:pt>
                <c:pt idx="213">
                  <c:v>2130</c:v>
                </c:pt>
                <c:pt idx="214">
                  <c:v>2140</c:v>
                </c:pt>
                <c:pt idx="215">
                  <c:v>2150</c:v>
                </c:pt>
                <c:pt idx="216">
                  <c:v>2160</c:v>
                </c:pt>
                <c:pt idx="217">
                  <c:v>2170</c:v>
                </c:pt>
                <c:pt idx="218">
                  <c:v>2180</c:v>
                </c:pt>
                <c:pt idx="219">
                  <c:v>2190</c:v>
                </c:pt>
                <c:pt idx="220">
                  <c:v>2200</c:v>
                </c:pt>
                <c:pt idx="221">
                  <c:v>2210</c:v>
                </c:pt>
                <c:pt idx="222">
                  <c:v>2220</c:v>
                </c:pt>
                <c:pt idx="223">
                  <c:v>2230</c:v>
                </c:pt>
                <c:pt idx="224">
                  <c:v>2240</c:v>
                </c:pt>
                <c:pt idx="225">
                  <c:v>2250</c:v>
                </c:pt>
                <c:pt idx="226">
                  <c:v>2260</c:v>
                </c:pt>
                <c:pt idx="227">
                  <c:v>2270</c:v>
                </c:pt>
                <c:pt idx="228">
                  <c:v>2280</c:v>
                </c:pt>
                <c:pt idx="229">
                  <c:v>2290</c:v>
                </c:pt>
                <c:pt idx="230">
                  <c:v>2300</c:v>
                </c:pt>
                <c:pt idx="231">
                  <c:v>2310</c:v>
                </c:pt>
                <c:pt idx="232">
                  <c:v>2320</c:v>
                </c:pt>
                <c:pt idx="233">
                  <c:v>2330</c:v>
                </c:pt>
                <c:pt idx="234">
                  <c:v>2340</c:v>
                </c:pt>
                <c:pt idx="235">
                  <c:v>2350</c:v>
                </c:pt>
                <c:pt idx="236">
                  <c:v>2360</c:v>
                </c:pt>
                <c:pt idx="237">
                  <c:v>2370</c:v>
                </c:pt>
                <c:pt idx="238">
                  <c:v>2380</c:v>
                </c:pt>
                <c:pt idx="239">
                  <c:v>2390</c:v>
                </c:pt>
                <c:pt idx="240">
                  <c:v>2400</c:v>
                </c:pt>
                <c:pt idx="241">
                  <c:v>2410</c:v>
                </c:pt>
                <c:pt idx="242">
                  <c:v>2420</c:v>
                </c:pt>
                <c:pt idx="243">
                  <c:v>2430</c:v>
                </c:pt>
                <c:pt idx="244">
                  <c:v>2440</c:v>
                </c:pt>
                <c:pt idx="245">
                  <c:v>2450</c:v>
                </c:pt>
                <c:pt idx="246">
                  <c:v>2460</c:v>
                </c:pt>
                <c:pt idx="247">
                  <c:v>2470</c:v>
                </c:pt>
                <c:pt idx="248">
                  <c:v>2480</c:v>
                </c:pt>
                <c:pt idx="249">
                  <c:v>2490</c:v>
                </c:pt>
                <c:pt idx="250">
                  <c:v>2500</c:v>
                </c:pt>
                <c:pt idx="251">
                  <c:v>2510</c:v>
                </c:pt>
                <c:pt idx="252">
                  <c:v>2520</c:v>
                </c:pt>
                <c:pt idx="253">
                  <c:v>2530</c:v>
                </c:pt>
                <c:pt idx="254">
                  <c:v>2540</c:v>
                </c:pt>
                <c:pt idx="255">
                  <c:v>2550</c:v>
                </c:pt>
                <c:pt idx="256">
                  <c:v>2560</c:v>
                </c:pt>
                <c:pt idx="257">
                  <c:v>2570</c:v>
                </c:pt>
                <c:pt idx="258">
                  <c:v>2580</c:v>
                </c:pt>
                <c:pt idx="259">
                  <c:v>2590</c:v>
                </c:pt>
                <c:pt idx="260">
                  <c:v>2600</c:v>
                </c:pt>
                <c:pt idx="261">
                  <c:v>2610</c:v>
                </c:pt>
                <c:pt idx="262">
                  <c:v>2620</c:v>
                </c:pt>
                <c:pt idx="263">
                  <c:v>2630</c:v>
                </c:pt>
                <c:pt idx="264">
                  <c:v>2640</c:v>
                </c:pt>
                <c:pt idx="265">
                  <c:v>2650</c:v>
                </c:pt>
                <c:pt idx="266">
                  <c:v>2660</c:v>
                </c:pt>
                <c:pt idx="267">
                  <c:v>2670</c:v>
                </c:pt>
                <c:pt idx="268">
                  <c:v>2680</c:v>
                </c:pt>
                <c:pt idx="269">
                  <c:v>2690</c:v>
                </c:pt>
                <c:pt idx="270">
                  <c:v>2700</c:v>
                </c:pt>
                <c:pt idx="271">
                  <c:v>2710</c:v>
                </c:pt>
                <c:pt idx="272">
                  <c:v>2720</c:v>
                </c:pt>
                <c:pt idx="273">
                  <c:v>2730</c:v>
                </c:pt>
                <c:pt idx="274">
                  <c:v>2740</c:v>
                </c:pt>
                <c:pt idx="275">
                  <c:v>2750</c:v>
                </c:pt>
                <c:pt idx="276">
                  <c:v>2760</c:v>
                </c:pt>
                <c:pt idx="277">
                  <c:v>2770</c:v>
                </c:pt>
                <c:pt idx="278">
                  <c:v>2780</c:v>
                </c:pt>
                <c:pt idx="279">
                  <c:v>2790</c:v>
                </c:pt>
                <c:pt idx="280">
                  <c:v>2800</c:v>
                </c:pt>
                <c:pt idx="281">
                  <c:v>2810</c:v>
                </c:pt>
                <c:pt idx="282">
                  <c:v>2820</c:v>
                </c:pt>
                <c:pt idx="283">
                  <c:v>2830</c:v>
                </c:pt>
                <c:pt idx="284">
                  <c:v>2840</c:v>
                </c:pt>
                <c:pt idx="285">
                  <c:v>2850</c:v>
                </c:pt>
                <c:pt idx="286">
                  <c:v>2860</c:v>
                </c:pt>
                <c:pt idx="287">
                  <c:v>2870</c:v>
                </c:pt>
                <c:pt idx="288">
                  <c:v>2880</c:v>
                </c:pt>
                <c:pt idx="289">
                  <c:v>2890</c:v>
                </c:pt>
                <c:pt idx="290">
                  <c:v>2900</c:v>
                </c:pt>
                <c:pt idx="291">
                  <c:v>2910</c:v>
                </c:pt>
                <c:pt idx="292">
                  <c:v>2920</c:v>
                </c:pt>
                <c:pt idx="293">
                  <c:v>2930</c:v>
                </c:pt>
                <c:pt idx="294">
                  <c:v>2940</c:v>
                </c:pt>
                <c:pt idx="295">
                  <c:v>2950</c:v>
                </c:pt>
                <c:pt idx="296">
                  <c:v>2960</c:v>
                </c:pt>
                <c:pt idx="297">
                  <c:v>2970</c:v>
                </c:pt>
                <c:pt idx="298">
                  <c:v>2980</c:v>
                </c:pt>
                <c:pt idx="299">
                  <c:v>2990</c:v>
                </c:pt>
                <c:pt idx="300">
                  <c:v>3000</c:v>
                </c:pt>
                <c:pt idx="301">
                  <c:v>3010</c:v>
                </c:pt>
              </c:numCache>
            </c:numRef>
          </c:xVal>
          <c:yVal>
            <c:numRef>
              <c:f>'201118-Leith-NbN-927-depth-pos1'!$Z$5:$Z$306</c:f>
              <c:numCache>
                <c:formatCode>General</c:formatCode>
                <c:ptCount val="302"/>
                <c:pt idx="0">
                  <c:v>2369.9699999999998</c:v>
                </c:pt>
                <c:pt idx="1">
                  <c:v>8506.17</c:v>
                </c:pt>
                <c:pt idx="2">
                  <c:v>4774.92</c:v>
                </c:pt>
                <c:pt idx="3">
                  <c:v>3127.43</c:v>
                </c:pt>
                <c:pt idx="4">
                  <c:v>1973.7</c:v>
                </c:pt>
                <c:pt idx="5">
                  <c:v>1579.06</c:v>
                </c:pt>
                <c:pt idx="6">
                  <c:v>1218.8699999999999</c:v>
                </c:pt>
                <c:pt idx="7">
                  <c:v>544.21299999999997</c:v>
                </c:pt>
                <c:pt idx="8">
                  <c:v>1536.12</c:v>
                </c:pt>
                <c:pt idx="9">
                  <c:v>1453.35</c:v>
                </c:pt>
                <c:pt idx="10">
                  <c:v>1496.99</c:v>
                </c:pt>
                <c:pt idx="11">
                  <c:v>1453.32</c:v>
                </c:pt>
                <c:pt idx="12">
                  <c:v>1228.08</c:v>
                </c:pt>
                <c:pt idx="13">
                  <c:v>1326.73</c:v>
                </c:pt>
                <c:pt idx="14">
                  <c:v>1194.3800000000001</c:v>
                </c:pt>
                <c:pt idx="15">
                  <c:v>1351.55</c:v>
                </c:pt>
                <c:pt idx="16">
                  <c:v>1130.8</c:v>
                </c:pt>
                <c:pt idx="17">
                  <c:v>1228.28</c:v>
                </c:pt>
                <c:pt idx="18">
                  <c:v>1445.71</c:v>
                </c:pt>
                <c:pt idx="19">
                  <c:v>1222.1500000000001</c:v>
                </c:pt>
                <c:pt idx="20">
                  <c:v>1215.77</c:v>
                </c:pt>
                <c:pt idx="21">
                  <c:v>1806.43</c:v>
                </c:pt>
                <c:pt idx="22">
                  <c:v>1181.1500000000001</c:v>
                </c:pt>
                <c:pt idx="23">
                  <c:v>1062.32</c:v>
                </c:pt>
                <c:pt idx="24">
                  <c:v>898.74699999999996</c:v>
                </c:pt>
                <c:pt idx="25">
                  <c:v>1814.66</c:v>
                </c:pt>
                <c:pt idx="26">
                  <c:v>1208.1600000000001</c:v>
                </c:pt>
                <c:pt idx="27">
                  <c:v>1207.8599999999999</c:v>
                </c:pt>
                <c:pt idx="28">
                  <c:v>1323.03</c:v>
                </c:pt>
                <c:pt idx="29">
                  <c:v>1248.92</c:v>
                </c:pt>
                <c:pt idx="30">
                  <c:v>1242.08</c:v>
                </c:pt>
                <c:pt idx="31">
                  <c:v>1196.5</c:v>
                </c:pt>
                <c:pt idx="32">
                  <c:v>1271.48</c:v>
                </c:pt>
                <c:pt idx="33">
                  <c:v>1247.9000000000001</c:v>
                </c:pt>
                <c:pt idx="34">
                  <c:v>1133.9100000000001</c:v>
                </c:pt>
                <c:pt idx="35">
                  <c:v>1216.07</c:v>
                </c:pt>
                <c:pt idx="36">
                  <c:v>1204.98</c:v>
                </c:pt>
                <c:pt idx="37">
                  <c:v>1215.99</c:v>
                </c:pt>
                <c:pt idx="38">
                  <c:v>1172.0899999999999</c:v>
                </c:pt>
                <c:pt idx="39">
                  <c:v>1206.03</c:v>
                </c:pt>
                <c:pt idx="40">
                  <c:v>1216.02</c:v>
                </c:pt>
                <c:pt idx="41">
                  <c:v>1137.3900000000001</c:v>
                </c:pt>
                <c:pt idx="42">
                  <c:v>1134.19</c:v>
                </c:pt>
                <c:pt idx="43">
                  <c:v>1166.8</c:v>
                </c:pt>
                <c:pt idx="44">
                  <c:v>1149.3800000000001</c:v>
                </c:pt>
                <c:pt idx="45">
                  <c:v>1093.94</c:v>
                </c:pt>
                <c:pt idx="46">
                  <c:v>1108.29</c:v>
                </c:pt>
                <c:pt idx="47">
                  <c:v>1105.68</c:v>
                </c:pt>
                <c:pt idx="48">
                  <c:v>1110.25</c:v>
                </c:pt>
                <c:pt idx="49">
                  <c:v>1013.25</c:v>
                </c:pt>
                <c:pt idx="50">
                  <c:v>1101.17</c:v>
                </c:pt>
                <c:pt idx="51">
                  <c:v>1063.1400000000001</c:v>
                </c:pt>
                <c:pt idx="52">
                  <c:v>992.94200000000001</c:v>
                </c:pt>
                <c:pt idx="53">
                  <c:v>1064.1199999999999</c:v>
                </c:pt>
                <c:pt idx="54">
                  <c:v>1077.58</c:v>
                </c:pt>
                <c:pt idx="55">
                  <c:v>992.67700000000002</c:v>
                </c:pt>
                <c:pt idx="56">
                  <c:v>1060.27</c:v>
                </c:pt>
                <c:pt idx="57">
                  <c:v>1047.74</c:v>
                </c:pt>
                <c:pt idx="58">
                  <c:v>1028.49</c:v>
                </c:pt>
                <c:pt idx="59">
                  <c:v>978.51099999999997</c:v>
                </c:pt>
                <c:pt idx="60">
                  <c:v>1010.21</c:v>
                </c:pt>
                <c:pt idx="61">
                  <c:v>1010.02</c:v>
                </c:pt>
                <c:pt idx="62">
                  <c:v>934.56299999999999</c:v>
                </c:pt>
                <c:pt idx="63">
                  <c:v>902.06399999999996</c:v>
                </c:pt>
                <c:pt idx="64">
                  <c:v>904.88</c:v>
                </c:pt>
                <c:pt idx="65">
                  <c:v>898.85799999999995</c:v>
                </c:pt>
                <c:pt idx="66">
                  <c:v>865.03899999999999</c:v>
                </c:pt>
                <c:pt idx="67">
                  <c:v>933.62</c:v>
                </c:pt>
                <c:pt idx="68">
                  <c:v>846.904</c:v>
                </c:pt>
                <c:pt idx="69">
                  <c:v>798.03899999999999</c:v>
                </c:pt>
                <c:pt idx="70">
                  <c:v>793.971</c:v>
                </c:pt>
                <c:pt idx="71">
                  <c:v>869.16600000000005</c:v>
                </c:pt>
                <c:pt idx="72">
                  <c:v>804.89599999999996</c:v>
                </c:pt>
                <c:pt idx="73">
                  <c:v>778.68600000000004</c:v>
                </c:pt>
                <c:pt idx="74">
                  <c:v>783.64099999999996</c:v>
                </c:pt>
                <c:pt idx="75">
                  <c:v>776.54100000000005</c:v>
                </c:pt>
                <c:pt idx="76">
                  <c:v>721.71</c:v>
                </c:pt>
                <c:pt idx="77">
                  <c:v>731.73</c:v>
                </c:pt>
                <c:pt idx="78">
                  <c:v>668.90899999999999</c:v>
                </c:pt>
                <c:pt idx="79">
                  <c:v>700.26199999999994</c:v>
                </c:pt>
                <c:pt idx="80">
                  <c:v>624.25</c:v>
                </c:pt>
                <c:pt idx="81">
                  <c:v>587.774</c:v>
                </c:pt>
                <c:pt idx="82">
                  <c:v>681.971</c:v>
                </c:pt>
                <c:pt idx="83">
                  <c:v>652.64400000000001</c:v>
                </c:pt>
                <c:pt idx="84">
                  <c:v>602.95100000000002</c:v>
                </c:pt>
                <c:pt idx="85">
                  <c:v>509.72699999999998</c:v>
                </c:pt>
                <c:pt idx="86">
                  <c:v>529.05100000000004</c:v>
                </c:pt>
                <c:pt idx="87">
                  <c:v>586.67700000000002</c:v>
                </c:pt>
                <c:pt idx="88">
                  <c:v>517.91800000000001</c:v>
                </c:pt>
                <c:pt idx="89">
                  <c:v>435.06099999999998</c:v>
                </c:pt>
                <c:pt idx="90">
                  <c:v>396.75799999999998</c:v>
                </c:pt>
                <c:pt idx="91">
                  <c:v>434.04300000000001</c:v>
                </c:pt>
                <c:pt idx="92">
                  <c:v>388.67399999999998</c:v>
                </c:pt>
                <c:pt idx="93">
                  <c:v>415.89800000000002</c:v>
                </c:pt>
                <c:pt idx="94">
                  <c:v>373.51400000000001</c:v>
                </c:pt>
                <c:pt idx="95">
                  <c:v>348.29500000000002</c:v>
                </c:pt>
                <c:pt idx="96">
                  <c:v>331.18</c:v>
                </c:pt>
                <c:pt idx="97">
                  <c:v>297.95</c:v>
                </c:pt>
                <c:pt idx="98">
                  <c:v>314.065</c:v>
                </c:pt>
                <c:pt idx="99">
                  <c:v>292.94900000000001</c:v>
                </c:pt>
                <c:pt idx="100">
                  <c:v>313.02600000000001</c:v>
                </c:pt>
                <c:pt idx="101">
                  <c:v>276.82299999999998</c:v>
                </c:pt>
                <c:pt idx="102">
                  <c:v>260.791</c:v>
                </c:pt>
                <c:pt idx="103">
                  <c:v>206.483</c:v>
                </c:pt>
                <c:pt idx="104">
                  <c:v>262.738</c:v>
                </c:pt>
                <c:pt idx="105">
                  <c:v>234.602</c:v>
                </c:pt>
                <c:pt idx="106">
                  <c:v>206.47499999999999</c:v>
                </c:pt>
                <c:pt idx="107">
                  <c:v>204.45400000000001</c:v>
                </c:pt>
                <c:pt idx="108">
                  <c:v>234.602</c:v>
                </c:pt>
                <c:pt idx="109">
                  <c:v>176.345</c:v>
                </c:pt>
                <c:pt idx="110">
                  <c:v>211.49299999999999</c:v>
                </c:pt>
                <c:pt idx="111">
                  <c:v>198.42400000000001</c:v>
                </c:pt>
                <c:pt idx="112">
                  <c:v>170.322</c:v>
                </c:pt>
                <c:pt idx="113">
                  <c:v>164.298</c:v>
                </c:pt>
                <c:pt idx="114">
                  <c:v>173.32300000000001</c:v>
                </c:pt>
                <c:pt idx="115">
                  <c:v>188.39500000000001</c:v>
                </c:pt>
                <c:pt idx="116">
                  <c:v>146.226</c:v>
                </c:pt>
                <c:pt idx="117">
                  <c:v>149.232</c:v>
                </c:pt>
                <c:pt idx="118">
                  <c:v>156.267</c:v>
                </c:pt>
                <c:pt idx="119">
                  <c:v>168.315</c:v>
                </c:pt>
                <c:pt idx="120">
                  <c:v>142.22</c:v>
                </c:pt>
                <c:pt idx="121">
                  <c:v>142.22</c:v>
                </c:pt>
                <c:pt idx="122">
                  <c:v>165.28800000000001</c:v>
                </c:pt>
                <c:pt idx="123">
                  <c:v>139.21299999999999</c:v>
                </c:pt>
                <c:pt idx="124">
                  <c:v>135.191</c:v>
                </c:pt>
                <c:pt idx="125">
                  <c:v>134.18799999999999</c:v>
                </c:pt>
                <c:pt idx="126">
                  <c:v>139.203</c:v>
                </c:pt>
                <c:pt idx="127">
                  <c:v>123.16200000000001</c:v>
                </c:pt>
                <c:pt idx="128">
                  <c:v>96.101699999999994</c:v>
                </c:pt>
                <c:pt idx="129">
                  <c:v>101.116</c:v>
                </c:pt>
                <c:pt idx="130">
                  <c:v>106.123</c:v>
                </c:pt>
                <c:pt idx="131">
                  <c:v>90.093500000000006</c:v>
                </c:pt>
                <c:pt idx="132">
                  <c:v>118.14700000000001</c:v>
                </c:pt>
                <c:pt idx="133">
                  <c:v>128.18299999999999</c:v>
                </c:pt>
                <c:pt idx="134">
                  <c:v>110.13200000000001</c:v>
                </c:pt>
                <c:pt idx="135">
                  <c:v>102.108</c:v>
                </c:pt>
                <c:pt idx="136">
                  <c:v>103.10899999999999</c:v>
                </c:pt>
                <c:pt idx="137">
                  <c:v>136.202</c:v>
                </c:pt>
                <c:pt idx="138">
                  <c:v>83.075199999999995</c:v>
                </c:pt>
                <c:pt idx="139">
                  <c:v>78.068299999999994</c:v>
                </c:pt>
                <c:pt idx="140">
                  <c:v>92.091800000000006</c:v>
                </c:pt>
                <c:pt idx="141">
                  <c:v>110.13200000000001</c:v>
                </c:pt>
                <c:pt idx="142">
                  <c:v>73.060199999999995</c:v>
                </c:pt>
                <c:pt idx="143">
                  <c:v>87.078900000000004</c:v>
                </c:pt>
                <c:pt idx="144">
                  <c:v>164.31399999999999</c:v>
                </c:pt>
                <c:pt idx="145">
                  <c:v>61.039099999999998</c:v>
                </c:pt>
                <c:pt idx="146">
                  <c:v>83.073499999999996</c:v>
                </c:pt>
                <c:pt idx="147">
                  <c:v>65.044300000000007</c:v>
                </c:pt>
                <c:pt idx="148">
                  <c:v>93.099500000000006</c:v>
                </c:pt>
                <c:pt idx="149">
                  <c:v>86.087599999999995</c:v>
                </c:pt>
                <c:pt idx="150">
                  <c:v>71.052800000000005</c:v>
                </c:pt>
                <c:pt idx="151">
                  <c:v>69.051299999999998</c:v>
                </c:pt>
                <c:pt idx="152">
                  <c:v>80.068399999999997</c:v>
                </c:pt>
                <c:pt idx="153">
                  <c:v>88.080699999999993</c:v>
                </c:pt>
                <c:pt idx="154">
                  <c:v>53.030799999999999</c:v>
                </c:pt>
                <c:pt idx="155">
                  <c:v>58.039000000000001</c:v>
                </c:pt>
                <c:pt idx="156">
                  <c:v>67.051199999999994</c:v>
                </c:pt>
                <c:pt idx="157">
                  <c:v>61.040399999999998</c:v>
                </c:pt>
                <c:pt idx="158">
                  <c:v>54.0319</c:v>
                </c:pt>
                <c:pt idx="159">
                  <c:v>59.037799999999997</c:v>
                </c:pt>
                <c:pt idx="160">
                  <c:v>59.037799999999997</c:v>
                </c:pt>
                <c:pt idx="161">
                  <c:v>43.022300000000001</c:v>
                </c:pt>
                <c:pt idx="162">
                  <c:v>53.029699999999998</c:v>
                </c:pt>
                <c:pt idx="163">
                  <c:v>58.040199999999999</c:v>
                </c:pt>
                <c:pt idx="164">
                  <c:v>39.018700000000003</c:v>
                </c:pt>
                <c:pt idx="165">
                  <c:v>41.017400000000002</c:v>
                </c:pt>
                <c:pt idx="166">
                  <c:v>55.0319</c:v>
                </c:pt>
                <c:pt idx="167">
                  <c:v>59.037799999999997</c:v>
                </c:pt>
                <c:pt idx="168">
                  <c:v>37.0154</c:v>
                </c:pt>
                <c:pt idx="169">
                  <c:v>39.017099999999999</c:v>
                </c:pt>
                <c:pt idx="170">
                  <c:v>57.035400000000003</c:v>
                </c:pt>
                <c:pt idx="171">
                  <c:v>65.044300000000007</c:v>
                </c:pt>
                <c:pt idx="172">
                  <c:v>43.023200000000003</c:v>
                </c:pt>
                <c:pt idx="173">
                  <c:v>43.024099999999997</c:v>
                </c:pt>
                <c:pt idx="174">
                  <c:v>36.014699999999998</c:v>
                </c:pt>
                <c:pt idx="175">
                  <c:v>26.007899999999999</c:v>
                </c:pt>
                <c:pt idx="176">
                  <c:v>45.022399999999998</c:v>
                </c:pt>
                <c:pt idx="177">
                  <c:v>47.023400000000002</c:v>
                </c:pt>
                <c:pt idx="178">
                  <c:v>47.023400000000002</c:v>
                </c:pt>
                <c:pt idx="179">
                  <c:v>53.032899999999998</c:v>
                </c:pt>
                <c:pt idx="180">
                  <c:v>37.0154</c:v>
                </c:pt>
                <c:pt idx="181">
                  <c:v>40.017099999999999</c:v>
                </c:pt>
                <c:pt idx="182">
                  <c:v>34.012500000000003</c:v>
                </c:pt>
                <c:pt idx="183">
                  <c:v>37.0154</c:v>
                </c:pt>
                <c:pt idx="184">
                  <c:v>36.014699999999998</c:v>
                </c:pt>
                <c:pt idx="185">
                  <c:v>40.017899999999997</c:v>
                </c:pt>
                <c:pt idx="186">
                  <c:v>37.0154</c:v>
                </c:pt>
                <c:pt idx="187">
                  <c:v>42.018799999999999</c:v>
                </c:pt>
                <c:pt idx="188">
                  <c:v>35.012500000000003</c:v>
                </c:pt>
                <c:pt idx="189">
                  <c:v>32.011099999999999</c:v>
                </c:pt>
                <c:pt idx="190">
                  <c:v>45.021500000000003</c:v>
                </c:pt>
                <c:pt idx="191">
                  <c:v>36.013199999999998</c:v>
                </c:pt>
                <c:pt idx="192">
                  <c:v>33.011800000000001</c:v>
                </c:pt>
                <c:pt idx="193">
                  <c:v>31.010999999999999</c:v>
                </c:pt>
                <c:pt idx="194">
                  <c:v>40.016300000000001</c:v>
                </c:pt>
                <c:pt idx="195">
                  <c:v>26.007400000000001</c:v>
                </c:pt>
                <c:pt idx="196">
                  <c:v>35.013199999999998</c:v>
                </c:pt>
                <c:pt idx="197">
                  <c:v>39.016300000000001</c:v>
                </c:pt>
                <c:pt idx="198">
                  <c:v>36.014699999999998</c:v>
                </c:pt>
                <c:pt idx="199">
                  <c:v>25.006399999999999</c:v>
                </c:pt>
                <c:pt idx="200">
                  <c:v>32.010399999999997</c:v>
                </c:pt>
                <c:pt idx="201">
                  <c:v>32.011099999999999</c:v>
                </c:pt>
                <c:pt idx="202">
                  <c:v>36.013199999999998</c:v>
                </c:pt>
                <c:pt idx="203">
                  <c:v>23.005400000000002</c:v>
                </c:pt>
                <c:pt idx="204">
                  <c:v>45.022399999999998</c:v>
                </c:pt>
                <c:pt idx="205">
                  <c:v>32.0124</c:v>
                </c:pt>
                <c:pt idx="206">
                  <c:v>34.011800000000001</c:v>
                </c:pt>
                <c:pt idx="207">
                  <c:v>27.007999999999999</c:v>
                </c:pt>
                <c:pt idx="208">
                  <c:v>37.018500000000003</c:v>
                </c:pt>
                <c:pt idx="209">
                  <c:v>24.0063</c:v>
                </c:pt>
                <c:pt idx="210">
                  <c:v>29.010300000000001</c:v>
                </c:pt>
                <c:pt idx="211">
                  <c:v>37.014699999999998</c:v>
                </c:pt>
                <c:pt idx="212">
                  <c:v>27.007999999999999</c:v>
                </c:pt>
                <c:pt idx="213">
                  <c:v>26.007400000000001</c:v>
                </c:pt>
                <c:pt idx="214">
                  <c:v>21.0045</c:v>
                </c:pt>
                <c:pt idx="215">
                  <c:v>29.009699999999999</c:v>
                </c:pt>
                <c:pt idx="216">
                  <c:v>19.0044</c:v>
                </c:pt>
                <c:pt idx="217">
                  <c:v>30.0092</c:v>
                </c:pt>
                <c:pt idx="218">
                  <c:v>25.006900000000002</c:v>
                </c:pt>
                <c:pt idx="219">
                  <c:v>37.0154</c:v>
                </c:pt>
                <c:pt idx="220">
                  <c:v>27.008500000000002</c:v>
                </c:pt>
                <c:pt idx="221">
                  <c:v>19.003699999999998</c:v>
                </c:pt>
                <c:pt idx="222">
                  <c:v>30.009799999999998</c:v>
                </c:pt>
                <c:pt idx="223">
                  <c:v>25.006900000000002</c:v>
                </c:pt>
                <c:pt idx="224">
                  <c:v>21.0045</c:v>
                </c:pt>
                <c:pt idx="225">
                  <c:v>33.011800000000001</c:v>
                </c:pt>
                <c:pt idx="226">
                  <c:v>35.012500000000003</c:v>
                </c:pt>
                <c:pt idx="227">
                  <c:v>22.004899999999999</c:v>
                </c:pt>
                <c:pt idx="228">
                  <c:v>30.009799999999998</c:v>
                </c:pt>
                <c:pt idx="229">
                  <c:v>42.018000000000001</c:v>
                </c:pt>
                <c:pt idx="230">
                  <c:v>33.011800000000001</c:v>
                </c:pt>
                <c:pt idx="231">
                  <c:v>22.005800000000001</c:v>
                </c:pt>
                <c:pt idx="232">
                  <c:v>24.0063</c:v>
                </c:pt>
                <c:pt idx="233">
                  <c:v>25.006399999999999</c:v>
                </c:pt>
                <c:pt idx="234">
                  <c:v>23.005400000000002</c:v>
                </c:pt>
                <c:pt idx="235">
                  <c:v>30.011600000000001</c:v>
                </c:pt>
                <c:pt idx="236">
                  <c:v>29.0091</c:v>
                </c:pt>
                <c:pt idx="237">
                  <c:v>19.003699999999998</c:v>
                </c:pt>
                <c:pt idx="238">
                  <c:v>19.004100000000001</c:v>
                </c:pt>
                <c:pt idx="239">
                  <c:v>24.0063</c:v>
                </c:pt>
                <c:pt idx="240">
                  <c:v>31.009799999999998</c:v>
                </c:pt>
                <c:pt idx="241">
                  <c:v>19.003699999999998</c:v>
                </c:pt>
                <c:pt idx="242">
                  <c:v>21.0045</c:v>
                </c:pt>
                <c:pt idx="243">
                  <c:v>26.007899999999999</c:v>
                </c:pt>
                <c:pt idx="244">
                  <c:v>25.007400000000001</c:v>
                </c:pt>
                <c:pt idx="245">
                  <c:v>17.0029</c:v>
                </c:pt>
                <c:pt idx="246">
                  <c:v>25.006399999999999</c:v>
                </c:pt>
                <c:pt idx="247">
                  <c:v>29.0091</c:v>
                </c:pt>
                <c:pt idx="248">
                  <c:v>19.003699999999998</c:v>
                </c:pt>
                <c:pt idx="249">
                  <c:v>26.006900000000002</c:v>
                </c:pt>
                <c:pt idx="250">
                  <c:v>25.006399999999999</c:v>
                </c:pt>
                <c:pt idx="251">
                  <c:v>22.005400000000002</c:v>
                </c:pt>
                <c:pt idx="252">
                  <c:v>14.0023</c:v>
                </c:pt>
                <c:pt idx="253">
                  <c:v>28.008500000000002</c:v>
                </c:pt>
                <c:pt idx="254">
                  <c:v>27.007999999999999</c:v>
                </c:pt>
                <c:pt idx="255">
                  <c:v>22.005800000000001</c:v>
                </c:pt>
                <c:pt idx="256">
                  <c:v>18.003699999999998</c:v>
                </c:pt>
                <c:pt idx="257">
                  <c:v>17.003299999999999</c:v>
                </c:pt>
                <c:pt idx="258">
                  <c:v>23.0059</c:v>
                </c:pt>
                <c:pt idx="259">
                  <c:v>22.005800000000001</c:v>
                </c:pt>
                <c:pt idx="260">
                  <c:v>33.0124</c:v>
                </c:pt>
                <c:pt idx="261">
                  <c:v>31.012</c:v>
                </c:pt>
                <c:pt idx="262">
                  <c:v>24.006799999999998</c:v>
                </c:pt>
                <c:pt idx="263">
                  <c:v>18.003699999999998</c:v>
                </c:pt>
                <c:pt idx="264">
                  <c:v>22.005400000000002</c:v>
                </c:pt>
                <c:pt idx="265">
                  <c:v>24.0063</c:v>
                </c:pt>
                <c:pt idx="266">
                  <c:v>28.008500000000002</c:v>
                </c:pt>
                <c:pt idx="267">
                  <c:v>12.0015</c:v>
                </c:pt>
                <c:pt idx="268">
                  <c:v>39.017099999999999</c:v>
                </c:pt>
                <c:pt idx="269">
                  <c:v>23.005400000000002</c:v>
                </c:pt>
                <c:pt idx="270">
                  <c:v>21.004899999999999</c:v>
                </c:pt>
                <c:pt idx="271">
                  <c:v>16.002600000000001</c:v>
                </c:pt>
                <c:pt idx="272">
                  <c:v>23.005400000000002</c:v>
                </c:pt>
                <c:pt idx="273">
                  <c:v>17.0029</c:v>
                </c:pt>
                <c:pt idx="274">
                  <c:v>17.003299999999999</c:v>
                </c:pt>
                <c:pt idx="275">
                  <c:v>20.0045</c:v>
                </c:pt>
                <c:pt idx="276">
                  <c:v>30.009799999999998</c:v>
                </c:pt>
                <c:pt idx="277">
                  <c:v>24.0059</c:v>
                </c:pt>
                <c:pt idx="278">
                  <c:v>15.0023</c:v>
                </c:pt>
                <c:pt idx="279">
                  <c:v>22.005400000000002</c:v>
                </c:pt>
                <c:pt idx="280">
                  <c:v>25.006900000000002</c:v>
                </c:pt>
                <c:pt idx="281">
                  <c:v>14.0023</c:v>
                </c:pt>
                <c:pt idx="282">
                  <c:v>11.001200000000001</c:v>
                </c:pt>
                <c:pt idx="283">
                  <c:v>28.010300000000001</c:v>
                </c:pt>
                <c:pt idx="284">
                  <c:v>21.004899999999999</c:v>
                </c:pt>
                <c:pt idx="285">
                  <c:v>7.0007799999999998</c:v>
                </c:pt>
                <c:pt idx="286">
                  <c:v>18.003699999999998</c:v>
                </c:pt>
                <c:pt idx="287">
                  <c:v>17.0029</c:v>
                </c:pt>
                <c:pt idx="288">
                  <c:v>17.0029</c:v>
                </c:pt>
                <c:pt idx="289">
                  <c:v>17.004000000000001</c:v>
                </c:pt>
                <c:pt idx="290">
                  <c:v>23.005400000000002</c:v>
                </c:pt>
                <c:pt idx="291">
                  <c:v>27.007400000000001</c:v>
                </c:pt>
                <c:pt idx="292">
                  <c:v>15.002599999999999</c:v>
                </c:pt>
                <c:pt idx="293">
                  <c:v>15.002599999999999</c:v>
                </c:pt>
                <c:pt idx="294">
                  <c:v>17.0029</c:v>
                </c:pt>
                <c:pt idx="295">
                  <c:v>16.0029</c:v>
                </c:pt>
                <c:pt idx="296">
                  <c:v>23.0063</c:v>
                </c:pt>
                <c:pt idx="297">
                  <c:v>17.0029</c:v>
                </c:pt>
                <c:pt idx="298">
                  <c:v>19.003699999999998</c:v>
                </c:pt>
                <c:pt idx="299">
                  <c:v>10.000999999999999</c:v>
                </c:pt>
                <c:pt idx="300">
                  <c:v>21.0045</c:v>
                </c:pt>
                <c:pt idx="301">
                  <c:v>12.0017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9-EF19-4D4F-AB15-3A274FB061D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296721951"/>
        <c:axId val="296704063"/>
        <c:extLst>
          <c:ext xmlns:c15="http://schemas.microsoft.com/office/drawing/2012/chart" uri="{02D57815-91ED-43cb-92C2-25804820EDAC}">
            <c15:filteredScatterSeries>
              <c15:ser>
                <c:idx val="2"/>
                <c:order val="9"/>
                <c:tx>
                  <c:strRef>
                    <c:extLst>
                      <c:ext uri="{02D57815-91ED-43cb-92C2-25804820EDAC}">
                        <c15:formulaRef>
                          <c15:sqref>'201118-Leith-NbN-927-depth-pos1'!$F$4</c15:sqref>
                        </c15:formulaRef>
                      </c:ext>
                    </c:extLst>
                    <c:strCache>
                      <c:ptCount val="1"/>
                      <c:pt idx="0">
                        <c:v>Na+</c:v>
                      </c:pt>
                    </c:strCache>
                  </c:strRef>
                </c:tx>
                <c:spPr>
                  <a:ln w="19050" cap="rnd">
                    <a:noFill/>
                    <a:round/>
                  </a:ln>
                  <a:effectLst/>
                </c:spPr>
                <c:marker>
                  <c:symbol val="circle"/>
                  <c:size val="5"/>
                  <c:spPr>
                    <a:solidFill>
                      <a:schemeClr val="accent3"/>
                    </a:solidFill>
                    <a:ln w="9525">
                      <a:solidFill>
                        <a:schemeClr val="accent3"/>
                      </a:solidFill>
                    </a:ln>
                    <a:effectLst/>
                  </c:spPr>
                </c:marker>
                <c:xVal>
                  <c:numRef>
                    <c:extLst>
                      <c:ext uri="{02D57815-91ED-43cb-92C2-25804820EDAC}">
                        <c15:formulaRef>
                          <c15:sqref>'201118-Leith-NbN-927-depth-pos1'!$A$5:$A$306</c15:sqref>
                        </c15:formulaRef>
                      </c:ext>
                    </c:extLst>
                    <c:numCache>
                      <c:formatCode>General</c:formatCode>
                      <c:ptCount val="302"/>
                      <c:pt idx="0">
                        <c:v>0</c:v>
                      </c:pt>
                      <c:pt idx="1">
                        <c:v>10</c:v>
                      </c:pt>
                      <c:pt idx="2">
                        <c:v>20</c:v>
                      </c:pt>
                      <c:pt idx="3">
                        <c:v>30</c:v>
                      </c:pt>
                      <c:pt idx="4">
                        <c:v>40</c:v>
                      </c:pt>
                      <c:pt idx="5">
                        <c:v>50</c:v>
                      </c:pt>
                      <c:pt idx="6">
                        <c:v>60</c:v>
                      </c:pt>
                      <c:pt idx="7">
                        <c:v>70</c:v>
                      </c:pt>
                      <c:pt idx="8">
                        <c:v>80</c:v>
                      </c:pt>
                      <c:pt idx="9">
                        <c:v>90</c:v>
                      </c:pt>
                      <c:pt idx="10">
                        <c:v>100</c:v>
                      </c:pt>
                      <c:pt idx="11">
                        <c:v>110</c:v>
                      </c:pt>
                      <c:pt idx="12">
                        <c:v>120</c:v>
                      </c:pt>
                      <c:pt idx="13">
                        <c:v>130</c:v>
                      </c:pt>
                      <c:pt idx="14">
                        <c:v>140</c:v>
                      </c:pt>
                      <c:pt idx="15">
                        <c:v>150</c:v>
                      </c:pt>
                      <c:pt idx="16">
                        <c:v>160</c:v>
                      </c:pt>
                      <c:pt idx="17">
                        <c:v>170</c:v>
                      </c:pt>
                      <c:pt idx="18">
                        <c:v>180</c:v>
                      </c:pt>
                      <c:pt idx="19">
                        <c:v>190</c:v>
                      </c:pt>
                      <c:pt idx="20">
                        <c:v>200</c:v>
                      </c:pt>
                      <c:pt idx="21">
                        <c:v>210</c:v>
                      </c:pt>
                      <c:pt idx="22">
                        <c:v>220</c:v>
                      </c:pt>
                      <c:pt idx="23">
                        <c:v>230</c:v>
                      </c:pt>
                      <c:pt idx="24">
                        <c:v>240</c:v>
                      </c:pt>
                      <c:pt idx="25">
                        <c:v>250</c:v>
                      </c:pt>
                      <c:pt idx="26">
                        <c:v>260</c:v>
                      </c:pt>
                      <c:pt idx="27">
                        <c:v>270</c:v>
                      </c:pt>
                      <c:pt idx="28">
                        <c:v>280</c:v>
                      </c:pt>
                      <c:pt idx="29">
                        <c:v>290</c:v>
                      </c:pt>
                      <c:pt idx="30">
                        <c:v>300</c:v>
                      </c:pt>
                      <c:pt idx="31">
                        <c:v>310</c:v>
                      </c:pt>
                      <c:pt idx="32">
                        <c:v>320</c:v>
                      </c:pt>
                      <c:pt idx="33">
                        <c:v>330</c:v>
                      </c:pt>
                      <c:pt idx="34">
                        <c:v>340</c:v>
                      </c:pt>
                      <c:pt idx="35">
                        <c:v>350</c:v>
                      </c:pt>
                      <c:pt idx="36">
                        <c:v>360</c:v>
                      </c:pt>
                      <c:pt idx="37">
                        <c:v>370</c:v>
                      </c:pt>
                      <c:pt idx="38">
                        <c:v>380</c:v>
                      </c:pt>
                      <c:pt idx="39">
                        <c:v>390</c:v>
                      </c:pt>
                      <c:pt idx="40">
                        <c:v>400</c:v>
                      </c:pt>
                      <c:pt idx="41">
                        <c:v>410</c:v>
                      </c:pt>
                      <c:pt idx="42">
                        <c:v>420</c:v>
                      </c:pt>
                      <c:pt idx="43">
                        <c:v>430</c:v>
                      </c:pt>
                      <c:pt idx="44">
                        <c:v>440</c:v>
                      </c:pt>
                      <c:pt idx="45">
                        <c:v>450</c:v>
                      </c:pt>
                      <c:pt idx="46">
                        <c:v>460</c:v>
                      </c:pt>
                      <c:pt idx="47">
                        <c:v>470</c:v>
                      </c:pt>
                      <c:pt idx="48">
                        <c:v>480</c:v>
                      </c:pt>
                      <c:pt idx="49">
                        <c:v>490</c:v>
                      </c:pt>
                      <c:pt idx="50">
                        <c:v>500</c:v>
                      </c:pt>
                      <c:pt idx="51">
                        <c:v>510</c:v>
                      </c:pt>
                      <c:pt idx="52">
                        <c:v>520</c:v>
                      </c:pt>
                      <c:pt idx="53">
                        <c:v>530</c:v>
                      </c:pt>
                      <c:pt idx="54">
                        <c:v>540</c:v>
                      </c:pt>
                      <c:pt idx="55">
                        <c:v>550</c:v>
                      </c:pt>
                      <c:pt idx="56">
                        <c:v>560</c:v>
                      </c:pt>
                      <c:pt idx="57">
                        <c:v>570</c:v>
                      </c:pt>
                      <c:pt idx="58">
                        <c:v>580</c:v>
                      </c:pt>
                      <c:pt idx="59">
                        <c:v>590</c:v>
                      </c:pt>
                      <c:pt idx="60">
                        <c:v>600</c:v>
                      </c:pt>
                      <c:pt idx="61">
                        <c:v>610</c:v>
                      </c:pt>
                      <c:pt idx="62">
                        <c:v>620</c:v>
                      </c:pt>
                      <c:pt idx="63">
                        <c:v>630</c:v>
                      </c:pt>
                      <c:pt idx="64">
                        <c:v>640</c:v>
                      </c:pt>
                      <c:pt idx="65">
                        <c:v>650</c:v>
                      </c:pt>
                      <c:pt idx="66">
                        <c:v>660</c:v>
                      </c:pt>
                      <c:pt idx="67">
                        <c:v>670</c:v>
                      </c:pt>
                      <c:pt idx="68">
                        <c:v>680</c:v>
                      </c:pt>
                      <c:pt idx="69">
                        <c:v>690</c:v>
                      </c:pt>
                      <c:pt idx="70">
                        <c:v>700</c:v>
                      </c:pt>
                      <c:pt idx="71">
                        <c:v>710</c:v>
                      </c:pt>
                      <c:pt idx="72">
                        <c:v>720</c:v>
                      </c:pt>
                      <c:pt idx="73">
                        <c:v>730</c:v>
                      </c:pt>
                      <c:pt idx="74">
                        <c:v>740</c:v>
                      </c:pt>
                      <c:pt idx="75">
                        <c:v>750</c:v>
                      </c:pt>
                      <c:pt idx="76">
                        <c:v>760</c:v>
                      </c:pt>
                      <c:pt idx="77">
                        <c:v>770</c:v>
                      </c:pt>
                      <c:pt idx="78">
                        <c:v>780</c:v>
                      </c:pt>
                      <c:pt idx="79">
                        <c:v>790</c:v>
                      </c:pt>
                      <c:pt idx="80">
                        <c:v>800</c:v>
                      </c:pt>
                      <c:pt idx="81">
                        <c:v>810</c:v>
                      </c:pt>
                      <c:pt idx="82">
                        <c:v>820</c:v>
                      </c:pt>
                      <c:pt idx="83">
                        <c:v>830</c:v>
                      </c:pt>
                      <c:pt idx="84">
                        <c:v>840</c:v>
                      </c:pt>
                      <c:pt idx="85">
                        <c:v>850</c:v>
                      </c:pt>
                      <c:pt idx="86">
                        <c:v>860</c:v>
                      </c:pt>
                      <c:pt idx="87">
                        <c:v>870</c:v>
                      </c:pt>
                      <c:pt idx="88">
                        <c:v>880</c:v>
                      </c:pt>
                      <c:pt idx="89">
                        <c:v>890</c:v>
                      </c:pt>
                      <c:pt idx="90">
                        <c:v>900</c:v>
                      </c:pt>
                      <c:pt idx="91">
                        <c:v>910</c:v>
                      </c:pt>
                      <c:pt idx="92">
                        <c:v>920</c:v>
                      </c:pt>
                      <c:pt idx="93">
                        <c:v>930</c:v>
                      </c:pt>
                      <c:pt idx="94">
                        <c:v>940</c:v>
                      </c:pt>
                      <c:pt idx="95">
                        <c:v>950</c:v>
                      </c:pt>
                      <c:pt idx="96">
                        <c:v>960</c:v>
                      </c:pt>
                      <c:pt idx="97">
                        <c:v>970</c:v>
                      </c:pt>
                      <c:pt idx="98">
                        <c:v>980</c:v>
                      </c:pt>
                      <c:pt idx="99">
                        <c:v>990</c:v>
                      </c:pt>
                      <c:pt idx="100">
                        <c:v>1000</c:v>
                      </c:pt>
                      <c:pt idx="101">
                        <c:v>1010</c:v>
                      </c:pt>
                      <c:pt idx="102">
                        <c:v>1020</c:v>
                      </c:pt>
                      <c:pt idx="103">
                        <c:v>1030</c:v>
                      </c:pt>
                      <c:pt idx="104">
                        <c:v>1040</c:v>
                      </c:pt>
                      <c:pt idx="105">
                        <c:v>1050</c:v>
                      </c:pt>
                      <c:pt idx="106">
                        <c:v>1060</c:v>
                      </c:pt>
                      <c:pt idx="107">
                        <c:v>1070</c:v>
                      </c:pt>
                      <c:pt idx="108">
                        <c:v>1080</c:v>
                      </c:pt>
                      <c:pt idx="109">
                        <c:v>1090</c:v>
                      </c:pt>
                      <c:pt idx="110">
                        <c:v>1100</c:v>
                      </c:pt>
                      <c:pt idx="111">
                        <c:v>1110</c:v>
                      </c:pt>
                      <c:pt idx="112">
                        <c:v>1120</c:v>
                      </c:pt>
                      <c:pt idx="113">
                        <c:v>1130</c:v>
                      </c:pt>
                      <c:pt idx="114">
                        <c:v>1140</c:v>
                      </c:pt>
                      <c:pt idx="115">
                        <c:v>1150</c:v>
                      </c:pt>
                      <c:pt idx="116">
                        <c:v>1160</c:v>
                      </c:pt>
                      <c:pt idx="117">
                        <c:v>1170</c:v>
                      </c:pt>
                      <c:pt idx="118">
                        <c:v>1180</c:v>
                      </c:pt>
                      <c:pt idx="119">
                        <c:v>1190</c:v>
                      </c:pt>
                      <c:pt idx="120">
                        <c:v>1200</c:v>
                      </c:pt>
                      <c:pt idx="121">
                        <c:v>1210</c:v>
                      </c:pt>
                      <c:pt idx="122">
                        <c:v>1220</c:v>
                      </c:pt>
                      <c:pt idx="123">
                        <c:v>1230</c:v>
                      </c:pt>
                      <c:pt idx="124">
                        <c:v>1240</c:v>
                      </c:pt>
                      <c:pt idx="125">
                        <c:v>1250</c:v>
                      </c:pt>
                      <c:pt idx="126">
                        <c:v>1260</c:v>
                      </c:pt>
                      <c:pt idx="127">
                        <c:v>1270</c:v>
                      </c:pt>
                      <c:pt idx="128">
                        <c:v>1280</c:v>
                      </c:pt>
                      <c:pt idx="129">
                        <c:v>1290</c:v>
                      </c:pt>
                      <c:pt idx="130">
                        <c:v>1300</c:v>
                      </c:pt>
                      <c:pt idx="131">
                        <c:v>1310</c:v>
                      </c:pt>
                      <c:pt idx="132">
                        <c:v>1320</c:v>
                      </c:pt>
                      <c:pt idx="133">
                        <c:v>1330</c:v>
                      </c:pt>
                      <c:pt idx="134">
                        <c:v>1340</c:v>
                      </c:pt>
                      <c:pt idx="135">
                        <c:v>1350</c:v>
                      </c:pt>
                      <c:pt idx="136">
                        <c:v>1360</c:v>
                      </c:pt>
                      <c:pt idx="137">
                        <c:v>1370</c:v>
                      </c:pt>
                      <c:pt idx="138">
                        <c:v>1380</c:v>
                      </c:pt>
                      <c:pt idx="139">
                        <c:v>1390</c:v>
                      </c:pt>
                      <c:pt idx="140">
                        <c:v>1400</c:v>
                      </c:pt>
                      <c:pt idx="141">
                        <c:v>1410</c:v>
                      </c:pt>
                      <c:pt idx="142">
                        <c:v>1420</c:v>
                      </c:pt>
                      <c:pt idx="143">
                        <c:v>1430</c:v>
                      </c:pt>
                      <c:pt idx="144">
                        <c:v>1440</c:v>
                      </c:pt>
                      <c:pt idx="145">
                        <c:v>1450</c:v>
                      </c:pt>
                      <c:pt idx="146">
                        <c:v>1460</c:v>
                      </c:pt>
                      <c:pt idx="147">
                        <c:v>1470</c:v>
                      </c:pt>
                      <c:pt idx="148">
                        <c:v>1480</c:v>
                      </c:pt>
                      <c:pt idx="149">
                        <c:v>1490</c:v>
                      </c:pt>
                      <c:pt idx="150">
                        <c:v>1500</c:v>
                      </c:pt>
                      <c:pt idx="151">
                        <c:v>1510</c:v>
                      </c:pt>
                      <c:pt idx="152">
                        <c:v>1520</c:v>
                      </c:pt>
                      <c:pt idx="153">
                        <c:v>1530</c:v>
                      </c:pt>
                      <c:pt idx="154">
                        <c:v>1540</c:v>
                      </c:pt>
                      <c:pt idx="155">
                        <c:v>1550</c:v>
                      </c:pt>
                      <c:pt idx="156">
                        <c:v>1560</c:v>
                      </c:pt>
                      <c:pt idx="157">
                        <c:v>1570</c:v>
                      </c:pt>
                      <c:pt idx="158">
                        <c:v>1580</c:v>
                      </c:pt>
                      <c:pt idx="159">
                        <c:v>1590</c:v>
                      </c:pt>
                      <c:pt idx="160">
                        <c:v>1600</c:v>
                      </c:pt>
                      <c:pt idx="161">
                        <c:v>1610</c:v>
                      </c:pt>
                      <c:pt idx="162">
                        <c:v>1620</c:v>
                      </c:pt>
                      <c:pt idx="163">
                        <c:v>1630</c:v>
                      </c:pt>
                      <c:pt idx="164">
                        <c:v>1640</c:v>
                      </c:pt>
                      <c:pt idx="165">
                        <c:v>1650</c:v>
                      </c:pt>
                      <c:pt idx="166">
                        <c:v>1660</c:v>
                      </c:pt>
                      <c:pt idx="167">
                        <c:v>1670</c:v>
                      </c:pt>
                      <c:pt idx="168">
                        <c:v>1680</c:v>
                      </c:pt>
                      <c:pt idx="169">
                        <c:v>1690</c:v>
                      </c:pt>
                      <c:pt idx="170">
                        <c:v>1700</c:v>
                      </c:pt>
                      <c:pt idx="171">
                        <c:v>1710</c:v>
                      </c:pt>
                      <c:pt idx="172">
                        <c:v>1720</c:v>
                      </c:pt>
                      <c:pt idx="173">
                        <c:v>1730</c:v>
                      </c:pt>
                      <c:pt idx="174">
                        <c:v>1740</c:v>
                      </c:pt>
                      <c:pt idx="175">
                        <c:v>1750</c:v>
                      </c:pt>
                      <c:pt idx="176">
                        <c:v>1760</c:v>
                      </c:pt>
                      <c:pt idx="177">
                        <c:v>1770</c:v>
                      </c:pt>
                      <c:pt idx="178">
                        <c:v>1780</c:v>
                      </c:pt>
                      <c:pt idx="179">
                        <c:v>1790</c:v>
                      </c:pt>
                      <c:pt idx="180">
                        <c:v>1800</c:v>
                      </c:pt>
                      <c:pt idx="181">
                        <c:v>1810</c:v>
                      </c:pt>
                      <c:pt idx="182">
                        <c:v>1820</c:v>
                      </c:pt>
                      <c:pt idx="183">
                        <c:v>1830</c:v>
                      </c:pt>
                      <c:pt idx="184">
                        <c:v>1840</c:v>
                      </c:pt>
                      <c:pt idx="185">
                        <c:v>1850</c:v>
                      </c:pt>
                      <c:pt idx="186">
                        <c:v>1860</c:v>
                      </c:pt>
                      <c:pt idx="187">
                        <c:v>1870</c:v>
                      </c:pt>
                      <c:pt idx="188">
                        <c:v>1880</c:v>
                      </c:pt>
                      <c:pt idx="189">
                        <c:v>1890</c:v>
                      </c:pt>
                      <c:pt idx="190">
                        <c:v>1900</c:v>
                      </c:pt>
                      <c:pt idx="191">
                        <c:v>1910</c:v>
                      </c:pt>
                      <c:pt idx="192">
                        <c:v>1920</c:v>
                      </c:pt>
                      <c:pt idx="193">
                        <c:v>1930</c:v>
                      </c:pt>
                      <c:pt idx="194">
                        <c:v>1940</c:v>
                      </c:pt>
                      <c:pt idx="195">
                        <c:v>1950</c:v>
                      </c:pt>
                      <c:pt idx="196">
                        <c:v>1960</c:v>
                      </c:pt>
                      <c:pt idx="197">
                        <c:v>1970</c:v>
                      </c:pt>
                      <c:pt idx="198">
                        <c:v>1980</c:v>
                      </c:pt>
                      <c:pt idx="199">
                        <c:v>1990</c:v>
                      </c:pt>
                      <c:pt idx="200">
                        <c:v>2000</c:v>
                      </c:pt>
                      <c:pt idx="201">
                        <c:v>2010</c:v>
                      </c:pt>
                      <c:pt idx="202">
                        <c:v>2020</c:v>
                      </c:pt>
                      <c:pt idx="203">
                        <c:v>2030</c:v>
                      </c:pt>
                      <c:pt idx="204">
                        <c:v>2040</c:v>
                      </c:pt>
                      <c:pt idx="205">
                        <c:v>2050</c:v>
                      </c:pt>
                      <c:pt idx="206">
                        <c:v>2060</c:v>
                      </c:pt>
                      <c:pt idx="207">
                        <c:v>2070</c:v>
                      </c:pt>
                      <c:pt idx="208">
                        <c:v>2080</c:v>
                      </c:pt>
                      <c:pt idx="209">
                        <c:v>2090</c:v>
                      </c:pt>
                      <c:pt idx="210">
                        <c:v>2100</c:v>
                      </c:pt>
                      <c:pt idx="211">
                        <c:v>2110</c:v>
                      </c:pt>
                      <c:pt idx="212">
                        <c:v>2120</c:v>
                      </c:pt>
                      <c:pt idx="213">
                        <c:v>2130</c:v>
                      </c:pt>
                      <c:pt idx="214">
                        <c:v>2140</c:v>
                      </c:pt>
                      <c:pt idx="215">
                        <c:v>2150</c:v>
                      </c:pt>
                      <c:pt idx="216">
                        <c:v>2160</c:v>
                      </c:pt>
                      <c:pt idx="217">
                        <c:v>2170</c:v>
                      </c:pt>
                      <c:pt idx="218">
                        <c:v>2180</c:v>
                      </c:pt>
                      <c:pt idx="219">
                        <c:v>2190</c:v>
                      </c:pt>
                      <c:pt idx="220">
                        <c:v>2200</c:v>
                      </c:pt>
                      <c:pt idx="221">
                        <c:v>2210</c:v>
                      </c:pt>
                      <c:pt idx="222">
                        <c:v>2220</c:v>
                      </c:pt>
                      <c:pt idx="223">
                        <c:v>2230</c:v>
                      </c:pt>
                      <c:pt idx="224">
                        <c:v>2240</c:v>
                      </c:pt>
                      <c:pt idx="225">
                        <c:v>2250</c:v>
                      </c:pt>
                      <c:pt idx="226">
                        <c:v>2260</c:v>
                      </c:pt>
                      <c:pt idx="227">
                        <c:v>2270</c:v>
                      </c:pt>
                      <c:pt idx="228">
                        <c:v>2280</c:v>
                      </c:pt>
                      <c:pt idx="229">
                        <c:v>2290</c:v>
                      </c:pt>
                      <c:pt idx="230">
                        <c:v>2300</c:v>
                      </c:pt>
                      <c:pt idx="231">
                        <c:v>2310</c:v>
                      </c:pt>
                      <c:pt idx="232">
                        <c:v>2320</c:v>
                      </c:pt>
                      <c:pt idx="233">
                        <c:v>2330</c:v>
                      </c:pt>
                      <c:pt idx="234">
                        <c:v>2340</c:v>
                      </c:pt>
                      <c:pt idx="235">
                        <c:v>2350</c:v>
                      </c:pt>
                      <c:pt idx="236">
                        <c:v>2360</c:v>
                      </c:pt>
                      <c:pt idx="237">
                        <c:v>2370</c:v>
                      </c:pt>
                      <c:pt idx="238">
                        <c:v>2380</c:v>
                      </c:pt>
                      <c:pt idx="239">
                        <c:v>2390</c:v>
                      </c:pt>
                      <c:pt idx="240">
                        <c:v>2400</c:v>
                      </c:pt>
                      <c:pt idx="241">
                        <c:v>2410</c:v>
                      </c:pt>
                      <c:pt idx="242">
                        <c:v>2420</c:v>
                      </c:pt>
                      <c:pt idx="243">
                        <c:v>2430</c:v>
                      </c:pt>
                      <c:pt idx="244">
                        <c:v>2440</c:v>
                      </c:pt>
                      <c:pt idx="245">
                        <c:v>2450</c:v>
                      </c:pt>
                      <c:pt idx="246">
                        <c:v>2460</c:v>
                      </c:pt>
                      <c:pt idx="247">
                        <c:v>2470</c:v>
                      </c:pt>
                      <c:pt idx="248">
                        <c:v>2480</c:v>
                      </c:pt>
                      <c:pt idx="249">
                        <c:v>2490</c:v>
                      </c:pt>
                      <c:pt idx="250">
                        <c:v>2500</c:v>
                      </c:pt>
                      <c:pt idx="251">
                        <c:v>2510</c:v>
                      </c:pt>
                      <c:pt idx="252">
                        <c:v>2520</c:v>
                      </c:pt>
                      <c:pt idx="253">
                        <c:v>2530</c:v>
                      </c:pt>
                      <c:pt idx="254">
                        <c:v>2540</c:v>
                      </c:pt>
                      <c:pt idx="255">
                        <c:v>2550</c:v>
                      </c:pt>
                      <c:pt idx="256">
                        <c:v>2560</c:v>
                      </c:pt>
                      <c:pt idx="257">
                        <c:v>2570</c:v>
                      </c:pt>
                      <c:pt idx="258">
                        <c:v>2580</c:v>
                      </c:pt>
                      <c:pt idx="259">
                        <c:v>2590</c:v>
                      </c:pt>
                      <c:pt idx="260">
                        <c:v>2600</c:v>
                      </c:pt>
                      <c:pt idx="261">
                        <c:v>2610</c:v>
                      </c:pt>
                      <c:pt idx="262">
                        <c:v>2620</c:v>
                      </c:pt>
                      <c:pt idx="263">
                        <c:v>2630</c:v>
                      </c:pt>
                      <c:pt idx="264">
                        <c:v>2640</c:v>
                      </c:pt>
                      <c:pt idx="265">
                        <c:v>2650</c:v>
                      </c:pt>
                      <c:pt idx="266">
                        <c:v>2660</c:v>
                      </c:pt>
                      <c:pt idx="267">
                        <c:v>2670</c:v>
                      </c:pt>
                      <c:pt idx="268">
                        <c:v>2680</c:v>
                      </c:pt>
                      <c:pt idx="269">
                        <c:v>2690</c:v>
                      </c:pt>
                      <c:pt idx="270">
                        <c:v>2700</c:v>
                      </c:pt>
                      <c:pt idx="271">
                        <c:v>2710</c:v>
                      </c:pt>
                      <c:pt idx="272">
                        <c:v>2720</c:v>
                      </c:pt>
                      <c:pt idx="273">
                        <c:v>2730</c:v>
                      </c:pt>
                      <c:pt idx="274">
                        <c:v>2740</c:v>
                      </c:pt>
                      <c:pt idx="275">
                        <c:v>2750</c:v>
                      </c:pt>
                      <c:pt idx="276">
                        <c:v>2760</c:v>
                      </c:pt>
                      <c:pt idx="277">
                        <c:v>2770</c:v>
                      </c:pt>
                      <c:pt idx="278">
                        <c:v>2780</c:v>
                      </c:pt>
                      <c:pt idx="279">
                        <c:v>2790</c:v>
                      </c:pt>
                      <c:pt idx="280">
                        <c:v>2800</c:v>
                      </c:pt>
                      <c:pt idx="281">
                        <c:v>2810</c:v>
                      </c:pt>
                      <c:pt idx="282">
                        <c:v>2820</c:v>
                      </c:pt>
                      <c:pt idx="283">
                        <c:v>2830</c:v>
                      </c:pt>
                      <c:pt idx="284">
                        <c:v>2840</c:v>
                      </c:pt>
                      <c:pt idx="285">
                        <c:v>2850</c:v>
                      </c:pt>
                      <c:pt idx="286">
                        <c:v>2860</c:v>
                      </c:pt>
                      <c:pt idx="287">
                        <c:v>2870</c:v>
                      </c:pt>
                      <c:pt idx="288">
                        <c:v>2880</c:v>
                      </c:pt>
                      <c:pt idx="289">
                        <c:v>2890</c:v>
                      </c:pt>
                      <c:pt idx="290">
                        <c:v>2900</c:v>
                      </c:pt>
                      <c:pt idx="291">
                        <c:v>2910</c:v>
                      </c:pt>
                      <c:pt idx="292">
                        <c:v>2920</c:v>
                      </c:pt>
                      <c:pt idx="293">
                        <c:v>2930</c:v>
                      </c:pt>
                      <c:pt idx="294">
                        <c:v>2940</c:v>
                      </c:pt>
                      <c:pt idx="295">
                        <c:v>2950</c:v>
                      </c:pt>
                      <c:pt idx="296">
                        <c:v>2960</c:v>
                      </c:pt>
                      <c:pt idx="297">
                        <c:v>2970</c:v>
                      </c:pt>
                      <c:pt idx="298">
                        <c:v>2980</c:v>
                      </c:pt>
                      <c:pt idx="299">
                        <c:v>2990</c:v>
                      </c:pt>
                      <c:pt idx="300">
                        <c:v>3000</c:v>
                      </c:pt>
                      <c:pt idx="301">
                        <c:v>3010</c:v>
                      </c:pt>
                    </c:numCache>
                  </c:numRef>
                </c:xVal>
                <c:yVal>
                  <c:numRef>
                    <c:extLst>
                      <c:ext uri="{02D57815-91ED-43cb-92C2-25804820EDAC}">
                        <c15:formulaRef>
                          <c15:sqref>'201118-Leith-NbN-927-depth-pos1'!$F$5:$F$306</c15:sqref>
                        </c15:formulaRef>
                      </c:ext>
                    </c:extLst>
                    <c:numCache>
                      <c:formatCode>General</c:formatCode>
                      <c:ptCount val="302"/>
                      <c:pt idx="0">
                        <c:v>7170.94</c:v>
                      </c:pt>
                      <c:pt idx="1">
                        <c:v>97088.1</c:v>
                      </c:pt>
                      <c:pt idx="2">
                        <c:v>46966.1</c:v>
                      </c:pt>
                      <c:pt idx="3">
                        <c:v>28834.1</c:v>
                      </c:pt>
                      <c:pt idx="4">
                        <c:v>17302.2</c:v>
                      </c:pt>
                      <c:pt idx="5">
                        <c:v>12419.1</c:v>
                      </c:pt>
                      <c:pt idx="6">
                        <c:v>8389.5400000000009</c:v>
                      </c:pt>
                      <c:pt idx="7">
                        <c:v>4159.3999999999996</c:v>
                      </c:pt>
                      <c:pt idx="8">
                        <c:v>10734.7</c:v>
                      </c:pt>
                      <c:pt idx="9">
                        <c:v>9108.69</c:v>
                      </c:pt>
                      <c:pt idx="10">
                        <c:v>9282.31</c:v>
                      </c:pt>
                      <c:pt idx="11">
                        <c:v>8945.25</c:v>
                      </c:pt>
                      <c:pt idx="12">
                        <c:v>7587.66</c:v>
                      </c:pt>
                      <c:pt idx="13">
                        <c:v>8024.9</c:v>
                      </c:pt>
                      <c:pt idx="14">
                        <c:v>7107.93</c:v>
                      </c:pt>
                      <c:pt idx="15">
                        <c:v>7627.58</c:v>
                      </c:pt>
                      <c:pt idx="16">
                        <c:v>6272.66</c:v>
                      </c:pt>
                      <c:pt idx="17">
                        <c:v>6430.79</c:v>
                      </c:pt>
                      <c:pt idx="18">
                        <c:v>7235.11</c:v>
                      </c:pt>
                      <c:pt idx="19">
                        <c:v>6566.91</c:v>
                      </c:pt>
                      <c:pt idx="20">
                        <c:v>6158.63</c:v>
                      </c:pt>
                      <c:pt idx="21">
                        <c:v>8678.57</c:v>
                      </c:pt>
                      <c:pt idx="22">
                        <c:v>5926.36</c:v>
                      </c:pt>
                      <c:pt idx="23">
                        <c:v>5091.54</c:v>
                      </c:pt>
                      <c:pt idx="24">
                        <c:v>4211.3999999999996</c:v>
                      </c:pt>
                      <c:pt idx="25">
                        <c:v>8281.4</c:v>
                      </c:pt>
                      <c:pt idx="26">
                        <c:v>5788.4</c:v>
                      </c:pt>
                      <c:pt idx="27">
                        <c:v>5614.61</c:v>
                      </c:pt>
                      <c:pt idx="28">
                        <c:v>5769.38</c:v>
                      </c:pt>
                      <c:pt idx="29">
                        <c:v>5569.53</c:v>
                      </c:pt>
                      <c:pt idx="30">
                        <c:v>5525.11</c:v>
                      </c:pt>
                      <c:pt idx="31">
                        <c:v>5588.08</c:v>
                      </c:pt>
                      <c:pt idx="32">
                        <c:v>5671.99</c:v>
                      </c:pt>
                      <c:pt idx="33">
                        <c:v>5338.42</c:v>
                      </c:pt>
                      <c:pt idx="34">
                        <c:v>5205.5</c:v>
                      </c:pt>
                      <c:pt idx="35">
                        <c:v>5420.76</c:v>
                      </c:pt>
                      <c:pt idx="36">
                        <c:v>5213.62</c:v>
                      </c:pt>
                      <c:pt idx="37">
                        <c:v>5217.5200000000004</c:v>
                      </c:pt>
                      <c:pt idx="38">
                        <c:v>5323.03</c:v>
                      </c:pt>
                      <c:pt idx="39">
                        <c:v>5146.33</c:v>
                      </c:pt>
                      <c:pt idx="40">
                        <c:v>5219.3999999999996</c:v>
                      </c:pt>
                      <c:pt idx="41">
                        <c:v>5049.3599999999997</c:v>
                      </c:pt>
                      <c:pt idx="42">
                        <c:v>4883.7</c:v>
                      </c:pt>
                      <c:pt idx="43">
                        <c:v>5036.16</c:v>
                      </c:pt>
                      <c:pt idx="44">
                        <c:v>4901.45</c:v>
                      </c:pt>
                      <c:pt idx="45">
                        <c:v>5069.47</c:v>
                      </c:pt>
                      <c:pt idx="46">
                        <c:v>5044.95</c:v>
                      </c:pt>
                      <c:pt idx="47">
                        <c:v>4987.84</c:v>
                      </c:pt>
                      <c:pt idx="48">
                        <c:v>4930.58</c:v>
                      </c:pt>
                      <c:pt idx="49">
                        <c:v>4585.79</c:v>
                      </c:pt>
                      <c:pt idx="50">
                        <c:v>4785.68</c:v>
                      </c:pt>
                      <c:pt idx="51">
                        <c:v>4645.7700000000004</c:v>
                      </c:pt>
                      <c:pt idx="52">
                        <c:v>4698.5</c:v>
                      </c:pt>
                      <c:pt idx="53">
                        <c:v>4771.5200000000004</c:v>
                      </c:pt>
                      <c:pt idx="54">
                        <c:v>4718.54</c:v>
                      </c:pt>
                      <c:pt idx="55">
                        <c:v>4535.78</c:v>
                      </c:pt>
                      <c:pt idx="56">
                        <c:v>4597.78</c:v>
                      </c:pt>
                      <c:pt idx="57">
                        <c:v>4608.9799999999996</c:v>
                      </c:pt>
                      <c:pt idx="58">
                        <c:v>4451.7700000000004</c:v>
                      </c:pt>
                      <c:pt idx="59">
                        <c:v>4586.49</c:v>
                      </c:pt>
                      <c:pt idx="60">
                        <c:v>4396.05</c:v>
                      </c:pt>
                      <c:pt idx="61">
                        <c:v>4351.54</c:v>
                      </c:pt>
                      <c:pt idx="62">
                        <c:v>4370.57</c:v>
                      </c:pt>
                      <c:pt idx="63">
                        <c:v>4282.42</c:v>
                      </c:pt>
                      <c:pt idx="64">
                        <c:v>4197.42</c:v>
                      </c:pt>
                      <c:pt idx="65">
                        <c:v>4156.1899999999996</c:v>
                      </c:pt>
                      <c:pt idx="66">
                        <c:v>4003.95</c:v>
                      </c:pt>
                      <c:pt idx="67">
                        <c:v>4163</c:v>
                      </c:pt>
                      <c:pt idx="68">
                        <c:v>4049.14</c:v>
                      </c:pt>
                      <c:pt idx="69">
                        <c:v>4100.5</c:v>
                      </c:pt>
                      <c:pt idx="70">
                        <c:v>3984.33</c:v>
                      </c:pt>
                      <c:pt idx="71">
                        <c:v>3957.2</c:v>
                      </c:pt>
                      <c:pt idx="72">
                        <c:v>3828.04</c:v>
                      </c:pt>
                      <c:pt idx="73">
                        <c:v>3821.72</c:v>
                      </c:pt>
                      <c:pt idx="74">
                        <c:v>3635.55</c:v>
                      </c:pt>
                      <c:pt idx="75">
                        <c:v>3703.64</c:v>
                      </c:pt>
                      <c:pt idx="76">
                        <c:v>3455.79</c:v>
                      </c:pt>
                      <c:pt idx="77">
                        <c:v>3479</c:v>
                      </c:pt>
                      <c:pt idx="78">
                        <c:v>3349.7</c:v>
                      </c:pt>
                      <c:pt idx="79">
                        <c:v>3216.44</c:v>
                      </c:pt>
                      <c:pt idx="80">
                        <c:v>3096.82</c:v>
                      </c:pt>
                      <c:pt idx="81">
                        <c:v>3001.53</c:v>
                      </c:pt>
                      <c:pt idx="82">
                        <c:v>2961.57</c:v>
                      </c:pt>
                      <c:pt idx="83">
                        <c:v>2842.36</c:v>
                      </c:pt>
                      <c:pt idx="84">
                        <c:v>2797.09</c:v>
                      </c:pt>
                      <c:pt idx="85">
                        <c:v>2657.12</c:v>
                      </c:pt>
                      <c:pt idx="86">
                        <c:v>2697.48</c:v>
                      </c:pt>
                      <c:pt idx="87">
                        <c:v>2498.5300000000002</c:v>
                      </c:pt>
                      <c:pt idx="88">
                        <c:v>2374.9699999999998</c:v>
                      </c:pt>
                      <c:pt idx="89">
                        <c:v>2317.86</c:v>
                      </c:pt>
                      <c:pt idx="90">
                        <c:v>2140.67</c:v>
                      </c:pt>
                      <c:pt idx="91">
                        <c:v>2158.5300000000002</c:v>
                      </c:pt>
                      <c:pt idx="92">
                        <c:v>2098.98</c:v>
                      </c:pt>
                      <c:pt idx="93">
                        <c:v>1960.08</c:v>
                      </c:pt>
                      <c:pt idx="94">
                        <c:v>1790.91</c:v>
                      </c:pt>
                      <c:pt idx="95">
                        <c:v>1695.42</c:v>
                      </c:pt>
                      <c:pt idx="96">
                        <c:v>1643.71</c:v>
                      </c:pt>
                      <c:pt idx="97">
                        <c:v>1552.61</c:v>
                      </c:pt>
                      <c:pt idx="98">
                        <c:v>1524.77</c:v>
                      </c:pt>
                      <c:pt idx="99">
                        <c:v>1490.77</c:v>
                      </c:pt>
                      <c:pt idx="100">
                        <c:v>1437.15</c:v>
                      </c:pt>
                      <c:pt idx="101">
                        <c:v>1339.38</c:v>
                      </c:pt>
                      <c:pt idx="102">
                        <c:v>1308.6099999999999</c:v>
                      </c:pt>
                      <c:pt idx="103">
                        <c:v>1275.69</c:v>
                      </c:pt>
                      <c:pt idx="104">
                        <c:v>1173.1500000000001</c:v>
                      </c:pt>
                      <c:pt idx="105">
                        <c:v>1107.54</c:v>
                      </c:pt>
                      <c:pt idx="106">
                        <c:v>1111.7</c:v>
                      </c:pt>
                      <c:pt idx="107">
                        <c:v>964.57799999999997</c:v>
                      </c:pt>
                      <c:pt idx="108">
                        <c:v>1028.99</c:v>
                      </c:pt>
                      <c:pt idx="109">
                        <c:v>989.18600000000004</c:v>
                      </c:pt>
                      <c:pt idx="110">
                        <c:v>917.774</c:v>
                      </c:pt>
                      <c:pt idx="111">
                        <c:v>833.173</c:v>
                      </c:pt>
                      <c:pt idx="112">
                        <c:v>824.05399999999997</c:v>
                      </c:pt>
                      <c:pt idx="113">
                        <c:v>788.33600000000001</c:v>
                      </c:pt>
                      <c:pt idx="114">
                        <c:v>743.673</c:v>
                      </c:pt>
                      <c:pt idx="115">
                        <c:v>666.553</c:v>
                      </c:pt>
                      <c:pt idx="116">
                        <c:v>773.19</c:v>
                      </c:pt>
                      <c:pt idx="117">
                        <c:v>759.97299999999996</c:v>
                      </c:pt>
                      <c:pt idx="118">
                        <c:v>677.76199999999994</c:v>
                      </c:pt>
                      <c:pt idx="119">
                        <c:v>620.96900000000005</c:v>
                      </c:pt>
                      <c:pt idx="120">
                        <c:v>623.96900000000005</c:v>
                      </c:pt>
                      <c:pt idx="121">
                        <c:v>628.04600000000005</c:v>
                      </c:pt>
                      <c:pt idx="122">
                        <c:v>586.53300000000002</c:v>
                      </c:pt>
                      <c:pt idx="123">
                        <c:v>499.58100000000002</c:v>
                      </c:pt>
                      <c:pt idx="124">
                        <c:v>543.06299999999999</c:v>
                      </c:pt>
                      <c:pt idx="125">
                        <c:v>558.226</c:v>
                      </c:pt>
                      <c:pt idx="126">
                        <c:v>509.685</c:v>
                      </c:pt>
                      <c:pt idx="127">
                        <c:v>500.61200000000002</c:v>
                      </c:pt>
                      <c:pt idx="128">
                        <c:v>391.58699999999999</c:v>
                      </c:pt>
                      <c:pt idx="129">
                        <c:v>433.92700000000002</c:v>
                      </c:pt>
                      <c:pt idx="130">
                        <c:v>445.05399999999997</c:v>
                      </c:pt>
                      <c:pt idx="131">
                        <c:v>407.71899999999999</c:v>
                      </c:pt>
                      <c:pt idx="132">
                        <c:v>391.59500000000003</c:v>
                      </c:pt>
                      <c:pt idx="133">
                        <c:v>405.69400000000002</c:v>
                      </c:pt>
                      <c:pt idx="134">
                        <c:v>434.95400000000001</c:v>
                      </c:pt>
                      <c:pt idx="135">
                        <c:v>348.23099999999999</c:v>
                      </c:pt>
                      <c:pt idx="136">
                        <c:v>371.43</c:v>
                      </c:pt>
                      <c:pt idx="137">
                        <c:v>360.34699999999998</c:v>
                      </c:pt>
                      <c:pt idx="138">
                        <c:v>364.36900000000003</c:v>
                      </c:pt>
                      <c:pt idx="139">
                        <c:v>295.91300000000001</c:v>
                      </c:pt>
                      <c:pt idx="140">
                        <c:v>279.82299999999998</c:v>
                      </c:pt>
                      <c:pt idx="141">
                        <c:v>285.84300000000002</c:v>
                      </c:pt>
                      <c:pt idx="142">
                        <c:v>263.72199999999998</c:v>
                      </c:pt>
                      <c:pt idx="143">
                        <c:v>236.59700000000001</c:v>
                      </c:pt>
                      <c:pt idx="144">
                        <c:v>515.71699999999998</c:v>
                      </c:pt>
                      <c:pt idx="145">
                        <c:v>174.31200000000001</c:v>
                      </c:pt>
                      <c:pt idx="146">
                        <c:v>195.392</c:v>
                      </c:pt>
                      <c:pt idx="147">
                        <c:v>176.31899999999999</c:v>
                      </c:pt>
                      <c:pt idx="148">
                        <c:v>210.45400000000001</c:v>
                      </c:pt>
                      <c:pt idx="149">
                        <c:v>209.458</c:v>
                      </c:pt>
                      <c:pt idx="150">
                        <c:v>185.36</c:v>
                      </c:pt>
                      <c:pt idx="151">
                        <c:v>193.38</c:v>
                      </c:pt>
                      <c:pt idx="152">
                        <c:v>198.41200000000001</c:v>
                      </c:pt>
                      <c:pt idx="153">
                        <c:v>180.33</c:v>
                      </c:pt>
                      <c:pt idx="154">
                        <c:v>136.19399999999999</c:v>
                      </c:pt>
                      <c:pt idx="155">
                        <c:v>168.30099999999999</c:v>
                      </c:pt>
                      <c:pt idx="156">
                        <c:v>137.197</c:v>
                      </c:pt>
                      <c:pt idx="157">
                        <c:v>134.18600000000001</c:v>
                      </c:pt>
                      <c:pt idx="158">
                        <c:v>126.164</c:v>
                      </c:pt>
                      <c:pt idx="159">
                        <c:v>115.14400000000001</c:v>
                      </c:pt>
                      <c:pt idx="160">
                        <c:v>121.157</c:v>
                      </c:pt>
                      <c:pt idx="161">
                        <c:v>117.14400000000001</c:v>
                      </c:pt>
                      <c:pt idx="162">
                        <c:v>124.15900000000001</c:v>
                      </c:pt>
                      <c:pt idx="163">
                        <c:v>106.117</c:v>
                      </c:pt>
                      <c:pt idx="164">
                        <c:v>93.091899999999995</c:v>
                      </c:pt>
                      <c:pt idx="165">
                        <c:v>110.128</c:v>
                      </c:pt>
                      <c:pt idx="166">
                        <c:v>123.154</c:v>
                      </c:pt>
                      <c:pt idx="167">
                        <c:v>98.097800000000007</c:v>
                      </c:pt>
                      <c:pt idx="168">
                        <c:v>82.071799999999996</c:v>
                      </c:pt>
                      <c:pt idx="169">
                        <c:v>89.082499999999996</c:v>
                      </c:pt>
                      <c:pt idx="170">
                        <c:v>95.095799999999997</c:v>
                      </c:pt>
                      <c:pt idx="171">
                        <c:v>90.082499999999996</c:v>
                      </c:pt>
                      <c:pt idx="172">
                        <c:v>75.060299999999998</c:v>
                      </c:pt>
                      <c:pt idx="173">
                        <c:v>87.078900000000004</c:v>
                      </c:pt>
                      <c:pt idx="174">
                        <c:v>69.048500000000004</c:v>
                      </c:pt>
                      <c:pt idx="175">
                        <c:v>71.051299999999998</c:v>
                      </c:pt>
                      <c:pt idx="176">
                        <c:v>73.055700000000002</c:v>
                      </c:pt>
                      <c:pt idx="177">
                        <c:v>71.052800000000005</c:v>
                      </c:pt>
                      <c:pt idx="178">
                        <c:v>81.070099999999996</c:v>
                      </c:pt>
                      <c:pt idx="179">
                        <c:v>73.058700000000002</c:v>
                      </c:pt>
                      <c:pt idx="180">
                        <c:v>74.057299999999998</c:v>
                      </c:pt>
                      <c:pt idx="181">
                        <c:v>70.054199999999994</c:v>
                      </c:pt>
                      <c:pt idx="182">
                        <c:v>56.033099999999997</c:v>
                      </c:pt>
                      <c:pt idx="183">
                        <c:v>73.054299999999998</c:v>
                      </c:pt>
                      <c:pt idx="184">
                        <c:v>61.039099999999998</c:v>
                      </c:pt>
                      <c:pt idx="185">
                        <c:v>45.020600000000002</c:v>
                      </c:pt>
                      <c:pt idx="186">
                        <c:v>53.029899999999998</c:v>
                      </c:pt>
                      <c:pt idx="187">
                        <c:v>59.035400000000003</c:v>
                      </c:pt>
                      <c:pt idx="188">
                        <c:v>56.033099999999997</c:v>
                      </c:pt>
                      <c:pt idx="189">
                        <c:v>44.0197</c:v>
                      </c:pt>
                      <c:pt idx="190">
                        <c:v>67.045699999999997</c:v>
                      </c:pt>
                      <c:pt idx="191">
                        <c:v>51.026499999999999</c:v>
                      </c:pt>
                      <c:pt idx="192">
                        <c:v>52.028599999999997</c:v>
                      </c:pt>
                      <c:pt idx="193">
                        <c:v>48.023499999999999</c:v>
                      </c:pt>
                      <c:pt idx="194">
                        <c:v>46.022500000000001</c:v>
                      </c:pt>
                      <c:pt idx="195">
                        <c:v>51.027500000000003</c:v>
                      </c:pt>
                      <c:pt idx="196">
                        <c:v>48.0244</c:v>
                      </c:pt>
                      <c:pt idx="197">
                        <c:v>65.044300000000007</c:v>
                      </c:pt>
                      <c:pt idx="198">
                        <c:v>48.026400000000002</c:v>
                      </c:pt>
                      <c:pt idx="199">
                        <c:v>52.030700000000003</c:v>
                      </c:pt>
                      <c:pt idx="200">
                        <c:v>64.043000000000006</c:v>
                      </c:pt>
                      <c:pt idx="201">
                        <c:v>61.0379</c:v>
                      </c:pt>
                      <c:pt idx="202">
                        <c:v>48.023499999999999</c:v>
                      </c:pt>
                      <c:pt idx="203">
                        <c:v>37.0154</c:v>
                      </c:pt>
                      <c:pt idx="204">
                        <c:v>50.025399999999998</c:v>
                      </c:pt>
                      <c:pt idx="205">
                        <c:v>49.025399999999998</c:v>
                      </c:pt>
                      <c:pt idx="206">
                        <c:v>44.0197</c:v>
                      </c:pt>
                      <c:pt idx="207">
                        <c:v>50.026499999999999</c:v>
                      </c:pt>
                      <c:pt idx="208">
                        <c:v>43.018799999999999</c:v>
                      </c:pt>
                      <c:pt idx="209">
                        <c:v>45.020600000000002</c:v>
                      </c:pt>
                      <c:pt idx="210">
                        <c:v>47.022500000000001</c:v>
                      </c:pt>
                      <c:pt idx="211">
                        <c:v>38.014699999999998</c:v>
                      </c:pt>
                      <c:pt idx="212">
                        <c:v>50.026499999999999</c:v>
                      </c:pt>
                      <c:pt idx="213">
                        <c:v>41.017899999999997</c:v>
                      </c:pt>
                      <c:pt idx="214">
                        <c:v>44.0242</c:v>
                      </c:pt>
                      <c:pt idx="215">
                        <c:v>46.021500000000003</c:v>
                      </c:pt>
                      <c:pt idx="216">
                        <c:v>37.014699999999998</c:v>
                      </c:pt>
                      <c:pt idx="217">
                        <c:v>31.009799999999998</c:v>
                      </c:pt>
                      <c:pt idx="218">
                        <c:v>49.025399999999998</c:v>
                      </c:pt>
                      <c:pt idx="219">
                        <c:v>46.021500000000003</c:v>
                      </c:pt>
                      <c:pt idx="220">
                        <c:v>30.0092</c:v>
                      </c:pt>
                      <c:pt idx="221">
                        <c:v>39.015500000000003</c:v>
                      </c:pt>
                      <c:pt idx="222">
                        <c:v>42.018000000000001</c:v>
                      </c:pt>
                      <c:pt idx="223">
                        <c:v>32.011099999999999</c:v>
                      </c:pt>
                      <c:pt idx="224">
                        <c:v>40.016300000000001</c:v>
                      </c:pt>
                      <c:pt idx="225">
                        <c:v>40.017099999999999</c:v>
                      </c:pt>
                      <c:pt idx="226">
                        <c:v>38.016199999999998</c:v>
                      </c:pt>
                      <c:pt idx="227">
                        <c:v>38.015500000000003</c:v>
                      </c:pt>
                      <c:pt idx="228">
                        <c:v>32.011099999999999</c:v>
                      </c:pt>
                      <c:pt idx="229">
                        <c:v>37.014699999999998</c:v>
                      </c:pt>
                      <c:pt idx="230">
                        <c:v>40.017899999999997</c:v>
                      </c:pt>
                      <c:pt idx="231">
                        <c:v>22.005400000000002</c:v>
                      </c:pt>
                      <c:pt idx="232">
                        <c:v>35.013199999999998</c:v>
                      </c:pt>
                      <c:pt idx="233">
                        <c:v>39.016300000000001</c:v>
                      </c:pt>
                      <c:pt idx="234">
                        <c:v>37.0139</c:v>
                      </c:pt>
                      <c:pt idx="235">
                        <c:v>51.026499999999999</c:v>
                      </c:pt>
                      <c:pt idx="236">
                        <c:v>39.016300000000001</c:v>
                      </c:pt>
                      <c:pt idx="237">
                        <c:v>32.011699999999998</c:v>
                      </c:pt>
                      <c:pt idx="238">
                        <c:v>31.009799999999998</c:v>
                      </c:pt>
                      <c:pt idx="239">
                        <c:v>31.009799999999998</c:v>
                      </c:pt>
                      <c:pt idx="240">
                        <c:v>30.010400000000001</c:v>
                      </c:pt>
                      <c:pt idx="241">
                        <c:v>26.006900000000002</c:v>
                      </c:pt>
                      <c:pt idx="242">
                        <c:v>39.015500000000003</c:v>
                      </c:pt>
                      <c:pt idx="243">
                        <c:v>32.010399999999997</c:v>
                      </c:pt>
                      <c:pt idx="244">
                        <c:v>26.006900000000002</c:v>
                      </c:pt>
                      <c:pt idx="245">
                        <c:v>32.010399999999997</c:v>
                      </c:pt>
                      <c:pt idx="246">
                        <c:v>32.011099999999999</c:v>
                      </c:pt>
                      <c:pt idx="247">
                        <c:v>28.007999999999999</c:v>
                      </c:pt>
                      <c:pt idx="248">
                        <c:v>27.007400000000001</c:v>
                      </c:pt>
                      <c:pt idx="249">
                        <c:v>27.007400000000001</c:v>
                      </c:pt>
                      <c:pt idx="250">
                        <c:v>41.017099999999999</c:v>
                      </c:pt>
                      <c:pt idx="251">
                        <c:v>27.007400000000001</c:v>
                      </c:pt>
                      <c:pt idx="252">
                        <c:v>33.011800000000001</c:v>
                      </c:pt>
                      <c:pt idx="253">
                        <c:v>37.014699999999998</c:v>
                      </c:pt>
                      <c:pt idx="254">
                        <c:v>32.010399999999997</c:v>
                      </c:pt>
                      <c:pt idx="255">
                        <c:v>28.008500000000002</c:v>
                      </c:pt>
                      <c:pt idx="256">
                        <c:v>39.015500000000003</c:v>
                      </c:pt>
                      <c:pt idx="257">
                        <c:v>32.011099999999999</c:v>
                      </c:pt>
                      <c:pt idx="258">
                        <c:v>31.009799999999998</c:v>
                      </c:pt>
                      <c:pt idx="259">
                        <c:v>26.006900000000002</c:v>
                      </c:pt>
                      <c:pt idx="260">
                        <c:v>34.011800000000001</c:v>
                      </c:pt>
                      <c:pt idx="261">
                        <c:v>30.0092</c:v>
                      </c:pt>
                      <c:pt idx="262">
                        <c:v>27.007400000000001</c:v>
                      </c:pt>
                      <c:pt idx="263">
                        <c:v>28.008500000000002</c:v>
                      </c:pt>
                      <c:pt idx="264">
                        <c:v>27.007999999999999</c:v>
                      </c:pt>
                      <c:pt idx="265">
                        <c:v>26.006900000000002</c:v>
                      </c:pt>
                      <c:pt idx="266">
                        <c:v>28.008500000000002</c:v>
                      </c:pt>
                      <c:pt idx="267">
                        <c:v>35.013199999999998</c:v>
                      </c:pt>
                      <c:pt idx="268">
                        <c:v>24.0063</c:v>
                      </c:pt>
                      <c:pt idx="269">
                        <c:v>25.007400000000001</c:v>
                      </c:pt>
                      <c:pt idx="270">
                        <c:v>30.0092</c:v>
                      </c:pt>
                      <c:pt idx="271">
                        <c:v>25.006399999999999</c:v>
                      </c:pt>
                      <c:pt idx="272">
                        <c:v>31.009799999999998</c:v>
                      </c:pt>
                      <c:pt idx="273">
                        <c:v>21.004899999999999</c:v>
                      </c:pt>
                      <c:pt idx="274">
                        <c:v>23.005400000000002</c:v>
                      </c:pt>
                      <c:pt idx="275">
                        <c:v>26.006900000000002</c:v>
                      </c:pt>
                      <c:pt idx="276">
                        <c:v>32.011099999999999</c:v>
                      </c:pt>
                      <c:pt idx="277">
                        <c:v>22.004899999999999</c:v>
                      </c:pt>
                      <c:pt idx="278">
                        <c:v>36.013199999999998</c:v>
                      </c:pt>
                      <c:pt idx="279">
                        <c:v>16.0029</c:v>
                      </c:pt>
                      <c:pt idx="280">
                        <c:v>25.007400000000001</c:v>
                      </c:pt>
                      <c:pt idx="281">
                        <c:v>18.003299999999999</c:v>
                      </c:pt>
                      <c:pt idx="282">
                        <c:v>24.0059</c:v>
                      </c:pt>
                      <c:pt idx="283">
                        <c:v>32.011099999999999</c:v>
                      </c:pt>
                      <c:pt idx="284">
                        <c:v>32.011699999999998</c:v>
                      </c:pt>
                      <c:pt idx="285">
                        <c:v>24.0059</c:v>
                      </c:pt>
                      <c:pt idx="286">
                        <c:v>26.006900000000002</c:v>
                      </c:pt>
                      <c:pt idx="287">
                        <c:v>28.008500000000002</c:v>
                      </c:pt>
                      <c:pt idx="288">
                        <c:v>18.004000000000001</c:v>
                      </c:pt>
                      <c:pt idx="289">
                        <c:v>21.0045</c:v>
                      </c:pt>
                      <c:pt idx="290">
                        <c:v>29.0091</c:v>
                      </c:pt>
                      <c:pt idx="291">
                        <c:v>28.007999999999999</c:v>
                      </c:pt>
                      <c:pt idx="292">
                        <c:v>15.002599999999999</c:v>
                      </c:pt>
                      <c:pt idx="293">
                        <c:v>38.014699999999998</c:v>
                      </c:pt>
                      <c:pt idx="294">
                        <c:v>34.012500000000003</c:v>
                      </c:pt>
                      <c:pt idx="295">
                        <c:v>22.005400000000002</c:v>
                      </c:pt>
                      <c:pt idx="296">
                        <c:v>16.002600000000001</c:v>
                      </c:pt>
                      <c:pt idx="297">
                        <c:v>25.006399999999999</c:v>
                      </c:pt>
                      <c:pt idx="298">
                        <c:v>21.0045</c:v>
                      </c:pt>
                      <c:pt idx="299">
                        <c:v>21.004899999999999</c:v>
                      </c:pt>
                      <c:pt idx="300">
                        <c:v>18.003299999999999</c:v>
                      </c:pt>
                      <c:pt idx="301">
                        <c:v>16.002600000000001</c:v>
                      </c:pt>
                    </c:numCache>
                  </c:numRef>
                </c:yVal>
                <c:smooth val="0"/>
                <c:extLst>
                  <c:ext xmlns:c16="http://schemas.microsoft.com/office/drawing/2014/chart" uri="{C3380CC4-5D6E-409C-BE32-E72D297353CC}">
                    <c16:uniqueId val="{0000000A-EF19-4D4F-AB15-3A274FB061D0}"/>
                  </c:ext>
                </c:extLst>
              </c15:ser>
            </c15:filteredScatterSeries>
            <c15:filteredScatterSeries>
              <c15:ser>
                <c:idx val="4"/>
                <c:order val="10"/>
                <c:tx>
                  <c:str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'201118-Leith-NbN-927-depth-pos1'!$J$4</c15:sqref>
                        </c15:formulaRef>
                      </c:ext>
                    </c:extLst>
                    <c:strCache>
                      <c:ptCount val="1"/>
                      <c:pt idx="0">
                        <c:v>Ca+</c:v>
                      </c:pt>
                    </c:strCache>
                  </c:strRef>
                </c:tx>
                <c:spPr>
                  <a:ln w="19050" cap="rnd">
                    <a:noFill/>
                    <a:round/>
                  </a:ln>
                  <a:effectLst/>
                </c:spPr>
                <c:marker>
                  <c:symbol val="circle"/>
                  <c:size val="5"/>
                  <c:spPr>
                    <a:solidFill>
                      <a:schemeClr val="accent5"/>
                    </a:solidFill>
                    <a:ln w="9525">
                      <a:solidFill>
                        <a:schemeClr val="accent5"/>
                      </a:solidFill>
                    </a:ln>
                    <a:effectLst/>
                  </c:spPr>
                </c:marker>
                <c:x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'201118-Leith-NbN-927-depth-pos1'!$A$5:$A$306</c15:sqref>
                        </c15:formulaRef>
                      </c:ext>
                    </c:extLst>
                    <c:numCache>
                      <c:formatCode>General</c:formatCode>
                      <c:ptCount val="302"/>
                      <c:pt idx="0">
                        <c:v>0</c:v>
                      </c:pt>
                      <c:pt idx="1">
                        <c:v>10</c:v>
                      </c:pt>
                      <c:pt idx="2">
                        <c:v>20</c:v>
                      </c:pt>
                      <c:pt idx="3">
                        <c:v>30</c:v>
                      </c:pt>
                      <c:pt idx="4">
                        <c:v>40</c:v>
                      </c:pt>
                      <c:pt idx="5">
                        <c:v>50</c:v>
                      </c:pt>
                      <c:pt idx="6">
                        <c:v>60</c:v>
                      </c:pt>
                      <c:pt idx="7">
                        <c:v>70</c:v>
                      </c:pt>
                      <c:pt idx="8">
                        <c:v>80</c:v>
                      </c:pt>
                      <c:pt idx="9">
                        <c:v>90</c:v>
                      </c:pt>
                      <c:pt idx="10">
                        <c:v>100</c:v>
                      </c:pt>
                      <c:pt idx="11">
                        <c:v>110</c:v>
                      </c:pt>
                      <c:pt idx="12">
                        <c:v>120</c:v>
                      </c:pt>
                      <c:pt idx="13">
                        <c:v>130</c:v>
                      </c:pt>
                      <c:pt idx="14">
                        <c:v>140</c:v>
                      </c:pt>
                      <c:pt idx="15">
                        <c:v>150</c:v>
                      </c:pt>
                      <c:pt idx="16">
                        <c:v>160</c:v>
                      </c:pt>
                      <c:pt idx="17">
                        <c:v>170</c:v>
                      </c:pt>
                      <c:pt idx="18">
                        <c:v>180</c:v>
                      </c:pt>
                      <c:pt idx="19">
                        <c:v>190</c:v>
                      </c:pt>
                      <c:pt idx="20">
                        <c:v>200</c:v>
                      </c:pt>
                      <c:pt idx="21">
                        <c:v>210</c:v>
                      </c:pt>
                      <c:pt idx="22">
                        <c:v>220</c:v>
                      </c:pt>
                      <c:pt idx="23">
                        <c:v>230</c:v>
                      </c:pt>
                      <c:pt idx="24">
                        <c:v>240</c:v>
                      </c:pt>
                      <c:pt idx="25">
                        <c:v>250</c:v>
                      </c:pt>
                      <c:pt idx="26">
                        <c:v>260</c:v>
                      </c:pt>
                      <c:pt idx="27">
                        <c:v>270</c:v>
                      </c:pt>
                      <c:pt idx="28">
                        <c:v>280</c:v>
                      </c:pt>
                      <c:pt idx="29">
                        <c:v>290</c:v>
                      </c:pt>
                      <c:pt idx="30">
                        <c:v>300</c:v>
                      </c:pt>
                      <c:pt idx="31">
                        <c:v>310</c:v>
                      </c:pt>
                      <c:pt idx="32">
                        <c:v>320</c:v>
                      </c:pt>
                      <c:pt idx="33">
                        <c:v>330</c:v>
                      </c:pt>
                      <c:pt idx="34">
                        <c:v>340</c:v>
                      </c:pt>
                      <c:pt idx="35">
                        <c:v>350</c:v>
                      </c:pt>
                      <c:pt idx="36">
                        <c:v>360</c:v>
                      </c:pt>
                      <c:pt idx="37">
                        <c:v>370</c:v>
                      </c:pt>
                      <c:pt idx="38">
                        <c:v>380</c:v>
                      </c:pt>
                      <c:pt idx="39">
                        <c:v>390</c:v>
                      </c:pt>
                      <c:pt idx="40">
                        <c:v>400</c:v>
                      </c:pt>
                      <c:pt idx="41">
                        <c:v>410</c:v>
                      </c:pt>
                      <c:pt idx="42">
                        <c:v>420</c:v>
                      </c:pt>
                      <c:pt idx="43">
                        <c:v>430</c:v>
                      </c:pt>
                      <c:pt idx="44">
                        <c:v>440</c:v>
                      </c:pt>
                      <c:pt idx="45">
                        <c:v>450</c:v>
                      </c:pt>
                      <c:pt idx="46">
                        <c:v>460</c:v>
                      </c:pt>
                      <c:pt idx="47">
                        <c:v>470</c:v>
                      </c:pt>
                      <c:pt idx="48">
                        <c:v>480</c:v>
                      </c:pt>
                      <c:pt idx="49">
                        <c:v>490</c:v>
                      </c:pt>
                      <c:pt idx="50">
                        <c:v>500</c:v>
                      </c:pt>
                      <c:pt idx="51">
                        <c:v>510</c:v>
                      </c:pt>
                      <c:pt idx="52">
                        <c:v>520</c:v>
                      </c:pt>
                      <c:pt idx="53">
                        <c:v>530</c:v>
                      </c:pt>
                      <c:pt idx="54">
                        <c:v>540</c:v>
                      </c:pt>
                      <c:pt idx="55">
                        <c:v>550</c:v>
                      </c:pt>
                      <c:pt idx="56">
                        <c:v>560</c:v>
                      </c:pt>
                      <c:pt idx="57">
                        <c:v>570</c:v>
                      </c:pt>
                      <c:pt idx="58">
                        <c:v>580</c:v>
                      </c:pt>
                      <c:pt idx="59">
                        <c:v>590</c:v>
                      </c:pt>
                      <c:pt idx="60">
                        <c:v>600</c:v>
                      </c:pt>
                      <c:pt idx="61">
                        <c:v>610</c:v>
                      </c:pt>
                      <c:pt idx="62">
                        <c:v>620</c:v>
                      </c:pt>
                      <c:pt idx="63">
                        <c:v>630</c:v>
                      </c:pt>
                      <c:pt idx="64">
                        <c:v>640</c:v>
                      </c:pt>
                      <c:pt idx="65">
                        <c:v>650</c:v>
                      </c:pt>
                      <c:pt idx="66">
                        <c:v>660</c:v>
                      </c:pt>
                      <c:pt idx="67">
                        <c:v>670</c:v>
                      </c:pt>
                      <c:pt idx="68">
                        <c:v>680</c:v>
                      </c:pt>
                      <c:pt idx="69">
                        <c:v>690</c:v>
                      </c:pt>
                      <c:pt idx="70">
                        <c:v>700</c:v>
                      </c:pt>
                      <c:pt idx="71">
                        <c:v>710</c:v>
                      </c:pt>
                      <c:pt idx="72">
                        <c:v>720</c:v>
                      </c:pt>
                      <c:pt idx="73">
                        <c:v>730</c:v>
                      </c:pt>
                      <c:pt idx="74">
                        <c:v>740</c:v>
                      </c:pt>
                      <c:pt idx="75">
                        <c:v>750</c:v>
                      </c:pt>
                      <c:pt idx="76">
                        <c:v>760</c:v>
                      </c:pt>
                      <c:pt idx="77">
                        <c:v>770</c:v>
                      </c:pt>
                      <c:pt idx="78">
                        <c:v>780</c:v>
                      </c:pt>
                      <c:pt idx="79">
                        <c:v>790</c:v>
                      </c:pt>
                      <c:pt idx="80">
                        <c:v>800</c:v>
                      </c:pt>
                      <c:pt idx="81">
                        <c:v>810</c:v>
                      </c:pt>
                      <c:pt idx="82">
                        <c:v>820</c:v>
                      </c:pt>
                      <c:pt idx="83">
                        <c:v>830</c:v>
                      </c:pt>
                      <c:pt idx="84">
                        <c:v>840</c:v>
                      </c:pt>
                      <c:pt idx="85">
                        <c:v>850</c:v>
                      </c:pt>
                      <c:pt idx="86">
                        <c:v>860</c:v>
                      </c:pt>
                      <c:pt idx="87">
                        <c:v>870</c:v>
                      </c:pt>
                      <c:pt idx="88">
                        <c:v>880</c:v>
                      </c:pt>
                      <c:pt idx="89">
                        <c:v>890</c:v>
                      </c:pt>
                      <c:pt idx="90">
                        <c:v>900</c:v>
                      </c:pt>
                      <c:pt idx="91">
                        <c:v>910</c:v>
                      </c:pt>
                      <c:pt idx="92">
                        <c:v>920</c:v>
                      </c:pt>
                      <c:pt idx="93">
                        <c:v>930</c:v>
                      </c:pt>
                      <c:pt idx="94">
                        <c:v>940</c:v>
                      </c:pt>
                      <c:pt idx="95">
                        <c:v>950</c:v>
                      </c:pt>
                      <c:pt idx="96">
                        <c:v>960</c:v>
                      </c:pt>
                      <c:pt idx="97">
                        <c:v>970</c:v>
                      </c:pt>
                      <c:pt idx="98">
                        <c:v>980</c:v>
                      </c:pt>
                      <c:pt idx="99">
                        <c:v>990</c:v>
                      </c:pt>
                      <c:pt idx="100">
                        <c:v>1000</c:v>
                      </c:pt>
                      <c:pt idx="101">
                        <c:v>1010</c:v>
                      </c:pt>
                      <c:pt idx="102">
                        <c:v>1020</c:v>
                      </c:pt>
                      <c:pt idx="103">
                        <c:v>1030</c:v>
                      </c:pt>
                      <c:pt idx="104">
                        <c:v>1040</c:v>
                      </c:pt>
                      <c:pt idx="105">
                        <c:v>1050</c:v>
                      </c:pt>
                      <c:pt idx="106">
                        <c:v>1060</c:v>
                      </c:pt>
                      <c:pt idx="107">
                        <c:v>1070</c:v>
                      </c:pt>
                      <c:pt idx="108">
                        <c:v>1080</c:v>
                      </c:pt>
                      <c:pt idx="109">
                        <c:v>1090</c:v>
                      </c:pt>
                      <c:pt idx="110">
                        <c:v>1100</c:v>
                      </c:pt>
                      <c:pt idx="111">
                        <c:v>1110</c:v>
                      </c:pt>
                      <c:pt idx="112">
                        <c:v>1120</c:v>
                      </c:pt>
                      <c:pt idx="113">
                        <c:v>1130</c:v>
                      </c:pt>
                      <c:pt idx="114">
                        <c:v>1140</c:v>
                      </c:pt>
                      <c:pt idx="115">
                        <c:v>1150</c:v>
                      </c:pt>
                      <c:pt idx="116">
                        <c:v>1160</c:v>
                      </c:pt>
                      <c:pt idx="117">
                        <c:v>1170</c:v>
                      </c:pt>
                      <c:pt idx="118">
                        <c:v>1180</c:v>
                      </c:pt>
                      <c:pt idx="119">
                        <c:v>1190</c:v>
                      </c:pt>
                      <c:pt idx="120">
                        <c:v>1200</c:v>
                      </c:pt>
                      <c:pt idx="121">
                        <c:v>1210</c:v>
                      </c:pt>
                      <c:pt idx="122">
                        <c:v>1220</c:v>
                      </c:pt>
                      <c:pt idx="123">
                        <c:v>1230</c:v>
                      </c:pt>
                      <c:pt idx="124">
                        <c:v>1240</c:v>
                      </c:pt>
                      <c:pt idx="125">
                        <c:v>1250</c:v>
                      </c:pt>
                      <c:pt idx="126">
                        <c:v>1260</c:v>
                      </c:pt>
                      <c:pt idx="127">
                        <c:v>1270</c:v>
                      </c:pt>
                      <c:pt idx="128">
                        <c:v>1280</c:v>
                      </c:pt>
                      <c:pt idx="129">
                        <c:v>1290</c:v>
                      </c:pt>
                      <c:pt idx="130">
                        <c:v>1300</c:v>
                      </c:pt>
                      <c:pt idx="131">
                        <c:v>1310</c:v>
                      </c:pt>
                      <c:pt idx="132">
                        <c:v>1320</c:v>
                      </c:pt>
                      <c:pt idx="133">
                        <c:v>1330</c:v>
                      </c:pt>
                      <c:pt idx="134">
                        <c:v>1340</c:v>
                      </c:pt>
                      <c:pt idx="135">
                        <c:v>1350</c:v>
                      </c:pt>
                      <c:pt idx="136">
                        <c:v>1360</c:v>
                      </c:pt>
                      <c:pt idx="137">
                        <c:v>1370</c:v>
                      </c:pt>
                      <c:pt idx="138">
                        <c:v>1380</c:v>
                      </c:pt>
                      <c:pt idx="139">
                        <c:v>1390</c:v>
                      </c:pt>
                      <c:pt idx="140">
                        <c:v>1400</c:v>
                      </c:pt>
                      <c:pt idx="141">
                        <c:v>1410</c:v>
                      </c:pt>
                      <c:pt idx="142">
                        <c:v>1420</c:v>
                      </c:pt>
                      <c:pt idx="143">
                        <c:v>1430</c:v>
                      </c:pt>
                      <c:pt idx="144">
                        <c:v>1440</c:v>
                      </c:pt>
                      <c:pt idx="145">
                        <c:v>1450</c:v>
                      </c:pt>
                      <c:pt idx="146">
                        <c:v>1460</c:v>
                      </c:pt>
                      <c:pt idx="147">
                        <c:v>1470</c:v>
                      </c:pt>
                      <c:pt idx="148">
                        <c:v>1480</c:v>
                      </c:pt>
                      <c:pt idx="149">
                        <c:v>1490</c:v>
                      </c:pt>
                      <c:pt idx="150">
                        <c:v>1500</c:v>
                      </c:pt>
                      <c:pt idx="151">
                        <c:v>1510</c:v>
                      </c:pt>
                      <c:pt idx="152">
                        <c:v>1520</c:v>
                      </c:pt>
                      <c:pt idx="153">
                        <c:v>1530</c:v>
                      </c:pt>
                      <c:pt idx="154">
                        <c:v>1540</c:v>
                      </c:pt>
                      <c:pt idx="155">
                        <c:v>1550</c:v>
                      </c:pt>
                      <c:pt idx="156">
                        <c:v>1560</c:v>
                      </c:pt>
                      <c:pt idx="157">
                        <c:v>1570</c:v>
                      </c:pt>
                      <c:pt idx="158">
                        <c:v>1580</c:v>
                      </c:pt>
                      <c:pt idx="159">
                        <c:v>1590</c:v>
                      </c:pt>
                      <c:pt idx="160">
                        <c:v>1600</c:v>
                      </c:pt>
                      <c:pt idx="161">
                        <c:v>1610</c:v>
                      </c:pt>
                      <c:pt idx="162">
                        <c:v>1620</c:v>
                      </c:pt>
                      <c:pt idx="163">
                        <c:v>1630</c:v>
                      </c:pt>
                      <c:pt idx="164">
                        <c:v>1640</c:v>
                      </c:pt>
                      <c:pt idx="165">
                        <c:v>1650</c:v>
                      </c:pt>
                      <c:pt idx="166">
                        <c:v>1660</c:v>
                      </c:pt>
                      <c:pt idx="167">
                        <c:v>1670</c:v>
                      </c:pt>
                      <c:pt idx="168">
                        <c:v>1680</c:v>
                      </c:pt>
                      <c:pt idx="169">
                        <c:v>1690</c:v>
                      </c:pt>
                      <c:pt idx="170">
                        <c:v>1700</c:v>
                      </c:pt>
                      <c:pt idx="171">
                        <c:v>1710</c:v>
                      </c:pt>
                      <c:pt idx="172">
                        <c:v>1720</c:v>
                      </c:pt>
                      <c:pt idx="173">
                        <c:v>1730</c:v>
                      </c:pt>
                      <c:pt idx="174">
                        <c:v>1740</c:v>
                      </c:pt>
                      <c:pt idx="175">
                        <c:v>1750</c:v>
                      </c:pt>
                      <c:pt idx="176">
                        <c:v>1760</c:v>
                      </c:pt>
                      <c:pt idx="177">
                        <c:v>1770</c:v>
                      </c:pt>
                      <c:pt idx="178">
                        <c:v>1780</c:v>
                      </c:pt>
                      <c:pt idx="179">
                        <c:v>1790</c:v>
                      </c:pt>
                      <c:pt idx="180">
                        <c:v>1800</c:v>
                      </c:pt>
                      <c:pt idx="181">
                        <c:v>1810</c:v>
                      </c:pt>
                      <c:pt idx="182">
                        <c:v>1820</c:v>
                      </c:pt>
                      <c:pt idx="183">
                        <c:v>1830</c:v>
                      </c:pt>
                      <c:pt idx="184">
                        <c:v>1840</c:v>
                      </c:pt>
                      <c:pt idx="185">
                        <c:v>1850</c:v>
                      </c:pt>
                      <c:pt idx="186">
                        <c:v>1860</c:v>
                      </c:pt>
                      <c:pt idx="187">
                        <c:v>1870</c:v>
                      </c:pt>
                      <c:pt idx="188">
                        <c:v>1880</c:v>
                      </c:pt>
                      <c:pt idx="189">
                        <c:v>1890</c:v>
                      </c:pt>
                      <c:pt idx="190">
                        <c:v>1900</c:v>
                      </c:pt>
                      <c:pt idx="191">
                        <c:v>1910</c:v>
                      </c:pt>
                      <c:pt idx="192">
                        <c:v>1920</c:v>
                      </c:pt>
                      <c:pt idx="193">
                        <c:v>1930</c:v>
                      </c:pt>
                      <c:pt idx="194">
                        <c:v>1940</c:v>
                      </c:pt>
                      <c:pt idx="195">
                        <c:v>1950</c:v>
                      </c:pt>
                      <c:pt idx="196">
                        <c:v>1960</c:v>
                      </c:pt>
                      <c:pt idx="197">
                        <c:v>1970</c:v>
                      </c:pt>
                      <c:pt idx="198">
                        <c:v>1980</c:v>
                      </c:pt>
                      <c:pt idx="199">
                        <c:v>1990</c:v>
                      </c:pt>
                      <c:pt idx="200">
                        <c:v>2000</c:v>
                      </c:pt>
                      <c:pt idx="201">
                        <c:v>2010</c:v>
                      </c:pt>
                      <c:pt idx="202">
                        <c:v>2020</c:v>
                      </c:pt>
                      <c:pt idx="203">
                        <c:v>2030</c:v>
                      </c:pt>
                      <c:pt idx="204">
                        <c:v>2040</c:v>
                      </c:pt>
                      <c:pt idx="205">
                        <c:v>2050</c:v>
                      </c:pt>
                      <c:pt idx="206">
                        <c:v>2060</c:v>
                      </c:pt>
                      <c:pt idx="207">
                        <c:v>2070</c:v>
                      </c:pt>
                      <c:pt idx="208">
                        <c:v>2080</c:v>
                      </c:pt>
                      <c:pt idx="209">
                        <c:v>2090</c:v>
                      </c:pt>
                      <c:pt idx="210">
                        <c:v>2100</c:v>
                      </c:pt>
                      <c:pt idx="211">
                        <c:v>2110</c:v>
                      </c:pt>
                      <c:pt idx="212">
                        <c:v>2120</c:v>
                      </c:pt>
                      <c:pt idx="213">
                        <c:v>2130</c:v>
                      </c:pt>
                      <c:pt idx="214">
                        <c:v>2140</c:v>
                      </c:pt>
                      <c:pt idx="215">
                        <c:v>2150</c:v>
                      </c:pt>
                      <c:pt idx="216">
                        <c:v>2160</c:v>
                      </c:pt>
                      <c:pt idx="217">
                        <c:v>2170</c:v>
                      </c:pt>
                      <c:pt idx="218">
                        <c:v>2180</c:v>
                      </c:pt>
                      <c:pt idx="219">
                        <c:v>2190</c:v>
                      </c:pt>
                      <c:pt idx="220">
                        <c:v>2200</c:v>
                      </c:pt>
                      <c:pt idx="221">
                        <c:v>2210</c:v>
                      </c:pt>
                      <c:pt idx="222">
                        <c:v>2220</c:v>
                      </c:pt>
                      <c:pt idx="223">
                        <c:v>2230</c:v>
                      </c:pt>
                      <c:pt idx="224">
                        <c:v>2240</c:v>
                      </c:pt>
                      <c:pt idx="225">
                        <c:v>2250</c:v>
                      </c:pt>
                      <c:pt idx="226">
                        <c:v>2260</c:v>
                      </c:pt>
                      <c:pt idx="227">
                        <c:v>2270</c:v>
                      </c:pt>
                      <c:pt idx="228">
                        <c:v>2280</c:v>
                      </c:pt>
                      <c:pt idx="229">
                        <c:v>2290</c:v>
                      </c:pt>
                      <c:pt idx="230">
                        <c:v>2300</c:v>
                      </c:pt>
                      <c:pt idx="231">
                        <c:v>2310</c:v>
                      </c:pt>
                      <c:pt idx="232">
                        <c:v>2320</c:v>
                      </c:pt>
                      <c:pt idx="233">
                        <c:v>2330</c:v>
                      </c:pt>
                      <c:pt idx="234">
                        <c:v>2340</c:v>
                      </c:pt>
                      <c:pt idx="235">
                        <c:v>2350</c:v>
                      </c:pt>
                      <c:pt idx="236">
                        <c:v>2360</c:v>
                      </c:pt>
                      <c:pt idx="237">
                        <c:v>2370</c:v>
                      </c:pt>
                      <c:pt idx="238">
                        <c:v>2380</c:v>
                      </c:pt>
                      <c:pt idx="239">
                        <c:v>2390</c:v>
                      </c:pt>
                      <c:pt idx="240">
                        <c:v>2400</c:v>
                      </c:pt>
                      <c:pt idx="241">
                        <c:v>2410</c:v>
                      </c:pt>
                      <c:pt idx="242">
                        <c:v>2420</c:v>
                      </c:pt>
                      <c:pt idx="243">
                        <c:v>2430</c:v>
                      </c:pt>
                      <c:pt idx="244">
                        <c:v>2440</c:v>
                      </c:pt>
                      <c:pt idx="245">
                        <c:v>2450</c:v>
                      </c:pt>
                      <c:pt idx="246">
                        <c:v>2460</c:v>
                      </c:pt>
                      <c:pt idx="247">
                        <c:v>2470</c:v>
                      </c:pt>
                      <c:pt idx="248">
                        <c:v>2480</c:v>
                      </c:pt>
                      <c:pt idx="249">
                        <c:v>2490</c:v>
                      </c:pt>
                      <c:pt idx="250">
                        <c:v>2500</c:v>
                      </c:pt>
                      <c:pt idx="251">
                        <c:v>2510</c:v>
                      </c:pt>
                      <c:pt idx="252">
                        <c:v>2520</c:v>
                      </c:pt>
                      <c:pt idx="253">
                        <c:v>2530</c:v>
                      </c:pt>
                      <c:pt idx="254">
                        <c:v>2540</c:v>
                      </c:pt>
                      <c:pt idx="255">
                        <c:v>2550</c:v>
                      </c:pt>
                      <c:pt idx="256">
                        <c:v>2560</c:v>
                      </c:pt>
                      <c:pt idx="257">
                        <c:v>2570</c:v>
                      </c:pt>
                      <c:pt idx="258">
                        <c:v>2580</c:v>
                      </c:pt>
                      <c:pt idx="259">
                        <c:v>2590</c:v>
                      </c:pt>
                      <c:pt idx="260">
                        <c:v>2600</c:v>
                      </c:pt>
                      <c:pt idx="261">
                        <c:v>2610</c:v>
                      </c:pt>
                      <c:pt idx="262">
                        <c:v>2620</c:v>
                      </c:pt>
                      <c:pt idx="263">
                        <c:v>2630</c:v>
                      </c:pt>
                      <c:pt idx="264">
                        <c:v>2640</c:v>
                      </c:pt>
                      <c:pt idx="265">
                        <c:v>2650</c:v>
                      </c:pt>
                      <c:pt idx="266">
                        <c:v>2660</c:v>
                      </c:pt>
                      <c:pt idx="267">
                        <c:v>2670</c:v>
                      </c:pt>
                      <c:pt idx="268">
                        <c:v>2680</c:v>
                      </c:pt>
                      <c:pt idx="269">
                        <c:v>2690</c:v>
                      </c:pt>
                      <c:pt idx="270">
                        <c:v>2700</c:v>
                      </c:pt>
                      <c:pt idx="271">
                        <c:v>2710</c:v>
                      </c:pt>
                      <c:pt idx="272">
                        <c:v>2720</c:v>
                      </c:pt>
                      <c:pt idx="273">
                        <c:v>2730</c:v>
                      </c:pt>
                      <c:pt idx="274">
                        <c:v>2740</c:v>
                      </c:pt>
                      <c:pt idx="275">
                        <c:v>2750</c:v>
                      </c:pt>
                      <c:pt idx="276">
                        <c:v>2760</c:v>
                      </c:pt>
                      <c:pt idx="277">
                        <c:v>2770</c:v>
                      </c:pt>
                      <c:pt idx="278">
                        <c:v>2780</c:v>
                      </c:pt>
                      <c:pt idx="279">
                        <c:v>2790</c:v>
                      </c:pt>
                      <c:pt idx="280">
                        <c:v>2800</c:v>
                      </c:pt>
                      <c:pt idx="281">
                        <c:v>2810</c:v>
                      </c:pt>
                      <c:pt idx="282">
                        <c:v>2820</c:v>
                      </c:pt>
                      <c:pt idx="283">
                        <c:v>2830</c:v>
                      </c:pt>
                      <c:pt idx="284">
                        <c:v>2840</c:v>
                      </c:pt>
                      <c:pt idx="285">
                        <c:v>2850</c:v>
                      </c:pt>
                      <c:pt idx="286">
                        <c:v>2860</c:v>
                      </c:pt>
                      <c:pt idx="287">
                        <c:v>2870</c:v>
                      </c:pt>
                      <c:pt idx="288">
                        <c:v>2880</c:v>
                      </c:pt>
                      <c:pt idx="289">
                        <c:v>2890</c:v>
                      </c:pt>
                      <c:pt idx="290">
                        <c:v>2900</c:v>
                      </c:pt>
                      <c:pt idx="291">
                        <c:v>2910</c:v>
                      </c:pt>
                      <c:pt idx="292">
                        <c:v>2920</c:v>
                      </c:pt>
                      <c:pt idx="293">
                        <c:v>2930</c:v>
                      </c:pt>
                      <c:pt idx="294">
                        <c:v>2940</c:v>
                      </c:pt>
                      <c:pt idx="295">
                        <c:v>2950</c:v>
                      </c:pt>
                      <c:pt idx="296">
                        <c:v>2960</c:v>
                      </c:pt>
                      <c:pt idx="297">
                        <c:v>2970</c:v>
                      </c:pt>
                      <c:pt idx="298">
                        <c:v>2980</c:v>
                      </c:pt>
                      <c:pt idx="299">
                        <c:v>2990</c:v>
                      </c:pt>
                      <c:pt idx="300">
                        <c:v>3000</c:v>
                      </c:pt>
                      <c:pt idx="301">
                        <c:v>3010</c:v>
                      </c:pt>
                    </c:numCache>
                  </c:numRef>
                </c:xVal>
                <c:y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'201118-Leith-NbN-927-depth-pos1'!$J$5:$J$306</c15:sqref>
                        </c15:formulaRef>
                      </c:ext>
                    </c:extLst>
                    <c:numCache>
                      <c:formatCode>General</c:formatCode>
                      <c:ptCount val="302"/>
                      <c:pt idx="0">
                        <c:v>9828.7000000000007</c:v>
                      </c:pt>
                      <c:pt idx="1">
                        <c:v>74882</c:v>
                      </c:pt>
                      <c:pt idx="2">
                        <c:v>55430</c:v>
                      </c:pt>
                      <c:pt idx="3">
                        <c:v>36251.9</c:v>
                      </c:pt>
                      <c:pt idx="4">
                        <c:v>21126</c:v>
                      </c:pt>
                      <c:pt idx="5">
                        <c:v>14377.1</c:v>
                      </c:pt>
                      <c:pt idx="6">
                        <c:v>8939.89</c:v>
                      </c:pt>
                      <c:pt idx="7">
                        <c:v>4109.7700000000004</c:v>
                      </c:pt>
                      <c:pt idx="8">
                        <c:v>10523.8</c:v>
                      </c:pt>
                      <c:pt idx="9">
                        <c:v>8097.2</c:v>
                      </c:pt>
                      <c:pt idx="10">
                        <c:v>8204.35</c:v>
                      </c:pt>
                      <c:pt idx="11">
                        <c:v>7365.33</c:v>
                      </c:pt>
                      <c:pt idx="12">
                        <c:v>6032.93</c:v>
                      </c:pt>
                      <c:pt idx="13">
                        <c:v>5854.84</c:v>
                      </c:pt>
                      <c:pt idx="14">
                        <c:v>5188.3599999999997</c:v>
                      </c:pt>
                      <c:pt idx="15">
                        <c:v>5305.75</c:v>
                      </c:pt>
                      <c:pt idx="16">
                        <c:v>4321.82</c:v>
                      </c:pt>
                      <c:pt idx="17">
                        <c:v>4454.54</c:v>
                      </c:pt>
                      <c:pt idx="18">
                        <c:v>4566.1899999999996</c:v>
                      </c:pt>
                      <c:pt idx="19">
                        <c:v>4148.3100000000004</c:v>
                      </c:pt>
                      <c:pt idx="20">
                        <c:v>3827.02</c:v>
                      </c:pt>
                      <c:pt idx="21">
                        <c:v>5097.8100000000004</c:v>
                      </c:pt>
                      <c:pt idx="22">
                        <c:v>3397.5</c:v>
                      </c:pt>
                      <c:pt idx="23">
                        <c:v>2744.77</c:v>
                      </c:pt>
                      <c:pt idx="24">
                        <c:v>2379.1799999999998</c:v>
                      </c:pt>
                      <c:pt idx="25">
                        <c:v>4475.63</c:v>
                      </c:pt>
                      <c:pt idx="26">
                        <c:v>3013.02</c:v>
                      </c:pt>
                      <c:pt idx="27">
                        <c:v>3003.2</c:v>
                      </c:pt>
                      <c:pt idx="28">
                        <c:v>2850.59</c:v>
                      </c:pt>
                      <c:pt idx="29">
                        <c:v>2779.62</c:v>
                      </c:pt>
                      <c:pt idx="30">
                        <c:v>2704.37</c:v>
                      </c:pt>
                      <c:pt idx="31">
                        <c:v>2610.59</c:v>
                      </c:pt>
                      <c:pt idx="32">
                        <c:v>2622.33</c:v>
                      </c:pt>
                      <c:pt idx="33">
                        <c:v>2540.9499999999998</c:v>
                      </c:pt>
                      <c:pt idx="34">
                        <c:v>2457.0300000000002</c:v>
                      </c:pt>
                      <c:pt idx="35">
                        <c:v>2319.4699999999998</c:v>
                      </c:pt>
                      <c:pt idx="36">
                        <c:v>2336.0700000000002</c:v>
                      </c:pt>
                      <c:pt idx="37">
                        <c:v>2301.52</c:v>
                      </c:pt>
                      <c:pt idx="38">
                        <c:v>2253.3200000000002</c:v>
                      </c:pt>
                      <c:pt idx="39">
                        <c:v>2056.7800000000002</c:v>
                      </c:pt>
                      <c:pt idx="40">
                        <c:v>2068.11</c:v>
                      </c:pt>
                      <c:pt idx="41">
                        <c:v>1931.69</c:v>
                      </c:pt>
                      <c:pt idx="42">
                        <c:v>2048.35</c:v>
                      </c:pt>
                      <c:pt idx="43">
                        <c:v>1971.48</c:v>
                      </c:pt>
                      <c:pt idx="44">
                        <c:v>1913.98</c:v>
                      </c:pt>
                      <c:pt idx="45">
                        <c:v>1944.14</c:v>
                      </c:pt>
                      <c:pt idx="46">
                        <c:v>1884.87</c:v>
                      </c:pt>
                      <c:pt idx="47">
                        <c:v>1852.63</c:v>
                      </c:pt>
                      <c:pt idx="48">
                        <c:v>1798.8</c:v>
                      </c:pt>
                      <c:pt idx="49">
                        <c:v>1714.95</c:v>
                      </c:pt>
                      <c:pt idx="50">
                        <c:v>1721.07</c:v>
                      </c:pt>
                      <c:pt idx="51">
                        <c:v>1657.82</c:v>
                      </c:pt>
                      <c:pt idx="52">
                        <c:v>1625.85</c:v>
                      </c:pt>
                      <c:pt idx="53">
                        <c:v>1639.3</c:v>
                      </c:pt>
                      <c:pt idx="54">
                        <c:v>1662.95</c:v>
                      </c:pt>
                      <c:pt idx="55">
                        <c:v>1624.86</c:v>
                      </c:pt>
                      <c:pt idx="56">
                        <c:v>1589.65</c:v>
                      </c:pt>
                      <c:pt idx="57">
                        <c:v>1594.95</c:v>
                      </c:pt>
                      <c:pt idx="58">
                        <c:v>1471.91</c:v>
                      </c:pt>
                      <c:pt idx="59">
                        <c:v>1434.89</c:v>
                      </c:pt>
                      <c:pt idx="60">
                        <c:v>1421.47</c:v>
                      </c:pt>
                      <c:pt idx="61">
                        <c:v>1419.5</c:v>
                      </c:pt>
                      <c:pt idx="62">
                        <c:v>1344.32</c:v>
                      </c:pt>
                      <c:pt idx="63">
                        <c:v>1389.63</c:v>
                      </c:pt>
                      <c:pt idx="64">
                        <c:v>1343.27</c:v>
                      </c:pt>
                      <c:pt idx="65">
                        <c:v>1256.06</c:v>
                      </c:pt>
                      <c:pt idx="66">
                        <c:v>1229.42</c:v>
                      </c:pt>
                      <c:pt idx="67">
                        <c:v>1257.2</c:v>
                      </c:pt>
                      <c:pt idx="68">
                        <c:v>1331.08</c:v>
                      </c:pt>
                      <c:pt idx="69">
                        <c:v>1253.06</c:v>
                      </c:pt>
                      <c:pt idx="70">
                        <c:v>1170.96</c:v>
                      </c:pt>
                      <c:pt idx="71">
                        <c:v>1194.53</c:v>
                      </c:pt>
                      <c:pt idx="72">
                        <c:v>1145.31</c:v>
                      </c:pt>
                      <c:pt idx="73">
                        <c:v>1203.79</c:v>
                      </c:pt>
                      <c:pt idx="74">
                        <c:v>1092.1300000000001</c:v>
                      </c:pt>
                      <c:pt idx="75">
                        <c:v>1118.7</c:v>
                      </c:pt>
                      <c:pt idx="76">
                        <c:v>1109.5899999999999</c:v>
                      </c:pt>
                      <c:pt idx="77">
                        <c:v>1112.5899999999999</c:v>
                      </c:pt>
                      <c:pt idx="78">
                        <c:v>1026.75</c:v>
                      </c:pt>
                      <c:pt idx="79">
                        <c:v>998.08500000000004</c:v>
                      </c:pt>
                      <c:pt idx="80">
                        <c:v>1011.4</c:v>
                      </c:pt>
                      <c:pt idx="81">
                        <c:v>959.37199999999996</c:v>
                      </c:pt>
                      <c:pt idx="82">
                        <c:v>911.49099999999999</c:v>
                      </c:pt>
                      <c:pt idx="83">
                        <c:v>902.34199999999998</c:v>
                      </c:pt>
                      <c:pt idx="84">
                        <c:v>935.96799999999996</c:v>
                      </c:pt>
                      <c:pt idx="85">
                        <c:v>939.00699999999995</c:v>
                      </c:pt>
                      <c:pt idx="86">
                        <c:v>872.745</c:v>
                      </c:pt>
                      <c:pt idx="87">
                        <c:v>824.93700000000001</c:v>
                      </c:pt>
                      <c:pt idx="88">
                        <c:v>810.71500000000003</c:v>
                      </c:pt>
                      <c:pt idx="89">
                        <c:v>833.09500000000003</c:v>
                      </c:pt>
                      <c:pt idx="90">
                        <c:v>772.07899999999995</c:v>
                      </c:pt>
                      <c:pt idx="91">
                        <c:v>804.59799999999996</c:v>
                      </c:pt>
                      <c:pt idx="92">
                        <c:v>768</c:v>
                      </c:pt>
                      <c:pt idx="93">
                        <c:v>714.19299999999998</c:v>
                      </c:pt>
                      <c:pt idx="94">
                        <c:v>722.31100000000004</c:v>
                      </c:pt>
                      <c:pt idx="95">
                        <c:v>729.41499999999996</c:v>
                      </c:pt>
                      <c:pt idx="96">
                        <c:v>656.36300000000006</c:v>
                      </c:pt>
                      <c:pt idx="97">
                        <c:v>624.98699999999997</c:v>
                      </c:pt>
                      <c:pt idx="98">
                        <c:v>704.07799999999997</c:v>
                      </c:pt>
                      <c:pt idx="99">
                        <c:v>621.94299999999998</c:v>
                      </c:pt>
                      <c:pt idx="100">
                        <c:v>646.27300000000002</c:v>
                      </c:pt>
                      <c:pt idx="101">
                        <c:v>581.44899999999996</c:v>
                      </c:pt>
                      <c:pt idx="102">
                        <c:v>586.53300000000002</c:v>
                      </c:pt>
                      <c:pt idx="103">
                        <c:v>557.14599999999996</c:v>
                      </c:pt>
                      <c:pt idx="104">
                        <c:v>572.36800000000005</c:v>
                      </c:pt>
                      <c:pt idx="105">
                        <c:v>561.24900000000002</c:v>
                      </c:pt>
                      <c:pt idx="106">
                        <c:v>578.40200000000004</c:v>
                      </c:pt>
                      <c:pt idx="107">
                        <c:v>466.21499999999997</c:v>
                      </c:pt>
                      <c:pt idx="108">
                        <c:v>535.95500000000004</c:v>
                      </c:pt>
                      <c:pt idx="109">
                        <c:v>451.077</c:v>
                      </c:pt>
                      <c:pt idx="110">
                        <c:v>530.87800000000004</c:v>
                      </c:pt>
                      <c:pt idx="111">
                        <c:v>476.33</c:v>
                      </c:pt>
                      <c:pt idx="112">
                        <c:v>469.24700000000001</c:v>
                      </c:pt>
                      <c:pt idx="113">
                        <c:v>413.762</c:v>
                      </c:pt>
                      <c:pt idx="114">
                        <c:v>403.678</c:v>
                      </c:pt>
                      <c:pt idx="115">
                        <c:v>373.41500000000002</c:v>
                      </c:pt>
                      <c:pt idx="116">
                        <c:v>391.56299999999999</c:v>
                      </c:pt>
                      <c:pt idx="117">
                        <c:v>399.62</c:v>
                      </c:pt>
                      <c:pt idx="118">
                        <c:v>354.28100000000001</c:v>
                      </c:pt>
                      <c:pt idx="119">
                        <c:v>344.209</c:v>
                      </c:pt>
                      <c:pt idx="120">
                        <c:v>357.303</c:v>
                      </c:pt>
                      <c:pt idx="121">
                        <c:v>368.38499999999999</c:v>
                      </c:pt>
                      <c:pt idx="122">
                        <c:v>350.25200000000001</c:v>
                      </c:pt>
                      <c:pt idx="123">
                        <c:v>337.17399999999998</c:v>
                      </c:pt>
                      <c:pt idx="124">
                        <c:v>316.02</c:v>
                      </c:pt>
                      <c:pt idx="125">
                        <c:v>314.00099999999998</c:v>
                      </c:pt>
                      <c:pt idx="126">
                        <c:v>263.721</c:v>
                      </c:pt>
                      <c:pt idx="127">
                        <c:v>279.80099999999999</c:v>
                      </c:pt>
                      <c:pt idx="128">
                        <c:v>241.59800000000001</c:v>
                      </c:pt>
                      <c:pt idx="129">
                        <c:v>271.76100000000002</c:v>
                      </c:pt>
                      <c:pt idx="130">
                        <c:v>235.578</c:v>
                      </c:pt>
                      <c:pt idx="131">
                        <c:v>256.67599999999999</c:v>
                      </c:pt>
                      <c:pt idx="132">
                        <c:v>232.56299999999999</c:v>
                      </c:pt>
                      <c:pt idx="133">
                        <c:v>202.42</c:v>
                      </c:pt>
                      <c:pt idx="134">
                        <c:v>223.517</c:v>
                      </c:pt>
                      <c:pt idx="135">
                        <c:v>239.59299999999999</c:v>
                      </c:pt>
                      <c:pt idx="136">
                        <c:v>212.47200000000001</c:v>
                      </c:pt>
                      <c:pt idx="137">
                        <c:v>208.447</c:v>
                      </c:pt>
                      <c:pt idx="138">
                        <c:v>202.416</c:v>
                      </c:pt>
                      <c:pt idx="139">
                        <c:v>175.316</c:v>
                      </c:pt>
                      <c:pt idx="140">
                        <c:v>163.27500000000001</c:v>
                      </c:pt>
                      <c:pt idx="141">
                        <c:v>137.20500000000001</c:v>
                      </c:pt>
                      <c:pt idx="142">
                        <c:v>157.251</c:v>
                      </c:pt>
                      <c:pt idx="143">
                        <c:v>132.191</c:v>
                      </c:pt>
                      <c:pt idx="144">
                        <c:v>298.93099999999998</c:v>
                      </c:pt>
                      <c:pt idx="145">
                        <c:v>72.052800000000005</c:v>
                      </c:pt>
                      <c:pt idx="146">
                        <c:v>101.104</c:v>
                      </c:pt>
                      <c:pt idx="147">
                        <c:v>109.121</c:v>
                      </c:pt>
                      <c:pt idx="148">
                        <c:v>117.142</c:v>
                      </c:pt>
                      <c:pt idx="149">
                        <c:v>95.099699999999999</c:v>
                      </c:pt>
                      <c:pt idx="150">
                        <c:v>99.101900000000001</c:v>
                      </c:pt>
                      <c:pt idx="151">
                        <c:v>88.081599999999995</c:v>
                      </c:pt>
                      <c:pt idx="152">
                        <c:v>77.060400000000001</c:v>
                      </c:pt>
                      <c:pt idx="153">
                        <c:v>82.0685</c:v>
                      </c:pt>
                      <c:pt idx="154">
                        <c:v>68.0471</c:v>
                      </c:pt>
                      <c:pt idx="155">
                        <c:v>75.060299999999998</c:v>
                      </c:pt>
                      <c:pt idx="156">
                        <c:v>75.058999999999997</c:v>
                      </c:pt>
                      <c:pt idx="157">
                        <c:v>72.054299999999998</c:v>
                      </c:pt>
                      <c:pt idx="158">
                        <c:v>72.052800000000005</c:v>
                      </c:pt>
                      <c:pt idx="159">
                        <c:v>45.025199999999998</c:v>
                      </c:pt>
                      <c:pt idx="160">
                        <c:v>41.017099999999999</c:v>
                      </c:pt>
                      <c:pt idx="161">
                        <c:v>39.017099999999999</c:v>
                      </c:pt>
                      <c:pt idx="162">
                        <c:v>55.030799999999999</c:v>
                      </c:pt>
                      <c:pt idx="163">
                        <c:v>39.015500000000003</c:v>
                      </c:pt>
                      <c:pt idx="164">
                        <c:v>45.021500000000003</c:v>
                      </c:pt>
                      <c:pt idx="165">
                        <c:v>35.014600000000002</c:v>
                      </c:pt>
                      <c:pt idx="166">
                        <c:v>46.023400000000002</c:v>
                      </c:pt>
                      <c:pt idx="167">
                        <c:v>43.018900000000002</c:v>
                      </c:pt>
                      <c:pt idx="168">
                        <c:v>25.006399999999999</c:v>
                      </c:pt>
                      <c:pt idx="169">
                        <c:v>30.0092</c:v>
                      </c:pt>
                      <c:pt idx="170">
                        <c:v>22.0063</c:v>
                      </c:pt>
                      <c:pt idx="171">
                        <c:v>29.0107</c:v>
                      </c:pt>
                      <c:pt idx="172">
                        <c:v>34.012500000000003</c:v>
                      </c:pt>
                      <c:pt idx="173">
                        <c:v>29.0091</c:v>
                      </c:pt>
                      <c:pt idx="174">
                        <c:v>19.004100000000001</c:v>
                      </c:pt>
                      <c:pt idx="175">
                        <c:v>20.004100000000001</c:v>
                      </c:pt>
                      <c:pt idx="176">
                        <c:v>23.0059</c:v>
                      </c:pt>
                      <c:pt idx="177">
                        <c:v>25.006399999999999</c:v>
                      </c:pt>
                      <c:pt idx="178">
                        <c:v>20.0045</c:v>
                      </c:pt>
                      <c:pt idx="179">
                        <c:v>18.003699999999998</c:v>
                      </c:pt>
                      <c:pt idx="180">
                        <c:v>23.0063</c:v>
                      </c:pt>
                      <c:pt idx="181">
                        <c:v>14.0023</c:v>
                      </c:pt>
                      <c:pt idx="182">
                        <c:v>16.003299999999999</c:v>
                      </c:pt>
                      <c:pt idx="183">
                        <c:v>15.0029</c:v>
                      </c:pt>
                      <c:pt idx="184">
                        <c:v>24.006799999999998</c:v>
                      </c:pt>
                      <c:pt idx="185">
                        <c:v>21.005600000000001</c:v>
                      </c:pt>
                      <c:pt idx="186">
                        <c:v>11.0015</c:v>
                      </c:pt>
                      <c:pt idx="187">
                        <c:v>19.0044</c:v>
                      </c:pt>
                      <c:pt idx="188">
                        <c:v>15.002599999999999</c:v>
                      </c:pt>
                      <c:pt idx="189">
                        <c:v>14.002000000000001</c:v>
                      </c:pt>
                      <c:pt idx="190">
                        <c:v>14.0023</c:v>
                      </c:pt>
                      <c:pt idx="191">
                        <c:v>16.003299999999999</c:v>
                      </c:pt>
                      <c:pt idx="192">
                        <c:v>16.002600000000001</c:v>
                      </c:pt>
                      <c:pt idx="193">
                        <c:v>11.001200000000001</c:v>
                      </c:pt>
                      <c:pt idx="194">
                        <c:v>17.0029</c:v>
                      </c:pt>
                      <c:pt idx="195">
                        <c:v>9.0010100000000008</c:v>
                      </c:pt>
                      <c:pt idx="196">
                        <c:v>15.002599999999999</c:v>
                      </c:pt>
                      <c:pt idx="197">
                        <c:v>8.0006500000000003</c:v>
                      </c:pt>
                      <c:pt idx="198">
                        <c:v>11.001200000000001</c:v>
                      </c:pt>
                      <c:pt idx="199">
                        <c:v>12.002000000000001</c:v>
                      </c:pt>
                      <c:pt idx="200">
                        <c:v>9.0013699999999996</c:v>
                      </c:pt>
                      <c:pt idx="201">
                        <c:v>8.0008099999999995</c:v>
                      </c:pt>
                      <c:pt idx="202">
                        <c:v>14.0023</c:v>
                      </c:pt>
                      <c:pt idx="203">
                        <c:v>6.0004900000000001</c:v>
                      </c:pt>
                      <c:pt idx="204">
                        <c:v>10.0014</c:v>
                      </c:pt>
                      <c:pt idx="205">
                        <c:v>8.0009599999999992</c:v>
                      </c:pt>
                      <c:pt idx="206">
                        <c:v>13.002000000000001</c:v>
                      </c:pt>
                      <c:pt idx="207">
                        <c:v>18.003699999999998</c:v>
                      </c:pt>
                      <c:pt idx="208">
                        <c:v>10.000999999999999</c:v>
                      </c:pt>
                      <c:pt idx="209">
                        <c:v>8.0006500000000003</c:v>
                      </c:pt>
                      <c:pt idx="210">
                        <c:v>7.00054</c:v>
                      </c:pt>
                      <c:pt idx="211">
                        <c:v>11.0017</c:v>
                      </c:pt>
                      <c:pt idx="212">
                        <c:v>9.0008199999999992</c:v>
                      </c:pt>
                      <c:pt idx="213">
                        <c:v>8.0008099999999995</c:v>
                      </c:pt>
                      <c:pt idx="214">
                        <c:v>7.0004999999999997</c:v>
                      </c:pt>
                      <c:pt idx="215">
                        <c:v>9.0011899999999994</c:v>
                      </c:pt>
                      <c:pt idx="216">
                        <c:v>15.002599999999999</c:v>
                      </c:pt>
                      <c:pt idx="217">
                        <c:v>9.0012100000000004</c:v>
                      </c:pt>
                      <c:pt idx="218">
                        <c:v>11.001200000000001</c:v>
                      </c:pt>
                      <c:pt idx="219">
                        <c:v>5.0004600000000003</c:v>
                      </c:pt>
                      <c:pt idx="220">
                        <c:v>10.000999999999999</c:v>
                      </c:pt>
                      <c:pt idx="221">
                        <c:v>5.0002500000000003</c:v>
                      </c:pt>
                      <c:pt idx="222">
                        <c:v>7.0012100000000004</c:v>
                      </c:pt>
                      <c:pt idx="223">
                        <c:v>9.0010100000000008</c:v>
                      </c:pt>
                      <c:pt idx="224">
                        <c:v>9.0008199999999992</c:v>
                      </c:pt>
                      <c:pt idx="225">
                        <c:v>7.0004999999999997</c:v>
                      </c:pt>
                      <c:pt idx="226">
                        <c:v>10.001300000000001</c:v>
                      </c:pt>
                      <c:pt idx="227">
                        <c:v>7.0004999999999997</c:v>
                      </c:pt>
                      <c:pt idx="228">
                        <c:v>13.002000000000001</c:v>
                      </c:pt>
                      <c:pt idx="229">
                        <c:v>4.0001600000000002</c:v>
                      </c:pt>
                      <c:pt idx="230">
                        <c:v>6.00061</c:v>
                      </c:pt>
                      <c:pt idx="231">
                        <c:v>6.0003700000000002</c:v>
                      </c:pt>
                      <c:pt idx="232">
                        <c:v>10.001200000000001</c:v>
                      </c:pt>
                      <c:pt idx="233">
                        <c:v>12.0015</c:v>
                      </c:pt>
                      <c:pt idx="234">
                        <c:v>10.001200000000001</c:v>
                      </c:pt>
                      <c:pt idx="235">
                        <c:v>8.0012000000000008</c:v>
                      </c:pt>
                      <c:pt idx="236">
                        <c:v>9.0008199999999992</c:v>
                      </c:pt>
                      <c:pt idx="237">
                        <c:v>11.001200000000001</c:v>
                      </c:pt>
                      <c:pt idx="238">
                        <c:v>10.000999999999999</c:v>
                      </c:pt>
                      <c:pt idx="239">
                        <c:v>7.0004999999999997</c:v>
                      </c:pt>
                      <c:pt idx="240">
                        <c:v>5.0005600000000001</c:v>
                      </c:pt>
                      <c:pt idx="241">
                        <c:v>8.0011399999999995</c:v>
                      </c:pt>
                      <c:pt idx="242">
                        <c:v>6.0003700000000002</c:v>
                      </c:pt>
                      <c:pt idx="243">
                        <c:v>4.0002399999999998</c:v>
                      </c:pt>
                      <c:pt idx="244">
                        <c:v>6.0004900000000001</c:v>
                      </c:pt>
                      <c:pt idx="245">
                        <c:v>6.0003700000000002</c:v>
                      </c:pt>
                      <c:pt idx="246">
                        <c:v>11.001899999999999</c:v>
                      </c:pt>
                      <c:pt idx="247">
                        <c:v>5.0002500000000003</c:v>
                      </c:pt>
                      <c:pt idx="248">
                        <c:v>2.0001199999999999</c:v>
                      </c:pt>
                      <c:pt idx="249">
                        <c:v>10.001200000000001</c:v>
                      </c:pt>
                      <c:pt idx="250">
                        <c:v>4.0001600000000002</c:v>
                      </c:pt>
                      <c:pt idx="251">
                        <c:v>5.0002700000000004</c:v>
                      </c:pt>
                      <c:pt idx="252">
                        <c:v>2.0000800000000001</c:v>
                      </c:pt>
                      <c:pt idx="253">
                        <c:v>4.0002399999999998</c:v>
                      </c:pt>
                      <c:pt idx="254">
                        <c:v>7.0006399999999998</c:v>
                      </c:pt>
                      <c:pt idx="255">
                        <c:v>2.0000800000000001</c:v>
                      </c:pt>
                      <c:pt idx="256">
                        <c:v>9.0010100000000008</c:v>
                      </c:pt>
                      <c:pt idx="257">
                        <c:v>3.0001500000000001</c:v>
                      </c:pt>
                      <c:pt idx="258">
                        <c:v>4.0002399999999998</c:v>
                      </c:pt>
                      <c:pt idx="259">
                        <c:v>8.0006500000000003</c:v>
                      </c:pt>
                      <c:pt idx="260">
                        <c:v>4.0003500000000001</c:v>
                      </c:pt>
                      <c:pt idx="261">
                        <c:v>7.0004999999999997</c:v>
                      </c:pt>
                      <c:pt idx="262">
                        <c:v>5.0002500000000003</c:v>
                      </c:pt>
                      <c:pt idx="263">
                        <c:v>2.0000399999999998</c:v>
                      </c:pt>
                      <c:pt idx="264">
                        <c:v>13.002000000000001</c:v>
                      </c:pt>
                      <c:pt idx="265">
                        <c:v>4.0002399999999998</c:v>
                      </c:pt>
                      <c:pt idx="266">
                        <c:v>7.0007799999999998</c:v>
                      </c:pt>
                      <c:pt idx="267">
                        <c:v>4.0001600000000002</c:v>
                      </c:pt>
                      <c:pt idx="268">
                        <c:v>4.0001600000000002</c:v>
                      </c:pt>
                      <c:pt idx="269">
                        <c:v>12.0017</c:v>
                      </c:pt>
                      <c:pt idx="270">
                        <c:v>6.0003700000000002</c:v>
                      </c:pt>
                      <c:pt idx="271">
                        <c:v>5.0002500000000003</c:v>
                      </c:pt>
                      <c:pt idx="272">
                        <c:v>5.0003599999999997</c:v>
                      </c:pt>
                      <c:pt idx="273">
                        <c:v>3.0001500000000001</c:v>
                      </c:pt>
                      <c:pt idx="274">
                        <c:v>2.0000399999999998</c:v>
                      </c:pt>
                      <c:pt idx="275">
                        <c:v>4.0003299999999999</c:v>
                      </c:pt>
                      <c:pt idx="276">
                        <c:v>6.0004900000000001</c:v>
                      </c:pt>
                      <c:pt idx="277">
                        <c:v>6.0003700000000002</c:v>
                      </c:pt>
                      <c:pt idx="278">
                        <c:v>7.0007400000000004</c:v>
                      </c:pt>
                      <c:pt idx="279">
                        <c:v>6.0004900000000001</c:v>
                      </c:pt>
                      <c:pt idx="280">
                        <c:v>3.0000900000000001</c:v>
                      </c:pt>
                      <c:pt idx="281">
                        <c:v>8.0008099999999995</c:v>
                      </c:pt>
                      <c:pt idx="282">
                        <c:v>6.0007299999999999</c:v>
                      </c:pt>
                      <c:pt idx="283">
                        <c:v>7.0007400000000004</c:v>
                      </c:pt>
                      <c:pt idx="284">
                        <c:v>4.0001600000000002</c:v>
                      </c:pt>
                      <c:pt idx="285">
                        <c:v>2.0000399999999998</c:v>
                      </c:pt>
                      <c:pt idx="286">
                        <c:v>6.0003700000000002</c:v>
                      </c:pt>
                      <c:pt idx="287">
                        <c:v>5.0002500000000003</c:v>
                      </c:pt>
                      <c:pt idx="288">
                        <c:v>2.0000800000000001</c:v>
                      </c:pt>
                      <c:pt idx="289">
                        <c:v>5.0004600000000003</c:v>
                      </c:pt>
                      <c:pt idx="290">
                        <c:v>6.0004900000000001</c:v>
                      </c:pt>
                      <c:pt idx="291">
                        <c:v>5.0002500000000003</c:v>
                      </c:pt>
                      <c:pt idx="292">
                        <c:v>5.0003599999999997</c:v>
                      </c:pt>
                      <c:pt idx="293">
                        <c:v>2.0000399999999998</c:v>
                      </c:pt>
                      <c:pt idx="294">
                        <c:v>6.00061</c:v>
                      </c:pt>
                      <c:pt idx="295">
                        <c:v>4.0004099999999996</c:v>
                      </c:pt>
                      <c:pt idx="296">
                        <c:v>3.00021</c:v>
                      </c:pt>
                      <c:pt idx="297">
                        <c:v>4.0004099999999996</c:v>
                      </c:pt>
                      <c:pt idx="298">
                        <c:v>3.0000900000000001</c:v>
                      </c:pt>
                      <c:pt idx="299">
                        <c:v>3.0001500000000001</c:v>
                      </c:pt>
                      <c:pt idx="300">
                        <c:v>5.0004600000000003</c:v>
                      </c:pt>
                      <c:pt idx="301">
                        <c:v>3.0000900000000001</c:v>
                      </c:pt>
                    </c:numCache>
                  </c:numRef>
                </c:yVal>
                <c:smooth val="0"/>
                <c:extLst xmlns:c15="http://schemas.microsoft.com/office/drawing/2012/chart">
                  <c:ext xmlns:c16="http://schemas.microsoft.com/office/drawing/2014/chart" uri="{C3380CC4-5D6E-409C-BE32-E72D297353CC}">
                    <c16:uniqueId val="{0000000B-EF19-4D4F-AB15-3A274FB061D0}"/>
                  </c:ext>
                </c:extLst>
              </c15:ser>
            </c15:filteredScatterSeries>
            <c15:filteredScatterSeries>
              <c15:ser>
                <c:idx val="9"/>
                <c:order val="11"/>
                <c:tx>
                  <c:str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'201118-Leith-NbN-927-depth-pos1'!$T$4</c15:sqref>
                        </c15:formulaRef>
                      </c:ext>
                    </c:extLst>
                    <c:strCache>
                      <c:ptCount val="1"/>
                      <c:pt idx="0">
                        <c:v>Nb_2N+</c:v>
                      </c:pt>
                    </c:strCache>
                  </c:strRef>
                </c:tx>
                <c:spPr>
                  <a:ln w="19050" cap="rnd">
                    <a:noFill/>
                    <a:round/>
                  </a:ln>
                  <a:effectLst/>
                </c:spPr>
                <c:marker>
                  <c:symbol val="circle"/>
                  <c:size val="5"/>
                  <c:spPr>
                    <a:solidFill>
                      <a:schemeClr val="accent4">
                        <a:lumMod val="60000"/>
                      </a:schemeClr>
                    </a:solidFill>
                    <a:ln w="9525">
                      <a:solidFill>
                        <a:schemeClr val="accent4">
                          <a:lumMod val="60000"/>
                        </a:schemeClr>
                      </a:solidFill>
                    </a:ln>
                    <a:effectLst/>
                  </c:spPr>
                </c:marker>
                <c:x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'201118-Leith-NbN-927-depth-pos1'!$A$5:$A$306</c15:sqref>
                        </c15:formulaRef>
                      </c:ext>
                    </c:extLst>
                    <c:numCache>
                      <c:formatCode>General</c:formatCode>
                      <c:ptCount val="302"/>
                      <c:pt idx="0">
                        <c:v>0</c:v>
                      </c:pt>
                      <c:pt idx="1">
                        <c:v>10</c:v>
                      </c:pt>
                      <c:pt idx="2">
                        <c:v>20</c:v>
                      </c:pt>
                      <c:pt idx="3">
                        <c:v>30</c:v>
                      </c:pt>
                      <c:pt idx="4">
                        <c:v>40</c:v>
                      </c:pt>
                      <c:pt idx="5">
                        <c:v>50</c:v>
                      </c:pt>
                      <c:pt idx="6">
                        <c:v>60</c:v>
                      </c:pt>
                      <c:pt idx="7">
                        <c:v>70</c:v>
                      </c:pt>
                      <c:pt idx="8">
                        <c:v>80</c:v>
                      </c:pt>
                      <c:pt idx="9">
                        <c:v>90</c:v>
                      </c:pt>
                      <c:pt idx="10">
                        <c:v>100</c:v>
                      </c:pt>
                      <c:pt idx="11">
                        <c:v>110</c:v>
                      </c:pt>
                      <c:pt idx="12">
                        <c:v>120</c:v>
                      </c:pt>
                      <c:pt idx="13">
                        <c:v>130</c:v>
                      </c:pt>
                      <c:pt idx="14">
                        <c:v>140</c:v>
                      </c:pt>
                      <c:pt idx="15">
                        <c:v>150</c:v>
                      </c:pt>
                      <c:pt idx="16">
                        <c:v>160</c:v>
                      </c:pt>
                      <c:pt idx="17">
                        <c:v>170</c:v>
                      </c:pt>
                      <c:pt idx="18">
                        <c:v>180</c:v>
                      </c:pt>
                      <c:pt idx="19">
                        <c:v>190</c:v>
                      </c:pt>
                      <c:pt idx="20">
                        <c:v>200</c:v>
                      </c:pt>
                      <c:pt idx="21">
                        <c:v>210</c:v>
                      </c:pt>
                      <c:pt idx="22">
                        <c:v>220</c:v>
                      </c:pt>
                      <c:pt idx="23">
                        <c:v>230</c:v>
                      </c:pt>
                      <c:pt idx="24">
                        <c:v>240</c:v>
                      </c:pt>
                      <c:pt idx="25">
                        <c:v>250</c:v>
                      </c:pt>
                      <c:pt idx="26">
                        <c:v>260</c:v>
                      </c:pt>
                      <c:pt idx="27">
                        <c:v>270</c:v>
                      </c:pt>
                      <c:pt idx="28">
                        <c:v>280</c:v>
                      </c:pt>
                      <c:pt idx="29">
                        <c:v>290</c:v>
                      </c:pt>
                      <c:pt idx="30">
                        <c:v>300</c:v>
                      </c:pt>
                      <c:pt idx="31">
                        <c:v>310</c:v>
                      </c:pt>
                      <c:pt idx="32">
                        <c:v>320</c:v>
                      </c:pt>
                      <c:pt idx="33">
                        <c:v>330</c:v>
                      </c:pt>
                      <c:pt idx="34">
                        <c:v>340</c:v>
                      </c:pt>
                      <c:pt idx="35">
                        <c:v>350</c:v>
                      </c:pt>
                      <c:pt idx="36">
                        <c:v>360</c:v>
                      </c:pt>
                      <c:pt idx="37">
                        <c:v>370</c:v>
                      </c:pt>
                      <c:pt idx="38">
                        <c:v>380</c:v>
                      </c:pt>
                      <c:pt idx="39">
                        <c:v>390</c:v>
                      </c:pt>
                      <c:pt idx="40">
                        <c:v>400</c:v>
                      </c:pt>
                      <c:pt idx="41">
                        <c:v>410</c:v>
                      </c:pt>
                      <c:pt idx="42">
                        <c:v>420</c:v>
                      </c:pt>
                      <c:pt idx="43">
                        <c:v>430</c:v>
                      </c:pt>
                      <c:pt idx="44">
                        <c:v>440</c:v>
                      </c:pt>
                      <c:pt idx="45">
                        <c:v>450</c:v>
                      </c:pt>
                      <c:pt idx="46">
                        <c:v>460</c:v>
                      </c:pt>
                      <c:pt idx="47">
                        <c:v>470</c:v>
                      </c:pt>
                      <c:pt idx="48">
                        <c:v>480</c:v>
                      </c:pt>
                      <c:pt idx="49">
                        <c:v>490</c:v>
                      </c:pt>
                      <c:pt idx="50">
                        <c:v>500</c:v>
                      </c:pt>
                      <c:pt idx="51">
                        <c:v>510</c:v>
                      </c:pt>
                      <c:pt idx="52">
                        <c:v>520</c:v>
                      </c:pt>
                      <c:pt idx="53">
                        <c:v>530</c:v>
                      </c:pt>
                      <c:pt idx="54">
                        <c:v>540</c:v>
                      </c:pt>
                      <c:pt idx="55">
                        <c:v>550</c:v>
                      </c:pt>
                      <c:pt idx="56">
                        <c:v>560</c:v>
                      </c:pt>
                      <c:pt idx="57">
                        <c:v>570</c:v>
                      </c:pt>
                      <c:pt idx="58">
                        <c:v>580</c:v>
                      </c:pt>
                      <c:pt idx="59">
                        <c:v>590</c:v>
                      </c:pt>
                      <c:pt idx="60">
                        <c:v>600</c:v>
                      </c:pt>
                      <c:pt idx="61">
                        <c:v>610</c:v>
                      </c:pt>
                      <c:pt idx="62">
                        <c:v>620</c:v>
                      </c:pt>
                      <c:pt idx="63">
                        <c:v>630</c:v>
                      </c:pt>
                      <c:pt idx="64">
                        <c:v>640</c:v>
                      </c:pt>
                      <c:pt idx="65">
                        <c:v>650</c:v>
                      </c:pt>
                      <c:pt idx="66">
                        <c:v>660</c:v>
                      </c:pt>
                      <c:pt idx="67">
                        <c:v>670</c:v>
                      </c:pt>
                      <c:pt idx="68">
                        <c:v>680</c:v>
                      </c:pt>
                      <c:pt idx="69">
                        <c:v>690</c:v>
                      </c:pt>
                      <c:pt idx="70">
                        <c:v>700</c:v>
                      </c:pt>
                      <c:pt idx="71">
                        <c:v>710</c:v>
                      </c:pt>
                      <c:pt idx="72">
                        <c:v>720</c:v>
                      </c:pt>
                      <c:pt idx="73">
                        <c:v>730</c:v>
                      </c:pt>
                      <c:pt idx="74">
                        <c:v>740</c:v>
                      </c:pt>
                      <c:pt idx="75">
                        <c:v>750</c:v>
                      </c:pt>
                      <c:pt idx="76">
                        <c:v>760</c:v>
                      </c:pt>
                      <c:pt idx="77">
                        <c:v>770</c:v>
                      </c:pt>
                      <c:pt idx="78">
                        <c:v>780</c:v>
                      </c:pt>
                      <c:pt idx="79">
                        <c:v>790</c:v>
                      </c:pt>
                      <c:pt idx="80">
                        <c:v>800</c:v>
                      </c:pt>
                      <c:pt idx="81">
                        <c:v>810</c:v>
                      </c:pt>
                      <c:pt idx="82">
                        <c:v>820</c:v>
                      </c:pt>
                      <c:pt idx="83">
                        <c:v>830</c:v>
                      </c:pt>
                      <c:pt idx="84">
                        <c:v>840</c:v>
                      </c:pt>
                      <c:pt idx="85">
                        <c:v>850</c:v>
                      </c:pt>
                      <c:pt idx="86">
                        <c:v>860</c:v>
                      </c:pt>
                      <c:pt idx="87">
                        <c:v>870</c:v>
                      </c:pt>
                      <c:pt idx="88">
                        <c:v>880</c:v>
                      </c:pt>
                      <c:pt idx="89">
                        <c:v>890</c:v>
                      </c:pt>
                      <c:pt idx="90">
                        <c:v>900</c:v>
                      </c:pt>
                      <c:pt idx="91">
                        <c:v>910</c:v>
                      </c:pt>
                      <c:pt idx="92">
                        <c:v>920</c:v>
                      </c:pt>
                      <c:pt idx="93">
                        <c:v>930</c:v>
                      </c:pt>
                      <c:pt idx="94">
                        <c:v>940</c:v>
                      </c:pt>
                      <c:pt idx="95">
                        <c:v>950</c:v>
                      </c:pt>
                      <c:pt idx="96">
                        <c:v>960</c:v>
                      </c:pt>
                      <c:pt idx="97">
                        <c:v>970</c:v>
                      </c:pt>
                      <c:pt idx="98">
                        <c:v>980</c:v>
                      </c:pt>
                      <c:pt idx="99">
                        <c:v>990</c:v>
                      </c:pt>
                      <c:pt idx="100">
                        <c:v>1000</c:v>
                      </c:pt>
                      <c:pt idx="101">
                        <c:v>1010</c:v>
                      </c:pt>
                      <c:pt idx="102">
                        <c:v>1020</c:v>
                      </c:pt>
                      <c:pt idx="103">
                        <c:v>1030</c:v>
                      </c:pt>
                      <c:pt idx="104">
                        <c:v>1040</c:v>
                      </c:pt>
                      <c:pt idx="105">
                        <c:v>1050</c:v>
                      </c:pt>
                      <c:pt idx="106">
                        <c:v>1060</c:v>
                      </c:pt>
                      <c:pt idx="107">
                        <c:v>1070</c:v>
                      </c:pt>
                      <c:pt idx="108">
                        <c:v>1080</c:v>
                      </c:pt>
                      <c:pt idx="109">
                        <c:v>1090</c:v>
                      </c:pt>
                      <c:pt idx="110">
                        <c:v>1100</c:v>
                      </c:pt>
                      <c:pt idx="111">
                        <c:v>1110</c:v>
                      </c:pt>
                      <c:pt idx="112">
                        <c:v>1120</c:v>
                      </c:pt>
                      <c:pt idx="113">
                        <c:v>1130</c:v>
                      </c:pt>
                      <c:pt idx="114">
                        <c:v>1140</c:v>
                      </c:pt>
                      <c:pt idx="115">
                        <c:v>1150</c:v>
                      </c:pt>
                      <c:pt idx="116">
                        <c:v>1160</c:v>
                      </c:pt>
                      <c:pt idx="117">
                        <c:v>1170</c:v>
                      </c:pt>
                      <c:pt idx="118">
                        <c:v>1180</c:v>
                      </c:pt>
                      <c:pt idx="119">
                        <c:v>1190</c:v>
                      </c:pt>
                      <c:pt idx="120">
                        <c:v>1200</c:v>
                      </c:pt>
                      <c:pt idx="121">
                        <c:v>1210</c:v>
                      </c:pt>
                      <c:pt idx="122">
                        <c:v>1220</c:v>
                      </c:pt>
                      <c:pt idx="123">
                        <c:v>1230</c:v>
                      </c:pt>
                      <c:pt idx="124">
                        <c:v>1240</c:v>
                      </c:pt>
                      <c:pt idx="125">
                        <c:v>1250</c:v>
                      </c:pt>
                      <c:pt idx="126">
                        <c:v>1260</c:v>
                      </c:pt>
                      <c:pt idx="127">
                        <c:v>1270</c:v>
                      </c:pt>
                      <c:pt idx="128">
                        <c:v>1280</c:v>
                      </c:pt>
                      <c:pt idx="129">
                        <c:v>1290</c:v>
                      </c:pt>
                      <c:pt idx="130">
                        <c:v>1300</c:v>
                      </c:pt>
                      <c:pt idx="131">
                        <c:v>1310</c:v>
                      </c:pt>
                      <c:pt idx="132">
                        <c:v>1320</c:v>
                      </c:pt>
                      <c:pt idx="133">
                        <c:v>1330</c:v>
                      </c:pt>
                      <c:pt idx="134">
                        <c:v>1340</c:v>
                      </c:pt>
                      <c:pt idx="135">
                        <c:v>1350</c:v>
                      </c:pt>
                      <c:pt idx="136">
                        <c:v>1360</c:v>
                      </c:pt>
                      <c:pt idx="137">
                        <c:v>1370</c:v>
                      </c:pt>
                      <c:pt idx="138">
                        <c:v>1380</c:v>
                      </c:pt>
                      <c:pt idx="139">
                        <c:v>1390</c:v>
                      </c:pt>
                      <c:pt idx="140">
                        <c:v>1400</c:v>
                      </c:pt>
                      <c:pt idx="141">
                        <c:v>1410</c:v>
                      </c:pt>
                      <c:pt idx="142">
                        <c:v>1420</c:v>
                      </c:pt>
                      <c:pt idx="143">
                        <c:v>1430</c:v>
                      </c:pt>
                      <c:pt idx="144">
                        <c:v>1440</c:v>
                      </c:pt>
                      <c:pt idx="145">
                        <c:v>1450</c:v>
                      </c:pt>
                      <c:pt idx="146">
                        <c:v>1460</c:v>
                      </c:pt>
                      <c:pt idx="147">
                        <c:v>1470</c:v>
                      </c:pt>
                      <c:pt idx="148">
                        <c:v>1480</c:v>
                      </c:pt>
                      <c:pt idx="149">
                        <c:v>1490</c:v>
                      </c:pt>
                      <c:pt idx="150">
                        <c:v>1500</c:v>
                      </c:pt>
                      <c:pt idx="151">
                        <c:v>1510</c:v>
                      </c:pt>
                      <c:pt idx="152">
                        <c:v>1520</c:v>
                      </c:pt>
                      <c:pt idx="153">
                        <c:v>1530</c:v>
                      </c:pt>
                      <c:pt idx="154">
                        <c:v>1540</c:v>
                      </c:pt>
                      <c:pt idx="155">
                        <c:v>1550</c:v>
                      </c:pt>
                      <c:pt idx="156">
                        <c:v>1560</c:v>
                      </c:pt>
                      <c:pt idx="157">
                        <c:v>1570</c:v>
                      </c:pt>
                      <c:pt idx="158">
                        <c:v>1580</c:v>
                      </c:pt>
                      <c:pt idx="159">
                        <c:v>1590</c:v>
                      </c:pt>
                      <c:pt idx="160">
                        <c:v>1600</c:v>
                      </c:pt>
                      <c:pt idx="161">
                        <c:v>1610</c:v>
                      </c:pt>
                      <c:pt idx="162">
                        <c:v>1620</c:v>
                      </c:pt>
                      <c:pt idx="163">
                        <c:v>1630</c:v>
                      </c:pt>
                      <c:pt idx="164">
                        <c:v>1640</c:v>
                      </c:pt>
                      <c:pt idx="165">
                        <c:v>1650</c:v>
                      </c:pt>
                      <c:pt idx="166">
                        <c:v>1660</c:v>
                      </c:pt>
                      <c:pt idx="167">
                        <c:v>1670</c:v>
                      </c:pt>
                      <c:pt idx="168">
                        <c:v>1680</c:v>
                      </c:pt>
                      <c:pt idx="169">
                        <c:v>1690</c:v>
                      </c:pt>
                      <c:pt idx="170">
                        <c:v>1700</c:v>
                      </c:pt>
                      <c:pt idx="171">
                        <c:v>1710</c:v>
                      </c:pt>
                      <c:pt idx="172">
                        <c:v>1720</c:v>
                      </c:pt>
                      <c:pt idx="173">
                        <c:v>1730</c:v>
                      </c:pt>
                      <c:pt idx="174">
                        <c:v>1740</c:v>
                      </c:pt>
                      <c:pt idx="175">
                        <c:v>1750</c:v>
                      </c:pt>
                      <c:pt idx="176">
                        <c:v>1760</c:v>
                      </c:pt>
                      <c:pt idx="177">
                        <c:v>1770</c:v>
                      </c:pt>
                      <c:pt idx="178">
                        <c:v>1780</c:v>
                      </c:pt>
                      <c:pt idx="179">
                        <c:v>1790</c:v>
                      </c:pt>
                      <c:pt idx="180">
                        <c:v>1800</c:v>
                      </c:pt>
                      <c:pt idx="181">
                        <c:v>1810</c:v>
                      </c:pt>
                      <c:pt idx="182">
                        <c:v>1820</c:v>
                      </c:pt>
                      <c:pt idx="183">
                        <c:v>1830</c:v>
                      </c:pt>
                      <c:pt idx="184">
                        <c:v>1840</c:v>
                      </c:pt>
                      <c:pt idx="185">
                        <c:v>1850</c:v>
                      </c:pt>
                      <c:pt idx="186">
                        <c:v>1860</c:v>
                      </c:pt>
                      <c:pt idx="187">
                        <c:v>1870</c:v>
                      </c:pt>
                      <c:pt idx="188">
                        <c:v>1880</c:v>
                      </c:pt>
                      <c:pt idx="189">
                        <c:v>1890</c:v>
                      </c:pt>
                      <c:pt idx="190">
                        <c:v>1900</c:v>
                      </c:pt>
                      <c:pt idx="191">
                        <c:v>1910</c:v>
                      </c:pt>
                      <c:pt idx="192">
                        <c:v>1920</c:v>
                      </c:pt>
                      <c:pt idx="193">
                        <c:v>1930</c:v>
                      </c:pt>
                      <c:pt idx="194">
                        <c:v>1940</c:v>
                      </c:pt>
                      <c:pt idx="195">
                        <c:v>1950</c:v>
                      </c:pt>
                      <c:pt idx="196">
                        <c:v>1960</c:v>
                      </c:pt>
                      <c:pt idx="197">
                        <c:v>1970</c:v>
                      </c:pt>
                      <c:pt idx="198">
                        <c:v>1980</c:v>
                      </c:pt>
                      <c:pt idx="199">
                        <c:v>1990</c:v>
                      </c:pt>
                      <c:pt idx="200">
                        <c:v>2000</c:v>
                      </c:pt>
                      <c:pt idx="201">
                        <c:v>2010</c:v>
                      </c:pt>
                      <c:pt idx="202">
                        <c:v>2020</c:v>
                      </c:pt>
                      <c:pt idx="203">
                        <c:v>2030</c:v>
                      </c:pt>
                      <c:pt idx="204">
                        <c:v>2040</c:v>
                      </c:pt>
                      <c:pt idx="205">
                        <c:v>2050</c:v>
                      </c:pt>
                      <c:pt idx="206">
                        <c:v>2060</c:v>
                      </c:pt>
                      <c:pt idx="207">
                        <c:v>2070</c:v>
                      </c:pt>
                      <c:pt idx="208">
                        <c:v>2080</c:v>
                      </c:pt>
                      <c:pt idx="209">
                        <c:v>2090</c:v>
                      </c:pt>
                      <c:pt idx="210">
                        <c:v>2100</c:v>
                      </c:pt>
                      <c:pt idx="211">
                        <c:v>2110</c:v>
                      </c:pt>
                      <c:pt idx="212">
                        <c:v>2120</c:v>
                      </c:pt>
                      <c:pt idx="213">
                        <c:v>2130</c:v>
                      </c:pt>
                      <c:pt idx="214">
                        <c:v>2140</c:v>
                      </c:pt>
                      <c:pt idx="215">
                        <c:v>2150</c:v>
                      </c:pt>
                      <c:pt idx="216">
                        <c:v>2160</c:v>
                      </c:pt>
                      <c:pt idx="217">
                        <c:v>2170</c:v>
                      </c:pt>
                      <c:pt idx="218">
                        <c:v>2180</c:v>
                      </c:pt>
                      <c:pt idx="219">
                        <c:v>2190</c:v>
                      </c:pt>
                      <c:pt idx="220">
                        <c:v>2200</c:v>
                      </c:pt>
                      <c:pt idx="221">
                        <c:v>2210</c:v>
                      </c:pt>
                      <c:pt idx="222">
                        <c:v>2220</c:v>
                      </c:pt>
                      <c:pt idx="223">
                        <c:v>2230</c:v>
                      </c:pt>
                      <c:pt idx="224">
                        <c:v>2240</c:v>
                      </c:pt>
                      <c:pt idx="225">
                        <c:v>2250</c:v>
                      </c:pt>
                      <c:pt idx="226">
                        <c:v>2260</c:v>
                      </c:pt>
                      <c:pt idx="227">
                        <c:v>2270</c:v>
                      </c:pt>
                      <c:pt idx="228">
                        <c:v>2280</c:v>
                      </c:pt>
                      <c:pt idx="229">
                        <c:v>2290</c:v>
                      </c:pt>
                      <c:pt idx="230">
                        <c:v>2300</c:v>
                      </c:pt>
                      <c:pt idx="231">
                        <c:v>2310</c:v>
                      </c:pt>
                      <c:pt idx="232">
                        <c:v>2320</c:v>
                      </c:pt>
                      <c:pt idx="233">
                        <c:v>2330</c:v>
                      </c:pt>
                      <c:pt idx="234">
                        <c:v>2340</c:v>
                      </c:pt>
                      <c:pt idx="235">
                        <c:v>2350</c:v>
                      </c:pt>
                      <c:pt idx="236">
                        <c:v>2360</c:v>
                      </c:pt>
                      <c:pt idx="237">
                        <c:v>2370</c:v>
                      </c:pt>
                      <c:pt idx="238">
                        <c:v>2380</c:v>
                      </c:pt>
                      <c:pt idx="239">
                        <c:v>2390</c:v>
                      </c:pt>
                      <c:pt idx="240">
                        <c:v>2400</c:v>
                      </c:pt>
                      <c:pt idx="241">
                        <c:v>2410</c:v>
                      </c:pt>
                      <c:pt idx="242">
                        <c:v>2420</c:v>
                      </c:pt>
                      <c:pt idx="243">
                        <c:v>2430</c:v>
                      </c:pt>
                      <c:pt idx="244">
                        <c:v>2440</c:v>
                      </c:pt>
                      <c:pt idx="245">
                        <c:v>2450</c:v>
                      </c:pt>
                      <c:pt idx="246">
                        <c:v>2460</c:v>
                      </c:pt>
                      <c:pt idx="247">
                        <c:v>2470</c:v>
                      </c:pt>
                      <c:pt idx="248">
                        <c:v>2480</c:v>
                      </c:pt>
                      <c:pt idx="249">
                        <c:v>2490</c:v>
                      </c:pt>
                      <c:pt idx="250">
                        <c:v>2500</c:v>
                      </c:pt>
                      <c:pt idx="251">
                        <c:v>2510</c:v>
                      </c:pt>
                      <c:pt idx="252">
                        <c:v>2520</c:v>
                      </c:pt>
                      <c:pt idx="253">
                        <c:v>2530</c:v>
                      </c:pt>
                      <c:pt idx="254">
                        <c:v>2540</c:v>
                      </c:pt>
                      <c:pt idx="255">
                        <c:v>2550</c:v>
                      </c:pt>
                      <c:pt idx="256">
                        <c:v>2560</c:v>
                      </c:pt>
                      <c:pt idx="257">
                        <c:v>2570</c:v>
                      </c:pt>
                      <c:pt idx="258">
                        <c:v>2580</c:v>
                      </c:pt>
                      <c:pt idx="259">
                        <c:v>2590</c:v>
                      </c:pt>
                      <c:pt idx="260">
                        <c:v>2600</c:v>
                      </c:pt>
                      <c:pt idx="261">
                        <c:v>2610</c:v>
                      </c:pt>
                      <c:pt idx="262">
                        <c:v>2620</c:v>
                      </c:pt>
                      <c:pt idx="263">
                        <c:v>2630</c:v>
                      </c:pt>
                      <c:pt idx="264">
                        <c:v>2640</c:v>
                      </c:pt>
                      <c:pt idx="265">
                        <c:v>2650</c:v>
                      </c:pt>
                      <c:pt idx="266">
                        <c:v>2660</c:v>
                      </c:pt>
                      <c:pt idx="267">
                        <c:v>2670</c:v>
                      </c:pt>
                      <c:pt idx="268">
                        <c:v>2680</c:v>
                      </c:pt>
                      <c:pt idx="269">
                        <c:v>2690</c:v>
                      </c:pt>
                      <c:pt idx="270">
                        <c:v>2700</c:v>
                      </c:pt>
                      <c:pt idx="271">
                        <c:v>2710</c:v>
                      </c:pt>
                      <c:pt idx="272">
                        <c:v>2720</c:v>
                      </c:pt>
                      <c:pt idx="273">
                        <c:v>2730</c:v>
                      </c:pt>
                      <c:pt idx="274">
                        <c:v>2740</c:v>
                      </c:pt>
                      <c:pt idx="275">
                        <c:v>2750</c:v>
                      </c:pt>
                      <c:pt idx="276">
                        <c:v>2760</c:v>
                      </c:pt>
                      <c:pt idx="277">
                        <c:v>2770</c:v>
                      </c:pt>
                      <c:pt idx="278">
                        <c:v>2780</c:v>
                      </c:pt>
                      <c:pt idx="279">
                        <c:v>2790</c:v>
                      </c:pt>
                      <c:pt idx="280">
                        <c:v>2800</c:v>
                      </c:pt>
                      <c:pt idx="281">
                        <c:v>2810</c:v>
                      </c:pt>
                      <c:pt idx="282">
                        <c:v>2820</c:v>
                      </c:pt>
                      <c:pt idx="283">
                        <c:v>2830</c:v>
                      </c:pt>
                      <c:pt idx="284">
                        <c:v>2840</c:v>
                      </c:pt>
                      <c:pt idx="285">
                        <c:v>2850</c:v>
                      </c:pt>
                      <c:pt idx="286">
                        <c:v>2860</c:v>
                      </c:pt>
                      <c:pt idx="287">
                        <c:v>2870</c:v>
                      </c:pt>
                      <c:pt idx="288">
                        <c:v>2880</c:v>
                      </c:pt>
                      <c:pt idx="289">
                        <c:v>2890</c:v>
                      </c:pt>
                      <c:pt idx="290">
                        <c:v>2900</c:v>
                      </c:pt>
                      <c:pt idx="291">
                        <c:v>2910</c:v>
                      </c:pt>
                      <c:pt idx="292">
                        <c:v>2920</c:v>
                      </c:pt>
                      <c:pt idx="293">
                        <c:v>2930</c:v>
                      </c:pt>
                      <c:pt idx="294">
                        <c:v>2940</c:v>
                      </c:pt>
                      <c:pt idx="295">
                        <c:v>2950</c:v>
                      </c:pt>
                      <c:pt idx="296">
                        <c:v>2960</c:v>
                      </c:pt>
                      <c:pt idx="297">
                        <c:v>2970</c:v>
                      </c:pt>
                      <c:pt idx="298">
                        <c:v>2980</c:v>
                      </c:pt>
                      <c:pt idx="299">
                        <c:v>2990</c:v>
                      </c:pt>
                      <c:pt idx="300">
                        <c:v>3000</c:v>
                      </c:pt>
                      <c:pt idx="301">
                        <c:v>3010</c:v>
                      </c:pt>
                    </c:numCache>
                  </c:numRef>
                </c:xVal>
                <c:y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'201118-Leith-NbN-927-depth-pos1'!$T$5:$T$306</c15:sqref>
                        </c15:formulaRef>
                      </c:ext>
                    </c:extLst>
                    <c:numCache>
                      <c:formatCode>General</c:formatCode>
                      <c:ptCount val="302"/>
                      <c:pt idx="0">
                        <c:v>86.298900000000003</c:v>
                      </c:pt>
                      <c:pt idx="1">
                        <c:v>60.0379</c:v>
                      </c:pt>
                      <c:pt idx="2">
                        <c:v>431.892</c:v>
                      </c:pt>
                      <c:pt idx="3">
                        <c:v>580.41300000000001</c:v>
                      </c:pt>
                      <c:pt idx="4">
                        <c:v>516.71699999999998</c:v>
                      </c:pt>
                      <c:pt idx="5">
                        <c:v>508.63299999999998</c:v>
                      </c:pt>
                      <c:pt idx="6">
                        <c:v>357.29500000000002</c:v>
                      </c:pt>
                      <c:pt idx="7">
                        <c:v>218.48500000000001</c:v>
                      </c:pt>
                      <c:pt idx="8">
                        <c:v>724.31100000000004</c:v>
                      </c:pt>
                      <c:pt idx="9">
                        <c:v>653.32299999999998</c:v>
                      </c:pt>
                      <c:pt idx="10">
                        <c:v>762.91899999999998</c:v>
                      </c:pt>
                      <c:pt idx="11">
                        <c:v>762.90599999999995</c:v>
                      </c:pt>
                      <c:pt idx="12">
                        <c:v>606.72900000000004</c:v>
                      </c:pt>
                      <c:pt idx="13">
                        <c:v>795.40099999999995</c:v>
                      </c:pt>
                      <c:pt idx="14">
                        <c:v>752.73500000000001</c:v>
                      </c:pt>
                      <c:pt idx="15">
                        <c:v>836.10500000000002</c:v>
                      </c:pt>
                      <c:pt idx="16">
                        <c:v>738.53599999999994</c:v>
                      </c:pt>
                      <c:pt idx="17">
                        <c:v>808.61500000000001</c:v>
                      </c:pt>
                      <c:pt idx="18">
                        <c:v>860.48800000000006</c:v>
                      </c:pt>
                      <c:pt idx="19">
                        <c:v>901.24900000000002</c:v>
                      </c:pt>
                      <c:pt idx="20">
                        <c:v>886.95500000000004</c:v>
                      </c:pt>
                      <c:pt idx="21">
                        <c:v>1275.43</c:v>
                      </c:pt>
                      <c:pt idx="22">
                        <c:v>801.51599999999996</c:v>
                      </c:pt>
                      <c:pt idx="23">
                        <c:v>733.46</c:v>
                      </c:pt>
                      <c:pt idx="24">
                        <c:v>644.23</c:v>
                      </c:pt>
                      <c:pt idx="25">
                        <c:v>1316.5</c:v>
                      </c:pt>
                      <c:pt idx="26">
                        <c:v>948.08500000000004</c:v>
                      </c:pt>
                      <c:pt idx="27">
                        <c:v>934.85299999999995</c:v>
                      </c:pt>
                      <c:pt idx="28">
                        <c:v>955.22199999999998</c:v>
                      </c:pt>
                      <c:pt idx="29">
                        <c:v>938.91099999999994</c:v>
                      </c:pt>
                      <c:pt idx="30">
                        <c:v>982.76</c:v>
                      </c:pt>
                      <c:pt idx="31">
                        <c:v>930.75699999999995</c:v>
                      </c:pt>
                      <c:pt idx="32">
                        <c:v>981.73900000000003</c:v>
                      </c:pt>
                      <c:pt idx="33">
                        <c:v>930.75699999999995</c:v>
                      </c:pt>
                      <c:pt idx="34">
                        <c:v>960.34</c:v>
                      </c:pt>
                      <c:pt idx="35">
                        <c:v>890.00900000000001</c:v>
                      </c:pt>
                      <c:pt idx="36">
                        <c:v>1009.29</c:v>
                      </c:pt>
                      <c:pt idx="37">
                        <c:v>1001.13</c:v>
                      </c:pt>
                      <c:pt idx="38">
                        <c:v>963.38</c:v>
                      </c:pt>
                      <c:pt idx="39">
                        <c:v>986.84100000000001</c:v>
                      </c:pt>
                      <c:pt idx="40">
                        <c:v>933.81500000000005</c:v>
                      </c:pt>
                      <c:pt idx="41">
                        <c:v>1012.35</c:v>
                      </c:pt>
                      <c:pt idx="42">
                        <c:v>1011.33</c:v>
                      </c:pt>
                      <c:pt idx="43">
                        <c:v>1022.56</c:v>
                      </c:pt>
                      <c:pt idx="44">
                        <c:v>959.30100000000004</c:v>
                      </c:pt>
                      <c:pt idx="45">
                        <c:v>961.34</c:v>
                      </c:pt>
                      <c:pt idx="46">
                        <c:v>973.57899999999995</c:v>
                      </c:pt>
                      <c:pt idx="47">
                        <c:v>993.98299999999995</c:v>
                      </c:pt>
                      <c:pt idx="48">
                        <c:v>1030.73</c:v>
                      </c:pt>
                      <c:pt idx="49">
                        <c:v>952.16300000000001</c:v>
                      </c:pt>
                      <c:pt idx="50">
                        <c:v>986.84100000000001</c:v>
                      </c:pt>
                      <c:pt idx="51">
                        <c:v>980.71900000000005</c:v>
                      </c:pt>
                      <c:pt idx="52">
                        <c:v>1035.8399999999999</c:v>
                      </c:pt>
                      <c:pt idx="53">
                        <c:v>924.64300000000003</c:v>
                      </c:pt>
                      <c:pt idx="54">
                        <c:v>1005.23</c:v>
                      </c:pt>
                      <c:pt idx="55">
                        <c:v>970.53899999999999</c:v>
                      </c:pt>
                      <c:pt idx="56">
                        <c:v>1030.73</c:v>
                      </c:pt>
                      <c:pt idx="57">
                        <c:v>992.98299999999995</c:v>
                      </c:pt>
                      <c:pt idx="58">
                        <c:v>991.94200000000001</c:v>
                      </c:pt>
                      <c:pt idx="59">
                        <c:v>1028.69</c:v>
                      </c:pt>
                      <c:pt idx="60">
                        <c:v>989.90200000000004</c:v>
                      </c:pt>
                      <c:pt idx="61">
                        <c:v>1032.77</c:v>
                      </c:pt>
                      <c:pt idx="62">
                        <c:v>1013.38</c:v>
                      </c:pt>
                      <c:pt idx="63">
                        <c:v>1003.21</c:v>
                      </c:pt>
                      <c:pt idx="64">
                        <c:v>984.8</c:v>
                      </c:pt>
                      <c:pt idx="65">
                        <c:v>1019.5</c:v>
                      </c:pt>
                      <c:pt idx="66">
                        <c:v>1030.73</c:v>
                      </c:pt>
                      <c:pt idx="67">
                        <c:v>1024.6099999999999</c:v>
                      </c:pt>
                      <c:pt idx="68">
                        <c:v>993.98299999999995</c:v>
                      </c:pt>
                      <c:pt idx="69">
                        <c:v>1075.69</c:v>
                      </c:pt>
                      <c:pt idx="70">
                        <c:v>1052.18</c:v>
                      </c:pt>
                      <c:pt idx="71">
                        <c:v>1029.71</c:v>
                      </c:pt>
                      <c:pt idx="72">
                        <c:v>1050.1400000000001</c:v>
                      </c:pt>
                      <c:pt idx="73">
                        <c:v>1064.44</c:v>
                      </c:pt>
                      <c:pt idx="74">
                        <c:v>1058.31</c:v>
                      </c:pt>
                      <c:pt idx="75">
                        <c:v>1036.8599999999999</c:v>
                      </c:pt>
                      <c:pt idx="76">
                        <c:v>1019.5</c:v>
                      </c:pt>
                      <c:pt idx="77">
                        <c:v>1078.75</c:v>
                      </c:pt>
                      <c:pt idx="78">
                        <c:v>1051.18</c:v>
                      </c:pt>
                      <c:pt idx="79">
                        <c:v>1045.03</c:v>
                      </c:pt>
                      <c:pt idx="80">
                        <c:v>1017.46</c:v>
                      </c:pt>
                      <c:pt idx="81">
                        <c:v>1059.33</c:v>
                      </c:pt>
                      <c:pt idx="82">
                        <c:v>1087.95</c:v>
                      </c:pt>
                      <c:pt idx="83">
                        <c:v>1064.44</c:v>
                      </c:pt>
                      <c:pt idx="84">
                        <c:v>1066.49</c:v>
                      </c:pt>
                      <c:pt idx="85">
                        <c:v>1000.11</c:v>
                      </c:pt>
                      <c:pt idx="86">
                        <c:v>1023.61</c:v>
                      </c:pt>
                      <c:pt idx="87">
                        <c:v>992.96299999999997</c:v>
                      </c:pt>
                      <c:pt idx="88">
                        <c:v>995.00300000000004</c:v>
                      </c:pt>
                      <c:pt idx="89">
                        <c:v>980.71900000000005</c:v>
                      </c:pt>
                      <c:pt idx="90">
                        <c:v>987.86099999999999</c:v>
                      </c:pt>
                      <c:pt idx="91">
                        <c:v>996.024</c:v>
                      </c:pt>
                      <c:pt idx="92">
                        <c:v>1003.19</c:v>
                      </c:pt>
                      <c:pt idx="93">
                        <c:v>985.82</c:v>
                      </c:pt>
                      <c:pt idx="94">
                        <c:v>1008.27</c:v>
                      </c:pt>
                      <c:pt idx="95">
                        <c:v>1034.82</c:v>
                      </c:pt>
                      <c:pt idx="96">
                        <c:v>975.61900000000003</c:v>
                      </c:pt>
                      <c:pt idx="97">
                        <c:v>890.00900000000001</c:v>
                      </c:pt>
                      <c:pt idx="98">
                        <c:v>868.64800000000002</c:v>
                      </c:pt>
                      <c:pt idx="99">
                        <c:v>883.91800000000001</c:v>
                      </c:pt>
                      <c:pt idx="100">
                        <c:v>844.20799999999997</c:v>
                      </c:pt>
                      <c:pt idx="101">
                        <c:v>785.23900000000003</c:v>
                      </c:pt>
                      <c:pt idx="102">
                        <c:v>822.84900000000005</c:v>
                      </c:pt>
                      <c:pt idx="103">
                        <c:v>736.49</c:v>
                      </c:pt>
                      <c:pt idx="104">
                        <c:v>725.32600000000002</c:v>
                      </c:pt>
                      <c:pt idx="105">
                        <c:v>677.66399999999999</c:v>
                      </c:pt>
                      <c:pt idx="106">
                        <c:v>653.33600000000001</c:v>
                      </c:pt>
                      <c:pt idx="107">
                        <c:v>613.81700000000001</c:v>
                      </c:pt>
                      <c:pt idx="108">
                        <c:v>598.63099999999997</c:v>
                      </c:pt>
                      <c:pt idx="109">
                        <c:v>539.95500000000004</c:v>
                      </c:pt>
                      <c:pt idx="110">
                        <c:v>499.53</c:v>
                      </c:pt>
                      <c:pt idx="111">
                        <c:v>473.27100000000002</c:v>
                      </c:pt>
                      <c:pt idx="112">
                        <c:v>438.95400000000001</c:v>
                      </c:pt>
                      <c:pt idx="113">
                        <c:v>397.60399999999998</c:v>
                      </c:pt>
                      <c:pt idx="114">
                        <c:v>336.154</c:v>
                      </c:pt>
                      <c:pt idx="115">
                        <c:v>324.06599999999997</c:v>
                      </c:pt>
                      <c:pt idx="116">
                        <c:v>309.97500000000002</c:v>
                      </c:pt>
                      <c:pt idx="117">
                        <c:v>308.96899999999999</c:v>
                      </c:pt>
                      <c:pt idx="118">
                        <c:v>263.71199999999999</c:v>
                      </c:pt>
                      <c:pt idx="119">
                        <c:v>270.75</c:v>
                      </c:pt>
                      <c:pt idx="120">
                        <c:v>270.74400000000003</c:v>
                      </c:pt>
                      <c:pt idx="121">
                        <c:v>232.54900000000001</c:v>
                      </c:pt>
                      <c:pt idx="122">
                        <c:v>233.56399999999999</c:v>
                      </c:pt>
                      <c:pt idx="123">
                        <c:v>235.56399999999999</c:v>
                      </c:pt>
                      <c:pt idx="124">
                        <c:v>226.52099999999999</c:v>
                      </c:pt>
                      <c:pt idx="125">
                        <c:v>221.49799999999999</c:v>
                      </c:pt>
                      <c:pt idx="126">
                        <c:v>226.52099999999999</c:v>
                      </c:pt>
                      <c:pt idx="127">
                        <c:v>224.512</c:v>
                      </c:pt>
                      <c:pt idx="128">
                        <c:v>215.47200000000001</c:v>
                      </c:pt>
                      <c:pt idx="129">
                        <c:v>212.459</c:v>
                      </c:pt>
                      <c:pt idx="130">
                        <c:v>214.46700000000001</c:v>
                      </c:pt>
                      <c:pt idx="131">
                        <c:v>209.446</c:v>
                      </c:pt>
                      <c:pt idx="132">
                        <c:v>185.34899999999999</c:v>
                      </c:pt>
                      <c:pt idx="133">
                        <c:v>198.4</c:v>
                      </c:pt>
                      <c:pt idx="134">
                        <c:v>188.36</c:v>
                      </c:pt>
                      <c:pt idx="135">
                        <c:v>192.376</c:v>
                      </c:pt>
                      <c:pt idx="136">
                        <c:v>184.34899999999999</c:v>
                      </c:pt>
                      <c:pt idx="137">
                        <c:v>202.416</c:v>
                      </c:pt>
                      <c:pt idx="138">
                        <c:v>150.22900000000001</c:v>
                      </c:pt>
                      <c:pt idx="139">
                        <c:v>161.26400000000001</c:v>
                      </c:pt>
                      <c:pt idx="140">
                        <c:v>148.22300000000001</c:v>
                      </c:pt>
                      <c:pt idx="141">
                        <c:v>147.22</c:v>
                      </c:pt>
                      <c:pt idx="142">
                        <c:v>145.214</c:v>
                      </c:pt>
                      <c:pt idx="143">
                        <c:v>109.121</c:v>
                      </c:pt>
                      <c:pt idx="144">
                        <c:v>206.43299999999999</c:v>
                      </c:pt>
                      <c:pt idx="145">
                        <c:v>66.044300000000007</c:v>
                      </c:pt>
                      <c:pt idx="146">
                        <c:v>83.0702</c:v>
                      </c:pt>
                      <c:pt idx="147">
                        <c:v>74.055800000000005</c:v>
                      </c:pt>
                      <c:pt idx="148">
                        <c:v>76.058800000000005</c:v>
                      </c:pt>
                      <c:pt idx="149">
                        <c:v>71.051299999999998</c:v>
                      </c:pt>
                      <c:pt idx="150">
                        <c:v>81.066800000000001</c:v>
                      </c:pt>
                      <c:pt idx="151">
                        <c:v>60.036700000000003</c:v>
                      </c:pt>
                      <c:pt idx="152">
                        <c:v>75.057299999999998</c:v>
                      </c:pt>
                      <c:pt idx="153">
                        <c:v>60.036700000000003</c:v>
                      </c:pt>
                      <c:pt idx="154">
                        <c:v>42.018000000000001</c:v>
                      </c:pt>
                      <c:pt idx="155">
                        <c:v>49.0244</c:v>
                      </c:pt>
                      <c:pt idx="156">
                        <c:v>42.018000000000001</c:v>
                      </c:pt>
                      <c:pt idx="157">
                        <c:v>34.011800000000001</c:v>
                      </c:pt>
                      <c:pt idx="158">
                        <c:v>36.013199999999998</c:v>
                      </c:pt>
                      <c:pt idx="159">
                        <c:v>34.011800000000001</c:v>
                      </c:pt>
                      <c:pt idx="160">
                        <c:v>26.006900000000002</c:v>
                      </c:pt>
                      <c:pt idx="161">
                        <c:v>27.007400000000001</c:v>
                      </c:pt>
                      <c:pt idx="162">
                        <c:v>40.017400000000002</c:v>
                      </c:pt>
                      <c:pt idx="163">
                        <c:v>31.009799999999998</c:v>
                      </c:pt>
                      <c:pt idx="164">
                        <c:v>23.005400000000002</c:v>
                      </c:pt>
                      <c:pt idx="165">
                        <c:v>27.007400000000001</c:v>
                      </c:pt>
                      <c:pt idx="166">
                        <c:v>16.002600000000001</c:v>
                      </c:pt>
                      <c:pt idx="167">
                        <c:v>24.0063</c:v>
                      </c:pt>
                      <c:pt idx="168">
                        <c:v>22.004899999999999</c:v>
                      </c:pt>
                      <c:pt idx="169">
                        <c:v>18.004000000000001</c:v>
                      </c:pt>
                      <c:pt idx="170">
                        <c:v>22.004899999999999</c:v>
                      </c:pt>
                      <c:pt idx="171">
                        <c:v>14.002000000000001</c:v>
                      </c:pt>
                      <c:pt idx="172">
                        <c:v>13.001799999999999</c:v>
                      </c:pt>
                      <c:pt idx="173">
                        <c:v>12.0015</c:v>
                      </c:pt>
                      <c:pt idx="174">
                        <c:v>12.0015</c:v>
                      </c:pt>
                      <c:pt idx="175">
                        <c:v>18.003299999999999</c:v>
                      </c:pt>
                      <c:pt idx="176">
                        <c:v>10.000999999999999</c:v>
                      </c:pt>
                      <c:pt idx="177">
                        <c:v>8.0006500000000003</c:v>
                      </c:pt>
                      <c:pt idx="178">
                        <c:v>14.0022</c:v>
                      </c:pt>
                      <c:pt idx="179">
                        <c:v>8.0006500000000003</c:v>
                      </c:pt>
                      <c:pt idx="180">
                        <c:v>10.001200000000001</c:v>
                      </c:pt>
                      <c:pt idx="181">
                        <c:v>12.0016</c:v>
                      </c:pt>
                      <c:pt idx="182">
                        <c:v>5.0003599999999997</c:v>
                      </c:pt>
                      <c:pt idx="183">
                        <c:v>6.0003700000000002</c:v>
                      </c:pt>
                      <c:pt idx="184">
                        <c:v>10.000999999999999</c:v>
                      </c:pt>
                      <c:pt idx="185">
                        <c:v>6.0003700000000002</c:v>
                      </c:pt>
                      <c:pt idx="186">
                        <c:v>9.0008199999999992</c:v>
                      </c:pt>
                      <c:pt idx="187">
                        <c:v>7.0004999999999997</c:v>
                      </c:pt>
                      <c:pt idx="188">
                        <c:v>9.0008199999999992</c:v>
                      </c:pt>
                      <c:pt idx="189">
                        <c:v>8.0006500000000003</c:v>
                      </c:pt>
                      <c:pt idx="190">
                        <c:v>2.0000399999999998</c:v>
                      </c:pt>
                      <c:pt idx="191">
                        <c:v>9.0008199999999992</c:v>
                      </c:pt>
                      <c:pt idx="192">
                        <c:v>6.0003700000000002</c:v>
                      </c:pt>
                      <c:pt idx="193">
                        <c:v>8.0008099999999995</c:v>
                      </c:pt>
                      <c:pt idx="194">
                        <c:v>4.0001600000000002</c:v>
                      </c:pt>
                      <c:pt idx="195">
                        <c:v>16.002600000000001</c:v>
                      </c:pt>
                      <c:pt idx="196">
                        <c:v>6.0003700000000002</c:v>
                      </c:pt>
                      <c:pt idx="197">
                        <c:v>7.0004999999999997</c:v>
                      </c:pt>
                      <c:pt idx="198">
                        <c:v>7.0004999999999997</c:v>
                      </c:pt>
                      <c:pt idx="199">
                        <c:v>4.0002399999999998</c:v>
                      </c:pt>
                      <c:pt idx="200">
                        <c:v>10.001200000000001</c:v>
                      </c:pt>
                      <c:pt idx="201">
                        <c:v>9.0008199999999992</c:v>
                      </c:pt>
                      <c:pt idx="202">
                        <c:v>6.0003700000000002</c:v>
                      </c:pt>
                      <c:pt idx="203">
                        <c:v>7.0006399999999998</c:v>
                      </c:pt>
                      <c:pt idx="204">
                        <c:v>1.0000100000000001</c:v>
                      </c:pt>
                      <c:pt idx="205">
                        <c:v>6.0003700000000002</c:v>
                      </c:pt>
                      <c:pt idx="206">
                        <c:v>10.000999999999999</c:v>
                      </c:pt>
                      <c:pt idx="207">
                        <c:v>2.0000399999999998</c:v>
                      </c:pt>
                      <c:pt idx="208">
                        <c:v>8.0006500000000003</c:v>
                      </c:pt>
                      <c:pt idx="209">
                        <c:v>5.0002500000000003</c:v>
                      </c:pt>
                      <c:pt idx="210">
                        <c:v>5.0002500000000003</c:v>
                      </c:pt>
                      <c:pt idx="211">
                        <c:v>7.0004999999999997</c:v>
                      </c:pt>
                      <c:pt idx="212">
                        <c:v>1.0000100000000001</c:v>
                      </c:pt>
                      <c:pt idx="213">
                        <c:v>7.0004999999999997</c:v>
                      </c:pt>
                      <c:pt idx="214">
                        <c:v>7.0004999999999997</c:v>
                      </c:pt>
                      <c:pt idx="215">
                        <c:v>4.0002399999999998</c:v>
                      </c:pt>
                      <c:pt idx="216">
                        <c:v>2.0000399999999998</c:v>
                      </c:pt>
                      <c:pt idx="217">
                        <c:v>6.0003700000000002</c:v>
                      </c:pt>
                      <c:pt idx="218">
                        <c:v>5.0002500000000003</c:v>
                      </c:pt>
                      <c:pt idx="219">
                        <c:v>3.0000900000000001</c:v>
                      </c:pt>
                      <c:pt idx="220">
                        <c:v>7.0006399999999998</c:v>
                      </c:pt>
                      <c:pt idx="221">
                        <c:v>3.0001500000000001</c:v>
                      </c:pt>
                      <c:pt idx="222">
                        <c:v>3.0000900000000001</c:v>
                      </c:pt>
                      <c:pt idx="223">
                        <c:v>4.0001600000000002</c:v>
                      </c:pt>
                      <c:pt idx="224">
                        <c:v>3.0001500000000001</c:v>
                      </c:pt>
                      <c:pt idx="225">
                        <c:v>3.0000900000000001</c:v>
                      </c:pt>
                      <c:pt idx="226">
                        <c:v>2.0000399999999998</c:v>
                      </c:pt>
                      <c:pt idx="227">
                        <c:v>5.0003000000000002</c:v>
                      </c:pt>
                      <c:pt idx="228">
                        <c:v>5.0005600000000001</c:v>
                      </c:pt>
                      <c:pt idx="229">
                        <c:v>5.0002500000000003</c:v>
                      </c:pt>
                      <c:pt idx="230">
                        <c:v>4.0003299999999999</c:v>
                      </c:pt>
                      <c:pt idx="231">
                        <c:v>7.0006399999999998</c:v>
                      </c:pt>
                      <c:pt idx="232">
                        <c:v>3.0000900000000001</c:v>
                      </c:pt>
                      <c:pt idx="233">
                        <c:v>0</c:v>
                      </c:pt>
                      <c:pt idx="234">
                        <c:v>2.0000399999999998</c:v>
                      </c:pt>
                      <c:pt idx="235">
                        <c:v>3.0000900000000001</c:v>
                      </c:pt>
                      <c:pt idx="236">
                        <c:v>3.0000900000000001</c:v>
                      </c:pt>
                      <c:pt idx="237">
                        <c:v>5.0002500000000003</c:v>
                      </c:pt>
                      <c:pt idx="238">
                        <c:v>2.0000399999999998</c:v>
                      </c:pt>
                      <c:pt idx="239">
                        <c:v>3.0000900000000001</c:v>
                      </c:pt>
                      <c:pt idx="240">
                        <c:v>3.0000900000000001</c:v>
                      </c:pt>
                      <c:pt idx="241">
                        <c:v>4.0001600000000002</c:v>
                      </c:pt>
                      <c:pt idx="242">
                        <c:v>3.0000900000000001</c:v>
                      </c:pt>
                      <c:pt idx="243">
                        <c:v>6.0003700000000002</c:v>
                      </c:pt>
                      <c:pt idx="244">
                        <c:v>3.0000900000000001</c:v>
                      </c:pt>
                      <c:pt idx="245">
                        <c:v>5.0002500000000003</c:v>
                      </c:pt>
                      <c:pt idx="246">
                        <c:v>3.0000900000000001</c:v>
                      </c:pt>
                      <c:pt idx="247">
                        <c:v>6.0003700000000002</c:v>
                      </c:pt>
                      <c:pt idx="248">
                        <c:v>5.0002500000000003</c:v>
                      </c:pt>
                      <c:pt idx="249">
                        <c:v>2.0000399999999998</c:v>
                      </c:pt>
                      <c:pt idx="250">
                        <c:v>2.0000800000000001</c:v>
                      </c:pt>
                      <c:pt idx="251">
                        <c:v>4.0001800000000003</c:v>
                      </c:pt>
                      <c:pt idx="252">
                        <c:v>3.0000900000000001</c:v>
                      </c:pt>
                      <c:pt idx="253">
                        <c:v>1.0000100000000001</c:v>
                      </c:pt>
                      <c:pt idx="254">
                        <c:v>3.0000900000000001</c:v>
                      </c:pt>
                      <c:pt idx="255">
                        <c:v>2.0000399999999998</c:v>
                      </c:pt>
                      <c:pt idx="256">
                        <c:v>1.0000100000000001</c:v>
                      </c:pt>
                      <c:pt idx="257">
                        <c:v>6.0003700000000002</c:v>
                      </c:pt>
                      <c:pt idx="258">
                        <c:v>6.0003700000000002</c:v>
                      </c:pt>
                      <c:pt idx="259">
                        <c:v>2.0000399999999998</c:v>
                      </c:pt>
                      <c:pt idx="260">
                        <c:v>4.0001600000000002</c:v>
                      </c:pt>
                      <c:pt idx="261">
                        <c:v>6.0003700000000002</c:v>
                      </c:pt>
                      <c:pt idx="262">
                        <c:v>2.0001000000000002</c:v>
                      </c:pt>
                      <c:pt idx="263">
                        <c:v>1.0000100000000001</c:v>
                      </c:pt>
                      <c:pt idx="264">
                        <c:v>2.0000800000000001</c:v>
                      </c:pt>
                      <c:pt idx="265">
                        <c:v>2.0000399999999998</c:v>
                      </c:pt>
                      <c:pt idx="266">
                        <c:v>0</c:v>
                      </c:pt>
                      <c:pt idx="267">
                        <c:v>3.0001500000000001</c:v>
                      </c:pt>
                      <c:pt idx="268">
                        <c:v>1.0000100000000001</c:v>
                      </c:pt>
                      <c:pt idx="269">
                        <c:v>4.0001600000000002</c:v>
                      </c:pt>
                      <c:pt idx="270">
                        <c:v>6.0003700000000002</c:v>
                      </c:pt>
                      <c:pt idx="271">
                        <c:v>5.0002500000000003</c:v>
                      </c:pt>
                      <c:pt idx="272">
                        <c:v>2.0000399999999998</c:v>
                      </c:pt>
                      <c:pt idx="273">
                        <c:v>1.0000100000000001</c:v>
                      </c:pt>
                      <c:pt idx="274">
                        <c:v>2.0001199999999999</c:v>
                      </c:pt>
                      <c:pt idx="275">
                        <c:v>3.0000900000000001</c:v>
                      </c:pt>
                      <c:pt idx="276">
                        <c:v>3.0000900000000001</c:v>
                      </c:pt>
                      <c:pt idx="277">
                        <c:v>4.0002399999999998</c:v>
                      </c:pt>
                      <c:pt idx="278">
                        <c:v>4.0001600000000002</c:v>
                      </c:pt>
                      <c:pt idx="279">
                        <c:v>1.0000100000000001</c:v>
                      </c:pt>
                      <c:pt idx="280">
                        <c:v>1.0000500000000001</c:v>
                      </c:pt>
                      <c:pt idx="281">
                        <c:v>5.0002500000000003</c:v>
                      </c:pt>
                      <c:pt idx="282">
                        <c:v>4.0001600000000002</c:v>
                      </c:pt>
                      <c:pt idx="283">
                        <c:v>4.0002399999999998</c:v>
                      </c:pt>
                      <c:pt idx="284">
                        <c:v>8.0006500000000003</c:v>
                      </c:pt>
                      <c:pt idx="285">
                        <c:v>4.0001600000000002</c:v>
                      </c:pt>
                      <c:pt idx="286">
                        <c:v>2.0000399999999998</c:v>
                      </c:pt>
                      <c:pt idx="287">
                        <c:v>5.0004600000000003</c:v>
                      </c:pt>
                      <c:pt idx="288">
                        <c:v>3.0000900000000001</c:v>
                      </c:pt>
                      <c:pt idx="289">
                        <c:v>4.0001600000000002</c:v>
                      </c:pt>
                      <c:pt idx="290">
                        <c:v>1.0000100000000001</c:v>
                      </c:pt>
                      <c:pt idx="291">
                        <c:v>2.0000399999999998</c:v>
                      </c:pt>
                      <c:pt idx="292">
                        <c:v>1.0000100000000001</c:v>
                      </c:pt>
                      <c:pt idx="293">
                        <c:v>2.0000399999999998</c:v>
                      </c:pt>
                      <c:pt idx="294">
                        <c:v>3.0000900000000001</c:v>
                      </c:pt>
                      <c:pt idx="295">
                        <c:v>2.0000399999999998</c:v>
                      </c:pt>
                      <c:pt idx="296">
                        <c:v>3.0000900000000001</c:v>
                      </c:pt>
                      <c:pt idx="297">
                        <c:v>4.0001600000000002</c:v>
                      </c:pt>
                      <c:pt idx="298">
                        <c:v>2.0000399999999998</c:v>
                      </c:pt>
                      <c:pt idx="299">
                        <c:v>3.0001699999999998</c:v>
                      </c:pt>
                      <c:pt idx="300">
                        <c:v>0</c:v>
                      </c:pt>
                      <c:pt idx="301">
                        <c:v>5.0003599999999997</c:v>
                      </c:pt>
                    </c:numCache>
                  </c:numRef>
                </c:yVal>
                <c:smooth val="0"/>
                <c:extLst xmlns:c15="http://schemas.microsoft.com/office/drawing/2012/chart">
                  <c:ext xmlns:c16="http://schemas.microsoft.com/office/drawing/2014/chart" uri="{C3380CC4-5D6E-409C-BE32-E72D297353CC}">
                    <c16:uniqueId val="{0000000C-EF19-4D4F-AB15-3A274FB061D0}"/>
                  </c:ext>
                </c:extLst>
              </c15:ser>
            </c15:filteredScatterSeries>
            <c15:filteredScatterSeries>
              <c15:ser>
                <c:idx val="10"/>
                <c:order val="12"/>
                <c:tx>
                  <c:str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'201118-Leith-NbN-927-depth-pos1'!$V$4</c15:sqref>
                        </c15:formulaRef>
                      </c:ext>
                    </c:extLst>
                    <c:strCache>
                      <c:ptCount val="1"/>
                      <c:pt idx="0">
                        <c:v>Nb_2N_2+</c:v>
                      </c:pt>
                    </c:strCache>
                  </c:strRef>
                </c:tx>
                <c:spPr>
                  <a:ln w="19050" cap="rnd">
                    <a:noFill/>
                    <a:round/>
                  </a:ln>
                  <a:effectLst/>
                </c:spPr>
                <c:marker>
                  <c:symbol val="circle"/>
                  <c:size val="5"/>
                  <c:spPr>
                    <a:solidFill>
                      <a:schemeClr val="accent5">
                        <a:lumMod val="60000"/>
                      </a:schemeClr>
                    </a:solidFill>
                    <a:ln w="9525">
                      <a:solidFill>
                        <a:schemeClr val="accent5">
                          <a:lumMod val="60000"/>
                        </a:schemeClr>
                      </a:solidFill>
                    </a:ln>
                    <a:effectLst/>
                  </c:spPr>
                </c:marker>
                <c:x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'201118-Leith-NbN-927-depth-pos1'!$A$5:$A$306</c15:sqref>
                        </c15:formulaRef>
                      </c:ext>
                    </c:extLst>
                    <c:numCache>
                      <c:formatCode>General</c:formatCode>
                      <c:ptCount val="302"/>
                      <c:pt idx="0">
                        <c:v>0</c:v>
                      </c:pt>
                      <c:pt idx="1">
                        <c:v>10</c:v>
                      </c:pt>
                      <c:pt idx="2">
                        <c:v>20</c:v>
                      </c:pt>
                      <c:pt idx="3">
                        <c:v>30</c:v>
                      </c:pt>
                      <c:pt idx="4">
                        <c:v>40</c:v>
                      </c:pt>
                      <c:pt idx="5">
                        <c:v>50</c:v>
                      </c:pt>
                      <c:pt idx="6">
                        <c:v>60</c:v>
                      </c:pt>
                      <c:pt idx="7">
                        <c:v>70</c:v>
                      </c:pt>
                      <c:pt idx="8">
                        <c:v>80</c:v>
                      </c:pt>
                      <c:pt idx="9">
                        <c:v>90</c:v>
                      </c:pt>
                      <c:pt idx="10">
                        <c:v>100</c:v>
                      </c:pt>
                      <c:pt idx="11">
                        <c:v>110</c:v>
                      </c:pt>
                      <c:pt idx="12">
                        <c:v>120</c:v>
                      </c:pt>
                      <c:pt idx="13">
                        <c:v>130</c:v>
                      </c:pt>
                      <c:pt idx="14">
                        <c:v>140</c:v>
                      </c:pt>
                      <c:pt idx="15">
                        <c:v>150</c:v>
                      </c:pt>
                      <c:pt idx="16">
                        <c:v>160</c:v>
                      </c:pt>
                      <c:pt idx="17">
                        <c:v>170</c:v>
                      </c:pt>
                      <c:pt idx="18">
                        <c:v>180</c:v>
                      </c:pt>
                      <c:pt idx="19">
                        <c:v>190</c:v>
                      </c:pt>
                      <c:pt idx="20">
                        <c:v>200</c:v>
                      </c:pt>
                      <c:pt idx="21">
                        <c:v>210</c:v>
                      </c:pt>
                      <c:pt idx="22">
                        <c:v>220</c:v>
                      </c:pt>
                      <c:pt idx="23">
                        <c:v>230</c:v>
                      </c:pt>
                      <c:pt idx="24">
                        <c:v>240</c:v>
                      </c:pt>
                      <c:pt idx="25">
                        <c:v>250</c:v>
                      </c:pt>
                      <c:pt idx="26">
                        <c:v>260</c:v>
                      </c:pt>
                      <c:pt idx="27">
                        <c:v>270</c:v>
                      </c:pt>
                      <c:pt idx="28">
                        <c:v>280</c:v>
                      </c:pt>
                      <c:pt idx="29">
                        <c:v>290</c:v>
                      </c:pt>
                      <c:pt idx="30">
                        <c:v>300</c:v>
                      </c:pt>
                      <c:pt idx="31">
                        <c:v>310</c:v>
                      </c:pt>
                      <c:pt idx="32">
                        <c:v>320</c:v>
                      </c:pt>
                      <c:pt idx="33">
                        <c:v>330</c:v>
                      </c:pt>
                      <c:pt idx="34">
                        <c:v>340</c:v>
                      </c:pt>
                      <c:pt idx="35">
                        <c:v>350</c:v>
                      </c:pt>
                      <c:pt idx="36">
                        <c:v>360</c:v>
                      </c:pt>
                      <c:pt idx="37">
                        <c:v>370</c:v>
                      </c:pt>
                      <c:pt idx="38">
                        <c:v>380</c:v>
                      </c:pt>
                      <c:pt idx="39">
                        <c:v>390</c:v>
                      </c:pt>
                      <c:pt idx="40">
                        <c:v>400</c:v>
                      </c:pt>
                      <c:pt idx="41">
                        <c:v>410</c:v>
                      </c:pt>
                      <c:pt idx="42">
                        <c:v>420</c:v>
                      </c:pt>
                      <c:pt idx="43">
                        <c:v>430</c:v>
                      </c:pt>
                      <c:pt idx="44">
                        <c:v>440</c:v>
                      </c:pt>
                      <c:pt idx="45">
                        <c:v>450</c:v>
                      </c:pt>
                      <c:pt idx="46">
                        <c:v>460</c:v>
                      </c:pt>
                      <c:pt idx="47">
                        <c:v>470</c:v>
                      </c:pt>
                      <c:pt idx="48">
                        <c:v>480</c:v>
                      </c:pt>
                      <c:pt idx="49">
                        <c:v>490</c:v>
                      </c:pt>
                      <c:pt idx="50">
                        <c:v>500</c:v>
                      </c:pt>
                      <c:pt idx="51">
                        <c:v>510</c:v>
                      </c:pt>
                      <c:pt idx="52">
                        <c:v>520</c:v>
                      </c:pt>
                      <c:pt idx="53">
                        <c:v>530</c:v>
                      </c:pt>
                      <c:pt idx="54">
                        <c:v>540</c:v>
                      </c:pt>
                      <c:pt idx="55">
                        <c:v>550</c:v>
                      </c:pt>
                      <c:pt idx="56">
                        <c:v>560</c:v>
                      </c:pt>
                      <c:pt idx="57">
                        <c:v>570</c:v>
                      </c:pt>
                      <c:pt idx="58">
                        <c:v>580</c:v>
                      </c:pt>
                      <c:pt idx="59">
                        <c:v>590</c:v>
                      </c:pt>
                      <c:pt idx="60">
                        <c:v>600</c:v>
                      </c:pt>
                      <c:pt idx="61">
                        <c:v>610</c:v>
                      </c:pt>
                      <c:pt idx="62">
                        <c:v>620</c:v>
                      </c:pt>
                      <c:pt idx="63">
                        <c:v>630</c:v>
                      </c:pt>
                      <c:pt idx="64">
                        <c:v>640</c:v>
                      </c:pt>
                      <c:pt idx="65">
                        <c:v>650</c:v>
                      </c:pt>
                      <c:pt idx="66">
                        <c:v>660</c:v>
                      </c:pt>
                      <c:pt idx="67">
                        <c:v>670</c:v>
                      </c:pt>
                      <c:pt idx="68">
                        <c:v>680</c:v>
                      </c:pt>
                      <c:pt idx="69">
                        <c:v>690</c:v>
                      </c:pt>
                      <c:pt idx="70">
                        <c:v>700</c:v>
                      </c:pt>
                      <c:pt idx="71">
                        <c:v>710</c:v>
                      </c:pt>
                      <c:pt idx="72">
                        <c:v>720</c:v>
                      </c:pt>
                      <c:pt idx="73">
                        <c:v>730</c:v>
                      </c:pt>
                      <c:pt idx="74">
                        <c:v>740</c:v>
                      </c:pt>
                      <c:pt idx="75">
                        <c:v>750</c:v>
                      </c:pt>
                      <c:pt idx="76">
                        <c:v>760</c:v>
                      </c:pt>
                      <c:pt idx="77">
                        <c:v>770</c:v>
                      </c:pt>
                      <c:pt idx="78">
                        <c:v>780</c:v>
                      </c:pt>
                      <c:pt idx="79">
                        <c:v>790</c:v>
                      </c:pt>
                      <c:pt idx="80">
                        <c:v>800</c:v>
                      </c:pt>
                      <c:pt idx="81">
                        <c:v>810</c:v>
                      </c:pt>
                      <c:pt idx="82">
                        <c:v>820</c:v>
                      </c:pt>
                      <c:pt idx="83">
                        <c:v>830</c:v>
                      </c:pt>
                      <c:pt idx="84">
                        <c:v>840</c:v>
                      </c:pt>
                      <c:pt idx="85">
                        <c:v>850</c:v>
                      </c:pt>
                      <c:pt idx="86">
                        <c:v>860</c:v>
                      </c:pt>
                      <c:pt idx="87">
                        <c:v>870</c:v>
                      </c:pt>
                      <c:pt idx="88">
                        <c:v>880</c:v>
                      </c:pt>
                      <c:pt idx="89">
                        <c:v>890</c:v>
                      </c:pt>
                      <c:pt idx="90">
                        <c:v>900</c:v>
                      </c:pt>
                      <c:pt idx="91">
                        <c:v>910</c:v>
                      </c:pt>
                      <c:pt idx="92">
                        <c:v>920</c:v>
                      </c:pt>
                      <c:pt idx="93">
                        <c:v>930</c:v>
                      </c:pt>
                      <c:pt idx="94">
                        <c:v>940</c:v>
                      </c:pt>
                      <c:pt idx="95">
                        <c:v>950</c:v>
                      </c:pt>
                      <c:pt idx="96">
                        <c:v>960</c:v>
                      </c:pt>
                      <c:pt idx="97">
                        <c:v>970</c:v>
                      </c:pt>
                      <c:pt idx="98">
                        <c:v>980</c:v>
                      </c:pt>
                      <c:pt idx="99">
                        <c:v>990</c:v>
                      </c:pt>
                      <c:pt idx="100">
                        <c:v>1000</c:v>
                      </c:pt>
                      <c:pt idx="101">
                        <c:v>1010</c:v>
                      </c:pt>
                      <c:pt idx="102">
                        <c:v>1020</c:v>
                      </c:pt>
                      <c:pt idx="103">
                        <c:v>1030</c:v>
                      </c:pt>
                      <c:pt idx="104">
                        <c:v>1040</c:v>
                      </c:pt>
                      <c:pt idx="105">
                        <c:v>1050</c:v>
                      </c:pt>
                      <c:pt idx="106">
                        <c:v>1060</c:v>
                      </c:pt>
                      <c:pt idx="107">
                        <c:v>1070</c:v>
                      </c:pt>
                      <c:pt idx="108">
                        <c:v>1080</c:v>
                      </c:pt>
                      <c:pt idx="109">
                        <c:v>1090</c:v>
                      </c:pt>
                      <c:pt idx="110">
                        <c:v>1100</c:v>
                      </c:pt>
                      <c:pt idx="111">
                        <c:v>1110</c:v>
                      </c:pt>
                      <c:pt idx="112">
                        <c:v>1120</c:v>
                      </c:pt>
                      <c:pt idx="113">
                        <c:v>1130</c:v>
                      </c:pt>
                      <c:pt idx="114">
                        <c:v>1140</c:v>
                      </c:pt>
                      <c:pt idx="115">
                        <c:v>1150</c:v>
                      </c:pt>
                      <c:pt idx="116">
                        <c:v>1160</c:v>
                      </c:pt>
                      <c:pt idx="117">
                        <c:v>1170</c:v>
                      </c:pt>
                      <c:pt idx="118">
                        <c:v>1180</c:v>
                      </c:pt>
                      <c:pt idx="119">
                        <c:v>1190</c:v>
                      </c:pt>
                      <c:pt idx="120">
                        <c:v>1200</c:v>
                      </c:pt>
                      <c:pt idx="121">
                        <c:v>1210</c:v>
                      </c:pt>
                      <c:pt idx="122">
                        <c:v>1220</c:v>
                      </c:pt>
                      <c:pt idx="123">
                        <c:v>1230</c:v>
                      </c:pt>
                      <c:pt idx="124">
                        <c:v>1240</c:v>
                      </c:pt>
                      <c:pt idx="125">
                        <c:v>1250</c:v>
                      </c:pt>
                      <c:pt idx="126">
                        <c:v>1260</c:v>
                      </c:pt>
                      <c:pt idx="127">
                        <c:v>1270</c:v>
                      </c:pt>
                      <c:pt idx="128">
                        <c:v>1280</c:v>
                      </c:pt>
                      <c:pt idx="129">
                        <c:v>1290</c:v>
                      </c:pt>
                      <c:pt idx="130">
                        <c:v>1300</c:v>
                      </c:pt>
                      <c:pt idx="131">
                        <c:v>1310</c:v>
                      </c:pt>
                      <c:pt idx="132">
                        <c:v>1320</c:v>
                      </c:pt>
                      <c:pt idx="133">
                        <c:v>1330</c:v>
                      </c:pt>
                      <c:pt idx="134">
                        <c:v>1340</c:v>
                      </c:pt>
                      <c:pt idx="135">
                        <c:v>1350</c:v>
                      </c:pt>
                      <c:pt idx="136">
                        <c:v>1360</c:v>
                      </c:pt>
                      <c:pt idx="137">
                        <c:v>1370</c:v>
                      </c:pt>
                      <c:pt idx="138">
                        <c:v>1380</c:v>
                      </c:pt>
                      <c:pt idx="139">
                        <c:v>1390</c:v>
                      </c:pt>
                      <c:pt idx="140">
                        <c:v>1400</c:v>
                      </c:pt>
                      <c:pt idx="141">
                        <c:v>1410</c:v>
                      </c:pt>
                      <c:pt idx="142">
                        <c:v>1420</c:v>
                      </c:pt>
                      <c:pt idx="143">
                        <c:v>1430</c:v>
                      </c:pt>
                      <c:pt idx="144">
                        <c:v>1440</c:v>
                      </c:pt>
                      <c:pt idx="145">
                        <c:v>1450</c:v>
                      </c:pt>
                      <c:pt idx="146">
                        <c:v>1460</c:v>
                      </c:pt>
                      <c:pt idx="147">
                        <c:v>1470</c:v>
                      </c:pt>
                      <c:pt idx="148">
                        <c:v>1480</c:v>
                      </c:pt>
                      <c:pt idx="149">
                        <c:v>1490</c:v>
                      </c:pt>
                      <c:pt idx="150">
                        <c:v>1500</c:v>
                      </c:pt>
                      <c:pt idx="151">
                        <c:v>1510</c:v>
                      </c:pt>
                      <c:pt idx="152">
                        <c:v>1520</c:v>
                      </c:pt>
                      <c:pt idx="153">
                        <c:v>1530</c:v>
                      </c:pt>
                      <c:pt idx="154">
                        <c:v>1540</c:v>
                      </c:pt>
                      <c:pt idx="155">
                        <c:v>1550</c:v>
                      </c:pt>
                      <c:pt idx="156">
                        <c:v>1560</c:v>
                      </c:pt>
                      <c:pt idx="157">
                        <c:v>1570</c:v>
                      </c:pt>
                      <c:pt idx="158">
                        <c:v>1580</c:v>
                      </c:pt>
                      <c:pt idx="159">
                        <c:v>1590</c:v>
                      </c:pt>
                      <c:pt idx="160">
                        <c:v>1600</c:v>
                      </c:pt>
                      <c:pt idx="161">
                        <c:v>1610</c:v>
                      </c:pt>
                      <c:pt idx="162">
                        <c:v>1620</c:v>
                      </c:pt>
                      <c:pt idx="163">
                        <c:v>1630</c:v>
                      </c:pt>
                      <c:pt idx="164">
                        <c:v>1640</c:v>
                      </c:pt>
                      <c:pt idx="165">
                        <c:v>1650</c:v>
                      </c:pt>
                      <c:pt idx="166">
                        <c:v>1660</c:v>
                      </c:pt>
                      <c:pt idx="167">
                        <c:v>1670</c:v>
                      </c:pt>
                      <c:pt idx="168">
                        <c:v>1680</c:v>
                      </c:pt>
                      <c:pt idx="169">
                        <c:v>1690</c:v>
                      </c:pt>
                      <c:pt idx="170">
                        <c:v>1700</c:v>
                      </c:pt>
                      <c:pt idx="171">
                        <c:v>1710</c:v>
                      </c:pt>
                      <c:pt idx="172">
                        <c:v>1720</c:v>
                      </c:pt>
                      <c:pt idx="173">
                        <c:v>1730</c:v>
                      </c:pt>
                      <c:pt idx="174">
                        <c:v>1740</c:v>
                      </c:pt>
                      <c:pt idx="175">
                        <c:v>1750</c:v>
                      </c:pt>
                      <c:pt idx="176">
                        <c:v>1760</c:v>
                      </c:pt>
                      <c:pt idx="177">
                        <c:v>1770</c:v>
                      </c:pt>
                      <c:pt idx="178">
                        <c:v>1780</c:v>
                      </c:pt>
                      <c:pt idx="179">
                        <c:v>1790</c:v>
                      </c:pt>
                      <c:pt idx="180">
                        <c:v>1800</c:v>
                      </c:pt>
                      <c:pt idx="181">
                        <c:v>1810</c:v>
                      </c:pt>
                      <c:pt idx="182">
                        <c:v>1820</c:v>
                      </c:pt>
                      <c:pt idx="183">
                        <c:v>1830</c:v>
                      </c:pt>
                      <c:pt idx="184">
                        <c:v>1840</c:v>
                      </c:pt>
                      <c:pt idx="185">
                        <c:v>1850</c:v>
                      </c:pt>
                      <c:pt idx="186">
                        <c:v>1860</c:v>
                      </c:pt>
                      <c:pt idx="187">
                        <c:v>1870</c:v>
                      </c:pt>
                      <c:pt idx="188">
                        <c:v>1880</c:v>
                      </c:pt>
                      <c:pt idx="189">
                        <c:v>1890</c:v>
                      </c:pt>
                      <c:pt idx="190">
                        <c:v>1900</c:v>
                      </c:pt>
                      <c:pt idx="191">
                        <c:v>1910</c:v>
                      </c:pt>
                      <c:pt idx="192">
                        <c:v>1920</c:v>
                      </c:pt>
                      <c:pt idx="193">
                        <c:v>1930</c:v>
                      </c:pt>
                      <c:pt idx="194">
                        <c:v>1940</c:v>
                      </c:pt>
                      <c:pt idx="195">
                        <c:v>1950</c:v>
                      </c:pt>
                      <c:pt idx="196">
                        <c:v>1960</c:v>
                      </c:pt>
                      <c:pt idx="197">
                        <c:v>1970</c:v>
                      </c:pt>
                      <c:pt idx="198">
                        <c:v>1980</c:v>
                      </c:pt>
                      <c:pt idx="199">
                        <c:v>1990</c:v>
                      </c:pt>
                      <c:pt idx="200">
                        <c:v>2000</c:v>
                      </c:pt>
                      <c:pt idx="201">
                        <c:v>2010</c:v>
                      </c:pt>
                      <c:pt idx="202">
                        <c:v>2020</c:v>
                      </c:pt>
                      <c:pt idx="203">
                        <c:v>2030</c:v>
                      </c:pt>
                      <c:pt idx="204">
                        <c:v>2040</c:v>
                      </c:pt>
                      <c:pt idx="205">
                        <c:v>2050</c:v>
                      </c:pt>
                      <c:pt idx="206">
                        <c:v>2060</c:v>
                      </c:pt>
                      <c:pt idx="207">
                        <c:v>2070</c:v>
                      </c:pt>
                      <c:pt idx="208">
                        <c:v>2080</c:v>
                      </c:pt>
                      <c:pt idx="209">
                        <c:v>2090</c:v>
                      </c:pt>
                      <c:pt idx="210">
                        <c:v>2100</c:v>
                      </c:pt>
                      <c:pt idx="211">
                        <c:v>2110</c:v>
                      </c:pt>
                      <c:pt idx="212">
                        <c:v>2120</c:v>
                      </c:pt>
                      <c:pt idx="213">
                        <c:v>2130</c:v>
                      </c:pt>
                      <c:pt idx="214">
                        <c:v>2140</c:v>
                      </c:pt>
                      <c:pt idx="215">
                        <c:v>2150</c:v>
                      </c:pt>
                      <c:pt idx="216">
                        <c:v>2160</c:v>
                      </c:pt>
                      <c:pt idx="217">
                        <c:v>2170</c:v>
                      </c:pt>
                      <c:pt idx="218">
                        <c:v>2180</c:v>
                      </c:pt>
                      <c:pt idx="219">
                        <c:v>2190</c:v>
                      </c:pt>
                      <c:pt idx="220">
                        <c:v>2200</c:v>
                      </c:pt>
                      <c:pt idx="221">
                        <c:v>2210</c:v>
                      </c:pt>
                      <c:pt idx="222">
                        <c:v>2220</c:v>
                      </c:pt>
                      <c:pt idx="223">
                        <c:v>2230</c:v>
                      </c:pt>
                      <c:pt idx="224">
                        <c:v>2240</c:v>
                      </c:pt>
                      <c:pt idx="225">
                        <c:v>2250</c:v>
                      </c:pt>
                      <c:pt idx="226">
                        <c:v>2260</c:v>
                      </c:pt>
                      <c:pt idx="227">
                        <c:v>2270</c:v>
                      </c:pt>
                      <c:pt idx="228">
                        <c:v>2280</c:v>
                      </c:pt>
                      <c:pt idx="229">
                        <c:v>2290</c:v>
                      </c:pt>
                      <c:pt idx="230">
                        <c:v>2300</c:v>
                      </c:pt>
                      <c:pt idx="231">
                        <c:v>2310</c:v>
                      </c:pt>
                      <c:pt idx="232">
                        <c:v>2320</c:v>
                      </c:pt>
                      <c:pt idx="233">
                        <c:v>2330</c:v>
                      </c:pt>
                      <c:pt idx="234">
                        <c:v>2340</c:v>
                      </c:pt>
                      <c:pt idx="235">
                        <c:v>2350</c:v>
                      </c:pt>
                      <c:pt idx="236">
                        <c:v>2360</c:v>
                      </c:pt>
                      <c:pt idx="237">
                        <c:v>2370</c:v>
                      </c:pt>
                      <c:pt idx="238">
                        <c:v>2380</c:v>
                      </c:pt>
                      <c:pt idx="239">
                        <c:v>2390</c:v>
                      </c:pt>
                      <c:pt idx="240">
                        <c:v>2400</c:v>
                      </c:pt>
                      <c:pt idx="241">
                        <c:v>2410</c:v>
                      </c:pt>
                      <c:pt idx="242">
                        <c:v>2420</c:v>
                      </c:pt>
                      <c:pt idx="243">
                        <c:v>2430</c:v>
                      </c:pt>
                      <c:pt idx="244">
                        <c:v>2440</c:v>
                      </c:pt>
                      <c:pt idx="245">
                        <c:v>2450</c:v>
                      </c:pt>
                      <c:pt idx="246">
                        <c:v>2460</c:v>
                      </c:pt>
                      <c:pt idx="247">
                        <c:v>2470</c:v>
                      </c:pt>
                      <c:pt idx="248">
                        <c:v>2480</c:v>
                      </c:pt>
                      <c:pt idx="249">
                        <c:v>2490</c:v>
                      </c:pt>
                      <c:pt idx="250">
                        <c:v>2500</c:v>
                      </c:pt>
                      <c:pt idx="251">
                        <c:v>2510</c:v>
                      </c:pt>
                      <c:pt idx="252">
                        <c:v>2520</c:v>
                      </c:pt>
                      <c:pt idx="253">
                        <c:v>2530</c:v>
                      </c:pt>
                      <c:pt idx="254">
                        <c:v>2540</c:v>
                      </c:pt>
                      <c:pt idx="255">
                        <c:v>2550</c:v>
                      </c:pt>
                      <c:pt idx="256">
                        <c:v>2560</c:v>
                      </c:pt>
                      <c:pt idx="257">
                        <c:v>2570</c:v>
                      </c:pt>
                      <c:pt idx="258">
                        <c:v>2580</c:v>
                      </c:pt>
                      <c:pt idx="259">
                        <c:v>2590</c:v>
                      </c:pt>
                      <c:pt idx="260">
                        <c:v>2600</c:v>
                      </c:pt>
                      <c:pt idx="261">
                        <c:v>2610</c:v>
                      </c:pt>
                      <c:pt idx="262">
                        <c:v>2620</c:v>
                      </c:pt>
                      <c:pt idx="263">
                        <c:v>2630</c:v>
                      </c:pt>
                      <c:pt idx="264">
                        <c:v>2640</c:v>
                      </c:pt>
                      <c:pt idx="265">
                        <c:v>2650</c:v>
                      </c:pt>
                      <c:pt idx="266">
                        <c:v>2660</c:v>
                      </c:pt>
                      <c:pt idx="267">
                        <c:v>2670</c:v>
                      </c:pt>
                      <c:pt idx="268">
                        <c:v>2680</c:v>
                      </c:pt>
                      <c:pt idx="269">
                        <c:v>2690</c:v>
                      </c:pt>
                      <c:pt idx="270">
                        <c:v>2700</c:v>
                      </c:pt>
                      <c:pt idx="271">
                        <c:v>2710</c:v>
                      </c:pt>
                      <c:pt idx="272">
                        <c:v>2720</c:v>
                      </c:pt>
                      <c:pt idx="273">
                        <c:v>2730</c:v>
                      </c:pt>
                      <c:pt idx="274">
                        <c:v>2740</c:v>
                      </c:pt>
                      <c:pt idx="275">
                        <c:v>2750</c:v>
                      </c:pt>
                      <c:pt idx="276">
                        <c:v>2760</c:v>
                      </c:pt>
                      <c:pt idx="277">
                        <c:v>2770</c:v>
                      </c:pt>
                      <c:pt idx="278">
                        <c:v>2780</c:v>
                      </c:pt>
                      <c:pt idx="279">
                        <c:v>2790</c:v>
                      </c:pt>
                      <c:pt idx="280">
                        <c:v>2800</c:v>
                      </c:pt>
                      <c:pt idx="281">
                        <c:v>2810</c:v>
                      </c:pt>
                      <c:pt idx="282">
                        <c:v>2820</c:v>
                      </c:pt>
                      <c:pt idx="283">
                        <c:v>2830</c:v>
                      </c:pt>
                      <c:pt idx="284">
                        <c:v>2840</c:v>
                      </c:pt>
                      <c:pt idx="285">
                        <c:v>2850</c:v>
                      </c:pt>
                      <c:pt idx="286">
                        <c:v>2860</c:v>
                      </c:pt>
                      <c:pt idx="287">
                        <c:v>2870</c:v>
                      </c:pt>
                      <c:pt idx="288">
                        <c:v>2880</c:v>
                      </c:pt>
                      <c:pt idx="289">
                        <c:v>2890</c:v>
                      </c:pt>
                      <c:pt idx="290">
                        <c:v>2900</c:v>
                      </c:pt>
                      <c:pt idx="291">
                        <c:v>2910</c:v>
                      </c:pt>
                      <c:pt idx="292">
                        <c:v>2920</c:v>
                      </c:pt>
                      <c:pt idx="293">
                        <c:v>2930</c:v>
                      </c:pt>
                      <c:pt idx="294">
                        <c:v>2940</c:v>
                      </c:pt>
                      <c:pt idx="295">
                        <c:v>2950</c:v>
                      </c:pt>
                      <c:pt idx="296">
                        <c:v>2960</c:v>
                      </c:pt>
                      <c:pt idx="297">
                        <c:v>2970</c:v>
                      </c:pt>
                      <c:pt idx="298">
                        <c:v>2980</c:v>
                      </c:pt>
                      <c:pt idx="299">
                        <c:v>2990</c:v>
                      </c:pt>
                      <c:pt idx="300">
                        <c:v>3000</c:v>
                      </c:pt>
                      <c:pt idx="301">
                        <c:v>3010</c:v>
                      </c:pt>
                    </c:numCache>
                  </c:numRef>
                </c:xVal>
                <c:y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'201118-Leith-NbN-927-depth-pos1'!$V$5:$V$306</c15:sqref>
                        </c15:formulaRef>
                      </c:ext>
                    </c:extLst>
                    <c:numCache>
                      <c:formatCode>General</c:formatCode>
                      <c:ptCount val="302"/>
                      <c:pt idx="0">
                        <c:v>75.298599999999993</c:v>
                      </c:pt>
                      <c:pt idx="1">
                        <c:v>20.004899999999999</c:v>
                      </c:pt>
                      <c:pt idx="2">
                        <c:v>136.221</c:v>
                      </c:pt>
                      <c:pt idx="3">
                        <c:v>181.34899999999999</c:v>
                      </c:pt>
                      <c:pt idx="4">
                        <c:v>132.18799999999999</c:v>
                      </c:pt>
                      <c:pt idx="5">
                        <c:v>132.18600000000001</c:v>
                      </c:pt>
                      <c:pt idx="6">
                        <c:v>98.107799999999997</c:v>
                      </c:pt>
                      <c:pt idx="7">
                        <c:v>51.027900000000002</c:v>
                      </c:pt>
                      <c:pt idx="8">
                        <c:v>175.33699999999999</c:v>
                      </c:pt>
                      <c:pt idx="9">
                        <c:v>128.19800000000001</c:v>
                      </c:pt>
                      <c:pt idx="10">
                        <c:v>138.208</c:v>
                      </c:pt>
                      <c:pt idx="11">
                        <c:v>161.28100000000001</c:v>
                      </c:pt>
                      <c:pt idx="12">
                        <c:v>165.291</c:v>
                      </c:pt>
                      <c:pt idx="13">
                        <c:v>149.251</c:v>
                      </c:pt>
                      <c:pt idx="14">
                        <c:v>161.304</c:v>
                      </c:pt>
                      <c:pt idx="15">
                        <c:v>169.322</c:v>
                      </c:pt>
                      <c:pt idx="16">
                        <c:v>140.22</c:v>
                      </c:pt>
                      <c:pt idx="17">
                        <c:v>189.38</c:v>
                      </c:pt>
                      <c:pt idx="18">
                        <c:v>221.52500000000001</c:v>
                      </c:pt>
                      <c:pt idx="19">
                        <c:v>193.40799999999999</c:v>
                      </c:pt>
                      <c:pt idx="20">
                        <c:v>178.35599999999999</c:v>
                      </c:pt>
                      <c:pt idx="21">
                        <c:v>257.72199999999998</c:v>
                      </c:pt>
                      <c:pt idx="22">
                        <c:v>175.33</c:v>
                      </c:pt>
                      <c:pt idx="23">
                        <c:v>142.22300000000001</c:v>
                      </c:pt>
                      <c:pt idx="24">
                        <c:v>147.25</c:v>
                      </c:pt>
                      <c:pt idx="25">
                        <c:v>306.03100000000001</c:v>
                      </c:pt>
                      <c:pt idx="26">
                        <c:v>187.38</c:v>
                      </c:pt>
                      <c:pt idx="27">
                        <c:v>211.50200000000001</c:v>
                      </c:pt>
                      <c:pt idx="28">
                        <c:v>202.44499999999999</c:v>
                      </c:pt>
                      <c:pt idx="29">
                        <c:v>193.39599999999999</c:v>
                      </c:pt>
                      <c:pt idx="30">
                        <c:v>229.559</c:v>
                      </c:pt>
                      <c:pt idx="31">
                        <c:v>184.375</c:v>
                      </c:pt>
                      <c:pt idx="32">
                        <c:v>195.42</c:v>
                      </c:pt>
                      <c:pt idx="33">
                        <c:v>201.429</c:v>
                      </c:pt>
                      <c:pt idx="34">
                        <c:v>222.52600000000001</c:v>
                      </c:pt>
                      <c:pt idx="35">
                        <c:v>196.428</c:v>
                      </c:pt>
                      <c:pt idx="36">
                        <c:v>180.37200000000001</c:v>
                      </c:pt>
                      <c:pt idx="37">
                        <c:v>221.52500000000001</c:v>
                      </c:pt>
                      <c:pt idx="38">
                        <c:v>230.554</c:v>
                      </c:pt>
                      <c:pt idx="39">
                        <c:v>207.458</c:v>
                      </c:pt>
                      <c:pt idx="40">
                        <c:v>217.51599999999999</c:v>
                      </c:pt>
                      <c:pt idx="41">
                        <c:v>217.52</c:v>
                      </c:pt>
                      <c:pt idx="42">
                        <c:v>228.572</c:v>
                      </c:pt>
                      <c:pt idx="43">
                        <c:v>204.46600000000001</c:v>
                      </c:pt>
                      <c:pt idx="44">
                        <c:v>211.46700000000001</c:v>
                      </c:pt>
                      <c:pt idx="45">
                        <c:v>216.489</c:v>
                      </c:pt>
                      <c:pt idx="46">
                        <c:v>210.49700000000001</c:v>
                      </c:pt>
                      <c:pt idx="47">
                        <c:v>219.53899999999999</c:v>
                      </c:pt>
                      <c:pt idx="48">
                        <c:v>209.46299999999999</c:v>
                      </c:pt>
                      <c:pt idx="49">
                        <c:v>184.364</c:v>
                      </c:pt>
                      <c:pt idx="50">
                        <c:v>233.58699999999999</c:v>
                      </c:pt>
                      <c:pt idx="51">
                        <c:v>206.46199999999999</c:v>
                      </c:pt>
                      <c:pt idx="52">
                        <c:v>209.47200000000001</c:v>
                      </c:pt>
                      <c:pt idx="53">
                        <c:v>232.59200000000001</c:v>
                      </c:pt>
                      <c:pt idx="54">
                        <c:v>224.54400000000001</c:v>
                      </c:pt>
                      <c:pt idx="55">
                        <c:v>207.47499999999999</c:v>
                      </c:pt>
                      <c:pt idx="56">
                        <c:v>227.554</c:v>
                      </c:pt>
                      <c:pt idx="57">
                        <c:v>201.453</c:v>
                      </c:pt>
                      <c:pt idx="58">
                        <c:v>218.51599999999999</c:v>
                      </c:pt>
                      <c:pt idx="59">
                        <c:v>228.56100000000001</c:v>
                      </c:pt>
                      <c:pt idx="60">
                        <c:v>223.56200000000001</c:v>
                      </c:pt>
                      <c:pt idx="61">
                        <c:v>208.47499999999999</c:v>
                      </c:pt>
                      <c:pt idx="62">
                        <c:v>197.428</c:v>
                      </c:pt>
                      <c:pt idx="63">
                        <c:v>204.43700000000001</c:v>
                      </c:pt>
                      <c:pt idx="64">
                        <c:v>196.43199999999999</c:v>
                      </c:pt>
                      <c:pt idx="65">
                        <c:v>196.428</c:v>
                      </c:pt>
                      <c:pt idx="66">
                        <c:v>246.65799999999999</c:v>
                      </c:pt>
                      <c:pt idx="67">
                        <c:v>228.572</c:v>
                      </c:pt>
                      <c:pt idx="68">
                        <c:v>222.535</c:v>
                      </c:pt>
                      <c:pt idx="69">
                        <c:v>240.61699999999999</c:v>
                      </c:pt>
                      <c:pt idx="70">
                        <c:v>258.71600000000001</c:v>
                      </c:pt>
                      <c:pt idx="71">
                        <c:v>233.58699999999999</c:v>
                      </c:pt>
                      <c:pt idx="72">
                        <c:v>221.52500000000001</c:v>
                      </c:pt>
                      <c:pt idx="73">
                        <c:v>207.471</c:v>
                      </c:pt>
                      <c:pt idx="74">
                        <c:v>221.51599999999999</c:v>
                      </c:pt>
                      <c:pt idx="75">
                        <c:v>213.49299999999999</c:v>
                      </c:pt>
                      <c:pt idx="76">
                        <c:v>216.511</c:v>
                      </c:pt>
                      <c:pt idx="77">
                        <c:v>260.72699999999998</c:v>
                      </c:pt>
                      <c:pt idx="78">
                        <c:v>223.52099999999999</c:v>
                      </c:pt>
                      <c:pt idx="79">
                        <c:v>222.52099999999999</c:v>
                      </c:pt>
                      <c:pt idx="80">
                        <c:v>242.62200000000001</c:v>
                      </c:pt>
                      <c:pt idx="81">
                        <c:v>227.55799999999999</c:v>
                      </c:pt>
                      <c:pt idx="82">
                        <c:v>222.53899999999999</c:v>
                      </c:pt>
                      <c:pt idx="83">
                        <c:v>217.49799999999999</c:v>
                      </c:pt>
                      <c:pt idx="84">
                        <c:v>251.66900000000001</c:v>
                      </c:pt>
                      <c:pt idx="85">
                        <c:v>220.53399999999999</c:v>
                      </c:pt>
                      <c:pt idx="86">
                        <c:v>232.58699999999999</c:v>
                      </c:pt>
                      <c:pt idx="87">
                        <c:v>218.52500000000001</c:v>
                      </c:pt>
                      <c:pt idx="88">
                        <c:v>228.56299999999999</c:v>
                      </c:pt>
                      <c:pt idx="89">
                        <c:v>186.39500000000001</c:v>
                      </c:pt>
                      <c:pt idx="90">
                        <c:v>242.62700000000001</c:v>
                      </c:pt>
                      <c:pt idx="91">
                        <c:v>198.42</c:v>
                      </c:pt>
                      <c:pt idx="92">
                        <c:v>219.512</c:v>
                      </c:pt>
                      <c:pt idx="93">
                        <c:v>222.535</c:v>
                      </c:pt>
                      <c:pt idx="94">
                        <c:v>222.548</c:v>
                      </c:pt>
                      <c:pt idx="95">
                        <c:v>207.471</c:v>
                      </c:pt>
                      <c:pt idx="96">
                        <c:v>203.44900000000001</c:v>
                      </c:pt>
                      <c:pt idx="97">
                        <c:v>212.48</c:v>
                      </c:pt>
                      <c:pt idx="98">
                        <c:v>204.45400000000001</c:v>
                      </c:pt>
                      <c:pt idx="99">
                        <c:v>202.453</c:v>
                      </c:pt>
                      <c:pt idx="100">
                        <c:v>172.31899999999999</c:v>
                      </c:pt>
                      <c:pt idx="101">
                        <c:v>166.322</c:v>
                      </c:pt>
                      <c:pt idx="102">
                        <c:v>192.392</c:v>
                      </c:pt>
                      <c:pt idx="103">
                        <c:v>184.375</c:v>
                      </c:pt>
                      <c:pt idx="104">
                        <c:v>164.28100000000001</c:v>
                      </c:pt>
                      <c:pt idx="105">
                        <c:v>159.28700000000001</c:v>
                      </c:pt>
                      <c:pt idx="106">
                        <c:v>146.22900000000001</c:v>
                      </c:pt>
                      <c:pt idx="107">
                        <c:v>141.22300000000001</c:v>
                      </c:pt>
                      <c:pt idx="108">
                        <c:v>127.17700000000001</c:v>
                      </c:pt>
                      <c:pt idx="109">
                        <c:v>123.167</c:v>
                      </c:pt>
                      <c:pt idx="110">
                        <c:v>120.161</c:v>
                      </c:pt>
                      <c:pt idx="111">
                        <c:v>124.167</c:v>
                      </c:pt>
                      <c:pt idx="112">
                        <c:v>90.086200000000005</c:v>
                      </c:pt>
                      <c:pt idx="113">
                        <c:v>105.125</c:v>
                      </c:pt>
                      <c:pt idx="114">
                        <c:v>88.085999999999999</c:v>
                      </c:pt>
                      <c:pt idx="115">
                        <c:v>76.071200000000005</c:v>
                      </c:pt>
                      <c:pt idx="116">
                        <c:v>72.054299999999998</c:v>
                      </c:pt>
                      <c:pt idx="117">
                        <c:v>69.049899999999994</c:v>
                      </c:pt>
                      <c:pt idx="118">
                        <c:v>88.087800000000001</c:v>
                      </c:pt>
                      <c:pt idx="119">
                        <c:v>64.045599999999993</c:v>
                      </c:pt>
                      <c:pt idx="120">
                        <c:v>59.039000000000001</c:v>
                      </c:pt>
                      <c:pt idx="121">
                        <c:v>57.035400000000003</c:v>
                      </c:pt>
                      <c:pt idx="122">
                        <c:v>55.034199999999998</c:v>
                      </c:pt>
                      <c:pt idx="123">
                        <c:v>51.027500000000003</c:v>
                      </c:pt>
                      <c:pt idx="124">
                        <c:v>52.031799999999997</c:v>
                      </c:pt>
                      <c:pt idx="125">
                        <c:v>43.023200000000003</c:v>
                      </c:pt>
                      <c:pt idx="126">
                        <c:v>41.019599999999997</c:v>
                      </c:pt>
                      <c:pt idx="127">
                        <c:v>48.030299999999997</c:v>
                      </c:pt>
                      <c:pt idx="128">
                        <c:v>42.024799999999999</c:v>
                      </c:pt>
                      <c:pt idx="129">
                        <c:v>35.015500000000003</c:v>
                      </c:pt>
                      <c:pt idx="130">
                        <c:v>35.014600000000002</c:v>
                      </c:pt>
                      <c:pt idx="131">
                        <c:v>40.017099999999999</c:v>
                      </c:pt>
                      <c:pt idx="132">
                        <c:v>39.015500000000003</c:v>
                      </c:pt>
                      <c:pt idx="133">
                        <c:v>32.012799999999999</c:v>
                      </c:pt>
                      <c:pt idx="134">
                        <c:v>37.017699999999998</c:v>
                      </c:pt>
                      <c:pt idx="135">
                        <c:v>40.018700000000003</c:v>
                      </c:pt>
                      <c:pt idx="136">
                        <c:v>28.009</c:v>
                      </c:pt>
                      <c:pt idx="137">
                        <c:v>31.011099999999999</c:v>
                      </c:pt>
                      <c:pt idx="138">
                        <c:v>24.006499999999999</c:v>
                      </c:pt>
                      <c:pt idx="139">
                        <c:v>31.010400000000001</c:v>
                      </c:pt>
                      <c:pt idx="140">
                        <c:v>32.0137</c:v>
                      </c:pt>
                      <c:pt idx="141">
                        <c:v>18.005800000000001</c:v>
                      </c:pt>
                      <c:pt idx="142">
                        <c:v>20.005299999999998</c:v>
                      </c:pt>
                      <c:pt idx="143">
                        <c:v>26.006900000000002</c:v>
                      </c:pt>
                      <c:pt idx="144">
                        <c:v>31.0136</c:v>
                      </c:pt>
                      <c:pt idx="145">
                        <c:v>8.0008099999999995</c:v>
                      </c:pt>
                      <c:pt idx="146">
                        <c:v>14.003399999999999</c:v>
                      </c:pt>
                      <c:pt idx="147">
                        <c:v>8.0012600000000003</c:v>
                      </c:pt>
                      <c:pt idx="148">
                        <c:v>6.0003700000000002</c:v>
                      </c:pt>
                      <c:pt idx="149">
                        <c:v>7.0015000000000001</c:v>
                      </c:pt>
                      <c:pt idx="150">
                        <c:v>14.003399999999999</c:v>
                      </c:pt>
                      <c:pt idx="151">
                        <c:v>6.0004900000000001</c:v>
                      </c:pt>
                      <c:pt idx="152">
                        <c:v>8.0008300000000006</c:v>
                      </c:pt>
                      <c:pt idx="153">
                        <c:v>5.0004600000000003</c:v>
                      </c:pt>
                      <c:pt idx="154">
                        <c:v>7.0010700000000003</c:v>
                      </c:pt>
                      <c:pt idx="155">
                        <c:v>6.0009600000000001</c:v>
                      </c:pt>
                      <c:pt idx="156">
                        <c:v>7.0009300000000003</c:v>
                      </c:pt>
                      <c:pt idx="157">
                        <c:v>3.0003799999999998</c:v>
                      </c:pt>
                      <c:pt idx="158">
                        <c:v>2.0001600000000002</c:v>
                      </c:pt>
                      <c:pt idx="159">
                        <c:v>6.0007099999999998</c:v>
                      </c:pt>
                      <c:pt idx="160">
                        <c:v>3.00027</c:v>
                      </c:pt>
                      <c:pt idx="161">
                        <c:v>6.0009199999999998</c:v>
                      </c:pt>
                      <c:pt idx="162">
                        <c:v>5.0005600000000001</c:v>
                      </c:pt>
                      <c:pt idx="163">
                        <c:v>6.0009399999999999</c:v>
                      </c:pt>
                      <c:pt idx="164">
                        <c:v>5.0004999999999997</c:v>
                      </c:pt>
                      <c:pt idx="165">
                        <c:v>2.0001199999999999</c:v>
                      </c:pt>
                      <c:pt idx="166">
                        <c:v>3.00021</c:v>
                      </c:pt>
                      <c:pt idx="167">
                        <c:v>5.0003599999999997</c:v>
                      </c:pt>
                      <c:pt idx="168">
                        <c:v>1.00007</c:v>
                      </c:pt>
                      <c:pt idx="169">
                        <c:v>1.0000500000000001</c:v>
                      </c:pt>
                      <c:pt idx="170">
                        <c:v>3.0002300000000002</c:v>
                      </c:pt>
                      <c:pt idx="171">
                        <c:v>0</c:v>
                      </c:pt>
                      <c:pt idx="172">
                        <c:v>1.0001500000000001</c:v>
                      </c:pt>
                      <c:pt idx="173">
                        <c:v>3.00013</c:v>
                      </c:pt>
                      <c:pt idx="174">
                        <c:v>3.00021</c:v>
                      </c:pt>
                      <c:pt idx="175">
                        <c:v>3.00027</c:v>
                      </c:pt>
                      <c:pt idx="176">
                        <c:v>1.0000899999999999</c:v>
                      </c:pt>
                      <c:pt idx="177">
                        <c:v>1.00007</c:v>
                      </c:pt>
                      <c:pt idx="178">
                        <c:v>0</c:v>
                      </c:pt>
                      <c:pt idx="179">
                        <c:v>6.0004900000000001</c:v>
                      </c:pt>
                      <c:pt idx="180">
                        <c:v>2.00014</c:v>
                      </c:pt>
                      <c:pt idx="181">
                        <c:v>1.00007</c:v>
                      </c:pt>
                      <c:pt idx="182">
                        <c:v>3.0001500000000001</c:v>
                      </c:pt>
                      <c:pt idx="183">
                        <c:v>3.00034</c:v>
                      </c:pt>
                      <c:pt idx="184">
                        <c:v>1.00007</c:v>
                      </c:pt>
                      <c:pt idx="185">
                        <c:v>1.00007</c:v>
                      </c:pt>
                      <c:pt idx="186">
                        <c:v>0</c:v>
                      </c:pt>
                      <c:pt idx="187">
                        <c:v>1.0000899999999999</c:v>
                      </c:pt>
                      <c:pt idx="188">
                        <c:v>0</c:v>
                      </c:pt>
                      <c:pt idx="189">
                        <c:v>2.0002599999999999</c:v>
                      </c:pt>
                      <c:pt idx="190">
                        <c:v>1.00017</c:v>
                      </c:pt>
                      <c:pt idx="191">
                        <c:v>0</c:v>
                      </c:pt>
                      <c:pt idx="192">
                        <c:v>1.0001100000000001</c:v>
                      </c:pt>
                      <c:pt idx="193">
                        <c:v>1.00007</c:v>
                      </c:pt>
                      <c:pt idx="194">
                        <c:v>3.0001699999999998</c:v>
                      </c:pt>
                      <c:pt idx="195">
                        <c:v>2.0001199999999999</c:v>
                      </c:pt>
                      <c:pt idx="196">
                        <c:v>4.0006500000000003</c:v>
                      </c:pt>
                      <c:pt idx="197">
                        <c:v>0</c:v>
                      </c:pt>
                      <c:pt idx="198">
                        <c:v>2.0001199999999999</c:v>
                      </c:pt>
                      <c:pt idx="199">
                        <c:v>2.0002800000000001</c:v>
                      </c:pt>
                      <c:pt idx="200">
                        <c:v>1.00003</c:v>
                      </c:pt>
                      <c:pt idx="201">
                        <c:v>0</c:v>
                      </c:pt>
                      <c:pt idx="202">
                        <c:v>1.0000899999999999</c:v>
                      </c:pt>
                      <c:pt idx="203">
                        <c:v>1.00013</c:v>
                      </c:pt>
                      <c:pt idx="204">
                        <c:v>1.0001100000000001</c:v>
                      </c:pt>
                      <c:pt idx="205">
                        <c:v>0</c:v>
                      </c:pt>
                      <c:pt idx="206">
                        <c:v>1.00007</c:v>
                      </c:pt>
                      <c:pt idx="207">
                        <c:v>2.0002</c:v>
                      </c:pt>
                      <c:pt idx="208">
                        <c:v>1.0000899999999999</c:v>
                      </c:pt>
                      <c:pt idx="209">
                        <c:v>0</c:v>
                      </c:pt>
                      <c:pt idx="210">
                        <c:v>1.0000500000000001</c:v>
                      </c:pt>
                      <c:pt idx="211">
                        <c:v>1.0000899999999999</c:v>
                      </c:pt>
                      <c:pt idx="212">
                        <c:v>0</c:v>
                      </c:pt>
                      <c:pt idx="213">
                        <c:v>2.0001600000000002</c:v>
                      </c:pt>
                      <c:pt idx="214">
                        <c:v>3.00034</c:v>
                      </c:pt>
                      <c:pt idx="215">
                        <c:v>0</c:v>
                      </c:pt>
                      <c:pt idx="216">
                        <c:v>1.00013</c:v>
                      </c:pt>
                      <c:pt idx="217">
                        <c:v>1.00007</c:v>
                      </c:pt>
                      <c:pt idx="218">
                        <c:v>4.0005100000000002</c:v>
                      </c:pt>
                      <c:pt idx="219">
                        <c:v>0</c:v>
                      </c:pt>
                      <c:pt idx="220">
                        <c:v>1.00003</c:v>
                      </c:pt>
                      <c:pt idx="221">
                        <c:v>0</c:v>
                      </c:pt>
                      <c:pt idx="222">
                        <c:v>0</c:v>
                      </c:pt>
                      <c:pt idx="223">
                        <c:v>1.0001100000000001</c:v>
                      </c:pt>
                      <c:pt idx="224">
                        <c:v>0</c:v>
                      </c:pt>
                      <c:pt idx="225">
                        <c:v>0</c:v>
                      </c:pt>
                      <c:pt idx="226">
                        <c:v>1.00017</c:v>
                      </c:pt>
                      <c:pt idx="227">
                        <c:v>1.0000500000000001</c:v>
                      </c:pt>
                      <c:pt idx="228">
                        <c:v>1.00013</c:v>
                      </c:pt>
                      <c:pt idx="229">
                        <c:v>0</c:v>
                      </c:pt>
                      <c:pt idx="230">
                        <c:v>2.0001799999999998</c:v>
                      </c:pt>
                      <c:pt idx="231">
                        <c:v>2.0002</c:v>
                      </c:pt>
                      <c:pt idx="232">
                        <c:v>3.0003799999999998</c:v>
                      </c:pt>
                      <c:pt idx="233">
                        <c:v>2.00014</c:v>
                      </c:pt>
                      <c:pt idx="234">
                        <c:v>0</c:v>
                      </c:pt>
                      <c:pt idx="235">
                        <c:v>2.0002</c:v>
                      </c:pt>
                      <c:pt idx="236">
                        <c:v>1.00007</c:v>
                      </c:pt>
                      <c:pt idx="237">
                        <c:v>2.0003099999999998</c:v>
                      </c:pt>
                      <c:pt idx="238">
                        <c:v>1.0000500000000001</c:v>
                      </c:pt>
                      <c:pt idx="239">
                        <c:v>0</c:v>
                      </c:pt>
                      <c:pt idx="240">
                        <c:v>0</c:v>
                      </c:pt>
                      <c:pt idx="241">
                        <c:v>0</c:v>
                      </c:pt>
                      <c:pt idx="242">
                        <c:v>1.0000899999999999</c:v>
                      </c:pt>
                      <c:pt idx="243">
                        <c:v>1.0000899999999999</c:v>
                      </c:pt>
                      <c:pt idx="244">
                        <c:v>1.0000100000000001</c:v>
                      </c:pt>
                      <c:pt idx="245">
                        <c:v>1.00017</c:v>
                      </c:pt>
                      <c:pt idx="246">
                        <c:v>1.0000500000000001</c:v>
                      </c:pt>
                      <c:pt idx="247">
                        <c:v>2.0001199999999999</c:v>
                      </c:pt>
                      <c:pt idx="248">
                        <c:v>2.00014</c:v>
                      </c:pt>
                      <c:pt idx="249">
                        <c:v>2.0001799999999998</c:v>
                      </c:pt>
                      <c:pt idx="250">
                        <c:v>2.0001199999999999</c:v>
                      </c:pt>
                      <c:pt idx="251">
                        <c:v>1.0000899999999999</c:v>
                      </c:pt>
                      <c:pt idx="252">
                        <c:v>0</c:v>
                      </c:pt>
                      <c:pt idx="253">
                        <c:v>2.0001600000000002</c:v>
                      </c:pt>
                      <c:pt idx="254">
                        <c:v>1.00007</c:v>
                      </c:pt>
                      <c:pt idx="255">
                        <c:v>0</c:v>
                      </c:pt>
                      <c:pt idx="256">
                        <c:v>0</c:v>
                      </c:pt>
                      <c:pt idx="257">
                        <c:v>1.00007</c:v>
                      </c:pt>
                      <c:pt idx="258">
                        <c:v>3.0001899999999999</c:v>
                      </c:pt>
                      <c:pt idx="259">
                        <c:v>0</c:v>
                      </c:pt>
                      <c:pt idx="260">
                        <c:v>0</c:v>
                      </c:pt>
                      <c:pt idx="261">
                        <c:v>0</c:v>
                      </c:pt>
                      <c:pt idx="262">
                        <c:v>0</c:v>
                      </c:pt>
                      <c:pt idx="263">
                        <c:v>0</c:v>
                      </c:pt>
                      <c:pt idx="264">
                        <c:v>1.00013</c:v>
                      </c:pt>
                      <c:pt idx="265">
                        <c:v>0</c:v>
                      </c:pt>
                      <c:pt idx="266">
                        <c:v>0</c:v>
                      </c:pt>
                      <c:pt idx="267">
                        <c:v>1.0000899999999999</c:v>
                      </c:pt>
                      <c:pt idx="268">
                        <c:v>0</c:v>
                      </c:pt>
                      <c:pt idx="269">
                        <c:v>3.0003799999999998</c:v>
                      </c:pt>
                      <c:pt idx="270">
                        <c:v>2.0001199999999999</c:v>
                      </c:pt>
                      <c:pt idx="271">
                        <c:v>1.00007</c:v>
                      </c:pt>
                      <c:pt idx="272">
                        <c:v>0</c:v>
                      </c:pt>
                      <c:pt idx="273">
                        <c:v>2.0001799999999998</c:v>
                      </c:pt>
                      <c:pt idx="274">
                        <c:v>1.0000500000000001</c:v>
                      </c:pt>
                      <c:pt idx="275">
                        <c:v>1.00007</c:v>
                      </c:pt>
                      <c:pt idx="276">
                        <c:v>0</c:v>
                      </c:pt>
                      <c:pt idx="277">
                        <c:v>0</c:v>
                      </c:pt>
                      <c:pt idx="278">
                        <c:v>1.00003</c:v>
                      </c:pt>
                      <c:pt idx="279">
                        <c:v>1.00003</c:v>
                      </c:pt>
                      <c:pt idx="280">
                        <c:v>2.0003700000000002</c:v>
                      </c:pt>
                      <c:pt idx="281">
                        <c:v>1.00013</c:v>
                      </c:pt>
                      <c:pt idx="282">
                        <c:v>0</c:v>
                      </c:pt>
                      <c:pt idx="283">
                        <c:v>1.0000899999999999</c:v>
                      </c:pt>
                      <c:pt idx="284">
                        <c:v>1.00007</c:v>
                      </c:pt>
                      <c:pt idx="285">
                        <c:v>1.00007</c:v>
                      </c:pt>
                      <c:pt idx="286">
                        <c:v>0</c:v>
                      </c:pt>
                      <c:pt idx="287">
                        <c:v>0</c:v>
                      </c:pt>
                      <c:pt idx="288">
                        <c:v>0</c:v>
                      </c:pt>
                      <c:pt idx="289">
                        <c:v>0</c:v>
                      </c:pt>
                      <c:pt idx="290">
                        <c:v>3.00027</c:v>
                      </c:pt>
                      <c:pt idx="291">
                        <c:v>2.0002399999999998</c:v>
                      </c:pt>
                      <c:pt idx="292">
                        <c:v>2.0002599999999999</c:v>
                      </c:pt>
                      <c:pt idx="293">
                        <c:v>1.00007</c:v>
                      </c:pt>
                      <c:pt idx="294">
                        <c:v>3.00021</c:v>
                      </c:pt>
                      <c:pt idx="295">
                        <c:v>0</c:v>
                      </c:pt>
                      <c:pt idx="296">
                        <c:v>2.0002800000000001</c:v>
                      </c:pt>
                      <c:pt idx="297">
                        <c:v>1.00007</c:v>
                      </c:pt>
                      <c:pt idx="298">
                        <c:v>0</c:v>
                      </c:pt>
                      <c:pt idx="299">
                        <c:v>1.00003</c:v>
                      </c:pt>
                      <c:pt idx="300">
                        <c:v>1.00013</c:v>
                      </c:pt>
                      <c:pt idx="301">
                        <c:v>0</c:v>
                      </c:pt>
                    </c:numCache>
                  </c:numRef>
                </c:yVal>
                <c:smooth val="0"/>
                <c:extLst xmlns:c15="http://schemas.microsoft.com/office/drawing/2012/chart">
                  <c:ext xmlns:c16="http://schemas.microsoft.com/office/drawing/2014/chart" uri="{C3380CC4-5D6E-409C-BE32-E72D297353CC}">
                    <c16:uniqueId val="{0000000D-EF19-4D4F-AB15-3A274FB061D0}"/>
                  </c:ext>
                </c:extLst>
              </c15:ser>
            </c15:filteredScatterSeries>
            <c15:filteredScatterSeries>
              <c15:ser>
                <c:idx val="13"/>
                <c:order val="13"/>
                <c:tx>
                  <c:str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'201118-Leith-NbN-927-depth-pos1'!$AB$4</c15:sqref>
                        </c15:formulaRef>
                      </c:ext>
                    </c:extLst>
                    <c:strCache>
                      <c:ptCount val="1"/>
                      <c:pt idx="0">
                        <c:v>Cu+</c:v>
                      </c:pt>
                    </c:strCache>
                  </c:strRef>
                </c:tx>
                <c:spPr>
                  <a:ln w="19050" cap="rnd">
                    <a:noFill/>
                    <a:round/>
                  </a:ln>
                  <a:effectLst/>
                </c:spPr>
                <c:marker>
                  <c:symbol val="circle"/>
                  <c:size val="5"/>
                  <c:spPr>
                    <a:solidFill>
                      <a:schemeClr val="accent2">
                        <a:lumMod val="80000"/>
                        <a:lumOff val="20000"/>
                      </a:schemeClr>
                    </a:solidFill>
                    <a:ln w="9525">
                      <a:solidFill>
                        <a:schemeClr val="accent2">
                          <a:lumMod val="80000"/>
                          <a:lumOff val="20000"/>
                        </a:schemeClr>
                      </a:solidFill>
                    </a:ln>
                    <a:effectLst/>
                  </c:spPr>
                </c:marker>
                <c:x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'201118-Leith-NbN-927-depth-pos1'!$A$5:$A$306</c15:sqref>
                        </c15:formulaRef>
                      </c:ext>
                    </c:extLst>
                    <c:numCache>
                      <c:formatCode>General</c:formatCode>
                      <c:ptCount val="302"/>
                      <c:pt idx="0">
                        <c:v>0</c:v>
                      </c:pt>
                      <c:pt idx="1">
                        <c:v>10</c:v>
                      </c:pt>
                      <c:pt idx="2">
                        <c:v>20</c:v>
                      </c:pt>
                      <c:pt idx="3">
                        <c:v>30</c:v>
                      </c:pt>
                      <c:pt idx="4">
                        <c:v>40</c:v>
                      </c:pt>
                      <c:pt idx="5">
                        <c:v>50</c:v>
                      </c:pt>
                      <c:pt idx="6">
                        <c:v>60</c:v>
                      </c:pt>
                      <c:pt idx="7">
                        <c:v>70</c:v>
                      </c:pt>
                      <c:pt idx="8">
                        <c:v>80</c:v>
                      </c:pt>
                      <c:pt idx="9">
                        <c:v>90</c:v>
                      </c:pt>
                      <c:pt idx="10">
                        <c:v>100</c:v>
                      </c:pt>
                      <c:pt idx="11">
                        <c:v>110</c:v>
                      </c:pt>
                      <c:pt idx="12">
                        <c:v>120</c:v>
                      </c:pt>
                      <c:pt idx="13">
                        <c:v>130</c:v>
                      </c:pt>
                      <c:pt idx="14">
                        <c:v>140</c:v>
                      </c:pt>
                      <c:pt idx="15">
                        <c:v>150</c:v>
                      </c:pt>
                      <c:pt idx="16">
                        <c:v>160</c:v>
                      </c:pt>
                      <c:pt idx="17">
                        <c:v>170</c:v>
                      </c:pt>
                      <c:pt idx="18">
                        <c:v>180</c:v>
                      </c:pt>
                      <c:pt idx="19">
                        <c:v>190</c:v>
                      </c:pt>
                      <c:pt idx="20">
                        <c:v>200</c:v>
                      </c:pt>
                      <c:pt idx="21">
                        <c:v>210</c:v>
                      </c:pt>
                      <c:pt idx="22">
                        <c:v>220</c:v>
                      </c:pt>
                      <c:pt idx="23">
                        <c:v>230</c:v>
                      </c:pt>
                      <c:pt idx="24">
                        <c:v>240</c:v>
                      </c:pt>
                      <c:pt idx="25">
                        <c:v>250</c:v>
                      </c:pt>
                      <c:pt idx="26">
                        <c:v>260</c:v>
                      </c:pt>
                      <c:pt idx="27">
                        <c:v>270</c:v>
                      </c:pt>
                      <c:pt idx="28">
                        <c:v>280</c:v>
                      </c:pt>
                      <c:pt idx="29">
                        <c:v>290</c:v>
                      </c:pt>
                      <c:pt idx="30">
                        <c:v>300</c:v>
                      </c:pt>
                      <c:pt idx="31">
                        <c:v>310</c:v>
                      </c:pt>
                      <c:pt idx="32">
                        <c:v>320</c:v>
                      </c:pt>
                      <c:pt idx="33">
                        <c:v>330</c:v>
                      </c:pt>
                      <c:pt idx="34">
                        <c:v>340</c:v>
                      </c:pt>
                      <c:pt idx="35">
                        <c:v>350</c:v>
                      </c:pt>
                      <c:pt idx="36">
                        <c:v>360</c:v>
                      </c:pt>
                      <c:pt idx="37">
                        <c:v>370</c:v>
                      </c:pt>
                      <c:pt idx="38">
                        <c:v>380</c:v>
                      </c:pt>
                      <c:pt idx="39">
                        <c:v>390</c:v>
                      </c:pt>
                      <c:pt idx="40">
                        <c:v>400</c:v>
                      </c:pt>
                      <c:pt idx="41">
                        <c:v>410</c:v>
                      </c:pt>
                      <c:pt idx="42">
                        <c:v>420</c:v>
                      </c:pt>
                      <c:pt idx="43">
                        <c:v>430</c:v>
                      </c:pt>
                      <c:pt idx="44">
                        <c:v>440</c:v>
                      </c:pt>
                      <c:pt idx="45">
                        <c:v>450</c:v>
                      </c:pt>
                      <c:pt idx="46">
                        <c:v>460</c:v>
                      </c:pt>
                      <c:pt idx="47">
                        <c:v>470</c:v>
                      </c:pt>
                      <c:pt idx="48">
                        <c:v>480</c:v>
                      </c:pt>
                      <c:pt idx="49">
                        <c:v>490</c:v>
                      </c:pt>
                      <c:pt idx="50">
                        <c:v>500</c:v>
                      </c:pt>
                      <c:pt idx="51">
                        <c:v>510</c:v>
                      </c:pt>
                      <c:pt idx="52">
                        <c:v>520</c:v>
                      </c:pt>
                      <c:pt idx="53">
                        <c:v>530</c:v>
                      </c:pt>
                      <c:pt idx="54">
                        <c:v>540</c:v>
                      </c:pt>
                      <c:pt idx="55">
                        <c:v>550</c:v>
                      </c:pt>
                      <c:pt idx="56">
                        <c:v>560</c:v>
                      </c:pt>
                      <c:pt idx="57">
                        <c:v>570</c:v>
                      </c:pt>
                      <c:pt idx="58">
                        <c:v>580</c:v>
                      </c:pt>
                      <c:pt idx="59">
                        <c:v>590</c:v>
                      </c:pt>
                      <c:pt idx="60">
                        <c:v>600</c:v>
                      </c:pt>
                      <c:pt idx="61">
                        <c:v>610</c:v>
                      </c:pt>
                      <c:pt idx="62">
                        <c:v>620</c:v>
                      </c:pt>
                      <c:pt idx="63">
                        <c:v>630</c:v>
                      </c:pt>
                      <c:pt idx="64">
                        <c:v>640</c:v>
                      </c:pt>
                      <c:pt idx="65">
                        <c:v>650</c:v>
                      </c:pt>
                      <c:pt idx="66">
                        <c:v>660</c:v>
                      </c:pt>
                      <c:pt idx="67">
                        <c:v>670</c:v>
                      </c:pt>
                      <c:pt idx="68">
                        <c:v>680</c:v>
                      </c:pt>
                      <c:pt idx="69">
                        <c:v>690</c:v>
                      </c:pt>
                      <c:pt idx="70">
                        <c:v>700</c:v>
                      </c:pt>
                      <c:pt idx="71">
                        <c:v>710</c:v>
                      </c:pt>
                      <c:pt idx="72">
                        <c:v>720</c:v>
                      </c:pt>
                      <c:pt idx="73">
                        <c:v>730</c:v>
                      </c:pt>
                      <c:pt idx="74">
                        <c:v>740</c:v>
                      </c:pt>
                      <c:pt idx="75">
                        <c:v>750</c:v>
                      </c:pt>
                      <c:pt idx="76">
                        <c:v>760</c:v>
                      </c:pt>
                      <c:pt idx="77">
                        <c:v>770</c:v>
                      </c:pt>
                      <c:pt idx="78">
                        <c:v>780</c:v>
                      </c:pt>
                      <c:pt idx="79">
                        <c:v>790</c:v>
                      </c:pt>
                      <c:pt idx="80">
                        <c:v>800</c:v>
                      </c:pt>
                      <c:pt idx="81">
                        <c:v>810</c:v>
                      </c:pt>
                      <c:pt idx="82">
                        <c:v>820</c:v>
                      </c:pt>
                      <c:pt idx="83">
                        <c:v>830</c:v>
                      </c:pt>
                      <c:pt idx="84">
                        <c:v>840</c:v>
                      </c:pt>
                      <c:pt idx="85">
                        <c:v>850</c:v>
                      </c:pt>
                      <c:pt idx="86">
                        <c:v>860</c:v>
                      </c:pt>
                      <c:pt idx="87">
                        <c:v>870</c:v>
                      </c:pt>
                      <c:pt idx="88">
                        <c:v>880</c:v>
                      </c:pt>
                      <c:pt idx="89">
                        <c:v>890</c:v>
                      </c:pt>
                      <c:pt idx="90">
                        <c:v>900</c:v>
                      </c:pt>
                      <c:pt idx="91">
                        <c:v>910</c:v>
                      </c:pt>
                      <c:pt idx="92">
                        <c:v>920</c:v>
                      </c:pt>
                      <c:pt idx="93">
                        <c:v>930</c:v>
                      </c:pt>
                      <c:pt idx="94">
                        <c:v>940</c:v>
                      </c:pt>
                      <c:pt idx="95">
                        <c:v>950</c:v>
                      </c:pt>
                      <c:pt idx="96">
                        <c:v>960</c:v>
                      </c:pt>
                      <c:pt idx="97">
                        <c:v>970</c:v>
                      </c:pt>
                      <c:pt idx="98">
                        <c:v>980</c:v>
                      </c:pt>
                      <c:pt idx="99">
                        <c:v>990</c:v>
                      </c:pt>
                      <c:pt idx="100">
                        <c:v>1000</c:v>
                      </c:pt>
                      <c:pt idx="101">
                        <c:v>1010</c:v>
                      </c:pt>
                      <c:pt idx="102">
                        <c:v>1020</c:v>
                      </c:pt>
                      <c:pt idx="103">
                        <c:v>1030</c:v>
                      </c:pt>
                      <c:pt idx="104">
                        <c:v>1040</c:v>
                      </c:pt>
                      <c:pt idx="105">
                        <c:v>1050</c:v>
                      </c:pt>
                      <c:pt idx="106">
                        <c:v>1060</c:v>
                      </c:pt>
                      <c:pt idx="107">
                        <c:v>1070</c:v>
                      </c:pt>
                      <c:pt idx="108">
                        <c:v>1080</c:v>
                      </c:pt>
                      <c:pt idx="109">
                        <c:v>1090</c:v>
                      </c:pt>
                      <c:pt idx="110">
                        <c:v>1100</c:v>
                      </c:pt>
                      <c:pt idx="111">
                        <c:v>1110</c:v>
                      </c:pt>
                      <c:pt idx="112">
                        <c:v>1120</c:v>
                      </c:pt>
                      <c:pt idx="113">
                        <c:v>1130</c:v>
                      </c:pt>
                      <c:pt idx="114">
                        <c:v>1140</c:v>
                      </c:pt>
                      <c:pt idx="115">
                        <c:v>1150</c:v>
                      </c:pt>
                      <c:pt idx="116">
                        <c:v>1160</c:v>
                      </c:pt>
                      <c:pt idx="117">
                        <c:v>1170</c:v>
                      </c:pt>
                      <c:pt idx="118">
                        <c:v>1180</c:v>
                      </c:pt>
                      <c:pt idx="119">
                        <c:v>1190</c:v>
                      </c:pt>
                      <c:pt idx="120">
                        <c:v>1200</c:v>
                      </c:pt>
                      <c:pt idx="121">
                        <c:v>1210</c:v>
                      </c:pt>
                      <c:pt idx="122">
                        <c:v>1220</c:v>
                      </c:pt>
                      <c:pt idx="123">
                        <c:v>1230</c:v>
                      </c:pt>
                      <c:pt idx="124">
                        <c:v>1240</c:v>
                      </c:pt>
                      <c:pt idx="125">
                        <c:v>1250</c:v>
                      </c:pt>
                      <c:pt idx="126">
                        <c:v>1260</c:v>
                      </c:pt>
                      <c:pt idx="127">
                        <c:v>1270</c:v>
                      </c:pt>
                      <c:pt idx="128">
                        <c:v>1280</c:v>
                      </c:pt>
                      <c:pt idx="129">
                        <c:v>1290</c:v>
                      </c:pt>
                      <c:pt idx="130">
                        <c:v>1300</c:v>
                      </c:pt>
                      <c:pt idx="131">
                        <c:v>1310</c:v>
                      </c:pt>
                      <c:pt idx="132">
                        <c:v>1320</c:v>
                      </c:pt>
                      <c:pt idx="133">
                        <c:v>1330</c:v>
                      </c:pt>
                      <c:pt idx="134">
                        <c:v>1340</c:v>
                      </c:pt>
                      <c:pt idx="135">
                        <c:v>1350</c:v>
                      </c:pt>
                      <c:pt idx="136">
                        <c:v>1360</c:v>
                      </c:pt>
                      <c:pt idx="137">
                        <c:v>1370</c:v>
                      </c:pt>
                      <c:pt idx="138">
                        <c:v>1380</c:v>
                      </c:pt>
                      <c:pt idx="139">
                        <c:v>1390</c:v>
                      </c:pt>
                      <c:pt idx="140">
                        <c:v>1400</c:v>
                      </c:pt>
                      <c:pt idx="141">
                        <c:v>1410</c:v>
                      </c:pt>
                      <c:pt idx="142">
                        <c:v>1420</c:v>
                      </c:pt>
                      <c:pt idx="143">
                        <c:v>1430</c:v>
                      </c:pt>
                      <c:pt idx="144">
                        <c:v>1440</c:v>
                      </c:pt>
                      <c:pt idx="145">
                        <c:v>1450</c:v>
                      </c:pt>
                      <c:pt idx="146">
                        <c:v>1460</c:v>
                      </c:pt>
                      <c:pt idx="147">
                        <c:v>1470</c:v>
                      </c:pt>
                      <c:pt idx="148">
                        <c:v>1480</c:v>
                      </c:pt>
                      <c:pt idx="149">
                        <c:v>1490</c:v>
                      </c:pt>
                      <c:pt idx="150">
                        <c:v>1500</c:v>
                      </c:pt>
                      <c:pt idx="151">
                        <c:v>1510</c:v>
                      </c:pt>
                      <c:pt idx="152">
                        <c:v>1520</c:v>
                      </c:pt>
                      <c:pt idx="153">
                        <c:v>1530</c:v>
                      </c:pt>
                      <c:pt idx="154">
                        <c:v>1540</c:v>
                      </c:pt>
                      <c:pt idx="155">
                        <c:v>1550</c:v>
                      </c:pt>
                      <c:pt idx="156">
                        <c:v>1560</c:v>
                      </c:pt>
                      <c:pt idx="157">
                        <c:v>1570</c:v>
                      </c:pt>
                      <c:pt idx="158">
                        <c:v>1580</c:v>
                      </c:pt>
                      <c:pt idx="159">
                        <c:v>1590</c:v>
                      </c:pt>
                      <c:pt idx="160">
                        <c:v>1600</c:v>
                      </c:pt>
                      <c:pt idx="161">
                        <c:v>1610</c:v>
                      </c:pt>
                      <c:pt idx="162">
                        <c:v>1620</c:v>
                      </c:pt>
                      <c:pt idx="163">
                        <c:v>1630</c:v>
                      </c:pt>
                      <c:pt idx="164">
                        <c:v>1640</c:v>
                      </c:pt>
                      <c:pt idx="165">
                        <c:v>1650</c:v>
                      </c:pt>
                      <c:pt idx="166">
                        <c:v>1660</c:v>
                      </c:pt>
                      <c:pt idx="167">
                        <c:v>1670</c:v>
                      </c:pt>
                      <c:pt idx="168">
                        <c:v>1680</c:v>
                      </c:pt>
                      <c:pt idx="169">
                        <c:v>1690</c:v>
                      </c:pt>
                      <c:pt idx="170">
                        <c:v>1700</c:v>
                      </c:pt>
                      <c:pt idx="171">
                        <c:v>1710</c:v>
                      </c:pt>
                      <c:pt idx="172">
                        <c:v>1720</c:v>
                      </c:pt>
                      <c:pt idx="173">
                        <c:v>1730</c:v>
                      </c:pt>
                      <c:pt idx="174">
                        <c:v>1740</c:v>
                      </c:pt>
                      <c:pt idx="175">
                        <c:v>1750</c:v>
                      </c:pt>
                      <c:pt idx="176">
                        <c:v>1760</c:v>
                      </c:pt>
                      <c:pt idx="177">
                        <c:v>1770</c:v>
                      </c:pt>
                      <c:pt idx="178">
                        <c:v>1780</c:v>
                      </c:pt>
                      <c:pt idx="179">
                        <c:v>1790</c:v>
                      </c:pt>
                      <c:pt idx="180">
                        <c:v>1800</c:v>
                      </c:pt>
                      <c:pt idx="181">
                        <c:v>1810</c:v>
                      </c:pt>
                      <c:pt idx="182">
                        <c:v>1820</c:v>
                      </c:pt>
                      <c:pt idx="183">
                        <c:v>1830</c:v>
                      </c:pt>
                      <c:pt idx="184">
                        <c:v>1840</c:v>
                      </c:pt>
                      <c:pt idx="185">
                        <c:v>1850</c:v>
                      </c:pt>
                      <c:pt idx="186">
                        <c:v>1860</c:v>
                      </c:pt>
                      <c:pt idx="187">
                        <c:v>1870</c:v>
                      </c:pt>
                      <c:pt idx="188">
                        <c:v>1880</c:v>
                      </c:pt>
                      <c:pt idx="189">
                        <c:v>1890</c:v>
                      </c:pt>
                      <c:pt idx="190">
                        <c:v>1900</c:v>
                      </c:pt>
                      <c:pt idx="191">
                        <c:v>1910</c:v>
                      </c:pt>
                      <c:pt idx="192">
                        <c:v>1920</c:v>
                      </c:pt>
                      <c:pt idx="193">
                        <c:v>1930</c:v>
                      </c:pt>
                      <c:pt idx="194">
                        <c:v>1940</c:v>
                      </c:pt>
                      <c:pt idx="195">
                        <c:v>1950</c:v>
                      </c:pt>
                      <c:pt idx="196">
                        <c:v>1960</c:v>
                      </c:pt>
                      <c:pt idx="197">
                        <c:v>1970</c:v>
                      </c:pt>
                      <c:pt idx="198">
                        <c:v>1980</c:v>
                      </c:pt>
                      <c:pt idx="199">
                        <c:v>1990</c:v>
                      </c:pt>
                      <c:pt idx="200">
                        <c:v>2000</c:v>
                      </c:pt>
                      <c:pt idx="201">
                        <c:v>2010</c:v>
                      </c:pt>
                      <c:pt idx="202">
                        <c:v>2020</c:v>
                      </c:pt>
                      <c:pt idx="203">
                        <c:v>2030</c:v>
                      </c:pt>
                      <c:pt idx="204">
                        <c:v>2040</c:v>
                      </c:pt>
                      <c:pt idx="205">
                        <c:v>2050</c:v>
                      </c:pt>
                      <c:pt idx="206">
                        <c:v>2060</c:v>
                      </c:pt>
                      <c:pt idx="207">
                        <c:v>2070</c:v>
                      </c:pt>
                      <c:pt idx="208">
                        <c:v>2080</c:v>
                      </c:pt>
                      <c:pt idx="209">
                        <c:v>2090</c:v>
                      </c:pt>
                      <c:pt idx="210">
                        <c:v>2100</c:v>
                      </c:pt>
                      <c:pt idx="211">
                        <c:v>2110</c:v>
                      </c:pt>
                      <c:pt idx="212">
                        <c:v>2120</c:v>
                      </c:pt>
                      <c:pt idx="213">
                        <c:v>2130</c:v>
                      </c:pt>
                      <c:pt idx="214">
                        <c:v>2140</c:v>
                      </c:pt>
                      <c:pt idx="215">
                        <c:v>2150</c:v>
                      </c:pt>
                      <c:pt idx="216">
                        <c:v>2160</c:v>
                      </c:pt>
                      <c:pt idx="217">
                        <c:v>2170</c:v>
                      </c:pt>
                      <c:pt idx="218">
                        <c:v>2180</c:v>
                      </c:pt>
                      <c:pt idx="219">
                        <c:v>2190</c:v>
                      </c:pt>
                      <c:pt idx="220">
                        <c:v>2200</c:v>
                      </c:pt>
                      <c:pt idx="221">
                        <c:v>2210</c:v>
                      </c:pt>
                      <c:pt idx="222">
                        <c:v>2220</c:v>
                      </c:pt>
                      <c:pt idx="223">
                        <c:v>2230</c:v>
                      </c:pt>
                      <c:pt idx="224">
                        <c:v>2240</c:v>
                      </c:pt>
                      <c:pt idx="225">
                        <c:v>2250</c:v>
                      </c:pt>
                      <c:pt idx="226">
                        <c:v>2260</c:v>
                      </c:pt>
                      <c:pt idx="227">
                        <c:v>2270</c:v>
                      </c:pt>
                      <c:pt idx="228">
                        <c:v>2280</c:v>
                      </c:pt>
                      <c:pt idx="229">
                        <c:v>2290</c:v>
                      </c:pt>
                      <c:pt idx="230">
                        <c:v>2300</c:v>
                      </c:pt>
                      <c:pt idx="231">
                        <c:v>2310</c:v>
                      </c:pt>
                      <c:pt idx="232">
                        <c:v>2320</c:v>
                      </c:pt>
                      <c:pt idx="233">
                        <c:v>2330</c:v>
                      </c:pt>
                      <c:pt idx="234">
                        <c:v>2340</c:v>
                      </c:pt>
                      <c:pt idx="235">
                        <c:v>2350</c:v>
                      </c:pt>
                      <c:pt idx="236">
                        <c:v>2360</c:v>
                      </c:pt>
                      <c:pt idx="237">
                        <c:v>2370</c:v>
                      </c:pt>
                      <c:pt idx="238">
                        <c:v>2380</c:v>
                      </c:pt>
                      <c:pt idx="239">
                        <c:v>2390</c:v>
                      </c:pt>
                      <c:pt idx="240">
                        <c:v>2400</c:v>
                      </c:pt>
                      <c:pt idx="241">
                        <c:v>2410</c:v>
                      </c:pt>
                      <c:pt idx="242">
                        <c:v>2420</c:v>
                      </c:pt>
                      <c:pt idx="243">
                        <c:v>2430</c:v>
                      </c:pt>
                      <c:pt idx="244">
                        <c:v>2440</c:v>
                      </c:pt>
                      <c:pt idx="245">
                        <c:v>2450</c:v>
                      </c:pt>
                      <c:pt idx="246">
                        <c:v>2460</c:v>
                      </c:pt>
                      <c:pt idx="247">
                        <c:v>2470</c:v>
                      </c:pt>
                      <c:pt idx="248">
                        <c:v>2480</c:v>
                      </c:pt>
                      <c:pt idx="249">
                        <c:v>2490</c:v>
                      </c:pt>
                      <c:pt idx="250">
                        <c:v>2500</c:v>
                      </c:pt>
                      <c:pt idx="251">
                        <c:v>2510</c:v>
                      </c:pt>
                      <c:pt idx="252">
                        <c:v>2520</c:v>
                      </c:pt>
                      <c:pt idx="253">
                        <c:v>2530</c:v>
                      </c:pt>
                      <c:pt idx="254">
                        <c:v>2540</c:v>
                      </c:pt>
                      <c:pt idx="255">
                        <c:v>2550</c:v>
                      </c:pt>
                      <c:pt idx="256">
                        <c:v>2560</c:v>
                      </c:pt>
                      <c:pt idx="257">
                        <c:v>2570</c:v>
                      </c:pt>
                      <c:pt idx="258">
                        <c:v>2580</c:v>
                      </c:pt>
                      <c:pt idx="259">
                        <c:v>2590</c:v>
                      </c:pt>
                      <c:pt idx="260">
                        <c:v>2600</c:v>
                      </c:pt>
                      <c:pt idx="261">
                        <c:v>2610</c:v>
                      </c:pt>
                      <c:pt idx="262">
                        <c:v>2620</c:v>
                      </c:pt>
                      <c:pt idx="263">
                        <c:v>2630</c:v>
                      </c:pt>
                      <c:pt idx="264">
                        <c:v>2640</c:v>
                      </c:pt>
                      <c:pt idx="265">
                        <c:v>2650</c:v>
                      </c:pt>
                      <c:pt idx="266">
                        <c:v>2660</c:v>
                      </c:pt>
                      <c:pt idx="267">
                        <c:v>2670</c:v>
                      </c:pt>
                      <c:pt idx="268">
                        <c:v>2680</c:v>
                      </c:pt>
                      <c:pt idx="269">
                        <c:v>2690</c:v>
                      </c:pt>
                      <c:pt idx="270">
                        <c:v>2700</c:v>
                      </c:pt>
                      <c:pt idx="271">
                        <c:v>2710</c:v>
                      </c:pt>
                      <c:pt idx="272">
                        <c:v>2720</c:v>
                      </c:pt>
                      <c:pt idx="273">
                        <c:v>2730</c:v>
                      </c:pt>
                      <c:pt idx="274">
                        <c:v>2740</c:v>
                      </c:pt>
                      <c:pt idx="275">
                        <c:v>2750</c:v>
                      </c:pt>
                      <c:pt idx="276">
                        <c:v>2760</c:v>
                      </c:pt>
                      <c:pt idx="277">
                        <c:v>2770</c:v>
                      </c:pt>
                      <c:pt idx="278">
                        <c:v>2780</c:v>
                      </c:pt>
                      <c:pt idx="279">
                        <c:v>2790</c:v>
                      </c:pt>
                      <c:pt idx="280">
                        <c:v>2800</c:v>
                      </c:pt>
                      <c:pt idx="281">
                        <c:v>2810</c:v>
                      </c:pt>
                      <c:pt idx="282">
                        <c:v>2820</c:v>
                      </c:pt>
                      <c:pt idx="283">
                        <c:v>2830</c:v>
                      </c:pt>
                      <c:pt idx="284">
                        <c:v>2840</c:v>
                      </c:pt>
                      <c:pt idx="285">
                        <c:v>2850</c:v>
                      </c:pt>
                      <c:pt idx="286">
                        <c:v>2860</c:v>
                      </c:pt>
                      <c:pt idx="287">
                        <c:v>2870</c:v>
                      </c:pt>
                      <c:pt idx="288">
                        <c:v>2880</c:v>
                      </c:pt>
                      <c:pt idx="289">
                        <c:v>2890</c:v>
                      </c:pt>
                      <c:pt idx="290">
                        <c:v>2900</c:v>
                      </c:pt>
                      <c:pt idx="291">
                        <c:v>2910</c:v>
                      </c:pt>
                      <c:pt idx="292">
                        <c:v>2920</c:v>
                      </c:pt>
                      <c:pt idx="293">
                        <c:v>2930</c:v>
                      </c:pt>
                      <c:pt idx="294">
                        <c:v>2940</c:v>
                      </c:pt>
                      <c:pt idx="295">
                        <c:v>2950</c:v>
                      </c:pt>
                      <c:pt idx="296">
                        <c:v>2960</c:v>
                      </c:pt>
                      <c:pt idx="297">
                        <c:v>2970</c:v>
                      </c:pt>
                      <c:pt idx="298">
                        <c:v>2980</c:v>
                      </c:pt>
                      <c:pt idx="299">
                        <c:v>2990</c:v>
                      </c:pt>
                      <c:pt idx="300">
                        <c:v>3000</c:v>
                      </c:pt>
                      <c:pt idx="301">
                        <c:v>3010</c:v>
                      </c:pt>
                    </c:numCache>
                  </c:numRef>
                </c:xVal>
                <c:y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'201118-Leith-NbN-927-depth-pos1'!$AB$5:$AB$306</c15:sqref>
                        </c15:formulaRef>
                      </c:ext>
                    </c:extLst>
                    <c:numCache>
                      <c:formatCode>General</c:formatCode>
                      <c:ptCount val="302"/>
                      <c:pt idx="0">
                        <c:v>2191</c:v>
                      </c:pt>
                      <c:pt idx="1">
                        <c:v>2853.04</c:v>
                      </c:pt>
                      <c:pt idx="2">
                        <c:v>1459.63</c:v>
                      </c:pt>
                      <c:pt idx="3">
                        <c:v>910.95899999999995</c:v>
                      </c:pt>
                      <c:pt idx="4">
                        <c:v>524.96299999999997</c:v>
                      </c:pt>
                      <c:pt idx="5">
                        <c:v>347.29399999999998</c:v>
                      </c:pt>
                      <c:pt idx="6">
                        <c:v>222.53</c:v>
                      </c:pt>
                      <c:pt idx="7">
                        <c:v>97.095799999999997</c:v>
                      </c:pt>
                      <c:pt idx="8">
                        <c:v>209.48</c:v>
                      </c:pt>
                      <c:pt idx="9">
                        <c:v>164.291</c:v>
                      </c:pt>
                      <c:pt idx="10">
                        <c:v>160.28100000000001</c:v>
                      </c:pt>
                      <c:pt idx="11">
                        <c:v>162.274</c:v>
                      </c:pt>
                      <c:pt idx="12">
                        <c:v>126.169</c:v>
                      </c:pt>
                      <c:pt idx="13">
                        <c:v>118.15900000000001</c:v>
                      </c:pt>
                      <c:pt idx="14">
                        <c:v>109.134</c:v>
                      </c:pt>
                      <c:pt idx="15">
                        <c:v>102.11199999999999</c:v>
                      </c:pt>
                      <c:pt idx="16">
                        <c:v>71.054199999999994</c:v>
                      </c:pt>
                      <c:pt idx="17">
                        <c:v>64.045599999999993</c:v>
                      </c:pt>
                      <c:pt idx="18">
                        <c:v>82.070099999999996</c:v>
                      </c:pt>
                      <c:pt idx="19">
                        <c:v>67.051000000000002</c:v>
                      </c:pt>
                      <c:pt idx="20">
                        <c:v>60.041499999999999</c:v>
                      </c:pt>
                      <c:pt idx="21">
                        <c:v>67.048400000000001</c:v>
                      </c:pt>
                      <c:pt idx="22">
                        <c:v>46.024299999999997</c:v>
                      </c:pt>
                      <c:pt idx="23">
                        <c:v>39.016300000000001</c:v>
                      </c:pt>
                      <c:pt idx="24">
                        <c:v>28.008500000000002</c:v>
                      </c:pt>
                      <c:pt idx="25">
                        <c:v>64.043000000000006</c:v>
                      </c:pt>
                      <c:pt idx="26">
                        <c:v>27.008500000000002</c:v>
                      </c:pt>
                      <c:pt idx="27">
                        <c:v>36.016100000000002</c:v>
                      </c:pt>
                      <c:pt idx="28">
                        <c:v>42.018799999999999</c:v>
                      </c:pt>
                      <c:pt idx="29">
                        <c:v>26.007899999999999</c:v>
                      </c:pt>
                      <c:pt idx="30">
                        <c:v>42.0197</c:v>
                      </c:pt>
                      <c:pt idx="31">
                        <c:v>37.014699999999998</c:v>
                      </c:pt>
                      <c:pt idx="32">
                        <c:v>28.008500000000002</c:v>
                      </c:pt>
                      <c:pt idx="33">
                        <c:v>23.005400000000002</c:v>
                      </c:pt>
                      <c:pt idx="34">
                        <c:v>27.007999999999999</c:v>
                      </c:pt>
                      <c:pt idx="35">
                        <c:v>28.008500000000002</c:v>
                      </c:pt>
                      <c:pt idx="36">
                        <c:v>27.009599999999999</c:v>
                      </c:pt>
                      <c:pt idx="37">
                        <c:v>21.005800000000001</c:v>
                      </c:pt>
                      <c:pt idx="38">
                        <c:v>17.0029</c:v>
                      </c:pt>
                      <c:pt idx="39">
                        <c:v>16.003599999999999</c:v>
                      </c:pt>
                      <c:pt idx="40">
                        <c:v>22.005400000000002</c:v>
                      </c:pt>
                      <c:pt idx="41">
                        <c:v>24.0063</c:v>
                      </c:pt>
                      <c:pt idx="42">
                        <c:v>11.0017</c:v>
                      </c:pt>
                      <c:pt idx="43">
                        <c:v>17.003299999999999</c:v>
                      </c:pt>
                      <c:pt idx="44">
                        <c:v>22.004899999999999</c:v>
                      </c:pt>
                      <c:pt idx="45">
                        <c:v>11.001200000000001</c:v>
                      </c:pt>
                      <c:pt idx="46">
                        <c:v>15.002599999999999</c:v>
                      </c:pt>
                      <c:pt idx="47">
                        <c:v>21.005700000000001</c:v>
                      </c:pt>
                      <c:pt idx="48">
                        <c:v>21.004899999999999</c:v>
                      </c:pt>
                      <c:pt idx="49">
                        <c:v>15.0023</c:v>
                      </c:pt>
                      <c:pt idx="50">
                        <c:v>5.0003599999999997</c:v>
                      </c:pt>
                      <c:pt idx="51">
                        <c:v>10.0016</c:v>
                      </c:pt>
                      <c:pt idx="52">
                        <c:v>21.0045</c:v>
                      </c:pt>
                      <c:pt idx="53">
                        <c:v>10.001200000000001</c:v>
                      </c:pt>
                      <c:pt idx="54">
                        <c:v>14.002000000000001</c:v>
                      </c:pt>
                      <c:pt idx="55">
                        <c:v>11.001200000000001</c:v>
                      </c:pt>
                      <c:pt idx="56">
                        <c:v>10.000999999999999</c:v>
                      </c:pt>
                      <c:pt idx="57">
                        <c:v>14.002000000000001</c:v>
                      </c:pt>
                      <c:pt idx="58">
                        <c:v>7.0004999999999997</c:v>
                      </c:pt>
                      <c:pt idx="59">
                        <c:v>14.002000000000001</c:v>
                      </c:pt>
                      <c:pt idx="60">
                        <c:v>10.0014</c:v>
                      </c:pt>
                      <c:pt idx="61">
                        <c:v>15.0023</c:v>
                      </c:pt>
                      <c:pt idx="62">
                        <c:v>5.0005600000000001</c:v>
                      </c:pt>
                      <c:pt idx="63">
                        <c:v>7.0006399999999998</c:v>
                      </c:pt>
                      <c:pt idx="64">
                        <c:v>10.000999999999999</c:v>
                      </c:pt>
                      <c:pt idx="65">
                        <c:v>11.001200000000001</c:v>
                      </c:pt>
                      <c:pt idx="66">
                        <c:v>13.0017</c:v>
                      </c:pt>
                      <c:pt idx="67">
                        <c:v>12.002000000000001</c:v>
                      </c:pt>
                      <c:pt idx="68">
                        <c:v>13.0017</c:v>
                      </c:pt>
                      <c:pt idx="69">
                        <c:v>10.000999999999999</c:v>
                      </c:pt>
                      <c:pt idx="70">
                        <c:v>7.0004999999999997</c:v>
                      </c:pt>
                      <c:pt idx="71">
                        <c:v>8.0008099999999995</c:v>
                      </c:pt>
                      <c:pt idx="72">
                        <c:v>9.0008199999999992</c:v>
                      </c:pt>
                      <c:pt idx="73">
                        <c:v>4.0001600000000002</c:v>
                      </c:pt>
                      <c:pt idx="74">
                        <c:v>9.0008199999999992</c:v>
                      </c:pt>
                      <c:pt idx="75">
                        <c:v>9.0010100000000008</c:v>
                      </c:pt>
                      <c:pt idx="76">
                        <c:v>14.0023</c:v>
                      </c:pt>
                      <c:pt idx="77">
                        <c:v>8.0008099999999995</c:v>
                      </c:pt>
                      <c:pt idx="78">
                        <c:v>4.0002399999999998</c:v>
                      </c:pt>
                      <c:pt idx="79">
                        <c:v>14.0023</c:v>
                      </c:pt>
                      <c:pt idx="80">
                        <c:v>7.0004999999999997</c:v>
                      </c:pt>
                      <c:pt idx="81">
                        <c:v>7.0006399999999998</c:v>
                      </c:pt>
                      <c:pt idx="82">
                        <c:v>13.0017</c:v>
                      </c:pt>
                      <c:pt idx="83">
                        <c:v>11.001200000000001</c:v>
                      </c:pt>
                      <c:pt idx="84">
                        <c:v>8.0006500000000003</c:v>
                      </c:pt>
                      <c:pt idx="85">
                        <c:v>8.0008099999999995</c:v>
                      </c:pt>
                      <c:pt idx="86">
                        <c:v>8.0008099999999995</c:v>
                      </c:pt>
                      <c:pt idx="87">
                        <c:v>8.0009800000000002</c:v>
                      </c:pt>
                      <c:pt idx="88">
                        <c:v>8.0006500000000003</c:v>
                      </c:pt>
                      <c:pt idx="89">
                        <c:v>9.0008199999999992</c:v>
                      </c:pt>
                      <c:pt idx="90">
                        <c:v>8.0006500000000003</c:v>
                      </c:pt>
                      <c:pt idx="91">
                        <c:v>7.0004999999999997</c:v>
                      </c:pt>
                      <c:pt idx="92">
                        <c:v>4.0002399999999998</c:v>
                      </c:pt>
                      <c:pt idx="93">
                        <c:v>4.0001600000000002</c:v>
                      </c:pt>
                      <c:pt idx="94">
                        <c:v>4.0001600000000002</c:v>
                      </c:pt>
                      <c:pt idx="95">
                        <c:v>4.0001600000000002</c:v>
                      </c:pt>
                      <c:pt idx="96">
                        <c:v>4.0001600000000002</c:v>
                      </c:pt>
                      <c:pt idx="97">
                        <c:v>5.0002500000000003</c:v>
                      </c:pt>
                      <c:pt idx="98">
                        <c:v>3.0000900000000001</c:v>
                      </c:pt>
                      <c:pt idx="99">
                        <c:v>4.0001600000000002</c:v>
                      </c:pt>
                      <c:pt idx="100">
                        <c:v>6.0003700000000002</c:v>
                      </c:pt>
                      <c:pt idx="101">
                        <c:v>5.0004200000000001</c:v>
                      </c:pt>
                      <c:pt idx="102">
                        <c:v>6.0003700000000002</c:v>
                      </c:pt>
                      <c:pt idx="103">
                        <c:v>8.0008099999999995</c:v>
                      </c:pt>
                      <c:pt idx="104">
                        <c:v>3.0000900000000001</c:v>
                      </c:pt>
                      <c:pt idx="105">
                        <c:v>4.0001600000000002</c:v>
                      </c:pt>
                      <c:pt idx="106">
                        <c:v>3.0000900000000001</c:v>
                      </c:pt>
                      <c:pt idx="107">
                        <c:v>7.0004999999999997</c:v>
                      </c:pt>
                      <c:pt idx="108">
                        <c:v>3.0000900000000001</c:v>
                      </c:pt>
                      <c:pt idx="109">
                        <c:v>8.0006500000000003</c:v>
                      </c:pt>
                      <c:pt idx="110">
                        <c:v>6.0003700000000002</c:v>
                      </c:pt>
                      <c:pt idx="111">
                        <c:v>6.0004900000000001</c:v>
                      </c:pt>
                      <c:pt idx="112">
                        <c:v>4.0003299999999999</c:v>
                      </c:pt>
                      <c:pt idx="113">
                        <c:v>6.0003700000000002</c:v>
                      </c:pt>
                      <c:pt idx="114">
                        <c:v>3.0000900000000001</c:v>
                      </c:pt>
                      <c:pt idx="115">
                        <c:v>5.0003599999999997</c:v>
                      </c:pt>
                      <c:pt idx="116">
                        <c:v>4.0001600000000002</c:v>
                      </c:pt>
                      <c:pt idx="117">
                        <c:v>3.0000900000000001</c:v>
                      </c:pt>
                      <c:pt idx="118">
                        <c:v>4.0001600000000002</c:v>
                      </c:pt>
                      <c:pt idx="119">
                        <c:v>9.0008199999999992</c:v>
                      </c:pt>
                      <c:pt idx="120">
                        <c:v>3.0000900000000001</c:v>
                      </c:pt>
                      <c:pt idx="121">
                        <c:v>4.0002399999999998</c:v>
                      </c:pt>
                      <c:pt idx="122">
                        <c:v>2.0000399999999998</c:v>
                      </c:pt>
                      <c:pt idx="123">
                        <c:v>5.0002500000000003</c:v>
                      </c:pt>
                      <c:pt idx="124">
                        <c:v>6.0003700000000002</c:v>
                      </c:pt>
                      <c:pt idx="125">
                        <c:v>3.0000900000000001</c:v>
                      </c:pt>
                      <c:pt idx="126">
                        <c:v>7.0004999999999997</c:v>
                      </c:pt>
                      <c:pt idx="127">
                        <c:v>8.0006500000000003</c:v>
                      </c:pt>
                      <c:pt idx="128">
                        <c:v>4.0001600000000002</c:v>
                      </c:pt>
                      <c:pt idx="129">
                        <c:v>3.0000900000000001</c:v>
                      </c:pt>
                      <c:pt idx="130">
                        <c:v>2.0000800000000001</c:v>
                      </c:pt>
                      <c:pt idx="131">
                        <c:v>4.0001600000000002</c:v>
                      </c:pt>
                      <c:pt idx="132">
                        <c:v>2.0000399999999998</c:v>
                      </c:pt>
                      <c:pt idx="133">
                        <c:v>3.0001500000000001</c:v>
                      </c:pt>
                      <c:pt idx="134">
                        <c:v>5.0002500000000003</c:v>
                      </c:pt>
                      <c:pt idx="135">
                        <c:v>1.0000100000000001</c:v>
                      </c:pt>
                      <c:pt idx="136">
                        <c:v>0</c:v>
                      </c:pt>
                      <c:pt idx="137">
                        <c:v>2.0000399999999998</c:v>
                      </c:pt>
                      <c:pt idx="138">
                        <c:v>3.0001500000000001</c:v>
                      </c:pt>
                      <c:pt idx="139">
                        <c:v>4.0001600000000002</c:v>
                      </c:pt>
                      <c:pt idx="140">
                        <c:v>2.0000399999999998</c:v>
                      </c:pt>
                      <c:pt idx="141">
                        <c:v>3.0001500000000001</c:v>
                      </c:pt>
                      <c:pt idx="142">
                        <c:v>1.00003</c:v>
                      </c:pt>
                      <c:pt idx="143">
                        <c:v>2.0000800000000001</c:v>
                      </c:pt>
                      <c:pt idx="144">
                        <c:v>1.0000500000000001</c:v>
                      </c:pt>
                      <c:pt idx="145">
                        <c:v>2.0000399999999998</c:v>
                      </c:pt>
                      <c:pt idx="146">
                        <c:v>3.0000900000000001</c:v>
                      </c:pt>
                      <c:pt idx="147">
                        <c:v>1.0000100000000001</c:v>
                      </c:pt>
                      <c:pt idx="148">
                        <c:v>3.0001500000000001</c:v>
                      </c:pt>
                      <c:pt idx="149">
                        <c:v>2.0000399999999998</c:v>
                      </c:pt>
                      <c:pt idx="150">
                        <c:v>1.0000100000000001</c:v>
                      </c:pt>
                      <c:pt idx="151">
                        <c:v>1.0000100000000001</c:v>
                      </c:pt>
                      <c:pt idx="152">
                        <c:v>0</c:v>
                      </c:pt>
                      <c:pt idx="153">
                        <c:v>0</c:v>
                      </c:pt>
                      <c:pt idx="154">
                        <c:v>3.0000900000000001</c:v>
                      </c:pt>
                      <c:pt idx="155">
                        <c:v>2.0000399999999998</c:v>
                      </c:pt>
                      <c:pt idx="156">
                        <c:v>1.0000100000000001</c:v>
                      </c:pt>
                      <c:pt idx="157">
                        <c:v>0</c:v>
                      </c:pt>
                      <c:pt idx="158">
                        <c:v>1.0000100000000001</c:v>
                      </c:pt>
                      <c:pt idx="159">
                        <c:v>0</c:v>
                      </c:pt>
                      <c:pt idx="160">
                        <c:v>1.00003</c:v>
                      </c:pt>
                      <c:pt idx="161">
                        <c:v>0</c:v>
                      </c:pt>
                      <c:pt idx="162">
                        <c:v>0</c:v>
                      </c:pt>
                      <c:pt idx="163">
                        <c:v>0</c:v>
                      </c:pt>
                      <c:pt idx="164">
                        <c:v>1.0000100000000001</c:v>
                      </c:pt>
                      <c:pt idx="165">
                        <c:v>5.0002500000000003</c:v>
                      </c:pt>
                      <c:pt idx="166">
                        <c:v>0</c:v>
                      </c:pt>
                      <c:pt idx="167">
                        <c:v>1.0000100000000001</c:v>
                      </c:pt>
                      <c:pt idx="168">
                        <c:v>0</c:v>
                      </c:pt>
                      <c:pt idx="169">
                        <c:v>0</c:v>
                      </c:pt>
                      <c:pt idx="170">
                        <c:v>1.0000100000000001</c:v>
                      </c:pt>
                      <c:pt idx="171">
                        <c:v>0</c:v>
                      </c:pt>
                      <c:pt idx="172">
                        <c:v>1.0000100000000001</c:v>
                      </c:pt>
                      <c:pt idx="173">
                        <c:v>2.0000399999999998</c:v>
                      </c:pt>
                      <c:pt idx="174">
                        <c:v>2.0000399999999998</c:v>
                      </c:pt>
                      <c:pt idx="175">
                        <c:v>1.0000100000000001</c:v>
                      </c:pt>
                      <c:pt idx="176">
                        <c:v>0</c:v>
                      </c:pt>
                      <c:pt idx="177">
                        <c:v>0</c:v>
                      </c:pt>
                      <c:pt idx="178">
                        <c:v>0</c:v>
                      </c:pt>
                      <c:pt idx="179">
                        <c:v>2.0000399999999998</c:v>
                      </c:pt>
                      <c:pt idx="180">
                        <c:v>1.0000100000000001</c:v>
                      </c:pt>
                      <c:pt idx="181">
                        <c:v>0</c:v>
                      </c:pt>
                      <c:pt idx="182">
                        <c:v>2.0000399999999998</c:v>
                      </c:pt>
                      <c:pt idx="183">
                        <c:v>0</c:v>
                      </c:pt>
                      <c:pt idx="184">
                        <c:v>0</c:v>
                      </c:pt>
                      <c:pt idx="185">
                        <c:v>0</c:v>
                      </c:pt>
                      <c:pt idx="186">
                        <c:v>1.0000100000000001</c:v>
                      </c:pt>
                      <c:pt idx="187">
                        <c:v>1.0000100000000001</c:v>
                      </c:pt>
                      <c:pt idx="188">
                        <c:v>0</c:v>
                      </c:pt>
                      <c:pt idx="189">
                        <c:v>2.0000399999999998</c:v>
                      </c:pt>
                      <c:pt idx="190">
                        <c:v>1.0000100000000001</c:v>
                      </c:pt>
                      <c:pt idx="191">
                        <c:v>2.0000399999999998</c:v>
                      </c:pt>
                      <c:pt idx="192">
                        <c:v>0</c:v>
                      </c:pt>
                      <c:pt idx="193">
                        <c:v>0</c:v>
                      </c:pt>
                      <c:pt idx="194">
                        <c:v>2.0000399999999998</c:v>
                      </c:pt>
                      <c:pt idx="195">
                        <c:v>1.0000100000000001</c:v>
                      </c:pt>
                      <c:pt idx="196">
                        <c:v>1.0000100000000001</c:v>
                      </c:pt>
                      <c:pt idx="197">
                        <c:v>0</c:v>
                      </c:pt>
                      <c:pt idx="198">
                        <c:v>2.0000399999999998</c:v>
                      </c:pt>
                      <c:pt idx="199">
                        <c:v>0</c:v>
                      </c:pt>
                      <c:pt idx="200">
                        <c:v>0</c:v>
                      </c:pt>
                      <c:pt idx="201">
                        <c:v>1.0000100000000001</c:v>
                      </c:pt>
                      <c:pt idx="202">
                        <c:v>0</c:v>
                      </c:pt>
                      <c:pt idx="203">
                        <c:v>2.0000399999999998</c:v>
                      </c:pt>
                      <c:pt idx="204">
                        <c:v>0</c:v>
                      </c:pt>
                      <c:pt idx="205">
                        <c:v>0</c:v>
                      </c:pt>
                      <c:pt idx="206">
                        <c:v>0</c:v>
                      </c:pt>
                      <c:pt idx="207">
                        <c:v>0</c:v>
                      </c:pt>
                      <c:pt idx="208">
                        <c:v>0</c:v>
                      </c:pt>
                      <c:pt idx="209">
                        <c:v>0</c:v>
                      </c:pt>
                      <c:pt idx="210">
                        <c:v>0</c:v>
                      </c:pt>
                      <c:pt idx="211">
                        <c:v>0</c:v>
                      </c:pt>
                      <c:pt idx="212">
                        <c:v>0</c:v>
                      </c:pt>
                      <c:pt idx="213">
                        <c:v>0</c:v>
                      </c:pt>
                      <c:pt idx="214">
                        <c:v>2.0000399999999998</c:v>
                      </c:pt>
                      <c:pt idx="215">
                        <c:v>1.0000100000000001</c:v>
                      </c:pt>
                      <c:pt idx="216">
                        <c:v>0</c:v>
                      </c:pt>
                      <c:pt idx="217">
                        <c:v>0</c:v>
                      </c:pt>
                      <c:pt idx="218">
                        <c:v>1.0000100000000001</c:v>
                      </c:pt>
                      <c:pt idx="219">
                        <c:v>1.00003</c:v>
                      </c:pt>
                      <c:pt idx="220">
                        <c:v>0</c:v>
                      </c:pt>
                      <c:pt idx="221">
                        <c:v>1.0000100000000001</c:v>
                      </c:pt>
                      <c:pt idx="222">
                        <c:v>1.00003</c:v>
                      </c:pt>
                      <c:pt idx="223">
                        <c:v>0</c:v>
                      </c:pt>
                      <c:pt idx="224">
                        <c:v>0</c:v>
                      </c:pt>
                      <c:pt idx="225">
                        <c:v>0</c:v>
                      </c:pt>
                      <c:pt idx="226">
                        <c:v>1.0000100000000001</c:v>
                      </c:pt>
                      <c:pt idx="227">
                        <c:v>1.00003</c:v>
                      </c:pt>
                      <c:pt idx="228">
                        <c:v>0</c:v>
                      </c:pt>
                      <c:pt idx="229">
                        <c:v>0</c:v>
                      </c:pt>
                      <c:pt idx="230">
                        <c:v>1.0000100000000001</c:v>
                      </c:pt>
                      <c:pt idx="231">
                        <c:v>0</c:v>
                      </c:pt>
                      <c:pt idx="232">
                        <c:v>1.0000100000000001</c:v>
                      </c:pt>
                      <c:pt idx="233">
                        <c:v>0</c:v>
                      </c:pt>
                      <c:pt idx="234">
                        <c:v>0</c:v>
                      </c:pt>
                      <c:pt idx="235">
                        <c:v>1.0000100000000001</c:v>
                      </c:pt>
                      <c:pt idx="236">
                        <c:v>0</c:v>
                      </c:pt>
                      <c:pt idx="237">
                        <c:v>1.0000100000000001</c:v>
                      </c:pt>
                      <c:pt idx="238">
                        <c:v>0</c:v>
                      </c:pt>
                      <c:pt idx="239">
                        <c:v>0</c:v>
                      </c:pt>
                      <c:pt idx="240">
                        <c:v>0</c:v>
                      </c:pt>
                      <c:pt idx="241">
                        <c:v>1.0000100000000001</c:v>
                      </c:pt>
                      <c:pt idx="242">
                        <c:v>1.0000100000000001</c:v>
                      </c:pt>
                      <c:pt idx="243">
                        <c:v>0</c:v>
                      </c:pt>
                      <c:pt idx="244">
                        <c:v>1.00003</c:v>
                      </c:pt>
                      <c:pt idx="245">
                        <c:v>0</c:v>
                      </c:pt>
                      <c:pt idx="246">
                        <c:v>0</c:v>
                      </c:pt>
                      <c:pt idx="247">
                        <c:v>0</c:v>
                      </c:pt>
                      <c:pt idx="248">
                        <c:v>0</c:v>
                      </c:pt>
                      <c:pt idx="249">
                        <c:v>0</c:v>
                      </c:pt>
                      <c:pt idx="250">
                        <c:v>1.0000100000000001</c:v>
                      </c:pt>
                      <c:pt idx="251">
                        <c:v>0</c:v>
                      </c:pt>
                      <c:pt idx="252">
                        <c:v>0</c:v>
                      </c:pt>
                      <c:pt idx="253">
                        <c:v>0</c:v>
                      </c:pt>
                      <c:pt idx="254">
                        <c:v>0</c:v>
                      </c:pt>
                      <c:pt idx="255">
                        <c:v>0</c:v>
                      </c:pt>
                      <c:pt idx="256">
                        <c:v>0</c:v>
                      </c:pt>
                      <c:pt idx="257">
                        <c:v>1.0000100000000001</c:v>
                      </c:pt>
                      <c:pt idx="258">
                        <c:v>0</c:v>
                      </c:pt>
                      <c:pt idx="259">
                        <c:v>0</c:v>
                      </c:pt>
                      <c:pt idx="260">
                        <c:v>0</c:v>
                      </c:pt>
                      <c:pt idx="261">
                        <c:v>0</c:v>
                      </c:pt>
                      <c:pt idx="262">
                        <c:v>0</c:v>
                      </c:pt>
                      <c:pt idx="263">
                        <c:v>0</c:v>
                      </c:pt>
                      <c:pt idx="264">
                        <c:v>1.0000100000000001</c:v>
                      </c:pt>
                      <c:pt idx="265">
                        <c:v>0</c:v>
                      </c:pt>
                      <c:pt idx="266">
                        <c:v>0</c:v>
                      </c:pt>
                      <c:pt idx="267">
                        <c:v>0</c:v>
                      </c:pt>
                      <c:pt idx="268">
                        <c:v>0</c:v>
                      </c:pt>
                      <c:pt idx="269">
                        <c:v>0</c:v>
                      </c:pt>
                      <c:pt idx="270">
                        <c:v>0</c:v>
                      </c:pt>
                      <c:pt idx="271">
                        <c:v>0</c:v>
                      </c:pt>
                      <c:pt idx="272">
                        <c:v>1.0000100000000001</c:v>
                      </c:pt>
                      <c:pt idx="273">
                        <c:v>0</c:v>
                      </c:pt>
                      <c:pt idx="274">
                        <c:v>1.0000100000000001</c:v>
                      </c:pt>
                      <c:pt idx="275">
                        <c:v>0</c:v>
                      </c:pt>
                      <c:pt idx="276">
                        <c:v>0</c:v>
                      </c:pt>
                      <c:pt idx="277">
                        <c:v>0</c:v>
                      </c:pt>
                      <c:pt idx="278">
                        <c:v>0</c:v>
                      </c:pt>
                      <c:pt idx="279">
                        <c:v>1.0000100000000001</c:v>
                      </c:pt>
                      <c:pt idx="280">
                        <c:v>0</c:v>
                      </c:pt>
                      <c:pt idx="281">
                        <c:v>0</c:v>
                      </c:pt>
                      <c:pt idx="282">
                        <c:v>0</c:v>
                      </c:pt>
                      <c:pt idx="283">
                        <c:v>0</c:v>
                      </c:pt>
                      <c:pt idx="284">
                        <c:v>0</c:v>
                      </c:pt>
                      <c:pt idx="285">
                        <c:v>0</c:v>
                      </c:pt>
                      <c:pt idx="286">
                        <c:v>0</c:v>
                      </c:pt>
                      <c:pt idx="287">
                        <c:v>0</c:v>
                      </c:pt>
                      <c:pt idx="288">
                        <c:v>0</c:v>
                      </c:pt>
                      <c:pt idx="289">
                        <c:v>0</c:v>
                      </c:pt>
                      <c:pt idx="290">
                        <c:v>0</c:v>
                      </c:pt>
                      <c:pt idx="291">
                        <c:v>0</c:v>
                      </c:pt>
                      <c:pt idx="292">
                        <c:v>0</c:v>
                      </c:pt>
                      <c:pt idx="293">
                        <c:v>0</c:v>
                      </c:pt>
                      <c:pt idx="294">
                        <c:v>0</c:v>
                      </c:pt>
                      <c:pt idx="295">
                        <c:v>0</c:v>
                      </c:pt>
                      <c:pt idx="296">
                        <c:v>0</c:v>
                      </c:pt>
                      <c:pt idx="297">
                        <c:v>0</c:v>
                      </c:pt>
                      <c:pt idx="298">
                        <c:v>0</c:v>
                      </c:pt>
                      <c:pt idx="299">
                        <c:v>0</c:v>
                      </c:pt>
                      <c:pt idx="300">
                        <c:v>1.0000100000000001</c:v>
                      </c:pt>
                      <c:pt idx="301">
                        <c:v>0</c:v>
                      </c:pt>
                    </c:numCache>
                  </c:numRef>
                </c:yVal>
                <c:smooth val="0"/>
                <c:extLst xmlns:c15="http://schemas.microsoft.com/office/drawing/2012/chart">
                  <c:ext xmlns:c16="http://schemas.microsoft.com/office/drawing/2014/chart" uri="{C3380CC4-5D6E-409C-BE32-E72D297353CC}">
                    <c16:uniqueId val="{0000000E-EF19-4D4F-AB15-3A274FB061D0}"/>
                  </c:ext>
                </c:extLst>
              </c15:ser>
            </c15:filteredScatterSeries>
            <c15:filteredScatterSeries>
              <c15:ser>
                <c:idx val="14"/>
                <c:order val="14"/>
                <c:tx>
                  <c:str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'201118-Leith-NbN-927-depth-pos1'!$AD$4</c15:sqref>
                        </c15:formulaRef>
                      </c:ext>
                    </c:extLst>
                    <c:strCache>
                      <c:ptCount val="1"/>
                      <c:pt idx="0">
                        <c:v>K+</c:v>
                      </c:pt>
                    </c:strCache>
                  </c:strRef>
                </c:tx>
                <c:spPr>
                  <a:ln w="19050" cap="rnd">
                    <a:noFill/>
                    <a:round/>
                  </a:ln>
                  <a:effectLst/>
                </c:spPr>
                <c:marker>
                  <c:symbol val="circle"/>
                  <c:size val="5"/>
                  <c:spPr>
                    <a:solidFill>
                      <a:schemeClr val="accent3">
                        <a:lumMod val="80000"/>
                        <a:lumOff val="20000"/>
                      </a:schemeClr>
                    </a:solidFill>
                    <a:ln w="9525">
                      <a:solidFill>
                        <a:schemeClr val="accent3">
                          <a:lumMod val="80000"/>
                          <a:lumOff val="20000"/>
                        </a:schemeClr>
                      </a:solidFill>
                    </a:ln>
                    <a:effectLst/>
                  </c:spPr>
                </c:marker>
                <c:x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'201118-Leith-NbN-927-depth-pos1'!$A$5:$A$306</c15:sqref>
                        </c15:formulaRef>
                      </c:ext>
                    </c:extLst>
                    <c:numCache>
                      <c:formatCode>General</c:formatCode>
                      <c:ptCount val="302"/>
                      <c:pt idx="0">
                        <c:v>0</c:v>
                      </c:pt>
                      <c:pt idx="1">
                        <c:v>10</c:v>
                      </c:pt>
                      <c:pt idx="2">
                        <c:v>20</c:v>
                      </c:pt>
                      <c:pt idx="3">
                        <c:v>30</c:v>
                      </c:pt>
                      <c:pt idx="4">
                        <c:v>40</c:v>
                      </c:pt>
                      <c:pt idx="5">
                        <c:v>50</c:v>
                      </c:pt>
                      <c:pt idx="6">
                        <c:v>60</c:v>
                      </c:pt>
                      <c:pt idx="7">
                        <c:v>70</c:v>
                      </c:pt>
                      <c:pt idx="8">
                        <c:v>80</c:v>
                      </c:pt>
                      <c:pt idx="9">
                        <c:v>90</c:v>
                      </c:pt>
                      <c:pt idx="10">
                        <c:v>100</c:v>
                      </c:pt>
                      <c:pt idx="11">
                        <c:v>110</c:v>
                      </c:pt>
                      <c:pt idx="12">
                        <c:v>120</c:v>
                      </c:pt>
                      <c:pt idx="13">
                        <c:v>130</c:v>
                      </c:pt>
                      <c:pt idx="14">
                        <c:v>140</c:v>
                      </c:pt>
                      <c:pt idx="15">
                        <c:v>150</c:v>
                      </c:pt>
                      <c:pt idx="16">
                        <c:v>160</c:v>
                      </c:pt>
                      <c:pt idx="17">
                        <c:v>170</c:v>
                      </c:pt>
                      <c:pt idx="18">
                        <c:v>180</c:v>
                      </c:pt>
                      <c:pt idx="19">
                        <c:v>190</c:v>
                      </c:pt>
                      <c:pt idx="20">
                        <c:v>200</c:v>
                      </c:pt>
                      <c:pt idx="21">
                        <c:v>210</c:v>
                      </c:pt>
                      <c:pt idx="22">
                        <c:v>220</c:v>
                      </c:pt>
                      <c:pt idx="23">
                        <c:v>230</c:v>
                      </c:pt>
                      <c:pt idx="24">
                        <c:v>240</c:v>
                      </c:pt>
                      <c:pt idx="25">
                        <c:v>250</c:v>
                      </c:pt>
                      <c:pt idx="26">
                        <c:v>260</c:v>
                      </c:pt>
                      <c:pt idx="27">
                        <c:v>270</c:v>
                      </c:pt>
                      <c:pt idx="28">
                        <c:v>280</c:v>
                      </c:pt>
                      <c:pt idx="29">
                        <c:v>290</c:v>
                      </c:pt>
                      <c:pt idx="30">
                        <c:v>300</c:v>
                      </c:pt>
                      <c:pt idx="31">
                        <c:v>310</c:v>
                      </c:pt>
                      <c:pt idx="32">
                        <c:v>320</c:v>
                      </c:pt>
                      <c:pt idx="33">
                        <c:v>330</c:v>
                      </c:pt>
                      <c:pt idx="34">
                        <c:v>340</c:v>
                      </c:pt>
                      <c:pt idx="35">
                        <c:v>350</c:v>
                      </c:pt>
                      <c:pt idx="36">
                        <c:v>360</c:v>
                      </c:pt>
                      <c:pt idx="37">
                        <c:v>370</c:v>
                      </c:pt>
                      <c:pt idx="38">
                        <c:v>380</c:v>
                      </c:pt>
                      <c:pt idx="39">
                        <c:v>390</c:v>
                      </c:pt>
                      <c:pt idx="40">
                        <c:v>400</c:v>
                      </c:pt>
                      <c:pt idx="41">
                        <c:v>410</c:v>
                      </c:pt>
                      <c:pt idx="42">
                        <c:v>420</c:v>
                      </c:pt>
                      <c:pt idx="43">
                        <c:v>430</c:v>
                      </c:pt>
                      <c:pt idx="44">
                        <c:v>440</c:v>
                      </c:pt>
                      <c:pt idx="45">
                        <c:v>450</c:v>
                      </c:pt>
                      <c:pt idx="46">
                        <c:v>460</c:v>
                      </c:pt>
                      <c:pt idx="47">
                        <c:v>470</c:v>
                      </c:pt>
                      <c:pt idx="48">
                        <c:v>480</c:v>
                      </c:pt>
                      <c:pt idx="49">
                        <c:v>490</c:v>
                      </c:pt>
                      <c:pt idx="50">
                        <c:v>500</c:v>
                      </c:pt>
                      <c:pt idx="51">
                        <c:v>510</c:v>
                      </c:pt>
                      <c:pt idx="52">
                        <c:v>520</c:v>
                      </c:pt>
                      <c:pt idx="53">
                        <c:v>530</c:v>
                      </c:pt>
                      <c:pt idx="54">
                        <c:v>540</c:v>
                      </c:pt>
                      <c:pt idx="55">
                        <c:v>550</c:v>
                      </c:pt>
                      <c:pt idx="56">
                        <c:v>560</c:v>
                      </c:pt>
                      <c:pt idx="57">
                        <c:v>570</c:v>
                      </c:pt>
                      <c:pt idx="58">
                        <c:v>580</c:v>
                      </c:pt>
                      <c:pt idx="59">
                        <c:v>590</c:v>
                      </c:pt>
                      <c:pt idx="60">
                        <c:v>600</c:v>
                      </c:pt>
                      <c:pt idx="61">
                        <c:v>610</c:v>
                      </c:pt>
                      <c:pt idx="62">
                        <c:v>620</c:v>
                      </c:pt>
                      <c:pt idx="63">
                        <c:v>630</c:v>
                      </c:pt>
                      <c:pt idx="64">
                        <c:v>640</c:v>
                      </c:pt>
                      <c:pt idx="65">
                        <c:v>650</c:v>
                      </c:pt>
                      <c:pt idx="66">
                        <c:v>660</c:v>
                      </c:pt>
                      <c:pt idx="67">
                        <c:v>670</c:v>
                      </c:pt>
                      <c:pt idx="68">
                        <c:v>680</c:v>
                      </c:pt>
                      <c:pt idx="69">
                        <c:v>690</c:v>
                      </c:pt>
                      <c:pt idx="70">
                        <c:v>700</c:v>
                      </c:pt>
                      <c:pt idx="71">
                        <c:v>710</c:v>
                      </c:pt>
                      <c:pt idx="72">
                        <c:v>720</c:v>
                      </c:pt>
                      <c:pt idx="73">
                        <c:v>730</c:v>
                      </c:pt>
                      <c:pt idx="74">
                        <c:v>740</c:v>
                      </c:pt>
                      <c:pt idx="75">
                        <c:v>750</c:v>
                      </c:pt>
                      <c:pt idx="76">
                        <c:v>760</c:v>
                      </c:pt>
                      <c:pt idx="77">
                        <c:v>770</c:v>
                      </c:pt>
                      <c:pt idx="78">
                        <c:v>780</c:v>
                      </c:pt>
                      <c:pt idx="79">
                        <c:v>790</c:v>
                      </c:pt>
                      <c:pt idx="80">
                        <c:v>800</c:v>
                      </c:pt>
                      <c:pt idx="81">
                        <c:v>810</c:v>
                      </c:pt>
                      <c:pt idx="82">
                        <c:v>820</c:v>
                      </c:pt>
                      <c:pt idx="83">
                        <c:v>830</c:v>
                      </c:pt>
                      <c:pt idx="84">
                        <c:v>840</c:v>
                      </c:pt>
                      <c:pt idx="85">
                        <c:v>850</c:v>
                      </c:pt>
                      <c:pt idx="86">
                        <c:v>860</c:v>
                      </c:pt>
                      <c:pt idx="87">
                        <c:v>870</c:v>
                      </c:pt>
                      <c:pt idx="88">
                        <c:v>880</c:v>
                      </c:pt>
                      <c:pt idx="89">
                        <c:v>890</c:v>
                      </c:pt>
                      <c:pt idx="90">
                        <c:v>900</c:v>
                      </c:pt>
                      <c:pt idx="91">
                        <c:v>910</c:v>
                      </c:pt>
                      <c:pt idx="92">
                        <c:v>920</c:v>
                      </c:pt>
                      <c:pt idx="93">
                        <c:v>930</c:v>
                      </c:pt>
                      <c:pt idx="94">
                        <c:v>940</c:v>
                      </c:pt>
                      <c:pt idx="95">
                        <c:v>950</c:v>
                      </c:pt>
                      <c:pt idx="96">
                        <c:v>960</c:v>
                      </c:pt>
                      <c:pt idx="97">
                        <c:v>970</c:v>
                      </c:pt>
                      <c:pt idx="98">
                        <c:v>980</c:v>
                      </c:pt>
                      <c:pt idx="99">
                        <c:v>990</c:v>
                      </c:pt>
                      <c:pt idx="100">
                        <c:v>1000</c:v>
                      </c:pt>
                      <c:pt idx="101">
                        <c:v>1010</c:v>
                      </c:pt>
                      <c:pt idx="102">
                        <c:v>1020</c:v>
                      </c:pt>
                      <c:pt idx="103">
                        <c:v>1030</c:v>
                      </c:pt>
                      <c:pt idx="104">
                        <c:v>1040</c:v>
                      </c:pt>
                      <c:pt idx="105">
                        <c:v>1050</c:v>
                      </c:pt>
                      <c:pt idx="106">
                        <c:v>1060</c:v>
                      </c:pt>
                      <c:pt idx="107">
                        <c:v>1070</c:v>
                      </c:pt>
                      <c:pt idx="108">
                        <c:v>1080</c:v>
                      </c:pt>
                      <c:pt idx="109">
                        <c:v>1090</c:v>
                      </c:pt>
                      <c:pt idx="110">
                        <c:v>1100</c:v>
                      </c:pt>
                      <c:pt idx="111">
                        <c:v>1110</c:v>
                      </c:pt>
                      <c:pt idx="112">
                        <c:v>1120</c:v>
                      </c:pt>
                      <c:pt idx="113">
                        <c:v>1130</c:v>
                      </c:pt>
                      <c:pt idx="114">
                        <c:v>1140</c:v>
                      </c:pt>
                      <c:pt idx="115">
                        <c:v>1150</c:v>
                      </c:pt>
                      <c:pt idx="116">
                        <c:v>1160</c:v>
                      </c:pt>
                      <c:pt idx="117">
                        <c:v>1170</c:v>
                      </c:pt>
                      <c:pt idx="118">
                        <c:v>1180</c:v>
                      </c:pt>
                      <c:pt idx="119">
                        <c:v>1190</c:v>
                      </c:pt>
                      <c:pt idx="120">
                        <c:v>1200</c:v>
                      </c:pt>
                      <c:pt idx="121">
                        <c:v>1210</c:v>
                      </c:pt>
                      <c:pt idx="122">
                        <c:v>1220</c:v>
                      </c:pt>
                      <c:pt idx="123">
                        <c:v>1230</c:v>
                      </c:pt>
                      <c:pt idx="124">
                        <c:v>1240</c:v>
                      </c:pt>
                      <c:pt idx="125">
                        <c:v>1250</c:v>
                      </c:pt>
                      <c:pt idx="126">
                        <c:v>1260</c:v>
                      </c:pt>
                      <c:pt idx="127">
                        <c:v>1270</c:v>
                      </c:pt>
                      <c:pt idx="128">
                        <c:v>1280</c:v>
                      </c:pt>
                      <c:pt idx="129">
                        <c:v>1290</c:v>
                      </c:pt>
                      <c:pt idx="130">
                        <c:v>1300</c:v>
                      </c:pt>
                      <c:pt idx="131">
                        <c:v>1310</c:v>
                      </c:pt>
                      <c:pt idx="132">
                        <c:v>1320</c:v>
                      </c:pt>
                      <c:pt idx="133">
                        <c:v>1330</c:v>
                      </c:pt>
                      <c:pt idx="134">
                        <c:v>1340</c:v>
                      </c:pt>
                      <c:pt idx="135">
                        <c:v>1350</c:v>
                      </c:pt>
                      <c:pt idx="136">
                        <c:v>1360</c:v>
                      </c:pt>
                      <c:pt idx="137">
                        <c:v>1370</c:v>
                      </c:pt>
                      <c:pt idx="138">
                        <c:v>1380</c:v>
                      </c:pt>
                      <c:pt idx="139">
                        <c:v>1390</c:v>
                      </c:pt>
                      <c:pt idx="140">
                        <c:v>1400</c:v>
                      </c:pt>
                      <c:pt idx="141">
                        <c:v>1410</c:v>
                      </c:pt>
                      <c:pt idx="142">
                        <c:v>1420</c:v>
                      </c:pt>
                      <c:pt idx="143">
                        <c:v>1430</c:v>
                      </c:pt>
                      <c:pt idx="144">
                        <c:v>1440</c:v>
                      </c:pt>
                      <c:pt idx="145">
                        <c:v>1450</c:v>
                      </c:pt>
                      <c:pt idx="146">
                        <c:v>1460</c:v>
                      </c:pt>
                      <c:pt idx="147">
                        <c:v>1470</c:v>
                      </c:pt>
                      <c:pt idx="148">
                        <c:v>1480</c:v>
                      </c:pt>
                      <c:pt idx="149">
                        <c:v>1490</c:v>
                      </c:pt>
                      <c:pt idx="150">
                        <c:v>1500</c:v>
                      </c:pt>
                      <c:pt idx="151">
                        <c:v>1510</c:v>
                      </c:pt>
                      <c:pt idx="152">
                        <c:v>1520</c:v>
                      </c:pt>
                      <c:pt idx="153">
                        <c:v>1530</c:v>
                      </c:pt>
                      <c:pt idx="154">
                        <c:v>1540</c:v>
                      </c:pt>
                      <c:pt idx="155">
                        <c:v>1550</c:v>
                      </c:pt>
                      <c:pt idx="156">
                        <c:v>1560</c:v>
                      </c:pt>
                      <c:pt idx="157">
                        <c:v>1570</c:v>
                      </c:pt>
                      <c:pt idx="158">
                        <c:v>1580</c:v>
                      </c:pt>
                      <c:pt idx="159">
                        <c:v>1590</c:v>
                      </c:pt>
                      <c:pt idx="160">
                        <c:v>1600</c:v>
                      </c:pt>
                      <c:pt idx="161">
                        <c:v>1610</c:v>
                      </c:pt>
                      <c:pt idx="162">
                        <c:v>1620</c:v>
                      </c:pt>
                      <c:pt idx="163">
                        <c:v>1630</c:v>
                      </c:pt>
                      <c:pt idx="164">
                        <c:v>1640</c:v>
                      </c:pt>
                      <c:pt idx="165">
                        <c:v>1650</c:v>
                      </c:pt>
                      <c:pt idx="166">
                        <c:v>1660</c:v>
                      </c:pt>
                      <c:pt idx="167">
                        <c:v>1670</c:v>
                      </c:pt>
                      <c:pt idx="168">
                        <c:v>1680</c:v>
                      </c:pt>
                      <c:pt idx="169">
                        <c:v>1690</c:v>
                      </c:pt>
                      <c:pt idx="170">
                        <c:v>1700</c:v>
                      </c:pt>
                      <c:pt idx="171">
                        <c:v>1710</c:v>
                      </c:pt>
                      <c:pt idx="172">
                        <c:v>1720</c:v>
                      </c:pt>
                      <c:pt idx="173">
                        <c:v>1730</c:v>
                      </c:pt>
                      <c:pt idx="174">
                        <c:v>1740</c:v>
                      </c:pt>
                      <c:pt idx="175">
                        <c:v>1750</c:v>
                      </c:pt>
                      <c:pt idx="176">
                        <c:v>1760</c:v>
                      </c:pt>
                      <c:pt idx="177">
                        <c:v>1770</c:v>
                      </c:pt>
                      <c:pt idx="178">
                        <c:v>1780</c:v>
                      </c:pt>
                      <c:pt idx="179">
                        <c:v>1790</c:v>
                      </c:pt>
                      <c:pt idx="180">
                        <c:v>1800</c:v>
                      </c:pt>
                      <c:pt idx="181">
                        <c:v>1810</c:v>
                      </c:pt>
                      <c:pt idx="182">
                        <c:v>1820</c:v>
                      </c:pt>
                      <c:pt idx="183">
                        <c:v>1830</c:v>
                      </c:pt>
                      <c:pt idx="184">
                        <c:v>1840</c:v>
                      </c:pt>
                      <c:pt idx="185">
                        <c:v>1850</c:v>
                      </c:pt>
                      <c:pt idx="186">
                        <c:v>1860</c:v>
                      </c:pt>
                      <c:pt idx="187">
                        <c:v>1870</c:v>
                      </c:pt>
                      <c:pt idx="188">
                        <c:v>1880</c:v>
                      </c:pt>
                      <c:pt idx="189">
                        <c:v>1890</c:v>
                      </c:pt>
                      <c:pt idx="190">
                        <c:v>1900</c:v>
                      </c:pt>
                      <c:pt idx="191">
                        <c:v>1910</c:v>
                      </c:pt>
                      <c:pt idx="192">
                        <c:v>1920</c:v>
                      </c:pt>
                      <c:pt idx="193">
                        <c:v>1930</c:v>
                      </c:pt>
                      <c:pt idx="194">
                        <c:v>1940</c:v>
                      </c:pt>
                      <c:pt idx="195">
                        <c:v>1950</c:v>
                      </c:pt>
                      <c:pt idx="196">
                        <c:v>1960</c:v>
                      </c:pt>
                      <c:pt idx="197">
                        <c:v>1970</c:v>
                      </c:pt>
                      <c:pt idx="198">
                        <c:v>1980</c:v>
                      </c:pt>
                      <c:pt idx="199">
                        <c:v>1990</c:v>
                      </c:pt>
                      <c:pt idx="200">
                        <c:v>2000</c:v>
                      </c:pt>
                      <c:pt idx="201">
                        <c:v>2010</c:v>
                      </c:pt>
                      <c:pt idx="202">
                        <c:v>2020</c:v>
                      </c:pt>
                      <c:pt idx="203">
                        <c:v>2030</c:v>
                      </c:pt>
                      <c:pt idx="204">
                        <c:v>2040</c:v>
                      </c:pt>
                      <c:pt idx="205">
                        <c:v>2050</c:v>
                      </c:pt>
                      <c:pt idx="206">
                        <c:v>2060</c:v>
                      </c:pt>
                      <c:pt idx="207">
                        <c:v>2070</c:v>
                      </c:pt>
                      <c:pt idx="208">
                        <c:v>2080</c:v>
                      </c:pt>
                      <c:pt idx="209">
                        <c:v>2090</c:v>
                      </c:pt>
                      <c:pt idx="210">
                        <c:v>2100</c:v>
                      </c:pt>
                      <c:pt idx="211">
                        <c:v>2110</c:v>
                      </c:pt>
                      <c:pt idx="212">
                        <c:v>2120</c:v>
                      </c:pt>
                      <c:pt idx="213">
                        <c:v>2130</c:v>
                      </c:pt>
                      <c:pt idx="214">
                        <c:v>2140</c:v>
                      </c:pt>
                      <c:pt idx="215">
                        <c:v>2150</c:v>
                      </c:pt>
                      <c:pt idx="216">
                        <c:v>2160</c:v>
                      </c:pt>
                      <c:pt idx="217">
                        <c:v>2170</c:v>
                      </c:pt>
                      <c:pt idx="218">
                        <c:v>2180</c:v>
                      </c:pt>
                      <c:pt idx="219">
                        <c:v>2190</c:v>
                      </c:pt>
                      <c:pt idx="220">
                        <c:v>2200</c:v>
                      </c:pt>
                      <c:pt idx="221">
                        <c:v>2210</c:v>
                      </c:pt>
                      <c:pt idx="222">
                        <c:v>2220</c:v>
                      </c:pt>
                      <c:pt idx="223">
                        <c:v>2230</c:v>
                      </c:pt>
                      <c:pt idx="224">
                        <c:v>2240</c:v>
                      </c:pt>
                      <c:pt idx="225">
                        <c:v>2250</c:v>
                      </c:pt>
                      <c:pt idx="226">
                        <c:v>2260</c:v>
                      </c:pt>
                      <c:pt idx="227">
                        <c:v>2270</c:v>
                      </c:pt>
                      <c:pt idx="228">
                        <c:v>2280</c:v>
                      </c:pt>
                      <c:pt idx="229">
                        <c:v>2290</c:v>
                      </c:pt>
                      <c:pt idx="230">
                        <c:v>2300</c:v>
                      </c:pt>
                      <c:pt idx="231">
                        <c:v>2310</c:v>
                      </c:pt>
                      <c:pt idx="232">
                        <c:v>2320</c:v>
                      </c:pt>
                      <c:pt idx="233">
                        <c:v>2330</c:v>
                      </c:pt>
                      <c:pt idx="234">
                        <c:v>2340</c:v>
                      </c:pt>
                      <c:pt idx="235">
                        <c:v>2350</c:v>
                      </c:pt>
                      <c:pt idx="236">
                        <c:v>2360</c:v>
                      </c:pt>
                      <c:pt idx="237">
                        <c:v>2370</c:v>
                      </c:pt>
                      <c:pt idx="238">
                        <c:v>2380</c:v>
                      </c:pt>
                      <c:pt idx="239">
                        <c:v>2390</c:v>
                      </c:pt>
                      <c:pt idx="240">
                        <c:v>2400</c:v>
                      </c:pt>
                      <c:pt idx="241">
                        <c:v>2410</c:v>
                      </c:pt>
                      <c:pt idx="242">
                        <c:v>2420</c:v>
                      </c:pt>
                      <c:pt idx="243">
                        <c:v>2430</c:v>
                      </c:pt>
                      <c:pt idx="244">
                        <c:v>2440</c:v>
                      </c:pt>
                      <c:pt idx="245">
                        <c:v>2450</c:v>
                      </c:pt>
                      <c:pt idx="246">
                        <c:v>2460</c:v>
                      </c:pt>
                      <c:pt idx="247">
                        <c:v>2470</c:v>
                      </c:pt>
                      <c:pt idx="248">
                        <c:v>2480</c:v>
                      </c:pt>
                      <c:pt idx="249">
                        <c:v>2490</c:v>
                      </c:pt>
                      <c:pt idx="250">
                        <c:v>2500</c:v>
                      </c:pt>
                      <c:pt idx="251">
                        <c:v>2510</c:v>
                      </c:pt>
                      <c:pt idx="252">
                        <c:v>2520</c:v>
                      </c:pt>
                      <c:pt idx="253">
                        <c:v>2530</c:v>
                      </c:pt>
                      <c:pt idx="254">
                        <c:v>2540</c:v>
                      </c:pt>
                      <c:pt idx="255">
                        <c:v>2550</c:v>
                      </c:pt>
                      <c:pt idx="256">
                        <c:v>2560</c:v>
                      </c:pt>
                      <c:pt idx="257">
                        <c:v>2570</c:v>
                      </c:pt>
                      <c:pt idx="258">
                        <c:v>2580</c:v>
                      </c:pt>
                      <c:pt idx="259">
                        <c:v>2590</c:v>
                      </c:pt>
                      <c:pt idx="260">
                        <c:v>2600</c:v>
                      </c:pt>
                      <c:pt idx="261">
                        <c:v>2610</c:v>
                      </c:pt>
                      <c:pt idx="262">
                        <c:v>2620</c:v>
                      </c:pt>
                      <c:pt idx="263">
                        <c:v>2630</c:v>
                      </c:pt>
                      <c:pt idx="264">
                        <c:v>2640</c:v>
                      </c:pt>
                      <c:pt idx="265">
                        <c:v>2650</c:v>
                      </c:pt>
                      <c:pt idx="266">
                        <c:v>2660</c:v>
                      </c:pt>
                      <c:pt idx="267">
                        <c:v>2670</c:v>
                      </c:pt>
                      <c:pt idx="268">
                        <c:v>2680</c:v>
                      </c:pt>
                      <c:pt idx="269">
                        <c:v>2690</c:v>
                      </c:pt>
                      <c:pt idx="270">
                        <c:v>2700</c:v>
                      </c:pt>
                      <c:pt idx="271">
                        <c:v>2710</c:v>
                      </c:pt>
                      <c:pt idx="272">
                        <c:v>2720</c:v>
                      </c:pt>
                      <c:pt idx="273">
                        <c:v>2730</c:v>
                      </c:pt>
                      <c:pt idx="274">
                        <c:v>2740</c:v>
                      </c:pt>
                      <c:pt idx="275">
                        <c:v>2750</c:v>
                      </c:pt>
                      <c:pt idx="276">
                        <c:v>2760</c:v>
                      </c:pt>
                      <c:pt idx="277">
                        <c:v>2770</c:v>
                      </c:pt>
                      <c:pt idx="278">
                        <c:v>2780</c:v>
                      </c:pt>
                      <c:pt idx="279">
                        <c:v>2790</c:v>
                      </c:pt>
                      <c:pt idx="280">
                        <c:v>2800</c:v>
                      </c:pt>
                      <c:pt idx="281">
                        <c:v>2810</c:v>
                      </c:pt>
                      <c:pt idx="282">
                        <c:v>2820</c:v>
                      </c:pt>
                      <c:pt idx="283">
                        <c:v>2830</c:v>
                      </c:pt>
                      <c:pt idx="284">
                        <c:v>2840</c:v>
                      </c:pt>
                      <c:pt idx="285">
                        <c:v>2850</c:v>
                      </c:pt>
                      <c:pt idx="286">
                        <c:v>2860</c:v>
                      </c:pt>
                      <c:pt idx="287">
                        <c:v>2870</c:v>
                      </c:pt>
                      <c:pt idx="288">
                        <c:v>2880</c:v>
                      </c:pt>
                      <c:pt idx="289">
                        <c:v>2890</c:v>
                      </c:pt>
                      <c:pt idx="290">
                        <c:v>2900</c:v>
                      </c:pt>
                      <c:pt idx="291">
                        <c:v>2910</c:v>
                      </c:pt>
                      <c:pt idx="292">
                        <c:v>2920</c:v>
                      </c:pt>
                      <c:pt idx="293">
                        <c:v>2930</c:v>
                      </c:pt>
                      <c:pt idx="294">
                        <c:v>2940</c:v>
                      </c:pt>
                      <c:pt idx="295">
                        <c:v>2950</c:v>
                      </c:pt>
                      <c:pt idx="296">
                        <c:v>2960</c:v>
                      </c:pt>
                      <c:pt idx="297">
                        <c:v>2970</c:v>
                      </c:pt>
                      <c:pt idx="298">
                        <c:v>2980</c:v>
                      </c:pt>
                      <c:pt idx="299">
                        <c:v>2990</c:v>
                      </c:pt>
                      <c:pt idx="300">
                        <c:v>3000</c:v>
                      </c:pt>
                      <c:pt idx="301">
                        <c:v>3010</c:v>
                      </c:pt>
                    </c:numCache>
                  </c:numRef>
                </c:xVal>
                <c:y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'201118-Leith-NbN-927-depth-pos1'!$AD$5:$AD$306</c15:sqref>
                        </c15:formulaRef>
                      </c:ext>
                    </c:extLst>
                    <c:numCache>
                      <c:formatCode>General</c:formatCode>
                      <c:ptCount val="302"/>
                      <c:pt idx="0">
                        <c:v>4529.47</c:v>
                      </c:pt>
                      <c:pt idx="1">
                        <c:v>111924</c:v>
                      </c:pt>
                      <c:pt idx="2">
                        <c:v>59311.3</c:v>
                      </c:pt>
                      <c:pt idx="3">
                        <c:v>40905.300000000003</c:v>
                      </c:pt>
                      <c:pt idx="4">
                        <c:v>26112.7</c:v>
                      </c:pt>
                      <c:pt idx="5">
                        <c:v>19906.3</c:v>
                      </c:pt>
                      <c:pt idx="6">
                        <c:v>15040.7</c:v>
                      </c:pt>
                      <c:pt idx="7">
                        <c:v>7524.92</c:v>
                      </c:pt>
                      <c:pt idx="8">
                        <c:v>20385.2</c:v>
                      </c:pt>
                      <c:pt idx="9">
                        <c:v>18836</c:v>
                      </c:pt>
                      <c:pt idx="10">
                        <c:v>19480.5</c:v>
                      </c:pt>
                      <c:pt idx="11">
                        <c:v>18919</c:v>
                      </c:pt>
                      <c:pt idx="12">
                        <c:v>16862.099999999999</c:v>
                      </c:pt>
                      <c:pt idx="13">
                        <c:v>18522.8</c:v>
                      </c:pt>
                      <c:pt idx="14">
                        <c:v>16166.8</c:v>
                      </c:pt>
                      <c:pt idx="15">
                        <c:v>18350</c:v>
                      </c:pt>
                      <c:pt idx="16">
                        <c:v>15489.3</c:v>
                      </c:pt>
                      <c:pt idx="17">
                        <c:v>16413.599999999999</c:v>
                      </c:pt>
                      <c:pt idx="18">
                        <c:v>18908.3</c:v>
                      </c:pt>
                      <c:pt idx="19">
                        <c:v>17495</c:v>
                      </c:pt>
                      <c:pt idx="20">
                        <c:v>16647.400000000001</c:v>
                      </c:pt>
                      <c:pt idx="21">
                        <c:v>23929.7</c:v>
                      </c:pt>
                      <c:pt idx="22">
                        <c:v>16523.2</c:v>
                      </c:pt>
                      <c:pt idx="23">
                        <c:v>13764.5</c:v>
                      </c:pt>
                      <c:pt idx="24">
                        <c:v>12567.8</c:v>
                      </c:pt>
                      <c:pt idx="25">
                        <c:v>22964.1</c:v>
                      </c:pt>
                      <c:pt idx="26">
                        <c:v>17136.2</c:v>
                      </c:pt>
                      <c:pt idx="27">
                        <c:v>16369.3</c:v>
                      </c:pt>
                      <c:pt idx="28">
                        <c:v>17122.099999999999</c:v>
                      </c:pt>
                      <c:pt idx="29">
                        <c:v>17295.400000000001</c:v>
                      </c:pt>
                      <c:pt idx="30">
                        <c:v>16834.2</c:v>
                      </c:pt>
                      <c:pt idx="31">
                        <c:v>16935.400000000001</c:v>
                      </c:pt>
                      <c:pt idx="32">
                        <c:v>17726.3</c:v>
                      </c:pt>
                      <c:pt idx="33">
                        <c:v>16678.599999999999</c:v>
                      </c:pt>
                      <c:pt idx="34">
                        <c:v>16382.4</c:v>
                      </c:pt>
                      <c:pt idx="35">
                        <c:v>16644.400000000001</c:v>
                      </c:pt>
                      <c:pt idx="36">
                        <c:v>16989.2</c:v>
                      </c:pt>
                      <c:pt idx="37">
                        <c:v>16464.7</c:v>
                      </c:pt>
                      <c:pt idx="38">
                        <c:v>15989.8</c:v>
                      </c:pt>
                      <c:pt idx="39">
                        <c:v>16579.099999999999</c:v>
                      </c:pt>
                      <c:pt idx="40">
                        <c:v>16296.1</c:v>
                      </c:pt>
                      <c:pt idx="41">
                        <c:v>15762.3</c:v>
                      </c:pt>
                      <c:pt idx="42">
                        <c:v>15596.9</c:v>
                      </c:pt>
                      <c:pt idx="43">
                        <c:v>15774</c:v>
                      </c:pt>
                      <c:pt idx="44">
                        <c:v>15248.5</c:v>
                      </c:pt>
                      <c:pt idx="45">
                        <c:v>15427.4</c:v>
                      </c:pt>
                      <c:pt idx="46">
                        <c:v>16175.8</c:v>
                      </c:pt>
                      <c:pt idx="47">
                        <c:v>15528</c:v>
                      </c:pt>
                      <c:pt idx="48">
                        <c:v>15013.1</c:v>
                      </c:pt>
                      <c:pt idx="49">
                        <c:v>14282.1</c:v>
                      </c:pt>
                      <c:pt idx="50">
                        <c:v>15249.3</c:v>
                      </c:pt>
                      <c:pt idx="51">
                        <c:v>14841.9</c:v>
                      </c:pt>
                      <c:pt idx="52">
                        <c:v>14261.5</c:v>
                      </c:pt>
                      <c:pt idx="53">
                        <c:v>14315.5</c:v>
                      </c:pt>
                      <c:pt idx="54">
                        <c:v>14828.5</c:v>
                      </c:pt>
                      <c:pt idx="55">
                        <c:v>14225.9</c:v>
                      </c:pt>
                      <c:pt idx="56">
                        <c:v>14379.7</c:v>
                      </c:pt>
                      <c:pt idx="57">
                        <c:v>14367.2</c:v>
                      </c:pt>
                      <c:pt idx="58">
                        <c:v>13330</c:v>
                      </c:pt>
                      <c:pt idx="59">
                        <c:v>13387.4</c:v>
                      </c:pt>
                      <c:pt idx="60">
                        <c:v>13706.5</c:v>
                      </c:pt>
                      <c:pt idx="61">
                        <c:v>13236.4</c:v>
                      </c:pt>
                      <c:pt idx="62">
                        <c:v>12886.2</c:v>
                      </c:pt>
                      <c:pt idx="63">
                        <c:v>12677.3</c:v>
                      </c:pt>
                      <c:pt idx="64">
                        <c:v>12591.1</c:v>
                      </c:pt>
                      <c:pt idx="65">
                        <c:v>12342.4</c:v>
                      </c:pt>
                      <c:pt idx="66">
                        <c:v>11915.9</c:v>
                      </c:pt>
                      <c:pt idx="67">
                        <c:v>12562.4</c:v>
                      </c:pt>
                      <c:pt idx="68">
                        <c:v>11984.8</c:v>
                      </c:pt>
                      <c:pt idx="69">
                        <c:v>11310.2</c:v>
                      </c:pt>
                      <c:pt idx="70">
                        <c:v>11399.3</c:v>
                      </c:pt>
                      <c:pt idx="71">
                        <c:v>11883.3</c:v>
                      </c:pt>
                      <c:pt idx="72">
                        <c:v>11177.6</c:v>
                      </c:pt>
                      <c:pt idx="73">
                        <c:v>10794.7</c:v>
                      </c:pt>
                      <c:pt idx="74">
                        <c:v>10585</c:v>
                      </c:pt>
                      <c:pt idx="75">
                        <c:v>10709.8</c:v>
                      </c:pt>
                      <c:pt idx="76">
                        <c:v>10083.5</c:v>
                      </c:pt>
                      <c:pt idx="77">
                        <c:v>9674.07</c:v>
                      </c:pt>
                      <c:pt idx="78">
                        <c:v>9705.26</c:v>
                      </c:pt>
                      <c:pt idx="79">
                        <c:v>9240.27</c:v>
                      </c:pt>
                      <c:pt idx="80">
                        <c:v>8798.5300000000007</c:v>
                      </c:pt>
                      <c:pt idx="81">
                        <c:v>8607.2199999999993</c:v>
                      </c:pt>
                      <c:pt idx="82">
                        <c:v>8863.5</c:v>
                      </c:pt>
                      <c:pt idx="83">
                        <c:v>7953.47</c:v>
                      </c:pt>
                      <c:pt idx="84">
                        <c:v>7733.77</c:v>
                      </c:pt>
                      <c:pt idx="85">
                        <c:v>7272.65</c:v>
                      </c:pt>
                      <c:pt idx="86">
                        <c:v>7043.25</c:v>
                      </c:pt>
                      <c:pt idx="87">
                        <c:v>7153.6</c:v>
                      </c:pt>
                      <c:pt idx="88">
                        <c:v>6835.52</c:v>
                      </c:pt>
                      <c:pt idx="89">
                        <c:v>6318.68</c:v>
                      </c:pt>
                      <c:pt idx="90">
                        <c:v>6026.41</c:v>
                      </c:pt>
                      <c:pt idx="91">
                        <c:v>6020.23</c:v>
                      </c:pt>
                      <c:pt idx="92">
                        <c:v>5612.23</c:v>
                      </c:pt>
                      <c:pt idx="93">
                        <c:v>5266.8</c:v>
                      </c:pt>
                      <c:pt idx="94">
                        <c:v>5070.0600000000004</c:v>
                      </c:pt>
                      <c:pt idx="95">
                        <c:v>5169.22</c:v>
                      </c:pt>
                      <c:pt idx="96">
                        <c:v>4603.55</c:v>
                      </c:pt>
                      <c:pt idx="97">
                        <c:v>4274.2299999999996</c:v>
                      </c:pt>
                      <c:pt idx="98">
                        <c:v>4438.17</c:v>
                      </c:pt>
                      <c:pt idx="99">
                        <c:v>4146.33</c:v>
                      </c:pt>
                      <c:pt idx="100">
                        <c:v>3890.37</c:v>
                      </c:pt>
                      <c:pt idx="101">
                        <c:v>3612.87</c:v>
                      </c:pt>
                      <c:pt idx="102">
                        <c:v>3486.65</c:v>
                      </c:pt>
                      <c:pt idx="103">
                        <c:v>3263.11</c:v>
                      </c:pt>
                      <c:pt idx="104">
                        <c:v>3337.74</c:v>
                      </c:pt>
                      <c:pt idx="105">
                        <c:v>3135.58</c:v>
                      </c:pt>
                      <c:pt idx="106">
                        <c:v>2932.92</c:v>
                      </c:pt>
                      <c:pt idx="107">
                        <c:v>2621.55</c:v>
                      </c:pt>
                      <c:pt idx="108">
                        <c:v>2867.84</c:v>
                      </c:pt>
                      <c:pt idx="109">
                        <c:v>2603.34</c:v>
                      </c:pt>
                      <c:pt idx="110">
                        <c:v>2486.94</c:v>
                      </c:pt>
                      <c:pt idx="111">
                        <c:v>2341.92</c:v>
                      </c:pt>
                      <c:pt idx="112">
                        <c:v>2231.54</c:v>
                      </c:pt>
                      <c:pt idx="113">
                        <c:v>2093.11</c:v>
                      </c:pt>
                      <c:pt idx="114">
                        <c:v>1988.69</c:v>
                      </c:pt>
                      <c:pt idx="115">
                        <c:v>1961.85</c:v>
                      </c:pt>
                      <c:pt idx="116">
                        <c:v>1914.85</c:v>
                      </c:pt>
                      <c:pt idx="117">
                        <c:v>1813.74</c:v>
                      </c:pt>
                      <c:pt idx="118">
                        <c:v>1948.03</c:v>
                      </c:pt>
                      <c:pt idx="119">
                        <c:v>1746.5</c:v>
                      </c:pt>
                      <c:pt idx="120">
                        <c:v>1615.89</c:v>
                      </c:pt>
                      <c:pt idx="121">
                        <c:v>1504.27</c:v>
                      </c:pt>
                      <c:pt idx="122">
                        <c:v>1590.18</c:v>
                      </c:pt>
                      <c:pt idx="123">
                        <c:v>1483.83</c:v>
                      </c:pt>
                      <c:pt idx="124">
                        <c:v>1433.45</c:v>
                      </c:pt>
                      <c:pt idx="125">
                        <c:v>1503.3</c:v>
                      </c:pt>
                      <c:pt idx="126">
                        <c:v>1502.08</c:v>
                      </c:pt>
                      <c:pt idx="127">
                        <c:v>1294.1500000000001</c:v>
                      </c:pt>
                      <c:pt idx="128">
                        <c:v>1228.57</c:v>
                      </c:pt>
                      <c:pt idx="129">
                        <c:v>1446.66</c:v>
                      </c:pt>
                      <c:pt idx="130">
                        <c:v>1375.6</c:v>
                      </c:pt>
                      <c:pt idx="131">
                        <c:v>1223.24</c:v>
                      </c:pt>
                      <c:pt idx="132">
                        <c:v>1234.73</c:v>
                      </c:pt>
                      <c:pt idx="133">
                        <c:v>1382.65</c:v>
                      </c:pt>
                      <c:pt idx="134">
                        <c:v>1241.83</c:v>
                      </c:pt>
                      <c:pt idx="135">
                        <c:v>1183.6600000000001</c:v>
                      </c:pt>
                      <c:pt idx="136">
                        <c:v>1341.71</c:v>
                      </c:pt>
                      <c:pt idx="137">
                        <c:v>1343.74</c:v>
                      </c:pt>
                      <c:pt idx="138">
                        <c:v>1162</c:v>
                      </c:pt>
                      <c:pt idx="139">
                        <c:v>1171.27</c:v>
                      </c:pt>
                      <c:pt idx="140">
                        <c:v>1364.05</c:v>
                      </c:pt>
                      <c:pt idx="141">
                        <c:v>1038.1600000000001</c:v>
                      </c:pt>
                      <c:pt idx="142">
                        <c:v>935.14099999999996</c:v>
                      </c:pt>
                      <c:pt idx="143">
                        <c:v>1050.46</c:v>
                      </c:pt>
                      <c:pt idx="144">
                        <c:v>2267.88</c:v>
                      </c:pt>
                      <c:pt idx="145">
                        <c:v>809.81399999999996</c:v>
                      </c:pt>
                      <c:pt idx="146">
                        <c:v>960.51800000000003</c:v>
                      </c:pt>
                      <c:pt idx="147">
                        <c:v>834.327</c:v>
                      </c:pt>
                      <c:pt idx="148">
                        <c:v>1087.3800000000001</c:v>
                      </c:pt>
                      <c:pt idx="149">
                        <c:v>1170.1500000000001</c:v>
                      </c:pt>
                      <c:pt idx="150">
                        <c:v>881.02700000000004</c:v>
                      </c:pt>
                      <c:pt idx="151">
                        <c:v>1002.46</c:v>
                      </c:pt>
                      <c:pt idx="152">
                        <c:v>973.03899999999999</c:v>
                      </c:pt>
                      <c:pt idx="153">
                        <c:v>933.02499999999998</c:v>
                      </c:pt>
                      <c:pt idx="154">
                        <c:v>719.44299999999998</c:v>
                      </c:pt>
                      <c:pt idx="155">
                        <c:v>836.22500000000002</c:v>
                      </c:pt>
                      <c:pt idx="156">
                        <c:v>963.65700000000004</c:v>
                      </c:pt>
                      <c:pt idx="157">
                        <c:v>811.798</c:v>
                      </c:pt>
                      <c:pt idx="158">
                        <c:v>699.07500000000005</c:v>
                      </c:pt>
                      <c:pt idx="159">
                        <c:v>794.62900000000002</c:v>
                      </c:pt>
                      <c:pt idx="160">
                        <c:v>794.48299999999995</c:v>
                      </c:pt>
                      <c:pt idx="161">
                        <c:v>580.59199999999998</c:v>
                      </c:pt>
                      <c:pt idx="162">
                        <c:v>729.53499999999997</c:v>
                      </c:pt>
                      <c:pt idx="163">
                        <c:v>814.88199999999995</c:v>
                      </c:pt>
                      <c:pt idx="164">
                        <c:v>658.51099999999997</c:v>
                      </c:pt>
                      <c:pt idx="165">
                        <c:v>592.63</c:v>
                      </c:pt>
                      <c:pt idx="166">
                        <c:v>726.51900000000001</c:v>
                      </c:pt>
                      <c:pt idx="167">
                        <c:v>728.505</c:v>
                      </c:pt>
                      <c:pt idx="168">
                        <c:v>561.24900000000002</c:v>
                      </c:pt>
                      <c:pt idx="169">
                        <c:v>560.28300000000002</c:v>
                      </c:pt>
                      <c:pt idx="170">
                        <c:v>716.33900000000006</c:v>
                      </c:pt>
                      <c:pt idx="171">
                        <c:v>709.178</c:v>
                      </c:pt>
                      <c:pt idx="172">
                        <c:v>529.92100000000005</c:v>
                      </c:pt>
                      <c:pt idx="173">
                        <c:v>709.178</c:v>
                      </c:pt>
                      <c:pt idx="174">
                        <c:v>573.42499999999995</c:v>
                      </c:pt>
                      <c:pt idx="175">
                        <c:v>504.65300000000002</c:v>
                      </c:pt>
                      <c:pt idx="176">
                        <c:v>683.87400000000002</c:v>
                      </c:pt>
                      <c:pt idx="177">
                        <c:v>627.08500000000004</c:v>
                      </c:pt>
                      <c:pt idx="178">
                        <c:v>531.95399999999995</c:v>
                      </c:pt>
                      <c:pt idx="179">
                        <c:v>597.72900000000004</c:v>
                      </c:pt>
                      <c:pt idx="180">
                        <c:v>631.20100000000002</c:v>
                      </c:pt>
                      <c:pt idx="181">
                        <c:v>492.529</c:v>
                      </c:pt>
                      <c:pt idx="182">
                        <c:v>425.90899999999999</c:v>
                      </c:pt>
                      <c:pt idx="183">
                        <c:v>581.52099999999996</c:v>
                      </c:pt>
                      <c:pt idx="184">
                        <c:v>612.94200000000001</c:v>
                      </c:pt>
                      <c:pt idx="185">
                        <c:v>439.02600000000001</c:v>
                      </c:pt>
                      <c:pt idx="186">
                        <c:v>493.57</c:v>
                      </c:pt>
                      <c:pt idx="187">
                        <c:v>574.50699999999995</c:v>
                      </c:pt>
                      <c:pt idx="188">
                        <c:v>455.13799999999998</c:v>
                      </c:pt>
                      <c:pt idx="189">
                        <c:v>440.99900000000002</c:v>
                      </c:pt>
                      <c:pt idx="190">
                        <c:v>563.28399999999999</c:v>
                      </c:pt>
                      <c:pt idx="191">
                        <c:v>513.70600000000002</c:v>
                      </c:pt>
                      <c:pt idx="192">
                        <c:v>440.99</c:v>
                      </c:pt>
                      <c:pt idx="193">
                        <c:v>485.428</c:v>
                      </c:pt>
                      <c:pt idx="194">
                        <c:v>537.01</c:v>
                      </c:pt>
                      <c:pt idx="195">
                        <c:v>418.839</c:v>
                      </c:pt>
                      <c:pt idx="196">
                        <c:v>417.839</c:v>
                      </c:pt>
                      <c:pt idx="197">
                        <c:v>545.14400000000001</c:v>
                      </c:pt>
                      <c:pt idx="198">
                        <c:v>451.09100000000001</c:v>
                      </c:pt>
                      <c:pt idx="199">
                        <c:v>394.62</c:v>
                      </c:pt>
                      <c:pt idx="200">
                        <c:v>497.55</c:v>
                      </c:pt>
                      <c:pt idx="201">
                        <c:v>514.75900000000001</c:v>
                      </c:pt>
                      <c:pt idx="202">
                        <c:v>411.73599999999999</c:v>
                      </c:pt>
                      <c:pt idx="203">
                        <c:v>417.78699999999998</c:v>
                      </c:pt>
                      <c:pt idx="204">
                        <c:v>489.51900000000001</c:v>
                      </c:pt>
                      <c:pt idx="205">
                        <c:v>478.36900000000003</c:v>
                      </c:pt>
                      <c:pt idx="206">
                        <c:v>372.43</c:v>
                      </c:pt>
                      <c:pt idx="207">
                        <c:v>395.66800000000001</c:v>
                      </c:pt>
                      <c:pt idx="208">
                        <c:v>492.50900000000001</c:v>
                      </c:pt>
                      <c:pt idx="209">
                        <c:v>368.4</c:v>
                      </c:pt>
                      <c:pt idx="210">
                        <c:v>374.43799999999999</c:v>
                      </c:pt>
                      <c:pt idx="211">
                        <c:v>466.24200000000002</c:v>
                      </c:pt>
                      <c:pt idx="212">
                        <c:v>427.91800000000001</c:v>
                      </c:pt>
                      <c:pt idx="213">
                        <c:v>318.09199999999998</c:v>
                      </c:pt>
                      <c:pt idx="214">
                        <c:v>414.78699999999998</c:v>
                      </c:pt>
                      <c:pt idx="215">
                        <c:v>462.22300000000001</c:v>
                      </c:pt>
                      <c:pt idx="216">
                        <c:v>328.11900000000003</c:v>
                      </c:pt>
                      <c:pt idx="217">
                        <c:v>355.303</c:v>
                      </c:pt>
                      <c:pt idx="218">
                        <c:v>467.29899999999998</c:v>
                      </c:pt>
                      <c:pt idx="219">
                        <c:v>441.02600000000001</c:v>
                      </c:pt>
                      <c:pt idx="220">
                        <c:v>297.91300000000001</c:v>
                      </c:pt>
                      <c:pt idx="221">
                        <c:v>455.15600000000001</c:v>
                      </c:pt>
                      <c:pt idx="222">
                        <c:v>430.92700000000002</c:v>
                      </c:pt>
                      <c:pt idx="223">
                        <c:v>350.28800000000001</c:v>
                      </c:pt>
                      <c:pt idx="224">
                        <c:v>334.18099999999998</c:v>
                      </c:pt>
                      <c:pt idx="225">
                        <c:v>434.96300000000002</c:v>
                      </c:pt>
                      <c:pt idx="226">
                        <c:v>399.65300000000002</c:v>
                      </c:pt>
                      <c:pt idx="227">
                        <c:v>322.09199999999998</c:v>
                      </c:pt>
                      <c:pt idx="228">
                        <c:v>314.03300000000002</c:v>
                      </c:pt>
                      <c:pt idx="229">
                        <c:v>405.71100000000001</c:v>
                      </c:pt>
                      <c:pt idx="230">
                        <c:v>390.60300000000001</c:v>
                      </c:pt>
                      <c:pt idx="231">
                        <c:v>286.86500000000001</c:v>
                      </c:pt>
                      <c:pt idx="232">
                        <c:v>394.60399999999998</c:v>
                      </c:pt>
                      <c:pt idx="233">
                        <c:v>387.57900000000001</c:v>
                      </c:pt>
                      <c:pt idx="234">
                        <c:v>316.02699999999999</c:v>
                      </c:pt>
                      <c:pt idx="235">
                        <c:v>357.339</c:v>
                      </c:pt>
                      <c:pt idx="236">
                        <c:v>398.64499999999998</c:v>
                      </c:pt>
                      <c:pt idx="237">
                        <c:v>315.05200000000002</c:v>
                      </c:pt>
                      <c:pt idx="238">
                        <c:v>321.05900000000003</c:v>
                      </c:pt>
                      <c:pt idx="239">
                        <c:v>352.29500000000002</c:v>
                      </c:pt>
                      <c:pt idx="240">
                        <c:v>427.91800000000001</c:v>
                      </c:pt>
                      <c:pt idx="241">
                        <c:v>290.88299999999998</c:v>
                      </c:pt>
                      <c:pt idx="242">
                        <c:v>319.06599999999997</c:v>
                      </c:pt>
                      <c:pt idx="243">
                        <c:v>386.524</c:v>
                      </c:pt>
                      <c:pt idx="244">
                        <c:v>285.87</c:v>
                      </c:pt>
                      <c:pt idx="245">
                        <c:v>310.00099999999998</c:v>
                      </c:pt>
                      <c:pt idx="246">
                        <c:v>371.45600000000002</c:v>
                      </c:pt>
                      <c:pt idx="247">
                        <c:v>346.27300000000002</c:v>
                      </c:pt>
                      <c:pt idx="248">
                        <c:v>287.87599999999998</c:v>
                      </c:pt>
                      <c:pt idx="249">
                        <c:v>329.14</c:v>
                      </c:pt>
                      <c:pt idx="250">
                        <c:v>369.44499999999999</c:v>
                      </c:pt>
                      <c:pt idx="251">
                        <c:v>312.03300000000002</c:v>
                      </c:pt>
                      <c:pt idx="252">
                        <c:v>289.89999999999998</c:v>
                      </c:pt>
                      <c:pt idx="253">
                        <c:v>349.25200000000001</c:v>
                      </c:pt>
                      <c:pt idx="254">
                        <c:v>391.59500000000003</c:v>
                      </c:pt>
                      <c:pt idx="255">
                        <c:v>244.62799999999999</c:v>
                      </c:pt>
                      <c:pt idx="256">
                        <c:v>334.17399999999998</c:v>
                      </c:pt>
                      <c:pt idx="257">
                        <c:v>351.30200000000002</c:v>
                      </c:pt>
                      <c:pt idx="258">
                        <c:v>290.87099999999998</c:v>
                      </c:pt>
                      <c:pt idx="259">
                        <c:v>250.65799999999999</c:v>
                      </c:pt>
                      <c:pt idx="260">
                        <c:v>317.065</c:v>
                      </c:pt>
                      <c:pt idx="261">
                        <c:v>330.173</c:v>
                      </c:pt>
                      <c:pt idx="262">
                        <c:v>310.00700000000001</c:v>
                      </c:pt>
                      <c:pt idx="263">
                        <c:v>277.78899999999999</c:v>
                      </c:pt>
                      <c:pt idx="264">
                        <c:v>313.03300000000002</c:v>
                      </c:pt>
                      <c:pt idx="265">
                        <c:v>322.09899999999999</c:v>
                      </c:pt>
                      <c:pt idx="266">
                        <c:v>269.75</c:v>
                      </c:pt>
                      <c:pt idx="267">
                        <c:v>251.648</c:v>
                      </c:pt>
                      <c:pt idx="268">
                        <c:v>304.988</c:v>
                      </c:pt>
                      <c:pt idx="269">
                        <c:v>307.99400000000003</c:v>
                      </c:pt>
                      <c:pt idx="270">
                        <c:v>237.602</c:v>
                      </c:pt>
                      <c:pt idx="271">
                        <c:v>259.71100000000001</c:v>
                      </c:pt>
                      <c:pt idx="272">
                        <c:v>345.25900000000001</c:v>
                      </c:pt>
                      <c:pt idx="273">
                        <c:v>272.78300000000002</c:v>
                      </c:pt>
                      <c:pt idx="274">
                        <c:v>243.62299999999999</c:v>
                      </c:pt>
                      <c:pt idx="275">
                        <c:v>285.85300000000001</c:v>
                      </c:pt>
                      <c:pt idx="276">
                        <c:v>310.98200000000003</c:v>
                      </c:pt>
                      <c:pt idx="277">
                        <c:v>289.88299999999998</c:v>
                      </c:pt>
                      <c:pt idx="278">
                        <c:v>240.61199999999999</c:v>
                      </c:pt>
                      <c:pt idx="279">
                        <c:v>296.92500000000001</c:v>
                      </c:pt>
                      <c:pt idx="280">
                        <c:v>312.03899999999999</c:v>
                      </c:pt>
                      <c:pt idx="281">
                        <c:v>244.63300000000001</c:v>
                      </c:pt>
                      <c:pt idx="282">
                        <c:v>284.86399999999998</c:v>
                      </c:pt>
                      <c:pt idx="283">
                        <c:v>323.10599999999999</c:v>
                      </c:pt>
                      <c:pt idx="284">
                        <c:v>243.642</c:v>
                      </c:pt>
                      <c:pt idx="285">
                        <c:v>240.60300000000001</c:v>
                      </c:pt>
                      <c:pt idx="286">
                        <c:v>295.90699999999998</c:v>
                      </c:pt>
                      <c:pt idx="287">
                        <c:v>307.99400000000003</c:v>
                      </c:pt>
                      <c:pt idx="288">
                        <c:v>277.79500000000002</c:v>
                      </c:pt>
                      <c:pt idx="289">
                        <c:v>232.54900000000001</c:v>
                      </c:pt>
                      <c:pt idx="290">
                        <c:v>265.733</c:v>
                      </c:pt>
                      <c:pt idx="291">
                        <c:v>320.09199999999998</c:v>
                      </c:pt>
                      <c:pt idx="292">
                        <c:v>224.52099999999999</c:v>
                      </c:pt>
                      <c:pt idx="293">
                        <c:v>251.65799999999999</c:v>
                      </c:pt>
                      <c:pt idx="294">
                        <c:v>304.98099999999999</c:v>
                      </c:pt>
                      <c:pt idx="295">
                        <c:v>263.72199999999998</c:v>
                      </c:pt>
                      <c:pt idx="296">
                        <c:v>243.613</c:v>
                      </c:pt>
                      <c:pt idx="297">
                        <c:v>259.70100000000002</c:v>
                      </c:pt>
                      <c:pt idx="298">
                        <c:v>276.79500000000002</c:v>
                      </c:pt>
                      <c:pt idx="299">
                        <c:v>244.63300000000001</c:v>
                      </c:pt>
                      <c:pt idx="300">
                        <c:v>185.36</c:v>
                      </c:pt>
                      <c:pt idx="301">
                        <c:v>260.71100000000001</c:v>
                      </c:pt>
                    </c:numCache>
                  </c:numRef>
                </c:yVal>
                <c:smooth val="0"/>
                <c:extLst xmlns:c15="http://schemas.microsoft.com/office/drawing/2012/chart">
                  <c:ext xmlns:c16="http://schemas.microsoft.com/office/drawing/2014/chart" uri="{C3380CC4-5D6E-409C-BE32-E72D297353CC}">
                    <c16:uniqueId val="{0000000F-EF19-4D4F-AB15-3A274FB061D0}"/>
                  </c:ext>
                </c:extLst>
              </c15:ser>
            </c15:filteredScatterSeries>
            <c15:filteredScatterSeries>
              <c15:ser>
                <c:idx val="15"/>
                <c:order val="15"/>
                <c:tx>
                  <c:v>N Norm</c:v>
                </c:tx>
                <c:spPr>
                  <a:ln w="19050" cap="rnd">
                    <a:solidFill>
                      <a:schemeClr val="accent4">
                        <a:lumMod val="80000"/>
                        <a:lumOff val="20000"/>
                      </a:schemeClr>
                    </a:solidFill>
                    <a:round/>
                  </a:ln>
                  <a:effectLst/>
                </c:spPr>
                <c:marker>
                  <c:symbol val="circle"/>
                  <c:size val="5"/>
                  <c:spPr>
                    <a:solidFill>
                      <a:schemeClr val="accent4">
                        <a:lumMod val="80000"/>
                        <a:lumOff val="20000"/>
                      </a:schemeClr>
                    </a:solidFill>
                    <a:ln w="9525">
                      <a:solidFill>
                        <a:schemeClr val="accent4">
                          <a:lumMod val="80000"/>
                          <a:lumOff val="20000"/>
                        </a:schemeClr>
                      </a:solidFill>
                    </a:ln>
                    <a:effectLst/>
                  </c:spPr>
                </c:marker>
                <c:x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'201118-Leith-NbN-927-depth-pos1'!$A$5:$A$306</c15:sqref>
                        </c15:formulaRef>
                      </c:ext>
                    </c:extLst>
                    <c:numCache>
                      <c:formatCode>General</c:formatCode>
                      <c:ptCount val="302"/>
                      <c:pt idx="0">
                        <c:v>0</c:v>
                      </c:pt>
                      <c:pt idx="1">
                        <c:v>10</c:v>
                      </c:pt>
                      <c:pt idx="2">
                        <c:v>20</c:v>
                      </c:pt>
                      <c:pt idx="3">
                        <c:v>30</c:v>
                      </c:pt>
                      <c:pt idx="4">
                        <c:v>40</c:v>
                      </c:pt>
                      <c:pt idx="5">
                        <c:v>50</c:v>
                      </c:pt>
                      <c:pt idx="6">
                        <c:v>60</c:v>
                      </c:pt>
                      <c:pt idx="7">
                        <c:v>70</c:v>
                      </c:pt>
                      <c:pt idx="8">
                        <c:v>80</c:v>
                      </c:pt>
                      <c:pt idx="9">
                        <c:v>90</c:v>
                      </c:pt>
                      <c:pt idx="10">
                        <c:v>100</c:v>
                      </c:pt>
                      <c:pt idx="11">
                        <c:v>110</c:v>
                      </c:pt>
                      <c:pt idx="12">
                        <c:v>120</c:v>
                      </c:pt>
                      <c:pt idx="13">
                        <c:v>130</c:v>
                      </c:pt>
                      <c:pt idx="14">
                        <c:v>140</c:v>
                      </c:pt>
                      <c:pt idx="15">
                        <c:v>150</c:v>
                      </c:pt>
                      <c:pt idx="16">
                        <c:v>160</c:v>
                      </c:pt>
                      <c:pt idx="17">
                        <c:v>170</c:v>
                      </c:pt>
                      <c:pt idx="18">
                        <c:v>180</c:v>
                      </c:pt>
                      <c:pt idx="19">
                        <c:v>190</c:v>
                      </c:pt>
                      <c:pt idx="20">
                        <c:v>200</c:v>
                      </c:pt>
                      <c:pt idx="21">
                        <c:v>210</c:v>
                      </c:pt>
                      <c:pt idx="22">
                        <c:v>220</c:v>
                      </c:pt>
                      <c:pt idx="23">
                        <c:v>230</c:v>
                      </c:pt>
                      <c:pt idx="24">
                        <c:v>240</c:v>
                      </c:pt>
                      <c:pt idx="25">
                        <c:v>250</c:v>
                      </c:pt>
                      <c:pt idx="26">
                        <c:v>260</c:v>
                      </c:pt>
                      <c:pt idx="27">
                        <c:v>270</c:v>
                      </c:pt>
                      <c:pt idx="28">
                        <c:v>280</c:v>
                      </c:pt>
                      <c:pt idx="29">
                        <c:v>290</c:v>
                      </c:pt>
                      <c:pt idx="30">
                        <c:v>300</c:v>
                      </c:pt>
                      <c:pt idx="31">
                        <c:v>310</c:v>
                      </c:pt>
                      <c:pt idx="32">
                        <c:v>320</c:v>
                      </c:pt>
                      <c:pt idx="33">
                        <c:v>330</c:v>
                      </c:pt>
                      <c:pt idx="34">
                        <c:v>340</c:v>
                      </c:pt>
                      <c:pt idx="35">
                        <c:v>350</c:v>
                      </c:pt>
                      <c:pt idx="36">
                        <c:v>360</c:v>
                      </c:pt>
                      <c:pt idx="37">
                        <c:v>370</c:v>
                      </c:pt>
                      <c:pt idx="38">
                        <c:v>380</c:v>
                      </c:pt>
                      <c:pt idx="39">
                        <c:v>390</c:v>
                      </c:pt>
                      <c:pt idx="40">
                        <c:v>400</c:v>
                      </c:pt>
                      <c:pt idx="41">
                        <c:v>410</c:v>
                      </c:pt>
                      <c:pt idx="42">
                        <c:v>420</c:v>
                      </c:pt>
                      <c:pt idx="43">
                        <c:v>430</c:v>
                      </c:pt>
                      <c:pt idx="44">
                        <c:v>440</c:v>
                      </c:pt>
                      <c:pt idx="45">
                        <c:v>450</c:v>
                      </c:pt>
                      <c:pt idx="46">
                        <c:v>460</c:v>
                      </c:pt>
                      <c:pt idx="47">
                        <c:v>470</c:v>
                      </c:pt>
                      <c:pt idx="48">
                        <c:v>480</c:v>
                      </c:pt>
                      <c:pt idx="49">
                        <c:v>490</c:v>
                      </c:pt>
                      <c:pt idx="50">
                        <c:v>500</c:v>
                      </c:pt>
                      <c:pt idx="51">
                        <c:v>510</c:v>
                      </c:pt>
                      <c:pt idx="52">
                        <c:v>520</c:v>
                      </c:pt>
                      <c:pt idx="53">
                        <c:v>530</c:v>
                      </c:pt>
                      <c:pt idx="54">
                        <c:v>540</c:v>
                      </c:pt>
                      <c:pt idx="55">
                        <c:v>550</c:v>
                      </c:pt>
                      <c:pt idx="56">
                        <c:v>560</c:v>
                      </c:pt>
                      <c:pt idx="57">
                        <c:v>570</c:v>
                      </c:pt>
                      <c:pt idx="58">
                        <c:v>580</c:v>
                      </c:pt>
                      <c:pt idx="59">
                        <c:v>590</c:v>
                      </c:pt>
                      <c:pt idx="60">
                        <c:v>600</c:v>
                      </c:pt>
                      <c:pt idx="61">
                        <c:v>610</c:v>
                      </c:pt>
                      <c:pt idx="62">
                        <c:v>620</c:v>
                      </c:pt>
                      <c:pt idx="63">
                        <c:v>630</c:v>
                      </c:pt>
                      <c:pt idx="64">
                        <c:v>640</c:v>
                      </c:pt>
                      <c:pt idx="65">
                        <c:v>650</c:v>
                      </c:pt>
                      <c:pt idx="66">
                        <c:v>660</c:v>
                      </c:pt>
                      <c:pt idx="67">
                        <c:v>670</c:v>
                      </c:pt>
                      <c:pt idx="68">
                        <c:v>680</c:v>
                      </c:pt>
                      <c:pt idx="69">
                        <c:v>690</c:v>
                      </c:pt>
                      <c:pt idx="70">
                        <c:v>700</c:v>
                      </c:pt>
                      <c:pt idx="71">
                        <c:v>710</c:v>
                      </c:pt>
                      <c:pt idx="72">
                        <c:v>720</c:v>
                      </c:pt>
                      <c:pt idx="73">
                        <c:v>730</c:v>
                      </c:pt>
                      <c:pt idx="74">
                        <c:v>740</c:v>
                      </c:pt>
                      <c:pt idx="75">
                        <c:v>750</c:v>
                      </c:pt>
                      <c:pt idx="76">
                        <c:v>760</c:v>
                      </c:pt>
                      <c:pt idx="77">
                        <c:v>770</c:v>
                      </c:pt>
                      <c:pt idx="78">
                        <c:v>780</c:v>
                      </c:pt>
                      <c:pt idx="79">
                        <c:v>790</c:v>
                      </c:pt>
                      <c:pt idx="80">
                        <c:v>800</c:v>
                      </c:pt>
                      <c:pt idx="81">
                        <c:v>810</c:v>
                      </c:pt>
                      <c:pt idx="82">
                        <c:v>820</c:v>
                      </c:pt>
                      <c:pt idx="83">
                        <c:v>830</c:v>
                      </c:pt>
                      <c:pt idx="84">
                        <c:v>840</c:v>
                      </c:pt>
                      <c:pt idx="85">
                        <c:v>850</c:v>
                      </c:pt>
                      <c:pt idx="86">
                        <c:v>860</c:v>
                      </c:pt>
                      <c:pt idx="87">
                        <c:v>870</c:v>
                      </c:pt>
                      <c:pt idx="88">
                        <c:v>880</c:v>
                      </c:pt>
                      <c:pt idx="89">
                        <c:v>890</c:v>
                      </c:pt>
                      <c:pt idx="90">
                        <c:v>900</c:v>
                      </c:pt>
                      <c:pt idx="91">
                        <c:v>910</c:v>
                      </c:pt>
                      <c:pt idx="92">
                        <c:v>920</c:v>
                      </c:pt>
                      <c:pt idx="93">
                        <c:v>930</c:v>
                      </c:pt>
                      <c:pt idx="94">
                        <c:v>940</c:v>
                      </c:pt>
                      <c:pt idx="95">
                        <c:v>950</c:v>
                      </c:pt>
                      <c:pt idx="96">
                        <c:v>960</c:v>
                      </c:pt>
                      <c:pt idx="97">
                        <c:v>970</c:v>
                      </c:pt>
                      <c:pt idx="98">
                        <c:v>980</c:v>
                      </c:pt>
                      <c:pt idx="99">
                        <c:v>990</c:v>
                      </c:pt>
                      <c:pt idx="100">
                        <c:v>1000</c:v>
                      </c:pt>
                      <c:pt idx="101">
                        <c:v>1010</c:v>
                      </c:pt>
                      <c:pt idx="102">
                        <c:v>1020</c:v>
                      </c:pt>
                      <c:pt idx="103">
                        <c:v>1030</c:v>
                      </c:pt>
                      <c:pt idx="104">
                        <c:v>1040</c:v>
                      </c:pt>
                      <c:pt idx="105">
                        <c:v>1050</c:v>
                      </c:pt>
                      <c:pt idx="106">
                        <c:v>1060</c:v>
                      </c:pt>
                      <c:pt idx="107">
                        <c:v>1070</c:v>
                      </c:pt>
                      <c:pt idx="108">
                        <c:v>1080</c:v>
                      </c:pt>
                      <c:pt idx="109">
                        <c:v>1090</c:v>
                      </c:pt>
                      <c:pt idx="110">
                        <c:v>1100</c:v>
                      </c:pt>
                      <c:pt idx="111">
                        <c:v>1110</c:v>
                      </c:pt>
                      <c:pt idx="112">
                        <c:v>1120</c:v>
                      </c:pt>
                      <c:pt idx="113">
                        <c:v>1130</c:v>
                      </c:pt>
                      <c:pt idx="114">
                        <c:v>1140</c:v>
                      </c:pt>
                      <c:pt idx="115">
                        <c:v>1150</c:v>
                      </c:pt>
                      <c:pt idx="116">
                        <c:v>1160</c:v>
                      </c:pt>
                      <c:pt idx="117">
                        <c:v>1170</c:v>
                      </c:pt>
                      <c:pt idx="118">
                        <c:v>1180</c:v>
                      </c:pt>
                      <c:pt idx="119">
                        <c:v>1190</c:v>
                      </c:pt>
                      <c:pt idx="120">
                        <c:v>1200</c:v>
                      </c:pt>
                      <c:pt idx="121">
                        <c:v>1210</c:v>
                      </c:pt>
                      <c:pt idx="122">
                        <c:v>1220</c:v>
                      </c:pt>
                      <c:pt idx="123">
                        <c:v>1230</c:v>
                      </c:pt>
                      <c:pt idx="124">
                        <c:v>1240</c:v>
                      </c:pt>
                      <c:pt idx="125">
                        <c:v>1250</c:v>
                      </c:pt>
                      <c:pt idx="126">
                        <c:v>1260</c:v>
                      </c:pt>
                      <c:pt idx="127">
                        <c:v>1270</c:v>
                      </c:pt>
                      <c:pt idx="128">
                        <c:v>1280</c:v>
                      </c:pt>
                      <c:pt idx="129">
                        <c:v>1290</c:v>
                      </c:pt>
                      <c:pt idx="130">
                        <c:v>1300</c:v>
                      </c:pt>
                      <c:pt idx="131">
                        <c:v>1310</c:v>
                      </c:pt>
                      <c:pt idx="132">
                        <c:v>1320</c:v>
                      </c:pt>
                      <c:pt idx="133">
                        <c:v>1330</c:v>
                      </c:pt>
                      <c:pt idx="134">
                        <c:v>1340</c:v>
                      </c:pt>
                      <c:pt idx="135">
                        <c:v>1350</c:v>
                      </c:pt>
                      <c:pt idx="136">
                        <c:v>1360</c:v>
                      </c:pt>
                      <c:pt idx="137">
                        <c:v>1370</c:v>
                      </c:pt>
                      <c:pt idx="138">
                        <c:v>1380</c:v>
                      </c:pt>
                      <c:pt idx="139">
                        <c:v>1390</c:v>
                      </c:pt>
                      <c:pt idx="140">
                        <c:v>1400</c:v>
                      </c:pt>
                      <c:pt idx="141">
                        <c:v>1410</c:v>
                      </c:pt>
                      <c:pt idx="142">
                        <c:v>1420</c:v>
                      </c:pt>
                      <c:pt idx="143">
                        <c:v>1430</c:v>
                      </c:pt>
                      <c:pt idx="144">
                        <c:v>1440</c:v>
                      </c:pt>
                      <c:pt idx="145">
                        <c:v>1450</c:v>
                      </c:pt>
                      <c:pt idx="146">
                        <c:v>1460</c:v>
                      </c:pt>
                      <c:pt idx="147">
                        <c:v>1470</c:v>
                      </c:pt>
                      <c:pt idx="148">
                        <c:v>1480</c:v>
                      </c:pt>
                      <c:pt idx="149">
                        <c:v>1490</c:v>
                      </c:pt>
                      <c:pt idx="150">
                        <c:v>1500</c:v>
                      </c:pt>
                      <c:pt idx="151">
                        <c:v>1510</c:v>
                      </c:pt>
                      <c:pt idx="152">
                        <c:v>1520</c:v>
                      </c:pt>
                      <c:pt idx="153">
                        <c:v>1530</c:v>
                      </c:pt>
                      <c:pt idx="154">
                        <c:v>1540</c:v>
                      </c:pt>
                      <c:pt idx="155">
                        <c:v>1550</c:v>
                      </c:pt>
                      <c:pt idx="156">
                        <c:v>1560</c:v>
                      </c:pt>
                      <c:pt idx="157">
                        <c:v>1570</c:v>
                      </c:pt>
                      <c:pt idx="158">
                        <c:v>1580</c:v>
                      </c:pt>
                      <c:pt idx="159">
                        <c:v>1590</c:v>
                      </c:pt>
                      <c:pt idx="160">
                        <c:v>1600</c:v>
                      </c:pt>
                      <c:pt idx="161">
                        <c:v>1610</c:v>
                      </c:pt>
                      <c:pt idx="162">
                        <c:v>1620</c:v>
                      </c:pt>
                      <c:pt idx="163">
                        <c:v>1630</c:v>
                      </c:pt>
                      <c:pt idx="164">
                        <c:v>1640</c:v>
                      </c:pt>
                      <c:pt idx="165">
                        <c:v>1650</c:v>
                      </c:pt>
                      <c:pt idx="166">
                        <c:v>1660</c:v>
                      </c:pt>
                      <c:pt idx="167">
                        <c:v>1670</c:v>
                      </c:pt>
                      <c:pt idx="168">
                        <c:v>1680</c:v>
                      </c:pt>
                      <c:pt idx="169">
                        <c:v>1690</c:v>
                      </c:pt>
                      <c:pt idx="170">
                        <c:v>1700</c:v>
                      </c:pt>
                      <c:pt idx="171">
                        <c:v>1710</c:v>
                      </c:pt>
                      <c:pt idx="172">
                        <c:v>1720</c:v>
                      </c:pt>
                      <c:pt idx="173">
                        <c:v>1730</c:v>
                      </c:pt>
                      <c:pt idx="174">
                        <c:v>1740</c:v>
                      </c:pt>
                      <c:pt idx="175">
                        <c:v>1750</c:v>
                      </c:pt>
                      <c:pt idx="176">
                        <c:v>1760</c:v>
                      </c:pt>
                      <c:pt idx="177">
                        <c:v>1770</c:v>
                      </c:pt>
                      <c:pt idx="178">
                        <c:v>1780</c:v>
                      </c:pt>
                      <c:pt idx="179">
                        <c:v>1790</c:v>
                      </c:pt>
                      <c:pt idx="180">
                        <c:v>1800</c:v>
                      </c:pt>
                      <c:pt idx="181">
                        <c:v>1810</c:v>
                      </c:pt>
                      <c:pt idx="182">
                        <c:v>1820</c:v>
                      </c:pt>
                      <c:pt idx="183">
                        <c:v>1830</c:v>
                      </c:pt>
                      <c:pt idx="184">
                        <c:v>1840</c:v>
                      </c:pt>
                      <c:pt idx="185">
                        <c:v>1850</c:v>
                      </c:pt>
                      <c:pt idx="186">
                        <c:v>1860</c:v>
                      </c:pt>
                      <c:pt idx="187">
                        <c:v>1870</c:v>
                      </c:pt>
                      <c:pt idx="188">
                        <c:v>1880</c:v>
                      </c:pt>
                      <c:pt idx="189">
                        <c:v>1890</c:v>
                      </c:pt>
                      <c:pt idx="190">
                        <c:v>1900</c:v>
                      </c:pt>
                      <c:pt idx="191">
                        <c:v>1910</c:v>
                      </c:pt>
                      <c:pt idx="192">
                        <c:v>1920</c:v>
                      </c:pt>
                      <c:pt idx="193">
                        <c:v>1930</c:v>
                      </c:pt>
                      <c:pt idx="194">
                        <c:v>1940</c:v>
                      </c:pt>
                      <c:pt idx="195">
                        <c:v>1950</c:v>
                      </c:pt>
                      <c:pt idx="196">
                        <c:v>1960</c:v>
                      </c:pt>
                      <c:pt idx="197">
                        <c:v>1970</c:v>
                      </c:pt>
                      <c:pt idx="198">
                        <c:v>1980</c:v>
                      </c:pt>
                      <c:pt idx="199">
                        <c:v>1990</c:v>
                      </c:pt>
                      <c:pt idx="200">
                        <c:v>2000</c:v>
                      </c:pt>
                      <c:pt idx="201">
                        <c:v>2010</c:v>
                      </c:pt>
                      <c:pt idx="202">
                        <c:v>2020</c:v>
                      </c:pt>
                      <c:pt idx="203">
                        <c:v>2030</c:v>
                      </c:pt>
                      <c:pt idx="204">
                        <c:v>2040</c:v>
                      </c:pt>
                      <c:pt idx="205">
                        <c:v>2050</c:v>
                      </c:pt>
                      <c:pt idx="206">
                        <c:v>2060</c:v>
                      </c:pt>
                      <c:pt idx="207">
                        <c:v>2070</c:v>
                      </c:pt>
                      <c:pt idx="208">
                        <c:v>2080</c:v>
                      </c:pt>
                      <c:pt idx="209">
                        <c:v>2090</c:v>
                      </c:pt>
                      <c:pt idx="210">
                        <c:v>2100</c:v>
                      </c:pt>
                      <c:pt idx="211">
                        <c:v>2110</c:v>
                      </c:pt>
                      <c:pt idx="212">
                        <c:v>2120</c:v>
                      </c:pt>
                      <c:pt idx="213">
                        <c:v>2130</c:v>
                      </c:pt>
                      <c:pt idx="214">
                        <c:v>2140</c:v>
                      </c:pt>
                      <c:pt idx="215">
                        <c:v>2150</c:v>
                      </c:pt>
                      <c:pt idx="216">
                        <c:v>2160</c:v>
                      </c:pt>
                      <c:pt idx="217">
                        <c:v>2170</c:v>
                      </c:pt>
                      <c:pt idx="218">
                        <c:v>2180</c:v>
                      </c:pt>
                      <c:pt idx="219">
                        <c:v>2190</c:v>
                      </c:pt>
                      <c:pt idx="220">
                        <c:v>2200</c:v>
                      </c:pt>
                      <c:pt idx="221">
                        <c:v>2210</c:v>
                      </c:pt>
                      <c:pt idx="222">
                        <c:v>2220</c:v>
                      </c:pt>
                      <c:pt idx="223">
                        <c:v>2230</c:v>
                      </c:pt>
                      <c:pt idx="224">
                        <c:v>2240</c:v>
                      </c:pt>
                      <c:pt idx="225">
                        <c:v>2250</c:v>
                      </c:pt>
                      <c:pt idx="226">
                        <c:v>2260</c:v>
                      </c:pt>
                      <c:pt idx="227">
                        <c:v>2270</c:v>
                      </c:pt>
                      <c:pt idx="228">
                        <c:v>2280</c:v>
                      </c:pt>
                      <c:pt idx="229">
                        <c:v>2290</c:v>
                      </c:pt>
                      <c:pt idx="230">
                        <c:v>2300</c:v>
                      </c:pt>
                      <c:pt idx="231">
                        <c:v>2310</c:v>
                      </c:pt>
                      <c:pt idx="232">
                        <c:v>2320</c:v>
                      </c:pt>
                      <c:pt idx="233">
                        <c:v>2330</c:v>
                      </c:pt>
                      <c:pt idx="234">
                        <c:v>2340</c:v>
                      </c:pt>
                      <c:pt idx="235">
                        <c:v>2350</c:v>
                      </c:pt>
                      <c:pt idx="236">
                        <c:v>2360</c:v>
                      </c:pt>
                      <c:pt idx="237">
                        <c:v>2370</c:v>
                      </c:pt>
                      <c:pt idx="238">
                        <c:v>2380</c:v>
                      </c:pt>
                      <c:pt idx="239">
                        <c:v>2390</c:v>
                      </c:pt>
                      <c:pt idx="240">
                        <c:v>2400</c:v>
                      </c:pt>
                      <c:pt idx="241">
                        <c:v>2410</c:v>
                      </c:pt>
                      <c:pt idx="242">
                        <c:v>2420</c:v>
                      </c:pt>
                      <c:pt idx="243">
                        <c:v>2430</c:v>
                      </c:pt>
                      <c:pt idx="244">
                        <c:v>2440</c:v>
                      </c:pt>
                      <c:pt idx="245">
                        <c:v>2450</c:v>
                      </c:pt>
                      <c:pt idx="246">
                        <c:v>2460</c:v>
                      </c:pt>
                      <c:pt idx="247">
                        <c:v>2470</c:v>
                      </c:pt>
                      <c:pt idx="248">
                        <c:v>2480</c:v>
                      </c:pt>
                      <c:pt idx="249">
                        <c:v>2490</c:v>
                      </c:pt>
                      <c:pt idx="250">
                        <c:v>2500</c:v>
                      </c:pt>
                      <c:pt idx="251">
                        <c:v>2510</c:v>
                      </c:pt>
                      <c:pt idx="252">
                        <c:v>2520</c:v>
                      </c:pt>
                      <c:pt idx="253">
                        <c:v>2530</c:v>
                      </c:pt>
                      <c:pt idx="254">
                        <c:v>2540</c:v>
                      </c:pt>
                      <c:pt idx="255">
                        <c:v>2550</c:v>
                      </c:pt>
                      <c:pt idx="256">
                        <c:v>2560</c:v>
                      </c:pt>
                      <c:pt idx="257">
                        <c:v>2570</c:v>
                      </c:pt>
                      <c:pt idx="258">
                        <c:v>2580</c:v>
                      </c:pt>
                      <c:pt idx="259">
                        <c:v>2590</c:v>
                      </c:pt>
                      <c:pt idx="260">
                        <c:v>2600</c:v>
                      </c:pt>
                      <c:pt idx="261">
                        <c:v>2610</c:v>
                      </c:pt>
                      <c:pt idx="262">
                        <c:v>2620</c:v>
                      </c:pt>
                      <c:pt idx="263">
                        <c:v>2630</c:v>
                      </c:pt>
                      <c:pt idx="264">
                        <c:v>2640</c:v>
                      </c:pt>
                      <c:pt idx="265">
                        <c:v>2650</c:v>
                      </c:pt>
                      <c:pt idx="266">
                        <c:v>2660</c:v>
                      </c:pt>
                      <c:pt idx="267">
                        <c:v>2670</c:v>
                      </c:pt>
                      <c:pt idx="268">
                        <c:v>2680</c:v>
                      </c:pt>
                      <c:pt idx="269">
                        <c:v>2690</c:v>
                      </c:pt>
                      <c:pt idx="270">
                        <c:v>2700</c:v>
                      </c:pt>
                      <c:pt idx="271">
                        <c:v>2710</c:v>
                      </c:pt>
                      <c:pt idx="272">
                        <c:v>2720</c:v>
                      </c:pt>
                      <c:pt idx="273">
                        <c:v>2730</c:v>
                      </c:pt>
                      <c:pt idx="274">
                        <c:v>2740</c:v>
                      </c:pt>
                      <c:pt idx="275">
                        <c:v>2750</c:v>
                      </c:pt>
                      <c:pt idx="276">
                        <c:v>2760</c:v>
                      </c:pt>
                      <c:pt idx="277">
                        <c:v>2770</c:v>
                      </c:pt>
                      <c:pt idx="278">
                        <c:v>2780</c:v>
                      </c:pt>
                      <c:pt idx="279">
                        <c:v>2790</c:v>
                      </c:pt>
                      <c:pt idx="280">
                        <c:v>2800</c:v>
                      </c:pt>
                      <c:pt idx="281">
                        <c:v>2810</c:v>
                      </c:pt>
                      <c:pt idx="282">
                        <c:v>2820</c:v>
                      </c:pt>
                      <c:pt idx="283">
                        <c:v>2830</c:v>
                      </c:pt>
                      <c:pt idx="284">
                        <c:v>2840</c:v>
                      </c:pt>
                      <c:pt idx="285">
                        <c:v>2850</c:v>
                      </c:pt>
                      <c:pt idx="286">
                        <c:v>2860</c:v>
                      </c:pt>
                      <c:pt idx="287">
                        <c:v>2870</c:v>
                      </c:pt>
                      <c:pt idx="288">
                        <c:v>2880</c:v>
                      </c:pt>
                      <c:pt idx="289">
                        <c:v>2890</c:v>
                      </c:pt>
                      <c:pt idx="290">
                        <c:v>2900</c:v>
                      </c:pt>
                      <c:pt idx="291">
                        <c:v>2910</c:v>
                      </c:pt>
                      <c:pt idx="292">
                        <c:v>2920</c:v>
                      </c:pt>
                      <c:pt idx="293">
                        <c:v>2930</c:v>
                      </c:pt>
                      <c:pt idx="294">
                        <c:v>2940</c:v>
                      </c:pt>
                      <c:pt idx="295">
                        <c:v>2950</c:v>
                      </c:pt>
                      <c:pt idx="296">
                        <c:v>2960</c:v>
                      </c:pt>
                      <c:pt idx="297">
                        <c:v>2970</c:v>
                      </c:pt>
                      <c:pt idx="298">
                        <c:v>2980</c:v>
                      </c:pt>
                      <c:pt idx="299">
                        <c:v>2990</c:v>
                      </c:pt>
                      <c:pt idx="300">
                        <c:v>3000</c:v>
                      </c:pt>
                      <c:pt idx="301">
                        <c:v>3010</c:v>
                      </c:pt>
                    </c:numCache>
                  </c:numRef>
                </c:xVal>
                <c:y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'201118-Leith-NbN-927-depth-pos1'!$E$5:$E$306</c15:sqref>
                        </c15:formulaRef>
                      </c:ext>
                    </c:extLst>
                    <c:numCache>
                      <c:formatCode>General</c:formatCode>
                      <c:ptCount val="302"/>
                      <c:pt idx="0">
                        <c:v>8.893605181395205E-3</c:v>
                      </c:pt>
                      <c:pt idx="1">
                        <c:v>5.876771830027978E-4</c:v>
                      </c:pt>
                      <c:pt idx="2">
                        <c:v>4.4843955296554496E-4</c:v>
                      </c:pt>
                      <c:pt idx="3">
                        <c:v>7.2695964014653832E-4</c:v>
                      </c:pt>
                      <c:pt idx="4">
                        <c:v>6.8050948325166561E-4</c:v>
                      </c:pt>
                      <c:pt idx="5">
                        <c:v>6.9593928245714374E-4</c:v>
                      </c:pt>
                      <c:pt idx="6">
                        <c:v>4.1747948000556471E-4</c:v>
                      </c:pt>
                      <c:pt idx="7">
                        <c:v>3.0922201783809689E-4</c:v>
                      </c:pt>
                      <c:pt idx="8">
                        <c:v>8.5067936252763055E-4</c:v>
                      </c:pt>
                      <c:pt idx="9">
                        <c:v>5.7218246178102723E-4</c:v>
                      </c:pt>
                      <c:pt idx="10">
                        <c:v>6.64996212882383E-4</c:v>
                      </c:pt>
                      <c:pt idx="11">
                        <c:v>7.8885969115669399E-4</c:v>
                      </c:pt>
                      <c:pt idx="12">
                        <c:v>6.9599647566197264E-4</c:v>
                      </c:pt>
                      <c:pt idx="13">
                        <c:v>1.129383395421452E-3</c:v>
                      </c:pt>
                      <c:pt idx="14">
                        <c:v>6.8052339511229969E-4</c:v>
                      </c:pt>
                      <c:pt idx="15">
                        <c:v>1.1447961912417108E-3</c:v>
                      </c:pt>
                      <c:pt idx="16">
                        <c:v>7.5787797752461627E-4</c:v>
                      </c:pt>
                      <c:pt idx="17">
                        <c:v>6.8048165953039734E-4</c:v>
                      </c:pt>
                      <c:pt idx="18">
                        <c:v>9.5907594330143901E-4</c:v>
                      </c:pt>
                      <c:pt idx="19">
                        <c:v>1.0210130926066191E-3</c:v>
                      </c:pt>
                      <c:pt idx="20">
                        <c:v>1.0209713570247167E-3</c:v>
                      </c:pt>
                      <c:pt idx="21">
                        <c:v>1.3617114680104492E-3</c:v>
                      </c:pt>
                      <c:pt idx="22">
                        <c:v>9.1262114911968835E-4</c:v>
                      </c:pt>
                      <c:pt idx="23">
                        <c:v>9.9003292473683383E-4</c:v>
                      </c:pt>
                      <c:pt idx="24">
                        <c:v>7.4238943935201645E-4</c:v>
                      </c:pt>
                      <c:pt idx="25">
                        <c:v>1.4237521833892386E-3</c:v>
                      </c:pt>
                      <c:pt idx="26">
                        <c:v>1.0054519036062635E-3</c:v>
                      </c:pt>
                      <c:pt idx="27">
                        <c:v>9.5917332632587757E-4</c:v>
                      </c:pt>
                      <c:pt idx="28">
                        <c:v>1.0828714080348724E-3</c:v>
                      </c:pt>
                      <c:pt idx="29">
                        <c:v>9.9009320946624822E-4</c:v>
                      </c:pt>
                      <c:pt idx="30">
                        <c:v>1.2996305628120508E-3</c:v>
                      </c:pt>
                      <c:pt idx="31">
                        <c:v>1.1758799251851051E-3</c:v>
                      </c:pt>
                      <c:pt idx="32">
                        <c:v>9.9007311455644349E-4</c:v>
                      </c:pt>
                      <c:pt idx="33">
                        <c:v>1.0519097893125994E-3</c:v>
                      </c:pt>
                      <c:pt idx="34">
                        <c:v>9.9009320946624822E-4</c:v>
                      </c:pt>
                      <c:pt idx="35">
                        <c:v>7.2697355200717229E-4</c:v>
                      </c:pt>
                      <c:pt idx="36">
                        <c:v>9.5909449244895126E-4</c:v>
                      </c:pt>
                      <c:pt idx="37">
                        <c:v>1.0055941137371897E-3</c:v>
                      </c:pt>
                      <c:pt idx="38">
                        <c:v>1.2686874932372899E-3</c:v>
                      </c:pt>
                      <c:pt idx="39">
                        <c:v>9.2811896186604419E-4</c:v>
                      </c:pt>
                      <c:pt idx="40">
                        <c:v>8.8168580835639094E-4</c:v>
                      </c:pt>
                      <c:pt idx="41">
                        <c:v>1.0210347332787163E-3</c:v>
                      </c:pt>
                      <c:pt idx="42">
                        <c:v>1.0210130926066191E-3</c:v>
                      </c:pt>
                      <c:pt idx="43">
                        <c:v>1.2997634983692207E-3</c:v>
                      </c:pt>
                      <c:pt idx="44">
                        <c:v>1.0828714080348724E-3</c:v>
                      </c:pt>
                      <c:pt idx="45">
                        <c:v>1.1449121234136616E-3</c:v>
                      </c:pt>
                      <c:pt idx="46">
                        <c:v>1.1138562131915355E-3</c:v>
                      </c:pt>
                      <c:pt idx="47">
                        <c:v>1.3152226670582598E-3</c:v>
                      </c:pt>
                      <c:pt idx="48">
                        <c:v>9.1277108806207786E-4</c:v>
                      </c:pt>
                      <c:pt idx="49">
                        <c:v>1.1139922402732907E-3</c:v>
                      </c:pt>
                      <c:pt idx="50">
                        <c:v>8.8173991003663457E-4</c:v>
                      </c:pt>
                      <c:pt idx="51">
                        <c:v>1.144842564110491E-3</c:v>
                      </c:pt>
                      <c:pt idx="52">
                        <c:v>1.2687122254339729E-3</c:v>
                      </c:pt>
                      <c:pt idx="53">
                        <c:v>1.144842564110491E-3</c:v>
                      </c:pt>
                      <c:pt idx="54">
                        <c:v>1.0829595164855549E-3</c:v>
                      </c:pt>
                      <c:pt idx="55">
                        <c:v>1.052059728254989E-3</c:v>
                      </c:pt>
                      <c:pt idx="56">
                        <c:v>9.2813751101355633E-4</c:v>
                      </c:pt>
                      <c:pt idx="57">
                        <c:v>8.6624364305257142E-4</c:v>
                      </c:pt>
                      <c:pt idx="58">
                        <c:v>9.9013339928585788E-4</c:v>
                      </c:pt>
                      <c:pt idx="59">
                        <c:v>1.1758320065540322E-3</c:v>
                      </c:pt>
                      <c:pt idx="60">
                        <c:v>1.0211382993523257E-3</c:v>
                      </c:pt>
                      <c:pt idx="61">
                        <c:v>1.0364939019677554E-3</c:v>
                      </c:pt>
                      <c:pt idx="62">
                        <c:v>1.020951262114912E-3</c:v>
                      </c:pt>
                      <c:pt idx="63">
                        <c:v>1.3152489450172352E-3</c:v>
                      </c:pt>
                      <c:pt idx="64">
                        <c:v>1.1448889369792712E-3</c:v>
                      </c:pt>
                      <c:pt idx="65">
                        <c:v>1.0674338800179307E-3</c:v>
                      </c:pt>
                      <c:pt idx="66">
                        <c:v>1.1914132904641923E-3</c:v>
                      </c:pt>
                      <c:pt idx="67">
                        <c:v>1.0520396333451843E-3</c:v>
                      </c:pt>
                      <c:pt idx="68">
                        <c:v>1.0209296214428144E-3</c:v>
                      </c:pt>
                      <c:pt idx="69">
                        <c:v>1.036515542639853E-3</c:v>
                      </c:pt>
                      <c:pt idx="70">
                        <c:v>1.3462244756001422E-3</c:v>
                      </c:pt>
                      <c:pt idx="71">
                        <c:v>1.3772000061830492E-3</c:v>
                      </c:pt>
                      <c:pt idx="72">
                        <c:v>1.3925741579459911E-3</c:v>
                      </c:pt>
                      <c:pt idx="73">
                        <c:v>1.2067503439321099E-3</c:v>
                      </c:pt>
                      <c:pt idx="74">
                        <c:v>1.2222342448178318E-3</c:v>
                      </c:pt>
                      <c:pt idx="75">
                        <c:v>1.0830027978297498E-3</c:v>
                      </c:pt>
                      <c:pt idx="76">
                        <c:v>1.0210440078524724E-3</c:v>
                      </c:pt>
                      <c:pt idx="77">
                        <c:v>1.0829363300511648E-3</c:v>
                      </c:pt>
                      <c:pt idx="78">
                        <c:v>1.0674555206900283E-3</c:v>
                      </c:pt>
                      <c:pt idx="79">
                        <c:v>1.2842765059589134E-3</c:v>
                      </c:pt>
                      <c:pt idx="80">
                        <c:v>1.1448889369792712E-3</c:v>
                      </c:pt>
                      <c:pt idx="81">
                        <c:v>1.2995780068940999E-3</c:v>
                      </c:pt>
                      <c:pt idx="82">
                        <c:v>8.5078447436353233E-4</c:v>
                      </c:pt>
                      <c:pt idx="83">
                        <c:v>9.5905584839163429E-4</c:v>
                      </c:pt>
                      <c:pt idx="84">
                        <c:v>1.1448889369792712E-3</c:v>
                      </c:pt>
                      <c:pt idx="85">
                        <c:v>1.2067750761287929E-3</c:v>
                      </c:pt>
                      <c:pt idx="86">
                        <c:v>1.2533040669005921E-3</c:v>
                      </c:pt>
                      <c:pt idx="87">
                        <c:v>1.2067256117354274E-3</c:v>
                      </c:pt>
                      <c:pt idx="88">
                        <c:v>1.0519747113288918E-3</c:v>
                      </c:pt>
                      <c:pt idx="89">
                        <c:v>9.9007311455644349E-4</c:v>
                      </c:pt>
                      <c:pt idx="90">
                        <c:v>1.4237521833892386E-3</c:v>
                      </c:pt>
                      <c:pt idx="91">
                        <c:v>1.0828930487069698E-3</c:v>
                      </c:pt>
                      <c:pt idx="92">
                        <c:v>1.2533040669005921E-3</c:v>
                      </c:pt>
                      <c:pt idx="93">
                        <c:v>9.9001282982702911E-4</c:v>
                      </c:pt>
                      <c:pt idx="94">
                        <c:v>9.4355803564527855E-4</c:v>
                      </c:pt>
                      <c:pt idx="95">
                        <c:v>9.4357813055508328E-4</c:v>
                      </c:pt>
                      <c:pt idx="96">
                        <c:v>9.4355803564527855E-4</c:v>
                      </c:pt>
                      <c:pt idx="97">
                        <c:v>9.5905584839163429E-4</c:v>
                      </c:pt>
                      <c:pt idx="98">
                        <c:v>1.0829146893790674E-3</c:v>
                      </c:pt>
                      <c:pt idx="99">
                        <c:v>9.7453356622818541E-4</c:v>
                      </c:pt>
                      <c:pt idx="100">
                        <c:v>1.2067750761287929E-3</c:v>
                      </c:pt>
                      <c:pt idx="101">
                        <c:v>1.0209929976968144E-3</c:v>
                      </c:pt>
                      <c:pt idx="102">
                        <c:v>1.129383395421452E-3</c:v>
                      </c:pt>
                      <c:pt idx="103">
                        <c:v>1.0364088850416584E-3</c:v>
                      </c:pt>
                      <c:pt idx="104">
                        <c:v>9.7455366113799013E-4</c:v>
                      </c:pt>
                      <c:pt idx="105">
                        <c:v>9.4361522885010735E-4</c:v>
                      </c:pt>
                      <c:pt idx="106">
                        <c:v>7.4240335121265053E-4</c:v>
                      </c:pt>
                      <c:pt idx="107">
                        <c:v>1.0364722612956579E-3</c:v>
                      </c:pt>
                      <c:pt idx="108">
                        <c:v>8.5071491506036204E-4</c:v>
                      </c:pt>
                      <c:pt idx="109">
                        <c:v>8.8165025582365945E-4</c:v>
                      </c:pt>
                      <c:pt idx="110">
                        <c:v>7.8884423353376711E-4</c:v>
                      </c:pt>
                      <c:pt idx="111">
                        <c:v>5.5676966596076855E-4</c:v>
                      </c:pt>
                      <c:pt idx="112">
                        <c:v>7.5784706227876274E-4</c:v>
                      </c:pt>
                      <c:pt idx="113">
                        <c:v>7.8884423353376711E-4</c:v>
                      </c:pt>
                      <c:pt idx="114">
                        <c:v>8.8165025582365945E-4</c:v>
                      </c:pt>
                      <c:pt idx="115">
                        <c:v>7.269148130400507E-4</c:v>
                      </c:pt>
                      <c:pt idx="116">
                        <c:v>8.3518773283044535E-4</c:v>
                      </c:pt>
                      <c:pt idx="117">
                        <c:v>8.507659252160203E-4</c:v>
                      </c:pt>
                      <c:pt idx="118">
                        <c:v>6.1864498477424144E-4</c:v>
                      </c:pt>
                      <c:pt idx="119">
                        <c:v>6.8048165953039734E-4</c:v>
                      </c:pt>
                      <c:pt idx="120">
                        <c:v>6.1858160852024168E-4</c:v>
                      </c:pt>
                      <c:pt idx="121">
                        <c:v>6.6496838916111484E-4</c:v>
                      </c:pt>
                      <c:pt idx="122">
                        <c:v>5.1032414635277391E-4</c:v>
                      </c:pt>
                      <c:pt idx="123">
                        <c:v>5.4126412440294927E-4</c:v>
                      </c:pt>
                      <c:pt idx="124">
                        <c:v>5.4123166339480316E-4</c:v>
                      </c:pt>
                      <c:pt idx="125">
                        <c:v>4.9481551327036925E-4</c:v>
                      </c:pt>
                      <c:pt idx="126">
                        <c:v>3.7108806207781364E-4</c:v>
                      </c:pt>
                      <c:pt idx="127">
                        <c:v>5.2576167436971548E-4</c:v>
                      </c:pt>
                      <c:pt idx="128">
                        <c:v>4.6390799622834E-4</c:v>
                      </c:pt>
                      <c:pt idx="129">
                        <c:v>4.4843027839178894E-4</c:v>
                      </c:pt>
                      <c:pt idx="130">
                        <c:v>3.8657814601270616E-4</c:v>
                      </c:pt>
                      <c:pt idx="131">
                        <c:v>2.9376903219822855E-4</c:v>
                      </c:pt>
                      <c:pt idx="132">
                        <c:v>1.8552239036680941E-4</c:v>
                      </c:pt>
                      <c:pt idx="133">
                        <c:v>3.8655495957831606E-4</c:v>
                      </c:pt>
                      <c:pt idx="134">
                        <c:v>2.1644691079405809E-4</c:v>
                      </c:pt>
                      <c:pt idx="135">
                        <c:v>2.1644227350718008E-4</c:v>
                      </c:pt>
                      <c:pt idx="136">
                        <c:v>2.1645000231864344E-4</c:v>
                      </c:pt>
                      <c:pt idx="137">
                        <c:v>1.3913421853987295E-4</c:v>
                      </c:pt>
                      <c:pt idx="138">
                        <c:v>4.637812437203407E-5</c:v>
                      </c:pt>
                      <c:pt idx="139">
                        <c:v>2.0097537600667769E-4</c:v>
                      </c:pt>
                      <c:pt idx="140">
                        <c:v>1.3913700091199973E-4</c:v>
                      </c:pt>
                      <c:pt idx="141">
                        <c:v>1.0821108929868764E-4</c:v>
                      </c:pt>
                      <c:pt idx="142">
                        <c:v>7.7293679377985245E-5</c:v>
                      </c:pt>
                      <c:pt idx="143">
                        <c:v>9.2751456880960846E-5</c:v>
                      </c:pt>
                      <c:pt idx="144">
                        <c:v>2.0097537600667769E-4</c:v>
                      </c:pt>
                      <c:pt idx="145">
                        <c:v>1.5457777502975594E-5</c:v>
                      </c:pt>
                      <c:pt idx="146">
                        <c:v>4.6375187423677986E-5</c:v>
                      </c:pt>
                      <c:pt idx="147">
                        <c:v>4.6374259966302385E-5</c:v>
                      </c:pt>
                      <c:pt idx="148">
                        <c:v>4.6374259966302385E-5</c:v>
                      </c:pt>
                      <c:pt idx="149">
                        <c:v>6.1834201536487712E-5</c:v>
                      </c:pt>
                      <c:pt idx="150">
                        <c:v>6.1834201536487712E-5</c:v>
                      </c:pt>
                      <c:pt idx="151">
                        <c:v>6.1832964926653581E-5</c:v>
                      </c:pt>
                      <c:pt idx="152">
                        <c:v>1.5457777502975594E-5</c:v>
                      </c:pt>
                      <c:pt idx="153">
                        <c:v>1.5457777502975594E-5</c:v>
                      </c:pt>
                      <c:pt idx="154">
                        <c:v>1.5457777502975594E-5</c:v>
                      </c:pt>
                      <c:pt idx="155">
                        <c:v>0</c:v>
                      </c:pt>
                      <c:pt idx="156">
                        <c:v>0</c:v>
                      </c:pt>
                      <c:pt idx="157">
                        <c:v>4.6374259966302385E-5</c:v>
                      </c:pt>
                      <c:pt idx="158">
                        <c:v>1.5457777502975594E-5</c:v>
                      </c:pt>
                      <c:pt idx="159">
                        <c:v>0</c:v>
                      </c:pt>
                      <c:pt idx="160">
                        <c:v>1.5457777502975594E-5</c:v>
                      </c:pt>
                      <c:pt idx="161">
                        <c:v>0</c:v>
                      </c:pt>
                      <c:pt idx="162">
                        <c:v>1.5457777502975594E-5</c:v>
                      </c:pt>
                      <c:pt idx="163">
                        <c:v>1.5457777502975594E-5</c:v>
                      </c:pt>
                      <c:pt idx="164">
                        <c:v>0</c:v>
                      </c:pt>
                      <c:pt idx="165">
                        <c:v>0</c:v>
                      </c:pt>
                      <c:pt idx="166">
                        <c:v>3.0915864158409718E-5</c:v>
                      </c:pt>
                      <c:pt idx="167">
                        <c:v>3.0915864158409718E-5</c:v>
                      </c:pt>
                      <c:pt idx="168">
                        <c:v>0</c:v>
                      </c:pt>
                      <c:pt idx="169">
                        <c:v>0</c:v>
                      </c:pt>
                      <c:pt idx="170">
                        <c:v>0</c:v>
                      </c:pt>
                      <c:pt idx="171">
                        <c:v>1.5457777502975594E-5</c:v>
                      </c:pt>
                      <c:pt idx="172">
                        <c:v>0</c:v>
                      </c:pt>
                      <c:pt idx="173">
                        <c:v>0</c:v>
                      </c:pt>
                      <c:pt idx="174">
                        <c:v>1.5457777502975594E-5</c:v>
                      </c:pt>
                      <c:pt idx="175">
                        <c:v>1.5457777502975594E-5</c:v>
                      </c:pt>
                      <c:pt idx="176">
                        <c:v>0</c:v>
                      </c:pt>
                      <c:pt idx="177">
                        <c:v>0</c:v>
                      </c:pt>
                      <c:pt idx="178">
                        <c:v>0</c:v>
                      </c:pt>
                      <c:pt idx="179">
                        <c:v>0</c:v>
                      </c:pt>
                      <c:pt idx="180">
                        <c:v>0</c:v>
                      </c:pt>
                      <c:pt idx="181">
                        <c:v>0</c:v>
                      </c:pt>
                      <c:pt idx="182">
                        <c:v>0</c:v>
                      </c:pt>
                      <c:pt idx="183">
                        <c:v>0</c:v>
                      </c:pt>
                      <c:pt idx="184">
                        <c:v>0</c:v>
                      </c:pt>
                      <c:pt idx="185">
                        <c:v>0</c:v>
                      </c:pt>
                      <c:pt idx="186">
                        <c:v>0</c:v>
                      </c:pt>
                      <c:pt idx="187">
                        <c:v>0</c:v>
                      </c:pt>
                      <c:pt idx="188">
                        <c:v>0</c:v>
                      </c:pt>
                      <c:pt idx="189">
                        <c:v>0</c:v>
                      </c:pt>
                      <c:pt idx="190">
                        <c:v>0</c:v>
                      </c:pt>
                      <c:pt idx="191">
                        <c:v>1.5457777502975594E-5</c:v>
                      </c:pt>
                      <c:pt idx="192">
                        <c:v>0</c:v>
                      </c:pt>
                      <c:pt idx="193">
                        <c:v>0</c:v>
                      </c:pt>
                      <c:pt idx="194">
                        <c:v>0</c:v>
                      </c:pt>
                      <c:pt idx="195">
                        <c:v>0</c:v>
                      </c:pt>
                      <c:pt idx="196">
                        <c:v>0</c:v>
                      </c:pt>
                      <c:pt idx="197">
                        <c:v>0</c:v>
                      </c:pt>
                      <c:pt idx="198">
                        <c:v>0</c:v>
                      </c:pt>
                      <c:pt idx="199">
                        <c:v>0</c:v>
                      </c:pt>
                      <c:pt idx="200">
                        <c:v>0</c:v>
                      </c:pt>
                      <c:pt idx="201">
                        <c:v>0</c:v>
                      </c:pt>
                      <c:pt idx="202">
                        <c:v>0</c:v>
                      </c:pt>
                      <c:pt idx="203">
                        <c:v>0</c:v>
                      </c:pt>
                      <c:pt idx="204">
                        <c:v>0</c:v>
                      </c:pt>
                      <c:pt idx="205">
                        <c:v>0</c:v>
                      </c:pt>
                      <c:pt idx="206">
                        <c:v>0</c:v>
                      </c:pt>
                      <c:pt idx="207">
                        <c:v>0</c:v>
                      </c:pt>
                      <c:pt idx="208">
                        <c:v>0</c:v>
                      </c:pt>
                      <c:pt idx="209">
                        <c:v>0</c:v>
                      </c:pt>
                      <c:pt idx="210">
                        <c:v>0</c:v>
                      </c:pt>
                      <c:pt idx="211">
                        <c:v>0</c:v>
                      </c:pt>
                      <c:pt idx="212">
                        <c:v>1.5457777502975594E-5</c:v>
                      </c:pt>
                      <c:pt idx="213">
                        <c:v>0</c:v>
                      </c:pt>
                      <c:pt idx="214">
                        <c:v>0</c:v>
                      </c:pt>
                      <c:pt idx="215">
                        <c:v>0</c:v>
                      </c:pt>
                      <c:pt idx="216">
                        <c:v>0</c:v>
                      </c:pt>
                      <c:pt idx="217">
                        <c:v>0</c:v>
                      </c:pt>
                      <c:pt idx="218">
                        <c:v>0</c:v>
                      </c:pt>
                      <c:pt idx="219">
                        <c:v>0</c:v>
                      </c:pt>
                      <c:pt idx="220">
                        <c:v>0</c:v>
                      </c:pt>
                      <c:pt idx="221">
                        <c:v>0</c:v>
                      </c:pt>
                      <c:pt idx="222">
                        <c:v>0</c:v>
                      </c:pt>
                      <c:pt idx="223">
                        <c:v>0</c:v>
                      </c:pt>
                      <c:pt idx="224">
                        <c:v>0</c:v>
                      </c:pt>
                      <c:pt idx="225">
                        <c:v>0</c:v>
                      </c:pt>
                      <c:pt idx="226">
                        <c:v>0</c:v>
                      </c:pt>
                      <c:pt idx="227">
                        <c:v>0</c:v>
                      </c:pt>
                      <c:pt idx="228">
                        <c:v>0</c:v>
                      </c:pt>
                      <c:pt idx="229">
                        <c:v>0</c:v>
                      </c:pt>
                      <c:pt idx="230">
                        <c:v>0</c:v>
                      </c:pt>
                      <c:pt idx="231">
                        <c:v>0</c:v>
                      </c:pt>
                      <c:pt idx="232">
                        <c:v>0</c:v>
                      </c:pt>
                      <c:pt idx="233">
                        <c:v>0</c:v>
                      </c:pt>
                      <c:pt idx="234">
                        <c:v>0</c:v>
                      </c:pt>
                      <c:pt idx="235">
                        <c:v>0</c:v>
                      </c:pt>
                      <c:pt idx="236">
                        <c:v>0</c:v>
                      </c:pt>
                      <c:pt idx="237">
                        <c:v>0</c:v>
                      </c:pt>
                      <c:pt idx="238">
                        <c:v>0</c:v>
                      </c:pt>
                      <c:pt idx="239">
                        <c:v>0</c:v>
                      </c:pt>
                      <c:pt idx="240">
                        <c:v>0</c:v>
                      </c:pt>
                      <c:pt idx="241">
                        <c:v>1.5457777502975594E-5</c:v>
                      </c:pt>
                      <c:pt idx="242">
                        <c:v>0</c:v>
                      </c:pt>
                      <c:pt idx="243">
                        <c:v>0</c:v>
                      </c:pt>
                      <c:pt idx="244">
                        <c:v>0</c:v>
                      </c:pt>
                      <c:pt idx="245">
                        <c:v>0</c:v>
                      </c:pt>
                      <c:pt idx="246">
                        <c:v>0</c:v>
                      </c:pt>
                      <c:pt idx="247">
                        <c:v>0</c:v>
                      </c:pt>
                      <c:pt idx="248">
                        <c:v>0</c:v>
                      </c:pt>
                      <c:pt idx="249">
                        <c:v>0</c:v>
                      </c:pt>
                      <c:pt idx="250">
                        <c:v>0</c:v>
                      </c:pt>
                      <c:pt idx="251">
                        <c:v>0</c:v>
                      </c:pt>
                      <c:pt idx="252">
                        <c:v>0</c:v>
                      </c:pt>
                      <c:pt idx="253">
                        <c:v>0</c:v>
                      </c:pt>
                      <c:pt idx="254">
                        <c:v>0</c:v>
                      </c:pt>
                      <c:pt idx="255">
                        <c:v>0</c:v>
                      </c:pt>
                      <c:pt idx="256">
                        <c:v>0</c:v>
                      </c:pt>
                      <c:pt idx="257">
                        <c:v>0</c:v>
                      </c:pt>
                      <c:pt idx="258">
                        <c:v>0</c:v>
                      </c:pt>
                      <c:pt idx="259">
                        <c:v>0</c:v>
                      </c:pt>
                      <c:pt idx="260">
                        <c:v>0</c:v>
                      </c:pt>
                      <c:pt idx="261">
                        <c:v>0</c:v>
                      </c:pt>
                      <c:pt idx="262">
                        <c:v>0</c:v>
                      </c:pt>
                      <c:pt idx="263">
                        <c:v>0</c:v>
                      </c:pt>
                      <c:pt idx="264">
                        <c:v>0</c:v>
                      </c:pt>
                      <c:pt idx="265">
                        <c:v>0</c:v>
                      </c:pt>
                      <c:pt idx="266">
                        <c:v>0</c:v>
                      </c:pt>
                      <c:pt idx="267">
                        <c:v>0</c:v>
                      </c:pt>
                      <c:pt idx="268">
                        <c:v>0</c:v>
                      </c:pt>
                      <c:pt idx="269">
                        <c:v>0</c:v>
                      </c:pt>
                      <c:pt idx="270">
                        <c:v>0</c:v>
                      </c:pt>
                      <c:pt idx="271">
                        <c:v>0</c:v>
                      </c:pt>
                      <c:pt idx="272">
                        <c:v>0</c:v>
                      </c:pt>
                      <c:pt idx="273">
                        <c:v>0</c:v>
                      </c:pt>
                      <c:pt idx="274">
                        <c:v>0</c:v>
                      </c:pt>
                      <c:pt idx="275">
                        <c:v>0</c:v>
                      </c:pt>
                      <c:pt idx="276">
                        <c:v>0</c:v>
                      </c:pt>
                      <c:pt idx="277">
                        <c:v>0</c:v>
                      </c:pt>
                      <c:pt idx="278">
                        <c:v>0</c:v>
                      </c:pt>
                      <c:pt idx="279">
                        <c:v>0</c:v>
                      </c:pt>
                      <c:pt idx="280">
                        <c:v>0</c:v>
                      </c:pt>
                      <c:pt idx="281">
                        <c:v>1.5457777502975594E-5</c:v>
                      </c:pt>
                      <c:pt idx="282">
                        <c:v>0</c:v>
                      </c:pt>
                      <c:pt idx="283">
                        <c:v>0</c:v>
                      </c:pt>
                      <c:pt idx="284">
                        <c:v>0</c:v>
                      </c:pt>
                      <c:pt idx="285">
                        <c:v>0</c:v>
                      </c:pt>
                      <c:pt idx="286">
                        <c:v>0</c:v>
                      </c:pt>
                      <c:pt idx="287">
                        <c:v>0</c:v>
                      </c:pt>
                      <c:pt idx="288">
                        <c:v>0</c:v>
                      </c:pt>
                      <c:pt idx="289">
                        <c:v>0</c:v>
                      </c:pt>
                      <c:pt idx="290">
                        <c:v>0</c:v>
                      </c:pt>
                      <c:pt idx="291">
                        <c:v>0</c:v>
                      </c:pt>
                      <c:pt idx="292">
                        <c:v>1.5457777502975594E-5</c:v>
                      </c:pt>
                      <c:pt idx="293">
                        <c:v>1.5457777502975594E-5</c:v>
                      </c:pt>
                      <c:pt idx="294">
                        <c:v>0</c:v>
                      </c:pt>
                      <c:pt idx="295">
                        <c:v>0</c:v>
                      </c:pt>
                      <c:pt idx="296">
                        <c:v>0</c:v>
                      </c:pt>
                      <c:pt idx="297">
                        <c:v>0</c:v>
                      </c:pt>
                      <c:pt idx="298">
                        <c:v>0</c:v>
                      </c:pt>
                      <c:pt idx="299">
                        <c:v>1.5457777502975594E-5</c:v>
                      </c:pt>
                      <c:pt idx="300">
                        <c:v>0</c:v>
                      </c:pt>
                      <c:pt idx="301">
                        <c:v>0</c:v>
                      </c:pt>
                    </c:numCache>
                  </c:numRef>
                </c:yVal>
                <c:smooth val="0"/>
                <c:extLst xmlns:c15="http://schemas.microsoft.com/office/drawing/2012/chart">
                  <c:ext xmlns:c16="http://schemas.microsoft.com/office/drawing/2014/chart" uri="{C3380CC4-5D6E-409C-BE32-E72D297353CC}">
                    <c16:uniqueId val="{00000010-EF19-4D4F-AB15-3A274FB061D0}"/>
                  </c:ext>
                </c:extLst>
              </c15:ser>
            </c15:filteredScatterSeries>
            <c15:filteredScatterSeries>
              <c15:ser>
                <c:idx val="16"/>
                <c:order val="16"/>
                <c:tx>
                  <c:v>Al Norm</c:v>
                </c:tx>
                <c:spPr>
                  <a:ln w="19050" cap="rnd">
                    <a:solidFill>
                      <a:schemeClr val="accent5">
                        <a:lumMod val="80000"/>
                        <a:lumOff val="20000"/>
                      </a:schemeClr>
                    </a:solidFill>
                    <a:round/>
                  </a:ln>
                  <a:effectLst/>
                </c:spPr>
                <c:marker>
                  <c:symbol val="circle"/>
                  <c:size val="5"/>
                  <c:spPr>
                    <a:solidFill>
                      <a:schemeClr val="accent5">
                        <a:lumMod val="80000"/>
                        <a:lumOff val="20000"/>
                      </a:schemeClr>
                    </a:solidFill>
                    <a:ln w="9525">
                      <a:solidFill>
                        <a:schemeClr val="accent5">
                          <a:lumMod val="80000"/>
                          <a:lumOff val="20000"/>
                        </a:schemeClr>
                      </a:solidFill>
                    </a:ln>
                    <a:effectLst/>
                  </c:spPr>
                </c:marker>
                <c:x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'201118-Leith-NbN-927-depth-pos1'!$A$5:$A$306</c15:sqref>
                        </c15:formulaRef>
                      </c:ext>
                    </c:extLst>
                    <c:numCache>
                      <c:formatCode>General</c:formatCode>
                      <c:ptCount val="302"/>
                      <c:pt idx="0">
                        <c:v>0</c:v>
                      </c:pt>
                      <c:pt idx="1">
                        <c:v>10</c:v>
                      </c:pt>
                      <c:pt idx="2">
                        <c:v>20</c:v>
                      </c:pt>
                      <c:pt idx="3">
                        <c:v>30</c:v>
                      </c:pt>
                      <c:pt idx="4">
                        <c:v>40</c:v>
                      </c:pt>
                      <c:pt idx="5">
                        <c:v>50</c:v>
                      </c:pt>
                      <c:pt idx="6">
                        <c:v>60</c:v>
                      </c:pt>
                      <c:pt idx="7">
                        <c:v>70</c:v>
                      </c:pt>
                      <c:pt idx="8">
                        <c:v>80</c:v>
                      </c:pt>
                      <c:pt idx="9">
                        <c:v>90</c:v>
                      </c:pt>
                      <c:pt idx="10">
                        <c:v>100</c:v>
                      </c:pt>
                      <c:pt idx="11">
                        <c:v>110</c:v>
                      </c:pt>
                      <c:pt idx="12">
                        <c:v>120</c:v>
                      </c:pt>
                      <c:pt idx="13">
                        <c:v>130</c:v>
                      </c:pt>
                      <c:pt idx="14">
                        <c:v>140</c:v>
                      </c:pt>
                      <c:pt idx="15">
                        <c:v>150</c:v>
                      </c:pt>
                      <c:pt idx="16">
                        <c:v>160</c:v>
                      </c:pt>
                      <c:pt idx="17">
                        <c:v>170</c:v>
                      </c:pt>
                      <c:pt idx="18">
                        <c:v>180</c:v>
                      </c:pt>
                      <c:pt idx="19">
                        <c:v>190</c:v>
                      </c:pt>
                      <c:pt idx="20">
                        <c:v>200</c:v>
                      </c:pt>
                      <c:pt idx="21">
                        <c:v>210</c:v>
                      </c:pt>
                      <c:pt idx="22">
                        <c:v>220</c:v>
                      </c:pt>
                      <c:pt idx="23">
                        <c:v>230</c:v>
                      </c:pt>
                      <c:pt idx="24">
                        <c:v>240</c:v>
                      </c:pt>
                      <c:pt idx="25">
                        <c:v>250</c:v>
                      </c:pt>
                      <c:pt idx="26">
                        <c:v>260</c:v>
                      </c:pt>
                      <c:pt idx="27">
                        <c:v>270</c:v>
                      </c:pt>
                      <c:pt idx="28">
                        <c:v>280</c:v>
                      </c:pt>
                      <c:pt idx="29">
                        <c:v>290</c:v>
                      </c:pt>
                      <c:pt idx="30">
                        <c:v>300</c:v>
                      </c:pt>
                      <c:pt idx="31">
                        <c:v>310</c:v>
                      </c:pt>
                      <c:pt idx="32">
                        <c:v>320</c:v>
                      </c:pt>
                      <c:pt idx="33">
                        <c:v>330</c:v>
                      </c:pt>
                      <c:pt idx="34">
                        <c:v>340</c:v>
                      </c:pt>
                      <c:pt idx="35">
                        <c:v>350</c:v>
                      </c:pt>
                      <c:pt idx="36">
                        <c:v>360</c:v>
                      </c:pt>
                      <c:pt idx="37">
                        <c:v>370</c:v>
                      </c:pt>
                      <c:pt idx="38">
                        <c:v>380</c:v>
                      </c:pt>
                      <c:pt idx="39">
                        <c:v>390</c:v>
                      </c:pt>
                      <c:pt idx="40">
                        <c:v>400</c:v>
                      </c:pt>
                      <c:pt idx="41">
                        <c:v>410</c:v>
                      </c:pt>
                      <c:pt idx="42">
                        <c:v>420</c:v>
                      </c:pt>
                      <c:pt idx="43">
                        <c:v>430</c:v>
                      </c:pt>
                      <c:pt idx="44">
                        <c:v>440</c:v>
                      </c:pt>
                      <c:pt idx="45">
                        <c:v>450</c:v>
                      </c:pt>
                      <c:pt idx="46">
                        <c:v>460</c:v>
                      </c:pt>
                      <c:pt idx="47">
                        <c:v>470</c:v>
                      </c:pt>
                      <c:pt idx="48">
                        <c:v>480</c:v>
                      </c:pt>
                      <c:pt idx="49">
                        <c:v>490</c:v>
                      </c:pt>
                      <c:pt idx="50">
                        <c:v>500</c:v>
                      </c:pt>
                      <c:pt idx="51">
                        <c:v>510</c:v>
                      </c:pt>
                      <c:pt idx="52">
                        <c:v>520</c:v>
                      </c:pt>
                      <c:pt idx="53">
                        <c:v>530</c:v>
                      </c:pt>
                      <c:pt idx="54">
                        <c:v>540</c:v>
                      </c:pt>
                      <c:pt idx="55">
                        <c:v>550</c:v>
                      </c:pt>
                      <c:pt idx="56">
                        <c:v>560</c:v>
                      </c:pt>
                      <c:pt idx="57">
                        <c:v>570</c:v>
                      </c:pt>
                      <c:pt idx="58">
                        <c:v>580</c:v>
                      </c:pt>
                      <c:pt idx="59">
                        <c:v>590</c:v>
                      </c:pt>
                      <c:pt idx="60">
                        <c:v>600</c:v>
                      </c:pt>
                      <c:pt idx="61">
                        <c:v>610</c:v>
                      </c:pt>
                      <c:pt idx="62">
                        <c:v>620</c:v>
                      </c:pt>
                      <c:pt idx="63">
                        <c:v>630</c:v>
                      </c:pt>
                      <c:pt idx="64">
                        <c:v>640</c:v>
                      </c:pt>
                      <c:pt idx="65">
                        <c:v>650</c:v>
                      </c:pt>
                      <c:pt idx="66">
                        <c:v>660</c:v>
                      </c:pt>
                      <c:pt idx="67">
                        <c:v>670</c:v>
                      </c:pt>
                      <c:pt idx="68">
                        <c:v>680</c:v>
                      </c:pt>
                      <c:pt idx="69">
                        <c:v>690</c:v>
                      </c:pt>
                      <c:pt idx="70">
                        <c:v>700</c:v>
                      </c:pt>
                      <c:pt idx="71">
                        <c:v>710</c:v>
                      </c:pt>
                      <c:pt idx="72">
                        <c:v>720</c:v>
                      </c:pt>
                      <c:pt idx="73">
                        <c:v>730</c:v>
                      </c:pt>
                      <c:pt idx="74">
                        <c:v>740</c:v>
                      </c:pt>
                      <c:pt idx="75">
                        <c:v>750</c:v>
                      </c:pt>
                      <c:pt idx="76">
                        <c:v>760</c:v>
                      </c:pt>
                      <c:pt idx="77">
                        <c:v>770</c:v>
                      </c:pt>
                      <c:pt idx="78">
                        <c:v>780</c:v>
                      </c:pt>
                      <c:pt idx="79">
                        <c:v>790</c:v>
                      </c:pt>
                      <c:pt idx="80">
                        <c:v>800</c:v>
                      </c:pt>
                      <c:pt idx="81">
                        <c:v>810</c:v>
                      </c:pt>
                      <c:pt idx="82">
                        <c:v>820</c:v>
                      </c:pt>
                      <c:pt idx="83">
                        <c:v>830</c:v>
                      </c:pt>
                      <c:pt idx="84">
                        <c:v>840</c:v>
                      </c:pt>
                      <c:pt idx="85">
                        <c:v>850</c:v>
                      </c:pt>
                      <c:pt idx="86">
                        <c:v>860</c:v>
                      </c:pt>
                      <c:pt idx="87">
                        <c:v>870</c:v>
                      </c:pt>
                      <c:pt idx="88">
                        <c:v>880</c:v>
                      </c:pt>
                      <c:pt idx="89">
                        <c:v>890</c:v>
                      </c:pt>
                      <c:pt idx="90">
                        <c:v>900</c:v>
                      </c:pt>
                      <c:pt idx="91">
                        <c:v>910</c:v>
                      </c:pt>
                      <c:pt idx="92">
                        <c:v>920</c:v>
                      </c:pt>
                      <c:pt idx="93">
                        <c:v>930</c:v>
                      </c:pt>
                      <c:pt idx="94">
                        <c:v>940</c:v>
                      </c:pt>
                      <c:pt idx="95">
                        <c:v>950</c:v>
                      </c:pt>
                      <c:pt idx="96">
                        <c:v>960</c:v>
                      </c:pt>
                      <c:pt idx="97">
                        <c:v>970</c:v>
                      </c:pt>
                      <c:pt idx="98">
                        <c:v>980</c:v>
                      </c:pt>
                      <c:pt idx="99">
                        <c:v>990</c:v>
                      </c:pt>
                      <c:pt idx="100">
                        <c:v>1000</c:v>
                      </c:pt>
                      <c:pt idx="101">
                        <c:v>1010</c:v>
                      </c:pt>
                      <c:pt idx="102">
                        <c:v>1020</c:v>
                      </c:pt>
                      <c:pt idx="103">
                        <c:v>1030</c:v>
                      </c:pt>
                      <c:pt idx="104">
                        <c:v>1040</c:v>
                      </c:pt>
                      <c:pt idx="105">
                        <c:v>1050</c:v>
                      </c:pt>
                      <c:pt idx="106">
                        <c:v>1060</c:v>
                      </c:pt>
                      <c:pt idx="107">
                        <c:v>1070</c:v>
                      </c:pt>
                      <c:pt idx="108">
                        <c:v>1080</c:v>
                      </c:pt>
                      <c:pt idx="109">
                        <c:v>1090</c:v>
                      </c:pt>
                      <c:pt idx="110">
                        <c:v>1100</c:v>
                      </c:pt>
                      <c:pt idx="111">
                        <c:v>1110</c:v>
                      </c:pt>
                      <c:pt idx="112">
                        <c:v>1120</c:v>
                      </c:pt>
                      <c:pt idx="113">
                        <c:v>1130</c:v>
                      </c:pt>
                      <c:pt idx="114">
                        <c:v>1140</c:v>
                      </c:pt>
                      <c:pt idx="115">
                        <c:v>1150</c:v>
                      </c:pt>
                      <c:pt idx="116">
                        <c:v>1160</c:v>
                      </c:pt>
                      <c:pt idx="117">
                        <c:v>1170</c:v>
                      </c:pt>
                      <c:pt idx="118">
                        <c:v>1180</c:v>
                      </c:pt>
                      <c:pt idx="119">
                        <c:v>1190</c:v>
                      </c:pt>
                      <c:pt idx="120">
                        <c:v>1200</c:v>
                      </c:pt>
                      <c:pt idx="121">
                        <c:v>1210</c:v>
                      </c:pt>
                      <c:pt idx="122">
                        <c:v>1220</c:v>
                      </c:pt>
                      <c:pt idx="123">
                        <c:v>1230</c:v>
                      </c:pt>
                      <c:pt idx="124">
                        <c:v>1240</c:v>
                      </c:pt>
                      <c:pt idx="125">
                        <c:v>1250</c:v>
                      </c:pt>
                      <c:pt idx="126">
                        <c:v>1260</c:v>
                      </c:pt>
                      <c:pt idx="127">
                        <c:v>1270</c:v>
                      </c:pt>
                      <c:pt idx="128">
                        <c:v>1280</c:v>
                      </c:pt>
                      <c:pt idx="129">
                        <c:v>1290</c:v>
                      </c:pt>
                      <c:pt idx="130">
                        <c:v>1300</c:v>
                      </c:pt>
                      <c:pt idx="131">
                        <c:v>1310</c:v>
                      </c:pt>
                      <c:pt idx="132">
                        <c:v>1320</c:v>
                      </c:pt>
                      <c:pt idx="133">
                        <c:v>1330</c:v>
                      </c:pt>
                      <c:pt idx="134">
                        <c:v>1340</c:v>
                      </c:pt>
                      <c:pt idx="135">
                        <c:v>1350</c:v>
                      </c:pt>
                      <c:pt idx="136">
                        <c:v>1360</c:v>
                      </c:pt>
                      <c:pt idx="137">
                        <c:v>1370</c:v>
                      </c:pt>
                      <c:pt idx="138">
                        <c:v>1380</c:v>
                      </c:pt>
                      <c:pt idx="139">
                        <c:v>1390</c:v>
                      </c:pt>
                      <c:pt idx="140">
                        <c:v>1400</c:v>
                      </c:pt>
                      <c:pt idx="141">
                        <c:v>1410</c:v>
                      </c:pt>
                      <c:pt idx="142">
                        <c:v>1420</c:v>
                      </c:pt>
                      <c:pt idx="143">
                        <c:v>1430</c:v>
                      </c:pt>
                      <c:pt idx="144">
                        <c:v>1440</c:v>
                      </c:pt>
                      <c:pt idx="145">
                        <c:v>1450</c:v>
                      </c:pt>
                      <c:pt idx="146">
                        <c:v>1460</c:v>
                      </c:pt>
                      <c:pt idx="147">
                        <c:v>1470</c:v>
                      </c:pt>
                      <c:pt idx="148">
                        <c:v>1480</c:v>
                      </c:pt>
                      <c:pt idx="149">
                        <c:v>1490</c:v>
                      </c:pt>
                      <c:pt idx="150">
                        <c:v>1500</c:v>
                      </c:pt>
                      <c:pt idx="151">
                        <c:v>1510</c:v>
                      </c:pt>
                      <c:pt idx="152">
                        <c:v>1520</c:v>
                      </c:pt>
                      <c:pt idx="153">
                        <c:v>1530</c:v>
                      </c:pt>
                      <c:pt idx="154">
                        <c:v>1540</c:v>
                      </c:pt>
                      <c:pt idx="155">
                        <c:v>1550</c:v>
                      </c:pt>
                      <c:pt idx="156">
                        <c:v>1560</c:v>
                      </c:pt>
                      <c:pt idx="157">
                        <c:v>1570</c:v>
                      </c:pt>
                      <c:pt idx="158">
                        <c:v>1580</c:v>
                      </c:pt>
                      <c:pt idx="159">
                        <c:v>1590</c:v>
                      </c:pt>
                      <c:pt idx="160">
                        <c:v>1600</c:v>
                      </c:pt>
                      <c:pt idx="161">
                        <c:v>1610</c:v>
                      </c:pt>
                      <c:pt idx="162">
                        <c:v>1620</c:v>
                      </c:pt>
                      <c:pt idx="163">
                        <c:v>1630</c:v>
                      </c:pt>
                      <c:pt idx="164">
                        <c:v>1640</c:v>
                      </c:pt>
                      <c:pt idx="165">
                        <c:v>1650</c:v>
                      </c:pt>
                      <c:pt idx="166">
                        <c:v>1660</c:v>
                      </c:pt>
                      <c:pt idx="167">
                        <c:v>1670</c:v>
                      </c:pt>
                      <c:pt idx="168">
                        <c:v>1680</c:v>
                      </c:pt>
                      <c:pt idx="169">
                        <c:v>1690</c:v>
                      </c:pt>
                      <c:pt idx="170">
                        <c:v>1700</c:v>
                      </c:pt>
                      <c:pt idx="171">
                        <c:v>1710</c:v>
                      </c:pt>
                      <c:pt idx="172">
                        <c:v>1720</c:v>
                      </c:pt>
                      <c:pt idx="173">
                        <c:v>1730</c:v>
                      </c:pt>
                      <c:pt idx="174">
                        <c:v>1740</c:v>
                      </c:pt>
                      <c:pt idx="175">
                        <c:v>1750</c:v>
                      </c:pt>
                      <c:pt idx="176">
                        <c:v>1760</c:v>
                      </c:pt>
                      <c:pt idx="177">
                        <c:v>1770</c:v>
                      </c:pt>
                      <c:pt idx="178">
                        <c:v>1780</c:v>
                      </c:pt>
                      <c:pt idx="179">
                        <c:v>1790</c:v>
                      </c:pt>
                      <c:pt idx="180">
                        <c:v>1800</c:v>
                      </c:pt>
                      <c:pt idx="181">
                        <c:v>1810</c:v>
                      </c:pt>
                      <c:pt idx="182">
                        <c:v>1820</c:v>
                      </c:pt>
                      <c:pt idx="183">
                        <c:v>1830</c:v>
                      </c:pt>
                      <c:pt idx="184">
                        <c:v>1840</c:v>
                      </c:pt>
                      <c:pt idx="185">
                        <c:v>1850</c:v>
                      </c:pt>
                      <c:pt idx="186">
                        <c:v>1860</c:v>
                      </c:pt>
                      <c:pt idx="187">
                        <c:v>1870</c:v>
                      </c:pt>
                      <c:pt idx="188">
                        <c:v>1880</c:v>
                      </c:pt>
                      <c:pt idx="189">
                        <c:v>1890</c:v>
                      </c:pt>
                      <c:pt idx="190">
                        <c:v>1900</c:v>
                      </c:pt>
                      <c:pt idx="191">
                        <c:v>1910</c:v>
                      </c:pt>
                      <c:pt idx="192">
                        <c:v>1920</c:v>
                      </c:pt>
                      <c:pt idx="193">
                        <c:v>1930</c:v>
                      </c:pt>
                      <c:pt idx="194">
                        <c:v>1940</c:v>
                      </c:pt>
                      <c:pt idx="195">
                        <c:v>1950</c:v>
                      </c:pt>
                      <c:pt idx="196">
                        <c:v>1960</c:v>
                      </c:pt>
                      <c:pt idx="197">
                        <c:v>1970</c:v>
                      </c:pt>
                      <c:pt idx="198">
                        <c:v>1980</c:v>
                      </c:pt>
                      <c:pt idx="199">
                        <c:v>1990</c:v>
                      </c:pt>
                      <c:pt idx="200">
                        <c:v>2000</c:v>
                      </c:pt>
                      <c:pt idx="201">
                        <c:v>2010</c:v>
                      </c:pt>
                      <c:pt idx="202">
                        <c:v>2020</c:v>
                      </c:pt>
                      <c:pt idx="203">
                        <c:v>2030</c:v>
                      </c:pt>
                      <c:pt idx="204">
                        <c:v>2040</c:v>
                      </c:pt>
                      <c:pt idx="205">
                        <c:v>2050</c:v>
                      </c:pt>
                      <c:pt idx="206">
                        <c:v>2060</c:v>
                      </c:pt>
                      <c:pt idx="207">
                        <c:v>2070</c:v>
                      </c:pt>
                      <c:pt idx="208">
                        <c:v>2080</c:v>
                      </c:pt>
                      <c:pt idx="209">
                        <c:v>2090</c:v>
                      </c:pt>
                      <c:pt idx="210">
                        <c:v>2100</c:v>
                      </c:pt>
                      <c:pt idx="211">
                        <c:v>2110</c:v>
                      </c:pt>
                      <c:pt idx="212">
                        <c:v>2120</c:v>
                      </c:pt>
                      <c:pt idx="213">
                        <c:v>2130</c:v>
                      </c:pt>
                      <c:pt idx="214">
                        <c:v>2140</c:v>
                      </c:pt>
                      <c:pt idx="215">
                        <c:v>2150</c:v>
                      </c:pt>
                      <c:pt idx="216">
                        <c:v>2160</c:v>
                      </c:pt>
                      <c:pt idx="217">
                        <c:v>2170</c:v>
                      </c:pt>
                      <c:pt idx="218">
                        <c:v>2180</c:v>
                      </c:pt>
                      <c:pt idx="219">
                        <c:v>2190</c:v>
                      </c:pt>
                      <c:pt idx="220">
                        <c:v>2200</c:v>
                      </c:pt>
                      <c:pt idx="221">
                        <c:v>2210</c:v>
                      </c:pt>
                      <c:pt idx="222">
                        <c:v>2220</c:v>
                      </c:pt>
                      <c:pt idx="223">
                        <c:v>2230</c:v>
                      </c:pt>
                      <c:pt idx="224">
                        <c:v>2240</c:v>
                      </c:pt>
                      <c:pt idx="225">
                        <c:v>2250</c:v>
                      </c:pt>
                      <c:pt idx="226">
                        <c:v>2260</c:v>
                      </c:pt>
                      <c:pt idx="227">
                        <c:v>2270</c:v>
                      </c:pt>
                      <c:pt idx="228">
                        <c:v>2280</c:v>
                      </c:pt>
                      <c:pt idx="229">
                        <c:v>2290</c:v>
                      </c:pt>
                      <c:pt idx="230">
                        <c:v>2300</c:v>
                      </c:pt>
                      <c:pt idx="231">
                        <c:v>2310</c:v>
                      </c:pt>
                      <c:pt idx="232">
                        <c:v>2320</c:v>
                      </c:pt>
                      <c:pt idx="233">
                        <c:v>2330</c:v>
                      </c:pt>
                      <c:pt idx="234">
                        <c:v>2340</c:v>
                      </c:pt>
                      <c:pt idx="235">
                        <c:v>2350</c:v>
                      </c:pt>
                      <c:pt idx="236">
                        <c:v>2360</c:v>
                      </c:pt>
                      <c:pt idx="237">
                        <c:v>2370</c:v>
                      </c:pt>
                      <c:pt idx="238">
                        <c:v>2380</c:v>
                      </c:pt>
                      <c:pt idx="239">
                        <c:v>2390</c:v>
                      </c:pt>
                      <c:pt idx="240">
                        <c:v>2400</c:v>
                      </c:pt>
                      <c:pt idx="241">
                        <c:v>2410</c:v>
                      </c:pt>
                      <c:pt idx="242">
                        <c:v>2420</c:v>
                      </c:pt>
                      <c:pt idx="243">
                        <c:v>2430</c:v>
                      </c:pt>
                      <c:pt idx="244">
                        <c:v>2440</c:v>
                      </c:pt>
                      <c:pt idx="245">
                        <c:v>2450</c:v>
                      </c:pt>
                      <c:pt idx="246">
                        <c:v>2460</c:v>
                      </c:pt>
                      <c:pt idx="247">
                        <c:v>2470</c:v>
                      </c:pt>
                      <c:pt idx="248">
                        <c:v>2480</c:v>
                      </c:pt>
                      <c:pt idx="249">
                        <c:v>2490</c:v>
                      </c:pt>
                      <c:pt idx="250">
                        <c:v>2500</c:v>
                      </c:pt>
                      <c:pt idx="251">
                        <c:v>2510</c:v>
                      </c:pt>
                      <c:pt idx="252">
                        <c:v>2520</c:v>
                      </c:pt>
                      <c:pt idx="253">
                        <c:v>2530</c:v>
                      </c:pt>
                      <c:pt idx="254">
                        <c:v>2540</c:v>
                      </c:pt>
                      <c:pt idx="255">
                        <c:v>2550</c:v>
                      </c:pt>
                      <c:pt idx="256">
                        <c:v>2560</c:v>
                      </c:pt>
                      <c:pt idx="257">
                        <c:v>2570</c:v>
                      </c:pt>
                      <c:pt idx="258">
                        <c:v>2580</c:v>
                      </c:pt>
                      <c:pt idx="259">
                        <c:v>2590</c:v>
                      </c:pt>
                      <c:pt idx="260">
                        <c:v>2600</c:v>
                      </c:pt>
                      <c:pt idx="261">
                        <c:v>2610</c:v>
                      </c:pt>
                      <c:pt idx="262">
                        <c:v>2620</c:v>
                      </c:pt>
                      <c:pt idx="263">
                        <c:v>2630</c:v>
                      </c:pt>
                      <c:pt idx="264">
                        <c:v>2640</c:v>
                      </c:pt>
                      <c:pt idx="265">
                        <c:v>2650</c:v>
                      </c:pt>
                      <c:pt idx="266">
                        <c:v>2660</c:v>
                      </c:pt>
                      <c:pt idx="267">
                        <c:v>2670</c:v>
                      </c:pt>
                      <c:pt idx="268">
                        <c:v>2680</c:v>
                      </c:pt>
                      <c:pt idx="269">
                        <c:v>2690</c:v>
                      </c:pt>
                      <c:pt idx="270">
                        <c:v>2700</c:v>
                      </c:pt>
                      <c:pt idx="271">
                        <c:v>2710</c:v>
                      </c:pt>
                      <c:pt idx="272">
                        <c:v>2720</c:v>
                      </c:pt>
                      <c:pt idx="273">
                        <c:v>2730</c:v>
                      </c:pt>
                      <c:pt idx="274">
                        <c:v>2740</c:v>
                      </c:pt>
                      <c:pt idx="275">
                        <c:v>2750</c:v>
                      </c:pt>
                      <c:pt idx="276">
                        <c:v>2760</c:v>
                      </c:pt>
                      <c:pt idx="277">
                        <c:v>2770</c:v>
                      </c:pt>
                      <c:pt idx="278">
                        <c:v>2780</c:v>
                      </c:pt>
                      <c:pt idx="279">
                        <c:v>2790</c:v>
                      </c:pt>
                      <c:pt idx="280">
                        <c:v>2800</c:v>
                      </c:pt>
                      <c:pt idx="281">
                        <c:v>2810</c:v>
                      </c:pt>
                      <c:pt idx="282">
                        <c:v>2820</c:v>
                      </c:pt>
                      <c:pt idx="283">
                        <c:v>2830</c:v>
                      </c:pt>
                      <c:pt idx="284">
                        <c:v>2840</c:v>
                      </c:pt>
                      <c:pt idx="285">
                        <c:v>2850</c:v>
                      </c:pt>
                      <c:pt idx="286">
                        <c:v>2860</c:v>
                      </c:pt>
                      <c:pt idx="287">
                        <c:v>2870</c:v>
                      </c:pt>
                      <c:pt idx="288">
                        <c:v>2880</c:v>
                      </c:pt>
                      <c:pt idx="289">
                        <c:v>2890</c:v>
                      </c:pt>
                      <c:pt idx="290">
                        <c:v>2900</c:v>
                      </c:pt>
                      <c:pt idx="291">
                        <c:v>2910</c:v>
                      </c:pt>
                      <c:pt idx="292">
                        <c:v>2920</c:v>
                      </c:pt>
                      <c:pt idx="293">
                        <c:v>2930</c:v>
                      </c:pt>
                      <c:pt idx="294">
                        <c:v>2940</c:v>
                      </c:pt>
                      <c:pt idx="295">
                        <c:v>2950</c:v>
                      </c:pt>
                      <c:pt idx="296">
                        <c:v>2960</c:v>
                      </c:pt>
                      <c:pt idx="297">
                        <c:v>2970</c:v>
                      </c:pt>
                      <c:pt idx="298">
                        <c:v>2980</c:v>
                      </c:pt>
                      <c:pt idx="299">
                        <c:v>2990</c:v>
                      </c:pt>
                      <c:pt idx="300">
                        <c:v>3000</c:v>
                      </c:pt>
                      <c:pt idx="301">
                        <c:v>3010</c:v>
                      </c:pt>
                    </c:numCache>
                  </c:numRef>
                </c:xVal>
                <c:y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'201118-Leith-NbN-927-depth-pos1'!$I$5:$I$306</c15:sqref>
                        </c15:formulaRef>
                      </c:ext>
                    </c:extLst>
                    <c:numCache>
                      <c:formatCode>General</c:formatCode>
                      <c:ptCount val="302"/>
                      <c:pt idx="0">
                        <c:v>2.6703507334642079E-2</c:v>
                      </c:pt>
                      <c:pt idx="1">
                        <c:v>0.1390156585720248</c:v>
                      </c:pt>
                      <c:pt idx="2">
                        <c:v>0.10293633005116473</c:v>
                      </c:pt>
                      <c:pt idx="3">
                        <c:v>6.7872103627904107E-2</c:v>
                      </c:pt>
                      <c:pt idx="4">
                        <c:v>4.0630361862952713E-2</c:v>
                      </c:pt>
                      <c:pt idx="5">
                        <c:v>2.6510132471828481E-2</c:v>
                      </c:pt>
                      <c:pt idx="6">
                        <c:v>1.6709226655124976E-2</c:v>
                      </c:pt>
                      <c:pt idx="7">
                        <c:v>7.4248991390104026E-3</c:v>
                      </c:pt>
                      <c:pt idx="8">
                        <c:v>1.7863447359065126E-2</c:v>
                      </c:pt>
                      <c:pt idx="9">
                        <c:v>1.4121852441531541E-2</c:v>
                      </c:pt>
                      <c:pt idx="10">
                        <c:v>1.2469123398203824E-2</c:v>
                      </c:pt>
                      <c:pt idx="11">
                        <c:v>1.0569551574358894E-2</c:v>
                      </c:pt>
                      <c:pt idx="12">
                        <c:v>8.9570896387553521E-3</c:v>
                      </c:pt>
                      <c:pt idx="13">
                        <c:v>7.9720835329942976E-3</c:v>
                      </c:pt>
                      <c:pt idx="14">
                        <c:v>7.4720448889369793E-3</c:v>
                      </c:pt>
                      <c:pt idx="15">
                        <c:v>7.1604655836025538E-3</c:v>
                      </c:pt>
                      <c:pt idx="16">
                        <c:v>5.2896294807784463E-3</c:v>
                      </c:pt>
                      <c:pt idx="17">
                        <c:v>5.2431484086377196E-3</c:v>
                      </c:pt>
                      <c:pt idx="18">
                        <c:v>5.2740636544912119E-3</c:v>
                      </c:pt>
                      <c:pt idx="19">
                        <c:v>4.6362203020419521E-3</c:v>
                      </c:pt>
                      <c:pt idx="20">
                        <c:v>4.5115391155148166E-3</c:v>
                      </c:pt>
                      <c:pt idx="21">
                        <c:v>5.8191921846258484E-3</c:v>
                      </c:pt>
                      <c:pt idx="22">
                        <c:v>3.1911644227350716E-3</c:v>
                      </c:pt>
                      <c:pt idx="23">
                        <c:v>2.7720773499451254E-3</c:v>
                      </c:pt>
                      <c:pt idx="24">
                        <c:v>2.5394401248975931E-3</c:v>
                      </c:pt>
                      <c:pt idx="25">
                        <c:v>4.7763127386270541E-3</c:v>
                      </c:pt>
                      <c:pt idx="26">
                        <c:v>3.1134744099052445E-3</c:v>
                      </c:pt>
                      <c:pt idx="27">
                        <c:v>2.8963257230303126E-3</c:v>
                      </c:pt>
                      <c:pt idx="28">
                        <c:v>2.4152690399270402E-3</c:v>
                      </c:pt>
                      <c:pt idx="29">
                        <c:v>2.3532066838761532E-3</c:v>
                      </c:pt>
                      <c:pt idx="30">
                        <c:v>2.3067256117354274E-3</c:v>
                      </c:pt>
                      <c:pt idx="31">
                        <c:v>2.0277309755305831E-3</c:v>
                      </c:pt>
                      <c:pt idx="32">
                        <c:v>2.1206931198120352E-3</c:v>
                      </c:pt>
                      <c:pt idx="33">
                        <c:v>2.1672514800673949E-3</c:v>
                      </c:pt>
                      <c:pt idx="34">
                        <c:v>1.5318473405159755E-3</c:v>
                      </c:pt>
                      <c:pt idx="35">
                        <c:v>1.4853832717604688E-3</c:v>
                      </c:pt>
                      <c:pt idx="36">
                        <c:v>1.5628893388774676E-3</c:v>
                      </c:pt>
                      <c:pt idx="37">
                        <c:v>1.3305195307065679E-3</c:v>
                      </c:pt>
                      <c:pt idx="38">
                        <c:v>1.3150356298208461E-3</c:v>
                      </c:pt>
                      <c:pt idx="39">
                        <c:v>1.4544371106611225E-3</c:v>
                      </c:pt>
                      <c:pt idx="40">
                        <c:v>1.5008702641707758E-3</c:v>
                      </c:pt>
                      <c:pt idx="41">
                        <c:v>1.4079467639466403E-3</c:v>
                      </c:pt>
                      <c:pt idx="42">
                        <c:v>1.1911937922186326E-3</c:v>
                      </c:pt>
                      <c:pt idx="43">
                        <c:v>9.7449492217086854E-4</c:v>
                      </c:pt>
                      <c:pt idx="44">
                        <c:v>1.2066761473420618E-3</c:v>
                      </c:pt>
                      <c:pt idx="45">
                        <c:v>1.3769758706506112E-3</c:v>
                      </c:pt>
                      <c:pt idx="46">
                        <c:v>1.1447266319385405E-3</c:v>
                      </c:pt>
                      <c:pt idx="47">
                        <c:v>1.020951262114912E-3</c:v>
                      </c:pt>
                      <c:pt idx="48">
                        <c:v>1.0518680537306973E-3</c:v>
                      </c:pt>
                      <c:pt idx="49">
                        <c:v>9.589971094245127E-4</c:v>
                      </c:pt>
                      <c:pt idx="50">
                        <c:v>9.4351939158796158E-4</c:v>
                      </c:pt>
                      <c:pt idx="51">
                        <c:v>9.7445473235125899E-4</c:v>
                      </c:pt>
                      <c:pt idx="52">
                        <c:v>7.5783160465583608E-4</c:v>
                      </c:pt>
                      <c:pt idx="53">
                        <c:v>8.8161315752863527E-4</c:v>
                      </c:pt>
                      <c:pt idx="54">
                        <c:v>9.8995254509761494E-4</c:v>
                      </c:pt>
                      <c:pt idx="55">
                        <c:v>7.8874839627162134E-4</c:v>
                      </c:pt>
                      <c:pt idx="56">
                        <c:v>9.2804321951370315E-4</c:v>
                      </c:pt>
                      <c:pt idx="57">
                        <c:v>9.4357813055508328E-4</c:v>
                      </c:pt>
                      <c:pt idx="58">
                        <c:v>6.6496838916111484E-4</c:v>
                      </c:pt>
                      <c:pt idx="59">
                        <c:v>8.0425393782944062E-4</c:v>
                      </c:pt>
                      <c:pt idx="60">
                        <c:v>6.1858160852024168E-4</c:v>
                      </c:pt>
                      <c:pt idx="61">
                        <c:v>6.6496838916111484E-4</c:v>
                      </c:pt>
                      <c:pt idx="62">
                        <c:v>7.4235852410616291E-4</c:v>
                      </c:pt>
                      <c:pt idx="63">
                        <c:v>6.3402686534864668E-4</c:v>
                      </c:pt>
                      <c:pt idx="64">
                        <c:v>5.7214690924829584E-4</c:v>
                      </c:pt>
                      <c:pt idx="65">
                        <c:v>6.6498230102174892E-4</c:v>
                      </c:pt>
                      <c:pt idx="66">
                        <c:v>7.2685607407292911E-4</c:v>
                      </c:pt>
                      <c:pt idx="67">
                        <c:v>5.5668928632154945E-4</c:v>
                      </c:pt>
                      <c:pt idx="68">
                        <c:v>7.2685607407292911E-4</c:v>
                      </c:pt>
                      <c:pt idx="69">
                        <c:v>5.7214690924829584E-4</c:v>
                      </c:pt>
                      <c:pt idx="70">
                        <c:v>7.8876385389454811E-4</c:v>
                      </c:pt>
                      <c:pt idx="71">
                        <c:v>7.5780068940998254E-4</c:v>
                      </c:pt>
                      <c:pt idx="72">
                        <c:v>7.7329077334487505E-4</c:v>
                      </c:pt>
                      <c:pt idx="73">
                        <c:v>7.8874839627162134E-4</c:v>
                      </c:pt>
                      <c:pt idx="74">
                        <c:v>1.0209095265330096E-3</c:v>
                      </c:pt>
                      <c:pt idx="75">
                        <c:v>9.8993245018781022E-4</c:v>
                      </c:pt>
                      <c:pt idx="76">
                        <c:v>7.2686998593356319E-4</c:v>
                      </c:pt>
                      <c:pt idx="77">
                        <c:v>6.9592537059650977E-4</c:v>
                      </c:pt>
                      <c:pt idx="78">
                        <c:v>1.3150356298208461E-3</c:v>
                      </c:pt>
                      <c:pt idx="79">
                        <c:v>9.8997264000741966E-4</c:v>
                      </c:pt>
                      <c:pt idx="80">
                        <c:v>1.0363887901318535E-3</c:v>
                      </c:pt>
                      <c:pt idx="81">
                        <c:v>1.3305473544278361E-3</c:v>
                      </c:pt>
                      <c:pt idx="82">
                        <c:v>1.8882568438625508E-3</c:v>
                      </c:pt>
                      <c:pt idx="83">
                        <c:v>2.3532530567449339E-3</c:v>
                      </c:pt>
                      <c:pt idx="84">
                        <c:v>3.2221414990802714E-3</c:v>
                      </c:pt>
                      <c:pt idx="85">
                        <c:v>4.900777518433215E-3</c:v>
                      </c:pt>
                      <c:pt idx="86">
                        <c:v>6.162104091632788E-3</c:v>
                      </c:pt>
                      <c:pt idx="87">
                        <c:v>9.4114355494412071E-3</c:v>
                      </c:pt>
                      <c:pt idx="88">
                        <c:v>1.3115592104246208E-2</c:v>
                      </c:pt>
                      <c:pt idx="89">
                        <c:v>1.7153324161810396E-2</c:v>
                      </c:pt>
                      <c:pt idx="90">
                        <c:v>2.4432627950473775E-2</c:v>
                      </c:pt>
                      <c:pt idx="91">
                        <c:v>3.4079884995285428E-2</c:v>
                      </c:pt>
                      <c:pt idx="92">
                        <c:v>4.3837818620252579E-2</c:v>
                      </c:pt>
                      <c:pt idx="93">
                        <c:v>5.8069652048907919E-2</c:v>
                      </c:pt>
                      <c:pt idx="94">
                        <c:v>7.6860865936036346E-2</c:v>
                      </c:pt>
                      <c:pt idx="95">
                        <c:v>9.88113087969332E-2</c:v>
                      </c:pt>
                      <c:pt idx="96">
                        <c:v>0.12039633345184178</c:v>
                      </c:pt>
                      <c:pt idx="97">
                        <c:v>0.15187918321920454</c:v>
                      </c:pt>
                      <c:pt idx="98">
                        <c:v>0.18617779357890343</c:v>
                      </c:pt>
                      <c:pt idx="99">
                        <c:v>0.22533968126381523</c:v>
                      </c:pt>
                      <c:pt idx="100">
                        <c:v>0.27331395977926515</c:v>
                      </c:pt>
                      <c:pt idx="101">
                        <c:v>0.30839503501151594</c:v>
                      </c:pt>
                      <c:pt idx="102">
                        <c:v>0.36556659916837986</c:v>
                      </c:pt>
                      <c:pt idx="103">
                        <c:v>0.41771907316092932</c:v>
                      </c:pt>
                      <c:pt idx="104">
                        <c:v>0.47134156709381231</c:v>
                      </c:pt>
                      <c:pt idx="105">
                        <c:v>0.54085295163309788</c:v>
                      </c:pt>
                      <c:pt idx="106">
                        <c:v>0.59362063901813178</c:v>
                      </c:pt>
                      <c:pt idx="107">
                        <c:v>0.6504119456509978</c:v>
                      </c:pt>
                      <c:pt idx="108">
                        <c:v>0.75773267586910487</c:v>
                      </c:pt>
                      <c:pt idx="109">
                        <c:v>0.80780764534029958</c:v>
                      </c:pt>
                      <c:pt idx="110">
                        <c:v>0.91717496483390792</c:v>
                      </c:pt>
                      <c:pt idx="111">
                        <c:v>0.95228540954971941</c:v>
                      </c:pt>
                      <c:pt idx="112">
                        <c:v>0.97283013618165803</c:v>
                      </c:pt>
                      <c:pt idx="113">
                        <c:v>1.0514259657149922</c:v>
                      </c:pt>
                      <c:pt idx="114">
                        <c:v>1.0975824277742567</c:v>
                      </c:pt>
                      <c:pt idx="115">
                        <c:v>1.1078370148238603</c:v>
                      </c:pt>
                      <c:pt idx="116">
                        <c:v>1.1796253072202556</c:v>
                      </c:pt>
                      <c:pt idx="117">
                        <c:v>1.2113907223347193</c:v>
                      </c:pt>
                      <c:pt idx="118">
                        <c:v>1.1911829718825839</c:v>
                      </c:pt>
                      <c:pt idx="119">
                        <c:v>1.181334920315954</c:v>
                      </c:pt>
                      <c:pt idx="120">
                        <c:v>1.1664538667243751</c:v>
                      </c:pt>
                      <c:pt idx="121">
                        <c:v>1.1608473868888443</c:v>
                      </c:pt>
                      <c:pt idx="122">
                        <c:v>1.1257013896403012</c:v>
                      </c:pt>
                      <c:pt idx="123">
                        <c:v>1.0889678945171812</c:v>
                      </c:pt>
                      <c:pt idx="124">
                        <c:v>1.0309461610993462</c:v>
                      </c:pt>
                      <c:pt idx="125">
                        <c:v>0.95768630300032453</c:v>
                      </c:pt>
                      <c:pt idx="126">
                        <c:v>0.92701992487595253</c:v>
                      </c:pt>
                      <c:pt idx="127">
                        <c:v>0.86326186759000201</c:v>
                      </c:pt>
                      <c:pt idx="128">
                        <c:v>0.79618505866167899</c:v>
                      </c:pt>
                      <c:pt idx="129">
                        <c:v>0.74142642944368009</c:v>
                      </c:pt>
                      <c:pt idx="130">
                        <c:v>0.69377676100969188</c:v>
                      </c:pt>
                      <c:pt idx="131">
                        <c:v>0.64928044765275994</c:v>
                      </c:pt>
                      <c:pt idx="132">
                        <c:v>0.57587837942281239</c:v>
                      </c:pt>
                      <c:pt idx="133">
                        <c:v>0.51302459307807646</c:v>
                      </c:pt>
                      <c:pt idx="134">
                        <c:v>0.47524307112052311</c:v>
                      </c:pt>
                      <c:pt idx="135">
                        <c:v>0.45283106363903358</c:v>
                      </c:pt>
                      <c:pt idx="136">
                        <c:v>0.41820289675853645</c:v>
                      </c:pt>
                      <c:pt idx="137">
                        <c:v>0.37845052787782291</c:v>
                      </c:pt>
                      <c:pt idx="138">
                        <c:v>0.3217179602120786</c:v>
                      </c:pt>
                      <c:pt idx="139">
                        <c:v>0.29308425950257372</c:v>
                      </c:pt>
                      <c:pt idx="140">
                        <c:v>0.2483885428098867</c:v>
                      </c:pt>
                      <c:pt idx="141">
                        <c:v>0.21230117632510473</c:v>
                      </c:pt>
                      <c:pt idx="142">
                        <c:v>0.18188984897902399</c:v>
                      </c:pt>
                      <c:pt idx="143">
                        <c:v>0.15559488661833581</c:v>
                      </c:pt>
                      <c:pt idx="144">
                        <c:v>0.29225727667599277</c:v>
                      </c:pt>
                      <c:pt idx="145">
                        <c:v>9.6587111434003683E-2</c:v>
                      </c:pt>
                      <c:pt idx="146">
                        <c:v>0.10197563878626745</c:v>
                      </c:pt>
                      <c:pt idx="147">
                        <c:v>9.5684231678852427E-2</c:v>
                      </c:pt>
                      <c:pt idx="148">
                        <c:v>9.7572844048042284E-2</c:v>
                      </c:pt>
                      <c:pt idx="149">
                        <c:v>8.5537693413506866E-2</c:v>
                      </c:pt>
                      <c:pt idx="150">
                        <c:v>7.4082667367412244E-2</c:v>
                      </c:pt>
                      <c:pt idx="151">
                        <c:v>6.6833351367226748E-2</c:v>
                      </c:pt>
                      <c:pt idx="152">
                        <c:v>5.6192169168225309E-2</c:v>
                      </c:pt>
                      <c:pt idx="153">
                        <c:v>5.0471457499265765E-2</c:v>
                      </c:pt>
                      <c:pt idx="154">
                        <c:v>4.3694062727033835E-2</c:v>
                      </c:pt>
                      <c:pt idx="155">
                        <c:v>3.7645804028256534E-2</c:v>
                      </c:pt>
                      <c:pt idx="156">
                        <c:v>3.3939220626652035E-2</c:v>
                      </c:pt>
                      <c:pt idx="157">
                        <c:v>3.0157667753852813E-2</c:v>
                      </c:pt>
                      <c:pt idx="158">
                        <c:v>2.7431252222033294E-2</c:v>
                      </c:pt>
                      <c:pt idx="159">
                        <c:v>2.4325352047362157E-2</c:v>
                      </c:pt>
                      <c:pt idx="160">
                        <c:v>2.1216978653022737E-2</c:v>
                      </c:pt>
                      <c:pt idx="161">
                        <c:v>1.8910392159893648E-2</c:v>
                      </c:pt>
                      <c:pt idx="162">
                        <c:v>1.7278067178829241E-2</c:v>
                      </c:pt>
                      <c:pt idx="163">
                        <c:v>1.5322646963349977E-2</c:v>
                      </c:pt>
                      <c:pt idx="164">
                        <c:v>1.3853585395637859E-2</c:v>
                      </c:pt>
                      <c:pt idx="165">
                        <c:v>1.2580681062866151E-2</c:v>
                      </c:pt>
                      <c:pt idx="166">
                        <c:v>1.1809855780378093E-2</c:v>
                      </c:pt>
                      <c:pt idx="167">
                        <c:v>1.0194271404943349E-2</c:v>
                      </c:pt>
                      <c:pt idx="168">
                        <c:v>9.9444298455783481E-3</c:v>
                      </c:pt>
                      <c:pt idx="169">
                        <c:v>8.4103071429675533E-3</c:v>
                      </c:pt>
                      <c:pt idx="170">
                        <c:v>7.7849690074660314E-3</c:v>
                      </c:pt>
                      <c:pt idx="171">
                        <c:v>7.7537291515310776E-3</c:v>
                      </c:pt>
                      <c:pt idx="172">
                        <c:v>6.9262825962623465E-3</c:v>
                      </c:pt>
                      <c:pt idx="173">
                        <c:v>5.7726956548621953E-3</c:v>
                      </c:pt>
                      <c:pt idx="174">
                        <c:v>5.4453186588966345E-3</c:v>
                      </c:pt>
                      <c:pt idx="175">
                        <c:v>4.9630099083362959E-3</c:v>
                      </c:pt>
                      <c:pt idx="176">
                        <c:v>5.2277989890714607E-3</c:v>
                      </c:pt>
                      <c:pt idx="177">
                        <c:v>4.3253211321163032E-3</c:v>
                      </c:pt>
                      <c:pt idx="178">
                        <c:v>4.2785927380087491E-3</c:v>
                      </c:pt>
                      <c:pt idx="179">
                        <c:v>3.5170111140308846E-3</c:v>
                      </c:pt>
                      <c:pt idx="180">
                        <c:v>2.7874731423801649E-3</c:v>
                      </c:pt>
                      <c:pt idx="181">
                        <c:v>3.0978931259950846E-3</c:v>
                      </c:pt>
                      <c:pt idx="182">
                        <c:v>3.0050237274511925E-3</c:v>
                      </c:pt>
                      <c:pt idx="183">
                        <c:v>2.8960938586864112E-3</c:v>
                      </c:pt>
                      <c:pt idx="184">
                        <c:v>2.36871067967168E-3</c:v>
                      </c:pt>
                      <c:pt idx="185">
                        <c:v>2.3223378108914411E-3</c:v>
                      </c:pt>
                      <c:pt idx="186">
                        <c:v>2.2292056327577947E-3</c:v>
                      </c:pt>
                      <c:pt idx="187">
                        <c:v>2.3688034254092404E-3</c:v>
                      </c:pt>
                      <c:pt idx="188">
                        <c:v>1.9192493778306774E-3</c:v>
                      </c:pt>
                      <c:pt idx="189">
                        <c:v>1.7643176232358987E-3</c:v>
                      </c:pt>
                      <c:pt idx="190">
                        <c:v>1.7642094198754117E-3</c:v>
                      </c:pt>
                      <c:pt idx="191">
                        <c:v>1.4234631258405082E-3</c:v>
                      </c:pt>
                      <c:pt idx="192">
                        <c:v>1.5009011794166294E-3</c:v>
                      </c:pt>
                      <c:pt idx="193">
                        <c:v>1.2841188382050608E-3</c:v>
                      </c:pt>
                      <c:pt idx="194">
                        <c:v>1.2376671355478954E-3</c:v>
                      </c:pt>
                      <c:pt idx="195">
                        <c:v>1.1447730048073207E-3</c:v>
                      </c:pt>
                      <c:pt idx="196">
                        <c:v>8.5066235914241109E-4</c:v>
                      </c:pt>
                      <c:pt idx="197">
                        <c:v>1.1912185244153154E-3</c:v>
                      </c:pt>
                      <c:pt idx="198">
                        <c:v>9.1258405082466417E-4</c:v>
                      </c:pt>
                      <c:pt idx="199">
                        <c:v>1.0363887901318535E-3</c:v>
                      </c:pt>
                      <c:pt idx="200">
                        <c:v>9.8993245018781022E-4</c:v>
                      </c:pt>
                      <c:pt idx="201">
                        <c:v>6.8046774766976337E-4</c:v>
                      </c:pt>
                      <c:pt idx="202">
                        <c:v>7.7330623096780182E-4</c:v>
                      </c:pt>
                      <c:pt idx="203">
                        <c:v>6.4949840013602705E-4</c:v>
                      </c:pt>
                      <c:pt idx="204">
                        <c:v>6.0311161949515399E-4</c:v>
                      </c:pt>
                      <c:pt idx="205">
                        <c:v>6.3405314330762215E-4</c:v>
                      </c:pt>
                      <c:pt idx="206">
                        <c:v>6.9591145873587558E-4</c:v>
                      </c:pt>
                      <c:pt idx="207">
                        <c:v>5.7217009568268594E-4</c:v>
                      </c:pt>
                      <c:pt idx="208">
                        <c:v>5.4123166339480316E-4</c:v>
                      </c:pt>
                      <c:pt idx="209">
                        <c:v>5.7214690924829584E-4</c:v>
                      </c:pt>
                      <c:pt idx="210">
                        <c:v>5.5667846598550074E-4</c:v>
                      </c:pt>
                      <c:pt idx="211">
                        <c:v>5.5668928632154945E-4</c:v>
                      </c:pt>
                      <c:pt idx="212">
                        <c:v>5.7214690924829584E-4</c:v>
                      </c:pt>
                      <c:pt idx="213">
                        <c:v>5.4122084305875434E-4</c:v>
                      </c:pt>
                      <c:pt idx="214">
                        <c:v>4.3293710293231105E-4</c:v>
                      </c:pt>
                      <c:pt idx="215">
                        <c:v>3.2468582381401387E-4</c:v>
                      </c:pt>
                      <c:pt idx="216">
                        <c:v>3.8653950195538929E-4</c:v>
                      </c:pt>
                      <c:pt idx="217">
                        <c:v>5.1027313619711554E-4</c:v>
                      </c:pt>
                      <c:pt idx="218">
                        <c:v>4.6388017250707184E-4</c:v>
                      </c:pt>
                      <c:pt idx="219">
                        <c:v>2.6282441686117507E-4</c:v>
                      </c:pt>
                      <c:pt idx="220">
                        <c:v>4.4840400043281346E-4</c:v>
                      </c:pt>
                      <c:pt idx="221">
                        <c:v>2.1645000231864344E-4</c:v>
                      </c:pt>
                      <c:pt idx="222">
                        <c:v>4.1747948000556471E-4</c:v>
                      </c:pt>
                      <c:pt idx="223">
                        <c:v>1.5459168689038998E-4</c:v>
                      </c:pt>
                      <c:pt idx="224">
                        <c:v>3.4014344674076022E-4</c:v>
                      </c:pt>
                      <c:pt idx="225">
                        <c:v>2.3189989643392639E-4</c:v>
                      </c:pt>
                      <c:pt idx="226">
                        <c:v>2.937520288130091E-4</c:v>
                      </c:pt>
                      <c:pt idx="227">
                        <c:v>2.4736215664755077E-4</c:v>
                      </c:pt>
                      <c:pt idx="228">
                        <c:v>3.401511755522236E-4</c:v>
                      </c:pt>
                      <c:pt idx="229">
                        <c:v>2.6283059991034577E-4</c:v>
                      </c:pt>
                      <c:pt idx="230">
                        <c:v>2.7828822283709211E-4</c:v>
                      </c:pt>
                      <c:pt idx="231">
                        <c:v>3.7108806207781364E-4</c:v>
                      </c:pt>
                      <c:pt idx="232">
                        <c:v>2.1644227350718008E-4</c:v>
                      </c:pt>
                      <c:pt idx="233">
                        <c:v>2.3190917100768244E-4</c:v>
                      </c:pt>
                      <c:pt idx="234">
                        <c:v>2.3189989643392639E-4</c:v>
                      </c:pt>
                      <c:pt idx="235">
                        <c:v>2.0097537600667769E-4</c:v>
                      </c:pt>
                      <c:pt idx="236">
                        <c:v>1.8551466155534603E-4</c:v>
                      </c:pt>
                      <c:pt idx="237">
                        <c:v>2.4736215664755077E-4</c:v>
                      </c:pt>
                      <c:pt idx="238">
                        <c:v>1.3913421853987295E-4</c:v>
                      </c:pt>
                      <c:pt idx="239">
                        <c:v>2.937520288130091E-4</c:v>
                      </c:pt>
                      <c:pt idx="240">
                        <c:v>2.0098001329355573E-4</c:v>
                      </c:pt>
                      <c:pt idx="241">
                        <c:v>1.5459168689038998E-4</c:v>
                      </c:pt>
                      <c:pt idx="242">
                        <c:v>2.0097692176897035E-4</c:v>
                      </c:pt>
                      <c:pt idx="243">
                        <c:v>1.3913128159151683E-4</c:v>
                      </c:pt>
                      <c:pt idx="244">
                        <c:v>2.4736679393442878E-4</c:v>
                      </c:pt>
                      <c:pt idx="245">
                        <c:v>2.0098310481814107E-4</c:v>
                      </c:pt>
                      <c:pt idx="246">
                        <c:v>1.23671030868873E-4</c:v>
                      </c:pt>
                      <c:pt idx="247">
                        <c:v>2.4736215664755077E-4</c:v>
                      </c:pt>
                      <c:pt idx="248">
                        <c:v>1.8551775307993137E-4</c:v>
                      </c:pt>
                      <c:pt idx="249">
                        <c:v>2.0097537600667769E-4</c:v>
                      </c:pt>
                      <c:pt idx="250">
                        <c:v>1.5459168689038998E-4</c:v>
                      </c:pt>
                      <c:pt idx="251">
                        <c:v>1.5459477841497536E-4</c:v>
                      </c:pt>
                      <c:pt idx="252">
                        <c:v>6.1834201536487712E-5</c:v>
                      </c:pt>
                      <c:pt idx="253">
                        <c:v>1.23671030868873E-4</c:v>
                      </c:pt>
                      <c:pt idx="254">
                        <c:v>2.4736215664755077E-4</c:v>
                      </c:pt>
                      <c:pt idx="255">
                        <c:v>1.7005703862859968E-4</c:v>
                      </c:pt>
                      <c:pt idx="256">
                        <c:v>1.8551775307993137E-4</c:v>
                      </c:pt>
                      <c:pt idx="257">
                        <c:v>1.23671030868873E-4</c:v>
                      </c:pt>
                      <c:pt idx="258">
                        <c:v>1.3913128159151683E-4</c:v>
                      </c:pt>
                      <c:pt idx="259">
                        <c:v>1.23671030868873E-4</c:v>
                      </c:pt>
                      <c:pt idx="260">
                        <c:v>1.23671030868873E-4</c:v>
                      </c:pt>
                      <c:pt idx="261">
                        <c:v>1.23671030868873E-4</c:v>
                      </c:pt>
                      <c:pt idx="262">
                        <c:v>1.23671030868873E-4</c:v>
                      </c:pt>
                      <c:pt idx="263">
                        <c:v>1.3913128159151683E-4</c:v>
                      </c:pt>
                      <c:pt idx="264">
                        <c:v>1.23671030868873E-4</c:v>
                      </c:pt>
                      <c:pt idx="265">
                        <c:v>1.7005240134172167E-4</c:v>
                      </c:pt>
                      <c:pt idx="266">
                        <c:v>1.5459168689038998E-4</c:v>
                      </c:pt>
                      <c:pt idx="267">
                        <c:v>1.23671030868873E-4</c:v>
                      </c:pt>
                      <c:pt idx="268">
                        <c:v>1.0821108929868764E-4</c:v>
                      </c:pt>
                      <c:pt idx="269">
                        <c:v>7.7291979039463313E-5</c:v>
                      </c:pt>
                      <c:pt idx="270">
                        <c:v>7.7291979039463313E-5</c:v>
                      </c:pt>
                      <c:pt idx="271">
                        <c:v>1.23671030868873E-4</c:v>
                      </c:pt>
                      <c:pt idx="272">
                        <c:v>2.1643763622030204E-4</c:v>
                      </c:pt>
                      <c:pt idx="273">
                        <c:v>9.2751456880960846E-5</c:v>
                      </c:pt>
                      <c:pt idx="274">
                        <c:v>1.2367350408854126E-4</c:v>
                      </c:pt>
                      <c:pt idx="275">
                        <c:v>1.23671030868873E-4</c:v>
                      </c:pt>
                      <c:pt idx="276">
                        <c:v>9.2751456880960846E-5</c:v>
                      </c:pt>
                      <c:pt idx="277">
                        <c:v>1.0821325336589738E-4</c:v>
                      </c:pt>
                      <c:pt idx="278">
                        <c:v>6.1832964926653581E-5</c:v>
                      </c:pt>
                      <c:pt idx="279">
                        <c:v>2.0097537600667769E-4</c:v>
                      </c:pt>
                      <c:pt idx="280">
                        <c:v>9.2751456880960846E-5</c:v>
                      </c:pt>
                      <c:pt idx="281">
                        <c:v>1.8551775307993137E-4</c:v>
                      </c:pt>
                      <c:pt idx="282">
                        <c:v>1.7005240134172167E-4</c:v>
                      </c:pt>
                      <c:pt idx="283">
                        <c:v>4.6374259966302385E-5</c:v>
                      </c:pt>
                      <c:pt idx="284">
                        <c:v>4.6374259966302385E-5</c:v>
                      </c:pt>
                      <c:pt idx="285">
                        <c:v>9.2753311795712063E-5</c:v>
                      </c:pt>
                      <c:pt idx="286">
                        <c:v>4.6374259966302385E-5</c:v>
                      </c:pt>
                      <c:pt idx="287">
                        <c:v>6.1832964926653581E-5</c:v>
                      </c:pt>
                      <c:pt idx="288">
                        <c:v>6.1832964926653581E-5</c:v>
                      </c:pt>
                      <c:pt idx="289">
                        <c:v>9.2751456880960846E-5</c:v>
                      </c:pt>
                      <c:pt idx="290">
                        <c:v>1.3913128159151683E-4</c:v>
                      </c:pt>
                      <c:pt idx="291">
                        <c:v>4.6374259966302385E-5</c:v>
                      </c:pt>
                      <c:pt idx="292">
                        <c:v>9.2751456880960846E-5</c:v>
                      </c:pt>
                      <c:pt idx="293">
                        <c:v>7.7291979039463313E-5</c:v>
                      </c:pt>
                      <c:pt idx="294">
                        <c:v>9.2751456880960846E-5</c:v>
                      </c:pt>
                      <c:pt idx="295">
                        <c:v>4.6376114881053595E-5</c:v>
                      </c:pt>
                      <c:pt idx="296">
                        <c:v>7.7291979039463313E-5</c:v>
                      </c:pt>
                      <c:pt idx="297">
                        <c:v>4.6374259966302385E-5</c:v>
                      </c:pt>
                      <c:pt idx="298">
                        <c:v>6.1835592722551128E-5</c:v>
                      </c:pt>
                      <c:pt idx="299">
                        <c:v>1.3913128159151683E-4</c:v>
                      </c:pt>
                      <c:pt idx="300">
                        <c:v>7.7293679377985245E-5</c:v>
                      </c:pt>
                      <c:pt idx="301">
                        <c:v>9.2751456880960846E-5</c:v>
                      </c:pt>
                    </c:numCache>
                  </c:numRef>
                </c:yVal>
                <c:smooth val="0"/>
                <c:extLst xmlns:c15="http://schemas.microsoft.com/office/drawing/2012/chart">
                  <c:ext xmlns:c16="http://schemas.microsoft.com/office/drawing/2014/chart" uri="{C3380CC4-5D6E-409C-BE32-E72D297353CC}">
                    <c16:uniqueId val="{00000011-EF19-4D4F-AB15-3A274FB061D0}"/>
                  </c:ext>
                </c:extLst>
              </c15:ser>
            </c15:filteredScatterSeries>
            <c15:filteredScatterSeries>
              <c15:ser>
                <c:idx val="17"/>
                <c:order val="17"/>
                <c:tx>
                  <c:v>Nb Norm</c:v>
                </c:tx>
                <c:spPr>
                  <a:ln w="19050" cap="rnd">
                    <a:solidFill>
                      <a:schemeClr val="accent6">
                        <a:lumMod val="80000"/>
                        <a:lumOff val="20000"/>
                      </a:schemeClr>
                    </a:solidFill>
                    <a:round/>
                  </a:ln>
                  <a:effectLst/>
                </c:spPr>
                <c:marker>
                  <c:symbol val="circle"/>
                  <c:size val="5"/>
                  <c:spPr>
                    <a:solidFill>
                      <a:schemeClr val="accent6">
                        <a:lumMod val="80000"/>
                        <a:lumOff val="20000"/>
                      </a:schemeClr>
                    </a:solidFill>
                    <a:ln w="9525">
                      <a:solidFill>
                        <a:schemeClr val="accent6">
                          <a:lumMod val="80000"/>
                          <a:lumOff val="20000"/>
                        </a:schemeClr>
                      </a:solidFill>
                    </a:ln>
                    <a:effectLst/>
                  </c:spPr>
                </c:marker>
                <c:x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'201118-Leith-NbN-927-depth-pos1'!$A$5:$A$306</c15:sqref>
                        </c15:formulaRef>
                      </c:ext>
                    </c:extLst>
                    <c:numCache>
                      <c:formatCode>General</c:formatCode>
                      <c:ptCount val="302"/>
                      <c:pt idx="0">
                        <c:v>0</c:v>
                      </c:pt>
                      <c:pt idx="1">
                        <c:v>10</c:v>
                      </c:pt>
                      <c:pt idx="2">
                        <c:v>20</c:v>
                      </c:pt>
                      <c:pt idx="3">
                        <c:v>30</c:v>
                      </c:pt>
                      <c:pt idx="4">
                        <c:v>40</c:v>
                      </c:pt>
                      <c:pt idx="5">
                        <c:v>50</c:v>
                      </c:pt>
                      <c:pt idx="6">
                        <c:v>60</c:v>
                      </c:pt>
                      <c:pt idx="7">
                        <c:v>70</c:v>
                      </c:pt>
                      <c:pt idx="8">
                        <c:v>80</c:v>
                      </c:pt>
                      <c:pt idx="9">
                        <c:v>90</c:v>
                      </c:pt>
                      <c:pt idx="10">
                        <c:v>100</c:v>
                      </c:pt>
                      <c:pt idx="11">
                        <c:v>110</c:v>
                      </c:pt>
                      <c:pt idx="12">
                        <c:v>120</c:v>
                      </c:pt>
                      <c:pt idx="13">
                        <c:v>130</c:v>
                      </c:pt>
                      <c:pt idx="14">
                        <c:v>140</c:v>
                      </c:pt>
                      <c:pt idx="15">
                        <c:v>150</c:v>
                      </c:pt>
                      <c:pt idx="16">
                        <c:v>160</c:v>
                      </c:pt>
                      <c:pt idx="17">
                        <c:v>170</c:v>
                      </c:pt>
                      <c:pt idx="18">
                        <c:v>180</c:v>
                      </c:pt>
                      <c:pt idx="19">
                        <c:v>190</c:v>
                      </c:pt>
                      <c:pt idx="20">
                        <c:v>200</c:v>
                      </c:pt>
                      <c:pt idx="21">
                        <c:v>210</c:v>
                      </c:pt>
                      <c:pt idx="22">
                        <c:v>220</c:v>
                      </c:pt>
                      <c:pt idx="23">
                        <c:v>230</c:v>
                      </c:pt>
                      <c:pt idx="24">
                        <c:v>240</c:v>
                      </c:pt>
                      <c:pt idx="25">
                        <c:v>250</c:v>
                      </c:pt>
                      <c:pt idx="26">
                        <c:v>260</c:v>
                      </c:pt>
                      <c:pt idx="27">
                        <c:v>270</c:v>
                      </c:pt>
                      <c:pt idx="28">
                        <c:v>280</c:v>
                      </c:pt>
                      <c:pt idx="29">
                        <c:v>290</c:v>
                      </c:pt>
                      <c:pt idx="30">
                        <c:v>300</c:v>
                      </c:pt>
                      <c:pt idx="31">
                        <c:v>310</c:v>
                      </c:pt>
                      <c:pt idx="32">
                        <c:v>320</c:v>
                      </c:pt>
                      <c:pt idx="33">
                        <c:v>330</c:v>
                      </c:pt>
                      <c:pt idx="34">
                        <c:v>340</c:v>
                      </c:pt>
                      <c:pt idx="35">
                        <c:v>350</c:v>
                      </c:pt>
                      <c:pt idx="36">
                        <c:v>360</c:v>
                      </c:pt>
                      <c:pt idx="37">
                        <c:v>370</c:v>
                      </c:pt>
                      <c:pt idx="38">
                        <c:v>380</c:v>
                      </c:pt>
                      <c:pt idx="39">
                        <c:v>390</c:v>
                      </c:pt>
                      <c:pt idx="40">
                        <c:v>400</c:v>
                      </c:pt>
                      <c:pt idx="41">
                        <c:v>410</c:v>
                      </c:pt>
                      <c:pt idx="42">
                        <c:v>420</c:v>
                      </c:pt>
                      <c:pt idx="43">
                        <c:v>430</c:v>
                      </c:pt>
                      <c:pt idx="44">
                        <c:v>440</c:v>
                      </c:pt>
                      <c:pt idx="45">
                        <c:v>450</c:v>
                      </c:pt>
                      <c:pt idx="46">
                        <c:v>460</c:v>
                      </c:pt>
                      <c:pt idx="47">
                        <c:v>470</c:v>
                      </c:pt>
                      <c:pt idx="48">
                        <c:v>480</c:v>
                      </c:pt>
                      <c:pt idx="49">
                        <c:v>490</c:v>
                      </c:pt>
                      <c:pt idx="50">
                        <c:v>500</c:v>
                      </c:pt>
                      <c:pt idx="51">
                        <c:v>510</c:v>
                      </c:pt>
                      <c:pt idx="52">
                        <c:v>520</c:v>
                      </c:pt>
                      <c:pt idx="53">
                        <c:v>530</c:v>
                      </c:pt>
                      <c:pt idx="54">
                        <c:v>540</c:v>
                      </c:pt>
                      <c:pt idx="55">
                        <c:v>550</c:v>
                      </c:pt>
                      <c:pt idx="56">
                        <c:v>560</c:v>
                      </c:pt>
                      <c:pt idx="57">
                        <c:v>570</c:v>
                      </c:pt>
                      <c:pt idx="58">
                        <c:v>580</c:v>
                      </c:pt>
                      <c:pt idx="59">
                        <c:v>590</c:v>
                      </c:pt>
                      <c:pt idx="60">
                        <c:v>600</c:v>
                      </c:pt>
                      <c:pt idx="61">
                        <c:v>610</c:v>
                      </c:pt>
                      <c:pt idx="62">
                        <c:v>620</c:v>
                      </c:pt>
                      <c:pt idx="63">
                        <c:v>630</c:v>
                      </c:pt>
                      <c:pt idx="64">
                        <c:v>640</c:v>
                      </c:pt>
                      <c:pt idx="65">
                        <c:v>650</c:v>
                      </c:pt>
                      <c:pt idx="66">
                        <c:v>660</c:v>
                      </c:pt>
                      <c:pt idx="67">
                        <c:v>670</c:v>
                      </c:pt>
                      <c:pt idx="68">
                        <c:v>680</c:v>
                      </c:pt>
                      <c:pt idx="69">
                        <c:v>690</c:v>
                      </c:pt>
                      <c:pt idx="70">
                        <c:v>700</c:v>
                      </c:pt>
                      <c:pt idx="71">
                        <c:v>710</c:v>
                      </c:pt>
                      <c:pt idx="72">
                        <c:v>720</c:v>
                      </c:pt>
                      <c:pt idx="73">
                        <c:v>730</c:v>
                      </c:pt>
                      <c:pt idx="74">
                        <c:v>740</c:v>
                      </c:pt>
                      <c:pt idx="75">
                        <c:v>750</c:v>
                      </c:pt>
                      <c:pt idx="76">
                        <c:v>760</c:v>
                      </c:pt>
                      <c:pt idx="77">
                        <c:v>770</c:v>
                      </c:pt>
                      <c:pt idx="78">
                        <c:v>780</c:v>
                      </c:pt>
                      <c:pt idx="79">
                        <c:v>790</c:v>
                      </c:pt>
                      <c:pt idx="80">
                        <c:v>800</c:v>
                      </c:pt>
                      <c:pt idx="81">
                        <c:v>810</c:v>
                      </c:pt>
                      <c:pt idx="82">
                        <c:v>820</c:v>
                      </c:pt>
                      <c:pt idx="83">
                        <c:v>830</c:v>
                      </c:pt>
                      <c:pt idx="84">
                        <c:v>840</c:v>
                      </c:pt>
                      <c:pt idx="85">
                        <c:v>850</c:v>
                      </c:pt>
                      <c:pt idx="86">
                        <c:v>860</c:v>
                      </c:pt>
                      <c:pt idx="87">
                        <c:v>870</c:v>
                      </c:pt>
                      <c:pt idx="88">
                        <c:v>880</c:v>
                      </c:pt>
                      <c:pt idx="89">
                        <c:v>890</c:v>
                      </c:pt>
                      <c:pt idx="90">
                        <c:v>900</c:v>
                      </c:pt>
                      <c:pt idx="91">
                        <c:v>910</c:v>
                      </c:pt>
                      <c:pt idx="92">
                        <c:v>920</c:v>
                      </c:pt>
                      <c:pt idx="93">
                        <c:v>930</c:v>
                      </c:pt>
                      <c:pt idx="94">
                        <c:v>940</c:v>
                      </c:pt>
                      <c:pt idx="95">
                        <c:v>950</c:v>
                      </c:pt>
                      <c:pt idx="96">
                        <c:v>960</c:v>
                      </c:pt>
                      <c:pt idx="97">
                        <c:v>970</c:v>
                      </c:pt>
                      <c:pt idx="98">
                        <c:v>980</c:v>
                      </c:pt>
                      <c:pt idx="99">
                        <c:v>990</c:v>
                      </c:pt>
                      <c:pt idx="100">
                        <c:v>1000</c:v>
                      </c:pt>
                      <c:pt idx="101">
                        <c:v>1010</c:v>
                      </c:pt>
                      <c:pt idx="102">
                        <c:v>1020</c:v>
                      </c:pt>
                      <c:pt idx="103">
                        <c:v>1030</c:v>
                      </c:pt>
                      <c:pt idx="104">
                        <c:v>1040</c:v>
                      </c:pt>
                      <c:pt idx="105">
                        <c:v>1050</c:v>
                      </c:pt>
                      <c:pt idx="106">
                        <c:v>1060</c:v>
                      </c:pt>
                      <c:pt idx="107">
                        <c:v>1070</c:v>
                      </c:pt>
                      <c:pt idx="108">
                        <c:v>1080</c:v>
                      </c:pt>
                      <c:pt idx="109">
                        <c:v>1090</c:v>
                      </c:pt>
                      <c:pt idx="110">
                        <c:v>1100</c:v>
                      </c:pt>
                      <c:pt idx="111">
                        <c:v>1110</c:v>
                      </c:pt>
                      <c:pt idx="112">
                        <c:v>1120</c:v>
                      </c:pt>
                      <c:pt idx="113">
                        <c:v>1130</c:v>
                      </c:pt>
                      <c:pt idx="114">
                        <c:v>1140</c:v>
                      </c:pt>
                      <c:pt idx="115">
                        <c:v>1150</c:v>
                      </c:pt>
                      <c:pt idx="116">
                        <c:v>1160</c:v>
                      </c:pt>
                      <c:pt idx="117">
                        <c:v>1170</c:v>
                      </c:pt>
                      <c:pt idx="118">
                        <c:v>1180</c:v>
                      </c:pt>
                      <c:pt idx="119">
                        <c:v>1190</c:v>
                      </c:pt>
                      <c:pt idx="120">
                        <c:v>1200</c:v>
                      </c:pt>
                      <c:pt idx="121">
                        <c:v>1210</c:v>
                      </c:pt>
                      <c:pt idx="122">
                        <c:v>1220</c:v>
                      </c:pt>
                      <c:pt idx="123">
                        <c:v>1230</c:v>
                      </c:pt>
                      <c:pt idx="124">
                        <c:v>1240</c:v>
                      </c:pt>
                      <c:pt idx="125">
                        <c:v>1250</c:v>
                      </c:pt>
                      <c:pt idx="126">
                        <c:v>1260</c:v>
                      </c:pt>
                      <c:pt idx="127">
                        <c:v>1270</c:v>
                      </c:pt>
                      <c:pt idx="128">
                        <c:v>1280</c:v>
                      </c:pt>
                      <c:pt idx="129">
                        <c:v>1290</c:v>
                      </c:pt>
                      <c:pt idx="130">
                        <c:v>1300</c:v>
                      </c:pt>
                      <c:pt idx="131">
                        <c:v>1310</c:v>
                      </c:pt>
                      <c:pt idx="132">
                        <c:v>1320</c:v>
                      </c:pt>
                      <c:pt idx="133">
                        <c:v>1330</c:v>
                      </c:pt>
                      <c:pt idx="134">
                        <c:v>1340</c:v>
                      </c:pt>
                      <c:pt idx="135">
                        <c:v>1350</c:v>
                      </c:pt>
                      <c:pt idx="136">
                        <c:v>1360</c:v>
                      </c:pt>
                      <c:pt idx="137">
                        <c:v>1370</c:v>
                      </c:pt>
                      <c:pt idx="138">
                        <c:v>1380</c:v>
                      </c:pt>
                      <c:pt idx="139">
                        <c:v>1390</c:v>
                      </c:pt>
                      <c:pt idx="140">
                        <c:v>1400</c:v>
                      </c:pt>
                      <c:pt idx="141">
                        <c:v>1410</c:v>
                      </c:pt>
                      <c:pt idx="142">
                        <c:v>1420</c:v>
                      </c:pt>
                      <c:pt idx="143">
                        <c:v>1430</c:v>
                      </c:pt>
                      <c:pt idx="144">
                        <c:v>1440</c:v>
                      </c:pt>
                      <c:pt idx="145">
                        <c:v>1450</c:v>
                      </c:pt>
                      <c:pt idx="146">
                        <c:v>1460</c:v>
                      </c:pt>
                      <c:pt idx="147">
                        <c:v>1470</c:v>
                      </c:pt>
                      <c:pt idx="148">
                        <c:v>1480</c:v>
                      </c:pt>
                      <c:pt idx="149">
                        <c:v>1490</c:v>
                      </c:pt>
                      <c:pt idx="150">
                        <c:v>1500</c:v>
                      </c:pt>
                      <c:pt idx="151">
                        <c:v>1510</c:v>
                      </c:pt>
                      <c:pt idx="152">
                        <c:v>1520</c:v>
                      </c:pt>
                      <c:pt idx="153">
                        <c:v>1530</c:v>
                      </c:pt>
                      <c:pt idx="154">
                        <c:v>1540</c:v>
                      </c:pt>
                      <c:pt idx="155">
                        <c:v>1550</c:v>
                      </c:pt>
                      <c:pt idx="156">
                        <c:v>1560</c:v>
                      </c:pt>
                      <c:pt idx="157">
                        <c:v>1570</c:v>
                      </c:pt>
                      <c:pt idx="158">
                        <c:v>1580</c:v>
                      </c:pt>
                      <c:pt idx="159">
                        <c:v>1590</c:v>
                      </c:pt>
                      <c:pt idx="160">
                        <c:v>1600</c:v>
                      </c:pt>
                      <c:pt idx="161">
                        <c:v>1610</c:v>
                      </c:pt>
                      <c:pt idx="162">
                        <c:v>1620</c:v>
                      </c:pt>
                      <c:pt idx="163">
                        <c:v>1630</c:v>
                      </c:pt>
                      <c:pt idx="164">
                        <c:v>1640</c:v>
                      </c:pt>
                      <c:pt idx="165">
                        <c:v>1650</c:v>
                      </c:pt>
                      <c:pt idx="166">
                        <c:v>1660</c:v>
                      </c:pt>
                      <c:pt idx="167">
                        <c:v>1670</c:v>
                      </c:pt>
                      <c:pt idx="168">
                        <c:v>1680</c:v>
                      </c:pt>
                      <c:pt idx="169">
                        <c:v>1690</c:v>
                      </c:pt>
                      <c:pt idx="170">
                        <c:v>1700</c:v>
                      </c:pt>
                      <c:pt idx="171">
                        <c:v>1710</c:v>
                      </c:pt>
                      <c:pt idx="172">
                        <c:v>1720</c:v>
                      </c:pt>
                      <c:pt idx="173">
                        <c:v>1730</c:v>
                      </c:pt>
                      <c:pt idx="174">
                        <c:v>1740</c:v>
                      </c:pt>
                      <c:pt idx="175">
                        <c:v>1750</c:v>
                      </c:pt>
                      <c:pt idx="176">
                        <c:v>1760</c:v>
                      </c:pt>
                      <c:pt idx="177">
                        <c:v>1770</c:v>
                      </c:pt>
                      <c:pt idx="178">
                        <c:v>1780</c:v>
                      </c:pt>
                      <c:pt idx="179">
                        <c:v>1790</c:v>
                      </c:pt>
                      <c:pt idx="180">
                        <c:v>1800</c:v>
                      </c:pt>
                      <c:pt idx="181">
                        <c:v>1810</c:v>
                      </c:pt>
                      <c:pt idx="182">
                        <c:v>1820</c:v>
                      </c:pt>
                      <c:pt idx="183">
                        <c:v>1830</c:v>
                      </c:pt>
                      <c:pt idx="184">
                        <c:v>1840</c:v>
                      </c:pt>
                      <c:pt idx="185">
                        <c:v>1850</c:v>
                      </c:pt>
                      <c:pt idx="186">
                        <c:v>1860</c:v>
                      </c:pt>
                      <c:pt idx="187">
                        <c:v>1870</c:v>
                      </c:pt>
                      <c:pt idx="188">
                        <c:v>1880</c:v>
                      </c:pt>
                      <c:pt idx="189">
                        <c:v>1890</c:v>
                      </c:pt>
                      <c:pt idx="190">
                        <c:v>1900</c:v>
                      </c:pt>
                      <c:pt idx="191">
                        <c:v>1910</c:v>
                      </c:pt>
                      <c:pt idx="192">
                        <c:v>1920</c:v>
                      </c:pt>
                      <c:pt idx="193">
                        <c:v>1930</c:v>
                      </c:pt>
                      <c:pt idx="194">
                        <c:v>1940</c:v>
                      </c:pt>
                      <c:pt idx="195">
                        <c:v>1950</c:v>
                      </c:pt>
                      <c:pt idx="196">
                        <c:v>1960</c:v>
                      </c:pt>
                      <c:pt idx="197">
                        <c:v>1970</c:v>
                      </c:pt>
                      <c:pt idx="198">
                        <c:v>1980</c:v>
                      </c:pt>
                      <c:pt idx="199">
                        <c:v>1990</c:v>
                      </c:pt>
                      <c:pt idx="200">
                        <c:v>2000</c:v>
                      </c:pt>
                      <c:pt idx="201">
                        <c:v>2010</c:v>
                      </c:pt>
                      <c:pt idx="202">
                        <c:v>2020</c:v>
                      </c:pt>
                      <c:pt idx="203">
                        <c:v>2030</c:v>
                      </c:pt>
                      <c:pt idx="204">
                        <c:v>2040</c:v>
                      </c:pt>
                      <c:pt idx="205">
                        <c:v>2050</c:v>
                      </c:pt>
                      <c:pt idx="206">
                        <c:v>2060</c:v>
                      </c:pt>
                      <c:pt idx="207">
                        <c:v>2070</c:v>
                      </c:pt>
                      <c:pt idx="208">
                        <c:v>2080</c:v>
                      </c:pt>
                      <c:pt idx="209">
                        <c:v>2090</c:v>
                      </c:pt>
                      <c:pt idx="210">
                        <c:v>2100</c:v>
                      </c:pt>
                      <c:pt idx="211">
                        <c:v>2110</c:v>
                      </c:pt>
                      <c:pt idx="212">
                        <c:v>2120</c:v>
                      </c:pt>
                      <c:pt idx="213">
                        <c:v>2130</c:v>
                      </c:pt>
                      <c:pt idx="214">
                        <c:v>2140</c:v>
                      </c:pt>
                      <c:pt idx="215">
                        <c:v>2150</c:v>
                      </c:pt>
                      <c:pt idx="216">
                        <c:v>2160</c:v>
                      </c:pt>
                      <c:pt idx="217">
                        <c:v>2170</c:v>
                      </c:pt>
                      <c:pt idx="218">
                        <c:v>2180</c:v>
                      </c:pt>
                      <c:pt idx="219">
                        <c:v>2190</c:v>
                      </c:pt>
                      <c:pt idx="220">
                        <c:v>2200</c:v>
                      </c:pt>
                      <c:pt idx="221">
                        <c:v>2210</c:v>
                      </c:pt>
                      <c:pt idx="222">
                        <c:v>2220</c:v>
                      </c:pt>
                      <c:pt idx="223">
                        <c:v>2230</c:v>
                      </c:pt>
                      <c:pt idx="224">
                        <c:v>2240</c:v>
                      </c:pt>
                      <c:pt idx="225">
                        <c:v>2250</c:v>
                      </c:pt>
                      <c:pt idx="226">
                        <c:v>2260</c:v>
                      </c:pt>
                      <c:pt idx="227">
                        <c:v>2270</c:v>
                      </c:pt>
                      <c:pt idx="228">
                        <c:v>2280</c:v>
                      </c:pt>
                      <c:pt idx="229">
                        <c:v>2290</c:v>
                      </c:pt>
                      <c:pt idx="230">
                        <c:v>2300</c:v>
                      </c:pt>
                      <c:pt idx="231">
                        <c:v>2310</c:v>
                      </c:pt>
                      <c:pt idx="232">
                        <c:v>2320</c:v>
                      </c:pt>
                      <c:pt idx="233">
                        <c:v>2330</c:v>
                      </c:pt>
                      <c:pt idx="234">
                        <c:v>2340</c:v>
                      </c:pt>
                      <c:pt idx="235">
                        <c:v>2350</c:v>
                      </c:pt>
                      <c:pt idx="236">
                        <c:v>2360</c:v>
                      </c:pt>
                      <c:pt idx="237">
                        <c:v>2370</c:v>
                      </c:pt>
                      <c:pt idx="238">
                        <c:v>2380</c:v>
                      </c:pt>
                      <c:pt idx="239">
                        <c:v>2390</c:v>
                      </c:pt>
                      <c:pt idx="240">
                        <c:v>2400</c:v>
                      </c:pt>
                      <c:pt idx="241">
                        <c:v>2410</c:v>
                      </c:pt>
                      <c:pt idx="242">
                        <c:v>2420</c:v>
                      </c:pt>
                      <c:pt idx="243">
                        <c:v>2430</c:v>
                      </c:pt>
                      <c:pt idx="244">
                        <c:v>2440</c:v>
                      </c:pt>
                      <c:pt idx="245">
                        <c:v>2450</c:v>
                      </c:pt>
                      <c:pt idx="246">
                        <c:v>2460</c:v>
                      </c:pt>
                      <c:pt idx="247">
                        <c:v>2470</c:v>
                      </c:pt>
                      <c:pt idx="248">
                        <c:v>2480</c:v>
                      </c:pt>
                      <c:pt idx="249">
                        <c:v>2490</c:v>
                      </c:pt>
                      <c:pt idx="250">
                        <c:v>2500</c:v>
                      </c:pt>
                      <c:pt idx="251">
                        <c:v>2510</c:v>
                      </c:pt>
                      <c:pt idx="252">
                        <c:v>2520</c:v>
                      </c:pt>
                      <c:pt idx="253">
                        <c:v>2530</c:v>
                      </c:pt>
                      <c:pt idx="254">
                        <c:v>2540</c:v>
                      </c:pt>
                      <c:pt idx="255">
                        <c:v>2550</c:v>
                      </c:pt>
                      <c:pt idx="256">
                        <c:v>2560</c:v>
                      </c:pt>
                      <c:pt idx="257">
                        <c:v>2570</c:v>
                      </c:pt>
                      <c:pt idx="258">
                        <c:v>2580</c:v>
                      </c:pt>
                      <c:pt idx="259">
                        <c:v>2590</c:v>
                      </c:pt>
                      <c:pt idx="260">
                        <c:v>2600</c:v>
                      </c:pt>
                      <c:pt idx="261">
                        <c:v>2610</c:v>
                      </c:pt>
                      <c:pt idx="262">
                        <c:v>2620</c:v>
                      </c:pt>
                      <c:pt idx="263">
                        <c:v>2630</c:v>
                      </c:pt>
                      <c:pt idx="264">
                        <c:v>2640</c:v>
                      </c:pt>
                      <c:pt idx="265">
                        <c:v>2650</c:v>
                      </c:pt>
                      <c:pt idx="266">
                        <c:v>2660</c:v>
                      </c:pt>
                      <c:pt idx="267">
                        <c:v>2670</c:v>
                      </c:pt>
                      <c:pt idx="268">
                        <c:v>2680</c:v>
                      </c:pt>
                      <c:pt idx="269">
                        <c:v>2690</c:v>
                      </c:pt>
                      <c:pt idx="270">
                        <c:v>2700</c:v>
                      </c:pt>
                      <c:pt idx="271">
                        <c:v>2710</c:v>
                      </c:pt>
                      <c:pt idx="272">
                        <c:v>2720</c:v>
                      </c:pt>
                      <c:pt idx="273">
                        <c:v>2730</c:v>
                      </c:pt>
                      <c:pt idx="274">
                        <c:v>2740</c:v>
                      </c:pt>
                      <c:pt idx="275">
                        <c:v>2750</c:v>
                      </c:pt>
                      <c:pt idx="276">
                        <c:v>2760</c:v>
                      </c:pt>
                      <c:pt idx="277">
                        <c:v>2770</c:v>
                      </c:pt>
                      <c:pt idx="278">
                        <c:v>2780</c:v>
                      </c:pt>
                      <c:pt idx="279">
                        <c:v>2790</c:v>
                      </c:pt>
                      <c:pt idx="280">
                        <c:v>2800</c:v>
                      </c:pt>
                      <c:pt idx="281">
                        <c:v>2810</c:v>
                      </c:pt>
                      <c:pt idx="282">
                        <c:v>2820</c:v>
                      </c:pt>
                      <c:pt idx="283">
                        <c:v>2830</c:v>
                      </c:pt>
                      <c:pt idx="284">
                        <c:v>2840</c:v>
                      </c:pt>
                      <c:pt idx="285">
                        <c:v>2850</c:v>
                      </c:pt>
                      <c:pt idx="286">
                        <c:v>2860</c:v>
                      </c:pt>
                      <c:pt idx="287">
                        <c:v>2870</c:v>
                      </c:pt>
                      <c:pt idx="288">
                        <c:v>2880</c:v>
                      </c:pt>
                      <c:pt idx="289">
                        <c:v>2890</c:v>
                      </c:pt>
                      <c:pt idx="290">
                        <c:v>2900</c:v>
                      </c:pt>
                      <c:pt idx="291">
                        <c:v>2910</c:v>
                      </c:pt>
                      <c:pt idx="292">
                        <c:v>2920</c:v>
                      </c:pt>
                      <c:pt idx="293">
                        <c:v>2930</c:v>
                      </c:pt>
                      <c:pt idx="294">
                        <c:v>2940</c:v>
                      </c:pt>
                      <c:pt idx="295">
                        <c:v>2950</c:v>
                      </c:pt>
                      <c:pt idx="296">
                        <c:v>2960</c:v>
                      </c:pt>
                      <c:pt idx="297">
                        <c:v>2970</c:v>
                      </c:pt>
                      <c:pt idx="298">
                        <c:v>2980</c:v>
                      </c:pt>
                      <c:pt idx="299">
                        <c:v>2990</c:v>
                      </c:pt>
                      <c:pt idx="300">
                        <c:v>3000</c:v>
                      </c:pt>
                      <c:pt idx="301">
                        <c:v>3010</c:v>
                      </c:pt>
                    </c:numCache>
                  </c:numRef>
                </c:xVal>
                <c:y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'201118-Leith-NbN-927-depth-pos1'!$M$5:$M$306</c15:sqref>
                        </c15:formulaRef>
                      </c:ext>
                    </c:extLst>
                    <c:numCache>
                      <c:formatCode>General</c:formatCode>
                      <c:ptCount val="302"/>
                      <c:pt idx="0">
                        <c:v>2.9740621087289195E-2</c:v>
                      </c:pt>
                      <c:pt idx="1">
                        <c:v>0.2635864776714637</c:v>
                      </c:pt>
                      <c:pt idx="2">
                        <c:v>0.26685576492047053</c:v>
                      </c:pt>
                      <c:pt idx="3">
                        <c:v>0.20050855579428994</c:v>
                      </c:pt>
                      <c:pt idx="4">
                        <c:v>0.13635169183682933</c:v>
                      </c:pt>
                      <c:pt idx="5">
                        <c:v>0.10407617516578301</c:v>
                      </c:pt>
                      <c:pt idx="6">
                        <c:v>7.7073408251279119E-2</c:v>
                      </c:pt>
                      <c:pt idx="7">
                        <c:v>3.8494582103164171E-2</c:v>
                      </c:pt>
                      <c:pt idx="8">
                        <c:v>0.10548019105621938</c:v>
                      </c:pt>
                      <c:pt idx="9">
                        <c:v>9.3486930579815428E-2</c:v>
                      </c:pt>
                      <c:pt idx="10">
                        <c:v>9.9884531556737211E-2</c:v>
                      </c:pt>
                      <c:pt idx="11">
                        <c:v>9.7629109795495647E-2</c:v>
                      </c:pt>
                      <c:pt idx="12">
                        <c:v>8.3802575239979596E-2</c:v>
                      </c:pt>
                      <c:pt idx="13">
                        <c:v>8.7562023711993564E-2</c:v>
                      </c:pt>
                      <c:pt idx="14">
                        <c:v>7.9897206807537133E-2</c:v>
                      </c:pt>
                      <c:pt idx="15">
                        <c:v>8.7525389145657176E-2</c:v>
                      </c:pt>
                      <c:pt idx="16">
                        <c:v>7.5539548328258085E-2</c:v>
                      </c:pt>
                      <c:pt idx="17">
                        <c:v>7.8990771799112722E-2</c:v>
                      </c:pt>
                      <c:pt idx="18">
                        <c:v>8.6120291221615936E-2</c:v>
                      </c:pt>
                      <c:pt idx="19">
                        <c:v>7.9936623746000343E-2</c:v>
                      </c:pt>
                      <c:pt idx="20">
                        <c:v>7.8848407091957395E-2</c:v>
                      </c:pt>
                      <c:pt idx="21">
                        <c:v>0.10949669979750513</c:v>
                      </c:pt>
                      <c:pt idx="22">
                        <c:v>7.4538821819980533E-2</c:v>
                      </c:pt>
                      <c:pt idx="23">
                        <c:v>6.3655727822175504E-2</c:v>
                      </c:pt>
                      <c:pt idx="24">
                        <c:v>5.5727358446818052E-2</c:v>
                      </c:pt>
                      <c:pt idx="25">
                        <c:v>0.10821278963720958</c:v>
                      </c:pt>
                      <c:pt idx="26">
                        <c:v>7.7037546566089063E-2</c:v>
                      </c:pt>
                      <c:pt idx="27">
                        <c:v>7.8434915678666922E-2</c:v>
                      </c:pt>
                      <c:pt idx="28">
                        <c:v>7.6181503408405848E-2</c:v>
                      </c:pt>
                      <c:pt idx="29">
                        <c:v>7.7679192493778304E-2</c:v>
                      </c:pt>
                      <c:pt idx="30">
                        <c:v>7.7305736323868127E-2</c:v>
                      </c:pt>
                      <c:pt idx="31">
                        <c:v>7.6630238201969292E-2</c:v>
                      </c:pt>
                      <c:pt idx="32">
                        <c:v>7.6005750235728753E-2</c:v>
                      </c:pt>
                      <c:pt idx="33">
                        <c:v>7.4430154730805498E-2</c:v>
                      </c:pt>
                      <c:pt idx="34">
                        <c:v>7.6777549348461191E-2</c:v>
                      </c:pt>
                      <c:pt idx="35">
                        <c:v>7.5890127216236697E-2</c:v>
                      </c:pt>
                      <c:pt idx="36">
                        <c:v>7.4064118219900152E-2</c:v>
                      </c:pt>
                      <c:pt idx="37">
                        <c:v>7.4297992054781825E-2</c:v>
                      </c:pt>
                      <c:pt idx="38">
                        <c:v>7.4003833490485824E-2</c:v>
                      </c:pt>
                      <c:pt idx="39">
                        <c:v>7.2557927441917983E-2</c:v>
                      </c:pt>
                      <c:pt idx="40">
                        <c:v>7.4408359482478786E-2</c:v>
                      </c:pt>
                      <c:pt idx="41">
                        <c:v>7.1030095991838363E-2</c:v>
                      </c:pt>
                      <c:pt idx="42">
                        <c:v>7.2853322616048113E-2</c:v>
                      </c:pt>
                      <c:pt idx="43">
                        <c:v>7.3350130616913728E-2</c:v>
                      </c:pt>
                      <c:pt idx="44">
                        <c:v>7.2162057718764008E-2</c:v>
                      </c:pt>
                      <c:pt idx="45">
                        <c:v>7.4374198135810671E-2</c:v>
                      </c:pt>
                      <c:pt idx="46">
                        <c:v>7.3715703399131291E-2</c:v>
                      </c:pt>
                      <c:pt idx="47">
                        <c:v>7.2519283384601119E-2</c:v>
                      </c:pt>
                      <c:pt idx="48">
                        <c:v>7.1113412579413532E-2</c:v>
                      </c:pt>
                      <c:pt idx="49">
                        <c:v>7.042369344442212E-2</c:v>
                      </c:pt>
                      <c:pt idx="50">
                        <c:v>7.200299877884779E-2</c:v>
                      </c:pt>
                      <c:pt idx="51">
                        <c:v>7.183605645123893E-2</c:v>
                      </c:pt>
                      <c:pt idx="52">
                        <c:v>7.1783500533287997E-2</c:v>
                      </c:pt>
                      <c:pt idx="53">
                        <c:v>7.114108172445241E-2</c:v>
                      </c:pt>
                      <c:pt idx="54">
                        <c:v>7.2140417046666558E-2</c:v>
                      </c:pt>
                      <c:pt idx="55">
                        <c:v>7.2409534261821229E-2</c:v>
                      </c:pt>
                      <c:pt idx="56">
                        <c:v>7.1509900607484578E-2</c:v>
                      </c:pt>
                      <c:pt idx="57">
                        <c:v>7.1848422549580335E-2</c:v>
                      </c:pt>
                      <c:pt idx="58">
                        <c:v>7.0934258729692543E-2</c:v>
                      </c:pt>
                      <c:pt idx="59">
                        <c:v>7.3359559766899049E-2</c:v>
                      </c:pt>
                      <c:pt idx="60">
                        <c:v>7.1124078339232982E-2</c:v>
                      </c:pt>
                      <c:pt idx="61">
                        <c:v>7.0625724576074689E-2</c:v>
                      </c:pt>
                      <c:pt idx="62">
                        <c:v>7.0687555067781668E-2</c:v>
                      </c:pt>
                      <c:pt idx="63">
                        <c:v>6.8869120306679243E-2</c:v>
                      </c:pt>
                      <c:pt idx="64">
                        <c:v>6.8874994203391396E-2</c:v>
                      </c:pt>
                      <c:pt idx="65">
                        <c:v>6.9251232745428409E-2</c:v>
                      </c:pt>
                      <c:pt idx="66">
                        <c:v>6.9184919543072668E-2</c:v>
                      </c:pt>
                      <c:pt idx="67">
                        <c:v>6.9696103133260176E-2</c:v>
                      </c:pt>
                      <c:pt idx="68">
                        <c:v>6.8969131127015276E-2</c:v>
                      </c:pt>
                      <c:pt idx="69">
                        <c:v>6.9360208987061966E-2</c:v>
                      </c:pt>
                      <c:pt idx="70">
                        <c:v>6.7884933454933308E-2</c:v>
                      </c:pt>
                      <c:pt idx="71">
                        <c:v>7.0487069698421778E-2</c:v>
                      </c:pt>
                      <c:pt idx="72">
                        <c:v>6.9774318705269497E-2</c:v>
                      </c:pt>
                      <c:pt idx="73">
                        <c:v>6.792976056142086E-2</c:v>
                      </c:pt>
                      <c:pt idx="74">
                        <c:v>6.6616480917564488E-2</c:v>
                      </c:pt>
                      <c:pt idx="75">
                        <c:v>6.9106085666146261E-2</c:v>
                      </c:pt>
                      <c:pt idx="76">
                        <c:v>6.8830785401820901E-2</c:v>
                      </c:pt>
                      <c:pt idx="77">
                        <c:v>6.7287650905043822E-2</c:v>
                      </c:pt>
                      <c:pt idx="78">
                        <c:v>6.6931507272811594E-2</c:v>
                      </c:pt>
                      <c:pt idx="79">
                        <c:v>6.7410229854852927E-2</c:v>
                      </c:pt>
                      <c:pt idx="80">
                        <c:v>6.661369854543768E-2</c:v>
                      </c:pt>
                      <c:pt idx="81">
                        <c:v>6.4327206962113373E-2</c:v>
                      </c:pt>
                      <c:pt idx="82">
                        <c:v>6.6131420710123193E-2</c:v>
                      </c:pt>
                      <c:pt idx="83">
                        <c:v>6.4248527661416227E-2</c:v>
                      </c:pt>
                      <c:pt idx="84">
                        <c:v>6.3087660179617575E-2</c:v>
                      </c:pt>
                      <c:pt idx="85">
                        <c:v>6.1711468010449355E-2</c:v>
                      </c:pt>
                      <c:pt idx="86">
                        <c:v>6.310574559844187E-2</c:v>
                      </c:pt>
                      <c:pt idx="87">
                        <c:v>5.9697958048011375E-2</c:v>
                      </c:pt>
                      <c:pt idx="88">
                        <c:v>6.1139072233471939E-2</c:v>
                      </c:pt>
                      <c:pt idx="89">
                        <c:v>5.9960583061536801E-2</c:v>
                      </c:pt>
                      <c:pt idx="90">
                        <c:v>5.6800117477934245E-2</c:v>
                      </c:pt>
                      <c:pt idx="91">
                        <c:v>5.8520550909681106E-2</c:v>
                      </c:pt>
                      <c:pt idx="92">
                        <c:v>5.6317066761473425E-2</c:v>
                      </c:pt>
                      <c:pt idx="93">
                        <c:v>5.3959933841373875E-2</c:v>
                      </c:pt>
                      <c:pt idx="94">
                        <c:v>5.3200191674524291E-2</c:v>
                      </c:pt>
                      <c:pt idx="95">
                        <c:v>5.3776297281004123E-2</c:v>
                      </c:pt>
                      <c:pt idx="96">
                        <c:v>4.9538744531865887E-2</c:v>
                      </c:pt>
                      <c:pt idx="97">
                        <c:v>5.0020713214721839E-2</c:v>
                      </c:pt>
                      <c:pt idx="98">
                        <c:v>4.885938200423539E-2</c:v>
                      </c:pt>
                      <c:pt idx="99">
                        <c:v>4.6855610344241259E-2</c:v>
                      </c:pt>
                      <c:pt idx="100">
                        <c:v>4.83505170574869E-2</c:v>
                      </c:pt>
                      <c:pt idx="101">
                        <c:v>4.3588487162444157E-2</c:v>
                      </c:pt>
                      <c:pt idx="102">
                        <c:v>4.270740265561962E-2</c:v>
                      </c:pt>
                      <c:pt idx="103">
                        <c:v>4.0809206560215174E-2</c:v>
                      </c:pt>
                      <c:pt idx="104">
                        <c:v>3.9050129071151435E-2</c:v>
                      </c:pt>
                      <c:pt idx="105">
                        <c:v>3.8885814539440122E-2</c:v>
                      </c:pt>
                      <c:pt idx="106">
                        <c:v>3.5299027715517906E-2</c:v>
                      </c:pt>
                      <c:pt idx="107">
                        <c:v>3.2727652141653657E-2</c:v>
                      </c:pt>
                      <c:pt idx="108">
                        <c:v>3.4070610421529382E-2</c:v>
                      </c:pt>
                      <c:pt idx="109">
                        <c:v>3.2226825158827077E-2</c:v>
                      </c:pt>
                      <c:pt idx="110">
                        <c:v>3.151747484271869E-2</c:v>
                      </c:pt>
                      <c:pt idx="111">
                        <c:v>2.828358555021409E-2</c:v>
                      </c:pt>
                      <c:pt idx="112">
                        <c:v>2.5451594453804894E-2</c:v>
                      </c:pt>
                      <c:pt idx="113">
                        <c:v>2.6716182585442009E-2</c:v>
                      </c:pt>
                      <c:pt idx="114">
                        <c:v>2.5181858933733169E-2</c:v>
                      </c:pt>
                      <c:pt idx="115">
                        <c:v>2.2227598039973415E-2</c:v>
                      </c:pt>
                      <c:pt idx="116">
                        <c:v>2.2960289366701189E-2</c:v>
                      </c:pt>
                      <c:pt idx="117">
                        <c:v>2.2354968852889803E-2</c:v>
                      </c:pt>
                      <c:pt idx="118">
                        <c:v>2.0764688606186139E-2</c:v>
                      </c:pt>
                      <c:pt idx="119">
                        <c:v>2.0255978235666921E-2</c:v>
                      </c:pt>
                      <c:pt idx="120">
                        <c:v>2.0747839797195987E-2</c:v>
                      </c:pt>
                      <c:pt idx="121">
                        <c:v>2.1240474239871392E-2</c:v>
                      </c:pt>
                      <c:pt idx="122">
                        <c:v>2.0128607422750529E-2</c:v>
                      </c:pt>
                      <c:pt idx="123">
                        <c:v>2.0223826379979284E-2</c:v>
                      </c:pt>
                      <c:pt idx="124">
                        <c:v>2.0827755707727266E-2</c:v>
                      </c:pt>
                      <c:pt idx="125">
                        <c:v>2.0128916575209065E-2</c:v>
                      </c:pt>
                      <c:pt idx="126">
                        <c:v>2.0637936098186822E-2</c:v>
                      </c:pt>
                      <c:pt idx="127">
                        <c:v>2.0097692176897039E-2</c:v>
                      </c:pt>
                      <c:pt idx="128">
                        <c:v>2.031981821835438E-2</c:v>
                      </c:pt>
                      <c:pt idx="129">
                        <c:v>2.1272780671788293E-2</c:v>
                      </c:pt>
                      <c:pt idx="130">
                        <c:v>2.1271853214412689E-2</c:v>
                      </c:pt>
                      <c:pt idx="131">
                        <c:v>2.3934737916003278E-2</c:v>
                      </c:pt>
                      <c:pt idx="132">
                        <c:v>2.3246100814616727E-2</c:v>
                      </c:pt>
                      <c:pt idx="133">
                        <c:v>2.4013108064241881E-2</c:v>
                      </c:pt>
                      <c:pt idx="134">
                        <c:v>2.3501769897825115E-2</c:v>
                      </c:pt>
                      <c:pt idx="135">
                        <c:v>2.4427063206220147E-2</c:v>
                      </c:pt>
                      <c:pt idx="136">
                        <c:v>2.7805172120631289E-2</c:v>
                      </c:pt>
                      <c:pt idx="137">
                        <c:v>2.7455984418716089E-2</c:v>
                      </c:pt>
                      <c:pt idx="138">
                        <c:v>2.6953611673596833E-2</c:v>
                      </c:pt>
                      <c:pt idx="139">
                        <c:v>2.7786932125577726E-2</c:v>
                      </c:pt>
                      <c:pt idx="140">
                        <c:v>2.6649869383086267E-2</c:v>
                      </c:pt>
                      <c:pt idx="141">
                        <c:v>2.5770330638554405E-2</c:v>
                      </c:pt>
                      <c:pt idx="142">
                        <c:v>2.5753172677105713E-2</c:v>
                      </c:pt>
                      <c:pt idx="143">
                        <c:v>2.4793254293354768E-2</c:v>
                      </c:pt>
                      <c:pt idx="144">
                        <c:v>5.3231106920377781E-2</c:v>
                      </c:pt>
                      <c:pt idx="145">
                        <c:v>1.9905553923917581E-2</c:v>
                      </c:pt>
                      <c:pt idx="146">
                        <c:v>2.4330762215386516E-2</c:v>
                      </c:pt>
                      <c:pt idx="147">
                        <c:v>2.6987154715347874E-2</c:v>
                      </c:pt>
                      <c:pt idx="148">
                        <c:v>2.9134991421019274E-2</c:v>
                      </c:pt>
                      <c:pt idx="149">
                        <c:v>2.9700585843908923E-2</c:v>
                      </c:pt>
                      <c:pt idx="150">
                        <c:v>2.9088000247321968E-2</c:v>
                      </c:pt>
                      <c:pt idx="151">
                        <c:v>2.9055848391634335E-2</c:v>
                      </c:pt>
                      <c:pt idx="152">
                        <c:v>2.8157605923361105E-2</c:v>
                      </c:pt>
                      <c:pt idx="153">
                        <c:v>2.8366747561559984E-2</c:v>
                      </c:pt>
                      <c:pt idx="154">
                        <c:v>2.7017606232513564E-2</c:v>
                      </c:pt>
                      <c:pt idx="155">
                        <c:v>2.7337424450867946E-2</c:v>
                      </c:pt>
                      <c:pt idx="156">
                        <c:v>2.9152303958697234E-2</c:v>
                      </c:pt>
                      <c:pt idx="157">
                        <c:v>2.7290587853399904E-2</c:v>
                      </c:pt>
                      <c:pt idx="158">
                        <c:v>2.7515496266984064E-2</c:v>
                      </c:pt>
                      <c:pt idx="159">
                        <c:v>2.6154143415825514E-2</c:v>
                      </c:pt>
                      <c:pt idx="160">
                        <c:v>2.7451347131838066E-2</c:v>
                      </c:pt>
                      <c:pt idx="161">
                        <c:v>2.75481118513595E-2</c:v>
                      </c:pt>
                      <c:pt idx="162">
                        <c:v>2.721036279041009E-2</c:v>
                      </c:pt>
                      <c:pt idx="163">
                        <c:v>2.5834325197471131E-2</c:v>
                      </c:pt>
                      <c:pt idx="164">
                        <c:v>2.5579428995409086E-2</c:v>
                      </c:pt>
                      <c:pt idx="165">
                        <c:v>2.8060686627610406E-2</c:v>
                      </c:pt>
                      <c:pt idx="166">
                        <c:v>2.6569180591408652E-2</c:v>
                      </c:pt>
                      <c:pt idx="167">
                        <c:v>2.5355602615429799E-2</c:v>
                      </c:pt>
                      <c:pt idx="168">
                        <c:v>2.6697942590388452E-2</c:v>
                      </c:pt>
                      <c:pt idx="169">
                        <c:v>2.5624719830584453E-2</c:v>
                      </c:pt>
                      <c:pt idx="170">
                        <c:v>2.748458102113057E-2</c:v>
                      </c:pt>
                      <c:pt idx="171">
                        <c:v>2.6971233363733325E-2</c:v>
                      </c:pt>
                      <c:pt idx="172">
                        <c:v>2.7899772772942977E-2</c:v>
                      </c:pt>
                      <c:pt idx="173">
                        <c:v>2.8831094554279443E-2</c:v>
                      </c:pt>
                      <c:pt idx="174">
                        <c:v>2.7881378201660149E-2</c:v>
                      </c:pt>
                      <c:pt idx="175">
                        <c:v>2.6763637487827122E-2</c:v>
                      </c:pt>
                      <c:pt idx="176">
                        <c:v>2.7772556536255856E-2</c:v>
                      </c:pt>
                      <c:pt idx="177">
                        <c:v>2.7466804754764814E-2</c:v>
                      </c:pt>
                      <c:pt idx="178">
                        <c:v>2.6605196852827973E-2</c:v>
                      </c:pt>
                      <c:pt idx="179">
                        <c:v>2.7836705671401851E-2</c:v>
                      </c:pt>
                      <c:pt idx="180">
                        <c:v>2.6217519669825173E-2</c:v>
                      </c:pt>
                      <c:pt idx="181">
                        <c:v>2.5834325197471131E-2</c:v>
                      </c:pt>
                      <c:pt idx="182">
                        <c:v>2.6185676966596075E-2</c:v>
                      </c:pt>
                      <c:pt idx="183">
                        <c:v>2.6057069543845547E-2</c:v>
                      </c:pt>
                      <c:pt idx="184">
                        <c:v>2.6825931708221909E-2</c:v>
                      </c:pt>
                      <c:pt idx="185">
                        <c:v>2.6409657922804631E-2</c:v>
                      </c:pt>
                      <c:pt idx="186">
                        <c:v>2.6970151330128454E-2</c:v>
                      </c:pt>
                      <c:pt idx="187">
                        <c:v>2.6057069543845547E-2</c:v>
                      </c:pt>
                      <c:pt idx="188">
                        <c:v>2.6552640934877036E-2</c:v>
                      </c:pt>
                      <c:pt idx="189">
                        <c:v>2.748458102113057E-2</c:v>
                      </c:pt>
                      <c:pt idx="190">
                        <c:v>2.6938617779357889E-2</c:v>
                      </c:pt>
                      <c:pt idx="191">
                        <c:v>2.6281668804971171E-2</c:v>
                      </c:pt>
                      <c:pt idx="192">
                        <c:v>2.7837942281235994E-2</c:v>
                      </c:pt>
                      <c:pt idx="193">
                        <c:v>2.6537183311950287E-2</c:v>
                      </c:pt>
                      <c:pt idx="194">
                        <c:v>2.6938154050670089E-2</c:v>
                      </c:pt>
                      <c:pt idx="195">
                        <c:v>2.7805172120631289E-2</c:v>
                      </c:pt>
                      <c:pt idx="196">
                        <c:v>2.6696705980554309E-2</c:v>
                      </c:pt>
                      <c:pt idx="197">
                        <c:v>2.8304298764935926E-2</c:v>
                      </c:pt>
                      <c:pt idx="198">
                        <c:v>2.6171301377274202E-2</c:v>
                      </c:pt>
                      <c:pt idx="199">
                        <c:v>2.7304345137804709E-2</c:v>
                      </c:pt>
                      <c:pt idx="200">
                        <c:v>2.7754316541202292E-2</c:v>
                      </c:pt>
                      <c:pt idx="201">
                        <c:v>2.7001684880899015E-2</c:v>
                      </c:pt>
                      <c:pt idx="202">
                        <c:v>2.7514414233379192E-2</c:v>
                      </c:pt>
                      <c:pt idx="203">
                        <c:v>2.7048057749679253E-2</c:v>
                      </c:pt>
                      <c:pt idx="204">
                        <c:v>2.6858547292597342E-2</c:v>
                      </c:pt>
                      <c:pt idx="205">
                        <c:v>2.6391572503980335E-2</c:v>
                      </c:pt>
                      <c:pt idx="206">
                        <c:v>2.6760236810783239E-2</c:v>
                      </c:pt>
                      <c:pt idx="207">
                        <c:v>2.5688250660813379E-2</c:v>
                      </c:pt>
                      <c:pt idx="208">
                        <c:v>2.6425115545731376E-2</c:v>
                      </c:pt>
                      <c:pt idx="209">
                        <c:v>2.6553259239794104E-2</c:v>
                      </c:pt>
                      <c:pt idx="210">
                        <c:v>2.698669098666007E-2</c:v>
                      </c:pt>
                      <c:pt idx="211">
                        <c:v>2.5484519190638863E-2</c:v>
                      </c:pt>
                      <c:pt idx="212">
                        <c:v>2.5818867574544387E-2</c:v>
                      </c:pt>
                      <c:pt idx="213">
                        <c:v>2.709891332910825E-2</c:v>
                      </c:pt>
                      <c:pt idx="214">
                        <c:v>2.6059233611055291E-2</c:v>
                      </c:pt>
                      <c:pt idx="215">
                        <c:v>2.6250753559117677E-2</c:v>
                      </c:pt>
                      <c:pt idx="216">
                        <c:v>2.5786251990168953E-2</c:v>
                      </c:pt>
                      <c:pt idx="217">
                        <c:v>2.6234213902586061E-2</c:v>
                      </c:pt>
                      <c:pt idx="218">
                        <c:v>2.6857465258992474E-2</c:v>
                      </c:pt>
                      <c:pt idx="219">
                        <c:v>2.7324903776297281E-2</c:v>
                      </c:pt>
                      <c:pt idx="220">
                        <c:v>2.7416567480252889E-2</c:v>
                      </c:pt>
                      <c:pt idx="221">
                        <c:v>2.6793934428763547E-2</c:v>
                      </c:pt>
                      <c:pt idx="222">
                        <c:v>2.6330824045878228E-2</c:v>
                      </c:pt>
                      <c:pt idx="223">
                        <c:v>2.7146986536410431E-2</c:v>
                      </c:pt>
                      <c:pt idx="224">
                        <c:v>2.7630037252871255E-2</c:v>
                      </c:pt>
                      <c:pt idx="225">
                        <c:v>2.6825931708221909E-2</c:v>
                      </c:pt>
                      <c:pt idx="226">
                        <c:v>2.5864158409719753E-2</c:v>
                      </c:pt>
                      <c:pt idx="227">
                        <c:v>2.6615553460188891E-2</c:v>
                      </c:pt>
                      <c:pt idx="228">
                        <c:v>2.696845099160651E-2</c:v>
                      </c:pt>
                      <c:pt idx="229">
                        <c:v>2.5833706892554063E-2</c:v>
                      </c:pt>
                      <c:pt idx="230">
                        <c:v>2.6154143415825514E-2</c:v>
                      </c:pt>
                      <c:pt idx="231">
                        <c:v>2.7193359405190669E-2</c:v>
                      </c:pt>
                      <c:pt idx="232">
                        <c:v>2.6761937149305179E-2</c:v>
                      </c:pt>
                      <c:pt idx="233">
                        <c:v>2.6314284389346604E-2</c:v>
                      </c:pt>
                      <c:pt idx="234">
                        <c:v>2.6796253072202555E-2</c:v>
                      </c:pt>
                      <c:pt idx="235">
                        <c:v>2.6169601038752262E-2</c:v>
                      </c:pt>
                      <c:pt idx="236">
                        <c:v>2.608968512822098E-2</c:v>
                      </c:pt>
                      <c:pt idx="237">
                        <c:v>2.6136057997001222E-2</c:v>
                      </c:pt>
                      <c:pt idx="238">
                        <c:v>2.549688528898026E-2</c:v>
                      </c:pt>
                      <c:pt idx="239">
                        <c:v>2.7738858918275548E-2</c:v>
                      </c:pt>
                      <c:pt idx="240">
                        <c:v>2.7304963442721777E-2</c:v>
                      </c:pt>
                      <c:pt idx="241">
                        <c:v>2.6266829486961494E-2</c:v>
                      </c:pt>
                      <c:pt idx="242">
                        <c:v>2.5913622803085342E-2</c:v>
                      </c:pt>
                      <c:pt idx="243">
                        <c:v>2.6154143415825514E-2</c:v>
                      </c:pt>
                      <c:pt idx="244">
                        <c:v>2.5579428995409086E-2</c:v>
                      </c:pt>
                      <c:pt idx="245">
                        <c:v>2.5675420833784181E-2</c:v>
                      </c:pt>
                      <c:pt idx="246">
                        <c:v>2.6827168318056049E-2</c:v>
                      </c:pt>
                      <c:pt idx="247">
                        <c:v>2.5305056188459338E-2</c:v>
                      </c:pt>
                      <c:pt idx="248">
                        <c:v>2.6764101216514926E-2</c:v>
                      </c:pt>
                      <c:pt idx="249">
                        <c:v>2.6044394293045618E-2</c:v>
                      </c:pt>
                      <c:pt idx="250">
                        <c:v>2.7067998083254757E-2</c:v>
                      </c:pt>
                      <c:pt idx="251">
                        <c:v>2.6651569721608211E-2</c:v>
                      </c:pt>
                      <c:pt idx="252">
                        <c:v>2.8363810613203904E-2</c:v>
                      </c:pt>
                      <c:pt idx="253">
                        <c:v>2.6376578609741394E-2</c:v>
                      </c:pt>
                      <c:pt idx="254">
                        <c:v>2.8380350269735521E-2</c:v>
                      </c:pt>
                      <c:pt idx="255">
                        <c:v>2.6410276227721699E-2</c:v>
                      </c:pt>
                      <c:pt idx="256">
                        <c:v>2.5738333359096036E-2</c:v>
                      </c:pt>
                      <c:pt idx="257">
                        <c:v>2.7000448271064875E-2</c:v>
                      </c:pt>
                      <c:pt idx="258">
                        <c:v>2.5801709613095698E-2</c:v>
                      </c:pt>
                      <c:pt idx="259">
                        <c:v>2.6009614641460437E-2</c:v>
                      </c:pt>
                      <c:pt idx="260">
                        <c:v>2.6587420586462213E-2</c:v>
                      </c:pt>
                      <c:pt idx="261">
                        <c:v>2.6743697154251622E-2</c:v>
                      </c:pt>
                      <c:pt idx="262">
                        <c:v>2.5787334023773825E-2</c:v>
                      </c:pt>
                      <c:pt idx="263">
                        <c:v>2.6664708701095944E-2</c:v>
                      </c:pt>
                      <c:pt idx="264">
                        <c:v>2.5930162459616959E-2</c:v>
                      </c:pt>
                      <c:pt idx="265">
                        <c:v>2.5321595844990958E-2</c:v>
                      </c:pt>
                      <c:pt idx="266">
                        <c:v>2.6955775740806577E-2</c:v>
                      </c:pt>
                      <c:pt idx="267">
                        <c:v>2.6073609200377167E-2</c:v>
                      </c:pt>
                      <c:pt idx="268">
                        <c:v>2.4858794614564174E-2</c:v>
                      </c:pt>
                      <c:pt idx="269">
                        <c:v>2.538713616620036E-2</c:v>
                      </c:pt>
                      <c:pt idx="270">
                        <c:v>2.5323605335971434E-2</c:v>
                      </c:pt>
                      <c:pt idx="271">
                        <c:v>2.5164391819825948E-2</c:v>
                      </c:pt>
                      <c:pt idx="272">
                        <c:v>2.576924860494953E-2</c:v>
                      </c:pt>
                      <c:pt idx="273">
                        <c:v>2.722813905677585E-2</c:v>
                      </c:pt>
                      <c:pt idx="274">
                        <c:v>2.5401975484210037E-2</c:v>
                      </c:pt>
                      <c:pt idx="275">
                        <c:v>2.4474981837293061E-2</c:v>
                      </c:pt>
                      <c:pt idx="276">
                        <c:v>2.5835252654846735E-2</c:v>
                      </c:pt>
                      <c:pt idx="277">
                        <c:v>2.6153679687137714E-2</c:v>
                      </c:pt>
                      <c:pt idx="278">
                        <c:v>2.6458349435023884E-2</c:v>
                      </c:pt>
                      <c:pt idx="279">
                        <c:v>2.5342309059712798E-2</c:v>
                      </c:pt>
                      <c:pt idx="280">
                        <c:v>2.5627347626482E-2</c:v>
                      </c:pt>
                      <c:pt idx="281">
                        <c:v>2.6297744732814987E-2</c:v>
                      </c:pt>
                      <c:pt idx="282">
                        <c:v>2.5418515140741657E-2</c:v>
                      </c:pt>
                      <c:pt idx="283">
                        <c:v>2.6557123645525791E-2</c:v>
                      </c:pt>
                      <c:pt idx="284">
                        <c:v>2.5050932867543629E-2</c:v>
                      </c:pt>
                      <c:pt idx="285">
                        <c:v>2.5705717774720603E-2</c:v>
                      </c:pt>
                      <c:pt idx="286">
                        <c:v>2.644010943997032E-2</c:v>
                      </c:pt>
                      <c:pt idx="287">
                        <c:v>2.6490346714482246E-2</c:v>
                      </c:pt>
                      <c:pt idx="288">
                        <c:v>2.6764101216514926E-2</c:v>
                      </c:pt>
                      <c:pt idx="289">
                        <c:v>2.5769712333637333E-2</c:v>
                      </c:pt>
                      <c:pt idx="290">
                        <c:v>2.4556752662575551E-2</c:v>
                      </c:pt>
                      <c:pt idx="291">
                        <c:v>2.544943038659515E-2</c:v>
                      </c:pt>
                      <c:pt idx="292">
                        <c:v>2.5755955049232528E-2</c:v>
                      </c:pt>
                      <c:pt idx="293">
                        <c:v>2.6393736571190082E-2</c:v>
                      </c:pt>
                      <c:pt idx="294">
                        <c:v>2.5642341520720945E-2</c:v>
                      </c:pt>
                      <c:pt idx="295">
                        <c:v>2.6024608535699378E-2</c:v>
                      </c:pt>
                      <c:pt idx="296">
                        <c:v>2.6442891812097136E-2</c:v>
                      </c:pt>
                      <c:pt idx="297">
                        <c:v>2.6248589491907934E-2</c:v>
                      </c:pt>
                      <c:pt idx="298">
                        <c:v>2.5229313836118282E-2</c:v>
                      </c:pt>
                      <c:pt idx="299">
                        <c:v>2.5002550507782915E-2</c:v>
                      </c:pt>
                      <c:pt idx="300">
                        <c:v>2.5418051412053853E-2</c:v>
                      </c:pt>
                      <c:pt idx="301">
                        <c:v>2.6617872103627906E-2</c:v>
                      </c:pt>
                    </c:numCache>
                  </c:numRef>
                </c:yVal>
                <c:smooth val="0"/>
                <c:extLst xmlns:c15="http://schemas.microsoft.com/office/drawing/2012/chart">
                  <c:ext xmlns:c16="http://schemas.microsoft.com/office/drawing/2014/chart" uri="{C3380CC4-5D6E-409C-BE32-E72D297353CC}">
                    <c16:uniqueId val="{00000012-EF19-4D4F-AB15-3A274FB061D0}"/>
                  </c:ext>
                </c:extLst>
              </c15:ser>
            </c15:filteredScatterSeries>
            <c15:filteredScatterSeries>
              <c15:ser>
                <c:idx val="18"/>
                <c:order val="18"/>
                <c:tx>
                  <c:v>NbN Norm</c:v>
                </c:tx>
                <c:spPr>
                  <a:ln w="19050" cap="rnd">
                    <a:solidFill>
                      <a:schemeClr val="accent1">
                        <a:lumMod val="80000"/>
                      </a:schemeClr>
                    </a:solidFill>
                    <a:round/>
                  </a:ln>
                  <a:effectLst/>
                </c:spPr>
                <c:marker>
                  <c:symbol val="circle"/>
                  <c:size val="5"/>
                  <c:spPr>
                    <a:solidFill>
                      <a:schemeClr val="accent1">
                        <a:lumMod val="80000"/>
                      </a:schemeClr>
                    </a:solidFill>
                    <a:ln w="9525">
                      <a:solidFill>
                        <a:schemeClr val="accent1">
                          <a:lumMod val="80000"/>
                        </a:schemeClr>
                      </a:solidFill>
                    </a:ln>
                    <a:effectLst/>
                  </c:spPr>
                </c:marker>
                <c:x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'201118-Leith-NbN-927-depth-pos1'!$A$5:$A$306</c15:sqref>
                        </c15:formulaRef>
                      </c:ext>
                    </c:extLst>
                    <c:numCache>
                      <c:formatCode>General</c:formatCode>
                      <c:ptCount val="302"/>
                      <c:pt idx="0">
                        <c:v>0</c:v>
                      </c:pt>
                      <c:pt idx="1">
                        <c:v>10</c:v>
                      </c:pt>
                      <c:pt idx="2">
                        <c:v>20</c:v>
                      </c:pt>
                      <c:pt idx="3">
                        <c:v>30</c:v>
                      </c:pt>
                      <c:pt idx="4">
                        <c:v>40</c:v>
                      </c:pt>
                      <c:pt idx="5">
                        <c:v>50</c:v>
                      </c:pt>
                      <c:pt idx="6">
                        <c:v>60</c:v>
                      </c:pt>
                      <c:pt idx="7">
                        <c:v>70</c:v>
                      </c:pt>
                      <c:pt idx="8">
                        <c:v>80</c:v>
                      </c:pt>
                      <c:pt idx="9">
                        <c:v>90</c:v>
                      </c:pt>
                      <c:pt idx="10">
                        <c:v>100</c:v>
                      </c:pt>
                      <c:pt idx="11">
                        <c:v>110</c:v>
                      </c:pt>
                      <c:pt idx="12">
                        <c:v>120</c:v>
                      </c:pt>
                      <c:pt idx="13">
                        <c:v>130</c:v>
                      </c:pt>
                      <c:pt idx="14">
                        <c:v>140</c:v>
                      </c:pt>
                      <c:pt idx="15">
                        <c:v>150</c:v>
                      </c:pt>
                      <c:pt idx="16">
                        <c:v>160</c:v>
                      </c:pt>
                      <c:pt idx="17">
                        <c:v>170</c:v>
                      </c:pt>
                      <c:pt idx="18">
                        <c:v>180</c:v>
                      </c:pt>
                      <c:pt idx="19">
                        <c:v>190</c:v>
                      </c:pt>
                      <c:pt idx="20">
                        <c:v>200</c:v>
                      </c:pt>
                      <c:pt idx="21">
                        <c:v>210</c:v>
                      </c:pt>
                      <c:pt idx="22">
                        <c:v>220</c:v>
                      </c:pt>
                      <c:pt idx="23">
                        <c:v>230</c:v>
                      </c:pt>
                      <c:pt idx="24">
                        <c:v>240</c:v>
                      </c:pt>
                      <c:pt idx="25">
                        <c:v>250</c:v>
                      </c:pt>
                      <c:pt idx="26">
                        <c:v>260</c:v>
                      </c:pt>
                      <c:pt idx="27">
                        <c:v>270</c:v>
                      </c:pt>
                      <c:pt idx="28">
                        <c:v>280</c:v>
                      </c:pt>
                      <c:pt idx="29">
                        <c:v>290</c:v>
                      </c:pt>
                      <c:pt idx="30">
                        <c:v>300</c:v>
                      </c:pt>
                      <c:pt idx="31">
                        <c:v>310</c:v>
                      </c:pt>
                      <c:pt idx="32">
                        <c:v>320</c:v>
                      </c:pt>
                      <c:pt idx="33">
                        <c:v>330</c:v>
                      </c:pt>
                      <c:pt idx="34">
                        <c:v>340</c:v>
                      </c:pt>
                      <c:pt idx="35">
                        <c:v>350</c:v>
                      </c:pt>
                      <c:pt idx="36">
                        <c:v>360</c:v>
                      </c:pt>
                      <c:pt idx="37">
                        <c:v>370</c:v>
                      </c:pt>
                      <c:pt idx="38">
                        <c:v>380</c:v>
                      </c:pt>
                      <c:pt idx="39">
                        <c:v>390</c:v>
                      </c:pt>
                      <c:pt idx="40">
                        <c:v>400</c:v>
                      </c:pt>
                      <c:pt idx="41">
                        <c:v>410</c:v>
                      </c:pt>
                      <c:pt idx="42">
                        <c:v>420</c:v>
                      </c:pt>
                      <c:pt idx="43">
                        <c:v>430</c:v>
                      </c:pt>
                      <c:pt idx="44">
                        <c:v>440</c:v>
                      </c:pt>
                      <c:pt idx="45">
                        <c:v>450</c:v>
                      </c:pt>
                      <c:pt idx="46">
                        <c:v>460</c:v>
                      </c:pt>
                      <c:pt idx="47">
                        <c:v>470</c:v>
                      </c:pt>
                      <c:pt idx="48">
                        <c:v>480</c:v>
                      </c:pt>
                      <c:pt idx="49">
                        <c:v>490</c:v>
                      </c:pt>
                      <c:pt idx="50">
                        <c:v>500</c:v>
                      </c:pt>
                      <c:pt idx="51">
                        <c:v>510</c:v>
                      </c:pt>
                      <c:pt idx="52">
                        <c:v>520</c:v>
                      </c:pt>
                      <c:pt idx="53">
                        <c:v>530</c:v>
                      </c:pt>
                      <c:pt idx="54">
                        <c:v>540</c:v>
                      </c:pt>
                      <c:pt idx="55">
                        <c:v>550</c:v>
                      </c:pt>
                      <c:pt idx="56">
                        <c:v>560</c:v>
                      </c:pt>
                      <c:pt idx="57">
                        <c:v>570</c:v>
                      </c:pt>
                      <c:pt idx="58">
                        <c:v>580</c:v>
                      </c:pt>
                      <c:pt idx="59">
                        <c:v>590</c:v>
                      </c:pt>
                      <c:pt idx="60">
                        <c:v>600</c:v>
                      </c:pt>
                      <c:pt idx="61">
                        <c:v>610</c:v>
                      </c:pt>
                      <c:pt idx="62">
                        <c:v>620</c:v>
                      </c:pt>
                      <c:pt idx="63">
                        <c:v>630</c:v>
                      </c:pt>
                      <c:pt idx="64">
                        <c:v>640</c:v>
                      </c:pt>
                      <c:pt idx="65">
                        <c:v>650</c:v>
                      </c:pt>
                      <c:pt idx="66">
                        <c:v>660</c:v>
                      </c:pt>
                      <c:pt idx="67">
                        <c:v>670</c:v>
                      </c:pt>
                      <c:pt idx="68">
                        <c:v>680</c:v>
                      </c:pt>
                      <c:pt idx="69">
                        <c:v>690</c:v>
                      </c:pt>
                      <c:pt idx="70">
                        <c:v>700</c:v>
                      </c:pt>
                      <c:pt idx="71">
                        <c:v>710</c:v>
                      </c:pt>
                      <c:pt idx="72">
                        <c:v>720</c:v>
                      </c:pt>
                      <c:pt idx="73">
                        <c:v>730</c:v>
                      </c:pt>
                      <c:pt idx="74">
                        <c:v>740</c:v>
                      </c:pt>
                      <c:pt idx="75">
                        <c:v>750</c:v>
                      </c:pt>
                      <c:pt idx="76">
                        <c:v>760</c:v>
                      </c:pt>
                      <c:pt idx="77">
                        <c:v>770</c:v>
                      </c:pt>
                      <c:pt idx="78">
                        <c:v>780</c:v>
                      </c:pt>
                      <c:pt idx="79">
                        <c:v>790</c:v>
                      </c:pt>
                      <c:pt idx="80">
                        <c:v>800</c:v>
                      </c:pt>
                      <c:pt idx="81">
                        <c:v>810</c:v>
                      </c:pt>
                      <c:pt idx="82">
                        <c:v>820</c:v>
                      </c:pt>
                      <c:pt idx="83">
                        <c:v>830</c:v>
                      </c:pt>
                      <c:pt idx="84">
                        <c:v>840</c:v>
                      </c:pt>
                      <c:pt idx="85">
                        <c:v>850</c:v>
                      </c:pt>
                      <c:pt idx="86">
                        <c:v>860</c:v>
                      </c:pt>
                      <c:pt idx="87">
                        <c:v>870</c:v>
                      </c:pt>
                      <c:pt idx="88">
                        <c:v>880</c:v>
                      </c:pt>
                      <c:pt idx="89">
                        <c:v>890</c:v>
                      </c:pt>
                      <c:pt idx="90">
                        <c:v>900</c:v>
                      </c:pt>
                      <c:pt idx="91">
                        <c:v>910</c:v>
                      </c:pt>
                      <c:pt idx="92">
                        <c:v>920</c:v>
                      </c:pt>
                      <c:pt idx="93">
                        <c:v>930</c:v>
                      </c:pt>
                      <c:pt idx="94">
                        <c:v>940</c:v>
                      </c:pt>
                      <c:pt idx="95">
                        <c:v>950</c:v>
                      </c:pt>
                      <c:pt idx="96">
                        <c:v>960</c:v>
                      </c:pt>
                      <c:pt idx="97">
                        <c:v>970</c:v>
                      </c:pt>
                      <c:pt idx="98">
                        <c:v>980</c:v>
                      </c:pt>
                      <c:pt idx="99">
                        <c:v>990</c:v>
                      </c:pt>
                      <c:pt idx="100">
                        <c:v>1000</c:v>
                      </c:pt>
                      <c:pt idx="101">
                        <c:v>1010</c:v>
                      </c:pt>
                      <c:pt idx="102">
                        <c:v>1020</c:v>
                      </c:pt>
                      <c:pt idx="103">
                        <c:v>1030</c:v>
                      </c:pt>
                      <c:pt idx="104">
                        <c:v>1040</c:v>
                      </c:pt>
                      <c:pt idx="105">
                        <c:v>1050</c:v>
                      </c:pt>
                      <c:pt idx="106">
                        <c:v>1060</c:v>
                      </c:pt>
                      <c:pt idx="107">
                        <c:v>1070</c:v>
                      </c:pt>
                      <c:pt idx="108">
                        <c:v>1080</c:v>
                      </c:pt>
                      <c:pt idx="109">
                        <c:v>1090</c:v>
                      </c:pt>
                      <c:pt idx="110">
                        <c:v>1100</c:v>
                      </c:pt>
                      <c:pt idx="111">
                        <c:v>1110</c:v>
                      </c:pt>
                      <c:pt idx="112">
                        <c:v>1120</c:v>
                      </c:pt>
                      <c:pt idx="113">
                        <c:v>1130</c:v>
                      </c:pt>
                      <c:pt idx="114">
                        <c:v>1140</c:v>
                      </c:pt>
                      <c:pt idx="115">
                        <c:v>1150</c:v>
                      </c:pt>
                      <c:pt idx="116">
                        <c:v>1160</c:v>
                      </c:pt>
                      <c:pt idx="117">
                        <c:v>1170</c:v>
                      </c:pt>
                      <c:pt idx="118">
                        <c:v>1180</c:v>
                      </c:pt>
                      <c:pt idx="119">
                        <c:v>1190</c:v>
                      </c:pt>
                      <c:pt idx="120">
                        <c:v>1200</c:v>
                      </c:pt>
                      <c:pt idx="121">
                        <c:v>1210</c:v>
                      </c:pt>
                      <c:pt idx="122">
                        <c:v>1220</c:v>
                      </c:pt>
                      <c:pt idx="123">
                        <c:v>1230</c:v>
                      </c:pt>
                      <c:pt idx="124">
                        <c:v>1240</c:v>
                      </c:pt>
                      <c:pt idx="125">
                        <c:v>1250</c:v>
                      </c:pt>
                      <c:pt idx="126">
                        <c:v>1260</c:v>
                      </c:pt>
                      <c:pt idx="127">
                        <c:v>1270</c:v>
                      </c:pt>
                      <c:pt idx="128">
                        <c:v>1280</c:v>
                      </c:pt>
                      <c:pt idx="129">
                        <c:v>1290</c:v>
                      </c:pt>
                      <c:pt idx="130">
                        <c:v>1300</c:v>
                      </c:pt>
                      <c:pt idx="131">
                        <c:v>1310</c:v>
                      </c:pt>
                      <c:pt idx="132">
                        <c:v>1320</c:v>
                      </c:pt>
                      <c:pt idx="133">
                        <c:v>1330</c:v>
                      </c:pt>
                      <c:pt idx="134">
                        <c:v>1340</c:v>
                      </c:pt>
                      <c:pt idx="135">
                        <c:v>1350</c:v>
                      </c:pt>
                      <c:pt idx="136">
                        <c:v>1360</c:v>
                      </c:pt>
                      <c:pt idx="137">
                        <c:v>1370</c:v>
                      </c:pt>
                      <c:pt idx="138">
                        <c:v>1380</c:v>
                      </c:pt>
                      <c:pt idx="139">
                        <c:v>1390</c:v>
                      </c:pt>
                      <c:pt idx="140">
                        <c:v>1400</c:v>
                      </c:pt>
                      <c:pt idx="141">
                        <c:v>1410</c:v>
                      </c:pt>
                      <c:pt idx="142">
                        <c:v>1420</c:v>
                      </c:pt>
                      <c:pt idx="143">
                        <c:v>1430</c:v>
                      </c:pt>
                      <c:pt idx="144">
                        <c:v>1440</c:v>
                      </c:pt>
                      <c:pt idx="145">
                        <c:v>1450</c:v>
                      </c:pt>
                      <c:pt idx="146">
                        <c:v>1460</c:v>
                      </c:pt>
                      <c:pt idx="147">
                        <c:v>1470</c:v>
                      </c:pt>
                      <c:pt idx="148">
                        <c:v>1480</c:v>
                      </c:pt>
                      <c:pt idx="149">
                        <c:v>1490</c:v>
                      </c:pt>
                      <c:pt idx="150">
                        <c:v>1500</c:v>
                      </c:pt>
                      <c:pt idx="151">
                        <c:v>1510</c:v>
                      </c:pt>
                      <c:pt idx="152">
                        <c:v>1520</c:v>
                      </c:pt>
                      <c:pt idx="153">
                        <c:v>1530</c:v>
                      </c:pt>
                      <c:pt idx="154">
                        <c:v>1540</c:v>
                      </c:pt>
                      <c:pt idx="155">
                        <c:v>1550</c:v>
                      </c:pt>
                      <c:pt idx="156">
                        <c:v>1560</c:v>
                      </c:pt>
                      <c:pt idx="157">
                        <c:v>1570</c:v>
                      </c:pt>
                      <c:pt idx="158">
                        <c:v>1580</c:v>
                      </c:pt>
                      <c:pt idx="159">
                        <c:v>1590</c:v>
                      </c:pt>
                      <c:pt idx="160">
                        <c:v>1600</c:v>
                      </c:pt>
                      <c:pt idx="161">
                        <c:v>1610</c:v>
                      </c:pt>
                      <c:pt idx="162">
                        <c:v>1620</c:v>
                      </c:pt>
                      <c:pt idx="163">
                        <c:v>1630</c:v>
                      </c:pt>
                      <c:pt idx="164">
                        <c:v>1640</c:v>
                      </c:pt>
                      <c:pt idx="165">
                        <c:v>1650</c:v>
                      </c:pt>
                      <c:pt idx="166">
                        <c:v>1660</c:v>
                      </c:pt>
                      <c:pt idx="167">
                        <c:v>1670</c:v>
                      </c:pt>
                      <c:pt idx="168">
                        <c:v>1680</c:v>
                      </c:pt>
                      <c:pt idx="169">
                        <c:v>1690</c:v>
                      </c:pt>
                      <c:pt idx="170">
                        <c:v>1700</c:v>
                      </c:pt>
                      <c:pt idx="171">
                        <c:v>1710</c:v>
                      </c:pt>
                      <c:pt idx="172">
                        <c:v>1720</c:v>
                      </c:pt>
                      <c:pt idx="173">
                        <c:v>1730</c:v>
                      </c:pt>
                      <c:pt idx="174">
                        <c:v>1740</c:v>
                      </c:pt>
                      <c:pt idx="175">
                        <c:v>1750</c:v>
                      </c:pt>
                      <c:pt idx="176">
                        <c:v>1760</c:v>
                      </c:pt>
                      <c:pt idx="177">
                        <c:v>1770</c:v>
                      </c:pt>
                      <c:pt idx="178">
                        <c:v>1780</c:v>
                      </c:pt>
                      <c:pt idx="179">
                        <c:v>1790</c:v>
                      </c:pt>
                      <c:pt idx="180">
                        <c:v>1800</c:v>
                      </c:pt>
                      <c:pt idx="181">
                        <c:v>1810</c:v>
                      </c:pt>
                      <c:pt idx="182">
                        <c:v>1820</c:v>
                      </c:pt>
                      <c:pt idx="183">
                        <c:v>1830</c:v>
                      </c:pt>
                      <c:pt idx="184">
                        <c:v>1840</c:v>
                      </c:pt>
                      <c:pt idx="185">
                        <c:v>1850</c:v>
                      </c:pt>
                      <c:pt idx="186">
                        <c:v>1860</c:v>
                      </c:pt>
                      <c:pt idx="187">
                        <c:v>1870</c:v>
                      </c:pt>
                      <c:pt idx="188">
                        <c:v>1880</c:v>
                      </c:pt>
                      <c:pt idx="189">
                        <c:v>1890</c:v>
                      </c:pt>
                      <c:pt idx="190">
                        <c:v>1900</c:v>
                      </c:pt>
                      <c:pt idx="191">
                        <c:v>1910</c:v>
                      </c:pt>
                      <c:pt idx="192">
                        <c:v>1920</c:v>
                      </c:pt>
                      <c:pt idx="193">
                        <c:v>1930</c:v>
                      </c:pt>
                      <c:pt idx="194">
                        <c:v>1940</c:v>
                      </c:pt>
                      <c:pt idx="195">
                        <c:v>1950</c:v>
                      </c:pt>
                      <c:pt idx="196">
                        <c:v>1960</c:v>
                      </c:pt>
                      <c:pt idx="197">
                        <c:v>1970</c:v>
                      </c:pt>
                      <c:pt idx="198">
                        <c:v>1980</c:v>
                      </c:pt>
                      <c:pt idx="199">
                        <c:v>1990</c:v>
                      </c:pt>
                      <c:pt idx="200">
                        <c:v>2000</c:v>
                      </c:pt>
                      <c:pt idx="201">
                        <c:v>2010</c:v>
                      </c:pt>
                      <c:pt idx="202">
                        <c:v>2020</c:v>
                      </c:pt>
                      <c:pt idx="203">
                        <c:v>2030</c:v>
                      </c:pt>
                      <c:pt idx="204">
                        <c:v>2040</c:v>
                      </c:pt>
                      <c:pt idx="205">
                        <c:v>2050</c:v>
                      </c:pt>
                      <c:pt idx="206">
                        <c:v>2060</c:v>
                      </c:pt>
                      <c:pt idx="207">
                        <c:v>2070</c:v>
                      </c:pt>
                      <c:pt idx="208">
                        <c:v>2080</c:v>
                      </c:pt>
                      <c:pt idx="209">
                        <c:v>2090</c:v>
                      </c:pt>
                      <c:pt idx="210">
                        <c:v>2100</c:v>
                      </c:pt>
                      <c:pt idx="211">
                        <c:v>2110</c:v>
                      </c:pt>
                      <c:pt idx="212">
                        <c:v>2120</c:v>
                      </c:pt>
                      <c:pt idx="213">
                        <c:v>2130</c:v>
                      </c:pt>
                      <c:pt idx="214">
                        <c:v>2140</c:v>
                      </c:pt>
                      <c:pt idx="215">
                        <c:v>2150</c:v>
                      </c:pt>
                      <c:pt idx="216">
                        <c:v>2160</c:v>
                      </c:pt>
                      <c:pt idx="217">
                        <c:v>2170</c:v>
                      </c:pt>
                      <c:pt idx="218">
                        <c:v>2180</c:v>
                      </c:pt>
                      <c:pt idx="219">
                        <c:v>2190</c:v>
                      </c:pt>
                      <c:pt idx="220">
                        <c:v>2200</c:v>
                      </c:pt>
                      <c:pt idx="221">
                        <c:v>2210</c:v>
                      </c:pt>
                      <c:pt idx="222">
                        <c:v>2220</c:v>
                      </c:pt>
                      <c:pt idx="223">
                        <c:v>2230</c:v>
                      </c:pt>
                      <c:pt idx="224">
                        <c:v>2240</c:v>
                      </c:pt>
                      <c:pt idx="225">
                        <c:v>2250</c:v>
                      </c:pt>
                      <c:pt idx="226">
                        <c:v>2260</c:v>
                      </c:pt>
                      <c:pt idx="227">
                        <c:v>2270</c:v>
                      </c:pt>
                      <c:pt idx="228">
                        <c:v>2280</c:v>
                      </c:pt>
                      <c:pt idx="229">
                        <c:v>2290</c:v>
                      </c:pt>
                      <c:pt idx="230">
                        <c:v>2300</c:v>
                      </c:pt>
                      <c:pt idx="231">
                        <c:v>2310</c:v>
                      </c:pt>
                      <c:pt idx="232">
                        <c:v>2320</c:v>
                      </c:pt>
                      <c:pt idx="233">
                        <c:v>2330</c:v>
                      </c:pt>
                      <c:pt idx="234">
                        <c:v>2340</c:v>
                      </c:pt>
                      <c:pt idx="235">
                        <c:v>2350</c:v>
                      </c:pt>
                      <c:pt idx="236">
                        <c:v>2360</c:v>
                      </c:pt>
                      <c:pt idx="237">
                        <c:v>2370</c:v>
                      </c:pt>
                      <c:pt idx="238">
                        <c:v>2380</c:v>
                      </c:pt>
                      <c:pt idx="239">
                        <c:v>2390</c:v>
                      </c:pt>
                      <c:pt idx="240">
                        <c:v>2400</c:v>
                      </c:pt>
                      <c:pt idx="241">
                        <c:v>2410</c:v>
                      </c:pt>
                      <c:pt idx="242">
                        <c:v>2420</c:v>
                      </c:pt>
                      <c:pt idx="243">
                        <c:v>2430</c:v>
                      </c:pt>
                      <c:pt idx="244">
                        <c:v>2440</c:v>
                      </c:pt>
                      <c:pt idx="245">
                        <c:v>2450</c:v>
                      </c:pt>
                      <c:pt idx="246">
                        <c:v>2460</c:v>
                      </c:pt>
                      <c:pt idx="247">
                        <c:v>2470</c:v>
                      </c:pt>
                      <c:pt idx="248">
                        <c:v>2480</c:v>
                      </c:pt>
                      <c:pt idx="249">
                        <c:v>2490</c:v>
                      </c:pt>
                      <c:pt idx="250">
                        <c:v>2500</c:v>
                      </c:pt>
                      <c:pt idx="251">
                        <c:v>2510</c:v>
                      </c:pt>
                      <c:pt idx="252">
                        <c:v>2520</c:v>
                      </c:pt>
                      <c:pt idx="253">
                        <c:v>2530</c:v>
                      </c:pt>
                      <c:pt idx="254">
                        <c:v>2540</c:v>
                      </c:pt>
                      <c:pt idx="255">
                        <c:v>2550</c:v>
                      </c:pt>
                      <c:pt idx="256">
                        <c:v>2560</c:v>
                      </c:pt>
                      <c:pt idx="257">
                        <c:v>2570</c:v>
                      </c:pt>
                      <c:pt idx="258">
                        <c:v>2580</c:v>
                      </c:pt>
                      <c:pt idx="259">
                        <c:v>2590</c:v>
                      </c:pt>
                      <c:pt idx="260">
                        <c:v>2600</c:v>
                      </c:pt>
                      <c:pt idx="261">
                        <c:v>2610</c:v>
                      </c:pt>
                      <c:pt idx="262">
                        <c:v>2620</c:v>
                      </c:pt>
                      <c:pt idx="263">
                        <c:v>2630</c:v>
                      </c:pt>
                      <c:pt idx="264">
                        <c:v>2640</c:v>
                      </c:pt>
                      <c:pt idx="265">
                        <c:v>2650</c:v>
                      </c:pt>
                      <c:pt idx="266">
                        <c:v>2660</c:v>
                      </c:pt>
                      <c:pt idx="267">
                        <c:v>2670</c:v>
                      </c:pt>
                      <c:pt idx="268">
                        <c:v>2680</c:v>
                      </c:pt>
                      <c:pt idx="269">
                        <c:v>2690</c:v>
                      </c:pt>
                      <c:pt idx="270">
                        <c:v>2700</c:v>
                      </c:pt>
                      <c:pt idx="271">
                        <c:v>2710</c:v>
                      </c:pt>
                      <c:pt idx="272">
                        <c:v>2720</c:v>
                      </c:pt>
                      <c:pt idx="273">
                        <c:v>2730</c:v>
                      </c:pt>
                      <c:pt idx="274">
                        <c:v>2740</c:v>
                      </c:pt>
                      <c:pt idx="275">
                        <c:v>2750</c:v>
                      </c:pt>
                      <c:pt idx="276">
                        <c:v>2760</c:v>
                      </c:pt>
                      <c:pt idx="277">
                        <c:v>2770</c:v>
                      </c:pt>
                      <c:pt idx="278">
                        <c:v>2780</c:v>
                      </c:pt>
                      <c:pt idx="279">
                        <c:v>2790</c:v>
                      </c:pt>
                      <c:pt idx="280">
                        <c:v>2800</c:v>
                      </c:pt>
                      <c:pt idx="281">
                        <c:v>2810</c:v>
                      </c:pt>
                      <c:pt idx="282">
                        <c:v>2820</c:v>
                      </c:pt>
                      <c:pt idx="283">
                        <c:v>2830</c:v>
                      </c:pt>
                      <c:pt idx="284">
                        <c:v>2840</c:v>
                      </c:pt>
                      <c:pt idx="285">
                        <c:v>2850</c:v>
                      </c:pt>
                      <c:pt idx="286">
                        <c:v>2860</c:v>
                      </c:pt>
                      <c:pt idx="287">
                        <c:v>2870</c:v>
                      </c:pt>
                      <c:pt idx="288">
                        <c:v>2880</c:v>
                      </c:pt>
                      <c:pt idx="289">
                        <c:v>2890</c:v>
                      </c:pt>
                      <c:pt idx="290">
                        <c:v>2900</c:v>
                      </c:pt>
                      <c:pt idx="291">
                        <c:v>2910</c:v>
                      </c:pt>
                      <c:pt idx="292">
                        <c:v>2920</c:v>
                      </c:pt>
                      <c:pt idx="293">
                        <c:v>2930</c:v>
                      </c:pt>
                      <c:pt idx="294">
                        <c:v>2940</c:v>
                      </c:pt>
                      <c:pt idx="295">
                        <c:v>2950</c:v>
                      </c:pt>
                      <c:pt idx="296">
                        <c:v>2960</c:v>
                      </c:pt>
                      <c:pt idx="297">
                        <c:v>2970</c:v>
                      </c:pt>
                      <c:pt idx="298">
                        <c:v>2980</c:v>
                      </c:pt>
                      <c:pt idx="299">
                        <c:v>2990</c:v>
                      </c:pt>
                      <c:pt idx="300">
                        <c:v>3000</c:v>
                      </c:pt>
                      <c:pt idx="301">
                        <c:v>3010</c:v>
                      </c:pt>
                    </c:numCache>
                  </c:numRef>
                </c:xVal>
                <c:y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'201118-Leith-NbN-927-depth-pos1'!$O$5:$O$306</c15:sqref>
                        </c15:formulaRef>
                      </c:ext>
                    </c:extLst>
                    <c:numCache>
                      <c:formatCode>General</c:formatCode>
                      <c:ptCount val="302"/>
                      <c:pt idx="0">
                        <c:v>8.8989071460590791E-3</c:v>
                      </c:pt>
                      <c:pt idx="1">
                        <c:v>3.3321534014499249E-2</c:v>
                      </c:pt>
                      <c:pt idx="2">
                        <c:v>3.8522405824432324E-2</c:v>
                      </c:pt>
                      <c:pt idx="3">
                        <c:v>3.0434668356700108E-2</c:v>
                      </c:pt>
                      <c:pt idx="4">
                        <c:v>2.0698993708747469E-2</c:v>
                      </c:pt>
                      <c:pt idx="5">
                        <c:v>1.7655233178241851E-2</c:v>
                      </c:pt>
                      <c:pt idx="6">
                        <c:v>1.2735009970166787E-2</c:v>
                      </c:pt>
                      <c:pt idx="7">
                        <c:v>6.707217164144498E-3</c:v>
                      </c:pt>
                      <c:pt idx="8">
                        <c:v>1.8827230148547758E-2</c:v>
                      </c:pt>
                      <c:pt idx="9">
                        <c:v>1.7086238078308315E-2</c:v>
                      </c:pt>
                      <c:pt idx="10">
                        <c:v>1.8399208569706151E-2</c:v>
                      </c:pt>
                      <c:pt idx="11">
                        <c:v>1.8035026973552009E-2</c:v>
                      </c:pt>
                      <c:pt idx="12">
                        <c:v>1.5759355726276413E-2</c:v>
                      </c:pt>
                      <c:pt idx="13">
                        <c:v>1.8209079807707172E-2</c:v>
                      </c:pt>
                      <c:pt idx="14">
                        <c:v>1.6595922279071924E-2</c:v>
                      </c:pt>
                      <c:pt idx="15">
                        <c:v>1.8937752152473994E-2</c:v>
                      </c:pt>
                      <c:pt idx="16">
                        <c:v>1.6279968466449229E-2</c:v>
                      </c:pt>
                      <c:pt idx="17">
                        <c:v>1.7750142983012071E-2</c:v>
                      </c:pt>
                      <c:pt idx="18">
                        <c:v>1.8209079807707172E-2</c:v>
                      </c:pt>
                      <c:pt idx="19">
                        <c:v>1.817754625693661E-2</c:v>
                      </c:pt>
                      <c:pt idx="20">
                        <c:v>1.9001592135161456E-2</c:v>
                      </c:pt>
                      <c:pt idx="21">
                        <c:v>2.5255591795093749E-2</c:v>
                      </c:pt>
                      <c:pt idx="22">
                        <c:v>1.9635354675158055E-2</c:v>
                      </c:pt>
                      <c:pt idx="23">
                        <c:v>1.6248744068137203E-2</c:v>
                      </c:pt>
                      <c:pt idx="24">
                        <c:v>1.418252361151902E-2</c:v>
                      </c:pt>
                      <c:pt idx="25">
                        <c:v>2.7753543660055956E-2</c:v>
                      </c:pt>
                      <c:pt idx="26">
                        <c:v>1.8589646484163665E-2</c:v>
                      </c:pt>
                      <c:pt idx="27">
                        <c:v>1.9746494984001359E-2</c:v>
                      </c:pt>
                      <c:pt idx="28">
                        <c:v>1.9017049758088201E-2</c:v>
                      </c:pt>
                      <c:pt idx="29">
                        <c:v>1.9302397477315939E-2</c:v>
                      </c:pt>
                      <c:pt idx="30">
                        <c:v>1.9017049758088201E-2</c:v>
                      </c:pt>
                      <c:pt idx="31">
                        <c:v>1.9350316108388849E-2</c:v>
                      </c:pt>
                      <c:pt idx="32">
                        <c:v>1.844666347209126E-2</c:v>
                      </c:pt>
                      <c:pt idx="33">
                        <c:v>1.9857635292844667E-2</c:v>
                      </c:pt>
                      <c:pt idx="34">
                        <c:v>2.0540089345060516E-2</c:v>
                      </c:pt>
                      <c:pt idx="35">
                        <c:v>2.0492479866446138E-2</c:v>
                      </c:pt>
                      <c:pt idx="36">
                        <c:v>1.9366237460003398E-2</c:v>
                      </c:pt>
                      <c:pt idx="37">
                        <c:v>1.993724205091741E-2</c:v>
                      </c:pt>
                      <c:pt idx="38">
                        <c:v>2.1112021393350128E-2</c:v>
                      </c:pt>
                      <c:pt idx="39">
                        <c:v>1.9366237460003398E-2</c:v>
                      </c:pt>
                      <c:pt idx="40">
                        <c:v>1.9493453696690522E-2</c:v>
                      </c:pt>
                      <c:pt idx="41">
                        <c:v>1.9858408173991003E-2</c:v>
                      </c:pt>
                      <c:pt idx="42">
                        <c:v>2.0095528109687292E-2</c:v>
                      </c:pt>
                      <c:pt idx="43">
                        <c:v>2.0540089345060516E-2</c:v>
                      </c:pt>
                      <c:pt idx="44">
                        <c:v>2.0159058939916222E-2</c:v>
                      </c:pt>
                      <c:pt idx="45">
                        <c:v>1.9651276026772604E-2</c:v>
                      </c:pt>
                      <c:pt idx="46">
                        <c:v>1.9667197378387149E-2</c:v>
                      </c:pt>
                      <c:pt idx="47">
                        <c:v>2.0398033790363715E-2</c:v>
                      </c:pt>
                      <c:pt idx="48">
                        <c:v>2.0905816703507336E-2</c:v>
                      </c:pt>
                      <c:pt idx="49">
                        <c:v>1.9683427882460237E-2</c:v>
                      </c:pt>
                      <c:pt idx="50">
                        <c:v>2.0349496854373733E-2</c:v>
                      </c:pt>
                      <c:pt idx="51">
                        <c:v>2.0365418205988282E-2</c:v>
                      </c:pt>
                      <c:pt idx="52">
                        <c:v>2.004822778353145E-2</c:v>
                      </c:pt>
                      <c:pt idx="53">
                        <c:v>1.971480685700153E-2</c:v>
                      </c:pt>
                      <c:pt idx="54">
                        <c:v>2.0556010696675064E-2</c:v>
                      </c:pt>
                      <c:pt idx="55">
                        <c:v>2.0159058939916222E-2</c:v>
                      </c:pt>
                      <c:pt idx="56">
                        <c:v>2.0270199248759526E-2</c:v>
                      </c:pt>
                      <c:pt idx="57">
                        <c:v>2.0238356545530429E-2</c:v>
                      </c:pt>
                      <c:pt idx="58">
                        <c:v>2.0603620175289446E-2</c:v>
                      </c:pt>
                      <c:pt idx="59">
                        <c:v>2.0492479866446138E-2</c:v>
                      </c:pt>
                      <c:pt idx="60">
                        <c:v>2.0794212665976225E-2</c:v>
                      </c:pt>
                      <c:pt idx="61">
                        <c:v>2.011144946130184E-2</c:v>
                      </c:pt>
                      <c:pt idx="62">
                        <c:v>2.0556474425362865E-2</c:v>
                      </c:pt>
                      <c:pt idx="63">
                        <c:v>2.0571932048289613E-2</c:v>
                      </c:pt>
                      <c:pt idx="64">
                        <c:v>1.9587899772772945E-2</c:v>
                      </c:pt>
                      <c:pt idx="65">
                        <c:v>1.9762725488074444E-2</c:v>
                      </c:pt>
                      <c:pt idx="66">
                        <c:v>1.973134651353315E-2</c:v>
                      </c:pt>
                      <c:pt idx="67">
                        <c:v>2.044487038783176E-2</c:v>
                      </c:pt>
                      <c:pt idx="68">
                        <c:v>2.0238820274218229E-2</c:v>
                      </c:pt>
                      <c:pt idx="69">
                        <c:v>1.9857480716615399E-2</c:v>
                      </c:pt>
                      <c:pt idx="70">
                        <c:v>1.971480685700153E-2</c:v>
                      </c:pt>
                      <c:pt idx="71">
                        <c:v>2.0540089345060516E-2</c:v>
                      </c:pt>
                      <c:pt idx="72">
                        <c:v>2.0301887375759359E-2</c:v>
                      </c:pt>
                      <c:pt idx="73">
                        <c:v>2.0890049928122056E-2</c:v>
                      </c:pt>
                      <c:pt idx="74">
                        <c:v>2.0413491413290463E-2</c:v>
                      </c:pt>
                      <c:pt idx="75">
                        <c:v>2.1255158981651801E-2</c:v>
                      </c:pt>
                      <c:pt idx="76">
                        <c:v>1.931816425270122E-2</c:v>
                      </c:pt>
                      <c:pt idx="77">
                        <c:v>2.0921274326434081E-2</c:v>
                      </c:pt>
                      <c:pt idx="78">
                        <c:v>2.1366763019182909E-2</c:v>
                      </c:pt>
                      <c:pt idx="79">
                        <c:v>1.9635354675158055E-2</c:v>
                      </c:pt>
                      <c:pt idx="80">
                        <c:v>2.1016647859892108E-2</c:v>
                      </c:pt>
                      <c:pt idx="81">
                        <c:v>1.9984387800843984E-2</c:v>
                      </c:pt>
                      <c:pt idx="82">
                        <c:v>2.1016647859892108E-2</c:v>
                      </c:pt>
                      <c:pt idx="83">
                        <c:v>2.0159058939916222E-2</c:v>
                      </c:pt>
                      <c:pt idx="84">
                        <c:v>1.9509065895846535E-2</c:v>
                      </c:pt>
                      <c:pt idx="85">
                        <c:v>1.904873788508803E-2</c:v>
                      </c:pt>
                      <c:pt idx="86">
                        <c:v>1.904873788508803E-2</c:v>
                      </c:pt>
                      <c:pt idx="87">
                        <c:v>1.9271018502774646E-2</c:v>
                      </c:pt>
                      <c:pt idx="88">
                        <c:v>1.9223099871701729E-2</c:v>
                      </c:pt>
                      <c:pt idx="89">
                        <c:v>1.8747623390475011E-2</c:v>
                      </c:pt>
                      <c:pt idx="90">
                        <c:v>1.931816425270122E-2</c:v>
                      </c:pt>
                      <c:pt idx="91">
                        <c:v>1.9032816533473482E-2</c:v>
                      </c:pt>
                      <c:pt idx="92">
                        <c:v>1.9033280262161285E-2</c:v>
                      </c:pt>
                      <c:pt idx="93">
                        <c:v>1.8795232869089393E-2</c:v>
                      </c:pt>
                      <c:pt idx="94">
                        <c:v>1.904873788508803E-2</c:v>
                      </c:pt>
                      <c:pt idx="95">
                        <c:v>1.7670999953627132E-2</c:v>
                      </c:pt>
                      <c:pt idx="96">
                        <c:v>1.7275903111619497E-2</c:v>
                      </c:pt>
                      <c:pt idx="97">
                        <c:v>1.7560323373471628E-2</c:v>
                      </c:pt>
                      <c:pt idx="98">
                        <c:v>1.7338815636931352E-2</c:v>
                      </c:pt>
                      <c:pt idx="99">
                        <c:v>1.6659143956842318E-2</c:v>
                      </c:pt>
                      <c:pt idx="100">
                        <c:v>1.5901102128514678E-2</c:v>
                      </c:pt>
                      <c:pt idx="101">
                        <c:v>1.5301531850432041E-2</c:v>
                      </c:pt>
                      <c:pt idx="102">
                        <c:v>1.6216901364908103E-2</c:v>
                      </c:pt>
                      <c:pt idx="103">
                        <c:v>1.456060161068431E-2</c:v>
                      </c:pt>
                      <c:pt idx="104">
                        <c:v>1.3128360100783701E-2</c:v>
                      </c:pt>
                      <c:pt idx="105">
                        <c:v>1.3096641058538017E-2</c:v>
                      </c:pt>
                      <c:pt idx="106">
                        <c:v>1.2923933037577481E-2</c:v>
                      </c:pt>
                      <c:pt idx="107">
                        <c:v>1.1431468628754269E-2</c:v>
                      </c:pt>
                      <c:pt idx="108">
                        <c:v>1.149422657783686E-2</c:v>
                      </c:pt>
                      <c:pt idx="109">
                        <c:v>1.0882444777642095E-2</c:v>
                      </c:pt>
                      <c:pt idx="110">
                        <c:v>1.060026587111434E-2</c:v>
                      </c:pt>
                      <c:pt idx="111">
                        <c:v>9.8640965792280468E-3</c:v>
                      </c:pt>
                      <c:pt idx="112">
                        <c:v>8.9092482957970724E-3</c:v>
                      </c:pt>
                      <c:pt idx="113">
                        <c:v>7.7683984356885592E-3</c:v>
                      </c:pt>
                      <c:pt idx="114">
                        <c:v>8.2839101602955496E-3</c:v>
                      </c:pt>
                      <c:pt idx="115">
                        <c:v>6.8163788972531803E-3</c:v>
                      </c:pt>
                      <c:pt idx="116">
                        <c:v>7.0191674524291659E-3</c:v>
                      </c:pt>
                      <c:pt idx="117">
                        <c:v>6.613652172568903E-3</c:v>
                      </c:pt>
                      <c:pt idx="118">
                        <c:v>6.3175768630300026E-3</c:v>
                      </c:pt>
                      <c:pt idx="119">
                        <c:v>5.3828234894037997E-3</c:v>
                      </c:pt>
                      <c:pt idx="120">
                        <c:v>5.616372714204009E-3</c:v>
                      </c:pt>
                      <c:pt idx="121">
                        <c:v>5.1337857264309892E-3</c:v>
                      </c:pt>
                      <c:pt idx="122">
                        <c:v>4.7760190437914464E-3</c:v>
                      </c:pt>
                      <c:pt idx="123">
                        <c:v>4.8848252515728136E-3</c:v>
                      </c:pt>
                      <c:pt idx="124">
                        <c:v>4.1073531912262529E-3</c:v>
                      </c:pt>
                      <c:pt idx="125">
                        <c:v>4.1384384709319405E-3</c:v>
                      </c:pt>
                      <c:pt idx="126">
                        <c:v>3.3618629527151314E-3</c:v>
                      </c:pt>
                      <c:pt idx="127">
                        <c:v>3.7033836736586646E-3</c:v>
                      </c:pt>
                      <c:pt idx="128">
                        <c:v>3.3927781985686242E-3</c:v>
                      </c:pt>
                      <c:pt idx="129">
                        <c:v>3.2531185754254713E-3</c:v>
                      </c:pt>
                      <c:pt idx="130">
                        <c:v>3.3928554866832577E-3</c:v>
                      </c:pt>
                      <c:pt idx="131">
                        <c:v>2.942652218941771E-3</c:v>
                      </c:pt>
                      <c:pt idx="132">
                        <c:v>3.0203576893945245E-3</c:v>
                      </c:pt>
                      <c:pt idx="133">
                        <c:v>2.6633793455242451E-3</c:v>
                      </c:pt>
                      <c:pt idx="134">
                        <c:v>2.6168364428918122E-3</c:v>
                      </c:pt>
                      <c:pt idx="135">
                        <c:v>3.1133507489218308E-3</c:v>
                      </c:pt>
                      <c:pt idx="136">
                        <c:v>2.3842146754672064E-3</c:v>
                      </c:pt>
                      <c:pt idx="137">
                        <c:v>2.647906264974572E-3</c:v>
                      </c:pt>
                      <c:pt idx="138">
                        <c:v>2.2291592598890145E-3</c:v>
                      </c:pt>
                      <c:pt idx="139">
                        <c:v>1.7797134156709382E-3</c:v>
                      </c:pt>
                      <c:pt idx="140">
                        <c:v>2.0897315010897626E-3</c:v>
                      </c:pt>
                      <c:pt idx="141">
                        <c:v>1.5163588023433758E-3</c:v>
                      </c:pt>
                      <c:pt idx="142">
                        <c:v>1.2995517289351244E-3</c:v>
                      </c:pt>
                      <c:pt idx="143">
                        <c:v>1.2840678280494025E-3</c:v>
                      </c:pt>
                      <c:pt idx="144">
                        <c:v>2.0276536874159492E-3</c:v>
                      </c:pt>
                      <c:pt idx="145">
                        <c:v>6.8045383580912929E-4</c:v>
                      </c:pt>
                      <c:pt idx="146">
                        <c:v>1.0363887901318535E-3</c:v>
                      </c:pt>
                      <c:pt idx="147">
                        <c:v>1.0208878858609125E-3</c:v>
                      </c:pt>
                      <c:pt idx="148">
                        <c:v>8.8161315752863527E-4</c:v>
                      </c:pt>
                      <c:pt idx="149">
                        <c:v>1.1447266319385405E-3</c:v>
                      </c:pt>
                      <c:pt idx="150">
                        <c:v>6.4949840013602705E-4</c:v>
                      </c:pt>
                      <c:pt idx="151">
                        <c:v>5.7214690924829584E-4</c:v>
                      </c:pt>
                      <c:pt idx="152">
                        <c:v>6.4951076623436844E-4</c:v>
                      </c:pt>
                      <c:pt idx="153">
                        <c:v>5.2574157945991064E-4</c:v>
                      </c:pt>
                      <c:pt idx="154">
                        <c:v>6.3402686534864668E-4</c:v>
                      </c:pt>
                      <c:pt idx="155">
                        <c:v>4.3293710293231105E-4</c:v>
                      </c:pt>
                      <c:pt idx="156">
                        <c:v>4.948108759834913E-4</c:v>
                      </c:pt>
                      <c:pt idx="157">
                        <c:v>4.4840400043281346E-4</c:v>
                      </c:pt>
                      <c:pt idx="158">
                        <c:v>3.7107415021717962E-4</c:v>
                      </c:pt>
                      <c:pt idx="159">
                        <c:v>4.3293710293231105E-4</c:v>
                      </c:pt>
                      <c:pt idx="160">
                        <c:v>3.8653950195538929E-4</c:v>
                      </c:pt>
                      <c:pt idx="161">
                        <c:v>2.6282441686117507E-4</c:v>
                      </c:pt>
                      <c:pt idx="162">
                        <c:v>3.2467964076484318E-4</c:v>
                      </c:pt>
                      <c:pt idx="163">
                        <c:v>2.6282441686117507E-4</c:v>
                      </c:pt>
                      <c:pt idx="164">
                        <c:v>2.6283059991034577E-4</c:v>
                      </c:pt>
                      <c:pt idx="165">
                        <c:v>1.8551466155534603E-4</c:v>
                      </c:pt>
                      <c:pt idx="166">
                        <c:v>1.8551466155534603E-4</c:v>
                      </c:pt>
                      <c:pt idx="167">
                        <c:v>1.8551775307993137E-4</c:v>
                      </c:pt>
                      <c:pt idx="168">
                        <c:v>2.0097537600667769E-4</c:v>
                      </c:pt>
                      <c:pt idx="169">
                        <c:v>1.7005240134172167E-4</c:v>
                      </c:pt>
                      <c:pt idx="170">
                        <c:v>1.5459477841497536E-4</c:v>
                      </c:pt>
                      <c:pt idx="171">
                        <c:v>1.5459168689038998E-4</c:v>
                      </c:pt>
                      <c:pt idx="172">
                        <c:v>6.1834201536487712E-5</c:v>
                      </c:pt>
                      <c:pt idx="173">
                        <c:v>1.23671030868873E-4</c:v>
                      </c:pt>
                      <c:pt idx="174">
                        <c:v>7.7291979039463313E-5</c:v>
                      </c:pt>
                      <c:pt idx="175">
                        <c:v>1.8551466155534603E-4</c:v>
                      </c:pt>
                      <c:pt idx="176">
                        <c:v>1.8551466155534603E-4</c:v>
                      </c:pt>
                      <c:pt idx="177">
                        <c:v>9.2751456880960846E-5</c:v>
                      </c:pt>
                      <c:pt idx="178">
                        <c:v>7.7291979039463313E-5</c:v>
                      </c:pt>
                      <c:pt idx="179">
                        <c:v>1.7005240134172167E-4</c:v>
                      </c:pt>
                      <c:pt idx="180">
                        <c:v>7.7291979039463313E-5</c:v>
                      </c:pt>
                      <c:pt idx="181">
                        <c:v>9.2755166710463267E-5</c:v>
                      </c:pt>
                      <c:pt idx="182">
                        <c:v>9.2751456880960846E-5</c:v>
                      </c:pt>
                      <c:pt idx="183">
                        <c:v>6.1832964926653581E-5</c:v>
                      </c:pt>
                      <c:pt idx="184">
                        <c:v>1.0821108929868764E-4</c:v>
                      </c:pt>
                      <c:pt idx="185">
                        <c:v>6.1832964926653581E-5</c:v>
                      </c:pt>
                      <c:pt idx="186">
                        <c:v>4.6374259966302385E-5</c:v>
                      </c:pt>
                      <c:pt idx="187">
                        <c:v>1.3913128159151683E-4</c:v>
                      </c:pt>
                      <c:pt idx="188">
                        <c:v>4.6374259966302385E-5</c:v>
                      </c:pt>
                      <c:pt idx="189">
                        <c:v>6.1832964926653581E-5</c:v>
                      </c:pt>
                      <c:pt idx="190">
                        <c:v>3.0915864158409718E-5</c:v>
                      </c:pt>
                      <c:pt idx="191">
                        <c:v>6.1832964926653581E-5</c:v>
                      </c:pt>
                      <c:pt idx="192">
                        <c:v>7.7291979039463313E-5</c:v>
                      </c:pt>
                      <c:pt idx="193">
                        <c:v>4.6375187423677986E-5</c:v>
                      </c:pt>
                      <c:pt idx="194">
                        <c:v>4.6374259966302385E-5</c:v>
                      </c:pt>
                      <c:pt idx="195">
                        <c:v>6.1832964926653581E-5</c:v>
                      </c:pt>
                      <c:pt idx="196">
                        <c:v>3.091648246332679E-5</c:v>
                      </c:pt>
                      <c:pt idx="197">
                        <c:v>7.7291979039463313E-5</c:v>
                      </c:pt>
                      <c:pt idx="198">
                        <c:v>4.6374259966302385E-5</c:v>
                      </c:pt>
                      <c:pt idx="199">
                        <c:v>9.2751456880960846E-5</c:v>
                      </c:pt>
                      <c:pt idx="200">
                        <c:v>4.6374259966302385E-5</c:v>
                      </c:pt>
                      <c:pt idx="201">
                        <c:v>7.7291979039463313E-5</c:v>
                      </c:pt>
                      <c:pt idx="202">
                        <c:v>6.1832964926653581E-5</c:v>
                      </c:pt>
                      <c:pt idx="203">
                        <c:v>3.0915864158409718E-5</c:v>
                      </c:pt>
                      <c:pt idx="204">
                        <c:v>6.1832964926653581E-5</c:v>
                      </c:pt>
                      <c:pt idx="205">
                        <c:v>3.091648246332679E-5</c:v>
                      </c:pt>
                      <c:pt idx="206">
                        <c:v>1.5457777502975594E-5</c:v>
                      </c:pt>
                      <c:pt idx="207">
                        <c:v>3.0915864158409718E-5</c:v>
                      </c:pt>
                      <c:pt idx="208">
                        <c:v>9.2753311795712063E-5</c:v>
                      </c:pt>
                      <c:pt idx="209">
                        <c:v>1.5457777502975594E-5</c:v>
                      </c:pt>
                      <c:pt idx="210">
                        <c:v>1.5457777502975594E-5</c:v>
                      </c:pt>
                      <c:pt idx="211">
                        <c:v>3.0915864158409718E-5</c:v>
                      </c:pt>
                      <c:pt idx="212">
                        <c:v>0</c:v>
                      </c:pt>
                      <c:pt idx="213">
                        <c:v>1.5457777502975594E-5</c:v>
                      </c:pt>
                      <c:pt idx="214">
                        <c:v>1.5457777502975594E-5</c:v>
                      </c:pt>
                      <c:pt idx="215">
                        <c:v>7.7295225140277933E-5</c:v>
                      </c:pt>
                      <c:pt idx="216">
                        <c:v>3.0915864158409718E-5</c:v>
                      </c:pt>
                      <c:pt idx="217">
                        <c:v>4.6374259966302385E-5</c:v>
                      </c:pt>
                      <c:pt idx="218">
                        <c:v>3.0915864158409718E-5</c:v>
                      </c:pt>
                      <c:pt idx="219">
                        <c:v>3.091648246332679E-5</c:v>
                      </c:pt>
                      <c:pt idx="220">
                        <c:v>4.6374259966302385E-5</c:v>
                      </c:pt>
                      <c:pt idx="221">
                        <c:v>3.0917100768243856E-5</c:v>
                      </c:pt>
                      <c:pt idx="222">
                        <c:v>1.5457777502975594E-5</c:v>
                      </c:pt>
                      <c:pt idx="223">
                        <c:v>3.0915864158409718E-5</c:v>
                      </c:pt>
                      <c:pt idx="224">
                        <c:v>4.6375187423677986E-5</c:v>
                      </c:pt>
                      <c:pt idx="225">
                        <c:v>0</c:v>
                      </c:pt>
                      <c:pt idx="226">
                        <c:v>3.091648246332679E-5</c:v>
                      </c:pt>
                      <c:pt idx="227">
                        <c:v>1.5457777502975594E-5</c:v>
                      </c:pt>
                      <c:pt idx="228">
                        <c:v>4.6374259966302385E-5</c:v>
                      </c:pt>
                      <c:pt idx="229">
                        <c:v>6.1834201536487712E-5</c:v>
                      </c:pt>
                      <c:pt idx="230">
                        <c:v>4.6375187423677986E-5</c:v>
                      </c:pt>
                      <c:pt idx="231">
                        <c:v>3.0915864158409718E-5</c:v>
                      </c:pt>
                      <c:pt idx="232">
                        <c:v>6.1833892384029182E-5</c:v>
                      </c:pt>
                      <c:pt idx="233">
                        <c:v>3.0915864158409718E-5</c:v>
                      </c:pt>
                      <c:pt idx="234">
                        <c:v>3.0915864158409718E-5</c:v>
                      </c:pt>
                      <c:pt idx="235">
                        <c:v>6.1832964926653581E-5</c:v>
                      </c:pt>
                      <c:pt idx="236">
                        <c:v>4.6374259966302385E-5</c:v>
                      </c:pt>
                      <c:pt idx="237">
                        <c:v>3.0915864158409718E-5</c:v>
                      </c:pt>
                      <c:pt idx="238">
                        <c:v>1.5457777502975594E-5</c:v>
                      </c:pt>
                      <c:pt idx="239">
                        <c:v>7.7291979039463313E-5</c:v>
                      </c:pt>
                      <c:pt idx="240">
                        <c:v>3.0915864158409718E-5</c:v>
                      </c:pt>
                      <c:pt idx="241">
                        <c:v>0</c:v>
                      </c:pt>
                      <c:pt idx="242">
                        <c:v>1.5457777502975594E-5</c:v>
                      </c:pt>
                      <c:pt idx="243">
                        <c:v>1.5457777502975594E-5</c:v>
                      </c:pt>
                      <c:pt idx="244">
                        <c:v>9.2751456880960846E-5</c:v>
                      </c:pt>
                      <c:pt idx="245">
                        <c:v>3.091648246332679E-5</c:v>
                      </c:pt>
                      <c:pt idx="246">
                        <c:v>0</c:v>
                      </c:pt>
                      <c:pt idx="247">
                        <c:v>6.1832964926653581E-5</c:v>
                      </c:pt>
                      <c:pt idx="248">
                        <c:v>3.0916173310868254E-5</c:v>
                      </c:pt>
                      <c:pt idx="249">
                        <c:v>6.1832964926653581E-5</c:v>
                      </c:pt>
                      <c:pt idx="250">
                        <c:v>0</c:v>
                      </c:pt>
                      <c:pt idx="251">
                        <c:v>0</c:v>
                      </c:pt>
                      <c:pt idx="252">
                        <c:v>1.5457777502975594E-5</c:v>
                      </c:pt>
                      <c:pt idx="253">
                        <c:v>1.5457777502975594E-5</c:v>
                      </c:pt>
                      <c:pt idx="254">
                        <c:v>7.7291979039463313E-5</c:v>
                      </c:pt>
                      <c:pt idx="255">
                        <c:v>3.091648246332679E-5</c:v>
                      </c:pt>
                      <c:pt idx="256">
                        <c:v>3.0915864158409718E-5</c:v>
                      </c:pt>
                      <c:pt idx="257">
                        <c:v>4.6374259966302385E-5</c:v>
                      </c:pt>
                      <c:pt idx="258">
                        <c:v>0</c:v>
                      </c:pt>
                      <c:pt idx="259">
                        <c:v>6.1834201536487712E-5</c:v>
                      </c:pt>
                      <c:pt idx="260">
                        <c:v>1.5457777502975594E-5</c:v>
                      </c:pt>
                      <c:pt idx="261">
                        <c:v>1.5457777502975594E-5</c:v>
                      </c:pt>
                      <c:pt idx="262">
                        <c:v>0</c:v>
                      </c:pt>
                      <c:pt idx="263">
                        <c:v>0</c:v>
                      </c:pt>
                      <c:pt idx="264">
                        <c:v>0</c:v>
                      </c:pt>
                      <c:pt idx="265">
                        <c:v>3.0917100768243856E-5</c:v>
                      </c:pt>
                      <c:pt idx="266">
                        <c:v>3.091648246332679E-5</c:v>
                      </c:pt>
                      <c:pt idx="267">
                        <c:v>3.0915864158409718E-5</c:v>
                      </c:pt>
                      <c:pt idx="268">
                        <c:v>1.5458395807892663E-5</c:v>
                      </c:pt>
                      <c:pt idx="269">
                        <c:v>0</c:v>
                      </c:pt>
                      <c:pt idx="270">
                        <c:v>3.091648246332679E-5</c:v>
                      </c:pt>
                      <c:pt idx="271">
                        <c:v>0</c:v>
                      </c:pt>
                      <c:pt idx="272">
                        <c:v>3.0915864158409718E-5</c:v>
                      </c:pt>
                      <c:pt idx="273">
                        <c:v>6.1832964926653581E-5</c:v>
                      </c:pt>
                      <c:pt idx="274">
                        <c:v>1.5457777502975594E-5</c:v>
                      </c:pt>
                      <c:pt idx="275">
                        <c:v>1.5457777502975594E-5</c:v>
                      </c:pt>
                      <c:pt idx="276">
                        <c:v>3.0916791615785327E-5</c:v>
                      </c:pt>
                      <c:pt idx="277">
                        <c:v>1.5457777502975594E-5</c:v>
                      </c:pt>
                      <c:pt idx="278">
                        <c:v>1.5457777502975594E-5</c:v>
                      </c:pt>
                      <c:pt idx="279">
                        <c:v>3.0915864158409718E-5</c:v>
                      </c:pt>
                      <c:pt idx="280">
                        <c:v>3.0915864158409718E-5</c:v>
                      </c:pt>
                      <c:pt idx="281">
                        <c:v>7.7291979039463313E-5</c:v>
                      </c:pt>
                      <c:pt idx="282">
                        <c:v>1.5457777502975594E-5</c:v>
                      </c:pt>
                      <c:pt idx="283">
                        <c:v>3.0915864158409718E-5</c:v>
                      </c:pt>
                      <c:pt idx="284">
                        <c:v>1.5457777502975594E-5</c:v>
                      </c:pt>
                      <c:pt idx="285">
                        <c:v>3.0915864158409718E-5</c:v>
                      </c:pt>
                      <c:pt idx="286">
                        <c:v>3.0915864158409718E-5</c:v>
                      </c:pt>
                      <c:pt idx="287">
                        <c:v>0</c:v>
                      </c:pt>
                      <c:pt idx="288">
                        <c:v>1.5458086655434127E-5</c:v>
                      </c:pt>
                      <c:pt idx="289">
                        <c:v>1.5457777502975594E-5</c:v>
                      </c:pt>
                      <c:pt idx="290">
                        <c:v>0</c:v>
                      </c:pt>
                      <c:pt idx="291">
                        <c:v>1.5457777502975594E-5</c:v>
                      </c:pt>
                      <c:pt idx="292">
                        <c:v>0</c:v>
                      </c:pt>
                      <c:pt idx="293">
                        <c:v>0</c:v>
                      </c:pt>
                      <c:pt idx="294">
                        <c:v>0</c:v>
                      </c:pt>
                      <c:pt idx="295">
                        <c:v>3.091648246332679E-5</c:v>
                      </c:pt>
                      <c:pt idx="296">
                        <c:v>1.5457777502975594E-5</c:v>
                      </c:pt>
                      <c:pt idx="297">
                        <c:v>0</c:v>
                      </c:pt>
                      <c:pt idx="298">
                        <c:v>0</c:v>
                      </c:pt>
                      <c:pt idx="299">
                        <c:v>3.0915864158409718E-5</c:v>
                      </c:pt>
                      <c:pt idx="300">
                        <c:v>4.6374259966302385E-5</c:v>
                      </c:pt>
                      <c:pt idx="301">
                        <c:v>7.7291979039463313E-5</c:v>
                      </c:pt>
                    </c:numCache>
                  </c:numRef>
                </c:yVal>
                <c:smooth val="0"/>
                <c:extLst xmlns:c15="http://schemas.microsoft.com/office/drawing/2012/chart">
                  <c:ext xmlns:c16="http://schemas.microsoft.com/office/drawing/2014/chart" uri="{C3380CC4-5D6E-409C-BE32-E72D297353CC}">
                    <c16:uniqueId val="{00000013-EF19-4D4F-AB15-3A274FB061D0}"/>
                  </c:ext>
                </c:extLst>
              </c15:ser>
            </c15:filteredScatterSeries>
            <c15:filteredScatterSeries>
              <c15:ser>
                <c:idx val="19"/>
                <c:order val="19"/>
                <c:tx>
                  <c:v>NbO Norm</c:v>
                </c:tx>
                <c:spPr>
                  <a:ln w="19050" cap="rnd">
                    <a:solidFill>
                      <a:schemeClr val="accent2">
                        <a:lumMod val="80000"/>
                      </a:schemeClr>
                    </a:solidFill>
                    <a:round/>
                  </a:ln>
                  <a:effectLst/>
                </c:spPr>
                <c:marker>
                  <c:symbol val="circle"/>
                  <c:size val="5"/>
                  <c:spPr>
                    <a:solidFill>
                      <a:schemeClr val="accent2">
                        <a:lumMod val="80000"/>
                      </a:schemeClr>
                    </a:solidFill>
                    <a:ln w="9525">
                      <a:solidFill>
                        <a:schemeClr val="accent2">
                          <a:lumMod val="80000"/>
                        </a:schemeClr>
                      </a:solidFill>
                    </a:ln>
                    <a:effectLst/>
                  </c:spPr>
                </c:marker>
                <c:x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'201118-Leith-NbN-927-depth-pos1'!$A$5:$A$306</c15:sqref>
                        </c15:formulaRef>
                      </c:ext>
                    </c:extLst>
                    <c:numCache>
                      <c:formatCode>General</c:formatCode>
                      <c:ptCount val="302"/>
                      <c:pt idx="0">
                        <c:v>0</c:v>
                      </c:pt>
                      <c:pt idx="1">
                        <c:v>10</c:v>
                      </c:pt>
                      <c:pt idx="2">
                        <c:v>20</c:v>
                      </c:pt>
                      <c:pt idx="3">
                        <c:v>30</c:v>
                      </c:pt>
                      <c:pt idx="4">
                        <c:v>40</c:v>
                      </c:pt>
                      <c:pt idx="5">
                        <c:v>50</c:v>
                      </c:pt>
                      <c:pt idx="6">
                        <c:v>60</c:v>
                      </c:pt>
                      <c:pt idx="7">
                        <c:v>70</c:v>
                      </c:pt>
                      <c:pt idx="8">
                        <c:v>80</c:v>
                      </c:pt>
                      <c:pt idx="9">
                        <c:v>90</c:v>
                      </c:pt>
                      <c:pt idx="10">
                        <c:v>100</c:v>
                      </c:pt>
                      <c:pt idx="11">
                        <c:v>110</c:v>
                      </c:pt>
                      <c:pt idx="12">
                        <c:v>120</c:v>
                      </c:pt>
                      <c:pt idx="13">
                        <c:v>130</c:v>
                      </c:pt>
                      <c:pt idx="14">
                        <c:v>140</c:v>
                      </c:pt>
                      <c:pt idx="15">
                        <c:v>150</c:v>
                      </c:pt>
                      <c:pt idx="16">
                        <c:v>160</c:v>
                      </c:pt>
                      <c:pt idx="17">
                        <c:v>170</c:v>
                      </c:pt>
                      <c:pt idx="18">
                        <c:v>180</c:v>
                      </c:pt>
                      <c:pt idx="19">
                        <c:v>190</c:v>
                      </c:pt>
                      <c:pt idx="20">
                        <c:v>200</c:v>
                      </c:pt>
                      <c:pt idx="21">
                        <c:v>210</c:v>
                      </c:pt>
                      <c:pt idx="22">
                        <c:v>220</c:v>
                      </c:pt>
                      <c:pt idx="23">
                        <c:v>230</c:v>
                      </c:pt>
                      <c:pt idx="24">
                        <c:v>240</c:v>
                      </c:pt>
                      <c:pt idx="25">
                        <c:v>250</c:v>
                      </c:pt>
                      <c:pt idx="26">
                        <c:v>260</c:v>
                      </c:pt>
                      <c:pt idx="27">
                        <c:v>270</c:v>
                      </c:pt>
                      <c:pt idx="28">
                        <c:v>280</c:v>
                      </c:pt>
                      <c:pt idx="29">
                        <c:v>290</c:v>
                      </c:pt>
                      <c:pt idx="30">
                        <c:v>300</c:v>
                      </c:pt>
                      <c:pt idx="31">
                        <c:v>310</c:v>
                      </c:pt>
                      <c:pt idx="32">
                        <c:v>320</c:v>
                      </c:pt>
                      <c:pt idx="33">
                        <c:v>330</c:v>
                      </c:pt>
                      <c:pt idx="34">
                        <c:v>340</c:v>
                      </c:pt>
                      <c:pt idx="35">
                        <c:v>350</c:v>
                      </c:pt>
                      <c:pt idx="36">
                        <c:v>360</c:v>
                      </c:pt>
                      <c:pt idx="37">
                        <c:v>370</c:v>
                      </c:pt>
                      <c:pt idx="38">
                        <c:v>380</c:v>
                      </c:pt>
                      <c:pt idx="39">
                        <c:v>390</c:v>
                      </c:pt>
                      <c:pt idx="40">
                        <c:v>400</c:v>
                      </c:pt>
                      <c:pt idx="41">
                        <c:v>410</c:v>
                      </c:pt>
                      <c:pt idx="42">
                        <c:v>420</c:v>
                      </c:pt>
                      <c:pt idx="43">
                        <c:v>430</c:v>
                      </c:pt>
                      <c:pt idx="44">
                        <c:v>440</c:v>
                      </c:pt>
                      <c:pt idx="45">
                        <c:v>450</c:v>
                      </c:pt>
                      <c:pt idx="46">
                        <c:v>460</c:v>
                      </c:pt>
                      <c:pt idx="47">
                        <c:v>470</c:v>
                      </c:pt>
                      <c:pt idx="48">
                        <c:v>480</c:v>
                      </c:pt>
                      <c:pt idx="49">
                        <c:v>490</c:v>
                      </c:pt>
                      <c:pt idx="50">
                        <c:v>500</c:v>
                      </c:pt>
                      <c:pt idx="51">
                        <c:v>510</c:v>
                      </c:pt>
                      <c:pt idx="52">
                        <c:v>520</c:v>
                      </c:pt>
                      <c:pt idx="53">
                        <c:v>530</c:v>
                      </c:pt>
                      <c:pt idx="54">
                        <c:v>540</c:v>
                      </c:pt>
                      <c:pt idx="55">
                        <c:v>550</c:v>
                      </c:pt>
                      <c:pt idx="56">
                        <c:v>560</c:v>
                      </c:pt>
                      <c:pt idx="57">
                        <c:v>570</c:v>
                      </c:pt>
                      <c:pt idx="58">
                        <c:v>580</c:v>
                      </c:pt>
                      <c:pt idx="59">
                        <c:v>590</c:v>
                      </c:pt>
                      <c:pt idx="60">
                        <c:v>600</c:v>
                      </c:pt>
                      <c:pt idx="61">
                        <c:v>610</c:v>
                      </c:pt>
                      <c:pt idx="62">
                        <c:v>620</c:v>
                      </c:pt>
                      <c:pt idx="63">
                        <c:v>630</c:v>
                      </c:pt>
                      <c:pt idx="64">
                        <c:v>640</c:v>
                      </c:pt>
                      <c:pt idx="65">
                        <c:v>650</c:v>
                      </c:pt>
                      <c:pt idx="66">
                        <c:v>660</c:v>
                      </c:pt>
                      <c:pt idx="67">
                        <c:v>670</c:v>
                      </c:pt>
                      <c:pt idx="68">
                        <c:v>680</c:v>
                      </c:pt>
                      <c:pt idx="69">
                        <c:v>690</c:v>
                      </c:pt>
                      <c:pt idx="70">
                        <c:v>700</c:v>
                      </c:pt>
                      <c:pt idx="71">
                        <c:v>710</c:v>
                      </c:pt>
                      <c:pt idx="72">
                        <c:v>720</c:v>
                      </c:pt>
                      <c:pt idx="73">
                        <c:v>730</c:v>
                      </c:pt>
                      <c:pt idx="74">
                        <c:v>740</c:v>
                      </c:pt>
                      <c:pt idx="75">
                        <c:v>750</c:v>
                      </c:pt>
                      <c:pt idx="76">
                        <c:v>760</c:v>
                      </c:pt>
                      <c:pt idx="77">
                        <c:v>770</c:v>
                      </c:pt>
                      <c:pt idx="78">
                        <c:v>780</c:v>
                      </c:pt>
                      <c:pt idx="79">
                        <c:v>790</c:v>
                      </c:pt>
                      <c:pt idx="80">
                        <c:v>800</c:v>
                      </c:pt>
                      <c:pt idx="81">
                        <c:v>810</c:v>
                      </c:pt>
                      <c:pt idx="82">
                        <c:v>820</c:v>
                      </c:pt>
                      <c:pt idx="83">
                        <c:v>830</c:v>
                      </c:pt>
                      <c:pt idx="84">
                        <c:v>840</c:v>
                      </c:pt>
                      <c:pt idx="85">
                        <c:v>850</c:v>
                      </c:pt>
                      <c:pt idx="86">
                        <c:v>860</c:v>
                      </c:pt>
                      <c:pt idx="87">
                        <c:v>870</c:v>
                      </c:pt>
                      <c:pt idx="88">
                        <c:v>880</c:v>
                      </c:pt>
                      <c:pt idx="89">
                        <c:v>890</c:v>
                      </c:pt>
                      <c:pt idx="90">
                        <c:v>900</c:v>
                      </c:pt>
                      <c:pt idx="91">
                        <c:v>910</c:v>
                      </c:pt>
                      <c:pt idx="92">
                        <c:v>920</c:v>
                      </c:pt>
                      <c:pt idx="93">
                        <c:v>930</c:v>
                      </c:pt>
                      <c:pt idx="94">
                        <c:v>940</c:v>
                      </c:pt>
                      <c:pt idx="95">
                        <c:v>950</c:v>
                      </c:pt>
                      <c:pt idx="96">
                        <c:v>960</c:v>
                      </c:pt>
                      <c:pt idx="97">
                        <c:v>970</c:v>
                      </c:pt>
                      <c:pt idx="98">
                        <c:v>980</c:v>
                      </c:pt>
                      <c:pt idx="99">
                        <c:v>990</c:v>
                      </c:pt>
                      <c:pt idx="100">
                        <c:v>1000</c:v>
                      </c:pt>
                      <c:pt idx="101">
                        <c:v>1010</c:v>
                      </c:pt>
                      <c:pt idx="102">
                        <c:v>1020</c:v>
                      </c:pt>
                      <c:pt idx="103">
                        <c:v>1030</c:v>
                      </c:pt>
                      <c:pt idx="104">
                        <c:v>1040</c:v>
                      </c:pt>
                      <c:pt idx="105">
                        <c:v>1050</c:v>
                      </c:pt>
                      <c:pt idx="106">
                        <c:v>1060</c:v>
                      </c:pt>
                      <c:pt idx="107">
                        <c:v>1070</c:v>
                      </c:pt>
                      <c:pt idx="108">
                        <c:v>1080</c:v>
                      </c:pt>
                      <c:pt idx="109">
                        <c:v>1090</c:v>
                      </c:pt>
                      <c:pt idx="110">
                        <c:v>1100</c:v>
                      </c:pt>
                      <c:pt idx="111">
                        <c:v>1110</c:v>
                      </c:pt>
                      <c:pt idx="112">
                        <c:v>1120</c:v>
                      </c:pt>
                      <c:pt idx="113">
                        <c:v>1130</c:v>
                      </c:pt>
                      <c:pt idx="114">
                        <c:v>1140</c:v>
                      </c:pt>
                      <c:pt idx="115">
                        <c:v>1150</c:v>
                      </c:pt>
                      <c:pt idx="116">
                        <c:v>1160</c:v>
                      </c:pt>
                      <c:pt idx="117">
                        <c:v>1170</c:v>
                      </c:pt>
                      <c:pt idx="118">
                        <c:v>1180</c:v>
                      </c:pt>
                      <c:pt idx="119">
                        <c:v>1190</c:v>
                      </c:pt>
                      <c:pt idx="120">
                        <c:v>1200</c:v>
                      </c:pt>
                      <c:pt idx="121">
                        <c:v>1210</c:v>
                      </c:pt>
                      <c:pt idx="122">
                        <c:v>1220</c:v>
                      </c:pt>
                      <c:pt idx="123">
                        <c:v>1230</c:v>
                      </c:pt>
                      <c:pt idx="124">
                        <c:v>1240</c:v>
                      </c:pt>
                      <c:pt idx="125">
                        <c:v>1250</c:v>
                      </c:pt>
                      <c:pt idx="126">
                        <c:v>1260</c:v>
                      </c:pt>
                      <c:pt idx="127">
                        <c:v>1270</c:v>
                      </c:pt>
                      <c:pt idx="128">
                        <c:v>1280</c:v>
                      </c:pt>
                      <c:pt idx="129">
                        <c:v>1290</c:v>
                      </c:pt>
                      <c:pt idx="130">
                        <c:v>1300</c:v>
                      </c:pt>
                      <c:pt idx="131">
                        <c:v>1310</c:v>
                      </c:pt>
                      <c:pt idx="132">
                        <c:v>1320</c:v>
                      </c:pt>
                      <c:pt idx="133">
                        <c:v>1330</c:v>
                      </c:pt>
                      <c:pt idx="134">
                        <c:v>1340</c:v>
                      </c:pt>
                      <c:pt idx="135">
                        <c:v>1350</c:v>
                      </c:pt>
                      <c:pt idx="136">
                        <c:v>1360</c:v>
                      </c:pt>
                      <c:pt idx="137">
                        <c:v>1370</c:v>
                      </c:pt>
                      <c:pt idx="138">
                        <c:v>1380</c:v>
                      </c:pt>
                      <c:pt idx="139">
                        <c:v>1390</c:v>
                      </c:pt>
                      <c:pt idx="140">
                        <c:v>1400</c:v>
                      </c:pt>
                      <c:pt idx="141">
                        <c:v>1410</c:v>
                      </c:pt>
                      <c:pt idx="142">
                        <c:v>1420</c:v>
                      </c:pt>
                      <c:pt idx="143">
                        <c:v>1430</c:v>
                      </c:pt>
                      <c:pt idx="144">
                        <c:v>1440</c:v>
                      </c:pt>
                      <c:pt idx="145">
                        <c:v>1450</c:v>
                      </c:pt>
                      <c:pt idx="146">
                        <c:v>1460</c:v>
                      </c:pt>
                      <c:pt idx="147">
                        <c:v>1470</c:v>
                      </c:pt>
                      <c:pt idx="148">
                        <c:v>1480</c:v>
                      </c:pt>
                      <c:pt idx="149">
                        <c:v>1490</c:v>
                      </c:pt>
                      <c:pt idx="150">
                        <c:v>1500</c:v>
                      </c:pt>
                      <c:pt idx="151">
                        <c:v>1510</c:v>
                      </c:pt>
                      <c:pt idx="152">
                        <c:v>1520</c:v>
                      </c:pt>
                      <c:pt idx="153">
                        <c:v>1530</c:v>
                      </c:pt>
                      <c:pt idx="154">
                        <c:v>1540</c:v>
                      </c:pt>
                      <c:pt idx="155">
                        <c:v>1550</c:v>
                      </c:pt>
                      <c:pt idx="156">
                        <c:v>1560</c:v>
                      </c:pt>
                      <c:pt idx="157">
                        <c:v>1570</c:v>
                      </c:pt>
                      <c:pt idx="158">
                        <c:v>1580</c:v>
                      </c:pt>
                      <c:pt idx="159">
                        <c:v>1590</c:v>
                      </c:pt>
                      <c:pt idx="160">
                        <c:v>1600</c:v>
                      </c:pt>
                      <c:pt idx="161">
                        <c:v>1610</c:v>
                      </c:pt>
                      <c:pt idx="162">
                        <c:v>1620</c:v>
                      </c:pt>
                      <c:pt idx="163">
                        <c:v>1630</c:v>
                      </c:pt>
                      <c:pt idx="164">
                        <c:v>1640</c:v>
                      </c:pt>
                      <c:pt idx="165">
                        <c:v>1650</c:v>
                      </c:pt>
                      <c:pt idx="166">
                        <c:v>1660</c:v>
                      </c:pt>
                      <c:pt idx="167">
                        <c:v>1670</c:v>
                      </c:pt>
                      <c:pt idx="168">
                        <c:v>1680</c:v>
                      </c:pt>
                      <c:pt idx="169">
                        <c:v>1690</c:v>
                      </c:pt>
                      <c:pt idx="170">
                        <c:v>1700</c:v>
                      </c:pt>
                      <c:pt idx="171">
                        <c:v>1710</c:v>
                      </c:pt>
                      <c:pt idx="172">
                        <c:v>1720</c:v>
                      </c:pt>
                      <c:pt idx="173">
                        <c:v>1730</c:v>
                      </c:pt>
                      <c:pt idx="174">
                        <c:v>1740</c:v>
                      </c:pt>
                      <c:pt idx="175">
                        <c:v>1750</c:v>
                      </c:pt>
                      <c:pt idx="176">
                        <c:v>1760</c:v>
                      </c:pt>
                      <c:pt idx="177">
                        <c:v>1770</c:v>
                      </c:pt>
                      <c:pt idx="178">
                        <c:v>1780</c:v>
                      </c:pt>
                      <c:pt idx="179">
                        <c:v>1790</c:v>
                      </c:pt>
                      <c:pt idx="180">
                        <c:v>1800</c:v>
                      </c:pt>
                      <c:pt idx="181">
                        <c:v>1810</c:v>
                      </c:pt>
                      <c:pt idx="182">
                        <c:v>1820</c:v>
                      </c:pt>
                      <c:pt idx="183">
                        <c:v>1830</c:v>
                      </c:pt>
                      <c:pt idx="184">
                        <c:v>1840</c:v>
                      </c:pt>
                      <c:pt idx="185">
                        <c:v>1850</c:v>
                      </c:pt>
                      <c:pt idx="186">
                        <c:v>1860</c:v>
                      </c:pt>
                      <c:pt idx="187">
                        <c:v>1870</c:v>
                      </c:pt>
                      <c:pt idx="188">
                        <c:v>1880</c:v>
                      </c:pt>
                      <c:pt idx="189">
                        <c:v>1890</c:v>
                      </c:pt>
                      <c:pt idx="190">
                        <c:v>1900</c:v>
                      </c:pt>
                      <c:pt idx="191">
                        <c:v>1910</c:v>
                      </c:pt>
                      <c:pt idx="192">
                        <c:v>1920</c:v>
                      </c:pt>
                      <c:pt idx="193">
                        <c:v>1930</c:v>
                      </c:pt>
                      <c:pt idx="194">
                        <c:v>1940</c:v>
                      </c:pt>
                      <c:pt idx="195">
                        <c:v>1950</c:v>
                      </c:pt>
                      <c:pt idx="196">
                        <c:v>1960</c:v>
                      </c:pt>
                      <c:pt idx="197">
                        <c:v>1970</c:v>
                      </c:pt>
                      <c:pt idx="198">
                        <c:v>1980</c:v>
                      </c:pt>
                      <c:pt idx="199">
                        <c:v>1990</c:v>
                      </c:pt>
                      <c:pt idx="200">
                        <c:v>2000</c:v>
                      </c:pt>
                      <c:pt idx="201">
                        <c:v>2010</c:v>
                      </c:pt>
                      <c:pt idx="202">
                        <c:v>2020</c:v>
                      </c:pt>
                      <c:pt idx="203">
                        <c:v>2030</c:v>
                      </c:pt>
                      <c:pt idx="204">
                        <c:v>2040</c:v>
                      </c:pt>
                      <c:pt idx="205">
                        <c:v>2050</c:v>
                      </c:pt>
                      <c:pt idx="206">
                        <c:v>2060</c:v>
                      </c:pt>
                      <c:pt idx="207">
                        <c:v>2070</c:v>
                      </c:pt>
                      <c:pt idx="208">
                        <c:v>2080</c:v>
                      </c:pt>
                      <c:pt idx="209">
                        <c:v>2090</c:v>
                      </c:pt>
                      <c:pt idx="210">
                        <c:v>2100</c:v>
                      </c:pt>
                      <c:pt idx="211">
                        <c:v>2110</c:v>
                      </c:pt>
                      <c:pt idx="212">
                        <c:v>2120</c:v>
                      </c:pt>
                      <c:pt idx="213">
                        <c:v>2130</c:v>
                      </c:pt>
                      <c:pt idx="214">
                        <c:v>2140</c:v>
                      </c:pt>
                      <c:pt idx="215">
                        <c:v>2150</c:v>
                      </c:pt>
                      <c:pt idx="216">
                        <c:v>2160</c:v>
                      </c:pt>
                      <c:pt idx="217">
                        <c:v>2170</c:v>
                      </c:pt>
                      <c:pt idx="218">
                        <c:v>2180</c:v>
                      </c:pt>
                      <c:pt idx="219">
                        <c:v>2190</c:v>
                      </c:pt>
                      <c:pt idx="220">
                        <c:v>2200</c:v>
                      </c:pt>
                      <c:pt idx="221">
                        <c:v>2210</c:v>
                      </c:pt>
                      <c:pt idx="222">
                        <c:v>2220</c:v>
                      </c:pt>
                      <c:pt idx="223">
                        <c:v>2230</c:v>
                      </c:pt>
                      <c:pt idx="224">
                        <c:v>2240</c:v>
                      </c:pt>
                      <c:pt idx="225">
                        <c:v>2250</c:v>
                      </c:pt>
                      <c:pt idx="226">
                        <c:v>2260</c:v>
                      </c:pt>
                      <c:pt idx="227">
                        <c:v>2270</c:v>
                      </c:pt>
                      <c:pt idx="228">
                        <c:v>2280</c:v>
                      </c:pt>
                      <c:pt idx="229">
                        <c:v>2290</c:v>
                      </c:pt>
                      <c:pt idx="230">
                        <c:v>2300</c:v>
                      </c:pt>
                      <c:pt idx="231">
                        <c:v>2310</c:v>
                      </c:pt>
                      <c:pt idx="232">
                        <c:v>2320</c:v>
                      </c:pt>
                      <c:pt idx="233">
                        <c:v>2330</c:v>
                      </c:pt>
                      <c:pt idx="234">
                        <c:v>2340</c:v>
                      </c:pt>
                      <c:pt idx="235">
                        <c:v>2350</c:v>
                      </c:pt>
                      <c:pt idx="236">
                        <c:v>2360</c:v>
                      </c:pt>
                      <c:pt idx="237">
                        <c:v>2370</c:v>
                      </c:pt>
                      <c:pt idx="238">
                        <c:v>2380</c:v>
                      </c:pt>
                      <c:pt idx="239">
                        <c:v>2390</c:v>
                      </c:pt>
                      <c:pt idx="240">
                        <c:v>2400</c:v>
                      </c:pt>
                      <c:pt idx="241">
                        <c:v>2410</c:v>
                      </c:pt>
                      <c:pt idx="242">
                        <c:v>2420</c:v>
                      </c:pt>
                      <c:pt idx="243">
                        <c:v>2430</c:v>
                      </c:pt>
                      <c:pt idx="244">
                        <c:v>2440</c:v>
                      </c:pt>
                      <c:pt idx="245">
                        <c:v>2450</c:v>
                      </c:pt>
                      <c:pt idx="246">
                        <c:v>2460</c:v>
                      </c:pt>
                      <c:pt idx="247">
                        <c:v>2470</c:v>
                      </c:pt>
                      <c:pt idx="248">
                        <c:v>2480</c:v>
                      </c:pt>
                      <c:pt idx="249">
                        <c:v>2490</c:v>
                      </c:pt>
                      <c:pt idx="250">
                        <c:v>2500</c:v>
                      </c:pt>
                      <c:pt idx="251">
                        <c:v>2510</c:v>
                      </c:pt>
                      <c:pt idx="252">
                        <c:v>2520</c:v>
                      </c:pt>
                      <c:pt idx="253">
                        <c:v>2530</c:v>
                      </c:pt>
                      <c:pt idx="254">
                        <c:v>2540</c:v>
                      </c:pt>
                      <c:pt idx="255">
                        <c:v>2550</c:v>
                      </c:pt>
                      <c:pt idx="256">
                        <c:v>2560</c:v>
                      </c:pt>
                      <c:pt idx="257">
                        <c:v>2570</c:v>
                      </c:pt>
                      <c:pt idx="258">
                        <c:v>2580</c:v>
                      </c:pt>
                      <c:pt idx="259">
                        <c:v>2590</c:v>
                      </c:pt>
                      <c:pt idx="260">
                        <c:v>2600</c:v>
                      </c:pt>
                      <c:pt idx="261">
                        <c:v>2610</c:v>
                      </c:pt>
                      <c:pt idx="262">
                        <c:v>2620</c:v>
                      </c:pt>
                      <c:pt idx="263">
                        <c:v>2630</c:v>
                      </c:pt>
                      <c:pt idx="264">
                        <c:v>2640</c:v>
                      </c:pt>
                      <c:pt idx="265">
                        <c:v>2650</c:v>
                      </c:pt>
                      <c:pt idx="266">
                        <c:v>2660</c:v>
                      </c:pt>
                      <c:pt idx="267">
                        <c:v>2670</c:v>
                      </c:pt>
                      <c:pt idx="268">
                        <c:v>2680</c:v>
                      </c:pt>
                      <c:pt idx="269">
                        <c:v>2690</c:v>
                      </c:pt>
                      <c:pt idx="270">
                        <c:v>2700</c:v>
                      </c:pt>
                      <c:pt idx="271">
                        <c:v>2710</c:v>
                      </c:pt>
                      <c:pt idx="272">
                        <c:v>2720</c:v>
                      </c:pt>
                      <c:pt idx="273">
                        <c:v>2730</c:v>
                      </c:pt>
                      <c:pt idx="274">
                        <c:v>2740</c:v>
                      </c:pt>
                      <c:pt idx="275">
                        <c:v>2750</c:v>
                      </c:pt>
                      <c:pt idx="276">
                        <c:v>2760</c:v>
                      </c:pt>
                      <c:pt idx="277">
                        <c:v>2770</c:v>
                      </c:pt>
                      <c:pt idx="278">
                        <c:v>2780</c:v>
                      </c:pt>
                      <c:pt idx="279">
                        <c:v>2790</c:v>
                      </c:pt>
                      <c:pt idx="280">
                        <c:v>2800</c:v>
                      </c:pt>
                      <c:pt idx="281">
                        <c:v>2810</c:v>
                      </c:pt>
                      <c:pt idx="282">
                        <c:v>2820</c:v>
                      </c:pt>
                      <c:pt idx="283">
                        <c:v>2830</c:v>
                      </c:pt>
                      <c:pt idx="284">
                        <c:v>2840</c:v>
                      </c:pt>
                      <c:pt idx="285">
                        <c:v>2850</c:v>
                      </c:pt>
                      <c:pt idx="286">
                        <c:v>2860</c:v>
                      </c:pt>
                      <c:pt idx="287">
                        <c:v>2870</c:v>
                      </c:pt>
                      <c:pt idx="288">
                        <c:v>2880</c:v>
                      </c:pt>
                      <c:pt idx="289">
                        <c:v>2890</c:v>
                      </c:pt>
                      <c:pt idx="290">
                        <c:v>2900</c:v>
                      </c:pt>
                      <c:pt idx="291">
                        <c:v>2910</c:v>
                      </c:pt>
                      <c:pt idx="292">
                        <c:v>2920</c:v>
                      </c:pt>
                      <c:pt idx="293">
                        <c:v>2930</c:v>
                      </c:pt>
                      <c:pt idx="294">
                        <c:v>2940</c:v>
                      </c:pt>
                      <c:pt idx="295">
                        <c:v>2950</c:v>
                      </c:pt>
                      <c:pt idx="296">
                        <c:v>2960</c:v>
                      </c:pt>
                      <c:pt idx="297">
                        <c:v>2970</c:v>
                      </c:pt>
                      <c:pt idx="298">
                        <c:v>2980</c:v>
                      </c:pt>
                      <c:pt idx="299">
                        <c:v>2990</c:v>
                      </c:pt>
                      <c:pt idx="300">
                        <c:v>3000</c:v>
                      </c:pt>
                      <c:pt idx="301">
                        <c:v>3010</c:v>
                      </c:pt>
                    </c:numCache>
                  </c:numRef>
                </c:xVal>
                <c:y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'201118-Leith-NbN-927-depth-pos1'!$Q$5:$Q$306</c15:sqref>
                        </c15:formulaRef>
                      </c:ext>
                    </c:extLst>
                    <c:numCache>
                      <c:formatCode>General</c:formatCode>
                      <c:ptCount val="302"/>
                      <c:pt idx="0">
                        <c:v>3.4440202185707883E-2</c:v>
                      </c:pt>
                      <c:pt idx="1">
                        <c:v>0.47559241339866754</c:v>
                      </c:pt>
                      <c:pt idx="2">
                        <c:v>0.23430355679903545</c:v>
                      </c:pt>
                      <c:pt idx="3">
                        <c:v>0.12248867729120616</c:v>
                      </c:pt>
                      <c:pt idx="4">
                        <c:v>6.8611441732490383E-2</c:v>
                      </c:pt>
                      <c:pt idx="5">
                        <c:v>4.7866848036109008E-2</c:v>
                      </c:pt>
                      <c:pt idx="6">
                        <c:v>2.9727172955342929E-2</c:v>
                      </c:pt>
                      <c:pt idx="7">
                        <c:v>1.3710215942992288E-2</c:v>
                      </c:pt>
                      <c:pt idx="8">
                        <c:v>3.7742877900236498E-2</c:v>
                      </c:pt>
                      <c:pt idx="9">
                        <c:v>3.024299383240845E-2</c:v>
                      </c:pt>
                      <c:pt idx="10">
                        <c:v>2.9102221260414573E-2</c:v>
                      </c:pt>
                      <c:pt idx="11">
                        <c:v>3.1014174640223827E-2</c:v>
                      </c:pt>
                      <c:pt idx="12">
                        <c:v>2.5224676549240255E-2</c:v>
                      </c:pt>
                      <c:pt idx="13">
                        <c:v>2.8154050670087954E-2</c:v>
                      </c:pt>
                      <c:pt idx="14">
                        <c:v>2.2941894795418361E-2</c:v>
                      </c:pt>
                      <c:pt idx="15">
                        <c:v>2.5974989566104525E-2</c:v>
                      </c:pt>
                      <c:pt idx="16">
                        <c:v>2.0922201783809685E-2</c:v>
                      </c:pt>
                      <c:pt idx="17">
                        <c:v>2.3421081106147497E-2</c:v>
                      </c:pt>
                      <c:pt idx="18">
                        <c:v>2.5943610591563228E-2</c:v>
                      </c:pt>
                      <c:pt idx="19">
                        <c:v>2.4074474827261064E-2</c:v>
                      </c:pt>
                      <c:pt idx="20">
                        <c:v>2.3675204427063206E-2</c:v>
                      </c:pt>
                      <c:pt idx="21">
                        <c:v>3.1078632927828358E-2</c:v>
                      </c:pt>
                      <c:pt idx="22">
                        <c:v>2.2496869831357336E-2</c:v>
                      </c:pt>
                      <c:pt idx="23">
                        <c:v>1.9430386595149399E-2</c:v>
                      </c:pt>
                      <c:pt idx="24">
                        <c:v>1.5964169230055801E-2</c:v>
                      </c:pt>
                      <c:pt idx="25">
                        <c:v>3.3240845222821634E-2</c:v>
                      </c:pt>
                      <c:pt idx="26">
                        <c:v>2.1541743310713676E-2</c:v>
                      </c:pt>
                      <c:pt idx="27">
                        <c:v>2.2353577666826392E-2</c:v>
                      </c:pt>
                      <c:pt idx="28">
                        <c:v>2.1827554758629217E-2</c:v>
                      </c:pt>
                      <c:pt idx="29">
                        <c:v>2.2432720696211338E-2</c:v>
                      </c:pt>
                      <c:pt idx="30">
                        <c:v>2.1954925571545606E-2</c:v>
                      </c:pt>
                      <c:pt idx="31">
                        <c:v>2.1716723602244449E-2</c:v>
                      </c:pt>
                      <c:pt idx="32">
                        <c:v>2.1700338521942093E-2</c:v>
                      </c:pt>
                      <c:pt idx="33">
                        <c:v>2.2098526888535079E-2</c:v>
                      </c:pt>
                      <c:pt idx="34">
                        <c:v>2.2497333560045137E-2</c:v>
                      </c:pt>
                      <c:pt idx="35">
                        <c:v>2.1622586678620562E-2</c:v>
                      </c:pt>
                      <c:pt idx="36">
                        <c:v>2.0810597746278577E-2</c:v>
                      </c:pt>
                      <c:pt idx="37">
                        <c:v>2.0365418205988282E-2</c:v>
                      </c:pt>
                      <c:pt idx="38">
                        <c:v>2.0859443834727095E-2</c:v>
                      </c:pt>
                      <c:pt idx="39">
                        <c:v>2.0476558514831589E-2</c:v>
                      </c:pt>
                      <c:pt idx="40">
                        <c:v>2.038133955760283E-2</c:v>
                      </c:pt>
                      <c:pt idx="41">
                        <c:v>2.0841976720819871E-2</c:v>
                      </c:pt>
                      <c:pt idx="42">
                        <c:v>2.0254741625832778E-2</c:v>
                      </c:pt>
                      <c:pt idx="43">
                        <c:v>1.971480685700153E-2</c:v>
                      </c:pt>
                      <c:pt idx="44">
                        <c:v>1.9968621025458703E-2</c:v>
                      </c:pt>
                      <c:pt idx="45">
                        <c:v>1.931862798138902E-2</c:v>
                      </c:pt>
                      <c:pt idx="46">
                        <c:v>1.973134651353315E-2</c:v>
                      </c:pt>
                      <c:pt idx="47">
                        <c:v>1.977880141591826E-2</c:v>
                      </c:pt>
                      <c:pt idx="48">
                        <c:v>1.920764224877498E-2</c:v>
                      </c:pt>
                      <c:pt idx="49">
                        <c:v>1.8953673504088542E-2</c:v>
                      </c:pt>
                      <c:pt idx="50">
                        <c:v>1.9287249006847727E-2</c:v>
                      </c:pt>
                      <c:pt idx="51">
                        <c:v>2.0428949036217208E-2</c:v>
                      </c:pt>
                      <c:pt idx="52">
                        <c:v>2.0619541526903994E-2</c:v>
                      </c:pt>
                      <c:pt idx="53">
                        <c:v>1.9366546612461937E-2</c:v>
                      </c:pt>
                      <c:pt idx="54">
                        <c:v>1.9365773731315598E-2</c:v>
                      </c:pt>
                      <c:pt idx="55">
                        <c:v>1.9794259038845005E-2</c:v>
                      </c:pt>
                      <c:pt idx="56">
                        <c:v>1.9446307946763945E-2</c:v>
                      </c:pt>
                      <c:pt idx="57">
                        <c:v>1.9032816533473482E-2</c:v>
                      </c:pt>
                      <c:pt idx="58">
                        <c:v>1.904920161377583E-2</c:v>
                      </c:pt>
                      <c:pt idx="59">
                        <c:v>1.9413846938617779E-2</c:v>
                      </c:pt>
                      <c:pt idx="60">
                        <c:v>1.8668480361090072E-2</c:v>
                      </c:pt>
                      <c:pt idx="61">
                        <c:v>1.7750142983012071E-2</c:v>
                      </c:pt>
                      <c:pt idx="62">
                        <c:v>1.8636792234090243E-2</c:v>
                      </c:pt>
                      <c:pt idx="63">
                        <c:v>1.8383750946779402E-2</c:v>
                      </c:pt>
                      <c:pt idx="64">
                        <c:v>1.8335832315706492E-2</c:v>
                      </c:pt>
                      <c:pt idx="65">
                        <c:v>1.749741084815977E-2</c:v>
                      </c:pt>
                      <c:pt idx="66">
                        <c:v>1.7117771629078883E-2</c:v>
                      </c:pt>
                      <c:pt idx="67">
                        <c:v>1.8319910964091943E-2</c:v>
                      </c:pt>
                      <c:pt idx="68">
                        <c:v>1.7655233178241851E-2</c:v>
                      </c:pt>
                      <c:pt idx="69">
                        <c:v>1.7260290912463481E-2</c:v>
                      </c:pt>
                      <c:pt idx="70">
                        <c:v>1.8130400507010033E-2</c:v>
                      </c:pt>
                      <c:pt idx="71">
                        <c:v>1.7876740914782124E-2</c:v>
                      </c:pt>
                      <c:pt idx="72">
                        <c:v>1.6580464656145179E-2</c:v>
                      </c:pt>
                      <c:pt idx="73">
                        <c:v>1.822500115932172E-2</c:v>
                      </c:pt>
                      <c:pt idx="74">
                        <c:v>1.73547369885459E-2</c:v>
                      </c:pt>
                      <c:pt idx="75">
                        <c:v>1.6311965745907594E-2</c:v>
                      </c:pt>
                      <c:pt idx="76">
                        <c:v>1.6327732521292875E-2</c:v>
                      </c:pt>
                      <c:pt idx="77">
                        <c:v>1.6011624132440911E-2</c:v>
                      </c:pt>
                      <c:pt idx="78">
                        <c:v>1.6786205617300171E-2</c:v>
                      </c:pt>
                      <c:pt idx="79">
                        <c:v>1.6028009212743267E-2</c:v>
                      </c:pt>
                      <c:pt idx="80">
                        <c:v>1.5774813349203158E-2</c:v>
                      </c:pt>
                      <c:pt idx="81">
                        <c:v>1.5365557324594624E-2</c:v>
                      </c:pt>
                      <c:pt idx="82">
                        <c:v>1.5333374553661138E-2</c:v>
                      </c:pt>
                      <c:pt idx="83">
                        <c:v>1.4970383194472355E-2</c:v>
                      </c:pt>
                      <c:pt idx="84">
                        <c:v>1.3946995810984188E-2</c:v>
                      </c:pt>
                      <c:pt idx="85">
                        <c:v>1.4229777564806085E-2</c:v>
                      </c:pt>
                      <c:pt idx="86">
                        <c:v>1.2971094245126984E-2</c:v>
                      </c:pt>
                      <c:pt idx="87">
                        <c:v>1.3521370163696228E-2</c:v>
                      </c:pt>
                      <c:pt idx="88">
                        <c:v>1.3128622880373456E-2</c:v>
                      </c:pt>
                      <c:pt idx="89">
                        <c:v>1.1870990679053376E-2</c:v>
                      </c:pt>
                      <c:pt idx="90">
                        <c:v>1.1509931522730435E-2</c:v>
                      </c:pt>
                      <c:pt idx="91">
                        <c:v>1.0804043714157637E-2</c:v>
                      </c:pt>
                      <c:pt idx="92">
                        <c:v>1.0428052494087459E-2</c:v>
                      </c:pt>
                      <c:pt idx="93">
                        <c:v>9.6446910794058087E-3</c:v>
                      </c:pt>
                      <c:pt idx="94">
                        <c:v>9.065849473667939E-3</c:v>
                      </c:pt>
                      <c:pt idx="95">
                        <c:v>9.0343777533890834E-3</c:v>
                      </c:pt>
                      <c:pt idx="96">
                        <c:v>8.7841342958279878E-3</c:v>
                      </c:pt>
                      <c:pt idx="97">
                        <c:v>7.9872320034625067E-3</c:v>
                      </c:pt>
                      <c:pt idx="98">
                        <c:v>7.378232575394556E-3</c:v>
                      </c:pt>
                      <c:pt idx="99">
                        <c:v>6.8163788972531803E-3</c:v>
                      </c:pt>
                      <c:pt idx="100">
                        <c:v>6.6139149521586577E-3</c:v>
                      </c:pt>
                      <c:pt idx="101">
                        <c:v>6.8475723803193547E-3</c:v>
                      </c:pt>
                      <c:pt idx="102">
                        <c:v>6.0839348924922329E-3</c:v>
                      </c:pt>
                      <c:pt idx="103">
                        <c:v>5.3517845825668932E-3</c:v>
                      </c:pt>
                      <c:pt idx="104">
                        <c:v>4.6049340732382173E-3</c:v>
                      </c:pt>
                      <c:pt idx="105">
                        <c:v>5.1961417773174843E-3</c:v>
                      </c:pt>
                      <c:pt idx="106">
                        <c:v>4.7605614208646998E-3</c:v>
                      </c:pt>
                      <c:pt idx="107">
                        <c:v>4.0141128097321193E-3</c:v>
                      </c:pt>
                      <c:pt idx="108">
                        <c:v>4.2161439413846936E-3</c:v>
                      </c:pt>
                      <c:pt idx="109">
                        <c:v>3.8898026061552253E-3</c:v>
                      </c:pt>
                      <c:pt idx="110">
                        <c:v>3.8587327840724655E-3</c:v>
                      </c:pt>
                      <c:pt idx="111">
                        <c:v>3.4859567495710508E-3</c:v>
                      </c:pt>
                      <c:pt idx="112">
                        <c:v>2.9891951215742043E-3</c:v>
                      </c:pt>
                      <c:pt idx="113">
                        <c:v>2.6634875488847323E-3</c:v>
                      </c:pt>
                      <c:pt idx="114">
                        <c:v>2.6168364428918122E-3</c:v>
                      </c:pt>
                      <c:pt idx="115">
                        <c:v>2.0897315010897626E-3</c:v>
                      </c:pt>
                      <c:pt idx="116">
                        <c:v>2.2136552640934877E-3</c:v>
                      </c:pt>
                      <c:pt idx="117">
                        <c:v>2.3066792388666472E-3</c:v>
                      </c:pt>
                      <c:pt idx="118">
                        <c:v>2.2757176201443742E-3</c:v>
                      </c:pt>
                      <c:pt idx="119">
                        <c:v>1.7022398095620857E-3</c:v>
                      </c:pt>
                      <c:pt idx="120">
                        <c:v>2.0586925942528557E-3</c:v>
                      </c:pt>
                      <c:pt idx="121">
                        <c:v>1.7022861824308659E-3</c:v>
                      </c:pt>
                      <c:pt idx="122">
                        <c:v>1.7487517969486653E-3</c:v>
                      </c:pt>
                      <c:pt idx="123">
                        <c:v>1.6712627332168858E-3</c:v>
                      </c:pt>
                      <c:pt idx="124">
                        <c:v>1.3460328010758507E-3</c:v>
                      </c:pt>
                      <c:pt idx="125">
                        <c:v>1.2376176711545298E-3</c:v>
                      </c:pt>
                      <c:pt idx="126">
                        <c:v>1.2376176711545298E-3</c:v>
                      </c:pt>
                      <c:pt idx="127">
                        <c:v>1.2376176711545298E-3</c:v>
                      </c:pt>
                      <c:pt idx="128">
                        <c:v>1.0983073902895214E-3</c:v>
                      </c:pt>
                      <c:pt idx="129">
                        <c:v>1.1602290819717745E-3</c:v>
                      </c:pt>
                      <c:pt idx="130">
                        <c:v>8.1970074042013821E-4</c:v>
                      </c:pt>
                      <c:pt idx="131">
                        <c:v>1.1292458225774041E-3</c:v>
                      </c:pt>
                      <c:pt idx="132">
                        <c:v>1.0828049402562873E-3</c:v>
                      </c:pt>
                      <c:pt idx="133">
                        <c:v>7.5780068940998254E-4</c:v>
                      </c:pt>
                      <c:pt idx="134">
                        <c:v>7.2685607407292911E-4</c:v>
                      </c:pt>
                      <c:pt idx="135">
                        <c:v>4.6387089793331583E-4</c:v>
                      </c:pt>
                      <c:pt idx="136">
                        <c:v>6.9591145873587558E-4</c:v>
                      </c:pt>
                      <c:pt idx="137">
                        <c:v>9.8993245018781022E-4</c:v>
                      </c:pt>
                      <c:pt idx="138">
                        <c:v>9.1254695252963999E-4</c:v>
                      </c:pt>
                      <c:pt idx="139">
                        <c:v>9.1254695252963999E-4</c:v>
                      </c:pt>
                      <c:pt idx="140">
                        <c:v>6.3402686534864668E-4</c:v>
                      </c:pt>
                      <c:pt idx="141">
                        <c:v>7.4232915462260206E-4</c:v>
                      </c:pt>
                      <c:pt idx="142">
                        <c:v>4.4840400043281346E-4</c:v>
                      </c:pt>
                      <c:pt idx="143">
                        <c:v>5.2574157945991064E-4</c:v>
                      </c:pt>
                      <c:pt idx="144">
                        <c:v>1.036367149459756E-3</c:v>
                      </c:pt>
                      <c:pt idx="145">
                        <c:v>3.5560879847896994E-4</c:v>
                      </c:pt>
                      <c:pt idx="146">
                        <c:v>5.7214690924829584E-4</c:v>
                      </c:pt>
                      <c:pt idx="147">
                        <c:v>4.9480469293432055E-4</c:v>
                      </c:pt>
                      <c:pt idx="148">
                        <c:v>5.5668928632154945E-4</c:v>
                      </c:pt>
                      <c:pt idx="149">
                        <c:v>5.1027468195940834E-4</c:v>
                      </c:pt>
                      <c:pt idx="150">
                        <c:v>4.9480469293432055E-4</c:v>
                      </c:pt>
                      <c:pt idx="151">
                        <c:v>3.7107415021717962E-4</c:v>
                      </c:pt>
                      <c:pt idx="152">
                        <c:v>5.2575239979595946E-4</c:v>
                      </c:pt>
                      <c:pt idx="153">
                        <c:v>4.3293710293231105E-4</c:v>
                      </c:pt>
                      <c:pt idx="154">
                        <c:v>4.7933779543381819E-4</c:v>
                      </c:pt>
                      <c:pt idx="155">
                        <c:v>4.9480469293432055E-4</c:v>
                      </c:pt>
                      <c:pt idx="156">
                        <c:v>6.3402686534864668E-4</c:v>
                      </c:pt>
                      <c:pt idx="157">
                        <c:v>3.5560879847896994E-4</c:v>
                      </c:pt>
                      <c:pt idx="158">
                        <c:v>3.8653950195538929E-4</c:v>
                      </c:pt>
                      <c:pt idx="159">
                        <c:v>4.020125825050624E-4</c:v>
                      </c:pt>
                      <c:pt idx="160">
                        <c:v>3.2467964076484318E-4</c:v>
                      </c:pt>
                      <c:pt idx="161">
                        <c:v>3.0921583478892619E-4</c:v>
                      </c:pt>
                      <c:pt idx="162">
                        <c:v>3.8655495957831606E-4</c:v>
                      </c:pt>
                      <c:pt idx="163">
                        <c:v>3.5561652729043327E-4</c:v>
                      </c:pt>
                      <c:pt idx="164">
                        <c:v>5.2574157945991064E-4</c:v>
                      </c:pt>
                      <c:pt idx="165">
                        <c:v>4.1747948000556471E-4</c:v>
                      </c:pt>
                      <c:pt idx="166">
                        <c:v>4.6387089793331583E-4</c:v>
                      </c:pt>
                      <c:pt idx="167">
                        <c:v>4.4840400043281346E-4</c:v>
                      </c:pt>
                      <c:pt idx="168">
                        <c:v>3.2467964076484318E-4</c:v>
                      </c:pt>
                      <c:pt idx="169">
                        <c:v>3.8654723076685267E-4</c:v>
                      </c:pt>
                      <c:pt idx="170">
                        <c:v>2.0097537600667769E-4</c:v>
                      </c:pt>
                      <c:pt idx="171">
                        <c:v>4.0200485369359902E-4</c:v>
                      </c:pt>
                      <c:pt idx="172">
                        <c:v>4.1747948000556471E-4</c:v>
                      </c:pt>
                      <c:pt idx="173">
                        <c:v>2.7828822283709211E-4</c:v>
                      </c:pt>
                      <c:pt idx="174">
                        <c:v>3.8653950195538929E-4</c:v>
                      </c:pt>
                      <c:pt idx="175">
                        <c:v>3.5560879847896994E-4</c:v>
                      </c:pt>
                      <c:pt idx="176">
                        <c:v>4.3293710293231105E-4</c:v>
                      </c:pt>
                      <c:pt idx="177">
                        <c:v>2.4736215664755077E-4</c:v>
                      </c:pt>
                      <c:pt idx="178">
                        <c:v>3.2468582381401387E-4</c:v>
                      </c:pt>
                      <c:pt idx="179">
                        <c:v>3.8653950195538929E-4</c:v>
                      </c:pt>
                      <c:pt idx="180">
                        <c:v>3.0921583478892619E-4</c:v>
                      </c:pt>
                      <c:pt idx="181">
                        <c:v>3.8653950195538929E-4</c:v>
                      </c:pt>
                      <c:pt idx="182">
                        <c:v>2.1643763622030204E-4</c:v>
                      </c:pt>
                      <c:pt idx="183">
                        <c:v>2.7828822283709211E-4</c:v>
                      </c:pt>
                      <c:pt idx="184">
                        <c:v>4.0200485369359902E-4</c:v>
                      </c:pt>
                      <c:pt idx="185">
                        <c:v>3.2467964076484318E-4</c:v>
                      </c:pt>
                      <c:pt idx="186">
                        <c:v>2.4736215664755077E-4</c:v>
                      </c:pt>
                      <c:pt idx="187">
                        <c:v>4.1747020543180869E-4</c:v>
                      </c:pt>
                      <c:pt idx="188">
                        <c:v>4.3293710293231105E-4</c:v>
                      </c:pt>
                      <c:pt idx="189">
                        <c:v>2.6282441686117507E-4</c:v>
                      </c:pt>
                      <c:pt idx="190">
                        <c:v>5.4121002272270575E-4</c:v>
                      </c:pt>
                      <c:pt idx="191">
                        <c:v>3.2468582381401387E-4</c:v>
                      </c:pt>
                      <c:pt idx="192">
                        <c:v>3.4014344674076022E-4</c:v>
                      </c:pt>
                      <c:pt idx="193">
                        <c:v>3.8653950195538929E-4</c:v>
                      </c:pt>
                      <c:pt idx="194">
                        <c:v>2.937520288130091E-4</c:v>
                      </c:pt>
                      <c:pt idx="195">
                        <c:v>2.6282441686117507E-4</c:v>
                      </c:pt>
                      <c:pt idx="196">
                        <c:v>2.6283059991034577E-4</c:v>
                      </c:pt>
                      <c:pt idx="197">
                        <c:v>2.7828822283709211E-4</c:v>
                      </c:pt>
                      <c:pt idx="198">
                        <c:v>3.4014344674076022E-4</c:v>
                      </c:pt>
                      <c:pt idx="199">
                        <c:v>3.0921583478892619E-4</c:v>
                      </c:pt>
                      <c:pt idx="200">
                        <c:v>2.937520288130091E-4</c:v>
                      </c:pt>
                      <c:pt idx="201">
                        <c:v>3.4014344674076022E-4</c:v>
                      </c:pt>
                      <c:pt idx="202">
                        <c:v>3.4014344674076022E-4</c:v>
                      </c:pt>
                      <c:pt idx="203">
                        <c:v>4.1747020543180869E-4</c:v>
                      </c:pt>
                      <c:pt idx="204">
                        <c:v>2.4736215664755077E-4</c:v>
                      </c:pt>
                      <c:pt idx="205">
                        <c:v>3.7108033326635031E-4</c:v>
                      </c:pt>
                      <c:pt idx="206">
                        <c:v>2.7828822283709211E-4</c:v>
                      </c:pt>
                      <c:pt idx="207">
                        <c:v>3.0921583478892619E-4</c:v>
                      </c:pt>
                      <c:pt idx="208">
                        <c:v>3.5561498152814064E-4</c:v>
                      </c:pt>
                      <c:pt idx="209">
                        <c:v>2.4736215664755077E-4</c:v>
                      </c:pt>
                      <c:pt idx="210">
                        <c:v>2.937520288130091E-4</c:v>
                      </c:pt>
                      <c:pt idx="211">
                        <c:v>3.7107415021717962E-4</c:v>
                      </c:pt>
                      <c:pt idx="212">
                        <c:v>1.8551466155534603E-4</c:v>
                      </c:pt>
                      <c:pt idx="213">
                        <c:v>1.5459477841497536E-4</c:v>
                      </c:pt>
                      <c:pt idx="214">
                        <c:v>2.6282441686117507E-4</c:v>
                      </c:pt>
                      <c:pt idx="215">
                        <c:v>3.8653950195538929E-4</c:v>
                      </c:pt>
                      <c:pt idx="216">
                        <c:v>3.0921583478892619E-4</c:v>
                      </c:pt>
                      <c:pt idx="217">
                        <c:v>2.1643763622030204E-4</c:v>
                      </c:pt>
                      <c:pt idx="218">
                        <c:v>1.5459168689038998E-4</c:v>
                      </c:pt>
                      <c:pt idx="219">
                        <c:v>3.4014344674076022E-4</c:v>
                      </c:pt>
                      <c:pt idx="220">
                        <c:v>3.4014344674076022E-4</c:v>
                      </c:pt>
                      <c:pt idx="221">
                        <c:v>3.7107415021717962E-4</c:v>
                      </c:pt>
                      <c:pt idx="222">
                        <c:v>3.2467964076484318E-4</c:v>
                      </c:pt>
                      <c:pt idx="223">
                        <c:v>3.5560879847896994E-4</c:v>
                      </c:pt>
                      <c:pt idx="224">
                        <c:v>2.7828822283709211E-4</c:v>
                      </c:pt>
                      <c:pt idx="225">
                        <c:v>3.4014344674076022E-4</c:v>
                      </c:pt>
                      <c:pt idx="226">
                        <c:v>3.8654723076685267E-4</c:v>
                      </c:pt>
                      <c:pt idx="227">
                        <c:v>3.7108033326635031E-4</c:v>
                      </c:pt>
                      <c:pt idx="228">
                        <c:v>1.8551466155534603E-4</c:v>
                      </c:pt>
                      <c:pt idx="229">
                        <c:v>2.319045337208044E-4</c:v>
                      </c:pt>
                      <c:pt idx="230">
                        <c:v>2.6282441686117507E-4</c:v>
                      </c:pt>
                      <c:pt idx="231">
                        <c:v>4.7933779543381819E-4</c:v>
                      </c:pt>
                      <c:pt idx="232">
                        <c:v>2.7829440588626281E-4</c:v>
                      </c:pt>
                      <c:pt idx="233">
                        <c:v>2.7828822283709211E-4</c:v>
                      </c:pt>
                      <c:pt idx="234">
                        <c:v>2.937520288130091E-4</c:v>
                      </c:pt>
                      <c:pt idx="235">
                        <c:v>1.8551466155534603E-4</c:v>
                      </c:pt>
                      <c:pt idx="236">
                        <c:v>3.7107415021717962E-4</c:v>
                      </c:pt>
                      <c:pt idx="237">
                        <c:v>3.8653950195538929E-4</c:v>
                      </c:pt>
                      <c:pt idx="238">
                        <c:v>4.0200485369359902E-4</c:v>
                      </c:pt>
                      <c:pt idx="239">
                        <c:v>3.8653950195538929E-4</c:v>
                      </c:pt>
                      <c:pt idx="240">
                        <c:v>2.937520288130091E-4</c:v>
                      </c:pt>
                      <c:pt idx="241">
                        <c:v>2.4736215664755077E-4</c:v>
                      </c:pt>
                      <c:pt idx="242">
                        <c:v>2.4736215664755077E-4</c:v>
                      </c:pt>
                      <c:pt idx="243">
                        <c:v>3.7107415021717962E-4</c:v>
                      </c:pt>
                      <c:pt idx="244">
                        <c:v>3.5560879847896994E-4</c:v>
                      </c:pt>
                      <c:pt idx="245">
                        <c:v>4.1747020543180869E-4</c:v>
                      </c:pt>
                      <c:pt idx="246">
                        <c:v>2.0097537600667769E-4</c:v>
                      </c:pt>
                      <c:pt idx="247">
                        <c:v>3.5560879847896994E-4</c:v>
                      </c:pt>
                      <c:pt idx="248">
                        <c:v>3.7107415021717962E-4</c:v>
                      </c:pt>
                      <c:pt idx="249">
                        <c:v>3.0921583478892619E-4</c:v>
                      </c:pt>
                      <c:pt idx="250">
                        <c:v>2.0097537600667769E-4</c:v>
                      </c:pt>
                      <c:pt idx="251">
                        <c:v>2.937520288130091E-4</c:v>
                      </c:pt>
                      <c:pt idx="252">
                        <c:v>2.1643763622030204E-4</c:v>
                      </c:pt>
                      <c:pt idx="253">
                        <c:v>2.6282441686117507E-4</c:v>
                      </c:pt>
                      <c:pt idx="254">
                        <c:v>2.937520288130091E-4</c:v>
                      </c:pt>
                      <c:pt idx="255">
                        <c:v>3.7107415021717962E-4</c:v>
                      </c:pt>
                      <c:pt idx="256">
                        <c:v>2.6282441686117507E-4</c:v>
                      </c:pt>
                      <c:pt idx="257">
                        <c:v>2.7828822283709211E-4</c:v>
                      </c:pt>
                      <c:pt idx="258">
                        <c:v>2.7828822283709211E-4</c:v>
                      </c:pt>
                      <c:pt idx="259">
                        <c:v>3.7107415021717962E-4</c:v>
                      </c:pt>
                      <c:pt idx="260">
                        <c:v>2.7828822283709211E-4</c:v>
                      </c:pt>
                      <c:pt idx="261">
                        <c:v>3.8653950195538929E-4</c:v>
                      </c:pt>
                      <c:pt idx="262">
                        <c:v>2.4736215664755077E-4</c:v>
                      </c:pt>
                      <c:pt idx="263">
                        <c:v>2.0097537600667769E-4</c:v>
                      </c:pt>
                      <c:pt idx="264">
                        <c:v>2.7829286012397012E-4</c:v>
                      </c:pt>
                      <c:pt idx="265">
                        <c:v>3.7107415021717962E-4</c:v>
                      </c:pt>
                      <c:pt idx="266">
                        <c:v>2.3189989643392639E-4</c:v>
                      </c:pt>
                      <c:pt idx="267">
                        <c:v>2.0097537600667769E-4</c:v>
                      </c:pt>
                      <c:pt idx="268">
                        <c:v>2.937520288130091E-4</c:v>
                      </c:pt>
                      <c:pt idx="269">
                        <c:v>2.6282441686117507E-4</c:v>
                      </c:pt>
                      <c:pt idx="270">
                        <c:v>3.2467964076484318E-4</c:v>
                      </c:pt>
                      <c:pt idx="271">
                        <c:v>1.8551775307993137E-4</c:v>
                      </c:pt>
                      <c:pt idx="272">
                        <c:v>2.3189989643392639E-4</c:v>
                      </c:pt>
                      <c:pt idx="273">
                        <c:v>3.2467964076484318E-4</c:v>
                      </c:pt>
                      <c:pt idx="274">
                        <c:v>2.7828822283709211E-4</c:v>
                      </c:pt>
                      <c:pt idx="275">
                        <c:v>1.8551466155534603E-4</c:v>
                      </c:pt>
                      <c:pt idx="276">
                        <c:v>3.0921583478892619E-4</c:v>
                      </c:pt>
                      <c:pt idx="277">
                        <c:v>2.937520288130091E-4</c:v>
                      </c:pt>
                      <c:pt idx="278">
                        <c:v>2.1644227350718008E-4</c:v>
                      </c:pt>
                      <c:pt idx="279">
                        <c:v>1.8551466155534603E-4</c:v>
                      </c:pt>
                      <c:pt idx="280">
                        <c:v>2.6282441686117507E-4</c:v>
                      </c:pt>
                      <c:pt idx="281">
                        <c:v>2.1643763622030204E-4</c:v>
                      </c:pt>
                      <c:pt idx="282">
                        <c:v>3.0921583478892619E-4</c:v>
                      </c:pt>
                      <c:pt idx="283">
                        <c:v>2.937520288130091E-4</c:v>
                      </c:pt>
                      <c:pt idx="284">
                        <c:v>2.7828822283709211E-4</c:v>
                      </c:pt>
                      <c:pt idx="285">
                        <c:v>2.3189989643392639E-4</c:v>
                      </c:pt>
                      <c:pt idx="286">
                        <c:v>3.4014344674076022E-4</c:v>
                      </c:pt>
                      <c:pt idx="287">
                        <c:v>4.3293710293231105E-4</c:v>
                      </c:pt>
                      <c:pt idx="288">
                        <c:v>2.6282441686117507E-4</c:v>
                      </c:pt>
                      <c:pt idx="289">
                        <c:v>2.6282441686117507E-4</c:v>
                      </c:pt>
                      <c:pt idx="290">
                        <c:v>3.4014344674076022E-4</c:v>
                      </c:pt>
                      <c:pt idx="291">
                        <c:v>3.0921583478892619E-4</c:v>
                      </c:pt>
                      <c:pt idx="292">
                        <c:v>1.8551466155534603E-4</c:v>
                      </c:pt>
                      <c:pt idx="293">
                        <c:v>2.1643763622030204E-4</c:v>
                      </c:pt>
                      <c:pt idx="294">
                        <c:v>2.9375821186217985E-4</c:v>
                      </c:pt>
                      <c:pt idx="295">
                        <c:v>3.2468582381401387E-4</c:v>
                      </c:pt>
                      <c:pt idx="296">
                        <c:v>1.8551466155534603E-4</c:v>
                      </c:pt>
                      <c:pt idx="297">
                        <c:v>4.3293710293231105E-4</c:v>
                      </c:pt>
                      <c:pt idx="298">
                        <c:v>3.7107415021717962E-4</c:v>
                      </c:pt>
                      <c:pt idx="299">
                        <c:v>2.937520288130091E-4</c:v>
                      </c:pt>
                      <c:pt idx="300">
                        <c:v>2.937520288130091E-4</c:v>
                      </c:pt>
                      <c:pt idx="301">
                        <c:v>2.937520288130091E-4</c:v>
                      </c:pt>
                    </c:numCache>
                  </c:numRef>
                </c:yVal>
                <c:smooth val="0"/>
                <c:extLst xmlns:c15="http://schemas.microsoft.com/office/drawing/2012/chart">
                  <c:ext xmlns:c16="http://schemas.microsoft.com/office/drawing/2014/chart" uri="{C3380CC4-5D6E-409C-BE32-E72D297353CC}">
                    <c16:uniqueId val="{00000014-EF19-4D4F-AB15-3A274FB061D0}"/>
                  </c:ext>
                </c:extLst>
              </c15:ser>
            </c15:filteredScatterSeries>
            <c15:filteredScatterSeries>
              <c15:ser>
                <c:idx val="20"/>
                <c:order val="20"/>
                <c:tx>
                  <c:v>Nb2 Norm</c:v>
                </c:tx>
                <c:spPr>
                  <a:ln w="19050" cap="rnd">
                    <a:solidFill>
                      <a:schemeClr val="accent3">
                        <a:lumMod val="80000"/>
                      </a:schemeClr>
                    </a:solidFill>
                    <a:round/>
                  </a:ln>
                  <a:effectLst/>
                </c:spPr>
                <c:marker>
                  <c:symbol val="circle"/>
                  <c:size val="5"/>
                  <c:spPr>
                    <a:solidFill>
                      <a:schemeClr val="accent3">
                        <a:lumMod val="80000"/>
                      </a:schemeClr>
                    </a:solidFill>
                    <a:ln w="9525">
                      <a:solidFill>
                        <a:schemeClr val="accent3">
                          <a:lumMod val="80000"/>
                        </a:schemeClr>
                      </a:solidFill>
                    </a:ln>
                    <a:effectLst/>
                  </c:spPr>
                </c:marker>
                <c:x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'201118-Leith-NbN-927-depth-pos1'!$A$5:$A$306</c15:sqref>
                        </c15:formulaRef>
                      </c:ext>
                    </c:extLst>
                    <c:numCache>
                      <c:formatCode>General</c:formatCode>
                      <c:ptCount val="302"/>
                      <c:pt idx="0">
                        <c:v>0</c:v>
                      </c:pt>
                      <c:pt idx="1">
                        <c:v>10</c:v>
                      </c:pt>
                      <c:pt idx="2">
                        <c:v>20</c:v>
                      </c:pt>
                      <c:pt idx="3">
                        <c:v>30</c:v>
                      </c:pt>
                      <c:pt idx="4">
                        <c:v>40</c:v>
                      </c:pt>
                      <c:pt idx="5">
                        <c:v>50</c:v>
                      </c:pt>
                      <c:pt idx="6">
                        <c:v>60</c:v>
                      </c:pt>
                      <c:pt idx="7">
                        <c:v>70</c:v>
                      </c:pt>
                      <c:pt idx="8">
                        <c:v>80</c:v>
                      </c:pt>
                      <c:pt idx="9">
                        <c:v>90</c:v>
                      </c:pt>
                      <c:pt idx="10">
                        <c:v>100</c:v>
                      </c:pt>
                      <c:pt idx="11">
                        <c:v>110</c:v>
                      </c:pt>
                      <c:pt idx="12">
                        <c:v>120</c:v>
                      </c:pt>
                      <c:pt idx="13">
                        <c:v>130</c:v>
                      </c:pt>
                      <c:pt idx="14">
                        <c:v>140</c:v>
                      </c:pt>
                      <c:pt idx="15">
                        <c:v>150</c:v>
                      </c:pt>
                      <c:pt idx="16">
                        <c:v>160</c:v>
                      </c:pt>
                      <c:pt idx="17">
                        <c:v>170</c:v>
                      </c:pt>
                      <c:pt idx="18">
                        <c:v>180</c:v>
                      </c:pt>
                      <c:pt idx="19">
                        <c:v>190</c:v>
                      </c:pt>
                      <c:pt idx="20">
                        <c:v>200</c:v>
                      </c:pt>
                      <c:pt idx="21">
                        <c:v>210</c:v>
                      </c:pt>
                      <c:pt idx="22">
                        <c:v>220</c:v>
                      </c:pt>
                      <c:pt idx="23">
                        <c:v>230</c:v>
                      </c:pt>
                      <c:pt idx="24">
                        <c:v>240</c:v>
                      </c:pt>
                      <c:pt idx="25">
                        <c:v>250</c:v>
                      </c:pt>
                      <c:pt idx="26">
                        <c:v>260</c:v>
                      </c:pt>
                      <c:pt idx="27">
                        <c:v>270</c:v>
                      </c:pt>
                      <c:pt idx="28">
                        <c:v>280</c:v>
                      </c:pt>
                      <c:pt idx="29">
                        <c:v>290</c:v>
                      </c:pt>
                      <c:pt idx="30">
                        <c:v>300</c:v>
                      </c:pt>
                      <c:pt idx="31">
                        <c:v>310</c:v>
                      </c:pt>
                      <c:pt idx="32">
                        <c:v>320</c:v>
                      </c:pt>
                      <c:pt idx="33">
                        <c:v>330</c:v>
                      </c:pt>
                      <c:pt idx="34">
                        <c:v>340</c:v>
                      </c:pt>
                      <c:pt idx="35">
                        <c:v>350</c:v>
                      </c:pt>
                      <c:pt idx="36">
                        <c:v>360</c:v>
                      </c:pt>
                      <c:pt idx="37">
                        <c:v>370</c:v>
                      </c:pt>
                      <c:pt idx="38">
                        <c:v>380</c:v>
                      </c:pt>
                      <c:pt idx="39">
                        <c:v>390</c:v>
                      </c:pt>
                      <c:pt idx="40">
                        <c:v>400</c:v>
                      </c:pt>
                      <c:pt idx="41">
                        <c:v>410</c:v>
                      </c:pt>
                      <c:pt idx="42">
                        <c:v>420</c:v>
                      </c:pt>
                      <c:pt idx="43">
                        <c:v>430</c:v>
                      </c:pt>
                      <c:pt idx="44">
                        <c:v>440</c:v>
                      </c:pt>
                      <c:pt idx="45">
                        <c:v>450</c:v>
                      </c:pt>
                      <c:pt idx="46">
                        <c:v>460</c:v>
                      </c:pt>
                      <c:pt idx="47">
                        <c:v>470</c:v>
                      </c:pt>
                      <c:pt idx="48">
                        <c:v>480</c:v>
                      </c:pt>
                      <c:pt idx="49">
                        <c:v>490</c:v>
                      </c:pt>
                      <c:pt idx="50">
                        <c:v>500</c:v>
                      </c:pt>
                      <c:pt idx="51">
                        <c:v>510</c:v>
                      </c:pt>
                      <c:pt idx="52">
                        <c:v>520</c:v>
                      </c:pt>
                      <c:pt idx="53">
                        <c:v>530</c:v>
                      </c:pt>
                      <c:pt idx="54">
                        <c:v>540</c:v>
                      </c:pt>
                      <c:pt idx="55">
                        <c:v>550</c:v>
                      </c:pt>
                      <c:pt idx="56">
                        <c:v>560</c:v>
                      </c:pt>
                      <c:pt idx="57">
                        <c:v>570</c:v>
                      </c:pt>
                      <c:pt idx="58">
                        <c:v>580</c:v>
                      </c:pt>
                      <c:pt idx="59">
                        <c:v>590</c:v>
                      </c:pt>
                      <c:pt idx="60">
                        <c:v>600</c:v>
                      </c:pt>
                      <c:pt idx="61">
                        <c:v>610</c:v>
                      </c:pt>
                      <c:pt idx="62">
                        <c:v>620</c:v>
                      </c:pt>
                      <c:pt idx="63">
                        <c:v>630</c:v>
                      </c:pt>
                      <c:pt idx="64">
                        <c:v>640</c:v>
                      </c:pt>
                      <c:pt idx="65">
                        <c:v>650</c:v>
                      </c:pt>
                      <c:pt idx="66">
                        <c:v>660</c:v>
                      </c:pt>
                      <c:pt idx="67">
                        <c:v>670</c:v>
                      </c:pt>
                      <c:pt idx="68">
                        <c:v>680</c:v>
                      </c:pt>
                      <c:pt idx="69">
                        <c:v>690</c:v>
                      </c:pt>
                      <c:pt idx="70">
                        <c:v>700</c:v>
                      </c:pt>
                      <c:pt idx="71">
                        <c:v>710</c:v>
                      </c:pt>
                      <c:pt idx="72">
                        <c:v>720</c:v>
                      </c:pt>
                      <c:pt idx="73">
                        <c:v>730</c:v>
                      </c:pt>
                      <c:pt idx="74">
                        <c:v>740</c:v>
                      </c:pt>
                      <c:pt idx="75">
                        <c:v>750</c:v>
                      </c:pt>
                      <c:pt idx="76">
                        <c:v>760</c:v>
                      </c:pt>
                      <c:pt idx="77">
                        <c:v>770</c:v>
                      </c:pt>
                      <c:pt idx="78">
                        <c:v>780</c:v>
                      </c:pt>
                      <c:pt idx="79">
                        <c:v>790</c:v>
                      </c:pt>
                      <c:pt idx="80">
                        <c:v>800</c:v>
                      </c:pt>
                      <c:pt idx="81">
                        <c:v>810</c:v>
                      </c:pt>
                      <c:pt idx="82">
                        <c:v>820</c:v>
                      </c:pt>
                      <c:pt idx="83">
                        <c:v>830</c:v>
                      </c:pt>
                      <c:pt idx="84">
                        <c:v>840</c:v>
                      </c:pt>
                      <c:pt idx="85">
                        <c:v>850</c:v>
                      </c:pt>
                      <c:pt idx="86">
                        <c:v>860</c:v>
                      </c:pt>
                      <c:pt idx="87">
                        <c:v>870</c:v>
                      </c:pt>
                      <c:pt idx="88">
                        <c:v>880</c:v>
                      </c:pt>
                      <c:pt idx="89">
                        <c:v>890</c:v>
                      </c:pt>
                      <c:pt idx="90">
                        <c:v>900</c:v>
                      </c:pt>
                      <c:pt idx="91">
                        <c:v>910</c:v>
                      </c:pt>
                      <c:pt idx="92">
                        <c:v>920</c:v>
                      </c:pt>
                      <c:pt idx="93">
                        <c:v>930</c:v>
                      </c:pt>
                      <c:pt idx="94">
                        <c:v>940</c:v>
                      </c:pt>
                      <c:pt idx="95">
                        <c:v>950</c:v>
                      </c:pt>
                      <c:pt idx="96">
                        <c:v>960</c:v>
                      </c:pt>
                      <c:pt idx="97">
                        <c:v>970</c:v>
                      </c:pt>
                      <c:pt idx="98">
                        <c:v>980</c:v>
                      </c:pt>
                      <c:pt idx="99">
                        <c:v>990</c:v>
                      </c:pt>
                      <c:pt idx="100">
                        <c:v>1000</c:v>
                      </c:pt>
                      <c:pt idx="101">
                        <c:v>1010</c:v>
                      </c:pt>
                      <c:pt idx="102">
                        <c:v>1020</c:v>
                      </c:pt>
                      <c:pt idx="103">
                        <c:v>1030</c:v>
                      </c:pt>
                      <c:pt idx="104">
                        <c:v>1040</c:v>
                      </c:pt>
                      <c:pt idx="105">
                        <c:v>1050</c:v>
                      </c:pt>
                      <c:pt idx="106">
                        <c:v>1060</c:v>
                      </c:pt>
                      <c:pt idx="107">
                        <c:v>1070</c:v>
                      </c:pt>
                      <c:pt idx="108">
                        <c:v>1080</c:v>
                      </c:pt>
                      <c:pt idx="109">
                        <c:v>1090</c:v>
                      </c:pt>
                      <c:pt idx="110">
                        <c:v>1100</c:v>
                      </c:pt>
                      <c:pt idx="111">
                        <c:v>1110</c:v>
                      </c:pt>
                      <c:pt idx="112">
                        <c:v>1120</c:v>
                      </c:pt>
                      <c:pt idx="113">
                        <c:v>1130</c:v>
                      </c:pt>
                      <c:pt idx="114">
                        <c:v>1140</c:v>
                      </c:pt>
                      <c:pt idx="115">
                        <c:v>1150</c:v>
                      </c:pt>
                      <c:pt idx="116">
                        <c:v>1160</c:v>
                      </c:pt>
                      <c:pt idx="117">
                        <c:v>1170</c:v>
                      </c:pt>
                      <c:pt idx="118">
                        <c:v>1180</c:v>
                      </c:pt>
                      <c:pt idx="119">
                        <c:v>1190</c:v>
                      </c:pt>
                      <c:pt idx="120">
                        <c:v>1200</c:v>
                      </c:pt>
                      <c:pt idx="121">
                        <c:v>1210</c:v>
                      </c:pt>
                      <c:pt idx="122">
                        <c:v>1220</c:v>
                      </c:pt>
                      <c:pt idx="123">
                        <c:v>1230</c:v>
                      </c:pt>
                      <c:pt idx="124">
                        <c:v>1240</c:v>
                      </c:pt>
                      <c:pt idx="125">
                        <c:v>1250</c:v>
                      </c:pt>
                      <c:pt idx="126">
                        <c:v>1260</c:v>
                      </c:pt>
                      <c:pt idx="127">
                        <c:v>1270</c:v>
                      </c:pt>
                      <c:pt idx="128">
                        <c:v>1280</c:v>
                      </c:pt>
                      <c:pt idx="129">
                        <c:v>1290</c:v>
                      </c:pt>
                      <c:pt idx="130">
                        <c:v>1300</c:v>
                      </c:pt>
                      <c:pt idx="131">
                        <c:v>1310</c:v>
                      </c:pt>
                      <c:pt idx="132">
                        <c:v>1320</c:v>
                      </c:pt>
                      <c:pt idx="133">
                        <c:v>1330</c:v>
                      </c:pt>
                      <c:pt idx="134">
                        <c:v>1340</c:v>
                      </c:pt>
                      <c:pt idx="135">
                        <c:v>1350</c:v>
                      </c:pt>
                      <c:pt idx="136">
                        <c:v>1360</c:v>
                      </c:pt>
                      <c:pt idx="137">
                        <c:v>1370</c:v>
                      </c:pt>
                      <c:pt idx="138">
                        <c:v>1380</c:v>
                      </c:pt>
                      <c:pt idx="139">
                        <c:v>1390</c:v>
                      </c:pt>
                      <c:pt idx="140">
                        <c:v>1400</c:v>
                      </c:pt>
                      <c:pt idx="141">
                        <c:v>1410</c:v>
                      </c:pt>
                      <c:pt idx="142">
                        <c:v>1420</c:v>
                      </c:pt>
                      <c:pt idx="143">
                        <c:v>1430</c:v>
                      </c:pt>
                      <c:pt idx="144">
                        <c:v>1440</c:v>
                      </c:pt>
                      <c:pt idx="145">
                        <c:v>1450</c:v>
                      </c:pt>
                      <c:pt idx="146">
                        <c:v>1460</c:v>
                      </c:pt>
                      <c:pt idx="147">
                        <c:v>1470</c:v>
                      </c:pt>
                      <c:pt idx="148">
                        <c:v>1480</c:v>
                      </c:pt>
                      <c:pt idx="149">
                        <c:v>1490</c:v>
                      </c:pt>
                      <c:pt idx="150">
                        <c:v>1500</c:v>
                      </c:pt>
                      <c:pt idx="151">
                        <c:v>1510</c:v>
                      </c:pt>
                      <c:pt idx="152">
                        <c:v>1520</c:v>
                      </c:pt>
                      <c:pt idx="153">
                        <c:v>1530</c:v>
                      </c:pt>
                      <c:pt idx="154">
                        <c:v>1540</c:v>
                      </c:pt>
                      <c:pt idx="155">
                        <c:v>1550</c:v>
                      </c:pt>
                      <c:pt idx="156">
                        <c:v>1560</c:v>
                      </c:pt>
                      <c:pt idx="157">
                        <c:v>1570</c:v>
                      </c:pt>
                      <c:pt idx="158">
                        <c:v>1580</c:v>
                      </c:pt>
                      <c:pt idx="159">
                        <c:v>1590</c:v>
                      </c:pt>
                      <c:pt idx="160">
                        <c:v>1600</c:v>
                      </c:pt>
                      <c:pt idx="161">
                        <c:v>1610</c:v>
                      </c:pt>
                      <c:pt idx="162">
                        <c:v>1620</c:v>
                      </c:pt>
                      <c:pt idx="163">
                        <c:v>1630</c:v>
                      </c:pt>
                      <c:pt idx="164">
                        <c:v>1640</c:v>
                      </c:pt>
                      <c:pt idx="165">
                        <c:v>1650</c:v>
                      </c:pt>
                      <c:pt idx="166">
                        <c:v>1660</c:v>
                      </c:pt>
                      <c:pt idx="167">
                        <c:v>1670</c:v>
                      </c:pt>
                      <c:pt idx="168">
                        <c:v>1680</c:v>
                      </c:pt>
                      <c:pt idx="169">
                        <c:v>1690</c:v>
                      </c:pt>
                      <c:pt idx="170">
                        <c:v>1700</c:v>
                      </c:pt>
                      <c:pt idx="171">
                        <c:v>1710</c:v>
                      </c:pt>
                      <c:pt idx="172">
                        <c:v>1720</c:v>
                      </c:pt>
                      <c:pt idx="173">
                        <c:v>1730</c:v>
                      </c:pt>
                      <c:pt idx="174">
                        <c:v>1740</c:v>
                      </c:pt>
                      <c:pt idx="175">
                        <c:v>1750</c:v>
                      </c:pt>
                      <c:pt idx="176">
                        <c:v>1760</c:v>
                      </c:pt>
                      <c:pt idx="177">
                        <c:v>1770</c:v>
                      </c:pt>
                      <c:pt idx="178">
                        <c:v>1780</c:v>
                      </c:pt>
                      <c:pt idx="179">
                        <c:v>1790</c:v>
                      </c:pt>
                      <c:pt idx="180">
                        <c:v>1800</c:v>
                      </c:pt>
                      <c:pt idx="181">
                        <c:v>1810</c:v>
                      </c:pt>
                      <c:pt idx="182">
                        <c:v>1820</c:v>
                      </c:pt>
                      <c:pt idx="183">
                        <c:v>1830</c:v>
                      </c:pt>
                      <c:pt idx="184">
                        <c:v>1840</c:v>
                      </c:pt>
                      <c:pt idx="185">
                        <c:v>1850</c:v>
                      </c:pt>
                      <c:pt idx="186">
                        <c:v>1860</c:v>
                      </c:pt>
                      <c:pt idx="187">
                        <c:v>1870</c:v>
                      </c:pt>
                      <c:pt idx="188">
                        <c:v>1880</c:v>
                      </c:pt>
                      <c:pt idx="189">
                        <c:v>1890</c:v>
                      </c:pt>
                      <c:pt idx="190">
                        <c:v>1900</c:v>
                      </c:pt>
                      <c:pt idx="191">
                        <c:v>1910</c:v>
                      </c:pt>
                      <c:pt idx="192">
                        <c:v>1920</c:v>
                      </c:pt>
                      <c:pt idx="193">
                        <c:v>1930</c:v>
                      </c:pt>
                      <c:pt idx="194">
                        <c:v>1940</c:v>
                      </c:pt>
                      <c:pt idx="195">
                        <c:v>1950</c:v>
                      </c:pt>
                      <c:pt idx="196">
                        <c:v>1960</c:v>
                      </c:pt>
                      <c:pt idx="197">
                        <c:v>1970</c:v>
                      </c:pt>
                      <c:pt idx="198">
                        <c:v>1980</c:v>
                      </c:pt>
                      <c:pt idx="199">
                        <c:v>1990</c:v>
                      </c:pt>
                      <c:pt idx="200">
                        <c:v>2000</c:v>
                      </c:pt>
                      <c:pt idx="201">
                        <c:v>2010</c:v>
                      </c:pt>
                      <c:pt idx="202">
                        <c:v>2020</c:v>
                      </c:pt>
                      <c:pt idx="203">
                        <c:v>2030</c:v>
                      </c:pt>
                      <c:pt idx="204">
                        <c:v>2040</c:v>
                      </c:pt>
                      <c:pt idx="205">
                        <c:v>2050</c:v>
                      </c:pt>
                      <c:pt idx="206">
                        <c:v>2060</c:v>
                      </c:pt>
                      <c:pt idx="207">
                        <c:v>2070</c:v>
                      </c:pt>
                      <c:pt idx="208">
                        <c:v>2080</c:v>
                      </c:pt>
                      <c:pt idx="209">
                        <c:v>2090</c:v>
                      </c:pt>
                      <c:pt idx="210">
                        <c:v>2100</c:v>
                      </c:pt>
                      <c:pt idx="211">
                        <c:v>2110</c:v>
                      </c:pt>
                      <c:pt idx="212">
                        <c:v>2120</c:v>
                      </c:pt>
                      <c:pt idx="213">
                        <c:v>2130</c:v>
                      </c:pt>
                      <c:pt idx="214">
                        <c:v>2140</c:v>
                      </c:pt>
                      <c:pt idx="215">
                        <c:v>2150</c:v>
                      </c:pt>
                      <c:pt idx="216">
                        <c:v>2160</c:v>
                      </c:pt>
                      <c:pt idx="217">
                        <c:v>2170</c:v>
                      </c:pt>
                      <c:pt idx="218">
                        <c:v>2180</c:v>
                      </c:pt>
                      <c:pt idx="219">
                        <c:v>2190</c:v>
                      </c:pt>
                      <c:pt idx="220">
                        <c:v>2200</c:v>
                      </c:pt>
                      <c:pt idx="221">
                        <c:v>2210</c:v>
                      </c:pt>
                      <c:pt idx="222">
                        <c:v>2220</c:v>
                      </c:pt>
                      <c:pt idx="223">
                        <c:v>2230</c:v>
                      </c:pt>
                      <c:pt idx="224">
                        <c:v>2240</c:v>
                      </c:pt>
                      <c:pt idx="225">
                        <c:v>2250</c:v>
                      </c:pt>
                      <c:pt idx="226">
                        <c:v>2260</c:v>
                      </c:pt>
                      <c:pt idx="227">
                        <c:v>2270</c:v>
                      </c:pt>
                      <c:pt idx="228">
                        <c:v>2280</c:v>
                      </c:pt>
                      <c:pt idx="229">
                        <c:v>2290</c:v>
                      </c:pt>
                      <c:pt idx="230">
                        <c:v>2300</c:v>
                      </c:pt>
                      <c:pt idx="231">
                        <c:v>2310</c:v>
                      </c:pt>
                      <c:pt idx="232">
                        <c:v>2320</c:v>
                      </c:pt>
                      <c:pt idx="233">
                        <c:v>2330</c:v>
                      </c:pt>
                      <c:pt idx="234">
                        <c:v>2340</c:v>
                      </c:pt>
                      <c:pt idx="235">
                        <c:v>2350</c:v>
                      </c:pt>
                      <c:pt idx="236">
                        <c:v>2360</c:v>
                      </c:pt>
                      <c:pt idx="237">
                        <c:v>2370</c:v>
                      </c:pt>
                      <c:pt idx="238">
                        <c:v>2380</c:v>
                      </c:pt>
                      <c:pt idx="239">
                        <c:v>2390</c:v>
                      </c:pt>
                      <c:pt idx="240">
                        <c:v>2400</c:v>
                      </c:pt>
                      <c:pt idx="241">
                        <c:v>2410</c:v>
                      </c:pt>
                      <c:pt idx="242">
                        <c:v>2420</c:v>
                      </c:pt>
                      <c:pt idx="243">
                        <c:v>2430</c:v>
                      </c:pt>
                      <c:pt idx="244">
                        <c:v>2440</c:v>
                      </c:pt>
                      <c:pt idx="245">
                        <c:v>2450</c:v>
                      </c:pt>
                      <c:pt idx="246">
                        <c:v>2460</c:v>
                      </c:pt>
                      <c:pt idx="247">
                        <c:v>2470</c:v>
                      </c:pt>
                      <c:pt idx="248">
                        <c:v>2480</c:v>
                      </c:pt>
                      <c:pt idx="249">
                        <c:v>2490</c:v>
                      </c:pt>
                      <c:pt idx="250">
                        <c:v>2500</c:v>
                      </c:pt>
                      <c:pt idx="251">
                        <c:v>2510</c:v>
                      </c:pt>
                      <c:pt idx="252">
                        <c:v>2520</c:v>
                      </c:pt>
                      <c:pt idx="253">
                        <c:v>2530</c:v>
                      </c:pt>
                      <c:pt idx="254">
                        <c:v>2540</c:v>
                      </c:pt>
                      <c:pt idx="255">
                        <c:v>2550</c:v>
                      </c:pt>
                      <c:pt idx="256">
                        <c:v>2560</c:v>
                      </c:pt>
                      <c:pt idx="257">
                        <c:v>2570</c:v>
                      </c:pt>
                      <c:pt idx="258">
                        <c:v>2580</c:v>
                      </c:pt>
                      <c:pt idx="259">
                        <c:v>2590</c:v>
                      </c:pt>
                      <c:pt idx="260">
                        <c:v>2600</c:v>
                      </c:pt>
                      <c:pt idx="261">
                        <c:v>2610</c:v>
                      </c:pt>
                      <c:pt idx="262">
                        <c:v>2620</c:v>
                      </c:pt>
                      <c:pt idx="263">
                        <c:v>2630</c:v>
                      </c:pt>
                      <c:pt idx="264">
                        <c:v>2640</c:v>
                      </c:pt>
                      <c:pt idx="265">
                        <c:v>2650</c:v>
                      </c:pt>
                      <c:pt idx="266">
                        <c:v>2660</c:v>
                      </c:pt>
                      <c:pt idx="267">
                        <c:v>2670</c:v>
                      </c:pt>
                      <c:pt idx="268">
                        <c:v>2680</c:v>
                      </c:pt>
                      <c:pt idx="269">
                        <c:v>2690</c:v>
                      </c:pt>
                      <c:pt idx="270">
                        <c:v>2700</c:v>
                      </c:pt>
                      <c:pt idx="271">
                        <c:v>2710</c:v>
                      </c:pt>
                      <c:pt idx="272">
                        <c:v>2720</c:v>
                      </c:pt>
                      <c:pt idx="273">
                        <c:v>2730</c:v>
                      </c:pt>
                      <c:pt idx="274">
                        <c:v>2740</c:v>
                      </c:pt>
                      <c:pt idx="275">
                        <c:v>2750</c:v>
                      </c:pt>
                      <c:pt idx="276">
                        <c:v>2760</c:v>
                      </c:pt>
                      <c:pt idx="277">
                        <c:v>2770</c:v>
                      </c:pt>
                      <c:pt idx="278">
                        <c:v>2780</c:v>
                      </c:pt>
                      <c:pt idx="279">
                        <c:v>2790</c:v>
                      </c:pt>
                      <c:pt idx="280">
                        <c:v>2800</c:v>
                      </c:pt>
                      <c:pt idx="281">
                        <c:v>2810</c:v>
                      </c:pt>
                      <c:pt idx="282">
                        <c:v>2820</c:v>
                      </c:pt>
                      <c:pt idx="283">
                        <c:v>2830</c:v>
                      </c:pt>
                      <c:pt idx="284">
                        <c:v>2840</c:v>
                      </c:pt>
                      <c:pt idx="285">
                        <c:v>2850</c:v>
                      </c:pt>
                      <c:pt idx="286">
                        <c:v>2860</c:v>
                      </c:pt>
                      <c:pt idx="287">
                        <c:v>2870</c:v>
                      </c:pt>
                      <c:pt idx="288">
                        <c:v>2880</c:v>
                      </c:pt>
                      <c:pt idx="289">
                        <c:v>2890</c:v>
                      </c:pt>
                      <c:pt idx="290">
                        <c:v>2900</c:v>
                      </c:pt>
                      <c:pt idx="291">
                        <c:v>2910</c:v>
                      </c:pt>
                      <c:pt idx="292">
                        <c:v>2920</c:v>
                      </c:pt>
                      <c:pt idx="293">
                        <c:v>2930</c:v>
                      </c:pt>
                      <c:pt idx="294">
                        <c:v>2940</c:v>
                      </c:pt>
                      <c:pt idx="295">
                        <c:v>2950</c:v>
                      </c:pt>
                      <c:pt idx="296">
                        <c:v>2960</c:v>
                      </c:pt>
                      <c:pt idx="297">
                        <c:v>2970</c:v>
                      </c:pt>
                      <c:pt idx="298">
                        <c:v>2980</c:v>
                      </c:pt>
                      <c:pt idx="299">
                        <c:v>2990</c:v>
                      </c:pt>
                      <c:pt idx="300">
                        <c:v>3000</c:v>
                      </c:pt>
                      <c:pt idx="301">
                        <c:v>3010</c:v>
                      </c:pt>
                    </c:numCache>
                  </c:numRef>
                </c:xVal>
                <c:y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'201118-Leith-NbN-927-depth-pos1'!$S$5:$S$306</c15:sqref>
                        </c15:formulaRef>
                      </c:ext>
                    </c:extLst>
                    <c:numCache>
                      <c:formatCode>General</c:formatCode>
                      <c:ptCount val="302"/>
                      <c:pt idx="0">
                        <c:v>1.6601177870867018E-3</c:v>
                      </c:pt>
                      <c:pt idx="1">
                        <c:v>1.4390505927998393E-3</c:v>
                      </c:pt>
                      <c:pt idx="2">
                        <c:v>8.5966951602182602E-3</c:v>
                      </c:pt>
                      <c:pt idx="3">
                        <c:v>1.2436662390057657E-2</c:v>
                      </c:pt>
                      <c:pt idx="4">
                        <c:v>1.088266118436307E-2</c:v>
                      </c:pt>
                      <c:pt idx="5">
                        <c:v>1.0490965019399317E-2</c:v>
                      </c:pt>
                      <c:pt idx="6">
                        <c:v>9.1599091091771907E-3</c:v>
                      </c:pt>
                      <c:pt idx="7">
                        <c:v>5.2738472477702374E-3</c:v>
                      </c:pt>
                      <c:pt idx="8">
                        <c:v>1.4750313016864266E-2</c:v>
                      </c:pt>
                      <c:pt idx="9">
                        <c:v>1.5018301825545267E-2</c:v>
                      </c:pt>
                      <c:pt idx="10">
                        <c:v>1.7371122068848253E-2</c:v>
                      </c:pt>
                      <c:pt idx="11">
                        <c:v>1.7007867930069712E-2</c:v>
                      </c:pt>
                      <c:pt idx="12">
                        <c:v>1.5711746247662035E-2</c:v>
                      </c:pt>
                      <c:pt idx="13">
                        <c:v>1.7149768908537245E-2</c:v>
                      </c:pt>
                      <c:pt idx="14">
                        <c:v>1.7261218369839088E-2</c:v>
                      </c:pt>
                      <c:pt idx="15">
                        <c:v>1.9112577867775492E-2</c:v>
                      </c:pt>
                      <c:pt idx="16">
                        <c:v>1.749741084815977E-2</c:v>
                      </c:pt>
                      <c:pt idx="17">
                        <c:v>1.8146167282395313E-2</c:v>
                      </c:pt>
                      <c:pt idx="18">
                        <c:v>2.1017111588579909E-2</c:v>
                      </c:pt>
                      <c:pt idx="19">
                        <c:v>1.9002210440078524E-2</c:v>
                      </c:pt>
                      <c:pt idx="20">
                        <c:v>1.9731037361074615E-2</c:v>
                      </c:pt>
                      <c:pt idx="21">
                        <c:v>2.8314500796067579E-2</c:v>
                      </c:pt>
                      <c:pt idx="22">
                        <c:v>1.9352016446910796E-2</c:v>
                      </c:pt>
                      <c:pt idx="23">
                        <c:v>1.6833505943456017E-2</c:v>
                      </c:pt>
                      <c:pt idx="24">
                        <c:v>1.4497874576847572E-2</c:v>
                      </c:pt>
                      <c:pt idx="25">
                        <c:v>3.0307297543783716E-2</c:v>
                      </c:pt>
                      <c:pt idx="26">
                        <c:v>2.0810597746278577E-2</c:v>
                      </c:pt>
                      <c:pt idx="27">
                        <c:v>2.1541743310713676E-2</c:v>
                      </c:pt>
                      <c:pt idx="28">
                        <c:v>2.0921738055121885E-2</c:v>
                      </c:pt>
                      <c:pt idx="29">
                        <c:v>2.1080333266350299E-2</c:v>
                      </c:pt>
                      <c:pt idx="30">
                        <c:v>2.16694232760886E-2</c:v>
                      </c:pt>
                      <c:pt idx="31">
                        <c:v>2.1081106147496639E-2</c:v>
                      </c:pt>
                      <c:pt idx="32">
                        <c:v>2.2305040730836414E-2</c:v>
                      </c:pt>
                      <c:pt idx="33">
                        <c:v>2.1939931677306661E-2</c:v>
                      </c:pt>
                      <c:pt idx="34">
                        <c:v>2.2002535050159987E-2</c:v>
                      </c:pt>
                      <c:pt idx="35">
                        <c:v>2.2114448240149631E-2</c:v>
                      </c:pt>
                      <c:pt idx="36">
                        <c:v>2.2496869831357336E-2</c:v>
                      </c:pt>
                      <c:pt idx="37">
                        <c:v>2.2703074521200132E-2</c:v>
                      </c:pt>
                      <c:pt idx="38">
                        <c:v>2.2354505124202E-2</c:v>
                      </c:pt>
                      <c:pt idx="39">
                        <c:v>2.1382684370797458E-2</c:v>
                      </c:pt>
                      <c:pt idx="40">
                        <c:v>2.1144327825267033E-2</c:v>
                      </c:pt>
                      <c:pt idx="41">
                        <c:v>2.2003462507535591E-2</c:v>
                      </c:pt>
                      <c:pt idx="42">
                        <c:v>2.3150108976241635E-2</c:v>
                      </c:pt>
                      <c:pt idx="43">
                        <c:v>2.2512327454284081E-2</c:v>
                      </c:pt>
                      <c:pt idx="44">
                        <c:v>2.2020775045213544E-2</c:v>
                      </c:pt>
                      <c:pt idx="45">
                        <c:v>2.1589507365557325E-2</c:v>
                      </c:pt>
                      <c:pt idx="46">
                        <c:v>2.2384492912679885E-2</c:v>
                      </c:pt>
                      <c:pt idx="47">
                        <c:v>2.3437002457762045E-2</c:v>
                      </c:pt>
                      <c:pt idx="48">
                        <c:v>2.1860324919233922E-2</c:v>
                      </c:pt>
                      <c:pt idx="49">
                        <c:v>2.1049418020496809E-2</c:v>
                      </c:pt>
                      <c:pt idx="50">
                        <c:v>2.2113984511461824E-2</c:v>
                      </c:pt>
                      <c:pt idx="51">
                        <c:v>2.1939777101077394E-2</c:v>
                      </c:pt>
                      <c:pt idx="52">
                        <c:v>2.157404974263058E-2</c:v>
                      </c:pt>
                      <c:pt idx="53">
                        <c:v>2.1812097135702469E-2</c:v>
                      </c:pt>
                      <c:pt idx="54">
                        <c:v>2.2927519206096487E-2</c:v>
                      </c:pt>
                      <c:pt idx="55">
                        <c:v>2.208214180823273E-2</c:v>
                      </c:pt>
                      <c:pt idx="56">
                        <c:v>2.1717032754702981E-2</c:v>
                      </c:pt>
                      <c:pt idx="57">
                        <c:v>2.2480948479742784E-2</c:v>
                      </c:pt>
                      <c:pt idx="58">
                        <c:v>2.2750838576043774E-2</c:v>
                      </c:pt>
                      <c:pt idx="59">
                        <c:v>2.2847294143106673E-2</c:v>
                      </c:pt>
                      <c:pt idx="60">
                        <c:v>2.3197409302397477E-2</c:v>
                      </c:pt>
                      <c:pt idx="61">
                        <c:v>2.1875782542160667E-2</c:v>
                      </c:pt>
                      <c:pt idx="62">
                        <c:v>2.2401805450357845E-2</c:v>
                      </c:pt>
                      <c:pt idx="63">
                        <c:v>2.3309013339928585E-2</c:v>
                      </c:pt>
                      <c:pt idx="64">
                        <c:v>2.19083981265361E-2</c:v>
                      </c:pt>
                      <c:pt idx="65">
                        <c:v>2.291005209218926E-2</c:v>
                      </c:pt>
                      <c:pt idx="66">
                        <c:v>2.2337192586524043E-2</c:v>
                      </c:pt>
                      <c:pt idx="67">
                        <c:v>2.2227443463744147E-2</c:v>
                      </c:pt>
                      <c:pt idx="68">
                        <c:v>2.2862751766033418E-2</c:v>
                      </c:pt>
                      <c:pt idx="69">
                        <c:v>2.2337656315211847E-2</c:v>
                      </c:pt>
                      <c:pt idx="70">
                        <c:v>2.3644289181209713E-2</c:v>
                      </c:pt>
                      <c:pt idx="71">
                        <c:v>2.3580449198522251E-2</c:v>
                      </c:pt>
                      <c:pt idx="72">
                        <c:v>2.2974355803564526E-2</c:v>
                      </c:pt>
                      <c:pt idx="73">
                        <c:v>2.2337192586524043E-2</c:v>
                      </c:pt>
                      <c:pt idx="74">
                        <c:v>2.2225433972763668E-2</c:v>
                      </c:pt>
                      <c:pt idx="75">
                        <c:v>2.2321271234909495E-2</c:v>
                      </c:pt>
                      <c:pt idx="76">
                        <c:v>2.4011098573261402E-2</c:v>
                      </c:pt>
                      <c:pt idx="77">
                        <c:v>2.4536812329000044E-2</c:v>
                      </c:pt>
                      <c:pt idx="78">
                        <c:v>2.1987077427233243E-2</c:v>
                      </c:pt>
                      <c:pt idx="79">
                        <c:v>2.2799530088263027E-2</c:v>
                      </c:pt>
                      <c:pt idx="80">
                        <c:v>2.3340392314469882E-2</c:v>
                      </c:pt>
                      <c:pt idx="81">
                        <c:v>2.3437466186449849E-2</c:v>
                      </c:pt>
                      <c:pt idx="82">
                        <c:v>2.2464099670752632E-2</c:v>
                      </c:pt>
                      <c:pt idx="83">
                        <c:v>2.2225897701451468E-2</c:v>
                      </c:pt>
                      <c:pt idx="84">
                        <c:v>2.1781181889848979E-2</c:v>
                      </c:pt>
                      <c:pt idx="85">
                        <c:v>2.3565455304283306E-2</c:v>
                      </c:pt>
                      <c:pt idx="86">
                        <c:v>2.2416335615908986E-2</c:v>
                      </c:pt>
                      <c:pt idx="87">
                        <c:v>2.127231694310049E-2</c:v>
                      </c:pt>
                      <c:pt idx="88">
                        <c:v>2.3196945573709677E-2</c:v>
                      </c:pt>
                      <c:pt idx="89">
                        <c:v>2.2607546411512837E-2</c:v>
                      </c:pt>
                      <c:pt idx="90">
                        <c:v>2.3228788276938774E-2</c:v>
                      </c:pt>
                      <c:pt idx="91">
                        <c:v>2.2562564728796006E-2</c:v>
                      </c:pt>
                      <c:pt idx="92">
                        <c:v>2.1223780007110508E-2</c:v>
                      </c:pt>
                      <c:pt idx="93">
                        <c:v>2.2623931491815186E-2</c:v>
                      </c:pt>
                      <c:pt idx="94">
                        <c:v>2.1303232188953983E-2</c:v>
                      </c:pt>
                      <c:pt idx="95">
                        <c:v>2.2146290943378728E-2</c:v>
                      </c:pt>
                      <c:pt idx="96">
                        <c:v>1.9874638678064088E-2</c:v>
                      </c:pt>
                      <c:pt idx="97">
                        <c:v>2.0032924736833969E-2</c:v>
                      </c:pt>
                      <c:pt idx="98">
                        <c:v>1.9984387800843984E-2</c:v>
                      </c:pt>
                      <c:pt idx="99">
                        <c:v>1.9699349234074785E-2</c:v>
                      </c:pt>
                      <c:pt idx="100">
                        <c:v>1.8542037005549288E-2</c:v>
                      </c:pt>
                      <c:pt idx="101">
                        <c:v>1.7118235357766683E-2</c:v>
                      </c:pt>
                      <c:pt idx="102">
                        <c:v>1.7417958666316295E-2</c:v>
                      </c:pt>
                      <c:pt idx="103">
                        <c:v>1.656438872830136E-2</c:v>
                      </c:pt>
                      <c:pt idx="104">
                        <c:v>1.5853801802358836E-2</c:v>
                      </c:pt>
                      <c:pt idx="105">
                        <c:v>1.4560895305519917E-2</c:v>
                      </c:pt>
                      <c:pt idx="106">
                        <c:v>1.3820676116426817E-2</c:v>
                      </c:pt>
                      <c:pt idx="107">
                        <c:v>1.3679007002303187E-2</c:v>
                      </c:pt>
                      <c:pt idx="108">
                        <c:v>1.2735535529346297E-2</c:v>
                      </c:pt>
                      <c:pt idx="109">
                        <c:v>1.1730388140911692E-2</c:v>
                      </c:pt>
                      <c:pt idx="110">
                        <c:v>1.1557015442165305E-2</c:v>
                      </c:pt>
                      <c:pt idx="111">
                        <c:v>1.0067688930796221E-2</c:v>
                      </c:pt>
                      <c:pt idx="112">
                        <c:v>9.848484380072034E-3</c:v>
                      </c:pt>
                      <c:pt idx="113">
                        <c:v>9.4568500455999883E-3</c:v>
                      </c:pt>
                      <c:pt idx="114">
                        <c:v>8.7372358678682403E-3</c:v>
                      </c:pt>
                      <c:pt idx="115">
                        <c:v>8.5968651940704563E-3</c:v>
                      </c:pt>
                      <c:pt idx="116">
                        <c:v>9.1438795542021535E-3</c:v>
                      </c:pt>
                      <c:pt idx="117">
                        <c:v>9.5037948464285153E-3</c:v>
                      </c:pt>
                      <c:pt idx="118">
                        <c:v>9.8638801725070731E-3</c:v>
                      </c:pt>
                      <c:pt idx="119">
                        <c:v>1.0020496808000864E-2</c:v>
                      </c:pt>
                      <c:pt idx="120">
                        <c:v>1.0192802930765308E-2</c:v>
                      </c:pt>
                      <c:pt idx="121">
                        <c:v>1.121203221368618E-2</c:v>
                      </c:pt>
                      <c:pt idx="122">
                        <c:v>1.306518479588209E-2</c:v>
                      </c:pt>
                      <c:pt idx="123">
                        <c:v>1.3395776977416413E-2</c:v>
                      </c:pt>
                      <c:pt idx="124">
                        <c:v>1.4781521957553367E-2</c:v>
                      </c:pt>
                      <c:pt idx="125">
                        <c:v>1.6327732521292875E-2</c:v>
                      </c:pt>
                      <c:pt idx="126">
                        <c:v>1.8716398992162986E-2</c:v>
                      </c:pt>
                      <c:pt idx="127">
                        <c:v>1.8526270230164003E-2</c:v>
                      </c:pt>
                      <c:pt idx="128">
                        <c:v>2.0907207889570741E-2</c:v>
                      </c:pt>
                      <c:pt idx="129">
                        <c:v>2.2194054998222374E-2</c:v>
                      </c:pt>
                      <c:pt idx="130">
                        <c:v>2.4504815049541682E-2</c:v>
                      </c:pt>
                      <c:pt idx="131">
                        <c:v>2.4552733680614596E-2</c:v>
                      </c:pt>
                      <c:pt idx="132">
                        <c:v>2.6184594932991204E-2</c:v>
                      </c:pt>
                      <c:pt idx="133">
                        <c:v>2.8186202525775587E-2</c:v>
                      </c:pt>
                      <c:pt idx="134">
                        <c:v>3.0548591037670228E-2</c:v>
                      </c:pt>
                      <c:pt idx="135">
                        <c:v>3.3677677646731484E-2</c:v>
                      </c:pt>
                      <c:pt idx="136">
                        <c:v>3.6852209667197378E-2</c:v>
                      </c:pt>
                      <c:pt idx="137">
                        <c:v>3.724189634118065E-2</c:v>
                      </c:pt>
                      <c:pt idx="138">
                        <c:v>3.8866337934552429E-2</c:v>
                      </c:pt>
                      <c:pt idx="139">
                        <c:v>4.1621813797474219E-2</c:v>
                      </c:pt>
                      <c:pt idx="140">
                        <c:v>4.1145873587559702E-2</c:v>
                      </c:pt>
                      <c:pt idx="141">
                        <c:v>4.0349187701915201E-2</c:v>
                      </c:pt>
                      <c:pt idx="142">
                        <c:v>4.1047872258204138E-2</c:v>
                      </c:pt>
                      <c:pt idx="143">
                        <c:v>4.0299414156091076E-2</c:v>
                      </c:pt>
                      <c:pt idx="144">
                        <c:v>8.7585364722612954E-2</c:v>
                      </c:pt>
                      <c:pt idx="145">
                        <c:v>3.1530922974664956E-2</c:v>
                      </c:pt>
                      <c:pt idx="146">
                        <c:v>3.9437806254154238E-2</c:v>
                      </c:pt>
                      <c:pt idx="147">
                        <c:v>4.3156446601641599E-2</c:v>
                      </c:pt>
                      <c:pt idx="148">
                        <c:v>5.0575951030250567E-2</c:v>
                      </c:pt>
                      <c:pt idx="149">
                        <c:v>5.2343839364382548E-2</c:v>
                      </c:pt>
                      <c:pt idx="150">
                        <c:v>5.1085125129457593E-2</c:v>
                      </c:pt>
                      <c:pt idx="151">
                        <c:v>4.9433632695964021E-2</c:v>
                      </c:pt>
                      <c:pt idx="152">
                        <c:v>4.8541109548173679E-2</c:v>
                      </c:pt>
                      <c:pt idx="153">
                        <c:v>5.1082961062247849E-2</c:v>
                      </c:pt>
                      <c:pt idx="154">
                        <c:v>5.1896804909341045E-2</c:v>
                      </c:pt>
                      <c:pt idx="155">
                        <c:v>5.022799993816951E-2</c:v>
                      </c:pt>
                      <c:pt idx="156">
                        <c:v>5.1185445102252175E-2</c:v>
                      </c:pt>
                      <c:pt idx="157">
                        <c:v>5.1166741378510815E-2</c:v>
                      </c:pt>
                      <c:pt idx="158">
                        <c:v>5.0703940148084027E-2</c:v>
                      </c:pt>
                      <c:pt idx="159">
                        <c:v>4.9500564203236827E-2</c:v>
                      </c:pt>
                      <c:pt idx="160">
                        <c:v>5.1302304731578381E-2</c:v>
                      </c:pt>
                      <c:pt idx="161">
                        <c:v>4.9334549333003568E-2</c:v>
                      </c:pt>
                      <c:pt idx="162">
                        <c:v>5.0112376918677447E-2</c:v>
                      </c:pt>
                      <c:pt idx="163">
                        <c:v>4.8640038334904857E-2</c:v>
                      </c:pt>
                      <c:pt idx="164">
                        <c:v>5.0226917904564634E-2</c:v>
                      </c:pt>
                      <c:pt idx="165">
                        <c:v>5.1648555485137498E-2</c:v>
                      </c:pt>
                      <c:pt idx="166">
                        <c:v>4.9998917966395127E-2</c:v>
                      </c:pt>
                      <c:pt idx="167">
                        <c:v>5.0191829100520918E-2</c:v>
                      </c:pt>
                      <c:pt idx="168">
                        <c:v>5.0242375527491383E-2</c:v>
                      </c:pt>
                      <c:pt idx="169">
                        <c:v>4.7884315150016232E-2</c:v>
                      </c:pt>
                      <c:pt idx="170">
                        <c:v>5.1597854481937766E-2</c:v>
                      </c:pt>
                      <c:pt idx="171">
                        <c:v>5.244106781259178E-2</c:v>
                      </c:pt>
                      <c:pt idx="172">
                        <c:v>5.016400537925278E-2</c:v>
                      </c:pt>
                      <c:pt idx="173">
                        <c:v>5.1069667506530844E-2</c:v>
                      </c:pt>
                      <c:pt idx="174">
                        <c:v>5.0741193019337487E-2</c:v>
                      </c:pt>
                      <c:pt idx="175">
                        <c:v>5.3237599122007019E-2</c:v>
                      </c:pt>
                      <c:pt idx="176">
                        <c:v>5.0207286723447667E-2</c:v>
                      </c:pt>
                      <c:pt idx="177">
                        <c:v>4.9202695809438424E-2</c:v>
                      </c:pt>
                      <c:pt idx="178">
                        <c:v>5.1630933795000999E-2</c:v>
                      </c:pt>
                      <c:pt idx="179">
                        <c:v>5.1233982038242157E-2</c:v>
                      </c:pt>
                      <c:pt idx="180">
                        <c:v>5.2076731640208367E-2</c:v>
                      </c:pt>
                      <c:pt idx="181">
                        <c:v>5.1349759633963488E-2</c:v>
                      </c:pt>
                      <c:pt idx="182">
                        <c:v>5.1200902725178923E-2</c:v>
                      </c:pt>
                      <c:pt idx="183">
                        <c:v>5.0638863555562429E-2</c:v>
                      </c:pt>
                      <c:pt idx="184">
                        <c:v>5.2130833320451979E-2</c:v>
                      </c:pt>
                      <c:pt idx="185">
                        <c:v>5.0988051257477629E-2</c:v>
                      </c:pt>
                      <c:pt idx="186">
                        <c:v>5.0737946918522868E-2</c:v>
                      </c:pt>
                      <c:pt idx="187">
                        <c:v>5.1299058630763762E-2</c:v>
                      </c:pt>
                      <c:pt idx="188">
                        <c:v>5.2108728919666739E-2</c:v>
                      </c:pt>
                      <c:pt idx="189">
                        <c:v>5.1332137943826996E-2</c:v>
                      </c:pt>
                      <c:pt idx="190">
                        <c:v>5.1249439661168905E-2</c:v>
                      </c:pt>
                      <c:pt idx="191">
                        <c:v>5.1315598287295386E-2</c:v>
                      </c:pt>
                      <c:pt idx="192">
                        <c:v>5.2330545808665543E-2</c:v>
                      </c:pt>
                      <c:pt idx="193">
                        <c:v>5.1282518974232139E-2</c:v>
                      </c:pt>
                      <c:pt idx="194">
                        <c:v>5.2971264278979177E-2</c:v>
                      </c:pt>
                      <c:pt idx="195">
                        <c:v>5.1714714111263972E-2</c:v>
                      </c:pt>
                      <c:pt idx="196">
                        <c:v>5.1912262532267793E-2</c:v>
                      </c:pt>
                      <c:pt idx="197">
                        <c:v>5.2173805512188337E-2</c:v>
                      </c:pt>
                      <c:pt idx="198">
                        <c:v>5.1499698576352927E-2</c:v>
                      </c:pt>
                      <c:pt idx="199">
                        <c:v>5.3020883248574034E-2</c:v>
                      </c:pt>
                      <c:pt idx="200">
                        <c:v>5.200933640424775E-2</c:v>
                      </c:pt>
                      <c:pt idx="201">
                        <c:v>5.1430293849411834E-2</c:v>
                      </c:pt>
                      <c:pt idx="202">
                        <c:v>5.1848267973351056E-2</c:v>
                      </c:pt>
                      <c:pt idx="203">
                        <c:v>5.1694928353917736E-2</c:v>
                      </c:pt>
                      <c:pt idx="204">
                        <c:v>5.0951880419829038E-2</c:v>
                      </c:pt>
                      <c:pt idx="205">
                        <c:v>5.1897886942945913E-2</c:v>
                      </c:pt>
                      <c:pt idx="206">
                        <c:v>5.1365217256890229E-2</c:v>
                      </c:pt>
                      <c:pt idx="207">
                        <c:v>5.2955806656052429E-2</c:v>
                      </c:pt>
                      <c:pt idx="208">
                        <c:v>5.1512992132069932E-2</c:v>
                      </c:pt>
                      <c:pt idx="209">
                        <c:v>4.9828574961742381E-2</c:v>
                      </c:pt>
                      <c:pt idx="210">
                        <c:v>5.0851560447034455E-2</c:v>
                      </c:pt>
                      <c:pt idx="211">
                        <c:v>5.3059681882120173E-2</c:v>
                      </c:pt>
                      <c:pt idx="212">
                        <c:v>5.0079297605614213E-2</c:v>
                      </c:pt>
                      <c:pt idx="213">
                        <c:v>5.1280354907022402E-2</c:v>
                      </c:pt>
                      <c:pt idx="214">
                        <c:v>5.1302304731578381E-2</c:v>
                      </c:pt>
                      <c:pt idx="215">
                        <c:v>5.0241293493886514E-2</c:v>
                      </c:pt>
                      <c:pt idx="216">
                        <c:v>5.0972593634550881E-2</c:v>
                      </c:pt>
                      <c:pt idx="217">
                        <c:v>4.9714033975855193E-2</c:v>
                      </c:pt>
                      <c:pt idx="218">
                        <c:v>4.9402717450110524E-2</c:v>
                      </c:pt>
                      <c:pt idx="219">
                        <c:v>5.125052169477378E-2</c:v>
                      </c:pt>
                      <c:pt idx="220">
                        <c:v>5.0111294885072571E-2</c:v>
                      </c:pt>
                      <c:pt idx="221">
                        <c:v>5.2159429922866457E-2</c:v>
                      </c:pt>
                      <c:pt idx="222">
                        <c:v>4.9964911195956287E-2</c:v>
                      </c:pt>
                      <c:pt idx="223">
                        <c:v>5.088355772649282E-2</c:v>
                      </c:pt>
                      <c:pt idx="224">
                        <c:v>5.1185445102252175E-2</c:v>
                      </c:pt>
                      <c:pt idx="225">
                        <c:v>5.048907918940225E-2</c:v>
                      </c:pt>
                      <c:pt idx="226">
                        <c:v>5.0176371477594177E-2</c:v>
                      </c:pt>
                      <c:pt idx="227">
                        <c:v>5.2457607469123396E-2</c:v>
                      </c:pt>
                      <c:pt idx="228">
                        <c:v>5.2953488012613417E-2</c:v>
                      </c:pt>
                      <c:pt idx="229">
                        <c:v>5.2742491459663338E-2</c:v>
                      </c:pt>
                      <c:pt idx="230">
                        <c:v>4.9978204751673284E-2</c:v>
                      </c:pt>
                      <c:pt idx="231">
                        <c:v>5.1137990199867062E-2</c:v>
                      </c:pt>
                      <c:pt idx="232">
                        <c:v>4.9976040684463541E-2</c:v>
                      </c:pt>
                      <c:pt idx="233">
                        <c:v>5.1100582752384334E-2</c:v>
                      </c:pt>
                      <c:pt idx="234">
                        <c:v>5.0475785633685252E-2</c:v>
                      </c:pt>
                      <c:pt idx="235">
                        <c:v>5.2108728919666739E-2</c:v>
                      </c:pt>
                      <c:pt idx="236">
                        <c:v>5.0453990385358541E-2</c:v>
                      </c:pt>
                      <c:pt idx="237">
                        <c:v>5.1219606448920291E-2</c:v>
                      </c:pt>
                      <c:pt idx="238">
                        <c:v>5.2042570293540258E-2</c:v>
                      </c:pt>
                      <c:pt idx="239">
                        <c:v>5.2179370256441961E-2</c:v>
                      </c:pt>
                      <c:pt idx="240">
                        <c:v>5.0734855393937524E-2</c:v>
                      </c:pt>
                      <c:pt idx="241">
                        <c:v>5.11843630686473E-2</c:v>
                      </c:pt>
                      <c:pt idx="242">
                        <c:v>5.0374538203515062E-2</c:v>
                      </c:pt>
                      <c:pt idx="243">
                        <c:v>4.9384013726369164E-2</c:v>
                      </c:pt>
                      <c:pt idx="244">
                        <c:v>4.8889369792713279E-2</c:v>
                      </c:pt>
                      <c:pt idx="245">
                        <c:v>5.0621241865425937E-2</c:v>
                      </c:pt>
                      <c:pt idx="246">
                        <c:v>5.2722705702317095E-2</c:v>
                      </c:pt>
                      <c:pt idx="247">
                        <c:v>5.0690492016137761E-2</c:v>
                      </c:pt>
                      <c:pt idx="248">
                        <c:v>5.1928802188799403E-2</c:v>
                      </c:pt>
                      <c:pt idx="249">
                        <c:v>5.1333219977431871E-2</c:v>
                      </c:pt>
                      <c:pt idx="250">
                        <c:v>5.198398590264789E-2</c:v>
                      </c:pt>
                      <c:pt idx="251">
                        <c:v>4.9778028534771923E-2</c:v>
                      </c:pt>
                      <c:pt idx="252">
                        <c:v>5.2941431066730556E-2</c:v>
                      </c:pt>
                      <c:pt idx="253">
                        <c:v>5.2358214953704421E-2</c:v>
                      </c:pt>
                      <c:pt idx="254">
                        <c:v>5.2643098944244356E-2</c:v>
                      </c:pt>
                      <c:pt idx="255">
                        <c:v>5.1018966503331119E-2</c:v>
                      </c:pt>
                      <c:pt idx="256">
                        <c:v>5.2643098944244356E-2</c:v>
                      </c:pt>
                      <c:pt idx="257">
                        <c:v>5.2909433787272191E-2</c:v>
                      </c:pt>
                      <c:pt idx="258">
                        <c:v>5.1565857202479401E-2</c:v>
                      </c:pt>
                      <c:pt idx="259">
                        <c:v>5.1317762354505123E-2</c:v>
                      </c:pt>
                      <c:pt idx="260">
                        <c:v>5.0626652033450299E-2</c:v>
                      </c:pt>
                      <c:pt idx="261">
                        <c:v>5.1183281035042431E-2</c:v>
                      </c:pt>
                      <c:pt idx="262">
                        <c:v>5.048907918940225E-2</c:v>
                      </c:pt>
                      <c:pt idx="263">
                        <c:v>5.1532777889416168E-2</c:v>
                      </c:pt>
                      <c:pt idx="264">
                        <c:v>5.0886803827307439E-2</c:v>
                      </c:pt>
                      <c:pt idx="265">
                        <c:v>5.0470530041890158E-2</c:v>
                      </c:pt>
                      <c:pt idx="266">
                        <c:v>5.0969347533736262E-2</c:v>
                      </c:pt>
                      <c:pt idx="267">
                        <c:v>5.1067503439321101E-2</c:v>
                      </c:pt>
                      <c:pt idx="268">
                        <c:v>4.9795495648679147E-2</c:v>
                      </c:pt>
                      <c:pt idx="269">
                        <c:v>5.0471457499265765E-2</c:v>
                      </c:pt>
                      <c:pt idx="270">
                        <c:v>5.1016802436121368E-2</c:v>
                      </c:pt>
                      <c:pt idx="271">
                        <c:v>4.979456819130354E-2</c:v>
                      </c:pt>
                      <c:pt idx="272">
                        <c:v>4.9780038025752399E-2</c:v>
                      </c:pt>
                      <c:pt idx="273">
                        <c:v>4.885938200423539E-2</c:v>
                      </c:pt>
                      <c:pt idx="274">
                        <c:v>5.1977339124789392E-2</c:v>
                      </c:pt>
                      <c:pt idx="275">
                        <c:v>5.1662931074459371E-2</c:v>
                      </c:pt>
                      <c:pt idx="276">
                        <c:v>5.0971511600946005E-2</c:v>
                      </c:pt>
                      <c:pt idx="277">
                        <c:v>5.1101664785989209E-2</c:v>
                      </c:pt>
                      <c:pt idx="278">
                        <c:v>4.9468566923778462E-2</c:v>
                      </c:pt>
                      <c:pt idx="279">
                        <c:v>4.8887205725503528E-2</c:v>
                      </c:pt>
                      <c:pt idx="280">
                        <c:v>4.997928678527816E-2</c:v>
                      </c:pt>
                      <c:pt idx="281">
                        <c:v>5.0262006708608351E-2</c:v>
                      </c:pt>
                      <c:pt idx="282">
                        <c:v>5.0822809268390709E-2</c:v>
                      </c:pt>
                      <c:pt idx="283">
                        <c:v>4.979456819130354E-2</c:v>
                      </c:pt>
                      <c:pt idx="284">
                        <c:v>5.0868100103566072E-2</c:v>
                      </c:pt>
                      <c:pt idx="285">
                        <c:v>4.9928585782078434E-2</c:v>
                      </c:pt>
                      <c:pt idx="286">
                        <c:v>5.0474703600080384E-2</c:v>
                      </c:pt>
                      <c:pt idx="287">
                        <c:v>4.8952127741795866E-2</c:v>
                      </c:pt>
                      <c:pt idx="288">
                        <c:v>5.1038752260677354E-2</c:v>
                      </c:pt>
                      <c:pt idx="289">
                        <c:v>5.1166741378510815E-2</c:v>
                      </c:pt>
                      <c:pt idx="290">
                        <c:v>5.0621241865425937E-2</c:v>
                      </c:pt>
                      <c:pt idx="291">
                        <c:v>5.1050963782789484E-2</c:v>
                      </c:pt>
                      <c:pt idx="292">
                        <c:v>5.10157204025165E-2</c:v>
                      </c:pt>
                      <c:pt idx="293">
                        <c:v>5.0574868996645699E-2</c:v>
                      </c:pt>
                      <c:pt idx="294">
                        <c:v>5.1034424126257867E-2</c:v>
                      </c:pt>
                      <c:pt idx="295">
                        <c:v>5.0988051257477629E-2</c:v>
                      </c:pt>
                      <c:pt idx="296">
                        <c:v>5.0047454902385109E-2</c:v>
                      </c:pt>
                      <c:pt idx="297">
                        <c:v>4.8956301299986092E-2</c:v>
                      </c:pt>
                      <c:pt idx="298">
                        <c:v>5.0159831821062553E-2</c:v>
                      </c:pt>
                      <c:pt idx="299">
                        <c:v>4.930270662977447E-2</c:v>
                      </c:pt>
                      <c:pt idx="300">
                        <c:v>5.0590326619572447E-2</c:v>
                      </c:pt>
                      <c:pt idx="301">
                        <c:v>5.2739245358848719E-2</c:v>
                      </c:pt>
                    </c:numCache>
                  </c:numRef>
                </c:yVal>
                <c:smooth val="0"/>
                <c:extLst xmlns:c15="http://schemas.microsoft.com/office/drawing/2012/chart">
                  <c:ext xmlns:c16="http://schemas.microsoft.com/office/drawing/2014/chart" uri="{C3380CC4-5D6E-409C-BE32-E72D297353CC}">
                    <c16:uniqueId val="{00000015-EF19-4D4F-AB15-3A274FB061D0}"/>
                  </c:ext>
                </c:extLst>
              </c15:ser>
            </c15:filteredScatterSeries>
            <c15:filteredScatterSeries>
              <c15:ser>
                <c:idx val="21"/>
                <c:order val="21"/>
                <c:tx>
                  <c:v>Nb3 Norm</c:v>
                </c:tx>
                <c:spPr>
                  <a:ln w="19050" cap="rnd">
                    <a:solidFill>
                      <a:schemeClr val="accent4">
                        <a:lumMod val="80000"/>
                      </a:schemeClr>
                    </a:solidFill>
                    <a:round/>
                  </a:ln>
                  <a:effectLst/>
                </c:spPr>
                <c:marker>
                  <c:symbol val="circle"/>
                  <c:size val="5"/>
                  <c:spPr>
                    <a:solidFill>
                      <a:schemeClr val="accent4">
                        <a:lumMod val="80000"/>
                      </a:schemeClr>
                    </a:solidFill>
                    <a:ln w="9525">
                      <a:solidFill>
                        <a:schemeClr val="accent4">
                          <a:lumMod val="80000"/>
                        </a:schemeClr>
                      </a:solidFill>
                    </a:ln>
                    <a:effectLst/>
                  </c:spPr>
                </c:marker>
                <c:x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'201118-Leith-NbN-927-depth-pos1'!$A$5:$A$306</c15:sqref>
                        </c15:formulaRef>
                      </c:ext>
                    </c:extLst>
                    <c:numCache>
                      <c:formatCode>General</c:formatCode>
                      <c:ptCount val="302"/>
                      <c:pt idx="0">
                        <c:v>0</c:v>
                      </c:pt>
                      <c:pt idx="1">
                        <c:v>10</c:v>
                      </c:pt>
                      <c:pt idx="2">
                        <c:v>20</c:v>
                      </c:pt>
                      <c:pt idx="3">
                        <c:v>30</c:v>
                      </c:pt>
                      <c:pt idx="4">
                        <c:v>40</c:v>
                      </c:pt>
                      <c:pt idx="5">
                        <c:v>50</c:v>
                      </c:pt>
                      <c:pt idx="6">
                        <c:v>60</c:v>
                      </c:pt>
                      <c:pt idx="7">
                        <c:v>70</c:v>
                      </c:pt>
                      <c:pt idx="8">
                        <c:v>80</c:v>
                      </c:pt>
                      <c:pt idx="9">
                        <c:v>90</c:v>
                      </c:pt>
                      <c:pt idx="10">
                        <c:v>100</c:v>
                      </c:pt>
                      <c:pt idx="11">
                        <c:v>110</c:v>
                      </c:pt>
                      <c:pt idx="12">
                        <c:v>120</c:v>
                      </c:pt>
                      <c:pt idx="13">
                        <c:v>130</c:v>
                      </c:pt>
                      <c:pt idx="14">
                        <c:v>140</c:v>
                      </c:pt>
                      <c:pt idx="15">
                        <c:v>150</c:v>
                      </c:pt>
                      <c:pt idx="16">
                        <c:v>160</c:v>
                      </c:pt>
                      <c:pt idx="17">
                        <c:v>170</c:v>
                      </c:pt>
                      <c:pt idx="18">
                        <c:v>180</c:v>
                      </c:pt>
                      <c:pt idx="19">
                        <c:v>190</c:v>
                      </c:pt>
                      <c:pt idx="20">
                        <c:v>200</c:v>
                      </c:pt>
                      <c:pt idx="21">
                        <c:v>210</c:v>
                      </c:pt>
                      <c:pt idx="22">
                        <c:v>220</c:v>
                      </c:pt>
                      <c:pt idx="23">
                        <c:v>230</c:v>
                      </c:pt>
                      <c:pt idx="24">
                        <c:v>240</c:v>
                      </c:pt>
                      <c:pt idx="25">
                        <c:v>250</c:v>
                      </c:pt>
                      <c:pt idx="26">
                        <c:v>260</c:v>
                      </c:pt>
                      <c:pt idx="27">
                        <c:v>270</c:v>
                      </c:pt>
                      <c:pt idx="28">
                        <c:v>280</c:v>
                      </c:pt>
                      <c:pt idx="29">
                        <c:v>290</c:v>
                      </c:pt>
                      <c:pt idx="30">
                        <c:v>300</c:v>
                      </c:pt>
                      <c:pt idx="31">
                        <c:v>310</c:v>
                      </c:pt>
                      <c:pt idx="32">
                        <c:v>320</c:v>
                      </c:pt>
                      <c:pt idx="33">
                        <c:v>330</c:v>
                      </c:pt>
                      <c:pt idx="34">
                        <c:v>340</c:v>
                      </c:pt>
                      <c:pt idx="35">
                        <c:v>350</c:v>
                      </c:pt>
                      <c:pt idx="36">
                        <c:v>360</c:v>
                      </c:pt>
                      <c:pt idx="37">
                        <c:v>370</c:v>
                      </c:pt>
                      <c:pt idx="38">
                        <c:v>380</c:v>
                      </c:pt>
                      <c:pt idx="39">
                        <c:v>390</c:v>
                      </c:pt>
                      <c:pt idx="40">
                        <c:v>400</c:v>
                      </c:pt>
                      <c:pt idx="41">
                        <c:v>410</c:v>
                      </c:pt>
                      <c:pt idx="42">
                        <c:v>420</c:v>
                      </c:pt>
                      <c:pt idx="43">
                        <c:v>430</c:v>
                      </c:pt>
                      <c:pt idx="44">
                        <c:v>440</c:v>
                      </c:pt>
                      <c:pt idx="45">
                        <c:v>450</c:v>
                      </c:pt>
                      <c:pt idx="46">
                        <c:v>460</c:v>
                      </c:pt>
                      <c:pt idx="47">
                        <c:v>470</c:v>
                      </c:pt>
                      <c:pt idx="48">
                        <c:v>480</c:v>
                      </c:pt>
                      <c:pt idx="49">
                        <c:v>490</c:v>
                      </c:pt>
                      <c:pt idx="50">
                        <c:v>500</c:v>
                      </c:pt>
                      <c:pt idx="51">
                        <c:v>510</c:v>
                      </c:pt>
                      <c:pt idx="52">
                        <c:v>520</c:v>
                      </c:pt>
                      <c:pt idx="53">
                        <c:v>530</c:v>
                      </c:pt>
                      <c:pt idx="54">
                        <c:v>540</c:v>
                      </c:pt>
                      <c:pt idx="55">
                        <c:v>550</c:v>
                      </c:pt>
                      <c:pt idx="56">
                        <c:v>560</c:v>
                      </c:pt>
                      <c:pt idx="57">
                        <c:v>570</c:v>
                      </c:pt>
                      <c:pt idx="58">
                        <c:v>580</c:v>
                      </c:pt>
                      <c:pt idx="59">
                        <c:v>590</c:v>
                      </c:pt>
                      <c:pt idx="60">
                        <c:v>600</c:v>
                      </c:pt>
                      <c:pt idx="61">
                        <c:v>610</c:v>
                      </c:pt>
                      <c:pt idx="62">
                        <c:v>620</c:v>
                      </c:pt>
                      <c:pt idx="63">
                        <c:v>630</c:v>
                      </c:pt>
                      <c:pt idx="64">
                        <c:v>640</c:v>
                      </c:pt>
                      <c:pt idx="65">
                        <c:v>650</c:v>
                      </c:pt>
                      <c:pt idx="66">
                        <c:v>660</c:v>
                      </c:pt>
                      <c:pt idx="67">
                        <c:v>670</c:v>
                      </c:pt>
                      <c:pt idx="68">
                        <c:v>680</c:v>
                      </c:pt>
                      <c:pt idx="69">
                        <c:v>690</c:v>
                      </c:pt>
                      <c:pt idx="70">
                        <c:v>700</c:v>
                      </c:pt>
                      <c:pt idx="71">
                        <c:v>710</c:v>
                      </c:pt>
                      <c:pt idx="72">
                        <c:v>720</c:v>
                      </c:pt>
                      <c:pt idx="73">
                        <c:v>730</c:v>
                      </c:pt>
                      <c:pt idx="74">
                        <c:v>740</c:v>
                      </c:pt>
                      <c:pt idx="75">
                        <c:v>750</c:v>
                      </c:pt>
                      <c:pt idx="76">
                        <c:v>760</c:v>
                      </c:pt>
                      <c:pt idx="77">
                        <c:v>770</c:v>
                      </c:pt>
                      <c:pt idx="78">
                        <c:v>780</c:v>
                      </c:pt>
                      <c:pt idx="79">
                        <c:v>790</c:v>
                      </c:pt>
                      <c:pt idx="80">
                        <c:v>800</c:v>
                      </c:pt>
                      <c:pt idx="81">
                        <c:v>810</c:v>
                      </c:pt>
                      <c:pt idx="82">
                        <c:v>820</c:v>
                      </c:pt>
                      <c:pt idx="83">
                        <c:v>830</c:v>
                      </c:pt>
                      <c:pt idx="84">
                        <c:v>840</c:v>
                      </c:pt>
                      <c:pt idx="85">
                        <c:v>850</c:v>
                      </c:pt>
                      <c:pt idx="86">
                        <c:v>860</c:v>
                      </c:pt>
                      <c:pt idx="87">
                        <c:v>870</c:v>
                      </c:pt>
                      <c:pt idx="88">
                        <c:v>880</c:v>
                      </c:pt>
                      <c:pt idx="89">
                        <c:v>890</c:v>
                      </c:pt>
                      <c:pt idx="90">
                        <c:v>900</c:v>
                      </c:pt>
                      <c:pt idx="91">
                        <c:v>910</c:v>
                      </c:pt>
                      <c:pt idx="92">
                        <c:v>920</c:v>
                      </c:pt>
                      <c:pt idx="93">
                        <c:v>930</c:v>
                      </c:pt>
                      <c:pt idx="94">
                        <c:v>940</c:v>
                      </c:pt>
                      <c:pt idx="95">
                        <c:v>950</c:v>
                      </c:pt>
                      <c:pt idx="96">
                        <c:v>960</c:v>
                      </c:pt>
                      <c:pt idx="97">
                        <c:v>970</c:v>
                      </c:pt>
                      <c:pt idx="98">
                        <c:v>980</c:v>
                      </c:pt>
                      <c:pt idx="99">
                        <c:v>990</c:v>
                      </c:pt>
                      <c:pt idx="100">
                        <c:v>1000</c:v>
                      </c:pt>
                      <c:pt idx="101">
                        <c:v>1010</c:v>
                      </c:pt>
                      <c:pt idx="102">
                        <c:v>1020</c:v>
                      </c:pt>
                      <c:pt idx="103">
                        <c:v>1030</c:v>
                      </c:pt>
                      <c:pt idx="104">
                        <c:v>1040</c:v>
                      </c:pt>
                      <c:pt idx="105">
                        <c:v>1050</c:v>
                      </c:pt>
                      <c:pt idx="106">
                        <c:v>1060</c:v>
                      </c:pt>
                      <c:pt idx="107">
                        <c:v>1070</c:v>
                      </c:pt>
                      <c:pt idx="108">
                        <c:v>1080</c:v>
                      </c:pt>
                      <c:pt idx="109">
                        <c:v>1090</c:v>
                      </c:pt>
                      <c:pt idx="110">
                        <c:v>1100</c:v>
                      </c:pt>
                      <c:pt idx="111">
                        <c:v>1110</c:v>
                      </c:pt>
                      <c:pt idx="112">
                        <c:v>1120</c:v>
                      </c:pt>
                      <c:pt idx="113">
                        <c:v>1130</c:v>
                      </c:pt>
                      <c:pt idx="114">
                        <c:v>1140</c:v>
                      </c:pt>
                      <c:pt idx="115">
                        <c:v>1150</c:v>
                      </c:pt>
                      <c:pt idx="116">
                        <c:v>1160</c:v>
                      </c:pt>
                      <c:pt idx="117">
                        <c:v>1170</c:v>
                      </c:pt>
                      <c:pt idx="118">
                        <c:v>1180</c:v>
                      </c:pt>
                      <c:pt idx="119">
                        <c:v>1190</c:v>
                      </c:pt>
                      <c:pt idx="120">
                        <c:v>1200</c:v>
                      </c:pt>
                      <c:pt idx="121">
                        <c:v>1210</c:v>
                      </c:pt>
                      <c:pt idx="122">
                        <c:v>1220</c:v>
                      </c:pt>
                      <c:pt idx="123">
                        <c:v>1230</c:v>
                      </c:pt>
                      <c:pt idx="124">
                        <c:v>1240</c:v>
                      </c:pt>
                      <c:pt idx="125">
                        <c:v>1250</c:v>
                      </c:pt>
                      <c:pt idx="126">
                        <c:v>1260</c:v>
                      </c:pt>
                      <c:pt idx="127">
                        <c:v>1270</c:v>
                      </c:pt>
                      <c:pt idx="128">
                        <c:v>1280</c:v>
                      </c:pt>
                      <c:pt idx="129">
                        <c:v>1290</c:v>
                      </c:pt>
                      <c:pt idx="130">
                        <c:v>1300</c:v>
                      </c:pt>
                      <c:pt idx="131">
                        <c:v>1310</c:v>
                      </c:pt>
                      <c:pt idx="132">
                        <c:v>1320</c:v>
                      </c:pt>
                      <c:pt idx="133">
                        <c:v>1330</c:v>
                      </c:pt>
                      <c:pt idx="134">
                        <c:v>1340</c:v>
                      </c:pt>
                      <c:pt idx="135">
                        <c:v>1350</c:v>
                      </c:pt>
                      <c:pt idx="136">
                        <c:v>1360</c:v>
                      </c:pt>
                      <c:pt idx="137">
                        <c:v>1370</c:v>
                      </c:pt>
                      <c:pt idx="138">
                        <c:v>1380</c:v>
                      </c:pt>
                      <c:pt idx="139">
                        <c:v>1390</c:v>
                      </c:pt>
                      <c:pt idx="140">
                        <c:v>1400</c:v>
                      </c:pt>
                      <c:pt idx="141">
                        <c:v>1410</c:v>
                      </c:pt>
                      <c:pt idx="142">
                        <c:v>1420</c:v>
                      </c:pt>
                      <c:pt idx="143">
                        <c:v>1430</c:v>
                      </c:pt>
                      <c:pt idx="144">
                        <c:v>1440</c:v>
                      </c:pt>
                      <c:pt idx="145">
                        <c:v>1450</c:v>
                      </c:pt>
                      <c:pt idx="146">
                        <c:v>1460</c:v>
                      </c:pt>
                      <c:pt idx="147">
                        <c:v>1470</c:v>
                      </c:pt>
                      <c:pt idx="148">
                        <c:v>1480</c:v>
                      </c:pt>
                      <c:pt idx="149">
                        <c:v>1490</c:v>
                      </c:pt>
                      <c:pt idx="150">
                        <c:v>1500</c:v>
                      </c:pt>
                      <c:pt idx="151">
                        <c:v>1510</c:v>
                      </c:pt>
                      <c:pt idx="152">
                        <c:v>1520</c:v>
                      </c:pt>
                      <c:pt idx="153">
                        <c:v>1530</c:v>
                      </c:pt>
                      <c:pt idx="154">
                        <c:v>1540</c:v>
                      </c:pt>
                      <c:pt idx="155">
                        <c:v>1550</c:v>
                      </c:pt>
                      <c:pt idx="156">
                        <c:v>1560</c:v>
                      </c:pt>
                      <c:pt idx="157">
                        <c:v>1570</c:v>
                      </c:pt>
                      <c:pt idx="158">
                        <c:v>1580</c:v>
                      </c:pt>
                      <c:pt idx="159">
                        <c:v>1590</c:v>
                      </c:pt>
                      <c:pt idx="160">
                        <c:v>1600</c:v>
                      </c:pt>
                      <c:pt idx="161">
                        <c:v>1610</c:v>
                      </c:pt>
                      <c:pt idx="162">
                        <c:v>1620</c:v>
                      </c:pt>
                      <c:pt idx="163">
                        <c:v>1630</c:v>
                      </c:pt>
                      <c:pt idx="164">
                        <c:v>1640</c:v>
                      </c:pt>
                      <c:pt idx="165">
                        <c:v>1650</c:v>
                      </c:pt>
                      <c:pt idx="166">
                        <c:v>1660</c:v>
                      </c:pt>
                      <c:pt idx="167">
                        <c:v>1670</c:v>
                      </c:pt>
                      <c:pt idx="168">
                        <c:v>1680</c:v>
                      </c:pt>
                      <c:pt idx="169">
                        <c:v>1690</c:v>
                      </c:pt>
                      <c:pt idx="170">
                        <c:v>1700</c:v>
                      </c:pt>
                      <c:pt idx="171">
                        <c:v>1710</c:v>
                      </c:pt>
                      <c:pt idx="172">
                        <c:v>1720</c:v>
                      </c:pt>
                      <c:pt idx="173">
                        <c:v>1730</c:v>
                      </c:pt>
                      <c:pt idx="174">
                        <c:v>1740</c:v>
                      </c:pt>
                      <c:pt idx="175">
                        <c:v>1750</c:v>
                      </c:pt>
                      <c:pt idx="176">
                        <c:v>1760</c:v>
                      </c:pt>
                      <c:pt idx="177">
                        <c:v>1770</c:v>
                      </c:pt>
                      <c:pt idx="178">
                        <c:v>1780</c:v>
                      </c:pt>
                      <c:pt idx="179">
                        <c:v>1790</c:v>
                      </c:pt>
                      <c:pt idx="180">
                        <c:v>1800</c:v>
                      </c:pt>
                      <c:pt idx="181">
                        <c:v>1810</c:v>
                      </c:pt>
                      <c:pt idx="182">
                        <c:v>1820</c:v>
                      </c:pt>
                      <c:pt idx="183">
                        <c:v>1830</c:v>
                      </c:pt>
                      <c:pt idx="184">
                        <c:v>1840</c:v>
                      </c:pt>
                      <c:pt idx="185">
                        <c:v>1850</c:v>
                      </c:pt>
                      <c:pt idx="186">
                        <c:v>1860</c:v>
                      </c:pt>
                      <c:pt idx="187">
                        <c:v>1870</c:v>
                      </c:pt>
                      <c:pt idx="188">
                        <c:v>1880</c:v>
                      </c:pt>
                      <c:pt idx="189">
                        <c:v>1890</c:v>
                      </c:pt>
                      <c:pt idx="190">
                        <c:v>1900</c:v>
                      </c:pt>
                      <c:pt idx="191">
                        <c:v>1910</c:v>
                      </c:pt>
                      <c:pt idx="192">
                        <c:v>1920</c:v>
                      </c:pt>
                      <c:pt idx="193">
                        <c:v>1930</c:v>
                      </c:pt>
                      <c:pt idx="194">
                        <c:v>1940</c:v>
                      </c:pt>
                      <c:pt idx="195">
                        <c:v>1950</c:v>
                      </c:pt>
                      <c:pt idx="196">
                        <c:v>1960</c:v>
                      </c:pt>
                      <c:pt idx="197">
                        <c:v>1970</c:v>
                      </c:pt>
                      <c:pt idx="198">
                        <c:v>1980</c:v>
                      </c:pt>
                      <c:pt idx="199">
                        <c:v>1990</c:v>
                      </c:pt>
                      <c:pt idx="200">
                        <c:v>2000</c:v>
                      </c:pt>
                      <c:pt idx="201">
                        <c:v>2010</c:v>
                      </c:pt>
                      <c:pt idx="202">
                        <c:v>2020</c:v>
                      </c:pt>
                      <c:pt idx="203">
                        <c:v>2030</c:v>
                      </c:pt>
                      <c:pt idx="204">
                        <c:v>2040</c:v>
                      </c:pt>
                      <c:pt idx="205">
                        <c:v>2050</c:v>
                      </c:pt>
                      <c:pt idx="206">
                        <c:v>2060</c:v>
                      </c:pt>
                      <c:pt idx="207">
                        <c:v>2070</c:v>
                      </c:pt>
                      <c:pt idx="208">
                        <c:v>2080</c:v>
                      </c:pt>
                      <c:pt idx="209">
                        <c:v>2090</c:v>
                      </c:pt>
                      <c:pt idx="210">
                        <c:v>2100</c:v>
                      </c:pt>
                      <c:pt idx="211">
                        <c:v>2110</c:v>
                      </c:pt>
                      <c:pt idx="212">
                        <c:v>2120</c:v>
                      </c:pt>
                      <c:pt idx="213">
                        <c:v>2130</c:v>
                      </c:pt>
                      <c:pt idx="214">
                        <c:v>2140</c:v>
                      </c:pt>
                      <c:pt idx="215">
                        <c:v>2150</c:v>
                      </c:pt>
                      <c:pt idx="216">
                        <c:v>2160</c:v>
                      </c:pt>
                      <c:pt idx="217">
                        <c:v>2170</c:v>
                      </c:pt>
                      <c:pt idx="218">
                        <c:v>2180</c:v>
                      </c:pt>
                      <c:pt idx="219">
                        <c:v>2190</c:v>
                      </c:pt>
                      <c:pt idx="220">
                        <c:v>2200</c:v>
                      </c:pt>
                      <c:pt idx="221">
                        <c:v>2210</c:v>
                      </c:pt>
                      <c:pt idx="222">
                        <c:v>2220</c:v>
                      </c:pt>
                      <c:pt idx="223">
                        <c:v>2230</c:v>
                      </c:pt>
                      <c:pt idx="224">
                        <c:v>2240</c:v>
                      </c:pt>
                      <c:pt idx="225">
                        <c:v>2250</c:v>
                      </c:pt>
                      <c:pt idx="226">
                        <c:v>2260</c:v>
                      </c:pt>
                      <c:pt idx="227">
                        <c:v>2270</c:v>
                      </c:pt>
                      <c:pt idx="228">
                        <c:v>2280</c:v>
                      </c:pt>
                      <c:pt idx="229">
                        <c:v>2290</c:v>
                      </c:pt>
                      <c:pt idx="230">
                        <c:v>2300</c:v>
                      </c:pt>
                      <c:pt idx="231">
                        <c:v>2310</c:v>
                      </c:pt>
                      <c:pt idx="232">
                        <c:v>2320</c:v>
                      </c:pt>
                      <c:pt idx="233">
                        <c:v>2330</c:v>
                      </c:pt>
                      <c:pt idx="234">
                        <c:v>2340</c:v>
                      </c:pt>
                      <c:pt idx="235">
                        <c:v>2350</c:v>
                      </c:pt>
                      <c:pt idx="236">
                        <c:v>2360</c:v>
                      </c:pt>
                      <c:pt idx="237">
                        <c:v>2370</c:v>
                      </c:pt>
                      <c:pt idx="238">
                        <c:v>2380</c:v>
                      </c:pt>
                      <c:pt idx="239">
                        <c:v>2390</c:v>
                      </c:pt>
                      <c:pt idx="240">
                        <c:v>2400</c:v>
                      </c:pt>
                      <c:pt idx="241">
                        <c:v>2410</c:v>
                      </c:pt>
                      <c:pt idx="242">
                        <c:v>2420</c:v>
                      </c:pt>
                      <c:pt idx="243">
                        <c:v>2430</c:v>
                      </c:pt>
                      <c:pt idx="244">
                        <c:v>2440</c:v>
                      </c:pt>
                      <c:pt idx="245">
                        <c:v>2450</c:v>
                      </c:pt>
                      <c:pt idx="246">
                        <c:v>2460</c:v>
                      </c:pt>
                      <c:pt idx="247">
                        <c:v>2470</c:v>
                      </c:pt>
                      <c:pt idx="248">
                        <c:v>2480</c:v>
                      </c:pt>
                      <c:pt idx="249">
                        <c:v>2490</c:v>
                      </c:pt>
                      <c:pt idx="250">
                        <c:v>2500</c:v>
                      </c:pt>
                      <c:pt idx="251">
                        <c:v>2510</c:v>
                      </c:pt>
                      <c:pt idx="252">
                        <c:v>2520</c:v>
                      </c:pt>
                      <c:pt idx="253">
                        <c:v>2530</c:v>
                      </c:pt>
                      <c:pt idx="254">
                        <c:v>2540</c:v>
                      </c:pt>
                      <c:pt idx="255">
                        <c:v>2550</c:v>
                      </c:pt>
                      <c:pt idx="256">
                        <c:v>2560</c:v>
                      </c:pt>
                      <c:pt idx="257">
                        <c:v>2570</c:v>
                      </c:pt>
                      <c:pt idx="258">
                        <c:v>2580</c:v>
                      </c:pt>
                      <c:pt idx="259">
                        <c:v>2590</c:v>
                      </c:pt>
                      <c:pt idx="260">
                        <c:v>2600</c:v>
                      </c:pt>
                      <c:pt idx="261">
                        <c:v>2610</c:v>
                      </c:pt>
                      <c:pt idx="262">
                        <c:v>2620</c:v>
                      </c:pt>
                      <c:pt idx="263">
                        <c:v>2630</c:v>
                      </c:pt>
                      <c:pt idx="264">
                        <c:v>2640</c:v>
                      </c:pt>
                      <c:pt idx="265">
                        <c:v>2650</c:v>
                      </c:pt>
                      <c:pt idx="266">
                        <c:v>2660</c:v>
                      </c:pt>
                      <c:pt idx="267">
                        <c:v>2670</c:v>
                      </c:pt>
                      <c:pt idx="268">
                        <c:v>2680</c:v>
                      </c:pt>
                      <c:pt idx="269">
                        <c:v>2690</c:v>
                      </c:pt>
                      <c:pt idx="270">
                        <c:v>2700</c:v>
                      </c:pt>
                      <c:pt idx="271">
                        <c:v>2710</c:v>
                      </c:pt>
                      <c:pt idx="272">
                        <c:v>2720</c:v>
                      </c:pt>
                      <c:pt idx="273">
                        <c:v>2730</c:v>
                      </c:pt>
                      <c:pt idx="274">
                        <c:v>2740</c:v>
                      </c:pt>
                      <c:pt idx="275">
                        <c:v>2750</c:v>
                      </c:pt>
                      <c:pt idx="276">
                        <c:v>2760</c:v>
                      </c:pt>
                      <c:pt idx="277">
                        <c:v>2770</c:v>
                      </c:pt>
                      <c:pt idx="278">
                        <c:v>2780</c:v>
                      </c:pt>
                      <c:pt idx="279">
                        <c:v>2790</c:v>
                      </c:pt>
                      <c:pt idx="280">
                        <c:v>2800</c:v>
                      </c:pt>
                      <c:pt idx="281">
                        <c:v>2810</c:v>
                      </c:pt>
                      <c:pt idx="282">
                        <c:v>2820</c:v>
                      </c:pt>
                      <c:pt idx="283">
                        <c:v>2830</c:v>
                      </c:pt>
                      <c:pt idx="284">
                        <c:v>2840</c:v>
                      </c:pt>
                      <c:pt idx="285">
                        <c:v>2850</c:v>
                      </c:pt>
                      <c:pt idx="286">
                        <c:v>2860</c:v>
                      </c:pt>
                      <c:pt idx="287">
                        <c:v>2870</c:v>
                      </c:pt>
                      <c:pt idx="288">
                        <c:v>2880</c:v>
                      </c:pt>
                      <c:pt idx="289">
                        <c:v>2890</c:v>
                      </c:pt>
                      <c:pt idx="290">
                        <c:v>2900</c:v>
                      </c:pt>
                      <c:pt idx="291">
                        <c:v>2910</c:v>
                      </c:pt>
                      <c:pt idx="292">
                        <c:v>2920</c:v>
                      </c:pt>
                      <c:pt idx="293">
                        <c:v>2930</c:v>
                      </c:pt>
                      <c:pt idx="294">
                        <c:v>2940</c:v>
                      </c:pt>
                      <c:pt idx="295">
                        <c:v>2950</c:v>
                      </c:pt>
                      <c:pt idx="296">
                        <c:v>2960</c:v>
                      </c:pt>
                      <c:pt idx="297">
                        <c:v>2970</c:v>
                      </c:pt>
                      <c:pt idx="298">
                        <c:v>2980</c:v>
                      </c:pt>
                      <c:pt idx="299">
                        <c:v>2990</c:v>
                      </c:pt>
                      <c:pt idx="300">
                        <c:v>3000</c:v>
                      </c:pt>
                      <c:pt idx="301">
                        <c:v>3010</c:v>
                      </c:pt>
                    </c:numCache>
                  </c:numRef>
                </c:xVal>
                <c:y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'201118-Leith-NbN-927-depth-pos1'!$Y$5:$Y$306</c15:sqref>
                        </c15:formulaRef>
                      </c:ext>
                    </c:extLst>
                    <c:numCache>
                      <c:formatCode>General</c:formatCode>
                      <c:ptCount val="302"/>
                      <c:pt idx="0">
                        <c:v>1.27103396039757E-3</c:v>
                      </c:pt>
                      <c:pt idx="1">
                        <c:v>8.970893296028937E-4</c:v>
                      </c:pt>
                      <c:pt idx="2">
                        <c:v>9.126381525049078E-4</c:v>
                      </c:pt>
                      <c:pt idx="3">
                        <c:v>1.6559751441423338E-3</c:v>
                      </c:pt>
                      <c:pt idx="4">
                        <c:v>1.531910716769975E-3</c:v>
                      </c:pt>
                      <c:pt idx="5">
                        <c:v>1.5164561853678142E-3</c:v>
                      </c:pt>
                      <c:pt idx="6">
                        <c:v>1.315088185738797E-3</c:v>
                      </c:pt>
                      <c:pt idx="7">
                        <c:v>7.8878085727976746E-4</c:v>
                      </c:pt>
                      <c:pt idx="8">
                        <c:v>2.8498910237583662E-3</c:v>
                      </c:pt>
                      <c:pt idx="9">
                        <c:v>2.1052818697540692E-3</c:v>
                      </c:pt>
                      <c:pt idx="10">
                        <c:v>3.0052092189263133E-3</c:v>
                      </c:pt>
                      <c:pt idx="11">
                        <c:v>2.5551141545453139E-3</c:v>
                      </c:pt>
                      <c:pt idx="12">
                        <c:v>2.6480299259579862E-3</c:v>
                      </c:pt>
                      <c:pt idx="13">
                        <c:v>2.632726879260507E-3</c:v>
                      </c:pt>
                      <c:pt idx="14">
                        <c:v>2.7567279303788664E-3</c:v>
                      </c:pt>
                      <c:pt idx="15">
                        <c:v>3.0671015411250055E-3</c:v>
                      </c:pt>
                      <c:pt idx="16">
                        <c:v>2.8499219390042199E-3</c:v>
                      </c:pt>
                      <c:pt idx="17">
                        <c:v>3.284513007589693E-3</c:v>
                      </c:pt>
                      <c:pt idx="18">
                        <c:v>3.8595211228417293E-3</c:v>
                      </c:pt>
                      <c:pt idx="19">
                        <c:v>2.9584653671958327E-3</c:v>
                      </c:pt>
                      <c:pt idx="20">
                        <c:v>3.1447142658401991E-3</c:v>
                      </c:pt>
                      <c:pt idx="21">
                        <c:v>5.3063855440310392E-3</c:v>
                      </c:pt>
                      <c:pt idx="22">
                        <c:v>3.4707000757423522E-3</c:v>
                      </c:pt>
                      <c:pt idx="23">
                        <c:v>2.9897361383766402E-3</c:v>
                      </c:pt>
                      <c:pt idx="24">
                        <c:v>2.7260290912463482E-3</c:v>
                      </c:pt>
                      <c:pt idx="25">
                        <c:v>5.2759031116194951E-3</c:v>
                      </c:pt>
                      <c:pt idx="26">
                        <c:v>3.3778152195755333E-3</c:v>
                      </c:pt>
                      <c:pt idx="27">
                        <c:v>3.642140571622896E-3</c:v>
                      </c:pt>
                      <c:pt idx="28">
                        <c:v>3.7817538218972687E-3</c:v>
                      </c:pt>
                      <c:pt idx="29">
                        <c:v>3.9528387924504969E-3</c:v>
                      </c:pt>
                      <c:pt idx="30">
                        <c:v>3.9682964153772435E-3</c:v>
                      </c:pt>
                      <c:pt idx="31">
                        <c:v>3.7040638090674416E-3</c:v>
                      </c:pt>
                      <c:pt idx="32">
                        <c:v>3.8437388898335217E-3</c:v>
                      </c:pt>
                      <c:pt idx="33">
                        <c:v>3.9215989365155423E-3</c:v>
                      </c:pt>
                      <c:pt idx="34">
                        <c:v>4.0769325893064172E-3</c:v>
                      </c:pt>
                      <c:pt idx="35">
                        <c:v>4.3416598395498744E-3</c:v>
                      </c:pt>
                      <c:pt idx="36">
                        <c:v>3.6573817878286677E-3</c:v>
                      </c:pt>
                      <c:pt idx="37">
                        <c:v>3.6573044997140342E-3</c:v>
                      </c:pt>
                      <c:pt idx="38">
                        <c:v>4.1234754919388496E-3</c:v>
                      </c:pt>
                      <c:pt idx="39">
                        <c:v>4.1238155596432374E-3</c:v>
                      </c:pt>
                      <c:pt idx="40">
                        <c:v>3.688374321796794E-3</c:v>
                      </c:pt>
                      <c:pt idx="41">
                        <c:v>3.8901272162366867E-3</c:v>
                      </c:pt>
                      <c:pt idx="42">
                        <c:v>4.1545762292674628E-3</c:v>
                      </c:pt>
                      <c:pt idx="43">
                        <c:v>4.1087752925355143E-3</c:v>
                      </c:pt>
                      <c:pt idx="44">
                        <c:v>3.8747468814245749E-3</c:v>
                      </c:pt>
                      <c:pt idx="45">
                        <c:v>4.0769325893064172E-3</c:v>
                      </c:pt>
                      <c:pt idx="46">
                        <c:v>4.325661199820691E-3</c:v>
                      </c:pt>
                      <c:pt idx="47">
                        <c:v>3.8904363686952221E-3</c:v>
                      </c:pt>
                      <c:pt idx="48">
                        <c:v>3.6260182709102994E-3</c:v>
                      </c:pt>
                      <c:pt idx="49">
                        <c:v>4.2480175598596445E-3</c:v>
                      </c:pt>
                      <c:pt idx="50">
                        <c:v>3.4708391943486928E-3</c:v>
                      </c:pt>
                      <c:pt idx="51">
                        <c:v>3.7042956734113426E-3</c:v>
                      </c:pt>
                      <c:pt idx="52">
                        <c:v>3.9993044069682963E-3</c:v>
                      </c:pt>
                      <c:pt idx="53">
                        <c:v>4.2634751827863911E-3</c:v>
                      </c:pt>
                      <c:pt idx="54">
                        <c:v>4.139118606340717E-3</c:v>
                      </c:pt>
                      <c:pt idx="55">
                        <c:v>4.2171796021207861E-3</c:v>
                      </c:pt>
                      <c:pt idx="56">
                        <c:v>4.7302335646824227E-3</c:v>
                      </c:pt>
                      <c:pt idx="57">
                        <c:v>4.3256766574436183E-3</c:v>
                      </c:pt>
                      <c:pt idx="58">
                        <c:v>4.2791182971882585E-3</c:v>
                      </c:pt>
                      <c:pt idx="59">
                        <c:v>4.3408560431576829E-3</c:v>
                      </c:pt>
                      <c:pt idx="60">
                        <c:v>3.8748241695392084E-3</c:v>
                      </c:pt>
                      <c:pt idx="61">
                        <c:v>4.2947459539671986E-3</c:v>
                      </c:pt>
                      <c:pt idx="62">
                        <c:v>4.0150093518618703E-3</c:v>
                      </c:pt>
                      <c:pt idx="63">
                        <c:v>4.372312305813612E-3</c:v>
                      </c:pt>
                      <c:pt idx="64">
                        <c:v>3.7665126056914966E-3</c:v>
                      </c:pt>
                      <c:pt idx="65">
                        <c:v>3.8594438347270958E-3</c:v>
                      </c:pt>
                      <c:pt idx="66">
                        <c:v>4.1082806486018577E-3</c:v>
                      </c:pt>
                      <c:pt idx="67">
                        <c:v>4.1546535173820967E-3</c:v>
                      </c:pt>
                      <c:pt idx="68">
                        <c:v>4.186001576677539E-3</c:v>
                      </c:pt>
                      <c:pt idx="69">
                        <c:v>4.1700338521942094E-3</c:v>
                      </c:pt>
                      <c:pt idx="70">
                        <c:v>4.3875071491506039E-3</c:v>
                      </c:pt>
                      <c:pt idx="71">
                        <c:v>4.185491475120956E-3</c:v>
                      </c:pt>
                      <c:pt idx="72">
                        <c:v>4.1548853817259977E-3</c:v>
                      </c:pt>
                      <c:pt idx="73">
                        <c:v>4.1857542547107107E-3</c:v>
                      </c:pt>
                      <c:pt idx="74">
                        <c:v>3.936979271327655E-3</c:v>
                      </c:pt>
                      <c:pt idx="75">
                        <c:v>4.2482803394493993E-3</c:v>
                      </c:pt>
                      <c:pt idx="76">
                        <c:v>4.1389485724885227E-3</c:v>
                      </c:pt>
                      <c:pt idx="77">
                        <c:v>4.0151793857140655E-3</c:v>
                      </c:pt>
                      <c:pt idx="78">
                        <c:v>4.2945759201150051E-3</c:v>
                      </c:pt>
                      <c:pt idx="79">
                        <c:v>4.3408560431576829E-3</c:v>
                      </c:pt>
                      <c:pt idx="80">
                        <c:v>4.3098635091895566E-3</c:v>
                      </c:pt>
                      <c:pt idx="81">
                        <c:v>4.2944831743774439E-3</c:v>
                      </c:pt>
                      <c:pt idx="82">
                        <c:v>4.2947459539671986E-3</c:v>
                      </c:pt>
                      <c:pt idx="83">
                        <c:v>4.3104663564837E-3</c:v>
                      </c:pt>
                      <c:pt idx="84">
                        <c:v>4.4810721407261989E-3</c:v>
                      </c:pt>
                      <c:pt idx="85">
                        <c:v>4.1856615089731503E-3</c:v>
                      </c:pt>
                      <c:pt idx="86">
                        <c:v>4.3720495262238573E-3</c:v>
                      </c:pt>
                      <c:pt idx="87">
                        <c:v>4.1853987293833956E-3</c:v>
                      </c:pt>
                      <c:pt idx="88">
                        <c:v>4.2478475260074502E-3</c:v>
                      </c:pt>
                      <c:pt idx="89">
                        <c:v>4.3254138778538636E-3</c:v>
                      </c:pt>
                      <c:pt idx="90">
                        <c:v>4.3883109455427937E-3</c:v>
                      </c:pt>
                      <c:pt idx="91">
                        <c:v>3.952761504335863E-3</c:v>
                      </c:pt>
                      <c:pt idx="92">
                        <c:v>3.9835840044517949E-3</c:v>
                      </c:pt>
                      <c:pt idx="93">
                        <c:v>4.2011191318998969E-3</c:v>
                      </c:pt>
                      <c:pt idx="94">
                        <c:v>4.2163294328598144E-3</c:v>
                      </c:pt>
                      <c:pt idx="95">
                        <c:v>4.4190561575440926E-3</c:v>
                      </c:pt>
                      <c:pt idx="96">
                        <c:v>4.2945759201150051E-3</c:v>
                      </c:pt>
                      <c:pt idx="97">
                        <c:v>4.1544834835299032E-3</c:v>
                      </c:pt>
                      <c:pt idx="98">
                        <c:v>3.6572272115994002E-3</c:v>
                      </c:pt>
                      <c:pt idx="99">
                        <c:v>3.9370565594422889E-3</c:v>
                      </c:pt>
                      <c:pt idx="100">
                        <c:v>3.4084522282163449E-3</c:v>
                      </c:pt>
                      <c:pt idx="101">
                        <c:v>3.8902817924659546E-3</c:v>
                      </c:pt>
                      <c:pt idx="102">
                        <c:v>3.2224042786700262E-3</c:v>
                      </c:pt>
                      <c:pt idx="103">
                        <c:v>3.3000942914998533E-3</c:v>
                      </c:pt>
                      <c:pt idx="104">
                        <c:v>2.7724792481412211E-3</c:v>
                      </c:pt>
                      <c:pt idx="105">
                        <c:v>3.20694665574328E-3</c:v>
                      </c:pt>
                      <c:pt idx="106">
                        <c:v>2.7878132100845531E-3</c:v>
                      </c:pt>
                      <c:pt idx="107">
                        <c:v>2.648354536039448E-3</c:v>
                      </c:pt>
                      <c:pt idx="108">
                        <c:v>2.632726879260507E-3</c:v>
                      </c:pt>
                      <c:pt idx="109">
                        <c:v>2.3690352897531414E-3</c:v>
                      </c:pt>
                      <c:pt idx="110">
                        <c:v>2.2762586369468106E-3</c:v>
                      </c:pt>
                      <c:pt idx="111">
                        <c:v>2.3535312939576155E-3</c:v>
                      </c:pt>
                      <c:pt idx="112">
                        <c:v>2.0434822932929378E-3</c:v>
                      </c:pt>
                      <c:pt idx="113">
                        <c:v>2.2138407555686085E-3</c:v>
                      </c:pt>
                      <c:pt idx="114">
                        <c:v>1.7799298223919126E-3</c:v>
                      </c:pt>
                      <c:pt idx="115">
                        <c:v>2.3536858701868825E-3</c:v>
                      </c:pt>
                      <c:pt idx="116">
                        <c:v>2.2449878657660027E-3</c:v>
                      </c:pt>
                      <c:pt idx="117">
                        <c:v>2.6636421251139998E-3</c:v>
                      </c:pt>
                      <c:pt idx="118">
                        <c:v>2.6951138453928554E-3</c:v>
                      </c:pt>
                      <c:pt idx="119">
                        <c:v>2.9122625322677877E-3</c:v>
                      </c:pt>
                      <c:pt idx="120">
                        <c:v>3.5490083934892492E-3</c:v>
                      </c:pt>
                      <c:pt idx="121">
                        <c:v>3.3623421390258606E-3</c:v>
                      </c:pt>
                      <c:pt idx="122">
                        <c:v>4.450249640610267E-3</c:v>
                      </c:pt>
                      <c:pt idx="123">
                        <c:v>5.6960876756372405E-3</c:v>
                      </c:pt>
                      <c:pt idx="124">
                        <c:v>5.2919017513486776E-3</c:v>
                      </c:pt>
                      <c:pt idx="125">
                        <c:v>6.1172151546535171E-3</c:v>
                      </c:pt>
                      <c:pt idx="126">
                        <c:v>7.0389377521524743E-3</c:v>
                      </c:pt>
                      <c:pt idx="127">
                        <c:v>7.1477903328026216E-3</c:v>
                      </c:pt>
                      <c:pt idx="128">
                        <c:v>8.2570448116488643E-3</c:v>
                      </c:pt>
                      <c:pt idx="129">
                        <c:v>9.7607932852086018E-3</c:v>
                      </c:pt>
                      <c:pt idx="130">
                        <c:v>1.0057394153927009E-2</c:v>
                      </c:pt>
                      <c:pt idx="131">
                        <c:v>1.1581732181225171E-2</c:v>
                      </c:pt>
                      <c:pt idx="132">
                        <c:v>1.2448410183481985E-2</c:v>
                      </c:pt>
                      <c:pt idx="133">
                        <c:v>1.2100242684679951E-2</c:v>
                      </c:pt>
                      <c:pt idx="134">
                        <c:v>1.2540985887190267E-2</c:v>
                      </c:pt>
                      <c:pt idx="135">
                        <c:v>1.5539239175799545E-2</c:v>
                      </c:pt>
                      <c:pt idx="136">
                        <c:v>1.7531572194827882E-2</c:v>
                      </c:pt>
                      <c:pt idx="137">
                        <c:v>1.7756171455953505E-2</c:v>
                      </c:pt>
                      <c:pt idx="138">
                        <c:v>1.7548884732505834E-2</c:v>
                      </c:pt>
                      <c:pt idx="139">
                        <c:v>1.8054658154668973E-2</c:v>
                      </c:pt>
                      <c:pt idx="140">
                        <c:v>1.9062340593263567E-2</c:v>
                      </c:pt>
                      <c:pt idx="141">
                        <c:v>1.8345261465691806E-2</c:v>
                      </c:pt>
                      <c:pt idx="142">
                        <c:v>1.9141792775107042E-2</c:v>
                      </c:pt>
                      <c:pt idx="143">
                        <c:v>1.8740667460157977E-2</c:v>
                      </c:pt>
                      <c:pt idx="144">
                        <c:v>4.3483066174083755E-2</c:v>
                      </c:pt>
                      <c:pt idx="145">
                        <c:v>1.6675529037144667E-2</c:v>
                      </c:pt>
                      <c:pt idx="146">
                        <c:v>1.9729027870094135E-2</c:v>
                      </c:pt>
                      <c:pt idx="147">
                        <c:v>2.315412795820259E-2</c:v>
                      </c:pt>
                      <c:pt idx="148">
                        <c:v>2.5139505046913885E-2</c:v>
                      </c:pt>
                      <c:pt idx="149">
                        <c:v>2.531293957615198E-2</c:v>
                      </c:pt>
                      <c:pt idx="150">
                        <c:v>2.5587776111789529E-2</c:v>
                      </c:pt>
                      <c:pt idx="151">
                        <c:v>2.5364877189185848E-2</c:v>
                      </c:pt>
                      <c:pt idx="152">
                        <c:v>2.5719629635354676E-2</c:v>
                      </c:pt>
                      <c:pt idx="153">
                        <c:v>2.5690414728023126E-2</c:v>
                      </c:pt>
                      <c:pt idx="154">
                        <c:v>2.4439583880790813E-2</c:v>
                      </c:pt>
                      <c:pt idx="155">
                        <c:v>2.6440264016199588E-2</c:v>
                      </c:pt>
                      <c:pt idx="156">
                        <c:v>2.5012443386456033E-2</c:v>
                      </c:pt>
                      <c:pt idx="157">
                        <c:v>2.499899525450976E-2</c:v>
                      </c:pt>
                      <c:pt idx="158">
                        <c:v>2.6295426089375979E-2</c:v>
                      </c:pt>
                      <c:pt idx="159">
                        <c:v>2.5644814740389224E-2</c:v>
                      </c:pt>
                      <c:pt idx="160">
                        <c:v>2.5953503470236346E-2</c:v>
                      </c:pt>
                      <c:pt idx="161">
                        <c:v>2.5754873015627656E-2</c:v>
                      </c:pt>
                      <c:pt idx="162">
                        <c:v>2.5631984913360023E-2</c:v>
                      </c:pt>
                      <c:pt idx="163">
                        <c:v>2.6293262022166232E-2</c:v>
                      </c:pt>
                      <c:pt idx="164">
                        <c:v>2.6522034841482075E-2</c:v>
                      </c:pt>
                      <c:pt idx="165">
                        <c:v>2.6075618691357643E-2</c:v>
                      </c:pt>
                      <c:pt idx="166">
                        <c:v>2.6420323682624088E-2</c:v>
                      </c:pt>
                      <c:pt idx="167">
                        <c:v>2.7077890961927874E-2</c:v>
                      </c:pt>
                      <c:pt idx="168">
                        <c:v>2.6401619958882724E-2</c:v>
                      </c:pt>
                      <c:pt idx="169">
                        <c:v>2.4740389222945296E-2</c:v>
                      </c:pt>
                      <c:pt idx="170">
                        <c:v>2.7416103751565085E-2</c:v>
                      </c:pt>
                      <c:pt idx="171">
                        <c:v>2.828404927890189E-2</c:v>
                      </c:pt>
                      <c:pt idx="172">
                        <c:v>2.6317066761473419E-2</c:v>
                      </c:pt>
                      <c:pt idx="173">
                        <c:v>2.6946192014591995E-2</c:v>
                      </c:pt>
                      <c:pt idx="174">
                        <c:v>2.5915632294065818E-2</c:v>
                      </c:pt>
                      <c:pt idx="175">
                        <c:v>2.635741115731223E-2</c:v>
                      </c:pt>
                      <c:pt idx="176">
                        <c:v>2.7531417618598612E-2</c:v>
                      </c:pt>
                      <c:pt idx="177">
                        <c:v>2.7357055631984914E-2</c:v>
                      </c:pt>
                      <c:pt idx="178">
                        <c:v>2.6757609014885692E-2</c:v>
                      </c:pt>
                      <c:pt idx="179">
                        <c:v>2.6420941987541156E-2</c:v>
                      </c:pt>
                      <c:pt idx="180">
                        <c:v>2.7235558715780688E-2</c:v>
                      </c:pt>
                      <c:pt idx="181">
                        <c:v>2.6565161609447697E-2</c:v>
                      </c:pt>
                      <c:pt idx="182">
                        <c:v>2.7044811648864638E-2</c:v>
                      </c:pt>
                      <c:pt idx="183">
                        <c:v>2.6710617841188382E-2</c:v>
                      </c:pt>
                      <c:pt idx="184">
                        <c:v>2.7776730094446075E-2</c:v>
                      </c:pt>
                      <c:pt idx="185">
                        <c:v>2.5990292612802005E-2</c:v>
                      </c:pt>
                      <c:pt idx="186">
                        <c:v>2.6899819145811757E-2</c:v>
                      </c:pt>
                      <c:pt idx="187">
                        <c:v>2.6481226716955467E-2</c:v>
                      </c:pt>
                      <c:pt idx="188">
                        <c:v>2.7105560106966749E-2</c:v>
                      </c:pt>
                      <c:pt idx="189">
                        <c:v>2.7031518093147636E-2</c:v>
                      </c:pt>
                      <c:pt idx="190">
                        <c:v>2.7906419550801476E-2</c:v>
                      </c:pt>
                      <c:pt idx="191">
                        <c:v>2.671680089035908E-2</c:v>
                      </c:pt>
                      <c:pt idx="192">
                        <c:v>2.6918059140865321E-2</c:v>
                      </c:pt>
                      <c:pt idx="193">
                        <c:v>2.7651832501197966E-2</c:v>
                      </c:pt>
                      <c:pt idx="194">
                        <c:v>2.6908629990880003E-2</c:v>
                      </c:pt>
                      <c:pt idx="195">
                        <c:v>2.6628228710988824E-2</c:v>
                      </c:pt>
                      <c:pt idx="196">
                        <c:v>2.6980044208801571E-2</c:v>
                      </c:pt>
                      <c:pt idx="197">
                        <c:v>2.8026989009630101E-2</c:v>
                      </c:pt>
                      <c:pt idx="198">
                        <c:v>2.7930533442567202E-2</c:v>
                      </c:pt>
                      <c:pt idx="199">
                        <c:v>2.6879878812236257E-2</c:v>
                      </c:pt>
                      <c:pt idx="200">
                        <c:v>2.759386641522267E-2</c:v>
                      </c:pt>
                      <c:pt idx="201">
                        <c:v>2.7044811648864638E-2</c:v>
                      </c:pt>
                      <c:pt idx="202">
                        <c:v>2.6888844233533767E-2</c:v>
                      </c:pt>
                      <c:pt idx="203">
                        <c:v>2.6474579939096965E-2</c:v>
                      </c:pt>
                      <c:pt idx="204">
                        <c:v>2.6432535204736214E-2</c:v>
                      </c:pt>
                      <c:pt idx="205">
                        <c:v>2.6094322415099003E-2</c:v>
                      </c:pt>
                      <c:pt idx="206">
                        <c:v>2.7325985809902153E-2</c:v>
                      </c:pt>
                      <c:pt idx="207">
                        <c:v>2.6819594082821942E-2</c:v>
                      </c:pt>
                      <c:pt idx="208">
                        <c:v>2.7343452923809377E-2</c:v>
                      </c:pt>
                      <c:pt idx="209">
                        <c:v>2.6544757547184394E-2</c:v>
                      </c:pt>
                      <c:pt idx="210">
                        <c:v>2.6333606418005039E-2</c:v>
                      </c:pt>
                      <c:pt idx="211">
                        <c:v>2.6982826580928383E-2</c:v>
                      </c:pt>
                      <c:pt idx="212">
                        <c:v>2.6627764982301023E-2</c:v>
                      </c:pt>
                      <c:pt idx="213">
                        <c:v>2.6842780517212061E-2</c:v>
                      </c:pt>
                      <c:pt idx="214">
                        <c:v>2.6749880203422317E-2</c:v>
                      </c:pt>
                      <c:pt idx="215">
                        <c:v>2.7021625214474515E-2</c:v>
                      </c:pt>
                      <c:pt idx="216">
                        <c:v>2.6636575827369269E-2</c:v>
                      </c:pt>
                      <c:pt idx="217">
                        <c:v>2.7253334982146445E-2</c:v>
                      </c:pt>
                      <c:pt idx="218">
                        <c:v>2.6034655990601764E-2</c:v>
                      </c:pt>
                      <c:pt idx="219">
                        <c:v>2.6757609014885692E-2</c:v>
                      </c:pt>
                      <c:pt idx="220">
                        <c:v>2.5943301439104692E-2</c:v>
                      </c:pt>
                      <c:pt idx="221">
                        <c:v>2.662652837246688E-2</c:v>
                      </c:pt>
                      <c:pt idx="222">
                        <c:v>2.5757964540213004E-2</c:v>
                      </c:pt>
                      <c:pt idx="223">
                        <c:v>2.7936407339279365E-2</c:v>
                      </c:pt>
                      <c:pt idx="224">
                        <c:v>2.7789405345246009E-2</c:v>
                      </c:pt>
                      <c:pt idx="225">
                        <c:v>2.7381169523750637E-2</c:v>
                      </c:pt>
                      <c:pt idx="226">
                        <c:v>2.717140958063469E-2</c:v>
                      </c:pt>
                      <c:pt idx="227">
                        <c:v>2.6482927055477407E-2</c:v>
                      </c:pt>
                      <c:pt idx="228">
                        <c:v>2.7956965977771937E-2</c:v>
                      </c:pt>
                      <c:pt idx="229">
                        <c:v>2.6351846413058599E-2</c:v>
                      </c:pt>
                      <c:pt idx="230">
                        <c:v>2.6277804399239484E-2</c:v>
                      </c:pt>
                      <c:pt idx="231">
                        <c:v>2.6623900576569336E-2</c:v>
                      </c:pt>
                      <c:pt idx="232">
                        <c:v>2.6094013262640471E-2</c:v>
                      </c:pt>
                      <c:pt idx="233">
                        <c:v>2.7031518093147636E-2</c:v>
                      </c:pt>
                      <c:pt idx="234">
                        <c:v>2.75875287898227E-2</c:v>
                      </c:pt>
                      <c:pt idx="235">
                        <c:v>2.7292751920609652E-2</c:v>
                      </c:pt>
                      <c:pt idx="236">
                        <c:v>2.7724637905182939E-2</c:v>
                      </c:pt>
                      <c:pt idx="237">
                        <c:v>2.6469633499760409E-2</c:v>
                      </c:pt>
                      <c:pt idx="238">
                        <c:v>2.7307745814848589E-2</c:v>
                      </c:pt>
                      <c:pt idx="239">
                        <c:v>2.7754625693660828E-2</c:v>
                      </c:pt>
                      <c:pt idx="240">
                        <c:v>2.6535946702116148E-2</c:v>
                      </c:pt>
                      <c:pt idx="241">
                        <c:v>2.6723447668217579E-2</c:v>
                      </c:pt>
                      <c:pt idx="242">
                        <c:v>2.7344998686102052E-2</c:v>
                      </c:pt>
                      <c:pt idx="243">
                        <c:v>2.6249516949283541E-2</c:v>
                      </c:pt>
                      <c:pt idx="244">
                        <c:v>2.6041611920918802E-2</c:v>
                      </c:pt>
                      <c:pt idx="245">
                        <c:v>2.6929806934289646E-2</c:v>
                      </c:pt>
                      <c:pt idx="246">
                        <c:v>2.8241077087165535E-2</c:v>
                      </c:pt>
                      <c:pt idx="247">
                        <c:v>2.603620175289444E-2</c:v>
                      </c:pt>
                      <c:pt idx="248">
                        <c:v>2.7169400089654214E-2</c:v>
                      </c:pt>
                      <c:pt idx="249">
                        <c:v>2.7227520751858782E-2</c:v>
                      </c:pt>
                      <c:pt idx="250">
                        <c:v>2.7552594562008256E-2</c:v>
                      </c:pt>
                      <c:pt idx="251">
                        <c:v>2.7524461688281578E-2</c:v>
                      </c:pt>
                      <c:pt idx="252">
                        <c:v>2.6917595412177517E-2</c:v>
                      </c:pt>
                      <c:pt idx="253">
                        <c:v>2.741502171796021E-2</c:v>
                      </c:pt>
                      <c:pt idx="254">
                        <c:v>2.7788941616558205E-2</c:v>
                      </c:pt>
                      <c:pt idx="255">
                        <c:v>2.7609942343066483E-2</c:v>
                      </c:pt>
                      <c:pt idx="256">
                        <c:v>2.7577172182461779E-2</c:v>
                      </c:pt>
                      <c:pt idx="257">
                        <c:v>2.7086392654537585E-2</c:v>
                      </c:pt>
                      <c:pt idx="258">
                        <c:v>2.7477934243272072E-2</c:v>
                      </c:pt>
                      <c:pt idx="259">
                        <c:v>2.682345848855363E-2</c:v>
                      </c:pt>
                      <c:pt idx="260">
                        <c:v>2.7613961325027438E-2</c:v>
                      </c:pt>
                      <c:pt idx="261">
                        <c:v>2.6507040947243134E-2</c:v>
                      </c:pt>
                      <c:pt idx="262">
                        <c:v>2.5943919744021767E-2</c:v>
                      </c:pt>
                      <c:pt idx="263">
                        <c:v>2.7581809469339802E-2</c:v>
                      </c:pt>
                      <c:pt idx="264">
                        <c:v>2.6510441624287017E-2</c:v>
                      </c:pt>
                      <c:pt idx="265">
                        <c:v>2.7507303726832886E-2</c:v>
                      </c:pt>
                      <c:pt idx="266">
                        <c:v>2.6765956131266134E-2</c:v>
                      </c:pt>
                      <c:pt idx="267">
                        <c:v>2.7556613543969207E-2</c:v>
                      </c:pt>
                      <c:pt idx="268">
                        <c:v>2.6961804213748011E-2</c:v>
                      </c:pt>
                      <c:pt idx="269">
                        <c:v>2.5702471673905988E-2</c:v>
                      </c:pt>
                      <c:pt idx="270">
                        <c:v>2.6263892538605411E-2</c:v>
                      </c:pt>
                      <c:pt idx="271">
                        <c:v>2.630191829100521E-2</c:v>
                      </c:pt>
                      <c:pt idx="272">
                        <c:v>2.5978081090689872E-2</c:v>
                      </c:pt>
                      <c:pt idx="273">
                        <c:v>2.5591949669979748E-2</c:v>
                      </c:pt>
                      <c:pt idx="274">
                        <c:v>2.4984619665187887E-2</c:v>
                      </c:pt>
                      <c:pt idx="275">
                        <c:v>2.6344117601595225E-2</c:v>
                      </c:pt>
                      <c:pt idx="276">
                        <c:v>2.6837370349187702E-2</c:v>
                      </c:pt>
                      <c:pt idx="277">
                        <c:v>2.687601440650457E-2</c:v>
                      </c:pt>
                      <c:pt idx="278">
                        <c:v>2.7183002797829748E-2</c:v>
                      </c:pt>
                      <c:pt idx="279">
                        <c:v>2.6914194735133633E-2</c:v>
                      </c:pt>
                      <c:pt idx="280">
                        <c:v>2.6722829363300511E-2</c:v>
                      </c:pt>
                      <c:pt idx="281">
                        <c:v>2.6983908614533259E-2</c:v>
                      </c:pt>
                      <c:pt idx="282">
                        <c:v>2.6920841512992132E-2</c:v>
                      </c:pt>
                      <c:pt idx="283">
                        <c:v>2.6864421189309508E-2</c:v>
                      </c:pt>
                      <c:pt idx="284">
                        <c:v>2.6875550677816766E-2</c:v>
                      </c:pt>
                      <c:pt idx="285">
                        <c:v>2.6130184100289059E-2</c:v>
                      </c:pt>
                      <c:pt idx="286">
                        <c:v>2.5587776111789529E-2</c:v>
                      </c:pt>
                      <c:pt idx="287">
                        <c:v>2.7029817754625696E-2</c:v>
                      </c:pt>
                      <c:pt idx="288">
                        <c:v>2.6531000262779589E-2</c:v>
                      </c:pt>
                      <c:pt idx="289">
                        <c:v>2.7204025165010127E-2</c:v>
                      </c:pt>
                      <c:pt idx="290">
                        <c:v>2.7448873912169786E-2</c:v>
                      </c:pt>
                      <c:pt idx="291">
                        <c:v>2.6270384740234645E-2</c:v>
                      </c:pt>
                      <c:pt idx="292">
                        <c:v>2.6078091911025923E-2</c:v>
                      </c:pt>
                      <c:pt idx="293">
                        <c:v>2.6420941987541156E-2</c:v>
                      </c:pt>
                      <c:pt idx="294">
                        <c:v>2.6416923005580201E-2</c:v>
                      </c:pt>
                      <c:pt idx="295">
                        <c:v>2.5800782155720094E-2</c:v>
                      </c:pt>
                      <c:pt idx="296">
                        <c:v>2.7121636034810565E-2</c:v>
                      </c:pt>
                      <c:pt idx="297">
                        <c:v>2.6676301918291005E-2</c:v>
                      </c:pt>
                      <c:pt idx="298">
                        <c:v>2.6302227443463742E-2</c:v>
                      </c:pt>
                      <c:pt idx="299">
                        <c:v>2.6251062711576213E-2</c:v>
                      </c:pt>
                      <c:pt idx="300">
                        <c:v>2.7235558715780688E-2</c:v>
                      </c:pt>
                      <c:pt idx="301">
                        <c:v>2.724931600018549E-2</c:v>
                      </c:pt>
                    </c:numCache>
                  </c:numRef>
                </c:yVal>
                <c:smooth val="0"/>
                <c:extLst xmlns:c15="http://schemas.microsoft.com/office/drawing/2012/chart">
                  <c:ext xmlns:c16="http://schemas.microsoft.com/office/drawing/2014/chart" uri="{C3380CC4-5D6E-409C-BE32-E72D297353CC}">
                    <c16:uniqueId val="{00000016-EF19-4D4F-AB15-3A274FB061D0}"/>
                  </c:ext>
                </c:extLst>
              </c15:ser>
            </c15:filteredScatterSeries>
            <c15:filteredScatterSeries>
              <c15:ser>
                <c:idx val="22"/>
                <c:order val="22"/>
                <c:tx>
                  <c:v>AlN</c:v>
                </c:tx>
                <c:spPr>
                  <a:ln w="19050" cap="rnd">
                    <a:solidFill>
                      <a:schemeClr val="accent5">
                        <a:lumMod val="80000"/>
                      </a:schemeClr>
                    </a:solidFill>
                    <a:round/>
                  </a:ln>
                  <a:effectLst/>
                </c:spPr>
                <c:marker>
                  <c:symbol val="circle"/>
                  <c:size val="5"/>
                  <c:spPr>
                    <a:solidFill>
                      <a:schemeClr val="accent5">
                        <a:lumMod val="80000"/>
                      </a:schemeClr>
                    </a:solidFill>
                    <a:ln w="9525">
                      <a:solidFill>
                        <a:schemeClr val="accent5">
                          <a:lumMod val="80000"/>
                        </a:schemeClr>
                      </a:solidFill>
                    </a:ln>
                    <a:effectLst/>
                  </c:spPr>
                </c:marker>
                <c:x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'201118-Leith-NbN-927-depth-pos1'!$A$5:$A$306</c15:sqref>
                        </c15:formulaRef>
                      </c:ext>
                    </c:extLst>
                    <c:numCache>
                      <c:formatCode>General</c:formatCode>
                      <c:ptCount val="302"/>
                      <c:pt idx="0">
                        <c:v>0</c:v>
                      </c:pt>
                      <c:pt idx="1">
                        <c:v>10</c:v>
                      </c:pt>
                      <c:pt idx="2">
                        <c:v>20</c:v>
                      </c:pt>
                      <c:pt idx="3">
                        <c:v>30</c:v>
                      </c:pt>
                      <c:pt idx="4">
                        <c:v>40</c:v>
                      </c:pt>
                      <c:pt idx="5">
                        <c:v>50</c:v>
                      </c:pt>
                      <c:pt idx="6">
                        <c:v>60</c:v>
                      </c:pt>
                      <c:pt idx="7">
                        <c:v>70</c:v>
                      </c:pt>
                      <c:pt idx="8">
                        <c:v>80</c:v>
                      </c:pt>
                      <c:pt idx="9">
                        <c:v>90</c:v>
                      </c:pt>
                      <c:pt idx="10">
                        <c:v>100</c:v>
                      </c:pt>
                      <c:pt idx="11">
                        <c:v>110</c:v>
                      </c:pt>
                      <c:pt idx="12">
                        <c:v>120</c:v>
                      </c:pt>
                      <c:pt idx="13">
                        <c:v>130</c:v>
                      </c:pt>
                      <c:pt idx="14">
                        <c:v>140</c:v>
                      </c:pt>
                      <c:pt idx="15">
                        <c:v>150</c:v>
                      </c:pt>
                      <c:pt idx="16">
                        <c:v>160</c:v>
                      </c:pt>
                      <c:pt idx="17">
                        <c:v>170</c:v>
                      </c:pt>
                      <c:pt idx="18">
                        <c:v>180</c:v>
                      </c:pt>
                      <c:pt idx="19">
                        <c:v>190</c:v>
                      </c:pt>
                      <c:pt idx="20">
                        <c:v>200</c:v>
                      </c:pt>
                      <c:pt idx="21">
                        <c:v>210</c:v>
                      </c:pt>
                      <c:pt idx="22">
                        <c:v>220</c:v>
                      </c:pt>
                      <c:pt idx="23">
                        <c:v>230</c:v>
                      </c:pt>
                      <c:pt idx="24">
                        <c:v>240</c:v>
                      </c:pt>
                      <c:pt idx="25">
                        <c:v>250</c:v>
                      </c:pt>
                      <c:pt idx="26">
                        <c:v>260</c:v>
                      </c:pt>
                      <c:pt idx="27">
                        <c:v>270</c:v>
                      </c:pt>
                      <c:pt idx="28">
                        <c:v>280</c:v>
                      </c:pt>
                      <c:pt idx="29">
                        <c:v>290</c:v>
                      </c:pt>
                      <c:pt idx="30">
                        <c:v>300</c:v>
                      </c:pt>
                      <c:pt idx="31">
                        <c:v>310</c:v>
                      </c:pt>
                      <c:pt idx="32">
                        <c:v>320</c:v>
                      </c:pt>
                      <c:pt idx="33">
                        <c:v>330</c:v>
                      </c:pt>
                      <c:pt idx="34">
                        <c:v>340</c:v>
                      </c:pt>
                      <c:pt idx="35">
                        <c:v>350</c:v>
                      </c:pt>
                      <c:pt idx="36">
                        <c:v>360</c:v>
                      </c:pt>
                      <c:pt idx="37">
                        <c:v>370</c:v>
                      </c:pt>
                      <c:pt idx="38">
                        <c:v>380</c:v>
                      </c:pt>
                      <c:pt idx="39">
                        <c:v>390</c:v>
                      </c:pt>
                      <c:pt idx="40">
                        <c:v>400</c:v>
                      </c:pt>
                      <c:pt idx="41">
                        <c:v>410</c:v>
                      </c:pt>
                      <c:pt idx="42">
                        <c:v>420</c:v>
                      </c:pt>
                      <c:pt idx="43">
                        <c:v>430</c:v>
                      </c:pt>
                      <c:pt idx="44">
                        <c:v>440</c:v>
                      </c:pt>
                      <c:pt idx="45">
                        <c:v>450</c:v>
                      </c:pt>
                      <c:pt idx="46">
                        <c:v>460</c:v>
                      </c:pt>
                      <c:pt idx="47">
                        <c:v>470</c:v>
                      </c:pt>
                      <c:pt idx="48">
                        <c:v>480</c:v>
                      </c:pt>
                      <c:pt idx="49">
                        <c:v>490</c:v>
                      </c:pt>
                      <c:pt idx="50">
                        <c:v>500</c:v>
                      </c:pt>
                      <c:pt idx="51">
                        <c:v>510</c:v>
                      </c:pt>
                      <c:pt idx="52">
                        <c:v>520</c:v>
                      </c:pt>
                      <c:pt idx="53">
                        <c:v>530</c:v>
                      </c:pt>
                      <c:pt idx="54">
                        <c:v>540</c:v>
                      </c:pt>
                      <c:pt idx="55">
                        <c:v>550</c:v>
                      </c:pt>
                      <c:pt idx="56">
                        <c:v>560</c:v>
                      </c:pt>
                      <c:pt idx="57">
                        <c:v>570</c:v>
                      </c:pt>
                      <c:pt idx="58">
                        <c:v>580</c:v>
                      </c:pt>
                      <c:pt idx="59">
                        <c:v>590</c:v>
                      </c:pt>
                      <c:pt idx="60">
                        <c:v>600</c:v>
                      </c:pt>
                      <c:pt idx="61">
                        <c:v>610</c:v>
                      </c:pt>
                      <c:pt idx="62">
                        <c:v>620</c:v>
                      </c:pt>
                      <c:pt idx="63">
                        <c:v>630</c:v>
                      </c:pt>
                      <c:pt idx="64">
                        <c:v>640</c:v>
                      </c:pt>
                      <c:pt idx="65">
                        <c:v>650</c:v>
                      </c:pt>
                      <c:pt idx="66">
                        <c:v>660</c:v>
                      </c:pt>
                      <c:pt idx="67">
                        <c:v>670</c:v>
                      </c:pt>
                      <c:pt idx="68">
                        <c:v>680</c:v>
                      </c:pt>
                      <c:pt idx="69">
                        <c:v>690</c:v>
                      </c:pt>
                      <c:pt idx="70">
                        <c:v>700</c:v>
                      </c:pt>
                      <c:pt idx="71">
                        <c:v>710</c:v>
                      </c:pt>
                      <c:pt idx="72">
                        <c:v>720</c:v>
                      </c:pt>
                      <c:pt idx="73">
                        <c:v>730</c:v>
                      </c:pt>
                      <c:pt idx="74">
                        <c:v>740</c:v>
                      </c:pt>
                      <c:pt idx="75">
                        <c:v>750</c:v>
                      </c:pt>
                      <c:pt idx="76">
                        <c:v>760</c:v>
                      </c:pt>
                      <c:pt idx="77">
                        <c:v>770</c:v>
                      </c:pt>
                      <c:pt idx="78">
                        <c:v>780</c:v>
                      </c:pt>
                      <c:pt idx="79">
                        <c:v>790</c:v>
                      </c:pt>
                      <c:pt idx="80">
                        <c:v>800</c:v>
                      </c:pt>
                      <c:pt idx="81">
                        <c:v>810</c:v>
                      </c:pt>
                      <c:pt idx="82">
                        <c:v>820</c:v>
                      </c:pt>
                      <c:pt idx="83">
                        <c:v>830</c:v>
                      </c:pt>
                      <c:pt idx="84">
                        <c:v>840</c:v>
                      </c:pt>
                      <c:pt idx="85">
                        <c:v>850</c:v>
                      </c:pt>
                      <c:pt idx="86">
                        <c:v>860</c:v>
                      </c:pt>
                      <c:pt idx="87">
                        <c:v>870</c:v>
                      </c:pt>
                      <c:pt idx="88">
                        <c:v>880</c:v>
                      </c:pt>
                      <c:pt idx="89">
                        <c:v>890</c:v>
                      </c:pt>
                      <c:pt idx="90">
                        <c:v>900</c:v>
                      </c:pt>
                      <c:pt idx="91">
                        <c:v>910</c:v>
                      </c:pt>
                      <c:pt idx="92">
                        <c:v>920</c:v>
                      </c:pt>
                      <c:pt idx="93">
                        <c:v>930</c:v>
                      </c:pt>
                      <c:pt idx="94">
                        <c:v>940</c:v>
                      </c:pt>
                      <c:pt idx="95">
                        <c:v>950</c:v>
                      </c:pt>
                      <c:pt idx="96">
                        <c:v>960</c:v>
                      </c:pt>
                      <c:pt idx="97">
                        <c:v>970</c:v>
                      </c:pt>
                      <c:pt idx="98">
                        <c:v>980</c:v>
                      </c:pt>
                      <c:pt idx="99">
                        <c:v>990</c:v>
                      </c:pt>
                      <c:pt idx="100">
                        <c:v>1000</c:v>
                      </c:pt>
                      <c:pt idx="101">
                        <c:v>1010</c:v>
                      </c:pt>
                      <c:pt idx="102">
                        <c:v>1020</c:v>
                      </c:pt>
                      <c:pt idx="103">
                        <c:v>1030</c:v>
                      </c:pt>
                      <c:pt idx="104">
                        <c:v>1040</c:v>
                      </c:pt>
                      <c:pt idx="105">
                        <c:v>1050</c:v>
                      </c:pt>
                      <c:pt idx="106">
                        <c:v>1060</c:v>
                      </c:pt>
                      <c:pt idx="107">
                        <c:v>1070</c:v>
                      </c:pt>
                      <c:pt idx="108">
                        <c:v>1080</c:v>
                      </c:pt>
                      <c:pt idx="109">
                        <c:v>1090</c:v>
                      </c:pt>
                      <c:pt idx="110">
                        <c:v>1100</c:v>
                      </c:pt>
                      <c:pt idx="111">
                        <c:v>1110</c:v>
                      </c:pt>
                      <c:pt idx="112">
                        <c:v>1120</c:v>
                      </c:pt>
                      <c:pt idx="113">
                        <c:v>1130</c:v>
                      </c:pt>
                      <c:pt idx="114">
                        <c:v>1140</c:v>
                      </c:pt>
                      <c:pt idx="115">
                        <c:v>1150</c:v>
                      </c:pt>
                      <c:pt idx="116">
                        <c:v>1160</c:v>
                      </c:pt>
                      <c:pt idx="117">
                        <c:v>1170</c:v>
                      </c:pt>
                      <c:pt idx="118">
                        <c:v>1180</c:v>
                      </c:pt>
                      <c:pt idx="119">
                        <c:v>1190</c:v>
                      </c:pt>
                      <c:pt idx="120">
                        <c:v>1200</c:v>
                      </c:pt>
                      <c:pt idx="121">
                        <c:v>1210</c:v>
                      </c:pt>
                      <c:pt idx="122">
                        <c:v>1220</c:v>
                      </c:pt>
                      <c:pt idx="123">
                        <c:v>1230</c:v>
                      </c:pt>
                      <c:pt idx="124">
                        <c:v>1240</c:v>
                      </c:pt>
                      <c:pt idx="125">
                        <c:v>1250</c:v>
                      </c:pt>
                      <c:pt idx="126">
                        <c:v>1260</c:v>
                      </c:pt>
                      <c:pt idx="127">
                        <c:v>1270</c:v>
                      </c:pt>
                      <c:pt idx="128">
                        <c:v>1280</c:v>
                      </c:pt>
                      <c:pt idx="129">
                        <c:v>1290</c:v>
                      </c:pt>
                      <c:pt idx="130">
                        <c:v>1300</c:v>
                      </c:pt>
                      <c:pt idx="131">
                        <c:v>1310</c:v>
                      </c:pt>
                      <c:pt idx="132">
                        <c:v>1320</c:v>
                      </c:pt>
                      <c:pt idx="133">
                        <c:v>1330</c:v>
                      </c:pt>
                      <c:pt idx="134">
                        <c:v>1340</c:v>
                      </c:pt>
                      <c:pt idx="135">
                        <c:v>1350</c:v>
                      </c:pt>
                      <c:pt idx="136">
                        <c:v>1360</c:v>
                      </c:pt>
                      <c:pt idx="137">
                        <c:v>1370</c:v>
                      </c:pt>
                      <c:pt idx="138">
                        <c:v>1380</c:v>
                      </c:pt>
                      <c:pt idx="139">
                        <c:v>1390</c:v>
                      </c:pt>
                      <c:pt idx="140">
                        <c:v>1400</c:v>
                      </c:pt>
                      <c:pt idx="141">
                        <c:v>1410</c:v>
                      </c:pt>
                      <c:pt idx="142">
                        <c:v>1420</c:v>
                      </c:pt>
                      <c:pt idx="143">
                        <c:v>1430</c:v>
                      </c:pt>
                      <c:pt idx="144">
                        <c:v>1440</c:v>
                      </c:pt>
                      <c:pt idx="145">
                        <c:v>1450</c:v>
                      </c:pt>
                      <c:pt idx="146">
                        <c:v>1460</c:v>
                      </c:pt>
                      <c:pt idx="147">
                        <c:v>1470</c:v>
                      </c:pt>
                      <c:pt idx="148">
                        <c:v>1480</c:v>
                      </c:pt>
                      <c:pt idx="149">
                        <c:v>1490</c:v>
                      </c:pt>
                      <c:pt idx="150">
                        <c:v>1500</c:v>
                      </c:pt>
                      <c:pt idx="151">
                        <c:v>1510</c:v>
                      </c:pt>
                      <c:pt idx="152">
                        <c:v>1520</c:v>
                      </c:pt>
                      <c:pt idx="153">
                        <c:v>1530</c:v>
                      </c:pt>
                      <c:pt idx="154">
                        <c:v>1540</c:v>
                      </c:pt>
                      <c:pt idx="155">
                        <c:v>1550</c:v>
                      </c:pt>
                      <c:pt idx="156">
                        <c:v>1560</c:v>
                      </c:pt>
                      <c:pt idx="157">
                        <c:v>1570</c:v>
                      </c:pt>
                      <c:pt idx="158">
                        <c:v>1580</c:v>
                      </c:pt>
                      <c:pt idx="159">
                        <c:v>1590</c:v>
                      </c:pt>
                      <c:pt idx="160">
                        <c:v>1600</c:v>
                      </c:pt>
                      <c:pt idx="161">
                        <c:v>1610</c:v>
                      </c:pt>
                      <c:pt idx="162">
                        <c:v>1620</c:v>
                      </c:pt>
                      <c:pt idx="163">
                        <c:v>1630</c:v>
                      </c:pt>
                      <c:pt idx="164">
                        <c:v>1640</c:v>
                      </c:pt>
                      <c:pt idx="165">
                        <c:v>1650</c:v>
                      </c:pt>
                      <c:pt idx="166">
                        <c:v>1660</c:v>
                      </c:pt>
                      <c:pt idx="167">
                        <c:v>1670</c:v>
                      </c:pt>
                      <c:pt idx="168">
                        <c:v>1680</c:v>
                      </c:pt>
                      <c:pt idx="169">
                        <c:v>1690</c:v>
                      </c:pt>
                      <c:pt idx="170">
                        <c:v>1700</c:v>
                      </c:pt>
                      <c:pt idx="171">
                        <c:v>1710</c:v>
                      </c:pt>
                      <c:pt idx="172">
                        <c:v>1720</c:v>
                      </c:pt>
                      <c:pt idx="173">
                        <c:v>1730</c:v>
                      </c:pt>
                      <c:pt idx="174">
                        <c:v>1740</c:v>
                      </c:pt>
                      <c:pt idx="175">
                        <c:v>1750</c:v>
                      </c:pt>
                      <c:pt idx="176">
                        <c:v>1760</c:v>
                      </c:pt>
                      <c:pt idx="177">
                        <c:v>1770</c:v>
                      </c:pt>
                      <c:pt idx="178">
                        <c:v>1780</c:v>
                      </c:pt>
                      <c:pt idx="179">
                        <c:v>1790</c:v>
                      </c:pt>
                      <c:pt idx="180">
                        <c:v>1800</c:v>
                      </c:pt>
                      <c:pt idx="181">
                        <c:v>1810</c:v>
                      </c:pt>
                      <c:pt idx="182">
                        <c:v>1820</c:v>
                      </c:pt>
                      <c:pt idx="183">
                        <c:v>1830</c:v>
                      </c:pt>
                      <c:pt idx="184">
                        <c:v>1840</c:v>
                      </c:pt>
                      <c:pt idx="185">
                        <c:v>1850</c:v>
                      </c:pt>
                      <c:pt idx="186">
                        <c:v>1860</c:v>
                      </c:pt>
                      <c:pt idx="187">
                        <c:v>1870</c:v>
                      </c:pt>
                      <c:pt idx="188">
                        <c:v>1880</c:v>
                      </c:pt>
                      <c:pt idx="189">
                        <c:v>1890</c:v>
                      </c:pt>
                      <c:pt idx="190">
                        <c:v>1900</c:v>
                      </c:pt>
                      <c:pt idx="191">
                        <c:v>1910</c:v>
                      </c:pt>
                      <c:pt idx="192">
                        <c:v>1920</c:v>
                      </c:pt>
                      <c:pt idx="193">
                        <c:v>1930</c:v>
                      </c:pt>
                      <c:pt idx="194">
                        <c:v>1940</c:v>
                      </c:pt>
                      <c:pt idx="195">
                        <c:v>1950</c:v>
                      </c:pt>
                      <c:pt idx="196">
                        <c:v>1960</c:v>
                      </c:pt>
                      <c:pt idx="197">
                        <c:v>1970</c:v>
                      </c:pt>
                      <c:pt idx="198">
                        <c:v>1980</c:v>
                      </c:pt>
                      <c:pt idx="199">
                        <c:v>1990</c:v>
                      </c:pt>
                      <c:pt idx="200">
                        <c:v>2000</c:v>
                      </c:pt>
                      <c:pt idx="201">
                        <c:v>2010</c:v>
                      </c:pt>
                      <c:pt idx="202">
                        <c:v>2020</c:v>
                      </c:pt>
                      <c:pt idx="203">
                        <c:v>2030</c:v>
                      </c:pt>
                      <c:pt idx="204">
                        <c:v>2040</c:v>
                      </c:pt>
                      <c:pt idx="205">
                        <c:v>2050</c:v>
                      </c:pt>
                      <c:pt idx="206">
                        <c:v>2060</c:v>
                      </c:pt>
                      <c:pt idx="207">
                        <c:v>2070</c:v>
                      </c:pt>
                      <c:pt idx="208">
                        <c:v>2080</c:v>
                      </c:pt>
                      <c:pt idx="209">
                        <c:v>2090</c:v>
                      </c:pt>
                      <c:pt idx="210">
                        <c:v>2100</c:v>
                      </c:pt>
                      <c:pt idx="211">
                        <c:v>2110</c:v>
                      </c:pt>
                      <c:pt idx="212">
                        <c:v>2120</c:v>
                      </c:pt>
                      <c:pt idx="213">
                        <c:v>2130</c:v>
                      </c:pt>
                      <c:pt idx="214">
                        <c:v>2140</c:v>
                      </c:pt>
                      <c:pt idx="215">
                        <c:v>2150</c:v>
                      </c:pt>
                      <c:pt idx="216">
                        <c:v>2160</c:v>
                      </c:pt>
                      <c:pt idx="217">
                        <c:v>2170</c:v>
                      </c:pt>
                      <c:pt idx="218">
                        <c:v>2180</c:v>
                      </c:pt>
                      <c:pt idx="219">
                        <c:v>2190</c:v>
                      </c:pt>
                      <c:pt idx="220">
                        <c:v>2200</c:v>
                      </c:pt>
                      <c:pt idx="221">
                        <c:v>2210</c:v>
                      </c:pt>
                      <c:pt idx="222">
                        <c:v>2220</c:v>
                      </c:pt>
                      <c:pt idx="223">
                        <c:v>2230</c:v>
                      </c:pt>
                      <c:pt idx="224">
                        <c:v>2240</c:v>
                      </c:pt>
                      <c:pt idx="225">
                        <c:v>2250</c:v>
                      </c:pt>
                      <c:pt idx="226">
                        <c:v>2260</c:v>
                      </c:pt>
                      <c:pt idx="227">
                        <c:v>2270</c:v>
                      </c:pt>
                      <c:pt idx="228">
                        <c:v>2280</c:v>
                      </c:pt>
                      <c:pt idx="229">
                        <c:v>2290</c:v>
                      </c:pt>
                      <c:pt idx="230">
                        <c:v>2300</c:v>
                      </c:pt>
                      <c:pt idx="231">
                        <c:v>2310</c:v>
                      </c:pt>
                      <c:pt idx="232">
                        <c:v>2320</c:v>
                      </c:pt>
                      <c:pt idx="233">
                        <c:v>2330</c:v>
                      </c:pt>
                      <c:pt idx="234">
                        <c:v>2340</c:v>
                      </c:pt>
                      <c:pt idx="235">
                        <c:v>2350</c:v>
                      </c:pt>
                      <c:pt idx="236">
                        <c:v>2360</c:v>
                      </c:pt>
                      <c:pt idx="237">
                        <c:v>2370</c:v>
                      </c:pt>
                      <c:pt idx="238">
                        <c:v>2380</c:v>
                      </c:pt>
                      <c:pt idx="239">
                        <c:v>2390</c:v>
                      </c:pt>
                      <c:pt idx="240">
                        <c:v>2400</c:v>
                      </c:pt>
                      <c:pt idx="241">
                        <c:v>2410</c:v>
                      </c:pt>
                      <c:pt idx="242">
                        <c:v>2420</c:v>
                      </c:pt>
                      <c:pt idx="243">
                        <c:v>2430</c:v>
                      </c:pt>
                      <c:pt idx="244">
                        <c:v>2440</c:v>
                      </c:pt>
                      <c:pt idx="245">
                        <c:v>2450</c:v>
                      </c:pt>
                      <c:pt idx="246">
                        <c:v>2460</c:v>
                      </c:pt>
                      <c:pt idx="247">
                        <c:v>2470</c:v>
                      </c:pt>
                      <c:pt idx="248">
                        <c:v>2480</c:v>
                      </c:pt>
                      <c:pt idx="249">
                        <c:v>2490</c:v>
                      </c:pt>
                      <c:pt idx="250">
                        <c:v>2500</c:v>
                      </c:pt>
                      <c:pt idx="251">
                        <c:v>2510</c:v>
                      </c:pt>
                      <c:pt idx="252">
                        <c:v>2520</c:v>
                      </c:pt>
                      <c:pt idx="253">
                        <c:v>2530</c:v>
                      </c:pt>
                      <c:pt idx="254">
                        <c:v>2540</c:v>
                      </c:pt>
                      <c:pt idx="255">
                        <c:v>2550</c:v>
                      </c:pt>
                      <c:pt idx="256">
                        <c:v>2560</c:v>
                      </c:pt>
                      <c:pt idx="257">
                        <c:v>2570</c:v>
                      </c:pt>
                      <c:pt idx="258">
                        <c:v>2580</c:v>
                      </c:pt>
                      <c:pt idx="259">
                        <c:v>2590</c:v>
                      </c:pt>
                      <c:pt idx="260">
                        <c:v>2600</c:v>
                      </c:pt>
                      <c:pt idx="261">
                        <c:v>2610</c:v>
                      </c:pt>
                      <c:pt idx="262">
                        <c:v>2620</c:v>
                      </c:pt>
                      <c:pt idx="263">
                        <c:v>2630</c:v>
                      </c:pt>
                      <c:pt idx="264">
                        <c:v>2640</c:v>
                      </c:pt>
                      <c:pt idx="265">
                        <c:v>2650</c:v>
                      </c:pt>
                      <c:pt idx="266">
                        <c:v>2660</c:v>
                      </c:pt>
                      <c:pt idx="267">
                        <c:v>2670</c:v>
                      </c:pt>
                      <c:pt idx="268">
                        <c:v>2680</c:v>
                      </c:pt>
                      <c:pt idx="269">
                        <c:v>2690</c:v>
                      </c:pt>
                      <c:pt idx="270">
                        <c:v>2700</c:v>
                      </c:pt>
                      <c:pt idx="271">
                        <c:v>2710</c:v>
                      </c:pt>
                      <c:pt idx="272">
                        <c:v>2720</c:v>
                      </c:pt>
                      <c:pt idx="273">
                        <c:v>2730</c:v>
                      </c:pt>
                      <c:pt idx="274">
                        <c:v>2740</c:v>
                      </c:pt>
                      <c:pt idx="275">
                        <c:v>2750</c:v>
                      </c:pt>
                      <c:pt idx="276">
                        <c:v>2760</c:v>
                      </c:pt>
                      <c:pt idx="277">
                        <c:v>2770</c:v>
                      </c:pt>
                      <c:pt idx="278">
                        <c:v>2780</c:v>
                      </c:pt>
                      <c:pt idx="279">
                        <c:v>2790</c:v>
                      </c:pt>
                      <c:pt idx="280">
                        <c:v>2800</c:v>
                      </c:pt>
                      <c:pt idx="281">
                        <c:v>2810</c:v>
                      </c:pt>
                      <c:pt idx="282">
                        <c:v>2820</c:v>
                      </c:pt>
                      <c:pt idx="283">
                        <c:v>2830</c:v>
                      </c:pt>
                      <c:pt idx="284">
                        <c:v>2840</c:v>
                      </c:pt>
                      <c:pt idx="285">
                        <c:v>2850</c:v>
                      </c:pt>
                      <c:pt idx="286">
                        <c:v>2860</c:v>
                      </c:pt>
                      <c:pt idx="287">
                        <c:v>2870</c:v>
                      </c:pt>
                      <c:pt idx="288">
                        <c:v>2880</c:v>
                      </c:pt>
                      <c:pt idx="289">
                        <c:v>2890</c:v>
                      </c:pt>
                      <c:pt idx="290">
                        <c:v>2900</c:v>
                      </c:pt>
                      <c:pt idx="291">
                        <c:v>2910</c:v>
                      </c:pt>
                      <c:pt idx="292">
                        <c:v>2920</c:v>
                      </c:pt>
                      <c:pt idx="293">
                        <c:v>2930</c:v>
                      </c:pt>
                      <c:pt idx="294">
                        <c:v>2940</c:v>
                      </c:pt>
                      <c:pt idx="295">
                        <c:v>2950</c:v>
                      </c:pt>
                      <c:pt idx="296">
                        <c:v>2960</c:v>
                      </c:pt>
                      <c:pt idx="297">
                        <c:v>2970</c:v>
                      </c:pt>
                      <c:pt idx="298">
                        <c:v>2980</c:v>
                      </c:pt>
                      <c:pt idx="299">
                        <c:v>2990</c:v>
                      </c:pt>
                      <c:pt idx="300">
                        <c:v>3000</c:v>
                      </c:pt>
                      <c:pt idx="301">
                        <c:v>3010</c:v>
                      </c:pt>
                    </c:numCache>
                  </c:numRef>
                </c:xVal>
                <c:y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'201118-Leith-NbN-927-depth-pos1'!$AA$5:$AA$306</c15:sqref>
                        </c15:formulaRef>
                      </c:ext>
                    </c:extLst>
                    <c:numCache>
                      <c:formatCode>General</c:formatCode>
                      <c:ptCount val="302"/>
                      <c:pt idx="0">
                        <c:v>3.6634102607700982E-2</c:v>
                      </c:pt>
                      <c:pt idx="1">
                        <c:v>0.13148516841080179</c:v>
                      </c:pt>
                      <c:pt idx="2">
                        <c:v>7.3808912865379564E-2</c:v>
                      </c:pt>
                      <c:pt idx="3">
                        <c:v>4.8342633669794258E-2</c:v>
                      </c:pt>
                      <c:pt idx="4">
                        <c:v>3.0508710370519221E-2</c:v>
                      </c:pt>
                      <c:pt idx="5">
                        <c:v>2.4408514058708052E-2</c:v>
                      </c:pt>
                      <c:pt idx="6">
                        <c:v>1.8840832856723291E-2</c:v>
                      </c:pt>
                      <c:pt idx="7">
                        <c:v>8.4122393458333968E-3</c:v>
                      </c:pt>
                      <c:pt idx="8">
                        <c:v>2.3744763730233563E-2</c:v>
                      </c:pt>
                      <c:pt idx="9">
                        <c:v>2.2465336280586772E-2</c:v>
                      </c:pt>
                      <c:pt idx="10">
                        <c:v>2.3139906945109982E-2</c:v>
                      </c:pt>
                      <c:pt idx="11">
                        <c:v>2.2464872551898968E-2</c:v>
                      </c:pt>
                      <c:pt idx="12">
                        <c:v>1.8983197563878625E-2</c:v>
                      </c:pt>
                      <c:pt idx="13">
                        <c:v>2.0508092065602151E-2</c:v>
                      </c:pt>
                      <c:pt idx="14">
                        <c:v>1.8462275671247277E-2</c:v>
                      </c:pt>
                      <c:pt idx="15">
                        <c:v>2.0891750266643996E-2</c:v>
                      </c:pt>
                      <c:pt idx="16">
                        <c:v>1.7479480005564745E-2</c:v>
                      </c:pt>
                      <c:pt idx="17">
                        <c:v>1.8986289088463976E-2</c:v>
                      </c:pt>
                      <c:pt idx="18">
                        <c:v>2.2347240041426429E-2</c:v>
                      </c:pt>
                      <c:pt idx="19">
                        <c:v>1.8891533859923024E-2</c:v>
                      </c:pt>
                      <c:pt idx="20">
                        <c:v>1.8792914225650378E-2</c:v>
                      </c:pt>
                      <c:pt idx="21">
                        <c:v>2.7923113783562364E-2</c:v>
                      </c:pt>
                      <c:pt idx="22">
                        <c:v>1.8257771319926425E-2</c:v>
                      </c:pt>
                      <c:pt idx="23">
                        <c:v>1.6420941987541154E-2</c:v>
                      </c:pt>
                      <c:pt idx="24">
                        <c:v>1.3892492232544478E-2</c:v>
                      </c:pt>
                      <c:pt idx="25">
                        <c:v>2.8050330020249488E-2</c:v>
                      </c:pt>
                      <c:pt idx="26">
                        <c:v>1.8675281715177842E-2</c:v>
                      </c:pt>
                      <c:pt idx="27">
                        <c:v>1.8670644428299816E-2</c:v>
                      </c:pt>
                      <c:pt idx="28">
                        <c:v>2.0450898860773191E-2</c:v>
                      </c:pt>
                      <c:pt idx="29">
                        <c:v>1.9305334425672022E-2</c:v>
                      </c:pt>
                      <c:pt idx="30">
                        <c:v>1.9199604284853074E-2</c:v>
                      </c:pt>
                      <c:pt idx="31">
                        <c:v>1.8495045831851978E-2</c:v>
                      </c:pt>
                      <c:pt idx="32">
                        <c:v>1.9654058398899419E-2</c:v>
                      </c:pt>
                      <c:pt idx="33">
                        <c:v>1.9289567650286742E-2</c:v>
                      </c:pt>
                      <c:pt idx="34">
                        <c:v>1.7527553212866927E-2</c:v>
                      </c:pt>
                      <c:pt idx="35">
                        <c:v>1.8797551512528401E-2</c:v>
                      </c:pt>
                      <c:pt idx="36">
                        <c:v>1.8626126474270786E-2</c:v>
                      </c:pt>
                      <c:pt idx="37">
                        <c:v>1.8796314902694265E-2</c:v>
                      </c:pt>
                      <c:pt idx="38">
                        <c:v>1.8117725256210099E-2</c:v>
                      </c:pt>
                      <c:pt idx="39">
                        <c:v>1.864235697834387E-2</c:v>
                      </c:pt>
                      <c:pt idx="40">
                        <c:v>1.8796778631382065E-2</c:v>
                      </c:pt>
                      <c:pt idx="41">
                        <c:v>1.7581345740652003E-2</c:v>
                      </c:pt>
                      <c:pt idx="42">
                        <c:v>1.7531881347286414E-2</c:v>
                      </c:pt>
                      <c:pt idx="43">
                        <c:v>1.8035954430927613E-2</c:v>
                      </c:pt>
                      <c:pt idx="44">
                        <c:v>1.7766682639543691E-2</c:v>
                      </c:pt>
                      <c:pt idx="45">
                        <c:v>1.6909712024484876E-2</c:v>
                      </c:pt>
                      <c:pt idx="46">
                        <c:v>1.7131528913483685E-2</c:v>
                      </c:pt>
                      <c:pt idx="47">
                        <c:v>1.7091184517644877E-2</c:v>
                      </c:pt>
                      <c:pt idx="48">
                        <c:v>1.7161825854420106E-2</c:v>
                      </c:pt>
                      <c:pt idx="49">
                        <c:v>1.5662436430525714E-2</c:v>
                      </c:pt>
                      <c:pt idx="50">
                        <c:v>1.7021470638245252E-2</c:v>
                      </c:pt>
                      <c:pt idx="51">
                        <c:v>1.6433617238341091E-2</c:v>
                      </c:pt>
                      <c:pt idx="52">
                        <c:v>1.5348523024129349E-2</c:v>
                      </c:pt>
                      <c:pt idx="53">
                        <c:v>1.6448765708809297E-2</c:v>
                      </c:pt>
                      <c:pt idx="54">
                        <c:v>1.6656825313403303E-2</c:v>
                      </c:pt>
                      <c:pt idx="55">
                        <c:v>1.5344426754053762E-2</c:v>
                      </c:pt>
                      <c:pt idx="56">
                        <c:v>1.6389253860541325E-2</c:v>
                      </c:pt>
                      <c:pt idx="57">
                        <c:v>1.6195569845269195E-2</c:v>
                      </c:pt>
                      <c:pt idx="58">
                        <c:v>1.5898010603929327E-2</c:v>
                      </c:pt>
                      <c:pt idx="59">
                        <c:v>1.5125454067673473E-2</c:v>
                      </c:pt>
                      <c:pt idx="60">
                        <c:v>1.5615445256828406E-2</c:v>
                      </c:pt>
                      <c:pt idx="61">
                        <c:v>1.5612508308472323E-2</c:v>
                      </c:pt>
                      <c:pt idx="62">
                        <c:v>1.4446122455288826E-2</c:v>
                      </c:pt>
                      <c:pt idx="63">
                        <c:v>1.3943765167792496E-2</c:v>
                      </c:pt>
                      <c:pt idx="64">
                        <c:v>1.3987293833954214E-2</c:v>
                      </c:pt>
                      <c:pt idx="65">
                        <c:v>1.3894208028689348E-2</c:v>
                      </c:pt>
                      <c:pt idx="66">
                        <c:v>1.3371446678929713E-2</c:v>
                      </c:pt>
                      <c:pt idx="67">
                        <c:v>1.4431545916868904E-2</c:v>
                      </c:pt>
                      <c:pt idx="68">
                        <c:v>1.309112268715317E-2</c:v>
                      </c:pt>
                      <c:pt idx="69">
                        <c:v>1.2335785942837711E-2</c:v>
                      </c:pt>
                      <c:pt idx="70">
                        <c:v>1.2272904332771707E-2</c:v>
                      </c:pt>
                      <c:pt idx="71">
                        <c:v>1.3435240288748398E-2</c:v>
                      </c:pt>
                      <c:pt idx="72">
                        <c:v>1.2441778863246409E-2</c:v>
                      </c:pt>
                      <c:pt idx="73">
                        <c:v>1.203663456633639E-2</c:v>
                      </c:pt>
                      <c:pt idx="74">
                        <c:v>1.2113227087938416E-2</c:v>
                      </c:pt>
                      <c:pt idx="75">
                        <c:v>1.2003477965158519E-2</c:v>
                      </c:pt>
                      <c:pt idx="76">
                        <c:v>1.115592104246209E-2</c:v>
                      </c:pt>
                      <c:pt idx="77">
                        <c:v>1.1310806424188089E-2</c:v>
                      </c:pt>
                      <c:pt idx="78">
                        <c:v>1.0339743094306957E-2</c:v>
                      </c:pt>
                      <c:pt idx="79">
                        <c:v>1.0824385945929235E-2</c:v>
                      </c:pt>
                      <c:pt idx="80">
                        <c:v>9.6494211120213939E-3</c:v>
                      </c:pt>
                      <c:pt idx="81">
                        <c:v>9.0855888581453936E-3</c:v>
                      </c:pt>
                      <c:pt idx="82">
                        <c:v>1.0541650564976118E-2</c:v>
                      </c:pt>
                      <c:pt idx="83">
                        <c:v>1.0088324857403429E-2</c:v>
                      </c:pt>
                      <c:pt idx="84">
                        <c:v>9.3201892013046236E-3</c:v>
                      </c:pt>
                      <c:pt idx="85">
                        <c:v>7.8791677615816236E-3</c:v>
                      </c:pt>
                      <c:pt idx="86">
                        <c:v>8.1778708670180705E-3</c:v>
                      </c:pt>
                      <c:pt idx="87">
                        <c:v>9.0686318457947543E-3</c:v>
                      </c:pt>
                      <c:pt idx="88">
                        <c:v>8.0057811509746026E-3</c:v>
                      </c:pt>
                      <c:pt idx="89">
                        <c:v>6.7250088881331826E-3</c:v>
                      </c:pt>
                      <c:pt idx="90">
                        <c:v>6.1329355571700184E-3</c:v>
                      </c:pt>
                      <c:pt idx="91">
                        <c:v>6.7092730279937549E-3</c:v>
                      </c:pt>
                      <c:pt idx="92">
                        <c:v>6.0079761334302009E-3</c:v>
                      </c:pt>
                      <c:pt idx="93">
                        <c:v>6.4287944599879434E-3</c:v>
                      </c:pt>
                      <c:pt idx="94">
                        <c:v>5.7736385698607274E-3</c:v>
                      </c:pt>
                      <c:pt idx="95">
                        <c:v>5.3838127772711112E-3</c:v>
                      </c:pt>
                      <c:pt idx="96">
                        <c:v>5.1192555608798483E-3</c:v>
                      </c:pt>
                      <c:pt idx="97">
                        <c:v>4.6055987510240674E-3</c:v>
                      </c:pt>
                      <c:pt idx="98">
                        <c:v>4.8546983444885845E-3</c:v>
                      </c:pt>
                      <c:pt idx="99">
                        <c:v>4.5282951787674096E-3</c:v>
                      </c:pt>
                      <c:pt idx="100">
                        <c:v>4.8386378742676954E-3</c:v>
                      </c:pt>
                      <c:pt idx="101">
                        <c:v>4.2790255514506973E-3</c:v>
                      </c:pt>
                      <c:pt idx="102">
                        <c:v>4.0312089406891009E-3</c:v>
                      </c:pt>
                      <c:pt idx="103">
                        <c:v>3.1917363547833617E-3</c:v>
                      </c:pt>
                      <c:pt idx="104">
                        <c:v>4.0613049325274762E-3</c:v>
                      </c:pt>
                      <c:pt idx="105">
                        <c:v>3.6263892538605414E-3</c:v>
                      </c:pt>
                      <c:pt idx="106">
                        <c:v>3.1916126937999475E-3</c:v>
                      </c:pt>
                      <c:pt idx="107">
                        <c:v>3.1603728378649934E-3</c:v>
                      </c:pt>
                      <c:pt idx="108">
                        <c:v>3.6263892538605414E-3</c:v>
                      </c:pt>
                      <c:pt idx="109">
                        <c:v>2.7258745150170807E-3</c:v>
                      </c:pt>
                      <c:pt idx="110">
                        <c:v>3.2691790456463605E-3</c:v>
                      </c:pt>
                      <c:pt idx="111">
                        <c:v>3.067163371616713E-3</c:v>
                      </c:pt>
                      <c:pt idx="112">
                        <c:v>2.6327732521292876E-3</c:v>
                      </c:pt>
                      <c:pt idx="113">
                        <c:v>2.5396565316185677E-3</c:v>
                      </c:pt>
                      <c:pt idx="114">
                        <c:v>2.6791615785324535E-3</c:v>
                      </c:pt>
                      <c:pt idx="115">
                        <c:v>2.912138871284374E-3</c:v>
                      </c:pt>
                      <c:pt idx="116">
                        <c:v>2.2603063700864083E-3</c:v>
                      </c:pt>
                      <c:pt idx="117">
                        <c:v>2.3067719846042076E-3</c:v>
                      </c:pt>
                      <c:pt idx="118">
                        <c:v>2.4155163618938681E-3</c:v>
                      </c:pt>
                      <c:pt idx="119">
                        <c:v>2.6017498029153076E-3</c:v>
                      </c:pt>
                      <c:pt idx="120">
                        <c:v>2.1983831326418623E-3</c:v>
                      </c:pt>
                      <c:pt idx="121">
                        <c:v>2.1983831326418623E-3</c:v>
                      </c:pt>
                      <c:pt idx="122">
                        <c:v>2.5549595783160468E-3</c:v>
                      </c:pt>
                      <c:pt idx="123">
                        <c:v>2.151902060501136E-3</c:v>
                      </c:pt>
                      <c:pt idx="124">
                        <c:v>2.0897315010897626E-3</c:v>
                      </c:pt>
                      <c:pt idx="125">
                        <c:v>2.0742275052942358E-3</c:v>
                      </c:pt>
                      <c:pt idx="126">
                        <c:v>2.1517474842718686E-3</c:v>
                      </c:pt>
                      <c:pt idx="127">
                        <c:v>1.903791754903931E-3</c:v>
                      </c:pt>
                      <c:pt idx="128">
                        <c:v>1.4855038412192971E-3</c:v>
                      </c:pt>
                      <c:pt idx="129">
                        <c:v>1.5630129998608813E-3</c:v>
                      </c:pt>
                      <c:pt idx="130">
                        <c:v>1.6404093178551003E-3</c:v>
                      </c:pt>
                      <c:pt idx="131">
                        <c:v>1.3926313511508201E-3</c:v>
                      </c:pt>
                      <c:pt idx="132">
                        <c:v>1.8262717759262982E-3</c:v>
                      </c:pt>
                      <c:pt idx="133">
                        <c:v>1.9814044796191239E-3</c:v>
                      </c:pt>
                      <c:pt idx="134">
                        <c:v>1.7023789281684263E-3</c:v>
                      </c:pt>
                      <c:pt idx="135">
                        <c:v>1.5783469618042137E-3</c:v>
                      </c:pt>
                      <c:pt idx="136">
                        <c:v>1.5938200423538868E-3</c:v>
                      </c:pt>
                      <c:pt idx="137">
                        <c:v>2.1053591578687027E-3</c:v>
                      </c:pt>
                      <c:pt idx="138">
                        <c:v>1.2841451161640363E-3</c:v>
                      </c:pt>
                      <c:pt idx="139">
                        <c:v>1.2067503439321099E-3</c:v>
                      </c:pt>
                      <c:pt idx="140">
                        <c:v>1.4235203190453374E-3</c:v>
                      </c:pt>
                      <c:pt idx="141">
                        <c:v>1.7023789281684263E-3</c:v>
                      </c:pt>
                      <c:pt idx="142">
                        <c:v>1.1293370225526718E-3</c:v>
                      </c:pt>
                      <c:pt idx="143">
                        <c:v>1.3460328010758507E-3</c:v>
                      </c:pt>
                      <c:pt idx="144">
                        <c:v>2.5399038535853955E-3</c:v>
                      </c:pt>
                      <c:pt idx="145">
                        <c:v>9.4351939158796158E-4</c:v>
                      </c:pt>
                      <c:pt idx="146">
                        <c:v>1.2841188382050608E-3</c:v>
                      </c:pt>
                      <c:pt idx="147">
                        <c:v>1.0054302629341661E-3</c:v>
                      </c:pt>
                      <c:pt idx="148">
                        <c:v>1.4390969656686197E-3</c:v>
                      </c:pt>
                      <c:pt idx="149">
                        <c:v>1.3307096594685668E-3</c:v>
                      </c:pt>
                      <c:pt idx="150">
                        <c:v>1.0983073902895214E-3</c:v>
                      </c:pt>
                      <c:pt idx="151">
                        <c:v>1.0673689580016385E-3</c:v>
                      </c:pt>
                      <c:pt idx="152">
                        <c:v>1.2376671355478954E-3</c:v>
                      </c:pt>
                      <c:pt idx="153">
                        <c:v>1.361518247723865E-3</c:v>
                      </c:pt>
                      <c:pt idx="154">
                        <c:v>8.1973010990369895E-4</c:v>
                      </c:pt>
                      <c:pt idx="155">
                        <c:v>8.9714497704543002E-4</c:v>
                      </c:pt>
                      <c:pt idx="156">
                        <c:v>1.036452166385853E-3</c:v>
                      </c:pt>
                      <c:pt idx="157">
                        <c:v>9.435394864977663E-4</c:v>
                      </c:pt>
                      <c:pt idx="158">
                        <c:v>8.352047362156648E-4</c:v>
                      </c:pt>
                      <c:pt idx="159">
                        <c:v>9.1258405082466417E-4</c:v>
                      </c:pt>
                      <c:pt idx="160">
                        <c:v>9.1258405082466417E-4</c:v>
                      </c:pt>
                      <c:pt idx="161">
                        <c:v>6.6502249084135847E-4</c:v>
                      </c:pt>
                      <c:pt idx="162">
                        <c:v>8.197131065184796E-4</c:v>
                      </c:pt>
                      <c:pt idx="163">
                        <c:v>8.9716352619294206E-4</c:v>
                      </c:pt>
                      <c:pt idx="164">
                        <c:v>6.0313635169183689E-4</c:v>
                      </c:pt>
                      <c:pt idx="165">
                        <c:v>6.3403150263552474E-4</c:v>
                      </c:pt>
                      <c:pt idx="166">
                        <c:v>8.5066235914241109E-4</c:v>
                      </c:pt>
                      <c:pt idx="167">
                        <c:v>9.1258405082466417E-4</c:v>
                      </c:pt>
                      <c:pt idx="168">
                        <c:v>5.7217009568268594E-4</c:v>
                      </c:pt>
                      <c:pt idx="169">
                        <c:v>6.0311161949515399E-4</c:v>
                      </c:pt>
                      <c:pt idx="170">
                        <c:v>8.8163170667614741E-4</c:v>
                      </c:pt>
                      <c:pt idx="171">
                        <c:v>1.0054302629341661E-3</c:v>
                      </c:pt>
                      <c:pt idx="172">
                        <c:v>6.6503640270199255E-4</c:v>
                      </c:pt>
                      <c:pt idx="173">
                        <c:v>6.6505031456262653E-4</c:v>
                      </c:pt>
                      <c:pt idx="174">
                        <c:v>5.5670165241989084E-4</c:v>
                      </c:pt>
                      <c:pt idx="175">
                        <c:v>4.0202031131652573E-4</c:v>
                      </c:pt>
                      <c:pt idx="176">
                        <c:v>6.9593928245714374E-4</c:v>
                      </c:pt>
                      <c:pt idx="177">
                        <c:v>7.2686998593356319E-4</c:v>
                      </c:pt>
                      <c:pt idx="178">
                        <c:v>7.2686998593356319E-4</c:v>
                      </c:pt>
                      <c:pt idx="179">
                        <c:v>8.1976257091184517E-4</c:v>
                      </c:pt>
                      <c:pt idx="180">
                        <c:v>5.7217009568268594E-4</c:v>
                      </c:pt>
                      <c:pt idx="181">
                        <c:v>6.1856924242190039E-4</c:v>
                      </c:pt>
                      <c:pt idx="182">
                        <c:v>5.2575239979595946E-4</c:v>
                      </c:pt>
                      <c:pt idx="183">
                        <c:v>5.7217009568268594E-4</c:v>
                      </c:pt>
                      <c:pt idx="184">
                        <c:v>5.5670165241989084E-4</c:v>
                      </c:pt>
                      <c:pt idx="185">
                        <c:v>6.1858160852024168E-4</c:v>
                      </c:pt>
                      <c:pt idx="186">
                        <c:v>5.7217009568268594E-4</c:v>
                      </c:pt>
                      <c:pt idx="187">
                        <c:v>6.4951076623436844E-4</c:v>
                      </c:pt>
                      <c:pt idx="188">
                        <c:v>5.4121002272270575E-4</c:v>
                      </c:pt>
                      <c:pt idx="189">
                        <c:v>4.9481551327036925E-4</c:v>
                      </c:pt>
                      <c:pt idx="190">
                        <c:v>6.9592537059650977E-4</c:v>
                      </c:pt>
                      <c:pt idx="191">
                        <c:v>5.5667846598550074E-4</c:v>
                      </c:pt>
                      <c:pt idx="192">
                        <c:v>5.1028395653316436E-4</c:v>
                      </c:pt>
                      <c:pt idx="193">
                        <c:v>4.7935634458133028E-4</c:v>
                      </c:pt>
                      <c:pt idx="194">
                        <c:v>6.18556876323559E-4</c:v>
                      </c:pt>
                      <c:pt idx="195">
                        <c:v>4.020125825050624E-4</c:v>
                      </c:pt>
                      <c:pt idx="196">
                        <c:v>5.4122084305875434E-4</c:v>
                      </c:pt>
                      <c:pt idx="197">
                        <c:v>6.0309925339681271E-4</c:v>
                      </c:pt>
                      <c:pt idx="198">
                        <c:v>5.5670165241989084E-4</c:v>
                      </c:pt>
                      <c:pt idx="199">
                        <c:v>3.8653950195538929E-4</c:v>
                      </c:pt>
                      <c:pt idx="200">
                        <c:v>4.9480469293432055E-4</c:v>
                      </c:pt>
                      <c:pt idx="201">
                        <c:v>4.9481551327036925E-4</c:v>
                      </c:pt>
                      <c:pt idx="202">
                        <c:v>5.5667846598550074E-4</c:v>
                      </c:pt>
                      <c:pt idx="203">
                        <c:v>3.5560879847896994E-4</c:v>
                      </c:pt>
                      <c:pt idx="204">
                        <c:v>6.9593928245714374E-4</c:v>
                      </c:pt>
                      <c:pt idx="205">
                        <c:v>4.9483560818017408E-4</c:v>
                      </c:pt>
                      <c:pt idx="206">
                        <c:v>5.2574157945991064E-4</c:v>
                      </c:pt>
                      <c:pt idx="207">
                        <c:v>4.1747948000556471E-4</c:v>
                      </c:pt>
                      <c:pt idx="208">
                        <c:v>5.7221801431375883E-4</c:v>
                      </c:pt>
                      <c:pt idx="209">
                        <c:v>3.7108033326635031E-4</c:v>
                      </c:pt>
                      <c:pt idx="210">
                        <c:v>4.4843027839178894E-4</c:v>
                      </c:pt>
                      <c:pt idx="211">
                        <c:v>5.7215927534663713E-4</c:v>
                      </c:pt>
                      <c:pt idx="212">
                        <c:v>4.1747948000556471E-4</c:v>
                      </c:pt>
                      <c:pt idx="213">
                        <c:v>4.020125825050624E-4</c:v>
                      </c:pt>
                      <c:pt idx="214">
                        <c:v>3.2467964076484318E-4</c:v>
                      </c:pt>
                      <c:pt idx="215">
                        <c:v>4.4842100381803287E-4</c:v>
                      </c:pt>
                      <c:pt idx="216">
                        <c:v>2.9376284914905786E-4</c:v>
                      </c:pt>
                      <c:pt idx="217">
                        <c:v>4.6387089793331583E-4</c:v>
                      </c:pt>
                      <c:pt idx="218">
                        <c:v>3.8654723076685267E-4</c:v>
                      </c:pt>
                      <c:pt idx="219">
                        <c:v>5.7217009568268594E-4</c:v>
                      </c:pt>
                      <c:pt idx="220">
                        <c:v>4.1748720881702815E-4</c:v>
                      </c:pt>
                      <c:pt idx="221">
                        <c:v>2.937520288130091E-4</c:v>
                      </c:pt>
                      <c:pt idx="222">
                        <c:v>4.6388017250707184E-4</c:v>
                      </c:pt>
                      <c:pt idx="223">
                        <c:v>3.8654723076685267E-4</c:v>
                      </c:pt>
                      <c:pt idx="224">
                        <c:v>3.2467964076484318E-4</c:v>
                      </c:pt>
                      <c:pt idx="225">
                        <c:v>5.1028395653316436E-4</c:v>
                      </c:pt>
                      <c:pt idx="226">
                        <c:v>5.4121002272270575E-4</c:v>
                      </c:pt>
                      <c:pt idx="227">
                        <c:v>3.4014344674076022E-4</c:v>
                      </c:pt>
                      <c:pt idx="228">
                        <c:v>4.6388017250707184E-4</c:v>
                      </c:pt>
                      <c:pt idx="229">
                        <c:v>6.4949840013602705E-4</c:v>
                      </c:pt>
                      <c:pt idx="230">
                        <c:v>5.1028395653316436E-4</c:v>
                      </c:pt>
                      <c:pt idx="231">
                        <c:v>3.401573586013943E-4</c:v>
                      </c:pt>
                      <c:pt idx="232">
                        <c:v>3.7108033326635031E-4</c:v>
                      </c:pt>
                      <c:pt idx="233">
                        <c:v>3.8653950195538929E-4</c:v>
                      </c:pt>
                      <c:pt idx="234">
                        <c:v>3.5560879847896994E-4</c:v>
                      </c:pt>
                      <c:pt idx="235">
                        <c:v>4.6390799622834E-4</c:v>
                      </c:pt>
                      <c:pt idx="236">
                        <c:v>4.4841172924427679E-4</c:v>
                      </c:pt>
                      <c:pt idx="237">
                        <c:v>2.937520288130091E-4</c:v>
                      </c:pt>
                      <c:pt idx="238">
                        <c:v>2.9375821186217985E-4</c:v>
                      </c:pt>
                      <c:pt idx="239">
                        <c:v>3.7108033326635031E-4</c:v>
                      </c:pt>
                      <c:pt idx="240">
                        <c:v>4.7933779543381819E-4</c:v>
                      </c:pt>
                      <c:pt idx="241">
                        <c:v>2.937520288130091E-4</c:v>
                      </c:pt>
                      <c:pt idx="242">
                        <c:v>3.2467964076484318E-4</c:v>
                      </c:pt>
                      <c:pt idx="243">
                        <c:v>4.0202031131652573E-4</c:v>
                      </c:pt>
                      <c:pt idx="244">
                        <c:v>3.8655495957831606E-4</c:v>
                      </c:pt>
                      <c:pt idx="245">
                        <c:v>2.6282441686117507E-4</c:v>
                      </c:pt>
                      <c:pt idx="246">
                        <c:v>3.8653950195538929E-4</c:v>
                      </c:pt>
                      <c:pt idx="247">
                        <c:v>4.4841172924427679E-4</c:v>
                      </c:pt>
                      <c:pt idx="248">
                        <c:v>2.937520288130091E-4</c:v>
                      </c:pt>
                      <c:pt idx="249">
                        <c:v>4.0200485369359902E-4</c:v>
                      </c:pt>
                      <c:pt idx="250">
                        <c:v>3.8653950195538929E-4</c:v>
                      </c:pt>
                      <c:pt idx="251">
                        <c:v>3.401511755522236E-4</c:v>
                      </c:pt>
                      <c:pt idx="252">
                        <c:v>2.1644227350718008E-4</c:v>
                      </c:pt>
                      <c:pt idx="253">
                        <c:v>4.3294483174377449E-4</c:v>
                      </c:pt>
                      <c:pt idx="254">
                        <c:v>4.1747948000556471E-4</c:v>
                      </c:pt>
                      <c:pt idx="255">
                        <c:v>3.401573586013943E-4</c:v>
                      </c:pt>
                      <c:pt idx="256">
                        <c:v>2.7829440588626281E-4</c:v>
                      </c:pt>
                      <c:pt idx="257">
                        <c:v>2.6283059991034577E-4</c:v>
                      </c:pt>
                      <c:pt idx="258">
                        <c:v>3.5561652729043327E-4</c:v>
                      </c:pt>
                      <c:pt idx="259">
                        <c:v>3.401573586013943E-4</c:v>
                      </c:pt>
                      <c:pt idx="260">
                        <c:v>5.1029323110692037E-4</c:v>
                      </c:pt>
                      <c:pt idx="261">
                        <c:v>4.7937180220425704E-4</c:v>
                      </c:pt>
                      <c:pt idx="262">
                        <c:v>3.7108806207781364E-4</c:v>
                      </c:pt>
                      <c:pt idx="263">
                        <c:v>2.7829440588626281E-4</c:v>
                      </c:pt>
                      <c:pt idx="264">
                        <c:v>3.401511755522236E-4</c:v>
                      </c:pt>
                      <c:pt idx="265">
                        <c:v>3.7108033326635031E-4</c:v>
                      </c:pt>
                      <c:pt idx="266">
                        <c:v>4.3294483174377449E-4</c:v>
                      </c:pt>
                      <c:pt idx="267">
                        <c:v>1.8551466155534603E-4</c:v>
                      </c:pt>
                      <c:pt idx="268">
                        <c:v>6.0311161949515399E-4</c:v>
                      </c:pt>
                      <c:pt idx="269">
                        <c:v>3.5560879847896994E-4</c:v>
                      </c:pt>
                      <c:pt idx="270">
                        <c:v>3.2468582381401387E-4</c:v>
                      </c:pt>
                      <c:pt idx="271">
                        <c:v>2.4736215664755077E-4</c:v>
                      </c:pt>
                      <c:pt idx="272">
                        <c:v>3.5560879847896994E-4</c:v>
                      </c:pt>
                      <c:pt idx="273">
                        <c:v>2.6282441686117507E-4</c:v>
                      </c:pt>
                      <c:pt idx="274">
                        <c:v>2.6283059991034577E-4</c:v>
                      </c:pt>
                      <c:pt idx="275">
                        <c:v>3.0922201783809689E-4</c:v>
                      </c:pt>
                      <c:pt idx="276">
                        <c:v>4.6388017250707184E-4</c:v>
                      </c:pt>
                      <c:pt idx="277">
                        <c:v>3.7107415021717962E-4</c:v>
                      </c:pt>
                      <c:pt idx="278">
                        <c:v>2.3189989643392639E-4</c:v>
                      </c:pt>
                      <c:pt idx="279">
                        <c:v>3.401511755522236E-4</c:v>
                      </c:pt>
                      <c:pt idx="280">
                        <c:v>3.8654723076685267E-4</c:v>
                      </c:pt>
                      <c:pt idx="281">
                        <c:v>2.1644227350718008E-4</c:v>
                      </c:pt>
                      <c:pt idx="282">
                        <c:v>1.7005240134172167E-4</c:v>
                      </c:pt>
                      <c:pt idx="283">
                        <c:v>4.329726554650426E-4</c:v>
                      </c:pt>
                      <c:pt idx="284">
                        <c:v>3.2468582381401387E-4</c:v>
                      </c:pt>
                      <c:pt idx="285">
                        <c:v>1.0821541743310713E-4</c:v>
                      </c:pt>
                      <c:pt idx="286">
                        <c:v>2.7829440588626281E-4</c:v>
                      </c:pt>
                      <c:pt idx="287">
                        <c:v>2.6282441686117507E-4</c:v>
                      </c:pt>
                      <c:pt idx="288">
                        <c:v>2.6282441686117507E-4</c:v>
                      </c:pt>
                      <c:pt idx="289">
                        <c:v>2.6284142024639453E-4</c:v>
                      </c:pt>
                      <c:pt idx="290">
                        <c:v>3.5560879847896994E-4</c:v>
                      </c:pt>
                      <c:pt idx="291">
                        <c:v>4.1747020543180869E-4</c:v>
                      </c:pt>
                      <c:pt idx="292">
                        <c:v>2.319045337208044E-4</c:v>
                      </c:pt>
                      <c:pt idx="293">
                        <c:v>2.319045337208044E-4</c:v>
                      </c:pt>
                      <c:pt idx="294">
                        <c:v>2.6282441686117507E-4</c:v>
                      </c:pt>
                      <c:pt idx="295">
                        <c:v>2.4736679393442878E-4</c:v>
                      </c:pt>
                      <c:pt idx="296">
                        <c:v>3.5562271033960397E-4</c:v>
                      </c:pt>
                      <c:pt idx="297">
                        <c:v>2.6282441686117507E-4</c:v>
                      </c:pt>
                      <c:pt idx="298">
                        <c:v>2.937520288130091E-4</c:v>
                      </c:pt>
                      <c:pt idx="299">
                        <c:v>1.5459168689038998E-4</c:v>
                      </c:pt>
                      <c:pt idx="300">
                        <c:v>3.2467964076484318E-4</c:v>
                      </c:pt>
                      <c:pt idx="301">
                        <c:v>1.8551775307993137E-4</c:v>
                      </c:pt>
                    </c:numCache>
                  </c:numRef>
                </c:yVal>
                <c:smooth val="0"/>
                <c:extLst xmlns:c15="http://schemas.microsoft.com/office/drawing/2012/chart">
                  <c:ext xmlns:c16="http://schemas.microsoft.com/office/drawing/2014/chart" uri="{C3380CC4-5D6E-409C-BE32-E72D297353CC}">
                    <c16:uniqueId val="{00000017-EF19-4D4F-AB15-3A274FB061D0}"/>
                  </c:ext>
                </c:extLst>
              </c15:ser>
            </c15:filteredScatterSeries>
          </c:ext>
        </c:extLst>
      </c:scatterChart>
      <c:valAx>
        <c:axId val="296721951"/>
        <c:scaling>
          <c:orientation val="minMax"/>
          <c:max val="3000"/>
        </c:scaling>
        <c:delete val="0"/>
        <c:axPos val="b"/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ysClr val="windowText" lastClr="000000"/>
                    </a:solidFill>
                    <a:latin typeface="Palatino Linotype" panose="02040502050505030304" pitchFamily="18" charset="0"/>
                    <a:ea typeface="+mn-ea"/>
                    <a:cs typeface="+mn-cs"/>
                  </a:defRPr>
                </a:pPr>
                <a:r>
                  <a:rPr lang="en-GB" sz="1000">
                    <a:solidFill>
                      <a:sysClr val="windowText" lastClr="000000"/>
                    </a:solidFill>
                  </a:rPr>
                  <a:t>Sputter Time (s)</a:t>
                </a:r>
              </a:p>
            </c:rich>
          </c:tx>
          <c:layout/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ysClr val="windowText" lastClr="000000"/>
                  </a:solidFill>
                  <a:latin typeface="Palatino Linotype" panose="02040502050505030304" pitchFamily="18" charset="0"/>
                  <a:ea typeface="+mn-ea"/>
                  <a:cs typeface="+mn-cs"/>
                </a:defRPr>
              </a:pPr>
              <a:endParaRPr lang="en-US"/>
            </a:p>
          </c:txPr>
        </c:title>
        <c:numFmt formatCode="General" sourceLinked="1"/>
        <c:majorTickMark val="out"/>
        <c:minorTickMark val="out"/>
        <c:tickLblPos val="nextTo"/>
        <c:spPr>
          <a:noFill/>
          <a:ln w="9525" cap="flat" cmpd="sng" algn="ctr">
            <a:solidFill>
              <a:sysClr val="windowText" lastClr="000000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ysClr val="windowText" lastClr="000000"/>
                </a:solidFill>
                <a:latin typeface="Palatino Linotype" panose="02040502050505030304" pitchFamily="18" charset="0"/>
                <a:ea typeface="+mn-ea"/>
                <a:cs typeface="+mn-cs"/>
              </a:defRPr>
            </a:pPr>
            <a:endParaRPr lang="en-US"/>
          </a:p>
        </c:txPr>
        <c:crossAx val="296704063"/>
        <c:crosses val="autoZero"/>
        <c:crossBetween val="midCat"/>
      </c:valAx>
      <c:valAx>
        <c:axId val="296704063"/>
        <c:scaling>
          <c:logBase val="10"/>
          <c:orientation val="minMax"/>
          <c:min val="1"/>
        </c:scaling>
        <c:delete val="0"/>
        <c:axPos val="l"/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ysClr val="windowText" lastClr="000000"/>
                    </a:solidFill>
                    <a:latin typeface="Palatino Linotype" panose="02040502050505030304" pitchFamily="18" charset="0"/>
                    <a:ea typeface="+mn-ea"/>
                    <a:cs typeface="+mn-cs"/>
                  </a:defRPr>
                </a:pPr>
                <a:r>
                  <a:rPr lang="en-GB" sz="1000">
                    <a:solidFill>
                      <a:sysClr val="windowText" lastClr="000000"/>
                    </a:solidFill>
                  </a:rPr>
                  <a:t>Intensity (Counts)</a:t>
                </a:r>
              </a:p>
            </c:rich>
          </c:tx>
          <c:layout/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ysClr val="windowText" lastClr="000000"/>
                  </a:solidFill>
                  <a:latin typeface="Palatino Linotype" panose="02040502050505030304" pitchFamily="18" charset="0"/>
                  <a:ea typeface="+mn-ea"/>
                  <a:cs typeface="+mn-cs"/>
                </a:defRPr>
              </a:pPr>
              <a:endParaRPr lang="en-US"/>
            </a:p>
          </c:txPr>
        </c:title>
        <c:numFmt formatCode="General" sourceLinked="1"/>
        <c:majorTickMark val="out"/>
        <c:minorTickMark val="out"/>
        <c:tickLblPos val="nextTo"/>
        <c:spPr>
          <a:noFill/>
          <a:ln w="9525" cap="flat" cmpd="sng" algn="ctr">
            <a:solidFill>
              <a:sysClr val="windowText" lastClr="000000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ysClr val="windowText" lastClr="000000"/>
                </a:solidFill>
                <a:latin typeface="Palatino Linotype" panose="02040502050505030304" pitchFamily="18" charset="0"/>
                <a:ea typeface="+mn-ea"/>
                <a:cs typeface="+mn-cs"/>
              </a:defRPr>
            </a:pPr>
            <a:endParaRPr lang="en-US"/>
          </a:p>
        </c:txPr>
        <c:crossAx val="296721951"/>
        <c:crosses val="autoZero"/>
        <c:crossBetween val="midCat"/>
      </c:valAx>
      <c:spPr>
        <a:noFill/>
        <a:ln>
          <a:solidFill>
            <a:sysClr val="windowText" lastClr="000000"/>
          </a:solidFill>
        </a:ln>
        <a:effectLst/>
      </c:spPr>
    </c:plotArea>
    <c:legend>
      <c:legendPos val="b"/>
      <c:layout>
        <c:manualLayout>
          <c:xMode val="edge"/>
          <c:yMode val="edge"/>
          <c:x val="0.52462784494256332"/>
          <c:y val="4.3906094097659221E-2"/>
          <c:w val="0.42564621606505176"/>
          <c:h val="0.15108265335573326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900" b="0" i="0" u="none" strike="noStrike" kern="1200" baseline="0">
              <a:solidFill>
                <a:sysClr val="windowText" lastClr="000000"/>
              </a:solidFill>
              <a:latin typeface="Palatino Linotype" panose="02040502050505030304" pitchFamily="18" charset="0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</c:chart>
  <c:spPr>
    <a:solidFill>
      <a:schemeClr val="bg1"/>
    </a:solidFill>
    <a:ln w="9525" cap="flat" cmpd="sng" algn="ctr">
      <a:noFill/>
      <a:round/>
    </a:ln>
    <a:effectLst/>
  </c:spPr>
  <c:txPr>
    <a:bodyPr/>
    <a:lstStyle/>
    <a:p>
      <a:pPr>
        <a:defRPr>
          <a:latin typeface="Palatino Linotype" panose="02040502050505030304" pitchFamily="18" charset="0"/>
        </a:defRPr>
      </a:pPr>
      <a:endParaRPr lang="en-US"/>
    </a:p>
  </c:txPr>
  <c:externalData r:id="rId3">
    <c:autoUpdate val="0"/>
  </c:externalData>
</c:chartSpace>
</file>

<file path=ppt/charts/chart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4036676310284654"/>
          <c:y val="1.9515488980363354E-2"/>
          <c:w val="0.82166335966642312"/>
          <c:h val="0.83457719958918164"/>
        </c:manualLayout>
      </c:layout>
      <c:scatterChart>
        <c:scatterStyle val="smoothMarker"/>
        <c:varyColors val="0"/>
        <c:ser>
          <c:idx val="0"/>
          <c:order val="0"/>
          <c:tx>
            <c:strRef>
              <c:f>'201124-Leith_NbN-1496_depth_pos'!$B$4</c:f>
              <c:strCache>
                <c:ptCount val="1"/>
                <c:pt idx="0">
                  <c:v>Total</c:v>
                </c:pt>
              </c:strCache>
            </c:strRef>
          </c:tx>
          <c:spPr>
            <a:ln w="12700" cap="rnd">
              <a:solidFill>
                <a:schemeClr val="tx1"/>
              </a:solidFill>
              <a:round/>
            </a:ln>
            <a:effectLst/>
          </c:spPr>
          <c:marker>
            <c:symbol val="square"/>
            <c:size val="2"/>
            <c:spPr>
              <a:solidFill>
                <a:schemeClr val="tx1"/>
              </a:solidFill>
              <a:ln w="9525">
                <a:solidFill>
                  <a:schemeClr val="tx1"/>
                </a:solidFill>
              </a:ln>
              <a:effectLst/>
            </c:spPr>
          </c:marker>
          <c:xVal>
            <c:numRef>
              <c:f>'201124-Leith_NbN-1496_depth_pos'!$A$5:$A$349</c:f>
              <c:numCache>
                <c:formatCode>General</c:formatCode>
                <c:ptCount val="345"/>
                <c:pt idx="0">
                  <c:v>0</c:v>
                </c:pt>
                <c:pt idx="1">
                  <c:v>10</c:v>
                </c:pt>
                <c:pt idx="2">
                  <c:v>20</c:v>
                </c:pt>
                <c:pt idx="3">
                  <c:v>30</c:v>
                </c:pt>
                <c:pt idx="4">
                  <c:v>40</c:v>
                </c:pt>
                <c:pt idx="5">
                  <c:v>50</c:v>
                </c:pt>
                <c:pt idx="6">
                  <c:v>60</c:v>
                </c:pt>
                <c:pt idx="7">
                  <c:v>70</c:v>
                </c:pt>
                <c:pt idx="8">
                  <c:v>80</c:v>
                </c:pt>
                <c:pt idx="9">
                  <c:v>90</c:v>
                </c:pt>
                <c:pt idx="10">
                  <c:v>100</c:v>
                </c:pt>
                <c:pt idx="11">
                  <c:v>110</c:v>
                </c:pt>
                <c:pt idx="12">
                  <c:v>120</c:v>
                </c:pt>
                <c:pt idx="13">
                  <c:v>130</c:v>
                </c:pt>
                <c:pt idx="14">
                  <c:v>140</c:v>
                </c:pt>
                <c:pt idx="15">
                  <c:v>150</c:v>
                </c:pt>
                <c:pt idx="16">
                  <c:v>160</c:v>
                </c:pt>
                <c:pt idx="17">
                  <c:v>170</c:v>
                </c:pt>
                <c:pt idx="18">
                  <c:v>180</c:v>
                </c:pt>
                <c:pt idx="19">
                  <c:v>190</c:v>
                </c:pt>
                <c:pt idx="20">
                  <c:v>200</c:v>
                </c:pt>
                <c:pt idx="21">
                  <c:v>210</c:v>
                </c:pt>
                <c:pt idx="22">
                  <c:v>220</c:v>
                </c:pt>
                <c:pt idx="23">
                  <c:v>230</c:v>
                </c:pt>
                <c:pt idx="24">
                  <c:v>240</c:v>
                </c:pt>
                <c:pt idx="25">
                  <c:v>250</c:v>
                </c:pt>
                <c:pt idx="26">
                  <c:v>260</c:v>
                </c:pt>
                <c:pt idx="27">
                  <c:v>270</c:v>
                </c:pt>
                <c:pt idx="28">
                  <c:v>280</c:v>
                </c:pt>
                <c:pt idx="29">
                  <c:v>290</c:v>
                </c:pt>
                <c:pt idx="30">
                  <c:v>300</c:v>
                </c:pt>
                <c:pt idx="31">
                  <c:v>310</c:v>
                </c:pt>
                <c:pt idx="32">
                  <c:v>320</c:v>
                </c:pt>
                <c:pt idx="33">
                  <c:v>330</c:v>
                </c:pt>
                <c:pt idx="34">
                  <c:v>340</c:v>
                </c:pt>
                <c:pt idx="35">
                  <c:v>350</c:v>
                </c:pt>
                <c:pt idx="36">
                  <c:v>360</c:v>
                </c:pt>
                <c:pt idx="37">
                  <c:v>370</c:v>
                </c:pt>
                <c:pt idx="38">
                  <c:v>380</c:v>
                </c:pt>
                <c:pt idx="39">
                  <c:v>390</c:v>
                </c:pt>
                <c:pt idx="40">
                  <c:v>400</c:v>
                </c:pt>
                <c:pt idx="41">
                  <c:v>410</c:v>
                </c:pt>
                <c:pt idx="42">
                  <c:v>420</c:v>
                </c:pt>
                <c:pt idx="43">
                  <c:v>430</c:v>
                </c:pt>
                <c:pt idx="44">
                  <c:v>440</c:v>
                </c:pt>
                <c:pt idx="45">
                  <c:v>450</c:v>
                </c:pt>
                <c:pt idx="46">
                  <c:v>460</c:v>
                </c:pt>
                <c:pt idx="47">
                  <c:v>470</c:v>
                </c:pt>
                <c:pt idx="48">
                  <c:v>480</c:v>
                </c:pt>
                <c:pt idx="49">
                  <c:v>490</c:v>
                </c:pt>
                <c:pt idx="50">
                  <c:v>500</c:v>
                </c:pt>
                <c:pt idx="51">
                  <c:v>510</c:v>
                </c:pt>
                <c:pt idx="52">
                  <c:v>520</c:v>
                </c:pt>
                <c:pt idx="53">
                  <c:v>530</c:v>
                </c:pt>
                <c:pt idx="54">
                  <c:v>540</c:v>
                </c:pt>
                <c:pt idx="55">
                  <c:v>550</c:v>
                </c:pt>
                <c:pt idx="56">
                  <c:v>560</c:v>
                </c:pt>
                <c:pt idx="57">
                  <c:v>570</c:v>
                </c:pt>
                <c:pt idx="58">
                  <c:v>580</c:v>
                </c:pt>
                <c:pt idx="59">
                  <c:v>590</c:v>
                </c:pt>
                <c:pt idx="60">
                  <c:v>600</c:v>
                </c:pt>
                <c:pt idx="61">
                  <c:v>610</c:v>
                </c:pt>
                <c:pt idx="62">
                  <c:v>620</c:v>
                </c:pt>
                <c:pt idx="63">
                  <c:v>630</c:v>
                </c:pt>
                <c:pt idx="64">
                  <c:v>640</c:v>
                </c:pt>
                <c:pt idx="65">
                  <c:v>650</c:v>
                </c:pt>
                <c:pt idx="66">
                  <c:v>660</c:v>
                </c:pt>
                <c:pt idx="67">
                  <c:v>670</c:v>
                </c:pt>
                <c:pt idx="68">
                  <c:v>680</c:v>
                </c:pt>
                <c:pt idx="69">
                  <c:v>690</c:v>
                </c:pt>
                <c:pt idx="70">
                  <c:v>700</c:v>
                </c:pt>
                <c:pt idx="71">
                  <c:v>710</c:v>
                </c:pt>
                <c:pt idx="72">
                  <c:v>720</c:v>
                </c:pt>
                <c:pt idx="73">
                  <c:v>730</c:v>
                </c:pt>
                <c:pt idx="74">
                  <c:v>740</c:v>
                </c:pt>
                <c:pt idx="75">
                  <c:v>750</c:v>
                </c:pt>
                <c:pt idx="76">
                  <c:v>760</c:v>
                </c:pt>
                <c:pt idx="77">
                  <c:v>770</c:v>
                </c:pt>
                <c:pt idx="78">
                  <c:v>780</c:v>
                </c:pt>
                <c:pt idx="79">
                  <c:v>790</c:v>
                </c:pt>
                <c:pt idx="80">
                  <c:v>800</c:v>
                </c:pt>
                <c:pt idx="81">
                  <c:v>810</c:v>
                </c:pt>
                <c:pt idx="82">
                  <c:v>820</c:v>
                </c:pt>
                <c:pt idx="83">
                  <c:v>830</c:v>
                </c:pt>
                <c:pt idx="84">
                  <c:v>840</c:v>
                </c:pt>
                <c:pt idx="85">
                  <c:v>850</c:v>
                </c:pt>
                <c:pt idx="86">
                  <c:v>860</c:v>
                </c:pt>
                <c:pt idx="87">
                  <c:v>870</c:v>
                </c:pt>
                <c:pt idx="88">
                  <c:v>880</c:v>
                </c:pt>
                <c:pt idx="89">
                  <c:v>890</c:v>
                </c:pt>
                <c:pt idx="90">
                  <c:v>900</c:v>
                </c:pt>
                <c:pt idx="91">
                  <c:v>910</c:v>
                </c:pt>
                <c:pt idx="92">
                  <c:v>920</c:v>
                </c:pt>
                <c:pt idx="93">
                  <c:v>930</c:v>
                </c:pt>
                <c:pt idx="94">
                  <c:v>940</c:v>
                </c:pt>
                <c:pt idx="95">
                  <c:v>950</c:v>
                </c:pt>
                <c:pt idx="96">
                  <c:v>960</c:v>
                </c:pt>
                <c:pt idx="97">
                  <c:v>970</c:v>
                </c:pt>
                <c:pt idx="98">
                  <c:v>980</c:v>
                </c:pt>
                <c:pt idx="99">
                  <c:v>990</c:v>
                </c:pt>
                <c:pt idx="100">
                  <c:v>1000</c:v>
                </c:pt>
                <c:pt idx="101">
                  <c:v>1010</c:v>
                </c:pt>
                <c:pt idx="102">
                  <c:v>1020</c:v>
                </c:pt>
                <c:pt idx="103">
                  <c:v>1030</c:v>
                </c:pt>
                <c:pt idx="104">
                  <c:v>1040</c:v>
                </c:pt>
                <c:pt idx="105">
                  <c:v>1050</c:v>
                </c:pt>
                <c:pt idx="106">
                  <c:v>1060</c:v>
                </c:pt>
                <c:pt idx="107">
                  <c:v>1070</c:v>
                </c:pt>
                <c:pt idx="108">
                  <c:v>1080</c:v>
                </c:pt>
                <c:pt idx="109">
                  <c:v>1090</c:v>
                </c:pt>
                <c:pt idx="110">
                  <c:v>1100</c:v>
                </c:pt>
                <c:pt idx="111">
                  <c:v>1110</c:v>
                </c:pt>
                <c:pt idx="112">
                  <c:v>1120</c:v>
                </c:pt>
                <c:pt idx="113">
                  <c:v>1130</c:v>
                </c:pt>
                <c:pt idx="114">
                  <c:v>1140</c:v>
                </c:pt>
                <c:pt idx="115">
                  <c:v>1150</c:v>
                </c:pt>
                <c:pt idx="116">
                  <c:v>1160</c:v>
                </c:pt>
                <c:pt idx="117">
                  <c:v>1170</c:v>
                </c:pt>
                <c:pt idx="118">
                  <c:v>1180</c:v>
                </c:pt>
                <c:pt idx="119">
                  <c:v>1190</c:v>
                </c:pt>
                <c:pt idx="120">
                  <c:v>1200</c:v>
                </c:pt>
                <c:pt idx="121">
                  <c:v>1210</c:v>
                </c:pt>
                <c:pt idx="122">
                  <c:v>1220</c:v>
                </c:pt>
                <c:pt idx="123">
                  <c:v>1230</c:v>
                </c:pt>
                <c:pt idx="124">
                  <c:v>1240</c:v>
                </c:pt>
                <c:pt idx="125">
                  <c:v>1250</c:v>
                </c:pt>
                <c:pt idx="126">
                  <c:v>1260</c:v>
                </c:pt>
                <c:pt idx="127">
                  <c:v>1270</c:v>
                </c:pt>
                <c:pt idx="128">
                  <c:v>1280</c:v>
                </c:pt>
                <c:pt idx="129">
                  <c:v>1290</c:v>
                </c:pt>
                <c:pt idx="130">
                  <c:v>1300</c:v>
                </c:pt>
                <c:pt idx="131">
                  <c:v>1310</c:v>
                </c:pt>
                <c:pt idx="132">
                  <c:v>1320</c:v>
                </c:pt>
                <c:pt idx="133">
                  <c:v>1330</c:v>
                </c:pt>
                <c:pt idx="134">
                  <c:v>1340</c:v>
                </c:pt>
                <c:pt idx="135">
                  <c:v>1350</c:v>
                </c:pt>
                <c:pt idx="136">
                  <c:v>1360</c:v>
                </c:pt>
                <c:pt idx="137">
                  <c:v>1370</c:v>
                </c:pt>
                <c:pt idx="138">
                  <c:v>1380</c:v>
                </c:pt>
                <c:pt idx="139">
                  <c:v>1390</c:v>
                </c:pt>
                <c:pt idx="140">
                  <c:v>1400</c:v>
                </c:pt>
                <c:pt idx="141">
                  <c:v>1410</c:v>
                </c:pt>
                <c:pt idx="142">
                  <c:v>1420</c:v>
                </c:pt>
                <c:pt idx="143">
                  <c:v>1430</c:v>
                </c:pt>
                <c:pt idx="144">
                  <c:v>1440</c:v>
                </c:pt>
                <c:pt idx="145">
                  <c:v>1450</c:v>
                </c:pt>
                <c:pt idx="146">
                  <c:v>1460</c:v>
                </c:pt>
                <c:pt idx="147">
                  <c:v>1470</c:v>
                </c:pt>
                <c:pt idx="148">
                  <c:v>1480</c:v>
                </c:pt>
                <c:pt idx="149">
                  <c:v>1490</c:v>
                </c:pt>
                <c:pt idx="150">
                  <c:v>1500</c:v>
                </c:pt>
                <c:pt idx="151">
                  <c:v>1510</c:v>
                </c:pt>
                <c:pt idx="152">
                  <c:v>1520</c:v>
                </c:pt>
                <c:pt idx="153">
                  <c:v>1530</c:v>
                </c:pt>
                <c:pt idx="154">
                  <c:v>1540</c:v>
                </c:pt>
                <c:pt idx="155">
                  <c:v>1550</c:v>
                </c:pt>
                <c:pt idx="156">
                  <c:v>1560</c:v>
                </c:pt>
                <c:pt idx="157">
                  <c:v>1570</c:v>
                </c:pt>
                <c:pt idx="158">
                  <c:v>1580</c:v>
                </c:pt>
                <c:pt idx="159">
                  <c:v>1590</c:v>
                </c:pt>
                <c:pt idx="160">
                  <c:v>1600</c:v>
                </c:pt>
                <c:pt idx="161">
                  <c:v>1610</c:v>
                </c:pt>
                <c:pt idx="162">
                  <c:v>1620</c:v>
                </c:pt>
                <c:pt idx="163">
                  <c:v>1630</c:v>
                </c:pt>
                <c:pt idx="164">
                  <c:v>1640</c:v>
                </c:pt>
                <c:pt idx="165">
                  <c:v>1650</c:v>
                </c:pt>
                <c:pt idx="166">
                  <c:v>1660</c:v>
                </c:pt>
                <c:pt idx="167">
                  <c:v>1670</c:v>
                </c:pt>
                <c:pt idx="168">
                  <c:v>1680</c:v>
                </c:pt>
                <c:pt idx="169">
                  <c:v>1690</c:v>
                </c:pt>
                <c:pt idx="170">
                  <c:v>1700</c:v>
                </c:pt>
                <c:pt idx="171">
                  <c:v>1710</c:v>
                </c:pt>
                <c:pt idx="172">
                  <c:v>1720</c:v>
                </c:pt>
                <c:pt idx="173">
                  <c:v>1730</c:v>
                </c:pt>
                <c:pt idx="174">
                  <c:v>1740</c:v>
                </c:pt>
                <c:pt idx="175">
                  <c:v>1750</c:v>
                </c:pt>
                <c:pt idx="176">
                  <c:v>1760</c:v>
                </c:pt>
                <c:pt idx="177">
                  <c:v>1770</c:v>
                </c:pt>
                <c:pt idx="178">
                  <c:v>1780</c:v>
                </c:pt>
                <c:pt idx="179">
                  <c:v>1790</c:v>
                </c:pt>
                <c:pt idx="180">
                  <c:v>1800</c:v>
                </c:pt>
                <c:pt idx="181">
                  <c:v>1810</c:v>
                </c:pt>
                <c:pt idx="182">
                  <c:v>1820</c:v>
                </c:pt>
                <c:pt idx="183">
                  <c:v>1830</c:v>
                </c:pt>
                <c:pt idx="184">
                  <c:v>1840</c:v>
                </c:pt>
                <c:pt idx="185">
                  <c:v>1850</c:v>
                </c:pt>
                <c:pt idx="186">
                  <c:v>1860</c:v>
                </c:pt>
                <c:pt idx="187">
                  <c:v>1870</c:v>
                </c:pt>
                <c:pt idx="188">
                  <c:v>1880</c:v>
                </c:pt>
                <c:pt idx="189">
                  <c:v>1890</c:v>
                </c:pt>
                <c:pt idx="190">
                  <c:v>1900</c:v>
                </c:pt>
                <c:pt idx="191">
                  <c:v>1910</c:v>
                </c:pt>
                <c:pt idx="192">
                  <c:v>1920</c:v>
                </c:pt>
                <c:pt idx="193">
                  <c:v>1930</c:v>
                </c:pt>
                <c:pt idx="194">
                  <c:v>1940</c:v>
                </c:pt>
                <c:pt idx="195">
                  <c:v>1950</c:v>
                </c:pt>
                <c:pt idx="196">
                  <c:v>1960</c:v>
                </c:pt>
                <c:pt idx="197">
                  <c:v>1970</c:v>
                </c:pt>
                <c:pt idx="198">
                  <c:v>1980</c:v>
                </c:pt>
                <c:pt idx="199">
                  <c:v>1990</c:v>
                </c:pt>
                <c:pt idx="200">
                  <c:v>2000</c:v>
                </c:pt>
                <c:pt idx="201">
                  <c:v>2010</c:v>
                </c:pt>
                <c:pt idx="202">
                  <c:v>2020</c:v>
                </c:pt>
                <c:pt idx="203">
                  <c:v>2030</c:v>
                </c:pt>
                <c:pt idx="204">
                  <c:v>2040</c:v>
                </c:pt>
                <c:pt idx="205">
                  <c:v>2050</c:v>
                </c:pt>
                <c:pt idx="206">
                  <c:v>2060</c:v>
                </c:pt>
                <c:pt idx="207">
                  <c:v>2070</c:v>
                </c:pt>
                <c:pt idx="208">
                  <c:v>2080</c:v>
                </c:pt>
                <c:pt idx="209">
                  <c:v>2090</c:v>
                </c:pt>
                <c:pt idx="210">
                  <c:v>2100</c:v>
                </c:pt>
                <c:pt idx="211">
                  <c:v>2110</c:v>
                </c:pt>
                <c:pt idx="212">
                  <c:v>2120</c:v>
                </c:pt>
                <c:pt idx="213">
                  <c:v>2130</c:v>
                </c:pt>
                <c:pt idx="214">
                  <c:v>2140</c:v>
                </c:pt>
                <c:pt idx="215">
                  <c:v>2150</c:v>
                </c:pt>
                <c:pt idx="216">
                  <c:v>2160</c:v>
                </c:pt>
                <c:pt idx="217">
                  <c:v>2170</c:v>
                </c:pt>
                <c:pt idx="218">
                  <c:v>2180</c:v>
                </c:pt>
                <c:pt idx="219">
                  <c:v>2190</c:v>
                </c:pt>
                <c:pt idx="220">
                  <c:v>2200</c:v>
                </c:pt>
                <c:pt idx="221">
                  <c:v>2210</c:v>
                </c:pt>
                <c:pt idx="222">
                  <c:v>2220</c:v>
                </c:pt>
                <c:pt idx="223">
                  <c:v>2230</c:v>
                </c:pt>
                <c:pt idx="224">
                  <c:v>2240</c:v>
                </c:pt>
                <c:pt idx="225">
                  <c:v>2250</c:v>
                </c:pt>
                <c:pt idx="226">
                  <c:v>2260</c:v>
                </c:pt>
                <c:pt idx="227">
                  <c:v>2270</c:v>
                </c:pt>
                <c:pt idx="228">
                  <c:v>2280</c:v>
                </c:pt>
                <c:pt idx="229">
                  <c:v>2290</c:v>
                </c:pt>
                <c:pt idx="230">
                  <c:v>2300</c:v>
                </c:pt>
                <c:pt idx="231">
                  <c:v>2310</c:v>
                </c:pt>
                <c:pt idx="232">
                  <c:v>2320</c:v>
                </c:pt>
                <c:pt idx="233">
                  <c:v>2330</c:v>
                </c:pt>
                <c:pt idx="234">
                  <c:v>2340</c:v>
                </c:pt>
                <c:pt idx="235">
                  <c:v>2350</c:v>
                </c:pt>
                <c:pt idx="236">
                  <c:v>2360</c:v>
                </c:pt>
                <c:pt idx="237">
                  <c:v>2370</c:v>
                </c:pt>
                <c:pt idx="238">
                  <c:v>2380</c:v>
                </c:pt>
                <c:pt idx="239">
                  <c:v>2390</c:v>
                </c:pt>
                <c:pt idx="240">
                  <c:v>2400</c:v>
                </c:pt>
                <c:pt idx="241">
                  <c:v>2410</c:v>
                </c:pt>
                <c:pt idx="242">
                  <c:v>2420</c:v>
                </c:pt>
                <c:pt idx="243">
                  <c:v>2430</c:v>
                </c:pt>
                <c:pt idx="244">
                  <c:v>2440</c:v>
                </c:pt>
                <c:pt idx="245">
                  <c:v>2450</c:v>
                </c:pt>
                <c:pt idx="246">
                  <c:v>2460</c:v>
                </c:pt>
                <c:pt idx="247">
                  <c:v>2470</c:v>
                </c:pt>
                <c:pt idx="248">
                  <c:v>2480</c:v>
                </c:pt>
                <c:pt idx="249">
                  <c:v>2490</c:v>
                </c:pt>
                <c:pt idx="250">
                  <c:v>2500</c:v>
                </c:pt>
                <c:pt idx="251">
                  <c:v>2510</c:v>
                </c:pt>
                <c:pt idx="252">
                  <c:v>2520</c:v>
                </c:pt>
                <c:pt idx="253">
                  <c:v>2530</c:v>
                </c:pt>
                <c:pt idx="254">
                  <c:v>2540</c:v>
                </c:pt>
                <c:pt idx="255">
                  <c:v>2550</c:v>
                </c:pt>
                <c:pt idx="256">
                  <c:v>2560</c:v>
                </c:pt>
                <c:pt idx="257">
                  <c:v>2570</c:v>
                </c:pt>
                <c:pt idx="258">
                  <c:v>2580</c:v>
                </c:pt>
                <c:pt idx="259">
                  <c:v>2590</c:v>
                </c:pt>
                <c:pt idx="260">
                  <c:v>2600</c:v>
                </c:pt>
                <c:pt idx="261">
                  <c:v>2610</c:v>
                </c:pt>
                <c:pt idx="262">
                  <c:v>2620</c:v>
                </c:pt>
                <c:pt idx="263">
                  <c:v>2630</c:v>
                </c:pt>
                <c:pt idx="264">
                  <c:v>2640</c:v>
                </c:pt>
                <c:pt idx="265">
                  <c:v>2650</c:v>
                </c:pt>
                <c:pt idx="266">
                  <c:v>2660</c:v>
                </c:pt>
                <c:pt idx="267">
                  <c:v>2670</c:v>
                </c:pt>
                <c:pt idx="268">
                  <c:v>2680</c:v>
                </c:pt>
                <c:pt idx="269">
                  <c:v>2690</c:v>
                </c:pt>
                <c:pt idx="270">
                  <c:v>2700</c:v>
                </c:pt>
                <c:pt idx="271">
                  <c:v>2710</c:v>
                </c:pt>
                <c:pt idx="272">
                  <c:v>2720</c:v>
                </c:pt>
                <c:pt idx="273">
                  <c:v>2730</c:v>
                </c:pt>
                <c:pt idx="274">
                  <c:v>2740</c:v>
                </c:pt>
                <c:pt idx="275">
                  <c:v>2750</c:v>
                </c:pt>
                <c:pt idx="276">
                  <c:v>2760</c:v>
                </c:pt>
                <c:pt idx="277">
                  <c:v>2770</c:v>
                </c:pt>
                <c:pt idx="278">
                  <c:v>2780</c:v>
                </c:pt>
                <c:pt idx="279">
                  <c:v>2790</c:v>
                </c:pt>
                <c:pt idx="280">
                  <c:v>2800</c:v>
                </c:pt>
                <c:pt idx="281">
                  <c:v>2810</c:v>
                </c:pt>
                <c:pt idx="282">
                  <c:v>2820</c:v>
                </c:pt>
                <c:pt idx="283">
                  <c:v>2830</c:v>
                </c:pt>
                <c:pt idx="284">
                  <c:v>2840</c:v>
                </c:pt>
                <c:pt idx="285">
                  <c:v>2850</c:v>
                </c:pt>
                <c:pt idx="286">
                  <c:v>2860</c:v>
                </c:pt>
                <c:pt idx="287">
                  <c:v>2870</c:v>
                </c:pt>
                <c:pt idx="288">
                  <c:v>2880</c:v>
                </c:pt>
                <c:pt idx="289">
                  <c:v>2890</c:v>
                </c:pt>
                <c:pt idx="290">
                  <c:v>2900</c:v>
                </c:pt>
                <c:pt idx="291">
                  <c:v>2910</c:v>
                </c:pt>
                <c:pt idx="292">
                  <c:v>2920</c:v>
                </c:pt>
                <c:pt idx="293">
                  <c:v>2930</c:v>
                </c:pt>
                <c:pt idx="294">
                  <c:v>2940</c:v>
                </c:pt>
                <c:pt idx="295">
                  <c:v>2950</c:v>
                </c:pt>
                <c:pt idx="296">
                  <c:v>2960</c:v>
                </c:pt>
                <c:pt idx="297">
                  <c:v>2970</c:v>
                </c:pt>
                <c:pt idx="298">
                  <c:v>2980</c:v>
                </c:pt>
                <c:pt idx="299">
                  <c:v>2990</c:v>
                </c:pt>
                <c:pt idx="300">
                  <c:v>3000</c:v>
                </c:pt>
                <c:pt idx="301">
                  <c:v>3010</c:v>
                </c:pt>
                <c:pt idx="302">
                  <c:v>3020</c:v>
                </c:pt>
                <c:pt idx="303">
                  <c:v>3030</c:v>
                </c:pt>
                <c:pt idx="304">
                  <c:v>3040</c:v>
                </c:pt>
                <c:pt idx="305">
                  <c:v>3050</c:v>
                </c:pt>
                <c:pt idx="306">
                  <c:v>3060</c:v>
                </c:pt>
                <c:pt idx="307">
                  <c:v>3070</c:v>
                </c:pt>
                <c:pt idx="308">
                  <c:v>3080</c:v>
                </c:pt>
                <c:pt idx="309">
                  <c:v>3090</c:v>
                </c:pt>
                <c:pt idx="310">
                  <c:v>3100</c:v>
                </c:pt>
                <c:pt idx="311">
                  <c:v>3110</c:v>
                </c:pt>
                <c:pt idx="312">
                  <c:v>3120</c:v>
                </c:pt>
                <c:pt idx="313">
                  <c:v>3130</c:v>
                </c:pt>
                <c:pt idx="314">
                  <c:v>3140</c:v>
                </c:pt>
                <c:pt idx="315">
                  <c:v>3150</c:v>
                </c:pt>
                <c:pt idx="316">
                  <c:v>3160</c:v>
                </c:pt>
                <c:pt idx="317">
                  <c:v>3170</c:v>
                </c:pt>
                <c:pt idx="318">
                  <c:v>3180</c:v>
                </c:pt>
                <c:pt idx="319">
                  <c:v>3190</c:v>
                </c:pt>
                <c:pt idx="320">
                  <c:v>3200</c:v>
                </c:pt>
                <c:pt idx="321">
                  <c:v>3210</c:v>
                </c:pt>
                <c:pt idx="322">
                  <c:v>3220</c:v>
                </c:pt>
                <c:pt idx="323">
                  <c:v>3230</c:v>
                </c:pt>
                <c:pt idx="324">
                  <c:v>3240</c:v>
                </c:pt>
                <c:pt idx="325">
                  <c:v>3250</c:v>
                </c:pt>
                <c:pt idx="326">
                  <c:v>3260</c:v>
                </c:pt>
                <c:pt idx="327">
                  <c:v>3270</c:v>
                </c:pt>
                <c:pt idx="328">
                  <c:v>3280</c:v>
                </c:pt>
                <c:pt idx="329">
                  <c:v>3290</c:v>
                </c:pt>
                <c:pt idx="330">
                  <c:v>3300</c:v>
                </c:pt>
                <c:pt idx="331">
                  <c:v>3310</c:v>
                </c:pt>
                <c:pt idx="332">
                  <c:v>3320</c:v>
                </c:pt>
                <c:pt idx="333">
                  <c:v>3330</c:v>
                </c:pt>
                <c:pt idx="334">
                  <c:v>3340</c:v>
                </c:pt>
                <c:pt idx="335">
                  <c:v>3350</c:v>
                </c:pt>
                <c:pt idx="336">
                  <c:v>3360</c:v>
                </c:pt>
                <c:pt idx="337">
                  <c:v>3370</c:v>
                </c:pt>
                <c:pt idx="338">
                  <c:v>3380</c:v>
                </c:pt>
                <c:pt idx="339">
                  <c:v>3390</c:v>
                </c:pt>
                <c:pt idx="340">
                  <c:v>3400</c:v>
                </c:pt>
                <c:pt idx="341">
                  <c:v>3410</c:v>
                </c:pt>
                <c:pt idx="342">
                  <c:v>3420</c:v>
                </c:pt>
                <c:pt idx="343">
                  <c:v>3430</c:v>
                </c:pt>
                <c:pt idx="344">
                  <c:v>3440</c:v>
                </c:pt>
              </c:numCache>
            </c:numRef>
          </c:xVal>
          <c:yVal>
            <c:numRef>
              <c:f>'201124-Leith_NbN-1496_depth_pos'!$B$5:$B$349</c:f>
              <c:numCache>
                <c:formatCode>General</c:formatCode>
                <c:ptCount val="345"/>
                <c:pt idx="0" formatCode="0.00E+00">
                  <c:v>1383830</c:v>
                </c:pt>
                <c:pt idx="1">
                  <c:v>263459</c:v>
                </c:pt>
                <c:pt idx="2">
                  <c:v>79044</c:v>
                </c:pt>
                <c:pt idx="3">
                  <c:v>43739</c:v>
                </c:pt>
                <c:pt idx="4">
                  <c:v>32010</c:v>
                </c:pt>
                <c:pt idx="5">
                  <c:v>25982</c:v>
                </c:pt>
                <c:pt idx="6">
                  <c:v>23018</c:v>
                </c:pt>
                <c:pt idx="7">
                  <c:v>20945</c:v>
                </c:pt>
                <c:pt idx="8">
                  <c:v>19867</c:v>
                </c:pt>
                <c:pt idx="9">
                  <c:v>18667</c:v>
                </c:pt>
                <c:pt idx="10">
                  <c:v>17789</c:v>
                </c:pt>
                <c:pt idx="11">
                  <c:v>17814</c:v>
                </c:pt>
                <c:pt idx="12">
                  <c:v>17188</c:v>
                </c:pt>
                <c:pt idx="13">
                  <c:v>16451</c:v>
                </c:pt>
                <c:pt idx="14">
                  <c:v>16572</c:v>
                </c:pt>
                <c:pt idx="15">
                  <c:v>16691</c:v>
                </c:pt>
                <c:pt idx="16">
                  <c:v>16198</c:v>
                </c:pt>
                <c:pt idx="17">
                  <c:v>15824</c:v>
                </c:pt>
                <c:pt idx="18">
                  <c:v>16340</c:v>
                </c:pt>
                <c:pt idx="19">
                  <c:v>16187</c:v>
                </c:pt>
                <c:pt idx="20">
                  <c:v>15561</c:v>
                </c:pt>
                <c:pt idx="21">
                  <c:v>15640</c:v>
                </c:pt>
                <c:pt idx="22">
                  <c:v>15757</c:v>
                </c:pt>
                <c:pt idx="23">
                  <c:v>15070</c:v>
                </c:pt>
                <c:pt idx="24">
                  <c:v>15354</c:v>
                </c:pt>
                <c:pt idx="25">
                  <c:v>15313</c:v>
                </c:pt>
                <c:pt idx="26">
                  <c:v>14983</c:v>
                </c:pt>
                <c:pt idx="27">
                  <c:v>15172</c:v>
                </c:pt>
                <c:pt idx="28">
                  <c:v>15104</c:v>
                </c:pt>
                <c:pt idx="29">
                  <c:v>15160</c:v>
                </c:pt>
                <c:pt idx="30">
                  <c:v>14795</c:v>
                </c:pt>
                <c:pt idx="31">
                  <c:v>14608</c:v>
                </c:pt>
                <c:pt idx="32">
                  <c:v>14615</c:v>
                </c:pt>
                <c:pt idx="33">
                  <c:v>14637</c:v>
                </c:pt>
                <c:pt idx="34">
                  <c:v>14566</c:v>
                </c:pt>
                <c:pt idx="35">
                  <c:v>14529</c:v>
                </c:pt>
                <c:pt idx="36">
                  <c:v>14534</c:v>
                </c:pt>
                <c:pt idx="37">
                  <c:v>14593</c:v>
                </c:pt>
                <c:pt idx="38">
                  <c:v>14608</c:v>
                </c:pt>
                <c:pt idx="39">
                  <c:v>14607</c:v>
                </c:pt>
                <c:pt idx="40">
                  <c:v>14482</c:v>
                </c:pt>
                <c:pt idx="41">
                  <c:v>14728</c:v>
                </c:pt>
                <c:pt idx="42">
                  <c:v>14503</c:v>
                </c:pt>
                <c:pt idx="43">
                  <c:v>14901</c:v>
                </c:pt>
                <c:pt idx="44">
                  <c:v>14665</c:v>
                </c:pt>
                <c:pt idx="45">
                  <c:v>14445</c:v>
                </c:pt>
                <c:pt idx="46">
                  <c:v>14140</c:v>
                </c:pt>
                <c:pt idx="47">
                  <c:v>14737</c:v>
                </c:pt>
                <c:pt idx="48">
                  <c:v>13700</c:v>
                </c:pt>
                <c:pt idx="49">
                  <c:v>14020</c:v>
                </c:pt>
                <c:pt idx="50">
                  <c:v>14379</c:v>
                </c:pt>
                <c:pt idx="51">
                  <c:v>14383</c:v>
                </c:pt>
                <c:pt idx="52">
                  <c:v>14563</c:v>
                </c:pt>
                <c:pt idx="53">
                  <c:v>15152</c:v>
                </c:pt>
                <c:pt idx="54">
                  <c:v>13804</c:v>
                </c:pt>
                <c:pt idx="55">
                  <c:v>14000</c:v>
                </c:pt>
                <c:pt idx="56">
                  <c:v>14275</c:v>
                </c:pt>
                <c:pt idx="57">
                  <c:v>13907</c:v>
                </c:pt>
                <c:pt idx="58">
                  <c:v>13293</c:v>
                </c:pt>
                <c:pt idx="59">
                  <c:v>13114</c:v>
                </c:pt>
                <c:pt idx="60">
                  <c:v>13008</c:v>
                </c:pt>
                <c:pt idx="61">
                  <c:v>13515</c:v>
                </c:pt>
                <c:pt idx="62">
                  <c:v>13146</c:v>
                </c:pt>
                <c:pt idx="63">
                  <c:v>13345</c:v>
                </c:pt>
                <c:pt idx="64">
                  <c:v>13424</c:v>
                </c:pt>
                <c:pt idx="65">
                  <c:v>13331</c:v>
                </c:pt>
                <c:pt idx="66">
                  <c:v>13394</c:v>
                </c:pt>
                <c:pt idx="67">
                  <c:v>13437</c:v>
                </c:pt>
                <c:pt idx="68">
                  <c:v>13306</c:v>
                </c:pt>
                <c:pt idx="69">
                  <c:v>13262</c:v>
                </c:pt>
                <c:pt idx="70">
                  <c:v>14070</c:v>
                </c:pt>
                <c:pt idx="71">
                  <c:v>13347</c:v>
                </c:pt>
                <c:pt idx="72">
                  <c:v>12678</c:v>
                </c:pt>
                <c:pt idx="73">
                  <c:v>14014</c:v>
                </c:pt>
                <c:pt idx="74">
                  <c:v>13566</c:v>
                </c:pt>
                <c:pt idx="75">
                  <c:v>13651</c:v>
                </c:pt>
                <c:pt idx="76">
                  <c:v>13961</c:v>
                </c:pt>
                <c:pt idx="77">
                  <c:v>13695</c:v>
                </c:pt>
                <c:pt idx="78">
                  <c:v>13958</c:v>
                </c:pt>
                <c:pt idx="79">
                  <c:v>13904</c:v>
                </c:pt>
                <c:pt idx="80">
                  <c:v>13446</c:v>
                </c:pt>
                <c:pt idx="81">
                  <c:v>13081</c:v>
                </c:pt>
                <c:pt idx="82">
                  <c:v>13031</c:v>
                </c:pt>
                <c:pt idx="83">
                  <c:v>13591</c:v>
                </c:pt>
                <c:pt idx="84">
                  <c:v>13558</c:v>
                </c:pt>
                <c:pt idx="85">
                  <c:v>13993</c:v>
                </c:pt>
                <c:pt idx="86">
                  <c:v>14095</c:v>
                </c:pt>
                <c:pt idx="87">
                  <c:v>14058</c:v>
                </c:pt>
                <c:pt idx="88">
                  <c:v>13636</c:v>
                </c:pt>
                <c:pt idx="89">
                  <c:v>13925</c:v>
                </c:pt>
                <c:pt idx="90">
                  <c:v>13352</c:v>
                </c:pt>
                <c:pt idx="91">
                  <c:v>14145</c:v>
                </c:pt>
                <c:pt idx="92">
                  <c:v>14030</c:v>
                </c:pt>
                <c:pt idx="93">
                  <c:v>13736</c:v>
                </c:pt>
                <c:pt idx="94">
                  <c:v>14011</c:v>
                </c:pt>
                <c:pt idx="95">
                  <c:v>13494</c:v>
                </c:pt>
                <c:pt idx="96">
                  <c:v>12816</c:v>
                </c:pt>
                <c:pt idx="97">
                  <c:v>12020</c:v>
                </c:pt>
                <c:pt idx="98">
                  <c:v>13101</c:v>
                </c:pt>
                <c:pt idx="99">
                  <c:v>13577</c:v>
                </c:pt>
                <c:pt idx="100">
                  <c:v>13800</c:v>
                </c:pt>
                <c:pt idx="101">
                  <c:v>13200</c:v>
                </c:pt>
                <c:pt idx="102">
                  <c:v>13458</c:v>
                </c:pt>
                <c:pt idx="103">
                  <c:v>13909</c:v>
                </c:pt>
                <c:pt idx="104">
                  <c:v>12834</c:v>
                </c:pt>
                <c:pt idx="105">
                  <c:v>13642</c:v>
                </c:pt>
                <c:pt idx="106">
                  <c:v>13847</c:v>
                </c:pt>
                <c:pt idx="107">
                  <c:v>13296</c:v>
                </c:pt>
                <c:pt idx="108">
                  <c:v>13100</c:v>
                </c:pt>
                <c:pt idx="109">
                  <c:v>12397</c:v>
                </c:pt>
                <c:pt idx="110">
                  <c:v>12846</c:v>
                </c:pt>
                <c:pt idx="111">
                  <c:v>13436</c:v>
                </c:pt>
                <c:pt idx="112">
                  <c:v>13747</c:v>
                </c:pt>
                <c:pt idx="113">
                  <c:v>14006</c:v>
                </c:pt>
                <c:pt idx="114">
                  <c:v>13170</c:v>
                </c:pt>
                <c:pt idx="115">
                  <c:v>13223</c:v>
                </c:pt>
                <c:pt idx="116">
                  <c:v>13720</c:v>
                </c:pt>
                <c:pt idx="117">
                  <c:v>13762</c:v>
                </c:pt>
                <c:pt idx="118">
                  <c:v>13586</c:v>
                </c:pt>
                <c:pt idx="119">
                  <c:v>13224</c:v>
                </c:pt>
                <c:pt idx="120">
                  <c:v>12270</c:v>
                </c:pt>
                <c:pt idx="121">
                  <c:v>12999</c:v>
                </c:pt>
                <c:pt idx="122">
                  <c:v>12777</c:v>
                </c:pt>
                <c:pt idx="123">
                  <c:v>13447</c:v>
                </c:pt>
                <c:pt idx="124">
                  <c:v>13644</c:v>
                </c:pt>
                <c:pt idx="125">
                  <c:v>13809</c:v>
                </c:pt>
                <c:pt idx="126">
                  <c:v>13644</c:v>
                </c:pt>
                <c:pt idx="127">
                  <c:v>12702</c:v>
                </c:pt>
                <c:pt idx="128">
                  <c:v>12669</c:v>
                </c:pt>
                <c:pt idx="129">
                  <c:v>13014</c:v>
                </c:pt>
                <c:pt idx="130">
                  <c:v>12526</c:v>
                </c:pt>
                <c:pt idx="131">
                  <c:v>12200</c:v>
                </c:pt>
                <c:pt idx="132">
                  <c:v>12754</c:v>
                </c:pt>
                <c:pt idx="133">
                  <c:v>12447</c:v>
                </c:pt>
                <c:pt idx="134">
                  <c:v>12854</c:v>
                </c:pt>
                <c:pt idx="135">
                  <c:v>12083</c:v>
                </c:pt>
                <c:pt idx="136">
                  <c:v>11998</c:v>
                </c:pt>
                <c:pt idx="137">
                  <c:v>11958</c:v>
                </c:pt>
                <c:pt idx="138">
                  <c:v>12664</c:v>
                </c:pt>
                <c:pt idx="139">
                  <c:v>12311</c:v>
                </c:pt>
                <c:pt idx="140">
                  <c:v>13673</c:v>
                </c:pt>
                <c:pt idx="141">
                  <c:v>13426</c:v>
                </c:pt>
                <c:pt idx="142">
                  <c:v>13163</c:v>
                </c:pt>
                <c:pt idx="143">
                  <c:v>13561</c:v>
                </c:pt>
                <c:pt idx="144">
                  <c:v>13029</c:v>
                </c:pt>
                <c:pt idx="145">
                  <c:v>13702</c:v>
                </c:pt>
                <c:pt idx="146">
                  <c:v>13777</c:v>
                </c:pt>
                <c:pt idx="147">
                  <c:v>13149</c:v>
                </c:pt>
                <c:pt idx="148">
                  <c:v>13102</c:v>
                </c:pt>
                <c:pt idx="149">
                  <c:v>12986</c:v>
                </c:pt>
                <c:pt idx="150">
                  <c:v>13616</c:v>
                </c:pt>
                <c:pt idx="151">
                  <c:v>13597</c:v>
                </c:pt>
                <c:pt idx="152">
                  <c:v>13708</c:v>
                </c:pt>
                <c:pt idx="153">
                  <c:v>13774</c:v>
                </c:pt>
                <c:pt idx="154">
                  <c:v>14661</c:v>
                </c:pt>
                <c:pt idx="155">
                  <c:v>13963</c:v>
                </c:pt>
                <c:pt idx="156">
                  <c:v>13767</c:v>
                </c:pt>
                <c:pt idx="157">
                  <c:v>14010</c:v>
                </c:pt>
                <c:pt idx="158">
                  <c:v>15130</c:v>
                </c:pt>
                <c:pt idx="159">
                  <c:v>15121</c:v>
                </c:pt>
                <c:pt idx="160">
                  <c:v>15798</c:v>
                </c:pt>
                <c:pt idx="161">
                  <c:v>16477</c:v>
                </c:pt>
                <c:pt idx="162">
                  <c:v>17015</c:v>
                </c:pt>
                <c:pt idx="163">
                  <c:v>18065</c:v>
                </c:pt>
                <c:pt idx="164">
                  <c:v>20077</c:v>
                </c:pt>
                <c:pt idx="165">
                  <c:v>21028</c:v>
                </c:pt>
                <c:pt idx="166">
                  <c:v>22794</c:v>
                </c:pt>
                <c:pt idx="167">
                  <c:v>22179</c:v>
                </c:pt>
                <c:pt idx="168">
                  <c:v>24855</c:v>
                </c:pt>
                <c:pt idx="169">
                  <c:v>26684</c:v>
                </c:pt>
                <c:pt idx="170">
                  <c:v>26631</c:v>
                </c:pt>
                <c:pt idx="171">
                  <c:v>27150</c:v>
                </c:pt>
                <c:pt idx="172">
                  <c:v>28417</c:v>
                </c:pt>
                <c:pt idx="173">
                  <c:v>30868</c:v>
                </c:pt>
                <c:pt idx="174">
                  <c:v>31713</c:v>
                </c:pt>
                <c:pt idx="175">
                  <c:v>33402</c:v>
                </c:pt>
                <c:pt idx="176">
                  <c:v>33712</c:v>
                </c:pt>
                <c:pt idx="177">
                  <c:v>35672</c:v>
                </c:pt>
                <c:pt idx="178">
                  <c:v>36270</c:v>
                </c:pt>
                <c:pt idx="179">
                  <c:v>36851</c:v>
                </c:pt>
                <c:pt idx="180">
                  <c:v>37134</c:v>
                </c:pt>
                <c:pt idx="181">
                  <c:v>37922</c:v>
                </c:pt>
                <c:pt idx="182">
                  <c:v>37131</c:v>
                </c:pt>
                <c:pt idx="183">
                  <c:v>37476</c:v>
                </c:pt>
                <c:pt idx="184">
                  <c:v>37442</c:v>
                </c:pt>
                <c:pt idx="185">
                  <c:v>35356</c:v>
                </c:pt>
                <c:pt idx="186">
                  <c:v>34352</c:v>
                </c:pt>
                <c:pt idx="187">
                  <c:v>33500</c:v>
                </c:pt>
                <c:pt idx="188">
                  <c:v>32715</c:v>
                </c:pt>
                <c:pt idx="189">
                  <c:v>31450</c:v>
                </c:pt>
                <c:pt idx="190">
                  <c:v>29896</c:v>
                </c:pt>
                <c:pt idx="191">
                  <c:v>29957</c:v>
                </c:pt>
                <c:pt idx="192">
                  <c:v>28143</c:v>
                </c:pt>
                <c:pt idx="193">
                  <c:v>28453</c:v>
                </c:pt>
                <c:pt idx="194">
                  <c:v>27151</c:v>
                </c:pt>
                <c:pt idx="195">
                  <c:v>26102</c:v>
                </c:pt>
                <c:pt idx="196">
                  <c:v>25577</c:v>
                </c:pt>
                <c:pt idx="197">
                  <c:v>24546</c:v>
                </c:pt>
                <c:pt idx="198">
                  <c:v>23797</c:v>
                </c:pt>
                <c:pt idx="199">
                  <c:v>22175</c:v>
                </c:pt>
                <c:pt idx="200">
                  <c:v>22311</c:v>
                </c:pt>
                <c:pt idx="201">
                  <c:v>21642</c:v>
                </c:pt>
                <c:pt idx="202">
                  <c:v>21574</c:v>
                </c:pt>
                <c:pt idx="203">
                  <c:v>21047</c:v>
                </c:pt>
                <c:pt idx="204">
                  <c:v>21027</c:v>
                </c:pt>
                <c:pt idx="205">
                  <c:v>19945</c:v>
                </c:pt>
                <c:pt idx="206">
                  <c:v>20424</c:v>
                </c:pt>
                <c:pt idx="207">
                  <c:v>20499</c:v>
                </c:pt>
                <c:pt idx="208">
                  <c:v>19448</c:v>
                </c:pt>
                <c:pt idx="209">
                  <c:v>19027</c:v>
                </c:pt>
                <c:pt idx="210">
                  <c:v>19175</c:v>
                </c:pt>
                <c:pt idx="211">
                  <c:v>19945</c:v>
                </c:pt>
                <c:pt idx="212">
                  <c:v>19513</c:v>
                </c:pt>
                <c:pt idx="213">
                  <c:v>19299</c:v>
                </c:pt>
                <c:pt idx="214">
                  <c:v>18931</c:v>
                </c:pt>
                <c:pt idx="215">
                  <c:v>19044</c:v>
                </c:pt>
                <c:pt idx="216">
                  <c:v>18849</c:v>
                </c:pt>
                <c:pt idx="217">
                  <c:v>18674</c:v>
                </c:pt>
                <c:pt idx="218">
                  <c:v>18385</c:v>
                </c:pt>
                <c:pt idx="219">
                  <c:v>18220</c:v>
                </c:pt>
                <c:pt idx="220">
                  <c:v>18252</c:v>
                </c:pt>
                <c:pt idx="221">
                  <c:v>18795</c:v>
                </c:pt>
                <c:pt idx="222">
                  <c:v>18497</c:v>
                </c:pt>
                <c:pt idx="223">
                  <c:v>17827</c:v>
                </c:pt>
                <c:pt idx="224">
                  <c:v>18681</c:v>
                </c:pt>
                <c:pt idx="225">
                  <c:v>17809</c:v>
                </c:pt>
                <c:pt idx="226">
                  <c:v>18229</c:v>
                </c:pt>
                <c:pt idx="227">
                  <c:v>18720</c:v>
                </c:pt>
                <c:pt idx="228">
                  <c:v>17237</c:v>
                </c:pt>
                <c:pt idx="229">
                  <c:v>17780</c:v>
                </c:pt>
                <c:pt idx="230">
                  <c:v>17651</c:v>
                </c:pt>
                <c:pt idx="231">
                  <c:v>17498</c:v>
                </c:pt>
                <c:pt idx="232">
                  <c:v>17931</c:v>
                </c:pt>
                <c:pt idx="233">
                  <c:v>17765</c:v>
                </c:pt>
                <c:pt idx="234">
                  <c:v>17469</c:v>
                </c:pt>
                <c:pt idx="235">
                  <c:v>18264</c:v>
                </c:pt>
                <c:pt idx="236">
                  <c:v>18907</c:v>
                </c:pt>
                <c:pt idx="237">
                  <c:v>18922</c:v>
                </c:pt>
                <c:pt idx="238">
                  <c:v>18599</c:v>
                </c:pt>
                <c:pt idx="239">
                  <c:v>19027</c:v>
                </c:pt>
                <c:pt idx="240">
                  <c:v>18853</c:v>
                </c:pt>
                <c:pt idx="241">
                  <c:v>19396</c:v>
                </c:pt>
                <c:pt idx="242">
                  <c:v>18292</c:v>
                </c:pt>
                <c:pt idx="243">
                  <c:v>18493</c:v>
                </c:pt>
                <c:pt idx="244">
                  <c:v>16469</c:v>
                </c:pt>
                <c:pt idx="245">
                  <c:v>17508</c:v>
                </c:pt>
                <c:pt idx="246">
                  <c:v>18990</c:v>
                </c:pt>
                <c:pt idx="247">
                  <c:v>19313</c:v>
                </c:pt>
                <c:pt idx="248">
                  <c:v>18899</c:v>
                </c:pt>
                <c:pt idx="249">
                  <c:v>19109</c:v>
                </c:pt>
                <c:pt idx="250">
                  <c:v>19376</c:v>
                </c:pt>
                <c:pt idx="251">
                  <c:v>19551</c:v>
                </c:pt>
                <c:pt idx="252">
                  <c:v>19464</c:v>
                </c:pt>
                <c:pt idx="253">
                  <c:v>19125</c:v>
                </c:pt>
                <c:pt idx="254">
                  <c:v>19655</c:v>
                </c:pt>
                <c:pt idx="255">
                  <c:v>19177</c:v>
                </c:pt>
                <c:pt idx="256">
                  <c:v>19721</c:v>
                </c:pt>
                <c:pt idx="257">
                  <c:v>20037</c:v>
                </c:pt>
                <c:pt idx="258">
                  <c:v>18878</c:v>
                </c:pt>
                <c:pt idx="259">
                  <c:v>18535</c:v>
                </c:pt>
                <c:pt idx="260">
                  <c:v>19312</c:v>
                </c:pt>
                <c:pt idx="261">
                  <c:v>19651</c:v>
                </c:pt>
                <c:pt idx="262">
                  <c:v>19720</c:v>
                </c:pt>
                <c:pt idx="263">
                  <c:v>19920</c:v>
                </c:pt>
                <c:pt idx="264">
                  <c:v>19424</c:v>
                </c:pt>
                <c:pt idx="265">
                  <c:v>19617</c:v>
                </c:pt>
                <c:pt idx="266">
                  <c:v>19143</c:v>
                </c:pt>
                <c:pt idx="267">
                  <c:v>20656</c:v>
                </c:pt>
                <c:pt idx="268">
                  <c:v>20048</c:v>
                </c:pt>
                <c:pt idx="269">
                  <c:v>19972</c:v>
                </c:pt>
                <c:pt idx="270">
                  <c:v>19344</c:v>
                </c:pt>
                <c:pt idx="271">
                  <c:v>19319</c:v>
                </c:pt>
                <c:pt idx="272">
                  <c:v>19617</c:v>
                </c:pt>
                <c:pt idx="273">
                  <c:v>19570</c:v>
                </c:pt>
                <c:pt idx="274">
                  <c:v>19586</c:v>
                </c:pt>
                <c:pt idx="275">
                  <c:v>19818</c:v>
                </c:pt>
                <c:pt idx="276">
                  <c:v>19644</c:v>
                </c:pt>
                <c:pt idx="277">
                  <c:v>19446</c:v>
                </c:pt>
                <c:pt idx="278">
                  <c:v>17459</c:v>
                </c:pt>
                <c:pt idx="279">
                  <c:v>18561</c:v>
                </c:pt>
                <c:pt idx="280">
                  <c:v>18715</c:v>
                </c:pt>
                <c:pt idx="281">
                  <c:v>18714</c:v>
                </c:pt>
                <c:pt idx="282">
                  <c:v>19046</c:v>
                </c:pt>
                <c:pt idx="283">
                  <c:v>18830</c:v>
                </c:pt>
                <c:pt idx="284">
                  <c:v>19615</c:v>
                </c:pt>
                <c:pt idx="285">
                  <c:v>19225</c:v>
                </c:pt>
                <c:pt idx="286">
                  <c:v>18895</c:v>
                </c:pt>
                <c:pt idx="287">
                  <c:v>19590</c:v>
                </c:pt>
                <c:pt idx="288">
                  <c:v>20336</c:v>
                </c:pt>
                <c:pt idx="289">
                  <c:v>20431</c:v>
                </c:pt>
                <c:pt idx="290">
                  <c:v>19673</c:v>
                </c:pt>
                <c:pt idx="291">
                  <c:v>19672</c:v>
                </c:pt>
                <c:pt idx="292">
                  <c:v>19644</c:v>
                </c:pt>
                <c:pt idx="293">
                  <c:v>19716</c:v>
                </c:pt>
                <c:pt idx="294">
                  <c:v>19384</c:v>
                </c:pt>
                <c:pt idx="295">
                  <c:v>20132</c:v>
                </c:pt>
                <c:pt idx="296">
                  <c:v>20490</c:v>
                </c:pt>
                <c:pt idx="297">
                  <c:v>19830</c:v>
                </c:pt>
                <c:pt idx="298">
                  <c:v>20417</c:v>
                </c:pt>
                <c:pt idx="299">
                  <c:v>20441</c:v>
                </c:pt>
                <c:pt idx="300">
                  <c:v>20392</c:v>
                </c:pt>
                <c:pt idx="301">
                  <c:v>19985</c:v>
                </c:pt>
                <c:pt idx="302">
                  <c:v>21790</c:v>
                </c:pt>
                <c:pt idx="303">
                  <c:v>20975</c:v>
                </c:pt>
                <c:pt idx="304">
                  <c:v>20356</c:v>
                </c:pt>
                <c:pt idx="305">
                  <c:v>20557</c:v>
                </c:pt>
                <c:pt idx="306">
                  <c:v>20249</c:v>
                </c:pt>
                <c:pt idx="307">
                  <c:v>20203</c:v>
                </c:pt>
                <c:pt idx="308">
                  <c:v>20027</c:v>
                </c:pt>
                <c:pt idx="309">
                  <c:v>19442</c:v>
                </c:pt>
                <c:pt idx="310">
                  <c:v>19396</c:v>
                </c:pt>
                <c:pt idx="311">
                  <c:v>19376</c:v>
                </c:pt>
                <c:pt idx="312">
                  <c:v>20168</c:v>
                </c:pt>
                <c:pt idx="313">
                  <c:v>19660</c:v>
                </c:pt>
                <c:pt idx="314">
                  <c:v>19483</c:v>
                </c:pt>
                <c:pt idx="315">
                  <c:v>20229</c:v>
                </c:pt>
                <c:pt idx="316">
                  <c:v>20518</c:v>
                </c:pt>
                <c:pt idx="317">
                  <c:v>20240</c:v>
                </c:pt>
                <c:pt idx="318">
                  <c:v>19963</c:v>
                </c:pt>
                <c:pt idx="319">
                  <c:v>18593</c:v>
                </c:pt>
                <c:pt idx="320">
                  <c:v>20388</c:v>
                </c:pt>
                <c:pt idx="321">
                  <c:v>20450</c:v>
                </c:pt>
                <c:pt idx="322">
                  <c:v>20049</c:v>
                </c:pt>
                <c:pt idx="323">
                  <c:v>20503</c:v>
                </c:pt>
                <c:pt idx="324">
                  <c:v>20451</c:v>
                </c:pt>
                <c:pt idx="325">
                  <c:v>20157</c:v>
                </c:pt>
                <c:pt idx="326">
                  <c:v>19702</c:v>
                </c:pt>
                <c:pt idx="327">
                  <c:v>19766</c:v>
                </c:pt>
                <c:pt idx="328">
                  <c:v>19718</c:v>
                </c:pt>
                <c:pt idx="329">
                  <c:v>19331</c:v>
                </c:pt>
                <c:pt idx="330">
                  <c:v>19197</c:v>
                </c:pt>
                <c:pt idx="331">
                  <c:v>20142</c:v>
                </c:pt>
                <c:pt idx="332">
                  <c:v>18734</c:v>
                </c:pt>
                <c:pt idx="333">
                  <c:v>19083</c:v>
                </c:pt>
                <c:pt idx="334">
                  <c:v>18624</c:v>
                </c:pt>
                <c:pt idx="335">
                  <c:v>18092</c:v>
                </c:pt>
                <c:pt idx="336">
                  <c:v>18115</c:v>
                </c:pt>
                <c:pt idx="337">
                  <c:v>17356</c:v>
                </c:pt>
                <c:pt idx="338">
                  <c:v>17579</c:v>
                </c:pt>
                <c:pt idx="339">
                  <c:v>17535</c:v>
                </c:pt>
                <c:pt idx="340">
                  <c:v>15657</c:v>
                </c:pt>
                <c:pt idx="341">
                  <c:v>17968</c:v>
                </c:pt>
                <c:pt idx="342">
                  <c:v>18072</c:v>
                </c:pt>
                <c:pt idx="343">
                  <c:v>17962</c:v>
                </c:pt>
                <c:pt idx="344">
                  <c:v>18691</c:v>
                </c:pt>
              </c:numCache>
            </c:numRef>
          </c:yVal>
          <c:smooth val="1"/>
          <c:extLst>
            <c:ext xmlns:c16="http://schemas.microsoft.com/office/drawing/2014/chart" uri="{C3380CC4-5D6E-409C-BE32-E72D297353CC}">
              <c16:uniqueId val="{00000000-F768-4B10-97DE-349CB08428E1}"/>
            </c:ext>
          </c:extLst>
        </c:ser>
        <c:ser>
          <c:idx val="5"/>
          <c:order val="1"/>
          <c:tx>
            <c:strRef>
              <c:f>'201124-Leith_NbN-1496_depth_pos'!$L$4</c:f>
              <c:strCache>
                <c:ptCount val="1"/>
                <c:pt idx="0">
                  <c:v>Nb+</c:v>
                </c:pt>
              </c:strCache>
            </c:strRef>
          </c:tx>
          <c:spPr>
            <a:ln w="12700" cap="rnd">
              <a:solidFill>
                <a:srgbClr val="002060"/>
              </a:solidFill>
              <a:round/>
            </a:ln>
            <a:effectLst/>
          </c:spPr>
          <c:marker>
            <c:symbol val="circle"/>
            <c:size val="2"/>
            <c:spPr>
              <a:solidFill>
                <a:srgbClr val="002060"/>
              </a:solidFill>
              <a:ln w="9525">
                <a:solidFill>
                  <a:srgbClr val="002060"/>
                </a:solidFill>
              </a:ln>
              <a:effectLst/>
            </c:spPr>
          </c:marker>
          <c:xVal>
            <c:numRef>
              <c:f>'201124-Leith_NbN-1496_depth_pos'!$A$5:$A$349</c:f>
              <c:numCache>
                <c:formatCode>General</c:formatCode>
                <c:ptCount val="345"/>
                <c:pt idx="0">
                  <c:v>0</c:v>
                </c:pt>
                <c:pt idx="1">
                  <c:v>10</c:v>
                </c:pt>
                <c:pt idx="2">
                  <c:v>20</c:v>
                </c:pt>
                <c:pt idx="3">
                  <c:v>30</c:v>
                </c:pt>
                <c:pt idx="4">
                  <c:v>40</c:v>
                </c:pt>
                <c:pt idx="5">
                  <c:v>50</c:v>
                </c:pt>
                <c:pt idx="6">
                  <c:v>60</c:v>
                </c:pt>
                <c:pt idx="7">
                  <c:v>70</c:v>
                </c:pt>
                <c:pt idx="8">
                  <c:v>80</c:v>
                </c:pt>
                <c:pt idx="9">
                  <c:v>90</c:v>
                </c:pt>
                <c:pt idx="10">
                  <c:v>100</c:v>
                </c:pt>
                <c:pt idx="11">
                  <c:v>110</c:v>
                </c:pt>
                <c:pt idx="12">
                  <c:v>120</c:v>
                </c:pt>
                <c:pt idx="13">
                  <c:v>130</c:v>
                </c:pt>
                <c:pt idx="14">
                  <c:v>140</c:v>
                </c:pt>
                <c:pt idx="15">
                  <c:v>150</c:v>
                </c:pt>
                <c:pt idx="16">
                  <c:v>160</c:v>
                </c:pt>
                <c:pt idx="17">
                  <c:v>170</c:v>
                </c:pt>
                <c:pt idx="18">
                  <c:v>180</c:v>
                </c:pt>
                <c:pt idx="19">
                  <c:v>190</c:v>
                </c:pt>
                <c:pt idx="20">
                  <c:v>200</c:v>
                </c:pt>
                <c:pt idx="21">
                  <c:v>210</c:v>
                </c:pt>
                <c:pt idx="22">
                  <c:v>220</c:v>
                </c:pt>
                <c:pt idx="23">
                  <c:v>230</c:v>
                </c:pt>
                <c:pt idx="24">
                  <c:v>240</c:v>
                </c:pt>
                <c:pt idx="25">
                  <c:v>250</c:v>
                </c:pt>
                <c:pt idx="26">
                  <c:v>260</c:v>
                </c:pt>
                <c:pt idx="27">
                  <c:v>270</c:v>
                </c:pt>
                <c:pt idx="28">
                  <c:v>280</c:v>
                </c:pt>
                <c:pt idx="29">
                  <c:v>290</c:v>
                </c:pt>
                <c:pt idx="30">
                  <c:v>300</c:v>
                </c:pt>
                <c:pt idx="31">
                  <c:v>310</c:v>
                </c:pt>
                <c:pt idx="32">
                  <c:v>320</c:v>
                </c:pt>
                <c:pt idx="33">
                  <c:v>330</c:v>
                </c:pt>
                <c:pt idx="34">
                  <c:v>340</c:v>
                </c:pt>
                <c:pt idx="35">
                  <c:v>350</c:v>
                </c:pt>
                <c:pt idx="36">
                  <c:v>360</c:v>
                </c:pt>
                <c:pt idx="37">
                  <c:v>370</c:v>
                </c:pt>
                <c:pt idx="38">
                  <c:v>380</c:v>
                </c:pt>
                <c:pt idx="39">
                  <c:v>390</c:v>
                </c:pt>
                <c:pt idx="40">
                  <c:v>400</c:v>
                </c:pt>
                <c:pt idx="41">
                  <c:v>410</c:v>
                </c:pt>
                <c:pt idx="42">
                  <c:v>420</c:v>
                </c:pt>
                <c:pt idx="43">
                  <c:v>430</c:v>
                </c:pt>
                <c:pt idx="44">
                  <c:v>440</c:v>
                </c:pt>
                <c:pt idx="45">
                  <c:v>450</c:v>
                </c:pt>
                <c:pt idx="46">
                  <c:v>460</c:v>
                </c:pt>
                <c:pt idx="47">
                  <c:v>470</c:v>
                </c:pt>
                <c:pt idx="48">
                  <c:v>480</c:v>
                </c:pt>
                <c:pt idx="49">
                  <c:v>490</c:v>
                </c:pt>
                <c:pt idx="50">
                  <c:v>500</c:v>
                </c:pt>
                <c:pt idx="51">
                  <c:v>510</c:v>
                </c:pt>
                <c:pt idx="52">
                  <c:v>520</c:v>
                </c:pt>
                <c:pt idx="53">
                  <c:v>530</c:v>
                </c:pt>
                <c:pt idx="54">
                  <c:v>540</c:v>
                </c:pt>
                <c:pt idx="55">
                  <c:v>550</c:v>
                </c:pt>
                <c:pt idx="56">
                  <c:v>560</c:v>
                </c:pt>
                <c:pt idx="57">
                  <c:v>570</c:v>
                </c:pt>
                <c:pt idx="58">
                  <c:v>580</c:v>
                </c:pt>
                <c:pt idx="59">
                  <c:v>590</c:v>
                </c:pt>
                <c:pt idx="60">
                  <c:v>600</c:v>
                </c:pt>
                <c:pt idx="61">
                  <c:v>610</c:v>
                </c:pt>
                <c:pt idx="62">
                  <c:v>620</c:v>
                </c:pt>
                <c:pt idx="63">
                  <c:v>630</c:v>
                </c:pt>
                <c:pt idx="64">
                  <c:v>640</c:v>
                </c:pt>
                <c:pt idx="65">
                  <c:v>650</c:v>
                </c:pt>
                <c:pt idx="66">
                  <c:v>660</c:v>
                </c:pt>
                <c:pt idx="67">
                  <c:v>670</c:v>
                </c:pt>
                <c:pt idx="68">
                  <c:v>680</c:v>
                </c:pt>
                <c:pt idx="69">
                  <c:v>690</c:v>
                </c:pt>
                <c:pt idx="70">
                  <c:v>700</c:v>
                </c:pt>
                <c:pt idx="71">
                  <c:v>710</c:v>
                </c:pt>
                <c:pt idx="72">
                  <c:v>720</c:v>
                </c:pt>
                <c:pt idx="73">
                  <c:v>730</c:v>
                </c:pt>
                <c:pt idx="74">
                  <c:v>740</c:v>
                </c:pt>
                <c:pt idx="75">
                  <c:v>750</c:v>
                </c:pt>
                <c:pt idx="76">
                  <c:v>760</c:v>
                </c:pt>
                <c:pt idx="77">
                  <c:v>770</c:v>
                </c:pt>
                <c:pt idx="78">
                  <c:v>780</c:v>
                </c:pt>
                <c:pt idx="79">
                  <c:v>790</c:v>
                </c:pt>
                <c:pt idx="80">
                  <c:v>800</c:v>
                </c:pt>
                <c:pt idx="81">
                  <c:v>810</c:v>
                </c:pt>
                <c:pt idx="82">
                  <c:v>820</c:v>
                </c:pt>
                <c:pt idx="83">
                  <c:v>830</c:v>
                </c:pt>
                <c:pt idx="84">
                  <c:v>840</c:v>
                </c:pt>
                <c:pt idx="85">
                  <c:v>850</c:v>
                </c:pt>
                <c:pt idx="86">
                  <c:v>860</c:v>
                </c:pt>
                <c:pt idx="87">
                  <c:v>870</c:v>
                </c:pt>
                <c:pt idx="88">
                  <c:v>880</c:v>
                </c:pt>
                <c:pt idx="89">
                  <c:v>890</c:v>
                </c:pt>
                <c:pt idx="90">
                  <c:v>900</c:v>
                </c:pt>
                <c:pt idx="91">
                  <c:v>910</c:v>
                </c:pt>
                <c:pt idx="92">
                  <c:v>920</c:v>
                </c:pt>
                <c:pt idx="93">
                  <c:v>930</c:v>
                </c:pt>
                <c:pt idx="94">
                  <c:v>940</c:v>
                </c:pt>
                <c:pt idx="95">
                  <c:v>950</c:v>
                </c:pt>
                <c:pt idx="96">
                  <c:v>960</c:v>
                </c:pt>
                <c:pt idx="97">
                  <c:v>970</c:v>
                </c:pt>
                <c:pt idx="98">
                  <c:v>980</c:v>
                </c:pt>
                <c:pt idx="99">
                  <c:v>990</c:v>
                </c:pt>
                <c:pt idx="100">
                  <c:v>1000</c:v>
                </c:pt>
                <c:pt idx="101">
                  <c:v>1010</c:v>
                </c:pt>
                <c:pt idx="102">
                  <c:v>1020</c:v>
                </c:pt>
                <c:pt idx="103">
                  <c:v>1030</c:v>
                </c:pt>
                <c:pt idx="104">
                  <c:v>1040</c:v>
                </c:pt>
                <c:pt idx="105">
                  <c:v>1050</c:v>
                </c:pt>
                <c:pt idx="106">
                  <c:v>1060</c:v>
                </c:pt>
                <c:pt idx="107">
                  <c:v>1070</c:v>
                </c:pt>
                <c:pt idx="108">
                  <c:v>1080</c:v>
                </c:pt>
                <c:pt idx="109">
                  <c:v>1090</c:v>
                </c:pt>
                <c:pt idx="110">
                  <c:v>1100</c:v>
                </c:pt>
                <c:pt idx="111">
                  <c:v>1110</c:v>
                </c:pt>
                <c:pt idx="112">
                  <c:v>1120</c:v>
                </c:pt>
                <c:pt idx="113">
                  <c:v>1130</c:v>
                </c:pt>
                <c:pt idx="114">
                  <c:v>1140</c:v>
                </c:pt>
                <c:pt idx="115">
                  <c:v>1150</c:v>
                </c:pt>
                <c:pt idx="116">
                  <c:v>1160</c:v>
                </c:pt>
                <c:pt idx="117">
                  <c:v>1170</c:v>
                </c:pt>
                <c:pt idx="118">
                  <c:v>1180</c:v>
                </c:pt>
                <c:pt idx="119">
                  <c:v>1190</c:v>
                </c:pt>
                <c:pt idx="120">
                  <c:v>1200</c:v>
                </c:pt>
                <c:pt idx="121">
                  <c:v>1210</c:v>
                </c:pt>
                <c:pt idx="122">
                  <c:v>1220</c:v>
                </c:pt>
                <c:pt idx="123">
                  <c:v>1230</c:v>
                </c:pt>
                <c:pt idx="124">
                  <c:v>1240</c:v>
                </c:pt>
                <c:pt idx="125">
                  <c:v>1250</c:v>
                </c:pt>
                <c:pt idx="126">
                  <c:v>1260</c:v>
                </c:pt>
                <c:pt idx="127">
                  <c:v>1270</c:v>
                </c:pt>
                <c:pt idx="128">
                  <c:v>1280</c:v>
                </c:pt>
                <c:pt idx="129">
                  <c:v>1290</c:v>
                </c:pt>
                <c:pt idx="130">
                  <c:v>1300</c:v>
                </c:pt>
                <c:pt idx="131">
                  <c:v>1310</c:v>
                </c:pt>
                <c:pt idx="132">
                  <c:v>1320</c:v>
                </c:pt>
                <c:pt idx="133">
                  <c:v>1330</c:v>
                </c:pt>
                <c:pt idx="134">
                  <c:v>1340</c:v>
                </c:pt>
                <c:pt idx="135">
                  <c:v>1350</c:v>
                </c:pt>
                <c:pt idx="136">
                  <c:v>1360</c:v>
                </c:pt>
                <c:pt idx="137">
                  <c:v>1370</c:v>
                </c:pt>
                <c:pt idx="138">
                  <c:v>1380</c:v>
                </c:pt>
                <c:pt idx="139">
                  <c:v>1390</c:v>
                </c:pt>
                <c:pt idx="140">
                  <c:v>1400</c:v>
                </c:pt>
                <c:pt idx="141">
                  <c:v>1410</c:v>
                </c:pt>
                <c:pt idx="142">
                  <c:v>1420</c:v>
                </c:pt>
                <c:pt idx="143">
                  <c:v>1430</c:v>
                </c:pt>
                <c:pt idx="144">
                  <c:v>1440</c:v>
                </c:pt>
                <c:pt idx="145">
                  <c:v>1450</c:v>
                </c:pt>
                <c:pt idx="146">
                  <c:v>1460</c:v>
                </c:pt>
                <c:pt idx="147">
                  <c:v>1470</c:v>
                </c:pt>
                <c:pt idx="148">
                  <c:v>1480</c:v>
                </c:pt>
                <c:pt idx="149">
                  <c:v>1490</c:v>
                </c:pt>
                <c:pt idx="150">
                  <c:v>1500</c:v>
                </c:pt>
                <c:pt idx="151">
                  <c:v>1510</c:v>
                </c:pt>
                <c:pt idx="152">
                  <c:v>1520</c:v>
                </c:pt>
                <c:pt idx="153">
                  <c:v>1530</c:v>
                </c:pt>
                <c:pt idx="154">
                  <c:v>1540</c:v>
                </c:pt>
                <c:pt idx="155">
                  <c:v>1550</c:v>
                </c:pt>
                <c:pt idx="156">
                  <c:v>1560</c:v>
                </c:pt>
                <c:pt idx="157">
                  <c:v>1570</c:v>
                </c:pt>
                <c:pt idx="158">
                  <c:v>1580</c:v>
                </c:pt>
                <c:pt idx="159">
                  <c:v>1590</c:v>
                </c:pt>
                <c:pt idx="160">
                  <c:v>1600</c:v>
                </c:pt>
                <c:pt idx="161">
                  <c:v>1610</c:v>
                </c:pt>
                <c:pt idx="162">
                  <c:v>1620</c:v>
                </c:pt>
                <c:pt idx="163">
                  <c:v>1630</c:v>
                </c:pt>
                <c:pt idx="164">
                  <c:v>1640</c:v>
                </c:pt>
                <c:pt idx="165">
                  <c:v>1650</c:v>
                </c:pt>
                <c:pt idx="166">
                  <c:v>1660</c:v>
                </c:pt>
                <c:pt idx="167">
                  <c:v>1670</c:v>
                </c:pt>
                <c:pt idx="168">
                  <c:v>1680</c:v>
                </c:pt>
                <c:pt idx="169">
                  <c:v>1690</c:v>
                </c:pt>
                <c:pt idx="170">
                  <c:v>1700</c:v>
                </c:pt>
                <c:pt idx="171">
                  <c:v>1710</c:v>
                </c:pt>
                <c:pt idx="172">
                  <c:v>1720</c:v>
                </c:pt>
                <c:pt idx="173">
                  <c:v>1730</c:v>
                </c:pt>
                <c:pt idx="174">
                  <c:v>1740</c:v>
                </c:pt>
                <c:pt idx="175">
                  <c:v>1750</c:v>
                </c:pt>
                <c:pt idx="176">
                  <c:v>1760</c:v>
                </c:pt>
                <c:pt idx="177">
                  <c:v>1770</c:v>
                </c:pt>
                <c:pt idx="178">
                  <c:v>1780</c:v>
                </c:pt>
                <c:pt idx="179">
                  <c:v>1790</c:v>
                </c:pt>
                <c:pt idx="180">
                  <c:v>1800</c:v>
                </c:pt>
                <c:pt idx="181">
                  <c:v>1810</c:v>
                </c:pt>
                <c:pt idx="182">
                  <c:v>1820</c:v>
                </c:pt>
                <c:pt idx="183">
                  <c:v>1830</c:v>
                </c:pt>
                <c:pt idx="184">
                  <c:v>1840</c:v>
                </c:pt>
                <c:pt idx="185">
                  <c:v>1850</c:v>
                </c:pt>
                <c:pt idx="186">
                  <c:v>1860</c:v>
                </c:pt>
                <c:pt idx="187">
                  <c:v>1870</c:v>
                </c:pt>
                <c:pt idx="188">
                  <c:v>1880</c:v>
                </c:pt>
                <c:pt idx="189">
                  <c:v>1890</c:v>
                </c:pt>
                <c:pt idx="190">
                  <c:v>1900</c:v>
                </c:pt>
                <c:pt idx="191">
                  <c:v>1910</c:v>
                </c:pt>
                <c:pt idx="192">
                  <c:v>1920</c:v>
                </c:pt>
                <c:pt idx="193">
                  <c:v>1930</c:v>
                </c:pt>
                <c:pt idx="194">
                  <c:v>1940</c:v>
                </c:pt>
                <c:pt idx="195">
                  <c:v>1950</c:v>
                </c:pt>
                <c:pt idx="196">
                  <c:v>1960</c:v>
                </c:pt>
                <c:pt idx="197">
                  <c:v>1970</c:v>
                </c:pt>
                <c:pt idx="198">
                  <c:v>1980</c:v>
                </c:pt>
                <c:pt idx="199">
                  <c:v>1990</c:v>
                </c:pt>
                <c:pt idx="200">
                  <c:v>2000</c:v>
                </c:pt>
                <c:pt idx="201">
                  <c:v>2010</c:v>
                </c:pt>
                <c:pt idx="202">
                  <c:v>2020</c:v>
                </c:pt>
                <c:pt idx="203">
                  <c:v>2030</c:v>
                </c:pt>
                <c:pt idx="204">
                  <c:v>2040</c:v>
                </c:pt>
                <c:pt idx="205">
                  <c:v>2050</c:v>
                </c:pt>
                <c:pt idx="206">
                  <c:v>2060</c:v>
                </c:pt>
                <c:pt idx="207">
                  <c:v>2070</c:v>
                </c:pt>
                <c:pt idx="208">
                  <c:v>2080</c:v>
                </c:pt>
                <c:pt idx="209">
                  <c:v>2090</c:v>
                </c:pt>
                <c:pt idx="210">
                  <c:v>2100</c:v>
                </c:pt>
                <c:pt idx="211">
                  <c:v>2110</c:v>
                </c:pt>
                <c:pt idx="212">
                  <c:v>2120</c:v>
                </c:pt>
                <c:pt idx="213">
                  <c:v>2130</c:v>
                </c:pt>
                <c:pt idx="214">
                  <c:v>2140</c:v>
                </c:pt>
                <c:pt idx="215">
                  <c:v>2150</c:v>
                </c:pt>
                <c:pt idx="216">
                  <c:v>2160</c:v>
                </c:pt>
                <c:pt idx="217">
                  <c:v>2170</c:v>
                </c:pt>
                <c:pt idx="218">
                  <c:v>2180</c:v>
                </c:pt>
                <c:pt idx="219">
                  <c:v>2190</c:v>
                </c:pt>
                <c:pt idx="220">
                  <c:v>2200</c:v>
                </c:pt>
                <c:pt idx="221">
                  <c:v>2210</c:v>
                </c:pt>
                <c:pt idx="222">
                  <c:v>2220</c:v>
                </c:pt>
                <c:pt idx="223">
                  <c:v>2230</c:v>
                </c:pt>
                <c:pt idx="224">
                  <c:v>2240</c:v>
                </c:pt>
                <c:pt idx="225">
                  <c:v>2250</c:v>
                </c:pt>
                <c:pt idx="226">
                  <c:v>2260</c:v>
                </c:pt>
                <c:pt idx="227">
                  <c:v>2270</c:v>
                </c:pt>
                <c:pt idx="228">
                  <c:v>2280</c:v>
                </c:pt>
                <c:pt idx="229">
                  <c:v>2290</c:v>
                </c:pt>
                <c:pt idx="230">
                  <c:v>2300</c:v>
                </c:pt>
                <c:pt idx="231">
                  <c:v>2310</c:v>
                </c:pt>
                <c:pt idx="232">
                  <c:v>2320</c:v>
                </c:pt>
                <c:pt idx="233">
                  <c:v>2330</c:v>
                </c:pt>
                <c:pt idx="234">
                  <c:v>2340</c:v>
                </c:pt>
                <c:pt idx="235">
                  <c:v>2350</c:v>
                </c:pt>
                <c:pt idx="236">
                  <c:v>2360</c:v>
                </c:pt>
                <c:pt idx="237">
                  <c:v>2370</c:v>
                </c:pt>
                <c:pt idx="238">
                  <c:v>2380</c:v>
                </c:pt>
                <c:pt idx="239">
                  <c:v>2390</c:v>
                </c:pt>
                <c:pt idx="240">
                  <c:v>2400</c:v>
                </c:pt>
                <c:pt idx="241">
                  <c:v>2410</c:v>
                </c:pt>
                <c:pt idx="242">
                  <c:v>2420</c:v>
                </c:pt>
                <c:pt idx="243">
                  <c:v>2430</c:v>
                </c:pt>
                <c:pt idx="244">
                  <c:v>2440</c:v>
                </c:pt>
                <c:pt idx="245">
                  <c:v>2450</c:v>
                </c:pt>
                <c:pt idx="246">
                  <c:v>2460</c:v>
                </c:pt>
                <c:pt idx="247">
                  <c:v>2470</c:v>
                </c:pt>
                <c:pt idx="248">
                  <c:v>2480</c:v>
                </c:pt>
                <c:pt idx="249">
                  <c:v>2490</c:v>
                </c:pt>
                <c:pt idx="250">
                  <c:v>2500</c:v>
                </c:pt>
                <c:pt idx="251">
                  <c:v>2510</c:v>
                </c:pt>
                <c:pt idx="252">
                  <c:v>2520</c:v>
                </c:pt>
                <c:pt idx="253">
                  <c:v>2530</c:v>
                </c:pt>
                <c:pt idx="254">
                  <c:v>2540</c:v>
                </c:pt>
                <c:pt idx="255">
                  <c:v>2550</c:v>
                </c:pt>
                <c:pt idx="256">
                  <c:v>2560</c:v>
                </c:pt>
                <c:pt idx="257">
                  <c:v>2570</c:v>
                </c:pt>
                <c:pt idx="258">
                  <c:v>2580</c:v>
                </c:pt>
                <c:pt idx="259">
                  <c:v>2590</c:v>
                </c:pt>
                <c:pt idx="260">
                  <c:v>2600</c:v>
                </c:pt>
                <c:pt idx="261">
                  <c:v>2610</c:v>
                </c:pt>
                <c:pt idx="262">
                  <c:v>2620</c:v>
                </c:pt>
                <c:pt idx="263">
                  <c:v>2630</c:v>
                </c:pt>
                <c:pt idx="264">
                  <c:v>2640</c:v>
                </c:pt>
                <c:pt idx="265">
                  <c:v>2650</c:v>
                </c:pt>
                <c:pt idx="266">
                  <c:v>2660</c:v>
                </c:pt>
                <c:pt idx="267">
                  <c:v>2670</c:v>
                </c:pt>
                <c:pt idx="268">
                  <c:v>2680</c:v>
                </c:pt>
                <c:pt idx="269">
                  <c:v>2690</c:v>
                </c:pt>
                <c:pt idx="270">
                  <c:v>2700</c:v>
                </c:pt>
                <c:pt idx="271">
                  <c:v>2710</c:v>
                </c:pt>
                <c:pt idx="272">
                  <c:v>2720</c:v>
                </c:pt>
                <c:pt idx="273">
                  <c:v>2730</c:v>
                </c:pt>
                <c:pt idx="274">
                  <c:v>2740</c:v>
                </c:pt>
                <c:pt idx="275">
                  <c:v>2750</c:v>
                </c:pt>
                <c:pt idx="276">
                  <c:v>2760</c:v>
                </c:pt>
                <c:pt idx="277">
                  <c:v>2770</c:v>
                </c:pt>
                <c:pt idx="278">
                  <c:v>2780</c:v>
                </c:pt>
                <c:pt idx="279">
                  <c:v>2790</c:v>
                </c:pt>
                <c:pt idx="280">
                  <c:v>2800</c:v>
                </c:pt>
                <c:pt idx="281">
                  <c:v>2810</c:v>
                </c:pt>
                <c:pt idx="282">
                  <c:v>2820</c:v>
                </c:pt>
                <c:pt idx="283">
                  <c:v>2830</c:v>
                </c:pt>
                <c:pt idx="284">
                  <c:v>2840</c:v>
                </c:pt>
                <c:pt idx="285">
                  <c:v>2850</c:v>
                </c:pt>
                <c:pt idx="286">
                  <c:v>2860</c:v>
                </c:pt>
                <c:pt idx="287">
                  <c:v>2870</c:v>
                </c:pt>
                <c:pt idx="288">
                  <c:v>2880</c:v>
                </c:pt>
                <c:pt idx="289">
                  <c:v>2890</c:v>
                </c:pt>
                <c:pt idx="290">
                  <c:v>2900</c:v>
                </c:pt>
                <c:pt idx="291">
                  <c:v>2910</c:v>
                </c:pt>
                <c:pt idx="292">
                  <c:v>2920</c:v>
                </c:pt>
                <c:pt idx="293">
                  <c:v>2930</c:v>
                </c:pt>
                <c:pt idx="294">
                  <c:v>2940</c:v>
                </c:pt>
                <c:pt idx="295">
                  <c:v>2950</c:v>
                </c:pt>
                <c:pt idx="296">
                  <c:v>2960</c:v>
                </c:pt>
                <c:pt idx="297">
                  <c:v>2970</c:v>
                </c:pt>
                <c:pt idx="298">
                  <c:v>2980</c:v>
                </c:pt>
                <c:pt idx="299">
                  <c:v>2990</c:v>
                </c:pt>
                <c:pt idx="300">
                  <c:v>3000</c:v>
                </c:pt>
                <c:pt idx="301">
                  <c:v>3010</c:v>
                </c:pt>
                <c:pt idx="302">
                  <c:v>3020</c:v>
                </c:pt>
                <c:pt idx="303">
                  <c:v>3030</c:v>
                </c:pt>
                <c:pt idx="304">
                  <c:v>3040</c:v>
                </c:pt>
                <c:pt idx="305">
                  <c:v>3050</c:v>
                </c:pt>
                <c:pt idx="306">
                  <c:v>3060</c:v>
                </c:pt>
                <c:pt idx="307">
                  <c:v>3070</c:v>
                </c:pt>
                <c:pt idx="308">
                  <c:v>3080</c:v>
                </c:pt>
                <c:pt idx="309">
                  <c:v>3090</c:v>
                </c:pt>
                <c:pt idx="310">
                  <c:v>3100</c:v>
                </c:pt>
                <c:pt idx="311">
                  <c:v>3110</c:v>
                </c:pt>
                <c:pt idx="312">
                  <c:v>3120</c:v>
                </c:pt>
                <c:pt idx="313">
                  <c:v>3130</c:v>
                </c:pt>
                <c:pt idx="314">
                  <c:v>3140</c:v>
                </c:pt>
                <c:pt idx="315">
                  <c:v>3150</c:v>
                </c:pt>
                <c:pt idx="316">
                  <c:v>3160</c:v>
                </c:pt>
                <c:pt idx="317">
                  <c:v>3170</c:v>
                </c:pt>
                <c:pt idx="318">
                  <c:v>3180</c:v>
                </c:pt>
                <c:pt idx="319">
                  <c:v>3190</c:v>
                </c:pt>
                <c:pt idx="320">
                  <c:v>3200</c:v>
                </c:pt>
                <c:pt idx="321">
                  <c:v>3210</c:v>
                </c:pt>
                <c:pt idx="322">
                  <c:v>3220</c:v>
                </c:pt>
                <c:pt idx="323">
                  <c:v>3230</c:v>
                </c:pt>
                <c:pt idx="324">
                  <c:v>3240</c:v>
                </c:pt>
                <c:pt idx="325">
                  <c:v>3250</c:v>
                </c:pt>
                <c:pt idx="326">
                  <c:v>3260</c:v>
                </c:pt>
                <c:pt idx="327">
                  <c:v>3270</c:v>
                </c:pt>
                <c:pt idx="328">
                  <c:v>3280</c:v>
                </c:pt>
                <c:pt idx="329">
                  <c:v>3290</c:v>
                </c:pt>
                <c:pt idx="330">
                  <c:v>3300</c:v>
                </c:pt>
                <c:pt idx="331">
                  <c:v>3310</c:v>
                </c:pt>
                <c:pt idx="332">
                  <c:v>3320</c:v>
                </c:pt>
                <c:pt idx="333">
                  <c:v>3330</c:v>
                </c:pt>
                <c:pt idx="334">
                  <c:v>3340</c:v>
                </c:pt>
                <c:pt idx="335">
                  <c:v>3350</c:v>
                </c:pt>
                <c:pt idx="336">
                  <c:v>3360</c:v>
                </c:pt>
                <c:pt idx="337">
                  <c:v>3370</c:v>
                </c:pt>
                <c:pt idx="338">
                  <c:v>3380</c:v>
                </c:pt>
                <c:pt idx="339">
                  <c:v>3390</c:v>
                </c:pt>
                <c:pt idx="340">
                  <c:v>3400</c:v>
                </c:pt>
                <c:pt idx="341">
                  <c:v>3410</c:v>
                </c:pt>
                <c:pt idx="342">
                  <c:v>3420</c:v>
                </c:pt>
                <c:pt idx="343">
                  <c:v>3430</c:v>
                </c:pt>
                <c:pt idx="344">
                  <c:v>3440</c:v>
                </c:pt>
              </c:numCache>
            </c:numRef>
          </c:xVal>
          <c:yVal>
            <c:numRef>
              <c:f>'201124-Leith_NbN-1496_depth_pos'!$L$5:$L$349</c:f>
              <c:numCache>
                <c:formatCode>General</c:formatCode>
                <c:ptCount val="345"/>
                <c:pt idx="0">
                  <c:v>407.82600000000002</c:v>
                </c:pt>
                <c:pt idx="1">
                  <c:v>42979.4</c:v>
                </c:pt>
                <c:pt idx="2">
                  <c:v>17076.900000000001</c:v>
                </c:pt>
                <c:pt idx="3">
                  <c:v>10356.700000000001</c:v>
                </c:pt>
                <c:pt idx="4">
                  <c:v>7677.92</c:v>
                </c:pt>
                <c:pt idx="5">
                  <c:v>6337.84</c:v>
                </c:pt>
                <c:pt idx="6">
                  <c:v>5706.33</c:v>
                </c:pt>
                <c:pt idx="7">
                  <c:v>5332.72</c:v>
                </c:pt>
                <c:pt idx="8">
                  <c:v>5038.2</c:v>
                </c:pt>
                <c:pt idx="9">
                  <c:v>4908.51</c:v>
                </c:pt>
                <c:pt idx="10">
                  <c:v>4736.42</c:v>
                </c:pt>
                <c:pt idx="11">
                  <c:v>4662.59</c:v>
                </c:pt>
                <c:pt idx="12">
                  <c:v>4514.8500000000004</c:v>
                </c:pt>
                <c:pt idx="13">
                  <c:v>4312.9799999999996</c:v>
                </c:pt>
                <c:pt idx="14">
                  <c:v>4446.26</c:v>
                </c:pt>
                <c:pt idx="15">
                  <c:v>4486.78</c:v>
                </c:pt>
                <c:pt idx="16">
                  <c:v>4309.8</c:v>
                </c:pt>
                <c:pt idx="17">
                  <c:v>4337.1899999999996</c:v>
                </c:pt>
                <c:pt idx="18">
                  <c:v>4463.97</c:v>
                </c:pt>
                <c:pt idx="19">
                  <c:v>4394.84</c:v>
                </c:pt>
                <c:pt idx="20">
                  <c:v>4180.05</c:v>
                </c:pt>
                <c:pt idx="21">
                  <c:v>4227.8999999999996</c:v>
                </c:pt>
                <c:pt idx="22">
                  <c:v>4338.37</c:v>
                </c:pt>
                <c:pt idx="23">
                  <c:v>4043.14</c:v>
                </c:pt>
                <c:pt idx="24">
                  <c:v>4233.8</c:v>
                </c:pt>
                <c:pt idx="25">
                  <c:v>4114.59</c:v>
                </c:pt>
                <c:pt idx="26">
                  <c:v>4175.6099999999997</c:v>
                </c:pt>
                <c:pt idx="27">
                  <c:v>4249.6099999999997</c:v>
                </c:pt>
                <c:pt idx="28">
                  <c:v>4073.64</c:v>
                </c:pt>
                <c:pt idx="29">
                  <c:v>4176.6099999999997</c:v>
                </c:pt>
                <c:pt idx="30">
                  <c:v>4083.33</c:v>
                </c:pt>
                <c:pt idx="31">
                  <c:v>4066.78</c:v>
                </c:pt>
                <c:pt idx="32">
                  <c:v>4055.83</c:v>
                </c:pt>
                <c:pt idx="33">
                  <c:v>4158.1899999999996</c:v>
                </c:pt>
                <c:pt idx="34">
                  <c:v>3990.79</c:v>
                </c:pt>
                <c:pt idx="35">
                  <c:v>3968.27</c:v>
                </c:pt>
                <c:pt idx="36">
                  <c:v>4015</c:v>
                </c:pt>
                <c:pt idx="37">
                  <c:v>3955.27</c:v>
                </c:pt>
                <c:pt idx="38">
                  <c:v>4023.43</c:v>
                </c:pt>
                <c:pt idx="39">
                  <c:v>4052.91</c:v>
                </c:pt>
                <c:pt idx="40">
                  <c:v>4017.26</c:v>
                </c:pt>
                <c:pt idx="41">
                  <c:v>4004.06</c:v>
                </c:pt>
                <c:pt idx="42">
                  <c:v>4076.55</c:v>
                </c:pt>
                <c:pt idx="43">
                  <c:v>4144.05</c:v>
                </c:pt>
                <c:pt idx="44">
                  <c:v>4091.68</c:v>
                </c:pt>
                <c:pt idx="45">
                  <c:v>3965.94</c:v>
                </c:pt>
                <c:pt idx="46">
                  <c:v>3917.34</c:v>
                </c:pt>
                <c:pt idx="47">
                  <c:v>4117.8599999999997</c:v>
                </c:pt>
                <c:pt idx="48">
                  <c:v>3893.52</c:v>
                </c:pt>
                <c:pt idx="49">
                  <c:v>3908.76</c:v>
                </c:pt>
                <c:pt idx="50">
                  <c:v>4086.66</c:v>
                </c:pt>
                <c:pt idx="51">
                  <c:v>4106.8999999999996</c:v>
                </c:pt>
                <c:pt idx="52">
                  <c:v>4025.85</c:v>
                </c:pt>
                <c:pt idx="53">
                  <c:v>4185.59</c:v>
                </c:pt>
                <c:pt idx="54">
                  <c:v>3795.19</c:v>
                </c:pt>
                <c:pt idx="55">
                  <c:v>3919.51</c:v>
                </c:pt>
                <c:pt idx="56">
                  <c:v>3979.12</c:v>
                </c:pt>
                <c:pt idx="57">
                  <c:v>3966.02</c:v>
                </c:pt>
                <c:pt idx="58">
                  <c:v>3749.92</c:v>
                </c:pt>
                <c:pt idx="59">
                  <c:v>3662.25</c:v>
                </c:pt>
                <c:pt idx="60">
                  <c:v>3602.03</c:v>
                </c:pt>
                <c:pt idx="61">
                  <c:v>3715.35</c:v>
                </c:pt>
                <c:pt idx="62">
                  <c:v>3691.27</c:v>
                </c:pt>
                <c:pt idx="63">
                  <c:v>3778.91</c:v>
                </c:pt>
                <c:pt idx="64">
                  <c:v>3743.04</c:v>
                </c:pt>
                <c:pt idx="65">
                  <c:v>3704.29</c:v>
                </c:pt>
                <c:pt idx="66">
                  <c:v>3698.13</c:v>
                </c:pt>
                <c:pt idx="67">
                  <c:v>3711.99</c:v>
                </c:pt>
                <c:pt idx="68">
                  <c:v>3751.76</c:v>
                </c:pt>
                <c:pt idx="69">
                  <c:v>3693.43</c:v>
                </c:pt>
                <c:pt idx="70">
                  <c:v>3981.2</c:v>
                </c:pt>
                <c:pt idx="71">
                  <c:v>3733.25</c:v>
                </c:pt>
                <c:pt idx="72">
                  <c:v>3618.02</c:v>
                </c:pt>
                <c:pt idx="73">
                  <c:v>3894.61</c:v>
                </c:pt>
                <c:pt idx="74">
                  <c:v>3824.45</c:v>
                </c:pt>
                <c:pt idx="75">
                  <c:v>3928.01</c:v>
                </c:pt>
                <c:pt idx="76">
                  <c:v>3848.08</c:v>
                </c:pt>
                <c:pt idx="77">
                  <c:v>3823.13</c:v>
                </c:pt>
                <c:pt idx="78">
                  <c:v>4002.98</c:v>
                </c:pt>
                <c:pt idx="79">
                  <c:v>3894.36</c:v>
                </c:pt>
                <c:pt idx="80">
                  <c:v>3707.6</c:v>
                </c:pt>
                <c:pt idx="81">
                  <c:v>3691.66</c:v>
                </c:pt>
                <c:pt idx="82">
                  <c:v>3687.12</c:v>
                </c:pt>
                <c:pt idx="83">
                  <c:v>3712.92</c:v>
                </c:pt>
                <c:pt idx="84">
                  <c:v>3784.31</c:v>
                </c:pt>
                <c:pt idx="85">
                  <c:v>4034.37</c:v>
                </c:pt>
                <c:pt idx="86">
                  <c:v>3965.27</c:v>
                </c:pt>
                <c:pt idx="87">
                  <c:v>4012.4</c:v>
                </c:pt>
                <c:pt idx="88">
                  <c:v>3846</c:v>
                </c:pt>
                <c:pt idx="89">
                  <c:v>3946.34</c:v>
                </c:pt>
                <c:pt idx="90">
                  <c:v>3724.7</c:v>
                </c:pt>
                <c:pt idx="91">
                  <c:v>4035.28</c:v>
                </c:pt>
                <c:pt idx="92">
                  <c:v>4018.92</c:v>
                </c:pt>
                <c:pt idx="93">
                  <c:v>3994.3</c:v>
                </c:pt>
                <c:pt idx="94">
                  <c:v>3905.27</c:v>
                </c:pt>
                <c:pt idx="95">
                  <c:v>3749.68</c:v>
                </c:pt>
                <c:pt idx="96">
                  <c:v>3599.8</c:v>
                </c:pt>
                <c:pt idx="97">
                  <c:v>3410.86</c:v>
                </c:pt>
                <c:pt idx="98">
                  <c:v>3800.35</c:v>
                </c:pt>
                <c:pt idx="99">
                  <c:v>3851.08</c:v>
                </c:pt>
                <c:pt idx="100">
                  <c:v>3879.37</c:v>
                </c:pt>
                <c:pt idx="101">
                  <c:v>3830.53</c:v>
                </c:pt>
                <c:pt idx="102">
                  <c:v>3827.53</c:v>
                </c:pt>
                <c:pt idx="103">
                  <c:v>3974.86</c:v>
                </c:pt>
                <c:pt idx="104">
                  <c:v>3574.06</c:v>
                </c:pt>
                <c:pt idx="105">
                  <c:v>3828.61</c:v>
                </c:pt>
                <c:pt idx="106">
                  <c:v>3975.7</c:v>
                </c:pt>
                <c:pt idx="107">
                  <c:v>3701.13</c:v>
                </c:pt>
                <c:pt idx="108">
                  <c:v>3705.45</c:v>
                </c:pt>
                <c:pt idx="109">
                  <c:v>3547.18</c:v>
                </c:pt>
                <c:pt idx="110">
                  <c:v>3647.09</c:v>
                </c:pt>
                <c:pt idx="111">
                  <c:v>3860.73</c:v>
                </c:pt>
                <c:pt idx="112">
                  <c:v>3816.8</c:v>
                </c:pt>
                <c:pt idx="113">
                  <c:v>4052.74</c:v>
                </c:pt>
                <c:pt idx="114">
                  <c:v>3677.34</c:v>
                </c:pt>
                <c:pt idx="115">
                  <c:v>3729.02</c:v>
                </c:pt>
                <c:pt idx="116">
                  <c:v>4040.05</c:v>
                </c:pt>
                <c:pt idx="117">
                  <c:v>3894.36</c:v>
                </c:pt>
                <c:pt idx="118">
                  <c:v>3761.39</c:v>
                </c:pt>
                <c:pt idx="119">
                  <c:v>3693.51</c:v>
                </c:pt>
                <c:pt idx="120">
                  <c:v>3453.97</c:v>
                </c:pt>
                <c:pt idx="121">
                  <c:v>3772.43</c:v>
                </c:pt>
                <c:pt idx="122">
                  <c:v>3659.17</c:v>
                </c:pt>
                <c:pt idx="123">
                  <c:v>3830.78</c:v>
                </c:pt>
                <c:pt idx="124">
                  <c:v>3955.35</c:v>
                </c:pt>
                <c:pt idx="125">
                  <c:v>3859.89</c:v>
                </c:pt>
                <c:pt idx="126">
                  <c:v>3945.26</c:v>
                </c:pt>
                <c:pt idx="127">
                  <c:v>3664.33</c:v>
                </c:pt>
                <c:pt idx="128">
                  <c:v>3632.17</c:v>
                </c:pt>
                <c:pt idx="129">
                  <c:v>3729.1</c:v>
                </c:pt>
                <c:pt idx="130">
                  <c:v>3561.01</c:v>
                </c:pt>
                <c:pt idx="131">
                  <c:v>3473.21</c:v>
                </c:pt>
                <c:pt idx="132">
                  <c:v>3533.28</c:v>
                </c:pt>
                <c:pt idx="133">
                  <c:v>3534.28</c:v>
                </c:pt>
                <c:pt idx="134">
                  <c:v>3597.57</c:v>
                </c:pt>
                <c:pt idx="135">
                  <c:v>3450.46</c:v>
                </c:pt>
                <c:pt idx="136">
                  <c:v>3460.12</c:v>
                </c:pt>
                <c:pt idx="137">
                  <c:v>3437.59</c:v>
                </c:pt>
                <c:pt idx="138">
                  <c:v>3651.4</c:v>
                </c:pt>
                <c:pt idx="139">
                  <c:v>3541.66</c:v>
                </c:pt>
                <c:pt idx="140">
                  <c:v>3866.22</c:v>
                </c:pt>
                <c:pt idx="141">
                  <c:v>3775.59</c:v>
                </c:pt>
                <c:pt idx="142">
                  <c:v>3685.88</c:v>
                </c:pt>
                <c:pt idx="143">
                  <c:v>3685.96</c:v>
                </c:pt>
                <c:pt idx="144">
                  <c:v>3681.88</c:v>
                </c:pt>
                <c:pt idx="145">
                  <c:v>3813.48</c:v>
                </c:pt>
                <c:pt idx="146">
                  <c:v>3803.43</c:v>
                </c:pt>
                <c:pt idx="147">
                  <c:v>3855.49</c:v>
                </c:pt>
                <c:pt idx="148">
                  <c:v>3580.44</c:v>
                </c:pt>
                <c:pt idx="149">
                  <c:v>3442.24</c:v>
                </c:pt>
                <c:pt idx="150">
                  <c:v>3821.97</c:v>
                </c:pt>
                <c:pt idx="151">
                  <c:v>3747.44</c:v>
                </c:pt>
                <c:pt idx="152">
                  <c:v>3742.04</c:v>
                </c:pt>
                <c:pt idx="153">
                  <c:v>3719.47</c:v>
                </c:pt>
                <c:pt idx="154">
                  <c:v>3877.04</c:v>
                </c:pt>
                <c:pt idx="155">
                  <c:v>3575.06</c:v>
                </c:pt>
                <c:pt idx="156">
                  <c:v>3592.42</c:v>
                </c:pt>
                <c:pt idx="157">
                  <c:v>3478.73</c:v>
                </c:pt>
                <c:pt idx="158">
                  <c:v>3729.25</c:v>
                </c:pt>
                <c:pt idx="159">
                  <c:v>3663.48</c:v>
                </c:pt>
                <c:pt idx="160">
                  <c:v>3683.8</c:v>
                </c:pt>
                <c:pt idx="161">
                  <c:v>3697.05</c:v>
                </c:pt>
                <c:pt idx="162">
                  <c:v>3523.54</c:v>
                </c:pt>
                <c:pt idx="163">
                  <c:v>3531.21</c:v>
                </c:pt>
                <c:pt idx="164">
                  <c:v>3806.92</c:v>
                </c:pt>
                <c:pt idx="165">
                  <c:v>3566.53</c:v>
                </c:pt>
                <c:pt idx="166">
                  <c:v>3741.2</c:v>
                </c:pt>
                <c:pt idx="167">
                  <c:v>3377.5</c:v>
                </c:pt>
                <c:pt idx="168">
                  <c:v>3551.26</c:v>
                </c:pt>
                <c:pt idx="169">
                  <c:v>3547.18</c:v>
                </c:pt>
                <c:pt idx="170">
                  <c:v>3480.58</c:v>
                </c:pt>
                <c:pt idx="171">
                  <c:v>3343.23</c:v>
                </c:pt>
                <c:pt idx="172">
                  <c:v>3334.09</c:v>
                </c:pt>
                <c:pt idx="173">
                  <c:v>3490.32</c:v>
                </c:pt>
                <c:pt idx="174">
                  <c:v>3432.3</c:v>
                </c:pt>
                <c:pt idx="175">
                  <c:v>3406.5</c:v>
                </c:pt>
                <c:pt idx="176">
                  <c:v>3256.88</c:v>
                </c:pt>
                <c:pt idx="177">
                  <c:v>3473.07</c:v>
                </c:pt>
                <c:pt idx="178">
                  <c:v>3367.93</c:v>
                </c:pt>
                <c:pt idx="179">
                  <c:v>3347.65</c:v>
                </c:pt>
                <c:pt idx="180">
                  <c:v>3294.43</c:v>
                </c:pt>
                <c:pt idx="181">
                  <c:v>3277.05</c:v>
                </c:pt>
                <c:pt idx="182">
                  <c:v>3317.69</c:v>
                </c:pt>
                <c:pt idx="183">
                  <c:v>3374.21</c:v>
                </c:pt>
                <c:pt idx="184">
                  <c:v>3412</c:v>
                </c:pt>
                <c:pt idx="185">
                  <c:v>3340.02</c:v>
                </c:pt>
                <c:pt idx="186">
                  <c:v>3222.42</c:v>
                </c:pt>
                <c:pt idx="187">
                  <c:v>3253.4</c:v>
                </c:pt>
                <c:pt idx="188">
                  <c:v>3449.53</c:v>
                </c:pt>
                <c:pt idx="189">
                  <c:v>3367</c:v>
                </c:pt>
                <c:pt idx="190">
                  <c:v>3350.94</c:v>
                </c:pt>
                <c:pt idx="191">
                  <c:v>3627.71</c:v>
                </c:pt>
                <c:pt idx="192">
                  <c:v>3462.19</c:v>
                </c:pt>
                <c:pt idx="193">
                  <c:v>3679.34</c:v>
                </c:pt>
                <c:pt idx="194">
                  <c:v>3796.11</c:v>
                </c:pt>
                <c:pt idx="195">
                  <c:v>3698.74</c:v>
                </c:pt>
                <c:pt idx="196">
                  <c:v>3925.76</c:v>
                </c:pt>
                <c:pt idx="197">
                  <c:v>3723.86</c:v>
                </c:pt>
                <c:pt idx="198">
                  <c:v>3748.44</c:v>
                </c:pt>
                <c:pt idx="199">
                  <c:v>3647.09</c:v>
                </c:pt>
                <c:pt idx="200">
                  <c:v>3722.47</c:v>
                </c:pt>
                <c:pt idx="201">
                  <c:v>3618.18</c:v>
                </c:pt>
                <c:pt idx="202">
                  <c:v>3704.29</c:v>
                </c:pt>
                <c:pt idx="203">
                  <c:v>3784.07</c:v>
                </c:pt>
                <c:pt idx="204">
                  <c:v>3740.12</c:v>
                </c:pt>
                <c:pt idx="205">
                  <c:v>3636.4</c:v>
                </c:pt>
                <c:pt idx="206">
                  <c:v>3760.47</c:v>
                </c:pt>
                <c:pt idx="207">
                  <c:v>3786.31</c:v>
                </c:pt>
                <c:pt idx="208">
                  <c:v>3636.4</c:v>
                </c:pt>
                <c:pt idx="209">
                  <c:v>3593.27</c:v>
                </c:pt>
                <c:pt idx="210">
                  <c:v>3694.43</c:v>
                </c:pt>
                <c:pt idx="211">
                  <c:v>3831.78</c:v>
                </c:pt>
                <c:pt idx="212">
                  <c:v>3831.7</c:v>
                </c:pt>
                <c:pt idx="213">
                  <c:v>3787.31</c:v>
                </c:pt>
                <c:pt idx="214">
                  <c:v>3743.04</c:v>
                </c:pt>
                <c:pt idx="215">
                  <c:v>3664.48</c:v>
                </c:pt>
                <c:pt idx="216">
                  <c:v>3656.94</c:v>
                </c:pt>
                <c:pt idx="217">
                  <c:v>3595.42</c:v>
                </c:pt>
                <c:pt idx="218">
                  <c:v>3578.14</c:v>
                </c:pt>
                <c:pt idx="219">
                  <c:v>3642.79</c:v>
                </c:pt>
                <c:pt idx="220">
                  <c:v>3584.74</c:v>
                </c:pt>
                <c:pt idx="221">
                  <c:v>3730.1</c:v>
                </c:pt>
                <c:pt idx="222">
                  <c:v>3734.57</c:v>
                </c:pt>
                <c:pt idx="223">
                  <c:v>3469.78</c:v>
                </c:pt>
                <c:pt idx="224">
                  <c:v>3671.79</c:v>
                </c:pt>
                <c:pt idx="225">
                  <c:v>3578.21</c:v>
                </c:pt>
                <c:pt idx="226">
                  <c:v>3579.36</c:v>
                </c:pt>
                <c:pt idx="227">
                  <c:v>3648.4</c:v>
                </c:pt>
                <c:pt idx="228">
                  <c:v>3346.65</c:v>
                </c:pt>
                <c:pt idx="229">
                  <c:v>3457.9</c:v>
                </c:pt>
                <c:pt idx="230">
                  <c:v>3512.72</c:v>
                </c:pt>
                <c:pt idx="231">
                  <c:v>3503.28</c:v>
                </c:pt>
                <c:pt idx="232">
                  <c:v>3627.79</c:v>
                </c:pt>
                <c:pt idx="233">
                  <c:v>3557.86</c:v>
                </c:pt>
                <c:pt idx="234">
                  <c:v>3418.36</c:v>
                </c:pt>
                <c:pt idx="235">
                  <c:v>3634.32</c:v>
                </c:pt>
                <c:pt idx="236">
                  <c:v>3709.99</c:v>
                </c:pt>
                <c:pt idx="237">
                  <c:v>3755.15</c:v>
                </c:pt>
                <c:pt idx="238">
                  <c:v>3681.65</c:v>
                </c:pt>
                <c:pt idx="239">
                  <c:v>3840.26</c:v>
                </c:pt>
                <c:pt idx="240">
                  <c:v>3827.21</c:v>
                </c:pt>
                <c:pt idx="241">
                  <c:v>3781.99</c:v>
                </c:pt>
                <c:pt idx="242">
                  <c:v>3644.09</c:v>
                </c:pt>
                <c:pt idx="243">
                  <c:v>3672.95</c:v>
                </c:pt>
                <c:pt idx="244">
                  <c:v>3315.34</c:v>
                </c:pt>
                <c:pt idx="245">
                  <c:v>3483.88</c:v>
                </c:pt>
                <c:pt idx="246">
                  <c:v>3768.03</c:v>
                </c:pt>
                <c:pt idx="247">
                  <c:v>3786.31</c:v>
                </c:pt>
                <c:pt idx="248">
                  <c:v>3784.07</c:v>
                </c:pt>
                <c:pt idx="249">
                  <c:v>3856.57</c:v>
                </c:pt>
                <c:pt idx="250">
                  <c:v>3895.44</c:v>
                </c:pt>
                <c:pt idx="251">
                  <c:v>3876.21</c:v>
                </c:pt>
                <c:pt idx="252">
                  <c:v>3851.16</c:v>
                </c:pt>
                <c:pt idx="253">
                  <c:v>3821.97</c:v>
                </c:pt>
                <c:pt idx="254">
                  <c:v>3900.77</c:v>
                </c:pt>
                <c:pt idx="255">
                  <c:v>3792.79</c:v>
                </c:pt>
                <c:pt idx="256">
                  <c:v>3959.35</c:v>
                </c:pt>
                <c:pt idx="257">
                  <c:v>3984.29</c:v>
                </c:pt>
                <c:pt idx="258">
                  <c:v>3761.39</c:v>
                </c:pt>
                <c:pt idx="259">
                  <c:v>3623.4</c:v>
                </c:pt>
                <c:pt idx="260">
                  <c:v>3799.43</c:v>
                </c:pt>
                <c:pt idx="261">
                  <c:v>3863.98</c:v>
                </c:pt>
                <c:pt idx="262">
                  <c:v>3947.51</c:v>
                </c:pt>
                <c:pt idx="263">
                  <c:v>3966.02</c:v>
                </c:pt>
                <c:pt idx="264">
                  <c:v>3889.11</c:v>
                </c:pt>
                <c:pt idx="265">
                  <c:v>3899.85</c:v>
                </c:pt>
                <c:pt idx="266">
                  <c:v>3758.23</c:v>
                </c:pt>
                <c:pt idx="267">
                  <c:v>4102.72</c:v>
                </c:pt>
                <c:pt idx="268">
                  <c:v>3902.18</c:v>
                </c:pt>
                <c:pt idx="269">
                  <c:v>3946.34</c:v>
                </c:pt>
                <c:pt idx="270">
                  <c:v>3879.21</c:v>
                </c:pt>
                <c:pt idx="271">
                  <c:v>3876.96</c:v>
                </c:pt>
                <c:pt idx="272">
                  <c:v>3952.27</c:v>
                </c:pt>
                <c:pt idx="273">
                  <c:v>3874.96</c:v>
                </c:pt>
                <c:pt idx="274">
                  <c:v>3919.18</c:v>
                </c:pt>
                <c:pt idx="275">
                  <c:v>3942.26</c:v>
                </c:pt>
                <c:pt idx="276">
                  <c:v>3846.67</c:v>
                </c:pt>
                <c:pt idx="277">
                  <c:v>3848.91</c:v>
                </c:pt>
                <c:pt idx="278">
                  <c:v>3508.43</c:v>
                </c:pt>
                <c:pt idx="279">
                  <c:v>3706.45</c:v>
                </c:pt>
                <c:pt idx="280">
                  <c:v>3636.63</c:v>
                </c:pt>
                <c:pt idx="281">
                  <c:v>3758.08</c:v>
                </c:pt>
                <c:pt idx="282">
                  <c:v>3738.81</c:v>
                </c:pt>
                <c:pt idx="283">
                  <c:v>3749.6</c:v>
                </c:pt>
                <c:pt idx="284">
                  <c:v>3848.91</c:v>
                </c:pt>
                <c:pt idx="285">
                  <c:v>3720.39</c:v>
                </c:pt>
                <c:pt idx="286">
                  <c:v>3692.35</c:v>
                </c:pt>
                <c:pt idx="287">
                  <c:v>3857.49</c:v>
                </c:pt>
                <c:pt idx="288">
                  <c:v>4110.42</c:v>
                </c:pt>
                <c:pt idx="289">
                  <c:v>4033.2</c:v>
                </c:pt>
                <c:pt idx="290">
                  <c:v>3873.8</c:v>
                </c:pt>
                <c:pt idx="291">
                  <c:v>3897.85</c:v>
                </c:pt>
                <c:pt idx="292">
                  <c:v>3922.43</c:v>
                </c:pt>
                <c:pt idx="293">
                  <c:v>3895.44</c:v>
                </c:pt>
                <c:pt idx="294">
                  <c:v>3790.55</c:v>
                </c:pt>
                <c:pt idx="295">
                  <c:v>4041.88</c:v>
                </c:pt>
                <c:pt idx="296">
                  <c:v>4127.6400000000003</c:v>
                </c:pt>
                <c:pt idx="297">
                  <c:v>3909.85</c:v>
                </c:pt>
                <c:pt idx="298">
                  <c:v>4059.17</c:v>
                </c:pt>
                <c:pt idx="299">
                  <c:v>4055.83</c:v>
                </c:pt>
                <c:pt idx="300">
                  <c:v>4022.43</c:v>
                </c:pt>
                <c:pt idx="301">
                  <c:v>3766.95</c:v>
                </c:pt>
                <c:pt idx="302">
                  <c:v>4359.95</c:v>
                </c:pt>
                <c:pt idx="303">
                  <c:v>4234.3500000000004</c:v>
                </c:pt>
                <c:pt idx="304">
                  <c:v>3961.52</c:v>
                </c:pt>
                <c:pt idx="305">
                  <c:v>4056.17</c:v>
                </c:pt>
                <c:pt idx="306">
                  <c:v>4065.86</c:v>
                </c:pt>
                <c:pt idx="307">
                  <c:v>4046.22</c:v>
                </c:pt>
                <c:pt idx="308">
                  <c:v>3988.62</c:v>
                </c:pt>
                <c:pt idx="309">
                  <c:v>3892.11</c:v>
                </c:pt>
                <c:pt idx="310">
                  <c:v>3901.94</c:v>
                </c:pt>
                <c:pt idx="311">
                  <c:v>3987.71</c:v>
                </c:pt>
                <c:pt idx="312">
                  <c:v>3995.05</c:v>
                </c:pt>
                <c:pt idx="313">
                  <c:v>3874.88</c:v>
                </c:pt>
                <c:pt idx="314">
                  <c:v>3844.59</c:v>
                </c:pt>
                <c:pt idx="315">
                  <c:v>4000.56</c:v>
                </c:pt>
                <c:pt idx="316">
                  <c:v>4019.26</c:v>
                </c:pt>
                <c:pt idx="317">
                  <c:v>4079.9</c:v>
                </c:pt>
                <c:pt idx="318">
                  <c:v>3899.69</c:v>
                </c:pt>
                <c:pt idx="319">
                  <c:v>3726.78</c:v>
                </c:pt>
                <c:pt idx="320">
                  <c:v>4098.29</c:v>
                </c:pt>
                <c:pt idx="321">
                  <c:v>4055.83</c:v>
                </c:pt>
                <c:pt idx="322">
                  <c:v>4034.62</c:v>
                </c:pt>
                <c:pt idx="323">
                  <c:v>4099.46</c:v>
                </c:pt>
                <c:pt idx="324">
                  <c:v>4010.4</c:v>
                </c:pt>
                <c:pt idx="325">
                  <c:v>4064.69</c:v>
                </c:pt>
                <c:pt idx="326">
                  <c:v>3933.59</c:v>
                </c:pt>
                <c:pt idx="327">
                  <c:v>3880.29</c:v>
                </c:pt>
                <c:pt idx="328">
                  <c:v>3974.61</c:v>
                </c:pt>
                <c:pt idx="329">
                  <c:v>3885.62</c:v>
                </c:pt>
                <c:pt idx="330">
                  <c:v>3786.23</c:v>
                </c:pt>
                <c:pt idx="331">
                  <c:v>4007.15</c:v>
                </c:pt>
                <c:pt idx="332">
                  <c:v>3602.95</c:v>
                </c:pt>
                <c:pt idx="333">
                  <c:v>3784.23</c:v>
                </c:pt>
                <c:pt idx="334">
                  <c:v>3775.43</c:v>
                </c:pt>
                <c:pt idx="335">
                  <c:v>3600.73</c:v>
                </c:pt>
                <c:pt idx="336">
                  <c:v>3538.36</c:v>
                </c:pt>
                <c:pt idx="337">
                  <c:v>3423.65</c:v>
                </c:pt>
                <c:pt idx="338">
                  <c:v>3575.06</c:v>
                </c:pt>
                <c:pt idx="339">
                  <c:v>3502.91</c:v>
                </c:pt>
                <c:pt idx="340">
                  <c:v>3178.6</c:v>
                </c:pt>
                <c:pt idx="341">
                  <c:v>3604.11</c:v>
                </c:pt>
                <c:pt idx="342">
                  <c:v>3643.86</c:v>
                </c:pt>
                <c:pt idx="343">
                  <c:v>3519.09</c:v>
                </c:pt>
                <c:pt idx="344">
                  <c:v>3755.92</c:v>
                </c:pt>
              </c:numCache>
            </c:numRef>
          </c:yVal>
          <c:smooth val="1"/>
          <c:extLst>
            <c:ext xmlns:c16="http://schemas.microsoft.com/office/drawing/2014/chart" uri="{C3380CC4-5D6E-409C-BE32-E72D297353CC}">
              <c16:uniqueId val="{00000001-F768-4B10-97DE-349CB08428E1}"/>
            </c:ext>
          </c:extLst>
        </c:ser>
        <c:ser>
          <c:idx val="8"/>
          <c:order val="2"/>
          <c:tx>
            <c:strRef>
              <c:f>'201124-Leith_NbN-1496_depth_pos'!$R$4</c:f>
              <c:strCache>
                <c:ptCount val="1"/>
                <c:pt idx="0">
                  <c:v>Nb2+</c:v>
                </c:pt>
              </c:strCache>
            </c:strRef>
          </c:tx>
          <c:spPr>
            <a:ln w="12700" cap="rnd">
              <a:solidFill>
                <a:srgbClr val="0070C0"/>
              </a:solidFill>
              <a:round/>
            </a:ln>
            <a:effectLst/>
          </c:spPr>
          <c:marker>
            <c:symbol val="circle"/>
            <c:size val="2"/>
            <c:spPr>
              <a:solidFill>
                <a:srgbClr val="0070C0"/>
              </a:solidFill>
              <a:ln w="9525">
                <a:solidFill>
                  <a:srgbClr val="0070C0"/>
                </a:solidFill>
              </a:ln>
              <a:effectLst/>
            </c:spPr>
          </c:marker>
          <c:xVal>
            <c:numRef>
              <c:f>'201124-Leith_NbN-1496_depth_pos'!$A$5:$A$349</c:f>
              <c:numCache>
                <c:formatCode>General</c:formatCode>
                <c:ptCount val="345"/>
                <c:pt idx="0">
                  <c:v>0</c:v>
                </c:pt>
                <c:pt idx="1">
                  <c:v>10</c:v>
                </c:pt>
                <c:pt idx="2">
                  <c:v>20</c:v>
                </c:pt>
                <c:pt idx="3">
                  <c:v>30</c:v>
                </c:pt>
                <c:pt idx="4">
                  <c:v>40</c:v>
                </c:pt>
                <c:pt idx="5">
                  <c:v>50</c:v>
                </c:pt>
                <c:pt idx="6">
                  <c:v>60</c:v>
                </c:pt>
                <c:pt idx="7">
                  <c:v>70</c:v>
                </c:pt>
                <c:pt idx="8">
                  <c:v>80</c:v>
                </c:pt>
                <c:pt idx="9">
                  <c:v>90</c:v>
                </c:pt>
                <c:pt idx="10">
                  <c:v>100</c:v>
                </c:pt>
                <c:pt idx="11">
                  <c:v>110</c:v>
                </c:pt>
                <c:pt idx="12">
                  <c:v>120</c:v>
                </c:pt>
                <c:pt idx="13">
                  <c:v>130</c:v>
                </c:pt>
                <c:pt idx="14">
                  <c:v>140</c:v>
                </c:pt>
                <c:pt idx="15">
                  <c:v>150</c:v>
                </c:pt>
                <c:pt idx="16">
                  <c:v>160</c:v>
                </c:pt>
                <c:pt idx="17">
                  <c:v>170</c:v>
                </c:pt>
                <c:pt idx="18">
                  <c:v>180</c:v>
                </c:pt>
                <c:pt idx="19">
                  <c:v>190</c:v>
                </c:pt>
                <c:pt idx="20">
                  <c:v>200</c:v>
                </c:pt>
                <c:pt idx="21">
                  <c:v>210</c:v>
                </c:pt>
                <c:pt idx="22">
                  <c:v>220</c:v>
                </c:pt>
                <c:pt idx="23">
                  <c:v>230</c:v>
                </c:pt>
                <c:pt idx="24">
                  <c:v>240</c:v>
                </c:pt>
                <c:pt idx="25">
                  <c:v>250</c:v>
                </c:pt>
                <c:pt idx="26">
                  <c:v>260</c:v>
                </c:pt>
                <c:pt idx="27">
                  <c:v>270</c:v>
                </c:pt>
                <c:pt idx="28">
                  <c:v>280</c:v>
                </c:pt>
                <c:pt idx="29">
                  <c:v>290</c:v>
                </c:pt>
                <c:pt idx="30">
                  <c:v>300</c:v>
                </c:pt>
                <c:pt idx="31">
                  <c:v>310</c:v>
                </c:pt>
                <c:pt idx="32">
                  <c:v>320</c:v>
                </c:pt>
                <c:pt idx="33">
                  <c:v>330</c:v>
                </c:pt>
                <c:pt idx="34">
                  <c:v>340</c:v>
                </c:pt>
                <c:pt idx="35">
                  <c:v>350</c:v>
                </c:pt>
                <c:pt idx="36">
                  <c:v>360</c:v>
                </c:pt>
                <c:pt idx="37">
                  <c:v>370</c:v>
                </c:pt>
                <c:pt idx="38">
                  <c:v>380</c:v>
                </c:pt>
                <c:pt idx="39">
                  <c:v>390</c:v>
                </c:pt>
                <c:pt idx="40">
                  <c:v>400</c:v>
                </c:pt>
                <c:pt idx="41">
                  <c:v>410</c:v>
                </c:pt>
                <c:pt idx="42">
                  <c:v>420</c:v>
                </c:pt>
                <c:pt idx="43">
                  <c:v>430</c:v>
                </c:pt>
                <c:pt idx="44">
                  <c:v>440</c:v>
                </c:pt>
                <c:pt idx="45">
                  <c:v>450</c:v>
                </c:pt>
                <c:pt idx="46">
                  <c:v>460</c:v>
                </c:pt>
                <c:pt idx="47">
                  <c:v>470</c:v>
                </c:pt>
                <c:pt idx="48">
                  <c:v>480</c:v>
                </c:pt>
                <c:pt idx="49">
                  <c:v>490</c:v>
                </c:pt>
                <c:pt idx="50">
                  <c:v>500</c:v>
                </c:pt>
                <c:pt idx="51">
                  <c:v>510</c:v>
                </c:pt>
                <c:pt idx="52">
                  <c:v>520</c:v>
                </c:pt>
                <c:pt idx="53">
                  <c:v>530</c:v>
                </c:pt>
                <c:pt idx="54">
                  <c:v>540</c:v>
                </c:pt>
                <c:pt idx="55">
                  <c:v>550</c:v>
                </c:pt>
                <c:pt idx="56">
                  <c:v>560</c:v>
                </c:pt>
                <c:pt idx="57">
                  <c:v>570</c:v>
                </c:pt>
                <c:pt idx="58">
                  <c:v>580</c:v>
                </c:pt>
                <c:pt idx="59">
                  <c:v>590</c:v>
                </c:pt>
                <c:pt idx="60">
                  <c:v>600</c:v>
                </c:pt>
                <c:pt idx="61">
                  <c:v>610</c:v>
                </c:pt>
                <c:pt idx="62">
                  <c:v>620</c:v>
                </c:pt>
                <c:pt idx="63">
                  <c:v>630</c:v>
                </c:pt>
                <c:pt idx="64">
                  <c:v>640</c:v>
                </c:pt>
                <c:pt idx="65">
                  <c:v>650</c:v>
                </c:pt>
                <c:pt idx="66">
                  <c:v>660</c:v>
                </c:pt>
                <c:pt idx="67">
                  <c:v>670</c:v>
                </c:pt>
                <c:pt idx="68">
                  <c:v>680</c:v>
                </c:pt>
                <c:pt idx="69">
                  <c:v>690</c:v>
                </c:pt>
                <c:pt idx="70">
                  <c:v>700</c:v>
                </c:pt>
                <c:pt idx="71">
                  <c:v>710</c:v>
                </c:pt>
                <c:pt idx="72">
                  <c:v>720</c:v>
                </c:pt>
                <c:pt idx="73">
                  <c:v>730</c:v>
                </c:pt>
                <c:pt idx="74">
                  <c:v>740</c:v>
                </c:pt>
                <c:pt idx="75">
                  <c:v>750</c:v>
                </c:pt>
                <c:pt idx="76">
                  <c:v>760</c:v>
                </c:pt>
                <c:pt idx="77">
                  <c:v>770</c:v>
                </c:pt>
                <c:pt idx="78">
                  <c:v>780</c:v>
                </c:pt>
                <c:pt idx="79">
                  <c:v>790</c:v>
                </c:pt>
                <c:pt idx="80">
                  <c:v>800</c:v>
                </c:pt>
                <c:pt idx="81">
                  <c:v>810</c:v>
                </c:pt>
                <c:pt idx="82">
                  <c:v>820</c:v>
                </c:pt>
                <c:pt idx="83">
                  <c:v>830</c:v>
                </c:pt>
                <c:pt idx="84">
                  <c:v>840</c:v>
                </c:pt>
                <c:pt idx="85">
                  <c:v>850</c:v>
                </c:pt>
                <c:pt idx="86">
                  <c:v>860</c:v>
                </c:pt>
                <c:pt idx="87">
                  <c:v>870</c:v>
                </c:pt>
                <c:pt idx="88">
                  <c:v>880</c:v>
                </c:pt>
                <c:pt idx="89">
                  <c:v>890</c:v>
                </c:pt>
                <c:pt idx="90">
                  <c:v>900</c:v>
                </c:pt>
                <c:pt idx="91">
                  <c:v>910</c:v>
                </c:pt>
                <c:pt idx="92">
                  <c:v>920</c:v>
                </c:pt>
                <c:pt idx="93">
                  <c:v>930</c:v>
                </c:pt>
                <c:pt idx="94">
                  <c:v>940</c:v>
                </c:pt>
                <c:pt idx="95">
                  <c:v>950</c:v>
                </c:pt>
                <c:pt idx="96">
                  <c:v>960</c:v>
                </c:pt>
                <c:pt idx="97">
                  <c:v>970</c:v>
                </c:pt>
                <c:pt idx="98">
                  <c:v>980</c:v>
                </c:pt>
                <c:pt idx="99">
                  <c:v>990</c:v>
                </c:pt>
                <c:pt idx="100">
                  <c:v>1000</c:v>
                </c:pt>
                <c:pt idx="101">
                  <c:v>1010</c:v>
                </c:pt>
                <c:pt idx="102">
                  <c:v>1020</c:v>
                </c:pt>
                <c:pt idx="103">
                  <c:v>1030</c:v>
                </c:pt>
                <c:pt idx="104">
                  <c:v>1040</c:v>
                </c:pt>
                <c:pt idx="105">
                  <c:v>1050</c:v>
                </c:pt>
                <c:pt idx="106">
                  <c:v>1060</c:v>
                </c:pt>
                <c:pt idx="107">
                  <c:v>1070</c:v>
                </c:pt>
                <c:pt idx="108">
                  <c:v>1080</c:v>
                </c:pt>
                <c:pt idx="109">
                  <c:v>1090</c:v>
                </c:pt>
                <c:pt idx="110">
                  <c:v>1100</c:v>
                </c:pt>
                <c:pt idx="111">
                  <c:v>1110</c:v>
                </c:pt>
                <c:pt idx="112">
                  <c:v>1120</c:v>
                </c:pt>
                <c:pt idx="113">
                  <c:v>1130</c:v>
                </c:pt>
                <c:pt idx="114">
                  <c:v>1140</c:v>
                </c:pt>
                <c:pt idx="115">
                  <c:v>1150</c:v>
                </c:pt>
                <c:pt idx="116">
                  <c:v>1160</c:v>
                </c:pt>
                <c:pt idx="117">
                  <c:v>1170</c:v>
                </c:pt>
                <c:pt idx="118">
                  <c:v>1180</c:v>
                </c:pt>
                <c:pt idx="119">
                  <c:v>1190</c:v>
                </c:pt>
                <c:pt idx="120">
                  <c:v>1200</c:v>
                </c:pt>
                <c:pt idx="121">
                  <c:v>1210</c:v>
                </c:pt>
                <c:pt idx="122">
                  <c:v>1220</c:v>
                </c:pt>
                <c:pt idx="123">
                  <c:v>1230</c:v>
                </c:pt>
                <c:pt idx="124">
                  <c:v>1240</c:v>
                </c:pt>
                <c:pt idx="125">
                  <c:v>1250</c:v>
                </c:pt>
                <c:pt idx="126">
                  <c:v>1260</c:v>
                </c:pt>
                <c:pt idx="127">
                  <c:v>1270</c:v>
                </c:pt>
                <c:pt idx="128">
                  <c:v>1280</c:v>
                </c:pt>
                <c:pt idx="129">
                  <c:v>1290</c:v>
                </c:pt>
                <c:pt idx="130">
                  <c:v>1300</c:v>
                </c:pt>
                <c:pt idx="131">
                  <c:v>1310</c:v>
                </c:pt>
                <c:pt idx="132">
                  <c:v>1320</c:v>
                </c:pt>
                <c:pt idx="133">
                  <c:v>1330</c:v>
                </c:pt>
                <c:pt idx="134">
                  <c:v>1340</c:v>
                </c:pt>
                <c:pt idx="135">
                  <c:v>1350</c:v>
                </c:pt>
                <c:pt idx="136">
                  <c:v>1360</c:v>
                </c:pt>
                <c:pt idx="137">
                  <c:v>1370</c:v>
                </c:pt>
                <c:pt idx="138">
                  <c:v>1380</c:v>
                </c:pt>
                <c:pt idx="139">
                  <c:v>1390</c:v>
                </c:pt>
                <c:pt idx="140">
                  <c:v>1400</c:v>
                </c:pt>
                <c:pt idx="141">
                  <c:v>1410</c:v>
                </c:pt>
                <c:pt idx="142">
                  <c:v>1420</c:v>
                </c:pt>
                <c:pt idx="143">
                  <c:v>1430</c:v>
                </c:pt>
                <c:pt idx="144">
                  <c:v>1440</c:v>
                </c:pt>
                <c:pt idx="145">
                  <c:v>1450</c:v>
                </c:pt>
                <c:pt idx="146">
                  <c:v>1460</c:v>
                </c:pt>
                <c:pt idx="147">
                  <c:v>1470</c:v>
                </c:pt>
                <c:pt idx="148">
                  <c:v>1480</c:v>
                </c:pt>
                <c:pt idx="149">
                  <c:v>1490</c:v>
                </c:pt>
                <c:pt idx="150">
                  <c:v>1500</c:v>
                </c:pt>
                <c:pt idx="151">
                  <c:v>1510</c:v>
                </c:pt>
                <c:pt idx="152">
                  <c:v>1520</c:v>
                </c:pt>
                <c:pt idx="153">
                  <c:v>1530</c:v>
                </c:pt>
                <c:pt idx="154">
                  <c:v>1540</c:v>
                </c:pt>
                <c:pt idx="155">
                  <c:v>1550</c:v>
                </c:pt>
                <c:pt idx="156">
                  <c:v>1560</c:v>
                </c:pt>
                <c:pt idx="157">
                  <c:v>1570</c:v>
                </c:pt>
                <c:pt idx="158">
                  <c:v>1580</c:v>
                </c:pt>
                <c:pt idx="159">
                  <c:v>1590</c:v>
                </c:pt>
                <c:pt idx="160">
                  <c:v>1600</c:v>
                </c:pt>
                <c:pt idx="161">
                  <c:v>1610</c:v>
                </c:pt>
                <c:pt idx="162">
                  <c:v>1620</c:v>
                </c:pt>
                <c:pt idx="163">
                  <c:v>1630</c:v>
                </c:pt>
                <c:pt idx="164">
                  <c:v>1640</c:v>
                </c:pt>
                <c:pt idx="165">
                  <c:v>1650</c:v>
                </c:pt>
                <c:pt idx="166">
                  <c:v>1660</c:v>
                </c:pt>
                <c:pt idx="167">
                  <c:v>1670</c:v>
                </c:pt>
                <c:pt idx="168">
                  <c:v>1680</c:v>
                </c:pt>
                <c:pt idx="169">
                  <c:v>1690</c:v>
                </c:pt>
                <c:pt idx="170">
                  <c:v>1700</c:v>
                </c:pt>
                <c:pt idx="171">
                  <c:v>1710</c:v>
                </c:pt>
                <c:pt idx="172">
                  <c:v>1720</c:v>
                </c:pt>
                <c:pt idx="173">
                  <c:v>1730</c:v>
                </c:pt>
                <c:pt idx="174">
                  <c:v>1740</c:v>
                </c:pt>
                <c:pt idx="175">
                  <c:v>1750</c:v>
                </c:pt>
                <c:pt idx="176">
                  <c:v>1760</c:v>
                </c:pt>
                <c:pt idx="177">
                  <c:v>1770</c:v>
                </c:pt>
                <c:pt idx="178">
                  <c:v>1780</c:v>
                </c:pt>
                <c:pt idx="179">
                  <c:v>1790</c:v>
                </c:pt>
                <c:pt idx="180">
                  <c:v>1800</c:v>
                </c:pt>
                <c:pt idx="181">
                  <c:v>1810</c:v>
                </c:pt>
                <c:pt idx="182">
                  <c:v>1820</c:v>
                </c:pt>
                <c:pt idx="183">
                  <c:v>1830</c:v>
                </c:pt>
                <c:pt idx="184">
                  <c:v>1840</c:v>
                </c:pt>
                <c:pt idx="185">
                  <c:v>1850</c:v>
                </c:pt>
                <c:pt idx="186">
                  <c:v>1860</c:v>
                </c:pt>
                <c:pt idx="187">
                  <c:v>1870</c:v>
                </c:pt>
                <c:pt idx="188">
                  <c:v>1880</c:v>
                </c:pt>
                <c:pt idx="189">
                  <c:v>1890</c:v>
                </c:pt>
                <c:pt idx="190">
                  <c:v>1900</c:v>
                </c:pt>
                <c:pt idx="191">
                  <c:v>1910</c:v>
                </c:pt>
                <c:pt idx="192">
                  <c:v>1920</c:v>
                </c:pt>
                <c:pt idx="193">
                  <c:v>1930</c:v>
                </c:pt>
                <c:pt idx="194">
                  <c:v>1940</c:v>
                </c:pt>
                <c:pt idx="195">
                  <c:v>1950</c:v>
                </c:pt>
                <c:pt idx="196">
                  <c:v>1960</c:v>
                </c:pt>
                <c:pt idx="197">
                  <c:v>1970</c:v>
                </c:pt>
                <c:pt idx="198">
                  <c:v>1980</c:v>
                </c:pt>
                <c:pt idx="199">
                  <c:v>1990</c:v>
                </c:pt>
                <c:pt idx="200">
                  <c:v>2000</c:v>
                </c:pt>
                <c:pt idx="201">
                  <c:v>2010</c:v>
                </c:pt>
                <c:pt idx="202">
                  <c:v>2020</c:v>
                </c:pt>
                <c:pt idx="203">
                  <c:v>2030</c:v>
                </c:pt>
                <c:pt idx="204">
                  <c:v>2040</c:v>
                </c:pt>
                <c:pt idx="205">
                  <c:v>2050</c:v>
                </c:pt>
                <c:pt idx="206">
                  <c:v>2060</c:v>
                </c:pt>
                <c:pt idx="207">
                  <c:v>2070</c:v>
                </c:pt>
                <c:pt idx="208">
                  <c:v>2080</c:v>
                </c:pt>
                <c:pt idx="209">
                  <c:v>2090</c:v>
                </c:pt>
                <c:pt idx="210">
                  <c:v>2100</c:v>
                </c:pt>
                <c:pt idx="211">
                  <c:v>2110</c:v>
                </c:pt>
                <c:pt idx="212">
                  <c:v>2120</c:v>
                </c:pt>
                <c:pt idx="213">
                  <c:v>2130</c:v>
                </c:pt>
                <c:pt idx="214">
                  <c:v>2140</c:v>
                </c:pt>
                <c:pt idx="215">
                  <c:v>2150</c:v>
                </c:pt>
                <c:pt idx="216">
                  <c:v>2160</c:v>
                </c:pt>
                <c:pt idx="217">
                  <c:v>2170</c:v>
                </c:pt>
                <c:pt idx="218">
                  <c:v>2180</c:v>
                </c:pt>
                <c:pt idx="219">
                  <c:v>2190</c:v>
                </c:pt>
                <c:pt idx="220">
                  <c:v>2200</c:v>
                </c:pt>
                <c:pt idx="221">
                  <c:v>2210</c:v>
                </c:pt>
                <c:pt idx="222">
                  <c:v>2220</c:v>
                </c:pt>
                <c:pt idx="223">
                  <c:v>2230</c:v>
                </c:pt>
                <c:pt idx="224">
                  <c:v>2240</c:v>
                </c:pt>
                <c:pt idx="225">
                  <c:v>2250</c:v>
                </c:pt>
                <c:pt idx="226">
                  <c:v>2260</c:v>
                </c:pt>
                <c:pt idx="227">
                  <c:v>2270</c:v>
                </c:pt>
                <c:pt idx="228">
                  <c:v>2280</c:v>
                </c:pt>
                <c:pt idx="229">
                  <c:v>2290</c:v>
                </c:pt>
                <c:pt idx="230">
                  <c:v>2300</c:v>
                </c:pt>
                <c:pt idx="231">
                  <c:v>2310</c:v>
                </c:pt>
                <c:pt idx="232">
                  <c:v>2320</c:v>
                </c:pt>
                <c:pt idx="233">
                  <c:v>2330</c:v>
                </c:pt>
                <c:pt idx="234">
                  <c:v>2340</c:v>
                </c:pt>
                <c:pt idx="235">
                  <c:v>2350</c:v>
                </c:pt>
                <c:pt idx="236">
                  <c:v>2360</c:v>
                </c:pt>
                <c:pt idx="237">
                  <c:v>2370</c:v>
                </c:pt>
                <c:pt idx="238">
                  <c:v>2380</c:v>
                </c:pt>
                <c:pt idx="239">
                  <c:v>2390</c:v>
                </c:pt>
                <c:pt idx="240">
                  <c:v>2400</c:v>
                </c:pt>
                <c:pt idx="241">
                  <c:v>2410</c:v>
                </c:pt>
                <c:pt idx="242">
                  <c:v>2420</c:v>
                </c:pt>
                <c:pt idx="243">
                  <c:v>2430</c:v>
                </c:pt>
                <c:pt idx="244">
                  <c:v>2440</c:v>
                </c:pt>
                <c:pt idx="245">
                  <c:v>2450</c:v>
                </c:pt>
                <c:pt idx="246">
                  <c:v>2460</c:v>
                </c:pt>
                <c:pt idx="247">
                  <c:v>2470</c:v>
                </c:pt>
                <c:pt idx="248">
                  <c:v>2480</c:v>
                </c:pt>
                <c:pt idx="249">
                  <c:v>2490</c:v>
                </c:pt>
                <c:pt idx="250">
                  <c:v>2500</c:v>
                </c:pt>
                <c:pt idx="251">
                  <c:v>2510</c:v>
                </c:pt>
                <c:pt idx="252">
                  <c:v>2520</c:v>
                </c:pt>
                <c:pt idx="253">
                  <c:v>2530</c:v>
                </c:pt>
                <c:pt idx="254">
                  <c:v>2540</c:v>
                </c:pt>
                <c:pt idx="255">
                  <c:v>2550</c:v>
                </c:pt>
                <c:pt idx="256">
                  <c:v>2560</c:v>
                </c:pt>
                <c:pt idx="257">
                  <c:v>2570</c:v>
                </c:pt>
                <c:pt idx="258">
                  <c:v>2580</c:v>
                </c:pt>
                <c:pt idx="259">
                  <c:v>2590</c:v>
                </c:pt>
                <c:pt idx="260">
                  <c:v>2600</c:v>
                </c:pt>
                <c:pt idx="261">
                  <c:v>2610</c:v>
                </c:pt>
                <c:pt idx="262">
                  <c:v>2620</c:v>
                </c:pt>
                <c:pt idx="263">
                  <c:v>2630</c:v>
                </c:pt>
                <c:pt idx="264">
                  <c:v>2640</c:v>
                </c:pt>
                <c:pt idx="265">
                  <c:v>2650</c:v>
                </c:pt>
                <c:pt idx="266">
                  <c:v>2660</c:v>
                </c:pt>
                <c:pt idx="267">
                  <c:v>2670</c:v>
                </c:pt>
                <c:pt idx="268">
                  <c:v>2680</c:v>
                </c:pt>
                <c:pt idx="269">
                  <c:v>2690</c:v>
                </c:pt>
                <c:pt idx="270">
                  <c:v>2700</c:v>
                </c:pt>
                <c:pt idx="271">
                  <c:v>2710</c:v>
                </c:pt>
                <c:pt idx="272">
                  <c:v>2720</c:v>
                </c:pt>
                <c:pt idx="273">
                  <c:v>2730</c:v>
                </c:pt>
                <c:pt idx="274">
                  <c:v>2740</c:v>
                </c:pt>
                <c:pt idx="275">
                  <c:v>2750</c:v>
                </c:pt>
                <c:pt idx="276">
                  <c:v>2760</c:v>
                </c:pt>
                <c:pt idx="277">
                  <c:v>2770</c:v>
                </c:pt>
                <c:pt idx="278">
                  <c:v>2780</c:v>
                </c:pt>
                <c:pt idx="279">
                  <c:v>2790</c:v>
                </c:pt>
                <c:pt idx="280">
                  <c:v>2800</c:v>
                </c:pt>
                <c:pt idx="281">
                  <c:v>2810</c:v>
                </c:pt>
                <c:pt idx="282">
                  <c:v>2820</c:v>
                </c:pt>
                <c:pt idx="283">
                  <c:v>2830</c:v>
                </c:pt>
                <c:pt idx="284">
                  <c:v>2840</c:v>
                </c:pt>
                <c:pt idx="285">
                  <c:v>2850</c:v>
                </c:pt>
                <c:pt idx="286">
                  <c:v>2860</c:v>
                </c:pt>
                <c:pt idx="287">
                  <c:v>2870</c:v>
                </c:pt>
                <c:pt idx="288">
                  <c:v>2880</c:v>
                </c:pt>
                <c:pt idx="289">
                  <c:v>2890</c:v>
                </c:pt>
                <c:pt idx="290">
                  <c:v>2900</c:v>
                </c:pt>
                <c:pt idx="291">
                  <c:v>2910</c:v>
                </c:pt>
                <c:pt idx="292">
                  <c:v>2920</c:v>
                </c:pt>
                <c:pt idx="293">
                  <c:v>2930</c:v>
                </c:pt>
                <c:pt idx="294">
                  <c:v>2940</c:v>
                </c:pt>
                <c:pt idx="295">
                  <c:v>2950</c:v>
                </c:pt>
                <c:pt idx="296">
                  <c:v>2960</c:v>
                </c:pt>
                <c:pt idx="297">
                  <c:v>2970</c:v>
                </c:pt>
                <c:pt idx="298">
                  <c:v>2980</c:v>
                </c:pt>
                <c:pt idx="299">
                  <c:v>2990</c:v>
                </c:pt>
                <c:pt idx="300">
                  <c:v>3000</c:v>
                </c:pt>
                <c:pt idx="301">
                  <c:v>3010</c:v>
                </c:pt>
                <c:pt idx="302">
                  <c:v>3020</c:v>
                </c:pt>
                <c:pt idx="303">
                  <c:v>3030</c:v>
                </c:pt>
                <c:pt idx="304">
                  <c:v>3040</c:v>
                </c:pt>
                <c:pt idx="305">
                  <c:v>3050</c:v>
                </c:pt>
                <c:pt idx="306">
                  <c:v>3060</c:v>
                </c:pt>
                <c:pt idx="307">
                  <c:v>3070</c:v>
                </c:pt>
                <c:pt idx="308">
                  <c:v>3080</c:v>
                </c:pt>
                <c:pt idx="309">
                  <c:v>3090</c:v>
                </c:pt>
                <c:pt idx="310">
                  <c:v>3100</c:v>
                </c:pt>
                <c:pt idx="311">
                  <c:v>3110</c:v>
                </c:pt>
                <c:pt idx="312">
                  <c:v>3120</c:v>
                </c:pt>
                <c:pt idx="313">
                  <c:v>3130</c:v>
                </c:pt>
                <c:pt idx="314">
                  <c:v>3140</c:v>
                </c:pt>
                <c:pt idx="315">
                  <c:v>3150</c:v>
                </c:pt>
                <c:pt idx="316">
                  <c:v>3160</c:v>
                </c:pt>
                <c:pt idx="317">
                  <c:v>3170</c:v>
                </c:pt>
                <c:pt idx="318">
                  <c:v>3180</c:v>
                </c:pt>
                <c:pt idx="319">
                  <c:v>3190</c:v>
                </c:pt>
                <c:pt idx="320">
                  <c:v>3200</c:v>
                </c:pt>
                <c:pt idx="321">
                  <c:v>3210</c:v>
                </c:pt>
                <c:pt idx="322">
                  <c:v>3220</c:v>
                </c:pt>
                <c:pt idx="323">
                  <c:v>3230</c:v>
                </c:pt>
                <c:pt idx="324">
                  <c:v>3240</c:v>
                </c:pt>
                <c:pt idx="325">
                  <c:v>3250</c:v>
                </c:pt>
                <c:pt idx="326">
                  <c:v>3260</c:v>
                </c:pt>
                <c:pt idx="327">
                  <c:v>3270</c:v>
                </c:pt>
                <c:pt idx="328">
                  <c:v>3280</c:v>
                </c:pt>
                <c:pt idx="329">
                  <c:v>3290</c:v>
                </c:pt>
                <c:pt idx="330">
                  <c:v>3300</c:v>
                </c:pt>
                <c:pt idx="331">
                  <c:v>3310</c:v>
                </c:pt>
                <c:pt idx="332">
                  <c:v>3320</c:v>
                </c:pt>
                <c:pt idx="333">
                  <c:v>3330</c:v>
                </c:pt>
                <c:pt idx="334">
                  <c:v>3340</c:v>
                </c:pt>
                <c:pt idx="335">
                  <c:v>3350</c:v>
                </c:pt>
                <c:pt idx="336">
                  <c:v>3360</c:v>
                </c:pt>
                <c:pt idx="337">
                  <c:v>3370</c:v>
                </c:pt>
                <c:pt idx="338">
                  <c:v>3380</c:v>
                </c:pt>
                <c:pt idx="339">
                  <c:v>3390</c:v>
                </c:pt>
                <c:pt idx="340">
                  <c:v>3400</c:v>
                </c:pt>
                <c:pt idx="341">
                  <c:v>3410</c:v>
                </c:pt>
                <c:pt idx="342">
                  <c:v>3420</c:v>
                </c:pt>
                <c:pt idx="343">
                  <c:v>3430</c:v>
                </c:pt>
                <c:pt idx="344">
                  <c:v>3440</c:v>
                </c:pt>
              </c:numCache>
            </c:numRef>
          </c:xVal>
          <c:yVal>
            <c:numRef>
              <c:f>'201124-Leith_NbN-1496_depth_pos'!$R$5:$R$349</c:f>
              <c:numCache>
                <c:formatCode>General</c:formatCode>
                <c:ptCount val="345"/>
                <c:pt idx="0">
                  <c:v>324.16000000000003</c:v>
                </c:pt>
                <c:pt idx="1">
                  <c:v>2622.98</c:v>
                </c:pt>
                <c:pt idx="2">
                  <c:v>2685.73</c:v>
                </c:pt>
                <c:pt idx="3">
                  <c:v>2391.0700000000002</c:v>
                </c:pt>
                <c:pt idx="4">
                  <c:v>2427.6799999999998</c:v>
                </c:pt>
                <c:pt idx="5">
                  <c:v>2313.21</c:v>
                </c:pt>
                <c:pt idx="6">
                  <c:v>2329.63</c:v>
                </c:pt>
                <c:pt idx="7">
                  <c:v>2281.64</c:v>
                </c:pt>
                <c:pt idx="8">
                  <c:v>2352.4</c:v>
                </c:pt>
                <c:pt idx="9">
                  <c:v>2282.7399999999998</c:v>
                </c:pt>
                <c:pt idx="10">
                  <c:v>2279.4</c:v>
                </c:pt>
                <c:pt idx="11">
                  <c:v>2273.6799999999998</c:v>
                </c:pt>
                <c:pt idx="12">
                  <c:v>2352.23</c:v>
                </c:pt>
                <c:pt idx="13">
                  <c:v>2292.27</c:v>
                </c:pt>
                <c:pt idx="14">
                  <c:v>2300.7600000000002</c:v>
                </c:pt>
                <c:pt idx="15">
                  <c:v>2298</c:v>
                </c:pt>
                <c:pt idx="16">
                  <c:v>2252.5700000000002</c:v>
                </c:pt>
                <c:pt idx="17">
                  <c:v>2220.3200000000002</c:v>
                </c:pt>
                <c:pt idx="18">
                  <c:v>2314.4</c:v>
                </c:pt>
                <c:pt idx="19">
                  <c:v>2337.9899999999998</c:v>
                </c:pt>
                <c:pt idx="20">
                  <c:v>2309.73</c:v>
                </c:pt>
                <c:pt idx="21">
                  <c:v>2278.21</c:v>
                </c:pt>
                <c:pt idx="22">
                  <c:v>2322.7199999999998</c:v>
                </c:pt>
                <c:pt idx="23">
                  <c:v>2225.7399999999998</c:v>
                </c:pt>
                <c:pt idx="24">
                  <c:v>2285.88</c:v>
                </c:pt>
                <c:pt idx="25">
                  <c:v>2313.46</c:v>
                </c:pt>
                <c:pt idx="26">
                  <c:v>2199.7399999999998</c:v>
                </c:pt>
                <c:pt idx="27">
                  <c:v>2284.17</c:v>
                </c:pt>
                <c:pt idx="28">
                  <c:v>2226.14</c:v>
                </c:pt>
                <c:pt idx="29">
                  <c:v>2256</c:v>
                </c:pt>
                <c:pt idx="30">
                  <c:v>2171.6999999999998</c:v>
                </c:pt>
                <c:pt idx="31">
                  <c:v>2205.9699999999998</c:v>
                </c:pt>
                <c:pt idx="32">
                  <c:v>2125.39</c:v>
                </c:pt>
                <c:pt idx="33">
                  <c:v>2131.9299999999998</c:v>
                </c:pt>
                <c:pt idx="34">
                  <c:v>2203.7399999999998</c:v>
                </c:pt>
                <c:pt idx="35">
                  <c:v>2195</c:v>
                </c:pt>
                <c:pt idx="36">
                  <c:v>2232.6999999999998</c:v>
                </c:pt>
                <c:pt idx="37">
                  <c:v>2216.4</c:v>
                </c:pt>
                <c:pt idx="38">
                  <c:v>2288.41</c:v>
                </c:pt>
                <c:pt idx="39">
                  <c:v>2317.6999999999998</c:v>
                </c:pt>
                <c:pt idx="40">
                  <c:v>2237.13</c:v>
                </c:pt>
                <c:pt idx="41">
                  <c:v>2218.96</c:v>
                </c:pt>
                <c:pt idx="42">
                  <c:v>2239.1799999999998</c:v>
                </c:pt>
                <c:pt idx="43">
                  <c:v>2303.44</c:v>
                </c:pt>
                <c:pt idx="44">
                  <c:v>2238.7800000000002</c:v>
                </c:pt>
                <c:pt idx="45">
                  <c:v>2175.6999999999998</c:v>
                </c:pt>
                <c:pt idx="46">
                  <c:v>2161.04</c:v>
                </c:pt>
                <c:pt idx="47">
                  <c:v>2270.0500000000002</c:v>
                </c:pt>
                <c:pt idx="48">
                  <c:v>2078.39</c:v>
                </c:pt>
                <c:pt idx="49">
                  <c:v>2131.48</c:v>
                </c:pt>
                <c:pt idx="50">
                  <c:v>2109.75</c:v>
                </c:pt>
                <c:pt idx="51">
                  <c:v>2116.58</c:v>
                </c:pt>
                <c:pt idx="52">
                  <c:v>2311.12</c:v>
                </c:pt>
                <c:pt idx="53">
                  <c:v>2399.89</c:v>
                </c:pt>
                <c:pt idx="54">
                  <c:v>2092.89</c:v>
                </c:pt>
                <c:pt idx="55">
                  <c:v>2111.62</c:v>
                </c:pt>
                <c:pt idx="56">
                  <c:v>2240.9299999999998</c:v>
                </c:pt>
                <c:pt idx="57">
                  <c:v>2165.14</c:v>
                </c:pt>
                <c:pt idx="58">
                  <c:v>2032.66</c:v>
                </c:pt>
                <c:pt idx="59">
                  <c:v>1988.01</c:v>
                </c:pt>
                <c:pt idx="60">
                  <c:v>2016.92</c:v>
                </c:pt>
                <c:pt idx="61">
                  <c:v>2080.4</c:v>
                </c:pt>
                <c:pt idx="62">
                  <c:v>2029.31</c:v>
                </c:pt>
                <c:pt idx="63">
                  <c:v>2110.79</c:v>
                </c:pt>
                <c:pt idx="64">
                  <c:v>2050.85</c:v>
                </c:pt>
                <c:pt idx="65">
                  <c:v>2066.56</c:v>
                </c:pt>
                <c:pt idx="66">
                  <c:v>2160.46</c:v>
                </c:pt>
                <c:pt idx="67">
                  <c:v>2083.5700000000002</c:v>
                </c:pt>
                <c:pt idx="68">
                  <c:v>2042.67</c:v>
                </c:pt>
                <c:pt idx="69">
                  <c:v>2027.02</c:v>
                </c:pt>
                <c:pt idx="70">
                  <c:v>2147.8000000000002</c:v>
                </c:pt>
                <c:pt idx="71">
                  <c:v>2087.88</c:v>
                </c:pt>
                <c:pt idx="72">
                  <c:v>1894.42</c:v>
                </c:pt>
                <c:pt idx="73">
                  <c:v>2212.7199999999998</c:v>
                </c:pt>
                <c:pt idx="74">
                  <c:v>2115.63</c:v>
                </c:pt>
                <c:pt idx="75">
                  <c:v>2041.43</c:v>
                </c:pt>
                <c:pt idx="76">
                  <c:v>2201.65</c:v>
                </c:pt>
                <c:pt idx="77">
                  <c:v>2107.52</c:v>
                </c:pt>
                <c:pt idx="78">
                  <c:v>2158.19</c:v>
                </c:pt>
                <c:pt idx="79">
                  <c:v>2119.16</c:v>
                </c:pt>
                <c:pt idx="80">
                  <c:v>2116.46</c:v>
                </c:pt>
                <c:pt idx="81">
                  <c:v>2054.0700000000002</c:v>
                </c:pt>
                <c:pt idx="82">
                  <c:v>1972.9</c:v>
                </c:pt>
                <c:pt idx="83">
                  <c:v>2162.37</c:v>
                </c:pt>
                <c:pt idx="84">
                  <c:v>2155.63</c:v>
                </c:pt>
                <c:pt idx="85">
                  <c:v>2183.5700000000002</c:v>
                </c:pt>
                <c:pt idx="86">
                  <c:v>2166.0100000000002</c:v>
                </c:pt>
                <c:pt idx="87">
                  <c:v>2174.83</c:v>
                </c:pt>
                <c:pt idx="88">
                  <c:v>2156.5300000000002</c:v>
                </c:pt>
                <c:pt idx="89">
                  <c:v>2125.52</c:v>
                </c:pt>
                <c:pt idx="90">
                  <c:v>2051.62</c:v>
                </c:pt>
                <c:pt idx="91">
                  <c:v>2182.5700000000002</c:v>
                </c:pt>
                <c:pt idx="92">
                  <c:v>2194.87</c:v>
                </c:pt>
                <c:pt idx="93">
                  <c:v>2069.5100000000002</c:v>
                </c:pt>
                <c:pt idx="94">
                  <c:v>2176.06</c:v>
                </c:pt>
                <c:pt idx="95">
                  <c:v>2054.33</c:v>
                </c:pt>
                <c:pt idx="96">
                  <c:v>1944.21</c:v>
                </c:pt>
                <c:pt idx="97">
                  <c:v>1873.58</c:v>
                </c:pt>
                <c:pt idx="98">
                  <c:v>2016.96</c:v>
                </c:pt>
                <c:pt idx="99">
                  <c:v>2034.7</c:v>
                </c:pt>
                <c:pt idx="100">
                  <c:v>2156.89</c:v>
                </c:pt>
                <c:pt idx="101">
                  <c:v>2021.42</c:v>
                </c:pt>
                <c:pt idx="102">
                  <c:v>2124.12</c:v>
                </c:pt>
                <c:pt idx="103">
                  <c:v>2189.17</c:v>
                </c:pt>
                <c:pt idx="104">
                  <c:v>2004.02</c:v>
                </c:pt>
                <c:pt idx="105">
                  <c:v>2129.92</c:v>
                </c:pt>
                <c:pt idx="106">
                  <c:v>2169.33</c:v>
                </c:pt>
                <c:pt idx="107">
                  <c:v>2078.09</c:v>
                </c:pt>
                <c:pt idx="108">
                  <c:v>2084.1</c:v>
                </c:pt>
                <c:pt idx="109">
                  <c:v>1928.26</c:v>
                </c:pt>
                <c:pt idx="110">
                  <c:v>1949.09</c:v>
                </c:pt>
                <c:pt idx="111">
                  <c:v>2153.41</c:v>
                </c:pt>
                <c:pt idx="112">
                  <c:v>2194.2800000000002</c:v>
                </c:pt>
                <c:pt idx="113">
                  <c:v>2155.59</c:v>
                </c:pt>
                <c:pt idx="114">
                  <c:v>2030.36</c:v>
                </c:pt>
                <c:pt idx="115">
                  <c:v>2102.39</c:v>
                </c:pt>
                <c:pt idx="116">
                  <c:v>2142.66</c:v>
                </c:pt>
                <c:pt idx="117">
                  <c:v>2152.7199999999998</c:v>
                </c:pt>
                <c:pt idx="118">
                  <c:v>2150.36</c:v>
                </c:pt>
                <c:pt idx="119">
                  <c:v>2007.65</c:v>
                </c:pt>
                <c:pt idx="120">
                  <c:v>1877.36</c:v>
                </c:pt>
                <c:pt idx="121">
                  <c:v>2072.34</c:v>
                </c:pt>
                <c:pt idx="122">
                  <c:v>2022.17</c:v>
                </c:pt>
                <c:pt idx="123">
                  <c:v>2147.35</c:v>
                </c:pt>
                <c:pt idx="124">
                  <c:v>2074.34</c:v>
                </c:pt>
                <c:pt idx="125">
                  <c:v>2147.2399999999998</c:v>
                </c:pt>
                <c:pt idx="126">
                  <c:v>2110.84</c:v>
                </c:pt>
                <c:pt idx="127">
                  <c:v>1939.43</c:v>
                </c:pt>
                <c:pt idx="128">
                  <c:v>1954.7</c:v>
                </c:pt>
                <c:pt idx="129">
                  <c:v>2059.16</c:v>
                </c:pt>
                <c:pt idx="130">
                  <c:v>1882.9</c:v>
                </c:pt>
                <c:pt idx="131">
                  <c:v>1935.71</c:v>
                </c:pt>
                <c:pt idx="132">
                  <c:v>2047.3</c:v>
                </c:pt>
                <c:pt idx="133">
                  <c:v>1975.7</c:v>
                </c:pt>
                <c:pt idx="134">
                  <c:v>2029.53</c:v>
                </c:pt>
                <c:pt idx="135">
                  <c:v>1819.44</c:v>
                </c:pt>
                <c:pt idx="136">
                  <c:v>1848.58</c:v>
                </c:pt>
                <c:pt idx="137">
                  <c:v>1859.29</c:v>
                </c:pt>
                <c:pt idx="138">
                  <c:v>1964.32</c:v>
                </c:pt>
                <c:pt idx="139">
                  <c:v>1887.14</c:v>
                </c:pt>
                <c:pt idx="140">
                  <c:v>2115.02</c:v>
                </c:pt>
                <c:pt idx="141">
                  <c:v>2097.0300000000002</c:v>
                </c:pt>
                <c:pt idx="142">
                  <c:v>2032.28</c:v>
                </c:pt>
                <c:pt idx="143">
                  <c:v>2160.36</c:v>
                </c:pt>
                <c:pt idx="144">
                  <c:v>1989.46</c:v>
                </c:pt>
                <c:pt idx="145">
                  <c:v>2173.56</c:v>
                </c:pt>
                <c:pt idx="146">
                  <c:v>2167.23</c:v>
                </c:pt>
                <c:pt idx="147">
                  <c:v>1935.39</c:v>
                </c:pt>
                <c:pt idx="148">
                  <c:v>1999.1</c:v>
                </c:pt>
                <c:pt idx="149">
                  <c:v>2015.87</c:v>
                </c:pt>
                <c:pt idx="150">
                  <c:v>2039.29</c:v>
                </c:pt>
                <c:pt idx="151">
                  <c:v>2015.71</c:v>
                </c:pt>
                <c:pt idx="152">
                  <c:v>2067.34</c:v>
                </c:pt>
                <c:pt idx="153">
                  <c:v>2027.23</c:v>
                </c:pt>
                <c:pt idx="154">
                  <c:v>2199.42</c:v>
                </c:pt>
                <c:pt idx="155">
                  <c:v>2091.9699999999998</c:v>
                </c:pt>
                <c:pt idx="156">
                  <c:v>1982.88</c:v>
                </c:pt>
                <c:pt idx="157">
                  <c:v>1980.61</c:v>
                </c:pt>
                <c:pt idx="158">
                  <c:v>2063.5100000000002</c:v>
                </c:pt>
                <c:pt idx="159">
                  <c:v>2005.48</c:v>
                </c:pt>
                <c:pt idx="160">
                  <c:v>2012.57</c:v>
                </c:pt>
                <c:pt idx="161">
                  <c:v>1938.55</c:v>
                </c:pt>
                <c:pt idx="162">
                  <c:v>1968.86</c:v>
                </c:pt>
                <c:pt idx="163">
                  <c:v>1939.51</c:v>
                </c:pt>
                <c:pt idx="164">
                  <c:v>2015.37</c:v>
                </c:pt>
                <c:pt idx="165">
                  <c:v>2043.67</c:v>
                </c:pt>
                <c:pt idx="166">
                  <c:v>2041.29</c:v>
                </c:pt>
                <c:pt idx="167">
                  <c:v>1849.25</c:v>
                </c:pt>
                <c:pt idx="168">
                  <c:v>2046.02</c:v>
                </c:pt>
                <c:pt idx="169">
                  <c:v>1957.51</c:v>
                </c:pt>
                <c:pt idx="170">
                  <c:v>2017</c:v>
                </c:pt>
                <c:pt idx="171">
                  <c:v>1942.6</c:v>
                </c:pt>
                <c:pt idx="172">
                  <c:v>2036.13</c:v>
                </c:pt>
                <c:pt idx="173">
                  <c:v>2153.7600000000002</c:v>
                </c:pt>
                <c:pt idx="174">
                  <c:v>2140.25</c:v>
                </c:pt>
                <c:pt idx="175">
                  <c:v>2372.4899999999998</c:v>
                </c:pt>
                <c:pt idx="176">
                  <c:v>2418.17</c:v>
                </c:pt>
                <c:pt idx="177">
                  <c:v>2565</c:v>
                </c:pt>
                <c:pt idx="178">
                  <c:v>2746.83</c:v>
                </c:pt>
                <c:pt idx="179">
                  <c:v>2792.24</c:v>
                </c:pt>
                <c:pt idx="180">
                  <c:v>2895.1</c:v>
                </c:pt>
                <c:pt idx="181">
                  <c:v>3064.41</c:v>
                </c:pt>
                <c:pt idx="182">
                  <c:v>3170.86</c:v>
                </c:pt>
                <c:pt idx="183">
                  <c:v>3345.5</c:v>
                </c:pt>
                <c:pt idx="184">
                  <c:v>3545.44</c:v>
                </c:pt>
                <c:pt idx="185">
                  <c:v>3557.34</c:v>
                </c:pt>
                <c:pt idx="186">
                  <c:v>3720.27</c:v>
                </c:pt>
                <c:pt idx="187">
                  <c:v>4037.15</c:v>
                </c:pt>
                <c:pt idx="188">
                  <c:v>4246.8</c:v>
                </c:pt>
                <c:pt idx="189">
                  <c:v>4362.79</c:v>
                </c:pt>
                <c:pt idx="190">
                  <c:v>4577.54</c:v>
                </c:pt>
                <c:pt idx="191">
                  <c:v>5096.0200000000004</c:v>
                </c:pt>
                <c:pt idx="192">
                  <c:v>4956.5</c:v>
                </c:pt>
                <c:pt idx="193">
                  <c:v>5447.02</c:v>
                </c:pt>
                <c:pt idx="194">
                  <c:v>5512.42</c:v>
                </c:pt>
                <c:pt idx="195">
                  <c:v>5645.58</c:v>
                </c:pt>
                <c:pt idx="196">
                  <c:v>5794.04</c:v>
                </c:pt>
                <c:pt idx="197">
                  <c:v>5854.79</c:v>
                </c:pt>
                <c:pt idx="198">
                  <c:v>6042.78</c:v>
                </c:pt>
                <c:pt idx="199">
                  <c:v>5905.35</c:v>
                </c:pt>
                <c:pt idx="200">
                  <c:v>6053.96</c:v>
                </c:pt>
                <c:pt idx="201">
                  <c:v>6160.32</c:v>
                </c:pt>
                <c:pt idx="202">
                  <c:v>6374.93</c:v>
                </c:pt>
                <c:pt idx="203">
                  <c:v>6353.3</c:v>
                </c:pt>
                <c:pt idx="204">
                  <c:v>6451.34</c:v>
                </c:pt>
                <c:pt idx="205">
                  <c:v>6260.92</c:v>
                </c:pt>
                <c:pt idx="206">
                  <c:v>6654.8</c:v>
                </c:pt>
                <c:pt idx="207">
                  <c:v>6608.4</c:v>
                </c:pt>
                <c:pt idx="208">
                  <c:v>6406.4</c:v>
                </c:pt>
                <c:pt idx="209">
                  <c:v>6289.66</c:v>
                </c:pt>
                <c:pt idx="210">
                  <c:v>6328.49</c:v>
                </c:pt>
                <c:pt idx="211">
                  <c:v>6784.75</c:v>
                </c:pt>
                <c:pt idx="212">
                  <c:v>6469.56</c:v>
                </c:pt>
                <c:pt idx="213">
                  <c:v>6552.01</c:v>
                </c:pt>
                <c:pt idx="214">
                  <c:v>6390.7</c:v>
                </c:pt>
                <c:pt idx="215">
                  <c:v>6419.17</c:v>
                </c:pt>
                <c:pt idx="216">
                  <c:v>6581.69</c:v>
                </c:pt>
                <c:pt idx="217">
                  <c:v>6510.47</c:v>
                </c:pt>
                <c:pt idx="218">
                  <c:v>6177.99</c:v>
                </c:pt>
                <c:pt idx="219">
                  <c:v>6222.51</c:v>
                </c:pt>
                <c:pt idx="220">
                  <c:v>6261.15</c:v>
                </c:pt>
                <c:pt idx="221">
                  <c:v>6580.55</c:v>
                </c:pt>
                <c:pt idx="222">
                  <c:v>6416.09</c:v>
                </c:pt>
                <c:pt idx="223">
                  <c:v>6067.24</c:v>
                </c:pt>
                <c:pt idx="224">
                  <c:v>6525.33</c:v>
                </c:pt>
                <c:pt idx="225">
                  <c:v>6258.4</c:v>
                </c:pt>
                <c:pt idx="226">
                  <c:v>6380.86</c:v>
                </c:pt>
                <c:pt idx="227">
                  <c:v>6462.1</c:v>
                </c:pt>
                <c:pt idx="228">
                  <c:v>5969.47</c:v>
                </c:pt>
                <c:pt idx="229">
                  <c:v>6183.73</c:v>
                </c:pt>
                <c:pt idx="230">
                  <c:v>6269.99</c:v>
                </c:pt>
                <c:pt idx="231">
                  <c:v>6064.73</c:v>
                </c:pt>
                <c:pt idx="232">
                  <c:v>6125.87</c:v>
                </c:pt>
                <c:pt idx="233">
                  <c:v>6192.23</c:v>
                </c:pt>
                <c:pt idx="234">
                  <c:v>6273.32</c:v>
                </c:pt>
                <c:pt idx="235">
                  <c:v>6354.16</c:v>
                </c:pt>
                <c:pt idx="236">
                  <c:v>6630.38</c:v>
                </c:pt>
                <c:pt idx="237">
                  <c:v>6597.05</c:v>
                </c:pt>
                <c:pt idx="238">
                  <c:v>6466.88</c:v>
                </c:pt>
                <c:pt idx="239">
                  <c:v>6540.98</c:v>
                </c:pt>
                <c:pt idx="240">
                  <c:v>6486.05</c:v>
                </c:pt>
                <c:pt idx="241">
                  <c:v>6814.47</c:v>
                </c:pt>
                <c:pt idx="242">
                  <c:v>6450.56</c:v>
                </c:pt>
                <c:pt idx="243">
                  <c:v>6479.51</c:v>
                </c:pt>
                <c:pt idx="244">
                  <c:v>5805.07</c:v>
                </c:pt>
                <c:pt idx="245">
                  <c:v>6060.34</c:v>
                </c:pt>
                <c:pt idx="246">
                  <c:v>6815.46</c:v>
                </c:pt>
                <c:pt idx="247">
                  <c:v>6758.95</c:v>
                </c:pt>
                <c:pt idx="248">
                  <c:v>6777.95</c:v>
                </c:pt>
                <c:pt idx="249">
                  <c:v>6591.59</c:v>
                </c:pt>
                <c:pt idx="250">
                  <c:v>6781.44</c:v>
                </c:pt>
                <c:pt idx="251">
                  <c:v>6769.78</c:v>
                </c:pt>
                <c:pt idx="252">
                  <c:v>6851.8</c:v>
                </c:pt>
                <c:pt idx="253">
                  <c:v>6720.31</c:v>
                </c:pt>
                <c:pt idx="254">
                  <c:v>6961.56</c:v>
                </c:pt>
                <c:pt idx="255">
                  <c:v>6808.18</c:v>
                </c:pt>
                <c:pt idx="256">
                  <c:v>6917.86</c:v>
                </c:pt>
                <c:pt idx="257">
                  <c:v>7044.43</c:v>
                </c:pt>
                <c:pt idx="258">
                  <c:v>6720.55</c:v>
                </c:pt>
                <c:pt idx="259">
                  <c:v>6586.43</c:v>
                </c:pt>
                <c:pt idx="260">
                  <c:v>6906.89</c:v>
                </c:pt>
                <c:pt idx="261">
                  <c:v>7092.96</c:v>
                </c:pt>
                <c:pt idx="262">
                  <c:v>6912.37</c:v>
                </c:pt>
                <c:pt idx="263">
                  <c:v>7066</c:v>
                </c:pt>
                <c:pt idx="264">
                  <c:v>6800.11</c:v>
                </c:pt>
                <c:pt idx="265">
                  <c:v>6924.19</c:v>
                </c:pt>
                <c:pt idx="266">
                  <c:v>6739.99</c:v>
                </c:pt>
                <c:pt idx="267">
                  <c:v>7300.16</c:v>
                </c:pt>
                <c:pt idx="268">
                  <c:v>6993.51</c:v>
                </c:pt>
                <c:pt idx="269">
                  <c:v>7056.88</c:v>
                </c:pt>
                <c:pt idx="270">
                  <c:v>6712.91</c:v>
                </c:pt>
                <c:pt idx="271">
                  <c:v>6773.33</c:v>
                </c:pt>
                <c:pt idx="272">
                  <c:v>6891.33</c:v>
                </c:pt>
                <c:pt idx="273">
                  <c:v>6927.08</c:v>
                </c:pt>
                <c:pt idx="274">
                  <c:v>6867.97</c:v>
                </c:pt>
                <c:pt idx="275">
                  <c:v>6935.88</c:v>
                </c:pt>
                <c:pt idx="276">
                  <c:v>6976.37</c:v>
                </c:pt>
                <c:pt idx="277">
                  <c:v>6852.46</c:v>
                </c:pt>
                <c:pt idx="278">
                  <c:v>6204.25</c:v>
                </c:pt>
                <c:pt idx="279">
                  <c:v>6580.41</c:v>
                </c:pt>
                <c:pt idx="280">
                  <c:v>6475.44</c:v>
                </c:pt>
                <c:pt idx="281">
                  <c:v>6606.83</c:v>
                </c:pt>
                <c:pt idx="282">
                  <c:v>6611.12</c:v>
                </c:pt>
                <c:pt idx="283">
                  <c:v>6636.41</c:v>
                </c:pt>
                <c:pt idx="284">
                  <c:v>7054.1</c:v>
                </c:pt>
                <c:pt idx="285">
                  <c:v>6892.53</c:v>
                </c:pt>
                <c:pt idx="286">
                  <c:v>6647.83</c:v>
                </c:pt>
                <c:pt idx="287">
                  <c:v>6955.03</c:v>
                </c:pt>
                <c:pt idx="288">
                  <c:v>7261.95</c:v>
                </c:pt>
                <c:pt idx="289">
                  <c:v>7291.32</c:v>
                </c:pt>
                <c:pt idx="290">
                  <c:v>6876.91</c:v>
                </c:pt>
                <c:pt idx="291">
                  <c:v>6923.48</c:v>
                </c:pt>
                <c:pt idx="292">
                  <c:v>6959.79</c:v>
                </c:pt>
                <c:pt idx="293">
                  <c:v>7091.77</c:v>
                </c:pt>
                <c:pt idx="294">
                  <c:v>6772.33</c:v>
                </c:pt>
                <c:pt idx="295">
                  <c:v>7009.44</c:v>
                </c:pt>
                <c:pt idx="296">
                  <c:v>7233.04</c:v>
                </c:pt>
                <c:pt idx="297">
                  <c:v>7121.61</c:v>
                </c:pt>
                <c:pt idx="298">
                  <c:v>7201.41</c:v>
                </c:pt>
                <c:pt idx="299">
                  <c:v>7109.85</c:v>
                </c:pt>
                <c:pt idx="300">
                  <c:v>7077.9</c:v>
                </c:pt>
                <c:pt idx="301">
                  <c:v>7022.17</c:v>
                </c:pt>
                <c:pt idx="302">
                  <c:v>7687.1</c:v>
                </c:pt>
                <c:pt idx="303">
                  <c:v>7363.33</c:v>
                </c:pt>
                <c:pt idx="304">
                  <c:v>7278.39</c:v>
                </c:pt>
                <c:pt idx="305">
                  <c:v>7256.9</c:v>
                </c:pt>
                <c:pt idx="306">
                  <c:v>7054.87</c:v>
                </c:pt>
                <c:pt idx="307">
                  <c:v>7144.18</c:v>
                </c:pt>
                <c:pt idx="308">
                  <c:v>7061.28</c:v>
                </c:pt>
                <c:pt idx="309">
                  <c:v>6791.96</c:v>
                </c:pt>
                <c:pt idx="310">
                  <c:v>6786.46</c:v>
                </c:pt>
                <c:pt idx="311">
                  <c:v>6865.66</c:v>
                </c:pt>
                <c:pt idx="312">
                  <c:v>7105.12</c:v>
                </c:pt>
                <c:pt idx="313">
                  <c:v>6793.49</c:v>
                </c:pt>
                <c:pt idx="314">
                  <c:v>6883.43</c:v>
                </c:pt>
                <c:pt idx="315">
                  <c:v>7148.48</c:v>
                </c:pt>
                <c:pt idx="316">
                  <c:v>7340.9</c:v>
                </c:pt>
                <c:pt idx="317">
                  <c:v>7089.2</c:v>
                </c:pt>
                <c:pt idx="318">
                  <c:v>7020.64</c:v>
                </c:pt>
                <c:pt idx="319">
                  <c:v>6528.63</c:v>
                </c:pt>
                <c:pt idx="320">
                  <c:v>7293.65</c:v>
                </c:pt>
                <c:pt idx="321">
                  <c:v>7168.65</c:v>
                </c:pt>
                <c:pt idx="322">
                  <c:v>7121.96</c:v>
                </c:pt>
                <c:pt idx="323">
                  <c:v>7200.78</c:v>
                </c:pt>
                <c:pt idx="324">
                  <c:v>7392.26</c:v>
                </c:pt>
                <c:pt idx="325">
                  <c:v>7092.81</c:v>
                </c:pt>
                <c:pt idx="326">
                  <c:v>6991.24</c:v>
                </c:pt>
                <c:pt idx="327">
                  <c:v>7059.81</c:v>
                </c:pt>
                <c:pt idx="328">
                  <c:v>6895.23</c:v>
                </c:pt>
                <c:pt idx="329">
                  <c:v>6831.57</c:v>
                </c:pt>
                <c:pt idx="330">
                  <c:v>6936.64</c:v>
                </c:pt>
                <c:pt idx="331">
                  <c:v>7105.03</c:v>
                </c:pt>
                <c:pt idx="332">
                  <c:v>6620.71</c:v>
                </c:pt>
                <c:pt idx="333">
                  <c:v>6784.64</c:v>
                </c:pt>
                <c:pt idx="334">
                  <c:v>6556.6</c:v>
                </c:pt>
                <c:pt idx="335">
                  <c:v>6422.55</c:v>
                </c:pt>
                <c:pt idx="336">
                  <c:v>6441.95</c:v>
                </c:pt>
                <c:pt idx="337">
                  <c:v>6108.3</c:v>
                </c:pt>
                <c:pt idx="338">
                  <c:v>6195.77</c:v>
                </c:pt>
                <c:pt idx="339">
                  <c:v>6273.42</c:v>
                </c:pt>
                <c:pt idx="340">
                  <c:v>5479.41</c:v>
                </c:pt>
                <c:pt idx="341">
                  <c:v>6292.11</c:v>
                </c:pt>
                <c:pt idx="342">
                  <c:v>6411.05</c:v>
                </c:pt>
                <c:pt idx="343">
                  <c:v>6501.32</c:v>
                </c:pt>
                <c:pt idx="344">
                  <c:v>6689.43</c:v>
                </c:pt>
              </c:numCache>
            </c:numRef>
          </c:yVal>
          <c:smooth val="1"/>
          <c:extLst>
            <c:ext xmlns:c16="http://schemas.microsoft.com/office/drawing/2014/chart" uri="{C3380CC4-5D6E-409C-BE32-E72D297353CC}">
              <c16:uniqueId val="{00000002-F768-4B10-97DE-349CB08428E1}"/>
            </c:ext>
          </c:extLst>
        </c:ser>
        <c:ser>
          <c:idx val="11"/>
          <c:order val="3"/>
          <c:tx>
            <c:strRef>
              <c:f>'201124-Leith_NbN-1496_depth_pos'!$X$4</c:f>
              <c:strCache>
                <c:ptCount val="1"/>
                <c:pt idx="0">
                  <c:v>Nb3+</c:v>
                </c:pt>
              </c:strCache>
            </c:strRef>
          </c:tx>
          <c:spPr>
            <a:ln w="12700" cap="rnd">
              <a:solidFill>
                <a:srgbClr val="00B0F0"/>
              </a:solidFill>
              <a:round/>
            </a:ln>
            <a:effectLst/>
          </c:spPr>
          <c:marker>
            <c:symbol val="circle"/>
            <c:size val="2"/>
            <c:spPr>
              <a:solidFill>
                <a:srgbClr val="00B0F0"/>
              </a:solidFill>
              <a:ln w="9525">
                <a:solidFill>
                  <a:srgbClr val="00B0F0"/>
                </a:solidFill>
              </a:ln>
              <a:effectLst/>
            </c:spPr>
          </c:marker>
          <c:xVal>
            <c:numRef>
              <c:f>'201124-Leith_NbN-1496_depth_pos'!$A$5:$A$349</c:f>
              <c:numCache>
                <c:formatCode>General</c:formatCode>
                <c:ptCount val="345"/>
                <c:pt idx="0">
                  <c:v>0</c:v>
                </c:pt>
                <c:pt idx="1">
                  <c:v>10</c:v>
                </c:pt>
                <c:pt idx="2">
                  <c:v>20</c:v>
                </c:pt>
                <c:pt idx="3">
                  <c:v>30</c:v>
                </c:pt>
                <c:pt idx="4">
                  <c:v>40</c:v>
                </c:pt>
                <c:pt idx="5">
                  <c:v>50</c:v>
                </c:pt>
                <c:pt idx="6">
                  <c:v>60</c:v>
                </c:pt>
                <c:pt idx="7">
                  <c:v>70</c:v>
                </c:pt>
                <c:pt idx="8">
                  <c:v>80</c:v>
                </c:pt>
                <c:pt idx="9">
                  <c:v>90</c:v>
                </c:pt>
                <c:pt idx="10">
                  <c:v>100</c:v>
                </c:pt>
                <c:pt idx="11">
                  <c:v>110</c:v>
                </c:pt>
                <c:pt idx="12">
                  <c:v>120</c:v>
                </c:pt>
                <c:pt idx="13">
                  <c:v>130</c:v>
                </c:pt>
                <c:pt idx="14">
                  <c:v>140</c:v>
                </c:pt>
                <c:pt idx="15">
                  <c:v>150</c:v>
                </c:pt>
                <c:pt idx="16">
                  <c:v>160</c:v>
                </c:pt>
                <c:pt idx="17">
                  <c:v>170</c:v>
                </c:pt>
                <c:pt idx="18">
                  <c:v>180</c:v>
                </c:pt>
                <c:pt idx="19">
                  <c:v>190</c:v>
                </c:pt>
                <c:pt idx="20">
                  <c:v>200</c:v>
                </c:pt>
                <c:pt idx="21">
                  <c:v>210</c:v>
                </c:pt>
                <c:pt idx="22">
                  <c:v>220</c:v>
                </c:pt>
                <c:pt idx="23">
                  <c:v>230</c:v>
                </c:pt>
                <c:pt idx="24">
                  <c:v>240</c:v>
                </c:pt>
                <c:pt idx="25">
                  <c:v>250</c:v>
                </c:pt>
                <c:pt idx="26">
                  <c:v>260</c:v>
                </c:pt>
                <c:pt idx="27">
                  <c:v>270</c:v>
                </c:pt>
                <c:pt idx="28">
                  <c:v>280</c:v>
                </c:pt>
                <c:pt idx="29">
                  <c:v>290</c:v>
                </c:pt>
                <c:pt idx="30">
                  <c:v>300</c:v>
                </c:pt>
                <c:pt idx="31">
                  <c:v>310</c:v>
                </c:pt>
                <c:pt idx="32">
                  <c:v>320</c:v>
                </c:pt>
                <c:pt idx="33">
                  <c:v>330</c:v>
                </c:pt>
                <c:pt idx="34">
                  <c:v>340</c:v>
                </c:pt>
                <c:pt idx="35">
                  <c:v>350</c:v>
                </c:pt>
                <c:pt idx="36">
                  <c:v>360</c:v>
                </c:pt>
                <c:pt idx="37">
                  <c:v>370</c:v>
                </c:pt>
                <c:pt idx="38">
                  <c:v>380</c:v>
                </c:pt>
                <c:pt idx="39">
                  <c:v>390</c:v>
                </c:pt>
                <c:pt idx="40">
                  <c:v>400</c:v>
                </c:pt>
                <c:pt idx="41">
                  <c:v>410</c:v>
                </c:pt>
                <c:pt idx="42">
                  <c:v>420</c:v>
                </c:pt>
                <c:pt idx="43">
                  <c:v>430</c:v>
                </c:pt>
                <c:pt idx="44">
                  <c:v>440</c:v>
                </c:pt>
                <c:pt idx="45">
                  <c:v>450</c:v>
                </c:pt>
                <c:pt idx="46">
                  <c:v>460</c:v>
                </c:pt>
                <c:pt idx="47">
                  <c:v>470</c:v>
                </c:pt>
                <c:pt idx="48">
                  <c:v>480</c:v>
                </c:pt>
                <c:pt idx="49">
                  <c:v>490</c:v>
                </c:pt>
                <c:pt idx="50">
                  <c:v>500</c:v>
                </c:pt>
                <c:pt idx="51">
                  <c:v>510</c:v>
                </c:pt>
                <c:pt idx="52">
                  <c:v>520</c:v>
                </c:pt>
                <c:pt idx="53">
                  <c:v>530</c:v>
                </c:pt>
                <c:pt idx="54">
                  <c:v>540</c:v>
                </c:pt>
                <c:pt idx="55">
                  <c:v>550</c:v>
                </c:pt>
                <c:pt idx="56">
                  <c:v>560</c:v>
                </c:pt>
                <c:pt idx="57">
                  <c:v>570</c:v>
                </c:pt>
                <c:pt idx="58">
                  <c:v>580</c:v>
                </c:pt>
                <c:pt idx="59">
                  <c:v>590</c:v>
                </c:pt>
                <c:pt idx="60">
                  <c:v>600</c:v>
                </c:pt>
                <c:pt idx="61">
                  <c:v>610</c:v>
                </c:pt>
                <c:pt idx="62">
                  <c:v>620</c:v>
                </c:pt>
                <c:pt idx="63">
                  <c:v>630</c:v>
                </c:pt>
                <c:pt idx="64">
                  <c:v>640</c:v>
                </c:pt>
                <c:pt idx="65">
                  <c:v>650</c:v>
                </c:pt>
                <c:pt idx="66">
                  <c:v>660</c:v>
                </c:pt>
                <c:pt idx="67">
                  <c:v>670</c:v>
                </c:pt>
                <c:pt idx="68">
                  <c:v>680</c:v>
                </c:pt>
                <c:pt idx="69">
                  <c:v>690</c:v>
                </c:pt>
                <c:pt idx="70">
                  <c:v>700</c:v>
                </c:pt>
                <c:pt idx="71">
                  <c:v>710</c:v>
                </c:pt>
                <c:pt idx="72">
                  <c:v>720</c:v>
                </c:pt>
                <c:pt idx="73">
                  <c:v>730</c:v>
                </c:pt>
                <c:pt idx="74">
                  <c:v>740</c:v>
                </c:pt>
                <c:pt idx="75">
                  <c:v>750</c:v>
                </c:pt>
                <c:pt idx="76">
                  <c:v>760</c:v>
                </c:pt>
                <c:pt idx="77">
                  <c:v>770</c:v>
                </c:pt>
                <c:pt idx="78">
                  <c:v>780</c:v>
                </c:pt>
                <c:pt idx="79">
                  <c:v>790</c:v>
                </c:pt>
                <c:pt idx="80">
                  <c:v>800</c:v>
                </c:pt>
                <c:pt idx="81">
                  <c:v>810</c:v>
                </c:pt>
                <c:pt idx="82">
                  <c:v>820</c:v>
                </c:pt>
                <c:pt idx="83">
                  <c:v>830</c:v>
                </c:pt>
                <c:pt idx="84">
                  <c:v>840</c:v>
                </c:pt>
                <c:pt idx="85">
                  <c:v>850</c:v>
                </c:pt>
                <c:pt idx="86">
                  <c:v>860</c:v>
                </c:pt>
                <c:pt idx="87">
                  <c:v>870</c:v>
                </c:pt>
                <c:pt idx="88">
                  <c:v>880</c:v>
                </c:pt>
                <c:pt idx="89">
                  <c:v>890</c:v>
                </c:pt>
                <c:pt idx="90">
                  <c:v>900</c:v>
                </c:pt>
                <c:pt idx="91">
                  <c:v>910</c:v>
                </c:pt>
                <c:pt idx="92">
                  <c:v>920</c:v>
                </c:pt>
                <c:pt idx="93">
                  <c:v>930</c:v>
                </c:pt>
                <c:pt idx="94">
                  <c:v>940</c:v>
                </c:pt>
                <c:pt idx="95">
                  <c:v>950</c:v>
                </c:pt>
                <c:pt idx="96">
                  <c:v>960</c:v>
                </c:pt>
                <c:pt idx="97">
                  <c:v>970</c:v>
                </c:pt>
                <c:pt idx="98">
                  <c:v>980</c:v>
                </c:pt>
                <c:pt idx="99">
                  <c:v>990</c:v>
                </c:pt>
                <c:pt idx="100">
                  <c:v>1000</c:v>
                </c:pt>
                <c:pt idx="101">
                  <c:v>1010</c:v>
                </c:pt>
                <c:pt idx="102">
                  <c:v>1020</c:v>
                </c:pt>
                <c:pt idx="103">
                  <c:v>1030</c:v>
                </c:pt>
                <c:pt idx="104">
                  <c:v>1040</c:v>
                </c:pt>
                <c:pt idx="105">
                  <c:v>1050</c:v>
                </c:pt>
                <c:pt idx="106">
                  <c:v>1060</c:v>
                </c:pt>
                <c:pt idx="107">
                  <c:v>1070</c:v>
                </c:pt>
                <c:pt idx="108">
                  <c:v>1080</c:v>
                </c:pt>
                <c:pt idx="109">
                  <c:v>1090</c:v>
                </c:pt>
                <c:pt idx="110">
                  <c:v>1100</c:v>
                </c:pt>
                <c:pt idx="111">
                  <c:v>1110</c:v>
                </c:pt>
                <c:pt idx="112">
                  <c:v>1120</c:v>
                </c:pt>
                <c:pt idx="113">
                  <c:v>1130</c:v>
                </c:pt>
                <c:pt idx="114">
                  <c:v>1140</c:v>
                </c:pt>
                <c:pt idx="115">
                  <c:v>1150</c:v>
                </c:pt>
                <c:pt idx="116">
                  <c:v>1160</c:v>
                </c:pt>
                <c:pt idx="117">
                  <c:v>1170</c:v>
                </c:pt>
                <c:pt idx="118">
                  <c:v>1180</c:v>
                </c:pt>
                <c:pt idx="119">
                  <c:v>1190</c:v>
                </c:pt>
                <c:pt idx="120">
                  <c:v>1200</c:v>
                </c:pt>
                <c:pt idx="121">
                  <c:v>1210</c:v>
                </c:pt>
                <c:pt idx="122">
                  <c:v>1220</c:v>
                </c:pt>
                <c:pt idx="123">
                  <c:v>1230</c:v>
                </c:pt>
                <c:pt idx="124">
                  <c:v>1240</c:v>
                </c:pt>
                <c:pt idx="125">
                  <c:v>1250</c:v>
                </c:pt>
                <c:pt idx="126">
                  <c:v>1260</c:v>
                </c:pt>
                <c:pt idx="127">
                  <c:v>1270</c:v>
                </c:pt>
                <c:pt idx="128">
                  <c:v>1280</c:v>
                </c:pt>
                <c:pt idx="129">
                  <c:v>1290</c:v>
                </c:pt>
                <c:pt idx="130">
                  <c:v>1300</c:v>
                </c:pt>
                <c:pt idx="131">
                  <c:v>1310</c:v>
                </c:pt>
                <c:pt idx="132">
                  <c:v>1320</c:v>
                </c:pt>
                <c:pt idx="133">
                  <c:v>1330</c:v>
                </c:pt>
                <c:pt idx="134">
                  <c:v>1340</c:v>
                </c:pt>
                <c:pt idx="135">
                  <c:v>1350</c:v>
                </c:pt>
                <c:pt idx="136">
                  <c:v>1360</c:v>
                </c:pt>
                <c:pt idx="137">
                  <c:v>1370</c:v>
                </c:pt>
                <c:pt idx="138">
                  <c:v>1380</c:v>
                </c:pt>
                <c:pt idx="139">
                  <c:v>1390</c:v>
                </c:pt>
                <c:pt idx="140">
                  <c:v>1400</c:v>
                </c:pt>
                <c:pt idx="141">
                  <c:v>1410</c:v>
                </c:pt>
                <c:pt idx="142">
                  <c:v>1420</c:v>
                </c:pt>
                <c:pt idx="143">
                  <c:v>1430</c:v>
                </c:pt>
                <c:pt idx="144">
                  <c:v>1440</c:v>
                </c:pt>
                <c:pt idx="145">
                  <c:v>1450</c:v>
                </c:pt>
                <c:pt idx="146">
                  <c:v>1460</c:v>
                </c:pt>
                <c:pt idx="147">
                  <c:v>1470</c:v>
                </c:pt>
                <c:pt idx="148">
                  <c:v>1480</c:v>
                </c:pt>
                <c:pt idx="149">
                  <c:v>1490</c:v>
                </c:pt>
                <c:pt idx="150">
                  <c:v>1500</c:v>
                </c:pt>
                <c:pt idx="151">
                  <c:v>1510</c:v>
                </c:pt>
                <c:pt idx="152">
                  <c:v>1520</c:v>
                </c:pt>
                <c:pt idx="153">
                  <c:v>1530</c:v>
                </c:pt>
                <c:pt idx="154">
                  <c:v>1540</c:v>
                </c:pt>
                <c:pt idx="155">
                  <c:v>1550</c:v>
                </c:pt>
                <c:pt idx="156">
                  <c:v>1560</c:v>
                </c:pt>
                <c:pt idx="157">
                  <c:v>1570</c:v>
                </c:pt>
                <c:pt idx="158">
                  <c:v>1580</c:v>
                </c:pt>
                <c:pt idx="159">
                  <c:v>1590</c:v>
                </c:pt>
                <c:pt idx="160">
                  <c:v>1600</c:v>
                </c:pt>
                <c:pt idx="161">
                  <c:v>1610</c:v>
                </c:pt>
                <c:pt idx="162">
                  <c:v>1620</c:v>
                </c:pt>
                <c:pt idx="163">
                  <c:v>1630</c:v>
                </c:pt>
                <c:pt idx="164">
                  <c:v>1640</c:v>
                </c:pt>
                <c:pt idx="165">
                  <c:v>1650</c:v>
                </c:pt>
                <c:pt idx="166">
                  <c:v>1660</c:v>
                </c:pt>
                <c:pt idx="167">
                  <c:v>1670</c:v>
                </c:pt>
                <c:pt idx="168">
                  <c:v>1680</c:v>
                </c:pt>
                <c:pt idx="169">
                  <c:v>1690</c:v>
                </c:pt>
                <c:pt idx="170">
                  <c:v>1700</c:v>
                </c:pt>
                <c:pt idx="171">
                  <c:v>1710</c:v>
                </c:pt>
                <c:pt idx="172">
                  <c:v>1720</c:v>
                </c:pt>
                <c:pt idx="173">
                  <c:v>1730</c:v>
                </c:pt>
                <c:pt idx="174">
                  <c:v>1740</c:v>
                </c:pt>
                <c:pt idx="175">
                  <c:v>1750</c:v>
                </c:pt>
                <c:pt idx="176">
                  <c:v>1760</c:v>
                </c:pt>
                <c:pt idx="177">
                  <c:v>1770</c:v>
                </c:pt>
                <c:pt idx="178">
                  <c:v>1780</c:v>
                </c:pt>
                <c:pt idx="179">
                  <c:v>1790</c:v>
                </c:pt>
                <c:pt idx="180">
                  <c:v>1800</c:v>
                </c:pt>
                <c:pt idx="181">
                  <c:v>1810</c:v>
                </c:pt>
                <c:pt idx="182">
                  <c:v>1820</c:v>
                </c:pt>
                <c:pt idx="183">
                  <c:v>1830</c:v>
                </c:pt>
                <c:pt idx="184">
                  <c:v>1840</c:v>
                </c:pt>
                <c:pt idx="185">
                  <c:v>1850</c:v>
                </c:pt>
                <c:pt idx="186">
                  <c:v>1860</c:v>
                </c:pt>
                <c:pt idx="187">
                  <c:v>1870</c:v>
                </c:pt>
                <c:pt idx="188">
                  <c:v>1880</c:v>
                </c:pt>
                <c:pt idx="189">
                  <c:v>1890</c:v>
                </c:pt>
                <c:pt idx="190">
                  <c:v>1900</c:v>
                </c:pt>
                <c:pt idx="191">
                  <c:v>1910</c:v>
                </c:pt>
                <c:pt idx="192">
                  <c:v>1920</c:v>
                </c:pt>
                <c:pt idx="193">
                  <c:v>1930</c:v>
                </c:pt>
                <c:pt idx="194">
                  <c:v>1940</c:v>
                </c:pt>
                <c:pt idx="195">
                  <c:v>1950</c:v>
                </c:pt>
                <c:pt idx="196">
                  <c:v>1960</c:v>
                </c:pt>
                <c:pt idx="197">
                  <c:v>1970</c:v>
                </c:pt>
                <c:pt idx="198">
                  <c:v>1980</c:v>
                </c:pt>
                <c:pt idx="199">
                  <c:v>1990</c:v>
                </c:pt>
                <c:pt idx="200">
                  <c:v>2000</c:v>
                </c:pt>
                <c:pt idx="201">
                  <c:v>2010</c:v>
                </c:pt>
                <c:pt idx="202">
                  <c:v>2020</c:v>
                </c:pt>
                <c:pt idx="203">
                  <c:v>2030</c:v>
                </c:pt>
                <c:pt idx="204">
                  <c:v>2040</c:v>
                </c:pt>
                <c:pt idx="205">
                  <c:v>2050</c:v>
                </c:pt>
                <c:pt idx="206">
                  <c:v>2060</c:v>
                </c:pt>
                <c:pt idx="207">
                  <c:v>2070</c:v>
                </c:pt>
                <c:pt idx="208">
                  <c:v>2080</c:v>
                </c:pt>
                <c:pt idx="209">
                  <c:v>2090</c:v>
                </c:pt>
                <c:pt idx="210">
                  <c:v>2100</c:v>
                </c:pt>
                <c:pt idx="211">
                  <c:v>2110</c:v>
                </c:pt>
                <c:pt idx="212">
                  <c:v>2120</c:v>
                </c:pt>
                <c:pt idx="213">
                  <c:v>2130</c:v>
                </c:pt>
                <c:pt idx="214">
                  <c:v>2140</c:v>
                </c:pt>
                <c:pt idx="215">
                  <c:v>2150</c:v>
                </c:pt>
                <c:pt idx="216">
                  <c:v>2160</c:v>
                </c:pt>
                <c:pt idx="217">
                  <c:v>2170</c:v>
                </c:pt>
                <c:pt idx="218">
                  <c:v>2180</c:v>
                </c:pt>
                <c:pt idx="219">
                  <c:v>2190</c:v>
                </c:pt>
                <c:pt idx="220">
                  <c:v>2200</c:v>
                </c:pt>
                <c:pt idx="221">
                  <c:v>2210</c:v>
                </c:pt>
                <c:pt idx="222">
                  <c:v>2220</c:v>
                </c:pt>
                <c:pt idx="223">
                  <c:v>2230</c:v>
                </c:pt>
                <c:pt idx="224">
                  <c:v>2240</c:v>
                </c:pt>
                <c:pt idx="225">
                  <c:v>2250</c:v>
                </c:pt>
                <c:pt idx="226">
                  <c:v>2260</c:v>
                </c:pt>
                <c:pt idx="227">
                  <c:v>2270</c:v>
                </c:pt>
                <c:pt idx="228">
                  <c:v>2280</c:v>
                </c:pt>
                <c:pt idx="229">
                  <c:v>2290</c:v>
                </c:pt>
                <c:pt idx="230">
                  <c:v>2300</c:v>
                </c:pt>
                <c:pt idx="231">
                  <c:v>2310</c:v>
                </c:pt>
                <c:pt idx="232">
                  <c:v>2320</c:v>
                </c:pt>
                <c:pt idx="233">
                  <c:v>2330</c:v>
                </c:pt>
                <c:pt idx="234">
                  <c:v>2340</c:v>
                </c:pt>
                <c:pt idx="235">
                  <c:v>2350</c:v>
                </c:pt>
                <c:pt idx="236">
                  <c:v>2360</c:v>
                </c:pt>
                <c:pt idx="237">
                  <c:v>2370</c:v>
                </c:pt>
                <c:pt idx="238">
                  <c:v>2380</c:v>
                </c:pt>
                <c:pt idx="239">
                  <c:v>2390</c:v>
                </c:pt>
                <c:pt idx="240">
                  <c:v>2400</c:v>
                </c:pt>
                <c:pt idx="241">
                  <c:v>2410</c:v>
                </c:pt>
                <c:pt idx="242">
                  <c:v>2420</c:v>
                </c:pt>
                <c:pt idx="243">
                  <c:v>2430</c:v>
                </c:pt>
                <c:pt idx="244">
                  <c:v>2440</c:v>
                </c:pt>
                <c:pt idx="245">
                  <c:v>2450</c:v>
                </c:pt>
                <c:pt idx="246">
                  <c:v>2460</c:v>
                </c:pt>
                <c:pt idx="247">
                  <c:v>2470</c:v>
                </c:pt>
                <c:pt idx="248">
                  <c:v>2480</c:v>
                </c:pt>
                <c:pt idx="249">
                  <c:v>2490</c:v>
                </c:pt>
                <c:pt idx="250">
                  <c:v>2500</c:v>
                </c:pt>
                <c:pt idx="251">
                  <c:v>2510</c:v>
                </c:pt>
                <c:pt idx="252">
                  <c:v>2520</c:v>
                </c:pt>
                <c:pt idx="253">
                  <c:v>2530</c:v>
                </c:pt>
                <c:pt idx="254">
                  <c:v>2540</c:v>
                </c:pt>
                <c:pt idx="255">
                  <c:v>2550</c:v>
                </c:pt>
                <c:pt idx="256">
                  <c:v>2560</c:v>
                </c:pt>
                <c:pt idx="257">
                  <c:v>2570</c:v>
                </c:pt>
                <c:pt idx="258">
                  <c:v>2580</c:v>
                </c:pt>
                <c:pt idx="259">
                  <c:v>2590</c:v>
                </c:pt>
                <c:pt idx="260">
                  <c:v>2600</c:v>
                </c:pt>
                <c:pt idx="261">
                  <c:v>2610</c:v>
                </c:pt>
                <c:pt idx="262">
                  <c:v>2620</c:v>
                </c:pt>
                <c:pt idx="263">
                  <c:v>2630</c:v>
                </c:pt>
                <c:pt idx="264">
                  <c:v>2640</c:v>
                </c:pt>
                <c:pt idx="265">
                  <c:v>2650</c:v>
                </c:pt>
                <c:pt idx="266">
                  <c:v>2660</c:v>
                </c:pt>
                <c:pt idx="267">
                  <c:v>2670</c:v>
                </c:pt>
                <c:pt idx="268">
                  <c:v>2680</c:v>
                </c:pt>
                <c:pt idx="269">
                  <c:v>2690</c:v>
                </c:pt>
                <c:pt idx="270">
                  <c:v>2700</c:v>
                </c:pt>
                <c:pt idx="271">
                  <c:v>2710</c:v>
                </c:pt>
                <c:pt idx="272">
                  <c:v>2720</c:v>
                </c:pt>
                <c:pt idx="273">
                  <c:v>2730</c:v>
                </c:pt>
                <c:pt idx="274">
                  <c:v>2740</c:v>
                </c:pt>
                <c:pt idx="275">
                  <c:v>2750</c:v>
                </c:pt>
                <c:pt idx="276">
                  <c:v>2760</c:v>
                </c:pt>
                <c:pt idx="277">
                  <c:v>2770</c:v>
                </c:pt>
                <c:pt idx="278">
                  <c:v>2780</c:v>
                </c:pt>
                <c:pt idx="279">
                  <c:v>2790</c:v>
                </c:pt>
                <c:pt idx="280">
                  <c:v>2800</c:v>
                </c:pt>
                <c:pt idx="281">
                  <c:v>2810</c:v>
                </c:pt>
                <c:pt idx="282">
                  <c:v>2820</c:v>
                </c:pt>
                <c:pt idx="283">
                  <c:v>2830</c:v>
                </c:pt>
                <c:pt idx="284">
                  <c:v>2840</c:v>
                </c:pt>
                <c:pt idx="285">
                  <c:v>2850</c:v>
                </c:pt>
                <c:pt idx="286">
                  <c:v>2860</c:v>
                </c:pt>
                <c:pt idx="287">
                  <c:v>2870</c:v>
                </c:pt>
                <c:pt idx="288">
                  <c:v>2880</c:v>
                </c:pt>
                <c:pt idx="289">
                  <c:v>2890</c:v>
                </c:pt>
                <c:pt idx="290">
                  <c:v>2900</c:v>
                </c:pt>
                <c:pt idx="291">
                  <c:v>2910</c:v>
                </c:pt>
                <c:pt idx="292">
                  <c:v>2920</c:v>
                </c:pt>
                <c:pt idx="293">
                  <c:v>2930</c:v>
                </c:pt>
                <c:pt idx="294">
                  <c:v>2940</c:v>
                </c:pt>
                <c:pt idx="295">
                  <c:v>2950</c:v>
                </c:pt>
                <c:pt idx="296">
                  <c:v>2960</c:v>
                </c:pt>
                <c:pt idx="297">
                  <c:v>2970</c:v>
                </c:pt>
                <c:pt idx="298">
                  <c:v>2980</c:v>
                </c:pt>
                <c:pt idx="299">
                  <c:v>2990</c:v>
                </c:pt>
                <c:pt idx="300">
                  <c:v>3000</c:v>
                </c:pt>
                <c:pt idx="301">
                  <c:v>3010</c:v>
                </c:pt>
                <c:pt idx="302">
                  <c:v>3020</c:v>
                </c:pt>
                <c:pt idx="303">
                  <c:v>3030</c:v>
                </c:pt>
                <c:pt idx="304">
                  <c:v>3040</c:v>
                </c:pt>
                <c:pt idx="305">
                  <c:v>3050</c:v>
                </c:pt>
                <c:pt idx="306">
                  <c:v>3060</c:v>
                </c:pt>
                <c:pt idx="307">
                  <c:v>3070</c:v>
                </c:pt>
                <c:pt idx="308">
                  <c:v>3080</c:v>
                </c:pt>
                <c:pt idx="309">
                  <c:v>3090</c:v>
                </c:pt>
                <c:pt idx="310">
                  <c:v>3100</c:v>
                </c:pt>
                <c:pt idx="311">
                  <c:v>3110</c:v>
                </c:pt>
                <c:pt idx="312">
                  <c:v>3120</c:v>
                </c:pt>
                <c:pt idx="313">
                  <c:v>3130</c:v>
                </c:pt>
                <c:pt idx="314">
                  <c:v>3140</c:v>
                </c:pt>
                <c:pt idx="315">
                  <c:v>3150</c:v>
                </c:pt>
                <c:pt idx="316">
                  <c:v>3160</c:v>
                </c:pt>
                <c:pt idx="317">
                  <c:v>3170</c:v>
                </c:pt>
                <c:pt idx="318">
                  <c:v>3180</c:v>
                </c:pt>
                <c:pt idx="319">
                  <c:v>3190</c:v>
                </c:pt>
                <c:pt idx="320">
                  <c:v>3200</c:v>
                </c:pt>
                <c:pt idx="321">
                  <c:v>3210</c:v>
                </c:pt>
                <c:pt idx="322">
                  <c:v>3220</c:v>
                </c:pt>
                <c:pt idx="323">
                  <c:v>3230</c:v>
                </c:pt>
                <c:pt idx="324">
                  <c:v>3240</c:v>
                </c:pt>
                <c:pt idx="325">
                  <c:v>3250</c:v>
                </c:pt>
                <c:pt idx="326">
                  <c:v>3260</c:v>
                </c:pt>
                <c:pt idx="327">
                  <c:v>3270</c:v>
                </c:pt>
                <c:pt idx="328">
                  <c:v>3280</c:v>
                </c:pt>
                <c:pt idx="329">
                  <c:v>3290</c:v>
                </c:pt>
                <c:pt idx="330">
                  <c:v>3300</c:v>
                </c:pt>
                <c:pt idx="331">
                  <c:v>3310</c:v>
                </c:pt>
                <c:pt idx="332">
                  <c:v>3320</c:v>
                </c:pt>
                <c:pt idx="333">
                  <c:v>3330</c:v>
                </c:pt>
                <c:pt idx="334">
                  <c:v>3340</c:v>
                </c:pt>
                <c:pt idx="335">
                  <c:v>3350</c:v>
                </c:pt>
                <c:pt idx="336">
                  <c:v>3360</c:v>
                </c:pt>
                <c:pt idx="337">
                  <c:v>3370</c:v>
                </c:pt>
                <c:pt idx="338">
                  <c:v>3380</c:v>
                </c:pt>
                <c:pt idx="339">
                  <c:v>3390</c:v>
                </c:pt>
                <c:pt idx="340">
                  <c:v>3400</c:v>
                </c:pt>
                <c:pt idx="341">
                  <c:v>3410</c:v>
                </c:pt>
                <c:pt idx="342">
                  <c:v>3420</c:v>
                </c:pt>
                <c:pt idx="343">
                  <c:v>3430</c:v>
                </c:pt>
                <c:pt idx="344">
                  <c:v>3440</c:v>
                </c:pt>
              </c:numCache>
            </c:numRef>
          </c:xVal>
          <c:yVal>
            <c:numRef>
              <c:f>'201124-Leith_NbN-1496_depth_pos'!$X$5:$X$349</c:f>
              <c:numCache>
                <c:formatCode>General</c:formatCode>
                <c:ptCount val="345"/>
                <c:pt idx="0">
                  <c:v>404.09</c:v>
                </c:pt>
                <c:pt idx="1">
                  <c:v>231.56299999999999</c:v>
                </c:pt>
                <c:pt idx="2">
                  <c:v>347.31599999999997</c:v>
                </c:pt>
                <c:pt idx="3">
                  <c:v>435.99900000000002</c:v>
                </c:pt>
                <c:pt idx="4">
                  <c:v>470.37700000000001</c:v>
                </c:pt>
                <c:pt idx="5">
                  <c:v>499.65199999999999</c:v>
                </c:pt>
                <c:pt idx="6">
                  <c:v>509.84100000000001</c:v>
                </c:pt>
                <c:pt idx="7">
                  <c:v>504.67399999999998</c:v>
                </c:pt>
                <c:pt idx="8">
                  <c:v>507.74700000000001</c:v>
                </c:pt>
                <c:pt idx="9">
                  <c:v>535.09699999999998</c:v>
                </c:pt>
                <c:pt idx="10">
                  <c:v>481.48700000000002</c:v>
                </c:pt>
                <c:pt idx="11">
                  <c:v>590.77499999999998</c:v>
                </c:pt>
                <c:pt idx="12">
                  <c:v>509.76799999999997</c:v>
                </c:pt>
                <c:pt idx="13">
                  <c:v>494.65100000000001</c:v>
                </c:pt>
                <c:pt idx="14">
                  <c:v>534.11900000000003</c:v>
                </c:pt>
                <c:pt idx="15">
                  <c:v>539.12</c:v>
                </c:pt>
                <c:pt idx="16">
                  <c:v>558.30600000000004</c:v>
                </c:pt>
                <c:pt idx="17">
                  <c:v>500.755</c:v>
                </c:pt>
                <c:pt idx="18">
                  <c:v>534.173</c:v>
                </c:pt>
                <c:pt idx="19">
                  <c:v>560.39800000000002</c:v>
                </c:pt>
                <c:pt idx="20">
                  <c:v>526.03899999999999</c:v>
                </c:pt>
                <c:pt idx="21">
                  <c:v>489.649</c:v>
                </c:pt>
                <c:pt idx="22">
                  <c:v>568.45899999999995</c:v>
                </c:pt>
                <c:pt idx="23">
                  <c:v>532.02</c:v>
                </c:pt>
                <c:pt idx="24">
                  <c:v>552.31500000000005</c:v>
                </c:pt>
                <c:pt idx="25">
                  <c:v>537.14200000000005</c:v>
                </c:pt>
                <c:pt idx="26">
                  <c:v>552.28099999999995</c:v>
                </c:pt>
                <c:pt idx="27">
                  <c:v>479.46699999999998</c:v>
                </c:pt>
                <c:pt idx="28">
                  <c:v>511.83199999999999</c:v>
                </c:pt>
                <c:pt idx="29">
                  <c:v>563.37599999999998</c:v>
                </c:pt>
                <c:pt idx="30">
                  <c:v>558.30600000000004</c:v>
                </c:pt>
                <c:pt idx="31">
                  <c:v>519.97199999999998</c:v>
                </c:pt>
                <c:pt idx="32">
                  <c:v>556.39599999999996</c:v>
                </c:pt>
                <c:pt idx="33">
                  <c:v>501.79700000000003</c:v>
                </c:pt>
                <c:pt idx="34">
                  <c:v>476.495</c:v>
                </c:pt>
                <c:pt idx="35">
                  <c:v>505.75700000000001</c:v>
                </c:pt>
                <c:pt idx="36">
                  <c:v>497.74299999999999</c:v>
                </c:pt>
                <c:pt idx="37">
                  <c:v>549.30200000000002</c:v>
                </c:pt>
                <c:pt idx="38">
                  <c:v>502.74599999999998</c:v>
                </c:pt>
                <c:pt idx="39">
                  <c:v>539.12</c:v>
                </c:pt>
                <c:pt idx="40">
                  <c:v>494.702</c:v>
                </c:pt>
                <c:pt idx="41">
                  <c:v>510.87299999999999</c:v>
                </c:pt>
                <c:pt idx="42">
                  <c:v>519.89800000000002</c:v>
                </c:pt>
                <c:pt idx="43">
                  <c:v>508.779</c:v>
                </c:pt>
                <c:pt idx="44">
                  <c:v>500.69400000000002</c:v>
                </c:pt>
                <c:pt idx="45">
                  <c:v>580.56799999999998</c:v>
                </c:pt>
                <c:pt idx="46">
                  <c:v>500.65199999999999</c:v>
                </c:pt>
                <c:pt idx="47">
                  <c:v>548.26800000000003</c:v>
                </c:pt>
                <c:pt idx="48">
                  <c:v>483.49700000000001</c:v>
                </c:pt>
                <c:pt idx="49">
                  <c:v>489.589</c:v>
                </c:pt>
                <c:pt idx="50">
                  <c:v>532.07399999999996</c:v>
                </c:pt>
                <c:pt idx="51">
                  <c:v>547.26800000000003</c:v>
                </c:pt>
                <c:pt idx="52">
                  <c:v>503.77699999999999</c:v>
                </c:pt>
                <c:pt idx="53">
                  <c:v>500.77600000000001</c:v>
                </c:pt>
                <c:pt idx="54">
                  <c:v>499.673</c:v>
                </c:pt>
                <c:pt idx="55">
                  <c:v>498.80500000000001</c:v>
                </c:pt>
                <c:pt idx="56">
                  <c:v>482.53699999999998</c:v>
                </c:pt>
                <c:pt idx="57">
                  <c:v>499.73399999999998</c:v>
                </c:pt>
                <c:pt idx="58">
                  <c:v>462.298</c:v>
                </c:pt>
                <c:pt idx="59">
                  <c:v>448.19200000000001</c:v>
                </c:pt>
                <c:pt idx="60">
                  <c:v>482.52699999999999</c:v>
                </c:pt>
                <c:pt idx="61">
                  <c:v>488.57799999999997</c:v>
                </c:pt>
                <c:pt idx="62">
                  <c:v>415.983</c:v>
                </c:pt>
                <c:pt idx="63">
                  <c:v>511.87400000000002</c:v>
                </c:pt>
                <c:pt idx="64">
                  <c:v>494.75200000000001</c:v>
                </c:pt>
                <c:pt idx="65">
                  <c:v>502.81799999999998</c:v>
                </c:pt>
                <c:pt idx="66">
                  <c:v>454.27699999999999</c:v>
                </c:pt>
                <c:pt idx="67">
                  <c:v>492.64</c:v>
                </c:pt>
                <c:pt idx="68">
                  <c:v>482.55599999999998</c:v>
                </c:pt>
                <c:pt idx="69">
                  <c:v>485.55799999999999</c:v>
                </c:pt>
                <c:pt idx="70">
                  <c:v>462.327</c:v>
                </c:pt>
                <c:pt idx="71">
                  <c:v>497.69299999999998</c:v>
                </c:pt>
                <c:pt idx="72">
                  <c:v>457.25900000000001</c:v>
                </c:pt>
                <c:pt idx="73">
                  <c:v>506.78800000000001</c:v>
                </c:pt>
                <c:pt idx="74">
                  <c:v>496.71300000000002</c:v>
                </c:pt>
                <c:pt idx="75">
                  <c:v>494.61</c:v>
                </c:pt>
                <c:pt idx="76">
                  <c:v>490.7</c:v>
                </c:pt>
                <c:pt idx="77">
                  <c:v>464.35599999999999</c:v>
                </c:pt>
                <c:pt idx="78">
                  <c:v>514.875</c:v>
                </c:pt>
                <c:pt idx="79">
                  <c:v>508.92399999999998</c:v>
                </c:pt>
                <c:pt idx="80">
                  <c:v>513.875</c:v>
                </c:pt>
                <c:pt idx="81">
                  <c:v>432.03300000000002</c:v>
                </c:pt>
                <c:pt idx="82">
                  <c:v>487.608</c:v>
                </c:pt>
                <c:pt idx="83">
                  <c:v>490.54899999999998</c:v>
                </c:pt>
                <c:pt idx="84">
                  <c:v>455.32400000000001</c:v>
                </c:pt>
                <c:pt idx="85">
                  <c:v>499.72399999999999</c:v>
                </c:pt>
                <c:pt idx="86">
                  <c:v>526.03899999999999</c:v>
                </c:pt>
                <c:pt idx="87">
                  <c:v>499.642</c:v>
                </c:pt>
                <c:pt idx="88">
                  <c:v>471.464</c:v>
                </c:pt>
                <c:pt idx="89">
                  <c:v>508.74700000000001</c:v>
                </c:pt>
                <c:pt idx="90">
                  <c:v>467.36599999999999</c:v>
                </c:pt>
                <c:pt idx="91">
                  <c:v>559.39800000000002</c:v>
                </c:pt>
                <c:pt idx="92">
                  <c:v>516.94899999999996</c:v>
                </c:pt>
                <c:pt idx="93">
                  <c:v>495.67200000000003</c:v>
                </c:pt>
                <c:pt idx="94">
                  <c:v>481.52600000000001</c:v>
                </c:pt>
                <c:pt idx="95">
                  <c:v>512.88499999999999</c:v>
                </c:pt>
                <c:pt idx="96">
                  <c:v>482.53699999999998</c:v>
                </c:pt>
                <c:pt idx="97">
                  <c:v>497.66199999999998</c:v>
                </c:pt>
                <c:pt idx="98">
                  <c:v>460.34500000000003</c:v>
                </c:pt>
                <c:pt idx="99">
                  <c:v>513.80100000000004</c:v>
                </c:pt>
                <c:pt idx="100">
                  <c:v>513.85299999999995</c:v>
                </c:pt>
                <c:pt idx="101">
                  <c:v>472.416</c:v>
                </c:pt>
                <c:pt idx="102">
                  <c:v>524.01700000000005</c:v>
                </c:pt>
                <c:pt idx="103">
                  <c:v>450.24700000000001</c:v>
                </c:pt>
                <c:pt idx="104">
                  <c:v>457.29700000000003</c:v>
                </c:pt>
                <c:pt idx="105">
                  <c:v>487.56799999999998</c:v>
                </c:pt>
                <c:pt idx="106">
                  <c:v>494.63099999999997</c:v>
                </c:pt>
                <c:pt idx="107">
                  <c:v>470.37700000000001</c:v>
                </c:pt>
                <c:pt idx="108">
                  <c:v>472.42599999999999</c:v>
                </c:pt>
                <c:pt idx="109">
                  <c:v>496.57</c:v>
                </c:pt>
                <c:pt idx="110">
                  <c:v>460.30700000000002</c:v>
                </c:pt>
                <c:pt idx="111">
                  <c:v>463.28899999999999</c:v>
                </c:pt>
                <c:pt idx="112">
                  <c:v>469.37700000000001</c:v>
                </c:pt>
                <c:pt idx="113">
                  <c:v>484.53699999999998</c:v>
                </c:pt>
                <c:pt idx="114">
                  <c:v>475.47500000000002</c:v>
                </c:pt>
                <c:pt idx="115">
                  <c:v>503.74599999999998</c:v>
                </c:pt>
                <c:pt idx="116">
                  <c:v>516.87599999999998</c:v>
                </c:pt>
                <c:pt idx="117">
                  <c:v>517.91800000000001</c:v>
                </c:pt>
                <c:pt idx="118">
                  <c:v>488.589</c:v>
                </c:pt>
                <c:pt idx="119">
                  <c:v>523.952</c:v>
                </c:pt>
                <c:pt idx="120">
                  <c:v>451.21100000000001</c:v>
                </c:pt>
                <c:pt idx="121">
                  <c:v>474.50400000000002</c:v>
                </c:pt>
                <c:pt idx="122">
                  <c:v>445.11799999999999</c:v>
                </c:pt>
                <c:pt idx="123">
                  <c:v>485.548</c:v>
                </c:pt>
                <c:pt idx="124">
                  <c:v>499.72399999999999</c:v>
                </c:pt>
                <c:pt idx="125">
                  <c:v>497.62099999999998</c:v>
                </c:pt>
                <c:pt idx="126">
                  <c:v>495.67200000000003</c:v>
                </c:pt>
                <c:pt idx="127">
                  <c:v>425.99599999999998</c:v>
                </c:pt>
                <c:pt idx="128">
                  <c:v>426.988</c:v>
                </c:pt>
                <c:pt idx="129">
                  <c:v>496.702</c:v>
                </c:pt>
                <c:pt idx="130">
                  <c:v>468.39499999999998</c:v>
                </c:pt>
                <c:pt idx="131">
                  <c:v>428.05799999999999</c:v>
                </c:pt>
                <c:pt idx="132">
                  <c:v>449.173</c:v>
                </c:pt>
                <c:pt idx="133">
                  <c:v>443.08100000000002</c:v>
                </c:pt>
                <c:pt idx="134">
                  <c:v>469.42500000000001</c:v>
                </c:pt>
                <c:pt idx="135">
                  <c:v>457.28699999999998</c:v>
                </c:pt>
                <c:pt idx="136">
                  <c:v>414.83</c:v>
                </c:pt>
                <c:pt idx="137">
                  <c:v>425.96100000000001</c:v>
                </c:pt>
                <c:pt idx="138">
                  <c:v>471.47399999999999</c:v>
                </c:pt>
                <c:pt idx="139">
                  <c:v>429.041</c:v>
                </c:pt>
                <c:pt idx="140">
                  <c:v>481.64499999999998</c:v>
                </c:pt>
                <c:pt idx="141">
                  <c:v>490.649</c:v>
                </c:pt>
                <c:pt idx="142">
                  <c:v>471.47399999999999</c:v>
                </c:pt>
                <c:pt idx="143">
                  <c:v>500.673</c:v>
                </c:pt>
                <c:pt idx="144">
                  <c:v>415.84699999999998</c:v>
                </c:pt>
                <c:pt idx="145">
                  <c:v>497.74299999999999</c:v>
                </c:pt>
                <c:pt idx="146">
                  <c:v>495.68200000000002</c:v>
                </c:pt>
                <c:pt idx="147">
                  <c:v>445.13600000000002</c:v>
                </c:pt>
                <c:pt idx="148">
                  <c:v>478.42700000000002</c:v>
                </c:pt>
                <c:pt idx="149">
                  <c:v>481.625</c:v>
                </c:pt>
                <c:pt idx="150">
                  <c:v>479.49599999999998</c:v>
                </c:pt>
                <c:pt idx="151">
                  <c:v>451.26600000000002</c:v>
                </c:pt>
                <c:pt idx="152">
                  <c:v>502.76600000000002</c:v>
                </c:pt>
                <c:pt idx="153">
                  <c:v>445.19</c:v>
                </c:pt>
                <c:pt idx="154">
                  <c:v>512.89499999999998</c:v>
                </c:pt>
                <c:pt idx="155">
                  <c:v>489.60899999999998</c:v>
                </c:pt>
                <c:pt idx="156">
                  <c:v>462.25099999999998</c:v>
                </c:pt>
                <c:pt idx="157">
                  <c:v>457.27800000000002</c:v>
                </c:pt>
                <c:pt idx="158">
                  <c:v>487.59800000000001</c:v>
                </c:pt>
                <c:pt idx="159">
                  <c:v>500.786</c:v>
                </c:pt>
                <c:pt idx="160">
                  <c:v>465.33699999999999</c:v>
                </c:pt>
                <c:pt idx="161">
                  <c:v>491.64</c:v>
                </c:pt>
                <c:pt idx="162">
                  <c:v>453.24900000000002</c:v>
                </c:pt>
                <c:pt idx="163">
                  <c:v>515.875</c:v>
                </c:pt>
                <c:pt idx="164">
                  <c:v>478.52499999999998</c:v>
                </c:pt>
                <c:pt idx="165">
                  <c:v>462.41199999999998</c:v>
                </c:pt>
                <c:pt idx="166">
                  <c:v>518.99300000000005</c:v>
                </c:pt>
                <c:pt idx="167">
                  <c:v>434.10500000000002</c:v>
                </c:pt>
                <c:pt idx="168">
                  <c:v>482.52699999999999</c:v>
                </c:pt>
                <c:pt idx="169">
                  <c:v>515.98099999999999</c:v>
                </c:pt>
                <c:pt idx="170">
                  <c:v>478.53500000000003</c:v>
                </c:pt>
                <c:pt idx="171">
                  <c:v>568.54</c:v>
                </c:pt>
                <c:pt idx="172">
                  <c:v>534.07500000000005</c:v>
                </c:pt>
                <c:pt idx="173">
                  <c:v>578.67899999999997</c:v>
                </c:pt>
                <c:pt idx="174">
                  <c:v>594.89800000000002</c:v>
                </c:pt>
                <c:pt idx="175">
                  <c:v>656.61900000000003</c:v>
                </c:pt>
                <c:pt idx="176">
                  <c:v>691.21500000000003</c:v>
                </c:pt>
                <c:pt idx="177">
                  <c:v>763.28099999999995</c:v>
                </c:pt>
                <c:pt idx="178">
                  <c:v>822.45699999999999</c:v>
                </c:pt>
                <c:pt idx="179">
                  <c:v>891.81500000000005</c:v>
                </c:pt>
                <c:pt idx="180">
                  <c:v>910.97799999999995</c:v>
                </c:pt>
                <c:pt idx="181">
                  <c:v>986.69200000000001</c:v>
                </c:pt>
                <c:pt idx="182">
                  <c:v>1029.58</c:v>
                </c:pt>
                <c:pt idx="183">
                  <c:v>1101.17</c:v>
                </c:pt>
                <c:pt idx="184">
                  <c:v>1170.92</c:v>
                </c:pt>
                <c:pt idx="185">
                  <c:v>1179.98</c:v>
                </c:pt>
                <c:pt idx="186">
                  <c:v>1288.8399999999999</c:v>
                </c:pt>
                <c:pt idx="187">
                  <c:v>1342.63</c:v>
                </c:pt>
                <c:pt idx="188">
                  <c:v>1469.34</c:v>
                </c:pt>
                <c:pt idx="189">
                  <c:v>1448.01</c:v>
                </c:pt>
                <c:pt idx="190">
                  <c:v>1544.2</c:v>
                </c:pt>
                <c:pt idx="191">
                  <c:v>1740.76</c:v>
                </c:pt>
                <c:pt idx="192">
                  <c:v>1770.75</c:v>
                </c:pt>
                <c:pt idx="193">
                  <c:v>1917.88</c:v>
                </c:pt>
                <c:pt idx="194">
                  <c:v>1909.79</c:v>
                </c:pt>
                <c:pt idx="195">
                  <c:v>1995.22</c:v>
                </c:pt>
                <c:pt idx="196">
                  <c:v>2118.8200000000002</c:v>
                </c:pt>
                <c:pt idx="197">
                  <c:v>2238.92</c:v>
                </c:pt>
                <c:pt idx="198">
                  <c:v>2150.4299999999998</c:v>
                </c:pt>
                <c:pt idx="199">
                  <c:v>2175.1999999999998</c:v>
                </c:pt>
                <c:pt idx="200">
                  <c:v>2300.8200000000002</c:v>
                </c:pt>
                <c:pt idx="201">
                  <c:v>2241.7399999999998</c:v>
                </c:pt>
                <c:pt idx="202">
                  <c:v>2293.61</c:v>
                </c:pt>
                <c:pt idx="203">
                  <c:v>2319.96</c:v>
                </c:pt>
                <c:pt idx="204">
                  <c:v>2418.83</c:v>
                </c:pt>
                <c:pt idx="205">
                  <c:v>2338.96</c:v>
                </c:pt>
                <c:pt idx="206">
                  <c:v>2384.06</c:v>
                </c:pt>
                <c:pt idx="207">
                  <c:v>2466.15</c:v>
                </c:pt>
                <c:pt idx="208">
                  <c:v>2333.0300000000002</c:v>
                </c:pt>
                <c:pt idx="209">
                  <c:v>2360.14</c:v>
                </c:pt>
                <c:pt idx="210">
                  <c:v>2361.7399999999998</c:v>
                </c:pt>
                <c:pt idx="211">
                  <c:v>2465.69</c:v>
                </c:pt>
                <c:pt idx="212">
                  <c:v>2443.2399999999998</c:v>
                </c:pt>
                <c:pt idx="213">
                  <c:v>2420.88</c:v>
                </c:pt>
                <c:pt idx="214">
                  <c:v>2433.15</c:v>
                </c:pt>
                <c:pt idx="215">
                  <c:v>2430.5</c:v>
                </c:pt>
                <c:pt idx="216">
                  <c:v>2376.5500000000002</c:v>
                </c:pt>
                <c:pt idx="217">
                  <c:v>2360.13</c:v>
                </c:pt>
                <c:pt idx="218">
                  <c:v>2373.1</c:v>
                </c:pt>
                <c:pt idx="219">
                  <c:v>2336.81</c:v>
                </c:pt>
                <c:pt idx="220">
                  <c:v>2361.83</c:v>
                </c:pt>
                <c:pt idx="221">
                  <c:v>2371</c:v>
                </c:pt>
                <c:pt idx="222">
                  <c:v>2402.19</c:v>
                </c:pt>
                <c:pt idx="223">
                  <c:v>2314.85</c:v>
                </c:pt>
                <c:pt idx="224">
                  <c:v>2381.96</c:v>
                </c:pt>
                <c:pt idx="225">
                  <c:v>2259.19</c:v>
                </c:pt>
                <c:pt idx="226">
                  <c:v>2386.31</c:v>
                </c:pt>
                <c:pt idx="227">
                  <c:v>2506.56</c:v>
                </c:pt>
                <c:pt idx="228">
                  <c:v>2312.61</c:v>
                </c:pt>
                <c:pt idx="229">
                  <c:v>2362.7399999999998</c:v>
                </c:pt>
                <c:pt idx="230">
                  <c:v>2242.63</c:v>
                </c:pt>
                <c:pt idx="231">
                  <c:v>2260.5500000000002</c:v>
                </c:pt>
                <c:pt idx="232">
                  <c:v>2417.6799999999998</c:v>
                </c:pt>
                <c:pt idx="233">
                  <c:v>2291.85</c:v>
                </c:pt>
                <c:pt idx="234">
                  <c:v>2276.92</c:v>
                </c:pt>
                <c:pt idx="235">
                  <c:v>2327.9699999999998</c:v>
                </c:pt>
                <c:pt idx="236">
                  <c:v>2450.17</c:v>
                </c:pt>
                <c:pt idx="237">
                  <c:v>2523.33</c:v>
                </c:pt>
                <c:pt idx="238">
                  <c:v>2419.1799999999998</c:v>
                </c:pt>
                <c:pt idx="239">
                  <c:v>2526.4899999999998</c:v>
                </c:pt>
                <c:pt idx="240">
                  <c:v>2525.12</c:v>
                </c:pt>
                <c:pt idx="241">
                  <c:v>2597.4299999999998</c:v>
                </c:pt>
                <c:pt idx="242">
                  <c:v>2350.11</c:v>
                </c:pt>
                <c:pt idx="243">
                  <c:v>2490.91</c:v>
                </c:pt>
                <c:pt idx="244">
                  <c:v>2199.5100000000002</c:v>
                </c:pt>
                <c:pt idx="245">
                  <c:v>2329.29</c:v>
                </c:pt>
                <c:pt idx="246">
                  <c:v>2491.44</c:v>
                </c:pt>
                <c:pt idx="247">
                  <c:v>2508.25</c:v>
                </c:pt>
                <c:pt idx="248">
                  <c:v>2445.04</c:v>
                </c:pt>
                <c:pt idx="249">
                  <c:v>2516.27</c:v>
                </c:pt>
                <c:pt idx="250">
                  <c:v>2590.42</c:v>
                </c:pt>
                <c:pt idx="251">
                  <c:v>2615.3200000000002</c:v>
                </c:pt>
                <c:pt idx="252">
                  <c:v>2592.94</c:v>
                </c:pt>
                <c:pt idx="253">
                  <c:v>2595.7800000000002</c:v>
                </c:pt>
                <c:pt idx="254">
                  <c:v>2634.98</c:v>
                </c:pt>
                <c:pt idx="255">
                  <c:v>2396.33</c:v>
                </c:pt>
                <c:pt idx="256">
                  <c:v>2601.14</c:v>
                </c:pt>
                <c:pt idx="257">
                  <c:v>2604.39</c:v>
                </c:pt>
                <c:pt idx="258">
                  <c:v>2484.0100000000002</c:v>
                </c:pt>
                <c:pt idx="259">
                  <c:v>2391.5700000000002</c:v>
                </c:pt>
                <c:pt idx="260">
                  <c:v>2560.04</c:v>
                </c:pt>
                <c:pt idx="261">
                  <c:v>2614.39</c:v>
                </c:pt>
                <c:pt idx="262">
                  <c:v>2623.46</c:v>
                </c:pt>
                <c:pt idx="263">
                  <c:v>2641.37</c:v>
                </c:pt>
                <c:pt idx="264">
                  <c:v>2559.38</c:v>
                </c:pt>
                <c:pt idx="265">
                  <c:v>2580.56</c:v>
                </c:pt>
                <c:pt idx="266">
                  <c:v>2476.77</c:v>
                </c:pt>
                <c:pt idx="267">
                  <c:v>2714.2</c:v>
                </c:pt>
                <c:pt idx="268">
                  <c:v>2657.34</c:v>
                </c:pt>
                <c:pt idx="269">
                  <c:v>2608.6</c:v>
                </c:pt>
                <c:pt idx="270">
                  <c:v>2574.0300000000002</c:v>
                </c:pt>
                <c:pt idx="271">
                  <c:v>2488.52</c:v>
                </c:pt>
                <c:pt idx="272">
                  <c:v>2518.9</c:v>
                </c:pt>
                <c:pt idx="273">
                  <c:v>2524.23</c:v>
                </c:pt>
                <c:pt idx="274">
                  <c:v>2552.3000000000002</c:v>
                </c:pt>
                <c:pt idx="275">
                  <c:v>2621.66</c:v>
                </c:pt>
                <c:pt idx="276">
                  <c:v>2672.15</c:v>
                </c:pt>
                <c:pt idx="277">
                  <c:v>2527.7600000000002</c:v>
                </c:pt>
                <c:pt idx="278">
                  <c:v>2244.2600000000002</c:v>
                </c:pt>
                <c:pt idx="279">
                  <c:v>2494.12</c:v>
                </c:pt>
                <c:pt idx="280">
                  <c:v>2484.79</c:v>
                </c:pt>
                <c:pt idx="281">
                  <c:v>2466.5700000000002</c:v>
                </c:pt>
                <c:pt idx="282">
                  <c:v>2545.17</c:v>
                </c:pt>
                <c:pt idx="283">
                  <c:v>2348.96</c:v>
                </c:pt>
                <c:pt idx="284">
                  <c:v>2534.62</c:v>
                </c:pt>
                <c:pt idx="285">
                  <c:v>2523.4899999999998</c:v>
                </c:pt>
                <c:pt idx="286">
                  <c:v>2537.31</c:v>
                </c:pt>
                <c:pt idx="287">
                  <c:v>2650.05</c:v>
                </c:pt>
                <c:pt idx="288">
                  <c:v>2619.7399999999998</c:v>
                </c:pt>
                <c:pt idx="289">
                  <c:v>2618.77</c:v>
                </c:pt>
                <c:pt idx="290">
                  <c:v>2712.62</c:v>
                </c:pt>
                <c:pt idx="291">
                  <c:v>2560.58</c:v>
                </c:pt>
                <c:pt idx="292">
                  <c:v>2635.13</c:v>
                </c:pt>
                <c:pt idx="293">
                  <c:v>2546.4299999999998</c:v>
                </c:pt>
                <c:pt idx="294">
                  <c:v>2671.43</c:v>
                </c:pt>
                <c:pt idx="295">
                  <c:v>2694.27</c:v>
                </c:pt>
                <c:pt idx="296">
                  <c:v>2656.79</c:v>
                </c:pt>
                <c:pt idx="297">
                  <c:v>2613.04</c:v>
                </c:pt>
                <c:pt idx="298">
                  <c:v>2671.93</c:v>
                </c:pt>
                <c:pt idx="299">
                  <c:v>2677.23</c:v>
                </c:pt>
                <c:pt idx="300">
                  <c:v>2762.02</c:v>
                </c:pt>
                <c:pt idx="301">
                  <c:v>2617.4899999999998</c:v>
                </c:pt>
                <c:pt idx="302">
                  <c:v>2839.12</c:v>
                </c:pt>
                <c:pt idx="303">
                  <c:v>2763.02</c:v>
                </c:pt>
                <c:pt idx="304">
                  <c:v>2766.81</c:v>
                </c:pt>
                <c:pt idx="305">
                  <c:v>2766.84</c:v>
                </c:pt>
                <c:pt idx="306">
                  <c:v>2654.84</c:v>
                </c:pt>
                <c:pt idx="307">
                  <c:v>2635.53</c:v>
                </c:pt>
                <c:pt idx="308">
                  <c:v>2687.98</c:v>
                </c:pt>
                <c:pt idx="309">
                  <c:v>2579.4</c:v>
                </c:pt>
                <c:pt idx="310">
                  <c:v>2637.86</c:v>
                </c:pt>
                <c:pt idx="311">
                  <c:v>2478.56</c:v>
                </c:pt>
                <c:pt idx="312">
                  <c:v>2718.66</c:v>
                </c:pt>
                <c:pt idx="313">
                  <c:v>2672.88</c:v>
                </c:pt>
                <c:pt idx="314">
                  <c:v>2574.63</c:v>
                </c:pt>
                <c:pt idx="315">
                  <c:v>2703.95</c:v>
                </c:pt>
                <c:pt idx="316">
                  <c:v>2708.96</c:v>
                </c:pt>
                <c:pt idx="317">
                  <c:v>2701.44</c:v>
                </c:pt>
                <c:pt idx="318">
                  <c:v>2650.72</c:v>
                </c:pt>
                <c:pt idx="319">
                  <c:v>2407.8000000000002</c:v>
                </c:pt>
                <c:pt idx="320">
                  <c:v>2707.15</c:v>
                </c:pt>
                <c:pt idx="321">
                  <c:v>2764.49</c:v>
                </c:pt>
                <c:pt idx="322">
                  <c:v>2624.68</c:v>
                </c:pt>
                <c:pt idx="323">
                  <c:v>2731.2</c:v>
                </c:pt>
                <c:pt idx="324">
                  <c:v>2637.75</c:v>
                </c:pt>
                <c:pt idx="325">
                  <c:v>2651</c:v>
                </c:pt>
                <c:pt idx="326">
                  <c:v>2629.57</c:v>
                </c:pt>
                <c:pt idx="327">
                  <c:v>2536.1999999999998</c:v>
                </c:pt>
                <c:pt idx="328">
                  <c:v>2616.52</c:v>
                </c:pt>
                <c:pt idx="329">
                  <c:v>2545.16</c:v>
                </c:pt>
                <c:pt idx="330">
                  <c:v>2473.63</c:v>
                </c:pt>
                <c:pt idx="331">
                  <c:v>2741.28</c:v>
                </c:pt>
                <c:pt idx="332">
                  <c:v>2554.5</c:v>
                </c:pt>
                <c:pt idx="333">
                  <c:v>2523.6999999999998</c:v>
                </c:pt>
                <c:pt idx="334">
                  <c:v>2368.9</c:v>
                </c:pt>
                <c:pt idx="335">
                  <c:v>2395.33</c:v>
                </c:pt>
                <c:pt idx="336">
                  <c:v>2428.3000000000002</c:v>
                </c:pt>
                <c:pt idx="337">
                  <c:v>2298.67</c:v>
                </c:pt>
                <c:pt idx="338">
                  <c:v>2281.59</c:v>
                </c:pt>
                <c:pt idx="339">
                  <c:v>2334.98</c:v>
                </c:pt>
                <c:pt idx="340">
                  <c:v>2054.5</c:v>
                </c:pt>
                <c:pt idx="341">
                  <c:v>2448.3000000000002</c:v>
                </c:pt>
                <c:pt idx="342">
                  <c:v>2348.66</c:v>
                </c:pt>
                <c:pt idx="343">
                  <c:v>2384.61</c:v>
                </c:pt>
                <c:pt idx="344">
                  <c:v>2447.94</c:v>
                </c:pt>
              </c:numCache>
            </c:numRef>
          </c:yVal>
          <c:smooth val="1"/>
          <c:extLst>
            <c:ext xmlns:c16="http://schemas.microsoft.com/office/drawing/2014/chart" uri="{C3380CC4-5D6E-409C-BE32-E72D297353CC}">
              <c16:uniqueId val="{00000003-F768-4B10-97DE-349CB08428E1}"/>
            </c:ext>
          </c:extLst>
        </c:ser>
        <c:ser>
          <c:idx val="1"/>
          <c:order val="4"/>
          <c:tx>
            <c:strRef>
              <c:f>'201124-Leith_NbN-1496_depth_pos'!$D$4</c:f>
              <c:strCache>
                <c:ptCount val="1"/>
                <c:pt idx="0">
                  <c:v>N+</c:v>
                </c:pt>
              </c:strCache>
            </c:strRef>
          </c:tx>
          <c:spPr>
            <a:ln w="12700" cap="rnd">
              <a:solidFill>
                <a:srgbClr val="FFC000"/>
              </a:solidFill>
              <a:round/>
            </a:ln>
            <a:effectLst/>
          </c:spPr>
          <c:marker>
            <c:symbol val="triangle"/>
            <c:size val="2"/>
            <c:spPr>
              <a:solidFill>
                <a:srgbClr val="FFC000"/>
              </a:solidFill>
              <a:ln w="9525">
                <a:solidFill>
                  <a:srgbClr val="FFC000"/>
                </a:solidFill>
              </a:ln>
              <a:effectLst/>
            </c:spPr>
          </c:marker>
          <c:xVal>
            <c:numRef>
              <c:f>'201124-Leith_NbN-1496_depth_pos'!$A$5:$A$349</c:f>
              <c:numCache>
                <c:formatCode>General</c:formatCode>
                <c:ptCount val="345"/>
                <c:pt idx="0">
                  <c:v>0</c:v>
                </c:pt>
                <c:pt idx="1">
                  <c:v>10</c:v>
                </c:pt>
                <c:pt idx="2">
                  <c:v>20</c:v>
                </c:pt>
                <c:pt idx="3">
                  <c:v>30</c:v>
                </c:pt>
                <c:pt idx="4">
                  <c:v>40</c:v>
                </c:pt>
                <c:pt idx="5">
                  <c:v>50</c:v>
                </c:pt>
                <c:pt idx="6">
                  <c:v>60</c:v>
                </c:pt>
                <c:pt idx="7">
                  <c:v>70</c:v>
                </c:pt>
                <c:pt idx="8">
                  <c:v>80</c:v>
                </c:pt>
                <c:pt idx="9">
                  <c:v>90</c:v>
                </c:pt>
                <c:pt idx="10">
                  <c:v>100</c:v>
                </c:pt>
                <c:pt idx="11">
                  <c:v>110</c:v>
                </c:pt>
                <c:pt idx="12">
                  <c:v>120</c:v>
                </c:pt>
                <c:pt idx="13">
                  <c:v>130</c:v>
                </c:pt>
                <c:pt idx="14">
                  <c:v>140</c:v>
                </c:pt>
                <c:pt idx="15">
                  <c:v>150</c:v>
                </c:pt>
                <c:pt idx="16">
                  <c:v>160</c:v>
                </c:pt>
                <c:pt idx="17">
                  <c:v>170</c:v>
                </c:pt>
                <c:pt idx="18">
                  <c:v>180</c:v>
                </c:pt>
                <c:pt idx="19">
                  <c:v>190</c:v>
                </c:pt>
                <c:pt idx="20">
                  <c:v>200</c:v>
                </c:pt>
                <c:pt idx="21">
                  <c:v>210</c:v>
                </c:pt>
                <c:pt idx="22">
                  <c:v>220</c:v>
                </c:pt>
                <c:pt idx="23">
                  <c:v>230</c:v>
                </c:pt>
                <c:pt idx="24">
                  <c:v>240</c:v>
                </c:pt>
                <c:pt idx="25">
                  <c:v>250</c:v>
                </c:pt>
                <c:pt idx="26">
                  <c:v>260</c:v>
                </c:pt>
                <c:pt idx="27">
                  <c:v>270</c:v>
                </c:pt>
                <c:pt idx="28">
                  <c:v>280</c:v>
                </c:pt>
                <c:pt idx="29">
                  <c:v>290</c:v>
                </c:pt>
                <c:pt idx="30">
                  <c:v>300</c:v>
                </c:pt>
                <c:pt idx="31">
                  <c:v>310</c:v>
                </c:pt>
                <c:pt idx="32">
                  <c:v>320</c:v>
                </c:pt>
                <c:pt idx="33">
                  <c:v>330</c:v>
                </c:pt>
                <c:pt idx="34">
                  <c:v>340</c:v>
                </c:pt>
                <c:pt idx="35">
                  <c:v>350</c:v>
                </c:pt>
                <c:pt idx="36">
                  <c:v>360</c:v>
                </c:pt>
                <c:pt idx="37">
                  <c:v>370</c:v>
                </c:pt>
                <c:pt idx="38">
                  <c:v>380</c:v>
                </c:pt>
                <c:pt idx="39">
                  <c:v>390</c:v>
                </c:pt>
                <c:pt idx="40">
                  <c:v>400</c:v>
                </c:pt>
                <c:pt idx="41">
                  <c:v>410</c:v>
                </c:pt>
                <c:pt idx="42">
                  <c:v>420</c:v>
                </c:pt>
                <c:pt idx="43">
                  <c:v>430</c:v>
                </c:pt>
                <c:pt idx="44">
                  <c:v>440</c:v>
                </c:pt>
                <c:pt idx="45">
                  <c:v>450</c:v>
                </c:pt>
                <c:pt idx="46">
                  <c:v>460</c:v>
                </c:pt>
                <c:pt idx="47">
                  <c:v>470</c:v>
                </c:pt>
                <c:pt idx="48">
                  <c:v>480</c:v>
                </c:pt>
                <c:pt idx="49">
                  <c:v>490</c:v>
                </c:pt>
                <c:pt idx="50">
                  <c:v>500</c:v>
                </c:pt>
                <c:pt idx="51">
                  <c:v>510</c:v>
                </c:pt>
                <c:pt idx="52">
                  <c:v>520</c:v>
                </c:pt>
                <c:pt idx="53">
                  <c:v>530</c:v>
                </c:pt>
                <c:pt idx="54">
                  <c:v>540</c:v>
                </c:pt>
                <c:pt idx="55">
                  <c:v>550</c:v>
                </c:pt>
                <c:pt idx="56">
                  <c:v>560</c:v>
                </c:pt>
                <c:pt idx="57">
                  <c:v>570</c:v>
                </c:pt>
                <c:pt idx="58">
                  <c:v>580</c:v>
                </c:pt>
                <c:pt idx="59">
                  <c:v>590</c:v>
                </c:pt>
                <c:pt idx="60">
                  <c:v>600</c:v>
                </c:pt>
                <c:pt idx="61">
                  <c:v>610</c:v>
                </c:pt>
                <c:pt idx="62">
                  <c:v>620</c:v>
                </c:pt>
                <c:pt idx="63">
                  <c:v>630</c:v>
                </c:pt>
                <c:pt idx="64">
                  <c:v>640</c:v>
                </c:pt>
                <c:pt idx="65">
                  <c:v>650</c:v>
                </c:pt>
                <c:pt idx="66">
                  <c:v>660</c:v>
                </c:pt>
                <c:pt idx="67">
                  <c:v>670</c:v>
                </c:pt>
                <c:pt idx="68">
                  <c:v>680</c:v>
                </c:pt>
                <c:pt idx="69">
                  <c:v>690</c:v>
                </c:pt>
                <c:pt idx="70">
                  <c:v>700</c:v>
                </c:pt>
                <c:pt idx="71">
                  <c:v>710</c:v>
                </c:pt>
                <c:pt idx="72">
                  <c:v>720</c:v>
                </c:pt>
                <c:pt idx="73">
                  <c:v>730</c:v>
                </c:pt>
                <c:pt idx="74">
                  <c:v>740</c:v>
                </c:pt>
                <c:pt idx="75">
                  <c:v>750</c:v>
                </c:pt>
                <c:pt idx="76">
                  <c:v>760</c:v>
                </c:pt>
                <c:pt idx="77">
                  <c:v>770</c:v>
                </c:pt>
                <c:pt idx="78">
                  <c:v>780</c:v>
                </c:pt>
                <c:pt idx="79">
                  <c:v>790</c:v>
                </c:pt>
                <c:pt idx="80">
                  <c:v>800</c:v>
                </c:pt>
                <c:pt idx="81">
                  <c:v>810</c:v>
                </c:pt>
                <c:pt idx="82">
                  <c:v>820</c:v>
                </c:pt>
                <c:pt idx="83">
                  <c:v>830</c:v>
                </c:pt>
                <c:pt idx="84">
                  <c:v>840</c:v>
                </c:pt>
                <c:pt idx="85">
                  <c:v>850</c:v>
                </c:pt>
                <c:pt idx="86">
                  <c:v>860</c:v>
                </c:pt>
                <c:pt idx="87">
                  <c:v>870</c:v>
                </c:pt>
                <c:pt idx="88">
                  <c:v>880</c:v>
                </c:pt>
                <c:pt idx="89">
                  <c:v>890</c:v>
                </c:pt>
                <c:pt idx="90">
                  <c:v>900</c:v>
                </c:pt>
                <c:pt idx="91">
                  <c:v>910</c:v>
                </c:pt>
                <c:pt idx="92">
                  <c:v>920</c:v>
                </c:pt>
                <c:pt idx="93">
                  <c:v>930</c:v>
                </c:pt>
                <c:pt idx="94">
                  <c:v>940</c:v>
                </c:pt>
                <c:pt idx="95">
                  <c:v>950</c:v>
                </c:pt>
                <c:pt idx="96">
                  <c:v>960</c:v>
                </c:pt>
                <c:pt idx="97">
                  <c:v>970</c:v>
                </c:pt>
                <c:pt idx="98">
                  <c:v>980</c:v>
                </c:pt>
                <c:pt idx="99">
                  <c:v>990</c:v>
                </c:pt>
                <c:pt idx="100">
                  <c:v>1000</c:v>
                </c:pt>
                <c:pt idx="101">
                  <c:v>1010</c:v>
                </c:pt>
                <c:pt idx="102">
                  <c:v>1020</c:v>
                </c:pt>
                <c:pt idx="103">
                  <c:v>1030</c:v>
                </c:pt>
                <c:pt idx="104">
                  <c:v>1040</c:v>
                </c:pt>
                <c:pt idx="105">
                  <c:v>1050</c:v>
                </c:pt>
                <c:pt idx="106">
                  <c:v>1060</c:v>
                </c:pt>
                <c:pt idx="107">
                  <c:v>1070</c:v>
                </c:pt>
                <c:pt idx="108">
                  <c:v>1080</c:v>
                </c:pt>
                <c:pt idx="109">
                  <c:v>1090</c:v>
                </c:pt>
                <c:pt idx="110">
                  <c:v>1100</c:v>
                </c:pt>
                <c:pt idx="111">
                  <c:v>1110</c:v>
                </c:pt>
                <c:pt idx="112">
                  <c:v>1120</c:v>
                </c:pt>
                <c:pt idx="113">
                  <c:v>1130</c:v>
                </c:pt>
                <c:pt idx="114">
                  <c:v>1140</c:v>
                </c:pt>
                <c:pt idx="115">
                  <c:v>1150</c:v>
                </c:pt>
                <c:pt idx="116">
                  <c:v>1160</c:v>
                </c:pt>
                <c:pt idx="117">
                  <c:v>1170</c:v>
                </c:pt>
                <c:pt idx="118">
                  <c:v>1180</c:v>
                </c:pt>
                <c:pt idx="119">
                  <c:v>1190</c:v>
                </c:pt>
                <c:pt idx="120">
                  <c:v>1200</c:v>
                </c:pt>
                <c:pt idx="121">
                  <c:v>1210</c:v>
                </c:pt>
                <c:pt idx="122">
                  <c:v>1220</c:v>
                </c:pt>
                <c:pt idx="123">
                  <c:v>1230</c:v>
                </c:pt>
                <c:pt idx="124">
                  <c:v>1240</c:v>
                </c:pt>
                <c:pt idx="125">
                  <c:v>1250</c:v>
                </c:pt>
                <c:pt idx="126">
                  <c:v>1260</c:v>
                </c:pt>
                <c:pt idx="127">
                  <c:v>1270</c:v>
                </c:pt>
                <c:pt idx="128">
                  <c:v>1280</c:v>
                </c:pt>
                <c:pt idx="129">
                  <c:v>1290</c:v>
                </c:pt>
                <c:pt idx="130">
                  <c:v>1300</c:v>
                </c:pt>
                <c:pt idx="131">
                  <c:v>1310</c:v>
                </c:pt>
                <c:pt idx="132">
                  <c:v>1320</c:v>
                </c:pt>
                <c:pt idx="133">
                  <c:v>1330</c:v>
                </c:pt>
                <c:pt idx="134">
                  <c:v>1340</c:v>
                </c:pt>
                <c:pt idx="135">
                  <c:v>1350</c:v>
                </c:pt>
                <c:pt idx="136">
                  <c:v>1360</c:v>
                </c:pt>
                <c:pt idx="137">
                  <c:v>1370</c:v>
                </c:pt>
                <c:pt idx="138">
                  <c:v>1380</c:v>
                </c:pt>
                <c:pt idx="139">
                  <c:v>1390</c:v>
                </c:pt>
                <c:pt idx="140">
                  <c:v>1400</c:v>
                </c:pt>
                <c:pt idx="141">
                  <c:v>1410</c:v>
                </c:pt>
                <c:pt idx="142">
                  <c:v>1420</c:v>
                </c:pt>
                <c:pt idx="143">
                  <c:v>1430</c:v>
                </c:pt>
                <c:pt idx="144">
                  <c:v>1440</c:v>
                </c:pt>
                <c:pt idx="145">
                  <c:v>1450</c:v>
                </c:pt>
                <c:pt idx="146">
                  <c:v>1460</c:v>
                </c:pt>
                <c:pt idx="147">
                  <c:v>1470</c:v>
                </c:pt>
                <c:pt idx="148">
                  <c:v>1480</c:v>
                </c:pt>
                <c:pt idx="149">
                  <c:v>1490</c:v>
                </c:pt>
                <c:pt idx="150">
                  <c:v>1500</c:v>
                </c:pt>
                <c:pt idx="151">
                  <c:v>1510</c:v>
                </c:pt>
                <c:pt idx="152">
                  <c:v>1520</c:v>
                </c:pt>
                <c:pt idx="153">
                  <c:v>1530</c:v>
                </c:pt>
                <c:pt idx="154">
                  <c:v>1540</c:v>
                </c:pt>
                <c:pt idx="155">
                  <c:v>1550</c:v>
                </c:pt>
                <c:pt idx="156">
                  <c:v>1560</c:v>
                </c:pt>
                <c:pt idx="157">
                  <c:v>1570</c:v>
                </c:pt>
                <c:pt idx="158">
                  <c:v>1580</c:v>
                </c:pt>
                <c:pt idx="159">
                  <c:v>1590</c:v>
                </c:pt>
                <c:pt idx="160">
                  <c:v>1600</c:v>
                </c:pt>
                <c:pt idx="161">
                  <c:v>1610</c:v>
                </c:pt>
                <c:pt idx="162">
                  <c:v>1620</c:v>
                </c:pt>
                <c:pt idx="163">
                  <c:v>1630</c:v>
                </c:pt>
                <c:pt idx="164">
                  <c:v>1640</c:v>
                </c:pt>
                <c:pt idx="165">
                  <c:v>1650</c:v>
                </c:pt>
                <c:pt idx="166">
                  <c:v>1660</c:v>
                </c:pt>
                <c:pt idx="167">
                  <c:v>1670</c:v>
                </c:pt>
                <c:pt idx="168">
                  <c:v>1680</c:v>
                </c:pt>
                <c:pt idx="169">
                  <c:v>1690</c:v>
                </c:pt>
                <c:pt idx="170">
                  <c:v>1700</c:v>
                </c:pt>
                <c:pt idx="171">
                  <c:v>1710</c:v>
                </c:pt>
                <c:pt idx="172">
                  <c:v>1720</c:v>
                </c:pt>
                <c:pt idx="173">
                  <c:v>1730</c:v>
                </c:pt>
                <c:pt idx="174">
                  <c:v>1740</c:v>
                </c:pt>
                <c:pt idx="175">
                  <c:v>1750</c:v>
                </c:pt>
                <c:pt idx="176">
                  <c:v>1760</c:v>
                </c:pt>
                <c:pt idx="177">
                  <c:v>1770</c:v>
                </c:pt>
                <c:pt idx="178">
                  <c:v>1780</c:v>
                </c:pt>
                <c:pt idx="179">
                  <c:v>1790</c:v>
                </c:pt>
                <c:pt idx="180">
                  <c:v>1800</c:v>
                </c:pt>
                <c:pt idx="181">
                  <c:v>1810</c:v>
                </c:pt>
                <c:pt idx="182">
                  <c:v>1820</c:v>
                </c:pt>
                <c:pt idx="183">
                  <c:v>1830</c:v>
                </c:pt>
                <c:pt idx="184">
                  <c:v>1840</c:v>
                </c:pt>
                <c:pt idx="185">
                  <c:v>1850</c:v>
                </c:pt>
                <c:pt idx="186">
                  <c:v>1860</c:v>
                </c:pt>
                <c:pt idx="187">
                  <c:v>1870</c:v>
                </c:pt>
                <c:pt idx="188">
                  <c:v>1880</c:v>
                </c:pt>
                <c:pt idx="189">
                  <c:v>1890</c:v>
                </c:pt>
                <c:pt idx="190">
                  <c:v>1900</c:v>
                </c:pt>
                <c:pt idx="191">
                  <c:v>1910</c:v>
                </c:pt>
                <c:pt idx="192">
                  <c:v>1920</c:v>
                </c:pt>
                <c:pt idx="193">
                  <c:v>1930</c:v>
                </c:pt>
                <c:pt idx="194">
                  <c:v>1940</c:v>
                </c:pt>
                <c:pt idx="195">
                  <c:v>1950</c:v>
                </c:pt>
                <c:pt idx="196">
                  <c:v>1960</c:v>
                </c:pt>
                <c:pt idx="197">
                  <c:v>1970</c:v>
                </c:pt>
                <c:pt idx="198">
                  <c:v>1980</c:v>
                </c:pt>
                <c:pt idx="199">
                  <c:v>1990</c:v>
                </c:pt>
                <c:pt idx="200">
                  <c:v>2000</c:v>
                </c:pt>
                <c:pt idx="201">
                  <c:v>2010</c:v>
                </c:pt>
                <c:pt idx="202">
                  <c:v>2020</c:v>
                </c:pt>
                <c:pt idx="203">
                  <c:v>2030</c:v>
                </c:pt>
                <c:pt idx="204">
                  <c:v>2040</c:v>
                </c:pt>
                <c:pt idx="205">
                  <c:v>2050</c:v>
                </c:pt>
                <c:pt idx="206">
                  <c:v>2060</c:v>
                </c:pt>
                <c:pt idx="207">
                  <c:v>2070</c:v>
                </c:pt>
                <c:pt idx="208">
                  <c:v>2080</c:v>
                </c:pt>
                <c:pt idx="209">
                  <c:v>2090</c:v>
                </c:pt>
                <c:pt idx="210">
                  <c:v>2100</c:v>
                </c:pt>
                <c:pt idx="211">
                  <c:v>2110</c:v>
                </c:pt>
                <c:pt idx="212">
                  <c:v>2120</c:v>
                </c:pt>
                <c:pt idx="213">
                  <c:v>2130</c:v>
                </c:pt>
                <c:pt idx="214">
                  <c:v>2140</c:v>
                </c:pt>
                <c:pt idx="215">
                  <c:v>2150</c:v>
                </c:pt>
                <c:pt idx="216">
                  <c:v>2160</c:v>
                </c:pt>
                <c:pt idx="217">
                  <c:v>2170</c:v>
                </c:pt>
                <c:pt idx="218">
                  <c:v>2180</c:v>
                </c:pt>
                <c:pt idx="219">
                  <c:v>2190</c:v>
                </c:pt>
                <c:pt idx="220">
                  <c:v>2200</c:v>
                </c:pt>
                <c:pt idx="221">
                  <c:v>2210</c:v>
                </c:pt>
                <c:pt idx="222">
                  <c:v>2220</c:v>
                </c:pt>
                <c:pt idx="223">
                  <c:v>2230</c:v>
                </c:pt>
                <c:pt idx="224">
                  <c:v>2240</c:v>
                </c:pt>
                <c:pt idx="225">
                  <c:v>2250</c:v>
                </c:pt>
                <c:pt idx="226">
                  <c:v>2260</c:v>
                </c:pt>
                <c:pt idx="227">
                  <c:v>2270</c:v>
                </c:pt>
                <c:pt idx="228">
                  <c:v>2280</c:v>
                </c:pt>
                <c:pt idx="229">
                  <c:v>2290</c:v>
                </c:pt>
                <c:pt idx="230">
                  <c:v>2300</c:v>
                </c:pt>
                <c:pt idx="231">
                  <c:v>2310</c:v>
                </c:pt>
                <c:pt idx="232">
                  <c:v>2320</c:v>
                </c:pt>
                <c:pt idx="233">
                  <c:v>2330</c:v>
                </c:pt>
                <c:pt idx="234">
                  <c:v>2340</c:v>
                </c:pt>
                <c:pt idx="235">
                  <c:v>2350</c:v>
                </c:pt>
                <c:pt idx="236">
                  <c:v>2360</c:v>
                </c:pt>
                <c:pt idx="237">
                  <c:v>2370</c:v>
                </c:pt>
                <c:pt idx="238">
                  <c:v>2380</c:v>
                </c:pt>
                <c:pt idx="239">
                  <c:v>2390</c:v>
                </c:pt>
                <c:pt idx="240">
                  <c:v>2400</c:v>
                </c:pt>
                <c:pt idx="241">
                  <c:v>2410</c:v>
                </c:pt>
                <c:pt idx="242">
                  <c:v>2420</c:v>
                </c:pt>
                <c:pt idx="243">
                  <c:v>2430</c:v>
                </c:pt>
                <c:pt idx="244">
                  <c:v>2440</c:v>
                </c:pt>
                <c:pt idx="245">
                  <c:v>2450</c:v>
                </c:pt>
                <c:pt idx="246">
                  <c:v>2460</c:v>
                </c:pt>
                <c:pt idx="247">
                  <c:v>2470</c:v>
                </c:pt>
                <c:pt idx="248">
                  <c:v>2480</c:v>
                </c:pt>
                <c:pt idx="249">
                  <c:v>2490</c:v>
                </c:pt>
                <c:pt idx="250">
                  <c:v>2500</c:v>
                </c:pt>
                <c:pt idx="251">
                  <c:v>2510</c:v>
                </c:pt>
                <c:pt idx="252">
                  <c:v>2520</c:v>
                </c:pt>
                <c:pt idx="253">
                  <c:v>2530</c:v>
                </c:pt>
                <c:pt idx="254">
                  <c:v>2540</c:v>
                </c:pt>
                <c:pt idx="255">
                  <c:v>2550</c:v>
                </c:pt>
                <c:pt idx="256">
                  <c:v>2560</c:v>
                </c:pt>
                <c:pt idx="257">
                  <c:v>2570</c:v>
                </c:pt>
                <c:pt idx="258">
                  <c:v>2580</c:v>
                </c:pt>
                <c:pt idx="259">
                  <c:v>2590</c:v>
                </c:pt>
                <c:pt idx="260">
                  <c:v>2600</c:v>
                </c:pt>
                <c:pt idx="261">
                  <c:v>2610</c:v>
                </c:pt>
                <c:pt idx="262">
                  <c:v>2620</c:v>
                </c:pt>
                <c:pt idx="263">
                  <c:v>2630</c:v>
                </c:pt>
                <c:pt idx="264">
                  <c:v>2640</c:v>
                </c:pt>
                <c:pt idx="265">
                  <c:v>2650</c:v>
                </c:pt>
                <c:pt idx="266">
                  <c:v>2660</c:v>
                </c:pt>
                <c:pt idx="267">
                  <c:v>2670</c:v>
                </c:pt>
                <c:pt idx="268">
                  <c:v>2680</c:v>
                </c:pt>
                <c:pt idx="269">
                  <c:v>2690</c:v>
                </c:pt>
                <c:pt idx="270">
                  <c:v>2700</c:v>
                </c:pt>
                <c:pt idx="271">
                  <c:v>2710</c:v>
                </c:pt>
                <c:pt idx="272">
                  <c:v>2720</c:v>
                </c:pt>
                <c:pt idx="273">
                  <c:v>2730</c:v>
                </c:pt>
                <c:pt idx="274">
                  <c:v>2740</c:v>
                </c:pt>
                <c:pt idx="275">
                  <c:v>2750</c:v>
                </c:pt>
                <c:pt idx="276">
                  <c:v>2760</c:v>
                </c:pt>
                <c:pt idx="277">
                  <c:v>2770</c:v>
                </c:pt>
                <c:pt idx="278">
                  <c:v>2780</c:v>
                </c:pt>
                <c:pt idx="279">
                  <c:v>2790</c:v>
                </c:pt>
                <c:pt idx="280">
                  <c:v>2800</c:v>
                </c:pt>
                <c:pt idx="281">
                  <c:v>2810</c:v>
                </c:pt>
                <c:pt idx="282">
                  <c:v>2820</c:v>
                </c:pt>
                <c:pt idx="283">
                  <c:v>2830</c:v>
                </c:pt>
                <c:pt idx="284">
                  <c:v>2840</c:v>
                </c:pt>
                <c:pt idx="285">
                  <c:v>2850</c:v>
                </c:pt>
                <c:pt idx="286">
                  <c:v>2860</c:v>
                </c:pt>
                <c:pt idx="287">
                  <c:v>2870</c:v>
                </c:pt>
                <c:pt idx="288">
                  <c:v>2880</c:v>
                </c:pt>
                <c:pt idx="289">
                  <c:v>2890</c:v>
                </c:pt>
                <c:pt idx="290">
                  <c:v>2900</c:v>
                </c:pt>
                <c:pt idx="291">
                  <c:v>2910</c:v>
                </c:pt>
                <c:pt idx="292">
                  <c:v>2920</c:v>
                </c:pt>
                <c:pt idx="293">
                  <c:v>2930</c:v>
                </c:pt>
                <c:pt idx="294">
                  <c:v>2940</c:v>
                </c:pt>
                <c:pt idx="295">
                  <c:v>2950</c:v>
                </c:pt>
                <c:pt idx="296">
                  <c:v>2960</c:v>
                </c:pt>
                <c:pt idx="297">
                  <c:v>2970</c:v>
                </c:pt>
                <c:pt idx="298">
                  <c:v>2980</c:v>
                </c:pt>
                <c:pt idx="299">
                  <c:v>2990</c:v>
                </c:pt>
                <c:pt idx="300">
                  <c:v>3000</c:v>
                </c:pt>
                <c:pt idx="301">
                  <c:v>3010</c:v>
                </c:pt>
                <c:pt idx="302">
                  <c:v>3020</c:v>
                </c:pt>
                <c:pt idx="303">
                  <c:v>3030</c:v>
                </c:pt>
                <c:pt idx="304">
                  <c:v>3040</c:v>
                </c:pt>
                <c:pt idx="305">
                  <c:v>3050</c:v>
                </c:pt>
                <c:pt idx="306">
                  <c:v>3060</c:v>
                </c:pt>
                <c:pt idx="307">
                  <c:v>3070</c:v>
                </c:pt>
                <c:pt idx="308">
                  <c:v>3080</c:v>
                </c:pt>
                <c:pt idx="309">
                  <c:v>3090</c:v>
                </c:pt>
                <c:pt idx="310">
                  <c:v>3100</c:v>
                </c:pt>
                <c:pt idx="311">
                  <c:v>3110</c:v>
                </c:pt>
                <c:pt idx="312">
                  <c:v>3120</c:v>
                </c:pt>
                <c:pt idx="313">
                  <c:v>3130</c:v>
                </c:pt>
                <c:pt idx="314">
                  <c:v>3140</c:v>
                </c:pt>
                <c:pt idx="315">
                  <c:v>3150</c:v>
                </c:pt>
                <c:pt idx="316">
                  <c:v>3160</c:v>
                </c:pt>
                <c:pt idx="317">
                  <c:v>3170</c:v>
                </c:pt>
                <c:pt idx="318">
                  <c:v>3180</c:v>
                </c:pt>
                <c:pt idx="319">
                  <c:v>3190</c:v>
                </c:pt>
                <c:pt idx="320">
                  <c:v>3200</c:v>
                </c:pt>
                <c:pt idx="321">
                  <c:v>3210</c:v>
                </c:pt>
                <c:pt idx="322">
                  <c:v>3220</c:v>
                </c:pt>
                <c:pt idx="323">
                  <c:v>3230</c:v>
                </c:pt>
                <c:pt idx="324">
                  <c:v>3240</c:v>
                </c:pt>
                <c:pt idx="325">
                  <c:v>3250</c:v>
                </c:pt>
                <c:pt idx="326">
                  <c:v>3260</c:v>
                </c:pt>
                <c:pt idx="327">
                  <c:v>3270</c:v>
                </c:pt>
                <c:pt idx="328">
                  <c:v>3280</c:v>
                </c:pt>
                <c:pt idx="329">
                  <c:v>3290</c:v>
                </c:pt>
                <c:pt idx="330">
                  <c:v>3300</c:v>
                </c:pt>
                <c:pt idx="331">
                  <c:v>3310</c:v>
                </c:pt>
                <c:pt idx="332">
                  <c:v>3320</c:v>
                </c:pt>
                <c:pt idx="333">
                  <c:v>3330</c:v>
                </c:pt>
                <c:pt idx="334">
                  <c:v>3340</c:v>
                </c:pt>
                <c:pt idx="335">
                  <c:v>3350</c:v>
                </c:pt>
                <c:pt idx="336">
                  <c:v>3360</c:v>
                </c:pt>
                <c:pt idx="337">
                  <c:v>3370</c:v>
                </c:pt>
                <c:pt idx="338">
                  <c:v>3380</c:v>
                </c:pt>
                <c:pt idx="339">
                  <c:v>3390</c:v>
                </c:pt>
                <c:pt idx="340">
                  <c:v>3400</c:v>
                </c:pt>
                <c:pt idx="341">
                  <c:v>3410</c:v>
                </c:pt>
                <c:pt idx="342">
                  <c:v>3420</c:v>
                </c:pt>
                <c:pt idx="343">
                  <c:v>3430</c:v>
                </c:pt>
                <c:pt idx="344">
                  <c:v>3440</c:v>
                </c:pt>
              </c:numCache>
            </c:numRef>
          </c:xVal>
          <c:yVal>
            <c:numRef>
              <c:f>'201124-Leith_NbN-1496_depth_pos'!$D$5:$D$349</c:f>
              <c:numCache>
                <c:formatCode>General</c:formatCode>
                <c:ptCount val="345"/>
                <c:pt idx="0">
                  <c:v>465.26100000000002</c:v>
                </c:pt>
                <c:pt idx="1">
                  <c:v>97.095799999999997</c:v>
                </c:pt>
                <c:pt idx="2">
                  <c:v>112.137</c:v>
                </c:pt>
                <c:pt idx="3">
                  <c:v>132.18</c:v>
                </c:pt>
                <c:pt idx="4">
                  <c:v>163.27799999999999</c:v>
                </c:pt>
                <c:pt idx="5">
                  <c:v>117.154</c:v>
                </c:pt>
                <c:pt idx="6">
                  <c:v>130.178</c:v>
                </c:pt>
                <c:pt idx="7">
                  <c:v>113.137</c:v>
                </c:pt>
                <c:pt idx="8">
                  <c:v>124.15900000000001</c:v>
                </c:pt>
                <c:pt idx="9">
                  <c:v>120.161</c:v>
                </c:pt>
                <c:pt idx="10">
                  <c:v>111.128</c:v>
                </c:pt>
                <c:pt idx="11">
                  <c:v>124.164</c:v>
                </c:pt>
                <c:pt idx="12">
                  <c:v>135.191</c:v>
                </c:pt>
                <c:pt idx="13">
                  <c:v>120.14700000000001</c:v>
                </c:pt>
                <c:pt idx="14">
                  <c:v>125.16200000000001</c:v>
                </c:pt>
                <c:pt idx="15">
                  <c:v>121.157</c:v>
                </c:pt>
                <c:pt idx="16">
                  <c:v>113.137</c:v>
                </c:pt>
                <c:pt idx="17">
                  <c:v>129.17699999999999</c:v>
                </c:pt>
                <c:pt idx="18">
                  <c:v>114.139</c:v>
                </c:pt>
                <c:pt idx="19">
                  <c:v>125.167</c:v>
                </c:pt>
                <c:pt idx="20">
                  <c:v>106.119</c:v>
                </c:pt>
                <c:pt idx="21">
                  <c:v>122.154</c:v>
                </c:pt>
                <c:pt idx="22">
                  <c:v>127.18</c:v>
                </c:pt>
                <c:pt idx="23">
                  <c:v>125.16200000000001</c:v>
                </c:pt>
                <c:pt idx="24">
                  <c:v>134.18299999999999</c:v>
                </c:pt>
                <c:pt idx="25">
                  <c:v>112.13500000000001</c:v>
                </c:pt>
                <c:pt idx="26">
                  <c:v>100.104</c:v>
                </c:pt>
                <c:pt idx="27">
                  <c:v>128.172</c:v>
                </c:pt>
                <c:pt idx="28">
                  <c:v>141.214</c:v>
                </c:pt>
                <c:pt idx="29">
                  <c:v>120.154</c:v>
                </c:pt>
                <c:pt idx="30">
                  <c:v>112.137</c:v>
                </c:pt>
                <c:pt idx="31">
                  <c:v>134.18299999999999</c:v>
                </c:pt>
                <c:pt idx="32">
                  <c:v>115.137</c:v>
                </c:pt>
                <c:pt idx="33">
                  <c:v>118.14700000000001</c:v>
                </c:pt>
                <c:pt idx="34">
                  <c:v>96.097800000000007</c:v>
                </c:pt>
                <c:pt idx="35">
                  <c:v>113.137</c:v>
                </c:pt>
                <c:pt idx="36">
                  <c:v>108.125</c:v>
                </c:pt>
                <c:pt idx="37">
                  <c:v>121.152</c:v>
                </c:pt>
                <c:pt idx="38">
                  <c:v>121.149</c:v>
                </c:pt>
                <c:pt idx="39">
                  <c:v>108.121</c:v>
                </c:pt>
                <c:pt idx="40">
                  <c:v>131.18799999999999</c:v>
                </c:pt>
                <c:pt idx="41">
                  <c:v>113.13500000000001</c:v>
                </c:pt>
                <c:pt idx="42">
                  <c:v>120.149</c:v>
                </c:pt>
                <c:pt idx="43">
                  <c:v>106.117</c:v>
                </c:pt>
                <c:pt idx="44">
                  <c:v>112.13500000000001</c:v>
                </c:pt>
                <c:pt idx="45">
                  <c:v>109.123</c:v>
                </c:pt>
                <c:pt idx="46">
                  <c:v>96.097800000000007</c:v>
                </c:pt>
                <c:pt idx="47">
                  <c:v>111.13200000000001</c:v>
                </c:pt>
                <c:pt idx="48">
                  <c:v>112.128</c:v>
                </c:pt>
                <c:pt idx="49">
                  <c:v>125.15900000000001</c:v>
                </c:pt>
                <c:pt idx="50">
                  <c:v>111.13500000000001</c:v>
                </c:pt>
                <c:pt idx="51">
                  <c:v>118.142</c:v>
                </c:pt>
                <c:pt idx="52">
                  <c:v>119.14400000000001</c:v>
                </c:pt>
                <c:pt idx="53">
                  <c:v>119.14700000000001</c:v>
                </c:pt>
                <c:pt idx="54">
                  <c:v>102.116</c:v>
                </c:pt>
                <c:pt idx="55">
                  <c:v>103.114</c:v>
                </c:pt>
                <c:pt idx="56">
                  <c:v>109.125</c:v>
                </c:pt>
                <c:pt idx="57">
                  <c:v>112.128</c:v>
                </c:pt>
                <c:pt idx="58">
                  <c:v>111.13</c:v>
                </c:pt>
                <c:pt idx="59">
                  <c:v>121.149</c:v>
                </c:pt>
                <c:pt idx="60">
                  <c:v>78.063500000000005</c:v>
                </c:pt>
                <c:pt idx="61">
                  <c:v>108.119</c:v>
                </c:pt>
                <c:pt idx="62">
                  <c:v>112.13200000000001</c:v>
                </c:pt>
                <c:pt idx="63">
                  <c:v>106.117</c:v>
                </c:pt>
                <c:pt idx="64">
                  <c:v>89.082499999999996</c:v>
                </c:pt>
                <c:pt idx="65">
                  <c:v>101.10599999999999</c:v>
                </c:pt>
                <c:pt idx="66">
                  <c:v>124.169</c:v>
                </c:pt>
                <c:pt idx="67">
                  <c:v>112.128</c:v>
                </c:pt>
                <c:pt idx="68">
                  <c:v>114.137</c:v>
                </c:pt>
                <c:pt idx="69">
                  <c:v>99.101900000000001</c:v>
                </c:pt>
                <c:pt idx="70">
                  <c:v>116.142</c:v>
                </c:pt>
                <c:pt idx="71">
                  <c:v>113.13200000000001</c:v>
                </c:pt>
                <c:pt idx="72">
                  <c:v>91.084400000000002</c:v>
                </c:pt>
                <c:pt idx="73">
                  <c:v>109.121</c:v>
                </c:pt>
                <c:pt idx="74">
                  <c:v>100.10599999999999</c:v>
                </c:pt>
                <c:pt idx="75">
                  <c:v>116.14400000000001</c:v>
                </c:pt>
                <c:pt idx="76">
                  <c:v>138.19999999999999</c:v>
                </c:pt>
                <c:pt idx="77">
                  <c:v>103.11199999999999</c:v>
                </c:pt>
                <c:pt idx="78">
                  <c:v>113.13500000000001</c:v>
                </c:pt>
                <c:pt idx="79">
                  <c:v>121.154</c:v>
                </c:pt>
                <c:pt idx="80">
                  <c:v>102.114</c:v>
                </c:pt>
                <c:pt idx="81">
                  <c:v>99.101900000000001</c:v>
                </c:pt>
                <c:pt idx="82">
                  <c:v>110.13</c:v>
                </c:pt>
                <c:pt idx="83">
                  <c:v>99.107900000000001</c:v>
                </c:pt>
                <c:pt idx="84">
                  <c:v>123.164</c:v>
                </c:pt>
                <c:pt idx="85">
                  <c:v>104.11</c:v>
                </c:pt>
                <c:pt idx="86">
                  <c:v>113.13500000000001</c:v>
                </c:pt>
                <c:pt idx="87">
                  <c:v>124.15900000000001</c:v>
                </c:pt>
                <c:pt idx="88">
                  <c:v>109.125</c:v>
                </c:pt>
                <c:pt idx="89">
                  <c:v>94.093800000000002</c:v>
                </c:pt>
                <c:pt idx="90">
                  <c:v>118.14700000000001</c:v>
                </c:pt>
                <c:pt idx="91">
                  <c:v>99.103899999999996</c:v>
                </c:pt>
                <c:pt idx="92">
                  <c:v>85.075299999999999</c:v>
                </c:pt>
                <c:pt idx="93">
                  <c:v>100.104</c:v>
                </c:pt>
                <c:pt idx="94">
                  <c:v>123.157</c:v>
                </c:pt>
                <c:pt idx="95">
                  <c:v>113.13500000000001</c:v>
                </c:pt>
                <c:pt idx="96">
                  <c:v>90.084299999999999</c:v>
                </c:pt>
                <c:pt idx="97">
                  <c:v>89.080699999999993</c:v>
                </c:pt>
                <c:pt idx="98">
                  <c:v>124.167</c:v>
                </c:pt>
                <c:pt idx="99">
                  <c:v>133.18</c:v>
                </c:pt>
                <c:pt idx="100">
                  <c:v>107.121</c:v>
                </c:pt>
                <c:pt idx="101">
                  <c:v>122.152</c:v>
                </c:pt>
                <c:pt idx="102">
                  <c:v>124.164</c:v>
                </c:pt>
                <c:pt idx="103">
                  <c:v>101.104</c:v>
                </c:pt>
                <c:pt idx="104">
                  <c:v>99.105900000000005</c:v>
                </c:pt>
                <c:pt idx="105">
                  <c:v>88.082499999999996</c:v>
                </c:pt>
                <c:pt idx="106">
                  <c:v>121.154</c:v>
                </c:pt>
                <c:pt idx="107">
                  <c:v>109.123</c:v>
                </c:pt>
                <c:pt idx="108">
                  <c:v>132.18</c:v>
                </c:pt>
                <c:pt idx="109">
                  <c:v>105.114</c:v>
                </c:pt>
                <c:pt idx="110">
                  <c:v>109.128</c:v>
                </c:pt>
                <c:pt idx="111">
                  <c:v>104.117</c:v>
                </c:pt>
                <c:pt idx="112">
                  <c:v>126.16200000000001</c:v>
                </c:pt>
                <c:pt idx="113">
                  <c:v>104.114</c:v>
                </c:pt>
                <c:pt idx="114">
                  <c:v>124.169</c:v>
                </c:pt>
                <c:pt idx="115">
                  <c:v>103.108</c:v>
                </c:pt>
                <c:pt idx="116">
                  <c:v>116.142</c:v>
                </c:pt>
                <c:pt idx="117">
                  <c:v>113.13</c:v>
                </c:pt>
                <c:pt idx="118">
                  <c:v>111.128</c:v>
                </c:pt>
                <c:pt idx="119">
                  <c:v>116.146</c:v>
                </c:pt>
                <c:pt idx="120">
                  <c:v>94.093800000000002</c:v>
                </c:pt>
                <c:pt idx="121">
                  <c:v>100.104</c:v>
                </c:pt>
                <c:pt idx="122">
                  <c:v>96.095799999999997</c:v>
                </c:pt>
                <c:pt idx="123">
                  <c:v>117.151</c:v>
                </c:pt>
                <c:pt idx="124">
                  <c:v>106.114</c:v>
                </c:pt>
                <c:pt idx="125">
                  <c:v>113.13500000000001</c:v>
                </c:pt>
                <c:pt idx="126">
                  <c:v>105.114</c:v>
                </c:pt>
                <c:pt idx="127">
                  <c:v>93.09</c:v>
                </c:pt>
                <c:pt idx="128">
                  <c:v>99.099800000000002</c:v>
                </c:pt>
                <c:pt idx="129">
                  <c:v>110.126</c:v>
                </c:pt>
                <c:pt idx="130">
                  <c:v>103.11</c:v>
                </c:pt>
                <c:pt idx="131">
                  <c:v>90.089799999999997</c:v>
                </c:pt>
                <c:pt idx="132">
                  <c:v>108.123</c:v>
                </c:pt>
                <c:pt idx="133">
                  <c:v>115.139</c:v>
                </c:pt>
                <c:pt idx="134">
                  <c:v>103.11199999999999</c:v>
                </c:pt>
                <c:pt idx="135">
                  <c:v>100.108</c:v>
                </c:pt>
                <c:pt idx="136">
                  <c:v>95.093900000000005</c:v>
                </c:pt>
                <c:pt idx="137">
                  <c:v>95.093900000000005</c:v>
                </c:pt>
                <c:pt idx="138">
                  <c:v>107.117</c:v>
                </c:pt>
                <c:pt idx="139">
                  <c:v>91.0899</c:v>
                </c:pt>
                <c:pt idx="140">
                  <c:v>115.139</c:v>
                </c:pt>
                <c:pt idx="141">
                  <c:v>125.164</c:v>
                </c:pt>
                <c:pt idx="142">
                  <c:v>105.117</c:v>
                </c:pt>
                <c:pt idx="143">
                  <c:v>114.13500000000001</c:v>
                </c:pt>
                <c:pt idx="144">
                  <c:v>114.13200000000001</c:v>
                </c:pt>
                <c:pt idx="145">
                  <c:v>103.114</c:v>
                </c:pt>
                <c:pt idx="146">
                  <c:v>107.121</c:v>
                </c:pt>
                <c:pt idx="147">
                  <c:v>105.117</c:v>
                </c:pt>
                <c:pt idx="148">
                  <c:v>121.149</c:v>
                </c:pt>
                <c:pt idx="149">
                  <c:v>107.125</c:v>
                </c:pt>
                <c:pt idx="150">
                  <c:v>138.203</c:v>
                </c:pt>
                <c:pt idx="151">
                  <c:v>115.139</c:v>
                </c:pt>
                <c:pt idx="152">
                  <c:v>106.127</c:v>
                </c:pt>
                <c:pt idx="153">
                  <c:v>122.152</c:v>
                </c:pt>
                <c:pt idx="154">
                  <c:v>108.123</c:v>
                </c:pt>
                <c:pt idx="155">
                  <c:v>107.121</c:v>
                </c:pt>
                <c:pt idx="156">
                  <c:v>93.088099999999997</c:v>
                </c:pt>
                <c:pt idx="157">
                  <c:v>102.108</c:v>
                </c:pt>
                <c:pt idx="158">
                  <c:v>100.104</c:v>
                </c:pt>
                <c:pt idx="159">
                  <c:v>104.11199999999999</c:v>
                </c:pt>
                <c:pt idx="160">
                  <c:v>104.11</c:v>
                </c:pt>
                <c:pt idx="161">
                  <c:v>110.123</c:v>
                </c:pt>
                <c:pt idx="162">
                  <c:v>115.139</c:v>
                </c:pt>
                <c:pt idx="163">
                  <c:v>113.13200000000001</c:v>
                </c:pt>
                <c:pt idx="164">
                  <c:v>98.097800000000007</c:v>
                </c:pt>
                <c:pt idx="165">
                  <c:v>92.086200000000005</c:v>
                </c:pt>
                <c:pt idx="166">
                  <c:v>90.082499999999996</c:v>
                </c:pt>
                <c:pt idx="167">
                  <c:v>94.091899999999995</c:v>
                </c:pt>
                <c:pt idx="168">
                  <c:v>101.104</c:v>
                </c:pt>
                <c:pt idx="169">
                  <c:v>113.13</c:v>
                </c:pt>
                <c:pt idx="170">
                  <c:v>81.071799999999996</c:v>
                </c:pt>
                <c:pt idx="171">
                  <c:v>86.080600000000004</c:v>
                </c:pt>
                <c:pt idx="172">
                  <c:v>72.055700000000002</c:v>
                </c:pt>
                <c:pt idx="173">
                  <c:v>93.091899999999995</c:v>
                </c:pt>
                <c:pt idx="174">
                  <c:v>87.082400000000007</c:v>
                </c:pt>
                <c:pt idx="175">
                  <c:v>88.080699999999993</c:v>
                </c:pt>
                <c:pt idx="176">
                  <c:v>76.058800000000005</c:v>
                </c:pt>
                <c:pt idx="177">
                  <c:v>76.058800000000005</c:v>
                </c:pt>
                <c:pt idx="178">
                  <c:v>85.075299999999999</c:v>
                </c:pt>
                <c:pt idx="179">
                  <c:v>63.042999999999999</c:v>
                </c:pt>
                <c:pt idx="180">
                  <c:v>56.033099999999997</c:v>
                </c:pt>
                <c:pt idx="181">
                  <c:v>68.048500000000004</c:v>
                </c:pt>
                <c:pt idx="182">
                  <c:v>51.027500000000003</c:v>
                </c:pt>
                <c:pt idx="183">
                  <c:v>52.027500000000003</c:v>
                </c:pt>
                <c:pt idx="184">
                  <c:v>47.022500000000001</c:v>
                </c:pt>
                <c:pt idx="185">
                  <c:v>45.021500000000003</c:v>
                </c:pt>
                <c:pt idx="186">
                  <c:v>40.017099999999999</c:v>
                </c:pt>
                <c:pt idx="187">
                  <c:v>35.012500000000003</c:v>
                </c:pt>
                <c:pt idx="188">
                  <c:v>44.0197</c:v>
                </c:pt>
                <c:pt idx="189">
                  <c:v>31.010400000000001</c:v>
                </c:pt>
                <c:pt idx="190">
                  <c:v>32.010399999999997</c:v>
                </c:pt>
                <c:pt idx="191">
                  <c:v>23.005400000000002</c:v>
                </c:pt>
                <c:pt idx="192">
                  <c:v>26.007400000000001</c:v>
                </c:pt>
                <c:pt idx="193">
                  <c:v>22.004899999999999</c:v>
                </c:pt>
                <c:pt idx="194">
                  <c:v>23.005400000000002</c:v>
                </c:pt>
                <c:pt idx="195">
                  <c:v>16.002600000000001</c:v>
                </c:pt>
                <c:pt idx="196">
                  <c:v>11.001200000000001</c:v>
                </c:pt>
                <c:pt idx="197">
                  <c:v>10.000999999999999</c:v>
                </c:pt>
                <c:pt idx="198">
                  <c:v>12.0017</c:v>
                </c:pt>
                <c:pt idx="199">
                  <c:v>11.0015</c:v>
                </c:pt>
                <c:pt idx="200">
                  <c:v>3.00021</c:v>
                </c:pt>
                <c:pt idx="201">
                  <c:v>6.0004900000000001</c:v>
                </c:pt>
                <c:pt idx="202">
                  <c:v>8.0006500000000003</c:v>
                </c:pt>
                <c:pt idx="203">
                  <c:v>9.0008199999999992</c:v>
                </c:pt>
                <c:pt idx="204">
                  <c:v>3.0000900000000001</c:v>
                </c:pt>
                <c:pt idx="205">
                  <c:v>5.0002500000000003</c:v>
                </c:pt>
                <c:pt idx="206">
                  <c:v>5.0002500000000003</c:v>
                </c:pt>
                <c:pt idx="207">
                  <c:v>1.0000100000000001</c:v>
                </c:pt>
                <c:pt idx="208">
                  <c:v>0</c:v>
                </c:pt>
                <c:pt idx="209">
                  <c:v>2.0000399999999998</c:v>
                </c:pt>
                <c:pt idx="210">
                  <c:v>2.0000800000000001</c:v>
                </c:pt>
                <c:pt idx="211">
                  <c:v>2.0000399999999998</c:v>
                </c:pt>
                <c:pt idx="212">
                  <c:v>2.0000399999999998</c:v>
                </c:pt>
                <c:pt idx="213">
                  <c:v>0</c:v>
                </c:pt>
                <c:pt idx="214">
                  <c:v>2.0000399999999998</c:v>
                </c:pt>
                <c:pt idx="215">
                  <c:v>0</c:v>
                </c:pt>
                <c:pt idx="216">
                  <c:v>2.0000399999999998</c:v>
                </c:pt>
                <c:pt idx="217">
                  <c:v>1.0000100000000001</c:v>
                </c:pt>
                <c:pt idx="218">
                  <c:v>1.0000100000000001</c:v>
                </c:pt>
                <c:pt idx="219">
                  <c:v>0</c:v>
                </c:pt>
                <c:pt idx="220">
                  <c:v>1.0000100000000001</c:v>
                </c:pt>
                <c:pt idx="221">
                  <c:v>1.0000100000000001</c:v>
                </c:pt>
                <c:pt idx="222">
                  <c:v>0</c:v>
                </c:pt>
                <c:pt idx="223">
                  <c:v>0</c:v>
                </c:pt>
                <c:pt idx="224">
                  <c:v>1.00003</c:v>
                </c:pt>
                <c:pt idx="225">
                  <c:v>1.00003</c:v>
                </c:pt>
                <c:pt idx="226">
                  <c:v>0</c:v>
                </c:pt>
                <c:pt idx="227">
                  <c:v>1.0000100000000001</c:v>
                </c:pt>
                <c:pt idx="228">
                  <c:v>1.0000100000000001</c:v>
                </c:pt>
                <c:pt idx="229">
                  <c:v>0</c:v>
                </c:pt>
                <c:pt idx="230">
                  <c:v>0</c:v>
                </c:pt>
                <c:pt idx="231">
                  <c:v>0</c:v>
                </c:pt>
                <c:pt idx="232">
                  <c:v>0</c:v>
                </c:pt>
                <c:pt idx="233">
                  <c:v>0</c:v>
                </c:pt>
                <c:pt idx="234">
                  <c:v>0</c:v>
                </c:pt>
                <c:pt idx="235">
                  <c:v>0</c:v>
                </c:pt>
                <c:pt idx="236">
                  <c:v>0</c:v>
                </c:pt>
                <c:pt idx="237">
                  <c:v>1.0000100000000001</c:v>
                </c:pt>
                <c:pt idx="238">
                  <c:v>0</c:v>
                </c:pt>
                <c:pt idx="239">
                  <c:v>0</c:v>
                </c:pt>
                <c:pt idx="240">
                  <c:v>0</c:v>
                </c:pt>
                <c:pt idx="241">
                  <c:v>0</c:v>
                </c:pt>
                <c:pt idx="242">
                  <c:v>0</c:v>
                </c:pt>
                <c:pt idx="243">
                  <c:v>0</c:v>
                </c:pt>
                <c:pt idx="244">
                  <c:v>0</c:v>
                </c:pt>
                <c:pt idx="245">
                  <c:v>1.0000100000000001</c:v>
                </c:pt>
                <c:pt idx="246">
                  <c:v>0</c:v>
                </c:pt>
                <c:pt idx="247">
                  <c:v>0</c:v>
                </c:pt>
                <c:pt idx="248">
                  <c:v>0</c:v>
                </c:pt>
                <c:pt idx="249">
                  <c:v>0</c:v>
                </c:pt>
                <c:pt idx="250">
                  <c:v>0</c:v>
                </c:pt>
                <c:pt idx="251">
                  <c:v>0</c:v>
                </c:pt>
                <c:pt idx="252">
                  <c:v>1.00003</c:v>
                </c:pt>
                <c:pt idx="253">
                  <c:v>0</c:v>
                </c:pt>
                <c:pt idx="254">
                  <c:v>0</c:v>
                </c:pt>
                <c:pt idx="255">
                  <c:v>0</c:v>
                </c:pt>
                <c:pt idx="256">
                  <c:v>0</c:v>
                </c:pt>
                <c:pt idx="257">
                  <c:v>0</c:v>
                </c:pt>
                <c:pt idx="258">
                  <c:v>0</c:v>
                </c:pt>
                <c:pt idx="259">
                  <c:v>1.0000100000000001</c:v>
                </c:pt>
                <c:pt idx="260">
                  <c:v>0</c:v>
                </c:pt>
                <c:pt idx="261">
                  <c:v>0</c:v>
                </c:pt>
                <c:pt idx="262">
                  <c:v>1.0000100000000001</c:v>
                </c:pt>
                <c:pt idx="263">
                  <c:v>0</c:v>
                </c:pt>
                <c:pt idx="264">
                  <c:v>0</c:v>
                </c:pt>
                <c:pt idx="265">
                  <c:v>0</c:v>
                </c:pt>
                <c:pt idx="266">
                  <c:v>0</c:v>
                </c:pt>
                <c:pt idx="267">
                  <c:v>0</c:v>
                </c:pt>
                <c:pt idx="268">
                  <c:v>0</c:v>
                </c:pt>
                <c:pt idx="269">
                  <c:v>1.00003</c:v>
                </c:pt>
                <c:pt idx="270">
                  <c:v>0</c:v>
                </c:pt>
                <c:pt idx="271">
                  <c:v>1.0000100000000001</c:v>
                </c:pt>
                <c:pt idx="272">
                  <c:v>0</c:v>
                </c:pt>
                <c:pt idx="273">
                  <c:v>1.0000100000000001</c:v>
                </c:pt>
                <c:pt idx="274">
                  <c:v>0</c:v>
                </c:pt>
                <c:pt idx="275">
                  <c:v>0</c:v>
                </c:pt>
                <c:pt idx="276">
                  <c:v>0</c:v>
                </c:pt>
                <c:pt idx="277">
                  <c:v>0</c:v>
                </c:pt>
                <c:pt idx="278">
                  <c:v>0</c:v>
                </c:pt>
                <c:pt idx="279">
                  <c:v>0</c:v>
                </c:pt>
                <c:pt idx="280">
                  <c:v>0</c:v>
                </c:pt>
                <c:pt idx="281">
                  <c:v>0</c:v>
                </c:pt>
                <c:pt idx="282">
                  <c:v>1.0000100000000001</c:v>
                </c:pt>
                <c:pt idx="283">
                  <c:v>0</c:v>
                </c:pt>
                <c:pt idx="284">
                  <c:v>0</c:v>
                </c:pt>
                <c:pt idx="285">
                  <c:v>0</c:v>
                </c:pt>
                <c:pt idx="286">
                  <c:v>0</c:v>
                </c:pt>
                <c:pt idx="287">
                  <c:v>0</c:v>
                </c:pt>
                <c:pt idx="288">
                  <c:v>0</c:v>
                </c:pt>
                <c:pt idx="289">
                  <c:v>0</c:v>
                </c:pt>
                <c:pt idx="290">
                  <c:v>0</c:v>
                </c:pt>
                <c:pt idx="291">
                  <c:v>0</c:v>
                </c:pt>
                <c:pt idx="292">
                  <c:v>0</c:v>
                </c:pt>
                <c:pt idx="293">
                  <c:v>0</c:v>
                </c:pt>
                <c:pt idx="294">
                  <c:v>0</c:v>
                </c:pt>
                <c:pt idx="295">
                  <c:v>0</c:v>
                </c:pt>
                <c:pt idx="296">
                  <c:v>0</c:v>
                </c:pt>
                <c:pt idx="297">
                  <c:v>0</c:v>
                </c:pt>
                <c:pt idx="298">
                  <c:v>0</c:v>
                </c:pt>
                <c:pt idx="299">
                  <c:v>0</c:v>
                </c:pt>
                <c:pt idx="300">
                  <c:v>0</c:v>
                </c:pt>
                <c:pt idx="301">
                  <c:v>0</c:v>
                </c:pt>
                <c:pt idx="302">
                  <c:v>0</c:v>
                </c:pt>
                <c:pt idx="303">
                  <c:v>0</c:v>
                </c:pt>
                <c:pt idx="304">
                  <c:v>0</c:v>
                </c:pt>
                <c:pt idx="305">
                  <c:v>0</c:v>
                </c:pt>
                <c:pt idx="306">
                  <c:v>1.00003</c:v>
                </c:pt>
                <c:pt idx="307">
                  <c:v>0</c:v>
                </c:pt>
                <c:pt idx="308">
                  <c:v>0</c:v>
                </c:pt>
                <c:pt idx="309">
                  <c:v>0</c:v>
                </c:pt>
                <c:pt idx="310">
                  <c:v>0</c:v>
                </c:pt>
                <c:pt idx="311">
                  <c:v>0</c:v>
                </c:pt>
                <c:pt idx="312">
                  <c:v>0</c:v>
                </c:pt>
                <c:pt idx="313">
                  <c:v>0</c:v>
                </c:pt>
                <c:pt idx="314">
                  <c:v>0</c:v>
                </c:pt>
                <c:pt idx="315">
                  <c:v>0</c:v>
                </c:pt>
                <c:pt idx="316">
                  <c:v>0</c:v>
                </c:pt>
                <c:pt idx="317">
                  <c:v>0</c:v>
                </c:pt>
                <c:pt idx="318">
                  <c:v>0</c:v>
                </c:pt>
                <c:pt idx="319">
                  <c:v>0</c:v>
                </c:pt>
                <c:pt idx="320">
                  <c:v>0</c:v>
                </c:pt>
                <c:pt idx="321">
                  <c:v>0</c:v>
                </c:pt>
                <c:pt idx="322">
                  <c:v>0</c:v>
                </c:pt>
                <c:pt idx="323">
                  <c:v>0</c:v>
                </c:pt>
                <c:pt idx="324">
                  <c:v>0</c:v>
                </c:pt>
                <c:pt idx="325">
                  <c:v>0</c:v>
                </c:pt>
                <c:pt idx="326">
                  <c:v>0</c:v>
                </c:pt>
                <c:pt idx="327">
                  <c:v>1.0000100000000001</c:v>
                </c:pt>
                <c:pt idx="328">
                  <c:v>0</c:v>
                </c:pt>
                <c:pt idx="329">
                  <c:v>0</c:v>
                </c:pt>
                <c:pt idx="330">
                  <c:v>0</c:v>
                </c:pt>
                <c:pt idx="331">
                  <c:v>0</c:v>
                </c:pt>
                <c:pt idx="332">
                  <c:v>0</c:v>
                </c:pt>
                <c:pt idx="333">
                  <c:v>0</c:v>
                </c:pt>
                <c:pt idx="334">
                  <c:v>0</c:v>
                </c:pt>
                <c:pt idx="335">
                  <c:v>0</c:v>
                </c:pt>
                <c:pt idx="336">
                  <c:v>0</c:v>
                </c:pt>
                <c:pt idx="337">
                  <c:v>0</c:v>
                </c:pt>
                <c:pt idx="338">
                  <c:v>0</c:v>
                </c:pt>
                <c:pt idx="339">
                  <c:v>0</c:v>
                </c:pt>
                <c:pt idx="340">
                  <c:v>0</c:v>
                </c:pt>
                <c:pt idx="341">
                  <c:v>0</c:v>
                </c:pt>
                <c:pt idx="342">
                  <c:v>0</c:v>
                </c:pt>
                <c:pt idx="343">
                  <c:v>0</c:v>
                </c:pt>
                <c:pt idx="344">
                  <c:v>0</c:v>
                </c:pt>
              </c:numCache>
            </c:numRef>
          </c:yVal>
          <c:smooth val="1"/>
          <c:extLst>
            <c:ext xmlns:c16="http://schemas.microsoft.com/office/drawing/2014/chart" uri="{C3380CC4-5D6E-409C-BE32-E72D297353CC}">
              <c16:uniqueId val="{00000004-F768-4B10-97DE-349CB08428E1}"/>
            </c:ext>
          </c:extLst>
        </c:ser>
        <c:ser>
          <c:idx val="3"/>
          <c:order val="5"/>
          <c:tx>
            <c:strRef>
              <c:f>'201124-Leith_NbN-1496_depth_pos'!$H$4</c:f>
              <c:strCache>
                <c:ptCount val="1"/>
                <c:pt idx="0">
                  <c:v>Al+</c:v>
                </c:pt>
              </c:strCache>
            </c:strRef>
          </c:tx>
          <c:spPr>
            <a:ln w="12700" cap="rnd">
              <a:solidFill>
                <a:srgbClr val="C00000"/>
              </a:solidFill>
              <a:round/>
            </a:ln>
            <a:effectLst/>
          </c:spPr>
          <c:marker>
            <c:symbol val="diamond"/>
            <c:size val="2"/>
            <c:spPr>
              <a:solidFill>
                <a:srgbClr val="C00000"/>
              </a:solidFill>
              <a:ln w="9525">
                <a:solidFill>
                  <a:srgbClr val="C00000"/>
                </a:solidFill>
              </a:ln>
              <a:effectLst/>
            </c:spPr>
          </c:marker>
          <c:xVal>
            <c:numRef>
              <c:f>'201124-Leith_NbN-1496_depth_pos'!$A$5:$A$349</c:f>
              <c:numCache>
                <c:formatCode>General</c:formatCode>
                <c:ptCount val="345"/>
                <c:pt idx="0">
                  <c:v>0</c:v>
                </c:pt>
                <c:pt idx="1">
                  <c:v>10</c:v>
                </c:pt>
                <c:pt idx="2">
                  <c:v>20</c:v>
                </c:pt>
                <c:pt idx="3">
                  <c:v>30</c:v>
                </c:pt>
                <c:pt idx="4">
                  <c:v>40</c:v>
                </c:pt>
                <c:pt idx="5">
                  <c:v>50</c:v>
                </c:pt>
                <c:pt idx="6">
                  <c:v>60</c:v>
                </c:pt>
                <c:pt idx="7">
                  <c:v>70</c:v>
                </c:pt>
                <c:pt idx="8">
                  <c:v>80</c:v>
                </c:pt>
                <c:pt idx="9">
                  <c:v>90</c:v>
                </c:pt>
                <c:pt idx="10">
                  <c:v>100</c:v>
                </c:pt>
                <c:pt idx="11">
                  <c:v>110</c:v>
                </c:pt>
                <c:pt idx="12">
                  <c:v>120</c:v>
                </c:pt>
                <c:pt idx="13">
                  <c:v>130</c:v>
                </c:pt>
                <c:pt idx="14">
                  <c:v>140</c:v>
                </c:pt>
                <c:pt idx="15">
                  <c:v>150</c:v>
                </c:pt>
                <c:pt idx="16">
                  <c:v>160</c:v>
                </c:pt>
                <c:pt idx="17">
                  <c:v>170</c:v>
                </c:pt>
                <c:pt idx="18">
                  <c:v>180</c:v>
                </c:pt>
                <c:pt idx="19">
                  <c:v>190</c:v>
                </c:pt>
                <c:pt idx="20">
                  <c:v>200</c:v>
                </c:pt>
                <c:pt idx="21">
                  <c:v>210</c:v>
                </c:pt>
                <c:pt idx="22">
                  <c:v>220</c:v>
                </c:pt>
                <c:pt idx="23">
                  <c:v>230</c:v>
                </c:pt>
                <c:pt idx="24">
                  <c:v>240</c:v>
                </c:pt>
                <c:pt idx="25">
                  <c:v>250</c:v>
                </c:pt>
                <c:pt idx="26">
                  <c:v>260</c:v>
                </c:pt>
                <c:pt idx="27">
                  <c:v>270</c:v>
                </c:pt>
                <c:pt idx="28">
                  <c:v>280</c:v>
                </c:pt>
                <c:pt idx="29">
                  <c:v>290</c:v>
                </c:pt>
                <c:pt idx="30">
                  <c:v>300</c:v>
                </c:pt>
                <c:pt idx="31">
                  <c:v>310</c:v>
                </c:pt>
                <c:pt idx="32">
                  <c:v>320</c:v>
                </c:pt>
                <c:pt idx="33">
                  <c:v>330</c:v>
                </c:pt>
                <c:pt idx="34">
                  <c:v>340</c:v>
                </c:pt>
                <c:pt idx="35">
                  <c:v>350</c:v>
                </c:pt>
                <c:pt idx="36">
                  <c:v>360</c:v>
                </c:pt>
                <c:pt idx="37">
                  <c:v>370</c:v>
                </c:pt>
                <c:pt idx="38">
                  <c:v>380</c:v>
                </c:pt>
                <c:pt idx="39">
                  <c:v>390</c:v>
                </c:pt>
                <c:pt idx="40">
                  <c:v>400</c:v>
                </c:pt>
                <c:pt idx="41">
                  <c:v>410</c:v>
                </c:pt>
                <c:pt idx="42">
                  <c:v>420</c:v>
                </c:pt>
                <c:pt idx="43">
                  <c:v>430</c:v>
                </c:pt>
                <c:pt idx="44">
                  <c:v>440</c:v>
                </c:pt>
                <c:pt idx="45">
                  <c:v>450</c:v>
                </c:pt>
                <c:pt idx="46">
                  <c:v>460</c:v>
                </c:pt>
                <c:pt idx="47">
                  <c:v>470</c:v>
                </c:pt>
                <c:pt idx="48">
                  <c:v>480</c:v>
                </c:pt>
                <c:pt idx="49">
                  <c:v>490</c:v>
                </c:pt>
                <c:pt idx="50">
                  <c:v>500</c:v>
                </c:pt>
                <c:pt idx="51">
                  <c:v>510</c:v>
                </c:pt>
                <c:pt idx="52">
                  <c:v>520</c:v>
                </c:pt>
                <c:pt idx="53">
                  <c:v>530</c:v>
                </c:pt>
                <c:pt idx="54">
                  <c:v>540</c:v>
                </c:pt>
                <c:pt idx="55">
                  <c:v>550</c:v>
                </c:pt>
                <c:pt idx="56">
                  <c:v>560</c:v>
                </c:pt>
                <c:pt idx="57">
                  <c:v>570</c:v>
                </c:pt>
                <c:pt idx="58">
                  <c:v>580</c:v>
                </c:pt>
                <c:pt idx="59">
                  <c:v>590</c:v>
                </c:pt>
                <c:pt idx="60">
                  <c:v>600</c:v>
                </c:pt>
                <c:pt idx="61">
                  <c:v>610</c:v>
                </c:pt>
                <c:pt idx="62">
                  <c:v>620</c:v>
                </c:pt>
                <c:pt idx="63">
                  <c:v>630</c:v>
                </c:pt>
                <c:pt idx="64">
                  <c:v>640</c:v>
                </c:pt>
                <c:pt idx="65">
                  <c:v>650</c:v>
                </c:pt>
                <c:pt idx="66">
                  <c:v>660</c:v>
                </c:pt>
                <c:pt idx="67">
                  <c:v>670</c:v>
                </c:pt>
                <c:pt idx="68">
                  <c:v>680</c:v>
                </c:pt>
                <c:pt idx="69">
                  <c:v>690</c:v>
                </c:pt>
                <c:pt idx="70">
                  <c:v>700</c:v>
                </c:pt>
                <c:pt idx="71">
                  <c:v>710</c:v>
                </c:pt>
                <c:pt idx="72">
                  <c:v>720</c:v>
                </c:pt>
                <c:pt idx="73">
                  <c:v>730</c:v>
                </c:pt>
                <c:pt idx="74">
                  <c:v>740</c:v>
                </c:pt>
                <c:pt idx="75">
                  <c:v>750</c:v>
                </c:pt>
                <c:pt idx="76">
                  <c:v>760</c:v>
                </c:pt>
                <c:pt idx="77">
                  <c:v>770</c:v>
                </c:pt>
                <c:pt idx="78">
                  <c:v>780</c:v>
                </c:pt>
                <c:pt idx="79">
                  <c:v>790</c:v>
                </c:pt>
                <c:pt idx="80">
                  <c:v>800</c:v>
                </c:pt>
                <c:pt idx="81">
                  <c:v>810</c:v>
                </c:pt>
                <c:pt idx="82">
                  <c:v>820</c:v>
                </c:pt>
                <c:pt idx="83">
                  <c:v>830</c:v>
                </c:pt>
                <c:pt idx="84">
                  <c:v>840</c:v>
                </c:pt>
                <c:pt idx="85">
                  <c:v>850</c:v>
                </c:pt>
                <c:pt idx="86">
                  <c:v>860</c:v>
                </c:pt>
                <c:pt idx="87">
                  <c:v>870</c:v>
                </c:pt>
                <c:pt idx="88">
                  <c:v>880</c:v>
                </c:pt>
                <c:pt idx="89">
                  <c:v>890</c:v>
                </c:pt>
                <c:pt idx="90">
                  <c:v>900</c:v>
                </c:pt>
                <c:pt idx="91">
                  <c:v>910</c:v>
                </c:pt>
                <c:pt idx="92">
                  <c:v>920</c:v>
                </c:pt>
                <c:pt idx="93">
                  <c:v>930</c:v>
                </c:pt>
                <c:pt idx="94">
                  <c:v>940</c:v>
                </c:pt>
                <c:pt idx="95">
                  <c:v>950</c:v>
                </c:pt>
                <c:pt idx="96">
                  <c:v>960</c:v>
                </c:pt>
                <c:pt idx="97">
                  <c:v>970</c:v>
                </c:pt>
                <c:pt idx="98">
                  <c:v>980</c:v>
                </c:pt>
                <c:pt idx="99">
                  <c:v>990</c:v>
                </c:pt>
                <c:pt idx="100">
                  <c:v>1000</c:v>
                </c:pt>
                <c:pt idx="101">
                  <c:v>1010</c:v>
                </c:pt>
                <c:pt idx="102">
                  <c:v>1020</c:v>
                </c:pt>
                <c:pt idx="103">
                  <c:v>1030</c:v>
                </c:pt>
                <c:pt idx="104">
                  <c:v>1040</c:v>
                </c:pt>
                <c:pt idx="105">
                  <c:v>1050</c:v>
                </c:pt>
                <c:pt idx="106">
                  <c:v>1060</c:v>
                </c:pt>
                <c:pt idx="107">
                  <c:v>1070</c:v>
                </c:pt>
                <c:pt idx="108">
                  <c:v>1080</c:v>
                </c:pt>
                <c:pt idx="109">
                  <c:v>1090</c:v>
                </c:pt>
                <c:pt idx="110">
                  <c:v>1100</c:v>
                </c:pt>
                <c:pt idx="111">
                  <c:v>1110</c:v>
                </c:pt>
                <c:pt idx="112">
                  <c:v>1120</c:v>
                </c:pt>
                <c:pt idx="113">
                  <c:v>1130</c:v>
                </c:pt>
                <c:pt idx="114">
                  <c:v>1140</c:v>
                </c:pt>
                <c:pt idx="115">
                  <c:v>1150</c:v>
                </c:pt>
                <c:pt idx="116">
                  <c:v>1160</c:v>
                </c:pt>
                <c:pt idx="117">
                  <c:v>1170</c:v>
                </c:pt>
                <c:pt idx="118">
                  <c:v>1180</c:v>
                </c:pt>
                <c:pt idx="119">
                  <c:v>1190</c:v>
                </c:pt>
                <c:pt idx="120">
                  <c:v>1200</c:v>
                </c:pt>
                <c:pt idx="121">
                  <c:v>1210</c:v>
                </c:pt>
                <c:pt idx="122">
                  <c:v>1220</c:v>
                </c:pt>
                <c:pt idx="123">
                  <c:v>1230</c:v>
                </c:pt>
                <c:pt idx="124">
                  <c:v>1240</c:v>
                </c:pt>
                <c:pt idx="125">
                  <c:v>1250</c:v>
                </c:pt>
                <c:pt idx="126">
                  <c:v>1260</c:v>
                </c:pt>
                <c:pt idx="127">
                  <c:v>1270</c:v>
                </c:pt>
                <c:pt idx="128">
                  <c:v>1280</c:v>
                </c:pt>
                <c:pt idx="129">
                  <c:v>1290</c:v>
                </c:pt>
                <c:pt idx="130">
                  <c:v>1300</c:v>
                </c:pt>
                <c:pt idx="131">
                  <c:v>1310</c:v>
                </c:pt>
                <c:pt idx="132">
                  <c:v>1320</c:v>
                </c:pt>
                <c:pt idx="133">
                  <c:v>1330</c:v>
                </c:pt>
                <c:pt idx="134">
                  <c:v>1340</c:v>
                </c:pt>
                <c:pt idx="135">
                  <c:v>1350</c:v>
                </c:pt>
                <c:pt idx="136">
                  <c:v>1360</c:v>
                </c:pt>
                <c:pt idx="137">
                  <c:v>1370</c:v>
                </c:pt>
                <c:pt idx="138">
                  <c:v>1380</c:v>
                </c:pt>
                <c:pt idx="139">
                  <c:v>1390</c:v>
                </c:pt>
                <c:pt idx="140">
                  <c:v>1400</c:v>
                </c:pt>
                <c:pt idx="141">
                  <c:v>1410</c:v>
                </c:pt>
                <c:pt idx="142">
                  <c:v>1420</c:v>
                </c:pt>
                <c:pt idx="143">
                  <c:v>1430</c:v>
                </c:pt>
                <c:pt idx="144">
                  <c:v>1440</c:v>
                </c:pt>
                <c:pt idx="145">
                  <c:v>1450</c:v>
                </c:pt>
                <c:pt idx="146">
                  <c:v>1460</c:v>
                </c:pt>
                <c:pt idx="147">
                  <c:v>1470</c:v>
                </c:pt>
                <c:pt idx="148">
                  <c:v>1480</c:v>
                </c:pt>
                <c:pt idx="149">
                  <c:v>1490</c:v>
                </c:pt>
                <c:pt idx="150">
                  <c:v>1500</c:v>
                </c:pt>
                <c:pt idx="151">
                  <c:v>1510</c:v>
                </c:pt>
                <c:pt idx="152">
                  <c:v>1520</c:v>
                </c:pt>
                <c:pt idx="153">
                  <c:v>1530</c:v>
                </c:pt>
                <c:pt idx="154">
                  <c:v>1540</c:v>
                </c:pt>
                <c:pt idx="155">
                  <c:v>1550</c:v>
                </c:pt>
                <c:pt idx="156">
                  <c:v>1560</c:v>
                </c:pt>
                <c:pt idx="157">
                  <c:v>1570</c:v>
                </c:pt>
                <c:pt idx="158">
                  <c:v>1580</c:v>
                </c:pt>
                <c:pt idx="159">
                  <c:v>1590</c:v>
                </c:pt>
                <c:pt idx="160">
                  <c:v>1600</c:v>
                </c:pt>
                <c:pt idx="161">
                  <c:v>1610</c:v>
                </c:pt>
                <c:pt idx="162">
                  <c:v>1620</c:v>
                </c:pt>
                <c:pt idx="163">
                  <c:v>1630</c:v>
                </c:pt>
                <c:pt idx="164">
                  <c:v>1640</c:v>
                </c:pt>
                <c:pt idx="165">
                  <c:v>1650</c:v>
                </c:pt>
                <c:pt idx="166">
                  <c:v>1660</c:v>
                </c:pt>
                <c:pt idx="167">
                  <c:v>1670</c:v>
                </c:pt>
                <c:pt idx="168">
                  <c:v>1680</c:v>
                </c:pt>
                <c:pt idx="169">
                  <c:v>1690</c:v>
                </c:pt>
                <c:pt idx="170">
                  <c:v>1700</c:v>
                </c:pt>
                <c:pt idx="171">
                  <c:v>1710</c:v>
                </c:pt>
                <c:pt idx="172">
                  <c:v>1720</c:v>
                </c:pt>
                <c:pt idx="173">
                  <c:v>1730</c:v>
                </c:pt>
                <c:pt idx="174">
                  <c:v>1740</c:v>
                </c:pt>
                <c:pt idx="175">
                  <c:v>1750</c:v>
                </c:pt>
                <c:pt idx="176">
                  <c:v>1760</c:v>
                </c:pt>
                <c:pt idx="177">
                  <c:v>1770</c:v>
                </c:pt>
                <c:pt idx="178">
                  <c:v>1780</c:v>
                </c:pt>
                <c:pt idx="179">
                  <c:v>1790</c:v>
                </c:pt>
                <c:pt idx="180">
                  <c:v>1800</c:v>
                </c:pt>
                <c:pt idx="181">
                  <c:v>1810</c:v>
                </c:pt>
                <c:pt idx="182">
                  <c:v>1820</c:v>
                </c:pt>
                <c:pt idx="183">
                  <c:v>1830</c:v>
                </c:pt>
                <c:pt idx="184">
                  <c:v>1840</c:v>
                </c:pt>
                <c:pt idx="185">
                  <c:v>1850</c:v>
                </c:pt>
                <c:pt idx="186">
                  <c:v>1860</c:v>
                </c:pt>
                <c:pt idx="187">
                  <c:v>1870</c:v>
                </c:pt>
                <c:pt idx="188">
                  <c:v>1880</c:v>
                </c:pt>
                <c:pt idx="189">
                  <c:v>1890</c:v>
                </c:pt>
                <c:pt idx="190">
                  <c:v>1900</c:v>
                </c:pt>
                <c:pt idx="191">
                  <c:v>1910</c:v>
                </c:pt>
                <c:pt idx="192">
                  <c:v>1920</c:v>
                </c:pt>
                <c:pt idx="193">
                  <c:v>1930</c:v>
                </c:pt>
                <c:pt idx="194">
                  <c:v>1940</c:v>
                </c:pt>
                <c:pt idx="195">
                  <c:v>1950</c:v>
                </c:pt>
                <c:pt idx="196">
                  <c:v>1960</c:v>
                </c:pt>
                <c:pt idx="197">
                  <c:v>1970</c:v>
                </c:pt>
                <c:pt idx="198">
                  <c:v>1980</c:v>
                </c:pt>
                <c:pt idx="199">
                  <c:v>1990</c:v>
                </c:pt>
                <c:pt idx="200">
                  <c:v>2000</c:v>
                </c:pt>
                <c:pt idx="201">
                  <c:v>2010</c:v>
                </c:pt>
                <c:pt idx="202">
                  <c:v>2020</c:v>
                </c:pt>
                <c:pt idx="203">
                  <c:v>2030</c:v>
                </c:pt>
                <c:pt idx="204">
                  <c:v>2040</c:v>
                </c:pt>
                <c:pt idx="205">
                  <c:v>2050</c:v>
                </c:pt>
                <c:pt idx="206">
                  <c:v>2060</c:v>
                </c:pt>
                <c:pt idx="207">
                  <c:v>2070</c:v>
                </c:pt>
                <c:pt idx="208">
                  <c:v>2080</c:v>
                </c:pt>
                <c:pt idx="209">
                  <c:v>2090</c:v>
                </c:pt>
                <c:pt idx="210">
                  <c:v>2100</c:v>
                </c:pt>
                <c:pt idx="211">
                  <c:v>2110</c:v>
                </c:pt>
                <c:pt idx="212">
                  <c:v>2120</c:v>
                </c:pt>
                <c:pt idx="213">
                  <c:v>2130</c:v>
                </c:pt>
                <c:pt idx="214">
                  <c:v>2140</c:v>
                </c:pt>
                <c:pt idx="215">
                  <c:v>2150</c:v>
                </c:pt>
                <c:pt idx="216">
                  <c:v>2160</c:v>
                </c:pt>
                <c:pt idx="217">
                  <c:v>2170</c:v>
                </c:pt>
                <c:pt idx="218">
                  <c:v>2180</c:v>
                </c:pt>
                <c:pt idx="219">
                  <c:v>2190</c:v>
                </c:pt>
                <c:pt idx="220">
                  <c:v>2200</c:v>
                </c:pt>
                <c:pt idx="221">
                  <c:v>2210</c:v>
                </c:pt>
                <c:pt idx="222">
                  <c:v>2220</c:v>
                </c:pt>
                <c:pt idx="223">
                  <c:v>2230</c:v>
                </c:pt>
                <c:pt idx="224">
                  <c:v>2240</c:v>
                </c:pt>
                <c:pt idx="225">
                  <c:v>2250</c:v>
                </c:pt>
                <c:pt idx="226">
                  <c:v>2260</c:v>
                </c:pt>
                <c:pt idx="227">
                  <c:v>2270</c:v>
                </c:pt>
                <c:pt idx="228">
                  <c:v>2280</c:v>
                </c:pt>
                <c:pt idx="229">
                  <c:v>2290</c:v>
                </c:pt>
                <c:pt idx="230">
                  <c:v>2300</c:v>
                </c:pt>
                <c:pt idx="231">
                  <c:v>2310</c:v>
                </c:pt>
                <c:pt idx="232">
                  <c:v>2320</c:v>
                </c:pt>
                <c:pt idx="233">
                  <c:v>2330</c:v>
                </c:pt>
                <c:pt idx="234">
                  <c:v>2340</c:v>
                </c:pt>
                <c:pt idx="235">
                  <c:v>2350</c:v>
                </c:pt>
                <c:pt idx="236">
                  <c:v>2360</c:v>
                </c:pt>
                <c:pt idx="237">
                  <c:v>2370</c:v>
                </c:pt>
                <c:pt idx="238">
                  <c:v>2380</c:v>
                </c:pt>
                <c:pt idx="239">
                  <c:v>2390</c:v>
                </c:pt>
                <c:pt idx="240">
                  <c:v>2400</c:v>
                </c:pt>
                <c:pt idx="241">
                  <c:v>2410</c:v>
                </c:pt>
                <c:pt idx="242">
                  <c:v>2420</c:v>
                </c:pt>
                <c:pt idx="243">
                  <c:v>2430</c:v>
                </c:pt>
                <c:pt idx="244">
                  <c:v>2440</c:v>
                </c:pt>
                <c:pt idx="245">
                  <c:v>2450</c:v>
                </c:pt>
                <c:pt idx="246">
                  <c:v>2460</c:v>
                </c:pt>
                <c:pt idx="247">
                  <c:v>2470</c:v>
                </c:pt>
                <c:pt idx="248">
                  <c:v>2480</c:v>
                </c:pt>
                <c:pt idx="249">
                  <c:v>2490</c:v>
                </c:pt>
                <c:pt idx="250">
                  <c:v>2500</c:v>
                </c:pt>
                <c:pt idx="251">
                  <c:v>2510</c:v>
                </c:pt>
                <c:pt idx="252">
                  <c:v>2520</c:v>
                </c:pt>
                <c:pt idx="253">
                  <c:v>2530</c:v>
                </c:pt>
                <c:pt idx="254">
                  <c:v>2540</c:v>
                </c:pt>
                <c:pt idx="255">
                  <c:v>2550</c:v>
                </c:pt>
                <c:pt idx="256">
                  <c:v>2560</c:v>
                </c:pt>
                <c:pt idx="257">
                  <c:v>2570</c:v>
                </c:pt>
                <c:pt idx="258">
                  <c:v>2580</c:v>
                </c:pt>
                <c:pt idx="259">
                  <c:v>2590</c:v>
                </c:pt>
                <c:pt idx="260">
                  <c:v>2600</c:v>
                </c:pt>
                <c:pt idx="261">
                  <c:v>2610</c:v>
                </c:pt>
                <c:pt idx="262">
                  <c:v>2620</c:v>
                </c:pt>
                <c:pt idx="263">
                  <c:v>2630</c:v>
                </c:pt>
                <c:pt idx="264">
                  <c:v>2640</c:v>
                </c:pt>
                <c:pt idx="265">
                  <c:v>2650</c:v>
                </c:pt>
                <c:pt idx="266">
                  <c:v>2660</c:v>
                </c:pt>
                <c:pt idx="267">
                  <c:v>2670</c:v>
                </c:pt>
                <c:pt idx="268">
                  <c:v>2680</c:v>
                </c:pt>
                <c:pt idx="269">
                  <c:v>2690</c:v>
                </c:pt>
                <c:pt idx="270">
                  <c:v>2700</c:v>
                </c:pt>
                <c:pt idx="271">
                  <c:v>2710</c:v>
                </c:pt>
                <c:pt idx="272">
                  <c:v>2720</c:v>
                </c:pt>
                <c:pt idx="273">
                  <c:v>2730</c:v>
                </c:pt>
                <c:pt idx="274">
                  <c:v>2740</c:v>
                </c:pt>
                <c:pt idx="275">
                  <c:v>2750</c:v>
                </c:pt>
                <c:pt idx="276">
                  <c:v>2760</c:v>
                </c:pt>
                <c:pt idx="277">
                  <c:v>2770</c:v>
                </c:pt>
                <c:pt idx="278">
                  <c:v>2780</c:v>
                </c:pt>
                <c:pt idx="279">
                  <c:v>2790</c:v>
                </c:pt>
                <c:pt idx="280">
                  <c:v>2800</c:v>
                </c:pt>
                <c:pt idx="281">
                  <c:v>2810</c:v>
                </c:pt>
                <c:pt idx="282">
                  <c:v>2820</c:v>
                </c:pt>
                <c:pt idx="283">
                  <c:v>2830</c:v>
                </c:pt>
                <c:pt idx="284">
                  <c:v>2840</c:v>
                </c:pt>
                <c:pt idx="285">
                  <c:v>2850</c:v>
                </c:pt>
                <c:pt idx="286">
                  <c:v>2860</c:v>
                </c:pt>
                <c:pt idx="287">
                  <c:v>2870</c:v>
                </c:pt>
                <c:pt idx="288">
                  <c:v>2880</c:v>
                </c:pt>
                <c:pt idx="289">
                  <c:v>2890</c:v>
                </c:pt>
                <c:pt idx="290">
                  <c:v>2900</c:v>
                </c:pt>
                <c:pt idx="291">
                  <c:v>2910</c:v>
                </c:pt>
                <c:pt idx="292">
                  <c:v>2920</c:v>
                </c:pt>
                <c:pt idx="293">
                  <c:v>2930</c:v>
                </c:pt>
                <c:pt idx="294">
                  <c:v>2940</c:v>
                </c:pt>
                <c:pt idx="295">
                  <c:v>2950</c:v>
                </c:pt>
                <c:pt idx="296">
                  <c:v>2960</c:v>
                </c:pt>
                <c:pt idx="297">
                  <c:v>2970</c:v>
                </c:pt>
                <c:pt idx="298">
                  <c:v>2980</c:v>
                </c:pt>
                <c:pt idx="299">
                  <c:v>2990</c:v>
                </c:pt>
                <c:pt idx="300">
                  <c:v>3000</c:v>
                </c:pt>
                <c:pt idx="301">
                  <c:v>3010</c:v>
                </c:pt>
                <c:pt idx="302">
                  <c:v>3020</c:v>
                </c:pt>
                <c:pt idx="303">
                  <c:v>3030</c:v>
                </c:pt>
                <c:pt idx="304">
                  <c:v>3040</c:v>
                </c:pt>
                <c:pt idx="305">
                  <c:v>3050</c:v>
                </c:pt>
                <c:pt idx="306">
                  <c:v>3060</c:v>
                </c:pt>
                <c:pt idx="307">
                  <c:v>3070</c:v>
                </c:pt>
                <c:pt idx="308">
                  <c:v>3080</c:v>
                </c:pt>
                <c:pt idx="309">
                  <c:v>3090</c:v>
                </c:pt>
                <c:pt idx="310">
                  <c:v>3100</c:v>
                </c:pt>
                <c:pt idx="311">
                  <c:v>3110</c:v>
                </c:pt>
                <c:pt idx="312">
                  <c:v>3120</c:v>
                </c:pt>
                <c:pt idx="313">
                  <c:v>3130</c:v>
                </c:pt>
                <c:pt idx="314">
                  <c:v>3140</c:v>
                </c:pt>
                <c:pt idx="315">
                  <c:v>3150</c:v>
                </c:pt>
                <c:pt idx="316">
                  <c:v>3160</c:v>
                </c:pt>
                <c:pt idx="317">
                  <c:v>3170</c:v>
                </c:pt>
                <c:pt idx="318">
                  <c:v>3180</c:v>
                </c:pt>
                <c:pt idx="319">
                  <c:v>3190</c:v>
                </c:pt>
                <c:pt idx="320">
                  <c:v>3200</c:v>
                </c:pt>
                <c:pt idx="321">
                  <c:v>3210</c:v>
                </c:pt>
                <c:pt idx="322">
                  <c:v>3220</c:v>
                </c:pt>
                <c:pt idx="323">
                  <c:v>3230</c:v>
                </c:pt>
                <c:pt idx="324">
                  <c:v>3240</c:v>
                </c:pt>
                <c:pt idx="325">
                  <c:v>3250</c:v>
                </c:pt>
                <c:pt idx="326">
                  <c:v>3260</c:v>
                </c:pt>
                <c:pt idx="327">
                  <c:v>3270</c:v>
                </c:pt>
                <c:pt idx="328">
                  <c:v>3280</c:v>
                </c:pt>
                <c:pt idx="329">
                  <c:v>3290</c:v>
                </c:pt>
                <c:pt idx="330">
                  <c:v>3300</c:v>
                </c:pt>
                <c:pt idx="331">
                  <c:v>3310</c:v>
                </c:pt>
                <c:pt idx="332">
                  <c:v>3320</c:v>
                </c:pt>
                <c:pt idx="333">
                  <c:v>3330</c:v>
                </c:pt>
                <c:pt idx="334">
                  <c:v>3340</c:v>
                </c:pt>
                <c:pt idx="335">
                  <c:v>3350</c:v>
                </c:pt>
                <c:pt idx="336">
                  <c:v>3360</c:v>
                </c:pt>
                <c:pt idx="337">
                  <c:v>3370</c:v>
                </c:pt>
                <c:pt idx="338">
                  <c:v>3380</c:v>
                </c:pt>
                <c:pt idx="339">
                  <c:v>3390</c:v>
                </c:pt>
                <c:pt idx="340">
                  <c:v>3400</c:v>
                </c:pt>
                <c:pt idx="341">
                  <c:v>3410</c:v>
                </c:pt>
                <c:pt idx="342">
                  <c:v>3420</c:v>
                </c:pt>
                <c:pt idx="343">
                  <c:v>3430</c:v>
                </c:pt>
                <c:pt idx="344">
                  <c:v>3440</c:v>
                </c:pt>
              </c:numCache>
            </c:numRef>
          </c:xVal>
          <c:yVal>
            <c:numRef>
              <c:f>'201124-Leith_NbN-1496_depth_pos'!$H$5:$H$349</c:f>
              <c:numCache>
                <c:formatCode>General</c:formatCode>
                <c:ptCount val="345"/>
                <c:pt idx="0">
                  <c:v>53.0319</c:v>
                </c:pt>
                <c:pt idx="1">
                  <c:v>4861.92</c:v>
                </c:pt>
                <c:pt idx="2">
                  <c:v>2370.0700000000002</c:v>
                </c:pt>
                <c:pt idx="3">
                  <c:v>1391.12</c:v>
                </c:pt>
                <c:pt idx="4">
                  <c:v>907.69600000000003</c:v>
                </c:pt>
                <c:pt idx="5">
                  <c:v>653.48299999999995</c:v>
                </c:pt>
                <c:pt idx="6">
                  <c:v>445.09</c:v>
                </c:pt>
                <c:pt idx="7">
                  <c:v>328.12599999999998</c:v>
                </c:pt>
                <c:pt idx="8">
                  <c:v>255.685</c:v>
                </c:pt>
                <c:pt idx="9">
                  <c:v>193.39599999999999</c:v>
                </c:pt>
                <c:pt idx="10">
                  <c:v>190.39099999999999</c:v>
                </c:pt>
                <c:pt idx="11">
                  <c:v>150.239</c:v>
                </c:pt>
                <c:pt idx="12">
                  <c:v>126.16200000000001</c:v>
                </c:pt>
                <c:pt idx="13">
                  <c:v>116.137</c:v>
                </c:pt>
                <c:pt idx="14">
                  <c:v>89.089699999999993</c:v>
                </c:pt>
                <c:pt idx="15">
                  <c:v>92.088099999999997</c:v>
                </c:pt>
                <c:pt idx="16">
                  <c:v>81.066800000000001</c:v>
                </c:pt>
                <c:pt idx="17">
                  <c:v>84.073599999999999</c:v>
                </c:pt>
                <c:pt idx="18">
                  <c:v>71.051299999999998</c:v>
                </c:pt>
                <c:pt idx="19">
                  <c:v>70.054199999999994</c:v>
                </c:pt>
                <c:pt idx="20">
                  <c:v>56.034199999999998</c:v>
                </c:pt>
                <c:pt idx="21">
                  <c:v>47.025399999999998</c:v>
                </c:pt>
                <c:pt idx="22">
                  <c:v>69.051299999999998</c:v>
                </c:pt>
                <c:pt idx="23">
                  <c:v>59.037799999999997</c:v>
                </c:pt>
                <c:pt idx="24">
                  <c:v>57.034199999999998</c:v>
                </c:pt>
                <c:pt idx="25">
                  <c:v>45.021500000000003</c:v>
                </c:pt>
                <c:pt idx="26">
                  <c:v>53.029699999999998</c:v>
                </c:pt>
                <c:pt idx="27">
                  <c:v>47.023400000000002</c:v>
                </c:pt>
                <c:pt idx="28">
                  <c:v>53.030799999999999</c:v>
                </c:pt>
                <c:pt idx="29">
                  <c:v>52.029600000000002</c:v>
                </c:pt>
                <c:pt idx="30">
                  <c:v>53.028599999999997</c:v>
                </c:pt>
                <c:pt idx="31">
                  <c:v>41.017899999999997</c:v>
                </c:pt>
                <c:pt idx="32">
                  <c:v>40.016300000000001</c:v>
                </c:pt>
                <c:pt idx="33">
                  <c:v>46.021500000000003</c:v>
                </c:pt>
                <c:pt idx="34">
                  <c:v>48.0244</c:v>
                </c:pt>
                <c:pt idx="35">
                  <c:v>51.027500000000003</c:v>
                </c:pt>
                <c:pt idx="36">
                  <c:v>35.013199999999998</c:v>
                </c:pt>
                <c:pt idx="37">
                  <c:v>48.0244</c:v>
                </c:pt>
                <c:pt idx="38">
                  <c:v>52.028599999999997</c:v>
                </c:pt>
                <c:pt idx="39">
                  <c:v>34.012500000000003</c:v>
                </c:pt>
                <c:pt idx="40">
                  <c:v>42.018000000000001</c:v>
                </c:pt>
                <c:pt idx="41">
                  <c:v>44.020600000000002</c:v>
                </c:pt>
                <c:pt idx="42">
                  <c:v>35.012500000000003</c:v>
                </c:pt>
                <c:pt idx="43">
                  <c:v>36.014699999999998</c:v>
                </c:pt>
                <c:pt idx="44">
                  <c:v>33.011800000000001</c:v>
                </c:pt>
                <c:pt idx="45">
                  <c:v>36.013199999999998</c:v>
                </c:pt>
                <c:pt idx="46">
                  <c:v>27.007400000000001</c:v>
                </c:pt>
                <c:pt idx="47">
                  <c:v>29.008600000000001</c:v>
                </c:pt>
                <c:pt idx="48">
                  <c:v>33.011099999999999</c:v>
                </c:pt>
                <c:pt idx="49">
                  <c:v>22.005400000000002</c:v>
                </c:pt>
                <c:pt idx="50">
                  <c:v>30.009799999999998</c:v>
                </c:pt>
                <c:pt idx="51">
                  <c:v>25.007400000000001</c:v>
                </c:pt>
                <c:pt idx="52">
                  <c:v>27.007400000000001</c:v>
                </c:pt>
                <c:pt idx="53">
                  <c:v>30.0092</c:v>
                </c:pt>
                <c:pt idx="54">
                  <c:v>37.0139</c:v>
                </c:pt>
                <c:pt idx="55">
                  <c:v>30.0092</c:v>
                </c:pt>
                <c:pt idx="56">
                  <c:v>19.003699999999998</c:v>
                </c:pt>
                <c:pt idx="57">
                  <c:v>42.018000000000001</c:v>
                </c:pt>
                <c:pt idx="58">
                  <c:v>28.007999999999999</c:v>
                </c:pt>
                <c:pt idx="59">
                  <c:v>28.008500000000002</c:v>
                </c:pt>
                <c:pt idx="60">
                  <c:v>19.003699999999998</c:v>
                </c:pt>
                <c:pt idx="61">
                  <c:v>20.004100000000001</c:v>
                </c:pt>
                <c:pt idx="62">
                  <c:v>18.003299999999999</c:v>
                </c:pt>
                <c:pt idx="63">
                  <c:v>20.004100000000001</c:v>
                </c:pt>
                <c:pt idx="64">
                  <c:v>20.004100000000001</c:v>
                </c:pt>
                <c:pt idx="65">
                  <c:v>20.004100000000001</c:v>
                </c:pt>
                <c:pt idx="66">
                  <c:v>21.0045</c:v>
                </c:pt>
                <c:pt idx="67">
                  <c:v>20.0045</c:v>
                </c:pt>
                <c:pt idx="68">
                  <c:v>23.005400000000002</c:v>
                </c:pt>
                <c:pt idx="69">
                  <c:v>16.002600000000001</c:v>
                </c:pt>
                <c:pt idx="70">
                  <c:v>15.0023</c:v>
                </c:pt>
                <c:pt idx="71">
                  <c:v>19.003699999999998</c:v>
                </c:pt>
                <c:pt idx="72">
                  <c:v>21.004899999999999</c:v>
                </c:pt>
                <c:pt idx="73">
                  <c:v>21.004899999999999</c:v>
                </c:pt>
                <c:pt idx="74">
                  <c:v>15.0023</c:v>
                </c:pt>
                <c:pt idx="75">
                  <c:v>13.0017</c:v>
                </c:pt>
                <c:pt idx="76">
                  <c:v>15.0023</c:v>
                </c:pt>
                <c:pt idx="77">
                  <c:v>10.000999999999999</c:v>
                </c:pt>
                <c:pt idx="78">
                  <c:v>11.0015</c:v>
                </c:pt>
                <c:pt idx="79">
                  <c:v>11.0015</c:v>
                </c:pt>
                <c:pt idx="80">
                  <c:v>14.002000000000001</c:v>
                </c:pt>
                <c:pt idx="81">
                  <c:v>15.0023</c:v>
                </c:pt>
                <c:pt idx="82">
                  <c:v>22.004899999999999</c:v>
                </c:pt>
                <c:pt idx="83">
                  <c:v>11.0015</c:v>
                </c:pt>
                <c:pt idx="84">
                  <c:v>17.003299999999999</c:v>
                </c:pt>
                <c:pt idx="85">
                  <c:v>14.002000000000001</c:v>
                </c:pt>
                <c:pt idx="86">
                  <c:v>12.0015</c:v>
                </c:pt>
                <c:pt idx="87">
                  <c:v>11.001200000000001</c:v>
                </c:pt>
                <c:pt idx="88">
                  <c:v>6.0003700000000002</c:v>
                </c:pt>
                <c:pt idx="89">
                  <c:v>8.0006500000000003</c:v>
                </c:pt>
                <c:pt idx="90">
                  <c:v>6.0003700000000002</c:v>
                </c:pt>
                <c:pt idx="91">
                  <c:v>6.0003700000000002</c:v>
                </c:pt>
                <c:pt idx="92">
                  <c:v>5.0003599999999997</c:v>
                </c:pt>
                <c:pt idx="93">
                  <c:v>10.000999999999999</c:v>
                </c:pt>
                <c:pt idx="94">
                  <c:v>11.001200000000001</c:v>
                </c:pt>
                <c:pt idx="95">
                  <c:v>6.0003700000000002</c:v>
                </c:pt>
                <c:pt idx="96">
                  <c:v>6.0003700000000002</c:v>
                </c:pt>
                <c:pt idx="97">
                  <c:v>4.0001600000000002</c:v>
                </c:pt>
                <c:pt idx="98">
                  <c:v>3.0000900000000001</c:v>
                </c:pt>
                <c:pt idx="99">
                  <c:v>7.0004999999999997</c:v>
                </c:pt>
                <c:pt idx="100">
                  <c:v>3.0000900000000001</c:v>
                </c:pt>
                <c:pt idx="101">
                  <c:v>2.0000399999999998</c:v>
                </c:pt>
                <c:pt idx="102">
                  <c:v>1.0000100000000001</c:v>
                </c:pt>
                <c:pt idx="103">
                  <c:v>0</c:v>
                </c:pt>
                <c:pt idx="104">
                  <c:v>10.001200000000001</c:v>
                </c:pt>
                <c:pt idx="105">
                  <c:v>0</c:v>
                </c:pt>
                <c:pt idx="106">
                  <c:v>3.0000900000000001</c:v>
                </c:pt>
                <c:pt idx="107">
                  <c:v>3.0000900000000001</c:v>
                </c:pt>
                <c:pt idx="108">
                  <c:v>6.0003700000000002</c:v>
                </c:pt>
                <c:pt idx="109">
                  <c:v>4.0001600000000002</c:v>
                </c:pt>
                <c:pt idx="110">
                  <c:v>4.0001600000000002</c:v>
                </c:pt>
                <c:pt idx="111">
                  <c:v>3.0000900000000001</c:v>
                </c:pt>
                <c:pt idx="112">
                  <c:v>1.0000100000000001</c:v>
                </c:pt>
                <c:pt idx="113">
                  <c:v>2.0000399999999998</c:v>
                </c:pt>
                <c:pt idx="114">
                  <c:v>2.0000399999999998</c:v>
                </c:pt>
                <c:pt idx="115">
                  <c:v>5.0002500000000003</c:v>
                </c:pt>
                <c:pt idx="116">
                  <c:v>1.00003</c:v>
                </c:pt>
                <c:pt idx="117">
                  <c:v>5.0002500000000003</c:v>
                </c:pt>
                <c:pt idx="118">
                  <c:v>3.0000900000000001</c:v>
                </c:pt>
                <c:pt idx="119">
                  <c:v>2.0000399999999998</c:v>
                </c:pt>
                <c:pt idx="120">
                  <c:v>2.0000800000000001</c:v>
                </c:pt>
                <c:pt idx="121">
                  <c:v>2.0000399999999998</c:v>
                </c:pt>
                <c:pt idx="122">
                  <c:v>4.0001600000000002</c:v>
                </c:pt>
                <c:pt idx="123">
                  <c:v>7.0006399999999998</c:v>
                </c:pt>
                <c:pt idx="124">
                  <c:v>3.0000900000000001</c:v>
                </c:pt>
                <c:pt idx="125">
                  <c:v>2.0000399999999998</c:v>
                </c:pt>
                <c:pt idx="126">
                  <c:v>4.0001600000000002</c:v>
                </c:pt>
                <c:pt idx="127">
                  <c:v>3.0000900000000001</c:v>
                </c:pt>
                <c:pt idx="128">
                  <c:v>13.0017</c:v>
                </c:pt>
                <c:pt idx="129">
                  <c:v>17.0029</c:v>
                </c:pt>
                <c:pt idx="130">
                  <c:v>14.002000000000001</c:v>
                </c:pt>
                <c:pt idx="131">
                  <c:v>14.002000000000001</c:v>
                </c:pt>
                <c:pt idx="132">
                  <c:v>22.004899999999999</c:v>
                </c:pt>
                <c:pt idx="133">
                  <c:v>16.002600000000001</c:v>
                </c:pt>
                <c:pt idx="134">
                  <c:v>22.004899999999999</c:v>
                </c:pt>
                <c:pt idx="135">
                  <c:v>40.016300000000001</c:v>
                </c:pt>
                <c:pt idx="136">
                  <c:v>44.0197</c:v>
                </c:pt>
                <c:pt idx="137">
                  <c:v>44.0197</c:v>
                </c:pt>
                <c:pt idx="138">
                  <c:v>73.054299999999998</c:v>
                </c:pt>
                <c:pt idx="139">
                  <c:v>78.061999999999998</c:v>
                </c:pt>
                <c:pt idx="140">
                  <c:v>81.066800000000001</c:v>
                </c:pt>
                <c:pt idx="141">
                  <c:v>116.137</c:v>
                </c:pt>
                <c:pt idx="142">
                  <c:v>132.18</c:v>
                </c:pt>
                <c:pt idx="143">
                  <c:v>130.172</c:v>
                </c:pt>
                <c:pt idx="144">
                  <c:v>151.232</c:v>
                </c:pt>
                <c:pt idx="145">
                  <c:v>176.31899999999999</c:v>
                </c:pt>
                <c:pt idx="146">
                  <c:v>226.52099999999999</c:v>
                </c:pt>
                <c:pt idx="147">
                  <c:v>250.643</c:v>
                </c:pt>
                <c:pt idx="148">
                  <c:v>310.99400000000003</c:v>
                </c:pt>
                <c:pt idx="149">
                  <c:v>339.17399999999998</c:v>
                </c:pt>
                <c:pt idx="150">
                  <c:v>404.68599999999998</c:v>
                </c:pt>
                <c:pt idx="151">
                  <c:v>493.49900000000002</c:v>
                </c:pt>
                <c:pt idx="152">
                  <c:v>533.93299999999999</c:v>
                </c:pt>
                <c:pt idx="153">
                  <c:v>662.49800000000005</c:v>
                </c:pt>
                <c:pt idx="154">
                  <c:v>871.77300000000002</c:v>
                </c:pt>
                <c:pt idx="155">
                  <c:v>965.51900000000001</c:v>
                </c:pt>
                <c:pt idx="156">
                  <c:v>1147.5</c:v>
                </c:pt>
                <c:pt idx="157">
                  <c:v>1466.06</c:v>
                </c:pt>
                <c:pt idx="158">
                  <c:v>1867.63</c:v>
                </c:pt>
                <c:pt idx="159">
                  <c:v>2147.21</c:v>
                </c:pt>
                <c:pt idx="160">
                  <c:v>2689.38</c:v>
                </c:pt>
                <c:pt idx="161">
                  <c:v>3416.24</c:v>
                </c:pt>
                <c:pt idx="162">
                  <c:v>4199.03</c:v>
                </c:pt>
                <c:pt idx="163">
                  <c:v>5115.95</c:v>
                </c:pt>
                <c:pt idx="164">
                  <c:v>6447.94</c:v>
                </c:pt>
                <c:pt idx="165">
                  <c:v>7713.17</c:v>
                </c:pt>
                <c:pt idx="166">
                  <c:v>8989.3700000000008</c:v>
                </c:pt>
                <c:pt idx="167">
                  <c:v>9470.85</c:v>
                </c:pt>
                <c:pt idx="168">
                  <c:v>11331</c:v>
                </c:pt>
                <c:pt idx="169">
                  <c:v>12946.4</c:v>
                </c:pt>
                <c:pt idx="170">
                  <c:v>13243.9</c:v>
                </c:pt>
                <c:pt idx="171">
                  <c:v>14210.9</c:v>
                </c:pt>
                <c:pt idx="172">
                  <c:v>15224.1</c:v>
                </c:pt>
                <c:pt idx="173">
                  <c:v>17005</c:v>
                </c:pt>
                <c:pt idx="174">
                  <c:v>17947.099999999999</c:v>
                </c:pt>
                <c:pt idx="175">
                  <c:v>19293.2</c:v>
                </c:pt>
                <c:pt idx="176">
                  <c:v>19715.8</c:v>
                </c:pt>
                <c:pt idx="177">
                  <c:v>21083.8</c:v>
                </c:pt>
                <c:pt idx="178">
                  <c:v>21579.5</c:v>
                </c:pt>
                <c:pt idx="179">
                  <c:v>22270.6</c:v>
                </c:pt>
                <c:pt idx="180">
                  <c:v>22575.1</c:v>
                </c:pt>
                <c:pt idx="181">
                  <c:v>23005.8</c:v>
                </c:pt>
                <c:pt idx="182">
                  <c:v>22182</c:v>
                </c:pt>
                <c:pt idx="183">
                  <c:v>22310</c:v>
                </c:pt>
                <c:pt idx="184">
                  <c:v>21910.400000000001</c:v>
                </c:pt>
                <c:pt idx="185">
                  <c:v>20110.900000000001</c:v>
                </c:pt>
                <c:pt idx="186">
                  <c:v>19171.2</c:v>
                </c:pt>
                <c:pt idx="187">
                  <c:v>17891.3</c:v>
                </c:pt>
                <c:pt idx="188">
                  <c:v>16719.599999999999</c:v>
                </c:pt>
                <c:pt idx="189">
                  <c:v>15315.4</c:v>
                </c:pt>
                <c:pt idx="190">
                  <c:v>13758</c:v>
                </c:pt>
                <c:pt idx="191">
                  <c:v>12626</c:v>
                </c:pt>
                <c:pt idx="192">
                  <c:v>11291.7</c:v>
                </c:pt>
                <c:pt idx="193">
                  <c:v>10423.5</c:v>
                </c:pt>
                <c:pt idx="194">
                  <c:v>9196.9</c:v>
                </c:pt>
                <c:pt idx="195">
                  <c:v>8052.05</c:v>
                </c:pt>
                <c:pt idx="196">
                  <c:v>7027.3</c:v>
                </c:pt>
                <c:pt idx="197">
                  <c:v>5970.72</c:v>
                </c:pt>
                <c:pt idx="198">
                  <c:v>5271.05</c:v>
                </c:pt>
                <c:pt idx="199">
                  <c:v>4303.6499999999996</c:v>
                </c:pt>
                <c:pt idx="200">
                  <c:v>3805.26</c:v>
                </c:pt>
                <c:pt idx="201">
                  <c:v>3294.58</c:v>
                </c:pt>
                <c:pt idx="202">
                  <c:v>2828.41</c:v>
                </c:pt>
                <c:pt idx="203">
                  <c:v>2406.79</c:v>
                </c:pt>
                <c:pt idx="204">
                  <c:v>2127.8000000000002</c:v>
                </c:pt>
                <c:pt idx="205">
                  <c:v>1792.36</c:v>
                </c:pt>
                <c:pt idx="206">
                  <c:v>1528.31</c:v>
                </c:pt>
                <c:pt idx="207">
                  <c:v>1335.71</c:v>
                </c:pt>
                <c:pt idx="208">
                  <c:v>1095.6500000000001</c:v>
                </c:pt>
                <c:pt idx="209">
                  <c:v>885.1</c:v>
                </c:pt>
                <c:pt idx="210">
                  <c:v>897.34100000000001</c:v>
                </c:pt>
                <c:pt idx="211">
                  <c:v>749.81100000000004</c:v>
                </c:pt>
                <c:pt idx="212">
                  <c:v>692.94600000000003</c:v>
                </c:pt>
                <c:pt idx="213">
                  <c:v>611.91700000000003</c:v>
                </c:pt>
                <c:pt idx="214">
                  <c:v>559.28300000000002</c:v>
                </c:pt>
                <c:pt idx="215">
                  <c:v>532.98699999999997</c:v>
                </c:pt>
                <c:pt idx="216">
                  <c:v>471.29</c:v>
                </c:pt>
                <c:pt idx="217">
                  <c:v>428.93599999999998</c:v>
                </c:pt>
                <c:pt idx="218">
                  <c:v>381.53100000000001</c:v>
                </c:pt>
                <c:pt idx="219">
                  <c:v>374.44499999999999</c:v>
                </c:pt>
                <c:pt idx="220">
                  <c:v>346.245</c:v>
                </c:pt>
                <c:pt idx="221">
                  <c:v>309.988</c:v>
                </c:pt>
                <c:pt idx="222">
                  <c:v>246.63800000000001</c:v>
                </c:pt>
                <c:pt idx="223">
                  <c:v>268.74400000000003</c:v>
                </c:pt>
                <c:pt idx="224">
                  <c:v>220.512</c:v>
                </c:pt>
                <c:pt idx="225">
                  <c:v>215.48500000000001</c:v>
                </c:pt>
                <c:pt idx="226">
                  <c:v>203.44900000000001</c:v>
                </c:pt>
                <c:pt idx="227">
                  <c:v>193.392</c:v>
                </c:pt>
                <c:pt idx="228">
                  <c:v>151.245</c:v>
                </c:pt>
                <c:pt idx="229">
                  <c:v>161.27099999999999</c:v>
                </c:pt>
                <c:pt idx="230">
                  <c:v>113.13</c:v>
                </c:pt>
                <c:pt idx="231">
                  <c:v>98.099800000000002</c:v>
                </c:pt>
                <c:pt idx="232">
                  <c:v>111.13</c:v>
                </c:pt>
                <c:pt idx="233">
                  <c:v>101.11</c:v>
                </c:pt>
                <c:pt idx="234">
                  <c:v>73.054299999999998</c:v>
                </c:pt>
                <c:pt idx="235">
                  <c:v>78.063500000000005</c:v>
                </c:pt>
                <c:pt idx="236">
                  <c:v>70.054199999999994</c:v>
                </c:pt>
                <c:pt idx="237">
                  <c:v>48.023499999999999</c:v>
                </c:pt>
                <c:pt idx="238">
                  <c:v>63.040399999999998</c:v>
                </c:pt>
                <c:pt idx="239">
                  <c:v>56.034199999999998</c:v>
                </c:pt>
                <c:pt idx="240">
                  <c:v>47.023400000000002</c:v>
                </c:pt>
                <c:pt idx="241">
                  <c:v>60.0379</c:v>
                </c:pt>
                <c:pt idx="242">
                  <c:v>36.013199999999998</c:v>
                </c:pt>
                <c:pt idx="243">
                  <c:v>45.022399999999998</c:v>
                </c:pt>
                <c:pt idx="244">
                  <c:v>24.0063</c:v>
                </c:pt>
                <c:pt idx="245">
                  <c:v>35.012500000000003</c:v>
                </c:pt>
                <c:pt idx="246">
                  <c:v>35.012500000000003</c:v>
                </c:pt>
                <c:pt idx="247">
                  <c:v>31.009799999999998</c:v>
                </c:pt>
                <c:pt idx="248">
                  <c:v>28.008500000000002</c:v>
                </c:pt>
                <c:pt idx="249">
                  <c:v>25.006399999999999</c:v>
                </c:pt>
                <c:pt idx="250">
                  <c:v>18.003299999999999</c:v>
                </c:pt>
                <c:pt idx="251">
                  <c:v>28.0091</c:v>
                </c:pt>
                <c:pt idx="252">
                  <c:v>25.006399999999999</c:v>
                </c:pt>
                <c:pt idx="253">
                  <c:v>23.005400000000002</c:v>
                </c:pt>
                <c:pt idx="254">
                  <c:v>23.005400000000002</c:v>
                </c:pt>
                <c:pt idx="255">
                  <c:v>16.002600000000001</c:v>
                </c:pt>
                <c:pt idx="256">
                  <c:v>24.006799999999998</c:v>
                </c:pt>
                <c:pt idx="257">
                  <c:v>21.004899999999999</c:v>
                </c:pt>
                <c:pt idx="258">
                  <c:v>13.0017</c:v>
                </c:pt>
                <c:pt idx="259">
                  <c:v>23.005400000000002</c:v>
                </c:pt>
                <c:pt idx="260">
                  <c:v>15.0023</c:v>
                </c:pt>
                <c:pt idx="261">
                  <c:v>19.004100000000001</c:v>
                </c:pt>
                <c:pt idx="262">
                  <c:v>16.0029</c:v>
                </c:pt>
                <c:pt idx="263">
                  <c:v>10.001200000000001</c:v>
                </c:pt>
                <c:pt idx="264">
                  <c:v>15.002599999999999</c:v>
                </c:pt>
                <c:pt idx="265">
                  <c:v>20.004100000000001</c:v>
                </c:pt>
                <c:pt idx="266">
                  <c:v>21.0045</c:v>
                </c:pt>
                <c:pt idx="267">
                  <c:v>16.002600000000001</c:v>
                </c:pt>
                <c:pt idx="268">
                  <c:v>15.0032</c:v>
                </c:pt>
                <c:pt idx="269">
                  <c:v>19.004100000000001</c:v>
                </c:pt>
                <c:pt idx="270">
                  <c:v>13.0022</c:v>
                </c:pt>
                <c:pt idx="271">
                  <c:v>10.001200000000001</c:v>
                </c:pt>
                <c:pt idx="272">
                  <c:v>18.003299999999999</c:v>
                </c:pt>
                <c:pt idx="273">
                  <c:v>11.001200000000001</c:v>
                </c:pt>
                <c:pt idx="274">
                  <c:v>13.0017</c:v>
                </c:pt>
                <c:pt idx="275">
                  <c:v>14.002000000000001</c:v>
                </c:pt>
                <c:pt idx="276">
                  <c:v>17.0029</c:v>
                </c:pt>
                <c:pt idx="277">
                  <c:v>9.0008199999999992</c:v>
                </c:pt>
                <c:pt idx="278">
                  <c:v>8.0006500000000003</c:v>
                </c:pt>
                <c:pt idx="279">
                  <c:v>6.0003700000000002</c:v>
                </c:pt>
                <c:pt idx="280">
                  <c:v>16.002600000000001</c:v>
                </c:pt>
                <c:pt idx="281">
                  <c:v>13.0017</c:v>
                </c:pt>
                <c:pt idx="282">
                  <c:v>15.0023</c:v>
                </c:pt>
                <c:pt idx="283">
                  <c:v>10.001200000000001</c:v>
                </c:pt>
                <c:pt idx="284">
                  <c:v>10.000999999999999</c:v>
                </c:pt>
                <c:pt idx="285">
                  <c:v>13.0017</c:v>
                </c:pt>
                <c:pt idx="286">
                  <c:v>14.0023</c:v>
                </c:pt>
                <c:pt idx="287">
                  <c:v>9.0010100000000008</c:v>
                </c:pt>
                <c:pt idx="288">
                  <c:v>10.000999999999999</c:v>
                </c:pt>
                <c:pt idx="289">
                  <c:v>7.0004999999999997</c:v>
                </c:pt>
                <c:pt idx="290">
                  <c:v>8.0006500000000003</c:v>
                </c:pt>
                <c:pt idx="291">
                  <c:v>7.0004999999999997</c:v>
                </c:pt>
                <c:pt idx="292">
                  <c:v>17.0029</c:v>
                </c:pt>
                <c:pt idx="293">
                  <c:v>8.0006500000000003</c:v>
                </c:pt>
                <c:pt idx="294">
                  <c:v>13.0017</c:v>
                </c:pt>
                <c:pt idx="295">
                  <c:v>6.0003700000000002</c:v>
                </c:pt>
                <c:pt idx="296">
                  <c:v>14.002000000000001</c:v>
                </c:pt>
                <c:pt idx="297">
                  <c:v>6.0004900000000001</c:v>
                </c:pt>
                <c:pt idx="298">
                  <c:v>8.0006500000000003</c:v>
                </c:pt>
                <c:pt idx="299">
                  <c:v>6.0003700000000002</c:v>
                </c:pt>
                <c:pt idx="300">
                  <c:v>17.003299999999999</c:v>
                </c:pt>
                <c:pt idx="301">
                  <c:v>8.0006500000000003</c:v>
                </c:pt>
                <c:pt idx="302">
                  <c:v>5.0002500000000003</c:v>
                </c:pt>
                <c:pt idx="303">
                  <c:v>6.0004900000000001</c:v>
                </c:pt>
                <c:pt idx="304">
                  <c:v>7.0004999999999997</c:v>
                </c:pt>
                <c:pt idx="305">
                  <c:v>3.0000900000000001</c:v>
                </c:pt>
                <c:pt idx="306">
                  <c:v>3.0000900000000001</c:v>
                </c:pt>
                <c:pt idx="307">
                  <c:v>7.0004999999999997</c:v>
                </c:pt>
                <c:pt idx="308">
                  <c:v>10.000999999999999</c:v>
                </c:pt>
                <c:pt idx="309">
                  <c:v>3.0000900000000001</c:v>
                </c:pt>
                <c:pt idx="310">
                  <c:v>6.0003700000000002</c:v>
                </c:pt>
                <c:pt idx="311">
                  <c:v>8.0006500000000003</c:v>
                </c:pt>
                <c:pt idx="312">
                  <c:v>5.0003599999999997</c:v>
                </c:pt>
                <c:pt idx="313">
                  <c:v>5.0002500000000003</c:v>
                </c:pt>
                <c:pt idx="314">
                  <c:v>9.0011899999999994</c:v>
                </c:pt>
                <c:pt idx="315">
                  <c:v>4.0002199999999997</c:v>
                </c:pt>
                <c:pt idx="316">
                  <c:v>5.0002500000000003</c:v>
                </c:pt>
                <c:pt idx="317">
                  <c:v>5.0002500000000003</c:v>
                </c:pt>
                <c:pt idx="318">
                  <c:v>9.0008199999999992</c:v>
                </c:pt>
                <c:pt idx="319">
                  <c:v>2.0000399999999998</c:v>
                </c:pt>
                <c:pt idx="320">
                  <c:v>3.0000900000000001</c:v>
                </c:pt>
                <c:pt idx="321">
                  <c:v>4.0001600000000002</c:v>
                </c:pt>
                <c:pt idx="322">
                  <c:v>5.0003599999999997</c:v>
                </c:pt>
                <c:pt idx="323">
                  <c:v>3.0001500000000001</c:v>
                </c:pt>
                <c:pt idx="324">
                  <c:v>3.0000900000000001</c:v>
                </c:pt>
                <c:pt idx="325">
                  <c:v>0</c:v>
                </c:pt>
                <c:pt idx="326">
                  <c:v>1.00003</c:v>
                </c:pt>
                <c:pt idx="327">
                  <c:v>3.0001500000000001</c:v>
                </c:pt>
                <c:pt idx="328">
                  <c:v>2.0000399999999998</c:v>
                </c:pt>
                <c:pt idx="329">
                  <c:v>2.0000399999999998</c:v>
                </c:pt>
                <c:pt idx="330">
                  <c:v>3.0000900000000001</c:v>
                </c:pt>
                <c:pt idx="331">
                  <c:v>4.0002399999999998</c:v>
                </c:pt>
                <c:pt idx="332">
                  <c:v>1.0000100000000001</c:v>
                </c:pt>
                <c:pt idx="333">
                  <c:v>3.0000900000000001</c:v>
                </c:pt>
                <c:pt idx="334">
                  <c:v>1.0000100000000001</c:v>
                </c:pt>
                <c:pt idx="335">
                  <c:v>2.0000399999999998</c:v>
                </c:pt>
                <c:pt idx="336">
                  <c:v>0</c:v>
                </c:pt>
                <c:pt idx="337">
                  <c:v>2.0000399999999998</c:v>
                </c:pt>
                <c:pt idx="338">
                  <c:v>0</c:v>
                </c:pt>
                <c:pt idx="339">
                  <c:v>1.0000100000000001</c:v>
                </c:pt>
                <c:pt idx="340">
                  <c:v>2.0000399999999998</c:v>
                </c:pt>
                <c:pt idx="341">
                  <c:v>2.0000399999999998</c:v>
                </c:pt>
                <c:pt idx="342">
                  <c:v>0</c:v>
                </c:pt>
                <c:pt idx="343">
                  <c:v>2.0000399999999998</c:v>
                </c:pt>
                <c:pt idx="344">
                  <c:v>2.0000399999999998</c:v>
                </c:pt>
              </c:numCache>
            </c:numRef>
          </c:yVal>
          <c:smooth val="1"/>
          <c:extLst>
            <c:ext xmlns:c16="http://schemas.microsoft.com/office/drawing/2014/chart" uri="{C3380CC4-5D6E-409C-BE32-E72D297353CC}">
              <c16:uniqueId val="{00000005-F768-4B10-97DE-349CB08428E1}"/>
            </c:ext>
          </c:extLst>
        </c:ser>
        <c:ser>
          <c:idx val="6"/>
          <c:order val="6"/>
          <c:tx>
            <c:strRef>
              <c:f>'201124-Leith_NbN-1496_depth_pos'!$N$4</c:f>
              <c:strCache>
                <c:ptCount val="1"/>
                <c:pt idx="0">
                  <c:v>NbN+</c:v>
                </c:pt>
              </c:strCache>
            </c:strRef>
          </c:tx>
          <c:spPr>
            <a:ln w="12700" cap="rnd">
              <a:solidFill>
                <a:srgbClr val="F54D4D"/>
              </a:solidFill>
              <a:round/>
            </a:ln>
            <a:effectLst/>
          </c:spPr>
          <c:marker>
            <c:symbol val="circle"/>
            <c:size val="2"/>
            <c:spPr>
              <a:solidFill>
                <a:srgbClr val="F54D4D"/>
              </a:solidFill>
              <a:ln w="9525">
                <a:solidFill>
                  <a:srgbClr val="F54D4D"/>
                </a:solidFill>
              </a:ln>
              <a:effectLst/>
            </c:spPr>
          </c:marker>
          <c:xVal>
            <c:numRef>
              <c:f>'201124-Leith_NbN-1496_depth_pos'!$A$5:$A$349</c:f>
              <c:numCache>
                <c:formatCode>General</c:formatCode>
                <c:ptCount val="345"/>
                <c:pt idx="0">
                  <c:v>0</c:v>
                </c:pt>
                <c:pt idx="1">
                  <c:v>10</c:v>
                </c:pt>
                <c:pt idx="2">
                  <c:v>20</c:v>
                </c:pt>
                <c:pt idx="3">
                  <c:v>30</c:v>
                </c:pt>
                <c:pt idx="4">
                  <c:v>40</c:v>
                </c:pt>
                <c:pt idx="5">
                  <c:v>50</c:v>
                </c:pt>
                <c:pt idx="6">
                  <c:v>60</c:v>
                </c:pt>
                <c:pt idx="7">
                  <c:v>70</c:v>
                </c:pt>
                <c:pt idx="8">
                  <c:v>80</c:v>
                </c:pt>
                <c:pt idx="9">
                  <c:v>90</c:v>
                </c:pt>
                <c:pt idx="10">
                  <c:v>100</c:v>
                </c:pt>
                <c:pt idx="11">
                  <c:v>110</c:v>
                </c:pt>
                <c:pt idx="12">
                  <c:v>120</c:v>
                </c:pt>
                <c:pt idx="13">
                  <c:v>130</c:v>
                </c:pt>
                <c:pt idx="14">
                  <c:v>140</c:v>
                </c:pt>
                <c:pt idx="15">
                  <c:v>150</c:v>
                </c:pt>
                <c:pt idx="16">
                  <c:v>160</c:v>
                </c:pt>
                <c:pt idx="17">
                  <c:v>170</c:v>
                </c:pt>
                <c:pt idx="18">
                  <c:v>180</c:v>
                </c:pt>
                <c:pt idx="19">
                  <c:v>190</c:v>
                </c:pt>
                <c:pt idx="20">
                  <c:v>200</c:v>
                </c:pt>
                <c:pt idx="21">
                  <c:v>210</c:v>
                </c:pt>
                <c:pt idx="22">
                  <c:v>220</c:v>
                </c:pt>
                <c:pt idx="23">
                  <c:v>230</c:v>
                </c:pt>
                <c:pt idx="24">
                  <c:v>240</c:v>
                </c:pt>
                <c:pt idx="25">
                  <c:v>250</c:v>
                </c:pt>
                <c:pt idx="26">
                  <c:v>260</c:v>
                </c:pt>
                <c:pt idx="27">
                  <c:v>270</c:v>
                </c:pt>
                <c:pt idx="28">
                  <c:v>280</c:v>
                </c:pt>
                <c:pt idx="29">
                  <c:v>290</c:v>
                </c:pt>
                <c:pt idx="30">
                  <c:v>300</c:v>
                </c:pt>
                <c:pt idx="31">
                  <c:v>310</c:v>
                </c:pt>
                <c:pt idx="32">
                  <c:v>320</c:v>
                </c:pt>
                <c:pt idx="33">
                  <c:v>330</c:v>
                </c:pt>
                <c:pt idx="34">
                  <c:v>340</c:v>
                </c:pt>
                <c:pt idx="35">
                  <c:v>350</c:v>
                </c:pt>
                <c:pt idx="36">
                  <c:v>360</c:v>
                </c:pt>
                <c:pt idx="37">
                  <c:v>370</c:v>
                </c:pt>
                <c:pt idx="38">
                  <c:v>380</c:v>
                </c:pt>
                <c:pt idx="39">
                  <c:v>390</c:v>
                </c:pt>
                <c:pt idx="40">
                  <c:v>400</c:v>
                </c:pt>
                <c:pt idx="41">
                  <c:v>410</c:v>
                </c:pt>
                <c:pt idx="42">
                  <c:v>420</c:v>
                </c:pt>
                <c:pt idx="43">
                  <c:v>430</c:v>
                </c:pt>
                <c:pt idx="44">
                  <c:v>440</c:v>
                </c:pt>
                <c:pt idx="45">
                  <c:v>450</c:v>
                </c:pt>
                <c:pt idx="46">
                  <c:v>460</c:v>
                </c:pt>
                <c:pt idx="47">
                  <c:v>470</c:v>
                </c:pt>
                <c:pt idx="48">
                  <c:v>480</c:v>
                </c:pt>
                <c:pt idx="49">
                  <c:v>490</c:v>
                </c:pt>
                <c:pt idx="50">
                  <c:v>500</c:v>
                </c:pt>
                <c:pt idx="51">
                  <c:v>510</c:v>
                </c:pt>
                <c:pt idx="52">
                  <c:v>520</c:v>
                </c:pt>
                <c:pt idx="53">
                  <c:v>530</c:v>
                </c:pt>
                <c:pt idx="54">
                  <c:v>540</c:v>
                </c:pt>
                <c:pt idx="55">
                  <c:v>550</c:v>
                </c:pt>
                <c:pt idx="56">
                  <c:v>560</c:v>
                </c:pt>
                <c:pt idx="57">
                  <c:v>570</c:v>
                </c:pt>
                <c:pt idx="58">
                  <c:v>580</c:v>
                </c:pt>
                <c:pt idx="59">
                  <c:v>590</c:v>
                </c:pt>
                <c:pt idx="60">
                  <c:v>600</c:v>
                </c:pt>
                <c:pt idx="61">
                  <c:v>610</c:v>
                </c:pt>
                <c:pt idx="62">
                  <c:v>620</c:v>
                </c:pt>
                <c:pt idx="63">
                  <c:v>630</c:v>
                </c:pt>
                <c:pt idx="64">
                  <c:v>640</c:v>
                </c:pt>
                <c:pt idx="65">
                  <c:v>650</c:v>
                </c:pt>
                <c:pt idx="66">
                  <c:v>660</c:v>
                </c:pt>
                <c:pt idx="67">
                  <c:v>670</c:v>
                </c:pt>
                <c:pt idx="68">
                  <c:v>680</c:v>
                </c:pt>
                <c:pt idx="69">
                  <c:v>690</c:v>
                </c:pt>
                <c:pt idx="70">
                  <c:v>700</c:v>
                </c:pt>
                <c:pt idx="71">
                  <c:v>710</c:v>
                </c:pt>
                <c:pt idx="72">
                  <c:v>720</c:v>
                </c:pt>
                <c:pt idx="73">
                  <c:v>730</c:v>
                </c:pt>
                <c:pt idx="74">
                  <c:v>740</c:v>
                </c:pt>
                <c:pt idx="75">
                  <c:v>750</c:v>
                </c:pt>
                <c:pt idx="76">
                  <c:v>760</c:v>
                </c:pt>
                <c:pt idx="77">
                  <c:v>770</c:v>
                </c:pt>
                <c:pt idx="78">
                  <c:v>780</c:v>
                </c:pt>
                <c:pt idx="79">
                  <c:v>790</c:v>
                </c:pt>
                <c:pt idx="80">
                  <c:v>800</c:v>
                </c:pt>
                <c:pt idx="81">
                  <c:v>810</c:v>
                </c:pt>
                <c:pt idx="82">
                  <c:v>820</c:v>
                </c:pt>
                <c:pt idx="83">
                  <c:v>830</c:v>
                </c:pt>
                <c:pt idx="84">
                  <c:v>840</c:v>
                </c:pt>
                <c:pt idx="85">
                  <c:v>850</c:v>
                </c:pt>
                <c:pt idx="86">
                  <c:v>860</c:v>
                </c:pt>
                <c:pt idx="87">
                  <c:v>870</c:v>
                </c:pt>
                <c:pt idx="88">
                  <c:v>880</c:v>
                </c:pt>
                <c:pt idx="89">
                  <c:v>890</c:v>
                </c:pt>
                <c:pt idx="90">
                  <c:v>900</c:v>
                </c:pt>
                <c:pt idx="91">
                  <c:v>910</c:v>
                </c:pt>
                <c:pt idx="92">
                  <c:v>920</c:v>
                </c:pt>
                <c:pt idx="93">
                  <c:v>930</c:v>
                </c:pt>
                <c:pt idx="94">
                  <c:v>940</c:v>
                </c:pt>
                <c:pt idx="95">
                  <c:v>950</c:v>
                </c:pt>
                <c:pt idx="96">
                  <c:v>960</c:v>
                </c:pt>
                <c:pt idx="97">
                  <c:v>970</c:v>
                </c:pt>
                <c:pt idx="98">
                  <c:v>980</c:v>
                </c:pt>
                <c:pt idx="99">
                  <c:v>990</c:v>
                </c:pt>
                <c:pt idx="100">
                  <c:v>1000</c:v>
                </c:pt>
                <c:pt idx="101">
                  <c:v>1010</c:v>
                </c:pt>
                <c:pt idx="102">
                  <c:v>1020</c:v>
                </c:pt>
                <c:pt idx="103">
                  <c:v>1030</c:v>
                </c:pt>
                <c:pt idx="104">
                  <c:v>1040</c:v>
                </c:pt>
                <c:pt idx="105">
                  <c:v>1050</c:v>
                </c:pt>
                <c:pt idx="106">
                  <c:v>1060</c:v>
                </c:pt>
                <c:pt idx="107">
                  <c:v>1070</c:v>
                </c:pt>
                <c:pt idx="108">
                  <c:v>1080</c:v>
                </c:pt>
                <c:pt idx="109">
                  <c:v>1090</c:v>
                </c:pt>
                <c:pt idx="110">
                  <c:v>1100</c:v>
                </c:pt>
                <c:pt idx="111">
                  <c:v>1110</c:v>
                </c:pt>
                <c:pt idx="112">
                  <c:v>1120</c:v>
                </c:pt>
                <c:pt idx="113">
                  <c:v>1130</c:v>
                </c:pt>
                <c:pt idx="114">
                  <c:v>1140</c:v>
                </c:pt>
                <c:pt idx="115">
                  <c:v>1150</c:v>
                </c:pt>
                <c:pt idx="116">
                  <c:v>1160</c:v>
                </c:pt>
                <c:pt idx="117">
                  <c:v>1170</c:v>
                </c:pt>
                <c:pt idx="118">
                  <c:v>1180</c:v>
                </c:pt>
                <c:pt idx="119">
                  <c:v>1190</c:v>
                </c:pt>
                <c:pt idx="120">
                  <c:v>1200</c:v>
                </c:pt>
                <c:pt idx="121">
                  <c:v>1210</c:v>
                </c:pt>
                <c:pt idx="122">
                  <c:v>1220</c:v>
                </c:pt>
                <c:pt idx="123">
                  <c:v>1230</c:v>
                </c:pt>
                <c:pt idx="124">
                  <c:v>1240</c:v>
                </c:pt>
                <c:pt idx="125">
                  <c:v>1250</c:v>
                </c:pt>
                <c:pt idx="126">
                  <c:v>1260</c:v>
                </c:pt>
                <c:pt idx="127">
                  <c:v>1270</c:v>
                </c:pt>
                <c:pt idx="128">
                  <c:v>1280</c:v>
                </c:pt>
                <c:pt idx="129">
                  <c:v>1290</c:v>
                </c:pt>
                <c:pt idx="130">
                  <c:v>1300</c:v>
                </c:pt>
                <c:pt idx="131">
                  <c:v>1310</c:v>
                </c:pt>
                <c:pt idx="132">
                  <c:v>1320</c:v>
                </c:pt>
                <c:pt idx="133">
                  <c:v>1330</c:v>
                </c:pt>
                <c:pt idx="134">
                  <c:v>1340</c:v>
                </c:pt>
                <c:pt idx="135">
                  <c:v>1350</c:v>
                </c:pt>
                <c:pt idx="136">
                  <c:v>1360</c:v>
                </c:pt>
                <c:pt idx="137">
                  <c:v>1370</c:v>
                </c:pt>
                <c:pt idx="138">
                  <c:v>1380</c:v>
                </c:pt>
                <c:pt idx="139">
                  <c:v>1390</c:v>
                </c:pt>
                <c:pt idx="140">
                  <c:v>1400</c:v>
                </c:pt>
                <c:pt idx="141">
                  <c:v>1410</c:v>
                </c:pt>
                <c:pt idx="142">
                  <c:v>1420</c:v>
                </c:pt>
                <c:pt idx="143">
                  <c:v>1430</c:v>
                </c:pt>
                <c:pt idx="144">
                  <c:v>1440</c:v>
                </c:pt>
                <c:pt idx="145">
                  <c:v>1450</c:v>
                </c:pt>
                <c:pt idx="146">
                  <c:v>1460</c:v>
                </c:pt>
                <c:pt idx="147">
                  <c:v>1470</c:v>
                </c:pt>
                <c:pt idx="148">
                  <c:v>1480</c:v>
                </c:pt>
                <c:pt idx="149">
                  <c:v>1490</c:v>
                </c:pt>
                <c:pt idx="150">
                  <c:v>1500</c:v>
                </c:pt>
                <c:pt idx="151">
                  <c:v>1510</c:v>
                </c:pt>
                <c:pt idx="152">
                  <c:v>1520</c:v>
                </c:pt>
                <c:pt idx="153">
                  <c:v>1530</c:v>
                </c:pt>
                <c:pt idx="154">
                  <c:v>1540</c:v>
                </c:pt>
                <c:pt idx="155">
                  <c:v>1550</c:v>
                </c:pt>
                <c:pt idx="156">
                  <c:v>1560</c:v>
                </c:pt>
                <c:pt idx="157">
                  <c:v>1570</c:v>
                </c:pt>
                <c:pt idx="158">
                  <c:v>1580</c:v>
                </c:pt>
                <c:pt idx="159">
                  <c:v>1590</c:v>
                </c:pt>
                <c:pt idx="160">
                  <c:v>1600</c:v>
                </c:pt>
                <c:pt idx="161">
                  <c:v>1610</c:v>
                </c:pt>
                <c:pt idx="162">
                  <c:v>1620</c:v>
                </c:pt>
                <c:pt idx="163">
                  <c:v>1630</c:v>
                </c:pt>
                <c:pt idx="164">
                  <c:v>1640</c:v>
                </c:pt>
                <c:pt idx="165">
                  <c:v>1650</c:v>
                </c:pt>
                <c:pt idx="166">
                  <c:v>1660</c:v>
                </c:pt>
                <c:pt idx="167">
                  <c:v>1670</c:v>
                </c:pt>
                <c:pt idx="168">
                  <c:v>1680</c:v>
                </c:pt>
                <c:pt idx="169">
                  <c:v>1690</c:v>
                </c:pt>
                <c:pt idx="170">
                  <c:v>1700</c:v>
                </c:pt>
                <c:pt idx="171">
                  <c:v>1710</c:v>
                </c:pt>
                <c:pt idx="172">
                  <c:v>1720</c:v>
                </c:pt>
                <c:pt idx="173">
                  <c:v>1730</c:v>
                </c:pt>
                <c:pt idx="174">
                  <c:v>1740</c:v>
                </c:pt>
                <c:pt idx="175">
                  <c:v>1750</c:v>
                </c:pt>
                <c:pt idx="176">
                  <c:v>1760</c:v>
                </c:pt>
                <c:pt idx="177">
                  <c:v>1770</c:v>
                </c:pt>
                <c:pt idx="178">
                  <c:v>1780</c:v>
                </c:pt>
                <c:pt idx="179">
                  <c:v>1790</c:v>
                </c:pt>
                <c:pt idx="180">
                  <c:v>1800</c:v>
                </c:pt>
                <c:pt idx="181">
                  <c:v>1810</c:v>
                </c:pt>
                <c:pt idx="182">
                  <c:v>1820</c:v>
                </c:pt>
                <c:pt idx="183">
                  <c:v>1830</c:v>
                </c:pt>
                <c:pt idx="184">
                  <c:v>1840</c:v>
                </c:pt>
                <c:pt idx="185">
                  <c:v>1850</c:v>
                </c:pt>
                <c:pt idx="186">
                  <c:v>1860</c:v>
                </c:pt>
                <c:pt idx="187">
                  <c:v>1870</c:v>
                </c:pt>
                <c:pt idx="188">
                  <c:v>1880</c:v>
                </c:pt>
                <c:pt idx="189">
                  <c:v>1890</c:v>
                </c:pt>
                <c:pt idx="190">
                  <c:v>1900</c:v>
                </c:pt>
                <c:pt idx="191">
                  <c:v>1910</c:v>
                </c:pt>
                <c:pt idx="192">
                  <c:v>1920</c:v>
                </c:pt>
                <c:pt idx="193">
                  <c:v>1930</c:v>
                </c:pt>
                <c:pt idx="194">
                  <c:v>1940</c:v>
                </c:pt>
                <c:pt idx="195">
                  <c:v>1950</c:v>
                </c:pt>
                <c:pt idx="196">
                  <c:v>1960</c:v>
                </c:pt>
                <c:pt idx="197">
                  <c:v>1970</c:v>
                </c:pt>
                <c:pt idx="198">
                  <c:v>1980</c:v>
                </c:pt>
                <c:pt idx="199">
                  <c:v>1990</c:v>
                </c:pt>
                <c:pt idx="200">
                  <c:v>2000</c:v>
                </c:pt>
                <c:pt idx="201">
                  <c:v>2010</c:v>
                </c:pt>
                <c:pt idx="202">
                  <c:v>2020</c:v>
                </c:pt>
                <c:pt idx="203">
                  <c:v>2030</c:v>
                </c:pt>
                <c:pt idx="204">
                  <c:v>2040</c:v>
                </c:pt>
                <c:pt idx="205">
                  <c:v>2050</c:v>
                </c:pt>
                <c:pt idx="206">
                  <c:v>2060</c:v>
                </c:pt>
                <c:pt idx="207">
                  <c:v>2070</c:v>
                </c:pt>
                <c:pt idx="208">
                  <c:v>2080</c:v>
                </c:pt>
                <c:pt idx="209">
                  <c:v>2090</c:v>
                </c:pt>
                <c:pt idx="210">
                  <c:v>2100</c:v>
                </c:pt>
                <c:pt idx="211">
                  <c:v>2110</c:v>
                </c:pt>
                <c:pt idx="212">
                  <c:v>2120</c:v>
                </c:pt>
                <c:pt idx="213">
                  <c:v>2130</c:v>
                </c:pt>
                <c:pt idx="214">
                  <c:v>2140</c:v>
                </c:pt>
                <c:pt idx="215">
                  <c:v>2150</c:v>
                </c:pt>
                <c:pt idx="216">
                  <c:v>2160</c:v>
                </c:pt>
                <c:pt idx="217">
                  <c:v>2170</c:v>
                </c:pt>
                <c:pt idx="218">
                  <c:v>2180</c:v>
                </c:pt>
                <c:pt idx="219">
                  <c:v>2190</c:v>
                </c:pt>
                <c:pt idx="220">
                  <c:v>2200</c:v>
                </c:pt>
                <c:pt idx="221">
                  <c:v>2210</c:v>
                </c:pt>
                <c:pt idx="222">
                  <c:v>2220</c:v>
                </c:pt>
                <c:pt idx="223">
                  <c:v>2230</c:v>
                </c:pt>
                <c:pt idx="224">
                  <c:v>2240</c:v>
                </c:pt>
                <c:pt idx="225">
                  <c:v>2250</c:v>
                </c:pt>
                <c:pt idx="226">
                  <c:v>2260</c:v>
                </c:pt>
                <c:pt idx="227">
                  <c:v>2270</c:v>
                </c:pt>
                <c:pt idx="228">
                  <c:v>2280</c:v>
                </c:pt>
                <c:pt idx="229">
                  <c:v>2290</c:v>
                </c:pt>
                <c:pt idx="230">
                  <c:v>2300</c:v>
                </c:pt>
                <c:pt idx="231">
                  <c:v>2310</c:v>
                </c:pt>
                <c:pt idx="232">
                  <c:v>2320</c:v>
                </c:pt>
                <c:pt idx="233">
                  <c:v>2330</c:v>
                </c:pt>
                <c:pt idx="234">
                  <c:v>2340</c:v>
                </c:pt>
                <c:pt idx="235">
                  <c:v>2350</c:v>
                </c:pt>
                <c:pt idx="236">
                  <c:v>2360</c:v>
                </c:pt>
                <c:pt idx="237">
                  <c:v>2370</c:v>
                </c:pt>
                <c:pt idx="238">
                  <c:v>2380</c:v>
                </c:pt>
                <c:pt idx="239">
                  <c:v>2390</c:v>
                </c:pt>
                <c:pt idx="240">
                  <c:v>2400</c:v>
                </c:pt>
                <c:pt idx="241">
                  <c:v>2410</c:v>
                </c:pt>
                <c:pt idx="242">
                  <c:v>2420</c:v>
                </c:pt>
                <c:pt idx="243">
                  <c:v>2430</c:v>
                </c:pt>
                <c:pt idx="244">
                  <c:v>2440</c:v>
                </c:pt>
                <c:pt idx="245">
                  <c:v>2450</c:v>
                </c:pt>
                <c:pt idx="246">
                  <c:v>2460</c:v>
                </c:pt>
                <c:pt idx="247">
                  <c:v>2470</c:v>
                </c:pt>
                <c:pt idx="248">
                  <c:v>2480</c:v>
                </c:pt>
                <c:pt idx="249">
                  <c:v>2490</c:v>
                </c:pt>
                <c:pt idx="250">
                  <c:v>2500</c:v>
                </c:pt>
                <c:pt idx="251">
                  <c:v>2510</c:v>
                </c:pt>
                <c:pt idx="252">
                  <c:v>2520</c:v>
                </c:pt>
                <c:pt idx="253">
                  <c:v>2530</c:v>
                </c:pt>
                <c:pt idx="254">
                  <c:v>2540</c:v>
                </c:pt>
                <c:pt idx="255">
                  <c:v>2550</c:v>
                </c:pt>
                <c:pt idx="256">
                  <c:v>2560</c:v>
                </c:pt>
                <c:pt idx="257">
                  <c:v>2570</c:v>
                </c:pt>
                <c:pt idx="258">
                  <c:v>2580</c:v>
                </c:pt>
                <c:pt idx="259">
                  <c:v>2590</c:v>
                </c:pt>
                <c:pt idx="260">
                  <c:v>2600</c:v>
                </c:pt>
                <c:pt idx="261">
                  <c:v>2610</c:v>
                </c:pt>
                <c:pt idx="262">
                  <c:v>2620</c:v>
                </c:pt>
                <c:pt idx="263">
                  <c:v>2630</c:v>
                </c:pt>
                <c:pt idx="264">
                  <c:v>2640</c:v>
                </c:pt>
                <c:pt idx="265">
                  <c:v>2650</c:v>
                </c:pt>
                <c:pt idx="266">
                  <c:v>2660</c:v>
                </c:pt>
                <c:pt idx="267">
                  <c:v>2670</c:v>
                </c:pt>
                <c:pt idx="268">
                  <c:v>2680</c:v>
                </c:pt>
                <c:pt idx="269">
                  <c:v>2690</c:v>
                </c:pt>
                <c:pt idx="270">
                  <c:v>2700</c:v>
                </c:pt>
                <c:pt idx="271">
                  <c:v>2710</c:v>
                </c:pt>
                <c:pt idx="272">
                  <c:v>2720</c:v>
                </c:pt>
                <c:pt idx="273">
                  <c:v>2730</c:v>
                </c:pt>
                <c:pt idx="274">
                  <c:v>2740</c:v>
                </c:pt>
                <c:pt idx="275">
                  <c:v>2750</c:v>
                </c:pt>
                <c:pt idx="276">
                  <c:v>2760</c:v>
                </c:pt>
                <c:pt idx="277">
                  <c:v>2770</c:v>
                </c:pt>
                <c:pt idx="278">
                  <c:v>2780</c:v>
                </c:pt>
                <c:pt idx="279">
                  <c:v>2790</c:v>
                </c:pt>
                <c:pt idx="280">
                  <c:v>2800</c:v>
                </c:pt>
                <c:pt idx="281">
                  <c:v>2810</c:v>
                </c:pt>
                <c:pt idx="282">
                  <c:v>2820</c:v>
                </c:pt>
                <c:pt idx="283">
                  <c:v>2830</c:v>
                </c:pt>
                <c:pt idx="284">
                  <c:v>2840</c:v>
                </c:pt>
                <c:pt idx="285">
                  <c:v>2850</c:v>
                </c:pt>
                <c:pt idx="286">
                  <c:v>2860</c:v>
                </c:pt>
                <c:pt idx="287">
                  <c:v>2870</c:v>
                </c:pt>
                <c:pt idx="288">
                  <c:v>2880</c:v>
                </c:pt>
                <c:pt idx="289">
                  <c:v>2890</c:v>
                </c:pt>
                <c:pt idx="290">
                  <c:v>2900</c:v>
                </c:pt>
                <c:pt idx="291">
                  <c:v>2910</c:v>
                </c:pt>
                <c:pt idx="292">
                  <c:v>2920</c:v>
                </c:pt>
                <c:pt idx="293">
                  <c:v>2930</c:v>
                </c:pt>
                <c:pt idx="294">
                  <c:v>2940</c:v>
                </c:pt>
                <c:pt idx="295">
                  <c:v>2950</c:v>
                </c:pt>
                <c:pt idx="296">
                  <c:v>2960</c:v>
                </c:pt>
                <c:pt idx="297">
                  <c:v>2970</c:v>
                </c:pt>
                <c:pt idx="298">
                  <c:v>2980</c:v>
                </c:pt>
                <c:pt idx="299">
                  <c:v>2990</c:v>
                </c:pt>
                <c:pt idx="300">
                  <c:v>3000</c:v>
                </c:pt>
                <c:pt idx="301">
                  <c:v>3010</c:v>
                </c:pt>
                <c:pt idx="302">
                  <c:v>3020</c:v>
                </c:pt>
                <c:pt idx="303">
                  <c:v>3030</c:v>
                </c:pt>
                <c:pt idx="304">
                  <c:v>3040</c:v>
                </c:pt>
                <c:pt idx="305">
                  <c:v>3050</c:v>
                </c:pt>
                <c:pt idx="306">
                  <c:v>3060</c:v>
                </c:pt>
                <c:pt idx="307">
                  <c:v>3070</c:v>
                </c:pt>
                <c:pt idx="308">
                  <c:v>3080</c:v>
                </c:pt>
                <c:pt idx="309">
                  <c:v>3090</c:v>
                </c:pt>
                <c:pt idx="310">
                  <c:v>3100</c:v>
                </c:pt>
                <c:pt idx="311">
                  <c:v>3110</c:v>
                </c:pt>
                <c:pt idx="312">
                  <c:v>3120</c:v>
                </c:pt>
                <c:pt idx="313">
                  <c:v>3130</c:v>
                </c:pt>
                <c:pt idx="314">
                  <c:v>3140</c:v>
                </c:pt>
                <c:pt idx="315">
                  <c:v>3150</c:v>
                </c:pt>
                <c:pt idx="316">
                  <c:v>3160</c:v>
                </c:pt>
                <c:pt idx="317">
                  <c:v>3170</c:v>
                </c:pt>
                <c:pt idx="318">
                  <c:v>3180</c:v>
                </c:pt>
                <c:pt idx="319">
                  <c:v>3190</c:v>
                </c:pt>
                <c:pt idx="320">
                  <c:v>3200</c:v>
                </c:pt>
                <c:pt idx="321">
                  <c:v>3210</c:v>
                </c:pt>
                <c:pt idx="322">
                  <c:v>3220</c:v>
                </c:pt>
                <c:pt idx="323">
                  <c:v>3230</c:v>
                </c:pt>
                <c:pt idx="324">
                  <c:v>3240</c:v>
                </c:pt>
                <c:pt idx="325">
                  <c:v>3250</c:v>
                </c:pt>
                <c:pt idx="326">
                  <c:v>3260</c:v>
                </c:pt>
                <c:pt idx="327">
                  <c:v>3270</c:v>
                </c:pt>
                <c:pt idx="328">
                  <c:v>3280</c:v>
                </c:pt>
                <c:pt idx="329">
                  <c:v>3290</c:v>
                </c:pt>
                <c:pt idx="330">
                  <c:v>3300</c:v>
                </c:pt>
                <c:pt idx="331">
                  <c:v>3310</c:v>
                </c:pt>
                <c:pt idx="332">
                  <c:v>3320</c:v>
                </c:pt>
                <c:pt idx="333">
                  <c:v>3330</c:v>
                </c:pt>
                <c:pt idx="334">
                  <c:v>3340</c:v>
                </c:pt>
                <c:pt idx="335">
                  <c:v>3350</c:v>
                </c:pt>
                <c:pt idx="336">
                  <c:v>3360</c:v>
                </c:pt>
                <c:pt idx="337">
                  <c:v>3370</c:v>
                </c:pt>
                <c:pt idx="338">
                  <c:v>3380</c:v>
                </c:pt>
                <c:pt idx="339">
                  <c:v>3390</c:v>
                </c:pt>
                <c:pt idx="340">
                  <c:v>3400</c:v>
                </c:pt>
                <c:pt idx="341">
                  <c:v>3410</c:v>
                </c:pt>
                <c:pt idx="342">
                  <c:v>3420</c:v>
                </c:pt>
                <c:pt idx="343">
                  <c:v>3430</c:v>
                </c:pt>
                <c:pt idx="344">
                  <c:v>3440</c:v>
                </c:pt>
              </c:numCache>
            </c:numRef>
          </c:xVal>
          <c:yVal>
            <c:numRef>
              <c:f>'201124-Leith_NbN-1496_depth_pos'!$N$5:$N$349</c:f>
              <c:numCache>
                <c:formatCode>General</c:formatCode>
                <c:ptCount val="345"/>
                <c:pt idx="0">
                  <c:v>181.578</c:v>
                </c:pt>
                <c:pt idx="1">
                  <c:v>6197.28</c:v>
                </c:pt>
                <c:pt idx="2">
                  <c:v>3279.69</c:v>
                </c:pt>
                <c:pt idx="3">
                  <c:v>2370.9499999999998</c:v>
                </c:pt>
                <c:pt idx="4">
                  <c:v>2184.39</c:v>
                </c:pt>
                <c:pt idx="5">
                  <c:v>1923.61</c:v>
                </c:pt>
                <c:pt idx="6">
                  <c:v>1900.17</c:v>
                </c:pt>
                <c:pt idx="7">
                  <c:v>1907.83</c:v>
                </c:pt>
                <c:pt idx="8">
                  <c:v>1861.37</c:v>
                </c:pt>
                <c:pt idx="9">
                  <c:v>1778.2</c:v>
                </c:pt>
                <c:pt idx="10">
                  <c:v>1715.15</c:v>
                </c:pt>
                <c:pt idx="11">
                  <c:v>1793.96</c:v>
                </c:pt>
                <c:pt idx="12">
                  <c:v>1711.61</c:v>
                </c:pt>
                <c:pt idx="13">
                  <c:v>1751.29</c:v>
                </c:pt>
                <c:pt idx="14">
                  <c:v>1736.29</c:v>
                </c:pt>
                <c:pt idx="15">
                  <c:v>1842.73</c:v>
                </c:pt>
                <c:pt idx="16">
                  <c:v>1805.84</c:v>
                </c:pt>
                <c:pt idx="17">
                  <c:v>1754.16</c:v>
                </c:pt>
                <c:pt idx="18">
                  <c:v>1763.36</c:v>
                </c:pt>
                <c:pt idx="19">
                  <c:v>1802.87</c:v>
                </c:pt>
                <c:pt idx="20">
                  <c:v>1698.63</c:v>
                </c:pt>
                <c:pt idx="21">
                  <c:v>1757.95</c:v>
                </c:pt>
                <c:pt idx="22">
                  <c:v>1801.12</c:v>
                </c:pt>
                <c:pt idx="23">
                  <c:v>1728.82</c:v>
                </c:pt>
                <c:pt idx="24">
                  <c:v>1695.19</c:v>
                </c:pt>
                <c:pt idx="25">
                  <c:v>1719.69</c:v>
                </c:pt>
                <c:pt idx="26">
                  <c:v>1706.24</c:v>
                </c:pt>
                <c:pt idx="27">
                  <c:v>1708.46</c:v>
                </c:pt>
                <c:pt idx="28">
                  <c:v>1773.03</c:v>
                </c:pt>
                <c:pt idx="29">
                  <c:v>1746.46</c:v>
                </c:pt>
                <c:pt idx="30">
                  <c:v>1693.76</c:v>
                </c:pt>
                <c:pt idx="31">
                  <c:v>1676.24</c:v>
                </c:pt>
                <c:pt idx="32">
                  <c:v>1630.62</c:v>
                </c:pt>
                <c:pt idx="33">
                  <c:v>1704.92</c:v>
                </c:pt>
                <c:pt idx="34">
                  <c:v>1702.74</c:v>
                </c:pt>
                <c:pt idx="35">
                  <c:v>1655.73</c:v>
                </c:pt>
                <c:pt idx="36">
                  <c:v>1643.99</c:v>
                </c:pt>
                <c:pt idx="37">
                  <c:v>1627.58</c:v>
                </c:pt>
                <c:pt idx="38">
                  <c:v>1701.13</c:v>
                </c:pt>
                <c:pt idx="39">
                  <c:v>1680.5</c:v>
                </c:pt>
                <c:pt idx="40">
                  <c:v>1684.36</c:v>
                </c:pt>
                <c:pt idx="41">
                  <c:v>1630.35</c:v>
                </c:pt>
                <c:pt idx="42">
                  <c:v>1721.62</c:v>
                </c:pt>
                <c:pt idx="43">
                  <c:v>1622.74</c:v>
                </c:pt>
                <c:pt idx="44">
                  <c:v>1698.37</c:v>
                </c:pt>
                <c:pt idx="45">
                  <c:v>1639.08</c:v>
                </c:pt>
                <c:pt idx="46">
                  <c:v>1677.07</c:v>
                </c:pt>
                <c:pt idx="47">
                  <c:v>1690.58</c:v>
                </c:pt>
                <c:pt idx="48">
                  <c:v>1590.05</c:v>
                </c:pt>
                <c:pt idx="49">
                  <c:v>1612.19</c:v>
                </c:pt>
                <c:pt idx="50">
                  <c:v>1703.49</c:v>
                </c:pt>
                <c:pt idx="51">
                  <c:v>1586.44</c:v>
                </c:pt>
                <c:pt idx="52">
                  <c:v>1705.89</c:v>
                </c:pt>
                <c:pt idx="53">
                  <c:v>1812.6</c:v>
                </c:pt>
                <c:pt idx="54">
                  <c:v>1622.71</c:v>
                </c:pt>
                <c:pt idx="55">
                  <c:v>1658.73</c:v>
                </c:pt>
                <c:pt idx="56">
                  <c:v>1629.65</c:v>
                </c:pt>
                <c:pt idx="57">
                  <c:v>1638.84</c:v>
                </c:pt>
                <c:pt idx="58">
                  <c:v>1607.75</c:v>
                </c:pt>
                <c:pt idx="59">
                  <c:v>1537.67</c:v>
                </c:pt>
                <c:pt idx="60">
                  <c:v>1474.59</c:v>
                </c:pt>
                <c:pt idx="61">
                  <c:v>1585.65</c:v>
                </c:pt>
                <c:pt idx="62">
                  <c:v>1558.93</c:v>
                </c:pt>
                <c:pt idx="63">
                  <c:v>1527.92</c:v>
                </c:pt>
                <c:pt idx="64">
                  <c:v>1594.73</c:v>
                </c:pt>
                <c:pt idx="65">
                  <c:v>1569.88</c:v>
                </c:pt>
                <c:pt idx="66">
                  <c:v>1558.32</c:v>
                </c:pt>
                <c:pt idx="67">
                  <c:v>1554.38</c:v>
                </c:pt>
                <c:pt idx="68">
                  <c:v>1637.57</c:v>
                </c:pt>
                <c:pt idx="69">
                  <c:v>1489.95</c:v>
                </c:pt>
                <c:pt idx="70">
                  <c:v>1662.08</c:v>
                </c:pt>
                <c:pt idx="71">
                  <c:v>1546.68</c:v>
                </c:pt>
                <c:pt idx="72">
                  <c:v>1496.97</c:v>
                </c:pt>
                <c:pt idx="73">
                  <c:v>1646.85</c:v>
                </c:pt>
                <c:pt idx="74">
                  <c:v>1576.83</c:v>
                </c:pt>
                <c:pt idx="75">
                  <c:v>1607.78</c:v>
                </c:pt>
                <c:pt idx="76">
                  <c:v>1702.66</c:v>
                </c:pt>
                <c:pt idx="77">
                  <c:v>1637.84</c:v>
                </c:pt>
                <c:pt idx="78">
                  <c:v>1620.1</c:v>
                </c:pt>
                <c:pt idx="79">
                  <c:v>1644.29</c:v>
                </c:pt>
                <c:pt idx="80">
                  <c:v>1575.83</c:v>
                </c:pt>
                <c:pt idx="81">
                  <c:v>1546.75</c:v>
                </c:pt>
                <c:pt idx="82">
                  <c:v>1554.45</c:v>
                </c:pt>
                <c:pt idx="83">
                  <c:v>1590.86</c:v>
                </c:pt>
                <c:pt idx="84">
                  <c:v>1576.51</c:v>
                </c:pt>
                <c:pt idx="85">
                  <c:v>1644.68</c:v>
                </c:pt>
                <c:pt idx="86">
                  <c:v>1682.6</c:v>
                </c:pt>
                <c:pt idx="87">
                  <c:v>1607.51</c:v>
                </c:pt>
                <c:pt idx="88">
                  <c:v>1582.88</c:v>
                </c:pt>
                <c:pt idx="89">
                  <c:v>1600.04</c:v>
                </c:pt>
                <c:pt idx="90">
                  <c:v>1636.07</c:v>
                </c:pt>
                <c:pt idx="91">
                  <c:v>1732.86</c:v>
                </c:pt>
                <c:pt idx="92">
                  <c:v>1688.4</c:v>
                </c:pt>
                <c:pt idx="93">
                  <c:v>1648.79</c:v>
                </c:pt>
                <c:pt idx="94">
                  <c:v>1656.79</c:v>
                </c:pt>
                <c:pt idx="95">
                  <c:v>1618.63</c:v>
                </c:pt>
                <c:pt idx="96">
                  <c:v>1561.22</c:v>
                </c:pt>
                <c:pt idx="97">
                  <c:v>1436.7</c:v>
                </c:pt>
                <c:pt idx="98">
                  <c:v>1591.86</c:v>
                </c:pt>
                <c:pt idx="99">
                  <c:v>1584.91</c:v>
                </c:pt>
                <c:pt idx="100">
                  <c:v>1610.02</c:v>
                </c:pt>
                <c:pt idx="101">
                  <c:v>1577.25</c:v>
                </c:pt>
                <c:pt idx="102">
                  <c:v>1600.2</c:v>
                </c:pt>
                <c:pt idx="103">
                  <c:v>1677.2</c:v>
                </c:pt>
                <c:pt idx="104">
                  <c:v>1520.44</c:v>
                </c:pt>
                <c:pt idx="105">
                  <c:v>1600.14</c:v>
                </c:pt>
                <c:pt idx="106">
                  <c:v>1712.25</c:v>
                </c:pt>
                <c:pt idx="107">
                  <c:v>1651.72</c:v>
                </c:pt>
                <c:pt idx="108">
                  <c:v>1535.87</c:v>
                </c:pt>
                <c:pt idx="109">
                  <c:v>1497.91</c:v>
                </c:pt>
                <c:pt idx="110">
                  <c:v>1537.06</c:v>
                </c:pt>
                <c:pt idx="111">
                  <c:v>1566.97</c:v>
                </c:pt>
                <c:pt idx="112">
                  <c:v>1598.94</c:v>
                </c:pt>
                <c:pt idx="113">
                  <c:v>1650.45</c:v>
                </c:pt>
                <c:pt idx="114">
                  <c:v>1539.48</c:v>
                </c:pt>
                <c:pt idx="115">
                  <c:v>1575.41</c:v>
                </c:pt>
                <c:pt idx="116">
                  <c:v>1607.41</c:v>
                </c:pt>
                <c:pt idx="117">
                  <c:v>1680.5</c:v>
                </c:pt>
                <c:pt idx="118">
                  <c:v>1654.04</c:v>
                </c:pt>
                <c:pt idx="119">
                  <c:v>1590.92</c:v>
                </c:pt>
                <c:pt idx="120">
                  <c:v>1451.79</c:v>
                </c:pt>
                <c:pt idx="121">
                  <c:v>1536.06</c:v>
                </c:pt>
                <c:pt idx="122">
                  <c:v>1497.03</c:v>
                </c:pt>
                <c:pt idx="123">
                  <c:v>1566.29</c:v>
                </c:pt>
                <c:pt idx="124">
                  <c:v>1666.5</c:v>
                </c:pt>
                <c:pt idx="125">
                  <c:v>1636.53</c:v>
                </c:pt>
                <c:pt idx="126">
                  <c:v>1597.63</c:v>
                </c:pt>
                <c:pt idx="127">
                  <c:v>1534.62</c:v>
                </c:pt>
                <c:pt idx="128">
                  <c:v>1529.86</c:v>
                </c:pt>
                <c:pt idx="129">
                  <c:v>1562.51</c:v>
                </c:pt>
                <c:pt idx="130">
                  <c:v>1467.73</c:v>
                </c:pt>
                <c:pt idx="131">
                  <c:v>1455.62</c:v>
                </c:pt>
                <c:pt idx="132">
                  <c:v>1594.29</c:v>
                </c:pt>
                <c:pt idx="133">
                  <c:v>1531.58</c:v>
                </c:pt>
                <c:pt idx="134">
                  <c:v>1559.99</c:v>
                </c:pt>
                <c:pt idx="135">
                  <c:v>1461.57</c:v>
                </c:pt>
                <c:pt idx="136">
                  <c:v>1489.58</c:v>
                </c:pt>
                <c:pt idx="137">
                  <c:v>1376.85</c:v>
                </c:pt>
                <c:pt idx="138">
                  <c:v>1514.12</c:v>
                </c:pt>
                <c:pt idx="139">
                  <c:v>1478.32</c:v>
                </c:pt>
                <c:pt idx="140">
                  <c:v>1686.02</c:v>
                </c:pt>
                <c:pt idx="141">
                  <c:v>1572.08</c:v>
                </c:pt>
                <c:pt idx="142">
                  <c:v>1557.73</c:v>
                </c:pt>
                <c:pt idx="143">
                  <c:v>1704.75</c:v>
                </c:pt>
                <c:pt idx="144">
                  <c:v>1555.47</c:v>
                </c:pt>
                <c:pt idx="145">
                  <c:v>1635.09</c:v>
                </c:pt>
                <c:pt idx="146">
                  <c:v>1658.04</c:v>
                </c:pt>
                <c:pt idx="147">
                  <c:v>1537.21</c:v>
                </c:pt>
                <c:pt idx="148">
                  <c:v>1513.55</c:v>
                </c:pt>
                <c:pt idx="149">
                  <c:v>1561.9</c:v>
                </c:pt>
                <c:pt idx="150">
                  <c:v>1604.54</c:v>
                </c:pt>
                <c:pt idx="151">
                  <c:v>1543.49</c:v>
                </c:pt>
                <c:pt idx="152">
                  <c:v>1490.74</c:v>
                </c:pt>
                <c:pt idx="153">
                  <c:v>1532.96</c:v>
                </c:pt>
                <c:pt idx="154">
                  <c:v>1606.84</c:v>
                </c:pt>
                <c:pt idx="155">
                  <c:v>1454.8</c:v>
                </c:pt>
                <c:pt idx="156">
                  <c:v>1431.75</c:v>
                </c:pt>
                <c:pt idx="157">
                  <c:v>1492.46</c:v>
                </c:pt>
                <c:pt idx="158">
                  <c:v>1528.67</c:v>
                </c:pt>
                <c:pt idx="159">
                  <c:v>1457.6</c:v>
                </c:pt>
                <c:pt idx="160">
                  <c:v>1524.85</c:v>
                </c:pt>
                <c:pt idx="161">
                  <c:v>1474.47</c:v>
                </c:pt>
                <c:pt idx="162">
                  <c:v>1431.75</c:v>
                </c:pt>
                <c:pt idx="163">
                  <c:v>1416.17</c:v>
                </c:pt>
                <c:pt idx="164">
                  <c:v>1463.72</c:v>
                </c:pt>
                <c:pt idx="165">
                  <c:v>1470.76</c:v>
                </c:pt>
                <c:pt idx="166">
                  <c:v>1513.4</c:v>
                </c:pt>
                <c:pt idx="167">
                  <c:v>1318.84</c:v>
                </c:pt>
                <c:pt idx="168">
                  <c:v>1390.89</c:v>
                </c:pt>
                <c:pt idx="169">
                  <c:v>1406.01</c:v>
                </c:pt>
                <c:pt idx="170">
                  <c:v>1399.94</c:v>
                </c:pt>
                <c:pt idx="171">
                  <c:v>1246.19</c:v>
                </c:pt>
                <c:pt idx="172">
                  <c:v>1219.76</c:v>
                </c:pt>
                <c:pt idx="173">
                  <c:v>1279.99</c:v>
                </c:pt>
                <c:pt idx="174">
                  <c:v>1237</c:v>
                </c:pt>
                <c:pt idx="175">
                  <c:v>1210.31</c:v>
                </c:pt>
                <c:pt idx="176">
                  <c:v>1128.0899999999999</c:v>
                </c:pt>
                <c:pt idx="177">
                  <c:v>1083.96</c:v>
                </c:pt>
                <c:pt idx="178">
                  <c:v>1080.1300000000001</c:v>
                </c:pt>
                <c:pt idx="179">
                  <c:v>929.74900000000002</c:v>
                </c:pt>
                <c:pt idx="180">
                  <c:v>922.21100000000001</c:v>
                </c:pt>
                <c:pt idx="181">
                  <c:v>841.95899999999995</c:v>
                </c:pt>
                <c:pt idx="182">
                  <c:v>766.48699999999997</c:v>
                </c:pt>
                <c:pt idx="183">
                  <c:v>763.56299999999999</c:v>
                </c:pt>
                <c:pt idx="184">
                  <c:v>720.73900000000003</c:v>
                </c:pt>
                <c:pt idx="185">
                  <c:v>615.23199999999997</c:v>
                </c:pt>
                <c:pt idx="186">
                  <c:v>550.47199999999998</c:v>
                </c:pt>
                <c:pt idx="187">
                  <c:v>523.03800000000001</c:v>
                </c:pt>
                <c:pt idx="188">
                  <c:v>494.678</c:v>
                </c:pt>
                <c:pt idx="189">
                  <c:v>467.47199999999998</c:v>
                </c:pt>
                <c:pt idx="190">
                  <c:v>406.88</c:v>
                </c:pt>
                <c:pt idx="191">
                  <c:v>372.63299999999998</c:v>
                </c:pt>
                <c:pt idx="192">
                  <c:v>339.25099999999998</c:v>
                </c:pt>
                <c:pt idx="193">
                  <c:v>318.10500000000002</c:v>
                </c:pt>
                <c:pt idx="194">
                  <c:v>311.08999999999997</c:v>
                </c:pt>
                <c:pt idx="195">
                  <c:v>273.83499999999998</c:v>
                </c:pt>
                <c:pt idx="196">
                  <c:v>208.49700000000001</c:v>
                </c:pt>
                <c:pt idx="197">
                  <c:v>218.529</c:v>
                </c:pt>
                <c:pt idx="198">
                  <c:v>189.40299999999999</c:v>
                </c:pt>
                <c:pt idx="199">
                  <c:v>160.28399999999999</c:v>
                </c:pt>
                <c:pt idx="200">
                  <c:v>149.251</c:v>
                </c:pt>
                <c:pt idx="201">
                  <c:v>130.19900000000001</c:v>
                </c:pt>
                <c:pt idx="202">
                  <c:v>143.214</c:v>
                </c:pt>
                <c:pt idx="203">
                  <c:v>120.164</c:v>
                </c:pt>
                <c:pt idx="204">
                  <c:v>82.073499999999996</c:v>
                </c:pt>
                <c:pt idx="205">
                  <c:v>84.078699999999998</c:v>
                </c:pt>
                <c:pt idx="206">
                  <c:v>82.076800000000006</c:v>
                </c:pt>
                <c:pt idx="207">
                  <c:v>63.0443</c:v>
                </c:pt>
                <c:pt idx="208">
                  <c:v>62.040399999999998</c:v>
                </c:pt>
                <c:pt idx="209">
                  <c:v>59.037799999999997</c:v>
                </c:pt>
                <c:pt idx="210">
                  <c:v>57.034199999999998</c:v>
                </c:pt>
                <c:pt idx="211">
                  <c:v>43.0197</c:v>
                </c:pt>
                <c:pt idx="212">
                  <c:v>30.010400000000001</c:v>
                </c:pt>
                <c:pt idx="213">
                  <c:v>46.021500000000003</c:v>
                </c:pt>
                <c:pt idx="214">
                  <c:v>27.0091</c:v>
                </c:pt>
                <c:pt idx="215">
                  <c:v>35.015999999999998</c:v>
                </c:pt>
                <c:pt idx="216">
                  <c:v>32.011699999999998</c:v>
                </c:pt>
                <c:pt idx="217">
                  <c:v>32.011699999999998</c:v>
                </c:pt>
                <c:pt idx="218">
                  <c:v>23.0063</c:v>
                </c:pt>
                <c:pt idx="219">
                  <c:v>17.003799999999998</c:v>
                </c:pt>
                <c:pt idx="220">
                  <c:v>19.003699999999998</c:v>
                </c:pt>
                <c:pt idx="221">
                  <c:v>24.006799999999998</c:v>
                </c:pt>
                <c:pt idx="222">
                  <c:v>21.0062</c:v>
                </c:pt>
                <c:pt idx="223">
                  <c:v>21.004899999999999</c:v>
                </c:pt>
                <c:pt idx="224">
                  <c:v>10.0016</c:v>
                </c:pt>
                <c:pt idx="225">
                  <c:v>16.0029</c:v>
                </c:pt>
                <c:pt idx="226">
                  <c:v>11.0017</c:v>
                </c:pt>
                <c:pt idx="227">
                  <c:v>15.002599999999999</c:v>
                </c:pt>
                <c:pt idx="228">
                  <c:v>11.0015</c:v>
                </c:pt>
                <c:pt idx="229">
                  <c:v>10.0014</c:v>
                </c:pt>
                <c:pt idx="230">
                  <c:v>15.0023</c:v>
                </c:pt>
                <c:pt idx="231">
                  <c:v>11.001200000000001</c:v>
                </c:pt>
                <c:pt idx="232">
                  <c:v>10.000999999999999</c:v>
                </c:pt>
                <c:pt idx="233">
                  <c:v>7.0004999999999997</c:v>
                </c:pt>
                <c:pt idx="234">
                  <c:v>7.0004999999999997</c:v>
                </c:pt>
                <c:pt idx="235">
                  <c:v>10.0014</c:v>
                </c:pt>
                <c:pt idx="236">
                  <c:v>8.0011799999999997</c:v>
                </c:pt>
                <c:pt idx="237">
                  <c:v>9.0008199999999992</c:v>
                </c:pt>
                <c:pt idx="238">
                  <c:v>8.0006500000000003</c:v>
                </c:pt>
                <c:pt idx="239">
                  <c:v>6.0003700000000002</c:v>
                </c:pt>
                <c:pt idx="240">
                  <c:v>8.0006500000000003</c:v>
                </c:pt>
                <c:pt idx="241">
                  <c:v>7.0006399999999998</c:v>
                </c:pt>
                <c:pt idx="242">
                  <c:v>10.0014</c:v>
                </c:pt>
                <c:pt idx="243">
                  <c:v>7.0007799999999998</c:v>
                </c:pt>
                <c:pt idx="244">
                  <c:v>6.0005899999999999</c:v>
                </c:pt>
                <c:pt idx="245">
                  <c:v>3.00021</c:v>
                </c:pt>
                <c:pt idx="246">
                  <c:v>3.0000900000000001</c:v>
                </c:pt>
                <c:pt idx="247">
                  <c:v>5.0002500000000003</c:v>
                </c:pt>
                <c:pt idx="248">
                  <c:v>9.0008199999999992</c:v>
                </c:pt>
                <c:pt idx="249">
                  <c:v>5.0003000000000002</c:v>
                </c:pt>
                <c:pt idx="250">
                  <c:v>6.0003700000000002</c:v>
                </c:pt>
                <c:pt idx="251">
                  <c:v>7.0006399999999998</c:v>
                </c:pt>
                <c:pt idx="252">
                  <c:v>2.0000399999999998</c:v>
                </c:pt>
                <c:pt idx="253">
                  <c:v>7.0004999999999997</c:v>
                </c:pt>
                <c:pt idx="254">
                  <c:v>5.0002500000000003</c:v>
                </c:pt>
                <c:pt idx="255">
                  <c:v>4.0001600000000002</c:v>
                </c:pt>
                <c:pt idx="256">
                  <c:v>3.0000900000000001</c:v>
                </c:pt>
                <c:pt idx="257">
                  <c:v>2.0000800000000001</c:v>
                </c:pt>
                <c:pt idx="258">
                  <c:v>6.00061</c:v>
                </c:pt>
                <c:pt idx="259">
                  <c:v>6.0003700000000002</c:v>
                </c:pt>
                <c:pt idx="260">
                  <c:v>4.0001600000000002</c:v>
                </c:pt>
                <c:pt idx="261">
                  <c:v>5.0003599999999997</c:v>
                </c:pt>
                <c:pt idx="262">
                  <c:v>5.0002500000000003</c:v>
                </c:pt>
                <c:pt idx="263">
                  <c:v>2.0000399999999998</c:v>
                </c:pt>
                <c:pt idx="264">
                  <c:v>2.0001000000000002</c:v>
                </c:pt>
                <c:pt idx="265">
                  <c:v>5.0003599999999997</c:v>
                </c:pt>
                <c:pt idx="266">
                  <c:v>3.0001899999999999</c:v>
                </c:pt>
                <c:pt idx="267">
                  <c:v>6.0007299999999999</c:v>
                </c:pt>
                <c:pt idx="268">
                  <c:v>4.0001600000000002</c:v>
                </c:pt>
                <c:pt idx="269">
                  <c:v>4.0002399999999998</c:v>
                </c:pt>
                <c:pt idx="270">
                  <c:v>0</c:v>
                </c:pt>
                <c:pt idx="271">
                  <c:v>4.0002399999999998</c:v>
                </c:pt>
                <c:pt idx="272">
                  <c:v>3.0001500000000001</c:v>
                </c:pt>
                <c:pt idx="273">
                  <c:v>3.0000900000000001</c:v>
                </c:pt>
                <c:pt idx="274">
                  <c:v>3.0001699999999998</c:v>
                </c:pt>
                <c:pt idx="275">
                  <c:v>2.0000399999999998</c:v>
                </c:pt>
                <c:pt idx="276">
                  <c:v>3.0001500000000001</c:v>
                </c:pt>
                <c:pt idx="277">
                  <c:v>2.0000399999999998</c:v>
                </c:pt>
                <c:pt idx="278">
                  <c:v>5.0002500000000003</c:v>
                </c:pt>
                <c:pt idx="279">
                  <c:v>3.0001500000000001</c:v>
                </c:pt>
                <c:pt idx="280">
                  <c:v>2.0000399999999998</c:v>
                </c:pt>
                <c:pt idx="281">
                  <c:v>4.0002399999999998</c:v>
                </c:pt>
                <c:pt idx="282">
                  <c:v>2.0000800000000001</c:v>
                </c:pt>
                <c:pt idx="283">
                  <c:v>1.0000100000000001</c:v>
                </c:pt>
                <c:pt idx="284">
                  <c:v>4.0001600000000002</c:v>
                </c:pt>
                <c:pt idx="285">
                  <c:v>2.0000800000000001</c:v>
                </c:pt>
                <c:pt idx="286">
                  <c:v>2.0000399999999998</c:v>
                </c:pt>
                <c:pt idx="287">
                  <c:v>3.0001500000000001</c:v>
                </c:pt>
                <c:pt idx="288">
                  <c:v>4.0001600000000002</c:v>
                </c:pt>
                <c:pt idx="289">
                  <c:v>0</c:v>
                </c:pt>
                <c:pt idx="290">
                  <c:v>4.0002399999999998</c:v>
                </c:pt>
                <c:pt idx="291">
                  <c:v>1.0000100000000001</c:v>
                </c:pt>
                <c:pt idx="292">
                  <c:v>0</c:v>
                </c:pt>
                <c:pt idx="293">
                  <c:v>2.0000399999999998</c:v>
                </c:pt>
                <c:pt idx="294">
                  <c:v>3.0000900000000001</c:v>
                </c:pt>
                <c:pt idx="295">
                  <c:v>2.0000399999999998</c:v>
                </c:pt>
                <c:pt idx="296">
                  <c:v>1.00003</c:v>
                </c:pt>
                <c:pt idx="297">
                  <c:v>0</c:v>
                </c:pt>
                <c:pt idx="298">
                  <c:v>3.0000900000000001</c:v>
                </c:pt>
                <c:pt idx="299">
                  <c:v>0</c:v>
                </c:pt>
                <c:pt idx="300">
                  <c:v>3.0000900000000001</c:v>
                </c:pt>
                <c:pt idx="301">
                  <c:v>1.0000100000000001</c:v>
                </c:pt>
                <c:pt idx="302">
                  <c:v>2.0000399999999998</c:v>
                </c:pt>
                <c:pt idx="303">
                  <c:v>2.0000800000000001</c:v>
                </c:pt>
                <c:pt idx="304">
                  <c:v>2.0000399999999998</c:v>
                </c:pt>
                <c:pt idx="305">
                  <c:v>2.0000800000000001</c:v>
                </c:pt>
                <c:pt idx="306">
                  <c:v>3.0001500000000001</c:v>
                </c:pt>
                <c:pt idx="307">
                  <c:v>0</c:v>
                </c:pt>
                <c:pt idx="308">
                  <c:v>3.0000900000000001</c:v>
                </c:pt>
                <c:pt idx="309">
                  <c:v>3.0001500000000001</c:v>
                </c:pt>
                <c:pt idx="310">
                  <c:v>5.0003599999999997</c:v>
                </c:pt>
                <c:pt idx="311">
                  <c:v>1.00003</c:v>
                </c:pt>
                <c:pt idx="312">
                  <c:v>1.0000100000000001</c:v>
                </c:pt>
                <c:pt idx="313">
                  <c:v>1.00003</c:v>
                </c:pt>
                <c:pt idx="314">
                  <c:v>1.0000100000000001</c:v>
                </c:pt>
                <c:pt idx="315">
                  <c:v>5.0003000000000002</c:v>
                </c:pt>
                <c:pt idx="316">
                  <c:v>2.0000599999999999</c:v>
                </c:pt>
                <c:pt idx="317">
                  <c:v>3.0000900000000001</c:v>
                </c:pt>
                <c:pt idx="318">
                  <c:v>2.0000399999999998</c:v>
                </c:pt>
                <c:pt idx="319">
                  <c:v>2.0000399999999998</c:v>
                </c:pt>
                <c:pt idx="320">
                  <c:v>1.0000100000000001</c:v>
                </c:pt>
                <c:pt idx="321">
                  <c:v>2.0000399999999998</c:v>
                </c:pt>
                <c:pt idx="322">
                  <c:v>1.0000500000000001</c:v>
                </c:pt>
                <c:pt idx="323">
                  <c:v>1.0000100000000001</c:v>
                </c:pt>
                <c:pt idx="324">
                  <c:v>1.0000100000000001</c:v>
                </c:pt>
                <c:pt idx="325">
                  <c:v>1.00003</c:v>
                </c:pt>
                <c:pt idx="326">
                  <c:v>0</c:v>
                </c:pt>
                <c:pt idx="327">
                  <c:v>1.0000100000000001</c:v>
                </c:pt>
                <c:pt idx="328">
                  <c:v>1.00003</c:v>
                </c:pt>
                <c:pt idx="329">
                  <c:v>2.0000399999999998</c:v>
                </c:pt>
                <c:pt idx="330">
                  <c:v>1.0000100000000001</c:v>
                </c:pt>
                <c:pt idx="331">
                  <c:v>1.00003</c:v>
                </c:pt>
                <c:pt idx="332">
                  <c:v>3.0000900000000001</c:v>
                </c:pt>
                <c:pt idx="333">
                  <c:v>0</c:v>
                </c:pt>
                <c:pt idx="334">
                  <c:v>0</c:v>
                </c:pt>
                <c:pt idx="335">
                  <c:v>0</c:v>
                </c:pt>
                <c:pt idx="336">
                  <c:v>0</c:v>
                </c:pt>
                <c:pt idx="337">
                  <c:v>0</c:v>
                </c:pt>
                <c:pt idx="338">
                  <c:v>2.0000800000000001</c:v>
                </c:pt>
                <c:pt idx="339">
                  <c:v>0</c:v>
                </c:pt>
                <c:pt idx="340">
                  <c:v>0</c:v>
                </c:pt>
                <c:pt idx="341">
                  <c:v>1.00003</c:v>
                </c:pt>
                <c:pt idx="342">
                  <c:v>3.0001099999999998</c:v>
                </c:pt>
                <c:pt idx="343">
                  <c:v>2.0000399999999998</c:v>
                </c:pt>
                <c:pt idx="344">
                  <c:v>2.0000800000000001</c:v>
                </c:pt>
              </c:numCache>
            </c:numRef>
          </c:yVal>
          <c:smooth val="1"/>
          <c:extLst>
            <c:ext xmlns:c16="http://schemas.microsoft.com/office/drawing/2014/chart" uri="{C3380CC4-5D6E-409C-BE32-E72D297353CC}">
              <c16:uniqueId val="{00000007-F768-4B10-97DE-349CB08428E1}"/>
            </c:ext>
          </c:extLst>
        </c:ser>
        <c:ser>
          <c:idx val="7"/>
          <c:order val="7"/>
          <c:tx>
            <c:strRef>
              <c:f>'201124-Leith_NbN-1496_depth_pos'!$P$4</c:f>
              <c:strCache>
                <c:ptCount val="1"/>
                <c:pt idx="0">
                  <c:v>NbO+</c:v>
                </c:pt>
              </c:strCache>
            </c:strRef>
          </c:tx>
          <c:spPr>
            <a:ln w="12700" cap="rnd">
              <a:solidFill>
                <a:srgbClr val="B785D5"/>
              </a:solidFill>
              <a:round/>
            </a:ln>
            <a:effectLst/>
          </c:spPr>
          <c:marker>
            <c:symbol val="circle"/>
            <c:size val="2"/>
            <c:spPr>
              <a:solidFill>
                <a:srgbClr val="B785D5"/>
              </a:solidFill>
              <a:ln w="9525">
                <a:solidFill>
                  <a:srgbClr val="B785D5"/>
                </a:solidFill>
              </a:ln>
              <a:effectLst/>
            </c:spPr>
          </c:marker>
          <c:xVal>
            <c:numRef>
              <c:f>'201124-Leith_NbN-1496_depth_pos'!$A$5:$A$349</c:f>
              <c:numCache>
                <c:formatCode>General</c:formatCode>
                <c:ptCount val="345"/>
                <c:pt idx="0">
                  <c:v>0</c:v>
                </c:pt>
                <c:pt idx="1">
                  <c:v>10</c:v>
                </c:pt>
                <c:pt idx="2">
                  <c:v>20</c:v>
                </c:pt>
                <c:pt idx="3">
                  <c:v>30</c:v>
                </c:pt>
                <c:pt idx="4">
                  <c:v>40</c:v>
                </c:pt>
                <c:pt idx="5">
                  <c:v>50</c:v>
                </c:pt>
                <c:pt idx="6">
                  <c:v>60</c:v>
                </c:pt>
                <c:pt idx="7">
                  <c:v>70</c:v>
                </c:pt>
                <c:pt idx="8">
                  <c:v>80</c:v>
                </c:pt>
                <c:pt idx="9">
                  <c:v>90</c:v>
                </c:pt>
                <c:pt idx="10">
                  <c:v>100</c:v>
                </c:pt>
                <c:pt idx="11">
                  <c:v>110</c:v>
                </c:pt>
                <c:pt idx="12">
                  <c:v>120</c:v>
                </c:pt>
                <c:pt idx="13">
                  <c:v>130</c:v>
                </c:pt>
                <c:pt idx="14">
                  <c:v>140</c:v>
                </c:pt>
                <c:pt idx="15">
                  <c:v>150</c:v>
                </c:pt>
                <c:pt idx="16">
                  <c:v>160</c:v>
                </c:pt>
                <c:pt idx="17">
                  <c:v>170</c:v>
                </c:pt>
                <c:pt idx="18">
                  <c:v>180</c:v>
                </c:pt>
                <c:pt idx="19">
                  <c:v>190</c:v>
                </c:pt>
                <c:pt idx="20">
                  <c:v>200</c:v>
                </c:pt>
                <c:pt idx="21">
                  <c:v>210</c:v>
                </c:pt>
                <c:pt idx="22">
                  <c:v>220</c:v>
                </c:pt>
                <c:pt idx="23">
                  <c:v>230</c:v>
                </c:pt>
                <c:pt idx="24">
                  <c:v>240</c:v>
                </c:pt>
                <c:pt idx="25">
                  <c:v>250</c:v>
                </c:pt>
                <c:pt idx="26">
                  <c:v>260</c:v>
                </c:pt>
                <c:pt idx="27">
                  <c:v>270</c:v>
                </c:pt>
                <c:pt idx="28">
                  <c:v>280</c:v>
                </c:pt>
                <c:pt idx="29">
                  <c:v>290</c:v>
                </c:pt>
                <c:pt idx="30">
                  <c:v>300</c:v>
                </c:pt>
                <c:pt idx="31">
                  <c:v>310</c:v>
                </c:pt>
                <c:pt idx="32">
                  <c:v>320</c:v>
                </c:pt>
                <c:pt idx="33">
                  <c:v>330</c:v>
                </c:pt>
                <c:pt idx="34">
                  <c:v>340</c:v>
                </c:pt>
                <c:pt idx="35">
                  <c:v>350</c:v>
                </c:pt>
                <c:pt idx="36">
                  <c:v>360</c:v>
                </c:pt>
                <c:pt idx="37">
                  <c:v>370</c:v>
                </c:pt>
                <c:pt idx="38">
                  <c:v>380</c:v>
                </c:pt>
                <c:pt idx="39">
                  <c:v>390</c:v>
                </c:pt>
                <c:pt idx="40">
                  <c:v>400</c:v>
                </c:pt>
                <c:pt idx="41">
                  <c:v>410</c:v>
                </c:pt>
                <c:pt idx="42">
                  <c:v>420</c:v>
                </c:pt>
                <c:pt idx="43">
                  <c:v>430</c:v>
                </c:pt>
                <c:pt idx="44">
                  <c:v>440</c:v>
                </c:pt>
                <c:pt idx="45">
                  <c:v>450</c:v>
                </c:pt>
                <c:pt idx="46">
                  <c:v>460</c:v>
                </c:pt>
                <c:pt idx="47">
                  <c:v>470</c:v>
                </c:pt>
                <c:pt idx="48">
                  <c:v>480</c:v>
                </c:pt>
                <c:pt idx="49">
                  <c:v>490</c:v>
                </c:pt>
                <c:pt idx="50">
                  <c:v>500</c:v>
                </c:pt>
                <c:pt idx="51">
                  <c:v>510</c:v>
                </c:pt>
                <c:pt idx="52">
                  <c:v>520</c:v>
                </c:pt>
                <c:pt idx="53">
                  <c:v>530</c:v>
                </c:pt>
                <c:pt idx="54">
                  <c:v>540</c:v>
                </c:pt>
                <c:pt idx="55">
                  <c:v>550</c:v>
                </c:pt>
                <c:pt idx="56">
                  <c:v>560</c:v>
                </c:pt>
                <c:pt idx="57">
                  <c:v>570</c:v>
                </c:pt>
                <c:pt idx="58">
                  <c:v>580</c:v>
                </c:pt>
                <c:pt idx="59">
                  <c:v>590</c:v>
                </c:pt>
                <c:pt idx="60">
                  <c:v>600</c:v>
                </c:pt>
                <c:pt idx="61">
                  <c:v>610</c:v>
                </c:pt>
                <c:pt idx="62">
                  <c:v>620</c:v>
                </c:pt>
                <c:pt idx="63">
                  <c:v>630</c:v>
                </c:pt>
                <c:pt idx="64">
                  <c:v>640</c:v>
                </c:pt>
                <c:pt idx="65">
                  <c:v>650</c:v>
                </c:pt>
                <c:pt idx="66">
                  <c:v>660</c:v>
                </c:pt>
                <c:pt idx="67">
                  <c:v>670</c:v>
                </c:pt>
                <c:pt idx="68">
                  <c:v>680</c:v>
                </c:pt>
                <c:pt idx="69">
                  <c:v>690</c:v>
                </c:pt>
                <c:pt idx="70">
                  <c:v>700</c:v>
                </c:pt>
                <c:pt idx="71">
                  <c:v>710</c:v>
                </c:pt>
                <c:pt idx="72">
                  <c:v>720</c:v>
                </c:pt>
                <c:pt idx="73">
                  <c:v>730</c:v>
                </c:pt>
                <c:pt idx="74">
                  <c:v>740</c:v>
                </c:pt>
                <c:pt idx="75">
                  <c:v>750</c:v>
                </c:pt>
                <c:pt idx="76">
                  <c:v>760</c:v>
                </c:pt>
                <c:pt idx="77">
                  <c:v>770</c:v>
                </c:pt>
                <c:pt idx="78">
                  <c:v>780</c:v>
                </c:pt>
                <c:pt idx="79">
                  <c:v>790</c:v>
                </c:pt>
                <c:pt idx="80">
                  <c:v>800</c:v>
                </c:pt>
                <c:pt idx="81">
                  <c:v>810</c:v>
                </c:pt>
                <c:pt idx="82">
                  <c:v>820</c:v>
                </c:pt>
                <c:pt idx="83">
                  <c:v>830</c:v>
                </c:pt>
                <c:pt idx="84">
                  <c:v>840</c:v>
                </c:pt>
                <c:pt idx="85">
                  <c:v>850</c:v>
                </c:pt>
                <c:pt idx="86">
                  <c:v>860</c:v>
                </c:pt>
                <c:pt idx="87">
                  <c:v>870</c:v>
                </c:pt>
                <c:pt idx="88">
                  <c:v>880</c:v>
                </c:pt>
                <c:pt idx="89">
                  <c:v>890</c:v>
                </c:pt>
                <c:pt idx="90">
                  <c:v>900</c:v>
                </c:pt>
                <c:pt idx="91">
                  <c:v>910</c:v>
                </c:pt>
                <c:pt idx="92">
                  <c:v>920</c:v>
                </c:pt>
                <c:pt idx="93">
                  <c:v>930</c:v>
                </c:pt>
                <c:pt idx="94">
                  <c:v>940</c:v>
                </c:pt>
                <c:pt idx="95">
                  <c:v>950</c:v>
                </c:pt>
                <c:pt idx="96">
                  <c:v>960</c:v>
                </c:pt>
                <c:pt idx="97">
                  <c:v>970</c:v>
                </c:pt>
                <c:pt idx="98">
                  <c:v>980</c:v>
                </c:pt>
                <c:pt idx="99">
                  <c:v>990</c:v>
                </c:pt>
                <c:pt idx="100">
                  <c:v>1000</c:v>
                </c:pt>
                <c:pt idx="101">
                  <c:v>1010</c:v>
                </c:pt>
                <c:pt idx="102">
                  <c:v>1020</c:v>
                </c:pt>
                <c:pt idx="103">
                  <c:v>1030</c:v>
                </c:pt>
                <c:pt idx="104">
                  <c:v>1040</c:v>
                </c:pt>
                <c:pt idx="105">
                  <c:v>1050</c:v>
                </c:pt>
                <c:pt idx="106">
                  <c:v>1060</c:v>
                </c:pt>
                <c:pt idx="107">
                  <c:v>1070</c:v>
                </c:pt>
                <c:pt idx="108">
                  <c:v>1080</c:v>
                </c:pt>
                <c:pt idx="109">
                  <c:v>1090</c:v>
                </c:pt>
                <c:pt idx="110">
                  <c:v>1100</c:v>
                </c:pt>
                <c:pt idx="111">
                  <c:v>1110</c:v>
                </c:pt>
                <c:pt idx="112">
                  <c:v>1120</c:v>
                </c:pt>
                <c:pt idx="113">
                  <c:v>1130</c:v>
                </c:pt>
                <c:pt idx="114">
                  <c:v>1140</c:v>
                </c:pt>
                <c:pt idx="115">
                  <c:v>1150</c:v>
                </c:pt>
                <c:pt idx="116">
                  <c:v>1160</c:v>
                </c:pt>
                <c:pt idx="117">
                  <c:v>1170</c:v>
                </c:pt>
                <c:pt idx="118">
                  <c:v>1180</c:v>
                </c:pt>
                <c:pt idx="119">
                  <c:v>1190</c:v>
                </c:pt>
                <c:pt idx="120">
                  <c:v>1200</c:v>
                </c:pt>
                <c:pt idx="121">
                  <c:v>1210</c:v>
                </c:pt>
                <c:pt idx="122">
                  <c:v>1220</c:v>
                </c:pt>
                <c:pt idx="123">
                  <c:v>1230</c:v>
                </c:pt>
                <c:pt idx="124">
                  <c:v>1240</c:v>
                </c:pt>
                <c:pt idx="125">
                  <c:v>1250</c:v>
                </c:pt>
                <c:pt idx="126">
                  <c:v>1260</c:v>
                </c:pt>
                <c:pt idx="127">
                  <c:v>1270</c:v>
                </c:pt>
                <c:pt idx="128">
                  <c:v>1280</c:v>
                </c:pt>
                <c:pt idx="129">
                  <c:v>1290</c:v>
                </c:pt>
                <c:pt idx="130">
                  <c:v>1300</c:v>
                </c:pt>
                <c:pt idx="131">
                  <c:v>1310</c:v>
                </c:pt>
                <c:pt idx="132">
                  <c:v>1320</c:v>
                </c:pt>
                <c:pt idx="133">
                  <c:v>1330</c:v>
                </c:pt>
                <c:pt idx="134">
                  <c:v>1340</c:v>
                </c:pt>
                <c:pt idx="135">
                  <c:v>1350</c:v>
                </c:pt>
                <c:pt idx="136">
                  <c:v>1360</c:v>
                </c:pt>
                <c:pt idx="137">
                  <c:v>1370</c:v>
                </c:pt>
                <c:pt idx="138">
                  <c:v>1380</c:v>
                </c:pt>
                <c:pt idx="139">
                  <c:v>1390</c:v>
                </c:pt>
                <c:pt idx="140">
                  <c:v>1400</c:v>
                </c:pt>
                <c:pt idx="141">
                  <c:v>1410</c:v>
                </c:pt>
                <c:pt idx="142">
                  <c:v>1420</c:v>
                </c:pt>
                <c:pt idx="143">
                  <c:v>1430</c:v>
                </c:pt>
                <c:pt idx="144">
                  <c:v>1440</c:v>
                </c:pt>
                <c:pt idx="145">
                  <c:v>1450</c:v>
                </c:pt>
                <c:pt idx="146">
                  <c:v>1460</c:v>
                </c:pt>
                <c:pt idx="147">
                  <c:v>1470</c:v>
                </c:pt>
                <c:pt idx="148">
                  <c:v>1480</c:v>
                </c:pt>
                <c:pt idx="149">
                  <c:v>1490</c:v>
                </c:pt>
                <c:pt idx="150">
                  <c:v>1500</c:v>
                </c:pt>
                <c:pt idx="151">
                  <c:v>1510</c:v>
                </c:pt>
                <c:pt idx="152">
                  <c:v>1520</c:v>
                </c:pt>
                <c:pt idx="153">
                  <c:v>1530</c:v>
                </c:pt>
                <c:pt idx="154">
                  <c:v>1540</c:v>
                </c:pt>
                <c:pt idx="155">
                  <c:v>1550</c:v>
                </c:pt>
                <c:pt idx="156">
                  <c:v>1560</c:v>
                </c:pt>
                <c:pt idx="157">
                  <c:v>1570</c:v>
                </c:pt>
                <c:pt idx="158">
                  <c:v>1580</c:v>
                </c:pt>
                <c:pt idx="159">
                  <c:v>1590</c:v>
                </c:pt>
                <c:pt idx="160">
                  <c:v>1600</c:v>
                </c:pt>
                <c:pt idx="161">
                  <c:v>1610</c:v>
                </c:pt>
                <c:pt idx="162">
                  <c:v>1620</c:v>
                </c:pt>
                <c:pt idx="163">
                  <c:v>1630</c:v>
                </c:pt>
                <c:pt idx="164">
                  <c:v>1640</c:v>
                </c:pt>
                <c:pt idx="165">
                  <c:v>1650</c:v>
                </c:pt>
                <c:pt idx="166">
                  <c:v>1660</c:v>
                </c:pt>
                <c:pt idx="167">
                  <c:v>1670</c:v>
                </c:pt>
                <c:pt idx="168">
                  <c:v>1680</c:v>
                </c:pt>
                <c:pt idx="169">
                  <c:v>1690</c:v>
                </c:pt>
                <c:pt idx="170">
                  <c:v>1700</c:v>
                </c:pt>
                <c:pt idx="171">
                  <c:v>1710</c:v>
                </c:pt>
                <c:pt idx="172">
                  <c:v>1720</c:v>
                </c:pt>
                <c:pt idx="173">
                  <c:v>1730</c:v>
                </c:pt>
                <c:pt idx="174">
                  <c:v>1740</c:v>
                </c:pt>
                <c:pt idx="175">
                  <c:v>1750</c:v>
                </c:pt>
                <c:pt idx="176">
                  <c:v>1760</c:v>
                </c:pt>
                <c:pt idx="177">
                  <c:v>1770</c:v>
                </c:pt>
                <c:pt idx="178">
                  <c:v>1780</c:v>
                </c:pt>
                <c:pt idx="179">
                  <c:v>1790</c:v>
                </c:pt>
                <c:pt idx="180">
                  <c:v>1800</c:v>
                </c:pt>
                <c:pt idx="181">
                  <c:v>1810</c:v>
                </c:pt>
                <c:pt idx="182">
                  <c:v>1820</c:v>
                </c:pt>
                <c:pt idx="183">
                  <c:v>1830</c:v>
                </c:pt>
                <c:pt idx="184">
                  <c:v>1840</c:v>
                </c:pt>
                <c:pt idx="185">
                  <c:v>1850</c:v>
                </c:pt>
                <c:pt idx="186">
                  <c:v>1860</c:v>
                </c:pt>
                <c:pt idx="187">
                  <c:v>1870</c:v>
                </c:pt>
                <c:pt idx="188">
                  <c:v>1880</c:v>
                </c:pt>
                <c:pt idx="189">
                  <c:v>1890</c:v>
                </c:pt>
                <c:pt idx="190">
                  <c:v>1900</c:v>
                </c:pt>
                <c:pt idx="191">
                  <c:v>1910</c:v>
                </c:pt>
                <c:pt idx="192">
                  <c:v>1920</c:v>
                </c:pt>
                <c:pt idx="193">
                  <c:v>1930</c:v>
                </c:pt>
                <c:pt idx="194">
                  <c:v>1940</c:v>
                </c:pt>
                <c:pt idx="195">
                  <c:v>1950</c:v>
                </c:pt>
                <c:pt idx="196">
                  <c:v>1960</c:v>
                </c:pt>
                <c:pt idx="197">
                  <c:v>1970</c:v>
                </c:pt>
                <c:pt idx="198">
                  <c:v>1980</c:v>
                </c:pt>
                <c:pt idx="199">
                  <c:v>1990</c:v>
                </c:pt>
                <c:pt idx="200">
                  <c:v>2000</c:v>
                </c:pt>
                <c:pt idx="201">
                  <c:v>2010</c:v>
                </c:pt>
                <c:pt idx="202">
                  <c:v>2020</c:v>
                </c:pt>
                <c:pt idx="203">
                  <c:v>2030</c:v>
                </c:pt>
                <c:pt idx="204">
                  <c:v>2040</c:v>
                </c:pt>
                <c:pt idx="205">
                  <c:v>2050</c:v>
                </c:pt>
                <c:pt idx="206">
                  <c:v>2060</c:v>
                </c:pt>
                <c:pt idx="207">
                  <c:v>2070</c:v>
                </c:pt>
                <c:pt idx="208">
                  <c:v>2080</c:v>
                </c:pt>
                <c:pt idx="209">
                  <c:v>2090</c:v>
                </c:pt>
                <c:pt idx="210">
                  <c:v>2100</c:v>
                </c:pt>
                <c:pt idx="211">
                  <c:v>2110</c:v>
                </c:pt>
                <c:pt idx="212">
                  <c:v>2120</c:v>
                </c:pt>
                <c:pt idx="213">
                  <c:v>2130</c:v>
                </c:pt>
                <c:pt idx="214">
                  <c:v>2140</c:v>
                </c:pt>
                <c:pt idx="215">
                  <c:v>2150</c:v>
                </c:pt>
                <c:pt idx="216">
                  <c:v>2160</c:v>
                </c:pt>
                <c:pt idx="217">
                  <c:v>2170</c:v>
                </c:pt>
                <c:pt idx="218">
                  <c:v>2180</c:v>
                </c:pt>
                <c:pt idx="219">
                  <c:v>2190</c:v>
                </c:pt>
                <c:pt idx="220">
                  <c:v>2200</c:v>
                </c:pt>
                <c:pt idx="221">
                  <c:v>2210</c:v>
                </c:pt>
                <c:pt idx="222">
                  <c:v>2220</c:v>
                </c:pt>
                <c:pt idx="223">
                  <c:v>2230</c:v>
                </c:pt>
                <c:pt idx="224">
                  <c:v>2240</c:v>
                </c:pt>
                <c:pt idx="225">
                  <c:v>2250</c:v>
                </c:pt>
                <c:pt idx="226">
                  <c:v>2260</c:v>
                </c:pt>
                <c:pt idx="227">
                  <c:v>2270</c:v>
                </c:pt>
                <c:pt idx="228">
                  <c:v>2280</c:v>
                </c:pt>
                <c:pt idx="229">
                  <c:v>2290</c:v>
                </c:pt>
                <c:pt idx="230">
                  <c:v>2300</c:v>
                </c:pt>
                <c:pt idx="231">
                  <c:v>2310</c:v>
                </c:pt>
                <c:pt idx="232">
                  <c:v>2320</c:v>
                </c:pt>
                <c:pt idx="233">
                  <c:v>2330</c:v>
                </c:pt>
                <c:pt idx="234">
                  <c:v>2340</c:v>
                </c:pt>
                <c:pt idx="235">
                  <c:v>2350</c:v>
                </c:pt>
                <c:pt idx="236">
                  <c:v>2360</c:v>
                </c:pt>
                <c:pt idx="237">
                  <c:v>2370</c:v>
                </c:pt>
                <c:pt idx="238">
                  <c:v>2380</c:v>
                </c:pt>
                <c:pt idx="239">
                  <c:v>2390</c:v>
                </c:pt>
                <c:pt idx="240">
                  <c:v>2400</c:v>
                </c:pt>
                <c:pt idx="241">
                  <c:v>2410</c:v>
                </c:pt>
                <c:pt idx="242">
                  <c:v>2420</c:v>
                </c:pt>
                <c:pt idx="243">
                  <c:v>2430</c:v>
                </c:pt>
                <c:pt idx="244">
                  <c:v>2440</c:v>
                </c:pt>
                <c:pt idx="245">
                  <c:v>2450</c:v>
                </c:pt>
                <c:pt idx="246">
                  <c:v>2460</c:v>
                </c:pt>
                <c:pt idx="247">
                  <c:v>2470</c:v>
                </c:pt>
                <c:pt idx="248">
                  <c:v>2480</c:v>
                </c:pt>
                <c:pt idx="249">
                  <c:v>2490</c:v>
                </c:pt>
                <c:pt idx="250">
                  <c:v>2500</c:v>
                </c:pt>
                <c:pt idx="251">
                  <c:v>2510</c:v>
                </c:pt>
                <c:pt idx="252">
                  <c:v>2520</c:v>
                </c:pt>
                <c:pt idx="253">
                  <c:v>2530</c:v>
                </c:pt>
                <c:pt idx="254">
                  <c:v>2540</c:v>
                </c:pt>
                <c:pt idx="255">
                  <c:v>2550</c:v>
                </c:pt>
                <c:pt idx="256">
                  <c:v>2560</c:v>
                </c:pt>
                <c:pt idx="257">
                  <c:v>2570</c:v>
                </c:pt>
                <c:pt idx="258">
                  <c:v>2580</c:v>
                </c:pt>
                <c:pt idx="259">
                  <c:v>2590</c:v>
                </c:pt>
                <c:pt idx="260">
                  <c:v>2600</c:v>
                </c:pt>
                <c:pt idx="261">
                  <c:v>2610</c:v>
                </c:pt>
                <c:pt idx="262">
                  <c:v>2620</c:v>
                </c:pt>
                <c:pt idx="263">
                  <c:v>2630</c:v>
                </c:pt>
                <c:pt idx="264">
                  <c:v>2640</c:v>
                </c:pt>
                <c:pt idx="265">
                  <c:v>2650</c:v>
                </c:pt>
                <c:pt idx="266">
                  <c:v>2660</c:v>
                </c:pt>
                <c:pt idx="267">
                  <c:v>2670</c:v>
                </c:pt>
                <c:pt idx="268">
                  <c:v>2680</c:v>
                </c:pt>
                <c:pt idx="269">
                  <c:v>2690</c:v>
                </c:pt>
                <c:pt idx="270">
                  <c:v>2700</c:v>
                </c:pt>
                <c:pt idx="271">
                  <c:v>2710</c:v>
                </c:pt>
                <c:pt idx="272">
                  <c:v>2720</c:v>
                </c:pt>
                <c:pt idx="273">
                  <c:v>2730</c:v>
                </c:pt>
                <c:pt idx="274">
                  <c:v>2740</c:v>
                </c:pt>
                <c:pt idx="275">
                  <c:v>2750</c:v>
                </c:pt>
                <c:pt idx="276">
                  <c:v>2760</c:v>
                </c:pt>
                <c:pt idx="277">
                  <c:v>2770</c:v>
                </c:pt>
                <c:pt idx="278">
                  <c:v>2780</c:v>
                </c:pt>
                <c:pt idx="279">
                  <c:v>2790</c:v>
                </c:pt>
                <c:pt idx="280">
                  <c:v>2800</c:v>
                </c:pt>
                <c:pt idx="281">
                  <c:v>2810</c:v>
                </c:pt>
                <c:pt idx="282">
                  <c:v>2820</c:v>
                </c:pt>
                <c:pt idx="283">
                  <c:v>2830</c:v>
                </c:pt>
                <c:pt idx="284">
                  <c:v>2840</c:v>
                </c:pt>
                <c:pt idx="285">
                  <c:v>2850</c:v>
                </c:pt>
                <c:pt idx="286">
                  <c:v>2860</c:v>
                </c:pt>
                <c:pt idx="287">
                  <c:v>2870</c:v>
                </c:pt>
                <c:pt idx="288">
                  <c:v>2880</c:v>
                </c:pt>
                <c:pt idx="289">
                  <c:v>2890</c:v>
                </c:pt>
                <c:pt idx="290">
                  <c:v>2900</c:v>
                </c:pt>
                <c:pt idx="291">
                  <c:v>2910</c:v>
                </c:pt>
                <c:pt idx="292">
                  <c:v>2920</c:v>
                </c:pt>
                <c:pt idx="293">
                  <c:v>2930</c:v>
                </c:pt>
                <c:pt idx="294">
                  <c:v>2940</c:v>
                </c:pt>
                <c:pt idx="295">
                  <c:v>2950</c:v>
                </c:pt>
                <c:pt idx="296">
                  <c:v>2960</c:v>
                </c:pt>
                <c:pt idx="297">
                  <c:v>2970</c:v>
                </c:pt>
                <c:pt idx="298">
                  <c:v>2980</c:v>
                </c:pt>
                <c:pt idx="299">
                  <c:v>2990</c:v>
                </c:pt>
                <c:pt idx="300">
                  <c:v>3000</c:v>
                </c:pt>
                <c:pt idx="301">
                  <c:v>3010</c:v>
                </c:pt>
                <c:pt idx="302">
                  <c:v>3020</c:v>
                </c:pt>
                <c:pt idx="303">
                  <c:v>3030</c:v>
                </c:pt>
                <c:pt idx="304">
                  <c:v>3040</c:v>
                </c:pt>
                <c:pt idx="305">
                  <c:v>3050</c:v>
                </c:pt>
                <c:pt idx="306">
                  <c:v>3060</c:v>
                </c:pt>
                <c:pt idx="307">
                  <c:v>3070</c:v>
                </c:pt>
                <c:pt idx="308">
                  <c:v>3080</c:v>
                </c:pt>
                <c:pt idx="309">
                  <c:v>3090</c:v>
                </c:pt>
                <c:pt idx="310">
                  <c:v>3100</c:v>
                </c:pt>
                <c:pt idx="311">
                  <c:v>3110</c:v>
                </c:pt>
                <c:pt idx="312">
                  <c:v>3120</c:v>
                </c:pt>
                <c:pt idx="313">
                  <c:v>3130</c:v>
                </c:pt>
                <c:pt idx="314">
                  <c:v>3140</c:v>
                </c:pt>
                <c:pt idx="315">
                  <c:v>3150</c:v>
                </c:pt>
                <c:pt idx="316">
                  <c:v>3160</c:v>
                </c:pt>
                <c:pt idx="317">
                  <c:v>3170</c:v>
                </c:pt>
                <c:pt idx="318">
                  <c:v>3180</c:v>
                </c:pt>
                <c:pt idx="319">
                  <c:v>3190</c:v>
                </c:pt>
                <c:pt idx="320">
                  <c:v>3200</c:v>
                </c:pt>
                <c:pt idx="321">
                  <c:v>3210</c:v>
                </c:pt>
                <c:pt idx="322">
                  <c:v>3220</c:v>
                </c:pt>
                <c:pt idx="323">
                  <c:v>3230</c:v>
                </c:pt>
                <c:pt idx="324">
                  <c:v>3240</c:v>
                </c:pt>
                <c:pt idx="325">
                  <c:v>3250</c:v>
                </c:pt>
                <c:pt idx="326">
                  <c:v>3260</c:v>
                </c:pt>
                <c:pt idx="327">
                  <c:v>3270</c:v>
                </c:pt>
                <c:pt idx="328">
                  <c:v>3280</c:v>
                </c:pt>
                <c:pt idx="329">
                  <c:v>3290</c:v>
                </c:pt>
                <c:pt idx="330">
                  <c:v>3300</c:v>
                </c:pt>
                <c:pt idx="331">
                  <c:v>3310</c:v>
                </c:pt>
                <c:pt idx="332">
                  <c:v>3320</c:v>
                </c:pt>
                <c:pt idx="333">
                  <c:v>3330</c:v>
                </c:pt>
                <c:pt idx="334">
                  <c:v>3340</c:v>
                </c:pt>
                <c:pt idx="335">
                  <c:v>3350</c:v>
                </c:pt>
                <c:pt idx="336">
                  <c:v>3360</c:v>
                </c:pt>
                <c:pt idx="337">
                  <c:v>3370</c:v>
                </c:pt>
                <c:pt idx="338">
                  <c:v>3380</c:v>
                </c:pt>
                <c:pt idx="339">
                  <c:v>3390</c:v>
                </c:pt>
                <c:pt idx="340">
                  <c:v>3400</c:v>
                </c:pt>
                <c:pt idx="341">
                  <c:v>3410</c:v>
                </c:pt>
                <c:pt idx="342">
                  <c:v>3420</c:v>
                </c:pt>
                <c:pt idx="343">
                  <c:v>3430</c:v>
                </c:pt>
                <c:pt idx="344">
                  <c:v>3440</c:v>
                </c:pt>
              </c:numCache>
            </c:numRef>
          </c:xVal>
          <c:yVal>
            <c:numRef>
              <c:f>'201124-Leith_NbN-1496_depth_pos'!$P$5:$P$349</c:f>
              <c:numCache>
                <c:formatCode>General</c:formatCode>
                <c:ptCount val="345"/>
                <c:pt idx="0">
                  <c:v>271.52300000000002</c:v>
                </c:pt>
                <c:pt idx="1">
                  <c:v>10281.700000000001</c:v>
                </c:pt>
                <c:pt idx="2">
                  <c:v>2477.7600000000002</c:v>
                </c:pt>
                <c:pt idx="3">
                  <c:v>1065.55</c:v>
                </c:pt>
                <c:pt idx="4">
                  <c:v>582.46100000000001</c:v>
                </c:pt>
                <c:pt idx="5">
                  <c:v>377.46100000000001</c:v>
                </c:pt>
                <c:pt idx="6">
                  <c:v>288.85300000000001</c:v>
                </c:pt>
                <c:pt idx="7">
                  <c:v>199.40799999999999</c:v>
                </c:pt>
                <c:pt idx="8">
                  <c:v>162.268</c:v>
                </c:pt>
                <c:pt idx="9">
                  <c:v>165.27799999999999</c:v>
                </c:pt>
                <c:pt idx="10">
                  <c:v>127.164</c:v>
                </c:pt>
                <c:pt idx="11">
                  <c:v>102.108</c:v>
                </c:pt>
                <c:pt idx="12">
                  <c:v>91.086200000000005</c:v>
                </c:pt>
                <c:pt idx="13">
                  <c:v>72.052800000000005</c:v>
                </c:pt>
                <c:pt idx="14">
                  <c:v>79.063599999999994</c:v>
                </c:pt>
                <c:pt idx="15">
                  <c:v>66.046700000000001</c:v>
                </c:pt>
                <c:pt idx="16">
                  <c:v>67.045699999999997</c:v>
                </c:pt>
                <c:pt idx="17">
                  <c:v>61.0379</c:v>
                </c:pt>
                <c:pt idx="18">
                  <c:v>64.041700000000006</c:v>
                </c:pt>
                <c:pt idx="19">
                  <c:v>53.028599999999997</c:v>
                </c:pt>
                <c:pt idx="20">
                  <c:v>42.018000000000001</c:v>
                </c:pt>
                <c:pt idx="21">
                  <c:v>49.025399999999998</c:v>
                </c:pt>
                <c:pt idx="22">
                  <c:v>49.0244</c:v>
                </c:pt>
                <c:pt idx="23">
                  <c:v>47.022500000000001</c:v>
                </c:pt>
                <c:pt idx="24">
                  <c:v>38.014699999999998</c:v>
                </c:pt>
                <c:pt idx="25">
                  <c:v>45.021500000000003</c:v>
                </c:pt>
                <c:pt idx="26">
                  <c:v>51.026499999999999</c:v>
                </c:pt>
                <c:pt idx="27">
                  <c:v>31.009799999999998</c:v>
                </c:pt>
                <c:pt idx="28">
                  <c:v>36.013199999999998</c:v>
                </c:pt>
                <c:pt idx="29">
                  <c:v>40.016300000000001</c:v>
                </c:pt>
                <c:pt idx="30">
                  <c:v>46.021500000000003</c:v>
                </c:pt>
                <c:pt idx="31">
                  <c:v>31.010400000000001</c:v>
                </c:pt>
                <c:pt idx="32">
                  <c:v>26.007400000000001</c:v>
                </c:pt>
                <c:pt idx="33">
                  <c:v>31.009799999999998</c:v>
                </c:pt>
                <c:pt idx="34">
                  <c:v>29.008600000000001</c:v>
                </c:pt>
                <c:pt idx="35">
                  <c:v>30.0092</c:v>
                </c:pt>
                <c:pt idx="36">
                  <c:v>43.018799999999999</c:v>
                </c:pt>
                <c:pt idx="37">
                  <c:v>39.015500000000003</c:v>
                </c:pt>
                <c:pt idx="38">
                  <c:v>46.021500000000003</c:v>
                </c:pt>
                <c:pt idx="39">
                  <c:v>33.011099999999999</c:v>
                </c:pt>
                <c:pt idx="40">
                  <c:v>39.015500000000003</c:v>
                </c:pt>
                <c:pt idx="41">
                  <c:v>41.017099999999999</c:v>
                </c:pt>
                <c:pt idx="42">
                  <c:v>44.020600000000002</c:v>
                </c:pt>
                <c:pt idx="43">
                  <c:v>24.0059</c:v>
                </c:pt>
                <c:pt idx="44">
                  <c:v>33.011099999999999</c:v>
                </c:pt>
                <c:pt idx="45">
                  <c:v>31.009799999999998</c:v>
                </c:pt>
                <c:pt idx="46">
                  <c:v>27.007400000000001</c:v>
                </c:pt>
                <c:pt idx="47">
                  <c:v>27.007400000000001</c:v>
                </c:pt>
                <c:pt idx="48">
                  <c:v>26.006900000000002</c:v>
                </c:pt>
                <c:pt idx="49">
                  <c:v>30.009799999999998</c:v>
                </c:pt>
                <c:pt idx="50">
                  <c:v>22.004899999999999</c:v>
                </c:pt>
                <c:pt idx="51">
                  <c:v>26.007400000000001</c:v>
                </c:pt>
                <c:pt idx="52">
                  <c:v>32.011099999999999</c:v>
                </c:pt>
                <c:pt idx="53">
                  <c:v>23.005400000000002</c:v>
                </c:pt>
                <c:pt idx="54">
                  <c:v>32.011099999999999</c:v>
                </c:pt>
                <c:pt idx="55">
                  <c:v>29.008600000000001</c:v>
                </c:pt>
                <c:pt idx="56">
                  <c:v>34.012500000000003</c:v>
                </c:pt>
                <c:pt idx="57">
                  <c:v>29.008600000000001</c:v>
                </c:pt>
                <c:pt idx="58">
                  <c:v>26.006900000000002</c:v>
                </c:pt>
                <c:pt idx="59">
                  <c:v>22.004999999999999</c:v>
                </c:pt>
                <c:pt idx="60">
                  <c:v>27.007400000000001</c:v>
                </c:pt>
                <c:pt idx="61">
                  <c:v>19.003699999999998</c:v>
                </c:pt>
                <c:pt idx="62">
                  <c:v>37.0139</c:v>
                </c:pt>
                <c:pt idx="63">
                  <c:v>23.0059</c:v>
                </c:pt>
                <c:pt idx="64">
                  <c:v>14.0023</c:v>
                </c:pt>
                <c:pt idx="65">
                  <c:v>28.008400000000002</c:v>
                </c:pt>
                <c:pt idx="66">
                  <c:v>16.0029</c:v>
                </c:pt>
                <c:pt idx="67">
                  <c:v>25.006399999999999</c:v>
                </c:pt>
                <c:pt idx="68">
                  <c:v>23.0059</c:v>
                </c:pt>
                <c:pt idx="69">
                  <c:v>29.0091</c:v>
                </c:pt>
                <c:pt idx="70">
                  <c:v>24.0059</c:v>
                </c:pt>
                <c:pt idx="71">
                  <c:v>21.0045</c:v>
                </c:pt>
                <c:pt idx="72">
                  <c:v>27.007999999999999</c:v>
                </c:pt>
                <c:pt idx="73">
                  <c:v>27.007400000000001</c:v>
                </c:pt>
                <c:pt idx="74">
                  <c:v>15.0023</c:v>
                </c:pt>
                <c:pt idx="75">
                  <c:v>18.003399999999999</c:v>
                </c:pt>
                <c:pt idx="76">
                  <c:v>29.008600000000001</c:v>
                </c:pt>
                <c:pt idx="77">
                  <c:v>26.006900000000002</c:v>
                </c:pt>
                <c:pt idx="78">
                  <c:v>21.0045</c:v>
                </c:pt>
                <c:pt idx="79">
                  <c:v>20.004100000000001</c:v>
                </c:pt>
                <c:pt idx="80">
                  <c:v>18.003299999999999</c:v>
                </c:pt>
                <c:pt idx="81">
                  <c:v>21.004899999999999</c:v>
                </c:pt>
                <c:pt idx="82">
                  <c:v>21.004899999999999</c:v>
                </c:pt>
                <c:pt idx="83">
                  <c:v>24.0063</c:v>
                </c:pt>
                <c:pt idx="84">
                  <c:v>20.004100000000001</c:v>
                </c:pt>
                <c:pt idx="85">
                  <c:v>21.0045</c:v>
                </c:pt>
                <c:pt idx="86">
                  <c:v>21.004899999999999</c:v>
                </c:pt>
                <c:pt idx="87">
                  <c:v>26.006900000000002</c:v>
                </c:pt>
                <c:pt idx="88">
                  <c:v>17.003299999999999</c:v>
                </c:pt>
                <c:pt idx="89">
                  <c:v>22.004899999999999</c:v>
                </c:pt>
                <c:pt idx="90">
                  <c:v>24.0059</c:v>
                </c:pt>
                <c:pt idx="91">
                  <c:v>19.003699999999998</c:v>
                </c:pt>
                <c:pt idx="92">
                  <c:v>20.004100000000001</c:v>
                </c:pt>
                <c:pt idx="93">
                  <c:v>30.0092</c:v>
                </c:pt>
                <c:pt idx="94">
                  <c:v>22.005400000000002</c:v>
                </c:pt>
                <c:pt idx="95">
                  <c:v>20.0046</c:v>
                </c:pt>
                <c:pt idx="96">
                  <c:v>16.002600000000001</c:v>
                </c:pt>
                <c:pt idx="97">
                  <c:v>14.002000000000001</c:v>
                </c:pt>
                <c:pt idx="98">
                  <c:v>16.0029</c:v>
                </c:pt>
                <c:pt idx="99">
                  <c:v>22.004899999999999</c:v>
                </c:pt>
                <c:pt idx="100">
                  <c:v>16.002600000000001</c:v>
                </c:pt>
                <c:pt idx="101">
                  <c:v>21.0045</c:v>
                </c:pt>
                <c:pt idx="102">
                  <c:v>13.0024</c:v>
                </c:pt>
                <c:pt idx="103">
                  <c:v>11.001200000000001</c:v>
                </c:pt>
                <c:pt idx="104">
                  <c:v>23.0059</c:v>
                </c:pt>
                <c:pt idx="105">
                  <c:v>30.0092</c:v>
                </c:pt>
                <c:pt idx="106">
                  <c:v>17.0029</c:v>
                </c:pt>
                <c:pt idx="107">
                  <c:v>23.005400000000002</c:v>
                </c:pt>
                <c:pt idx="108">
                  <c:v>20.004100000000001</c:v>
                </c:pt>
                <c:pt idx="109">
                  <c:v>23.005400000000002</c:v>
                </c:pt>
                <c:pt idx="110">
                  <c:v>14.002000000000001</c:v>
                </c:pt>
                <c:pt idx="111">
                  <c:v>15.0023</c:v>
                </c:pt>
                <c:pt idx="112">
                  <c:v>19.003699999999998</c:v>
                </c:pt>
                <c:pt idx="113">
                  <c:v>17.0029</c:v>
                </c:pt>
                <c:pt idx="114">
                  <c:v>16.002600000000001</c:v>
                </c:pt>
                <c:pt idx="115">
                  <c:v>22.005400000000002</c:v>
                </c:pt>
                <c:pt idx="116">
                  <c:v>13.0017</c:v>
                </c:pt>
                <c:pt idx="117">
                  <c:v>21.004899999999999</c:v>
                </c:pt>
                <c:pt idx="118">
                  <c:v>14.002000000000001</c:v>
                </c:pt>
                <c:pt idx="119">
                  <c:v>21.0045</c:v>
                </c:pt>
                <c:pt idx="120">
                  <c:v>22.005199999999999</c:v>
                </c:pt>
                <c:pt idx="121">
                  <c:v>19.004100000000001</c:v>
                </c:pt>
                <c:pt idx="122">
                  <c:v>14.0023</c:v>
                </c:pt>
                <c:pt idx="123">
                  <c:v>20.004100000000001</c:v>
                </c:pt>
                <c:pt idx="124">
                  <c:v>18.003299999999999</c:v>
                </c:pt>
                <c:pt idx="125">
                  <c:v>24.0063</c:v>
                </c:pt>
                <c:pt idx="126">
                  <c:v>23.005400000000002</c:v>
                </c:pt>
                <c:pt idx="127">
                  <c:v>23.005800000000001</c:v>
                </c:pt>
                <c:pt idx="128">
                  <c:v>11.001200000000001</c:v>
                </c:pt>
                <c:pt idx="129">
                  <c:v>20.004100000000001</c:v>
                </c:pt>
                <c:pt idx="130">
                  <c:v>20.004100000000001</c:v>
                </c:pt>
                <c:pt idx="131">
                  <c:v>25.006699999999999</c:v>
                </c:pt>
                <c:pt idx="132">
                  <c:v>14.002000000000001</c:v>
                </c:pt>
                <c:pt idx="133">
                  <c:v>18.003299999999999</c:v>
                </c:pt>
                <c:pt idx="134">
                  <c:v>23.005400000000002</c:v>
                </c:pt>
                <c:pt idx="135">
                  <c:v>17.0029</c:v>
                </c:pt>
                <c:pt idx="136">
                  <c:v>11.001200000000001</c:v>
                </c:pt>
                <c:pt idx="137">
                  <c:v>18.003299999999999</c:v>
                </c:pt>
                <c:pt idx="138">
                  <c:v>14.0023</c:v>
                </c:pt>
                <c:pt idx="139">
                  <c:v>19.003699999999998</c:v>
                </c:pt>
                <c:pt idx="140">
                  <c:v>16.002600000000001</c:v>
                </c:pt>
                <c:pt idx="141">
                  <c:v>14.002000000000001</c:v>
                </c:pt>
                <c:pt idx="142">
                  <c:v>18.003299999999999</c:v>
                </c:pt>
                <c:pt idx="143">
                  <c:v>12.0015</c:v>
                </c:pt>
                <c:pt idx="144">
                  <c:v>11.001200000000001</c:v>
                </c:pt>
                <c:pt idx="145">
                  <c:v>11.001300000000001</c:v>
                </c:pt>
                <c:pt idx="146">
                  <c:v>17.0029</c:v>
                </c:pt>
                <c:pt idx="147">
                  <c:v>23.005400000000002</c:v>
                </c:pt>
                <c:pt idx="148">
                  <c:v>12.0015</c:v>
                </c:pt>
                <c:pt idx="149">
                  <c:v>14.002000000000001</c:v>
                </c:pt>
                <c:pt idx="150">
                  <c:v>17.003299999999999</c:v>
                </c:pt>
                <c:pt idx="151">
                  <c:v>15.0024</c:v>
                </c:pt>
                <c:pt idx="152">
                  <c:v>14.002000000000001</c:v>
                </c:pt>
                <c:pt idx="153">
                  <c:v>17.003</c:v>
                </c:pt>
                <c:pt idx="154">
                  <c:v>21.005099999999999</c:v>
                </c:pt>
                <c:pt idx="155">
                  <c:v>21.0045</c:v>
                </c:pt>
                <c:pt idx="156">
                  <c:v>24.0059</c:v>
                </c:pt>
                <c:pt idx="157">
                  <c:v>19.003699999999998</c:v>
                </c:pt>
                <c:pt idx="158">
                  <c:v>25.006399999999999</c:v>
                </c:pt>
                <c:pt idx="159">
                  <c:v>16.002600000000001</c:v>
                </c:pt>
                <c:pt idx="160">
                  <c:v>21.0045</c:v>
                </c:pt>
                <c:pt idx="161">
                  <c:v>22.004899999999999</c:v>
                </c:pt>
                <c:pt idx="162">
                  <c:v>19.004100000000001</c:v>
                </c:pt>
                <c:pt idx="163">
                  <c:v>30.0092</c:v>
                </c:pt>
                <c:pt idx="164">
                  <c:v>24.0063</c:v>
                </c:pt>
                <c:pt idx="165">
                  <c:v>18.003299999999999</c:v>
                </c:pt>
                <c:pt idx="166">
                  <c:v>20.004100000000001</c:v>
                </c:pt>
                <c:pt idx="167">
                  <c:v>19.003699999999998</c:v>
                </c:pt>
                <c:pt idx="168">
                  <c:v>23.005400000000002</c:v>
                </c:pt>
                <c:pt idx="169">
                  <c:v>30.009799999999998</c:v>
                </c:pt>
                <c:pt idx="170">
                  <c:v>21.0045</c:v>
                </c:pt>
                <c:pt idx="171">
                  <c:v>26.006900000000002</c:v>
                </c:pt>
                <c:pt idx="172">
                  <c:v>28.008500000000002</c:v>
                </c:pt>
                <c:pt idx="173">
                  <c:v>34.012500000000003</c:v>
                </c:pt>
                <c:pt idx="174">
                  <c:v>28.0091</c:v>
                </c:pt>
                <c:pt idx="175">
                  <c:v>31.010999999999999</c:v>
                </c:pt>
                <c:pt idx="176">
                  <c:v>29.008600000000001</c:v>
                </c:pt>
                <c:pt idx="177">
                  <c:v>28.009699999999999</c:v>
                </c:pt>
                <c:pt idx="178">
                  <c:v>29.009699999999999</c:v>
                </c:pt>
                <c:pt idx="179">
                  <c:v>31.009799999999998</c:v>
                </c:pt>
                <c:pt idx="180">
                  <c:v>46.021500000000003</c:v>
                </c:pt>
                <c:pt idx="181">
                  <c:v>23.0059</c:v>
                </c:pt>
                <c:pt idx="182">
                  <c:v>40.016300000000001</c:v>
                </c:pt>
                <c:pt idx="183">
                  <c:v>42.018799999999999</c:v>
                </c:pt>
                <c:pt idx="184">
                  <c:v>31.009799999999998</c:v>
                </c:pt>
                <c:pt idx="185">
                  <c:v>31.009799999999998</c:v>
                </c:pt>
                <c:pt idx="186">
                  <c:v>37.014699999999998</c:v>
                </c:pt>
                <c:pt idx="187">
                  <c:v>27.007999999999999</c:v>
                </c:pt>
                <c:pt idx="188">
                  <c:v>48.0244</c:v>
                </c:pt>
                <c:pt idx="189">
                  <c:v>42.018000000000001</c:v>
                </c:pt>
                <c:pt idx="190">
                  <c:v>49.0244</c:v>
                </c:pt>
                <c:pt idx="191">
                  <c:v>37.0139</c:v>
                </c:pt>
                <c:pt idx="192">
                  <c:v>30.0092</c:v>
                </c:pt>
                <c:pt idx="193">
                  <c:v>45.021500000000003</c:v>
                </c:pt>
                <c:pt idx="194">
                  <c:v>34.012500000000003</c:v>
                </c:pt>
                <c:pt idx="195">
                  <c:v>42.018000000000001</c:v>
                </c:pt>
                <c:pt idx="196">
                  <c:v>43.0197</c:v>
                </c:pt>
                <c:pt idx="197">
                  <c:v>30.009799999999998</c:v>
                </c:pt>
                <c:pt idx="198">
                  <c:v>27.007400000000001</c:v>
                </c:pt>
                <c:pt idx="199">
                  <c:v>28.007999999999999</c:v>
                </c:pt>
                <c:pt idx="200">
                  <c:v>21.0045</c:v>
                </c:pt>
                <c:pt idx="201">
                  <c:v>34.011800000000001</c:v>
                </c:pt>
                <c:pt idx="202">
                  <c:v>31.009799999999998</c:v>
                </c:pt>
                <c:pt idx="203">
                  <c:v>31.009799999999998</c:v>
                </c:pt>
                <c:pt idx="204">
                  <c:v>24.0059</c:v>
                </c:pt>
                <c:pt idx="205">
                  <c:v>28.007999999999999</c:v>
                </c:pt>
                <c:pt idx="206">
                  <c:v>19.003699999999998</c:v>
                </c:pt>
                <c:pt idx="207">
                  <c:v>29.009499999999999</c:v>
                </c:pt>
                <c:pt idx="208">
                  <c:v>28.008500000000002</c:v>
                </c:pt>
                <c:pt idx="209">
                  <c:v>22.004899999999999</c:v>
                </c:pt>
                <c:pt idx="210">
                  <c:v>27.007400000000001</c:v>
                </c:pt>
                <c:pt idx="211">
                  <c:v>15.002599999999999</c:v>
                </c:pt>
                <c:pt idx="212">
                  <c:v>29.008600000000001</c:v>
                </c:pt>
                <c:pt idx="213">
                  <c:v>22.004899999999999</c:v>
                </c:pt>
                <c:pt idx="214">
                  <c:v>26.006900000000002</c:v>
                </c:pt>
                <c:pt idx="215">
                  <c:v>27.007999999999999</c:v>
                </c:pt>
                <c:pt idx="216">
                  <c:v>18.003299999999999</c:v>
                </c:pt>
                <c:pt idx="217">
                  <c:v>29.0091</c:v>
                </c:pt>
                <c:pt idx="218">
                  <c:v>17.0029</c:v>
                </c:pt>
                <c:pt idx="219">
                  <c:v>22.004899999999999</c:v>
                </c:pt>
                <c:pt idx="220">
                  <c:v>18.003599999999999</c:v>
                </c:pt>
                <c:pt idx="221">
                  <c:v>29.0091</c:v>
                </c:pt>
                <c:pt idx="222">
                  <c:v>23.005400000000002</c:v>
                </c:pt>
                <c:pt idx="223">
                  <c:v>31.009799999999998</c:v>
                </c:pt>
                <c:pt idx="224">
                  <c:v>30.0092</c:v>
                </c:pt>
                <c:pt idx="225">
                  <c:v>21.0045</c:v>
                </c:pt>
                <c:pt idx="226">
                  <c:v>28.007999999999999</c:v>
                </c:pt>
                <c:pt idx="227">
                  <c:v>26.006900000000002</c:v>
                </c:pt>
                <c:pt idx="228">
                  <c:v>28.008500000000002</c:v>
                </c:pt>
                <c:pt idx="229">
                  <c:v>30.0092</c:v>
                </c:pt>
                <c:pt idx="230">
                  <c:v>36.013199999999998</c:v>
                </c:pt>
                <c:pt idx="231">
                  <c:v>21.004899999999999</c:v>
                </c:pt>
                <c:pt idx="232">
                  <c:v>23.005400000000002</c:v>
                </c:pt>
                <c:pt idx="233">
                  <c:v>26.007400000000001</c:v>
                </c:pt>
                <c:pt idx="234">
                  <c:v>23.0059</c:v>
                </c:pt>
                <c:pt idx="235">
                  <c:v>25.006399999999999</c:v>
                </c:pt>
                <c:pt idx="236">
                  <c:v>19.003699999999998</c:v>
                </c:pt>
                <c:pt idx="237">
                  <c:v>26.006900000000002</c:v>
                </c:pt>
                <c:pt idx="238">
                  <c:v>26.006900000000002</c:v>
                </c:pt>
                <c:pt idx="239">
                  <c:v>29.008600000000001</c:v>
                </c:pt>
                <c:pt idx="240">
                  <c:v>23.005400000000002</c:v>
                </c:pt>
                <c:pt idx="241">
                  <c:v>35.012500000000003</c:v>
                </c:pt>
                <c:pt idx="242">
                  <c:v>32.011499999999998</c:v>
                </c:pt>
                <c:pt idx="243">
                  <c:v>22.004899999999999</c:v>
                </c:pt>
                <c:pt idx="244">
                  <c:v>23.005400000000002</c:v>
                </c:pt>
                <c:pt idx="245">
                  <c:v>23.005800000000001</c:v>
                </c:pt>
                <c:pt idx="246">
                  <c:v>26.006900000000002</c:v>
                </c:pt>
                <c:pt idx="247">
                  <c:v>21.0045</c:v>
                </c:pt>
                <c:pt idx="248">
                  <c:v>23.0063</c:v>
                </c:pt>
                <c:pt idx="249">
                  <c:v>30.0092</c:v>
                </c:pt>
                <c:pt idx="250">
                  <c:v>27.0075</c:v>
                </c:pt>
                <c:pt idx="251">
                  <c:v>29.0091</c:v>
                </c:pt>
                <c:pt idx="252">
                  <c:v>21.004899999999999</c:v>
                </c:pt>
                <c:pt idx="253">
                  <c:v>31.009799999999998</c:v>
                </c:pt>
                <c:pt idx="254">
                  <c:v>20.004100000000001</c:v>
                </c:pt>
                <c:pt idx="255">
                  <c:v>30.0092</c:v>
                </c:pt>
                <c:pt idx="256">
                  <c:v>26.006900000000002</c:v>
                </c:pt>
                <c:pt idx="257">
                  <c:v>23.006</c:v>
                </c:pt>
                <c:pt idx="258">
                  <c:v>30.0092</c:v>
                </c:pt>
                <c:pt idx="259">
                  <c:v>15.002599999999999</c:v>
                </c:pt>
                <c:pt idx="260">
                  <c:v>29.008600000000001</c:v>
                </c:pt>
                <c:pt idx="261">
                  <c:v>20.004100000000001</c:v>
                </c:pt>
                <c:pt idx="262">
                  <c:v>29.008600000000001</c:v>
                </c:pt>
                <c:pt idx="263">
                  <c:v>30.0092</c:v>
                </c:pt>
                <c:pt idx="264">
                  <c:v>27.007400000000001</c:v>
                </c:pt>
                <c:pt idx="265">
                  <c:v>28.007999999999999</c:v>
                </c:pt>
                <c:pt idx="266">
                  <c:v>30.0092</c:v>
                </c:pt>
                <c:pt idx="267">
                  <c:v>28.008500000000002</c:v>
                </c:pt>
                <c:pt idx="268">
                  <c:v>33.011099999999999</c:v>
                </c:pt>
                <c:pt idx="269">
                  <c:v>31.009799999999998</c:v>
                </c:pt>
                <c:pt idx="270">
                  <c:v>32.010399999999997</c:v>
                </c:pt>
                <c:pt idx="271">
                  <c:v>25.006399999999999</c:v>
                </c:pt>
                <c:pt idx="272">
                  <c:v>21.0045</c:v>
                </c:pt>
                <c:pt idx="273">
                  <c:v>37.0139</c:v>
                </c:pt>
                <c:pt idx="274">
                  <c:v>29.008600000000001</c:v>
                </c:pt>
                <c:pt idx="275">
                  <c:v>32.010399999999997</c:v>
                </c:pt>
                <c:pt idx="276">
                  <c:v>48.023499999999999</c:v>
                </c:pt>
                <c:pt idx="277">
                  <c:v>28.007999999999999</c:v>
                </c:pt>
                <c:pt idx="278">
                  <c:v>21.0045</c:v>
                </c:pt>
                <c:pt idx="279">
                  <c:v>29.009699999999999</c:v>
                </c:pt>
                <c:pt idx="280">
                  <c:v>34.011800000000001</c:v>
                </c:pt>
                <c:pt idx="281">
                  <c:v>23.005400000000002</c:v>
                </c:pt>
                <c:pt idx="282">
                  <c:v>24.0059</c:v>
                </c:pt>
                <c:pt idx="283">
                  <c:v>17.003299999999999</c:v>
                </c:pt>
                <c:pt idx="284">
                  <c:v>29.008600000000001</c:v>
                </c:pt>
                <c:pt idx="285">
                  <c:v>28.008199999999999</c:v>
                </c:pt>
                <c:pt idx="286">
                  <c:v>33.011099999999999</c:v>
                </c:pt>
                <c:pt idx="287">
                  <c:v>30.009799999999998</c:v>
                </c:pt>
                <c:pt idx="288">
                  <c:v>32.010399999999997</c:v>
                </c:pt>
                <c:pt idx="289">
                  <c:v>32.010399999999997</c:v>
                </c:pt>
                <c:pt idx="290">
                  <c:v>20.004100000000001</c:v>
                </c:pt>
                <c:pt idx="291">
                  <c:v>25.006399999999999</c:v>
                </c:pt>
                <c:pt idx="292">
                  <c:v>35.012500000000003</c:v>
                </c:pt>
                <c:pt idx="293">
                  <c:v>29.008600000000001</c:v>
                </c:pt>
                <c:pt idx="294">
                  <c:v>19.0044</c:v>
                </c:pt>
                <c:pt idx="295">
                  <c:v>26.006900000000002</c:v>
                </c:pt>
                <c:pt idx="296">
                  <c:v>30.009799999999998</c:v>
                </c:pt>
                <c:pt idx="297">
                  <c:v>33.011099999999999</c:v>
                </c:pt>
                <c:pt idx="298">
                  <c:v>30.0092</c:v>
                </c:pt>
                <c:pt idx="299">
                  <c:v>32.010399999999997</c:v>
                </c:pt>
                <c:pt idx="300">
                  <c:v>28.007999999999999</c:v>
                </c:pt>
                <c:pt idx="301">
                  <c:v>32.010399999999997</c:v>
                </c:pt>
                <c:pt idx="302">
                  <c:v>27.007400000000001</c:v>
                </c:pt>
                <c:pt idx="303">
                  <c:v>38.015500000000003</c:v>
                </c:pt>
                <c:pt idx="304">
                  <c:v>24.0059</c:v>
                </c:pt>
                <c:pt idx="305">
                  <c:v>22.004899999999999</c:v>
                </c:pt>
                <c:pt idx="306">
                  <c:v>33.0124</c:v>
                </c:pt>
                <c:pt idx="307">
                  <c:v>27.007400000000001</c:v>
                </c:pt>
                <c:pt idx="308">
                  <c:v>23.005400000000002</c:v>
                </c:pt>
                <c:pt idx="309">
                  <c:v>27.007999999999999</c:v>
                </c:pt>
                <c:pt idx="310">
                  <c:v>29.008600000000001</c:v>
                </c:pt>
                <c:pt idx="311">
                  <c:v>16.002600000000001</c:v>
                </c:pt>
                <c:pt idx="312">
                  <c:v>24.0059</c:v>
                </c:pt>
                <c:pt idx="313">
                  <c:v>29.0091</c:v>
                </c:pt>
                <c:pt idx="314">
                  <c:v>22.004999999999999</c:v>
                </c:pt>
                <c:pt idx="315">
                  <c:v>40.017099999999999</c:v>
                </c:pt>
                <c:pt idx="316">
                  <c:v>29.008600000000001</c:v>
                </c:pt>
                <c:pt idx="317">
                  <c:v>28.007999999999999</c:v>
                </c:pt>
                <c:pt idx="318">
                  <c:v>25.006399999999999</c:v>
                </c:pt>
                <c:pt idx="319">
                  <c:v>30.0092</c:v>
                </c:pt>
                <c:pt idx="320">
                  <c:v>25.006399999999999</c:v>
                </c:pt>
                <c:pt idx="321">
                  <c:v>30.0092</c:v>
                </c:pt>
                <c:pt idx="322">
                  <c:v>29.008600000000001</c:v>
                </c:pt>
                <c:pt idx="323">
                  <c:v>20.004100000000001</c:v>
                </c:pt>
                <c:pt idx="324">
                  <c:v>28.007999999999999</c:v>
                </c:pt>
                <c:pt idx="325">
                  <c:v>31.009799999999998</c:v>
                </c:pt>
                <c:pt idx="326">
                  <c:v>29.008600000000001</c:v>
                </c:pt>
                <c:pt idx="327">
                  <c:v>25.006399999999999</c:v>
                </c:pt>
                <c:pt idx="328">
                  <c:v>23.005400000000002</c:v>
                </c:pt>
                <c:pt idx="329">
                  <c:v>23.005400000000002</c:v>
                </c:pt>
                <c:pt idx="330">
                  <c:v>23.005400000000002</c:v>
                </c:pt>
                <c:pt idx="331">
                  <c:v>29.008600000000001</c:v>
                </c:pt>
                <c:pt idx="332">
                  <c:v>22.004899999999999</c:v>
                </c:pt>
                <c:pt idx="333">
                  <c:v>33.011099999999999</c:v>
                </c:pt>
                <c:pt idx="334">
                  <c:v>33.011800000000001</c:v>
                </c:pt>
                <c:pt idx="335">
                  <c:v>26.006900000000002</c:v>
                </c:pt>
                <c:pt idx="336">
                  <c:v>23.005400000000002</c:v>
                </c:pt>
                <c:pt idx="337">
                  <c:v>23.005400000000002</c:v>
                </c:pt>
                <c:pt idx="338">
                  <c:v>26.006900000000002</c:v>
                </c:pt>
                <c:pt idx="339">
                  <c:v>21.0045</c:v>
                </c:pt>
                <c:pt idx="340">
                  <c:v>19.003699999999998</c:v>
                </c:pt>
                <c:pt idx="341">
                  <c:v>26.006900000000002</c:v>
                </c:pt>
                <c:pt idx="342">
                  <c:v>29.008600000000001</c:v>
                </c:pt>
                <c:pt idx="343">
                  <c:v>24.0059</c:v>
                </c:pt>
                <c:pt idx="344">
                  <c:v>23.005800000000001</c:v>
                </c:pt>
              </c:numCache>
            </c:numRef>
          </c:yVal>
          <c:smooth val="1"/>
          <c:extLst>
            <c:ext xmlns:c16="http://schemas.microsoft.com/office/drawing/2014/chart" uri="{C3380CC4-5D6E-409C-BE32-E72D297353CC}">
              <c16:uniqueId val="{00000006-F768-4B10-97DE-349CB08428E1}"/>
            </c:ext>
          </c:extLst>
        </c:ser>
        <c:ser>
          <c:idx val="12"/>
          <c:order val="8"/>
          <c:tx>
            <c:strRef>
              <c:f>'201124-Leith_NbN-1496_depth_pos'!$Z$4</c:f>
              <c:strCache>
                <c:ptCount val="1"/>
                <c:pt idx="0">
                  <c:v>AlN+</c:v>
                </c:pt>
              </c:strCache>
            </c:strRef>
          </c:tx>
          <c:spPr>
            <a:ln w="12700" cap="rnd">
              <a:solidFill>
                <a:srgbClr val="00B050"/>
              </a:solidFill>
              <a:round/>
            </a:ln>
            <a:effectLst/>
          </c:spPr>
          <c:marker>
            <c:symbol val="diamond"/>
            <c:size val="2"/>
            <c:spPr>
              <a:solidFill>
                <a:srgbClr val="00B050"/>
              </a:solidFill>
              <a:ln w="9525">
                <a:solidFill>
                  <a:srgbClr val="00B050"/>
                </a:solidFill>
              </a:ln>
              <a:effectLst/>
            </c:spPr>
          </c:marker>
          <c:xVal>
            <c:numRef>
              <c:f>'201124-Leith_NbN-1496_depth_pos'!$A$5:$A$349</c:f>
              <c:numCache>
                <c:formatCode>General</c:formatCode>
                <c:ptCount val="345"/>
                <c:pt idx="0">
                  <c:v>0</c:v>
                </c:pt>
                <c:pt idx="1">
                  <c:v>10</c:v>
                </c:pt>
                <c:pt idx="2">
                  <c:v>20</c:v>
                </c:pt>
                <c:pt idx="3">
                  <c:v>30</c:v>
                </c:pt>
                <c:pt idx="4">
                  <c:v>40</c:v>
                </c:pt>
                <c:pt idx="5">
                  <c:v>50</c:v>
                </c:pt>
                <c:pt idx="6">
                  <c:v>60</c:v>
                </c:pt>
                <c:pt idx="7">
                  <c:v>70</c:v>
                </c:pt>
                <c:pt idx="8">
                  <c:v>80</c:v>
                </c:pt>
                <c:pt idx="9">
                  <c:v>90</c:v>
                </c:pt>
                <c:pt idx="10">
                  <c:v>100</c:v>
                </c:pt>
                <c:pt idx="11">
                  <c:v>110</c:v>
                </c:pt>
                <c:pt idx="12">
                  <c:v>120</c:v>
                </c:pt>
                <c:pt idx="13">
                  <c:v>130</c:v>
                </c:pt>
                <c:pt idx="14">
                  <c:v>140</c:v>
                </c:pt>
                <c:pt idx="15">
                  <c:v>150</c:v>
                </c:pt>
                <c:pt idx="16">
                  <c:v>160</c:v>
                </c:pt>
                <c:pt idx="17">
                  <c:v>170</c:v>
                </c:pt>
                <c:pt idx="18">
                  <c:v>180</c:v>
                </c:pt>
                <c:pt idx="19">
                  <c:v>190</c:v>
                </c:pt>
                <c:pt idx="20">
                  <c:v>200</c:v>
                </c:pt>
                <c:pt idx="21">
                  <c:v>210</c:v>
                </c:pt>
                <c:pt idx="22">
                  <c:v>220</c:v>
                </c:pt>
                <c:pt idx="23">
                  <c:v>230</c:v>
                </c:pt>
                <c:pt idx="24">
                  <c:v>240</c:v>
                </c:pt>
                <c:pt idx="25">
                  <c:v>250</c:v>
                </c:pt>
                <c:pt idx="26">
                  <c:v>260</c:v>
                </c:pt>
                <c:pt idx="27">
                  <c:v>270</c:v>
                </c:pt>
                <c:pt idx="28">
                  <c:v>280</c:v>
                </c:pt>
                <c:pt idx="29">
                  <c:v>290</c:v>
                </c:pt>
                <c:pt idx="30">
                  <c:v>300</c:v>
                </c:pt>
                <c:pt idx="31">
                  <c:v>310</c:v>
                </c:pt>
                <c:pt idx="32">
                  <c:v>320</c:v>
                </c:pt>
                <c:pt idx="33">
                  <c:v>330</c:v>
                </c:pt>
                <c:pt idx="34">
                  <c:v>340</c:v>
                </c:pt>
                <c:pt idx="35">
                  <c:v>350</c:v>
                </c:pt>
                <c:pt idx="36">
                  <c:v>360</c:v>
                </c:pt>
                <c:pt idx="37">
                  <c:v>370</c:v>
                </c:pt>
                <c:pt idx="38">
                  <c:v>380</c:v>
                </c:pt>
                <c:pt idx="39">
                  <c:v>390</c:v>
                </c:pt>
                <c:pt idx="40">
                  <c:v>400</c:v>
                </c:pt>
                <c:pt idx="41">
                  <c:v>410</c:v>
                </c:pt>
                <c:pt idx="42">
                  <c:v>420</c:v>
                </c:pt>
                <c:pt idx="43">
                  <c:v>430</c:v>
                </c:pt>
                <c:pt idx="44">
                  <c:v>440</c:v>
                </c:pt>
                <c:pt idx="45">
                  <c:v>450</c:v>
                </c:pt>
                <c:pt idx="46">
                  <c:v>460</c:v>
                </c:pt>
                <c:pt idx="47">
                  <c:v>470</c:v>
                </c:pt>
                <c:pt idx="48">
                  <c:v>480</c:v>
                </c:pt>
                <c:pt idx="49">
                  <c:v>490</c:v>
                </c:pt>
                <c:pt idx="50">
                  <c:v>500</c:v>
                </c:pt>
                <c:pt idx="51">
                  <c:v>510</c:v>
                </c:pt>
                <c:pt idx="52">
                  <c:v>520</c:v>
                </c:pt>
                <c:pt idx="53">
                  <c:v>530</c:v>
                </c:pt>
                <c:pt idx="54">
                  <c:v>540</c:v>
                </c:pt>
                <c:pt idx="55">
                  <c:v>550</c:v>
                </c:pt>
                <c:pt idx="56">
                  <c:v>560</c:v>
                </c:pt>
                <c:pt idx="57">
                  <c:v>570</c:v>
                </c:pt>
                <c:pt idx="58">
                  <c:v>580</c:v>
                </c:pt>
                <c:pt idx="59">
                  <c:v>590</c:v>
                </c:pt>
                <c:pt idx="60">
                  <c:v>600</c:v>
                </c:pt>
                <c:pt idx="61">
                  <c:v>610</c:v>
                </c:pt>
                <c:pt idx="62">
                  <c:v>620</c:v>
                </c:pt>
                <c:pt idx="63">
                  <c:v>630</c:v>
                </c:pt>
                <c:pt idx="64">
                  <c:v>640</c:v>
                </c:pt>
                <c:pt idx="65">
                  <c:v>650</c:v>
                </c:pt>
                <c:pt idx="66">
                  <c:v>660</c:v>
                </c:pt>
                <c:pt idx="67">
                  <c:v>670</c:v>
                </c:pt>
                <c:pt idx="68">
                  <c:v>680</c:v>
                </c:pt>
                <c:pt idx="69">
                  <c:v>690</c:v>
                </c:pt>
                <c:pt idx="70">
                  <c:v>700</c:v>
                </c:pt>
                <c:pt idx="71">
                  <c:v>710</c:v>
                </c:pt>
                <c:pt idx="72">
                  <c:v>720</c:v>
                </c:pt>
                <c:pt idx="73">
                  <c:v>730</c:v>
                </c:pt>
                <c:pt idx="74">
                  <c:v>740</c:v>
                </c:pt>
                <c:pt idx="75">
                  <c:v>750</c:v>
                </c:pt>
                <c:pt idx="76">
                  <c:v>760</c:v>
                </c:pt>
                <c:pt idx="77">
                  <c:v>770</c:v>
                </c:pt>
                <c:pt idx="78">
                  <c:v>780</c:v>
                </c:pt>
                <c:pt idx="79">
                  <c:v>790</c:v>
                </c:pt>
                <c:pt idx="80">
                  <c:v>800</c:v>
                </c:pt>
                <c:pt idx="81">
                  <c:v>810</c:v>
                </c:pt>
                <c:pt idx="82">
                  <c:v>820</c:v>
                </c:pt>
                <c:pt idx="83">
                  <c:v>830</c:v>
                </c:pt>
                <c:pt idx="84">
                  <c:v>840</c:v>
                </c:pt>
                <c:pt idx="85">
                  <c:v>850</c:v>
                </c:pt>
                <c:pt idx="86">
                  <c:v>860</c:v>
                </c:pt>
                <c:pt idx="87">
                  <c:v>870</c:v>
                </c:pt>
                <c:pt idx="88">
                  <c:v>880</c:v>
                </c:pt>
                <c:pt idx="89">
                  <c:v>890</c:v>
                </c:pt>
                <c:pt idx="90">
                  <c:v>900</c:v>
                </c:pt>
                <c:pt idx="91">
                  <c:v>910</c:v>
                </c:pt>
                <c:pt idx="92">
                  <c:v>920</c:v>
                </c:pt>
                <c:pt idx="93">
                  <c:v>930</c:v>
                </c:pt>
                <c:pt idx="94">
                  <c:v>940</c:v>
                </c:pt>
                <c:pt idx="95">
                  <c:v>950</c:v>
                </c:pt>
                <c:pt idx="96">
                  <c:v>960</c:v>
                </c:pt>
                <c:pt idx="97">
                  <c:v>970</c:v>
                </c:pt>
                <c:pt idx="98">
                  <c:v>980</c:v>
                </c:pt>
                <c:pt idx="99">
                  <c:v>990</c:v>
                </c:pt>
                <c:pt idx="100">
                  <c:v>1000</c:v>
                </c:pt>
                <c:pt idx="101">
                  <c:v>1010</c:v>
                </c:pt>
                <c:pt idx="102">
                  <c:v>1020</c:v>
                </c:pt>
                <c:pt idx="103">
                  <c:v>1030</c:v>
                </c:pt>
                <c:pt idx="104">
                  <c:v>1040</c:v>
                </c:pt>
                <c:pt idx="105">
                  <c:v>1050</c:v>
                </c:pt>
                <c:pt idx="106">
                  <c:v>1060</c:v>
                </c:pt>
                <c:pt idx="107">
                  <c:v>1070</c:v>
                </c:pt>
                <c:pt idx="108">
                  <c:v>1080</c:v>
                </c:pt>
                <c:pt idx="109">
                  <c:v>1090</c:v>
                </c:pt>
                <c:pt idx="110">
                  <c:v>1100</c:v>
                </c:pt>
                <c:pt idx="111">
                  <c:v>1110</c:v>
                </c:pt>
                <c:pt idx="112">
                  <c:v>1120</c:v>
                </c:pt>
                <c:pt idx="113">
                  <c:v>1130</c:v>
                </c:pt>
                <c:pt idx="114">
                  <c:v>1140</c:v>
                </c:pt>
                <c:pt idx="115">
                  <c:v>1150</c:v>
                </c:pt>
                <c:pt idx="116">
                  <c:v>1160</c:v>
                </c:pt>
                <c:pt idx="117">
                  <c:v>1170</c:v>
                </c:pt>
                <c:pt idx="118">
                  <c:v>1180</c:v>
                </c:pt>
                <c:pt idx="119">
                  <c:v>1190</c:v>
                </c:pt>
                <c:pt idx="120">
                  <c:v>1200</c:v>
                </c:pt>
                <c:pt idx="121">
                  <c:v>1210</c:v>
                </c:pt>
                <c:pt idx="122">
                  <c:v>1220</c:v>
                </c:pt>
                <c:pt idx="123">
                  <c:v>1230</c:v>
                </c:pt>
                <c:pt idx="124">
                  <c:v>1240</c:v>
                </c:pt>
                <c:pt idx="125">
                  <c:v>1250</c:v>
                </c:pt>
                <c:pt idx="126">
                  <c:v>1260</c:v>
                </c:pt>
                <c:pt idx="127">
                  <c:v>1270</c:v>
                </c:pt>
                <c:pt idx="128">
                  <c:v>1280</c:v>
                </c:pt>
                <c:pt idx="129">
                  <c:v>1290</c:v>
                </c:pt>
                <c:pt idx="130">
                  <c:v>1300</c:v>
                </c:pt>
                <c:pt idx="131">
                  <c:v>1310</c:v>
                </c:pt>
                <c:pt idx="132">
                  <c:v>1320</c:v>
                </c:pt>
                <c:pt idx="133">
                  <c:v>1330</c:v>
                </c:pt>
                <c:pt idx="134">
                  <c:v>1340</c:v>
                </c:pt>
                <c:pt idx="135">
                  <c:v>1350</c:v>
                </c:pt>
                <c:pt idx="136">
                  <c:v>1360</c:v>
                </c:pt>
                <c:pt idx="137">
                  <c:v>1370</c:v>
                </c:pt>
                <c:pt idx="138">
                  <c:v>1380</c:v>
                </c:pt>
                <c:pt idx="139">
                  <c:v>1390</c:v>
                </c:pt>
                <c:pt idx="140">
                  <c:v>1400</c:v>
                </c:pt>
                <c:pt idx="141">
                  <c:v>1410</c:v>
                </c:pt>
                <c:pt idx="142">
                  <c:v>1420</c:v>
                </c:pt>
                <c:pt idx="143">
                  <c:v>1430</c:v>
                </c:pt>
                <c:pt idx="144">
                  <c:v>1440</c:v>
                </c:pt>
                <c:pt idx="145">
                  <c:v>1450</c:v>
                </c:pt>
                <c:pt idx="146">
                  <c:v>1460</c:v>
                </c:pt>
                <c:pt idx="147">
                  <c:v>1470</c:v>
                </c:pt>
                <c:pt idx="148">
                  <c:v>1480</c:v>
                </c:pt>
                <c:pt idx="149">
                  <c:v>1490</c:v>
                </c:pt>
                <c:pt idx="150">
                  <c:v>1500</c:v>
                </c:pt>
                <c:pt idx="151">
                  <c:v>1510</c:v>
                </c:pt>
                <c:pt idx="152">
                  <c:v>1520</c:v>
                </c:pt>
                <c:pt idx="153">
                  <c:v>1530</c:v>
                </c:pt>
                <c:pt idx="154">
                  <c:v>1540</c:v>
                </c:pt>
                <c:pt idx="155">
                  <c:v>1550</c:v>
                </c:pt>
                <c:pt idx="156">
                  <c:v>1560</c:v>
                </c:pt>
                <c:pt idx="157">
                  <c:v>1570</c:v>
                </c:pt>
                <c:pt idx="158">
                  <c:v>1580</c:v>
                </c:pt>
                <c:pt idx="159">
                  <c:v>1590</c:v>
                </c:pt>
                <c:pt idx="160">
                  <c:v>1600</c:v>
                </c:pt>
                <c:pt idx="161">
                  <c:v>1610</c:v>
                </c:pt>
                <c:pt idx="162">
                  <c:v>1620</c:v>
                </c:pt>
                <c:pt idx="163">
                  <c:v>1630</c:v>
                </c:pt>
                <c:pt idx="164">
                  <c:v>1640</c:v>
                </c:pt>
                <c:pt idx="165">
                  <c:v>1650</c:v>
                </c:pt>
                <c:pt idx="166">
                  <c:v>1660</c:v>
                </c:pt>
                <c:pt idx="167">
                  <c:v>1670</c:v>
                </c:pt>
                <c:pt idx="168">
                  <c:v>1680</c:v>
                </c:pt>
                <c:pt idx="169">
                  <c:v>1690</c:v>
                </c:pt>
                <c:pt idx="170">
                  <c:v>1700</c:v>
                </c:pt>
                <c:pt idx="171">
                  <c:v>1710</c:v>
                </c:pt>
                <c:pt idx="172">
                  <c:v>1720</c:v>
                </c:pt>
                <c:pt idx="173">
                  <c:v>1730</c:v>
                </c:pt>
                <c:pt idx="174">
                  <c:v>1740</c:v>
                </c:pt>
                <c:pt idx="175">
                  <c:v>1750</c:v>
                </c:pt>
                <c:pt idx="176">
                  <c:v>1760</c:v>
                </c:pt>
                <c:pt idx="177">
                  <c:v>1770</c:v>
                </c:pt>
                <c:pt idx="178">
                  <c:v>1780</c:v>
                </c:pt>
                <c:pt idx="179">
                  <c:v>1790</c:v>
                </c:pt>
                <c:pt idx="180">
                  <c:v>1800</c:v>
                </c:pt>
                <c:pt idx="181">
                  <c:v>1810</c:v>
                </c:pt>
                <c:pt idx="182">
                  <c:v>1820</c:v>
                </c:pt>
                <c:pt idx="183">
                  <c:v>1830</c:v>
                </c:pt>
                <c:pt idx="184">
                  <c:v>1840</c:v>
                </c:pt>
                <c:pt idx="185">
                  <c:v>1850</c:v>
                </c:pt>
                <c:pt idx="186">
                  <c:v>1860</c:v>
                </c:pt>
                <c:pt idx="187">
                  <c:v>1870</c:v>
                </c:pt>
                <c:pt idx="188">
                  <c:v>1880</c:v>
                </c:pt>
                <c:pt idx="189">
                  <c:v>1890</c:v>
                </c:pt>
                <c:pt idx="190">
                  <c:v>1900</c:v>
                </c:pt>
                <c:pt idx="191">
                  <c:v>1910</c:v>
                </c:pt>
                <c:pt idx="192">
                  <c:v>1920</c:v>
                </c:pt>
                <c:pt idx="193">
                  <c:v>1930</c:v>
                </c:pt>
                <c:pt idx="194">
                  <c:v>1940</c:v>
                </c:pt>
                <c:pt idx="195">
                  <c:v>1950</c:v>
                </c:pt>
                <c:pt idx="196">
                  <c:v>1960</c:v>
                </c:pt>
                <c:pt idx="197">
                  <c:v>1970</c:v>
                </c:pt>
                <c:pt idx="198">
                  <c:v>1980</c:v>
                </c:pt>
                <c:pt idx="199">
                  <c:v>1990</c:v>
                </c:pt>
                <c:pt idx="200">
                  <c:v>2000</c:v>
                </c:pt>
                <c:pt idx="201">
                  <c:v>2010</c:v>
                </c:pt>
                <c:pt idx="202">
                  <c:v>2020</c:v>
                </c:pt>
                <c:pt idx="203">
                  <c:v>2030</c:v>
                </c:pt>
                <c:pt idx="204">
                  <c:v>2040</c:v>
                </c:pt>
                <c:pt idx="205">
                  <c:v>2050</c:v>
                </c:pt>
                <c:pt idx="206">
                  <c:v>2060</c:v>
                </c:pt>
                <c:pt idx="207">
                  <c:v>2070</c:v>
                </c:pt>
                <c:pt idx="208">
                  <c:v>2080</c:v>
                </c:pt>
                <c:pt idx="209">
                  <c:v>2090</c:v>
                </c:pt>
                <c:pt idx="210">
                  <c:v>2100</c:v>
                </c:pt>
                <c:pt idx="211">
                  <c:v>2110</c:v>
                </c:pt>
                <c:pt idx="212">
                  <c:v>2120</c:v>
                </c:pt>
                <c:pt idx="213">
                  <c:v>2130</c:v>
                </c:pt>
                <c:pt idx="214">
                  <c:v>2140</c:v>
                </c:pt>
                <c:pt idx="215">
                  <c:v>2150</c:v>
                </c:pt>
                <c:pt idx="216">
                  <c:v>2160</c:v>
                </c:pt>
                <c:pt idx="217">
                  <c:v>2170</c:v>
                </c:pt>
                <c:pt idx="218">
                  <c:v>2180</c:v>
                </c:pt>
                <c:pt idx="219">
                  <c:v>2190</c:v>
                </c:pt>
                <c:pt idx="220">
                  <c:v>2200</c:v>
                </c:pt>
                <c:pt idx="221">
                  <c:v>2210</c:v>
                </c:pt>
                <c:pt idx="222">
                  <c:v>2220</c:v>
                </c:pt>
                <c:pt idx="223">
                  <c:v>2230</c:v>
                </c:pt>
                <c:pt idx="224">
                  <c:v>2240</c:v>
                </c:pt>
                <c:pt idx="225">
                  <c:v>2250</c:v>
                </c:pt>
                <c:pt idx="226">
                  <c:v>2260</c:v>
                </c:pt>
                <c:pt idx="227">
                  <c:v>2270</c:v>
                </c:pt>
                <c:pt idx="228">
                  <c:v>2280</c:v>
                </c:pt>
                <c:pt idx="229">
                  <c:v>2290</c:v>
                </c:pt>
                <c:pt idx="230">
                  <c:v>2300</c:v>
                </c:pt>
                <c:pt idx="231">
                  <c:v>2310</c:v>
                </c:pt>
                <c:pt idx="232">
                  <c:v>2320</c:v>
                </c:pt>
                <c:pt idx="233">
                  <c:v>2330</c:v>
                </c:pt>
                <c:pt idx="234">
                  <c:v>2340</c:v>
                </c:pt>
                <c:pt idx="235">
                  <c:v>2350</c:v>
                </c:pt>
                <c:pt idx="236">
                  <c:v>2360</c:v>
                </c:pt>
                <c:pt idx="237">
                  <c:v>2370</c:v>
                </c:pt>
                <c:pt idx="238">
                  <c:v>2380</c:v>
                </c:pt>
                <c:pt idx="239">
                  <c:v>2390</c:v>
                </c:pt>
                <c:pt idx="240">
                  <c:v>2400</c:v>
                </c:pt>
                <c:pt idx="241">
                  <c:v>2410</c:v>
                </c:pt>
                <c:pt idx="242">
                  <c:v>2420</c:v>
                </c:pt>
                <c:pt idx="243">
                  <c:v>2430</c:v>
                </c:pt>
                <c:pt idx="244">
                  <c:v>2440</c:v>
                </c:pt>
                <c:pt idx="245">
                  <c:v>2450</c:v>
                </c:pt>
                <c:pt idx="246">
                  <c:v>2460</c:v>
                </c:pt>
                <c:pt idx="247">
                  <c:v>2470</c:v>
                </c:pt>
                <c:pt idx="248">
                  <c:v>2480</c:v>
                </c:pt>
                <c:pt idx="249">
                  <c:v>2490</c:v>
                </c:pt>
                <c:pt idx="250">
                  <c:v>2500</c:v>
                </c:pt>
                <c:pt idx="251">
                  <c:v>2510</c:v>
                </c:pt>
                <c:pt idx="252">
                  <c:v>2520</c:v>
                </c:pt>
                <c:pt idx="253">
                  <c:v>2530</c:v>
                </c:pt>
                <c:pt idx="254">
                  <c:v>2540</c:v>
                </c:pt>
                <c:pt idx="255">
                  <c:v>2550</c:v>
                </c:pt>
                <c:pt idx="256">
                  <c:v>2560</c:v>
                </c:pt>
                <c:pt idx="257">
                  <c:v>2570</c:v>
                </c:pt>
                <c:pt idx="258">
                  <c:v>2580</c:v>
                </c:pt>
                <c:pt idx="259">
                  <c:v>2590</c:v>
                </c:pt>
                <c:pt idx="260">
                  <c:v>2600</c:v>
                </c:pt>
                <c:pt idx="261">
                  <c:v>2610</c:v>
                </c:pt>
                <c:pt idx="262">
                  <c:v>2620</c:v>
                </c:pt>
                <c:pt idx="263">
                  <c:v>2630</c:v>
                </c:pt>
                <c:pt idx="264">
                  <c:v>2640</c:v>
                </c:pt>
                <c:pt idx="265">
                  <c:v>2650</c:v>
                </c:pt>
                <c:pt idx="266">
                  <c:v>2660</c:v>
                </c:pt>
                <c:pt idx="267">
                  <c:v>2670</c:v>
                </c:pt>
                <c:pt idx="268">
                  <c:v>2680</c:v>
                </c:pt>
                <c:pt idx="269">
                  <c:v>2690</c:v>
                </c:pt>
                <c:pt idx="270">
                  <c:v>2700</c:v>
                </c:pt>
                <c:pt idx="271">
                  <c:v>2710</c:v>
                </c:pt>
                <c:pt idx="272">
                  <c:v>2720</c:v>
                </c:pt>
                <c:pt idx="273">
                  <c:v>2730</c:v>
                </c:pt>
                <c:pt idx="274">
                  <c:v>2740</c:v>
                </c:pt>
                <c:pt idx="275">
                  <c:v>2750</c:v>
                </c:pt>
                <c:pt idx="276">
                  <c:v>2760</c:v>
                </c:pt>
                <c:pt idx="277">
                  <c:v>2770</c:v>
                </c:pt>
                <c:pt idx="278">
                  <c:v>2780</c:v>
                </c:pt>
                <c:pt idx="279">
                  <c:v>2790</c:v>
                </c:pt>
                <c:pt idx="280">
                  <c:v>2800</c:v>
                </c:pt>
                <c:pt idx="281">
                  <c:v>2810</c:v>
                </c:pt>
                <c:pt idx="282">
                  <c:v>2820</c:v>
                </c:pt>
                <c:pt idx="283">
                  <c:v>2830</c:v>
                </c:pt>
                <c:pt idx="284">
                  <c:v>2840</c:v>
                </c:pt>
                <c:pt idx="285">
                  <c:v>2850</c:v>
                </c:pt>
                <c:pt idx="286">
                  <c:v>2860</c:v>
                </c:pt>
                <c:pt idx="287">
                  <c:v>2870</c:v>
                </c:pt>
                <c:pt idx="288">
                  <c:v>2880</c:v>
                </c:pt>
                <c:pt idx="289">
                  <c:v>2890</c:v>
                </c:pt>
                <c:pt idx="290">
                  <c:v>2900</c:v>
                </c:pt>
                <c:pt idx="291">
                  <c:v>2910</c:v>
                </c:pt>
                <c:pt idx="292">
                  <c:v>2920</c:v>
                </c:pt>
                <c:pt idx="293">
                  <c:v>2930</c:v>
                </c:pt>
                <c:pt idx="294">
                  <c:v>2940</c:v>
                </c:pt>
                <c:pt idx="295">
                  <c:v>2950</c:v>
                </c:pt>
                <c:pt idx="296">
                  <c:v>2960</c:v>
                </c:pt>
                <c:pt idx="297">
                  <c:v>2970</c:v>
                </c:pt>
                <c:pt idx="298">
                  <c:v>2980</c:v>
                </c:pt>
                <c:pt idx="299">
                  <c:v>2990</c:v>
                </c:pt>
                <c:pt idx="300">
                  <c:v>3000</c:v>
                </c:pt>
                <c:pt idx="301">
                  <c:v>3010</c:v>
                </c:pt>
                <c:pt idx="302">
                  <c:v>3020</c:v>
                </c:pt>
                <c:pt idx="303">
                  <c:v>3030</c:v>
                </c:pt>
                <c:pt idx="304">
                  <c:v>3040</c:v>
                </c:pt>
                <c:pt idx="305">
                  <c:v>3050</c:v>
                </c:pt>
                <c:pt idx="306">
                  <c:v>3060</c:v>
                </c:pt>
                <c:pt idx="307">
                  <c:v>3070</c:v>
                </c:pt>
                <c:pt idx="308">
                  <c:v>3080</c:v>
                </c:pt>
                <c:pt idx="309">
                  <c:v>3090</c:v>
                </c:pt>
                <c:pt idx="310">
                  <c:v>3100</c:v>
                </c:pt>
                <c:pt idx="311">
                  <c:v>3110</c:v>
                </c:pt>
                <c:pt idx="312">
                  <c:v>3120</c:v>
                </c:pt>
                <c:pt idx="313">
                  <c:v>3130</c:v>
                </c:pt>
                <c:pt idx="314">
                  <c:v>3140</c:v>
                </c:pt>
                <c:pt idx="315">
                  <c:v>3150</c:v>
                </c:pt>
                <c:pt idx="316">
                  <c:v>3160</c:v>
                </c:pt>
                <c:pt idx="317">
                  <c:v>3170</c:v>
                </c:pt>
                <c:pt idx="318">
                  <c:v>3180</c:v>
                </c:pt>
                <c:pt idx="319">
                  <c:v>3190</c:v>
                </c:pt>
                <c:pt idx="320">
                  <c:v>3200</c:v>
                </c:pt>
                <c:pt idx="321">
                  <c:v>3210</c:v>
                </c:pt>
                <c:pt idx="322">
                  <c:v>3220</c:v>
                </c:pt>
                <c:pt idx="323">
                  <c:v>3230</c:v>
                </c:pt>
                <c:pt idx="324">
                  <c:v>3240</c:v>
                </c:pt>
                <c:pt idx="325">
                  <c:v>3250</c:v>
                </c:pt>
                <c:pt idx="326">
                  <c:v>3260</c:v>
                </c:pt>
                <c:pt idx="327">
                  <c:v>3270</c:v>
                </c:pt>
                <c:pt idx="328">
                  <c:v>3280</c:v>
                </c:pt>
                <c:pt idx="329">
                  <c:v>3290</c:v>
                </c:pt>
                <c:pt idx="330">
                  <c:v>3300</c:v>
                </c:pt>
                <c:pt idx="331">
                  <c:v>3310</c:v>
                </c:pt>
                <c:pt idx="332">
                  <c:v>3320</c:v>
                </c:pt>
                <c:pt idx="333">
                  <c:v>3330</c:v>
                </c:pt>
                <c:pt idx="334">
                  <c:v>3340</c:v>
                </c:pt>
                <c:pt idx="335">
                  <c:v>3350</c:v>
                </c:pt>
                <c:pt idx="336">
                  <c:v>3360</c:v>
                </c:pt>
                <c:pt idx="337">
                  <c:v>3370</c:v>
                </c:pt>
                <c:pt idx="338">
                  <c:v>3380</c:v>
                </c:pt>
                <c:pt idx="339">
                  <c:v>3390</c:v>
                </c:pt>
                <c:pt idx="340">
                  <c:v>3400</c:v>
                </c:pt>
                <c:pt idx="341">
                  <c:v>3410</c:v>
                </c:pt>
                <c:pt idx="342">
                  <c:v>3420</c:v>
                </c:pt>
                <c:pt idx="343">
                  <c:v>3430</c:v>
                </c:pt>
                <c:pt idx="344">
                  <c:v>3440</c:v>
                </c:pt>
              </c:numCache>
            </c:numRef>
          </c:xVal>
          <c:yVal>
            <c:numRef>
              <c:f>'201124-Leith_NbN-1496_depth_pos'!$Z$5:$Z$349</c:f>
              <c:numCache>
                <c:formatCode>General</c:formatCode>
                <c:ptCount val="345"/>
                <c:pt idx="0">
                  <c:v>182.58</c:v>
                </c:pt>
                <c:pt idx="1">
                  <c:v>2832.19</c:v>
                </c:pt>
                <c:pt idx="2">
                  <c:v>620.22799999999995</c:v>
                </c:pt>
                <c:pt idx="3">
                  <c:v>271.822</c:v>
                </c:pt>
                <c:pt idx="4">
                  <c:v>213.506</c:v>
                </c:pt>
                <c:pt idx="5">
                  <c:v>126.18300000000001</c:v>
                </c:pt>
                <c:pt idx="6">
                  <c:v>86.084100000000007</c:v>
                </c:pt>
                <c:pt idx="7">
                  <c:v>72.055700000000002</c:v>
                </c:pt>
                <c:pt idx="8">
                  <c:v>58.0413</c:v>
                </c:pt>
                <c:pt idx="9">
                  <c:v>51.027500000000003</c:v>
                </c:pt>
                <c:pt idx="10">
                  <c:v>44.022399999999998</c:v>
                </c:pt>
                <c:pt idx="11">
                  <c:v>43.0214</c:v>
                </c:pt>
                <c:pt idx="12">
                  <c:v>44.0197</c:v>
                </c:pt>
                <c:pt idx="13">
                  <c:v>26.008500000000002</c:v>
                </c:pt>
                <c:pt idx="14">
                  <c:v>37.014699999999998</c:v>
                </c:pt>
                <c:pt idx="15">
                  <c:v>26.006900000000002</c:v>
                </c:pt>
                <c:pt idx="16">
                  <c:v>24.006799999999998</c:v>
                </c:pt>
                <c:pt idx="17">
                  <c:v>26.007400000000001</c:v>
                </c:pt>
                <c:pt idx="18">
                  <c:v>25.006399999999999</c:v>
                </c:pt>
                <c:pt idx="19">
                  <c:v>20.0045</c:v>
                </c:pt>
                <c:pt idx="20">
                  <c:v>16.003299999999999</c:v>
                </c:pt>
                <c:pt idx="21">
                  <c:v>17.003299999999999</c:v>
                </c:pt>
                <c:pt idx="22">
                  <c:v>18.0044</c:v>
                </c:pt>
                <c:pt idx="23">
                  <c:v>21.0045</c:v>
                </c:pt>
                <c:pt idx="24">
                  <c:v>18.003299999999999</c:v>
                </c:pt>
                <c:pt idx="25">
                  <c:v>10.001200000000001</c:v>
                </c:pt>
                <c:pt idx="26">
                  <c:v>10.001799999999999</c:v>
                </c:pt>
                <c:pt idx="27">
                  <c:v>10.001200000000001</c:v>
                </c:pt>
                <c:pt idx="28">
                  <c:v>13.0017</c:v>
                </c:pt>
                <c:pt idx="29">
                  <c:v>9.0013699999999996</c:v>
                </c:pt>
                <c:pt idx="30">
                  <c:v>10.000999999999999</c:v>
                </c:pt>
                <c:pt idx="31">
                  <c:v>8.0006500000000003</c:v>
                </c:pt>
                <c:pt idx="32">
                  <c:v>10.000999999999999</c:v>
                </c:pt>
                <c:pt idx="33">
                  <c:v>11.0015</c:v>
                </c:pt>
                <c:pt idx="34">
                  <c:v>6.0004900000000001</c:v>
                </c:pt>
                <c:pt idx="35">
                  <c:v>9.0011899999999994</c:v>
                </c:pt>
                <c:pt idx="36">
                  <c:v>10.000999999999999</c:v>
                </c:pt>
                <c:pt idx="37">
                  <c:v>14.002599999999999</c:v>
                </c:pt>
                <c:pt idx="38">
                  <c:v>12.0015</c:v>
                </c:pt>
                <c:pt idx="39">
                  <c:v>8.0008099999999995</c:v>
                </c:pt>
                <c:pt idx="40">
                  <c:v>7.0004999999999997</c:v>
                </c:pt>
                <c:pt idx="41">
                  <c:v>7.0004999999999997</c:v>
                </c:pt>
                <c:pt idx="42">
                  <c:v>8.0006500000000003</c:v>
                </c:pt>
                <c:pt idx="43">
                  <c:v>12.0015</c:v>
                </c:pt>
                <c:pt idx="44">
                  <c:v>5.0002500000000003</c:v>
                </c:pt>
                <c:pt idx="45">
                  <c:v>4.0001600000000002</c:v>
                </c:pt>
                <c:pt idx="46">
                  <c:v>1.00003</c:v>
                </c:pt>
                <c:pt idx="47">
                  <c:v>5.0002500000000003</c:v>
                </c:pt>
                <c:pt idx="48">
                  <c:v>6.0003700000000002</c:v>
                </c:pt>
                <c:pt idx="49">
                  <c:v>6.0003700000000002</c:v>
                </c:pt>
                <c:pt idx="50">
                  <c:v>1.00003</c:v>
                </c:pt>
                <c:pt idx="51">
                  <c:v>4.0001600000000002</c:v>
                </c:pt>
                <c:pt idx="52">
                  <c:v>12.0015</c:v>
                </c:pt>
                <c:pt idx="53">
                  <c:v>14.002000000000001</c:v>
                </c:pt>
                <c:pt idx="54">
                  <c:v>12.0015</c:v>
                </c:pt>
                <c:pt idx="55">
                  <c:v>6.0003700000000002</c:v>
                </c:pt>
                <c:pt idx="56">
                  <c:v>2.0000399999999998</c:v>
                </c:pt>
                <c:pt idx="57">
                  <c:v>3.0000900000000001</c:v>
                </c:pt>
                <c:pt idx="58">
                  <c:v>4.0001600000000002</c:v>
                </c:pt>
                <c:pt idx="59">
                  <c:v>3.00013</c:v>
                </c:pt>
                <c:pt idx="60">
                  <c:v>1.00003</c:v>
                </c:pt>
                <c:pt idx="61">
                  <c:v>4.0001600000000002</c:v>
                </c:pt>
                <c:pt idx="62">
                  <c:v>5.0002500000000003</c:v>
                </c:pt>
                <c:pt idx="63">
                  <c:v>1.0000100000000001</c:v>
                </c:pt>
                <c:pt idx="64">
                  <c:v>2.0000800000000001</c:v>
                </c:pt>
                <c:pt idx="65">
                  <c:v>2.0000800000000001</c:v>
                </c:pt>
                <c:pt idx="66">
                  <c:v>4.0001600000000002</c:v>
                </c:pt>
                <c:pt idx="67">
                  <c:v>2.0000399999999998</c:v>
                </c:pt>
                <c:pt idx="68">
                  <c:v>3.0001099999999998</c:v>
                </c:pt>
                <c:pt idx="69">
                  <c:v>4.0001600000000002</c:v>
                </c:pt>
                <c:pt idx="70">
                  <c:v>1.0000100000000001</c:v>
                </c:pt>
                <c:pt idx="71">
                  <c:v>2.0000399999999998</c:v>
                </c:pt>
                <c:pt idx="72">
                  <c:v>4.0001600000000002</c:v>
                </c:pt>
                <c:pt idx="73">
                  <c:v>5.0002500000000003</c:v>
                </c:pt>
                <c:pt idx="74">
                  <c:v>7.0004999999999997</c:v>
                </c:pt>
                <c:pt idx="75">
                  <c:v>6.0003700000000002</c:v>
                </c:pt>
                <c:pt idx="76">
                  <c:v>2.0000399999999998</c:v>
                </c:pt>
                <c:pt idx="77">
                  <c:v>4.0001600000000002</c:v>
                </c:pt>
                <c:pt idx="78">
                  <c:v>1.00003</c:v>
                </c:pt>
                <c:pt idx="79">
                  <c:v>4.0002399999999998</c:v>
                </c:pt>
                <c:pt idx="80">
                  <c:v>2.0000399999999998</c:v>
                </c:pt>
                <c:pt idx="81">
                  <c:v>3.0001500000000001</c:v>
                </c:pt>
                <c:pt idx="82">
                  <c:v>3.0000900000000001</c:v>
                </c:pt>
                <c:pt idx="83">
                  <c:v>2.0000800000000001</c:v>
                </c:pt>
                <c:pt idx="84">
                  <c:v>2.0000399999999998</c:v>
                </c:pt>
                <c:pt idx="85">
                  <c:v>5.0003599999999997</c:v>
                </c:pt>
                <c:pt idx="86">
                  <c:v>2.0001199999999999</c:v>
                </c:pt>
                <c:pt idx="87">
                  <c:v>1.0000100000000001</c:v>
                </c:pt>
                <c:pt idx="88">
                  <c:v>3.0000900000000001</c:v>
                </c:pt>
                <c:pt idx="89">
                  <c:v>3.0000900000000001</c:v>
                </c:pt>
                <c:pt idx="90">
                  <c:v>4.0001600000000002</c:v>
                </c:pt>
                <c:pt idx="91">
                  <c:v>5.0002500000000003</c:v>
                </c:pt>
                <c:pt idx="92">
                  <c:v>4.0001600000000002</c:v>
                </c:pt>
                <c:pt idx="93">
                  <c:v>1.00003</c:v>
                </c:pt>
                <c:pt idx="94">
                  <c:v>2.0000399999999998</c:v>
                </c:pt>
                <c:pt idx="95">
                  <c:v>2.0000399999999998</c:v>
                </c:pt>
                <c:pt idx="96">
                  <c:v>2.0000399999999998</c:v>
                </c:pt>
                <c:pt idx="97">
                  <c:v>2.0000399999999998</c:v>
                </c:pt>
                <c:pt idx="98">
                  <c:v>1.0000100000000001</c:v>
                </c:pt>
                <c:pt idx="99">
                  <c:v>2.0000399999999998</c:v>
                </c:pt>
                <c:pt idx="100">
                  <c:v>2.0000399999999998</c:v>
                </c:pt>
                <c:pt idx="101">
                  <c:v>2.0000800000000001</c:v>
                </c:pt>
                <c:pt idx="102">
                  <c:v>2.0000399999999998</c:v>
                </c:pt>
                <c:pt idx="103">
                  <c:v>3.0001099999999998</c:v>
                </c:pt>
                <c:pt idx="104">
                  <c:v>1.00003</c:v>
                </c:pt>
                <c:pt idx="105">
                  <c:v>1.00003</c:v>
                </c:pt>
                <c:pt idx="106">
                  <c:v>2.0000399999999998</c:v>
                </c:pt>
                <c:pt idx="107">
                  <c:v>1.0000100000000001</c:v>
                </c:pt>
                <c:pt idx="108">
                  <c:v>0</c:v>
                </c:pt>
                <c:pt idx="109">
                  <c:v>1.0000100000000001</c:v>
                </c:pt>
                <c:pt idx="110">
                  <c:v>2.0000399999999998</c:v>
                </c:pt>
                <c:pt idx="111">
                  <c:v>1.0000100000000001</c:v>
                </c:pt>
                <c:pt idx="112">
                  <c:v>0</c:v>
                </c:pt>
                <c:pt idx="113">
                  <c:v>2.0000399999999998</c:v>
                </c:pt>
                <c:pt idx="114">
                  <c:v>1.00003</c:v>
                </c:pt>
                <c:pt idx="115">
                  <c:v>2.0000399999999998</c:v>
                </c:pt>
                <c:pt idx="116">
                  <c:v>2.0000399999999998</c:v>
                </c:pt>
                <c:pt idx="117">
                  <c:v>1.0000100000000001</c:v>
                </c:pt>
                <c:pt idx="118">
                  <c:v>2.0000399999999998</c:v>
                </c:pt>
                <c:pt idx="119">
                  <c:v>1.0000100000000001</c:v>
                </c:pt>
                <c:pt idx="120">
                  <c:v>0</c:v>
                </c:pt>
                <c:pt idx="121">
                  <c:v>0</c:v>
                </c:pt>
                <c:pt idx="122">
                  <c:v>0</c:v>
                </c:pt>
                <c:pt idx="123">
                  <c:v>1.0000100000000001</c:v>
                </c:pt>
                <c:pt idx="124">
                  <c:v>0</c:v>
                </c:pt>
                <c:pt idx="125">
                  <c:v>0</c:v>
                </c:pt>
                <c:pt idx="126">
                  <c:v>0</c:v>
                </c:pt>
                <c:pt idx="127">
                  <c:v>1.0000100000000001</c:v>
                </c:pt>
                <c:pt idx="128">
                  <c:v>0</c:v>
                </c:pt>
                <c:pt idx="129">
                  <c:v>1.0000100000000001</c:v>
                </c:pt>
                <c:pt idx="130">
                  <c:v>1.0000100000000001</c:v>
                </c:pt>
                <c:pt idx="131">
                  <c:v>1.00003</c:v>
                </c:pt>
                <c:pt idx="132">
                  <c:v>2.0000399999999998</c:v>
                </c:pt>
                <c:pt idx="133">
                  <c:v>0</c:v>
                </c:pt>
                <c:pt idx="134">
                  <c:v>0</c:v>
                </c:pt>
                <c:pt idx="135">
                  <c:v>0</c:v>
                </c:pt>
                <c:pt idx="136">
                  <c:v>0</c:v>
                </c:pt>
                <c:pt idx="137">
                  <c:v>0</c:v>
                </c:pt>
                <c:pt idx="138">
                  <c:v>0</c:v>
                </c:pt>
                <c:pt idx="139">
                  <c:v>2.0000399999999998</c:v>
                </c:pt>
                <c:pt idx="140">
                  <c:v>0</c:v>
                </c:pt>
                <c:pt idx="141">
                  <c:v>1.0000100000000001</c:v>
                </c:pt>
                <c:pt idx="142">
                  <c:v>0</c:v>
                </c:pt>
                <c:pt idx="143">
                  <c:v>0</c:v>
                </c:pt>
                <c:pt idx="144">
                  <c:v>0</c:v>
                </c:pt>
                <c:pt idx="145">
                  <c:v>0</c:v>
                </c:pt>
                <c:pt idx="146">
                  <c:v>1.00003</c:v>
                </c:pt>
                <c:pt idx="147">
                  <c:v>0</c:v>
                </c:pt>
                <c:pt idx="148">
                  <c:v>0</c:v>
                </c:pt>
                <c:pt idx="149">
                  <c:v>1.0000100000000001</c:v>
                </c:pt>
                <c:pt idx="150">
                  <c:v>0</c:v>
                </c:pt>
                <c:pt idx="151">
                  <c:v>1.0000100000000001</c:v>
                </c:pt>
                <c:pt idx="152">
                  <c:v>0</c:v>
                </c:pt>
                <c:pt idx="153">
                  <c:v>0</c:v>
                </c:pt>
                <c:pt idx="154">
                  <c:v>1.0000100000000001</c:v>
                </c:pt>
                <c:pt idx="155">
                  <c:v>0</c:v>
                </c:pt>
                <c:pt idx="156">
                  <c:v>1.0000100000000001</c:v>
                </c:pt>
                <c:pt idx="157">
                  <c:v>1.0000100000000001</c:v>
                </c:pt>
                <c:pt idx="158">
                  <c:v>1.0000100000000001</c:v>
                </c:pt>
                <c:pt idx="159">
                  <c:v>3.0001500000000001</c:v>
                </c:pt>
                <c:pt idx="160">
                  <c:v>0</c:v>
                </c:pt>
                <c:pt idx="161">
                  <c:v>0</c:v>
                </c:pt>
                <c:pt idx="162">
                  <c:v>0</c:v>
                </c:pt>
                <c:pt idx="163">
                  <c:v>2.0000399999999998</c:v>
                </c:pt>
                <c:pt idx="164">
                  <c:v>1.0000100000000001</c:v>
                </c:pt>
                <c:pt idx="165">
                  <c:v>3.0000900000000001</c:v>
                </c:pt>
                <c:pt idx="166">
                  <c:v>3.0000900000000001</c:v>
                </c:pt>
                <c:pt idx="167">
                  <c:v>5.0002500000000003</c:v>
                </c:pt>
                <c:pt idx="168">
                  <c:v>1.0000100000000001</c:v>
                </c:pt>
                <c:pt idx="169">
                  <c:v>6.0004900000000001</c:v>
                </c:pt>
                <c:pt idx="170">
                  <c:v>2.0000399999999998</c:v>
                </c:pt>
                <c:pt idx="171">
                  <c:v>7.0004999999999997</c:v>
                </c:pt>
                <c:pt idx="172">
                  <c:v>4.0001600000000002</c:v>
                </c:pt>
                <c:pt idx="173">
                  <c:v>1.0000100000000001</c:v>
                </c:pt>
                <c:pt idx="174">
                  <c:v>3.0000900000000001</c:v>
                </c:pt>
                <c:pt idx="175">
                  <c:v>2.0000399999999998</c:v>
                </c:pt>
                <c:pt idx="176">
                  <c:v>7.0004999999999997</c:v>
                </c:pt>
                <c:pt idx="177">
                  <c:v>9.0010100000000008</c:v>
                </c:pt>
                <c:pt idx="178">
                  <c:v>7.0004999999999997</c:v>
                </c:pt>
                <c:pt idx="179">
                  <c:v>9.0008199999999992</c:v>
                </c:pt>
                <c:pt idx="180">
                  <c:v>4.0002399999999998</c:v>
                </c:pt>
                <c:pt idx="181">
                  <c:v>1.0000100000000001</c:v>
                </c:pt>
                <c:pt idx="182">
                  <c:v>4.0002399999999998</c:v>
                </c:pt>
                <c:pt idx="183">
                  <c:v>6.0003700000000002</c:v>
                </c:pt>
                <c:pt idx="184">
                  <c:v>9.0010100000000008</c:v>
                </c:pt>
                <c:pt idx="185">
                  <c:v>4.0001600000000002</c:v>
                </c:pt>
                <c:pt idx="186">
                  <c:v>11.001200000000001</c:v>
                </c:pt>
                <c:pt idx="187">
                  <c:v>6.0003700000000002</c:v>
                </c:pt>
                <c:pt idx="188">
                  <c:v>8.0006500000000003</c:v>
                </c:pt>
                <c:pt idx="189">
                  <c:v>1.00003</c:v>
                </c:pt>
                <c:pt idx="190">
                  <c:v>6.0003700000000002</c:v>
                </c:pt>
                <c:pt idx="191">
                  <c:v>7.0004999999999997</c:v>
                </c:pt>
                <c:pt idx="192">
                  <c:v>5.0002500000000003</c:v>
                </c:pt>
                <c:pt idx="193">
                  <c:v>2.0000399999999998</c:v>
                </c:pt>
                <c:pt idx="194">
                  <c:v>1.0000100000000001</c:v>
                </c:pt>
                <c:pt idx="195">
                  <c:v>3.0001500000000001</c:v>
                </c:pt>
                <c:pt idx="196">
                  <c:v>1.0000100000000001</c:v>
                </c:pt>
                <c:pt idx="197">
                  <c:v>1.0000100000000001</c:v>
                </c:pt>
                <c:pt idx="198">
                  <c:v>1.0000100000000001</c:v>
                </c:pt>
                <c:pt idx="199">
                  <c:v>1.0000100000000001</c:v>
                </c:pt>
                <c:pt idx="200">
                  <c:v>2.0000399999999998</c:v>
                </c:pt>
                <c:pt idx="201">
                  <c:v>1.0000100000000001</c:v>
                </c:pt>
                <c:pt idx="202">
                  <c:v>1.0000100000000001</c:v>
                </c:pt>
                <c:pt idx="203">
                  <c:v>3.0000900000000001</c:v>
                </c:pt>
                <c:pt idx="204">
                  <c:v>0</c:v>
                </c:pt>
                <c:pt idx="205">
                  <c:v>0</c:v>
                </c:pt>
                <c:pt idx="206">
                  <c:v>1.0000100000000001</c:v>
                </c:pt>
                <c:pt idx="207">
                  <c:v>0</c:v>
                </c:pt>
                <c:pt idx="208">
                  <c:v>1.0000100000000001</c:v>
                </c:pt>
                <c:pt idx="209">
                  <c:v>0</c:v>
                </c:pt>
                <c:pt idx="210">
                  <c:v>1.0000100000000001</c:v>
                </c:pt>
                <c:pt idx="211">
                  <c:v>0</c:v>
                </c:pt>
                <c:pt idx="212">
                  <c:v>1.00003</c:v>
                </c:pt>
                <c:pt idx="213">
                  <c:v>0</c:v>
                </c:pt>
                <c:pt idx="214">
                  <c:v>0</c:v>
                </c:pt>
                <c:pt idx="215">
                  <c:v>0</c:v>
                </c:pt>
                <c:pt idx="216">
                  <c:v>0</c:v>
                </c:pt>
                <c:pt idx="217">
                  <c:v>0</c:v>
                </c:pt>
                <c:pt idx="218">
                  <c:v>1.0000100000000001</c:v>
                </c:pt>
                <c:pt idx="219">
                  <c:v>2.0000399999999998</c:v>
                </c:pt>
                <c:pt idx="220">
                  <c:v>0</c:v>
                </c:pt>
                <c:pt idx="221">
                  <c:v>0</c:v>
                </c:pt>
                <c:pt idx="222">
                  <c:v>1.0000100000000001</c:v>
                </c:pt>
                <c:pt idx="223">
                  <c:v>2.0000399999999998</c:v>
                </c:pt>
                <c:pt idx="224">
                  <c:v>0</c:v>
                </c:pt>
                <c:pt idx="225">
                  <c:v>0</c:v>
                </c:pt>
                <c:pt idx="226">
                  <c:v>0</c:v>
                </c:pt>
                <c:pt idx="227">
                  <c:v>0</c:v>
                </c:pt>
                <c:pt idx="228">
                  <c:v>0</c:v>
                </c:pt>
                <c:pt idx="229">
                  <c:v>0</c:v>
                </c:pt>
                <c:pt idx="230">
                  <c:v>0</c:v>
                </c:pt>
                <c:pt idx="231">
                  <c:v>0</c:v>
                </c:pt>
                <c:pt idx="232">
                  <c:v>0</c:v>
                </c:pt>
                <c:pt idx="233">
                  <c:v>1.0000100000000001</c:v>
                </c:pt>
                <c:pt idx="234">
                  <c:v>0</c:v>
                </c:pt>
                <c:pt idx="235">
                  <c:v>1.0000100000000001</c:v>
                </c:pt>
                <c:pt idx="236">
                  <c:v>0</c:v>
                </c:pt>
                <c:pt idx="237">
                  <c:v>0</c:v>
                </c:pt>
                <c:pt idx="238">
                  <c:v>0</c:v>
                </c:pt>
                <c:pt idx="239">
                  <c:v>1.0000100000000001</c:v>
                </c:pt>
                <c:pt idx="240">
                  <c:v>0</c:v>
                </c:pt>
                <c:pt idx="241">
                  <c:v>1.0000100000000001</c:v>
                </c:pt>
                <c:pt idx="242">
                  <c:v>0</c:v>
                </c:pt>
                <c:pt idx="243">
                  <c:v>0</c:v>
                </c:pt>
                <c:pt idx="244">
                  <c:v>1.0000100000000001</c:v>
                </c:pt>
                <c:pt idx="245">
                  <c:v>0</c:v>
                </c:pt>
                <c:pt idx="246">
                  <c:v>0</c:v>
                </c:pt>
                <c:pt idx="247">
                  <c:v>1.0000100000000001</c:v>
                </c:pt>
                <c:pt idx="248">
                  <c:v>0</c:v>
                </c:pt>
                <c:pt idx="249">
                  <c:v>1.0000100000000001</c:v>
                </c:pt>
                <c:pt idx="250">
                  <c:v>0</c:v>
                </c:pt>
                <c:pt idx="251">
                  <c:v>1.0000100000000001</c:v>
                </c:pt>
                <c:pt idx="252">
                  <c:v>0</c:v>
                </c:pt>
                <c:pt idx="253">
                  <c:v>0</c:v>
                </c:pt>
                <c:pt idx="254">
                  <c:v>1.0000100000000001</c:v>
                </c:pt>
                <c:pt idx="255">
                  <c:v>0</c:v>
                </c:pt>
                <c:pt idx="256">
                  <c:v>0</c:v>
                </c:pt>
                <c:pt idx="257">
                  <c:v>0</c:v>
                </c:pt>
                <c:pt idx="258">
                  <c:v>0</c:v>
                </c:pt>
                <c:pt idx="259">
                  <c:v>1.0000100000000001</c:v>
                </c:pt>
                <c:pt idx="260">
                  <c:v>0</c:v>
                </c:pt>
                <c:pt idx="261">
                  <c:v>0</c:v>
                </c:pt>
                <c:pt idx="262">
                  <c:v>1.0000100000000001</c:v>
                </c:pt>
                <c:pt idx="263">
                  <c:v>0</c:v>
                </c:pt>
                <c:pt idx="264">
                  <c:v>0</c:v>
                </c:pt>
                <c:pt idx="265">
                  <c:v>1.0000100000000001</c:v>
                </c:pt>
                <c:pt idx="266">
                  <c:v>1.0000100000000001</c:v>
                </c:pt>
                <c:pt idx="267">
                  <c:v>0</c:v>
                </c:pt>
                <c:pt idx="268">
                  <c:v>0</c:v>
                </c:pt>
                <c:pt idx="269">
                  <c:v>1.00003</c:v>
                </c:pt>
                <c:pt idx="270">
                  <c:v>0</c:v>
                </c:pt>
                <c:pt idx="271">
                  <c:v>0</c:v>
                </c:pt>
                <c:pt idx="272">
                  <c:v>0</c:v>
                </c:pt>
                <c:pt idx="273">
                  <c:v>0</c:v>
                </c:pt>
                <c:pt idx="274">
                  <c:v>0</c:v>
                </c:pt>
                <c:pt idx="275">
                  <c:v>0</c:v>
                </c:pt>
                <c:pt idx="276">
                  <c:v>0</c:v>
                </c:pt>
                <c:pt idx="277">
                  <c:v>0</c:v>
                </c:pt>
                <c:pt idx="278">
                  <c:v>0</c:v>
                </c:pt>
                <c:pt idx="279">
                  <c:v>0</c:v>
                </c:pt>
                <c:pt idx="280">
                  <c:v>0</c:v>
                </c:pt>
                <c:pt idx="281">
                  <c:v>0</c:v>
                </c:pt>
                <c:pt idx="282">
                  <c:v>0</c:v>
                </c:pt>
                <c:pt idx="283">
                  <c:v>0</c:v>
                </c:pt>
                <c:pt idx="284">
                  <c:v>0</c:v>
                </c:pt>
                <c:pt idx="285">
                  <c:v>1.0000100000000001</c:v>
                </c:pt>
                <c:pt idx="286">
                  <c:v>0</c:v>
                </c:pt>
                <c:pt idx="287">
                  <c:v>0</c:v>
                </c:pt>
                <c:pt idx="288">
                  <c:v>0</c:v>
                </c:pt>
                <c:pt idx="289">
                  <c:v>0</c:v>
                </c:pt>
                <c:pt idx="290">
                  <c:v>0</c:v>
                </c:pt>
                <c:pt idx="291">
                  <c:v>0</c:v>
                </c:pt>
                <c:pt idx="292">
                  <c:v>1.0000100000000001</c:v>
                </c:pt>
                <c:pt idx="293">
                  <c:v>0</c:v>
                </c:pt>
                <c:pt idx="294">
                  <c:v>0</c:v>
                </c:pt>
                <c:pt idx="295">
                  <c:v>1.0000100000000001</c:v>
                </c:pt>
                <c:pt idx="296">
                  <c:v>0</c:v>
                </c:pt>
                <c:pt idx="297">
                  <c:v>0</c:v>
                </c:pt>
                <c:pt idx="298">
                  <c:v>0</c:v>
                </c:pt>
                <c:pt idx="299">
                  <c:v>0</c:v>
                </c:pt>
                <c:pt idx="300">
                  <c:v>0</c:v>
                </c:pt>
                <c:pt idx="301">
                  <c:v>0</c:v>
                </c:pt>
                <c:pt idx="302">
                  <c:v>0</c:v>
                </c:pt>
                <c:pt idx="303">
                  <c:v>0</c:v>
                </c:pt>
                <c:pt idx="304">
                  <c:v>1.0000100000000001</c:v>
                </c:pt>
                <c:pt idx="305">
                  <c:v>1.0000100000000001</c:v>
                </c:pt>
                <c:pt idx="306">
                  <c:v>0</c:v>
                </c:pt>
                <c:pt idx="307">
                  <c:v>0</c:v>
                </c:pt>
                <c:pt idx="308">
                  <c:v>0</c:v>
                </c:pt>
                <c:pt idx="309">
                  <c:v>0</c:v>
                </c:pt>
                <c:pt idx="310">
                  <c:v>0</c:v>
                </c:pt>
                <c:pt idx="311">
                  <c:v>0</c:v>
                </c:pt>
                <c:pt idx="312">
                  <c:v>0</c:v>
                </c:pt>
                <c:pt idx="313">
                  <c:v>0</c:v>
                </c:pt>
                <c:pt idx="314">
                  <c:v>0</c:v>
                </c:pt>
                <c:pt idx="315">
                  <c:v>0</c:v>
                </c:pt>
                <c:pt idx="316">
                  <c:v>0</c:v>
                </c:pt>
                <c:pt idx="317">
                  <c:v>0</c:v>
                </c:pt>
                <c:pt idx="318">
                  <c:v>0</c:v>
                </c:pt>
                <c:pt idx="319">
                  <c:v>0</c:v>
                </c:pt>
                <c:pt idx="320">
                  <c:v>0</c:v>
                </c:pt>
                <c:pt idx="321">
                  <c:v>0</c:v>
                </c:pt>
                <c:pt idx="322">
                  <c:v>0</c:v>
                </c:pt>
                <c:pt idx="323">
                  <c:v>0</c:v>
                </c:pt>
                <c:pt idx="324">
                  <c:v>0</c:v>
                </c:pt>
                <c:pt idx="325">
                  <c:v>0</c:v>
                </c:pt>
                <c:pt idx="326">
                  <c:v>0</c:v>
                </c:pt>
                <c:pt idx="327">
                  <c:v>0</c:v>
                </c:pt>
                <c:pt idx="328">
                  <c:v>0</c:v>
                </c:pt>
                <c:pt idx="329">
                  <c:v>0</c:v>
                </c:pt>
                <c:pt idx="330">
                  <c:v>0</c:v>
                </c:pt>
                <c:pt idx="331">
                  <c:v>0</c:v>
                </c:pt>
                <c:pt idx="332">
                  <c:v>2.0000399999999998</c:v>
                </c:pt>
                <c:pt idx="333">
                  <c:v>1.0000100000000001</c:v>
                </c:pt>
                <c:pt idx="334">
                  <c:v>0</c:v>
                </c:pt>
                <c:pt idx="335">
                  <c:v>0</c:v>
                </c:pt>
                <c:pt idx="336">
                  <c:v>0</c:v>
                </c:pt>
                <c:pt idx="337">
                  <c:v>0</c:v>
                </c:pt>
                <c:pt idx="338">
                  <c:v>0</c:v>
                </c:pt>
                <c:pt idx="339">
                  <c:v>0</c:v>
                </c:pt>
                <c:pt idx="340">
                  <c:v>0</c:v>
                </c:pt>
                <c:pt idx="341">
                  <c:v>0</c:v>
                </c:pt>
                <c:pt idx="342">
                  <c:v>0</c:v>
                </c:pt>
                <c:pt idx="343">
                  <c:v>1.0000100000000001</c:v>
                </c:pt>
                <c:pt idx="344">
                  <c:v>0</c:v>
                </c:pt>
              </c:numCache>
            </c:numRef>
          </c:yVal>
          <c:smooth val="1"/>
          <c:extLst>
            <c:ext xmlns:c16="http://schemas.microsoft.com/office/drawing/2014/chart" uri="{C3380CC4-5D6E-409C-BE32-E72D297353CC}">
              <c16:uniqueId val="{00000008-F768-4B10-97DE-349CB08428E1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380537375"/>
        <c:axId val="380554847"/>
        <c:extLst>
          <c:ext xmlns:c15="http://schemas.microsoft.com/office/drawing/2012/chart" uri="{02D57815-91ED-43cb-92C2-25804820EDAC}">
            <c15:filteredScatterSeries>
              <c15:ser>
                <c:idx val="2"/>
                <c:order val="9"/>
                <c:tx>
                  <c:strRef>
                    <c:extLst>
                      <c:ext uri="{02D57815-91ED-43cb-92C2-25804820EDAC}">
                        <c15:formulaRef>
                          <c15:sqref>'201124-Leith_NbN-1496_depth_pos'!$F$4</c15:sqref>
                        </c15:formulaRef>
                      </c:ext>
                    </c:extLst>
                    <c:strCache>
                      <c:ptCount val="1"/>
                      <c:pt idx="0">
                        <c:v>Na+</c:v>
                      </c:pt>
                    </c:strCache>
                  </c:strRef>
                </c:tx>
                <c:spPr>
                  <a:ln w="19050" cap="rnd">
                    <a:solidFill>
                      <a:schemeClr val="accent3"/>
                    </a:solidFill>
                    <a:round/>
                  </a:ln>
                  <a:effectLst/>
                </c:spPr>
                <c:marker>
                  <c:symbol val="circle"/>
                  <c:size val="5"/>
                  <c:spPr>
                    <a:solidFill>
                      <a:schemeClr val="accent3"/>
                    </a:solidFill>
                    <a:ln w="9525">
                      <a:solidFill>
                        <a:schemeClr val="accent3"/>
                      </a:solidFill>
                    </a:ln>
                    <a:effectLst/>
                  </c:spPr>
                </c:marker>
                <c:xVal>
                  <c:numRef>
                    <c:extLst>
                      <c:ext uri="{02D57815-91ED-43cb-92C2-25804820EDAC}">
                        <c15:formulaRef>
                          <c15:sqref>'201124-Leith_NbN-1496_depth_pos'!$A$5:$A$349</c15:sqref>
                        </c15:formulaRef>
                      </c:ext>
                    </c:extLst>
                    <c:numCache>
                      <c:formatCode>General</c:formatCode>
                      <c:ptCount val="345"/>
                      <c:pt idx="0">
                        <c:v>0</c:v>
                      </c:pt>
                      <c:pt idx="1">
                        <c:v>10</c:v>
                      </c:pt>
                      <c:pt idx="2">
                        <c:v>20</c:v>
                      </c:pt>
                      <c:pt idx="3">
                        <c:v>30</c:v>
                      </c:pt>
                      <c:pt idx="4">
                        <c:v>40</c:v>
                      </c:pt>
                      <c:pt idx="5">
                        <c:v>50</c:v>
                      </c:pt>
                      <c:pt idx="6">
                        <c:v>60</c:v>
                      </c:pt>
                      <c:pt idx="7">
                        <c:v>70</c:v>
                      </c:pt>
                      <c:pt idx="8">
                        <c:v>80</c:v>
                      </c:pt>
                      <c:pt idx="9">
                        <c:v>90</c:v>
                      </c:pt>
                      <c:pt idx="10">
                        <c:v>100</c:v>
                      </c:pt>
                      <c:pt idx="11">
                        <c:v>110</c:v>
                      </c:pt>
                      <c:pt idx="12">
                        <c:v>120</c:v>
                      </c:pt>
                      <c:pt idx="13">
                        <c:v>130</c:v>
                      </c:pt>
                      <c:pt idx="14">
                        <c:v>140</c:v>
                      </c:pt>
                      <c:pt idx="15">
                        <c:v>150</c:v>
                      </c:pt>
                      <c:pt idx="16">
                        <c:v>160</c:v>
                      </c:pt>
                      <c:pt idx="17">
                        <c:v>170</c:v>
                      </c:pt>
                      <c:pt idx="18">
                        <c:v>180</c:v>
                      </c:pt>
                      <c:pt idx="19">
                        <c:v>190</c:v>
                      </c:pt>
                      <c:pt idx="20">
                        <c:v>200</c:v>
                      </c:pt>
                      <c:pt idx="21">
                        <c:v>210</c:v>
                      </c:pt>
                      <c:pt idx="22">
                        <c:v>220</c:v>
                      </c:pt>
                      <c:pt idx="23">
                        <c:v>230</c:v>
                      </c:pt>
                      <c:pt idx="24">
                        <c:v>240</c:v>
                      </c:pt>
                      <c:pt idx="25">
                        <c:v>250</c:v>
                      </c:pt>
                      <c:pt idx="26">
                        <c:v>260</c:v>
                      </c:pt>
                      <c:pt idx="27">
                        <c:v>270</c:v>
                      </c:pt>
                      <c:pt idx="28">
                        <c:v>280</c:v>
                      </c:pt>
                      <c:pt idx="29">
                        <c:v>290</c:v>
                      </c:pt>
                      <c:pt idx="30">
                        <c:v>300</c:v>
                      </c:pt>
                      <c:pt idx="31">
                        <c:v>310</c:v>
                      </c:pt>
                      <c:pt idx="32">
                        <c:v>320</c:v>
                      </c:pt>
                      <c:pt idx="33">
                        <c:v>330</c:v>
                      </c:pt>
                      <c:pt idx="34">
                        <c:v>340</c:v>
                      </c:pt>
                      <c:pt idx="35">
                        <c:v>350</c:v>
                      </c:pt>
                      <c:pt idx="36">
                        <c:v>360</c:v>
                      </c:pt>
                      <c:pt idx="37">
                        <c:v>370</c:v>
                      </c:pt>
                      <c:pt idx="38">
                        <c:v>380</c:v>
                      </c:pt>
                      <c:pt idx="39">
                        <c:v>390</c:v>
                      </c:pt>
                      <c:pt idx="40">
                        <c:v>400</c:v>
                      </c:pt>
                      <c:pt idx="41">
                        <c:v>410</c:v>
                      </c:pt>
                      <c:pt idx="42">
                        <c:v>420</c:v>
                      </c:pt>
                      <c:pt idx="43">
                        <c:v>430</c:v>
                      </c:pt>
                      <c:pt idx="44">
                        <c:v>440</c:v>
                      </c:pt>
                      <c:pt idx="45">
                        <c:v>450</c:v>
                      </c:pt>
                      <c:pt idx="46">
                        <c:v>460</c:v>
                      </c:pt>
                      <c:pt idx="47">
                        <c:v>470</c:v>
                      </c:pt>
                      <c:pt idx="48">
                        <c:v>480</c:v>
                      </c:pt>
                      <c:pt idx="49">
                        <c:v>490</c:v>
                      </c:pt>
                      <c:pt idx="50">
                        <c:v>500</c:v>
                      </c:pt>
                      <c:pt idx="51">
                        <c:v>510</c:v>
                      </c:pt>
                      <c:pt idx="52">
                        <c:v>520</c:v>
                      </c:pt>
                      <c:pt idx="53">
                        <c:v>530</c:v>
                      </c:pt>
                      <c:pt idx="54">
                        <c:v>540</c:v>
                      </c:pt>
                      <c:pt idx="55">
                        <c:v>550</c:v>
                      </c:pt>
                      <c:pt idx="56">
                        <c:v>560</c:v>
                      </c:pt>
                      <c:pt idx="57">
                        <c:v>570</c:v>
                      </c:pt>
                      <c:pt idx="58">
                        <c:v>580</c:v>
                      </c:pt>
                      <c:pt idx="59">
                        <c:v>590</c:v>
                      </c:pt>
                      <c:pt idx="60">
                        <c:v>600</c:v>
                      </c:pt>
                      <c:pt idx="61">
                        <c:v>610</c:v>
                      </c:pt>
                      <c:pt idx="62">
                        <c:v>620</c:v>
                      </c:pt>
                      <c:pt idx="63">
                        <c:v>630</c:v>
                      </c:pt>
                      <c:pt idx="64">
                        <c:v>640</c:v>
                      </c:pt>
                      <c:pt idx="65">
                        <c:v>650</c:v>
                      </c:pt>
                      <c:pt idx="66">
                        <c:v>660</c:v>
                      </c:pt>
                      <c:pt idx="67">
                        <c:v>670</c:v>
                      </c:pt>
                      <c:pt idx="68">
                        <c:v>680</c:v>
                      </c:pt>
                      <c:pt idx="69">
                        <c:v>690</c:v>
                      </c:pt>
                      <c:pt idx="70">
                        <c:v>700</c:v>
                      </c:pt>
                      <c:pt idx="71">
                        <c:v>710</c:v>
                      </c:pt>
                      <c:pt idx="72">
                        <c:v>720</c:v>
                      </c:pt>
                      <c:pt idx="73">
                        <c:v>730</c:v>
                      </c:pt>
                      <c:pt idx="74">
                        <c:v>740</c:v>
                      </c:pt>
                      <c:pt idx="75">
                        <c:v>750</c:v>
                      </c:pt>
                      <c:pt idx="76">
                        <c:v>760</c:v>
                      </c:pt>
                      <c:pt idx="77">
                        <c:v>770</c:v>
                      </c:pt>
                      <c:pt idx="78">
                        <c:v>780</c:v>
                      </c:pt>
                      <c:pt idx="79">
                        <c:v>790</c:v>
                      </c:pt>
                      <c:pt idx="80">
                        <c:v>800</c:v>
                      </c:pt>
                      <c:pt idx="81">
                        <c:v>810</c:v>
                      </c:pt>
                      <c:pt idx="82">
                        <c:v>820</c:v>
                      </c:pt>
                      <c:pt idx="83">
                        <c:v>830</c:v>
                      </c:pt>
                      <c:pt idx="84">
                        <c:v>840</c:v>
                      </c:pt>
                      <c:pt idx="85">
                        <c:v>850</c:v>
                      </c:pt>
                      <c:pt idx="86">
                        <c:v>860</c:v>
                      </c:pt>
                      <c:pt idx="87">
                        <c:v>870</c:v>
                      </c:pt>
                      <c:pt idx="88">
                        <c:v>880</c:v>
                      </c:pt>
                      <c:pt idx="89">
                        <c:v>890</c:v>
                      </c:pt>
                      <c:pt idx="90">
                        <c:v>900</c:v>
                      </c:pt>
                      <c:pt idx="91">
                        <c:v>910</c:v>
                      </c:pt>
                      <c:pt idx="92">
                        <c:v>920</c:v>
                      </c:pt>
                      <c:pt idx="93">
                        <c:v>930</c:v>
                      </c:pt>
                      <c:pt idx="94">
                        <c:v>940</c:v>
                      </c:pt>
                      <c:pt idx="95">
                        <c:v>950</c:v>
                      </c:pt>
                      <c:pt idx="96">
                        <c:v>960</c:v>
                      </c:pt>
                      <c:pt idx="97">
                        <c:v>970</c:v>
                      </c:pt>
                      <c:pt idx="98">
                        <c:v>980</c:v>
                      </c:pt>
                      <c:pt idx="99">
                        <c:v>990</c:v>
                      </c:pt>
                      <c:pt idx="100">
                        <c:v>1000</c:v>
                      </c:pt>
                      <c:pt idx="101">
                        <c:v>1010</c:v>
                      </c:pt>
                      <c:pt idx="102">
                        <c:v>1020</c:v>
                      </c:pt>
                      <c:pt idx="103">
                        <c:v>1030</c:v>
                      </c:pt>
                      <c:pt idx="104">
                        <c:v>1040</c:v>
                      </c:pt>
                      <c:pt idx="105">
                        <c:v>1050</c:v>
                      </c:pt>
                      <c:pt idx="106">
                        <c:v>1060</c:v>
                      </c:pt>
                      <c:pt idx="107">
                        <c:v>1070</c:v>
                      </c:pt>
                      <c:pt idx="108">
                        <c:v>1080</c:v>
                      </c:pt>
                      <c:pt idx="109">
                        <c:v>1090</c:v>
                      </c:pt>
                      <c:pt idx="110">
                        <c:v>1100</c:v>
                      </c:pt>
                      <c:pt idx="111">
                        <c:v>1110</c:v>
                      </c:pt>
                      <c:pt idx="112">
                        <c:v>1120</c:v>
                      </c:pt>
                      <c:pt idx="113">
                        <c:v>1130</c:v>
                      </c:pt>
                      <c:pt idx="114">
                        <c:v>1140</c:v>
                      </c:pt>
                      <c:pt idx="115">
                        <c:v>1150</c:v>
                      </c:pt>
                      <c:pt idx="116">
                        <c:v>1160</c:v>
                      </c:pt>
                      <c:pt idx="117">
                        <c:v>1170</c:v>
                      </c:pt>
                      <c:pt idx="118">
                        <c:v>1180</c:v>
                      </c:pt>
                      <c:pt idx="119">
                        <c:v>1190</c:v>
                      </c:pt>
                      <c:pt idx="120">
                        <c:v>1200</c:v>
                      </c:pt>
                      <c:pt idx="121">
                        <c:v>1210</c:v>
                      </c:pt>
                      <c:pt idx="122">
                        <c:v>1220</c:v>
                      </c:pt>
                      <c:pt idx="123">
                        <c:v>1230</c:v>
                      </c:pt>
                      <c:pt idx="124">
                        <c:v>1240</c:v>
                      </c:pt>
                      <c:pt idx="125">
                        <c:v>1250</c:v>
                      </c:pt>
                      <c:pt idx="126">
                        <c:v>1260</c:v>
                      </c:pt>
                      <c:pt idx="127">
                        <c:v>1270</c:v>
                      </c:pt>
                      <c:pt idx="128">
                        <c:v>1280</c:v>
                      </c:pt>
                      <c:pt idx="129">
                        <c:v>1290</c:v>
                      </c:pt>
                      <c:pt idx="130">
                        <c:v>1300</c:v>
                      </c:pt>
                      <c:pt idx="131">
                        <c:v>1310</c:v>
                      </c:pt>
                      <c:pt idx="132">
                        <c:v>1320</c:v>
                      </c:pt>
                      <c:pt idx="133">
                        <c:v>1330</c:v>
                      </c:pt>
                      <c:pt idx="134">
                        <c:v>1340</c:v>
                      </c:pt>
                      <c:pt idx="135">
                        <c:v>1350</c:v>
                      </c:pt>
                      <c:pt idx="136">
                        <c:v>1360</c:v>
                      </c:pt>
                      <c:pt idx="137">
                        <c:v>1370</c:v>
                      </c:pt>
                      <c:pt idx="138">
                        <c:v>1380</c:v>
                      </c:pt>
                      <c:pt idx="139">
                        <c:v>1390</c:v>
                      </c:pt>
                      <c:pt idx="140">
                        <c:v>1400</c:v>
                      </c:pt>
                      <c:pt idx="141">
                        <c:v>1410</c:v>
                      </c:pt>
                      <c:pt idx="142">
                        <c:v>1420</c:v>
                      </c:pt>
                      <c:pt idx="143">
                        <c:v>1430</c:v>
                      </c:pt>
                      <c:pt idx="144">
                        <c:v>1440</c:v>
                      </c:pt>
                      <c:pt idx="145">
                        <c:v>1450</c:v>
                      </c:pt>
                      <c:pt idx="146">
                        <c:v>1460</c:v>
                      </c:pt>
                      <c:pt idx="147">
                        <c:v>1470</c:v>
                      </c:pt>
                      <c:pt idx="148">
                        <c:v>1480</c:v>
                      </c:pt>
                      <c:pt idx="149">
                        <c:v>1490</c:v>
                      </c:pt>
                      <c:pt idx="150">
                        <c:v>1500</c:v>
                      </c:pt>
                      <c:pt idx="151">
                        <c:v>1510</c:v>
                      </c:pt>
                      <c:pt idx="152">
                        <c:v>1520</c:v>
                      </c:pt>
                      <c:pt idx="153">
                        <c:v>1530</c:v>
                      </c:pt>
                      <c:pt idx="154">
                        <c:v>1540</c:v>
                      </c:pt>
                      <c:pt idx="155">
                        <c:v>1550</c:v>
                      </c:pt>
                      <c:pt idx="156">
                        <c:v>1560</c:v>
                      </c:pt>
                      <c:pt idx="157">
                        <c:v>1570</c:v>
                      </c:pt>
                      <c:pt idx="158">
                        <c:v>1580</c:v>
                      </c:pt>
                      <c:pt idx="159">
                        <c:v>1590</c:v>
                      </c:pt>
                      <c:pt idx="160">
                        <c:v>1600</c:v>
                      </c:pt>
                      <c:pt idx="161">
                        <c:v>1610</c:v>
                      </c:pt>
                      <c:pt idx="162">
                        <c:v>1620</c:v>
                      </c:pt>
                      <c:pt idx="163">
                        <c:v>1630</c:v>
                      </c:pt>
                      <c:pt idx="164">
                        <c:v>1640</c:v>
                      </c:pt>
                      <c:pt idx="165">
                        <c:v>1650</c:v>
                      </c:pt>
                      <c:pt idx="166">
                        <c:v>1660</c:v>
                      </c:pt>
                      <c:pt idx="167">
                        <c:v>1670</c:v>
                      </c:pt>
                      <c:pt idx="168">
                        <c:v>1680</c:v>
                      </c:pt>
                      <c:pt idx="169">
                        <c:v>1690</c:v>
                      </c:pt>
                      <c:pt idx="170">
                        <c:v>1700</c:v>
                      </c:pt>
                      <c:pt idx="171">
                        <c:v>1710</c:v>
                      </c:pt>
                      <c:pt idx="172">
                        <c:v>1720</c:v>
                      </c:pt>
                      <c:pt idx="173">
                        <c:v>1730</c:v>
                      </c:pt>
                      <c:pt idx="174">
                        <c:v>1740</c:v>
                      </c:pt>
                      <c:pt idx="175">
                        <c:v>1750</c:v>
                      </c:pt>
                      <c:pt idx="176">
                        <c:v>1760</c:v>
                      </c:pt>
                      <c:pt idx="177">
                        <c:v>1770</c:v>
                      </c:pt>
                      <c:pt idx="178">
                        <c:v>1780</c:v>
                      </c:pt>
                      <c:pt idx="179">
                        <c:v>1790</c:v>
                      </c:pt>
                      <c:pt idx="180">
                        <c:v>1800</c:v>
                      </c:pt>
                      <c:pt idx="181">
                        <c:v>1810</c:v>
                      </c:pt>
                      <c:pt idx="182">
                        <c:v>1820</c:v>
                      </c:pt>
                      <c:pt idx="183">
                        <c:v>1830</c:v>
                      </c:pt>
                      <c:pt idx="184">
                        <c:v>1840</c:v>
                      </c:pt>
                      <c:pt idx="185">
                        <c:v>1850</c:v>
                      </c:pt>
                      <c:pt idx="186">
                        <c:v>1860</c:v>
                      </c:pt>
                      <c:pt idx="187">
                        <c:v>1870</c:v>
                      </c:pt>
                      <c:pt idx="188">
                        <c:v>1880</c:v>
                      </c:pt>
                      <c:pt idx="189">
                        <c:v>1890</c:v>
                      </c:pt>
                      <c:pt idx="190">
                        <c:v>1900</c:v>
                      </c:pt>
                      <c:pt idx="191">
                        <c:v>1910</c:v>
                      </c:pt>
                      <c:pt idx="192">
                        <c:v>1920</c:v>
                      </c:pt>
                      <c:pt idx="193">
                        <c:v>1930</c:v>
                      </c:pt>
                      <c:pt idx="194">
                        <c:v>1940</c:v>
                      </c:pt>
                      <c:pt idx="195">
                        <c:v>1950</c:v>
                      </c:pt>
                      <c:pt idx="196">
                        <c:v>1960</c:v>
                      </c:pt>
                      <c:pt idx="197">
                        <c:v>1970</c:v>
                      </c:pt>
                      <c:pt idx="198">
                        <c:v>1980</c:v>
                      </c:pt>
                      <c:pt idx="199">
                        <c:v>1990</c:v>
                      </c:pt>
                      <c:pt idx="200">
                        <c:v>2000</c:v>
                      </c:pt>
                      <c:pt idx="201">
                        <c:v>2010</c:v>
                      </c:pt>
                      <c:pt idx="202">
                        <c:v>2020</c:v>
                      </c:pt>
                      <c:pt idx="203">
                        <c:v>2030</c:v>
                      </c:pt>
                      <c:pt idx="204">
                        <c:v>2040</c:v>
                      </c:pt>
                      <c:pt idx="205">
                        <c:v>2050</c:v>
                      </c:pt>
                      <c:pt idx="206">
                        <c:v>2060</c:v>
                      </c:pt>
                      <c:pt idx="207">
                        <c:v>2070</c:v>
                      </c:pt>
                      <c:pt idx="208">
                        <c:v>2080</c:v>
                      </c:pt>
                      <c:pt idx="209">
                        <c:v>2090</c:v>
                      </c:pt>
                      <c:pt idx="210">
                        <c:v>2100</c:v>
                      </c:pt>
                      <c:pt idx="211">
                        <c:v>2110</c:v>
                      </c:pt>
                      <c:pt idx="212">
                        <c:v>2120</c:v>
                      </c:pt>
                      <c:pt idx="213">
                        <c:v>2130</c:v>
                      </c:pt>
                      <c:pt idx="214">
                        <c:v>2140</c:v>
                      </c:pt>
                      <c:pt idx="215">
                        <c:v>2150</c:v>
                      </c:pt>
                      <c:pt idx="216">
                        <c:v>2160</c:v>
                      </c:pt>
                      <c:pt idx="217">
                        <c:v>2170</c:v>
                      </c:pt>
                      <c:pt idx="218">
                        <c:v>2180</c:v>
                      </c:pt>
                      <c:pt idx="219">
                        <c:v>2190</c:v>
                      </c:pt>
                      <c:pt idx="220">
                        <c:v>2200</c:v>
                      </c:pt>
                      <c:pt idx="221">
                        <c:v>2210</c:v>
                      </c:pt>
                      <c:pt idx="222">
                        <c:v>2220</c:v>
                      </c:pt>
                      <c:pt idx="223">
                        <c:v>2230</c:v>
                      </c:pt>
                      <c:pt idx="224">
                        <c:v>2240</c:v>
                      </c:pt>
                      <c:pt idx="225">
                        <c:v>2250</c:v>
                      </c:pt>
                      <c:pt idx="226">
                        <c:v>2260</c:v>
                      </c:pt>
                      <c:pt idx="227">
                        <c:v>2270</c:v>
                      </c:pt>
                      <c:pt idx="228">
                        <c:v>2280</c:v>
                      </c:pt>
                      <c:pt idx="229">
                        <c:v>2290</c:v>
                      </c:pt>
                      <c:pt idx="230">
                        <c:v>2300</c:v>
                      </c:pt>
                      <c:pt idx="231">
                        <c:v>2310</c:v>
                      </c:pt>
                      <c:pt idx="232">
                        <c:v>2320</c:v>
                      </c:pt>
                      <c:pt idx="233">
                        <c:v>2330</c:v>
                      </c:pt>
                      <c:pt idx="234">
                        <c:v>2340</c:v>
                      </c:pt>
                      <c:pt idx="235">
                        <c:v>2350</c:v>
                      </c:pt>
                      <c:pt idx="236">
                        <c:v>2360</c:v>
                      </c:pt>
                      <c:pt idx="237">
                        <c:v>2370</c:v>
                      </c:pt>
                      <c:pt idx="238">
                        <c:v>2380</c:v>
                      </c:pt>
                      <c:pt idx="239">
                        <c:v>2390</c:v>
                      </c:pt>
                      <c:pt idx="240">
                        <c:v>2400</c:v>
                      </c:pt>
                      <c:pt idx="241">
                        <c:v>2410</c:v>
                      </c:pt>
                      <c:pt idx="242">
                        <c:v>2420</c:v>
                      </c:pt>
                      <c:pt idx="243">
                        <c:v>2430</c:v>
                      </c:pt>
                      <c:pt idx="244">
                        <c:v>2440</c:v>
                      </c:pt>
                      <c:pt idx="245">
                        <c:v>2450</c:v>
                      </c:pt>
                      <c:pt idx="246">
                        <c:v>2460</c:v>
                      </c:pt>
                      <c:pt idx="247">
                        <c:v>2470</c:v>
                      </c:pt>
                      <c:pt idx="248">
                        <c:v>2480</c:v>
                      </c:pt>
                      <c:pt idx="249">
                        <c:v>2490</c:v>
                      </c:pt>
                      <c:pt idx="250">
                        <c:v>2500</c:v>
                      </c:pt>
                      <c:pt idx="251">
                        <c:v>2510</c:v>
                      </c:pt>
                      <c:pt idx="252">
                        <c:v>2520</c:v>
                      </c:pt>
                      <c:pt idx="253">
                        <c:v>2530</c:v>
                      </c:pt>
                      <c:pt idx="254">
                        <c:v>2540</c:v>
                      </c:pt>
                      <c:pt idx="255">
                        <c:v>2550</c:v>
                      </c:pt>
                      <c:pt idx="256">
                        <c:v>2560</c:v>
                      </c:pt>
                      <c:pt idx="257">
                        <c:v>2570</c:v>
                      </c:pt>
                      <c:pt idx="258">
                        <c:v>2580</c:v>
                      </c:pt>
                      <c:pt idx="259">
                        <c:v>2590</c:v>
                      </c:pt>
                      <c:pt idx="260">
                        <c:v>2600</c:v>
                      </c:pt>
                      <c:pt idx="261">
                        <c:v>2610</c:v>
                      </c:pt>
                      <c:pt idx="262">
                        <c:v>2620</c:v>
                      </c:pt>
                      <c:pt idx="263">
                        <c:v>2630</c:v>
                      </c:pt>
                      <c:pt idx="264">
                        <c:v>2640</c:v>
                      </c:pt>
                      <c:pt idx="265">
                        <c:v>2650</c:v>
                      </c:pt>
                      <c:pt idx="266">
                        <c:v>2660</c:v>
                      </c:pt>
                      <c:pt idx="267">
                        <c:v>2670</c:v>
                      </c:pt>
                      <c:pt idx="268">
                        <c:v>2680</c:v>
                      </c:pt>
                      <c:pt idx="269">
                        <c:v>2690</c:v>
                      </c:pt>
                      <c:pt idx="270">
                        <c:v>2700</c:v>
                      </c:pt>
                      <c:pt idx="271">
                        <c:v>2710</c:v>
                      </c:pt>
                      <c:pt idx="272">
                        <c:v>2720</c:v>
                      </c:pt>
                      <c:pt idx="273">
                        <c:v>2730</c:v>
                      </c:pt>
                      <c:pt idx="274">
                        <c:v>2740</c:v>
                      </c:pt>
                      <c:pt idx="275">
                        <c:v>2750</c:v>
                      </c:pt>
                      <c:pt idx="276">
                        <c:v>2760</c:v>
                      </c:pt>
                      <c:pt idx="277">
                        <c:v>2770</c:v>
                      </c:pt>
                      <c:pt idx="278">
                        <c:v>2780</c:v>
                      </c:pt>
                      <c:pt idx="279">
                        <c:v>2790</c:v>
                      </c:pt>
                      <c:pt idx="280">
                        <c:v>2800</c:v>
                      </c:pt>
                      <c:pt idx="281">
                        <c:v>2810</c:v>
                      </c:pt>
                      <c:pt idx="282">
                        <c:v>2820</c:v>
                      </c:pt>
                      <c:pt idx="283">
                        <c:v>2830</c:v>
                      </c:pt>
                      <c:pt idx="284">
                        <c:v>2840</c:v>
                      </c:pt>
                      <c:pt idx="285">
                        <c:v>2850</c:v>
                      </c:pt>
                      <c:pt idx="286">
                        <c:v>2860</c:v>
                      </c:pt>
                      <c:pt idx="287">
                        <c:v>2870</c:v>
                      </c:pt>
                      <c:pt idx="288">
                        <c:v>2880</c:v>
                      </c:pt>
                      <c:pt idx="289">
                        <c:v>2890</c:v>
                      </c:pt>
                      <c:pt idx="290">
                        <c:v>2900</c:v>
                      </c:pt>
                      <c:pt idx="291">
                        <c:v>2910</c:v>
                      </c:pt>
                      <c:pt idx="292">
                        <c:v>2920</c:v>
                      </c:pt>
                      <c:pt idx="293">
                        <c:v>2930</c:v>
                      </c:pt>
                      <c:pt idx="294">
                        <c:v>2940</c:v>
                      </c:pt>
                      <c:pt idx="295">
                        <c:v>2950</c:v>
                      </c:pt>
                      <c:pt idx="296">
                        <c:v>2960</c:v>
                      </c:pt>
                      <c:pt idx="297">
                        <c:v>2970</c:v>
                      </c:pt>
                      <c:pt idx="298">
                        <c:v>2980</c:v>
                      </c:pt>
                      <c:pt idx="299">
                        <c:v>2990</c:v>
                      </c:pt>
                      <c:pt idx="300">
                        <c:v>3000</c:v>
                      </c:pt>
                      <c:pt idx="301">
                        <c:v>3010</c:v>
                      </c:pt>
                      <c:pt idx="302">
                        <c:v>3020</c:v>
                      </c:pt>
                      <c:pt idx="303">
                        <c:v>3030</c:v>
                      </c:pt>
                      <c:pt idx="304">
                        <c:v>3040</c:v>
                      </c:pt>
                      <c:pt idx="305">
                        <c:v>3050</c:v>
                      </c:pt>
                      <c:pt idx="306">
                        <c:v>3060</c:v>
                      </c:pt>
                      <c:pt idx="307">
                        <c:v>3070</c:v>
                      </c:pt>
                      <c:pt idx="308">
                        <c:v>3080</c:v>
                      </c:pt>
                      <c:pt idx="309">
                        <c:v>3090</c:v>
                      </c:pt>
                      <c:pt idx="310">
                        <c:v>3100</c:v>
                      </c:pt>
                      <c:pt idx="311">
                        <c:v>3110</c:v>
                      </c:pt>
                      <c:pt idx="312">
                        <c:v>3120</c:v>
                      </c:pt>
                      <c:pt idx="313">
                        <c:v>3130</c:v>
                      </c:pt>
                      <c:pt idx="314">
                        <c:v>3140</c:v>
                      </c:pt>
                      <c:pt idx="315">
                        <c:v>3150</c:v>
                      </c:pt>
                      <c:pt idx="316">
                        <c:v>3160</c:v>
                      </c:pt>
                      <c:pt idx="317">
                        <c:v>3170</c:v>
                      </c:pt>
                      <c:pt idx="318">
                        <c:v>3180</c:v>
                      </c:pt>
                      <c:pt idx="319">
                        <c:v>3190</c:v>
                      </c:pt>
                      <c:pt idx="320">
                        <c:v>3200</c:v>
                      </c:pt>
                      <c:pt idx="321">
                        <c:v>3210</c:v>
                      </c:pt>
                      <c:pt idx="322">
                        <c:v>3220</c:v>
                      </c:pt>
                      <c:pt idx="323">
                        <c:v>3230</c:v>
                      </c:pt>
                      <c:pt idx="324">
                        <c:v>3240</c:v>
                      </c:pt>
                      <c:pt idx="325">
                        <c:v>3250</c:v>
                      </c:pt>
                      <c:pt idx="326">
                        <c:v>3260</c:v>
                      </c:pt>
                      <c:pt idx="327">
                        <c:v>3270</c:v>
                      </c:pt>
                      <c:pt idx="328">
                        <c:v>3280</c:v>
                      </c:pt>
                      <c:pt idx="329">
                        <c:v>3290</c:v>
                      </c:pt>
                      <c:pt idx="330">
                        <c:v>3300</c:v>
                      </c:pt>
                      <c:pt idx="331">
                        <c:v>3310</c:v>
                      </c:pt>
                      <c:pt idx="332">
                        <c:v>3320</c:v>
                      </c:pt>
                      <c:pt idx="333">
                        <c:v>3330</c:v>
                      </c:pt>
                      <c:pt idx="334">
                        <c:v>3340</c:v>
                      </c:pt>
                      <c:pt idx="335">
                        <c:v>3350</c:v>
                      </c:pt>
                      <c:pt idx="336">
                        <c:v>3360</c:v>
                      </c:pt>
                      <c:pt idx="337">
                        <c:v>3370</c:v>
                      </c:pt>
                      <c:pt idx="338">
                        <c:v>3380</c:v>
                      </c:pt>
                      <c:pt idx="339">
                        <c:v>3390</c:v>
                      </c:pt>
                      <c:pt idx="340">
                        <c:v>3400</c:v>
                      </c:pt>
                      <c:pt idx="341">
                        <c:v>3410</c:v>
                      </c:pt>
                      <c:pt idx="342">
                        <c:v>3420</c:v>
                      </c:pt>
                      <c:pt idx="343">
                        <c:v>3430</c:v>
                      </c:pt>
                      <c:pt idx="344">
                        <c:v>3440</c:v>
                      </c:pt>
                    </c:numCache>
                  </c:numRef>
                </c:xVal>
                <c:yVal>
                  <c:numRef>
                    <c:extLst>
                      <c:ext uri="{02D57815-91ED-43cb-92C2-25804820EDAC}">
                        <c15:formulaRef>
                          <c15:sqref>'201124-Leith_NbN-1496_depth_pos'!$F$5:$F$349</c15:sqref>
                        </c15:formulaRef>
                      </c:ext>
                    </c:extLst>
                    <c:numCache>
                      <c:formatCode>General</c:formatCode>
                      <c:ptCount val="345"/>
                      <c:pt idx="0">
                        <c:v>70.055700000000002</c:v>
                      </c:pt>
                      <c:pt idx="1">
                        <c:v>44716.800000000003</c:v>
                      </c:pt>
                      <c:pt idx="2">
                        <c:v>7657.03</c:v>
                      </c:pt>
                      <c:pt idx="3">
                        <c:v>3011.67</c:v>
                      </c:pt>
                      <c:pt idx="4">
                        <c:v>1746.61</c:v>
                      </c:pt>
                      <c:pt idx="5">
                        <c:v>1125.19</c:v>
                      </c:pt>
                      <c:pt idx="6">
                        <c:v>813.94899999999996</c:v>
                      </c:pt>
                      <c:pt idx="7">
                        <c:v>640.28200000000004</c:v>
                      </c:pt>
                      <c:pt idx="8">
                        <c:v>496.62099999999998</c:v>
                      </c:pt>
                      <c:pt idx="9">
                        <c:v>434.02499999999998</c:v>
                      </c:pt>
                      <c:pt idx="10">
                        <c:v>367.41399999999999</c:v>
                      </c:pt>
                      <c:pt idx="11">
                        <c:v>305.97500000000002</c:v>
                      </c:pt>
                      <c:pt idx="12">
                        <c:v>295.92500000000001</c:v>
                      </c:pt>
                      <c:pt idx="13">
                        <c:v>227.54</c:v>
                      </c:pt>
                      <c:pt idx="14">
                        <c:v>245.62799999999999</c:v>
                      </c:pt>
                      <c:pt idx="15">
                        <c:v>182.35599999999999</c:v>
                      </c:pt>
                      <c:pt idx="16">
                        <c:v>189.38300000000001</c:v>
                      </c:pt>
                      <c:pt idx="17">
                        <c:v>184.36</c:v>
                      </c:pt>
                      <c:pt idx="18">
                        <c:v>153.24199999999999</c:v>
                      </c:pt>
                      <c:pt idx="19">
                        <c:v>156.24799999999999</c:v>
                      </c:pt>
                      <c:pt idx="20">
                        <c:v>137.19399999999999</c:v>
                      </c:pt>
                      <c:pt idx="21">
                        <c:v>118.14400000000001</c:v>
                      </c:pt>
                      <c:pt idx="22">
                        <c:v>114.13500000000001</c:v>
                      </c:pt>
                      <c:pt idx="23">
                        <c:v>107.125</c:v>
                      </c:pt>
                      <c:pt idx="24">
                        <c:v>109.128</c:v>
                      </c:pt>
                      <c:pt idx="25">
                        <c:v>94.095699999999994</c:v>
                      </c:pt>
                      <c:pt idx="26">
                        <c:v>100.102</c:v>
                      </c:pt>
                      <c:pt idx="27">
                        <c:v>103.11</c:v>
                      </c:pt>
                      <c:pt idx="28">
                        <c:v>112.13200000000001</c:v>
                      </c:pt>
                      <c:pt idx="29">
                        <c:v>85.073599999999999</c:v>
                      </c:pt>
                      <c:pt idx="30">
                        <c:v>101.11</c:v>
                      </c:pt>
                      <c:pt idx="31">
                        <c:v>66.049700000000001</c:v>
                      </c:pt>
                      <c:pt idx="32">
                        <c:v>66.045699999999997</c:v>
                      </c:pt>
                      <c:pt idx="33">
                        <c:v>77.063500000000005</c:v>
                      </c:pt>
                      <c:pt idx="34">
                        <c:v>75.060299999999998</c:v>
                      </c:pt>
                      <c:pt idx="35">
                        <c:v>58.037799999999997</c:v>
                      </c:pt>
                      <c:pt idx="36">
                        <c:v>59.037799999999997</c:v>
                      </c:pt>
                      <c:pt idx="37">
                        <c:v>68.048500000000004</c:v>
                      </c:pt>
                      <c:pt idx="38">
                        <c:v>62.040399999999998</c:v>
                      </c:pt>
                      <c:pt idx="39">
                        <c:v>47.022500000000001</c:v>
                      </c:pt>
                      <c:pt idx="40">
                        <c:v>49.0244</c:v>
                      </c:pt>
                      <c:pt idx="41">
                        <c:v>62.039099999999998</c:v>
                      </c:pt>
                      <c:pt idx="42">
                        <c:v>63.041699999999999</c:v>
                      </c:pt>
                      <c:pt idx="43">
                        <c:v>47.0244</c:v>
                      </c:pt>
                      <c:pt idx="44">
                        <c:v>51.0306</c:v>
                      </c:pt>
                      <c:pt idx="45">
                        <c:v>62.040399999999998</c:v>
                      </c:pt>
                      <c:pt idx="46">
                        <c:v>54.030799999999999</c:v>
                      </c:pt>
                      <c:pt idx="47">
                        <c:v>60.039099999999998</c:v>
                      </c:pt>
                      <c:pt idx="48">
                        <c:v>40.016300000000001</c:v>
                      </c:pt>
                      <c:pt idx="49">
                        <c:v>60.036700000000003</c:v>
                      </c:pt>
                      <c:pt idx="50">
                        <c:v>47.023400000000002</c:v>
                      </c:pt>
                      <c:pt idx="51">
                        <c:v>54.030799999999999</c:v>
                      </c:pt>
                      <c:pt idx="52">
                        <c:v>48.026400000000002</c:v>
                      </c:pt>
                      <c:pt idx="53">
                        <c:v>46.022500000000001</c:v>
                      </c:pt>
                      <c:pt idx="54">
                        <c:v>44.021500000000003</c:v>
                      </c:pt>
                      <c:pt idx="55">
                        <c:v>42.018000000000001</c:v>
                      </c:pt>
                      <c:pt idx="56">
                        <c:v>47.023400000000002</c:v>
                      </c:pt>
                      <c:pt idx="57">
                        <c:v>35.014600000000002</c:v>
                      </c:pt>
                      <c:pt idx="58">
                        <c:v>46.023400000000002</c:v>
                      </c:pt>
                      <c:pt idx="59">
                        <c:v>40.017099999999999</c:v>
                      </c:pt>
                      <c:pt idx="60">
                        <c:v>37.0139</c:v>
                      </c:pt>
                      <c:pt idx="61">
                        <c:v>31.009799999999998</c:v>
                      </c:pt>
                      <c:pt idx="62">
                        <c:v>29.008600000000001</c:v>
                      </c:pt>
                      <c:pt idx="63">
                        <c:v>31.009799999999998</c:v>
                      </c:pt>
                      <c:pt idx="64">
                        <c:v>35.0139</c:v>
                      </c:pt>
                      <c:pt idx="65">
                        <c:v>27.007999999999999</c:v>
                      </c:pt>
                      <c:pt idx="66">
                        <c:v>40.016300000000001</c:v>
                      </c:pt>
                      <c:pt idx="67">
                        <c:v>37.0154</c:v>
                      </c:pt>
                      <c:pt idx="68">
                        <c:v>20.004899999999999</c:v>
                      </c:pt>
                      <c:pt idx="69">
                        <c:v>29.008600000000001</c:v>
                      </c:pt>
                      <c:pt idx="70">
                        <c:v>28.008500000000002</c:v>
                      </c:pt>
                      <c:pt idx="71">
                        <c:v>27.007400000000001</c:v>
                      </c:pt>
                      <c:pt idx="72">
                        <c:v>28.008500000000002</c:v>
                      </c:pt>
                      <c:pt idx="73">
                        <c:v>21.005299999999998</c:v>
                      </c:pt>
                      <c:pt idx="74">
                        <c:v>20.004100000000001</c:v>
                      </c:pt>
                      <c:pt idx="75">
                        <c:v>28.007999999999999</c:v>
                      </c:pt>
                      <c:pt idx="76">
                        <c:v>32.011699999999998</c:v>
                      </c:pt>
                      <c:pt idx="77">
                        <c:v>25.006399999999999</c:v>
                      </c:pt>
                      <c:pt idx="78">
                        <c:v>27.007400000000001</c:v>
                      </c:pt>
                      <c:pt idx="79">
                        <c:v>29.008600000000001</c:v>
                      </c:pt>
                      <c:pt idx="80">
                        <c:v>18.003299999999999</c:v>
                      </c:pt>
                      <c:pt idx="81">
                        <c:v>22.004899999999999</c:v>
                      </c:pt>
                      <c:pt idx="82">
                        <c:v>25.006399999999999</c:v>
                      </c:pt>
                      <c:pt idx="83">
                        <c:v>19.004100000000001</c:v>
                      </c:pt>
                      <c:pt idx="84">
                        <c:v>22.005400000000002</c:v>
                      </c:pt>
                      <c:pt idx="85">
                        <c:v>22.004899999999999</c:v>
                      </c:pt>
                      <c:pt idx="86">
                        <c:v>19.003699999999998</c:v>
                      </c:pt>
                      <c:pt idx="87">
                        <c:v>20.004100000000001</c:v>
                      </c:pt>
                      <c:pt idx="88">
                        <c:v>13.002000000000001</c:v>
                      </c:pt>
                      <c:pt idx="89">
                        <c:v>22.005400000000002</c:v>
                      </c:pt>
                      <c:pt idx="90">
                        <c:v>15.0023</c:v>
                      </c:pt>
                      <c:pt idx="91">
                        <c:v>16.002600000000001</c:v>
                      </c:pt>
                      <c:pt idx="92">
                        <c:v>20.004100000000001</c:v>
                      </c:pt>
                      <c:pt idx="93">
                        <c:v>21.0045</c:v>
                      </c:pt>
                      <c:pt idx="94">
                        <c:v>20.004100000000001</c:v>
                      </c:pt>
                      <c:pt idx="95">
                        <c:v>15.0023</c:v>
                      </c:pt>
                      <c:pt idx="96">
                        <c:v>19.0044</c:v>
                      </c:pt>
                      <c:pt idx="97">
                        <c:v>15.0023</c:v>
                      </c:pt>
                      <c:pt idx="98">
                        <c:v>13.001899999999999</c:v>
                      </c:pt>
                      <c:pt idx="99">
                        <c:v>9.0008199999999992</c:v>
                      </c:pt>
                      <c:pt idx="100">
                        <c:v>15.0023</c:v>
                      </c:pt>
                      <c:pt idx="101">
                        <c:v>11.0015</c:v>
                      </c:pt>
                      <c:pt idx="102">
                        <c:v>11.0015</c:v>
                      </c:pt>
                      <c:pt idx="103">
                        <c:v>16.002600000000001</c:v>
                      </c:pt>
                      <c:pt idx="104">
                        <c:v>9.0008199999999992</c:v>
                      </c:pt>
                      <c:pt idx="105">
                        <c:v>11.0015</c:v>
                      </c:pt>
                      <c:pt idx="106">
                        <c:v>6.0003700000000002</c:v>
                      </c:pt>
                      <c:pt idx="107">
                        <c:v>11.001200000000001</c:v>
                      </c:pt>
                      <c:pt idx="108">
                        <c:v>12.0017</c:v>
                      </c:pt>
                      <c:pt idx="109">
                        <c:v>6.0004900000000001</c:v>
                      </c:pt>
                      <c:pt idx="110">
                        <c:v>10.000999999999999</c:v>
                      </c:pt>
                      <c:pt idx="111">
                        <c:v>11.0015</c:v>
                      </c:pt>
                      <c:pt idx="112">
                        <c:v>10.001200000000001</c:v>
                      </c:pt>
                      <c:pt idx="113">
                        <c:v>10.000999999999999</c:v>
                      </c:pt>
                      <c:pt idx="114">
                        <c:v>16.002600000000001</c:v>
                      </c:pt>
                      <c:pt idx="115">
                        <c:v>7.0004999999999997</c:v>
                      </c:pt>
                      <c:pt idx="116">
                        <c:v>11.0015</c:v>
                      </c:pt>
                      <c:pt idx="117">
                        <c:v>8.0006500000000003</c:v>
                      </c:pt>
                      <c:pt idx="118">
                        <c:v>9.0008199999999992</c:v>
                      </c:pt>
                      <c:pt idx="119">
                        <c:v>8.0008099999999995</c:v>
                      </c:pt>
                      <c:pt idx="120">
                        <c:v>5.0002500000000003</c:v>
                      </c:pt>
                      <c:pt idx="121">
                        <c:v>6.0003700000000002</c:v>
                      </c:pt>
                      <c:pt idx="122">
                        <c:v>6.0003700000000002</c:v>
                      </c:pt>
                      <c:pt idx="123">
                        <c:v>6.0003700000000002</c:v>
                      </c:pt>
                      <c:pt idx="124">
                        <c:v>7.0004999999999997</c:v>
                      </c:pt>
                      <c:pt idx="125">
                        <c:v>6.0003700000000002</c:v>
                      </c:pt>
                      <c:pt idx="126">
                        <c:v>7.0006399999999998</c:v>
                      </c:pt>
                      <c:pt idx="127">
                        <c:v>5.0002500000000003</c:v>
                      </c:pt>
                      <c:pt idx="128">
                        <c:v>4.0001600000000002</c:v>
                      </c:pt>
                      <c:pt idx="129">
                        <c:v>4.0001600000000002</c:v>
                      </c:pt>
                      <c:pt idx="130">
                        <c:v>3.0000900000000001</c:v>
                      </c:pt>
                      <c:pt idx="131">
                        <c:v>5.0002500000000003</c:v>
                      </c:pt>
                      <c:pt idx="132">
                        <c:v>5.0002500000000003</c:v>
                      </c:pt>
                      <c:pt idx="133">
                        <c:v>3.0001500000000001</c:v>
                      </c:pt>
                      <c:pt idx="134">
                        <c:v>3.0000900000000001</c:v>
                      </c:pt>
                      <c:pt idx="135">
                        <c:v>6.0003700000000002</c:v>
                      </c:pt>
                      <c:pt idx="136">
                        <c:v>5.0002500000000003</c:v>
                      </c:pt>
                      <c:pt idx="137">
                        <c:v>2.0000800000000001</c:v>
                      </c:pt>
                      <c:pt idx="138">
                        <c:v>0</c:v>
                      </c:pt>
                      <c:pt idx="139">
                        <c:v>7.0004999999999997</c:v>
                      </c:pt>
                      <c:pt idx="140">
                        <c:v>1.0000100000000001</c:v>
                      </c:pt>
                      <c:pt idx="141">
                        <c:v>6.0003700000000002</c:v>
                      </c:pt>
                      <c:pt idx="142">
                        <c:v>1.0000100000000001</c:v>
                      </c:pt>
                      <c:pt idx="143">
                        <c:v>4.0001600000000002</c:v>
                      </c:pt>
                      <c:pt idx="144">
                        <c:v>3.0000900000000001</c:v>
                      </c:pt>
                      <c:pt idx="145">
                        <c:v>2.0000399999999998</c:v>
                      </c:pt>
                      <c:pt idx="146">
                        <c:v>1.0000100000000001</c:v>
                      </c:pt>
                      <c:pt idx="147">
                        <c:v>1.0000100000000001</c:v>
                      </c:pt>
                      <c:pt idx="148">
                        <c:v>1.0000100000000001</c:v>
                      </c:pt>
                      <c:pt idx="149">
                        <c:v>2.0000399999999998</c:v>
                      </c:pt>
                      <c:pt idx="150">
                        <c:v>3.0000900000000001</c:v>
                      </c:pt>
                      <c:pt idx="151">
                        <c:v>3.0000900000000001</c:v>
                      </c:pt>
                      <c:pt idx="152">
                        <c:v>1.0000100000000001</c:v>
                      </c:pt>
                      <c:pt idx="153">
                        <c:v>6.0003700000000002</c:v>
                      </c:pt>
                      <c:pt idx="154">
                        <c:v>2.0000399999999998</c:v>
                      </c:pt>
                      <c:pt idx="155">
                        <c:v>4.0001600000000002</c:v>
                      </c:pt>
                      <c:pt idx="156">
                        <c:v>3.0000900000000001</c:v>
                      </c:pt>
                      <c:pt idx="157">
                        <c:v>2.0000399999999998</c:v>
                      </c:pt>
                      <c:pt idx="158">
                        <c:v>3.0000900000000001</c:v>
                      </c:pt>
                      <c:pt idx="159">
                        <c:v>3.0000900000000001</c:v>
                      </c:pt>
                      <c:pt idx="160">
                        <c:v>4.0001600000000002</c:v>
                      </c:pt>
                      <c:pt idx="161">
                        <c:v>1.0000100000000001</c:v>
                      </c:pt>
                      <c:pt idx="162">
                        <c:v>2.0000399999999998</c:v>
                      </c:pt>
                      <c:pt idx="163">
                        <c:v>0</c:v>
                      </c:pt>
                      <c:pt idx="164">
                        <c:v>2.0000399999999998</c:v>
                      </c:pt>
                      <c:pt idx="165">
                        <c:v>1.0000100000000001</c:v>
                      </c:pt>
                      <c:pt idx="166">
                        <c:v>2.0000399999999998</c:v>
                      </c:pt>
                      <c:pt idx="167">
                        <c:v>1.0000100000000001</c:v>
                      </c:pt>
                      <c:pt idx="168">
                        <c:v>2.0000399999999998</c:v>
                      </c:pt>
                      <c:pt idx="169">
                        <c:v>3.0000900000000001</c:v>
                      </c:pt>
                      <c:pt idx="170">
                        <c:v>2.0000399999999998</c:v>
                      </c:pt>
                      <c:pt idx="171">
                        <c:v>1.0000100000000001</c:v>
                      </c:pt>
                      <c:pt idx="172">
                        <c:v>1.00007</c:v>
                      </c:pt>
                      <c:pt idx="173">
                        <c:v>1.00003</c:v>
                      </c:pt>
                      <c:pt idx="174">
                        <c:v>0</c:v>
                      </c:pt>
                      <c:pt idx="175">
                        <c:v>2.0000399999999998</c:v>
                      </c:pt>
                      <c:pt idx="176">
                        <c:v>0</c:v>
                      </c:pt>
                      <c:pt idx="177">
                        <c:v>0</c:v>
                      </c:pt>
                      <c:pt idx="178">
                        <c:v>2.0000399999999998</c:v>
                      </c:pt>
                      <c:pt idx="179">
                        <c:v>3.0001500000000001</c:v>
                      </c:pt>
                      <c:pt idx="180">
                        <c:v>2.0000399999999998</c:v>
                      </c:pt>
                      <c:pt idx="181">
                        <c:v>1.0000100000000001</c:v>
                      </c:pt>
                      <c:pt idx="182">
                        <c:v>2.0000399999999998</c:v>
                      </c:pt>
                      <c:pt idx="183">
                        <c:v>1.0000100000000001</c:v>
                      </c:pt>
                      <c:pt idx="184">
                        <c:v>1.00003</c:v>
                      </c:pt>
                      <c:pt idx="185">
                        <c:v>0</c:v>
                      </c:pt>
                      <c:pt idx="186">
                        <c:v>1.00003</c:v>
                      </c:pt>
                      <c:pt idx="187">
                        <c:v>0</c:v>
                      </c:pt>
                      <c:pt idx="188">
                        <c:v>0</c:v>
                      </c:pt>
                      <c:pt idx="189">
                        <c:v>0</c:v>
                      </c:pt>
                      <c:pt idx="190">
                        <c:v>0</c:v>
                      </c:pt>
                      <c:pt idx="191">
                        <c:v>2.0000399999999998</c:v>
                      </c:pt>
                      <c:pt idx="192">
                        <c:v>0</c:v>
                      </c:pt>
                      <c:pt idx="193">
                        <c:v>0</c:v>
                      </c:pt>
                      <c:pt idx="194">
                        <c:v>2.0000399999999998</c:v>
                      </c:pt>
                      <c:pt idx="195">
                        <c:v>0</c:v>
                      </c:pt>
                      <c:pt idx="196">
                        <c:v>2.0000399999999998</c:v>
                      </c:pt>
                      <c:pt idx="197">
                        <c:v>1.0000100000000001</c:v>
                      </c:pt>
                      <c:pt idx="198">
                        <c:v>2.0000800000000001</c:v>
                      </c:pt>
                      <c:pt idx="199">
                        <c:v>0</c:v>
                      </c:pt>
                      <c:pt idx="200">
                        <c:v>4.0001600000000002</c:v>
                      </c:pt>
                      <c:pt idx="201">
                        <c:v>0</c:v>
                      </c:pt>
                      <c:pt idx="202">
                        <c:v>1.0000100000000001</c:v>
                      </c:pt>
                      <c:pt idx="203">
                        <c:v>0</c:v>
                      </c:pt>
                      <c:pt idx="204">
                        <c:v>0</c:v>
                      </c:pt>
                      <c:pt idx="205">
                        <c:v>1.0000100000000001</c:v>
                      </c:pt>
                      <c:pt idx="206">
                        <c:v>1.0000100000000001</c:v>
                      </c:pt>
                      <c:pt idx="207">
                        <c:v>1.0000100000000001</c:v>
                      </c:pt>
                      <c:pt idx="208">
                        <c:v>1.0000100000000001</c:v>
                      </c:pt>
                      <c:pt idx="209">
                        <c:v>0</c:v>
                      </c:pt>
                      <c:pt idx="210">
                        <c:v>0</c:v>
                      </c:pt>
                      <c:pt idx="211">
                        <c:v>1.0000100000000001</c:v>
                      </c:pt>
                      <c:pt idx="212">
                        <c:v>0</c:v>
                      </c:pt>
                      <c:pt idx="213">
                        <c:v>1.0000100000000001</c:v>
                      </c:pt>
                      <c:pt idx="214">
                        <c:v>1.0000100000000001</c:v>
                      </c:pt>
                      <c:pt idx="215">
                        <c:v>1.0000100000000001</c:v>
                      </c:pt>
                      <c:pt idx="216">
                        <c:v>0</c:v>
                      </c:pt>
                      <c:pt idx="217">
                        <c:v>0</c:v>
                      </c:pt>
                      <c:pt idx="218">
                        <c:v>0</c:v>
                      </c:pt>
                      <c:pt idx="219">
                        <c:v>0</c:v>
                      </c:pt>
                      <c:pt idx="220">
                        <c:v>1.0000100000000001</c:v>
                      </c:pt>
                      <c:pt idx="221">
                        <c:v>0</c:v>
                      </c:pt>
                      <c:pt idx="222">
                        <c:v>0</c:v>
                      </c:pt>
                      <c:pt idx="223">
                        <c:v>0</c:v>
                      </c:pt>
                      <c:pt idx="224">
                        <c:v>0</c:v>
                      </c:pt>
                      <c:pt idx="225">
                        <c:v>1.0000100000000001</c:v>
                      </c:pt>
                      <c:pt idx="226">
                        <c:v>0</c:v>
                      </c:pt>
                      <c:pt idx="227">
                        <c:v>0</c:v>
                      </c:pt>
                      <c:pt idx="228">
                        <c:v>1.0000100000000001</c:v>
                      </c:pt>
                      <c:pt idx="229">
                        <c:v>0</c:v>
                      </c:pt>
                      <c:pt idx="230">
                        <c:v>0</c:v>
                      </c:pt>
                      <c:pt idx="231">
                        <c:v>0</c:v>
                      </c:pt>
                      <c:pt idx="232">
                        <c:v>0</c:v>
                      </c:pt>
                      <c:pt idx="233">
                        <c:v>0</c:v>
                      </c:pt>
                      <c:pt idx="234">
                        <c:v>0</c:v>
                      </c:pt>
                      <c:pt idx="235">
                        <c:v>1.00003</c:v>
                      </c:pt>
                      <c:pt idx="236">
                        <c:v>0</c:v>
                      </c:pt>
                      <c:pt idx="237">
                        <c:v>0</c:v>
                      </c:pt>
                      <c:pt idx="238">
                        <c:v>1.0000100000000001</c:v>
                      </c:pt>
                      <c:pt idx="239">
                        <c:v>0</c:v>
                      </c:pt>
                      <c:pt idx="240">
                        <c:v>0</c:v>
                      </c:pt>
                      <c:pt idx="241">
                        <c:v>0</c:v>
                      </c:pt>
                      <c:pt idx="242">
                        <c:v>0</c:v>
                      </c:pt>
                      <c:pt idx="243">
                        <c:v>0</c:v>
                      </c:pt>
                      <c:pt idx="244">
                        <c:v>0</c:v>
                      </c:pt>
                      <c:pt idx="245">
                        <c:v>1.0000100000000001</c:v>
                      </c:pt>
                      <c:pt idx="246">
                        <c:v>1.0000100000000001</c:v>
                      </c:pt>
                      <c:pt idx="247">
                        <c:v>0</c:v>
                      </c:pt>
                      <c:pt idx="248">
                        <c:v>0</c:v>
                      </c:pt>
                      <c:pt idx="249">
                        <c:v>0</c:v>
                      </c:pt>
                      <c:pt idx="250">
                        <c:v>2.0000399999999998</c:v>
                      </c:pt>
                      <c:pt idx="251">
                        <c:v>0</c:v>
                      </c:pt>
                      <c:pt idx="252">
                        <c:v>0</c:v>
                      </c:pt>
                      <c:pt idx="253">
                        <c:v>1.0000100000000001</c:v>
                      </c:pt>
                      <c:pt idx="254">
                        <c:v>1.0000100000000001</c:v>
                      </c:pt>
                      <c:pt idx="255">
                        <c:v>1.0000100000000001</c:v>
                      </c:pt>
                      <c:pt idx="256">
                        <c:v>0</c:v>
                      </c:pt>
                      <c:pt idx="257">
                        <c:v>0</c:v>
                      </c:pt>
                      <c:pt idx="258">
                        <c:v>0</c:v>
                      </c:pt>
                      <c:pt idx="259">
                        <c:v>0</c:v>
                      </c:pt>
                      <c:pt idx="260">
                        <c:v>0</c:v>
                      </c:pt>
                      <c:pt idx="261">
                        <c:v>1.0000100000000001</c:v>
                      </c:pt>
                      <c:pt idx="262">
                        <c:v>0</c:v>
                      </c:pt>
                      <c:pt idx="263">
                        <c:v>0</c:v>
                      </c:pt>
                      <c:pt idx="264">
                        <c:v>0</c:v>
                      </c:pt>
                      <c:pt idx="265">
                        <c:v>0</c:v>
                      </c:pt>
                      <c:pt idx="266">
                        <c:v>0</c:v>
                      </c:pt>
                      <c:pt idx="267">
                        <c:v>0</c:v>
                      </c:pt>
                      <c:pt idx="268">
                        <c:v>0</c:v>
                      </c:pt>
                      <c:pt idx="269">
                        <c:v>0</c:v>
                      </c:pt>
                      <c:pt idx="270">
                        <c:v>0</c:v>
                      </c:pt>
                      <c:pt idx="271">
                        <c:v>0</c:v>
                      </c:pt>
                      <c:pt idx="272">
                        <c:v>0</c:v>
                      </c:pt>
                      <c:pt idx="273">
                        <c:v>0</c:v>
                      </c:pt>
                      <c:pt idx="274">
                        <c:v>0</c:v>
                      </c:pt>
                      <c:pt idx="275">
                        <c:v>0</c:v>
                      </c:pt>
                      <c:pt idx="276">
                        <c:v>0</c:v>
                      </c:pt>
                      <c:pt idx="277">
                        <c:v>0</c:v>
                      </c:pt>
                      <c:pt idx="278">
                        <c:v>0</c:v>
                      </c:pt>
                      <c:pt idx="279">
                        <c:v>1.0000100000000001</c:v>
                      </c:pt>
                      <c:pt idx="280">
                        <c:v>1.0000100000000001</c:v>
                      </c:pt>
                      <c:pt idx="281">
                        <c:v>0</c:v>
                      </c:pt>
                      <c:pt idx="282">
                        <c:v>1.0000100000000001</c:v>
                      </c:pt>
                      <c:pt idx="283">
                        <c:v>0</c:v>
                      </c:pt>
                      <c:pt idx="284">
                        <c:v>0</c:v>
                      </c:pt>
                      <c:pt idx="285">
                        <c:v>1.0000100000000001</c:v>
                      </c:pt>
                      <c:pt idx="286">
                        <c:v>0</c:v>
                      </c:pt>
                      <c:pt idx="287">
                        <c:v>0</c:v>
                      </c:pt>
                      <c:pt idx="288">
                        <c:v>0</c:v>
                      </c:pt>
                      <c:pt idx="289">
                        <c:v>0</c:v>
                      </c:pt>
                      <c:pt idx="290">
                        <c:v>0</c:v>
                      </c:pt>
                      <c:pt idx="291">
                        <c:v>0</c:v>
                      </c:pt>
                      <c:pt idx="292">
                        <c:v>0</c:v>
                      </c:pt>
                      <c:pt idx="293">
                        <c:v>0</c:v>
                      </c:pt>
                      <c:pt idx="294">
                        <c:v>0</c:v>
                      </c:pt>
                      <c:pt idx="295">
                        <c:v>1.0000100000000001</c:v>
                      </c:pt>
                      <c:pt idx="296">
                        <c:v>0</c:v>
                      </c:pt>
                      <c:pt idx="297">
                        <c:v>0</c:v>
                      </c:pt>
                      <c:pt idx="298">
                        <c:v>0</c:v>
                      </c:pt>
                      <c:pt idx="299">
                        <c:v>0</c:v>
                      </c:pt>
                      <c:pt idx="300">
                        <c:v>0</c:v>
                      </c:pt>
                      <c:pt idx="301">
                        <c:v>0</c:v>
                      </c:pt>
                      <c:pt idx="302">
                        <c:v>0</c:v>
                      </c:pt>
                      <c:pt idx="303">
                        <c:v>0</c:v>
                      </c:pt>
                      <c:pt idx="304">
                        <c:v>1.0000100000000001</c:v>
                      </c:pt>
                      <c:pt idx="305">
                        <c:v>0</c:v>
                      </c:pt>
                      <c:pt idx="306">
                        <c:v>0</c:v>
                      </c:pt>
                      <c:pt idx="307">
                        <c:v>0</c:v>
                      </c:pt>
                      <c:pt idx="308">
                        <c:v>0</c:v>
                      </c:pt>
                      <c:pt idx="309">
                        <c:v>0</c:v>
                      </c:pt>
                      <c:pt idx="310">
                        <c:v>0</c:v>
                      </c:pt>
                      <c:pt idx="311">
                        <c:v>0</c:v>
                      </c:pt>
                      <c:pt idx="312">
                        <c:v>0</c:v>
                      </c:pt>
                      <c:pt idx="313">
                        <c:v>0</c:v>
                      </c:pt>
                      <c:pt idx="314">
                        <c:v>0</c:v>
                      </c:pt>
                      <c:pt idx="315">
                        <c:v>0</c:v>
                      </c:pt>
                      <c:pt idx="316">
                        <c:v>0</c:v>
                      </c:pt>
                      <c:pt idx="317">
                        <c:v>0</c:v>
                      </c:pt>
                      <c:pt idx="318">
                        <c:v>0</c:v>
                      </c:pt>
                      <c:pt idx="319">
                        <c:v>0</c:v>
                      </c:pt>
                      <c:pt idx="320">
                        <c:v>0</c:v>
                      </c:pt>
                      <c:pt idx="321">
                        <c:v>0</c:v>
                      </c:pt>
                      <c:pt idx="322">
                        <c:v>0</c:v>
                      </c:pt>
                      <c:pt idx="323">
                        <c:v>0</c:v>
                      </c:pt>
                      <c:pt idx="324">
                        <c:v>0</c:v>
                      </c:pt>
                      <c:pt idx="325">
                        <c:v>0</c:v>
                      </c:pt>
                      <c:pt idx="326">
                        <c:v>0</c:v>
                      </c:pt>
                      <c:pt idx="327">
                        <c:v>0</c:v>
                      </c:pt>
                      <c:pt idx="328">
                        <c:v>1.0000100000000001</c:v>
                      </c:pt>
                      <c:pt idx="329">
                        <c:v>0</c:v>
                      </c:pt>
                      <c:pt idx="330">
                        <c:v>0</c:v>
                      </c:pt>
                      <c:pt idx="331">
                        <c:v>0</c:v>
                      </c:pt>
                      <c:pt idx="332">
                        <c:v>0</c:v>
                      </c:pt>
                      <c:pt idx="333">
                        <c:v>0</c:v>
                      </c:pt>
                      <c:pt idx="334">
                        <c:v>0</c:v>
                      </c:pt>
                      <c:pt idx="335">
                        <c:v>0</c:v>
                      </c:pt>
                      <c:pt idx="336">
                        <c:v>0</c:v>
                      </c:pt>
                      <c:pt idx="337">
                        <c:v>0</c:v>
                      </c:pt>
                      <c:pt idx="338">
                        <c:v>0</c:v>
                      </c:pt>
                      <c:pt idx="339">
                        <c:v>0</c:v>
                      </c:pt>
                      <c:pt idx="340">
                        <c:v>0</c:v>
                      </c:pt>
                      <c:pt idx="341">
                        <c:v>0</c:v>
                      </c:pt>
                      <c:pt idx="342">
                        <c:v>0</c:v>
                      </c:pt>
                      <c:pt idx="343">
                        <c:v>0</c:v>
                      </c:pt>
                      <c:pt idx="344">
                        <c:v>0</c:v>
                      </c:pt>
                    </c:numCache>
                  </c:numRef>
                </c:yVal>
                <c:smooth val="1"/>
                <c:extLst>
                  <c:ext xmlns:c16="http://schemas.microsoft.com/office/drawing/2014/chart" uri="{C3380CC4-5D6E-409C-BE32-E72D297353CC}">
                    <c16:uniqueId val="{00000009-F768-4B10-97DE-349CB08428E1}"/>
                  </c:ext>
                </c:extLst>
              </c15:ser>
            </c15:filteredScatterSeries>
            <c15:filteredScatterSeries>
              <c15:ser>
                <c:idx val="4"/>
                <c:order val="10"/>
                <c:tx>
                  <c:str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'201124-Leith_NbN-1496_depth_pos'!$J$4</c15:sqref>
                        </c15:formulaRef>
                      </c:ext>
                    </c:extLst>
                    <c:strCache>
                      <c:ptCount val="1"/>
                      <c:pt idx="0">
                        <c:v>Ca+</c:v>
                      </c:pt>
                    </c:strCache>
                  </c:strRef>
                </c:tx>
                <c:spPr>
                  <a:ln w="19050" cap="rnd">
                    <a:solidFill>
                      <a:schemeClr val="accent5"/>
                    </a:solidFill>
                    <a:round/>
                  </a:ln>
                  <a:effectLst/>
                </c:spPr>
                <c:marker>
                  <c:symbol val="circle"/>
                  <c:size val="5"/>
                  <c:spPr>
                    <a:solidFill>
                      <a:schemeClr val="accent5"/>
                    </a:solidFill>
                    <a:ln w="9525">
                      <a:solidFill>
                        <a:schemeClr val="accent5"/>
                      </a:solidFill>
                    </a:ln>
                    <a:effectLst/>
                  </c:spPr>
                </c:marker>
                <c:x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'201124-Leith_NbN-1496_depth_pos'!$A$5:$A$349</c15:sqref>
                        </c15:formulaRef>
                      </c:ext>
                    </c:extLst>
                    <c:numCache>
                      <c:formatCode>General</c:formatCode>
                      <c:ptCount val="345"/>
                      <c:pt idx="0">
                        <c:v>0</c:v>
                      </c:pt>
                      <c:pt idx="1">
                        <c:v>10</c:v>
                      </c:pt>
                      <c:pt idx="2">
                        <c:v>20</c:v>
                      </c:pt>
                      <c:pt idx="3">
                        <c:v>30</c:v>
                      </c:pt>
                      <c:pt idx="4">
                        <c:v>40</c:v>
                      </c:pt>
                      <c:pt idx="5">
                        <c:v>50</c:v>
                      </c:pt>
                      <c:pt idx="6">
                        <c:v>60</c:v>
                      </c:pt>
                      <c:pt idx="7">
                        <c:v>70</c:v>
                      </c:pt>
                      <c:pt idx="8">
                        <c:v>80</c:v>
                      </c:pt>
                      <c:pt idx="9">
                        <c:v>90</c:v>
                      </c:pt>
                      <c:pt idx="10">
                        <c:v>100</c:v>
                      </c:pt>
                      <c:pt idx="11">
                        <c:v>110</c:v>
                      </c:pt>
                      <c:pt idx="12">
                        <c:v>120</c:v>
                      </c:pt>
                      <c:pt idx="13">
                        <c:v>130</c:v>
                      </c:pt>
                      <c:pt idx="14">
                        <c:v>140</c:v>
                      </c:pt>
                      <c:pt idx="15">
                        <c:v>150</c:v>
                      </c:pt>
                      <c:pt idx="16">
                        <c:v>160</c:v>
                      </c:pt>
                      <c:pt idx="17">
                        <c:v>170</c:v>
                      </c:pt>
                      <c:pt idx="18">
                        <c:v>180</c:v>
                      </c:pt>
                      <c:pt idx="19">
                        <c:v>190</c:v>
                      </c:pt>
                      <c:pt idx="20">
                        <c:v>200</c:v>
                      </c:pt>
                      <c:pt idx="21">
                        <c:v>210</c:v>
                      </c:pt>
                      <c:pt idx="22">
                        <c:v>220</c:v>
                      </c:pt>
                      <c:pt idx="23">
                        <c:v>230</c:v>
                      </c:pt>
                      <c:pt idx="24">
                        <c:v>240</c:v>
                      </c:pt>
                      <c:pt idx="25">
                        <c:v>250</c:v>
                      </c:pt>
                      <c:pt idx="26">
                        <c:v>260</c:v>
                      </c:pt>
                      <c:pt idx="27">
                        <c:v>270</c:v>
                      </c:pt>
                      <c:pt idx="28">
                        <c:v>280</c:v>
                      </c:pt>
                      <c:pt idx="29">
                        <c:v>290</c:v>
                      </c:pt>
                      <c:pt idx="30">
                        <c:v>300</c:v>
                      </c:pt>
                      <c:pt idx="31">
                        <c:v>310</c:v>
                      </c:pt>
                      <c:pt idx="32">
                        <c:v>320</c:v>
                      </c:pt>
                      <c:pt idx="33">
                        <c:v>330</c:v>
                      </c:pt>
                      <c:pt idx="34">
                        <c:v>340</c:v>
                      </c:pt>
                      <c:pt idx="35">
                        <c:v>350</c:v>
                      </c:pt>
                      <c:pt idx="36">
                        <c:v>360</c:v>
                      </c:pt>
                      <c:pt idx="37">
                        <c:v>370</c:v>
                      </c:pt>
                      <c:pt idx="38">
                        <c:v>380</c:v>
                      </c:pt>
                      <c:pt idx="39">
                        <c:v>390</c:v>
                      </c:pt>
                      <c:pt idx="40">
                        <c:v>400</c:v>
                      </c:pt>
                      <c:pt idx="41">
                        <c:v>410</c:v>
                      </c:pt>
                      <c:pt idx="42">
                        <c:v>420</c:v>
                      </c:pt>
                      <c:pt idx="43">
                        <c:v>430</c:v>
                      </c:pt>
                      <c:pt idx="44">
                        <c:v>440</c:v>
                      </c:pt>
                      <c:pt idx="45">
                        <c:v>450</c:v>
                      </c:pt>
                      <c:pt idx="46">
                        <c:v>460</c:v>
                      </c:pt>
                      <c:pt idx="47">
                        <c:v>470</c:v>
                      </c:pt>
                      <c:pt idx="48">
                        <c:v>480</c:v>
                      </c:pt>
                      <c:pt idx="49">
                        <c:v>490</c:v>
                      </c:pt>
                      <c:pt idx="50">
                        <c:v>500</c:v>
                      </c:pt>
                      <c:pt idx="51">
                        <c:v>510</c:v>
                      </c:pt>
                      <c:pt idx="52">
                        <c:v>520</c:v>
                      </c:pt>
                      <c:pt idx="53">
                        <c:v>530</c:v>
                      </c:pt>
                      <c:pt idx="54">
                        <c:v>540</c:v>
                      </c:pt>
                      <c:pt idx="55">
                        <c:v>550</c:v>
                      </c:pt>
                      <c:pt idx="56">
                        <c:v>560</c:v>
                      </c:pt>
                      <c:pt idx="57">
                        <c:v>570</c:v>
                      </c:pt>
                      <c:pt idx="58">
                        <c:v>580</c:v>
                      </c:pt>
                      <c:pt idx="59">
                        <c:v>590</c:v>
                      </c:pt>
                      <c:pt idx="60">
                        <c:v>600</c:v>
                      </c:pt>
                      <c:pt idx="61">
                        <c:v>610</c:v>
                      </c:pt>
                      <c:pt idx="62">
                        <c:v>620</c:v>
                      </c:pt>
                      <c:pt idx="63">
                        <c:v>630</c:v>
                      </c:pt>
                      <c:pt idx="64">
                        <c:v>640</c:v>
                      </c:pt>
                      <c:pt idx="65">
                        <c:v>650</c:v>
                      </c:pt>
                      <c:pt idx="66">
                        <c:v>660</c:v>
                      </c:pt>
                      <c:pt idx="67">
                        <c:v>670</c:v>
                      </c:pt>
                      <c:pt idx="68">
                        <c:v>680</c:v>
                      </c:pt>
                      <c:pt idx="69">
                        <c:v>690</c:v>
                      </c:pt>
                      <c:pt idx="70">
                        <c:v>700</c:v>
                      </c:pt>
                      <c:pt idx="71">
                        <c:v>710</c:v>
                      </c:pt>
                      <c:pt idx="72">
                        <c:v>720</c:v>
                      </c:pt>
                      <c:pt idx="73">
                        <c:v>730</c:v>
                      </c:pt>
                      <c:pt idx="74">
                        <c:v>740</c:v>
                      </c:pt>
                      <c:pt idx="75">
                        <c:v>750</c:v>
                      </c:pt>
                      <c:pt idx="76">
                        <c:v>760</c:v>
                      </c:pt>
                      <c:pt idx="77">
                        <c:v>770</c:v>
                      </c:pt>
                      <c:pt idx="78">
                        <c:v>780</c:v>
                      </c:pt>
                      <c:pt idx="79">
                        <c:v>790</c:v>
                      </c:pt>
                      <c:pt idx="80">
                        <c:v>800</c:v>
                      </c:pt>
                      <c:pt idx="81">
                        <c:v>810</c:v>
                      </c:pt>
                      <c:pt idx="82">
                        <c:v>820</c:v>
                      </c:pt>
                      <c:pt idx="83">
                        <c:v>830</c:v>
                      </c:pt>
                      <c:pt idx="84">
                        <c:v>840</c:v>
                      </c:pt>
                      <c:pt idx="85">
                        <c:v>850</c:v>
                      </c:pt>
                      <c:pt idx="86">
                        <c:v>860</c:v>
                      </c:pt>
                      <c:pt idx="87">
                        <c:v>870</c:v>
                      </c:pt>
                      <c:pt idx="88">
                        <c:v>880</c:v>
                      </c:pt>
                      <c:pt idx="89">
                        <c:v>890</c:v>
                      </c:pt>
                      <c:pt idx="90">
                        <c:v>900</c:v>
                      </c:pt>
                      <c:pt idx="91">
                        <c:v>910</c:v>
                      </c:pt>
                      <c:pt idx="92">
                        <c:v>920</c:v>
                      </c:pt>
                      <c:pt idx="93">
                        <c:v>930</c:v>
                      </c:pt>
                      <c:pt idx="94">
                        <c:v>940</c:v>
                      </c:pt>
                      <c:pt idx="95">
                        <c:v>950</c:v>
                      </c:pt>
                      <c:pt idx="96">
                        <c:v>960</c:v>
                      </c:pt>
                      <c:pt idx="97">
                        <c:v>970</c:v>
                      </c:pt>
                      <c:pt idx="98">
                        <c:v>980</c:v>
                      </c:pt>
                      <c:pt idx="99">
                        <c:v>990</c:v>
                      </c:pt>
                      <c:pt idx="100">
                        <c:v>1000</c:v>
                      </c:pt>
                      <c:pt idx="101">
                        <c:v>1010</c:v>
                      </c:pt>
                      <c:pt idx="102">
                        <c:v>1020</c:v>
                      </c:pt>
                      <c:pt idx="103">
                        <c:v>1030</c:v>
                      </c:pt>
                      <c:pt idx="104">
                        <c:v>1040</c:v>
                      </c:pt>
                      <c:pt idx="105">
                        <c:v>1050</c:v>
                      </c:pt>
                      <c:pt idx="106">
                        <c:v>1060</c:v>
                      </c:pt>
                      <c:pt idx="107">
                        <c:v>1070</c:v>
                      </c:pt>
                      <c:pt idx="108">
                        <c:v>1080</c:v>
                      </c:pt>
                      <c:pt idx="109">
                        <c:v>1090</c:v>
                      </c:pt>
                      <c:pt idx="110">
                        <c:v>1100</c:v>
                      </c:pt>
                      <c:pt idx="111">
                        <c:v>1110</c:v>
                      </c:pt>
                      <c:pt idx="112">
                        <c:v>1120</c:v>
                      </c:pt>
                      <c:pt idx="113">
                        <c:v>1130</c:v>
                      </c:pt>
                      <c:pt idx="114">
                        <c:v>1140</c:v>
                      </c:pt>
                      <c:pt idx="115">
                        <c:v>1150</c:v>
                      </c:pt>
                      <c:pt idx="116">
                        <c:v>1160</c:v>
                      </c:pt>
                      <c:pt idx="117">
                        <c:v>1170</c:v>
                      </c:pt>
                      <c:pt idx="118">
                        <c:v>1180</c:v>
                      </c:pt>
                      <c:pt idx="119">
                        <c:v>1190</c:v>
                      </c:pt>
                      <c:pt idx="120">
                        <c:v>1200</c:v>
                      </c:pt>
                      <c:pt idx="121">
                        <c:v>1210</c:v>
                      </c:pt>
                      <c:pt idx="122">
                        <c:v>1220</c:v>
                      </c:pt>
                      <c:pt idx="123">
                        <c:v>1230</c:v>
                      </c:pt>
                      <c:pt idx="124">
                        <c:v>1240</c:v>
                      </c:pt>
                      <c:pt idx="125">
                        <c:v>1250</c:v>
                      </c:pt>
                      <c:pt idx="126">
                        <c:v>1260</c:v>
                      </c:pt>
                      <c:pt idx="127">
                        <c:v>1270</c:v>
                      </c:pt>
                      <c:pt idx="128">
                        <c:v>1280</c:v>
                      </c:pt>
                      <c:pt idx="129">
                        <c:v>1290</c:v>
                      </c:pt>
                      <c:pt idx="130">
                        <c:v>1300</c:v>
                      </c:pt>
                      <c:pt idx="131">
                        <c:v>1310</c:v>
                      </c:pt>
                      <c:pt idx="132">
                        <c:v>1320</c:v>
                      </c:pt>
                      <c:pt idx="133">
                        <c:v>1330</c:v>
                      </c:pt>
                      <c:pt idx="134">
                        <c:v>1340</c:v>
                      </c:pt>
                      <c:pt idx="135">
                        <c:v>1350</c:v>
                      </c:pt>
                      <c:pt idx="136">
                        <c:v>1360</c:v>
                      </c:pt>
                      <c:pt idx="137">
                        <c:v>1370</c:v>
                      </c:pt>
                      <c:pt idx="138">
                        <c:v>1380</c:v>
                      </c:pt>
                      <c:pt idx="139">
                        <c:v>1390</c:v>
                      </c:pt>
                      <c:pt idx="140">
                        <c:v>1400</c:v>
                      </c:pt>
                      <c:pt idx="141">
                        <c:v>1410</c:v>
                      </c:pt>
                      <c:pt idx="142">
                        <c:v>1420</c:v>
                      </c:pt>
                      <c:pt idx="143">
                        <c:v>1430</c:v>
                      </c:pt>
                      <c:pt idx="144">
                        <c:v>1440</c:v>
                      </c:pt>
                      <c:pt idx="145">
                        <c:v>1450</c:v>
                      </c:pt>
                      <c:pt idx="146">
                        <c:v>1460</c:v>
                      </c:pt>
                      <c:pt idx="147">
                        <c:v>1470</c:v>
                      </c:pt>
                      <c:pt idx="148">
                        <c:v>1480</c:v>
                      </c:pt>
                      <c:pt idx="149">
                        <c:v>1490</c:v>
                      </c:pt>
                      <c:pt idx="150">
                        <c:v>1500</c:v>
                      </c:pt>
                      <c:pt idx="151">
                        <c:v>1510</c:v>
                      </c:pt>
                      <c:pt idx="152">
                        <c:v>1520</c:v>
                      </c:pt>
                      <c:pt idx="153">
                        <c:v>1530</c:v>
                      </c:pt>
                      <c:pt idx="154">
                        <c:v>1540</c:v>
                      </c:pt>
                      <c:pt idx="155">
                        <c:v>1550</c:v>
                      </c:pt>
                      <c:pt idx="156">
                        <c:v>1560</c:v>
                      </c:pt>
                      <c:pt idx="157">
                        <c:v>1570</c:v>
                      </c:pt>
                      <c:pt idx="158">
                        <c:v>1580</c:v>
                      </c:pt>
                      <c:pt idx="159">
                        <c:v>1590</c:v>
                      </c:pt>
                      <c:pt idx="160">
                        <c:v>1600</c:v>
                      </c:pt>
                      <c:pt idx="161">
                        <c:v>1610</c:v>
                      </c:pt>
                      <c:pt idx="162">
                        <c:v>1620</c:v>
                      </c:pt>
                      <c:pt idx="163">
                        <c:v>1630</c:v>
                      </c:pt>
                      <c:pt idx="164">
                        <c:v>1640</c:v>
                      </c:pt>
                      <c:pt idx="165">
                        <c:v>1650</c:v>
                      </c:pt>
                      <c:pt idx="166">
                        <c:v>1660</c:v>
                      </c:pt>
                      <c:pt idx="167">
                        <c:v>1670</c:v>
                      </c:pt>
                      <c:pt idx="168">
                        <c:v>1680</c:v>
                      </c:pt>
                      <c:pt idx="169">
                        <c:v>1690</c:v>
                      </c:pt>
                      <c:pt idx="170">
                        <c:v>1700</c:v>
                      </c:pt>
                      <c:pt idx="171">
                        <c:v>1710</c:v>
                      </c:pt>
                      <c:pt idx="172">
                        <c:v>1720</c:v>
                      </c:pt>
                      <c:pt idx="173">
                        <c:v>1730</c:v>
                      </c:pt>
                      <c:pt idx="174">
                        <c:v>1740</c:v>
                      </c:pt>
                      <c:pt idx="175">
                        <c:v>1750</c:v>
                      </c:pt>
                      <c:pt idx="176">
                        <c:v>1760</c:v>
                      </c:pt>
                      <c:pt idx="177">
                        <c:v>1770</c:v>
                      </c:pt>
                      <c:pt idx="178">
                        <c:v>1780</c:v>
                      </c:pt>
                      <c:pt idx="179">
                        <c:v>1790</c:v>
                      </c:pt>
                      <c:pt idx="180">
                        <c:v>1800</c:v>
                      </c:pt>
                      <c:pt idx="181">
                        <c:v>1810</c:v>
                      </c:pt>
                      <c:pt idx="182">
                        <c:v>1820</c:v>
                      </c:pt>
                      <c:pt idx="183">
                        <c:v>1830</c:v>
                      </c:pt>
                      <c:pt idx="184">
                        <c:v>1840</c:v>
                      </c:pt>
                      <c:pt idx="185">
                        <c:v>1850</c:v>
                      </c:pt>
                      <c:pt idx="186">
                        <c:v>1860</c:v>
                      </c:pt>
                      <c:pt idx="187">
                        <c:v>1870</c:v>
                      </c:pt>
                      <c:pt idx="188">
                        <c:v>1880</c:v>
                      </c:pt>
                      <c:pt idx="189">
                        <c:v>1890</c:v>
                      </c:pt>
                      <c:pt idx="190">
                        <c:v>1900</c:v>
                      </c:pt>
                      <c:pt idx="191">
                        <c:v>1910</c:v>
                      </c:pt>
                      <c:pt idx="192">
                        <c:v>1920</c:v>
                      </c:pt>
                      <c:pt idx="193">
                        <c:v>1930</c:v>
                      </c:pt>
                      <c:pt idx="194">
                        <c:v>1940</c:v>
                      </c:pt>
                      <c:pt idx="195">
                        <c:v>1950</c:v>
                      </c:pt>
                      <c:pt idx="196">
                        <c:v>1960</c:v>
                      </c:pt>
                      <c:pt idx="197">
                        <c:v>1970</c:v>
                      </c:pt>
                      <c:pt idx="198">
                        <c:v>1980</c:v>
                      </c:pt>
                      <c:pt idx="199">
                        <c:v>1990</c:v>
                      </c:pt>
                      <c:pt idx="200">
                        <c:v>2000</c:v>
                      </c:pt>
                      <c:pt idx="201">
                        <c:v>2010</c:v>
                      </c:pt>
                      <c:pt idx="202">
                        <c:v>2020</c:v>
                      </c:pt>
                      <c:pt idx="203">
                        <c:v>2030</c:v>
                      </c:pt>
                      <c:pt idx="204">
                        <c:v>2040</c:v>
                      </c:pt>
                      <c:pt idx="205">
                        <c:v>2050</c:v>
                      </c:pt>
                      <c:pt idx="206">
                        <c:v>2060</c:v>
                      </c:pt>
                      <c:pt idx="207">
                        <c:v>2070</c:v>
                      </c:pt>
                      <c:pt idx="208">
                        <c:v>2080</c:v>
                      </c:pt>
                      <c:pt idx="209">
                        <c:v>2090</c:v>
                      </c:pt>
                      <c:pt idx="210">
                        <c:v>2100</c:v>
                      </c:pt>
                      <c:pt idx="211">
                        <c:v>2110</c:v>
                      </c:pt>
                      <c:pt idx="212">
                        <c:v>2120</c:v>
                      </c:pt>
                      <c:pt idx="213">
                        <c:v>2130</c:v>
                      </c:pt>
                      <c:pt idx="214">
                        <c:v>2140</c:v>
                      </c:pt>
                      <c:pt idx="215">
                        <c:v>2150</c:v>
                      </c:pt>
                      <c:pt idx="216">
                        <c:v>2160</c:v>
                      </c:pt>
                      <c:pt idx="217">
                        <c:v>2170</c:v>
                      </c:pt>
                      <c:pt idx="218">
                        <c:v>2180</c:v>
                      </c:pt>
                      <c:pt idx="219">
                        <c:v>2190</c:v>
                      </c:pt>
                      <c:pt idx="220">
                        <c:v>2200</c:v>
                      </c:pt>
                      <c:pt idx="221">
                        <c:v>2210</c:v>
                      </c:pt>
                      <c:pt idx="222">
                        <c:v>2220</c:v>
                      </c:pt>
                      <c:pt idx="223">
                        <c:v>2230</c:v>
                      </c:pt>
                      <c:pt idx="224">
                        <c:v>2240</c:v>
                      </c:pt>
                      <c:pt idx="225">
                        <c:v>2250</c:v>
                      </c:pt>
                      <c:pt idx="226">
                        <c:v>2260</c:v>
                      </c:pt>
                      <c:pt idx="227">
                        <c:v>2270</c:v>
                      </c:pt>
                      <c:pt idx="228">
                        <c:v>2280</c:v>
                      </c:pt>
                      <c:pt idx="229">
                        <c:v>2290</c:v>
                      </c:pt>
                      <c:pt idx="230">
                        <c:v>2300</c:v>
                      </c:pt>
                      <c:pt idx="231">
                        <c:v>2310</c:v>
                      </c:pt>
                      <c:pt idx="232">
                        <c:v>2320</c:v>
                      </c:pt>
                      <c:pt idx="233">
                        <c:v>2330</c:v>
                      </c:pt>
                      <c:pt idx="234">
                        <c:v>2340</c:v>
                      </c:pt>
                      <c:pt idx="235">
                        <c:v>2350</c:v>
                      </c:pt>
                      <c:pt idx="236">
                        <c:v>2360</c:v>
                      </c:pt>
                      <c:pt idx="237">
                        <c:v>2370</c:v>
                      </c:pt>
                      <c:pt idx="238">
                        <c:v>2380</c:v>
                      </c:pt>
                      <c:pt idx="239">
                        <c:v>2390</c:v>
                      </c:pt>
                      <c:pt idx="240">
                        <c:v>2400</c:v>
                      </c:pt>
                      <c:pt idx="241">
                        <c:v>2410</c:v>
                      </c:pt>
                      <c:pt idx="242">
                        <c:v>2420</c:v>
                      </c:pt>
                      <c:pt idx="243">
                        <c:v>2430</c:v>
                      </c:pt>
                      <c:pt idx="244">
                        <c:v>2440</c:v>
                      </c:pt>
                      <c:pt idx="245">
                        <c:v>2450</c:v>
                      </c:pt>
                      <c:pt idx="246">
                        <c:v>2460</c:v>
                      </c:pt>
                      <c:pt idx="247">
                        <c:v>2470</c:v>
                      </c:pt>
                      <c:pt idx="248">
                        <c:v>2480</c:v>
                      </c:pt>
                      <c:pt idx="249">
                        <c:v>2490</c:v>
                      </c:pt>
                      <c:pt idx="250">
                        <c:v>2500</c:v>
                      </c:pt>
                      <c:pt idx="251">
                        <c:v>2510</c:v>
                      </c:pt>
                      <c:pt idx="252">
                        <c:v>2520</c:v>
                      </c:pt>
                      <c:pt idx="253">
                        <c:v>2530</c:v>
                      </c:pt>
                      <c:pt idx="254">
                        <c:v>2540</c:v>
                      </c:pt>
                      <c:pt idx="255">
                        <c:v>2550</c:v>
                      </c:pt>
                      <c:pt idx="256">
                        <c:v>2560</c:v>
                      </c:pt>
                      <c:pt idx="257">
                        <c:v>2570</c:v>
                      </c:pt>
                      <c:pt idx="258">
                        <c:v>2580</c:v>
                      </c:pt>
                      <c:pt idx="259">
                        <c:v>2590</c:v>
                      </c:pt>
                      <c:pt idx="260">
                        <c:v>2600</c:v>
                      </c:pt>
                      <c:pt idx="261">
                        <c:v>2610</c:v>
                      </c:pt>
                      <c:pt idx="262">
                        <c:v>2620</c:v>
                      </c:pt>
                      <c:pt idx="263">
                        <c:v>2630</c:v>
                      </c:pt>
                      <c:pt idx="264">
                        <c:v>2640</c:v>
                      </c:pt>
                      <c:pt idx="265">
                        <c:v>2650</c:v>
                      </c:pt>
                      <c:pt idx="266">
                        <c:v>2660</c:v>
                      </c:pt>
                      <c:pt idx="267">
                        <c:v>2670</c:v>
                      </c:pt>
                      <c:pt idx="268">
                        <c:v>2680</c:v>
                      </c:pt>
                      <c:pt idx="269">
                        <c:v>2690</c:v>
                      </c:pt>
                      <c:pt idx="270">
                        <c:v>2700</c:v>
                      </c:pt>
                      <c:pt idx="271">
                        <c:v>2710</c:v>
                      </c:pt>
                      <c:pt idx="272">
                        <c:v>2720</c:v>
                      </c:pt>
                      <c:pt idx="273">
                        <c:v>2730</c:v>
                      </c:pt>
                      <c:pt idx="274">
                        <c:v>2740</c:v>
                      </c:pt>
                      <c:pt idx="275">
                        <c:v>2750</c:v>
                      </c:pt>
                      <c:pt idx="276">
                        <c:v>2760</c:v>
                      </c:pt>
                      <c:pt idx="277">
                        <c:v>2770</c:v>
                      </c:pt>
                      <c:pt idx="278">
                        <c:v>2780</c:v>
                      </c:pt>
                      <c:pt idx="279">
                        <c:v>2790</c:v>
                      </c:pt>
                      <c:pt idx="280">
                        <c:v>2800</c:v>
                      </c:pt>
                      <c:pt idx="281">
                        <c:v>2810</c:v>
                      </c:pt>
                      <c:pt idx="282">
                        <c:v>2820</c:v>
                      </c:pt>
                      <c:pt idx="283">
                        <c:v>2830</c:v>
                      </c:pt>
                      <c:pt idx="284">
                        <c:v>2840</c:v>
                      </c:pt>
                      <c:pt idx="285">
                        <c:v>2850</c:v>
                      </c:pt>
                      <c:pt idx="286">
                        <c:v>2860</c:v>
                      </c:pt>
                      <c:pt idx="287">
                        <c:v>2870</c:v>
                      </c:pt>
                      <c:pt idx="288">
                        <c:v>2880</c:v>
                      </c:pt>
                      <c:pt idx="289">
                        <c:v>2890</c:v>
                      </c:pt>
                      <c:pt idx="290">
                        <c:v>2900</c:v>
                      </c:pt>
                      <c:pt idx="291">
                        <c:v>2910</c:v>
                      </c:pt>
                      <c:pt idx="292">
                        <c:v>2920</c:v>
                      </c:pt>
                      <c:pt idx="293">
                        <c:v>2930</c:v>
                      </c:pt>
                      <c:pt idx="294">
                        <c:v>2940</c:v>
                      </c:pt>
                      <c:pt idx="295">
                        <c:v>2950</c:v>
                      </c:pt>
                      <c:pt idx="296">
                        <c:v>2960</c:v>
                      </c:pt>
                      <c:pt idx="297">
                        <c:v>2970</c:v>
                      </c:pt>
                      <c:pt idx="298">
                        <c:v>2980</c:v>
                      </c:pt>
                      <c:pt idx="299">
                        <c:v>2990</c:v>
                      </c:pt>
                      <c:pt idx="300">
                        <c:v>3000</c:v>
                      </c:pt>
                      <c:pt idx="301">
                        <c:v>3010</c:v>
                      </c:pt>
                      <c:pt idx="302">
                        <c:v>3020</c:v>
                      </c:pt>
                      <c:pt idx="303">
                        <c:v>3030</c:v>
                      </c:pt>
                      <c:pt idx="304">
                        <c:v>3040</c:v>
                      </c:pt>
                      <c:pt idx="305">
                        <c:v>3050</c:v>
                      </c:pt>
                      <c:pt idx="306">
                        <c:v>3060</c:v>
                      </c:pt>
                      <c:pt idx="307">
                        <c:v>3070</c:v>
                      </c:pt>
                      <c:pt idx="308">
                        <c:v>3080</c:v>
                      </c:pt>
                      <c:pt idx="309">
                        <c:v>3090</c:v>
                      </c:pt>
                      <c:pt idx="310">
                        <c:v>3100</c:v>
                      </c:pt>
                      <c:pt idx="311">
                        <c:v>3110</c:v>
                      </c:pt>
                      <c:pt idx="312">
                        <c:v>3120</c:v>
                      </c:pt>
                      <c:pt idx="313">
                        <c:v>3130</c:v>
                      </c:pt>
                      <c:pt idx="314">
                        <c:v>3140</c:v>
                      </c:pt>
                      <c:pt idx="315">
                        <c:v>3150</c:v>
                      </c:pt>
                      <c:pt idx="316">
                        <c:v>3160</c:v>
                      </c:pt>
                      <c:pt idx="317">
                        <c:v>3170</c:v>
                      </c:pt>
                      <c:pt idx="318">
                        <c:v>3180</c:v>
                      </c:pt>
                      <c:pt idx="319">
                        <c:v>3190</c:v>
                      </c:pt>
                      <c:pt idx="320">
                        <c:v>3200</c:v>
                      </c:pt>
                      <c:pt idx="321">
                        <c:v>3210</c:v>
                      </c:pt>
                      <c:pt idx="322">
                        <c:v>3220</c:v>
                      </c:pt>
                      <c:pt idx="323">
                        <c:v>3230</c:v>
                      </c:pt>
                      <c:pt idx="324">
                        <c:v>3240</c:v>
                      </c:pt>
                      <c:pt idx="325">
                        <c:v>3250</c:v>
                      </c:pt>
                      <c:pt idx="326">
                        <c:v>3260</c:v>
                      </c:pt>
                      <c:pt idx="327">
                        <c:v>3270</c:v>
                      </c:pt>
                      <c:pt idx="328">
                        <c:v>3280</c:v>
                      </c:pt>
                      <c:pt idx="329">
                        <c:v>3290</c:v>
                      </c:pt>
                      <c:pt idx="330">
                        <c:v>3300</c:v>
                      </c:pt>
                      <c:pt idx="331">
                        <c:v>3310</c:v>
                      </c:pt>
                      <c:pt idx="332">
                        <c:v>3320</c:v>
                      </c:pt>
                      <c:pt idx="333">
                        <c:v>3330</c:v>
                      </c:pt>
                      <c:pt idx="334">
                        <c:v>3340</c:v>
                      </c:pt>
                      <c:pt idx="335">
                        <c:v>3350</c:v>
                      </c:pt>
                      <c:pt idx="336">
                        <c:v>3360</c:v>
                      </c:pt>
                      <c:pt idx="337">
                        <c:v>3370</c:v>
                      </c:pt>
                      <c:pt idx="338">
                        <c:v>3380</c:v>
                      </c:pt>
                      <c:pt idx="339">
                        <c:v>3390</c:v>
                      </c:pt>
                      <c:pt idx="340">
                        <c:v>3400</c:v>
                      </c:pt>
                      <c:pt idx="341">
                        <c:v>3410</c:v>
                      </c:pt>
                      <c:pt idx="342">
                        <c:v>3420</c:v>
                      </c:pt>
                      <c:pt idx="343">
                        <c:v>3430</c:v>
                      </c:pt>
                      <c:pt idx="344">
                        <c:v>3440</c:v>
                      </c:pt>
                    </c:numCache>
                  </c:numRef>
                </c:xVal>
                <c:y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'201124-Leith_NbN-1496_depth_pos'!$J$5:$J$349</c15:sqref>
                        </c15:formulaRef>
                      </c:ext>
                    </c:extLst>
                    <c:numCache>
                      <c:formatCode>General</c:formatCode>
                      <c:ptCount val="345"/>
                      <c:pt idx="0">
                        <c:v>309.44900000000001</c:v>
                      </c:pt>
                      <c:pt idx="1">
                        <c:v>69907.5</c:v>
                      </c:pt>
                      <c:pt idx="2">
                        <c:v>17252.5</c:v>
                      </c:pt>
                      <c:pt idx="3">
                        <c:v>7597.33</c:v>
                      </c:pt>
                      <c:pt idx="4">
                        <c:v>4346.4799999999996</c:v>
                      </c:pt>
                      <c:pt idx="5">
                        <c:v>3029.98</c:v>
                      </c:pt>
                      <c:pt idx="6">
                        <c:v>2185.0700000000002</c:v>
                      </c:pt>
                      <c:pt idx="7">
                        <c:v>1626.72</c:v>
                      </c:pt>
                      <c:pt idx="8">
                        <c:v>1296.04</c:v>
                      </c:pt>
                      <c:pt idx="9">
                        <c:v>1063.57</c:v>
                      </c:pt>
                      <c:pt idx="10">
                        <c:v>868.702</c:v>
                      </c:pt>
                      <c:pt idx="11">
                        <c:v>782.28700000000003</c:v>
                      </c:pt>
                      <c:pt idx="12">
                        <c:v>666.52599999999995</c:v>
                      </c:pt>
                      <c:pt idx="13">
                        <c:v>583.49699999999996</c:v>
                      </c:pt>
                      <c:pt idx="14">
                        <c:v>498.56099999999998</c:v>
                      </c:pt>
                      <c:pt idx="15">
                        <c:v>489.43900000000002</c:v>
                      </c:pt>
                      <c:pt idx="16">
                        <c:v>403.661</c:v>
                      </c:pt>
                      <c:pt idx="17">
                        <c:v>370.41500000000002</c:v>
                      </c:pt>
                      <c:pt idx="18">
                        <c:v>348.238</c:v>
                      </c:pt>
                      <c:pt idx="19">
                        <c:v>346.245</c:v>
                      </c:pt>
                      <c:pt idx="20">
                        <c:v>296.90100000000001</c:v>
                      </c:pt>
                      <c:pt idx="21">
                        <c:v>301.94400000000002</c:v>
                      </c:pt>
                      <c:pt idx="22">
                        <c:v>268.74400000000003</c:v>
                      </c:pt>
                      <c:pt idx="23">
                        <c:v>272.76100000000002</c:v>
                      </c:pt>
                      <c:pt idx="24">
                        <c:v>226.53</c:v>
                      </c:pt>
                      <c:pt idx="25">
                        <c:v>240.58799999999999</c:v>
                      </c:pt>
                      <c:pt idx="26">
                        <c:v>191.38800000000001</c:v>
                      </c:pt>
                      <c:pt idx="27">
                        <c:v>213.47399999999999</c:v>
                      </c:pt>
                      <c:pt idx="28">
                        <c:v>224.52099999999999</c:v>
                      </c:pt>
                      <c:pt idx="29">
                        <c:v>218.489</c:v>
                      </c:pt>
                      <c:pt idx="30">
                        <c:v>188.376</c:v>
                      </c:pt>
                      <c:pt idx="31">
                        <c:v>159.261</c:v>
                      </c:pt>
                      <c:pt idx="32">
                        <c:v>165.27799999999999</c:v>
                      </c:pt>
                      <c:pt idx="33">
                        <c:v>176.316</c:v>
                      </c:pt>
                      <c:pt idx="34">
                        <c:v>169.291</c:v>
                      </c:pt>
                      <c:pt idx="35">
                        <c:v>158.25800000000001</c:v>
                      </c:pt>
                      <c:pt idx="36">
                        <c:v>164.27799999999999</c:v>
                      </c:pt>
                      <c:pt idx="37">
                        <c:v>158.25399999999999</c:v>
                      </c:pt>
                      <c:pt idx="38">
                        <c:v>151.245</c:v>
                      </c:pt>
                      <c:pt idx="39">
                        <c:v>129.172</c:v>
                      </c:pt>
                      <c:pt idx="40">
                        <c:v>147.226</c:v>
                      </c:pt>
                      <c:pt idx="41">
                        <c:v>146.22300000000001</c:v>
                      </c:pt>
                      <c:pt idx="42">
                        <c:v>128.17500000000001</c:v>
                      </c:pt>
                      <c:pt idx="43">
                        <c:v>151.232</c:v>
                      </c:pt>
                      <c:pt idx="44">
                        <c:v>136.191</c:v>
                      </c:pt>
                      <c:pt idx="45">
                        <c:v>128.167</c:v>
                      </c:pt>
                      <c:pt idx="46">
                        <c:v>121.149</c:v>
                      </c:pt>
                      <c:pt idx="47">
                        <c:v>124.15900000000001</c:v>
                      </c:pt>
                      <c:pt idx="48">
                        <c:v>98.099800000000002</c:v>
                      </c:pt>
                      <c:pt idx="49">
                        <c:v>110.123</c:v>
                      </c:pt>
                      <c:pt idx="50">
                        <c:v>128.16999999999999</c:v>
                      </c:pt>
                      <c:pt idx="51">
                        <c:v>125.15900000000001</c:v>
                      </c:pt>
                      <c:pt idx="52">
                        <c:v>119.14400000000001</c:v>
                      </c:pt>
                      <c:pt idx="53">
                        <c:v>95.091899999999995</c:v>
                      </c:pt>
                      <c:pt idx="54">
                        <c:v>97.095799999999997</c:v>
                      </c:pt>
                      <c:pt idx="55">
                        <c:v>100.104</c:v>
                      </c:pt>
                      <c:pt idx="56">
                        <c:v>108.119</c:v>
                      </c:pt>
                      <c:pt idx="57">
                        <c:v>129.16999999999999</c:v>
                      </c:pt>
                      <c:pt idx="58">
                        <c:v>100.10599999999999</c:v>
                      </c:pt>
                      <c:pt idx="59">
                        <c:v>80.065200000000004</c:v>
                      </c:pt>
                      <c:pt idx="60">
                        <c:v>87.077100000000002</c:v>
                      </c:pt>
                      <c:pt idx="61">
                        <c:v>86.075299999999999</c:v>
                      </c:pt>
                      <c:pt idx="62">
                        <c:v>87.080600000000004</c:v>
                      </c:pt>
                      <c:pt idx="63">
                        <c:v>97.095799999999997</c:v>
                      </c:pt>
                      <c:pt idx="64">
                        <c:v>86.077100000000002</c:v>
                      </c:pt>
                      <c:pt idx="65">
                        <c:v>84.075299999999999</c:v>
                      </c:pt>
                      <c:pt idx="66">
                        <c:v>86.077100000000002</c:v>
                      </c:pt>
                      <c:pt idx="67">
                        <c:v>90.082499999999996</c:v>
                      </c:pt>
                      <c:pt idx="68">
                        <c:v>81.066800000000001</c:v>
                      </c:pt>
                      <c:pt idx="69">
                        <c:v>76.058800000000005</c:v>
                      </c:pt>
                      <c:pt idx="70">
                        <c:v>67.045699999999997</c:v>
                      </c:pt>
                      <c:pt idx="71">
                        <c:v>73.054299999999998</c:v>
                      </c:pt>
                      <c:pt idx="72">
                        <c:v>54.030799999999999</c:v>
                      </c:pt>
                      <c:pt idx="73">
                        <c:v>60.0379</c:v>
                      </c:pt>
                      <c:pt idx="74">
                        <c:v>63.040599999999998</c:v>
                      </c:pt>
                      <c:pt idx="75">
                        <c:v>70.051299999999998</c:v>
                      </c:pt>
                      <c:pt idx="76">
                        <c:v>48.023499999999999</c:v>
                      </c:pt>
                      <c:pt idx="77">
                        <c:v>52.027500000000003</c:v>
                      </c:pt>
                      <c:pt idx="78">
                        <c:v>48.023499999999999</c:v>
                      </c:pt>
                      <c:pt idx="79">
                        <c:v>47.022500000000001</c:v>
                      </c:pt>
                      <c:pt idx="80">
                        <c:v>54.029699999999998</c:v>
                      </c:pt>
                      <c:pt idx="81">
                        <c:v>54.029699999999998</c:v>
                      </c:pt>
                      <c:pt idx="82">
                        <c:v>57.033099999999997</c:v>
                      </c:pt>
                      <c:pt idx="83">
                        <c:v>45.020600000000002</c:v>
                      </c:pt>
                      <c:pt idx="84">
                        <c:v>42.018799999999999</c:v>
                      </c:pt>
                      <c:pt idx="85">
                        <c:v>51.026499999999999</c:v>
                      </c:pt>
                      <c:pt idx="86">
                        <c:v>28.007999999999999</c:v>
                      </c:pt>
                      <c:pt idx="87">
                        <c:v>36.0139</c:v>
                      </c:pt>
                      <c:pt idx="88">
                        <c:v>45.020600000000002</c:v>
                      </c:pt>
                      <c:pt idx="89">
                        <c:v>47.022500000000001</c:v>
                      </c:pt>
                      <c:pt idx="90">
                        <c:v>45.020600000000002</c:v>
                      </c:pt>
                      <c:pt idx="91">
                        <c:v>39.017099999999999</c:v>
                      </c:pt>
                      <c:pt idx="92">
                        <c:v>32.011099999999999</c:v>
                      </c:pt>
                      <c:pt idx="93">
                        <c:v>39.017099999999999</c:v>
                      </c:pt>
                      <c:pt idx="94">
                        <c:v>44.020600000000002</c:v>
                      </c:pt>
                      <c:pt idx="95">
                        <c:v>30.010400000000001</c:v>
                      </c:pt>
                      <c:pt idx="96">
                        <c:v>29.008600000000001</c:v>
                      </c:pt>
                      <c:pt idx="97">
                        <c:v>29.0091</c:v>
                      </c:pt>
                      <c:pt idx="98">
                        <c:v>31.009799999999998</c:v>
                      </c:pt>
                      <c:pt idx="99">
                        <c:v>31.009799999999998</c:v>
                      </c:pt>
                      <c:pt idx="100">
                        <c:v>30.0092</c:v>
                      </c:pt>
                      <c:pt idx="101">
                        <c:v>30.009499999999999</c:v>
                      </c:pt>
                      <c:pt idx="102">
                        <c:v>20.004100000000001</c:v>
                      </c:pt>
                      <c:pt idx="103">
                        <c:v>16.002600000000001</c:v>
                      </c:pt>
                      <c:pt idx="104">
                        <c:v>17.0029</c:v>
                      </c:pt>
                      <c:pt idx="105">
                        <c:v>20.004100000000001</c:v>
                      </c:pt>
                      <c:pt idx="106">
                        <c:v>29.008600000000001</c:v>
                      </c:pt>
                      <c:pt idx="107">
                        <c:v>21.0045</c:v>
                      </c:pt>
                      <c:pt idx="108">
                        <c:v>25.006399999999999</c:v>
                      </c:pt>
                      <c:pt idx="109">
                        <c:v>19.003699999999998</c:v>
                      </c:pt>
                      <c:pt idx="110">
                        <c:v>26.006900000000002</c:v>
                      </c:pt>
                      <c:pt idx="111">
                        <c:v>28.008500000000002</c:v>
                      </c:pt>
                      <c:pt idx="112">
                        <c:v>17.003299999999999</c:v>
                      </c:pt>
                      <c:pt idx="113">
                        <c:v>20.0045</c:v>
                      </c:pt>
                      <c:pt idx="114">
                        <c:v>13.0017</c:v>
                      </c:pt>
                      <c:pt idx="115">
                        <c:v>17.003299999999999</c:v>
                      </c:pt>
                      <c:pt idx="116">
                        <c:v>15.0023</c:v>
                      </c:pt>
                      <c:pt idx="117">
                        <c:v>24.0063</c:v>
                      </c:pt>
                      <c:pt idx="118">
                        <c:v>15.0023</c:v>
                      </c:pt>
                      <c:pt idx="119">
                        <c:v>16.002600000000001</c:v>
                      </c:pt>
                      <c:pt idx="120">
                        <c:v>6.0003700000000002</c:v>
                      </c:pt>
                      <c:pt idx="121">
                        <c:v>13.002000000000001</c:v>
                      </c:pt>
                      <c:pt idx="122">
                        <c:v>9.0008199999999992</c:v>
                      </c:pt>
                      <c:pt idx="123">
                        <c:v>15.0023</c:v>
                      </c:pt>
                      <c:pt idx="124">
                        <c:v>7.0004999999999997</c:v>
                      </c:pt>
                      <c:pt idx="125">
                        <c:v>12.0015</c:v>
                      </c:pt>
                      <c:pt idx="126">
                        <c:v>10.000999999999999</c:v>
                      </c:pt>
                      <c:pt idx="127">
                        <c:v>11.001200000000001</c:v>
                      </c:pt>
                      <c:pt idx="128">
                        <c:v>11.001200000000001</c:v>
                      </c:pt>
                      <c:pt idx="129">
                        <c:v>9.0008199999999992</c:v>
                      </c:pt>
                      <c:pt idx="130">
                        <c:v>5.0002500000000003</c:v>
                      </c:pt>
                      <c:pt idx="131">
                        <c:v>6.0003700000000002</c:v>
                      </c:pt>
                      <c:pt idx="132">
                        <c:v>10.000999999999999</c:v>
                      </c:pt>
                      <c:pt idx="133">
                        <c:v>11.001200000000001</c:v>
                      </c:pt>
                      <c:pt idx="134">
                        <c:v>10.000999999999999</c:v>
                      </c:pt>
                      <c:pt idx="135">
                        <c:v>5.0002500000000003</c:v>
                      </c:pt>
                      <c:pt idx="136">
                        <c:v>8.0006500000000003</c:v>
                      </c:pt>
                      <c:pt idx="137">
                        <c:v>5.0003599999999997</c:v>
                      </c:pt>
                      <c:pt idx="138">
                        <c:v>7.0004999999999997</c:v>
                      </c:pt>
                      <c:pt idx="139">
                        <c:v>8.0006500000000003</c:v>
                      </c:pt>
                      <c:pt idx="140">
                        <c:v>3.0000900000000001</c:v>
                      </c:pt>
                      <c:pt idx="141">
                        <c:v>7.0004999999999997</c:v>
                      </c:pt>
                      <c:pt idx="142">
                        <c:v>10.000999999999999</c:v>
                      </c:pt>
                      <c:pt idx="143">
                        <c:v>6.0003700000000002</c:v>
                      </c:pt>
                      <c:pt idx="144">
                        <c:v>7.0004999999999997</c:v>
                      </c:pt>
                      <c:pt idx="145">
                        <c:v>7.0004999999999997</c:v>
                      </c:pt>
                      <c:pt idx="146">
                        <c:v>5.0002500000000003</c:v>
                      </c:pt>
                      <c:pt idx="147">
                        <c:v>1.0000100000000001</c:v>
                      </c:pt>
                      <c:pt idx="148">
                        <c:v>5.0002500000000003</c:v>
                      </c:pt>
                      <c:pt idx="149">
                        <c:v>4.0001600000000002</c:v>
                      </c:pt>
                      <c:pt idx="150">
                        <c:v>2.0000399999999998</c:v>
                      </c:pt>
                      <c:pt idx="151">
                        <c:v>11.0016</c:v>
                      </c:pt>
                      <c:pt idx="152">
                        <c:v>7.0006399999999998</c:v>
                      </c:pt>
                      <c:pt idx="153">
                        <c:v>2.0000800000000001</c:v>
                      </c:pt>
                      <c:pt idx="154">
                        <c:v>12.0015</c:v>
                      </c:pt>
                      <c:pt idx="155">
                        <c:v>5.0002500000000003</c:v>
                      </c:pt>
                      <c:pt idx="156">
                        <c:v>2.0000399999999998</c:v>
                      </c:pt>
                      <c:pt idx="157">
                        <c:v>1.0000100000000001</c:v>
                      </c:pt>
                      <c:pt idx="158">
                        <c:v>1.0000100000000001</c:v>
                      </c:pt>
                      <c:pt idx="159">
                        <c:v>5.0002500000000003</c:v>
                      </c:pt>
                      <c:pt idx="160">
                        <c:v>4.0001600000000002</c:v>
                      </c:pt>
                      <c:pt idx="161">
                        <c:v>5.0003599999999997</c:v>
                      </c:pt>
                      <c:pt idx="162">
                        <c:v>2.0000399999999998</c:v>
                      </c:pt>
                      <c:pt idx="163">
                        <c:v>2.0000399999999998</c:v>
                      </c:pt>
                      <c:pt idx="164">
                        <c:v>6.0003700000000002</c:v>
                      </c:pt>
                      <c:pt idx="165">
                        <c:v>1.0000100000000001</c:v>
                      </c:pt>
                      <c:pt idx="166">
                        <c:v>5.0003599999999997</c:v>
                      </c:pt>
                      <c:pt idx="167">
                        <c:v>3.0000900000000001</c:v>
                      </c:pt>
                      <c:pt idx="168">
                        <c:v>1.0000100000000001</c:v>
                      </c:pt>
                      <c:pt idx="169">
                        <c:v>2.0000399999999998</c:v>
                      </c:pt>
                      <c:pt idx="170">
                        <c:v>1.0000100000000001</c:v>
                      </c:pt>
                      <c:pt idx="171">
                        <c:v>4.0001600000000002</c:v>
                      </c:pt>
                      <c:pt idx="172">
                        <c:v>2.0000399999999998</c:v>
                      </c:pt>
                      <c:pt idx="173">
                        <c:v>4.0001600000000002</c:v>
                      </c:pt>
                      <c:pt idx="174">
                        <c:v>5.0002500000000003</c:v>
                      </c:pt>
                      <c:pt idx="175">
                        <c:v>1.0000100000000001</c:v>
                      </c:pt>
                      <c:pt idx="176">
                        <c:v>3.0000900000000001</c:v>
                      </c:pt>
                      <c:pt idx="177">
                        <c:v>3.0000900000000001</c:v>
                      </c:pt>
                      <c:pt idx="178">
                        <c:v>2.0000800000000001</c:v>
                      </c:pt>
                      <c:pt idx="179">
                        <c:v>6.0003700000000002</c:v>
                      </c:pt>
                      <c:pt idx="180">
                        <c:v>3.0000900000000001</c:v>
                      </c:pt>
                      <c:pt idx="181">
                        <c:v>2.0000399999999998</c:v>
                      </c:pt>
                      <c:pt idx="182">
                        <c:v>2.0000399999999998</c:v>
                      </c:pt>
                      <c:pt idx="183">
                        <c:v>3.0000900000000001</c:v>
                      </c:pt>
                      <c:pt idx="184">
                        <c:v>3.0000900000000001</c:v>
                      </c:pt>
                      <c:pt idx="185">
                        <c:v>0</c:v>
                      </c:pt>
                      <c:pt idx="186">
                        <c:v>2.0000399999999998</c:v>
                      </c:pt>
                      <c:pt idx="187">
                        <c:v>0</c:v>
                      </c:pt>
                      <c:pt idx="188">
                        <c:v>1.0000100000000001</c:v>
                      </c:pt>
                      <c:pt idx="189">
                        <c:v>1.0000100000000001</c:v>
                      </c:pt>
                      <c:pt idx="190">
                        <c:v>2.0000399999999998</c:v>
                      </c:pt>
                      <c:pt idx="191">
                        <c:v>0</c:v>
                      </c:pt>
                      <c:pt idx="192">
                        <c:v>1.0000100000000001</c:v>
                      </c:pt>
                      <c:pt idx="193">
                        <c:v>3.0000900000000001</c:v>
                      </c:pt>
                      <c:pt idx="194">
                        <c:v>2.0000399999999998</c:v>
                      </c:pt>
                      <c:pt idx="195">
                        <c:v>2.0000399999999998</c:v>
                      </c:pt>
                      <c:pt idx="196">
                        <c:v>4.0001600000000002</c:v>
                      </c:pt>
                      <c:pt idx="197">
                        <c:v>0</c:v>
                      </c:pt>
                      <c:pt idx="198">
                        <c:v>2.0000399999999998</c:v>
                      </c:pt>
                      <c:pt idx="199">
                        <c:v>3.0000900000000001</c:v>
                      </c:pt>
                      <c:pt idx="200">
                        <c:v>3.0000900000000001</c:v>
                      </c:pt>
                      <c:pt idx="201">
                        <c:v>2.0000800000000001</c:v>
                      </c:pt>
                      <c:pt idx="202">
                        <c:v>0</c:v>
                      </c:pt>
                      <c:pt idx="203">
                        <c:v>0</c:v>
                      </c:pt>
                      <c:pt idx="204">
                        <c:v>1.0000100000000001</c:v>
                      </c:pt>
                      <c:pt idx="205">
                        <c:v>1.0000100000000001</c:v>
                      </c:pt>
                      <c:pt idx="206">
                        <c:v>0</c:v>
                      </c:pt>
                      <c:pt idx="207">
                        <c:v>1.0000100000000001</c:v>
                      </c:pt>
                      <c:pt idx="208">
                        <c:v>0</c:v>
                      </c:pt>
                      <c:pt idx="209">
                        <c:v>0</c:v>
                      </c:pt>
                      <c:pt idx="210">
                        <c:v>0</c:v>
                      </c:pt>
                      <c:pt idx="211">
                        <c:v>0</c:v>
                      </c:pt>
                      <c:pt idx="212">
                        <c:v>1.0000100000000001</c:v>
                      </c:pt>
                      <c:pt idx="213">
                        <c:v>1.0000100000000001</c:v>
                      </c:pt>
                      <c:pt idx="214">
                        <c:v>1.0000100000000001</c:v>
                      </c:pt>
                      <c:pt idx="215">
                        <c:v>1.0000100000000001</c:v>
                      </c:pt>
                      <c:pt idx="216">
                        <c:v>1.0000100000000001</c:v>
                      </c:pt>
                      <c:pt idx="217">
                        <c:v>1.0000100000000001</c:v>
                      </c:pt>
                      <c:pt idx="218">
                        <c:v>0</c:v>
                      </c:pt>
                      <c:pt idx="219">
                        <c:v>1.0000100000000001</c:v>
                      </c:pt>
                      <c:pt idx="220">
                        <c:v>0</c:v>
                      </c:pt>
                      <c:pt idx="221">
                        <c:v>0</c:v>
                      </c:pt>
                      <c:pt idx="222">
                        <c:v>0</c:v>
                      </c:pt>
                      <c:pt idx="223">
                        <c:v>0</c:v>
                      </c:pt>
                      <c:pt idx="224">
                        <c:v>1.0000100000000001</c:v>
                      </c:pt>
                      <c:pt idx="225">
                        <c:v>0</c:v>
                      </c:pt>
                      <c:pt idx="226">
                        <c:v>0</c:v>
                      </c:pt>
                      <c:pt idx="227">
                        <c:v>0</c:v>
                      </c:pt>
                      <c:pt idx="228">
                        <c:v>1.0000100000000001</c:v>
                      </c:pt>
                      <c:pt idx="229">
                        <c:v>0</c:v>
                      </c:pt>
                      <c:pt idx="230">
                        <c:v>0</c:v>
                      </c:pt>
                      <c:pt idx="231">
                        <c:v>1.0000100000000001</c:v>
                      </c:pt>
                      <c:pt idx="232">
                        <c:v>0</c:v>
                      </c:pt>
                      <c:pt idx="233">
                        <c:v>1.0000100000000001</c:v>
                      </c:pt>
                      <c:pt idx="234">
                        <c:v>2.0000399999999998</c:v>
                      </c:pt>
                      <c:pt idx="235">
                        <c:v>1.0000100000000001</c:v>
                      </c:pt>
                      <c:pt idx="236">
                        <c:v>2.0000399999999998</c:v>
                      </c:pt>
                      <c:pt idx="237">
                        <c:v>0</c:v>
                      </c:pt>
                      <c:pt idx="238">
                        <c:v>0</c:v>
                      </c:pt>
                      <c:pt idx="239">
                        <c:v>0</c:v>
                      </c:pt>
                      <c:pt idx="240">
                        <c:v>3.0000900000000001</c:v>
                      </c:pt>
                      <c:pt idx="241">
                        <c:v>0</c:v>
                      </c:pt>
                      <c:pt idx="242">
                        <c:v>0</c:v>
                      </c:pt>
                      <c:pt idx="243">
                        <c:v>2.0000399999999998</c:v>
                      </c:pt>
                      <c:pt idx="244">
                        <c:v>3.0000900000000001</c:v>
                      </c:pt>
                      <c:pt idx="245">
                        <c:v>0</c:v>
                      </c:pt>
                      <c:pt idx="246">
                        <c:v>0</c:v>
                      </c:pt>
                      <c:pt idx="247">
                        <c:v>1.0000100000000001</c:v>
                      </c:pt>
                      <c:pt idx="248">
                        <c:v>0</c:v>
                      </c:pt>
                      <c:pt idx="249">
                        <c:v>0</c:v>
                      </c:pt>
                      <c:pt idx="250">
                        <c:v>2.0000399999999998</c:v>
                      </c:pt>
                      <c:pt idx="251">
                        <c:v>0</c:v>
                      </c:pt>
                      <c:pt idx="252">
                        <c:v>0</c:v>
                      </c:pt>
                      <c:pt idx="253">
                        <c:v>4.0001600000000002</c:v>
                      </c:pt>
                      <c:pt idx="254">
                        <c:v>2.0000399999999998</c:v>
                      </c:pt>
                      <c:pt idx="255">
                        <c:v>0</c:v>
                      </c:pt>
                      <c:pt idx="256">
                        <c:v>0</c:v>
                      </c:pt>
                      <c:pt idx="257">
                        <c:v>1.0000100000000001</c:v>
                      </c:pt>
                      <c:pt idx="258">
                        <c:v>0</c:v>
                      </c:pt>
                      <c:pt idx="259">
                        <c:v>0</c:v>
                      </c:pt>
                      <c:pt idx="260">
                        <c:v>0</c:v>
                      </c:pt>
                      <c:pt idx="261">
                        <c:v>0</c:v>
                      </c:pt>
                      <c:pt idx="262">
                        <c:v>0</c:v>
                      </c:pt>
                      <c:pt idx="263">
                        <c:v>0</c:v>
                      </c:pt>
                      <c:pt idx="264">
                        <c:v>0</c:v>
                      </c:pt>
                      <c:pt idx="265">
                        <c:v>0</c:v>
                      </c:pt>
                      <c:pt idx="266">
                        <c:v>0</c:v>
                      </c:pt>
                      <c:pt idx="267">
                        <c:v>0</c:v>
                      </c:pt>
                      <c:pt idx="268">
                        <c:v>1.0000100000000001</c:v>
                      </c:pt>
                      <c:pt idx="269">
                        <c:v>0</c:v>
                      </c:pt>
                      <c:pt idx="270">
                        <c:v>0</c:v>
                      </c:pt>
                      <c:pt idx="271">
                        <c:v>1.0000100000000001</c:v>
                      </c:pt>
                      <c:pt idx="272">
                        <c:v>1.0000100000000001</c:v>
                      </c:pt>
                      <c:pt idx="273">
                        <c:v>0</c:v>
                      </c:pt>
                      <c:pt idx="274">
                        <c:v>0</c:v>
                      </c:pt>
                      <c:pt idx="275">
                        <c:v>1.0000100000000001</c:v>
                      </c:pt>
                      <c:pt idx="276">
                        <c:v>0</c:v>
                      </c:pt>
                      <c:pt idx="277">
                        <c:v>0</c:v>
                      </c:pt>
                      <c:pt idx="278">
                        <c:v>0</c:v>
                      </c:pt>
                      <c:pt idx="279">
                        <c:v>0</c:v>
                      </c:pt>
                      <c:pt idx="280">
                        <c:v>0</c:v>
                      </c:pt>
                      <c:pt idx="281">
                        <c:v>0</c:v>
                      </c:pt>
                      <c:pt idx="282">
                        <c:v>0</c:v>
                      </c:pt>
                      <c:pt idx="283">
                        <c:v>0</c:v>
                      </c:pt>
                      <c:pt idx="284">
                        <c:v>2.0000800000000001</c:v>
                      </c:pt>
                      <c:pt idx="285">
                        <c:v>0</c:v>
                      </c:pt>
                      <c:pt idx="286">
                        <c:v>0</c:v>
                      </c:pt>
                      <c:pt idx="287">
                        <c:v>1.0000100000000001</c:v>
                      </c:pt>
                      <c:pt idx="288">
                        <c:v>0</c:v>
                      </c:pt>
                      <c:pt idx="289">
                        <c:v>0</c:v>
                      </c:pt>
                      <c:pt idx="290">
                        <c:v>0</c:v>
                      </c:pt>
                      <c:pt idx="291">
                        <c:v>0</c:v>
                      </c:pt>
                      <c:pt idx="292">
                        <c:v>0</c:v>
                      </c:pt>
                      <c:pt idx="293">
                        <c:v>0</c:v>
                      </c:pt>
                      <c:pt idx="294">
                        <c:v>2.0000399999999998</c:v>
                      </c:pt>
                      <c:pt idx="295">
                        <c:v>1.0000100000000001</c:v>
                      </c:pt>
                      <c:pt idx="296">
                        <c:v>0</c:v>
                      </c:pt>
                      <c:pt idx="297">
                        <c:v>0</c:v>
                      </c:pt>
                      <c:pt idx="298">
                        <c:v>2.0000399999999998</c:v>
                      </c:pt>
                      <c:pt idx="299">
                        <c:v>0</c:v>
                      </c:pt>
                      <c:pt idx="300">
                        <c:v>1.0000100000000001</c:v>
                      </c:pt>
                      <c:pt idx="301">
                        <c:v>0</c:v>
                      </c:pt>
                      <c:pt idx="302">
                        <c:v>0</c:v>
                      </c:pt>
                      <c:pt idx="303">
                        <c:v>0</c:v>
                      </c:pt>
                      <c:pt idx="304">
                        <c:v>1.0000100000000001</c:v>
                      </c:pt>
                      <c:pt idx="305">
                        <c:v>1.0000100000000001</c:v>
                      </c:pt>
                      <c:pt idx="306">
                        <c:v>0</c:v>
                      </c:pt>
                      <c:pt idx="307">
                        <c:v>0</c:v>
                      </c:pt>
                      <c:pt idx="308">
                        <c:v>0</c:v>
                      </c:pt>
                      <c:pt idx="309">
                        <c:v>0</c:v>
                      </c:pt>
                      <c:pt idx="310">
                        <c:v>0</c:v>
                      </c:pt>
                      <c:pt idx="311">
                        <c:v>2.0000399999999998</c:v>
                      </c:pt>
                      <c:pt idx="312">
                        <c:v>0</c:v>
                      </c:pt>
                      <c:pt idx="313">
                        <c:v>0</c:v>
                      </c:pt>
                      <c:pt idx="314">
                        <c:v>0</c:v>
                      </c:pt>
                      <c:pt idx="315">
                        <c:v>2.0000399999999998</c:v>
                      </c:pt>
                      <c:pt idx="316">
                        <c:v>0</c:v>
                      </c:pt>
                      <c:pt idx="317">
                        <c:v>0</c:v>
                      </c:pt>
                      <c:pt idx="318">
                        <c:v>0</c:v>
                      </c:pt>
                      <c:pt idx="319">
                        <c:v>0</c:v>
                      </c:pt>
                      <c:pt idx="320">
                        <c:v>0</c:v>
                      </c:pt>
                      <c:pt idx="321">
                        <c:v>0</c:v>
                      </c:pt>
                      <c:pt idx="322">
                        <c:v>1.00003</c:v>
                      </c:pt>
                      <c:pt idx="323">
                        <c:v>1.0000100000000001</c:v>
                      </c:pt>
                      <c:pt idx="324">
                        <c:v>0</c:v>
                      </c:pt>
                      <c:pt idx="325">
                        <c:v>0</c:v>
                      </c:pt>
                      <c:pt idx="326">
                        <c:v>0</c:v>
                      </c:pt>
                      <c:pt idx="327">
                        <c:v>0</c:v>
                      </c:pt>
                      <c:pt idx="328">
                        <c:v>0</c:v>
                      </c:pt>
                      <c:pt idx="329">
                        <c:v>0</c:v>
                      </c:pt>
                      <c:pt idx="330">
                        <c:v>0</c:v>
                      </c:pt>
                      <c:pt idx="331">
                        <c:v>0</c:v>
                      </c:pt>
                      <c:pt idx="332">
                        <c:v>0</c:v>
                      </c:pt>
                      <c:pt idx="333">
                        <c:v>0</c:v>
                      </c:pt>
                      <c:pt idx="334">
                        <c:v>2.0000399999999998</c:v>
                      </c:pt>
                      <c:pt idx="335">
                        <c:v>0</c:v>
                      </c:pt>
                      <c:pt idx="336">
                        <c:v>0</c:v>
                      </c:pt>
                      <c:pt idx="337">
                        <c:v>0</c:v>
                      </c:pt>
                      <c:pt idx="338">
                        <c:v>0</c:v>
                      </c:pt>
                      <c:pt idx="339">
                        <c:v>0</c:v>
                      </c:pt>
                      <c:pt idx="340">
                        <c:v>0</c:v>
                      </c:pt>
                      <c:pt idx="341">
                        <c:v>1.0000100000000001</c:v>
                      </c:pt>
                      <c:pt idx="342">
                        <c:v>0</c:v>
                      </c:pt>
                      <c:pt idx="343">
                        <c:v>0</c:v>
                      </c:pt>
                      <c:pt idx="344">
                        <c:v>0</c:v>
                      </c:pt>
                    </c:numCache>
                  </c:numRef>
                </c:yVal>
                <c:smooth val="1"/>
                <c:extLst xmlns:c15="http://schemas.microsoft.com/office/drawing/2012/chart">
                  <c:ext xmlns:c16="http://schemas.microsoft.com/office/drawing/2014/chart" uri="{C3380CC4-5D6E-409C-BE32-E72D297353CC}">
                    <c16:uniqueId val="{0000000A-F768-4B10-97DE-349CB08428E1}"/>
                  </c:ext>
                </c:extLst>
              </c15:ser>
            </c15:filteredScatterSeries>
            <c15:filteredScatterSeries>
              <c15:ser>
                <c:idx val="9"/>
                <c:order val="11"/>
                <c:tx>
                  <c:str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'201124-Leith_NbN-1496_depth_pos'!$T$4</c15:sqref>
                        </c15:formulaRef>
                      </c:ext>
                    </c:extLst>
                    <c:strCache>
                      <c:ptCount val="1"/>
                      <c:pt idx="0">
                        <c:v>Nb_2N+</c:v>
                      </c:pt>
                    </c:strCache>
                  </c:strRef>
                </c:tx>
                <c:spPr>
                  <a:ln w="19050" cap="rnd">
                    <a:solidFill>
                      <a:schemeClr val="accent4">
                        <a:lumMod val="60000"/>
                      </a:schemeClr>
                    </a:solidFill>
                    <a:round/>
                  </a:ln>
                  <a:effectLst/>
                </c:spPr>
                <c:marker>
                  <c:symbol val="circle"/>
                  <c:size val="5"/>
                  <c:spPr>
                    <a:solidFill>
                      <a:schemeClr val="accent4">
                        <a:lumMod val="60000"/>
                      </a:schemeClr>
                    </a:solidFill>
                    <a:ln w="9525">
                      <a:solidFill>
                        <a:schemeClr val="accent4">
                          <a:lumMod val="60000"/>
                        </a:schemeClr>
                      </a:solidFill>
                    </a:ln>
                    <a:effectLst/>
                  </c:spPr>
                </c:marker>
                <c:x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'201124-Leith_NbN-1496_depth_pos'!$A$5:$A$349</c15:sqref>
                        </c15:formulaRef>
                      </c:ext>
                    </c:extLst>
                    <c:numCache>
                      <c:formatCode>General</c:formatCode>
                      <c:ptCount val="345"/>
                      <c:pt idx="0">
                        <c:v>0</c:v>
                      </c:pt>
                      <c:pt idx="1">
                        <c:v>10</c:v>
                      </c:pt>
                      <c:pt idx="2">
                        <c:v>20</c:v>
                      </c:pt>
                      <c:pt idx="3">
                        <c:v>30</c:v>
                      </c:pt>
                      <c:pt idx="4">
                        <c:v>40</c:v>
                      </c:pt>
                      <c:pt idx="5">
                        <c:v>50</c:v>
                      </c:pt>
                      <c:pt idx="6">
                        <c:v>60</c:v>
                      </c:pt>
                      <c:pt idx="7">
                        <c:v>70</c:v>
                      </c:pt>
                      <c:pt idx="8">
                        <c:v>80</c:v>
                      </c:pt>
                      <c:pt idx="9">
                        <c:v>90</c:v>
                      </c:pt>
                      <c:pt idx="10">
                        <c:v>100</c:v>
                      </c:pt>
                      <c:pt idx="11">
                        <c:v>110</c:v>
                      </c:pt>
                      <c:pt idx="12">
                        <c:v>120</c:v>
                      </c:pt>
                      <c:pt idx="13">
                        <c:v>130</c:v>
                      </c:pt>
                      <c:pt idx="14">
                        <c:v>140</c:v>
                      </c:pt>
                      <c:pt idx="15">
                        <c:v>150</c:v>
                      </c:pt>
                      <c:pt idx="16">
                        <c:v>160</c:v>
                      </c:pt>
                      <c:pt idx="17">
                        <c:v>170</c:v>
                      </c:pt>
                      <c:pt idx="18">
                        <c:v>180</c:v>
                      </c:pt>
                      <c:pt idx="19">
                        <c:v>190</c:v>
                      </c:pt>
                      <c:pt idx="20">
                        <c:v>200</c:v>
                      </c:pt>
                      <c:pt idx="21">
                        <c:v>210</c:v>
                      </c:pt>
                      <c:pt idx="22">
                        <c:v>220</c:v>
                      </c:pt>
                      <c:pt idx="23">
                        <c:v>230</c:v>
                      </c:pt>
                      <c:pt idx="24">
                        <c:v>240</c:v>
                      </c:pt>
                      <c:pt idx="25">
                        <c:v>250</c:v>
                      </c:pt>
                      <c:pt idx="26">
                        <c:v>260</c:v>
                      </c:pt>
                      <c:pt idx="27">
                        <c:v>270</c:v>
                      </c:pt>
                      <c:pt idx="28">
                        <c:v>280</c:v>
                      </c:pt>
                      <c:pt idx="29">
                        <c:v>290</c:v>
                      </c:pt>
                      <c:pt idx="30">
                        <c:v>300</c:v>
                      </c:pt>
                      <c:pt idx="31">
                        <c:v>310</c:v>
                      </c:pt>
                      <c:pt idx="32">
                        <c:v>320</c:v>
                      </c:pt>
                      <c:pt idx="33">
                        <c:v>330</c:v>
                      </c:pt>
                      <c:pt idx="34">
                        <c:v>340</c:v>
                      </c:pt>
                      <c:pt idx="35">
                        <c:v>350</c:v>
                      </c:pt>
                      <c:pt idx="36">
                        <c:v>360</c:v>
                      </c:pt>
                      <c:pt idx="37">
                        <c:v>370</c:v>
                      </c:pt>
                      <c:pt idx="38">
                        <c:v>380</c:v>
                      </c:pt>
                      <c:pt idx="39">
                        <c:v>390</c:v>
                      </c:pt>
                      <c:pt idx="40">
                        <c:v>400</c:v>
                      </c:pt>
                      <c:pt idx="41">
                        <c:v>410</c:v>
                      </c:pt>
                      <c:pt idx="42">
                        <c:v>420</c:v>
                      </c:pt>
                      <c:pt idx="43">
                        <c:v>430</c:v>
                      </c:pt>
                      <c:pt idx="44">
                        <c:v>440</c:v>
                      </c:pt>
                      <c:pt idx="45">
                        <c:v>450</c:v>
                      </c:pt>
                      <c:pt idx="46">
                        <c:v>460</c:v>
                      </c:pt>
                      <c:pt idx="47">
                        <c:v>470</c:v>
                      </c:pt>
                      <c:pt idx="48">
                        <c:v>480</c:v>
                      </c:pt>
                      <c:pt idx="49">
                        <c:v>490</c:v>
                      </c:pt>
                      <c:pt idx="50">
                        <c:v>500</c:v>
                      </c:pt>
                      <c:pt idx="51">
                        <c:v>510</c:v>
                      </c:pt>
                      <c:pt idx="52">
                        <c:v>520</c:v>
                      </c:pt>
                      <c:pt idx="53">
                        <c:v>530</c:v>
                      </c:pt>
                      <c:pt idx="54">
                        <c:v>540</c:v>
                      </c:pt>
                      <c:pt idx="55">
                        <c:v>550</c:v>
                      </c:pt>
                      <c:pt idx="56">
                        <c:v>560</c:v>
                      </c:pt>
                      <c:pt idx="57">
                        <c:v>570</c:v>
                      </c:pt>
                      <c:pt idx="58">
                        <c:v>580</c:v>
                      </c:pt>
                      <c:pt idx="59">
                        <c:v>590</c:v>
                      </c:pt>
                      <c:pt idx="60">
                        <c:v>600</c:v>
                      </c:pt>
                      <c:pt idx="61">
                        <c:v>610</c:v>
                      </c:pt>
                      <c:pt idx="62">
                        <c:v>620</c:v>
                      </c:pt>
                      <c:pt idx="63">
                        <c:v>630</c:v>
                      </c:pt>
                      <c:pt idx="64">
                        <c:v>640</c:v>
                      </c:pt>
                      <c:pt idx="65">
                        <c:v>650</c:v>
                      </c:pt>
                      <c:pt idx="66">
                        <c:v>660</c:v>
                      </c:pt>
                      <c:pt idx="67">
                        <c:v>670</c:v>
                      </c:pt>
                      <c:pt idx="68">
                        <c:v>680</c:v>
                      </c:pt>
                      <c:pt idx="69">
                        <c:v>690</c:v>
                      </c:pt>
                      <c:pt idx="70">
                        <c:v>700</c:v>
                      </c:pt>
                      <c:pt idx="71">
                        <c:v>710</c:v>
                      </c:pt>
                      <c:pt idx="72">
                        <c:v>720</c:v>
                      </c:pt>
                      <c:pt idx="73">
                        <c:v>730</c:v>
                      </c:pt>
                      <c:pt idx="74">
                        <c:v>740</c:v>
                      </c:pt>
                      <c:pt idx="75">
                        <c:v>750</c:v>
                      </c:pt>
                      <c:pt idx="76">
                        <c:v>760</c:v>
                      </c:pt>
                      <c:pt idx="77">
                        <c:v>770</c:v>
                      </c:pt>
                      <c:pt idx="78">
                        <c:v>780</c:v>
                      </c:pt>
                      <c:pt idx="79">
                        <c:v>790</c:v>
                      </c:pt>
                      <c:pt idx="80">
                        <c:v>800</c:v>
                      </c:pt>
                      <c:pt idx="81">
                        <c:v>810</c:v>
                      </c:pt>
                      <c:pt idx="82">
                        <c:v>820</c:v>
                      </c:pt>
                      <c:pt idx="83">
                        <c:v>830</c:v>
                      </c:pt>
                      <c:pt idx="84">
                        <c:v>840</c:v>
                      </c:pt>
                      <c:pt idx="85">
                        <c:v>850</c:v>
                      </c:pt>
                      <c:pt idx="86">
                        <c:v>860</c:v>
                      </c:pt>
                      <c:pt idx="87">
                        <c:v>870</c:v>
                      </c:pt>
                      <c:pt idx="88">
                        <c:v>880</c:v>
                      </c:pt>
                      <c:pt idx="89">
                        <c:v>890</c:v>
                      </c:pt>
                      <c:pt idx="90">
                        <c:v>900</c:v>
                      </c:pt>
                      <c:pt idx="91">
                        <c:v>910</c:v>
                      </c:pt>
                      <c:pt idx="92">
                        <c:v>920</c:v>
                      </c:pt>
                      <c:pt idx="93">
                        <c:v>930</c:v>
                      </c:pt>
                      <c:pt idx="94">
                        <c:v>940</c:v>
                      </c:pt>
                      <c:pt idx="95">
                        <c:v>950</c:v>
                      </c:pt>
                      <c:pt idx="96">
                        <c:v>960</c:v>
                      </c:pt>
                      <c:pt idx="97">
                        <c:v>970</c:v>
                      </c:pt>
                      <c:pt idx="98">
                        <c:v>980</c:v>
                      </c:pt>
                      <c:pt idx="99">
                        <c:v>990</c:v>
                      </c:pt>
                      <c:pt idx="100">
                        <c:v>1000</c:v>
                      </c:pt>
                      <c:pt idx="101">
                        <c:v>1010</c:v>
                      </c:pt>
                      <c:pt idx="102">
                        <c:v>1020</c:v>
                      </c:pt>
                      <c:pt idx="103">
                        <c:v>1030</c:v>
                      </c:pt>
                      <c:pt idx="104">
                        <c:v>1040</c:v>
                      </c:pt>
                      <c:pt idx="105">
                        <c:v>1050</c:v>
                      </c:pt>
                      <c:pt idx="106">
                        <c:v>1060</c:v>
                      </c:pt>
                      <c:pt idx="107">
                        <c:v>1070</c:v>
                      </c:pt>
                      <c:pt idx="108">
                        <c:v>1080</c:v>
                      </c:pt>
                      <c:pt idx="109">
                        <c:v>1090</c:v>
                      </c:pt>
                      <c:pt idx="110">
                        <c:v>1100</c:v>
                      </c:pt>
                      <c:pt idx="111">
                        <c:v>1110</c:v>
                      </c:pt>
                      <c:pt idx="112">
                        <c:v>1120</c:v>
                      </c:pt>
                      <c:pt idx="113">
                        <c:v>1130</c:v>
                      </c:pt>
                      <c:pt idx="114">
                        <c:v>1140</c:v>
                      </c:pt>
                      <c:pt idx="115">
                        <c:v>1150</c:v>
                      </c:pt>
                      <c:pt idx="116">
                        <c:v>1160</c:v>
                      </c:pt>
                      <c:pt idx="117">
                        <c:v>1170</c:v>
                      </c:pt>
                      <c:pt idx="118">
                        <c:v>1180</c:v>
                      </c:pt>
                      <c:pt idx="119">
                        <c:v>1190</c:v>
                      </c:pt>
                      <c:pt idx="120">
                        <c:v>1200</c:v>
                      </c:pt>
                      <c:pt idx="121">
                        <c:v>1210</c:v>
                      </c:pt>
                      <c:pt idx="122">
                        <c:v>1220</c:v>
                      </c:pt>
                      <c:pt idx="123">
                        <c:v>1230</c:v>
                      </c:pt>
                      <c:pt idx="124">
                        <c:v>1240</c:v>
                      </c:pt>
                      <c:pt idx="125">
                        <c:v>1250</c:v>
                      </c:pt>
                      <c:pt idx="126">
                        <c:v>1260</c:v>
                      </c:pt>
                      <c:pt idx="127">
                        <c:v>1270</c:v>
                      </c:pt>
                      <c:pt idx="128">
                        <c:v>1280</c:v>
                      </c:pt>
                      <c:pt idx="129">
                        <c:v>1290</c:v>
                      </c:pt>
                      <c:pt idx="130">
                        <c:v>1300</c:v>
                      </c:pt>
                      <c:pt idx="131">
                        <c:v>1310</c:v>
                      </c:pt>
                      <c:pt idx="132">
                        <c:v>1320</c:v>
                      </c:pt>
                      <c:pt idx="133">
                        <c:v>1330</c:v>
                      </c:pt>
                      <c:pt idx="134">
                        <c:v>1340</c:v>
                      </c:pt>
                      <c:pt idx="135">
                        <c:v>1350</c:v>
                      </c:pt>
                      <c:pt idx="136">
                        <c:v>1360</c:v>
                      </c:pt>
                      <c:pt idx="137">
                        <c:v>1370</c:v>
                      </c:pt>
                      <c:pt idx="138">
                        <c:v>1380</c:v>
                      </c:pt>
                      <c:pt idx="139">
                        <c:v>1390</c:v>
                      </c:pt>
                      <c:pt idx="140">
                        <c:v>1400</c:v>
                      </c:pt>
                      <c:pt idx="141">
                        <c:v>1410</c:v>
                      </c:pt>
                      <c:pt idx="142">
                        <c:v>1420</c:v>
                      </c:pt>
                      <c:pt idx="143">
                        <c:v>1430</c:v>
                      </c:pt>
                      <c:pt idx="144">
                        <c:v>1440</c:v>
                      </c:pt>
                      <c:pt idx="145">
                        <c:v>1450</c:v>
                      </c:pt>
                      <c:pt idx="146">
                        <c:v>1460</c:v>
                      </c:pt>
                      <c:pt idx="147">
                        <c:v>1470</c:v>
                      </c:pt>
                      <c:pt idx="148">
                        <c:v>1480</c:v>
                      </c:pt>
                      <c:pt idx="149">
                        <c:v>1490</c:v>
                      </c:pt>
                      <c:pt idx="150">
                        <c:v>1500</c:v>
                      </c:pt>
                      <c:pt idx="151">
                        <c:v>1510</c:v>
                      </c:pt>
                      <c:pt idx="152">
                        <c:v>1520</c:v>
                      </c:pt>
                      <c:pt idx="153">
                        <c:v>1530</c:v>
                      </c:pt>
                      <c:pt idx="154">
                        <c:v>1540</c:v>
                      </c:pt>
                      <c:pt idx="155">
                        <c:v>1550</c:v>
                      </c:pt>
                      <c:pt idx="156">
                        <c:v>1560</c:v>
                      </c:pt>
                      <c:pt idx="157">
                        <c:v>1570</c:v>
                      </c:pt>
                      <c:pt idx="158">
                        <c:v>1580</c:v>
                      </c:pt>
                      <c:pt idx="159">
                        <c:v>1590</c:v>
                      </c:pt>
                      <c:pt idx="160">
                        <c:v>1600</c:v>
                      </c:pt>
                      <c:pt idx="161">
                        <c:v>1610</c:v>
                      </c:pt>
                      <c:pt idx="162">
                        <c:v>1620</c:v>
                      </c:pt>
                      <c:pt idx="163">
                        <c:v>1630</c:v>
                      </c:pt>
                      <c:pt idx="164">
                        <c:v>1640</c:v>
                      </c:pt>
                      <c:pt idx="165">
                        <c:v>1650</c:v>
                      </c:pt>
                      <c:pt idx="166">
                        <c:v>1660</c:v>
                      </c:pt>
                      <c:pt idx="167">
                        <c:v>1670</c:v>
                      </c:pt>
                      <c:pt idx="168">
                        <c:v>1680</c:v>
                      </c:pt>
                      <c:pt idx="169">
                        <c:v>1690</c:v>
                      </c:pt>
                      <c:pt idx="170">
                        <c:v>1700</c:v>
                      </c:pt>
                      <c:pt idx="171">
                        <c:v>1710</c:v>
                      </c:pt>
                      <c:pt idx="172">
                        <c:v>1720</c:v>
                      </c:pt>
                      <c:pt idx="173">
                        <c:v>1730</c:v>
                      </c:pt>
                      <c:pt idx="174">
                        <c:v>1740</c:v>
                      </c:pt>
                      <c:pt idx="175">
                        <c:v>1750</c:v>
                      </c:pt>
                      <c:pt idx="176">
                        <c:v>1760</c:v>
                      </c:pt>
                      <c:pt idx="177">
                        <c:v>1770</c:v>
                      </c:pt>
                      <c:pt idx="178">
                        <c:v>1780</c:v>
                      </c:pt>
                      <c:pt idx="179">
                        <c:v>1790</c:v>
                      </c:pt>
                      <c:pt idx="180">
                        <c:v>1800</c:v>
                      </c:pt>
                      <c:pt idx="181">
                        <c:v>1810</c:v>
                      </c:pt>
                      <c:pt idx="182">
                        <c:v>1820</c:v>
                      </c:pt>
                      <c:pt idx="183">
                        <c:v>1830</c:v>
                      </c:pt>
                      <c:pt idx="184">
                        <c:v>1840</c:v>
                      </c:pt>
                      <c:pt idx="185">
                        <c:v>1850</c:v>
                      </c:pt>
                      <c:pt idx="186">
                        <c:v>1860</c:v>
                      </c:pt>
                      <c:pt idx="187">
                        <c:v>1870</c:v>
                      </c:pt>
                      <c:pt idx="188">
                        <c:v>1880</c:v>
                      </c:pt>
                      <c:pt idx="189">
                        <c:v>1890</c:v>
                      </c:pt>
                      <c:pt idx="190">
                        <c:v>1900</c:v>
                      </c:pt>
                      <c:pt idx="191">
                        <c:v>1910</c:v>
                      </c:pt>
                      <c:pt idx="192">
                        <c:v>1920</c:v>
                      </c:pt>
                      <c:pt idx="193">
                        <c:v>1930</c:v>
                      </c:pt>
                      <c:pt idx="194">
                        <c:v>1940</c:v>
                      </c:pt>
                      <c:pt idx="195">
                        <c:v>1950</c:v>
                      </c:pt>
                      <c:pt idx="196">
                        <c:v>1960</c:v>
                      </c:pt>
                      <c:pt idx="197">
                        <c:v>1970</c:v>
                      </c:pt>
                      <c:pt idx="198">
                        <c:v>1980</c:v>
                      </c:pt>
                      <c:pt idx="199">
                        <c:v>1990</c:v>
                      </c:pt>
                      <c:pt idx="200">
                        <c:v>2000</c:v>
                      </c:pt>
                      <c:pt idx="201">
                        <c:v>2010</c:v>
                      </c:pt>
                      <c:pt idx="202">
                        <c:v>2020</c:v>
                      </c:pt>
                      <c:pt idx="203">
                        <c:v>2030</c:v>
                      </c:pt>
                      <c:pt idx="204">
                        <c:v>2040</c:v>
                      </c:pt>
                      <c:pt idx="205">
                        <c:v>2050</c:v>
                      </c:pt>
                      <c:pt idx="206">
                        <c:v>2060</c:v>
                      </c:pt>
                      <c:pt idx="207">
                        <c:v>2070</c:v>
                      </c:pt>
                      <c:pt idx="208">
                        <c:v>2080</c:v>
                      </c:pt>
                      <c:pt idx="209">
                        <c:v>2090</c:v>
                      </c:pt>
                      <c:pt idx="210">
                        <c:v>2100</c:v>
                      </c:pt>
                      <c:pt idx="211">
                        <c:v>2110</c:v>
                      </c:pt>
                      <c:pt idx="212">
                        <c:v>2120</c:v>
                      </c:pt>
                      <c:pt idx="213">
                        <c:v>2130</c:v>
                      </c:pt>
                      <c:pt idx="214">
                        <c:v>2140</c:v>
                      </c:pt>
                      <c:pt idx="215">
                        <c:v>2150</c:v>
                      </c:pt>
                      <c:pt idx="216">
                        <c:v>2160</c:v>
                      </c:pt>
                      <c:pt idx="217">
                        <c:v>2170</c:v>
                      </c:pt>
                      <c:pt idx="218">
                        <c:v>2180</c:v>
                      </c:pt>
                      <c:pt idx="219">
                        <c:v>2190</c:v>
                      </c:pt>
                      <c:pt idx="220">
                        <c:v>2200</c:v>
                      </c:pt>
                      <c:pt idx="221">
                        <c:v>2210</c:v>
                      </c:pt>
                      <c:pt idx="222">
                        <c:v>2220</c:v>
                      </c:pt>
                      <c:pt idx="223">
                        <c:v>2230</c:v>
                      </c:pt>
                      <c:pt idx="224">
                        <c:v>2240</c:v>
                      </c:pt>
                      <c:pt idx="225">
                        <c:v>2250</c:v>
                      </c:pt>
                      <c:pt idx="226">
                        <c:v>2260</c:v>
                      </c:pt>
                      <c:pt idx="227">
                        <c:v>2270</c:v>
                      </c:pt>
                      <c:pt idx="228">
                        <c:v>2280</c:v>
                      </c:pt>
                      <c:pt idx="229">
                        <c:v>2290</c:v>
                      </c:pt>
                      <c:pt idx="230">
                        <c:v>2300</c:v>
                      </c:pt>
                      <c:pt idx="231">
                        <c:v>2310</c:v>
                      </c:pt>
                      <c:pt idx="232">
                        <c:v>2320</c:v>
                      </c:pt>
                      <c:pt idx="233">
                        <c:v>2330</c:v>
                      </c:pt>
                      <c:pt idx="234">
                        <c:v>2340</c:v>
                      </c:pt>
                      <c:pt idx="235">
                        <c:v>2350</c:v>
                      </c:pt>
                      <c:pt idx="236">
                        <c:v>2360</c:v>
                      </c:pt>
                      <c:pt idx="237">
                        <c:v>2370</c:v>
                      </c:pt>
                      <c:pt idx="238">
                        <c:v>2380</c:v>
                      </c:pt>
                      <c:pt idx="239">
                        <c:v>2390</c:v>
                      </c:pt>
                      <c:pt idx="240">
                        <c:v>2400</c:v>
                      </c:pt>
                      <c:pt idx="241">
                        <c:v>2410</c:v>
                      </c:pt>
                      <c:pt idx="242">
                        <c:v>2420</c:v>
                      </c:pt>
                      <c:pt idx="243">
                        <c:v>2430</c:v>
                      </c:pt>
                      <c:pt idx="244">
                        <c:v>2440</c:v>
                      </c:pt>
                      <c:pt idx="245">
                        <c:v>2450</c:v>
                      </c:pt>
                      <c:pt idx="246">
                        <c:v>2460</c:v>
                      </c:pt>
                      <c:pt idx="247">
                        <c:v>2470</c:v>
                      </c:pt>
                      <c:pt idx="248">
                        <c:v>2480</c:v>
                      </c:pt>
                      <c:pt idx="249">
                        <c:v>2490</c:v>
                      </c:pt>
                      <c:pt idx="250">
                        <c:v>2500</c:v>
                      </c:pt>
                      <c:pt idx="251">
                        <c:v>2510</c:v>
                      </c:pt>
                      <c:pt idx="252">
                        <c:v>2520</c:v>
                      </c:pt>
                      <c:pt idx="253">
                        <c:v>2530</c:v>
                      </c:pt>
                      <c:pt idx="254">
                        <c:v>2540</c:v>
                      </c:pt>
                      <c:pt idx="255">
                        <c:v>2550</c:v>
                      </c:pt>
                      <c:pt idx="256">
                        <c:v>2560</c:v>
                      </c:pt>
                      <c:pt idx="257">
                        <c:v>2570</c:v>
                      </c:pt>
                      <c:pt idx="258">
                        <c:v>2580</c:v>
                      </c:pt>
                      <c:pt idx="259">
                        <c:v>2590</c:v>
                      </c:pt>
                      <c:pt idx="260">
                        <c:v>2600</c:v>
                      </c:pt>
                      <c:pt idx="261">
                        <c:v>2610</c:v>
                      </c:pt>
                      <c:pt idx="262">
                        <c:v>2620</c:v>
                      </c:pt>
                      <c:pt idx="263">
                        <c:v>2630</c:v>
                      </c:pt>
                      <c:pt idx="264">
                        <c:v>2640</c:v>
                      </c:pt>
                      <c:pt idx="265">
                        <c:v>2650</c:v>
                      </c:pt>
                      <c:pt idx="266">
                        <c:v>2660</c:v>
                      </c:pt>
                      <c:pt idx="267">
                        <c:v>2670</c:v>
                      </c:pt>
                      <c:pt idx="268">
                        <c:v>2680</c:v>
                      </c:pt>
                      <c:pt idx="269">
                        <c:v>2690</c:v>
                      </c:pt>
                      <c:pt idx="270">
                        <c:v>2700</c:v>
                      </c:pt>
                      <c:pt idx="271">
                        <c:v>2710</c:v>
                      </c:pt>
                      <c:pt idx="272">
                        <c:v>2720</c:v>
                      </c:pt>
                      <c:pt idx="273">
                        <c:v>2730</c:v>
                      </c:pt>
                      <c:pt idx="274">
                        <c:v>2740</c:v>
                      </c:pt>
                      <c:pt idx="275">
                        <c:v>2750</c:v>
                      </c:pt>
                      <c:pt idx="276">
                        <c:v>2760</c:v>
                      </c:pt>
                      <c:pt idx="277">
                        <c:v>2770</c:v>
                      </c:pt>
                      <c:pt idx="278">
                        <c:v>2780</c:v>
                      </c:pt>
                      <c:pt idx="279">
                        <c:v>2790</c:v>
                      </c:pt>
                      <c:pt idx="280">
                        <c:v>2800</c:v>
                      </c:pt>
                      <c:pt idx="281">
                        <c:v>2810</c:v>
                      </c:pt>
                      <c:pt idx="282">
                        <c:v>2820</c:v>
                      </c:pt>
                      <c:pt idx="283">
                        <c:v>2830</c:v>
                      </c:pt>
                      <c:pt idx="284">
                        <c:v>2840</c:v>
                      </c:pt>
                      <c:pt idx="285">
                        <c:v>2850</c:v>
                      </c:pt>
                      <c:pt idx="286">
                        <c:v>2860</c:v>
                      </c:pt>
                      <c:pt idx="287">
                        <c:v>2870</c:v>
                      </c:pt>
                      <c:pt idx="288">
                        <c:v>2880</c:v>
                      </c:pt>
                      <c:pt idx="289">
                        <c:v>2890</c:v>
                      </c:pt>
                      <c:pt idx="290">
                        <c:v>2900</c:v>
                      </c:pt>
                      <c:pt idx="291">
                        <c:v>2910</c:v>
                      </c:pt>
                      <c:pt idx="292">
                        <c:v>2920</c:v>
                      </c:pt>
                      <c:pt idx="293">
                        <c:v>2930</c:v>
                      </c:pt>
                      <c:pt idx="294">
                        <c:v>2940</c:v>
                      </c:pt>
                      <c:pt idx="295">
                        <c:v>2950</c:v>
                      </c:pt>
                      <c:pt idx="296">
                        <c:v>2960</c:v>
                      </c:pt>
                      <c:pt idx="297">
                        <c:v>2970</c:v>
                      </c:pt>
                      <c:pt idx="298">
                        <c:v>2980</c:v>
                      </c:pt>
                      <c:pt idx="299">
                        <c:v>2990</c:v>
                      </c:pt>
                      <c:pt idx="300">
                        <c:v>3000</c:v>
                      </c:pt>
                      <c:pt idx="301">
                        <c:v>3010</c:v>
                      </c:pt>
                      <c:pt idx="302">
                        <c:v>3020</c:v>
                      </c:pt>
                      <c:pt idx="303">
                        <c:v>3030</c:v>
                      </c:pt>
                      <c:pt idx="304">
                        <c:v>3040</c:v>
                      </c:pt>
                      <c:pt idx="305">
                        <c:v>3050</c:v>
                      </c:pt>
                      <c:pt idx="306">
                        <c:v>3060</c:v>
                      </c:pt>
                      <c:pt idx="307">
                        <c:v>3070</c:v>
                      </c:pt>
                      <c:pt idx="308">
                        <c:v>3080</c:v>
                      </c:pt>
                      <c:pt idx="309">
                        <c:v>3090</c:v>
                      </c:pt>
                      <c:pt idx="310">
                        <c:v>3100</c:v>
                      </c:pt>
                      <c:pt idx="311">
                        <c:v>3110</c:v>
                      </c:pt>
                      <c:pt idx="312">
                        <c:v>3120</c:v>
                      </c:pt>
                      <c:pt idx="313">
                        <c:v>3130</c:v>
                      </c:pt>
                      <c:pt idx="314">
                        <c:v>3140</c:v>
                      </c:pt>
                      <c:pt idx="315">
                        <c:v>3150</c:v>
                      </c:pt>
                      <c:pt idx="316">
                        <c:v>3160</c:v>
                      </c:pt>
                      <c:pt idx="317">
                        <c:v>3170</c:v>
                      </c:pt>
                      <c:pt idx="318">
                        <c:v>3180</c:v>
                      </c:pt>
                      <c:pt idx="319">
                        <c:v>3190</c:v>
                      </c:pt>
                      <c:pt idx="320">
                        <c:v>3200</c:v>
                      </c:pt>
                      <c:pt idx="321">
                        <c:v>3210</c:v>
                      </c:pt>
                      <c:pt idx="322">
                        <c:v>3220</c:v>
                      </c:pt>
                      <c:pt idx="323">
                        <c:v>3230</c:v>
                      </c:pt>
                      <c:pt idx="324">
                        <c:v>3240</c:v>
                      </c:pt>
                      <c:pt idx="325">
                        <c:v>3250</c:v>
                      </c:pt>
                      <c:pt idx="326">
                        <c:v>3260</c:v>
                      </c:pt>
                      <c:pt idx="327">
                        <c:v>3270</c:v>
                      </c:pt>
                      <c:pt idx="328">
                        <c:v>3280</c:v>
                      </c:pt>
                      <c:pt idx="329">
                        <c:v>3290</c:v>
                      </c:pt>
                      <c:pt idx="330">
                        <c:v>3300</c:v>
                      </c:pt>
                      <c:pt idx="331">
                        <c:v>3310</c:v>
                      </c:pt>
                      <c:pt idx="332">
                        <c:v>3320</c:v>
                      </c:pt>
                      <c:pt idx="333">
                        <c:v>3330</c:v>
                      </c:pt>
                      <c:pt idx="334">
                        <c:v>3340</c:v>
                      </c:pt>
                      <c:pt idx="335">
                        <c:v>3350</c:v>
                      </c:pt>
                      <c:pt idx="336">
                        <c:v>3360</c:v>
                      </c:pt>
                      <c:pt idx="337">
                        <c:v>3370</c:v>
                      </c:pt>
                      <c:pt idx="338">
                        <c:v>3380</c:v>
                      </c:pt>
                      <c:pt idx="339">
                        <c:v>3390</c:v>
                      </c:pt>
                      <c:pt idx="340">
                        <c:v>3400</c:v>
                      </c:pt>
                      <c:pt idx="341">
                        <c:v>3410</c:v>
                      </c:pt>
                      <c:pt idx="342">
                        <c:v>3420</c:v>
                      </c:pt>
                      <c:pt idx="343">
                        <c:v>3430</c:v>
                      </c:pt>
                      <c:pt idx="344">
                        <c:v>3440</c:v>
                      </c:pt>
                    </c:numCache>
                  </c:numRef>
                </c:xVal>
                <c:y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'201124-Leith_NbN-1496_depth_pos'!$T$5:$T$349</c15:sqref>
                        </c15:formulaRef>
                      </c:ext>
                    </c:extLst>
                    <c:numCache>
                      <c:formatCode>General</c:formatCode>
                      <c:ptCount val="345"/>
                      <c:pt idx="0">
                        <c:v>308.80900000000003</c:v>
                      </c:pt>
                      <c:pt idx="1">
                        <c:v>1613.31</c:v>
                      </c:pt>
                      <c:pt idx="2">
                        <c:v>1724.34</c:v>
                      </c:pt>
                      <c:pt idx="3">
                        <c:v>1666.81</c:v>
                      </c:pt>
                      <c:pt idx="4">
                        <c:v>1713.5</c:v>
                      </c:pt>
                      <c:pt idx="5">
                        <c:v>1669.85</c:v>
                      </c:pt>
                      <c:pt idx="6">
                        <c:v>1620.03</c:v>
                      </c:pt>
                      <c:pt idx="7">
                        <c:v>1646.92</c:v>
                      </c:pt>
                      <c:pt idx="8">
                        <c:v>1652.24</c:v>
                      </c:pt>
                      <c:pt idx="9">
                        <c:v>1593.52</c:v>
                      </c:pt>
                      <c:pt idx="10">
                        <c:v>1559.82</c:v>
                      </c:pt>
                      <c:pt idx="11">
                        <c:v>1690.61</c:v>
                      </c:pt>
                      <c:pt idx="12">
                        <c:v>1586.34</c:v>
                      </c:pt>
                      <c:pt idx="13">
                        <c:v>1620.67</c:v>
                      </c:pt>
                      <c:pt idx="14">
                        <c:v>1565.04</c:v>
                      </c:pt>
                      <c:pt idx="15">
                        <c:v>1661.28</c:v>
                      </c:pt>
                      <c:pt idx="16">
                        <c:v>1595.47</c:v>
                      </c:pt>
                      <c:pt idx="17">
                        <c:v>1583.01</c:v>
                      </c:pt>
                      <c:pt idx="18">
                        <c:v>1653.89</c:v>
                      </c:pt>
                      <c:pt idx="19">
                        <c:v>1553.5</c:v>
                      </c:pt>
                      <c:pt idx="20">
                        <c:v>1602.87</c:v>
                      </c:pt>
                      <c:pt idx="21">
                        <c:v>1673.97</c:v>
                      </c:pt>
                      <c:pt idx="22">
                        <c:v>1581.89</c:v>
                      </c:pt>
                      <c:pt idx="23">
                        <c:v>1613.09</c:v>
                      </c:pt>
                      <c:pt idx="24">
                        <c:v>1629.99</c:v>
                      </c:pt>
                      <c:pt idx="25">
                        <c:v>1650.99</c:v>
                      </c:pt>
                      <c:pt idx="26">
                        <c:v>1538.8</c:v>
                      </c:pt>
                      <c:pt idx="27">
                        <c:v>1499.64</c:v>
                      </c:pt>
                      <c:pt idx="28">
                        <c:v>1549.1</c:v>
                      </c:pt>
                      <c:pt idx="29">
                        <c:v>1613.02</c:v>
                      </c:pt>
                      <c:pt idx="30">
                        <c:v>1544.74</c:v>
                      </c:pt>
                      <c:pt idx="31">
                        <c:v>1558.54</c:v>
                      </c:pt>
                      <c:pt idx="32">
                        <c:v>1582.63</c:v>
                      </c:pt>
                      <c:pt idx="33">
                        <c:v>1557.44</c:v>
                      </c:pt>
                      <c:pt idx="34">
                        <c:v>1580.46</c:v>
                      </c:pt>
                      <c:pt idx="35">
                        <c:v>1606.88</c:v>
                      </c:pt>
                      <c:pt idx="36">
                        <c:v>1545.19</c:v>
                      </c:pt>
                      <c:pt idx="37">
                        <c:v>1549.59</c:v>
                      </c:pt>
                      <c:pt idx="38">
                        <c:v>1519.94</c:v>
                      </c:pt>
                      <c:pt idx="39">
                        <c:v>1529.56</c:v>
                      </c:pt>
                      <c:pt idx="40">
                        <c:v>1468.97</c:v>
                      </c:pt>
                      <c:pt idx="41">
                        <c:v>1591.98</c:v>
                      </c:pt>
                      <c:pt idx="42">
                        <c:v>1500.5</c:v>
                      </c:pt>
                      <c:pt idx="43">
                        <c:v>1608.25</c:v>
                      </c:pt>
                      <c:pt idx="44">
                        <c:v>1566.52</c:v>
                      </c:pt>
                      <c:pt idx="45">
                        <c:v>1555.96</c:v>
                      </c:pt>
                      <c:pt idx="46">
                        <c:v>1545.78</c:v>
                      </c:pt>
                      <c:pt idx="47">
                        <c:v>1557.86</c:v>
                      </c:pt>
                      <c:pt idx="48">
                        <c:v>1407.71</c:v>
                      </c:pt>
                      <c:pt idx="49">
                        <c:v>1505.63</c:v>
                      </c:pt>
                      <c:pt idx="50">
                        <c:v>1495.46</c:v>
                      </c:pt>
                      <c:pt idx="51">
                        <c:v>1560.96</c:v>
                      </c:pt>
                      <c:pt idx="52">
                        <c:v>1547.42</c:v>
                      </c:pt>
                      <c:pt idx="53">
                        <c:v>1601</c:v>
                      </c:pt>
                      <c:pt idx="54">
                        <c:v>1500.72</c:v>
                      </c:pt>
                      <c:pt idx="55">
                        <c:v>1508.29</c:v>
                      </c:pt>
                      <c:pt idx="56">
                        <c:v>1549.91</c:v>
                      </c:pt>
                      <c:pt idx="57">
                        <c:v>1445.59</c:v>
                      </c:pt>
                      <c:pt idx="58">
                        <c:v>1417.72</c:v>
                      </c:pt>
                      <c:pt idx="59">
                        <c:v>1463.84</c:v>
                      </c:pt>
                      <c:pt idx="60">
                        <c:v>1413.69</c:v>
                      </c:pt>
                      <c:pt idx="61">
                        <c:v>1496.71</c:v>
                      </c:pt>
                      <c:pt idx="62">
                        <c:v>1365.51</c:v>
                      </c:pt>
                      <c:pt idx="63">
                        <c:v>1307.71</c:v>
                      </c:pt>
                      <c:pt idx="64">
                        <c:v>1492.33</c:v>
                      </c:pt>
                      <c:pt idx="65">
                        <c:v>1385.69</c:v>
                      </c:pt>
                      <c:pt idx="66">
                        <c:v>1468.36</c:v>
                      </c:pt>
                      <c:pt idx="67">
                        <c:v>1464.54</c:v>
                      </c:pt>
                      <c:pt idx="68">
                        <c:v>1367.48</c:v>
                      </c:pt>
                      <c:pt idx="69">
                        <c:v>1464.48</c:v>
                      </c:pt>
                      <c:pt idx="70">
                        <c:v>1509.42</c:v>
                      </c:pt>
                      <c:pt idx="71">
                        <c:v>1461.47</c:v>
                      </c:pt>
                      <c:pt idx="72">
                        <c:v>1362.44</c:v>
                      </c:pt>
                      <c:pt idx="73">
                        <c:v>1447.59</c:v>
                      </c:pt>
                      <c:pt idx="74">
                        <c:v>1462.51</c:v>
                      </c:pt>
                      <c:pt idx="75">
                        <c:v>1464.75</c:v>
                      </c:pt>
                      <c:pt idx="76">
                        <c:v>1465.27</c:v>
                      </c:pt>
                      <c:pt idx="77">
                        <c:v>1455.94</c:v>
                      </c:pt>
                      <c:pt idx="78">
                        <c:v>1496.83</c:v>
                      </c:pt>
                      <c:pt idx="79">
                        <c:v>1533.76</c:v>
                      </c:pt>
                      <c:pt idx="80">
                        <c:v>1467.12</c:v>
                      </c:pt>
                      <c:pt idx="81">
                        <c:v>1440.77</c:v>
                      </c:pt>
                      <c:pt idx="82">
                        <c:v>1437.62</c:v>
                      </c:pt>
                      <c:pt idx="83">
                        <c:v>1561.19</c:v>
                      </c:pt>
                      <c:pt idx="84">
                        <c:v>1486.13</c:v>
                      </c:pt>
                      <c:pt idx="85">
                        <c:v>1481.58</c:v>
                      </c:pt>
                      <c:pt idx="86">
                        <c:v>1532.1</c:v>
                      </c:pt>
                      <c:pt idx="87">
                        <c:v>1532.56</c:v>
                      </c:pt>
                      <c:pt idx="88">
                        <c:v>1455.25</c:v>
                      </c:pt>
                      <c:pt idx="89">
                        <c:v>1550.13</c:v>
                      </c:pt>
                      <c:pt idx="90">
                        <c:v>1432.22</c:v>
                      </c:pt>
                      <c:pt idx="91">
                        <c:v>1491.05</c:v>
                      </c:pt>
                      <c:pt idx="92">
                        <c:v>1553.53</c:v>
                      </c:pt>
                      <c:pt idx="93">
                        <c:v>1513.55</c:v>
                      </c:pt>
                      <c:pt idx="94">
                        <c:v>1528.97</c:v>
                      </c:pt>
                      <c:pt idx="95">
                        <c:v>1500.47</c:v>
                      </c:pt>
                      <c:pt idx="96">
                        <c:v>1392.13</c:v>
                      </c:pt>
                      <c:pt idx="97">
                        <c:v>1243.5999999999999</c:v>
                      </c:pt>
                      <c:pt idx="98">
                        <c:v>1326.4</c:v>
                      </c:pt>
                      <c:pt idx="99">
                        <c:v>1478.81</c:v>
                      </c:pt>
                      <c:pt idx="100">
                        <c:v>1507.32</c:v>
                      </c:pt>
                      <c:pt idx="101">
                        <c:v>1423.73</c:v>
                      </c:pt>
                      <c:pt idx="102">
                        <c:v>1446.84</c:v>
                      </c:pt>
                      <c:pt idx="103">
                        <c:v>1540.15</c:v>
                      </c:pt>
                      <c:pt idx="104">
                        <c:v>1388.09</c:v>
                      </c:pt>
                      <c:pt idx="105">
                        <c:v>1522.69</c:v>
                      </c:pt>
                      <c:pt idx="106">
                        <c:v>1478.78</c:v>
                      </c:pt>
                      <c:pt idx="107">
                        <c:v>1409.45</c:v>
                      </c:pt>
                      <c:pt idx="108">
                        <c:v>1428.3</c:v>
                      </c:pt>
                      <c:pt idx="109">
                        <c:v>1275.48</c:v>
                      </c:pt>
                      <c:pt idx="110">
                        <c:v>1442.15</c:v>
                      </c:pt>
                      <c:pt idx="111">
                        <c:v>1400.05</c:v>
                      </c:pt>
                      <c:pt idx="112">
                        <c:v>1535.17</c:v>
                      </c:pt>
                      <c:pt idx="113">
                        <c:v>1526.93</c:v>
                      </c:pt>
                      <c:pt idx="114">
                        <c:v>1463.2</c:v>
                      </c:pt>
                      <c:pt idx="115">
                        <c:v>1427.71</c:v>
                      </c:pt>
                      <c:pt idx="116">
                        <c:v>1477.56</c:v>
                      </c:pt>
                      <c:pt idx="117">
                        <c:v>1464.39</c:v>
                      </c:pt>
                      <c:pt idx="118">
                        <c:v>1540.02</c:v>
                      </c:pt>
                      <c:pt idx="119">
                        <c:v>1498.73</c:v>
                      </c:pt>
                      <c:pt idx="120">
                        <c:v>1364.05</c:v>
                      </c:pt>
                      <c:pt idx="121">
                        <c:v>1376.7</c:v>
                      </c:pt>
                      <c:pt idx="122">
                        <c:v>1395.45</c:v>
                      </c:pt>
                      <c:pt idx="123">
                        <c:v>1451.15</c:v>
                      </c:pt>
                      <c:pt idx="124">
                        <c:v>1480.12</c:v>
                      </c:pt>
                      <c:pt idx="125">
                        <c:v>1565.98</c:v>
                      </c:pt>
                      <c:pt idx="126">
                        <c:v>1522.29</c:v>
                      </c:pt>
                      <c:pt idx="127">
                        <c:v>1370.94</c:v>
                      </c:pt>
                      <c:pt idx="128">
                        <c:v>1411.42</c:v>
                      </c:pt>
                      <c:pt idx="129">
                        <c:v>1360.19</c:v>
                      </c:pt>
                      <c:pt idx="130">
                        <c:v>1382.36</c:v>
                      </c:pt>
                      <c:pt idx="131">
                        <c:v>1382.77</c:v>
                      </c:pt>
                      <c:pt idx="132">
                        <c:v>1358.82</c:v>
                      </c:pt>
                      <c:pt idx="133">
                        <c:v>1305.9000000000001</c:v>
                      </c:pt>
                      <c:pt idx="134">
                        <c:v>1380.9</c:v>
                      </c:pt>
                      <c:pt idx="135">
                        <c:v>1286.8399999999999</c:v>
                      </c:pt>
                      <c:pt idx="136">
                        <c:v>1271.3699999999999</c:v>
                      </c:pt>
                      <c:pt idx="137">
                        <c:v>1355.7</c:v>
                      </c:pt>
                      <c:pt idx="138">
                        <c:v>1376.64</c:v>
                      </c:pt>
                      <c:pt idx="139">
                        <c:v>1351.56</c:v>
                      </c:pt>
                      <c:pt idx="140">
                        <c:v>1439.92</c:v>
                      </c:pt>
                      <c:pt idx="141">
                        <c:v>1525.55</c:v>
                      </c:pt>
                      <c:pt idx="142">
                        <c:v>1398.6</c:v>
                      </c:pt>
                      <c:pt idx="143">
                        <c:v>1401.87</c:v>
                      </c:pt>
                      <c:pt idx="144">
                        <c:v>1451.49</c:v>
                      </c:pt>
                      <c:pt idx="145">
                        <c:v>1444.34</c:v>
                      </c:pt>
                      <c:pt idx="146">
                        <c:v>1410.5</c:v>
                      </c:pt>
                      <c:pt idx="147">
                        <c:v>1328.9</c:v>
                      </c:pt>
                      <c:pt idx="148">
                        <c:v>1320.79</c:v>
                      </c:pt>
                      <c:pt idx="149">
                        <c:v>1395.05</c:v>
                      </c:pt>
                      <c:pt idx="150">
                        <c:v>1389.06</c:v>
                      </c:pt>
                      <c:pt idx="151">
                        <c:v>1438.74</c:v>
                      </c:pt>
                      <c:pt idx="152">
                        <c:v>1422.82</c:v>
                      </c:pt>
                      <c:pt idx="153">
                        <c:v>1404.85</c:v>
                      </c:pt>
                      <c:pt idx="154">
                        <c:v>1469.82</c:v>
                      </c:pt>
                      <c:pt idx="155">
                        <c:v>1447.2</c:v>
                      </c:pt>
                      <c:pt idx="156">
                        <c:v>1345.91</c:v>
                      </c:pt>
                      <c:pt idx="157">
                        <c:v>1353.4</c:v>
                      </c:pt>
                      <c:pt idx="158">
                        <c:v>1451.3</c:v>
                      </c:pt>
                      <c:pt idx="159">
                        <c:v>1415.1</c:v>
                      </c:pt>
                      <c:pt idx="160">
                        <c:v>1369.49</c:v>
                      </c:pt>
                      <c:pt idx="161">
                        <c:v>1432.55</c:v>
                      </c:pt>
                      <c:pt idx="162">
                        <c:v>1338.26</c:v>
                      </c:pt>
                      <c:pt idx="163">
                        <c:v>1371.32</c:v>
                      </c:pt>
                      <c:pt idx="164">
                        <c:v>1393.3</c:v>
                      </c:pt>
                      <c:pt idx="165">
                        <c:v>1280.52</c:v>
                      </c:pt>
                      <c:pt idx="166">
                        <c:v>1311.83</c:v>
                      </c:pt>
                      <c:pt idx="167">
                        <c:v>1254.31</c:v>
                      </c:pt>
                      <c:pt idx="168">
                        <c:v>1218.3800000000001</c:v>
                      </c:pt>
                      <c:pt idx="169">
                        <c:v>1307.6300000000001</c:v>
                      </c:pt>
                      <c:pt idx="170">
                        <c:v>1158.5999999999999</c:v>
                      </c:pt>
                      <c:pt idx="171">
                        <c:v>1118.54</c:v>
                      </c:pt>
                      <c:pt idx="172">
                        <c:v>1123.3399999999999</c:v>
                      </c:pt>
                      <c:pt idx="173">
                        <c:v>1131.8399999999999</c:v>
                      </c:pt>
                      <c:pt idx="174">
                        <c:v>1106.04</c:v>
                      </c:pt>
                      <c:pt idx="175">
                        <c:v>993.33</c:v>
                      </c:pt>
                      <c:pt idx="176">
                        <c:v>1023.78</c:v>
                      </c:pt>
                      <c:pt idx="177">
                        <c:v>1007.95</c:v>
                      </c:pt>
                      <c:pt idx="178">
                        <c:v>940.36400000000003</c:v>
                      </c:pt>
                      <c:pt idx="179">
                        <c:v>876.8</c:v>
                      </c:pt>
                      <c:pt idx="180">
                        <c:v>823.96500000000003</c:v>
                      </c:pt>
                      <c:pt idx="181">
                        <c:v>827.81799999999998</c:v>
                      </c:pt>
                      <c:pt idx="182">
                        <c:v>714.80799999999999</c:v>
                      </c:pt>
                      <c:pt idx="183">
                        <c:v>780.10299999999995</c:v>
                      </c:pt>
                      <c:pt idx="184">
                        <c:v>687.43799999999999</c:v>
                      </c:pt>
                      <c:pt idx="185">
                        <c:v>634.72199999999998</c:v>
                      </c:pt>
                      <c:pt idx="186">
                        <c:v>575.97900000000004</c:v>
                      </c:pt>
                      <c:pt idx="187">
                        <c:v>496.94400000000002</c:v>
                      </c:pt>
                      <c:pt idx="188">
                        <c:v>493.88299999999998</c:v>
                      </c:pt>
                      <c:pt idx="189">
                        <c:v>499.84699999999998</c:v>
                      </c:pt>
                      <c:pt idx="190">
                        <c:v>438.178</c:v>
                      </c:pt>
                      <c:pt idx="191">
                        <c:v>413.97300000000001</c:v>
                      </c:pt>
                      <c:pt idx="192">
                        <c:v>362.55399999999997</c:v>
                      </c:pt>
                      <c:pt idx="193">
                        <c:v>401.858</c:v>
                      </c:pt>
                      <c:pt idx="194">
                        <c:v>317.11700000000002</c:v>
                      </c:pt>
                      <c:pt idx="195">
                        <c:v>306.06900000000002</c:v>
                      </c:pt>
                      <c:pt idx="196">
                        <c:v>311.10199999999998</c:v>
                      </c:pt>
                      <c:pt idx="197">
                        <c:v>248.77</c:v>
                      </c:pt>
                      <c:pt idx="198">
                        <c:v>218.547</c:v>
                      </c:pt>
                      <c:pt idx="199">
                        <c:v>213.52799999999999</c:v>
                      </c:pt>
                      <c:pt idx="200">
                        <c:v>180.38200000000001</c:v>
                      </c:pt>
                      <c:pt idx="201">
                        <c:v>172.34700000000001</c:v>
                      </c:pt>
                      <c:pt idx="202">
                        <c:v>163.30699999999999</c:v>
                      </c:pt>
                      <c:pt idx="203">
                        <c:v>138.23599999999999</c:v>
                      </c:pt>
                      <c:pt idx="204">
                        <c:v>116.149</c:v>
                      </c:pt>
                      <c:pt idx="205">
                        <c:v>102.11199999999999</c:v>
                      </c:pt>
                      <c:pt idx="206">
                        <c:v>99.117999999999995</c:v>
                      </c:pt>
                      <c:pt idx="207">
                        <c:v>96.105599999999995</c:v>
                      </c:pt>
                      <c:pt idx="208">
                        <c:v>76.074299999999994</c:v>
                      </c:pt>
                      <c:pt idx="209">
                        <c:v>69.051299999999998</c:v>
                      </c:pt>
                      <c:pt idx="210">
                        <c:v>67.048400000000001</c:v>
                      </c:pt>
                      <c:pt idx="211">
                        <c:v>69.055499999999995</c:v>
                      </c:pt>
                      <c:pt idx="212">
                        <c:v>56.038800000000002</c:v>
                      </c:pt>
                      <c:pt idx="213">
                        <c:v>50.031599999999997</c:v>
                      </c:pt>
                      <c:pt idx="214">
                        <c:v>57.034199999999998</c:v>
                      </c:pt>
                      <c:pt idx="215">
                        <c:v>42.0214</c:v>
                      </c:pt>
                      <c:pt idx="216">
                        <c:v>42.022199999999998</c:v>
                      </c:pt>
                      <c:pt idx="217">
                        <c:v>40.019500000000001</c:v>
                      </c:pt>
                      <c:pt idx="218">
                        <c:v>35.014600000000002</c:v>
                      </c:pt>
                      <c:pt idx="219">
                        <c:v>19.004100000000001</c:v>
                      </c:pt>
                      <c:pt idx="220">
                        <c:v>33.013100000000001</c:v>
                      </c:pt>
                      <c:pt idx="221">
                        <c:v>31.0123</c:v>
                      </c:pt>
                      <c:pt idx="222">
                        <c:v>21.0062</c:v>
                      </c:pt>
                      <c:pt idx="223">
                        <c:v>22.005800000000001</c:v>
                      </c:pt>
                      <c:pt idx="224">
                        <c:v>21.004899999999999</c:v>
                      </c:pt>
                      <c:pt idx="225">
                        <c:v>16.0029</c:v>
                      </c:pt>
                      <c:pt idx="226">
                        <c:v>16.0029</c:v>
                      </c:pt>
                      <c:pt idx="227">
                        <c:v>29.0091</c:v>
                      </c:pt>
                      <c:pt idx="228">
                        <c:v>15.002599999999999</c:v>
                      </c:pt>
                      <c:pt idx="229">
                        <c:v>14.002000000000001</c:v>
                      </c:pt>
                      <c:pt idx="230">
                        <c:v>16.003299999999999</c:v>
                      </c:pt>
                      <c:pt idx="231">
                        <c:v>22.005800000000001</c:v>
                      </c:pt>
                      <c:pt idx="232">
                        <c:v>11.0015</c:v>
                      </c:pt>
                      <c:pt idx="233">
                        <c:v>7.0004999999999997</c:v>
                      </c:pt>
                      <c:pt idx="234">
                        <c:v>12.0015</c:v>
                      </c:pt>
                      <c:pt idx="235">
                        <c:v>13.0025</c:v>
                      </c:pt>
                      <c:pt idx="236">
                        <c:v>9.0008199999999992</c:v>
                      </c:pt>
                      <c:pt idx="237">
                        <c:v>14.002000000000001</c:v>
                      </c:pt>
                      <c:pt idx="238">
                        <c:v>20.0045</c:v>
                      </c:pt>
                      <c:pt idx="239">
                        <c:v>9.0010100000000008</c:v>
                      </c:pt>
                      <c:pt idx="240">
                        <c:v>14.0023</c:v>
                      </c:pt>
                      <c:pt idx="241">
                        <c:v>11.0015</c:v>
                      </c:pt>
                      <c:pt idx="242">
                        <c:v>7.0006399999999998</c:v>
                      </c:pt>
                      <c:pt idx="243">
                        <c:v>18.003299999999999</c:v>
                      </c:pt>
                      <c:pt idx="244">
                        <c:v>8.0006500000000003</c:v>
                      </c:pt>
                      <c:pt idx="245">
                        <c:v>9.0010100000000008</c:v>
                      </c:pt>
                      <c:pt idx="246">
                        <c:v>8.0006500000000003</c:v>
                      </c:pt>
                      <c:pt idx="247">
                        <c:v>8.0008099999999995</c:v>
                      </c:pt>
                      <c:pt idx="248">
                        <c:v>11.0021</c:v>
                      </c:pt>
                      <c:pt idx="249">
                        <c:v>8.0008099999999995</c:v>
                      </c:pt>
                      <c:pt idx="250">
                        <c:v>10.001200000000001</c:v>
                      </c:pt>
                      <c:pt idx="251">
                        <c:v>6.00061</c:v>
                      </c:pt>
                      <c:pt idx="252">
                        <c:v>5.0002500000000003</c:v>
                      </c:pt>
                      <c:pt idx="253">
                        <c:v>13.0022</c:v>
                      </c:pt>
                      <c:pt idx="254">
                        <c:v>4.0003299999999999</c:v>
                      </c:pt>
                      <c:pt idx="255">
                        <c:v>10.0016</c:v>
                      </c:pt>
                      <c:pt idx="256">
                        <c:v>5.0003599999999997</c:v>
                      </c:pt>
                      <c:pt idx="257">
                        <c:v>13.0017</c:v>
                      </c:pt>
                      <c:pt idx="258">
                        <c:v>8.0006500000000003</c:v>
                      </c:pt>
                      <c:pt idx="259">
                        <c:v>6.0007299999999999</c:v>
                      </c:pt>
                      <c:pt idx="260">
                        <c:v>9.0010100000000008</c:v>
                      </c:pt>
                      <c:pt idx="261">
                        <c:v>10.000999999999999</c:v>
                      </c:pt>
                      <c:pt idx="262">
                        <c:v>5.0002500000000003</c:v>
                      </c:pt>
                      <c:pt idx="263">
                        <c:v>9.0010100000000008</c:v>
                      </c:pt>
                      <c:pt idx="264">
                        <c:v>6.0004900000000001</c:v>
                      </c:pt>
                      <c:pt idx="265">
                        <c:v>5.0002500000000003</c:v>
                      </c:pt>
                      <c:pt idx="266">
                        <c:v>3.0001500000000001</c:v>
                      </c:pt>
                      <c:pt idx="267">
                        <c:v>5.0002500000000003</c:v>
                      </c:pt>
                      <c:pt idx="268">
                        <c:v>8.0008099999999995</c:v>
                      </c:pt>
                      <c:pt idx="269">
                        <c:v>4.0001600000000002</c:v>
                      </c:pt>
                      <c:pt idx="270">
                        <c:v>6.00061</c:v>
                      </c:pt>
                      <c:pt idx="271">
                        <c:v>7.0007799999999998</c:v>
                      </c:pt>
                      <c:pt idx="272">
                        <c:v>8.0009800000000002</c:v>
                      </c:pt>
                      <c:pt idx="273">
                        <c:v>4.0001600000000002</c:v>
                      </c:pt>
                      <c:pt idx="274">
                        <c:v>4.0002399999999998</c:v>
                      </c:pt>
                      <c:pt idx="275">
                        <c:v>7.0006399999999998</c:v>
                      </c:pt>
                      <c:pt idx="276">
                        <c:v>6.0007299999999999</c:v>
                      </c:pt>
                      <c:pt idx="277">
                        <c:v>4.0001600000000002</c:v>
                      </c:pt>
                      <c:pt idx="278">
                        <c:v>8.0008099999999995</c:v>
                      </c:pt>
                      <c:pt idx="279">
                        <c:v>6.0004900000000001</c:v>
                      </c:pt>
                      <c:pt idx="280">
                        <c:v>5.0004600000000003</c:v>
                      </c:pt>
                      <c:pt idx="281">
                        <c:v>6.00061</c:v>
                      </c:pt>
                      <c:pt idx="282">
                        <c:v>4.0003299999999999</c:v>
                      </c:pt>
                      <c:pt idx="283">
                        <c:v>8.0008099999999995</c:v>
                      </c:pt>
                      <c:pt idx="284">
                        <c:v>5.0002500000000003</c:v>
                      </c:pt>
                      <c:pt idx="285">
                        <c:v>5.0003599999999997</c:v>
                      </c:pt>
                      <c:pt idx="286">
                        <c:v>8.0013000000000005</c:v>
                      </c:pt>
                      <c:pt idx="287">
                        <c:v>2.0000399999999998</c:v>
                      </c:pt>
                      <c:pt idx="288">
                        <c:v>3.00021</c:v>
                      </c:pt>
                      <c:pt idx="289">
                        <c:v>6.0007299999999999</c:v>
                      </c:pt>
                      <c:pt idx="290">
                        <c:v>4.0001600000000002</c:v>
                      </c:pt>
                      <c:pt idx="291">
                        <c:v>9.0008199999999992</c:v>
                      </c:pt>
                      <c:pt idx="292">
                        <c:v>7.0004999999999997</c:v>
                      </c:pt>
                      <c:pt idx="293">
                        <c:v>6.0004900000000001</c:v>
                      </c:pt>
                      <c:pt idx="294">
                        <c:v>8.0008099999999995</c:v>
                      </c:pt>
                      <c:pt idx="295">
                        <c:v>2.0000399999999998</c:v>
                      </c:pt>
                      <c:pt idx="296">
                        <c:v>6.0003700000000002</c:v>
                      </c:pt>
                      <c:pt idx="297">
                        <c:v>2.0000399999999998</c:v>
                      </c:pt>
                      <c:pt idx="298">
                        <c:v>4.0002399999999998</c:v>
                      </c:pt>
                      <c:pt idx="299">
                        <c:v>4.0001600000000002</c:v>
                      </c:pt>
                      <c:pt idx="300">
                        <c:v>4.0002399999999998</c:v>
                      </c:pt>
                      <c:pt idx="301">
                        <c:v>6.0003700000000002</c:v>
                      </c:pt>
                      <c:pt idx="302">
                        <c:v>3.00021</c:v>
                      </c:pt>
                      <c:pt idx="303">
                        <c:v>5.0003599999999997</c:v>
                      </c:pt>
                      <c:pt idx="304">
                        <c:v>4.0003299999999999</c:v>
                      </c:pt>
                      <c:pt idx="305">
                        <c:v>6.0004900000000001</c:v>
                      </c:pt>
                      <c:pt idx="306">
                        <c:v>7.0006399999999998</c:v>
                      </c:pt>
                      <c:pt idx="307">
                        <c:v>3.0001500000000001</c:v>
                      </c:pt>
                      <c:pt idx="308">
                        <c:v>3.0001500000000001</c:v>
                      </c:pt>
                      <c:pt idx="309">
                        <c:v>3.00021</c:v>
                      </c:pt>
                      <c:pt idx="310">
                        <c:v>3.0000900000000001</c:v>
                      </c:pt>
                      <c:pt idx="311">
                        <c:v>2.0000399999999998</c:v>
                      </c:pt>
                      <c:pt idx="312">
                        <c:v>10.001200000000001</c:v>
                      </c:pt>
                      <c:pt idx="313">
                        <c:v>1.0000100000000001</c:v>
                      </c:pt>
                      <c:pt idx="314">
                        <c:v>6.0003700000000002</c:v>
                      </c:pt>
                      <c:pt idx="315">
                        <c:v>5.0003599999999997</c:v>
                      </c:pt>
                      <c:pt idx="316">
                        <c:v>2.0000399999999998</c:v>
                      </c:pt>
                      <c:pt idx="317">
                        <c:v>4.0002399999999998</c:v>
                      </c:pt>
                      <c:pt idx="318">
                        <c:v>4.0001600000000002</c:v>
                      </c:pt>
                      <c:pt idx="319">
                        <c:v>2.0000800000000001</c:v>
                      </c:pt>
                      <c:pt idx="320">
                        <c:v>4.0001600000000002</c:v>
                      </c:pt>
                      <c:pt idx="321">
                        <c:v>3.0000900000000001</c:v>
                      </c:pt>
                      <c:pt idx="322">
                        <c:v>4.0002399999999998</c:v>
                      </c:pt>
                      <c:pt idx="323">
                        <c:v>9.0008900000000001</c:v>
                      </c:pt>
                      <c:pt idx="324">
                        <c:v>7.0009300000000003</c:v>
                      </c:pt>
                      <c:pt idx="325">
                        <c:v>4.0003299999999999</c:v>
                      </c:pt>
                      <c:pt idx="326">
                        <c:v>5.0002500000000003</c:v>
                      </c:pt>
                      <c:pt idx="327">
                        <c:v>1.00003</c:v>
                      </c:pt>
                      <c:pt idx="328">
                        <c:v>4.0002399999999998</c:v>
                      </c:pt>
                      <c:pt idx="329">
                        <c:v>3.00021</c:v>
                      </c:pt>
                      <c:pt idx="330">
                        <c:v>5.0003399999999996</c:v>
                      </c:pt>
                      <c:pt idx="331">
                        <c:v>0</c:v>
                      </c:pt>
                      <c:pt idx="332">
                        <c:v>1.00003</c:v>
                      </c:pt>
                      <c:pt idx="333">
                        <c:v>2.0001199999999999</c:v>
                      </c:pt>
                      <c:pt idx="334">
                        <c:v>4.0001600000000002</c:v>
                      </c:pt>
                      <c:pt idx="335">
                        <c:v>2.0000399999999998</c:v>
                      </c:pt>
                      <c:pt idx="336">
                        <c:v>5.0002500000000003</c:v>
                      </c:pt>
                      <c:pt idx="337">
                        <c:v>7.0004999999999997</c:v>
                      </c:pt>
                      <c:pt idx="338">
                        <c:v>8.0009800000000002</c:v>
                      </c:pt>
                      <c:pt idx="339">
                        <c:v>5.0002500000000003</c:v>
                      </c:pt>
                      <c:pt idx="340">
                        <c:v>5.0002500000000003</c:v>
                      </c:pt>
                      <c:pt idx="341">
                        <c:v>5.0002500000000003</c:v>
                      </c:pt>
                      <c:pt idx="342">
                        <c:v>4.0001600000000002</c:v>
                      </c:pt>
                      <c:pt idx="343">
                        <c:v>3.0000900000000001</c:v>
                      </c:pt>
                      <c:pt idx="344">
                        <c:v>4.0001600000000002</c:v>
                      </c:pt>
                    </c:numCache>
                  </c:numRef>
                </c:yVal>
                <c:smooth val="1"/>
                <c:extLst xmlns:c15="http://schemas.microsoft.com/office/drawing/2012/chart">
                  <c:ext xmlns:c16="http://schemas.microsoft.com/office/drawing/2014/chart" uri="{C3380CC4-5D6E-409C-BE32-E72D297353CC}">
                    <c16:uniqueId val="{0000000B-F768-4B10-97DE-349CB08428E1}"/>
                  </c:ext>
                </c:extLst>
              </c15:ser>
            </c15:filteredScatterSeries>
            <c15:filteredScatterSeries>
              <c15:ser>
                <c:idx val="10"/>
                <c:order val="12"/>
                <c:tx>
                  <c:str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'201124-Leith_NbN-1496_depth_pos'!$V$4</c15:sqref>
                        </c15:formulaRef>
                      </c:ext>
                    </c:extLst>
                    <c:strCache>
                      <c:ptCount val="1"/>
                      <c:pt idx="0">
                        <c:v>Nb_2N_2+</c:v>
                      </c:pt>
                    </c:strCache>
                  </c:strRef>
                </c:tx>
                <c:spPr>
                  <a:ln w="19050" cap="rnd">
                    <a:solidFill>
                      <a:schemeClr val="accent5">
                        <a:lumMod val="60000"/>
                      </a:schemeClr>
                    </a:solidFill>
                    <a:round/>
                  </a:ln>
                  <a:effectLst/>
                </c:spPr>
                <c:marker>
                  <c:symbol val="circle"/>
                  <c:size val="5"/>
                  <c:spPr>
                    <a:solidFill>
                      <a:schemeClr val="accent5">
                        <a:lumMod val="60000"/>
                      </a:schemeClr>
                    </a:solidFill>
                    <a:ln w="9525">
                      <a:solidFill>
                        <a:schemeClr val="accent5">
                          <a:lumMod val="60000"/>
                        </a:schemeClr>
                      </a:solidFill>
                    </a:ln>
                    <a:effectLst/>
                  </c:spPr>
                </c:marker>
                <c:x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'201124-Leith_NbN-1496_depth_pos'!$A$5:$A$349</c15:sqref>
                        </c15:formulaRef>
                      </c:ext>
                    </c:extLst>
                    <c:numCache>
                      <c:formatCode>General</c:formatCode>
                      <c:ptCount val="345"/>
                      <c:pt idx="0">
                        <c:v>0</c:v>
                      </c:pt>
                      <c:pt idx="1">
                        <c:v>10</c:v>
                      </c:pt>
                      <c:pt idx="2">
                        <c:v>20</c:v>
                      </c:pt>
                      <c:pt idx="3">
                        <c:v>30</c:v>
                      </c:pt>
                      <c:pt idx="4">
                        <c:v>40</c:v>
                      </c:pt>
                      <c:pt idx="5">
                        <c:v>50</c:v>
                      </c:pt>
                      <c:pt idx="6">
                        <c:v>60</c:v>
                      </c:pt>
                      <c:pt idx="7">
                        <c:v>70</c:v>
                      </c:pt>
                      <c:pt idx="8">
                        <c:v>80</c:v>
                      </c:pt>
                      <c:pt idx="9">
                        <c:v>90</c:v>
                      </c:pt>
                      <c:pt idx="10">
                        <c:v>100</c:v>
                      </c:pt>
                      <c:pt idx="11">
                        <c:v>110</c:v>
                      </c:pt>
                      <c:pt idx="12">
                        <c:v>120</c:v>
                      </c:pt>
                      <c:pt idx="13">
                        <c:v>130</c:v>
                      </c:pt>
                      <c:pt idx="14">
                        <c:v>140</c:v>
                      </c:pt>
                      <c:pt idx="15">
                        <c:v>150</c:v>
                      </c:pt>
                      <c:pt idx="16">
                        <c:v>160</c:v>
                      </c:pt>
                      <c:pt idx="17">
                        <c:v>170</c:v>
                      </c:pt>
                      <c:pt idx="18">
                        <c:v>180</c:v>
                      </c:pt>
                      <c:pt idx="19">
                        <c:v>190</c:v>
                      </c:pt>
                      <c:pt idx="20">
                        <c:v>200</c:v>
                      </c:pt>
                      <c:pt idx="21">
                        <c:v>210</c:v>
                      </c:pt>
                      <c:pt idx="22">
                        <c:v>220</c:v>
                      </c:pt>
                      <c:pt idx="23">
                        <c:v>230</c:v>
                      </c:pt>
                      <c:pt idx="24">
                        <c:v>240</c:v>
                      </c:pt>
                      <c:pt idx="25">
                        <c:v>250</c:v>
                      </c:pt>
                      <c:pt idx="26">
                        <c:v>260</c:v>
                      </c:pt>
                      <c:pt idx="27">
                        <c:v>270</c:v>
                      </c:pt>
                      <c:pt idx="28">
                        <c:v>280</c:v>
                      </c:pt>
                      <c:pt idx="29">
                        <c:v>290</c:v>
                      </c:pt>
                      <c:pt idx="30">
                        <c:v>300</c:v>
                      </c:pt>
                      <c:pt idx="31">
                        <c:v>310</c:v>
                      </c:pt>
                      <c:pt idx="32">
                        <c:v>320</c:v>
                      </c:pt>
                      <c:pt idx="33">
                        <c:v>330</c:v>
                      </c:pt>
                      <c:pt idx="34">
                        <c:v>340</c:v>
                      </c:pt>
                      <c:pt idx="35">
                        <c:v>350</c:v>
                      </c:pt>
                      <c:pt idx="36">
                        <c:v>360</c:v>
                      </c:pt>
                      <c:pt idx="37">
                        <c:v>370</c:v>
                      </c:pt>
                      <c:pt idx="38">
                        <c:v>380</c:v>
                      </c:pt>
                      <c:pt idx="39">
                        <c:v>390</c:v>
                      </c:pt>
                      <c:pt idx="40">
                        <c:v>400</c:v>
                      </c:pt>
                      <c:pt idx="41">
                        <c:v>410</c:v>
                      </c:pt>
                      <c:pt idx="42">
                        <c:v>420</c:v>
                      </c:pt>
                      <c:pt idx="43">
                        <c:v>430</c:v>
                      </c:pt>
                      <c:pt idx="44">
                        <c:v>440</c:v>
                      </c:pt>
                      <c:pt idx="45">
                        <c:v>450</c:v>
                      </c:pt>
                      <c:pt idx="46">
                        <c:v>460</c:v>
                      </c:pt>
                      <c:pt idx="47">
                        <c:v>470</c:v>
                      </c:pt>
                      <c:pt idx="48">
                        <c:v>480</c:v>
                      </c:pt>
                      <c:pt idx="49">
                        <c:v>490</c:v>
                      </c:pt>
                      <c:pt idx="50">
                        <c:v>500</c:v>
                      </c:pt>
                      <c:pt idx="51">
                        <c:v>510</c:v>
                      </c:pt>
                      <c:pt idx="52">
                        <c:v>520</c:v>
                      </c:pt>
                      <c:pt idx="53">
                        <c:v>530</c:v>
                      </c:pt>
                      <c:pt idx="54">
                        <c:v>540</c:v>
                      </c:pt>
                      <c:pt idx="55">
                        <c:v>550</c:v>
                      </c:pt>
                      <c:pt idx="56">
                        <c:v>560</c:v>
                      </c:pt>
                      <c:pt idx="57">
                        <c:v>570</c:v>
                      </c:pt>
                      <c:pt idx="58">
                        <c:v>580</c:v>
                      </c:pt>
                      <c:pt idx="59">
                        <c:v>590</c:v>
                      </c:pt>
                      <c:pt idx="60">
                        <c:v>600</c:v>
                      </c:pt>
                      <c:pt idx="61">
                        <c:v>610</c:v>
                      </c:pt>
                      <c:pt idx="62">
                        <c:v>620</c:v>
                      </c:pt>
                      <c:pt idx="63">
                        <c:v>630</c:v>
                      </c:pt>
                      <c:pt idx="64">
                        <c:v>640</c:v>
                      </c:pt>
                      <c:pt idx="65">
                        <c:v>650</c:v>
                      </c:pt>
                      <c:pt idx="66">
                        <c:v>660</c:v>
                      </c:pt>
                      <c:pt idx="67">
                        <c:v>670</c:v>
                      </c:pt>
                      <c:pt idx="68">
                        <c:v>680</c:v>
                      </c:pt>
                      <c:pt idx="69">
                        <c:v>690</c:v>
                      </c:pt>
                      <c:pt idx="70">
                        <c:v>700</c:v>
                      </c:pt>
                      <c:pt idx="71">
                        <c:v>710</c:v>
                      </c:pt>
                      <c:pt idx="72">
                        <c:v>720</c:v>
                      </c:pt>
                      <c:pt idx="73">
                        <c:v>730</c:v>
                      </c:pt>
                      <c:pt idx="74">
                        <c:v>740</c:v>
                      </c:pt>
                      <c:pt idx="75">
                        <c:v>750</c:v>
                      </c:pt>
                      <c:pt idx="76">
                        <c:v>760</c:v>
                      </c:pt>
                      <c:pt idx="77">
                        <c:v>770</c:v>
                      </c:pt>
                      <c:pt idx="78">
                        <c:v>780</c:v>
                      </c:pt>
                      <c:pt idx="79">
                        <c:v>790</c:v>
                      </c:pt>
                      <c:pt idx="80">
                        <c:v>800</c:v>
                      </c:pt>
                      <c:pt idx="81">
                        <c:v>810</c:v>
                      </c:pt>
                      <c:pt idx="82">
                        <c:v>820</c:v>
                      </c:pt>
                      <c:pt idx="83">
                        <c:v>830</c:v>
                      </c:pt>
                      <c:pt idx="84">
                        <c:v>840</c:v>
                      </c:pt>
                      <c:pt idx="85">
                        <c:v>850</c:v>
                      </c:pt>
                      <c:pt idx="86">
                        <c:v>860</c:v>
                      </c:pt>
                      <c:pt idx="87">
                        <c:v>870</c:v>
                      </c:pt>
                      <c:pt idx="88">
                        <c:v>880</c:v>
                      </c:pt>
                      <c:pt idx="89">
                        <c:v>890</c:v>
                      </c:pt>
                      <c:pt idx="90">
                        <c:v>900</c:v>
                      </c:pt>
                      <c:pt idx="91">
                        <c:v>910</c:v>
                      </c:pt>
                      <c:pt idx="92">
                        <c:v>920</c:v>
                      </c:pt>
                      <c:pt idx="93">
                        <c:v>930</c:v>
                      </c:pt>
                      <c:pt idx="94">
                        <c:v>940</c:v>
                      </c:pt>
                      <c:pt idx="95">
                        <c:v>950</c:v>
                      </c:pt>
                      <c:pt idx="96">
                        <c:v>960</c:v>
                      </c:pt>
                      <c:pt idx="97">
                        <c:v>970</c:v>
                      </c:pt>
                      <c:pt idx="98">
                        <c:v>980</c:v>
                      </c:pt>
                      <c:pt idx="99">
                        <c:v>990</c:v>
                      </c:pt>
                      <c:pt idx="100">
                        <c:v>1000</c:v>
                      </c:pt>
                      <c:pt idx="101">
                        <c:v>1010</c:v>
                      </c:pt>
                      <c:pt idx="102">
                        <c:v>1020</c:v>
                      </c:pt>
                      <c:pt idx="103">
                        <c:v>1030</c:v>
                      </c:pt>
                      <c:pt idx="104">
                        <c:v>1040</c:v>
                      </c:pt>
                      <c:pt idx="105">
                        <c:v>1050</c:v>
                      </c:pt>
                      <c:pt idx="106">
                        <c:v>1060</c:v>
                      </c:pt>
                      <c:pt idx="107">
                        <c:v>1070</c:v>
                      </c:pt>
                      <c:pt idx="108">
                        <c:v>1080</c:v>
                      </c:pt>
                      <c:pt idx="109">
                        <c:v>1090</c:v>
                      </c:pt>
                      <c:pt idx="110">
                        <c:v>1100</c:v>
                      </c:pt>
                      <c:pt idx="111">
                        <c:v>1110</c:v>
                      </c:pt>
                      <c:pt idx="112">
                        <c:v>1120</c:v>
                      </c:pt>
                      <c:pt idx="113">
                        <c:v>1130</c:v>
                      </c:pt>
                      <c:pt idx="114">
                        <c:v>1140</c:v>
                      </c:pt>
                      <c:pt idx="115">
                        <c:v>1150</c:v>
                      </c:pt>
                      <c:pt idx="116">
                        <c:v>1160</c:v>
                      </c:pt>
                      <c:pt idx="117">
                        <c:v>1170</c:v>
                      </c:pt>
                      <c:pt idx="118">
                        <c:v>1180</c:v>
                      </c:pt>
                      <c:pt idx="119">
                        <c:v>1190</c:v>
                      </c:pt>
                      <c:pt idx="120">
                        <c:v>1200</c:v>
                      </c:pt>
                      <c:pt idx="121">
                        <c:v>1210</c:v>
                      </c:pt>
                      <c:pt idx="122">
                        <c:v>1220</c:v>
                      </c:pt>
                      <c:pt idx="123">
                        <c:v>1230</c:v>
                      </c:pt>
                      <c:pt idx="124">
                        <c:v>1240</c:v>
                      </c:pt>
                      <c:pt idx="125">
                        <c:v>1250</c:v>
                      </c:pt>
                      <c:pt idx="126">
                        <c:v>1260</c:v>
                      </c:pt>
                      <c:pt idx="127">
                        <c:v>1270</c:v>
                      </c:pt>
                      <c:pt idx="128">
                        <c:v>1280</c:v>
                      </c:pt>
                      <c:pt idx="129">
                        <c:v>1290</c:v>
                      </c:pt>
                      <c:pt idx="130">
                        <c:v>1300</c:v>
                      </c:pt>
                      <c:pt idx="131">
                        <c:v>1310</c:v>
                      </c:pt>
                      <c:pt idx="132">
                        <c:v>1320</c:v>
                      </c:pt>
                      <c:pt idx="133">
                        <c:v>1330</c:v>
                      </c:pt>
                      <c:pt idx="134">
                        <c:v>1340</c:v>
                      </c:pt>
                      <c:pt idx="135">
                        <c:v>1350</c:v>
                      </c:pt>
                      <c:pt idx="136">
                        <c:v>1360</c:v>
                      </c:pt>
                      <c:pt idx="137">
                        <c:v>1370</c:v>
                      </c:pt>
                      <c:pt idx="138">
                        <c:v>1380</c:v>
                      </c:pt>
                      <c:pt idx="139">
                        <c:v>1390</c:v>
                      </c:pt>
                      <c:pt idx="140">
                        <c:v>1400</c:v>
                      </c:pt>
                      <c:pt idx="141">
                        <c:v>1410</c:v>
                      </c:pt>
                      <c:pt idx="142">
                        <c:v>1420</c:v>
                      </c:pt>
                      <c:pt idx="143">
                        <c:v>1430</c:v>
                      </c:pt>
                      <c:pt idx="144">
                        <c:v>1440</c:v>
                      </c:pt>
                      <c:pt idx="145">
                        <c:v>1450</c:v>
                      </c:pt>
                      <c:pt idx="146">
                        <c:v>1460</c:v>
                      </c:pt>
                      <c:pt idx="147">
                        <c:v>1470</c:v>
                      </c:pt>
                      <c:pt idx="148">
                        <c:v>1480</c:v>
                      </c:pt>
                      <c:pt idx="149">
                        <c:v>1490</c:v>
                      </c:pt>
                      <c:pt idx="150">
                        <c:v>1500</c:v>
                      </c:pt>
                      <c:pt idx="151">
                        <c:v>1510</c:v>
                      </c:pt>
                      <c:pt idx="152">
                        <c:v>1520</c:v>
                      </c:pt>
                      <c:pt idx="153">
                        <c:v>1530</c:v>
                      </c:pt>
                      <c:pt idx="154">
                        <c:v>1540</c:v>
                      </c:pt>
                      <c:pt idx="155">
                        <c:v>1550</c:v>
                      </c:pt>
                      <c:pt idx="156">
                        <c:v>1560</c:v>
                      </c:pt>
                      <c:pt idx="157">
                        <c:v>1570</c:v>
                      </c:pt>
                      <c:pt idx="158">
                        <c:v>1580</c:v>
                      </c:pt>
                      <c:pt idx="159">
                        <c:v>1590</c:v>
                      </c:pt>
                      <c:pt idx="160">
                        <c:v>1600</c:v>
                      </c:pt>
                      <c:pt idx="161">
                        <c:v>1610</c:v>
                      </c:pt>
                      <c:pt idx="162">
                        <c:v>1620</c:v>
                      </c:pt>
                      <c:pt idx="163">
                        <c:v>1630</c:v>
                      </c:pt>
                      <c:pt idx="164">
                        <c:v>1640</c:v>
                      </c:pt>
                      <c:pt idx="165">
                        <c:v>1650</c:v>
                      </c:pt>
                      <c:pt idx="166">
                        <c:v>1660</c:v>
                      </c:pt>
                      <c:pt idx="167">
                        <c:v>1670</c:v>
                      </c:pt>
                      <c:pt idx="168">
                        <c:v>1680</c:v>
                      </c:pt>
                      <c:pt idx="169">
                        <c:v>1690</c:v>
                      </c:pt>
                      <c:pt idx="170">
                        <c:v>1700</c:v>
                      </c:pt>
                      <c:pt idx="171">
                        <c:v>1710</c:v>
                      </c:pt>
                      <c:pt idx="172">
                        <c:v>1720</c:v>
                      </c:pt>
                      <c:pt idx="173">
                        <c:v>1730</c:v>
                      </c:pt>
                      <c:pt idx="174">
                        <c:v>1740</c:v>
                      </c:pt>
                      <c:pt idx="175">
                        <c:v>1750</c:v>
                      </c:pt>
                      <c:pt idx="176">
                        <c:v>1760</c:v>
                      </c:pt>
                      <c:pt idx="177">
                        <c:v>1770</c:v>
                      </c:pt>
                      <c:pt idx="178">
                        <c:v>1780</c:v>
                      </c:pt>
                      <c:pt idx="179">
                        <c:v>1790</c:v>
                      </c:pt>
                      <c:pt idx="180">
                        <c:v>1800</c:v>
                      </c:pt>
                      <c:pt idx="181">
                        <c:v>1810</c:v>
                      </c:pt>
                      <c:pt idx="182">
                        <c:v>1820</c:v>
                      </c:pt>
                      <c:pt idx="183">
                        <c:v>1830</c:v>
                      </c:pt>
                      <c:pt idx="184">
                        <c:v>1840</c:v>
                      </c:pt>
                      <c:pt idx="185">
                        <c:v>1850</c:v>
                      </c:pt>
                      <c:pt idx="186">
                        <c:v>1860</c:v>
                      </c:pt>
                      <c:pt idx="187">
                        <c:v>1870</c:v>
                      </c:pt>
                      <c:pt idx="188">
                        <c:v>1880</c:v>
                      </c:pt>
                      <c:pt idx="189">
                        <c:v>1890</c:v>
                      </c:pt>
                      <c:pt idx="190">
                        <c:v>1900</c:v>
                      </c:pt>
                      <c:pt idx="191">
                        <c:v>1910</c:v>
                      </c:pt>
                      <c:pt idx="192">
                        <c:v>1920</c:v>
                      </c:pt>
                      <c:pt idx="193">
                        <c:v>1930</c:v>
                      </c:pt>
                      <c:pt idx="194">
                        <c:v>1940</c:v>
                      </c:pt>
                      <c:pt idx="195">
                        <c:v>1950</c:v>
                      </c:pt>
                      <c:pt idx="196">
                        <c:v>1960</c:v>
                      </c:pt>
                      <c:pt idx="197">
                        <c:v>1970</c:v>
                      </c:pt>
                      <c:pt idx="198">
                        <c:v>1980</c:v>
                      </c:pt>
                      <c:pt idx="199">
                        <c:v>1990</c:v>
                      </c:pt>
                      <c:pt idx="200">
                        <c:v>2000</c:v>
                      </c:pt>
                      <c:pt idx="201">
                        <c:v>2010</c:v>
                      </c:pt>
                      <c:pt idx="202">
                        <c:v>2020</c:v>
                      </c:pt>
                      <c:pt idx="203">
                        <c:v>2030</c:v>
                      </c:pt>
                      <c:pt idx="204">
                        <c:v>2040</c:v>
                      </c:pt>
                      <c:pt idx="205">
                        <c:v>2050</c:v>
                      </c:pt>
                      <c:pt idx="206">
                        <c:v>2060</c:v>
                      </c:pt>
                      <c:pt idx="207">
                        <c:v>2070</c:v>
                      </c:pt>
                      <c:pt idx="208">
                        <c:v>2080</c:v>
                      </c:pt>
                      <c:pt idx="209">
                        <c:v>2090</c:v>
                      </c:pt>
                      <c:pt idx="210">
                        <c:v>2100</c:v>
                      </c:pt>
                      <c:pt idx="211">
                        <c:v>2110</c:v>
                      </c:pt>
                      <c:pt idx="212">
                        <c:v>2120</c:v>
                      </c:pt>
                      <c:pt idx="213">
                        <c:v>2130</c:v>
                      </c:pt>
                      <c:pt idx="214">
                        <c:v>2140</c:v>
                      </c:pt>
                      <c:pt idx="215">
                        <c:v>2150</c:v>
                      </c:pt>
                      <c:pt idx="216">
                        <c:v>2160</c:v>
                      </c:pt>
                      <c:pt idx="217">
                        <c:v>2170</c:v>
                      </c:pt>
                      <c:pt idx="218">
                        <c:v>2180</c:v>
                      </c:pt>
                      <c:pt idx="219">
                        <c:v>2190</c:v>
                      </c:pt>
                      <c:pt idx="220">
                        <c:v>2200</c:v>
                      </c:pt>
                      <c:pt idx="221">
                        <c:v>2210</c:v>
                      </c:pt>
                      <c:pt idx="222">
                        <c:v>2220</c:v>
                      </c:pt>
                      <c:pt idx="223">
                        <c:v>2230</c:v>
                      </c:pt>
                      <c:pt idx="224">
                        <c:v>2240</c:v>
                      </c:pt>
                      <c:pt idx="225">
                        <c:v>2250</c:v>
                      </c:pt>
                      <c:pt idx="226">
                        <c:v>2260</c:v>
                      </c:pt>
                      <c:pt idx="227">
                        <c:v>2270</c:v>
                      </c:pt>
                      <c:pt idx="228">
                        <c:v>2280</c:v>
                      </c:pt>
                      <c:pt idx="229">
                        <c:v>2290</c:v>
                      </c:pt>
                      <c:pt idx="230">
                        <c:v>2300</c:v>
                      </c:pt>
                      <c:pt idx="231">
                        <c:v>2310</c:v>
                      </c:pt>
                      <c:pt idx="232">
                        <c:v>2320</c:v>
                      </c:pt>
                      <c:pt idx="233">
                        <c:v>2330</c:v>
                      </c:pt>
                      <c:pt idx="234">
                        <c:v>2340</c:v>
                      </c:pt>
                      <c:pt idx="235">
                        <c:v>2350</c:v>
                      </c:pt>
                      <c:pt idx="236">
                        <c:v>2360</c:v>
                      </c:pt>
                      <c:pt idx="237">
                        <c:v>2370</c:v>
                      </c:pt>
                      <c:pt idx="238">
                        <c:v>2380</c:v>
                      </c:pt>
                      <c:pt idx="239">
                        <c:v>2390</c:v>
                      </c:pt>
                      <c:pt idx="240">
                        <c:v>2400</c:v>
                      </c:pt>
                      <c:pt idx="241">
                        <c:v>2410</c:v>
                      </c:pt>
                      <c:pt idx="242">
                        <c:v>2420</c:v>
                      </c:pt>
                      <c:pt idx="243">
                        <c:v>2430</c:v>
                      </c:pt>
                      <c:pt idx="244">
                        <c:v>2440</c:v>
                      </c:pt>
                      <c:pt idx="245">
                        <c:v>2450</c:v>
                      </c:pt>
                      <c:pt idx="246">
                        <c:v>2460</c:v>
                      </c:pt>
                      <c:pt idx="247">
                        <c:v>2470</c:v>
                      </c:pt>
                      <c:pt idx="248">
                        <c:v>2480</c:v>
                      </c:pt>
                      <c:pt idx="249">
                        <c:v>2490</c:v>
                      </c:pt>
                      <c:pt idx="250">
                        <c:v>2500</c:v>
                      </c:pt>
                      <c:pt idx="251">
                        <c:v>2510</c:v>
                      </c:pt>
                      <c:pt idx="252">
                        <c:v>2520</c:v>
                      </c:pt>
                      <c:pt idx="253">
                        <c:v>2530</c:v>
                      </c:pt>
                      <c:pt idx="254">
                        <c:v>2540</c:v>
                      </c:pt>
                      <c:pt idx="255">
                        <c:v>2550</c:v>
                      </c:pt>
                      <c:pt idx="256">
                        <c:v>2560</c:v>
                      </c:pt>
                      <c:pt idx="257">
                        <c:v>2570</c:v>
                      </c:pt>
                      <c:pt idx="258">
                        <c:v>2580</c:v>
                      </c:pt>
                      <c:pt idx="259">
                        <c:v>2590</c:v>
                      </c:pt>
                      <c:pt idx="260">
                        <c:v>2600</c:v>
                      </c:pt>
                      <c:pt idx="261">
                        <c:v>2610</c:v>
                      </c:pt>
                      <c:pt idx="262">
                        <c:v>2620</c:v>
                      </c:pt>
                      <c:pt idx="263">
                        <c:v>2630</c:v>
                      </c:pt>
                      <c:pt idx="264">
                        <c:v>2640</c:v>
                      </c:pt>
                      <c:pt idx="265">
                        <c:v>2650</c:v>
                      </c:pt>
                      <c:pt idx="266">
                        <c:v>2660</c:v>
                      </c:pt>
                      <c:pt idx="267">
                        <c:v>2670</c:v>
                      </c:pt>
                      <c:pt idx="268">
                        <c:v>2680</c:v>
                      </c:pt>
                      <c:pt idx="269">
                        <c:v>2690</c:v>
                      </c:pt>
                      <c:pt idx="270">
                        <c:v>2700</c:v>
                      </c:pt>
                      <c:pt idx="271">
                        <c:v>2710</c:v>
                      </c:pt>
                      <c:pt idx="272">
                        <c:v>2720</c:v>
                      </c:pt>
                      <c:pt idx="273">
                        <c:v>2730</c:v>
                      </c:pt>
                      <c:pt idx="274">
                        <c:v>2740</c:v>
                      </c:pt>
                      <c:pt idx="275">
                        <c:v>2750</c:v>
                      </c:pt>
                      <c:pt idx="276">
                        <c:v>2760</c:v>
                      </c:pt>
                      <c:pt idx="277">
                        <c:v>2770</c:v>
                      </c:pt>
                      <c:pt idx="278">
                        <c:v>2780</c:v>
                      </c:pt>
                      <c:pt idx="279">
                        <c:v>2790</c:v>
                      </c:pt>
                      <c:pt idx="280">
                        <c:v>2800</c:v>
                      </c:pt>
                      <c:pt idx="281">
                        <c:v>2810</c:v>
                      </c:pt>
                      <c:pt idx="282">
                        <c:v>2820</c:v>
                      </c:pt>
                      <c:pt idx="283">
                        <c:v>2830</c:v>
                      </c:pt>
                      <c:pt idx="284">
                        <c:v>2840</c:v>
                      </c:pt>
                      <c:pt idx="285">
                        <c:v>2850</c:v>
                      </c:pt>
                      <c:pt idx="286">
                        <c:v>2860</c:v>
                      </c:pt>
                      <c:pt idx="287">
                        <c:v>2870</c:v>
                      </c:pt>
                      <c:pt idx="288">
                        <c:v>2880</c:v>
                      </c:pt>
                      <c:pt idx="289">
                        <c:v>2890</c:v>
                      </c:pt>
                      <c:pt idx="290">
                        <c:v>2900</c:v>
                      </c:pt>
                      <c:pt idx="291">
                        <c:v>2910</c:v>
                      </c:pt>
                      <c:pt idx="292">
                        <c:v>2920</c:v>
                      </c:pt>
                      <c:pt idx="293">
                        <c:v>2930</c:v>
                      </c:pt>
                      <c:pt idx="294">
                        <c:v>2940</c:v>
                      </c:pt>
                      <c:pt idx="295">
                        <c:v>2950</c:v>
                      </c:pt>
                      <c:pt idx="296">
                        <c:v>2960</c:v>
                      </c:pt>
                      <c:pt idx="297">
                        <c:v>2970</c:v>
                      </c:pt>
                      <c:pt idx="298">
                        <c:v>2980</c:v>
                      </c:pt>
                      <c:pt idx="299">
                        <c:v>2990</c:v>
                      </c:pt>
                      <c:pt idx="300">
                        <c:v>3000</c:v>
                      </c:pt>
                      <c:pt idx="301">
                        <c:v>3010</c:v>
                      </c:pt>
                      <c:pt idx="302">
                        <c:v>3020</c:v>
                      </c:pt>
                      <c:pt idx="303">
                        <c:v>3030</c:v>
                      </c:pt>
                      <c:pt idx="304">
                        <c:v>3040</c:v>
                      </c:pt>
                      <c:pt idx="305">
                        <c:v>3050</c:v>
                      </c:pt>
                      <c:pt idx="306">
                        <c:v>3060</c:v>
                      </c:pt>
                      <c:pt idx="307">
                        <c:v>3070</c:v>
                      </c:pt>
                      <c:pt idx="308">
                        <c:v>3080</c:v>
                      </c:pt>
                      <c:pt idx="309">
                        <c:v>3090</c:v>
                      </c:pt>
                      <c:pt idx="310">
                        <c:v>3100</c:v>
                      </c:pt>
                      <c:pt idx="311">
                        <c:v>3110</c:v>
                      </c:pt>
                      <c:pt idx="312">
                        <c:v>3120</c:v>
                      </c:pt>
                      <c:pt idx="313">
                        <c:v>3130</c:v>
                      </c:pt>
                      <c:pt idx="314">
                        <c:v>3140</c:v>
                      </c:pt>
                      <c:pt idx="315">
                        <c:v>3150</c:v>
                      </c:pt>
                      <c:pt idx="316">
                        <c:v>3160</c:v>
                      </c:pt>
                      <c:pt idx="317">
                        <c:v>3170</c:v>
                      </c:pt>
                      <c:pt idx="318">
                        <c:v>3180</c:v>
                      </c:pt>
                      <c:pt idx="319">
                        <c:v>3190</c:v>
                      </c:pt>
                      <c:pt idx="320">
                        <c:v>3200</c:v>
                      </c:pt>
                      <c:pt idx="321">
                        <c:v>3210</c:v>
                      </c:pt>
                      <c:pt idx="322">
                        <c:v>3220</c:v>
                      </c:pt>
                      <c:pt idx="323">
                        <c:v>3230</c:v>
                      </c:pt>
                      <c:pt idx="324">
                        <c:v>3240</c:v>
                      </c:pt>
                      <c:pt idx="325">
                        <c:v>3250</c:v>
                      </c:pt>
                      <c:pt idx="326">
                        <c:v>3260</c:v>
                      </c:pt>
                      <c:pt idx="327">
                        <c:v>3270</c:v>
                      </c:pt>
                      <c:pt idx="328">
                        <c:v>3280</c:v>
                      </c:pt>
                      <c:pt idx="329">
                        <c:v>3290</c:v>
                      </c:pt>
                      <c:pt idx="330">
                        <c:v>3300</c:v>
                      </c:pt>
                      <c:pt idx="331">
                        <c:v>3310</c:v>
                      </c:pt>
                      <c:pt idx="332">
                        <c:v>3320</c:v>
                      </c:pt>
                      <c:pt idx="333">
                        <c:v>3330</c:v>
                      </c:pt>
                      <c:pt idx="334">
                        <c:v>3340</c:v>
                      </c:pt>
                      <c:pt idx="335">
                        <c:v>3350</c:v>
                      </c:pt>
                      <c:pt idx="336">
                        <c:v>3360</c:v>
                      </c:pt>
                      <c:pt idx="337">
                        <c:v>3370</c:v>
                      </c:pt>
                      <c:pt idx="338">
                        <c:v>3380</c:v>
                      </c:pt>
                      <c:pt idx="339">
                        <c:v>3390</c:v>
                      </c:pt>
                      <c:pt idx="340">
                        <c:v>3400</c:v>
                      </c:pt>
                      <c:pt idx="341">
                        <c:v>3410</c:v>
                      </c:pt>
                      <c:pt idx="342">
                        <c:v>3420</c:v>
                      </c:pt>
                      <c:pt idx="343">
                        <c:v>3430</c:v>
                      </c:pt>
                      <c:pt idx="344">
                        <c:v>3440</c:v>
                      </c:pt>
                    </c:numCache>
                  </c:numRef>
                </c:xVal>
                <c:y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'201124-Leith_NbN-1496_depth_pos'!$V$5:$V$349</c15:sqref>
                        </c15:formulaRef>
                      </c:ext>
                    </c:extLst>
                    <c:numCache>
                      <c:formatCode>General</c:formatCode>
                      <c:ptCount val="345"/>
                      <c:pt idx="0">
                        <c:v>283.90800000000002</c:v>
                      </c:pt>
                      <c:pt idx="1">
                        <c:v>478.46600000000001</c:v>
                      </c:pt>
                      <c:pt idx="2">
                        <c:v>384.58</c:v>
                      </c:pt>
                      <c:pt idx="3">
                        <c:v>380.54599999999999</c:v>
                      </c:pt>
                      <c:pt idx="4">
                        <c:v>387.62</c:v>
                      </c:pt>
                      <c:pt idx="5">
                        <c:v>367.48200000000003</c:v>
                      </c:pt>
                      <c:pt idx="6">
                        <c:v>369.46699999999998</c:v>
                      </c:pt>
                      <c:pt idx="7">
                        <c:v>360.42</c:v>
                      </c:pt>
                      <c:pt idx="8">
                        <c:v>381.625</c:v>
                      </c:pt>
                      <c:pt idx="9">
                        <c:v>361.45</c:v>
                      </c:pt>
                      <c:pt idx="10">
                        <c:v>365.47800000000001</c:v>
                      </c:pt>
                      <c:pt idx="11">
                        <c:v>390.69900000000001</c:v>
                      </c:pt>
                      <c:pt idx="12">
                        <c:v>387.65</c:v>
                      </c:pt>
                      <c:pt idx="13">
                        <c:v>372.51400000000001</c:v>
                      </c:pt>
                      <c:pt idx="14">
                        <c:v>408.82</c:v>
                      </c:pt>
                      <c:pt idx="15">
                        <c:v>391.66899999999998</c:v>
                      </c:pt>
                      <c:pt idx="16">
                        <c:v>374.572</c:v>
                      </c:pt>
                      <c:pt idx="17">
                        <c:v>367.52699999999999</c:v>
                      </c:pt>
                      <c:pt idx="18">
                        <c:v>417.91500000000002</c:v>
                      </c:pt>
                      <c:pt idx="19">
                        <c:v>427.02300000000002</c:v>
                      </c:pt>
                      <c:pt idx="20">
                        <c:v>416.94900000000001</c:v>
                      </c:pt>
                      <c:pt idx="21">
                        <c:v>362.39</c:v>
                      </c:pt>
                      <c:pt idx="22">
                        <c:v>378.59199999999998</c:v>
                      </c:pt>
                      <c:pt idx="23">
                        <c:v>377.59199999999998</c:v>
                      </c:pt>
                      <c:pt idx="24">
                        <c:v>357.37599999999998</c:v>
                      </c:pt>
                      <c:pt idx="25">
                        <c:v>348.33699999999999</c:v>
                      </c:pt>
                      <c:pt idx="26">
                        <c:v>349.37299999999999</c:v>
                      </c:pt>
                      <c:pt idx="27">
                        <c:v>397.709</c:v>
                      </c:pt>
                      <c:pt idx="28">
                        <c:v>386.62599999999998</c:v>
                      </c:pt>
                      <c:pt idx="29">
                        <c:v>349.32299999999998</c:v>
                      </c:pt>
                      <c:pt idx="30">
                        <c:v>406.803</c:v>
                      </c:pt>
                      <c:pt idx="31">
                        <c:v>364.488</c:v>
                      </c:pt>
                      <c:pt idx="32">
                        <c:v>337.25700000000001</c:v>
                      </c:pt>
                      <c:pt idx="33">
                        <c:v>400.77600000000001</c:v>
                      </c:pt>
                      <c:pt idx="34">
                        <c:v>367.52</c:v>
                      </c:pt>
                      <c:pt idx="35">
                        <c:v>361.43599999999998</c:v>
                      </c:pt>
                      <c:pt idx="36">
                        <c:v>366.512</c:v>
                      </c:pt>
                      <c:pt idx="37">
                        <c:v>360.39100000000002</c:v>
                      </c:pt>
                      <c:pt idx="38">
                        <c:v>362.45100000000002</c:v>
                      </c:pt>
                      <c:pt idx="39">
                        <c:v>343.30799999999999</c:v>
                      </c:pt>
                      <c:pt idx="40">
                        <c:v>360.45699999999999</c:v>
                      </c:pt>
                      <c:pt idx="41">
                        <c:v>406.84399999999999</c:v>
                      </c:pt>
                      <c:pt idx="42">
                        <c:v>360.40600000000001</c:v>
                      </c:pt>
                      <c:pt idx="43">
                        <c:v>348.34800000000001</c:v>
                      </c:pt>
                      <c:pt idx="44">
                        <c:v>431.077</c:v>
                      </c:pt>
                      <c:pt idx="45">
                        <c:v>351.41</c:v>
                      </c:pt>
                      <c:pt idx="46">
                        <c:v>359.48599999999999</c:v>
                      </c:pt>
                      <c:pt idx="47">
                        <c:v>364.51100000000002</c:v>
                      </c:pt>
                      <c:pt idx="48">
                        <c:v>374.53</c:v>
                      </c:pt>
                      <c:pt idx="49">
                        <c:v>328.20600000000002</c:v>
                      </c:pt>
                      <c:pt idx="50">
                        <c:v>388.60300000000001</c:v>
                      </c:pt>
                      <c:pt idx="51">
                        <c:v>361.495</c:v>
                      </c:pt>
                      <c:pt idx="52">
                        <c:v>318.12400000000002</c:v>
                      </c:pt>
                      <c:pt idx="53">
                        <c:v>396.685</c:v>
                      </c:pt>
                      <c:pt idx="54">
                        <c:v>345.315</c:v>
                      </c:pt>
                      <c:pt idx="55">
                        <c:v>374.56799999999998</c:v>
                      </c:pt>
                      <c:pt idx="56">
                        <c:v>392.69200000000001</c:v>
                      </c:pt>
                      <c:pt idx="57">
                        <c:v>338.27100000000002</c:v>
                      </c:pt>
                      <c:pt idx="58">
                        <c:v>332.18700000000001</c:v>
                      </c:pt>
                      <c:pt idx="59">
                        <c:v>338.30500000000001</c:v>
                      </c:pt>
                      <c:pt idx="60">
                        <c:v>326.18400000000003</c:v>
                      </c:pt>
                      <c:pt idx="61">
                        <c:v>340.23700000000002</c:v>
                      </c:pt>
                      <c:pt idx="62">
                        <c:v>345.26600000000002</c:v>
                      </c:pt>
                      <c:pt idx="63">
                        <c:v>351.37400000000002</c:v>
                      </c:pt>
                      <c:pt idx="64">
                        <c:v>318.14999999999998</c:v>
                      </c:pt>
                      <c:pt idx="65">
                        <c:v>345.34300000000002</c:v>
                      </c:pt>
                      <c:pt idx="66">
                        <c:v>323.16000000000003</c:v>
                      </c:pt>
                      <c:pt idx="67">
                        <c:v>315.09300000000002</c:v>
                      </c:pt>
                      <c:pt idx="68">
                        <c:v>353.38900000000001</c:v>
                      </c:pt>
                      <c:pt idx="69">
                        <c:v>349.35199999999998</c:v>
                      </c:pt>
                      <c:pt idx="70">
                        <c:v>388.65100000000001</c:v>
                      </c:pt>
                      <c:pt idx="71">
                        <c:v>307.05</c:v>
                      </c:pt>
                      <c:pt idx="72">
                        <c:v>292.97800000000001</c:v>
                      </c:pt>
                      <c:pt idx="73">
                        <c:v>345.315</c:v>
                      </c:pt>
                      <c:pt idx="74">
                        <c:v>354.38900000000001</c:v>
                      </c:pt>
                      <c:pt idx="75">
                        <c:v>355.36099999999999</c:v>
                      </c:pt>
                      <c:pt idx="76">
                        <c:v>337.22899999999998</c:v>
                      </c:pt>
                      <c:pt idx="77">
                        <c:v>362.44299999999998</c:v>
                      </c:pt>
                      <c:pt idx="78">
                        <c:v>385.60199999999998</c:v>
                      </c:pt>
                      <c:pt idx="79">
                        <c:v>373.56</c:v>
                      </c:pt>
                      <c:pt idx="80">
                        <c:v>315.16199999999998</c:v>
                      </c:pt>
                      <c:pt idx="81">
                        <c:v>343.32900000000001</c:v>
                      </c:pt>
                      <c:pt idx="82">
                        <c:v>308.04399999999998</c:v>
                      </c:pt>
                      <c:pt idx="83">
                        <c:v>379.601</c:v>
                      </c:pt>
                      <c:pt idx="84">
                        <c:v>307.06299999999999</c:v>
                      </c:pt>
                      <c:pt idx="85">
                        <c:v>370.49799999999999</c:v>
                      </c:pt>
                      <c:pt idx="86">
                        <c:v>366.47399999999999</c:v>
                      </c:pt>
                      <c:pt idx="87">
                        <c:v>368.565</c:v>
                      </c:pt>
                      <c:pt idx="88">
                        <c:v>355.404</c:v>
                      </c:pt>
                      <c:pt idx="89">
                        <c:v>391.64299999999997</c:v>
                      </c:pt>
                      <c:pt idx="90">
                        <c:v>393.67599999999999</c:v>
                      </c:pt>
                      <c:pt idx="91">
                        <c:v>354.44</c:v>
                      </c:pt>
                      <c:pt idx="92">
                        <c:v>334.30099999999999</c:v>
                      </c:pt>
                      <c:pt idx="93">
                        <c:v>345.26600000000002</c:v>
                      </c:pt>
                      <c:pt idx="94">
                        <c:v>372.46800000000002</c:v>
                      </c:pt>
                      <c:pt idx="95">
                        <c:v>330.18</c:v>
                      </c:pt>
                      <c:pt idx="96">
                        <c:v>327.18700000000001</c:v>
                      </c:pt>
                      <c:pt idx="97">
                        <c:v>276.846</c:v>
                      </c:pt>
                      <c:pt idx="98">
                        <c:v>325.13900000000001</c:v>
                      </c:pt>
                      <c:pt idx="99">
                        <c:v>354.39699999999999</c:v>
                      </c:pt>
                      <c:pt idx="100">
                        <c:v>339.32</c:v>
                      </c:pt>
                      <c:pt idx="101">
                        <c:v>345.27300000000002</c:v>
                      </c:pt>
                      <c:pt idx="102">
                        <c:v>352.35300000000001</c:v>
                      </c:pt>
                      <c:pt idx="103">
                        <c:v>340.25799999999998</c:v>
                      </c:pt>
                      <c:pt idx="104">
                        <c:v>372.55200000000002</c:v>
                      </c:pt>
                      <c:pt idx="105">
                        <c:v>365.46600000000001</c:v>
                      </c:pt>
                      <c:pt idx="106">
                        <c:v>351.31700000000001</c:v>
                      </c:pt>
                      <c:pt idx="107">
                        <c:v>341.29300000000001</c:v>
                      </c:pt>
                      <c:pt idx="108">
                        <c:v>332.23500000000001</c:v>
                      </c:pt>
                      <c:pt idx="109">
                        <c:v>341.27199999999999</c:v>
                      </c:pt>
                      <c:pt idx="110">
                        <c:v>326.226</c:v>
                      </c:pt>
                      <c:pt idx="111">
                        <c:v>343.32900000000001</c:v>
                      </c:pt>
                      <c:pt idx="112">
                        <c:v>357.43299999999999</c:v>
                      </c:pt>
                      <c:pt idx="113">
                        <c:v>402.71899999999999</c:v>
                      </c:pt>
                      <c:pt idx="114">
                        <c:v>360.48</c:v>
                      </c:pt>
                      <c:pt idx="115">
                        <c:v>352.339</c:v>
                      </c:pt>
                      <c:pt idx="116">
                        <c:v>360.435</c:v>
                      </c:pt>
                      <c:pt idx="117">
                        <c:v>344.29399999999998</c:v>
                      </c:pt>
                      <c:pt idx="118">
                        <c:v>349.416</c:v>
                      </c:pt>
                      <c:pt idx="119">
                        <c:v>328.19299999999998</c:v>
                      </c:pt>
                      <c:pt idx="120">
                        <c:v>309.02</c:v>
                      </c:pt>
                      <c:pt idx="121">
                        <c:v>315.065</c:v>
                      </c:pt>
                      <c:pt idx="122">
                        <c:v>375.51499999999999</c:v>
                      </c:pt>
                      <c:pt idx="123">
                        <c:v>361.45</c:v>
                      </c:pt>
                      <c:pt idx="124">
                        <c:v>365.42899999999997</c:v>
                      </c:pt>
                      <c:pt idx="125">
                        <c:v>364.459</c:v>
                      </c:pt>
                      <c:pt idx="126">
                        <c:v>365.452</c:v>
                      </c:pt>
                      <c:pt idx="127">
                        <c:v>341.27199999999999</c:v>
                      </c:pt>
                      <c:pt idx="128">
                        <c:v>329.20699999999999</c:v>
                      </c:pt>
                      <c:pt idx="129">
                        <c:v>345.30799999999999</c:v>
                      </c:pt>
                      <c:pt idx="130">
                        <c:v>306.00599999999997</c:v>
                      </c:pt>
                      <c:pt idx="131">
                        <c:v>337.23599999999999</c:v>
                      </c:pt>
                      <c:pt idx="132">
                        <c:v>334.23500000000001</c:v>
                      </c:pt>
                      <c:pt idx="133">
                        <c:v>322.15100000000001</c:v>
                      </c:pt>
                      <c:pt idx="134">
                        <c:v>315.09100000000001</c:v>
                      </c:pt>
                      <c:pt idx="135">
                        <c:v>310.03899999999999</c:v>
                      </c:pt>
                      <c:pt idx="136">
                        <c:v>327.19299999999998</c:v>
                      </c:pt>
                      <c:pt idx="137">
                        <c:v>327.18599999999998</c:v>
                      </c:pt>
                      <c:pt idx="138">
                        <c:v>356.37599999999998</c:v>
                      </c:pt>
                      <c:pt idx="139">
                        <c:v>306.06299999999999</c:v>
                      </c:pt>
                      <c:pt idx="140">
                        <c:v>371.44499999999999</c:v>
                      </c:pt>
                      <c:pt idx="141">
                        <c:v>355.404</c:v>
                      </c:pt>
                      <c:pt idx="142">
                        <c:v>330.19499999999999</c:v>
                      </c:pt>
                      <c:pt idx="143">
                        <c:v>333.22399999999999</c:v>
                      </c:pt>
                      <c:pt idx="144">
                        <c:v>334.24900000000002</c:v>
                      </c:pt>
                      <c:pt idx="145">
                        <c:v>388.68200000000002</c:v>
                      </c:pt>
                      <c:pt idx="146">
                        <c:v>375.63</c:v>
                      </c:pt>
                      <c:pt idx="147">
                        <c:v>335.23599999999999</c:v>
                      </c:pt>
                      <c:pt idx="148">
                        <c:v>379.58499999999998</c:v>
                      </c:pt>
                      <c:pt idx="149">
                        <c:v>327.15899999999999</c:v>
                      </c:pt>
                      <c:pt idx="150">
                        <c:v>332.22800000000001</c:v>
                      </c:pt>
                      <c:pt idx="151">
                        <c:v>331.20699999999999</c:v>
                      </c:pt>
                      <c:pt idx="152">
                        <c:v>356.43400000000003</c:v>
                      </c:pt>
                      <c:pt idx="153">
                        <c:v>343.26499999999999</c:v>
                      </c:pt>
                      <c:pt idx="154">
                        <c:v>353.375</c:v>
                      </c:pt>
                      <c:pt idx="155">
                        <c:v>356.40499999999997</c:v>
                      </c:pt>
                      <c:pt idx="156">
                        <c:v>334.22899999999998</c:v>
                      </c:pt>
                      <c:pt idx="157">
                        <c:v>314.09699999999998</c:v>
                      </c:pt>
                      <c:pt idx="158">
                        <c:v>347.31599999999997</c:v>
                      </c:pt>
                      <c:pt idx="159">
                        <c:v>334.22199999999998</c:v>
                      </c:pt>
                      <c:pt idx="160">
                        <c:v>360.38400000000001</c:v>
                      </c:pt>
                      <c:pt idx="161">
                        <c:v>316.14299999999997</c:v>
                      </c:pt>
                      <c:pt idx="162">
                        <c:v>331.221</c:v>
                      </c:pt>
                      <c:pt idx="163">
                        <c:v>339.32</c:v>
                      </c:pt>
                      <c:pt idx="164">
                        <c:v>312.02600000000001</c:v>
                      </c:pt>
                      <c:pt idx="165">
                        <c:v>358.39</c:v>
                      </c:pt>
                      <c:pt idx="166">
                        <c:v>333.22800000000001</c:v>
                      </c:pt>
                      <c:pt idx="167">
                        <c:v>324.14400000000001</c:v>
                      </c:pt>
                      <c:pt idx="168">
                        <c:v>307.03800000000001</c:v>
                      </c:pt>
                      <c:pt idx="169">
                        <c:v>311.08300000000003</c:v>
                      </c:pt>
                      <c:pt idx="170">
                        <c:v>280.86900000000003</c:v>
                      </c:pt>
                      <c:pt idx="171">
                        <c:v>276.875</c:v>
                      </c:pt>
                      <c:pt idx="172">
                        <c:v>272.822</c:v>
                      </c:pt>
                      <c:pt idx="173">
                        <c:v>286.923</c:v>
                      </c:pt>
                      <c:pt idx="174">
                        <c:v>247.678</c:v>
                      </c:pt>
                      <c:pt idx="175">
                        <c:v>267.81700000000001</c:v>
                      </c:pt>
                      <c:pt idx="176">
                        <c:v>255.71600000000001</c:v>
                      </c:pt>
                      <c:pt idx="177">
                        <c:v>263.77100000000002</c:v>
                      </c:pt>
                      <c:pt idx="178">
                        <c:v>234.625</c:v>
                      </c:pt>
                      <c:pt idx="179">
                        <c:v>191.434</c:v>
                      </c:pt>
                      <c:pt idx="180">
                        <c:v>186.40199999999999</c:v>
                      </c:pt>
                      <c:pt idx="181">
                        <c:v>181.38399999999999</c:v>
                      </c:pt>
                      <c:pt idx="182">
                        <c:v>172.33</c:v>
                      </c:pt>
                      <c:pt idx="183">
                        <c:v>151.25399999999999</c:v>
                      </c:pt>
                      <c:pt idx="184">
                        <c:v>144.24</c:v>
                      </c:pt>
                      <c:pt idx="185">
                        <c:v>121.18899999999999</c:v>
                      </c:pt>
                      <c:pt idx="186">
                        <c:v>129.19</c:v>
                      </c:pt>
                      <c:pt idx="187">
                        <c:v>113.13500000000001</c:v>
                      </c:pt>
                      <c:pt idx="188">
                        <c:v>122.157</c:v>
                      </c:pt>
                      <c:pt idx="189">
                        <c:v>89.091899999999995</c:v>
                      </c:pt>
                      <c:pt idx="190">
                        <c:v>82.076800000000006</c:v>
                      </c:pt>
                      <c:pt idx="191">
                        <c:v>75.068100000000001</c:v>
                      </c:pt>
                      <c:pt idx="192">
                        <c:v>55.048200000000001</c:v>
                      </c:pt>
                      <c:pt idx="193">
                        <c:v>77.072000000000003</c:v>
                      </c:pt>
                      <c:pt idx="194">
                        <c:v>66.053399999999996</c:v>
                      </c:pt>
                      <c:pt idx="195">
                        <c:v>49.0334</c:v>
                      </c:pt>
                      <c:pt idx="196">
                        <c:v>35.0182</c:v>
                      </c:pt>
                      <c:pt idx="197">
                        <c:v>30.015000000000001</c:v>
                      </c:pt>
                      <c:pt idx="198">
                        <c:v>26.008900000000001</c:v>
                      </c:pt>
                      <c:pt idx="199">
                        <c:v>41.0259</c:v>
                      </c:pt>
                      <c:pt idx="200">
                        <c:v>28.0124</c:v>
                      </c:pt>
                      <c:pt idx="201">
                        <c:v>26.014800000000001</c:v>
                      </c:pt>
                      <c:pt idx="202">
                        <c:v>23.010899999999999</c:v>
                      </c:pt>
                      <c:pt idx="203">
                        <c:v>15.0059</c:v>
                      </c:pt>
                      <c:pt idx="204">
                        <c:v>17.005299999999998</c:v>
                      </c:pt>
                      <c:pt idx="205">
                        <c:v>12.0029</c:v>
                      </c:pt>
                      <c:pt idx="206">
                        <c:v>16.005600000000001</c:v>
                      </c:pt>
                      <c:pt idx="207">
                        <c:v>7.0021500000000003</c:v>
                      </c:pt>
                      <c:pt idx="208">
                        <c:v>15.0059</c:v>
                      </c:pt>
                      <c:pt idx="209">
                        <c:v>12.0036</c:v>
                      </c:pt>
                      <c:pt idx="210">
                        <c:v>12.005000000000001</c:v>
                      </c:pt>
                      <c:pt idx="211">
                        <c:v>8.0022000000000002</c:v>
                      </c:pt>
                      <c:pt idx="212">
                        <c:v>8.0022800000000007</c:v>
                      </c:pt>
                      <c:pt idx="213">
                        <c:v>7.0012100000000004</c:v>
                      </c:pt>
                      <c:pt idx="214">
                        <c:v>3.00082</c:v>
                      </c:pt>
                      <c:pt idx="215">
                        <c:v>8.0016700000000007</c:v>
                      </c:pt>
                      <c:pt idx="216">
                        <c:v>6.0008499999999998</c:v>
                      </c:pt>
                      <c:pt idx="217">
                        <c:v>4.0011400000000004</c:v>
                      </c:pt>
                      <c:pt idx="218">
                        <c:v>5.0014099999999999</c:v>
                      </c:pt>
                      <c:pt idx="219">
                        <c:v>5.0012499999999998</c:v>
                      </c:pt>
                      <c:pt idx="220">
                        <c:v>5.0009899999999998</c:v>
                      </c:pt>
                      <c:pt idx="221">
                        <c:v>5.0011900000000002</c:v>
                      </c:pt>
                      <c:pt idx="222">
                        <c:v>5.00115</c:v>
                      </c:pt>
                      <c:pt idx="223">
                        <c:v>7.0017800000000001</c:v>
                      </c:pt>
                      <c:pt idx="224">
                        <c:v>5.0012699999999999</c:v>
                      </c:pt>
                      <c:pt idx="225">
                        <c:v>4.0011200000000002</c:v>
                      </c:pt>
                      <c:pt idx="226">
                        <c:v>1.0001500000000001</c:v>
                      </c:pt>
                      <c:pt idx="227">
                        <c:v>4.0010399999999997</c:v>
                      </c:pt>
                      <c:pt idx="228">
                        <c:v>2.0003899999999999</c:v>
                      </c:pt>
                      <c:pt idx="229">
                        <c:v>1.00023</c:v>
                      </c:pt>
                      <c:pt idx="230">
                        <c:v>3.0005199999999999</c:v>
                      </c:pt>
                      <c:pt idx="231">
                        <c:v>1.0002500000000001</c:v>
                      </c:pt>
                      <c:pt idx="232">
                        <c:v>4.0009800000000002</c:v>
                      </c:pt>
                      <c:pt idx="233">
                        <c:v>3.0006200000000001</c:v>
                      </c:pt>
                      <c:pt idx="234">
                        <c:v>2.0003899999999999</c:v>
                      </c:pt>
                      <c:pt idx="235">
                        <c:v>3.00068</c:v>
                      </c:pt>
                      <c:pt idx="236">
                        <c:v>1.00021</c:v>
                      </c:pt>
                      <c:pt idx="237">
                        <c:v>1.0001899999999999</c:v>
                      </c:pt>
                      <c:pt idx="238">
                        <c:v>0</c:v>
                      </c:pt>
                      <c:pt idx="239">
                        <c:v>3.00074</c:v>
                      </c:pt>
                      <c:pt idx="240">
                        <c:v>3.0007600000000001</c:v>
                      </c:pt>
                      <c:pt idx="241">
                        <c:v>2.0006699999999999</c:v>
                      </c:pt>
                      <c:pt idx="242">
                        <c:v>4.0008999999999997</c:v>
                      </c:pt>
                      <c:pt idx="243">
                        <c:v>1.00013</c:v>
                      </c:pt>
                      <c:pt idx="244">
                        <c:v>1.00017</c:v>
                      </c:pt>
                      <c:pt idx="245">
                        <c:v>1.00023</c:v>
                      </c:pt>
                      <c:pt idx="246">
                        <c:v>2.0002599999999999</c:v>
                      </c:pt>
                      <c:pt idx="247">
                        <c:v>1.00017</c:v>
                      </c:pt>
                      <c:pt idx="248">
                        <c:v>1.0000899999999999</c:v>
                      </c:pt>
                      <c:pt idx="249">
                        <c:v>1.00017</c:v>
                      </c:pt>
                      <c:pt idx="250">
                        <c:v>2.0005299999999999</c:v>
                      </c:pt>
                      <c:pt idx="251">
                        <c:v>2.0004900000000001</c:v>
                      </c:pt>
                      <c:pt idx="252">
                        <c:v>0</c:v>
                      </c:pt>
                      <c:pt idx="253">
                        <c:v>1.0001899999999999</c:v>
                      </c:pt>
                      <c:pt idx="254">
                        <c:v>0</c:v>
                      </c:pt>
                      <c:pt idx="255">
                        <c:v>2.0003700000000002</c:v>
                      </c:pt>
                      <c:pt idx="256">
                        <c:v>0</c:v>
                      </c:pt>
                      <c:pt idx="257">
                        <c:v>0</c:v>
                      </c:pt>
                      <c:pt idx="258">
                        <c:v>3.00082</c:v>
                      </c:pt>
                      <c:pt idx="259">
                        <c:v>2.0002</c:v>
                      </c:pt>
                      <c:pt idx="260">
                        <c:v>4.0009199999999998</c:v>
                      </c:pt>
                      <c:pt idx="261">
                        <c:v>1.00013</c:v>
                      </c:pt>
                      <c:pt idx="262">
                        <c:v>2.0004900000000001</c:v>
                      </c:pt>
                      <c:pt idx="263">
                        <c:v>3.0007999999999999</c:v>
                      </c:pt>
                      <c:pt idx="264">
                        <c:v>0</c:v>
                      </c:pt>
                      <c:pt idx="265">
                        <c:v>0</c:v>
                      </c:pt>
                      <c:pt idx="266">
                        <c:v>0</c:v>
                      </c:pt>
                      <c:pt idx="267">
                        <c:v>1.00034</c:v>
                      </c:pt>
                      <c:pt idx="268">
                        <c:v>1.0003</c:v>
                      </c:pt>
                      <c:pt idx="269">
                        <c:v>3.0005199999999999</c:v>
                      </c:pt>
                      <c:pt idx="270">
                        <c:v>2.0008300000000001</c:v>
                      </c:pt>
                      <c:pt idx="271">
                        <c:v>0</c:v>
                      </c:pt>
                      <c:pt idx="272">
                        <c:v>0</c:v>
                      </c:pt>
                      <c:pt idx="273">
                        <c:v>0</c:v>
                      </c:pt>
                      <c:pt idx="274">
                        <c:v>3.00095</c:v>
                      </c:pt>
                      <c:pt idx="275">
                        <c:v>2.0006499999999998</c:v>
                      </c:pt>
                      <c:pt idx="276">
                        <c:v>2.00041</c:v>
                      </c:pt>
                      <c:pt idx="277">
                        <c:v>2.0002800000000001</c:v>
                      </c:pt>
                      <c:pt idx="278">
                        <c:v>1.0002500000000001</c:v>
                      </c:pt>
                      <c:pt idx="279">
                        <c:v>2.0005899999999999</c:v>
                      </c:pt>
                      <c:pt idx="280">
                        <c:v>0</c:v>
                      </c:pt>
                      <c:pt idx="281">
                        <c:v>2.0003899999999999</c:v>
                      </c:pt>
                      <c:pt idx="282">
                        <c:v>2.00041</c:v>
                      </c:pt>
                      <c:pt idx="283">
                        <c:v>2.0003500000000001</c:v>
                      </c:pt>
                      <c:pt idx="284">
                        <c:v>2.0002800000000001</c:v>
                      </c:pt>
                      <c:pt idx="285">
                        <c:v>2.00041</c:v>
                      </c:pt>
                      <c:pt idx="286">
                        <c:v>1.0002500000000001</c:v>
                      </c:pt>
                      <c:pt idx="287">
                        <c:v>3.0006400000000002</c:v>
                      </c:pt>
                      <c:pt idx="288">
                        <c:v>0</c:v>
                      </c:pt>
                      <c:pt idx="289">
                        <c:v>0</c:v>
                      </c:pt>
                      <c:pt idx="290">
                        <c:v>4.0016100000000003</c:v>
                      </c:pt>
                      <c:pt idx="291">
                        <c:v>0</c:v>
                      </c:pt>
                      <c:pt idx="292">
                        <c:v>0</c:v>
                      </c:pt>
                      <c:pt idx="293">
                        <c:v>1.0001899999999999</c:v>
                      </c:pt>
                      <c:pt idx="294">
                        <c:v>0</c:v>
                      </c:pt>
                      <c:pt idx="295">
                        <c:v>5.0013300000000003</c:v>
                      </c:pt>
                      <c:pt idx="296">
                        <c:v>2.0003899999999999</c:v>
                      </c:pt>
                      <c:pt idx="297">
                        <c:v>5.0012499999999998</c:v>
                      </c:pt>
                      <c:pt idx="298">
                        <c:v>0</c:v>
                      </c:pt>
                      <c:pt idx="299">
                        <c:v>2.0004499999999998</c:v>
                      </c:pt>
                      <c:pt idx="300">
                        <c:v>0</c:v>
                      </c:pt>
                      <c:pt idx="301">
                        <c:v>1.0003</c:v>
                      </c:pt>
                      <c:pt idx="302">
                        <c:v>0</c:v>
                      </c:pt>
                      <c:pt idx="303">
                        <c:v>1.00021</c:v>
                      </c:pt>
                      <c:pt idx="304">
                        <c:v>1.00027</c:v>
                      </c:pt>
                      <c:pt idx="305">
                        <c:v>2.0003899999999999</c:v>
                      </c:pt>
                      <c:pt idx="306">
                        <c:v>1.0001500000000001</c:v>
                      </c:pt>
                      <c:pt idx="307">
                        <c:v>4.0008100000000004</c:v>
                      </c:pt>
                      <c:pt idx="308">
                        <c:v>1.0001899999999999</c:v>
                      </c:pt>
                      <c:pt idx="309">
                        <c:v>1.00023</c:v>
                      </c:pt>
                      <c:pt idx="310">
                        <c:v>2.0004499999999998</c:v>
                      </c:pt>
                      <c:pt idx="311">
                        <c:v>0</c:v>
                      </c:pt>
                      <c:pt idx="312">
                        <c:v>3.0005999999999999</c:v>
                      </c:pt>
                      <c:pt idx="313">
                        <c:v>1.0001899999999999</c:v>
                      </c:pt>
                      <c:pt idx="314">
                        <c:v>1.0003</c:v>
                      </c:pt>
                      <c:pt idx="315">
                        <c:v>2.0002599999999999</c:v>
                      </c:pt>
                      <c:pt idx="316">
                        <c:v>2.0006499999999998</c:v>
                      </c:pt>
                      <c:pt idx="317">
                        <c:v>3.0008900000000001</c:v>
                      </c:pt>
                      <c:pt idx="318">
                        <c:v>0</c:v>
                      </c:pt>
                      <c:pt idx="319">
                        <c:v>2.0003700000000002</c:v>
                      </c:pt>
                      <c:pt idx="320">
                        <c:v>1.00038</c:v>
                      </c:pt>
                      <c:pt idx="321">
                        <c:v>3.00068</c:v>
                      </c:pt>
                      <c:pt idx="322">
                        <c:v>1.00017</c:v>
                      </c:pt>
                      <c:pt idx="323">
                        <c:v>0</c:v>
                      </c:pt>
                      <c:pt idx="324">
                        <c:v>1.00021</c:v>
                      </c:pt>
                      <c:pt idx="325">
                        <c:v>1.0002500000000001</c:v>
                      </c:pt>
                      <c:pt idx="326">
                        <c:v>0</c:v>
                      </c:pt>
                      <c:pt idx="327">
                        <c:v>0</c:v>
                      </c:pt>
                      <c:pt idx="328">
                        <c:v>0</c:v>
                      </c:pt>
                      <c:pt idx="329">
                        <c:v>1.00034</c:v>
                      </c:pt>
                      <c:pt idx="330">
                        <c:v>1.00023</c:v>
                      </c:pt>
                      <c:pt idx="331">
                        <c:v>2.0003700000000002</c:v>
                      </c:pt>
                      <c:pt idx="332">
                        <c:v>4.0009399999999999</c:v>
                      </c:pt>
                      <c:pt idx="333">
                        <c:v>1.00027</c:v>
                      </c:pt>
                      <c:pt idx="334">
                        <c:v>1.00017</c:v>
                      </c:pt>
                      <c:pt idx="335">
                        <c:v>2.0002</c:v>
                      </c:pt>
                      <c:pt idx="336">
                        <c:v>5.0007599999999996</c:v>
                      </c:pt>
                      <c:pt idx="337">
                        <c:v>1.0001100000000001</c:v>
                      </c:pt>
                      <c:pt idx="338">
                        <c:v>2.0003099999999998</c:v>
                      </c:pt>
                      <c:pt idx="339">
                        <c:v>0</c:v>
                      </c:pt>
                      <c:pt idx="340">
                        <c:v>0</c:v>
                      </c:pt>
                      <c:pt idx="341">
                        <c:v>1.00023</c:v>
                      </c:pt>
                      <c:pt idx="342">
                        <c:v>2.0002200000000001</c:v>
                      </c:pt>
                      <c:pt idx="343">
                        <c:v>1.00027</c:v>
                      </c:pt>
                      <c:pt idx="344">
                        <c:v>1.00027</c:v>
                      </c:pt>
                    </c:numCache>
                  </c:numRef>
                </c:yVal>
                <c:smooth val="1"/>
                <c:extLst xmlns:c15="http://schemas.microsoft.com/office/drawing/2012/chart">
                  <c:ext xmlns:c16="http://schemas.microsoft.com/office/drawing/2014/chart" uri="{C3380CC4-5D6E-409C-BE32-E72D297353CC}">
                    <c16:uniqueId val="{0000000C-F768-4B10-97DE-349CB08428E1}"/>
                  </c:ext>
                </c:extLst>
              </c15:ser>
            </c15:filteredScatterSeries>
            <c15:filteredScatterSeries>
              <c15:ser>
                <c:idx val="13"/>
                <c:order val="13"/>
                <c:tx>
                  <c:str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'201124-Leith_NbN-1496_depth_pos'!$AB$4</c15:sqref>
                        </c15:formulaRef>
                      </c:ext>
                    </c:extLst>
                    <c:strCache>
                      <c:ptCount val="1"/>
                      <c:pt idx="0">
                        <c:v>Cu+</c:v>
                      </c:pt>
                    </c:strCache>
                  </c:strRef>
                </c:tx>
                <c:spPr>
                  <a:ln w="19050" cap="rnd">
                    <a:solidFill>
                      <a:schemeClr val="accent2">
                        <a:lumMod val="80000"/>
                        <a:lumOff val="20000"/>
                      </a:schemeClr>
                    </a:solidFill>
                    <a:round/>
                  </a:ln>
                  <a:effectLst/>
                </c:spPr>
                <c:marker>
                  <c:symbol val="circle"/>
                  <c:size val="5"/>
                  <c:spPr>
                    <a:solidFill>
                      <a:schemeClr val="accent2">
                        <a:lumMod val="80000"/>
                        <a:lumOff val="20000"/>
                      </a:schemeClr>
                    </a:solidFill>
                    <a:ln w="9525">
                      <a:solidFill>
                        <a:schemeClr val="accent2">
                          <a:lumMod val="80000"/>
                          <a:lumOff val="20000"/>
                        </a:schemeClr>
                      </a:solidFill>
                    </a:ln>
                    <a:effectLst/>
                  </c:spPr>
                </c:marker>
                <c:x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'201124-Leith_NbN-1496_depth_pos'!$A$5:$A$349</c15:sqref>
                        </c15:formulaRef>
                      </c:ext>
                    </c:extLst>
                    <c:numCache>
                      <c:formatCode>General</c:formatCode>
                      <c:ptCount val="345"/>
                      <c:pt idx="0">
                        <c:v>0</c:v>
                      </c:pt>
                      <c:pt idx="1">
                        <c:v>10</c:v>
                      </c:pt>
                      <c:pt idx="2">
                        <c:v>20</c:v>
                      </c:pt>
                      <c:pt idx="3">
                        <c:v>30</c:v>
                      </c:pt>
                      <c:pt idx="4">
                        <c:v>40</c:v>
                      </c:pt>
                      <c:pt idx="5">
                        <c:v>50</c:v>
                      </c:pt>
                      <c:pt idx="6">
                        <c:v>60</c:v>
                      </c:pt>
                      <c:pt idx="7">
                        <c:v>70</c:v>
                      </c:pt>
                      <c:pt idx="8">
                        <c:v>80</c:v>
                      </c:pt>
                      <c:pt idx="9">
                        <c:v>90</c:v>
                      </c:pt>
                      <c:pt idx="10">
                        <c:v>100</c:v>
                      </c:pt>
                      <c:pt idx="11">
                        <c:v>110</c:v>
                      </c:pt>
                      <c:pt idx="12">
                        <c:v>120</c:v>
                      </c:pt>
                      <c:pt idx="13">
                        <c:v>130</c:v>
                      </c:pt>
                      <c:pt idx="14">
                        <c:v>140</c:v>
                      </c:pt>
                      <c:pt idx="15">
                        <c:v>150</c:v>
                      </c:pt>
                      <c:pt idx="16">
                        <c:v>160</c:v>
                      </c:pt>
                      <c:pt idx="17">
                        <c:v>170</c:v>
                      </c:pt>
                      <c:pt idx="18">
                        <c:v>180</c:v>
                      </c:pt>
                      <c:pt idx="19">
                        <c:v>190</c:v>
                      </c:pt>
                      <c:pt idx="20">
                        <c:v>200</c:v>
                      </c:pt>
                      <c:pt idx="21">
                        <c:v>210</c:v>
                      </c:pt>
                      <c:pt idx="22">
                        <c:v>220</c:v>
                      </c:pt>
                      <c:pt idx="23">
                        <c:v>230</c:v>
                      </c:pt>
                      <c:pt idx="24">
                        <c:v>240</c:v>
                      </c:pt>
                      <c:pt idx="25">
                        <c:v>250</c:v>
                      </c:pt>
                      <c:pt idx="26">
                        <c:v>260</c:v>
                      </c:pt>
                      <c:pt idx="27">
                        <c:v>270</c:v>
                      </c:pt>
                      <c:pt idx="28">
                        <c:v>280</c:v>
                      </c:pt>
                      <c:pt idx="29">
                        <c:v>290</c:v>
                      </c:pt>
                      <c:pt idx="30">
                        <c:v>300</c:v>
                      </c:pt>
                      <c:pt idx="31">
                        <c:v>310</c:v>
                      </c:pt>
                      <c:pt idx="32">
                        <c:v>320</c:v>
                      </c:pt>
                      <c:pt idx="33">
                        <c:v>330</c:v>
                      </c:pt>
                      <c:pt idx="34">
                        <c:v>340</c:v>
                      </c:pt>
                      <c:pt idx="35">
                        <c:v>350</c:v>
                      </c:pt>
                      <c:pt idx="36">
                        <c:v>360</c:v>
                      </c:pt>
                      <c:pt idx="37">
                        <c:v>370</c:v>
                      </c:pt>
                      <c:pt idx="38">
                        <c:v>380</c:v>
                      </c:pt>
                      <c:pt idx="39">
                        <c:v>390</c:v>
                      </c:pt>
                      <c:pt idx="40">
                        <c:v>400</c:v>
                      </c:pt>
                      <c:pt idx="41">
                        <c:v>410</c:v>
                      </c:pt>
                      <c:pt idx="42">
                        <c:v>420</c:v>
                      </c:pt>
                      <c:pt idx="43">
                        <c:v>430</c:v>
                      </c:pt>
                      <c:pt idx="44">
                        <c:v>440</c:v>
                      </c:pt>
                      <c:pt idx="45">
                        <c:v>450</c:v>
                      </c:pt>
                      <c:pt idx="46">
                        <c:v>460</c:v>
                      </c:pt>
                      <c:pt idx="47">
                        <c:v>470</c:v>
                      </c:pt>
                      <c:pt idx="48">
                        <c:v>480</c:v>
                      </c:pt>
                      <c:pt idx="49">
                        <c:v>490</c:v>
                      </c:pt>
                      <c:pt idx="50">
                        <c:v>500</c:v>
                      </c:pt>
                      <c:pt idx="51">
                        <c:v>510</c:v>
                      </c:pt>
                      <c:pt idx="52">
                        <c:v>520</c:v>
                      </c:pt>
                      <c:pt idx="53">
                        <c:v>530</c:v>
                      </c:pt>
                      <c:pt idx="54">
                        <c:v>540</c:v>
                      </c:pt>
                      <c:pt idx="55">
                        <c:v>550</c:v>
                      </c:pt>
                      <c:pt idx="56">
                        <c:v>560</c:v>
                      </c:pt>
                      <c:pt idx="57">
                        <c:v>570</c:v>
                      </c:pt>
                      <c:pt idx="58">
                        <c:v>580</c:v>
                      </c:pt>
                      <c:pt idx="59">
                        <c:v>590</c:v>
                      </c:pt>
                      <c:pt idx="60">
                        <c:v>600</c:v>
                      </c:pt>
                      <c:pt idx="61">
                        <c:v>610</c:v>
                      </c:pt>
                      <c:pt idx="62">
                        <c:v>620</c:v>
                      </c:pt>
                      <c:pt idx="63">
                        <c:v>630</c:v>
                      </c:pt>
                      <c:pt idx="64">
                        <c:v>640</c:v>
                      </c:pt>
                      <c:pt idx="65">
                        <c:v>650</c:v>
                      </c:pt>
                      <c:pt idx="66">
                        <c:v>660</c:v>
                      </c:pt>
                      <c:pt idx="67">
                        <c:v>670</c:v>
                      </c:pt>
                      <c:pt idx="68">
                        <c:v>680</c:v>
                      </c:pt>
                      <c:pt idx="69">
                        <c:v>690</c:v>
                      </c:pt>
                      <c:pt idx="70">
                        <c:v>700</c:v>
                      </c:pt>
                      <c:pt idx="71">
                        <c:v>710</c:v>
                      </c:pt>
                      <c:pt idx="72">
                        <c:v>720</c:v>
                      </c:pt>
                      <c:pt idx="73">
                        <c:v>730</c:v>
                      </c:pt>
                      <c:pt idx="74">
                        <c:v>740</c:v>
                      </c:pt>
                      <c:pt idx="75">
                        <c:v>750</c:v>
                      </c:pt>
                      <c:pt idx="76">
                        <c:v>760</c:v>
                      </c:pt>
                      <c:pt idx="77">
                        <c:v>770</c:v>
                      </c:pt>
                      <c:pt idx="78">
                        <c:v>780</c:v>
                      </c:pt>
                      <c:pt idx="79">
                        <c:v>790</c:v>
                      </c:pt>
                      <c:pt idx="80">
                        <c:v>800</c:v>
                      </c:pt>
                      <c:pt idx="81">
                        <c:v>810</c:v>
                      </c:pt>
                      <c:pt idx="82">
                        <c:v>820</c:v>
                      </c:pt>
                      <c:pt idx="83">
                        <c:v>830</c:v>
                      </c:pt>
                      <c:pt idx="84">
                        <c:v>840</c:v>
                      </c:pt>
                      <c:pt idx="85">
                        <c:v>850</c:v>
                      </c:pt>
                      <c:pt idx="86">
                        <c:v>860</c:v>
                      </c:pt>
                      <c:pt idx="87">
                        <c:v>870</c:v>
                      </c:pt>
                      <c:pt idx="88">
                        <c:v>880</c:v>
                      </c:pt>
                      <c:pt idx="89">
                        <c:v>890</c:v>
                      </c:pt>
                      <c:pt idx="90">
                        <c:v>900</c:v>
                      </c:pt>
                      <c:pt idx="91">
                        <c:v>910</c:v>
                      </c:pt>
                      <c:pt idx="92">
                        <c:v>920</c:v>
                      </c:pt>
                      <c:pt idx="93">
                        <c:v>930</c:v>
                      </c:pt>
                      <c:pt idx="94">
                        <c:v>940</c:v>
                      </c:pt>
                      <c:pt idx="95">
                        <c:v>950</c:v>
                      </c:pt>
                      <c:pt idx="96">
                        <c:v>960</c:v>
                      </c:pt>
                      <c:pt idx="97">
                        <c:v>970</c:v>
                      </c:pt>
                      <c:pt idx="98">
                        <c:v>980</c:v>
                      </c:pt>
                      <c:pt idx="99">
                        <c:v>990</c:v>
                      </c:pt>
                      <c:pt idx="100">
                        <c:v>1000</c:v>
                      </c:pt>
                      <c:pt idx="101">
                        <c:v>1010</c:v>
                      </c:pt>
                      <c:pt idx="102">
                        <c:v>1020</c:v>
                      </c:pt>
                      <c:pt idx="103">
                        <c:v>1030</c:v>
                      </c:pt>
                      <c:pt idx="104">
                        <c:v>1040</c:v>
                      </c:pt>
                      <c:pt idx="105">
                        <c:v>1050</c:v>
                      </c:pt>
                      <c:pt idx="106">
                        <c:v>1060</c:v>
                      </c:pt>
                      <c:pt idx="107">
                        <c:v>1070</c:v>
                      </c:pt>
                      <c:pt idx="108">
                        <c:v>1080</c:v>
                      </c:pt>
                      <c:pt idx="109">
                        <c:v>1090</c:v>
                      </c:pt>
                      <c:pt idx="110">
                        <c:v>1100</c:v>
                      </c:pt>
                      <c:pt idx="111">
                        <c:v>1110</c:v>
                      </c:pt>
                      <c:pt idx="112">
                        <c:v>1120</c:v>
                      </c:pt>
                      <c:pt idx="113">
                        <c:v>1130</c:v>
                      </c:pt>
                      <c:pt idx="114">
                        <c:v>1140</c:v>
                      </c:pt>
                      <c:pt idx="115">
                        <c:v>1150</c:v>
                      </c:pt>
                      <c:pt idx="116">
                        <c:v>1160</c:v>
                      </c:pt>
                      <c:pt idx="117">
                        <c:v>1170</c:v>
                      </c:pt>
                      <c:pt idx="118">
                        <c:v>1180</c:v>
                      </c:pt>
                      <c:pt idx="119">
                        <c:v>1190</c:v>
                      </c:pt>
                      <c:pt idx="120">
                        <c:v>1200</c:v>
                      </c:pt>
                      <c:pt idx="121">
                        <c:v>1210</c:v>
                      </c:pt>
                      <c:pt idx="122">
                        <c:v>1220</c:v>
                      </c:pt>
                      <c:pt idx="123">
                        <c:v>1230</c:v>
                      </c:pt>
                      <c:pt idx="124">
                        <c:v>1240</c:v>
                      </c:pt>
                      <c:pt idx="125">
                        <c:v>1250</c:v>
                      </c:pt>
                      <c:pt idx="126">
                        <c:v>1260</c:v>
                      </c:pt>
                      <c:pt idx="127">
                        <c:v>1270</c:v>
                      </c:pt>
                      <c:pt idx="128">
                        <c:v>1280</c:v>
                      </c:pt>
                      <c:pt idx="129">
                        <c:v>1290</c:v>
                      </c:pt>
                      <c:pt idx="130">
                        <c:v>1300</c:v>
                      </c:pt>
                      <c:pt idx="131">
                        <c:v>1310</c:v>
                      </c:pt>
                      <c:pt idx="132">
                        <c:v>1320</c:v>
                      </c:pt>
                      <c:pt idx="133">
                        <c:v>1330</c:v>
                      </c:pt>
                      <c:pt idx="134">
                        <c:v>1340</c:v>
                      </c:pt>
                      <c:pt idx="135">
                        <c:v>1350</c:v>
                      </c:pt>
                      <c:pt idx="136">
                        <c:v>1360</c:v>
                      </c:pt>
                      <c:pt idx="137">
                        <c:v>1370</c:v>
                      </c:pt>
                      <c:pt idx="138">
                        <c:v>1380</c:v>
                      </c:pt>
                      <c:pt idx="139">
                        <c:v>1390</c:v>
                      </c:pt>
                      <c:pt idx="140">
                        <c:v>1400</c:v>
                      </c:pt>
                      <c:pt idx="141">
                        <c:v>1410</c:v>
                      </c:pt>
                      <c:pt idx="142">
                        <c:v>1420</c:v>
                      </c:pt>
                      <c:pt idx="143">
                        <c:v>1430</c:v>
                      </c:pt>
                      <c:pt idx="144">
                        <c:v>1440</c:v>
                      </c:pt>
                      <c:pt idx="145">
                        <c:v>1450</c:v>
                      </c:pt>
                      <c:pt idx="146">
                        <c:v>1460</c:v>
                      </c:pt>
                      <c:pt idx="147">
                        <c:v>1470</c:v>
                      </c:pt>
                      <c:pt idx="148">
                        <c:v>1480</c:v>
                      </c:pt>
                      <c:pt idx="149">
                        <c:v>1490</c:v>
                      </c:pt>
                      <c:pt idx="150">
                        <c:v>1500</c:v>
                      </c:pt>
                      <c:pt idx="151">
                        <c:v>1510</c:v>
                      </c:pt>
                      <c:pt idx="152">
                        <c:v>1520</c:v>
                      </c:pt>
                      <c:pt idx="153">
                        <c:v>1530</c:v>
                      </c:pt>
                      <c:pt idx="154">
                        <c:v>1540</c:v>
                      </c:pt>
                      <c:pt idx="155">
                        <c:v>1550</c:v>
                      </c:pt>
                      <c:pt idx="156">
                        <c:v>1560</c:v>
                      </c:pt>
                      <c:pt idx="157">
                        <c:v>1570</c:v>
                      </c:pt>
                      <c:pt idx="158">
                        <c:v>1580</c:v>
                      </c:pt>
                      <c:pt idx="159">
                        <c:v>1590</c:v>
                      </c:pt>
                      <c:pt idx="160">
                        <c:v>1600</c:v>
                      </c:pt>
                      <c:pt idx="161">
                        <c:v>1610</c:v>
                      </c:pt>
                      <c:pt idx="162">
                        <c:v>1620</c:v>
                      </c:pt>
                      <c:pt idx="163">
                        <c:v>1630</c:v>
                      </c:pt>
                      <c:pt idx="164">
                        <c:v>1640</c:v>
                      </c:pt>
                      <c:pt idx="165">
                        <c:v>1650</c:v>
                      </c:pt>
                      <c:pt idx="166">
                        <c:v>1660</c:v>
                      </c:pt>
                      <c:pt idx="167">
                        <c:v>1670</c:v>
                      </c:pt>
                      <c:pt idx="168">
                        <c:v>1680</c:v>
                      </c:pt>
                      <c:pt idx="169">
                        <c:v>1690</c:v>
                      </c:pt>
                      <c:pt idx="170">
                        <c:v>1700</c:v>
                      </c:pt>
                      <c:pt idx="171">
                        <c:v>1710</c:v>
                      </c:pt>
                      <c:pt idx="172">
                        <c:v>1720</c:v>
                      </c:pt>
                      <c:pt idx="173">
                        <c:v>1730</c:v>
                      </c:pt>
                      <c:pt idx="174">
                        <c:v>1740</c:v>
                      </c:pt>
                      <c:pt idx="175">
                        <c:v>1750</c:v>
                      </c:pt>
                      <c:pt idx="176">
                        <c:v>1760</c:v>
                      </c:pt>
                      <c:pt idx="177">
                        <c:v>1770</c:v>
                      </c:pt>
                      <c:pt idx="178">
                        <c:v>1780</c:v>
                      </c:pt>
                      <c:pt idx="179">
                        <c:v>1790</c:v>
                      </c:pt>
                      <c:pt idx="180">
                        <c:v>1800</c:v>
                      </c:pt>
                      <c:pt idx="181">
                        <c:v>1810</c:v>
                      </c:pt>
                      <c:pt idx="182">
                        <c:v>1820</c:v>
                      </c:pt>
                      <c:pt idx="183">
                        <c:v>1830</c:v>
                      </c:pt>
                      <c:pt idx="184">
                        <c:v>1840</c:v>
                      </c:pt>
                      <c:pt idx="185">
                        <c:v>1850</c:v>
                      </c:pt>
                      <c:pt idx="186">
                        <c:v>1860</c:v>
                      </c:pt>
                      <c:pt idx="187">
                        <c:v>1870</c:v>
                      </c:pt>
                      <c:pt idx="188">
                        <c:v>1880</c:v>
                      </c:pt>
                      <c:pt idx="189">
                        <c:v>1890</c:v>
                      </c:pt>
                      <c:pt idx="190">
                        <c:v>1900</c:v>
                      </c:pt>
                      <c:pt idx="191">
                        <c:v>1910</c:v>
                      </c:pt>
                      <c:pt idx="192">
                        <c:v>1920</c:v>
                      </c:pt>
                      <c:pt idx="193">
                        <c:v>1930</c:v>
                      </c:pt>
                      <c:pt idx="194">
                        <c:v>1940</c:v>
                      </c:pt>
                      <c:pt idx="195">
                        <c:v>1950</c:v>
                      </c:pt>
                      <c:pt idx="196">
                        <c:v>1960</c:v>
                      </c:pt>
                      <c:pt idx="197">
                        <c:v>1970</c:v>
                      </c:pt>
                      <c:pt idx="198">
                        <c:v>1980</c:v>
                      </c:pt>
                      <c:pt idx="199">
                        <c:v>1990</c:v>
                      </c:pt>
                      <c:pt idx="200">
                        <c:v>2000</c:v>
                      </c:pt>
                      <c:pt idx="201">
                        <c:v>2010</c:v>
                      </c:pt>
                      <c:pt idx="202">
                        <c:v>2020</c:v>
                      </c:pt>
                      <c:pt idx="203">
                        <c:v>2030</c:v>
                      </c:pt>
                      <c:pt idx="204">
                        <c:v>2040</c:v>
                      </c:pt>
                      <c:pt idx="205">
                        <c:v>2050</c:v>
                      </c:pt>
                      <c:pt idx="206">
                        <c:v>2060</c:v>
                      </c:pt>
                      <c:pt idx="207">
                        <c:v>2070</c:v>
                      </c:pt>
                      <c:pt idx="208">
                        <c:v>2080</c:v>
                      </c:pt>
                      <c:pt idx="209">
                        <c:v>2090</c:v>
                      </c:pt>
                      <c:pt idx="210">
                        <c:v>2100</c:v>
                      </c:pt>
                      <c:pt idx="211">
                        <c:v>2110</c:v>
                      </c:pt>
                      <c:pt idx="212">
                        <c:v>2120</c:v>
                      </c:pt>
                      <c:pt idx="213">
                        <c:v>2130</c:v>
                      </c:pt>
                      <c:pt idx="214">
                        <c:v>2140</c:v>
                      </c:pt>
                      <c:pt idx="215">
                        <c:v>2150</c:v>
                      </c:pt>
                      <c:pt idx="216">
                        <c:v>2160</c:v>
                      </c:pt>
                      <c:pt idx="217">
                        <c:v>2170</c:v>
                      </c:pt>
                      <c:pt idx="218">
                        <c:v>2180</c:v>
                      </c:pt>
                      <c:pt idx="219">
                        <c:v>2190</c:v>
                      </c:pt>
                      <c:pt idx="220">
                        <c:v>2200</c:v>
                      </c:pt>
                      <c:pt idx="221">
                        <c:v>2210</c:v>
                      </c:pt>
                      <c:pt idx="222">
                        <c:v>2220</c:v>
                      </c:pt>
                      <c:pt idx="223">
                        <c:v>2230</c:v>
                      </c:pt>
                      <c:pt idx="224">
                        <c:v>2240</c:v>
                      </c:pt>
                      <c:pt idx="225">
                        <c:v>2250</c:v>
                      </c:pt>
                      <c:pt idx="226">
                        <c:v>2260</c:v>
                      </c:pt>
                      <c:pt idx="227">
                        <c:v>2270</c:v>
                      </c:pt>
                      <c:pt idx="228">
                        <c:v>2280</c:v>
                      </c:pt>
                      <c:pt idx="229">
                        <c:v>2290</c:v>
                      </c:pt>
                      <c:pt idx="230">
                        <c:v>2300</c:v>
                      </c:pt>
                      <c:pt idx="231">
                        <c:v>2310</c:v>
                      </c:pt>
                      <c:pt idx="232">
                        <c:v>2320</c:v>
                      </c:pt>
                      <c:pt idx="233">
                        <c:v>2330</c:v>
                      </c:pt>
                      <c:pt idx="234">
                        <c:v>2340</c:v>
                      </c:pt>
                      <c:pt idx="235">
                        <c:v>2350</c:v>
                      </c:pt>
                      <c:pt idx="236">
                        <c:v>2360</c:v>
                      </c:pt>
                      <c:pt idx="237">
                        <c:v>2370</c:v>
                      </c:pt>
                      <c:pt idx="238">
                        <c:v>2380</c:v>
                      </c:pt>
                      <c:pt idx="239">
                        <c:v>2390</c:v>
                      </c:pt>
                      <c:pt idx="240">
                        <c:v>2400</c:v>
                      </c:pt>
                      <c:pt idx="241">
                        <c:v>2410</c:v>
                      </c:pt>
                      <c:pt idx="242">
                        <c:v>2420</c:v>
                      </c:pt>
                      <c:pt idx="243">
                        <c:v>2430</c:v>
                      </c:pt>
                      <c:pt idx="244">
                        <c:v>2440</c:v>
                      </c:pt>
                      <c:pt idx="245">
                        <c:v>2450</c:v>
                      </c:pt>
                      <c:pt idx="246">
                        <c:v>2460</c:v>
                      </c:pt>
                      <c:pt idx="247">
                        <c:v>2470</c:v>
                      </c:pt>
                      <c:pt idx="248">
                        <c:v>2480</c:v>
                      </c:pt>
                      <c:pt idx="249">
                        <c:v>2490</c:v>
                      </c:pt>
                      <c:pt idx="250">
                        <c:v>2500</c:v>
                      </c:pt>
                      <c:pt idx="251">
                        <c:v>2510</c:v>
                      </c:pt>
                      <c:pt idx="252">
                        <c:v>2520</c:v>
                      </c:pt>
                      <c:pt idx="253">
                        <c:v>2530</c:v>
                      </c:pt>
                      <c:pt idx="254">
                        <c:v>2540</c:v>
                      </c:pt>
                      <c:pt idx="255">
                        <c:v>2550</c:v>
                      </c:pt>
                      <c:pt idx="256">
                        <c:v>2560</c:v>
                      </c:pt>
                      <c:pt idx="257">
                        <c:v>2570</c:v>
                      </c:pt>
                      <c:pt idx="258">
                        <c:v>2580</c:v>
                      </c:pt>
                      <c:pt idx="259">
                        <c:v>2590</c:v>
                      </c:pt>
                      <c:pt idx="260">
                        <c:v>2600</c:v>
                      </c:pt>
                      <c:pt idx="261">
                        <c:v>2610</c:v>
                      </c:pt>
                      <c:pt idx="262">
                        <c:v>2620</c:v>
                      </c:pt>
                      <c:pt idx="263">
                        <c:v>2630</c:v>
                      </c:pt>
                      <c:pt idx="264">
                        <c:v>2640</c:v>
                      </c:pt>
                      <c:pt idx="265">
                        <c:v>2650</c:v>
                      </c:pt>
                      <c:pt idx="266">
                        <c:v>2660</c:v>
                      </c:pt>
                      <c:pt idx="267">
                        <c:v>2670</c:v>
                      </c:pt>
                      <c:pt idx="268">
                        <c:v>2680</c:v>
                      </c:pt>
                      <c:pt idx="269">
                        <c:v>2690</c:v>
                      </c:pt>
                      <c:pt idx="270">
                        <c:v>2700</c:v>
                      </c:pt>
                      <c:pt idx="271">
                        <c:v>2710</c:v>
                      </c:pt>
                      <c:pt idx="272">
                        <c:v>2720</c:v>
                      </c:pt>
                      <c:pt idx="273">
                        <c:v>2730</c:v>
                      </c:pt>
                      <c:pt idx="274">
                        <c:v>2740</c:v>
                      </c:pt>
                      <c:pt idx="275">
                        <c:v>2750</c:v>
                      </c:pt>
                      <c:pt idx="276">
                        <c:v>2760</c:v>
                      </c:pt>
                      <c:pt idx="277">
                        <c:v>2770</c:v>
                      </c:pt>
                      <c:pt idx="278">
                        <c:v>2780</c:v>
                      </c:pt>
                      <c:pt idx="279">
                        <c:v>2790</c:v>
                      </c:pt>
                      <c:pt idx="280">
                        <c:v>2800</c:v>
                      </c:pt>
                      <c:pt idx="281">
                        <c:v>2810</c:v>
                      </c:pt>
                      <c:pt idx="282">
                        <c:v>2820</c:v>
                      </c:pt>
                      <c:pt idx="283">
                        <c:v>2830</c:v>
                      </c:pt>
                      <c:pt idx="284">
                        <c:v>2840</c:v>
                      </c:pt>
                      <c:pt idx="285">
                        <c:v>2850</c:v>
                      </c:pt>
                      <c:pt idx="286">
                        <c:v>2860</c:v>
                      </c:pt>
                      <c:pt idx="287">
                        <c:v>2870</c:v>
                      </c:pt>
                      <c:pt idx="288">
                        <c:v>2880</c:v>
                      </c:pt>
                      <c:pt idx="289">
                        <c:v>2890</c:v>
                      </c:pt>
                      <c:pt idx="290">
                        <c:v>2900</c:v>
                      </c:pt>
                      <c:pt idx="291">
                        <c:v>2910</c:v>
                      </c:pt>
                      <c:pt idx="292">
                        <c:v>2920</c:v>
                      </c:pt>
                      <c:pt idx="293">
                        <c:v>2930</c:v>
                      </c:pt>
                      <c:pt idx="294">
                        <c:v>2940</c:v>
                      </c:pt>
                      <c:pt idx="295">
                        <c:v>2950</c:v>
                      </c:pt>
                      <c:pt idx="296">
                        <c:v>2960</c:v>
                      </c:pt>
                      <c:pt idx="297">
                        <c:v>2970</c:v>
                      </c:pt>
                      <c:pt idx="298">
                        <c:v>2980</c:v>
                      </c:pt>
                      <c:pt idx="299">
                        <c:v>2990</c:v>
                      </c:pt>
                      <c:pt idx="300">
                        <c:v>3000</c:v>
                      </c:pt>
                      <c:pt idx="301">
                        <c:v>3010</c:v>
                      </c:pt>
                      <c:pt idx="302">
                        <c:v>3020</c:v>
                      </c:pt>
                      <c:pt idx="303">
                        <c:v>3030</c:v>
                      </c:pt>
                      <c:pt idx="304">
                        <c:v>3040</c:v>
                      </c:pt>
                      <c:pt idx="305">
                        <c:v>3050</c:v>
                      </c:pt>
                      <c:pt idx="306">
                        <c:v>3060</c:v>
                      </c:pt>
                      <c:pt idx="307">
                        <c:v>3070</c:v>
                      </c:pt>
                      <c:pt idx="308">
                        <c:v>3080</c:v>
                      </c:pt>
                      <c:pt idx="309">
                        <c:v>3090</c:v>
                      </c:pt>
                      <c:pt idx="310">
                        <c:v>3100</c:v>
                      </c:pt>
                      <c:pt idx="311">
                        <c:v>3110</c:v>
                      </c:pt>
                      <c:pt idx="312">
                        <c:v>3120</c:v>
                      </c:pt>
                      <c:pt idx="313">
                        <c:v>3130</c:v>
                      </c:pt>
                      <c:pt idx="314">
                        <c:v>3140</c:v>
                      </c:pt>
                      <c:pt idx="315">
                        <c:v>3150</c:v>
                      </c:pt>
                      <c:pt idx="316">
                        <c:v>3160</c:v>
                      </c:pt>
                      <c:pt idx="317">
                        <c:v>3170</c:v>
                      </c:pt>
                      <c:pt idx="318">
                        <c:v>3180</c:v>
                      </c:pt>
                      <c:pt idx="319">
                        <c:v>3190</c:v>
                      </c:pt>
                      <c:pt idx="320">
                        <c:v>3200</c:v>
                      </c:pt>
                      <c:pt idx="321">
                        <c:v>3210</c:v>
                      </c:pt>
                      <c:pt idx="322">
                        <c:v>3220</c:v>
                      </c:pt>
                      <c:pt idx="323">
                        <c:v>3230</c:v>
                      </c:pt>
                      <c:pt idx="324">
                        <c:v>3240</c:v>
                      </c:pt>
                      <c:pt idx="325">
                        <c:v>3250</c:v>
                      </c:pt>
                      <c:pt idx="326">
                        <c:v>3260</c:v>
                      </c:pt>
                      <c:pt idx="327">
                        <c:v>3270</c:v>
                      </c:pt>
                      <c:pt idx="328">
                        <c:v>3280</c:v>
                      </c:pt>
                      <c:pt idx="329">
                        <c:v>3290</c:v>
                      </c:pt>
                      <c:pt idx="330">
                        <c:v>3300</c:v>
                      </c:pt>
                      <c:pt idx="331">
                        <c:v>3310</c:v>
                      </c:pt>
                      <c:pt idx="332">
                        <c:v>3320</c:v>
                      </c:pt>
                      <c:pt idx="333">
                        <c:v>3330</c:v>
                      </c:pt>
                      <c:pt idx="334">
                        <c:v>3340</c:v>
                      </c:pt>
                      <c:pt idx="335">
                        <c:v>3350</c:v>
                      </c:pt>
                      <c:pt idx="336">
                        <c:v>3360</c:v>
                      </c:pt>
                      <c:pt idx="337">
                        <c:v>3370</c:v>
                      </c:pt>
                      <c:pt idx="338">
                        <c:v>3380</c:v>
                      </c:pt>
                      <c:pt idx="339">
                        <c:v>3390</c:v>
                      </c:pt>
                      <c:pt idx="340">
                        <c:v>3400</c:v>
                      </c:pt>
                      <c:pt idx="341">
                        <c:v>3410</c:v>
                      </c:pt>
                      <c:pt idx="342">
                        <c:v>3420</c:v>
                      </c:pt>
                      <c:pt idx="343">
                        <c:v>3430</c:v>
                      </c:pt>
                      <c:pt idx="344">
                        <c:v>3440</c:v>
                      </c:pt>
                    </c:numCache>
                  </c:numRef>
                </c:xVal>
                <c:y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'201124-Leith_NbN-1496_depth_pos'!$AB$5:$AB$349</c15:sqref>
                        </c15:formulaRef>
                      </c:ext>
                    </c:extLst>
                    <c:numCache>
                      <c:formatCode>General</c:formatCode>
                      <c:ptCount val="345"/>
                      <c:pt idx="0">
                        <c:v>766.09100000000001</c:v>
                      </c:pt>
                      <c:pt idx="1">
                        <c:v>2050.7199999999998</c:v>
                      </c:pt>
                      <c:pt idx="2">
                        <c:v>762.96799999999996</c:v>
                      </c:pt>
                      <c:pt idx="3">
                        <c:v>434.98099999999999</c:v>
                      </c:pt>
                      <c:pt idx="4">
                        <c:v>315.01400000000001</c:v>
                      </c:pt>
                      <c:pt idx="5">
                        <c:v>237.578</c:v>
                      </c:pt>
                      <c:pt idx="6">
                        <c:v>188.36</c:v>
                      </c:pt>
                      <c:pt idx="7">
                        <c:v>160.27099999999999</c:v>
                      </c:pt>
                      <c:pt idx="8">
                        <c:v>110.126</c:v>
                      </c:pt>
                      <c:pt idx="9">
                        <c:v>89.080699999999993</c:v>
                      </c:pt>
                      <c:pt idx="10">
                        <c:v>85.075299999999999</c:v>
                      </c:pt>
                      <c:pt idx="11">
                        <c:v>80.065200000000004</c:v>
                      </c:pt>
                      <c:pt idx="12">
                        <c:v>67.045699999999997</c:v>
                      </c:pt>
                      <c:pt idx="13">
                        <c:v>42.018000000000001</c:v>
                      </c:pt>
                      <c:pt idx="14">
                        <c:v>64.041700000000006</c:v>
                      </c:pt>
                      <c:pt idx="15">
                        <c:v>43.0197</c:v>
                      </c:pt>
                      <c:pt idx="16">
                        <c:v>27.007999999999999</c:v>
                      </c:pt>
                      <c:pt idx="17">
                        <c:v>35.012500000000003</c:v>
                      </c:pt>
                      <c:pt idx="18">
                        <c:v>28.007999999999999</c:v>
                      </c:pt>
                      <c:pt idx="19">
                        <c:v>28.007999999999999</c:v>
                      </c:pt>
                      <c:pt idx="20">
                        <c:v>27.007400000000001</c:v>
                      </c:pt>
                      <c:pt idx="21">
                        <c:v>29.0091</c:v>
                      </c:pt>
                      <c:pt idx="22">
                        <c:v>21.0045</c:v>
                      </c:pt>
                      <c:pt idx="23">
                        <c:v>23.005400000000002</c:v>
                      </c:pt>
                      <c:pt idx="24">
                        <c:v>20.004100000000001</c:v>
                      </c:pt>
                      <c:pt idx="25">
                        <c:v>17.0029</c:v>
                      </c:pt>
                      <c:pt idx="26">
                        <c:v>16.002600000000001</c:v>
                      </c:pt>
                      <c:pt idx="27">
                        <c:v>23.0059</c:v>
                      </c:pt>
                      <c:pt idx="28">
                        <c:v>13.0017</c:v>
                      </c:pt>
                      <c:pt idx="29">
                        <c:v>15.0023</c:v>
                      </c:pt>
                      <c:pt idx="30">
                        <c:v>13.0017</c:v>
                      </c:pt>
                      <c:pt idx="31">
                        <c:v>14.002000000000001</c:v>
                      </c:pt>
                      <c:pt idx="32">
                        <c:v>19.003699999999998</c:v>
                      </c:pt>
                      <c:pt idx="33">
                        <c:v>18.003299999999999</c:v>
                      </c:pt>
                      <c:pt idx="34">
                        <c:v>24.0063</c:v>
                      </c:pt>
                      <c:pt idx="35">
                        <c:v>13.0017</c:v>
                      </c:pt>
                      <c:pt idx="36">
                        <c:v>7.0004999999999997</c:v>
                      </c:pt>
                      <c:pt idx="37">
                        <c:v>13.0017</c:v>
                      </c:pt>
                      <c:pt idx="38">
                        <c:v>10.001200000000001</c:v>
                      </c:pt>
                      <c:pt idx="39">
                        <c:v>9.0008199999999992</c:v>
                      </c:pt>
                      <c:pt idx="40">
                        <c:v>13.0017</c:v>
                      </c:pt>
                      <c:pt idx="41">
                        <c:v>18.003299999999999</c:v>
                      </c:pt>
                      <c:pt idx="42">
                        <c:v>13.0017</c:v>
                      </c:pt>
                      <c:pt idx="43">
                        <c:v>10.000999999999999</c:v>
                      </c:pt>
                      <c:pt idx="44">
                        <c:v>8.0006500000000003</c:v>
                      </c:pt>
                      <c:pt idx="45">
                        <c:v>11.001200000000001</c:v>
                      </c:pt>
                      <c:pt idx="46">
                        <c:v>14.002000000000001</c:v>
                      </c:pt>
                      <c:pt idx="47">
                        <c:v>8.0006500000000003</c:v>
                      </c:pt>
                      <c:pt idx="48">
                        <c:v>4.0001600000000002</c:v>
                      </c:pt>
                      <c:pt idx="49">
                        <c:v>5.0002500000000003</c:v>
                      </c:pt>
                      <c:pt idx="50">
                        <c:v>9.0008199999999992</c:v>
                      </c:pt>
                      <c:pt idx="51">
                        <c:v>12.0015</c:v>
                      </c:pt>
                      <c:pt idx="52">
                        <c:v>7.0004999999999997</c:v>
                      </c:pt>
                      <c:pt idx="53">
                        <c:v>6.0003700000000002</c:v>
                      </c:pt>
                      <c:pt idx="54">
                        <c:v>7.0004999999999997</c:v>
                      </c:pt>
                      <c:pt idx="55">
                        <c:v>6.0004900000000001</c:v>
                      </c:pt>
                      <c:pt idx="56">
                        <c:v>8.0008099999999995</c:v>
                      </c:pt>
                      <c:pt idx="57">
                        <c:v>4.0001600000000002</c:v>
                      </c:pt>
                      <c:pt idx="58">
                        <c:v>9.0008199999999992</c:v>
                      </c:pt>
                      <c:pt idx="59">
                        <c:v>4.0001600000000002</c:v>
                      </c:pt>
                      <c:pt idx="60">
                        <c:v>4.0001600000000002</c:v>
                      </c:pt>
                      <c:pt idx="61">
                        <c:v>7.0004999999999997</c:v>
                      </c:pt>
                      <c:pt idx="62">
                        <c:v>4.0001600000000002</c:v>
                      </c:pt>
                      <c:pt idx="63">
                        <c:v>9.0008199999999992</c:v>
                      </c:pt>
                      <c:pt idx="64">
                        <c:v>7.0004999999999997</c:v>
                      </c:pt>
                      <c:pt idx="65">
                        <c:v>10.000999999999999</c:v>
                      </c:pt>
                      <c:pt idx="66">
                        <c:v>8.0006500000000003</c:v>
                      </c:pt>
                      <c:pt idx="67">
                        <c:v>3.0000900000000001</c:v>
                      </c:pt>
                      <c:pt idx="68">
                        <c:v>3.0001500000000001</c:v>
                      </c:pt>
                      <c:pt idx="69">
                        <c:v>2.0000399999999998</c:v>
                      </c:pt>
                      <c:pt idx="70">
                        <c:v>1.0000100000000001</c:v>
                      </c:pt>
                      <c:pt idx="71">
                        <c:v>4.0001600000000002</c:v>
                      </c:pt>
                      <c:pt idx="72">
                        <c:v>4.0001600000000002</c:v>
                      </c:pt>
                      <c:pt idx="73">
                        <c:v>6.0003700000000002</c:v>
                      </c:pt>
                      <c:pt idx="74">
                        <c:v>7.0004999999999997</c:v>
                      </c:pt>
                      <c:pt idx="75">
                        <c:v>4.0001600000000002</c:v>
                      </c:pt>
                      <c:pt idx="76">
                        <c:v>2.0000399999999998</c:v>
                      </c:pt>
                      <c:pt idx="77">
                        <c:v>2.0000399999999998</c:v>
                      </c:pt>
                      <c:pt idx="78">
                        <c:v>3.0000900000000001</c:v>
                      </c:pt>
                      <c:pt idx="79">
                        <c:v>2.0000399999999998</c:v>
                      </c:pt>
                      <c:pt idx="80">
                        <c:v>0</c:v>
                      </c:pt>
                      <c:pt idx="81">
                        <c:v>3.0000900000000001</c:v>
                      </c:pt>
                      <c:pt idx="82">
                        <c:v>2.0000399999999998</c:v>
                      </c:pt>
                      <c:pt idx="83">
                        <c:v>3.0000900000000001</c:v>
                      </c:pt>
                      <c:pt idx="84">
                        <c:v>2.0000399999999998</c:v>
                      </c:pt>
                      <c:pt idx="85">
                        <c:v>0</c:v>
                      </c:pt>
                      <c:pt idx="86">
                        <c:v>7.0006399999999998</c:v>
                      </c:pt>
                      <c:pt idx="87">
                        <c:v>3.0000900000000001</c:v>
                      </c:pt>
                      <c:pt idx="88">
                        <c:v>1.0000100000000001</c:v>
                      </c:pt>
                      <c:pt idx="89">
                        <c:v>0</c:v>
                      </c:pt>
                      <c:pt idx="90">
                        <c:v>2.0000800000000001</c:v>
                      </c:pt>
                      <c:pt idx="91">
                        <c:v>3.0001500000000001</c:v>
                      </c:pt>
                      <c:pt idx="92">
                        <c:v>4.0001600000000002</c:v>
                      </c:pt>
                      <c:pt idx="93">
                        <c:v>4.0002399999999998</c:v>
                      </c:pt>
                      <c:pt idx="94">
                        <c:v>5.0002500000000003</c:v>
                      </c:pt>
                      <c:pt idx="95">
                        <c:v>3.0000900000000001</c:v>
                      </c:pt>
                      <c:pt idx="96">
                        <c:v>2.0000399999999998</c:v>
                      </c:pt>
                      <c:pt idx="97">
                        <c:v>4.0001600000000002</c:v>
                      </c:pt>
                      <c:pt idx="98">
                        <c:v>2.0001199999999999</c:v>
                      </c:pt>
                      <c:pt idx="99">
                        <c:v>1.0000100000000001</c:v>
                      </c:pt>
                      <c:pt idx="100">
                        <c:v>4.0001600000000002</c:v>
                      </c:pt>
                      <c:pt idx="101">
                        <c:v>3.0000900000000001</c:v>
                      </c:pt>
                      <c:pt idx="102">
                        <c:v>1.0000100000000001</c:v>
                      </c:pt>
                      <c:pt idx="103">
                        <c:v>0</c:v>
                      </c:pt>
                      <c:pt idx="104">
                        <c:v>4.0001600000000002</c:v>
                      </c:pt>
                      <c:pt idx="105">
                        <c:v>2.0000399999999998</c:v>
                      </c:pt>
                      <c:pt idx="106">
                        <c:v>0</c:v>
                      </c:pt>
                      <c:pt idx="107">
                        <c:v>6.0003700000000002</c:v>
                      </c:pt>
                      <c:pt idx="108">
                        <c:v>1.0000100000000001</c:v>
                      </c:pt>
                      <c:pt idx="109">
                        <c:v>2.0000399999999998</c:v>
                      </c:pt>
                      <c:pt idx="110">
                        <c:v>3.0000900000000001</c:v>
                      </c:pt>
                      <c:pt idx="111">
                        <c:v>2.0000399999999998</c:v>
                      </c:pt>
                      <c:pt idx="112">
                        <c:v>1.0000100000000001</c:v>
                      </c:pt>
                      <c:pt idx="113">
                        <c:v>0</c:v>
                      </c:pt>
                      <c:pt idx="114">
                        <c:v>2.0000399999999998</c:v>
                      </c:pt>
                      <c:pt idx="115">
                        <c:v>4.0001600000000002</c:v>
                      </c:pt>
                      <c:pt idx="116">
                        <c:v>1.0000100000000001</c:v>
                      </c:pt>
                      <c:pt idx="117">
                        <c:v>1.0000100000000001</c:v>
                      </c:pt>
                      <c:pt idx="118">
                        <c:v>0</c:v>
                      </c:pt>
                      <c:pt idx="119">
                        <c:v>0</c:v>
                      </c:pt>
                      <c:pt idx="120">
                        <c:v>1.0000100000000001</c:v>
                      </c:pt>
                      <c:pt idx="121">
                        <c:v>2.0000399999999998</c:v>
                      </c:pt>
                      <c:pt idx="122">
                        <c:v>3.0000900000000001</c:v>
                      </c:pt>
                      <c:pt idx="123">
                        <c:v>0</c:v>
                      </c:pt>
                      <c:pt idx="124">
                        <c:v>2.0000399999999998</c:v>
                      </c:pt>
                      <c:pt idx="125">
                        <c:v>1.0000100000000001</c:v>
                      </c:pt>
                      <c:pt idx="126">
                        <c:v>1.0000100000000001</c:v>
                      </c:pt>
                      <c:pt idx="127">
                        <c:v>0</c:v>
                      </c:pt>
                      <c:pt idx="128">
                        <c:v>0</c:v>
                      </c:pt>
                      <c:pt idx="129">
                        <c:v>1.0000100000000001</c:v>
                      </c:pt>
                      <c:pt idx="130">
                        <c:v>0</c:v>
                      </c:pt>
                      <c:pt idx="131">
                        <c:v>1.0000100000000001</c:v>
                      </c:pt>
                      <c:pt idx="132">
                        <c:v>0</c:v>
                      </c:pt>
                      <c:pt idx="133">
                        <c:v>1.0000100000000001</c:v>
                      </c:pt>
                      <c:pt idx="134">
                        <c:v>1.0000100000000001</c:v>
                      </c:pt>
                      <c:pt idx="135">
                        <c:v>3.0000900000000001</c:v>
                      </c:pt>
                      <c:pt idx="136">
                        <c:v>1.00003</c:v>
                      </c:pt>
                      <c:pt idx="137">
                        <c:v>2.0000399999999998</c:v>
                      </c:pt>
                      <c:pt idx="138">
                        <c:v>1.0000100000000001</c:v>
                      </c:pt>
                      <c:pt idx="139">
                        <c:v>0</c:v>
                      </c:pt>
                      <c:pt idx="140">
                        <c:v>0</c:v>
                      </c:pt>
                      <c:pt idx="141">
                        <c:v>0</c:v>
                      </c:pt>
                      <c:pt idx="142">
                        <c:v>0</c:v>
                      </c:pt>
                      <c:pt idx="143">
                        <c:v>0</c:v>
                      </c:pt>
                      <c:pt idx="144">
                        <c:v>0</c:v>
                      </c:pt>
                      <c:pt idx="145">
                        <c:v>1.0000100000000001</c:v>
                      </c:pt>
                      <c:pt idx="146">
                        <c:v>0</c:v>
                      </c:pt>
                      <c:pt idx="147">
                        <c:v>1.0000100000000001</c:v>
                      </c:pt>
                      <c:pt idx="148">
                        <c:v>0</c:v>
                      </c:pt>
                      <c:pt idx="149">
                        <c:v>0</c:v>
                      </c:pt>
                      <c:pt idx="150">
                        <c:v>0</c:v>
                      </c:pt>
                      <c:pt idx="151">
                        <c:v>0</c:v>
                      </c:pt>
                      <c:pt idx="152">
                        <c:v>0</c:v>
                      </c:pt>
                      <c:pt idx="153">
                        <c:v>0</c:v>
                      </c:pt>
                      <c:pt idx="154">
                        <c:v>0</c:v>
                      </c:pt>
                      <c:pt idx="155">
                        <c:v>0</c:v>
                      </c:pt>
                      <c:pt idx="156">
                        <c:v>2.0000399999999998</c:v>
                      </c:pt>
                      <c:pt idx="157">
                        <c:v>0</c:v>
                      </c:pt>
                      <c:pt idx="158">
                        <c:v>0</c:v>
                      </c:pt>
                      <c:pt idx="159">
                        <c:v>0</c:v>
                      </c:pt>
                      <c:pt idx="160">
                        <c:v>0</c:v>
                      </c:pt>
                      <c:pt idx="161">
                        <c:v>0</c:v>
                      </c:pt>
                      <c:pt idx="162">
                        <c:v>1.0000100000000001</c:v>
                      </c:pt>
                      <c:pt idx="163">
                        <c:v>0</c:v>
                      </c:pt>
                      <c:pt idx="164">
                        <c:v>1.0000100000000001</c:v>
                      </c:pt>
                      <c:pt idx="165">
                        <c:v>0</c:v>
                      </c:pt>
                      <c:pt idx="166">
                        <c:v>0</c:v>
                      </c:pt>
                      <c:pt idx="167">
                        <c:v>1.0000100000000001</c:v>
                      </c:pt>
                      <c:pt idx="168">
                        <c:v>0</c:v>
                      </c:pt>
                      <c:pt idx="169">
                        <c:v>0</c:v>
                      </c:pt>
                      <c:pt idx="170">
                        <c:v>0</c:v>
                      </c:pt>
                      <c:pt idx="171">
                        <c:v>0</c:v>
                      </c:pt>
                      <c:pt idx="172">
                        <c:v>1.0000100000000001</c:v>
                      </c:pt>
                      <c:pt idx="173">
                        <c:v>0</c:v>
                      </c:pt>
                      <c:pt idx="174">
                        <c:v>0</c:v>
                      </c:pt>
                      <c:pt idx="175">
                        <c:v>0</c:v>
                      </c:pt>
                      <c:pt idx="176">
                        <c:v>0</c:v>
                      </c:pt>
                      <c:pt idx="177">
                        <c:v>0</c:v>
                      </c:pt>
                      <c:pt idx="178">
                        <c:v>0</c:v>
                      </c:pt>
                      <c:pt idx="179">
                        <c:v>1.0000100000000001</c:v>
                      </c:pt>
                      <c:pt idx="180">
                        <c:v>0</c:v>
                      </c:pt>
                      <c:pt idx="181">
                        <c:v>0</c:v>
                      </c:pt>
                      <c:pt idx="182">
                        <c:v>0</c:v>
                      </c:pt>
                      <c:pt idx="183">
                        <c:v>0</c:v>
                      </c:pt>
                      <c:pt idx="184">
                        <c:v>0</c:v>
                      </c:pt>
                      <c:pt idx="185">
                        <c:v>0</c:v>
                      </c:pt>
                      <c:pt idx="186">
                        <c:v>0</c:v>
                      </c:pt>
                      <c:pt idx="187">
                        <c:v>0</c:v>
                      </c:pt>
                      <c:pt idx="188">
                        <c:v>0</c:v>
                      </c:pt>
                      <c:pt idx="189">
                        <c:v>0</c:v>
                      </c:pt>
                      <c:pt idx="190">
                        <c:v>1.0000100000000001</c:v>
                      </c:pt>
                      <c:pt idx="191">
                        <c:v>0</c:v>
                      </c:pt>
                      <c:pt idx="192">
                        <c:v>0</c:v>
                      </c:pt>
                      <c:pt idx="193">
                        <c:v>0</c:v>
                      </c:pt>
                      <c:pt idx="194">
                        <c:v>0</c:v>
                      </c:pt>
                      <c:pt idx="195">
                        <c:v>0</c:v>
                      </c:pt>
                      <c:pt idx="196">
                        <c:v>0</c:v>
                      </c:pt>
                      <c:pt idx="197">
                        <c:v>1.0000100000000001</c:v>
                      </c:pt>
                      <c:pt idx="198">
                        <c:v>0</c:v>
                      </c:pt>
                      <c:pt idx="199">
                        <c:v>0</c:v>
                      </c:pt>
                      <c:pt idx="200">
                        <c:v>0</c:v>
                      </c:pt>
                      <c:pt idx="201">
                        <c:v>0</c:v>
                      </c:pt>
                      <c:pt idx="202">
                        <c:v>0</c:v>
                      </c:pt>
                      <c:pt idx="203">
                        <c:v>0</c:v>
                      </c:pt>
                      <c:pt idx="204">
                        <c:v>0</c:v>
                      </c:pt>
                      <c:pt idx="205">
                        <c:v>0</c:v>
                      </c:pt>
                      <c:pt idx="206">
                        <c:v>0</c:v>
                      </c:pt>
                      <c:pt idx="207">
                        <c:v>0</c:v>
                      </c:pt>
                      <c:pt idx="208">
                        <c:v>0</c:v>
                      </c:pt>
                      <c:pt idx="209">
                        <c:v>0</c:v>
                      </c:pt>
                      <c:pt idx="210">
                        <c:v>0</c:v>
                      </c:pt>
                      <c:pt idx="211">
                        <c:v>1.0000100000000001</c:v>
                      </c:pt>
                      <c:pt idx="212">
                        <c:v>0</c:v>
                      </c:pt>
                      <c:pt idx="213">
                        <c:v>0</c:v>
                      </c:pt>
                      <c:pt idx="214">
                        <c:v>0</c:v>
                      </c:pt>
                      <c:pt idx="215">
                        <c:v>0</c:v>
                      </c:pt>
                      <c:pt idx="216">
                        <c:v>0</c:v>
                      </c:pt>
                      <c:pt idx="217">
                        <c:v>0</c:v>
                      </c:pt>
                      <c:pt idx="218">
                        <c:v>0</c:v>
                      </c:pt>
                      <c:pt idx="219">
                        <c:v>0</c:v>
                      </c:pt>
                      <c:pt idx="220">
                        <c:v>0</c:v>
                      </c:pt>
                      <c:pt idx="221">
                        <c:v>0</c:v>
                      </c:pt>
                      <c:pt idx="222">
                        <c:v>0</c:v>
                      </c:pt>
                      <c:pt idx="223">
                        <c:v>0</c:v>
                      </c:pt>
                      <c:pt idx="224">
                        <c:v>0</c:v>
                      </c:pt>
                      <c:pt idx="225">
                        <c:v>0</c:v>
                      </c:pt>
                      <c:pt idx="226">
                        <c:v>0</c:v>
                      </c:pt>
                      <c:pt idx="227">
                        <c:v>0</c:v>
                      </c:pt>
                      <c:pt idx="228">
                        <c:v>0</c:v>
                      </c:pt>
                      <c:pt idx="229">
                        <c:v>0</c:v>
                      </c:pt>
                      <c:pt idx="230">
                        <c:v>0</c:v>
                      </c:pt>
                      <c:pt idx="231">
                        <c:v>0</c:v>
                      </c:pt>
                      <c:pt idx="232">
                        <c:v>0</c:v>
                      </c:pt>
                      <c:pt idx="233">
                        <c:v>0</c:v>
                      </c:pt>
                      <c:pt idx="234">
                        <c:v>0</c:v>
                      </c:pt>
                      <c:pt idx="235">
                        <c:v>0</c:v>
                      </c:pt>
                      <c:pt idx="236">
                        <c:v>0</c:v>
                      </c:pt>
                      <c:pt idx="237">
                        <c:v>0</c:v>
                      </c:pt>
                      <c:pt idx="238">
                        <c:v>0</c:v>
                      </c:pt>
                      <c:pt idx="239">
                        <c:v>0</c:v>
                      </c:pt>
                      <c:pt idx="240">
                        <c:v>0</c:v>
                      </c:pt>
                      <c:pt idx="241">
                        <c:v>0</c:v>
                      </c:pt>
                      <c:pt idx="242">
                        <c:v>0</c:v>
                      </c:pt>
                      <c:pt idx="243">
                        <c:v>0</c:v>
                      </c:pt>
                      <c:pt idx="244">
                        <c:v>0</c:v>
                      </c:pt>
                      <c:pt idx="245">
                        <c:v>0</c:v>
                      </c:pt>
                      <c:pt idx="246">
                        <c:v>1.00003</c:v>
                      </c:pt>
                      <c:pt idx="247">
                        <c:v>0</c:v>
                      </c:pt>
                      <c:pt idx="248">
                        <c:v>0</c:v>
                      </c:pt>
                      <c:pt idx="249">
                        <c:v>0</c:v>
                      </c:pt>
                      <c:pt idx="250">
                        <c:v>0</c:v>
                      </c:pt>
                      <c:pt idx="251">
                        <c:v>1.00003</c:v>
                      </c:pt>
                      <c:pt idx="252">
                        <c:v>0</c:v>
                      </c:pt>
                      <c:pt idx="253">
                        <c:v>0</c:v>
                      </c:pt>
                      <c:pt idx="254">
                        <c:v>0</c:v>
                      </c:pt>
                      <c:pt idx="255">
                        <c:v>1.0000100000000001</c:v>
                      </c:pt>
                      <c:pt idx="256">
                        <c:v>0</c:v>
                      </c:pt>
                      <c:pt idx="257">
                        <c:v>0</c:v>
                      </c:pt>
                      <c:pt idx="258">
                        <c:v>0</c:v>
                      </c:pt>
                      <c:pt idx="259">
                        <c:v>0</c:v>
                      </c:pt>
                      <c:pt idx="260">
                        <c:v>0</c:v>
                      </c:pt>
                      <c:pt idx="261">
                        <c:v>0</c:v>
                      </c:pt>
                      <c:pt idx="262">
                        <c:v>0</c:v>
                      </c:pt>
                      <c:pt idx="263">
                        <c:v>0</c:v>
                      </c:pt>
                      <c:pt idx="264">
                        <c:v>0</c:v>
                      </c:pt>
                      <c:pt idx="265">
                        <c:v>0</c:v>
                      </c:pt>
                      <c:pt idx="266">
                        <c:v>0</c:v>
                      </c:pt>
                      <c:pt idx="267">
                        <c:v>0</c:v>
                      </c:pt>
                      <c:pt idx="268">
                        <c:v>0</c:v>
                      </c:pt>
                      <c:pt idx="269">
                        <c:v>0</c:v>
                      </c:pt>
                      <c:pt idx="270">
                        <c:v>0</c:v>
                      </c:pt>
                      <c:pt idx="271">
                        <c:v>0</c:v>
                      </c:pt>
                      <c:pt idx="272">
                        <c:v>0</c:v>
                      </c:pt>
                      <c:pt idx="273">
                        <c:v>0</c:v>
                      </c:pt>
                      <c:pt idx="274">
                        <c:v>0</c:v>
                      </c:pt>
                      <c:pt idx="275">
                        <c:v>0</c:v>
                      </c:pt>
                      <c:pt idx="276">
                        <c:v>0</c:v>
                      </c:pt>
                      <c:pt idx="277">
                        <c:v>0</c:v>
                      </c:pt>
                      <c:pt idx="278">
                        <c:v>0</c:v>
                      </c:pt>
                      <c:pt idx="279">
                        <c:v>0</c:v>
                      </c:pt>
                      <c:pt idx="280">
                        <c:v>0</c:v>
                      </c:pt>
                      <c:pt idx="281">
                        <c:v>0</c:v>
                      </c:pt>
                      <c:pt idx="282">
                        <c:v>0</c:v>
                      </c:pt>
                      <c:pt idx="283">
                        <c:v>0</c:v>
                      </c:pt>
                      <c:pt idx="284">
                        <c:v>0</c:v>
                      </c:pt>
                      <c:pt idx="285">
                        <c:v>0</c:v>
                      </c:pt>
                      <c:pt idx="286">
                        <c:v>0</c:v>
                      </c:pt>
                      <c:pt idx="287">
                        <c:v>0</c:v>
                      </c:pt>
                      <c:pt idx="288">
                        <c:v>0</c:v>
                      </c:pt>
                      <c:pt idx="289">
                        <c:v>0</c:v>
                      </c:pt>
                      <c:pt idx="290">
                        <c:v>0</c:v>
                      </c:pt>
                      <c:pt idx="291">
                        <c:v>0</c:v>
                      </c:pt>
                      <c:pt idx="292">
                        <c:v>0</c:v>
                      </c:pt>
                      <c:pt idx="293">
                        <c:v>0</c:v>
                      </c:pt>
                      <c:pt idx="294">
                        <c:v>0</c:v>
                      </c:pt>
                      <c:pt idx="295">
                        <c:v>0</c:v>
                      </c:pt>
                      <c:pt idx="296">
                        <c:v>0</c:v>
                      </c:pt>
                      <c:pt idx="297">
                        <c:v>0</c:v>
                      </c:pt>
                      <c:pt idx="298">
                        <c:v>0</c:v>
                      </c:pt>
                      <c:pt idx="299">
                        <c:v>0</c:v>
                      </c:pt>
                      <c:pt idx="300">
                        <c:v>0</c:v>
                      </c:pt>
                      <c:pt idx="301">
                        <c:v>0</c:v>
                      </c:pt>
                      <c:pt idx="302">
                        <c:v>0</c:v>
                      </c:pt>
                      <c:pt idx="303">
                        <c:v>0</c:v>
                      </c:pt>
                      <c:pt idx="304">
                        <c:v>0</c:v>
                      </c:pt>
                      <c:pt idx="305">
                        <c:v>0</c:v>
                      </c:pt>
                      <c:pt idx="306">
                        <c:v>0</c:v>
                      </c:pt>
                      <c:pt idx="307">
                        <c:v>0</c:v>
                      </c:pt>
                      <c:pt idx="308">
                        <c:v>0</c:v>
                      </c:pt>
                      <c:pt idx="309">
                        <c:v>0</c:v>
                      </c:pt>
                      <c:pt idx="310">
                        <c:v>0</c:v>
                      </c:pt>
                      <c:pt idx="311">
                        <c:v>0</c:v>
                      </c:pt>
                      <c:pt idx="312">
                        <c:v>0</c:v>
                      </c:pt>
                      <c:pt idx="313">
                        <c:v>0</c:v>
                      </c:pt>
                      <c:pt idx="314">
                        <c:v>0</c:v>
                      </c:pt>
                      <c:pt idx="315">
                        <c:v>0</c:v>
                      </c:pt>
                      <c:pt idx="316">
                        <c:v>0</c:v>
                      </c:pt>
                      <c:pt idx="317">
                        <c:v>0</c:v>
                      </c:pt>
                      <c:pt idx="318">
                        <c:v>0</c:v>
                      </c:pt>
                      <c:pt idx="319">
                        <c:v>0</c:v>
                      </c:pt>
                      <c:pt idx="320">
                        <c:v>0</c:v>
                      </c:pt>
                      <c:pt idx="321">
                        <c:v>0</c:v>
                      </c:pt>
                      <c:pt idx="322">
                        <c:v>0</c:v>
                      </c:pt>
                      <c:pt idx="323">
                        <c:v>0</c:v>
                      </c:pt>
                      <c:pt idx="324">
                        <c:v>0</c:v>
                      </c:pt>
                      <c:pt idx="325">
                        <c:v>0</c:v>
                      </c:pt>
                      <c:pt idx="326">
                        <c:v>0</c:v>
                      </c:pt>
                      <c:pt idx="327">
                        <c:v>0</c:v>
                      </c:pt>
                      <c:pt idx="328">
                        <c:v>0</c:v>
                      </c:pt>
                      <c:pt idx="329">
                        <c:v>0</c:v>
                      </c:pt>
                      <c:pt idx="330">
                        <c:v>0</c:v>
                      </c:pt>
                      <c:pt idx="331">
                        <c:v>0</c:v>
                      </c:pt>
                      <c:pt idx="332">
                        <c:v>0</c:v>
                      </c:pt>
                      <c:pt idx="333">
                        <c:v>0</c:v>
                      </c:pt>
                      <c:pt idx="334">
                        <c:v>0</c:v>
                      </c:pt>
                      <c:pt idx="335">
                        <c:v>0</c:v>
                      </c:pt>
                      <c:pt idx="336">
                        <c:v>0</c:v>
                      </c:pt>
                      <c:pt idx="337">
                        <c:v>0</c:v>
                      </c:pt>
                      <c:pt idx="338">
                        <c:v>0</c:v>
                      </c:pt>
                      <c:pt idx="339">
                        <c:v>0</c:v>
                      </c:pt>
                      <c:pt idx="340">
                        <c:v>0</c:v>
                      </c:pt>
                      <c:pt idx="341">
                        <c:v>0</c:v>
                      </c:pt>
                      <c:pt idx="342">
                        <c:v>0</c:v>
                      </c:pt>
                      <c:pt idx="343">
                        <c:v>0</c:v>
                      </c:pt>
                      <c:pt idx="344">
                        <c:v>1.0000100000000001</c:v>
                      </c:pt>
                    </c:numCache>
                  </c:numRef>
                </c:yVal>
                <c:smooth val="1"/>
                <c:extLst xmlns:c15="http://schemas.microsoft.com/office/drawing/2012/chart">
                  <c:ext xmlns:c16="http://schemas.microsoft.com/office/drawing/2014/chart" uri="{C3380CC4-5D6E-409C-BE32-E72D297353CC}">
                    <c16:uniqueId val="{0000000D-F768-4B10-97DE-349CB08428E1}"/>
                  </c:ext>
                </c:extLst>
              </c15:ser>
            </c15:filteredScatterSeries>
            <c15:filteredScatterSeries>
              <c15:ser>
                <c:idx val="14"/>
                <c:order val="14"/>
                <c:tx>
                  <c:str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'201124-Leith_NbN-1496_depth_pos'!$AD$4</c15:sqref>
                        </c15:formulaRef>
                      </c:ext>
                    </c:extLst>
                    <c:strCache>
                      <c:ptCount val="1"/>
                      <c:pt idx="0">
                        <c:v>K+</c:v>
                      </c:pt>
                    </c:strCache>
                  </c:strRef>
                </c:tx>
                <c:spPr>
                  <a:ln w="19050" cap="rnd">
                    <a:solidFill>
                      <a:schemeClr val="accent3">
                        <a:lumMod val="80000"/>
                        <a:lumOff val="20000"/>
                      </a:schemeClr>
                    </a:solidFill>
                    <a:round/>
                  </a:ln>
                  <a:effectLst/>
                </c:spPr>
                <c:marker>
                  <c:symbol val="circle"/>
                  <c:size val="5"/>
                  <c:spPr>
                    <a:solidFill>
                      <a:schemeClr val="accent3">
                        <a:lumMod val="80000"/>
                        <a:lumOff val="20000"/>
                      </a:schemeClr>
                    </a:solidFill>
                    <a:ln w="9525">
                      <a:solidFill>
                        <a:schemeClr val="accent3">
                          <a:lumMod val="80000"/>
                          <a:lumOff val="20000"/>
                        </a:schemeClr>
                      </a:solidFill>
                    </a:ln>
                    <a:effectLst/>
                  </c:spPr>
                </c:marker>
                <c:x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'201124-Leith_NbN-1496_depth_pos'!$A$5:$A$349</c15:sqref>
                        </c15:formulaRef>
                      </c:ext>
                    </c:extLst>
                    <c:numCache>
                      <c:formatCode>General</c:formatCode>
                      <c:ptCount val="345"/>
                      <c:pt idx="0">
                        <c:v>0</c:v>
                      </c:pt>
                      <c:pt idx="1">
                        <c:v>10</c:v>
                      </c:pt>
                      <c:pt idx="2">
                        <c:v>20</c:v>
                      </c:pt>
                      <c:pt idx="3">
                        <c:v>30</c:v>
                      </c:pt>
                      <c:pt idx="4">
                        <c:v>40</c:v>
                      </c:pt>
                      <c:pt idx="5">
                        <c:v>50</c:v>
                      </c:pt>
                      <c:pt idx="6">
                        <c:v>60</c:v>
                      </c:pt>
                      <c:pt idx="7">
                        <c:v>70</c:v>
                      </c:pt>
                      <c:pt idx="8">
                        <c:v>80</c:v>
                      </c:pt>
                      <c:pt idx="9">
                        <c:v>90</c:v>
                      </c:pt>
                      <c:pt idx="10">
                        <c:v>100</c:v>
                      </c:pt>
                      <c:pt idx="11">
                        <c:v>110</c:v>
                      </c:pt>
                      <c:pt idx="12">
                        <c:v>120</c:v>
                      </c:pt>
                      <c:pt idx="13">
                        <c:v>130</c:v>
                      </c:pt>
                      <c:pt idx="14">
                        <c:v>140</c:v>
                      </c:pt>
                      <c:pt idx="15">
                        <c:v>150</c:v>
                      </c:pt>
                      <c:pt idx="16">
                        <c:v>160</c:v>
                      </c:pt>
                      <c:pt idx="17">
                        <c:v>170</c:v>
                      </c:pt>
                      <c:pt idx="18">
                        <c:v>180</c:v>
                      </c:pt>
                      <c:pt idx="19">
                        <c:v>190</c:v>
                      </c:pt>
                      <c:pt idx="20">
                        <c:v>200</c:v>
                      </c:pt>
                      <c:pt idx="21">
                        <c:v>210</c:v>
                      </c:pt>
                      <c:pt idx="22">
                        <c:v>220</c:v>
                      </c:pt>
                      <c:pt idx="23">
                        <c:v>230</c:v>
                      </c:pt>
                      <c:pt idx="24">
                        <c:v>240</c:v>
                      </c:pt>
                      <c:pt idx="25">
                        <c:v>250</c:v>
                      </c:pt>
                      <c:pt idx="26">
                        <c:v>260</c:v>
                      </c:pt>
                      <c:pt idx="27">
                        <c:v>270</c:v>
                      </c:pt>
                      <c:pt idx="28">
                        <c:v>280</c:v>
                      </c:pt>
                      <c:pt idx="29">
                        <c:v>290</c:v>
                      </c:pt>
                      <c:pt idx="30">
                        <c:v>300</c:v>
                      </c:pt>
                      <c:pt idx="31">
                        <c:v>310</c:v>
                      </c:pt>
                      <c:pt idx="32">
                        <c:v>320</c:v>
                      </c:pt>
                      <c:pt idx="33">
                        <c:v>330</c:v>
                      </c:pt>
                      <c:pt idx="34">
                        <c:v>340</c:v>
                      </c:pt>
                      <c:pt idx="35">
                        <c:v>350</c:v>
                      </c:pt>
                      <c:pt idx="36">
                        <c:v>360</c:v>
                      </c:pt>
                      <c:pt idx="37">
                        <c:v>370</c:v>
                      </c:pt>
                      <c:pt idx="38">
                        <c:v>380</c:v>
                      </c:pt>
                      <c:pt idx="39">
                        <c:v>390</c:v>
                      </c:pt>
                      <c:pt idx="40">
                        <c:v>400</c:v>
                      </c:pt>
                      <c:pt idx="41">
                        <c:v>410</c:v>
                      </c:pt>
                      <c:pt idx="42">
                        <c:v>420</c:v>
                      </c:pt>
                      <c:pt idx="43">
                        <c:v>430</c:v>
                      </c:pt>
                      <c:pt idx="44">
                        <c:v>440</c:v>
                      </c:pt>
                      <c:pt idx="45">
                        <c:v>450</c:v>
                      </c:pt>
                      <c:pt idx="46">
                        <c:v>460</c:v>
                      </c:pt>
                      <c:pt idx="47">
                        <c:v>470</c:v>
                      </c:pt>
                      <c:pt idx="48">
                        <c:v>480</c:v>
                      </c:pt>
                      <c:pt idx="49">
                        <c:v>490</c:v>
                      </c:pt>
                      <c:pt idx="50">
                        <c:v>500</c:v>
                      </c:pt>
                      <c:pt idx="51">
                        <c:v>510</c:v>
                      </c:pt>
                      <c:pt idx="52">
                        <c:v>520</c:v>
                      </c:pt>
                      <c:pt idx="53">
                        <c:v>530</c:v>
                      </c:pt>
                      <c:pt idx="54">
                        <c:v>540</c:v>
                      </c:pt>
                      <c:pt idx="55">
                        <c:v>550</c:v>
                      </c:pt>
                      <c:pt idx="56">
                        <c:v>560</c:v>
                      </c:pt>
                      <c:pt idx="57">
                        <c:v>570</c:v>
                      </c:pt>
                      <c:pt idx="58">
                        <c:v>580</c:v>
                      </c:pt>
                      <c:pt idx="59">
                        <c:v>590</c:v>
                      </c:pt>
                      <c:pt idx="60">
                        <c:v>600</c:v>
                      </c:pt>
                      <c:pt idx="61">
                        <c:v>610</c:v>
                      </c:pt>
                      <c:pt idx="62">
                        <c:v>620</c:v>
                      </c:pt>
                      <c:pt idx="63">
                        <c:v>630</c:v>
                      </c:pt>
                      <c:pt idx="64">
                        <c:v>640</c:v>
                      </c:pt>
                      <c:pt idx="65">
                        <c:v>650</c:v>
                      </c:pt>
                      <c:pt idx="66">
                        <c:v>660</c:v>
                      </c:pt>
                      <c:pt idx="67">
                        <c:v>670</c:v>
                      </c:pt>
                      <c:pt idx="68">
                        <c:v>680</c:v>
                      </c:pt>
                      <c:pt idx="69">
                        <c:v>690</c:v>
                      </c:pt>
                      <c:pt idx="70">
                        <c:v>700</c:v>
                      </c:pt>
                      <c:pt idx="71">
                        <c:v>710</c:v>
                      </c:pt>
                      <c:pt idx="72">
                        <c:v>720</c:v>
                      </c:pt>
                      <c:pt idx="73">
                        <c:v>730</c:v>
                      </c:pt>
                      <c:pt idx="74">
                        <c:v>740</c:v>
                      </c:pt>
                      <c:pt idx="75">
                        <c:v>750</c:v>
                      </c:pt>
                      <c:pt idx="76">
                        <c:v>760</c:v>
                      </c:pt>
                      <c:pt idx="77">
                        <c:v>770</c:v>
                      </c:pt>
                      <c:pt idx="78">
                        <c:v>780</c:v>
                      </c:pt>
                      <c:pt idx="79">
                        <c:v>790</c:v>
                      </c:pt>
                      <c:pt idx="80">
                        <c:v>800</c:v>
                      </c:pt>
                      <c:pt idx="81">
                        <c:v>810</c:v>
                      </c:pt>
                      <c:pt idx="82">
                        <c:v>820</c:v>
                      </c:pt>
                      <c:pt idx="83">
                        <c:v>830</c:v>
                      </c:pt>
                      <c:pt idx="84">
                        <c:v>840</c:v>
                      </c:pt>
                      <c:pt idx="85">
                        <c:v>850</c:v>
                      </c:pt>
                      <c:pt idx="86">
                        <c:v>860</c:v>
                      </c:pt>
                      <c:pt idx="87">
                        <c:v>870</c:v>
                      </c:pt>
                      <c:pt idx="88">
                        <c:v>880</c:v>
                      </c:pt>
                      <c:pt idx="89">
                        <c:v>890</c:v>
                      </c:pt>
                      <c:pt idx="90">
                        <c:v>900</c:v>
                      </c:pt>
                      <c:pt idx="91">
                        <c:v>910</c:v>
                      </c:pt>
                      <c:pt idx="92">
                        <c:v>920</c:v>
                      </c:pt>
                      <c:pt idx="93">
                        <c:v>930</c:v>
                      </c:pt>
                      <c:pt idx="94">
                        <c:v>940</c:v>
                      </c:pt>
                      <c:pt idx="95">
                        <c:v>950</c:v>
                      </c:pt>
                      <c:pt idx="96">
                        <c:v>960</c:v>
                      </c:pt>
                      <c:pt idx="97">
                        <c:v>970</c:v>
                      </c:pt>
                      <c:pt idx="98">
                        <c:v>980</c:v>
                      </c:pt>
                      <c:pt idx="99">
                        <c:v>990</c:v>
                      </c:pt>
                      <c:pt idx="100">
                        <c:v>1000</c:v>
                      </c:pt>
                      <c:pt idx="101">
                        <c:v>1010</c:v>
                      </c:pt>
                      <c:pt idx="102">
                        <c:v>1020</c:v>
                      </c:pt>
                      <c:pt idx="103">
                        <c:v>1030</c:v>
                      </c:pt>
                      <c:pt idx="104">
                        <c:v>1040</c:v>
                      </c:pt>
                      <c:pt idx="105">
                        <c:v>1050</c:v>
                      </c:pt>
                      <c:pt idx="106">
                        <c:v>1060</c:v>
                      </c:pt>
                      <c:pt idx="107">
                        <c:v>1070</c:v>
                      </c:pt>
                      <c:pt idx="108">
                        <c:v>1080</c:v>
                      </c:pt>
                      <c:pt idx="109">
                        <c:v>1090</c:v>
                      </c:pt>
                      <c:pt idx="110">
                        <c:v>1100</c:v>
                      </c:pt>
                      <c:pt idx="111">
                        <c:v>1110</c:v>
                      </c:pt>
                      <c:pt idx="112">
                        <c:v>1120</c:v>
                      </c:pt>
                      <c:pt idx="113">
                        <c:v>1130</c:v>
                      </c:pt>
                      <c:pt idx="114">
                        <c:v>1140</c:v>
                      </c:pt>
                      <c:pt idx="115">
                        <c:v>1150</c:v>
                      </c:pt>
                      <c:pt idx="116">
                        <c:v>1160</c:v>
                      </c:pt>
                      <c:pt idx="117">
                        <c:v>1170</c:v>
                      </c:pt>
                      <c:pt idx="118">
                        <c:v>1180</c:v>
                      </c:pt>
                      <c:pt idx="119">
                        <c:v>1190</c:v>
                      </c:pt>
                      <c:pt idx="120">
                        <c:v>1200</c:v>
                      </c:pt>
                      <c:pt idx="121">
                        <c:v>1210</c:v>
                      </c:pt>
                      <c:pt idx="122">
                        <c:v>1220</c:v>
                      </c:pt>
                      <c:pt idx="123">
                        <c:v>1230</c:v>
                      </c:pt>
                      <c:pt idx="124">
                        <c:v>1240</c:v>
                      </c:pt>
                      <c:pt idx="125">
                        <c:v>1250</c:v>
                      </c:pt>
                      <c:pt idx="126">
                        <c:v>1260</c:v>
                      </c:pt>
                      <c:pt idx="127">
                        <c:v>1270</c:v>
                      </c:pt>
                      <c:pt idx="128">
                        <c:v>1280</c:v>
                      </c:pt>
                      <c:pt idx="129">
                        <c:v>1290</c:v>
                      </c:pt>
                      <c:pt idx="130">
                        <c:v>1300</c:v>
                      </c:pt>
                      <c:pt idx="131">
                        <c:v>1310</c:v>
                      </c:pt>
                      <c:pt idx="132">
                        <c:v>1320</c:v>
                      </c:pt>
                      <c:pt idx="133">
                        <c:v>1330</c:v>
                      </c:pt>
                      <c:pt idx="134">
                        <c:v>1340</c:v>
                      </c:pt>
                      <c:pt idx="135">
                        <c:v>1350</c:v>
                      </c:pt>
                      <c:pt idx="136">
                        <c:v>1360</c:v>
                      </c:pt>
                      <c:pt idx="137">
                        <c:v>1370</c:v>
                      </c:pt>
                      <c:pt idx="138">
                        <c:v>1380</c:v>
                      </c:pt>
                      <c:pt idx="139">
                        <c:v>1390</c:v>
                      </c:pt>
                      <c:pt idx="140">
                        <c:v>1400</c:v>
                      </c:pt>
                      <c:pt idx="141">
                        <c:v>1410</c:v>
                      </c:pt>
                      <c:pt idx="142">
                        <c:v>1420</c:v>
                      </c:pt>
                      <c:pt idx="143">
                        <c:v>1430</c:v>
                      </c:pt>
                      <c:pt idx="144">
                        <c:v>1440</c:v>
                      </c:pt>
                      <c:pt idx="145">
                        <c:v>1450</c:v>
                      </c:pt>
                      <c:pt idx="146">
                        <c:v>1460</c:v>
                      </c:pt>
                      <c:pt idx="147">
                        <c:v>1470</c:v>
                      </c:pt>
                      <c:pt idx="148">
                        <c:v>1480</c:v>
                      </c:pt>
                      <c:pt idx="149">
                        <c:v>1490</c:v>
                      </c:pt>
                      <c:pt idx="150">
                        <c:v>1500</c:v>
                      </c:pt>
                      <c:pt idx="151">
                        <c:v>1510</c:v>
                      </c:pt>
                      <c:pt idx="152">
                        <c:v>1520</c:v>
                      </c:pt>
                      <c:pt idx="153">
                        <c:v>1530</c:v>
                      </c:pt>
                      <c:pt idx="154">
                        <c:v>1540</c:v>
                      </c:pt>
                      <c:pt idx="155">
                        <c:v>1550</c:v>
                      </c:pt>
                      <c:pt idx="156">
                        <c:v>1560</c:v>
                      </c:pt>
                      <c:pt idx="157">
                        <c:v>1570</c:v>
                      </c:pt>
                      <c:pt idx="158">
                        <c:v>1580</c:v>
                      </c:pt>
                      <c:pt idx="159">
                        <c:v>1590</c:v>
                      </c:pt>
                      <c:pt idx="160">
                        <c:v>1600</c:v>
                      </c:pt>
                      <c:pt idx="161">
                        <c:v>1610</c:v>
                      </c:pt>
                      <c:pt idx="162">
                        <c:v>1620</c:v>
                      </c:pt>
                      <c:pt idx="163">
                        <c:v>1630</c:v>
                      </c:pt>
                      <c:pt idx="164">
                        <c:v>1640</c:v>
                      </c:pt>
                      <c:pt idx="165">
                        <c:v>1650</c:v>
                      </c:pt>
                      <c:pt idx="166">
                        <c:v>1660</c:v>
                      </c:pt>
                      <c:pt idx="167">
                        <c:v>1670</c:v>
                      </c:pt>
                      <c:pt idx="168">
                        <c:v>1680</c:v>
                      </c:pt>
                      <c:pt idx="169">
                        <c:v>1690</c:v>
                      </c:pt>
                      <c:pt idx="170">
                        <c:v>1700</c:v>
                      </c:pt>
                      <c:pt idx="171">
                        <c:v>1710</c:v>
                      </c:pt>
                      <c:pt idx="172">
                        <c:v>1720</c:v>
                      </c:pt>
                      <c:pt idx="173">
                        <c:v>1730</c:v>
                      </c:pt>
                      <c:pt idx="174">
                        <c:v>1740</c:v>
                      </c:pt>
                      <c:pt idx="175">
                        <c:v>1750</c:v>
                      </c:pt>
                      <c:pt idx="176">
                        <c:v>1760</c:v>
                      </c:pt>
                      <c:pt idx="177">
                        <c:v>1770</c:v>
                      </c:pt>
                      <c:pt idx="178">
                        <c:v>1780</c:v>
                      </c:pt>
                      <c:pt idx="179">
                        <c:v>1790</c:v>
                      </c:pt>
                      <c:pt idx="180">
                        <c:v>1800</c:v>
                      </c:pt>
                      <c:pt idx="181">
                        <c:v>1810</c:v>
                      </c:pt>
                      <c:pt idx="182">
                        <c:v>1820</c:v>
                      </c:pt>
                      <c:pt idx="183">
                        <c:v>1830</c:v>
                      </c:pt>
                      <c:pt idx="184">
                        <c:v>1840</c:v>
                      </c:pt>
                      <c:pt idx="185">
                        <c:v>1850</c:v>
                      </c:pt>
                      <c:pt idx="186">
                        <c:v>1860</c:v>
                      </c:pt>
                      <c:pt idx="187">
                        <c:v>1870</c:v>
                      </c:pt>
                      <c:pt idx="188">
                        <c:v>1880</c:v>
                      </c:pt>
                      <c:pt idx="189">
                        <c:v>1890</c:v>
                      </c:pt>
                      <c:pt idx="190">
                        <c:v>1900</c:v>
                      </c:pt>
                      <c:pt idx="191">
                        <c:v>1910</c:v>
                      </c:pt>
                      <c:pt idx="192">
                        <c:v>1920</c:v>
                      </c:pt>
                      <c:pt idx="193">
                        <c:v>1930</c:v>
                      </c:pt>
                      <c:pt idx="194">
                        <c:v>1940</c:v>
                      </c:pt>
                      <c:pt idx="195">
                        <c:v>1950</c:v>
                      </c:pt>
                      <c:pt idx="196">
                        <c:v>1960</c:v>
                      </c:pt>
                      <c:pt idx="197">
                        <c:v>1970</c:v>
                      </c:pt>
                      <c:pt idx="198">
                        <c:v>1980</c:v>
                      </c:pt>
                      <c:pt idx="199">
                        <c:v>1990</c:v>
                      </c:pt>
                      <c:pt idx="200">
                        <c:v>2000</c:v>
                      </c:pt>
                      <c:pt idx="201">
                        <c:v>2010</c:v>
                      </c:pt>
                      <c:pt idx="202">
                        <c:v>2020</c:v>
                      </c:pt>
                      <c:pt idx="203">
                        <c:v>2030</c:v>
                      </c:pt>
                      <c:pt idx="204">
                        <c:v>2040</c:v>
                      </c:pt>
                      <c:pt idx="205">
                        <c:v>2050</c:v>
                      </c:pt>
                      <c:pt idx="206">
                        <c:v>2060</c:v>
                      </c:pt>
                      <c:pt idx="207">
                        <c:v>2070</c:v>
                      </c:pt>
                      <c:pt idx="208">
                        <c:v>2080</c:v>
                      </c:pt>
                      <c:pt idx="209">
                        <c:v>2090</c:v>
                      </c:pt>
                      <c:pt idx="210">
                        <c:v>2100</c:v>
                      </c:pt>
                      <c:pt idx="211">
                        <c:v>2110</c:v>
                      </c:pt>
                      <c:pt idx="212">
                        <c:v>2120</c:v>
                      </c:pt>
                      <c:pt idx="213">
                        <c:v>2130</c:v>
                      </c:pt>
                      <c:pt idx="214">
                        <c:v>2140</c:v>
                      </c:pt>
                      <c:pt idx="215">
                        <c:v>2150</c:v>
                      </c:pt>
                      <c:pt idx="216">
                        <c:v>2160</c:v>
                      </c:pt>
                      <c:pt idx="217">
                        <c:v>2170</c:v>
                      </c:pt>
                      <c:pt idx="218">
                        <c:v>2180</c:v>
                      </c:pt>
                      <c:pt idx="219">
                        <c:v>2190</c:v>
                      </c:pt>
                      <c:pt idx="220">
                        <c:v>2200</c:v>
                      </c:pt>
                      <c:pt idx="221">
                        <c:v>2210</c:v>
                      </c:pt>
                      <c:pt idx="222">
                        <c:v>2220</c:v>
                      </c:pt>
                      <c:pt idx="223">
                        <c:v>2230</c:v>
                      </c:pt>
                      <c:pt idx="224">
                        <c:v>2240</c:v>
                      </c:pt>
                      <c:pt idx="225">
                        <c:v>2250</c:v>
                      </c:pt>
                      <c:pt idx="226">
                        <c:v>2260</c:v>
                      </c:pt>
                      <c:pt idx="227">
                        <c:v>2270</c:v>
                      </c:pt>
                      <c:pt idx="228">
                        <c:v>2280</c:v>
                      </c:pt>
                      <c:pt idx="229">
                        <c:v>2290</c:v>
                      </c:pt>
                      <c:pt idx="230">
                        <c:v>2300</c:v>
                      </c:pt>
                      <c:pt idx="231">
                        <c:v>2310</c:v>
                      </c:pt>
                      <c:pt idx="232">
                        <c:v>2320</c:v>
                      </c:pt>
                      <c:pt idx="233">
                        <c:v>2330</c:v>
                      </c:pt>
                      <c:pt idx="234">
                        <c:v>2340</c:v>
                      </c:pt>
                      <c:pt idx="235">
                        <c:v>2350</c:v>
                      </c:pt>
                      <c:pt idx="236">
                        <c:v>2360</c:v>
                      </c:pt>
                      <c:pt idx="237">
                        <c:v>2370</c:v>
                      </c:pt>
                      <c:pt idx="238">
                        <c:v>2380</c:v>
                      </c:pt>
                      <c:pt idx="239">
                        <c:v>2390</c:v>
                      </c:pt>
                      <c:pt idx="240">
                        <c:v>2400</c:v>
                      </c:pt>
                      <c:pt idx="241">
                        <c:v>2410</c:v>
                      </c:pt>
                      <c:pt idx="242">
                        <c:v>2420</c:v>
                      </c:pt>
                      <c:pt idx="243">
                        <c:v>2430</c:v>
                      </c:pt>
                      <c:pt idx="244">
                        <c:v>2440</c:v>
                      </c:pt>
                      <c:pt idx="245">
                        <c:v>2450</c:v>
                      </c:pt>
                      <c:pt idx="246">
                        <c:v>2460</c:v>
                      </c:pt>
                      <c:pt idx="247">
                        <c:v>2470</c:v>
                      </c:pt>
                      <c:pt idx="248">
                        <c:v>2480</c:v>
                      </c:pt>
                      <c:pt idx="249">
                        <c:v>2490</c:v>
                      </c:pt>
                      <c:pt idx="250">
                        <c:v>2500</c:v>
                      </c:pt>
                      <c:pt idx="251">
                        <c:v>2510</c:v>
                      </c:pt>
                      <c:pt idx="252">
                        <c:v>2520</c:v>
                      </c:pt>
                      <c:pt idx="253">
                        <c:v>2530</c:v>
                      </c:pt>
                      <c:pt idx="254">
                        <c:v>2540</c:v>
                      </c:pt>
                      <c:pt idx="255">
                        <c:v>2550</c:v>
                      </c:pt>
                      <c:pt idx="256">
                        <c:v>2560</c:v>
                      </c:pt>
                      <c:pt idx="257">
                        <c:v>2570</c:v>
                      </c:pt>
                      <c:pt idx="258">
                        <c:v>2580</c:v>
                      </c:pt>
                      <c:pt idx="259">
                        <c:v>2590</c:v>
                      </c:pt>
                      <c:pt idx="260">
                        <c:v>2600</c:v>
                      </c:pt>
                      <c:pt idx="261">
                        <c:v>2610</c:v>
                      </c:pt>
                      <c:pt idx="262">
                        <c:v>2620</c:v>
                      </c:pt>
                      <c:pt idx="263">
                        <c:v>2630</c:v>
                      </c:pt>
                      <c:pt idx="264">
                        <c:v>2640</c:v>
                      </c:pt>
                      <c:pt idx="265">
                        <c:v>2650</c:v>
                      </c:pt>
                      <c:pt idx="266">
                        <c:v>2660</c:v>
                      </c:pt>
                      <c:pt idx="267">
                        <c:v>2670</c:v>
                      </c:pt>
                      <c:pt idx="268">
                        <c:v>2680</c:v>
                      </c:pt>
                      <c:pt idx="269">
                        <c:v>2690</c:v>
                      </c:pt>
                      <c:pt idx="270">
                        <c:v>2700</c:v>
                      </c:pt>
                      <c:pt idx="271">
                        <c:v>2710</c:v>
                      </c:pt>
                      <c:pt idx="272">
                        <c:v>2720</c:v>
                      </c:pt>
                      <c:pt idx="273">
                        <c:v>2730</c:v>
                      </c:pt>
                      <c:pt idx="274">
                        <c:v>2740</c:v>
                      </c:pt>
                      <c:pt idx="275">
                        <c:v>2750</c:v>
                      </c:pt>
                      <c:pt idx="276">
                        <c:v>2760</c:v>
                      </c:pt>
                      <c:pt idx="277">
                        <c:v>2770</c:v>
                      </c:pt>
                      <c:pt idx="278">
                        <c:v>2780</c:v>
                      </c:pt>
                      <c:pt idx="279">
                        <c:v>2790</c:v>
                      </c:pt>
                      <c:pt idx="280">
                        <c:v>2800</c:v>
                      </c:pt>
                      <c:pt idx="281">
                        <c:v>2810</c:v>
                      </c:pt>
                      <c:pt idx="282">
                        <c:v>2820</c:v>
                      </c:pt>
                      <c:pt idx="283">
                        <c:v>2830</c:v>
                      </c:pt>
                      <c:pt idx="284">
                        <c:v>2840</c:v>
                      </c:pt>
                      <c:pt idx="285">
                        <c:v>2850</c:v>
                      </c:pt>
                      <c:pt idx="286">
                        <c:v>2860</c:v>
                      </c:pt>
                      <c:pt idx="287">
                        <c:v>2870</c:v>
                      </c:pt>
                      <c:pt idx="288">
                        <c:v>2880</c:v>
                      </c:pt>
                      <c:pt idx="289">
                        <c:v>2890</c:v>
                      </c:pt>
                      <c:pt idx="290">
                        <c:v>2900</c:v>
                      </c:pt>
                      <c:pt idx="291">
                        <c:v>2910</c:v>
                      </c:pt>
                      <c:pt idx="292">
                        <c:v>2920</c:v>
                      </c:pt>
                      <c:pt idx="293">
                        <c:v>2930</c:v>
                      </c:pt>
                      <c:pt idx="294">
                        <c:v>2940</c:v>
                      </c:pt>
                      <c:pt idx="295">
                        <c:v>2950</c:v>
                      </c:pt>
                      <c:pt idx="296">
                        <c:v>2960</c:v>
                      </c:pt>
                      <c:pt idx="297">
                        <c:v>2970</c:v>
                      </c:pt>
                      <c:pt idx="298">
                        <c:v>2980</c:v>
                      </c:pt>
                      <c:pt idx="299">
                        <c:v>2990</c:v>
                      </c:pt>
                      <c:pt idx="300">
                        <c:v>3000</c:v>
                      </c:pt>
                      <c:pt idx="301">
                        <c:v>3010</c:v>
                      </c:pt>
                      <c:pt idx="302">
                        <c:v>3020</c:v>
                      </c:pt>
                      <c:pt idx="303">
                        <c:v>3030</c:v>
                      </c:pt>
                      <c:pt idx="304">
                        <c:v>3040</c:v>
                      </c:pt>
                      <c:pt idx="305">
                        <c:v>3050</c:v>
                      </c:pt>
                      <c:pt idx="306">
                        <c:v>3060</c:v>
                      </c:pt>
                      <c:pt idx="307">
                        <c:v>3070</c:v>
                      </c:pt>
                      <c:pt idx="308">
                        <c:v>3080</c:v>
                      </c:pt>
                      <c:pt idx="309">
                        <c:v>3090</c:v>
                      </c:pt>
                      <c:pt idx="310">
                        <c:v>3100</c:v>
                      </c:pt>
                      <c:pt idx="311">
                        <c:v>3110</c:v>
                      </c:pt>
                      <c:pt idx="312">
                        <c:v>3120</c:v>
                      </c:pt>
                      <c:pt idx="313">
                        <c:v>3130</c:v>
                      </c:pt>
                      <c:pt idx="314">
                        <c:v>3140</c:v>
                      </c:pt>
                      <c:pt idx="315">
                        <c:v>3150</c:v>
                      </c:pt>
                      <c:pt idx="316">
                        <c:v>3160</c:v>
                      </c:pt>
                      <c:pt idx="317">
                        <c:v>3170</c:v>
                      </c:pt>
                      <c:pt idx="318">
                        <c:v>3180</c:v>
                      </c:pt>
                      <c:pt idx="319">
                        <c:v>3190</c:v>
                      </c:pt>
                      <c:pt idx="320">
                        <c:v>3200</c:v>
                      </c:pt>
                      <c:pt idx="321">
                        <c:v>3210</c:v>
                      </c:pt>
                      <c:pt idx="322">
                        <c:v>3220</c:v>
                      </c:pt>
                      <c:pt idx="323">
                        <c:v>3230</c:v>
                      </c:pt>
                      <c:pt idx="324">
                        <c:v>3240</c:v>
                      </c:pt>
                      <c:pt idx="325">
                        <c:v>3250</c:v>
                      </c:pt>
                      <c:pt idx="326">
                        <c:v>3260</c:v>
                      </c:pt>
                      <c:pt idx="327">
                        <c:v>3270</c:v>
                      </c:pt>
                      <c:pt idx="328">
                        <c:v>3280</c:v>
                      </c:pt>
                      <c:pt idx="329">
                        <c:v>3290</c:v>
                      </c:pt>
                      <c:pt idx="330">
                        <c:v>3300</c:v>
                      </c:pt>
                      <c:pt idx="331">
                        <c:v>3310</c:v>
                      </c:pt>
                      <c:pt idx="332">
                        <c:v>3320</c:v>
                      </c:pt>
                      <c:pt idx="333">
                        <c:v>3330</c:v>
                      </c:pt>
                      <c:pt idx="334">
                        <c:v>3340</c:v>
                      </c:pt>
                      <c:pt idx="335">
                        <c:v>3350</c:v>
                      </c:pt>
                      <c:pt idx="336">
                        <c:v>3360</c:v>
                      </c:pt>
                      <c:pt idx="337">
                        <c:v>3370</c:v>
                      </c:pt>
                      <c:pt idx="338">
                        <c:v>3380</c:v>
                      </c:pt>
                      <c:pt idx="339">
                        <c:v>3390</c:v>
                      </c:pt>
                      <c:pt idx="340">
                        <c:v>3400</c:v>
                      </c:pt>
                      <c:pt idx="341">
                        <c:v>3410</c:v>
                      </c:pt>
                      <c:pt idx="342">
                        <c:v>3420</c:v>
                      </c:pt>
                      <c:pt idx="343">
                        <c:v>3430</c:v>
                      </c:pt>
                      <c:pt idx="344">
                        <c:v>3440</c:v>
                      </c:pt>
                    </c:numCache>
                  </c:numRef>
                </c:xVal>
                <c:y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'201124-Leith_NbN-1496_depth_pos'!$AD$5:$AD$349</c15:sqref>
                        </c15:formulaRef>
                      </c:ext>
                    </c:extLst>
                    <c:numCache>
                      <c:formatCode>General</c:formatCode>
                      <c:ptCount val="345"/>
                      <c:pt idx="0">
                        <c:v>88.096699999999998</c:v>
                      </c:pt>
                      <c:pt idx="1">
                        <c:v>31050.9</c:v>
                      </c:pt>
                      <c:pt idx="2">
                        <c:v>7522.84</c:v>
                      </c:pt>
                      <c:pt idx="3">
                        <c:v>3538.1</c:v>
                      </c:pt>
                      <c:pt idx="4">
                        <c:v>2140.69</c:v>
                      </c:pt>
                      <c:pt idx="5">
                        <c:v>1388.43</c:v>
                      </c:pt>
                      <c:pt idx="6">
                        <c:v>1118.19</c:v>
                      </c:pt>
                      <c:pt idx="7">
                        <c:v>893.39400000000001</c:v>
                      </c:pt>
                      <c:pt idx="8">
                        <c:v>708.279</c:v>
                      </c:pt>
                      <c:pt idx="9">
                        <c:v>567.41200000000003</c:v>
                      </c:pt>
                      <c:pt idx="10">
                        <c:v>510.71699999999998</c:v>
                      </c:pt>
                      <c:pt idx="11">
                        <c:v>491.56900000000002</c:v>
                      </c:pt>
                      <c:pt idx="12">
                        <c:v>426.90899999999999</c:v>
                      </c:pt>
                      <c:pt idx="13">
                        <c:v>417.89</c:v>
                      </c:pt>
                      <c:pt idx="14">
                        <c:v>364.399</c:v>
                      </c:pt>
                      <c:pt idx="15">
                        <c:v>324.11200000000002</c:v>
                      </c:pt>
                      <c:pt idx="16">
                        <c:v>288.89400000000001</c:v>
                      </c:pt>
                      <c:pt idx="17">
                        <c:v>276.77800000000002</c:v>
                      </c:pt>
                      <c:pt idx="18">
                        <c:v>260.74900000000002</c:v>
                      </c:pt>
                      <c:pt idx="19">
                        <c:v>243.62799999999999</c:v>
                      </c:pt>
                      <c:pt idx="20">
                        <c:v>239.59800000000001</c:v>
                      </c:pt>
                      <c:pt idx="21">
                        <c:v>214.489</c:v>
                      </c:pt>
                      <c:pt idx="22">
                        <c:v>199.428</c:v>
                      </c:pt>
                      <c:pt idx="23">
                        <c:v>172.316</c:v>
                      </c:pt>
                      <c:pt idx="24">
                        <c:v>158.26400000000001</c:v>
                      </c:pt>
                      <c:pt idx="25">
                        <c:v>156.261</c:v>
                      </c:pt>
                      <c:pt idx="26">
                        <c:v>173.31899999999999</c:v>
                      </c:pt>
                      <c:pt idx="27">
                        <c:v>188.364</c:v>
                      </c:pt>
                      <c:pt idx="28">
                        <c:v>157.27099999999999</c:v>
                      </c:pt>
                      <c:pt idx="29">
                        <c:v>127.172</c:v>
                      </c:pt>
                      <c:pt idx="30">
                        <c:v>125.17700000000001</c:v>
                      </c:pt>
                      <c:pt idx="31">
                        <c:v>126.172</c:v>
                      </c:pt>
                      <c:pt idx="32">
                        <c:v>105.11199999999999</c:v>
                      </c:pt>
                      <c:pt idx="33">
                        <c:v>131.18</c:v>
                      </c:pt>
                      <c:pt idx="34">
                        <c:v>107.121</c:v>
                      </c:pt>
                      <c:pt idx="35">
                        <c:v>115.139</c:v>
                      </c:pt>
                      <c:pt idx="36">
                        <c:v>91.086200000000005</c:v>
                      </c:pt>
                      <c:pt idx="37">
                        <c:v>97.097800000000007</c:v>
                      </c:pt>
                      <c:pt idx="38">
                        <c:v>105.121</c:v>
                      </c:pt>
                      <c:pt idx="39">
                        <c:v>77.061999999999998</c:v>
                      </c:pt>
                      <c:pt idx="40">
                        <c:v>76.063500000000005</c:v>
                      </c:pt>
                      <c:pt idx="41">
                        <c:v>88.080699999999993</c:v>
                      </c:pt>
                      <c:pt idx="42">
                        <c:v>90.091700000000003</c:v>
                      </c:pt>
                      <c:pt idx="43">
                        <c:v>104.119</c:v>
                      </c:pt>
                      <c:pt idx="44">
                        <c:v>75.057299999999998</c:v>
                      </c:pt>
                      <c:pt idx="45">
                        <c:v>93.099500000000006</c:v>
                      </c:pt>
                      <c:pt idx="46">
                        <c:v>64.046899999999994</c:v>
                      </c:pt>
                      <c:pt idx="47">
                        <c:v>81.0685</c:v>
                      </c:pt>
                      <c:pt idx="48">
                        <c:v>69.055499999999995</c:v>
                      </c:pt>
                      <c:pt idx="49">
                        <c:v>75.060299999999998</c:v>
                      </c:pt>
                      <c:pt idx="50">
                        <c:v>71.052800000000005</c:v>
                      </c:pt>
                      <c:pt idx="51">
                        <c:v>69.052700000000002</c:v>
                      </c:pt>
                      <c:pt idx="52">
                        <c:v>57.0366</c:v>
                      </c:pt>
                      <c:pt idx="53">
                        <c:v>56.033099999999997</c:v>
                      </c:pt>
                      <c:pt idx="54">
                        <c:v>55.033000000000001</c:v>
                      </c:pt>
                      <c:pt idx="55">
                        <c:v>45.020600000000002</c:v>
                      </c:pt>
                      <c:pt idx="56">
                        <c:v>46.021500000000003</c:v>
                      </c:pt>
                      <c:pt idx="57">
                        <c:v>56.0319</c:v>
                      </c:pt>
                      <c:pt idx="58">
                        <c:v>47.0244</c:v>
                      </c:pt>
                      <c:pt idx="59">
                        <c:v>58.035400000000003</c:v>
                      </c:pt>
                      <c:pt idx="60">
                        <c:v>49.025399999999998</c:v>
                      </c:pt>
                      <c:pt idx="61">
                        <c:v>45.022399999999998</c:v>
                      </c:pt>
                      <c:pt idx="62">
                        <c:v>45.020600000000002</c:v>
                      </c:pt>
                      <c:pt idx="63">
                        <c:v>29.0091</c:v>
                      </c:pt>
                      <c:pt idx="64">
                        <c:v>40.019500000000001</c:v>
                      </c:pt>
                      <c:pt idx="65">
                        <c:v>41.017099999999999</c:v>
                      </c:pt>
                      <c:pt idx="66">
                        <c:v>45.021500000000003</c:v>
                      </c:pt>
                      <c:pt idx="67">
                        <c:v>44.020600000000002</c:v>
                      </c:pt>
                      <c:pt idx="68">
                        <c:v>26.007400000000001</c:v>
                      </c:pt>
                      <c:pt idx="69">
                        <c:v>47.0244</c:v>
                      </c:pt>
                      <c:pt idx="70">
                        <c:v>37.0139</c:v>
                      </c:pt>
                      <c:pt idx="71">
                        <c:v>31.010999999999999</c:v>
                      </c:pt>
                      <c:pt idx="72">
                        <c:v>40.017099999999999</c:v>
                      </c:pt>
                      <c:pt idx="73">
                        <c:v>33.011800000000001</c:v>
                      </c:pt>
                      <c:pt idx="74">
                        <c:v>38.015500000000003</c:v>
                      </c:pt>
                      <c:pt idx="75">
                        <c:v>36.013199999999998</c:v>
                      </c:pt>
                      <c:pt idx="76">
                        <c:v>36.0139</c:v>
                      </c:pt>
                      <c:pt idx="77">
                        <c:v>34.012500000000003</c:v>
                      </c:pt>
                      <c:pt idx="78">
                        <c:v>23.005400000000002</c:v>
                      </c:pt>
                      <c:pt idx="79">
                        <c:v>24.0059</c:v>
                      </c:pt>
                      <c:pt idx="80">
                        <c:v>30.010400000000001</c:v>
                      </c:pt>
                      <c:pt idx="81">
                        <c:v>28.007999999999999</c:v>
                      </c:pt>
                      <c:pt idx="82">
                        <c:v>43.0214</c:v>
                      </c:pt>
                      <c:pt idx="83">
                        <c:v>30.009799999999998</c:v>
                      </c:pt>
                      <c:pt idx="84">
                        <c:v>36.0139</c:v>
                      </c:pt>
                      <c:pt idx="85">
                        <c:v>20.004100000000001</c:v>
                      </c:pt>
                      <c:pt idx="86">
                        <c:v>27.007999999999999</c:v>
                      </c:pt>
                      <c:pt idx="87">
                        <c:v>27.007999999999999</c:v>
                      </c:pt>
                      <c:pt idx="88">
                        <c:v>21.004899999999999</c:v>
                      </c:pt>
                      <c:pt idx="89">
                        <c:v>40.016300000000001</c:v>
                      </c:pt>
                      <c:pt idx="90">
                        <c:v>31.009799999999998</c:v>
                      </c:pt>
                      <c:pt idx="91">
                        <c:v>26.006900000000002</c:v>
                      </c:pt>
                      <c:pt idx="92">
                        <c:v>25.006399999999999</c:v>
                      </c:pt>
                      <c:pt idx="93">
                        <c:v>15.0029</c:v>
                      </c:pt>
                      <c:pt idx="94">
                        <c:v>18.003699999999998</c:v>
                      </c:pt>
                      <c:pt idx="95">
                        <c:v>22.004899999999999</c:v>
                      </c:pt>
                      <c:pt idx="96">
                        <c:v>38.014699999999998</c:v>
                      </c:pt>
                      <c:pt idx="97">
                        <c:v>23.0063</c:v>
                      </c:pt>
                      <c:pt idx="98">
                        <c:v>24.0059</c:v>
                      </c:pt>
                      <c:pt idx="99">
                        <c:v>18.003299999999999</c:v>
                      </c:pt>
                      <c:pt idx="100">
                        <c:v>23.005400000000002</c:v>
                      </c:pt>
                      <c:pt idx="101">
                        <c:v>18.003299999999999</c:v>
                      </c:pt>
                      <c:pt idx="102">
                        <c:v>22.004899999999999</c:v>
                      </c:pt>
                      <c:pt idx="103">
                        <c:v>14.002000000000001</c:v>
                      </c:pt>
                      <c:pt idx="104">
                        <c:v>17.003299999999999</c:v>
                      </c:pt>
                      <c:pt idx="105">
                        <c:v>16.0029</c:v>
                      </c:pt>
                      <c:pt idx="106">
                        <c:v>19.004100000000001</c:v>
                      </c:pt>
                      <c:pt idx="107">
                        <c:v>19.003699999999998</c:v>
                      </c:pt>
                      <c:pt idx="108">
                        <c:v>13.002000000000001</c:v>
                      </c:pt>
                      <c:pt idx="109">
                        <c:v>14.002000000000001</c:v>
                      </c:pt>
                      <c:pt idx="110">
                        <c:v>13.0017</c:v>
                      </c:pt>
                      <c:pt idx="111">
                        <c:v>22.005800000000001</c:v>
                      </c:pt>
                      <c:pt idx="112">
                        <c:v>15.0023</c:v>
                      </c:pt>
                      <c:pt idx="113">
                        <c:v>19.003699999999998</c:v>
                      </c:pt>
                      <c:pt idx="114">
                        <c:v>12.0015</c:v>
                      </c:pt>
                      <c:pt idx="115">
                        <c:v>11.001200000000001</c:v>
                      </c:pt>
                      <c:pt idx="116">
                        <c:v>15.002599999999999</c:v>
                      </c:pt>
                      <c:pt idx="117">
                        <c:v>12.0015</c:v>
                      </c:pt>
                      <c:pt idx="118">
                        <c:v>13.0017</c:v>
                      </c:pt>
                      <c:pt idx="119">
                        <c:v>13.0017</c:v>
                      </c:pt>
                      <c:pt idx="120">
                        <c:v>15.0029</c:v>
                      </c:pt>
                      <c:pt idx="121">
                        <c:v>12.002000000000001</c:v>
                      </c:pt>
                      <c:pt idx="122">
                        <c:v>8.0006500000000003</c:v>
                      </c:pt>
                      <c:pt idx="123">
                        <c:v>7.0004999999999997</c:v>
                      </c:pt>
                      <c:pt idx="124">
                        <c:v>10.000999999999999</c:v>
                      </c:pt>
                      <c:pt idx="125">
                        <c:v>12.0015</c:v>
                      </c:pt>
                      <c:pt idx="126">
                        <c:v>17.0029</c:v>
                      </c:pt>
                      <c:pt idx="127">
                        <c:v>11.0015</c:v>
                      </c:pt>
                      <c:pt idx="128">
                        <c:v>6.0003700000000002</c:v>
                      </c:pt>
                      <c:pt idx="129">
                        <c:v>12.0017</c:v>
                      </c:pt>
                      <c:pt idx="130">
                        <c:v>7.0004999999999997</c:v>
                      </c:pt>
                      <c:pt idx="131">
                        <c:v>7.0004999999999997</c:v>
                      </c:pt>
                      <c:pt idx="132">
                        <c:v>6.0003700000000002</c:v>
                      </c:pt>
                      <c:pt idx="133">
                        <c:v>13.0017</c:v>
                      </c:pt>
                      <c:pt idx="134">
                        <c:v>9.0008199999999992</c:v>
                      </c:pt>
                      <c:pt idx="135">
                        <c:v>9.0008199999999992</c:v>
                      </c:pt>
                      <c:pt idx="136">
                        <c:v>6.0003700000000002</c:v>
                      </c:pt>
                      <c:pt idx="137">
                        <c:v>6.0003700000000002</c:v>
                      </c:pt>
                      <c:pt idx="138">
                        <c:v>6.0003700000000002</c:v>
                      </c:pt>
                      <c:pt idx="139">
                        <c:v>9.0010100000000008</c:v>
                      </c:pt>
                      <c:pt idx="140">
                        <c:v>9.0008199999999992</c:v>
                      </c:pt>
                      <c:pt idx="141">
                        <c:v>7.0004999999999997</c:v>
                      </c:pt>
                      <c:pt idx="142">
                        <c:v>6.0003700000000002</c:v>
                      </c:pt>
                      <c:pt idx="143">
                        <c:v>10.000999999999999</c:v>
                      </c:pt>
                      <c:pt idx="144">
                        <c:v>9.0008199999999992</c:v>
                      </c:pt>
                      <c:pt idx="145">
                        <c:v>7.0004999999999997</c:v>
                      </c:pt>
                      <c:pt idx="146">
                        <c:v>8.0006500000000003</c:v>
                      </c:pt>
                      <c:pt idx="147">
                        <c:v>7.0004999999999997</c:v>
                      </c:pt>
                      <c:pt idx="148">
                        <c:v>7.0004999999999997</c:v>
                      </c:pt>
                      <c:pt idx="149">
                        <c:v>4.0001600000000002</c:v>
                      </c:pt>
                      <c:pt idx="150">
                        <c:v>5.0002500000000003</c:v>
                      </c:pt>
                      <c:pt idx="151">
                        <c:v>6.0003700000000002</c:v>
                      </c:pt>
                      <c:pt idx="152">
                        <c:v>6.0003700000000002</c:v>
                      </c:pt>
                      <c:pt idx="153">
                        <c:v>5.0002500000000003</c:v>
                      </c:pt>
                      <c:pt idx="154">
                        <c:v>8.0006500000000003</c:v>
                      </c:pt>
                      <c:pt idx="155">
                        <c:v>3.00021</c:v>
                      </c:pt>
                      <c:pt idx="156">
                        <c:v>5.0002500000000003</c:v>
                      </c:pt>
                      <c:pt idx="157">
                        <c:v>5.0002500000000003</c:v>
                      </c:pt>
                      <c:pt idx="158">
                        <c:v>2.0000399999999998</c:v>
                      </c:pt>
                      <c:pt idx="159">
                        <c:v>7.0004999999999997</c:v>
                      </c:pt>
                      <c:pt idx="160">
                        <c:v>6.0003700000000002</c:v>
                      </c:pt>
                      <c:pt idx="161">
                        <c:v>6.0003700000000002</c:v>
                      </c:pt>
                      <c:pt idx="162">
                        <c:v>8.0006500000000003</c:v>
                      </c:pt>
                      <c:pt idx="163">
                        <c:v>5.0002500000000003</c:v>
                      </c:pt>
                      <c:pt idx="164">
                        <c:v>5.0003599999999997</c:v>
                      </c:pt>
                      <c:pt idx="165">
                        <c:v>7.0004999999999997</c:v>
                      </c:pt>
                      <c:pt idx="166">
                        <c:v>6.0003700000000002</c:v>
                      </c:pt>
                      <c:pt idx="167">
                        <c:v>3.0000900000000001</c:v>
                      </c:pt>
                      <c:pt idx="168">
                        <c:v>8.0006500000000003</c:v>
                      </c:pt>
                      <c:pt idx="169">
                        <c:v>7.0004999999999997</c:v>
                      </c:pt>
                      <c:pt idx="170">
                        <c:v>4.0001600000000002</c:v>
                      </c:pt>
                      <c:pt idx="171">
                        <c:v>2.0000399999999998</c:v>
                      </c:pt>
                      <c:pt idx="172">
                        <c:v>8.0006500000000003</c:v>
                      </c:pt>
                      <c:pt idx="173">
                        <c:v>2.0000399999999998</c:v>
                      </c:pt>
                      <c:pt idx="174">
                        <c:v>6.0003700000000002</c:v>
                      </c:pt>
                      <c:pt idx="175">
                        <c:v>2.0000800000000001</c:v>
                      </c:pt>
                      <c:pt idx="176">
                        <c:v>5.0002500000000003</c:v>
                      </c:pt>
                      <c:pt idx="177">
                        <c:v>3.0000900000000001</c:v>
                      </c:pt>
                      <c:pt idx="178">
                        <c:v>7.0004999999999997</c:v>
                      </c:pt>
                      <c:pt idx="179">
                        <c:v>3.0000900000000001</c:v>
                      </c:pt>
                      <c:pt idx="180">
                        <c:v>2.0000399999999998</c:v>
                      </c:pt>
                      <c:pt idx="181">
                        <c:v>6.0003700000000002</c:v>
                      </c:pt>
                      <c:pt idx="182">
                        <c:v>4.0001600000000002</c:v>
                      </c:pt>
                      <c:pt idx="183">
                        <c:v>2.0000800000000001</c:v>
                      </c:pt>
                      <c:pt idx="184">
                        <c:v>1.0000100000000001</c:v>
                      </c:pt>
                      <c:pt idx="185">
                        <c:v>5.0002500000000003</c:v>
                      </c:pt>
                      <c:pt idx="186">
                        <c:v>5.0002500000000003</c:v>
                      </c:pt>
                      <c:pt idx="187">
                        <c:v>6.0003700000000002</c:v>
                      </c:pt>
                      <c:pt idx="188">
                        <c:v>2.0000399999999998</c:v>
                      </c:pt>
                      <c:pt idx="189">
                        <c:v>2.0000399999999998</c:v>
                      </c:pt>
                      <c:pt idx="190">
                        <c:v>3.0000900000000001</c:v>
                      </c:pt>
                      <c:pt idx="191">
                        <c:v>3.0000900000000001</c:v>
                      </c:pt>
                      <c:pt idx="192">
                        <c:v>1.0000100000000001</c:v>
                      </c:pt>
                      <c:pt idx="193">
                        <c:v>4.0002399999999998</c:v>
                      </c:pt>
                      <c:pt idx="194">
                        <c:v>7.0007799999999998</c:v>
                      </c:pt>
                      <c:pt idx="195">
                        <c:v>5.0002500000000003</c:v>
                      </c:pt>
                      <c:pt idx="196">
                        <c:v>5.0002500000000003</c:v>
                      </c:pt>
                      <c:pt idx="197">
                        <c:v>4.0001600000000002</c:v>
                      </c:pt>
                      <c:pt idx="198">
                        <c:v>4.0001600000000002</c:v>
                      </c:pt>
                      <c:pt idx="199">
                        <c:v>6.0003700000000002</c:v>
                      </c:pt>
                      <c:pt idx="200">
                        <c:v>2.0000399999999998</c:v>
                      </c:pt>
                      <c:pt idx="201">
                        <c:v>3.0000900000000001</c:v>
                      </c:pt>
                      <c:pt idx="202">
                        <c:v>4.0001600000000002</c:v>
                      </c:pt>
                      <c:pt idx="203">
                        <c:v>4.0001600000000002</c:v>
                      </c:pt>
                      <c:pt idx="204">
                        <c:v>2.0000399999999998</c:v>
                      </c:pt>
                      <c:pt idx="205">
                        <c:v>3.0000900000000001</c:v>
                      </c:pt>
                      <c:pt idx="206">
                        <c:v>4.0001600000000002</c:v>
                      </c:pt>
                      <c:pt idx="207">
                        <c:v>2.0000399999999998</c:v>
                      </c:pt>
                      <c:pt idx="208">
                        <c:v>2.0000800000000001</c:v>
                      </c:pt>
                      <c:pt idx="209">
                        <c:v>3.0000900000000001</c:v>
                      </c:pt>
                      <c:pt idx="210">
                        <c:v>6.0004900000000001</c:v>
                      </c:pt>
                      <c:pt idx="211">
                        <c:v>3.0000900000000001</c:v>
                      </c:pt>
                      <c:pt idx="212">
                        <c:v>1.0000100000000001</c:v>
                      </c:pt>
                      <c:pt idx="213">
                        <c:v>3.0000900000000001</c:v>
                      </c:pt>
                      <c:pt idx="214">
                        <c:v>3.0000900000000001</c:v>
                      </c:pt>
                      <c:pt idx="215">
                        <c:v>1.00003</c:v>
                      </c:pt>
                      <c:pt idx="216">
                        <c:v>7.0004999999999997</c:v>
                      </c:pt>
                      <c:pt idx="217">
                        <c:v>3.0000900000000001</c:v>
                      </c:pt>
                      <c:pt idx="218">
                        <c:v>1.0000100000000001</c:v>
                      </c:pt>
                      <c:pt idx="219">
                        <c:v>2.0000399999999998</c:v>
                      </c:pt>
                      <c:pt idx="220">
                        <c:v>5.0003599999999997</c:v>
                      </c:pt>
                      <c:pt idx="221">
                        <c:v>7.0004999999999997</c:v>
                      </c:pt>
                      <c:pt idx="222">
                        <c:v>2.0000399999999998</c:v>
                      </c:pt>
                      <c:pt idx="223">
                        <c:v>7.0004999999999997</c:v>
                      </c:pt>
                      <c:pt idx="224">
                        <c:v>1.0000100000000001</c:v>
                      </c:pt>
                      <c:pt idx="225">
                        <c:v>0</c:v>
                      </c:pt>
                      <c:pt idx="226">
                        <c:v>2.0000800000000001</c:v>
                      </c:pt>
                      <c:pt idx="227">
                        <c:v>2.0000800000000001</c:v>
                      </c:pt>
                      <c:pt idx="228">
                        <c:v>3.0001500000000001</c:v>
                      </c:pt>
                      <c:pt idx="229">
                        <c:v>1.0000100000000001</c:v>
                      </c:pt>
                      <c:pt idx="230">
                        <c:v>2.0000399999999998</c:v>
                      </c:pt>
                      <c:pt idx="231">
                        <c:v>4.0001600000000002</c:v>
                      </c:pt>
                      <c:pt idx="232">
                        <c:v>3.0001500000000001</c:v>
                      </c:pt>
                      <c:pt idx="233">
                        <c:v>3.0000900000000001</c:v>
                      </c:pt>
                      <c:pt idx="234">
                        <c:v>2.0000399999999998</c:v>
                      </c:pt>
                      <c:pt idx="235">
                        <c:v>1.0000100000000001</c:v>
                      </c:pt>
                      <c:pt idx="236">
                        <c:v>3.0000900000000001</c:v>
                      </c:pt>
                      <c:pt idx="237">
                        <c:v>2.0000399999999998</c:v>
                      </c:pt>
                      <c:pt idx="238">
                        <c:v>2.0000399999999998</c:v>
                      </c:pt>
                      <c:pt idx="239">
                        <c:v>1.0000100000000001</c:v>
                      </c:pt>
                      <c:pt idx="240">
                        <c:v>8.0006500000000003</c:v>
                      </c:pt>
                      <c:pt idx="241">
                        <c:v>2.0000399999999998</c:v>
                      </c:pt>
                      <c:pt idx="242">
                        <c:v>1.0000100000000001</c:v>
                      </c:pt>
                      <c:pt idx="243">
                        <c:v>5.0002500000000003</c:v>
                      </c:pt>
                      <c:pt idx="244">
                        <c:v>2.0000399999999998</c:v>
                      </c:pt>
                      <c:pt idx="245">
                        <c:v>0</c:v>
                      </c:pt>
                      <c:pt idx="246">
                        <c:v>4.0001600000000002</c:v>
                      </c:pt>
                      <c:pt idx="247">
                        <c:v>3.0000900000000001</c:v>
                      </c:pt>
                      <c:pt idx="248">
                        <c:v>3.0000900000000001</c:v>
                      </c:pt>
                      <c:pt idx="249">
                        <c:v>0</c:v>
                      </c:pt>
                      <c:pt idx="250">
                        <c:v>2.0000399999999998</c:v>
                      </c:pt>
                      <c:pt idx="251">
                        <c:v>5.0002500000000003</c:v>
                      </c:pt>
                      <c:pt idx="252">
                        <c:v>2.0000399999999998</c:v>
                      </c:pt>
                      <c:pt idx="253">
                        <c:v>2.0000399999999998</c:v>
                      </c:pt>
                      <c:pt idx="254">
                        <c:v>4.0001600000000002</c:v>
                      </c:pt>
                      <c:pt idx="255">
                        <c:v>2.0000399999999998</c:v>
                      </c:pt>
                      <c:pt idx="256">
                        <c:v>1.0000100000000001</c:v>
                      </c:pt>
                      <c:pt idx="257">
                        <c:v>2.0000399999999998</c:v>
                      </c:pt>
                      <c:pt idx="258">
                        <c:v>4.0001600000000002</c:v>
                      </c:pt>
                      <c:pt idx="259">
                        <c:v>2.0000399999999998</c:v>
                      </c:pt>
                      <c:pt idx="260">
                        <c:v>0</c:v>
                      </c:pt>
                      <c:pt idx="261">
                        <c:v>2.0000800000000001</c:v>
                      </c:pt>
                      <c:pt idx="262">
                        <c:v>1.0000100000000001</c:v>
                      </c:pt>
                      <c:pt idx="263">
                        <c:v>1.0000100000000001</c:v>
                      </c:pt>
                      <c:pt idx="264">
                        <c:v>4.0001600000000002</c:v>
                      </c:pt>
                      <c:pt idx="265">
                        <c:v>3.0000900000000001</c:v>
                      </c:pt>
                      <c:pt idx="266">
                        <c:v>2.0000399999999998</c:v>
                      </c:pt>
                      <c:pt idx="267">
                        <c:v>0</c:v>
                      </c:pt>
                      <c:pt idx="268">
                        <c:v>2.0000399999999998</c:v>
                      </c:pt>
                      <c:pt idx="269">
                        <c:v>3.0000900000000001</c:v>
                      </c:pt>
                      <c:pt idx="270">
                        <c:v>0</c:v>
                      </c:pt>
                      <c:pt idx="271">
                        <c:v>0</c:v>
                      </c:pt>
                      <c:pt idx="272">
                        <c:v>2.0000399999999998</c:v>
                      </c:pt>
                      <c:pt idx="273">
                        <c:v>5.0003599999999997</c:v>
                      </c:pt>
                      <c:pt idx="274">
                        <c:v>2.0000399999999998</c:v>
                      </c:pt>
                      <c:pt idx="275">
                        <c:v>2.0000399999999998</c:v>
                      </c:pt>
                      <c:pt idx="276">
                        <c:v>2.0000399999999998</c:v>
                      </c:pt>
                      <c:pt idx="277">
                        <c:v>1.0000100000000001</c:v>
                      </c:pt>
                      <c:pt idx="278">
                        <c:v>2.0000399999999998</c:v>
                      </c:pt>
                      <c:pt idx="279">
                        <c:v>0</c:v>
                      </c:pt>
                      <c:pt idx="280">
                        <c:v>3.0000900000000001</c:v>
                      </c:pt>
                      <c:pt idx="281">
                        <c:v>1.0000100000000001</c:v>
                      </c:pt>
                      <c:pt idx="282">
                        <c:v>2.0000399999999998</c:v>
                      </c:pt>
                      <c:pt idx="283">
                        <c:v>4.0001600000000002</c:v>
                      </c:pt>
                      <c:pt idx="284">
                        <c:v>4.0001600000000002</c:v>
                      </c:pt>
                      <c:pt idx="285">
                        <c:v>3.0001500000000001</c:v>
                      </c:pt>
                      <c:pt idx="286">
                        <c:v>1.0000100000000001</c:v>
                      </c:pt>
                      <c:pt idx="287">
                        <c:v>2.0000399999999998</c:v>
                      </c:pt>
                      <c:pt idx="288">
                        <c:v>2.0000399999999998</c:v>
                      </c:pt>
                      <c:pt idx="289">
                        <c:v>5.0002500000000003</c:v>
                      </c:pt>
                      <c:pt idx="290">
                        <c:v>0</c:v>
                      </c:pt>
                      <c:pt idx="291">
                        <c:v>2.0000800000000001</c:v>
                      </c:pt>
                      <c:pt idx="292">
                        <c:v>0</c:v>
                      </c:pt>
                      <c:pt idx="293">
                        <c:v>1.0000100000000001</c:v>
                      </c:pt>
                      <c:pt idx="294">
                        <c:v>0</c:v>
                      </c:pt>
                      <c:pt idx="295">
                        <c:v>6.0004900000000001</c:v>
                      </c:pt>
                      <c:pt idx="296">
                        <c:v>1.0000100000000001</c:v>
                      </c:pt>
                      <c:pt idx="297">
                        <c:v>1.0000100000000001</c:v>
                      </c:pt>
                      <c:pt idx="298">
                        <c:v>0</c:v>
                      </c:pt>
                      <c:pt idx="299">
                        <c:v>1.0000100000000001</c:v>
                      </c:pt>
                      <c:pt idx="300">
                        <c:v>3.0001500000000001</c:v>
                      </c:pt>
                      <c:pt idx="301">
                        <c:v>2.0000399999999998</c:v>
                      </c:pt>
                      <c:pt idx="302">
                        <c:v>2.0000399999999998</c:v>
                      </c:pt>
                      <c:pt idx="303">
                        <c:v>2.0000399999999998</c:v>
                      </c:pt>
                      <c:pt idx="304">
                        <c:v>0</c:v>
                      </c:pt>
                      <c:pt idx="305">
                        <c:v>0</c:v>
                      </c:pt>
                      <c:pt idx="306">
                        <c:v>3.0000900000000001</c:v>
                      </c:pt>
                      <c:pt idx="307">
                        <c:v>3.0000900000000001</c:v>
                      </c:pt>
                      <c:pt idx="308">
                        <c:v>1.0000100000000001</c:v>
                      </c:pt>
                      <c:pt idx="309">
                        <c:v>2.0000399999999998</c:v>
                      </c:pt>
                      <c:pt idx="310">
                        <c:v>2.0000399999999998</c:v>
                      </c:pt>
                      <c:pt idx="311">
                        <c:v>2.0000399999999998</c:v>
                      </c:pt>
                      <c:pt idx="312">
                        <c:v>1.0000100000000001</c:v>
                      </c:pt>
                      <c:pt idx="313">
                        <c:v>1.0000100000000001</c:v>
                      </c:pt>
                      <c:pt idx="314">
                        <c:v>2.0000399999999998</c:v>
                      </c:pt>
                      <c:pt idx="315">
                        <c:v>1.0000100000000001</c:v>
                      </c:pt>
                      <c:pt idx="316">
                        <c:v>1.0000100000000001</c:v>
                      </c:pt>
                      <c:pt idx="317">
                        <c:v>0</c:v>
                      </c:pt>
                      <c:pt idx="318">
                        <c:v>1.0000100000000001</c:v>
                      </c:pt>
                      <c:pt idx="319">
                        <c:v>0</c:v>
                      </c:pt>
                      <c:pt idx="320">
                        <c:v>0</c:v>
                      </c:pt>
                      <c:pt idx="321">
                        <c:v>0</c:v>
                      </c:pt>
                      <c:pt idx="322">
                        <c:v>1.0000100000000001</c:v>
                      </c:pt>
                      <c:pt idx="323">
                        <c:v>1.0000100000000001</c:v>
                      </c:pt>
                      <c:pt idx="324">
                        <c:v>2.0000399999999998</c:v>
                      </c:pt>
                      <c:pt idx="325">
                        <c:v>1.0000100000000001</c:v>
                      </c:pt>
                      <c:pt idx="326">
                        <c:v>2.0000800000000001</c:v>
                      </c:pt>
                      <c:pt idx="327">
                        <c:v>4.0001600000000002</c:v>
                      </c:pt>
                      <c:pt idx="328">
                        <c:v>1.00003</c:v>
                      </c:pt>
                      <c:pt idx="329">
                        <c:v>2.0000399999999998</c:v>
                      </c:pt>
                      <c:pt idx="330">
                        <c:v>0</c:v>
                      </c:pt>
                      <c:pt idx="331">
                        <c:v>2.0000399999999998</c:v>
                      </c:pt>
                      <c:pt idx="332">
                        <c:v>0</c:v>
                      </c:pt>
                      <c:pt idx="333">
                        <c:v>2.0000399999999998</c:v>
                      </c:pt>
                      <c:pt idx="334">
                        <c:v>2.0000399999999998</c:v>
                      </c:pt>
                      <c:pt idx="335">
                        <c:v>3.0000900000000001</c:v>
                      </c:pt>
                      <c:pt idx="336">
                        <c:v>3.0000900000000001</c:v>
                      </c:pt>
                      <c:pt idx="337">
                        <c:v>1.0000100000000001</c:v>
                      </c:pt>
                      <c:pt idx="338">
                        <c:v>2.0000399999999998</c:v>
                      </c:pt>
                      <c:pt idx="339">
                        <c:v>1.0000100000000001</c:v>
                      </c:pt>
                      <c:pt idx="340">
                        <c:v>1.0000100000000001</c:v>
                      </c:pt>
                      <c:pt idx="341">
                        <c:v>0</c:v>
                      </c:pt>
                      <c:pt idx="342">
                        <c:v>3.0000900000000001</c:v>
                      </c:pt>
                      <c:pt idx="343">
                        <c:v>1.00003</c:v>
                      </c:pt>
                      <c:pt idx="344">
                        <c:v>1.0000100000000001</c:v>
                      </c:pt>
                    </c:numCache>
                  </c:numRef>
                </c:yVal>
                <c:smooth val="1"/>
                <c:extLst xmlns:c15="http://schemas.microsoft.com/office/drawing/2012/chart">
                  <c:ext xmlns:c16="http://schemas.microsoft.com/office/drawing/2014/chart" uri="{C3380CC4-5D6E-409C-BE32-E72D297353CC}">
                    <c16:uniqueId val="{0000000E-F768-4B10-97DE-349CB08428E1}"/>
                  </c:ext>
                </c:extLst>
              </c15:ser>
            </c15:filteredScatterSeries>
          </c:ext>
        </c:extLst>
      </c:scatterChart>
      <c:valAx>
        <c:axId val="380537375"/>
        <c:scaling>
          <c:orientation val="minMax"/>
          <c:max val="3000"/>
          <c:min val="0"/>
        </c:scaling>
        <c:delete val="0"/>
        <c:axPos val="b"/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ysClr val="windowText" lastClr="000000"/>
                    </a:solidFill>
                    <a:latin typeface="Palatino Linotype" panose="02040502050505030304" pitchFamily="18" charset="0"/>
                    <a:ea typeface="+mn-ea"/>
                    <a:cs typeface="+mn-cs"/>
                  </a:defRPr>
                </a:pPr>
                <a:r>
                  <a:rPr lang="en-GB" sz="1000">
                    <a:solidFill>
                      <a:sysClr val="windowText" lastClr="000000"/>
                    </a:solidFill>
                  </a:rPr>
                  <a:t>Sputter Time (s)</a:t>
                </a:r>
              </a:p>
            </c:rich>
          </c:tx>
          <c:layout/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ysClr val="windowText" lastClr="000000"/>
                  </a:solidFill>
                  <a:latin typeface="Palatino Linotype" panose="02040502050505030304" pitchFamily="18" charset="0"/>
                  <a:ea typeface="+mn-ea"/>
                  <a:cs typeface="+mn-cs"/>
                </a:defRPr>
              </a:pPr>
              <a:endParaRPr lang="en-US"/>
            </a:p>
          </c:txPr>
        </c:title>
        <c:numFmt formatCode="General" sourceLinked="1"/>
        <c:majorTickMark val="out"/>
        <c:minorTickMark val="out"/>
        <c:tickLblPos val="nextTo"/>
        <c:spPr>
          <a:noFill/>
          <a:ln w="9525" cap="flat" cmpd="sng" algn="ctr">
            <a:solidFill>
              <a:sysClr val="windowText" lastClr="000000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ysClr val="windowText" lastClr="000000"/>
                </a:solidFill>
                <a:latin typeface="Palatino Linotype" panose="02040502050505030304" pitchFamily="18" charset="0"/>
                <a:ea typeface="+mn-ea"/>
                <a:cs typeface="+mn-cs"/>
              </a:defRPr>
            </a:pPr>
            <a:endParaRPr lang="en-US"/>
          </a:p>
        </c:txPr>
        <c:crossAx val="380554847"/>
        <c:crosses val="autoZero"/>
        <c:crossBetween val="midCat"/>
      </c:valAx>
      <c:valAx>
        <c:axId val="380554847"/>
        <c:scaling>
          <c:logBase val="10"/>
          <c:orientation val="minMax"/>
          <c:max val="1000000"/>
          <c:min val="1"/>
        </c:scaling>
        <c:delete val="0"/>
        <c:axPos val="l"/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ysClr val="windowText" lastClr="000000"/>
                    </a:solidFill>
                    <a:latin typeface="Palatino Linotype" panose="02040502050505030304" pitchFamily="18" charset="0"/>
                    <a:ea typeface="+mn-ea"/>
                    <a:cs typeface="+mn-cs"/>
                  </a:defRPr>
                </a:pPr>
                <a:r>
                  <a:rPr lang="en-GB" sz="1000">
                    <a:solidFill>
                      <a:sysClr val="windowText" lastClr="000000"/>
                    </a:solidFill>
                  </a:rPr>
                  <a:t>Intensity (counts)</a:t>
                </a:r>
              </a:p>
            </c:rich>
          </c:tx>
          <c:layout/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ysClr val="windowText" lastClr="000000"/>
                  </a:solidFill>
                  <a:latin typeface="Palatino Linotype" panose="02040502050505030304" pitchFamily="18" charset="0"/>
                  <a:ea typeface="+mn-ea"/>
                  <a:cs typeface="+mn-cs"/>
                </a:defRPr>
              </a:pPr>
              <a:endParaRPr lang="en-US"/>
            </a:p>
          </c:txPr>
        </c:title>
        <c:numFmt formatCode="0" sourceLinked="0"/>
        <c:majorTickMark val="out"/>
        <c:minorTickMark val="out"/>
        <c:tickLblPos val="nextTo"/>
        <c:spPr>
          <a:noFill/>
          <a:ln w="9525" cap="flat" cmpd="sng" algn="ctr">
            <a:solidFill>
              <a:sysClr val="windowText" lastClr="000000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ysClr val="windowText" lastClr="000000"/>
                </a:solidFill>
                <a:latin typeface="Palatino Linotype" panose="02040502050505030304" pitchFamily="18" charset="0"/>
                <a:ea typeface="+mn-ea"/>
                <a:cs typeface="+mn-cs"/>
              </a:defRPr>
            </a:pPr>
            <a:endParaRPr lang="en-US"/>
          </a:p>
        </c:txPr>
        <c:crossAx val="380537375"/>
        <c:crosses val="autoZero"/>
        <c:crossBetween val="midCat"/>
      </c:valAx>
      <c:spPr>
        <a:noFill/>
        <a:ln>
          <a:solidFill>
            <a:sysClr val="windowText" lastClr="000000"/>
          </a:solidFill>
        </a:ln>
        <a:effectLst/>
      </c:spPr>
    </c:plotArea>
    <c:legend>
      <c:legendPos val="b"/>
      <c:layout>
        <c:manualLayout>
          <c:xMode val="edge"/>
          <c:yMode val="edge"/>
          <c:x val="0.53865322399088"/>
          <c:y val="2.3875637177356142E-2"/>
          <c:w val="0.42796484370445248"/>
          <c:h val="0.14131767613799431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900" b="0" i="0" u="none" strike="noStrike" kern="1200" baseline="0">
              <a:solidFill>
                <a:sysClr val="windowText" lastClr="000000"/>
              </a:solidFill>
              <a:latin typeface="Palatino Linotype" panose="02040502050505030304" pitchFamily="18" charset="0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</c:chart>
  <c:spPr>
    <a:solidFill>
      <a:schemeClr val="bg1"/>
    </a:solidFill>
    <a:ln w="9525" cap="flat" cmpd="sng" algn="ctr">
      <a:noFill/>
      <a:round/>
    </a:ln>
    <a:effectLst/>
  </c:spPr>
  <c:txPr>
    <a:bodyPr/>
    <a:lstStyle/>
    <a:p>
      <a:pPr>
        <a:defRPr>
          <a:latin typeface="Palatino Linotype" panose="02040502050505030304" pitchFamily="18" charset="0"/>
        </a:defRPr>
      </a:pPr>
      <a:endParaRPr lang="en-US"/>
    </a:p>
  </c:txPr>
  <c:externalData r:id="rId3">
    <c:autoUpdate val="0"/>
  </c:externalData>
</c:chartSpace>
</file>

<file path=ppt/charts/chart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0.12446715861438805"/>
          <c:y val="5.1261665208515605E-2"/>
          <c:w val="0.74901692039094747"/>
          <c:h val="0.7567774861475649"/>
        </c:manualLayout>
      </c:layout>
      <c:scatterChart>
        <c:scatterStyle val="lineMarker"/>
        <c:varyColors val="0"/>
        <c:ser>
          <c:idx val="0"/>
          <c:order val="1"/>
          <c:tx>
            <c:v>Transition Temperature</c:v>
          </c:tx>
          <c:spPr>
            <a:ln w="25400" cap="rnd">
              <a:noFill/>
              <a:round/>
            </a:ln>
            <a:effectLst/>
          </c:spPr>
          <c:marker>
            <c:symbol val="diamond"/>
            <c:size val="5"/>
            <c:spPr>
              <a:solidFill>
                <a:srgbClr val="002060"/>
              </a:solidFill>
              <a:ln w="9525">
                <a:solidFill>
                  <a:srgbClr val="002060"/>
                </a:solidFill>
              </a:ln>
              <a:effectLst/>
            </c:spPr>
          </c:marker>
          <c:xVal>
            <c:numRef>
              <c:f>(Multilayer!$W$94,Multilayer!$W$97,Multilayer!$W$100,Multilayer!$W$109,Multilayer!$W$112)</c:f>
              <c:numCache>
                <c:formatCode>0.000</c:formatCode>
                <c:ptCount val="5"/>
                <c:pt idx="0">
                  <c:v>0.20401249999999999</c:v>
                </c:pt>
                <c:pt idx="1">
                  <c:v>0.15736249999999999</c:v>
                </c:pt>
                <c:pt idx="2">
                  <c:v>0.2324285714285714</c:v>
                </c:pt>
                <c:pt idx="3">
                  <c:v>0.10198</c:v>
                </c:pt>
                <c:pt idx="4">
                  <c:v>7.4896666666666653E-2</c:v>
                </c:pt>
              </c:numCache>
            </c:numRef>
          </c:xVal>
          <c:yVal>
            <c:numRef>
              <c:f>(Multilayer!$AA$94,Multilayer!$AA$97,Multilayer!$AA$100,Multilayer!$AA$109,Multilayer!$AA$112)</c:f>
              <c:numCache>
                <c:formatCode>General</c:formatCode>
                <c:ptCount val="5"/>
                <c:pt idx="0">
                  <c:v>12.58</c:v>
                </c:pt>
                <c:pt idx="1">
                  <c:v>11.68</c:v>
                </c:pt>
                <c:pt idx="2">
                  <c:v>12.88</c:v>
                </c:pt>
                <c:pt idx="3">
                  <c:v>12.78</c:v>
                </c:pt>
                <c:pt idx="4">
                  <c:v>11.98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61F0-4EA5-AB2C-DC7987A45A8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1778889103"/>
        <c:axId val="1778885775"/>
      </c:scatterChart>
      <c:scatterChart>
        <c:scatterStyle val="lineMarker"/>
        <c:varyColors val="0"/>
        <c:ser>
          <c:idx val="1"/>
          <c:order val="0"/>
          <c:tx>
            <c:v>Entry Flux</c:v>
          </c:tx>
          <c:spPr>
            <a:ln w="25400" cap="rnd">
              <a:noFill/>
              <a:round/>
            </a:ln>
            <a:effectLst/>
          </c:spPr>
          <c:marker>
            <c:symbol val="square"/>
            <c:size val="4"/>
            <c:spPr>
              <a:solidFill>
                <a:srgbClr val="C00000"/>
              </a:solidFill>
              <a:ln w="9525">
                <a:solidFill>
                  <a:srgbClr val="C00000"/>
                </a:solidFill>
              </a:ln>
              <a:effectLst/>
            </c:spPr>
          </c:marker>
          <c:xVal>
            <c:numRef>
              <c:f>(Multilayer!$W$94,Multilayer!$W$97,Multilayer!$W$100,Multilayer!$W$109,Multilayer!$W$112)</c:f>
              <c:numCache>
                <c:formatCode>0.000</c:formatCode>
                <c:ptCount val="5"/>
                <c:pt idx="0">
                  <c:v>0.20401249999999999</c:v>
                </c:pt>
                <c:pt idx="1">
                  <c:v>0.15736249999999999</c:v>
                </c:pt>
                <c:pt idx="2">
                  <c:v>0.2324285714285714</c:v>
                </c:pt>
                <c:pt idx="3">
                  <c:v>0.10198</c:v>
                </c:pt>
                <c:pt idx="4">
                  <c:v>7.4896666666666653E-2</c:v>
                </c:pt>
              </c:numCache>
            </c:numRef>
          </c:xVal>
          <c:yVal>
            <c:numRef>
              <c:f>(Multilayer!$AB$94,Multilayer!$AB$97,Multilayer!$AB$100,Multilayer!$AB$109,Multilayer!$AB$112)</c:f>
              <c:numCache>
                <c:formatCode>General</c:formatCode>
                <c:ptCount val="5"/>
                <c:pt idx="0">
                  <c:v>88</c:v>
                </c:pt>
                <c:pt idx="1">
                  <c:v>57</c:v>
                </c:pt>
                <c:pt idx="2">
                  <c:v>80</c:v>
                </c:pt>
                <c:pt idx="3">
                  <c:v>52</c:v>
                </c:pt>
                <c:pt idx="4">
                  <c:v>63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1-61F0-4EA5-AB2C-DC7987A45A8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1778856239"/>
        <c:axId val="1778846255"/>
      </c:scatterChart>
      <c:valAx>
        <c:axId val="1778889103"/>
        <c:scaling>
          <c:orientation val="minMax"/>
          <c:max val="0.30000000000000004"/>
        </c:scaling>
        <c:delete val="0"/>
        <c:axPos val="b"/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ysClr val="windowText" lastClr="000000"/>
                    </a:solidFill>
                    <a:latin typeface="Palatino Linotype" panose="02040502050505030304" pitchFamily="18" charset="0"/>
                    <a:ea typeface="+mn-ea"/>
                    <a:cs typeface="+mn-cs"/>
                  </a:defRPr>
                </a:pPr>
                <a:r>
                  <a:rPr lang="en-GB"/>
                  <a:t>NbN Film Thickness (µm)</a:t>
                </a:r>
              </a:p>
            </c:rich>
          </c:tx>
          <c:layout/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ysClr val="windowText" lastClr="000000"/>
                  </a:solidFill>
                  <a:latin typeface="Palatino Linotype" panose="02040502050505030304" pitchFamily="18" charset="0"/>
                  <a:ea typeface="+mn-ea"/>
                  <a:cs typeface="+mn-cs"/>
                </a:defRPr>
              </a:pPr>
              <a:endParaRPr lang="en-US"/>
            </a:p>
          </c:txPr>
        </c:title>
        <c:numFmt formatCode="0.00" sourceLinked="0"/>
        <c:majorTickMark val="out"/>
        <c:minorTickMark val="out"/>
        <c:tickLblPos val="nextTo"/>
        <c:spPr>
          <a:noFill/>
          <a:ln w="9525" cap="flat" cmpd="sng" algn="ctr">
            <a:solidFill>
              <a:sysClr val="windowText" lastClr="000000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ysClr val="windowText" lastClr="000000"/>
                </a:solidFill>
                <a:latin typeface="Palatino Linotype" panose="02040502050505030304" pitchFamily="18" charset="0"/>
                <a:ea typeface="+mn-ea"/>
                <a:cs typeface="+mn-cs"/>
              </a:defRPr>
            </a:pPr>
            <a:endParaRPr lang="en-US"/>
          </a:p>
        </c:txPr>
        <c:crossAx val="1778885775"/>
        <c:crosses val="autoZero"/>
        <c:crossBetween val="midCat"/>
        <c:majorUnit val="5.000000000000001E-2"/>
      </c:valAx>
      <c:valAx>
        <c:axId val="1778885775"/>
        <c:scaling>
          <c:orientation val="minMax"/>
          <c:max val="16"/>
          <c:min val="10"/>
        </c:scaling>
        <c:delete val="0"/>
        <c:axPos val="l"/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rgbClr val="002060"/>
                    </a:solidFill>
                    <a:latin typeface="Palatino Linotype" panose="02040502050505030304" pitchFamily="18" charset="0"/>
                    <a:ea typeface="+mn-ea"/>
                    <a:cs typeface="+mn-cs"/>
                  </a:defRPr>
                </a:pPr>
                <a:r>
                  <a:rPr lang="en-GB">
                    <a:solidFill>
                      <a:srgbClr val="002060"/>
                    </a:solidFill>
                  </a:rPr>
                  <a:t>Transition</a:t>
                </a:r>
                <a:r>
                  <a:rPr lang="en-GB" baseline="0">
                    <a:solidFill>
                      <a:srgbClr val="002060"/>
                    </a:solidFill>
                  </a:rPr>
                  <a:t> Temperature (K)</a:t>
                </a:r>
                <a:endParaRPr lang="en-GB">
                  <a:solidFill>
                    <a:srgbClr val="002060"/>
                  </a:solidFill>
                </a:endParaRPr>
              </a:p>
            </c:rich>
          </c:tx>
          <c:layout>
            <c:manualLayout>
              <c:xMode val="edge"/>
              <c:yMode val="edge"/>
              <c:x val="0"/>
              <c:y val="0.12636734410759839"/>
            </c:manualLayout>
          </c:layout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rgbClr val="002060"/>
                  </a:solidFill>
                  <a:latin typeface="Palatino Linotype" panose="02040502050505030304" pitchFamily="18" charset="0"/>
                  <a:ea typeface="+mn-ea"/>
                  <a:cs typeface="+mn-cs"/>
                </a:defRPr>
              </a:pPr>
              <a:endParaRPr lang="en-US"/>
            </a:p>
          </c:txPr>
        </c:title>
        <c:numFmt formatCode="General" sourceLinked="1"/>
        <c:majorTickMark val="out"/>
        <c:minorTickMark val="out"/>
        <c:tickLblPos val="nextTo"/>
        <c:spPr>
          <a:noFill/>
          <a:ln w="9525" cap="flat" cmpd="sng" algn="ctr">
            <a:solidFill>
              <a:srgbClr val="002060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rgbClr val="002060"/>
                </a:solidFill>
                <a:latin typeface="Palatino Linotype" panose="02040502050505030304" pitchFamily="18" charset="0"/>
                <a:ea typeface="+mn-ea"/>
                <a:cs typeface="+mn-cs"/>
              </a:defRPr>
            </a:pPr>
            <a:endParaRPr lang="en-US"/>
          </a:p>
        </c:txPr>
        <c:crossAx val="1778889103"/>
        <c:crosses val="autoZero"/>
        <c:crossBetween val="midCat"/>
      </c:valAx>
      <c:valAx>
        <c:axId val="1778846255"/>
        <c:scaling>
          <c:orientation val="minMax"/>
        </c:scaling>
        <c:delete val="0"/>
        <c:axPos val="r"/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rgbClr val="C00000"/>
                    </a:solidFill>
                    <a:latin typeface="Palatino Linotype" panose="02040502050505030304" pitchFamily="18" charset="0"/>
                    <a:ea typeface="+mn-ea"/>
                    <a:cs typeface="+mn-cs"/>
                  </a:defRPr>
                </a:pPr>
                <a:r>
                  <a:rPr lang="en-GB">
                    <a:solidFill>
                      <a:srgbClr val="C00000"/>
                    </a:solidFill>
                  </a:rPr>
                  <a:t>Entry Field (mT)</a:t>
                </a:r>
              </a:p>
            </c:rich>
          </c:tx>
          <c:layout>
            <c:manualLayout>
              <c:xMode val="edge"/>
              <c:yMode val="edge"/>
              <c:x val="0.95140266841644794"/>
              <c:y val="0.24307633420822397"/>
            </c:manualLayout>
          </c:layout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rgbClr val="C00000"/>
                  </a:solidFill>
                  <a:latin typeface="Palatino Linotype" panose="02040502050505030304" pitchFamily="18" charset="0"/>
                  <a:ea typeface="+mn-ea"/>
                  <a:cs typeface="+mn-cs"/>
                </a:defRPr>
              </a:pPr>
              <a:endParaRPr lang="en-US"/>
            </a:p>
          </c:txPr>
        </c:title>
        <c:numFmt formatCode="General" sourceLinked="1"/>
        <c:majorTickMark val="out"/>
        <c:minorTickMark val="out"/>
        <c:tickLblPos val="nextTo"/>
        <c:spPr>
          <a:noFill/>
          <a:ln w="9525" cap="flat" cmpd="sng" algn="ctr">
            <a:solidFill>
              <a:srgbClr val="C00000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rgbClr val="C00000"/>
                </a:solidFill>
                <a:latin typeface="Palatino Linotype" panose="02040502050505030304" pitchFamily="18" charset="0"/>
                <a:ea typeface="+mn-ea"/>
                <a:cs typeface="+mn-cs"/>
              </a:defRPr>
            </a:pPr>
            <a:endParaRPr lang="en-US"/>
          </a:p>
        </c:txPr>
        <c:crossAx val="1778856239"/>
        <c:crosses val="max"/>
        <c:crossBetween val="midCat"/>
      </c:valAx>
      <c:valAx>
        <c:axId val="1778856239"/>
        <c:scaling>
          <c:orientation val="minMax"/>
        </c:scaling>
        <c:delete val="1"/>
        <c:axPos val="b"/>
        <c:numFmt formatCode="0.000" sourceLinked="1"/>
        <c:majorTickMark val="out"/>
        <c:minorTickMark val="none"/>
        <c:tickLblPos val="nextTo"/>
        <c:crossAx val="1778846255"/>
        <c:crosses val="autoZero"/>
        <c:crossBetween val="midCat"/>
      </c:valAx>
      <c:spPr>
        <a:noFill/>
        <a:ln>
          <a:solidFill>
            <a:sysClr val="windowText" lastClr="000000"/>
          </a:solidFill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>
          <a:solidFill>
            <a:sysClr val="windowText" lastClr="000000"/>
          </a:solidFill>
          <a:latin typeface="Palatino Linotype" panose="02040502050505030304" pitchFamily="18" charset="0"/>
        </a:defRPr>
      </a:pPr>
      <a:endParaRPr lang="en-US"/>
    </a:p>
  </c:txPr>
  <c:externalData r:id="rId3">
    <c:autoUpdate val="0"/>
  </c:externalData>
  <c:userShapes r:id="rId4"/>
</c:chartSpace>
</file>

<file path=ppt/charts/chart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0.11171544181977253"/>
          <c:y val="5.1261665208515605E-2"/>
          <c:w val="0.77655533683289579"/>
          <c:h val="0.76151574803149613"/>
        </c:manualLayout>
      </c:layout>
      <c:scatterChart>
        <c:scatterStyle val="lineMarker"/>
        <c:varyColors val="0"/>
        <c:ser>
          <c:idx val="0"/>
          <c:order val="1"/>
          <c:tx>
            <c:v>TT - 899</c:v>
          </c:tx>
          <c:spPr>
            <a:ln w="25400" cap="rnd">
              <a:noFill/>
              <a:round/>
            </a:ln>
            <a:effectLst/>
          </c:spPr>
          <c:marker>
            <c:symbol val="square"/>
            <c:size val="4"/>
            <c:spPr>
              <a:solidFill>
                <a:srgbClr val="002060"/>
              </a:solidFill>
              <a:ln w="9525">
                <a:solidFill>
                  <a:srgbClr val="002060"/>
                </a:solidFill>
              </a:ln>
              <a:effectLst/>
            </c:spPr>
          </c:marker>
          <c:xVal>
            <c:numRef>
              <c:f>(Multilayer!$W$52,Multilayer!$W$55,Multilayer!$W$58,Multilayer!$W$61)</c:f>
              <c:numCache>
                <c:formatCode>0.000</c:formatCode>
                <c:ptCount val="4"/>
                <c:pt idx="0">
                  <c:v>0.20666666666666667</c:v>
                </c:pt>
                <c:pt idx="1">
                  <c:v>0.15461249999999999</c:v>
                </c:pt>
                <c:pt idx="2">
                  <c:v>9.9449999999999997E-2</c:v>
                </c:pt>
                <c:pt idx="3">
                  <c:v>0.25370000000000004</c:v>
                </c:pt>
              </c:numCache>
            </c:numRef>
          </c:xVal>
          <c:yVal>
            <c:numRef>
              <c:f>(Multilayer!$AA$52,Multilayer!$AA$55,Multilayer!$AA$58,Multilayer!$AA$61)</c:f>
              <c:numCache>
                <c:formatCode>General</c:formatCode>
                <c:ptCount val="4"/>
                <c:pt idx="0">
                  <c:v>15.9</c:v>
                </c:pt>
                <c:pt idx="1">
                  <c:v>15.8</c:v>
                </c:pt>
                <c:pt idx="2">
                  <c:v>15.5</c:v>
                </c:pt>
                <c:pt idx="3">
                  <c:v>16.100000000000001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CC96-48DA-8706-E38B2C1A6429}"/>
            </c:ext>
          </c:extLst>
        </c:ser>
        <c:ser>
          <c:idx val="2"/>
          <c:order val="2"/>
          <c:tx>
            <c:v>TT - 790</c:v>
          </c:tx>
          <c:spPr>
            <a:ln w="25400" cap="rnd">
              <a:noFill/>
              <a:round/>
            </a:ln>
            <a:effectLst/>
          </c:spPr>
          <c:marker>
            <c:symbol val="circle"/>
            <c:size val="5"/>
            <c:spPr>
              <a:noFill/>
              <a:ln w="9525">
                <a:solidFill>
                  <a:srgbClr val="002060"/>
                </a:solidFill>
              </a:ln>
              <a:effectLst/>
            </c:spPr>
          </c:marker>
          <c:xVal>
            <c:numRef>
              <c:f>(Multilayer!$W$64,Multilayer!$W$67,Multilayer!$W$70)</c:f>
              <c:numCache>
                <c:formatCode>0.000</c:formatCode>
                <c:ptCount val="3"/>
                <c:pt idx="0">
                  <c:v>0.18089999999999998</c:v>
                </c:pt>
                <c:pt idx="1">
                  <c:v>0.14368333333333333</c:v>
                </c:pt>
                <c:pt idx="2">
                  <c:v>0.24563333333333334</c:v>
                </c:pt>
              </c:numCache>
            </c:numRef>
          </c:xVal>
          <c:yVal>
            <c:numRef>
              <c:f>(Multilayer!$AA$64,Multilayer!$AA$67,Multilayer!$AA$70)</c:f>
              <c:numCache>
                <c:formatCode>General</c:formatCode>
                <c:ptCount val="3"/>
                <c:pt idx="0">
                  <c:v>15.2</c:v>
                </c:pt>
                <c:pt idx="1">
                  <c:v>15</c:v>
                </c:pt>
                <c:pt idx="2">
                  <c:v>15.3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1-CC96-48DA-8706-E38B2C1A6429}"/>
            </c:ext>
          </c:extLst>
        </c:ser>
        <c:ser>
          <c:idx val="4"/>
          <c:order val="4"/>
          <c:tx>
            <c:v>TT - 927</c:v>
          </c:tx>
          <c:spPr>
            <a:ln w="25400" cap="rnd">
              <a:noFill/>
              <a:round/>
            </a:ln>
            <a:effectLst/>
          </c:spPr>
          <c:marker>
            <c:symbol val="diamond"/>
            <c:size val="5"/>
            <c:spPr>
              <a:solidFill>
                <a:srgbClr val="002060"/>
              </a:solidFill>
              <a:ln w="9525">
                <a:solidFill>
                  <a:srgbClr val="002060"/>
                </a:solidFill>
              </a:ln>
              <a:effectLst/>
            </c:spPr>
          </c:marker>
          <c:xVal>
            <c:numRef>
              <c:f>Multilayer!$W$17</c:f>
              <c:numCache>
                <c:formatCode>0.000</c:formatCode>
                <c:ptCount val="1"/>
                <c:pt idx="0">
                  <c:v>0.12111666666666666</c:v>
                </c:pt>
              </c:numCache>
            </c:numRef>
          </c:xVal>
          <c:yVal>
            <c:numRef>
              <c:f>Multilayer!$AA$17</c:f>
              <c:numCache>
                <c:formatCode>General</c:formatCode>
                <c:ptCount val="1"/>
                <c:pt idx="0">
                  <c:v>14.7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2-CC96-48DA-8706-E38B2C1A6429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1778872463"/>
        <c:axId val="1778861231"/>
      </c:scatterChart>
      <c:scatterChart>
        <c:scatterStyle val="lineMarker"/>
        <c:varyColors val="0"/>
        <c:ser>
          <c:idx val="1"/>
          <c:order val="0"/>
          <c:tx>
            <c:v>EF - 899</c:v>
          </c:tx>
          <c:spPr>
            <a:ln w="25400" cap="rnd">
              <a:noFill/>
              <a:round/>
            </a:ln>
            <a:effectLst/>
          </c:spPr>
          <c:marker>
            <c:symbol val="square"/>
            <c:size val="4"/>
            <c:spPr>
              <a:solidFill>
                <a:srgbClr val="C00000"/>
              </a:solidFill>
              <a:ln w="9525">
                <a:solidFill>
                  <a:srgbClr val="C00000"/>
                </a:solidFill>
              </a:ln>
              <a:effectLst/>
            </c:spPr>
          </c:marker>
          <c:xVal>
            <c:numRef>
              <c:f>(Multilayer!$W$52,Multilayer!$W$55,Multilayer!$W$58,Multilayer!$W$61)</c:f>
              <c:numCache>
                <c:formatCode>0.000</c:formatCode>
                <c:ptCount val="4"/>
                <c:pt idx="0">
                  <c:v>0.20666666666666667</c:v>
                </c:pt>
                <c:pt idx="1">
                  <c:v>0.15461249999999999</c:v>
                </c:pt>
                <c:pt idx="2">
                  <c:v>9.9449999999999997E-2</c:v>
                </c:pt>
                <c:pt idx="3">
                  <c:v>0.25370000000000004</c:v>
                </c:pt>
              </c:numCache>
            </c:numRef>
          </c:xVal>
          <c:yVal>
            <c:numRef>
              <c:f>(Multilayer!$AB$52,Multilayer!$AB$55,Multilayer!$AB$58,Multilayer!$AB$61)</c:f>
              <c:numCache>
                <c:formatCode>General</c:formatCode>
                <c:ptCount val="4"/>
                <c:pt idx="0">
                  <c:v>39</c:v>
                </c:pt>
                <c:pt idx="1">
                  <c:v>38</c:v>
                </c:pt>
                <c:pt idx="2">
                  <c:v>34</c:v>
                </c:pt>
                <c:pt idx="3">
                  <c:v>33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3-CC96-48DA-8706-E38B2C1A6429}"/>
            </c:ext>
          </c:extLst>
        </c:ser>
        <c:ser>
          <c:idx val="3"/>
          <c:order val="3"/>
          <c:tx>
            <c:v>EF - 790</c:v>
          </c:tx>
          <c:spPr>
            <a:ln w="25400" cap="rnd">
              <a:noFill/>
              <a:round/>
            </a:ln>
            <a:effectLst/>
          </c:spPr>
          <c:marker>
            <c:symbol val="circle"/>
            <c:size val="5"/>
            <c:spPr>
              <a:noFill/>
              <a:ln w="9525">
                <a:solidFill>
                  <a:srgbClr val="C00000"/>
                </a:solidFill>
              </a:ln>
              <a:effectLst/>
            </c:spPr>
          </c:marker>
          <c:xVal>
            <c:numRef>
              <c:f>(Multilayer!$W$64,Multilayer!$W$67,Multilayer!$W$70)</c:f>
              <c:numCache>
                <c:formatCode>0.000</c:formatCode>
                <c:ptCount val="3"/>
                <c:pt idx="0">
                  <c:v>0.18089999999999998</c:v>
                </c:pt>
                <c:pt idx="1">
                  <c:v>0.14368333333333333</c:v>
                </c:pt>
                <c:pt idx="2">
                  <c:v>0.24563333333333334</c:v>
                </c:pt>
              </c:numCache>
            </c:numRef>
          </c:xVal>
          <c:yVal>
            <c:numRef>
              <c:f>(Multilayer!$AB$64,Multilayer!$AB$67,Multilayer!$AB$70)</c:f>
              <c:numCache>
                <c:formatCode>General</c:formatCode>
                <c:ptCount val="3"/>
                <c:pt idx="0">
                  <c:v>61</c:v>
                </c:pt>
                <c:pt idx="1">
                  <c:v>61.5</c:v>
                </c:pt>
                <c:pt idx="2">
                  <c:v>59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4-CC96-48DA-8706-E38B2C1A6429}"/>
            </c:ext>
          </c:extLst>
        </c:ser>
        <c:ser>
          <c:idx val="5"/>
          <c:order val="5"/>
          <c:tx>
            <c:v>EF - 927</c:v>
          </c:tx>
          <c:spPr>
            <a:ln w="25400" cap="rnd">
              <a:noFill/>
              <a:round/>
            </a:ln>
            <a:effectLst/>
          </c:spPr>
          <c:marker>
            <c:symbol val="diamond"/>
            <c:size val="5"/>
            <c:spPr>
              <a:solidFill>
                <a:srgbClr val="C00000"/>
              </a:solidFill>
              <a:ln w="9525">
                <a:solidFill>
                  <a:srgbClr val="C00000"/>
                </a:solidFill>
              </a:ln>
              <a:effectLst/>
            </c:spPr>
          </c:marker>
          <c:xVal>
            <c:numRef>
              <c:f>Multilayer!$W$17</c:f>
              <c:numCache>
                <c:formatCode>0.000</c:formatCode>
                <c:ptCount val="1"/>
                <c:pt idx="0">
                  <c:v>0.12111666666666666</c:v>
                </c:pt>
              </c:numCache>
            </c:numRef>
          </c:xVal>
          <c:yVal>
            <c:numRef>
              <c:f>Multilayer!$AB$17</c:f>
              <c:numCache>
                <c:formatCode>General</c:formatCode>
                <c:ptCount val="1"/>
                <c:pt idx="0">
                  <c:v>64.5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5-CC96-48DA-8706-E38B2C1A6429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1778845007"/>
        <c:axId val="1778837103"/>
      </c:scatterChart>
      <c:valAx>
        <c:axId val="1778872463"/>
        <c:scaling>
          <c:orientation val="minMax"/>
        </c:scaling>
        <c:delete val="0"/>
        <c:axPos val="b"/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ysClr val="windowText" lastClr="000000"/>
                    </a:solidFill>
                    <a:latin typeface="Palatino Linotype" panose="02040502050505030304" pitchFamily="18" charset="0"/>
                    <a:ea typeface="+mn-ea"/>
                    <a:cs typeface="+mn-cs"/>
                  </a:defRPr>
                </a:pPr>
                <a:r>
                  <a:rPr lang="en-GB">
                    <a:solidFill>
                      <a:sysClr val="windowText" lastClr="000000"/>
                    </a:solidFill>
                  </a:rPr>
                  <a:t>NbN Film Thickness (µm)</a:t>
                </a:r>
              </a:p>
            </c:rich>
          </c:tx>
          <c:layout/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ysClr val="windowText" lastClr="000000"/>
                  </a:solidFill>
                  <a:latin typeface="Palatino Linotype" panose="02040502050505030304" pitchFamily="18" charset="0"/>
                  <a:ea typeface="+mn-ea"/>
                  <a:cs typeface="+mn-cs"/>
                </a:defRPr>
              </a:pPr>
              <a:endParaRPr lang="en-US"/>
            </a:p>
          </c:txPr>
        </c:title>
        <c:numFmt formatCode="0.00" sourceLinked="0"/>
        <c:majorTickMark val="out"/>
        <c:minorTickMark val="out"/>
        <c:tickLblPos val="nextTo"/>
        <c:spPr>
          <a:noFill/>
          <a:ln w="9525" cap="flat" cmpd="sng" algn="ctr">
            <a:solidFill>
              <a:sysClr val="windowText" lastClr="000000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ysClr val="windowText" lastClr="000000"/>
                </a:solidFill>
                <a:latin typeface="Palatino Linotype" panose="02040502050505030304" pitchFamily="18" charset="0"/>
                <a:ea typeface="+mn-ea"/>
                <a:cs typeface="+mn-cs"/>
              </a:defRPr>
            </a:pPr>
            <a:endParaRPr lang="en-US"/>
          </a:p>
        </c:txPr>
        <c:crossAx val="1778861231"/>
        <c:crosses val="autoZero"/>
        <c:crossBetween val="midCat"/>
      </c:valAx>
      <c:valAx>
        <c:axId val="1778861231"/>
        <c:scaling>
          <c:orientation val="minMax"/>
          <c:max val="18"/>
          <c:min val="10"/>
        </c:scaling>
        <c:delete val="0"/>
        <c:axPos val="l"/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rgbClr val="002060"/>
                    </a:solidFill>
                    <a:latin typeface="Palatino Linotype" panose="02040502050505030304" pitchFamily="18" charset="0"/>
                    <a:ea typeface="+mn-ea"/>
                    <a:cs typeface="+mn-cs"/>
                  </a:defRPr>
                </a:pPr>
                <a:r>
                  <a:rPr lang="en-GB">
                    <a:solidFill>
                      <a:srgbClr val="002060"/>
                    </a:solidFill>
                  </a:rPr>
                  <a:t>Transition Temperature (K)</a:t>
                </a:r>
              </a:p>
            </c:rich>
          </c:tx>
          <c:layout>
            <c:manualLayout>
              <c:xMode val="edge"/>
              <c:yMode val="edge"/>
              <c:x val="5.5555555555555558E-3"/>
              <c:y val="0.11963509769612134"/>
            </c:manualLayout>
          </c:layout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rgbClr val="002060"/>
                  </a:solidFill>
                  <a:latin typeface="Palatino Linotype" panose="02040502050505030304" pitchFamily="18" charset="0"/>
                  <a:ea typeface="+mn-ea"/>
                  <a:cs typeface="+mn-cs"/>
                </a:defRPr>
              </a:pPr>
              <a:endParaRPr lang="en-US"/>
            </a:p>
          </c:txPr>
        </c:title>
        <c:numFmt formatCode="General" sourceLinked="1"/>
        <c:majorTickMark val="out"/>
        <c:minorTickMark val="out"/>
        <c:tickLblPos val="nextTo"/>
        <c:spPr>
          <a:noFill/>
          <a:ln w="9525" cap="flat" cmpd="sng" algn="ctr">
            <a:solidFill>
              <a:srgbClr val="002060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rgbClr val="002060"/>
                </a:solidFill>
                <a:latin typeface="Palatino Linotype" panose="02040502050505030304" pitchFamily="18" charset="0"/>
                <a:ea typeface="+mn-ea"/>
                <a:cs typeface="+mn-cs"/>
              </a:defRPr>
            </a:pPr>
            <a:endParaRPr lang="en-US"/>
          </a:p>
        </c:txPr>
        <c:crossAx val="1778872463"/>
        <c:crosses val="autoZero"/>
        <c:crossBetween val="midCat"/>
      </c:valAx>
      <c:valAx>
        <c:axId val="1778837103"/>
        <c:scaling>
          <c:orientation val="minMax"/>
          <c:max val="100"/>
        </c:scaling>
        <c:delete val="0"/>
        <c:axPos val="r"/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rgbClr val="C00000"/>
                    </a:solidFill>
                    <a:latin typeface="Palatino Linotype" panose="02040502050505030304" pitchFamily="18" charset="0"/>
                    <a:ea typeface="+mn-ea"/>
                    <a:cs typeface="+mn-cs"/>
                  </a:defRPr>
                </a:pPr>
                <a:r>
                  <a:rPr lang="en-GB">
                    <a:solidFill>
                      <a:srgbClr val="C00000"/>
                    </a:solidFill>
                  </a:rPr>
                  <a:t>Entry Field (mT)</a:t>
                </a:r>
              </a:p>
            </c:rich>
          </c:tx>
          <c:layout/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rgbClr val="C00000"/>
                  </a:solidFill>
                  <a:latin typeface="Palatino Linotype" panose="02040502050505030304" pitchFamily="18" charset="0"/>
                  <a:ea typeface="+mn-ea"/>
                  <a:cs typeface="+mn-cs"/>
                </a:defRPr>
              </a:pPr>
              <a:endParaRPr lang="en-US"/>
            </a:p>
          </c:txPr>
        </c:title>
        <c:numFmt formatCode="General" sourceLinked="1"/>
        <c:majorTickMark val="out"/>
        <c:minorTickMark val="out"/>
        <c:tickLblPos val="nextTo"/>
        <c:spPr>
          <a:noFill/>
          <a:ln w="9525" cap="flat" cmpd="sng" algn="ctr">
            <a:solidFill>
              <a:srgbClr val="C00000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rgbClr val="C00000"/>
                </a:solidFill>
                <a:latin typeface="Palatino Linotype" panose="02040502050505030304" pitchFamily="18" charset="0"/>
                <a:ea typeface="+mn-ea"/>
                <a:cs typeface="+mn-cs"/>
              </a:defRPr>
            </a:pPr>
            <a:endParaRPr lang="en-US"/>
          </a:p>
        </c:txPr>
        <c:crossAx val="1778845007"/>
        <c:crosses val="max"/>
        <c:crossBetween val="midCat"/>
      </c:valAx>
      <c:valAx>
        <c:axId val="1778845007"/>
        <c:scaling>
          <c:orientation val="minMax"/>
        </c:scaling>
        <c:delete val="1"/>
        <c:axPos val="b"/>
        <c:numFmt formatCode="0.000" sourceLinked="1"/>
        <c:majorTickMark val="out"/>
        <c:minorTickMark val="none"/>
        <c:tickLblPos val="nextTo"/>
        <c:crossAx val="1778837103"/>
        <c:crosses val="autoZero"/>
        <c:crossBetween val="midCat"/>
      </c:valAx>
      <c:spPr>
        <a:noFill/>
        <a:ln>
          <a:solidFill>
            <a:sysClr val="windowText" lastClr="000000"/>
          </a:solidFill>
        </a:ln>
        <a:effectLst/>
      </c:spPr>
    </c:plotArea>
    <c:legend>
      <c:legendPos val="r"/>
      <c:layout>
        <c:manualLayout>
          <c:xMode val="edge"/>
          <c:yMode val="edge"/>
          <c:x val="0.11956780402449693"/>
          <c:y val="5.9859288422280561E-2"/>
          <c:w val="0.15217695025046094"/>
          <c:h val="0.46235070281779289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900" b="0" i="0" u="none" strike="noStrike" kern="1200" baseline="0">
              <a:solidFill>
                <a:sysClr val="windowText" lastClr="000000"/>
              </a:solidFill>
              <a:latin typeface="Palatino Linotype" panose="02040502050505030304" pitchFamily="18" charset="0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>
          <a:latin typeface="Palatino Linotype" panose="02040502050505030304" pitchFamily="18" charset="0"/>
        </a:defRPr>
      </a:pPr>
      <a:endParaRPr lang="en-US"/>
    </a:p>
  </c:txPr>
  <c:externalData r:id="rId3">
    <c:autoUpdate val="0"/>
  </c:externalData>
</c:chartSpace>
</file>

<file path=ppt/charts/chart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5880428650531989"/>
          <c:y val="2.8113517060367455E-2"/>
          <c:w val="0.79349920721244427"/>
          <c:h val="0.78466389617964416"/>
        </c:manualLayout>
      </c:layout>
      <c:scatterChart>
        <c:scatterStyle val="lineMarker"/>
        <c:varyColors val="0"/>
        <c:ser>
          <c:idx val="14"/>
          <c:order val="0"/>
          <c:tx>
            <c:v>927</c:v>
          </c:tx>
          <c:spPr>
            <a:ln w="19050" cap="rnd">
              <a:solidFill>
                <a:schemeClr val="tx1"/>
              </a:solidFill>
              <a:round/>
            </a:ln>
            <a:effectLst/>
          </c:spPr>
          <c:marker>
            <c:symbol val="none"/>
          </c:marker>
          <c:xVal>
            <c:numRef>
              <c:f>data_Loop!$EO$19:$EO$5018</c:f>
              <c:numCache>
                <c:formatCode>General</c:formatCode>
                <c:ptCount val="5000"/>
                <c:pt idx="0">
                  <c:v>1.00336422920227</c:v>
                </c:pt>
                <c:pt idx="1">
                  <c:v>1.19940295219421</c:v>
                </c:pt>
                <c:pt idx="2">
                  <c:v>1.4005527973175003</c:v>
                </c:pt>
                <c:pt idx="3">
                  <c:v>1.5992157936096201</c:v>
                </c:pt>
                <c:pt idx="4">
                  <c:v>1.8004025459289601</c:v>
                </c:pt>
                <c:pt idx="5">
                  <c:v>2.0053646087646499</c:v>
                </c:pt>
                <c:pt idx="6">
                  <c:v>2.2040393829345701</c:v>
                </c:pt>
                <c:pt idx="7">
                  <c:v>2.4039715766906702</c:v>
                </c:pt>
                <c:pt idx="8">
                  <c:v>2.6051613807678202</c:v>
                </c:pt>
                <c:pt idx="9">
                  <c:v>2.8038362503051801</c:v>
                </c:pt>
                <c:pt idx="10">
                  <c:v>3.0037685394287101</c:v>
                </c:pt>
                <c:pt idx="11">
                  <c:v>3.20621585845947</c:v>
                </c:pt>
                <c:pt idx="12">
                  <c:v>3.4074054718017601</c:v>
                </c:pt>
                <c:pt idx="13">
                  <c:v>3.60230197906494</c:v>
                </c:pt>
                <c:pt idx="14">
                  <c:v>3.7997194290161098</c:v>
                </c:pt>
                <c:pt idx="15">
                  <c:v>3.9958852767944304</c:v>
                </c:pt>
                <c:pt idx="16">
                  <c:v>4.1970748901367205</c:v>
                </c:pt>
                <c:pt idx="17">
                  <c:v>4.3944923400878899</c:v>
                </c:pt>
                <c:pt idx="18">
                  <c:v>4.5931612014770504</c:v>
                </c:pt>
                <c:pt idx="19">
                  <c:v>4.7968717575073203</c:v>
                </c:pt>
                <c:pt idx="20">
                  <c:v>4.9942892074585004</c:v>
                </c:pt>
                <c:pt idx="21">
                  <c:v>5.2017660140991202</c:v>
                </c:pt>
                <c:pt idx="22">
                  <c:v>5.4029556274414103</c:v>
                </c:pt>
                <c:pt idx="23">
                  <c:v>5.597846221923831</c:v>
                </c:pt>
                <c:pt idx="24">
                  <c:v>5.8003055572509803</c:v>
                </c:pt>
                <c:pt idx="25">
                  <c:v>6.0014953613281303</c:v>
                </c:pt>
                <c:pt idx="26">
                  <c:v>6.2014274597168004</c:v>
                </c:pt>
                <c:pt idx="27">
                  <c:v>6.3963298797607404</c:v>
                </c:pt>
                <c:pt idx="28">
                  <c:v>6.5912204742431602</c:v>
                </c:pt>
                <c:pt idx="29">
                  <c:v>6.7924221038818402</c:v>
                </c:pt>
                <c:pt idx="30">
                  <c:v>6.9973838806152306</c:v>
                </c:pt>
                <c:pt idx="31">
                  <c:v>7.19856147766113</c:v>
                </c:pt>
                <c:pt idx="32">
                  <c:v>7.3934642791748004</c:v>
                </c:pt>
                <c:pt idx="33">
                  <c:v>7.5946540832519505</c:v>
                </c:pt>
                <c:pt idx="34">
                  <c:v>7.8008735656738297</c:v>
                </c:pt>
                <c:pt idx="35">
                  <c:v>7.9970455169677708</c:v>
                </c:pt>
                <c:pt idx="36">
                  <c:v>8.1944747924804702</c:v>
                </c:pt>
                <c:pt idx="37">
                  <c:v>8.3969100952148406</c:v>
                </c:pt>
                <c:pt idx="38">
                  <c:v>8.6006027221679702</c:v>
                </c:pt>
                <c:pt idx="39">
                  <c:v>8.800547027587891</c:v>
                </c:pt>
                <c:pt idx="40">
                  <c:v>8.9941921234130913</c:v>
                </c:pt>
                <c:pt idx="41">
                  <c:v>9.1890941619873008</c:v>
                </c:pt>
                <c:pt idx="42">
                  <c:v>9.3915416717529308</c:v>
                </c:pt>
                <c:pt idx="43">
                  <c:v>9.5952346801757802</c:v>
                </c:pt>
                <c:pt idx="44">
                  <c:v>9.8027347564697305</c:v>
                </c:pt>
                <c:pt idx="45">
                  <c:v>10.0076969146729</c:v>
                </c:pt>
                <c:pt idx="46">
                  <c:v>10.1975700378418</c:v>
                </c:pt>
                <c:pt idx="47">
                  <c:v>10.394987487793001</c:v>
                </c:pt>
                <c:pt idx="48">
                  <c:v>10.601183319091801</c:v>
                </c:pt>
                <c:pt idx="49">
                  <c:v>10.804887771606401</c:v>
                </c:pt>
                <c:pt idx="50">
                  <c:v>10.998532867431599</c:v>
                </c:pt>
                <c:pt idx="51">
                  <c:v>11.1934356689453</c:v>
                </c:pt>
                <c:pt idx="52">
                  <c:v>11.3959064483643</c:v>
                </c:pt>
                <c:pt idx="53">
                  <c:v>11.595838546752901</c:v>
                </c:pt>
                <c:pt idx="54">
                  <c:v>11.795770645141602</c:v>
                </c:pt>
                <c:pt idx="55">
                  <c:v>11.991930389404301</c:v>
                </c:pt>
                <c:pt idx="56">
                  <c:v>12.194353866577101</c:v>
                </c:pt>
                <c:pt idx="57">
                  <c:v>12.4005737304687</c:v>
                </c:pt>
                <c:pt idx="58">
                  <c:v>12.618109893798801</c:v>
                </c:pt>
                <c:pt idx="59">
                  <c:v>12.821813964843802</c:v>
                </c:pt>
                <c:pt idx="60">
                  <c:v>13.001627349853502</c:v>
                </c:pt>
                <c:pt idx="61">
                  <c:v>13.196530151367199</c:v>
                </c:pt>
                <c:pt idx="62">
                  <c:v>13.3914329528809</c:v>
                </c:pt>
                <c:pt idx="63">
                  <c:v>13.595161437988303</c:v>
                </c:pt>
                <c:pt idx="64">
                  <c:v>13.797631835937501</c:v>
                </c:pt>
                <c:pt idx="65">
                  <c:v>13.991252899169901</c:v>
                </c:pt>
                <c:pt idx="66">
                  <c:v>14.191162109375</c:v>
                </c:pt>
                <c:pt idx="67">
                  <c:v>14.397381591796901</c:v>
                </c:pt>
                <c:pt idx="68">
                  <c:v>14.6010856628418</c:v>
                </c:pt>
                <c:pt idx="69">
                  <c:v>14.790958404541001</c:v>
                </c:pt>
                <c:pt idx="70">
                  <c:v>14.990914154052701</c:v>
                </c:pt>
                <c:pt idx="71">
                  <c:v>15.193361663818401</c:v>
                </c:pt>
                <c:pt idx="72">
                  <c:v>15.389521789550802</c:v>
                </c:pt>
                <c:pt idx="73">
                  <c:v>15.594506835937501</c:v>
                </c:pt>
                <c:pt idx="74">
                  <c:v>15.796954345703099</c:v>
                </c:pt>
                <c:pt idx="75">
                  <c:v>16.0018928527832</c:v>
                </c:pt>
                <c:pt idx="76">
                  <c:v>16.1955375671387</c:v>
                </c:pt>
                <c:pt idx="77">
                  <c:v>16.385410308837901</c:v>
                </c:pt>
                <c:pt idx="78">
                  <c:v>16.5865768432617</c:v>
                </c:pt>
                <c:pt idx="79">
                  <c:v>16.789024353027301</c:v>
                </c:pt>
                <c:pt idx="80">
                  <c:v>16.991471099853502</c:v>
                </c:pt>
                <c:pt idx="81">
                  <c:v>17.2064926147461</c:v>
                </c:pt>
                <c:pt idx="82">
                  <c:v>17.4164840698242</c:v>
                </c:pt>
                <c:pt idx="83">
                  <c:v>17.601326751708999</c:v>
                </c:pt>
                <c:pt idx="84">
                  <c:v>17.792456817626999</c:v>
                </c:pt>
                <c:pt idx="85">
                  <c:v>17.996161651611299</c:v>
                </c:pt>
                <c:pt idx="86">
                  <c:v>18.194837188720701</c:v>
                </c:pt>
                <c:pt idx="87">
                  <c:v>18.3897399902344</c:v>
                </c:pt>
                <c:pt idx="88">
                  <c:v>18.5858772277832</c:v>
                </c:pt>
                <c:pt idx="89">
                  <c:v>18.7845748901367</c:v>
                </c:pt>
                <c:pt idx="90">
                  <c:v>18.988324737548801</c:v>
                </c:pt>
                <c:pt idx="91">
                  <c:v>19.194544982910202</c:v>
                </c:pt>
                <c:pt idx="92">
                  <c:v>19.3982032775879</c:v>
                </c:pt>
                <c:pt idx="93">
                  <c:v>19.5930587768555</c:v>
                </c:pt>
                <c:pt idx="94">
                  <c:v>19.788008117675801</c:v>
                </c:pt>
                <c:pt idx="95">
                  <c:v>19.986682891845703</c:v>
                </c:pt>
                <c:pt idx="96">
                  <c:v>20.189083862304699</c:v>
                </c:pt>
                <c:pt idx="97">
                  <c:v>20.390274047851602</c:v>
                </c:pt>
                <c:pt idx="98">
                  <c:v>20.596492767333999</c:v>
                </c:pt>
                <c:pt idx="99">
                  <c:v>20.7914421081543</c:v>
                </c:pt>
                <c:pt idx="100">
                  <c:v>20.9825729370117</c:v>
                </c:pt>
                <c:pt idx="101">
                  <c:v>21.183714294433599</c:v>
                </c:pt>
                <c:pt idx="102">
                  <c:v>21.384951019287101</c:v>
                </c:pt>
                <c:pt idx="103">
                  <c:v>21.587399291992199</c:v>
                </c:pt>
                <c:pt idx="104">
                  <c:v>21.787330627441403</c:v>
                </c:pt>
                <c:pt idx="105">
                  <c:v>21.987308502197301</c:v>
                </c:pt>
                <c:pt idx="106">
                  <c:v>22.182164764404302</c:v>
                </c:pt>
                <c:pt idx="107">
                  <c:v>22.382097625732399</c:v>
                </c:pt>
                <c:pt idx="108">
                  <c:v>22.583287048339802</c:v>
                </c:pt>
                <c:pt idx="109">
                  <c:v>22.784429931640602</c:v>
                </c:pt>
                <c:pt idx="110">
                  <c:v>22.995726776123004</c:v>
                </c:pt>
                <c:pt idx="111">
                  <c:v>23.191933441162103</c:v>
                </c:pt>
                <c:pt idx="112">
                  <c:v>23.384274291992199</c:v>
                </c:pt>
                <c:pt idx="113">
                  <c:v>23.589189147949199</c:v>
                </c:pt>
                <c:pt idx="114">
                  <c:v>23.789120483398403</c:v>
                </c:pt>
                <c:pt idx="115">
                  <c:v>23.986538696289102</c:v>
                </c:pt>
                <c:pt idx="116">
                  <c:v>24.188986968994101</c:v>
                </c:pt>
                <c:pt idx="117">
                  <c:v>24.385192871093803</c:v>
                </c:pt>
                <c:pt idx="118">
                  <c:v>24.582656097412102</c:v>
                </c:pt>
                <c:pt idx="119">
                  <c:v>24.7851043701172</c:v>
                </c:pt>
                <c:pt idx="120">
                  <c:v>24.991277313232402</c:v>
                </c:pt>
                <c:pt idx="121">
                  <c:v>25.1899513244629</c:v>
                </c:pt>
                <c:pt idx="122">
                  <c:v>25.378566741943402</c:v>
                </c:pt>
                <c:pt idx="123">
                  <c:v>25.578453826904301</c:v>
                </c:pt>
                <c:pt idx="124">
                  <c:v>25.793475341796899</c:v>
                </c:pt>
                <c:pt idx="125">
                  <c:v>25.997178649902299</c:v>
                </c:pt>
                <c:pt idx="126">
                  <c:v>26.183325195312502</c:v>
                </c:pt>
                <c:pt idx="127">
                  <c:v>26.375759887695303</c:v>
                </c:pt>
                <c:pt idx="128">
                  <c:v>26.5756927490234</c:v>
                </c:pt>
                <c:pt idx="129">
                  <c:v>26.783169555664102</c:v>
                </c:pt>
                <c:pt idx="130">
                  <c:v>26.990599060058599</c:v>
                </c:pt>
                <c:pt idx="131">
                  <c:v>27.190484619140605</c:v>
                </c:pt>
                <c:pt idx="132">
                  <c:v>27.3841766357422</c:v>
                </c:pt>
                <c:pt idx="133">
                  <c:v>27.582850646972702</c:v>
                </c:pt>
                <c:pt idx="134">
                  <c:v>27.789024353027301</c:v>
                </c:pt>
                <c:pt idx="135">
                  <c:v>27.991519165039104</c:v>
                </c:pt>
                <c:pt idx="136">
                  <c:v>28.183952331542997</c:v>
                </c:pt>
                <c:pt idx="137">
                  <c:v>28.3813690185547</c:v>
                </c:pt>
                <c:pt idx="138">
                  <c:v>28.591361999511705</c:v>
                </c:pt>
                <c:pt idx="139">
                  <c:v>28.800097656250003</c:v>
                </c:pt>
                <c:pt idx="140">
                  <c:v>28.993740844726602</c:v>
                </c:pt>
                <c:pt idx="141">
                  <c:v>29.183566284179701</c:v>
                </c:pt>
                <c:pt idx="142">
                  <c:v>29.387271118164104</c:v>
                </c:pt>
                <c:pt idx="143">
                  <c:v>29.585992431640605</c:v>
                </c:pt>
                <c:pt idx="144">
                  <c:v>29.779591369628903</c:v>
                </c:pt>
                <c:pt idx="145">
                  <c:v>29.9782196044922</c:v>
                </c:pt>
                <c:pt idx="146">
                  <c:v>30.181924438476603</c:v>
                </c:pt>
                <c:pt idx="147">
                  <c:v>30.3856292724609</c:v>
                </c:pt>
                <c:pt idx="148">
                  <c:v>30.580578613281201</c:v>
                </c:pt>
                <c:pt idx="149">
                  <c:v>30.781767272949203</c:v>
                </c:pt>
                <c:pt idx="150">
                  <c:v>30.980395507812503</c:v>
                </c:pt>
                <c:pt idx="151">
                  <c:v>31.181632995605497</c:v>
                </c:pt>
                <c:pt idx="152">
                  <c:v>31.382868957519506</c:v>
                </c:pt>
                <c:pt idx="153">
                  <c:v>31.58154296875</c:v>
                </c:pt>
                <c:pt idx="154">
                  <c:v>31.791534423828104</c:v>
                </c:pt>
                <c:pt idx="155">
                  <c:v>31.995191955566401</c:v>
                </c:pt>
                <c:pt idx="156">
                  <c:v>32.186323547363301</c:v>
                </c:pt>
                <c:pt idx="157">
                  <c:v>32.386303710937504</c:v>
                </c:pt>
                <c:pt idx="158">
                  <c:v>32.588749694824202</c:v>
                </c:pt>
                <c:pt idx="159">
                  <c:v>32.779879760742197</c:v>
                </c:pt>
                <c:pt idx="160">
                  <c:v>32.975993347168</c:v>
                </c:pt>
                <c:pt idx="161">
                  <c:v>33.182165527343805</c:v>
                </c:pt>
                <c:pt idx="162">
                  <c:v>33.3896896362305</c:v>
                </c:pt>
                <c:pt idx="163">
                  <c:v>33.5896209716797</c:v>
                </c:pt>
                <c:pt idx="164">
                  <c:v>33.784477233886705</c:v>
                </c:pt>
                <c:pt idx="165">
                  <c:v>33.976911926269501</c:v>
                </c:pt>
                <c:pt idx="166">
                  <c:v>34.171859741210902</c:v>
                </c:pt>
                <c:pt idx="167">
                  <c:v>34.378079223632803</c:v>
                </c:pt>
                <c:pt idx="168">
                  <c:v>34.583041381835898</c:v>
                </c:pt>
                <c:pt idx="169">
                  <c:v>34.777944946289104</c:v>
                </c:pt>
                <c:pt idx="170">
                  <c:v>34.974105834960902</c:v>
                </c:pt>
                <c:pt idx="171">
                  <c:v>35.177810668945305</c:v>
                </c:pt>
                <c:pt idx="172">
                  <c:v>35.381515502929702</c:v>
                </c:pt>
                <c:pt idx="173">
                  <c:v>35.580143737793001</c:v>
                </c:pt>
                <c:pt idx="174">
                  <c:v>35.782542419433604</c:v>
                </c:pt>
                <c:pt idx="175">
                  <c:v>35.984988403320301</c:v>
                </c:pt>
                <c:pt idx="176">
                  <c:v>36.191255187988297</c:v>
                </c:pt>
                <c:pt idx="177">
                  <c:v>36.388719177246102</c:v>
                </c:pt>
                <c:pt idx="178">
                  <c:v>36.581106567382804</c:v>
                </c:pt>
                <c:pt idx="179">
                  <c:v>36.779782104492199</c:v>
                </c:pt>
                <c:pt idx="180">
                  <c:v>36.975942993164104</c:v>
                </c:pt>
                <c:pt idx="181">
                  <c:v>37.169589233398398</c:v>
                </c:pt>
                <c:pt idx="182">
                  <c:v>37.374549865722706</c:v>
                </c:pt>
                <c:pt idx="183">
                  <c:v>37.583283996582004</c:v>
                </c:pt>
                <c:pt idx="184">
                  <c:v>37.771900939941403</c:v>
                </c:pt>
                <c:pt idx="185">
                  <c:v>37.971830749511703</c:v>
                </c:pt>
                <c:pt idx="186">
                  <c:v>38.184335327148396</c:v>
                </c:pt>
                <c:pt idx="187">
                  <c:v>38.389299011230499</c:v>
                </c:pt>
                <c:pt idx="188">
                  <c:v>38.584202575683605</c:v>
                </c:pt>
                <c:pt idx="189">
                  <c:v>38.777754211425801</c:v>
                </c:pt>
                <c:pt idx="190">
                  <c:v>38.978944396972707</c:v>
                </c:pt>
                <c:pt idx="191">
                  <c:v>39.175198364257803</c:v>
                </c:pt>
                <c:pt idx="192">
                  <c:v>39.375131225585903</c:v>
                </c:pt>
                <c:pt idx="193">
                  <c:v>39.581349182128903</c:v>
                </c:pt>
                <c:pt idx="194">
                  <c:v>39.777507019043</c:v>
                </c:pt>
                <c:pt idx="195">
                  <c:v>39.974923706054703</c:v>
                </c:pt>
                <c:pt idx="196">
                  <c:v>40.179794311523402</c:v>
                </c:pt>
                <c:pt idx="197">
                  <c:v>40.377214050292999</c:v>
                </c:pt>
                <c:pt idx="198">
                  <c:v>40.582269287109398</c:v>
                </c:pt>
                <c:pt idx="199">
                  <c:v>40.782202148437506</c:v>
                </c:pt>
                <c:pt idx="200">
                  <c:v>40.973330688476608</c:v>
                </c:pt>
                <c:pt idx="201">
                  <c:v>41.177035522460898</c:v>
                </c:pt>
                <c:pt idx="202">
                  <c:v>41.375711059570307</c:v>
                </c:pt>
                <c:pt idx="203">
                  <c:v>41.576898193359398</c:v>
                </c:pt>
                <c:pt idx="204">
                  <c:v>41.7755722045898</c:v>
                </c:pt>
                <c:pt idx="205">
                  <c:v>41.972988891601602</c:v>
                </c:pt>
                <c:pt idx="206">
                  <c:v>42.184240722656199</c:v>
                </c:pt>
                <c:pt idx="207">
                  <c:v>42.379144287109398</c:v>
                </c:pt>
                <c:pt idx="208">
                  <c:v>42.571530151367199</c:v>
                </c:pt>
                <c:pt idx="209">
                  <c:v>42.777751159668</c:v>
                </c:pt>
                <c:pt idx="210">
                  <c:v>42.982714843750003</c:v>
                </c:pt>
                <c:pt idx="211">
                  <c:v>43.182551574707006</c:v>
                </c:pt>
                <c:pt idx="212">
                  <c:v>43.376194763183605</c:v>
                </c:pt>
                <c:pt idx="213">
                  <c:v>43.568676757812504</c:v>
                </c:pt>
                <c:pt idx="214">
                  <c:v>43.767352294921899</c:v>
                </c:pt>
                <c:pt idx="215">
                  <c:v>43.96728515625</c:v>
                </c:pt>
                <c:pt idx="216">
                  <c:v>44.168475341796899</c:v>
                </c:pt>
                <c:pt idx="217">
                  <c:v>44.368406677246099</c:v>
                </c:pt>
                <c:pt idx="218">
                  <c:v>44.568244934082003</c:v>
                </c:pt>
                <c:pt idx="219">
                  <c:v>44.775723266601602</c:v>
                </c:pt>
                <c:pt idx="220">
                  <c:v>44.975749206543</c:v>
                </c:pt>
                <c:pt idx="221">
                  <c:v>45.169393920898401</c:v>
                </c:pt>
                <c:pt idx="222">
                  <c:v>45.369326782226608</c:v>
                </c:pt>
                <c:pt idx="223">
                  <c:v>45.572938537597707</c:v>
                </c:pt>
                <c:pt idx="224">
                  <c:v>45.771612548828102</c:v>
                </c:pt>
                <c:pt idx="225">
                  <c:v>45.969122314453102</c:v>
                </c:pt>
                <c:pt idx="226">
                  <c:v>46.177857971191401</c:v>
                </c:pt>
                <c:pt idx="227">
                  <c:v>46.3877548217773</c:v>
                </c:pt>
                <c:pt idx="228">
                  <c:v>46.583912658691403</c:v>
                </c:pt>
                <c:pt idx="229">
                  <c:v>46.772622680664107</c:v>
                </c:pt>
                <c:pt idx="230">
                  <c:v>46.970040893554703</c:v>
                </c:pt>
                <c:pt idx="231">
                  <c:v>47.171229553222702</c:v>
                </c:pt>
                <c:pt idx="232">
                  <c:v>47.369905090332004</c:v>
                </c:pt>
                <c:pt idx="233">
                  <c:v>47.572354125976602</c:v>
                </c:pt>
                <c:pt idx="234">
                  <c:v>47.769770812988298</c:v>
                </c:pt>
                <c:pt idx="235">
                  <c:v>47.965930175781203</c:v>
                </c:pt>
                <c:pt idx="236">
                  <c:v>48.169635009765607</c:v>
                </c:pt>
                <c:pt idx="237">
                  <c:v>48.382048034668003</c:v>
                </c:pt>
                <c:pt idx="238">
                  <c:v>48.578208923339801</c:v>
                </c:pt>
                <c:pt idx="239">
                  <c:v>48.775625610351604</c:v>
                </c:pt>
                <c:pt idx="240">
                  <c:v>48.974299621582006</c:v>
                </c:pt>
                <c:pt idx="241">
                  <c:v>49.164266967773401</c:v>
                </c:pt>
                <c:pt idx="242">
                  <c:v>49.360426330566405</c:v>
                </c:pt>
                <c:pt idx="243">
                  <c:v>49.564129638671901</c:v>
                </c:pt>
                <c:pt idx="244">
                  <c:v>49.770350646972702</c:v>
                </c:pt>
                <c:pt idx="245">
                  <c:v>49.966511535644507</c:v>
                </c:pt>
                <c:pt idx="246">
                  <c:v>50.168957519531304</c:v>
                </c:pt>
                <c:pt idx="247">
                  <c:v>50.372662353515608</c:v>
                </c:pt>
                <c:pt idx="248">
                  <c:v>50.568823242187506</c:v>
                </c:pt>
                <c:pt idx="249">
                  <c:v>50.771269226074203</c:v>
                </c:pt>
                <c:pt idx="250">
                  <c:v>50.972364807128905</c:v>
                </c:pt>
                <c:pt idx="251">
                  <c:v>51.162144470214798</c:v>
                </c:pt>
                <c:pt idx="252">
                  <c:v>51.363427734375001</c:v>
                </c:pt>
                <c:pt idx="253">
                  <c:v>51.574771118164101</c:v>
                </c:pt>
                <c:pt idx="254">
                  <c:v>51.775961303710908</c:v>
                </c:pt>
                <c:pt idx="255">
                  <c:v>51.965835571289098</c:v>
                </c:pt>
                <c:pt idx="256">
                  <c:v>52.160736083984403</c:v>
                </c:pt>
                <c:pt idx="257">
                  <c:v>52.369375610351597</c:v>
                </c:pt>
                <c:pt idx="258">
                  <c:v>52.580624389648406</c:v>
                </c:pt>
                <c:pt idx="259">
                  <c:v>52.779391479492205</c:v>
                </c:pt>
                <c:pt idx="260">
                  <c:v>52.970523071289101</c:v>
                </c:pt>
                <c:pt idx="261">
                  <c:v>53.166683959960906</c:v>
                </c:pt>
                <c:pt idx="262">
                  <c:v>53.372903442382807</c:v>
                </c:pt>
                <c:pt idx="263">
                  <c:v>53.586666870117199</c:v>
                </c:pt>
                <c:pt idx="264">
                  <c:v>53.784085083007803</c:v>
                </c:pt>
                <c:pt idx="265">
                  <c:v>53.972607421875004</c:v>
                </c:pt>
                <c:pt idx="266">
                  <c:v>54.168765258789101</c:v>
                </c:pt>
                <c:pt idx="267">
                  <c:v>54.363760375976597</c:v>
                </c:pt>
                <c:pt idx="268">
                  <c:v>54.562341308593709</c:v>
                </c:pt>
                <c:pt idx="269">
                  <c:v>54.769818115234401</c:v>
                </c:pt>
                <c:pt idx="270">
                  <c:v>54.973617553710909</c:v>
                </c:pt>
                <c:pt idx="271">
                  <c:v>55.166006469726597</c:v>
                </c:pt>
                <c:pt idx="272">
                  <c:v>55.365939331054705</c:v>
                </c:pt>
                <c:pt idx="273">
                  <c:v>55.570901489257807</c:v>
                </c:pt>
                <c:pt idx="274">
                  <c:v>55.769577026367202</c:v>
                </c:pt>
                <c:pt idx="275">
                  <c:v>55.974539184570304</c:v>
                </c:pt>
                <c:pt idx="276">
                  <c:v>56.1806640625</c:v>
                </c:pt>
                <c:pt idx="277">
                  <c:v>56.366763305664101</c:v>
                </c:pt>
                <c:pt idx="278">
                  <c:v>56.564181518554705</c:v>
                </c:pt>
                <c:pt idx="279">
                  <c:v>56.769143676757807</c:v>
                </c:pt>
                <c:pt idx="280">
                  <c:v>56.969171142578105</c:v>
                </c:pt>
                <c:pt idx="281">
                  <c:v>57.172875976562501</c:v>
                </c:pt>
                <c:pt idx="282">
                  <c:v>57.365167236328105</c:v>
                </c:pt>
                <c:pt idx="283">
                  <c:v>57.561233520507805</c:v>
                </c:pt>
                <c:pt idx="284">
                  <c:v>57.764938354492202</c:v>
                </c:pt>
                <c:pt idx="285">
                  <c:v>57.962448120117202</c:v>
                </c:pt>
                <c:pt idx="286">
                  <c:v>58.158703613281297</c:v>
                </c:pt>
                <c:pt idx="287">
                  <c:v>58.358636474609398</c:v>
                </c:pt>
                <c:pt idx="288">
                  <c:v>58.561080932617202</c:v>
                </c:pt>
                <c:pt idx="289">
                  <c:v>58.763528442382807</c:v>
                </c:pt>
                <c:pt idx="290">
                  <c:v>58.971005249023406</c:v>
                </c:pt>
                <c:pt idx="291">
                  <c:v>59.180999755859403</c:v>
                </c:pt>
                <c:pt idx="292">
                  <c:v>59.377160644531301</c:v>
                </c:pt>
                <c:pt idx="293">
                  <c:v>59.562002563476597</c:v>
                </c:pt>
                <c:pt idx="294">
                  <c:v>59.753131103515607</c:v>
                </c:pt>
                <c:pt idx="295">
                  <c:v>59.956835937500003</c:v>
                </c:pt>
                <c:pt idx="296">
                  <c:v>60.163058471679705</c:v>
                </c:pt>
                <c:pt idx="297">
                  <c:v>60.361730957031206</c:v>
                </c:pt>
                <c:pt idx="298">
                  <c:v>60.5565399169922</c:v>
                </c:pt>
                <c:pt idx="299">
                  <c:v>60.762667846679705</c:v>
                </c:pt>
                <c:pt idx="300">
                  <c:v>60.958825683593801</c:v>
                </c:pt>
                <c:pt idx="301">
                  <c:v>61.160107421875004</c:v>
                </c:pt>
                <c:pt idx="302">
                  <c:v>61.377737426757804</c:v>
                </c:pt>
                <c:pt idx="303">
                  <c:v>61.573898315429702</c:v>
                </c:pt>
                <c:pt idx="304">
                  <c:v>61.756228637695301</c:v>
                </c:pt>
                <c:pt idx="305">
                  <c:v>61.953646850585905</c:v>
                </c:pt>
                <c:pt idx="306">
                  <c:v>62.159863281250004</c:v>
                </c:pt>
                <c:pt idx="307">
                  <c:v>62.362310791015602</c:v>
                </c:pt>
                <c:pt idx="308">
                  <c:v>62.573468017578108</c:v>
                </c:pt>
                <c:pt idx="309">
                  <c:v>62.768368530273406</c:v>
                </c:pt>
                <c:pt idx="310">
                  <c:v>62.962109375000004</c:v>
                </c:pt>
                <c:pt idx="311">
                  <c:v>63.162042236328105</c:v>
                </c:pt>
                <c:pt idx="312">
                  <c:v>63.359457397460908</c:v>
                </c:pt>
                <c:pt idx="313">
                  <c:v>63.559387207031207</c:v>
                </c:pt>
                <c:pt idx="314">
                  <c:v>63.755453491210908</c:v>
                </c:pt>
                <c:pt idx="315">
                  <c:v>63.9653533935547</c:v>
                </c:pt>
                <c:pt idx="316">
                  <c:v>64.169149780273401</c:v>
                </c:pt>
                <c:pt idx="317">
                  <c:v>64.359115600585909</c:v>
                </c:pt>
                <c:pt idx="318">
                  <c:v>64.554019165039094</c:v>
                </c:pt>
                <c:pt idx="319">
                  <c:v>64.756466674804699</c:v>
                </c:pt>
                <c:pt idx="320">
                  <c:v>64.963943481445298</c:v>
                </c:pt>
                <c:pt idx="321">
                  <c:v>65.171420288085912</c:v>
                </c:pt>
                <c:pt idx="322">
                  <c:v>65.366323852539097</c:v>
                </c:pt>
                <c:pt idx="323">
                  <c:v>65.558712768554699</c:v>
                </c:pt>
                <c:pt idx="324">
                  <c:v>65.762417602539102</c:v>
                </c:pt>
                <c:pt idx="325">
                  <c:v>65.962347412109395</c:v>
                </c:pt>
                <c:pt idx="326">
                  <c:v>66.167309570312497</c:v>
                </c:pt>
                <c:pt idx="327">
                  <c:v>66.369760131835903</c:v>
                </c:pt>
                <c:pt idx="328">
                  <c:v>66.558279418945304</c:v>
                </c:pt>
                <c:pt idx="329">
                  <c:v>66.756951904296898</c:v>
                </c:pt>
                <c:pt idx="330">
                  <c:v>66.958145141601605</c:v>
                </c:pt>
                <c:pt idx="331">
                  <c:v>67.161758422851605</c:v>
                </c:pt>
                <c:pt idx="332">
                  <c:v>67.36806945800781</c:v>
                </c:pt>
                <c:pt idx="333">
                  <c:v>67.560549926757801</c:v>
                </c:pt>
                <c:pt idx="334">
                  <c:v>67.752938842773403</c:v>
                </c:pt>
                <c:pt idx="335">
                  <c:v>67.960415649414102</c:v>
                </c:pt>
                <c:pt idx="336">
                  <c:v>68.169149780273401</c:v>
                </c:pt>
                <c:pt idx="337">
                  <c:v>68.367822265625009</c:v>
                </c:pt>
                <c:pt idx="338">
                  <c:v>68.568917846679696</c:v>
                </c:pt>
                <c:pt idx="339">
                  <c:v>68.766339111328108</c:v>
                </c:pt>
                <c:pt idx="340">
                  <c:v>68.958724975585909</c:v>
                </c:pt>
                <c:pt idx="341">
                  <c:v>69.16368408203121</c:v>
                </c:pt>
                <c:pt idx="342">
                  <c:v>69.369998168945301</c:v>
                </c:pt>
                <c:pt idx="343">
                  <c:v>69.561129760742205</c:v>
                </c:pt>
                <c:pt idx="344">
                  <c:v>69.75100402832031</c:v>
                </c:pt>
                <c:pt idx="345">
                  <c:v>69.954614257812509</c:v>
                </c:pt>
                <c:pt idx="346">
                  <c:v>70.152029418945304</c:v>
                </c:pt>
                <c:pt idx="347">
                  <c:v>70.350796508789102</c:v>
                </c:pt>
                <c:pt idx="348">
                  <c:v>70.554501342773406</c:v>
                </c:pt>
                <c:pt idx="349">
                  <c:v>70.756948852539097</c:v>
                </c:pt>
                <c:pt idx="350">
                  <c:v>70.956790161132801</c:v>
                </c:pt>
                <c:pt idx="351">
                  <c:v>71.151693725585901</c:v>
                </c:pt>
                <c:pt idx="352">
                  <c:v>71.351718139648412</c:v>
                </c:pt>
                <c:pt idx="353">
                  <c:v>71.56045227050781</c:v>
                </c:pt>
                <c:pt idx="354">
                  <c:v>71.761642456054702</c:v>
                </c:pt>
                <c:pt idx="355">
                  <c:v>71.955288696289102</c:v>
                </c:pt>
                <c:pt idx="356">
                  <c:v>72.152703857421898</c:v>
                </c:pt>
                <c:pt idx="357">
                  <c:v>72.34886474609371</c:v>
                </c:pt>
                <c:pt idx="358">
                  <c:v>72.558859252929707</c:v>
                </c:pt>
                <c:pt idx="359">
                  <c:v>72.760046386718713</c:v>
                </c:pt>
                <c:pt idx="360">
                  <c:v>72.94363098144531</c:v>
                </c:pt>
                <c:pt idx="361">
                  <c:v>73.146078491210901</c:v>
                </c:pt>
                <c:pt idx="362">
                  <c:v>73.353555297851599</c:v>
                </c:pt>
                <c:pt idx="363">
                  <c:v>73.555911254882801</c:v>
                </c:pt>
                <c:pt idx="364">
                  <c:v>73.754492187500006</c:v>
                </c:pt>
                <c:pt idx="365">
                  <c:v>73.946969604492196</c:v>
                </c:pt>
                <c:pt idx="366">
                  <c:v>74.143130493164094</c:v>
                </c:pt>
                <c:pt idx="367">
                  <c:v>74.355639648437503</c:v>
                </c:pt>
                <c:pt idx="368">
                  <c:v>74.556921386718713</c:v>
                </c:pt>
                <c:pt idx="369">
                  <c:v>74.749310302734401</c:v>
                </c:pt>
                <c:pt idx="370">
                  <c:v>74.94924621582031</c:v>
                </c:pt>
                <c:pt idx="371">
                  <c:v>75.150439453125003</c:v>
                </c:pt>
                <c:pt idx="372">
                  <c:v>75.352886962890608</c:v>
                </c:pt>
                <c:pt idx="373">
                  <c:v>75.547784423828105</c:v>
                </c:pt>
                <c:pt idx="374">
                  <c:v>75.750231933593795</c:v>
                </c:pt>
                <c:pt idx="375">
                  <c:v>75.955194091796898</c:v>
                </c:pt>
                <c:pt idx="376">
                  <c:v>76.148648071289102</c:v>
                </c:pt>
                <c:pt idx="377">
                  <c:v>76.346066284179699</c:v>
                </c:pt>
                <c:pt idx="378">
                  <c:v>76.55605773925781</c:v>
                </c:pt>
                <c:pt idx="379">
                  <c:v>76.747189331054699</c:v>
                </c:pt>
                <c:pt idx="380">
                  <c:v>76.941021728515608</c:v>
                </c:pt>
                <c:pt idx="381">
                  <c:v>77.149755859375006</c:v>
                </c:pt>
                <c:pt idx="382">
                  <c:v>77.348431396484401</c:v>
                </c:pt>
                <c:pt idx="383">
                  <c:v>77.5433349609375</c:v>
                </c:pt>
                <c:pt idx="384">
                  <c:v>77.742010498046909</c:v>
                </c:pt>
                <c:pt idx="385">
                  <c:v>77.946972656250011</c:v>
                </c:pt>
                <c:pt idx="386">
                  <c:v>78.153195190429699</c:v>
                </c:pt>
                <c:pt idx="387">
                  <c:v>78.353125000000006</c:v>
                </c:pt>
                <c:pt idx="388">
                  <c:v>78.549282836914102</c:v>
                </c:pt>
                <c:pt idx="389">
                  <c:v>78.741671752929705</c:v>
                </c:pt>
                <c:pt idx="390">
                  <c:v>78.94411926269531</c:v>
                </c:pt>
                <c:pt idx="391">
                  <c:v>79.151596069335909</c:v>
                </c:pt>
                <c:pt idx="392">
                  <c:v>79.342727661132813</c:v>
                </c:pt>
                <c:pt idx="393">
                  <c:v>79.543914794921903</c:v>
                </c:pt>
                <c:pt idx="394">
                  <c:v>79.74510498046871</c:v>
                </c:pt>
                <c:pt idx="395">
                  <c:v>79.940008544921909</c:v>
                </c:pt>
                <c:pt idx="396">
                  <c:v>80.14496765136721</c:v>
                </c:pt>
                <c:pt idx="397">
                  <c:v>80.346157836914102</c:v>
                </c:pt>
                <c:pt idx="398">
                  <c:v>80.541058349609401</c:v>
                </c:pt>
                <c:pt idx="399">
                  <c:v>80.74099426269531</c:v>
                </c:pt>
                <c:pt idx="400">
                  <c:v>80.947219848632813</c:v>
                </c:pt>
                <c:pt idx="401">
                  <c:v>81.145703125000011</c:v>
                </c:pt>
                <c:pt idx="402">
                  <c:v>81.344375610351605</c:v>
                </c:pt>
                <c:pt idx="403">
                  <c:v>81.540725708007813</c:v>
                </c:pt>
                <c:pt idx="404">
                  <c:v>81.738140869140608</c:v>
                </c:pt>
                <c:pt idx="405">
                  <c:v>81.949386596679702</c:v>
                </c:pt>
                <c:pt idx="406">
                  <c:v>82.145550537109401</c:v>
                </c:pt>
                <c:pt idx="407">
                  <c:v>82.341714477539099</c:v>
                </c:pt>
                <c:pt idx="408">
                  <c:v>82.547930908203114</c:v>
                </c:pt>
                <c:pt idx="409">
                  <c:v>82.740316772460915</c:v>
                </c:pt>
                <c:pt idx="410">
                  <c:v>82.936285400390602</c:v>
                </c:pt>
                <c:pt idx="411">
                  <c:v>83.136215209960909</c:v>
                </c:pt>
                <c:pt idx="412">
                  <c:v>83.341177368164097</c:v>
                </c:pt>
                <c:pt idx="413">
                  <c:v>83.551171875000009</c:v>
                </c:pt>
                <c:pt idx="414">
                  <c:v>83.748782348632801</c:v>
                </c:pt>
                <c:pt idx="415">
                  <c:v>83.943685913085915</c:v>
                </c:pt>
                <c:pt idx="416">
                  <c:v>84.149905395507801</c:v>
                </c:pt>
                <c:pt idx="417">
                  <c:v>84.349835205078108</c:v>
                </c:pt>
                <c:pt idx="418">
                  <c:v>84.544738769531307</c:v>
                </c:pt>
                <c:pt idx="419">
                  <c:v>84.74844055175781</c:v>
                </c:pt>
                <c:pt idx="420">
                  <c:v>84.943341064453108</c:v>
                </c:pt>
                <c:pt idx="421">
                  <c:v>85.134472656250011</c:v>
                </c:pt>
                <c:pt idx="422">
                  <c:v>85.346981811523406</c:v>
                </c:pt>
                <c:pt idx="423">
                  <c:v>85.556976318359403</c:v>
                </c:pt>
                <c:pt idx="424">
                  <c:v>85.744329833984409</c:v>
                </c:pt>
                <c:pt idx="425">
                  <c:v>85.937973022460909</c:v>
                </c:pt>
                <c:pt idx="426">
                  <c:v>86.147967529296906</c:v>
                </c:pt>
                <c:pt idx="427">
                  <c:v>86.345385742187503</c:v>
                </c:pt>
                <c:pt idx="428">
                  <c:v>86.535256958007807</c:v>
                </c:pt>
                <c:pt idx="429">
                  <c:v>86.742733764648406</c:v>
                </c:pt>
                <c:pt idx="430">
                  <c:v>86.956500244140614</c:v>
                </c:pt>
                <c:pt idx="431">
                  <c:v>87.151400756835912</c:v>
                </c:pt>
                <c:pt idx="432">
                  <c:v>87.337500000000006</c:v>
                </c:pt>
                <c:pt idx="433">
                  <c:v>87.538690185546898</c:v>
                </c:pt>
                <c:pt idx="434">
                  <c:v>87.746166992187511</c:v>
                </c:pt>
                <c:pt idx="435">
                  <c:v>87.937298583984401</c:v>
                </c:pt>
                <c:pt idx="436">
                  <c:v>88.139746093750006</c:v>
                </c:pt>
                <c:pt idx="437">
                  <c:v>88.343447875976608</c:v>
                </c:pt>
                <c:pt idx="438">
                  <c:v>88.535833740234409</c:v>
                </c:pt>
                <c:pt idx="439">
                  <c:v>88.739541625976599</c:v>
                </c:pt>
                <c:pt idx="440">
                  <c:v>88.939474487304707</c:v>
                </c:pt>
                <c:pt idx="441">
                  <c:v>89.141921997070313</c:v>
                </c:pt>
                <c:pt idx="442">
                  <c:v>89.344366455078102</c:v>
                </c:pt>
                <c:pt idx="443">
                  <c:v>89.543041992187511</c:v>
                </c:pt>
                <c:pt idx="444">
                  <c:v>89.748004150390614</c:v>
                </c:pt>
                <c:pt idx="445">
                  <c:v>89.947933959960906</c:v>
                </c:pt>
                <c:pt idx="446">
                  <c:v>90.145355224609403</c:v>
                </c:pt>
                <c:pt idx="447">
                  <c:v>90.341519165039102</c:v>
                </c:pt>
                <c:pt idx="448">
                  <c:v>90.536419677734401</c:v>
                </c:pt>
                <c:pt idx="449">
                  <c:v>90.743893432617199</c:v>
                </c:pt>
                <c:pt idx="450">
                  <c:v>90.943634033203111</c:v>
                </c:pt>
                <c:pt idx="451">
                  <c:v>91.142309570312506</c:v>
                </c:pt>
                <c:pt idx="452">
                  <c:v>91.338662719726599</c:v>
                </c:pt>
                <c:pt idx="453">
                  <c:v>91.538595581054707</c:v>
                </c:pt>
                <c:pt idx="454">
                  <c:v>91.748587036132804</c:v>
                </c:pt>
                <c:pt idx="455">
                  <c:v>91.948516845703111</c:v>
                </c:pt>
                <c:pt idx="456">
                  <c:v>92.1396484375</c:v>
                </c:pt>
                <c:pt idx="457">
                  <c:v>92.333297729492202</c:v>
                </c:pt>
                <c:pt idx="458">
                  <c:v>92.5281982421875</c:v>
                </c:pt>
                <c:pt idx="459">
                  <c:v>92.736932373046898</c:v>
                </c:pt>
                <c:pt idx="460">
                  <c:v>92.939379882812503</c:v>
                </c:pt>
                <c:pt idx="461">
                  <c:v>93.134283447265602</c:v>
                </c:pt>
                <c:pt idx="462">
                  <c:v>93.337985229492205</c:v>
                </c:pt>
                <c:pt idx="463">
                  <c:v>93.534143066406216</c:v>
                </c:pt>
                <c:pt idx="464">
                  <c:v>93.739108276367205</c:v>
                </c:pt>
                <c:pt idx="465">
                  <c:v>93.945135498046909</c:v>
                </c:pt>
                <c:pt idx="466">
                  <c:v>94.13752136230471</c:v>
                </c:pt>
                <c:pt idx="467">
                  <c:v>94.331359863281307</c:v>
                </c:pt>
                <c:pt idx="468">
                  <c:v>94.537579345703108</c:v>
                </c:pt>
                <c:pt idx="469">
                  <c:v>94.750085449218801</c:v>
                </c:pt>
                <c:pt idx="470">
                  <c:v>94.942474365234403</c:v>
                </c:pt>
                <c:pt idx="471">
                  <c:v>95.133605957031207</c:v>
                </c:pt>
                <c:pt idx="472">
                  <c:v>95.342343139648406</c:v>
                </c:pt>
                <c:pt idx="473">
                  <c:v>95.54352722167971</c:v>
                </c:pt>
                <c:pt idx="474">
                  <c:v>95.743457031250003</c:v>
                </c:pt>
                <c:pt idx="475">
                  <c:v>95.934588623046906</c:v>
                </c:pt>
                <c:pt idx="476">
                  <c:v>96.125717163085909</c:v>
                </c:pt>
                <c:pt idx="477">
                  <c:v>96.330679321289097</c:v>
                </c:pt>
                <c:pt idx="478">
                  <c:v>96.536898803710912</c:v>
                </c:pt>
                <c:pt idx="479">
                  <c:v>96.737899780273409</c:v>
                </c:pt>
                <c:pt idx="480">
                  <c:v>96.937640380859406</c:v>
                </c:pt>
                <c:pt idx="481">
                  <c:v>97.131472778320301</c:v>
                </c:pt>
                <c:pt idx="482">
                  <c:v>97.340399169921909</c:v>
                </c:pt>
                <c:pt idx="483">
                  <c:v>97.5428466796875</c:v>
                </c:pt>
                <c:pt idx="484">
                  <c:v>97.735235595703102</c:v>
                </c:pt>
                <c:pt idx="485">
                  <c:v>97.935171508789097</c:v>
                </c:pt>
                <c:pt idx="486">
                  <c:v>98.136358642578102</c:v>
                </c:pt>
                <c:pt idx="487">
                  <c:v>98.341320800781205</c:v>
                </c:pt>
                <c:pt idx="488">
                  <c:v>98.534967041015605</c:v>
                </c:pt>
                <c:pt idx="489">
                  <c:v>98.734896850585912</c:v>
                </c:pt>
                <c:pt idx="490">
                  <c:v>98.936090087890605</c:v>
                </c:pt>
                <c:pt idx="491">
                  <c:v>99.138537597656295</c:v>
                </c:pt>
                <c:pt idx="492">
                  <c:v>99.335949707031205</c:v>
                </c:pt>
                <c:pt idx="493">
                  <c:v>99.534625244140614</c:v>
                </c:pt>
                <c:pt idx="494">
                  <c:v>99.743362426757813</c:v>
                </c:pt>
                <c:pt idx="495">
                  <c:v>99.938262939453111</c:v>
                </c:pt>
                <c:pt idx="496">
                  <c:v>100.130648803711</c:v>
                </c:pt>
                <c:pt idx="497">
                  <c:v>100.33058471679701</c:v>
                </c:pt>
                <c:pt idx="498">
                  <c:v>100.530328369141</c:v>
                </c:pt>
                <c:pt idx="499">
                  <c:v>100.73528747558601</c:v>
                </c:pt>
                <c:pt idx="500">
                  <c:v>100.93666992187501</c:v>
                </c:pt>
                <c:pt idx="501">
                  <c:v>101.12780151367201</c:v>
                </c:pt>
                <c:pt idx="502">
                  <c:v>101.32521362304701</c:v>
                </c:pt>
                <c:pt idx="503">
                  <c:v>101.53017578125001</c:v>
                </c:pt>
                <c:pt idx="504">
                  <c:v>101.730111694336</c:v>
                </c:pt>
                <c:pt idx="505">
                  <c:v>101.93004150390601</c:v>
                </c:pt>
                <c:pt idx="506">
                  <c:v>102.13751525878901</c:v>
                </c:pt>
                <c:pt idx="507">
                  <c:v>102.334936523438</c:v>
                </c:pt>
                <c:pt idx="508">
                  <c:v>102.52858276367199</c:v>
                </c:pt>
                <c:pt idx="509">
                  <c:v>102.73731689453101</c:v>
                </c:pt>
                <c:pt idx="510">
                  <c:v>102.93222045898402</c:v>
                </c:pt>
                <c:pt idx="511">
                  <c:v>103.127124023438</c:v>
                </c:pt>
                <c:pt idx="512">
                  <c:v>103.33460083007802</c:v>
                </c:pt>
                <c:pt idx="513">
                  <c:v>103.53075561523401</c:v>
                </c:pt>
                <c:pt idx="514">
                  <c:v>103.72691650390601</c:v>
                </c:pt>
                <c:pt idx="515">
                  <c:v>103.92308349609401</c:v>
                </c:pt>
                <c:pt idx="516">
                  <c:v>104.124267578125</c:v>
                </c:pt>
                <c:pt idx="517">
                  <c:v>104.33173828125001</c:v>
                </c:pt>
                <c:pt idx="518">
                  <c:v>104.53293457031201</c:v>
                </c:pt>
                <c:pt idx="519">
                  <c:v>104.72532348632802</c:v>
                </c:pt>
                <c:pt idx="520">
                  <c:v>104.926513671875</c:v>
                </c:pt>
                <c:pt idx="521">
                  <c:v>105.12896118164099</c:v>
                </c:pt>
                <c:pt idx="522">
                  <c:v>105.323864746094</c:v>
                </c:pt>
                <c:pt idx="523">
                  <c:v>105.53134155273402</c:v>
                </c:pt>
                <c:pt idx="524">
                  <c:v>105.73001098632801</c:v>
                </c:pt>
                <c:pt idx="525">
                  <c:v>105.92491455078101</c:v>
                </c:pt>
                <c:pt idx="526">
                  <c:v>106.128619384766</c:v>
                </c:pt>
                <c:pt idx="527">
                  <c:v>106.33231811523402</c:v>
                </c:pt>
                <c:pt idx="528">
                  <c:v>106.53225097656201</c:v>
                </c:pt>
                <c:pt idx="529">
                  <c:v>106.725903320312</c:v>
                </c:pt>
                <c:pt idx="530">
                  <c:v>106.92583618164099</c:v>
                </c:pt>
                <c:pt idx="531">
                  <c:v>107.12953491210902</c:v>
                </c:pt>
                <c:pt idx="532">
                  <c:v>107.32066650390601</c:v>
                </c:pt>
                <c:pt idx="533">
                  <c:v>107.52562866210901</c:v>
                </c:pt>
                <c:pt idx="534">
                  <c:v>107.728076171875</c:v>
                </c:pt>
                <c:pt idx="535">
                  <c:v>107.92172241210902</c:v>
                </c:pt>
                <c:pt idx="536">
                  <c:v>108.12416992187501</c:v>
                </c:pt>
                <c:pt idx="537">
                  <c:v>108.32913818359401</c:v>
                </c:pt>
                <c:pt idx="538">
                  <c:v>108.53032836914099</c:v>
                </c:pt>
                <c:pt idx="539">
                  <c:v>108.72396850585902</c:v>
                </c:pt>
                <c:pt idx="540">
                  <c:v>108.91887207031201</c:v>
                </c:pt>
                <c:pt idx="541">
                  <c:v>109.12257690429699</c:v>
                </c:pt>
                <c:pt idx="542">
                  <c:v>109.32627563476599</c:v>
                </c:pt>
                <c:pt idx="543">
                  <c:v>109.517407226562</c:v>
                </c:pt>
                <c:pt idx="544">
                  <c:v>109.72111816406201</c:v>
                </c:pt>
                <c:pt idx="545">
                  <c:v>109.92607421875</c:v>
                </c:pt>
                <c:pt idx="546">
                  <c:v>110.13103637695302</c:v>
                </c:pt>
                <c:pt idx="547">
                  <c:v>110.32826538085902</c:v>
                </c:pt>
                <c:pt idx="548">
                  <c:v>110.52423095703101</c:v>
                </c:pt>
                <c:pt idx="549">
                  <c:v>110.72435913085901</c:v>
                </c:pt>
                <c:pt idx="550">
                  <c:v>110.92196655273402</c:v>
                </c:pt>
                <c:pt idx="551">
                  <c:v>111.12064208984401</c:v>
                </c:pt>
                <c:pt idx="552">
                  <c:v>111.315545654297</c:v>
                </c:pt>
                <c:pt idx="553">
                  <c:v>111.519244384766</c:v>
                </c:pt>
                <c:pt idx="554">
                  <c:v>111.72043457031201</c:v>
                </c:pt>
                <c:pt idx="555">
                  <c:v>111.92288208007801</c:v>
                </c:pt>
                <c:pt idx="556">
                  <c:v>112.124072265625</c:v>
                </c:pt>
                <c:pt idx="557">
                  <c:v>112.32130126953101</c:v>
                </c:pt>
                <c:pt idx="558">
                  <c:v>112.519976806641</c:v>
                </c:pt>
                <c:pt idx="559">
                  <c:v>112.71632690429699</c:v>
                </c:pt>
                <c:pt idx="560">
                  <c:v>112.92003173828101</c:v>
                </c:pt>
                <c:pt idx="561">
                  <c:v>113.123736572266</c:v>
                </c:pt>
                <c:pt idx="562">
                  <c:v>113.32114868164099</c:v>
                </c:pt>
                <c:pt idx="563">
                  <c:v>113.521081542969</c:v>
                </c:pt>
                <c:pt idx="564">
                  <c:v>113.717248535156</c:v>
                </c:pt>
                <c:pt idx="565">
                  <c:v>113.924725341797</c:v>
                </c:pt>
                <c:pt idx="566">
                  <c:v>114.13093872070301</c:v>
                </c:pt>
                <c:pt idx="567">
                  <c:v>114.31955566406201</c:v>
                </c:pt>
                <c:pt idx="568">
                  <c:v>114.51445922851599</c:v>
                </c:pt>
                <c:pt idx="569">
                  <c:v>114.72822265625001</c:v>
                </c:pt>
                <c:pt idx="570">
                  <c:v>114.930670166016</c:v>
                </c:pt>
                <c:pt idx="571">
                  <c:v>115.128088378906</c:v>
                </c:pt>
                <c:pt idx="572">
                  <c:v>115.326574707031</c:v>
                </c:pt>
                <c:pt idx="573">
                  <c:v>115.518963623047</c:v>
                </c:pt>
                <c:pt idx="574">
                  <c:v>115.722857666016</c:v>
                </c:pt>
                <c:pt idx="575">
                  <c:v>115.927819824219</c:v>
                </c:pt>
                <c:pt idx="576">
                  <c:v>116.123980712891</c:v>
                </c:pt>
                <c:pt idx="577">
                  <c:v>116.31259155273402</c:v>
                </c:pt>
                <c:pt idx="578">
                  <c:v>116.512524414062</c:v>
                </c:pt>
                <c:pt idx="579">
                  <c:v>116.71497192382802</c:v>
                </c:pt>
                <c:pt idx="580">
                  <c:v>116.91616210937501</c:v>
                </c:pt>
                <c:pt idx="581">
                  <c:v>117.118609619141</c:v>
                </c:pt>
                <c:pt idx="582">
                  <c:v>117.31602172851599</c:v>
                </c:pt>
                <c:pt idx="583">
                  <c:v>117.514697265625</c:v>
                </c:pt>
                <c:pt idx="584">
                  <c:v>117.72343139648402</c:v>
                </c:pt>
                <c:pt idx="585">
                  <c:v>117.92336425781201</c:v>
                </c:pt>
                <c:pt idx="586">
                  <c:v>118.116821289062</c:v>
                </c:pt>
                <c:pt idx="587">
                  <c:v>118.321783447266</c:v>
                </c:pt>
                <c:pt idx="588">
                  <c:v>118.524420166016</c:v>
                </c:pt>
                <c:pt idx="589">
                  <c:v>118.71680908203101</c:v>
                </c:pt>
                <c:pt idx="590">
                  <c:v>118.914227294922</c:v>
                </c:pt>
                <c:pt idx="591">
                  <c:v>119.11396484375001</c:v>
                </c:pt>
                <c:pt idx="592">
                  <c:v>119.31138305664099</c:v>
                </c:pt>
                <c:pt idx="593">
                  <c:v>119.51024780273401</c:v>
                </c:pt>
                <c:pt idx="594">
                  <c:v>119.7126953125</c:v>
                </c:pt>
                <c:pt idx="595">
                  <c:v>119.91514282226599</c:v>
                </c:pt>
                <c:pt idx="596">
                  <c:v>120.12639160156201</c:v>
                </c:pt>
                <c:pt idx="597">
                  <c:v>120.326135253906</c:v>
                </c:pt>
                <c:pt idx="598">
                  <c:v>120.51475219726599</c:v>
                </c:pt>
                <c:pt idx="599">
                  <c:v>120.71864624023402</c:v>
                </c:pt>
                <c:pt idx="600">
                  <c:v>120.918579101562</c:v>
                </c:pt>
                <c:pt idx="601">
                  <c:v>121.11329345703101</c:v>
                </c:pt>
                <c:pt idx="602">
                  <c:v>121.31574096679699</c:v>
                </c:pt>
                <c:pt idx="603">
                  <c:v>121.51963500976599</c:v>
                </c:pt>
                <c:pt idx="604">
                  <c:v>121.717047119141</c:v>
                </c:pt>
                <c:pt idx="605">
                  <c:v>121.91572265625001</c:v>
                </c:pt>
                <c:pt idx="606">
                  <c:v>122.11439819335902</c:v>
                </c:pt>
                <c:pt idx="607">
                  <c:v>122.31433105468801</c:v>
                </c:pt>
                <c:pt idx="608">
                  <c:v>122.520556640625</c:v>
                </c:pt>
                <c:pt idx="609">
                  <c:v>122.72426147460902</c:v>
                </c:pt>
                <c:pt idx="610">
                  <c:v>122.92167358398402</c:v>
                </c:pt>
                <c:pt idx="611">
                  <c:v>123.12160644531201</c:v>
                </c:pt>
                <c:pt idx="612">
                  <c:v>123.32260742187501</c:v>
                </c:pt>
                <c:pt idx="613">
                  <c:v>123.516247558594</c:v>
                </c:pt>
                <c:pt idx="614">
                  <c:v>123.705053710938</c:v>
                </c:pt>
                <c:pt idx="615">
                  <c:v>123.91001586914099</c:v>
                </c:pt>
                <c:pt idx="616">
                  <c:v>124.11623535156201</c:v>
                </c:pt>
                <c:pt idx="617">
                  <c:v>124.31113891601599</c:v>
                </c:pt>
                <c:pt idx="618">
                  <c:v>124.511071777344</c:v>
                </c:pt>
                <c:pt idx="619">
                  <c:v>124.70974731445301</c:v>
                </c:pt>
                <c:pt idx="620">
                  <c:v>124.90715942382802</c:v>
                </c:pt>
                <c:pt idx="621">
                  <c:v>125.11086425781201</c:v>
                </c:pt>
                <c:pt idx="622">
                  <c:v>125.31080322265601</c:v>
                </c:pt>
                <c:pt idx="623">
                  <c:v>125.51576538085902</c:v>
                </c:pt>
                <c:pt idx="624">
                  <c:v>125.711920166016</c:v>
                </c:pt>
                <c:pt idx="625">
                  <c:v>125.90305175781201</c:v>
                </c:pt>
                <c:pt idx="626">
                  <c:v>126.106762695312</c:v>
                </c:pt>
                <c:pt idx="627">
                  <c:v>126.30669555664099</c:v>
                </c:pt>
                <c:pt idx="628">
                  <c:v>126.51165161132802</c:v>
                </c:pt>
                <c:pt idx="629">
                  <c:v>126.711584472656</c:v>
                </c:pt>
                <c:pt idx="630">
                  <c:v>126.91277465820302</c:v>
                </c:pt>
                <c:pt idx="631">
                  <c:v>127.11396484375001</c:v>
                </c:pt>
                <c:pt idx="632">
                  <c:v>127.31370849609401</c:v>
                </c:pt>
                <c:pt idx="633">
                  <c:v>127.517407226562</c:v>
                </c:pt>
                <c:pt idx="634">
                  <c:v>127.713757324219</c:v>
                </c:pt>
                <c:pt idx="635">
                  <c:v>127.90847167968801</c:v>
                </c:pt>
                <c:pt idx="636">
                  <c:v>128.11217651367198</c:v>
                </c:pt>
                <c:pt idx="637">
                  <c:v>128.31230468750002</c:v>
                </c:pt>
                <c:pt idx="638">
                  <c:v>128.508465576172</c:v>
                </c:pt>
                <c:pt idx="639">
                  <c:v>128.71467895507803</c:v>
                </c:pt>
                <c:pt idx="640">
                  <c:v>128.91586303710901</c:v>
                </c:pt>
                <c:pt idx="641">
                  <c:v>129.10573730468801</c:v>
                </c:pt>
                <c:pt idx="642">
                  <c:v>129.29813232421901</c:v>
                </c:pt>
                <c:pt idx="643">
                  <c:v>129.51063842773402</c:v>
                </c:pt>
                <c:pt idx="644">
                  <c:v>129.71937255859402</c:v>
                </c:pt>
                <c:pt idx="645">
                  <c:v>129.90798950195301</c:v>
                </c:pt>
                <c:pt idx="646">
                  <c:v>130.10162963867199</c:v>
                </c:pt>
                <c:pt idx="647">
                  <c:v>130.30407714843801</c:v>
                </c:pt>
                <c:pt idx="648">
                  <c:v>130.51281127929698</c:v>
                </c:pt>
                <c:pt idx="649">
                  <c:v>130.71399536132802</c:v>
                </c:pt>
                <c:pt idx="650">
                  <c:v>130.90638427734402</c:v>
                </c:pt>
                <c:pt idx="651">
                  <c:v>131.10883178710901</c:v>
                </c:pt>
                <c:pt idx="652">
                  <c:v>131.31253662109401</c:v>
                </c:pt>
                <c:pt idx="653">
                  <c:v>131.508703613281</c:v>
                </c:pt>
                <c:pt idx="654">
                  <c:v>131.70360717773403</c:v>
                </c:pt>
                <c:pt idx="655">
                  <c:v>131.90353393554699</c:v>
                </c:pt>
                <c:pt idx="656">
                  <c:v>132.102209472656</c:v>
                </c:pt>
                <c:pt idx="657">
                  <c:v>132.30465698242199</c:v>
                </c:pt>
                <c:pt idx="658">
                  <c:v>132.50710449218801</c:v>
                </c:pt>
                <c:pt idx="659">
                  <c:v>132.70452270507801</c:v>
                </c:pt>
                <c:pt idx="660">
                  <c:v>132.901940917969</c:v>
                </c:pt>
                <c:pt idx="661">
                  <c:v>133.10313110351601</c:v>
                </c:pt>
                <c:pt idx="662">
                  <c:v>133.30683593750001</c:v>
                </c:pt>
                <c:pt idx="663">
                  <c:v>133.509283447266</c:v>
                </c:pt>
                <c:pt idx="664">
                  <c:v>133.71047363281201</c:v>
                </c:pt>
                <c:pt idx="665">
                  <c:v>133.90914916992199</c:v>
                </c:pt>
                <c:pt idx="666">
                  <c:v>134.11284790039099</c:v>
                </c:pt>
                <c:pt idx="667">
                  <c:v>134.3115234375</c:v>
                </c:pt>
                <c:pt idx="668">
                  <c:v>134.50516967773402</c:v>
                </c:pt>
                <c:pt idx="669">
                  <c:v>134.710131835938</c:v>
                </c:pt>
                <c:pt idx="670">
                  <c:v>134.91383666992201</c:v>
                </c:pt>
                <c:pt idx="671">
                  <c:v>135.10370483398401</c:v>
                </c:pt>
                <c:pt idx="672">
                  <c:v>135.29357910156202</c:v>
                </c:pt>
                <c:pt idx="673">
                  <c:v>135.50231933593801</c:v>
                </c:pt>
                <c:pt idx="674">
                  <c:v>135.70602416992199</c:v>
                </c:pt>
                <c:pt idx="675">
                  <c:v>135.90092163085902</c:v>
                </c:pt>
                <c:pt idx="676">
                  <c:v>136.10588378906201</c:v>
                </c:pt>
                <c:pt idx="677">
                  <c:v>136.303308105469</c:v>
                </c:pt>
                <c:pt idx="678">
                  <c:v>136.498211669922</c:v>
                </c:pt>
                <c:pt idx="679">
                  <c:v>136.69813842773402</c:v>
                </c:pt>
                <c:pt idx="680">
                  <c:v>136.90416259765601</c:v>
                </c:pt>
                <c:pt idx="681">
                  <c:v>137.10786743164098</c:v>
                </c:pt>
                <c:pt idx="682">
                  <c:v>137.30421752929701</c:v>
                </c:pt>
                <c:pt idx="683">
                  <c:v>137.50037841796902</c:v>
                </c:pt>
                <c:pt idx="684">
                  <c:v>137.71037597656201</c:v>
                </c:pt>
                <c:pt idx="685">
                  <c:v>137.919110107422</c:v>
                </c:pt>
                <c:pt idx="686">
                  <c:v>138.114013671875</c:v>
                </c:pt>
                <c:pt idx="687">
                  <c:v>138.30388793945301</c:v>
                </c:pt>
                <c:pt idx="688">
                  <c:v>138.49627075195301</c:v>
                </c:pt>
                <c:pt idx="689">
                  <c:v>138.69746093750001</c:v>
                </c:pt>
                <c:pt idx="690">
                  <c:v>138.89613647460902</c:v>
                </c:pt>
                <c:pt idx="691">
                  <c:v>139.10360717773401</c:v>
                </c:pt>
                <c:pt idx="692">
                  <c:v>139.30731201171901</c:v>
                </c:pt>
                <c:pt idx="693">
                  <c:v>139.49718627929698</c:v>
                </c:pt>
                <c:pt idx="694">
                  <c:v>139.69189453125</c:v>
                </c:pt>
                <c:pt idx="695">
                  <c:v>139.89686279296902</c:v>
                </c:pt>
                <c:pt idx="696">
                  <c:v>140.10076293945301</c:v>
                </c:pt>
                <c:pt idx="697">
                  <c:v>140.30572509765599</c:v>
                </c:pt>
                <c:pt idx="698">
                  <c:v>140.50817260742198</c:v>
                </c:pt>
                <c:pt idx="699">
                  <c:v>140.70307006835901</c:v>
                </c:pt>
                <c:pt idx="700">
                  <c:v>140.906579589844</c:v>
                </c:pt>
                <c:pt idx="701">
                  <c:v>141.101483154297</c:v>
                </c:pt>
                <c:pt idx="702">
                  <c:v>141.29783935546899</c:v>
                </c:pt>
                <c:pt idx="703">
                  <c:v>141.50280151367198</c:v>
                </c:pt>
                <c:pt idx="704">
                  <c:v>141.70147705078099</c:v>
                </c:pt>
                <c:pt idx="705">
                  <c:v>141.90643920898401</c:v>
                </c:pt>
                <c:pt idx="706">
                  <c:v>142.10385131835901</c:v>
                </c:pt>
                <c:pt idx="707">
                  <c:v>142.29875488281201</c:v>
                </c:pt>
                <c:pt idx="708">
                  <c:v>142.49849853515602</c:v>
                </c:pt>
                <c:pt idx="709">
                  <c:v>142.70094604492201</c:v>
                </c:pt>
                <c:pt idx="710">
                  <c:v>142.90358276367201</c:v>
                </c:pt>
                <c:pt idx="711">
                  <c:v>143.10100097656201</c:v>
                </c:pt>
                <c:pt idx="712">
                  <c:v>143.30596313476599</c:v>
                </c:pt>
                <c:pt idx="713">
                  <c:v>143.50841064453101</c:v>
                </c:pt>
                <c:pt idx="714">
                  <c:v>143.69954223632803</c:v>
                </c:pt>
                <c:pt idx="715">
                  <c:v>143.89443969726599</c:v>
                </c:pt>
                <c:pt idx="716">
                  <c:v>144.09688720703102</c:v>
                </c:pt>
                <c:pt idx="717">
                  <c:v>144.29304809570303</c:v>
                </c:pt>
                <c:pt idx="718">
                  <c:v>144.49172363281301</c:v>
                </c:pt>
                <c:pt idx="719">
                  <c:v>144.69417114257803</c:v>
                </c:pt>
                <c:pt idx="720">
                  <c:v>144.89661865234402</c:v>
                </c:pt>
                <c:pt idx="721">
                  <c:v>145.10283813476599</c:v>
                </c:pt>
                <c:pt idx="722">
                  <c:v>145.30528564453101</c:v>
                </c:pt>
                <c:pt idx="723">
                  <c:v>145.50396118164099</c:v>
                </c:pt>
                <c:pt idx="724">
                  <c:v>145.70388793945301</c:v>
                </c:pt>
                <c:pt idx="725">
                  <c:v>145.90382080078101</c:v>
                </c:pt>
                <c:pt idx="726">
                  <c:v>146.09746704101599</c:v>
                </c:pt>
                <c:pt idx="727">
                  <c:v>146.29488525390602</c:v>
                </c:pt>
                <c:pt idx="728">
                  <c:v>146.49588623046901</c:v>
                </c:pt>
                <c:pt idx="729">
                  <c:v>146.69581909179701</c:v>
                </c:pt>
                <c:pt idx="730">
                  <c:v>146.89594116210901</c:v>
                </c:pt>
                <c:pt idx="731">
                  <c:v>147.095867919922</c:v>
                </c:pt>
                <c:pt idx="732">
                  <c:v>147.29957275390601</c:v>
                </c:pt>
                <c:pt idx="733">
                  <c:v>147.49951171875</c:v>
                </c:pt>
                <c:pt idx="734">
                  <c:v>147.69315795898402</c:v>
                </c:pt>
                <c:pt idx="735">
                  <c:v>147.89308471679701</c:v>
                </c:pt>
                <c:pt idx="736">
                  <c:v>148.10181884765601</c:v>
                </c:pt>
                <c:pt idx="737">
                  <c:v>148.310552978516</c:v>
                </c:pt>
                <c:pt idx="738">
                  <c:v>148.51174316406201</c:v>
                </c:pt>
                <c:pt idx="739">
                  <c:v>148.700360107422</c:v>
                </c:pt>
                <c:pt idx="740">
                  <c:v>148.89400024414098</c:v>
                </c:pt>
                <c:pt idx="741">
                  <c:v>149.09770507812502</c:v>
                </c:pt>
                <c:pt idx="742">
                  <c:v>149.29512939453102</c:v>
                </c:pt>
                <c:pt idx="743">
                  <c:v>149.48984375000001</c:v>
                </c:pt>
                <c:pt idx="744">
                  <c:v>149.68706665039099</c:v>
                </c:pt>
                <c:pt idx="745">
                  <c:v>149.8857421875</c:v>
                </c:pt>
                <c:pt idx="746">
                  <c:v>150.08945312500001</c:v>
                </c:pt>
                <c:pt idx="747">
                  <c:v>150.29190063476599</c:v>
                </c:pt>
                <c:pt idx="748">
                  <c:v>150.49560546875</c:v>
                </c:pt>
                <c:pt idx="749">
                  <c:v>150.703454589844</c:v>
                </c:pt>
                <c:pt idx="750">
                  <c:v>150.89960937500001</c:v>
                </c:pt>
                <c:pt idx="751">
                  <c:v>151.09288940429698</c:v>
                </c:pt>
                <c:pt idx="752">
                  <c:v>151.29533691406201</c:v>
                </c:pt>
                <c:pt idx="753">
                  <c:v>151.49274291992199</c:v>
                </c:pt>
                <c:pt idx="754">
                  <c:v>151.68890991210901</c:v>
                </c:pt>
                <c:pt idx="755">
                  <c:v>151.88922729492199</c:v>
                </c:pt>
                <c:pt idx="756">
                  <c:v>152.09166870117198</c:v>
                </c:pt>
                <c:pt idx="757">
                  <c:v>152.29498901367199</c:v>
                </c:pt>
                <c:pt idx="758">
                  <c:v>152.49403686523402</c:v>
                </c:pt>
                <c:pt idx="759">
                  <c:v>152.69057617187499</c:v>
                </c:pt>
                <c:pt idx="760">
                  <c:v>152.89642333984401</c:v>
                </c:pt>
                <c:pt idx="761">
                  <c:v>153.10264282226601</c:v>
                </c:pt>
                <c:pt idx="762">
                  <c:v>153.29251708984401</c:v>
                </c:pt>
                <c:pt idx="763">
                  <c:v>153.48993530273401</c:v>
                </c:pt>
                <c:pt idx="764">
                  <c:v>153.69652709960903</c:v>
                </c:pt>
                <c:pt idx="765">
                  <c:v>153.89268798828101</c:v>
                </c:pt>
                <c:pt idx="766">
                  <c:v>154.09224243164101</c:v>
                </c:pt>
                <c:pt idx="767">
                  <c:v>154.29808959960903</c:v>
                </c:pt>
                <c:pt idx="768">
                  <c:v>154.49337158203102</c:v>
                </c:pt>
                <c:pt idx="769">
                  <c:v>154.68613281250001</c:v>
                </c:pt>
                <c:pt idx="770">
                  <c:v>154.88946533203102</c:v>
                </c:pt>
                <c:pt idx="771">
                  <c:v>155.09153442382802</c:v>
                </c:pt>
                <c:pt idx="772">
                  <c:v>155.28894653320302</c:v>
                </c:pt>
                <c:pt idx="773">
                  <c:v>155.49139404296901</c:v>
                </c:pt>
                <c:pt idx="774">
                  <c:v>155.691333007813</c:v>
                </c:pt>
                <c:pt idx="775">
                  <c:v>155.88912963867199</c:v>
                </c:pt>
                <c:pt idx="776">
                  <c:v>156.08439941406201</c:v>
                </c:pt>
                <c:pt idx="777">
                  <c:v>156.279296875</c:v>
                </c:pt>
                <c:pt idx="778">
                  <c:v>156.48514404296901</c:v>
                </c:pt>
                <c:pt idx="779">
                  <c:v>156.690106201172</c:v>
                </c:pt>
                <c:pt idx="780">
                  <c:v>156.88626708984401</c:v>
                </c:pt>
                <c:pt idx="781">
                  <c:v>157.08242797851599</c:v>
                </c:pt>
                <c:pt idx="782">
                  <c:v>157.28236083984402</c:v>
                </c:pt>
                <c:pt idx="783">
                  <c:v>157.48480224609401</c:v>
                </c:pt>
                <c:pt idx="784">
                  <c:v>157.68976440429699</c:v>
                </c:pt>
                <c:pt idx="785">
                  <c:v>157.89598388671902</c:v>
                </c:pt>
                <c:pt idx="786">
                  <c:v>158.09465942382803</c:v>
                </c:pt>
                <c:pt idx="787">
                  <c:v>158.28453369140601</c:v>
                </c:pt>
                <c:pt idx="788">
                  <c:v>158.48949584960903</c:v>
                </c:pt>
                <c:pt idx="789">
                  <c:v>158.705407714844</c:v>
                </c:pt>
                <c:pt idx="790">
                  <c:v>158.89653930664099</c:v>
                </c:pt>
                <c:pt idx="791">
                  <c:v>159.08515014648401</c:v>
                </c:pt>
                <c:pt idx="792">
                  <c:v>159.28545532226599</c:v>
                </c:pt>
                <c:pt idx="793">
                  <c:v>159.484130859375</c:v>
                </c:pt>
                <c:pt idx="794">
                  <c:v>159.68242797851599</c:v>
                </c:pt>
                <c:pt idx="795">
                  <c:v>159.88235473632801</c:v>
                </c:pt>
                <c:pt idx="796">
                  <c:v>160.08518066406202</c:v>
                </c:pt>
                <c:pt idx="797">
                  <c:v>160.288891601562</c:v>
                </c:pt>
                <c:pt idx="798">
                  <c:v>160.48719482421902</c:v>
                </c:pt>
                <c:pt idx="799">
                  <c:v>160.68586425781302</c:v>
                </c:pt>
                <c:pt idx="800">
                  <c:v>160.89710693359402</c:v>
                </c:pt>
                <c:pt idx="801">
                  <c:v>161.10244750976599</c:v>
                </c:pt>
                <c:pt idx="802">
                  <c:v>161.29017944335902</c:v>
                </c:pt>
                <c:pt idx="803">
                  <c:v>161.48847656250001</c:v>
                </c:pt>
                <c:pt idx="804">
                  <c:v>161.690924072266</c:v>
                </c:pt>
                <c:pt idx="805">
                  <c:v>161.88620605468702</c:v>
                </c:pt>
                <c:pt idx="806">
                  <c:v>162.08073730468701</c:v>
                </c:pt>
                <c:pt idx="807">
                  <c:v>162.28909301757801</c:v>
                </c:pt>
                <c:pt idx="808">
                  <c:v>162.49279785156202</c:v>
                </c:pt>
                <c:pt idx="809">
                  <c:v>162.68015136718702</c:v>
                </c:pt>
                <c:pt idx="810">
                  <c:v>162.88008422851601</c:v>
                </c:pt>
                <c:pt idx="811">
                  <c:v>163.08128051757802</c:v>
                </c:pt>
                <c:pt idx="812">
                  <c:v>163.28536376953102</c:v>
                </c:pt>
                <c:pt idx="813">
                  <c:v>163.48655395507802</c:v>
                </c:pt>
                <c:pt idx="814">
                  <c:v>163.67982177734402</c:v>
                </c:pt>
                <c:pt idx="815">
                  <c:v>163.875982666016</c:v>
                </c:pt>
                <c:pt idx="816">
                  <c:v>164.08131713867201</c:v>
                </c:pt>
                <c:pt idx="817">
                  <c:v>164.28627929687502</c:v>
                </c:pt>
                <c:pt idx="818">
                  <c:v>164.49212646484401</c:v>
                </c:pt>
                <c:pt idx="819">
                  <c:v>164.693688964844</c:v>
                </c:pt>
                <c:pt idx="820">
                  <c:v>164.88519287109401</c:v>
                </c:pt>
                <c:pt idx="821">
                  <c:v>165.07720336914099</c:v>
                </c:pt>
                <c:pt idx="822">
                  <c:v>165.28718872070303</c:v>
                </c:pt>
                <c:pt idx="823">
                  <c:v>165.49001464843801</c:v>
                </c:pt>
                <c:pt idx="824">
                  <c:v>165.67988891601601</c:v>
                </c:pt>
                <c:pt idx="825">
                  <c:v>165.87982177734401</c:v>
                </c:pt>
                <c:pt idx="826">
                  <c:v>166.08315429687502</c:v>
                </c:pt>
                <c:pt idx="827">
                  <c:v>166.28145141601601</c:v>
                </c:pt>
                <c:pt idx="828">
                  <c:v>166.476721191406</c:v>
                </c:pt>
                <c:pt idx="829">
                  <c:v>166.68331298828102</c:v>
                </c:pt>
                <c:pt idx="830">
                  <c:v>166.88576660156201</c:v>
                </c:pt>
                <c:pt idx="831">
                  <c:v>167.08030395507802</c:v>
                </c:pt>
                <c:pt idx="832">
                  <c:v>167.27482910156201</c:v>
                </c:pt>
                <c:pt idx="833">
                  <c:v>167.48481445312501</c:v>
                </c:pt>
                <c:pt idx="834">
                  <c:v>167.687261962891</c:v>
                </c:pt>
                <c:pt idx="835">
                  <c:v>167.88002319335902</c:v>
                </c:pt>
                <c:pt idx="836">
                  <c:v>168.07492675781302</c:v>
                </c:pt>
                <c:pt idx="837">
                  <c:v>168.27322387695301</c:v>
                </c:pt>
                <c:pt idx="838">
                  <c:v>168.48107910156202</c:v>
                </c:pt>
                <c:pt idx="839">
                  <c:v>168.67761840820302</c:v>
                </c:pt>
                <c:pt idx="840">
                  <c:v>168.87503662109401</c:v>
                </c:pt>
                <c:pt idx="841">
                  <c:v>169.078369140625</c:v>
                </c:pt>
                <c:pt idx="842">
                  <c:v>169.27830200195302</c:v>
                </c:pt>
                <c:pt idx="843">
                  <c:v>169.47609252929701</c:v>
                </c:pt>
                <c:pt idx="844">
                  <c:v>169.68696899414101</c:v>
                </c:pt>
                <c:pt idx="845">
                  <c:v>169.887780761719</c:v>
                </c:pt>
                <c:pt idx="846">
                  <c:v>170.07550659179699</c:v>
                </c:pt>
                <c:pt idx="847">
                  <c:v>170.27958984375002</c:v>
                </c:pt>
                <c:pt idx="848">
                  <c:v>170.48455200195303</c:v>
                </c:pt>
                <c:pt idx="849">
                  <c:v>170.68322753906202</c:v>
                </c:pt>
                <c:pt idx="850">
                  <c:v>170.87649536132801</c:v>
                </c:pt>
                <c:pt idx="851">
                  <c:v>171.07517089843802</c:v>
                </c:pt>
                <c:pt idx="852">
                  <c:v>171.27925415039101</c:v>
                </c:pt>
                <c:pt idx="853">
                  <c:v>171.47630004882802</c:v>
                </c:pt>
                <c:pt idx="854">
                  <c:v>171.67623291015602</c:v>
                </c:pt>
                <c:pt idx="855">
                  <c:v>171.88659057617201</c:v>
                </c:pt>
                <c:pt idx="856">
                  <c:v>172.08651733398403</c:v>
                </c:pt>
                <c:pt idx="857">
                  <c:v>172.27890625000001</c:v>
                </c:pt>
                <c:pt idx="858">
                  <c:v>172.47344360351599</c:v>
                </c:pt>
                <c:pt idx="859">
                  <c:v>172.672119140625</c:v>
                </c:pt>
                <c:pt idx="860">
                  <c:v>172.87456054687502</c:v>
                </c:pt>
                <c:pt idx="861">
                  <c:v>173.07448730468701</c:v>
                </c:pt>
                <c:pt idx="862">
                  <c:v>173.28070678710901</c:v>
                </c:pt>
                <c:pt idx="863">
                  <c:v>173.479010009766</c:v>
                </c:pt>
                <c:pt idx="864">
                  <c:v>173.67303466796901</c:v>
                </c:pt>
                <c:pt idx="865">
                  <c:v>173.87548217773403</c:v>
                </c:pt>
                <c:pt idx="866">
                  <c:v>174.07880249023401</c:v>
                </c:pt>
                <c:pt idx="867">
                  <c:v>174.27873535156201</c:v>
                </c:pt>
                <c:pt idx="868">
                  <c:v>174.47401733398402</c:v>
                </c:pt>
                <c:pt idx="869">
                  <c:v>174.67306518554699</c:v>
                </c:pt>
                <c:pt idx="870">
                  <c:v>174.87387695312501</c:v>
                </c:pt>
                <c:pt idx="871">
                  <c:v>175.07255249023402</c:v>
                </c:pt>
                <c:pt idx="872">
                  <c:v>175.27374877929699</c:v>
                </c:pt>
                <c:pt idx="873">
                  <c:v>175.47620239257802</c:v>
                </c:pt>
                <c:pt idx="874">
                  <c:v>175.67109985351601</c:v>
                </c:pt>
                <c:pt idx="875">
                  <c:v>175.87065429687502</c:v>
                </c:pt>
                <c:pt idx="876">
                  <c:v>176.07058715820301</c:v>
                </c:pt>
                <c:pt idx="877">
                  <c:v>176.273034667969</c:v>
                </c:pt>
                <c:pt idx="878">
                  <c:v>176.47962646484402</c:v>
                </c:pt>
                <c:pt idx="879">
                  <c:v>176.67201538085902</c:v>
                </c:pt>
                <c:pt idx="880">
                  <c:v>176.87031860351601</c:v>
                </c:pt>
                <c:pt idx="881">
                  <c:v>177.08030395507802</c:v>
                </c:pt>
                <c:pt idx="882">
                  <c:v>177.27772216796902</c:v>
                </c:pt>
                <c:pt idx="883">
                  <c:v>177.47388916015601</c:v>
                </c:pt>
                <c:pt idx="884">
                  <c:v>177.68010864257803</c:v>
                </c:pt>
                <c:pt idx="885">
                  <c:v>177.87123413085902</c:v>
                </c:pt>
                <c:pt idx="886">
                  <c:v>178.07493896484402</c:v>
                </c:pt>
                <c:pt idx="887">
                  <c:v>178.28153686523402</c:v>
                </c:pt>
                <c:pt idx="888">
                  <c:v>178.47517700195303</c:v>
                </c:pt>
                <c:pt idx="889">
                  <c:v>178.67598876953102</c:v>
                </c:pt>
                <c:pt idx="890">
                  <c:v>178.87252807617199</c:v>
                </c:pt>
                <c:pt idx="891">
                  <c:v>179.06781005859401</c:v>
                </c:pt>
                <c:pt idx="892">
                  <c:v>179.26145019531302</c:v>
                </c:pt>
                <c:pt idx="893">
                  <c:v>179.46641235351601</c:v>
                </c:pt>
                <c:pt idx="894">
                  <c:v>179.67225952148402</c:v>
                </c:pt>
                <c:pt idx="895">
                  <c:v>179.87595825195302</c:v>
                </c:pt>
                <c:pt idx="896">
                  <c:v>180.07589721679699</c:v>
                </c:pt>
                <c:pt idx="897">
                  <c:v>180.26451416015601</c:v>
                </c:pt>
                <c:pt idx="898">
                  <c:v>180.47073364257801</c:v>
                </c:pt>
                <c:pt idx="899">
                  <c:v>180.68198242187501</c:v>
                </c:pt>
                <c:pt idx="900">
                  <c:v>180.87850952148403</c:v>
                </c:pt>
                <c:pt idx="901">
                  <c:v>181.07718505859401</c:v>
                </c:pt>
                <c:pt idx="902">
                  <c:v>181.27800292968701</c:v>
                </c:pt>
                <c:pt idx="903">
                  <c:v>181.47504882812501</c:v>
                </c:pt>
                <c:pt idx="904">
                  <c:v>181.67498168945303</c:v>
                </c:pt>
                <c:pt idx="905">
                  <c:v>181.872399902344</c:v>
                </c:pt>
                <c:pt idx="906">
                  <c:v>182.06353149414099</c:v>
                </c:pt>
                <c:pt idx="907">
                  <c:v>182.26597290039101</c:v>
                </c:pt>
                <c:pt idx="908">
                  <c:v>182.47344970703102</c:v>
                </c:pt>
                <c:pt idx="909">
                  <c:v>182.66835937500002</c:v>
                </c:pt>
                <c:pt idx="910">
                  <c:v>182.868658447266</c:v>
                </c:pt>
                <c:pt idx="911">
                  <c:v>183.07738647460903</c:v>
                </c:pt>
                <c:pt idx="912">
                  <c:v>183.279467773438</c:v>
                </c:pt>
                <c:pt idx="913">
                  <c:v>183.478515625</c:v>
                </c:pt>
                <c:pt idx="914">
                  <c:v>183.6708984375</c:v>
                </c:pt>
                <c:pt idx="915">
                  <c:v>183.87083129882802</c:v>
                </c:pt>
                <c:pt idx="916">
                  <c:v>184.07076416015602</c:v>
                </c:pt>
                <c:pt idx="917">
                  <c:v>184.26403808593801</c:v>
                </c:pt>
                <c:pt idx="918">
                  <c:v>184.47151489257803</c:v>
                </c:pt>
                <c:pt idx="919">
                  <c:v>184.66929931640601</c:v>
                </c:pt>
                <c:pt idx="920">
                  <c:v>184.86169433593801</c:v>
                </c:pt>
                <c:pt idx="921">
                  <c:v>185.06414794921901</c:v>
                </c:pt>
                <c:pt idx="922">
                  <c:v>185.26947631835901</c:v>
                </c:pt>
                <c:pt idx="923">
                  <c:v>185.49204101562501</c:v>
                </c:pt>
                <c:pt idx="924">
                  <c:v>185.68153686523402</c:v>
                </c:pt>
                <c:pt idx="925">
                  <c:v>185.85972290039101</c:v>
                </c:pt>
                <c:pt idx="926">
                  <c:v>186.06884155273403</c:v>
                </c:pt>
                <c:pt idx="927">
                  <c:v>186.26914672851601</c:v>
                </c:pt>
                <c:pt idx="928">
                  <c:v>186.46656494140601</c:v>
                </c:pt>
                <c:pt idx="929">
                  <c:v>186.66989135742199</c:v>
                </c:pt>
                <c:pt idx="930">
                  <c:v>186.873211669922</c:v>
                </c:pt>
                <c:pt idx="931">
                  <c:v>187.069744873047</c:v>
                </c:pt>
                <c:pt idx="932">
                  <c:v>187.264654541016</c:v>
                </c:pt>
                <c:pt idx="933">
                  <c:v>187.46546630859402</c:v>
                </c:pt>
                <c:pt idx="934">
                  <c:v>187.66790771484401</c:v>
                </c:pt>
                <c:pt idx="935">
                  <c:v>187.86532592773403</c:v>
                </c:pt>
                <c:pt idx="936">
                  <c:v>188.07066040039101</c:v>
                </c:pt>
                <c:pt idx="937">
                  <c:v>188.26845703125002</c:v>
                </c:pt>
                <c:pt idx="938">
                  <c:v>188.46462402343801</c:v>
                </c:pt>
                <c:pt idx="939">
                  <c:v>188.66166992187502</c:v>
                </c:pt>
                <c:pt idx="940">
                  <c:v>188.86122436523402</c:v>
                </c:pt>
                <c:pt idx="941">
                  <c:v>189.06115112304701</c:v>
                </c:pt>
                <c:pt idx="942">
                  <c:v>189.25982666015602</c:v>
                </c:pt>
                <c:pt idx="943">
                  <c:v>189.460131835938</c:v>
                </c:pt>
                <c:pt idx="944">
                  <c:v>189.66258544921902</c:v>
                </c:pt>
                <c:pt idx="945">
                  <c:v>189.866296386719</c:v>
                </c:pt>
                <c:pt idx="946">
                  <c:v>190.06244506835901</c:v>
                </c:pt>
                <c:pt idx="947">
                  <c:v>190.26577758789099</c:v>
                </c:pt>
                <c:pt idx="948">
                  <c:v>190.46357421875001</c:v>
                </c:pt>
                <c:pt idx="949">
                  <c:v>190.66638793945302</c:v>
                </c:pt>
                <c:pt idx="950">
                  <c:v>190.87135009765601</c:v>
                </c:pt>
                <c:pt idx="951">
                  <c:v>191.05833740234402</c:v>
                </c:pt>
                <c:pt idx="952">
                  <c:v>191.25449829101601</c:v>
                </c:pt>
                <c:pt idx="953">
                  <c:v>191.46612548828102</c:v>
                </c:pt>
                <c:pt idx="954">
                  <c:v>191.66731567382803</c:v>
                </c:pt>
                <c:pt idx="955">
                  <c:v>191.85932617187501</c:v>
                </c:pt>
                <c:pt idx="956">
                  <c:v>192.05925292968701</c:v>
                </c:pt>
                <c:pt idx="957">
                  <c:v>192.26672973632802</c:v>
                </c:pt>
                <c:pt idx="958">
                  <c:v>192.46881103515602</c:v>
                </c:pt>
                <c:pt idx="959">
                  <c:v>192.66660156250001</c:v>
                </c:pt>
                <c:pt idx="960">
                  <c:v>192.86187133789099</c:v>
                </c:pt>
                <c:pt idx="961">
                  <c:v>193.05676879882802</c:v>
                </c:pt>
                <c:pt idx="962">
                  <c:v>193.25884399414099</c:v>
                </c:pt>
                <c:pt idx="963">
                  <c:v>193.46846923828102</c:v>
                </c:pt>
                <c:pt idx="964">
                  <c:v>193.66714477539099</c:v>
                </c:pt>
                <c:pt idx="965">
                  <c:v>193.86204223632802</c:v>
                </c:pt>
                <c:pt idx="966">
                  <c:v>194.06448364257801</c:v>
                </c:pt>
                <c:pt idx="967">
                  <c:v>194.25938720703101</c:v>
                </c:pt>
                <c:pt idx="968">
                  <c:v>194.46058349609402</c:v>
                </c:pt>
                <c:pt idx="969">
                  <c:v>194.66429443359402</c:v>
                </c:pt>
                <c:pt idx="970">
                  <c:v>194.86334228515602</c:v>
                </c:pt>
                <c:pt idx="971">
                  <c:v>195.05861206054701</c:v>
                </c:pt>
                <c:pt idx="972">
                  <c:v>195.258544921875</c:v>
                </c:pt>
                <c:pt idx="973">
                  <c:v>195.46062622070303</c:v>
                </c:pt>
                <c:pt idx="974">
                  <c:v>195.66018066406201</c:v>
                </c:pt>
                <c:pt idx="975">
                  <c:v>195.86890869140601</c:v>
                </c:pt>
                <c:pt idx="976">
                  <c:v>196.07424926757801</c:v>
                </c:pt>
                <c:pt idx="977">
                  <c:v>196.265380859375</c:v>
                </c:pt>
                <c:pt idx="978">
                  <c:v>196.46405639648401</c:v>
                </c:pt>
                <c:pt idx="979">
                  <c:v>196.66650390625</c:v>
                </c:pt>
                <c:pt idx="980">
                  <c:v>196.85637817382803</c:v>
                </c:pt>
                <c:pt idx="981">
                  <c:v>197.05794067382803</c:v>
                </c:pt>
                <c:pt idx="982">
                  <c:v>197.25875244140602</c:v>
                </c:pt>
                <c:pt idx="983">
                  <c:v>197.452392578125</c:v>
                </c:pt>
                <c:pt idx="984">
                  <c:v>197.65609741210903</c:v>
                </c:pt>
                <c:pt idx="985">
                  <c:v>197.867352294922</c:v>
                </c:pt>
                <c:pt idx="986">
                  <c:v>198.06389160156201</c:v>
                </c:pt>
                <c:pt idx="987">
                  <c:v>198.26130981445303</c:v>
                </c:pt>
                <c:pt idx="988">
                  <c:v>198.46123657226599</c:v>
                </c:pt>
                <c:pt idx="989">
                  <c:v>198.65865478515602</c:v>
                </c:pt>
                <c:pt idx="990">
                  <c:v>198.86198730468701</c:v>
                </c:pt>
                <c:pt idx="991">
                  <c:v>199.05903320312501</c:v>
                </c:pt>
                <c:pt idx="992">
                  <c:v>199.25644531250001</c:v>
                </c:pt>
                <c:pt idx="993">
                  <c:v>199.46051635742199</c:v>
                </c:pt>
                <c:pt idx="994">
                  <c:v>199.66208496093802</c:v>
                </c:pt>
                <c:pt idx="995">
                  <c:v>199.859130859375</c:v>
                </c:pt>
                <c:pt idx="996">
                  <c:v>200.06157226562502</c:v>
                </c:pt>
                <c:pt idx="997">
                  <c:v>200.257733154297</c:v>
                </c:pt>
                <c:pt idx="998">
                  <c:v>200.45603637695302</c:v>
                </c:pt>
                <c:pt idx="999">
                  <c:v>200.66388549804699</c:v>
                </c:pt>
                <c:pt idx="1000">
                  <c:v>200.86293334960902</c:v>
                </c:pt>
                <c:pt idx="1001">
                  <c:v>201.05494384765601</c:v>
                </c:pt>
                <c:pt idx="1002">
                  <c:v>201.25451049804701</c:v>
                </c:pt>
                <c:pt idx="1003">
                  <c:v>201.45607910156201</c:v>
                </c:pt>
                <c:pt idx="1004">
                  <c:v>201.65638427734402</c:v>
                </c:pt>
                <c:pt idx="1005">
                  <c:v>201.85468750000001</c:v>
                </c:pt>
                <c:pt idx="1006">
                  <c:v>202.05587158203102</c:v>
                </c:pt>
                <c:pt idx="1007">
                  <c:v>202.25831298828101</c:v>
                </c:pt>
                <c:pt idx="1008">
                  <c:v>202.4541015625</c:v>
                </c:pt>
                <c:pt idx="1009">
                  <c:v>202.65440673828101</c:v>
                </c:pt>
                <c:pt idx="1010">
                  <c:v>202.856848144531</c:v>
                </c:pt>
                <c:pt idx="1011">
                  <c:v>203.05515136718702</c:v>
                </c:pt>
                <c:pt idx="1012">
                  <c:v>203.25169067382802</c:v>
                </c:pt>
                <c:pt idx="1013">
                  <c:v>203.46708984375002</c:v>
                </c:pt>
                <c:pt idx="1014">
                  <c:v>203.67418823242201</c:v>
                </c:pt>
                <c:pt idx="1015">
                  <c:v>203.85362548828101</c:v>
                </c:pt>
                <c:pt idx="1016">
                  <c:v>204.04979248046902</c:v>
                </c:pt>
                <c:pt idx="1017">
                  <c:v>204.25387573242199</c:v>
                </c:pt>
                <c:pt idx="1018">
                  <c:v>204.45505981445302</c:v>
                </c:pt>
                <c:pt idx="1019">
                  <c:v>204.65587158203101</c:v>
                </c:pt>
                <c:pt idx="1020">
                  <c:v>204.85869140625002</c:v>
                </c:pt>
                <c:pt idx="1021">
                  <c:v>205.05610351562501</c:v>
                </c:pt>
                <c:pt idx="1022">
                  <c:v>205.25063476562502</c:v>
                </c:pt>
                <c:pt idx="1023">
                  <c:v>205.44805908203102</c:v>
                </c:pt>
                <c:pt idx="1024">
                  <c:v>205.65087890625</c:v>
                </c:pt>
                <c:pt idx="1025">
                  <c:v>205.85834960937501</c:v>
                </c:pt>
                <c:pt idx="1026">
                  <c:v>206.05953369140605</c:v>
                </c:pt>
                <c:pt idx="1027">
                  <c:v>206.26701660156201</c:v>
                </c:pt>
                <c:pt idx="1028">
                  <c:v>206.46192626953103</c:v>
                </c:pt>
                <c:pt idx="1029">
                  <c:v>206.65091552734398</c:v>
                </c:pt>
                <c:pt idx="1030">
                  <c:v>206.85299072265605</c:v>
                </c:pt>
                <c:pt idx="1031">
                  <c:v>207.05758056640605</c:v>
                </c:pt>
                <c:pt idx="1032">
                  <c:v>207.257885742187</c:v>
                </c:pt>
                <c:pt idx="1033">
                  <c:v>207.45278320312502</c:v>
                </c:pt>
                <c:pt idx="1034">
                  <c:v>207.65272216796899</c:v>
                </c:pt>
                <c:pt idx="1035">
                  <c:v>207.855541992187</c:v>
                </c:pt>
                <c:pt idx="1036">
                  <c:v>208.05509033203103</c:v>
                </c:pt>
                <c:pt idx="1037">
                  <c:v>208.245849609375</c:v>
                </c:pt>
                <c:pt idx="1038">
                  <c:v>208.45244140625002</c:v>
                </c:pt>
                <c:pt idx="1039">
                  <c:v>208.66154785156201</c:v>
                </c:pt>
                <c:pt idx="1040">
                  <c:v>208.86022949218702</c:v>
                </c:pt>
                <c:pt idx="1041">
                  <c:v>209.05727539062502</c:v>
                </c:pt>
                <c:pt idx="1042">
                  <c:v>209.25053710937502</c:v>
                </c:pt>
                <c:pt idx="1043">
                  <c:v>209.45299072265604</c:v>
                </c:pt>
                <c:pt idx="1044">
                  <c:v>209.64790039062501</c:v>
                </c:pt>
                <c:pt idx="1045">
                  <c:v>209.84567871093802</c:v>
                </c:pt>
                <c:pt idx="1046">
                  <c:v>210.05101318359399</c:v>
                </c:pt>
                <c:pt idx="1047">
                  <c:v>210.250573730469</c:v>
                </c:pt>
                <c:pt idx="1048">
                  <c:v>210.45139160156202</c:v>
                </c:pt>
                <c:pt idx="1049">
                  <c:v>210.64666748046898</c:v>
                </c:pt>
                <c:pt idx="1050">
                  <c:v>210.84445800781302</c:v>
                </c:pt>
                <c:pt idx="1051">
                  <c:v>211.05156250000002</c:v>
                </c:pt>
                <c:pt idx="1052">
                  <c:v>211.25615234375002</c:v>
                </c:pt>
                <c:pt idx="1053">
                  <c:v>211.45771484375001</c:v>
                </c:pt>
                <c:pt idx="1054">
                  <c:v>211.65927734375001</c:v>
                </c:pt>
                <c:pt idx="1055">
                  <c:v>211.85129394531302</c:v>
                </c:pt>
                <c:pt idx="1056">
                  <c:v>212.04493408203103</c:v>
                </c:pt>
                <c:pt idx="1057">
                  <c:v>212.24901123046899</c:v>
                </c:pt>
                <c:pt idx="1058">
                  <c:v>212.45146484375002</c:v>
                </c:pt>
                <c:pt idx="1059">
                  <c:v>212.65140380859398</c:v>
                </c:pt>
                <c:pt idx="1060">
                  <c:v>212.84757080078103</c:v>
                </c:pt>
                <c:pt idx="1061">
                  <c:v>213.047119140625</c:v>
                </c:pt>
                <c:pt idx="1062">
                  <c:v>213.24578857421898</c:v>
                </c:pt>
                <c:pt idx="1063">
                  <c:v>213.45075683593802</c:v>
                </c:pt>
                <c:pt idx="1064">
                  <c:v>213.64942626953103</c:v>
                </c:pt>
                <c:pt idx="1065">
                  <c:v>213.84180908203103</c:v>
                </c:pt>
                <c:pt idx="1066">
                  <c:v>214.04425048828102</c:v>
                </c:pt>
                <c:pt idx="1067">
                  <c:v>214.24543457031302</c:v>
                </c:pt>
                <c:pt idx="1068">
                  <c:v>214.44752197265603</c:v>
                </c:pt>
                <c:pt idx="1069">
                  <c:v>214.64871826171898</c:v>
                </c:pt>
                <c:pt idx="1070">
                  <c:v>214.846508789062</c:v>
                </c:pt>
                <c:pt idx="1071">
                  <c:v>215.04266357421898</c:v>
                </c:pt>
                <c:pt idx="1072">
                  <c:v>215.25101318359398</c:v>
                </c:pt>
                <c:pt idx="1073">
                  <c:v>215.45095214843801</c:v>
                </c:pt>
                <c:pt idx="1074">
                  <c:v>215.64245605468702</c:v>
                </c:pt>
                <c:pt idx="1075">
                  <c:v>215.8515625</c:v>
                </c:pt>
                <c:pt idx="1076">
                  <c:v>216.05740966796898</c:v>
                </c:pt>
                <c:pt idx="1077">
                  <c:v>216.25859375000002</c:v>
                </c:pt>
                <c:pt idx="1078">
                  <c:v>216.45601806640605</c:v>
                </c:pt>
                <c:pt idx="1079">
                  <c:v>216.64841308593802</c:v>
                </c:pt>
                <c:pt idx="1080">
                  <c:v>216.85085449218701</c:v>
                </c:pt>
                <c:pt idx="1081">
                  <c:v>217.05079345703103</c:v>
                </c:pt>
                <c:pt idx="1082">
                  <c:v>217.24694824218702</c:v>
                </c:pt>
                <c:pt idx="1083">
                  <c:v>217.44649658203105</c:v>
                </c:pt>
                <c:pt idx="1084">
                  <c:v>217.642663574219</c:v>
                </c:pt>
                <c:pt idx="1085">
                  <c:v>217.84888916015603</c:v>
                </c:pt>
                <c:pt idx="1086">
                  <c:v>218.04757080078105</c:v>
                </c:pt>
                <c:pt idx="1087">
                  <c:v>218.23781738281301</c:v>
                </c:pt>
                <c:pt idx="1088">
                  <c:v>218.44277343750002</c:v>
                </c:pt>
                <c:pt idx="1089">
                  <c:v>218.65616455078103</c:v>
                </c:pt>
                <c:pt idx="1090">
                  <c:v>218.85986328125</c:v>
                </c:pt>
                <c:pt idx="1091">
                  <c:v>219.049731445313</c:v>
                </c:pt>
                <c:pt idx="1092">
                  <c:v>219.247155761719</c:v>
                </c:pt>
                <c:pt idx="1093">
                  <c:v>219.45338134765603</c:v>
                </c:pt>
                <c:pt idx="1094">
                  <c:v>219.64739990234398</c:v>
                </c:pt>
                <c:pt idx="1095">
                  <c:v>219.83890380859398</c:v>
                </c:pt>
                <c:pt idx="1096">
                  <c:v>220.03972167968701</c:v>
                </c:pt>
                <c:pt idx="1097">
                  <c:v>220.23927001953103</c:v>
                </c:pt>
                <c:pt idx="1098">
                  <c:v>220.43793945312501</c:v>
                </c:pt>
                <c:pt idx="1099">
                  <c:v>220.64202880859398</c:v>
                </c:pt>
                <c:pt idx="1100">
                  <c:v>220.843591308594</c:v>
                </c:pt>
                <c:pt idx="1101">
                  <c:v>221.03936767578102</c:v>
                </c:pt>
                <c:pt idx="1102">
                  <c:v>221.24018554687501</c:v>
                </c:pt>
                <c:pt idx="1103">
                  <c:v>221.440502929687</c:v>
                </c:pt>
                <c:pt idx="1104">
                  <c:v>221.64294433593801</c:v>
                </c:pt>
                <c:pt idx="1105">
                  <c:v>221.84249267578105</c:v>
                </c:pt>
                <c:pt idx="1106">
                  <c:v>222.04117431640603</c:v>
                </c:pt>
                <c:pt idx="1107">
                  <c:v>222.244873046875</c:v>
                </c:pt>
                <c:pt idx="1108">
                  <c:v>222.44732666015602</c:v>
                </c:pt>
                <c:pt idx="1109">
                  <c:v>222.64223632812502</c:v>
                </c:pt>
                <c:pt idx="1110">
                  <c:v>222.83839111328103</c:v>
                </c:pt>
                <c:pt idx="1111">
                  <c:v>223.04372558593801</c:v>
                </c:pt>
                <c:pt idx="1112">
                  <c:v>223.247802734375</c:v>
                </c:pt>
                <c:pt idx="1113">
                  <c:v>223.44233398437501</c:v>
                </c:pt>
                <c:pt idx="1114">
                  <c:v>223.63435058593802</c:v>
                </c:pt>
                <c:pt idx="1115">
                  <c:v>223.84056396484399</c:v>
                </c:pt>
                <c:pt idx="1116">
                  <c:v>224.03835449218701</c:v>
                </c:pt>
                <c:pt idx="1117">
                  <c:v>224.23614501953102</c:v>
                </c:pt>
                <c:pt idx="1118">
                  <c:v>224.44361572265603</c:v>
                </c:pt>
                <c:pt idx="1119">
                  <c:v>224.63690185546898</c:v>
                </c:pt>
                <c:pt idx="1120">
                  <c:v>224.83646240234398</c:v>
                </c:pt>
                <c:pt idx="1121">
                  <c:v>225.04052734375</c:v>
                </c:pt>
                <c:pt idx="1122">
                  <c:v>225.24334716796898</c:v>
                </c:pt>
                <c:pt idx="1123">
                  <c:v>225.43913574218701</c:v>
                </c:pt>
                <c:pt idx="1124">
                  <c:v>225.63781738281301</c:v>
                </c:pt>
                <c:pt idx="1125">
                  <c:v>225.84781494140603</c:v>
                </c:pt>
                <c:pt idx="1126">
                  <c:v>226.04145507812501</c:v>
                </c:pt>
                <c:pt idx="1127">
                  <c:v>226.23760986328102</c:v>
                </c:pt>
                <c:pt idx="1128">
                  <c:v>226.44006347656202</c:v>
                </c:pt>
                <c:pt idx="1129">
                  <c:v>226.63911132812501</c:v>
                </c:pt>
                <c:pt idx="1130">
                  <c:v>226.83740234375</c:v>
                </c:pt>
                <c:pt idx="1131">
                  <c:v>227.03732910156202</c:v>
                </c:pt>
                <c:pt idx="1132">
                  <c:v>227.23134765625002</c:v>
                </c:pt>
                <c:pt idx="1133">
                  <c:v>227.43002929687501</c:v>
                </c:pt>
                <c:pt idx="1134">
                  <c:v>227.63714599609398</c:v>
                </c:pt>
                <c:pt idx="1135">
                  <c:v>227.83331298828102</c:v>
                </c:pt>
                <c:pt idx="1136">
                  <c:v>228.03236083984399</c:v>
                </c:pt>
                <c:pt idx="1137">
                  <c:v>228.23857421875002</c:v>
                </c:pt>
                <c:pt idx="1138">
                  <c:v>228.44101562500001</c:v>
                </c:pt>
                <c:pt idx="1139">
                  <c:v>228.63806152343801</c:v>
                </c:pt>
                <c:pt idx="1140">
                  <c:v>228.85019531250001</c:v>
                </c:pt>
                <c:pt idx="1141">
                  <c:v>229.04886474609398</c:v>
                </c:pt>
                <c:pt idx="1142">
                  <c:v>229.230310058594</c:v>
                </c:pt>
                <c:pt idx="1143">
                  <c:v>229.43314208984398</c:v>
                </c:pt>
                <c:pt idx="1144">
                  <c:v>229.63773193359398</c:v>
                </c:pt>
                <c:pt idx="1145">
                  <c:v>229.83979492187501</c:v>
                </c:pt>
                <c:pt idx="1146">
                  <c:v>230.03469238281301</c:v>
                </c:pt>
                <c:pt idx="1147">
                  <c:v>230.23588867187502</c:v>
                </c:pt>
                <c:pt idx="1148">
                  <c:v>230.44122314453102</c:v>
                </c:pt>
                <c:pt idx="1149">
                  <c:v>230.63775634765602</c:v>
                </c:pt>
                <c:pt idx="1150">
                  <c:v>230.83266601562502</c:v>
                </c:pt>
                <c:pt idx="1151">
                  <c:v>231.03636474609399</c:v>
                </c:pt>
                <c:pt idx="1152">
                  <c:v>231.24132080078104</c:v>
                </c:pt>
                <c:pt idx="1153">
                  <c:v>231.43874511718701</c:v>
                </c:pt>
                <c:pt idx="1154">
                  <c:v>231.63579101562502</c:v>
                </c:pt>
                <c:pt idx="1155">
                  <c:v>231.83571777343801</c:v>
                </c:pt>
                <c:pt idx="1156">
                  <c:v>232.03438720703105</c:v>
                </c:pt>
                <c:pt idx="1157">
                  <c:v>232.23181152343801</c:v>
                </c:pt>
                <c:pt idx="1158">
                  <c:v>232.43552246093802</c:v>
                </c:pt>
                <c:pt idx="1159">
                  <c:v>232.63632812500001</c:v>
                </c:pt>
                <c:pt idx="1160">
                  <c:v>232.83625488281302</c:v>
                </c:pt>
                <c:pt idx="1161">
                  <c:v>233.03493652343801</c:v>
                </c:pt>
                <c:pt idx="1162">
                  <c:v>233.22984619140604</c:v>
                </c:pt>
                <c:pt idx="1163">
                  <c:v>233.43015136718702</c:v>
                </c:pt>
                <c:pt idx="1164">
                  <c:v>233.63259277343801</c:v>
                </c:pt>
                <c:pt idx="1165">
                  <c:v>233.83592529296899</c:v>
                </c:pt>
                <c:pt idx="1166">
                  <c:v>234.04000244140605</c:v>
                </c:pt>
                <c:pt idx="1167">
                  <c:v>234.23992919921898</c:v>
                </c:pt>
                <c:pt idx="1168">
                  <c:v>234.43735351562501</c:v>
                </c:pt>
                <c:pt idx="1169">
                  <c:v>234.63352050781302</c:v>
                </c:pt>
                <c:pt idx="1170">
                  <c:v>234.83093261718702</c:v>
                </c:pt>
                <c:pt idx="1171">
                  <c:v>235.02746582031301</c:v>
                </c:pt>
                <c:pt idx="1172">
                  <c:v>235.23331298828103</c:v>
                </c:pt>
                <c:pt idx="1173">
                  <c:v>235.43663330078104</c:v>
                </c:pt>
                <c:pt idx="1174">
                  <c:v>235.62939453125</c:v>
                </c:pt>
                <c:pt idx="1175">
                  <c:v>235.82844238281302</c:v>
                </c:pt>
                <c:pt idx="1176">
                  <c:v>236.03931884765603</c:v>
                </c:pt>
                <c:pt idx="1177">
                  <c:v>236.24014892578103</c:v>
                </c:pt>
                <c:pt idx="1178">
                  <c:v>236.43378906250001</c:v>
                </c:pt>
                <c:pt idx="1179">
                  <c:v>236.633715820313</c:v>
                </c:pt>
                <c:pt idx="1180">
                  <c:v>236.83026123046898</c:v>
                </c:pt>
                <c:pt idx="1181">
                  <c:v>237.02805175781302</c:v>
                </c:pt>
                <c:pt idx="1182">
                  <c:v>237.231372070313</c:v>
                </c:pt>
                <c:pt idx="1183">
                  <c:v>237.42967529296899</c:v>
                </c:pt>
                <c:pt idx="1184">
                  <c:v>237.63087158203103</c:v>
                </c:pt>
                <c:pt idx="1185">
                  <c:v>237.828295898438</c:v>
                </c:pt>
                <c:pt idx="1186">
                  <c:v>238.02231445312501</c:v>
                </c:pt>
                <c:pt idx="1187">
                  <c:v>238.22637939453102</c:v>
                </c:pt>
                <c:pt idx="1188">
                  <c:v>238.43096923828102</c:v>
                </c:pt>
                <c:pt idx="1189">
                  <c:v>238.63090820312502</c:v>
                </c:pt>
                <c:pt idx="1190">
                  <c:v>238.82491455078105</c:v>
                </c:pt>
                <c:pt idx="1191">
                  <c:v>239.02359619140603</c:v>
                </c:pt>
                <c:pt idx="1192">
                  <c:v>239.22568359375001</c:v>
                </c:pt>
                <c:pt idx="1193">
                  <c:v>239.42812500000002</c:v>
                </c:pt>
                <c:pt idx="1194">
                  <c:v>239.63181152343802</c:v>
                </c:pt>
                <c:pt idx="1195">
                  <c:v>239.82922363281301</c:v>
                </c:pt>
                <c:pt idx="1196">
                  <c:v>240.02413330078105</c:v>
                </c:pt>
                <c:pt idx="1197">
                  <c:v>240.22495117187501</c:v>
                </c:pt>
                <c:pt idx="1198">
                  <c:v>240.43117675781301</c:v>
                </c:pt>
                <c:pt idx="1199">
                  <c:v>240.62984619140605</c:v>
                </c:pt>
                <c:pt idx="1200">
                  <c:v>240.82763671875</c:v>
                </c:pt>
                <c:pt idx="1201">
                  <c:v>241.036376953125</c:v>
                </c:pt>
                <c:pt idx="1202">
                  <c:v>241.23970947265605</c:v>
                </c:pt>
                <c:pt idx="1203">
                  <c:v>241.44127197265604</c:v>
                </c:pt>
                <c:pt idx="1204">
                  <c:v>241.634033203125</c:v>
                </c:pt>
                <c:pt idx="1205">
                  <c:v>241.82139892578104</c:v>
                </c:pt>
                <c:pt idx="1206">
                  <c:v>242.02635498046899</c:v>
                </c:pt>
                <c:pt idx="1207">
                  <c:v>242.22841796875002</c:v>
                </c:pt>
                <c:pt idx="1208">
                  <c:v>242.42420654296899</c:v>
                </c:pt>
                <c:pt idx="1209">
                  <c:v>242.62578125000002</c:v>
                </c:pt>
                <c:pt idx="1210">
                  <c:v>242.82319335937501</c:v>
                </c:pt>
                <c:pt idx="1211">
                  <c:v>243.02022705078105</c:v>
                </c:pt>
                <c:pt idx="1212">
                  <c:v>243.22305908203103</c:v>
                </c:pt>
                <c:pt idx="1213">
                  <c:v>243.42425537109398</c:v>
                </c:pt>
                <c:pt idx="1214">
                  <c:v>243.621667480469</c:v>
                </c:pt>
                <c:pt idx="1215">
                  <c:v>243.83077392578105</c:v>
                </c:pt>
                <c:pt idx="1216">
                  <c:v>244.04542236328103</c:v>
                </c:pt>
                <c:pt idx="1217">
                  <c:v>244.23742675781301</c:v>
                </c:pt>
                <c:pt idx="1218">
                  <c:v>244.42352294921898</c:v>
                </c:pt>
                <c:pt idx="1219">
                  <c:v>244.6259765625</c:v>
                </c:pt>
                <c:pt idx="1220">
                  <c:v>244.82880859375001</c:v>
                </c:pt>
                <c:pt idx="1221">
                  <c:v>245.021569824219</c:v>
                </c:pt>
                <c:pt idx="1222">
                  <c:v>245.22489013671898</c:v>
                </c:pt>
                <c:pt idx="1223">
                  <c:v>245.42947998046898</c:v>
                </c:pt>
                <c:pt idx="1224">
                  <c:v>245.623132324219</c:v>
                </c:pt>
                <c:pt idx="1225">
                  <c:v>245.831860351562</c:v>
                </c:pt>
                <c:pt idx="1226">
                  <c:v>246.03933105468701</c:v>
                </c:pt>
                <c:pt idx="1227">
                  <c:v>246.22543945312501</c:v>
                </c:pt>
                <c:pt idx="1228">
                  <c:v>246.42412109375002</c:v>
                </c:pt>
                <c:pt idx="1229">
                  <c:v>246.62316894531301</c:v>
                </c:pt>
                <c:pt idx="1230">
                  <c:v>246.82435302734399</c:v>
                </c:pt>
                <c:pt idx="1231">
                  <c:v>247.03145751953105</c:v>
                </c:pt>
                <c:pt idx="1232">
                  <c:v>247.22006835937501</c:v>
                </c:pt>
                <c:pt idx="1233">
                  <c:v>247.41622314453105</c:v>
                </c:pt>
                <c:pt idx="1234">
                  <c:v>247.62747802734398</c:v>
                </c:pt>
                <c:pt idx="1235">
                  <c:v>247.83029785156202</c:v>
                </c:pt>
                <c:pt idx="1236">
                  <c:v>248.02143554687501</c:v>
                </c:pt>
                <c:pt idx="1237">
                  <c:v>248.21634521484398</c:v>
                </c:pt>
                <c:pt idx="1238">
                  <c:v>248.41663818359399</c:v>
                </c:pt>
                <c:pt idx="1239">
                  <c:v>248.62121582031301</c:v>
                </c:pt>
                <c:pt idx="1240">
                  <c:v>248.82995605468702</c:v>
                </c:pt>
                <c:pt idx="1241">
                  <c:v>249.0302734375</c:v>
                </c:pt>
                <c:pt idx="1242">
                  <c:v>249.21851806640603</c:v>
                </c:pt>
                <c:pt idx="1243">
                  <c:v>249.41718750000001</c:v>
                </c:pt>
                <c:pt idx="1244">
                  <c:v>249.62088623046898</c:v>
                </c:pt>
                <c:pt idx="1245">
                  <c:v>249.82044677734399</c:v>
                </c:pt>
                <c:pt idx="1246">
                  <c:v>250.023266601562</c:v>
                </c:pt>
                <c:pt idx="1247">
                  <c:v>250.22193603515603</c:v>
                </c:pt>
                <c:pt idx="1248">
                  <c:v>250.43193359375002</c:v>
                </c:pt>
                <c:pt idx="1249">
                  <c:v>250.64318847656202</c:v>
                </c:pt>
                <c:pt idx="1250">
                  <c:v>250.83054199218702</c:v>
                </c:pt>
                <c:pt idx="1251">
                  <c:v>251.01915283203104</c:v>
                </c:pt>
                <c:pt idx="1252">
                  <c:v>251.222485351562</c:v>
                </c:pt>
                <c:pt idx="1253">
                  <c:v>251.41776123046898</c:v>
                </c:pt>
                <c:pt idx="1254">
                  <c:v>251.61518554687501</c:v>
                </c:pt>
                <c:pt idx="1255">
                  <c:v>251.81888427734398</c:v>
                </c:pt>
                <c:pt idx="1256">
                  <c:v>252.016674804687</c:v>
                </c:pt>
                <c:pt idx="1257">
                  <c:v>252.22038574218701</c:v>
                </c:pt>
                <c:pt idx="1258">
                  <c:v>252.42622070312501</c:v>
                </c:pt>
                <c:pt idx="1259">
                  <c:v>252.62452392578103</c:v>
                </c:pt>
                <c:pt idx="1260">
                  <c:v>252.82358398437501</c:v>
                </c:pt>
                <c:pt idx="1261">
                  <c:v>253.02225341796898</c:v>
                </c:pt>
                <c:pt idx="1262">
                  <c:v>253.22720947265603</c:v>
                </c:pt>
                <c:pt idx="1263">
                  <c:v>253.43129882812502</c:v>
                </c:pt>
                <c:pt idx="1264">
                  <c:v>253.62331542968701</c:v>
                </c:pt>
                <c:pt idx="1265">
                  <c:v>253.81156005859398</c:v>
                </c:pt>
                <c:pt idx="1266">
                  <c:v>254.00520019531302</c:v>
                </c:pt>
                <c:pt idx="1267">
                  <c:v>254.20424804687502</c:v>
                </c:pt>
                <c:pt idx="1268">
                  <c:v>254.41171875000001</c:v>
                </c:pt>
                <c:pt idx="1269">
                  <c:v>254.62673339843801</c:v>
                </c:pt>
                <c:pt idx="1270">
                  <c:v>254.82578125000001</c:v>
                </c:pt>
                <c:pt idx="1271">
                  <c:v>255.01905517578103</c:v>
                </c:pt>
                <c:pt idx="1272">
                  <c:v>255.22025146484398</c:v>
                </c:pt>
                <c:pt idx="1273">
                  <c:v>255.42017822265603</c:v>
                </c:pt>
                <c:pt idx="1274">
                  <c:v>255.61885986328105</c:v>
                </c:pt>
                <c:pt idx="1275">
                  <c:v>255.82131347656201</c:v>
                </c:pt>
                <c:pt idx="1276">
                  <c:v>256.02337646484398</c:v>
                </c:pt>
                <c:pt idx="1277">
                  <c:v>256.22456054687501</c:v>
                </c:pt>
                <c:pt idx="1278">
                  <c:v>256.41694335937501</c:v>
                </c:pt>
                <c:pt idx="1279">
                  <c:v>256.61185302734401</c:v>
                </c:pt>
                <c:pt idx="1280">
                  <c:v>256.81053466796897</c:v>
                </c:pt>
                <c:pt idx="1281">
                  <c:v>257.00920410156203</c:v>
                </c:pt>
                <c:pt idx="1282">
                  <c:v>257.21453857421898</c:v>
                </c:pt>
                <c:pt idx="1283">
                  <c:v>257.42076416015601</c:v>
                </c:pt>
                <c:pt idx="1284">
                  <c:v>257.62032470703105</c:v>
                </c:pt>
                <c:pt idx="1285">
                  <c:v>257.81685791015605</c:v>
                </c:pt>
                <c:pt idx="1286">
                  <c:v>258.01553955078106</c:v>
                </c:pt>
                <c:pt idx="1287">
                  <c:v>258.22011718750002</c:v>
                </c:pt>
                <c:pt idx="1288">
                  <c:v>258.417895507813</c:v>
                </c:pt>
                <c:pt idx="1289">
                  <c:v>258.61154785156202</c:v>
                </c:pt>
                <c:pt idx="1290">
                  <c:v>258.81400146484401</c:v>
                </c:pt>
                <c:pt idx="1291">
                  <c:v>259.02021484375001</c:v>
                </c:pt>
                <c:pt idx="1292">
                  <c:v>259.21474609375002</c:v>
                </c:pt>
                <c:pt idx="1293">
                  <c:v>259.40876464843802</c:v>
                </c:pt>
                <c:pt idx="1294">
                  <c:v>259.614099121094</c:v>
                </c:pt>
                <c:pt idx="1295">
                  <c:v>259.81114501953101</c:v>
                </c:pt>
                <c:pt idx="1296">
                  <c:v>260.00855712890603</c:v>
                </c:pt>
                <c:pt idx="1297">
                  <c:v>260.21514892578102</c:v>
                </c:pt>
                <c:pt idx="1298">
                  <c:v>260.41383056640603</c:v>
                </c:pt>
                <c:pt idx="1299">
                  <c:v>260.60836181640605</c:v>
                </c:pt>
                <c:pt idx="1300">
                  <c:v>260.81583251953106</c:v>
                </c:pt>
                <c:pt idx="1301">
                  <c:v>261.01865234375003</c:v>
                </c:pt>
                <c:pt idx="1302">
                  <c:v>261.21607666015603</c:v>
                </c:pt>
                <c:pt idx="1303">
                  <c:v>261.41940917968702</c:v>
                </c:pt>
                <c:pt idx="1304">
                  <c:v>261.615563964844</c:v>
                </c:pt>
                <c:pt idx="1305">
                  <c:v>261.80920410156199</c:v>
                </c:pt>
                <c:pt idx="1306">
                  <c:v>262.00662841796901</c:v>
                </c:pt>
                <c:pt idx="1307">
                  <c:v>262.214111328125</c:v>
                </c:pt>
                <c:pt idx="1308">
                  <c:v>262.42032470703106</c:v>
                </c:pt>
                <c:pt idx="1309">
                  <c:v>262.614343261719</c:v>
                </c:pt>
                <c:pt idx="1310">
                  <c:v>262.80548095703102</c:v>
                </c:pt>
                <c:pt idx="1311">
                  <c:v>263.006665039062</c:v>
                </c:pt>
                <c:pt idx="1312">
                  <c:v>263.22760009765602</c:v>
                </c:pt>
                <c:pt idx="1313">
                  <c:v>263.42590332031301</c:v>
                </c:pt>
                <c:pt idx="1314">
                  <c:v>263.61199951171898</c:v>
                </c:pt>
                <c:pt idx="1315">
                  <c:v>263.81318359375001</c:v>
                </c:pt>
                <c:pt idx="1316">
                  <c:v>264.01474609375003</c:v>
                </c:pt>
                <c:pt idx="1317">
                  <c:v>264.21632080078103</c:v>
                </c:pt>
                <c:pt idx="1318">
                  <c:v>264.40996093749999</c:v>
                </c:pt>
                <c:pt idx="1319">
                  <c:v>264.60573730468701</c:v>
                </c:pt>
                <c:pt idx="1320">
                  <c:v>264.81158447265602</c:v>
                </c:pt>
                <c:pt idx="1321">
                  <c:v>265.01781005859397</c:v>
                </c:pt>
                <c:pt idx="1322">
                  <c:v>265.218994140625</c:v>
                </c:pt>
                <c:pt idx="1323">
                  <c:v>265.41049804687503</c:v>
                </c:pt>
                <c:pt idx="1324">
                  <c:v>265.610437011719</c:v>
                </c:pt>
                <c:pt idx="1325">
                  <c:v>265.82042236328101</c:v>
                </c:pt>
                <c:pt idx="1326">
                  <c:v>266.01821289062502</c:v>
                </c:pt>
                <c:pt idx="1327">
                  <c:v>266.21437988281303</c:v>
                </c:pt>
                <c:pt idx="1328">
                  <c:v>266.41304931640605</c:v>
                </c:pt>
                <c:pt idx="1329">
                  <c:v>266.61676025390602</c:v>
                </c:pt>
                <c:pt idx="1330">
                  <c:v>266.81884765625</c:v>
                </c:pt>
                <c:pt idx="1331">
                  <c:v>267.01751708984398</c:v>
                </c:pt>
                <c:pt idx="1332">
                  <c:v>267.21405029296898</c:v>
                </c:pt>
                <c:pt idx="1333">
                  <c:v>267.412353515625</c:v>
                </c:pt>
                <c:pt idx="1334">
                  <c:v>267.61567382812501</c:v>
                </c:pt>
                <c:pt idx="1335">
                  <c:v>267.81182861328102</c:v>
                </c:pt>
                <c:pt idx="1336">
                  <c:v>268.01176757812499</c:v>
                </c:pt>
                <c:pt idx="1337">
                  <c:v>268.212963867187</c:v>
                </c:pt>
                <c:pt idx="1338">
                  <c:v>268.419189453125</c:v>
                </c:pt>
                <c:pt idx="1339">
                  <c:v>268.61031494140605</c:v>
                </c:pt>
                <c:pt idx="1340">
                  <c:v>268.80269775390605</c:v>
                </c:pt>
                <c:pt idx="1341">
                  <c:v>269.007653808594</c:v>
                </c:pt>
                <c:pt idx="1342">
                  <c:v>269.20670166015606</c:v>
                </c:pt>
                <c:pt idx="1343">
                  <c:v>269.40538330078101</c:v>
                </c:pt>
                <c:pt idx="1344">
                  <c:v>269.60242919921899</c:v>
                </c:pt>
                <c:pt idx="1345">
                  <c:v>269.802734375</c:v>
                </c:pt>
                <c:pt idx="1346">
                  <c:v>270.00769042968699</c:v>
                </c:pt>
                <c:pt idx="1347">
                  <c:v>270.211022949219</c:v>
                </c:pt>
                <c:pt idx="1348">
                  <c:v>270.41510009765602</c:v>
                </c:pt>
                <c:pt idx="1349">
                  <c:v>270.62005615234398</c:v>
                </c:pt>
                <c:pt idx="1350">
                  <c:v>270.81333007812503</c:v>
                </c:pt>
                <c:pt idx="1351">
                  <c:v>271.00357666015606</c:v>
                </c:pt>
                <c:pt idx="1352">
                  <c:v>271.20476074218703</c:v>
                </c:pt>
                <c:pt idx="1353">
                  <c:v>271.40594482421898</c:v>
                </c:pt>
                <c:pt idx="1354">
                  <c:v>271.60336914062503</c:v>
                </c:pt>
                <c:pt idx="1355">
                  <c:v>271.81174316406202</c:v>
                </c:pt>
                <c:pt idx="1356">
                  <c:v>272.01959228515602</c:v>
                </c:pt>
                <c:pt idx="1357">
                  <c:v>272.20820312500001</c:v>
                </c:pt>
                <c:pt idx="1358">
                  <c:v>272.39429931640603</c:v>
                </c:pt>
                <c:pt idx="1359">
                  <c:v>272.60303955078103</c:v>
                </c:pt>
                <c:pt idx="1360">
                  <c:v>272.81177978515603</c:v>
                </c:pt>
                <c:pt idx="1361">
                  <c:v>273.00328369140601</c:v>
                </c:pt>
                <c:pt idx="1362">
                  <c:v>273.2041015625</c:v>
                </c:pt>
                <c:pt idx="1363">
                  <c:v>273.40869140625</c:v>
                </c:pt>
                <c:pt idx="1364">
                  <c:v>273.603588867187</c:v>
                </c:pt>
                <c:pt idx="1365">
                  <c:v>273.80765380859401</c:v>
                </c:pt>
                <c:pt idx="1366">
                  <c:v>274.00885009765602</c:v>
                </c:pt>
                <c:pt idx="1367">
                  <c:v>274.20627441406202</c:v>
                </c:pt>
                <c:pt idx="1368">
                  <c:v>274.40406494140603</c:v>
                </c:pt>
                <c:pt idx="1369">
                  <c:v>274.602368164062</c:v>
                </c:pt>
                <c:pt idx="1370">
                  <c:v>274.80821533203101</c:v>
                </c:pt>
                <c:pt idx="1371">
                  <c:v>275.01103515624999</c:v>
                </c:pt>
                <c:pt idx="1372">
                  <c:v>275.20970458984397</c:v>
                </c:pt>
                <c:pt idx="1373">
                  <c:v>275.40675048828103</c:v>
                </c:pt>
                <c:pt idx="1374">
                  <c:v>275.601647949219</c:v>
                </c:pt>
                <c:pt idx="1375">
                  <c:v>275.80660400390605</c:v>
                </c:pt>
                <c:pt idx="1376">
                  <c:v>276.01068115234398</c:v>
                </c:pt>
                <c:pt idx="1377">
                  <c:v>276.20847167968702</c:v>
                </c:pt>
                <c:pt idx="1378">
                  <c:v>276.41306152343799</c:v>
                </c:pt>
                <c:pt idx="1379">
                  <c:v>276.61173095703106</c:v>
                </c:pt>
                <c:pt idx="1380">
                  <c:v>276.80789794921901</c:v>
                </c:pt>
                <c:pt idx="1381">
                  <c:v>277.00242919921897</c:v>
                </c:pt>
                <c:pt idx="1382">
                  <c:v>277.20487060546901</c:v>
                </c:pt>
                <c:pt idx="1383">
                  <c:v>277.40858154296899</c:v>
                </c:pt>
                <c:pt idx="1384">
                  <c:v>277.60474853515603</c:v>
                </c:pt>
                <c:pt idx="1385">
                  <c:v>277.80002441406202</c:v>
                </c:pt>
                <c:pt idx="1386">
                  <c:v>277.99366455078103</c:v>
                </c:pt>
                <c:pt idx="1387">
                  <c:v>278.19699707031299</c:v>
                </c:pt>
                <c:pt idx="1388">
                  <c:v>278.397302246094</c:v>
                </c:pt>
                <c:pt idx="1389">
                  <c:v>278.59635009765606</c:v>
                </c:pt>
                <c:pt idx="1390">
                  <c:v>278.80383300781301</c:v>
                </c:pt>
                <c:pt idx="1391">
                  <c:v>279.00339355468702</c:v>
                </c:pt>
                <c:pt idx="1392">
                  <c:v>279.20332031250001</c:v>
                </c:pt>
                <c:pt idx="1393">
                  <c:v>279.40111083984397</c:v>
                </c:pt>
                <c:pt idx="1394">
                  <c:v>279.59564208984398</c:v>
                </c:pt>
                <c:pt idx="1395">
                  <c:v>279.80311279296899</c:v>
                </c:pt>
                <c:pt idx="1396">
                  <c:v>280.00216064453105</c:v>
                </c:pt>
                <c:pt idx="1397">
                  <c:v>280.20335693359397</c:v>
                </c:pt>
                <c:pt idx="1398">
                  <c:v>280.40202636718703</c:v>
                </c:pt>
                <c:pt idx="1399">
                  <c:v>280.59278564453103</c:v>
                </c:pt>
                <c:pt idx="1400">
                  <c:v>280.79737548828103</c:v>
                </c:pt>
                <c:pt idx="1401">
                  <c:v>281.006103515625</c:v>
                </c:pt>
                <c:pt idx="1402">
                  <c:v>281.20981445312503</c:v>
                </c:pt>
                <c:pt idx="1403">
                  <c:v>281.40006103515606</c:v>
                </c:pt>
                <c:pt idx="1404">
                  <c:v>281.59282226562499</c:v>
                </c:pt>
                <c:pt idx="1405">
                  <c:v>281.80155029296901</c:v>
                </c:pt>
                <c:pt idx="1406">
                  <c:v>282.00147705078103</c:v>
                </c:pt>
                <c:pt idx="1407">
                  <c:v>282.197265625</c:v>
                </c:pt>
                <c:pt idx="1408">
                  <c:v>282.40311279296901</c:v>
                </c:pt>
                <c:pt idx="1409">
                  <c:v>282.60467529296898</c:v>
                </c:pt>
                <c:pt idx="1410">
                  <c:v>282.806237792969</c:v>
                </c:pt>
                <c:pt idx="1411">
                  <c:v>283.001147460938</c:v>
                </c:pt>
                <c:pt idx="1412">
                  <c:v>283.20108642578106</c:v>
                </c:pt>
                <c:pt idx="1413">
                  <c:v>283.40855712890601</c:v>
                </c:pt>
                <c:pt idx="1414">
                  <c:v>283.60684814453106</c:v>
                </c:pt>
                <c:pt idx="1415">
                  <c:v>283.797607421875</c:v>
                </c:pt>
                <c:pt idx="1416">
                  <c:v>283.99288330078105</c:v>
                </c:pt>
                <c:pt idx="1417">
                  <c:v>284.19785156250003</c:v>
                </c:pt>
                <c:pt idx="1418">
                  <c:v>284.39866943359397</c:v>
                </c:pt>
                <c:pt idx="1419">
                  <c:v>284.59859619140605</c:v>
                </c:pt>
                <c:pt idx="1420">
                  <c:v>284.79512939453105</c:v>
                </c:pt>
                <c:pt idx="1421">
                  <c:v>284.99884033203102</c:v>
                </c:pt>
                <c:pt idx="1422">
                  <c:v>285.20469970703101</c:v>
                </c:pt>
                <c:pt idx="1423">
                  <c:v>285.39582519531302</c:v>
                </c:pt>
                <c:pt idx="1424">
                  <c:v>285.58983154296897</c:v>
                </c:pt>
                <c:pt idx="1425">
                  <c:v>285.78725585937502</c:v>
                </c:pt>
                <c:pt idx="1426">
                  <c:v>285.99348144531302</c:v>
                </c:pt>
                <c:pt idx="1427">
                  <c:v>286.20258789062501</c:v>
                </c:pt>
                <c:pt idx="1428">
                  <c:v>286.40089111328103</c:v>
                </c:pt>
                <c:pt idx="1429">
                  <c:v>286.59201660156202</c:v>
                </c:pt>
                <c:pt idx="1430">
                  <c:v>286.78439941406202</c:v>
                </c:pt>
                <c:pt idx="1431">
                  <c:v>286.99312744140605</c:v>
                </c:pt>
                <c:pt idx="1432">
                  <c:v>287.202233886719</c:v>
                </c:pt>
                <c:pt idx="1433">
                  <c:v>287.40343017578101</c:v>
                </c:pt>
                <c:pt idx="1434">
                  <c:v>287.60047607421899</c:v>
                </c:pt>
                <c:pt idx="1435">
                  <c:v>287.794995117187</c:v>
                </c:pt>
                <c:pt idx="1436">
                  <c:v>287.99493408203102</c:v>
                </c:pt>
                <c:pt idx="1437">
                  <c:v>288.19361572265603</c:v>
                </c:pt>
                <c:pt idx="1438">
                  <c:v>288.39354248046897</c:v>
                </c:pt>
                <c:pt idx="1439">
                  <c:v>288.59346923828105</c:v>
                </c:pt>
                <c:pt idx="1440">
                  <c:v>288.79377441406302</c:v>
                </c:pt>
                <c:pt idx="1441">
                  <c:v>288.99622802734399</c:v>
                </c:pt>
                <c:pt idx="1442">
                  <c:v>289.19741210937502</c:v>
                </c:pt>
                <c:pt idx="1443">
                  <c:v>289.39859619140606</c:v>
                </c:pt>
                <c:pt idx="1444">
                  <c:v>289.59727783203101</c:v>
                </c:pt>
                <c:pt idx="1445">
                  <c:v>289.79382324218801</c:v>
                </c:pt>
                <c:pt idx="1446">
                  <c:v>289.98835449218802</c:v>
                </c:pt>
                <c:pt idx="1447">
                  <c:v>290.19456787109397</c:v>
                </c:pt>
                <c:pt idx="1448">
                  <c:v>290.40241699218802</c:v>
                </c:pt>
                <c:pt idx="1449">
                  <c:v>290.59694824218803</c:v>
                </c:pt>
                <c:pt idx="1450">
                  <c:v>290.78807373046897</c:v>
                </c:pt>
                <c:pt idx="1451">
                  <c:v>290.98334960937501</c:v>
                </c:pt>
                <c:pt idx="1452">
                  <c:v>291.188317871094</c:v>
                </c:pt>
                <c:pt idx="1453">
                  <c:v>291.39327392578105</c:v>
                </c:pt>
                <c:pt idx="1454">
                  <c:v>291.59445800781202</c:v>
                </c:pt>
                <c:pt idx="1455">
                  <c:v>291.79654541015606</c:v>
                </c:pt>
                <c:pt idx="1456">
                  <c:v>291.99521484375003</c:v>
                </c:pt>
                <c:pt idx="1457">
                  <c:v>292.19011230468703</c:v>
                </c:pt>
                <c:pt idx="1458">
                  <c:v>292.39218750000003</c:v>
                </c:pt>
                <c:pt idx="1459">
                  <c:v>292.59500732421901</c:v>
                </c:pt>
                <c:pt idx="1460">
                  <c:v>292.78614501953103</c:v>
                </c:pt>
                <c:pt idx="1461">
                  <c:v>292.98732910156201</c:v>
                </c:pt>
                <c:pt idx="1462">
                  <c:v>293.189770507812</c:v>
                </c:pt>
                <c:pt idx="1463">
                  <c:v>293.38178710937501</c:v>
                </c:pt>
                <c:pt idx="1464">
                  <c:v>293.58424072265603</c:v>
                </c:pt>
                <c:pt idx="1465">
                  <c:v>293.786694335937</c:v>
                </c:pt>
                <c:pt idx="1466">
                  <c:v>293.989501953125</c:v>
                </c:pt>
                <c:pt idx="1467">
                  <c:v>294.19356689453105</c:v>
                </c:pt>
                <c:pt idx="1468">
                  <c:v>294.39350585937501</c:v>
                </c:pt>
                <c:pt idx="1469">
                  <c:v>294.59180908203103</c:v>
                </c:pt>
                <c:pt idx="1470">
                  <c:v>294.791748046875</c:v>
                </c:pt>
                <c:pt idx="1471">
                  <c:v>294.99294433593701</c:v>
                </c:pt>
                <c:pt idx="1472">
                  <c:v>295.19375000000002</c:v>
                </c:pt>
                <c:pt idx="1473">
                  <c:v>295.39405517578103</c:v>
                </c:pt>
                <c:pt idx="1474">
                  <c:v>295.58808593750001</c:v>
                </c:pt>
                <c:pt idx="1475">
                  <c:v>295.78675537109399</c:v>
                </c:pt>
                <c:pt idx="1476">
                  <c:v>295.98881835937499</c:v>
                </c:pt>
                <c:pt idx="1477">
                  <c:v>296.18624267578105</c:v>
                </c:pt>
                <c:pt idx="1478">
                  <c:v>296.38780517578101</c:v>
                </c:pt>
                <c:pt idx="1479">
                  <c:v>296.59024658203106</c:v>
                </c:pt>
                <c:pt idx="1480">
                  <c:v>296.796472167969</c:v>
                </c:pt>
                <c:pt idx="1481">
                  <c:v>296.99351806640601</c:v>
                </c:pt>
                <c:pt idx="1482">
                  <c:v>297.18087158203105</c:v>
                </c:pt>
                <c:pt idx="1483">
                  <c:v>297.38206787109397</c:v>
                </c:pt>
                <c:pt idx="1484">
                  <c:v>297.581628417969</c:v>
                </c:pt>
                <c:pt idx="1485">
                  <c:v>297.77778320312501</c:v>
                </c:pt>
                <c:pt idx="1486">
                  <c:v>297.98525390625002</c:v>
                </c:pt>
                <c:pt idx="1487">
                  <c:v>298.19525146484398</c:v>
                </c:pt>
                <c:pt idx="1488">
                  <c:v>298.39141845703102</c:v>
                </c:pt>
                <c:pt idx="1489">
                  <c:v>298.589196777344</c:v>
                </c:pt>
                <c:pt idx="1490">
                  <c:v>298.785729980469</c:v>
                </c:pt>
                <c:pt idx="1491">
                  <c:v>298.97736816406302</c:v>
                </c:pt>
                <c:pt idx="1492">
                  <c:v>299.17982177734399</c:v>
                </c:pt>
                <c:pt idx="1493">
                  <c:v>299.38428955078103</c:v>
                </c:pt>
                <c:pt idx="1494">
                  <c:v>299.58798828125003</c:v>
                </c:pt>
                <c:pt idx="1495">
                  <c:v>299.79044189453106</c:v>
                </c:pt>
                <c:pt idx="1496">
                  <c:v>299.98533935546897</c:v>
                </c:pt>
                <c:pt idx="1497">
                  <c:v>300.18450927734398</c:v>
                </c:pt>
                <c:pt idx="1498">
                  <c:v>300.38823242187499</c:v>
                </c:pt>
                <c:pt idx="1499">
                  <c:v>300.58135986328102</c:v>
                </c:pt>
                <c:pt idx="1500">
                  <c:v>300.77875976562501</c:v>
                </c:pt>
                <c:pt idx="1501">
                  <c:v>300.98499755859399</c:v>
                </c:pt>
                <c:pt idx="1502">
                  <c:v>301.18493652343801</c:v>
                </c:pt>
                <c:pt idx="1503">
                  <c:v>301.39742431640605</c:v>
                </c:pt>
                <c:pt idx="1504">
                  <c:v>301.59232177734401</c:v>
                </c:pt>
                <c:pt idx="1505">
                  <c:v>301.785974121094</c:v>
                </c:pt>
                <c:pt idx="1506">
                  <c:v>301.98465576171901</c:v>
                </c:pt>
                <c:pt idx="1507">
                  <c:v>302.17326660156203</c:v>
                </c:pt>
                <c:pt idx="1508">
                  <c:v>302.38576660156201</c:v>
                </c:pt>
                <c:pt idx="1509">
                  <c:v>302.587475585937</c:v>
                </c:pt>
                <c:pt idx="1510">
                  <c:v>302.782885742188</c:v>
                </c:pt>
                <c:pt idx="1511">
                  <c:v>302.98784179687499</c:v>
                </c:pt>
                <c:pt idx="1512">
                  <c:v>303.175952148438</c:v>
                </c:pt>
                <c:pt idx="1513">
                  <c:v>303.37789306640605</c:v>
                </c:pt>
                <c:pt idx="1514">
                  <c:v>303.58787841796897</c:v>
                </c:pt>
                <c:pt idx="1515">
                  <c:v>303.783288574219</c:v>
                </c:pt>
                <c:pt idx="1516">
                  <c:v>303.98574218750002</c:v>
                </c:pt>
                <c:pt idx="1517">
                  <c:v>304.18643798828106</c:v>
                </c:pt>
                <c:pt idx="1518">
                  <c:v>304.37631835937503</c:v>
                </c:pt>
                <c:pt idx="1519">
                  <c:v>304.58126220703105</c:v>
                </c:pt>
                <c:pt idx="1520">
                  <c:v>304.78873291015606</c:v>
                </c:pt>
                <c:pt idx="1521">
                  <c:v>304.97735595703102</c:v>
                </c:pt>
                <c:pt idx="1522">
                  <c:v>305.176025390625</c:v>
                </c:pt>
                <c:pt idx="1523">
                  <c:v>305.38223876953106</c:v>
                </c:pt>
                <c:pt idx="1524">
                  <c:v>305.59097900390606</c:v>
                </c:pt>
                <c:pt idx="1525">
                  <c:v>305.78964843750003</c:v>
                </c:pt>
                <c:pt idx="1526">
                  <c:v>305.98631591796897</c:v>
                </c:pt>
                <c:pt idx="1527">
                  <c:v>306.18424072265606</c:v>
                </c:pt>
                <c:pt idx="1528">
                  <c:v>306.38366699218801</c:v>
                </c:pt>
                <c:pt idx="1529">
                  <c:v>306.58686523437501</c:v>
                </c:pt>
                <c:pt idx="1530">
                  <c:v>306.78553466796899</c:v>
                </c:pt>
                <c:pt idx="1531">
                  <c:v>306.98297119140602</c:v>
                </c:pt>
                <c:pt idx="1532">
                  <c:v>307.181640625</c:v>
                </c:pt>
                <c:pt idx="1533">
                  <c:v>307.39035644531305</c:v>
                </c:pt>
                <c:pt idx="1534">
                  <c:v>307.591552734375</c:v>
                </c:pt>
                <c:pt idx="1535">
                  <c:v>307.78645019531302</c:v>
                </c:pt>
                <c:pt idx="1536">
                  <c:v>307.97683105468701</c:v>
                </c:pt>
                <c:pt idx="1537">
                  <c:v>308.18305664062501</c:v>
                </c:pt>
                <c:pt idx="1538">
                  <c:v>308.396313476562</c:v>
                </c:pt>
                <c:pt idx="1539">
                  <c:v>308.58619384765603</c:v>
                </c:pt>
                <c:pt idx="1540">
                  <c:v>308.77354736328107</c:v>
                </c:pt>
                <c:pt idx="1541">
                  <c:v>308.97724609375001</c:v>
                </c:pt>
                <c:pt idx="1542">
                  <c:v>309.18094482421901</c:v>
                </c:pt>
                <c:pt idx="1543">
                  <c:v>309.37332763671901</c:v>
                </c:pt>
                <c:pt idx="1544">
                  <c:v>309.57326660156201</c:v>
                </c:pt>
                <c:pt idx="1545">
                  <c:v>309.77698974609399</c:v>
                </c:pt>
                <c:pt idx="1546">
                  <c:v>309.97365722656201</c:v>
                </c:pt>
                <c:pt idx="1547">
                  <c:v>310.17232666015605</c:v>
                </c:pt>
                <c:pt idx="1548">
                  <c:v>310.37175292968703</c:v>
                </c:pt>
                <c:pt idx="1549">
                  <c:v>310.57720947265602</c:v>
                </c:pt>
                <c:pt idx="1550">
                  <c:v>310.78092041015606</c:v>
                </c:pt>
                <c:pt idx="1551">
                  <c:v>310.98337402343805</c:v>
                </c:pt>
                <c:pt idx="1552">
                  <c:v>311.18707275390602</c:v>
                </c:pt>
                <c:pt idx="1553">
                  <c:v>311.37769775390603</c:v>
                </c:pt>
                <c:pt idx="1554">
                  <c:v>311.575122070313</c:v>
                </c:pt>
                <c:pt idx="1555">
                  <c:v>311.77630615234398</c:v>
                </c:pt>
                <c:pt idx="1556">
                  <c:v>311.972973632812</c:v>
                </c:pt>
                <c:pt idx="1557">
                  <c:v>312.17542724609399</c:v>
                </c:pt>
                <c:pt idx="1558">
                  <c:v>312.37862548828105</c:v>
                </c:pt>
                <c:pt idx="1559">
                  <c:v>312.57729492187502</c:v>
                </c:pt>
                <c:pt idx="1560">
                  <c:v>312.77773437500002</c:v>
                </c:pt>
                <c:pt idx="1561">
                  <c:v>312.978930664063</c:v>
                </c:pt>
                <c:pt idx="1562">
                  <c:v>313.17584228515602</c:v>
                </c:pt>
                <c:pt idx="1563">
                  <c:v>313.37324218750001</c:v>
                </c:pt>
                <c:pt idx="1564">
                  <c:v>313.57368164062501</c:v>
                </c:pt>
                <c:pt idx="1565">
                  <c:v>313.77111816406301</c:v>
                </c:pt>
                <c:pt idx="1566">
                  <c:v>313.97304687500002</c:v>
                </c:pt>
                <c:pt idx="1567">
                  <c:v>314.17296142578107</c:v>
                </c:pt>
                <c:pt idx="1568">
                  <c:v>314.36912841796902</c:v>
                </c:pt>
                <c:pt idx="1569">
                  <c:v>314.572094726562</c:v>
                </c:pt>
                <c:pt idx="1570">
                  <c:v>314.77579345703106</c:v>
                </c:pt>
                <c:pt idx="1571">
                  <c:v>314.973962402344</c:v>
                </c:pt>
                <c:pt idx="1572">
                  <c:v>315.18194580078102</c:v>
                </c:pt>
                <c:pt idx="1573">
                  <c:v>315.383129882812</c:v>
                </c:pt>
                <c:pt idx="1574">
                  <c:v>315.57626953125003</c:v>
                </c:pt>
                <c:pt idx="1575">
                  <c:v>315.78552246093705</c:v>
                </c:pt>
                <c:pt idx="1576">
                  <c:v>315.98294677734401</c:v>
                </c:pt>
                <c:pt idx="1577">
                  <c:v>316.17104492187502</c:v>
                </c:pt>
                <c:pt idx="1578">
                  <c:v>316.36972656250003</c:v>
                </c:pt>
                <c:pt idx="1579">
                  <c:v>316.586511230469</c:v>
                </c:pt>
                <c:pt idx="1580">
                  <c:v>316.79146728515605</c:v>
                </c:pt>
                <c:pt idx="1581">
                  <c:v>316.976318359375</c:v>
                </c:pt>
                <c:pt idx="1582">
                  <c:v>317.17121582031302</c:v>
                </c:pt>
                <c:pt idx="1583">
                  <c:v>317.36989746093701</c:v>
                </c:pt>
                <c:pt idx="1584">
                  <c:v>317.56907958984402</c:v>
                </c:pt>
                <c:pt idx="1585">
                  <c:v>317.77478027343801</c:v>
                </c:pt>
                <c:pt idx="1586">
                  <c:v>317.97294921875005</c:v>
                </c:pt>
                <c:pt idx="1587">
                  <c:v>318.17287597656201</c:v>
                </c:pt>
                <c:pt idx="1588">
                  <c:v>318.38034667968702</c:v>
                </c:pt>
                <c:pt idx="1589">
                  <c:v>318.57325439453103</c:v>
                </c:pt>
                <c:pt idx="1590">
                  <c:v>318.77445068359401</c:v>
                </c:pt>
                <c:pt idx="1591">
                  <c:v>318.97889404296899</c:v>
                </c:pt>
                <c:pt idx="1592">
                  <c:v>319.16624755859402</c:v>
                </c:pt>
                <c:pt idx="1593">
                  <c:v>319.364916992188</c:v>
                </c:pt>
                <c:pt idx="1594">
                  <c:v>319.576171875</c:v>
                </c:pt>
                <c:pt idx="1595">
                  <c:v>319.77233886718801</c:v>
                </c:pt>
                <c:pt idx="1596">
                  <c:v>319.96472167968705</c:v>
                </c:pt>
                <c:pt idx="1597">
                  <c:v>320.16214599609401</c:v>
                </c:pt>
                <c:pt idx="1598">
                  <c:v>320.36962890625</c:v>
                </c:pt>
                <c:pt idx="1599">
                  <c:v>320.56704101562502</c:v>
                </c:pt>
                <c:pt idx="1600">
                  <c:v>320.75942382812502</c:v>
                </c:pt>
                <c:pt idx="1601">
                  <c:v>320.96187744140605</c:v>
                </c:pt>
                <c:pt idx="1602">
                  <c:v>321.17437744140602</c:v>
                </c:pt>
                <c:pt idx="1603">
                  <c:v>321.384362792969</c:v>
                </c:pt>
                <c:pt idx="1604">
                  <c:v>321.57475585937505</c:v>
                </c:pt>
                <c:pt idx="1605">
                  <c:v>321.76336669921898</c:v>
                </c:pt>
                <c:pt idx="1606">
                  <c:v>321.96706542968701</c:v>
                </c:pt>
                <c:pt idx="1607">
                  <c:v>322.169519042969</c:v>
                </c:pt>
                <c:pt idx="1608">
                  <c:v>322.37773437500005</c:v>
                </c:pt>
                <c:pt idx="1609">
                  <c:v>322.58070068359399</c:v>
                </c:pt>
                <c:pt idx="1610">
                  <c:v>322.770581054687</c:v>
                </c:pt>
                <c:pt idx="1611">
                  <c:v>322.97250976562503</c:v>
                </c:pt>
                <c:pt idx="1612">
                  <c:v>323.17043457031303</c:v>
                </c:pt>
                <c:pt idx="1613">
                  <c:v>323.372888183594</c:v>
                </c:pt>
                <c:pt idx="1614">
                  <c:v>323.57481689453107</c:v>
                </c:pt>
                <c:pt idx="1615">
                  <c:v>323.76770019531301</c:v>
                </c:pt>
                <c:pt idx="1616">
                  <c:v>323.9638671875</c:v>
                </c:pt>
                <c:pt idx="1617">
                  <c:v>324.18089599609402</c:v>
                </c:pt>
                <c:pt idx="1618">
                  <c:v>324.384606933594</c:v>
                </c:pt>
                <c:pt idx="1619">
                  <c:v>324.58001708984398</c:v>
                </c:pt>
                <c:pt idx="1620">
                  <c:v>324.77241210937501</c:v>
                </c:pt>
                <c:pt idx="1621">
                  <c:v>324.960522460937</c:v>
                </c:pt>
                <c:pt idx="1622">
                  <c:v>325.16297607421899</c:v>
                </c:pt>
                <c:pt idx="1623">
                  <c:v>325.370446777344</c:v>
                </c:pt>
                <c:pt idx="1624">
                  <c:v>325.56784667968702</c:v>
                </c:pt>
                <c:pt idx="1625">
                  <c:v>325.75899658203105</c:v>
                </c:pt>
                <c:pt idx="1626">
                  <c:v>325.96145019531303</c:v>
                </c:pt>
                <c:pt idx="1627">
                  <c:v>326.17319335937503</c:v>
                </c:pt>
                <c:pt idx="1628">
                  <c:v>326.37187500000005</c:v>
                </c:pt>
                <c:pt idx="1629">
                  <c:v>326.56677246093705</c:v>
                </c:pt>
                <c:pt idx="1630">
                  <c:v>326.763427734375</c:v>
                </c:pt>
                <c:pt idx="1631">
                  <c:v>326.96412353515603</c:v>
                </c:pt>
                <c:pt idx="1632">
                  <c:v>327.17235107421902</c:v>
                </c:pt>
                <c:pt idx="1633">
                  <c:v>327.36524658203103</c:v>
                </c:pt>
                <c:pt idx="1634">
                  <c:v>327.562670898438</c:v>
                </c:pt>
                <c:pt idx="1635">
                  <c:v>327.76334228515606</c:v>
                </c:pt>
                <c:pt idx="1636">
                  <c:v>327.96831054687505</c:v>
                </c:pt>
                <c:pt idx="1637">
                  <c:v>328.16499023437501</c:v>
                </c:pt>
                <c:pt idx="1638">
                  <c:v>328.362390136719</c:v>
                </c:pt>
                <c:pt idx="1639">
                  <c:v>328.55803222656203</c:v>
                </c:pt>
                <c:pt idx="1640">
                  <c:v>328.75168457031305</c:v>
                </c:pt>
                <c:pt idx="1641">
                  <c:v>328.96545410156205</c:v>
                </c:pt>
                <c:pt idx="1642">
                  <c:v>329.164636230469</c:v>
                </c:pt>
                <c:pt idx="1643">
                  <c:v>329.35878906250002</c:v>
                </c:pt>
                <c:pt idx="1644">
                  <c:v>329.56448974609401</c:v>
                </c:pt>
                <c:pt idx="1645">
                  <c:v>329.76768798828107</c:v>
                </c:pt>
                <c:pt idx="1646">
                  <c:v>329.96812744140607</c:v>
                </c:pt>
                <c:pt idx="1647">
                  <c:v>330.16679687500005</c:v>
                </c:pt>
                <c:pt idx="1648">
                  <c:v>330.36246337890606</c:v>
                </c:pt>
                <c:pt idx="1649">
                  <c:v>330.57297363281202</c:v>
                </c:pt>
                <c:pt idx="1650">
                  <c:v>330.77341308593702</c:v>
                </c:pt>
                <c:pt idx="1651">
                  <c:v>330.95773925781202</c:v>
                </c:pt>
                <c:pt idx="1652">
                  <c:v>331.156420898438</c:v>
                </c:pt>
                <c:pt idx="1653">
                  <c:v>331.35258789062505</c:v>
                </c:pt>
                <c:pt idx="1654">
                  <c:v>331.563317871094</c:v>
                </c:pt>
                <c:pt idx="1655">
                  <c:v>331.77078857421901</c:v>
                </c:pt>
                <c:pt idx="1656">
                  <c:v>331.959399414063</c:v>
                </c:pt>
                <c:pt idx="1657">
                  <c:v>332.15482177734401</c:v>
                </c:pt>
                <c:pt idx="1658">
                  <c:v>332.35727539062503</c:v>
                </c:pt>
                <c:pt idx="1659">
                  <c:v>332.56044921875002</c:v>
                </c:pt>
                <c:pt idx="1660">
                  <c:v>332.76791992187503</c:v>
                </c:pt>
                <c:pt idx="1661">
                  <c:v>332.97288818359402</c:v>
                </c:pt>
                <c:pt idx="1662">
                  <c:v>333.16654052734401</c:v>
                </c:pt>
                <c:pt idx="1663">
                  <c:v>333.36070556640607</c:v>
                </c:pt>
                <c:pt idx="1664">
                  <c:v>333.56440429687501</c:v>
                </c:pt>
                <c:pt idx="1665">
                  <c:v>333.76759033203103</c:v>
                </c:pt>
                <c:pt idx="1666">
                  <c:v>333.95745849609398</c:v>
                </c:pt>
                <c:pt idx="1667">
                  <c:v>334.15111083984402</c:v>
                </c:pt>
                <c:pt idx="1668">
                  <c:v>334.35910644531305</c:v>
                </c:pt>
                <c:pt idx="1669">
                  <c:v>334.56280517578102</c:v>
                </c:pt>
                <c:pt idx="1670">
                  <c:v>334.75897216796898</c:v>
                </c:pt>
                <c:pt idx="1671">
                  <c:v>334.96268310546901</c:v>
                </c:pt>
                <c:pt idx="1672">
                  <c:v>335.16335449218803</c:v>
                </c:pt>
                <c:pt idx="1673">
                  <c:v>335.36127929687501</c:v>
                </c:pt>
                <c:pt idx="1674">
                  <c:v>335.55743408203102</c:v>
                </c:pt>
                <c:pt idx="1675">
                  <c:v>335.76566162109401</c:v>
                </c:pt>
                <c:pt idx="1676">
                  <c:v>335.96811523437503</c:v>
                </c:pt>
                <c:pt idx="1677">
                  <c:v>336.15798339843803</c:v>
                </c:pt>
                <c:pt idx="1678">
                  <c:v>336.35163574218802</c:v>
                </c:pt>
                <c:pt idx="1679">
                  <c:v>336.55031738281201</c:v>
                </c:pt>
                <c:pt idx="1680">
                  <c:v>336.75274658203102</c:v>
                </c:pt>
                <c:pt idx="1681">
                  <c:v>336.95393066406302</c:v>
                </c:pt>
                <c:pt idx="1682">
                  <c:v>337.15638427734399</c:v>
                </c:pt>
                <c:pt idx="1683">
                  <c:v>337.36259765625005</c:v>
                </c:pt>
                <c:pt idx="1684">
                  <c:v>337.56378173828102</c:v>
                </c:pt>
                <c:pt idx="1685">
                  <c:v>337.76372070312505</c:v>
                </c:pt>
                <c:pt idx="1686">
                  <c:v>337.97121582031303</c:v>
                </c:pt>
                <c:pt idx="1687">
                  <c:v>338.16914062500001</c:v>
                </c:pt>
                <c:pt idx="1688">
                  <c:v>338.36077880859398</c:v>
                </c:pt>
                <c:pt idx="1689">
                  <c:v>338.56019287109399</c:v>
                </c:pt>
                <c:pt idx="1690">
                  <c:v>338.75709228515603</c:v>
                </c:pt>
                <c:pt idx="1691">
                  <c:v>338.94371337890607</c:v>
                </c:pt>
                <c:pt idx="1692">
                  <c:v>339.15548095703105</c:v>
                </c:pt>
                <c:pt idx="1693">
                  <c:v>339.36496582031305</c:v>
                </c:pt>
                <c:pt idx="1694">
                  <c:v>339.55432128906301</c:v>
                </c:pt>
                <c:pt idx="1695">
                  <c:v>339.753002929687</c:v>
                </c:pt>
                <c:pt idx="1696">
                  <c:v>339.94915771484398</c:v>
                </c:pt>
                <c:pt idx="1697">
                  <c:v>340.14204101562501</c:v>
                </c:pt>
                <c:pt idx="1698">
                  <c:v>340.34952392578106</c:v>
                </c:pt>
                <c:pt idx="1699">
                  <c:v>340.55145263671898</c:v>
                </c:pt>
                <c:pt idx="1700">
                  <c:v>340.75516357421901</c:v>
                </c:pt>
                <c:pt idx="1701">
                  <c:v>340.96013183593703</c:v>
                </c:pt>
                <c:pt idx="1702">
                  <c:v>341.15679931640602</c:v>
                </c:pt>
                <c:pt idx="1703">
                  <c:v>341.36228027343805</c:v>
                </c:pt>
                <c:pt idx="1704">
                  <c:v>341.56169433593703</c:v>
                </c:pt>
                <c:pt idx="1705">
                  <c:v>341.75733642578103</c:v>
                </c:pt>
                <c:pt idx="1706">
                  <c:v>341.96103515625003</c:v>
                </c:pt>
                <c:pt idx="1707">
                  <c:v>342.15644531250001</c:v>
                </c:pt>
                <c:pt idx="1708">
                  <c:v>342.352612304687</c:v>
                </c:pt>
                <c:pt idx="1709">
                  <c:v>342.54952392578105</c:v>
                </c:pt>
                <c:pt idx="1710">
                  <c:v>342.75123291015603</c:v>
                </c:pt>
                <c:pt idx="1711">
                  <c:v>342.96751708984402</c:v>
                </c:pt>
                <c:pt idx="1712">
                  <c:v>343.168701171875</c:v>
                </c:pt>
                <c:pt idx="1713">
                  <c:v>343.35729980468705</c:v>
                </c:pt>
                <c:pt idx="1714">
                  <c:v>343.55169677734398</c:v>
                </c:pt>
                <c:pt idx="1715">
                  <c:v>343.74786376953102</c:v>
                </c:pt>
                <c:pt idx="1716">
                  <c:v>343.94451904296898</c:v>
                </c:pt>
                <c:pt idx="1717">
                  <c:v>344.15577392578103</c:v>
                </c:pt>
                <c:pt idx="1718">
                  <c:v>344.35520019531305</c:v>
                </c:pt>
                <c:pt idx="1719">
                  <c:v>344.54935302734401</c:v>
                </c:pt>
                <c:pt idx="1720">
                  <c:v>344.75809326171901</c:v>
                </c:pt>
                <c:pt idx="1721">
                  <c:v>344.94620361328106</c:v>
                </c:pt>
                <c:pt idx="1722">
                  <c:v>345.14110107421902</c:v>
                </c:pt>
                <c:pt idx="1723">
                  <c:v>345.353601074219</c:v>
                </c:pt>
                <c:pt idx="1724">
                  <c:v>345.54725341796899</c:v>
                </c:pt>
                <c:pt idx="1725">
                  <c:v>345.745922851562</c:v>
                </c:pt>
                <c:pt idx="1726">
                  <c:v>345.95842285156203</c:v>
                </c:pt>
                <c:pt idx="1727">
                  <c:v>346.17093505859401</c:v>
                </c:pt>
                <c:pt idx="1728">
                  <c:v>346.35830078125002</c:v>
                </c:pt>
                <c:pt idx="1729">
                  <c:v>346.543139648438</c:v>
                </c:pt>
                <c:pt idx="1730">
                  <c:v>346.74683837890603</c:v>
                </c:pt>
                <c:pt idx="1731">
                  <c:v>346.94299316406301</c:v>
                </c:pt>
                <c:pt idx="1732">
                  <c:v>347.15173339843801</c:v>
                </c:pt>
                <c:pt idx="1733">
                  <c:v>347.36601562500005</c:v>
                </c:pt>
                <c:pt idx="1734">
                  <c:v>347.55588378906305</c:v>
                </c:pt>
                <c:pt idx="1735">
                  <c:v>347.74399414062503</c:v>
                </c:pt>
                <c:pt idx="1736">
                  <c:v>347.95902099609401</c:v>
                </c:pt>
                <c:pt idx="1737">
                  <c:v>348.1669921875</c:v>
                </c:pt>
                <c:pt idx="1738">
                  <c:v>348.36063232421901</c:v>
                </c:pt>
                <c:pt idx="1739">
                  <c:v>348.56005859375</c:v>
                </c:pt>
                <c:pt idx="1740">
                  <c:v>348.75673828125002</c:v>
                </c:pt>
                <c:pt idx="1741">
                  <c:v>348.95541992187503</c:v>
                </c:pt>
                <c:pt idx="1742">
                  <c:v>349.14653320312505</c:v>
                </c:pt>
                <c:pt idx="1743">
                  <c:v>349.33264160156205</c:v>
                </c:pt>
                <c:pt idx="1744">
                  <c:v>349.537109375</c:v>
                </c:pt>
                <c:pt idx="1745">
                  <c:v>349.74833984375005</c:v>
                </c:pt>
                <c:pt idx="1746">
                  <c:v>349.95255126953106</c:v>
                </c:pt>
                <c:pt idx="1747">
                  <c:v>350.15426025390605</c:v>
                </c:pt>
                <c:pt idx="1748">
                  <c:v>350.351159667969</c:v>
                </c:pt>
                <c:pt idx="1749">
                  <c:v>350.53725585937502</c:v>
                </c:pt>
                <c:pt idx="1750">
                  <c:v>350.74221191406303</c:v>
                </c:pt>
                <c:pt idx="1751">
                  <c:v>350.95548095703106</c:v>
                </c:pt>
                <c:pt idx="1752">
                  <c:v>351.14838867187501</c:v>
                </c:pt>
                <c:pt idx="1753">
                  <c:v>351.33321533203105</c:v>
                </c:pt>
                <c:pt idx="1754">
                  <c:v>351.53439941406305</c:v>
                </c:pt>
                <c:pt idx="1755">
                  <c:v>351.73988037109399</c:v>
                </c:pt>
                <c:pt idx="1756">
                  <c:v>351.93730468750005</c:v>
                </c:pt>
                <c:pt idx="1757">
                  <c:v>352.15233154296902</c:v>
                </c:pt>
                <c:pt idx="1758">
                  <c:v>352.34848632812503</c:v>
                </c:pt>
                <c:pt idx="1759">
                  <c:v>352.53533935546898</c:v>
                </c:pt>
                <c:pt idx="1760">
                  <c:v>352.74230957031301</c:v>
                </c:pt>
                <c:pt idx="1761">
                  <c:v>352.947265625</c:v>
                </c:pt>
                <c:pt idx="1762">
                  <c:v>353.14844970703103</c:v>
                </c:pt>
                <c:pt idx="1763">
                  <c:v>353.34459228515607</c:v>
                </c:pt>
                <c:pt idx="1764">
                  <c:v>353.54577636718801</c:v>
                </c:pt>
                <c:pt idx="1765">
                  <c:v>353.74949951171902</c:v>
                </c:pt>
                <c:pt idx="1766">
                  <c:v>353.95823974609402</c:v>
                </c:pt>
                <c:pt idx="1767">
                  <c:v>354.15186767578103</c:v>
                </c:pt>
                <c:pt idx="1768">
                  <c:v>354.34226074218805</c:v>
                </c:pt>
                <c:pt idx="1769">
                  <c:v>354.54522705078102</c:v>
                </c:pt>
                <c:pt idx="1770">
                  <c:v>354.74088134765606</c:v>
                </c:pt>
                <c:pt idx="1771">
                  <c:v>354.94155273437502</c:v>
                </c:pt>
                <c:pt idx="1772">
                  <c:v>355.14576416015603</c:v>
                </c:pt>
                <c:pt idx="1773">
                  <c:v>355.34948730468705</c:v>
                </c:pt>
                <c:pt idx="1774">
                  <c:v>355.54639892578103</c:v>
                </c:pt>
                <c:pt idx="1775">
                  <c:v>355.74631347656202</c:v>
                </c:pt>
                <c:pt idx="1776">
                  <c:v>355.94372558593705</c:v>
                </c:pt>
                <c:pt idx="1777">
                  <c:v>356.14744873046902</c:v>
                </c:pt>
                <c:pt idx="1778">
                  <c:v>356.35618896484402</c:v>
                </c:pt>
                <c:pt idx="1779">
                  <c:v>356.549072265625</c:v>
                </c:pt>
                <c:pt idx="1780">
                  <c:v>356.74647216796899</c:v>
                </c:pt>
                <c:pt idx="1781">
                  <c:v>356.94464111328102</c:v>
                </c:pt>
                <c:pt idx="1782">
                  <c:v>357.14458007812505</c:v>
                </c:pt>
                <c:pt idx="1783">
                  <c:v>357.34628906250003</c:v>
                </c:pt>
                <c:pt idx="1784">
                  <c:v>357.54422607421901</c:v>
                </c:pt>
                <c:pt idx="1785">
                  <c:v>357.74415283203103</c:v>
                </c:pt>
                <c:pt idx="1786">
                  <c:v>357.93852539062505</c:v>
                </c:pt>
                <c:pt idx="1787">
                  <c:v>358.140454101562</c:v>
                </c:pt>
                <c:pt idx="1788">
                  <c:v>358.34290771484399</c:v>
                </c:pt>
                <c:pt idx="1789">
                  <c:v>358.54411621093703</c:v>
                </c:pt>
                <c:pt idx="1790">
                  <c:v>358.74530029296898</c:v>
                </c:pt>
                <c:pt idx="1791">
                  <c:v>358.93641357421899</c:v>
                </c:pt>
                <c:pt idx="1792">
                  <c:v>359.13886718750001</c:v>
                </c:pt>
                <c:pt idx="1793">
                  <c:v>359.34760742187501</c:v>
                </c:pt>
                <c:pt idx="1794">
                  <c:v>359.54377441406302</c:v>
                </c:pt>
                <c:pt idx="1795">
                  <c:v>359.74874267578105</c:v>
                </c:pt>
                <c:pt idx="1796">
                  <c:v>359.95494384765607</c:v>
                </c:pt>
                <c:pt idx="1797">
                  <c:v>360.14279785156202</c:v>
                </c:pt>
                <c:pt idx="1798">
                  <c:v>360.34525146484401</c:v>
                </c:pt>
                <c:pt idx="1799">
                  <c:v>360.547192382812</c:v>
                </c:pt>
                <c:pt idx="1800">
                  <c:v>360.74084472656205</c:v>
                </c:pt>
                <c:pt idx="1801">
                  <c:v>360.94202880859399</c:v>
                </c:pt>
                <c:pt idx="1802">
                  <c:v>361.15201416015606</c:v>
                </c:pt>
                <c:pt idx="1803">
                  <c:v>361.349938964844</c:v>
                </c:pt>
                <c:pt idx="1804">
                  <c:v>361.53479003906301</c:v>
                </c:pt>
                <c:pt idx="1805">
                  <c:v>361.73724365234398</c:v>
                </c:pt>
                <c:pt idx="1806">
                  <c:v>361.93717041015606</c:v>
                </c:pt>
                <c:pt idx="1807">
                  <c:v>362.1328125</c:v>
                </c:pt>
                <c:pt idx="1808">
                  <c:v>362.33450927734401</c:v>
                </c:pt>
                <c:pt idx="1809">
                  <c:v>362.53319091796902</c:v>
                </c:pt>
                <c:pt idx="1810">
                  <c:v>362.72808837890602</c:v>
                </c:pt>
                <c:pt idx="1811">
                  <c:v>362.93431396484402</c:v>
                </c:pt>
                <c:pt idx="1812">
                  <c:v>363.14432373046901</c:v>
                </c:pt>
                <c:pt idx="1813">
                  <c:v>363.34550781250005</c:v>
                </c:pt>
                <c:pt idx="1814">
                  <c:v>363.54291992187501</c:v>
                </c:pt>
                <c:pt idx="1815">
                  <c:v>363.74285888671898</c:v>
                </c:pt>
                <c:pt idx="1816">
                  <c:v>363.95159912109398</c:v>
                </c:pt>
                <c:pt idx="1817">
                  <c:v>364.15028076171899</c:v>
                </c:pt>
                <c:pt idx="1818">
                  <c:v>364.33586425781203</c:v>
                </c:pt>
                <c:pt idx="1819">
                  <c:v>364.53000488281202</c:v>
                </c:pt>
                <c:pt idx="1820">
                  <c:v>364.74301757812503</c:v>
                </c:pt>
                <c:pt idx="1821">
                  <c:v>364.94118652343803</c:v>
                </c:pt>
                <c:pt idx="1822">
                  <c:v>365.126782226562</c:v>
                </c:pt>
                <c:pt idx="1823">
                  <c:v>365.32797851562503</c:v>
                </c:pt>
                <c:pt idx="1824">
                  <c:v>365.53671875000003</c:v>
                </c:pt>
                <c:pt idx="1825">
                  <c:v>365.73790283203107</c:v>
                </c:pt>
                <c:pt idx="1826">
                  <c:v>365.93531494140603</c:v>
                </c:pt>
                <c:pt idx="1827">
                  <c:v>366.13073730468705</c:v>
                </c:pt>
                <c:pt idx="1828">
                  <c:v>366.32312011718801</c:v>
                </c:pt>
                <c:pt idx="1829">
                  <c:v>366.52756347656202</c:v>
                </c:pt>
                <c:pt idx="1830">
                  <c:v>366.73127441406302</c:v>
                </c:pt>
                <c:pt idx="1831">
                  <c:v>366.93372802734399</c:v>
                </c:pt>
                <c:pt idx="1832">
                  <c:v>367.13742675781202</c:v>
                </c:pt>
                <c:pt idx="1833">
                  <c:v>367.33609619140606</c:v>
                </c:pt>
                <c:pt idx="1834">
                  <c:v>367.52849121093703</c:v>
                </c:pt>
                <c:pt idx="1835">
                  <c:v>367.737231445313</c:v>
                </c:pt>
                <c:pt idx="1836">
                  <c:v>367.94470214843801</c:v>
                </c:pt>
                <c:pt idx="1837">
                  <c:v>368.13634033203107</c:v>
                </c:pt>
                <c:pt idx="1838">
                  <c:v>368.33677978515607</c:v>
                </c:pt>
                <c:pt idx="1839">
                  <c:v>368.53745117187503</c:v>
                </c:pt>
                <c:pt idx="1840">
                  <c:v>368.7431640625</c:v>
                </c:pt>
                <c:pt idx="1841">
                  <c:v>368.949389648438</c:v>
                </c:pt>
                <c:pt idx="1842">
                  <c:v>369.14304199218805</c:v>
                </c:pt>
                <c:pt idx="1843">
                  <c:v>369.33292236328106</c:v>
                </c:pt>
                <c:pt idx="1844">
                  <c:v>369.53033447265602</c:v>
                </c:pt>
                <c:pt idx="1845">
                  <c:v>369.731518554687</c:v>
                </c:pt>
                <c:pt idx="1846">
                  <c:v>369.93018798828103</c:v>
                </c:pt>
                <c:pt idx="1847">
                  <c:v>370.12885742187501</c:v>
                </c:pt>
                <c:pt idx="1848">
                  <c:v>370.33055419921902</c:v>
                </c:pt>
                <c:pt idx="1849">
                  <c:v>370.534252929687</c:v>
                </c:pt>
                <c:pt idx="1850">
                  <c:v>370.73619384765607</c:v>
                </c:pt>
                <c:pt idx="1851">
                  <c:v>370.93413085937505</c:v>
                </c:pt>
                <c:pt idx="1852">
                  <c:v>371.12452392578103</c:v>
                </c:pt>
                <c:pt idx="1853">
                  <c:v>371.33022460937502</c:v>
                </c:pt>
                <c:pt idx="1854">
                  <c:v>371.53843994140607</c:v>
                </c:pt>
                <c:pt idx="1855">
                  <c:v>371.721276855469</c:v>
                </c:pt>
                <c:pt idx="1856">
                  <c:v>371.921716308594</c:v>
                </c:pt>
                <c:pt idx="1857">
                  <c:v>372.13623046875</c:v>
                </c:pt>
                <c:pt idx="1858">
                  <c:v>372.32988281250005</c:v>
                </c:pt>
                <c:pt idx="1859">
                  <c:v>372.528564453125</c:v>
                </c:pt>
                <c:pt idx="1860">
                  <c:v>372.73175048828102</c:v>
                </c:pt>
                <c:pt idx="1861">
                  <c:v>372.92540283203107</c:v>
                </c:pt>
                <c:pt idx="1862">
                  <c:v>373.127856445313</c:v>
                </c:pt>
                <c:pt idx="1863">
                  <c:v>373.33532714843801</c:v>
                </c:pt>
                <c:pt idx="1864">
                  <c:v>373.53526611328107</c:v>
                </c:pt>
                <c:pt idx="1865">
                  <c:v>373.73267822265603</c:v>
                </c:pt>
                <c:pt idx="1866">
                  <c:v>373.93386230468701</c:v>
                </c:pt>
                <c:pt idx="1867">
                  <c:v>374.13380126953103</c:v>
                </c:pt>
                <c:pt idx="1868">
                  <c:v>374.336254882812</c:v>
                </c:pt>
                <c:pt idx="1869">
                  <c:v>374.531665039063</c:v>
                </c:pt>
                <c:pt idx="1870">
                  <c:v>374.72153320312503</c:v>
                </c:pt>
                <c:pt idx="1871">
                  <c:v>374.92398681640606</c:v>
                </c:pt>
                <c:pt idx="1872">
                  <c:v>375.12945556640602</c:v>
                </c:pt>
                <c:pt idx="1873">
                  <c:v>375.33012695312505</c:v>
                </c:pt>
                <c:pt idx="1874">
                  <c:v>375.529541015625</c:v>
                </c:pt>
                <c:pt idx="1875">
                  <c:v>375.73123779296901</c:v>
                </c:pt>
                <c:pt idx="1876">
                  <c:v>375.93671875000001</c:v>
                </c:pt>
                <c:pt idx="1877">
                  <c:v>376.14243164062503</c:v>
                </c:pt>
                <c:pt idx="1878">
                  <c:v>376.32978515625001</c:v>
                </c:pt>
                <c:pt idx="1879">
                  <c:v>376.52595214843802</c:v>
                </c:pt>
                <c:pt idx="1880">
                  <c:v>376.73292236328103</c:v>
                </c:pt>
                <c:pt idx="1881">
                  <c:v>376.94542236328107</c:v>
                </c:pt>
                <c:pt idx="1882">
                  <c:v>377.14283447265603</c:v>
                </c:pt>
                <c:pt idx="1883">
                  <c:v>377.323901367188</c:v>
                </c:pt>
                <c:pt idx="1884">
                  <c:v>377.53264160156203</c:v>
                </c:pt>
                <c:pt idx="1885">
                  <c:v>377.73183593750002</c:v>
                </c:pt>
                <c:pt idx="1886">
                  <c:v>377.92421875000002</c:v>
                </c:pt>
                <c:pt idx="1887">
                  <c:v>378.13244628906301</c:v>
                </c:pt>
                <c:pt idx="1888">
                  <c:v>378.32358398437503</c:v>
                </c:pt>
                <c:pt idx="1889">
                  <c:v>378.51395263671901</c:v>
                </c:pt>
                <c:pt idx="1890">
                  <c:v>378.72446289062503</c:v>
                </c:pt>
                <c:pt idx="1891">
                  <c:v>378.93519287109399</c:v>
                </c:pt>
                <c:pt idx="1892">
                  <c:v>379.134606933594</c:v>
                </c:pt>
                <c:pt idx="1893">
                  <c:v>379.33077392578105</c:v>
                </c:pt>
                <c:pt idx="1894">
                  <c:v>379.52945556640606</c:v>
                </c:pt>
                <c:pt idx="1895">
                  <c:v>379.72183837890606</c:v>
                </c:pt>
                <c:pt idx="1896">
                  <c:v>379.92352294921898</c:v>
                </c:pt>
                <c:pt idx="1897">
                  <c:v>380.13353271484402</c:v>
                </c:pt>
                <c:pt idx="1898">
                  <c:v>380.32792968750005</c:v>
                </c:pt>
                <c:pt idx="1899">
                  <c:v>380.52659912109402</c:v>
                </c:pt>
                <c:pt idx="1900">
                  <c:v>380.727783203125</c:v>
                </c:pt>
                <c:pt idx="1901">
                  <c:v>380.91513671875003</c:v>
                </c:pt>
                <c:pt idx="1902">
                  <c:v>381.11632080078107</c:v>
                </c:pt>
                <c:pt idx="1903">
                  <c:v>381.32127685546902</c:v>
                </c:pt>
                <c:pt idx="1904">
                  <c:v>381.53001708984402</c:v>
                </c:pt>
                <c:pt idx="1905">
                  <c:v>381.73247070312505</c:v>
                </c:pt>
                <c:pt idx="1906">
                  <c:v>381.92612304687503</c:v>
                </c:pt>
                <c:pt idx="1907">
                  <c:v>382.12404785156201</c:v>
                </c:pt>
                <c:pt idx="1908">
                  <c:v>382.32774658203107</c:v>
                </c:pt>
                <c:pt idx="1909">
                  <c:v>382.52592773437505</c:v>
                </c:pt>
                <c:pt idx="1910">
                  <c:v>382.71756591796901</c:v>
                </c:pt>
                <c:pt idx="1911">
                  <c:v>382.92250976562502</c:v>
                </c:pt>
                <c:pt idx="1912">
                  <c:v>383.12193603515607</c:v>
                </c:pt>
                <c:pt idx="1913">
                  <c:v>383.31434326171899</c:v>
                </c:pt>
                <c:pt idx="1914">
                  <c:v>383.51929931640603</c:v>
                </c:pt>
                <c:pt idx="1915">
                  <c:v>383.73681640625</c:v>
                </c:pt>
                <c:pt idx="1916">
                  <c:v>383.93425292968703</c:v>
                </c:pt>
                <c:pt idx="1917">
                  <c:v>384.11910400390605</c:v>
                </c:pt>
                <c:pt idx="1918">
                  <c:v>384.31651611328107</c:v>
                </c:pt>
                <c:pt idx="1919">
                  <c:v>384.52901611328105</c:v>
                </c:pt>
                <c:pt idx="1920">
                  <c:v>384.73322753906302</c:v>
                </c:pt>
                <c:pt idx="1921">
                  <c:v>384.92059326171898</c:v>
                </c:pt>
                <c:pt idx="1922">
                  <c:v>385.11623535156201</c:v>
                </c:pt>
                <c:pt idx="1923">
                  <c:v>385.32370605468702</c:v>
                </c:pt>
                <c:pt idx="1924">
                  <c:v>385.52163085937502</c:v>
                </c:pt>
                <c:pt idx="1925">
                  <c:v>385.71652832031305</c:v>
                </c:pt>
                <c:pt idx="1926">
                  <c:v>385.91846923828103</c:v>
                </c:pt>
                <c:pt idx="1927">
                  <c:v>386.12343750000002</c:v>
                </c:pt>
                <c:pt idx="1928">
                  <c:v>386.329663085937</c:v>
                </c:pt>
                <c:pt idx="1929">
                  <c:v>386.52960205078102</c:v>
                </c:pt>
                <c:pt idx="1930">
                  <c:v>386.73581542968702</c:v>
                </c:pt>
                <c:pt idx="1931">
                  <c:v>386.93575439453105</c:v>
                </c:pt>
                <c:pt idx="1932">
                  <c:v>387.12111816406303</c:v>
                </c:pt>
                <c:pt idx="1933">
                  <c:v>387.30594482421901</c:v>
                </c:pt>
                <c:pt idx="1934">
                  <c:v>387.50788574218802</c:v>
                </c:pt>
                <c:pt idx="1935">
                  <c:v>387.71787109375003</c:v>
                </c:pt>
                <c:pt idx="1936">
                  <c:v>387.92534179687505</c:v>
                </c:pt>
                <c:pt idx="1937">
                  <c:v>388.121508789063</c:v>
                </c:pt>
                <c:pt idx="1938">
                  <c:v>388.31640625</c:v>
                </c:pt>
                <c:pt idx="1939">
                  <c:v>388.52061767578107</c:v>
                </c:pt>
                <c:pt idx="1940">
                  <c:v>388.72105712890607</c:v>
                </c:pt>
                <c:pt idx="1941">
                  <c:v>388.92048339843802</c:v>
                </c:pt>
                <c:pt idx="1942">
                  <c:v>389.12368164062502</c:v>
                </c:pt>
                <c:pt idx="1943">
                  <c:v>389.32287597656205</c:v>
                </c:pt>
                <c:pt idx="1944">
                  <c:v>389.52207031250003</c:v>
                </c:pt>
                <c:pt idx="1945">
                  <c:v>389.73280029296899</c:v>
                </c:pt>
                <c:pt idx="1946">
                  <c:v>389.92215576171901</c:v>
                </c:pt>
                <c:pt idx="1947">
                  <c:v>390.107006835937</c:v>
                </c:pt>
                <c:pt idx="1948">
                  <c:v>390.31699218750003</c:v>
                </c:pt>
                <c:pt idx="1949">
                  <c:v>390.52496337890602</c:v>
                </c:pt>
                <c:pt idx="1950">
                  <c:v>390.71987304687502</c:v>
                </c:pt>
                <c:pt idx="1951">
                  <c:v>390.91427001953105</c:v>
                </c:pt>
                <c:pt idx="1952">
                  <c:v>391.11546630859402</c:v>
                </c:pt>
                <c:pt idx="1953">
                  <c:v>391.31590576171902</c:v>
                </c:pt>
                <c:pt idx="1954">
                  <c:v>391.51708984375</c:v>
                </c:pt>
                <c:pt idx="1955">
                  <c:v>391.71778564453103</c:v>
                </c:pt>
                <c:pt idx="1956">
                  <c:v>391.92576904296902</c:v>
                </c:pt>
                <c:pt idx="1957">
                  <c:v>392.13323974609398</c:v>
                </c:pt>
                <c:pt idx="1958">
                  <c:v>392.32009277343803</c:v>
                </c:pt>
                <c:pt idx="1959">
                  <c:v>392.51247558593701</c:v>
                </c:pt>
                <c:pt idx="1960">
                  <c:v>392.71365966796901</c:v>
                </c:pt>
                <c:pt idx="1961">
                  <c:v>392.91234130859402</c:v>
                </c:pt>
                <c:pt idx="1962">
                  <c:v>393.11856689453106</c:v>
                </c:pt>
                <c:pt idx="1963">
                  <c:v>393.31472167968701</c:v>
                </c:pt>
                <c:pt idx="1964">
                  <c:v>393.50836181640602</c:v>
                </c:pt>
                <c:pt idx="1965">
                  <c:v>393.70828857421901</c:v>
                </c:pt>
                <c:pt idx="1966">
                  <c:v>393.91125488281205</c:v>
                </c:pt>
                <c:pt idx="1967">
                  <c:v>394.11748046875005</c:v>
                </c:pt>
                <c:pt idx="1968">
                  <c:v>394.32065429687503</c:v>
                </c:pt>
                <c:pt idx="1969">
                  <c:v>394.52183837890607</c:v>
                </c:pt>
                <c:pt idx="1970">
                  <c:v>394.71549072265606</c:v>
                </c:pt>
                <c:pt idx="1971">
                  <c:v>394.90588378906301</c:v>
                </c:pt>
                <c:pt idx="1972">
                  <c:v>395.104565429687</c:v>
                </c:pt>
                <c:pt idx="1973">
                  <c:v>395.31455078125003</c:v>
                </c:pt>
                <c:pt idx="1974">
                  <c:v>395.51824951171898</c:v>
                </c:pt>
                <c:pt idx="1975">
                  <c:v>395.71943359375001</c:v>
                </c:pt>
                <c:pt idx="1976">
                  <c:v>395.910571289063</c:v>
                </c:pt>
                <c:pt idx="1977">
                  <c:v>396.11176757812501</c:v>
                </c:pt>
                <c:pt idx="1978">
                  <c:v>396.322265625</c:v>
                </c:pt>
                <c:pt idx="1979">
                  <c:v>396.51917724609399</c:v>
                </c:pt>
                <c:pt idx="1980">
                  <c:v>396.71534423828103</c:v>
                </c:pt>
                <c:pt idx="1981">
                  <c:v>396.91202392578106</c:v>
                </c:pt>
                <c:pt idx="1982">
                  <c:v>397.11646728515603</c:v>
                </c:pt>
                <c:pt idx="1983">
                  <c:v>397.32091064453107</c:v>
                </c:pt>
                <c:pt idx="1984">
                  <c:v>397.51832275390603</c:v>
                </c:pt>
                <c:pt idx="1985">
                  <c:v>397.71447753906301</c:v>
                </c:pt>
                <c:pt idx="1986">
                  <c:v>397.91064453125</c:v>
                </c:pt>
                <c:pt idx="1987">
                  <c:v>398.11611328125002</c:v>
                </c:pt>
                <c:pt idx="1988">
                  <c:v>398.314782714844</c:v>
                </c:pt>
                <c:pt idx="1989">
                  <c:v>398.51169433593702</c:v>
                </c:pt>
                <c:pt idx="1990">
                  <c:v>398.71414794921901</c:v>
                </c:pt>
                <c:pt idx="1991">
                  <c:v>398.91910400390606</c:v>
                </c:pt>
                <c:pt idx="1992">
                  <c:v>399.11527099609401</c:v>
                </c:pt>
                <c:pt idx="1993">
                  <c:v>399.308923339844</c:v>
                </c:pt>
                <c:pt idx="1994">
                  <c:v>399.52141113281203</c:v>
                </c:pt>
                <c:pt idx="1995">
                  <c:v>399.72637939453102</c:v>
                </c:pt>
                <c:pt idx="1996">
                  <c:v>399.92053222656205</c:v>
                </c:pt>
                <c:pt idx="1997">
                  <c:v>400.11040039062505</c:v>
                </c:pt>
                <c:pt idx="1998">
                  <c:v>400.31864013671901</c:v>
                </c:pt>
                <c:pt idx="1999">
                  <c:v>400.521081542969</c:v>
                </c:pt>
                <c:pt idx="2000">
                  <c:v>400.70767822265606</c:v>
                </c:pt>
                <c:pt idx="2001">
                  <c:v>400.90435791015602</c:v>
                </c:pt>
                <c:pt idx="2002">
                  <c:v>401.105053710937</c:v>
                </c:pt>
                <c:pt idx="2003">
                  <c:v>401.30572509765602</c:v>
                </c:pt>
                <c:pt idx="2004">
                  <c:v>401.506909179687</c:v>
                </c:pt>
                <c:pt idx="2005">
                  <c:v>401.710620117188</c:v>
                </c:pt>
                <c:pt idx="2006">
                  <c:v>401.908044433594</c:v>
                </c:pt>
                <c:pt idx="2007">
                  <c:v>402.10345458984398</c:v>
                </c:pt>
                <c:pt idx="2008">
                  <c:v>402.308923339844</c:v>
                </c:pt>
                <c:pt idx="2009">
                  <c:v>402.51588134765603</c:v>
                </c:pt>
                <c:pt idx="2010">
                  <c:v>402.71152343750003</c:v>
                </c:pt>
                <c:pt idx="2011">
                  <c:v>402.90769042968702</c:v>
                </c:pt>
                <c:pt idx="2012">
                  <c:v>403.10887451171902</c:v>
                </c:pt>
                <c:pt idx="2013">
                  <c:v>403.30931396484402</c:v>
                </c:pt>
                <c:pt idx="2014">
                  <c:v>403.51680908203105</c:v>
                </c:pt>
                <c:pt idx="2015">
                  <c:v>403.71873779296902</c:v>
                </c:pt>
                <c:pt idx="2016">
                  <c:v>403.90660400390607</c:v>
                </c:pt>
                <c:pt idx="2017">
                  <c:v>404.10152587890605</c:v>
                </c:pt>
                <c:pt idx="2018">
                  <c:v>404.31025390625001</c:v>
                </c:pt>
                <c:pt idx="2019">
                  <c:v>404.50766601562503</c:v>
                </c:pt>
                <c:pt idx="2020">
                  <c:v>404.71136474609398</c:v>
                </c:pt>
                <c:pt idx="2021">
                  <c:v>404.91759033203107</c:v>
                </c:pt>
                <c:pt idx="2022">
                  <c:v>405.11248779296898</c:v>
                </c:pt>
                <c:pt idx="2023">
                  <c:v>405.31115722656205</c:v>
                </c:pt>
                <c:pt idx="2024">
                  <c:v>405.50305175781205</c:v>
                </c:pt>
                <c:pt idx="2025">
                  <c:v>405.707275390625</c:v>
                </c:pt>
                <c:pt idx="2026">
                  <c:v>405.90895996093701</c:v>
                </c:pt>
                <c:pt idx="2027">
                  <c:v>406.10208740234401</c:v>
                </c:pt>
                <c:pt idx="2028">
                  <c:v>406.30277099609401</c:v>
                </c:pt>
                <c:pt idx="2029">
                  <c:v>406.513256835937</c:v>
                </c:pt>
                <c:pt idx="2030">
                  <c:v>406.714440917969</c:v>
                </c:pt>
                <c:pt idx="2031">
                  <c:v>406.90382080078103</c:v>
                </c:pt>
                <c:pt idx="2032">
                  <c:v>407.10627441406302</c:v>
                </c:pt>
                <c:pt idx="2033">
                  <c:v>407.30997314453106</c:v>
                </c:pt>
                <c:pt idx="2034">
                  <c:v>407.50487060546902</c:v>
                </c:pt>
                <c:pt idx="2035">
                  <c:v>407.70103759765607</c:v>
                </c:pt>
                <c:pt idx="2036">
                  <c:v>407.908520507812</c:v>
                </c:pt>
                <c:pt idx="2037">
                  <c:v>408.10845947265602</c:v>
                </c:pt>
                <c:pt idx="2038">
                  <c:v>408.29506835937502</c:v>
                </c:pt>
                <c:pt idx="2039">
                  <c:v>408.49246826171901</c:v>
                </c:pt>
                <c:pt idx="2040">
                  <c:v>408.69945068359402</c:v>
                </c:pt>
                <c:pt idx="2041">
                  <c:v>408.89938964843805</c:v>
                </c:pt>
                <c:pt idx="2042">
                  <c:v>409.10181884765603</c:v>
                </c:pt>
                <c:pt idx="2043">
                  <c:v>409.30803222656203</c:v>
                </c:pt>
                <c:pt idx="2044">
                  <c:v>409.50294189453103</c:v>
                </c:pt>
                <c:pt idx="2045">
                  <c:v>409.70161132812501</c:v>
                </c:pt>
                <c:pt idx="2046">
                  <c:v>409.89953613281205</c:v>
                </c:pt>
                <c:pt idx="2047">
                  <c:v>410.09067382812503</c:v>
                </c:pt>
                <c:pt idx="2048">
                  <c:v>410.29638671875</c:v>
                </c:pt>
                <c:pt idx="2049">
                  <c:v>410.49882812500005</c:v>
                </c:pt>
                <c:pt idx="2050">
                  <c:v>410.70378417968709</c:v>
                </c:pt>
                <c:pt idx="2051">
                  <c:v>410.91000976562503</c:v>
                </c:pt>
                <c:pt idx="2052">
                  <c:v>411.10366210937502</c:v>
                </c:pt>
                <c:pt idx="2053">
                  <c:v>411.30234375000003</c:v>
                </c:pt>
                <c:pt idx="2054">
                  <c:v>411.50605468750001</c:v>
                </c:pt>
                <c:pt idx="2055">
                  <c:v>411.70900878906298</c:v>
                </c:pt>
                <c:pt idx="2056">
                  <c:v>411.906420898438</c:v>
                </c:pt>
                <c:pt idx="2057">
                  <c:v>412.10507812500003</c:v>
                </c:pt>
                <c:pt idx="2058">
                  <c:v>412.30625000000003</c:v>
                </c:pt>
                <c:pt idx="2059">
                  <c:v>412.503173828125</c:v>
                </c:pt>
                <c:pt idx="2060">
                  <c:v>412.7119140625</c:v>
                </c:pt>
                <c:pt idx="2061">
                  <c:v>412.9130859375</c:v>
                </c:pt>
                <c:pt idx="2062">
                  <c:v>413.10046386718795</c:v>
                </c:pt>
                <c:pt idx="2063">
                  <c:v>413.2958984375</c:v>
                </c:pt>
                <c:pt idx="2064">
                  <c:v>413.49958496093706</c:v>
                </c:pt>
                <c:pt idx="2065">
                  <c:v>413.69699707031299</c:v>
                </c:pt>
                <c:pt idx="2066">
                  <c:v>413.88937988281208</c:v>
                </c:pt>
                <c:pt idx="2067">
                  <c:v>414.09885253906299</c:v>
                </c:pt>
                <c:pt idx="2068">
                  <c:v>414.31010742187505</c:v>
                </c:pt>
                <c:pt idx="2069">
                  <c:v>414.50249023437505</c:v>
                </c:pt>
                <c:pt idx="2070">
                  <c:v>414.69738769531295</c:v>
                </c:pt>
                <c:pt idx="2071">
                  <c:v>414.90288085937505</c:v>
                </c:pt>
                <c:pt idx="2072">
                  <c:v>415.10080566406299</c:v>
                </c:pt>
                <c:pt idx="2073">
                  <c:v>415.29895019531295</c:v>
                </c:pt>
                <c:pt idx="2074">
                  <c:v>415.50769042968705</c:v>
                </c:pt>
                <c:pt idx="2075">
                  <c:v>415.70764160156205</c:v>
                </c:pt>
                <c:pt idx="2076">
                  <c:v>415.895751953125</c:v>
                </c:pt>
                <c:pt idx="2077">
                  <c:v>416.096923828125</c:v>
                </c:pt>
                <c:pt idx="2078">
                  <c:v>416.30366210937501</c:v>
                </c:pt>
                <c:pt idx="2079">
                  <c:v>416.50410156250001</c:v>
                </c:pt>
                <c:pt idx="2080">
                  <c:v>416.69975585937505</c:v>
                </c:pt>
                <c:pt idx="2081">
                  <c:v>416.90046386718797</c:v>
                </c:pt>
                <c:pt idx="2082">
                  <c:v>417.09963378906298</c:v>
                </c:pt>
                <c:pt idx="2083">
                  <c:v>417.29453125000003</c:v>
                </c:pt>
                <c:pt idx="2084">
                  <c:v>417.50275878906297</c:v>
                </c:pt>
                <c:pt idx="2085">
                  <c:v>417.70822753906299</c:v>
                </c:pt>
                <c:pt idx="2086">
                  <c:v>417.89936523437501</c:v>
                </c:pt>
                <c:pt idx="2087">
                  <c:v>418.08923339843795</c:v>
                </c:pt>
                <c:pt idx="2088">
                  <c:v>418.29091796875002</c:v>
                </c:pt>
                <c:pt idx="2089">
                  <c:v>418.50290527343799</c:v>
                </c:pt>
                <c:pt idx="2090">
                  <c:v>418.69982910156205</c:v>
                </c:pt>
                <c:pt idx="2091">
                  <c:v>418.89399414062501</c:v>
                </c:pt>
                <c:pt idx="2092">
                  <c:v>419.09316406250002</c:v>
                </c:pt>
                <c:pt idx="2093">
                  <c:v>419.29257812500003</c:v>
                </c:pt>
                <c:pt idx="2094">
                  <c:v>419.49326171875003</c:v>
                </c:pt>
                <c:pt idx="2095">
                  <c:v>419.68566894531295</c:v>
                </c:pt>
                <c:pt idx="2096">
                  <c:v>419.89440917968705</c:v>
                </c:pt>
                <c:pt idx="2097">
                  <c:v>420.11569824218799</c:v>
                </c:pt>
                <c:pt idx="2098">
                  <c:v>420.31186523437503</c:v>
                </c:pt>
                <c:pt idx="2099">
                  <c:v>420.50100097656207</c:v>
                </c:pt>
                <c:pt idx="2100">
                  <c:v>420.69638671875003</c:v>
                </c:pt>
                <c:pt idx="2101">
                  <c:v>420.8857421875</c:v>
                </c:pt>
                <c:pt idx="2102">
                  <c:v>421.08518066406299</c:v>
                </c:pt>
                <c:pt idx="2103">
                  <c:v>421.29267578125001</c:v>
                </c:pt>
                <c:pt idx="2104">
                  <c:v>421.492602539063</c:v>
                </c:pt>
                <c:pt idx="2105">
                  <c:v>421.6875</c:v>
                </c:pt>
                <c:pt idx="2106">
                  <c:v>421.88417968750002</c:v>
                </c:pt>
                <c:pt idx="2107">
                  <c:v>422.08837890625</c:v>
                </c:pt>
                <c:pt idx="2108">
                  <c:v>422.295336914063</c:v>
                </c:pt>
                <c:pt idx="2109">
                  <c:v>422.49978027343798</c:v>
                </c:pt>
                <c:pt idx="2110">
                  <c:v>422.70600585937501</c:v>
                </c:pt>
                <c:pt idx="2111">
                  <c:v>422.90595703125001</c:v>
                </c:pt>
                <c:pt idx="2112">
                  <c:v>423.10085449218798</c:v>
                </c:pt>
                <c:pt idx="2113">
                  <c:v>423.29196777343799</c:v>
                </c:pt>
                <c:pt idx="2114">
                  <c:v>423.48989257812502</c:v>
                </c:pt>
                <c:pt idx="2115">
                  <c:v>423.68984375000002</c:v>
                </c:pt>
                <c:pt idx="2116">
                  <c:v>423.89555664062505</c:v>
                </c:pt>
                <c:pt idx="2117">
                  <c:v>424.10302734375</c:v>
                </c:pt>
                <c:pt idx="2118">
                  <c:v>424.29541015625</c:v>
                </c:pt>
                <c:pt idx="2119">
                  <c:v>424.48906250000005</c:v>
                </c:pt>
                <c:pt idx="2120">
                  <c:v>424.68398437500002</c:v>
                </c:pt>
                <c:pt idx="2121">
                  <c:v>424.88820800781207</c:v>
                </c:pt>
                <c:pt idx="2122">
                  <c:v>425.09316406250002</c:v>
                </c:pt>
                <c:pt idx="2123">
                  <c:v>425.29382324218795</c:v>
                </c:pt>
                <c:pt idx="2124">
                  <c:v>425.498779296875</c:v>
                </c:pt>
                <c:pt idx="2125">
                  <c:v>425.69997558593707</c:v>
                </c:pt>
                <c:pt idx="2126">
                  <c:v>425.89487304687503</c:v>
                </c:pt>
                <c:pt idx="2127">
                  <c:v>426.08977050781209</c:v>
                </c:pt>
                <c:pt idx="2128">
                  <c:v>426.29096679687501</c:v>
                </c:pt>
                <c:pt idx="2129">
                  <c:v>426.49216308593708</c:v>
                </c:pt>
                <c:pt idx="2130">
                  <c:v>426.68581542968707</c:v>
                </c:pt>
                <c:pt idx="2131">
                  <c:v>426.88950195312503</c:v>
                </c:pt>
                <c:pt idx="2132">
                  <c:v>427.094970703125</c:v>
                </c:pt>
                <c:pt idx="2133">
                  <c:v>427.29743652343797</c:v>
                </c:pt>
                <c:pt idx="2134">
                  <c:v>427.49611816406298</c:v>
                </c:pt>
                <c:pt idx="2135">
                  <c:v>427.68723144531299</c:v>
                </c:pt>
                <c:pt idx="2136">
                  <c:v>427.88916015625</c:v>
                </c:pt>
                <c:pt idx="2137">
                  <c:v>428.09162597656206</c:v>
                </c:pt>
                <c:pt idx="2138">
                  <c:v>428.29155273437505</c:v>
                </c:pt>
                <c:pt idx="2139">
                  <c:v>428.50029296875005</c:v>
                </c:pt>
                <c:pt idx="2140">
                  <c:v>428.698974609375</c:v>
                </c:pt>
                <c:pt idx="2141">
                  <c:v>428.888842773438</c:v>
                </c:pt>
                <c:pt idx="2142">
                  <c:v>429.09003906250001</c:v>
                </c:pt>
                <c:pt idx="2143">
                  <c:v>429.28872070312502</c:v>
                </c:pt>
                <c:pt idx="2144">
                  <c:v>429.48613281250005</c:v>
                </c:pt>
                <c:pt idx="2145">
                  <c:v>429.68603515625</c:v>
                </c:pt>
                <c:pt idx="2146">
                  <c:v>429.88774414062505</c:v>
                </c:pt>
                <c:pt idx="2147">
                  <c:v>430.09323730468708</c:v>
                </c:pt>
                <c:pt idx="2148">
                  <c:v>430.295166015625</c:v>
                </c:pt>
                <c:pt idx="2149">
                  <c:v>430.49960937500003</c:v>
                </c:pt>
                <c:pt idx="2150">
                  <c:v>430.69753417968707</c:v>
                </c:pt>
                <c:pt idx="2151">
                  <c:v>430.89370117187502</c:v>
                </c:pt>
                <c:pt idx="2152">
                  <c:v>431.09111328125005</c:v>
                </c:pt>
                <c:pt idx="2153">
                  <c:v>431.28601074218795</c:v>
                </c:pt>
                <c:pt idx="2154">
                  <c:v>431.487963867188</c:v>
                </c:pt>
                <c:pt idx="2155">
                  <c:v>431.68662109375003</c:v>
                </c:pt>
                <c:pt idx="2156">
                  <c:v>431.889575195313</c:v>
                </c:pt>
                <c:pt idx="2157">
                  <c:v>432.09331054687505</c:v>
                </c:pt>
                <c:pt idx="2158">
                  <c:v>432.29145507812501</c:v>
                </c:pt>
                <c:pt idx="2159">
                  <c:v>432.49765625000003</c:v>
                </c:pt>
                <c:pt idx="2160">
                  <c:v>432.69633789062505</c:v>
                </c:pt>
                <c:pt idx="2161">
                  <c:v>432.88999023437503</c:v>
                </c:pt>
                <c:pt idx="2162">
                  <c:v>433.08740234375</c:v>
                </c:pt>
                <c:pt idx="2163">
                  <c:v>433.28229980468706</c:v>
                </c:pt>
                <c:pt idx="2164">
                  <c:v>433.48979492187505</c:v>
                </c:pt>
                <c:pt idx="2165">
                  <c:v>433.69475097656209</c:v>
                </c:pt>
                <c:pt idx="2166">
                  <c:v>433.887133789063</c:v>
                </c:pt>
                <c:pt idx="2167">
                  <c:v>434.08203125</c:v>
                </c:pt>
                <c:pt idx="2168">
                  <c:v>434.28071289062501</c:v>
                </c:pt>
                <c:pt idx="2169">
                  <c:v>434.48117675781208</c:v>
                </c:pt>
                <c:pt idx="2170">
                  <c:v>434.68234863281208</c:v>
                </c:pt>
                <c:pt idx="2171">
                  <c:v>434.881030273438</c:v>
                </c:pt>
                <c:pt idx="2172">
                  <c:v>435.080981445313</c:v>
                </c:pt>
                <c:pt idx="2173">
                  <c:v>435.28415527343799</c:v>
                </c:pt>
                <c:pt idx="2174">
                  <c:v>435.48659667968707</c:v>
                </c:pt>
                <c:pt idx="2175">
                  <c:v>435.68903808593706</c:v>
                </c:pt>
                <c:pt idx="2176">
                  <c:v>435.88266601562503</c:v>
                </c:pt>
                <c:pt idx="2177">
                  <c:v>436.07756347656209</c:v>
                </c:pt>
                <c:pt idx="2178">
                  <c:v>436.27927246093708</c:v>
                </c:pt>
                <c:pt idx="2179">
                  <c:v>436.48049316406298</c:v>
                </c:pt>
                <c:pt idx="2180">
                  <c:v>436.67666015625002</c:v>
                </c:pt>
                <c:pt idx="2181">
                  <c:v>436.88286132812505</c:v>
                </c:pt>
                <c:pt idx="2182">
                  <c:v>437.09108886718798</c:v>
                </c:pt>
                <c:pt idx="2183">
                  <c:v>437.28474121093706</c:v>
                </c:pt>
                <c:pt idx="2184">
                  <c:v>437.47888183593705</c:v>
                </c:pt>
                <c:pt idx="2185">
                  <c:v>437.67880859375003</c:v>
                </c:pt>
                <c:pt idx="2186">
                  <c:v>437.89006347656209</c:v>
                </c:pt>
                <c:pt idx="2187">
                  <c:v>438.09628906250003</c:v>
                </c:pt>
                <c:pt idx="2188">
                  <c:v>438.28818359375003</c:v>
                </c:pt>
                <c:pt idx="2189">
                  <c:v>438.48308105468709</c:v>
                </c:pt>
                <c:pt idx="2190">
                  <c:v>438.68801269531298</c:v>
                </c:pt>
                <c:pt idx="2191">
                  <c:v>438.88039550781207</c:v>
                </c:pt>
                <c:pt idx="2192">
                  <c:v>439.07531738281205</c:v>
                </c:pt>
                <c:pt idx="2193">
                  <c:v>439.28581542968709</c:v>
                </c:pt>
                <c:pt idx="2194">
                  <c:v>439.49201660156206</c:v>
                </c:pt>
                <c:pt idx="2195">
                  <c:v>439.68894042968708</c:v>
                </c:pt>
                <c:pt idx="2196">
                  <c:v>439.88637695312502</c:v>
                </c:pt>
                <c:pt idx="2197">
                  <c:v>440.090576171875</c:v>
                </c:pt>
                <c:pt idx="2198">
                  <c:v>440.28671875000003</c:v>
                </c:pt>
                <c:pt idx="2199">
                  <c:v>440.48742675781205</c:v>
                </c:pt>
                <c:pt idx="2200">
                  <c:v>440.6923828125</c:v>
                </c:pt>
                <c:pt idx="2201">
                  <c:v>440.884765625</c:v>
                </c:pt>
                <c:pt idx="2202">
                  <c:v>441.07717285156207</c:v>
                </c:pt>
                <c:pt idx="2203">
                  <c:v>441.28212890625002</c:v>
                </c:pt>
                <c:pt idx="2204">
                  <c:v>441.483325195313</c:v>
                </c:pt>
                <c:pt idx="2205">
                  <c:v>441.67822265625</c:v>
                </c:pt>
                <c:pt idx="2206">
                  <c:v>441.88190917968706</c:v>
                </c:pt>
                <c:pt idx="2207">
                  <c:v>442.08435058593705</c:v>
                </c:pt>
                <c:pt idx="2208">
                  <c:v>442.27924804687501</c:v>
                </c:pt>
                <c:pt idx="2209">
                  <c:v>442.47341308593707</c:v>
                </c:pt>
                <c:pt idx="2210">
                  <c:v>442.67639160156205</c:v>
                </c:pt>
                <c:pt idx="2211">
                  <c:v>442.88586425781205</c:v>
                </c:pt>
                <c:pt idx="2212">
                  <c:v>443.08400878906298</c:v>
                </c:pt>
                <c:pt idx="2213">
                  <c:v>443.28017578125002</c:v>
                </c:pt>
                <c:pt idx="2214">
                  <c:v>443.47937011718795</c:v>
                </c:pt>
                <c:pt idx="2215">
                  <c:v>443.67302246093709</c:v>
                </c:pt>
                <c:pt idx="2216">
                  <c:v>443.87370605468709</c:v>
                </c:pt>
                <c:pt idx="2217">
                  <c:v>444.08117675781205</c:v>
                </c:pt>
                <c:pt idx="2218">
                  <c:v>444.28537597656208</c:v>
                </c:pt>
                <c:pt idx="2219">
                  <c:v>444.48151855468706</c:v>
                </c:pt>
                <c:pt idx="2220">
                  <c:v>444.68974609375005</c:v>
                </c:pt>
                <c:pt idx="2221">
                  <c:v>444.89599609375</c:v>
                </c:pt>
                <c:pt idx="2222">
                  <c:v>445.08085937500005</c:v>
                </c:pt>
                <c:pt idx="2223">
                  <c:v>445.27121582031299</c:v>
                </c:pt>
                <c:pt idx="2224">
                  <c:v>445.47414550781207</c:v>
                </c:pt>
                <c:pt idx="2225">
                  <c:v>445.68540039062503</c:v>
                </c:pt>
                <c:pt idx="2226">
                  <c:v>445.88786621093709</c:v>
                </c:pt>
                <c:pt idx="2227">
                  <c:v>446.07897949218795</c:v>
                </c:pt>
                <c:pt idx="2228">
                  <c:v>446.27966308593705</c:v>
                </c:pt>
                <c:pt idx="2229">
                  <c:v>446.47910156250003</c:v>
                </c:pt>
                <c:pt idx="2230">
                  <c:v>446.682055664063</c:v>
                </c:pt>
                <c:pt idx="2231">
                  <c:v>446.87697753906298</c:v>
                </c:pt>
                <c:pt idx="2232">
                  <c:v>447.075122070313</c:v>
                </c:pt>
                <c:pt idx="2233">
                  <c:v>447.28007812500005</c:v>
                </c:pt>
                <c:pt idx="2234">
                  <c:v>447.47751464843799</c:v>
                </c:pt>
                <c:pt idx="2235">
                  <c:v>447.68371582031295</c:v>
                </c:pt>
                <c:pt idx="2236">
                  <c:v>447.88239746093706</c:v>
                </c:pt>
                <c:pt idx="2237">
                  <c:v>448.080322265625</c:v>
                </c:pt>
                <c:pt idx="2238">
                  <c:v>448.27949218750001</c:v>
                </c:pt>
                <c:pt idx="2239">
                  <c:v>448.4814453125</c:v>
                </c:pt>
                <c:pt idx="2240">
                  <c:v>448.68339843750005</c:v>
                </c:pt>
                <c:pt idx="2241">
                  <c:v>448.87829589843795</c:v>
                </c:pt>
                <c:pt idx="2242">
                  <c:v>449.07822265625003</c:v>
                </c:pt>
                <c:pt idx="2243">
                  <c:v>449.27690429687505</c:v>
                </c:pt>
                <c:pt idx="2244">
                  <c:v>449.47180175781205</c:v>
                </c:pt>
                <c:pt idx="2245">
                  <c:v>449.67927246093706</c:v>
                </c:pt>
                <c:pt idx="2246">
                  <c:v>449.88095703125003</c:v>
                </c:pt>
                <c:pt idx="2247">
                  <c:v>450.08215332031295</c:v>
                </c:pt>
                <c:pt idx="2248">
                  <c:v>450.29416503906299</c:v>
                </c:pt>
                <c:pt idx="2249">
                  <c:v>450.48276367187503</c:v>
                </c:pt>
                <c:pt idx="2250">
                  <c:v>450.67136230468708</c:v>
                </c:pt>
                <c:pt idx="2251">
                  <c:v>450.87307128906298</c:v>
                </c:pt>
                <c:pt idx="2252">
                  <c:v>451.07553710937503</c:v>
                </c:pt>
                <c:pt idx="2253">
                  <c:v>451.27243652343799</c:v>
                </c:pt>
                <c:pt idx="2254">
                  <c:v>451.46733398437505</c:v>
                </c:pt>
                <c:pt idx="2255">
                  <c:v>451.67280273437501</c:v>
                </c:pt>
                <c:pt idx="2256">
                  <c:v>451.87651367187505</c:v>
                </c:pt>
                <c:pt idx="2257">
                  <c:v>452.07897949218795</c:v>
                </c:pt>
                <c:pt idx="2258">
                  <c:v>452.27941894531295</c:v>
                </c:pt>
                <c:pt idx="2259">
                  <c:v>452.47934570312503</c:v>
                </c:pt>
                <c:pt idx="2260">
                  <c:v>452.68632812500005</c:v>
                </c:pt>
                <c:pt idx="2261">
                  <c:v>452.88198242187502</c:v>
                </c:pt>
                <c:pt idx="2262">
                  <c:v>453.07939453125005</c:v>
                </c:pt>
                <c:pt idx="2263">
                  <c:v>453.27429199218795</c:v>
                </c:pt>
                <c:pt idx="2264">
                  <c:v>453.46794433593709</c:v>
                </c:pt>
                <c:pt idx="2265">
                  <c:v>453.66911621093709</c:v>
                </c:pt>
                <c:pt idx="2266">
                  <c:v>453.86901855468705</c:v>
                </c:pt>
                <c:pt idx="2267">
                  <c:v>454.07399902343798</c:v>
                </c:pt>
                <c:pt idx="2268">
                  <c:v>454.27192382812501</c:v>
                </c:pt>
                <c:pt idx="2269">
                  <c:v>454.46809082031297</c:v>
                </c:pt>
                <c:pt idx="2270">
                  <c:v>454.66879882812503</c:v>
                </c:pt>
                <c:pt idx="2271">
                  <c:v>454.87375488281208</c:v>
                </c:pt>
                <c:pt idx="2272">
                  <c:v>455.08801269531295</c:v>
                </c:pt>
                <c:pt idx="2273">
                  <c:v>455.28918457031295</c:v>
                </c:pt>
                <c:pt idx="2274">
                  <c:v>455.47099609375005</c:v>
                </c:pt>
                <c:pt idx="2275">
                  <c:v>455.66716308593709</c:v>
                </c:pt>
                <c:pt idx="2276">
                  <c:v>455.87014160156207</c:v>
                </c:pt>
                <c:pt idx="2277">
                  <c:v>456.06882324218799</c:v>
                </c:pt>
                <c:pt idx="2278">
                  <c:v>456.26445312500005</c:v>
                </c:pt>
                <c:pt idx="2279">
                  <c:v>456.46740722656205</c:v>
                </c:pt>
                <c:pt idx="2280">
                  <c:v>456.67490234375003</c:v>
                </c:pt>
                <c:pt idx="2281">
                  <c:v>456.86982421875001</c:v>
                </c:pt>
                <c:pt idx="2282">
                  <c:v>457.07478027343797</c:v>
                </c:pt>
                <c:pt idx="2283">
                  <c:v>457.28725585937502</c:v>
                </c:pt>
                <c:pt idx="2284">
                  <c:v>457.48139648437501</c:v>
                </c:pt>
                <c:pt idx="2285">
                  <c:v>457.67202148437502</c:v>
                </c:pt>
                <c:pt idx="2286">
                  <c:v>457.87270507812502</c:v>
                </c:pt>
                <c:pt idx="2287">
                  <c:v>458.07565917968708</c:v>
                </c:pt>
                <c:pt idx="2288">
                  <c:v>458.27307128906295</c:v>
                </c:pt>
                <c:pt idx="2289">
                  <c:v>458.46623535156209</c:v>
                </c:pt>
                <c:pt idx="2290">
                  <c:v>458.66240234375005</c:v>
                </c:pt>
                <c:pt idx="2291">
                  <c:v>458.86860351562501</c:v>
                </c:pt>
                <c:pt idx="2292">
                  <c:v>459.07106933593707</c:v>
                </c:pt>
                <c:pt idx="2293">
                  <c:v>459.26345214843798</c:v>
                </c:pt>
                <c:pt idx="2294">
                  <c:v>459.46713867187503</c:v>
                </c:pt>
                <c:pt idx="2295">
                  <c:v>459.669604492188</c:v>
                </c:pt>
                <c:pt idx="2296">
                  <c:v>459.87331542968707</c:v>
                </c:pt>
                <c:pt idx="2297">
                  <c:v>460.07951660156209</c:v>
                </c:pt>
                <c:pt idx="2298">
                  <c:v>460.27565917968707</c:v>
                </c:pt>
                <c:pt idx="2299">
                  <c:v>460.47434082031299</c:v>
                </c:pt>
                <c:pt idx="2300">
                  <c:v>460.67050781250003</c:v>
                </c:pt>
                <c:pt idx="2301">
                  <c:v>460.87294921875002</c:v>
                </c:pt>
                <c:pt idx="2302">
                  <c:v>461.07666015625</c:v>
                </c:pt>
                <c:pt idx="2303">
                  <c:v>461.27031250000005</c:v>
                </c:pt>
                <c:pt idx="2304">
                  <c:v>461.47199707031297</c:v>
                </c:pt>
                <c:pt idx="2305">
                  <c:v>461.66437988281206</c:v>
                </c:pt>
                <c:pt idx="2306">
                  <c:v>461.86130371093708</c:v>
                </c:pt>
                <c:pt idx="2307">
                  <c:v>462.06425781250005</c:v>
                </c:pt>
                <c:pt idx="2308">
                  <c:v>462.262939453125</c:v>
                </c:pt>
                <c:pt idx="2309">
                  <c:v>462.46235351562501</c:v>
                </c:pt>
                <c:pt idx="2310">
                  <c:v>462.66101074218795</c:v>
                </c:pt>
                <c:pt idx="2311">
                  <c:v>462.88283691406298</c:v>
                </c:pt>
                <c:pt idx="2312">
                  <c:v>463.08027343750001</c:v>
                </c:pt>
                <c:pt idx="2313">
                  <c:v>463.257568359375</c:v>
                </c:pt>
                <c:pt idx="2314">
                  <c:v>463.46179199218795</c:v>
                </c:pt>
                <c:pt idx="2315">
                  <c:v>463.67128906250002</c:v>
                </c:pt>
                <c:pt idx="2316">
                  <c:v>463.87194824218795</c:v>
                </c:pt>
                <c:pt idx="2317">
                  <c:v>464.07060546875005</c:v>
                </c:pt>
                <c:pt idx="2318">
                  <c:v>464.27055664062505</c:v>
                </c:pt>
                <c:pt idx="2319">
                  <c:v>464.46420898437503</c:v>
                </c:pt>
                <c:pt idx="2320">
                  <c:v>464.66411132812505</c:v>
                </c:pt>
                <c:pt idx="2321">
                  <c:v>464.86958007812501</c:v>
                </c:pt>
                <c:pt idx="2322">
                  <c:v>465.06574707031297</c:v>
                </c:pt>
                <c:pt idx="2323">
                  <c:v>465.26191406250001</c:v>
                </c:pt>
                <c:pt idx="2324">
                  <c:v>465.46813964843795</c:v>
                </c:pt>
                <c:pt idx="2325">
                  <c:v>465.67006835937502</c:v>
                </c:pt>
                <c:pt idx="2326">
                  <c:v>465.871264648438</c:v>
                </c:pt>
                <c:pt idx="2327">
                  <c:v>466.06743164062505</c:v>
                </c:pt>
                <c:pt idx="2328">
                  <c:v>466.25981445312505</c:v>
                </c:pt>
                <c:pt idx="2329">
                  <c:v>466.46604003906299</c:v>
                </c:pt>
                <c:pt idx="2330">
                  <c:v>466.66599121093708</c:v>
                </c:pt>
                <c:pt idx="2331">
                  <c:v>466.86215820312503</c:v>
                </c:pt>
                <c:pt idx="2332">
                  <c:v>467.05124511718799</c:v>
                </c:pt>
                <c:pt idx="2333">
                  <c:v>467.25241699218799</c:v>
                </c:pt>
                <c:pt idx="2334">
                  <c:v>467.46442871093706</c:v>
                </c:pt>
                <c:pt idx="2335">
                  <c:v>467.66311035156207</c:v>
                </c:pt>
                <c:pt idx="2336">
                  <c:v>467.851733398438</c:v>
                </c:pt>
                <c:pt idx="2337">
                  <c:v>468.04914550781206</c:v>
                </c:pt>
                <c:pt idx="2338">
                  <c:v>468.26542968750005</c:v>
                </c:pt>
                <c:pt idx="2339">
                  <c:v>468.46032714843795</c:v>
                </c:pt>
                <c:pt idx="2340">
                  <c:v>468.65825195312505</c:v>
                </c:pt>
                <c:pt idx="2341">
                  <c:v>468.86196289062502</c:v>
                </c:pt>
                <c:pt idx="2342">
                  <c:v>469.05258789062503</c:v>
                </c:pt>
                <c:pt idx="2343">
                  <c:v>469.25505371093709</c:v>
                </c:pt>
                <c:pt idx="2344">
                  <c:v>469.46630859375</c:v>
                </c:pt>
                <c:pt idx="2345">
                  <c:v>469.66372070312502</c:v>
                </c:pt>
                <c:pt idx="2346">
                  <c:v>469.85659179687502</c:v>
                </c:pt>
                <c:pt idx="2347">
                  <c:v>470.06206054687505</c:v>
                </c:pt>
                <c:pt idx="2348">
                  <c:v>470.26274414062505</c:v>
                </c:pt>
                <c:pt idx="2349">
                  <c:v>470.46340332031298</c:v>
                </c:pt>
                <c:pt idx="2350">
                  <c:v>470.65957031250002</c:v>
                </c:pt>
                <c:pt idx="2351">
                  <c:v>470.85249023437501</c:v>
                </c:pt>
                <c:pt idx="2352">
                  <c:v>471.05671386718797</c:v>
                </c:pt>
                <c:pt idx="2353">
                  <c:v>471.25612792968707</c:v>
                </c:pt>
                <c:pt idx="2354">
                  <c:v>471.45427246093709</c:v>
                </c:pt>
                <c:pt idx="2355">
                  <c:v>471.66804199218797</c:v>
                </c:pt>
                <c:pt idx="2356">
                  <c:v>471.865966796875</c:v>
                </c:pt>
                <c:pt idx="2357">
                  <c:v>472.04829101562501</c:v>
                </c:pt>
                <c:pt idx="2358">
                  <c:v>472.250244140625</c:v>
                </c:pt>
                <c:pt idx="2359">
                  <c:v>472.46025390625005</c:v>
                </c:pt>
                <c:pt idx="2360">
                  <c:v>472.65766601562501</c:v>
                </c:pt>
                <c:pt idx="2361">
                  <c:v>472.86386718750003</c:v>
                </c:pt>
                <c:pt idx="2362">
                  <c:v>473.06303710937505</c:v>
                </c:pt>
                <c:pt idx="2363">
                  <c:v>473.25417480468707</c:v>
                </c:pt>
                <c:pt idx="2364">
                  <c:v>473.459887695313</c:v>
                </c:pt>
                <c:pt idx="2365">
                  <c:v>473.65981445312502</c:v>
                </c:pt>
                <c:pt idx="2366">
                  <c:v>473.85346679687501</c:v>
                </c:pt>
                <c:pt idx="2367">
                  <c:v>474.05766601562505</c:v>
                </c:pt>
                <c:pt idx="2368">
                  <c:v>474.261889648438</c:v>
                </c:pt>
                <c:pt idx="2369">
                  <c:v>474.45126953125003</c:v>
                </c:pt>
                <c:pt idx="2370">
                  <c:v>474.65246582031295</c:v>
                </c:pt>
                <c:pt idx="2371">
                  <c:v>474.85869140625005</c:v>
                </c:pt>
                <c:pt idx="2372">
                  <c:v>475.05432128906295</c:v>
                </c:pt>
                <c:pt idx="2373">
                  <c:v>475.26054687500005</c:v>
                </c:pt>
                <c:pt idx="2374">
                  <c:v>475.46550292968709</c:v>
                </c:pt>
                <c:pt idx="2375">
                  <c:v>475.658374023438</c:v>
                </c:pt>
                <c:pt idx="2376">
                  <c:v>475.86083984375</c:v>
                </c:pt>
                <c:pt idx="2377">
                  <c:v>476.06655273437502</c:v>
                </c:pt>
                <c:pt idx="2378">
                  <c:v>476.261962890625</c:v>
                </c:pt>
                <c:pt idx="2379">
                  <c:v>476.45686035156206</c:v>
                </c:pt>
                <c:pt idx="2380">
                  <c:v>476.65627441406298</c:v>
                </c:pt>
                <c:pt idx="2381">
                  <c:v>476.85673828125005</c:v>
                </c:pt>
                <c:pt idx="2382">
                  <c:v>477.06171875000001</c:v>
                </c:pt>
                <c:pt idx="2383">
                  <c:v>477.25986328125003</c:v>
                </c:pt>
                <c:pt idx="2384">
                  <c:v>477.45852050781207</c:v>
                </c:pt>
                <c:pt idx="2385">
                  <c:v>477.65720214843799</c:v>
                </c:pt>
                <c:pt idx="2386">
                  <c:v>477.85388183593705</c:v>
                </c:pt>
                <c:pt idx="2387">
                  <c:v>478.05383300781205</c:v>
                </c:pt>
                <c:pt idx="2388">
                  <c:v>478.25830078125</c:v>
                </c:pt>
                <c:pt idx="2389">
                  <c:v>478.46450195312502</c:v>
                </c:pt>
                <c:pt idx="2390">
                  <c:v>478.65561523437503</c:v>
                </c:pt>
                <c:pt idx="2391">
                  <c:v>478.84926757812502</c:v>
                </c:pt>
                <c:pt idx="2392">
                  <c:v>479.05295410156208</c:v>
                </c:pt>
                <c:pt idx="2393">
                  <c:v>479.24406738281209</c:v>
                </c:pt>
                <c:pt idx="2394">
                  <c:v>479.45029296875003</c:v>
                </c:pt>
                <c:pt idx="2395">
                  <c:v>479.66281738281208</c:v>
                </c:pt>
                <c:pt idx="2396">
                  <c:v>479.85068359375003</c:v>
                </c:pt>
                <c:pt idx="2397">
                  <c:v>480.04179687500005</c:v>
                </c:pt>
                <c:pt idx="2398">
                  <c:v>480.26135253906295</c:v>
                </c:pt>
                <c:pt idx="2399">
                  <c:v>480.47136230468709</c:v>
                </c:pt>
                <c:pt idx="2400">
                  <c:v>480.65368652343795</c:v>
                </c:pt>
                <c:pt idx="2401">
                  <c:v>480.85361328125003</c:v>
                </c:pt>
                <c:pt idx="2402">
                  <c:v>481.04978027343799</c:v>
                </c:pt>
                <c:pt idx="2403">
                  <c:v>481.24970703125001</c:v>
                </c:pt>
                <c:pt idx="2404">
                  <c:v>481.46096191406298</c:v>
                </c:pt>
                <c:pt idx="2405">
                  <c:v>481.65461425781206</c:v>
                </c:pt>
                <c:pt idx="2406">
                  <c:v>481.853271484375</c:v>
                </c:pt>
                <c:pt idx="2407">
                  <c:v>482.05747070312503</c:v>
                </c:pt>
                <c:pt idx="2408">
                  <c:v>482.2548828125</c:v>
                </c:pt>
                <c:pt idx="2409">
                  <c:v>482.45556640625</c:v>
                </c:pt>
                <c:pt idx="2410">
                  <c:v>482.65476074218799</c:v>
                </c:pt>
                <c:pt idx="2411">
                  <c:v>482.84589843750001</c:v>
                </c:pt>
                <c:pt idx="2412">
                  <c:v>483.040283203125</c:v>
                </c:pt>
                <c:pt idx="2413">
                  <c:v>483.25078125000005</c:v>
                </c:pt>
                <c:pt idx="2414">
                  <c:v>483.45876464843798</c:v>
                </c:pt>
                <c:pt idx="2415">
                  <c:v>483.65065917968707</c:v>
                </c:pt>
                <c:pt idx="2416">
                  <c:v>483.85009765625</c:v>
                </c:pt>
                <c:pt idx="2417">
                  <c:v>484.05305175781206</c:v>
                </c:pt>
                <c:pt idx="2418">
                  <c:v>484.24670410156205</c:v>
                </c:pt>
                <c:pt idx="2419">
                  <c:v>484.45114746093708</c:v>
                </c:pt>
                <c:pt idx="2420">
                  <c:v>484.65786132812502</c:v>
                </c:pt>
                <c:pt idx="2421">
                  <c:v>484.85275878906299</c:v>
                </c:pt>
                <c:pt idx="2422">
                  <c:v>485.0546875</c:v>
                </c:pt>
                <c:pt idx="2423">
                  <c:v>485.255126953125</c:v>
                </c:pt>
                <c:pt idx="2424">
                  <c:v>485.45759277343797</c:v>
                </c:pt>
                <c:pt idx="2425">
                  <c:v>485.66455078125</c:v>
                </c:pt>
                <c:pt idx="2426">
                  <c:v>485.85566406250001</c:v>
                </c:pt>
                <c:pt idx="2427">
                  <c:v>486.04431152343795</c:v>
                </c:pt>
                <c:pt idx="2428">
                  <c:v>486.24553222656209</c:v>
                </c:pt>
                <c:pt idx="2429">
                  <c:v>486.44921875</c:v>
                </c:pt>
                <c:pt idx="2430">
                  <c:v>486.65793457031299</c:v>
                </c:pt>
                <c:pt idx="2431">
                  <c:v>486.86416015625002</c:v>
                </c:pt>
                <c:pt idx="2432">
                  <c:v>487.05908203125</c:v>
                </c:pt>
                <c:pt idx="2433">
                  <c:v>487.25197753906298</c:v>
                </c:pt>
                <c:pt idx="2434">
                  <c:v>487.44812011718795</c:v>
                </c:pt>
                <c:pt idx="2435">
                  <c:v>487.65686035156205</c:v>
                </c:pt>
                <c:pt idx="2436">
                  <c:v>487.85354003906298</c:v>
                </c:pt>
                <c:pt idx="2437">
                  <c:v>488.04665527343798</c:v>
                </c:pt>
                <c:pt idx="2438">
                  <c:v>488.24985351562503</c:v>
                </c:pt>
                <c:pt idx="2439">
                  <c:v>488.45104980468705</c:v>
                </c:pt>
                <c:pt idx="2440">
                  <c:v>488.65400390625001</c:v>
                </c:pt>
                <c:pt idx="2441">
                  <c:v>488.85268554687502</c:v>
                </c:pt>
                <c:pt idx="2442">
                  <c:v>489.04379882812503</c:v>
                </c:pt>
                <c:pt idx="2443">
                  <c:v>489.23493652343797</c:v>
                </c:pt>
                <c:pt idx="2444">
                  <c:v>489.43310546875</c:v>
                </c:pt>
                <c:pt idx="2445">
                  <c:v>489.63857421875002</c:v>
                </c:pt>
                <c:pt idx="2446">
                  <c:v>489.84228515625</c:v>
                </c:pt>
                <c:pt idx="2447">
                  <c:v>490.04296875</c:v>
                </c:pt>
                <c:pt idx="2448">
                  <c:v>490.24162597656209</c:v>
                </c:pt>
                <c:pt idx="2449">
                  <c:v>490.44909667968705</c:v>
                </c:pt>
                <c:pt idx="2450">
                  <c:v>490.65656738281206</c:v>
                </c:pt>
                <c:pt idx="2451">
                  <c:v>490.84443359375001</c:v>
                </c:pt>
                <c:pt idx="2452">
                  <c:v>491.04438476562501</c:v>
                </c:pt>
                <c:pt idx="2453">
                  <c:v>491.246337890625</c:v>
                </c:pt>
                <c:pt idx="2454">
                  <c:v>491.43923339843798</c:v>
                </c:pt>
                <c:pt idx="2455">
                  <c:v>491.63789062500001</c:v>
                </c:pt>
                <c:pt idx="2456">
                  <c:v>491.83278808593707</c:v>
                </c:pt>
                <c:pt idx="2457">
                  <c:v>492.03146972656208</c:v>
                </c:pt>
                <c:pt idx="2458">
                  <c:v>492.23969726562501</c:v>
                </c:pt>
                <c:pt idx="2459">
                  <c:v>492.447680664063</c:v>
                </c:pt>
                <c:pt idx="2460">
                  <c:v>492.64636230468705</c:v>
                </c:pt>
                <c:pt idx="2461">
                  <c:v>492.842529296875</c:v>
                </c:pt>
                <c:pt idx="2462">
                  <c:v>493.04875488281209</c:v>
                </c:pt>
                <c:pt idx="2463">
                  <c:v>493.25119628906299</c:v>
                </c:pt>
                <c:pt idx="2464">
                  <c:v>493.44785156250003</c:v>
                </c:pt>
                <c:pt idx="2465">
                  <c:v>493.64777832031297</c:v>
                </c:pt>
                <c:pt idx="2466">
                  <c:v>493.84897460937503</c:v>
                </c:pt>
                <c:pt idx="2467">
                  <c:v>494.043872070313</c:v>
                </c:pt>
                <c:pt idx="2468">
                  <c:v>494.25085449218795</c:v>
                </c:pt>
                <c:pt idx="2469">
                  <c:v>494.452807617188</c:v>
                </c:pt>
                <c:pt idx="2470">
                  <c:v>494.64895019531298</c:v>
                </c:pt>
                <c:pt idx="2471">
                  <c:v>494.85139160156206</c:v>
                </c:pt>
                <c:pt idx="2472">
                  <c:v>495.04555664062502</c:v>
                </c:pt>
                <c:pt idx="2473">
                  <c:v>495.24799804687501</c:v>
                </c:pt>
                <c:pt idx="2474">
                  <c:v>495.44489746093706</c:v>
                </c:pt>
                <c:pt idx="2475">
                  <c:v>495.642822265625</c:v>
                </c:pt>
                <c:pt idx="2476">
                  <c:v>495.85029296875001</c:v>
                </c:pt>
                <c:pt idx="2477">
                  <c:v>496.05224609375</c:v>
                </c:pt>
                <c:pt idx="2478">
                  <c:v>496.24768066406295</c:v>
                </c:pt>
                <c:pt idx="2479">
                  <c:v>496.44006347656205</c:v>
                </c:pt>
                <c:pt idx="2480">
                  <c:v>496.64702148437505</c:v>
                </c:pt>
                <c:pt idx="2481">
                  <c:v>496.851977539063</c:v>
                </c:pt>
                <c:pt idx="2482">
                  <c:v>497.04057617187505</c:v>
                </c:pt>
                <c:pt idx="2483">
                  <c:v>497.23974609375</c:v>
                </c:pt>
                <c:pt idx="2484">
                  <c:v>497.43591308593705</c:v>
                </c:pt>
                <c:pt idx="2485">
                  <c:v>497.64162597656207</c:v>
                </c:pt>
                <c:pt idx="2486">
                  <c:v>497.84406738281206</c:v>
                </c:pt>
                <c:pt idx="2487">
                  <c:v>498.03896484375002</c:v>
                </c:pt>
                <c:pt idx="2488">
                  <c:v>498.24570312500003</c:v>
                </c:pt>
                <c:pt idx="2489">
                  <c:v>498.44489746093706</c:v>
                </c:pt>
                <c:pt idx="2490">
                  <c:v>498.64558105468706</c:v>
                </c:pt>
                <c:pt idx="2491">
                  <c:v>498.84677734375003</c:v>
                </c:pt>
                <c:pt idx="2492">
                  <c:v>499.03967285156205</c:v>
                </c:pt>
                <c:pt idx="2493">
                  <c:v>499.24035644531295</c:v>
                </c:pt>
                <c:pt idx="2494">
                  <c:v>499.44406738281208</c:v>
                </c:pt>
                <c:pt idx="2495">
                  <c:v>499.63947753906297</c:v>
                </c:pt>
                <c:pt idx="2496">
                  <c:v>499.84267578125002</c:v>
                </c:pt>
                <c:pt idx="2497">
                  <c:v>500.044604492188</c:v>
                </c:pt>
                <c:pt idx="2498">
                  <c:v>500.24328613281205</c:v>
                </c:pt>
                <c:pt idx="2499">
                  <c:v>500.44575195312501</c:v>
                </c:pt>
                <c:pt idx="2500">
                  <c:v>500.64313964843797</c:v>
                </c:pt>
                <c:pt idx="2501">
                  <c:v>500.83676757812503</c:v>
                </c:pt>
                <c:pt idx="2502">
                  <c:v>501.03847656250002</c:v>
                </c:pt>
                <c:pt idx="2503">
                  <c:v>501.24848632812501</c:v>
                </c:pt>
                <c:pt idx="2504">
                  <c:v>501.45544433593705</c:v>
                </c:pt>
                <c:pt idx="2505">
                  <c:v>501.64958496093709</c:v>
                </c:pt>
                <c:pt idx="2506">
                  <c:v>501.84072265625002</c:v>
                </c:pt>
                <c:pt idx="2507">
                  <c:v>502.03940429687503</c:v>
                </c:pt>
                <c:pt idx="2508">
                  <c:v>502.23430175781209</c:v>
                </c:pt>
                <c:pt idx="2509">
                  <c:v>502.4375</c:v>
                </c:pt>
                <c:pt idx="2510">
                  <c:v>502.637451171875</c:v>
                </c:pt>
                <c:pt idx="2511">
                  <c:v>502.83107910156207</c:v>
                </c:pt>
                <c:pt idx="2512">
                  <c:v>503.03603515625002</c:v>
                </c:pt>
                <c:pt idx="2513">
                  <c:v>503.239013671875</c:v>
                </c:pt>
                <c:pt idx="2514">
                  <c:v>503.44020996093707</c:v>
                </c:pt>
                <c:pt idx="2515">
                  <c:v>503.640869140625</c:v>
                </c:pt>
                <c:pt idx="2516">
                  <c:v>503.839526367188</c:v>
                </c:pt>
                <c:pt idx="2517">
                  <c:v>504.039477539063</c:v>
                </c:pt>
                <c:pt idx="2518">
                  <c:v>504.23688964843797</c:v>
                </c:pt>
                <c:pt idx="2519">
                  <c:v>504.43305664062501</c:v>
                </c:pt>
                <c:pt idx="2520">
                  <c:v>504.63300781250001</c:v>
                </c:pt>
                <c:pt idx="2521">
                  <c:v>504.83669433593707</c:v>
                </c:pt>
                <c:pt idx="2522">
                  <c:v>505.04289550781209</c:v>
                </c:pt>
                <c:pt idx="2523">
                  <c:v>505.24333496093709</c:v>
                </c:pt>
                <c:pt idx="2524">
                  <c:v>505.43698730468708</c:v>
                </c:pt>
                <c:pt idx="2525">
                  <c:v>505.63139648437505</c:v>
                </c:pt>
                <c:pt idx="2526">
                  <c:v>505.83510742187502</c:v>
                </c:pt>
                <c:pt idx="2527">
                  <c:v>506.04257812500003</c:v>
                </c:pt>
                <c:pt idx="2528">
                  <c:v>506.24123535156207</c:v>
                </c:pt>
                <c:pt idx="2529">
                  <c:v>506.43110351562501</c:v>
                </c:pt>
                <c:pt idx="2530">
                  <c:v>506.63029785156209</c:v>
                </c:pt>
                <c:pt idx="2531">
                  <c:v>506.83903808593709</c:v>
                </c:pt>
                <c:pt idx="2532">
                  <c:v>507.03847656250002</c:v>
                </c:pt>
                <c:pt idx="2533">
                  <c:v>507.231372070313</c:v>
                </c:pt>
                <c:pt idx="2534">
                  <c:v>507.43002929687503</c:v>
                </c:pt>
                <c:pt idx="2535">
                  <c:v>507.633227539063</c:v>
                </c:pt>
                <c:pt idx="2536">
                  <c:v>507.835693359375</c:v>
                </c:pt>
                <c:pt idx="2537">
                  <c:v>508.04064941406295</c:v>
                </c:pt>
                <c:pt idx="2538">
                  <c:v>508.23930664062505</c:v>
                </c:pt>
                <c:pt idx="2539">
                  <c:v>508.43344726562503</c:v>
                </c:pt>
                <c:pt idx="2540">
                  <c:v>508.63967285156207</c:v>
                </c:pt>
                <c:pt idx="2541">
                  <c:v>508.847900390625</c:v>
                </c:pt>
                <c:pt idx="2542">
                  <c:v>509.03952636718799</c:v>
                </c:pt>
                <c:pt idx="2543">
                  <c:v>509.22939453125002</c:v>
                </c:pt>
                <c:pt idx="2544">
                  <c:v>509.42758789062503</c:v>
                </c:pt>
                <c:pt idx="2545">
                  <c:v>509.63381347656207</c:v>
                </c:pt>
                <c:pt idx="2546">
                  <c:v>509.834228515625</c:v>
                </c:pt>
                <c:pt idx="2547">
                  <c:v>510.032153320313</c:v>
                </c:pt>
                <c:pt idx="2548">
                  <c:v>510.24165039062501</c:v>
                </c:pt>
                <c:pt idx="2549">
                  <c:v>510.43278808593709</c:v>
                </c:pt>
                <c:pt idx="2550">
                  <c:v>510.62316894531295</c:v>
                </c:pt>
                <c:pt idx="2551">
                  <c:v>510.82888183593707</c:v>
                </c:pt>
                <c:pt idx="2552">
                  <c:v>511.03383789062502</c:v>
                </c:pt>
                <c:pt idx="2553">
                  <c:v>511.22749023437501</c:v>
                </c:pt>
                <c:pt idx="2554">
                  <c:v>511.42314453125005</c:v>
                </c:pt>
                <c:pt idx="2555">
                  <c:v>511.63564453125002</c:v>
                </c:pt>
                <c:pt idx="2556">
                  <c:v>511.83181152343798</c:v>
                </c:pt>
                <c:pt idx="2557">
                  <c:v>512.02670898437498</c:v>
                </c:pt>
                <c:pt idx="2558">
                  <c:v>512.23544921874998</c:v>
                </c:pt>
                <c:pt idx="2559">
                  <c:v>512.432861328125</c:v>
                </c:pt>
                <c:pt idx="2560">
                  <c:v>512.62900390624998</c:v>
                </c:pt>
                <c:pt idx="2561">
                  <c:v>512.83146972656209</c:v>
                </c:pt>
                <c:pt idx="2562">
                  <c:v>513.03266601562507</c:v>
                </c:pt>
                <c:pt idx="2563">
                  <c:v>513.23183593750002</c:v>
                </c:pt>
                <c:pt idx="2564">
                  <c:v>513.44309082031293</c:v>
                </c:pt>
                <c:pt idx="2565">
                  <c:v>513.64250488281209</c:v>
                </c:pt>
                <c:pt idx="2566">
                  <c:v>513.83664550781202</c:v>
                </c:pt>
                <c:pt idx="2567">
                  <c:v>514.03659667968702</c:v>
                </c:pt>
                <c:pt idx="2568">
                  <c:v>514.22846679687507</c:v>
                </c:pt>
                <c:pt idx="2569">
                  <c:v>514.42512207031302</c:v>
                </c:pt>
                <c:pt idx="2570">
                  <c:v>514.62507324218802</c:v>
                </c:pt>
                <c:pt idx="2571">
                  <c:v>514.8232421875</c:v>
                </c:pt>
                <c:pt idx="2572">
                  <c:v>515.02492675781207</c:v>
                </c:pt>
                <c:pt idx="2573">
                  <c:v>515.23366699218798</c:v>
                </c:pt>
                <c:pt idx="2574">
                  <c:v>515.43234863281202</c:v>
                </c:pt>
                <c:pt idx="2575">
                  <c:v>515.62775878906302</c:v>
                </c:pt>
                <c:pt idx="2576">
                  <c:v>515.82141113281205</c:v>
                </c:pt>
                <c:pt idx="2577">
                  <c:v>516.02336425781209</c:v>
                </c:pt>
                <c:pt idx="2578">
                  <c:v>516.24038085937502</c:v>
                </c:pt>
                <c:pt idx="2579">
                  <c:v>516.44028320312498</c:v>
                </c:pt>
                <c:pt idx="2580">
                  <c:v>516.62890625</c:v>
                </c:pt>
                <c:pt idx="2581">
                  <c:v>516.83264160156205</c:v>
                </c:pt>
                <c:pt idx="2582">
                  <c:v>517.03381347656205</c:v>
                </c:pt>
                <c:pt idx="2583">
                  <c:v>517.22995605468702</c:v>
                </c:pt>
                <c:pt idx="2584">
                  <c:v>517.427905273438</c:v>
                </c:pt>
                <c:pt idx="2585">
                  <c:v>517.62910156250007</c:v>
                </c:pt>
                <c:pt idx="2586">
                  <c:v>517.84108886718798</c:v>
                </c:pt>
                <c:pt idx="2587">
                  <c:v>518.03471679687505</c:v>
                </c:pt>
                <c:pt idx="2588">
                  <c:v>518.22585449218798</c:v>
                </c:pt>
                <c:pt idx="2589">
                  <c:v>518.42705078125005</c:v>
                </c:pt>
                <c:pt idx="2590">
                  <c:v>518.62446289062507</c:v>
                </c:pt>
                <c:pt idx="2591">
                  <c:v>518.83320312500007</c:v>
                </c:pt>
                <c:pt idx="2592">
                  <c:v>519.03315429687507</c:v>
                </c:pt>
                <c:pt idx="2593">
                  <c:v>519.21977539062505</c:v>
                </c:pt>
                <c:pt idx="2594">
                  <c:v>519.42019042968707</c:v>
                </c:pt>
                <c:pt idx="2595">
                  <c:v>519.62714843750007</c:v>
                </c:pt>
                <c:pt idx="2596">
                  <c:v>519.83212890624998</c:v>
                </c:pt>
                <c:pt idx="2597">
                  <c:v>520.03078613281207</c:v>
                </c:pt>
                <c:pt idx="2598">
                  <c:v>520.22641601562498</c:v>
                </c:pt>
                <c:pt idx="2599">
                  <c:v>520.43388671875005</c:v>
                </c:pt>
                <c:pt idx="2600">
                  <c:v>520.629321289063</c:v>
                </c:pt>
                <c:pt idx="2601">
                  <c:v>520.82172851562507</c:v>
                </c:pt>
                <c:pt idx="2602">
                  <c:v>521.02114257812502</c:v>
                </c:pt>
                <c:pt idx="2603">
                  <c:v>521.23039550781209</c:v>
                </c:pt>
                <c:pt idx="2604">
                  <c:v>521.42907714843795</c:v>
                </c:pt>
                <c:pt idx="2605">
                  <c:v>521.62094726562498</c:v>
                </c:pt>
                <c:pt idx="2606">
                  <c:v>521.824633789063</c:v>
                </c:pt>
                <c:pt idx="2607">
                  <c:v>522.02204589843802</c:v>
                </c:pt>
                <c:pt idx="2608">
                  <c:v>522.21569824218795</c:v>
                </c:pt>
                <c:pt idx="2609">
                  <c:v>522.41689453125002</c:v>
                </c:pt>
                <c:pt idx="2610">
                  <c:v>522.62436523437498</c:v>
                </c:pt>
                <c:pt idx="2611">
                  <c:v>522.82355957031302</c:v>
                </c:pt>
                <c:pt idx="2612">
                  <c:v>523.02224121093707</c:v>
                </c:pt>
                <c:pt idx="2613">
                  <c:v>523.22717285156205</c:v>
                </c:pt>
                <c:pt idx="2614">
                  <c:v>523.43464355468711</c:v>
                </c:pt>
                <c:pt idx="2615">
                  <c:v>523.63408203125005</c:v>
                </c:pt>
                <c:pt idx="2616">
                  <c:v>523.81691894531298</c:v>
                </c:pt>
                <c:pt idx="2617">
                  <c:v>524.01184082031295</c:v>
                </c:pt>
                <c:pt idx="2618">
                  <c:v>524.22687988281211</c:v>
                </c:pt>
                <c:pt idx="2619">
                  <c:v>524.42102050781205</c:v>
                </c:pt>
                <c:pt idx="2620">
                  <c:v>524.62673339843798</c:v>
                </c:pt>
                <c:pt idx="2621">
                  <c:v>524.83623046875005</c:v>
                </c:pt>
                <c:pt idx="2622">
                  <c:v>525.01528320312502</c:v>
                </c:pt>
                <c:pt idx="2623">
                  <c:v>525.21518554687498</c:v>
                </c:pt>
                <c:pt idx="2624">
                  <c:v>525.42341308593711</c:v>
                </c:pt>
                <c:pt idx="2625">
                  <c:v>525.63088378906298</c:v>
                </c:pt>
                <c:pt idx="2626">
                  <c:v>525.830078125</c:v>
                </c:pt>
                <c:pt idx="2627">
                  <c:v>526.01745605468705</c:v>
                </c:pt>
                <c:pt idx="2628">
                  <c:v>526.211840820313</c:v>
                </c:pt>
                <c:pt idx="2629">
                  <c:v>526.42058105468709</c:v>
                </c:pt>
                <c:pt idx="2630">
                  <c:v>526.63234863281207</c:v>
                </c:pt>
                <c:pt idx="2631">
                  <c:v>526.82851562500002</c:v>
                </c:pt>
                <c:pt idx="2632">
                  <c:v>527.03044433593709</c:v>
                </c:pt>
                <c:pt idx="2633">
                  <c:v>527.222827148438</c:v>
                </c:pt>
                <c:pt idx="2634">
                  <c:v>527.41445312500002</c:v>
                </c:pt>
                <c:pt idx="2635">
                  <c:v>527.62822265625005</c:v>
                </c:pt>
                <c:pt idx="2636">
                  <c:v>527.83068847656205</c:v>
                </c:pt>
                <c:pt idx="2637">
                  <c:v>528.01425781249998</c:v>
                </c:pt>
                <c:pt idx="2638">
                  <c:v>528.20612792968711</c:v>
                </c:pt>
                <c:pt idx="2639">
                  <c:v>528.40783691406295</c:v>
                </c:pt>
                <c:pt idx="2640">
                  <c:v>528.61406250000005</c:v>
                </c:pt>
                <c:pt idx="2641">
                  <c:v>528.80895996093705</c:v>
                </c:pt>
                <c:pt idx="2642">
                  <c:v>529.01315917968702</c:v>
                </c:pt>
                <c:pt idx="2643">
                  <c:v>529.22138671875007</c:v>
                </c:pt>
                <c:pt idx="2644">
                  <c:v>529.41452636718793</c:v>
                </c:pt>
                <c:pt idx="2645">
                  <c:v>529.61193847656205</c:v>
                </c:pt>
                <c:pt idx="2646">
                  <c:v>529.81740722656207</c:v>
                </c:pt>
                <c:pt idx="2647">
                  <c:v>530.01909179687505</c:v>
                </c:pt>
                <c:pt idx="2648">
                  <c:v>530.21474609375002</c:v>
                </c:pt>
                <c:pt idx="2649">
                  <c:v>530.41218261718802</c:v>
                </c:pt>
                <c:pt idx="2650">
                  <c:v>530.61386718749998</c:v>
                </c:pt>
                <c:pt idx="2651">
                  <c:v>530.81704101562502</c:v>
                </c:pt>
                <c:pt idx="2652">
                  <c:v>531.01647949218795</c:v>
                </c:pt>
                <c:pt idx="2653">
                  <c:v>531.21140136718793</c:v>
                </c:pt>
                <c:pt idx="2654">
                  <c:v>531.41132812500007</c:v>
                </c:pt>
                <c:pt idx="2655">
                  <c:v>531.619311523438</c:v>
                </c:pt>
                <c:pt idx="2656">
                  <c:v>531.81799316406295</c:v>
                </c:pt>
                <c:pt idx="2657">
                  <c:v>532.014892578125</c:v>
                </c:pt>
                <c:pt idx="2658">
                  <c:v>532.21281738281209</c:v>
                </c:pt>
                <c:pt idx="2659">
                  <c:v>532.40949707031302</c:v>
                </c:pt>
                <c:pt idx="2660">
                  <c:v>532.62023925781205</c:v>
                </c:pt>
                <c:pt idx="2661">
                  <c:v>532.825927734375</c:v>
                </c:pt>
                <c:pt idx="2662">
                  <c:v>533.01328124999998</c:v>
                </c:pt>
                <c:pt idx="2663">
                  <c:v>533.20944824218793</c:v>
                </c:pt>
                <c:pt idx="2664">
                  <c:v>533.41943359375</c:v>
                </c:pt>
                <c:pt idx="2665">
                  <c:v>533.63195800781205</c:v>
                </c:pt>
                <c:pt idx="2666">
                  <c:v>533.82309570312498</c:v>
                </c:pt>
                <c:pt idx="2667">
                  <c:v>534.00593261718802</c:v>
                </c:pt>
                <c:pt idx="2668">
                  <c:v>534.20964355468709</c:v>
                </c:pt>
                <c:pt idx="2669">
                  <c:v>534.42290039062505</c:v>
                </c:pt>
                <c:pt idx="2670">
                  <c:v>534.62912597656202</c:v>
                </c:pt>
                <c:pt idx="2671">
                  <c:v>534.822021484375</c:v>
                </c:pt>
                <c:pt idx="2672">
                  <c:v>535.02119140625007</c:v>
                </c:pt>
                <c:pt idx="2673">
                  <c:v>535.21933593749998</c:v>
                </c:pt>
                <c:pt idx="2674">
                  <c:v>535.40920410156207</c:v>
                </c:pt>
                <c:pt idx="2675">
                  <c:v>535.60788574218793</c:v>
                </c:pt>
                <c:pt idx="2676">
                  <c:v>535.81359863281205</c:v>
                </c:pt>
                <c:pt idx="2677">
                  <c:v>536.01730957031293</c:v>
                </c:pt>
                <c:pt idx="2678">
                  <c:v>536.21220703125005</c:v>
                </c:pt>
                <c:pt idx="2679">
                  <c:v>536.42470703125002</c:v>
                </c:pt>
                <c:pt idx="2680">
                  <c:v>536.63471679687507</c:v>
                </c:pt>
                <c:pt idx="2681">
                  <c:v>536.82333984374998</c:v>
                </c:pt>
                <c:pt idx="2682">
                  <c:v>537.01247558593707</c:v>
                </c:pt>
                <c:pt idx="2683">
                  <c:v>537.21367187500005</c:v>
                </c:pt>
                <c:pt idx="2684">
                  <c:v>537.42438964843802</c:v>
                </c:pt>
                <c:pt idx="2685">
                  <c:v>537.62558593749998</c:v>
                </c:pt>
                <c:pt idx="2686">
                  <c:v>537.81796874999998</c:v>
                </c:pt>
                <c:pt idx="2687">
                  <c:v>538.01159667968705</c:v>
                </c:pt>
                <c:pt idx="2688">
                  <c:v>538.20952148437505</c:v>
                </c:pt>
                <c:pt idx="2689">
                  <c:v>538.40444335937502</c:v>
                </c:pt>
                <c:pt idx="2690">
                  <c:v>538.61569824218793</c:v>
                </c:pt>
                <c:pt idx="2691">
                  <c:v>538.823168945313</c:v>
                </c:pt>
                <c:pt idx="2692">
                  <c:v>539.01252441406302</c:v>
                </c:pt>
                <c:pt idx="2693">
                  <c:v>539.207934570313</c:v>
                </c:pt>
                <c:pt idx="2694">
                  <c:v>539.41791992187507</c:v>
                </c:pt>
                <c:pt idx="2695">
                  <c:v>539.61984863281202</c:v>
                </c:pt>
                <c:pt idx="2696">
                  <c:v>539.81350097656207</c:v>
                </c:pt>
                <c:pt idx="2697">
                  <c:v>540.01721191406295</c:v>
                </c:pt>
                <c:pt idx="2698">
                  <c:v>540.21716308593705</c:v>
                </c:pt>
                <c:pt idx="2699">
                  <c:v>540.41206054687507</c:v>
                </c:pt>
                <c:pt idx="2700">
                  <c:v>540.61325683593702</c:v>
                </c:pt>
                <c:pt idx="2701">
                  <c:v>540.81621093750005</c:v>
                </c:pt>
                <c:pt idx="2702">
                  <c:v>541.01235351562502</c:v>
                </c:pt>
                <c:pt idx="2703">
                  <c:v>541.2080078125</c:v>
                </c:pt>
                <c:pt idx="2704">
                  <c:v>541.40290527343802</c:v>
                </c:pt>
                <c:pt idx="2705">
                  <c:v>541.60837402343793</c:v>
                </c:pt>
                <c:pt idx="2706">
                  <c:v>541.81335449218795</c:v>
                </c:pt>
                <c:pt idx="2707">
                  <c:v>542.00700683593709</c:v>
                </c:pt>
                <c:pt idx="2708">
                  <c:v>542.20620117187502</c:v>
                </c:pt>
                <c:pt idx="2709">
                  <c:v>542.40939941406293</c:v>
                </c:pt>
                <c:pt idx="2710">
                  <c:v>542.60429687500005</c:v>
                </c:pt>
                <c:pt idx="2711">
                  <c:v>542.80925292968709</c:v>
                </c:pt>
                <c:pt idx="2712">
                  <c:v>543.01997070312507</c:v>
                </c:pt>
                <c:pt idx="2713">
                  <c:v>543.214111328125</c:v>
                </c:pt>
                <c:pt idx="2714">
                  <c:v>543.41152343750002</c:v>
                </c:pt>
                <c:pt idx="2715">
                  <c:v>543.61850585937498</c:v>
                </c:pt>
                <c:pt idx="2716">
                  <c:v>543.815185546875</c:v>
                </c:pt>
                <c:pt idx="2717">
                  <c:v>544.00556640625007</c:v>
                </c:pt>
                <c:pt idx="2718">
                  <c:v>544.19997558593707</c:v>
                </c:pt>
                <c:pt idx="2719">
                  <c:v>544.41750488281207</c:v>
                </c:pt>
                <c:pt idx="2720">
                  <c:v>544.62119140624998</c:v>
                </c:pt>
                <c:pt idx="2721">
                  <c:v>544.80302734375005</c:v>
                </c:pt>
                <c:pt idx="2722">
                  <c:v>545.010498046875</c:v>
                </c:pt>
                <c:pt idx="2723">
                  <c:v>545.21669921875002</c:v>
                </c:pt>
                <c:pt idx="2724">
                  <c:v>545.41086425781202</c:v>
                </c:pt>
                <c:pt idx="2725">
                  <c:v>545.601245117188</c:v>
                </c:pt>
                <c:pt idx="2726">
                  <c:v>545.79741210937505</c:v>
                </c:pt>
                <c:pt idx="2727">
                  <c:v>546.00690917968711</c:v>
                </c:pt>
                <c:pt idx="2728">
                  <c:v>546.21262207031293</c:v>
                </c:pt>
                <c:pt idx="2729">
                  <c:v>546.411791992188</c:v>
                </c:pt>
                <c:pt idx="2730">
                  <c:v>546.61674804687505</c:v>
                </c:pt>
                <c:pt idx="2731">
                  <c:v>546.81240234375002</c:v>
                </c:pt>
                <c:pt idx="2732">
                  <c:v>547.01987304687498</c:v>
                </c:pt>
                <c:pt idx="2733">
                  <c:v>547.22736816406302</c:v>
                </c:pt>
                <c:pt idx="2734">
                  <c:v>547.41347656250002</c:v>
                </c:pt>
                <c:pt idx="2735">
                  <c:v>547.60886230468702</c:v>
                </c:pt>
                <c:pt idx="2736">
                  <c:v>547.81257324218802</c:v>
                </c:pt>
                <c:pt idx="2737">
                  <c:v>548.01325683593711</c:v>
                </c:pt>
                <c:pt idx="2738">
                  <c:v>548.20815429687502</c:v>
                </c:pt>
                <c:pt idx="2739">
                  <c:v>548.40683593749998</c:v>
                </c:pt>
                <c:pt idx="2740">
                  <c:v>548.60800781249998</c:v>
                </c:pt>
                <c:pt idx="2741">
                  <c:v>548.81223144531293</c:v>
                </c:pt>
                <c:pt idx="2742">
                  <c:v>549.00588378906298</c:v>
                </c:pt>
                <c:pt idx="2743">
                  <c:v>549.19902343750005</c:v>
                </c:pt>
                <c:pt idx="2744">
                  <c:v>549.406494140625</c:v>
                </c:pt>
                <c:pt idx="2745">
                  <c:v>549.61145019531295</c:v>
                </c:pt>
                <c:pt idx="2746">
                  <c:v>549.80939941406302</c:v>
                </c:pt>
                <c:pt idx="2747">
                  <c:v>550.00051269531298</c:v>
                </c:pt>
                <c:pt idx="2748">
                  <c:v>550.201171875</c:v>
                </c:pt>
                <c:pt idx="2749">
                  <c:v>550.41242675781211</c:v>
                </c:pt>
                <c:pt idx="2750">
                  <c:v>550.616137695313</c:v>
                </c:pt>
                <c:pt idx="2751">
                  <c:v>550.81857910156202</c:v>
                </c:pt>
                <c:pt idx="2752">
                  <c:v>551.01599121093705</c:v>
                </c:pt>
                <c:pt idx="2753">
                  <c:v>551.20209960937507</c:v>
                </c:pt>
                <c:pt idx="2754">
                  <c:v>551.395751953125</c:v>
                </c:pt>
                <c:pt idx="2755">
                  <c:v>551.59191894531295</c:v>
                </c:pt>
                <c:pt idx="2756">
                  <c:v>551.796875</c:v>
                </c:pt>
                <c:pt idx="2757">
                  <c:v>552.005615234375</c:v>
                </c:pt>
                <c:pt idx="2758">
                  <c:v>552.20808105468711</c:v>
                </c:pt>
                <c:pt idx="2759">
                  <c:v>552.41303710937507</c:v>
                </c:pt>
                <c:pt idx="2760">
                  <c:v>552.60290527343795</c:v>
                </c:pt>
                <c:pt idx="2761">
                  <c:v>552.79401855468711</c:v>
                </c:pt>
                <c:pt idx="2762">
                  <c:v>552.99645996093705</c:v>
                </c:pt>
                <c:pt idx="2763">
                  <c:v>553.21274414062498</c:v>
                </c:pt>
                <c:pt idx="2764">
                  <c:v>553.41645507812507</c:v>
                </c:pt>
                <c:pt idx="2765">
                  <c:v>553.607592773438</c:v>
                </c:pt>
                <c:pt idx="2766">
                  <c:v>553.81254882812505</c:v>
                </c:pt>
                <c:pt idx="2767">
                  <c:v>554.008715820313</c:v>
                </c:pt>
                <c:pt idx="2768">
                  <c:v>554.20109863281209</c:v>
                </c:pt>
                <c:pt idx="2769">
                  <c:v>554.39096679687498</c:v>
                </c:pt>
                <c:pt idx="2770">
                  <c:v>554.59340820312502</c:v>
                </c:pt>
                <c:pt idx="2771">
                  <c:v>554.79208984374998</c:v>
                </c:pt>
                <c:pt idx="2772">
                  <c:v>554.98574218750002</c:v>
                </c:pt>
                <c:pt idx="2773">
                  <c:v>555.19194335937505</c:v>
                </c:pt>
                <c:pt idx="2774">
                  <c:v>555.39992675781207</c:v>
                </c:pt>
                <c:pt idx="2775">
                  <c:v>555.60490722656209</c:v>
                </c:pt>
                <c:pt idx="2776">
                  <c:v>555.805590820313</c:v>
                </c:pt>
                <c:pt idx="2777">
                  <c:v>555.99294433593707</c:v>
                </c:pt>
                <c:pt idx="2778">
                  <c:v>556.19665527343795</c:v>
                </c:pt>
                <c:pt idx="2779">
                  <c:v>556.41794433593702</c:v>
                </c:pt>
                <c:pt idx="2780">
                  <c:v>556.60957031250007</c:v>
                </c:pt>
                <c:pt idx="2781">
                  <c:v>556.802490234375</c:v>
                </c:pt>
                <c:pt idx="2782">
                  <c:v>556.99562988281207</c:v>
                </c:pt>
                <c:pt idx="2783">
                  <c:v>557.19252929687502</c:v>
                </c:pt>
                <c:pt idx="2784">
                  <c:v>557.39875488281211</c:v>
                </c:pt>
                <c:pt idx="2785">
                  <c:v>557.59365234375002</c:v>
                </c:pt>
                <c:pt idx="2786">
                  <c:v>557.789794921875</c:v>
                </c:pt>
                <c:pt idx="2787">
                  <c:v>558.00356445312502</c:v>
                </c:pt>
                <c:pt idx="2788">
                  <c:v>558.21030273437498</c:v>
                </c:pt>
                <c:pt idx="2789">
                  <c:v>558.40144042968711</c:v>
                </c:pt>
                <c:pt idx="2790">
                  <c:v>558.60212402343802</c:v>
                </c:pt>
                <c:pt idx="2791">
                  <c:v>558.79250488281207</c:v>
                </c:pt>
                <c:pt idx="2792">
                  <c:v>558.99545898437498</c:v>
                </c:pt>
                <c:pt idx="2793">
                  <c:v>559.21047363281207</c:v>
                </c:pt>
                <c:pt idx="2794">
                  <c:v>559.40612792968705</c:v>
                </c:pt>
                <c:pt idx="2795">
                  <c:v>559.59926757812502</c:v>
                </c:pt>
                <c:pt idx="2796">
                  <c:v>559.80349121093707</c:v>
                </c:pt>
                <c:pt idx="2797">
                  <c:v>560.00468750000005</c:v>
                </c:pt>
                <c:pt idx="2798">
                  <c:v>560.19580078125</c:v>
                </c:pt>
                <c:pt idx="2799">
                  <c:v>560.39572753906293</c:v>
                </c:pt>
                <c:pt idx="2800">
                  <c:v>560.59641113281202</c:v>
                </c:pt>
                <c:pt idx="2801">
                  <c:v>560.79558105468709</c:v>
                </c:pt>
                <c:pt idx="2802">
                  <c:v>560.99426269531295</c:v>
                </c:pt>
                <c:pt idx="2803">
                  <c:v>561.1904296875</c:v>
                </c:pt>
                <c:pt idx="2804">
                  <c:v>561.390869140625</c:v>
                </c:pt>
                <c:pt idx="2805">
                  <c:v>561.59279785156207</c:v>
                </c:pt>
                <c:pt idx="2806">
                  <c:v>561.78972167968709</c:v>
                </c:pt>
                <c:pt idx="2807">
                  <c:v>561.99270019531298</c:v>
                </c:pt>
                <c:pt idx="2808">
                  <c:v>562.20017089843793</c:v>
                </c:pt>
                <c:pt idx="2809">
                  <c:v>562.40637207031295</c:v>
                </c:pt>
                <c:pt idx="2810">
                  <c:v>562.61181640625</c:v>
                </c:pt>
                <c:pt idx="2811">
                  <c:v>562.80747070312498</c:v>
                </c:pt>
                <c:pt idx="2812">
                  <c:v>563.00566406250005</c:v>
                </c:pt>
                <c:pt idx="2813">
                  <c:v>563.19477539062507</c:v>
                </c:pt>
                <c:pt idx="2814">
                  <c:v>563.39094238281211</c:v>
                </c:pt>
                <c:pt idx="2815">
                  <c:v>563.59719238281207</c:v>
                </c:pt>
                <c:pt idx="2816">
                  <c:v>563.78754882812507</c:v>
                </c:pt>
                <c:pt idx="2817">
                  <c:v>563.99826660156202</c:v>
                </c:pt>
                <c:pt idx="2818">
                  <c:v>564.19895019531293</c:v>
                </c:pt>
                <c:pt idx="2819">
                  <c:v>564.388842773438</c:v>
                </c:pt>
                <c:pt idx="2820">
                  <c:v>564.59882812500007</c:v>
                </c:pt>
                <c:pt idx="2821">
                  <c:v>564.79372558593707</c:v>
                </c:pt>
                <c:pt idx="2822">
                  <c:v>564.98989257812502</c:v>
                </c:pt>
                <c:pt idx="2823">
                  <c:v>565.19987792968709</c:v>
                </c:pt>
                <c:pt idx="2824">
                  <c:v>565.40158691406293</c:v>
                </c:pt>
                <c:pt idx="2825">
                  <c:v>565.59826660156205</c:v>
                </c:pt>
                <c:pt idx="2826">
                  <c:v>565.79189453125002</c:v>
                </c:pt>
                <c:pt idx="2827">
                  <c:v>565.99306640625002</c:v>
                </c:pt>
                <c:pt idx="2828">
                  <c:v>566.20129394531295</c:v>
                </c:pt>
                <c:pt idx="2829">
                  <c:v>566.388671875</c:v>
                </c:pt>
                <c:pt idx="2830">
                  <c:v>566.58408203124998</c:v>
                </c:pt>
                <c:pt idx="2831">
                  <c:v>566.79155273437505</c:v>
                </c:pt>
                <c:pt idx="2832">
                  <c:v>566.99223632812505</c:v>
                </c:pt>
                <c:pt idx="2833">
                  <c:v>567.191650390625</c:v>
                </c:pt>
                <c:pt idx="2834">
                  <c:v>567.39157714843793</c:v>
                </c:pt>
                <c:pt idx="2835">
                  <c:v>567.59328613281207</c:v>
                </c:pt>
                <c:pt idx="2836">
                  <c:v>567.79699707031295</c:v>
                </c:pt>
                <c:pt idx="2837">
                  <c:v>568.00019531250007</c:v>
                </c:pt>
                <c:pt idx="2838">
                  <c:v>568.19133300781209</c:v>
                </c:pt>
                <c:pt idx="2839">
                  <c:v>568.39804687499998</c:v>
                </c:pt>
                <c:pt idx="2840">
                  <c:v>568.61936035156202</c:v>
                </c:pt>
                <c:pt idx="2841">
                  <c:v>568.80495605468707</c:v>
                </c:pt>
                <c:pt idx="2842">
                  <c:v>568.98273925781211</c:v>
                </c:pt>
                <c:pt idx="2843">
                  <c:v>569.18444824218795</c:v>
                </c:pt>
                <c:pt idx="2844">
                  <c:v>569.38388671874998</c:v>
                </c:pt>
                <c:pt idx="2845">
                  <c:v>569.59335937499998</c:v>
                </c:pt>
                <c:pt idx="2846">
                  <c:v>569.79455566406295</c:v>
                </c:pt>
                <c:pt idx="2847">
                  <c:v>569.98818359375002</c:v>
                </c:pt>
                <c:pt idx="2848">
                  <c:v>570.19313964843798</c:v>
                </c:pt>
                <c:pt idx="2849">
                  <c:v>570.400634765625</c:v>
                </c:pt>
                <c:pt idx="2850">
                  <c:v>570.60183105468707</c:v>
                </c:pt>
                <c:pt idx="2851">
                  <c:v>570.78466796875</c:v>
                </c:pt>
                <c:pt idx="2852">
                  <c:v>570.98962402343795</c:v>
                </c:pt>
                <c:pt idx="2853">
                  <c:v>571.19030761718795</c:v>
                </c:pt>
                <c:pt idx="2854">
                  <c:v>571.38395996093709</c:v>
                </c:pt>
                <c:pt idx="2855">
                  <c:v>571.59018554687498</c:v>
                </c:pt>
                <c:pt idx="2856">
                  <c:v>571.78759765625</c:v>
                </c:pt>
                <c:pt idx="2857">
                  <c:v>571.98627929687507</c:v>
                </c:pt>
                <c:pt idx="2858">
                  <c:v>572.18620605468709</c:v>
                </c:pt>
                <c:pt idx="2859">
                  <c:v>572.38862304687507</c:v>
                </c:pt>
                <c:pt idx="2860">
                  <c:v>572.59357910156211</c:v>
                </c:pt>
                <c:pt idx="2861">
                  <c:v>572.79855957031293</c:v>
                </c:pt>
                <c:pt idx="2862">
                  <c:v>572.99599609375002</c:v>
                </c:pt>
                <c:pt idx="2863">
                  <c:v>573.20095214843798</c:v>
                </c:pt>
                <c:pt idx="2864">
                  <c:v>573.40339355468711</c:v>
                </c:pt>
                <c:pt idx="2865">
                  <c:v>573.59250488281202</c:v>
                </c:pt>
                <c:pt idx="2866">
                  <c:v>573.77482910156209</c:v>
                </c:pt>
                <c:pt idx="2867">
                  <c:v>573.97175292968711</c:v>
                </c:pt>
                <c:pt idx="2868">
                  <c:v>574.18225097656205</c:v>
                </c:pt>
                <c:pt idx="2869">
                  <c:v>574.38344726562502</c:v>
                </c:pt>
                <c:pt idx="2870">
                  <c:v>574.595458984375</c:v>
                </c:pt>
                <c:pt idx="2871">
                  <c:v>574.78962402343802</c:v>
                </c:pt>
                <c:pt idx="2872">
                  <c:v>574.97822265625007</c:v>
                </c:pt>
                <c:pt idx="2873">
                  <c:v>575.19072265625005</c:v>
                </c:pt>
                <c:pt idx="2874">
                  <c:v>575.39873046875005</c:v>
                </c:pt>
                <c:pt idx="2875">
                  <c:v>575.59111328125005</c:v>
                </c:pt>
                <c:pt idx="2876">
                  <c:v>575.77668457031302</c:v>
                </c:pt>
                <c:pt idx="2877">
                  <c:v>575.97609863281207</c:v>
                </c:pt>
                <c:pt idx="2878">
                  <c:v>576.18032226562502</c:v>
                </c:pt>
                <c:pt idx="2879">
                  <c:v>576.384033203125</c:v>
                </c:pt>
                <c:pt idx="2880">
                  <c:v>576.582690429688</c:v>
                </c:pt>
                <c:pt idx="2881">
                  <c:v>576.78764648437505</c:v>
                </c:pt>
                <c:pt idx="2882">
                  <c:v>576.98708496093707</c:v>
                </c:pt>
                <c:pt idx="2883">
                  <c:v>577.18073730468711</c:v>
                </c:pt>
                <c:pt idx="2884">
                  <c:v>577.38190917968802</c:v>
                </c:pt>
                <c:pt idx="2885">
                  <c:v>577.588134765625</c:v>
                </c:pt>
                <c:pt idx="2886">
                  <c:v>577.79235839843795</c:v>
                </c:pt>
                <c:pt idx="2887">
                  <c:v>577.98977050781207</c:v>
                </c:pt>
                <c:pt idx="2888">
                  <c:v>578.18972167968798</c:v>
                </c:pt>
                <c:pt idx="2889">
                  <c:v>578.38837890625007</c:v>
                </c:pt>
                <c:pt idx="2890">
                  <c:v>578.59157714843798</c:v>
                </c:pt>
                <c:pt idx="2891">
                  <c:v>578.78146972656293</c:v>
                </c:pt>
                <c:pt idx="2892">
                  <c:v>578.97561035156207</c:v>
                </c:pt>
                <c:pt idx="2893">
                  <c:v>579.17678222656298</c:v>
                </c:pt>
                <c:pt idx="2894">
                  <c:v>579.38552246093707</c:v>
                </c:pt>
                <c:pt idx="2895">
                  <c:v>579.593017578125</c:v>
                </c:pt>
                <c:pt idx="2896">
                  <c:v>579.78488769531293</c:v>
                </c:pt>
                <c:pt idx="2897">
                  <c:v>579.97727050781202</c:v>
                </c:pt>
                <c:pt idx="2898">
                  <c:v>580.17470703125002</c:v>
                </c:pt>
                <c:pt idx="2899">
                  <c:v>580.38017578125005</c:v>
                </c:pt>
                <c:pt idx="2900">
                  <c:v>580.58310546874998</c:v>
                </c:pt>
                <c:pt idx="2901">
                  <c:v>580.78681640625007</c:v>
                </c:pt>
                <c:pt idx="2902">
                  <c:v>580.986254882813</c:v>
                </c:pt>
                <c:pt idx="2903">
                  <c:v>581.19445800781205</c:v>
                </c:pt>
                <c:pt idx="2904">
                  <c:v>581.39741210937507</c:v>
                </c:pt>
                <c:pt idx="2905">
                  <c:v>581.59409179687498</c:v>
                </c:pt>
                <c:pt idx="2906">
                  <c:v>581.79274902343707</c:v>
                </c:pt>
                <c:pt idx="2907">
                  <c:v>581.98713378906302</c:v>
                </c:pt>
                <c:pt idx="2908">
                  <c:v>582.18657226562505</c:v>
                </c:pt>
                <c:pt idx="2909">
                  <c:v>582.38779296874998</c:v>
                </c:pt>
                <c:pt idx="2910">
                  <c:v>582.58947753906295</c:v>
                </c:pt>
                <c:pt idx="2911">
                  <c:v>582.78310546875002</c:v>
                </c:pt>
                <c:pt idx="2912">
                  <c:v>582.97675781250007</c:v>
                </c:pt>
                <c:pt idx="2913">
                  <c:v>583.17292480468711</c:v>
                </c:pt>
                <c:pt idx="2914">
                  <c:v>583.38366699218795</c:v>
                </c:pt>
                <c:pt idx="2915">
                  <c:v>583.59365234375002</c:v>
                </c:pt>
                <c:pt idx="2916">
                  <c:v>583.78730468750007</c:v>
                </c:pt>
                <c:pt idx="2917">
                  <c:v>583.98146972656298</c:v>
                </c:pt>
                <c:pt idx="2918">
                  <c:v>584.17812500000002</c:v>
                </c:pt>
                <c:pt idx="2919">
                  <c:v>584.374267578125</c:v>
                </c:pt>
                <c:pt idx="2920">
                  <c:v>584.57746582031211</c:v>
                </c:pt>
                <c:pt idx="2921">
                  <c:v>584.775634765625</c:v>
                </c:pt>
                <c:pt idx="2922">
                  <c:v>584.97180175781205</c:v>
                </c:pt>
                <c:pt idx="2923">
                  <c:v>585.18054199218795</c:v>
                </c:pt>
                <c:pt idx="2924">
                  <c:v>585.38801269531302</c:v>
                </c:pt>
                <c:pt idx="2925">
                  <c:v>585.58920898437498</c:v>
                </c:pt>
                <c:pt idx="2926">
                  <c:v>585.78662109375</c:v>
                </c:pt>
                <c:pt idx="2927">
                  <c:v>585.97900390625</c:v>
                </c:pt>
                <c:pt idx="2928">
                  <c:v>586.17390136718711</c:v>
                </c:pt>
                <c:pt idx="2929">
                  <c:v>586.38010253906293</c:v>
                </c:pt>
                <c:pt idx="2930">
                  <c:v>586.58684082031209</c:v>
                </c:pt>
                <c:pt idx="2931">
                  <c:v>586.78176269531298</c:v>
                </c:pt>
                <c:pt idx="2932">
                  <c:v>586.97792968750002</c:v>
                </c:pt>
                <c:pt idx="2933">
                  <c:v>587.179125976563</c:v>
                </c:pt>
                <c:pt idx="2934">
                  <c:v>587.37854003906295</c:v>
                </c:pt>
                <c:pt idx="2935">
                  <c:v>587.57770996093711</c:v>
                </c:pt>
                <c:pt idx="2936">
                  <c:v>587.77763671875005</c:v>
                </c:pt>
                <c:pt idx="2937">
                  <c:v>587.98334960937507</c:v>
                </c:pt>
                <c:pt idx="2938">
                  <c:v>588.18076171874998</c:v>
                </c:pt>
                <c:pt idx="2939">
                  <c:v>588.378173828125</c:v>
                </c:pt>
                <c:pt idx="2940">
                  <c:v>588.586181640625</c:v>
                </c:pt>
                <c:pt idx="2941">
                  <c:v>588.78359375000002</c:v>
                </c:pt>
                <c:pt idx="2942">
                  <c:v>588.97546386718705</c:v>
                </c:pt>
                <c:pt idx="2943">
                  <c:v>589.17338867187505</c:v>
                </c:pt>
                <c:pt idx="2944">
                  <c:v>589.37080078125007</c:v>
                </c:pt>
                <c:pt idx="2945">
                  <c:v>589.57526855468711</c:v>
                </c:pt>
                <c:pt idx="2946">
                  <c:v>589.773193359375</c:v>
                </c:pt>
                <c:pt idx="2947">
                  <c:v>589.97487792968798</c:v>
                </c:pt>
                <c:pt idx="2948">
                  <c:v>590.17607421875005</c:v>
                </c:pt>
                <c:pt idx="2949">
                  <c:v>590.37800292968802</c:v>
                </c:pt>
                <c:pt idx="2950">
                  <c:v>590.58874511718705</c:v>
                </c:pt>
                <c:pt idx="2951">
                  <c:v>590.78366699218793</c:v>
                </c:pt>
                <c:pt idx="2952">
                  <c:v>590.9853515625</c:v>
                </c:pt>
                <c:pt idx="2953">
                  <c:v>591.18527832031202</c:v>
                </c:pt>
                <c:pt idx="2954">
                  <c:v>591.37590332031209</c:v>
                </c:pt>
                <c:pt idx="2955">
                  <c:v>591.57761230468702</c:v>
                </c:pt>
                <c:pt idx="2956">
                  <c:v>591.77880859375</c:v>
                </c:pt>
                <c:pt idx="2957">
                  <c:v>591.9794921875</c:v>
                </c:pt>
                <c:pt idx="2958">
                  <c:v>592.17817382812507</c:v>
                </c:pt>
                <c:pt idx="2959">
                  <c:v>592.37685546875002</c:v>
                </c:pt>
                <c:pt idx="2960">
                  <c:v>592.57980957031202</c:v>
                </c:pt>
                <c:pt idx="2961">
                  <c:v>592.77016601562502</c:v>
                </c:pt>
                <c:pt idx="2962">
                  <c:v>592.974609375</c:v>
                </c:pt>
                <c:pt idx="2963">
                  <c:v>593.18159179687507</c:v>
                </c:pt>
                <c:pt idx="2964">
                  <c:v>593.366455078125</c:v>
                </c:pt>
                <c:pt idx="2965">
                  <c:v>593.56816406250005</c:v>
                </c:pt>
                <c:pt idx="2966">
                  <c:v>593.78193359375007</c:v>
                </c:pt>
                <c:pt idx="2967">
                  <c:v>593.97883300781211</c:v>
                </c:pt>
                <c:pt idx="2968">
                  <c:v>594.1767578125</c:v>
                </c:pt>
                <c:pt idx="2969">
                  <c:v>594.37919921875005</c:v>
                </c:pt>
                <c:pt idx="2970">
                  <c:v>594.57734375000007</c:v>
                </c:pt>
                <c:pt idx="2971">
                  <c:v>594.77727050781209</c:v>
                </c:pt>
                <c:pt idx="2972">
                  <c:v>594.98728027343702</c:v>
                </c:pt>
                <c:pt idx="2973">
                  <c:v>595.18344726562498</c:v>
                </c:pt>
                <c:pt idx="2974">
                  <c:v>595.37382812500005</c:v>
                </c:pt>
                <c:pt idx="2975">
                  <c:v>595.56997070312502</c:v>
                </c:pt>
                <c:pt idx="2976">
                  <c:v>595.77189941406209</c:v>
                </c:pt>
                <c:pt idx="2977">
                  <c:v>595.97612304687505</c:v>
                </c:pt>
                <c:pt idx="2978">
                  <c:v>596.1748046875</c:v>
                </c:pt>
                <c:pt idx="2979">
                  <c:v>596.37724609375005</c:v>
                </c:pt>
                <c:pt idx="2980">
                  <c:v>596.58347167968793</c:v>
                </c:pt>
                <c:pt idx="2981">
                  <c:v>596.77712402343707</c:v>
                </c:pt>
                <c:pt idx="2982">
                  <c:v>596.97329101562502</c:v>
                </c:pt>
                <c:pt idx="2983">
                  <c:v>597.17321777343705</c:v>
                </c:pt>
                <c:pt idx="2984">
                  <c:v>597.36811523437507</c:v>
                </c:pt>
                <c:pt idx="2985">
                  <c:v>597.57182617187505</c:v>
                </c:pt>
                <c:pt idx="2986">
                  <c:v>597.76672363281295</c:v>
                </c:pt>
                <c:pt idx="2987">
                  <c:v>597.97473144531295</c:v>
                </c:pt>
                <c:pt idx="2988">
                  <c:v>598.18220214843802</c:v>
                </c:pt>
                <c:pt idx="2989">
                  <c:v>598.37607421874998</c:v>
                </c:pt>
                <c:pt idx="2990">
                  <c:v>598.57099609375007</c:v>
                </c:pt>
                <c:pt idx="2991">
                  <c:v>598.77468261718707</c:v>
                </c:pt>
                <c:pt idx="2992">
                  <c:v>598.96706542968798</c:v>
                </c:pt>
                <c:pt idx="2993">
                  <c:v>599.16953124999998</c:v>
                </c:pt>
                <c:pt idx="2994">
                  <c:v>599.38076171875002</c:v>
                </c:pt>
                <c:pt idx="2995">
                  <c:v>599.568115234375</c:v>
                </c:pt>
                <c:pt idx="2996">
                  <c:v>599.75900878906293</c:v>
                </c:pt>
                <c:pt idx="2997">
                  <c:v>599.966479492188</c:v>
                </c:pt>
                <c:pt idx="2998">
                  <c:v>600.18049316406211</c:v>
                </c:pt>
                <c:pt idx="2999">
                  <c:v>600.37414550781205</c:v>
                </c:pt>
                <c:pt idx="3000">
                  <c:v>600.56904296875007</c:v>
                </c:pt>
                <c:pt idx="3001">
                  <c:v>600.77023925781202</c:v>
                </c:pt>
                <c:pt idx="3002">
                  <c:v>600.97873535156202</c:v>
                </c:pt>
                <c:pt idx="3003">
                  <c:v>601.19499511718709</c:v>
                </c:pt>
                <c:pt idx="3004">
                  <c:v>601.37880859375002</c:v>
                </c:pt>
                <c:pt idx="3005">
                  <c:v>601.56721191406211</c:v>
                </c:pt>
                <c:pt idx="3006">
                  <c:v>601.77722167968795</c:v>
                </c:pt>
                <c:pt idx="3007">
                  <c:v>601.96982421874998</c:v>
                </c:pt>
                <c:pt idx="3008">
                  <c:v>602.16093750000005</c:v>
                </c:pt>
                <c:pt idx="3009">
                  <c:v>602.36086425781207</c:v>
                </c:pt>
                <c:pt idx="3010">
                  <c:v>602.56457519531295</c:v>
                </c:pt>
                <c:pt idx="3011">
                  <c:v>602.77058105468711</c:v>
                </c:pt>
                <c:pt idx="3012">
                  <c:v>602.96901855468707</c:v>
                </c:pt>
                <c:pt idx="3013">
                  <c:v>603.17170410156211</c:v>
                </c:pt>
                <c:pt idx="3014">
                  <c:v>603.378173828125</c:v>
                </c:pt>
                <c:pt idx="3015">
                  <c:v>603.570556640625</c:v>
                </c:pt>
                <c:pt idx="3016">
                  <c:v>603.77778320312507</c:v>
                </c:pt>
                <c:pt idx="3017">
                  <c:v>603.98149414062505</c:v>
                </c:pt>
                <c:pt idx="3018">
                  <c:v>604.16152343750002</c:v>
                </c:pt>
                <c:pt idx="3019">
                  <c:v>604.35893554687505</c:v>
                </c:pt>
                <c:pt idx="3020">
                  <c:v>604.56015624999998</c:v>
                </c:pt>
                <c:pt idx="3021">
                  <c:v>604.76889648437498</c:v>
                </c:pt>
                <c:pt idx="3022">
                  <c:v>604.97258300781209</c:v>
                </c:pt>
                <c:pt idx="3023">
                  <c:v>605.15866699218793</c:v>
                </c:pt>
                <c:pt idx="3024">
                  <c:v>605.36113281250005</c:v>
                </c:pt>
                <c:pt idx="3025">
                  <c:v>605.576171875</c:v>
                </c:pt>
                <c:pt idx="3026">
                  <c:v>605.77607421875007</c:v>
                </c:pt>
                <c:pt idx="3027">
                  <c:v>605.96591796874998</c:v>
                </c:pt>
                <c:pt idx="3028">
                  <c:v>606.16586914062498</c:v>
                </c:pt>
                <c:pt idx="3029">
                  <c:v>606.370849609375</c:v>
                </c:pt>
                <c:pt idx="3030">
                  <c:v>606.57834472656293</c:v>
                </c:pt>
                <c:pt idx="3031">
                  <c:v>606.78076171875</c:v>
                </c:pt>
                <c:pt idx="3032">
                  <c:v>606.96811523437498</c:v>
                </c:pt>
                <c:pt idx="3033">
                  <c:v>607.16052246093705</c:v>
                </c:pt>
                <c:pt idx="3034">
                  <c:v>607.365478515625</c:v>
                </c:pt>
                <c:pt idx="3035">
                  <c:v>607.56918945312498</c:v>
                </c:pt>
                <c:pt idx="3036">
                  <c:v>607.76511230468702</c:v>
                </c:pt>
                <c:pt idx="3037">
                  <c:v>607.95625000000007</c:v>
                </c:pt>
                <c:pt idx="3038">
                  <c:v>608.16269531249998</c:v>
                </c:pt>
                <c:pt idx="3039">
                  <c:v>608.37770996093707</c:v>
                </c:pt>
                <c:pt idx="3040">
                  <c:v>608.58139648437498</c:v>
                </c:pt>
                <c:pt idx="3041">
                  <c:v>608.77880859375</c:v>
                </c:pt>
                <c:pt idx="3042">
                  <c:v>608.97248535156211</c:v>
                </c:pt>
                <c:pt idx="3043">
                  <c:v>609.17092285156207</c:v>
                </c:pt>
                <c:pt idx="3044">
                  <c:v>609.37460937499998</c:v>
                </c:pt>
                <c:pt idx="3045">
                  <c:v>609.56848144531295</c:v>
                </c:pt>
                <c:pt idx="3046">
                  <c:v>609.76086425781205</c:v>
                </c:pt>
                <c:pt idx="3047">
                  <c:v>609.96457519531293</c:v>
                </c:pt>
                <c:pt idx="3048">
                  <c:v>610.16074218749998</c:v>
                </c:pt>
                <c:pt idx="3049">
                  <c:v>610.36545410156202</c:v>
                </c:pt>
                <c:pt idx="3050">
                  <c:v>610.57919921874998</c:v>
                </c:pt>
                <c:pt idx="3051">
                  <c:v>610.77060546874998</c:v>
                </c:pt>
                <c:pt idx="3052">
                  <c:v>610.96552734375007</c:v>
                </c:pt>
                <c:pt idx="3053">
                  <c:v>611.17297363281295</c:v>
                </c:pt>
                <c:pt idx="3054">
                  <c:v>611.36660156250002</c:v>
                </c:pt>
                <c:pt idx="3055">
                  <c:v>611.55649414062498</c:v>
                </c:pt>
                <c:pt idx="3056">
                  <c:v>611.76523437499998</c:v>
                </c:pt>
                <c:pt idx="3057">
                  <c:v>611.96643066406205</c:v>
                </c:pt>
                <c:pt idx="3058">
                  <c:v>612.16384277343707</c:v>
                </c:pt>
                <c:pt idx="3059">
                  <c:v>612.36376953125</c:v>
                </c:pt>
                <c:pt idx="3060">
                  <c:v>612.56247558593793</c:v>
                </c:pt>
                <c:pt idx="3061">
                  <c:v>612.75839843749998</c:v>
                </c:pt>
                <c:pt idx="3062">
                  <c:v>612.95957031249998</c:v>
                </c:pt>
                <c:pt idx="3063">
                  <c:v>613.16225585937502</c:v>
                </c:pt>
                <c:pt idx="3064">
                  <c:v>613.36975097656295</c:v>
                </c:pt>
                <c:pt idx="3065">
                  <c:v>613.57470703125</c:v>
                </c:pt>
                <c:pt idx="3066">
                  <c:v>613.77590332031207</c:v>
                </c:pt>
                <c:pt idx="3067">
                  <c:v>613.97709960937505</c:v>
                </c:pt>
                <c:pt idx="3068">
                  <c:v>614.16066894531298</c:v>
                </c:pt>
                <c:pt idx="3069">
                  <c:v>614.3515625</c:v>
                </c:pt>
                <c:pt idx="3070">
                  <c:v>614.55524902343711</c:v>
                </c:pt>
                <c:pt idx="3071">
                  <c:v>614.75791015625009</c:v>
                </c:pt>
                <c:pt idx="3072">
                  <c:v>614.95534667968798</c:v>
                </c:pt>
                <c:pt idx="3073">
                  <c:v>615.15026855468705</c:v>
                </c:pt>
                <c:pt idx="3074">
                  <c:v>615.36027832031209</c:v>
                </c:pt>
                <c:pt idx="3075">
                  <c:v>615.56748046875009</c:v>
                </c:pt>
                <c:pt idx="3076">
                  <c:v>615.75607910156214</c:v>
                </c:pt>
                <c:pt idx="3077">
                  <c:v>615.95729980468707</c:v>
                </c:pt>
                <c:pt idx="3078">
                  <c:v>616.15346679687502</c:v>
                </c:pt>
                <c:pt idx="3079">
                  <c:v>616.36242675781205</c:v>
                </c:pt>
                <c:pt idx="3080">
                  <c:v>616.573657226563</c:v>
                </c:pt>
                <c:pt idx="3081">
                  <c:v>616.76479492187502</c:v>
                </c:pt>
                <c:pt idx="3082">
                  <c:v>616.95339355468707</c:v>
                </c:pt>
                <c:pt idx="3083">
                  <c:v>617.15458984375005</c:v>
                </c:pt>
                <c:pt idx="3084">
                  <c:v>617.36462402343705</c:v>
                </c:pt>
                <c:pt idx="3085">
                  <c:v>617.55825195312502</c:v>
                </c:pt>
                <c:pt idx="3086">
                  <c:v>617.75566406250005</c:v>
                </c:pt>
                <c:pt idx="3087">
                  <c:v>617.9619140625</c:v>
                </c:pt>
                <c:pt idx="3088">
                  <c:v>618.16433105468707</c:v>
                </c:pt>
                <c:pt idx="3089">
                  <c:v>618.36801757812509</c:v>
                </c:pt>
                <c:pt idx="3090">
                  <c:v>618.55917968750009</c:v>
                </c:pt>
                <c:pt idx="3091">
                  <c:v>618.75532226562507</c:v>
                </c:pt>
                <c:pt idx="3092">
                  <c:v>618.97155761718705</c:v>
                </c:pt>
                <c:pt idx="3093">
                  <c:v>619.17529296875</c:v>
                </c:pt>
                <c:pt idx="3094">
                  <c:v>619.37275390625007</c:v>
                </c:pt>
                <c:pt idx="3095">
                  <c:v>619.56638183593805</c:v>
                </c:pt>
                <c:pt idx="3096">
                  <c:v>619.75373535156211</c:v>
                </c:pt>
                <c:pt idx="3097">
                  <c:v>619.95241699218798</c:v>
                </c:pt>
                <c:pt idx="3098">
                  <c:v>620.15107421875007</c:v>
                </c:pt>
                <c:pt idx="3099">
                  <c:v>620.35078125000007</c:v>
                </c:pt>
                <c:pt idx="3100">
                  <c:v>620.56206054687505</c:v>
                </c:pt>
                <c:pt idx="3101">
                  <c:v>620.77099609375</c:v>
                </c:pt>
                <c:pt idx="3102">
                  <c:v>620.96813964843795</c:v>
                </c:pt>
                <c:pt idx="3103">
                  <c:v>621.160327148438</c:v>
                </c:pt>
                <c:pt idx="3104">
                  <c:v>621.35422363281305</c:v>
                </c:pt>
                <c:pt idx="3105">
                  <c:v>621.56066894531295</c:v>
                </c:pt>
                <c:pt idx="3106">
                  <c:v>621.75910644531302</c:v>
                </c:pt>
                <c:pt idx="3107">
                  <c:v>621.95651855468714</c:v>
                </c:pt>
                <c:pt idx="3108">
                  <c:v>622.16174316406205</c:v>
                </c:pt>
                <c:pt idx="3109">
                  <c:v>622.35642089843805</c:v>
                </c:pt>
                <c:pt idx="3110">
                  <c:v>622.56008300781207</c:v>
                </c:pt>
                <c:pt idx="3111">
                  <c:v>622.76401367187509</c:v>
                </c:pt>
                <c:pt idx="3112">
                  <c:v>622.957690429688</c:v>
                </c:pt>
                <c:pt idx="3113">
                  <c:v>623.14733886718705</c:v>
                </c:pt>
                <c:pt idx="3114">
                  <c:v>623.35102539062507</c:v>
                </c:pt>
                <c:pt idx="3115">
                  <c:v>623.55244140625007</c:v>
                </c:pt>
                <c:pt idx="3116">
                  <c:v>623.75236816406209</c:v>
                </c:pt>
                <c:pt idx="3117">
                  <c:v>623.952319335938</c:v>
                </c:pt>
                <c:pt idx="3118">
                  <c:v>624.15603027343707</c:v>
                </c:pt>
                <c:pt idx="3119">
                  <c:v>624.36472167968805</c:v>
                </c:pt>
                <c:pt idx="3120">
                  <c:v>624.55583496093709</c:v>
                </c:pt>
                <c:pt idx="3121">
                  <c:v>624.76081542968802</c:v>
                </c:pt>
                <c:pt idx="3122">
                  <c:v>624.96452636718709</c:v>
                </c:pt>
                <c:pt idx="3123">
                  <c:v>625.15187988281298</c:v>
                </c:pt>
                <c:pt idx="3124">
                  <c:v>625.35307617187505</c:v>
                </c:pt>
                <c:pt idx="3125">
                  <c:v>625.55427246093711</c:v>
                </c:pt>
                <c:pt idx="3126">
                  <c:v>625.749194335938</c:v>
                </c:pt>
                <c:pt idx="3127">
                  <c:v>625.95541992187509</c:v>
                </c:pt>
                <c:pt idx="3128">
                  <c:v>626.16416015625009</c:v>
                </c:pt>
                <c:pt idx="3129">
                  <c:v>626.36660156250002</c:v>
                </c:pt>
                <c:pt idx="3130">
                  <c:v>626.55017089843795</c:v>
                </c:pt>
                <c:pt idx="3131">
                  <c:v>626.74003906250005</c:v>
                </c:pt>
                <c:pt idx="3132">
                  <c:v>626.95126953125009</c:v>
                </c:pt>
                <c:pt idx="3133">
                  <c:v>627.15244140625009</c:v>
                </c:pt>
                <c:pt idx="3134">
                  <c:v>627.35993652343711</c:v>
                </c:pt>
                <c:pt idx="3135">
                  <c:v>627.554858398438</c:v>
                </c:pt>
                <c:pt idx="3136">
                  <c:v>627.74348144531302</c:v>
                </c:pt>
                <c:pt idx="3137">
                  <c:v>627.94968261718714</c:v>
                </c:pt>
                <c:pt idx="3138">
                  <c:v>628.152099609375</c:v>
                </c:pt>
                <c:pt idx="3139">
                  <c:v>628.35329589843798</c:v>
                </c:pt>
                <c:pt idx="3140">
                  <c:v>628.55449218750005</c:v>
                </c:pt>
                <c:pt idx="3141">
                  <c:v>628.75441894531298</c:v>
                </c:pt>
                <c:pt idx="3142">
                  <c:v>628.95937500000002</c:v>
                </c:pt>
                <c:pt idx="3143">
                  <c:v>629.160571289063</c:v>
                </c:pt>
                <c:pt idx="3144">
                  <c:v>629.34794921875005</c:v>
                </c:pt>
                <c:pt idx="3145">
                  <c:v>629.54162597656295</c:v>
                </c:pt>
                <c:pt idx="3146">
                  <c:v>629.74782714843798</c:v>
                </c:pt>
                <c:pt idx="3147">
                  <c:v>629.95402832031209</c:v>
                </c:pt>
                <c:pt idx="3148">
                  <c:v>630.14895019531298</c:v>
                </c:pt>
                <c:pt idx="3149">
                  <c:v>630.34760742187507</c:v>
                </c:pt>
                <c:pt idx="3150">
                  <c:v>630.54501953125009</c:v>
                </c:pt>
                <c:pt idx="3151">
                  <c:v>630.74118652343714</c:v>
                </c:pt>
                <c:pt idx="3152">
                  <c:v>630.94489746093711</c:v>
                </c:pt>
                <c:pt idx="3153">
                  <c:v>631.14482421875005</c:v>
                </c:pt>
                <c:pt idx="3154">
                  <c:v>631.34726562500009</c:v>
                </c:pt>
                <c:pt idx="3155">
                  <c:v>631.54846191406205</c:v>
                </c:pt>
                <c:pt idx="3156">
                  <c:v>631.75092773437507</c:v>
                </c:pt>
                <c:pt idx="3157">
                  <c:v>631.95339355468707</c:v>
                </c:pt>
                <c:pt idx="3158">
                  <c:v>632.15329589843805</c:v>
                </c:pt>
                <c:pt idx="3159">
                  <c:v>632.35070800781205</c:v>
                </c:pt>
                <c:pt idx="3160">
                  <c:v>632.546875</c:v>
                </c:pt>
                <c:pt idx="3161">
                  <c:v>632.74304199218795</c:v>
                </c:pt>
                <c:pt idx="3162">
                  <c:v>632.93918457031214</c:v>
                </c:pt>
                <c:pt idx="3163">
                  <c:v>633.14538574218795</c:v>
                </c:pt>
                <c:pt idx="3164">
                  <c:v>633.34636230468709</c:v>
                </c:pt>
                <c:pt idx="3165">
                  <c:v>633.546313476563</c:v>
                </c:pt>
                <c:pt idx="3166">
                  <c:v>633.74899902343714</c:v>
                </c:pt>
                <c:pt idx="3167">
                  <c:v>633.95395507812509</c:v>
                </c:pt>
                <c:pt idx="3168">
                  <c:v>634.158935546875</c:v>
                </c:pt>
                <c:pt idx="3169">
                  <c:v>634.35256347656298</c:v>
                </c:pt>
                <c:pt idx="3170">
                  <c:v>634.54995117187502</c:v>
                </c:pt>
                <c:pt idx="3171">
                  <c:v>634.75744628906295</c:v>
                </c:pt>
                <c:pt idx="3172">
                  <c:v>634.95361328125</c:v>
                </c:pt>
                <c:pt idx="3173">
                  <c:v>635.135913085938</c:v>
                </c:pt>
                <c:pt idx="3174">
                  <c:v>635.34465332031209</c:v>
                </c:pt>
                <c:pt idx="3175">
                  <c:v>635.5546875</c:v>
                </c:pt>
                <c:pt idx="3176">
                  <c:v>635.73828125</c:v>
                </c:pt>
                <c:pt idx="3177">
                  <c:v>635.93569335937502</c:v>
                </c:pt>
                <c:pt idx="3178">
                  <c:v>636.14567871093709</c:v>
                </c:pt>
                <c:pt idx="3179">
                  <c:v>636.34809570312507</c:v>
                </c:pt>
                <c:pt idx="3180">
                  <c:v>636.54653320312502</c:v>
                </c:pt>
                <c:pt idx="3181">
                  <c:v>636.74523925781205</c:v>
                </c:pt>
                <c:pt idx="3182">
                  <c:v>636.93535156250005</c:v>
                </c:pt>
                <c:pt idx="3183">
                  <c:v>637.13400878906305</c:v>
                </c:pt>
                <c:pt idx="3184">
                  <c:v>637.352783203125</c:v>
                </c:pt>
                <c:pt idx="3185">
                  <c:v>637.55146484375007</c:v>
                </c:pt>
                <c:pt idx="3186">
                  <c:v>637.742602539063</c:v>
                </c:pt>
                <c:pt idx="3187">
                  <c:v>637.9462890625</c:v>
                </c:pt>
                <c:pt idx="3188">
                  <c:v>638.14873046875005</c:v>
                </c:pt>
                <c:pt idx="3189">
                  <c:v>638.34489746093709</c:v>
                </c:pt>
                <c:pt idx="3190">
                  <c:v>638.53454589843795</c:v>
                </c:pt>
                <c:pt idx="3191">
                  <c:v>638.72946777343714</c:v>
                </c:pt>
                <c:pt idx="3192">
                  <c:v>638.94218750000005</c:v>
                </c:pt>
                <c:pt idx="3193">
                  <c:v>639.14589843750002</c:v>
                </c:pt>
                <c:pt idx="3194">
                  <c:v>639.33327636718707</c:v>
                </c:pt>
                <c:pt idx="3195">
                  <c:v>639.53696289062509</c:v>
                </c:pt>
                <c:pt idx="3196">
                  <c:v>639.74445800781211</c:v>
                </c:pt>
                <c:pt idx="3197">
                  <c:v>639.93935546875002</c:v>
                </c:pt>
                <c:pt idx="3198">
                  <c:v>640.12919921875005</c:v>
                </c:pt>
                <c:pt idx="3199">
                  <c:v>640.33793945312505</c:v>
                </c:pt>
                <c:pt idx="3200">
                  <c:v>640.53789062500005</c:v>
                </c:pt>
                <c:pt idx="3201">
                  <c:v>640.72900390625</c:v>
                </c:pt>
                <c:pt idx="3202">
                  <c:v>640.93898925781207</c:v>
                </c:pt>
                <c:pt idx="3203">
                  <c:v>641.14394531250002</c:v>
                </c:pt>
                <c:pt idx="3204">
                  <c:v>641.347412109375</c:v>
                </c:pt>
                <c:pt idx="3205">
                  <c:v>641.54108886718711</c:v>
                </c:pt>
                <c:pt idx="3206">
                  <c:v>641.73874511718714</c:v>
                </c:pt>
                <c:pt idx="3207">
                  <c:v>641.94118652343707</c:v>
                </c:pt>
                <c:pt idx="3208">
                  <c:v>642.13232421875</c:v>
                </c:pt>
                <c:pt idx="3209">
                  <c:v>642.32951660156209</c:v>
                </c:pt>
                <c:pt idx="3210">
                  <c:v>642.53696289062509</c:v>
                </c:pt>
                <c:pt idx="3211">
                  <c:v>642.73208007812502</c:v>
                </c:pt>
                <c:pt idx="3212">
                  <c:v>642.927001953125</c:v>
                </c:pt>
                <c:pt idx="3213">
                  <c:v>643.12944335937505</c:v>
                </c:pt>
                <c:pt idx="3214">
                  <c:v>643.33693847656298</c:v>
                </c:pt>
                <c:pt idx="3215">
                  <c:v>643.54443359375</c:v>
                </c:pt>
                <c:pt idx="3216">
                  <c:v>643.73154296875009</c:v>
                </c:pt>
                <c:pt idx="3217">
                  <c:v>643.93146972656302</c:v>
                </c:pt>
                <c:pt idx="3218">
                  <c:v>644.13664550781209</c:v>
                </c:pt>
                <c:pt idx="3219">
                  <c:v>644.33530273437509</c:v>
                </c:pt>
                <c:pt idx="3220">
                  <c:v>644.54279785156211</c:v>
                </c:pt>
                <c:pt idx="3221">
                  <c:v>644.74150390625005</c:v>
                </c:pt>
                <c:pt idx="3222">
                  <c:v>644.93239746093707</c:v>
                </c:pt>
                <c:pt idx="3223">
                  <c:v>645.132080078125</c:v>
                </c:pt>
                <c:pt idx="3224">
                  <c:v>645.33222656250007</c:v>
                </c:pt>
                <c:pt idx="3225">
                  <c:v>645.53869628906295</c:v>
                </c:pt>
                <c:pt idx="3226">
                  <c:v>645.74494628906302</c:v>
                </c:pt>
                <c:pt idx="3227">
                  <c:v>645.94108886718709</c:v>
                </c:pt>
                <c:pt idx="3228">
                  <c:v>646.13596191406214</c:v>
                </c:pt>
                <c:pt idx="3229">
                  <c:v>646.33840332031207</c:v>
                </c:pt>
                <c:pt idx="3230">
                  <c:v>646.54968261718705</c:v>
                </c:pt>
                <c:pt idx="3231">
                  <c:v>646.73957519531302</c:v>
                </c:pt>
                <c:pt idx="3232">
                  <c:v>646.93444824218795</c:v>
                </c:pt>
                <c:pt idx="3233">
                  <c:v>647.14567871093709</c:v>
                </c:pt>
                <c:pt idx="3234">
                  <c:v>647.33305664062505</c:v>
                </c:pt>
                <c:pt idx="3235">
                  <c:v>647.53046875000007</c:v>
                </c:pt>
                <c:pt idx="3236">
                  <c:v>647.73393554687505</c:v>
                </c:pt>
                <c:pt idx="3237">
                  <c:v>647.92885742187502</c:v>
                </c:pt>
                <c:pt idx="3238">
                  <c:v>648.13530273437505</c:v>
                </c:pt>
                <c:pt idx="3239">
                  <c:v>648.331469726563</c:v>
                </c:pt>
                <c:pt idx="3240">
                  <c:v>648.525146484375</c:v>
                </c:pt>
                <c:pt idx="3241">
                  <c:v>648.72255859375002</c:v>
                </c:pt>
                <c:pt idx="3242">
                  <c:v>648.92624511718714</c:v>
                </c:pt>
                <c:pt idx="3243">
                  <c:v>649.13498535156214</c:v>
                </c:pt>
                <c:pt idx="3244">
                  <c:v>649.33869628906302</c:v>
                </c:pt>
                <c:pt idx="3245">
                  <c:v>649.53610839843805</c:v>
                </c:pt>
                <c:pt idx="3246">
                  <c:v>649.73352050781205</c:v>
                </c:pt>
                <c:pt idx="3247">
                  <c:v>649.92966308593805</c:v>
                </c:pt>
                <c:pt idx="3248">
                  <c:v>650.12307128906298</c:v>
                </c:pt>
                <c:pt idx="3249">
                  <c:v>650.33056640625</c:v>
                </c:pt>
                <c:pt idx="3250">
                  <c:v>650.53176269531298</c:v>
                </c:pt>
                <c:pt idx="3251">
                  <c:v>650.72414550781207</c:v>
                </c:pt>
                <c:pt idx="3252">
                  <c:v>650.92807617187509</c:v>
                </c:pt>
                <c:pt idx="3253">
                  <c:v>651.13430175781207</c:v>
                </c:pt>
                <c:pt idx="3254">
                  <c:v>651.32795410156211</c:v>
                </c:pt>
                <c:pt idx="3255">
                  <c:v>651.52788085937505</c:v>
                </c:pt>
                <c:pt idx="3256">
                  <c:v>651.73637695312505</c:v>
                </c:pt>
                <c:pt idx="3257">
                  <c:v>651.94135742187507</c:v>
                </c:pt>
                <c:pt idx="3258">
                  <c:v>652.13146972656295</c:v>
                </c:pt>
                <c:pt idx="3259">
                  <c:v>652.32255859375005</c:v>
                </c:pt>
                <c:pt idx="3260">
                  <c:v>652.527514648438</c:v>
                </c:pt>
                <c:pt idx="3261">
                  <c:v>652.73376464843795</c:v>
                </c:pt>
                <c:pt idx="3262">
                  <c:v>652.929931640625</c:v>
                </c:pt>
                <c:pt idx="3263">
                  <c:v>653.12709960937502</c:v>
                </c:pt>
                <c:pt idx="3264">
                  <c:v>653.328295898438</c:v>
                </c:pt>
                <c:pt idx="3265">
                  <c:v>653.51967773437502</c:v>
                </c:pt>
                <c:pt idx="3266">
                  <c:v>653.72463378906298</c:v>
                </c:pt>
                <c:pt idx="3267">
                  <c:v>653.92934570312502</c:v>
                </c:pt>
                <c:pt idx="3268">
                  <c:v>654.133056640625</c:v>
                </c:pt>
                <c:pt idx="3269">
                  <c:v>654.34077148437507</c:v>
                </c:pt>
                <c:pt idx="3270">
                  <c:v>654.53564453125</c:v>
                </c:pt>
                <c:pt idx="3271">
                  <c:v>654.73054199218802</c:v>
                </c:pt>
                <c:pt idx="3272">
                  <c:v>654.93552246093714</c:v>
                </c:pt>
                <c:pt idx="3273">
                  <c:v>655.13796386718707</c:v>
                </c:pt>
                <c:pt idx="3274">
                  <c:v>655.32785644531305</c:v>
                </c:pt>
                <c:pt idx="3275">
                  <c:v>655.51999511718714</c:v>
                </c:pt>
                <c:pt idx="3276">
                  <c:v>655.722412109375</c:v>
                </c:pt>
                <c:pt idx="3277">
                  <c:v>655.92763671875002</c:v>
                </c:pt>
                <c:pt idx="3278">
                  <c:v>656.13513183593795</c:v>
                </c:pt>
                <c:pt idx="3279">
                  <c:v>656.34133300781207</c:v>
                </c:pt>
                <c:pt idx="3280">
                  <c:v>656.53874511718709</c:v>
                </c:pt>
                <c:pt idx="3281">
                  <c:v>656.72109375000002</c:v>
                </c:pt>
                <c:pt idx="3282">
                  <c:v>656.91850585937505</c:v>
                </c:pt>
                <c:pt idx="3283">
                  <c:v>657.11967773437505</c:v>
                </c:pt>
                <c:pt idx="3284">
                  <c:v>657.31459960937502</c:v>
                </c:pt>
                <c:pt idx="3285">
                  <c:v>657.52561035156214</c:v>
                </c:pt>
                <c:pt idx="3286">
                  <c:v>657.73156738281295</c:v>
                </c:pt>
                <c:pt idx="3287">
                  <c:v>657.92795410156214</c:v>
                </c:pt>
                <c:pt idx="3288">
                  <c:v>658.12561035156205</c:v>
                </c:pt>
                <c:pt idx="3289">
                  <c:v>658.32304687500005</c:v>
                </c:pt>
                <c:pt idx="3290">
                  <c:v>658.52045898437507</c:v>
                </c:pt>
                <c:pt idx="3291">
                  <c:v>658.72668457031205</c:v>
                </c:pt>
                <c:pt idx="3292">
                  <c:v>658.931640625</c:v>
                </c:pt>
                <c:pt idx="3293">
                  <c:v>659.12905273437502</c:v>
                </c:pt>
                <c:pt idx="3294">
                  <c:v>659.32775878906295</c:v>
                </c:pt>
                <c:pt idx="3295">
                  <c:v>659.52265625000007</c:v>
                </c:pt>
                <c:pt idx="3296">
                  <c:v>659.72885742187509</c:v>
                </c:pt>
                <c:pt idx="3297">
                  <c:v>659.92502441406214</c:v>
                </c:pt>
                <c:pt idx="3298">
                  <c:v>660.10737304687507</c:v>
                </c:pt>
                <c:pt idx="3299">
                  <c:v>660.31987304687505</c:v>
                </c:pt>
                <c:pt idx="3300">
                  <c:v>660.52731933593805</c:v>
                </c:pt>
                <c:pt idx="3301">
                  <c:v>660.72097167968798</c:v>
                </c:pt>
                <c:pt idx="3302">
                  <c:v>660.92343750000009</c:v>
                </c:pt>
                <c:pt idx="3303">
                  <c:v>661.12463378906295</c:v>
                </c:pt>
                <c:pt idx="3304">
                  <c:v>661.32204589843798</c:v>
                </c:pt>
                <c:pt idx="3305">
                  <c:v>661.51821289062502</c:v>
                </c:pt>
                <c:pt idx="3306">
                  <c:v>661.72695312500002</c:v>
                </c:pt>
                <c:pt idx="3307">
                  <c:v>661.929125976563</c:v>
                </c:pt>
                <c:pt idx="3308">
                  <c:v>662.11774902343711</c:v>
                </c:pt>
                <c:pt idx="3309">
                  <c:v>662.31540527343714</c:v>
                </c:pt>
                <c:pt idx="3310">
                  <c:v>662.52036132812509</c:v>
                </c:pt>
                <c:pt idx="3311">
                  <c:v>662.72031250000009</c:v>
                </c:pt>
                <c:pt idx="3312">
                  <c:v>662.91623535156214</c:v>
                </c:pt>
                <c:pt idx="3313">
                  <c:v>663.11467285156209</c:v>
                </c:pt>
                <c:pt idx="3314">
                  <c:v>663.31484375000002</c:v>
                </c:pt>
                <c:pt idx="3315">
                  <c:v>663.50871582031209</c:v>
                </c:pt>
                <c:pt idx="3316">
                  <c:v>663.72248535156211</c:v>
                </c:pt>
                <c:pt idx="3317">
                  <c:v>663.92998046875005</c:v>
                </c:pt>
                <c:pt idx="3318">
                  <c:v>664.11984863281305</c:v>
                </c:pt>
                <c:pt idx="3319">
                  <c:v>664.31701660156205</c:v>
                </c:pt>
                <c:pt idx="3320">
                  <c:v>664.52824707031209</c:v>
                </c:pt>
                <c:pt idx="3321">
                  <c:v>664.737231445313</c:v>
                </c:pt>
                <c:pt idx="3322">
                  <c:v>664.92836914062502</c:v>
                </c:pt>
                <c:pt idx="3323">
                  <c:v>665.12324218750007</c:v>
                </c:pt>
                <c:pt idx="3324">
                  <c:v>665.32065429687509</c:v>
                </c:pt>
                <c:pt idx="3325">
                  <c:v>665.51787109375005</c:v>
                </c:pt>
                <c:pt idx="3326">
                  <c:v>665.716552734375</c:v>
                </c:pt>
                <c:pt idx="3327">
                  <c:v>665.92172851562509</c:v>
                </c:pt>
                <c:pt idx="3328">
                  <c:v>666.12167968750009</c:v>
                </c:pt>
                <c:pt idx="3329">
                  <c:v>666.316577148438</c:v>
                </c:pt>
                <c:pt idx="3330">
                  <c:v>666.51398925781211</c:v>
                </c:pt>
                <c:pt idx="3331">
                  <c:v>666.72272949218802</c:v>
                </c:pt>
                <c:pt idx="3332">
                  <c:v>666.926440429688</c:v>
                </c:pt>
                <c:pt idx="3333">
                  <c:v>667.11630859375009</c:v>
                </c:pt>
                <c:pt idx="3334">
                  <c:v>667.31848144531295</c:v>
                </c:pt>
                <c:pt idx="3335">
                  <c:v>667.52094726562507</c:v>
                </c:pt>
                <c:pt idx="3336">
                  <c:v>667.71611328125005</c:v>
                </c:pt>
                <c:pt idx="3337">
                  <c:v>667.91228027343709</c:v>
                </c:pt>
                <c:pt idx="3338">
                  <c:v>668.11218261718705</c:v>
                </c:pt>
                <c:pt idx="3339">
                  <c:v>668.32465820312507</c:v>
                </c:pt>
                <c:pt idx="3340">
                  <c:v>668.52961425781211</c:v>
                </c:pt>
                <c:pt idx="3341">
                  <c:v>668.724536132813</c:v>
                </c:pt>
                <c:pt idx="3342">
                  <c:v>668.91945800781207</c:v>
                </c:pt>
                <c:pt idx="3343">
                  <c:v>669.119384765625</c:v>
                </c:pt>
                <c:pt idx="3344">
                  <c:v>669.32182617187505</c:v>
                </c:pt>
                <c:pt idx="3345">
                  <c:v>669.51396484375005</c:v>
                </c:pt>
                <c:pt idx="3346">
                  <c:v>669.71140136718714</c:v>
                </c:pt>
                <c:pt idx="3347">
                  <c:v>669.91159667968805</c:v>
                </c:pt>
                <c:pt idx="3348">
                  <c:v>670.10649414062505</c:v>
                </c:pt>
                <c:pt idx="3349">
                  <c:v>670.30390625000007</c:v>
                </c:pt>
                <c:pt idx="3350">
                  <c:v>670.51640625000005</c:v>
                </c:pt>
                <c:pt idx="3351">
                  <c:v>670.72260742187507</c:v>
                </c:pt>
                <c:pt idx="3352">
                  <c:v>670.91499023437507</c:v>
                </c:pt>
                <c:pt idx="3353">
                  <c:v>671.12373046875007</c:v>
                </c:pt>
                <c:pt idx="3354">
                  <c:v>671.32368164062507</c:v>
                </c:pt>
                <c:pt idx="3355">
                  <c:v>671.51105957031211</c:v>
                </c:pt>
                <c:pt idx="3356">
                  <c:v>671.70593261718705</c:v>
                </c:pt>
                <c:pt idx="3357">
                  <c:v>671.91467285156205</c:v>
                </c:pt>
                <c:pt idx="3358">
                  <c:v>672.11838378906305</c:v>
                </c:pt>
                <c:pt idx="3359">
                  <c:v>672.31076660156214</c:v>
                </c:pt>
                <c:pt idx="3360">
                  <c:v>672.51950683593805</c:v>
                </c:pt>
                <c:pt idx="3361">
                  <c:v>672.721923828125</c:v>
                </c:pt>
                <c:pt idx="3362">
                  <c:v>672.911791992188</c:v>
                </c:pt>
                <c:pt idx="3363">
                  <c:v>673.114013671875</c:v>
                </c:pt>
                <c:pt idx="3364">
                  <c:v>673.32150878906305</c:v>
                </c:pt>
                <c:pt idx="3365">
                  <c:v>673.51789550781211</c:v>
                </c:pt>
                <c:pt idx="3366">
                  <c:v>673.71152343750009</c:v>
                </c:pt>
                <c:pt idx="3367">
                  <c:v>673.91145019531302</c:v>
                </c:pt>
                <c:pt idx="3368">
                  <c:v>674.12143554687509</c:v>
                </c:pt>
                <c:pt idx="3369">
                  <c:v>674.32517089843805</c:v>
                </c:pt>
                <c:pt idx="3370">
                  <c:v>674.51381835937502</c:v>
                </c:pt>
                <c:pt idx="3371">
                  <c:v>674.72131347656295</c:v>
                </c:pt>
                <c:pt idx="3372">
                  <c:v>674.92250976562502</c:v>
                </c:pt>
                <c:pt idx="3373">
                  <c:v>675.11989746093707</c:v>
                </c:pt>
                <c:pt idx="3374">
                  <c:v>675.32355957031211</c:v>
                </c:pt>
                <c:pt idx="3375">
                  <c:v>675.513427734375</c:v>
                </c:pt>
                <c:pt idx="3376">
                  <c:v>675.70710449218802</c:v>
                </c:pt>
                <c:pt idx="3377">
                  <c:v>675.91459960937505</c:v>
                </c:pt>
                <c:pt idx="3378">
                  <c:v>676.12333984375005</c:v>
                </c:pt>
                <c:pt idx="3379">
                  <c:v>676.32326660156207</c:v>
                </c:pt>
                <c:pt idx="3380">
                  <c:v>676.52167968750007</c:v>
                </c:pt>
                <c:pt idx="3381">
                  <c:v>676.71154785156205</c:v>
                </c:pt>
                <c:pt idx="3382">
                  <c:v>676.90541992187502</c:v>
                </c:pt>
                <c:pt idx="3383">
                  <c:v>677.11037597656298</c:v>
                </c:pt>
                <c:pt idx="3384">
                  <c:v>677.31408691406205</c:v>
                </c:pt>
                <c:pt idx="3385">
                  <c:v>677.51630859375007</c:v>
                </c:pt>
                <c:pt idx="3386">
                  <c:v>677.71750488281305</c:v>
                </c:pt>
                <c:pt idx="3387">
                  <c:v>677.91640625000002</c:v>
                </c:pt>
                <c:pt idx="3388">
                  <c:v>678.117602539063</c:v>
                </c:pt>
                <c:pt idx="3389">
                  <c:v>678.31098632812507</c:v>
                </c:pt>
                <c:pt idx="3390">
                  <c:v>678.49936523437509</c:v>
                </c:pt>
                <c:pt idx="3391">
                  <c:v>678.70183105468709</c:v>
                </c:pt>
                <c:pt idx="3392">
                  <c:v>678.90576171875</c:v>
                </c:pt>
                <c:pt idx="3393">
                  <c:v>679.10969238281302</c:v>
                </c:pt>
                <c:pt idx="3394">
                  <c:v>679.31967773437509</c:v>
                </c:pt>
                <c:pt idx="3395">
                  <c:v>679.53095703125007</c:v>
                </c:pt>
                <c:pt idx="3396">
                  <c:v>679.729663085938</c:v>
                </c:pt>
                <c:pt idx="3397">
                  <c:v>679.91953125000009</c:v>
                </c:pt>
                <c:pt idx="3398">
                  <c:v>680.11569824218805</c:v>
                </c:pt>
                <c:pt idx="3399">
                  <c:v>680.30808105468714</c:v>
                </c:pt>
                <c:pt idx="3400">
                  <c:v>680.50422363281302</c:v>
                </c:pt>
                <c:pt idx="3401">
                  <c:v>680.70668945312502</c:v>
                </c:pt>
                <c:pt idx="3402">
                  <c:v>680.907885742188</c:v>
                </c:pt>
                <c:pt idx="3403">
                  <c:v>681.111572265625</c:v>
                </c:pt>
                <c:pt idx="3404">
                  <c:v>681.30644531250005</c:v>
                </c:pt>
                <c:pt idx="3405">
                  <c:v>681.513916015625</c:v>
                </c:pt>
                <c:pt idx="3406">
                  <c:v>681.72141113281305</c:v>
                </c:pt>
                <c:pt idx="3407">
                  <c:v>681.913818359375</c:v>
                </c:pt>
                <c:pt idx="3408">
                  <c:v>682.11752929687509</c:v>
                </c:pt>
                <c:pt idx="3409">
                  <c:v>682.31745605468711</c:v>
                </c:pt>
                <c:pt idx="3410">
                  <c:v>682.51110839843795</c:v>
                </c:pt>
                <c:pt idx="3411">
                  <c:v>682.70349121093705</c:v>
                </c:pt>
                <c:pt idx="3412">
                  <c:v>682.90571289062507</c:v>
                </c:pt>
                <c:pt idx="3413">
                  <c:v>683.11318359375002</c:v>
                </c:pt>
                <c:pt idx="3414">
                  <c:v>683.31457519531295</c:v>
                </c:pt>
                <c:pt idx="3415">
                  <c:v>683.508227539063</c:v>
                </c:pt>
                <c:pt idx="3416">
                  <c:v>683.69936523437502</c:v>
                </c:pt>
                <c:pt idx="3417">
                  <c:v>683.909350585938</c:v>
                </c:pt>
                <c:pt idx="3418">
                  <c:v>684.11430664062505</c:v>
                </c:pt>
                <c:pt idx="3419">
                  <c:v>684.30795898437509</c:v>
                </c:pt>
                <c:pt idx="3420">
                  <c:v>684.51669921875009</c:v>
                </c:pt>
                <c:pt idx="3421">
                  <c:v>684.71911621093705</c:v>
                </c:pt>
                <c:pt idx="3422">
                  <c:v>684.91125488281295</c:v>
                </c:pt>
                <c:pt idx="3423">
                  <c:v>685.10996093750009</c:v>
                </c:pt>
                <c:pt idx="3424">
                  <c:v>685.30385742187502</c:v>
                </c:pt>
                <c:pt idx="3425">
                  <c:v>685.498779296875</c:v>
                </c:pt>
                <c:pt idx="3426">
                  <c:v>685.70124511718711</c:v>
                </c:pt>
                <c:pt idx="3427">
                  <c:v>685.90744628906305</c:v>
                </c:pt>
                <c:pt idx="3428">
                  <c:v>686.11618652343714</c:v>
                </c:pt>
                <c:pt idx="3429">
                  <c:v>686.31462402343709</c:v>
                </c:pt>
                <c:pt idx="3430">
                  <c:v>686.50322265625005</c:v>
                </c:pt>
                <c:pt idx="3431">
                  <c:v>686.70461425781207</c:v>
                </c:pt>
                <c:pt idx="3432">
                  <c:v>686.91459960937505</c:v>
                </c:pt>
                <c:pt idx="3433">
                  <c:v>687.112060546875</c:v>
                </c:pt>
                <c:pt idx="3434">
                  <c:v>687.30822753906295</c:v>
                </c:pt>
                <c:pt idx="3435">
                  <c:v>687.50288085937507</c:v>
                </c:pt>
                <c:pt idx="3436">
                  <c:v>687.69399414062502</c:v>
                </c:pt>
                <c:pt idx="3437">
                  <c:v>687.90170898437509</c:v>
                </c:pt>
                <c:pt idx="3438">
                  <c:v>688.10292968750002</c:v>
                </c:pt>
                <c:pt idx="3439">
                  <c:v>688.30537109375007</c:v>
                </c:pt>
                <c:pt idx="3440">
                  <c:v>688.509033203125</c:v>
                </c:pt>
                <c:pt idx="3441">
                  <c:v>688.70017089843805</c:v>
                </c:pt>
                <c:pt idx="3442">
                  <c:v>688.90266113281302</c:v>
                </c:pt>
                <c:pt idx="3443">
                  <c:v>689.10507812500009</c:v>
                </c:pt>
                <c:pt idx="3444">
                  <c:v>689.30373535156207</c:v>
                </c:pt>
                <c:pt idx="3445">
                  <c:v>689.50368652343707</c:v>
                </c:pt>
                <c:pt idx="3446">
                  <c:v>689.70361328125</c:v>
                </c:pt>
                <c:pt idx="3447">
                  <c:v>689.89978027343705</c:v>
                </c:pt>
                <c:pt idx="3448">
                  <c:v>690.10976562500002</c:v>
                </c:pt>
                <c:pt idx="3449">
                  <c:v>690.31574707031211</c:v>
                </c:pt>
                <c:pt idx="3450">
                  <c:v>690.50437011718714</c:v>
                </c:pt>
                <c:pt idx="3451">
                  <c:v>690.70454101562507</c:v>
                </c:pt>
                <c:pt idx="3452">
                  <c:v>690.90192871093711</c:v>
                </c:pt>
                <c:pt idx="3453">
                  <c:v>691.10061035156207</c:v>
                </c:pt>
                <c:pt idx="3454">
                  <c:v>691.30434570312502</c:v>
                </c:pt>
                <c:pt idx="3455">
                  <c:v>691.50175781250005</c:v>
                </c:pt>
                <c:pt idx="3456">
                  <c:v>691.700439453125</c:v>
                </c:pt>
                <c:pt idx="3457">
                  <c:v>691.90664062500002</c:v>
                </c:pt>
                <c:pt idx="3458">
                  <c:v>692.10405273437505</c:v>
                </c:pt>
                <c:pt idx="3459">
                  <c:v>692.29897460937502</c:v>
                </c:pt>
                <c:pt idx="3460">
                  <c:v>692.49763183593802</c:v>
                </c:pt>
                <c:pt idx="3461">
                  <c:v>692.6962890625</c:v>
                </c:pt>
                <c:pt idx="3462">
                  <c:v>692.88996582031211</c:v>
                </c:pt>
                <c:pt idx="3463">
                  <c:v>693.09116210937509</c:v>
                </c:pt>
                <c:pt idx="3464">
                  <c:v>693.30615234375</c:v>
                </c:pt>
                <c:pt idx="3465">
                  <c:v>693.50732421875</c:v>
                </c:pt>
                <c:pt idx="3466">
                  <c:v>693.70349121093705</c:v>
                </c:pt>
                <c:pt idx="3467">
                  <c:v>693.90095214843802</c:v>
                </c:pt>
                <c:pt idx="3468">
                  <c:v>694.10090332031211</c:v>
                </c:pt>
                <c:pt idx="3469">
                  <c:v>694.30080566406207</c:v>
                </c:pt>
                <c:pt idx="3470">
                  <c:v>694.500732421875</c:v>
                </c:pt>
                <c:pt idx="3471">
                  <c:v>694.70698242187507</c:v>
                </c:pt>
                <c:pt idx="3472">
                  <c:v>694.90439453125009</c:v>
                </c:pt>
                <c:pt idx="3473">
                  <c:v>695.09926757812502</c:v>
                </c:pt>
                <c:pt idx="3474">
                  <c:v>695.29643554687505</c:v>
                </c:pt>
                <c:pt idx="3475">
                  <c:v>695.50139160156209</c:v>
                </c:pt>
                <c:pt idx="3476">
                  <c:v>695.70029296875009</c:v>
                </c:pt>
                <c:pt idx="3477">
                  <c:v>695.89143066406211</c:v>
                </c:pt>
                <c:pt idx="3478">
                  <c:v>696.09138183593802</c:v>
                </c:pt>
                <c:pt idx="3479">
                  <c:v>696.29509277343709</c:v>
                </c:pt>
                <c:pt idx="3480">
                  <c:v>696.50004882812505</c:v>
                </c:pt>
                <c:pt idx="3481">
                  <c:v>696.70100097656302</c:v>
                </c:pt>
                <c:pt idx="3482">
                  <c:v>696.89592285156209</c:v>
                </c:pt>
                <c:pt idx="3483">
                  <c:v>697.09233398437505</c:v>
                </c:pt>
                <c:pt idx="3484">
                  <c:v>697.29350585937505</c:v>
                </c:pt>
                <c:pt idx="3485">
                  <c:v>697.49216308593805</c:v>
                </c:pt>
                <c:pt idx="3486">
                  <c:v>697.69838867187502</c:v>
                </c:pt>
                <c:pt idx="3487">
                  <c:v>697.89956054687502</c:v>
                </c:pt>
                <c:pt idx="3488">
                  <c:v>698.09824218750009</c:v>
                </c:pt>
                <c:pt idx="3489">
                  <c:v>698.30322265625</c:v>
                </c:pt>
                <c:pt idx="3490">
                  <c:v>698.50063476562502</c:v>
                </c:pt>
                <c:pt idx="3491">
                  <c:v>698.69177246093705</c:v>
                </c:pt>
                <c:pt idx="3492">
                  <c:v>698.88669433593805</c:v>
                </c:pt>
                <c:pt idx="3493">
                  <c:v>699.085375976563</c:v>
                </c:pt>
                <c:pt idx="3494">
                  <c:v>699.28527832031205</c:v>
                </c:pt>
                <c:pt idx="3495">
                  <c:v>699.49399414062509</c:v>
                </c:pt>
                <c:pt idx="3496">
                  <c:v>699.70524902343709</c:v>
                </c:pt>
                <c:pt idx="3497">
                  <c:v>699.90771484375</c:v>
                </c:pt>
                <c:pt idx="3498">
                  <c:v>700.11140136718711</c:v>
                </c:pt>
                <c:pt idx="3499">
                  <c:v>700.31005859375</c:v>
                </c:pt>
                <c:pt idx="3500">
                  <c:v>700.49870605468709</c:v>
                </c:pt>
                <c:pt idx="3501">
                  <c:v>700.69863281250002</c:v>
                </c:pt>
                <c:pt idx="3502">
                  <c:v>700.89604492187505</c:v>
                </c:pt>
                <c:pt idx="3503">
                  <c:v>701.09345703125007</c:v>
                </c:pt>
                <c:pt idx="3504">
                  <c:v>701.29086914062509</c:v>
                </c:pt>
                <c:pt idx="3505">
                  <c:v>701.49082031250009</c:v>
                </c:pt>
                <c:pt idx="3506">
                  <c:v>701.688232421875</c:v>
                </c:pt>
                <c:pt idx="3507">
                  <c:v>701.88916015625</c:v>
                </c:pt>
                <c:pt idx="3508">
                  <c:v>702.08784179687507</c:v>
                </c:pt>
                <c:pt idx="3509">
                  <c:v>702.28549804687509</c:v>
                </c:pt>
                <c:pt idx="3510">
                  <c:v>702.50429687500002</c:v>
                </c:pt>
                <c:pt idx="3511">
                  <c:v>702.71303710937502</c:v>
                </c:pt>
                <c:pt idx="3512">
                  <c:v>702.90288085937505</c:v>
                </c:pt>
                <c:pt idx="3513">
                  <c:v>703.09128417968805</c:v>
                </c:pt>
                <c:pt idx="3514">
                  <c:v>703.28974609375007</c:v>
                </c:pt>
                <c:pt idx="3515">
                  <c:v>703.492431640625</c:v>
                </c:pt>
                <c:pt idx="3516">
                  <c:v>703.68759765625009</c:v>
                </c:pt>
                <c:pt idx="3517">
                  <c:v>703.89633789062509</c:v>
                </c:pt>
                <c:pt idx="3518">
                  <c:v>704.1025390625</c:v>
                </c:pt>
                <c:pt idx="3519">
                  <c:v>704.287109375</c:v>
                </c:pt>
                <c:pt idx="3520">
                  <c:v>704.48327636718705</c:v>
                </c:pt>
                <c:pt idx="3521">
                  <c:v>704.68974609375005</c:v>
                </c:pt>
                <c:pt idx="3522">
                  <c:v>704.90349121093709</c:v>
                </c:pt>
                <c:pt idx="3523">
                  <c:v>705.10595703125</c:v>
                </c:pt>
                <c:pt idx="3524">
                  <c:v>705.29204101562505</c:v>
                </c:pt>
                <c:pt idx="3525">
                  <c:v>705.48815917968795</c:v>
                </c:pt>
                <c:pt idx="3526">
                  <c:v>705.69565429687509</c:v>
                </c:pt>
                <c:pt idx="3527">
                  <c:v>705.89311523437505</c:v>
                </c:pt>
                <c:pt idx="3528">
                  <c:v>706.08549804687505</c:v>
                </c:pt>
                <c:pt idx="3529">
                  <c:v>706.28291015625007</c:v>
                </c:pt>
                <c:pt idx="3530">
                  <c:v>706.48286132812507</c:v>
                </c:pt>
                <c:pt idx="3531">
                  <c:v>706.68508300781207</c:v>
                </c:pt>
                <c:pt idx="3532">
                  <c:v>706.88750000000005</c:v>
                </c:pt>
                <c:pt idx="3533">
                  <c:v>707.09267578125002</c:v>
                </c:pt>
                <c:pt idx="3534">
                  <c:v>707.28759765625</c:v>
                </c:pt>
                <c:pt idx="3535">
                  <c:v>707.49006347656302</c:v>
                </c:pt>
                <c:pt idx="3536">
                  <c:v>707.69753417968798</c:v>
                </c:pt>
                <c:pt idx="3537">
                  <c:v>707.89240722656302</c:v>
                </c:pt>
                <c:pt idx="3538">
                  <c:v>708.09233398437505</c:v>
                </c:pt>
                <c:pt idx="3539">
                  <c:v>708.29353027343711</c:v>
                </c:pt>
                <c:pt idx="3540">
                  <c:v>708.48591308593802</c:v>
                </c:pt>
                <c:pt idx="3541">
                  <c:v>708.67202148437502</c:v>
                </c:pt>
                <c:pt idx="3542">
                  <c:v>708.88330078125</c:v>
                </c:pt>
                <c:pt idx="3543">
                  <c:v>709.09328613281298</c:v>
                </c:pt>
                <c:pt idx="3544">
                  <c:v>709.30197753906305</c:v>
                </c:pt>
                <c:pt idx="3545">
                  <c:v>709.507983398438</c:v>
                </c:pt>
                <c:pt idx="3546">
                  <c:v>709.69663085937509</c:v>
                </c:pt>
                <c:pt idx="3547">
                  <c:v>709.89174804687502</c:v>
                </c:pt>
                <c:pt idx="3548">
                  <c:v>710.08664550781214</c:v>
                </c:pt>
                <c:pt idx="3549">
                  <c:v>710.28530273437502</c:v>
                </c:pt>
                <c:pt idx="3550">
                  <c:v>710.48647460937502</c:v>
                </c:pt>
                <c:pt idx="3551">
                  <c:v>710.68745117187507</c:v>
                </c:pt>
                <c:pt idx="3552">
                  <c:v>710.88339843750009</c:v>
                </c:pt>
                <c:pt idx="3553">
                  <c:v>711.07827148437502</c:v>
                </c:pt>
                <c:pt idx="3554">
                  <c:v>711.27844238281295</c:v>
                </c:pt>
                <c:pt idx="3555">
                  <c:v>711.48491210937505</c:v>
                </c:pt>
                <c:pt idx="3556">
                  <c:v>711.68483886718707</c:v>
                </c:pt>
                <c:pt idx="3557">
                  <c:v>711.88854980468705</c:v>
                </c:pt>
                <c:pt idx="3558">
                  <c:v>712.09099121093709</c:v>
                </c:pt>
                <c:pt idx="3559">
                  <c:v>712.28212890625002</c:v>
                </c:pt>
                <c:pt idx="3560">
                  <c:v>712.48205566406205</c:v>
                </c:pt>
                <c:pt idx="3561">
                  <c:v>712.693286132813</c:v>
                </c:pt>
                <c:pt idx="3562">
                  <c:v>712.91083984375007</c:v>
                </c:pt>
                <c:pt idx="3563">
                  <c:v>713.09421386718714</c:v>
                </c:pt>
                <c:pt idx="3564">
                  <c:v>713.27878417968805</c:v>
                </c:pt>
                <c:pt idx="3565">
                  <c:v>713.49404296875002</c:v>
                </c:pt>
                <c:pt idx="3566">
                  <c:v>713.69299316406205</c:v>
                </c:pt>
                <c:pt idx="3567">
                  <c:v>713.88286132812505</c:v>
                </c:pt>
                <c:pt idx="3568">
                  <c:v>714.08906250000007</c:v>
                </c:pt>
                <c:pt idx="3569">
                  <c:v>714.29277343750005</c:v>
                </c:pt>
                <c:pt idx="3570">
                  <c:v>714.48391113281298</c:v>
                </c:pt>
                <c:pt idx="3571">
                  <c:v>714.67983398437502</c:v>
                </c:pt>
                <c:pt idx="3572">
                  <c:v>714.88103027343709</c:v>
                </c:pt>
                <c:pt idx="3573">
                  <c:v>715.08623046875005</c:v>
                </c:pt>
                <c:pt idx="3574">
                  <c:v>715.28742675781211</c:v>
                </c:pt>
                <c:pt idx="3575">
                  <c:v>715.49990234375002</c:v>
                </c:pt>
                <c:pt idx="3576">
                  <c:v>715.70610351562505</c:v>
                </c:pt>
                <c:pt idx="3577">
                  <c:v>715.89072265625009</c:v>
                </c:pt>
                <c:pt idx="3578">
                  <c:v>716.08310546875009</c:v>
                </c:pt>
                <c:pt idx="3579">
                  <c:v>716.28579101562502</c:v>
                </c:pt>
                <c:pt idx="3580">
                  <c:v>716.4970703125</c:v>
                </c:pt>
                <c:pt idx="3581">
                  <c:v>716.697021484375</c:v>
                </c:pt>
                <c:pt idx="3582">
                  <c:v>716.889404296875</c:v>
                </c:pt>
                <c:pt idx="3583">
                  <c:v>717.09311523437509</c:v>
                </c:pt>
                <c:pt idx="3584">
                  <c:v>717.28798828125002</c:v>
                </c:pt>
                <c:pt idx="3585">
                  <c:v>717.47783203125005</c:v>
                </c:pt>
                <c:pt idx="3586">
                  <c:v>717.67626953125</c:v>
                </c:pt>
                <c:pt idx="3587">
                  <c:v>717.87746582031207</c:v>
                </c:pt>
                <c:pt idx="3588">
                  <c:v>718.08518066406214</c:v>
                </c:pt>
                <c:pt idx="3589">
                  <c:v>718.28762207031207</c:v>
                </c:pt>
                <c:pt idx="3590">
                  <c:v>718.48481445312507</c:v>
                </c:pt>
                <c:pt idx="3591">
                  <c:v>718.68098144531302</c:v>
                </c:pt>
                <c:pt idx="3592">
                  <c:v>718.8798828125</c:v>
                </c:pt>
                <c:pt idx="3593">
                  <c:v>719.07980957031214</c:v>
                </c:pt>
                <c:pt idx="3594">
                  <c:v>719.27722167968795</c:v>
                </c:pt>
                <c:pt idx="3595">
                  <c:v>719.47717285156205</c:v>
                </c:pt>
                <c:pt idx="3596">
                  <c:v>719.67561035156211</c:v>
                </c:pt>
                <c:pt idx="3597">
                  <c:v>719.879077148438</c:v>
                </c:pt>
                <c:pt idx="3598">
                  <c:v>720.07902832031209</c:v>
                </c:pt>
                <c:pt idx="3599">
                  <c:v>720.27917480468705</c:v>
                </c:pt>
                <c:pt idx="3600">
                  <c:v>720.47932128906302</c:v>
                </c:pt>
                <c:pt idx="3601">
                  <c:v>720.67800292968798</c:v>
                </c:pt>
                <c:pt idx="3602">
                  <c:v>720.87519531250007</c:v>
                </c:pt>
                <c:pt idx="3603">
                  <c:v>721.06987304687505</c:v>
                </c:pt>
                <c:pt idx="3604">
                  <c:v>721.268798828125</c:v>
                </c:pt>
                <c:pt idx="3605">
                  <c:v>721.47524414062502</c:v>
                </c:pt>
                <c:pt idx="3606">
                  <c:v>721.67265625000005</c:v>
                </c:pt>
                <c:pt idx="3607">
                  <c:v>721.87131347656305</c:v>
                </c:pt>
                <c:pt idx="3608">
                  <c:v>722.08759765625007</c:v>
                </c:pt>
                <c:pt idx="3609">
                  <c:v>722.28857421875</c:v>
                </c:pt>
                <c:pt idx="3610">
                  <c:v>722.48349609375009</c:v>
                </c:pt>
                <c:pt idx="3611">
                  <c:v>722.68115234375</c:v>
                </c:pt>
                <c:pt idx="3612">
                  <c:v>722.87856445312502</c:v>
                </c:pt>
                <c:pt idx="3613">
                  <c:v>723.08706054687502</c:v>
                </c:pt>
                <c:pt idx="3614">
                  <c:v>723.28444824218798</c:v>
                </c:pt>
                <c:pt idx="3615">
                  <c:v>723.46928710937505</c:v>
                </c:pt>
                <c:pt idx="3616">
                  <c:v>723.67426757812507</c:v>
                </c:pt>
                <c:pt idx="3617">
                  <c:v>723.881762695313</c:v>
                </c:pt>
                <c:pt idx="3618">
                  <c:v>724.07792968750005</c:v>
                </c:pt>
                <c:pt idx="3619">
                  <c:v>724.27558593750007</c:v>
                </c:pt>
                <c:pt idx="3620">
                  <c:v>724.47424316406205</c:v>
                </c:pt>
                <c:pt idx="3621">
                  <c:v>724.67414550781211</c:v>
                </c:pt>
                <c:pt idx="3622">
                  <c:v>724.88037109375</c:v>
                </c:pt>
                <c:pt idx="3623">
                  <c:v>725.08532714843795</c:v>
                </c:pt>
                <c:pt idx="3624">
                  <c:v>725.27644042968802</c:v>
                </c:pt>
                <c:pt idx="3625">
                  <c:v>725.47136230468709</c:v>
                </c:pt>
                <c:pt idx="3626">
                  <c:v>725.67761230468705</c:v>
                </c:pt>
                <c:pt idx="3627">
                  <c:v>725.88986816406214</c:v>
                </c:pt>
                <c:pt idx="3628">
                  <c:v>726.08852539062502</c:v>
                </c:pt>
                <c:pt idx="3629">
                  <c:v>726.27109375000009</c:v>
                </c:pt>
                <c:pt idx="3630">
                  <c:v>726.468505859375</c:v>
                </c:pt>
                <c:pt idx="3631">
                  <c:v>726.67221679687509</c:v>
                </c:pt>
                <c:pt idx="3632">
                  <c:v>726.87338867187509</c:v>
                </c:pt>
                <c:pt idx="3633">
                  <c:v>727.08088378906302</c:v>
                </c:pt>
                <c:pt idx="3634">
                  <c:v>727.27326660156211</c:v>
                </c:pt>
                <c:pt idx="3635">
                  <c:v>727.46813964843795</c:v>
                </c:pt>
                <c:pt idx="3636">
                  <c:v>727.67438964843802</c:v>
                </c:pt>
                <c:pt idx="3637">
                  <c:v>727.87055664062507</c:v>
                </c:pt>
                <c:pt idx="3638">
                  <c:v>728.07424316406207</c:v>
                </c:pt>
                <c:pt idx="3639">
                  <c:v>728.28298339843798</c:v>
                </c:pt>
                <c:pt idx="3640">
                  <c:v>728.48293457031207</c:v>
                </c:pt>
                <c:pt idx="3641">
                  <c:v>728.67280273437507</c:v>
                </c:pt>
                <c:pt idx="3642">
                  <c:v>728.86269531250002</c:v>
                </c:pt>
                <c:pt idx="3643">
                  <c:v>729.06765136718707</c:v>
                </c:pt>
                <c:pt idx="3644">
                  <c:v>729.27006835937505</c:v>
                </c:pt>
                <c:pt idx="3645">
                  <c:v>729.47756347656298</c:v>
                </c:pt>
                <c:pt idx="3646">
                  <c:v>729.68378906250007</c:v>
                </c:pt>
                <c:pt idx="3647">
                  <c:v>729.87363281250009</c:v>
                </c:pt>
                <c:pt idx="3648">
                  <c:v>730.06601562500009</c:v>
                </c:pt>
                <c:pt idx="3649">
                  <c:v>730.26723632812502</c:v>
                </c:pt>
                <c:pt idx="3650">
                  <c:v>730.47321777343711</c:v>
                </c:pt>
                <c:pt idx="3651">
                  <c:v>730.66811523437502</c:v>
                </c:pt>
                <c:pt idx="3652">
                  <c:v>730.87080078125007</c:v>
                </c:pt>
                <c:pt idx="3653">
                  <c:v>731.08205566406207</c:v>
                </c:pt>
                <c:pt idx="3654">
                  <c:v>731.27294921875</c:v>
                </c:pt>
                <c:pt idx="3655">
                  <c:v>731.46782226562505</c:v>
                </c:pt>
                <c:pt idx="3656">
                  <c:v>731.675537109375</c:v>
                </c:pt>
                <c:pt idx="3657">
                  <c:v>731.87294921875002</c:v>
                </c:pt>
                <c:pt idx="3658">
                  <c:v>732.06784667968805</c:v>
                </c:pt>
                <c:pt idx="3659">
                  <c:v>732.27033691406211</c:v>
                </c:pt>
                <c:pt idx="3660">
                  <c:v>732.46650390625007</c:v>
                </c:pt>
                <c:pt idx="3661">
                  <c:v>732.66516113281295</c:v>
                </c:pt>
                <c:pt idx="3662">
                  <c:v>732.87263183593802</c:v>
                </c:pt>
                <c:pt idx="3663">
                  <c:v>733.07509765625002</c:v>
                </c:pt>
                <c:pt idx="3664">
                  <c:v>733.27756347656305</c:v>
                </c:pt>
                <c:pt idx="3665">
                  <c:v>733.46865234375002</c:v>
                </c:pt>
                <c:pt idx="3666">
                  <c:v>733.66481933593798</c:v>
                </c:pt>
                <c:pt idx="3667">
                  <c:v>733.86704101562509</c:v>
                </c:pt>
                <c:pt idx="3668">
                  <c:v>734.06696777343711</c:v>
                </c:pt>
                <c:pt idx="3669">
                  <c:v>734.27219238281305</c:v>
                </c:pt>
                <c:pt idx="3670">
                  <c:v>734.47463378906298</c:v>
                </c:pt>
                <c:pt idx="3671">
                  <c:v>734.672045898438</c:v>
                </c:pt>
                <c:pt idx="3672">
                  <c:v>734.87070312500009</c:v>
                </c:pt>
                <c:pt idx="3673">
                  <c:v>735.07062988281302</c:v>
                </c:pt>
                <c:pt idx="3674">
                  <c:v>735.27309570312502</c:v>
                </c:pt>
                <c:pt idx="3675">
                  <c:v>735.46398925781205</c:v>
                </c:pt>
                <c:pt idx="3676">
                  <c:v>735.66140136718707</c:v>
                </c:pt>
                <c:pt idx="3677">
                  <c:v>735.870361328125</c:v>
                </c:pt>
                <c:pt idx="3678">
                  <c:v>736.06528320312509</c:v>
                </c:pt>
                <c:pt idx="3679">
                  <c:v>736.26271972656298</c:v>
                </c:pt>
                <c:pt idx="3680">
                  <c:v>736.46489257812505</c:v>
                </c:pt>
                <c:pt idx="3681">
                  <c:v>736.669848632813</c:v>
                </c:pt>
                <c:pt idx="3682">
                  <c:v>736.86750488281302</c:v>
                </c:pt>
                <c:pt idx="3683">
                  <c:v>737.06240234375002</c:v>
                </c:pt>
                <c:pt idx="3684">
                  <c:v>737.26235351562502</c:v>
                </c:pt>
                <c:pt idx="3685">
                  <c:v>737.47360839843805</c:v>
                </c:pt>
                <c:pt idx="3686">
                  <c:v>737.67353515625007</c:v>
                </c:pt>
                <c:pt idx="3687">
                  <c:v>737.87219238281295</c:v>
                </c:pt>
                <c:pt idx="3688">
                  <c:v>738.06708984375007</c:v>
                </c:pt>
                <c:pt idx="3689">
                  <c:v>738.26450195312509</c:v>
                </c:pt>
                <c:pt idx="3690">
                  <c:v>738.47197265625005</c:v>
                </c:pt>
                <c:pt idx="3691">
                  <c:v>738.66564941406205</c:v>
                </c:pt>
                <c:pt idx="3692">
                  <c:v>738.86684570312502</c:v>
                </c:pt>
                <c:pt idx="3693">
                  <c:v>739.07683105468709</c:v>
                </c:pt>
                <c:pt idx="3694">
                  <c:v>739.27802734375007</c:v>
                </c:pt>
                <c:pt idx="3695">
                  <c:v>739.46787109375009</c:v>
                </c:pt>
                <c:pt idx="3696">
                  <c:v>739.65776367187505</c:v>
                </c:pt>
                <c:pt idx="3697">
                  <c:v>739.86650390625005</c:v>
                </c:pt>
                <c:pt idx="3698">
                  <c:v>740.07648925781211</c:v>
                </c:pt>
                <c:pt idx="3699">
                  <c:v>740.27014160156205</c:v>
                </c:pt>
                <c:pt idx="3700">
                  <c:v>740.46630859375</c:v>
                </c:pt>
                <c:pt idx="3701">
                  <c:v>740.65996093750005</c:v>
                </c:pt>
                <c:pt idx="3702">
                  <c:v>740.86740722656305</c:v>
                </c:pt>
                <c:pt idx="3703">
                  <c:v>741.06606445312502</c:v>
                </c:pt>
                <c:pt idx="3704">
                  <c:v>741.25720214843795</c:v>
                </c:pt>
                <c:pt idx="3705">
                  <c:v>741.46320800781211</c:v>
                </c:pt>
                <c:pt idx="3706">
                  <c:v>741.67697753906305</c:v>
                </c:pt>
                <c:pt idx="3707">
                  <c:v>741.88342285156205</c:v>
                </c:pt>
                <c:pt idx="3708">
                  <c:v>742.06953125000007</c:v>
                </c:pt>
                <c:pt idx="3709">
                  <c:v>742.26318359375</c:v>
                </c:pt>
                <c:pt idx="3710">
                  <c:v>742.46437988281298</c:v>
                </c:pt>
                <c:pt idx="3711">
                  <c:v>742.66933593750002</c:v>
                </c:pt>
                <c:pt idx="3712">
                  <c:v>742.862719726563</c:v>
                </c:pt>
                <c:pt idx="3713">
                  <c:v>743.05612792968805</c:v>
                </c:pt>
                <c:pt idx="3714">
                  <c:v>743.26611328125</c:v>
                </c:pt>
                <c:pt idx="3715">
                  <c:v>743.46755371093707</c:v>
                </c:pt>
                <c:pt idx="3716">
                  <c:v>743.66271972656295</c:v>
                </c:pt>
                <c:pt idx="3717">
                  <c:v>743.85510253906295</c:v>
                </c:pt>
                <c:pt idx="3718">
                  <c:v>744.06254882812505</c:v>
                </c:pt>
                <c:pt idx="3719">
                  <c:v>744.27631835937507</c:v>
                </c:pt>
                <c:pt idx="3720">
                  <c:v>744.46596679687502</c:v>
                </c:pt>
                <c:pt idx="3721">
                  <c:v>744.65583496093711</c:v>
                </c:pt>
                <c:pt idx="3722">
                  <c:v>744.85727539062509</c:v>
                </c:pt>
                <c:pt idx="3723">
                  <c:v>745.06853027343709</c:v>
                </c:pt>
                <c:pt idx="3724">
                  <c:v>745.27199707031207</c:v>
                </c:pt>
                <c:pt idx="3725">
                  <c:v>745.46035156250002</c:v>
                </c:pt>
                <c:pt idx="3726">
                  <c:v>745.66152343750002</c:v>
                </c:pt>
                <c:pt idx="3727">
                  <c:v>745.86420898437507</c:v>
                </c:pt>
                <c:pt idx="3728">
                  <c:v>746.066650390625</c:v>
                </c:pt>
                <c:pt idx="3729">
                  <c:v>746.26281738281295</c:v>
                </c:pt>
                <c:pt idx="3730">
                  <c:v>746.45419921875009</c:v>
                </c:pt>
                <c:pt idx="3731">
                  <c:v>746.65915527343714</c:v>
                </c:pt>
                <c:pt idx="3732">
                  <c:v>746.85532226562509</c:v>
                </c:pt>
                <c:pt idx="3733">
                  <c:v>747.052734375</c:v>
                </c:pt>
                <c:pt idx="3734">
                  <c:v>747.26018066406209</c:v>
                </c:pt>
                <c:pt idx="3735">
                  <c:v>747.46391601562505</c:v>
                </c:pt>
                <c:pt idx="3736">
                  <c:v>747.66008300781209</c:v>
                </c:pt>
                <c:pt idx="3737">
                  <c:v>747.86000976562502</c:v>
                </c:pt>
                <c:pt idx="3738">
                  <c:v>748.0546875</c:v>
                </c:pt>
                <c:pt idx="3739">
                  <c:v>748.25686035156207</c:v>
                </c:pt>
                <c:pt idx="3740">
                  <c:v>748.46560058593798</c:v>
                </c:pt>
                <c:pt idx="3741">
                  <c:v>748.67207031250007</c:v>
                </c:pt>
                <c:pt idx="3742">
                  <c:v>748.86469726562507</c:v>
                </c:pt>
                <c:pt idx="3743">
                  <c:v>749.05837402343707</c:v>
                </c:pt>
                <c:pt idx="3744">
                  <c:v>749.26081542968802</c:v>
                </c:pt>
                <c:pt idx="3745">
                  <c:v>749.45319824218802</c:v>
                </c:pt>
                <c:pt idx="3746">
                  <c:v>749.65437011718711</c:v>
                </c:pt>
                <c:pt idx="3747">
                  <c:v>749.85302734375</c:v>
                </c:pt>
                <c:pt idx="3748">
                  <c:v>750.05422363281298</c:v>
                </c:pt>
                <c:pt idx="3749">
                  <c:v>750.25539550781207</c:v>
                </c:pt>
                <c:pt idx="3750">
                  <c:v>750.44907226562509</c:v>
                </c:pt>
                <c:pt idx="3751">
                  <c:v>750.64753417968802</c:v>
                </c:pt>
                <c:pt idx="3752">
                  <c:v>750.84846191406211</c:v>
                </c:pt>
                <c:pt idx="3753">
                  <c:v>751.05366210937507</c:v>
                </c:pt>
                <c:pt idx="3754">
                  <c:v>751.25861816406211</c:v>
                </c:pt>
                <c:pt idx="3755">
                  <c:v>751.45100097656302</c:v>
                </c:pt>
                <c:pt idx="3756">
                  <c:v>751.65622558593805</c:v>
                </c:pt>
                <c:pt idx="3757">
                  <c:v>751.86120605468705</c:v>
                </c:pt>
                <c:pt idx="3758">
                  <c:v>752.057373046875</c:v>
                </c:pt>
                <c:pt idx="3759">
                  <c:v>752.26357421875002</c:v>
                </c:pt>
                <c:pt idx="3760">
                  <c:v>752.46098632812505</c:v>
                </c:pt>
                <c:pt idx="3761">
                  <c:v>752.65966796875</c:v>
                </c:pt>
                <c:pt idx="3762">
                  <c:v>752.86333007812505</c:v>
                </c:pt>
                <c:pt idx="3763">
                  <c:v>753.054443359375</c:v>
                </c:pt>
                <c:pt idx="3764">
                  <c:v>753.25541992187505</c:v>
                </c:pt>
                <c:pt idx="3765">
                  <c:v>753.46018066406214</c:v>
                </c:pt>
                <c:pt idx="3766">
                  <c:v>753.67419433593795</c:v>
                </c:pt>
                <c:pt idx="3767">
                  <c:v>753.87434082031211</c:v>
                </c:pt>
                <c:pt idx="3768">
                  <c:v>754.05539550781214</c:v>
                </c:pt>
                <c:pt idx="3769">
                  <c:v>754.25532226562507</c:v>
                </c:pt>
                <c:pt idx="3770">
                  <c:v>754.44746093750007</c:v>
                </c:pt>
                <c:pt idx="3771">
                  <c:v>754.64716796875007</c:v>
                </c:pt>
                <c:pt idx="3772">
                  <c:v>754.86118164062509</c:v>
                </c:pt>
                <c:pt idx="3773">
                  <c:v>755.06008300781207</c:v>
                </c:pt>
                <c:pt idx="3774">
                  <c:v>755.26127929687505</c:v>
                </c:pt>
                <c:pt idx="3775">
                  <c:v>755.45869140625007</c:v>
                </c:pt>
                <c:pt idx="3776">
                  <c:v>755.65485839843802</c:v>
                </c:pt>
                <c:pt idx="3777">
                  <c:v>755.86235351562505</c:v>
                </c:pt>
                <c:pt idx="3778">
                  <c:v>756.05700683593795</c:v>
                </c:pt>
                <c:pt idx="3779">
                  <c:v>756.26071777343714</c:v>
                </c:pt>
                <c:pt idx="3780">
                  <c:v>756.46340332031207</c:v>
                </c:pt>
                <c:pt idx="3781">
                  <c:v>756.65578613281298</c:v>
                </c:pt>
                <c:pt idx="3782">
                  <c:v>756.853198242188</c:v>
                </c:pt>
                <c:pt idx="3783">
                  <c:v>757.04807128906305</c:v>
                </c:pt>
                <c:pt idx="3784">
                  <c:v>757.25029296875005</c:v>
                </c:pt>
                <c:pt idx="3785">
                  <c:v>757.45903320312505</c:v>
                </c:pt>
                <c:pt idx="3786">
                  <c:v>757.66047363281302</c:v>
                </c:pt>
                <c:pt idx="3787">
                  <c:v>757.85161132812505</c:v>
                </c:pt>
                <c:pt idx="3788">
                  <c:v>758.06035156250005</c:v>
                </c:pt>
                <c:pt idx="3789">
                  <c:v>758.26533203125007</c:v>
                </c:pt>
                <c:pt idx="3790">
                  <c:v>758.44514160156211</c:v>
                </c:pt>
                <c:pt idx="3791">
                  <c:v>758.64255371093714</c:v>
                </c:pt>
                <c:pt idx="3792">
                  <c:v>758.85754394531295</c:v>
                </c:pt>
                <c:pt idx="3793">
                  <c:v>759.05871582031205</c:v>
                </c:pt>
                <c:pt idx="3794">
                  <c:v>759.25991210937502</c:v>
                </c:pt>
                <c:pt idx="3795">
                  <c:v>759.46486816406207</c:v>
                </c:pt>
                <c:pt idx="3796">
                  <c:v>759.65346679687502</c:v>
                </c:pt>
                <c:pt idx="3797">
                  <c:v>759.848388671875</c:v>
                </c:pt>
                <c:pt idx="3798">
                  <c:v>760.05439453125007</c:v>
                </c:pt>
                <c:pt idx="3799">
                  <c:v>760.25305175781205</c:v>
                </c:pt>
                <c:pt idx="3800">
                  <c:v>760.45195312500005</c:v>
                </c:pt>
                <c:pt idx="3801">
                  <c:v>760.65314941406211</c:v>
                </c:pt>
                <c:pt idx="3802">
                  <c:v>760.85056152343714</c:v>
                </c:pt>
                <c:pt idx="3803">
                  <c:v>761.05930175781214</c:v>
                </c:pt>
                <c:pt idx="3804">
                  <c:v>761.25925292968805</c:v>
                </c:pt>
                <c:pt idx="3805">
                  <c:v>761.45039062500007</c:v>
                </c:pt>
                <c:pt idx="3806">
                  <c:v>761.65280761718714</c:v>
                </c:pt>
                <c:pt idx="3807">
                  <c:v>761.84772949218802</c:v>
                </c:pt>
                <c:pt idx="3808">
                  <c:v>762.04768066406211</c:v>
                </c:pt>
                <c:pt idx="3809">
                  <c:v>762.24885253906302</c:v>
                </c:pt>
                <c:pt idx="3810">
                  <c:v>762.44877929687505</c:v>
                </c:pt>
                <c:pt idx="3811">
                  <c:v>762.648681640625</c:v>
                </c:pt>
                <c:pt idx="3812">
                  <c:v>762.85090332031211</c:v>
                </c:pt>
                <c:pt idx="3813">
                  <c:v>763.05212402343705</c:v>
                </c:pt>
                <c:pt idx="3814">
                  <c:v>763.24602050781209</c:v>
                </c:pt>
                <c:pt idx="3815">
                  <c:v>763.44592285156205</c:v>
                </c:pt>
                <c:pt idx="3816">
                  <c:v>763.65087890625</c:v>
                </c:pt>
                <c:pt idx="3817">
                  <c:v>763.85461425781205</c:v>
                </c:pt>
                <c:pt idx="3818">
                  <c:v>764.04699707031205</c:v>
                </c:pt>
                <c:pt idx="3819">
                  <c:v>764.25698242187502</c:v>
                </c:pt>
                <c:pt idx="3820">
                  <c:v>764.46320800781211</c:v>
                </c:pt>
                <c:pt idx="3821">
                  <c:v>764.65283203125</c:v>
                </c:pt>
                <c:pt idx="3822">
                  <c:v>764.84897460937509</c:v>
                </c:pt>
                <c:pt idx="3823">
                  <c:v>765.04138183593795</c:v>
                </c:pt>
                <c:pt idx="3824">
                  <c:v>765.2451171875</c:v>
                </c:pt>
                <c:pt idx="3825">
                  <c:v>765.45156250000002</c:v>
                </c:pt>
                <c:pt idx="3826">
                  <c:v>765.65146484375009</c:v>
                </c:pt>
                <c:pt idx="3827">
                  <c:v>765.857666015625</c:v>
                </c:pt>
                <c:pt idx="3828">
                  <c:v>766.05361328125002</c:v>
                </c:pt>
                <c:pt idx="3829">
                  <c:v>766.24450683593795</c:v>
                </c:pt>
                <c:pt idx="3830">
                  <c:v>766.44589843750009</c:v>
                </c:pt>
                <c:pt idx="3831">
                  <c:v>766.6435546875</c:v>
                </c:pt>
                <c:pt idx="3832">
                  <c:v>766.83972167968795</c:v>
                </c:pt>
                <c:pt idx="3833">
                  <c:v>767.03842773437509</c:v>
                </c:pt>
                <c:pt idx="3834">
                  <c:v>767.25095214843805</c:v>
                </c:pt>
                <c:pt idx="3835">
                  <c:v>767.453125</c:v>
                </c:pt>
                <c:pt idx="3836">
                  <c:v>767.654296875</c:v>
                </c:pt>
                <c:pt idx="3837">
                  <c:v>767.86203613281305</c:v>
                </c:pt>
                <c:pt idx="3838">
                  <c:v>768.04941406250009</c:v>
                </c:pt>
                <c:pt idx="3839">
                  <c:v>768.238037109375</c:v>
                </c:pt>
                <c:pt idx="3840">
                  <c:v>768.44174804687509</c:v>
                </c:pt>
                <c:pt idx="3841">
                  <c:v>768.654223632813</c:v>
                </c:pt>
                <c:pt idx="3842">
                  <c:v>768.85288085937509</c:v>
                </c:pt>
                <c:pt idx="3843">
                  <c:v>769.05158691406211</c:v>
                </c:pt>
                <c:pt idx="3844">
                  <c:v>769.25654296875007</c:v>
                </c:pt>
                <c:pt idx="3845">
                  <c:v>769.45771484375007</c:v>
                </c:pt>
                <c:pt idx="3846">
                  <c:v>769.65263671875005</c:v>
                </c:pt>
                <c:pt idx="3847">
                  <c:v>769.84606933593795</c:v>
                </c:pt>
                <c:pt idx="3848">
                  <c:v>770.04450683593802</c:v>
                </c:pt>
                <c:pt idx="3849">
                  <c:v>770.24816894531295</c:v>
                </c:pt>
                <c:pt idx="3850">
                  <c:v>770.44831542968802</c:v>
                </c:pt>
                <c:pt idx="3851">
                  <c:v>770.65229492187507</c:v>
                </c:pt>
                <c:pt idx="3852">
                  <c:v>770.851000976563</c:v>
                </c:pt>
                <c:pt idx="3853">
                  <c:v>771.043383789063</c:v>
                </c:pt>
                <c:pt idx="3854">
                  <c:v>771.24306640625002</c:v>
                </c:pt>
                <c:pt idx="3855">
                  <c:v>771.45180664062502</c:v>
                </c:pt>
                <c:pt idx="3856">
                  <c:v>771.65195312500009</c:v>
                </c:pt>
                <c:pt idx="3857">
                  <c:v>771.83679199218795</c:v>
                </c:pt>
                <c:pt idx="3858">
                  <c:v>772.03420410156207</c:v>
                </c:pt>
                <c:pt idx="3859">
                  <c:v>772.24165039062507</c:v>
                </c:pt>
                <c:pt idx="3860">
                  <c:v>772.44660644531302</c:v>
                </c:pt>
                <c:pt idx="3861">
                  <c:v>772.64782714843795</c:v>
                </c:pt>
                <c:pt idx="3862">
                  <c:v>772.84274902343714</c:v>
                </c:pt>
                <c:pt idx="3863">
                  <c:v>773.036376953125</c:v>
                </c:pt>
                <c:pt idx="3864">
                  <c:v>773.242602539063</c:v>
                </c:pt>
                <c:pt idx="3865">
                  <c:v>773.44633789062505</c:v>
                </c:pt>
                <c:pt idx="3866">
                  <c:v>773.64248046875002</c:v>
                </c:pt>
                <c:pt idx="3867">
                  <c:v>773.84365234375002</c:v>
                </c:pt>
                <c:pt idx="3868">
                  <c:v>774.04863281250005</c:v>
                </c:pt>
                <c:pt idx="3869">
                  <c:v>774.25231933593795</c:v>
                </c:pt>
                <c:pt idx="3870">
                  <c:v>774.45603027343714</c:v>
                </c:pt>
                <c:pt idx="3871">
                  <c:v>774.64716796875007</c:v>
                </c:pt>
                <c:pt idx="3872">
                  <c:v>774.83200683593805</c:v>
                </c:pt>
                <c:pt idx="3873">
                  <c:v>775.03820800781205</c:v>
                </c:pt>
                <c:pt idx="3874">
                  <c:v>775.25046386718714</c:v>
                </c:pt>
                <c:pt idx="3875">
                  <c:v>775.44663085937509</c:v>
                </c:pt>
                <c:pt idx="3876">
                  <c:v>775.64682617187509</c:v>
                </c:pt>
                <c:pt idx="3877">
                  <c:v>775.84677734375009</c:v>
                </c:pt>
                <c:pt idx="3878">
                  <c:v>776.04921875000002</c:v>
                </c:pt>
                <c:pt idx="3879">
                  <c:v>776.24790039062509</c:v>
                </c:pt>
                <c:pt idx="3880">
                  <c:v>776.44404296875007</c:v>
                </c:pt>
                <c:pt idx="3881">
                  <c:v>776.64245605468705</c:v>
                </c:pt>
                <c:pt idx="3882">
                  <c:v>776.84592285156214</c:v>
                </c:pt>
                <c:pt idx="3883">
                  <c:v>777.05236816406205</c:v>
                </c:pt>
                <c:pt idx="3884">
                  <c:v>777.25253906250009</c:v>
                </c:pt>
                <c:pt idx="3885">
                  <c:v>777.45373535156205</c:v>
                </c:pt>
                <c:pt idx="3886">
                  <c:v>777.63959960937507</c:v>
                </c:pt>
                <c:pt idx="3887">
                  <c:v>777.83073730468709</c:v>
                </c:pt>
                <c:pt idx="3888">
                  <c:v>778.03718261718711</c:v>
                </c:pt>
                <c:pt idx="3889">
                  <c:v>778.23964843750002</c:v>
                </c:pt>
                <c:pt idx="3890">
                  <c:v>778.44211425781214</c:v>
                </c:pt>
                <c:pt idx="3891">
                  <c:v>778.64709472656295</c:v>
                </c:pt>
                <c:pt idx="3892">
                  <c:v>778.84450683593798</c:v>
                </c:pt>
                <c:pt idx="3893">
                  <c:v>779.03537597656305</c:v>
                </c:pt>
                <c:pt idx="3894">
                  <c:v>779.23911132812509</c:v>
                </c:pt>
                <c:pt idx="3895">
                  <c:v>779.44558105468707</c:v>
                </c:pt>
                <c:pt idx="3896">
                  <c:v>779.63796386718707</c:v>
                </c:pt>
                <c:pt idx="3897">
                  <c:v>779.84291992187502</c:v>
                </c:pt>
                <c:pt idx="3898">
                  <c:v>780.04787597656298</c:v>
                </c:pt>
                <c:pt idx="3899">
                  <c:v>780.23774414062507</c:v>
                </c:pt>
                <c:pt idx="3900">
                  <c:v>780.43764648437502</c:v>
                </c:pt>
                <c:pt idx="3901">
                  <c:v>780.64260253906298</c:v>
                </c:pt>
                <c:pt idx="3902">
                  <c:v>780.84506835937509</c:v>
                </c:pt>
                <c:pt idx="3903">
                  <c:v>781.03745117187509</c:v>
                </c:pt>
                <c:pt idx="3904">
                  <c:v>781.23232421875002</c:v>
                </c:pt>
                <c:pt idx="3905">
                  <c:v>781.43981933593795</c:v>
                </c:pt>
                <c:pt idx="3906">
                  <c:v>781.64230957031214</c:v>
                </c:pt>
                <c:pt idx="3907">
                  <c:v>781.835693359375</c:v>
                </c:pt>
                <c:pt idx="3908">
                  <c:v>782.02429199218795</c:v>
                </c:pt>
                <c:pt idx="3909">
                  <c:v>782.22448730468705</c:v>
                </c:pt>
                <c:pt idx="3910">
                  <c:v>782.43571777343709</c:v>
                </c:pt>
                <c:pt idx="3911">
                  <c:v>782.64067382812505</c:v>
                </c:pt>
                <c:pt idx="3912">
                  <c:v>782.83559570312502</c:v>
                </c:pt>
                <c:pt idx="3913">
                  <c:v>783.03654785156209</c:v>
                </c:pt>
                <c:pt idx="3914">
                  <c:v>783.23647460937502</c:v>
                </c:pt>
                <c:pt idx="3915">
                  <c:v>783.44038085937507</c:v>
                </c:pt>
                <c:pt idx="3916">
                  <c:v>783.64536132812509</c:v>
                </c:pt>
                <c:pt idx="3917">
                  <c:v>783.83652343750009</c:v>
                </c:pt>
                <c:pt idx="3918">
                  <c:v>784.02990722656295</c:v>
                </c:pt>
                <c:pt idx="3919">
                  <c:v>784.232104492188</c:v>
                </c:pt>
                <c:pt idx="3920">
                  <c:v>784.43730468750005</c:v>
                </c:pt>
                <c:pt idx="3921">
                  <c:v>784.64252929687507</c:v>
                </c:pt>
                <c:pt idx="3922">
                  <c:v>784.84248046875007</c:v>
                </c:pt>
                <c:pt idx="3923">
                  <c:v>785.037353515625</c:v>
                </c:pt>
                <c:pt idx="3924">
                  <c:v>785.229736328125</c:v>
                </c:pt>
                <c:pt idx="3925">
                  <c:v>785.4296875</c:v>
                </c:pt>
                <c:pt idx="3926">
                  <c:v>785.63588867187502</c:v>
                </c:pt>
                <c:pt idx="3927">
                  <c:v>785.83830566406209</c:v>
                </c:pt>
                <c:pt idx="3928">
                  <c:v>786.04328613281302</c:v>
                </c:pt>
                <c:pt idx="3929">
                  <c:v>786.23569335937509</c:v>
                </c:pt>
                <c:pt idx="3930">
                  <c:v>786.43562011718711</c:v>
                </c:pt>
                <c:pt idx="3931">
                  <c:v>786.64057617187507</c:v>
                </c:pt>
                <c:pt idx="3932">
                  <c:v>786.84428710937505</c:v>
                </c:pt>
                <c:pt idx="3933">
                  <c:v>787.03542480468707</c:v>
                </c:pt>
                <c:pt idx="3934">
                  <c:v>787.22529296875007</c:v>
                </c:pt>
                <c:pt idx="3935">
                  <c:v>787.42900390625005</c:v>
                </c:pt>
                <c:pt idx="3936">
                  <c:v>787.63520507812507</c:v>
                </c:pt>
                <c:pt idx="3937">
                  <c:v>787.84143066406205</c:v>
                </c:pt>
                <c:pt idx="3938">
                  <c:v>788.03610839843805</c:v>
                </c:pt>
                <c:pt idx="3939">
                  <c:v>788.23076171875005</c:v>
                </c:pt>
                <c:pt idx="3940">
                  <c:v>788.43193359375005</c:v>
                </c:pt>
                <c:pt idx="3941">
                  <c:v>788.62958984375007</c:v>
                </c:pt>
                <c:pt idx="3942">
                  <c:v>788.82724609375009</c:v>
                </c:pt>
                <c:pt idx="3943">
                  <c:v>789.02844238281295</c:v>
                </c:pt>
                <c:pt idx="3944">
                  <c:v>789.22211914062507</c:v>
                </c:pt>
                <c:pt idx="3945">
                  <c:v>789.42077636718705</c:v>
                </c:pt>
                <c:pt idx="3946">
                  <c:v>789.63703613281302</c:v>
                </c:pt>
                <c:pt idx="3947">
                  <c:v>789.84074707031209</c:v>
                </c:pt>
                <c:pt idx="3948">
                  <c:v>790.03188476562502</c:v>
                </c:pt>
                <c:pt idx="3949">
                  <c:v>790.23181152343705</c:v>
                </c:pt>
                <c:pt idx="3950">
                  <c:v>790.42294921875009</c:v>
                </c:pt>
                <c:pt idx="3951">
                  <c:v>790.62160644531298</c:v>
                </c:pt>
                <c:pt idx="3952">
                  <c:v>790.828857421875</c:v>
                </c:pt>
                <c:pt idx="3953">
                  <c:v>791.02502441406205</c:v>
                </c:pt>
                <c:pt idx="3954">
                  <c:v>791.22895507812507</c:v>
                </c:pt>
                <c:pt idx="3955">
                  <c:v>791.43269042968802</c:v>
                </c:pt>
                <c:pt idx="3956">
                  <c:v>791.62631835937509</c:v>
                </c:pt>
                <c:pt idx="3957">
                  <c:v>791.81972656250002</c:v>
                </c:pt>
                <c:pt idx="3958">
                  <c:v>792.031005859375</c:v>
                </c:pt>
                <c:pt idx="3959">
                  <c:v>792.23369140625005</c:v>
                </c:pt>
                <c:pt idx="3960">
                  <c:v>792.42856445312509</c:v>
                </c:pt>
                <c:pt idx="3961">
                  <c:v>792.634765625</c:v>
                </c:pt>
                <c:pt idx="3962">
                  <c:v>792.83344726562507</c:v>
                </c:pt>
                <c:pt idx="3963">
                  <c:v>793.03967285156205</c:v>
                </c:pt>
                <c:pt idx="3964">
                  <c:v>793.243408203125</c:v>
                </c:pt>
                <c:pt idx="3965">
                  <c:v>793.43454589843805</c:v>
                </c:pt>
                <c:pt idx="3966">
                  <c:v>793.628173828125</c:v>
                </c:pt>
                <c:pt idx="3967">
                  <c:v>793.82810058593805</c:v>
                </c:pt>
                <c:pt idx="3968">
                  <c:v>794.02551269531295</c:v>
                </c:pt>
                <c:pt idx="3969">
                  <c:v>794.23425292968795</c:v>
                </c:pt>
                <c:pt idx="3970">
                  <c:v>794.43666992187502</c:v>
                </c:pt>
                <c:pt idx="3971">
                  <c:v>794.62756347656295</c:v>
                </c:pt>
                <c:pt idx="3972">
                  <c:v>794.81870117187509</c:v>
                </c:pt>
                <c:pt idx="3973">
                  <c:v>795.01884765625005</c:v>
                </c:pt>
                <c:pt idx="3974">
                  <c:v>795.22382812500007</c:v>
                </c:pt>
                <c:pt idx="3975">
                  <c:v>795.42124023437509</c:v>
                </c:pt>
                <c:pt idx="3976">
                  <c:v>795.63122558593795</c:v>
                </c:pt>
                <c:pt idx="3977">
                  <c:v>795.83996582031205</c:v>
                </c:pt>
                <c:pt idx="3978">
                  <c:v>796.0361328125</c:v>
                </c:pt>
                <c:pt idx="3979">
                  <c:v>796.236083984375</c:v>
                </c:pt>
                <c:pt idx="3980">
                  <c:v>796.43098144531302</c:v>
                </c:pt>
                <c:pt idx="3981">
                  <c:v>796.62336425781211</c:v>
                </c:pt>
                <c:pt idx="3982">
                  <c:v>796.82834472656305</c:v>
                </c:pt>
                <c:pt idx="3983">
                  <c:v>797.038330078125</c:v>
                </c:pt>
                <c:pt idx="3984">
                  <c:v>797.23447265625009</c:v>
                </c:pt>
                <c:pt idx="3985">
                  <c:v>797.43063964843805</c:v>
                </c:pt>
                <c:pt idx="3986">
                  <c:v>797.63432617187505</c:v>
                </c:pt>
                <c:pt idx="3987">
                  <c:v>797.82421875</c:v>
                </c:pt>
                <c:pt idx="3988">
                  <c:v>798.02038574218795</c:v>
                </c:pt>
                <c:pt idx="3989">
                  <c:v>798.22783203125005</c:v>
                </c:pt>
                <c:pt idx="3990">
                  <c:v>798.43532714843798</c:v>
                </c:pt>
                <c:pt idx="3991">
                  <c:v>798.63879394531295</c:v>
                </c:pt>
                <c:pt idx="3992">
                  <c:v>798.82993164062509</c:v>
                </c:pt>
                <c:pt idx="3993">
                  <c:v>799.02382812500002</c:v>
                </c:pt>
                <c:pt idx="3994">
                  <c:v>799.21745605468709</c:v>
                </c:pt>
                <c:pt idx="3995">
                  <c:v>799.41613769531295</c:v>
                </c:pt>
                <c:pt idx="3996">
                  <c:v>799.61835937500007</c:v>
                </c:pt>
                <c:pt idx="3997">
                  <c:v>799.81955566406214</c:v>
                </c:pt>
                <c:pt idx="3998">
                  <c:v>800.03354492187509</c:v>
                </c:pt>
                <c:pt idx="3999">
                  <c:v>800.23596191406205</c:v>
                </c:pt>
                <c:pt idx="4000">
                  <c:v>800.41579589843798</c:v>
                </c:pt>
                <c:pt idx="4001">
                  <c:v>800.61196289062502</c:v>
                </c:pt>
                <c:pt idx="4002">
                  <c:v>800.821948242188</c:v>
                </c:pt>
                <c:pt idx="4003">
                  <c:v>801.01811523437505</c:v>
                </c:pt>
                <c:pt idx="4004">
                  <c:v>801.21931152343711</c:v>
                </c:pt>
                <c:pt idx="4005">
                  <c:v>801.44062500000007</c:v>
                </c:pt>
                <c:pt idx="4006">
                  <c:v>801.64304199218805</c:v>
                </c:pt>
                <c:pt idx="4007">
                  <c:v>801.827880859375</c:v>
                </c:pt>
                <c:pt idx="4008">
                  <c:v>802.02153320312505</c:v>
                </c:pt>
                <c:pt idx="4009">
                  <c:v>802.22270507812505</c:v>
                </c:pt>
                <c:pt idx="4010">
                  <c:v>802.42014160156214</c:v>
                </c:pt>
                <c:pt idx="4011">
                  <c:v>802.62009277343714</c:v>
                </c:pt>
                <c:pt idx="4012">
                  <c:v>802.82504882812509</c:v>
                </c:pt>
                <c:pt idx="4013">
                  <c:v>803.014892578125</c:v>
                </c:pt>
                <c:pt idx="4014">
                  <c:v>803.21105957031205</c:v>
                </c:pt>
                <c:pt idx="4015">
                  <c:v>803.41831054687509</c:v>
                </c:pt>
                <c:pt idx="4016">
                  <c:v>803.61950683593795</c:v>
                </c:pt>
                <c:pt idx="4017">
                  <c:v>803.81716308593798</c:v>
                </c:pt>
                <c:pt idx="4018">
                  <c:v>804.02082519531302</c:v>
                </c:pt>
                <c:pt idx="4019">
                  <c:v>804.22956542968802</c:v>
                </c:pt>
                <c:pt idx="4020">
                  <c:v>804.43205566406209</c:v>
                </c:pt>
                <c:pt idx="4021">
                  <c:v>804.63576660156207</c:v>
                </c:pt>
                <c:pt idx="4022">
                  <c:v>804.83818359375005</c:v>
                </c:pt>
                <c:pt idx="4023">
                  <c:v>805.02656250000007</c:v>
                </c:pt>
                <c:pt idx="4024">
                  <c:v>805.21894531250007</c:v>
                </c:pt>
                <c:pt idx="4025">
                  <c:v>805.421630859375</c:v>
                </c:pt>
                <c:pt idx="4026">
                  <c:v>805.62158203125</c:v>
                </c:pt>
                <c:pt idx="4027">
                  <c:v>805.81772460937509</c:v>
                </c:pt>
                <c:pt idx="4028">
                  <c:v>806.01113281250002</c:v>
                </c:pt>
                <c:pt idx="4029">
                  <c:v>806.20480957031214</c:v>
                </c:pt>
                <c:pt idx="4030">
                  <c:v>806.41501464843805</c:v>
                </c:pt>
                <c:pt idx="4031">
                  <c:v>806.62749023437505</c:v>
                </c:pt>
                <c:pt idx="4032">
                  <c:v>806.81613769531305</c:v>
                </c:pt>
                <c:pt idx="4033">
                  <c:v>807.00981445312505</c:v>
                </c:pt>
                <c:pt idx="4034">
                  <c:v>807.22229003906295</c:v>
                </c:pt>
                <c:pt idx="4035">
                  <c:v>807.42724609375</c:v>
                </c:pt>
                <c:pt idx="4036">
                  <c:v>807.62470703125007</c:v>
                </c:pt>
                <c:pt idx="4037">
                  <c:v>807.81809082031214</c:v>
                </c:pt>
                <c:pt idx="4038">
                  <c:v>808.00917968750002</c:v>
                </c:pt>
                <c:pt idx="4039">
                  <c:v>808.20808105468711</c:v>
                </c:pt>
                <c:pt idx="4040">
                  <c:v>808.41557617187505</c:v>
                </c:pt>
                <c:pt idx="4041">
                  <c:v>808.621826171875</c:v>
                </c:pt>
                <c:pt idx="4042">
                  <c:v>808.81650390625009</c:v>
                </c:pt>
                <c:pt idx="4043">
                  <c:v>809.013671875</c:v>
                </c:pt>
                <c:pt idx="4044">
                  <c:v>809.21760253906302</c:v>
                </c:pt>
                <c:pt idx="4045">
                  <c:v>809.41147460937509</c:v>
                </c:pt>
                <c:pt idx="4046">
                  <c:v>809.613940429688</c:v>
                </c:pt>
                <c:pt idx="4047">
                  <c:v>809.82143554687502</c:v>
                </c:pt>
                <c:pt idx="4048">
                  <c:v>810.02260742187502</c:v>
                </c:pt>
                <c:pt idx="4049">
                  <c:v>810.21374511718705</c:v>
                </c:pt>
                <c:pt idx="4050">
                  <c:v>810.40615234375002</c:v>
                </c:pt>
                <c:pt idx="4051">
                  <c:v>810.60356445312505</c:v>
                </c:pt>
                <c:pt idx="4052">
                  <c:v>810.81604003906295</c:v>
                </c:pt>
                <c:pt idx="4053">
                  <c:v>811.018481445313</c:v>
                </c:pt>
                <c:pt idx="4054">
                  <c:v>811.20185546875007</c:v>
                </c:pt>
                <c:pt idx="4055">
                  <c:v>811.40053710937502</c:v>
                </c:pt>
                <c:pt idx="4056">
                  <c:v>811.61201171875007</c:v>
                </c:pt>
                <c:pt idx="4057">
                  <c:v>811.82326660156207</c:v>
                </c:pt>
                <c:pt idx="4058">
                  <c:v>812.01062011718705</c:v>
                </c:pt>
                <c:pt idx="4059">
                  <c:v>812.20551757812507</c:v>
                </c:pt>
                <c:pt idx="4060">
                  <c:v>812.41022949218802</c:v>
                </c:pt>
                <c:pt idx="4061">
                  <c:v>812.61520996093714</c:v>
                </c:pt>
                <c:pt idx="4062">
                  <c:v>812.83173828125007</c:v>
                </c:pt>
                <c:pt idx="4063">
                  <c:v>813.02158203125009</c:v>
                </c:pt>
                <c:pt idx="4064">
                  <c:v>813.20266113281298</c:v>
                </c:pt>
                <c:pt idx="4065">
                  <c:v>813.40761718750002</c:v>
                </c:pt>
                <c:pt idx="4066">
                  <c:v>813.61508789062509</c:v>
                </c:pt>
                <c:pt idx="4067">
                  <c:v>813.820068359375</c:v>
                </c:pt>
                <c:pt idx="4068">
                  <c:v>814.02102050781207</c:v>
                </c:pt>
                <c:pt idx="4069">
                  <c:v>814.21843261718709</c:v>
                </c:pt>
                <c:pt idx="4070">
                  <c:v>814.419848632813</c:v>
                </c:pt>
                <c:pt idx="4071">
                  <c:v>814.62607421875009</c:v>
                </c:pt>
                <c:pt idx="4072">
                  <c:v>814.82475585937505</c:v>
                </c:pt>
                <c:pt idx="4073">
                  <c:v>815.024658203125</c:v>
                </c:pt>
                <c:pt idx="4074">
                  <c:v>815.224609375</c:v>
                </c:pt>
                <c:pt idx="4075">
                  <c:v>815.41828613281302</c:v>
                </c:pt>
                <c:pt idx="4076">
                  <c:v>815.61818847656298</c:v>
                </c:pt>
                <c:pt idx="4077">
                  <c:v>815.82314453125002</c:v>
                </c:pt>
                <c:pt idx="4078">
                  <c:v>816.02436523437507</c:v>
                </c:pt>
                <c:pt idx="4079">
                  <c:v>816.22302246093705</c:v>
                </c:pt>
                <c:pt idx="4080">
                  <c:v>816.42395019531295</c:v>
                </c:pt>
                <c:pt idx="4081">
                  <c:v>816.61635742187502</c:v>
                </c:pt>
                <c:pt idx="4082">
                  <c:v>816.81025390625007</c:v>
                </c:pt>
                <c:pt idx="4083">
                  <c:v>817.01018066406209</c:v>
                </c:pt>
                <c:pt idx="4084">
                  <c:v>817.21389160156207</c:v>
                </c:pt>
                <c:pt idx="4085">
                  <c:v>817.41005859375002</c:v>
                </c:pt>
                <c:pt idx="4086">
                  <c:v>817.60871582031211</c:v>
                </c:pt>
                <c:pt idx="4087">
                  <c:v>817.82373046875</c:v>
                </c:pt>
                <c:pt idx="4088">
                  <c:v>818.02241210937507</c:v>
                </c:pt>
                <c:pt idx="4089">
                  <c:v>818.21354980468709</c:v>
                </c:pt>
                <c:pt idx="4090">
                  <c:v>818.41220703125009</c:v>
                </c:pt>
                <c:pt idx="4091">
                  <c:v>818.61086425781207</c:v>
                </c:pt>
                <c:pt idx="4092">
                  <c:v>818.81081542968798</c:v>
                </c:pt>
                <c:pt idx="4093">
                  <c:v>819.01452636718705</c:v>
                </c:pt>
                <c:pt idx="4094">
                  <c:v>819.22448730468705</c:v>
                </c:pt>
                <c:pt idx="4095">
                  <c:v>819.43295898437509</c:v>
                </c:pt>
                <c:pt idx="4096">
                  <c:v>819.62412109375009</c:v>
                </c:pt>
                <c:pt idx="4097">
                  <c:v>819.81928710937507</c:v>
                </c:pt>
                <c:pt idx="4098">
                  <c:v>820.01923828125007</c:v>
                </c:pt>
                <c:pt idx="4099">
                  <c:v>820.214111328125</c:v>
                </c:pt>
                <c:pt idx="4100">
                  <c:v>820.41000976562509</c:v>
                </c:pt>
                <c:pt idx="4101">
                  <c:v>820.61250000000007</c:v>
                </c:pt>
                <c:pt idx="4102">
                  <c:v>820.81391601562507</c:v>
                </c:pt>
                <c:pt idx="4103">
                  <c:v>821.0087890625</c:v>
                </c:pt>
                <c:pt idx="4104">
                  <c:v>821.217529296875</c:v>
                </c:pt>
                <c:pt idx="4105">
                  <c:v>821.42626953125</c:v>
                </c:pt>
                <c:pt idx="4106">
                  <c:v>821.61362304687509</c:v>
                </c:pt>
                <c:pt idx="4107">
                  <c:v>821.80478515625009</c:v>
                </c:pt>
                <c:pt idx="4108">
                  <c:v>822.01479492187502</c:v>
                </c:pt>
                <c:pt idx="4109">
                  <c:v>822.22099609375005</c:v>
                </c:pt>
                <c:pt idx="4110">
                  <c:v>822.42216796875005</c:v>
                </c:pt>
                <c:pt idx="4111">
                  <c:v>822.61582031250009</c:v>
                </c:pt>
                <c:pt idx="4112">
                  <c:v>822.81201171875</c:v>
                </c:pt>
                <c:pt idx="4113">
                  <c:v>823.01694335937509</c:v>
                </c:pt>
                <c:pt idx="4114">
                  <c:v>823.21435546875</c:v>
                </c:pt>
                <c:pt idx="4115">
                  <c:v>823.41533203125005</c:v>
                </c:pt>
                <c:pt idx="4116">
                  <c:v>823.61274414062507</c:v>
                </c:pt>
                <c:pt idx="4117">
                  <c:v>823.807861328125</c:v>
                </c:pt>
                <c:pt idx="4118">
                  <c:v>824.00400390625009</c:v>
                </c:pt>
                <c:pt idx="4119">
                  <c:v>824.21025390625005</c:v>
                </c:pt>
                <c:pt idx="4120">
                  <c:v>824.408935546875</c:v>
                </c:pt>
                <c:pt idx="4121">
                  <c:v>824.59882812500007</c:v>
                </c:pt>
                <c:pt idx="4122">
                  <c:v>824.81635742187507</c:v>
                </c:pt>
                <c:pt idx="4123">
                  <c:v>825.02631835937507</c:v>
                </c:pt>
                <c:pt idx="4124">
                  <c:v>825.21743164062502</c:v>
                </c:pt>
                <c:pt idx="4125">
                  <c:v>825.41611328125009</c:v>
                </c:pt>
                <c:pt idx="4126">
                  <c:v>825.61333007812505</c:v>
                </c:pt>
                <c:pt idx="4127">
                  <c:v>825.804443359375</c:v>
                </c:pt>
                <c:pt idx="4128">
                  <c:v>826.005859375</c:v>
                </c:pt>
                <c:pt idx="4129">
                  <c:v>826.21333007812507</c:v>
                </c:pt>
                <c:pt idx="4130">
                  <c:v>826.41958007812502</c:v>
                </c:pt>
                <c:pt idx="4131">
                  <c:v>826.61826171875009</c:v>
                </c:pt>
                <c:pt idx="4132">
                  <c:v>826.80429687500009</c:v>
                </c:pt>
                <c:pt idx="4133">
                  <c:v>826.99921875000007</c:v>
                </c:pt>
                <c:pt idx="4134">
                  <c:v>827.20649414062507</c:v>
                </c:pt>
                <c:pt idx="4135">
                  <c:v>827.40766601562507</c:v>
                </c:pt>
                <c:pt idx="4136">
                  <c:v>827.59775390625009</c:v>
                </c:pt>
                <c:pt idx="4137">
                  <c:v>827.80776367187502</c:v>
                </c:pt>
                <c:pt idx="4138">
                  <c:v>828.027587890625</c:v>
                </c:pt>
                <c:pt idx="4139">
                  <c:v>828.21469726562509</c:v>
                </c:pt>
                <c:pt idx="4140">
                  <c:v>828.40834960937502</c:v>
                </c:pt>
                <c:pt idx="4141">
                  <c:v>828.60600585937505</c:v>
                </c:pt>
                <c:pt idx="4142">
                  <c:v>828.79985351562505</c:v>
                </c:pt>
                <c:pt idx="4143">
                  <c:v>829.00859375000005</c:v>
                </c:pt>
                <c:pt idx="4144">
                  <c:v>829.21235351562507</c:v>
                </c:pt>
                <c:pt idx="4145">
                  <c:v>829.40449218750007</c:v>
                </c:pt>
                <c:pt idx="4146">
                  <c:v>829.59809570312507</c:v>
                </c:pt>
                <c:pt idx="4147">
                  <c:v>829.80454101562509</c:v>
                </c:pt>
                <c:pt idx="4148">
                  <c:v>830.00825195312507</c:v>
                </c:pt>
                <c:pt idx="4149">
                  <c:v>830.20693359375002</c:v>
                </c:pt>
                <c:pt idx="4150">
                  <c:v>830.41064453125</c:v>
                </c:pt>
                <c:pt idx="4151">
                  <c:v>830.60302734375</c:v>
                </c:pt>
                <c:pt idx="4152">
                  <c:v>830.80800781250002</c:v>
                </c:pt>
                <c:pt idx="4153">
                  <c:v>831.01171875</c:v>
                </c:pt>
                <c:pt idx="4154">
                  <c:v>831.19907226562509</c:v>
                </c:pt>
                <c:pt idx="4155">
                  <c:v>831.40151367187502</c:v>
                </c:pt>
                <c:pt idx="4156">
                  <c:v>831.59765625</c:v>
                </c:pt>
                <c:pt idx="4157">
                  <c:v>831.79887695312505</c:v>
                </c:pt>
                <c:pt idx="4158">
                  <c:v>832.00888671875009</c:v>
                </c:pt>
                <c:pt idx="4159">
                  <c:v>832.215087890625</c:v>
                </c:pt>
                <c:pt idx="4160">
                  <c:v>832.41499023437507</c:v>
                </c:pt>
                <c:pt idx="4161">
                  <c:v>832.61240234375009</c:v>
                </c:pt>
                <c:pt idx="4162">
                  <c:v>832.79975585937507</c:v>
                </c:pt>
                <c:pt idx="4163">
                  <c:v>832.99467773437505</c:v>
                </c:pt>
                <c:pt idx="4164">
                  <c:v>833.209716796875</c:v>
                </c:pt>
                <c:pt idx="4165">
                  <c:v>833.40312500000005</c:v>
                </c:pt>
                <c:pt idx="4166">
                  <c:v>833.59423828125</c:v>
                </c:pt>
                <c:pt idx="4167">
                  <c:v>833.81328125000005</c:v>
                </c:pt>
                <c:pt idx="4168">
                  <c:v>834.011962890625</c:v>
                </c:pt>
                <c:pt idx="4169">
                  <c:v>834.19931640625009</c:v>
                </c:pt>
                <c:pt idx="4170">
                  <c:v>834.40678710937505</c:v>
                </c:pt>
                <c:pt idx="4171">
                  <c:v>834.59916992187505</c:v>
                </c:pt>
                <c:pt idx="4172">
                  <c:v>834.78652343750002</c:v>
                </c:pt>
                <c:pt idx="4173">
                  <c:v>834.99624023437502</c:v>
                </c:pt>
                <c:pt idx="4174">
                  <c:v>835.19746093750007</c:v>
                </c:pt>
                <c:pt idx="4175">
                  <c:v>835.39389648437509</c:v>
                </c:pt>
                <c:pt idx="4176">
                  <c:v>835.59633789062502</c:v>
                </c:pt>
                <c:pt idx="4177">
                  <c:v>835.81010742187505</c:v>
                </c:pt>
                <c:pt idx="4178">
                  <c:v>836.03120117187507</c:v>
                </c:pt>
                <c:pt idx="4179">
                  <c:v>836.21977539062505</c:v>
                </c:pt>
                <c:pt idx="4180">
                  <c:v>836.40610351562509</c:v>
                </c:pt>
                <c:pt idx="4181">
                  <c:v>836.603515625</c:v>
                </c:pt>
                <c:pt idx="4182">
                  <c:v>836.79462890625007</c:v>
                </c:pt>
                <c:pt idx="4183">
                  <c:v>836.99433593750007</c:v>
                </c:pt>
                <c:pt idx="4184">
                  <c:v>837.19028320312509</c:v>
                </c:pt>
                <c:pt idx="4185">
                  <c:v>837.38920898437505</c:v>
                </c:pt>
                <c:pt idx="4186">
                  <c:v>837.60444335937507</c:v>
                </c:pt>
                <c:pt idx="4187">
                  <c:v>837.814453125</c:v>
                </c:pt>
                <c:pt idx="4188">
                  <c:v>838.015625</c:v>
                </c:pt>
                <c:pt idx="4189">
                  <c:v>838.20292968750005</c:v>
                </c:pt>
                <c:pt idx="4190">
                  <c:v>838.39785156250002</c:v>
                </c:pt>
                <c:pt idx="4191">
                  <c:v>838.58774414062509</c:v>
                </c:pt>
                <c:pt idx="4192">
                  <c:v>838.78242187500007</c:v>
                </c:pt>
                <c:pt idx="4193">
                  <c:v>839.00249023437505</c:v>
                </c:pt>
                <c:pt idx="4194">
                  <c:v>839.20644531250002</c:v>
                </c:pt>
                <c:pt idx="4195">
                  <c:v>839.39755859375009</c:v>
                </c:pt>
                <c:pt idx="4196">
                  <c:v>839.60629882812509</c:v>
                </c:pt>
                <c:pt idx="4197">
                  <c:v>839.8125</c:v>
                </c:pt>
                <c:pt idx="4198">
                  <c:v>840.0048828125</c:v>
                </c:pt>
                <c:pt idx="4199">
                  <c:v>840.203369140625</c:v>
                </c:pt>
                <c:pt idx="4200">
                  <c:v>840.40957031250002</c:v>
                </c:pt>
                <c:pt idx="4201">
                  <c:v>840.61328125</c:v>
                </c:pt>
                <c:pt idx="4202">
                  <c:v>840.81953125000007</c:v>
                </c:pt>
                <c:pt idx="4203">
                  <c:v>841.01718750000009</c:v>
                </c:pt>
                <c:pt idx="4204">
                  <c:v>841.197998046875</c:v>
                </c:pt>
                <c:pt idx="4205">
                  <c:v>841.390380859375</c:v>
                </c:pt>
                <c:pt idx="4206">
                  <c:v>841.6005859375</c:v>
                </c:pt>
                <c:pt idx="4207">
                  <c:v>841.79545898437505</c:v>
                </c:pt>
                <c:pt idx="4208">
                  <c:v>841.98911132812509</c:v>
                </c:pt>
                <c:pt idx="4209">
                  <c:v>842.19658203125005</c:v>
                </c:pt>
                <c:pt idx="4210">
                  <c:v>842.40029296875002</c:v>
                </c:pt>
                <c:pt idx="4211">
                  <c:v>842.59648437500005</c:v>
                </c:pt>
                <c:pt idx="4212">
                  <c:v>842.78759765625</c:v>
                </c:pt>
                <c:pt idx="4213">
                  <c:v>842.98500976562502</c:v>
                </c:pt>
                <c:pt idx="4214">
                  <c:v>843.18876953125005</c:v>
                </c:pt>
                <c:pt idx="4215">
                  <c:v>843.40004882812502</c:v>
                </c:pt>
                <c:pt idx="4216">
                  <c:v>843.60122070312502</c:v>
                </c:pt>
                <c:pt idx="4217">
                  <c:v>843.79833984375</c:v>
                </c:pt>
                <c:pt idx="4218">
                  <c:v>843.99824218750007</c:v>
                </c:pt>
                <c:pt idx="4219">
                  <c:v>844.19091796875</c:v>
                </c:pt>
                <c:pt idx="4220">
                  <c:v>844.39716796875007</c:v>
                </c:pt>
                <c:pt idx="4221">
                  <c:v>844.59956054687507</c:v>
                </c:pt>
                <c:pt idx="4222">
                  <c:v>844.78940429687509</c:v>
                </c:pt>
                <c:pt idx="4223">
                  <c:v>844.99814453125009</c:v>
                </c:pt>
                <c:pt idx="4224">
                  <c:v>845.20791015625002</c:v>
                </c:pt>
                <c:pt idx="4225">
                  <c:v>845.40156250000007</c:v>
                </c:pt>
                <c:pt idx="4226">
                  <c:v>845.59921875000009</c:v>
                </c:pt>
                <c:pt idx="4227">
                  <c:v>845.80170898437507</c:v>
                </c:pt>
                <c:pt idx="4228">
                  <c:v>846.00039062500002</c:v>
                </c:pt>
                <c:pt idx="4229">
                  <c:v>846.19501953125007</c:v>
                </c:pt>
                <c:pt idx="4230">
                  <c:v>846.388427734375</c:v>
                </c:pt>
                <c:pt idx="4231">
                  <c:v>846.59213867187509</c:v>
                </c:pt>
                <c:pt idx="4232">
                  <c:v>846.798583984375</c:v>
                </c:pt>
                <c:pt idx="4233">
                  <c:v>846.99750976562507</c:v>
                </c:pt>
                <c:pt idx="4234">
                  <c:v>847.19873046875</c:v>
                </c:pt>
                <c:pt idx="4235">
                  <c:v>847.39335937500005</c:v>
                </c:pt>
                <c:pt idx="4236">
                  <c:v>847.58320312500007</c:v>
                </c:pt>
                <c:pt idx="4237">
                  <c:v>847.78339843750007</c:v>
                </c:pt>
                <c:pt idx="4238">
                  <c:v>847.99716796875009</c:v>
                </c:pt>
                <c:pt idx="4239">
                  <c:v>848.20439453125005</c:v>
                </c:pt>
                <c:pt idx="4240">
                  <c:v>848.40180664062507</c:v>
                </c:pt>
                <c:pt idx="4241">
                  <c:v>848.59697265625005</c:v>
                </c:pt>
                <c:pt idx="4242">
                  <c:v>848.7880859375</c:v>
                </c:pt>
                <c:pt idx="4243">
                  <c:v>848.99555664062507</c:v>
                </c:pt>
                <c:pt idx="4244">
                  <c:v>849.20556640625</c:v>
                </c:pt>
                <c:pt idx="4245">
                  <c:v>849.405517578125</c:v>
                </c:pt>
                <c:pt idx="4246">
                  <c:v>849.60419921875007</c:v>
                </c:pt>
                <c:pt idx="4247">
                  <c:v>849.78627929687502</c:v>
                </c:pt>
                <c:pt idx="4248">
                  <c:v>849.99375000000009</c:v>
                </c:pt>
                <c:pt idx="4249">
                  <c:v>850.21528320312507</c:v>
                </c:pt>
                <c:pt idx="4250">
                  <c:v>850.40639648437502</c:v>
                </c:pt>
                <c:pt idx="4251">
                  <c:v>850.58999023437502</c:v>
                </c:pt>
                <c:pt idx="4252">
                  <c:v>850.78740234375005</c:v>
                </c:pt>
                <c:pt idx="4253">
                  <c:v>850.97573242187502</c:v>
                </c:pt>
                <c:pt idx="4254">
                  <c:v>851.162841796875</c:v>
                </c:pt>
                <c:pt idx="4255">
                  <c:v>851.38188476562505</c:v>
                </c:pt>
                <c:pt idx="4256">
                  <c:v>851.58334960937509</c:v>
                </c:pt>
                <c:pt idx="4257">
                  <c:v>851.78330078125009</c:v>
                </c:pt>
                <c:pt idx="4258">
                  <c:v>851.99077148437505</c:v>
                </c:pt>
                <c:pt idx="4259">
                  <c:v>852.18442382812509</c:v>
                </c:pt>
                <c:pt idx="4260">
                  <c:v>852.381591796875</c:v>
                </c:pt>
                <c:pt idx="4261">
                  <c:v>852.58530273437509</c:v>
                </c:pt>
                <c:pt idx="4262">
                  <c:v>852.78647460937509</c:v>
                </c:pt>
                <c:pt idx="4263">
                  <c:v>852.97885742187509</c:v>
                </c:pt>
                <c:pt idx="4264">
                  <c:v>853.18759765625009</c:v>
                </c:pt>
                <c:pt idx="4265">
                  <c:v>853.39633789062509</c:v>
                </c:pt>
                <c:pt idx="4266">
                  <c:v>853.59780273437502</c:v>
                </c:pt>
                <c:pt idx="4267">
                  <c:v>853.80654296875002</c:v>
                </c:pt>
                <c:pt idx="4268">
                  <c:v>853.99262695312507</c:v>
                </c:pt>
                <c:pt idx="4269">
                  <c:v>854.17973632812505</c:v>
                </c:pt>
                <c:pt idx="4270">
                  <c:v>854.38720703125</c:v>
                </c:pt>
                <c:pt idx="4271">
                  <c:v>854.58486328125002</c:v>
                </c:pt>
                <c:pt idx="4272">
                  <c:v>854.77851562500007</c:v>
                </c:pt>
                <c:pt idx="4273">
                  <c:v>854.98725585937507</c:v>
                </c:pt>
                <c:pt idx="4274">
                  <c:v>855.19350585937502</c:v>
                </c:pt>
                <c:pt idx="4275">
                  <c:v>855.39467773437502</c:v>
                </c:pt>
                <c:pt idx="4276">
                  <c:v>855.59707031250002</c:v>
                </c:pt>
                <c:pt idx="4277">
                  <c:v>855.79951171875007</c:v>
                </c:pt>
                <c:pt idx="4278">
                  <c:v>856.00322265625005</c:v>
                </c:pt>
                <c:pt idx="4279">
                  <c:v>856.19936523437502</c:v>
                </c:pt>
                <c:pt idx="4280">
                  <c:v>856.38901367187509</c:v>
                </c:pt>
                <c:pt idx="4281">
                  <c:v>856.58623046875005</c:v>
                </c:pt>
                <c:pt idx="4282">
                  <c:v>856.78642578125005</c:v>
                </c:pt>
                <c:pt idx="4283">
                  <c:v>856.99160156250002</c:v>
                </c:pt>
                <c:pt idx="4284">
                  <c:v>857.19277343750002</c:v>
                </c:pt>
                <c:pt idx="4285">
                  <c:v>857.39145507812509</c:v>
                </c:pt>
                <c:pt idx="4286">
                  <c:v>857.59638671875007</c:v>
                </c:pt>
                <c:pt idx="4287">
                  <c:v>857.78125</c:v>
                </c:pt>
                <c:pt idx="4288">
                  <c:v>857.98374023437509</c:v>
                </c:pt>
                <c:pt idx="4289">
                  <c:v>858.19248046875009</c:v>
                </c:pt>
                <c:pt idx="4290">
                  <c:v>858.38486328125009</c:v>
                </c:pt>
                <c:pt idx="4291">
                  <c:v>858.58857421875007</c:v>
                </c:pt>
                <c:pt idx="4292">
                  <c:v>858.7998046875</c:v>
                </c:pt>
                <c:pt idx="4293">
                  <c:v>858.99086914062502</c:v>
                </c:pt>
                <c:pt idx="4294">
                  <c:v>859.17548828125007</c:v>
                </c:pt>
                <c:pt idx="4295">
                  <c:v>859.384033203125</c:v>
                </c:pt>
                <c:pt idx="4296">
                  <c:v>859.58920898437509</c:v>
                </c:pt>
                <c:pt idx="4297">
                  <c:v>859.78559570312507</c:v>
                </c:pt>
                <c:pt idx="4298">
                  <c:v>859.98300781250009</c:v>
                </c:pt>
                <c:pt idx="4299">
                  <c:v>860.17890625000007</c:v>
                </c:pt>
                <c:pt idx="4300">
                  <c:v>860.37758789062502</c:v>
                </c:pt>
                <c:pt idx="4301">
                  <c:v>860.58154296875</c:v>
                </c:pt>
                <c:pt idx="4302">
                  <c:v>860.78652343750002</c:v>
                </c:pt>
                <c:pt idx="4303">
                  <c:v>860.99150390625005</c:v>
                </c:pt>
                <c:pt idx="4304">
                  <c:v>861.19145507812505</c:v>
                </c:pt>
                <c:pt idx="4305">
                  <c:v>861.39389648437509</c:v>
                </c:pt>
                <c:pt idx="4306">
                  <c:v>861.58603515625009</c:v>
                </c:pt>
                <c:pt idx="4307">
                  <c:v>861.77714843750005</c:v>
                </c:pt>
                <c:pt idx="4308">
                  <c:v>861.97353515625002</c:v>
                </c:pt>
                <c:pt idx="4309">
                  <c:v>862.16591796875002</c:v>
                </c:pt>
                <c:pt idx="4310">
                  <c:v>862.36962890625</c:v>
                </c:pt>
                <c:pt idx="4311">
                  <c:v>862.57963867187505</c:v>
                </c:pt>
                <c:pt idx="4312">
                  <c:v>862.79213867187502</c:v>
                </c:pt>
                <c:pt idx="4313">
                  <c:v>862.98955078125005</c:v>
                </c:pt>
                <c:pt idx="4314">
                  <c:v>863.18569335937502</c:v>
                </c:pt>
                <c:pt idx="4315">
                  <c:v>863.39067382812505</c:v>
                </c:pt>
                <c:pt idx="4316">
                  <c:v>863.59311523437509</c:v>
                </c:pt>
                <c:pt idx="4317">
                  <c:v>863.78676757812502</c:v>
                </c:pt>
                <c:pt idx="4318">
                  <c:v>863.97543945312509</c:v>
                </c:pt>
                <c:pt idx="4319">
                  <c:v>864.181640625</c:v>
                </c:pt>
                <c:pt idx="4320">
                  <c:v>864.38906250000002</c:v>
                </c:pt>
                <c:pt idx="4321">
                  <c:v>864.57392578125007</c:v>
                </c:pt>
                <c:pt idx="4322">
                  <c:v>864.77763671875005</c:v>
                </c:pt>
                <c:pt idx="4323">
                  <c:v>864.99365234375</c:v>
                </c:pt>
                <c:pt idx="4324">
                  <c:v>865.18354492187507</c:v>
                </c:pt>
                <c:pt idx="4325">
                  <c:v>865.38999023437509</c:v>
                </c:pt>
                <c:pt idx="4326">
                  <c:v>865.58613281250007</c:v>
                </c:pt>
                <c:pt idx="4327">
                  <c:v>865.77353515625009</c:v>
                </c:pt>
                <c:pt idx="4328">
                  <c:v>865.98603515625007</c:v>
                </c:pt>
                <c:pt idx="4329">
                  <c:v>866.19829101562505</c:v>
                </c:pt>
                <c:pt idx="4330">
                  <c:v>866.38442382812502</c:v>
                </c:pt>
                <c:pt idx="4331">
                  <c:v>866.564208984375</c:v>
                </c:pt>
                <c:pt idx="4332">
                  <c:v>866.76762695312505</c:v>
                </c:pt>
                <c:pt idx="4333">
                  <c:v>866.97885742187509</c:v>
                </c:pt>
                <c:pt idx="4334">
                  <c:v>867.19038085937507</c:v>
                </c:pt>
                <c:pt idx="4335">
                  <c:v>867.38935546875007</c:v>
                </c:pt>
                <c:pt idx="4336">
                  <c:v>867.57924804687502</c:v>
                </c:pt>
                <c:pt idx="4337">
                  <c:v>867.78291015625007</c:v>
                </c:pt>
                <c:pt idx="4338">
                  <c:v>867.98784179687505</c:v>
                </c:pt>
                <c:pt idx="4339">
                  <c:v>868.18398437500002</c:v>
                </c:pt>
                <c:pt idx="4340">
                  <c:v>868.38393554687502</c:v>
                </c:pt>
                <c:pt idx="4341">
                  <c:v>868.58388671875002</c:v>
                </c:pt>
                <c:pt idx="4342">
                  <c:v>868.78984375000005</c:v>
                </c:pt>
                <c:pt idx="4343">
                  <c:v>868.98979492187505</c:v>
                </c:pt>
                <c:pt idx="4344">
                  <c:v>869.18242187500005</c:v>
                </c:pt>
                <c:pt idx="4345">
                  <c:v>869.37856445312502</c:v>
                </c:pt>
                <c:pt idx="4346">
                  <c:v>869.57827148437502</c:v>
                </c:pt>
                <c:pt idx="4347">
                  <c:v>869.77695312500009</c:v>
                </c:pt>
                <c:pt idx="4348">
                  <c:v>869.974609375</c:v>
                </c:pt>
                <c:pt idx="4349">
                  <c:v>870.17075195312509</c:v>
                </c:pt>
                <c:pt idx="4350">
                  <c:v>870.36943359375005</c:v>
                </c:pt>
                <c:pt idx="4351">
                  <c:v>870.57167968750002</c:v>
                </c:pt>
                <c:pt idx="4352">
                  <c:v>870.77011718750009</c:v>
                </c:pt>
                <c:pt idx="4353">
                  <c:v>870.97153320312509</c:v>
                </c:pt>
                <c:pt idx="4354">
                  <c:v>871.17045898437505</c:v>
                </c:pt>
                <c:pt idx="4355">
                  <c:v>871.37416992187502</c:v>
                </c:pt>
                <c:pt idx="4356">
                  <c:v>871.58164062500009</c:v>
                </c:pt>
                <c:pt idx="4357">
                  <c:v>871.787841796875</c:v>
                </c:pt>
                <c:pt idx="4358">
                  <c:v>871.98652343750007</c:v>
                </c:pt>
                <c:pt idx="4359">
                  <c:v>872.179931640625</c:v>
                </c:pt>
                <c:pt idx="4360">
                  <c:v>872.372314453125</c:v>
                </c:pt>
                <c:pt idx="4361">
                  <c:v>872.56748046875009</c:v>
                </c:pt>
                <c:pt idx="4362">
                  <c:v>872.7724609375</c:v>
                </c:pt>
                <c:pt idx="4363">
                  <c:v>872.982421875</c:v>
                </c:pt>
                <c:pt idx="4364">
                  <c:v>873.18105468750002</c:v>
                </c:pt>
                <c:pt idx="4365">
                  <c:v>873.37070312500009</c:v>
                </c:pt>
                <c:pt idx="4366">
                  <c:v>873.57187500000009</c:v>
                </c:pt>
                <c:pt idx="4367">
                  <c:v>873.77958984375005</c:v>
                </c:pt>
                <c:pt idx="4368">
                  <c:v>873.97578125000007</c:v>
                </c:pt>
                <c:pt idx="4369">
                  <c:v>874.17573242187507</c:v>
                </c:pt>
                <c:pt idx="4370">
                  <c:v>874.378173828125</c:v>
                </c:pt>
                <c:pt idx="4371">
                  <c:v>874.57807617187507</c:v>
                </c:pt>
                <c:pt idx="4372">
                  <c:v>874.78178710937505</c:v>
                </c:pt>
                <c:pt idx="4373">
                  <c:v>874.97041015625007</c:v>
                </c:pt>
                <c:pt idx="4374">
                  <c:v>875.15898437500005</c:v>
                </c:pt>
                <c:pt idx="4375">
                  <c:v>875.36391601562502</c:v>
                </c:pt>
                <c:pt idx="4376">
                  <c:v>875.5673828125</c:v>
                </c:pt>
                <c:pt idx="4377">
                  <c:v>875.77744140625009</c:v>
                </c:pt>
                <c:pt idx="4378">
                  <c:v>875.99399414062509</c:v>
                </c:pt>
                <c:pt idx="4379">
                  <c:v>876.18256835937507</c:v>
                </c:pt>
                <c:pt idx="4380">
                  <c:v>876.37744140625</c:v>
                </c:pt>
                <c:pt idx="4381">
                  <c:v>876.57612304687507</c:v>
                </c:pt>
                <c:pt idx="4382">
                  <c:v>876.77231445312509</c:v>
                </c:pt>
                <c:pt idx="4383">
                  <c:v>876.98105468750009</c:v>
                </c:pt>
                <c:pt idx="4384">
                  <c:v>877.17719726562507</c:v>
                </c:pt>
                <c:pt idx="4385">
                  <c:v>877.37460937500009</c:v>
                </c:pt>
                <c:pt idx="4386">
                  <c:v>877.57958984375</c:v>
                </c:pt>
                <c:pt idx="4387">
                  <c:v>877.77827148437507</c:v>
                </c:pt>
                <c:pt idx="4388">
                  <c:v>877.96938476562502</c:v>
                </c:pt>
                <c:pt idx="4389">
                  <c:v>878.17182617187507</c:v>
                </c:pt>
                <c:pt idx="4390">
                  <c:v>878.37407226562505</c:v>
                </c:pt>
                <c:pt idx="4391">
                  <c:v>878.565185546875</c:v>
                </c:pt>
                <c:pt idx="4392">
                  <c:v>878.77290039062507</c:v>
                </c:pt>
                <c:pt idx="4393">
                  <c:v>878.966552734375</c:v>
                </c:pt>
                <c:pt idx="4394">
                  <c:v>879.15390625000009</c:v>
                </c:pt>
                <c:pt idx="4395">
                  <c:v>879.36386718750009</c:v>
                </c:pt>
                <c:pt idx="4396">
                  <c:v>879.57133789062505</c:v>
                </c:pt>
                <c:pt idx="4397">
                  <c:v>879.7685546875</c:v>
                </c:pt>
                <c:pt idx="4398">
                  <c:v>879.96469726562509</c:v>
                </c:pt>
                <c:pt idx="4399">
                  <c:v>880.16865234375007</c:v>
                </c:pt>
                <c:pt idx="4400">
                  <c:v>880.36982421875007</c:v>
                </c:pt>
                <c:pt idx="4401">
                  <c:v>880.57353515625005</c:v>
                </c:pt>
                <c:pt idx="4402">
                  <c:v>880.78105468750005</c:v>
                </c:pt>
                <c:pt idx="4403">
                  <c:v>880.970947265625</c:v>
                </c:pt>
                <c:pt idx="4404">
                  <c:v>881.16586914062509</c:v>
                </c:pt>
                <c:pt idx="4405">
                  <c:v>881.380859375</c:v>
                </c:pt>
                <c:pt idx="4406">
                  <c:v>881.58706054687502</c:v>
                </c:pt>
                <c:pt idx="4407">
                  <c:v>881.78071289062507</c:v>
                </c:pt>
                <c:pt idx="4408">
                  <c:v>881.9755859375</c:v>
                </c:pt>
                <c:pt idx="4409">
                  <c:v>882.16020507812505</c:v>
                </c:pt>
                <c:pt idx="4410">
                  <c:v>882.36015625000005</c:v>
                </c:pt>
                <c:pt idx="4411">
                  <c:v>882.57666015625</c:v>
                </c:pt>
                <c:pt idx="4412">
                  <c:v>882.76655273437507</c:v>
                </c:pt>
                <c:pt idx="4413">
                  <c:v>882.968994140625</c:v>
                </c:pt>
                <c:pt idx="4414">
                  <c:v>883.17138671875</c:v>
                </c:pt>
                <c:pt idx="4415">
                  <c:v>883.36250000000007</c:v>
                </c:pt>
                <c:pt idx="4416">
                  <c:v>883.56748046875009</c:v>
                </c:pt>
                <c:pt idx="4417">
                  <c:v>883.76113281250002</c:v>
                </c:pt>
                <c:pt idx="4418">
                  <c:v>883.95478515625007</c:v>
                </c:pt>
                <c:pt idx="4419">
                  <c:v>884.16352539062507</c:v>
                </c:pt>
                <c:pt idx="4420">
                  <c:v>884.37480468750005</c:v>
                </c:pt>
                <c:pt idx="4421">
                  <c:v>884.565673828125</c:v>
                </c:pt>
                <c:pt idx="4422">
                  <c:v>884.75278320312509</c:v>
                </c:pt>
                <c:pt idx="4423">
                  <c:v>884.96176757812509</c:v>
                </c:pt>
                <c:pt idx="4424">
                  <c:v>885.17075195312509</c:v>
                </c:pt>
                <c:pt idx="4425">
                  <c:v>885.37802734375009</c:v>
                </c:pt>
                <c:pt idx="4426">
                  <c:v>885.575439453125</c:v>
                </c:pt>
                <c:pt idx="4427">
                  <c:v>885.75922851562507</c:v>
                </c:pt>
                <c:pt idx="4428">
                  <c:v>885.94907226562509</c:v>
                </c:pt>
                <c:pt idx="4429">
                  <c:v>886.15781250000009</c:v>
                </c:pt>
                <c:pt idx="4430">
                  <c:v>886.364013671875</c:v>
                </c:pt>
                <c:pt idx="4431">
                  <c:v>886.565185546875</c:v>
                </c:pt>
                <c:pt idx="4432">
                  <c:v>886.76767578125009</c:v>
                </c:pt>
                <c:pt idx="4433">
                  <c:v>886.96005859375009</c:v>
                </c:pt>
                <c:pt idx="4434">
                  <c:v>887.16879882812509</c:v>
                </c:pt>
                <c:pt idx="4435">
                  <c:v>887.36625976562505</c:v>
                </c:pt>
                <c:pt idx="4436">
                  <c:v>887.55361328125002</c:v>
                </c:pt>
                <c:pt idx="4437">
                  <c:v>887.75727539062507</c:v>
                </c:pt>
                <c:pt idx="4438">
                  <c:v>887.96596679687502</c:v>
                </c:pt>
                <c:pt idx="4439">
                  <c:v>888.16342773437509</c:v>
                </c:pt>
                <c:pt idx="4440">
                  <c:v>888.35708007812502</c:v>
                </c:pt>
                <c:pt idx="4441">
                  <c:v>888.55424804687505</c:v>
                </c:pt>
                <c:pt idx="4442">
                  <c:v>888.7529296875</c:v>
                </c:pt>
                <c:pt idx="4443">
                  <c:v>888.96567382812509</c:v>
                </c:pt>
                <c:pt idx="4444">
                  <c:v>889.18447265625002</c:v>
                </c:pt>
                <c:pt idx="4445">
                  <c:v>889.371826171875</c:v>
                </c:pt>
                <c:pt idx="4446">
                  <c:v>889.55917968750009</c:v>
                </c:pt>
                <c:pt idx="4447">
                  <c:v>889.76791992187509</c:v>
                </c:pt>
                <c:pt idx="4448">
                  <c:v>889.96660156250005</c:v>
                </c:pt>
                <c:pt idx="4449">
                  <c:v>890.17910156250002</c:v>
                </c:pt>
                <c:pt idx="4450">
                  <c:v>890.37651367187505</c:v>
                </c:pt>
                <c:pt idx="4451">
                  <c:v>890.56264648437502</c:v>
                </c:pt>
                <c:pt idx="4452">
                  <c:v>890.7587890625</c:v>
                </c:pt>
                <c:pt idx="4453">
                  <c:v>890.95869140625007</c:v>
                </c:pt>
                <c:pt idx="4454">
                  <c:v>891.16245117187509</c:v>
                </c:pt>
                <c:pt idx="4455">
                  <c:v>891.36992187500005</c:v>
                </c:pt>
                <c:pt idx="4456">
                  <c:v>891.57734375000007</c:v>
                </c:pt>
                <c:pt idx="4457">
                  <c:v>891.76596679687509</c:v>
                </c:pt>
                <c:pt idx="4458">
                  <c:v>891.96088867187507</c:v>
                </c:pt>
                <c:pt idx="4459">
                  <c:v>892.16459960937505</c:v>
                </c:pt>
                <c:pt idx="4460">
                  <c:v>892.36201171875007</c:v>
                </c:pt>
                <c:pt idx="4461">
                  <c:v>892.56699218750009</c:v>
                </c:pt>
                <c:pt idx="4462">
                  <c:v>892.76191406250007</c:v>
                </c:pt>
                <c:pt idx="4463">
                  <c:v>892.95297851562509</c:v>
                </c:pt>
                <c:pt idx="4464">
                  <c:v>893.157958984375</c:v>
                </c:pt>
                <c:pt idx="4465">
                  <c:v>893.36923828125009</c:v>
                </c:pt>
                <c:pt idx="4466">
                  <c:v>893.57792968750005</c:v>
                </c:pt>
                <c:pt idx="4467">
                  <c:v>893.76630859375007</c:v>
                </c:pt>
                <c:pt idx="4468">
                  <c:v>893.95869140625007</c:v>
                </c:pt>
                <c:pt idx="4469">
                  <c:v>894.16010742187507</c:v>
                </c:pt>
                <c:pt idx="4470">
                  <c:v>894.35878906250002</c:v>
                </c:pt>
                <c:pt idx="4471">
                  <c:v>894.561279296875</c:v>
                </c:pt>
                <c:pt idx="4472">
                  <c:v>894.762451171875</c:v>
                </c:pt>
                <c:pt idx="4473">
                  <c:v>894.95229492187502</c:v>
                </c:pt>
                <c:pt idx="4474">
                  <c:v>895.15102539062502</c:v>
                </c:pt>
                <c:pt idx="4475">
                  <c:v>895.36098632812502</c:v>
                </c:pt>
                <c:pt idx="4476">
                  <c:v>895.56215820312502</c:v>
                </c:pt>
                <c:pt idx="4477">
                  <c:v>895.7646484375</c:v>
                </c:pt>
                <c:pt idx="4478">
                  <c:v>895.95830078125005</c:v>
                </c:pt>
                <c:pt idx="4479">
                  <c:v>896.1669921875</c:v>
                </c:pt>
                <c:pt idx="4480">
                  <c:v>896.376953125</c:v>
                </c:pt>
                <c:pt idx="4481">
                  <c:v>896.58193359375002</c:v>
                </c:pt>
                <c:pt idx="4482">
                  <c:v>896.77055664062505</c:v>
                </c:pt>
                <c:pt idx="4483">
                  <c:v>896.95166015625</c:v>
                </c:pt>
                <c:pt idx="4484">
                  <c:v>897.15664062500002</c:v>
                </c:pt>
                <c:pt idx="4485">
                  <c:v>897.35405273437505</c:v>
                </c:pt>
                <c:pt idx="4486">
                  <c:v>897.54746093750009</c:v>
                </c:pt>
                <c:pt idx="4487">
                  <c:v>897.75620117187509</c:v>
                </c:pt>
                <c:pt idx="4488">
                  <c:v>897.96391601562505</c:v>
                </c:pt>
                <c:pt idx="4489">
                  <c:v>898.16005859375002</c:v>
                </c:pt>
                <c:pt idx="4490">
                  <c:v>898.35996093750009</c:v>
                </c:pt>
                <c:pt idx="4491">
                  <c:v>898.55585937500007</c:v>
                </c:pt>
                <c:pt idx="4492">
                  <c:v>898.75830078125</c:v>
                </c:pt>
                <c:pt idx="4493">
                  <c:v>898.96098632812505</c:v>
                </c:pt>
                <c:pt idx="4494">
                  <c:v>899.16093750000005</c:v>
                </c:pt>
                <c:pt idx="4495">
                  <c:v>899.35712890625007</c:v>
                </c:pt>
                <c:pt idx="4496">
                  <c:v>899.55708007812507</c:v>
                </c:pt>
                <c:pt idx="4497">
                  <c:v>899.76201171875005</c:v>
                </c:pt>
                <c:pt idx="4498">
                  <c:v>899.95815429687502</c:v>
                </c:pt>
                <c:pt idx="4499">
                  <c:v>900.15180664062507</c:v>
                </c:pt>
                <c:pt idx="4500">
                  <c:v>900.354248046875</c:v>
                </c:pt>
                <c:pt idx="4501">
                  <c:v>900.56025390625007</c:v>
                </c:pt>
                <c:pt idx="4502">
                  <c:v>900.76123046875</c:v>
                </c:pt>
                <c:pt idx="4503">
                  <c:v>900.96391601562505</c:v>
                </c:pt>
                <c:pt idx="4504">
                  <c:v>901.15903320312509</c:v>
                </c:pt>
                <c:pt idx="4505">
                  <c:v>901.36274414062507</c:v>
                </c:pt>
                <c:pt idx="4506">
                  <c:v>901.56245117187507</c:v>
                </c:pt>
                <c:pt idx="4507">
                  <c:v>901.75078125000005</c:v>
                </c:pt>
                <c:pt idx="4508">
                  <c:v>901.94716796875002</c:v>
                </c:pt>
                <c:pt idx="4509">
                  <c:v>902.14985351562507</c:v>
                </c:pt>
                <c:pt idx="4510">
                  <c:v>902.35605468750009</c:v>
                </c:pt>
                <c:pt idx="4511">
                  <c:v>902.56479492187509</c:v>
                </c:pt>
                <c:pt idx="4512">
                  <c:v>902.76723632812502</c:v>
                </c:pt>
                <c:pt idx="4513">
                  <c:v>902.96845703125007</c:v>
                </c:pt>
                <c:pt idx="4514">
                  <c:v>903.16718750000007</c:v>
                </c:pt>
                <c:pt idx="4515">
                  <c:v>903.36079101562507</c:v>
                </c:pt>
                <c:pt idx="4516">
                  <c:v>903.56069335937502</c:v>
                </c:pt>
                <c:pt idx="4517">
                  <c:v>903.764404296875</c:v>
                </c:pt>
                <c:pt idx="4518">
                  <c:v>903.95805664062505</c:v>
                </c:pt>
                <c:pt idx="4519">
                  <c:v>904.14794921875</c:v>
                </c:pt>
                <c:pt idx="4520">
                  <c:v>904.347900390625</c:v>
                </c:pt>
                <c:pt idx="4521">
                  <c:v>904.55913085937505</c:v>
                </c:pt>
                <c:pt idx="4522">
                  <c:v>904.759033203125</c:v>
                </c:pt>
                <c:pt idx="4523">
                  <c:v>904.95644531250002</c:v>
                </c:pt>
                <c:pt idx="4524">
                  <c:v>905.16269531250009</c:v>
                </c:pt>
                <c:pt idx="4525">
                  <c:v>905.34731445312502</c:v>
                </c:pt>
                <c:pt idx="4526">
                  <c:v>905.54970703125002</c:v>
                </c:pt>
                <c:pt idx="4527">
                  <c:v>905.76123046875</c:v>
                </c:pt>
                <c:pt idx="4528">
                  <c:v>905.95493164062509</c:v>
                </c:pt>
                <c:pt idx="4529">
                  <c:v>906.14980468750002</c:v>
                </c:pt>
                <c:pt idx="4530">
                  <c:v>906.36357421875005</c:v>
                </c:pt>
                <c:pt idx="4531">
                  <c:v>906.56704101562502</c:v>
                </c:pt>
                <c:pt idx="4532">
                  <c:v>906.76064453125002</c:v>
                </c:pt>
                <c:pt idx="4533">
                  <c:v>906.96333007812507</c:v>
                </c:pt>
                <c:pt idx="4534">
                  <c:v>907.165771484375</c:v>
                </c:pt>
                <c:pt idx="4535">
                  <c:v>907.36567382812507</c:v>
                </c:pt>
                <c:pt idx="4536">
                  <c:v>907.55429687500009</c:v>
                </c:pt>
                <c:pt idx="4537">
                  <c:v>907.74018554687507</c:v>
                </c:pt>
                <c:pt idx="4538">
                  <c:v>907.941162109375</c:v>
                </c:pt>
                <c:pt idx="4539">
                  <c:v>908.14990234375</c:v>
                </c:pt>
                <c:pt idx="4540">
                  <c:v>908.36391601562502</c:v>
                </c:pt>
                <c:pt idx="4541">
                  <c:v>908.56533203125002</c:v>
                </c:pt>
                <c:pt idx="4542">
                  <c:v>908.75141601562507</c:v>
                </c:pt>
                <c:pt idx="4543">
                  <c:v>908.95512695312505</c:v>
                </c:pt>
                <c:pt idx="4544">
                  <c:v>909.15380859375</c:v>
                </c:pt>
                <c:pt idx="4545">
                  <c:v>909.34746093750005</c:v>
                </c:pt>
                <c:pt idx="4546">
                  <c:v>909.55239257812502</c:v>
                </c:pt>
                <c:pt idx="4547">
                  <c:v>909.75859375000005</c:v>
                </c:pt>
                <c:pt idx="4548">
                  <c:v>909.96733398437505</c:v>
                </c:pt>
                <c:pt idx="4549">
                  <c:v>910.16855468750009</c:v>
                </c:pt>
                <c:pt idx="4550">
                  <c:v>910.355712890625</c:v>
                </c:pt>
                <c:pt idx="4551">
                  <c:v>910.55439453125007</c:v>
                </c:pt>
                <c:pt idx="4552">
                  <c:v>910.75830078125</c:v>
                </c:pt>
                <c:pt idx="4553">
                  <c:v>910.95068359375</c:v>
                </c:pt>
                <c:pt idx="4554">
                  <c:v>911.14809570312502</c:v>
                </c:pt>
                <c:pt idx="4555">
                  <c:v>911.35932617187507</c:v>
                </c:pt>
                <c:pt idx="4556">
                  <c:v>911.55927734375007</c:v>
                </c:pt>
                <c:pt idx="4557">
                  <c:v>911.74892578125002</c:v>
                </c:pt>
                <c:pt idx="4558">
                  <c:v>911.94609375000005</c:v>
                </c:pt>
                <c:pt idx="4559">
                  <c:v>912.15756835937509</c:v>
                </c:pt>
                <c:pt idx="4560">
                  <c:v>912.35898437500009</c:v>
                </c:pt>
                <c:pt idx="4561">
                  <c:v>912.54887695312505</c:v>
                </c:pt>
                <c:pt idx="4562">
                  <c:v>912.74252929687509</c:v>
                </c:pt>
                <c:pt idx="4563">
                  <c:v>912.93994140625</c:v>
                </c:pt>
                <c:pt idx="4564">
                  <c:v>913.14467773437502</c:v>
                </c:pt>
                <c:pt idx="4565">
                  <c:v>913.35087890625005</c:v>
                </c:pt>
                <c:pt idx="4566">
                  <c:v>913.55458984375002</c:v>
                </c:pt>
                <c:pt idx="4567">
                  <c:v>913.74824218750007</c:v>
                </c:pt>
                <c:pt idx="4568">
                  <c:v>913.93833007812509</c:v>
                </c:pt>
                <c:pt idx="4569">
                  <c:v>914.14960937500007</c:v>
                </c:pt>
                <c:pt idx="4570">
                  <c:v>914.35834960937507</c:v>
                </c:pt>
                <c:pt idx="4571">
                  <c:v>914.54570312500005</c:v>
                </c:pt>
                <c:pt idx="4572">
                  <c:v>914.74814453125009</c:v>
                </c:pt>
                <c:pt idx="4573">
                  <c:v>914.945556640625</c:v>
                </c:pt>
                <c:pt idx="4574">
                  <c:v>915.14047851562509</c:v>
                </c:pt>
                <c:pt idx="4575">
                  <c:v>915.34921875000009</c:v>
                </c:pt>
                <c:pt idx="4576">
                  <c:v>915.54008789062505</c:v>
                </c:pt>
                <c:pt idx="4577">
                  <c:v>915.73369140625005</c:v>
                </c:pt>
                <c:pt idx="4578">
                  <c:v>915.94394531250009</c:v>
                </c:pt>
                <c:pt idx="4579">
                  <c:v>916.14892578125</c:v>
                </c:pt>
                <c:pt idx="4580">
                  <c:v>916.35385742187509</c:v>
                </c:pt>
                <c:pt idx="4581">
                  <c:v>916.55126953125</c:v>
                </c:pt>
                <c:pt idx="4582">
                  <c:v>916.73613281250005</c:v>
                </c:pt>
                <c:pt idx="4583">
                  <c:v>916.93227539062502</c:v>
                </c:pt>
                <c:pt idx="4584">
                  <c:v>917.14833984375002</c:v>
                </c:pt>
                <c:pt idx="4585">
                  <c:v>917.35834960937507</c:v>
                </c:pt>
                <c:pt idx="4586">
                  <c:v>917.54721679687509</c:v>
                </c:pt>
                <c:pt idx="4587">
                  <c:v>917.73583984375</c:v>
                </c:pt>
                <c:pt idx="4588">
                  <c:v>917.94077148437509</c:v>
                </c:pt>
                <c:pt idx="4589">
                  <c:v>918.14824218750005</c:v>
                </c:pt>
                <c:pt idx="4590">
                  <c:v>918.34941406250005</c:v>
                </c:pt>
                <c:pt idx="4591">
                  <c:v>918.54179687500005</c:v>
                </c:pt>
                <c:pt idx="4592">
                  <c:v>918.73291015625</c:v>
                </c:pt>
                <c:pt idx="4593">
                  <c:v>918.93789062500002</c:v>
                </c:pt>
                <c:pt idx="4594">
                  <c:v>919.15166015625005</c:v>
                </c:pt>
                <c:pt idx="4595">
                  <c:v>919.34907226562507</c:v>
                </c:pt>
                <c:pt idx="4596">
                  <c:v>919.53750000000002</c:v>
                </c:pt>
                <c:pt idx="4597">
                  <c:v>919.73740234375009</c:v>
                </c:pt>
                <c:pt idx="4598">
                  <c:v>919.94384765625</c:v>
                </c:pt>
                <c:pt idx="4599">
                  <c:v>920.14882812500002</c:v>
                </c:pt>
                <c:pt idx="4600">
                  <c:v>920.34121093750002</c:v>
                </c:pt>
                <c:pt idx="4601">
                  <c:v>920.52983398437505</c:v>
                </c:pt>
                <c:pt idx="4602">
                  <c:v>920.72954101562505</c:v>
                </c:pt>
                <c:pt idx="4603">
                  <c:v>920.93950195312505</c:v>
                </c:pt>
                <c:pt idx="4604">
                  <c:v>921.14594726562507</c:v>
                </c:pt>
                <c:pt idx="4605">
                  <c:v>921.33833007812507</c:v>
                </c:pt>
                <c:pt idx="4606">
                  <c:v>921.53828125000007</c:v>
                </c:pt>
                <c:pt idx="4607">
                  <c:v>921.74453125000002</c:v>
                </c:pt>
                <c:pt idx="4608">
                  <c:v>921.93559570312505</c:v>
                </c:pt>
                <c:pt idx="4609">
                  <c:v>922.13300781250007</c:v>
                </c:pt>
                <c:pt idx="4610">
                  <c:v>922.33647460937505</c:v>
                </c:pt>
                <c:pt idx="4611">
                  <c:v>922.53515625</c:v>
                </c:pt>
                <c:pt idx="4612">
                  <c:v>922.74541015625005</c:v>
                </c:pt>
                <c:pt idx="4613">
                  <c:v>922.94785156250009</c:v>
                </c:pt>
                <c:pt idx="4614">
                  <c:v>923.14277343750007</c:v>
                </c:pt>
                <c:pt idx="4615">
                  <c:v>923.34521484375</c:v>
                </c:pt>
                <c:pt idx="4616">
                  <c:v>923.54013671875009</c:v>
                </c:pt>
                <c:pt idx="4617">
                  <c:v>923.73505859375007</c:v>
                </c:pt>
                <c:pt idx="4618">
                  <c:v>923.9384765625</c:v>
                </c:pt>
                <c:pt idx="4619">
                  <c:v>924.14091796875005</c:v>
                </c:pt>
                <c:pt idx="4620">
                  <c:v>924.33608398437502</c:v>
                </c:pt>
                <c:pt idx="4621">
                  <c:v>924.54736328125</c:v>
                </c:pt>
                <c:pt idx="4622">
                  <c:v>924.75458984375007</c:v>
                </c:pt>
                <c:pt idx="4623">
                  <c:v>924.940673828125</c:v>
                </c:pt>
                <c:pt idx="4624">
                  <c:v>925.13203125000007</c:v>
                </c:pt>
                <c:pt idx="4625">
                  <c:v>925.33071289062502</c:v>
                </c:pt>
                <c:pt idx="4626">
                  <c:v>925.53193359375007</c:v>
                </c:pt>
                <c:pt idx="4627">
                  <c:v>925.734375</c:v>
                </c:pt>
                <c:pt idx="4628">
                  <c:v>925.94057617187502</c:v>
                </c:pt>
                <c:pt idx="4629">
                  <c:v>926.15053710937502</c:v>
                </c:pt>
                <c:pt idx="4630">
                  <c:v>926.3466796875</c:v>
                </c:pt>
                <c:pt idx="4631">
                  <c:v>926.53657226562507</c:v>
                </c:pt>
                <c:pt idx="4632">
                  <c:v>926.73525390625002</c:v>
                </c:pt>
                <c:pt idx="4633">
                  <c:v>926.93515625000009</c:v>
                </c:pt>
                <c:pt idx="4634">
                  <c:v>927.13359375000005</c:v>
                </c:pt>
                <c:pt idx="4635">
                  <c:v>927.322265625</c:v>
                </c:pt>
                <c:pt idx="4636">
                  <c:v>927.52597656250009</c:v>
                </c:pt>
                <c:pt idx="4637">
                  <c:v>927.73969726562507</c:v>
                </c:pt>
                <c:pt idx="4638">
                  <c:v>927.94111328125007</c:v>
                </c:pt>
                <c:pt idx="4639">
                  <c:v>928.14106445312507</c:v>
                </c:pt>
                <c:pt idx="4640">
                  <c:v>928.34228515625</c:v>
                </c:pt>
                <c:pt idx="4641">
                  <c:v>928.53715820312505</c:v>
                </c:pt>
                <c:pt idx="4642">
                  <c:v>928.72451171875002</c:v>
                </c:pt>
                <c:pt idx="4643">
                  <c:v>928.92949218750005</c:v>
                </c:pt>
                <c:pt idx="4644">
                  <c:v>929.15078125000002</c:v>
                </c:pt>
                <c:pt idx="4645">
                  <c:v>929.34194335937502</c:v>
                </c:pt>
                <c:pt idx="4646">
                  <c:v>929.52802734375007</c:v>
                </c:pt>
                <c:pt idx="4647">
                  <c:v>929.73295898437505</c:v>
                </c:pt>
                <c:pt idx="4648">
                  <c:v>929.93393554687509</c:v>
                </c:pt>
                <c:pt idx="4649">
                  <c:v>930.13388671875009</c:v>
                </c:pt>
                <c:pt idx="4650">
                  <c:v>930.35039062500005</c:v>
                </c:pt>
                <c:pt idx="4651">
                  <c:v>930.55283203125009</c:v>
                </c:pt>
                <c:pt idx="4652">
                  <c:v>930.73642578125009</c:v>
                </c:pt>
                <c:pt idx="4653">
                  <c:v>930.93505859375</c:v>
                </c:pt>
                <c:pt idx="4654">
                  <c:v>931.135009765625</c:v>
                </c:pt>
                <c:pt idx="4655">
                  <c:v>931.33222656250007</c:v>
                </c:pt>
                <c:pt idx="4656">
                  <c:v>931.54096679687507</c:v>
                </c:pt>
                <c:pt idx="4657">
                  <c:v>931.74868164062502</c:v>
                </c:pt>
                <c:pt idx="4658">
                  <c:v>931.94106445312502</c:v>
                </c:pt>
                <c:pt idx="4659">
                  <c:v>932.13974609375009</c:v>
                </c:pt>
                <c:pt idx="4660">
                  <c:v>932.3369140625</c:v>
                </c:pt>
                <c:pt idx="4661">
                  <c:v>932.52553710937502</c:v>
                </c:pt>
                <c:pt idx="4662">
                  <c:v>932.72695312500002</c:v>
                </c:pt>
                <c:pt idx="4663">
                  <c:v>932.94072265625005</c:v>
                </c:pt>
                <c:pt idx="4664">
                  <c:v>933.139404296875</c:v>
                </c:pt>
                <c:pt idx="4665">
                  <c:v>933.33930664062507</c:v>
                </c:pt>
                <c:pt idx="4666">
                  <c:v>933.53671875000009</c:v>
                </c:pt>
                <c:pt idx="4667">
                  <c:v>933.73037109375002</c:v>
                </c:pt>
                <c:pt idx="4668">
                  <c:v>933.93911132812502</c:v>
                </c:pt>
                <c:pt idx="4669">
                  <c:v>934.15541992187502</c:v>
                </c:pt>
                <c:pt idx="4670">
                  <c:v>934.34653320312509</c:v>
                </c:pt>
                <c:pt idx="4671">
                  <c:v>934.527587890625</c:v>
                </c:pt>
                <c:pt idx="4672">
                  <c:v>934.73129882812509</c:v>
                </c:pt>
                <c:pt idx="4673">
                  <c:v>934.93476562500007</c:v>
                </c:pt>
                <c:pt idx="4674">
                  <c:v>935.13847656250005</c:v>
                </c:pt>
                <c:pt idx="4675">
                  <c:v>935.34238281250009</c:v>
                </c:pt>
                <c:pt idx="4676">
                  <c:v>935.53857421875</c:v>
                </c:pt>
                <c:pt idx="4677">
                  <c:v>935.729736328125</c:v>
                </c:pt>
                <c:pt idx="4678">
                  <c:v>935.92460937500005</c:v>
                </c:pt>
                <c:pt idx="4679">
                  <c:v>936.12050781250002</c:v>
                </c:pt>
                <c:pt idx="4680">
                  <c:v>936.32675781250009</c:v>
                </c:pt>
                <c:pt idx="4681">
                  <c:v>936.533203125</c:v>
                </c:pt>
                <c:pt idx="4682">
                  <c:v>936.72431640625007</c:v>
                </c:pt>
                <c:pt idx="4683">
                  <c:v>936.92680664062505</c:v>
                </c:pt>
                <c:pt idx="4684">
                  <c:v>937.13427734375</c:v>
                </c:pt>
                <c:pt idx="4685">
                  <c:v>937.33291015625002</c:v>
                </c:pt>
                <c:pt idx="4686">
                  <c:v>937.53510742187507</c:v>
                </c:pt>
                <c:pt idx="4687">
                  <c:v>937.73354492187502</c:v>
                </c:pt>
                <c:pt idx="4688">
                  <c:v>937.929931640625</c:v>
                </c:pt>
                <c:pt idx="4689">
                  <c:v>938.13139648437505</c:v>
                </c:pt>
                <c:pt idx="4690">
                  <c:v>938.32880859375007</c:v>
                </c:pt>
                <c:pt idx="4691">
                  <c:v>938.52241210937507</c:v>
                </c:pt>
                <c:pt idx="4692">
                  <c:v>938.72084960937502</c:v>
                </c:pt>
                <c:pt idx="4693">
                  <c:v>938.92207031250007</c:v>
                </c:pt>
                <c:pt idx="4694">
                  <c:v>939.12983398437507</c:v>
                </c:pt>
                <c:pt idx="4695">
                  <c:v>939.332275390625</c:v>
                </c:pt>
                <c:pt idx="4696">
                  <c:v>939.53217773437507</c:v>
                </c:pt>
                <c:pt idx="4697">
                  <c:v>939.74091796875007</c:v>
                </c:pt>
                <c:pt idx="4698">
                  <c:v>939.94462890625005</c:v>
                </c:pt>
                <c:pt idx="4699">
                  <c:v>940.12924804687509</c:v>
                </c:pt>
                <c:pt idx="4700">
                  <c:v>940.319091796875</c:v>
                </c:pt>
                <c:pt idx="4701">
                  <c:v>940.521728515625</c:v>
                </c:pt>
                <c:pt idx="4702">
                  <c:v>940.729248046875</c:v>
                </c:pt>
                <c:pt idx="4703">
                  <c:v>940.93300781250002</c:v>
                </c:pt>
                <c:pt idx="4704">
                  <c:v>941.120361328125</c:v>
                </c:pt>
                <c:pt idx="4705">
                  <c:v>941.32026367187507</c:v>
                </c:pt>
                <c:pt idx="4706">
                  <c:v>941.53129882812505</c:v>
                </c:pt>
                <c:pt idx="4707">
                  <c:v>941.73374023437509</c:v>
                </c:pt>
                <c:pt idx="4708">
                  <c:v>941.92885742187502</c:v>
                </c:pt>
                <c:pt idx="4709">
                  <c:v>942.12626953125005</c:v>
                </c:pt>
                <c:pt idx="4710">
                  <c:v>942.32744140625005</c:v>
                </c:pt>
                <c:pt idx="4711">
                  <c:v>942.53618164062505</c:v>
                </c:pt>
                <c:pt idx="4712">
                  <c:v>942.73486328125</c:v>
                </c:pt>
                <c:pt idx="4713">
                  <c:v>942.92851562500005</c:v>
                </c:pt>
                <c:pt idx="4714">
                  <c:v>943.12465820312502</c:v>
                </c:pt>
                <c:pt idx="4715">
                  <c:v>943.32583007812502</c:v>
                </c:pt>
                <c:pt idx="4716">
                  <c:v>943.529541015625</c:v>
                </c:pt>
                <c:pt idx="4717">
                  <c:v>943.72294921875005</c:v>
                </c:pt>
                <c:pt idx="4718">
                  <c:v>943.93549804687507</c:v>
                </c:pt>
                <c:pt idx="4719">
                  <c:v>944.14199218750002</c:v>
                </c:pt>
                <c:pt idx="4720">
                  <c:v>944.33559570312502</c:v>
                </c:pt>
                <c:pt idx="4721">
                  <c:v>944.53403320312509</c:v>
                </c:pt>
                <c:pt idx="4722">
                  <c:v>944.730224609375</c:v>
                </c:pt>
                <c:pt idx="4723">
                  <c:v>944.92031250000002</c:v>
                </c:pt>
                <c:pt idx="4724">
                  <c:v>945.12021484375009</c:v>
                </c:pt>
                <c:pt idx="4725">
                  <c:v>945.32871093750009</c:v>
                </c:pt>
                <c:pt idx="4726">
                  <c:v>945.52109375000009</c:v>
                </c:pt>
                <c:pt idx="4727">
                  <c:v>945.7099609375</c:v>
                </c:pt>
                <c:pt idx="4728">
                  <c:v>945.91621093750007</c:v>
                </c:pt>
                <c:pt idx="4729">
                  <c:v>946.12495117187507</c:v>
                </c:pt>
                <c:pt idx="4730">
                  <c:v>946.32236328125009</c:v>
                </c:pt>
                <c:pt idx="4731">
                  <c:v>946.53110351562509</c:v>
                </c:pt>
                <c:pt idx="4732">
                  <c:v>946.73452148437502</c:v>
                </c:pt>
                <c:pt idx="4733">
                  <c:v>946.9306640625</c:v>
                </c:pt>
                <c:pt idx="4734">
                  <c:v>947.12583007812509</c:v>
                </c:pt>
                <c:pt idx="4735">
                  <c:v>947.31694335937505</c:v>
                </c:pt>
                <c:pt idx="4736">
                  <c:v>947.51938476562509</c:v>
                </c:pt>
                <c:pt idx="4737">
                  <c:v>947.72036132812502</c:v>
                </c:pt>
                <c:pt idx="4738">
                  <c:v>947.91879882812509</c:v>
                </c:pt>
                <c:pt idx="4739">
                  <c:v>948.12900390625009</c:v>
                </c:pt>
                <c:pt idx="4740">
                  <c:v>948.33046875000002</c:v>
                </c:pt>
                <c:pt idx="4741">
                  <c:v>948.52412109375007</c:v>
                </c:pt>
                <c:pt idx="4742">
                  <c:v>948.7265625</c:v>
                </c:pt>
                <c:pt idx="4743">
                  <c:v>948.93154296875002</c:v>
                </c:pt>
                <c:pt idx="4744">
                  <c:v>949.11484375000009</c:v>
                </c:pt>
                <c:pt idx="4745">
                  <c:v>949.30844726562509</c:v>
                </c:pt>
                <c:pt idx="4746">
                  <c:v>949.5224609375</c:v>
                </c:pt>
                <c:pt idx="4747">
                  <c:v>949.72368164062505</c:v>
                </c:pt>
                <c:pt idx="4748">
                  <c:v>949.92241210937505</c:v>
                </c:pt>
                <c:pt idx="4749">
                  <c:v>950.122314453125</c:v>
                </c:pt>
                <c:pt idx="4750">
                  <c:v>950.332275390625</c:v>
                </c:pt>
                <c:pt idx="4751">
                  <c:v>950.53574218750009</c:v>
                </c:pt>
                <c:pt idx="4752">
                  <c:v>950.72182617187502</c:v>
                </c:pt>
                <c:pt idx="4753">
                  <c:v>950.91323242187502</c:v>
                </c:pt>
                <c:pt idx="4754">
                  <c:v>951.12197265625002</c:v>
                </c:pt>
                <c:pt idx="4755">
                  <c:v>951.32441406250007</c:v>
                </c:pt>
                <c:pt idx="4756">
                  <c:v>951.50649414062502</c:v>
                </c:pt>
                <c:pt idx="4757">
                  <c:v>951.71396484375009</c:v>
                </c:pt>
                <c:pt idx="4758">
                  <c:v>951.919189453125</c:v>
                </c:pt>
                <c:pt idx="4759">
                  <c:v>952.10908203125007</c:v>
                </c:pt>
                <c:pt idx="4760">
                  <c:v>952.32534179687502</c:v>
                </c:pt>
                <c:pt idx="4761">
                  <c:v>952.53154296875005</c:v>
                </c:pt>
                <c:pt idx="4762">
                  <c:v>952.72265625</c:v>
                </c:pt>
                <c:pt idx="4763">
                  <c:v>952.91855468750009</c:v>
                </c:pt>
                <c:pt idx="4764">
                  <c:v>953.11728515625009</c:v>
                </c:pt>
                <c:pt idx="4765">
                  <c:v>953.31494140625</c:v>
                </c:pt>
                <c:pt idx="4766">
                  <c:v>953.51611328125</c:v>
                </c:pt>
                <c:pt idx="4767">
                  <c:v>953.724853515625</c:v>
                </c:pt>
                <c:pt idx="4768">
                  <c:v>953.9248046875</c:v>
                </c:pt>
                <c:pt idx="4769">
                  <c:v>954.11342773437502</c:v>
                </c:pt>
                <c:pt idx="4770">
                  <c:v>954.31459960937502</c:v>
                </c:pt>
                <c:pt idx="4771">
                  <c:v>954.52333984375002</c:v>
                </c:pt>
                <c:pt idx="4772">
                  <c:v>954.71821289062507</c:v>
                </c:pt>
                <c:pt idx="4773">
                  <c:v>954.91313476562505</c:v>
                </c:pt>
                <c:pt idx="4774">
                  <c:v>955.11430664062505</c:v>
                </c:pt>
                <c:pt idx="4775">
                  <c:v>955.30644531250005</c:v>
                </c:pt>
                <c:pt idx="4776">
                  <c:v>955.50991210937502</c:v>
                </c:pt>
                <c:pt idx="4777">
                  <c:v>955.72265625</c:v>
                </c:pt>
                <c:pt idx="4778">
                  <c:v>955.9228515625</c:v>
                </c:pt>
                <c:pt idx="4779">
                  <c:v>956.11650390625005</c:v>
                </c:pt>
                <c:pt idx="4780">
                  <c:v>956.31142578125002</c:v>
                </c:pt>
                <c:pt idx="4781">
                  <c:v>956.52138671875002</c:v>
                </c:pt>
                <c:pt idx="4782">
                  <c:v>956.72509765625</c:v>
                </c:pt>
                <c:pt idx="4783">
                  <c:v>956.916259765625</c:v>
                </c:pt>
                <c:pt idx="4784">
                  <c:v>957.11972656250009</c:v>
                </c:pt>
                <c:pt idx="4785">
                  <c:v>957.32216796875002</c:v>
                </c:pt>
                <c:pt idx="4786">
                  <c:v>957.5185546875</c:v>
                </c:pt>
                <c:pt idx="4787">
                  <c:v>957.71469726562509</c:v>
                </c:pt>
                <c:pt idx="4788">
                  <c:v>957.91713867187502</c:v>
                </c:pt>
                <c:pt idx="4789">
                  <c:v>958.11708984375002</c:v>
                </c:pt>
                <c:pt idx="4790">
                  <c:v>958.30190429687502</c:v>
                </c:pt>
                <c:pt idx="4791">
                  <c:v>958.49052734375005</c:v>
                </c:pt>
                <c:pt idx="4792">
                  <c:v>958.71186523437507</c:v>
                </c:pt>
                <c:pt idx="4793">
                  <c:v>958.92558593750005</c:v>
                </c:pt>
                <c:pt idx="4794">
                  <c:v>959.11171875000002</c:v>
                </c:pt>
                <c:pt idx="4795">
                  <c:v>959.31020507812502</c:v>
                </c:pt>
                <c:pt idx="4796">
                  <c:v>959.50761718750005</c:v>
                </c:pt>
                <c:pt idx="4797">
                  <c:v>959.70903320312505</c:v>
                </c:pt>
                <c:pt idx="4798">
                  <c:v>959.91499023437507</c:v>
                </c:pt>
                <c:pt idx="4799">
                  <c:v>960.12119140625009</c:v>
                </c:pt>
                <c:pt idx="4800">
                  <c:v>960.31381835937509</c:v>
                </c:pt>
                <c:pt idx="4801">
                  <c:v>960.50117187500007</c:v>
                </c:pt>
                <c:pt idx="4802">
                  <c:v>960.70234375000007</c:v>
                </c:pt>
                <c:pt idx="4803">
                  <c:v>960.89726562500005</c:v>
                </c:pt>
                <c:pt idx="4804">
                  <c:v>961.10224609375007</c:v>
                </c:pt>
                <c:pt idx="4805">
                  <c:v>961.31093750000002</c:v>
                </c:pt>
                <c:pt idx="4806">
                  <c:v>961.50961914062509</c:v>
                </c:pt>
                <c:pt idx="4807">
                  <c:v>961.70834960937509</c:v>
                </c:pt>
                <c:pt idx="4808">
                  <c:v>961.922119140625</c:v>
                </c:pt>
                <c:pt idx="4809">
                  <c:v>962.11923828125009</c:v>
                </c:pt>
                <c:pt idx="4810">
                  <c:v>962.30532226562502</c:v>
                </c:pt>
                <c:pt idx="4811">
                  <c:v>962.51933593750005</c:v>
                </c:pt>
                <c:pt idx="4812">
                  <c:v>962.72177734375009</c:v>
                </c:pt>
                <c:pt idx="4813">
                  <c:v>962.91796875</c:v>
                </c:pt>
                <c:pt idx="4814">
                  <c:v>963.11391601562502</c:v>
                </c:pt>
                <c:pt idx="4815">
                  <c:v>963.29873046875002</c:v>
                </c:pt>
                <c:pt idx="4816">
                  <c:v>963.51123046875</c:v>
                </c:pt>
                <c:pt idx="4817">
                  <c:v>963.719970703125</c:v>
                </c:pt>
                <c:pt idx="4818">
                  <c:v>963.90883789062502</c:v>
                </c:pt>
                <c:pt idx="4819">
                  <c:v>964.111328125</c:v>
                </c:pt>
                <c:pt idx="4820">
                  <c:v>964.30996093750002</c:v>
                </c:pt>
                <c:pt idx="4821">
                  <c:v>964.51743164062509</c:v>
                </c:pt>
                <c:pt idx="4822">
                  <c:v>964.71865234375002</c:v>
                </c:pt>
                <c:pt idx="4823">
                  <c:v>964.91352539062507</c:v>
                </c:pt>
                <c:pt idx="4824">
                  <c:v>965.11972656250009</c:v>
                </c:pt>
                <c:pt idx="4825">
                  <c:v>965.31464843750007</c:v>
                </c:pt>
                <c:pt idx="4826">
                  <c:v>965.507080078125</c:v>
                </c:pt>
                <c:pt idx="4827">
                  <c:v>965.70576171875007</c:v>
                </c:pt>
                <c:pt idx="4828">
                  <c:v>965.90815429687507</c:v>
                </c:pt>
                <c:pt idx="4829">
                  <c:v>966.10932617187507</c:v>
                </c:pt>
                <c:pt idx="4830">
                  <c:v>966.310546875</c:v>
                </c:pt>
                <c:pt idx="4831">
                  <c:v>966.51298828125005</c:v>
                </c:pt>
                <c:pt idx="4832">
                  <c:v>966.70913085937502</c:v>
                </c:pt>
                <c:pt idx="4833">
                  <c:v>966.91538085937509</c:v>
                </c:pt>
                <c:pt idx="4834">
                  <c:v>967.11533203125009</c:v>
                </c:pt>
                <c:pt idx="4835">
                  <c:v>967.303955078125</c:v>
                </c:pt>
                <c:pt idx="4836">
                  <c:v>967.50742187500009</c:v>
                </c:pt>
                <c:pt idx="4837">
                  <c:v>967.70732421875005</c:v>
                </c:pt>
                <c:pt idx="4838">
                  <c:v>967.90244140625009</c:v>
                </c:pt>
                <c:pt idx="4839">
                  <c:v>968.10991210937505</c:v>
                </c:pt>
                <c:pt idx="4840">
                  <c:v>968.31362304687502</c:v>
                </c:pt>
                <c:pt idx="4841">
                  <c:v>968.51357421875002</c:v>
                </c:pt>
                <c:pt idx="4842">
                  <c:v>968.71577148437507</c:v>
                </c:pt>
                <c:pt idx="4843">
                  <c:v>968.91694335937507</c:v>
                </c:pt>
                <c:pt idx="4844">
                  <c:v>969.10708007812502</c:v>
                </c:pt>
                <c:pt idx="4845">
                  <c:v>969.310791015625</c:v>
                </c:pt>
                <c:pt idx="4846">
                  <c:v>969.52202148437505</c:v>
                </c:pt>
                <c:pt idx="4847">
                  <c:v>969.70937500000002</c:v>
                </c:pt>
                <c:pt idx="4848">
                  <c:v>969.896728515625</c:v>
                </c:pt>
                <c:pt idx="4849">
                  <c:v>970.10019531250009</c:v>
                </c:pt>
                <c:pt idx="4850">
                  <c:v>970.30263671875002</c:v>
                </c:pt>
                <c:pt idx="4851">
                  <c:v>970.4990234375</c:v>
                </c:pt>
                <c:pt idx="4852">
                  <c:v>970.70273437500009</c:v>
                </c:pt>
                <c:pt idx="4853">
                  <c:v>970.90390625000009</c:v>
                </c:pt>
                <c:pt idx="4854">
                  <c:v>971.09755859375002</c:v>
                </c:pt>
                <c:pt idx="4855">
                  <c:v>971.300048828125</c:v>
                </c:pt>
                <c:pt idx="4856">
                  <c:v>971.50498046875009</c:v>
                </c:pt>
                <c:pt idx="4857">
                  <c:v>971.693603515625</c:v>
                </c:pt>
                <c:pt idx="4858">
                  <c:v>971.88979492187502</c:v>
                </c:pt>
                <c:pt idx="4859">
                  <c:v>972.10356445312505</c:v>
                </c:pt>
                <c:pt idx="4860">
                  <c:v>972.31484375000002</c:v>
                </c:pt>
                <c:pt idx="4861">
                  <c:v>972.50820312500002</c:v>
                </c:pt>
                <c:pt idx="4862">
                  <c:v>972.69804687500005</c:v>
                </c:pt>
                <c:pt idx="4863">
                  <c:v>972.89697265625</c:v>
                </c:pt>
                <c:pt idx="4864">
                  <c:v>973.10068359375009</c:v>
                </c:pt>
                <c:pt idx="4865">
                  <c:v>973.3056640625</c:v>
                </c:pt>
                <c:pt idx="4866">
                  <c:v>973.50434570312507</c:v>
                </c:pt>
                <c:pt idx="4867">
                  <c:v>973.69775390625</c:v>
                </c:pt>
                <c:pt idx="4868">
                  <c:v>973.89238281250005</c:v>
                </c:pt>
                <c:pt idx="4869">
                  <c:v>974.09882812500007</c:v>
                </c:pt>
                <c:pt idx="4870">
                  <c:v>974.30532226562502</c:v>
                </c:pt>
                <c:pt idx="4871">
                  <c:v>974.50649414062502</c:v>
                </c:pt>
                <c:pt idx="4872">
                  <c:v>974.70136718750007</c:v>
                </c:pt>
                <c:pt idx="4873">
                  <c:v>974.90131835937507</c:v>
                </c:pt>
                <c:pt idx="4874">
                  <c:v>975.103759765625</c:v>
                </c:pt>
                <c:pt idx="4875">
                  <c:v>975.29741210937505</c:v>
                </c:pt>
                <c:pt idx="4876">
                  <c:v>975.49360351562507</c:v>
                </c:pt>
                <c:pt idx="4877">
                  <c:v>975.69731445312505</c:v>
                </c:pt>
                <c:pt idx="4878">
                  <c:v>975.90727539062505</c:v>
                </c:pt>
                <c:pt idx="4879">
                  <c:v>976.107177734375</c:v>
                </c:pt>
                <c:pt idx="4880">
                  <c:v>976.30839843750005</c:v>
                </c:pt>
                <c:pt idx="4881">
                  <c:v>976.5146484375</c:v>
                </c:pt>
                <c:pt idx="4882">
                  <c:v>976.70703125</c:v>
                </c:pt>
                <c:pt idx="4883">
                  <c:v>976.8994140625</c:v>
                </c:pt>
                <c:pt idx="4884">
                  <c:v>977.11313476562509</c:v>
                </c:pt>
                <c:pt idx="4885">
                  <c:v>977.30805664062507</c:v>
                </c:pt>
                <c:pt idx="4886">
                  <c:v>977.49921875000007</c:v>
                </c:pt>
                <c:pt idx="4887">
                  <c:v>977.69785156250009</c:v>
                </c:pt>
                <c:pt idx="4888">
                  <c:v>977.88774414062505</c:v>
                </c:pt>
                <c:pt idx="4889">
                  <c:v>978.094970703125</c:v>
                </c:pt>
                <c:pt idx="4890">
                  <c:v>978.30244140625007</c:v>
                </c:pt>
                <c:pt idx="4891">
                  <c:v>978.505126953125</c:v>
                </c:pt>
                <c:pt idx="4892">
                  <c:v>978.70253906250002</c:v>
                </c:pt>
                <c:pt idx="4893">
                  <c:v>978.89492187500002</c:v>
                </c:pt>
                <c:pt idx="4894">
                  <c:v>979.09609375000002</c:v>
                </c:pt>
                <c:pt idx="4895">
                  <c:v>979.298583984375</c:v>
                </c:pt>
                <c:pt idx="4896">
                  <c:v>979.50732421875</c:v>
                </c:pt>
                <c:pt idx="4897">
                  <c:v>979.71855468750005</c:v>
                </c:pt>
                <c:pt idx="4898">
                  <c:v>979.90566406250002</c:v>
                </c:pt>
                <c:pt idx="4899">
                  <c:v>980.09028320312507</c:v>
                </c:pt>
                <c:pt idx="4900">
                  <c:v>980.29277343750005</c:v>
                </c:pt>
                <c:pt idx="4901">
                  <c:v>980.49672851562502</c:v>
                </c:pt>
                <c:pt idx="4902">
                  <c:v>980.69814453125002</c:v>
                </c:pt>
                <c:pt idx="4903">
                  <c:v>980.88925781250009</c:v>
                </c:pt>
                <c:pt idx="4904">
                  <c:v>981.09169921875002</c:v>
                </c:pt>
                <c:pt idx="4905">
                  <c:v>981.30043945312502</c:v>
                </c:pt>
                <c:pt idx="4906">
                  <c:v>981.49912109375009</c:v>
                </c:pt>
                <c:pt idx="4907">
                  <c:v>981.70029296875009</c:v>
                </c:pt>
                <c:pt idx="4908">
                  <c:v>981.90019531250005</c:v>
                </c:pt>
                <c:pt idx="4909">
                  <c:v>982.11020507812509</c:v>
                </c:pt>
                <c:pt idx="4910">
                  <c:v>982.306396484375</c:v>
                </c:pt>
                <c:pt idx="4911">
                  <c:v>982.50253906250009</c:v>
                </c:pt>
                <c:pt idx="4912">
                  <c:v>982.70097656250005</c:v>
                </c:pt>
                <c:pt idx="4913">
                  <c:v>982.88959960937507</c:v>
                </c:pt>
                <c:pt idx="4914">
                  <c:v>983.09101562500007</c:v>
                </c:pt>
                <c:pt idx="4915">
                  <c:v>983.28715820312505</c:v>
                </c:pt>
                <c:pt idx="4916">
                  <c:v>983.48710937500005</c:v>
                </c:pt>
                <c:pt idx="4917">
                  <c:v>983.69057617187502</c:v>
                </c:pt>
                <c:pt idx="4918">
                  <c:v>983.89677734375005</c:v>
                </c:pt>
                <c:pt idx="4919">
                  <c:v>984.09697265625005</c:v>
                </c:pt>
                <c:pt idx="4920">
                  <c:v>984.29062500000009</c:v>
                </c:pt>
                <c:pt idx="4921">
                  <c:v>984.49282226562502</c:v>
                </c:pt>
                <c:pt idx="4922">
                  <c:v>984.69526367187507</c:v>
                </c:pt>
                <c:pt idx="4923">
                  <c:v>984.90297851562502</c:v>
                </c:pt>
                <c:pt idx="4924">
                  <c:v>985.106689453125</c:v>
                </c:pt>
                <c:pt idx="4925">
                  <c:v>985.29755859375007</c:v>
                </c:pt>
                <c:pt idx="4926">
                  <c:v>985.49370117187505</c:v>
                </c:pt>
                <c:pt idx="4927">
                  <c:v>985.69389648437505</c:v>
                </c:pt>
                <c:pt idx="4928">
                  <c:v>985.88754882812509</c:v>
                </c:pt>
                <c:pt idx="4929">
                  <c:v>986.083740234375</c:v>
                </c:pt>
                <c:pt idx="4930">
                  <c:v>986.28496093750005</c:v>
                </c:pt>
                <c:pt idx="4931">
                  <c:v>986.48862304687509</c:v>
                </c:pt>
                <c:pt idx="4932">
                  <c:v>986.69858398437509</c:v>
                </c:pt>
                <c:pt idx="4933">
                  <c:v>986.89726562500005</c:v>
                </c:pt>
                <c:pt idx="4934">
                  <c:v>987.09843750000005</c:v>
                </c:pt>
                <c:pt idx="4935">
                  <c:v>987.29208984375009</c:v>
                </c:pt>
                <c:pt idx="4936">
                  <c:v>987.48447265625009</c:v>
                </c:pt>
                <c:pt idx="4937">
                  <c:v>987.69072265625005</c:v>
                </c:pt>
                <c:pt idx="4938">
                  <c:v>987.89570312500007</c:v>
                </c:pt>
                <c:pt idx="4939">
                  <c:v>988.10063476562505</c:v>
                </c:pt>
                <c:pt idx="4940">
                  <c:v>988.29682617187507</c:v>
                </c:pt>
                <c:pt idx="4941">
                  <c:v>988.49550781250002</c:v>
                </c:pt>
                <c:pt idx="4942">
                  <c:v>988.69287109375</c:v>
                </c:pt>
                <c:pt idx="4943">
                  <c:v>988.89658203125009</c:v>
                </c:pt>
                <c:pt idx="4944">
                  <c:v>989.092529296875</c:v>
                </c:pt>
                <c:pt idx="4945">
                  <c:v>989.29116210937502</c:v>
                </c:pt>
                <c:pt idx="4946">
                  <c:v>989.50014648437502</c:v>
                </c:pt>
                <c:pt idx="4947">
                  <c:v>989.70263671875</c:v>
                </c:pt>
                <c:pt idx="4948">
                  <c:v>989.89248046875002</c:v>
                </c:pt>
                <c:pt idx="4949">
                  <c:v>990.08232421875005</c:v>
                </c:pt>
                <c:pt idx="4950">
                  <c:v>990.28076171875</c:v>
                </c:pt>
                <c:pt idx="4951">
                  <c:v>990.47670898437502</c:v>
                </c:pt>
                <c:pt idx="4952">
                  <c:v>990.69199218750009</c:v>
                </c:pt>
                <c:pt idx="4953">
                  <c:v>990.89716796875007</c:v>
                </c:pt>
                <c:pt idx="4954">
                  <c:v>991.09458007812509</c:v>
                </c:pt>
                <c:pt idx="4955">
                  <c:v>991.29702148437502</c:v>
                </c:pt>
                <c:pt idx="4956">
                  <c:v>991.49946289062507</c:v>
                </c:pt>
                <c:pt idx="4957">
                  <c:v>991.69941406250007</c:v>
                </c:pt>
                <c:pt idx="4958">
                  <c:v>991.89682617187509</c:v>
                </c:pt>
                <c:pt idx="4959">
                  <c:v>992.10029296875007</c:v>
                </c:pt>
                <c:pt idx="4960">
                  <c:v>992.29648437500009</c:v>
                </c:pt>
                <c:pt idx="4961">
                  <c:v>992.502685546875</c:v>
                </c:pt>
                <c:pt idx="4962">
                  <c:v>992.69882812500009</c:v>
                </c:pt>
                <c:pt idx="4963">
                  <c:v>992.88618164062507</c:v>
                </c:pt>
                <c:pt idx="4964">
                  <c:v>993.10117187500009</c:v>
                </c:pt>
                <c:pt idx="4965">
                  <c:v>993.30366210937507</c:v>
                </c:pt>
                <c:pt idx="4966">
                  <c:v>993.49609375</c:v>
                </c:pt>
                <c:pt idx="4967">
                  <c:v>993.69248046875009</c:v>
                </c:pt>
                <c:pt idx="4968">
                  <c:v>993.88105468750007</c:v>
                </c:pt>
                <c:pt idx="4969">
                  <c:v>994.08095703125002</c:v>
                </c:pt>
                <c:pt idx="4970">
                  <c:v>994.283447265625</c:v>
                </c:pt>
                <c:pt idx="4971">
                  <c:v>994.49472656250009</c:v>
                </c:pt>
                <c:pt idx="4972">
                  <c:v>994.69589843750009</c:v>
                </c:pt>
                <c:pt idx="4973">
                  <c:v>994.89077148437502</c:v>
                </c:pt>
                <c:pt idx="4974">
                  <c:v>995.08945312500009</c:v>
                </c:pt>
                <c:pt idx="4975">
                  <c:v>995.28183593750009</c:v>
                </c:pt>
                <c:pt idx="4976">
                  <c:v>995.47675781250007</c:v>
                </c:pt>
                <c:pt idx="4977">
                  <c:v>995.677734375</c:v>
                </c:pt>
                <c:pt idx="4978">
                  <c:v>995.88266601562509</c:v>
                </c:pt>
                <c:pt idx="4979">
                  <c:v>996.08535156250002</c:v>
                </c:pt>
                <c:pt idx="4980">
                  <c:v>996.28022460937507</c:v>
                </c:pt>
                <c:pt idx="4981">
                  <c:v>996.47509765625</c:v>
                </c:pt>
                <c:pt idx="4982">
                  <c:v>996.67231445312507</c:v>
                </c:pt>
                <c:pt idx="4983">
                  <c:v>996.873291015625</c:v>
                </c:pt>
                <c:pt idx="4984">
                  <c:v>997.082275390625</c:v>
                </c:pt>
                <c:pt idx="4985">
                  <c:v>997.27363281250007</c:v>
                </c:pt>
                <c:pt idx="4986">
                  <c:v>997.47104492187509</c:v>
                </c:pt>
                <c:pt idx="4987">
                  <c:v>997.67978515625009</c:v>
                </c:pt>
                <c:pt idx="4988">
                  <c:v>997.87841796875</c:v>
                </c:pt>
                <c:pt idx="4989">
                  <c:v>998.08212890625009</c:v>
                </c:pt>
                <c:pt idx="4990">
                  <c:v>998.28964843750009</c:v>
                </c:pt>
                <c:pt idx="4991">
                  <c:v>998.48833007812505</c:v>
                </c:pt>
                <c:pt idx="4992">
                  <c:v>998.68320312500009</c:v>
                </c:pt>
                <c:pt idx="4993">
                  <c:v>998.88691406250007</c:v>
                </c:pt>
                <c:pt idx="4994">
                  <c:v>999.08056640625</c:v>
                </c:pt>
                <c:pt idx="4995">
                  <c:v>999.27919921875002</c:v>
                </c:pt>
                <c:pt idx="4996">
                  <c:v>999.47260742187507</c:v>
                </c:pt>
                <c:pt idx="4997">
                  <c:v>999.66606445312505</c:v>
                </c:pt>
                <c:pt idx="4998">
                  <c:v>999.85283203125005</c:v>
                </c:pt>
                <c:pt idx="4999">
                  <c:v>1000.00283203125</c:v>
                </c:pt>
              </c:numCache>
            </c:numRef>
          </c:xVal>
          <c:yVal>
            <c:numRef>
              <c:f>data_Loop!$EP$19:$EP$5018</c:f>
              <c:numCache>
                <c:formatCode>0.00E+00</c:formatCode>
                <c:ptCount val="5000"/>
                <c:pt idx="0">
                  <c:v>-1.15080726355133E-5</c:v>
                </c:pt>
                <c:pt idx="1">
                  <c:v>-1.4508651544411201E-5</c:v>
                </c:pt>
                <c:pt idx="2">
                  <c:v>-1.6752727570147401E-5</c:v>
                </c:pt>
                <c:pt idx="3">
                  <c:v>-1.9774712312396602E-5</c:v>
                </c:pt>
                <c:pt idx="4">
                  <c:v>-2.30988801320993E-5</c:v>
                </c:pt>
                <c:pt idx="5">
                  <c:v>-2.5941017568178701E-5</c:v>
                </c:pt>
                <c:pt idx="6">
                  <c:v>-2.8501124062369499E-5</c:v>
                </c:pt>
                <c:pt idx="7">
                  <c:v>-3.1903947612461497E-5</c:v>
                </c:pt>
                <c:pt idx="8">
                  <c:v>-3.5065585007504499E-5</c:v>
                </c:pt>
                <c:pt idx="9">
                  <c:v>-3.7692455718646099E-5</c:v>
                </c:pt>
                <c:pt idx="10">
                  <c:v>-4.10617979301113E-5</c:v>
                </c:pt>
                <c:pt idx="11">
                  <c:v>-4.39318160263732E-5</c:v>
                </c:pt>
                <c:pt idx="12">
                  <c:v>-4.6890880530531003E-5</c:v>
                </c:pt>
                <c:pt idx="13">
                  <c:v>-5.02336963752172E-5</c:v>
                </c:pt>
                <c:pt idx="14">
                  <c:v>-5.28401138085977E-5</c:v>
                </c:pt>
                <c:pt idx="15">
                  <c:v>-5.5881346775860003E-5</c:v>
                </c:pt>
                <c:pt idx="16">
                  <c:v>-5.9102390758506903E-5</c:v>
                </c:pt>
                <c:pt idx="17">
                  <c:v>-6.2343183638865002E-5</c:v>
                </c:pt>
                <c:pt idx="18">
                  <c:v>-6.4998946670073498E-5</c:v>
                </c:pt>
                <c:pt idx="19">
                  <c:v>-6.7821871712847806E-5</c:v>
                </c:pt>
                <c:pt idx="20">
                  <c:v>-7.1059604206976496E-5</c:v>
                </c:pt>
                <c:pt idx="21">
                  <c:v>-7.4183394987680006E-5</c:v>
                </c:pt>
                <c:pt idx="22">
                  <c:v>-7.7132486845249098E-5</c:v>
                </c:pt>
                <c:pt idx="23">
                  <c:v>-7.9880658432554696E-5</c:v>
                </c:pt>
                <c:pt idx="24">
                  <c:v>-8.3072726811028402E-5</c:v>
                </c:pt>
                <c:pt idx="25">
                  <c:v>-8.5844682107961206E-5</c:v>
                </c:pt>
                <c:pt idx="26">
                  <c:v>-8.9112588120297901E-5</c:v>
                </c:pt>
                <c:pt idx="27">
                  <c:v>-9.2338261365812303E-5</c:v>
                </c:pt>
                <c:pt idx="28">
                  <c:v>-9.4707953780145398E-5</c:v>
                </c:pt>
                <c:pt idx="29">
                  <c:v>-9.8002961236579795E-5</c:v>
                </c:pt>
                <c:pt idx="30" formatCode="General">
                  <c:v>-1.01216576031432E-4</c:v>
                </c:pt>
                <c:pt idx="31" formatCode="General">
                  <c:v>-1.04175418536976E-4</c:v>
                </c:pt>
                <c:pt idx="32" formatCode="General">
                  <c:v>-1.0692652040209599E-4</c:v>
                </c:pt>
                <c:pt idx="33" formatCode="General">
                  <c:v>-1.10205309679685E-4</c:v>
                </c:pt>
                <c:pt idx="34" formatCode="General">
                  <c:v>-1.13364023194242E-4</c:v>
                </c:pt>
                <c:pt idx="35" formatCode="General">
                  <c:v>-1.1609182466917701E-4</c:v>
                </c:pt>
                <c:pt idx="36" formatCode="General">
                  <c:v>-1.19326086165396E-4</c:v>
                </c:pt>
                <c:pt idx="37" formatCode="General">
                  <c:v>-1.2231370005172899E-4</c:v>
                </c:pt>
                <c:pt idx="38" formatCode="General">
                  <c:v>-1.25159593112363E-4</c:v>
                </c:pt>
                <c:pt idx="39" formatCode="General">
                  <c:v>-1.2847820310285399E-4</c:v>
                </c:pt>
                <c:pt idx="40" formatCode="General">
                  <c:v>-1.3115910915944401E-4</c:v>
                </c:pt>
                <c:pt idx="41" formatCode="General">
                  <c:v>-1.3461377167620799E-4</c:v>
                </c:pt>
                <c:pt idx="42" formatCode="General">
                  <c:v>-1.3724961608092801E-4</c:v>
                </c:pt>
                <c:pt idx="43" formatCode="General">
                  <c:v>-1.4028327194764501E-4</c:v>
                </c:pt>
                <c:pt idx="44" formatCode="General">
                  <c:v>-1.4348516796304199E-4</c:v>
                </c:pt>
                <c:pt idx="45" formatCode="General">
                  <c:v>-1.4645965518720699E-4</c:v>
                </c:pt>
                <c:pt idx="46" formatCode="General">
                  <c:v>-1.4932219776322999E-4</c:v>
                </c:pt>
                <c:pt idx="47" formatCode="General">
                  <c:v>-1.52797905708672E-4</c:v>
                </c:pt>
                <c:pt idx="48" formatCode="General">
                  <c:v>-1.5534700252783199E-4</c:v>
                </c:pt>
                <c:pt idx="49" formatCode="General">
                  <c:v>-1.58665905820176E-4</c:v>
                </c:pt>
                <c:pt idx="50" formatCode="General">
                  <c:v>-1.6168191447852001E-4</c:v>
                </c:pt>
                <c:pt idx="51" formatCode="General">
                  <c:v>-1.6462928034986199E-4</c:v>
                </c:pt>
                <c:pt idx="52" formatCode="General">
                  <c:v>-1.67669781809909E-4</c:v>
                </c:pt>
                <c:pt idx="53" formatCode="General">
                  <c:v>-1.70448331967735E-4</c:v>
                </c:pt>
                <c:pt idx="54" formatCode="General">
                  <c:v>-1.73725866535973E-4</c:v>
                </c:pt>
                <c:pt idx="55" formatCode="General">
                  <c:v>-1.7644230240001799E-4</c:v>
                </c:pt>
                <c:pt idx="56" formatCode="General">
                  <c:v>-1.7956745734658099E-4</c:v>
                </c:pt>
                <c:pt idx="57" formatCode="General">
                  <c:v>-1.82992623895283E-4</c:v>
                </c:pt>
                <c:pt idx="58" formatCode="General">
                  <c:v>-1.85711684752433E-4</c:v>
                </c:pt>
                <c:pt idx="59" formatCode="General">
                  <c:v>-1.88575344986652E-4</c:v>
                </c:pt>
                <c:pt idx="60" formatCode="General">
                  <c:v>-1.9174857759553501E-4</c:v>
                </c:pt>
                <c:pt idx="61" formatCode="General">
                  <c:v>-1.94910805330143E-4</c:v>
                </c:pt>
                <c:pt idx="62" formatCode="General">
                  <c:v>-1.9760965628415499E-4</c:v>
                </c:pt>
                <c:pt idx="63" formatCode="General">
                  <c:v>-2.0065363193373599E-4</c:v>
                </c:pt>
                <c:pt idx="64" formatCode="General">
                  <c:v>-2.03453520565095E-4</c:v>
                </c:pt>
                <c:pt idx="65" formatCode="General">
                  <c:v>-2.0642462619541201E-4</c:v>
                </c:pt>
                <c:pt idx="66" formatCode="General">
                  <c:v>-2.0967306107814001E-4</c:v>
                </c:pt>
                <c:pt idx="67" formatCode="General">
                  <c:v>-2.12649876599286E-4</c:v>
                </c:pt>
                <c:pt idx="68" formatCode="General">
                  <c:v>-2.16188059648395E-4</c:v>
                </c:pt>
                <c:pt idx="69" formatCode="General">
                  <c:v>-2.18965230592504E-4</c:v>
                </c:pt>
                <c:pt idx="70" formatCode="General">
                  <c:v>-2.2186840010161499E-4</c:v>
                </c:pt>
                <c:pt idx="71" formatCode="General">
                  <c:v>-2.24506374324332E-4</c:v>
                </c:pt>
                <c:pt idx="72" formatCode="General">
                  <c:v>-2.2806875310842699E-4</c:v>
                </c:pt>
                <c:pt idx="73" formatCode="General">
                  <c:v>-2.3070876933949501E-4</c:v>
                </c:pt>
                <c:pt idx="74" formatCode="General">
                  <c:v>-2.3402513484430099E-4</c:v>
                </c:pt>
                <c:pt idx="75" formatCode="General">
                  <c:v>-2.36884072240974E-4</c:v>
                </c:pt>
                <c:pt idx="76" formatCode="General">
                  <c:v>-2.39895582725033E-4</c:v>
                </c:pt>
                <c:pt idx="77" formatCode="General">
                  <c:v>-2.43110479943369E-4</c:v>
                </c:pt>
                <c:pt idx="78" formatCode="General">
                  <c:v>-2.4558421292856798E-4</c:v>
                </c:pt>
                <c:pt idx="79" formatCode="General">
                  <c:v>-2.4857536548678901E-4</c:v>
                </c:pt>
                <c:pt idx="80" formatCode="General">
                  <c:v>-2.5187672091247701E-4</c:v>
                </c:pt>
                <c:pt idx="81" formatCode="General">
                  <c:v>-2.5470697331399E-4</c:v>
                </c:pt>
                <c:pt idx="82" formatCode="General">
                  <c:v>-2.5775605010747301E-4</c:v>
                </c:pt>
                <c:pt idx="83" formatCode="General">
                  <c:v>-2.6100518907786401E-4</c:v>
                </c:pt>
                <c:pt idx="84" formatCode="General">
                  <c:v>-2.6390118083954102E-4</c:v>
                </c:pt>
                <c:pt idx="85" formatCode="General">
                  <c:v>-2.6663110558189102E-4</c:v>
                </c:pt>
                <c:pt idx="86" formatCode="General">
                  <c:v>-2.6992237303270203E-4</c:v>
                </c:pt>
                <c:pt idx="87" formatCode="General">
                  <c:v>-2.7267128947211999E-4</c:v>
                </c:pt>
                <c:pt idx="88" formatCode="General">
                  <c:v>-2.7566921263190902E-4</c:v>
                </c:pt>
                <c:pt idx="89" formatCode="General">
                  <c:v>-2.79023208087812E-4</c:v>
                </c:pt>
                <c:pt idx="90" formatCode="General">
                  <c:v>-2.81982540584002E-4</c:v>
                </c:pt>
                <c:pt idx="91" formatCode="General">
                  <c:v>-2.8471053747089199E-4</c:v>
                </c:pt>
                <c:pt idx="92" formatCode="General">
                  <c:v>-2.8799629170395E-4</c:v>
                </c:pt>
                <c:pt idx="93" formatCode="General">
                  <c:v>-2.9104112644046999E-4</c:v>
                </c:pt>
                <c:pt idx="94" formatCode="General">
                  <c:v>-2.9387085736088401E-4</c:v>
                </c:pt>
                <c:pt idx="95" formatCode="General">
                  <c:v>-2.96925605540743E-4</c:v>
                </c:pt>
                <c:pt idx="96" formatCode="General">
                  <c:v>-3.0004403193864798E-4</c:v>
                </c:pt>
                <c:pt idx="97" formatCode="General">
                  <c:v>-3.0319670307003301E-4</c:v>
                </c:pt>
                <c:pt idx="98" formatCode="General">
                  <c:v>-3.0570660948823602E-4</c:v>
                </c:pt>
                <c:pt idx="99" formatCode="General">
                  <c:v>-3.0869770119009002E-4</c:v>
                </c:pt>
                <c:pt idx="100" formatCode="General">
                  <c:v>-3.11608054830093E-4</c:v>
                </c:pt>
                <c:pt idx="101" formatCode="General">
                  <c:v>-3.1476462967817401E-4</c:v>
                </c:pt>
                <c:pt idx="102" formatCode="General">
                  <c:v>-3.18079319417022E-4</c:v>
                </c:pt>
                <c:pt idx="103" formatCode="General">
                  <c:v>-3.2092734001307898E-4</c:v>
                </c:pt>
                <c:pt idx="104" formatCode="General">
                  <c:v>-3.2369176784679399E-4</c:v>
                </c:pt>
                <c:pt idx="105" formatCode="General">
                  <c:v>-3.268155618291E-4</c:v>
                </c:pt>
                <c:pt idx="106" formatCode="General">
                  <c:v>-3.29445180439396E-4</c:v>
                </c:pt>
                <c:pt idx="107" formatCode="General">
                  <c:v>-3.3318918656126899E-4</c:v>
                </c:pt>
                <c:pt idx="108" formatCode="General">
                  <c:v>-3.3589115415406001E-4</c:v>
                </c:pt>
                <c:pt idx="109" formatCode="General">
                  <c:v>-3.3870282279310602E-4</c:v>
                </c:pt>
                <c:pt idx="110" formatCode="General">
                  <c:v>-3.4213786843390802E-4</c:v>
                </c:pt>
                <c:pt idx="111" formatCode="General">
                  <c:v>-3.4495329238170598E-4</c:v>
                </c:pt>
                <c:pt idx="112" formatCode="General">
                  <c:v>-3.4794113267532602E-4</c:v>
                </c:pt>
                <c:pt idx="113" formatCode="General">
                  <c:v>-3.5066913799851698E-4</c:v>
                </c:pt>
                <c:pt idx="114" formatCode="General">
                  <c:v>-3.5351348822816597E-4</c:v>
                </c:pt>
                <c:pt idx="115" formatCode="General">
                  <c:v>-3.5622770609523E-4</c:v>
                </c:pt>
                <c:pt idx="116" formatCode="General">
                  <c:v>-3.59640488929785E-4</c:v>
                </c:pt>
                <c:pt idx="117" formatCode="General">
                  <c:v>-3.6256933074055E-4</c:v>
                </c:pt>
                <c:pt idx="118" formatCode="General">
                  <c:v>-3.6543489177115598E-4</c:v>
                </c:pt>
                <c:pt idx="119" formatCode="General">
                  <c:v>-3.6818613491426899E-4</c:v>
                </c:pt>
                <c:pt idx="120" formatCode="General">
                  <c:v>-3.7236357312769901E-4</c:v>
                </c:pt>
                <c:pt idx="121" formatCode="General">
                  <c:v>-3.74812248438876E-4</c:v>
                </c:pt>
                <c:pt idx="122" formatCode="General">
                  <c:v>-3.7776108963382001E-4</c:v>
                </c:pt>
                <c:pt idx="123" formatCode="General">
                  <c:v>-3.8076450669499202E-4</c:v>
                </c:pt>
                <c:pt idx="124" formatCode="General">
                  <c:v>-3.8368353966184099E-4</c:v>
                </c:pt>
                <c:pt idx="125" formatCode="General">
                  <c:v>-3.8587766247250401E-4</c:v>
                </c:pt>
                <c:pt idx="126" formatCode="General">
                  <c:v>-3.89145088011246E-4</c:v>
                </c:pt>
                <c:pt idx="127" formatCode="General">
                  <c:v>-3.9228527765077301E-4</c:v>
                </c:pt>
                <c:pt idx="128" formatCode="General">
                  <c:v>-3.9505325776122401E-4</c:v>
                </c:pt>
                <c:pt idx="129" formatCode="General">
                  <c:v>-3.98695874556645E-4</c:v>
                </c:pt>
                <c:pt idx="130" formatCode="General">
                  <c:v>-4.0169226319978699E-4</c:v>
                </c:pt>
                <c:pt idx="131" formatCode="General">
                  <c:v>-4.0449455501738397E-4</c:v>
                </c:pt>
                <c:pt idx="132" formatCode="General">
                  <c:v>-4.07258004175358E-4</c:v>
                </c:pt>
                <c:pt idx="133" formatCode="General">
                  <c:v>-4.1101029858996299E-4</c:v>
                </c:pt>
                <c:pt idx="134" formatCode="General">
                  <c:v>-4.1308021954299101E-4</c:v>
                </c:pt>
                <c:pt idx="135" formatCode="General">
                  <c:v>-4.1621082834773998E-4</c:v>
                </c:pt>
                <c:pt idx="136" formatCode="General">
                  <c:v>-4.1910777404958902E-4</c:v>
                </c:pt>
                <c:pt idx="137" formatCode="General">
                  <c:v>-4.2229188854596899E-4</c:v>
                </c:pt>
                <c:pt idx="138" formatCode="General">
                  <c:v>-4.2486909693291799E-4</c:v>
                </c:pt>
                <c:pt idx="139" formatCode="General">
                  <c:v>-4.28476919306239E-4</c:v>
                </c:pt>
                <c:pt idx="140" formatCode="General">
                  <c:v>-4.3117985928068698E-4</c:v>
                </c:pt>
                <c:pt idx="141" formatCode="General">
                  <c:v>-4.3449070079682101E-4</c:v>
                </c:pt>
                <c:pt idx="142" formatCode="General">
                  <c:v>-4.3740294574981699E-4</c:v>
                </c:pt>
                <c:pt idx="143" formatCode="General">
                  <c:v>-4.4026930154623299E-4</c:v>
                </c:pt>
                <c:pt idx="144" formatCode="General">
                  <c:v>-4.43159841290045E-4</c:v>
                </c:pt>
                <c:pt idx="145" formatCode="General">
                  <c:v>-4.4620263122306501E-4</c:v>
                </c:pt>
                <c:pt idx="146" formatCode="General">
                  <c:v>-4.4936208846167302E-4</c:v>
                </c:pt>
                <c:pt idx="147" formatCode="General">
                  <c:v>-4.5199146053048202E-4</c:v>
                </c:pt>
                <c:pt idx="148" formatCode="General">
                  <c:v>-4.5474814280320903E-4</c:v>
                </c:pt>
                <c:pt idx="149" formatCode="General">
                  <c:v>-4.5820402765833101E-4</c:v>
                </c:pt>
                <c:pt idx="150" formatCode="General">
                  <c:v>-4.6078003653938999E-4</c:v>
                </c:pt>
                <c:pt idx="151" formatCode="General">
                  <c:v>-4.6425345012668899E-4</c:v>
                </c:pt>
                <c:pt idx="152" formatCode="General">
                  <c:v>-4.6666056544621002E-4</c:v>
                </c:pt>
                <c:pt idx="153" formatCode="General">
                  <c:v>-4.6948813106656602E-4</c:v>
                </c:pt>
                <c:pt idx="154" formatCode="General">
                  <c:v>-4.73439955841901E-4</c:v>
                </c:pt>
                <c:pt idx="155" formatCode="General">
                  <c:v>-4.7601027053890602E-4</c:v>
                </c:pt>
                <c:pt idx="156" formatCode="General">
                  <c:v>-4.7937679341959099E-4</c:v>
                </c:pt>
                <c:pt idx="157" formatCode="General">
                  <c:v>-4.8186731849697697E-4</c:v>
                </c:pt>
                <c:pt idx="158" formatCode="General">
                  <c:v>-4.8447930577803799E-4</c:v>
                </c:pt>
                <c:pt idx="159" formatCode="General">
                  <c:v>-4.8755232970809197E-4</c:v>
                </c:pt>
                <c:pt idx="160" formatCode="General">
                  <c:v>-4.9071315429337001E-4</c:v>
                </c:pt>
                <c:pt idx="161" formatCode="General">
                  <c:v>-4.9388143216826195E-4</c:v>
                </c:pt>
                <c:pt idx="162" formatCode="General">
                  <c:v>-4.9656022104103102E-4</c:v>
                </c:pt>
                <c:pt idx="163" formatCode="General">
                  <c:v>-4.9979895288395E-4</c:v>
                </c:pt>
                <c:pt idx="164" formatCode="General">
                  <c:v>-5.02763703319684E-4</c:v>
                </c:pt>
                <c:pt idx="165" formatCode="General">
                  <c:v>-5.0508685868295804E-4</c:v>
                </c:pt>
                <c:pt idx="166" formatCode="General">
                  <c:v>-5.0826441236145501E-4</c:v>
                </c:pt>
                <c:pt idx="167" formatCode="General">
                  <c:v>-5.1143070242578399E-4</c:v>
                </c:pt>
                <c:pt idx="168" formatCode="General">
                  <c:v>-5.14139317091756E-4</c:v>
                </c:pt>
                <c:pt idx="169" formatCode="General">
                  <c:v>-5.1735276892254196E-4</c:v>
                </c:pt>
                <c:pt idx="170" formatCode="General">
                  <c:v>-5.1995331704441099E-4</c:v>
                </c:pt>
                <c:pt idx="171" formatCode="General">
                  <c:v>-5.2303151965132401E-4</c:v>
                </c:pt>
                <c:pt idx="172" formatCode="General">
                  <c:v>-5.26425342869612E-4</c:v>
                </c:pt>
                <c:pt idx="173" formatCode="General">
                  <c:v>-5.2855379019741604E-4</c:v>
                </c:pt>
                <c:pt idx="174" formatCode="General">
                  <c:v>-5.3141045354444805E-4</c:v>
                </c:pt>
                <c:pt idx="175" formatCode="General">
                  <c:v>-5.3413847978318505E-4</c:v>
                </c:pt>
                <c:pt idx="176" formatCode="General">
                  <c:v>-5.3729596966816697E-4</c:v>
                </c:pt>
                <c:pt idx="177" formatCode="General">
                  <c:v>-5.4094731636642899E-4</c:v>
                </c:pt>
                <c:pt idx="178" formatCode="General">
                  <c:v>-5.4368247664828603E-4</c:v>
                </c:pt>
                <c:pt idx="179" formatCode="General">
                  <c:v>-5.4719096243072704E-4</c:v>
                </c:pt>
                <c:pt idx="180" formatCode="General">
                  <c:v>-5.5013612716517098E-4</c:v>
                </c:pt>
                <c:pt idx="181" formatCode="General">
                  <c:v>-5.5279639638208605E-4</c:v>
                </c:pt>
                <c:pt idx="182" formatCode="General">
                  <c:v>-5.5529993658700195E-4</c:v>
                </c:pt>
                <c:pt idx="183" formatCode="General">
                  <c:v>-5.5870365605509298E-4</c:v>
                </c:pt>
                <c:pt idx="184" formatCode="General">
                  <c:v>-5.6136150212007395E-4</c:v>
                </c:pt>
                <c:pt idx="185" formatCode="General">
                  <c:v>-5.6407541884701201E-4</c:v>
                </c:pt>
                <c:pt idx="186" formatCode="General">
                  <c:v>-5.6734534355260696E-4</c:v>
                </c:pt>
                <c:pt idx="187" formatCode="General">
                  <c:v>-5.6980608513722405E-4</c:v>
                </c:pt>
                <c:pt idx="188" formatCode="General">
                  <c:v>-5.7282707711034397E-4</c:v>
                </c:pt>
                <c:pt idx="189" formatCode="General">
                  <c:v>-5.7549543490546503E-4</c:v>
                </c:pt>
                <c:pt idx="190" formatCode="General">
                  <c:v>-5.7875902442127097E-4</c:v>
                </c:pt>
                <c:pt idx="191" formatCode="General">
                  <c:v>-5.8265250903727296E-4</c:v>
                </c:pt>
                <c:pt idx="192" formatCode="General">
                  <c:v>-5.84391015393282E-4</c:v>
                </c:pt>
                <c:pt idx="193" formatCode="General">
                  <c:v>-5.8786509076432999E-4</c:v>
                </c:pt>
                <c:pt idx="194" formatCode="General">
                  <c:v>-5.9109499615334603E-4</c:v>
                </c:pt>
                <c:pt idx="195" formatCode="General">
                  <c:v>-5.9392292138396401E-4</c:v>
                </c:pt>
                <c:pt idx="196" formatCode="General">
                  <c:v>-5.9615184434929898E-4</c:v>
                </c:pt>
                <c:pt idx="197" formatCode="General">
                  <c:v>-5.9982202484360197E-4</c:v>
                </c:pt>
                <c:pt idx="198" formatCode="General">
                  <c:v>-6.0242888645310505E-4</c:v>
                </c:pt>
                <c:pt idx="199" formatCode="General">
                  <c:v>-6.0601210720772898E-4</c:v>
                </c:pt>
                <c:pt idx="200" formatCode="General">
                  <c:v>-6.0895267979892804E-4</c:v>
                </c:pt>
                <c:pt idx="201" formatCode="General">
                  <c:v>-6.1231371960068402E-4</c:v>
                </c:pt>
                <c:pt idx="202" formatCode="General">
                  <c:v>-6.14543417231359E-4</c:v>
                </c:pt>
                <c:pt idx="203" formatCode="General">
                  <c:v>-6.1716602730570798E-4</c:v>
                </c:pt>
                <c:pt idx="204" formatCode="General">
                  <c:v>-6.2065514489452597E-4</c:v>
                </c:pt>
                <c:pt idx="205" formatCode="General">
                  <c:v>-6.2319299956345702E-4</c:v>
                </c:pt>
                <c:pt idx="206" formatCode="General">
                  <c:v>-6.2611338961387401E-4</c:v>
                </c:pt>
                <c:pt idx="207" formatCode="General">
                  <c:v>-6.2900449964461795E-4</c:v>
                </c:pt>
                <c:pt idx="208" formatCode="General">
                  <c:v>-6.3193867160008801E-4</c:v>
                </c:pt>
                <c:pt idx="209" formatCode="General">
                  <c:v>-6.3474562075274796E-4</c:v>
                </c:pt>
                <c:pt idx="210" formatCode="General">
                  <c:v>-6.3799697988718197E-4</c:v>
                </c:pt>
                <c:pt idx="211" formatCode="General">
                  <c:v>-6.4049406280901897E-4</c:v>
                </c:pt>
                <c:pt idx="212" formatCode="General">
                  <c:v>-6.4318332100544095E-4</c:v>
                </c:pt>
                <c:pt idx="213" formatCode="General">
                  <c:v>-6.4648452043716104E-4</c:v>
                </c:pt>
                <c:pt idx="214" formatCode="General">
                  <c:v>-6.4924768140596696E-4</c:v>
                </c:pt>
                <c:pt idx="215" formatCode="General">
                  <c:v>-6.52754723982988E-4</c:v>
                </c:pt>
                <c:pt idx="216" formatCode="General">
                  <c:v>-6.55003727467272E-4</c:v>
                </c:pt>
                <c:pt idx="217" formatCode="General">
                  <c:v>-6.5771226420378197E-4</c:v>
                </c:pt>
                <c:pt idx="218" formatCode="General">
                  <c:v>-6.6121222311993496E-4</c:v>
                </c:pt>
                <c:pt idx="219" formatCode="General">
                  <c:v>-6.6415022784636598E-4</c:v>
                </c:pt>
                <c:pt idx="220" formatCode="General">
                  <c:v>-6.6653517778953201E-4</c:v>
                </c:pt>
                <c:pt idx="221" formatCode="General">
                  <c:v>-6.6919707451709503E-4</c:v>
                </c:pt>
                <c:pt idx="222" formatCode="General">
                  <c:v>-6.7280070673395996E-4</c:v>
                </c:pt>
                <c:pt idx="223" formatCode="General">
                  <c:v>-6.7581936389859499E-4</c:v>
                </c:pt>
                <c:pt idx="224" formatCode="General">
                  <c:v>-6.7830712154222004E-4</c:v>
                </c:pt>
                <c:pt idx="225" formatCode="General">
                  <c:v>-6.8135290632807095E-4</c:v>
                </c:pt>
                <c:pt idx="226" formatCode="General">
                  <c:v>-6.8439691365428004E-4</c:v>
                </c:pt>
                <c:pt idx="227" formatCode="General">
                  <c:v>-6.8733689598560904E-4</c:v>
                </c:pt>
                <c:pt idx="228" formatCode="General">
                  <c:v>-6.8976627509850905E-4</c:v>
                </c:pt>
                <c:pt idx="229" formatCode="General">
                  <c:v>-6.9263113880117496E-4</c:v>
                </c:pt>
                <c:pt idx="230" formatCode="General">
                  <c:v>-6.9605902787153804E-4</c:v>
                </c:pt>
                <c:pt idx="231" formatCode="General">
                  <c:v>-6.9903358303437203E-4</c:v>
                </c:pt>
                <c:pt idx="232" formatCode="General">
                  <c:v>-7.0211758541685002E-4</c:v>
                </c:pt>
                <c:pt idx="233" formatCode="General">
                  <c:v>-7.0345873550732704E-4</c:v>
                </c:pt>
                <c:pt idx="234" formatCode="General">
                  <c:v>-7.0728215904783799E-4</c:v>
                </c:pt>
                <c:pt idx="235" formatCode="General">
                  <c:v>-7.1029792984994697E-4</c:v>
                </c:pt>
                <c:pt idx="236" formatCode="General">
                  <c:v>-7.12956282642838E-4</c:v>
                </c:pt>
                <c:pt idx="237" formatCode="General">
                  <c:v>-7.1579457061038995E-4</c:v>
                </c:pt>
                <c:pt idx="238" formatCode="General">
                  <c:v>-7.1897660857433098E-4</c:v>
                </c:pt>
                <c:pt idx="239" formatCode="General">
                  <c:v>-7.2186415887082298E-4</c:v>
                </c:pt>
                <c:pt idx="240" formatCode="General">
                  <c:v>-7.2424988270336596E-4</c:v>
                </c:pt>
                <c:pt idx="241" formatCode="General">
                  <c:v>-7.2745178239935499E-4</c:v>
                </c:pt>
                <c:pt idx="242" formatCode="General">
                  <c:v>-7.3042932868199297E-4</c:v>
                </c:pt>
                <c:pt idx="243" formatCode="General">
                  <c:v>-7.3339801605182297E-4</c:v>
                </c:pt>
                <c:pt idx="244" formatCode="General">
                  <c:v>-7.3598279039402404E-4</c:v>
                </c:pt>
                <c:pt idx="245" formatCode="General">
                  <c:v>-7.3860134034176299E-4</c:v>
                </c:pt>
                <c:pt idx="246" formatCode="General">
                  <c:v>-7.4130181198807995E-4</c:v>
                </c:pt>
                <c:pt idx="247" formatCode="General">
                  <c:v>-7.44915161058511E-4</c:v>
                </c:pt>
                <c:pt idx="248" formatCode="General">
                  <c:v>-7.4730847428487301E-4</c:v>
                </c:pt>
                <c:pt idx="249" formatCode="General">
                  <c:v>-7.5065982042740601E-4</c:v>
                </c:pt>
                <c:pt idx="250" formatCode="General">
                  <c:v>-7.5282006813411995E-4</c:v>
                </c:pt>
                <c:pt idx="251" formatCode="General">
                  <c:v>-7.5571882436863396E-4</c:v>
                </c:pt>
                <c:pt idx="252" formatCode="General">
                  <c:v>-7.5923267032921204E-4</c:v>
                </c:pt>
                <c:pt idx="253" formatCode="General">
                  <c:v>-7.6103203686373095E-4</c:v>
                </c:pt>
                <c:pt idx="254" formatCode="General">
                  <c:v>-7.64803340984243E-4</c:v>
                </c:pt>
                <c:pt idx="255" formatCode="General">
                  <c:v>-7.6747411325370099E-4</c:v>
                </c:pt>
                <c:pt idx="256" formatCode="General">
                  <c:v>-7.71129023569654E-4</c:v>
                </c:pt>
                <c:pt idx="257" formatCode="General">
                  <c:v>-7.7343339558825597E-4</c:v>
                </c:pt>
                <c:pt idx="258" formatCode="General">
                  <c:v>-7.7639559191894098E-4</c:v>
                </c:pt>
                <c:pt idx="259" formatCode="General">
                  <c:v>-7.7883083630281996E-4</c:v>
                </c:pt>
                <c:pt idx="260" formatCode="General">
                  <c:v>-7.8125603637543405E-4</c:v>
                </c:pt>
                <c:pt idx="261" formatCode="General">
                  <c:v>-7.8500397106747604E-4</c:v>
                </c:pt>
                <c:pt idx="262" formatCode="General">
                  <c:v>-7.8670206373257598E-4</c:v>
                </c:pt>
                <c:pt idx="263" formatCode="General">
                  <c:v>-7.8983145814354801E-4</c:v>
                </c:pt>
                <c:pt idx="264" formatCode="General">
                  <c:v>-7.9327895707811296E-4</c:v>
                </c:pt>
                <c:pt idx="265" formatCode="General">
                  <c:v>-7.9543251544686498E-4</c:v>
                </c:pt>
                <c:pt idx="266" formatCode="General">
                  <c:v>-7.98091175268846E-4</c:v>
                </c:pt>
                <c:pt idx="267" formatCode="General">
                  <c:v>-8.0127063120210196E-4</c:v>
                </c:pt>
                <c:pt idx="268" formatCode="General">
                  <c:v>-8.0485726208056197E-4</c:v>
                </c:pt>
                <c:pt idx="269" formatCode="General">
                  <c:v>-8.0710140594439904E-4</c:v>
                </c:pt>
                <c:pt idx="270" formatCode="General">
                  <c:v>-8.0991593295219003E-4</c:v>
                </c:pt>
                <c:pt idx="271" formatCode="General">
                  <c:v>-8.1370261936219198E-4</c:v>
                </c:pt>
                <c:pt idx="272" formatCode="General">
                  <c:v>-8.1571976071854102E-4</c:v>
                </c:pt>
                <c:pt idx="273" formatCode="General">
                  <c:v>-8.1907447047369899E-4</c:v>
                </c:pt>
                <c:pt idx="274" formatCode="General">
                  <c:v>-8.2077638722183896E-4</c:v>
                </c:pt>
                <c:pt idx="275" formatCode="General">
                  <c:v>-8.2345017614714102E-4</c:v>
                </c:pt>
                <c:pt idx="276" formatCode="General">
                  <c:v>-8.2664670693466803E-4</c:v>
                </c:pt>
                <c:pt idx="277" formatCode="General">
                  <c:v>-8.3001791931768204E-4</c:v>
                </c:pt>
                <c:pt idx="278" formatCode="General">
                  <c:v>-8.3273383900547501E-4</c:v>
                </c:pt>
                <c:pt idx="279" formatCode="General">
                  <c:v>-8.35683923027973E-4</c:v>
                </c:pt>
                <c:pt idx="280" formatCode="General">
                  <c:v>-8.3834857930219003E-4</c:v>
                </c:pt>
                <c:pt idx="281" formatCode="General">
                  <c:v>-8.4058954673704798E-4</c:v>
                </c:pt>
                <c:pt idx="282" formatCode="General">
                  <c:v>-8.4302188986111297E-4</c:v>
                </c:pt>
                <c:pt idx="283" formatCode="General">
                  <c:v>-8.4710350277307403E-4</c:v>
                </c:pt>
                <c:pt idx="284" formatCode="General">
                  <c:v>-8.4942363285813404E-4</c:v>
                </c:pt>
                <c:pt idx="285" formatCode="General">
                  <c:v>-8.5261628496407799E-4</c:v>
                </c:pt>
                <c:pt idx="286" formatCode="General">
                  <c:v>-8.55285605597321E-4</c:v>
                </c:pt>
                <c:pt idx="287" formatCode="General">
                  <c:v>-8.5747725683082998E-4</c:v>
                </c:pt>
                <c:pt idx="288" formatCode="General">
                  <c:v>-8.6068810719493497E-4</c:v>
                </c:pt>
                <c:pt idx="289" formatCode="General">
                  <c:v>-8.6327190435834698E-4</c:v>
                </c:pt>
                <c:pt idx="290" formatCode="General">
                  <c:v>-8.6657192543904604E-4</c:v>
                </c:pt>
                <c:pt idx="291" formatCode="General">
                  <c:v>-8.6910887598966899E-4</c:v>
                </c:pt>
                <c:pt idx="292" formatCode="General">
                  <c:v>-8.7319240358065095E-4</c:v>
                </c:pt>
                <c:pt idx="293" formatCode="General">
                  <c:v>-8.7492089583660895E-4</c:v>
                </c:pt>
                <c:pt idx="294" formatCode="General">
                  <c:v>-8.7827373560111198E-4</c:v>
                </c:pt>
                <c:pt idx="295" formatCode="General">
                  <c:v>-8.8098019199837202E-4</c:v>
                </c:pt>
                <c:pt idx="296" formatCode="General">
                  <c:v>-8.8337339040622895E-4</c:v>
                </c:pt>
                <c:pt idx="297" formatCode="General">
                  <c:v>-8.8582353599165697E-4</c:v>
                </c:pt>
                <c:pt idx="298" formatCode="General">
                  <c:v>-8.8774770172180104E-4</c:v>
                </c:pt>
                <c:pt idx="299" formatCode="General">
                  <c:v>-8.91328329342251E-4</c:v>
                </c:pt>
                <c:pt idx="300" formatCode="General">
                  <c:v>-8.9416620135980302E-4</c:v>
                </c:pt>
                <c:pt idx="301" formatCode="General">
                  <c:v>-8.96333576322941E-4</c:v>
                </c:pt>
                <c:pt idx="302" formatCode="General">
                  <c:v>-8.9990874396412201E-4</c:v>
                </c:pt>
                <c:pt idx="303" formatCode="General">
                  <c:v>-9.0360090598661197E-4</c:v>
                </c:pt>
                <c:pt idx="304" formatCode="General">
                  <c:v>-9.0593498703345503E-4</c:v>
                </c:pt>
                <c:pt idx="305" formatCode="General">
                  <c:v>-9.0837658210843396E-4</c:v>
                </c:pt>
                <c:pt idx="306" formatCode="General">
                  <c:v>-9.1066228119871797E-4</c:v>
                </c:pt>
                <c:pt idx="307" formatCode="General">
                  <c:v>-9.1340361555321097E-4</c:v>
                </c:pt>
                <c:pt idx="308" formatCode="General">
                  <c:v>-9.1739252991295396E-4</c:v>
                </c:pt>
                <c:pt idx="309" formatCode="General">
                  <c:v>-9.2019552183781499E-4</c:v>
                </c:pt>
                <c:pt idx="310" formatCode="General">
                  <c:v>-9.2221141947184705E-4</c:v>
                </c:pt>
                <c:pt idx="311" formatCode="General">
                  <c:v>-9.2519869450662204E-4</c:v>
                </c:pt>
                <c:pt idx="312" formatCode="General">
                  <c:v>-9.2769071441164497E-4</c:v>
                </c:pt>
                <c:pt idx="313" formatCode="General">
                  <c:v>-9.3080302590091305E-4</c:v>
                </c:pt>
                <c:pt idx="314" formatCode="General">
                  <c:v>-9.3307844651025396E-4</c:v>
                </c:pt>
                <c:pt idx="315" formatCode="General">
                  <c:v>-9.36225831208159E-4</c:v>
                </c:pt>
                <c:pt idx="316" formatCode="General">
                  <c:v>-9.3954410278806002E-4</c:v>
                </c:pt>
                <c:pt idx="317" formatCode="General">
                  <c:v>-9.4162304808719996E-4</c:v>
                </c:pt>
                <c:pt idx="318" formatCode="General">
                  <c:v>-9.4344040958339295E-4</c:v>
                </c:pt>
                <c:pt idx="319" formatCode="General">
                  <c:v>-9.4657419690583598E-4</c:v>
                </c:pt>
                <c:pt idx="320" formatCode="General">
                  <c:v>-9.4942760061534595E-4</c:v>
                </c:pt>
                <c:pt idx="321" formatCode="General">
                  <c:v>-9.5342297485486198E-4</c:v>
                </c:pt>
                <c:pt idx="322" formatCode="General">
                  <c:v>-9.5444977797813798E-4</c:v>
                </c:pt>
                <c:pt idx="323" formatCode="General">
                  <c:v>-9.5753042660297002E-4</c:v>
                </c:pt>
                <c:pt idx="324" formatCode="General">
                  <c:v>-9.5976657626476597E-4</c:v>
                </c:pt>
                <c:pt idx="325" formatCode="General">
                  <c:v>-9.6278931664632898E-4</c:v>
                </c:pt>
                <c:pt idx="326" formatCode="General">
                  <c:v>-9.6561135951856499E-4</c:v>
                </c:pt>
                <c:pt idx="327" formatCode="General">
                  <c:v>-9.6916177690186398E-4</c:v>
                </c:pt>
                <c:pt idx="328" formatCode="General">
                  <c:v>-9.7100986038777296E-4</c:v>
                </c:pt>
                <c:pt idx="329" formatCode="General">
                  <c:v>-9.7309522251956299E-4</c:v>
                </c:pt>
                <c:pt idx="330" formatCode="General">
                  <c:v>-9.75988051276714E-4</c:v>
                </c:pt>
                <c:pt idx="331" formatCode="General">
                  <c:v>-9.7965492968897093E-4</c:v>
                </c:pt>
                <c:pt idx="332" formatCode="General">
                  <c:v>-9.8086255467941599E-4</c:v>
                </c:pt>
                <c:pt idx="333" formatCode="General">
                  <c:v>-9.8525549180862289E-4</c:v>
                </c:pt>
                <c:pt idx="334" formatCode="General">
                  <c:v>-9.8771266308318099E-4</c:v>
                </c:pt>
                <c:pt idx="335" formatCode="General">
                  <c:v>-9.9032563960564104E-4</c:v>
                </c:pt>
                <c:pt idx="336" formatCode="General">
                  <c:v>-9.9236059655765708E-4</c:v>
                </c:pt>
                <c:pt idx="337" formatCode="General">
                  <c:v>-9.955879031205699E-4</c:v>
                </c:pt>
                <c:pt idx="338" formatCode="General">
                  <c:v>-9.9895005999881491E-4</c:v>
                </c:pt>
                <c:pt idx="339" formatCode="General">
                  <c:v>-1.0005097326493801E-3</c:v>
                </c:pt>
                <c:pt idx="340" formatCode="General">
                  <c:v>-1.00230070094027E-3</c:v>
                </c:pt>
                <c:pt idx="341" formatCode="General">
                  <c:v>-1.0059519192171301E-3</c:v>
                </c:pt>
                <c:pt idx="342" formatCode="General">
                  <c:v>-1.00880548302575E-3</c:v>
                </c:pt>
                <c:pt idx="343" formatCode="General">
                  <c:v>-1.01155063411125E-3</c:v>
                </c:pt>
                <c:pt idx="344" formatCode="General">
                  <c:v>-1.0146318942907699E-3</c:v>
                </c:pt>
                <c:pt idx="345" formatCode="General">
                  <c:v>-1.0169556543393799E-3</c:v>
                </c:pt>
                <c:pt idx="346" formatCode="General">
                  <c:v>-1.01891254385291E-3</c:v>
                </c:pt>
                <c:pt idx="347" formatCode="General">
                  <c:v>-1.0217652097218499E-3</c:v>
                </c:pt>
                <c:pt idx="348" formatCode="General">
                  <c:v>-1.0243908019050201E-3</c:v>
                </c:pt>
                <c:pt idx="349" formatCode="General">
                  <c:v>-1.0269723634464001E-3</c:v>
                </c:pt>
                <c:pt idx="350" formatCode="General">
                  <c:v>-1.0294514838606399E-3</c:v>
                </c:pt>
                <c:pt idx="351" formatCode="General">
                  <c:v>-1.03165428498512E-3</c:v>
                </c:pt>
                <c:pt idx="352" formatCode="General">
                  <c:v>-1.0350025170864201E-3</c:v>
                </c:pt>
                <c:pt idx="353" formatCode="General">
                  <c:v>-1.03843234466571E-3</c:v>
                </c:pt>
                <c:pt idx="354" formatCode="General">
                  <c:v>-1.0394994524306699E-3</c:v>
                </c:pt>
                <c:pt idx="355" formatCode="General">
                  <c:v>-1.04237363802787E-3</c:v>
                </c:pt>
                <c:pt idx="356" formatCode="General">
                  <c:v>-1.0455643483352501E-3</c:v>
                </c:pt>
                <c:pt idx="357" formatCode="General">
                  <c:v>-1.04838869330266E-3</c:v>
                </c:pt>
                <c:pt idx="358" formatCode="General">
                  <c:v>-1.05077549186748E-3</c:v>
                </c:pt>
                <c:pt idx="359" formatCode="General">
                  <c:v>-1.0539433842846899E-3</c:v>
                </c:pt>
                <c:pt idx="360" formatCode="General">
                  <c:v>-1.05576591072626E-3</c:v>
                </c:pt>
                <c:pt idx="361" formatCode="General">
                  <c:v>-1.0585655253951701E-3</c:v>
                </c:pt>
                <c:pt idx="362" formatCode="General">
                  <c:v>-1.061741082649E-3</c:v>
                </c:pt>
                <c:pt idx="363" formatCode="General">
                  <c:v>-1.0636357784615301E-3</c:v>
                </c:pt>
                <c:pt idx="364" formatCode="General">
                  <c:v>-1.06567788460709E-3</c:v>
                </c:pt>
                <c:pt idx="365" formatCode="General">
                  <c:v>-1.06869398663026E-3</c:v>
                </c:pt>
                <c:pt idx="366" formatCode="General">
                  <c:v>-1.07125043441466E-3</c:v>
                </c:pt>
                <c:pt idx="367" formatCode="General">
                  <c:v>-1.0748621425095801E-3</c:v>
                </c:pt>
                <c:pt idx="368" formatCode="General">
                  <c:v>-1.07712434155545E-3</c:v>
                </c:pt>
                <c:pt idx="369" formatCode="General">
                  <c:v>-1.0801338015187999E-3</c:v>
                </c:pt>
                <c:pt idx="370" formatCode="General">
                  <c:v>-1.0828178057621599E-3</c:v>
                </c:pt>
                <c:pt idx="371" formatCode="General">
                  <c:v>-1.0837177205096199E-3</c:v>
                </c:pt>
                <c:pt idx="372" formatCode="General">
                  <c:v>-1.08807300082266E-3</c:v>
                </c:pt>
                <c:pt idx="373" formatCode="General">
                  <c:v>-1.0899942036503799E-3</c:v>
                </c:pt>
                <c:pt idx="374" formatCode="General">
                  <c:v>-1.0916522016465699E-3</c:v>
                </c:pt>
                <c:pt idx="375" formatCode="General">
                  <c:v>-1.09565840679887E-3</c:v>
                </c:pt>
                <c:pt idx="376" formatCode="General">
                  <c:v>-1.09792366197293E-3</c:v>
                </c:pt>
                <c:pt idx="377" formatCode="General">
                  <c:v>-1.09965812453595E-3</c:v>
                </c:pt>
                <c:pt idx="378" formatCode="General">
                  <c:v>-1.10241445653295E-3</c:v>
                </c:pt>
                <c:pt idx="379" formatCode="General">
                  <c:v>-1.1047322348825999E-3</c:v>
                </c:pt>
                <c:pt idx="380" formatCode="General">
                  <c:v>-1.1080869132393499E-3</c:v>
                </c:pt>
                <c:pt idx="381" formatCode="General">
                  <c:v>-1.1106307650424301E-3</c:v>
                </c:pt>
                <c:pt idx="382" formatCode="General">
                  <c:v>-1.1133983289232201E-3</c:v>
                </c:pt>
                <c:pt idx="383" formatCode="General">
                  <c:v>-1.1136813407057499E-3</c:v>
                </c:pt>
                <c:pt idx="384" formatCode="General">
                  <c:v>-1.1188670295747801E-3</c:v>
                </c:pt>
                <c:pt idx="385" formatCode="General">
                  <c:v>-1.1208103839108099E-3</c:v>
                </c:pt>
                <c:pt idx="386" formatCode="General">
                  <c:v>-1.12240981531046E-3</c:v>
                </c:pt>
                <c:pt idx="387" formatCode="General">
                  <c:v>-1.12564419422129E-3</c:v>
                </c:pt>
                <c:pt idx="388" formatCode="General">
                  <c:v>-1.12844068926466E-3</c:v>
                </c:pt>
                <c:pt idx="389" formatCode="General">
                  <c:v>-1.1310847367795799E-3</c:v>
                </c:pt>
                <c:pt idx="390" formatCode="General">
                  <c:v>-1.1323043058283999E-3</c:v>
                </c:pt>
                <c:pt idx="391" formatCode="General">
                  <c:v>-1.13675194184186E-3</c:v>
                </c:pt>
                <c:pt idx="392" formatCode="General">
                  <c:v>-1.1391358872451999E-3</c:v>
                </c:pt>
                <c:pt idx="393" formatCode="General">
                  <c:v>-1.13934413963399E-3</c:v>
                </c:pt>
                <c:pt idx="394" formatCode="General">
                  <c:v>-1.14338967191536E-3</c:v>
                </c:pt>
                <c:pt idx="395" formatCode="General">
                  <c:v>-1.1457772276795601E-3</c:v>
                </c:pt>
                <c:pt idx="396" formatCode="General">
                  <c:v>-1.1482731274915399E-3</c:v>
                </c:pt>
                <c:pt idx="397" formatCode="General">
                  <c:v>-1.1505122404924799E-3</c:v>
                </c:pt>
                <c:pt idx="398" formatCode="General">
                  <c:v>-1.15242239618472E-3</c:v>
                </c:pt>
                <c:pt idx="399" formatCode="General">
                  <c:v>-1.1549233081912301E-3</c:v>
                </c:pt>
                <c:pt idx="400" formatCode="General">
                  <c:v>-1.1587539330058299E-3</c:v>
                </c:pt>
                <c:pt idx="401" formatCode="General">
                  <c:v>-1.16071280620845E-3</c:v>
                </c:pt>
                <c:pt idx="402" formatCode="General">
                  <c:v>-1.16195654676688E-3</c:v>
                </c:pt>
                <c:pt idx="403" formatCode="General">
                  <c:v>-1.16355819848459E-3</c:v>
                </c:pt>
                <c:pt idx="404" formatCode="General">
                  <c:v>-1.1684306255714701E-3</c:v>
                </c:pt>
                <c:pt idx="405" formatCode="General">
                  <c:v>-1.17061648209908E-3</c:v>
                </c:pt>
                <c:pt idx="406" formatCode="General">
                  <c:v>-1.1714617270027099E-3</c:v>
                </c:pt>
                <c:pt idx="407" formatCode="General">
                  <c:v>-1.17387416031725E-3</c:v>
                </c:pt>
                <c:pt idx="408" formatCode="General">
                  <c:v>-1.17611187605975E-3</c:v>
                </c:pt>
                <c:pt idx="409" formatCode="General">
                  <c:v>-1.18047424982707E-3</c:v>
                </c:pt>
                <c:pt idx="410" formatCode="General">
                  <c:v>-1.1831761883354501E-3</c:v>
                </c:pt>
                <c:pt idx="411" formatCode="General">
                  <c:v>-1.18585705196698E-3</c:v>
                </c:pt>
                <c:pt idx="412" formatCode="General">
                  <c:v>-1.1886016967298501E-3</c:v>
                </c:pt>
                <c:pt idx="413" formatCode="General">
                  <c:v>-1.1897419120877699E-3</c:v>
                </c:pt>
                <c:pt idx="414" formatCode="General">
                  <c:v>-1.19230686911928E-3</c:v>
                </c:pt>
                <c:pt idx="415" formatCode="General">
                  <c:v>-1.1945318392051899E-3</c:v>
                </c:pt>
                <c:pt idx="416" formatCode="General">
                  <c:v>-1.19571436755344E-3</c:v>
                </c:pt>
                <c:pt idx="417" formatCode="General">
                  <c:v>-1.20045642123059E-3</c:v>
                </c:pt>
                <c:pt idx="418" formatCode="General">
                  <c:v>-1.20235218667831E-3</c:v>
                </c:pt>
                <c:pt idx="419" formatCode="General">
                  <c:v>-1.2046261443084099E-3</c:v>
                </c:pt>
                <c:pt idx="420" formatCode="General">
                  <c:v>-1.2077220055640399E-3</c:v>
                </c:pt>
                <c:pt idx="421" formatCode="General">
                  <c:v>-1.2101764136943399E-3</c:v>
                </c:pt>
                <c:pt idx="422" formatCode="General">
                  <c:v>-1.2115354889666501E-3</c:v>
                </c:pt>
                <c:pt idx="423" formatCode="General">
                  <c:v>-1.21469536286252E-3</c:v>
                </c:pt>
                <c:pt idx="424" formatCode="General">
                  <c:v>-1.2169310789518701E-3</c:v>
                </c:pt>
                <c:pt idx="425" formatCode="General">
                  <c:v>-1.2194720137077501E-3</c:v>
                </c:pt>
                <c:pt idx="426" formatCode="General">
                  <c:v>-1.2212676833605E-3</c:v>
                </c:pt>
                <c:pt idx="427" formatCode="General">
                  <c:v>-1.2249120126379799E-3</c:v>
                </c:pt>
                <c:pt idx="428" formatCode="General">
                  <c:v>-1.22775256761784E-3</c:v>
                </c:pt>
                <c:pt idx="429" formatCode="General">
                  <c:v>-1.2285328079592499E-3</c:v>
                </c:pt>
                <c:pt idx="430" formatCode="General">
                  <c:v>-1.2311528155225799E-3</c:v>
                </c:pt>
                <c:pt idx="431" formatCode="General">
                  <c:v>-1.2343338962895599E-3</c:v>
                </c:pt>
                <c:pt idx="432" formatCode="General">
                  <c:v>-1.2361423116178699E-3</c:v>
                </c:pt>
                <c:pt idx="433" formatCode="General">
                  <c:v>-1.2383204974264299E-3</c:v>
                </c:pt>
                <c:pt idx="434" formatCode="General">
                  <c:v>-1.2402345537236E-3</c:v>
                </c:pt>
                <c:pt idx="435" formatCode="General">
                  <c:v>-1.24294135845955E-3</c:v>
                </c:pt>
                <c:pt idx="436" formatCode="General">
                  <c:v>-1.2457234786228E-3</c:v>
                </c:pt>
                <c:pt idx="437" formatCode="General">
                  <c:v>-1.2484788452407399E-3</c:v>
                </c:pt>
                <c:pt idx="438" formatCode="General">
                  <c:v>-1.2517826108362699E-3</c:v>
                </c:pt>
                <c:pt idx="439" formatCode="General">
                  <c:v>-1.25252634541323E-3</c:v>
                </c:pt>
                <c:pt idx="440" formatCode="General">
                  <c:v>-1.25570813493233E-3</c:v>
                </c:pt>
                <c:pt idx="441" formatCode="General">
                  <c:v>-1.2583565987405699E-3</c:v>
                </c:pt>
                <c:pt idx="442" formatCode="General">
                  <c:v>-1.2608884979187301E-3</c:v>
                </c:pt>
                <c:pt idx="443" formatCode="General">
                  <c:v>-1.26305926712021E-3</c:v>
                </c:pt>
                <c:pt idx="444" formatCode="General">
                  <c:v>-1.2658525926598501E-3</c:v>
                </c:pt>
                <c:pt idx="445" formatCode="General">
                  <c:v>-1.2685183687699299E-3</c:v>
                </c:pt>
                <c:pt idx="446" formatCode="General">
                  <c:v>-1.26947323550078E-3</c:v>
                </c:pt>
                <c:pt idx="447" formatCode="General">
                  <c:v>-1.27182436271368E-3</c:v>
                </c:pt>
                <c:pt idx="448" formatCode="General">
                  <c:v>-1.2745716954547699E-3</c:v>
                </c:pt>
                <c:pt idx="449" formatCode="General">
                  <c:v>-1.27671233282087E-3</c:v>
                </c:pt>
                <c:pt idx="450" formatCode="General">
                  <c:v>-1.2786531184565801E-3</c:v>
                </c:pt>
                <c:pt idx="451" formatCode="General">
                  <c:v>-1.28107687856277E-3</c:v>
                </c:pt>
                <c:pt idx="452" formatCode="General">
                  <c:v>-1.28331984967888E-3</c:v>
                </c:pt>
                <c:pt idx="453" formatCode="General">
                  <c:v>-1.2858067389332399E-3</c:v>
                </c:pt>
                <c:pt idx="454" formatCode="General">
                  <c:v>-1.28753581365026E-3</c:v>
                </c:pt>
                <c:pt idx="455" formatCode="General">
                  <c:v>-1.29035410570371E-3</c:v>
                </c:pt>
                <c:pt idx="456" formatCode="General">
                  <c:v>-1.29237804653074E-3</c:v>
                </c:pt>
                <c:pt idx="457" formatCode="General">
                  <c:v>-1.29552208395217E-3</c:v>
                </c:pt>
                <c:pt idx="458" formatCode="General">
                  <c:v>-1.29816321081286E-3</c:v>
                </c:pt>
                <c:pt idx="459" formatCode="General">
                  <c:v>-1.3006588515586E-3</c:v>
                </c:pt>
                <c:pt idx="460" formatCode="General">
                  <c:v>-1.3026333086645001E-3</c:v>
                </c:pt>
                <c:pt idx="461" formatCode="General">
                  <c:v>-1.3057559417940299E-3</c:v>
                </c:pt>
                <c:pt idx="462" formatCode="General">
                  <c:v>-1.3069345625604601E-3</c:v>
                </c:pt>
                <c:pt idx="463" formatCode="General">
                  <c:v>-1.3097997927741399E-3</c:v>
                </c:pt>
                <c:pt idx="464" formatCode="General">
                  <c:v>-1.31130694406678E-3</c:v>
                </c:pt>
                <c:pt idx="465" formatCode="General">
                  <c:v>-1.3138547619163301E-3</c:v>
                </c:pt>
                <c:pt idx="466" formatCode="General">
                  <c:v>-1.3160298705619099E-3</c:v>
                </c:pt>
                <c:pt idx="467" formatCode="General">
                  <c:v>-1.3190419234125499E-3</c:v>
                </c:pt>
                <c:pt idx="468" formatCode="General">
                  <c:v>-1.3209126379417301E-3</c:v>
                </c:pt>
                <c:pt idx="469" formatCode="General">
                  <c:v>-1.32311422482919E-3</c:v>
                </c:pt>
                <c:pt idx="470" formatCode="General">
                  <c:v>-1.3243150071985E-3</c:v>
                </c:pt>
                <c:pt idx="471" formatCode="General">
                  <c:v>-1.3271117627594599E-3</c:v>
                </c:pt>
                <c:pt idx="472" formatCode="General">
                  <c:v>-1.32945471115201E-3</c:v>
                </c:pt>
                <c:pt idx="473" formatCode="General">
                  <c:v>-1.33160814542249E-3</c:v>
                </c:pt>
                <c:pt idx="474" formatCode="General">
                  <c:v>-1.33397191177565E-3</c:v>
                </c:pt>
                <c:pt idx="475" formatCode="General">
                  <c:v>-1.33653442467641E-3</c:v>
                </c:pt>
                <c:pt idx="476" formatCode="General">
                  <c:v>-1.33794230072192E-3</c:v>
                </c:pt>
                <c:pt idx="477" formatCode="General">
                  <c:v>-1.34145806275466E-3</c:v>
                </c:pt>
                <c:pt idx="478" formatCode="General">
                  <c:v>-1.3414891020898799E-3</c:v>
                </c:pt>
                <c:pt idx="479" formatCode="General">
                  <c:v>-1.3455917797695E-3</c:v>
                </c:pt>
                <c:pt idx="480" formatCode="General">
                  <c:v>-1.3486989687845801E-3</c:v>
                </c:pt>
                <c:pt idx="481" formatCode="General">
                  <c:v>-1.3495788305561199E-3</c:v>
                </c:pt>
                <c:pt idx="482" formatCode="General">
                  <c:v>-1.3524487345542701E-3</c:v>
                </c:pt>
                <c:pt idx="483" formatCode="General">
                  <c:v>-1.35380542897145E-3</c:v>
                </c:pt>
                <c:pt idx="484" formatCode="General">
                  <c:v>-1.3559700954478601E-3</c:v>
                </c:pt>
                <c:pt idx="485" formatCode="General">
                  <c:v>-1.3587498119854999E-3</c:v>
                </c:pt>
                <c:pt idx="486" formatCode="General">
                  <c:v>-1.3601930162984101E-3</c:v>
                </c:pt>
                <c:pt idx="487" formatCode="General">
                  <c:v>-1.3626530857945001E-3</c:v>
                </c:pt>
                <c:pt idx="488" formatCode="General">
                  <c:v>-1.36433951829407E-3</c:v>
                </c:pt>
                <c:pt idx="489" formatCode="General">
                  <c:v>-1.3666854682720601E-3</c:v>
                </c:pt>
                <c:pt idx="490" formatCode="General">
                  <c:v>-1.36838974334479E-3</c:v>
                </c:pt>
                <c:pt idx="491" formatCode="General">
                  <c:v>-1.3705937591801901E-3</c:v>
                </c:pt>
                <c:pt idx="492" formatCode="General">
                  <c:v>-1.3733367183884401E-3</c:v>
                </c:pt>
                <c:pt idx="493" formatCode="General">
                  <c:v>-1.37536236710845E-3</c:v>
                </c:pt>
                <c:pt idx="494" formatCode="General">
                  <c:v>-1.37576169230957E-3</c:v>
                </c:pt>
                <c:pt idx="495" formatCode="General">
                  <c:v>-1.37833210845477E-3</c:v>
                </c:pt>
                <c:pt idx="496" formatCode="General">
                  <c:v>-1.380917817736E-3</c:v>
                </c:pt>
                <c:pt idx="497" formatCode="General">
                  <c:v>-1.38321477744076E-3</c:v>
                </c:pt>
                <c:pt idx="498" formatCode="General">
                  <c:v>-1.3859134571277501E-3</c:v>
                </c:pt>
                <c:pt idx="499" formatCode="General">
                  <c:v>-1.3875165093242001E-3</c:v>
                </c:pt>
                <c:pt idx="500" formatCode="General">
                  <c:v>-1.3888188559216801E-3</c:v>
                </c:pt>
                <c:pt idx="501" formatCode="General">
                  <c:v>-1.3912476607983099E-3</c:v>
                </c:pt>
                <c:pt idx="502" formatCode="General">
                  <c:v>-1.3938040069234701E-3</c:v>
                </c:pt>
                <c:pt idx="503" formatCode="General">
                  <c:v>-1.39614633903183E-3</c:v>
                </c:pt>
                <c:pt idx="504" formatCode="General">
                  <c:v>-1.39664228703722E-3</c:v>
                </c:pt>
                <c:pt idx="505" formatCode="General">
                  <c:v>-1.39991262607463E-3</c:v>
                </c:pt>
                <c:pt idx="506" formatCode="General">
                  <c:v>-1.4017252095253499E-3</c:v>
                </c:pt>
                <c:pt idx="507" formatCode="General">
                  <c:v>-1.4027981318805E-3</c:v>
                </c:pt>
                <c:pt idx="508" formatCode="General">
                  <c:v>-1.4042324597448399E-3</c:v>
                </c:pt>
                <c:pt idx="509" formatCode="General">
                  <c:v>-1.40676488046882E-3</c:v>
                </c:pt>
                <c:pt idx="510" formatCode="General">
                  <c:v>-1.4075148144354001E-3</c:v>
                </c:pt>
                <c:pt idx="511" formatCode="General">
                  <c:v>-1.4107497929101999E-3</c:v>
                </c:pt>
                <c:pt idx="512" formatCode="General">
                  <c:v>-1.41189417793908E-3</c:v>
                </c:pt>
                <c:pt idx="513" formatCode="General">
                  <c:v>-1.4139121203918001E-3</c:v>
                </c:pt>
                <c:pt idx="514" formatCode="General">
                  <c:v>-1.4143346529919901E-3</c:v>
                </c:pt>
                <c:pt idx="515" formatCode="General">
                  <c:v>-1.41742856810275E-3</c:v>
                </c:pt>
                <c:pt idx="516" formatCode="General">
                  <c:v>-1.41827332803212E-3</c:v>
                </c:pt>
                <c:pt idx="517" formatCode="General">
                  <c:v>-1.4189165321143501E-3</c:v>
                </c:pt>
                <c:pt idx="518" formatCode="General">
                  <c:v>-1.4218849772643801E-3</c:v>
                </c:pt>
                <c:pt idx="519" formatCode="General">
                  <c:v>-1.4232904599493501E-3</c:v>
                </c:pt>
                <c:pt idx="520" formatCode="General">
                  <c:v>-1.4257964674496699E-3</c:v>
                </c:pt>
                <c:pt idx="521" formatCode="General">
                  <c:v>-1.4280342995802099E-3</c:v>
                </c:pt>
                <c:pt idx="522" formatCode="General">
                  <c:v>-1.4290413021248801E-3</c:v>
                </c:pt>
                <c:pt idx="523" formatCode="General">
                  <c:v>-1.42949839126001E-3</c:v>
                </c:pt>
                <c:pt idx="524" formatCode="General">
                  <c:v>-1.43122405087611E-3</c:v>
                </c:pt>
                <c:pt idx="525" formatCode="General">
                  <c:v>-1.43279769890501E-3</c:v>
                </c:pt>
                <c:pt idx="526" formatCode="General">
                  <c:v>-1.4332253407204299E-3</c:v>
                </c:pt>
                <c:pt idx="527" formatCode="General">
                  <c:v>-1.4369590605911901E-3</c:v>
                </c:pt>
                <c:pt idx="528" formatCode="General">
                  <c:v>-1.43678224357018E-3</c:v>
                </c:pt>
                <c:pt idx="529" formatCode="General">
                  <c:v>-1.43968827769244E-3</c:v>
                </c:pt>
                <c:pt idx="530" formatCode="General">
                  <c:v>-1.4406261667015E-3</c:v>
                </c:pt>
                <c:pt idx="531" formatCode="General">
                  <c:v>-1.4421164981720299E-3</c:v>
                </c:pt>
                <c:pt idx="532" formatCode="General">
                  <c:v>-1.44379693767516E-3</c:v>
                </c:pt>
                <c:pt idx="533" formatCode="General">
                  <c:v>-1.4447122197116899E-3</c:v>
                </c:pt>
                <c:pt idx="534" formatCode="General">
                  <c:v>-1.4457949632389301E-3</c:v>
                </c:pt>
                <c:pt idx="535" formatCode="General">
                  <c:v>-1.4477160386713E-3</c:v>
                </c:pt>
                <c:pt idx="536" formatCode="General">
                  <c:v>-1.4484228745157599E-3</c:v>
                </c:pt>
                <c:pt idx="537" formatCode="General">
                  <c:v>-1.45055708713604E-3</c:v>
                </c:pt>
                <c:pt idx="538" formatCode="General">
                  <c:v>-1.45002764462392E-3</c:v>
                </c:pt>
                <c:pt idx="539" formatCode="General">
                  <c:v>-1.45172076544176E-3</c:v>
                </c:pt>
                <c:pt idx="540" formatCode="General">
                  <c:v>-1.4520906540045799E-3</c:v>
                </c:pt>
                <c:pt idx="541" formatCode="General">
                  <c:v>-1.4509366182477101E-3</c:v>
                </c:pt>
                <c:pt idx="542" formatCode="General">
                  <c:v>-1.45346840013373E-3</c:v>
                </c:pt>
                <c:pt idx="543" formatCode="General">
                  <c:v>-1.45597503880038E-3</c:v>
                </c:pt>
                <c:pt idx="544" formatCode="General">
                  <c:v>-1.45731003918824E-3</c:v>
                </c:pt>
                <c:pt idx="545" formatCode="General">
                  <c:v>-1.4589174306551499E-3</c:v>
                </c:pt>
                <c:pt idx="546" formatCode="General">
                  <c:v>-1.4588035137385899E-3</c:v>
                </c:pt>
                <c:pt idx="547" formatCode="General">
                  <c:v>-1.4607420207660301E-3</c:v>
                </c:pt>
                <c:pt idx="548" formatCode="General">
                  <c:v>-1.4614480757023499E-3</c:v>
                </c:pt>
                <c:pt idx="549" formatCode="General">
                  <c:v>-1.4637477209231101E-3</c:v>
                </c:pt>
                <c:pt idx="550" formatCode="General">
                  <c:v>-1.4641554516438701E-3</c:v>
                </c:pt>
                <c:pt idx="551" formatCode="General">
                  <c:v>-1.4653995139996599E-3</c:v>
                </c:pt>
                <c:pt idx="552" formatCode="General">
                  <c:v>-1.4665547198187501E-3</c:v>
                </c:pt>
                <c:pt idx="553" formatCode="General">
                  <c:v>-1.46579795850774E-3</c:v>
                </c:pt>
                <c:pt idx="554" formatCode="General">
                  <c:v>-1.4680591642650201E-3</c:v>
                </c:pt>
                <c:pt idx="555" formatCode="General">
                  <c:v>-1.4698563708689699E-3</c:v>
                </c:pt>
                <c:pt idx="556" formatCode="General">
                  <c:v>-1.4703769549870901E-3</c:v>
                </c:pt>
                <c:pt idx="557" formatCode="General">
                  <c:v>-1.47269537484162E-3</c:v>
                </c:pt>
                <c:pt idx="558" formatCode="General">
                  <c:v>-1.47277363659873E-3</c:v>
                </c:pt>
                <c:pt idx="559" formatCode="General">
                  <c:v>-1.47399357997257E-3</c:v>
                </c:pt>
                <c:pt idx="560" formatCode="General">
                  <c:v>-1.4759002518962899E-3</c:v>
                </c:pt>
                <c:pt idx="561" formatCode="General">
                  <c:v>-1.4769435974113299E-3</c:v>
                </c:pt>
                <c:pt idx="562" formatCode="General">
                  <c:v>-1.4750263110069101E-3</c:v>
                </c:pt>
                <c:pt idx="563" formatCode="General">
                  <c:v>-1.4788955661735E-3</c:v>
                </c:pt>
                <c:pt idx="564" formatCode="General">
                  <c:v>-1.4775998986054099E-3</c:v>
                </c:pt>
                <c:pt idx="565" formatCode="General">
                  <c:v>-1.47956890279917E-3</c:v>
                </c:pt>
                <c:pt idx="566" formatCode="General">
                  <c:v>-1.48013850910956E-3</c:v>
                </c:pt>
                <c:pt idx="567" formatCode="General">
                  <c:v>-1.48194674633248E-3</c:v>
                </c:pt>
                <c:pt idx="568" formatCode="General">
                  <c:v>-1.4840866806981701E-3</c:v>
                </c:pt>
                <c:pt idx="569" formatCode="General">
                  <c:v>-1.4835564705050501E-3</c:v>
                </c:pt>
                <c:pt idx="570" formatCode="General">
                  <c:v>-1.48402252423699E-3</c:v>
                </c:pt>
                <c:pt idx="571" formatCode="General">
                  <c:v>-1.4855386106062099E-3</c:v>
                </c:pt>
                <c:pt idx="572" formatCode="General">
                  <c:v>-1.4875580128667801E-3</c:v>
                </c:pt>
                <c:pt idx="573" formatCode="General">
                  <c:v>-1.4881564666061899E-3</c:v>
                </c:pt>
                <c:pt idx="574" formatCode="General">
                  <c:v>-1.4881018644268701E-3</c:v>
                </c:pt>
                <c:pt idx="575" formatCode="General">
                  <c:v>-1.4897488745136899E-3</c:v>
                </c:pt>
                <c:pt idx="576" formatCode="General">
                  <c:v>-1.48863945839905E-3</c:v>
                </c:pt>
                <c:pt idx="577" formatCode="General">
                  <c:v>-1.4914104878843001E-3</c:v>
                </c:pt>
                <c:pt idx="578" formatCode="General">
                  <c:v>-1.4919084654803599E-3</c:v>
                </c:pt>
                <c:pt idx="579" formatCode="General">
                  <c:v>-1.49417203630209E-3</c:v>
                </c:pt>
                <c:pt idx="580" formatCode="General">
                  <c:v>-1.4948380748881101E-3</c:v>
                </c:pt>
                <c:pt idx="581" formatCode="General">
                  <c:v>-1.49443265563963E-3</c:v>
                </c:pt>
                <c:pt idx="582" formatCode="General">
                  <c:v>-1.4954443524575799E-3</c:v>
                </c:pt>
                <c:pt idx="583" formatCode="General">
                  <c:v>-1.49678284126124E-3</c:v>
                </c:pt>
                <c:pt idx="584" formatCode="General">
                  <c:v>-1.49650097669211E-3</c:v>
                </c:pt>
                <c:pt idx="585" formatCode="General">
                  <c:v>-1.49797685393142E-3</c:v>
                </c:pt>
                <c:pt idx="586" formatCode="General">
                  <c:v>-1.5000453226377099E-3</c:v>
                </c:pt>
                <c:pt idx="587" formatCode="General">
                  <c:v>-1.4994402555455601E-3</c:v>
                </c:pt>
                <c:pt idx="588" formatCode="General">
                  <c:v>-1.50220280553407E-3</c:v>
                </c:pt>
                <c:pt idx="589" formatCode="General">
                  <c:v>-1.5020720143643E-3</c:v>
                </c:pt>
                <c:pt idx="590" formatCode="General">
                  <c:v>-1.5034499892574401E-3</c:v>
                </c:pt>
                <c:pt idx="591" formatCode="General">
                  <c:v>-1.5034553372769799E-3</c:v>
                </c:pt>
                <c:pt idx="592" formatCode="General">
                  <c:v>-1.50550863100689E-3</c:v>
                </c:pt>
                <c:pt idx="593" formatCode="General">
                  <c:v>-1.50564436001835E-3</c:v>
                </c:pt>
                <c:pt idx="594" formatCode="General">
                  <c:v>-1.50531981870714E-3</c:v>
                </c:pt>
                <c:pt idx="595" formatCode="General">
                  <c:v>-1.50850906709699E-3</c:v>
                </c:pt>
                <c:pt idx="596" formatCode="General">
                  <c:v>-1.5091586897248101E-3</c:v>
                </c:pt>
                <c:pt idx="597" formatCode="General">
                  <c:v>-1.5087620808598499E-3</c:v>
                </c:pt>
                <c:pt idx="598" formatCode="General">
                  <c:v>-1.5094224100868699E-3</c:v>
                </c:pt>
                <c:pt idx="599" formatCode="General">
                  <c:v>-1.51110371676492E-3</c:v>
                </c:pt>
                <c:pt idx="600" formatCode="General">
                  <c:v>-1.5114786200928799E-3</c:v>
                </c:pt>
                <c:pt idx="601" formatCode="General">
                  <c:v>-1.51129354030699E-3</c:v>
                </c:pt>
                <c:pt idx="602" formatCode="General">
                  <c:v>-1.51348234848321E-3</c:v>
                </c:pt>
                <c:pt idx="603" formatCode="General">
                  <c:v>-1.5130855644411201E-3</c:v>
                </c:pt>
                <c:pt idx="604" formatCode="General">
                  <c:v>-1.51433830940523E-3</c:v>
                </c:pt>
                <c:pt idx="605" formatCode="General">
                  <c:v>-1.51729591659991E-3</c:v>
                </c:pt>
                <c:pt idx="606" formatCode="General">
                  <c:v>-1.5176076677533099E-3</c:v>
                </c:pt>
                <c:pt idx="607" formatCode="General">
                  <c:v>-1.5188478139829399E-3</c:v>
                </c:pt>
                <c:pt idx="608" formatCode="General">
                  <c:v>-1.5201188863054999E-3</c:v>
                </c:pt>
                <c:pt idx="609" formatCode="General">
                  <c:v>-1.5211952525350199E-3</c:v>
                </c:pt>
                <c:pt idx="610" formatCode="General">
                  <c:v>-1.51947632435806E-3</c:v>
                </c:pt>
                <c:pt idx="611" formatCode="General">
                  <c:v>-1.5206063180988299E-3</c:v>
                </c:pt>
                <c:pt idx="612" formatCode="General">
                  <c:v>-1.52299900255971E-3</c:v>
                </c:pt>
                <c:pt idx="613" formatCode="General">
                  <c:v>-1.5222967248454801E-3</c:v>
                </c:pt>
                <c:pt idx="614" formatCode="General">
                  <c:v>-1.5243890120768199E-3</c:v>
                </c:pt>
                <c:pt idx="615" formatCode="General">
                  <c:v>-1.5248806794167799E-3</c:v>
                </c:pt>
                <c:pt idx="616" formatCode="General">
                  <c:v>-1.5242929120760701E-3</c:v>
                </c:pt>
                <c:pt idx="617" formatCode="General">
                  <c:v>-1.52567843431221E-3</c:v>
                </c:pt>
                <c:pt idx="618" formatCode="General">
                  <c:v>-1.52645879246591E-3</c:v>
                </c:pt>
                <c:pt idx="619" formatCode="General">
                  <c:v>-1.53017249599741E-3</c:v>
                </c:pt>
                <c:pt idx="620" formatCode="General">
                  <c:v>-1.5297198856803801E-3</c:v>
                </c:pt>
                <c:pt idx="621" formatCode="General">
                  <c:v>-1.5308519431492099E-3</c:v>
                </c:pt>
                <c:pt idx="622" formatCode="General">
                  <c:v>-1.5305867883025201E-3</c:v>
                </c:pt>
                <c:pt idx="623" formatCode="General">
                  <c:v>-1.5321164683426501E-3</c:v>
                </c:pt>
                <c:pt idx="624" formatCode="General">
                  <c:v>-1.5342717724037001E-3</c:v>
                </c:pt>
                <c:pt idx="625" formatCode="General">
                  <c:v>-1.5351399309124799E-3</c:v>
                </c:pt>
                <c:pt idx="626" formatCode="General">
                  <c:v>-1.5364027922196201E-3</c:v>
                </c:pt>
                <c:pt idx="627" formatCode="General">
                  <c:v>-1.5361801066529101E-3</c:v>
                </c:pt>
                <c:pt idx="628" formatCode="General">
                  <c:v>-1.53695226401041E-3</c:v>
                </c:pt>
                <c:pt idx="629" formatCode="General">
                  <c:v>-1.5376608943982401E-3</c:v>
                </c:pt>
                <c:pt idx="630" formatCode="General">
                  <c:v>-1.54046948175168E-3</c:v>
                </c:pt>
                <c:pt idx="631" formatCode="General">
                  <c:v>-1.5406433560194101E-3</c:v>
                </c:pt>
                <c:pt idx="632" formatCode="General">
                  <c:v>-1.53938174614782E-3</c:v>
                </c:pt>
                <c:pt idx="633" formatCode="General">
                  <c:v>-1.5400165249173699E-3</c:v>
                </c:pt>
                <c:pt idx="634" formatCode="General">
                  <c:v>-1.5424245088567E-3</c:v>
                </c:pt>
                <c:pt idx="635" formatCode="General">
                  <c:v>-1.5419580287799599E-3</c:v>
                </c:pt>
                <c:pt idx="636" formatCode="General">
                  <c:v>-1.5436689990749599E-3</c:v>
                </c:pt>
                <c:pt idx="637" formatCode="General">
                  <c:v>-1.5444025737643701E-3</c:v>
                </c:pt>
                <c:pt idx="638" formatCode="General">
                  <c:v>-1.54378997793951E-3</c:v>
                </c:pt>
                <c:pt idx="639" formatCode="General">
                  <c:v>-1.5460764812258599E-3</c:v>
                </c:pt>
                <c:pt idx="640" formatCode="General">
                  <c:v>-1.54790890052604E-3</c:v>
                </c:pt>
                <c:pt idx="641" formatCode="General">
                  <c:v>-1.5480985310676299E-3</c:v>
                </c:pt>
                <c:pt idx="642" formatCode="General">
                  <c:v>-1.5501888129242499E-3</c:v>
                </c:pt>
                <c:pt idx="643" formatCode="General">
                  <c:v>-1.55120143258528E-3</c:v>
                </c:pt>
                <c:pt idx="644" formatCode="General">
                  <c:v>-1.5504114746898499E-3</c:v>
                </c:pt>
                <c:pt idx="645" formatCode="General">
                  <c:v>-1.55153171848908E-3</c:v>
                </c:pt>
                <c:pt idx="646" formatCode="General">
                  <c:v>-1.55230804707801E-3</c:v>
                </c:pt>
                <c:pt idx="647" formatCode="General">
                  <c:v>-1.5528527030005E-3</c:v>
                </c:pt>
                <c:pt idx="648" formatCode="General">
                  <c:v>-1.55442727012696E-3</c:v>
                </c:pt>
                <c:pt idx="649" formatCode="General">
                  <c:v>-1.5548545482065501E-3</c:v>
                </c:pt>
                <c:pt idx="650" formatCode="General">
                  <c:v>-1.55629576536901E-3</c:v>
                </c:pt>
                <c:pt idx="651" formatCode="General">
                  <c:v>-1.5580284151295999E-3</c:v>
                </c:pt>
                <c:pt idx="652" formatCode="General">
                  <c:v>-1.5596564841747101E-3</c:v>
                </c:pt>
                <c:pt idx="653" formatCode="General">
                  <c:v>-1.55879839998316E-3</c:v>
                </c:pt>
                <c:pt idx="654" formatCode="General">
                  <c:v>-1.5601235187439101E-3</c:v>
                </c:pt>
                <c:pt idx="655" formatCode="General">
                  <c:v>-1.56188585224716E-3</c:v>
                </c:pt>
                <c:pt idx="656" formatCode="General">
                  <c:v>-1.56110613699491E-3</c:v>
                </c:pt>
                <c:pt idx="657" formatCode="General">
                  <c:v>-1.5632732116842899E-3</c:v>
                </c:pt>
                <c:pt idx="658" formatCode="General">
                  <c:v>-1.5638829749653701E-3</c:v>
                </c:pt>
                <c:pt idx="659" formatCode="General">
                  <c:v>-1.5648796619000501E-3</c:v>
                </c:pt>
                <c:pt idx="660" formatCode="General">
                  <c:v>-1.56326418672425E-3</c:v>
                </c:pt>
                <c:pt idx="661" formatCode="General">
                  <c:v>-1.5656095086344301E-3</c:v>
                </c:pt>
                <c:pt idx="662" formatCode="General">
                  <c:v>-1.5669018109497699E-3</c:v>
                </c:pt>
                <c:pt idx="663" formatCode="General">
                  <c:v>-1.5670029425693499E-3</c:v>
                </c:pt>
                <c:pt idx="664" formatCode="General">
                  <c:v>-1.5687377331998001E-3</c:v>
                </c:pt>
                <c:pt idx="665" formatCode="General">
                  <c:v>-1.5689084573139501E-3</c:v>
                </c:pt>
                <c:pt idx="666" formatCode="General">
                  <c:v>-1.5707032286862599E-3</c:v>
                </c:pt>
                <c:pt idx="667" formatCode="General">
                  <c:v>-1.5708068241076999E-3</c:v>
                </c:pt>
                <c:pt idx="668" formatCode="General">
                  <c:v>-1.57326154994396E-3</c:v>
                </c:pt>
                <c:pt idx="669" formatCode="General">
                  <c:v>-1.57415037457996E-3</c:v>
                </c:pt>
                <c:pt idx="670" formatCode="General">
                  <c:v>-1.5735341766479399E-3</c:v>
                </c:pt>
                <c:pt idx="671" formatCode="General">
                  <c:v>-1.5737713434187701E-3</c:v>
                </c:pt>
                <c:pt idx="672" formatCode="General">
                  <c:v>-1.57458411631581E-3</c:v>
                </c:pt>
                <c:pt idx="673" formatCode="General">
                  <c:v>-1.5761102598263301E-3</c:v>
                </c:pt>
                <c:pt idx="674" formatCode="General">
                  <c:v>-1.57739898103646E-3</c:v>
                </c:pt>
                <c:pt idx="675" formatCode="General">
                  <c:v>-1.57768795409918E-3</c:v>
                </c:pt>
                <c:pt idx="676" formatCode="General">
                  <c:v>-1.5777248684815601E-3</c:v>
                </c:pt>
                <c:pt idx="677" formatCode="General">
                  <c:v>-1.5800377653941899E-3</c:v>
                </c:pt>
                <c:pt idx="678" formatCode="General">
                  <c:v>-1.5790241228263199E-3</c:v>
                </c:pt>
                <c:pt idx="679" formatCode="General">
                  <c:v>-1.58145778487102E-3</c:v>
                </c:pt>
                <c:pt idx="680" formatCode="General">
                  <c:v>-1.5829196775098699E-3</c:v>
                </c:pt>
                <c:pt idx="681" formatCode="General">
                  <c:v>-1.5825214728591901E-3</c:v>
                </c:pt>
                <c:pt idx="682" formatCode="General">
                  <c:v>-1.5825048635736199E-3</c:v>
                </c:pt>
                <c:pt idx="683" formatCode="General">
                  <c:v>-1.58258701002372E-3</c:v>
                </c:pt>
                <c:pt idx="684" formatCode="General">
                  <c:v>-1.58450262280177E-3</c:v>
                </c:pt>
                <c:pt idx="685" formatCode="General">
                  <c:v>-1.5841614024528299E-3</c:v>
                </c:pt>
                <c:pt idx="686" formatCode="General">
                  <c:v>-1.5872997008610501E-3</c:v>
                </c:pt>
                <c:pt idx="687" formatCode="General">
                  <c:v>-1.58684551160851E-3</c:v>
                </c:pt>
                <c:pt idx="688" formatCode="General">
                  <c:v>-1.5881268764639999E-3</c:v>
                </c:pt>
                <c:pt idx="689" formatCode="General">
                  <c:v>-1.58910332883753E-3</c:v>
                </c:pt>
                <c:pt idx="690" formatCode="General">
                  <c:v>-1.58777703303541E-3</c:v>
                </c:pt>
                <c:pt idx="691" formatCode="General">
                  <c:v>-1.5895113508289001E-3</c:v>
                </c:pt>
                <c:pt idx="692" formatCode="General">
                  <c:v>-1.59053150922982E-3</c:v>
                </c:pt>
                <c:pt idx="693" formatCode="General">
                  <c:v>-1.5896026987319799E-3</c:v>
                </c:pt>
                <c:pt idx="694" formatCode="General">
                  <c:v>-1.5900734585282399E-3</c:v>
                </c:pt>
                <c:pt idx="695" formatCode="General">
                  <c:v>-1.5920455867007501E-3</c:v>
                </c:pt>
                <c:pt idx="696" formatCode="General">
                  <c:v>-1.5920813269065001E-3</c:v>
                </c:pt>
                <c:pt idx="697" formatCode="General">
                  <c:v>-1.5918787379092E-3</c:v>
                </c:pt>
                <c:pt idx="698" formatCode="General">
                  <c:v>-1.5930442687880199E-3</c:v>
                </c:pt>
                <c:pt idx="699" formatCode="General">
                  <c:v>-1.5942877675878401E-3</c:v>
                </c:pt>
                <c:pt idx="700" formatCode="General">
                  <c:v>-1.59259452563441E-3</c:v>
                </c:pt>
                <c:pt idx="701" formatCode="General">
                  <c:v>-1.59550504319662E-3</c:v>
                </c:pt>
                <c:pt idx="702" formatCode="General">
                  <c:v>-1.5965656816839199E-3</c:v>
                </c:pt>
                <c:pt idx="703" formatCode="General">
                  <c:v>-1.59621798133347E-3</c:v>
                </c:pt>
                <c:pt idx="704" formatCode="General">
                  <c:v>-1.5947474442797301E-3</c:v>
                </c:pt>
                <c:pt idx="705" formatCode="General">
                  <c:v>-1.5960872594264399E-3</c:v>
                </c:pt>
                <c:pt idx="706" formatCode="General">
                  <c:v>-1.5960202097751799E-3</c:v>
                </c:pt>
                <c:pt idx="707" formatCode="General">
                  <c:v>-1.5967831266167801E-3</c:v>
                </c:pt>
                <c:pt idx="708" formatCode="General">
                  <c:v>-1.5990616280910201E-3</c:v>
                </c:pt>
                <c:pt idx="709" formatCode="General">
                  <c:v>-1.59887537215621E-3</c:v>
                </c:pt>
                <c:pt idx="710" formatCode="General">
                  <c:v>-1.5992421355932099E-3</c:v>
                </c:pt>
                <c:pt idx="711" formatCode="General">
                  <c:v>-1.59923717938978E-3</c:v>
                </c:pt>
                <c:pt idx="712" formatCode="General">
                  <c:v>-1.5990038904895999E-3</c:v>
                </c:pt>
                <c:pt idx="713" formatCode="General">
                  <c:v>-1.59968252569378E-3</c:v>
                </c:pt>
                <c:pt idx="714" formatCode="General">
                  <c:v>-1.59798325968453E-3</c:v>
                </c:pt>
                <c:pt idx="715" formatCode="General">
                  <c:v>-1.60020370308838E-3</c:v>
                </c:pt>
                <c:pt idx="716" formatCode="General">
                  <c:v>-1.60075814819653E-3</c:v>
                </c:pt>
                <c:pt idx="717" formatCode="General">
                  <c:v>-1.59959070530736E-3</c:v>
                </c:pt>
                <c:pt idx="718" formatCode="General">
                  <c:v>-1.5985386306707301E-3</c:v>
                </c:pt>
                <c:pt idx="719" formatCode="General">
                  <c:v>-1.5978736714304001E-3</c:v>
                </c:pt>
                <c:pt idx="720" formatCode="General">
                  <c:v>-1.59988962757198E-3</c:v>
                </c:pt>
                <c:pt idx="721" formatCode="General">
                  <c:v>-1.60044963771707E-3</c:v>
                </c:pt>
                <c:pt idx="722" formatCode="General">
                  <c:v>-1.5996360180538501E-3</c:v>
                </c:pt>
                <c:pt idx="723" formatCode="General">
                  <c:v>-1.59983522478236E-3</c:v>
                </c:pt>
                <c:pt idx="724" formatCode="General">
                  <c:v>-1.5993693779864501E-3</c:v>
                </c:pt>
                <c:pt idx="725" formatCode="General">
                  <c:v>-1.59839863269635E-3</c:v>
                </c:pt>
                <c:pt idx="726" formatCode="General">
                  <c:v>-1.59918066422244E-3</c:v>
                </c:pt>
                <c:pt idx="727" formatCode="General">
                  <c:v>-1.5972427243555801E-3</c:v>
                </c:pt>
                <c:pt idx="728" formatCode="General">
                  <c:v>-1.59844545818968E-3</c:v>
                </c:pt>
                <c:pt idx="729" formatCode="General">
                  <c:v>-1.59775857127537E-3</c:v>
                </c:pt>
                <c:pt idx="730" formatCode="General">
                  <c:v>-1.5994571687989801E-3</c:v>
                </c:pt>
                <c:pt idx="731" formatCode="General">
                  <c:v>-1.5977365278188199E-3</c:v>
                </c:pt>
                <c:pt idx="732" formatCode="General">
                  <c:v>-1.59645789616515E-3</c:v>
                </c:pt>
                <c:pt idx="733" formatCode="General">
                  <c:v>-1.5984792430826899E-3</c:v>
                </c:pt>
                <c:pt idx="734" formatCode="General">
                  <c:v>-1.59721377228421E-3</c:v>
                </c:pt>
                <c:pt idx="735" formatCode="General">
                  <c:v>-1.59425776706587E-3</c:v>
                </c:pt>
                <c:pt idx="736" formatCode="General">
                  <c:v>-1.5954566026385199E-3</c:v>
                </c:pt>
                <c:pt idx="737" formatCode="General">
                  <c:v>-1.5959796102527301E-3</c:v>
                </c:pt>
                <c:pt idx="738" formatCode="General">
                  <c:v>-1.5965132869964901E-3</c:v>
                </c:pt>
                <c:pt idx="739" formatCode="General">
                  <c:v>-1.5933173366766799E-3</c:v>
                </c:pt>
                <c:pt idx="740" formatCode="General">
                  <c:v>-1.5936761884802501E-3</c:v>
                </c:pt>
                <c:pt idx="741" formatCode="General">
                  <c:v>-1.5924944811509299E-3</c:v>
                </c:pt>
                <c:pt idx="742" formatCode="General">
                  <c:v>-1.5918193287431999E-3</c:v>
                </c:pt>
                <c:pt idx="743" formatCode="General">
                  <c:v>-1.5899291294543599E-3</c:v>
                </c:pt>
                <c:pt idx="744" formatCode="General">
                  <c:v>-1.5879710745629199E-3</c:v>
                </c:pt>
                <c:pt idx="745" formatCode="General">
                  <c:v>-1.58833766086734E-3</c:v>
                </c:pt>
                <c:pt idx="746" formatCode="General">
                  <c:v>-1.5882322340457101E-3</c:v>
                </c:pt>
                <c:pt idx="747" formatCode="General">
                  <c:v>-1.58555054308027E-3</c:v>
                </c:pt>
                <c:pt idx="748" formatCode="General">
                  <c:v>-1.58370861956607E-3</c:v>
                </c:pt>
                <c:pt idx="749" formatCode="General">
                  <c:v>-1.58264894380447E-3</c:v>
                </c:pt>
                <c:pt idx="750" formatCode="General">
                  <c:v>-1.58246163822748E-3</c:v>
                </c:pt>
                <c:pt idx="751" formatCode="General">
                  <c:v>-1.5793578255699401E-3</c:v>
                </c:pt>
                <c:pt idx="752" formatCode="General">
                  <c:v>-1.5792120720799999E-3</c:v>
                </c:pt>
                <c:pt idx="753" formatCode="General">
                  <c:v>-1.57828680444495E-3</c:v>
                </c:pt>
                <c:pt idx="754" formatCode="General">
                  <c:v>-1.57607335323122E-3</c:v>
                </c:pt>
                <c:pt idx="755" formatCode="General">
                  <c:v>-1.5763550427161999E-3</c:v>
                </c:pt>
                <c:pt idx="756" formatCode="General">
                  <c:v>-1.57373254106656E-3</c:v>
                </c:pt>
                <c:pt idx="757" formatCode="General">
                  <c:v>-1.5703381871835899E-3</c:v>
                </c:pt>
                <c:pt idx="758" formatCode="General">
                  <c:v>-1.56972968881108E-3</c:v>
                </c:pt>
                <c:pt idx="759" formatCode="General">
                  <c:v>-1.56776762585528E-3</c:v>
                </c:pt>
                <c:pt idx="760" formatCode="General">
                  <c:v>-1.56642255696515E-3</c:v>
                </c:pt>
                <c:pt idx="761" formatCode="General">
                  <c:v>-1.5641757147850999E-3</c:v>
                </c:pt>
                <c:pt idx="762" formatCode="General">
                  <c:v>-1.56087084822603E-3</c:v>
                </c:pt>
                <c:pt idx="763" formatCode="General">
                  <c:v>-1.55754810091511E-3</c:v>
                </c:pt>
                <c:pt idx="764" formatCode="General">
                  <c:v>-1.5550749414703999E-3</c:v>
                </c:pt>
                <c:pt idx="765" formatCode="General">
                  <c:v>-1.55505201623167E-3</c:v>
                </c:pt>
                <c:pt idx="766" formatCode="General">
                  <c:v>-1.55404362270447E-3</c:v>
                </c:pt>
                <c:pt idx="767" formatCode="General">
                  <c:v>-1.54981968731025E-3</c:v>
                </c:pt>
                <c:pt idx="768" formatCode="General">
                  <c:v>-1.54699643575464E-3</c:v>
                </c:pt>
                <c:pt idx="769" formatCode="General">
                  <c:v>-1.54558398586262E-3</c:v>
                </c:pt>
                <c:pt idx="770" formatCode="General">
                  <c:v>-1.5441281299125699E-3</c:v>
                </c:pt>
                <c:pt idx="771" formatCode="General">
                  <c:v>-1.5401970652748199E-3</c:v>
                </c:pt>
                <c:pt idx="772" formatCode="General">
                  <c:v>-1.5374499514224499E-3</c:v>
                </c:pt>
                <c:pt idx="773" formatCode="General">
                  <c:v>-1.5344998465356501E-3</c:v>
                </c:pt>
                <c:pt idx="774" formatCode="General">
                  <c:v>-1.5314177410504001E-3</c:v>
                </c:pt>
                <c:pt idx="775" formatCode="General">
                  <c:v>-1.52848752379303E-3</c:v>
                </c:pt>
                <c:pt idx="776" formatCode="General">
                  <c:v>-1.5262435002477901E-3</c:v>
                </c:pt>
                <c:pt idx="777" formatCode="General">
                  <c:v>-1.52274426912901E-3</c:v>
                </c:pt>
                <c:pt idx="778" formatCode="General">
                  <c:v>-1.51875980870802E-3</c:v>
                </c:pt>
                <c:pt idx="779" formatCode="General">
                  <c:v>-1.51251082556257E-3</c:v>
                </c:pt>
                <c:pt idx="780" formatCode="General">
                  <c:v>-1.51027180367077E-3</c:v>
                </c:pt>
                <c:pt idx="781" formatCode="General">
                  <c:v>-1.5078688591211101E-3</c:v>
                </c:pt>
                <c:pt idx="782" formatCode="General">
                  <c:v>-1.50261016864622E-3</c:v>
                </c:pt>
                <c:pt idx="783" formatCode="General">
                  <c:v>-1.49975786244454E-3</c:v>
                </c:pt>
                <c:pt idx="784" formatCode="General">
                  <c:v>-1.4959634332042001E-3</c:v>
                </c:pt>
                <c:pt idx="785" formatCode="General">
                  <c:v>-1.4918990457302599E-3</c:v>
                </c:pt>
                <c:pt idx="786" formatCode="General">
                  <c:v>-1.4891383980391399E-3</c:v>
                </c:pt>
                <c:pt idx="787" formatCode="General">
                  <c:v>-1.4844578628418299E-3</c:v>
                </c:pt>
                <c:pt idx="788" formatCode="General">
                  <c:v>-1.4805620717501401E-3</c:v>
                </c:pt>
                <c:pt idx="789" formatCode="General">
                  <c:v>-1.4762810358367399E-3</c:v>
                </c:pt>
                <c:pt idx="790" formatCode="General">
                  <c:v>-1.47061542168997E-3</c:v>
                </c:pt>
                <c:pt idx="791" formatCode="General">
                  <c:v>-1.4669428396545999E-3</c:v>
                </c:pt>
                <c:pt idx="792" formatCode="General">
                  <c:v>-1.46338712495404E-3</c:v>
                </c:pt>
                <c:pt idx="793" formatCode="General">
                  <c:v>-1.4570806277254601E-3</c:v>
                </c:pt>
                <c:pt idx="794" formatCode="General">
                  <c:v>-1.45326294407179E-3</c:v>
                </c:pt>
                <c:pt idx="795" formatCode="General">
                  <c:v>-1.44860050154233E-3</c:v>
                </c:pt>
                <c:pt idx="796" formatCode="General">
                  <c:v>-1.44437576533566E-3</c:v>
                </c:pt>
                <c:pt idx="797" formatCode="General">
                  <c:v>-1.4398665445794E-3</c:v>
                </c:pt>
                <c:pt idx="798" formatCode="General">
                  <c:v>-1.4340728129670201E-3</c:v>
                </c:pt>
                <c:pt idx="799" formatCode="General">
                  <c:v>-1.4265285360346199E-3</c:v>
                </c:pt>
                <c:pt idx="800" formatCode="General">
                  <c:v>-1.4212234372769799E-3</c:v>
                </c:pt>
                <c:pt idx="801" formatCode="General">
                  <c:v>-1.4174508306142E-3</c:v>
                </c:pt>
                <c:pt idx="802" formatCode="General">
                  <c:v>-1.41273623233567E-3</c:v>
                </c:pt>
                <c:pt idx="803" formatCode="General">
                  <c:v>-1.4071366267617901E-3</c:v>
                </c:pt>
                <c:pt idx="804" formatCode="General">
                  <c:v>-1.4012435795268301E-3</c:v>
                </c:pt>
                <c:pt idx="805" formatCode="General">
                  <c:v>-1.39367643650903E-3</c:v>
                </c:pt>
                <c:pt idx="806" formatCode="General">
                  <c:v>-1.3904494398117901E-3</c:v>
                </c:pt>
                <c:pt idx="807" formatCode="General">
                  <c:v>-1.3847945351012599E-3</c:v>
                </c:pt>
                <c:pt idx="808" formatCode="General">
                  <c:v>-1.3782905047381401E-3</c:v>
                </c:pt>
                <c:pt idx="809" formatCode="General">
                  <c:v>-1.37397075348546E-3</c:v>
                </c:pt>
                <c:pt idx="810" formatCode="General">
                  <c:v>-1.3669776544263301E-3</c:v>
                </c:pt>
                <c:pt idx="811" formatCode="General">
                  <c:v>-1.36214433585554E-3</c:v>
                </c:pt>
                <c:pt idx="812" formatCode="General">
                  <c:v>-1.35452602152933E-3</c:v>
                </c:pt>
                <c:pt idx="813" formatCode="General">
                  <c:v>-1.3503766616853399E-3</c:v>
                </c:pt>
                <c:pt idx="814" formatCode="General">
                  <c:v>-1.34449302098731E-3</c:v>
                </c:pt>
                <c:pt idx="815" formatCode="General">
                  <c:v>-1.33595333162937E-3</c:v>
                </c:pt>
                <c:pt idx="816" formatCode="General">
                  <c:v>-1.33156764552512E-3</c:v>
                </c:pt>
                <c:pt idx="817" formatCode="General">
                  <c:v>-1.3261870726222101E-3</c:v>
                </c:pt>
                <c:pt idx="818" formatCode="General">
                  <c:v>-1.3168120873002099E-3</c:v>
                </c:pt>
                <c:pt idx="819" formatCode="General">
                  <c:v>-1.3118523066863799E-3</c:v>
                </c:pt>
                <c:pt idx="820" formatCode="General">
                  <c:v>-1.30779360626176E-3</c:v>
                </c:pt>
                <c:pt idx="821" formatCode="General">
                  <c:v>-1.30085565892105E-3</c:v>
                </c:pt>
                <c:pt idx="822" formatCode="General">
                  <c:v>-1.2946932717377701E-3</c:v>
                </c:pt>
                <c:pt idx="823" formatCode="General">
                  <c:v>-1.2885122679891501E-3</c:v>
                </c:pt>
                <c:pt idx="824" formatCode="General">
                  <c:v>-1.28327489933976E-3</c:v>
                </c:pt>
                <c:pt idx="825" formatCode="General">
                  <c:v>-1.2771736128869E-3</c:v>
                </c:pt>
                <c:pt idx="826" formatCode="General">
                  <c:v>-1.26919879687982E-3</c:v>
                </c:pt>
                <c:pt idx="827" formatCode="General">
                  <c:v>-1.2644844678613701E-3</c:v>
                </c:pt>
                <c:pt idx="828" formatCode="General">
                  <c:v>-1.2590022849701501E-3</c:v>
                </c:pt>
                <c:pt idx="829" formatCode="General">
                  <c:v>-1.2520366909692601E-3</c:v>
                </c:pt>
                <c:pt idx="830" formatCode="General">
                  <c:v>-1.24669291757589E-3</c:v>
                </c:pt>
                <c:pt idx="831" formatCode="General">
                  <c:v>-1.24143131304481E-3</c:v>
                </c:pt>
                <c:pt idx="832" formatCode="General">
                  <c:v>-1.2353005355390701E-3</c:v>
                </c:pt>
                <c:pt idx="833" formatCode="General">
                  <c:v>-1.2285321064195501E-3</c:v>
                </c:pt>
                <c:pt idx="834" formatCode="General">
                  <c:v>-1.2230758147598101E-3</c:v>
                </c:pt>
                <c:pt idx="835" formatCode="General">
                  <c:v>-1.21631779060494E-3</c:v>
                </c:pt>
                <c:pt idx="836" formatCode="General">
                  <c:v>-1.2099377987187601E-3</c:v>
                </c:pt>
                <c:pt idx="837" formatCode="General">
                  <c:v>-1.20415569974188E-3</c:v>
                </c:pt>
                <c:pt idx="838" formatCode="General">
                  <c:v>-1.19947183977189E-3</c:v>
                </c:pt>
                <c:pt idx="839" formatCode="General">
                  <c:v>-1.19143998685598E-3</c:v>
                </c:pt>
                <c:pt idx="840" formatCode="General">
                  <c:v>-1.18996047649381E-3</c:v>
                </c:pt>
                <c:pt idx="841" formatCode="General">
                  <c:v>-1.1816651501877699E-3</c:v>
                </c:pt>
                <c:pt idx="842" formatCode="General">
                  <c:v>-1.17719302243477E-3</c:v>
                </c:pt>
                <c:pt idx="843" formatCode="General">
                  <c:v>-1.1709402140888999E-3</c:v>
                </c:pt>
                <c:pt idx="844" formatCode="General">
                  <c:v>-1.16647845868261E-3</c:v>
                </c:pt>
                <c:pt idx="845" formatCode="General">
                  <c:v>-1.1622139926081099E-3</c:v>
                </c:pt>
                <c:pt idx="846" formatCode="General">
                  <c:v>-1.15746284198112E-3</c:v>
                </c:pt>
                <c:pt idx="847" formatCode="General">
                  <c:v>-1.14917005346633E-3</c:v>
                </c:pt>
                <c:pt idx="848" formatCode="General">
                  <c:v>-1.1464848097015299E-3</c:v>
                </c:pt>
                <c:pt idx="849" formatCode="General">
                  <c:v>-1.1401718407327E-3</c:v>
                </c:pt>
                <c:pt idx="850" formatCode="General">
                  <c:v>-1.1365735933121801E-3</c:v>
                </c:pt>
                <c:pt idx="851" formatCode="General">
                  <c:v>-1.13157609520294E-3</c:v>
                </c:pt>
                <c:pt idx="852" formatCode="General">
                  <c:v>-1.12438492778921E-3</c:v>
                </c:pt>
                <c:pt idx="853" formatCode="General">
                  <c:v>-1.1205505194078001E-3</c:v>
                </c:pt>
                <c:pt idx="854" formatCode="General">
                  <c:v>-1.11628667524221E-3</c:v>
                </c:pt>
                <c:pt idx="855" formatCode="General">
                  <c:v>-1.1128512507534399E-3</c:v>
                </c:pt>
                <c:pt idx="856" formatCode="General">
                  <c:v>-1.10717021036829E-3</c:v>
                </c:pt>
                <c:pt idx="857" formatCode="General">
                  <c:v>-1.10332155826788E-3</c:v>
                </c:pt>
                <c:pt idx="858" formatCode="General">
                  <c:v>-1.0971633094854099E-3</c:v>
                </c:pt>
                <c:pt idx="859" formatCode="General">
                  <c:v>-1.0932445764075601E-3</c:v>
                </c:pt>
                <c:pt idx="860" formatCode="General">
                  <c:v>-1.08794856802924E-3</c:v>
                </c:pt>
                <c:pt idx="861" formatCode="General">
                  <c:v>-1.0841449440343401E-3</c:v>
                </c:pt>
                <c:pt idx="862" formatCode="General">
                  <c:v>-1.0799329702046801E-3</c:v>
                </c:pt>
                <c:pt idx="863" formatCode="General">
                  <c:v>-1.07746441403398E-3</c:v>
                </c:pt>
                <c:pt idx="864" formatCode="General">
                  <c:v>-1.0732238939457201E-3</c:v>
                </c:pt>
                <c:pt idx="865" formatCode="General">
                  <c:v>-1.06918964551281E-3</c:v>
                </c:pt>
                <c:pt idx="866" formatCode="General">
                  <c:v>-1.06423326461474E-3</c:v>
                </c:pt>
                <c:pt idx="867" formatCode="General">
                  <c:v>-1.0602884603014499E-3</c:v>
                </c:pt>
                <c:pt idx="868" formatCode="General">
                  <c:v>-1.0559091496784301E-3</c:v>
                </c:pt>
                <c:pt idx="869" formatCode="General">
                  <c:v>-1.05310369221914E-3</c:v>
                </c:pt>
                <c:pt idx="870" formatCode="General">
                  <c:v>-1.0483348234625401E-3</c:v>
                </c:pt>
                <c:pt idx="871" formatCode="General">
                  <c:v>-1.0456341507017999E-3</c:v>
                </c:pt>
                <c:pt idx="872" formatCode="General">
                  <c:v>-1.04061992176648E-3</c:v>
                </c:pt>
                <c:pt idx="873" formatCode="General">
                  <c:v>-1.03508356696162E-3</c:v>
                </c:pt>
                <c:pt idx="874" formatCode="General">
                  <c:v>-1.0325400268329499E-3</c:v>
                </c:pt>
                <c:pt idx="875" formatCode="General">
                  <c:v>-1.0296880772218699E-3</c:v>
                </c:pt>
                <c:pt idx="876" formatCode="General">
                  <c:v>-1.02587209140956E-3</c:v>
                </c:pt>
                <c:pt idx="877" formatCode="General">
                  <c:v>-1.02209330814567E-3</c:v>
                </c:pt>
                <c:pt idx="878" formatCode="General">
                  <c:v>-1.01630144719998E-3</c:v>
                </c:pt>
                <c:pt idx="879" formatCode="General">
                  <c:v>-1.01374686558912E-3</c:v>
                </c:pt>
                <c:pt idx="880" formatCode="General">
                  <c:v>-1.01118912167345E-3</c:v>
                </c:pt>
                <c:pt idx="881" formatCode="General">
                  <c:v>-1.00831191605622E-3</c:v>
                </c:pt>
                <c:pt idx="882" formatCode="General">
                  <c:v>-1.0041952961759E-3</c:v>
                </c:pt>
                <c:pt idx="883" formatCode="General">
                  <c:v>-9.9844327088800399E-4</c:v>
                </c:pt>
                <c:pt idx="884" formatCode="General">
                  <c:v>-9.98505461498008E-4</c:v>
                </c:pt>
                <c:pt idx="885" formatCode="General">
                  <c:v>-9.9291699056729306E-4</c:v>
                </c:pt>
                <c:pt idx="886" formatCode="General">
                  <c:v>-9.885571145916189E-4</c:v>
                </c:pt>
                <c:pt idx="887" formatCode="General">
                  <c:v>-9.8423025902317292E-4</c:v>
                </c:pt>
                <c:pt idx="888" formatCode="General">
                  <c:v>-9.8406547759049309E-4</c:v>
                </c:pt>
                <c:pt idx="889" formatCode="General">
                  <c:v>-9.7945123622883304E-4</c:v>
                </c:pt>
                <c:pt idx="890" formatCode="General">
                  <c:v>-9.7656103836335495E-4</c:v>
                </c:pt>
                <c:pt idx="891" formatCode="General">
                  <c:v>-9.73272781151885E-4</c:v>
                </c:pt>
                <c:pt idx="892" formatCode="General">
                  <c:v>-9.6874284953050202E-4</c:v>
                </c:pt>
                <c:pt idx="893" formatCode="General">
                  <c:v>-9.6643464060909101E-4</c:v>
                </c:pt>
                <c:pt idx="894" formatCode="General">
                  <c:v>-9.62759951212882E-4</c:v>
                </c:pt>
                <c:pt idx="895" formatCode="General">
                  <c:v>-9.6083997255602997E-4</c:v>
                </c:pt>
                <c:pt idx="896" formatCode="General">
                  <c:v>-9.5617401741946405E-4</c:v>
                </c:pt>
                <c:pt idx="897" formatCode="General">
                  <c:v>-9.5313567281389902E-4</c:v>
                </c:pt>
                <c:pt idx="898" formatCode="General">
                  <c:v>-9.5326031794071297E-4</c:v>
                </c:pt>
                <c:pt idx="899" formatCode="General">
                  <c:v>-9.4839020641853105E-4</c:v>
                </c:pt>
                <c:pt idx="900" formatCode="General">
                  <c:v>-9.4487426562590599E-4</c:v>
                </c:pt>
                <c:pt idx="901" formatCode="General">
                  <c:v>-9.4363570350354195E-4</c:v>
                </c:pt>
                <c:pt idx="902" formatCode="General">
                  <c:v>-9.3872325406240201E-4</c:v>
                </c:pt>
                <c:pt idx="903" formatCode="General">
                  <c:v>-9.3670673109584504E-4</c:v>
                </c:pt>
                <c:pt idx="904" formatCode="General">
                  <c:v>-9.3371071481398896E-4</c:v>
                </c:pt>
                <c:pt idx="905" formatCode="General">
                  <c:v>-9.3043579815547505E-4</c:v>
                </c:pt>
                <c:pt idx="906" formatCode="General">
                  <c:v>-9.2633176303838602E-4</c:v>
                </c:pt>
                <c:pt idx="907" formatCode="General">
                  <c:v>-9.2357016283616195E-4</c:v>
                </c:pt>
                <c:pt idx="908" formatCode="General">
                  <c:v>-9.2317632774560003E-4</c:v>
                </c:pt>
                <c:pt idx="909" formatCode="General">
                  <c:v>-9.1920317885404296E-4</c:v>
                </c:pt>
                <c:pt idx="910" formatCode="General">
                  <c:v>-9.1541154201167402E-4</c:v>
                </c:pt>
                <c:pt idx="911" formatCode="General">
                  <c:v>-9.1426253122496202E-4</c:v>
                </c:pt>
                <c:pt idx="912" formatCode="General">
                  <c:v>-9.1196123852426304E-4</c:v>
                </c:pt>
                <c:pt idx="913" formatCode="General">
                  <c:v>-9.0949284303569304E-4</c:v>
                </c:pt>
                <c:pt idx="914" formatCode="General">
                  <c:v>-9.0872569000928602E-4</c:v>
                </c:pt>
                <c:pt idx="915" formatCode="General">
                  <c:v>-9.0520218992790199E-4</c:v>
                </c:pt>
                <c:pt idx="916" formatCode="General">
                  <c:v>-9.0163056092452303E-4</c:v>
                </c:pt>
                <c:pt idx="917" formatCode="General">
                  <c:v>-8.9990150124695696E-4</c:v>
                </c:pt>
                <c:pt idx="918" formatCode="General">
                  <c:v>-8.9595426066097102E-4</c:v>
                </c:pt>
                <c:pt idx="919" formatCode="General">
                  <c:v>-8.9293882203353599E-4</c:v>
                </c:pt>
                <c:pt idx="920" formatCode="General">
                  <c:v>-8.9209643899539298E-4</c:v>
                </c:pt>
                <c:pt idx="921" formatCode="General">
                  <c:v>-8.88028148354676E-4</c:v>
                </c:pt>
                <c:pt idx="922" formatCode="General">
                  <c:v>-8.8568676922580003E-4</c:v>
                </c:pt>
                <c:pt idx="923" formatCode="General">
                  <c:v>-8.82856299270786E-4</c:v>
                </c:pt>
                <c:pt idx="924" formatCode="General">
                  <c:v>-8.8210166770524899E-4</c:v>
                </c:pt>
                <c:pt idx="925" formatCode="General">
                  <c:v>-8.7834735731079296E-4</c:v>
                </c:pt>
                <c:pt idx="926" formatCode="General">
                  <c:v>-8.7675996768521404E-4</c:v>
                </c:pt>
                <c:pt idx="927" formatCode="General">
                  <c:v>-8.7431176672116704E-4</c:v>
                </c:pt>
                <c:pt idx="928" formatCode="General">
                  <c:v>-8.7125839844125999E-4</c:v>
                </c:pt>
                <c:pt idx="929" formatCode="General">
                  <c:v>-8.6879260374805401E-4</c:v>
                </c:pt>
                <c:pt idx="930" formatCode="General">
                  <c:v>-8.6633483057120303E-4</c:v>
                </c:pt>
                <c:pt idx="931" formatCode="General">
                  <c:v>-8.6302937830287998E-4</c:v>
                </c:pt>
                <c:pt idx="932" formatCode="General">
                  <c:v>-8.6252455559518903E-4</c:v>
                </c:pt>
                <c:pt idx="933" formatCode="General">
                  <c:v>-8.6109405338041702E-4</c:v>
                </c:pt>
                <c:pt idx="934" formatCode="General">
                  <c:v>-8.5917028750831796E-4</c:v>
                </c:pt>
                <c:pt idx="935" formatCode="General">
                  <c:v>-8.5524861386458099E-4</c:v>
                </c:pt>
                <c:pt idx="936" formatCode="General">
                  <c:v>-8.5149445776387396E-4</c:v>
                </c:pt>
                <c:pt idx="937" formatCode="General">
                  <c:v>-8.4964975864766602E-4</c:v>
                </c:pt>
                <c:pt idx="938" formatCode="General">
                  <c:v>-8.4833128624169096E-4</c:v>
                </c:pt>
                <c:pt idx="939" formatCode="General">
                  <c:v>-8.4414775818040296E-4</c:v>
                </c:pt>
                <c:pt idx="940" formatCode="General">
                  <c:v>-8.4221497511495003E-4</c:v>
                </c:pt>
                <c:pt idx="941" formatCode="General">
                  <c:v>-8.4028935185571398E-4</c:v>
                </c:pt>
                <c:pt idx="942" formatCode="General">
                  <c:v>-8.4051149495713501E-4</c:v>
                </c:pt>
                <c:pt idx="943" formatCode="General">
                  <c:v>-8.3590931180727501E-4</c:v>
                </c:pt>
                <c:pt idx="944" formatCode="General">
                  <c:v>-8.3666707766122395E-4</c:v>
                </c:pt>
                <c:pt idx="945" formatCode="General">
                  <c:v>-8.3395532656825697E-4</c:v>
                </c:pt>
                <c:pt idx="946" formatCode="General">
                  <c:v>-8.2953664420616201E-4</c:v>
                </c:pt>
                <c:pt idx="947" formatCode="General">
                  <c:v>-8.2956865658803496E-4</c:v>
                </c:pt>
                <c:pt idx="948" formatCode="General">
                  <c:v>-8.2513612533649603E-4</c:v>
                </c:pt>
                <c:pt idx="949" formatCode="General">
                  <c:v>-8.2491355634794897E-4</c:v>
                </c:pt>
                <c:pt idx="950" formatCode="General">
                  <c:v>-8.2285799362520303E-4</c:v>
                </c:pt>
                <c:pt idx="951" formatCode="General">
                  <c:v>-8.1943501063011601E-4</c:v>
                </c:pt>
                <c:pt idx="952" formatCode="General">
                  <c:v>-8.1526133520531399E-4</c:v>
                </c:pt>
                <c:pt idx="953" formatCode="General">
                  <c:v>-8.1432492341619199E-4</c:v>
                </c:pt>
                <c:pt idx="954" formatCode="General">
                  <c:v>-8.1421160567140898E-4</c:v>
                </c:pt>
                <c:pt idx="955" formatCode="General">
                  <c:v>-8.0946986485705397E-4</c:v>
                </c:pt>
                <c:pt idx="956" formatCode="General">
                  <c:v>-8.0748182442691105E-4</c:v>
                </c:pt>
                <c:pt idx="957" formatCode="General">
                  <c:v>-8.0790632263075398E-4</c:v>
                </c:pt>
                <c:pt idx="958" formatCode="General">
                  <c:v>-8.0651793817766498E-4</c:v>
                </c:pt>
                <c:pt idx="959" formatCode="General">
                  <c:v>-8.030493203966E-4</c:v>
                </c:pt>
                <c:pt idx="960" formatCode="General">
                  <c:v>-8.0144555496550196E-4</c:v>
                </c:pt>
                <c:pt idx="961" formatCode="General">
                  <c:v>-7.9921166709069895E-4</c:v>
                </c:pt>
                <c:pt idx="962" formatCode="General">
                  <c:v>-7.9646842749710005E-4</c:v>
                </c:pt>
                <c:pt idx="963" formatCode="General">
                  <c:v>-7.96454667512543E-4</c:v>
                </c:pt>
                <c:pt idx="964" formatCode="General">
                  <c:v>-7.9449484378675398E-4</c:v>
                </c:pt>
                <c:pt idx="965" formatCode="General">
                  <c:v>-7.9027915647306602E-4</c:v>
                </c:pt>
                <c:pt idx="966" formatCode="General">
                  <c:v>-7.90312152310593E-4</c:v>
                </c:pt>
                <c:pt idx="967" formatCode="General">
                  <c:v>-7.8431127884700299E-4</c:v>
                </c:pt>
                <c:pt idx="968" formatCode="General">
                  <c:v>-7.8767154466736003E-4</c:v>
                </c:pt>
                <c:pt idx="969" formatCode="General">
                  <c:v>-7.8389078220963298E-4</c:v>
                </c:pt>
                <c:pt idx="970" formatCode="General">
                  <c:v>-7.8189801329202205E-4</c:v>
                </c:pt>
                <c:pt idx="971" formatCode="General">
                  <c:v>-7.7848207291932297E-4</c:v>
                </c:pt>
                <c:pt idx="972" formatCode="General">
                  <c:v>-7.7937366819592901E-4</c:v>
                </c:pt>
                <c:pt idx="973" formatCode="General">
                  <c:v>-7.7560153254074501E-4</c:v>
                </c:pt>
                <c:pt idx="974" formatCode="General">
                  <c:v>-7.7386371028772302E-4</c:v>
                </c:pt>
                <c:pt idx="975" formatCode="General">
                  <c:v>-7.7201851779977904E-4</c:v>
                </c:pt>
                <c:pt idx="976" formatCode="General">
                  <c:v>-7.7052884537806403E-4</c:v>
                </c:pt>
                <c:pt idx="977" formatCode="General">
                  <c:v>-7.6954340342064002E-4</c:v>
                </c:pt>
                <c:pt idx="978" formatCode="General">
                  <c:v>-7.6691622538358698E-4</c:v>
                </c:pt>
                <c:pt idx="979" formatCode="General">
                  <c:v>-7.6601654400996501E-4</c:v>
                </c:pt>
                <c:pt idx="980" formatCode="General">
                  <c:v>-7.6536861354855896E-4</c:v>
                </c:pt>
                <c:pt idx="981" formatCode="General">
                  <c:v>-7.6056071777283604E-4</c:v>
                </c:pt>
                <c:pt idx="982" formatCode="General">
                  <c:v>-7.5862775772305401E-4</c:v>
                </c:pt>
                <c:pt idx="983" formatCode="General">
                  <c:v>-7.5699132352726405E-4</c:v>
                </c:pt>
                <c:pt idx="984" formatCode="General">
                  <c:v>-7.5589836711501695E-4</c:v>
                </c:pt>
                <c:pt idx="985" formatCode="General">
                  <c:v>-7.5348313503269498E-4</c:v>
                </c:pt>
                <c:pt idx="986" formatCode="General">
                  <c:v>-7.5117423392075003E-4</c:v>
                </c:pt>
                <c:pt idx="987" formatCode="General">
                  <c:v>-7.5226379791247999E-4</c:v>
                </c:pt>
                <c:pt idx="988" formatCode="General">
                  <c:v>-7.5040757432260599E-4</c:v>
                </c:pt>
                <c:pt idx="989" formatCode="General">
                  <c:v>-7.4653284444418401E-4</c:v>
                </c:pt>
                <c:pt idx="990" formatCode="General">
                  <c:v>-7.4567176867668301E-4</c:v>
                </c:pt>
                <c:pt idx="991" formatCode="General">
                  <c:v>-7.4549892595596201E-4</c:v>
                </c:pt>
                <c:pt idx="992" formatCode="General">
                  <c:v>-7.4154555187890697E-4</c:v>
                </c:pt>
                <c:pt idx="993" formatCode="General">
                  <c:v>-7.4276391196257199E-4</c:v>
                </c:pt>
                <c:pt idx="994" formatCode="General">
                  <c:v>-7.4061629913145402E-4</c:v>
                </c:pt>
                <c:pt idx="995" formatCode="General">
                  <c:v>-7.3607994645975903E-4</c:v>
                </c:pt>
                <c:pt idx="996" formatCode="General">
                  <c:v>-7.3479273406179004E-4</c:v>
                </c:pt>
                <c:pt idx="997" formatCode="General">
                  <c:v>-7.3437712429239195E-4</c:v>
                </c:pt>
                <c:pt idx="998" formatCode="General">
                  <c:v>-7.3354507227367505E-4</c:v>
                </c:pt>
                <c:pt idx="999" formatCode="General">
                  <c:v>-7.3072223152705995E-4</c:v>
                </c:pt>
                <c:pt idx="1000" formatCode="General">
                  <c:v>-7.2893912764832101E-4</c:v>
                </c:pt>
                <c:pt idx="1001" formatCode="General">
                  <c:v>-7.2933263794687498E-4</c:v>
                </c:pt>
                <c:pt idx="1002" formatCode="General">
                  <c:v>-7.2693962563407798E-4</c:v>
                </c:pt>
                <c:pt idx="1003" formatCode="General">
                  <c:v>-7.2543401883468203E-4</c:v>
                </c:pt>
                <c:pt idx="1004" formatCode="General">
                  <c:v>-7.22396591482328E-4</c:v>
                </c:pt>
                <c:pt idx="1005" formatCode="General">
                  <c:v>-7.2136378003310997E-4</c:v>
                </c:pt>
                <c:pt idx="1006" formatCode="General">
                  <c:v>-7.1980521371009304E-4</c:v>
                </c:pt>
                <c:pt idx="1007" formatCode="General">
                  <c:v>-7.1576088332174297E-4</c:v>
                </c:pt>
                <c:pt idx="1008" formatCode="General">
                  <c:v>-7.1441454555776305E-4</c:v>
                </c:pt>
                <c:pt idx="1009" formatCode="General">
                  <c:v>-7.1600521829228304E-4</c:v>
                </c:pt>
                <c:pt idx="1010" formatCode="General">
                  <c:v>-7.1370118607120702E-4</c:v>
                </c:pt>
                <c:pt idx="1011" formatCode="General">
                  <c:v>-7.1152700224424103E-4</c:v>
                </c:pt>
                <c:pt idx="1012" formatCode="General">
                  <c:v>-7.0948319090468096E-4</c:v>
                </c:pt>
                <c:pt idx="1013" formatCode="General">
                  <c:v>-7.0904881903088705E-4</c:v>
                </c:pt>
                <c:pt idx="1014" formatCode="General">
                  <c:v>-7.0567014689620802E-4</c:v>
                </c:pt>
                <c:pt idx="1015" formatCode="General">
                  <c:v>-7.0302268022551598E-4</c:v>
                </c:pt>
                <c:pt idx="1016" formatCode="General">
                  <c:v>-7.0149284118714702E-4</c:v>
                </c:pt>
                <c:pt idx="1017" formatCode="General">
                  <c:v>-7.0230086501314195E-4</c:v>
                </c:pt>
                <c:pt idx="1018" formatCode="General">
                  <c:v>-6.99891462323474E-4</c:v>
                </c:pt>
                <c:pt idx="1019" formatCode="General">
                  <c:v>-6.9731491975459701E-4</c:v>
                </c:pt>
                <c:pt idx="1020" formatCode="General">
                  <c:v>-6.9596989257251899E-4</c:v>
                </c:pt>
                <c:pt idx="1021" formatCode="General">
                  <c:v>-6.9343504406566003E-4</c:v>
                </c:pt>
                <c:pt idx="1022" formatCode="General">
                  <c:v>-6.9430528610611296E-4</c:v>
                </c:pt>
                <c:pt idx="1023" formatCode="General">
                  <c:v>-6.94354619019372E-4</c:v>
                </c:pt>
                <c:pt idx="1024" formatCode="General">
                  <c:v>-6.9141041157537203E-4</c:v>
                </c:pt>
                <c:pt idx="1025" formatCode="General">
                  <c:v>-6.9183484654050198E-4</c:v>
                </c:pt>
                <c:pt idx="1026" formatCode="General">
                  <c:v>-6.8934840053806105E-4</c:v>
                </c:pt>
                <c:pt idx="1027" formatCode="General">
                  <c:v>-6.87213566629663E-4</c:v>
                </c:pt>
                <c:pt idx="1028" formatCode="General">
                  <c:v>-6.8385514757343202E-4</c:v>
                </c:pt>
                <c:pt idx="1029" formatCode="General">
                  <c:v>-6.8270844234921604E-4</c:v>
                </c:pt>
                <c:pt idx="1030" formatCode="General">
                  <c:v>-6.8221578021087595E-4</c:v>
                </c:pt>
                <c:pt idx="1031" formatCode="General">
                  <c:v>-6.8253577006702605E-4</c:v>
                </c:pt>
                <c:pt idx="1032" formatCode="General">
                  <c:v>-6.8215768860638596E-4</c:v>
                </c:pt>
                <c:pt idx="1033" formatCode="General">
                  <c:v>-6.7699594124486298E-4</c:v>
                </c:pt>
                <c:pt idx="1034" formatCode="General">
                  <c:v>-6.7514175483764701E-4</c:v>
                </c:pt>
                <c:pt idx="1035" formatCode="General">
                  <c:v>-6.7444242111430795E-4</c:v>
                </c:pt>
                <c:pt idx="1036" formatCode="General">
                  <c:v>-6.7370065305042304E-4</c:v>
                </c:pt>
                <c:pt idx="1037" formatCode="General">
                  <c:v>-6.7146697232929695E-4</c:v>
                </c:pt>
                <c:pt idx="1038" formatCode="General">
                  <c:v>-6.7186482780667498E-4</c:v>
                </c:pt>
                <c:pt idx="1039" formatCode="General">
                  <c:v>-6.7036050522160701E-4</c:v>
                </c:pt>
                <c:pt idx="1040" formatCode="General">
                  <c:v>-6.68389044381962E-4</c:v>
                </c:pt>
                <c:pt idx="1041" formatCode="General">
                  <c:v>-6.6814800027805105E-4</c:v>
                </c:pt>
                <c:pt idx="1042" formatCode="General">
                  <c:v>-6.6541784257029702E-4</c:v>
                </c:pt>
                <c:pt idx="1043" formatCode="General">
                  <c:v>-6.6468285912332098E-4</c:v>
                </c:pt>
                <c:pt idx="1044" formatCode="General">
                  <c:v>-6.6306545732551102E-4</c:v>
                </c:pt>
                <c:pt idx="1045" formatCode="General">
                  <c:v>-6.6152881471874796E-4</c:v>
                </c:pt>
                <c:pt idx="1046" formatCode="General">
                  <c:v>-6.6076715684803297E-4</c:v>
                </c:pt>
                <c:pt idx="1047" formatCode="General">
                  <c:v>-6.57226693797269E-4</c:v>
                </c:pt>
                <c:pt idx="1048" formatCode="General">
                  <c:v>-6.5711575466514895E-4</c:v>
                </c:pt>
                <c:pt idx="1049" formatCode="General">
                  <c:v>-6.5528481330792102E-4</c:v>
                </c:pt>
                <c:pt idx="1050" formatCode="General">
                  <c:v>-6.5492623280708504E-4</c:v>
                </c:pt>
                <c:pt idx="1051" formatCode="General">
                  <c:v>-6.53262293559952E-4</c:v>
                </c:pt>
                <c:pt idx="1052" formatCode="General">
                  <c:v>-6.5002295254246699E-4</c:v>
                </c:pt>
                <c:pt idx="1053" formatCode="General">
                  <c:v>-6.5067106254346305E-4</c:v>
                </c:pt>
                <c:pt idx="1054" formatCode="General">
                  <c:v>-6.5086631408671795E-4</c:v>
                </c:pt>
                <c:pt idx="1055" formatCode="General">
                  <c:v>-6.4733504994281201E-4</c:v>
                </c:pt>
                <c:pt idx="1056" formatCode="General">
                  <c:v>-6.4443931843490899E-4</c:v>
                </c:pt>
                <c:pt idx="1057" formatCode="General">
                  <c:v>-6.4310860912781696E-4</c:v>
                </c:pt>
                <c:pt idx="1058" formatCode="General">
                  <c:v>-6.4425552837366095E-4</c:v>
                </c:pt>
                <c:pt idx="1059" formatCode="General">
                  <c:v>-6.4116633733331805E-4</c:v>
                </c:pt>
                <c:pt idx="1060" formatCode="General">
                  <c:v>-6.4022434677877605E-4</c:v>
                </c:pt>
                <c:pt idx="1061" formatCode="General">
                  <c:v>-6.4065848911902101E-4</c:v>
                </c:pt>
                <c:pt idx="1062" formatCode="General">
                  <c:v>-6.3884844631437805E-4</c:v>
                </c:pt>
                <c:pt idx="1063" formatCode="General">
                  <c:v>-6.37776623605329E-4</c:v>
                </c:pt>
                <c:pt idx="1064" formatCode="General">
                  <c:v>-6.3562698501654503E-4</c:v>
                </c:pt>
                <c:pt idx="1065" formatCode="General">
                  <c:v>-6.3423530602758297E-4</c:v>
                </c:pt>
                <c:pt idx="1066" formatCode="General">
                  <c:v>-6.3275872688287895E-4</c:v>
                </c:pt>
                <c:pt idx="1067" formatCode="General">
                  <c:v>-6.3206348707670003E-4</c:v>
                </c:pt>
                <c:pt idx="1068" formatCode="General">
                  <c:v>-6.3160948808078704E-4</c:v>
                </c:pt>
                <c:pt idx="1069" formatCode="General">
                  <c:v>-6.29687831042862E-4</c:v>
                </c:pt>
                <c:pt idx="1070" formatCode="General">
                  <c:v>-6.2972320293278299E-4</c:v>
                </c:pt>
                <c:pt idx="1071" formatCode="General">
                  <c:v>-6.27496945483278E-4</c:v>
                </c:pt>
                <c:pt idx="1072" formatCode="General">
                  <c:v>-6.2564077917643996E-4</c:v>
                </c:pt>
                <c:pt idx="1073" formatCode="General">
                  <c:v>-6.2467469975368802E-4</c:v>
                </c:pt>
                <c:pt idx="1074" formatCode="General">
                  <c:v>-6.2438772931256597E-4</c:v>
                </c:pt>
                <c:pt idx="1075" formatCode="General">
                  <c:v>-6.20134424875382E-4</c:v>
                </c:pt>
                <c:pt idx="1076" formatCode="General">
                  <c:v>-6.2044279953841098E-4</c:v>
                </c:pt>
                <c:pt idx="1077" formatCode="General">
                  <c:v>-6.1877747474946298E-4</c:v>
                </c:pt>
                <c:pt idx="1078" formatCode="General">
                  <c:v>-6.1869410780840395E-4</c:v>
                </c:pt>
                <c:pt idx="1079" formatCode="General">
                  <c:v>-6.1766518871474597E-4</c:v>
                </c:pt>
                <c:pt idx="1080" formatCode="General">
                  <c:v>-6.14476117072285E-4</c:v>
                </c:pt>
                <c:pt idx="1081" formatCode="General">
                  <c:v>-6.1371347035629102E-4</c:v>
                </c:pt>
                <c:pt idx="1082" formatCode="General">
                  <c:v>-6.1109013500202801E-4</c:v>
                </c:pt>
                <c:pt idx="1083" formatCode="General">
                  <c:v>-6.1130274940967796E-4</c:v>
                </c:pt>
                <c:pt idx="1084" formatCode="General">
                  <c:v>-6.1145462395338298E-4</c:v>
                </c:pt>
                <c:pt idx="1085" formatCode="General">
                  <c:v>-6.0948979205722195E-4</c:v>
                </c:pt>
                <c:pt idx="1086" formatCode="General">
                  <c:v>-6.0799454950443896E-4</c:v>
                </c:pt>
                <c:pt idx="1087" formatCode="General">
                  <c:v>-6.0620458215184295E-4</c:v>
                </c:pt>
                <c:pt idx="1088" formatCode="General">
                  <c:v>-6.0640856680616896E-4</c:v>
                </c:pt>
                <c:pt idx="1089" formatCode="General">
                  <c:v>-6.0601829495331801E-4</c:v>
                </c:pt>
                <c:pt idx="1090" formatCode="General">
                  <c:v>-6.02611884686868E-4</c:v>
                </c:pt>
                <c:pt idx="1091" formatCode="General">
                  <c:v>-6.0109794127669199E-4</c:v>
                </c:pt>
                <c:pt idx="1092" formatCode="General">
                  <c:v>-5.9987588033880103E-4</c:v>
                </c:pt>
                <c:pt idx="1093" formatCode="General">
                  <c:v>-5.9910348318257395E-4</c:v>
                </c:pt>
                <c:pt idx="1094" formatCode="General">
                  <c:v>-5.98792961537465E-4</c:v>
                </c:pt>
                <c:pt idx="1095" formatCode="General">
                  <c:v>-5.9633708440227895E-4</c:v>
                </c:pt>
                <c:pt idx="1096" formatCode="General">
                  <c:v>-5.9615605482804003E-4</c:v>
                </c:pt>
                <c:pt idx="1097" formatCode="General">
                  <c:v>-5.9629127018366698E-4</c:v>
                </c:pt>
                <c:pt idx="1098" formatCode="General">
                  <c:v>-5.94680191067904E-4</c:v>
                </c:pt>
                <c:pt idx="1099" formatCode="General">
                  <c:v>-5.90951144371985E-4</c:v>
                </c:pt>
                <c:pt idx="1100" formatCode="General">
                  <c:v>-5.9097311230583104E-4</c:v>
                </c:pt>
                <c:pt idx="1101" formatCode="General">
                  <c:v>-5.8863484958762203E-4</c:v>
                </c:pt>
                <c:pt idx="1102" formatCode="General">
                  <c:v>-5.8776339862650999E-4</c:v>
                </c:pt>
                <c:pt idx="1103" formatCode="General">
                  <c:v>-5.8636012097029104E-4</c:v>
                </c:pt>
                <c:pt idx="1104" formatCode="General">
                  <c:v>-5.86581681735471E-4</c:v>
                </c:pt>
                <c:pt idx="1105" formatCode="General">
                  <c:v>-5.84525448410135E-4</c:v>
                </c:pt>
                <c:pt idx="1106" formatCode="General">
                  <c:v>-5.8360767592868898E-4</c:v>
                </c:pt>
                <c:pt idx="1107" formatCode="General">
                  <c:v>-5.8442482700185702E-4</c:v>
                </c:pt>
                <c:pt idx="1108" formatCode="General">
                  <c:v>-5.8353824953844198E-4</c:v>
                </c:pt>
                <c:pt idx="1109" formatCode="General">
                  <c:v>-5.7942972084702E-4</c:v>
                </c:pt>
                <c:pt idx="1110" formatCode="General">
                  <c:v>-5.8211512331289301E-4</c:v>
                </c:pt>
                <c:pt idx="1111" formatCode="General">
                  <c:v>-5.8045032834281999E-4</c:v>
                </c:pt>
                <c:pt idx="1112" formatCode="General">
                  <c:v>-5.8056801584753395E-4</c:v>
                </c:pt>
                <c:pt idx="1113" formatCode="General">
                  <c:v>-5.7764494817594497E-4</c:v>
                </c:pt>
                <c:pt idx="1114" formatCode="General">
                  <c:v>-5.7492690710492602E-4</c:v>
                </c:pt>
                <c:pt idx="1115" formatCode="General">
                  <c:v>-5.7582040799399601E-4</c:v>
                </c:pt>
                <c:pt idx="1116" formatCode="General">
                  <c:v>-5.7308205668748797E-4</c:v>
                </c:pt>
                <c:pt idx="1117" formatCode="General">
                  <c:v>-5.7176101456928995E-4</c:v>
                </c:pt>
                <c:pt idx="1118" formatCode="General">
                  <c:v>-5.7202921453226396E-4</c:v>
                </c:pt>
                <c:pt idx="1119" formatCode="General">
                  <c:v>-5.7165460873220603E-4</c:v>
                </c:pt>
                <c:pt idx="1120" formatCode="General">
                  <c:v>-5.6750120022748096E-4</c:v>
                </c:pt>
                <c:pt idx="1121" formatCode="General">
                  <c:v>-5.6861344623443605E-4</c:v>
                </c:pt>
                <c:pt idx="1122" formatCode="General">
                  <c:v>-5.6539722400072696E-4</c:v>
                </c:pt>
                <c:pt idx="1123" formatCode="General">
                  <c:v>-5.6719607306357001E-4</c:v>
                </c:pt>
                <c:pt idx="1124" formatCode="General">
                  <c:v>-5.6244231347161999E-4</c:v>
                </c:pt>
                <c:pt idx="1125" formatCode="General">
                  <c:v>-5.6301198437152102E-4</c:v>
                </c:pt>
                <c:pt idx="1126" formatCode="General">
                  <c:v>-5.5988567166980895E-4</c:v>
                </c:pt>
                <c:pt idx="1127" formatCode="General">
                  <c:v>-5.6205626325710103E-4</c:v>
                </c:pt>
                <c:pt idx="1128" formatCode="General">
                  <c:v>-5.6054677862228197E-4</c:v>
                </c:pt>
                <c:pt idx="1129" formatCode="General">
                  <c:v>-5.59678729978985E-4</c:v>
                </c:pt>
                <c:pt idx="1130" formatCode="General">
                  <c:v>-5.5660737491240795E-4</c:v>
                </c:pt>
                <c:pt idx="1131" formatCode="General">
                  <c:v>-5.57869717668569E-4</c:v>
                </c:pt>
                <c:pt idx="1132" formatCode="General">
                  <c:v>-5.5622849305188597E-4</c:v>
                </c:pt>
                <c:pt idx="1133" formatCode="General">
                  <c:v>-5.5420528478461798E-4</c:v>
                </c:pt>
                <c:pt idx="1134" formatCode="General">
                  <c:v>-5.5533325638232995E-4</c:v>
                </c:pt>
                <c:pt idx="1135" formatCode="General">
                  <c:v>-5.5083467039765399E-4</c:v>
                </c:pt>
                <c:pt idx="1136" formatCode="General">
                  <c:v>-5.5256913895617701E-4</c:v>
                </c:pt>
                <c:pt idx="1137" formatCode="General">
                  <c:v>-5.4949496103266597E-4</c:v>
                </c:pt>
                <c:pt idx="1138" formatCode="General">
                  <c:v>-5.48060723852188E-4</c:v>
                </c:pt>
                <c:pt idx="1139" formatCode="General">
                  <c:v>-5.4813549700681E-4</c:v>
                </c:pt>
                <c:pt idx="1140" formatCode="General">
                  <c:v>-5.4726020942387E-4</c:v>
                </c:pt>
                <c:pt idx="1141" formatCode="General">
                  <c:v>-5.4618194331225803E-4</c:v>
                </c:pt>
                <c:pt idx="1142" formatCode="General">
                  <c:v>-5.46480204089047E-4</c:v>
                </c:pt>
                <c:pt idx="1143" formatCode="General">
                  <c:v>-5.4331725730191705E-4</c:v>
                </c:pt>
                <c:pt idx="1144" formatCode="General">
                  <c:v>-5.4430206394921895E-4</c:v>
                </c:pt>
                <c:pt idx="1145" formatCode="General">
                  <c:v>-5.4202583930874904E-4</c:v>
                </c:pt>
                <c:pt idx="1146" formatCode="General">
                  <c:v>-5.4235351665803404E-4</c:v>
                </c:pt>
                <c:pt idx="1147" formatCode="General">
                  <c:v>-5.3884946318012901E-4</c:v>
                </c:pt>
                <c:pt idx="1148" formatCode="General">
                  <c:v>-5.3791867011054005E-4</c:v>
                </c:pt>
                <c:pt idx="1149" formatCode="General">
                  <c:v>-5.3978571901479105E-4</c:v>
                </c:pt>
                <c:pt idx="1150" formatCode="General">
                  <c:v>-5.3826091773508599E-4</c:v>
                </c:pt>
                <c:pt idx="1151" formatCode="General">
                  <c:v>-5.3501324301085404E-4</c:v>
                </c:pt>
                <c:pt idx="1152" formatCode="General">
                  <c:v>-5.3374015164596705E-4</c:v>
                </c:pt>
                <c:pt idx="1153" formatCode="General">
                  <c:v>-5.3483034474861705E-4</c:v>
                </c:pt>
                <c:pt idx="1154" formatCode="General">
                  <c:v>-5.3435863571294796E-4</c:v>
                </c:pt>
                <c:pt idx="1155" formatCode="General">
                  <c:v>-5.3167419089730598E-4</c:v>
                </c:pt>
                <c:pt idx="1156" formatCode="General">
                  <c:v>-5.3079500231554796E-4</c:v>
                </c:pt>
                <c:pt idx="1157" formatCode="General">
                  <c:v>-5.2758164326027898E-4</c:v>
                </c:pt>
                <c:pt idx="1158" formatCode="General">
                  <c:v>-5.3037763061204604E-4</c:v>
                </c:pt>
                <c:pt idx="1159" formatCode="General">
                  <c:v>-5.2768454184963097E-4</c:v>
                </c:pt>
                <c:pt idx="1160" formatCode="General">
                  <c:v>-5.25195266177118E-4</c:v>
                </c:pt>
                <c:pt idx="1161" formatCode="General">
                  <c:v>-5.2482864411116997E-4</c:v>
                </c:pt>
                <c:pt idx="1162" formatCode="General">
                  <c:v>-5.2614299787204102E-4</c:v>
                </c:pt>
                <c:pt idx="1163" formatCode="General">
                  <c:v>-5.2646974580773003E-4</c:v>
                </c:pt>
                <c:pt idx="1164" formatCode="General">
                  <c:v>-5.2462629499008904E-4</c:v>
                </c:pt>
                <c:pt idx="1165" formatCode="General">
                  <c:v>-5.2433199502109401E-4</c:v>
                </c:pt>
                <c:pt idx="1166" formatCode="General">
                  <c:v>-5.2146391972640095E-4</c:v>
                </c:pt>
                <c:pt idx="1167" formatCode="General">
                  <c:v>-5.1869693128358196E-4</c:v>
                </c:pt>
                <c:pt idx="1168" formatCode="General">
                  <c:v>-5.1920363938726696E-4</c:v>
                </c:pt>
                <c:pt idx="1169" formatCode="General">
                  <c:v>-5.18776517647081E-4</c:v>
                </c:pt>
                <c:pt idx="1170" formatCode="General">
                  <c:v>-5.1963019928851796E-4</c:v>
                </c:pt>
                <c:pt idx="1171" formatCode="General">
                  <c:v>-5.18706727216383E-4</c:v>
                </c:pt>
                <c:pt idx="1172" formatCode="General">
                  <c:v>-5.1775210553004197E-4</c:v>
                </c:pt>
                <c:pt idx="1173" formatCode="General">
                  <c:v>-5.1177981203810599E-4</c:v>
                </c:pt>
                <c:pt idx="1174" formatCode="General">
                  <c:v>-5.1180170647872197E-4</c:v>
                </c:pt>
                <c:pt idx="1175" formatCode="General">
                  <c:v>-5.1270880276217104E-4</c:v>
                </c:pt>
                <c:pt idx="1176" formatCode="General">
                  <c:v>-5.0978665899712296E-4</c:v>
                </c:pt>
                <c:pt idx="1177" formatCode="General">
                  <c:v>-5.1021590843848303E-4</c:v>
                </c:pt>
                <c:pt idx="1178" formatCode="General">
                  <c:v>-5.1029027389630196E-4</c:v>
                </c:pt>
                <c:pt idx="1179" formatCode="General">
                  <c:v>-5.0854061341145697E-4</c:v>
                </c:pt>
                <c:pt idx="1180" formatCode="General">
                  <c:v>-5.0653888221779996E-4</c:v>
                </c:pt>
                <c:pt idx="1181" formatCode="General">
                  <c:v>-5.0716888351284904E-4</c:v>
                </c:pt>
                <c:pt idx="1182" formatCode="General">
                  <c:v>-5.04598887738571E-4</c:v>
                </c:pt>
                <c:pt idx="1183" formatCode="General">
                  <c:v>-5.0586526839358403E-4</c:v>
                </c:pt>
                <c:pt idx="1184" formatCode="General">
                  <c:v>-5.0325916074538297E-4</c:v>
                </c:pt>
                <c:pt idx="1185" formatCode="General">
                  <c:v>-5.0341515436416403E-4</c:v>
                </c:pt>
                <c:pt idx="1186" formatCode="General">
                  <c:v>-5.0275459274871004E-4</c:v>
                </c:pt>
                <c:pt idx="1187" formatCode="General">
                  <c:v>-5.04100213766952E-4</c:v>
                </c:pt>
                <c:pt idx="1188" formatCode="General">
                  <c:v>-4.9940262717683404E-4</c:v>
                </c:pt>
                <c:pt idx="1189" formatCode="General">
                  <c:v>-4.9962330168275596E-4</c:v>
                </c:pt>
                <c:pt idx="1190" formatCode="General">
                  <c:v>-5.0147785828111801E-4</c:v>
                </c:pt>
                <c:pt idx="1191" formatCode="General">
                  <c:v>-4.9884906677148699E-4</c:v>
                </c:pt>
                <c:pt idx="1192" formatCode="General">
                  <c:v>-4.9899326646849396E-4</c:v>
                </c:pt>
                <c:pt idx="1193" formatCode="General">
                  <c:v>-4.9640813435889396E-4</c:v>
                </c:pt>
                <c:pt idx="1194" formatCode="General">
                  <c:v>-4.9631490952986405E-4</c:v>
                </c:pt>
                <c:pt idx="1195" formatCode="General">
                  <c:v>-4.9396678141889203E-4</c:v>
                </c:pt>
                <c:pt idx="1196" formatCode="General">
                  <c:v>-4.9265387792685601E-4</c:v>
                </c:pt>
                <c:pt idx="1197" formatCode="General">
                  <c:v>-4.8924813823085001E-4</c:v>
                </c:pt>
                <c:pt idx="1198" formatCode="General">
                  <c:v>-4.8875733228486199E-4</c:v>
                </c:pt>
                <c:pt idx="1199" formatCode="General">
                  <c:v>-4.8768988670909197E-4</c:v>
                </c:pt>
                <c:pt idx="1200" formatCode="General">
                  <c:v>-4.8865986453502496E-4</c:v>
                </c:pt>
                <c:pt idx="1201" formatCode="General">
                  <c:v>-4.8567563682279201E-4</c:v>
                </c:pt>
                <c:pt idx="1202" formatCode="General">
                  <c:v>-4.8872162913007097E-4</c:v>
                </c:pt>
                <c:pt idx="1203" formatCode="General">
                  <c:v>-4.8550842043603402E-4</c:v>
                </c:pt>
                <c:pt idx="1204" formatCode="General">
                  <c:v>-4.85642114817525E-4</c:v>
                </c:pt>
                <c:pt idx="1205" formatCode="General">
                  <c:v>-4.85793039477647E-4</c:v>
                </c:pt>
                <c:pt idx="1206" formatCode="General">
                  <c:v>-4.8688972961938499E-4</c:v>
                </c:pt>
                <c:pt idx="1207" formatCode="General">
                  <c:v>-4.8546656805496802E-4</c:v>
                </c:pt>
                <c:pt idx="1208" formatCode="General">
                  <c:v>-4.8253321135486899E-4</c:v>
                </c:pt>
                <c:pt idx="1209" formatCode="General">
                  <c:v>-4.8181897768989E-4</c:v>
                </c:pt>
                <c:pt idx="1210" formatCode="General">
                  <c:v>-4.7984742566780698E-4</c:v>
                </c:pt>
                <c:pt idx="1211" formatCode="General">
                  <c:v>-4.8141229079859301E-4</c:v>
                </c:pt>
                <c:pt idx="1212" formatCode="General">
                  <c:v>-4.7974650256301499E-4</c:v>
                </c:pt>
                <c:pt idx="1213" formatCode="General">
                  <c:v>-4.7896792395163001E-4</c:v>
                </c:pt>
                <c:pt idx="1214" formatCode="General">
                  <c:v>-4.7919100173239202E-4</c:v>
                </c:pt>
                <c:pt idx="1215" formatCode="General">
                  <c:v>-4.7747302628661E-4</c:v>
                </c:pt>
                <c:pt idx="1216" formatCode="General">
                  <c:v>-4.7604833847440402E-4</c:v>
                </c:pt>
                <c:pt idx="1217" formatCode="General">
                  <c:v>-4.7424003927377202E-4</c:v>
                </c:pt>
                <c:pt idx="1218" formatCode="General">
                  <c:v>-4.74325163469611E-4</c:v>
                </c:pt>
                <c:pt idx="1219" formatCode="General">
                  <c:v>-4.7363177089165798E-4</c:v>
                </c:pt>
                <c:pt idx="1220" formatCode="General">
                  <c:v>-4.7281409568824601E-4</c:v>
                </c:pt>
                <c:pt idx="1221" formatCode="General">
                  <c:v>-4.6956218542993999E-4</c:v>
                </c:pt>
                <c:pt idx="1222" formatCode="General">
                  <c:v>-4.7186025424519602E-4</c:v>
                </c:pt>
                <c:pt idx="1223" formatCode="General">
                  <c:v>-4.6901620802234099E-4</c:v>
                </c:pt>
                <c:pt idx="1224" formatCode="General">
                  <c:v>-4.6744454479351398E-4</c:v>
                </c:pt>
                <c:pt idx="1225" formatCode="General">
                  <c:v>-4.66910662402473E-4</c:v>
                </c:pt>
                <c:pt idx="1226" formatCode="General">
                  <c:v>-4.67253427779848E-4</c:v>
                </c:pt>
                <c:pt idx="1227" formatCode="General">
                  <c:v>-4.6787506893242902E-4</c:v>
                </c:pt>
                <c:pt idx="1228" formatCode="General">
                  <c:v>-4.6645906482446103E-4</c:v>
                </c:pt>
                <c:pt idx="1229" formatCode="General">
                  <c:v>-4.6571057447542202E-4</c:v>
                </c:pt>
                <c:pt idx="1230" formatCode="General">
                  <c:v>-4.6296118597170599E-4</c:v>
                </c:pt>
                <c:pt idx="1231" formatCode="General">
                  <c:v>-4.6294106919124201E-4</c:v>
                </c:pt>
                <c:pt idx="1232" formatCode="General">
                  <c:v>-4.6143584176435202E-4</c:v>
                </c:pt>
                <c:pt idx="1233" formatCode="General">
                  <c:v>-4.61512282639139E-4</c:v>
                </c:pt>
                <c:pt idx="1234" formatCode="General">
                  <c:v>-4.6076247443257599E-4</c:v>
                </c:pt>
                <c:pt idx="1235" formatCode="General">
                  <c:v>-4.5927203140393402E-4</c:v>
                </c:pt>
                <c:pt idx="1236" formatCode="General">
                  <c:v>-4.5896704940923301E-4</c:v>
                </c:pt>
                <c:pt idx="1237" formatCode="General">
                  <c:v>-4.5857455337772001E-4</c:v>
                </c:pt>
                <c:pt idx="1238" formatCode="General">
                  <c:v>-4.5526368211315803E-4</c:v>
                </c:pt>
                <c:pt idx="1239" formatCode="General">
                  <c:v>-4.5824510519112201E-4</c:v>
                </c:pt>
                <c:pt idx="1240" formatCode="General">
                  <c:v>-4.5676785749636901E-4</c:v>
                </c:pt>
                <c:pt idx="1241" formatCode="General">
                  <c:v>-4.5191705302863799E-4</c:v>
                </c:pt>
                <c:pt idx="1242" formatCode="General">
                  <c:v>-4.5243169257673901E-4</c:v>
                </c:pt>
                <c:pt idx="1243" formatCode="General">
                  <c:v>-4.5226786134478099E-4</c:v>
                </c:pt>
                <c:pt idx="1244" formatCode="General">
                  <c:v>-4.4955269641322801E-4</c:v>
                </c:pt>
                <c:pt idx="1245" formatCode="General">
                  <c:v>-4.50455540431368E-4</c:v>
                </c:pt>
                <c:pt idx="1246" formatCode="General">
                  <c:v>-4.4884274240972698E-4</c:v>
                </c:pt>
                <c:pt idx="1247" formatCode="General">
                  <c:v>-4.4855074644817501E-4</c:v>
                </c:pt>
                <c:pt idx="1248" formatCode="General">
                  <c:v>-4.4657746190652001E-4</c:v>
                </c:pt>
                <c:pt idx="1249" formatCode="General">
                  <c:v>-4.4991161644670802E-4</c:v>
                </c:pt>
                <c:pt idx="1250" formatCode="General">
                  <c:v>-4.5001317423688602E-4</c:v>
                </c:pt>
                <c:pt idx="1251" formatCode="General">
                  <c:v>-4.4506854921692602E-4</c:v>
                </c:pt>
                <c:pt idx="1252" formatCode="General">
                  <c:v>-4.4459754081258598E-4</c:v>
                </c:pt>
                <c:pt idx="1253" formatCode="General">
                  <c:v>-4.4354952050483699E-4</c:v>
                </c:pt>
                <c:pt idx="1254" formatCode="General">
                  <c:v>-4.4460986952831502E-4</c:v>
                </c:pt>
                <c:pt idx="1255" formatCode="General">
                  <c:v>-4.4340647390350398E-4</c:v>
                </c:pt>
                <c:pt idx="1256" formatCode="General">
                  <c:v>-4.4041688709977602E-4</c:v>
                </c:pt>
                <c:pt idx="1257" formatCode="General">
                  <c:v>-4.4018883302837598E-4</c:v>
                </c:pt>
                <c:pt idx="1258" formatCode="General">
                  <c:v>-4.3994602830088798E-4</c:v>
                </c:pt>
                <c:pt idx="1259" formatCode="General">
                  <c:v>-4.3938823138300897E-4</c:v>
                </c:pt>
                <c:pt idx="1260" formatCode="General">
                  <c:v>-4.4169965278489199E-4</c:v>
                </c:pt>
                <c:pt idx="1261" formatCode="General">
                  <c:v>-4.3988492907140198E-4</c:v>
                </c:pt>
                <c:pt idx="1262" formatCode="General">
                  <c:v>-4.3599242520109499E-4</c:v>
                </c:pt>
                <c:pt idx="1263" formatCode="General">
                  <c:v>-4.35667652572721E-4</c:v>
                </c:pt>
                <c:pt idx="1264" formatCode="General">
                  <c:v>-4.3738136912518298E-4</c:v>
                </c:pt>
                <c:pt idx="1265" formatCode="General">
                  <c:v>-4.3513382282530299E-4</c:v>
                </c:pt>
                <c:pt idx="1266" formatCode="General">
                  <c:v>-4.3636595762754202E-4</c:v>
                </c:pt>
                <c:pt idx="1267" formatCode="General">
                  <c:v>-4.3509948368514298E-4</c:v>
                </c:pt>
                <c:pt idx="1268" formatCode="General">
                  <c:v>-4.3378120377398298E-4</c:v>
                </c:pt>
                <c:pt idx="1269" formatCode="General">
                  <c:v>-4.3313850670434798E-4</c:v>
                </c:pt>
                <c:pt idx="1270" formatCode="General">
                  <c:v>-4.32484115094002E-4</c:v>
                </c:pt>
                <c:pt idx="1271" formatCode="General">
                  <c:v>-4.3276463186597402E-4</c:v>
                </c:pt>
                <c:pt idx="1272" formatCode="General">
                  <c:v>-4.3120473620341E-4</c:v>
                </c:pt>
                <c:pt idx="1273" formatCode="General">
                  <c:v>-4.3058811061092399E-4</c:v>
                </c:pt>
                <c:pt idx="1274" formatCode="General">
                  <c:v>-4.2836845514588598E-4</c:v>
                </c:pt>
                <c:pt idx="1275" formatCode="General">
                  <c:v>-4.2641497922926897E-4</c:v>
                </c:pt>
                <c:pt idx="1276" formatCode="General">
                  <c:v>-4.2569024079812899E-4</c:v>
                </c:pt>
                <c:pt idx="1277" formatCode="General">
                  <c:v>-4.2694414856132401E-4</c:v>
                </c:pt>
                <c:pt idx="1278" formatCode="General">
                  <c:v>-4.25886623390951E-4</c:v>
                </c:pt>
                <c:pt idx="1279" formatCode="General">
                  <c:v>-4.2506286920095798E-4</c:v>
                </c:pt>
                <c:pt idx="1280" formatCode="General">
                  <c:v>-4.23311463387631E-4</c:v>
                </c:pt>
                <c:pt idx="1281" formatCode="General">
                  <c:v>-4.2415769765371999E-4</c:v>
                </c:pt>
                <c:pt idx="1282" formatCode="General">
                  <c:v>-4.2385683973289099E-4</c:v>
                </c:pt>
                <c:pt idx="1283" formatCode="General">
                  <c:v>-4.2223289725379002E-4</c:v>
                </c:pt>
                <c:pt idx="1284" formatCode="General">
                  <c:v>-4.2235021457900002E-4</c:v>
                </c:pt>
                <c:pt idx="1285" formatCode="General">
                  <c:v>-4.1896096919420201E-4</c:v>
                </c:pt>
                <c:pt idx="1286" formatCode="General">
                  <c:v>-4.2095484684226902E-4</c:v>
                </c:pt>
                <c:pt idx="1287" formatCode="General">
                  <c:v>-4.1691103547038E-4</c:v>
                </c:pt>
                <c:pt idx="1288" formatCode="General">
                  <c:v>-4.1951478686771601E-4</c:v>
                </c:pt>
                <c:pt idx="1289" formatCode="General">
                  <c:v>-4.2002609783444898E-4</c:v>
                </c:pt>
                <c:pt idx="1290" formatCode="General">
                  <c:v>-4.1798576402328702E-4</c:v>
                </c:pt>
                <c:pt idx="1291" formatCode="General">
                  <c:v>-4.1595452190447098E-4</c:v>
                </c:pt>
                <c:pt idx="1292" formatCode="General">
                  <c:v>-4.1494292294126298E-4</c:v>
                </c:pt>
                <c:pt idx="1293" formatCode="General">
                  <c:v>-4.14150593869996E-4</c:v>
                </c:pt>
                <c:pt idx="1294" formatCode="General">
                  <c:v>-4.1246833896628401E-4</c:v>
                </c:pt>
                <c:pt idx="1295" formatCode="General">
                  <c:v>-4.1021940555429899E-4</c:v>
                </c:pt>
                <c:pt idx="1296" formatCode="General">
                  <c:v>-4.1208004715348299E-4</c:v>
                </c:pt>
                <c:pt idx="1297" formatCode="General">
                  <c:v>-4.1101792061191798E-4</c:v>
                </c:pt>
                <c:pt idx="1298" formatCode="General">
                  <c:v>-4.1040376523644398E-4</c:v>
                </c:pt>
                <c:pt idx="1299" formatCode="General">
                  <c:v>-4.1035744513563102E-4</c:v>
                </c:pt>
                <c:pt idx="1300" formatCode="General">
                  <c:v>-4.0883110838654802E-4</c:v>
                </c:pt>
                <c:pt idx="1301" formatCode="General">
                  <c:v>-4.0737600632150098E-4</c:v>
                </c:pt>
                <c:pt idx="1302" formatCode="General">
                  <c:v>-4.0780029933948602E-4</c:v>
                </c:pt>
                <c:pt idx="1303" formatCode="General">
                  <c:v>-4.0874978277915798E-4</c:v>
                </c:pt>
                <c:pt idx="1304" formatCode="General">
                  <c:v>-4.06992386869468E-4</c:v>
                </c:pt>
                <c:pt idx="1305" formatCode="General">
                  <c:v>-4.0704864957172201E-4</c:v>
                </c:pt>
                <c:pt idx="1306" formatCode="General">
                  <c:v>-4.0565568811529499E-4</c:v>
                </c:pt>
                <c:pt idx="1307" formatCode="General">
                  <c:v>-4.0466939796597698E-4</c:v>
                </c:pt>
                <c:pt idx="1308" formatCode="General">
                  <c:v>-4.0285779632332901E-4</c:v>
                </c:pt>
                <c:pt idx="1309" formatCode="General">
                  <c:v>-4.0469035875073201E-4</c:v>
                </c:pt>
                <c:pt idx="1310" formatCode="General">
                  <c:v>-4.03015689407892E-4</c:v>
                </c:pt>
                <c:pt idx="1311" formatCode="General">
                  <c:v>-4.0216237029998801E-4</c:v>
                </c:pt>
                <c:pt idx="1312" formatCode="General">
                  <c:v>-3.9973229699165498E-4</c:v>
                </c:pt>
                <c:pt idx="1313" formatCode="General">
                  <c:v>-4.00821962362986E-4</c:v>
                </c:pt>
                <c:pt idx="1314" formatCode="General">
                  <c:v>-3.99506824259885E-4</c:v>
                </c:pt>
                <c:pt idx="1315" formatCode="General">
                  <c:v>-3.9677464050488401E-4</c:v>
                </c:pt>
                <c:pt idx="1316" formatCode="General">
                  <c:v>-3.9835996603960198E-4</c:v>
                </c:pt>
                <c:pt idx="1317" formatCode="General">
                  <c:v>-3.9775327875837298E-4</c:v>
                </c:pt>
                <c:pt idx="1318" formatCode="General">
                  <c:v>-3.9681008652986199E-4</c:v>
                </c:pt>
                <c:pt idx="1319" formatCode="General">
                  <c:v>-3.9598757592332399E-4</c:v>
                </c:pt>
                <c:pt idx="1320" formatCode="General">
                  <c:v>-3.9467140955591298E-4</c:v>
                </c:pt>
                <c:pt idx="1321" formatCode="General">
                  <c:v>-3.9573019045148602E-4</c:v>
                </c:pt>
                <c:pt idx="1322" formatCode="General">
                  <c:v>-3.9365972513425698E-4</c:v>
                </c:pt>
                <c:pt idx="1323" formatCode="General">
                  <c:v>-3.9354480340211199E-4</c:v>
                </c:pt>
                <c:pt idx="1324" formatCode="General">
                  <c:v>-3.9170609448655998E-4</c:v>
                </c:pt>
                <c:pt idx="1325" formatCode="General">
                  <c:v>-3.9032771248015798E-4</c:v>
                </c:pt>
                <c:pt idx="1326" formatCode="General">
                  <c:v>-3.9259982833460098E-4</c:v>
                </c:pt>
                <c:pt idx="1327" formatCode="General">
                  <c:v>-3.9227109392107E-4</c:v>
                </c:pt>
                <c:pt idx="1328" formatCode="General">
                  <c:v>-3.8860383247787402E-4</c:v>
                </c:pt>
                <c:pt idx="1329" formatCode="General">
                  <c:v>-3.8668002995010498E-4</c:v>
                </c:pt>
                <c:pt idx="1330" formatCode="General">
                  <c:v>-3.8842000139491202E-4</c:v>
                </c:pt>
                <c:pt idx="1331" formatCode="General">
                  <c:v>-3.8733822885197701E-4</c:v>
                </c:pt>
                <c:pt idx="1332" formatCode="General">
                  <c:v>-3.84518890262065E-4</c:v>
                </c:pt>
                <c:pt idx="1333" formatCode="General">
                  <c:v>-3.8125767588843401E-4</c:v>
                </c:pt>
                <c:pt idx="1334" formatCode="General">
                  <c:v>-3.8252745526704403E-4</c:v>
                </c:pt>
                <c:pt idx="1335" formatCode="General">
                  <c:v>-3.8373804873884798E-4</c:v>
                </c:pt>
                <c:pt idx="1336" formatCode="General">
                  <c:v>-3.8409390925633999E-4</c:v>
                </c:pt>
                <c:pt idx="1337" formatCode="General">
                  <c:v>-3.7878944752417601E-4</c:v>
                </c:pt>
                <c:pt idx="1338" formatCode="General">
                  <c:v>-3.80787499382622E-4</c:v>
                </c:pt>
                <c:pt idx="1339" formatCode="General">
                  <c:v>-3.8159200930344998E-4</c:v>
                </c:pt>
                <c:pt idx="1340" formatCode="General">
                  <c:v>-3.8218003789933003E-4</c:v>
                </c:pt>
                <c:pt idx="1341" formatCode="General">
                  <c:v>-3.7660454310571399E-4</c:v>
                </c:pt>
                <c:pt idx="1342" formatCode="General">
                  <c:v>-3.7773122805265599E-4</c:v>
                </c:pt>
                <c:pt idx="1343" formatCode="General">
                  <c:v>-3.7971863885437503E-4</c:v>
                </c:pt>
                <c:pt idx="1344" formatCode="General">
                  <c:v>-3.7761452127354502E-4</c:v>
                </c:pt>
                <c:pt idx="1345" formatCode="General">
                  <c:v>-3.7681025067310201E-4</c:v>
                </c:pt>
                <c:pt idx="1346" formatCode="General">
                  <c:v>-3.74148385376095E-4</c:v>
                </c:pt>
                <c:pt idx="1347" formatCode="General">
                  <c:v>-3.7517698560562599E-4</c:v>
                </c:pt>
                <c:pt idx="1348" formatCode="General">
                  <c:v>-3.7491230790516E-4</c:v>
                </c:pt>
                <c:pt idx="1349" formatCode="General">
                  <c:v>-3.7506758135636499E-4</c:v>
                </c:pt>
                <c:pt idx="1350" formatCode="General">
                  <c:v>-3.7136726364882E-4</c:v>
                </c:pt>
                <c:pt idx="1351" formatCode="General">
                  <c:v>-3.7375883639454203E-4</c:v>
                </c:pt>
                <c:pt idx="1352" formatCode="General">
                  <c:v>-3.7354848753342099E-4</c:v>
                </c:pt>
                <c:pt idx="1353" formatCode="General">
                  <c:v>-3.6975701951976001E-4</c:v>
                </c:pt>
                <c:pt idx="1354" formatCode="General">
                  <c:v>-3.6998503734755498E-4</c:v>
                </c:pt>
                <c:pt idx="1355" formatCode="General">
                  <c:v>-3.7098170367619402E-4</c:v>
                </c:pt>
                <c:pt idx="1356" formatCode="General">
                  <c:v>-3.7010933060722799E-4</c:v>
                </c:pt>
                <c:pt idx="1357" formatCode="General">
                  <c:v>-3.6658656031052098E-4</c:v>
                </c:pt>
                <c:pt idx="1358" formatCode="General">
                  <c:v>-3.6862741527295801E-4</c:v>
                </c:pt>
                <c:pt idx="1359" formatCode="General">
                  <c:v>-3.6945305841567399E-4</c:v>
                </c:pt>
                <c:pt idx="1360" formatCode="General">
                  <c:v>-3.6548447145048598E-4</c:v>
                </c:pt>
                <c:pt idx="1361" formatCode="General">
                  <c:v>-3.6819687318549499E-4</c:v>
                </c:pt>
                <c:pt idx="1362" formatCode="General">
                  <c:v>-3.6420147050177603E-4</c:v>
                </c:pt>
                <c:pt idx="1363" formatCode="General">
                  <c:v>-3.6658467720371301E-4</c:v>
                </c:pt>
                <c:pt idx="1364" formatCode="General">
                  <c:v>-3.65228369919933E-4</c:v>
                </c:pt>
                <c:pt idx="1365" formatCode="General">
                  <c:v>-3.6429583357493899E-4</c:v>
                </c:pt>
                <c:pt idx="1366" formatCode="General">
                  <c:v>-3.6553110641241701E-4</c:v>
                </c:pt>
                <c:pt idx="1367" formatCode="General">
                  <c:v>-3.6191362778602401E-4</c:v>
                </c:pt>
                <c:pt idx="1368" formatCode="General">
                  <c:v>-3.6272574914504103E-4</c:v>
                </c:pt>
                <c:pt idx="1369" formatCode="General">
                  <c:v>-3.61588512686825E-4</c:v>
                </c:pt>
                <c:pt idx="1370" formatCode="General">
                  <c:v>-3.6376104370086898E-4</c:v>
                </c:pt>
                <c:pt idx="1371" formatCode="General">
                  <c:v>-3.5951752064752E-4</c:v>
                </c:pt>
                <c:pt idx="1372" formatCode="General">
                  <c:v>-3.5930608035317598E-4</c:v>
                </c:pt>
                <c:pt idx="1373" formatCode="General">
                  <c:v>-3.5696570357139E-4</c:v>
                </c:pt>
                <c:pt idx="1374" formatCode="General">
                  <c:v>-3.57045364407518E-4</c:v>
                </c:pt>
                <c:pt idx="1375" formatCode="General">
                  <c:v>-3.5426842173397498E-4</c:v>
                </c:pt>
                <c:pt idx="1376" formatCode="General">
                  <c:v>-3.5743514556773698E-4</c:v>
                </c:pt>
                <c:pt idx="1377" formatCode="General">
                  <c:v>-3.5603172485182199E-4</c:v>
                </c:pt>
                <c:pt idx="1378" formatCode="General">
                  <c:v>-3.5541475391757699E-4</c:v>
                </c:pt>
                <c:pt idx="1379" formatCode="General">
                  <c:v>-3.5314439563917399E-4</c:v>
                </c:pt>
                <c:pt idx="1380" formatCode="General">
                  <c:v>-3.5458872908781402E-4</c:v>
                </c:pt>
                <c:pt idx="1381" formatCode="General">
                  <c:v>-3.5534408418280998E-4</c:v>
                </c:pt>
                <c:pt idx="1382" formatCode="General">
                  <c:v>-3.5377017832500602E-4</c:v>
                </c:pt>
                <c:pt idx="1383" formatCode="General">
                  <c:v>-3.50480963088884E-4</c:v>
                </c:pt>
                <c:pt idx="1384" formatCode="General">
                  <c:v>-3.51762849336383E-4</c:v>
                </c:pt>
                <c:pt idx="1385" formatCode="General">
                  <c:v>-3.49571537745914E-4</c:v>
                </c:pt>
                <c:pt idx="1386" formatCode="General">
                  <c:v>-3.4932802910863498E-4</c:v>
                </c:pt>
                <c:pt idx="1387" formatCode="General">
                  <c:v>-3.4691177213766298E-4</c:v>
                </c:pt>
                <c:pt idx="1388" formatCode="General">
                  <c:v>-3.4946671599283202E-4</c:v>
                </c:pt>
                <c:pt idx="1389" formatCode="General">
                  <c:v>-3.4864065760318599E-4</c:v>
                </c:pt>
                <c:pt idx="1390" formatCode="General">
                  <c:v>-3.4867985474717599E-4</c:v>
                </c:pt>
                <c:pt idx="1391" formatCode="General">
                  <c:v>-3.4578773608255902E-4</c:v>
                </c:pt>
                <c:pt idx="1392" formatCode="General">
                  <c:v>-3.44613651795886E-4</c:v>
                </c:pt>
                <c:pt idx="1393" formatCode="General">
                  <c:v>-3.4343211218242499E-4</c:v>
                </c:pt>
                <c:pt idx="1394" formatCode="General">
                  <c:v>-3.4715049739083301E-4</c:v>
                </c:pt>
                <c:pt idx="1395" formatCode="General">
                  <c:v>-3.4571414234566998E-4</c:v>
                </c:pt>
                <c:pt idx="1396" formatCode="General">
                  <c:v>-3.4671700563369899E-4</c:v>
                </c:pt>
                <c:pt idx="1397" formatCode="General">
                  <c:v>-3.4238021611654701E-4</c:v>
                </c:pt>
                <c:pt idx="1398" formatCode="General">
                  <c:v>-3.4362508324275299E-4</c:v>
                </c:pt>
                <c:pt idx="1399" formatCode="General">
                  <c:v>-3.42757824020834E-4</c:v>
                </c:pt>
                <c:pt idx="1400" formatCode="General">
                  <c:v>-3.4158340107357898E-4</c:v>
                </c:pt>
                <c:pt idx="1401" formatCode="General">
                  <c:v>-3.3839599313231002E-4</c:v>
                </c:pt>
                <c:pt idx="1402" formatCode="General">
                  <c:v>-3.37899142916672E-4</c:v>
                </c:pt>
                <c:pt idx="1403" formatCode="General">
                  <c:v>-3.3967604046285899E-4</c:v>
                </c:pt>
                <c:pt idx="1404" formatCode="General">
                  <c:v>-3.36605948075879E-4</c:v>
                </c:pt>
                <c:pt idx="1405" formatCode="General">
                  <c:v>-3.3556861243818302E-4</c:v>
                </c:pt>
                <c:pt idx="1406" formatCode="General">
                  <c:v>-3.3615044796274802E-4</c:v>
                </c:pt>
                <c:pt idx="1407" formatCode="General">
                  <c:v>-3.37096296075379E-4</c:v>
                </c:pt>
                <c:pt idx="1408" formatCode="General">
                  <c:v>-3.3306811043185897E-4</c:v>
                </c:pt>
                <c:pt idx="1409" formatCode="General">
                  <c:v>-3.3511799474234601E-4</c:v>
                </c:pt>
                <c:pt idx="1410" formatCode="General">
                  <c:v>-3.3714912226044598E-4</c:v>
                </c:pt>
                <c:pt idx="1411" formatCode="General">
                  <c:v>-3.3319220166457502E-4</c:v>
                </c:pt>
                <c:pt idx="1412" formatCode="General">
                  <c:v>-3.3474612910844997E-4</c:v>
                </c:pt>
                <c:pt idx="1413" formatCode="General">
                  <c:v>-3.3445520172092598E-4</c:v>
                </c:pt>
                <c:pt idx="1414" formatCode="General">
                  <c:v>-3.3024521297086897E-4</c:v>
                </c:pt>
                <c:pt idx="1415" formatCode="General">
                  <c:v>-3.3127636714597798E-4</c:v>
                </c:pt>
                <c:pt idx="1416" formatCode="General">
                  <c:v>-3.3122471441842402E-4</c:v>
                </c:pt>
                <c:pt idx="1417" formatCode="General">
                  <c:v>-3.3116003994412997E-4</c:v>
                </c:pt>
                <c:pt idx="1418" formatCode="General">
                  <c:v>-3.2800290478227702E-4</c:v>
                </c:pt>
                <c:pt idx="1419" formatCode="General">
                  <c:v>-3.2966448244855801E-4</c:v>
                </c:pt>
                <c:pt idx="1420" formatCode="General">
                  <c:v>-3.2981260592348399E-4</c:v>
                </c:pt>
                <c:pt idx="1421" formatCode="General">
                  <c:v>-3.2947144563403902E-4</c:v>
                </c:pt>
                <c:pt idx="1422" formatCode="General">
                  <c:v>-3.2932359357464198E-4</c:v>
                </c:pt>
                <c:pt idx="1423" formatCode="General">
                  <c:v>-3.2799283684078302E-4</c:v>
                </c:pt>
                <c:pt idx="1424" formatCode="General">
                  <c:v>-3.2705713826205503E-4</c:v>
                </c:pt>
                <c:pt idx="1425" formatCode="General">
                  <c:v>-3.2656821628626202E-4</c:v>
                </c:pt>
                <c:pt idx="1426" formatCode="General">
                  <c:v>-3.2341949646360702E-4</c:v>
                </c:pt>
                <c:pt idx="1427" formatCode="General">
                  <c:v>-3.2352117845789902E-4</c:v>
                </c:pt>
                <c:pt idx="1428" formatCode="General">
                  <c:v>-3.2554458695637401E-4</c:v>
                </c:pt>
                <c:pt idx="1429" formatCode="General">
                  <c:v>-3.2501647725929601E-4</c:v>
                </c:pt>
                <c:pt idx="1430" formatCode="General">
                  <c:v>-3.2395289268281999E-4</c:v>
                </c:pt>
                <c:pt idx="1431" formatCode="General">
                  <c:v>-3.2313698542630102E-4</c:v>
                </c:pt>
                <c:pt idx="1432" formatCode="General">
                  <c:v>-3.22165750744565E-4</c:v>
                </c:pt>
                <c:pt idx="1433" formatCode="General">
                  <c:v>-3.1812720706382699E-4</c:v>
                </c:pt>
                <c:pt idx="1434" formatCode="General">
                  <c:v>-3.2039009633625401E-4</c:v>
                </c:pt>
                <c:pt idx="1435" formatCode="General">
                  <c:v>-3.19710218866474E-4</c:v>
                </c:pt>
                <c:pt idx="1436" formatCode="General">
                  <c:v>-3.2046154143517102E-4</c:v>
                </c:pt>
                <c:pt idx="1437" formatCode="General">
                  <c:v>-3.16883217799664E-4</c:v>
                </c:pt>
                <c:pt idx="1438" formatCode="General">
                  <c:v>-3.1749220543758199E-4</c:v>
                </c:pt>
                <c:pt idx="1439" formatCode="General">
                  <c:v>-3.1769008704910602E-4</c:v>
                </c:pt>
                <c:pt idx="1440" formatCode="General">
                  <c:v>-3.1708212788411801E-4</c:v>
                </c:pt>
                <c:pt idx="1441" formatCode="General">
                  <c:v>-3.1877948444415102E-4</c:v>
                </c:pt>
                <c:pt idx="1442" formatCode="General">
                  <c:v>-3.16383140078411E-4</c:v>
                </c:pt>
                <c:pt idx="1443" formatCode="General">
                  <c:v>-3.1502156979611097E-4</c:v>
                </c:pt>
                <c:pt idx="1444" formatCode="General">
                  <c:v>-3.1283336339633499E-4</c:v>
                </c:pt>
                <c:pt idx="1445" formatCode="General">
                  <c:v>-3.1481162887067701E-4</c:v>
                </c:pt>
                <c:pt idx="1446" formatCode="General">
                  <c:v>-3.1328093868439202E-4</c:v>
                </c:pt>
                <c:pt idx="1447" formatCode="General">
                  <c:v>-3.1444222138286002E-4</c:v>
                </c:pt>
                <c:pt idx="1448" formatCode="General">
                  <c:v>-3.1264753292417402E-4</c:v>
                </c:pt>
                <c:pt idx="1449" formatCode="General">
                  <c:v>-3.1175797078591901E-4</c:v>
                </c:pt>
                <c:pt idx="1450" formatCode="General">
                  <c:v>-3.1129469743435099E-4</c:v>
                </c:pt>
                <c:pt idx="1451" formatCode="General">
                  <c:v>-3.1152824579081E-4</c:v>
                </c:pt>
                <c:pt idx="1452" formatCode="General">
                  <c:v>-3.0803179740458199E-4</c:v>
                </c:pt>
                <c:pt idx="1453" formatCode="General">
                  <c:v>-3.1060568762493002E-4</c:v>
                </c:pt>
                <c:pt idx="1454" formatCode="General">
                  <c:v>-3.09651562701581E-4</c:v>
                </c:pt>
                <c:pt idx="1455" formatCode="General">
                  <c:v>-3.0741173242525201E-4</c:v>
                </c:pt>
                <c:pt idx="1456" formatCode="General">
                  <c:v>-3.0493860844552903E-4</c:v>
                </c:pt>
                <c:pt idx="1457" formatCode="General">
                  <c:v>-3.0802115342245899E-4</c:v>
                </c:pt>
                <c:pt idx="1458" formatCode="General">
                  <c:v>-3.06554161595487E-4</c:v>
                </c:pt>
                <c:pt idx="1459" formatCode="General">
                  <c:v>-3.0240290804328201E-4</c:v>
                </c:pt>
                <c:pt idx="1460" formatCode="General">
                  <c:v>-3.0623807660816899E-4</c:v>
                </c:pt>
                <c:pt idx="1461" formatCode="General">
                  <c:v>-3.0422014621030201E-4</c:v>
                </c:pt>
                <c:pt idx="1462" formatCode="General">
                  <c:v>-3.0275165714129302E-4</c:v>
                </c:pt>
                <c:pt idx="1463" formatCode="General">
                  <c:v>-3.0196751788419602E-4</c:v>
                </c:pt>
                <c:pt idx="1464" formatCode="General">
                  <c:v>-3.03390520556018E-4</c:v>
                </c:pt>
                <c:pt idx="1465" formatCode="General">
                  <c:v>-2.9987317096694799E-4</c:v>
                </c:pt>
                <c:pt idx="1466" formatCode="General">
                  <c:v>-3.00230356543338E-4</c:v>
                </c:pt>
                <c:pt idx="1467" formatCode="General">
                  <c:v>-2.9973448595333699E-4</c:v>
                </c:pt>
                <c:pt idx="1468" formatCode="General">
                  <c:v>-3.0081703412433198E-4</c:v>
                </c:pt>
                <c:pt idx="1469" formatCode="General">
                  <c:v>-3.0090654810196001E-4</c:v>
                </c:pt>
                <c:pt idx="1470" formatCode="General">
                  <c:v>-3.0003764209514101E-4</c:v>
                </c:pt>
                <c:pt idx="1471" formatCode="General">
                  <c:v>-2.9761888333467497E-4</c:v>
                </c:pt>
                <c:pt idx="1472" formatCode="General">
                  <c:v>-2.9706652591858799E-4</c:v>
                </c:pt>
                <c:pt idx="1473" formatCode="General">
                  <c:v>-2.97808873673145E-4</c:v>
                </c:pt>
                <c:pt idx="1474" formatCode="General">
                  <c:v>-2.9696344684742399E-4</c:v>
                </c:pt>
                <c:pt idx="1475" formatCode="General">
                  <c:v>-2.9665449679296298E-4</c:v>
                </c:pt>
                <c:pt idx="1476" formatCode="General">
                  <c:v>-2.9587664365402199E-4</c:v>
                </c:pt>
                <c:pt idx="1477" formatCode="General">
                  <c:v>-2.9358509136332399E-4</c:v>
                </c:pt>
                <c:pt idx="1478" formatCode="General">
                  <c:v>-2.9594480275694699E-4</c:v>
                </c:pt>
                <c:pt idx="1479" formatCode="General">
                  <c:v>-2.92580034401328E-4</c:v>
                </c:pt>
                <c:pt idx="1480" formatCode="General">
                  <c:v>-2.9255678993361502E-4</c:v>
                </c:pt>
                <c:pt idx="1481" formatCode="General">
                  <c:v>-2.9336592692361297E-4</c:v>
                </c:pt>
                <c:pt idx="1482" formatCode="General">
                  <c:v>-2.92580132014222E-4</c:v>
                </c:pt>
                <c:pt idx="1483" formatCode="General">
                  <c:v>-2.9056339967198098E-4</c:v>
                </c:pt>
                <c:pt idx="1484" formatCode="General">
                  <c:v>-2.9268085251282701E-4</c:v>
                </c:pt>
                <c:pt idx="1485" formatCode="General">
                  <c:v>-2.8928078192410798E-4</c:v>
                </c:pt>
                <c:pt idx="1486" formatCode="General">
                  <c:v>-2.9140566580286901E-4</c:v>
                </c:pt>
                <c:pt idx="1487" formatCode="General">
                  <c:v>-2.92568579741445E-4</c:v>
                </c:pt>
                <c:pt idx="1488" formatCode="General">
                  <c:v>-2.9062637707952602E-4</c:v>
                </c:pt>
                <c:pt idx="1489" formatCode="General">
                  <c:v>-2.8920323302561999E-4</c:v>
                </c:pt>
                <c:pt idx="1490" formatCode="General">
                  <c:v>-2.8808480706443099E-4</c:v>
                </c:pt>
                <c:pt idx="1491" formatCode="General">
                  <c:v>-2.8749969170444798E-4</c:v>
                </c:pt>
                <c:pt idx="1492" formatCode="General">
                  <c:v>-2.8913627944568101E-4</c:v>
                </c:pt>
                <c:pt idx="1493" formatCode="General">
                  <c:v>-2.86708976461313E-4</c:v>
                </c:pt>
                <c:pt idx="1494" formatCode="General">
                  <c:v>-2.8592551084855001E-4</c:v>
                </c:pt>
                <c:pt idx="1495" formatCode="General">
                  <c:v>-2.85045262114579E-4</c:v>
                </c:pt>
                <c:pt idx="1496" formatCode="General">
                  <c:v>-2.8419399592082299E-4</c:v>
                </c:pt>
                <c:pt idx="1497" formatCode="General">
                  <c:v>-2.8451144587212702E-4</c:v>
                </c:pt>
                <c:pt idx="1498" formatCode="General">
                  <c:v>-2.83266331888967E-4</c:v>
                </c:pt>
                <c:pt idx="1499" formatCode="General">
                  <c:v>-2.8128051598044198E-4</c:v>
                </c:pt>
                <c:pt idx="1500" formatCode="General">
                  <c:v>-2.8398491546031501E-4</c:v>
                </c:pt>
                <c:pt idx="1501" formatCode="General">
                  <c:v>-2.84270399757347E-4</c:v>
                </c:pt>
                <c:pt idx="1502" formatCode="General">
                  <c:v>-2.8280572627391299E-4</c:v>
                </c:pt>
                <c:pt idx="1503" formatCode="General">
                  <c:v>-2.8405188721431098E-4</c:v>
                </c:pt>
                <c:pt idx="1504" formatCode="General">
                  <c:v>-2.7911774294622999E-4</c:v>
                </c:pt>
                <c:pt idx="1505" formatCode="General">
                  <c:v>-2.8193817563703001E-4</c:v>
                </c:pt>
                <c:pt idx="1506" formatCode="General">
                  <c:v>-2.7875870303551998E-4</c:v>
                </c:pt>
                <c:pt idx="1507" formatCode="General">
                  <c:v>-2.76716603038038E-4</c:v>
                </c:pt>
                <c:pt idx="1508" formatCode="General">
                  <c:v>-2.7940719629790102E-4</c:v>
                </c:pt>
                <c:pt idx="1509" formatCode="General">
                  <c:v>-2.7831756429432599E-4</c:v>
                </c:pt>
                <c:pt idx="1510" formatCode="General">
                  <c:v>-2.74663747948732E-4</c:v>
                </c:pt>
                <c:pt idx="1511" formatCode="General">
                  <c:v>-2.7630177941274101E-4</c:v>
                </c:pt>
                <c:pt idx="1512" formatCode="General">
                  <c:v>-2.7320489000630101E-4</c:v>
                </c:pt>
                <c:pt idx="1513" formatCode="General">
                  <c:v>-2.7272909804093901E-4</c:v>
                </c:pt>
                <c:pt idx="1514" formatCode="General">
                  <c:v>-2.7613518959097898E-4</c:v>
                </c:pt>
                <c:pt idx="1515" formatCode="General">
                  <c:v>-2.7767268792728699E-4</c:v>
                </c:pt>
                <c:pt idx="1516" formatCode="General">
                  <c:v>-2.7557457080963399E-4</c:v>
                </c:pt>
                <c:pt idx="1517" formatCode="General">
                  <c:v>-2.7556214330179797E-4</c:v>
                </c:pt>
                <c:pt idx="1518" formatCode="General">
                  <c:v>-2.7523309586293402E-4</c:v>
                </c:pt>
                <c:pt idx="1519" formatCode="General">
                  <c:v>-2.69925844215712E-4</c:v>
                </c:pt>
                <c:pt idx="1520" formatCode="General">
                  <c:v>-2.7041656941476799E-4</c:v>
                </c:pt>
                <c:pt idx="1521" formatCode="General">
                  <c:v>-2.7171010557477401E-4</c:v>
                </c:pt>
                <c:pt idx="1522" formatCode="General">
                  <c:v>-2.7115414587673199E-4</c:v>
                </c:pt>
                <c:pt idx="1523" formatCode="General">
                  <c:v>-2.70895708942658E-4</c:v>
                </c:pt>
                <c:pt idx="1524" formatCode="General">
                  <c:v>-2.71300778188809E-4</c:v>
                </c:pt>
                <c:pt idx="1525" formatCode="General">
                  <c:v>-2.6803811024131598E-4</c:v>
                </c:pt>
                <c:pt idx="1526" formatCode="General">
                  <c:v>-2.6970951499608601E-4</c:v>
                </c:pt>
                <c:pt idx="1527" formatCode="General">
                  <c:v>-2.7055067421960998E-4</c:v>
                </c:pt>
                <c:pt idx="1528" formatCode="General">
                  <c:v>-2.6662356566961901E-4</c:v>
                </c:pt>
                <c:pt idx="1529" formatCode="General">
                  <c:v>-2.6362880895599802E-4</c:v>
                </c:pt>
                <c:pt idx="1530" formatCode="General">
                  <c:v>-2.70454816778958E-4</c:v>
                </c:pt>
                <c:pt idx="1531" formatCode="General">
                  <c:v>-2.6686529606602101E-4</c:v>
                </c:pt>
                <c:pt idx="1532" formatCode="General">
                  <c:v>-2.6525204193594002E-4</c:v>
                </c:pt>
                <c:pt idx="1533" formatCode="General">
                  <c:v>-2.6686686368280701E-4</c:v>
                </c:pt>
                <c:pt idx="1534" formatCode="General">
                  <c:v>-2.67633697540142E-4</c:v>
                </c:pt>
                <c:pt idx="1535" formatCode="General">
                  <c:v>-2.65053572698991E-4</c:v>
                </c:pt>
                <c:pt idx="1536" formatCode="General">
                  <c:v>-2.6403462157162502E-4</c:v>
                </c:pt>
                <c:pt idx="1537" formatCode="General">
                  <c:v>-2.64751405232768E-4</c:v>
                </c:pt>
                <c:pt idx="1538" formatCode="General">
                  <c:v>-2.6231307680625598E-4</c:v>
                </c:pt>
                <c:pt idx="1539" formatCode="General">
                  <c:v>-2.6208412401858099E-4</c:v>
                </c:pt>
                <c:pt idx="1540" formatCode="General">
                  <c:v>-2.6199468069533298E-4</c:v>
                </c:pt>
                <c:pt idx="1541" formatCode="General">
                  <c:v>-2.63516812996002E-4</c:v>
                </c:pt>
                <c:pt idx="1542" formatCode="General">
                  <c:v>-2.6159696587463598E-4</c:v>
                </c:pt>
                <c:pt idx="1543" formatCode="General">
                  <c:v>-2.59754197990481E-4</c:v>
                </c:pt>
                <c:pt idx="1544" formatCode="General">
                  <c:v>-2.60012806622472E-4</c:v>
                </c:pt>
                <c:pt idx="1545" formatCode="General">
                  <c:v>-2.5582753241638699E-4</c:v>
                </c:pt>
                <c:pt idx="1546" formatCode="General">
                  <c:v>-2.57350547408752E-4</c:v>
                </c:pt>
                <c:pt idx="1547" formatCode="General">
                  <c:v>-2.57685032740108E-4</c:v>
                </c:pt>
                <c:pt idx="1548" formatCode="General">
                  <c:v>-2.5846361351852202E-4</c:v>
                </c:pt>
                <c:pt idx="1549" formatCode="General">
                  <c:v>-2.5705096725771201E-4</c:v>
                </c:pt>
                <c:pt idx="1550" formatCode="General">
                  <c:v>-2.5957853983177699E-4</c:v>
                </c:pt>
                <c:pt idx="1551" formatCode="General">
                  <c:v>-2.59487196386911E-4</c:v>
                </c:pt>
                <c:pt idx="1552" formatCode="General">
                  <c:v>-2.5462737765162498E-4</c:v>
                </c:pt>
                <c:pt idx="1553" formatCode="General">
                  <c:v>-2.50889927737243E-4</c:v>
                </c:pt>
                <c:pt idx="1554" formatCode="General">
                  <c:v>-2.5242420291943501E-4</c:v>
                </c:pt>
                <c:pt idx="1555" formatCode="General">
                  <c:v>-2.5516132808984702E-4</c:v>
                </c:pt>
                <c:pt idx="1556" formatCode="General">
                  <c:v>-2.5675530383464798E-4</c:v>
                </c:pt>
                <c:pt idx="1557" formatCode="General">
                  <c:v>-2.5194106009638901E-4</c:v>
                </c:pt>
                <c:pt idx="1558" formatCode="General">
                  <c:v>-2.5113856743391998E-4</c:v>
                </c:pt>
                <c:pt idx="1559" formatCode="General">
                  <c:v>-2.52250895746646E-4</c:v>
                </c:pt>
                <c:pt idx="1560" formatCode="General">
                  <c:v>-2.5250815690004301E-4</c:v>
                </c:pt>
                <c:pt idx="1561" formatCode="General">
                  <c:v>-2.5055974408453202E-4</c:v>
                </c:pt>
                <c:pt idx="1562" formatCode="General">
                  <c:v>-2.5137570062219099E-4</c:v>
                </c:pt>
                <c:pt idx="1563" formatCode="General">
                  <c:v>-2.4962683383943199E-4</c:v>
                </c:pt>
                <c:pt idx="1564" formatCode="General">
                  <c:v>-2.4893355317236101E-4</c:v>
                </c:pt>
                <c:pt idx="1565" formatCode="General">
                  <c:v>-2.5025972949765197E-4</c:v>
                </c:pt>
                <c:pt idx="1566" formatCode="General">
                  <c:v>-2.4600400739786902E-4</c:v>
                </c:pt>
                <c:pt idx="1567" formatCode="General">
                  <c:v>-2.48716581811152E-4</c:v>
                </c:pt>
                <c:pt idx="1568" formatCode="General">
                  <c:v>-2.4590238095238199E-4</c:v>
                </c:pt>
                <c:pt idx="1569" formatCode="General">
                  <c:v>-2.4887951829930899E-4</c:v>
                </c:pt>
                <c:pt idx="1570" formatCode="General">
                  <c:v>-2.4882062294718501E-4</c:v>
                </c:pt>
                <c:pt idx="1571" formatCode="General">
                  <c:v>-2.4390673041313899E-4</c:v>
                </c:pt>
                <c:pt idx="1572" formatCode="General">
                  <c:v>-2.4969926103950401E-4</c:v>
                </c:pt>
                <c:pt idx="1573" formatCode="General">
                  <c:v>-2.4836675248106002E-4</c:v>
                </c:pt>
                <c:pt idx="1574" formatCode="General">
                  <c:v>-2.4693923526712501E-4</c:v>
                </c:pt>
                <c:pt idx="1575" formatCode="General">
                  <c:v>-2.4651807553936202E-4</c:v>
                </c:pt>
                <c:pt idx="1576" formatCode="General">
                  <c:v>-2.4291626089415199E-4</c:v>
                </c:pt>
                <c:pt idx="1577" formatCode="General">
                  <c:v>-2.46659950351489E-4</c:v>
                </c:pt>
                <c:pt idx="1578" formatCode="General">
                  <c:v>-2.4248185126888401E-4</c:v>
                </c:pt>
                <c:pt idx="1579" formatCode="General">
                  <c:v>-2.42857079123825E-4</c:v>
                </c:pt>
                <c:pt idx="1580" formatCode="General">
                  <c:v>-2.4188122137984899E-4</c:v>
                </c:pt>
                <c:pt idx="1581" formatCode="General">
                  <c:v>-2.42049737467744E-4</c:v>
                </c:pt>
                <c:pt idx="1582" formatCode="General">
                  <c:v>-2.4391521126625399E-4</c:v>
                </c:pt>
                <c:pt idx="1583" formatCode="General">
                  <c:v>-2.38507558962788E-4</c:v>
                </c:pt>
                <c:pt idx="1584" formatCode="General">
                  <c:v>-2.43799167692211E-4</c:v>
                </c:pt>
                <c:pt idx="1585" formatCode="General">
                  <c:v>-2.3816229049636301E-4</c:v>
                </c:pt>
                <c:pt idx="1586" formatCode="General">
                  <c:v>-2.3599701540535399E-4</c:v>
                </c:pt>
                <c:pt idx="1587" formatCode="General">
                  <c:v>-2.3996294253138701E-4</c:v>
                </c:pt>
                <c:pt idx="1588" formatCode="General">
                  <c:v>-2.3861506286190399E-4</c:v>
                </c:pt>
                <c:pt idx="1589" formatCode="General">
                  <c:v>-2.3766292562588299E-4</c:v>
                </c:pt>
                <c:pt idx="1590" formatCode="General">
                  <c:v>-2.3684193009329999E-4</c:v>
                </c:pt>
                <c:pt idx="1591" formatCode="General">
                  <c:v>-2.38778484652866E-4</c:v>
                </c:pt>
                <c:pt idx="1592" formatCode="General">
                  <c:v>-2.3314636953385501E-4</c:v>
                </c:pt>
                <c:pt idx="1593" formatCode="General">
                  <c:v>-2.3452873884488999E-4</c:v>
                </c:pt>
                <c:pt idx="1594" formatCode="General">
                  <c:v>-2.3495637482649599E-4</c:v>
                </c:pt>
                <c:pt idx="1595" formatCode="General">
                  <c:v>-2.3394514388223799E-4</c:v>
                </c:pt>
                <c:pt idx="1596" formatCode="General">
                  <c:v>-2.3353255598404499E-4</c:v>
                </c:pt>
                <c:pt idx="1597" formatCode="General">
                  <c:v>-2.33856646834848E-4</c:v>
                </c:pt>
                <c:pt idx="1598" formatCode="General">
                  <c:v>-2.37346197423348E-4</c:v>
                </c:pt>
                <c:pt idx="1599" formatCode="General">
                  <c:v>-2.3344007721657801E-4</c:v>
                </c:pt>
                <c:pt idx="1600" formatCode="General">
                  <c:v>-2.30393451021548E-4</c:v>
                </c:pt>
                <c:pt idx="1601" formatCode="General">
                  <c:v>-2.3475143644440501E-4</c:v>
                </c:pt>
                <c:pt idx="1602" formatCode="General">
                  <c:v>-2.3535072811620199E-4</c:v>
                </c:pt>
                <c:pt idx="1603" formatCode="General">
                  <c:v>-2.3054558117021999E-4</c:v>
                </c:pt>
                <c:pt idx="1604" formatCode="General">
                  <c:v>-2.3222553464878799E-4</c:v>
                </c:pt>
                <c:pt idx="1605" formatCode="General">
                  <c:v>-2.2963233463261899E-4</c:v>
                </c:pt>
                <c:pt idx="1606" formatCode="General">
                  <c:v>-2.31788359311835E-4</c:v>
                </c:pt>
                <c:pt idx="1607" formatCode="General">
                  <c:v>-2.3271948883902001E-4</c:v>
                </c:pt>
                <c:pt idx="1608" formatCode="General">
                  <c:v>-2.31867792981243E-4</c:v>
                </c:pt>
                <c:pt idx="1609" formatCode="General">
                  <c:v>-2.2763080749421501E-4</c:v>
                </c:pt>
                <c:pt idx="1610" formatCode="General">
                  <c:v>-2.2641872545391901E-4</c:v>
                </c:pt>
                <c:pt idx="1611" formatCode="General">
                  <c:v>-2.31569655962061E-4</c:v>
                </c:pt>
                <c:pt idx="1612" formatCode="General">
                  <c:v>-2.30099246430162E-4</c:v>
                </c:pt>
                <c:pt idx="1613" formatCode="General">
                  <c:v>-2.2913712832810999E-4</c:v>
                </c:pt>
                <c:pt idx="1614" formatCode="General">
                  <c:v>-2.2685833716682799E-4</c:v>
                </c:pt>
                <c:pt idx="1615" formatCode="General">
                  <c:v>-2.2584258632499899E-4</c:v>
                </c:pt>
                <c:pt idx="1616" formatCode="General">
                  <c:v>-2.2639044505344701E-4</c:v>
                </c:pt>
                <c:pt idx="1617" formatCode="General">
                  <c:v>-2.2392110024111199E-4</c:v>
                </c:pt>
                <c:pt idx="1618" formatCode="General">
                  <c:v>-2.24129484825745E-4</c:v>
                </c:pt>
                <c:pt idx="1619" formatCode="General">
                  <c:v>-2.21671768827862E-4</c:v>
                </c:pt>
                <c:pt idx="1620" formatCode="General">
                  <c:v>-2.2408946112002E-4</c:v>
                </c:pt>
                <c:pt idx="1621" formatCode="General">
                  <c:v>-2.2558111284516299E-4</c:v>
                </c:pt>
                <c:pt idx="1622" formatCode="General">
                  <c:v>-2.2356221485291599E-4</c:v>
                </c:pt>
                <c:pt idx="1623" formatCode="General">
                  <c:v>-2.2465421197751499E-4</c:v>
                </c:pt>
                <c:pt idx="1624" formatCode="General">
                  <c:v>-2.2270073954677299E-4</c:v>
                </c:pt>
                <c:pt idx="1625" formatCode="General">
                  <c:v>-2.2047155740775699E-4</c:v>
                </c:pt>
                <c:pt idx="1626" formatCode="General">
                  <c:v>-2.2424532197169101E-4</c:v>
                </c:pt>
                <c:pt idx="1627" formatCode="General">
                  <c:v>-2.24862758630354E-4</c:v>
                </c:pt>
                <c:pt idx="1628" formatCode="General">
                  <c:v>-2.2145817433763201E-4</c:v>
                </c:pt>
                <c:pt idx="1629" formatCode="General">
                  <c:v>-2.2206400005388301E-4</c:v>
                </c:pt>
                <c:pt idx="1630" formatCode="General">
                  <c:v>-2.2203463383163599E-4</c:v>
                </c:pt>
                <c:pt idx="1631" formatCode="General">
                  <c:v>-2.2136985059579301E-4</c:v>
                </c:pt>
                <c:pt idx="1632" formatCode="General">
                  <c:v>-2.2143815288874099E-4</c:v>
                </c:pt>
                <c:pt idx="1633" formatCode="General">
                  <c:v>-2.19913749231455E-4</c:v>
                </c:pt>
                <c:pt idx="1634" formatCode="General">
                  <c:v>-2.2043195096115299E-4</c:v>
                </c:pt>
                <c:pt idx="1635" formatCode="General">
                  <c:v>-2.1724994249708299E-4</c:v>
                </c:pt>
                <c:pt idx="1636" formatCode="General">
                  <c:v>-2.2035043753588899E-4</c:v>
                </c:pt>
                <c:pt idx="1637" formatCode="General">
                  <c:v>-2.18084823919824E-4</c:v>
                </c:pt>
                <c:pt idx="1638" formatCode="General">
                  <c:v>-2.1972512174435401E-4</c:v>
                </c:pt>
                <c:pt idx="1639" formatCode="General">
                  <c:v>-2.2130670408658699E-4</c:v>
                </c:pt>
                <c:pt idx="1640" formatCode="General">
                  <c:v>-2.2021343713188399E-4</c:v>
                </c:pt>
                <c:pt idx="1641" formatCode="General">
                  <c:v>-2.18418347456859E-4</c:v>
                </c:pt>
                <c:pt idx="1642" formatCode="General">
                  <c:v>-2.1621692682488399E-4</c:v>
                </c:pt>
                <c:pt idx="1643" formatCode="General">
                  <c:v>-2.1376254818406299E-4</c:v>
                </c:pt>
                <c:pt idx="1644" formatCode="General">
                  <c:v>-2.17566996682717E-4</c:v>
                </c:pt>
                <c:pt idx="1645" formatCode="General">
                  <c:v>-2.1680063555797201E-4</c:v>
                </c:pt>
                <c:pt idx="1646" formatCode="General">
                  <c:v>-2.1554772705040601E-4</c:v>
                </c:pt>
                <c:pt idx="1647" formatCode="General">
                  <c:v>-2.1400058882405901E-4</c:v>
                </c:pt>
                <c:pt idx="1648" formatCode="General">
                  <c:v>-2.13298553527643E-4</c:v>
                </c:pt>
                <c:pt idx="1649" formatCode="General">
                  <c:v>-2.1314100578621599E-4</c:v>
                </c:pt>
                <c:pt idx="1650" formatCode="General">
                  <c:v>-2.15079681166449E-4</c:v>
                </c:pt>
                <c:pt idx="1651" formatCode="General">
                  <c:v>-2.13372081010177E-4</c:v>
                </c:pt>
                <c:pt idx="1652" formatCode="General">
                  <c:v>-2.1425283695769001E-4</c:v>
                </c:pt>
                <c:pt idx="1653" formatCode="General">
                  <c:v>-2.1169447946569901E-4</c:v>
                </c:pt>
                <c:pt idx="1654" formatCode="General">
                  <c:v>-2.1383397899043101E-4</c:v>
                </c:pt>
                <c:pt idx="1655" formatCode="General">
                  <c:v>-2.10407205882714E-4</c:v>
                </c:pt>
                <c:pt idx="1656" formatCode="General">
                  <c:v>-2.09490617074366E-4</c:v>
                </c:pt>
                <c:pt idx="1657" formatCode="General">
                  <c:v>-2.0969036162260199E-4</c:v>
                </c:pt>
                <c:pt idx="1658" formatCode="General">
                  <c:v>-2.0873841402687201E-4</c:v>
                </c:pt>
                <c:pt idx="1659" formatCode="General">
                  <c:v>-2.10343414069958E-4</c:v>
                </c:pt>
                <c:pt idx="1660" formatCode="General">
                  <c:v>-2.06593110599427E-4</c:v>
                </c:pt>
                <c:pt idx="1661" formatCode="General">
                  <c:v>-2.1205525892787101E-4</c:v>
                </c:pt>
                <c:pt idx="1662" formatCode="General">
                  <c:v>-2.0814266126112799E-4</c:v>
                </c:pt>
                <c:pt idx="1663" formatCode="General">
                  <c:v>-2.0891893161604499E-4</c:v>
                </c:pt>
                <c:pt idx="1664" formatCode="General">
                  <c:v>-2.1167379956412501E-4</c:v>
                </c:pt>
                <c:pt idx="1665" formatCode="General">
                  <c:v>-2.1143626310922501E-4</c:v>
                </c:pt>
                <c:pt idx="1666" formatCode="General">
                  <c:v>-2.09243834340868E-4</c:v>
                </c:pt>
                <c:pt idx="1667" formatCode="General">
                  <c:v>-2.0772033641857201E-4</c:v>
                </c:pt>
                <c:pt idx="1668" formatCode="General">
                  <c:v>-2.0525344931677001E-4</c:v>
                </c:pt>
                <c:pt idx="1669" formatCode="General">
                  <c:v>-2.05479042300823E-4</c:v>
                </c:pt>
                <c:pt idx="1670" formatCode="General">
                  <c:v>-2.057822984183E-4</c:v>
                </c:pt>
                <c:pt idx="1671" formatCode="General">
                  <c:v>-2.04945572977399E-4</c:v>
                </c:pt>
                <c:pt idx="1672" formatCode="General">
                  <c:v>-2.06893771066434E-4</c:v>
                </c:pt>
                <c:pt idx="1673" formatCode="General">
                  <c:v>-2.04877549579836E-4</c:v>
                </c:pt>
                <c:pt idx="1674" formatCode="General">
                  <c:v>-2.03852940199514E-4</c:v>
                </c:pt>
                <c:pt idx="1675" formatCode="General">
                  <c:v>-2.0325554678257501E-4</c:v>
                </c:pt>
                <c:pt idx="1676" formatCode="General">
                  <c:v>-2.0458953406269199E-4</c:v>
                </c:pt>
                <c:pt idx="1677" formatCode="General">
                  <c:v>-2.03874814664585E-4</c:v>
                </c:pt>
                <c:pt idx="1678" formatCode="General">
                  <c:v>-2.00719128921981E-4</c:v>
                </c:pt>
                <c:pt idx="1679" formatCode="General">
                  <c:v>-2.0479974306462801E-4</c:v>
                </c:pt>
                <c:pt idx="1680" formatCode="General">
                  <c:v>-2.0484517127456901E-4</c:v>
                </c:pt>
                <c:pt idx="1681" formatCode="General">
                  <c:v>-1.98290536863821E-4</c:v>
                </c:pt>
                <c:pt idx="1682" formatCode="General">
                  <c:v>-2.0289181347793101E-4</c:v>
                </c:pt>
                <c:pt idx="1683" formatCode="General">
                  <c:v>-2.0462787008619201E-4</c:v>
                </c:pt>
                <c:pt idx="1684" formatCode="General">
                  <c:v>-2.02438028356933E-4</c:v>
                </c:pt>
                <c:pt idx="1685" formatCode="General">
                  <c:v>-2.04412472419845E-4</c:v>
                </c:pt>
                <c:pt idx="1686" formatCode="General">
                  <c:v>-2.04174064690104E-4</c:v>
                </c:pt>
                <c:pt idx="1687" formatCode="General">
                  <c:v>-2.01820586807297E-4</c:v>
                </c:pt>
                <c:pt idx="1688" formatCode="General">
                  <c:v>-1.9892786463453999E-4</c:v>
                </c:pt>
                <c:pt idx="1689" formatCode="General">
                  <c:v>-1.9843989704993801E-4</c:v>
                </c:pt>
                <c:pt idx="1690" formatCode="General">
                  <c:v>-1.9817641580043599E-4</c:v>
                </c:pt>
                <c:pt idx="1691" formatCode="General">
                  <c:v>-2.0043856179239599E-4</c:v>
                </c:pt>
                <c:pt idx="1692" formatCode="General">
                  <c:v>-1.9721853790867299E-4</c:v>
                </c:pt>
                <c:pt idx="1693" formatCode="General">
                  <c:v>-2.0161935717587901E-4</c:v>
                </c:pt>
                <c:pt idx="1694" formatCode="General">
                  <c:v>-1.9737655540062201E-4</c:v>
                </c:pt>
                <c:pt idx="1695" formatCode="General">
                  <c:v>-1.9557549680654899E-4</c:v>
                </c:pt>
                <c:pt idx="1696" formatCode="General">
                  <c:v>-1.9293252812765301E-4</c:v>
                </c:pt>
                <c:pt idx="1697" formatCode="General">
                  <c:v>-1.94843257633808E-4</c:v>
                </c:pt>
                <c:pt idx="1698" formatCode="General">
                  <c:v>-1.9621839896638701E-4</c:v>
                </c:pt>
                <c:pt idx="1699" formatCode="General">
                  <c:v>-1.9729085959296699E-4</c:v>
                </c:pt>
                <c:pt idx="1700" formatCode="General">
                  <c:v>-1.9443455115853E-4</c:v>
                </c:pt>
                <c:pt idx="1701" formatCode="General">
                  <c:v>-1.9481041553776599E-4</c:v>
                </c:pt>
                <c:pt idx="1702" formatCode="General">
                  <c:v>-1.96267334139858E-4</c:v>
                </c:pt>
                <c:pt idx="1703" formatCode="General">
                  <c:v>-1.9703533785806799E-4</c:v>
                </c:pt>
                <c:pt idx="1704" formatCode="General">
                  <c:v>-1.9277802854448099E-4</c:v>
                </c:pt>
                <c:pt idx="1705" formatCode="General">
                  <c:v>-1.96826958842204E-4</c:v>
                </c:pt>
                <c:pt idx="1706" formatCode="General">
                  <c:v>-1.9349390608412099E-4</c:v>
                </c:pt>
                <c:pt idx="1707" formatCode="General">
                  <c:v>-1.92846920008646E-4</c:v>
                </c:pt>
                <c:pt idx="1708" formatCode="General">
                  <c:v>-1.94087009306435E-4</c:v>
                </c:pt>
                <c:pt idx="1709" formatCode="General">
                  <c:v>-1.93464306117682E-4</c:v>
                </c:pt>
                <c:pt idx="1710" formatCode="General">
                  <c:v>-1.9167738013382599E-4</c:v>
                </c:pt>
                <c:pt idx="1711" formatCode="General">
                  <c:v>-1.9247787701254899E-4</c:v>
                </c:pt>
                <c:pt idx="1712" formatCode="General">
                  <c:v>-1.93366118368586E-4</c:v>
                </c:pt>
                <c:pt idx="1713" formatCode="General">
                  <c:v>-1.9392346803076701E-4</c:v>
                </c:pt>
                <c:pt idx="1714" formatCode="General">
                  <c:v>-1.9337751440565401E-4</c:v>
                </c:pt>
                <c:pt idx="1715" formatCode="General">
                  <c:v>-1.92515781426702E-4</c:v>
                </c:pt>
                <c:pt idx="1716" formatCode="General">
                  <c:v>-1.8999603387561699E-4</c:v>
                </c:pt>
                <c:pt idx="1717" formatCode="General">
                  <c:v>-1.9101405634336E-4</c:v>
                </c:pt>
                <c:pt idx="1718" formatCode="General">
                  <c:v>-1.89825724729648E-4</c:v>
                </c:pt>
                <c:pt idx="1719" formatCode="General">
                  <c:v>-1.9313111770899501E-4</c:v>
                </c:pt>
                <c:pt idx="1720" formatCode="General">
                  <c:v>-1.9249131838324E-4</c:v>
                </c:pt>
                <c:pt idx="1721" formatCode="General">
                  <c:v>-1.9084565860355299E-4</c:v>
                </c:pt>
                <c:pt idx="1722" formatCode="General">
                  <c:v>-1.89530804468401E-4</c:v>
                </c:pt>
                <c:pt idx="1723" formatCode="General">
                  <c:v>-1.8729020472577101E-4</c:v>
                </c:pt>
                <c:pt idx="1724" formatCode="General">
                  <c:v>-1.90578316496107E-4</c:v>
                </c:pt>
                <c:pt idx="1725" formatCode="General">
                  <c:v>-1.8545573579746699E-4</c:v>
                </c:pt>
                <c:pt idx="1726" formatCode="General">
                  <c:v>-1.8681289454949699E-4</c:v>
                </c:pt>
                <c:pt idx="1727" formatCode="General">
                  <c:v>-1.86155914109611E-4</c:v>
                </c:pt>
                <c:pt idx="1728" formatCode="General">
                  <c:v>-1.88581615170896E-4</c:v>
                </c:pt>
                <c:pt idx="1729" formatCode="General">
                  <c:v>-1.8855400064028899E-4</c:v>
                </c:pt>
                <c:pt idx="1730" formatCode="General">
                  <c:v>-1.8417353496586101E-4</c:v>
                </c:pt>
                <c:pt idx="1731" formatCode="General">
                  <c:v>-1.8689770796769201E-4</c:v>
                </c:pt>
                <c:pt idx="1732" formatCode="General">
                  <c:v>-1.8529101095239101E-4</c:v>
                </c:pt>
                <c:pt idx="1733" formatCode="General">
                  <c:v>-1.8602640895294599E-4</c:v>
                </c:pt>
                <c:pt idx="1734" formatCode="General">
                  <c:v>-1.8479206060131401E-4</c:v>
                </c:pt>
                <c:pt idx="1735" formatCode="General">
                  <c:v>-1.8421122018453699E-4</c:v>
                </c:pt>
                <c:pt idx="1736" formatCode="General">
                  <c:v>-1.8250308571494999E-4</c:v>
                </c:pt>
                <c:pt idx="1737" formatCode="General">
                  <c:v>-1.8187237344226601E-4</c:v>
                </c:pt>
                <c:pt idx="1738" formatCode="General">
                  <c:v>-1.82065184840632E-4</c:v>
                </c:pt>
                <c:pt idx="1739" formatCode="General">
                  <c:v>-1.8335186414647099E-4</c:v>
                </c:pt>
                <c:pt idx="1740" formatCode="General">
                  <c:v>-1.80247350483155E-4</c:v>
                </c:pt>
                <c:pt idx="1741" formatCode="General">
                  <c:v>-1.8376007808096901E-4</c:v>
                </c:pt>
                <c:pt idx="1742" formatCode="General">
                  <c:v>-1.83561614372303E-4</c:v>
                </c:pt>
                <c:pt idx="1743" formatCode="General">
                  <c:v>-1.8500118143540301E-4</c:v>
                </c:pt>
                <c:pt idx="1744" formatCode="General">
                  <c:v>-1.8177710105049801E-4</c:v>
                </c:pt>
                <c:pt idx="1745" formatCode="General">
                  <c:v>-1.8111867445482101E-4</c:v>
                </c:pt>
                <c:pt idx="1746" formatCode="General">
                  <c:v>-1.83556540219904E-4</c:v>
                </c:pt>
                <c:pt idx="1747" formatCode="General">
                  <c:v>-1.8317095932019701E-4</c:v>
                </c:pt>
                <c:pt idx="1748" formatCode="General">
                  <c:v>-1.82922768427066E-4</c:v>
                </c:pt>
                <c:pt idx="1749" formatCode="General">
                  <c:v>-1.83318080490312E-4</c:v>
                </c:pt>
                <c:pt idx="1750" formatCode="General">
                  <c:v>-1.7947961740268201E-4</c:v>
                </c:pt>
                <c:pt idx="1751" formatCode="General">
                  <c:v>-1.79974325041589E-4</c:v>
                </c:pt>
                <c:pt idx="1752" formatCode="General">
                  <c:v>-1.80833246900539E-4</c:v>
                </c:pt>
                <c:pt idx="1753" formatCode="General">
                  <c:v>-1.8173976413436799E-4</c:v>
                </c:pt>
                <c:pt idx="1754" formatCode="General">
                  <c:v>-1.7877372920653101E-4</c:v>
                </c:pt>
                <c:pt idx="1755" formatCode="General">
                  <c:v>-1.7898020524171601E-4</c:v>
                </c:pt>
                <c:pt idx="1756" formatCode="General">
                  <c:v>-1.79512462869005E-4</c:v>
                </c:pt>
                <c:pt idx="1757" formatCode="General">
                  <c:v>-1.7582500525915201E-4</c:v>
                </c:pt>
                <c:pt idx="1758" formatCode="General">
                  <c:v>-1.7591802834396E-4</c:v>
                </c:pt>
                <c:pt idx="1759" formatCode="General">
                  <c:v>-1.80239618941762E-4</c:v>
                </c:pt>
                <c:pt idx="1760" formatCode="General">
                  <c:v>-1.7975331485078401E-4</c:v>
                </c:pt>
                <c:pt idx="1761" formatCode="General">
                  <c:v>-1.77192752324731E-4</c:v>
                </c:pt>
                <c:pt idx="1762" formatCode="General">
                  <c:v>-1.77284175909017E-4</c:v>
                </c:pt>
                <c:pt idx="1763" formatCode="General">
                  <c:v>-1.74307615490484E-4</c:v>
                </c:pt>
                <c:pt idx="1764" formatCode="General">
                  <c:v>-1.74004317352536E-4</c:v>
                </c:pt>
                <c:pt idx="1765" formatCode="General">
                  <c:v>-1.7832814472852E-4</c:v>
                </c:pt>
                <c:pt idx="1766" formatCode="General">
                  <c:v>-1.7317023302545299E-4</c:v>
                </c:pt>
                <c:pt idx="1767" formatCode="General">
                  <c:v>-1.7533609931420701E-4</c:v>
                </c:pt>
                <c:pt idx="1768" formatCode="General">
                  <c:v>-1.74414687165613E-4</c:v>
                </c:pt>
                <c:pt idx="1769" formatCode="General">
                  <c:v>-1.73486318747996E-4</c:v>
                </c:pt>
                <c:pt idx="1770" formatCode="General">
                  <c:v>-1.7560220581491E-4</c:v>
                </c:pt>
                <c:pt idx="1771" formatCode="General">
                  <c:v>-1.7368276961684799E-4</c:v>
                </c:pt>
                <c:pt idx="1772" formatCode="General">
                  <c:v>-1.75928343473793E-4</c:v>
                </c:pt>
                <c:pt idx="1773" formatCode="General">
                  <c:v>-1.7316402748277301E-4</c:v>
                </c:pt>
                <c:pt idx="1774" formatCode="General">
                  <c:v>-1.73392810313943E-4</c:v>
                </c:pt>
                <c:pt idx="1775" formatCode="General">
                  <c:v>-1.75034621821251E-4</c:v>
                </c:pt>
                <c:pt idx="1776" formatCode="General">
                  <c:v>-1.7214410597066499E-4</c:v>
                </c:pt>
                <c:pt idx="1777" formatCode="General">
                  <c:v>-1.7446183054599599E-4</c:v>
                </c:pt>
                <c:pt idx="1778" formatCode="General">
                  <c:v>-1.73156629335859E-4</c:v>
                </c:pt>
                <c:pt idx="1779" formatCode="General">
                  <c:v>-1.7442127437696599E-4</c:v>
                </c:pt>
                <c:pt idx="1780" formatCode="General">
                  <c:v>-1.7460289715115899E-4</c:v>
                </c:pt>
                <c:pt idx="1781" formatCode="General">
                  <c:v>-1.7084770424389799E-4</c:v>
                </c:pt>
                <c:pt idx="1782" formatCode="General">
                  <c:v>-1.71606903777282E-4</c:v>
                </c:pt>
                <c:pt idx="1783" formatCode="General">
                  <c:v>-1.7079118212581399E-4</c:v>
                </c:pt>
                <c:pt idx="1784" formatCode="General">
                  <c:v>-1.6965792583912401E-4</c:v>
                </c:pt>
                <c:pt idx="1785" formatCode="General">
                  <c:v>-1.7224445545761401E-4</c:v>
                </c:pt>
                <c:pt idx="1786" formatCode="General">
                  <c:v>-1.7317568202972799E-4</c:v>
                </c:pt>
                <c:pt idx="1787" formatCode="General">
                  <c:v>-1.6909391585028999E-4</c:v>
                </c:pt>
                <c:pt idx="1788" formatCode="General">
                  <c:v>-1.7237505529853401E-4</c:v>
                </c:pt>
                <c:pt idx="1789" formatCode="General">
                  <c:v>-1.7026838034648299E-4</c:v>
                </c:pt>
                <c:pt idx="1790" formatCode="General">
                  <c:v>-1.6701961961301001E-4</c:v>
                </c:pt>
                <c:pt idx="1791" formatCode="General">
                  <c:v>-1.7095353336525301E-4</c:v>
                </c:pt>
                <c:pt idx="1792" formatCode="General">
                  <c:v>-1.71546046755478E-4</c:v>
                </c:pt>
                <c:pt idx="1793" formatCode="General">
                  <c:v>-1.65794453005703E-4</c:v>
                </c:pt>
                <c:pt idx="1794" formatCode="General">
                  <c:v>-1.6559486407122001E-4</c:v>
                </c:pt>
                <c:pt idx="1795" formatCode="General">
                  <c:v>-1.7028961440831099E-4</c:v>
                </c:pt>
                <c:pt idx="1796" formatCode="General">
                  <c:v>-1.6653089541345399E-4</c:v>
                </c:pt>
                <c:pt idx="1797" formatCode="General">
                  <c:v>-1.6911827202125901E-4</c:v>
                </c:pt>
                <c:pt idx="1798" formatCode="General">
                  <c:v>-1.70071386195315E-4</c:v>
                </c:pt>
                <c:pt idx="1799" formatCode="General">
                  <c:v>-1.7126258998341999E-4</c:v>
                </c:pt>
                <c:pt idx="1800" formatCode="General">
                  <c:v>-1.6655953500083E-4</c:v>
                </c:pt>
                <c:pt idx="1801" formatCode="General">
                  <c:v>-1.6855435404596099E-4</c:v>
                </c:pt>
                <c:pt idx="1802" formatCode="General">
                  <c:v>-1.61583801541106E-4</c:v>
                </c:pt>
                <c:pt idx="1803" formatCode="General">
                  <c:v>-1.6485240603526999E-4</c:v>
                </c:pt>
                <c:pt idx="1804" formatCode="General">
                  <c:v>-1.6445943139274601E-4</c:v>
                </c:pt>
                <c:pt idx="1805" formatCode="General">
                  <c:v>-1.63119557446419E-4</c:v>
                </c:pt>
                <c:pt idx="1806" formatCode="General">
                  <c:v>-1.63601928422259E-4</c:v>
                </c:pt>
                <c:pt idx="1807" formatCode="General">
                  <c:v>-1.65361086837164E-4</c:v>
                </c:pt>
                <c:pt idx="1808" formatCode="General">
                  <c:v>-1.66597900093876E-4</c:v>
                </c:pt>
                <c:pt idx="1809" formatCode="General">
                  <c:v>-1.6865305833458301E-4</c:v>
                </c:pt>
                <c:pt idx="1810" formatCode="General">
                  <c:v>-1.6492800852551599E-4</c:v>
                </c:pt>
                <c:pt idx="1811" formatCode="General">
                  <c:v>-1.6362316285196301E-4</c:v>
                </c:pt>
                <c:pt idx="1812" formatCode="General">
                  <c:v>-1.6165346203324401E-4</c:v>
                </c:pt>
                <c:pt idx="1813" formatCode="General">
                  <c:v>-1.6100316811463699E-4</c:v>
                </c:pt>
                <c:pt idx="1814" formatCode="General">
                  <c:v>-1.6188004954736099E-4</c:v>
                </c:pt>
                <c:pt idx="1815" formatCode="General">
                  <c:v>-1.6076293243380899E-4</c:v>
                </c:pt>
                <c:pt idx="1816" formatCode="General">
                  <c:v>-1.6318180690888201E-4</c:v>
                </c:pt>
                <c:pt idx="1817" formatCode="General">
                  <c:v>-1.5904716043429801E-4</c:v>
                </c:pt>
                <c:pt idx="1818" formatCode="General">
                  <c:v>-1.5971212454933599E-4</c:v>
                </c:pt>
                <c:pt idx="1819" formatCode="General">
                  <c:v>-1.6120753591169999E-4</c:v>
                </c:pt>
                <c:pt idx="1820" formatCode="General">
                  <c:v>-1.6005028800991601E-4</c:v>
                </c:pt>
                <c:pt idx="1821" formatCode="General">
                  <c:v>-1.6184854831183401E-4</c:v>
                </c:pt>
                <c:pt idx="1822" formatCode="General">
                  <c:v>-1.6287404291630199E-4</c:v>
                </c:pt>
                <c:pt idx="1823" formatCode="General">
                  <c:v>-1.6297863619960199E-4</c:v>
                </c:pt>
                <c:pt idx="1824" formatCode="General">
                  <c:v>-1.6253653176356099E-4</c:v>
                </c:pt>
                <c:pt idx="1825" formatCode="General">
                  <c:v>-1.58022238812938E-4</c:v>
                </c:pt>
                <c:pt idx="1826" formatCode="General">
                  <c:v>-1.58877681215415E-4</c:v>
                </c:pt>
                <c:pt idx="1827" formatCode="General">
                  <c:v>-1.6195707117145901E-4</c:v>
                </c:pt>
                <c:pt idx="1828" formatCode="General">
                  <c:v>-1.60762886967175E-4</c:v>
                </c:pt>
                <c:pt idx="1829" formatCode="General">
                  <c:v>-1.59392422978774E-4</c:v>
                </c:pt>
                <c:pt idx="1830" formatCode="General">
                  <c:v>-1.5460044997972399E-4</c:v>
                </c:pt>
                <c:pt idx="1831" formatCode="General">
                  <c:v>-1.54133857512712E-4</c:v>
                </c:pt>
                <c:pt idx="1832" formatCode="General">
                  <c:v>-1.5699865830333599E-4</c:v>
                </c:pt>
                <c:pt idx="1833" formatCode="General">
                  <c:v>-1.57436208981719E-4</c:v>
                </c:pt>
                <c:pt idx="1834" formatCode="General">
                  <c:v>-1.5680603945837001E-4</c:v>
                </c:pt>
                <c:pt idx="1835" formatCode="General">
                  <c:v>-1.5774640494184999E-4</c:v>
                </c:pt>
                <c:pt idx="1836" formatCode="General">
                  <c:v>-1.57872318468402E-4</c:v>
                </c:pt>
                <c:pt idx="1837" formatCode="General">
                  <c:v>-1.5539413363039201E-4</c:v>
                </c:pt>
                <c:pt idx="1838" formatCode="General">
                  <c:v>-1.5842622537496899E-4</c:v>
                </c:pt>
                <c:pt idx="1839" formatCode="General">
                  <c:v>-1.5648149129311601E-4</c:v>
                </c:pt>
                <c:pt idx="1840" formatCode="General">
                  <c:v>-1.5490300608085499E-4</c:v>
                </c:pt>
                <c:pt idx="1841" formatCode="General">
                  <c:v>-1.5454312769933701E-4</c:v>
                </c:pt>
                <c:pt idx="1842" formatCode="General">
                  <c:v>-1.58118778377802E-4</c:v>
                </c:pt>
                <c:pt idx="1843" formatCode="General">
                  <c:v>-1.56224232516704E-4</c:v>
                </c:pt>
                <c:pt idx="1844" formatCode="General">
                  <c:v>-1.56679587488277E-4</c:v>
                </c:pt>
                <c:pt idx="1845" formatCode="General">
                  <c:v>-1.56893088696882E-4</c:v>
                </c:pt>
                <c:pt idx="1846" formatCode="General">
                  <c:v>-1.53959007274238E-4</c:v>
                </c:pt>
                <c:pt idx="1847" formatCode="General">
                  <c:v>-1.5657723988511199E-4</c:v>
                </c:pt>
                <c:pt idx="1848" formatCode="General">
                  <c:v>-1.51915286669851E-4</c:v>
                </c:pt>
                <c:pt idx="1849" formatCode="General">
                  <c:v>-1.56105021778233E-4</c:v>
                </c:pt>
                <c:pt idx="1850" formatCode="General">
                  <c:v>-1.5416649018830001E-4</c:v>
                </c:pt>
                <c:pt idx="1851" formatCode="General">
                  <c:v>-1.56909636077811E-4</c:v>
                </c:pt>
                <c:pt idx="1852" formatCode="General">
                  <c:v>-1.5416564130765799E-4</c:v>
                </c:pt>
                <c:pt idx="1853" formatCode="General">
                  <c:v>-1.54152012483939E-4</c:v>
                </c:pt>
                <c:pt idx="1854" formatCode="General">
                  <c:v>-1.52052691319791E-4</c:v>
                </c:pt>
                <c:pt idx="1855" formatCode="General">
                  <c:v>-1.5153857896285501E-4</c:v>
                </c:pt>
                <c:pt idx="1856" formatCode="General">
                  <c:v>-1.52898677446802E-4</c:v>
                </c:pt>
                <c:pt idx="1857" formatCode="General">
                  <c:v>-1.52173559682438E-4</c:v>
                </c:pt>
                <c:pt idx="1858" formatCode="General">
                  <c:v>-1.5007327383469699E-4</c:v>
                </c:pt>
                <c:pt idx="1859" formatCode="General">
                  <c:v>-1.4870033567700999E-4</c:v>
                </c:pt>
                <c:pt idx="1860" formatCode="General">
                  <c:v>-1.5002349091371999E-4</c:v>
                </c:pt>
                <c:pt idx="1861" formatCode="General">
                  <c:v>-1.5214977301397501E-4</c:v>
                </c:pt>
                <c:pt idx="1862" formatCode="General">
                  <c:v>-1.5038148961377701E-4</c:v>
                </c:pt>
                <c:pt idx="1863" formatCode="General">
                  <c:v>-1.5179932008584101E-4</c:v>
                </c:pt>
                <c:pt idx="1864" formatCode="General">
                  <c:v>-1.52820521063177E-4</c:v>
                </c:pt>
                <c:pt idx="1865" formatCode="General">
                  <c:v>-1.5463870914136601E-4</c:v>
                </c:pt>
                <c:pt idx="1866" formatCode="General">
                  <c:v>-1.54559554914253E-4</c:v>
                </c:pt>
                <c:pt idx="1867" formatCode="General">
                  <c:v>-1.47513892660543E-4</c:v>
                </c:pt>
                <c:pt idx="1868" formatCode="General">
                  <c:v>-1.52710823005216E-4</c:v>
                </c:pt>
                <c:pt idx="1869" formatCode="General">
                  <c:v>-1.5070536335642199E-4</c:v>
                </c:pt>
                <c:pt idx="1870" formatCode="General">
                  <c:v>-1.5199517799701501E-4</c:v>
                </c:pt>
                <c:pt idx="1871" formatCode="General">
                  <c:v>-1.49801634808205E-4</c:v>
                </c:pt>
                <c:pt idx="1872" formatCode="General">
                  <c:v>-1.5040080744430399E-4</c:v>
                </c:pt>
                <c:pt idx="1873" formatCode="General">
                  <c:v>-1.50099420034316E-4</c:v>
                </c:pt>
                <c:pt idx="1874" formatCode="General">
                  <c:v>-1.5234443319297501E-4</c:v>
                </c:pt>
                <c:pt idx="1875" formatCode="General">
                  <c:v>-1.4915638917691401E-4</c:v>
                </c:pt>
                <c:pt idx="1876" formatCode="General">
                  <c:v>-1.5016426880186501E-4</c:v>
                </c:pt>
                <c:pt idx="1877" formatCode="General">
                  <c:v>-1.4854179456512401E-4</c:v>
                </c:pt>
                <c:pt idx="1878" formatCode="General">
                  <c:v>-1.4548742716456701E-4</c:v>
                </c:pt>
                <c:pt idx="1879" formatCode="General">
                  <c:v>-1.46441956530793E-4</c:v>
                </c:pt>
                <c:pt idx="1880" formatCode="General">
                  <c:v>-1.43148955078862E-4</c:v>
                </c:pt>
                <c:pt idx="1881" formatCode="General">
                  <c:v>-1.47516016805965E-4</c:v>
                </c:pt>
                <c:pt idx="1882" formatCode="General">
                  <c:v>-1.4440825630464399E-4</c:v>
                </c:pt>
                <c:pt idx="1883" formatCode="General">
                  <c:v>-1.4560077830293999E-4</c:v>
                </c:pt>
                <c:pt idx="1884" formatCode="General">
                  <c:v>-1.4713817876528101E-4</c:v>
                </c:pt>
                <c:pt idx="1885" formatCode="General">
                  <c:v>-1.4858103877166801E-4</c:v>
                </c:pt>
                <c:pt idx="1886" formatCode="General">
                  <c:v>-1.4655040418731899E-4</c:v>
                </c:pt>
                <c:pt idx="1887" formatCode="General">
                  <c:v>-1.46779508018491E-4</c:v>
                </c:pt>
                <c:pt idx="1888" formatCode="General">
                  <c:v>-1.4949905855587601E-4</c:v>
                </c:pt>
                <c:pt idx="1889" formatCode="General">
                  <c:v>-1.4599451510969401E-4</c:v>
                </c:pt>
                <c:pt idx="1890" formatCode="General">
                  <c:v>-1.4888986359121899E-4</c:v>
                </c:pt>
                <c:pt idx="1891" formatCode="General">
                  <c:v>-1.47088524083628E-4</c:v>
                </c:pt>
                <c:pt idx="1892" formatCode="General">
                  <c:v>-1.4186187861576799E-4</c:v>
                </c:pt>
                <c:pt idx="1893" formatCode="General">
                  <c:v>-1.4696340254726899E-4</c:v>
                </c:pt>
                <c:pt idx="1894" formatCode="General">
                  <c:v>-1.4322831730068699E-4</c:v>
                </c:pt>
                <c:pt idx="1895" formatCode="General">
                  <c:v>-1.4556916853696099E-4</c:v>
                </c:pt>
                <c:pt idx="1896" formatCode="General">
                  <c:v>-1.4146022027099501E-4</c:v>
                </c:pt>
                <c:pt idx="1897" formatCode="General">
                  <c:v>-1.4347429515223901E-4</c:v>
                </c:pt>
                <c:pt idx="1898" formatCode="General">
                  <c:v>-1.4351948861992899E-4</c:v>
                </c:pt>
                <c:pt idx="1899" formatCode="General">
                  <c:v>-1.4618198381399799E-4</c:v>
                </c:pt>
                <c:pt idx="1900" formatCode="General">
                  <c:v>-1.4662429337873701E-4</c:v>
                </c:pt>
                <c:pt idx="1901" formatCode="General">
                  <c:v>-1.44516210671719E-4</c:v>
                </c:pt>
                <c:pt idx="1902" formatCode="General">
                  <c:v>-1.4046573314398101E-4</c:v>
                </c:pt>
                <c:pt idx="1903" formatCode="General">
                  <c:v>-1.43023044159981E-4</c:v>
                </c:pt>
                <c:pt idx="1904" formatCode="General">
                  <c:v>-1.3987347887225299E-4</c:v>
                </c:pt>
                <c:pt idx="1905" formatCode="General">
                  <c:v>-1.3884212552348101E-4</c:v>
                </c:pt>
                <c:pt idx="1906" formatCode="General">
                  <c:v>-1.4392704589812701E-4</c:v>
                </c:pt>
                <c:pt idx="1907" formatCode="General">
                  <c:v>-1.4286683853388299E-4</c:v>
                </c:pt>
                <c:pt idx="1908" formatCode="General">
                  <c:v>-1.4157220700569399E-4</c:v>
                </c:pt>
                <c:pt idx="1909" formatCode="General">
                  <c:v>-1.42642754820773E-4</c:v>
                </c:pt>
                <c:pt idx="1910" formatCode="General">
                  <c:v>-1.3982836765104699E-4</c:v>
                </c:pt>
                <c:pt idx="1911" formatCode="General">
                  <c:v>-1.4519936196609901E-4</c:v>
                </c:pt>
                <c:pt idx="1912" formatCode="General">
                  <c:v>-1.4184282961507999E-4</c:v>
                </c:pt>
                <c:pt idx="1913" formatCode="General">
                  <c:v>-1.3537440324073199E-4</c:v>
                </c:pt>
                <c:pt idx="1914" formatCode="General">
                  <c:v>-1.4043525839893699E-4</c:v>
                </c:pt>
                <c:pt idx="1915" formatCode="General">
                  <c:v>-1.40949979430746E-4</c:v>
                </c:pt>
                <c:pt idx="1916" formatCode="General">
                  <c:v>-1.37465695963579E-4</c:v>
                </c:pt>
                <c:pt idx="1917" formatCode="General">
                  <c:v>-1.3712707914207E-4</c:v>
                </c:pt>
                <c:pt idx="1918" formatCode="General">
                  <c:v>-1.4304779134970301E-4</c:v>
                </c:pt>
                <c:pt idx="1919" formatCode="General">
                  <c:v>-1.36422751971212E-4</c:v>
                </c:pt>
                <c:pt idx="1920" formatCode="General">
                  <c:v>-1.3634927272301999E-4</c:v>
                </c:pt>
                <c:pt idx="1921" formatCode="General">
                  <c:v>-1.37578586903577E-4</c:v>
                </c:pt>
                <c:pt idx="1922" formatCode="General">
                  <c:v>-1.42453990626498E-4</c:v>
                </c:pt>
                <c:pt idx="1923" formatCode="General">
                  <c:v>-1.40614190372293E-4</c:v>
                </c:pt>
                <c:pt idx="1924" formatCode="General">
                  <c:v>-1.39579503842452E-4</c:v>
                </c:pt>
                <c:pt idx="1925" formatCode="General">
                  <c:v>-1.40783545268635E-4</c:v>
                </c:pt>
                <c:pt idx="1926" formatCode="General">
                  <c:v>-1.3485252756090599E-4</c:v>
                </c:pt>
                <c:pt idx="1927" formatCode="General">
                  <c:v>-1.39986636911227E-4</c:v>
                </c:pt>
                <c:pt idx="1928" formatCode="General">
                  <c:v>-1.3659039723159399E-4</c:v>
                </c:pt>
                <c:pt idx="1929" formatCode="General">
                  <c:v>-1.3466401728223499E-4</c:v>
                </c:pt>
                <c:pt idx="1930" formatCode="General">
                  <c:v>-1.3539032352937101E-4</c:v>
                </c:pt>
                <c:pt idx="1931" formatCode="General">
                  <c:v>-1.39104142404901E-4</c:v>
                </c:pt>
                <c:pt idx="1932" formatCode="General">
                  <c:v>-1.38867201145957E-4</c:v>
                </c:pt>
                <c:pt idx="1933" formatCode="General">
                  <c:v>-1.3454990010846099E-4</c:v>
                </c:pt>
                <c:pt idx="1934" formatCode="General">
                  <c:v>-1.35940187792694E-4</c:v>
                </c:pt>
                <c:pt idx="1935" formatCode="General">
                  <c:v>-1.36951465913338E-4</c:v>
                </c:pt>
                <c:pt idx="1936" formatCode="General">
                  <c:v>-1.35409302239736E-4</c:v>
                </c:pt>
                <c:pt idx="1937" formatCode="General">
                  <c:v>-1.33897325565051E-4</c:v>
                </c:pt>
                <c:pt idx="1938" formatCode="General">
                  <c:v>-1.3529626678722599E-4</c:v>
                </c:pt>
                <c:pt idx="1939" formatCode="General">
                  <c:v>-1.3186257719994301E-4</c:v>
                </c:pt>
                <c:pt idx="1940" formatCode="General">
                  <c:v>-1.3599698225503999E-4</c:v>
                </c:pt>
                <c:pt idx="1941" formatCode="General">
                  <c:v>-1.35526301953497E-4</c:v>
                </c:pt>
                <c:pt idx="1942" formatCode="General">
                  <c:v>-1.3542270820214301E-4</c:v>
                </c:pt>
                <c:pt idx="1943" formatCode="General">
                  <c:v>-1.3726154262078401E-4</c:v>
                </c:pt>
                <c:pt idx="1944" formatCode="General">
                  <c:v>-1.36605837646427E-4</c:v>
                </c:pt>
                <c:pt idx="1945" formatCode="General">
                  <c:v>-1.3250504584383499E-4</c:v>
                </c:pt>
                <c:pt idx="1946" formatCode="General">
                  <c:v>-1.3099280170699199E-4</c:v>
                </c:pt>
                <c:pt idx="1947" formatCode="General">
                  <c:v>-1.34382849881735E-4</c:v>
                </c:pt>
                <c:pt idx="1948" formatCode="General">
                  <c:v>-1.3503685168517499E-4</c:v>
                </c:pt>
                <c:pt idx="1949" formatCode="General">
                  <c:v>-1.34917868742114E-4</c:v>
                </c:pt>
                <c:pt idx="1950" formatCode="General">
                  <c:v>-1.3088370732069899E-4</c:v>
                </c:pt>
                <c:pt idx="1951" formatCode="General">
                  <c:v>-1.3314788456241999E-4</c:v>
                </c:pt>
                <c:pt idx="1952" formatCode="General">
                  <c:v>-1.3398100914790501E-4</c:v>
                </c:pt>
                <c:pt idx="1953" formatCode="General">
                  <c:v>-1.35198266569891E-4</c:v>
                </c:pt>
                <c:pt idx="1954" formatCode="General">
                  <c:v>-1.3288984489145101E-4</c:v>
                </c:pt>
                <c:pt idx="1955" formatCode="General">
                  <c:v>-1.32331401586109E-4</c:v>
                </c:pt>
                <c:pt idx="1956" formatCode="General">
                  <c:v>-1.33581141412207E-4</c:v>
                </c:pt>
                <c:pt idx="1957" formatCode="General">
                  <c:v>-1.3009988858049499E-4</c:v>
                </c:pt>
                <c:pt idx="1958" formatCode="General">
                  <c:v>-1.3483959947356401E-4</c:v>
                </c:pt>
                <c:pt idx="1959" formatCode="General">
                  <c:v>-1.31664172655852E-4</c:v>
                </c:pt>
                <c:pt idx="1960" formatCode="General">
                  <c:v>-1.3476139241803099E-4</c:v>
                </c:pt>
                <c:pt idx="1961" formatCode="General">
                  <c:v>-1.3125645019571101E-4</c:v>
                </c:pt>
                <c:pt idx="1962" formatCode="General">
                  <c:v>-1.3253667799529599E-4</c:v>
                </c:pt>
                <c:pt idx="1963" formatCode="General">
                  <c:v>-1.31570415158325E-4</c:v>
                </c:pt>
                <c:pt idx="1964" formatCode="General">
                  <c:v>-1.3344524356128E-4</c:v>
                </c:pt>
                <c:pt idx="1965" formatCode="General">
                  <c:v>-1.30743726105516E-4</c:v>
                </c:pt>
                <c:pt idx="1966" formatCode="General">
                  <c:v>-1.3454005070243199E-4</c:v>
                </c:pt>
                <c:pt idx="1967" formatCode="General">
                  <c:v>-1.33742012256904E-4</c:v>
                </c:pt>
                <c:pt idx="1968" formatCode="General">
                  <c:v>-1.30970029355595E-4</c:v>
                </c:pt>
                <c:pt idx="1969" formatCode="General">
                  <c:v>-1.27559840353841E-4</c:v>
                </c:pt>
                <c:pt idx="1970" formatCode="General">
                  <c:v>-1.29822173193549E-4</c:v>
                </c:pt>
                <c:pt idx="1971" formatCode="General">
                  <c:v>-1.3054540379633199E-4</c:v>
                </c:pt>
                <c:pt idx="1972" formatCode="General">
                  <c:v>-1.3247019455494701E-4</c:v>
                </c:pt>
                <c:pt idx="1973" formatCode="General">
                  <c:v>-1.2824185059557501E-4</c:v>
                </c:pt>
                <c:pt idx="1974" formatCode="General">
                  <c:v>-1.3029773777254101E-4</c:v>
                </c:pt>
                <c:pt idx="1975" formatCode="General">
                  <c:v>-1.2488622530667899E-4</c:v>
                </c:pt>
                <c:pt idx="1976" formatCode="General">
                  <c:v>-1.2820355998182501E-4</c:v>
                </c:pt>
                <c:pt idx="1977" formatCode="General">
                  <c:v>-1.3027054675582899E-4</c:v>
                </c:pt>
                <c:pt idx="1978" formatCode="General">
                  <c:v>-1.2819719628412999E-4</c:v>
                </c:pt>
                <c:pt idx="1979" formatCode="General">
                  <c:v>-1.27889940773109E-4</c:v>
                </c:pt>
                <c:pt idx="1980" formatCode="General">
                  <c:v>-1.31343465640228E-4</c:v>
                </c:pt>
                <c:pt idx="1981" formatCode="General">
                  <c:v>-1.2851447089560499E-4</c:v>
                </c:pt>
                <c:pt idx="1982" formatCode="General">
                  <c:v>-1.29057432681436E-4</c:v>
                </c:pt>
                <c:pt idx="1983" formatCode="General">
                  <c:v>-1.2780837041814899E-4</c:v>
                </c:pt>
                <c:pt idx="1984" formatCode="General">
                  <c:v>-1.2532927541393599E-4</c:v>
                </c:pt>
                <c:pt idx="1985" formatCode="General">
                  <c:v>-1.2968313264597199E-4</c:v>
                </c:pt>
                <c:pt idx="1986" formatCode="General">
                  <c:v>-1.2621274046532201E-4</c:v>
                </c:pt>
                <c:pt idx="1987" formatCode="General">
                  <c:v>-1.24582909117317E-4</c:v>
                </c:pt>
                <c:pt idx="1988" formatCode="General">
                  <c:v>-1.2860983564655899E-4</c:v>
                </c:pt>
                <c:pt idx="1989" formatCode="General">
                  <c:v>-1.2615179902761701E-4</c:v>
                </c:pt>
                <c:pt idx="1990" formatCode="General">
                  <c:v>-1.25130903264678E-4</c:v>
                </c:pt>
                <c:pt idx="1991" formatCode="General">
                  <c:v>-1.2470428311603401E-4</c:v>
                </c:pt>
                <c:pt idx="1992" formatCode="General">
                  <c:v>-1.25701830929756E-4</c:v>
                </c:pt>
                <c:pt idx="1993" formatCode="General">
                  <c:v>-1.2593977568902499E-4</c:v>
                </c:pt>
                <c:pt idx="1994" formatCode="General">
                  <c:v>-1.23073949690828E-4</c:v>
                </c:pt>
                <c:pt idx="1995" formatCode="General">
                  <c:v>-1.2873042360778499E-4</c:v>
                </c:pt>
                <c:pt idx="1996" formatCode="General">
                  <c:v>-1.2446754089764201E-4</c:v>
                </c:pt>
                <c:pt idx="1997" formatCode="General">
                  <c:v>-1.2701832917963801E-4</c:v>
                </c:pt>
                <c:pt idx="1998" formatCode="General">
                  <c:v>-1.2602416918513701E-4</c:v>
                </c:pt>
                <c:pt idx="1999" formatCode="General">
                  <c:v>-1.2678562684657199E-4</c:v>
                </c:pt>
                <c:pt idx="2000" formatCode="General">
                  <c:v>-1.2708010820163199E-4</c:v>
                </c:pt>
                <c:pt idx="2001" formatCode="General">
                  <c:v>-1.1980968303822801E-4</c:v>
                </c:pt>
                <c:pt idx="2002" formatCode="General">
                  <c:v>-1.21868527241643E-4</c:v>
                </c:pt>
                <c:pt idx="2003" formatCode="General">
                  <c:v>-1.2328310124402501E-4</c:v>
                </c:pt>
                <c:pt idx="2004" formatCode="General">
                  <c:v>-1.25013129695174E-4</c:v>
                </c:pt>
                <c:pt idx="2005" formatCode="General">
                  <c:v>-1.2594776702476199E-4</c:v>
                </c:pt>
                <c:pt idx="2006" formatCode="General">
                  <c:v>-1.2223916591795299E-4</c:v>
                </c:pt>
                <c:pt idx="2007" formatCode="General">
                  <c:v>-1.2359118369631599E-4</c:v>
                </c:pt>
                <c:pt idx="2008" formatCode="General">
                  <c:v>-1.2516639783213899E-4</c:v>
                </c:pt>
                <c:pt idx="2009" formatCode="General">
                  <c:v>-1.20439629182724E-4</c:v>
                </c:pt>
                <c:pt idx="2010" formatCode="General">
                  <c:v>-1.2357341603775701E-4</c:v>
                </c:pt>
                <c:pt idx="2011" formatCode="General">
                  <c:v>-1.25224341927288E-4</c:v>
                </c:pt>
                <c:pt idx="2012" formatCode="General">
                  <c:v>-1.2246765738209501E-4</c:v>
                </c:pt>
                <c:pt idx="2013" formatCode="General">
                  <c:v>-1.21716617760615E-4</c:v>
                </c:pt>
                <c:pt idx="2014" formatCode="General">
                  <c:v>-1.2442658119679701E-4</c:v>
                </c:pt>
                <c:pt idx="2015" formatCode="General">
                  <c:v>-1.2215772223731701E-4</c:v>
                </c:pt>
                <c:pt idx="2016" formatCode="General">
                  <c:v>-1.23532520430548E-4</c:v>
                </c:pt>
                <c:pt idx="2017" formatCode="General">
                  <c:v>-1.19555769033385E-4</c:v>
                </c:pt>
                <c:pt idx="2018" formatCode="General">
                  <c:v>-1.23660961270946E-4</c:v>
                </c:pt>
                <c:pt idx="2019" formatCode="General">
                  <c:v>-1.2379141694983801E-4</c:v>
                </c:pt>
                <c:pt idx="2020" formatCode="General">
                  <c:v>-1.21198272997406E-4</c:v>
                </c:pt>
                <c:pt idx="2021" formatCode="General">
                  <c:v>-1.21192396997126E-4</c:v>
                </c:pt>
                <c:pt idx="2022" formatCode="General">
                  <c:v>-1.2369257839312599E-4</c:v>
                </c:pt>
                <c:pt idx="2023" formatCode="General">
                  <c:v>-1.2265886760377299E-4</c:v>
                </c:pt>
                <c:pt idx="2024" formatCode="General">
                  <c:v>-1.2224363255722599E-4</c:v>
                </c:pt>
                <c:pt idx="2025" formatCode="General">
                  <c:v>-1.2041156834807501E-4</c:v>
                </c:pt>
                <c:pt idx="2026" formatCode="General">
                  <c:v>-1.2354780503696401E-4</c:v>
                </c:pt>
                <c:pt idx="2027" formatCode="General">
                  <c:v>-1.2421502446091599E-4</c:v>
                </c:pt>
                <c:pt idx="2028" formatCode="General">
                  <c:v>-1.2235513162195299E-4</c:v>
                </c:pt>
                <c:pt idx="2029" formatCode="General">
                  <c:v>-1.17507528641697E-4</c:v>
                </c:pt>
                <c:pt idx="2030" formatCode="General">
                  <c:v>-1.19606373174823E-4</c:v>
                </c:pt>
                <c:pt idx="2031" formatCode="General">
                  <c:v>-1.2349405258814001E-4</c:v>
                </c:pt>
                <c:pt idx="2032" formatCode="General">
                  <c:v>-1.21248337113575E-4</c:v>
                </c:pt>
                <c:pt idx="2033" formatCode="General">
                  <c:v>-1.18638350320368E-4</c:v>
                </c:pt>
                <c:pt idx="2034" formatCode="General">
                  <c:v>-1.17128422273077E-4</c:v>
                </c:pt>
                <c:pt idx="2035" formatCode="General">
                  <c:v>-1.1941266603798099E-4</c:v>
                </c:pt>
                <c:pt idx="2036" formatCode="General">
                  <c:v>-1.1933090579982899E-4</c:v>
                </c:pt>
                <c:pt idx="2037" formatCode="General">
                  <c:v>-1.2024805648990601E-4</c:v>
                </c:pt>
                <c:pt idx="2038" formatCode="General">
                  <c:v>-1.21771910330063E-4</c:v>
                </c:pt>
                <c:pt idx="2039" formatCode="General">
                  <c:v>-1.1917366908405E-4</c:v>
                </c:pt>
                <c:pt idx="2040" formatCode="General">
                  <c:v>-1.1783505129867801E-4</c:v>
                </c:pt>
                <c:pt idx="2041" formatCode="General">
                  <c:v>-1.17341454931388E-4</c:v>
                </c:pt>
                <c:pt idx="2042" formatCode="General">
                  <c:v>-1.16210437934875E-4</c:v>
                </c:pt>
                <c:pt idx="2043" formatCode="General">
                  <c:v>-1.2035895253190301E-4</c:v>
                </c:pt>
                <c:pt idx="2044" formatCode="General">
                  <c:v>-1.15709508861127E-4</c:v>
                </c:pt>
                <c:pt idx="2045" formatCode="General">
                  <c:v>-1.21516965208629E-4</c:v>
                </c:pt>
                <c:pt idx="2046" formatCode="General">
                  <c:v>-1.1957250620645499E-4</c:v>
                </c:pt>
                <c:pt idx="2047" formatCode="General">
                  <c:v>-1.17787283264992E-4</c:v>
                </c:pt>
                <c:pt idx="2048" formatCode="General">
                  <c:v>-1.17486426948398E-4</c:v>
                </c:pt>
                <c:pt idx="2049" formatCode="General">
                  <c:v>-1.1489630088096099E-4</c:v>
                </c:pt>
                <c:pt idx="2050" formatCode="General">
                  <c:v>-1.13790304014614E-4</c:v>
                </c:pt>
                <c:pt idx="2051" formatCode="General">
                  <c:v>-1.17675822852188E-4</c:v>
                </c:pt>
                <c:pt idx="2052" formatCode="General">
                  <c:v>-1.18172410104451E-4</c:v>
                </c:pt>
                <c:pt idx="2053" formatCode="General">
                  <c:v>-1.14341692886346E-4</c:v>
                </c:pt>
                <c:pt idx="2054" formatCode="General">
                  <c:v>-1.18101452362144E-4</c:v>
                </c:pt>
                <c:pt idx="2055" formatCode="General">
                  <c:v>-1.1456205100448399E-4</c:v>
                </c:pt>
                <c:pt idx="2056" formatCode="General">
                  <c:v>-1.1487240707038601E-4</c:v>
                </c:pt>
                <c:pt idx="2057" formatCode="General">
                  <c:v>-1.1452232330750901E-4</c:v>
                </c:pt>
                <c:pt idx="2058" formatCode="General">
                  <c:v>-1.14604474762147E-4</c:v>
                </c:pt>
                <c:pt idx="2059" formatCode="General">
                  <c:v>-1.16749645428108E-4</c:v>
                </c:pt>
                <c:pt idx="2060" formatCode="General">
                  <c:v>-1.16999066306227E-4</c:v>
                </c:pt>
                <c:pt idx="2061" formatCode="General">
                  <c:v>-1.18167097174188E-4</c:v>
                </c:pt>
                <c:pt idx="2062" formatCode="General">
                  <c:v>-1.14775417431618E-4</c:v>
                </c:pt>
                <c:pt idx="2063" formatCode="General">
                  <c:v>-1.17285101016931E-4</c:v>
                </c:pt>
                <c:pt idx="2064" formatCode="General">
                  <c:v>-1.1723082724382399E-4</c:v>
                </c:pt>
                <c:pt idx="2065" formatCode="General">
                  <c:v>-1.15836919768096E-4</c:v>
                </c:pt>
                <c:pt idx="2066" formatCode="General">
                  <c:v>-1.11865963018327E-4</c:v>
                </c:pt>
                <c:pt idx="2067" formatCode="General">
                  <c:v>-1.15182240824017E-4</c:v>
                </c:pt>
                <c:pt idx="2068" formatCode="General">
                  <c:v>-1.13291473056989E-4</c:v>
                </c:pt>
                <c:pt idx="2069" formatCode="General">
                  <c:v>-1.13251103872343E-4</c:v>
                </c:pt>
                <c:pt idx="2070" formatCode="General">
                  <c:v>-1.15509084999461E-4</c:v>
                </c:pt>
                <c:pt idx="2071" formatCode="General">
                  <c:v>-1.09642278859771E-4</c:v>
                </c:pt>
                <c:pt idx="2072" formatCode="General">
                  <c:v>-1.17505325346764E-4</c:v>
                </c:pt>
                <c:pt idx="2073" formatCode="General">
                  <c:v>-1.16525184276108E-4</c:v>
                </c:pt>
                <c:pt idx="2074" formatCode="General">
                  <c:v>-1.11795769028756E-4</c:v>
                </c:pt>
                <c:pt idx="2075" formatCode="General">
                  <c:v>-1.1454910208175299E-4</c:v>
                </c:pt>
                <c:pt idx="2076" formatCode="General">
                  <c:v>-1.15852739833803E-4</c:v>
                </c:pt>
                <c:pt idx="2077" formatCode="General">
                  <c:v>-1.18436229087859E-4</c:v>
                </c:pt>
                <c:pt idx="2078" formatCode="General">
                  <c:v>-1.13339094965959E-4</c:v>
                </c:pt>
                <c:pt idx="2079" formatCode="General">
                  <c:v>-1.13038187238411E-4</c:v>
                </c:pt>
                <c:pt idx="2080" formatCode="General">
                  <c:v>-1.13614887462274E-4</c:v>
                </c:pt>
                <c:pt idx="2081" formatCode="General">
                  <c:v>-1.15515179777739E-4</c:v>
                </c:pt>
                <c:pt idx="2082" formatCode="General">
                  <c:v>-1.13634053918082E-4</c:v>
                </c:pt>
                <c:pt idx="2083" formatCode="General">
                  <c:v>-1.15449987567909E-4</c:v>
                </c:pt>
                <c:pt idx="2084" formatCode="General">
                  <c:v>-1.10374638326079E-4</c:v>
                </c:pt>
                <c:pt idx="2085" formatCode="General">
                  <c:v>-1.1109576136118299E-4</c:v>
                </c:pt>
                <c:pt idx="2086" formatCode="General">
                  <c:v>-1.0962357855994501E-4</c:v>
                </c:pt>
                <c:pt idx="2087" formatCode="General">
                  <c:v>-1.13626448442856E-4</c:v>
                </c:pt>
                <c:pt idx="2088" formatCode="General">
                  <c:v>-1.1590609673345801E-4</c:v>
                </c:pt>
                <c:pt idx="2089" formatCode="General">
                  <c:v>-1.11897518093695E-4</c:v>
                </c:pt>
                <c:pt idx="2090" formatCode="General">
                  <c:v>-1.1048755743970999E-4</c:v>
                </c:pt>
                <c:pt idx="2091" formatCode="General">
                  <c:v>-1.1033455339820599E-4</c:v>
                </c:pt>
                <c:pt idx="2092" formatCode="General">
                  <c:v>-1.11615966106722E-4</c:v>
                </c:pt>
                <c:pt idx="2093" formatCode="General">
                  <c:v>-1.1143101685959E-4</c:v>
                </c:pt>
                <c:pt idx="2094" formatCode="General">
                  <c:v>-1.0881896014876501E-4</c:v>
                </c:pt>
                <c:pt idx="2095" formatCode="General">
                  <c:v>-1.1067910514799901E-4</c:v>
                </c:pt>
                <c:pt idx="2096" formatCode="General">
                  <c:v>-1.0698508726884601E-4</c:v>
                </c:pt>
                <c:pt idx="2097" formatCode="General">
                  <c:v>-1.13945456942594E-4</c:v>
                </c:pt>
                <c:pt idx="2098" formatCode="General">
                  <c:v>-1.10089996663953E-4</c:v>
                </c:pt>
                <c:pt idx="2099" formatCode="General">
                  <c:v>-1.06621951636969E-4</c:v>
                </c:pt>
                <c:pt idx="2100" formatCode="General">
                  <c:v>-1.0742912064751701E-4</c:v>
                </c:pt>
                <c:pt idx="2101" formatCode="General">
                  <c:v>-1.08967792040059E-4</c:v>
                </c:pt>
                <c:pt idx="2102" formatCode="General">
                  <c:v>-1.05872378378719E-4</c:v>
                </c:pt>
                <c:pt idx="2103" formatCode="General">
                  <c:v>-1.09681678659502E-4</c:v>
                </c:pt>
                <c:pt idx="2104" formatCode="General">
                  <c:v>-1.08638183241946E-4</c:v>
                </c:pt>
                <c:pt idx="2105" formatCode="General">
                  <c:v>-1.1108831040639401E-4</c:v>
                </c:pt>
                <c:pt idx="2106" formatCode="General">
                  <c:v>-1.08214223288764E-4</c:v>
                </c:pt>
                <c:pt idx="2107" formatCode="General">
                  <c:v>-1.12255965516298E-4</c:v>
                </c:pt>
                <c:pt idx="2108" formatCode="General">
                  <c:v>-1.10774911564274E-4</c:v>
                </c:pt>
                <c:pt idx="2109" formatCode="General">
                  <c:v>-1.08328241276976E-4</c:v>
                </c:pt>
                <c:pt idx="2110" formatCode="General">
                  <c:v>-1.1026399160150099E-4</c:v>
                </c:pt>
                <c:pt idx="2111" formatCode="General">
                  <c:v>-1.07407490086957E-4</c:v>
                </c:pt>
                <c:pt idx="2112" formatCode="General">
                  <c:v>-1.07362740543442E-4</c:v>
                </c:pt>
                <c:pt idx="2113" formatCode="General">
                  <c:v>-1.12355074799914E-4</c:v>
                </c:pt>
                <c:pt idx="2114" formatCode="General">
                  <c:v>-1.05111313894258E-4</c:v>
                </c:pt>
                <c:pt idx="2115" formatCode="General">
                  <c:v>-1.0400773534164501E-4</c:v>
                </c:pt>
                <c:pt idx="2116" formatCode="General">
                  <c:v>-1.05664487055774E-4</c:v>
                </c:pt>
                <c:pt idx="2117" formatCode="General">
                  <c:v>-1.08028447549543E-4</c:v>
                </c:pt>
                <c:pt idx="2118" formatCode="General">
                  <c:v>-1.09730405568471E-4</c:v>
                </c:pt>
                <c:pt idx="2119" formatCode="General">
                  <c:v>-1.08074231018675E-4</c:v>
                </c:pt>
                <c:pt idx="2120" formatCode="General">
                  <c:v>-1.08565948601615E-4</c:v>
                </c:pt>
                <c:pt idx="2121" formatCode="General">
                  <c:v>-1.1004587364840301E-4</c:v>
                </c:pt>
                <c:pt idx="2122" formatCode="General">
                  <c:v>-1.0704530989017999E-4</c:v>
                </c:pt>
                <c:pt idx="2123" formatCode="General">
                  <c:v>-1.0361623132144899E-4</c:v>
                </c:pt>
                <c:pt idx="2124" formatCode="General">
                  <c:v>-1.0840650049584401E-4</c:v>
                </c:pt>
                <c:pt idx="2125" formatCode="General">
                  <c:v>-1.08804950262807E-4</c:v>
                </c:pt>
                <c:pt idx="2126" formatCode="General">
                  <c:v>-1.03128193565595E-4</c:v>
                </c:pt>
                <c:pt idx="2127" formatCode="General">
                  <c:v>-1.09164568930747E-4</c:v>
                </c:pt>
                <c:pt idx="2128" formatCode="General">
                  <c:v>-1.0633377211151399E-4</c:v>
                </c:pt>
                <c:pt idx="2129" formatCode="General">
                  <c:v>-1.0601230755459E-4</c:v>
                </c:pt>
                <c:pt idx="2130" formatCode="General">
                  <c:v>-1.0846799998457999E-4</c:v>
                </c:pt>
                <c:pt idx="2131" formatCode="General">
                  <c:v>-1.06642347719589E-4</c:v>
                </c:pt>
                <c:pt idx="2132" formatCode="General">
                  <c:v>-1.10633472921981E-4</c:v>
                </c:pt>
                <c:pt idx="2133" formatCode="General">
                  <c:v>-1.08831550960226E-4</c:v>
                </c:pt>
                <c:pt idx="2134" formatCode="General">
                  <c:v>-1.07067516081664E-4</c:v>
                </c:pt>
                <c:pt idx="2135" formatCode="General">
                  <c:v>-1.04728822982839E-4</c:v>
                </c:pt>
                <c:pt idx="2136" formatCode="General">
                  <c:v>-1.0421233472799901E-4</c:v>
                </c:pt>
                <c:pt idx="2137" formatCode="General">
                  <c:v>-1.0303298205633201E-4</c:v>
                </c:pt>
                <c:pt idx="2138" formatCode="General">
                  <c:v>-1.07970549197325E-4</c:v>
                </c:pt>
                <c:pt idx="2139" formatCode="General">
                  <c:v>-1.0534777717793899E-4</c:v>
                </c:pt>
                <c:pt idx="2140" formatCode="General">
                  <c:v>-1.04306932242015E-4</c:v>
                </c:pt>
                <c:pt idx="2141" formatCode="General">
                  <c:v>-1.08038310275023E-4</c:v>
                </c:pt>
                <c:pt idx="2142" formatCode="General">
                  <c:v>-1.06242412275952E-4</c:v>
                </c:pt>
                <c:pt idx="2143" formatCode="General">
                  <c:v>-1.08025595629702E-4</c:v>
                </c:pt>
                <c:pt idx="2144" formatCode="General">
                  <c:v>-1.05169833171155E-4</c:v>
                </c:pt>
                <c:pt idx="2145" formatCode="General">
                  <c:v>-1.01348747567476E-4</c:v>
                </c:pt>
                <c:pt idx="2146" formatCode="General">
                  <c:v>-1.0571328617451E-4</c:v>
                </c:pt>
                <c:pt idx="2147" formatCode="General">
                  <c:v>-1.0761198149714699E-4</c:v>
                </c:pt>
                <c:pt idx="2148" formatCode="General">
                  <c:v>-1.0252582904774101E-4</c:v>
                </c:pt>
                <c:pt idx="2149" formatCode="General">
                  <c:v>-1.06602279149827E-4</c:v>
                </c:pt>
                <c:pt idx="2150" formatCode="General">
                  <c:v>-1.07614073993371E-4</c:v>
                </c:pt>
                <c:pt idx="2151" formatCode="General">
                  <c:v>-1.01657313647731E-4</c:v>
                </c:pt>
                <c:pt idx="2152" formatCode="General">
                  <c:v>-1.05519323410644E-4</c:v>
                </c:pt>
                <c:pt idx="2153" formatCode="General">
                  <c:v>-1.0174932709389801E-4</c:v>
                </c:pt>
                <c:pt idx="2154">
                  <c:v>-9.9063942263269794E-5</c:v>
                </c:pt>
                <c:pt idx="2155" formatCode="General">
                  <c:v>-1.04580759102529E-4</c:v>
                </c:pt>
                <c:pt idx="2156" formatCode="General">
                  <c:v>-1.02609550448718E-4</c:v>
                </c:pt>
                <c:pt idx="2157" formatCode="General">
                  <c:v>-1.02150950383539E-4</c:v>
                </c:pt>
                <c:pt idx="2158" formatCode="General">
                  <c:v>-1.0332973265042699E-4</c:v>
                </c:pt>
                <c:pt idx="2159">
                  <c:v>-9.9624194893513295E-5</c:v>
                </c:pt>
                <c:pt idx="2160" formatCode="General">
                  <c:v>-1.02871517459748E-4</c:v>
                </c:pt>
                <c:pt idx="2161" formatCode="General">
                  <c:v>-1.0314947827547401E-4</c:v>
                </c:pt>
                <c:pt idx="2162" formatCode="General">
                  <c:v>-1.03725032393564E-4</c:v>
                </c:pt>
                <c:pt idx="2163" formatCode="General">
                  <c:v>-1.02839196136666E-4</c:v>
                </c:pt>
                <c:pt idx="2164" formatCode="General">
                  <c:v>-1.02051241039169E-4</c:v>
                </c:pt>
                <c:pt idx="2165" formatCode="General">
                  <c:v>-1.03004473211441E-4</c:v>
                </c:pt>
                <c:pt idx="2166" formatCode="General">
                  <c:v>-1.0453949715784299E-4</c:v>
                </c:pt>
                <c:pt idx="2167" formatCode="General">
                  <c:v>-1.02828794598498E-4</c:v>
                </c:pt>
                <c:pt idx="2168" formatCode="General">
                  <c:v>-1.04793205159596E-4</c:v>
                </c:pt>
                <c:pt idx="2169" formatCode="General">
                  <c:v>-1.03303810073081E-4</c:v>
                </c:pt>
                <c:pt idx="2170" formatCode="General">
                  <c:v>-1.05115371057138E-4</c:v>
                </c:pt>
                <c:pt idx="2171" formatCode="General">
                  <c:v>-1.0339544614033801E-4</c:v>
                </c:pt>
                <c:pt idx="2172" formatCode="General">
                  <c:v>-1.04459966968952E-4</c:v>
                </c:pt>
                <c:pt idx="2173" formatCode="General">
                  <c:v>-1.01766236560701E-4</c:v>
                </c:pt>
                <c:pt idx="2174">
                  <c:v>-9.9979150132314796E-5</c:v>
                </c:pt>
                <c:pt idx="2175" formatCode="General">
                  <c:v>-1.0120244097407E-4</c:v>
                </c:pt>
                <c:pt idx="2176" formatCode="General">
                  <c:v>-1.01946935793693E-4</c:v>
                </c:pt>
                <c:pt idx="2177" formatCode="General">
                  <c:v>-1.04456278181931E-4</c:v>
                </c:pt>
                <c:pt idx="2178" formatCode="General">
                  <c:v>-1.0235487256748799E-4</c:v>
                </c:pt>
                <c:pt idx="2179" formatCode="General">
                  <c:v>-1.00189443691259E-4</c:v>
                </c:pt>
                <c:pt idx="2180" formatCode="General">
                  <c:v>-1.01251394834393E-4</c:v>
                </c:pt>
                <c:pt idx="2181" formatCode="General">
                  <c:v>-1.0033416788342901E-4</c:v>
                </c:pt>
                <c:pt idx="2182">
                  <c:v>-9.8885138774928899E-5</c:v>
                </c:pt>
                <c:pt idx="2183">
                  <c:v>-9.8923623220922394E-5</c:v>
                </c:pt>
                <c:pt idx="2184">
                  <c:v>-9.9353912185437505E-5</c:v>
                </c:pt>
                <c:pt idx="2185" formatCode="General">
                  <c:v>-1.00130407422393E-4</c:v>
                </c:pt>
                <c:pt idx="2186" formatCode="General">
                  <c:v>-1.05675604963717E-4</c:v>
                </c:pt>
                <c:pt idx="2187" formatCode="General">
                  <c:v>-1.00859339773625E-4</c:v>
                </c:pt>
                <c:pt idx="2188">
                  <c:v>-9.8833205356812197E-5</c:v>
                </c:pt>
                <c:pt idx="2189">
                  <c:v>-9.7355157675517207E-5</c:v>
                </c:pt>
                <c:pt idx="2190">
                  <c:v>-9.8511696891450599E-5</c:v>
                </c:pt>
                <c:pt idx="2191">
                  <c:v>-9.53090005549373E-5</c:v>
                </c:pt>
                <c:pt idx="2192" formatCode="General">
                  <c:v>-1.01885903059086E-4</c:v>
                </c:pt>
                <c:pt idx="2193">
                  <c:v>-9.8029836972204006E-5</c:v>
                </c:pt>
                <c:pt idx="2194">
                  <c:v>-9.9845370940336895E-5</c:v>
                </c:pt>
                <c:pt idx="2195" formatCode="General">
                  <c:v>-1.01741429476148E-4</c:v>
                </c:pt>
                <c:pt idx="2196">
                  <c:v>-9.6369952020144398E-5</c:v>
                </c:pt>
                <c:pt idx="2197">
                  <c:v>-9.72579631904558E-5</c:v>
                </c:pt>
                <c:pt idx="2198">
                  <c:v>-9.6648052260832801E-5</c:v>
                </c:pt>
                <c:pt idx="2199">
                  <c:v>-9.9978268708165904E-5</c:v>
                </c:pt>
                <c:pt idx="2200">
                  <c:v>-9.5194252736214901E-5</c:v>
                </c:pt>
                <c:pt idx="2201" formatCode="General">
                  <c:v>-1.00988071093758E-4</c:v>
                </c:pt>
                <c:pt idx="2202">
                  <c:v>-9.9024404948432404E-5</c:v>
                </c:pt>
                <c:pt idx="2203">
                  <c:v>-9.9338439377294195E-5</c:v>
                </c:pt>
                <c:pt idx="2204">
                  <c:v>-9.3066854677760307E-5</c:v>
                </c:pt>
                <c:pt idx="2205">
                  <c:v>-9.92188151971907E-5</c:v>
                </c:pt>
                <c:pt idx="2206">
                  <c:v>-9.4970963268221299E-5</c:v>
                </c:pt>
                <c:pt idx="2207">
                  <c:v>-9.1182933474105802E-5</c:v>
                </c:pt>
                <c:pt idx="2208">
                  <c:v>-9.8475071845329797E-5</c:v>
                </c:pt>
                <c:pt idx="2209">
                  <c:v>-9.5783361359922197E-5</c:v>
                </c:pt>
                <c:pt idx="2210" formatCode="General">
                  <c:v>-1.00035390381508E-4</c:v>
                </c:pt>
                <c:pt idx="2211">
                  <c:v>-9.1394868146104199E-5</c:v>
                </c:pt>
                <c:pt idx="2212">
                  <c:v>-9.9107479546712193E-5</c:v>
                </c:pt>
                <c:pt idx="2213">
                  <c:v>-9.5616571973286294E-5</c:v>
                </c:pt>
                <c:pt idx="2214">
                  <c:v>-9.7013544541014102E-5</c:v>
                </c:pt>
                <c:pt idx="2215">
                  <c:v>-9.5515624222893206E-5</c:v>
                </c:pt>
                <c:pt idx="2216">
                  <c:v>-9.73043199540163E-5</c:v>
                </c:pt>
                <c:pt idx="2217">
                  <c:v>-9.3364030613141995E-5</c:v>
                </c:pt>
                <c:pt idx="2218">
                  <c:v>-9.9282070195000206E-5</c:v>
                </c:pt>
                <c:pt idx="2219">
                  <c:v>-9.8029073906995005E-5</c:v>
                </c:pt>
                <c:pt idx="2220">
                  <c:v>-9.9587806855095195E-5</c:v>
                </c:pt>
                <c:pt idx="2221">
                  <c:v>-9.4591656544294696E-5</c:v>
                </c:pt>
                <c:pt idx="2222">
                  <c:v>-9.0419148814015895E-5</c:v>
                </c:pt>
                <c:pt idx="2223">
                  <c:v>-9.7276196065681806E-5</c:v>
                </c:pt>
                <c:pt idx="2224">
                  <c:v>-9.62395781394652E-5</c:v>
                </c:pt>
                <c:pt idx="2225">
                  <c:v>-9.6339530907597399E-5</c:v>
                </c:pt>
                <c:pt idx="2226">
                  <c:v>-9.6970399596227704E-5</c:v>
                </c:pt>
                <c:pt idx="2227">
                  <c:v>-9.6229347108973905E-5</c:v>
                </c:pt>
                <c:pt idx="2228">
                  <c:v>-9.6667348945424301E-5</c:v>
                </c:pt>
                <c:pt idx="2229">
                  <c:v>-9.3503851881255996E-5</c:v>
                </c:pt>
                <c:pt idx="2230">
                  <c:v>-9.7867864680812604E-5</c:v>
                </c:pt>
                <c:pt idx="2231">
                  <c:v>-9.4324895762094003E-5</c:v>
                </c:pt>
                <c:pt idx="2232">
                  <c:v>-9.4057954541847295E-5</c:v>
                </c:pt>
                <c:pt idx="2233">
                  <c:v>-9.50475927504767E-5</c:v>
                </c:pt>
                <c:pt idx="2234">
                  <c:v>-9.05572841678629E-5</c:v>
                </c:pt>
                <c:pt idx="2235">
                  <c:v>-9.8419447922894204E-5</c:v>
                </c:pt>
                <c:pt idx="2236">
                  <c:v>-9.5213259928577493E-5</c:v>
                </c:pt>
                <c:pt idx="2237">
                  <c:v>-9.2805339355476205E-5</c:v>
                </c:pt>
                <c:pt idx="2238">
                  <c:v>-9.5009838576955594E-5</c:v>
                </c:pt>
                <c:pt idx="2239">
                  <c:v>-9.4764217644319101E-5</c:v>
                </c:pt>
                <c:pt idx="2240">
                  <c:v>-9.3900845423868396E-5</c:v>
                </c:pt>
                <c:pt idx="2241">
                  <c:v>-9.3662759347073595E-5</c:v>
                </c:pt>
                <c:pt idx="2242">
                  <c:v>-9.5782227470563204E-5</c:v>
                </c:pt>
                <c:pt idx="2243">
                  <c:v>-9.3747940991524198E-5</c:v>
                </c:pt>
                <c:pt idx="2244">
                  <c:v>-9.3010711135847602E-5</c:v>
                </c:pt>
                <c:pt idx="2245">
                  <c:v>-9.5104054542321902E-5</c:v>
                </c:pt>
                <c:pt idx="2246">
                  <c:v>-9.3378111199714394E-5</c:v>
                </c:pt>
                <c:pt idx="2247">
                  <c:v>-9.7073314939440396E-5</c:v>
                </c:pt>
                <c:pt idx="2248">
                  <c:v>-9.1618352057734706E-5</c:v>
                </c:pt>
                <c:pt idx="2249">
                  <c:v>-8.7358267012769804E-5</c:v>
                </c:pt>
                <c:pt idx="2250">
                  <c:v>-9.5055139314953403E-5</c:v>
                </c:pt>
                <c:pt idx="2251">
                  <c:v>-9.1301932775937598E-5</c:v>
                </c:pt>
                <c:pt idx="2252">
                  <c:v>-9.2292111797831494E-5</c:v>
                </c:pt>
                <c:pt idx="2253">
                  <c:v>-9.4130015686376401E-5</c:v>
                </c:pt>
                <c:pt idx="2254">
                  <c:v>-9.6595490177317606E-5</c:v>
                </c:pt>
                <c:pt idx="2255">
                  <c:v>-9.0292453634964101E-5</c:v>
                </c:pt>
                <c:pt idx="2256">
                  <c:v>-9.1018480403408597E-5</c:v>
                </c:pt>
                <c:pt idx="2257">
                  <c:v>-8.9946215917323201E-5</c:v>
                </c:pt>
                <c:pt idx="2258">
                  <c:v>-9.4334083530885505E-5</c:v>
                </c:pt>
                <c:pt idx="2259">
                  <c:v>-8.9697375257803095E-5</c:v>
                </c:pt>
                <c:pt idx="2260">
                  <c:v>-9.2066404733216799E-5</c:v>
                </c:pt>
                <c:pt idx="2261">
                  <c:v>-9.3742743335914805E-5</c:v>
                </c:pt>
                <c:pt idx="2262">
                  <c:v>-8.9658948557113499E-5</c:v>
                </c:pt>
                <c:pt idx="2263">
                  <c:v>-8.9822327805094899E-5</c:v>
                </c:pt>
                <c:pt idx="2264">
                  <c:v>-9.2853353720092699E-5</c:v>
                </c:pt>
                <c:pt idx="2265">
                  <c:v>-8.8477694102716398E-5</c:v>
                </c:pt>
                <c:pt idx="2266">
                  <c:v>-9.4234113887403596E-5</c:v>
                </c:pt>
                <c:pt idx="2267">
                  <c:v>-9.1101419485960705E-5</c:v>
                </c:pt>
                <c:pt idx="2268">
                  <c:v>-9.2568124197929893E-5</c:v>
                </c:pt>
                <c:pt idx="2269">
                  <c:v>-9.26242336076693E-5</c:v>
                </c:pt>
                <c:pt idx="2270">
                  <c:v>-9.5952507772721106E-5</c:v>
                </c:pt>
                <c:pt idx="2271">
                  <c:v>-9.1740247785021396E-5</c:v>
                </c:pt>
                <c:pt idx="2272">
                  <c:v>-9.2984365010467994E-5</c:v>
                </c:pt>
                <c:pt idx="2273">
                  <c:v>-9.3483567931862101E-5</c:v>
                </c:pt>
                <c:pt idx="2274">
                  <c:v>-9.2746820471276093E-5</c:v>
                </c:pt>
                <c:pt idx="2275">
                  <c:v>-9.0990708624882807E-5</c:v>
                </c:pt>
                <c:pt idx="2276">
                  <c:v>-8.9874769120381397E-5</c:v>
                </c:pt>
                <c:pt idx="2277">
                  <c:v>-8.4724986919186698E-5</c:v>
                </c:pt>
                <c:pt idx="2278">
                  <c:v>-9.4653912973475401E-5</c:v>
                </c:pt>
                <c:pt idx="2279">
                  <c:v>-8.9478025006914602E-5</c:v>
                </c:pt>
                <c:pt idx="2280">
                  <c:v>-9.2198590485162096E-5</c:v>
                </c:pt>
                <c:pt idx="2281">
                  <c:v>-9.4956061765399602E-5</c:v>
                </c:pt>
                <c:pt idx="2282">
                  <c:v>-9.0683557057549407E-5</c:v>
                </c:pt>
                <c:pt idx="2283">
                  <c:v>-8.7343666092243706E-5</c:v>
                </c:pt>
                <c:pt idx="2284">
                  <c:v>-8.8324732296365694E-5</c:v>
                </c:pt>
                <c:pt idx="2285">
                  <c:v>-8.8771092526667596E-5</c:v>
                </c:pt>
                <c:pt idx="2286">
                  <c:v>-9.1234877014084403E-5</c:v>
                </c:pt>
                <c:pt idx="2287">
                  <c:v>-9.0251989388079494E-5</c:v>
                </c:pt>
                <c:pt idx="2288">
                  <c:v>-9.2254827662667299E-5</c:v>
                </c:pt>
                <c:pt idx="2289">
                  <c:v>-8.9474248379075598E-5</c:v>
                </c:pt>
                <c:pt idx="2290">
                  <c:v>-8.9485584570149395E-5</c:v>
                </c:pt>
                <c:pt idx="2291">
                  <c:v>-9.0321764051821396E-5</c:v>
                </c:pt>
                <c:pt idx="2292">
                  <c:v>-9.4120090332801596E-5</c:v>
                </c:pt>
                <c:pt idx="2293">
                  <c:v>-8.5409786333016206E-5</c:v>
                </c:pt>
                <c:pt idx="2294">
                  <c:v>-9.2536426270150901E-5</c:v>
                </c:pt>
                <c:pt idx="2295">
                  <c:v>-8.7533932578410495E-5</c:v>
                </c:pt>
                <c:pt idx="2296">
                  <c:v>-8.90975908159479E-5</c:v>
                </c:pt>
                <c:pt idx="2297">
                  <c:v>-8.9017710697429704E-5</c:v>
                </c:pt>
                <c:pt idx="2298">
                  <c:v>-9.2842689723682305E-5</c:v>
                </c:pt>
                <c:pt idx="2299">
                  <c:v>-9.3226905631477205E-5</c:v>
                </c:pt>
                <c:pt idx="2300">
                  <c:v>-8.8617930699305095E-5</c:v>
                </c:pt>
                <c:pt idx="2301">
                  <c:v>-8.9348949708218194E-5</c:v>
                </c:pt>
                <c:pt idx="2302">
                  <c:v>-9.3552667379355001E-5</c:v>
                </c:pt>
                <c:pt idx="2303">
                  <c:v>-8.9483748258742399E-5</c:v>
                </c:pt>
                <c:pt idx="2304">
                  <c:v>-9.0807779727760602E-5</c:v>
                </c:pt>
                <c:pt idx="2305">
                  <c:v>-9.0576441902901202E-5</c:v>
                </c:pt>
                <c:pt idx="2306">
                  <c:v>-8.9546233527201401E-5</c:v>
                </c:pt>
                <c:pt idx="2307">
                  <c:v>-8.6945147955866798E-5</c:v>
                </c:pt>
                <c:pt idx="2308">
                  <c:v>-9.0323156047932994E-5</c:v>
                </c:pt>
                <c:pt idx="2309">
                  <c:v>-8.9876724416623901E-5</c:v>
                </c:pt>
                <c:pt idx="2310">
                  <c:v>-8.5048282982607199E-5</c:v>
                </c:pt>
                <c:pt idx="2311">
                  <c:v>-8.7740422120821896E-5</c:v>
                </c:pt>
                <c:pt idx="2312">
                  <c:v>-8.8945163505959202E-5</c:v>
                </c:pt>
                <c:pt idx="2313">
                  <c:v>-9.0247783324231399E-5</c:v>
                </c:pt>
                <c:pt idx="2314">
                  <c:v>-8.8709614116452699E-5</c:v>
                </c:pt>
                <c:pt idx="2315">
                  <c:v>-9.0007150916933404E-5</c:v>
                </c:pt>
                <c:pt idx="2316">
                  <c:v>-8.5628711577756395E-5</c:v>
                </c:pt>
                <c:pt idx="2317">
                  <c:v>-8.9162842357826203E-5</c:v>
                </c:pt>
                <c:pt idx="2318">
                  <c:v>-8.7146218617415195E-5</c:v>
                </c:pt>
                <c:pt idx="2319">
                  <c:v>-8.5698153647606199E-5</c:v>
                </c:pt>
                <c:pt idx="2320">
                  <c:v>-8.6389158508030095E-5</c:v>
                </c:pt>
                <c:pt idx="2321">
                  <c:v>-8.8478159488271496E-5</c:v>
                </c:pt>
                <c:pt idx="2322">
                  <c:v>-9.0955909926853103E-5</c:v>
                </c:pt>
                <c:pt idx="2323">
                  <c:v>-8.4529440260945705E-5</c:v>
                </c:pt>
                <c:pt idx="2324">
                  <c:v>-8.6254729152188502E-5</c:v>
                </c:pt>
                <c:pt idx="2325">
                  <c:v>-8.7669543993862005E-5</c:v>
                </c:pt>
                <c:pt idx="2326">
                  <c:v>-8.7162929237589006E-5</c:v>
                </c:pt>
                <c:pt idx="2327">
                  <c:v>-8.6529299041336694E-5</c:v>
                </c:pt>
                <c:pt idx="2328">
                  <c:v>-8.7657087787442806E-5</c:v>
                </c:pt>
                <c:pt idx="2329">
                  <c:v>-9.0644171157707902E-5</c:v>
                </c:pt>
                <c:pt idx="2330">
                  <c:v>-9.1842126602456403E-5</c:v>
                </c:pt>
                <c:pt idx="2331">
                  <c:v>-8.5272415868182602E-5</c:v>
                </c:pt>
                <c:pt idx="2332">
                  <c:v>-8.6884517017008203E-5</c:v>
                </c:pt>
                <c:pt idx="2333">
                  <c:v>-8.87541454858095E-5</c:v>
                </c:pt>
                <c:pt idx="2334">
                  <c:v>-8.6806960528452995E-5</c:v>
                </c:pt>
                <c:pt idx="2335">
                  <c:v>-8.6633080827194095E-5</c:v>
                </c:pt>
                <c:pt idx="2336">
                  <c:v>-8.6842432725600001E-5</c:v>
                </c:pt>
                <c:pt idx="2337">
                  <c:v>-8.4113708107679994E-5</c:v>
                </c:pt>
                <c:pt idx="2338">
                  <c:v>-8.8273215589563806E-5</c:v>
                </c:pt>
                <c:pt idx="2339">
                  <c:v>-8.7025174554249704E-5</c:v>
                </c:pt>
                <c:pt idx="2340">
                  <c:v>-8.3406305728761E-5</c:v>
                </c:pt>
                <c:pt idx="2341">
                  <c:v>-8.1378220635042902E-5</c:v>
                </c:pt>
                <c:pt idx="2342">
                  <c:v>-8.6774401375432802E-5</c:v>
                </c:pt>
                <c:pt idx="2343">
                  <c:v>-8.2343106627157605E-5</c:v>
                </c:pt>
                <c:pt idx="2344">
                  <c:v>-8.6930438570031795E-5</c:v>
                </c:pt>
                <c:pt idx="2345">
                  <c:v>-8.7893475640659204E-5</c:v>
                </c:pt>
                <c:pt idx="2346">
                  <c:v>-8.5975668003570498E-5</c:v>
                </c:pt>
                <c:pt idx="2347">
                  <c:v>-8.3212563367043597E-5</c:v>
                </c:pt>
                <c:pt idx="2348">
                  <c:v>-8.8914522774534798E-5</c:v>
                </c:pt>
                <c:pt idx="2349">
                  <c:v>-8.4806278339359794E-5</c:v>
                </c:pt>
                <c:pt idx="2350">
                  <c:v>-8.6499901084567896E-5</c:v>
                </c:pt>
                <c:pt idx="2351">
                  <c:v>-8.6842216531462594E-5</c:v>
                </c:pt>
                <c:pt idx="2352">
                  <c:v>-8.4883222330686597E-5</c:v>
                </c:pt>
                <c:pt idx="2353">
                  <c:v>-8.3653336390870597E-5</c:v>
                </c:pt>
                <c:pt idx="2354">
                  <c:v>-8.3727514607890297E-5</c:v>
                </c:pt>
                <c:pt idx="2355">
                  <c:v>-8.5415602611554903E-5</c:v>
                </c:pt>
                <c:pt idx="2356">
                  <c:v>-8.3173980207137203E-5</c:v>
                </c:pt>
                <c:pt idx="2357">
                  <c:v>-8.5315298951392306E-5</c:v>
                </c:pt>
                <c:pt idx="2358">
                  <c:v>-8.4816384606477602E-5</c:v>
                </c:pt>
                <c:pt idx="2359">
                  <c:v>-8.84858348678714E-5</c:v>
                </c:pt>
                <c:pt idx="2360">
                  <c:v>-7.8866987110062594E-5</c:v>
                </c:pt>
                <c:pt idx="2361">
                  <c:v>-8.2221702690857702E-5</c:v>
                </c:pt>
                <c:pt idx="2362">
                  <c:v>-8.4639992174797901E-5</c:v>
                </c:pt>
                <c:pt idx="2363">
                  <c:v>-8.3997165857560801E-5</c:v>
                </c:pt>
                <c:pt idx="2364">
                  <c:v>-8.43976540450943E-5</c:v>
                </c:pt>
                <c:pt idx="2365">
                  <c:v>-8.50761097460645E-5</c:v>
                </c:pt>
                <c:pt idx="2366">
                  <c:v>-8.5191063748509094E-5</c:v>
                </c:pt>
                <c:pt idx="2367">
                  <c:v>-8.7484181105413304E-5</c:v>
                </c:pt>
                <c:pt idx="2368">
                  <c:v>-8.3571340618356495E-5</c:v>
                </c:pt>
                <c:pt idx="2369">
                  <c:v>-8.3723241206151296E-5</c:v>
                </c:pt>
                <c:pt idx="2370">
                  <c:v>-8.5673315885268102E-5</c:v>
                </c:pt>
                <c:pt idx="2371">
                  <c:v>-8.1455281624500696E-5</c:v>
                </c:pt>
                <c:pt idx="2372">
                  <c:v>-8.6055452382749007E-5</c:v>
                </c:pt>
                <c:pt idx="2373">
                  <c:v>-8.3857426598470599E-5</c:v>
                </c:pt>
                <c:pt idx="2374">
                  <c:v>-8.04061243271007E-5</c:v>
                </c:pt>
                <c:pt idx="2375">
                  <c:v>-8.1792367733831699E-5</c:v>
                </c:pt>
                <c:pt idx="2376">
                  <c:v>-8.2109682893775798E-5</c:v>
                </c:pt>
                <c:pt idx="2377">
                  <c:v>-7.9675035868615802E-5</c:v>
                </c:pt>
                <c:pt idx="2378">
                  <c:v>-8.2896140197365599E-5</c:v>
                </c:pt>
                <c:pt idx="2379">
                  <c:v>-7.9601379827212799E-5</c:v>
                </c:pt>
                <c:pt idx="2380">
                  <c:v>-8.0982486707035993E-5</c:v>
                </c:pt>
                <c:pt idx="2381">
                  <c:v>-8.0432144616801395E-5</c:v>
                </c:pt>
                <c:pt idx="2382">
                  <c:v>-8.1646385332605204E-5</c:v>
                </c:pt>
                <c:pt idx="2383">
                  <c:v>-8.2208447259110102E-5</c:v>
                </c:pt>
                <c:pt idx="2384">
                  <c:v>-7.8521163083857998E-5</c:v>
                </c:pt>
                <c:pt idx="2385">
                  <c:v>-8.1727238517696396E-5</c:v>
                </c:pt>
                <c:pt idx="2386">
                  <c:v>-8.4900306529183401E-5</c:v>
                </c:pt>
                <c:pt idx="2387">
                  <c:v>-8.3464453233442096E-5</c:v>
                </c:pt>
                <c:pt idx="2388">
                  <c:v>-8.2578478467399606E-5</c:v>
                </c:pt>
                <c:pt idx="2389">
                  <c:v>-7.7880944562509595E-5</c:v>
                </c:pt>
                <c:pt idx="2390">
                  <c:v>-8.4115770969229095E-5</c:v>
                </c:pt>
                <c:pt idx="2391">
                  <c:v>-8.3570033081174601E-5</c:v>
                </c:pt>
                <c:pt idx="2392">
                  <c:v>-8.1277659779427003E-5</c:v>
                </c:pt>
                <c:pt idx="2393">
                  <c:v>-7.9481849185710797E-5</c:v>
                </c:pt>
                <c:pt idx="2394">
                  <c:v>-8.0890287945821097E-5</c:v>
                </c:pt>
                <c:pt idx="2395">
                  <c:v>-7.7363847582613196E-5</c:v>
                </c:pt>
                <c:pt idx="2396">
                  <c:v>-8.0149702688108202E-5</c:v>
                </c:pt>
                <c:pt idx="2397">
                  <c:v>-8.33420474193658E-5</c:v>
                </c:pt>
                <c:pt idx="2398">
                  <c:v>-8.5156217265262797E-5</c:v>
                </c:pt>
                <c:pt idx="2399">
                  <c:v>-8.4433097996533004E-5</c:v>
                </c:pt>
                <c:pt idx="2400">
                  <c:v>-8.2889081434079707E-5</c:v>
                </c:pt>
                <c:pt idx="2401">
                  <c:v>-8.0096774011679498E-5</c:v>
                </c:pt>
                <c:pt idx="2402">
                  <c:v>-7.7130718104941899E-5</c:v>
                </c:pt>
                <c:pt idx="2403">
                  <c:v>-8.5387820425664906E-5</c:v>
                </c:pt>
                <c:pt idx="2404">
                  <c:v>-8.3447899959354898E-5</c:v>
                </c:pt>
                <c:pt idx="2405">
                  <c:v>-7.9212957057683402E-5</c:v>
                </c:pt>
                <c:pt idx="2406">
                  <c:v>-7.6598140972946005E-5</c:v>
                </c:pt>
                <c:pt idx="2407">
                  <c:v>-7.8287832201105002E-5</c:v>
                </c:pt>
                <c:pt idx="2408">
                  <c:v>-8.1434451492126895E-5</c:v>
                </c:pt>
                <c:pt idx="2409">
                  <c:v>-7.9237655567271204E-5</c:v>
                </c:pt>
                <c:pt idx="2410">
                  <c:v>-7.7557459216823994E-5</c:v>
                </c:pt>
                <c:pt idx="2411">
                  <c:v>-7.5507011293536995E-5</c:v>
                </c:pt>
                <c:pt idx="2412">
                  <c:v>-7.7387586680504494E-5</c:v>
                </c:pt>
                <c:pt idx="2413">
                  <c:v>-8.0199188986976902E-5</c:v>
                </c:pt>
                <c:pt idx="2414">
                  <c:v>-7.8331472226395702E-5</c:v>
                </c:pt>
                <c:pt idx="2415">
                  <c:v>-7.6669856941200801E-5</c:v>
                </c:pt>
                <c:pt idx="2416">
                  <c:v>-7.8439553137169395E-5</c:v>
                </c:pt>
                <c:pt idx="2417">
                  <c:v>-7.7958891598944904E-5</c:v>
                </c:pt>
                <c:pt idx="2418">
                  <c:v>-8.2369431684508395E-5</c:v>
                </c:pt>
                <c:pt idx="2419">
                  <c:v>-7.9084572632400594E-5</c:v>
                </c:pt>
                <c:pt idx="2420">
                  <c:v>-8.0704183606793606E-5</c:v>
                </c:pt>
                <c:pt idx="2421">
                  <c:v>-8.4663998171909696E-5</c:v>
                </c:pt>
                <c:pt idx="2422">
                  <c:v>-8.4564211404649305E-5</c:v>
                </c:pt>
                <c:pt idx="2423">
                  <c:v>-8.3540669984569807E-5</c:v>
                </c:pt>
                <c:pt idx="2424">
                  <c:v>-8.1426481680046899E-5</c:v>
                </c:pt>
                <c:pt idx="2425">
                  <c:v>-7.9568828004325295E-5</c:v>
                </c:pt>
                <c:pt idx="2426">
                  <c:v>-7.5551666020853196E-5</c:v>
                </c:pt>
                <c:pt idx="2427">
                  <c:v>-7.5119054534862707E-5</c:v>
                </c:pt>
                <c:pt idx="2428">
                  <c:v>-8.0524388019149502E-5</c:v>
                </c:pt>
                <c:pt idx="2429">
                  <c:v>-8.2373393393518098E-5</c:v>
                </c:pt>
                <c:pt idx="2430">
                  <c:v>-7.9727177104045395E-5</c:v>
                </c:pt>
                <c:pt idx="2431">
                  <c:v>-7.9762545250649494E-5</c:v>
                </c:pt>
                <c:pt idx="2432">
                  <c:v>-7.9980060470974897E-5</c:v>
                </c:pt>
                <c:pt idx="2433">
                  <c:v>-7.7116372031815793E-5</c:v>
                </c:pt>
                <c:pt idx="2434">
                  <c:v>-7.9429159859266803E-5</c:v>
                </c:pt>
                <c:pt idx="2435">
                  <c:v>-7.7059872852125601E-5</c:v>
                </c:pt>
                <c:pt idx="2436">
                  <c:v>-7.9897988277105399E-5</c:v>
                </c:pt>
                <c:pt idx="2437">
                  <c:v>-8.0610070708942799E-5</c:v>
                </c:pt>
                <c:pt idx="2438">
                  <c:v>-7.7911881884843803E-5</c:v>
                </c:pt>
                <c:pt idx="2439">
                  <c:v>-7.2828732415505606E-5</c:v>
                </c:pt>
                <c:pt idx="2440">
                  <c:v>-7.7413115918873999E-5</c:v>
                </c:pt>
                <c:pt idx="2441">
                  <c:v>-7.3749672429759499E-5</c:v>
                </c:pt>
                <c:pt idx="2442">
                  <c:v>-7.0282846103356705E-5</c:v>
                </c:pt>
                <c:pt idx="2443">
                  <c:v>-7.6832184233245195E-5</c:v>
                </c:pt>
                <c:pt idx="2444">
                  <c:v>-7.5680773791069299E-5</c:v>
                </c:pt>
                <c:pt idx="2445">
                  <c:v>-7.6421912081941094E-5</c:v>
                </c:pt>
                <c:pt idx="2446">
                  <c:v>-7.6274573606508695E-5</c:v>
                </c:pt>
                <c:pt idx="2447">
                  <c:v>-7.8521429392951699E-5</c:v>
                </c:pt>
                <c:pt idx="2448">
                  <c:v>-7.4727869982145899E-5</c:v>
                </c:pt>
                <c:pt idx="2449">
                  <c:v>-7.6758707272518004E-5</c:v>
                </c:pt>
                <c:pt idx="2450">
                  <c:v>-7.6334003658045104E-5</c:v>
                </c:pt>
                <c:pt idx="2451">
                  <c:v>-7.6383321653544407E-5</c:v>
                </c:pt>
                <c:pt idx="2452">
                  <c:v>-7.5399494964765206E-5</c:v>
                </c:pt>
                <c:pt idx="2453">
                  <c:v>-7.7806708173307004E-5</c:v>
                </c:pt>
                <c:pt idx="2454">
                  <c:v>-7.7039189988752004E-5</c:v>
                </c:pt>
                <c:pt idx="2455">
                  <c:v>-7.3816820982393694E-5</c:v>
                </c:pt>
                <c:pt idx="2456">
                  <c:v>-7.4781489421067002E-5</c:v>
                </c:pt>
                <c:pt idx="2457">
                  <c:v>-7.7962422102848602E-5</c:v>
                </c:pt>
                <c:pt idx="2458">
                  <c:v>-7.7964576811874903E-5</c:v>
                </c:pt>
                <c:pt idx="2459">
                  <c:v>-7.6772890794664801E-5</c:v>
                </c:pt>
                <c:pt idx="2460">
                  <c:v>-7.4958018562521904E-5</c:v>
                </c:pt>
                <c:pt idx="2461">
                  <c:v>-7.4048097363057198E-5</c:v>
                </c:pt>
                <c:pt idx="2462">
                  <c:v>-7.3888142527596003E-5</c:v>
                </c:pt>
                <c:pt idx="2463">
                  <c:v>-7.7459448991415002E-5</c:v>
                </c:pt>
                <c:pt idx="2464">
                  <c:v>-7.5855470026344395E-5</c:v>
                </c:pt>
                <c:pt idx="2465">
                  <c:v>-7.4119466727469606E-5</c:v>
                </c:pt>
                <c:pt idx="2466">
                  <c:v>-7.8246265194115998E-5</c:v>
                </c:pt>
                <c:pt idx="2467">
                  <c:v>-7.6429819033326101E-5</c:v>
                </c:pt>
                <c:pt idx="2468">
                  <c:v>-7.5723253711771095E-5</c:v>
                </c:pt>
                <c:pt idx="2469">
                  <c:v>-6.8789889407031701E-5</c:v>
                </c:pt>
                <c:pt idx="2470">
                  <c:v>-7.2638485465692594E-5</c:v>
                </c:pt>
                <c:pt idx="2471">
                  <c:v>-7.1127225067426297E-5</c:v>
                </c:pt>
                <c:pt idx="2472">
                  <c:v>-7.8101602368919505E-5</c:v>
                </c:pt>
                <c:pt idx="2473">
                  <c:v>-7.9426857348555494E-5</c:v>
                </c:pt>
                <c:pt idx="2474">
                  <c:v>-7.8052190809616402E-5</c:v>
                </c:pt>
                <c:pt idx="2475">
                  <c:v>-7.5646034383640697E-5</c:v>
                </c:pt>
                <c:pt idx="2476">
                  <c:v>-7.84431297407262E-5</c:v>
                </c:pt>
                <c:pt idx="2477">
                  <c:v>-7.39355090920294E-5</c:v>
                </c:pt>
                <c:pt idx="2478">
                  <c:v>-7.3560046852329003E-5</c:v>
                </c:pt>
                <c:pt idx="2479">
                  <c:v>-7.5026540993468498E-5</c:v>
                </c:pt>
                <c:pt idx="2480">
                  <c:v>-7.9087226328808393E-5</c:v>
                </c:pt>
                <c:pt idx="2481">
                  <c:v>-6.9748726173052297E-5</c:v>
                </c:pt>
                <c:pt idx="2482">
                  <c:v>-7.3329386850056399E-5</c:v>
                </c:pt>
                <c:pt idx="2483">
                  <c:v>-7.2205335698856006E-5</c:v>
                </c:pt>
                <c:pt idx="2484">
                  <c:v>-7.1660349328617697E-5</c:v>
                </c:pt>
                <c:pt idx="2485">
                  <c:v>-6.8262698459260201E-5</c:v>
                </c:pt>
                <c:pt idx="2486">
                  <c:v>-7.3820816103897793E-5</c:v>
                </c:pt>
                <c:pt idx="2487">
                  <c:v>-7.0817592319273297E-5</c:v>
                </c:pt>
                <c:pt idx="2488">
                  <c:v>-7.9636407138093402E-5</c:v>
                </c:pt>
                <c:pt idx="2489">
                  <c:v>-7.6491854084546898E-5</c:v>
                </c:pt>
                <c:pt idx="2490">
                  <c:v>-7.4305434172798694E-5</c:v>
                </c:pt>
                <c:pt idx="2491">
                  <c:v>-7.8375606603876201E-5</c:v>
                </c:pt>
                <c:pt idx="2492">
                  <c:v>-7.4780483913039101E-5</c:v>
                </c:pt>
                <c:pt idx="2493">
                  <c:v>-7.5927089994185599E-5</c:v>
                </c:pt>
                <c:pt idx="2494">
                  <c:v>-7.3830162972281303E-5</c:v>
                </c:pt>
                <c:pt idx="2495">
                  <c:v>-7.3441568890048395E-5</c:v>
                </c:pt>
                <c:pt idx="2496">
                  <c:v>-7.7212993531887693E-5</c:v>
                </c:pt>
                <c:pt idx="2497">
                  <c:v>-7.8155830041081007E-5</c:v>
                </c:pt>
                <c:pt idx="2498">
                  <c:v>-7.8673479588161797E-5</c:v>
                </c:pt>
                <c:pt idx="2499">
                  <c:v>-7.0616249608081996E-5</c:v>
                </c:pt>
                <c:pt idx="2500">
                  <c:v>-7.0509059722961194E-5</c:v>
                </c:pt>
                <c:pt idx="2501">
                  <c:v>-7.27085049660544E-5</c:v>
                </c:pt>
                <c:pt idx="2502">
                  <c:v>-7.4198727584248706E-5</c:v>
                </c:pt>
                <c:pt idx="2503">
                  <c:v>-7.5506046326621106E-5</c:v>
                </c:pt>
                <c:pt idx="2504">
                  <c:v>-7.6898919898992695E-5</c:v>
                </c:pt>
                <c:pt idx="2505">
                  <c:v>-7.2369570951832604E-5</c:v>
                </c:pt>
                <c:pt idx="2506">
                  <c:v>-7.8215609688982103E-5</c:v>
                </c:pt>
                <c:pt idx="2507">
                  <c:v>-7.4617908893287707E-5</c:v>
                </c:pt>
                <c:pt idx="2508">
                  <c:v>-7.1232678755333702E-5</c:v>
                </c:pt>
                <c:pt idx="2509">
                  <c:v>-7.2013627710908307E-5</c:v>
                </c:pt>
                <c:pt idx="2510">
                  <c:v>-7.5715129794104002E-5</c:v>
                </c:pt>
                <c:pt idx="2511">
                  <c:v>-6.8913771740870301E-5</c:v>
                </c:pt>
                <c:pt idx="2512">
                  <c:v>-7.1509009047433195E-5</c:v>
                </c:pt>
                <c:pt idx="2513">
                  <c:v>-7.0951675958656594E-5</c:v>
                </c:pt>
                <c:pt idx="2514">
                  <c:v>-7.0101411967600196E-5</c:v>
                </c:pt>
                <c:pt idx="2515">
                  <c:v>-7.1257089236277695E-5</c:v>
                </c:pt>
                <c:pt idx="2516">
                  <c:v>-6.9626035617509498E-5</c:v>
                </c:pt>
                <c:pt idx="2517">
                  <c:v>-7.1839358634853695E-5</c:v>
                </c:pt>
                <c:pt idx="2518">
                  <c:v>-7.1906074514304394E-5</c:v>
                </c:pt>
                <c:pt idx="2519">
                  <c:v>-6.87811139373473E-5</c:v>
                </c:pt>
                <c:pt idx="2520">
                  <c:v>-6.7549397697559306E-5</c:v>
                </c:pt>
                <c:pt idx="2521">
                  <c:v>-7.2126174642378298E-5</c:v>
                </c:pt>
                <c:pt idx="2522">
                  <c:v>-7.0372831047499707E-5</c:v>
                </c:pt>
                <c:pt idx="2523">
                  <c:v>-7.3613631245107199E-5</c:v>
                </c:pt>
                <c:pt idx="2524">
                  <c:v>-7.4876117869640093E-5</c:v>
                </c:pt>
                <c:pt idx="2525">
                  <c:v>-6.8634800062413706E-5</c:v>
                </c:pt>
                <c:pt idx="2526">
                  <c:v>-7.54915271331441E-5</c:v>
                </c:pt>
                <c:pt idx="2527">
                  <c:v>-6.9075382710748697E-5</c:v>
                </c:pt>
                <c:pt idx="2528">
                  <c:v>-7.0141772897210403E-5</c:v>
                </c:pt>
                <c:pt idx="2529">
                  <c:v>-6.7738252279460107E-5</c:v>
                </c:pt>
                <c:pt idx="2530">
                  <c:v>-7.0694661373612693E-5</c:v>
                </c:pt>
                <c:pt idx="2531">
                  <c:v>-6.5650088707462095E-5</c:v>
                </c:pt>
                <c:pt idx="2532">
                  <c:v>-7.3146014578509102E-5</c:v>
                </c:pt>
                <c:pt idx="2533">
                  <c:v>-7.3707555148840097E-5</c:v>
                </c:pt>
                <c:pt idx="2534">
                  <c:v>-7.0660748563414601E-5</c:v>
                </c:pt>
                <c:pt idx="2535">
                  <c:v>-7.7639753796485104E-5</c:v>
                </c:pt>
                <c:pt idx="2536">
                  <c:v>-6.9130157807937206E-5</c:v>
                </c:pt>
                <c:pt idx="2537">
                  <c:v>-6.6557365803107606E-5</c:v>
                </c:pt>
                <c:pt idx="2538">
                  <c:v>-7.3353203645564198E-5</c:v>
                </c:pt>
                <c:pt idx="2539">
                  <c:v>-7.0364592679590904E-5</c:v>
                </c:pt>
                <c:pt idx="2540">
                  <c:v>-6.9996511174590299E-5</c:v>
                </c:pt>
                <c:pt idx="2541">
                  <c:v>-7.2763950246409697E-5</c:v>
                </c:pt>
                <c:pt idx="2542">
                  <c:v>-6.9369493368568499E-5</c:v>
                </c:pt>
                <c:pt idx="2543">
                  <c:v>-7.1139228065631103E-5</c:v>
                </c:pt>
                <c:pt idx="2544">
                  <c:v>-7.3218880941443304E-5</c:v>
                </c:pt>
                <c:pt idx="2545">
                  <c:v>-7.4313909250644494E-5</c:v>
                </c:pt>
                <c:pt idx="2546">
                  <c:v>-7.2313714042059404E-5</c:v>
                </c:pt>
                <c:pt idx="2547">
                  <c:v>-7.1471401960969698E-5</c:v>
                </c:pt>
                <c:pt idx="2548">
                  <c:v>-7.0593989166681798E-5</c:v>
                </c:pt>
                <c:pt idx="2549">
                  <c:v>-7.1609102016524295E-5</c:v>
                </c:pt>
                <c:pt idx="2550">
                  <c:v>-6.7802505822092896E-5</c:v>
                </c:pt>
                <c:pt idx="2551">
                  <c:v>-7.4884980253656306E-5</c:v>
                </c:pt>
                <c:pt idx="2552">
                  <c:v>-7.2624461631648802E-5</c:v>
                </c:pt>
                <c:pt idx="2553">
                  <c:v>-6.6313877861282202E-5</c:v>
                </c:pt>
                <c:pt idx="2554">
                  <c:v>-6.9236189922021604E-5</c:v>
                </c:pt>
                <c:pt idx="2555">
                  <c:v>-6.9134043632106506E-5</c:v>
                </c:pt>
                <c:pt idx="2556">
                  <c:v>-7.3347001937964601E-5</c:v>
                </c:pt>
                <c:pt idx="2557">
                  <c:v>-7.1226264461304295E-5</c:v>
                </c:pt>
                <c:pt idx="2558">
                  <c:v>-6.5890473225018695E-5</c:v>
                </c:pt>
                <c:pt idx="2559">
                  <c:v>-6.8135885321078001E-5</c:v>
                </c:pt>
                <c:pt idx="2560">
                  <c:v>-6.7207489101171397E-5</c:v>
                </c:pt>
                <c:pt idx="2561">
                  <c:v>-6.5265700911098604E-5</c:v>
                </c:pt>
                <c:pt idx="2562">
                  <c:v>-7.1203573309559605E-5</c:v>
                </c:pt>
                <c:pt idx="2563">
                  <c:v>-6.95175470138937E-5</c:v>
                </c:pt>
                <c:pt idx="2564">
                  <c:v>-7.2351643986645801E-5</c:v>
                </c:pt>
                <c:pt idx="2565">
                  <c:v>-6.5674568892916399E-5</c:v>
                </c:pt>
                <c:pt idx="2566">
                  <c:v>-7.0903970797875406E-5</c:v>
                </c:pt>
                <c:pt idx="2567">
                  <c:v>-6.4315479051333904E-5</c:v>
                </c:pt>
                <c:pt idx="2568">
                  <c:v>-6.4801271184575303E-5</c:v>
                </c:pt>
                <c:pt idx="2569">
                  <c:v>-6.7176376285427102E-5</c:v>
                </c:pt>
                <c:pt idx="2570">
                  <c:v>-7.1673064563502903E-5</c:v>
                </c:pt>
                <c:pt idx="2571">
                  <c:v>-7.2230295914066394E-5</c:v>
                </c:pt>
                <c:pt idx="2572">
                  <c:v>-6.8017327728787599E-5</c:v>
                </c:pt>
                <c:pt idx="2573">
                  <c:v>-7.0861323989515796E-5</c:v>
                </c:pt>
                <c:pt idx="2574">
                  <c:v>-6.8424922402525096E-5</c:v>
                </c:pt>
                <c:pt idx="2575">
                  <c:v>-6.7585641388066597E-5</c:v>
                </c:pt>
                <c:pt idx="2576">
                  <c:v>-6.8466082035048206E-5</c:v>
                </c:pt>
                <c:pt idx="2577">
                  <c:v>-6.9581022843266798E-5</c:v>
                </c:pt>
                <c:pt idx="2578">
                  <c:v>-6.8020717764914103E-5</c:v>
                </c:pt>
                <c:pt idx="2579">
                  <c:v>-6.6857626194963694E-5</c:v>
                </c:pt>
                <c:pt idx="2580">
                  <c:v>-6.3227518836016098E-5</c:v>
                </c:pt>
                <c:pt idx="2581">
                  <c:v>-6.5345739322460002E-5</c:v>
                </c:pt>
                <c:pt idx="2582">
                  <c:v>-7.01516751952077E-5</c:v>
                </c:pt>
                <c:pt idx="2583">
                  <c:v>-6.9410172702328798E-5</c:v>
                </c:pt>
                <c:pt idx="2584">
                  <c:v>-7.0403523994464094E-5</c:v>
                </c:pt>
                <c:pt idx="2585">
                  <c:v>-6.5352954520851296E-5</c:v>
                </c:pt>
                <c:pt idx="2586">
                  <c:v>-7.0286202076452398E-5</c:v>
                </c:pt>
                <c:pt idx="2587">
                  <c:v>-6.7295060535168605E-5</c:v>
                </c:pt>
                <c:pt idx="2588">
                  <c:v>-7.0956066052774202E-5</c:v>
                </c:pt>
                <c:pt idx="2589">
                  <c:v>-6.5544741453259299E-5</c:v>
                </c:pt>
                <c:pt idx="2590">
                  <c:v>-7.2699532732840294E-5</c:v>
                </c:pt>
                <c:pt idx="2591">
                  <c:v>-7.0742888848627995E-5</c:v>
                </c:pt>
                <c:pt idx="2592">
                  <c:v>-6.7452297309638E-5</c:v>
                </c:pt>
                <c:pt idx="2593">
                  <c:v>-7.0123896947730694E-5</c:v>
                </c:pt>
                <c:pt idx="2594">
                  <c:v>-6.7836359424621704E-5</c:v>
                </c:pt>
                <c:pt idx="2595">
                  <c:v>-6.82766614468971E-5</c:v>
                </c:pt>
                <c:pt idx="2596">
                  <c:v>-6.5647240884687499E-5</c:v>
                </c:pt>
                <c:pt idx="2597">
                  <c:v>-6.9741803542974694E-5</c:v>
                </c:pt>
                <c:pt idx="2598">
                  <c:v>-6.3002434965397201E-5</c:v>
                </c:pt>
                <c:pt idx="2599">
                  <c:v>-6.93958152876676E-5</c:v>
                </c:pt>
                <c:pt idx="2600">
                  <c:v>-7.0064391357814007E-5</c:v>
                </c:pt>
                <c:pt idx="2601">
                  <c:v>-6.4737457417561497E-5</c:v>
                </c:pt>
                <c:pt idx="2602">
                  <c:v>-6.64405361965992E-5</c:v>
                </c:pt>
                <c:pt idx="2603">
                  <c:v>-6.9646281614824102E-5</c:v>
                </c:pt>
                <c:pt idx="2604">
                  <c:v>-6.7126129694319704E-5</c:v>
                </c:pt>
                <c:pt idx="2605">
                  <c:v>-6.7068323945744404E-5</c:v>
                </c:pt>
                <c:pt idx="2606">
                  <c:v>-6.3295520575731498E-5</c:v>
                </c:pt>
                <c:pt idx="2607">
                  <c:v>-7.0142950215173696E-5</c:v>
                </c:pt>
                <c:pt idx="2608">
                  <c:v>-7.0309158950580204E-5</c:v>
                </c:pt>
                <c:pt idx="2609">
                  <c:v>-6.4134074209840902E-5</c:v>
                </c:pt>
                <c:pt idx="2610">
                  <c:v>-6.3489076332809703E-5</c:v>
                </c:pt>
                <c:pt idx="2611">
                  <c:v>-7.0072694973631001E-5</c:v>
                </c:pt>
                <c:pt idx="2612">
                  <c:v>-6.8975297689133201E-5</c:v>
                </c:pt>
                <c:pt idx="2613">
                  <c:v>-6.4994368239637698E-5</c:v>
                </c:pt>
                <c:pt idx="2614">
                  <c:v>-6.87094842646478E-5</c:v>
                </c:pt>
                <c:pt idx="2615">
                  <c:v>-6.7081241913141595E-5</c:v>
                </c:pt>
                <c:pt idx="2616">
                  <c:v>-6.67564201502272E-5</c:v>
                </c:pt>
                <c:pt idx="2617">
                  <c:v>-6.2426610194199004E-5</c:v>
                </c:pt>
                <c:pt idx="2618">
                  <c:v>-6.8653178878473497E-5</c:v>
                </c:pt>
                <c:pt idx="2619">
                  <c:v>-6.6360604079494903E-5</c:v>
                </c:pt>
                <c:pt idx="2620">
                  <c:v>-6.6960266204334898E-5</c:v>
                </c:pt>
                <c:pt idx="2621">
                  <c:v>-6.3667111628335304E-5</c:v>
                </c:pt>
                <c:pt idx="2622">
                  <c:v>-6.6553126200922906E-5</c:v>
                </c:pt>
                <c:pt idx="2623">
                  <c:v>-6.1305495992024995E-5</c:v>
                </c:pt>
                <c:pt idx="2624">
                  <c:v>-6.6110915437697003E-5</c:v>
                </c:pt>
                <c:pt idx="2625">
                  <c:v>-6.3016439874665305E-5</c:v>
                </c:pt>
                <c:pt idx="2626">
                  <c:v>-6.5570994499713602E-5</c:v>
                </c:pt>
                <c:pt idx="2627">
                  <c:v>-6.4176931635992801E-5</c:v>
                </c:pt>
                <c:pt idx="2628">
                  <c:v>-6.8073783612012596E-5</c:v>
                </c:pt>
                <c:pt idx="2629">
                  <c:v>-6.1770765672275406E-5</c:v>
                </c:pt>
                <c:pt idx="2630">
                  <c:v>-6.2651199020780196E-5</c:v>
                </c:pt>
                <c:pt idx="2631">
                  <c:v>-6.5478862851298995E-5</c:v>
                </c:pt>
                <c:pt idx="2632">
                  <c:v>-6.5722890120674805E-5</c:v>
                </c:pt>
                <c:pt idx="2633">
                  <c:v>-6.5406509686988202E-5</c:v>
                </c:pt>
                <c:pt idx="2634">
                  <c:v>-6.3250295226688005E-5</c:v>
                </c:pt>
                <c:pt idx="2635">
                  <c:v>-6.02386988003011E-5</c:v>
                </c:pt>
                <c:pt idx="2636">
                  <c:v>-6.5523146450517406E-5</c:v>
                </c:pt>
                <c:pt idx="2637">
                  <c:v>-6.6079472483613095E-5</c:v>
                </c:pt>
                <c:pt idx="2638">
                  <c:v>-6.4751203801886395E-5</c:v>
                </c:pt>
                <c:pt idx="2639">
                  <c:v>-6.3383039652669494E-5</c:v>
                </c:pt>
                <c:pt idx="2640">
                  <c:v>-6.6982744270592493E-5</c:v>
                </c:pt>
                <c:pt idx="2641">
                  <c:v>-6.9507535730532294E-5</c:v>
                </c:pt>
                <c:pt idx="2642">
                  <c:v>-6.0205117026111699E-5</c:v>
                </c:pt>
                <c:pt idx="2643">
                  <c:v>-6.3732036296019405E-5</c:v>
                </c:pt>
                <c:pt idx="2644">
                  <c:v>-6.3003905275506799E-5</c:v>
                </c:pt>
                <c:pt idx="2645">
                  <c:v>-6.3535582200740194E-5</c:v>
                </c:pt>
                <c:pt idx="2646">
                  <c:v>-6.08691680126043E-5</c:v>
                </c:pt>
                <c:pt idx="2647">
                  <c:v>-6.4855345274945802E-5</c:v>
                </c:pt>
                <c:pt idx="2648">
                  <c:v>-5.70469896554768E-5</c:v>
                </c:pt>
                <c:pt idx="2649">
                  <c:v>-6.6176289904958002E-5</c:v>
                </c:pt>
                <c:pt idx="2650">
                  <c:v>-6.6976306363147799E-5</c:v>
                </c:pt>
                <c:pt idx="2651">
                  <c:v>-6.5200133551088902E-5</c:v>
                </c:pt>
                <c:pt idx="2652">
                  <c:v>-6.2481194125383994E-5</c:v>
                </c:pt>
                <c:pt idx="2653">
                  <c:v>-5.9525868571584302E-5</c:v>
                </c:pt>
                <c:pt idx="2654">
                  <c:v>-6.0480967180126498E-5</c:v>
                </c:pt>
                <c:pt idx="2655">
                  <c:v>-6.3867510332873295E-5</c:v>
                </c:pt>
                <c:pt idx="2656">
                  <c:v>-6.3398639588707305E-5</c:v>
                </c:pt>
                <c:pt idx="2657">
                  <c:v>-6.2892916132302405E-5</c:v>
                </c:pt>
                <c:pt idx="2658">
                  <c:v>-5.4739420794516702E-5</c:v>
                </c:pt>
                <c:pt idx="2659">
                  <c:v>-6.4947794863226806E-5</c:v>
                </c:pt>
                <c:pt idx="2660">
                  <c:v>-6.50345857943756E-5</c:v>
                </c:pt>
                <c:pt idx="2661">
                  <c:v>-5.9116162666836402E-5</c:v>
                </c:pt>
                <c:pt idx="2662">
                  <c:v>-6.2759862639758494E-5</c:v>
                </c:pt>
                <c:pt idx="2663">
                  <c:v>-6.3434899385839095E-5</c:v>
                </c:pt>
                <c:pt idx="2664">
                  <c:v>-6.4150869961823406E-5</c:v>
                </c:pt>
                <c:pt idx="2665">
                  <c:v>-6.4119856946594496E-5</c:v>
                </c:pt>
                <c:pt idx="2666">
                  <c:v>-6.2207397010468496E-5</c:v>
                </c:pt>
                <c:pt idx="2667">
                  <c:v>-6.4136628182922696E-5</c:v>
                </c:pt>
                <c:pt idx="2668">
                  <c:v>-6.3354735370679095E-5</c:v>
                </c:pt>
                <c:pt idx="2669">
                  <c:v>-6.4547722471045002E-5</c:v>
                </c:pt>
                <c:pt idx="2670">
                  <c:v>-6.4295264572431096E-5</c:v>
                </c:pt>
                <c:pt idx="2671">
                  <c:v>-6.5762725818973498E-5</c:v>
                </c:pt>
                <c:pt idx="2672">
                  <c:v>-6.1338059136014595E-5</c:v>
                </c:pt>
                <c:pt idx="2673">
                  <c:v>-6.1760133473204906E-5</c:v>
                </c:pt>
                <c:pt idx="2674">
                  <c:v>-6.3054968566356103E-5</c:v>
                </c:pt>
                <c:pt idx="2675">
                  <c:v>-6.28752769830118E-5</c:v>
                </c:pt>
                <c:pt idx="2676">
                  <c:v>-6.4285907223947698E-5</c:v>
                </c:pt>
                <c:pt idx="2677">
                  <c:v>-6.3419160827870793E-5</c:v>
                </c:pt>
                <c:pt idx="2678">
                  <c:v>-6.2939608241244197E-5</c:v>
                </c:pt>
                <c:pt idx="2679">
                  <c:v>-6.5889733997253702E-5</c:v>
                </c:pt>
                <c:pt idx="2680">
                  <c:v>-5.4501115816129201E-5</c:v>
                </c:pt>
                <c:pt idx="2681">
                  <c:v>-6.2047476485038096E-5</c:v>
                </c:pt>
                <c:pt idx="2682">
                  <c:v>-6.2244669434762299E-5</c:v>
                </c:pt>
                <c:pt idx="2683">
                  <c:v>-6.4559992715492305E-5</c:v>
                </c:pt>
                <c:pt idx="2684">
                  <c:v>-6.5449006568795099E-5</c:v>
                </c:pt>
                <c:pt idx="2685">
                  <c:v>-6.5568489871659804E-5</c:v>
                </c:pt>
                <c:pt idx="2686">
                  <c:v>-5.9046879144985499E-5</c:v>
                </c:pt>
                <c:pt idx="2687">
                  <c:v>-6.4471223347127807E-5</c:v>
                </c:pt>
                <c:pt idx="2688">
                  <c:v>-6.5062870238104798E-5</c:v>
                </c:pt>
                <c:pt idx="2689">
                  <c:v>-6.2710221397138498E-5</c:v>
                </c:pt>
                <c:pt idx="2690">
                  <c:v>-6.2230756572685501E-5</c:v>
                </c:pt>
                <c:pt idx="2691">
                  <c:v>-5.5227090394259798E-5</c:v>
                </c:pt>
                <c:pt idx="2692">
                  <c:v>-6.5610653474759497E-5</c:v>
                </c:pt>
                <c:pt idx="2693">
                  <c:v>-6.0066163916942002E-5</c:v>
                </c:pt>
                <c:pt idx="2694">
                  <c:v>-6.4591209936386504E-5</c:v>
                </c:pt>
                <c:pt idx="2695">
                  <c:v>-6.4667224385959096E-5</c:v>
                </c:pt>
                <c:pt idx="2696">
                  <c:v>-6.2681534281406394E-5</c:v>
                </c:pt>
                <c:pt idx="2697">
                  <c:v>-6.3958630026010501E-5</c:v>
                </c:pt>
                <c:pt idx="2698">
                  <c:v>-6.1383143542515295E-5</c:v>
                </c:pt>
                <c:pt idx="2699">
                  <c:v>-5.4770893505177899E-5</c:v>
                </c:pt>
                <c:pt idx="2700">
                  <c:v>-6.5740539022287502E-5</c:v>
                </c:pt>
                <c:pt idx="2701">
                  <c:v>-6.4674531842888195E-5</c:v>
                </c:pt>
                <c:pt idx="2702">
                  <c:v>-5.65954319760311E-5</c:v>
                </c:pt>
                <c:pt idx="2703">
                  <c:v>-6.0624730897797601E-5</c:v>
                </c:pt>
                <c:pt idx="2704">
                  <c:v>-6.0656829648445603E-5</c:v>
                </c:pt>
                <c:pt idx="2705">
                  <c:v>-6.5183277491921506E-5</c:v>
                </c:pt>
                <c:pt idx="2706">
                  <c:v>-6.0911862986023097E-5</c:v>
                </c:pt>
                <c:pt idx="2707">
                  <c:v>-5.6422164588145003E-5</c:v>
                </c:pt>
                <c:pt idx="2708">
                  <c:v>-6.2140114390167895E-5</c:v>
                </c:pt>
                <c:pt idx="2709">
                  <c:v>-5.5577283928797703E-5</c:v>
                </c:pt>
                <c:pt idx="2710">
                  <c:v>-5.8970222663771901E-5</c:v>
                </c:pt>
                <c:pt idx="2711">
                  <c:v>-5.86273146871235E-5</c:v>
                </c:pt>
                <c:pt idx="2712">
                  <c:v>-5.8400716332946502E-5</c:v>
                </c:pt>
                <c:pt idx="2713">
                  <c:v>-6.0324965880971701E-5</c:v>
                </c:pt>
                <c:pt idx="2714">
                  <c:v>-6.3053314801415696E-5</c:v>
                </c:pt>
                <c:pt idx="2715">
                  <c:v>-6.6168935816154502E-5</c:v>
                </c:pt>
                <c:pt idx="2716">
                  <c:v>-6.0439292376745097E-5</c:v>
                </c:pt>
                <c:pt idx="2717">
                  <c:v>-6.3970348369832004E-5</c:v>
                </c:pt>
                <c:pt idx="2718">
                  <c:v>-6.0197033940968301E-5</c:v>
                </c:pt>
                <c:pt idx="2719">
                  <c:v>-5.9921868842145098E-5</c:v>
                </c:pt>
                <c:pt idx="2720">
                  <c:v>-5.5409624740697703E-5</c:v>
                </c:pt>
                <c:pt idx="2721">
                  <c:v>-6.3165336236980298E-5</c:v>
                </c:pt>
                <c:pt idx="2722">
                  <c:v>-6.0706596298096402E-5</c:v>
                </c:pt>
                <c:pt idx="2723">
                  <c:v>-6.4118071716834198E-5</c:v>
                </c:pt>
                <c:pt idx="2724">
                  <c:v>-5.69683427654832E-5</c:v>
                </c:pt>
                <c:pt idx="2725">
                  <c:v>-6.0975296293698803E-5</c:v>
                </c:pt>
                <c:pt idx="2726">
                  <c:v>-6.2353451474378205E-5</c:v>
                </c:pt>
                <c:pt idx="2727">
                  <c:v>-6.6170684505759906E-5</c:v>
                </c:pt>
                <c:pt idx="2728">
                  <c:v>-6.4660041587608297E-5</c:v>
                </c:pt>
                <c:pt idx="2729">
                  <c:v>-5.908442706703E-5</c:v>
                </c:pt>
                <c:pt idx="2730">
                  <c:v>-5.8026141076256698E-5</c:v>
                </c:pt>
                <c:pt idx="2731">
                  <c:v>-6.0294519718952603E-5</c:v>
                </c:pt>
                <c:pt idx="2732">
                  <c:v>-6.1720781510866897E-5</c:v>
                </c:pt>
                <c:pt idx="2733">
                  <c:v>-5.5768886650440302E-5</c:v>
                </c:pt>
                <c:pt idx="2734">
                  <c:v>-6.1950487267239796E-5</c:v>
                </c:pt>
                <c:pt idx="2735">
                  <c:v>-5.6128751105315099E-5</c:v>
                </c:pt>
                <c:pt idx="2736">
                  <c:v>-6.0395175861000499E-5</c:v>
                </c:pt>
                <c:pt idx="2737">
                  <c:v>-5.5738747552586701E-5</c:v>
                </c:pt>
                <c:pt idx="2738">
                  <c:v>-5.9250229185328698E-5</c:v>
                </c:pt>
                <c:pt idx="2739">
                  <c:v>-5.9575131883943001E-5</c:v>
                </c:pt>
                <c:pt idx="2740">
                  <c:v>-6.3331142511899099E-5</c:v>
                </c:pt>
                <c:pt idx="2741">
                  <c:v>-5.98644991567818E-5</c:v>
                </c:pt>
                <c:pt idx="2742">
                  <c:v>-5.9603270760985401E-5</c:v>
                </c:pt>
                <c:pt idx="2743">
                  <c:v>-6.2845560694216193E-5</c:v>
                </c:pt>
                <c:pt idx="2744">
                  <c:v>-5.7090200850943398E-5</c:v>
                </c:pt>
                <c:pt idx="2745">
                  <c:v>-6.2421288436596402E-5</c:v>
                </c:pt>
                <c:pt idx="2746">
                  <c:v>-5.9285071387150503E-5</c:v>
                </c:pt>
                <c:pt idx="2747">
                  <c:v>-5.8730337822483998E-5</c:v>
                </c:pt>
                <c:pt idx="2748">
                  <c:v>-6.3308444053498098E-5</c:v>
                </c:pt>
                <c:pt idx="2749">
                  <c:v>-5.5538117142189797E-5</c:v>
                </c:pt>
                <c:pt idx="2750">
                  <c:v>-5.6909749929257697E-5</c:v>
                </c:pt>
                <c:pt idx="2751">
                  <c:v>-5.7263269024659602E-5</c:v>
                </c:pt>
                <c:pt idx="2752">
                  <c:v>-6.1287931004023398E-5</c:v>
                </c:pt>
                <c:pt idx="2753">
                  <c:v>-5.3258694710326603E-5</c:v>
                </c:pt>
                <c:pt idx="2754">
                  <c:v>-6.2409651610329704E-5</c:v>
                </c:pt>
                <c:pt idx="2755">
                  <c:v>-5.7426129204013999E-5</c:v>
                </c:pt>
                <c:pt idx="2756">
                  <c:v>-4.9835385921177102E-5</c:v>
                </c:pt>
                <c:pt idx="2757">
                  <c:v>-5.9976003980167903E-5</c:v>
                </c:pt>
                <c:pt idx="2758">
                  <c:v>-5.6839144121484897E-5</c:v>
                </c:pt>
                <c:pt idx="2759">
                  <c:v>-5.2215240339990098E-5</c:v>
                </c:pt>
                <c:pt idx="2760">
                  <c:v>-6.0750301235242099E-5</c:v>
                </c:pt>
                <c:pt idx="2761">
                  <c:v>-6.0532052266512098E-5</c:v>
                </c:pt>
                <c:pt idx="2762">
                  <c:v>-5.2996435928821597E-5</c:v>
                </c:pt>
                <c:pt idx="2763">
                  <c:v>-5.7018125023069102E-5</c:v>
                </c:pt>
                <c:pt idx="2764">
                  <c:v>-5.7386242107370003E-5</c:v>
                </c:pt>
                <c:pt idx="2765">
                  <c:v>-6.0594097180488499E-5</c:v>
                </c:pt>
                <c:pt idx="2766">
                  <c:v>-5.7952417584747499E-5</c:v>
                </c:pt>
                <c:pt idx="2767">
                  <c:v>-5.5540265682372898E-5</c:v>
                </c:pt>
                <c:pt idx="2768">
                  <c:v>-6.1162199104998E-5</c:v>
                </c:pt>
                <c:pt idx="2769">
                  <c:v>-5.9660846434755099E-5</c:v>
                </c:pt>
                <c:pt idx="2770">
                  <c:v>-6.3395049797340905E-5</c:v>
                </c:pt>
                <c:pt idx="2771">
                  <c:v>-5.6531309253006197E-5</c:v>
                </c:pt>
                <c:pt idx="2772">
                  <c:v>-5.5495058621637699E-5</c:v>
                </c:pt>
                <c:pt idx="2773">
                  <c:v>-5.7791456593602997E-5</c:v>
                </c:pt>
                <c:pt idx="2774">
                  <c:v>-5.7122659741238799E-5</c:v>
                </c:pt>
                <c:pt idx="2775">
                  <c:v>-5.7741848665988797E-5</c:v>
                </c:pt>
                <c:pt idx="2776">
                  <c:v>-5.8104046997394303E-5</c:v>
                </c:pt>
                <c:pt idx="2777">
                  <c:v>-5.6282839435288703E-5</c:v>
                </c:pt>
                <c:pt idx="2778">
                  <c:v>-5.8972136891325197E-5</c:v>
                </c:pt>
                <c:pt idx="2779">
                  <c:v>-5.8823846172847098E-5</c:v>
                </c:pt>
                <c:pt idx="2780">
                  <c:v>-6.1079158879543896E-5</c:v>
                </c:pt>
                <c:pt idx="2781">
                  <c:v>-5.8301786396263297E-5</c:v>
                </c:pt>
                <c:pt idx="2782">
                  <c:v>-5.6535615781075002E-5</c:v>
                </c:pt>
                <c:pt idx="2783">
                  <c:v>-5.8269141785540598E-5</c:v>
                </c:pt>
                <c:pt idx="2784">
                  <c:v>-5.7366522414752001E-5</c:v>
                </c:pt>
                <c:pt idx="2785">
                  <c:v>-5.80740032269456E-5</c:v>
                </c:pt>
                <c:pt idx="2786">
                  <c:v>-5.8141955737047403E-5</c:v>
                </c:pt>
                <c:pt idx="2787">
                  <c:v>-5.7820729479868498E-5</c:v>
                </c:pt>
                <c:pt idx="2788">
                  <c:v>-5.3915258049518597E-5</c:v>
                </c:pt>
                <c:pt idx="2789">
                  <c:v>-6.1383138442327797E-5</c:v>
                </c:pt>
                <c:pt idx="2790">
                  <c:v>-5.8191377141022201E-5</c:v>
                </c:pt>
                <c:pt idx="2791">
                  <c:v>-5.1647535378214799E-5</c:v>
                </c:pt>
                <c:pt idx="2792">
                  <c:v>-5.0131461070044E-5</c:v>
                </c:pt>
                <c:pt idx="2793">
                  <c:v>-5.2501149120065103E-5</c:v>
                </c:pt>
                <c:pt idx="2794">
                  <c:v>-5.3002380763038197E-5</c:v>
                </c:pt>
                <c:pt idx="2795">
                  <c:v>-5.6240257535692103E-5</c:v>
                </c:pt>
                <c:pt idx="2796">
                  <c:v>-6.3512746488319805E-5</c:v>
                </c:pt>
                <c:pt idx="2797">
                  <c:v>-5.3618397929124101E-5</c:v>
                </c:pt>
                <c:pt idx="2798">
                  <c:v>-6.0910857734427502E-5</c:v>
                </c:pt>
                <c:pt idx="2799">
                  <c:v>-6.24552961795344E-5</c:v>
                </c:pt>
                <c:pt idx="2800">
                  <c:v>-5.6289844853425401E-5</c:v>
                </c:pt>
                <c:pt idx="2801">
                  <c:v>-5.3801290446696501E-5</c:v>
                </c:pt>
                <c:pt idx="2802">
                  <c:v>-5.5200166931459798E-5</c:v>
                </c:pt>
                <c:pt idx="2803">
                  <c:v>-5.7203046021597402E-5</c:v>
                </c:pt>
                <c:pt idx="2804">
                  <c:v>-5.9374716392749299E-5</c:v>
                </c:pt>
                <c:pt idx="2805">
                  <c:v>-5.4288235648403398E-5</c:v>
                </c:pt>
                <c:pt idx="2806">
                  <c:v>-6.1281219386627095E-5</c:v>
                </c:pt>
                <c:pt idx="2807">
                  <c:v>-5.3850643924095097E-5</c:v>
                </c:pt>
                <c:pt idx="2808">
                  <c:v>-5.9399484301036501E-5</c:v>
                </c:pt>
                <c:pt idx="2809">
                  <c:v>-5.4812413600948903E-5</c:v>
                </c:pt>
                <c:pt idx="2810">
                  <c:v>-6.0174243922562497E-5</c:v>
                </c:pt>
                <c:pt idx="2811">
                  <c:v>-5.8065038241340298E-5</c:v>
                </c:pt>
                <c:pt idx="2812">
                  <c:v>-5.7321741625160299E-5</c:v>
                </c:pt>
                <c:pt idx="2813">
                  <c:v>-5.6581019336093801E-5</c:v>
                </c:pt>
                <c:pt idx="2814">
                  <c:v>-5.61210368025351E-5</c:v>
                </c:pt>
                <c:pt idx="2815">
                  <c:v>-5.7733523363215299E-5</c:v>
                </c:pt>
                <c:pt idx="2816">
                  <c:v>-5.9177580169126099E-5</c:v>
                </c:pt>
                <c:pt idx="2817">
                  <c:v>-5.7174804279342201E-5</c:v>
                </c:pt>
                <c:pt idx="2818">
                  <c:v>-6.0935078720217497E-5</c:v>
                </c:pt>
                <c:pt idx="2819">
                  <c:v>-4.81310608651446E-5</c:v>
                </c:pt>
                <c:pt idx="2820">
                  <c:v>-5.1998815164799701E-5</c:v>
                </c:pt>
                <c:pt idx="2821">
                  <c:v>-5.2940964386156502E-5</c:v>
                </c:pt>
                <c:pt idx="2822">
                  <c:v>-5.31980505351727E-5</c:v>
                </c:pt>
                <c:pt idx="2823">
                  <c:v>-5.6890751316366298E-5</c:v>
                </c:pt>
                <c:pt idx="2824">
                  <c:v>-5.0732698441472302E-5</c:v>
                </c:pt>
                <c:pt idx="2825">
                  <c:v>-5.0077902980716799E-5</c:v>
                </c:pt>
                <c:pt idx="2826">
                  <c:v>-4.80708187905458E-5</c:v>
                </c:pt>
                <c:pt idx="2827">
                  <c:v>-5.6583545984989699E-5</c:v>
                </c:pt>
                <c:pt idx="2828">
                  <c:v>-5.6584757997216703E-5</c:v>
                </c:pt>
                <c:pt idx="2829">
                  <c:v>-5.05113872076672E-5</c:v>
                </c:pt>
                <c:pt idx="2830">
                  <c:v>-5.6961963372150702E-5</c:v>
                </c:pt>
                <c:pt idx="2831">
                  <c:v>-5.7571438266764197E-5</c:v>
                </c:pt>
                <c:pt idx="2832">
                  <c:v>-5.7758924513835399E-5</c:v>
                </c:pt>
                <c:pt idx="2833">
                  <c:v>-5.3070743827546999E-5</c:v>
                </c:pt>
                <c:pt idx="2834">
                  <c:v>-5.1024212102988599E-5</c:v>
                </c:pt>
                <c:pt idx="2835">
                  <c:v>-5.7305325692360499E-5</c:v>
                </c:pt>
                <c:pt idx="2836">
                  <c:v>-5.5865715473308198E-5</c:v>
                </c:pt>
                <c:pt idx="2837">
                  <c:v>-5.8568419266827201E-5</c:v>
                </c:pt>
                <c:pt idx="2838">
                  <c:v>-5.1861595958559598E-5</c:v>
                </c:pt>
                <c:pt idx="2839">
                  <c:v>-5.55255523442329E-5</c:v>
                </c:pt>
                <c:pt idx="2840">
                  <c:v>-5.74216891670864E-5</c:v>
                </c:pt>
                <c:pt idx="2841">
                  <c:v>-5.4348022795682797E-5</c:v>
                </c:pt>
                <c:pt idx="2842">
                  <c:v>-5.6959705652640698E-5</c:v>
                </c:pt>
                <c:pt idx="2843">
                  <c:v>-5.5550588993036603E-5</c:v>
                </c:pt>
                <c:pt idx="2844">
                  <c:v>-5.2849500711502603E-5</c:v>
                </c:pt>
                <c:pt idx="2845">
                  <c:v>-5.0727735158810202E-5</c:v>
                </c:pt>
                <c:pt idx="2846">
                  <c:v>-5.4665080674186399E-5</c:v>
                </c:pt>
                <c:pt idx="2847">
                  <c:v>-5.6881803255144399E-5</c:v>
                </c:pt>
                <c:pt idx="2848">
                  <c:v>-5.7516061570164199E-5</c:v>
                </c:pt>
                <c:pt idx="2849">
                  <c:v>-5.1801109208742602E-5</c:v>
                </c:pt>
                <c:pt idx="2850">
                  <c:v>-5.3937437548994902E-5</c:v>
                </c:pt>
                <c:pt idx="2851">
                  <c:v>-5.2786873111665099E-5</c:v>
                </c:pt>
                <c:pt idx="2852">
                  <c:v>-5.1683949830027699E-5</c:v>
                </c:pt>
                <c:pt idx="2853">
                  <c:v>-5.8594346778387501E-5</c:v>
                </c:pt>
                <c:pt idx="2854">
                  <c:v>-5.3932731251069298E-5</c:v>
                </c:pt>
                <c:pt idx="2855">
                  <c:v>-5.9535702442119003E-5</c:v>
                </c:pt>
                <c:pt idx="2856">
                  <c:v>-5.5666989854536999E-5</c:v>
                </c:pt>
                <c:pt idx="2857">
                  <c:v>-5.8121090855462701E-5</c:v>
                </c:pt>
                <c:pt idx="2858">
                  <c:v>-5.07138946041531E-5</c:v>
                </c:pt>
                <c:pt idx="2859">
                  <c:v>-5.03685327502237E-5</c:v>
                </c:pt>
                <c:pt idx="2860">
                  <c:v>-5.1427314734531698E-5</c:v>
                </c:pt>
                <c:pt idx="2861">
                  <c:v>-4.6589373848446501E-5</c:v>
                </c:pt>
                <c:pt idx="2862">
                  <c:v>-4.4688114233860499E-5</c:v>
                </c:pt>
                <c:pt idx="2863">
                  <c:v>-5.3353543281798701E-5</c:v>
                </c:pt>
                <c:pt idx="2864">
                  <c:v>-5.2042703458094998E-5</c:v>
                </c:pt>
                <c:pt idx="2865">
                  <c:v>-5.49237530400164E-5</c:v>
                </c:pt>
                <c:pt idx="2866">
                  <c:v>-4.6741234345021102E-5</c:v>
                </c:pt>
                <c:pt idx="2867">
                  <c:v>-5.1159529717711301E-5</c:v>
                </c:pt>
                <c:pt idx="2868">
                  <c:v>-5.6377896695485299E-5</c:v>
                </c:pt>
                <c:pt idx="2869">
                  <c:v>-4.9830213568408803E-5</c:v>
                </c:pt>
                <c:pt idx="2870">
                  <c:v>-4.8414103130787101E-5</c:v>
                </c:pt>
                <c:pt idx="2871">
                  <c:v>-5.5553935162450802E-5</c:v>
                </c:pt>
                <c:pt idx="2872">
                  <c:v>-5.4981753523588999E-5</c:v>
                </c:pt>
                <c:pt idx="2873">
                  <c:v>-4.7653332179377103E-5</c:v>
                </c:pt>
                <c:pt idx="2874">
                  <c:v>-4.7361081995411901E-5</c:v>
                </c:pt>
                <c:pt idx="2875">
                  <c:v>-5.3155861339349002E-5</c:v>
                </c:pt>
                <c:pt idx="2876">
                  <c:v>-5.4140977875937898E-5</c:v>
                </c:pt>
                <c:pt idx="2877">
                  <c:v>-4.5489923017804798E-5</c:v>
                </c:pt>
                <c:pt idx="2878">
                  <c:v>-5.3025829199283301E-5</c:v>
                </c:pt>
                <c:pt idx="2879">
                  <c:v>-5.3769139568173601E-5</c:v>
                </c:pt>
                <c:pt idx="2880">
                  <c:v>-5.4169307979162398E-5</c:v>
                </c:pt>
                <c:pt idx="2881">
                  <c:v>-5.3133277179107297E-5</c:v>
                </c:pt>
                <c:pt idx="2882">
                  <c:v>-5.3846672405556899E-5</c:v>
                </c:pt>
                <c:pt idx="2883">
                  <c:v>-4.9598578304649497E-5</c:v>
                </c:pt>
                <c:pt idx="2884">
                  <c:v>-5.0569722954476202E-5</c:v>
                </c:pt>
                <c:pt idx="2885">
                  <c:v>-5.3169054675017699E-5</c:v>
                </c:pt>
                <c:pt idx="2886">
                  <c:v>-5.4933903081914599E-5</c:v>
                </c:pt>
                <c:pt idx="2887">
                  <c:v>-5.0104320567037501E-5</c:v>
                </c:pt>
                <c:pt idx="2888">
                  <c:v>-5.3862021680629297E-5</c:v>
                </c:pt>
                <c:pt idx="2889">
                  <c:v>-4.8652485232779902E-5</c:v>
                </c:pt>
                <c:pt idx="2890">
                  <c:v>-5.4731076254744999E-5</c:v>
                </c:pt>
                <c:pt idx="2891">
                  <c:v>-5.1465942995808599E-5</c:v>
                </c:pt>
                <c:pt idx="2892">
                  <c:v>-4.5981629743906103E-5</c:v>
                </c:pt>
                <c:pt idx="2893">
                  <c:v>-4.9853708489510398E-5</c:v>
                </c:pt>
                <c:pt idx="2894">
                  <c:v>-5.56577820923998E-5</c:v>
                </c:pt>
                <c:pt idx="2895">
                  <c:v>-5.11134839820955E-5</c:v>
                </c:pt>
                <c:pt idx="2896">
                  <c:v>-5.5061874191140199E-5</c:v>
                </c:pt>
                <c:pt idx="2897">
                  <c:v>-5.2748042911337499E-5</c:v>
                </c:pt>
                <c:pt idx="2898">
                  <c:v>-5.3798856492441398E-5</c:v>
                </c:pt>
                <c:pt idx="2899">
                  <c:v>-5.2633207078627902E-5</c:v>
                </c:pt>
                <c:pt idx="2900">
                  <c:v>-5.4175807978837999E-5</c:v>
                </c:pt>
                <c:pt idx="2901">
                  <c:v>-4.5707088311112601E-5</c:v>
                </c:pt>
                <c:pt idx="2902">
                  <c:v>-5.3545752367088399E-5</c:v>
                </c:pt>
                <c:pt idx="2903">
                  <c:v>-4.9007319759652601E-5</c:v>
                </c:pt>
                <c:pt idx="2904">
                  <c:v>-5.0487289275203E-5</c:v>
                </c:pt>
                <c:pt idx="2905">
                  <c:v>-4.8892770046105499E-5</c:v>
                </c:pt>
                <c:pt idx="2906">
                  <c:v>-5.10185714918931E-5</c:v>
                </c:pt>
                <c:pt idx="2907">
                  <c:v>-5.29736182858716E-5</c:v>
                </c:pt>
                <c:pt idx="2908">
                  <c:v>-4.1182871778868E-5</c:v>
                </c:pt>
                <c:pt idx="2909">
                  <c:v>-4.7505017736559603E-5</c:v>
                </c:pt>
                <c:pt idx="2910">
                  <c:v>-4.7265917510438701E-5</c:v>
                </c:pt>
                <c:pt idx="2911">
                  <c:v>-5.5255013292991997E-5</c:v>
                </c:pt>
                <c:pt idx="2912">
                  <c:v>-5.38783181206095E-5</c:v>
                </c:pt>
                <c:pt idx="2913">
                  <c:v>-5.49367298927881E-5</c:v>
                </c:pt>
                <c:pt idx="2914">
                  <c:v>-5.1654270387883602E-5</c:v>
                </c:pt>
                <c:pt idx="2915">
                  <c:v>-5.38272769821618E-5</c:v>
                </c:pt>
                <c:pt idx="2916">
                  <c:v>-4.8866870732490101E-5</c:v>
                </c:pt>
                <c:pt idx="2917">
                  <c:v>-4.6871715237220699E-5</c:v>
                </c:pt>
                <c:pt idx="2918">
                  <c:v>-5.1957990738888299E-5</c:v>
                </c:pt>
                <c:pt idx="2919">
                  <c:v>-5.1714546044724702E-5</c:v>
                </c:pt>
                <c:pt idx="2920">
                  <c:v>-5.1778365087320399E-5</c:v>
                </c:pt>
                <c:pt idx="2921">
                  <c:v>-5.1250983037983703E-5</c:v>
                </c:pt>
                <c:pt idx="2922">
                  <c:v>-5.1149209237341003E-5</c:v>
                </c:pt>
                <c:pt idx="2923">
                  <c:v>-4.6589065040827701E-5</c:v>
                </c:pt>
                <c:pt idx="2924">
                  <c:v>-5.1849810636483901E-5</c:v>
                </c:pt>
                <c:pt idx="2925">
                  <c:v>-4.8819217629717397E-5</c:v>
                </c:pt>
                <c:pt idx="2926">
                  <c:v>-4.7875194791385501E-5</c:v>
                </c:pt>
                <c:pt idx="2927">
                  <c:v>-5.2592326106151998E-5</c:v>
                </c:pt>
                <c:pt idx="2928">
                  <c:v>-5.04639092599318E-5</c:v>
                </c:pt>
                <c:pt idx="2929">
                  <c:v>-5.5623907153668901E-5</c:v>
                </c:pt>
                <c:pt idx="2930">
                  <c:v>-5.3237390372426203E-5</c:v>
                </c:pt>
                <c:pt idx="2931">
                  <c:v>-5.0125226648834302E-5</c:v>
                </c:pt>
                <c:pt idx="2932">
                  <c:v>-5.4520086107607101E-5</c:v>
                </c:pt>
                <c:pt idx="2933">
                  <c:v>-4.7277301893290702E-5</c:v>
                </c:pt>
                <c:pt idx="2934">
                  <c:v>-5.4060600972254899E-5</c:v>
                </c:pt>
                <c:pt idx="2935">
                  <c:v>-4.9737017213161203E-5</c:v>
                </c:pt>
                <c:pt idx="2936">
                  <c:v>-5.1100217063112902E-5</c:v>
                </c:pt>
                <c:pt idx="2937">
                  <c:v>-5.2441168796319798E-5</c:v>
                </c:pt>
                <c:pt idx="2938">
                  <c:v>-5.2890392138940497E-5</c:v>
                </c:pt>
                <c:pt idx="2939">
                  <c:v>-5.0067202688120499E-5</c:v>
                </c:pt>
                <c:pt idx="2940">
                  <c:v>-5.2901644142791698E-5</c:v>
                </c:pt>
                <c:pt idx="2941">
                  <c:v>-5.0576446680429303E-5</c:v>
                </c:pt>
                <c:pt idx="2942">
                  <c:v>-4.2737683649798299E-5</c:v>
                </c:pt>
                <c:pt idx="2943">
                  <c:v>-4.9655244804958597E-5</c:v>
                </c:pt>
                <c:pt idx="2944">
                  <c:v>-4.44314045637482E-5</c:v>
                </c:pt>
                <c:pt idx="2945">
                  <c:v>-4.9204274322992401E-5</c:v>
                </c:pt>
                <c:pt idx="2946">
                  <c:v>-4.17477122507614E-5</c:v>
                </c:pt>
                <c:pt idx="2947">
                  <c:v>-4.9386322790385801E-5</c:v>
                </c:pt>
                <c:pt idx="2948">
                  <c:v>-5.2460417234608499E-5</c:v>
                </c:pt>
                <c:pt idx="2949">
                  <c:v>-4.8489291188606501E-5</c:v>
                </c:pt>
                <c:pt idx="2950">
                  <c:v>-5.29819729469461E-5</c:v>
                </c:pt>
                <c:pt idx="2951">
                  <c:v>-5.0600452459323097E-5</c:v>
                </c:pt>
                <c:pt idx="2952">
                  <c:v>-5.5791015004719697E-5</c:v>
                </c:pt>
                <c:pt idx="2953">
                  <c:v>-5.0696423418142599E-5</c:v>
                </c:pt>
                <c:pt idx="2954">
                  <c:v>-4.8429304858105997E-5</c:v>
                </c:pt>
                <c:pt idx="2955">
                  <c:v>-4.8527760112797301E-5</c:v>
                </c:pt>
                <c:pt idx="2956">
                  <c:v>-5.3768969318623899E-5</c:v>
                </c:pt>
                <c:pt idx="2957">
                  <c:v>-4.4503681711434601E-5</c:v>
                </c:pt>
                <c:pt idx="2958">
                  <c:v>-4.8671626171723903E-5</c:v>
                </c:pt>
                <c:pt idx="2959">
                  <c:v>-4.5093816258874799E-5</c:v>
                </c:pt>
                <c:pt idx="2960">
                  <c:v>-4.7359002582698397E-5</c:v>
                </c:pt>
                <c:pt idx="2961">
                  <c:v>-5.0460488208866198E-5</c:v>
                </c:pt>
                <c:pt idx="2962">
                  <c:v>-5.4683798969754497E-5</c:v>
                </c:pt>
                <c:pt idx="2963">
                  <c:v>-5.3589208180902501E-5</c:v>
                </c:pt>
                <c:pt idx="2964">
                  <c:v>-4.8886525801984498E-5</c:v>
                </c:pt>
                <c:pt idx="2965">
                  <c:v>-4.4594758936788902E-5</c:v>
                </c:pt>
                <c:pt idx="2966">
                  <c:v>-4.7446321376713401E-5</c:v>
                </c:pt>
                <c:pt idx="2967">
                  <c:v>-4.6148239825777001E-5</c:v>
                </c:pt>
                <c:pt idx="2968">
                  <c:v>-5.2217122042186603E-5</c:v>
                </c:pt>
                <c:pt idx="2969">
                  <c:v>-4.5329847899800697E-5</c:v>
                </c:pt>
                <c:pt idx="2970">
                  <c:v>-4.88988692264983E-5</c:v>
                </c:pt>
                <c:pt idx="2971">
                  <c:v>-4.9305401959513197E-5</c:v>
                </c:pt>
                <c:pt idx="2972">
                  <c:v>-4.7959994855753902E-5</c:v>
                </c:pt>
                <c:pt idx="2973">
                  <c:v>-5.0931757131761398E-5</c:v>
                </c:pt>
                <c:pt idx="2974">
                  <c:v>-5.2349167288555902E-5</c:v>
                </c:pt>
                <c:pt idx="2975">
                  <c:v>-4.5753040657370903E-5</c:v>
                </c:pt>
                <c:pt idx="2976">
                  <c:v>-5.0797801490889399E-5</c:v>
                </c:pt>
                <c:pt idx="2977">
                  <c:v>-5.1087956372804397E-5</c:v>
                </c:pt>
                <c:pt idx="2978">
                  <c:v>-4.17056858649183E-5</c:v>
                </c:pt>
                <c:pt idx="2979">
                  <c:v>-4.65095271408625E-5</c:v>
                </c:pt>
                <c:pt idx="2980">
                  <c:v>-4.18863763719783E-5</c:v>
                </c:pt>
                <c:pt idx="2981">
                  <c:v>-5.2423747635551798E-5</c:v>
                </c:pt>
                <c:pt idx="2982">
                  <c:v>-4.9154459704634897E-5</c:v>
                </c:pt>
                <c:pt idx="2983">
                  <c:v>-4.8719994447627502E-5</c:v>
                </c:pt>
                <c:pt idx="2984">
                  <c:v>-4.6097476059702499E-5</c:v>
                </c:pt>
                <c:pt idx="2985">
                  <c:v>-5.0356826579764003E-5</c:v>
                </c:pt>
                <c:pt idx="2986">
                  <c:v>-5.1312414970610303E-5</c:v>
                </c:pt>
                <c:pt idx="2987">
                  <c:v>-4.5653851566154097E-5</c:v>
                </c:pt>
                <c:pt idx="2988">
                  <c:v>-4.4344701555515403E-5</c:v>
                </c:pt>
                <c:pt idx="2989">
                  <c:v>-5.1298070106752898E-5</c:v>
                </c:pt>
                <c:pt idx="2990">
                  <c:v>-4.5945690252037902E-5</c:v>
                </c:pt>
                <c:pt idx="2991">
                  <c:v>-4.49166799215657E-5</c:v>
                </c:pt>
                <c:pt idx="2992">
                  <c:v>-4.85435539344299E-5</c:v>
                </c:pt>
                <c:pt idx="2993">
                  <c:v>-4.7044732329718499E-5</c:v>
                </c:pt>
                <c:pt idx="2994">
                  <c:v>-4.4898794343504401E-5</c:v>
                </c:pt>
                <c:pt idx="2995">
                  <c:v>-4.2658245561835301E-5</c:v>
                </c:pt>
                <c:pt idx="2996">
                  <c:v>-4.4839934849503102E-5</c:v>
                </c:pt>
                <c:pt idx="2997">
                  <c:v>-4.6605763699022802E-5</c:v>
                </c:pt>
                <c:pt idx="2998">
                  <c:v>-4.2339473790397102E-5</c:v>
                </c:pt>
                <c:pt idx="2999">
                  <c:v>-4.9046152847795799E-5</c:v>
                </c:pt>
                <c:pt idx="3000">
                  <c:v>-4.6246704746384599E-5</c:v>
                </c:pt>
                <c:pt idx="3001">
                  <c:v>-4.8639389658643398E-5</c:v>
                </c:pt>
                <c:pt idx="3002">
                  <c:v>-4.4764004434932402E-5</c:v>
                </c:pt>
                <c:pt idx="3003">
                  <c:v>-5.1598789197896402E-5</c:v>
                </c:pt>
                <c:pt idx="3004">
                  <c:v>-4.85291583998862E-5</c:v>
                </c:pt>
                <c:pt idx="3005">
                  <c:v>-4.1993003984736101E-5</c:v>
                </c:pt>
                <c:pt idx="3006">
                  <c:v>-4.9003967141474502E-5</c:v>
                </c:pt>
                <c:pt idx="3007">
                  <c:v>-4.9785166370965702E-5</c:v>
                </c:pt>
                <c:pt idx="3008">
                  <c:v>-4.7013616845379502E-5</c:v>
                </c:pt>
                <c:pt idx="3009">
                  <c:v>-4.6218704537087501E-5</c:v>
                </c:pt>
                <c:pt idx="3010">
                  <c:v>-3.6549129507312797E-5</c:v>
                </c:pt>
                <c:pt idx="3011">
                  <c:v>-4.8023956101394397E-5</c:v>
                </c:pt>
                <c:pt idx="3012">
                  <c:v>-4.7934004656654903E-5</c:v>
                </c:pt>
                <c:pt idx="3013">
                  <c:v>-5.1737099210693402E-5</c:v>
                </c:pt>
                <c:pt idx="3014">
                  <c:v>-5.21323433375511E-5</c:v>
                </c:pt>
                <c:pt idx="3015">
                  <c:v>-5.0577345296668402E-5</c:v>
                </c:pt>
                <c:pt idx="3016">
                  <c:v>-4.9847626340844301E-5</c:v>
                </c:pt>
                <c:pt idx="3017">
                  <c:v>-4.36720966842801E-5</c:v>
                </c:pt>
                <c:pt idx="3018">
                  <c:v>-4.29411214149017E-5</c:v>
                </c:pt>
                <c:pt idx="3019">
                  <c:v>-4.0526948916442098E-5</c:v>
                </c:pt>
                <c:pt idx="3020">
                  <c:v>-4.9282941487163702E-5</c:v>
                </c:pt>
                <c:pt idx="3021">
                  <c:v>-4.8118615498105299E-5</c:v>
                </c:pt>
                <c:pt idx="3022">
                  <c:v>-4.3233130621705602E-5</c:v>
                </c:pt>
                <c:pt idx="3023">
                  <c:v>-4.80422711137208E-5</c:v>
                </c:pt>
                <c:pt idx="3024">
                  <c:v>-4.7406021697236598E-5</c:v>
                </c:pt>
                <c:pt idx="3025">
                  <c:v>-4.88931814789843E-5</c:v>
                </c:pt>
                <c:pt idx="3026">
                  <c:v>-4.1665564353802102E-5</c:v>
                </c:pt>
                <c:pt idx="3027">
                  <c:v>-4.9925150928529203E-5</c:v>
                </c:pt>
                <c:pt idx="3028">
                  <c:v>-4.5924574880270798E-5</c:v>
                </c:pt>
                <c:pt idx="3029">
                  <c:v>-5.33072566651022E-5</c:v>
                </c:pt>
                <c:pt idx="3030">
                  <c:v>-4.9489868155844597E-5</c:v>
                </c:pt>
                <c:pt idx="3031">
                  <c:v>-5.0758028678935397E-5</c:v>
                </c:pt>
                <c:pt idx="3032">
                  <c:v>-4.7086566319119898E-5</c:v>
                </c:pt>
                <c:pt idx="3033">
                  <c:v>-5.1970989732002401E-5</c:v>
                </c:pt>
                <c:pt idx="3034">
                  <c:v>-4.6001931220498298E-5</c:v>
                </c:pt>
                <c:pt idx="3035">
                  <c:v>-4.5015604062230901E-5</c:v>
                </c:pt>
                <c:pt idx="3036">
                  <c:v>-4.8103912182426799E-5</c:v>
                </c:pt>
                <c:pt idx="3037">
                  <c:v>-4.2961931283871103E-5</c:v>
                </c:pt>
                <c:pt idx="3038">
                  <c:v>-4.8701413483017201E-5</c:v>
                </c:pt>
                <c:pt idx="3039">
                  <c:v>-4.7167638039752099E-5</c:v>
                </c:pt>
                <c:pt idx="3040">
                  <c:v>-4.9521156585691498E-5</c:v>
                </c:pt>
                <c:pt idx="3041">
                  <c:v>-4.8439678902698499E-5</c:v>
                </c:pt>
                <c:pt idx="3042">
                  <c:v>-4.4659436939929802E-5</c:v>
                </c:pt>
                <c:pt idx="3043">
                  <c:v>-4.70694807374168E-5</c:v>
                </c:pt>
                <c:pt idx="3044">
                  <c:v>-5.1881518263813003E-5</c:v>
                </c:pt>
                <c:pt idx="3045">
                  <c:v>-3.98638847983719E-5</c:v>
                </c:pt>
                <c:pt idx="3046">
                  <c:v>-4.3948162704522801E-5</c:v>
                </c:pt>
                <c:pt idx="3047">
                  <c:v>-4.0732831874710903E-5</c:v>
                </c:pt>
                <c:pt idx="3048">
                  <c:v>-5.0817847447464299E-5</c:v>
                </c:pt>
                <c:pt idx="3049">
                  <c:v>-4.4240141927574101E-5</c:v>
                </c:pt>
                <c:pt idx="3050">
                  <c:v>-4.7585615813359303E-5</c:v>
                </c:pt>
                <c:pt idx="3051">
                  <c:v>-5.0604896560706398E-5</c:v>
                </c:pt>
                <c:pt idx="3052">
                  <c:v>-4.7178847496956302E-5</c:v>
                </c:pt>
                <c:pt idx="3053">
                  <c:v>-4.1451777508048999E-5</c:v>
                </c:pt>
                <c:pt idx="3054">
                  <c:v>-4.4616352975276701E-5</c:v>
                </c:pt>
                <c:pt idx="3055">
                  <c:v>-4.9845858899528202E-5</c:v>
                </c:pt>
                <c:pt idx="3056">
                  <c:v>-3.8034082346360398E-5</c:v>
                </c:pt>
                <c:pt idx="3057">
                  <c:v>-4.1131181636582399E-5</c:v>
                </c:pt>
                <c:pt idx="3058">
                  <c:v>-4.9156600210879501E-5</c:v>
                </c:pt>
                <c:pt idx="3059">
                  <c:v>-5.4411545720234597E-5</c:v>
                </c:pt>
                <c:pt idx="3060">
                  <c:v>-4.8907695199916898E-5</c:v>
                </c:pt>
                <c:pt idx="3061">
                  <c:v>-4.83780149640911E-5</c:v>
                </c:pt>
                <c:pt idx="3062">
                  <c:v>-4.7356714427879302E-5</c:v>
                </c:pt>
                <c:pt idx="3063">
                  <c:v>-4.8983458207278599E-5</c:v>
                </c:pt>
                <c:pt idx="3064">
                  <c:v>-4.7903379927190001E-5</c:v>
                </c:pt>
                <c:pt idx="3065">
                  <c:v>-4.3504277465830303E-5</c:v>
                </c:pt>
                <c:pt idx="3066">
                  <c:v>-4.1876704285078997E-5</c:v>
                </c:pt>
                <c:pt idx="3067">
                  <c:v>-5.03870732844369E-5</c:v>
                </c:pt>
                <c:pt idx="3068">
                  <c:v>-4.9117282886890098E-5</c:v>
                </c:pt>
                <c:pt idx="3069">
                  <c:v>-4.6151561847917901E-5</c:v>
                </c:pt>
                <c:pt idx="3070">
                  <c:v>-3.8717647792127301E-5</c:v>
                </c:pt>
                <c:pt idx="3071">
                  <c:v>-4.7085552126342198E-5</c:v>
                </c:pt>
                <c:pt idx="3072">
                  <c:v>-4.6948484622413798E-5</c:v>
                </c:pt>
                <c:pt idx="3073">
                  <c:v>-4.0708241501406299E-5</c:v>
                </c:pt>
                <c:pt idx="3074">
                  <c:v>-4.3556737129941397E-5</c:v>
                </c:pt>
                <c:pt idx="3075">
                  <c:v>-4.3362592377803503E-5</c:v>
                </c:pt>
                <c:pt idx="3076">
                  <c:v>-4.3380820284590701E-5</c:v>
                </c:pt>
                <c:pt idx="3077">
                  <c:v>-4.8896676043607401E-5</c:v>
                </c:pt>
                <c:pt idx="3078">
                  <c:v>-4.8199213455842002E-5</c:v>
                </c:pt>
                <c:pt idx="3079">
                  <c:v>-5.0870509174564801E-5</c:v>
                </c:pt>
                <c:pt idx="3080">
                  <c:v>-4.7409988564481501E-5</c:v>
                </c:pt>
                <c:pt idx="3081">
                  <c:v>-4.4925829209476502E-5</c:v>
                </c:pt>
                <c:pt idx="3082">
                  <c:v>-4.58283260690617E-5</c:v>
                </c:pt>
                <c:pt idx="3083">
                  <c:v>-4.9944809549702002E-5</c:v>
                </c:pt>
                <c:pt idx="3084">
                  <c:v>-4.2524178358317998E-5</c:v>
                </c:pt>
                <c:pt idx="3085">
                  <c:v>-4.8813965049963697E-5</c:v>
                </c:pt>
                <c:pt idx="3086">
                  <c:v>-4.2099428806963697E-5</c:v>
                </c:pt>
                <c:pt idx="3087">
                  <c:v>-4.47262236457779E-5</c:v>
                </c:pt>
                <c:pt idx="3088">
                  <c:v>-4.3173097580250698E-5</c:v>
                </c:pt>
                <c:pt idx="3089">
                  <c:v>-3.77157296814973E-5</c:v>
                </c:pt>
                <c:pt idx="3090">
                  <c:v>-4.46872133333156E-5</c:v>
                </c:pt>
                <c:pt idx="3091">
                  <c:v>-5.1229855601423397E-5</c:v>
                </c:pt>
                <c:pt idx="3092">
                  <c:v>-4.73434745990798E-5</c:v>
                </c:pt>
                <c:pt idx="3093">
                  <c:v>-4.0918811583226903E-5</c:v>
                </c:pt>
                <c:pt idx="3094">
                  <c:v>-4.4641310988878002E-5</c:v>
                </c:pt>
                <c:pt idx="3095">
                  <c:v>-4.5558228535742298E-5</c:v>
                </c:pt>
                <c:pt idx="3096">
                  <c:v>-4.6925914285261E-5</c:v>
                </c:pt>
                <c:pt idx="3097">
                  <c:v>-4.24276663418049E-5</c:v>
                </c:pt>
                <c:pt idx="3098">
                  <c:v>-4.3871992354832402E-5</c:v>
                </c:pt>
                <c:pt idx="3099">
                  <c:v>-4.0402356623759099E-5</c:v>
                </c:pt>
                <c:pt idx="3100">
                  <c:v>-4.5312483535216698E-5</c:v>
                </c:pt>
                <c:pt idx="3101">
                  <c:v>-5.09905936961154E-5</c:v>
                </c:pt>
                <c:pt idx="3102">
                  <c:v>-4.4946832904445703E-5</c:v>
                </c:pt>
                <c:pt idx="3103">
                  <c:v>-4.0017985867907797E-5</c:v>
                </c:pt>
                <c:pt idx="3104">
                  <c:v>-4.7190109068188197E-5</c:v>
                </c:pt>
                <c:pt idx="3105">
                  <c:v>-4.1299707784815002E-5</c:v>
                </c:pt>
                <c:pt idx="3106">
                  <c:v>-4.1259199449062903E-5</c:v>
                </c:pt>
                <c:pt idx="3107">
                  <c:v>-4.5008764082100901E-5</c:v>
                </c:pt>
                <c:pt idx="3108">
                  <c:v>-5.0652704657068199E-5</c:v>
                </c:pt>
                <c:pt idx="3109">
                  <c:v>-4.3856628529943202E-5</c:v>
                </c:pt>
                <c:pt idx="3110">
                  <c:v>-3.9206023574018501E-5</c:v>
                </c:pt>
                <c:pt idx="3111">
                  <c:v>-3.5607190824232297E-5</c:v>
                </c:pt>
                <c:pt idx="3112">
                  <c:v>-5.00052979249189E-5</c:v>
                </c:pt>
                <c:pt idx="3113">
                  <c:v>-4.8270437176354E-5</c:v>
                </c:pt>
                <c:pt idx="3114">
                  <c:v>-4.6859633898380001E-5</c:v>
                </c:pt>
                <c:pt idx="3115">
                  <c:v>-4.52317642356497E-5</c:v>
                </c:pt>
                <c:pt idx="3116">
                  <c:v>-4.4854580747310797E-5</c:v>
                </c:pt>
                <c:pt idx="3117">
                  <c:v>-4.7321444779028701E-5</c:v>
                </c:pt>
                <c:pt idx="3118">
                  <c:v>-4.3270779349713099E-5</c:v>
                </c:pt>
                <c:pt idx="3119">
                  <c:v>-4.6700685783282602E-5</c:v>
                </c:pt>
                <c:pt idx="3120">
                  <c:v>-4.5532054593023499E-5</c:v>
                </c:pt>
                <c:pt idx="3121">
                  <c:v>-4.2907558777573502E-5</c:v>
                </c:pt>
                <c:pt idx="3122">
                  <c:v>-4.3471761474259201E-5</c:v>
                </c:pt>
                <c:pt idx="3123">
                  <c:v>-4.1497231908501198E-5</c:v>
                </c:pt>
                <c:pt idx="3124">
                  <c:v>-4.35961182983777E-5</c:v>
                </c:pt>
                <c:pt idx="3125">
                  <c:v>-4.5101973392203497E-5</c:v>
                </c:pt>
                <c:pt idx="3126">
                  <c:v>-4.4397919536732303E-5</c:v>
                </c:pt>
                <c:pt idx="3127">
                  <c:v>-4.49757982129275E-5</c:v>
                </c:pt>
                <c:pt idx="3128">
                  <c:v>-4.2683177124896901E-5</c:v>
                </c:pt>
                <c:pt idx="3129">
                  <c:v>-4.3904399792697102E-5</c:v>
                </c:pt>
                <c:pt idx="3130">
                  <c:v>-4.7454765687251399E-5</c:v>
                </c:pt>
                <c:pt idx="3131">
                  <c:v>-4.3065389871059199E-5</c:v>
                </c:pt>
                <c:pt idx="3132">
                  <c:v>-4.7001050675628203E-5</c:v>
                </c:pt>
                <c:pt idx="3133">
                  <c:v>-4.6033019374763097E-5</c:v>
                </c:pt>
                <c:pt idx="3134">
                  <c:v>-4.3323685374104399E-5</c:v>
                </c:pt>
                <c:pt idx="3135">
                  <c:v>-4.7140021588856197E-5</c:v>
                </c:pt>
                <c:pt idx="3136">
                  <c:v>-3.9085724938900098E-5</c:v>
                </c:pt>
                <c:pt idx="3137">
                  <c:v>-4.3069788734335003E-5</c:v>
                </c:pt>
                <c:pt idx="3138">
                  <c:v>-4.0737835422740697E-5</c:v>
                </c:pt>
                <c:pt idx="3139">
                  <c:v>-5.1194641663478399E-5</c:v>
                </c:pt>
                <c:pt idx="3140">
                  <c:v>-4.6394134312847699E-5</c:v>
                </c:pt>
                <c:pt idx="3141">
                  <c:v>-4.6833814107072998E-5</c:v>
                </c:pt>
                <c:pt idx="3142">
                  <c:v>-4.0456679430564199E-5</c:v>
                </c:pt>
                <c:pt idx="3143">
                  <c:v>-4.3256681106404099E-5</c:v>
                </c:pt>
                <c:pt idx="3144">
                  <c:v>-4.6054825956097702E-5</c:v>
                </c:pt>
                <c:pt idx="3145">
                  <c:v>-4.5345116310029398E-5</c:v>
                </c:pt>
                <c:pt idx="3146">
                  <c:v>-4.4411514203979599E-5</c:v>
                </c:pt>
                <c:pt idx="3147">
                  <c:v>-4.6692907237747702E-5</c:v>
                </c:pt>
                <c:pt idx="3148">
                  <c:v>-4.6631572937002401E-5</c:v>
                </c:pt>
                <c:pt idx="3149">
                  <c:v>-4.2118658218282402E-5</c:v>
                </c:pt>
                <c:pt idx="3150">
                  <c:v>-4.6110439306405602E-5</c:v>
                </c:pt>
                <c:pt idx="3151">
                  <c:v>-4.8572757646765999E-5</c:v>
                </c:pt>
                <c:pt idx="3152">
                  <c:v>-4.1365457141102297E-5</c:v>
                </c:pt>
                <c:pt idx="3153">
                  <c:v>-4.5967086006860802E-5</c:v>
                </c:pt>
                <c:pt idx="3154">
                  <c:v>-3.5701708422493101E-5</c:v>
                </c:pt>
                <c:pt idx="3155">
                  <c:v>-4.59332597919674E-5</c:v>
                </c:pt>
                <c:pt idx="3156">
                  <c:v>-4.7262398096035103E-5</c:v>
                </c:pt>
                <c:pt idx="3157">
                  <c:v>-3.9136823208628603E-5</c:v>
                </c:pt>
                <c:pt idx="3158">
                  <c:v>-3.9634807468099498E-5</c:v>
                </c:pt>
                <c:pt idx="3159">
                  <c:v>-4.0824286579549602E-5</c:v>
                </c:pt>
                <c:pt idx="3160">
                  <c:v>-3.79795502459708E-5</c:v>
                </c:pt>
                <c:pt idx="3161">
                  <c:v>-3.8222480487453699E-5</c:v>
                </c:pt>
                <c:pt idx="3162">
                  <c:v>-3.8033569756609703E-5</c:v>
                </c:pt>
                <c:pt idx="3163">
                  <c:v>-3.5243842378629499E-5</c:v>
                </c:pt>
                <c:pt idx="3164">
                  <c:v>-3.5833758552727901E-5</c:v>
                </c:pt>
                <c:pt idx="3165">
                  <c:v>-4.2175470180088001E-5</c:v>
                </c:pt>
                <c:pt idx="3166">
                  <c:v>-4.1470256750304002E-5</c:v>
                </c:pt>
                <c:pt idx="3167">
                  <c:v>-3.8837146008733601E-5</c:v>
                </c:pt>
                <c:pt idx="3168">
                  <c:v>-4.5532501174975602E-5</c:v>
                </c:pt>
                <c:pt idx="3169">
                  <c:v>-4.6917009626438398E-5</c:v>
                </c:pt>
                <c:pt idx="3170">
                  <c:v>-4.5276993357986503E-5</c:v>
                </c:pt>
                <c:pt idx="3171">
                  <c:v>-4.0723993050612102E-5</c:v>
                </c:pt>
                <c:pt idx="3172">
                  <c:v>-3.8733429363973802E-5</c:v>
                </c:pt>
                <c:pt idx="3173">
                  <c:v>-4.1272936783552701E-5</c:v>
                </c:pt>
                <c:pt idx="3174">
                  <c:v>-3.8439152770485202E-5</c:v>
                </c:pt>
                <c:pt idx="3175">
                  <c:v>-4.3329055894587601E-5</c:v>
                </c:pt>
                <c:pt idx="3176">
                  <c:v>-4.4897931338967197E-5</c:v>
                </c:pt>
                <c:pt idx="3177">
                  <c:v>-4.6861364073786097E-5</c:v>
                </c:pt>
                <c:pt idx="3178">
                  <c:v>-4.8907728740802503E-5</c:v>
                </c:pt>
                <c:pt idx="3179">
                  <c:v>-4.0494107863186897E-5</c:v>
                </c:pt>
                <c:pt idx="3180">
                  <c:v>-3.9488333085268797E-5</c:v>
                </c:pt>
                <c:pt idx="3181">
                  <c:v>-3.7557569637788097E-5</c:v>
                </c:pt>
                <c:pt idx="3182">
                  <c:v>-3.90126643560614E-5</c:v>
                </c:pt>
                <c:pt idx="3183">
                  <c:v>-4.3133854936895897E-5</c:v>
                </c:pt>
                <c:pt idx="3184">
                  <c:v>-4.3165486930857998E-5</c:v>
                </c:pt>
                <c:pt idx="3185">
                  <c:v>-4.2598725472948901E-5</c:v>
                </c:pt>
                <c:pt idx="3186">
                  <c:v>-4.6149248060625902E-5</c:v>
                </c:pt>
                <c:pt idx="3187">
                  <c:v>-3.7445566257707199E-5</c:v>
                </c:pt>
                <c:pt idx="3188">
                  <c:v>-4.4939815650821499E-5</c:v>
                </c:pt>
                <c:pt idx="3189">
                  <c:v>-4.2718304358417402E-5</c:v>
                </c:pt>
                <c:pt idx="3190">
                  <c:v>-4.2852843317184201E-5</c:v>
                </c:pt>
                <c:pt idx="3191">
                  <c:v>-4.5479682751033603E-5</c:v>
                </c:pt>
                <c:pt idx="3192">
                  <c:v>-3.7163003425166499E-5</c:v>
                </c:pt>
                <c:pt idx="3193">
                  <c:v>-3.6151658393662201E-5</c:v>
                </c:pt>
                <c:pt idx="3194">
                  <c:v>-3.5571720716788897E-5</c:v>
                </c:pt>
                <c:pt idx="3195">
                  <c:v>-4.4793350202586097E-5</c:v>
                </c:pt>
                <c:pt idx="3196">
                  <c:v>-4.1095988950648998E-5</c:v>
                </c:pt>
                <c:pt idx="3197">
                  <c:v>-4.6456666627121299E-5</c:v>
                </c:pt>
                <c:pt idx="3198">
                  <c:v>-4.0156852567754499E-5</c:v>
                </c:pt>
                <c:pt idx="3199">
                  <c:v>-4.4118499754516497E-5</c:v>
                </c:pt>
                <c:pt idx="3200">
                  <c:v>-3.9887891004912903E-5</c:v>
                </c:pt>
                <c:pt idx="3201">
                  <c:v>-4.3052425684658998E-5</c:v>
                </c:pt>
                <c:pt idx="3202">
                  <c:v>-4.1051680661861703E-5</c:v>
                </c:pt>
                <c:pt idx="3203">
                  <c:v>-4.1653073005393E-5</c:v>
                </c:pt>
                <c:pt idx="3204">
                  <c:v>-4.8441029909983398E-5</c:v>
                </c:pt>
                <c:pt idx="3205">
                  <c:v>-3.9457596377120897E-5</c:v>
                </c:pt>
                <c:pt idx="3206">
                  <c:v>-3.4611714169399499E-5</c:v>
                </c:pt>
                <c:pt idx="3207">
                  <c:v>-3.6273023016184902E-5</c:v>
                </c:pt>
                <c:pt idx="3208">
                  <c:v>-4.1399606244006603E-5</c:v>
                </c:pt>
                <c:pt idx="3209">
                  <c:v>-4.3942155968819898E-5</c:v>
                </c:pt>
                <c:pt idx="3210">
                  <c:v>-4.2957946971700398E-5</c:v>
                </c:pt>
                <c:pt idx="3211">
                  <c:v>-3.4133725763246403E-5</c:v>
                </c:pt>
                <c:pt idx="3212">
                  <c:v>-4.0346134514283097E-5</c:v>
                </c:pt>
                <c:pt idx="3213">
                  <c:v>-3.0046093082844499E-5</c:v>
                </c:pt>
                <c:pt idx="3214">
                  <c:v>-4.4831731909058898E-5</c:v>
                </c:pt>
                <c:pt idx="3215">
                  <c:v>-4.1602359794487802E-5</c:v>
                </c:pt>
                <c:pt idx="3216">
                  <c:v>-4.17000806103061E-5</c:v>
                </c:pt>
                <c:pt idx="3217">
                  <c:v>-3.8819009184959002E-5</c:v>
                </c:pt>
                <c:pt idx="3218">
                  <c:v>-4.3312444878441799E-5</c:v>
                </c:pt>
                <c:pt idx="3219">
                  <c:v>-4.1373100158564797E-5</c:v>
                </c:pt>
                <c:pt idx="3220">
                  <c:v>-3.6400912926291099E-5</c:v>
                </c:pt>
                <c:pt idx="3221">
                  <c:v>-3.5308218365114803E-5</c:v>
                </c:pt>
                <c:pt idx="3222">
                  <c:v>-3.4233913058689998E-5</c:v>
                </c:pt>
                <c:pt idx="3223">
                  <c:v>-3.96760323834629E-5</c:v>
                </c:pt>
                <c:pt idx="3224">
                  <c:v>-3.9416064517930898E-5</c:v>
                </c:pt>
                <c:pt idx="3225">
                  <c:v>-4.2550512570999301E-5</c:v>
                </c:pt>
                <c:pt idx="3226">
                  <c:v>-3.6748660040385101E-5</c:v>
                </c:pt>
                <c:pt idx="3227">
                  <c:v>-4.6178558347906603E-5</c:v>
                </c:pt>
                <c:pt idx="3228">
                  <c:v>-3.8695049405532902E-5</c:v>
                </c:pt>
                <c:pt idx="3229">
                  <c:v>-4.2444850680327499E-5</c:v>
                </c:pt>
                <c:pt idx="3230">
                  <c:v>-4.0400301130472398E-5</c:v>
                </c:pt>
                <c:pt idx="3231">
                  <c:v>-3.7835758022769099E-5</c:v>
                </c:pt>
                <c:pt idx="3232">
                  <c:v>-4.1264002289172598E-5</c:v>
                </c:pt>
                <c:pt idx="3233">
                  <c:v>-4.5893427066591098E-5</c:v>
                </c:pt>
                <c:pt idx="3234">
                  <c:v>-4.3375483930335397E-5</c:v>
                </c:pt>
                <c:pt idx="3235">
                  <c:v>-4.0763260517049599E-5</c:v>
                </c:pt>
                <c:pt idx="3236">
                  <c:v>-4.6580783721820898E-5</c:v>
                </c:pt>
                <c:pt idx="3237">
                  <c:v>-3.4787611827992198E-5</c:v>
                </c:pt>
                <c:pt idx="3238">
                  <c:v>-3.72299137842677E-5</c:v>
                </c:pt>
                <c:pt idx="3239">
                  <c:v>-4.2618737360852699E-5</c:v>
                </c:pt>
                <c:pt idx="3240">
                  <c:v>-4.39458080614351E-5</c:v>
                </c:pt>
                <c:pt idx="3241">
                  <c:v>-3.9443014376736097E-5</c:v>
                </c:pt>
                <c:pt idx="3242">
                  <c:v>-3.7898472780584703E-5</c:v>
                </c:pt>
                <c:pt idx="3243">
                  <c:v>-4.0132161417989897E-5</c:v>
                </c:pt>
                <c:pt idx="3244">
                  <c:v>-3.55464538316284E-5</c:v>
                </c:pt>
                <c:pt idx="3245">
                  <c:v>-3.4375598292642298E-5</c:v>
                </c:pt>
                <c:pt idx="3246">
                  <c:v>-3.7746936557787799E-5</c:v>
                </c:pt>
                <c:pt idx="3247">
                  <c:v>-4.3657656865955203E-5</c:v>
                </c:pt>
                <c:pt idx="3248">
                  <c:v>-3.4772599925697599E-5</c:v>
                </c:pt>
                <c:pt idx="3249">
                  <c:v>-3.8958699889322599E-5</c:v>
                </c:pt>
                <c:pt idx="3250">
                  <c:v>-3.9914333064859903E-5</c:v>
                </c:pt>
                <c:pt idx="3251">
                  <c:v>-4.0844899764961997E-5</c:v>
                </c:pt>
                <c:pt idx="3252">
                  <c:v>-3.61781097588366E-5</c:v>
                </c:pt>
                <c:pt idx="3253">
                  <c:v>-4.4184049608200403E-5</c:v>
                </c:pt>
                <c:pt idx="3254">
                  <c:v>-4.1150206430894999E-5</c:v>
                </c:pt>
                <c:pt idx="3255">
                  <c:v>-3.2883169955744102E-5</c:v>
                </c:pt>
                <c:pt idx="3256">
                  <c:v>-4.2532554737654499E-5</c:v>
                </c:pt>
                <c:pt idx="3257">
                  <c:v>-4.1633535427809998E-5</c:v>
                </c:pt>
                <c:pt idx="3258">
                  <c:v>-4.13346429504037E-5</c:v>
                </c:pt>
                <c:pt idx="3259">
                  <c:v>-3.8027488741022297E-5</c:v>
                </c:pt>
                <c:pt idx="3260">
                  <c:v>-3.8310055004039203E-5</c:v>
                </c:pt>
                <c:pt idx="3261">
                  <c:v>-3.4458007520465202E-5</c:v>
                </c:pt>
                <c:pt idx="3262">
                  <c:v>-3.9564851866074001E-5</c:v>
                </c:pt>
                <c:pt idx="3263">
                  <c:v>-3.8452044768591399E-5</c:v>
                </c:pt>
                <c:pt idx="3264">
                  <c:v>-3.5908029753893403E-5</c:v>
                </c:pt>
                <c:pt idx="3265">
                  <c:v>-4.7662351711875402E-5</c:v>
                </c:pt>
                <c:pt idx="3266">
                  <c:v>-3.87073972500322E-5</c:v>
                </c:pt>
                <c:pt idx="3267">
                  <c:v>-4.3659535984250503E-5</c:v>
                </c:pt>
                <c:pt idx="3268">
                  <c:v>-4.1331221731730498E-5</c:v>
                </c:pt>
                <c:pt idx="3269">
                  <c:v>-3.6287058115826699E-5</c:v>
                </c:pt>
                <c:pt idx="3270">
                  <c:v>-3.885706801426E-5</c:v>
                </c:pt>
                <c:pt idx="3271">
                  <c:v>-2.9588067853994899E-5</c:v>
                </c:pt>
                <c:pt idx="3272">
                  <c:v>-3.9355779296696101E-5</c:v>
                </c:pt>
                <c:pt idx="3273">
                  <c:v>-3.74695118688366E-5</c:v>
                </c:pt>
                <c:pt idx="3274">
                  <c:v>-3.42280766934576E-5</c:v>
                </c:pt>
                <c:pt idx="3275">
                  <c:v>-4.22774980017932E-5</c:v>
                </c:pt>
                <c:pt idx="3276">
                  <c:v>-4.3016884920402502E-5</c:v>
                </c:pt>
                <c:pt idx="3277">
                  <c:v>-4.6068930423305099E-5</c:v>
                </c:pt>
                <c:pt idx="3278">
                  <c:v>-4.2974493353417403E-5</c:v>
                </c:pt>
                <c:pt idx="3279">
                  <c:v>-4.2643472230403298E-5</c:v>
                </c:pt>
                <c:pt idx="3280">
                  <c:v>-4.14576263747813E-5</c:v>
                </c:pt>
                <c:pt idx="3281">
                  <c:v>-4.2246284522993099E-5</c:v>
                </c:pt>
                <c:pt idx="3282">
                  <c:v>-3.8334041681268703E-5</c:v>
                </c:pt>
                <c:pt idx="3283">
                  <c:v>-4.2109288941474899E-5</c:v>
                </c:pt>
                <c:pt idx="3284">
                  <c:v>-4.0994827227077197E-5</c:v>
                </c:pt>
                <c:pt idx="3285">
                  <c:v>-4.5670565931268097E-5</c:v>
                </c:pt>
                <c:pt idx="3286">
                  <c:v>-4.0294205547915701E-5</c:v>
                </c:pt>
                <c:pt idx="3287">
                  <c:v>-4.1982683353769898E-5</c:v>
                </c:pt>
                <c:pt idx="3288">
                  <c:v>-4.1069457244238399E-5</c:v>
                </c:pt>
                <c:pt idx="3289">
                  <c:v>-4.4085557381179598E-5</c:v>
                </c:pt>
                <c:pt idx="3290">
                  <c:v>-4.0556351877472597E-5</c:v>
                </c:pt>
                <c:pt idx="3291">
                  <c:v>-4.2756348532361401E-5</c:v>
                </c:pt>
                <c:pt idx="3292">
                  <c:v>-4.0936108771787498E-5</c:v>
                </c:pt>
                <c:pt idx="3293">
                  <c:v>-4.1518028177367799E-5</c:v>
                </c:pt>
                <c:pt idx="3294">
                  <c:v>-3.5665417101465899E-5</c:v>
                </c:pt>
                <c:pt idx="3295">
                  <c:v>-4.3442231101278903E-5</c:v>
                </c:pt>
                <c:pt idx="3296">
                  <c:v>-3.7576992206151503E-5</c:v>
                </c:pt>
                <c:pt idx="3297">
                  <c:v>-4.1592640089377197E-5</c:v>
                </c:pt>
                <c:pt idx="3298">
                  <c:v>-3.6587838045299701E-5</c:v>
                </c:pt>
                <c:pt idx="3299">
                  <c:v>-4.0092489449302101E-5</c:v>
                </c:pt>
                <c:pt idx="3300">
                  <c:v>-4.21297377756593E-5</c:v>
                </c:pt>
                <c:pt idx="3301">
                  <c:v>-4.4399356333763501E-5</c:v>
                </c:pt>
                <c:pt idx="3302">
                  <c:v>-4.0234624347496698E-5</c:v>
                </c:pt>
                <c:pt idx="3303">
                  <c:v>-3.97443407593664E-5</c:v>
                </c:pt>
                <c:pt idx="3304">
                  <c:v>-3.8292892309058997E-5</c:v>
                </c:pt>
                <c:pt idx="3305">
                  <c:v>-3.9263012142445903E-5</c:v>
                </c:pt>
                <c:pt idx="3306">
                  <c:v>-2.9762106646888702E-5</c:v>
                </c:pt>
                <c:pt idx="3307">
                  <c:v>-3.7877997352918098E-5</c:v>
                </c:pt>
                <c:pt idx="3308">
                  <c:v>-3.5852929519272298E-5</c:v>
                </c:pt>
                <c:pt idx="3309">
                  <c:v>-3.5445746068634501E-5</c:v>
                </c:pt>
                <c:pt idx="3310">
                  <c:v>-4.1830658522965498E-5</c:v>
                </c:pt>
                <c:pt idx="3311">
                  <c:v>-3.6366188927847302E-5</c:v>
                </c:pt>
                <c:pt idx="3312">
                  <c:v>-3.5810095136658599E-5</c:v>
                </c:pt>
                <c:pt idx="3313">
                  <c:v>-3.4877727468289599E-5</c:v>
                </c:pt>
                <c:pt idx="3314">
                  <c:v>-4.37649540537533E-5</c:v>
                </c:pt>
                <c:pt idx="3315">
                  <c:v>-4.4452633514098298E-5</c:v>
                </c:pt>
                <c:pt idx="3316">
                  <c:v>-4.4656465519346603E-5</c:v>
                </c:pt>
                <c:pt idx="3317">
                  <c:v>-4.0437355345990201E-5</c:v>
                </c:pt>
                <c:pt idx="3318">
                  <c:v>-3.7331078061465399E-5</c:v>
                </c:pt>
                <c:pt idx="3319">
                  <c:v>-4.1983211729802203E-5</c:v>
                </c:pt>
                <c:pt idx="3320">
                  <c:v>-3.6624973513753701E-5</c:v>
                </c:pt>
                <c:pt idx="3321">
                  <c:v>-4.0977192825384102E-5</c:v>
                </c:pt>
                <c:pt idx="3322">
                  <c:v>-4.2965973150866801E-5</c:v>
                </c:pt>
                <c:pt idx="3323">
                  <c:v>-4.2263577177300703E-5</c:v>
                </c:pt>
                <c:pt idx="3324">
                  <c:v>-4.2535484621384802E-5</c:v>
                </c:pt>
                <c:pt idx="3325">
                  <c:v>-3.31718794262908E-5</c:v>
                </c:pt>
                <c:pt idx="3326">
                  <c:v>-3.5949543357753598E-5</c:v>
                </c:pt>
                <c:pt idx="3327">
                  <c:v>-3.5018269047372898E-5</c:v>
                </c:pt>
                <c:pt idx="3328">
                  <c:v>-3.5331058903763097E-5</c:v>
                </c:pt>
                <c:pt idx="3329">
                  <c:v>-3.5114130237874999E-5</c:v>
                </c:pt>
                <c:pt idx="3330">
                  <c:v>-3.2539294891739E-5</c:v>
                </c:pt>
                <c:pt idx="3331">
                  <c:v>-4.3914935772480398E-5</c:v>
                </c:pt>
                <c:pt idx="3332">
                  <c:v>-3.8390673716290997E-5</c:v>
                </c:pt>
                <c:pt idx="3333">
                  <c:v>-3.8715480246172397E-5</c:v>
                </c:pt>
                <c:pt idx="3334">
                  <c:v>-3.6399421342847197E-5</c:v>
                </c:pt>
                <c:pt idx="3335">
                  <c:v>-4.1810866988538099E-5</c:v>
                </c:pt>
                <c:pt idx="3336">
                  <c:v>-4.4122543764683802E-5</c:v>
                </c:pt>
                <c:pt idx="3337">
                  <c:v>-3.9419283887654497E-5</c:v>
                </c:pt>
                <c:pt idx="3338">
                  <c:v>-4.4031158137879303E-5</c:v>
                </c:pt>
                <c:pt idx="3339">
                  <c:v>-3.9966502893265798E-5</c:v>
                </c:pt>
                <c:pt idx="3340">
                  <c:v>-4.2425357413718299E-5</c:v>
                </c:pt>
                <c:pt idx="3341">
                  <c:v>-4.1800713769626899E-5</c:v>
                </c:pt>
                <c:pt idx="3342">
                  <c:v>-4.3723536213575198E-5</c:v>
                </c:pt>
                <c:pt idx="3343">
                  <c:v>-3.9023896716203301E-5</c:v>
                </c:pt>
                <c:pt idx="3344">
                  <c:v>-3.81961245856441E-5</c:v>
                </c:pt>
                <c:pt idx="3345">
                  <c:v>-4.2952637059654898E-5</c:v>
                </c:pt>
                <c:pt idx="3346">
                  <c:v>-4.3100934724605799E-5</c:v>
                </c:pt>
                <c:pt idx="3347">
                  <c:v>-3.8672970286355797E-5</c:v>
                </c:pt>
                <c:pt idx="3348">
                  <c:v>-4.1501921358769798E-5</c:v>
                </c:pt>
                <c:pt idx="3349">
                  <c:v>-4.4746866225705397E-5</c:v>
                </c:pt>
                <c:pt idx="3350">
                  <c:v>-4.2683382783774097E-5</c:v>
                </c:pt>
                <c:pt idx="3351">
                  <c:v>-3.4178453317876398E-5</c:v>
                </c:pt>
                <c:pt idx="3352">
                  <c:v>-3.18278899085937E-5</c:v>
                </c:pt>
                <c:pt idx="3353">
                  <c:v>-3.63494468669546E-5</c:v>
                </c:pt>
                <c:pt idx="3354">
                  <c:v>-4.4015019304467202E-5</c:v>
                </c:pt>
                <c:pt idx="3355">
                  <c:v>-3.9623238548449098E-5</c:v>
                </c:pt>
                <c:pt idx="3356">
                  <c:v>-3.7605857656016502E-5</c:v>
                </c:pt>
                <c:pt idx="3357">
                  <c:v>-3.5346471678461497E-5</c:v>
                </c:pt>
                <c:pt idx="3358">
                  <c:v>-3.6090407661464097E-5</c:v>
                </c:pt>
                <c:pt idx="3359">
                  <c:v>-3.3657886121834099E-5</c:v>
                </c:pt>
                <c:pt idx="3360">
                  <c:v>-2.9922190068513099E-5</c:v>
                </c:pt>
                <c:pt idx="3361">
                  <c:v>-3.4587722857808502E-5</c:v>
                </c:pt>
                <c:pt idx="3362">
                  <c:v>-3.8127804373719998E-5</c:v>
                </c:pt>
                <c:pt idx="3363">
                  <c:v>-4.2249517132811401E-5</c:v>
                </c:pt>
                <c:pt idx="3364">
                  <c:v>-3.0473226812565401E-5</c:v>
                </c:pt>
                <c:pt idx="3365">
                  <c:v>-3.4263656401206203E-5</c:v>
                </c:pt>
                <c:pt idx="3366">
                  <c:v>-3.94245788419517E-5</c:v>
                </c:pt>
                <c:pt idx="3367">
                  <c:v>-4.0672028902643001E-5</c:v>
                </c:pt>
                <c:pt idx="3368">
                  <c:v>-4.0191741475877498E-5</c:v>
                </c:pt>
                <c:pt idx="3369">
                  <c:v>-4.0492644875997103E-5</c:v>
                </c:pt>
                <c:pt idx="3370">
                  <c:v>-3.8418024571750901E-5</c:v>
                </c:pt>
                <c:pt idx="3371">
                  <c:v>-3.8797290058374497E-5</c:v>
                </c:pt>
                <c:pt idx="3372">
                  <c:v>-3.6515639939034698E-5</c:v>
                </c:pt>
                <c:pt idx="3373">
                  <c:v>-4.1065263761312502E-5</c:v>
                </c:pt>
                <c:pt idx="3374">
                  <c:v>-3.4809180660529503E-5</c:v>
                </c:pt>
                <c:pt idx="3375">
                  <c:v>-3.3258398757476399E-5</c:v>
                </c:pt>
                <c:pt idx="3376">
                  <c:v>-3.8637238403411199E-5</c:v>
                </c:pt>
                <c:pt idx="3377">
                  <c:v>-3.4459953568059702E-5</c:v>
                </c:pt>
                <c:pt idx="3378">
                  <c:v>-3.0988900566650599E-5</c:v>
                </c:pt>
                <c:pt idx="3379">
                  <c:v>-4.0236213757129197E-5</c:v>
                </c:pt>
                <c:pt idx="3380">
                  <c:v>-3.8223167495682603E-5</c:v>
                </c:pt>
                <c:pt idx="3381">
                  <c:v>-3.9281017223860602E-5</c:v>
                </c:pt>
                <c:pt idx="3382">
                  <c:v>-3.3143645234970601E-5</c:v>
                </c:pt>
                <c:pt idx="3383">
                  <c:v>-3.9120697590735101E-5</c:v>
                </c:pt>
                <c:pt idx="3384">
                  <c:v>-3.96164919822526E-5</c:v>
                </c:pt>
                <c:pt idx="3385">
                  <c:v>-4.1005694402763702E-5</c:v>
                </c:pt>
                <c:pt idx="3386">
                  <c:v>-3.7138111399074002E-5</c:v>
                </c:pt>
                <c:pt idx="3387">
                  <c:v>-4.0050654646489101E-5</c:v>
                </c:pt>
                <c:pt idx="3388">
                  <c:v>-3.5763110773072602E-5</c:v>
                </c:pt>
                <c:pt idx="3389">
                  <c:v>-3.8372420859435001E-5</c:v>
                </c:pt>
                <c:pt idx="3390">
                  <c:v>-3.6027295078273298E-5</c:v>
                </c:pt>
                <c:pt idx="3391">
                  <c:v>-3.4690635621731201E-5</c:v>
                </c:pt>
                <c:pt idx="3392">
                  <c:v>-3.35217213905522E-5</c:v>
                </c:pt>
                <c:pt idx="3393">
                  <c:v>-3.3370019071859198E-5</c:v>
                </c:pt>
                <c:pt idx="3394">
                  <c:v>-3.6860218808342297E-5</c:v>
                </c:pt>
                <c:pt idx="3395">
                  <c:v>-3.7925308473096303E-5</c:v>
                </c:pt>
                <c:pt idx="3396">
                  <c:v>-3.5768327387923602E-5</c:v>
                </c:pt>
                <c:pt idx="3397">
                  <c:v>-3.7550382029758703E-5</c:v>
                </c:pt>
                <c:pt idx="3398">
                  <c:v>-4.47896248209777E-5</c:v>
                </c:pt>
                <c:pt idx="3399">
                  <c:v>-3.6113726661854703E-5</c:v>
                </c:pt>
                <c:pt idx="3400">
                  <c:v>-3.6919706636148003E-5</c:v>
                </c:pt>
                <c:pt idx="3401">
                  <c:v>-3.8800887168939997E-5</c:v>
                </c:pt>
                <c:pt idx="3402">
                  <c:v>-3.5976266674212297E-5</c:v>
                </c:pt>
                <c:pt idx="3403">
                  <c:v>-3.7147269098848099E-5</c:v>
                </c:pt>
                <c:pt idx="3404">
                  <c:v>-3.8446981409788598E-5</c:v>
                </c:pt>
                <c:pt idx="3405">
                  <c:v>-3.51791710865294E-5</c:v>
                </c:pt>
                <c:pt idx="3406">
                  <c:v>-3.0018555156574001E-5</c:v>
                </c:pt>
                <c:pt idx="3407">
                  <c:v>-3.8541846659895299E-5</c:v>
                </c:pt>
                <c:pt idx="3408">
                  <c:v>-3.6031140105850601E-5</c:v>
                </c:pt>
                <c:pt idx="3409">
                  <c:v>-3.7301169697138402E-5</c:v>
                </c:pt>
                <c:pt idx="3410">
                  <c:v>-3.7914453498132699E-5</c:v>
                </c:pt>
                <c:pt idx="3411">
                  <c:v>-3.59270177595987E-5</c:v>
                </c:pt>
                <c:pt idx="3412">
                  <c:v>-3.7255184007959797E-5</c:v>
                </c:pt>
                <c:pt idx="3413">
                  <c:v>-3.5260141406065701E-5</c:v>
                </c:pt>
                <c:pt idx="3414">
                  <c:v>-3.8956074935476801E-5</c:v>
                </c:pt>
                <c:pt idx="3415">
                  <c:v>-4.4079553629360803E-5</c:v>
                </c:pt>
                <c:pt idx="3416">
                  <c:v>-3.3275994141071198E-5</c:v>
                </c:pt>
                <c:pt idx="3417">
                  <c:v>-3.1373405682962598E-5</c:v>
                </c:pt>
                <c:pt idx="3418">
                  <c:v>-3.88359176342684E-5</c:v>
                </c:pt>
                <c:pt idx="3419">
                  <c:v>-3.2209432587013102E-5</c:v>
                </c:pt>
                <c:pt idx="3420">
                  <c:v>-3.7500209632928201E-5</c:v>
                </c:pt>
                <c:pt idx="3421">
                  <c:v>-3.3726951922268003E-5</c:v>
                </c:pt>
                <c:pt idx="3422">
                  <c:v>-3.6581163812732802E-5</c:v>
                </c:pt>
                <c:pt idx="3423">
                  <c:v>-3.4567105404256798E-5</c:v>
                </c:pt>
                <c:pt idx="3424">
                  <c:v>-3.3912345036327502E-5</c:v>
                </c:pt>
                <c:pt idx="3425">
                  <c:v>-3.41717910347533E-5</c:v>
                </c:pt>
                <c:pt idx="3426">
                  <c:v>-3.6563453928470999E-5</c:v>
                </c:pt>
                <c:pt idx="3427">
                  <c:v>-3.5511469032862001E-5</c:v>
                </c:pt>
                <c:pt idx="3428">
                  <c:v>-4.3968276562814801E-5</c:v>
                </c:pt>
                <c:pt idx="3429">
                  <c:v>-3.9295239271120497E-5</c:v>
                </c:pt>
                <c:pt idx="3430">
                  <c:v>-4.1944531752199297E-5</c:v>
                </c:pt>
                <c:pt idx="3431">
                  <c:v>-3.7370798618132802E-5</c:v>
                </c:pt>
                <c:pt idx="3432">
                  <c:v>-3.3053887344071197E-5</c:v>
                </c:pt>
                <c:pt idx="3433">
                  <c:v>-3.8981269733651801E-5</c:v>
                </c:pt>
                <c:pt idx="3434">
                  <c:v>-3.30940082759076E-5</c:v>
                </c:pt>
                <c:pt idx="3435">
                  <c:v>-3.7991842482153697E-5</c:v>
                </c:pt>
                <c:pt idx="3436">
                  <c:v>-3.9675454780338499E-5</c:v>
                </c:pt>
                <c:pt idx="3437">
                  <c:v>-3.7611237369020499E-5</c:v>
                </c:pt>
                <c:pt idx="3438">
                  <c:v>-3.7283706316209698E-5</c:v>
                </c:pt>
                <c:pt idx="3439">
                  <c:v>-3.9822759265335702E-5</c:v>
                </c:pt>
                <c:pt idx="3440">
                  <c:v>-4.0670469900283E-5</c:v>
                </c:pt>
                <c:pt idx="3441">
                  <c:v>-3.8640375908548602E-5</c:v>
                </c:pt>
                <c:pt idx="3442">
                  <c:v>-3.0563241045447903E-5</c:v>
                </c:pt>
                <c:pt idx="3443">
                  <c:v>-4.3460434206529998E-5</c:v>
                </c:pt>
                <c:pt idx="3444">
                  <c:v>-3.4578446779859901E-5</c:v>
                </c:pt>
                <c:pt idx="3445">
                  <c:v>-4.0465786570966102E-5</c:v>
                </c:pt>
                <c:pt idx="3446">
                  <c:v>-3.8588527619491999E-5</c:v>
                </c:pt>
                <c:pt idx="3447">
                  <c:v>-3.6435693621727802E-5</c:v>
                </c:pt>
                <c:pt idx="3448">
                  <c:v>-4.1963888843535501E-5</c:v>
                </c:pt>
                <c:pt idx="3449">
                  <c:v>-3.3558318062143198E-5</c:v>
                </c:pt>
                <c:pt idx="3450">
                  <c:v>-3.3544167924356003E-5</c:v>
                </c:pt>
                <c:pt idx="3451">
                  <c:v>-3.6815264863705301E-5</c:v>
                </c:pt>
                <c:pt idx="3452">
                  <c:v>-3.0292149245113901E-5</c:v>
                </c:pt>
                <c:pt idx="3453">
                  <c:v>-3.7231185605026597E-5</c:v>
                </c:pt>
                <c:pt idx="3454">
                  <c:v>-3.8415169000271403E-5</c:v>
                </c:pt>
                <c:pt idx="3455">
                  <c:v>-3.6465857934114102E-5</c:v>
                </c:pt>
                <c:pt idx="3456">
                  <c:v>-3.51066462100561E-5</c:v>
                </c:pt>
                <c:pt idx="3457">
                  <c:v>-3.2021373535797702E-5</c:v>
                </c:pt>
                <c:pt idx="3458">
                  <c:v>-3.7925622158804497E-5</c:v>
                </c:pt>
                <c:pt idx="3459">
                  <c:v>-4.1404416190875497E-5</c:v>
                </c:pt>
                <c:pt idx="3460">
                  <c:v>-3.5993001207532398E-5</c:v>
                </c:pt>
                <c:pt idx="3461">
                  <c:v>-3.0597039112047197E-5</c:v>
                </c:pt>
                <c:pt idx="3462">
                  <c:v>-3.8170351476223901E-5</c:v>
                </c:pt>
                <c:pt idx="3463">
                  <c:v>-3.74741027908164E-5</c:v>
                </c:pt>
                <c:pt idx="3464">
                  <c:v>-3.6694061828289401E-5</c:v>
                </c:pt>
                <c:pt idx="3465">
                  <c:v>-3.4487713666845303E-5</c:v>
                </c:pt>
                <c:pt idx="3466">
                  <c:v>-2.9063824410663399E-5</c:v>
                </c:pt>
                <c:pt idx="3467">
                  <c:v>-3.4225228250952602E-5</c:v>
                </c:pt>
                <c:pt idx="3468">
                  <c:v>-3.51757269096924E-5</c:v>
                </c:pt>
                <c:pt idx="3469">
                  <c:v>-3.5974771568801503E-5</c:v>
                </c:pt>
                <c:pt idx="3470">
                  <c:v>-3.6370492089958001E-5</c:v>
                </c:pt>
                <c:pt idx="3471">
                  <c:v>-3.6204979776683499E-5</c:v>
                </c:pt>
                <c:pt idx="3472">
                  <c:v>-3.7360766717261703E-5</c:v>
                </c:pt>
                <c:pt idx="3473">
                  <c:v>-2.6454985552463602E-5</c:v>
                </c:pt>
                <c:pt idx="3474">
                  <c:v>-3.0475577364564499E-5</c:v>
                </c:pt>
                <c:pt idx="3475">
                  <c:v>-3.3401343439368898E-5</c:v>
                </c:pt>
                <c:pt idx="3476">
                  <c:v>-3.58531160299297E-5</c:v>
                </c:pt>
                <c:pt idx="3477">
                  <c:v>-2.9702439226445899E-5</c:v>
                </c:pt>
                <c:pt idx="3478">
                  <c:v>-3.5696260937156199E-5</c:v>
                </c:pt>
                <c:pt idx="3479">
                  <c:v>-3.2776851412387098E-5</c:v>
                </c:pt>
                <c:pt idx="3480">
                  <c:v>-3.8695021246078899E-5</c:v>
                </c:pt>
                <c:pt idx="3481">
                  <c:v>-3.8706596877185899E-5</c:v>
                </c:pt>
                <c:pt idx="3482">
                  <c:v>-3.7583251283491E-5</c:v>
                </c:pt>
                <c:pt idx="3483">
                  <c:v>-3.3605581013778099E-5</c:v>
                </c:pt>
                <c:pt idx="3484">
                  <c:v>-2.9073604115763901E-5</c:v>
                </c:pt>
                <c:pt idx="3485">
                  <c:v>-3.2183889923068498E-5</c:v>
                </c:pt>
                <c:pt idx="3486">
                  <c:v>-3.4661729631762397E-5</c:v>
                </c:pt>
                <c:pt idx="3487">
                  <c:v>-3.1770378205633799E-5</c:v>
                </c:pt>
                <c:pt idx="3488">
                  <c:v>-3.7451493008084299E-5</c:v>
                </c:pt>
                <c:pt idx="3489">
                  <c:v>-3.6477994246197101E-5</c:v>
                </c:pt>
                <c:pt idx="3490">
                  <c:v>-3.3453672833264303E-5</c:v>
                </c:pt>
                <c:pt idx="3491">
                  <c:v>-4.2875957821525698E-5</c:v>
                </c:pt>
                <c:pt idx="3492">
                  <c:v>-3.0509761614101801E-5</c:v>
                </c:pt>
                <c:pt idx="3493">
                  <c:v>-3.7923175349685499E-5</c:v>
                </c:pt>
                <c:pt idx="3494">
                  <c:v>-3.57178578251594E-5</c:v>
                </c:pt>
                <c:pt idx="3495">
                  <c:v>-3.8466733479136803E-5</c:v>
                </c:pt>
                <c:pt idx="3496">
                  <c:v>-3.4590397203403597E-5</c:v>
                </c:pt>
                <c:pt idx="3497">
                  <c:v>-3.2195816008420901E-5</c:v>
                </c:pt>
                <c:pt idx="3498">
                  <c:v>-3.8570167839715899E-5</c:v>
                </c:pt>
                <c:pt idx="3499">
                  <c:v>-3.6470024658520798E-5</c:v>
                </c:pt>
                <c:pt idx="3500">
                  <c:v>-2.96023449588444E-5</c:v>
                </c:pt>
                <c:pt idx="3501">
                  <c:v>-3.56704527002873E-5</c:v>
                </c:pt>
                <c:pt idx="3502">
                  <c:v>-3.7936552328798601E-5</c:v>
                </c:pt>
                <c:pt idx="3503">
                  <c:v>-3.9999481702286499E-5</c:v>
                </c:pt>
                <c:pt idx="3504">
                  <c:v>-3.1628930092761302E-5</c:v>
                </c:pt>
                <c:pt idx="3505">
                  <c:v>-3.6317876602953798E-5</c:v>
                </c:pt>
                <c:pt idx="3506">
                  <c:v>-3.8694711494318898E-5</c:v>
                </c:pt>
                <c:pt idx="3507">
                  <c:v>-3.8159585592117798E-5</c:v>
                </c:pt>
                <c:pt idx="3508">
                  <c:v>-3.3900866589815502E-5</c:v>
                </c:pt>
                <c:pt idx="3509">
                  <c:v>-2.93289205176411E-5</c:v>
                </c:pt>
                <c:pt idx="3510">
                  <c:v>-4.1317705785373502E-5</c:v>
                </c:pt>
                <c:pt idx="3511">
                  <c:v>-3.5658917816159401E-5</c:v>
                </c:pt>
                <c:pt idx="3512">
                  <c:v>-4.0589389209857703E-5</c:v>
                </c:pt>
                <c:pt idx="3513">
                  <c:v>-3.98066829405152E-5</c:v>
                </c:pt>
                <c:pt idx="3514">
                  <c:v>-3.8389478525318201E-5</c:v>
                </c:pt>
                <c:pt idx="3515">
                  <c:v>-2.84021484193705E-5</c:v>
                </c:pt>
                <c:pt idx="3516">
                  <c:v>-2.8423992250126701E-5</c:v>
                </c:pt>
                <c:pt idx="3517">
                  <c:v>-3.67747552726866E-5</c:v>
                </c:pt>
                <c:pt idx="3518">
                  <c:v>-3.9669992309062498E-5</c:v>
                </c:pt>
                <c:pt idx="3519">
                  <c:v>-4.0019840713837703E-5</c:v>
                </c:pt>
                <c:pt idx="3520">
                  <c:v>-2.9316895943921299E-5</c:v>
                </c:pt>
                <c:pt idx="3521">
                  <c:v>-3.8049502787537198E-5</c:v>
                </c:pt>
                <c:pt idx="3522">
                  <c:v>-3.8217794902047001E-5</c:v>
                </c:pt>
                <c:pt idx="3523">
                  <c:v>-3.4363511116371702E-5</c:v>
                </c:pt>
                <c:pt idx="3524">
                  <c:v>-2.9016681572109001E-5</c:v>
                </c:pt>
                <c:pt idx="3525">
                  <c:v>-3.6692293268629298E-5</c:v>
                </c:pt>
                <c:pt idx="3526">
                  <c:v>-3.4851345260692102E-5</c:v>
                </c:pt>
                <c:pt idx="3527">
                  <c:v>-2.8230426111622799E-5</c:v>
                </c:pt>
                <c:pt idx="3528">
                  <c:v>-3.1791946887148003E-5</c:v>
                </c:pt>
                <c:pt idx="3529">
                  <c:v>-3.46537778585677E-5</c:v>
                </c:pt>
                <c:pt idx="3530">
                  <c:v>-3.3008059089413402E-5</c:v>
                </c:pt>
                <c:pt idx="3531">
                  <c:v>-3.7003514554037601E-5</c:v>
                </c:pt>
                <c:pt idx="3532">
                  <c:v>-3.4308015707438203E-5</c:v>
                </c:pt>
                <c:pt idx="3533">
                  <c:v>-3.51886790276112E-5</c:v>
                </c:pt>
                <c:pt idx="3534">
                  <c:v>-3.04758611367582E-5</c:v>
                </c:pt>
                <c:pt idx="3535">
                  <c:v>-2.8170428730445198E-5</c:v>
                </c:pt>
                <c:pt idx="3536">
                  <c:v>-3.9063327697213801E-5</c:v>
                </c:pt>
                <c:pt idx="3537">
                  <c:v>-3.4089373265127403E-5</c:v>
                </c:pt>
                <c:pt idx="3538">
                  <c:v>-3.6089020451544903E-5</c:v>
                </c:pt>
                <c:pt idx="3539">
                  <c:v>-2.1582630560658099E-5</c:v>
                </c:pt>
                <c:pt idx="3540">
                  <c:v>-3.6439287020716901E-5</c:v>
                </c:pt>
                <c:pt idx="3541">
                  <c:v>-3.7408501042734298E-5</c:v>
                </c:pt>
                <c:pt idx="3542">
                  <c:v>-3.1008455362807999E-5</c:v>
                </c:pt>
                <c:pt idx="3543">
                  <c:v>-2.6544623470571501E-5</c:v>
                </c:pt>
                <c:pt idx="3544">
                  <c:v>-2.9691112033681398E-5</c:v>
                </c:pt>
                <c:pt idx="3545">
                  <c:v>-3.3910627796228298E-5</c:v>
                </c:pt>
                <c:pt idx="3546">
                  <c:v>-3.5845459113339502E-5</c:v>
                </c:pt>
                <c:pt idx="3547">
                  <c:v>-3.47962606555844E-5</c:v>
                </c:pt>
                <c:pt idx="3548">
                  <c:v>-2.9831008381005701E-5</c:v>
                </c:pt>
                <c:pt idx="3549">
                  <c:v>-3.3011692553159399E-5</c:v>
                </c:pt>
                <c:pt idx="3550">
                  <c:v>-2.9647035739914601E-5</c:v>
                </c:pt>
                <c:pt idx="3551">
                  <c:v>-2.9726107683254999E-5</c:v>
                </c:pt>
                <c:pt idx="3552">
                  <c:v>-4.33243209587387E-5</c:v>
                </c:pt>
                <c:pt idx="3553">
                  <c:v>-3.8078958729533402E-5</c:v>
                </c:pt>
                <c:pt idx="3554">
                  <c:v>-4.14163290576977E-5</c:v>
                </c:pt>
                <c:pt idx="3555">
                  <c:v>-3.7173753420408599E-5</c:v>
                </c:pt>
                <c:pt idx="3556">
                  <c:v>-3.5483214528274199E-5</c:v>
                </c:pt>
                <c:pt idx="3557">
                  <c:v>-3.9541634288304198E-5</c:v>
                </c:pt>
                <c:pt idx="3558">
                  <c:v>-3.3052625337387098E-5</c:v>
                </c:pt>
                <c:pt idx="3559">
                  <c:v>-3.7127539406600697E-5</c:v>
                </c:pt>
                <c:pt idx="3560">
                  <c:v>-3.6693383968588298E-5</c:v>
                </c:pt>
                <c:pt idx="3561">
                  <c:v>-4.0349862025570699E-5</c:v>
                </c:pt>
                <c:pt idx="3562">
                  <c:v>-2.8298487733428802E-5</c:v>
                </c:pt>
                <c:pt idx="3563">
                  <c:v>-3.9745640865100699E-5</c:v>
                </c:pt>
                <c:pt idx="3564">
                  <c:v>-3.8284140004080603E-5</c:v>
                </c:pt>
                <c:pt idx="3565">
                  <c:v>-2.70964375053565E-5</c:v>
                </c:pt>
                <c:pt idx="3566">
                  <c:v>-3.11163286309146E-5</c:v>
                </c:pt>
                <c:pt idx="3567">
                  <c:v>-3.58194423497867E-5</c:v>
                </c:pt>
                <c:pt idx="3568">
                  <c:v>-4.1286936816839602E-5</c:v>
                </c:pt>
                <c:pt idx="3569">
                  <c:v>-3.7321349538424101E-5</c:v>
                </c:pt>
                <c:pt idx="3570">
                  <c:v>-3.0842855074483299E-5</c:v>
                </c:pt>
                <c:pt idx="3571">
                  <c:v>-3.1816455272735298E-5</c:v>
                </c:pt>
                <c:pt idx="3572">
                  <c:v>-3.0382148185514801E-5</c:v>
                </c:pt>
                <c:pt idx="3573">
                  <c:v>-3.56875771809381E-5</c:v>
                </c:pt>
                <c:pt idx="3574">
                  <c:v>-3.5533329026455902E-5</c:v>
                </c:pt>
                <c:pt idx="3575">
                  <c:v>-3.3493295171445797E-5</c:v>
                </c:pt>
                <c:pt idx="3576">
                  <c:v>-3.3994031898887801E-5</c:v>
                </c:pt>
                <c:pt idx="3577">
                  <c:v>-3.7610619252228801E-5</c:v>
                </c:pt>
                <c:pt idx="3578">
                  <c:v>-3.8170783481675203E-5</c:v>
                </c:pt>
                <c:pt idx="3579">
                  <c:v>-3.6820356931953798E-5</c:v>
                </c:pt>
                <c:pt idx="3580">
                  <c:v>-3.1652545768926703E-5</c:v>
                </c:pt>
                <c:pt idx="3581">
                  <c:v>-3.2779732957596701E-5</c:v>
                </c:pt>
                <c:pt idx="3582">
                  <c:v>-3.1873171085759402E-5</c:v>
                </c:pt>
                <c:pt idx="3583">
                  <c:v>-4.03372411539296E-5</c:v>
                </c:pt>
                <c:pt idx="3584">
                  <c:v>-3.2063358735362997E-5</c:v>
                </c:pt>
                <c:pt idx="3585">
                  <c:v>-3.5234881483832997E-5</c:v>
                </c:pt>
                <c:pt idx="3586">
                  <c:v>-3.7553539135689703E-5</c:v>
                </c:pt>
                <c:pt idx="3587">
                  <c:v>-2.37658501377218E-5</c:v>
                </c:pt>
                <c:pt idx="3588">
                  <c:v>-3.2829299652483301E-5</c:v>
                </c:pt>
                <c:pt idx="3589">
                  <c:v>-3.471338727863E-5</c:v>
                </c:pt>
                <c:pt idx="3590">
                  <c:v>-3.3770118089858398E-5</c:v>
                </c:pt>
                <c:pt idx="3591">
                  <c:v>-3.1403950251471102E-5</c:v>
                </c:pt>
                <c:pt idx="3592">
                  <c:v>-3.2055407519893899E-5</c:v>
                </c:pt>
                <c:pt idx="3593">
                  <c:v>-3.3569732552376998E-5</c:v>
                </c:pt>
                <c:pt idx="3594">
                  <c:v>-3.3453516244761498E-5</c:v>
                </c:pt>
                <c:pt idx="3595">
                  <c:v>-3.2869863924213201E-5</c:v>
                </c:pt>
                <c:pt idx="3596">
                  <c:v>-3.6947309151169803E-5</c:v>
                </c:pt>
                <c:pt idx="3597">
                  <c:v>-3.5614976504241998E-5</c:v>
                </c:pt>
                <c:pt idx="3598">
                  <c:v>-3.49931419027082E-5</c:v>
                </c:pt>
                <c:pt idx="3599">
                  <c:v>-3.5484473356211102E-5</c:v>
                </c:pt>
                <c:pt idx="3600">
                  <c:v>-3.00497994605758E-5</c:v>
                </c:pt>
                <c:pt idx="3601">
                  <c:v>-2.71371342713508E-5</c:v>
                </c:pt>
                <c:pt idx="3602">
                  <c:v>-3.3398180905068602E-5</c:v>
                </c:pt>
                <c:pt idx="3603">
                  <c:v>-3.2112371533386203E-5</c:v>
                </c:pt>
                <c:pt idx="3604">
                  <c:v>-2.8173231003889201E-5</c:v>
                </c:pt>
                <c:pt idx="3605">
                  <c:v>-3.2368557658855202E-5</c:v>
                </c:pt>
                <c:pt idx="3606">
                  <c:v>-3.5748092400807902E-5</c:v>
                </c:pt>
                <c:pt idx="3607">
                  <c:v>-3.1095790772508401E-5</c:v>
                </c:pt>
                <c:pt idx="3608">
                  <c:v>-3.3367675276020601E-5</c:v>
                </c:pt>
                <c:pt idx="3609">
                  <c:v>-3.1269775413113501E-5</c:v>
                </c:pt>
                <c:pt idx="3610">
                  <c:v>-3.5328850854018702E-5</c:v>
                </c:pt>
                <c:pt idx="3611">
                  <c:v>-3.0529394446290997E-5</c:v>
                </c:pt>
                <c:pt idx="3612">
                  <c:v>-3.9870264124304103E-5</c:v>
                </c:pt>
                <c:pt idx="3613">
                  <c:v>-3.6281099431671698E-5</c:v>
                </c:pt>
                <c:pt idx="3614">
                  <c:v>-3.3833086136951202E-5</c:v>
                </c:pt>
                <c:pt idx="3615">
                  <c:v>-3.1044153291150501E-5</c:v>
                </c:pt>
                <c:pt idx="3616">
                  <c:v>-3.1170415774511799E-5</c:v>
                </c:pt>
                <c:pt idx="3617">
                  <c:v>-2.9057662820573001E-5</c:v>
                </c:pt>
                <c:pt idx="3618">
                  <c:v>-3.5240780942838E-5</c:v>
                </c:pt>
                <c:pt idx="3619">
                  <c:v>-3.4560407160741599E-5</c:v>
                </c:pt>
                <c:pt idx="3620">
                  <c:v>-3.5927676232304301E-5</c:v>
                </c:pt>
                <c:pt idx="3621">
                  <c:v>-3.18829475058E-5</c:v>
                </c:pt>
                <c:pt idx="3622">
                  <c:v>-3.0560072645535202E-5</c:v>
                </c:pt>
                <c:pt idx="3623">
                  <c:v>-3.6509183968533298E-5</c:v>
                </c:pt>
                <c:pt idx="3624">
                  <c:v>-3.4780337749542502E-5</c:v>
                </c:pt>
                <c:pt idx="3625">
                  <c:v>-3.13520329285102E-5</c:v>
                </c:pt>
                <c:pt idx="3626">
                  <c:v>-2.9207873571596899E-5</c:v>
                </c:pt>
                <c:pt idx="3627">
                  <c:v>-4.0179461101280499E-5</c:v>
                </c:pt>
                <c:pt idx="3628">
                  <c:v>-3.2205281225804302E-5</c:v>
                </c:pt>
                <c:pt idx="3629">
                  <c:v>-3.8814898253691898E-5</c:v>
                </c:pt>
                <c:pt idx="3630">
                  <c:v>-3.8360290928714102E-5</c:v>
                </c:pt>
                <c:pt idx="3631">
                  <c:v>-3.2054502072886103E-5</c:v>
                </c:pt>
                <c:pt idx="3632">
                  <c:v>-3.2667139237223101E-5</c:v>
                </c:pt>
                <c:pt idx="3633">
                  <c:v>-2.2805275213065298E-5</c:v>
                </c:pt>
                <c:pt idx="3634">
                  <c:v>-2.95728851185963E-5</c:v>
                </c:pt>
                <c:pt idx="3635">
                  <c:v>-3.4026690810699798E-5</c:v>
                </c:pt>
                <c:pt idx="3636">
                  <c:v>-2.92972304805075E-5</c:v>
                </c:pt>
                <c:pt idx="3637">
                  <c:v>-2.97564713546347E-5</c:v>
                </c:pt>
                <c:pt idx="3638">
                  <c:v>-3.1544885456416801E-5</c:v>
                </c:pt>
                <c:pt idx="3639">
                  <c:v>-3.5732832499988199E-5</c:v>
                </c:pt>
                <c:pt idx="3640">
                  <c:v>-3.7361053254275999E-5</c:v>
                </c:pt>
                <c:pt idx="3641">
                  <c:v>-3.1334694554976597E-5</c:v>
                </c:pt>
                <c:pt idx="3642">
                  <c:v>-4.0520188800360299E-5</c:v>
                </c:pt>
                <c:pt idx="3643">
                  <c:v>-3.6440764110058399E-5</c:v>
                </c:pt>
                <c:pt idx="3644">
                  <c:v>-3.3400036904243E-5</c:v>
                </c:pt>
                <c:pt idx="3645">
                  <c:v>-2.7660800813576401E-5</c:v>
                </c:pt>
                <c:pt idx="3646">
                  <c:v>-3.4397119504069099E-5</c:v>
                </c:pt>
                <c:pt idx="3647">
                  <c:v>-3.8062387017837702E-5</c:v>
                </c:pt>
                <c:pt idx="3648">
                  <c:v>-2.9129854297562699E-5</c:v>
                </c:pt>
                <c:pt idx="3649">
                  <c:v>-3.2842422448188798E-5</c:v>
                </c:pt>
                <c:pt idx="3650">
                  <c:v>-3.6876029535189003E-5</c:v>
                </c:pt>
                <c:pt idx="3651">
                  <c:v>-3.5512982693302499E-5</c:v>
                </c:pt>
                <c:pt idx="3652">
                  <c:v>-2.9109827581126501E-5</c:v>
                </c:pt>
                <c:pt idx="3653">
                  <c:v>-3.0752634840841903E-5</c:v>
                </c:pt>
                <c:pt idx="3654">
                  <c:v>-3.6490764042131102E-5</c:v>
                </c:pt>
                <c:pt idx="3655">
                  <c:v>-3.43898064791685E-5</c:v>
                </c:pt>
                <c:pt idx="3656">
                  <c:v>-2.8747301590117102E-5</c:v>
                </c:pt>
                <c:pt idx="3657">
                  <c:v>-3.7317771833013201E-5</c:v>
                </c:pt>
                <c:pt idx="3658">
                  <c:v>-3.7393427792081902E-5</c:v>
                </c:pt>
                <c:pt idx="3659">
                  <c:v>-3.8969124581767102E-5</c:v>
                </c:pt>
                <c:pt idx="3660">
                  <c:v>-3.5409832959170801E-5</c:v>
                </c:pt>
                <c:pt idx="3661">
                  <c:v>-3.6215909042578203E-5</c:v>
                </c:pt>
                <c:pt idx="3662">
                  <c:v>-3.80052099978912E-5</c:v>
                </c:pt>
                <c:pt idx="3663">
                  <c:v>-3.3513812534309403E-5</c:v>
                </c:pt>
                <c:pt idx="3664">
                  <c:v>-3.0047203761241501E-5</c:v>
                </c:pt>
                <c:pt idx="3665">
                  <c:v>-3.4544820560187201E-5</c:v>
                </c:pt>
                <c:pt idx="3666">
                  <c:v>-3.2026050605481002E-5</c:v>
                </c:pt>
                <c:pt idx="3667">
                  <c:v>-2.3535704760385298E-5</c:v>
                </c:pt>
                <c:pt idx="3668">
                  <c:v>-3.9811206116904498E-5</c:v>
                </c:pt>
                <c:pt idx="3669">
                  <c:v>-4.0627446202878197E-5</c:v>
                </c:pt>
                <c:pt idx="3670">
                  <c:v>-3.6561432016527503E-5</c:v>
                </c:pt>
                <c:pt idx="3671">
                  <c:v>-2.5993432517902698E-5</c:v>
                </c:pt>
                <c:pt idx="3672">
                  <c:v>-2.7310244249231901E-5</c:v>
                </c:pt>
                <c:pt idx="3673">
                  <c:v>-3.02885630426126E-5</c:v>
                </c:pt>
                <c:pt idx="3674">
                  <c:v>-2.8383948802406399E-5</c:v>
                </c:pt>
                <c:pt idx="3675">
                  <c:v>-2.7569258847449602E-5</c:v>
                </c:pt>
                <c:pt idx="3676">
                  <c:v>-3.7297875314447801E-5</c:v>
                </c:pt>
                <c:pt idx="3677">
                  <c:v>-3.3035390305363399E-5</c:v>
                </c:pt>
                <c:pt idx="3678">
                  <c:v>-3.4763727816940998E-5</c:v>
                </c:pt>
                <c:pt idx="3679">
                  <c:v>-3.6366031766391299E-5</c:v>
                </c:pt>
                <c:pt idx="3680">
                  <c:v>-3.2557490633196702E-5</c:v>
                </c:pt>
                <c:pt idx="3681">
                  <c:v>-3.2315577769149301E-5</c:v>
                </c:pt>
                <c:pt idx="3682">
                  <c:v>-3.02527303461576E-5</c:v>
                </c:pt>
                <c:pt idx="3683">
                  <c:v>-3.0679032068259197E-5</c:v>
                </c:pt>
                <c:pt idx="3684">
                  <c:v>-2.9538782453333101E-5</c:v>
                </c:pt>
                <c:pt idx="3685">
                  <c:v>-3.5959474756038199E-5</c:v>
                </c:pt>
                <c:pt idx="3686">
                  <c:v>-3.04392034551449E-5</c:v>
                </c:pt>
                <c:pt idx="3687">
                  <c:v>-2.78085475013786E-5</c:v>
                </c:pt>
                <c:pt idx="3688">
                  <c:v>-3.14453770147343E-5</c:v>
                </c:pt>
                <c:pt idx="3689">
                  <c:v>-3.9067157801162E-5</c:v>
                </c:pt>
                <c:pt idx="3690">
                  <c:v>-3.2585372476096903E-5</c:v>
                </c:pt>
                <c:pt idx="3691">
                  <c:v>-3.0626886290859701E-5</c:v>
                </c:pt>
                <c:pt idx="3692">
                  <c:v>-2.4286434878791101E-5</c:v>
                </c:pt>
                <c:pt idx="3693">
                  <c:v>-3.5787581352810497E-5</c:v>
                </c:pt>
                <c:pt idx="3694">
                  <c:v>-2.3177993955147499E-5</c:v>
                </c:pt>
                <c:pt idx="3695">
                  <c:v>-2.74766123352577E-5</c:v>
                </c:pt>
                <c:pt idx="3696">
                  <c:v>-3.44106804129525E-5</c:v>
                </c:pt>
                <c:pt idx="3697">
                  <c:v>-2.9115949505097399E-5</c:v>
                </c:pt>
                <c:pt idx="3698">
                  <c:v>-3.75400299524759E-5</c:v>
                </c:pt>
                <c:pt idx="3699">
                  <c:v>-3.4656818019072898E-5</c:v>
                </c:pt>
                <c:pt idx="3700">
                  <c:v>-2.7720512445902798E-5</c:v>
                </c:pt>
                <c:pt idx="3701">
                  <c:v>-2.7621946364598302E-5</c:v>
                </c:pt>
                <c:pt idx="3702">
                  <c:v>-3.4987079401457003E-5</c:v>
                </c:pt>
                <c:pt idx="3703">
                  <c:v>-2.3332827504653799E-5</c:v>
                </c:pt>
                <c:pt idx="3704">
                  <c:v>-3.0758901201548397E-5</c:v>
                </c:pt>
                <c:pt idx="3705">
                  <c:v>-3.8324867789502299E-5</c:v>
                </c:pt>
                <c:pt idx="3706">
                  <c:v>-3.03424723863987E-5</c:v>
                </c:pt>
                <c:pt idx="3707">
                  <c:v>-3.36692072996521E-5</c:v>
                </c:pt>
                <c:pt idx="3708">
                  <c:v>-2.7127454093019601E-5</c:v>
                </c:pt>
                <c:pt idx="3709">
                  <c:v>-2.4569706572312701E-5</c:v>
                </c:pt>
                <c:pt idx="3710">
                  <c:v>-2.23409407753104E-5</c:v>
                </c:pt>
                <c:pt idx="3711">
                  <c:v>-3.3897209501523101E-5</c:v>
                </c:pt>
                <c:pt idx="3712">
                  <c:v>-3.5660167415831897E-5</c:v>
                </c:pt>
                <c:pt idx="3713">
                  <c:v>-2.8590585884631601E-5</c:v>
                </c:pt>
                <c:pt idx="3714">
                  <c:v>-3.320359999573E-5</c:v>
                </c:pt>
                <c:pt idx="3715">
                  <c:v>-3.1285226450812403E-5</c:v>
                </c:pt>
                <c:pt idx="3716">
                  <c:v>-3.3468176262016002E-5</c:v>
                </c:pt>
                <c:pt idx="3717">
                  <c:v>-3.1601111886660599E-5</c:v>
                </c:pt>
                <c:pt idx="3718">
                  <c:v>-2.5680090953391599E-5</c:v>
                </c:pt>
                <c:pt idx="3719">
                  <c:v>-3.48771349349497E-5</c:v>
                </c:pt>
                <c:pt idx="3720">
                  <c:v>-2.5434116918373099E-5</c:v>
                </c:pt>
                <c:pt idx="3721">
                  <c:v>-2.8760404236889898E-5</c:v>
                </c:pt>
                <c:pt idx="3722">
                  <c:v>-2.5353092547213399E-5</c:v>
                </c:pt>
                <c:pt idx="3723">
                  <c:v>-2.9398139533547099E-5</c:v>
                </c:pt>
                <c:pt idx="3724">
                  <c:v>-3.5057879949666599E-5</c:v>
                </c:pt>
                <c:pt idx="3725">
                  <c:v>-2.6005947532062699E-5</c:v>
                </c:pt>
                <c:pt idx="3726">
                  <c:v>-2.9855557303885401E-5</c:v>
                </c:pt>
                <c:pt idx="3727">
                  <c:v>-3.1710475514836999E-5</c:v>
                </c:pt>
                <c:pt idx="3728">
                  <c:v>-3.2591499166806902E-5</c:v>
                </c:pt>
                <c:pt idx="3729">
                  <c:v>-3.6382995350257502E-5</c:v>
                </c:pt>
                <c:pt idx="3730">
                  <c:v>-3.2952454321056998E-5</c:v>
                </c:pt>
                <c:pt idx="3731">
                  <c:v>-3.0714538234189102E-5</c:v>
                </c:pt>
                <c:pt idx="3732">
                  <c:v>-3.9679233619154597E-5</c:v>
                </c:pt>
                <c:pt idx="3733">
                  <c:v>-3.7776019140360397E-5</c:v>
                </c:pt>
                <c:pt idx="3734">
                  <c:v>-4.0501571792029703E-5</c:v>
                </c:pt>
                <c:pt idx="3735">
                  <c:v>-3.0568776514781101E-5</c:v>
                </c:pt>
                <c:pt idx="3736">
                  <c:v>-2.8902498127439401E-5</c:v>
                </c:pt>
                <c:pt idx="3737">
                  <c:v>-3.0482144477212001E-5</c:v>
                </c:pt>
                <c:pt idx="3738">
                  <c:v>-3.3620308270504697E-5</c:v>
                </c:pt>
                <c:pt idx="3739">
                  <c:v>-3.1513059068191603E-5</c:v>
                </c:pt>
                <c:pt idx="3740">
                  <c:v>-3.4128366178911197E-5</c:v>
                </c:pt>
                <c:pt idx="3741">
                  <c:v>-3.2343447837388598E-5</c:v>
                </c:pt>
                <c:pt idx="3742">
                  <c:v>-2.7435457171372401E-5</c:v>
                </c:pt>
                <c:pt idx="3743">
                  <c:v>-3.3812713345235997E-5</c:v>
                </c:pt>
                <c:pt idx="3744">
                  <c:v>-2.5621200470907399E-5</c:v>
                </c:pt>
                <c:pt idx="3745">
                  <c:v>-2.90849794352747E-5</c:v>
                </c:pt>
                <c:pt idx="3746">
                  <c:v>-3.2183838634304701E-5</c:v>
                </c:pt>
                <c:pt idx="3747">
                  <c:v>-3.8634235808290798E-5</c:v>
                </c:pt>
                <c:pt idx="3748">
                  <c:v>-3.2980585979445203E-5</c:v>
                </c:pt>
                <c:pt idx="3749">
                  <c:v>-3.7600919527121701E-5</c:v>
                </c:pt>
                <c:pt idx="3750">
                  <c:v>-3.36296333642733E-5</c:v>
                </c:pt>
                <c:pt idx="3751">
                  <c:v>-2.95579193893313E-5</c:v>
                </c:pt>
                <c:pt idx="3752">
                  <c:v>-2.91029122739861E-5</c:v>
                </c:pt>
                <c:pt idx="3753">
                  <c:v>-3.1363155301862398E-5</c:v>
                </c:pt>
                <c:pt idx="3754">
                  <c:v>-3.88754920418832E-5</c:v>
                </c:pt>
                <c:pt idx="3755">
                  <c:v>-3.24589865751068E-5</c:v>
                </c:pt>
                <c:pt idx="3756">
                  <c:v>-3.6450891205743397E-5</c:v>
                </c:pt>
                <c:pt idx="3757">
                  <c:v>-3.7718412159802402E-5</c:v>
                </c:pt>
                <c:pt idx="3758">
                  <c:v>-3.27520486987193E-5</c:v>
                </c:pt>
                <c:pt idx="3759">
                  <c:v>-2.8713334786197901E-5</c:v>
                </c:pt>
                <c:pt idx="3760">
                  <c:v>-2.6916893113068701E-5</c:v>
                </c:pt>
                <c:pt idx="3761">
                  <c:v>-2.5204863757667301E-5</c:v>
                </c:pt>
                <c:pt idx="3762">
                  <c:v>-2.8729334513544E-5</c:v>
                </c:pt>
                <c:pt idx="3763">
                  <c:v>-3.42991431335673E-5</c:v>
                </c:pt>
                <c:pt idx="3764">
                  <c:v>-3.3310019166092099E-5</c:v>
                </c:pt>
                <c:pt idx="3765">
                  <c:v>-3.5745815441189701E-5</c:v>
                </c:pt>
                <c:pt idx="3766">
                  <c:v>-3.70228881090658E-5</c:v>
                </c:pt>
                <c:pt idx="3767">
                  <c:v>-2.75944703532749E-5</c:v>
                </c:pt>
                <c:pt idx="3768">
                  <c:v>-3.5123386449072601E-5</c:v>
                </c:pt>
                <c:pt idx="3769">
                  <c:v>-3.2988572427076399E-5</c:v>
                </c:pt>
                <c:pt idx="3770">
                  <c:v>-3.4660469648495702E-5</c:v>
                </c:pt>
                <c:pt idx="3771">
                  <c:v>-3.7745084061827403E-5</c:v>
                </c:pt>
                <c:pt idx="3772">
                  <c:v>-2.9727440344485202E-5</c:v>
                </c:pt>
                <c:pt idx="3773">
                  <c:v>-3.2506485212414901E-5</c:v>
                </c:pt>
                <c:pt idx="3774">
                  <c:v>-3.1533408797945301E-5</c:v>
                </c:pt>
                <c:pt idx="3775">
                  <c:v>-3.7907970592798198E-5</c:v>
                </c:pt>
                <c:pt idx="3776">
                  <c:v>-2.5415630523833699E-5</c:v>
                </c:pt>
                <c:pt idx="3777">
                  <c:v>-3.4764088850999001E-5</c:v>
                </c:pt>
                <c:pt idx="3778">
                  <c:v>-2.7315866391950901E-5</c:v>
                </c:pt>
                <c:pt idx="3779">
                  <c:v>-2.7744486960226798E-5</c:v>
                </c:pt>
                <c:pt idx="3780">
                  <c:v>-2.2635229125951301E-5</c:v>
                </c:pt>
                <c:pt idx="3781">
                  <c:v>-2.3315203471093699E-5</c:v>
                </c:pt>
                <c:pt idx="3782">
                  <c:v>-3.2581922146771498E-5</c:v>
                </c:pt>
                <c:pt idx="3783">
                  <c:v>-2.08157580392746E-5</c:v>
                </c:pt>
                <c:pt idx="3784">
                  <c:v>-3.1317878159732498E-5</c:v>
                </c:pt>
                <c:pt idx="3785">
                  <c:v>-3.3755373453188402E-5</c:v>
                </c:pt>
                <c:pt idx="3786">
                  <c:v>-2.8555187738444399E-5</c:v>
                </c:pt>
                <c:pt idx="3787">
                  <c:v>-2.9980632468497501E-5</c:v>
                </c:pt>
                <c:pt idx="3788">
                  <c:v>-3.3966078320351601E-5</c:v>
                </c:pt>
                <c:pt idx="3789">
                  <c:v>-3.0170602322142901E-5</c:v>
                </c:pt>
                <c:pt idx="3790">
                  <c:v>-2.8038013576626299E-5</c:v>
                </c:pt>
                <c:pt idx="3791">
                  <c:v>-3.2643705060045401E-5</c:v>
                </c:pt>
                <c:pt idx="3792">
                  <c:v>-3.8277883178286498E-5</c:v>
                </c:pt>
                <c:pt idx="3793">
                  <c:v>-3.4795658145048498E-5</c:v>
                </c:pt>
                <c:pt idx="3794">
                  <c:v>-3.6496860566652902E-5</c:v>
                </c:pt>
                <c:pt idx="3795">
                  <c:v>-4.03709607974324E-5</c:v>
                </c:pt>
                <c:pt idx="3796">
                  <c:v>-3.4821100830434901E-5</c:v>
                </c:pt>
                <c:pt idx="3797">
                  <c:v>-2.9905122319468301E-5</c:v>
                </c:pt>
                <c:pt idx="3798">
                  <c:v>-3.2183686802460803E-5</c:v>
                </c:pt>
                <c:pt idx="3799">
                  <c:v>-2.6437568010537102E-5</c:v>
                </c:pt>
                <c:pt idx="3800">
                  <c:v>-1.9508863405590699E-5</c:v>
                </c:pt>
                <c:pt idx="3801">
                  <c:v>-2.9937217776297099E-5</c:v>
                </c:pt>
                <c:pt idx="3802">
                  <c:v>-2.9773654857425899E-5</c:v>
                </c:pt>
                <c:pt idx="3803">
                  <c:v>-2.50405957643784E-5</c:v>
                </c:pt>
                <c:pt idx="3804">
                  <c:v>-3.22641244957281E-5</c:v>
                </c:pt>
                <c:pt idx="3805">
                  <c:v>-3.00750831242806E-5</c:v>
                </c:pt>
                <c:pt idx="3806">
                  <c:v>-3.1549298091167397E-5</c:v>
                </c:pt>
                <c:pt idx="3807">
                  <c:v>-2.7661530231075201E-5</c:v>
                </c:pt>
                <c:pt idx="3808">
                  <c:v>-3.2754567318320101E-5</c:v>
                </c:pt>
                <c:pt idx="3809">
                  <c:v>-3.4987987931977601E-5</c:v>
                </c:pt>
                <c:pt idx="3810">
                  <c:v>-3.1981577416473397E-5</c:v>
                </c:pt>
                <c:pt idx="3811">
                  <c:v>-3.7267013597984698E-5</c:v>
                </c:pt>
                <c:pt idx="3812">
                  <c:v>-3.21218676044718E-5</c:v>
                </c:pt>
                <c:pt idx="3813">
                  <c:v>-3.1137980539693403E-5</c:v>
                </c:pt>
                <c:pt idx="3814">
                  <c:v>-2.8912984637012699E-5</c:v>
                </c:pt>
                <c:pt idx="3815">
                  <c:v>-3.3700116627270401E-5</c:v>
                </c:pt>
                <c:pt idx="3816">
                  <c:v>-2.73446932196604E-5</c:v>
                </c:pt>
                <c:pt idx="3817">
                  <c:v>-2.76957994795246E-5</c:v>
                </c:pt>
                <c:pt idx="3818">
                  <c:v>-3.2904507700442399E-5</c:v>
                </c:pt>
                <c:pt idx="3819">
                  <c:v>-2.2885545614431099E-5</c:v>
                </c:pt>
                <c:pt idx="3820">
                  <c:v>-3.1677321591204799E-5</c:v>
                </c:pt>
                <c:pt idx="3821">
                  <c:v>-3.0543408093767901E-5</c:v>
                </c:pt>
                <c:pt idx="3822">
                  <c:v>-2.92724246169092E-5</c:v>
                </c:pt>
                <c:pt idx="3823">
                  <c:v>-2.46642990360749E-5</c:v>
                </c:pt>
                <c:pt idx="3824">
                  <c:v>-1.8285585311468301E-5</c:v>
                </c:pt>
                <c:pt idx="3825">
                  <c:v>-3.1296749648815002E-5</c:v>
                </c:pt>
                <c:pt idx="3826">
                  <c:v>-3.0901208961043897E-5</c:v>
                </c:pt>
                <c:pt idx="3827">
                  <c:v>-3.18573764434444E-5</c:v>
                </c:pt>
                <c:pt idx="3828">
                  <c:v>-2.85786201579244E-5</c:v>
                </c:pt>
                <c:pt idx="3829">
                  <c:v>-3.4613096022778198E-5</c:v>
                </c:pt>
                <c:pt idx="3830">
                  <c:v>-3.7744057433352897E-5</c:v>
                </c:pt>
                <c:pt idx="3831">
                  <c:v>-2.74611702774728E-5</c:v>
                </c:pt>
                <c:pt idx="3832">
                  <c:v>-3.4414411911049397E-5</c:v>
                </c:pt>
                <c:pt idx="3833">
                  <c:v>-2.85634073323199E-5</c:v>
                </c:pt>
                <c:pt idx="3834">
                  <c:v>-2.91082559943674E-5</c:v>
                </c:pt>
                <c:pt idx="3835">
                  <c:v>-3.3811650240191002E-5</c:v>
                </c:pt>
                <c:pt idx="3836">
                  <c:v>-3.5765042952453803E-5</c:v>
                </c:pt>
                <c:pt idx="3837">
                  <c:v>-2.22951287045485E-5</c:v>
                </c:pt>
                <c:pt idx="3838">
                  <c:v>-3.5864887953334302E-5</c:v>
                </c:pt>
                <c:pt idx="3839">
                  <c:v>-3.04688559982093E-5</c:v>
                </c:pt>
                <c:pt idx="3840">
                  <c:v>-3.2736157347058702E-5</c:v>
                </c:pt>
                <c:pt idx="3841">
                  <c:v>-2.6768600837264299E-5</c:v>
                </c:pt>
                <c:pt idx="3842">
                  <c:v>-2.1006264933943898E-5</c:v>
                </c:pt>
                <c:pt idx="3843">
                  <c:v>-2.9287645316907301E-5</c:v>
                </c:pt>
                <c:pt idx="3844">
                  <c:v>-2.6506446434615699E-5</c:v>
                </c:pt>
                <c:pt idx="3845">
                  <c:v>-2.7305036196078998E-5</c:v>
                </c:pt>
                <c:pt idx="3846">
                  <c:v>-3.56193230140008E-5</c:v>
                </c:pt>
                <c:pt idx="3847">
                  <c:v>-3.6962954415034901E-5</c:v>
                </c:pt>
                <c:pt idx="3848">
                  <c:v>-2.9099683664420601E-5</c:v>
                </c:pt>
                <c:pt idx="3849">
                  <c:v>-3.18523270058754E-5</c:v>
                </c:pt>
                <c:pt idx="3850">
                  <c:v>-3.2206439871711602E-5</c:v>
                </c:pt>
                <c:pt idx="3851">
                  <c:v>-2.9318102216255099E-5</c:v>
                </c:pt>
                <c:pt idx="3852">
                  <c:v>-3.05060980974981E-5</c:v>
                </c:pt>
                <c:pt idx="3853">
                  <c:v>-2.8128380505565301E-5</c:v>
                </c:pt>
                <c:pt idx="3854">
                  <c:v>-2.9010744697803001E-5</c:v>
                </c:pt>
                <c:pt idx="3855">
                  <c:v>-3.2038074498124697E-5</c:v>
                </c:pt>
                <c:pt idx="3856">
                  <c:v>-3.0105860066948901E-5</c:v>
                </c:pt>
                <c:pt idx="3857">
                  <c:v>-3.63307515575505E-5</c:v>
                </c:pt>
                <c:pt idx="3858">
                  <c:v>-3.644673535155E-5</c:v>
                </c:pt>
                <c:pt idx="3859">
                  <c:v>-2.7284286459113102E-5</c:v>
                </c:pt>
                <c:pt idx="3860">
                  <c:v>-2.5742963018495499E-5</c:v>
                </c:pt>
                <c:pt idx="3861">
                  <c:v>-3.6432008562722701E-5</c:v>
                </c:pt>
                <c:pt idx="3862">
                  <c:v>-2.0687818451145599E-5</c:v>
                </c:pt>
                <c:pt idx="3863">
                  <c:v>-2.23414343811544E-5</c:v>
                </c:pt>
                <c:pt idx="3864">
                  <c:v>-3.37119695483747E-5</c:v>
                </c:pt>
                <c:pt idx="3865">
                  <c:v>-3.2305921502351601E-5</c:v>
                </c:pt>
                <c:pt idx="3866">
                  <c:v>-2.8020485917978299E-5</c:v>
                </c:pt>
                <c:pt idx="3867">
                  <c:v>-3.3295701675995003E-5</c:v>
                </c:pt>
                <c:pt idx="3868">
                  <c:v>-2.6840027034383799E-5</c:v>
                </c:pt>
                <c:pt idx="3869">
                  <c:v>-3.0643302272876398E-5</c:v>
                </c:pt>
                <c:pt idx="3870">
                  <c:v>-2.13171768410734E-5</c:v>
                </c:pt>
                <c:pt idx="3871">
                  <c:v>-2.6383450558823101E-5</c:v>
                </c:pt>
                <c:pt idx="3872">
                  <c:v>-3.7386653424516803E-5</c:v>
                </c:pt>
                <c:pt idx="3873">
                  <c:v>-2.92463360539503E-5</c:v>
                </c:pt>
                <c:pt idx="3874">
                  <c:v>-3.4003991037769E-5</c:v>
                </c:pt>
                <c:pt idx="3875">
                  <c:v>-3.6574491906781E-5</c:v>
                </c:pt>
                <c:pt idx="3876">
                  <c:v>-2.22073039176813E-5</c:v>
                </c:pt>
                <c:pt idx="3877">
                  <c:v>-3.0933893886888801E-5</c:v>
                </c:pt>
                <c:pt idx="3878">
                  <c:v>-3.2680416775230103E-5</c:v>
                </c:pt>
                <c:pt idx="3879">
                  <c:v>-2.5006356021845699E-5</c:v>
                </c:pt>
                <c:pt idx="3880">
                  <c:v>-2.4552707545180798E-5</c:v>
                </c:pt>
                <c:pt idx="3881">
                  <c:v>-3.1414385551779699E-5</c:v>
                </c:pt>
                <c:pt idx="3882">
                  <c:v>-2.5541424167639199E-5</c:v>
                </c:pt>
                <c:pt idx="3883">
                  <c:v>-3.4127264097142701E-5</c:v>
                </c:pt>
                <c:pt idx="3884">
                  <c:v>-2.8358360961414501E-5</c:v>
                </c:pt>
                <c:pt idx="3885">
                  <c:v>-3.32613775840803E-5</c:v>
                </c:pt>
                <c:pt idx="3886">
                  <c:v>-3.4401807358461401E-5</c:v>
                </c:pt>
                <c:pt idx="3887">
                  <c:v>-2.7960237620977101E-5</c:v>
                </c:pt>
                <c:pt idx="3888">
                  <c:v>-2.7838303100962399E-5</c:v>
                </c:pt>
                <c:pt idx="3889">
                  <c:v>-2.0857227967860799E-5</c:v>
                </c:pt>
                <c:pt idx="3890">
                  <c:v>-3.5657824426408002E-5</c:v>
                </c:pt>
                <c:pt idx="3891">
                  <c:v>-3.2986140335448698E-5</c:v>
                </c:pt>
                <c:pt idx="3892">
                  <c:v>-2.78150977323314E-5</c:v>
                </c:pt>
                <c:pt idx="3893">
                  <c:v>-3.5831918491399301E-5</c:v>
                </c:pt>
                <c:pt idx="3894">
                  <c:v>-3.9081079616351801E-5</c:v>
                </c:pt>
                <c:pt idx="3895">
                  <c:v>-3.51666740832837E-5</c:v>
                </c:pt>
                <c:pt idx="3896">
                  <c:v>-3.16142002502775E-5</c:v>
                </c:pt>
                <c:pt idx="3897">
                  <c:v>-3.0862988348480698E-5</c:v>
                </c:pt>
                <c:pt idx="3898">
                  <c:v>-2.95793490341388E-5</c:v>
                </c:pt>
                <c:pt idx="3899">
                  <c:v>-2.9248682891714E-5</c:v>
                </c:pt>
                <c:pt idx="3900">
                  <c:v>-2.8703033268940499E-5</c:v>
                </c:pt>
                <c:pt idx="3901">
                  <c:v>-3.1738204951218601E-5</c:v>
                </c:pt>
                <c:pt idx="3902">
                  <c:v>-3.0224608916025299E-5</c:v>
                </c:pt>
                <c:pt idx="3903">
                  <c:v>-2.9966398314686001E-5</c:v>
                </c:pt>
                <c:pt idx="3904">
                  <c:v>-3.3597738173011903E-5</c:v>
                </c:pt>
                <c:pt idx="3905">
                  <c:v>-3.0126476958987499E-5</c:v>
                </c:pt>
                <c:pt idx="3906">
                  <c:v>-3.0090602365232901E-5</c:v>
                </c:pt>
                <c:pt idx="3907">
                  <c:v>-3.2911111677454099E-5</c:v>
                </c:pt>
                <c:pt idx="3908">
                  <c:v>-2.46894109535977E-5</c:v>
                </c:pt>
                <c:pt idx="3909">
                  <c:v>-3.17896079468848E-5</c:v>
                </c:pt>
                <c:pt idx="3910">
                  <c:v>-2.96931897873019E-5</c:v>
                </c:pt>
                <c:pt idx="3911">
                  <c:v>-2.5741288527951198E-5</c:v>
                </c:pt>
                <c:pt idx="3912">
                  <c:v>-3.6324393733055403E-5</c:v>
                </c:pt>
                <c:pt idx="3913">
                  <c:v>-2.5126088082893501E-5</c:v>
                </c:pt>
                <c:pt idx="3914">
                  <c:v>-2.1412401526774101E-5</c:v>
                </c:pt>
                <c:pt idx="3915">
                  <c:v>-3.2351930683975798E-5</c:v>
                </c:pt>
                <c:pt idx="3916">
                  <c:v>-2.8966656032491301E-5</c:v>
                </c:pt>
                <c:pt idx="3917">
                  <c:v>-3.4978522672802103E-5</c:v>
                </c:pt>
                <c:pt idx="3918">
                  <c:v>-2.5717236108828701E-5</c:v>
                </c:pt>
                <c:pt idx="3919">
                  <c:v>-3.03922312191529E-5</c:v>
                </c:pt>
                <c:pt idx="3920">
                  <c:v>-2.9780307776033202E-5</c:v>
                </c:pt>
                <c:pt idx="3921">
                  <c:v>-3.0026923372547999E-5</c:v>
                </c:pt>
                <c:pt idx="3922">
                  <c:v>-2.81212534156815E-5</c:v>
                </c:pt>
                <c:pt idx="3923">
                  <c:v>-2.9262378077139198E-5</c:v>
                </c:pt>
                <c:pt idx="3924">
                  <c:v>-2.7947163448707601E-5</c:v>
                </c:pt>
                <c:pt idx="3925">
                  <c:v>-3.6492305849701599E-5</c:v>
                </c:pt>
                <c:pt idx="3926">
                  <c:v>-3.2421894915320397E-5</c:v>
                </c:pt>
                <c:pt idx="3927">
                  <c:v>-2.6849335184072399E-5</c:v>
                </c:pt>
                <c:pt idx="3928">
                  <c:v>-3.1595323809593598E-5</c:v>
                </c:pt>
                <c:pt idx="3929">
                  <c:v>-3.3771545244453102E-5</c:v>
                </c:pt>
                <c:pt idx="3930">
                  <c:v>-3.2743031285119801E-5</c:v>
                </c:pt>
                <c:pt idx="3931">
                  <c:v>-3.1670347797887299E-5</c:v>
                </c:pt>
                <c:pt idx="3932">
                  <c:v>-2.3404090558139199E-5</c:v>
                </c:pt>
                <c:pt idx="3933">
                  <c:v>-2.7027762294217801E-5</c:v>
                </c:pt>
                <c:pt idx="3934">
                  <c:v>-2.2462600040394599E-5</c:v>
                </c:pt>
                <c:pt idx="3935">
                  <c:v>-2.45531852829232E-5</c:v>
                </c:pt>
                <c:pt idx="3936">
                  <c:v>-2.7020535246512401E-5</c:v>
                </c:pt>
                <c:pt idx="3937">
                  <c:v>-3.1811146445103898E-5</c:v>
                </c:pt>
                <c:pt idx="3938">
                  <c:v>-3.6141885458525503E-5</c:v>
                </c:pt>
                <c:pt idx="3939">
                  <c:v>-3.4481532264700499E-5</c:v>
                </c:pt>
                <c:pt idx="3940">
                  <c:v>-3.1528720313685198E-5</c:v>
                </c:pt>
                <c:pt idx="3941">
                  <c:v>-2.43579476190441E-5</c:v>
                </c:pt>
                <c:pt idx="3942">
                  <c:v>-2.82139434943688E-5</c:v>
                </c:pt>
                <c:pt idx="3943">
                  <c:v>-3.3503376145819198E-5</c:v>
                </c:pt>
                <c:pt idx="3944">
                  <c:v>-3.0214157026850499E-5</c:v>
                </c:pt>
                <c:pt idx="3945">
                  <c:v>-3.6433937178285499E-5</c:v>
                </c:pt>
                <c:pt idx="3946">
                  <c:v>-3.09241975888024E-5</c:v>
                </c:pt>
                <c:pt idx="3947">
                  <c:v>-3.5229985566223601E-5</c:v>
                </c:pt>
                <c:pt idx="3948">
                  <c:v>-3.28184247007635E-5</c:v>
                </c:pt>
                <c:pt idx="3949">
                  <c:v>-2.3858993114839599E-5</c:v>
                </c:pt>
                <c:pt idx="3950">
                  <c:v>-2.9221214159321401E-5</c:v>
                </c:pt>
                <c:pt idx="3951">
                  <c:v>-2.6741712915088E-5</c:v>
                </c:pt>
                <c:pt idx="3952">
                  <c:v>-2.38936018803385E-5</c:v>
                </c:pt>
                <c:pt idx="3953">
                  <c:v>-2.4728059695988402E-5</c:v>
                </c:pt>
                <c:pt idx="3954">
                  <c:v>-2.8975470221800899E-5</c:v>
                </c:pt>
                <c:pt idx="3955">
                  <c:v>-2.5723571328325E-5</c:v>
                </c:pt>
                <c:pt idx="3956">
                  <c:v>-2.52053579159716E-5</c:v>
                </c:pt>
                <c:pt idx="3957">
                  <c:v>-1.93922423210783E-5</c:v>
                </c:pt>
                <c:pt idx="3958">
                  <c:v>-2.65312164355091E-5</c:v>
                </c:pt>
                <c:pt idx="3959">
                  <c:v>-2.4531930043627699E-5</c:v>
                </c:pt>
                <c:pt idx="3960">
                  <c:v>-3.3301695358538699E-5</c:v>
                </c:pt>
                <c:pt idx="3961">
                  <c:v>-2.56525902333224E-5</c:v>
                </c:pt>
                <c:pt idx="3962">
                  <c:v>-2.73480620222937E-5</c:v>
                </c:pt>
                <c:pt idx="3963">
                  <c:v>-2.8864582265531899E-5</c:v>
                </c:pt>
                <c:pt idx="3964">
                  <c:v>-1.9120541203402501E-5</c:v>
                </c:pt>
                <c:pt idx="3965">
                  <c:v>-3.4881999611278402E-5</c:v>
                </c:pt>
                <c:pt idx="3966">
                  <c:v>-3.2236866919777299E-5</c:v>
                </c:pt>
                <c:pt idx="3967">
                  <c:v>-2.72135437362778E-5</c:v>
                </c:pt>
                <c:pt idx="3968">
                  <c:v>-2.5825858285042899E-5</c:v>
                </c:pt>
                <c:pt idx="3969">
                  <c:v>-2.8655399889714399E-5</c:v>
                </c:pt>
                <c:pt idx="3970">
                  <c:v>-2.5424340198433601E-5</c:v>
                </c:pt>
                <c:pt idx="3971">
                  <c:v>-3.1403491578567502E-5</c:v>
                </c:pt>
                <c:pt idx="3972">
                  <c:v>-2.6892769191020701E-5</c:v>
                </c:pt>
                <c:pt idx="3973">
                  <c:v>-3.1890578430400299E-5</c:v>
                </c:pt>
                <c:pt idx="3974">
                  <c:v>-3.0349721722398699E-5</c:v>
                </c:pt>
                <c:pt idx="3975">
                  <c:v>-2.26728923282045E-5</c:v>
                </c:pt>
                <c:pt idx="3976">
                  <c:v>-2.6054930738473301E-5</c:v>
                </c:pt>
                <c:pt idx="3977">
                  <c:v>-2.0157806892535E-5</c:v>
                </c:pt>
                <c:pt idx="3978">
                  <c:v>-2.90637986459858E-5</c:v>
                </c:pt>
                <c:pt idx="3979">
                  <c:v>-2.9027818616586801E-5</c:v>
                </c:pt>
                <c:pt idx="3980">
                  <c:v>-2.86535530777859E-5</c:v>
                </c:pt>
                <c:pt idx="3981">
                  <c:v>-2.5075890668466799E-5</c:v>
                </c:pt>
                <c:pt idx="3982">
                  <c:v>-2.1303802043907901E-5</c:v>
                </c:pt>
                <c:pt idx="3983">
                  <c:v>-3.3099935239897099E-5</c:v>
                </c:pt>
                <c:pt idx="3984">
                  <c:v>-2.8660470141315202E-5</c:v>
                </c:pt>
                <c:pt idx="3985">
                  <c:v>-3.2982705303532697E-5</c:v>
                </c:pt>
                <c:pt idx="3986">
                  <c:v>-3.05761766197116E-5</c:v>
                </c:pt>
                <c:pt idx="3987">
                  <c:v>-2.4327018761290199E-5</c:v>
                </c:pt>
                <c:pt idx="3988">
                  <c:v>-3.3943320691122498E-5</c:v>
                </c:pt>
                <c:pt idx="3989">
                  <c:v>-3.17239964033953E-5</c:v>
                </c:pt>
                <c:pt idx="3990">
                  <c:v>-2.0299392209207999E-5</c:v>
                </c:pt>
                <c:pt idx="3991">
                  <c:v>-3.1398313565960103E-5</c:v>
                </c:pt>
                <c:pt idx="3992">
                  <c:v>-3.4979718546809901E-5</c:v>
                </c:pt>
                <c:pt idx="3993">
                  <c:v>-2.6469967195313799E-5</c:v>
                </c:pt>
                <c:pt idx="3994">
                  <c:v>-3.03822099598215E-5</c:v>
                </c:pt>
                <c:pt idx="3995">
                  <c:v>-2.5795353272693199E-5</c:v>
                </c:pt>
                <c:pt idx="3996">
                  <c:v>-3.1149039536436499E-5</c:v>
                </c:pt>
                <c:pt idx="3997">
                  <c:v>-2.4681671844672299E-5</c:v>
                </c:pt>
                <c:pt idx="3998">
                  <c:v>-2.4334629454308302E-5</c:v>
                </c:pt>
                <c:pt idx="3999">
                  <c:v>-3.2053983654834797E-5</c:v>
                </c:pt>
                <c:pt idx="4000">
                  <c:v>-3.7692386324509903E-5</c:v>
                </c:pt>
                <c:pt idx="4001">
                  <c:v>-3.4750680799591497E-5</c:v>
                </c:pt>
                <c:pt idx="4002">
                  <c:v>-2.7034338556734001E-5</c:v>
                </c:pt>
                <c:pt idx="4003">
                  <c:v>-2.79756527311871E-5</c:v>
                </c:pt>
                <c:pt idx="4004">
                  <c:v>-2.3862747241791701E-5</c:v>
                </c:pt>
                <c:pt idx="4005">
                  <c:v>-2.69833475324485E-5</c:v>
                </c:pt>
                <c:pt idx="4006">
                  <c:v>-2.9833743698205101E-5</c:v>
                </c:pt>
                <c:pt idx="4007">
                  <c:v>-2.3546087478892499E-5</c:v>
                </c:pt>
                <c:pt idx="4008">
                  <c:v>-3.5630645070007402E-5</c:v>
                </c:pt>
                <c:pt idx="4009">
                  <c:v>-2.5881722311016698E-5</c:v>
                </c:pt>
                <c:pt idx="4010">
                  <c:v>-2.3079936212874498E-5</c:v>
                </c:pt>
                <c:pt idx="4011">
                  <c:v>-3.0884498801124399E-5</c:v>
                </c:pt>
                <c:pt idx="4012">
                  <c:v>-2.72866568600382E-5</c:v>
                </c:pt>
                <c:pt idx="4013">
                  <c:v>-2.5003445084100399E-5</c:v>
                </c:pt>
                <c:pt idx="4014">
                  <c:v>-3.1003053393738203E-5</c:v>
                </c:pt>
                <c:pt idx="4015">
                  <c:v>-2.7241042225004599E-5</c:v>
                </c:pt>
                <c:pt idx="4016">
                  <c:v>-3.03352899878442E-5</c:v>
                </c:pt>
                <c:pt idx="4017">
                  <c:v>-2.6604121687467399E-5</c:v>
                </c:pt>
                <c:pt idx="4018">
                  <c:v>-3.3016775381246802E-5</c:v>
                </c:pt>
                <c:pt idx="4019">
                  <c:v>-3.3884140782547102E-5</c:v>
                </c:pt>
                <c:pt idx="4020">
                  <c:v>-2.85920746825512E-5</c:v>
                </c:pt>
                <c:pt idx="4021">
                  <c:v>-2.7665685649358501E-5</c:v>
                </c:pt>
                <c:pt idx="4022">
                  <c:v>-2.9454757630972901E-5</c:v>
                </c:pt>
                <c:pt idx="4023">
                  <c:v>-2.6352559412205501E-5</c:v>
                </c:pt>
                <c:pt idx="4024">
                  <c:v>-2.8747439882259101E-5</c:v>
                </c:pt>
                <c:pt idx="4025">
                  <c:v>-3.3024039181539002E-5</c:v>
                </c:pt>
                <c:pt idx="4026">
                  <c:v>-2.99915484780737E-5</c:v>
                </c:pt>
                <c:pt idx="4027">
                  <c:v>-2.4779152982939899E-5</c:v>
                </c:pt>
                <c:pt idx="4028">
                  <c:v>-3.01650994586025E-5</c:v>
                </c:pt>
                <c:pt idx="4029">
                  <c:v>-3.2769747566535799E-5</c:v>
                </c:pt>
                <c:pt idx="4030">
                  <c:v>-3.1658965280855601E-5</c:v>
                </c:pt>
                <c:pt idx="4031">
                  <c:v>-3.01587352269703E-5</c:v>
                </c:pt>
                <c:pt idx="4032">
                  <c:v>-3.4952788926118403E-5</c:v>
                </c:pt>
                <c:pt idx="4033">
                  <c:v>-2.6585623008524199E-5</c:v>
                </c:pt>
                <c:pt idx="4034">
                  <c:v>-2.6440029780729499E-5</c:v>
                </c:pt>
                <c:pt idx="4035">
                  <c:v>-2.9739084697574401E-5</c:v>
                </c:pt>
                <c:pt idx="4036">
                  <c:v>-2.2264105205008698E-5</c:v>
                </c:pt>
                <c:pt idx="4037">
                  <c:v>-2.45458841425662E-5</c:v>
                </c:pt>
                <c:pt idx="4038">
                  <c:v>-3.00272849518477E-5</c:v>
                </c:pt>
                <c:pt idx="4039">
                  <c:v>-2.9304550757015301E-5</c:v>
                </c:pt>
                <c:pt idx="4040">
                  <c:v>-2.18929290828124E-5</c:v>
                </c:pt>
                <c:pt idx="4041">
                  <c:v>-3.2134310064973298E-5</c:v>
                </c:pt>
                <c:pt idx="4042">
                  <c:v>-3.0216698109509E-5</c:v>
                </c:pt>
                <c:pt idx="4043">
                  <c:v>-3.3588543820373198E-5</c:v>
                </c:pt>
                <c:pt idx="4044">
                  <c:v>-2.7652894632548899E-5</c:v>
                </c:pt>
                <c:pt idx="4045">
                  <c:v>-2.67437989089853E-5</c:v>
                </c:pt>
                <c:pt idx="4046">
                  <c:v>-3.0247987078319201E-5</c:v>
                </c:pt>
                <c:pt idx="4047">
                  <c:v>-3.5883543305584497E-5</c:v>
                </c:pt>
                <c:pt idx="4048">
                  <c:v>-2.6036647068646799E-5</c:v>
                </c:pt>
                <c:pt idx="4049">
                  <c:v>-2.5479073905437801E-5</c:v>
                </c:pt>
                <c:pt idx="4050">
                  <c:v>-2.9304764249669201E-5</c:v>
                </c:pt>
                <c:pt idx="4051">
                  <c:v>-2.80580095727939E-5</c:v>
                </c:pt>
                <c:pt idx="4052">
                  <c:v>-3.4205919336224303E-5</c:v>
                </c:pt>
                <c:pt idx="4053">
                  <c:v>-3.3415874494230303E-5</c:v>
                </c:pt>
                <c:pt idx="4054">
                  <c:v>-3.2066210174746003E-5</c:v>
                </c:pt>
                <c:pt idx="4055">
                  <c:v>-2.4698670629789599E-5</c:v>
                </c:pt>
                <c:pt idx="4056">
                  <c:v>-2.7426244980792601E-5</c:v>
                </c:pt>
                <c:pt idx="4057">
                  <c:v>-3.0491194251142102E-5</c:v>
                </c:pt>
                <c:pt idx="4058">
                  <c:v>-2.96618799760996E-5</c:v>
                </c:pt>
                <c:pt idx="4059">
                  <c:v>-2.9992628930386202E-5</c:v>
                </c:pt>
                <c:pt idx="4060">
                  <c:v>-2.6101799192924498E-5</c:v>
                </c:pt>
                <c:pt idx="4061">
                  <c:v>-2.6525345498493799E-5</c:v>
                </c:pt>
                <c:pt idx="4062">
                  <c:v>-3.0735173755277503E-5</c:v>
                </c:pt>
                <c:pt idx="4063">
                  <c:v>-3.4465741765151597E-5</c:v>
                </c:pt>
                <c:pt idx="4064">
                  <c:v>-2.5836465237446401E-5</c:v>
                </c:pt>
                <c:pt idx="4065">
                  <c:v>-3.0756051273916497E-5</c:v>
                </c:pt>
                <c:pt idx="4066">
                  <c:v>-3.2084574807263202E-5</c:v>
                </c:pt>
                <c:pt idx="4067">
                  <c:v>-2.7579942673182499E-5</c:v>
                </c:pt>
                <c:pt idx="4068">
                  <c:v>-3.0057505700438698E-5</c:v>
                </c:pt>
                <c:pt idx="4069">
                  <c:v>-3.2563510601551301E-5</c:v>
                </c:pt>
                <c:pt idx="4070">
                  <c:v>-2.4098910554978699E-5</c:v>
                </c:pt>
                <c:pt idx="4071">
                  <c:v>-2.8866338165239E-5</c:v>
                </c:pt>
                <c:pt idx="4072">
                  <c:v>-2.1184544097084301E-5</c:v>
                </c:pt>
                <c:pt idx="4073">
                  <c:v>-2.43296417347428E-5</c:v>
                </c:pt>
                <c:pt idx="4074">
                  <c:v>-3.0256850904075099E-5</c:v>
                </c:pt>
                <c:pt idx="4075">
                  <c:v>-2.3932573100974501E-5</c:v>
                </c:pt>
                <c:pt idx="4076">
                  <c:v>-3.8469283138220999E-5</c:v>
                </c:pt>
                <c:pt idx="4077">
                  <c:v>-2.9539856275227399E-5</c:v>
                </c:pt>
                <c:pt idx="4078">
                  <c:v>-3.4149813436454602E-5</c:v>
                </c:pt>
                <c:pt idx="4079">
                  <c:v>-3.4442062304521399E-5</c:v>
                </c:pt>
                <c:pt idx="4080">
                  <c:v>-3.6546772757408199E-5</c:v>
                </c:pt>
                <c:pt idx="4081">
                  <c:v>-3.2855235873195002E-5</c:v>
                </c:pt>
                <c:pt idx="4082">
                  <c:v>-3.1482091467328999E-5</c:v>
                </c:pt>
                <c:pt idx="4083">
                  <c:v>-3.8232208039760301E-5</c:v>
                </c:pt>
                <c:pt idx="4084">
                  <c:v>-2.9137323000325101E-5</c:v>
                </c:pt>
                <c:pt idx="4085">
                  <c:v>-2.4416299647496399E-5</c:v>
                </c:pt>
                <c:pt idx="4086">
                  <c:v>-2.7979456475951501E-5</c:v>
                </c:pt>
                <c:pt idx="4087">
                  <c:v>-3.1194571741753903E-5</c:v>
                </c:pt>
                <c:pt idx="4088">
                  <c:v>-2.98282296869283E-5</c:v>
                </c:pt>
                <c:pt idx="4089">
                  <c:v>-2.9935357874639401E-5</c:v>
                </c:pt>
                <c:pt idx="4090">
                  <c:v>-2.41336597282271E-5</c:v>
                </c:pt>
                <c:pt idx="4091">
                  <c:v>-2.9789466899261301E-5</c:v>
                </c:pt>
                <c:pt idx="4092">
                  <c:v>-3.01350958698114E-5</c:v>
                </c:pt>
                <c:pt idx="4093">
                  <c:v>-2.5925969762528699E-5</c:v>
                </c:pt>
                <c:pt idx="4094">
                  <c:v>-2.7864601940836602E-5</c:v>
                </c:pt>
                <c:pt idx="4095">
                  <c:v>-3.3479902743026297E-5</c:v>
                </c:pt>
                <c:pt idx="4096">
                  <c:v>-2.86704015064667E-5</c:v>
                </c:pt>
                <c:pt idx="4097">
                  <c:v>-2.9273313705512199E-5</c:v>
                </c:pt>
                <c:pt idx="4098">
                  <c:v>-3.2517067546908097E-5</c:v>
                </c:pt>
                <c:pt idx="4099">
                  <c:v>-3.3805731799579301E-5</c:v>
                </c:pt>
                <c:pt idx="4100">
                  <c:v>-2.3910756829667099E-5</c:v>
                </c:pt>
                <c:pt idx="4101">
                  <c:v>-3.4318653626538703E-5</c:v>
                </c:pt>
                <c:pt idx="4102">
                  <c:v>-3.6960432886502399E-5</c:v>
                </c:pt>
                <c:pt idx="4103">
                  <c:v>-3.3948954751982797E-5</c:v>
                </c:pt>
                <c:pt idx="4104">
                  <c:v>-3.0434736805995001E-5</c:v>
                </c:pt>
                <c:pt idx="4105">
                  <c:v>-2.6958614548497999E-5</c:v>
                </c:pt>
                <c:pt idx="4106">
                  <c:v>-3.4102280707062703E-5</c:v>
                </c:pt>
                <c:pt idx="4107">
                  <c:v>-2.05361181871723E-5</c:v>
                </c:pt>
                <c:pt idx="4108">
                  <c:v>-3.4116183317037599E-5</c:v>
                </c:pt>
                <c:pt idx="4109">
                  <c:v>-2.92684213711195E-5</c:v>
                </c:pt>
                <c:pt idx="4110">
                  <c:v>-3.2151801181538902E-5</c:v>
                </c:pt>
                <c:pt idx="4111">
                  <c:v>-2.16926713499558E-5</c:v>
                </c:pt>
                <c:pt idx="4112">
                  <c:v>-3.1487670391489302E-5</c:v>
                </c:pt>
                <c:pt idx="4113">
                  <c:v>-2.47774666611877E-5</c:v>
                </c:pt>
                <c:pt idx="4114">
                  <c:v>-2.9750386271511601E-5</c:v>
                </c:pt>
                <c:pt idx="4115">
                  <c:v>-3.3992298083466197E-5</c:v>
                </c:pt>
                <c:pt idx="4116">
                  <c:v>-2.8359096785706901E-5</c:v>
                </c:pt>
                <c:pt idx="4117">
                  <c:v>-3.0859903787157402E-5</c:v>
                </c:pt>
                <c:pt idx="4118">
                  <c:v>-1.19741596233039E-5</c:v>
                </c:pt>
                <c:pt idx="4119">
                  <c:v>-2.4687544068544699E-5</c:v>
                </c:pt>
                <c:pt idx="4120">
                  <c:v>-2.8920135878389399E-5</c:v>
                </c:pt>
                <c:pt idx="4121">
                  <c:v>-2.76613021371205E-5</c:v>
                </c:pt>
                <c:pt idx="4122">
                  <c:v>-2.8011933969265001E-5</c:v>
                </c:pt>
                <c:pt idx="4123">
                  <c:v>-2.71863834388046E-5</c:v>
                </c:pt>
                <c:pt idx="4124">
                  <c:v>-2.9304192395159899E-5</c:v>
                </c:pt>
                <c:pt idx="4125">
                  <c:v>-2.8455634181612699E-5</c:v>
                </c:pt>
                <c:pt idx="4126">
                  <c:v>-2.82557264363118E-5</c:v>
                </c:pt>
                <c:pt idx="4127">
                  <c:v>-2.8943906940199201E-5</c:v>
                </c:pt>
                <c:pt idx="4128">
                  <c:v>-2.5805581500366201E-5</c:v>
                </c:pt>
                <c:pt idx="4129">
                  <c:v>-2.63820030183504E-5</c:v>
                </c:pt>
                <c:pt idx="4130">
                  <c:v>-2.68778051392393E-5</c:v>
                </c:pt>
                <c:pt idx="4131">
                  <c:v>-2.6565179443760101E-5</c:v>
                </c:pt>
                <c:pt idx="4132">
                  <c:v>-3.26421288655923E-5</c:v>
                </c:pt>
                <c:pt idx="4133">
                  <c:v>-3.0867644336283602E-5</c:v>
                </c:pt>
                <c:pt idx="4134">
                  <c:v>-1.7728733635023401E-5</c:v>
                </c:pt>
                <c:pt idx="4135">
                  <c:v>-2.88083960899338E-5</c:v>
                </c:pt>
                <c:pt idx="4136">
                  <c:v>-2.3730074689121398E-5</c:v>
                </c:pt>
                <c:pt idx="4137">
                  <c:v>-3.1765642205737399E-5</c:v>
                </c:pt>
                <c:pt idx="4138">
                  <c:v>-2.4329877300745901E-5</c:v>
                </c:pt>
                <c:pt idx="4139">
                  <c:v>-2.8925048646808199E-5</c:v>
                </c:pt>
                <c:pt idx="4140">
                  <c:v>-3.1663170731456301E-5</c:v>
                </c:pt>
                <c:pt idx="4141">
                  <c:v>-3.1605437116343399E-5</c:v>
                </c:pt>
                <c:pt idx="4142">
                  <c:v>-3.1102747528924199E-5</c:v>
                </c:pt>
                <c:pt idx="4143">
                  <c:v>-3.3157367056382997E-5</c:v>
                </c:pt>
                <c:pt idx="4144">
                  <c:v>-2.5653905420793099E-5</c:v>
                </c:pt>
                <c:pt idx="4145">
                  <c:v>-3.2397290474356098E-5</c:v>
                </c:pt>
                <c:pt idx="4146">
                  <c:v>-2.88538097219181E-5</c:v>
                </c:pt>
                <c:pt idx="4147">
                  <c:v>-2.1332725782395001E-5</c:v>
                </c:pt>
                <c:pt idx="4148">
                  <c:v>-2.7269799649438201E-5</c:v>
                </c:pt>
                <c:pt idx="4149">
                  <c:v>-3.3106611714776202E-5</c:v>
                </c:pt>
                <c:pt idx="4150">
                  <c:v>-2.6547563003519902E-5</c:v>
                </c:pt>
                <c:pt idx="4151">
                  <c:v>-3.5074374961658399E-5</c:v>
                </c:pt>
                <c:pt idx="4152">
                  <c:v>-3.4914096226161301E-5</c:v>
                </c:pt>
                <c:pt idx="4153">
                  <c:v>-3.2117192272091597E-5</c:v>
                </c:pt>
                <c:pt idx="4154">
                  <c:v>-3.1171931063577301E-5</c:v>
                </c:pt>
                <c:pt idx="4155">
                  <c:v>-2.05629763824789E-5</c:v>
                </c:pt>
                <c:pt idx="4156">
                  <c:v>-1.8793328933714699E-5</c:v>
                </c:pt>
                <c:pt idx="4157">
                  <c:v>-2.17176068228448E-5</c:v>
                </c:pt>
                <c:pt idx="4158">
                  <c:v>-3.1436454839218198E-5</c:v>
                </c:pt>
                <c:pt idx="4159">
                  <c:v>-2.0549936084331901E-5</c:v>
                </c:pt>
                <c:pt idx="4160">
                  <c:v>-3.1250453797021303E-5</c:v>
                </c:pt>
                <c:pt idx="4161">
                  <c:v>-2.1440051186487901E-5</c:v>
                </c:pt>
                <c:pt idx="4162">
                  <c:v>-3.2579491995917098E-5</c:v>
                </c:pt>
                <c:pt idx="4163">
                  <c:v>-2.9477890215725801E-5</c:v>
                </c:pt>
                <c:pt idx="4164">
                  <c:v>-2.8862430478405701E-5</c:v>
                </c:pt>
                <c:pt idx="4165">
                  <c:v>-2.7901390044946299E-5</c:v>
                </c:pt>
                <c:pt idx="4166">
                  <c:v>-2.09037176491991E-5</c:v>
                </c:pt>
                <c:pt idx="4167">
                  <c:v>-2.8921952879382302E-5</c:v>
                </c:pt>
                <c:pt idx="4168">
                  <c:v>-3.2949889262329598E-5</c:v>
                </c:pt>
                <c:pt idx="4169">
                  <c:v>-2.43368739551588E-5</c:v>
                </c:pt>
                <c:pt idx="4170">
                  <c:v>-3.01678079140684E-5</c:v>
                </c:pt>
                <c:pt idx="4171">
                  <c:v>-2.7921362599456299E-5</c:v>
                </c:pt>
                <c:pt idx="4172">
                  <c:v>-3.0303180596912199E-5</c:v>
                </c:pt>
                <c:pt idx="4173">
                  <c:v>-2.46361292288606E-5</c:v>
                </c:pt>
                <c:pt idx="4174">
                  <c:v>-3.3497743820352203E-5</c:v>
                </c:pt>
                <c:pt idx="4175">
                  <c:v>-3.1330469019045403E-5</c:v>
                </c:pt>
                <c:pt idx="4176">
                  <c:v>-2.5675719267778202E-5</c:v>
                </c:pt>
                <c:pt idx="4177">
                  <c:v>-2.5974997361870001E-5</c:v>
                </c:pt>
                <c:pt idx="4178">
                  <c:v>-2.2835020092822199E-5</c:v>
                </c:pt>
                <c:pt idx="4179">
                  <c:v>-2.7306320975080901E-5</c:v>
                </c:pt>
                <c:pt idx="4180">
                  <c:v>-2.9683776711660998E-5</c:v>
                </c:pt>
                <c:pt idx="4181">
                  <c:v>-3.1136988483416202E-5</c:v>
                </c:pt>
                <c:pt idx="4182">
                  <c:v>-2.0345876341586001E-5</c:v>
                </c:pt>
                <c:pt idx="4183">
                  <c:v>-2.8216820998954902E-5</c:v>
                </c:pt>
                <c:pt idx="4184">
                  <c:v>-3.4707302892691802E-5</c:v>
                </c:pt>
                <c:pt idx="4185">
                  <c:v>-2.6287324725813199E-5</c:v>
                </c:pt>
                <c:pt idx="4186">
                  <c:v>-3.2041758783836802E-5</c:v>
                </c:pt>
                <c:pt idx="4187">
                  <c:v>-2.9410407534139601E-5</c:v>
                </c:pt>
                <c:pt idx="4188">
                  <c:v>-3.29602517097605E-5</c:v>
                </c:pt>
                <c:pt idx="4189">
                  <c:v>-2.3748794622273201E-5</c:v>
                </c:pt>
                <c:pt idx="4190">
                  <c:v>-2.1188962349736502E-5</c:v>
                </c:pt>
                <c:pt idx="4191">
                  <c:v>-3.0161476269530898E-5</c:v>
                </c:pt>
                <c:pt idx="4192">
                  <c:v>-3.0551023597580202E-5</c:v>
                </c:pt>
                <c:pt idx="4193">
                  <c:v>-3.3105981957650001E-5</c:v>
                </c:pt>
                <c:pt idx="4194">
                  <c:v>-2.8254408331756199E-5</c:v>
                </c:pt>
                <c:pt idx="4195">
                  <c:v>-3.2946872121673801E-5</c:v>
                </c:pt>
                <c:pt idx="4196">
                  <c:v>-3.0239539543474199E-5</c:v>
                </c:pt>
                <c:pt idx="4197">
                  <c:v>-2.84380288279407E-5</c:v>
                </c:pt>
                <c:pt idx="4198">
                  <c:v>-3.4017808132194501E-5</c:v>
                </c:pt>
                <c:pt idx="4199">
                  <c:v>-3.5169832873657697E-5</c:v>
                </c:pt>
                <c:pt idx="4200">
                  <c:v>-2.7231449826211199E-5</c:v>
                </c:pt>
                <c:pt idx="4201">
                  <c:v>-3.64100209992451E-5</c:v>
                </c:pt>
                <c:pt idx="4202">
                  <c:v>-2.48481090085834E-5</c:v>
                </c:pt>
                <c:pt idx="4203">
                  <c:v>-2.5851952000811699E-5</c:v>
                </c:pt>
                <c:pt idx="4204">
                  <c:v>-2.4737938891075699E-5</c:v>
                </c:pt>
                <c:pt idx="4205">
                  <c:v>-2.05168215509791E-5</c:v>
                </c:pt>
                <c:pt idx="4206">
                  <c:v>-2.7323899880024499E-5</c:v>
                </c:pt>
                <c:pt idx="4207">
                  <c:v>-2.9617152533221799E-5</c:v>
                </c:pt>
                <c:pt idx="4208">
                  <c:v>-2.7334768120052301E-5</c:v>
                </c:pt>
                <c:pt idx="4209">
                  <c:v>-2.97320288527474E-5</c:v>
                </c:pt>
                <c:pt idx="4210">
                  <c:v>-3.2531713440156302E-5</c:v>
                </c:pt>
                <c:pt idx="4211">
                  <c:v>-2.8765398648748299E-5</c:v>
                </c:pt>
                <c:pt idx="4212">
                  <c:v>-2.9143702297133499E-5</c:v>
                </c:pt>
                <c:pt idx="4213">
                  <c:v>-3.1608715644746601E-5</c:v>
                </c:pt>
                <c:pt idx="4214">
                  <c:v>-2.9491963776911501E-5</c:v>
                </c:pt>
                <c:pt idx="4215">
                  <c:v>-3.4473968357175499E-5</c:v>
                </c:pt>
                <c:pt idx="4216">
                  <c:v>-2.6786552677645102E-5</c:v>
                </c:pt>
                <c:pt idx="4217">
                  <c:v>-2.3216774562273599E-5</c:v>
                </c:pt>
                <c:pt idx="4218">
                  <c:v>-2.4653552002325999E-5</c:v>
                </c:pt>
                <c:pt idx="4219">
                  <c:v>-2.5203425989028E-5</c:v>
                </c:pt>
                <c:pt idx="4220">
                  <c:v>-2.6992099281114198E-5</c:v>
                </c:pt>
                <c:pt idx="4221">
                  <c:v>-2.8632523183446801E-5</c:v>
                </c:pt>
                <c:pt idx="4222">
                  <c:v>-3.46936058767428E-5</c:v>
                </c:pt>
                <c:pt idx="4223">
                  <c:v>-2.5396413905359099E-5</c:v>
                </c:pt>
                <c:pt idx="4224">
                  <c:v>-2.82830283102151E-5</c:v>
                </c:pt>
                <c:pt idx="4225">
                  <c:v>-2.7983683672659199E-5</c:v>
                </c:pt>
                <c:pt idx="4226">
                  <c:v>-3.2804556413082201E-5</c:v>
                </c:pt>
                <c:pt idx="4227">
                  <c:v>-2.8843037583616901E-5</c:v>
                </c:pt>
                <c:pt idx="4228">
                  <c:v>-3.2305565909496899E-5</c:v>
                </c:pt>
                <c:pt idx="4229">
                  <c:v>-2.9427159070948899E-5</c:v>
                </c:pt>
                <c:pt idx="4230">
                  <c:v>-2.4818854529333201E-5</c:v>
                </c:pt>
                <c:pt idx="4231">
                  <c:v>-2.3131116394996901E-5</c:v>
                </c:pt>
                <c:pt idx="4232">
                  <c:v>-2.8441282329296099E-5</c:v>
                </c:pt>
                <c:pt idx="4233">
                  <c:v>-2.6374134324830002E-5</c:v>
                </c:pt>
                <c:pt idx="4234">
                  <c:v>-3.2567538242471699E-5</c:v>
                </c:pt>
                <c:pt idx="4235">
                  <c:v>-3.3173579885605397E-5</c:v>
                </c:pt>
                <c:pt idx="4236">
                  <c:v>-2.9676298651566902E-5</c:v>
                </c:pt>
                <c:pt idx="4237">
                  <c:v>-3.3096258954084497E-5</c:v>
                </c:pt>
                <c:pt idx="4238">
                  <c:v>-2.2551351354378299E-5</c:v>
                </c:pt>
                <c:pt idx="4239">
                  <c:v>-3.3917922746323497E-5</c:v>
                </c:pt>
                <c:pt idx="4240">
                  <c:v>-2.6319738596435199E-5</c:v>
                </c:pt>
                <c:pt idx="4241">
                  <c:v>-2.98534391773058E-5</c:v>
                </c:pt>
                <c:pt idx="4242">
                  <c:v>-2.76929826300183E-5</c:v>
                </c:pt>
                <c:pt idx="4243">
                  <c:v>-2.89883600785552E-5</c:v>
                </c:pt>
                <c:pt idx="4244">
                  <c:v>-2.7768341214619401E-5</c:v>
                </c:pt>
                <c:pt idx="4245">
                  <c:v>-1.88096864827495E-5</c:v>
                </c:pt>
                <c:pt idx="4246">
                  <c:v>-1.90571884567713E-5</c:v>
                </c:pt>
                <c:pt idx="4247">
                  <c:v>-3.4135640940707102E-5</c:v>
                </c:pt>
                <c:pt idx="4248">
                  <c:v>-3.3028755256831802E-5</c:v>
                </c:pt>
                <c:pt idx="4249">
                  <c:v>-2.5530527529869601E-5</c:v>
                </c:pt>
                <c:pt idx="4250">
                  <c:v>-2.72748433429043E-5</c:v>
                </c:pt>
                <c:pt idx="4251">
                  <c:v>-2.9967796031997398E-5</c:v>
                </c:pt>
                <c:pt idx="4252">
                  <c:v>-3.3934997852685603E-5</c:v>
                </c:pt>
                <c:pt idx="4253">
                  <c:v>-1.92524435460918E-5</c:v>
                </c:pt>
                <c:pt idx="4254">
                  <c:v>-2.9321016636503701E-5</c:v>
                </c:pt>
                <c:pt idx="4255">
                  <c:v>-2.48614725680184E-5</c:v>
                </c:pt>
                <c:pt idx="4256">
                  <c:v>-3.1330500475490199E-5</c:v>
                </c:pt>
                <c:pt idx="4257">
                  <c:v>-2.0116320013858002E-5</c:v>
                </c:pt>
                <c:pt idx="4258">
                  <c:v>-2.6308786987673101E-5</c:v>
                </c:pt>
                <c:pt idx="4259">
                  <c:v>-2.7842752443621599E-5</c:v>
                </c:pt>
                <c:pt idx="4260">
                  <c:v>-3.4935282601241098E-5</c:v>
                </c:pt>
                <c:pt idx="4261">
                  <c:v>-2.6329714086809999E-5</c:v>
                </c:pt>
                <c:pt idx="4262">
                  <c:v>-2.52873302352784E-5</c:v>
                </c:pt>
                <c:pt idx="4263">
                  <c:v>-2.5663223729770399E-5</c:v>
                </c:pt>
                <c:pt idx="4264">
                  <c:v>-3.1039888387839501E-5</c:v>
                </c:pt>
                <c:pt idx="4265">
                  <c:v>-2.9838675173476801E-5</c:v>
                </c:pt>
                <c:pt idx="4266">
                  <c:v>-3.6022527745383603E-5</c:v>
                </c:pt>
                <c:pt idx="4267">
                  <c:v>-2.4932004058871801E-5</c:v>
                </c:pt>
                <c:pt idx="4268">
                  <c:v>-2.9727629576240199E-5</c:v>
                </c:pt>
                <c:pt idx="4269">
                  <c:v>-1.96446585702314E-5</c:v>
                </c:pt>
                <c:pt idx="4270">
                  <c:v>-2.1434552259080499E-5</c:v>
                </c:pt>
                <c:pt idx="4271">
                  <c:v>-3.1398134804238701E-5</c:v>
                </c:pt>
                <c:pt idx="4272">
                  <c:v>-3.00435981012283E-5</c:v>
                </c:pt>
                <c:pt idx="4273">
                  <c:v>-2.39227110223227E-5</c:v>
                </c:pt>
                <c:pt idx="4274">
                  <c:v>-3.0833945599502801E-5</c:v>
                </c:pt>
                <c:pt idx="4275">
                  <c:v>-2.04343754987091E-5</c:v>
                </c:pt>
                <c:pt idx="4276">
                  <c:v>-2.6237528358486699E-5</c:v>
                </c:pt>
                <c:pt idx="4277">
                  <c:v>-2.9524316322696298E-5</c:v>
                </c:pt>
                <c:pt idx="4278">
                  <c:v>-2.7967939640504401E-5</c:v>
                </c:pt>
                <c:pt idx="4279">
                  <c:v>-2.94480622314718E-5</c:v>
                </c:pt>
                <c:pt idx="4280">
                  <c:v>-2.31875272514004E-5</c:v>
                </c:pt>
                <c:pt idx="4281">
                  <c:v>-3.2437182649960797E-5</c:v>
                </c:pt>
                <c:pt idx="4282">
                  <c:v>-3.8379770286390201E-5</c:v>
                </c:pt>
                <c:pt idx="4283">
                  <c:v>-2.5051443915694098E-5</c:v>
                </c:pt>
                <c:pt idx="4284">
                  <c:v>-2.4602476399105599E-5</c:v>
                </c:pt>
                <c:pt idx="4285">
                  <c:v>-2.7061849122305699E-5</c:v>
                </c:pt>
                <c:pt idx="4286">
                  <c:v>-2.8172822994877899E-5</c:v>
                </c:pt>
                <c:pt idx="4287">
                  <c:v>-3.4945957693512599E-5</c:v>
                </c:pt>
                <c:pt idx="4288">
                  <c:v>-2.43365811221043E-5</c:v>
                </c:pt>
                <c:pt idx="4289">
                  <c:v>-2.47590082805813E-5</c:v>
                </c:pt>
                <c:pt idx="4290">
                  <c:v>-3.4461816980501697E-5</c:v>
                </c:pt>
                <c:pt idx="4291">
                  <c:v>-2.12216734636476E-5</c:v>
                </c:pt>
                <c:pt idx="4292">
                  <c:v>-2.8421365268341301E-5</c:v>
                </c:pt>
                <c:pt idx="4293">
                  <c:v>-2.9370156042001899E-5</c:v>
                </c:pt>
                <c:pt idx="4294">
                  <c:v>-2.4138281766931901E-5</c:v>
                </c:pt>
                <c:pt idx="4295">
                  <c:v>-3.2625444156881501E-5</c:v>
                </c:pt>
                <c:pt idx="4296">
                  <c:v>-3.2974912466903901E-5</c:v>
                </c:pt>
                <c:pt idx="4297">
                  <c:v>-1.8066682513351001E-5</c:v>
                </c:pt>
                <c:pt idx="4298">
                  <c:v>-2.8375586909754698E-5</c:v>
                </c:pt>
                <c:pt idx="4299">
                  <c:v>-2.90688320414881E-5</c:v>
                </c:pt>
                <c:pt idx="4300">
                  <c:v>-2.6649556160779701E-5</c:v>
                </c:pt>
                <c:pt idx="4301">
                  <c:v>-2.2405596208733001E-5</c:v>
                </c:pt>
                <c:pt idx="4302">
                  <c:v>-1.7313475953552901E-5</c:v>
                </c:pt>
                <c:pt idx="4303">
                  <c:v>-1.48418723797456E-5</c:v>
                </c:pt>
                <c:pt idx="4304">
                  <c:v>-2.9736928893058701E-5</c:v>
                </c:pt>
                <c:pt idx="4305">
                  <c:v>-3.29081253892814E-5</c:v>
                </c:pt>
                <c:pt idx="4306">
                  <c:v>-3.3770277872580397E-5</c:v>
                </c:pt>
                <c:pt idx="4307">
                  <c:v>-2.8309248529157401E-5</c:v>
                </c:pt>
                <c:pt idx="4308">
                  <c:v>-3.13466037478866E-5</c:v>
                </c:pt>
                <c:pt idx="4309">
                  <c:v>-3.0683673706169801E-5</c:v>
                </c:pt>
                <c:pt idx="4310">
                  <c:v>-2.6261827267913899E-5</c:v>
                </c:pt>
                <c:pt idx="4311">
                  <c:v>-3.4745353408753E-5</c:v>
                </c:pt>
                <c:pt idx="4312">
                  <c:v>-3.7902669784884501E-5</c:v>
                </c:pt>
                <c:pt idx="4313">
                  <c:v>-2.91629139859436E-5</c:v>
                </c:pt>
                <c:pt idx="4314">
                  <c:v>-2.60327868381394E-5</c:v>
                </c:pt>
                <c:pt idx="4315">
                  <c:v>-2.9798170406580301E-5</c:v>
                </c:pt>
                <c:pt idx="4316">
                  <c:v>-3.0016837267449201E-5</c:v>
                </c:pt>
                <c:pt idx="4317">
                  <c:v>-2.4918495926630902E-5</c:v>
                </c:pt>
                <c:pt idx="4318">
                  <c:v>-2.21821199161488E-5</c:v>
                </c:pt>
                <c:pt idx="4319">
                  <c:v>-2.8660342291878899E-5</c:v>
                </c:pt>
                <c:pt idx="4320">
                  <c:v>-3.1687575825118602E-5</c:v>
                </c:pt>
                <c:pt idx="4321">
                  <c:v>-1.92786929417396E-5</c:v>
                </c:pt>
                <c:pt idx="4322">
                  <c:v>-2.7287624381737399E-5</c:v>
                </c:pt>
                <c:pt idx="4323">
                  <c:v>-2.2630226547473301E-5</c:v>
                </c:pt>
                <c:pt idx="4324">
                  <c:v>-2.7869763077161199E-5</c:v>
                </c:pt>
                <c:pt idx="4325">
                  <c:v>-2.82064892009632E-5</c:v>
                </c:pt>
                <c:pt idx="4326">
                  <c:v>-2.70620535937342E-5</c:v>
                </c:pt>
                <c:pt idx="4327">
                  <c:v>-2.7171915790158501E-5</c:v>
                </c:pt>
                <c:pt idx="4328">
                  <c:v>-3.1971625468627997E-5</c:v>
                </c:pt>
                <c:pt idx="4329">
                  <c:v>-3.0666130098664298E-5</c:v>
                </c:pt>
                <c:pt idx="4330">
                  <c:v>-2.5567705193683299E-5</c:v>
                </c:pt>
                <c:pt idx="4331">
                  <c:v>-3.0794783796792298E-5</c:v>
                </c:pt>
                <c:pt idx="4332">
                  <c:v>-3.0384792506678201E-5</c:v>
                </c:pt>
                <c:pt idx="4333">
                  <c:v>-2.67048766571908E-5</c:v>
                </c:pt>
                <c:pt idx="4334">
                  <c:v>-3.1205281803856302E-5</c:v>
                </c:pt>
                <c:pt idx="4335">
                  <c:v>-3.14954064778155E-5</c:v>
                </c:pt>
                <c:pt idx="4336">
                  <c:v>-2.63932878461695E-5</c:v>
                </c:pt>
                <c:pt idx="4337">
                  <c:v>-3.44081984499437E-5</c:v>
                </c:pt>
                <c:pt idx="4338">
                  <c:v>-2.8844099916690898E-5</c:v>
                </c:pt>
                <c:pt idx="4339">
                  <c:v>-2.9072361421429401E-5</c:v>
                </c:pt>
                <c:pt idx="4340">
                  <c:v>-2.3834771277059E-5</c:v>
                </c:pt>
                <c:pt idx="4341">
                  <c:v>-2.7679320472512701E-5</c:v>
                </c:pt>
                <c:pt idx="4342">
                  <c:v>-3.4091926961483601E-5</c:v>
                </c:pt>
                <c:pt idx="4343">
                  <c:v>-2.9311052393143099E-5</c:v>
                </c:pt>
                <c:pt idx="4344">
                  <c:v>-2.9352301801912599E-5</c:v>
                </c:pt>
                <c:pt idx="4345">
                  <c:v>-2.7300686673625099E-5</c:v>
                </c:pt>
                <c:pt idx="4346">
                  <c:v>-2.65810891749847E-5</c:v>
                </c:pt>
                <c:pt idx="4347">
                  <c:v>-2.63261666682098E-5</c:v>
                </c:pt>
                <c:pt idx="4348">
                  <c:v>-3.1962099486716598E-5</c:v>
                </c:pt>
                <c:pt idx="4349">
                  <c:v>-2.61938576620279E-5</c:v>
                </c:pt>
                <c:pt idx="4350">
                  <c:v>-2.43289324071752E-5</c:v>
                </c:pt>
                <c:pt idx="4351">
                  <c:v>-2.39108671605986E-5</c:v>
                </c:pt>
                <c:pt idx="4352">
                  <c:v>-1.8676386102438601E-5</c:v>
                </c:pt>
                <c:pt idx="4353">
                  <c:v>-3.1442686655640599E-5</c:v>
                </c:pt>
                <c:pt idx="4354">
                  <c:v>-2.42093847196775E-5</c:v>
                </c:pt>
                <c:pt idx="4355">
                  <c:v>-2.0227933067398402E-5</c:v>
                </c:pt>
                <c:pt idx="4356">
                  <c:v>-2.7547151117155701E-5</c:v>
                </c:pt>
                <c:pt idx="4357">
                  <c:v>-2.9499667838971201E-5</c:v>
                </c:pt>
                <c:pt idx="4358">
                  <c:v>-2.9010779675471499E-5</c:v>
                </c:pt>
                <c:pt idx="4359">
                  <c:v>-2.96637343515392E-5</c:v>
                </c:pt>
                <c:pt idx="4360">
                  <c:v>-3.0451237261584301E-5</c:v>
                </c:pt>
                <c:pt idx="4361">
                  <c:v>-3.1303582756238097E-5</c:v>
                </c:pt>
                <c:pt idx="4362">
                  <c:v>-3.2872691762312498E-5</c:v>
                </c:pt>
                <c:pt idx="4363">
                  <c:v>-3.22970464094373E-5</c:v>
                </c:pt>
                <c:pt idx="4364">
                  <c:v>-2.9277812454281099E-5</c:v>
                </c:pt>
                <c:pt idx="4365">
                  <c:v>-2.8886204554837401E-5</c:v>
                </c:pt>
                <c:pt idx="4366">
                  <c:v>-3.6344051934357398E-5</c:v>
                </c:pt>
                <c:pt idx="4367">
                  <c:v>-2.26077563667626E-5</c:v>
                </c:pt>
                <c:pt idx="4368">
                  <c:v>-1.6224602675003099E-5</c:v>
                </c:pt>
                <c:pt idx="4369">
                  <c:v>-2.5881843105232301E-5</c:v>
                </c:pt>
                <c:pt idx="4370">
                  <c:v>-2.39398383151374E-5</c:v>
                </c:pt>
                <c:pt idx="4371">
                  <c:v>-2.59483791053236E-5</c:v>
                </c:pt>
                <c:pt idx="4372">
                  <c:v>-3.2725920591020301E-5</c:v>
                </c:pt>
                <c:pt idx="4373">
                  <c:v>-3.33576371862403E-5</c:v>
                </c:pt>
                <c:pt idx="4374">
                  <c:v>-3.0328997818517399E-5</c:v>
                </c:pt>
                <c:pt idx="4375">
                  <c:v>-2.5865537513902498E-5</c:v>
                </c:pt>
                <c:pt idx="4376">
                  <c:v>-2.90126910568977E-5</c:v>
                </c:pt>
                <c:pt idx="4377">
                  <c:v>-1.4487483555935199E-5</c:v>
                </c:pt>
                <c:pt idx="4378">
                  <c:v>-1.7900549980252199E-5</c:v>
                </c:pt>
                <c:pt idx="4379">
                  <c:v>-2.5352535578613001E-5</c:v>
                </c:pt>
                <c:pt idx="4380">
                  <c:v>-2.9306902872437001E-5</c:v>
                </c:pt>
                <c:pt idx="4381">
                  <c:v>-2.00052490939386E-5</c:v>
                </c:pt>
                <c:pt idx="4382">
                  <c:v>-3.3095342953048902E-5</c:v>
                </c:pt>
                <c:pt idx="4383">
                  <c:v>-3.2025036725932102E-5</c:v>
                </c:pt>
                <c:pt idx="4384">
                  <c:v>-2.1075082728160199E-5</c:v>
                </c:pt>
                <c:pt idx="4385">
                  <c:v>-2.4817228589013101E-5</c:v>
                </c:pt>
                <c:pt idx="4386">
                  <c:v>-2.3055385240476501E-5</c:v>
                </c:pt>
                <c:pt idx="4387">
                  <c:v>-2.1084444407238599E-5</c:v>
                </c:pt>
                <c:pt idx="4388">
                  <c:v>-2.2179283899116102E-5</c:v>
                </c:pt>
                <c:pt idx="4389">
                  <c:v>-2.9166421741205999E-5</c:v>
                </c:pt>
                <c:pt idx="4390">
                  <c:v>-3.4061583391592499E-5</c:v>
                </c:pt>
                <c:pt idx="4391">
                  <c:v>-2.9260377796997399E-5</c:v>
                </c:pt>
                <c:pt idx="4392">
                  <c:v>-2.1886425116531201E-5</c:v>
                </c:pt>
                <c:pt idx="4393">
                  <c:v>-2.0854051668088801E-5</c:v>
                </c:pt>
                <c:pt idx="4394">
                  <c:v>-2.5785354775571E-5</c:v>
                </c:pt>
                <c:pt idx="4395">
                  <c:v>-2.8271272844241701E-5</c:v>
                </c:pt>
                <c:pt idx="4396">
                  <c:v>-3.52331473612793E-5</c:v>
                </c:pt>
                <c:pt idx="4397">
                  <c:v>-3.4811827767911401E-5</c:v>
                </c:pt>
                <c:pt idx="4398">
                  <c:v>-2.9584344645664001E-5</c:v>
                </c:pt>
                <c:pt idx="4399">
                  <c:v>-3.0392471472824601E-5</c:v>
                </c:pt>
                <c:pt idx="4400">
                  <c:v>-2.5901602387529301E-5</c:v>
                </c:pt>
                <c:pt idx="4401">
                  <c:v>-2.4686308404362599E-5</c:v>
                </c:pt>
                <c:pt idx="4402">
                  <c:v>-3.2240756962403501E-5</c:v>
                </c:pt>
                <c:pt idx="4403">
                  <c:v>-2.4964929650591998E-5</c:v>
                </c:pt>
                <c:pt idx="4404">
                  <c:v>-3.3364910571794298E-5</c:v>
                </c:pt>
                <c:pt idx="4405">
                  <c:v>-2.4840962918764899E-5</c:v>
                </c:pt>
                <c:pt idx="4406">
                  <c:v>-2.9477954053012999E-5</c:v>
                </c:pt>
                <c:pt idx="4407">
                  <c:v>-3.0693536869795798E-5</c:v>
                </c:pt>
                <c:pt idx="4408">
                  <c:v>-2.9392424433744101E-5</c:v>
                </c:pt>
                <c:pt idx="4409">
                  <c:v>-2.1251740442711902E-5</c:v>
                </c:pt>
                <c:pt idx="4410">
                  <c:v>-2.9644510158756402E-5</c:v>
                </c:pt>
                <c:pt idx="4411">
                  <c:v>-3.3005606718271699E-5</c:v>
                </c:pt>
                <c:pt idx="4412">
                  <c:v>-2.9209819640721601E-5</c:v>
                </c:pt>
                <c:pt idx="4413">
                  <c:v>-2.4698819481551698E-5</c:v>
                </c:pt>
                <c:pt idx="4414">
                  <c:v>-2.3209135763306499E-5</c:v>
                </c:pt>
                <c:pt idx="4415">
                  <c:v>-3.0609182846079502E-5</c:v>
                </c:pt>
                <c:pt idx="4416">
                  <c:v>-2.88080679036279E-5</c:v>
                </c:pt>
                <c:pt idx="4417">
                  <c:v>-2.4723748559767801E-5</c:v>
                </c:pt>
                <c:pt idx="4418">
                  <c:v>-3.1967932346261401E-5</c:v>
                </c:pt>
                <c:pt idx="4419">
                  <c:v>-2.0136175866817899E-5</c:v>
                </c:pt>
                <c:pt idx="4420">
                  <c:v>-2.51796710311911E-5</c:v>
                </c:pt>
                <c:pt idx="4421">
                  <c:v>-3.0237670418565202E-5</c:v>
                </c:pt>
                <c:pt idx="4422">
                  <c:v>-2.63892859341445E-5</c:v>
                </c:pt>
                <c:pt idx="4423">
                  <c:v>-2.4183549502775E-5</c:v>
                </c:pt>
                <c:pt idx="4424">
                  <c:v>-2.9744454606116699E-5</c:v>
                </c:pt>
                <c:pt idx="4425">
                  <c:v>-3.5141623577744699E-5</c:v>
                </c:pt>
                <c:pt idx="4426">
                  <c:v>-3.6816732612638199E-5</c:v>
                </c:pt>
                <c:pt idx="4427">
                  <c:v>-2.5526524678749801E-5</c:v>
                </c:pt>
                <c:pt idx="4428">
                  <c:v>-2.6356114584385599E-5</c:v>
                </c:pt>
                <c:pt idx="4429">
                  <c:v>-3.11597290492473E-5</c:v>
                </c:pt>
                <c:pt idx="4430">
                  <c:v>-2.9266847854601001E-5</c:v>
                </c:pt>
                <c:pt idx="4431">
                  <c:v>-2.8341157923146401E-5</c:v>
                </c:pt>
                <c:pt idx="4432">
                  <c:v>-3.1185656949194697E-5</c:v>
                </c:pt>
                <c:pt idx="4433">
                  <c:v>-3.0574259229412603E-5</c:v>
                </c:pt>
                <c:pt idx="4434">
                  <c:v>-3.0839234856942197E-5</c:v>
                </c:pt>
                <c:pt idx="4435">
                  <c:v>-1.8713010770003499E-5</c:v>
                </c:pt>
                <c:pt idx="4436">
                  <c:v>-3.0293094960491499E-5</c:v>
                </c:pt>
                <c:pt idx="4437">
                  <c:v>-2.7427551036127301E-5</c:v>
                </c:pt>
                <c:pt idx="4438">
                  <c:v>-2.61125929413178E-5</c:v>
                </c:pt>
                <c:pt idx="4439">
                  <c:v>-2.51441669019272E-5</c:v>
                </c:pt>
                <c:pt idx="4440">
                  <c:v>-3.1344323409475297E-5</c:v>
                </c:pt>
                <c:pt idx="4441">
                  <c:v>-2.8899143838639901E-5</c:v>
                </c:pt>
                <c:pt idx="4442">
                  <c:v>-3.0631259884290302E-5</c:v>
                </c:pt>
                <c:pt idx="4443">
                  <c:v>-2.4031703563106901E-5</c:v>
                </c:pt>
                <c:pt idx="4444">
                  <c:v>-3.5248210666210603E-5</c:v>
                </c:pt>
                <c:pt idx="4445">
                  <c:v>-3.4264681542420999E-5</c:v>
                </c:pt>
                <c:pt idx="4446">
                  <c:v>-1.83133664367462E-5</c:v>
                </c:pt>
                <c:pt idx="4447">
                  <c:v>-2.2972599398621099E-5</c:v>
                </c:pt>
                <c:pt idx="4448">
                  <c:v>-2.9687597373554302E-5</c:v>
                </c:pt>
                <c:pt idx="4449">
                  <c:v>-3.5308077448207503E-5</c:v>
                </c:pt>
                <c:pt idx="4450">
                  <c:v>-3.3974228299991701E-5</c:v>
                </c:pt>
                <c:pt idx="4451">
                  <c:v>-3.05115668247484E-5</c:v>
                </c:pt>
                <c:pt idx="4452">
                  <c:v>-2.5312034114541799E-5</c:v>
                </c:pt>
                <c:pt idx="4453">
                  <c:v>-2.6221362287696101E-5</c:v>
                </c:pt>
                <c:pt idx="4454">
                  <c:v>-2.8624114748510301E-5</c:v>
                </c:pt>
                <c:pt idx="4455">
                  <c:v>-2.3689633081920301E-5</c:v>
                </c:pt>
                <c:pt idx="4456">
                  <c:v>-1.8165394614369701E-5</c:v>
                </c:pt>
                <c:pt idx="4457">
                  <c:v>-2.99392108247349E-5</c:v>
                </c:pt>
                <c:pt idx="4458">
                  <c:v>-2.4890305452505399E-5</c:v>
                </c:pt>
                <c:pt idx="4459">
                  <c:v>-2.5324502678090102E-5</c:v>
                </c:pt>
                <c:pt idx="4460">
                  <c:v>-2.6734444553376399E-5</c:v>
                </c:pt>
                <c:pt idx="4461">
                  <c:v>-2.8371677612587101E-5</c:v>
                </c:pt>
                <c:pt idx="4462">
                  <c:v>-1.7424313806747699E-5</c:v>
                </c:pt>
                <c:pt idx="4463">
                  <c:v>-2.14133635315618E-5</c:v>
                </c:pt>
                <c:pt idx="4464">
                  <c:v>-3.33587731982165E-5</c:v>
                </c:pt>
                <c:pt idx="4465">
                  <c:v>-2.3405226132738101E-5</c:v>
                </c:pt>
                <c:pt idx="4466">
                  <c:v>-2.1029585996222E-5</c:v>
                </c:pt>
                <c:pt idx="4467">
                  <c:v>-1.9008710331245401E-5</c:v>
                </c:pt>
                <c:pt idx="4468">
                  <c:v>-2.7138029618650601E-5</c:v>
                </c:pt>
                <c:pt idx="4469">
                  <c:v>-2.1747565459145701E-5</c:v>
                </c:pt>
                <c:pt idx="4470">
                  <c:v>-2.6640512876508501E-5</c:v>
                </c:pt>
                <c:pt idx="4471">
                  <c:v>-2.05042673942951E-5</c:v>
                </c:pt>
                <c:pt idx="4472">
                  <c:v>-3.0616173562148099E-5</c:v>
                </c:pt>
                <c:pt idx="4473">
                  <c:v>-2.4016031051625001E-5</c:v>
                </c:pt>
                <c:pt idx="4474">
                  <c:v>-3.0652431179300303E-5</c:v>
                </c:pt>
                <c:pt idx="4475">
                  <c:v>-3.0435460838297199E-5</c:v>
                </c:pt>
                <c:pt idx="4476">
                  <c:v>-3.4316361995319599E-5</c:v>
                </c:pt>
                <c:pt idx="4477">
                  <c:v>-2.7503634417536799E-5</c:v>
                </c:pt>
                <c:pt idx="4478">
                  <c:v>-2.3401253988469401E-5</c:v>
                </c:pt>
                <c:pt idx="4479">
                  <c:v>-2.8568422447698501E-5</c:v>
                </c:pt>
                <c:pt idx="4480">
                  <c:v>-2.7944586868893599E-5</c:v>
                </c:pt>
                <c:pt idx="4481">
                  <c:v>-2.7571076312168699E-5</c:v>
                </c:pt>
                <c:pt idx="4482">
                  <c:v>-2.74377176097789E-5</c:v>
                </c:pt>
                <c:pt idx="4483">
                  <c:v>-2.6197373854144199E-5</c:v>
                </c:pt>
                <c:pt idx="4484">
                  <c:v>-2.7633024668409101E-5</c:v>
                </c:pt>
                <c:pt idx="4485">
                  <c:v>-2.7149886869239499E-5</c:v>
                </c:pt>
                <c:pt idx="4486">
                  <c:v>-1.76453456517452E-5</c:v>
                </c:pt>
                <c:pt idx="4487">
                  <c:v>-2.5550414170029501E-5</c:v>
                </c:pt>
                <c:pt idx="4488">
                  <c:v>-3.3652898410555899E-5</c:v>
                </c:pt>
                <c:pt idx="4489">
                  <c:v>-3.0126293453032001E-5</c:v>
                </c:pt>
                <c:pt idx="4490">
                  <c:v>-3.1990831301152302E-5</c:v>
                </c:pt>
                <c:pt idx="4491">
                  <c:v>-3.0642192651073102E-5</c:v>
                </c:pt>
                <c:pt idx="4492">
                  <c:v>-2.2239673958407201E-5</c:v>
                </c:pt>
                <c:pt idx="4493">
                  <c:v>-1.8395943604309201E-5</c:v>
                </c:pt>
                <c:pt idx="4494">
                  <c:v>-2.99142647319766E-5</c:v>
                </c:pt>
                <c:pt idx="4495">
                  <c:v>-3.47354881512654E-5</c:v>
                </c:pt>
                <c:pt idx="4496">
                  <c:v>-3.1442158584403098E-5</c:v>
                </c:pt>
                <c:pt idx="4497">
                  <c:v>-2.7141466391217899E-5</c:v>
                </c:pt>
                <c:pt idx="4498">
                  <c:v>-2.3118878439935899E-5</c:v>
                </c:pt>
                <c:pt idx="4499">
                  <c:v>-1.8810574701549599E-5</c:v>
                </c:pt>
                <c:pt idx="4500">
                  <c:v>-2.8317599728341699E-5</c:v>
                </c:pt>
                <c:pt idx="4501">
                  <c:v>-2.28983810811182E-5</c:v>
                </c:pt>
                <c:pt idx="4502">
                  <c:v>-3.4388386524714799E-5</c:v>
                </c:pt>
                <c:pt idx="4503">
                  <c:v>-3.0468852239251501E-5</c:v>
                </c:pt>
                <c:pt idx="4504">
                  <c:v>-2.7991791723336098E-5</c:v>
                </c:pt>
                <c:pt idx="4505">
                  <c:v>-3.5778267674235799E-5</c:v>
                </c:pt>
                <c:pt idx="4506">
                  <c:v>-3.1436480065719201E-5</c:v>
                </c:pt>
                <c:pt idx="4507">
                  <c:v>-1.20940979115901E-5</c:v>
                </c:pt>
                <c:pt idx="4508">
                  <c:v>-1.82795088220485E-5</c:v>
                </c:pt>
                <c:pt idx="4509">
                  <c:v>-2.8964205852169101E-5</c:v>
                </c:pt>
                <c:pt idx="4510">
                  <c:v>-1.7450557241564101E-5</c:v>
                </c:pt>
                <c:pt idx="4511">
                  <c:v>-2.6052488543211E-5</c:v>
                </c:pt>
                <c:pt idx="4512">
                  <c:v>-3.2690121807265101E-5</c:v>
                </c:pt>
                <c:pt idx="4513">
                  <c:v>-3.2058654152876097E-5</c:v>
                </c:pt>
                <c:pt idx="4514">
                  <c:v>-2.67188699244687E-5</c:v>
                </c:pt>
                <c:pt idx="4515">
                  <c:v>-2.01595897922397E-5</c:v>
                </c:pt>
                <c:pt idx="4516">
                  <c:v>-2.48981397447797E-5</c:v>
                </c:pt>
                <c:pt idx="4517">
                  <c:v>-2.6286933736144501E-5</c:v>
                </c:pt>
                <c:pt idx="4518">
                  <c:v>-3.18057283061707E-5</c:v>
                </c:pt>
                <c:pt idx="4519">
                  <c:v>-2.1206867095773099E-5</c:v>
                </c:pt>
                <c:pt idx="4520">
                  <c:v>-2.7618666738122099E-5</c:v>
                </c:pt>
                <c:pt idx="4521">
                  <c:v>-2.9769383137827599E-5</c:v>
                </c:pt>
                <c:pt idx="4522">
                  <c:v>-2.5977080608619801E-5</c:v>
                </c:pt>
                <c:pt idx="4523">
                  <c:v>-3.0872947034226598E-5</c:v>
                </c:pt>
                <c:pt idx="4524">
                  <c:v>-2.5667630189834802E-5</c:v>
                </c:pt>
                <c:pt idx="4525">
                  <c:v>-3.28638608785183E-5</c:v>
                </c:pt>
                <c:pt idx="4526">
                  <c:v>-2.35849606351158E-5</c:v>
                </c:pt>
                <c:pt idx="4527">
                  <c:v>-3.1042883753391999E-5</c:v>
                </c:pt>
                <c:pt idx="4528">
                  <c:v>-2.8558191001366799E-5</c:v>
                </c:pt>
                <c:pt idx="4529">
                  <c:v>-3.4834871872155302E-5</c:v>
                </c:pt>
                <c:pt idx="4530">
                  <c:v>-3.50643839641578E-5</c:v>
                </c:pt>
                <c:pt idx="4531">
                  <c:v>-2.6270821831238398E-5</c:v>
                </c:pt>
                <c:pt idx="4532">
                  <c:v>-2.86371942090313E-5</c:v>
                </c:pt>
                <c:pt idx="4533">
                  <c:v>-3.1423794604637297E-5</c:v>
                </c:pt>
                <c:pt idx="4534">
                  <c:v>-2.8305470251972E-5</c:v>
                </c:pt>
                <c:pt idx="4535">
                  <c:v>-2.96060841446944E-5</c:v>
                </c:pt>
                <c:pt idx="4536">
                  <c:v>-2.91114119651398E-5</c:v>
                </c:pt>
                <c:pt idx="4537">
                  <c:v>-3.1622818527237102E-5</c:v>
                </c:pt>
                <c:pt idx="4538">
                  <c:v>-3.1411036781127997E-5</c:v>
                </c:pt>
                <c:pt idx="4539">
                  <c:v>-2.8177614924251999E-5</c:v>
                </c:pt>
                <c:pt idx="4540">
                  <c:v>-2.0754446997188899E-5</c:v>
                </c:pt>
                <c:pt idx="4541">
                  <c:v>-2.72246648532289E-5</c:v>
                </c:pt>
                <c:pt idx="4542">
                  <c:v>-2.9263123497715602E-5</c:v>
                </c:pt>
                <c:pt idx="4543">
                  <c:v>-3.2818447260941997E-5</c:v>
                </c:pt>
                <c:pt idx="4544">
                  <c:v>-2.6698834126876E-5</c:v>
                </c:pt>
                <c:pt idx="4545">
                  <c:v>-1.5969436429243699E-5</c:v>
                </c:pt>
                <c:pt idx="4546">
                  <c:v>-3.2105287985660802E-5</c:v>
                </c:pt>
                <c:pt idx="4547">
                  <c:v>-2.2272758155300401E-5</c:v>
                </c:pt>
                <c:pt idx="4548">
                  <c:v>-2.83298704378641E-5</c:v>
                </c:pt>
                <c:pt idx="4549">
                  <c:v>-3.3123562370914899E-5</c:v>
                </c:pt>
                <c:pt idx="4550">
                  <c:v>-2.3243710569664399E-5</c:v>
                </c:pt>
                <c:pt idx="4551">
                  <c:v>-2.1232205927932902E-5</c:v>
                </c:pt>
                <c:pt idx="4552">
                  <c:v>-1.7776205852269801E-5</c:v>
                </c:pt>
                <c:pt idx="4553">
                  <c:v>-2.88482729590843E-5</c:v>
                </c:pt>
                <c:pt idx="4554">
                  <c:v>-2.1494256329917501E-5</c:v>
                </c:pt>
                <c:pt idx="4555">
                  <c:v>-3.5830459741374698E-5</c:v>
                </c:pt>
                <c:pt idx="4556">
                  <c:v>-2.2845244575614199E-5</c:v>
                </c:pt>
                <c:pt idx="4557">
                  <c:v>-2.6698071304011301E-5</c:v>
                </c:pt>
                <c:pt idx="4558">
                  <c:v>-2.4405193026209099E-5</c:v>
                </c:pt>
                <c:pt idx="4559">
                  <c:v>-2.6286936018328999E-5</c:v>
                </c:pt>
                <c:pt idx="4560">
                  <c:v>-2.0763257741222802E-5</c:v>
                </c:pt>
                <c:pt idx="4561">
                  <c:v>-3.02302422391436E-5</c:v>
                </c:pt>
                <c:pt idx="4562">
                  <c:v>-3.5036158147755899E-5</c:v>
                </c:pt>
                <c:pt idx="4563">
                  <c:v>-2.8972232051477199E-5</c:v>
                </c:pt>
                <c:pt idx="4564">
                  <c:v>-2.4831964136768601E-5</c:v>
                </c:pt>
                <c:pt idx="4565">
                  <c:v>-2.41089347015519E-5</c:v>
                </c:pt>
                <c:pt idx="4566">
                  <c:v>-2.9591315194600399E-5</c:v>
                </c:pt>
                <c:pt idx="4567">
                  <c:v>-2.6939375934729199E-5</c:v>
                </c:pt>
                <c:pt idx="4568">
                  <c:v>-2.8615201748331701E-5</c:v>
                </c:pt>
                <c:pt idx="4569">
                  <c:v>-2.68668833550111E-5</c:v>
                </c:pt>
                <c:pt idx="4570">
                  <c:v>-2.25968605707664E-5</c:v>
                </c:pt>
                <c:pt idx="4571">
                  <c:v>-3.0587415354768697E-5</c:v>
                </c:pt>
                <c:pt idx="4572">
                  <c:v>-2.75438832504638E-5</c:v>
                </c:pt>
                <c:pt idx="4573">
                  <c:v>-2.84622633806031E-5</c:v>
                </c:pt>
                <c:pt idx="4574">
                  <c:v>-2.6047924945067101E-5</c:v>
                </c:pt>
                <c:pt idx="4575">
                  <c:v>-2.5971848099833399E-5</c:v>
                </c:pt>
                <c:pt idx="4576">
                  <c:v>-2.2522354392903501E-5</c:v>
                </c:pt>
                <c:pt idx="4577">
                  <c:v>-2.6484860847674898E-5</c:v>
                </c:pt>
                <c:pt idx="4578">
                  <c:v>-3.5807404843527603E-5</c:v>
                </c:pt>
                <c:pt idx="4579">
                  <c:v>-3.0585583747062E-5</c:v>
                </c:pt>
                <c:pt idx="4580">
                  <c:v>-3.1070551936793801E-5</c:v>
                </c:pt>
                <c:pt idx="4581">
                  <c:v>-2.9469210406442901E-5</c:v>
                </c:pt>
                <c:pt idx="4582">
                  <c:v>-3.1735096259834102E-5</c:v>
                </c:pt>
                <c:pt idx="4583">
                  <c:v>-2.7951069201964699E-5</c:v>
                </c:pt>
                <c:pt idx="4584">
                  <c:v>-3.3589983538914998E-5</c:v>
                </c:pt>
                <c:pt idx="4585">
                  <c:v>-2.72007735538112E-5</c:v>
                </c:pt>
                <c:pt idx="4586">
                  <c:v>-2.7386882358051101E-5</c:v>
                </c:pt>
                <c:pt idx="4587">
                  <c:v>-3.1457001401131497E-5</c:v>
                </c:pt>
                <c:pt idx="4588">
                  <c:v>-3.42432414875241E-5</c:v>
                </c:pt>
                <c:pt idx="4589">
                  <c:v>-3.3027001251387002E-5</c:v>
                </c:pt>
                <c:pt idx="4590">
                  <c:v>-3.6431269726600901E-5</c:v>
                </c:pt>
                <c:pt idx="4591">
                  <c:v>-2.8412781833605599E-5</c:v>
                </c:pt>
                <c:pt idx="4592">
                  <c:v>-3.2643766931544698E-5</c:v>
                </c:pt>
                <c:pt idx="4593">
                  <c:v>-2.3858827671247901E-5</c:v>
                </c:pt>
                <c:pt idx="4594">
                  <c:v>-2.8416548614488999E-5</c:v>
                </c:pt>
                <c:pt idx="4595">
                  <c:v>-2.2730331284527599E-5</c:v>
                </c:pt>
                <c:pt idx="4596">
                  <c:v>-2.5805332680230601E-5</c:v>
                </c:pt>
                <c:pt idx="4597">
                  <c:v>-3.3510317866121001E-5</c:v>
                </c:pt>
                <c:pt idx="4598">
                  <c:v>-3.0041737354965201E-5</c:v>
                </c:pt>
                <c:pt idx="4599">
                  <c:v>-2.1162357854374498E-5</c:v>
                </c:pt>
                <c:pt idx="4600">
                  <c:v>-2.7330539884064E-5</c:v>
                </c:pt>
                <c:pt idx="4601">
                  <c:v>-3.0030334183770001E-5</c:v>
                </c:pt>
                <c:pt idx="4602">
                  <c:v>-3.4170074552116203E-5</c:v>
                </c:pt>
                <c:pt idx="4603">
                  <c:v>-2.88182779967543E-5</c:v>
                </c:pt>
                <c:pt idx="4604">
                  <c:v>-2.40216575190583E-5</c:v>
                </c:pt>
                <c:pt idx="4605">
                  <c:v>-2.7032130919629099E-5</c:v>
                </c:pt>
                <c:pt idx="4606">
                  <c:v>-3.3126672661075902E-5</c:v>
                </c:pt>
                <c:pt idx="4607">
                  <c:v>-3.2971976264185297E-5</c:v>
                </c:pt>
                <c:pt idx="4608">
                  <c:v>-2.94920354099023E-5</c:v>
                </c:pt>
                <c:pt idx="4609">
                  <c:v>-3.33642160491368E-5</c:v>
                </c:pt>
                <c:pt idx="4610">
                  <c:v>-3.0670877529593298E-5</c:v>
                </c:pt>
                <c:pt idx="4611">
                  <c:v>-2.4452280226816699E-5</c:v>
                </c:pt>
                <c:pt idx="4612">
                  <c:v>-2.9445594270885499E-5</c:v>
                </c:pt>
                <c:pt idx="4613">
                  <c:v>-2.4574560150812099E-5</c:v>
                </c:pt>
                <c:pt idx="4614">
                  <c:v>-2.71849902969208E-5</c:v>
                </c:pt>
                <c:pt idx="4615">
                  <c:v>-3.1562598651253001E-5</c:v>
                </c:pt>
                <c:pt idx="4616">
                  <c:v>-2.6628782561995501E-5</c:v>
                </c:pt>
                <c:pt idx="4617">
                  <c:v>-2.3211332353234501E-5</c:v>
                </c:pt>
                <c:pt idx="4618">
                  <c:v>-3.4174334900787503E-5</c:v>
                </c:pt>
                <c:pt idx="4619">
                  <c:v>-2.7179378253637601E-5</c:v>
                </c:pt>
                <c:pt idx="4620">
                  <c:v>-2.2921828261232501E-5</c:v>
                </c:pt>
                <c:pt idx="4621">
                  <c:v>-2.5247224365666099E-5</c:v>
                </c:pt>
                <c:pt idx="4622">
                  <c:v>-3.3443395695346299E-5</c:v>
                </c:pt>
                <c:pt idx="4623">
                  <c:v>-2.4313427953954899E-5</c:v>
                </c:pt>
                <c:pt idx="4624">
                  <c:v>-2.4750105129962399E-5</c:v>
                </c:pt>
                <c:pt idx="4625">
                  <c:v>-3.6230844250455898E-5</c:v>
                </c:pt>
                <c:pt idx="4626">
                  <c:v>-2.9509714396333998E-5</c:v>
                </c:pt>
                <c:pt idx="4627">
                  <c:v>-2.54754425462388E-5</c:v>
                </c:pt>
                <c:pt idx="4628">
                  <c:v>-2.7738692434037301E-5</c:v>
                </c:pt>
                <c:pt idx="4629">
                  <c:v>-2.61243997873094E-5</c:v>
                </c:pt>
                <c:pt idx="4630">
                  <c:v>-2.47740316806484E-5</c:v>
                </c:pt>
                <c:pt idx="4631">
                  <c:v>-2.2857320694568901E-5</c:v>
                </c:pt>
                <c:pt idx="4632">
                  <c:v>-2.7198026377704301E-5</c:v>
                </c:pt>
                <c:pt idx="4633">
                  <c:v>-3.0930131697410298E-5</c:v>
                </c:pt>
                <c:pt idx="4634">
                  <c:v>-3.0619218521529701E-5</c:v>
                </c:pt>
                <c:pt idx="4635">
                  <c:v>-3.2342092455406703E-5</c:v>
                </c:pt>
                <c:pt idx="4636">
                  <c:v>-2.6379495216098501E-5</c:v>
                </c:pt>
                <c:pt idx="4637">
                  <c:v>-3.1697235302588203E-5</c:v>
                </c:pt>
                <c:pt idx="4638">
                  <c:v>-2.1636021544639802E-5</c:v>
                </c:pt>
                <c:pt idx="4639">
                  <c:v>-3.2495760831684702E-5</c:v>
                </c:pt>
                <c:pt idx="4640">
                  <c:v>-3.4276384423433599E-5</c:v>
                </c:pt>
                <c:pt idx="4641">
                  <c:v>-3.0959832009924003E-5</c:v>
                </c:pt>
                <c:pt idx="4642">
                  <c:v>-2.0286612307047701E-5</c:v>
                </c:pt>
                <c:pt idx="4643">
                  <c:v>-3.0264790009973801E-5</c:v>
                </c:pt>
                <c:pt idx="4644">
                  <c:v>-2.7781736155688298E-5</c:v>
                </c:pt>
                <c:pt idx="4645">
                  <c:v>-2.6651404328273902E-5</c:v>
                </c:pt>
                <c:pt idx="4646">
                  <c:v>-1.8050281622821399E-5</c:v>
                </c:pt>
                <c:pt idx="4647">
                  <c:v>-2.5515628629042801E-5</c:v>
                </c:pt>
                <c:pt idx="4648">
                  <c:v>-2.6923439808465102E-5</c:v>
                </c:pt>
                <c:pt idx="4649">
                  <c:v>-3.2265064229334203E-5</c:v>
                </c:pt>
                <c:pt idx="4650">
                  <c:v>-2.5441807276364801E-5</c:v>
                </c:pt>
                <c:pt idx="4651">
                  <c:v>-2.8111946351541601E-5</c:v>
                </c:pt>
                <c:pt idx="4652">
                  <c:v>-2.35773778577681E-5</c:v>
                </c:pt>
                <c:pt idx="4653">
                  <c:v>-3.0924792267946402E-5</c:v>
                </c:pt>
                <c:pt idx="4654">
                  <c:v>-2.7561717592529901E-5</c:v>
                </c:pt>
                <c:pt idx="4655">
                  <c:v>-3.1078793438241503E-5</c:v>
                </c:pt>
                <c:pt idx="4656">
                  <c:v>-2.71049783216661E-5</c:v>
                </c:pt>
                <c:pt idx="4657">
                  <c:v>-2.9414012910311902E-5</c:v>
                </c:pt>
                <c:pt idx="4658">
                  <c:v>-3.1618941339844399E-5</c:v>
                </c:pt>
                <c:pt idx="4659">
                  <c:v>-2.32221237018128E-5</c:v>
                </c:pt>
                <c:pt idx="4660">
                  <c:v>-3.1798225303052598E-5</c:v>
                </c:pt>
                <c:pt idx="4661">
                  <c:v>-2.20309880271668E-5</c:v>
                </c:pt>
                <c:pt idx="4662">
                  <c:v>-2.8129363177088302E-5</c:v>
                </c:pt>
                <c:pt idx="4663">
                  <c:v>-3.0719086528705399E-5</c:v>
                </c:pt>
                <c:pt idx="4664">
                  <c:v>-2.1954596137180602E-5</c:v>
                </c:pt>
                <c:pt idx="4665">
                  <c:v>-3.1085786468251802E-5</c:v>
                </c:pt>
                <c:pt idx="4666">
                  <c:v>-3.01787204510985E-5</c:v>
                </c:pt>
                <c:pt idx="4667">
                  <c:v>-2.1112030251157899E-5</c:v>
                </c:pt>
                <c:pt idx="4668">
                  <c:v>-3.0198244155757099E-5</c:v>
                </c:pt>
                <c:pt idx="4669">
                  <c:v>-2.8296872628359401E-5</c:v>
                </c:pt>
                <c:pt idx="4670">
                  <c:v>-2.86141332741549E-5</c:v>
                </c:pt>
                <c:pt idx="4671">
                  <c:v>-2.9782296237948601E-5</c:v>
                </c:pt>
                <c:pt idx="4672">
                  <c:v>-2.00584101697979E-5</c:v>
                </c:pt>
                <c:pt idx="4673">
                  <c:v>-2.51109765182383E-5</c:v>
                </c:pt>
                <c:pt idx="4674">
                  <c:v>-3.02215027291636E-5</c:v>
                </c:pt>
                <c:pt idx="4675">
                  <c:v>-2.2947032086806999E-5</c:v>
                </c:pt>
                <c:pt idx="4676">
                  <c:v>-2.76500473446147E-5</c:v>
                </c:pt>
                <c:pt idx="4677">
                  <c:v>-2.8486438158715901E-5</c:v>
                </c:pt>
                <c:pt idx="4678">
                  <c:v>-3.1152999645782298E-5</c:v>
                </c:pt>
                <c:pt idx="4679">
                  <c:v>-1.9220181717702299E-5</c:v>
                </c:pt>
                <c:pt idx="4680">
                  <c:v>-2.0669912521510799E-5</c:v>
                </c:pt>
                <c:pt idx="4681">
                  <c:v>-2.8793210559080802E-5</c:v>
                </c:pt>
                <c:pt idx="4682">
                  <c:v>-2.3513579300198099E-5</c:v>
                </c:pt>
                <c:pt idx="4683">
                  <c:v>-2.29262644339425E-5</c:v>
                </c:pt>
                <c:pt idx="4684">
                  <c:v>-2.4325669688658401E-5</c:v>
                </c:pt>
                <c:pt idx="4685">
                  <c:v>-2.6463990101817099E-5</c:v>
                </c:pt>
                <c:pt idx="4686">
                  <c:v>-3.4810722907129503E-5</c:v>
                </c:pt>
                <c:pt idx="4687">
                  <c:v>-2.44030163364017E-5</c:v>
                </c:pt>
                <c:pt idx="4688">
                  <c:v>-2.0368979755872798E-5</c:v>
                </c:pt>
                <c:pt idx="4689">
                  <c:v>-2.47775631307944E-5</c:v>
                </c:pt>
                <c:pt idx="4690">
                  <c:v>-2.5079304820985502E-5</c:v>
                </c:pt>
                <c:pt idx="4691">
                  <c:v>-3.9411112115852198E-5</c:v>
                </c:pt>
                <c:pt idx="4692">
                  <c:v>-3.1130001675329399E-5</c:v>
                </c:pt>
                <c:pt idx="4693">
                  <c:v>-2.4730988145529799E-5</c:v>
                </c:pt>
                <c:pt idx="4694">
                  <c:v>-3.1330528471057801E-5</c:v>
                </c:pt>
                <c:pt idx="4695">
                  <c:v>-3.4287816812196201E-5</c:v>
                </c:pt>
                <c:pt idx="4696">
                  <c:v>-3.19940740006689E-5</c:v>
                </c:pt>
                <c:pt idx="4697">
                  <c:v>-2.81176004081841E-5</c:v>
                </c:pt>
                <c:pt idx="4698">
                  <c:v>-2.8562883472619201E-5</c:v>
                </c:pt>
                <c:pt idx="4699">
                  <c:v>-3.1611760243487601E-5</c:v>
                </c:pt>
                <c:pt idx="4700">
                  <c:v>-2.9931995337137199E-5</c:v>
                </c:pt>
                <c:pt idx="4701">
                  <c:v>-2.0378220105663801E-5</c:v>
                </c:pt>
                <c:pt idx="4702">
                  <c:v>-2.7718993375776901E-5</c:v>
                </c:pt>
                <c:pt idx="4703">
                  <c:v>-2.9242822483926E-5</c:v>
                </c:pt>
                <c:pt idx="4704">
                  <c:v>-2.5709757619283601E-5</c:v>
                </c:pt>
                <c:pt idx="4705">
                  <c:v>-2.6918504025624401E-5</c:v>
                </c:pt>
                <c:pt idx="4706">
                  <c:v>-3.0264778249904002E-5</c:v>
                </c:pt>
                <c:pt idx="4707">
                  <c:v>-2.4632828586630702E-5</c:v>
                </c:pt>
                <c:pt idx="4708">
                  <c:v>-3.0393541934622702E-5</c:v>
                </c:pt>
                <c:pt idx="4709">
                  <c:v>-3.1721972128812599E-5</c:v>
                </c:pt>
                <c:pt idx="4710">
                  <c:v>-2.6350921211305199E-5</c:v>
                </c:pt>
                <c:pt idx="4711">
                  <c:v>-3.5452800077042397E-5</c:v>
                </c:pt>
                <c:pt idx="4712">
                  <c:v>-3.0818386017846E-5</c:v>
                </c:pt>
                <c:pt idx="4713">
                  <c:v>-3.2148214926531099E-5</c:v>
                </c:pt>
                <c:pt idx="4714">
                  <c:v>-2.93090917363313E-5</c:v>
                </c:pt>
                <c:pt idx="4715">
                  <c:v>-3.3908685740554999E-5</c:v>
                </c:pt>
                <c:pt idx="4716">
                  <c:v>-2.8911548719110901E-5</c:v>
                </c:pt>
                <c:pt idx="4717">
                  <c:v>-3.3474927143233801E-5</c:v>
                </c:pt>
                <c:pt idx="4718">
                  <c:v>-2.9897201905858699E-5</c:v>
                </c:pt>
                <c:pt idx="4719">
                  <c:v>-2.5820396822770702E-5</c:v>
                </c:pt>
                <c:pt idx="4720">
                  <c:v>-3.35353458116622E-5</c:v>
                </c:pt>
                <c:pt idx="4721">
                  <c:v>-2.1318896741753199E-5</c:v>
                </c:pt>
                <c:pt idx="4722">
                  <c:v>-2.85301650827712E-5</c:v>
                </c:pt>
                <c:pt idx="4723">
                  <c:v>-2.3209969219386299E-5</c:v>
                </c:pt>
                <c:pt idx="4724">
                  <c:v>-2.3463640119644E-5</c:v>
                </c:pt>
                <c:pt idx="4725">
                  <c:v>-3.3101054494563999E-5</c:v>
                </c:pt>
                <c:pt idx="4726">
                  <c:v>-2.1534221026629298E-5</c:v>
                </c:pt>
                <c:pt idx="4727">
                  <c:v>-3.0592995387586301E-5</c:v>
                </c:pt>
                <c:pt idx="4728">
                  <c:v>-2.3798563536153399E-5</c:v>
                </c:pt>
                <c:pt idx="4729">
                  <c:v>-2.8570646313144001E-5</c:v>
                </c:pt>
                <c:pt idx="4730">
                  <c:v>-2.8657712665539799E-5</c:v>
                </c:pt>
                <c:pt idx="4731">
                  <c:v>-2.0811327826336601E-5</c:v>
                </c:pt>
                <c:pt idx="4732">
                  <c:v>-3.2187373830732702E-5</c:v>
                </c:pt>
                <c:pt idx="4733">
                  <c:v>-3.2323291228672798E-5</c:v>
                </c:pt>
                <c:pt idx="4734">
                  <c:v>-2.8671936009892499E-5</c:v>
                </c:pt>
                <c:pt idx="4735">
                  <c:v>-2.2840973615365899E-5</c:v>
                </c:pt>
                <c:pt idx="4736">
                  <c:v>-3.0805913906451297E-5</c:v>
                </c:pt>
                <c:pt idx="4737">
                  <c:v>-2.7600904036339099E-5</c:v>
                </c:pt>
                <c:pt idx="4738">
                  <c:v>-2.5289543582947902E-5</c:v>
                </c:pt>
                <c:pt idx="4739">
                  <c:v>-2.9584810157820001E-5</c:v>
                </c:pt>
                <c:pt idx="4740">
                  <c:v>-2.21105689486935E-5</c:v>
                </c:pt>
                <c:pt idx="4741">
                  <c:v>-2.3442362191266501E-5</c:v>
                </c:pt>
                <c:pt idx="4742">
                  <c:v>-2.7158267455850801E-5</c:v>
                </c:pt>
                <c:pt idx="4743">
                  <c:v>-2.3715035555242099E-5</c:v>
                </c:pt>
                <c:pt idx="4744">
                  <c:v>-2.2931222842737099E-5</c:v>
                </c:pt>
                <c:pt idx="4745">
                  <c:v>-2.4583994148345201E-5</c:v>
                </c:pt>
                <c:pt idx="4746">
                  <c:v>-3.32036122200785E-5</c:v>
                </c:pt>
                <c:pt idx="4747">
                  <c:v>-2.8622913870190502E-5</c:v>
                </c:pt>
                <c:pt idx="4748">
                  <c:v>-2.2299383597752901E-5</c:v>
                </c:pt>
                <c:pt idx="4749">
                  <c:v>-3.02694005524046E-5</c:v>
                </c:pt>
                <c:pt idx="4750">
                  <c:v>-2.44889484515225E-5</c:v>
                </c:pt>
                <c:pt idx="4751">
                  <c:v>-2.2474759829035599E-5</c:v>
                </c:pt>
                <c:pt idx="4752">
                  <c:v>-1.9902727188075499E-5</c:v>
                </c:pt>
                <c:pt idx="4753">
                  <c:v>-2.6724891959885801E-5</c:v>
                </c:pt>
                <c:pt idx="4754">
                  <c:v>-2.6301946902344499E-5</c:v>
                </c:pt>
                <c:pt idx="4755">
                  <c:v>-2.9927366288358199E-5</c:v>
                </c:pt>
                <c:pt idx="4756">
                  <c:v>-3.7683035827127003E-5</c:v>
                </c:pt>
                <c:pt idx="4757">
                  <c:v>-1.9280608834504701E-5</c:v>
                </c:pt>
                <c:pt idx="4758">
                  <c:v>-2.0863206798825998E-5</c:v>
                </c:pt>
                <c:pt idx="4759">
                  <c:v>-1.61896968662151E-5</c:v>
                </c:pt>
                <c:pt idx="4760">
                  <c:v>-3.4540735549772503E-5</c:v>
                </c:pt>
                <c:pt idx="4761">
                  <c:v>-3.17574792347993E-5</c:v>
                </c:pt>
                <c:pt idx="4762">
                  <c:v>-2.6701998813718498E-5</c:v>
                </c:pt>
                <c:pt idx="4763">
                  <c:v>-1.7128143318235602E-5</c:v>
                </c:pt>
                <c:pt idx="4764">
                  <c:v>-3.3609318987849999E-5</c:v>
                </c:pt>
                <c:pt idx="4765">
                  <c:v>-2.28137997732506E-5</c:v>
                </c:pt>
                <c:pt idx="4766">
                  <c:v>-2.4242929582491199E-5</c:v>
                </c:pt>
                <c:pt idx="4767">
                  <c:v>-2.0231388428768601E-5</c:v>
                </c:pt>
                <c:pt idx="4768">
                  <c:v>-2.5675379420437201E-5</c:v>
                </c:pt>
                <c:pt idx="4769">
                  <c:v>-2.5873867182478801E-5</c:v>
                </c:pt>
                <c:pt idx="4770">
                  <c:v>-3.1065093267330397E-5</c:v>
                </c:pt>
                <c:pt idx="4771">
                  <c:v>-3.3012981236158802E-5</c:v>
                </c:pt>
                <c:pt idx="4772">
                  <c:v>-2.8087326930831701E-5</c:v>
                </c:pt>
                <c:pt idx="4773">
                  <c:v>-3.1556368806028198E-5</c:v>
                </c:pt>
                <c:pt idx="4774">
                  <c:v>-3.1731236868745299E-5</c:v>
                </c:pt>
                <c:pt idx="4775">
                  <c:v>-2.8728576632634799E-5</c:v>
                </c:pt>
                <c:pt idx="4776">
                  <c:v>-3.1731447540269802E-5</c:v>
                </c:pt>
                <c:pt idx="4777">
                  <c:v>-2.6170939368401999E-5</c:v>
                </c:pt>
                <c:pt idx="4778">
                  <c:v>-2.6323519580553101E-5</c:v>
                </c:pt>
                <c:pt idx="4779">
                  <c:v>-2.7266933779977901E-5</c:v>
                </c:pt>
                <c:pt idx="4780">
                  <c:v>-3.31485040023866E-5</c:v>
                </c:pt>
                <c:pt idx="4781">
                  <c:v>-3.2015667821349603E-5</c:v>
                </c:pt>
                <c:pt idx="4782">
                  <c:v>-3.3042128625607201E-5</c:v>
                </c:pt>
                <c:pt idx="4783">
                  <c:v>-2.1591040810651899E-5</c:v>
                </c:pt>
                <c:pt idx="4784">
                  <c:v>-2.7853338157859301E-5</c:v>
                </c:pt>
                <c:pt idx="4785">
                  <c:v>-2.8786798018974E-5</c:v>
                </c:pt>
                <c:pt idx="4786">
                  <c:v>-2.6303121399937099E-5</c:v>
                </c:pt>
                <c:pt idx="4787">
                  <c:v>-3.4630414543847097E-5</c:v>
                </c:pt>
                <c:pt idx="4788">
                  <c:v>-3.8733169514820702E-5</c:v>
                </c:pt>
                <c:pt idx="4789">
                  <c:v>-3.1060955345501503E-5</c:v>
                </c:pt>
                <c:pt idx="4790">
                  <c:v>-3.3503369211589301E-5</c:v>
                </c:pt>
                <c:pt idx="4791">
                  <c:v>-2.58337411599102E-5</c:v>
                </c:pt>
                <c:pt idx="4792">
                  <c:v>-2.8328713119900001E-5</c:v>
                </c:pt>
                <c:pt idx="4793">
                  <c:v>-2.9894742069130399E-5</c:v>
                </c:pt>
                <c:pt idx="4794">
                  <c:v>-3.6874850138981503E-5</c:v>
                </c:pt>
                <c:pt idx="4795">
                  <c:v>-3.4194561620046603E-5</c:v>
                </c:pt>
                <c:pt idx="4796">
                  <c:v>-3.7825847304350202E-5</c:v>
                </c:pt>
                <c:pt idx="4797">
                  <c:v>-3.2021693217440601E-5</c:v>
                </c:pt>
                <c:pt idx="4798">
                  <c:v>-2.9270922804051498E-5</c:v>
                </c:pt>
                <c:pt idx="4799">
                  <c:v>-2.6393093024319099E-5</c:v>
                </c:pt>
                <c:pt idx="4800">
                  <c:v>-3.3142692349644801E-5</c:v>
                </c:pt>
                <c:pt idx="4801">
                  <c:v>-3.0616709523602299E-5</c:v>
                </c:pt>
                <c:pt idx="4802">
                  <c:v>-3.1970348455680198E-5</c:v>
                </c:pt>
                <c:pt idx="4803">
                  <c:v>-3.2947095935112401E-5</c:v>
                </c:pt>
                <c:pt idx="4804">
                  <c:v>-2.7309854392327401E-5</c:v>
                </c:pt>
                <c:pt idx="4805">
                  <c:v>-2.4942686140269401E-5</c:v>
                </c:pt>
                <c:pt idx="4806">
                  <c:v>-3.5916370000775E-5</c:v>
                </c:pt>
                <c:pt idx="4807">
                  <c:v>-2.6784377231032401E-5</c:v>
                </c:pt>
                <c:pt idx="4808">
                  <c:v>-3.2011144602080102E-5</c:v>
                </c:pt>
                <c:pt idx="4809">
                  <c:v>-2.7029373339392301E-5</c:v>
                </c:pt>
                <c:pt idx="4810">
                  <c:v>-2.97746069256867E-5</c:v>
                </c:pt>
                <c:pt idx="4811">
                  <c:v>-2.6377273305516698E-5</c:v>
                </c:pt>
                <c:pt idx="4812">
                  <c:v>-3.2431825956497297E-5</c:v>
                </c:pt>
                <c:pt idx="4813">
                  <c:v>-2.7403917674955999E-5</c:v>
                </c:pt>
                <c:pt idx="4814">
                  <c:v>-2.9266809183967699E-5</c:v>
                </c:pt>
                <c:pt idx="4815">
                  <c:v>-2.0207878451395801E-5</c:v>
                </c:pt>
                <c:pt idx="4816">
                  <c:v>-2.44600092443746E-5</c:v>
                </c:pt>
                <c:pt idx="4817">
                  <c:v>-3.2492784610260402E-5</c:v>
                </c:pt>
                <c:pt idx="4818">
                  <c:v>-2.5361260604023099E-5</c:v>
                </c:pt>
                <c:pt idx="4819">
                  <c:v>-3.5557822345116602E-5</c:v>
                </c:pt>
                <c:pt idx="4820">
                  <c:v>-2.7510487643613999E-5</c:v>
                </c:pt>
                <c:pt idx="4821">
                  <c:v>-2.7901950939967401E-5</c:v>
                </c:pt>
                <c:pt idx="4822">
                  <c:v>-2.44469056670384E-5</c:v>
                </c:pt>
                <c:pt idx="4823">
                  <c:v>-2.7741744562129302E-5</c:v>
                </c:pt>
                <c:pt idx="4824">
                  <c:v>-3.1204284583348099E-5</c:v>
                </c:pt>
                <c:pt idx="4825">
                  <c:v>-3.3045099051168898E-5</c:v>
                </c:pt>
                <c:pt idx="4826">
                  <c:v>-3.2275133766209798E-5</c:v>
                </c:pt>
                <c:pt idx="4827">
                  <c:v>-3.4659504441381503E-5</c:v>
                </c:pt>
                <c:pt idx="4828">
                  <c:v>-3.4673016601656402E-5</c:v>
                </c:pt>
                <c:pt idx="4829">
                  <c:v>-2.8435189445977099E-5</c:v>
                </c:pt>
                <c:pt idx="4830">
                  <c:v>-3.1295639853212302E-5</c:v>
                </c:pt>
                <c:pt idx="4831">
                  <c:v>-2.97565061895042E-5</c:v>
                </c:pt>
                <c:pt idx="4832">
                  <c:v>-2.8153223733308901E-5</c:v>
                </c:pt>
                <c:pt idx="4833">
                  <c:v>-2.6380638053164799E-5</c:v>
                </c:pt>
                <c:pt idx="4834">
                  <c:v>-3.00852702154365E-5</c:v>
                </c:pt>
                <c:pt idx="4835">
                  <c:v>-3.0226011698009801E-5</c:v>
                </c:pt>
                <c:pt idx="4836">
                  <c:v>-3.5154052419842598E-5</c:v>
                </c:pt>
                <c:pt idx="4837">
                  <c:v>-3.1309669629613601E-5</c:v>
                </c:pt>
                <c:pt idx="4838">
                  <c:v>-3.3138818154959498E-5</c:v>
                </c:pt>
                <c:pt idx="4839">
                  <c:v>-2.77455609207474E-5</c:v>
                </c:pt>
                <c:pt idx="4840">
                  <c:v>-3.42175339665937E-5</c:v>
                </c:pt>
                <c:pt idx="4841">
                  <c:v>-3.3051355468262999E-5</c:v>
                </c:pt>
                <c:pt idx="4842">
                  <c:v>-3.1054482090311903E-5</c:v>
                </c:pt>
                <c:pt idx="4843">
                  <c:v>-3.2990603698762002E-5</c:v>
                </c:pt>
                <c:pt idx="4844">
                  <c:v>-3.44331177718769E-5</c:v>
                </c:pt>
                <c:pt idx="4845">
                  <c:v>-3.0224371311197501E-5</c:v>
                </c:pt>
                <c:pt idx="4846">
                  <c:v>-2.16538260863664E-5</c:v>
                </c:pt>
                <c:pt idx="4847">
                  <c:v>-3.5308652130839199E-5</c:v>
                </c:pt>
                <c:pt idx="4848">
                  <c:v>-1.75086227104828E-5</c:v>
                </c:pt>
                <c:pt idx="4849">
                  <c:v>-2.3414712406734299E-5</c:v>
                </c:pt>
                <c:pt idx="4850">
                  <c:v>-3.0011762086978099E-5</c:v>
                </c:pt>
                <c:pt idx="4851">
                  <c:v>-3.5609743200561E-5</c:v>
                </c:pt>
                <c:pt idx="4852">
                  <c:v>-2.6494540086416501E-5</c:v>
                </c:pt>
                <c:pt idx="4853">
                  <c:v>-2.90196835947656E-5</c:v>
                </c:pt>
                <c:pt idx="4854">
                  <c:v>-3.34619286294987E-5</c:v>
                </c:pt>
                <c:pt idx="4855">
                  <c:v>-2.72647454098238E-5</c:v>
                </c:pt>
                <c:pt idx="4856">
                  <c:v>-3.2295856844684602E-5</c:v>
                </c:pt>
                <c:pt idx="4857">
                  <c:v>-3.9233442734846602E-5</c:v>
                </c:pt>
                <c:pt idx="4858">
                  <c:v>-2.1013225684603601E-5</c:v>
                </c:pt>
                <c:pt idx="4859">
                  <c:v>-2.55744520396918E-5</c:v>
                </c:pt>
                <c:pt idx="4860">
                  <c:v>-3.1063645130996202E-5</c:v>
                </c:pt>
                <c:pt idx="4861">
                  <c:v>-2.71325184400295E-5</c:v>
                </c:pt>
                <c:pt idx="4862">
                  <c:v>-3.1189935162202202E-5</c:v>
                </c:pt>
                <c:pt idx="4863">
                  <c:v>-2.1754086539489E-5</c:v>
                </c:pt>
                <c:pt idx="4864">
                  <c:v>-2.76591945419079E-5</c:v>
                </c:pt>
                <c:pt idx="4865">
                  <c:v>-2.4900294779068199E-5</c:v>
                </c:pt>
                <c:pt idx="4866">
                  <c:v>-2.1228295500962601E-5</c:v>
                </c:pt>
                <c:pt idx="4867">
                  <c:v>-3.4567702874742502E-5</c:v>
                </c:pt>
                <c:pt idx="4868">
                  <c:v>-3.3851897344663099E-5</c:v>
                </c:pt>
                <c:pt idx="4869">
                  <c:v>-3.2253320289693799E-5</c:v>
                </c:pt>
                <c:pt idx="4870">
                  <c:v>-2.6770645399437001E-5</c:v>
                </c:pt>
                <c:pt idx="4871">
                  <c:v>-2.6485739735063601E-5</c:v>
                </c:pt>
                <c:pt idx="4872">
                  <c:v>-2.54465657785531E-5</c:v>
                </c:pt>
                <c:pt idx="4873">
                  <c:v>-2.2477832728964599E-5</c:v>
                </c:pt>
                <c:pt idx="4874">
                  <c:v>-3.1611884725540698E-5</c:v>
                </c:pt>
                <c:pt idx="4875">
                  <c:v>-3.3035438259180301E-5</c:v>
                </c:pt>
                <c:pt idx="4876">
                  <c:v>-2.4139465711185701E-5</c:v>
                </c:pt>
                <c:pt idx="4877">
                  <c:v>-2.41119112054425E-5</c:v>
                </c:pt>
                <c:pt idx="4878">
                  <c:v>-3.7150465911785899E-5</c:v>
                </c:pt>
                <c:pt idx="4879">
                  <c:v>-2.3218799318732101E-5</c:v>
                </c:pt>
                <c:pt idx="4880">
                  <c:v>-2.66365515779967E-5</c:v>
                </c:pt>
                <c:pt idx="4881">
                  <c:v>-2.3482429382265502E-5</c:v>
                </c:pt>
                <c:pt idx="4882">
                  <c:v>-3.0713674378093199E-5</c:v>
                </c:pt>
                <c:pt idx="4883">
                  <c:v>-3.1241791339254502E-5</c:v>
                </c:pt>
                <c:pt idx="4884">
                  <c:v>-3.09889695584574E-5</c:v>
                </c:pt>
                <c:pt idx="4885">
                  <c:v>-3.9483218385448303E-5</c:v>
                </c:pt>
                <c:pt idx="4886">
                  <c:v>-2.8987493075866001E-5</c:v>
                </c:pt>
                <c:pt idx="4887">
                  <c:v>-3.1110028727461299E-5</c:v>
                </c:pt>
                <c:pt idx="4888">
                  <c:v>-2.0286270828865599E-5</c:v>
                </c:pt>
                <c:pt idx="4889">
                  <c:v>-2.6733226532379701E-5</c:v>
                </c:pt>
                <c:pt idx="4890">
                  <c:v>-3.0392265299588301E-5</c:v>
                </c:pt>
                <c:pt idx="4891">
                  <c:v>-2.1616502961343199E-5</c:v>
                </c:pt>
                <c:pt idx="4892">
                  <c:v>-2.6635248273344501E-5</c:v>
                </c:pt>
                <c:pt idx="4893">
                  <c:v>-2.7038233194560702E-5</c:v>
                </c:pt>
                <c:pt idx="4894">
                  <c:v>-2.4737398695667102E-5</c:v>
                </c:pt>
                <c:pt idx="4895">
                  <c:v>-2.83685950554434E-5</c:v>
                </c:pt>
                <c:pt idx="4896">
                  <c:v>-3.1898057857727098E-5</c:v>
                </c:pt>
                <c:pt idx="4897">
                  <c:v>-1.9041656248743399E-5</c:v>
                </c:pt>
                <c:pt idx="4898">
                  <c:v>-3.1646355553087299E-5</c:v>
                </c:pt>
                <c:pt idx="4899">
                  <c:v>-2.8795342364106501E-5</c:v>
                </c:pt>
                <c:pt idx="4900">
                  <c:v>-1.8231882937490199E-5</c:v>
                </c:pt>
                <c:pt idx="4901">
                  <c:v>-2.6584112436550699E-5</c:v>
                </c:pt>
                <c:pt idx="4902">
                  <c:v>-3.2069349324199803E-5</c:v>
                </c:pt>
                <c:pt idx="4903">
                  <c:v>-3.3079017013575898E-5</c:v>
                </c:pt>
                <c:pt idx="4904">
                  <c:v>-1.58370065922231E-5</c:v>
                </c:pt>
                <c:pt idx="4905">
                  <c:v>-3.33136764105538E-5</c:v>
                </c:pt>
                <c:pt idx="4906">
                  <c:v>-2.8080210998546901E-5</c:v>
                </c:pt>
                <c:pt idx="4907">
                  <c:v>-3.1550333655644401E-5</c:v>
                </c:pt>
                <c:pt idx="4908">
                  <c:v>-2.5912244751779399E-5</c:v>
                </c:pt>
                <c:pt idx="4909">
                  <c:v>-3.4498939244592103E-5</c:v>
                </c:pt>
                <c:pt idx="4910">
                  <c:v>-3.3644160871899201E-5</c:v>
                </c:pt>
                <c:pt idx="4911">
                  <c:v>-2.8367617652380001E-5</c:v>
                </c:pt>
                <c:pt idx="4912">
                  <c:v>-2.5760986755543199E-5</c:v>
                </c:pt>
                <c:pt idx="4913">
                  <c:v>-3.1078743136523898E-5</c:v>
                </c:pt>
                <c:pt idx="4914">
                  <c:v>-3.1444348593098898E-5</c:v>
                </c:pt>
                <c:pt idx="4915">
                  <c:v>-3.1357122267007498E-5</c:v>
                </c:pt>
                <c:pt idx="4916">
                  <c:v>-3.4391059482481098E-5</c:v>
                </c:pt>
                <c:pt idx="4917">
                  <c:v>-2.9857066781678802E-5</c:v>
                </c:pt>
                <c:pt idx="4918">
                  <c:v>-2.4612205524645301E-5</c:v>
                </c:pt>
                <c:pt idx="4919">
                  <c:v>-3.2560633615724998E-5</c:v>
                </c:pt>
                <c:pt idx="4920">
                  <c:v>-3.1256299870139198E-5</c:v>
                </c:pt>
                <c:pt idx="4921">
                  <c:v>-3.6132735816951598E-5</c:v>
                </c:pt>
                <c:pt idx="4922">
                  <c:v>-3.2332858766439201E-5</c:v>
                </c:pt>
                <c:pt idx="4923">
                  <c:v>-3.3878363838537698E-5</c:v>
                </c:pt>
                <c:pt idx="4924">
                  <c:v>-2.99559890325734E-5</c:v>
                </c:pt>
                <c:pt idx="4925">
                  <c:v>-4.02240424296065E-5</c:v>
                </c:pt>
                <c:pt idx="4926">
                  <c:v>-3.6054741899096299E-5</c:v>
                </c:pt>
                <c:pt idx="4927">
                  <c:v>-3.1173653014449502E-5</c:v>
                </c:pt>
                <c:pt idx="4928">
                  <c:v>-2.3911797619953201E-5</c:v>
                </c:pt>
                <c:pt idx="4929">
                  <c:v>-2.6263925445607099E-5</c:v>
                </c:pt>
                <c:pt idx="4930">
                  <c:v>-2.9334822468314799E-5</c:v>
                </c:pt>
                <c:pt idx="4931">
                  <c:v>-1.96369881867318E-5</c:v>
                </c:pt>
                <c:pt idx="4932">
                  <c:v>-2.4908338405660701E-5</c:v>
                </c:pt>
                <c:pt idx="4933">
                  <c:v>-2.2644846729120001E-5</c:v>
                </c:pt>
                <c:pt idx="4934">
                  <c:v>-2.7378465975294799E-5</c:v>
                </c:pt>
                <c:pt idx="4935">
                  <c:v>-2.13625636331424E-5</c:v>
                </c:pt>
                <c:pt idx="4936">
                  <c:v>-3.27449410197586E-5</c:v>
                </c:pt>
                <c:pt idx="4937">
                  <c:v>-2.5627532493191899E-5</c:v>
                </c:pt>
                <c:pt idx="4938">
                  <c:v>-2.7173065404609899E-5</c:v>
                </c:pt>
                <c:pt idx="4939">
                  <c:v>-2.7675662688586401E-5</c:v>
                </c:pt>
                <c:pt idx="4940">
                  <c:v>-3.75468388068959E-5</c:v>
                </c:pt>
                <c:pt idx="4941">
                  <c:v>-3.4041140413667199E-5</c:v>
                </c:pt>
                <c:pt idx="4942">
                  <c:v>-2.7715549950495799E-5</c:v>
                </c:pt>
                <c:pt idx="4943">
                  <c:v>-2.5053248493524601E-5</c:v>
                </c:pt>
                <c:pt idx="4944">
                  <c:v>-2.85310666717116E-5</c:v>
                </c:pt>
                <c:pt idx="4945">
                  <c:v>-3.1619919892897502E-5</c:v>
                </c:pt>
                <c:pt idx="4946">
                  <c:v>-2.73242960094367E-5</c:v>
                </c:pt>
                <c:pt idx="4947">
                  <c:v>-3.0349264334156801E-5</c:v>
                </c:pt>
                <c:pt idx="4948">
                  <c:v>-2.73930148230584E-5</c:v>
                </c:pt>
                <c:pt idx="4949">
                  <c:v>-2.6251846350197201E-5</c:v>
                </c:pt>
                <c:pt idx="4950">
                  <c:v>-1.83745525608165E-5</c:v>
                </c:pt>
                <c:pt idx="4951">
                  <c:v>-2.7285677035140001E-5</c:v>
                </c:pt>
                <c:pt idx="4952">
                  <c:v>-3.3757113577753101E-5</c:v>
                </c:pt>
                <c:pt idx="4953">
                  <c:v>-3.1147521523768099E-5</c:v>
                </c:pt>
                <c:pt idx="4954">
                  <c:v>-2.3240020687522798E-5</c:v>
                </c:pt>
                <c:pt idx="4955">
                  <c:v>-2.94193651587554E-5</c:v>
                </c:pt>
                <c:pt idx="4956">
                  <c:v>-3.6831050518487797E-5</c:v>
                </c:pt>
                <c:pt idx="4957">
                  <c:v>-3.46894852432484E-5</c:v>
                </c:pt>
                <c:pt idx="4958">
                  <c:v>-3.2786659976299903E-5</c:v>
                </c:pt>
                <c:pt idx="4959">
                  <c:v>-2.98142549806265E-5</c:v>
                </c:pt>
                <c:pt idx="4960">
                  <c:v>-2.8044635266714298E-5</c:v>
                </c:pt>
                <c:pt idx="4961">
                  <c:v>-3.0701393288047701E-5</c:v>
                </c:pt>
                <c:pt idx="4962">
                  <c:v>-3.13616610460097E-5</c:v>
                </c:pt>
                <c:pt idx="4963">
                  <c:v>-2.4079809479017299E-5</c:v>
                </c:pt>
                <c:pt idx="4964">
                  <c:v>-2.66269333529887E-5</c:v>
                </c:pt>
                <c:pt idx="4965">
                  <c:v>-3.6349931202190397E-5</c:v>
                </c:pt>
                <c:pt idx="4966">
                  <c:v>-2.4758526130154799E-5</c:v>
                </c:pt>
                <c:pt idx="4967">
                  <c:v>-2.5036110858023E-5</c:v>
                </c:pt>
                <c:pt idx="4968">
                  <c:v>-2.61581128564454E-5</c:v>
                </c:pt>
                <c:pt idx="4969">
                  <c:v>-2.92795527445766E-5</c:v>
                </c:pt>
                <c:pt idx="4970">
                  <c:v>-3.1280143331733599E-5</c:v>
                </c:pt>
                <c:pt idx="4971">
                  <c:v>-2.8738701806243601E-5</c:v>
                </c:pt>
                <c:pt idx="4972">
                  <c:v>-3.0627436233964597E-5</c:v>
                </c:pt>
                <c:pt idx="4973">
                  <c:v>-2.8186707217099899E-5</c:v>
                </c:pt>
                <c:pt idx="4974">
                  <c:v>-2.5090905292372501E-5</c:v>
                </c:pt>
                <c:pt idx="4975">
                  <c:v>-3.8097335318618098E-5</c:v>
                </c:pt>
                <c:pt idx="4976">
                  <c:v>-2.5804793264913801E-5</c:v>
                </c:pt>
                <c:pt idx="4977">
                  <c:v>-2.72164918148525E-5</c:v>
                </c:pt>
                <c:pt idx="4978">
                  <c:v>-3.4895189727110803E-5</c:v>
                </c:pt>
                <c:pt idx="4979">
                  <c:v>-2.7240601438322299E-5</c:v>
                </c:pt>
                <c:pt idx="4980">
                  <c:v>-3.1020220985834203E-5</c:v>
                </c:pt>
                <c:pt idx="4981">
                  <c:v>-2.23289922087673E-5</c:v>
                </c:pt>
                <c:pt idx="4982">
                  <c:v>-2.6826876794766E-5</c:v>
                </c:pt>
                <c:pt idx="4983">
                  <c:v>-3.4830206930988197E-5</c:v>
                </c:pt>
                <c:pt idx="4984">
                  <c:v>-2.8070336501094202E-5</c:v>
                </c:pt>
                <c:pt idx="4985">
                  <c:v>-2.8945053006225401E-5</c:v>
                </c:pt>
                <c:pt idx="4986">
                  <c:v>-3.1669885781413398E-5</c:v>
                </c:pt>
                <c:pt idx="4987">
                  <c:v>-2.2942119136834399E-5</c:v>
                </c:pt>
                <c:pt idx="4988">
                  <c:v>-2.6266497465837501E-5</c:v>
                </c:pt>
                <c:pt idx="4989">
                  <c:v>-3.4027358052965001E-5</c:v>
                </c:pt>
                <c:pt idx="4990">
                  <c:v>-2.6396056285653201E-5</c:v>
                </c:pt>
                <c:pt idx="4991">
                  <c:v>-2.5843529093020901E-5</c:v>
                </c:pt>
                <c:pt idx="4992">
                  <c:v>-2.8934178415118201E-5</c:v>
                </c:pt>
                <c:pt idx="4993">
                  <c:v>-3.2881782722716197E-5</c:v>
                </c:pt>
                <c:pt idx="4994">
                  <c:v>-3.4331436700541899E-5</c:v>
                </c:pt>
                <c:pt idx="4995">
                  <c:v>-2.8063435687236199E-5</c:v>
                </c:pt>
                <c:pt idx="4996">
                  <c:v>-2.8393265249799498E-5</c:v>
                </c:pt>
                <c:pt idx="4997">
                  <c:v>-2.29915246141584E-5</c:v>
                </c:pt>
                <c:pt idx="4998">
                  <c:v>-3.4310985856744603E-5</c:v>
                </c:pt>
                <c:pt idx="4999">
                  <c:v>-3.5586243580275898E-5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6CA2-403F-831A-89DD832BC2E4}"/>
            </c:ext>
          </c:extLst>
        </c:ser>
        <c:ser>
          <c:idx val="15"/>
          <c:order val="1"/>
          <c:tx>
            <c:v>927-down</c:v>
          </c:tx>
          <c:spPr>
            <a:ln w="19050" cap="rnd">
              <a:solidFill>
                <a:schemeClr val="tx1"/>
              </a:solidFill>
              <a:round/>
            </a:ln>
            <a:effectLst/>
          </c:spPr>
          <c:marker>
            <c:symbol val="none"/>
          </c:marker>
          <c:xVal>
            <c:numRef>
              <c:f>data_Loop!$EV$12:$EV$1304</c:f>
              <c:numCache>
                <c:formatCode>General</c:formatCode>
                <c:ptCount val="1293"/>
                <c:pt idx="0">
                  <c:v>999.99326171875009</c:v>
                </c:pt>
                <c:pt idx="1">
                  <c:v>1000.0045898437501</c:v>
                </c:pt>
                <c:pt idx="2">
                  <c:v>999.24667968750009</c:v>
                </c:pt>
                <c:pt idx="3">
                  <c:v>998.07368164062507</c:v>
                </c:pt>
                <c:pt idx="4">
                  <c:v>996.58417968750007</c:v>
                </c:pt>
                <c:pt idx="5">
                  <c:v>995.094970703125</c:v>
                </c:pt>
                <c:pt idx="6">
                  <c:v>993.656494140625</c:v>
                </c:pt>
                <c:pt idx="7">
                  <c:v>992.15683593750009</c:v>
                </c:pt>
                <c:pt idx="8">
                  <c:v>990.66049804687509</c:v>
                </c:pt>
                <c:pt idx="9">
                  <c:v>989.11386718750009</c:v>
                </c:pt>
                <c:pt idx="10">
                  <c:v>987.60366210937502</c:v>
                </c:pt>
                <c:pt idx="11">
                  <c:v>986.14877929687509</c:v>
                </c:pt>
                <c:pt idx="12">
                  <c:v>984.64614257812502</c:v>
                </c:pt>
                <c:pt idx="13">
                  <c:v>983.11464843750002</c:v>
                </c:pt>
                <c:pt idx="14">
                  <c:v>981.54916992187509</c:v>
                </c:pt>
                <c:pt idx="15">
                  <c:v>980.04648437500009</c:v>
                </c:pt>
                <c:pt idx="16">
                  <c:v>978.62055664062507</c:v>
                </c:pt>
                <c:pt idx="17">
                  <c:v>977.16572265625007</c:v>
                </c:pt>
                <c:pt idx="18">
                  <c:v>975.62788085937507</c:v>
                </c:pt>
                <c:pt idx="19">
                  <c:v>974.08251953125</c:v>
                </c:pt>
                <c:pt idx="20">
                  <c:v>972.63017578125005</c:v>
                </c:pt>
                <c:pt idx="21">
                  <c:v>971.17280273437507</c:v>
                </c:pt>
                <c:pt idx="22">
                  <c:v>969.62363281250009</c:v>
                </c:pt>
                <c:pt idx="23">
                  <c:v>968.133544921875</c:v>
                </c:pt>
                <c:pt idx="24">
                  <c:v>966.679931640625</c:v>
                </c:pt>
                <c:pt idx="25">
                  <c:v>965.14335937500005</c:v>
                </c:pt>
                <c:pt idx="26">
                  <c:v>963.64829101562509</c:v>
                </c:pt>
                <c:pt idx="27">
                  <c:v>962.18842773437507</c:v>
                </c:pt>
                <c:pt idx="28">
                  <c:v>960.653076171875</c:v>
                </c:pt>
                <c:pt idx="29">
                  <c:v>959.13911132812507</c:v>
                </c:pt>
                <c:pt idx="30">
                  <c:v>957.627685546875</c:v>
                </c:pt>
                <c:pt idx="31">
                  <c:v>956.06967773437509</c:v>
                </c:pt>
                <c:pt idx="32">
                  <c:v>954.63242187500009</c:v>
                </c:pt>
                <c:pt idx="33">
                  <c:v>953.21782226562505</c:v>
                </c:pt>
                <c:pt idx="34">
                  <c:v>951.70263671875</c:v>
                </c:pt>
                <c:pt idx="35">
                  <c:v>950.16352539062507</c:v>
                </c:pt>
                <c:pt idx="36">
                  <c:v>948.660888671875</c:v>
                </c:pt>
                <c:pt idx="37">
                  <c:v>947.17084960937507</c:v>
                </c:pt>
                <c:pt idx="38">
                  <c:v>945.67578125</c:v>
                </c:pt>
                <c:pt idx="39">
                  <c:v>944.13544921875007</c:v>
                </c:pt>
                <c:pt idx="40">
                  <c:v>942.62646484375</c:v>
                </c:pt>
                <c:pt idx="41">
                  <c:v>941.18291015625005</c:v>
                </c:pt>
                <c:pt idx="42">
                  <c:v>939.68911132812502</c:v>
                </c:pt>
                <c:pt idx="43">
                  <c:v>938.17641601562502</c:v>
                </c:pt>
                <c:pt idx="44">
                  <c:v>936.65493164062502</c:v>
                </c:pt>
                <c:pt idx="45">
                  <c:v>935.15351562500007</c:v>
                </c:pt>
                <c:pt idx="46">
                  <c:v>933.65590820312502</c:v>
                </c:pt>
                <c:pt idx="47">
                  <c:v>932.17592773437502</c:v>
                </c:pt>
                <c:pt idx="48">
                  <c:v>930.69594726562502</c:v>
                </c:pt>
                <c:pt idx="49">
                  <c:v>929.14174804687502</c:v>
                </c:pt>
                <c:pt idx="50">
                  <c:v>927.64663085937502</c:v>
                </c:pt>
                <c:pt idx="51">
                  <c:v>926.19809570312509</c:v>
                </c:pt>
                <c:pt idx="52">
                  <c:v>924.68413085937505</c:v>
                </c:pt>
                <c:pt idx="53">
                  <c:v>923.15761718750002</c:v>
                </c:pt>
                <c:pt idx="54">
                  <c:v>921.61728515625009</c:v>
                </c:pt>
                <c:pt idx="55">
                  <c:v>920.07309570312509</c:v>
                </c:pt>
                <c:pt idx="56">
                  <c:v>918.62197265625002</c:v>
                </c:pt>
                <c:pt idx="57">
                  <c:v>917.19101562500009</c:v>
                </c:pt>
                <c:pt idx="58">
                  <c:v>915.64316406250009</c:v>
                </c:pt>
                <c:pt idx="59">
                  <c:v>914.14560546875009</c:v>
                </c:pt>
                <c:pt idx="60">
                  <c:v>912.71840820312502</c:v>
                </c:pt>
                <c:pt idx="61">
                  <c:v>911.20195312500005</c:v>
                </c:pt>
                <c:pt idx="62">
                  <c:v>909.61127929687507</c:v>
                </c:pt>
                <c:pt idx="63">
                  <c:v>908.12998046875009</c:v>
                </c:pt>
                <c:pt idx="64">
                  <c:v>906.70405273437507</c:v>
                </c:pt>
                <c:pt idx="65">
                  <c:v>905.18759765625009</c:v>
                </c:pt>
                <c:pt idx="66">
                  <c:v>903.68623046875007</c:v>
                </c:pt>
                <c:pt idx="67">
                  <c:v>902.18486328125005</c:v>
                </c:pt>
                <c:pt idx="68">
                  <c:v>900.68598632812507</c:v>
                </c:pt>
                <c:pt idx="69">
                  <c:v>899.209716796875</c:v>
                </c:pt>
                <c:pt idx="70">
                  <c:v>897.72846679687507</c:v>
                </c:pt>
                <c:pt idx="71">
                  <c:v>896.23842773437502</c:v>
                </c:pt>
                <c:pt idx="72">
                  <c:v>894.67167968750005</c:v>
                </c:pt>
                <c:pt idx="73">
                  <c:v>893.17656250000005</c:v>
                </c:pt>
                <c:pt idx="74">
                  <c:v>891.71538085937505</c:v>
                </c:pt>
                <c:pt idx="75">
                  <c:v>890.2001953125</c:v>
                </c:pt>
                <c:pt idx="76">
                  <c:v>888.70888671875002</c:v>
                </c:pt>
                <c:pt idx="77">
                  <c:v>887.18867187500007</c:v>
                </c:pt>
                <c:pt idx="78">
                  <c:v>885.70615234375009</c:v>
                </c:pt>
                <c:pt idx="79">
                  <c:v>884.2412109375</c:v>
                </c:pt>
                <c:pt idx="80">
                  <c:v>882.70966796875007</c:v>
                </c:pt>
                <c:pt idx="81">
                  <c:v>881.173095703125</c:v>
                </c:pt>
                <c:pt idx="82">
                  <c:v>879.70815429687502</c:v>
                </c:pt>
                <c:pt idx="83">
                  <c:v>878.224365234375</c:v>
                </c:pt>
                <c:pt idx="84">
                  <c:v>876.72177734375009</c:v>
                </c:pt>
                <c:pt idx="85">
                  <c:v>875.21914062500002</c:v>
                </c:pt>
                <c:pt idx="86">
                  <c:v>873.7353515625</c:v>
                </c:pt>
                <c:pt idx="87">
                  <c:v>872.239013671875</c:v>
                </c:pt>
                <c:pt idx="88">
                  <c:v>870.73383789062507</c:v>
                </c:pt>
                <c:pt idx="89">
                  <c:v>869.21357421875007</c:v>
                </c:pt>
                <c:pt idx="90">
                  <c:v>867.69965820312507</c:v>
                </c:pt>
                <c:pt idx="91">
                  <c:v>866.23100585937505</c:v>
                </c:pt>
                <c:pt idx="92">
                  <c:v>864.70820312500007</c:v>
                </c:pt>
                <c:pt idx="93">
                  <c:v>863.22441406250005</c:v>
                </c:pt>
                <c:pt idx="94">
                  <c:v>861.75703125000007</c:v>
                </c:pt>
                <c:pt idx="95">
                  <c:v>860.24560546875</c:v>
                </c:pt>
                <c:pt idx="96">
                  <c:v>858.73291015625</c:v>
                </c:pt>
                <c:pt idx="97">
                  <c:v>857.22524414062502</c:v>
                </c:pt>
                <c:pt idx="98">
                  <c:v>855.70625000000007</c:v>
                </c:pt>
                <c:pt idx="99">
                  <c:v>854.22626953125007</c:v>
                </c:pt>
                <c:pt idx="100">
                  <c:v>852.75380859375002</c:v>
                </c:pt>
                <c:pt idx="101">
                  <c:v>851.20590820312509</c:v>
                </c:pt>
                <c:pt idx="102">
                  <c:v>849.70454101562507</c:v>
                </c:pt>
                <c:pt idx="103">
                  <c:v>848.26347656250005</c:v>
                </c:pt>
                <c:pt idx="104">
                  <c:v>846.73442382812505</c:v>
                </c:pt>
                <c:pt idx="105">
                  <c:v>845.19033203125002</c:v>
                </c:pt>
                <c:pt idx="106">
                  <c:v>843.72163085937507</c:v>
                </c:pt>
                <c:pt idx="107">
                  <c:v>842.22529296875007</c:v>
                </c:pt>
                <c:pt idx="108">
                  <c:v>840.68120117187505</c:v>
                </c:pt>
                <c:pt idx="109">
                  <c:v>839.226318359375</c:v>
                </c:pt>
                <c:pt idx="110">
                  <c:v>837.781494140625</c:v>
                </c:pt>
                <c:pt idx="111">
                  <c:v>836.25498046875009</c:v>
                </c:pt>
                <c:pt idx="112">
                  <c:v>834.76113281250002</c:v>
                </c:pt>
                <c:pt idx="113">
                  <c:v>833.27231445312509</c:v>
                </c:pt>
                <c:pt idx="114">
                  <c:v>831.75209960937502</c:v>
                </c:pt>
                <c:pt idx="115">
                  <c:v>830.27084960937509</c:v>
                </c:pt>
                <c:pt idx="116">
                  <c:v>828.75434570312507</c:v>
                </c:pt>
                <c:pt idx="117">
                  <c:v>827.20263671875</c:v>
                </c:pt>
                <c:pt idx="118">
                  <c:v>825.74028320312505</c:v>
                </c:pt>
                <c:pt idx="119">
                  <c:v>824.275390625</c:v>
                </c:pt>
                <c:pt idx="120">
                  <c:v>822.76894531250002</c:v>
                </c:pt>
                <c:pt idx="121">
                  <c:v>821.20844726562507</c:v>
                </c:pt>
                <c:pt idx="122">
                  <c:v>819.62661132812502</c:v>
                </c:pt>
                <c:pt idx="123">
                  <c:v>818.18813476562502</c:v>
                </c:pt>
                <c:pt idx="124">
                  <c:v>816.78610839843805</c:v>
                </c:pt>
                <c:pt idx="125">
                  <c:v>815.28471679687505</c:v>
                </c:pt>
                <c:pt idx="126">
                  <c:v>813.72797851562507</c:v>
                </c:pt>
                <c:pt idx="127">
                  <c:v>812.234130859375</c:v>
                </c:pt>
                <c:pt idx="128">
                  <c:v>810.79943847656295</c:v>
                </c:pt>
                <c:pt idx="129">
                  <c:v>809.24025878906298</c:v>
                </c:pt>
                <c:pt idx="130">
                  <c:v>807.71245117187505</c:v>
                </c:pt>
                <c:pt idx="131">
                  <c:v>806.281494140625</c:v>
                </c:pt>
                <c:pt idx="132">
                  <c:v>804.80524902343711</c:v>
                </c:pt>
                <c:pt idx="133">
                  <c:v>803.30258789062509</c:v>
                </c:pt>
                <c:pt idx="134">
                  <c:v>801.79746093750009</c:v>
                </c:pt>
                <c:pt idx="135">
                  <c:v>800.29104003906298</c:v>
                </c:pt>
                <c:pt idx="136">
                  <c:v>798.74562988281298</c:v>
                </c:pt>
                <c:pt idx="137">
                  <c:v>797.254321289063</c:v>
                </c:pt>
                <c:pt idx="138">
                  <c:v>795.79194335937507</c:v>
                </c:pt>
                <c:pt idx="139">
                  <c:v>794.26164550781209</c:v>
                </c:pt>
                <c:pt idx="140">
                  <c:v>792.77788085937505</c:v>
                </c:pt>
                <c:pt idx="141">
                  <c:v>791.32429199218802</c:v>
                </c:pt>
                <c:pt idx="142">
                  <c:v>789.77512207031214</c:v>
                </c:pt>
                <c:pt idx="143">
                  <c:v>788.24733886718707</c:v>
                </c:pt>
                <c:pt idx="144">
                  <c:v>786.749755859375</c:v>
                </c:pt>
                <c:pt idx="145">
                  <c:v>785.278564453125</c:v>
                </c:pt>
                <c:pt idx="146">
                  <c:v>783.82243652343709</c:v>
                </c:pt>
                <c:pt idx="147">
                  <c:v>782.31979980468714</c:v>
                </c:pt>
                <c:pt idx="148">
                  <c:v>780.81591796875</c:v>
                </c:pt>
                <c:pt idx="149">
                  <c:v>779.25793457031205</c:v>
                </c:pt>
                <c:pt idx="150">
                  <c:v>777.74648437500002</c:v>
                </c:pt>
                <c:pt idx="151">
                  <c:v>776.30422363281298</c:v>
                </c:pt>
                <c:pt idx="152">
                  <c:v>774.81540527343714</c:v>
                </c:pt>
                <c:pt idx="153">
                  <c:v>773.32534179687502</c:v>
                </c:pt>
                <c:pt idx="154">
                  <c:v>771.796313476563</c:v>
                </c:pt>
                <c:pt idx="155">
                  <c:v>770.25971679687507</c:v>
                </c:pt>
                <c:pt idx="156">
                  <c:v>768.79982910156207</c:v>
                </c:pt>
                <c:pt idx="157">
                  <c:v>767.30224609375</c:v>
                </c:pt>
                <c:pt idx="158">
                  <c:v>765.797119140625</c:v>
                </c:pt>
                <c:pt idx="159">
                  <c:v>764.33974609375002</c:v>
                </c:pt>
                <c:pt idx="160">
                  <c:v>762.80563964843805</c:v>
                </c:pt>
                <c:pt idx="161">
                  <c:v>761.275317382813</c:v>
                </c:pt>
                <c:pt idx="162">
                  <c:v>759.82551269531302</c:v>
                </c:pt>
                <c:pt idx="163">
                  <c:v>758.31408691406205</c:v>
                </c:pt>
                <c:pt idx="164">
                  <c:v>756.80014648437509</c:v>
                </c:pt>
                <c:pt idx="165">
                  <c:v>755.27863769531302</c:v>
                </c:pt>
                <c:pt idx="166">
                  <c:v>753.73198242187505</c:v>
                </c:pt>
                <c:pt idx="167">
                  <c:v>752.20295410156211</c:v>
                </c:pt>
                <c:pt idx="168">
                  <c:v>750.77448730468711</c:v>
                </c:pt>
                <c:pt idx="169">
                  <c:v>749.34101562500007</c:v>
                </c:pt>
                <c:pt idx="170">
                  <c:v>747.83964843750005</c:v>
                </c:pt>
                <c:pt idx="171">
                  <c:v>746.34077148437507</c:v>
                </c:pt>
                <c:pt idx="172">
                  <c:v>744.82932128906305</c:v>
                </c:pt>
                <c:pt idx="173">
                  <c:v>743.34052734375007</c:v>
                </c:pt>
                <c:pt idx="174">
                  <c:v>741.79140625000002</c:v>
                </c:pt>
                <c:pt idx="175">
                  <c:v>740.29001464843805</c:v>
                </c:pt>
                <c:pt idx="176">
                  <c:v>738.82634277343709</c:v>
                </c:pt>
                <c:pt idx="177">
                  <c:v>737.32497558593798</c:v>
                </c:pt>
                <c:pt idx="178">
                  <c:v>735.834887695313</c:v>
                </c:pt>
                <c:pt idx="179">
                  <c:v>734.32343750000007</c:v>
                </c:pt>
                <c:pt idx="180">
                  <c:v>732.791918945313</c:v>
                </c:pt>
                <c:pt idx="181">
                  <c:v>731.245288085938</c:v>
                </c:pt>
                <c:pt idx="182">
                  <c:v>729.794189453125</c:v>
                </c:pt>
                <c:pt idx="183">
                  <c:v>728.38837890625007</c:v>
                </c:pt>
                <c:pt idx="184">
                  <c:v>726.85554199218802</c:v>
                </c:pt>
                <c:pt idx="185">
                  <c:v>725.25859375000005</c:v>
                </c:pt>
                <c:pt idx="186">
                  <c:v>723.77609863281305</c:v>
                </c:pt>
                <c:pt idx="187">
                  <c:v>722.32626953125009</c:v>
                </c:pt>
                <c:pt idx="188">
                  <c:v>720.82614746093714</c:v>
                </c:pt>
                <c:pt idx="189">
                  <c:v>719.35244140625002</c:v>
                </c:pt>
                <c:pt idx="190">
                  <c:v>717.88752441406211</c:v>
                </c:pt>
                <c:pt idx="191">
                  <c:v>716.34338378906295</c:v>
                </c:pt>
                <c:pt idx="192">
                  <c:v>714.83193359375002</c:v>
                </c:pt>
                <c:pt idx="193">
                  <c:v>713.36198730468709</c:v>
                </c:pt>
                <c:pt idx="194">
                  <c:v>711.82792968750005</c:v>
                </c:pt>
                <c:pt idx="195">
                  <c:v>710.263671875</c:v>
                </c:pt>
                <c:pt idx="196">
                  <c:v>708.79499511718711</c:v>
                </c:pt>
                <c:pt idx="197">
                  <c:v>707.37661132812502</c:v>
                </c:pt>
                <c:pt idx="198">
                  <c:v>705.85761718750007</c:v>
                </c:pt>
                <c:pt idx="199">
                  <c:v>704.34367675781209</c:v>
                </c:pt>
                <c:pt idx="200">
                  <c:v>702.858642578125</c:v>
                </c:pt>
                <c:pt idx="201">
                  <c:v>701.35725097656302</c:v>
                </c:pt>
                <c:pt idx="202">
                  <c:v>699.82819824218802</c:v>
                </c:pt>
                <c:pt idx="203">
                  <c:v>698.34697265625005</c:v>
                </c:pt>
                <c:pt idx="204">
                  <c:v>696.87202148437507</c:v>
                </c:pt>
                <c:pt idx="205">
                  <c:v>695.36684570312502</c:v>
                </c:pt>
                <c:pt idx="206">
                  <c:v>693.874267578125</c:v>
                </c:pt>
                <c:pt idx="207">
                  <c:v>692.39553222656298</c:v>
                </c:pt>
                <c:pt idx="208">
                  <c:v>690.86147460937502</c:v>
                </c:pt>
                <c:pt idx="209">
                  <c:v>689.265795898438</c:v>
                </c:pt>
                <c:pt idx="210">
                  <c:v>687.81345214843805</c:v>
                </c:pt>
                <c:pt idx="211">
                  <c:v>686.39755859375009</c:v>
                </c:pt>
                <c:pt idx="212">
                  <c:v>684.83203125</c:v>
                </c:pt>
                <c:pt idx="213">
                  <c:v>683.33947753906295</c:v>
                </c:pt>
                <c:pt idx="214">
                  <c:v>681.90224609375002</c:v>
                </c:pt>
                <c:pt idx="215">
                  <c:v>680.38830566406205</c:v>
                </c:pt>
                <c:pt idx="216">
                  <c:v>678.878100585938</c:v>
                </c:pt>
                <c:pt idx="217">
                  <c:v>677.3779296875</c:v>
                </c:pt>
                <c:pt idx="218">
                  <c:v>675.81369628906305</c:v>
                </c:pt>
                <c:pt idx="219">
                  <c:v>674.32744140625005</c:v>
                </c:pt>
                <c:pt idx="220">
                  <c:v>672.91784667968795</c:v>
                </c:pt>
                <c:pt idx="221">
                  <c:v>671.39509277343711</c:v>
                </c:pt>
                <c:pt idx="222">
                  <c:v>669.88493652343709</c:v>
                </c:pt>
                <c:pt idx="223">
                  <c:v>668.365966796875</c:v>
                </c:pt>
                <c:pt idx="224">
                  <c:v>666.84572753906298</c:v>
                </c:pt>
                <c:pt idx="225">
                  <c:v>665.35690917968805</c:v>
                </c:pt>
                <c:pt idx="226">
                  <c:v>663.86054687500007</c:v>
                </c:pt>
                <c:pt idx="227">
                  <c:v>662.40695800781214</c:v>
                </c:pt>
                <c:pt idx="228">
                  <c:v>660.92067871093707</c:v>
                </c:pt>
                <c:pt idx="229">
                  <c:v>659.36145019531295</c:v>
                </c:pt>
                <c:pt idx="230">
                  <c:v>657.84372558593805</c:v>
                </c:pt>
                <c:pt idx="231">
                  <c:v>656.37250976562507</c:v>
                </c:pt>
                <c:pt idx="232">
                  <c:v>654.90507812500005</c:v>
                </c:pt>
                <c:pt idx="233">
                  <c:v>653.37856445312502</c:v>
                </c:pt>
                <c:pt idx="234">
                  <c:v>651.87089843750005</c:v>
                </c:pt>
                <c:pt idx="235">
                  <c:v>650.39716796875007</c:v>
                </c:pt>
                <c:pt idx="236">
                  <c:v>648.875659179688</c:v>
                </c:pt>
                <c:pt idx="237">
                  <c:v>647.40573730468714</c:v>
                </c:pt>
                <c:pt idx="238">
                  <c:v>645.90310058593798</c:v>
                </c:pt>
                <c:pt idx="239">
                  <c:v>644.36274414062507</c:v>
                </c:pt>
                <c:pt idx="240">
                  <c:v>642.88151855468709</c:v>
                </c:pt>
                <c:pt idx="241">
                  <c:v>641.421630859375</c:v>
                </c:pt>
                <c:pt idx="242">
                  <c:v>639.77312011718709</c:v>
                </c:pt>
                <c:pt idx="243">
                  <c:v>638.21767578125002</c:v>
                </c:pt>
                <c:pt idx="244">
                  <c:v>636.84958496093714</c:v>
                </c:pt>
                <c:pt idx="245">
                  <c:v>635.33937988281298</c:v>
                </c:pt>
                <c:pt idx="246">
                  <c:v>633.85686035156209</c:v>
                </c:pt>
                <c:pt idx="247">
                  <c:v>632.42590332031205</c:v>
                </c:pt>
                <c:pt idx="248">
                  <c:v>630.93833007812509</c:v>
                </c:pt>
                <c:pt idx="249">
                  <c:v>629.377856445313</c:v>
                </c:pt>
                <c:pt idx="250">
                  <c:v>627.85009765625</c:v>
                </c:pt>
                <c:pt idx="251">
                  <c:v>626.41665039062502</c:v>
                </c:pt>
                <c:pt idx="252">
                  <c:v>624.93161621093714</c:v>
                </c:pt>
                <c:pt idx="253">
                  <c:v>623.36484375000009</c:v>
                </c:pt>
                <c:pt idx="254">
                  <c:v>621.88107910156214</c:v>
                </c:pt>
                <c:pt idx="255">
                  <c:v>620.394775390625</c:v>
                </c:pt>
                <c:pt idx="256">
                  <c:v>618.880786132813</c:v>
                </c:pt>
                <c:pt idx="257">
                  <c:v>617.42214355468707</c:v>
                </c:pt>
                <c:pt idx="258">
                  <c:v>615.94973144531298</c:v>
                </c:pt>
                <c:pt idx="259">
                  <c:v>614.45969238281305</c:v>
                </c:pt>
                <c:pt idx="260">
                  <c:v>612.940673828125</c:v>
                </c:pt>
                <c:pt idx="261">
                  <c:v>611.41413574218802</c:v>
                </c:pt>
                <c:pt idx="262">
                  <c:v>609.85869140625005</c:v>
                </c:pt>
                <c:pt idx="263">
                  <c:v>608.34978027343709</c:v>
                </c:pt>
                <c:pt idx="264">
                  <c:v>606.894946289063</c:v>
                </c:pt>
                <c:pt idx="265">
                  <c:v>605.42751464843798</c:v>
                </c:pt>
                <c:pt idx="266">
                  <c:v>603.94499511718709</c:v>
                </c:pt>
                <c:pt idx="267">
                  <c:v>602.42978515624998</c:v>
                </c:pt>
                <c:pt idx="268">
                  <c:v>600.90827636718711</c:v>
                </c:pt>
                <c:pt idx="269">
                  <c:v>599.43833007812498</c:v>
                </c:pt>
                <c:pt idx="270">
                  <c:v>597.92814941406209</c:v>
                </c:pt>
                <c:pt idx="271">
                  <c:v>596.41166992187505</c:v>
                </c:pt>
                <c:pt idx="272">
                  <c:v>594.90776367187505</c:v>
                </c:pt>
                <c:pt idx="273">
                  <c:v>593.43781738281302</c:v>
                </c:pt>
                <c:pt idx="274">
                  <c:v>591.95781250000005</c:v>
                </c:pt>
                <c:pt idx="275">
                  <c:v>590.44260253906293</c:v>
                </c:pt>
                <c:pt idx="276">
                  <c:v>588.95883789062498</c:v>
                </c:pt>
                <c:pt idx="277">
                  <c:v>587.45747070312507</c:v>
                </c:pt>
                <c:pt idx="278">
                  <c:v>585.98249511718711</c:v>
                </c:pt>
                <c:pt idx="279">
                  <c:v>584.45722656250007</c:v>
                </c:pt>
                <c:pt idx="280">
                  <c:v>582.91811523437502</c:v>
                </c:pt>
                <c:pt idx="281">
                  <c:v>581.40163574218798</c:v>
                </c:pt>
                <c:pt idx="282">
                  <c:v>579.86633300781205</c:v>
                </c:pt>
                <c:pt idx="283">
                  <c:v>578.40895996093707</c:v>
                </c:pt>
                <c:pt idx="284">
                  <c:v>576.98049316406207</c:v>
                </c:pt>
                <c:pt idx="285">
                  <c:v>575.45522460937502</c:v>
                </c:pt>
                <c:pt idx="286">
                  <c:v>573.89726562500005</c:v>
                </c:pt>
                <c:pt idx="287">
                  <c:v>572.41350097656209</c:v>
                </c:pt>
                <c:pt idx="288">
                  <c:v>570.97500000000002</c:v>
                </c:pt>
                <c:pt idx="289">
                  <c:v>569.498779296875</c:v>
                </c:pt>
                <c:pt idx="290">
                  <c:v>567.90058593750007</c:v>
                </c:pt>
                <c:pt idx="291">
                  <c:v>566.41552734375</c:v>
                </c:pt>
                <c:pt idx="292">
                  <c:v>564.99838867187498</c:v>
                </c:pt>
                <c:pt idx="293">
                  <c:v>563.47060546875002</c:v>
                </c:pt>
                <c:pt idx="294">
                  <c:v>561.91140136718798</c:v>
                </c:pt>
                <c:pt idx="295">
                  <c:v>560.38237304687505</c:v>
                </c:pt>
                <c:pt idx="296">
                  <c:v>558.92624511718793</c:v>
                </c:pt>
                <c:pt idx="297">
                  <c:v>557.47138671875007</c:v>
                </c:pt>
                <c:pt idx="298">
                  <c:v>556.00520019531302</c:v>
                </c:pt>
                <c:pt idx="299">
                  <c:v>554.51264648437507</c:v>
                </c:pt>
                <c:pt idx="300">
                  <c:v>552.98234863281209</c:v>
                </c:pt>
                <c:pt idx="301">
                  <c:v>551.45832519531302</c:v>
                </c:pt>
                <c:pt idx="302">
                  <c:v>549.93305664062507</c:v>
                </c:pt>
                <c:pt idx="303">
                  <c:v>548.40651855468707</c:v>
                </c:pt>
                <c:pt idx="304">
                  <c:v>546.9013671875</c:v>
                </c:pt>
                <c:pt idx="305">
                  <c:v>545.43395996093705</c:v>
                </c:pt>
                <c:pt idx="306">
                  <c:v>543.99672851562502</c:v>
                </c:pt>
                <c:pt idx="307">
                  <c:v>542.47521972656205</c:v>
                </c:pt>
                <c:pt idx="308">
                  <c:v>540.95498046875002</c:v>
                </c:pt>
                <c:pt idx="309">
                  <c:v>539.41083984375007</c:v>
                </c:pt>
                <c:pt idx="310">
                  <c:v>537.89687500000002</c:v>
                </c:pt>
                <c:pt idx="311">
                  <c:v>536.47597656250002</c:v>
                </c:pt>
                <c:pt idx="312">
                  <c:v>535.022387695313</c:v>
                </c:pt>
                <c:pt idx="313">
                  <c:v>533.50969238281209</c:v>
                </c:pt>
                <c:pt idx="314">
                  <c:v>531.99323730468711</c:v>
                </c:pt>
                <c:pt idx="315">
                  <c:v>530.51450195312498</c:v>
                </c:pt>
                <c:pt idx="316">
                  <c:v>529.00053710937505</c:v>
                </c:pt>
                <c:pt idx="317">
                  <c:v>527.486572265625</c:v>
                </c:pt>
                <c:pt idx="318">
                  <c:v>525.94746093750007</c:v>
                </c:pt>
                <c:pt idx="319">
                  <c:v>524.39326171875007</c:v>
                </c:pt>
                <c:pt idx="320">
                  <c:v>522.91579589843798</c:v>
                </c:pt>
                <c:pt idx="321">
                  <c:v>521.47229003906295</c:v>
                </c:pt>
                <c:pt idx="322">
                  <c:v>519.94953613281211</c:v>
                </c:pt>
                <c:pt idx="323">
                  <c:v>518.39155273437507</c:v>
                </c:pt>
                <c:pt idx="324">
                  <c:v>516.91655273437505</c:v>
                </c:pt>
                <c:pt idx="325">
                  <c:v>515.44411621093707</c:v>
                </c:pt>
                <c:pt idx="326">
                  <c:v>513.94526367187507</c:v>
                </c:pt>
                <c:pt idx="327">
                  <c:v>512.48789062499998</c:v>
                </c:pt>
                <c:pt idx="328">
                  <c:v>511.03430175781205</c:v>
                </c:pt>
                <c:pt idx="329">
                  <c:v>509.52663574218798</c:v>
                </c:pt>
                <c:pt idx="330">
                  <c:v>507.97119140625</c:v>
                </c:pt>
                <c:pt idx="331">
                  <c:v>506.49746093750002</c:v>
                </c:pt>
                <c:pt idx="332">
                  <c:v>505.00864257812503</c:v>
                </c:pt>
                <c:pt idx="333">
                  <c:v>503.41296386718795</c:v>
                </c:pt>
                <c:pt idx="334">
                  <c:v>501.970703125</c:v>
                </c:pt>
                <c:pt idx="335">
                  <c:v>500.524658203125</c:v>
                </c:pt>
                <c:pt idx="336">
                  <c:v>498.95285644531299</c:v>
                </c:pt>
                <c:pt idx="337">
                  <c:v>497.48415527343798</c:v>
                </c:pt>
                <c:pt idx="338">
                  <c:v>496.03432617187502</c:v>
                </c:pt>
                <c:pt idx="339">
                  <c:v>494.53420410156207</c:v>
                </c:pt>
                <c:pt idx="340">
                  <c:v>492.99636230468707</c:v>
                </c:pt>
                <c:pt idx="341">
                  <c:v>491.512622070313</c:v>
                </c:pt>
                <c:pt idx="342">
                  <c:v>490.05776367187502</c:v>
                </c:pt>
                <c:pt idx="343">
                  <c:v>488.50605468750001</c:v>
                </c:pt>
                <c:pt idx="344">
                  <c:v>487.02353515625003</c:v>
                </c:pt>
                <c:pt idx="345">
                  <c:v>485.49826660156208</c:v>
                </c:pt>
                <c:pt idx="346">
                  <c:v>483.98684082031298</c:v>
                </c:pt>
                <c:pt idx="347">
                  <c:v>482.514404296875</c:v>
                </c:pt>
                <c:pt idx="348">
                  <c:v>480.97907714843797</c:v>
                </c:pt>
                <c:pt idx="349">
                  <c:v>479.48020019531299</c:v>
                </c:pt>
                <c:pt idx="350">
                  <c:v>478.01149902343798</c:v>
                </c:pt>
                <c:pt idx="351">
                  <c:v>476.53654785156209</c:v>
                </c:pt>
                <c:pt idx="352">
                  <c:v>475.05278320312505</c:v>
                </c:pt>
                <c:pt idx="353">
                  <c:v>473.57277832031298</c:v>
                </c:pt>
                <c:pt idx="354">
                  <c:v>472.00727539062501</c:v>
                </c:pt>
                <c:pt idx="355">
                  <c:v>470.50085449218795</c:v>
                </c:pt>
                <c:pt idx="356">
                  <c:v>469.05607910156209</c:v>
                </c:pt>
                <c:pt idx="357">
                  <c:v>467.54965820312503</c:v>
                </c:pt>
                <c:pt idx="358">
                  <c:v>466.0595703125</c:v>
                </c:pt>
                <c:pt idx="359">
                  <c:v>464.46767578125002</c:v>
                </c:pt>
                <c:pt idx="360">
                  <c:v>462.95373535156205</c:v>
                </c:pt>
                <c:pt idx="361">
                  <c:v>461.56049804687501</c:v>
                </c:pt>
                <c:pt idx="362">
                  <c:v>460.01259765625002</c:v>
                </c:pt>
                <c:pt idx="363">
                  <c:v>458.49736328125005</c:v>
                </c:pt>
                <c:pt idx="364">
                  <c:v>457.00351562500003</c:v>
                </c:pt>
                <c:pt idx="365">
                  <c:v>455.409106445313</c:v>
                </c:pt>
                <c:pt idx="366">
                  <c:v>453.92534179687505</c:v>
                </c:pt>
                <c:pt idx="367">
                  <c:v>452.49941406250002</c:v>
                </c:pt>
                <c:pt idx="368">
                  <c:v>451.05209960937503</c:v>
                </c:pt>
                <c:pt idx="369">
                  <c:v>449.58339843750002</c:v>
                </c:pt>
                <c:pt idx="370">
                  <c:v>448.07070312500002</c:v>
                </c:pt>
                <c:pt idx="371">
                  <c:v>446.53413085937501</c:v>
                </c:pt>
                <c:pt idx="372">
                  <c:v>445.03779296875001</c:v>
                </c:pt>
                <c:pt idx="373">
                  <c:v>443.57666015625</c:v>
                </c:pt>
                <c:pt idx="374">
                  <c:v>442.07275390625</c:v>
                </c:pt>
                <c:pt idx="375">
                  <c:v>440.59023437500002</c:v>
                </c:pt>
                <c:pt idx="376">
                  <c:v>439.10395507812501</c:v>
                </c:pt>
                <c:pt idx="377">
                  <c:v>437.56105957031298</c:v>
                </c:pt>
                <c:pt idx="378">
                  <c:v>436.06093750000002</c:v>
                </c:pt>
                <c:pt idx="379">
                  <c:v>434.58598632812505</c:v>
                </c:pt>
                <c:pt idx="380">
                  <c:v>433.05568847656207</c:v>
                </c:pt>
                <c:pt idx="381">
                  <c:v>431.54299316406298</c:v>
                </c:pt>
                <c:pt idx="382">
                  <c:v>429.96992187500001</c:v>
                </c:pt>
                <c:pt idx="383">
                  <c:v>428.44086914062501</c:v>
                </c:pt>
                <c:pt idx="384">
                  <c:v>427.03129882812505</c:v>
                </c:pt>
                <c:pt idx="385">
                  <c:v>425.57770996093706</c:v>
                </c:pt>
                <c:pt idx="386">
                  <c:v>424.04362792968709</c:v>
                </c:pt>
                <c:pt idx="387">
                  <c:v>422.53972167968709</c:v>
                </c:pt>
                <c:pt idx="388">
                  <c:v>421.05595703125005</c:v>
                </c:pt>
                <c:pt idx="389">
                  <c:v>419.57470703125</c:v>
                </c:pt>
                <c:pt idx="390">
                  <c:v>418.10727539062503</c:v>
                </c:pt>
                <c:pt idx="391">
                  <c:v>416.62224121093709</c:v>
                </c:pt>
                <c:pt idx="392">
                  <c:v>415.10830078125002</c:v>
                </c:pt>
                <c:pt idx="393">
                  <c:v>413.53273925781207</c:v>
                </c:pt>
                <c:pt idx="394">
                  <c:v>411.98859863281206</c:v>
                </c:pt>
                <c:pt idx="395">
                  <c:v>410.48847656250001</c:v>
                </c:pt>
                <c:pt idx="396">
                  <c:v>409.00345458984401</c:v>
                </c:pt>
                <c:pt idx="397">
                  <c:v>407.54860839843803</c:v>
                </c:pt>
                <c:pt idx="398">
                  <c:v>406.07615966796902</c:v>
                </c:pt>
                <c:pt idx="399">
                  <c:v>404.58859863281202</c:v>
                </c:pt>
                <c:pt idx="400">
                  <c:v>403.11612548828106</c:v>
                </c:pt>
                <c:pt idx="401">
                  <c:v>401.60344238281203</c:v>
                </c:pt>
                <c:pt idx="402">
                  <c:v>400.06434326171899</c:v>
                </c:pt>
                <c:pt idx="403">
                  <c:v>398.56546630859401</c:v>
                </c:pt>
                <c:pt idx="404">
                  <c:v>397.11062011718803</c:v>
                </c:pt>
                <c:pt idx="405">
                  <c:v>395.63817138671902</c:v>
                </c:pt>
                <c:pt idx="406">
                  <c:v>394.12170410156205</c:v>
                </c:pt>
                <c:pt idx="407">
                  <c:v>392.53608398437501</c:v>
                </c:pt>
                <c:pt idx="408">
                  <c:v>391.00577392578106</c:v>
                </c:pt>
                <c:pt idx="409">
                  <c:v>389.56223144531305</c:v>
                </c:pt>
                <c:pt idx="410">
                  <c:v>388.04576416015607</c:v>
                </c:pt>
                <c:pt idx="411">
                  <c:v>386.573315429687</c:v>
                </c:pt>
                <c:pt idx="412">
                  <c:v>385.12099609375002</c:v>
                </c:pt>
                <c:pt idx="413">
                  <c:v>383.56555175781205</c:v>
                </c:pt>
                <c:pt idx="414">
                  <c:v>382.07799072265607</c:v>
                </c:pt>
                <c:pt idx="415">
                  <c:v>380.63569335937501</c:v>
                </c:pt>
                <c:pt idx="416">
                  <c:v>379.09659423828106</c:v>
                </c:pt>
                <c:pt idx="417">
                  <c:v>377.58389892578106</c:v>
                </c:pt>
                <c:pt idx="418">
                  <c:v>376.06492919921902</c:v>
                </c:pt>
                <c:pt idx="419">
                  <c:v>374.54595947265602</c:v>
                </c:pt>
                <c:pt idx="420">
                  <c:v>373.07852783203106</c:v>
                </c:pt>
                <c:pt idx="421">
                  <c:v>371.62618408203105</c:v>
                </c:pt>
                <c:pt idx="422">
                  <c:v>370.08078613281202</c:v>
                </c:pt>
                <c:pt idx="423">
                  <c:v>368.47880859375005</c:v>
                </c:pt>
                <c:pt idx="424">
                  <c:v>367.05288085937502</c:v>
                </c:pt>
                <c:pt idx="425">
                  <c:v>365.64078369140606</c:v>
                </c:pt>
                <c:pt idx="426">
                  <c:v>364.095385742188</c:v>
                </c:pt>
                <c:pt idx="427">
                  <c:v>362.58143310546899</c:v>
                </c:pt>
                <c:pt idx="428">
                  <c:v>361.09389648437502</c:v>
                </c:pt>
                <c:pt idx="429">
                  <c:v>359.57366943359398</c:v>
                </c:pt>
                <c:pt idx="430">
                  <c:v>358.09366455078106</c:v>
                </c:pt>
                <c:pt idx="431">
                  <c:v>356.61616210937501</c:v>
                </c:pt>
                <c:pt idx="432">
                  <c:v>355.13114013671901</c:v>
                </c:pt>
                <c:pt idx="433">
                  <c:v>353.62725830078102</c:v>
                </c:pt>
                <c:pt idx="434">
                  <c:v>352.06425781250005</c:v>
                </c:pt>
                <c:pt idx="435">
                  <c:v>350.53143310546898</c:v>
                </c:pt>
                <c:pt idx="436">
                  <c:v>349.10675048828102</c:v>
                </c:pt>
                <c:pt idx="437">
                  <c:v>347.66824951171901</c:v>
                </c:pt>
                <c:pt idx="438">
                  <c:v>346.12160644531303</c:v>
                </c:pt>
                <c:pt idx="439">
                  <c:v>344.62399902343805</c:v>
                </c:pt>
                <c:pt idx="440">
                  <c:v>343.12640380859398</c:v>
                </c:pt>
                <c:pt idx="441">
                  <c:v>341.596118164063</c:v>
                </c:pt>
                <c:pt idx="442">
                  <c:v>340.12491455078106</c:v>
                </c:pt>
                <c:pt idx="443">
                  <c:v>338.59837646484402</c:v>
                </c:pt>
                <c:pt idx="444">
                  <c:v>337.07310791015607</c:v>
                </c:pt>
                <c:pt idx="445">
                  <c:v>335.61070556640607</c:v>
                </c:pt>
                <c:pt idx="446">
                  <c:v>334.15083007812501</c:v>
                </c:pt>
                <c:pt idx="447">
                  <c:v>332.59411621093705</c:v>
                </c:pt>
                <c:pt idx="448">
                  <c:v>331.04997558593703</c:v>
                </c:pt>
                <c:pt idx="449">
                  <c:v>329.59512939453106</c:v>
                </c:pt>
                <c:pt idx="450">
                  <c:v>328.11260986328102</c:v>
                </c:pt>
                <c:pt idx="451">
                  <c:v>326.647705078125</c:v>
                </c:pt>
                <c:pt idx="452">
                  <c:v>325.19285888671902</c:v>
                </c:pt>
                <c:pt idx="453">
                  <c:v>323.67261962890603</c:v>
                </c:pt>
                <c:pt idx="454">
                  <c:v>322.14106445312501</c:v>
                </c:pt>
                <c:pt idx="455">
                  <c:v>320.62961425781202</c:v>
                </c:pt>
                <c:pt idx="456">
                  <c:v>319.15589599609399</c:v>
                </c:pt>
                <c:pt idx="457">
                  <c:v>317.69980468750003</c:v>
                </c:pt>
                <c:pt idx="458">
                  <c:v>316.14560546875003</c:v>
                </c:pt>
                <c:pt idx="459">
                  <c:v>314.582604980469</c:v>
                </c:pt>
                <c:pt idx="460">
                  <c:v>313.11140136718802</c:v>
                </c:pt>
                <c:pt idx="461">
                  <c:v>311.65528564453103</c:v>
                </c:pt>
                <c:pt idx="462">
                  <c:v>310.12121582031301</c:v>
                </c:pt>
                <c:pt idx="463">
                  <c:v>308.64121093750003</c:v>
                </c:pt>
                <c:pt idx="464">
                  <c:v>307.21278076171899</c:v>
                </c:pt>
                <c:pt idx="465">
                  <c:v>305.68626708984397</c:v>
                </c:pt>
                <c:pt idx="466">
                  <c:v>304.17104492187502</c:v>
                </c:pt>
                <c:pt idx="467">
                  <c:v>302.69355468750001</c:v>
                </c:pt>
                <c:pt idx="468">
                  <c:v>301.15571289062501</c:v>
                </c:pt>
                <c:pt idx="469">
                  <c:v>299.57009277343803</c:v>
                </c:pt>
                <c:pt idx="470">
                  <c:v>298.09888916015603</c:v>
                </c:pt>
                <c:pt idx="471">
                  <c:v>296.68552246093702</c:v>
                </c:pt>
                <c:pt idx="472">
                  <c:v>295.142663574219</c:v>
                </c:pt>
                <c:pt idx="473">
                  <c:v>293.63499755859397</c:v>
                </c:pt>
                <c:pt idx="474">
                  <c:v>292.13236083984401</c:v>
                </c:pt>
                <c:pt idx="475">
                  <c:v>290.629724121094</c:v>
                </c:pt>
                <c:pt idx="476">
                  <c:v>289.208813476562</c:v>
                </c:pt>
                <c:pt idx="477">
                  <c:v>287.72504882812501</c:v>
                </c:pt>
                <c:pt idx="478">
                  <c:v>286.19349365234399</c:v>
                </c:pt>
                <c:pt idx="479">
                  <c:v>284.64306640625</c:v>
                </c:pt>
                <c:pt idx="480">
                  <c:v>283.17312011718701</c:v>
                </c:pt>
                <c:pt idx="481">
                  <c:v>281.690600585938</c:v>
                </c:pt>
                <c:pt idx="482">
                  <c:v>280.13138427734401</c:v>
                </c:pt>
                <c:pt idx="483">
                  <c:v>278.63000488281301</c:v>
                </c:pt>
                <c:pt idx="484">
                  <c:v>277.16257324218702</c:v>
                </c:pt>
                <c:pt idx="485">
                  <c:v>275.69389648437499</c:v>
                </c:pt>
                <c:pt idx="486">
                  <c:v>274.11455078124999</c:v>
                </c:pt>
                <c:pt idx="487">
                  <c:v>272.56790771484401</c:v>
                </c:pt>
                <c:pt idx="488">
                  <c:v>271.17468261718699</c:v>
                </c:pt>
                <c:pt idx="489">
                  <c:v>269.67833251953101</c:v>
                </c:pt>
                <c:pt idx="490">
                  <c:v>268.13419189453106</c:v>
                </c:pt>
                <c:pt idx="491">
                  <c:v>266.63406982421901</c:v>
                </c:pt>
                <c:pt idx="492">
                  <c:v>265.164135742187</c:v>
                </c:pt>
                <c:pt idx="493">
                  <c:v>263.72563476562499</c:v>
                </c:pt>
                <c:pt idx="494">
                  <c:v>262.255688476562</c:v>
                </c:pt>
                <c:pt idx="495">
                  <c:v>259.44656982421901</c:v>
                </c:pt>
                <c:pt idx="496">
                  <c:v>258.640551757813</c:v>
                </c:pt>
                <c:pt idx="497">
                  <c:v>257.30264892578106</c:v>
                </c:pt>
                <c:pt idx="498">
                  <c:v>256.09802246093801</c:v>
                </c:pt>
                <c:pt idx="499">
                  <c:v>254.67963867187501</c:v>
                </c:pt>
                <c:pt idx="500">
                  <c:v>253.18454589843802</c:v>
                </c:pt>
                <c:pt idx="501">
                  <c:v>251.64920654296898</c:v>
                </c:pt>
                <c:pt idx="502">
                  <c:v>249.95041503906202</c:v>
                </c:pt>
                <c:pt idx="503">
                  <c:v>248.45155029296899</c:v>
                </c:pt>
                <c:pt idx="504">
                  <c:v>247.14759521484399</c:v>
                </c:pt>
                <c:pt idx="505">
                  <c:v>245.707836914062</c:v>
                </c:pt>
                <c:pt idx="506">
                  <c:v>244.21274414062501</c:v>
                </c:pt>
                <c:pt idx="507">
                  <c:v>242.74281005859399</c:v>
                </c:pt>
                <c:pt idx="508">
                  <c:v>241.20999755859398</c:v>
                </c:pt>
                <c:pt idx="509">
                  <c:v>239.64951171875001</c:v>
                </c:pt>
                <c:pt idx="510">
                  <c:v>238.14687500000002</c:v>
                </c:pt>
                <c:pt idx="511">
                  <c:v>236.66812744140603</c:v>
                </c:pt>
                <c:pt idx="512">
                  <c:v>235.16800537109398</c:v>
                </c:pt>
                <c:pt idx="513">
                  <c:v>233.70937500000002</c:v>
                </c:pt>
                <c:pt idx="514">
                  <c:v>232.23817138671899</c:v>
                </c:pt>
                <c:pt idx="515">
                  <c:v>230.67518310546899</c:v>
                </c:pt>
                <c:pt idx="516">
                  <c:v>229.16751708984398</c:v>
                </c:pt>
                <c:pt idx="517">
                  <c:v>227.68248291015604</c:v>
                </c:pt>
                <c:pt idx="518">
                  <c:v>226.13332519531301</c:v>
                </c:pt>
                <c:pt idx="519">
                  <c:v>224.63446044921898</c:v>
                </c:pt>
                <c:pt idx="520">
                  <c:v>223.193444824219</c:v>
                </c:pt>
                <c:pt idx="521">
                  <c:v>221.66440429687501</c:v>
                </c:pt>
                <c:pt idx="522">
                  <c:v>220.11649169921898</c:v>
                </c:pt>
                <c:pt idx="523">
                  <c:v>218.67421875000002</c:v>
                </c:pt>
                <c:pt idx="524">
                  <c:v>217.21182861328103</c:v>
                </c:pt>
                <c:pt idx="525">
                  <c:v>215.66895751953103</c:v>
                </c:pt>
                <c:pt idx="526">
                  <c:v>214.15123291015604</c:v>
                </c:pt>
                <c:pt idx="527">
                  <c:v>212.69764404296899</c:v>
                </c:pt>
                <c:pt idx="528">
                  <c:v>211.15098876953104</c:v>
                </c:pt>
                <c:pt idx="529">
                  <c:v>209.66845703125</c:v>
                </c:pt>
                <c:pt idx="530">
                  <c:v>208.24378662109399</c:v>
                </c:pt>
                <c:pt idx="531">
                  <c:v>206.75750732421898</c:v>
                </c:pt>
                <c:pt idx="532">
                  <c:v>205.24481201171898</c:v>
                </c:pt>
                <c:pt idx="533">
                  <c:v>203.681811523438</c:v>
                </c:pt>
                <c:pt idx="534">
                  <c:v>202.19175415039101</c:v>
                </c:pt>
                <c:pt idx="535">
                  <c:v>200.72181396484402</c:v>
                </c:pt>
                <c:pt idx="536">
                  <c:v>199.22546386718702</c:v>
                </c:pt>
                <c:pt idx="537">
                  <c:v>197.74169311523403</c:v>
                </c:pt>
                <c:pt idx="538">
                  <c:v>196.212652587891</c:v>
                </c:pt>
                <c:pt idx="539">
                  <c:v>194.72636108398402</c:v>
                </c:pt>
                <c:pt idx="540">
                  <c:v>193.27527465820302</c:v>
                </c:pt>
                <c:pt idx="541">
                  <c:v>191.79275512695301</c:v>
                </c:pt>
                <c:pt idx="542">
                  <c:v>190.25868530273402</c:v>
                </c:pt>
                <c:pt idx="543">
                  <c:v>188.74221801757801</c:v>
                </c:pt>
                <c:pt idx="544">
                  <c:v>187.24461669921902</c:v>
                </c:pt>
                <c:pt idx="545">
                  <c:v>185.667797851562</c:v>
                </c:pt>
                <c:pt idx="546">
                  <c:v>184.18024902343802</c:v>
                </c:pt>
                <c:pt idx="547">
                  <c:v>182.72790527343801</c:v>
                </c:pt>
                <c:pt idx="548">
                  <c:v>181.21520996093801</c:v>
                </c:pt>
                <c:pt idx="549">
                  <c:v>179.76161499023402</c:v>
                </c:pt>
                <c:pt idx="550">
                  <c:v>178.24640502929699</c:v>
                </c:pt>
                <c:pt idx="551">
                  <c:v>176.71359252929699</c:v>
                </c:pt>
                <c:pt idx="552">
                  <c:v>175.17197875976601</c:v>
                </c:pt>
                <c:pt idx="553">
                  <c:v>173.64545288085901</c:v>
                </c:pt>
                <c:pt idx="554">
                  <c:v>172.24717407226601</c:v>
                </c:pt>
                <c:pt idx="555">
                  <c:v>170.78980712890601</c:v>
                </c:pt>
                <c:pt idx="556">
                  <c:v>169.29974975585901</c:v>
                </c:pt>
                <c:pt idx="557">
                  <c:v>167.81975097656201</c:v>
                </c:pt>
                <c:pt idx="558">
                  <c:v>166.29700317382802</c:v>
                </c:pt>
                <c:pt idx="559">
                  <c:v>164.75161743164099</c:v>
                </c:pt>
                <c:pt idx="560">
                  <c:v>163.23262939453102</c:v>
                </c:pt>
                <c:pt idx="561">
                  <c:v>161.69603881835903</c:v>
                </c:pt>
                <c:pt idx="562">
                  <c:v>160.10664062500001</c:v>
                </c:pt>
                <c:pt idx="563">
                  <c:v>158.62537841796902</c:v>
                </c:pt>
                <c:pt idx="564">
                  <c:v>157.18813476562502</c:v>
                </c:pt>
                <c:pt idx="565">
                  <c:v>155.71945190429699</c:v>
                </c:pt>
                <c:pt idx="566">
                  <c:v>154.246990966797</c:v>
                </c:pt>
                <c:pt idx="567">
                  <c:v>152.77327270507803</c:v>
                </c:pt>
                <c:pt idx="568">
                  <c:v>151.31842041015599</c:v>
                </c:pt>
                <c:pt idx="569">
                  <c:v>149.837164306641</c:v>
                </c:pt>
                <c:pt idx="570">
                  <c:v>148.26159667968702</c:v>
                </c:pt>
                <c:pt idx="571">
                  <c:v>146.76525268554698</c:v>
                </c:pt>
                <c:pt idx="572">
                  <c:v>145.30914306640599</c:v>
                </c:pt>
                <c:pt idx="573">
                  <c:v>143.78889770507803</c:v>
                </c:pt>
                <c:pt idx="574">
                  <c:v>142.30512084960901</c:v>
                </c:pt>
                <c:pt idx="575">
                  <c:v>140.77733764648403</c:v>
                </c:pt>
                <c:pt idx="576">
                  <c:v>139.29105224609401</c:v>
                </c:pt>
                <c:pt idx="577">
                  <c:v>137.81985473632801</c:v>
                </c:pt>
                <c:pt idx="578">
                  <c:v>136.25937500000001</c:v>
                </c:pt>
                <c:pt idx="579">
                  <c:v>134.72907104492199</c:v>
                </c:pt>
                <c:pt idx="580">
                  <c:v>133.29308471679698</c:v>
                </c:pt>
                <c:pt idx="581">
                  <c:v>131.80805664062501</c:v>
                </c:pt>
                <c:pt idx="582">
                  <c:v>130.24506225585901</c:v>
                </c:pt>
                <c:pt idx="583">
                  <c:v>128.73110961914099</c:v>
                </c:pt>
                <c:pt idx="584">
                  <c:v>127.280029296875</c:v>
                </c:pt>
                <c:pt idx="585">
                  <c:v>125.779907226562</c:v>
                </c:pt>
                <c:pt idx="586">
                  <c:v>124.307446289062</c:v>
                </c:pt>
                <c:pt idx="587">
                  <c:v>122.85007934570302</c:v>
                </c:pt>
                <c:pt idx="588">
                  <c:v>121.308465576172</c:v>
                </c:pt>
                <c:pt idx="589">
                  <c:v>119.79828491210901</c:v>
                </c:pt>
                <c:pt idx="590">
                  <c:v>118.29942016601599</c:v>
                </c:pt>
                <c:pt idx="591">
                  <c:v>116.81187744140601</c:v>
                </c:pt>
                <c:pt idx="592">
                  <c:v>115.26019897460901</c:v>
                </c:pt>
                <c:pt idx="593">
                  <c:v>113.729895019531</c:v>
                </c:pt>
                <c:pt idx="594">
                  <c:v>112.27882080078101</c:v>
                </c:pt>
                <c:pt idx="595">
                  <c:v>110.79379272460902</c:v>
                </c:pt>
                <c:pt idx="596">
                  <c:v>109.24840087890601</c:v>
                </c:pt>
                <c:pt idx="597">
                  <c:v>107.76588134765601</c:v>
                </c:pt>
                <c:pt idx="598">
                  <c:v>106.31102905273401</c:v>
                </c:pt>
                <c:pt idx="599">
                  <c:v>104.794567871094</c:v>
                </c:pt>
                <c:pt idx="600">
                  <c:v>103.295703125</c:v>
                </c:pt>
                <c:pt idx="601">
                  <c:v>101.82952880859401</c:v>
                </c:pt>
                <c:pt idx="602">
                  <c:v>100.29922790527301</c:v>
                </c:pt>
                <c:pt idx="603">
                  <c:v>98.781503295898403</c:v>
                </c:pt>
                <c:pt idx="604">
                  <c:v>97.329168701171909</c:v>
                </c:pt>
                <c:pt idx="605">
                  <c:v>95.813958740234398</c:v>
                </c:pt>
                <c:pt idx="606">
                  <c:v>94.327670288085912</c:v>
                </c:pt>
                <c:pt idx="607">
                  <c:v>92.843893432617207</c:v>
                </c:pt>
                <c:pt idx="608">
                  <c:v>91.371432495117205</c:v>
                </c:pt>
                <c:pt idx="609">
                  <c:v>89.765689086914108</c:v>
                </c:pt>
                <c:pt idx="610">
                  <c:v>88.187609863281295</c:v>
                </c:pt>
                <c:pt idx="611">
                  <c:v>86.656051635742202</c:v>
                </c:pt>
                <c:pt idx="612">
                  <c:v>85.173535156250011</c:v>
                </c:pt>
                <c:pt idx="613">
                  <c:v>83.825564575195301</c:v>
                </c:pt>
                <c:pt idx="614">
                  <c:v>82.368194580078111</c:v>
                </c:pt>
                <c:pt idx="615">
                  <c:v>80.849215698242205</c:v>
                </c:pt>
                <c:pt idx="616">
                  <c:v>79.305087280273412</c:v>
                </c:pt>
                <c:pt idx="617">
                  <c:v>77.759698486328105</c:v>
                </c:pt>
                <c:pt idx="618">
                  <c:v>76.30862121582031</c:v>
                </c:pt>
                <c:pt idx="619">
                  <c:v>74.872628784179696</c:v>
                </c:pt>
                <c:pt idx="620">
                  <c:v>73.354901123046901</c:v>
                </c:pt>
                <c:pt idx="621">
                  <c:v>71.819570922851597</c:v>
                </c:pt>
                <c:pt idx="622">
                  <c:v>70.286755371093705</c:v>
                </c:pt>
                <c:pt idx="623">
                  <c:v>68.816815185546901</c:v>
                </c:pt>
                <c:pt idx="624">
                  <c:v>67.346874999999997</c:v>
                </c:pt>
                <c:pt idx="625">
                  <c:v>65.807772827148412</c:v>
                </c:pt>
                <c:pt idx="626">
                  <c:v>64.3441162109375</c:v>
                </c:pt>
                <c:pt idx="627">
                  <c:v>62.840222167968797</c:v>
                </c:pt>
                <c:pt idx="628">
                  <c:v>61.336328125000001</c:v>
                </c:pt>
                <c:pt idx="629">
                  <c:v>59.853811645507804</c:v>
                </c:pt>
                <c:pt idx="630">
                  <c:v>58.338601684570307</c:v>
                </c:pt>
                <c:pt idx="631">
                  <c:v>56.854827880859403</c:v>
                </c:pt>
                <c:pt idx="632">
                  <c:v>55.368539428710903</c:v>
                </c:pt>
                <c:pt idx="633">
                  <c:v>53.882250976562503</c:v>
                </c:pt>
                <c:pt idx="634">
                  <c:v>52.383386230468709</c:v>
                </c:pt>
                <c:pt idx="635">
                  <c:v>50.863146972656203</c:v>
                </c:pt>
                <c:pt idx="636">
                  <c:v>49.303929138183605</c:v>
                </c:pt>
                <c:pt idx="637">
                  <c:v>47.854104614257807</c:v>
                </c:pt>
                <c:pt idx="638">
                  <c:v>46.386676025390607</c:v>
                </c:pt>
                <c:pt idx="639">
                  <c:v>44.808595275878901</c:v>
                </c:pt>
                <c:pt idx="640">
                  <c:v>43.332365417480503</c:v>
                </c:pt>
                <c:pt idx="641">
                  <c:v>41.907691955566406</c:v>
                </c:pt>
                <c:pt idx="642">
                  <c:v>40.352244567871104</c:v>
                </c:pt>
                <c:pt idx="643">
                  <c:v>38.840805053710902</c:v>
                </c:pt>
                <c:pt idx="644">
                  <c:v>37.399784851074202</c:v>
                </c:pt>
                <c:pt idx="645">
                  <c:v>35.899665832519503</c:v>
                </c:pt>
                <c:pt idx="646">
                  <c:v>34.398287963867197</c:v>
                </c:pt>
                <c:pt idx="647">
                  <c:v>32.9094833374023</c:v>
                </c:pt>
                <c:pt idx="648">
                  <c:v>31.367866516113299</c:v>
                </c:pt>
                <c:pt idx="649">
                  <c:v>29.855171203613299</c:v>
                </c:pt>
                <c:pt idx="650">
                  <c:v>28.397802734375002</c:v>
                </c:pt>
                <c:pt idx="651">
                  <c:v>26.891395568847702</c:v>
                </c:pt>
                <c:pt idx="652">
                  <c:v>25.298225402832003</c:v>
                </c:pt>
                <c:pt idx="653">
                  <c:v>23.7390045166016</c:v>
                </c:pt>
                <c:pt idx="654">
                  <c:v>22.334448242187502</c:v>
                </c:pt>
                <c:pt idx="655">
                  <c:v>20.894684600830104</c:v>
                </c:pt>
                <c:pt idx="656">
                  <c:v>19.339260864257803</c:v>
                </c:pt>
                <c:pt idx="657">
                  <c:v>17.808985900878902</c:v>
                </c:pt>
                <c:pt idx="658">
                  <c:v>16.252281188964801</c:v>
                </c:pt>
                <c:pt idx="659">
                  <c:v>14.713179779052702</c:v>
                </c:pt>
                <c:pt idx="660">
                  <c:v>13.333772277832001</c:v>
                </c:pt>
                <c:pt idx="661">
                  <c:v>11.922929382324201</c:v>
                </c:pt>
                <c:pt idx="662">
                  <c:v>10.322237777710001</c:v>
                </c:pt>
                <c:pt idx="663">
                  <c:v>8.7466827392578104</c:v>
                </c:pt>
                <c:pt idx="664">
                  <c:v>7.3685211181640602</c:v>
                </c:pt>
                <c:pt idx="665">
                  <c:v>5.9627197265625007</c:v>
                </c:pt>
                <c:pt idx="666">
                  <c:v>4.4009906768798803</c:v>
                </c:pt>
                <c:pt idx="667">
                  <c:v>2.8669161796569802</c:v>
                </c:pt>
                <c:pt idx="668">
                  <c:v>1.4133219718933101</c:v>
                </c:pt>
                <c:pt idx="669">
                  <c:v>-0.12829418182373001</c:v>
                </c:pt>
                <c:pt idx="670">
                  <c:v>-1.62715291976929</c:v>
                </c:pt>
                <c:pt idx="671">
                  <c:v>-3.06942853927612</c:v>
                </c:pt>
                <c:pt idx="672">
                  <c:v>-4.60475749969482</c:v>
                </c:pt>
                <c:pt idx="673">
                  <c:v>-6.1199676513671903</c:v>
                </c:pt>
                <c:pt idx="674">
                  <c:v>-7.5710487365722701</c:v>
                </c:pt>
                <c:pt idx="675">
                  <c:v>-9.06739692687988</c:v>
                </c:pt>
                <c:pt idx="676">
                  <c:v>-10.596438598632801</c:v>
                </c:pt>
                <c:pt idx="677">
                  <c:v>-12.1003318786621</c:v>
                </c:pt>
                <c:pt idx="678">
                  <c:v>-13.600452423095701</c:v>
                </c:pt>
                <c:pt idx="679">
                  <c:v>-15.099315643310502</c:v>
                </c:pt>
                <c:pt idx="680">
                  <c:v>-16.5830894470215</c:v>
                </c:pt>
                <c:pt idx="681">
                  <c:v>-18.0542900085449</c:v>
                </c:pt>
                <c:pt idx="682">
                  <c:v>-19.687699127197302</c:v>
                </c:pt>
                <c:pt idx="683">
                  <c:v>-21.219255828857399</c:v>
                </c:pt>
                <c:pt idx="684">
                  <c:v>-22.584831237793001</c:v>
                </c:pt>
                <c:pt idx="685">
                  <c:v>-24.081179046630901</c:v>
                </c:pt>
                <c:pt idx="686">
                  <c:v>-25.577528381347701</c:v>
                </c:pt>
                <c:pt idx="687">
                  <c:v>-27.048728942871101</c:v>
                </c:pt>
                <c:pt idx="688">
                  <c:v>-28.551364135742201</c:v>
                </c:pt>
                <c:pt idx="689">
                  <c:v>-30.066574096679702</c:v>
                </c:pt>
                <c:pt idx="690">
                  <c:v>-31.610704040527299</c:v>
                </c:pt>
                <c:pt idx="691">
                  <c:v>-33.110823059082001</c:v>
                </c:pt>
                <c:pt idx="692">
                  <c:v>-34.549330139160205</c:v>
                </c:pt>
                <c:pt idx="693">
                  <c:v>-36.117306518554699</c:v>
                </c:pt>
                <c:pt idx="694">
                  <c:v>-37.651332092285202</c:v>
                </c:pt>
                <c:pt idx="695">
                  <c:v>-39.064689636230497</c:v>
                </c:pt>
                <c:pt idx="696">
                  <c:v>-40.549720764160206</c:v>
                </c:pt>
                <c:pt idx="697">
                  <c:v>-42.081277465820307</c:v>
                </c:pt>
                <c:pt idx="698">
                  <c:v>-43.563793945312504</c:v>
                </c:pt>
                <c:pt idx="699">
                  <c:v>-45.031222534179705</c:v>
                </c:pt>
                <c:pt idx="700">
                  <c:v>-46.551461791992203</c:v>
                </c:pt>
                <c:pt idx="701">
                  <c:v>-48.052838134765608</c:v>
                </c:pt>
                <c:pt idx="702">
                  <c:v>-49.609542846679702</c:v>
                </c:pt>
                <c:pt idx="703">
                  <c:v>-51.176307678222706</c:v>
                </c:pt>
                <c:pt idx="704">
                  <c:v>-52.602239990234402</c:v>
                </c:pt>
                <c:pt idx="705">
                  <c:v>-54.03697509765621</c:v>
                </c:pt>
                <c:pt idx="706">
                  <c:v>-55.54967041015621</c:v>
                </c:pt>
                <c:pt idx="707">
                  <c:v>-57.048532104492203</c:v>
                </c:pt>
                <c:pt idx="708">
                  <c:v>-58.520989990234398</c:v>
                </c:pt>
                <c:pt idx="709">
                  <c:v>-60.068893432617202</c:v>
                </c:pt>
                <c:pt idx="710">
                  <c:v>-61.565240478515605</c:v>
                </c:pt>
                <c:pt idx="711">
                  <c:v>-63.0050048828125</c:v>
                </c:pt>
                <c:pt idx="712">
                  <c:v>-64.511413574218793</c:v>
                </c:pt>
                <c:pt idx="713">
                  <c:v>-66.010278320312509</c:v>
                </c:pt>
                <c:pt idx="714">
                  <c:v>-67.50537109375</c:v>
                </c:pt>
                <c:pt idx="715">
                  <c:v>-69.023095703125009</c:v>
                </c:pt>
                <c:pt idx="716">
                  <c:v>-70.554650878906301</c:v>
                </c:pt>
                <c:pt idx="717">
                  <c:v>-72.037167358398406</c:v>
                </c:pt>
                <c:pt idx="718">
                  <c:v>-73.507012939453105</c:v>
                </c:pt>
                <c:pt idx="719">
                  <c:v>-75.091287231445307</c:v>
                </c:pt>
                <c:pt idx="720">
                  <c:v>-76.597695922851599</c:v>
                </c:pt>
                <c:pt idx="721">
                  <c:v>-78.056320190429702</c:v>
                </c:pt>
                <c:pt idx="722">
                  <c:v>-79.713623046875</c:v>
                </c:pt>
                <c:pt idx="723">
                  <c:v>-81.169735717773406</c:v>
                </c:pt>
                <c:pt idx="724">
                  <c:v>-82.539083862304707</c:v>
                </c:pt>
                <c:pt idx="725">
                  <c:v>-84.037948608398409</c:v>
                </c:pt>
                <c:pt idx="726">
                  <c:v>-85.506631469726599</c:v>
                </c:pt>
                <c:pt idx="727">
                  <c:v>-87.055792236328102</c:v>
                </c:pt>
                <c:pt idx="728">
                  <c:v>-88.642678833007807</c:v>
                </c:pt>
                <c:pt idx="729">
                  <c:v>-90.098785400390611</c:v>
                </c:pt>
                <c:pt idx="730">
                  <c:v>-91.552380371093705</c:v>
                </c:pt>
                <c:pt idx="731">
                  <c:v>-93.048730468750009</c:v>
                </c:pt>
                <c:pt idx="732">
                  <c:v>-94.506097412109398</c:v>
                </c:pt>
                <c:pt idx="733">
                  <c:v>-96.026336669921903</c:v>
                </c:pt>
                <c:pt idx="734">
                  <c:v>-97.556634521484398</c:v>
                </c:pt>
                <c:pt idx="735">
                  <c:v>-99.036633300781205</c:v>
                </c:pt>
                <c:pt idx="736">
                  <c:v>-100.47891235351601</c:v>
                </c:pt>
                <c:pt idx="737">
                  <c:v>-101.99412841796901</c:v>
                </c:pt>
                <c:pt idx="738">
                  <c:v>-103.49172973632801</c:v>
                </c:pt>
                <c:pt idx="739">
                  <c:v>-105.03963012695301</c:v>
                </c:pt>
                <c:pt idx="740">
                  <c:v>-106.58376464843801</c:v>
                </c:pt>
                <c:pt idx="741">
                  <c:v>-108.02478637695302</c:v>
                </c:pt>
                <c:pt idx="742">
                  <c:v>-109.54628295898402</c:v>
                </c:pt>
                <c:pt idx="743">
                  <c:v>-111.027545166016</c:v>
                </c:pt>
                <c:pt idx="744">
                  <c:v>-112.482397460938</c:v>
                </c:pt>
                <c:pt idx="745">
                  <c:v>-114.034069824219</c:v>
                </c:pt>
                <c:pt idx="746">
                  <c:v>-115.548022460938</c:v>
                </c:pt>
                <c:pt idx="747">
                  <c:v>-116.986529541016</c:v>
                </c:pt>
                <c:pt idx="748">
                  <c:v>-118.487908935547</c:v>
                </c:pt>
                <c:pt idx="749">
                  <c:v>-120.01694946289099</c:v>
                </c:pt>
                <c:pt idx="750">
                  <c:v>-121.50575561523402</c:v>
                </c:pt>
                <c:pt idx="751">
                  <c:v>-123.04862670898402</c:v>
                </c:pt>
                <c:pt idx="752">
                  <c:v>-124.57263793945302</c:v>
                </c:pt>
                <c:pt idx="753">
                  <c:v>-126.01617431640601</c:v>
                </c:pt>
                <c:pt idx="754">
                  <c:v>-127.48485717773401</c:v>
                </c:pt>
                <c:pt idx="755">
                  <c:v>-128.98623657226599</c:v>
                </c:pt>
                <c:pt idx="756">
                  <c:v>-130.50899047851598</c:v>
                </c:pt>
                <c:pt idx="757">
                  <c:v>-131.99402465820302</c:v>
                </c:pt>
                <c:pt idx="758">
                  <c:v>-133.48031616210901</c:v>
                </c:pt>
                <c:pt idx="759">
                  <c:v>-134.981689453125</c:v>
                </c:pt>
                <c:pt idx="760">
                  <c:v>-136.47678222656199</c:v>
                </c:pt>
                <c:pt idx="761">
                  <c:v>-137.99199829101599</c:v>
                </c:pt>
                <c:pt idx="762">
                  <c:v>-139.58391113281201</c:v>
                </c:pt>
                <c:pt idx="763">
                  <c:v>-141.08403320312502</c:v>
                </c:pt>
                <c:pt idx="764">
                  <c:v>-142.492358398438</c:v>
                </c:pt>
                <c:pt idx="765">
                  <c:v>-143.97864379882802</c:v>
                </c:pt>
                <c:pt idx="766">
                  <c:v>-145.49385375976598</c:v>
                </c:pt>
                <c:pt idx="767">
                  <c:v>-147.03295288085903</c:v>
                </c:pt>
                <c:pt idx="768">
                  <c:v>-148.50521850585901</c:v>
                </c:pt>
                <c:pt idx="769">
                  <c:v>-149.97622680664099</c:v>
                </c:pt>
                <c:pt idx="770">
                  <c:v>-151.49395751953099</c:v>
                </c:pt>
                <c:pt idx="771">
                  <c:v>-152.99659423828101</c:v>
                </c:pt>
                <c:pt idx="772">
                  <c:v>-154.52312011718701</c:v>
                </c:pt>
                <c:pt idx="773">
                  <c:v>-156.010668945313</c:v>
                </c:pt>
                <c:pt idx="774">
                  <c:v>-157.46804199218701</c:v>
                </c:pt>
                <c:pt idx="775">
                  <c:v>-158.963134765625</c:v>
                </c:pt>
                <c:pt idx="776">
                  <c:v>-160.49216918945302</c:v>
                </c:pt>
                <c:pt idx="777">
                  <c:v>-161.986004638672</c:v>
                </c:pt>
                <c:pt idx="778">
                  <c:v>-163.45595092773402</c:v>
                </c:pt>
                <c:pt idx="779">
                  <c:v>-165.05666503906201</c:v>
                </c:pt>
                <c:pt idx="780">
                  <c:v>-166.57313232421902</c:v>
                </c:pt>
                <c:pt idx="781">
                  <c:v>-167.99025878906201</c:v>
                </c:pt>
                <c:pt idx="782">
                  <c:v>-169.50546264648403</c:v>
                </c:pt>
                <c:pt idx="783">
                  <c:v>-171.00181274414101</c:v>
                </c:pt>
                <c:pt idx="784">
                  <c:v>-172.47553100585901</c:v>
                </c:pt>
                <c:pt idx="785">
                  <c:v>-173.97816772460902</c:v>
                </c:pt>
                <c:pt idx="786">
                  <c:v>-175.47577514648401</c:v>
                </c:pt>
                <c:pt idx="787">
                  <c:v>-176.957037353516</c:v>
                </c:pt>
                <c:pt idx="788">
                  <c:v>-178.45967407226601</c:v>
                </c:pt>
                <c:pt idx="789">
                  <c:v>-180.00505981445303</c:v>
                </c:pt>
                <c:pt idx="790">
                  <c:v>-181.520269775391</c:v>
                </c:pt>
                <c:pt idx="791">
                  <c:v>-183.01033325195303</c:v>
                </c:pt>
                <c:pt idx="792">
                  <c:v>-184.51296997070301</c:v>
                </c:pt>
                <c:pt idx="793">
                  <c:v>-185.98291015625</c:v>
                </c:pt>
                <c:pt idx="794">
                  <c:v>-187.52830200195302</c:v>
                </c:pt>
                <c:pt idx="795">
                  <c:v>-189.02590942382801</c:v>
                </c:pt>
                <c:pt idx="796">
                  <c:v>-190.46692504882802</c:v>
                </c:pt>
                <c:pt idx="797">
                  <c:v>-191.98842163085902</c:v>
                </c:pt>
                <c:pt idx="798">
                  <c:v>-193.47597045898402</c:v>
                </c:pt>
                <c:pt idx="799">
                  <c:v>-194.95722656250001</c:v>
                </c:pt>
                <c:pt idx="800">
                  <c:v>-196.48626098632803</c:v>
                </c:pt>
                <c:pt idx="801">
                  <c:v>-198.00902099609402</c:v>
                </c:pt>
                <c:pt idx="802">
                  <c:v>-199.51417846679701</c:v>
                </c:pt>
                <c:pt idx="803">
                  <c:v>-201.02812500000002</c:v>
                </c:pt>
                <c:pt idx="804">
                  <c:v>-202.52698974609402</c:v>
                </c:pt>
                <c:pt idx="805">
                  <c:v>-203.9931640625</c:v>
                </c:pt>
                <c:pt idx="806">
                  <c:v>-205.47819213867203</c:v>
                </c:pt>
                <c:pt idx="807">
                  <c:v>-206.99716796875001</c:v>
                </c:pt>
                <c:pt idx="808">
                  <c:v>-208.47843017578103</c:v>
                </c:pt>
                <c:pt idx="809">
                  <c:v>-209.94963378906201</c:v>
                </c:pt>
                <c:pt idx="810">
                  <c:v>-211.48370361328102</c:v>
                </c:pt>
                <c:pt idx="811">
                  <c:v>-212.99514160156201</c:v>
                </c:pt>
                <c:pt idx="812">
                  <c:v>-214.45250244140604</c:v>
                </c:pt>
                <c:pt idx="813">
                  <c:v>-215.933764648438</c:v>
                </c:pt>
                <c:pt idx="814">
                  <c:v>-217.44898681640603</c:v>
                </c:pt>
                <c:pt idx="815">
                  <c:v>-219.01951904296899</c:v>
                </c:pt>
                <c:pt idx="816">
                  <c:v>-220.50579833984398</c:v>
                </c:pt>
                <c:pt idx="817">
                  <c:v>-221.94431152343802</c:v>
                </c:pt>
                <c:pt idx="818">
                  <c:v>-223.50478515625002</c:v>
                </c:pt>
                <c:pt idx="819">
                  <c:v>-225.00490722656201</c:v>
                </c:pt>
                <c:pt idx="820">
                  <c:v>-226.45599365234398</c:v>
                </c:pt>
                <c:pt idx="821">
                  <c:v>-228.00389404296899</c:v>
                </c:pt>
                <c:pt idx="822">
                  <c:v>-229.50778808593802</c:v>
                </c:pt>
                <c:pt idx="823">
                  <c:v>-230.96137695312501</c:v>
                </c:pt>
                <c:pt idx="824">
                  <c:v>-232.44389648437502</c:v>
                </c:pt>
                <c:pt idx="825">
                  <c:v>-233.96162109375001</c:v>
                </c:pt>
                <c:pt idx="826">
                  <c:v>-235.49443359375002</c:v>
                </c:pt>
                <c:pt idx="827">
                  <c:v>-237.00964355468702</c:v>
                </c:pt>
                <c:pt idx="828">
                  <c:v>-238.48334960937501</c:v>
                </c:pt>
                <c:pt idx="829">
                  <c:v>-239.96964111328103</c:v>
                </c:pt>
                <c:pt idx="830">
                  <c:v>-241.46724853515605</c:v>
                </c:pt>
                <c:pt idx="831">
                  <c:v>-242.98623046875002</c:v>
                </c:pt>
                <c:pt idx="832">
                  <c:v>-244.50898437500001</c:v>
                </c:pt>
                <c:pt idx="833">
                  <c:v>-245.97390136718701</c:v>
                </c:pt>
                <c:pt idx="834">
                  <c:v>-247.45390625000002</c:v>
                </c:pt>
                <c:pt idx="835">
                  <c:v>-248.94396972656202</c:v>
                </c:pt>
                <c:pt idx="836">
                  <c:v>-250.430261230469</c:v>
                </c:pt>
                <c:pt idx="837">
                  <c:v>-251.94547119140603</c:v>
                </c:pt>
                <c:pt idx="838">
                  <c:v>-253.47954101562502</c:v>
                </c:pt>
                <c:pt idx="839">
                  <c:v>-255.19342041015602</c:v>
                </c:pt>
                <c:pt idx="840">
                  <c:v>-256.85574951171901</c:v>
                </c:pt>
                <c:pt idx="841">
                  <c:v>-258.22132568359399</c:v>
                </c:pt>
                <c:pt idx="842">
                  <c:v>-259.67742919921898</c:v>
                </c:pt>
                <c:pt idx="843">
                  <c:v>-261.103356933594</c:v>
                </c:pt>
                <c:pt idx="844">
                  <c:v>-262.50289306640605</c:v>
                </c:pt>
                <c:pt idx="845">
                  <c:v>-264.06086425781302</c:v>
                </c:pt>
                <c:pt idx="846">
                  <c:v>-265.49685058593803</c:v>
                </c:pt>
                <c:pt idx="847">
                  <c:v>-266.93786621093801</c:v>
                </c:pt>
                <c:pt idx="848">
                  <c:v>-268.47320556640602</c:v>
                </c:pt>
                <c:pt idx="849">
                  <c:v>-269.98087158203106</c:v>
                </c:pt>
                <c:pt idx="850">
                  <c:v>-271.49606933593799</c:v>
                </c:pt>
                <c:pt idx="851">
                  <c:v>-272.97607421875</c:v>
                </c:pt>
                <c:pt idx="852">
                  <c:v>-274.466149902344</c:v>
                </c:pt>
                <c:pt idx="853">
                  <c:v>-275.98010253906199</c:v>
                </c:pt>
                <c:pt idx="854">
                  <c:v>-277.46512451171901</c:v>
                </c:pt>
                <c:pt idx="855">
                  <c:v>-278.97153320312503</c:v>
                </c:pt>
                <c:pt idx="856">
                  <c:v>-284.93931884765601</c:v>
                </c:pt>
                <c:pt idx="857">
                  <c:v>-290.57514648437501</c:v>
                </c:pt>
                <c:pt idx="858">
                  <c:v>-291.32205810546901</c:v>
                </c:pt>
                <c:pt idx="859">
                  <c:v>-292.60087890624999</c:v>
                </c:pt>
                <c:pt idx="860">
                  <c:v>-293.95513916015602</c:v>
                </c:pt>
                <c:pt idx="861">
                  <c:v>-295.451489257812</c:v>
                </c:pt>
                <c:pt idx="862">
                  <c:v>-296.96291503906303</c:v>
                </c:pt>
                <c:pt idx="863">
                  <c:v>-298.51296386718803</c:v>
                </c:pt>
                <c:pt idx="864">
                  <c:v>-299.997631835937</c:v>
                </c:pt>
                <c:pt idx="865">
                  <c:v>-301.48013916015606</c:v>
                </c:pt>
                <c:pt idx="866">
                  <c:v>-302.98780517578103</c:v>
                </c:pt>
                <c:pt idx="867">
                  <c:v>-304.41373291015606</c:v>
                </c:pt>
                <c:pt idx="868">
                  <c:v>-305.94528808593702</c:v>
                </c:pt>
                <c:pt idx="869">
                  <c:v>-307.49570312500003</c:v>
                </c:pt>
                <c:pt idx="870">
                  <c:v>-308.99582519531305</c:v>
                </c:pt>
                <c:pt idx="871">
                  <c:v>-310.47457275390605</c:v>
                </c:pt>
                <c:pt idx="872">
                  <c:v>-311.97595214843801</c:v>
                </c:pt>
                <c:pt idx="873">
                  <c:v>-313.47104492187503</c:v>
                </c:pt>
                <c:pt idx="874">
                  <c:v>-314.95356445312501</c:v>
                </c:pt>
                <c:pt idx="875">
                  <c:v>-316.50146484375</c:v>
                </c:pt>
                <c:pt idx="876">
                  <c:v>-318.18642578125002</c:v>
                </c:pt>
                <c:pt idx="877">
                  <c:v>-319.90281982421902</c:v>
                </c:pt>
                <c:pt idx="878">
                  <c:v>-321.49346923828102</c:v>
                </c:pt>
                <c:pt idx="879">
                  <c:v>-322.82635498046898</c:v>
                </c:pt>
                <c:pt idx="880">
                  <c:v>-324.07248535156202</c:v>
                </c:pt>
                <c:pt idx="881">
                  <c:v>-325.57386474609399</c:v>
                </c:pt>
                <c:pt idx="882">
                  <c:v>-327.048828125</c:v>
                </c:pt>
                <c:pt idx="883">
                  <c:v>-328.47476806640606</c:v>
                </c:pt>
                <c:pt idx="884">
                  <c:v>-329.97991943359398</c:v>
                </c:pt>
                <c:pt idx="885">
                  <c:v>-331.46494140625003</c:v>
                </c:pt>
                <c:pt idx="886">
                  <c:v>-333.024169921875</c:v>
                </c:pt>
                <c:pt idx="887">
                  <c:v>-334.51549072265607</c:v>
                </c:pt>
                <c:pt idx="888">
                  <c:v>-335.95147705078102</c:v>
                </c:pt>
                <c:pt idx="889">
                  <c:v>-337.447839355469</c:v>
                </c:pt>
                <c:pt idx="890">
                  <c:v>-338.98693847656205</c:v>
                </c:pt>
                <c:pt idx="891">
                  <c:v>-340.48831787109401</c:v>
                </c:pt>
                <c:pt idx="892">
                  <c:v>-342.00225830078102</c:v>
                </c:pt>
                <c:pt idx="893">
                  <c:v>-343.502368164063</c:v>
                </c:pt>
                <c:pt idx="894">
                  <c:v>-344.95848388671902</c:v>
                </c:pt>
                <c:pt idx="895">
                  <c:v>-346.46740722656205</c:v>
                </c:pt>
                <c:pt idx="896">
                  <c:v>-347.97381591796898</c:v>
                </c:pt>
                <c:pt idx="897">
                  <c:v>-349.53178710937505</c:v>
                </c:pt>
                <c:pt idx="898">
                  <c:v>-351.05329589843802</c:v>
                </c:pt>
                <c:pt idx="899">
                  <c:v>-352.51442871093701</c:v>
                </c:pt>
                <c:pt idx="900">
                  <c:v>-353.99190673828105</c:v>
                </c:pt>
                <c:pt idx="901">
                  <c:v>-355.47694091796899</c:v>
                </c:pt>
                <c:pt idx="902">
                  <c:v>-357.00347900390602</c:v>
                </c:pt>
                <c:pt idx="903">
                  <c:v>-358.57401123046901</c:v>
                </c:pt>
                <c:pt idx="904">
                  <c:v>-360.02130126953102</c:v>
                </c:pt>
                <c:pt idx="905">
                  <c:v>-361.45227050781205</c:v>
                </c:pt>
                <c:pt idx="906">
                  <c:v>-362.94736328125003</c:v>
                </c:pt>
                <c:pt idx="907">
                  <c:v>-364.49400634765607</c:v>
                </c:pt>
                <c:pt idx="908">
                  <c:v>-366.03940429687503</c:v>
                </c:pt>
                <c:pt idx="909">
                  <c:v>-367.49676513671898</c:v>
                </c:pt>
                <c:pt idx="910">
                  <c:v>-369.01197509765603</c:v>
                </c:pt>
                <c:pt idx="911">
                  <c:v>-370.53095703125001</c:v>
                </c:pt>
                <c:pt idx="912">
                  <c:v>-372.01221923828103</c:v>
                </c:pt>
                <c:pt idx="913">
                  <c:v>-373.55383300781205</c:v>
                </c:pt>
                <c:pt idx="914">
                  <c:v>-375.08914794921901</c:v>
                </c:pt>
                <c:pt idx="915">
                  <c:v>-376.53143310546898</c:v>
                </c:pt>
                <c:pt idx="916">
                  <c:v>-377.96617431640607</c:v>
                </c:pt>
                <c:pt idx="917">
                  <c:v>-379.50778808593702</c:v>
                </c:pt>
                <c:pt idx="918">
                  <c:v>-381.02803955078105</c:v>
                </c:pt>
                <c:pt idx="919">
                  <c:v>-382.49044189453105</c:v>
                </c:pt>
                <c:pt idx="920">
                  <c:v>-384.01948242187501</c:v>
                </c:pt>
                <c:pt idx="921">
                  <c:v>-385.50451660156205</c:v>
                </c:pt>
                <c:pt idx="922">
                  <c:v>-386.99329833984399</c:v>
                </c:pt>
                <c:pt idx="923">
                  <c:v>-388.54747314453107</c:v>
                </c:pt>
                <c:pt idx="924">
                  <c:v>-390.01868896484399</c:v>
                </c:pt>
                <c:pt idx="925">
                  <c:v>-391.47354736328106</c:v>
                </c:pt>
                <c:pt idx="926">
                  <c:v>-393.00258789062502</c:v>
                </c:pt>
                <c:pt idx="927">
                  <c:v>-394.53918457031301</c:v>
                </c:pt>
                <c:pt idx="928">
                  <c:v>-396.01163330078106</c:v>
                </c:pt>
                <c:pt idx="929">
                  <c:v>-397.48785400390602</c:v>
                </c:pt>
                <c:pt idx="930">
                  <c:v>-399.064697265625</c:v>
                </c:pt>
                <c:pt idx="931">
                  <c:v>-400.55728759765606</c:v>
                </c:pt>
                <c:pt idx="932">
                  <c:v>-401.99451904296899</c:v>
                </c:pt>
                <c:pt idx="933">
                  <c:v>-403.50469970703102</c:v>
                </c:pt>
                <c:pt idx="934">
                  <c:v>-404.99979248046901</c:v>
                </c:pt>
                <c:pt idx="935">
                  <c:v>-406.506188964844</c:v>
                </c:pt>
                <c:pt idx="936">
                  <c:v>-408.05158691406302</c:v>
                </c:pt>
                <c:pt idx="937">
                  <c:v>-409.552978515625</c:v>
                </c:pt>
                <c:pt idx="938">
                  <c:v>-410.91477050781208</c:v>
                </c:pt>
                <c:pt idx="939">
                  <c:v>-412.40732421875003</c:v>
                </c:pt>
                <c:pt idx="940">
                  <c:v>-414.02062988281205</c:v>
                </c:pt>
                <c:pt idx="941">
                  <c:v>-415.50693359375003</c:v>
                </c:pt>
                <c:pt idx="942">
                  <c:v>-417.00578613281209</c:v>
                </c:pt>
                <c:pt idx="943">
                  <c:v>-418.51972656250001</c:v>
                </c:pt>
                <c:pt idx="944">
                  <c:v>-420.05756835937501</c:v>
                </c:pt>
                <c:pt idx="945">
                  <c:v>-421.56774902343795</c:v>
                </c:pt>
                <c:pt idx="946">
                  <c:v>-423.0087890625</c:v>
                </c:pt>
                <c:pt idx="947">
                  <c:v>-424.51142578125001</c:v>
                </c:pt>
                <c:pt idx="948">
                  <c:v>-426.02409667968709</c:v>
                </c:pt>
                <c:pt idx="949">
                  <c:v>-427.51667480468706</c:v>
                </c:pt>
                <c:pt idx="950">
                  <c:v>-428.97907714843797</c:v>
                </c:pt>
                <c:pt idx="951">
                  <c:v>-434.89279785156208</c:v>
                </c:pt>
                <c:pt idx="952">
                  <c:v>-440.60029296875001</c:v>
                </c:pt>
                <c:pt idx="953">
                  <c:v>-441.37990722656207</c:v>
                </c:pt>
                <c:pt idx="954">
                  <c:v>-442.65495605468709</c:v>
                </c:pt>
                <c:pt idx="955">
                  <c:v>-444.01801757812501</c:v>
                </c:pt>
                <c:pt idx="956">
                  <c:v>-445.58103027343799</c:v>
                </c:pt>
                <c:pt idx="957">
                  <c:v>-447.06604003906295</c:v>
                </c:pt>
                <c:pt idx="958">
                  <c:v>-448.50327148437503</c:v>
                </c:pt>
                <c:pt idx="959">
                  <c:v>-450.00717773437503</c:v>
                </c:pt>
                <c:pt idx="960">
                  <c:v>-451.55634765625001</c:v>
                </c:pt>
                <c:pt idx="961">
                  <c:v>-453.08161621093706</c:v>
                </c:pt>
                <c:pt idx="962">
                  <c:v>-454.54526367187503</c:v>
                </c:pt>
                <c:pt idx="963">
                  <c:v>-456.02275390625005</c:v>
                </c:pt>
                <c:pt idx="964">
                  <c:v>-457.54047851562501</c:v>
                </c:pt>
                <c:pt idx="965">
                  <c:v>-459.05693359375005</c:v>
                </c:pt>
                <c:pt idx="966">
                  <c:v>-460.53317871093708</c:v>
                </c:pt>
                <c:pt idx="967">
                  <c:v>-462.04462890625001</c:v>
                </c:pt>
                <c:pt idx="968">
                  <c:v>-463.532153320313</c:v>
                </c:pt>
                <c:pt idx="969">
                  <c:v>-464.98825683593708</c:v>
                </c:pt>
                <c:pt idx="970">
                  <c:v>-466.50473632812503</c:v>
                </c:pt>
                <c:pt idx="971">
                  <c:v>-468.05893554687503</c:v>
                </c:pt>
                <c:pt idx="972">
                  <c:v>-469.63825683593706</c:v>
                </c:pt>
                <c:pt idx="973">
                  <c:v>-471.19746093750001</c:v>
                </c:pt>
                <c:pt idx="974">
                  <c:v>-472.62592773437501</c:v>
                </c:pt>
                <c:pt idx="975">
                  <c:v>-474.01667480468706</c:v>
                </c:pt>
                <c:pt idx="976">
                  <c:v>-475.55578613281205</c:v>
                </c:pt>
                <c:pt idx="977">
                  <c:v>-477.09360351562503</c:v>
                </c:pt>
                <c:pt idx="978">
                  <c:v>-478.55849609375002</c:v>
                </c:pt>
                <c:pt idx="979">
                  <c:v>-480.03977050781208</c:v>
                </c:pt>
                <c:pt idx="980">
                  <c:v>-481.52983398437505</c:v>
                </c:pt>
                <c:pt idx="981">
                  <c:v>-483.06640625</c:v>
                </c:pt>
                <c:pt idx="982">
                  <c:v>-484.576586914063</c:v>
                </c:pt>
                <c:pt idx="983">
                  <c:v>-486.04528808593705</c:v>
                </c:pt>
                <c:pt idx="984">
                  <c:v>-487.53911132812505</c:v>
                </c:pt>
                <c:pt idx="985">
                  <c:v>-489.05683593750001</c:v>
                </c:pt>
                <c:pt idx="986">
                  <c:v>-490.587158203125</c:v>
                </c:pt>
                <c:pt idx="987">
                  <c:v>-492.138842773438</c:v>
                </c:pt>
                <c:pt idx="988">
                  <c:v>-493.6376953125</c:v>
                </c:pt>
                <c:pt idx="989">
                  <c:v>-495.04599609375003</c:v>
                </c:pt>
                <c:pt idx="990">
                  <c:v>-496.519702148438</c:v>
                </c:pt>
                <c:pt idx="991">
                  <c:v>-498.05</c:v>
                </c:pt>
                <c:pt idx="992">
                  <c:v>-499.54636230468708</c:v>
                </c:pt>
                <c:pt idx="993">
                  <c:v>-501.033935546875</c:v>
                </c:pt>
                <c:pt idx="994">
                  <c:v>-502.55417480468708</c:v>
                </c:pt>
                <c:pt idx="995">
                  <c:v>-504.03918457031295</c:v>
                </c:pt>
                <c:pt idx="996">
                  <c:v>-505.52294921875</c:v>
                </c:pt>
                <c:pt idx="997">
                  <c:v>-507.05451660156206</c:v>
                </c:pt>
                <c:pt idx="998">
                  <c:v>-508.55966796875003</c:v>
                </c:pt>
                <c:pt idx="999">
                  <c:v>-510.049731445313</c:v>
                </c:pt>
                <c:pt idx="1000">
                  <c:v>-511.537280273438</c:v>
                </c:pt>
                <c:pt idx="1001">
                  <c:v>-513.04619140625005</c:v>
                </c:pt>
                <c:pt idx="1002">
                  <c:v>-514.55764160156207</c:v>
                </c:pt>
                <c:pt idx="1003">
                  <c:v>-516.0439453125</c:v>
                </c:pt>
                <c:pt idx="1004">
                  <c:v>-517.53525390624998</c:v>
                </c:pt>
                <c:pt idx="1005">
                  <c:v>-519.050463867188</c:v>
                </c:pt>
                <c:pt idx="1006">
                  <c:v>-520.55058593750005</c:v>
                </c:pt>
                <c:pt idx="1007">
                  <c:v>-522.06076660156202</c:v>
                </c:pt>
                <c:pt idx="1008">
                  <c:v>-523.57722167968711</c:v>
                </c:pt>
                <c:pt idx="1009">
                  <c:v>-525.05471191406298</c:v>
                </c:pt>
                <c:pt idx="1010">
                  <c:v>-526.55483398437502</c:v>
                </c:pt>
                <c:pt idx="1011">
                  <c:v>-528.05244140625007</c:v>
                </c:pt>
                <c:pt idx="1012">
                  <c:v>-529.591552734375</c:v>
                </c:pt>
                <c:pt idx="1013">
                  <c:v>-531.12434082031302</c:v>
                </c:pt>
                <c:pt idx="1014">
                  <c:v>-532.57919921874998</c:v>
                </c:pt>
                <c:pt idx="1015">
                  <c:v>-534.04538574218793</c:v>
                </c:pt>
                <c:pt idx="1016">
                  <c:v>-535.5341796875</c:v>
                </c:pt>
                <c:pt idx="1017">
                  <c:v>-537.06699218749998</c:v>
                </c:pt>
                <c:pt idx="1018">
                  <c:v>-538.60483398437498</c:v>
                </c:pt>
                <c:pt idx="1019">
                  <c:v>-540.09489746093709</c:v>
                </c:pt>
                <c:pt idx="1020">
                  <c:v>-541.58371582031293</c:v>
                </c:pt>
                <c:pt idx="1021">
                  <c:v>-543.06748046874998</c:v>
                </c:pt>
                <c:pt idx="1022">
                  <c:v>-544.56757812500007</c:v>
                </c:pt>
                <c:pt idx="1023">
                  <c:v>-546.08657226562502</c:v>
                </c:pt>
                <c:pt idx="1024">
                  <c:v>-547.57287597656205</c:v>
                </c:pt>
                <c:pt idx="1025">
                  <c:v>-549.08557128906295</c:v>
                </c:pt>
                <c:pt idx="1026">
                  <c:v>-550.60329589843798</c:v>
                </c:pt>
                <c:pt idx="1027">
                  <c:v>-552.06821289062498</c:v>
                </c:pt>
                <c:pt idx="1028">
                  <c:v>-553.57839355468707</c:v>
                </c:pt>
                <c:pt idx="1029">
                  <c:v>-555.07473144531298</c:v>
                </c:pt>
                <c:pt idx="1030">
                  <c:v>-556.553466796875</c:v>
                </c:pt>
                <c:pt idx="1031">
                  <c:v>-558.08376464843798</c:v>
                </c:pt>
                <c:pt idx="1032">
                  <c:v>-559.59394531250007</c:v>
                </c:pt>
                <c:pt idx="1033">
                  <c:v>-561.07019042968705</c:v>
                </c:pt>
                <c:pt idx="1034">
                  <c:v>-562.595458984375</c:v>
                </c:pt>
                <c:pt idx="1035">
                  <c:v>-564.11821289062505</c:v>
                </c:pt>
                <c:pt idx="1036">
                  <c:v>-565.57685546875007</c:v>
                </c:pt>
                <c:pt idx="1037">
                  <c:v>-567.05683593750007</c:v>
                </c:pt>
                <c:pt idx="1038">
                  <c:v>-568.55820312499998</c:v>
                </c:pt>
                <c:pt idx="1039">
                  <c:v>-570.10109863281207</c:v>
                </c:pt>
                <c:pt idx="1040">
                  <c:v>-571.58361816406295</c:v>
                </c:pt>
                <c:pt idx="1041">
                  <c:v>-573.04096679687507</c:v>
                </c:pt>
                <c:pt idx="1042">
                  <c:v>-574.56496582031298</c:v>
                </c:pt>
                <c:pt idx="1043">
                  <c:v>-576.085205078125</c:v>
                </c:pt>
                <c:pt idx="1044">
                  <c:v>-577.59289550781205</c:v>
                </c:pt>
                <c:pt idx="1045">
                  <c:v>-579.07917480468711</c:v>
                </c:pt>
                <c:pt idx="1046">
                  <c:v>-580.581787109375</c:v>
                </c:pt>
                <c:pt idx="1047">
                  <c:v>-582.10454101562505</c:v>
                </c:pt>
                <c:pt idx="1048">
                  <c:v>-583.59460449218795</c:v>
                </c:pt>
                <c:pt idx="1049">
                  <c:v>-585.10983886718702</c:v>
                </c:pt>
                <c:pt idx="1050">
                  <c:v>-586.63889160156202</c:v>
                </c:pt>
                <c:pt idx="1051">
                  <c:v>-588.1025390625</c:v>
                </c:pt>
                <c:pt idx="1052">
                  <c:v>-589.57875976562502</c:v>
                </c:pt>
                <c:pt idx="1053">
                  <c:v>-591.08015136718711</c:v>
                </c:pt>
                <c:pt idx="1054">
                  <c:v>-592.59663085937507</c:v>
                </c:pt>
                <c:pt idx="1055">
                  <c:v>-594.15207519531293</c:v>
                </c:pt>
                <c:pt idx="1056">
                  <c:v>-595.64211425781207</c:v>
                </c:pt>
                <c:pt idx="1057">
                  <c:v>-597.09116210937498</c:v>
                </c:pt>
                <c:pt idx="1058">
                  <c:v>-598.58801269531295</c:v>
                </c:pt>
                <c:pt idx="1059">
                  <c:v>-600.12333984375005</c:v>
                </c:pt>
                <c:pt idx="1060">
                  <c:v>-601.673754882813</c:v>
                </c:pt>
                <c:pt idx="1061">
                  <c:v>-603.18896484375</c:v>
                </c:pt>
                <c:pt idx="1062">
                  <c:v>-604.67775878906298</c:v>
                </c:pt>
                <c:pt idx="1063">
                  <c:v>-606.14140625000005</c:v>
                </c:pt>
                <c:pt idx="1064">
                  <c:v>-607.59750976562498</c:v>
                </c:pt>
                <c:pt idx="1065">
                  <c:v>-609.10893554687505</c:v>
                </c:pt>
                <c:pt idx="1066">
                  <c:v>-610.62163085937505</c:v>
                </c:pt>
                <c:pt idx="1067">
                  <c:v>-612.10039062500005</c:v>
                </c:pt>
                <c:pt idx="1068">
                  <c:v>-613.61184082031207</c:v>
                </c:pt>
                <c:pt idx="1069">
                  <c:v>-615.140869140625</c:v>
                </c:pt>
                <c:pt idx="1070">
                  <c:v>-616.62468261718709</c:v>
                </c:pt>
                <c:pt idx="1071">
                  <c:v>-618.20905761718711</c:v>
                </c:pt>
                <c:pt idx="1072">
                  <c:v>-619.83613281250007</c:v>
                </c:pt>
                <c:pt idx="1073">
                  <c:v>-621.32119140625002</c:v>
                </c:pt>
                <c:pt idx="1074">
                  <c:v>-622.79868164062509</c:v>
                </c:pt>
                <c:pt idx="1075">
                  <c:v>-624.24470214843802</c:v>
                </c:pt>
                <c:pt idx="1076">
                  <c:v>-625.65554199218798</c:v>
                </c:pt>
                <c:pt idx="1077">
                  <c:v>-627.18459472656298</c:v>
                </c:pt>
                <c:pt idx="1078">
                  <c:v>-628.71740722656295</c:v>
                </c:pt>
                <c:pt idx="1079">
                  <c:v>-630.16975097656302</c:v>
                </c:pt>
                <c:pt idx="1080">
                  <c:v>-631.63720703125</c:v>
                </c:pt>
                <c:pt idx="1081">
                  <c:v>-633.16623535156214</c:v>
                </c:pt>
                <c:pt idx="1082">
                  <c:v>-634.67514648437509</c:v>
                </c:pt>
                <c:pt idx="1083">
                  <c:v>-636.13505859375005</c:v>
                </c:pt>
                <c:pt idx="1084">
                  <c:v>-637.651538085938</c:v>
                </c:pt>
                <c:pt idx="1085">
                  <c:v>-639.164233398438</c:v>
                </c:pt>
                <c:pt idx="1086">
                  <c:v>-640.63415527343705</c:v>
                </c:pt>
                <c:pt idx="1087">
                  <c:v>-642.25119628906305</c:v>
                </c:pt>
                <c:pt idx="1088">
                  <c:v>-643.84816894531298</c:v>
                </c:pt>
                <c:pt idx="1089">
                  <c:v>-645.22380371093709</c:v>
                </c:pt>
                <c:pt idx="1090">
                  <c:v>-646.63586425781205</c:v>
                </c:pt>
                <c:pt idx="1091">
                  <c:v>-648.15485839843802</c:v>
                </c:pt>
                <c:pt idx="1092">
                  <c:v>-649.77697753906295</c:v>
                </c:pt>
                <c:pt idx="1093">
                  <c:v>-651.327392578125</c:v>
                </c:pt>
                <c:pt idx="1094">
                  <c:v>-652.77470703125005</c:v>
                </c:pt>
                <c:pt idx="1095">
                  <c:v>-654.16794433593805</c:v>
                </c:pt>
                <c:pt idx="1096">
                  <c:v>-655.63410644531302</c:v>
                </c:pt>
                <c:pt idx="1097">
                  <c:v>-657.226000976563</c:v>
                </c:pt>
                <c:pt idx="1098">
                  <c:v>-658.73994140625007</c:v>
                </c:pt>
                <c:pt idx="1099">
                  <c:v>-660.22373046875009</c:v>
                </c:pt>
                <c:pt idx="1100">
                  <c:v>-661.72133789062502</c:v>
                </c:pt>
                <c:pt idx="1101">
                  <c:v>-663.20261230468714</c:v>
                </c:pt>
                <c:pt idx="1102">
                  <c:v>-664.68137207031214</c:v>
                </c:pt>
                <c:pt idx="1103">
                  <c:v>-666.20285644531305</c:v>
                </c:pt>
                <c:pt idx="1104">
                  <c:v>-667.73691406250009</c:v>
                </c:pt>
                <c:pt idx="1105">
                  <c:v>-669.221923828125</c:v>
                </c:pt>
                <c:pt idx="1106">
                  <c:v>-670.51708984375</c:v>
                </c:pt>
                <c:pt idx="1107">
                  <c:v>-676.46982421875009</c:v>
                </c:pt>
                <c:pt idx="1108">
                  <c:v>-681.90192871093711</c:v>
                </c:pt>
                <c:pt idx="1109">
                  <c:v>-682.77585449218805</c:v>
                </c:pt>
                <c:pt idx="1110">
                  <c:v>-684.26591796875005</c:v>
                </c:pt>
                <c:pt idx="1111">
                  <c:v>-685.733325195313</c:v>
                </c:pt>
                <c:pt idx="1112">
                  <c:v>-687.24851074218805</c:v>
                </c:pt>
                <c:pt idx="1113">
                  <c:v>-688.81403808593802</c:v>
                </c:pt>
                <c:pt idx="1114">
                  <c:v>-690.32924804687502</c:v>
                </c:pt>
                <c:pt idx="1115">
                  <c:v>-691.76777343750007</c:v>
                </c:pt>
                <c:pt idx="1116">
                  <c:v>-693.24401855468705</c:v>
                </c:pt>
                <c:pt idx="1117">
                  <c:v>-694.72524414062502</c:v>
                </c:pt>
                <c:pt idx="1118">
                  <c:v>-696.20021972656298</c:v>
                </c:pt>
                <c:pt idx="1119">
                  <c:v>-697.73305664062502</c:v>
                </c:pt>
                <c:pt idx="1120">
                  <c:v>-699.24951171875</c:v>
                </c:pt>
                <c:pt idx="1121">
                  <c:v>-700.82382812500009</c:v>
                </c:pt>
                <c:pt idx="1122">
                  <c:v>-702.37675781250005</c:v>
                </c:pt>
                <c:pt idx="1123">
                  <c:v>-703.811450195313</c:v>
                </c:pt>
                <c:pt idx="1124">
                  <c:v>-705.27888183593802</c:v>
                </c:pt>
                <c:pt idx="1125">
                  <c:v>-706.76518554687505</c:v>
                </c:pt>
                <c:pt idx="1126">
                  <c:v>-708.23513183593798</c:v>
                </c:pt>
                <c:pt idx="1127">
                  <c:v>-709.76669921875009</c:v>
                </c:pt>
                <c:pt idx="1128">
                  <c:v>-711.334716796875</c:v>
                </c:pt>
                <c:pt idx="1129">
                  <c:v>-712.88640136718709</c:v>
                </c:pt>
                <c:pt idx="1130">
                  <c:v>-714.332446289063</c:v>
                </c:pt>
                <c:pt idx="1131">
                  <c:v>-715.79357910156205</c:v>
                </c:pt>
                <c:pt idx="1132">
                  <c:v>-717.30124511718714</c:v>
                </c:pt>
                <c:pt idx="1133">
                  <c:v>-718.77873535156209</c:v>
                </c:pt>
                <c:pt idx="1134">
                  <c:v>-744.806396484375</c:v>
                </c:pt>
                <c:pt idx="1135">
                  <c:v>-764.39851074218802</c:v>
                </c:pt>
                <c:pt idx="1136">
                  <c:v>-765.30134277343711</c:v>
                </c:pt>
                <c:pt idx="1137">
                  <c:v>-766.85178222656305</c:v>
                </c:pt>
                <c:pt idx="1138">
                  <c:v>-768.33554687500009</c:v>
                </c:pt>
                <c:pt idx="1139">
                  <c:v>-769.83439941406209</c:v>
                </c:pt>
                <c:pt idx="1140">
                  <c:v>-771.32067871093705</c:v>
                </c:pt>
                <c:pt idx="1141">
                  <c:v>-772.901293945313</c:v>
                </c:pt>
                <c:pt idx="1142">
                  <c:v>-774.44545898437502</c:v>
                </c:pt>
                <c:pt idx="1143">
                  <c:v>-775.862548828125</c:v>
                </c:pt>
                <c:pt idx="1144">
                  <c:v>-777.34506835937509</c:v>
                </c:pt>
                <c:pt idx="1145">
                  <c:v>-778.90305175781214</c:v>
                </c:pt>
                <c:pt idx="1146">
                  <c:v>-780.41196289062509</c:v>
                </c:pt>
                <c:pt idx="1147">
                  <c:v>-781.87309570312505</c:v>
                </c:pt>
                <c:pt idx="1148">
                  <c:v>-783.43232421875007</c:v>
                </c:pt>
                <c:pt idx="1149">
                  <c:v>-784.921142578125</c:v>
                </c:pt>
                <c:pt idx="1150">
                  <c:v>-786.36467285156209</c:v>
                </c:pt>
                <c:pt idx="1151">
                  <c:v>-787.88618164062507</c:v>
                </c:pt>
                <c:pt idx="1152">
                  <c:v>-789.36237792968802</c:v>
                </c:pt>
                <c:pt idx="1153">
                  <c:v>-790.85996093750009</c:v>
                </c:pt>
                <c:pt idx="1154">
                  <c:v>-792.38652343750005</c:v>
                </c:pt>
                <c:pt idx="1155">
                  <c:v>-793.92690429687502</c:v>
                </c:pt>
                <c:pt idx="1156">
                  <c:v>-795.43205566406209</c:v>
                </c:pt>
                <c:pt idx="1157">
                  <c:v>-796.90073242187509</c:v>
                </c:pt>
                <c:pt idx="1158">
                  <c:v>-798.419677734375</c:v>
                </c:pt>
                <c:pt idx="1159">
                  <c:v>-799.916015625</c:v>
                </c:pt>
                <c:pt idx="1160">
                  <c:v>-801.41110839843805</c:v>
                </c:pt>
                <c:pt idx="1161">
                  <c:v>-802.98669433593795</c:v>
                </c:pt>
                <c:pt idx="1162">
                  <c:v>-804.47802734375</c:v>
                </c:pt>
                <c:pt idx="1163">
                  <c:v>-805.95422363281295</c:v>
                </c:pt>
                <c:pt idx="1164">
                  <c:v>-807.46064453125007</c:v>
                </c:pt>
                <c:pt idx="1165">
                  <c:v>-808.92431640625</c:v>
                </c:pt>
                <c:pt idx="1166">
                  <c:v>-810.420654296875</c:v>
                </c:pt>
                <c:pt idx="1167">
                  <c:v>-811.97358398437507</c:v>
                </c:pt>
                <c:pt idx="1168">
                  <c:v>-813.47368164062505</c:v>
                </c:pt>
                <c:pt idx="1169">
                  <c:v>-814.93356933593805</c:v>
                </c:pt>
                <c:pt idx="1170">
                  <c:v>-816.45004882812509</c:v>
                </c:pt>
                <c:pt idx="1171">
                  <c:v>-817.95268554687505</c:v>
                </c:pt>
                <c:pt idx="1172">
                  <c:v>-819.48552246093698</c:v>
                </c:pt>
                <c:pt idx="1173">
                  <c:v>-820.97934570312509</c:v>
                </c:pt>
                <c:pt idx="1174">
                  <c:v>-822.43798828125</c:v>
                </c:pt>
                <c:pt idx="1175">
                  <c:v>-823.95947265625</c:v>
                </c:pt>
                <c:pt idx="1176">
                  <c:v>-825.46586914062505</c:v>
                </c:pt>
                <c:pt idx="1177">
                  <c:v>-826.93833007812509</c:v>
                </c:pt>
                <c:pt idx="1178">
                  <c:v>-828.50883789062505</c:v>
                </c:pt>
                <c:pt idx="1179">
                  <c:v>-829.99638671875005</c:v>
                </c:pt>
                <c:pt idx="1180">
                  <c:v>-831.47138671875007</c:v>
                </c:pt>
                <c:pt idx="1181">
                  <c:v>-833.01176757812505</c:v>
                </c:pt>
                <c:pt idx="1182">
                  <c:v>-834.51689453125005</c:v>
                </c:pt>
                <c:pt idx="1183">
                  <c:v>-836.00566406250005</c:v>
                </c:pt>
                <c:pt idx="1184">
                  <c:v>-837.47939453125002</c:v>
                </c:pt>
                <c:pt idx="1185">
                  <c:v>-838.97324218750009</c:v>
                </c:pt>
                <c:pt idx="1186">
                  <c:v>-840.43940429687507</c:v>
                </c:pt>
                <c:pt idx="1187">
                  <c:v>-841.97099609375005</c:v>
                </c:pt>
                <c:pt idx="1188">
                  <c:v>-843.49252929687509</c:v>
                </c:pt>
                <c:pt idx="1189">
                  <c:v>-844.98129882812509</c:v>
                </c:pt>
                <c:pt idx="1190">
                  <c:v>-846.50654296875007</c:v>
                </c:pt>
                <c:pt idx="1191">
                  <c:v>-847.98652343750007</c:v>
                </c:pt>
                <c:pt idx="1192">
                  <c:v>-849.47280273437502</c:v>
                </c:pt>
                <c:pt idx="1193">
                  <c:v>-850.97421875000009</c:v>
                </c:pt>
                <c:pt idx="1194">
                  <c:v>-852.48940429687502</c:v>
                </c:pt>
                <c:pt idx="1195">
                  <c:v>-854.01215820312507</c:v>
                </c:pt>
                <c:pt idx="1196">
                  <c:v>-855.484619140625</c:v>
                </c:pt>
                <c:pt idx="1197">
                  <c:v>-857.01743164062509</c:v>
                </c:pt>
                <c:pt idx="1198">
                  <c:v>-858.55278320312505</c:v>
                </c:pt>
                <c:pt idx="1199">
                  <c:v>-860.055419921875</c:v>
                </c:pt>
                <c:pt idx="1200">
                  <c:v>-861.53793945312509</c:v>
                </c:pt>
                <c:pt idx="1201">
                  <c:v>-863.03300781250005</c:v>
                </c:pt>
                <c:pt idx="1202">
                  <c:v>-864.52431640625002</c:v>
                </c:pt>
                <c:pt idx="1203">
                  <c:v>-865.99428710937502</c:v>
                </c:pt>
                <c:pt idx="1204">
                  <c:v>-867.4931640625</c:v>
                </c:pt>
                <c:pt idx="1205">
                  <c:v>-868.9970703125</c:v>
                </c:pt>
                <c:pt idx="1206">
                  <c:v>-870.5185546875</c:v>
                </c:pt>
                <c:pt idx="1207">
                  <c:v>-872.03623046875009</c:v>
                </c:pt>
                <c:pt idx="1208">
                  <c:v>-873.52880859375</c:v>
                </c:pt>
                <c:pt idx="1209">
                  <c:v>-875.09184570312505</c:v>
                </c:pt>
                <c:pt idx="1210">
                  <c:v>-876.58442382812507</c:v>
                </c:pt>
                <c:pt idx="1211">
                  <c:v>-878.04428710937509</c:v>
                </c:pt>
                <c:pt idx="1212">
                  <c:v>-879.58085937500005</c:v>
                </c:pt>
                <c:pt idx="1213">
                  <c:v>-881.04072265625007</c:v>
                </c:pt>
                <c:pt idx="1214">
                  <c:v>-882.52324218750005</c:v>
                </c:pt>
                <c:pt idx="1215">
                  <c:v>-884.06865234375005</c:v>
                </c:pt>
                <c:pt idx="1216">
                  <c:v>-885.56376953125005</c:v>
                </c:pt>
                <c:pt idx="1217">
                  <c:v>-887.04248046875</c:v>
                </c:pt>
                <c:pt idx="1218">
                  <c:v>-888.571533203125</c:v>
                </c:pt>
                <c:pt idx="1219">
                  <c:v>-890.09809570312507</c:v>
                </c:pt>
                <c:pt idx="1220">
                  <c:v>-891.58183593750005</c:v>
                </c:pt>
                <c:pt idx="1221">
                  <c:v>-893.12094726562509</c:v>
                </c:pt>
                <c:pt idx="1222">
                  <c:v>-894.66635742187509</c:v>
                </c:pt>
                <c:pt idx="1223">
                  <c:v>-896.10610351562502</c:v>
                </c:pt>
                <c:pt idx="1224">
                  <c:v>-897.58481445312509</c:v>
                </c:pt>
                <c:pt idx="1225">
                  <c:v>-899.07236328125009</c:v>
                </c:pt>
                <c:pt idx="1226">
                  <c:v>-900.55112304687509</c:v>
                </c:pt>
                <c:pt idx="1227">
                  <c:v>-902.07890625000005</c:v>
                </c:pt>
                <c:pt idx="1228">
                  <c:v>-903.61044921875009</c:v>
                </c:pt>
                <c:pt idx="1229">
                  <c:v>-905.09042968750009</c:v>
                </c:pt>
                <c:pt idx="1230">
                  <c:v>-906.57045898437502</c:v>
                </c:pt>
                <c:pt idx="1231">
                  <c:v>-908.07436523437502</c:v>
                </c:pt>
                <c:pt idx="1232">
                  <c:v>-909.56694335937505</c:v>
                </c:pt>
                <c:pt idx="1233">
                  <c:v>-911.08339843750002</c:v>
                </c:pt>
                <c:pt idx="1234">
                  <c:v>-912.61494140625007</c:v>
                </c:pt>
                <c:pt idx="1235">
                  <c:v>-914.11635742187502</c:v>
                </c:pt>
                <c:pt idx="1236">
                  <c:v>-915.57246093750007</c:v>
                </c:pt>
                <c:pt idx="1237">
                  <c:v>-917.05122070312507</c:v>
                </c:pt>
                <c:pt idx="1238">
                  <c:v>-918.58027343750007</c:v>
                </c:pt>
                <c:pt idx="1239">
                  <c:v>-920.09042968750009</c:v>
                </c:pt>
                <c:pt idx="1240">
                  <c:v>-921.616943359375</c:v>
                </c:pt>
                <c:pt idx="1241">
                  <c:v>-923.17490234375009</c:v>
                </c:pt>
                <c:pt idx="1242">
                  <c:v>-924.64609375000009</c:v>
                </c:pt>
                <c:pt idx="1243">
                  <c:v>-926.09716796875</c:v>
                </c:pt>
                <c:pt idx="1244">
                  <c:v>-927.608642578125</c:v>
                </c:pt>
                <c:pt idx="1245">
                  <c:v>-929.16660156250009</c:v>
                </c:pt>
                <c:pt idx="1246">
                  <c:v>-930.67929687500009</c:v>
                </c:pt>
                <c:pt idx="1247">
                  <c:v>-932.12031250000007</c:v>
                </c:pt>
                <c:pt idx="1248">
                  <c:v>-933.65937500000007</c:v>
                </c:pt>
                <c:pt idx="1249">
                  <c:v>-935.16455078125</c:v>
                </c:pt>
                <c:pt idx="1250">
                  <c:v>-936.6181640625</c:v>
                </c:pt>
                <c:pt idx="1251">
                  <c:v>-938.11572265625</c:v>
                </c:pt>
                <c:pt idx="1252">
                  <c:v>-939.60957031250007</c:v>
                </c:pt>
                <c:pt idx="1253">
                  <c:v>-941.11977539062502</c:v>
                </c:pt>
                <c:pt idx="1254">
                  <c:v>-942.6689453125</c:v>
                </c:pt>
                <c:pt idx="1255">
                  <c:v>-944.16655273437505</c:v>
                </c:pt>
                <c:pt idx="1256">
                  <c:v>-945.611328125</c:v>
                </c:pt>
                <c:pt idx="1257">
                  <c:v>-947.14165039062505</c:v>
                </c:pt>
                <c:pt idx="1258">
                  <c:v>-948.69833984375009</c:v>
                </c:pt>
                <c:pt idx="1259">
                  <c:v>-950.23994140625007</c:v>
                </c:pt>
                <c:pt idx="1260">
                  <c:v>-951.70737304687509</c:v>
                </c:pt>
                <c:pt idx="1261">
                  <c:v>-953.15971679687505</c:v>
                </c:pt>
                <c:pt idx="1262">
                  <c:v>-954.64604492187505</c:v>
                </c:pt>
                <c:pt idx="1263">
                  <c:v>-956.14365234375009</c:v>
                </c:pt>
                <c:pt idx="1264">
                  <c:v>-957.66010742187507</c:v>
                </c:pt>
                <c:pt idx="1265">
                  <c:v>-959.15517578125002</c:v>
                </c:pt>
                <c:pt idx="1266">
                  <c:v>-960.646484375</c:v>
                </c:pt>
                <c:pt idx="1267">
                  <c:v>-962.1416015625</c:v>
                </c:pt>
                <c:pt idx="1268">
                  <c:v>-963.70083007812502</c:v>
                </c:pt>
                <c:pt idx="1269">
                  <c:v>-965.19838867187502</c:v>
                </c:pt>
                <c:pt idx="1270">
                  <c:v>-966.67836914062502</c:v>
                </c:pt>
                <c:pt idx="1271">
                  <c:v>-968.22001953125005</c:v>
                </c:pt>
                <c:pt idx="1272">
                  <c:v>-969.74028320312505</c:v>
                </c:pt>
                <c:pt idx="1273">
                  <c:v>-971.25048828125</c:v>
                </c:pt>
                <c:pt idx="1274">
                  <c:v>-972.71914062500002</c:v>
                </c:pt>
                <c:pt idx="1275">
                  <c:v>-974.18027343750009</c:v>
                </c:pt>
                <c:pt idx="1276">
                  <c:v>-975.67661132812509</c:v>
                </c:pt>
                <c:pt idx="1277">
                  <c:v>-977.20688476562509</c:v>
                </c:pt>
                <c:pt idx="1278">
                  <c:v>-978.71206054687502</c:v>
                </c:pt>
                <c:pt idx="1279">
                  <c:v>-980.19960937500002</c:v>
                </c:pt>
                <c:pt idx="1280">
                  <c:v>-981.724853515625</c:v>
                </c:pt>
                <c:pt idx="1281">
                  <c:v>-983.23378906250002</c:v>
                </c:pt>
                <c:pt idx="1282">
                  <c:v>-984.68613281250009</c:v>
                </c:pt>
                <c:pt idx="1283">
                  <c:v>-986.17495117187502</c:v>
                </c:pt>
                <c:pt idx="1284">
                  <c:v>-987.70903320312505</c:v>
                </c:pt>
                <c:pt idx="1285">
                  <c:v>-989.23051757812505</c:v>
                </c:pt>
                <c:pt idx="1286">
                  <c:v>-990.74575195312502</c:v>
                </c:pt>
                <c:pt idx="1287">
                  <c:v>-992.29741210937505</c:v>
                </c:pt>
                <c:pt idx="1288">
                  <c:v>-993.817626953125</c:v>
                </c:pt>
                <c:pt idx="1289">
                  <c:v>-995.24736328125005</c:v>
                </c:pt>
                <c:pt idx="1290">
                  <c:v>-996.68964843750007</c:v>
                </c:pt>
                <c:pt idx="1291">
                  <c:v>-998.23872070312507</c:v>
                </c:pt>
                <c:pt idx="1292">
                  <c:v>-1000.0182617187501</c:v>
                </c:pt>
              </c:numCache>
            </c:numRef>
          </c:xVal>
          <c:yVal>
            <c:numRef>
              <c:f>data_Loop!$EW$13:$EW$1304</c:f>
              <c:numCache>
                <c:formatCode>0.00E+00</c:formatCode>
                <c:ptCount val="1292"/>
                <c:pt idx="0">
                  <c:v>-2.4471038816631001E-5</c:v>
                </c:pt>
                <c:pt idx="1">
                  <c:v>-3.4129589388488201E-5</c:v>
                </c:pt>
                <c:pt idx="2">
                  <c:v>-3.0414137450069E-5</c:v>
                </c:pt>
                <c:pt idx="3">
                  <c:v>-2.3553656131709599E-5</c:v>
                </c:pt>
                <c:pt idx="4">
                  <c:v>-2.26197860065204E-5</c:v>
                </c:pt>
                <c:pt idx="5">
                  <c:v>-2.26845006223527E-5</c:v>
                </c:pt>
                <c:pt idx="6">
                  <c:v>-1.7302648001953699E-5</c:v>
                </c:pt>
                <c:pt idx="7">
                  <c:v>-2.3133142629250601E-5</c:v>
                </c:pt>
                <c:pt idx="8">
                  <c:v>-2.33472052674612E-5</c:v>
                </c:pt>
                <c:pt idx="9">
                  <c:v>-3.2658728375812801E-5</c:v>
                </c:pt>
                <c:pt idx="10">
                  <c:v>-2.5119285978373901E-5</c:v>
                </c:pt>
                <c:pt idx="11">
                  <c:v>-2.1939744012780101E-5</c:v>
                </c:pt>
                <c:pt idx="12">
                  <c:v>-2.96004103954756E-5</c:v>
                </c:pt>
                <c:pt idx="13">
                  <c:v>-2.5755517242675401E-5</c:v>
                </c:pt>
                <c:pt idx="14">
                  <c:v>-2.8179793657578401E-5</c:v>
                </c:pt>
                <c:pt idx="15">
                  <c:v>-2.84439915949789E-5</c:v>
                </c:pt>
                <c:pt idx="16">
                  <c:v>-2.40216729488155E-5</c:v>
                </c:pt>
                <c:pt idx="17">
                  <c:v>-2.3980989714604099E-5</c:v>
                </c:pt>
                <c:pt idx="18">
                  <c:v>-2.6833183541473499E-5</c:v>
                </c:pt>
                <c:pt idx="19">
                  <c:v>-2.4491120595798999E-5</c:v>
                </c:pt>
                <c:pt idx="20">
                  <c:v>-2.9820872711327699E-5</c:v>
                </c:pt>
                <c:pt idx="21">
                  <c:v>-3.0104716758703501E-5</c:v>
                </c:pt>
                <c:pt idx="22">
                  <c:v>-2.35953850774377E-5</c:v>
                </c:pt>
                <c:pt idx="23">
                  <c:v>-2.2440460401380301E-5</c:v>
                </c:pt>
                <c:pt idx="24">
                  <c:v>-1.9781307417682401E-5</c:v>
                </c:pt>
                <c:pt idx="25">
                  <c:v>-2.3344819498681001E-5</c:v>
                </c:pt>
                <c:pt idx="26">
                  <c:v>-1.9273886281085499E-5</c:v>
                </c:pt>
                <c:pt idx="27">
                  <c:v>-1.8948050606885601E-5</c:v>
                </c:pt>
                <c:pt idx="28">
                  <c:v>-1.74705115266186E-5</c:v>
                </c:pt>
                <c:pt idx="29">
                  <c:v>-1.8739716485545001E-5</c:v>
                </c:pt>
                <c:pt idx="30">
                  <c:v>-2.4266223236969601E-5</c:v>
                </c:pt>
                <c:pt idx="31">
                  <c:v>-3.0723684699924698E-5</c:v>
                </c:pt>
                <c:pt idx="32">
                  <c:v>-2.0883623502751501E-5</c:v>
                </c:pt>
                <c:pt idx="33">
                  <c:v>-2.44316369191026E-5</c:v>
                </c:pt>
                <c:pt idx="34">
                  <c:v>-2.8244350413966601E-5</c:v>
                </c:pt>
                <c:pt idx="35">
                  <c:v>-2.1900067821481799E-5</c:v>
                </c:pt>
                <c:pt idx="36">
                  <c:v>-2.5910663717268599E-5</c:v>
                </c:pt>
                <c:pt idx="37">
                  <c:v>-2.9148815350797901E-5</c:v>
                </c:pt>
                <c:pt idx="38">
                  <c:v>-2.1284143132440499E-5</c:v>
                </c:pt>
                <c:pt idx="39">
                  <c:v>-2.80131049772351E-5</c:v>
                </c:pt>
                <c:pt idx="40">
                  <c:v>-1.8742371112015499E-5</c:v>
                </c:pt>
                <c:pt idx="41">
                  <c:v>-1.9595544296780601E-5</c:v>
                </c:pt>
                <c:pt idx="42">
                  <c:v>-2.23543097569035E-5</c:v>
                </c:pt>
                <c:pt idx="43">
                  <c:v>-2.2253292654455E-5</c:v>
                </c:pt>
                <c:pt idx="44">
                  <c:v>-2.6224174154660499E-5</c:v>
                </c:pt>
                <c:pt idx="45">
                  <c:v>-1.6922947985590501E-5</c:v>
                </c:pt>
                <c:pt idx="46">
                  <c:v>-2.2113361315535E-5</c:v>
                </c:pt>
                <c:pt idx="47">
                  <c:v>-2.1417967429165001E-5</c:v>
                </c:pt>
                <c:pt idx="48">
                  <c:v>-3.0871340085828303E-5</c:v>
                </c:pt>
                <c:pt idx="49">
                  <c:v>-2.0067880166140702E-5</c:v>
                </c:pt>
                <c:pt idx="50">
                  <c:v>-1.9067573973511398E-5</c:v>
                </c:pt>
                <c:pt idx="51">
                  <c:v>-2.8517021103503901E-5</c:v>
                </c:pt>
                <c:pt idx="52">
                  <c:v>-2.5482650233429299E-5</c:v>
                </c:pt>
                <c:pt idx="53">
                  <c:v>-2.22819092088614E-5</c:v>
                </c:pt>
                <c:pt idx="54">
                  <c:v>-3.2112145965701399E-5</c:v>
                </c:pt>
                <c:pt idx="55">
                  <c:v>-1.9042861749918299E-5</c:v>
                </c:pt>
                <c:pt idx="56">
                  <c:v>-2.4184620130088201E-5</c:v>
                </c:pt>
                <c:pt idx="57">
                  <c:v>-2.94720021847546E-5</c:v>
                </c:pt>
                <c:pt idx="58">
                  <c:v>-2.47737539974501E-5</c:v>
                </c:pt>
                <c:pt idx="59">
                  <c:v>-1.96772026916342E-5</c:v>
                </c:pt>
                <c:pt idx="60">
                  <c:v>-2.0127848904767901E-5</c:v>
                </c:pt>
                <c:pt idx="61">
                  <c:v>-2.4147944094601302E-5</c:v>
                </c:pt>
                <c:pt idx="62">
                  <c:v>-2.3764745834680499E-5</c:v>
                </c:pt>
                <c:pt idx="63">
                  <c:v>-2.6082791974513001E-5</c:v>
                </c:pt>
                <c:pt idx="64">
                  <c:v>-2.0141213833732899E-5</c:v>
                </c:pt>
                <c:pt idx="65">
                  <c:v>-2.3707301560464901E-5</c:v>
                </c:pt>
                <c:pt idx="66">
                  <c:v>-2.8825098337907701E-5</c:v>
                </c:pt>
                <c:pt idx="67">
                  <c:v>-2.1024082716766E-5</c:v>
                </c:pt>
                <c:pt idx="68">
                  <c:v>-1.9755245901226901E-5</c:v>
                </c:pt>
                <c:pt idx="69">
                  <c:v>-1.9862603670604001E-5</c:v>
                </c:pt>
                <c:pt idx="70">
                  <c:v>-2.0114974151964001E-5</c:v>
                </c:pt>
                <c:pt idx="71">
                  <c:v>-2.0458974549473401E-5</c:v>
                </c:pt>
                <c:pt idx="72">
                  <c:v>-2.3161664765188599E-5</c:v>
                </c:pt>
                <c:pt idx="73">
                  <c:v>-2.0795596998259401E-5</c:v>
                </c:pt>
                <c:pt idx="74">
                  <c:v>-1.5601956169196299E-5</c:v>
                </c:pt>
                <c:pt idx="75">
                  <c:v>-2.3986887821286802E-5</c:v>
                </c:pt>
                <c:pt idx="76">
                  <c:v>-1.8756450573264102E-5</c:v>
                </c:pt>
                <c:pt idx="77">
                  <c:v>-2.2211715092720499E-5</c:v>
                </c:pt>
                <c:pt idx="78">
                  <c:v>-1.6680415236778999E-5</c:v>
                </c:pt>
                <c:pt idx="79">
                  <c:v>-1.9368125051674099E-5</c:v>
                </c:pt>
                <c:pt idx="80">
                  <c:v>-2.3065195584938599E-5</c:v>
                </c:pt>
                <c:pt idx="81">
                  <c:v>-1.63074911528531E-5</c:v>
                </c:pt>
                <c:pt idx="82">
                  <c:v>-2.2345834322268201E-5</c:v>
                </c:pt>
                <c:pt idx="83">
                  <c:v>-2.8022523146590101E-5</c:v>
                </c:pt>
                <c:pt idx="84">
                  <c:v>-1.2560466362232599E-5</c:v>
                </c:pt>
                <c:pt idx="85">
                  <c:v>-1.7972508893725601E-5</c:v>
                </c:pt>
                <c:pt idx="86">
                  <c:v>-2.44869032127529E-5</c:v>
                </c:pt>
                <c:pt idx="87">
                  <c:v>-2.1138503577247101E-5</c:v>
                </c:pt>
                <c:pt idx="88">
                  <c:v>-1.7259776742690301E-5</c:v>
                </c:pt>
                <c:pt idx="89">
                  <c:v>-2.0022735670314102E-5</c:v>
                </c:pt>
                <c:pt idx="90">
                  <c:v>-2.6174431789857101E-5</c:v>
                </c:pt>
                <c:pt idx="91">
                  <c:v>-2.4694973217430799E-5</c:v>
                </c:pt>
                <c:pt idx="92">
                  <c:v>-2.2318675530232402E-5</c:v>
                </c:pt>
                <c:pt idx="93">
                  <c:v>-2.59761254020021E-5</c:v>
                </c:pt>
                <c:pt idx="94">
                  <c:v>-2.5913174768648302E-5</c:v>
                </c:pt>
                <c:pt idx="95">
                  <c:v>-2.5377361246057601E-5</c:v>
                </c:pt>
                <c:pt idx="96">
                  <c:v>-2.21733924740772E-5</c:v>
                </c:pt>
                <c:pt idx="97">
                  <c:v>-2.8253125309834099E-5</c:v>
                </c:pt>
                <c:pt idx="98">
                  <c:v>-2.4090006444281799E-5</c:v>
                </c:pt>
                <c:pt idx="99">
                  <c:v>-1.80435273842799E-5</c:v>
                </c:pt>
                <c:pt idx="100">
                  <c:v>-2.1906332311549799E-5</c:v>
                </c:pt>
                <c:pt idx="101">
                  <c:v>-1.8918020627393301E-5</c:v>
                </c:pt>
                <c:pt idx="102">
                  <c:v>-2.1149652066934401E-5</c:v>
                </c:pt>
                <c:pt idx="103">
                  <c:v>-2.0905312002251499E-5</c:v>
                </c:pt>
                <c:pt idx="104">
                  <c:v>-1.9813614125858899E-5</c:v>
                </c:pt>
                <c:pt idx="105">
                  <c:v>-2.2328161725455199E-5</c:v>
                </c:pt>
                <c:pt idx="106">
                  <c:v>-2.38191661801298E-5</c:v>
                </c:pt>
                <c:pt idx="107">
                  <c:v>-1.25845810440264E-5</c:v>
                </c:pt>
                <c:pt idx="108">
                  <c:v>-2.17837846063474E-5</c:v>
                </c:pt>
                <c:pt idx="109">
                  <c:v>-2.0888431858002999E-5</c:v>
                </c:pt>
                <c:pt idx="110">
                  <c:v>-2.20347217003539E-5</c:v>
                </c:pt>
                <c:pt idx="111">
                  <c:v>-1.5115368268781E-5</c:v>
                </c:pt>
                <c:pt idx="112">
                  <c:v>-1.5593433473534802E-5</c:v>
                </c:pt>
                <c:pt idx="113">
                  <c:v>-1.6478592612297502E-5</c:v>
                </c:pt>
                <c:pt idx="114">
                  <c:v>-2.7420963168448801E-5</c:v>
                </c:pt>
                <c:pt idx="115">
                  <c:v>-2.3682846638351899E-5</c:v>
                </c:pt>
                <c:pt idx="116">
                  <c:v>-2.38027991099639E-5</c:v>
                </c:pt>
                <c:pt idx="117">
                  <c:v>-2.43394454779089E-5</c:v>
                </c:pt>
                <c:pt idx="118">
                  <c:v>-2.91075710914912E-5</c:v>
                </c:pt>
                <c:pt idx="119">
                  <c:v>-2.8463447194056002E-5</c:v>
                </c:pt>
                <c:pt idx="120">
                  <c:v>-1.3994778352975101E-5</c:v>
                </c:pt>
                <c:pt idx="121">
                  <c:v>-2.2490138864873302E-5</c:v>
                </c:pt>
                <c:pt idx="122">
                  <c:v>-2.0515089247997101E-5</c:v>
                </c:pt>
                <c:pt idx="123">
                  <c:v>-1.5047394141118601E-5</c:v>
                </c:pt>
                <c:pt idx="124">
                  <c:v>-2.3253081563918301E-5</c:v>
                </c:pt>
                <c:pt idx="125">
                  <c:v>-2.2039009571923702E-5</c:v>
                </c:pt>
                <c:pt idx="126">
                  <c:v>-2.60003627545288E-5</c:v>
                </c:pt>
                <c:pt idx="127">
                  <c:v>-2.16448091910275E-5</c:v>
                </c:pt>
                <c:pt idx="128">
                  <c:v>-2.5161855323834002E-5</c:v>
                </c:pt>
                <c:pt idx="129">
                  <c:v>-1.9553767195405699E-5</c:v>
                </c:pt>
                <c:pt idx="130">
                  <c:v>-1.4848963390681701E-5</c:v>
                </c:pt>
                <c:pt idx="131">
                  <c:v>-2.2277704835088999E-5</c:v>
                </c:pt>
                <c:pt idx="132">
                  <c:v>-2.3037567126564799E-5</c:v>
                </c:pt>
                <c:pt idx="133">
                  <c:v>-2.5969159636699301E-5</c:v>
                </c:pt>
                <c:pt idx="134">
                  <c:v>-2.54113179629893E-5</c:v>
                </c:pt>
                <c:pt idx="135">
                  <c:v>-1.5883859813241801E-5</c:v>
                </c:pt>
                <c:pt idx="136">
                  <c:v>-1.5693741680691002E-5</c:v>
                </c:pt>
                <c:pt idx="137">
                  <c:v>-2.3911940505176701E-5</c:v>
                </c:pt>
                <c:pt idx="138">
                  <c:v>-2.0341149075929898E-5</c:v>
                </c:pt>
                <c:pt idx="139">
                  <c:v>-2.00321574299143E-5</c:v>
                </c:pt>
                <c:pt idx="140">
                  <c:v>-1.5622728584339101E-5</c:v>
                </c:pt>
                <c:pt idx="141">
                  <c:v>-1.6817270798256501E-5</c:v>
                </c:pt>
                <c:pt idx="142">
                  <c:v>-1.8103941696928599E-5</c:v>
                </c:pt>
                <c:pt idx="143">
                  <c:v>-1.9107836397916301E-5</c:v>
                </c:pt>
                <c:pt idx="144">
                  <c:v>-1.65349784536558E-5</c:v>
                </c:pt>
                <c:pt idx="145">
                  <c:v>-2.20273563551395E-5</c:v>
                </c:pt>
                <c:pt idx="146">
                  <c:v>-1.8778961459511899E-5</c:v>
                </c:pt>
                <c:pt idx="147">
                  <c:v>-7.5487441012501399E-6</c:v>
                </c:pt>
                <c:pt idx="148">
                  <c:v>-9.5113514801003407E-6</c:v>
                </c:pt>
                <c:pt idx="149">
                  <c:v>-1.9033786532897002E-5</c:v>
                </c:pt>
                <c:pt idx="150">
                  <c:v>-2.4128121356863699E-5</c:v>
                </c:pt>
                <c:pt idx="151">
                  <c:v>-2.1956631061095301E-5</c:v>
                </c:pt>
                <c:pt idx="152">
                  <c:v>-2.1563590791351401E-5</c:v>
                </c:pt>
                <c:pt idx="153">
                  <c:v>-1.5532694286665201E-5</c:v>
                </c:pt>
                <c:pt idx="154">
                  <c:v>-2.4169759940458199E-5</c:v>
                </c:pt>
                <c:pt idx="155">
                  <c:v>-2.5053768222237999E-5</c:v>
                </c:pt>
                <c:pt idx="156">
                  <c:v>-2.3992959052017499E-5</c:v>
                </c:pt>
                <c:pt idx="157">
                  <c:v>-1.00465554897729E-5</c:v>
                </c:pt>
                <c:pt idx="158">
                  <c:v>-2.19625430003042E-5</c:v>
                </c:pt>
                <c:pt idx="159">
                  <c:v>-2.06335062566967E-5</c:v>
                </c:pt>
                <c:pt idx="160">
                  <c:v>-2.12368319473825E-5</c:v>
                </c:pt>
                <c:pt idx="161">
                  <c:v>-2.4880398138585E-5</c:v>
                </c:pt>
                <c:pt idx="162">
                  <c:v>-1.7518772972024401E-5</c:v>
                </c:pt>
                <c:pt idx="163">
                  <c:v>-1.7586816480756602E-5</c:v>
                </c:pt>
                <c:pt idx="164">
                  <c:v>-1.6057974492676399E-5</c:v>
                </c:pt>
                <c:pt idx="165">
                  <c:v>-1.84661396773417E-5</c:v>
                </c:pt>
                <c:pt idx="166">
                  <c:v>-1.6758385942537201E-5</c:v>
                </c:pt>
                <c:pt idx="167">
                  <c:v>-1.56170704988059E-5</c:v>
                </c:pt>
                <c:pt idx="168">
                  <c:v>-1.1147769121405101E-5</c:v>
                </c:pt>
                <c:pt idx="169">
                  <c:v>-2.1645304360291399E-5</c:v>
                </c:pt>
                <c:pt idx="170">
                  <c:v>-2.0798878640001102E-5</c:v>
                </c:pt>
                <c:pt idx="171">
                  <c:v>-1.8597319653412001E-5</c:v>
                </c:pt>
                <c:pt idx="172">
                  <c:v>-2.5819101428955199E-5</c:v>
                </c:pt>
                <c:pt idx="173">
                  <c:v>-1.8865333739638301E-5</c:v>
                </c:pt>
                <c:pt idx="174">
                  <c:v>-2.0539578929154999E-5</c:v>
                </c:pt>
                <c:pt idx="175">
                  <c:v>-1.9382641229365099E-5</c:v>
                </c:pt>
                <c:pt idx="176">
                  <c:v>-1.6507720239534401E-5</c:v>
                </c:pt>
                <c:pt idx="177">
                  <c:v>-1.89481075889612E-5</c:v>
                </c:pt>
                <c:pt idx="178">
                  <c:v>-1.9644028452434101E-5</c:v>
                </c:pt>
                <c:pt idx="179">
                  <c:v>-2.2104311578482301E-5</c:v>
                </c:pt>
                <c:pt idx="180">
                  <c:v>-1.45080130498781E-5</c:v>
                </c:pt>
                <c:pt idx="181">
                  <c:v>-1.72850723059861E-5</c:v>
                </c:pt>
                <c:pt idx="182">
                  <c:v>-1.6643960028737201E-5</c:v>
                </c:pt>
                <c:pt idx="183">
                  <c:v>-8.6656775760649097E-6</c:v>
                </c:pt>
                <c:pt idx="184">
                  <c:v>-1.7170342441366801E-5</c:v>
                </c:pt>
                <c:pt idx="185">
                  <c:v>-1.67433572280991E-5</c:v>
                </c:pt>
                <c:pt idx="186">
                  <c:v>-1.61484414521473E-5</c:v>
                </c:pt>
                <c:pt idx="187">
                  <c:v>-2.3348479919311401E-5</c:v>
                </c:pt>
                <c:pt idx="188">
                  <c:v>-1.58064736498067E-5</c:v>
                </c:pt>
                <c:pt idx="189">
                  <c:v>-1.93688844638547E-5</c:v>
                </c:pt>
                <c:pt idx="190">
                  <c:v>-1.8648973712690801E-5</c:v>
                </c:pt>
                <c:pt idx="191">
                  <c:v>-1.6253600557275298E-5</c:v>
                </c:pt>
                <c:pt idx="192">
                  <c:v>-6.9980220288819396E-6</c:v>
                </c:pt>
                <c:pt idx="193">
                  <c:v>-1.3904677389761001E-5</c:v>
                </c:pt>
                <c:pt idx="194">
                  <c:v>-1.88518547795648E-5</c:v>
                </c:pt>
                <c:pt idx="195">
                  <c:v>-1.9481347748814399E-5</c:v>
                </c:pt>
                <c:pt idx="196">
                  <c:v>-1.5653760673573901E-5</c:v>
                </c:pt>
                <c:pt idx="197">
                  <c:v>-1.28234138882758E-5</c:v>
                </c:pt>
                <c:pt idx="198">
                  <c:v>-1.2078195691039599E-5</c:v>
                </c:pt>
                <c:pt idx="199">
                  <c:v>-8.15074294798737E-6</c:v>
                </c:pt>
                <c:pt idx="200">
                  <c:v>-1.5503938139981999E-5</c:v>
                </c:pt>
                <c:pt idx="201">
                  <c:v>-1.87691971588117E-5</c:v>
                </c:pt>
                <c:pt idx="202">
                  <c:v>-1.6785925460667501E-5</c:v>
                </c:pt>
                <c:pt idx="203">
                  <c:v>-1.8484533732278E-5</c:v>
                </c:pt>
                <c:pt idx="204">
                  <c:v>-1.6049392033989E-5</c:v>
                </c:pt>
                <c:pt idx="205">
                  <c:v>-1.3282753024332299E-5</c:v>
                </c:pt>
                <c:pt idx="206">
                  <c:v>-2.02945809851634E-5</c:v>
                </c:pt>
                <c:pt idx="207">
                  <c:v>-1.3874367430310999E-5</c:v>
                </c:pt>
                <c:pt idx="208">
                  <c:v>-8.6604561021835094E-6</c:v>
                </c:pt>
                <c:pt idx="209">
                  <c:v>-1.7017530233609101E-5</c:v>
                </c:pt>
                <c:pt idx="210">
                  <c:v>-1.6277310458139099E-5</c:v>
                </c:pt>
                <c:pt idx="211">
                  <c:v>-4.2217890718767103E-6</c:v>
                </c:pt>
                <c:pt idx="212">
                  <c:v>-1.88520813807236E-5</c:v>
                </c:pt>
                <c:pt idx="213">
                  <c:v>-2.38643114050623E-5</c:v>
                </c:pt>
                <c:pt idx="214">
                  <c:v>-8.7174691415287101E-6</c:v>
                </c:pt>
                <c:pt idx="215">
                  <c:v>-1.5697913467361701E-5</c:v>
                </c:pt>
                <c:pt idx="216">
                  <c:v>-1.02796644062281E-5</c:v>
                </c:pt>
                <c:pt idx="217">
                  <c:v>-1.7774187617341601E-5</c:v>
                </c:pt>
                <c:pt idx="218">
                  <c:v>-7.9415783385501397E-6</c:v>
                </c:pt>
                <c:pt idx="219">
                  <c:v>-2.2344816280259099E-5</c:v>
                </c:pt>
                <c:pt idx="220">
                  <c:v>-1.9765438330729401E-5</c:v>
                </c:pt>
                <c:pt idx="221">
                  <c:v>-2.02859352102912E-5</c:v>
                </c:pt>
                <c:pt idx="222">
                  <c:v>-2.1782739578167001E-5</c:v>
                </c:pt>
                <c:pt idx="223">
                  <c:v>-1.5418573620357201E-5</c:v>
                </c:pt>
                <c:pt idx="224">
                  <c:v>-2.0061352066471801E-5</c:v>
                </c:pt>
                <c:pt idx="225">
                  <c:v>-1.6841911635668902E-5</c:v>
                </c:pt>
                <c:pt idx="226">
                  <c:v>-1.45337851478785E-5</c:v>
                </c:pt>
                <c:pt idx="227">
                  <c:v>-1.8152451334108699E-5</c:v>
                </c:pt>
                <c:pt idx="228">
                  <c:v>-1.15420347242861E-5</c:v>
                </c:pt>
                <c:pt idx="229">
                  <c:v>-1.3865120114997699E-5</c:v>
                </c:pt>
                <c:pt idx="230">
                  <c:v>-1.38521749579404E-5</c:v>
                </c:pt>
                <c:pt idx="231">
                  <c:v>-1.0780159201880699E-5</c:v>
                </c:pt>
                <c:pt idx="232">
                  <c:v>-1.13830656651189E-5</c:v>
                </c:pt>
                <c:pt idx="233">
                  <c:v>-1.6047340143855699E-5</c:v>
                </c:pt>
                <c:pt idx="234">
                  <c:v>-1.05485535773377E-5</c:v>
                </c:pt>
                <c:pt idx="235">
                  <c:v>-1.4317544640066799E-5</c:v>
                </c:pt>
                <c:pt idx="236">
                  <c:v>-1.7432363944117598E-5</c:v>
                </c:pt>
                <c:pt idx="237">
                  <c:v>-8.4741760145379995E-6</c:v>
                </c:pt>
                <c:pt idx="238">
                  <c:v>-1.4998223544623401E-5</c:v>
                </c:pt>
                <c:pt idx="239">
                  <c:v>-5.7093426374523098E-6</c:v>
                </c:pt>
                <c:pt idx="240">
                  <c:v>-1.5598435969048001E-5</c:v>
                </c:pt>
                <c:pt idx="241">
                  <c:v>-1.26019850521443E-5</c:v>
                </c:pt>
                <c:pt idx="242">
                  <c:v>-1.25050351562556E-5</c:v>
                </c:pt>
                <c:pt idx="243">
                  <c:v>-1.36240736076863E-5</c:v>
                </c:pt>
                <c:pt idx="244">
                  <c:v>-1.7340436481440099E-5</c:v>
                </c:pt>
                <c:pt idx="245">
                  <c:v>-1.5352536505087099E-5</c:v>
                </c:pt>
                <c:pt idx="246">
                  <c:v>-9.3232046506645402E-6</c:v>
                </c:pt>
                <c:pt idx="247">
                  <c:v>-8.3975252796119495E-6</c:v>
                </c:pt>
                <c:pt idx="248">
                  <c:v>-1.6246849383697901E-5</c:v>
                </c:pt>
                <c:pt idx="249">
                  <c:v>-1.1927644165390601E-5</c:v>
                </c:pt>
                <c:pt idx="250">
                  <c:v>-8.4405582338869999E-6</c:v>
                </c:pt>
                <c:pt idx="251">
                  <c:v>-1.49091151036104E-5</c:v>
                </c:pt>
                <c:pt idx="252">
                  <c:v>-7.3380183907761201E-6</c:v>
                </c:pt>
                <c:pt idx="253">
                  <c:v>-1.21588923408151E-5</c:v>
                </c:pt>
                <c:pt idx="254">
                  <c:v>-7.8378975849694594E-6</c:v>
                </c:pt>
                <c:pt idx="255">
                  <c:v>-1.31538650698434E-5</c:v>
                </c:pt>
                <c:pt idx="256">
                  <c:v>-1.4723927434912499E-5</c:v>
                </c:pt>
                <c:pt idx="257">
                  <c:v>-1.1756929478993E-5</c:v>
                </c:pt>
                <c:pt idx="258">
                  <c:v>-1.33250427571749E-5</c:v>
                </c:pt>
                <c:pt idx="259">
                  <c:v>-7.5478988903547596E-6</c:v>
                </c:pt>
                <c:pt idx="260">
                  <c:v>-5.6176141917607996E-6</c:v>
                </c:pt>
                <c:pt idx="261">
                  <c:v>-1.3486440328312199E-5</c:v>
                </c:pt>
                <c:pt idx="262">
                  <c:v>-1.0206758696130799E-5</c:v>
                </c:pt>
                <c:pt idx="263">
                  <c:v>-7.0691439971677202E-6</c:v>
                </c:pt>
                <c:pt idx="264">
                  <c:v>-1.4827465719568799E-5</c:v>
                </c:pt>
                <c:pt idx="265">
                  <c:v>-1.5608644876130001E-5</c:v>
                </c:pt>
                <c:pt idx="266">
                  <c:v>-1.3612846596751E-5</c:v>
                </c:pt>
                <c:pt idx="267">
                  <c:v>-1.1589913788272499E-5</c:v>
                </c:pt>
                <c:pt idx="268">
                  <c:v>-1.36264246356865E-5</c:v>
                </c:pt>
                <c:pt idx="269">
                  <c:v>-1.41845432967081E-5</c:v>
                </c:pt>
                <c:pt idx="270">
                  <c:v>-1.16354811971579E-5</c:v>
                </c:pt>
                <c:pt idx="271">
                  <c:v>-1.15994514641164E-5</c:v>
                </c:pt>
                <c:pt idx="272">
                  <c:v>-7.7209889509945507E-6</c:v>
                </c:pt>
                <c:pt idx="273">
                  <c:v>-1.25279286006456E-5</c:v>
                </c:pt>
                <c:pt idx="274">
                  <c:v>-4.2339437216138803E-6</c:v>
                </c:pt>
                <c:pt idx="275">
                  <c:v>-1.2915007248103501E-5</c:v>
                </c:pt>
                <c:pt idx="276">
                  <c:v>-1.1880915375200401E-5</c:v>
                </c:pt>
                <c:pt idx="277">
                  <c:v>-7.00836811474824E-6</c:v>
                </c:pt>
                <c:pt idx="278">
                  <c:v>-1.00348961510665E-5</c:v>
                </c:pt>
                <c:pt idx="279">
                  <c:v>-6.8377704558414697E-6</c:v>
                </c:pt>
                <c:pt idx="280">
                  <c:v>-8.8998312328890603E-7</c:v>
                </c:pt>
                <c:pt idx="281">
                  <c:v>-6.1560786388854603E-6</c:v>
                </c:pt>
                <c:pt idx="282">
                  <c:v>-1.2271732018227601E-5</c:v>
                </c:pt>
                <c:pt idx="283">
                  <c:v>-8.7040472095347095E-6</c:v>
                </c:pt>
                <c:pt idx="284">
                  <c:v>-8.6783639406367408E-6</c:v>
                </c:pt>
                <c:pt idx="285">
                  <c:v>-1.16344101312366E-5</c:v>
                </c:pt>
                <c:pt idx="286">
                  <c:v>-1.25991099466549E-5</c:v>
                </c:pt>
                <c:pt idx="287">
                  <c:v>-7.5681950096217999E-6</c:v>
                </c:pt>
                <c:pt idx="288">
                  <c:v>-4.8031697295151203E-6</c:v>
                </c:pt>
                <c:pt idx="289">
                  <c:v>-7.3512418909435703E-6</c:v>
                </c:pt>
                <c:pt idx="290">
                  <c:v>-1.05587836337598E-5</c:v>
                </c:pt>
                <c:pt idx="291">
                  <c:v>-4.7478361722055097E-6</c:v>
                </c:pt>
                <c:pt idx="292">
                  <c:v>-8.4797997904855193E-6</c:v>
                </c:pt>
                <c:pt idx="293">
                  <c:v>-1.00508560178691E-5</c:v>
                </c:pt>
                <c:pt idx="294">
                  <c:v>-8.12585344518126E-6</c:v>
                </c:pt>
                <c:pt idx="295">
                  <c:v>-1.49721252769522E-7</c:v>
                </c:pt>
                <c:pt idx="296">
                  <c:v>-2.4723830075564402E-6</c:v>
                </c:pt>
                <c:pt idx="297">
                  <c:v>-1.22375343396405E-5</c:v>
                </c:pt>
                <c:pt idx="298">
                  <c:v>-9.6286698395923303E-6</c:v>
                </c:pt>
                <c:pt idx="299">
                  <c:v>-8.14897888182257E-6</c:v>
                </c:pt>
                <c:pt idx="300">
                  <c:v>-2.7641208327679901E-6</c:v>
                </c:pt>
                <c:pt idx="301">
                  <c:v>-4.43052479710556E-6</c:v>
                </c:pt>
                <c:pt idx="302">
                  <c:v>-4.6243170584410803E-6</c:v>
                </c:pt>
                <c:pt idx="303">
                  <c:v>-6.9540377030287499E-6</c:v>
                </c:pt>
                <c:pt idx="304">
                  <c:v>-8.4211624603588096E-6</c:v>
                </c:pt>
                <c:pt idx="305">
                  <c:v>-3.4241422095438499E-6</c:v>
                </c:pt>
                <c:pt idx="306">
                  <c:v>-7.5998663135587402E-6</c:v>
                </c:pt>
                <c:pt idx="307">
                  <c:v>-4.8050942542409001E-6</c:v>
                </c:pt>
                <c:pt idx="308">
                  <c:v>-9.1510253637572601E-6</c:v>
                </c:pt>
                <c:pt idx="309">
                  <c:v>-9.4809023010333395E-8</c:v>
                </c:pt>
                <c:pt idx="310">
                  <c:v>-7.3760526040225497E-6</c:v>
                </c:pt>
                <c:pt idx="311">
                  <c:v>-3.7237946228537999E-6</c:v>
                </c:pt>
                <c:pt idx="312">
                  <c:v>-5.9242965682442102E-6</c:v>
                </c:pt>
                <c:pt idx="313">
                  <c:v>-6.7769661902696098E-6</c:v>
                </c:pt>
                <c:pt idx="314">
                  <c:v>-2.5169792121975401E-6</c:v>
                </c:pt>
                <c:pt idx="315">
                  <c:v>-2.1226580120311299E-6</c:v>
                </c:pt>
                <c:pt idx="316">
                  <c:v>-2.5499952575604098E-7</c:v>
                </c:pt>
                <c:pt idx="317">
                  <c:v>-9.1458394842399103E-7</c:v>
                </c:pt>
                <c:pt idx="318">
                  <c:v>-7.1917553607929399E-6</c:v>
                </c:pt>
                <c:pt idx="319">
                  <c:v>-7.5172580373459403E-6</c:v>
                </c:pt>
                <c:pt idx="320">
                  <c:v>-4.4149747713631799E-6</c:v>
                </c:pt>
                <c:pt idx="321">
                  <c:v>-5.7291882658638603E-6</c:v>
                </c:pt>
                <c:pt idx="322">
                  <c:v>-6.1279910349662299E-6</c:v>
                </c:pt>
                <c:pt idx="323">
                  <c:v>-3.9797248715113101E-6</c:v>
                </c:pt>
                <c:pt idx="324">
                  <c:v>-5.8136840813127501E-6</c:v>
                </c:pt>
                <c:pt idx="325">
                  <c:v>-4.5242102652586103E-6</c:v>
                </c:pt>
                <c:pt idx="326">
                  <c:v>-2.3298309677497799E-6</c:v>
                </c:pt>
                <c:pt idx="327">
                  <c:v>1.44131572217194E-6</c:v>
                </c:pt>
                <c:pt idx="328">
                  <c:v>-1.51447863761788E-6</c:v>
                </c:pt>
                <c:pt idx="329">
                  <c:v>-1.9952964928551701E-6</c:v>
                </c:pt>
                <c:pt idx="330">
                  <c:v>-3.7420154304228899E-6</c:v>
                </c:pt>
                <c:pt idx="331">
                  <c:v>-3.3923262829693999E-6</c:v>
                </c:pt>
                <c:pt idx="332">
                  <c:v>-3.6018981512522599E-6</c:v>
                </c:pt>
                <c:pt idx="333">
                  <c:v>-7.7873417019074803E-7</c:v>
                </c:pt>
                <c:pt idx="334">
                  <c:v>1.2587630216237899E-6</c:v>
                </c:pt>
                <c:pt idx="335">
                  <c:v>7.9250865051184398E-7</c:v>
                </c:pt>
                <c:pt idx="336">
                  <c:v>3.6865110848321601E-6</c:v>
                </c:pt>
                <c:pt idx="337">
                  <c:v>-4.3386723926857099E-6</c:v>
                </c:pt>
                <c:pt idx="338">
                  <c:v>-1.4479488195042001E-6</c:v>
                </c:pt>
                <c:pt idx="339">
                  <c:v>9.5851841259052204E-7</c:v>
                </c:pt>
                <c:pt idx="340">
                  <c:v>4.6224314903471798E-6</c:v>
                </c:pt>
                <c:pt idx="341">
                  <c:v>3.3969453583946598E-6</c:v>
                </c:pt>
                <c:pt idx="342">
                  <c:v>3.29739958050181E-6</c:v>
                </c:pt>
                <c:pt idx="343">
                  <c:v>-6.3425503587939305E-7</c:v>
                </c:pt>
                <c:pt idx="344">
                  <c:v>3.6551726429933099E-6</c:v>
                </c:pt>
                <c:pt idx="345">
                  <c:v>9.3091944253327808E-6</c:v>
                </c:pt>
                <c:pt idx="346">
                  <c:v>1.26989192362963E-6</c:v>
                </c:pt>
                <c:pt idx="347">
                  <c:v>4.2371799876897103E-6</c:v>
                </c:pt>
                <c:pt idx="348">
                  <c:v>2.4736189031179002E-6</c:v>
                </c:pt>
                <c:pt idx="349">
                  <c:v>-1.30192476679029E-6</c:v>
                </c:pt>
                <c:pt idx="350">
                  <c:v>5.6387319722992002E-6</c:v>
                </c:pt>
                <c:pt idx="351">
                  <c:v>-1.1937998708128999E-6</c:v>
                </c:pt>
                <c:pt idx="352">
                  <c:v>-1.84598887301032E-6</c:v>
                </c:pt>
                <c:pt idx="353">
                  <c:v>4.9724677068918103E-6</c:v>
                </c:pt>
                <c:pt idx="354">
                  <c:v>6.00393748776434E-6</c:v>
                </c:pt>
                <c:pt idx="355">
                  <c:v>7.0214457461260901E-6</c:v>
                </c:pt>
                <c:pt idx="356">
                  <c:v>4.1153810234903998E-6</c:v>
                </c:pt>
                <c:pt idx="357">
                  <c:v>3.44731172932815E-6</c:v>
                </c:pt>
                <c:pt idx="358">
                  <c:v>6.9685116670370801E-6</c:v>
                </c:pt>
                <c:pt idx="359">
                  <c:v>1.9196650833803098E-6</c:v>
                </c:pt>
                <c:pt idx="360">
                  <c:v>1.9230307280694001E-6</c:v>
                </c:pt>
                <c:pt idx="361">
                  <c:v>3.4381689808492701E-6</c:v>
                </c:pt>
                <c:pt idx="362">
                  <c:v>5.6334812053846104E-6</c:v>
                </c:pt>
                <c:pt idx="363">
                  <c:v>6.8349948313798801E-6</c:v>
                </c:pt>
                <c:pt idx="364">
                  <c:v>4.8172623226895398E-6</c:v>
                </c:pt>
                <c:pt idx="365">
                  <c:v>4.4266381511141598E-6</c:v>
                </c:pt>
                <c:pt idx="366">
                  <c:v>6.0209845678694404E-6</c:v>
                </c:pt>
                <c:pt idx="367">
                  <c:v>1.16643395233744E-5</c:v>
                </c:pt>
                <c:pt idx="368">
                  <c:v>3.0734003888274201E-6</c:v>
                </c:pt>
                <c:pt idx="369">
                  <c:v>5.9930278816451298E-6</c:v>
                </c:pt>
                <c:pt idx="370">
                  <c:v>3.7129533946338398E-6</c:v>
                </c:pt>
                <c:pt idx="371">
                  <c:v>8.4296474442177098E-6</c:v>
                </c:pt>
                <c:pt idx="372">
                  <c:v>4.31483655691565E-6</c:v>
                </c:pt>
                <c:pt idx="373">
                  <c:v>6.34816576691511E-6</c:v>
                </c:pt>
                <c:pt idx="374">
                  <c:v>9.3725983485558198E-6</c:v>
                </c:pt>
                <c:pt idx="375">
                  <c:v>8.1723090734612898E-6</c:v>
                </c:pt>
                <c:pt idx="376">
                  <c:v>9.0356527278321903E-6</c:v>
                </c:pt>
                <c:pt idx="377">
                  <c:v>5.82505416096504E-6</c:v>
                </c:pt>
                <c:pt idx="378">
                  <c:v>4.0153191628222599E-6</c:v>
                </c:pt>
                <c:pt idx="379">
                  <c:v>1.2975368792980101E-5</c:v>
                </c:pt>
                <c:pt idx="380">
                  <c:v>1.0840539590773199E-5</c:v>
                </c:pt>
                <c:pt idx="381">
                  <c:v>7.8386251105456498E-6</c:v>
                </c:pt>
                <c:pt idx="382">
                  <c:v>6.8024512885825901E-6</c:v>
                </c:pt>
                <c:pt idx="383">
                  <c:v>4.3998567484660996E-6</c:v>
                </c:pt>
                <c:pt idx="384">
                  <c:v>9.9001240764864103E-6</c:v>
                </c:pt>
                <c:pt idx="385">
                  <c:v>6.7132353394038898E-6</c:v>
                </c:pt>
                <c:pt idx="386">
                  <c:v>5.5984446953357102E-6</c:v>
                </c:pt>
                <c:pt idx="387">
                  <c:v>8.5784099431421305E-6</c:v>
                </c:pt>
                <c:pt idx="388">
                  <c:v>1.03535929526207E-5</c:v>
                </c:pt>
                <c:pt idx="389">
                  <c:v>8.5757389986723706E-6</c:v>
                </c:pt>
                <c:pt idx="390">
                  <c:v>8.5583992935617107E-6</c:v>
                </c:pt>
                <c:pt idx="391">
                  <c:v>1.33874969308377E-5</c:v>
                </c:pt>
                <c:pt idx="392">
                  <c:v>5.98001513014231E-6</c:v>
                </c:pt>
                <c:pt idx="393">
                  <c:v>9.7083772690925897E-6</c:v>
                </c:pt>
                <c:pt idx="394">
                  <c:v>1.33801348995469E-5</c:v>
                </c:pt>
                <c:pt idx="395">
                  <c:v>1.33302475960992E-5</c:v>
                </c:pt>
                <c:pt idx="396">
                  <c:v>1.20809856252091E-5</c:v>
                </c:pt>
                <c:pt idx="397">
                  <c:v>1.57887353326568E-5</c:v>
                </c:pt>
                <c:pt idx="398">
                  <c:v>1.24895438961803E-5</c:v>
                </c:pt>
                <c:pt idx="399">
                  <c:v>1.38035099623648E-5</c:v>
                </c:pt>
                <c:pt idx="400">
                  <c:v>1.6112692426588602E-5</c:v>
                </c:pt>
                <c:pt idx="401">
                  <c:v>1.4489160049843101E-5</c:v>
                </c:pt>
                <c:pt idx="402">
                  <c:v>1.49925675227254E-5</c:v>
                </c:pt>
                <c:pt idx="403">
                  <c:v>1.4841747625224199E-5</c:v>
                </c:pt>
                <c:pt idx="404">
                  <c:v>1.2912568449428301E-5</c:v>
                </c:pt>
                <c:pt idx="405">
                  <c:v>1.7106816111697598E-5</c:v>
                </c:pt>
                <c:pt idx="406">
                  <c:v>9.2795726379837303E-6</c:v>
                </c:pt>
                <c:pt idx="407">
                  <c:v>2.3365112075644E-5</c:v>
                </c:pt>
                <c:pt idx="408">
                  <c:v>1.27151380871026E-5</c:v>
                </c:pt>
                <c:pt idx="409">
                  <c:v>1.33106014822422E-5</c:v>
                </c:pt>
                <c:pt idx="410">
                  <c:v>1.4054527575457501E-5</c:v>
                </c:pt>
                <c:pt idx="411">
                  <c:v>1.47194745597751E-5</c:v>
                </c:pt>
                <c:pt idx="412">
                  <c:v>1.3469358980522199E-5</c:v>
                </c:pt>
                <c:pt idx="413">
                  <c:v>1.83708101397765E-5</c:v>
                </c:pt>
                <c:pt idx="414">
                  <c:v>2.1233275608594501E-5</c:v>
                </c:pt>
                <c:pt idx="415">
                  <c:v>1.9803560984166299E-5</c:v>
                </c:pt>
                <c:pt idx="416">
                  <c:v>1.9826929316511199E-5</c:v>
                </c:pt>
                <c:pt idx="417">
                  <c:v>1.4050475753542701E-5</c:v>
                </c:pt>
                <c:pt idx="418">
                  <c:v>1.50651795527735E-5</c:v>
                </c:pt>
                <c:pt idx="419">
                  <c:v>1.3170357524000999E-5</c:v>
                </c:pt>
                <c:pt idx="420">
                  <c:v>1.48469175454344E-5</c:v>
                </c:pt>
                <c:pt idx="421">
                  <c:v>1.4635424442159201E-5</c:v>
                </c:pt>
                <c:pt idx="422">
                  <c:v>1.82124621756894E-5</c:v>
                </c:pt>
                <c:pt idx="423">
                  <c:v>1.6577474720434601E-5</c:v>
                </c:pt>
                <c:pt idx="424">
                  <c:v>2.3376358170299502E-5</c:v>
                </c:pt>
                <c:pt idx="425">
                  <c:v>2.2202027572951499E-5</c:v>
                </c:pt>
                <c:pt idx="426">
                  <c:v>1.50170324998938E-5</c:v>
                </c:pt>
                <c:pt idx="427">
                  <c:v>1.8084739865201299E-5</c:v>
                </c:pt>
                <c:pt idx="428">
                  <c:v>1.81253956178185E-5</c:v>
                </c:pt>
                <c:pt idx="429">
                  <c:v>1.9774006746588E-5</c:v>
                </c:pt>
                <c:pt idx="430">
                  <c:v>1.7266099692231701E-5</c:v>
                </c:pt>
                <c:pt idx="431">
                  <c:v>1.9654030810447501E-5</c:v>
                </c:pt>
                <c:pt idx="432">
                  <c:v>1.39646640178531E-5</c:v>
                </c:pt>
                <c:pt idx="433">
                  <c:v>2.0107665869695E-5</c:v>
                </c:pt>
                <c:pt idx="434">
                  <c:v>1.60194092363734E-5</c:v>
                </c:pt>
                <c:pt idx="435">
                  <c:v>1.5901757262357701E-5</c:v>
                </c:pt>
                <c:pt idx="436">
                  <c:v>1.9073278544949901E-5</c:v>
                </c:pt>
                <c:pt idx="437">
                  <c:v>1.7468873381636899E-5</c:v>
                </c:pt>
                <c:pt idx="438">
                  <c:v>1.69448960872386E-5</c:v>
                </c:pt>
                <c:pt idx="439">
                  <c:v>1.5982307374675399E-5</c:v>
                </c:pt>
                <c:pt idx="440">
                  <c:v>1.7263915195187599E-5</c:v>
                </c:pt>
                <c:pt idx="441">
                  <c:v>1.6708366763303501E-5</c:v>
                </c:pt>
                <c:pt idx="442">
                  <c:v>1.31396154468981E-5</c:v>
                </c:pt>
                <c:pt idx="443">
                  <c:v>1.4067627607674401E-5</c:v>
                </c:pt>
                <c:pt idx="444">
                  <c:v>1.6746146360386201E-5</c:v>
                </c:pt>
                <c:pt idx="445">
                  <c:v>1.58066420865115E-5</c:v>
                </c:pt>
                <c:pt idx="446">
                  <c:v>1.6355051804725899E-5</c:v>
                </c:pt>
                <c:pt idx="447">
                  <c:v>1.3133475935293899E-5</c:v>
                </c:pt>
                <c:pt idx="448">
                  <c:v>2.0192775745450301E-5</c:v>
                </c:pt>
                <c:pt idx="449">
                  <c:v>1.4990987917705099E-5</c:v>
                </c:pt>
                <c:pt idx="450">
                  <c:v>1.38566231663939E-5</c:v>
                </c:pt>
                <c:pt idx="451">
                  <c:v>1.78943195090131E-5</c:v>
                </c:pt>
                <c:pt idx="452">
                  <c:v>1.46532891369608E-5</c:v>
                </c:pt>
                <c:pt idx="453">
                  <c:v>1.3905448671452599E-5</c:v>
                </c:pt>
                <c:pt idx="454">
                  <c:v>1.8242198002636601E-5</c:v>
                </c:pt>
                <c:pt idx="455">
                  <c:v>1.02192535783616E-5</c:v>
                </c:pt>
                <c:pt idx="456">
                  <c:v>1.3802211675666899E-5</c:v>
                </c:pt>
                <c:pt idx="457">
                  <c:v>1.2099405314310899E-5</c:v>
                </c:pt>
                <c:pt idx="458">
                  <c:v>1.5146573896398E-5</c:v>
                </c:pt>
                <c:pt idx="459">
                  <c:v>1.53370904457354E-5</c:v>
                </c:pt>
                <c:pt idx="460">
                  <c:v>1.03343954963349E-5</c:v>
                </c:pt>
                <c:pt idx="461">
                  <c:v>1.1496601935247601E-5</c:v>
                </c:pt>
                <c:pt idx="462">
                  <c:v>1.3562297250362901E-5</c:v>
                </c:pt>
                <c:pt idx="463">
                  <c:v>1.1653297565567899E-5</c:v>
                </c:pt>
                <c:pt idx="464">
                  <c:v>1.03614719951679E-5</c:v>
                </c:pt>
                <c:pt idx="465">
                  <c:v>1.02288115151202E-5</c:v>
                </c:pt>
                <c:pt idx="466">
                  <c:v>7.6793151049164507E-6</c:v>
                </c:pt>
                <c:pt idx="467">
                  <c:v>6.2782153390138398E-6</c:v>
                </c:pt>
                <c:pt idx="468">
                  <c:v>6.86435953638151E-6</c:v>
                </c:pt>
                <c:pt idx="469">
                  <c:v>1.10557143767519E-5</c:v>
                </c:pt>
                <c:pt idx="470">
                  <c:v>8.2868262700710794E-6</c:v>
                </c:pt>
                <c:pt idx="471">
                  <c:v>6.68927756052959E-6</c:v>
                </c:pt>
                <c:pt idx="472">
                  <c:v>7.2635577721687797E-6</c:v>
                </c:pt>
                <c:pt idx="473">
                  <c:v>8.3486299860372399E-6</c:v>
                </c:pt>
                <c:pt idx="474">
                  <c:v>3.5212163544515E-6</c:v>
                </c:pt>
                <c:pt idx="475">
                  <c:v>5.4080203272315198E-6</c:v>
                </c:pt>
                <c:pt idx="476">
                  <c:v>1.9634025269507502E-6</c:v>
                </c:pt>
                <c:pt idx="477">
                  <c:v>6.7520608782645799E-6</c:v>
                </c:pt>
                <c:pt idx="478">
                  <c:v>2.1465865954214498E-6</c:v>
                </c:pt>
                <c:pt idx="479">
                  <c:v>1.23509649570241E-6</c:v>
                </c:pt>
                <c:pt idx="480">
                  <c:v>1.26787883002893E-6</c:v>
                </c:pt>
                <c:pt idx="481">
                  <c:v>-1.1911339794026001E-6</c:v>
                </c:pt>
                <c:pt idx="482">
                  <c:v>2.3492119094957101E-6</c:v>
                </c:pt>
                <c:pt idx="483">
                  <c:v>-4.7752832069877701E-6</c:v>
                </c:pt>
                <c:pt idx="484">
                  <c:v>-1.48558917530204E-7</c:v>
                </c:pt>
                <c:pt idx="485">
                  <c:v>-6.6319125207026203E-6</c:v>
                </c:pt>
                <c:pt idx="486">
                  <c:v>-3.5543900103106902E-6</c:v>
                </c:pt>
                <c:pt idx="487">
                  <c:v>-8.34125979043671E-6</c:v>
                </c:pt>
                <c:pt idx="488">
                  <c:v>-7.32881994179588E-6</c:v>
                </c:pt>
                <c:pt idx="489">
                  <c:v>-6.8211387366382204E-6</c:v>
                </c:pt>
                <c:pt idx="490">
                  <c:v>-1.16586480226433E-5</c:v>
                </c:pt>
                <c:pt idx="491">
                  <c:v>-1.33876382846465E-5</c:v>
                </c:pt>
                <c:pt idx="492">
                  <c:v>-1.1666709513692E-5</c:v>
                </c:pt>
                <c:pt idx="493">
                  <c:v>-1.6697129156813801E-5</c:v>
                </c:pt>
                <c:pt idx="494">
                  <c:v>-1.5508093207400898E-5</c:v>
                </c:pt>
                <c:pt idx="495">
                  <c:v>-1.7064895608443901E-5</c:v>
                </c:pt>
                <c:pt idx="496">
                  <c:v>-1.47771256498073E-5</c:v>
                </c:pt>
                <c:pt idx="497">
                  <c:v>-1.5681074758083599E-5</c:v>
                </c:pt>
                <c:pt idx="498">
                  <c:v>-2.01359133363203E-5</c:v>
                </c:pt>
                <c:pt idx="499">
                  <c:v>-2.2066934857757401E-5</c:v>
                </c:pt>
                <c:pt idx="500">
                  <c:v>-2.1985917899564401E-5</c:v>
                </c:pt>
                <c:pt idx="501">
                  <c:v>-1.86982298850901E-5</c:v>
                </c:pt>
                <c:pt idx="502">
                  <c:v>-2.5957699188503701E-5</c:v>
                </c:pt>
                <c:pt idx="503">
                  <c:v>-2.7811280033069499E-5</c:v>
                </c:pt>
                <c:pt idx="504">
                  <c:v>-2.7219468940681501E-5</c:v>
                </c:pt>
                <c:pt idx="505">
                  <c:v>-2.70339527255884E-5</c:v>
                </c:pt>
                <c:pt idx="506">
                  <c:v>-3.02857345699965E-5</c:v>
                </c:pt>
                <c:pt idx="507">
                  <c:v>-2.95726523460472E-5</c:v>
                </c:pt>
                <c:pt idx="508">
                  <c:v>-3.6178457964652703E-5</c:v>
                </c:pt>
                <c:pt idx="509">
                  <c:v>-3.6369976294397299E-5</c:v>
                </c:pt>
                <c:pt idx="510">
                  <c:v>-3.7934752238525098E-5</c:v>
                </c:pt>
                <c:pt idx="511">
                  <c:v>-3.96815286495797E-5</c:v>
                </c:pt>
                <c:pt idx="512">
                  <c:v>-3.8214362733582297E-5</c:v>
                </c:pt>
                <c:pt idx="513">
                  <c:v>-4.1229740367378903E-5</c:v>
                </c:pt>
                <c:pt idx="514">
                  <c:v>-4.1743487262112403E-5</c:v>
                </c:pt>
                <c:pt idx="515">
                  <c:v>-4.3370751949470402E-5</c:v>
                </c:pt>
                <c:pt idx="516">
                  <c:v>-4.39572093092608E-5</c:v>
                </c:pt>
                <c:pt idx="517">
                  <c:v>-5.1068938898215603E-5</c:v>
                </c:pt>
                <c:pt idx="518">
                  <c:v>-5.0491177179479999E-5</c:v>
                </c:pt>
                <c:pt idx="519">
                  <c:v>-5.0322787875382499E-5</c:v>
                </c:pt>
                <c:pt idx="520">
                  <c:v>-5.3524048232691798E-5</c:v>
                </c:pt>
                <c:pt idx="521">
                  <c:v>-5.7351577890780903E-5</c:v>
                </c:pt>
                <c:pt idx="522">
                  <c:v>-5.6590512735986202E-5</c:v>
                </c:pt>
                <c:pt idx="523">
                  <c:v>-6.0078446114722803E-5</c:v>
                </c:pt>
                <c:pt idx="524">
                  <c:v>-6.2959565946421703E-5</c:v>
                </c:pt>
                <c:pt idx="525">
                  <c:v>-6.5385881357752905E-5</c:v>
                </c:pt>
                <c:pt idx="526">
                  <c:v>-6.5128238488351399E-5</c:v>
                </c:pt>
                <c:pt idx="527">
                  <c:v>-6.6647221115523597E-5</c:v>
                </c:pt>
                <c:pt idx="528">
                  <c:v>-6.8566776384445903E-5</c:v>
                </c:pt>
                <c:pt idx="529">
                  <c:v>-7.2527410090796504E-5</c:v>
                </c:pt>
                <c:pt idx="530">
                  <c:v>-7.4680149506654896E-5</c:v>
                </c:pt>
                <c:pt idx="531">
                  <c:v>-7.1216880657592698E-5</c:v>
                </c:pt>
                <c:pt idx="532">
                  <c:v>-7.9596935923713206E-5</c:v>
                </c:pt>
                <c:pt idx="533">
                  <c:v>-7.94850059569362E-5</c:v>
                </c:pt>
                <c:pt idx="534">
                  <c:v>-8.3158718230625397E-5</c:v>
                </c:pt>
                <c:pt idx="535">
                  <c:v>-8.6553417820237199E-5</c:v>
                </c:pt>
                <c:pt idx="536">
                  <c:v>-8.8123398228594601E-5</c:v>
                </c:pt>
                <c:pt idx="537">
                  <c:v>-9.07273032561465E-5</c:v>
                </c:pt>
                <c:pt idx="538">
                  <c:v>-9.3614817209872501E-5</c:v>
                </c:pt>
                <c:pt idx="539">
                  <c:v>-9.4322553667715295E-5</c:v>
                </c:pt>
                <c:pt idx="540">
                  <c:v>-9.9745138586746504E-5</c:v>
                </c:pt>
                <c:pt idx="541">
                  <c:v>-9.9702812542278106E-5</c:v>
                </c:pt>
                <c:pt idx="542" formatCode="General">
                  <c:v>-1.0057247386243901E-4</c:v>
                </c:pt>
                <c:pt idx="543" formatCode="General">
                  <c:v>-1.05099288274785E-4</c:v>
                </c:pt>
                <c:pt idx="544" formatCode="General">
                  <c:v>-1.09696931370904E-4</c:v>
                </c:pt>
                <c:pt idx="545" formatCode="General">
                  <c:v>-1.1185378650264401E-4</c:v>
                </c:pt>
                <c:pt idx="546" formatCode="General">
                  <c:v>-1.1425559090316101E-4</c:v>
                </c:pt>
                <c:pt idx="547" formatCode="General">
                  <c:v>-1.19738953347441E-4</c:v>
                </c:pt>
                <c:pt idx="548" formatCode="General">
                  <c:v>-1.20913943068555E-4</c:v>
                </c:pt>
                <c:pt idx="549" formatCode="General">
                  <c:v>-1.2558338299412E-4</c:v>
                </c:pt>
                <c:pt idx="550" formatCode="General">
                  <c:v>-1.2656300858769899E-4</c:v>
                </c:pt>
                <c:pt idx="551" formatCode="General">
                  <c:v>-1.3198242471197999E-4</c:v>
                </c:pt>
                <c:pt idx="552" formatCode="General">
                  <c:v>-1.3001636908403099E-4</c:v>
                </c:pt>
                <c:pt idx="553" formatCode="General">
                  <c:v>-1.36996858643551E-4</c:v>
                </c:pt>
                <c:pt idx="554" formatCode="General">
                  <c:v>-1.38261706011725E-4</c:v>
                </c:pt>
                <c:pt idx="555" formatCode="General">
                  <c:v>-1.4296812660553299E-4</c:v>
                </c:pt>
                <c:pt idx="556" formatCode="General">
                  <c:v>-1.4710222724842201E-4</c:v>
                </c:pt>
                <c:pt idx="557" formatCode="General">
                  <c:v>-1.5055386386598501E-4</c:v>
                </c:pt>
                <c:pt idx="558" formatCode="General">
                  <c:v>-1.5383463615628701E-4</c:v>
                </c:pt>
                <c:pt idx="559" formatCode="General">
                  <c:v>-1.5667840844798699E-4</c:v>
                </c:pt>
                <c:pt idx="560" formatCode="General">
                  <c:v>-1.59253793904392E-4</c:v>
                </c:pt>
                <c:pt idx="561" formatCode="General">
                  <c:v>-1.62458406301182E-4</c:v>
                </c:pt>
                <c:pt idx="562" formatCode="General">
                  <c:v>-1.68449199856786E-4</c:v>
                </c:pt>
                <c:pt idx="563" formatCode="General">
                  <c:v>-1.7309489699371701E-4</c:v>
                </c:pt>
                <c:pt idx="564" formatCode="General">
                  <c:v>-1.73515248408953E-4</c:v>
                </c:pt>
                <c:pt idx="565" formatCode="General">
                  <c:v>-1.7990673597208901E-4</c:v>
                </c:pt>
                <c:pt idx="566" formatCode="General">
                  <c:v>-1.82050141123063E-4</c:v>
                </c:pt>
                <c:pt idx="567" formatCode="General">
                  <c:v>-1.88311566497957E-4</c:v>
                </c:pt>
                <c:pt idx="568" formatCode="General">
                  <c:v>-1.8945210368625099E-4</c:v>
                </c:pt>
                <c:pt idx="569" formatCode="General">
                  <c:v>-1.9700785802660001E-4</c:v>
                </c:pt>
                <c:pt idx="570" formatCode="General">
                  <c:v>-1.9976648252864401E-4</c:v>
                </c:pt>
                <c:pt idx="571" formatCode="General">
                  <c:v>-2.0315898703495501E-4</c:v>
                </c:pt>
                <c:pt idx="572" formatCode="General">
                  <c:v>-2.0999459767447799E-4</c:v>
                </c:pt>
                <c:pt idx="573" formatCode="General">
                  <c:v>-2.1431596041040401E-4</c:v>
                </c:pt>
                <c:pt idx="574" formatCode="General">
                  <c:v>-2.1692895238110201E-4</c:v>
                </c:pt>
                <c:pt idx="575" formatCode="General">
                  <c:v>-2.20554162068873E-4</c:v>
                </c:pt>
                <c:pt idx="576" formatCode="General">
                  <c:v>-2.2660617718346201E-4</c:v>
                </c:pt>
                <c:pt idx="577" formatCode="General">
                  <c:v>-2.3264398092632399E-4</c:v>
                </c:pt>
                <c:pt idx="578" formatCode="General">
                  <c:v>-2.3831368080810101E-4</c:v>
                </c:pt>
                <c:pt idx="579" formatCode="General">
                  <c:v>-2.4437522871897601E-4</c:v>
                </c:pt>
                <c:pt idx="580" formatCode="General">
                  <c:v>-2.50261578374132E-4</c:v>
                </c:pt>
                <c:pt idx="581" formatCode="General">
                  <c:v>-2.5330010562294098E-4</c:v>
                </c:pt>
                <c:pt idx="582" formatCode="General">
                  <c:v>-2.5619052364752698E-4</c:v>
                </c:pt>
                <c:pt idx="583" formatCode="General">
                  <c:v>-2.62917386760217E-4</c:v>
                </c:pt>
                <c:pt idx="584" formatCode="General">
                  <c:v>-2.69163849435035E-4</c:v>
                </c:pt>
                <c:pt idx="585" formatCode="General">
                  <c:v>-2.7522454424956498E-4</c:v>
                </c:pt>
                <c:pt idx="586" formatCode="General">
                  <c:v>-2.7839875402222699E-4</c:v>
                </c:pt>
                <c:pt idx="587" formatCode="General">
                  <c:v>-2.8208541310341699E-4</c:v>
                </c:pt>
                <c:pt idx="588" formatCode="General">
                  <c:v>-2.90210930552642E-4</c:v>
                </c:pt>
                <c:pt idx="589" formatCode="General">
                  <c:v>-2.9356379765814699E-4</c:v>
                </c:pt>
                <c:pt idx="590" formatCode="General">
                  <c:v>-2.98341899559572E-4</c:v>
                </c:pt>
                <c:pt idx="591" formatCode="General">
                  <c:v>-3.0395652436955101E-4</c:v>
                </c:pt>
                <c:pt idx="592" formatCode="General">
                  <c:v>-3.1154538015205002E-4</c:v>
                </c:pt>
                <c:pt idx="593" formatCode="General">
                  <c:v>-3.1232047166247301E-4</c:v>
                </c:pt>
                <c:pt idx="594" formatCode="General">
                  <c:v>-3.1790418217260598E-4</c:v>
                </c:pt>
                <c:pt idx="595" formatCode="General">
                  <c:v>-3.2247168416863799E-4</c:v>
                </c:pt>
                <c:pt idx="596" formatCode="General">
                  <c:v>-3.2325209481026901E-4</c:v>
                </c:pt>
                <c:pt idx="597" formatCode="General">
                  <c:v>-3.2640260473630497E-4</c:v>
                </c:pt>
                <c:pt idx="598" formatCode="General">
                  <c:v>-3.3199596846583701E-4</c:v>
                </c:pt>
                <c:pt idx="599" formatCode="General">
                  <c:v>-3.3404593395921101E-4</c:v>
                </c:pt>
                <c:pt idx="600" formatCode="General">
                  <c:v>-3.3376538756094203E-4</c:v>
                </c:pt>
                <c:pt idx="601" formatCode="General">
                  <c:v>-3.3716292939407701E-4</c:v>
                </c:pt>
                <c:pt idx="602" formatCode="General">
                  <c:v>-3.3734085618406298E-4</c:v>
                </c:pt>
                <c:pt idx="603" formatCode="General">
                  <c:v>-3.38980882366445E-4</c:v>
                </c:pt>
                <c:pt idx="604" formatCode="General">
                  <c:v>-3.3618550866907401E-4</c:v>
                </c:pt>
                <c:pt idx="605" formatCode="General">
                  <c:v>-3.3630718668840301E-4</c:v>
                </c:pt>
                <c:pt idx="606" formatCode="General">
                  <c:v>-3.3552412593196702E-4</c:v>
                </c:pt>
                <c:pt idx="607" formatCode="General">
                  <c:v>-3.3261479438255698E-4</c:v>
                </c:pt>
                <c:pt idx="608" formatCode="General">
                  <c:v>-3.2907788780586799E-4</c:v>
                </c:pt>
                <c:pt idx="609" formatCode="General">
                  <c:v>-3.28278029803542E-4</c:v>
                </c:pt>
                <c:pt idx="610" formatCode="General">
                  <c:v>-3.2477084030033598E-4</c:v>
                </c:pt>
                <c:pt idx="611" formatCode="General">
                  <c:v>-3.19141607475219E-4</c:v>
                </c:pt>
                <c:pt idx="612" formatCode="General">
                  <c:v>-3.1286091557570302E-4</c:v>
                </c:pt>
                <c:pt idx="613" formatCode="General">
                  <c:v>-3.0993073595439002E-4</c:v>
                </c:pt>
                <c:pt idx="614" formatCode="General">
                  <c:v>-3.0095917172107801E-4</c:v>
                </c:pt>
                <c:pt idx="615" formatCode="General">
                  <c:v>-2.9359651875677899E-4</c:v>
                </c:pt>
                <c:pt idx="616" formatCode="General">
                  <c:v>-2.8611933439977902E-4</c:v>
                </c:pt>
                <c:pt idx="617" formatCode="General">
                  <c:v>-2.7844719683645097E-4</c:v>
                </c:pt>
                <c:pt idx="618" formatCode="General">
                  <c:v>-2.7190713223548103E-4</c:v>
                </c:pt>
                <c:pt idx="619" formatCode="General">
                  <c:v>-2.6438531941628499E-4</c:v>
                </c:pt>
                <c:pt idx="620" formatCode="General">
                  <c:v>-2.54190426454058E-4</c:v>
                </c:pt>
                <c:pt idx="621" formatCode="General">
                  <c:v>-2.45805139407223E-4</c:v>
                </c:pt>
                <c:pt idx="622" formatCode="General">
                  <c:v>-2.34935155973675E-4</c:v>
                </c:pt>
                <c:pt idx="623" formatCode="General">
                  <c:v>-2.24567360650217E-4</c:v>
                </c:pt>
                <c:pt idx="624" formatCode="General">
                  <c:v>-2.1363627501282901E-4</c:v>
                </c:pt>
                <c:pt idx="625" formatCode="General">
                  <c:v>-2.0582956119178801E-4</c:v>
                </c:pt>
                <c:pt idx="626" formatCode="General">
                  <c:v>-1.9400266956340299E-4</c:v>
                </c:pt>
                <c:pt idx="627" formatCode="General">
                  <c:v>-1.8153639076320599E-4</c:v>
                </c:pt>
                <c:pt idx="628" formatCode="General">
                  <c:v>-1.7019817958658699E-4</c:v>
                </c:pt>
                <c:pt idx="629" formatCode="General">
                  <c:v>-1.57073095190991E-4</c:v>
                </c:pt>
                <c:pt idx="630" formatCode="General">
                  <c:v>-1.4523093943388199E-4</c:v>
                </c:pt>
                <c:pt idx="631" formatCode="General">
                  <c:v>-1.32148958877966E-4</c:v>
                </c:pt>
                <c:pt idx="632" formatCode="General">
                  <c:v>-1.15710025056901E-4</c:v>
                </c:pt>
                <c:pt idx="633" formatCode="General">
                  <c:v>-1.04384774957877E-4</c:v>
                </c:pt>
                <c:pt idx="634">
                  <c:v>-8.8155739323371904E-5</c:v>
                </c:pt>
                <c:pt idx="635">
                  <c:v>-7.5142435693247898E-5</c:v>
                </c:pt>
                <c:pt idx="636">
                  <c:v>-5.9181915171912598E-5</c:v>
                </c:pt>
                <c:pt idx="637">
                  <c:v>-4.5178379039845701E-5</c:v>
                </c:pt>
                <c:pt idx="638">
                  <c:v>-3.0809956233926002E-5</c:v>
                </c:pt>
                <c:pt idx="639">
                  <c:v>-1.45513879794214E-5</c:v>
                </c:pt>
                <c:pt idx="640">
                  <c:v>2.78021663513842E-6</c:v>
                </c:pt>
                <c:pt idx="641">
                  <c:v>1.9854202442725401E-5</c:v>
                </c:pt>
                <c:pt idx="642">
                  <c:v>3.3779232218326202E-5</c:v>
                </c:pt>
                <c:pt idx="643">
                  <c:v>5.12467628977767E-5</c:v>
                </c:pt>
                <c:pt idx="644">
                  <c:v>6.7924924058893594E-5</c:v>
                </c:pt>
                <c:pt idx="645">
                  <c:v>8.6584220672210902E-5</c:v>
                </c:pt>
                <c:pt idx="646" formatCode="General">
                  <c:v>1.0242806553798499E-4</c:v>
                </c:pt>
                <c:pt idx="647" formatCode="General">
                  <c:v>1.18854738788399E-4</c:v>
                </c:pt>
                <c:pt idx="648" formatCode="General">
                  <c:v>1.3779904560104201E-4</c:v>
                </c:pt>
                <c:pt idx="649" formatCode="General">
                  <c:v>1.5608489451963501E-4</c:v>
                </c:pt>
                <c:pt idx="650" formatCode="General">
                  <c:v>1.7277447209363599E-4</c:v>
                </c:pt>
                <c:pt idx="651" formatCode="General">
                  <c:v>1.90940474990315E-4</c:v>
                </c:pt>
                <c:pt idx="652" formatCode="General">
                  <c:v>2.0877082995174001E-4</c:v>
                </c:pt>
                <c:pt idx="653" formatCode="General">
                  <c:v>2.2820241302023701E-4</c:v>
                </c:pt>
                <c:pt idx="654" formatCode="General">
                  <c:v>2.4684207111324598E-4</c:v>
                </c:pt>
                <c:pt idx="655" formatCode="General">
                  <c:v>2.6344399104738303E-4</c:v>
                </c:pt>
                <c:pt idx="656" formatCode="General">
                  <c:v>2.8366547068943898E-4</c:v>
                </c:pt>
                <c:pt idx="657" formatCode="General">
                  <c:v>3.01472113278566E-4</c:v>
                </c:pt>
                <c:pt idx="658" formatCode="General">
                  <c:v>3.19875789154001E-4</c:v>
                </c:pt>
                <c:pt idx="659" formatCode="General">
                  <c:v>3.3700508536510699E-4</c:v>
                </c:pt>
                <c:pt idx="660" formatCode="General">
                  <c:v>3.5765875072969299E-4</c:v>
                </c:pt>
                <c:pt idx="661" formatCode="General">
                  <c:v>3.7493408802660299E-4</c:v>
                </c:pt>
                <c:pt idx="662" formatCode="General">
                  <c:v>3.93485144964466E-4</c:v>
                </c:pt>
                <c:pt idx="663" formatCode="General">
                  <c:v>4.1305297037154301E-4</c:v>
                </c:pt>
                <c:pt idx="664" formatCode="General">
                  <c:v>4.3065861145910101E-4</c:v>
                </c:pt>
                <c:pt idx="665" formatCode="General">
                  <c:v>4.49538347230266E-4</c:v>
                </c:pt>
                <c:pt idx="666" formatCode="General">
                  <c:v>4.6758306159975003E-4</c:v>
                </c:pt>
                <c:pt idx="667" formatCode="General">
                  <c:v>4.85656348240183E-4</c:v>
                </c:pt>
                <c:pt idx="668" formatCode="General">
                  <c:v>5.0526208300811799E-4</c:v>
                </c:pt>
                <c:pt idx="669" formatCode="General">
                  <c:v>5.2350478747543398E-4</c:v>
                </c:pt>
                <c:pt idx="670" formatCode="General">
                  <c:v>5.4214054892133795E-4</c:v>
                </c:pt>
                <c:pt idx="671" formatCode="General">
                  <c:v>5.6063979514758995E-4</c:v>
                </c:pt>
                <c:pt idx="672" formatCode="General">
                  <c:v>5.7730381525233801E-4</c:v>
                </c:pt>
                <c:pt idx="673" formatCode="General">
                  <c:v>5.95354264959458E-4</c:v>
                </c:pt>
                <c:pt idx="674" formatCode="General">
                  <c:v>6.13845568285023E-4</c:v>
                </c:pt>
                <c:pt idx="675" formatCode="General">
                  <c:v>6.3042705827343699E-4</c:v>
                </c:pt>
                <c:pt idx="676" formatCode="General">
                  <c:v>6.4806063390599204E-4</c:v>
                </c:pt>
                <c:pt idx="677" formatCode="General">
                  <c:v>6.6602716522835695E-4</c:v>
                </c:pt>
                <c:pt idx="678" formatCode="General">
                  <c:v>6.8380883105534699E-4</c:v>
                </c:pt>
                <c:pt idx="679" formatCode="General">
                  <c:v>7.0104864538419402E-4</c:v>
                </c:pt>
                <c:pt idx="680" formatCode="General">
                  <c:v>7.1824349672182505E-4</c:v>
                </c:pt>
                <c:pt idx="681" formatCode="General">
                  <c:v>7.35125065580639E-4</c:v>
                </c:pt>
                <c:pt idx="682" formatCode="General">
                  <c:v>7.5223025473605603E-4</c:v>
                </c:pt>
                <c:pt idx="683" formatCode="General">
                  <c:v>7.6933257175186001E-4</c:v>
                </c:pt>
                <c:pt idx="684" formatCode="General">
                  <c:v>7.8612705774446998E-4</c:v>
                </c:pt>
                <c:pt idx="685" formatCode="General">
                  <c:v>8.0291186813155201E-4</c:v>
                </c:pt>
                <c:pt idx="686" formatCode="General">
                  <c:v>8.1854889800999904E-4</c:v>
                </c:pt>
                <c:pt idx="687" formatCode="General">
                  <c:v>8.3515300544374197E-4</c:v>
                </c:pt>
                <c:pt idx="688" formatCode="General">
                  <c:v>8.5099039188294399E-4</c:v>
                </c:pt>
                <c:pt idx="689" formatCode="General">
                  <c:v>8.6755116046469702E-4</c:v>
                </c:pt>
                <c:pt idx="690" formatCode="General">
                  <c:v>8.8412608416581402E-4</c:v>
                </c:pt>
                <c:pt idx="691" formatCode="General">
                  <c:v>9.0105709415401198E-4</c:v>
                </c:pt>
                <c:pt idx="692" formatCode="General">
                  <c:v>9.1568523714370199E-4</c:v>
                </c:pt>
                <c:pt idx="693" formatCode="General">
                  <c:v>9.3123350947379503E-4</c:v>
                </c:pt>
                <c:pt idx="694" formatCode="General">
                  <c:v>9.4720059411728796E-4</c:v>
                </c:pt>
                <c:pt idx="695" formatCode="General">
                  <c:v>9.6301580008282899E-4</c:v>
                </c:pt>
                <c:pt idx="696" formatCode="General">
                  <c:v>9.7801171522195109E-4</c:v>
                </c:pt>
                <c:pt idx="697" formatCode="General">
                  <c:v>9.932093423839891E-4</c:v>
                </c:pt>
                <c:pt idx="698" formatCode="General">
                  <c:v>1.0090932746368499E-3</c:v>
                </c:pt>
                <c:pt idx="699" formatCode="General">
                  <c:v>1.02448255298747E-3</c:v>
                </c:pt>
                <c:pt idx="700" formatCode="General">
                  <c:v>1.03982423148386E-3</c:v>
                </c:pt>
                <c:pt idx="701" formatCode="General">
                  <c:v>1.0542313547439099E-3</c:v>
                </c:pt>
                <c:pt idx="702" formatCode="General">
                  <c:v>1.0694981156032901E-3</c:v>
                </c:pt>
                <c:pt idx="703" formatCode="General">
                  <c:v>1.0834466868893701E-3</c:v>
                </c:pt>
                <c:pt idx="704" formatCode="General">
                  <c:v>1.0981681189610099E-3</c:v>
                </c:pt>
                <c:pt idx="705" formatCode="General">
                  <c:v>1.1111701354087199E-3</c:v>
                </c:pt>
                <c:pt idx="706" formatCode="General">
                  <c:v>1.12526544275272E-3</c:v>
                </c:pt>
                <c:pt idx="707" formatCode="General">
                  <c:v>1.13781448513788E-3</c:v>
                </c:pt>
                <c:pt idx="708" formatCode="General">
                  <c:v>1.1525164694426999E-3</c:v>
                </c:pt>
                <c:pt idx="709" formatCode="General">
                  <c:v>1.1636492922911499E-3</c:v>
                </c:pt>
                <c:pt idx="710" formatCode="General">
                  <c:v>1.1758291207953899E-3</c:v>
                </c:pt>
                <c:pt idx="711" formatCode="General">
                  <c:v>1.18750748877298E-3</c:v>
                </c:pt>
                <c:pt idx="712" formatCode="General">
                  <c:v>1.19927507781772E-3</c:v>
                </c:pt>
                <c:pt idx="713" formatCode="General">
                  <c:v>1.21019431722848E-3</c:v>
                </c:pt>
                <c:pt idx="714" formatCode="General">
                  <c:v>1.22201514514685E-3</c:v>
                </c:pt>
                <c:pt idx="715" formatCode="General">
                  <c:v>1.2329124372139099E-3</c:v>
                </c:pt>
                <c:pt idx="716" formatCode="General">
                  <c:v>1.2423572249286501E-3</c:v>
                </c:pt>
                <c:pt idx="717" formatCode="General">
                  <c:v>1.25200833360078E-3</c:v>
                </c:pt>
                <c:pt idx="718" formatCode="General">
                  <c:v>1.26272564794503E-3</c:v>
                </c:pt>
                <c:pt idx="719" formatCode="General">
                  <c:v>1.2728427401000101E-3</c:v>
                </c:pt>
                <c:pt idx="720" formatCode="General">
                  <c:v>1.28347855039124E-3</c:v>
                </c:pt>
                <c:pt idx="721" formatCode="General">
                  <c:v>1.2927374426922201E-3</c:v>
                </c:pt>
                <c:pt idx="722" formatCode="General">
                  <c:v>1.3026781566593401E-3</c:v>
                </c:pt>
                <c:pt idx="723" formatCode="General">
                  <c:v>1.3115121703859199E-3</c:v>
                </c:pt>
                <c:pt idx="724" formatCode="General">
                  <c:v>1.3211782832886099E-3</c:v>
                </c:pt>
                <c:pt idx="725" formatCode="General">
                  <c:v>1.33057749274256E-3</c:v>
                </c:pt>
                <c:pt idx="726" formatCode="General">
                  <c:v>1.3400681821852901E-3</c:v>
                </c:pt>
                <c:pt idx="727" formatCode="General">
                  <c:v>1.34914433401017E-3</c:v>
                </c:pt>
                <c:pt idx="728" formatCode="General">
                  <c:v>1.3575430945898901E-3</c:v>
                </c:pt>
                <c:pt idx="729" formatCode="General">
                  <c:v>1.36643790014932E-3</c:v>
                </c:pt>
                <c:pt idx="730" formatCode="General">
                  <c:v>1.3751498394838099E-3</c:v>
                </c:pt>
                <c:pt idx="731" formatCode="General">
                  <c:v>1.3830493676292E-3</c:v>
                </c:pt>
                <c:pt idx="732" formatCode="General">
                  <c:v>1.39168056019198E-3</c:v>
                </c:pt>
                <c:pt idx="733" formatCode="General">
                  <c:v>1.3993523986145901E-3</c:v>
                </c:pt>
                <c:pt idx="734" formatCode="General">
                  <c:v>1.40737357052791E-3</c:v>
                </c:pt>
                <c:pt idx="735" formatCode="General">
                  <c:v>1.41480892307634E-3</c:v>
                </c:pt>
                <c:pt idx="736" formatCode="General">
                  <c:v>1.4227174495082E-3</c:v>
                </c:pt>
                <c:pt idx="737" formatCode="General">
                  <c:v>1.42963215833174E-3</c:v>
                </c:pt>
                <c:pt idx="738" formatCode="General">
                  <c:v>1.43648523877667E-3</c:v>
                </c:pt>
                <c:pt idx="739" formatCode="General">
                  <c:v>1.4436694159534499E-3</c:v>
                </c:pt>
                <c:pt idx="740" formatCode="General">
                  <c:v>1.4500064291246199E-3</c:v>
                </c:pt>
                <c:pt idx="741" formatCode="General">
                  <c:v>1.45547221911055E-3</c:v>
                </c:pt>
                <c:pt idx="742" formatCode="General">
                  <c:v>1.4619886718033801E-3</c:v>
                </c:pt>
                <c:pt idx="743" formatCode="General">
                  <c:v>1.46688002463484E-3</c:v>
                </c:pt>
                <c:pt idx="744" formatCode="General">
                  <c:v>1.4721635095429799E-3</c:v>
                </c:pt>
                <c:pt idx="745" formatCode="General">
                  <c:v>1.4767963280789801E-3</c:v>
                </c:pt>
                <c:pt idx="746" formatCode="General">
                  <c:v>1.4809415408745001E-3</c:v>
                </c:pt>
                <c:pt idx="747" formatCode="General">
                  <c:v>1.4851242885697399E-3</c:v>
                </c:pt>
                <c:pt idx="748" formatCode="General">
                  <c:v>1.4892047920813699E-3</c:v>
                </c:pt>
                <c:pt idx="749" formatCode="General">
                  <c:v>1.4914948934407501E-3</c:v>
                </c:pt>
                <c:pt idx="750" formatCode="General">
                  <c:v>1.49459900047693E-3</c:v>
                </c:pt>
                <c:pt idx="751" formatCode="General">
                  <c:v>1.4962116989226499E-3</c:v>
                </c:pt>
                <c:pt idx="752" formatCode="General">
                  <c:v>1.49839529168514E-3</c:v>
                </c:pt>
                <c:pt idx="753" formatCode="General">
                  <c:v>1.4998972343664701E-3</c:v>
                </c:pt>
                <c:pt idx="754" formatCode="General">
                  <c:v>1.49999784593615E-3</c:v>
                </c:pt>
                <c:pt idx="755" formatCode="General">
                  <c:v>1.50070946320003E-3</c:v>
                </c:pt>
                <c:pt idx="756" formatCode="General">
                  <c:v>1.4983075712856799E-3</c:v>
                </c:pt>
                <c:pt idx="757" formatCode="General">
                  <c:v>1.4954653967966501E-3</c:v>
                </c:pt>
                <c:pt idx="758" formatCode="General">
                  <c:v>1.4914878988433E-3</c:v>
                </c:pt>
                <c:pt idx="759" formatCode="General">
                  <c:v>1.4860250358147099E-3</c:v>
                </c:pt>
                <c:pt idx="760" formatCode="General">
                  <c:v>1.4785304808077901E-3</c:v>
                </c:pt>
                <c:pt idx="761" formatCode="General">
                  <c:v>1.46702113067318E-3</c:v>
                </c:pt>
                <c:pt idx="762" formatCode="General">
                  <c:v>1.4543321310732001E-3</c:v>
                </c:pt>
                <c:pt idx="763" formatCode="General">
                  <c:v>1.44001135409724E-3</c:v>
                </c:pt>
                <c:pt idx="764" formatCode="General">
                  <c:v>1.42177787800244E-3</c:v>
                </c:pt>
                <c:pt idx="765" formatCode="General">
                  <c:v>1.4017424223191099E-3</c:v>
                </c:pt>
                <c:pt idx="766" formatCode="General">
                  <c:v>1.3766929796073799E-3</c:v>
                </c:pt>
                <c:pt idx="767" formatCode="General">
                  <c:v>1.35120286037367E-3</c:v>
                </c:pt>
                <c:pt idx="768" formatCode="General">
                  <c:v>1.32165038145368E-3</c:v>
                </c:pt>
                <c:pt idx="769" formatCode="General">
                  <c:v>1.2898725931299699E-3</c:v>
                </c:pt>
                <c:pt idx="770" formatCode="General">
                  <c:v>1.2584876377644101E-3</c:v>
                </c:pt>
                <c:pt idx="771" formatCode="General">
                  <c:v>1.22248224619788E-3</c:v>
                </c:pt>
                <c:pt idx="772" formatCode="General">
                  <c:v>1.1885067252170099E-3</c:v>
                </c:pt>
                <c:pt idx="773" formatCode="General">
                  <c:v>1.1531916411246599E-3</c:v>
                </c:pt>
                <c:pt idx="774" formatCode="General">
                  <c:v>1.1198998399947499E-3</c:v>
                </c:pt>
                <c:pt idx="775" formatCode="General">
                  <c:v>1.08635730650826E-3</c:v>
                </c:pt>
                <c:pt idx="776" formatCode="General">
                  <c:v>1.0553468946082199E-3</c:v>
                </c:pt>
                <c:pt idx="777" formatCode="General">
                  <c:v>1.0251975499405801E-3</c:v>
                </c:pt>
                <c:pt idx="778" formatCode="General">
                  <c:v>9.9784649242731804E-4</c:v>
                </c:pt>
                <c:pt idx="779" formatCode="General">
                  <c:v>9.7238229645034099E-4</c:v>
                </c:pt>
                <c:pt idx="780" formatCode="General">
                  <c:v>9.4850651655299504E-4</c:v>
                </c:pt>
                <c:pt idx="781" formatCode="General">
                  <c:v>9.2665714274185295E-4</c:v>
                </c:pt>
                <c:pt idx="782" formatCode="General">
                  <c:v>9.0575919593357005E-4</c:v>
                </c:pt>
                <c:pt idx="783" formatCode="General">
                  <c:v>8.8500006046233299E-4</c:v>
                </c:pt>
                <c:pt idx="784" formatCode="General">
                  <c:v>8.6766828514773695E-4</c:v>
                </c:pt>
                <c:pt idx="785" formatCode="General">
                  <c:v>8.4964303546374595E-4</c:v>
                </c:pt>
                <c:pt idx="786" formatCode="General">
                  <c:v>8.3367799218523198E-4</c:v>
                </c:pt>
                <c:pt idx="787" formatCode="General">
                  <c:v>8.1657771416952297E-4</c:v>
                </c:pt>
                <c:pt idx="788" formatCode="General">
                  <c:v>8.0247995037912797E-4</c:v>
                </c:pt>
                <c:pt idx="789" formatCode="General">
                  <c:v>7.8719150290909698E-4</c:v>
                </c:pt>
                <c:pt idx="790" formatCode="General">
                  <c:v>7.7406032771568697E-4</c:v>
                </c:pt>
                <c:pt idx="791" formatCode="General">
                  <c:v>7.6093657541758905E-4</c:v>
                </c:pt>
                <c:pt idx="792" formatCode="General">
                  <c:v>7.4770383001906797E-4</c:v>
                </c:pt>
                <c:pt idx="793" formatCode="General">
                  <c:v>7.3583611507782099E-4</c:v>
                </c:pt>
                <c:pt idx="794" formatCode="General">
                  <c:v>7.2353737640125804E-4</c:v>
                </c:pt>
                <c:pt idx="795" formatCode="General">
                  <c:v>7.1165222407674903E-4</c:v>
                </c:pt>
                <c:pt idx="796" formatCode="General">
                  <c:v>7.0050962200880003E-4</c:v>
                </c:pt>
                <c:pt idx="797" formatCode="General">
                  <c:v>6.8920837056311098E-4</c:v>
                </c:pt>
                <c:pt idx="798" formatCode="General">
                  <c:v>6.7873801266171198E-4</c:v>
                </c:pt>
                <c:pt idx="799" formatCode="General">
                  <c:v>6.6825184019232199E-4</c:v>
                </c:pt>
                <c:pt idx="800" formatCode="General">
                  <c:v>6.5869306018096895E-4</c:v>
                </c:pt>
                <c:pt idx="801" formatCode="General">
                  <c:v>6.4848329273614201E-4</c:v>
                </c:pt>
                <c:pt idx="802" formatCode="General">
                  <c:v>6.3854802756114202E-4</c:v>
                </c:pt>
                <c:pt idx="803" formatCode="General">
                  <c:v>6.2902901668207903E-4</c:v>
                </c:pt>
                <c:pt idx="804" formatCode="General">
                  <c:v>6.1994735650695398E-4</c:v>
                </c:pt>
                <c:pt idx="805" formatCode="General">
                  <c:v>6.1185331819476598E-4</c:v>
                </c:pt>
                <c:pt idx="806" formatCode="General">
                  <c:v>6.0264006582507097E-4</c:v>
                </c:pt>
                <c:pt idx="807" formatCode="General">
                  <c:v>5.9448950056800298E-4</c:v>
                </c:pt>
                <c:pt idx="808" formatCode="General">
                  <c:v>5.8715778961092996E-4</c:v>
                </c:pt>
                <c:pt idx="809" formatCode="General">
                  <c:v>5.7896644559820502E-4</c:v>
                </c:pt>
                <c:pt idx="810" formatCode="General">
                  <c:v>5.7114541152862304E-4</c:v>
                </c:pt>
                <c:pt idx="811" formatCode="General">
                  <c:v>5.6273577790432003E-4</c:v>
                </c:pt>
                <c:pt idx="812" formatCode="General">
                  <c:v>5.5412577452349399E-4</c:v>
                </c:pt>
                <c:pt idx="813" formatCode="General">
                  <c:v>5.4760831731042196E-4</c:v>
                </c:pt>
                <c:pt idx="814" formatCode="General">
                  <c:v>5.40327195021204E-4</c:v>
                </c:pt>
                <c:pt idx="815" formatCode="General">
                  <c:v>5.3288226324503605E-4</c:v>
                </c:pt>
                <c:pt idx="816" formatCode="General">
                  <c:v>5.2651326423521795E-4</c:v>
                </c:pt>
                <c:pt idx="817" formatCode="General">
                  <c:v>5.1937843579837604E-4</c:v>
                </c:pt>
                <c:pt idx="818" formatCode="General">
                  <c:v>5.1120270595276195E-4</c:v>
                </c:pt>
                <c:pt idx="819" formatCode="General">
                  <c:v>5.0529155777038202E-4</c:v>
                </c:pt>
                <c:pt idx="820" formatCode="General">
                  <c:v>4.9851005705910004E-4</c:v>
                </c:pt>
                <c:pt idx="821" formatCode="General">
                  <c:v>4.9219818192346501E-4</c:v>
                </c:pt>
                <c:pt idx="822" formatCode="General">
                  <c:v>4.85600199225194E-4</c:v>
                </c:pt>
                <c:pt idx="823" formatCode="General">
                  <c:v>4.7966291412455801E-4</c:v>
                </c:pt>
                <c:pt idx="824" formatCode="General">
                  <c:v>4.7373266186438999E-4</c:v>
                </c:pt>
                <c:pt idx="825" formatCode="General">
                  <c:v>4.6778343376527803E-4</c:v>
                </c:pt>
                <c:pt idx="826" formatCode="General">
                  <c:v>4.6124490525213901E-4</c:v>
                </c:pt>
                <c:pt idx="827" formatCode="General">
                  <c:v>4.5596150920257502E-4</c:v>
                </c:pt>
                <c:pt idx="828" formatCode="General">
                  <c:v>4.4881584400916099E-4</c:v>
                </c:pt>
                <c:pt idx="829" formatCode="General">
                  <c:v>4.4380744068995599E-4</c:v>
                </c:pt>
                <c:pt idx="830" formatCode="General">
                  <c:v>4.38079050715758E-4</c:v>
                </c:pt>
                <c:pt idx="831" formatCode="General">
                  <c:v>4.3229019277711398E-4</c:v>
                </c:pt>
                <c:pt idx="832" formatCode="General">
                  <c:v>4.2711179727235402E-4</c:v>
                </c:pt>
                <c:pt idx="833" formatCode="General">
                  <c:v>4.2157376101887098E-4</c:v>
                </c:pt>
                <c:pt idx="834" formatCode="General">
                  <c:v>4.16022590991148E-4</c:v>
                </c:pt>
                <c:pt idx="835" formatCode="General">
                  <c:v>4.11513749826366E-4</c:v>
                </c:pt>
                <c:pt idx="836" formatCode="General">
                  <c:v>4.0606900994718598E-4</c:v>
                </c:pt>
                <c:pt idx="837" formatCode="General">
                  <c:v>4.0106486918638901E-4</c:v>
                </c:pt>
                <c:pt idx="838" formatCode="General">
                  <c:v>3.96146245037095E-4</c:v>
                </c:pt>
                <c:pt idx="839" formatCode="General">
                  <c:v>3.9052230701959299E-4</c:v>
                </c:pt>
                <c:pt idx="840" formatCode="General">
                  <c:v>3.8607081157592899E-4</c:v>
                </c:pt>
                <c:pt idx="841" formatCode="General">
                  <c:v>3.81455289923886E-4</c:v>
                </c:pt>
                <c:pt idx="842" formatCode="General">
                  <c:v>3.7570227581361701E-4</c:v>
                </c:pt>
                <c:pt idx="843" formatCode="General">
                  <c:v>3.7048940159575703E-4</c:v>
                </c:pt>
                <c:pt idx="844" formatCode="General">
                  <c:v>3.6646239523580498E-4</c:v>
                </c:pt>
                <c:pt idx="845" formatCode="General">
                  <c:v>3.6192480656809401E-4</c:v>
                </c:pt>
                <c:pt idx="846" formatCode="General">
                  <c:v>3.5667310309468498E-4</c:v>
                </c:pt>
                <c:pt idx="847" formatCode="General">
                  <c:v>3.5282950768769601E-4</c:v>
                </c:pt>
                <c:pt idx="848" formatCode="General">
                  <c:v>4.5628243281644698E-4</c:v>
                </c:pt>
                <c:pt idx="849" formatCode="General">
                  <c:v>3.4985864730760399E-4</c:v>
                </c:pt>
                <c:pt idx="850" formatCode="General">
                  <c:v>3.4254753399892002E-4</c:v>
                </c:pt>
                <c:pt idx="851" formatCode="General">
                  <c:v>3.3723996097540502E-4</c:v>
                </c:pt>
                <c:pt idx="852" formatCode="General">
                  <c:v>3.3138363310574999E-4</c:v>
                </c:pt>
                <c:pt idx="853" formatCode="General">
                  <c:v>3.26146968765573E-4</c:v>
                </c:pt>
                <c:pt idx="854">
                  <c:v>4.5770030533257899E-5</c:v>
                </c:pt>
                <c:pt idx="855" formatCode="General">
                  <c:v>3.1571930363776901E-4</c:v>
                </c:pt>
                <c:pt idx="856" formatCode="General">
                  <c:v>2.9328144111041198E-4</c:v>
                </c:pt>
                <c:pt idx="857" formatCode="General">
                  <c:v>2.8864153806176801E-4</c:v>
                </c:pt>
                <c:pt idx="858" formatCode="General">
                  <c:v>2.8506343838068701E-4</c:v>
                </c:pt>
                <c:pt idx="859" formatCode="General">
                  <c:v>2.80978209869281E-4</c:v>
                </c:pt>
                <c:pt idx="860" formatCode="General">
                  <c:v>2.7692956800577098E-4</c:v>
                </c:pt>
                <c:pt idx="861" formatCode="General">
                  <c:v>2.7360504249077398E-4</c:v>
                </c:pt>
                <c:pt idx="862" formatCode="General">
                  <c:v>2.69255844204411E-4</c:v>
                </c:pt>
                <c:pt idx="863" formatCode="General">
                  <c:v>2.65011214233942E-4</c:v>
                </c:pt>
                <c:pt idx="864" formatCode="General">
                  <c:v>2.62136610155344E-4</c:v>
                </c:pt>
                <c:pt idx="865" formatCode="General">
                  <c:v>2.5811538504920102E-4</c:v>
                </c:pt>
                <c:pt idx="866" formatCode="General">
                  <c:v>2.5460630016161398E-4</c:v>
                </c:pt>
                <c:pt idx="867" formatCode="General">
                  <c:v>2.51819744361056E-4</c:v>
                </c:pt>
                <c:pt idx="868" formatCode="General">
                  <c:v>2.48390859771677E-4</c:v>
                </c:pt>
                <c:pt idx="869" formatCode="General">
                  <c:v>2.4402545677783001E-4</c:v>
                </c:pt>
                <c:pt idx="870" formatCode="General">
                  <c:v>2.41569899142761E-4</c:v>
                </c:pt>
                <c:pt idx="871" formatCode="General">
                  <c:v>2.38165400211438E-4</c:v>
                </c:pt>
                <c:pt idx="872" formatCode="General">
                  <c:v>2.35579796992681E-4</c:v>
                </c:pt>
                <c:pt idx="873" formatCode="General">
                  <c:v>2.3028469052484399E-4</c:v>
                </c:pt>
                <c:pt idx="874" formatCode="General">
                  <c:v>2.2890686826716199E-4</c:v>
                </c:pt>
                <c:pt idx="875" formatCode="General">
                  <c:v>2.2512704812120099E-4</c:v>
                </c:pt>
                <c:pt idx="876" formatCode="General">
                  <c:v>2.23300402636315E-4</c:v>
                </c:pt>
                <c:pt idx="877" formatCode="General">
                  <c:v>2.2017801206835E-4</c:v>
                </c:pt>
                <c:pt idx="878" formatCode="General">
                  <c:v>2.17254623026822E-4</c:v>
                </c:pt>
                <c:pt idx="879" formatCode="General">
                  <c:v>2.1414168241854601E-4</c:v>
                </c:pt>
                <c:pt idx="880" formatCode="General">
                  <c:v>2.1100694330344999E-4</c:v>
                </c:pt>
                <c:pt idx="881" formatCode="General">
                  <c:v>2.09425367393579E-4</c:v>
                </c:pt>
                <c:pt idx="882" formatCode="General">
                  <c:v>2.0699703624885E-4</c:v>
                </c:pt>
                <c:pt idx="883" formatCode="General">
                  <c:v>2.0270733212837501E-4</c:v>
                </c:pt>
                <c:pt idx="884" formatCode="General">
                  <c:v>2.01467104884266E-4</c:v>
                </c:pt>
                <c:pt idx="885" formatCode="General">
                  <c:v>1.9933613753890999E-4</c:v>
                </c:pt>
                <c:pt idx="886" formatCode="General">
                  <c:v>1.9641062277259201E-4</c:v>
                </c:pt>
                <c:pt idx="887" formatCode="General">
                  <c:v>1.9369691777912701E-4</c:v>
                </c:pt>
                <c:pt idx="888" formatCode="General">
                  <c:v>1.9193099816183299E-4</c:v>
                </c:pt>
                <c:pt idx="889" formatCode="General">
                  <c:v>1.89149925987366E-4</c:v>
                </c:pt>
                <c:pt idx="890" formatCode="General">
                  <c:v>1.8720753489234201E-4</c:v>
                </c:pt>
                <c:pt idx="891" formatCode="General">
                  <c:v>1.8489399630769899E-4</c:v>
                </c:pt>
                <c:pt idx="892" formatCode="General">
                  <c:v>1.83278901053225E-4</c:v>
                </c:pt>
                <c:pt idx="893" formatCode="General">
                  <c:v>1.8065648112593701E-4</c:v>
                </c:pt>
                <c:pt idx="894" formatCode="General">
                  <c:v>1.7832282937472999E-4</c:v>
                </c:pt>
                <c:pt idx="895" formatCode="General">
                  <c:v>1.76242029148949E-4</c:v>
                </c:pt>
                <c:pt idx="896" formatCode="General">
                  <c:v>1.7604473720547601E-4</c:v>
                </c:pt>
                <c:pt idx="897" formatCode="General">
                  <c:v>1.72411867358417E-4</c:v>
                </c:pt>
                <c:pt idx="898" formatCode="General">
                  <c:v>1.7063234187699301E-4</c:v>
                </c:pt>
                <c:pt idx="899" formatCode="General">
                  <c:v>1.6842252459278701E-4</c:v>
                </c:pt>
                <c:pt idx="900" formatCode="General">
                  <c:v>1.66044187223424E-4</c:v>
                </c:pt>
                <c:pt idx="901" formatCode="General">
                  <c:v>1.6284049204117799E-4</c:v>
                </c:pt>
                <c:pt idx="902" formatCode="General">
                  <c:v>1.61951915964157E-4</c:v>
                </c:pt>
                <c:pt idx="903" formatCode="General">
                  <c:v>1.61975112196247E-4</c:v>
                </c:pt>
                <c:pt idx="904" formatCode="General">
                  <c:v>1.5906487405666501E-4</c:v>
                </c:pt>
                <c:pt idx="905" formatCode="General">
                  <c:v>1.58204931071308E-4</c:v>
                </c:pt>
                <c:pt idx="906" formatCode="General">
                  <c:v>1.57421473473677E-4</c:v>
                </c:pt>
                <c:pt idx="907" formatCode="General">
                  <c:v>1.5364941678964E-4</c:v>
                </c:pt>
                <c:pt idx="908" formatCode="General">
                  <c:v>1.5382545813772601E-4</c:v>
                </c:pt>
                <c:pt idx="909" formatCode="General">
                  <c:v>1.51241402939707E-4</c:v>
                </c:pt>
                <c:pt idx="910" formatCode="General">
                  <c:v>1.5022008830576801E-4</c:v>
                </c:pt>
                <c:pt idx="911" formatCode="General">
                  <c:v>1.48347553803827E-4</c:v>
                </c:pt>
                <c:pt idx="912" formatCode="General">
                  <c:v>1.45316509552234E-4</c:v>
                </c:pt>
                <c:pt idx="913" formatCode="General">
                  <c:v>1.45781985952949E-4</c:v>
                </c:pt>
                <c:pt idx="914" formatCode="General">
                  <c:v>1.4432838010294599E-4</c:v>
                </c:pt>
                <c:pt idx="915" formatCode="General">
                  <c:v>1.41532808317474E-4</c:v>
                </c:pt>
                <c:pt idx="916" formatCode="General">
                  <c:v>1.40995338251175E-4</c:v>
                </c:pt>
                <c:pt idx="917" formatCode="General">
                  <c:v>1.4010783311136401E-4</c:v>
                </c:pt>
                <c:pt idx="918" formatCode="General">
                  <c:v>1.39401460776884E-4</c:v>
                </c:pt>
                <c:pt idx="919" formatCode="General">
                  <c:v>1.3545404791598601E-4</c:v>
                </c:pt>
                <c:pt idx="920" formatCode="General">
                  <c:v>1.3638405234289399E-4</c:v>
                </c:pt>
                <c:pt idx="921" formatCode="General">
                  <c:v>1.34282813445162E-4</c:v>
                </c:pt>
                <c:pt idx="922" formatCode="General">
                  <c:v>1.3368883766538299E-4</c:v>
                </c:pt>
                <c:pt idx="923" formatCode="General">
                  <c:v>1.33266994086569E-4</c:v>
                </c:pt>
                <c:pt idx="924" formatCode="General">
                  <c:v>1.3175075403572199E-4</c:v>
                </c:pt>
                <c:pt idx="925" formatCode="General">
                  <c:v>1.3070119806752299E-4</c:v>
                </c:pt>
                <c:pt idx="926" formatCode="General">
                  <c:v>1.2808023907375001E-4</c:v>
                </c:pt>
                <c:pt idx="927" formatCode="General">
                  <c:v>1.2666298471845301E-4</c:v>
                </c:pt>
                <c:pt idx="928" formatCode="General">
                  <c:v>1.24725005530566E-4</c:v>
                </c:pt>
                <c:pt idx="929" formatCode="General">
                  <c:v>1.2447382136801901E-4</c:v>
                </c:pt>
                <c:pt idx="930" formatCode="General">
                  <c:v>1.2408571466633101E-4</c:v>
                </c:pt>
                <c:pt idx="931" formatCode="General">
                  <c:v>1.22481877890852E-4</c:v>
                </c:pt>
                <c:pt idx="932" formatCode="General">
                  <c:v>1.20688207395173E-4</c:v>
                </c:pt>
                <c:pt idx="933" formatCode="General">
                  <c:v>1.20536526144571E-4</c:v>
                </c:pt>
                <c:pt idx="934" formatCode="General">
                  <c:v>1.20425919389867E-4</c:v>
                </c:pt>
                <c:pt idx="935" formatCode="General">
                  <c:v>1.18870473023411E-4</c:v>
                </c:pt>
                <c:pt idx="936" formatCode="General">
                  <c:v>1.19612407200609E-4</c:v>
                </c:pt>
                <c:pt idx="937" formatCode="General">
                  <c:v>3.1211331371749901E-4</c:v>
                </c:pt>
                <c:pt idx="938" formatCode="General">
                  <c:v>1.03079318059703E-4</c:v>
                </c:pt>
                <c:pt idx="939" formatCode="General">
                  <c:v>1.2121332658821699E-4</c:v>
                </c:pt>
                <c:pt idx="940" formatCode="General">
                  <c:v>1.17124418938734E-4</c:v>
                </c:pt>
                <c:pt idx="941" formatCode="General">
                  <c:v>1.16320564679724E-4</c:v>
                </c:pt>
                <c:pt idx="942" formatCode="General">
                  <c:v>1.1480867176993399E-4</c:v>
                </c:pt>
                <c:pt idx="943" formatCode="General">
                  <c:v>1.1111720082879201E-4</c:v>
                </c:pt>
                <c:pt idx="944" formatCode="General">
                  <c:v>1.10877869228276E-4</c:v>
                </c:pt>
                <c:pt idx="945" formatCode="General">
                  <c:v>1.11616195246639E-4</c:v>
                </c:pt>
                <c:pt idx="946" formatCode="General">
                  <c:v>1.09410040005689E-4</c:v>
                </c:pt>
                <c:pt idx="947" formatCode="General">
                  <c:v>1.09102366613677E-4</c:v>
                </c:pt>
                <c:pt idx="948" formatCode="General">
                  <c:v>1.06987307643848E-4</c:v>
                </c:pt>
                <c:pt idx="949" formatCode="General">
                  <c:v>2.37595113959052E-4</c:v>
                </c:pt>
                <c:pt idx="950" formatCode="General">
                  <c:v>1.0696033284094E-4</c:v>
                </c:pt>
                <c:pt idx="951" formatCode="General">
                  <c:v>1.0075441893943E-4</c:v>
                </c:pt>
                <c:pt idx="952">
                  <c:v>9.8826355692496797E-5</c:v>
                </c:pt>
                <c:pt idx="953">
                  <c:v>9.7015639030971495E-5</c:v>
                </c:pt>
                <c:pt idx="954">
                  <c:v>9.9587382552907694E-5</c:v>
                </c:pt>
                <c:pt idx="955" formatCode="General">
                  <c:v>1.00501584313814E-4</c:v>
                </c:pt>
                <c:pt idx="956">
                  <c:v>9.8492766199854599E-5</c:v>
                </c:pt>
                <c:pt idx="957">
                  <c:v>9.4589748792823006E-5</c:v>
                </c:pt>
                <c:pt idx="958">
                  <c:v>9.4294880719133503E-5</c:v>
                </c:pt>
                <c:pt idx="959">
                  <c:v>9.61970939146444E-5</c:v>
                </c:pt>
                <c:pt idx="960">
                  <c:v>9.5046433281695798E-5</c:v>
                </c:pt>
                <c:pt idx="961">
                  <c:v>9.5672489512091196E-5</c:v>
                </c:pt>
                <c:pt idx="962">
                  <c:v>9.1990853720162494E-5</c:v>
                </c:pt>
                <c:pt idx="963">
                  <c:v>8.9976851066509605E-5</c:v>
                </c:pt>
                <c:pt idx="964">
                  <c:v>9.2985552271503206E-5</c:v>
                </c:pt>
                <c:pt idx="965">
                  <c:v>9.0986928149346103E-5</c:v>
                </c:pt>
                <c:pt idx="966">
                  <c:v>9.2735818341131105E-5</c:v>
                </c:pt>
                <c:pt idx="967">
                  <c:v>9.0126056068497498E-5</c:v>
                </c:pt>
                <c:pt idx="968">
                  <c:v>9.06321310325397E-5</c:v>
                </c:pt>
                <c:pt idx="969">
                  <c:v>8.8382617975663001E-5</c:v>
                </c:pt>
                <c:pt idx="970">
                  <c:v>8.9150240637210596E-5</c:v>
                </c:pt>
                <c:pt idx="971">
                  <c:v>8.5599686185306199E-5</c:v>
                </c:pt>
                <c:pt idx="972">
                  <c:v>8.9068606134547293E-5</c:v>
                </c:pt>
                <c:pt idx="973">
                  <c:v>8.79145841678935E-5</c:v>
                </c:pt>
                <c:pt idx="974">
                  <c:v>8.4823040288234904E-5</c:v>
                </c:pt>
                <c:pt idx="975">
                  <c:v>8.4995195764279701E-5</c:v>
                </c:pt>
                <c:pt idx="976">
                  <c:v>8.4469020919516994E-5</c:v>
                </c:pt>
                <c:pt idx="977">
                  <c:v>8.7624399540192597E-5</c:v>
                </c:pt>
                <c:pt idx="978">
                  <c:v>8.3372430333432097E-5</c:v>
                </c:pt>
                <c:pt idx="979">
                  <c:v>8.5122659818889104E-5</c:v>
                </c:pt>
                <c:pt idx="980">
                  <c:v>8.6766004400589596E-5</c:v>
                </c:pt>
                <c:pt idx="981">
                  <c:v>8.3973081952798E-5</c:v>
                </c:pt>
                <c:pt idx="982">
                  <c:v>7.7813768189354706E-5</c:v>
                </c:pt>
                <c:pt idx="983">
                  <c:v>8.4531021750752303E-5</c:v>
                </c:pt>
                <c:pt idx="984">
                  <c:v>8.4640625345688605E-5</c:v>
                </c:pt>
                <c:pt idx="985">
                  <c:v>7.9040208437346595E-5</c:v>
                </c:pt>
                <c:pt idx="986">
                  <c:v>7.8013191643339097E-5</c:v>
                </c:pt>
                <c:pt idx="987">
                  <c:v>8.1930131188699603E-5</c:v>
                </c:pt>
                <c:pt idx="988">
                  <c:v>7.8540697126639703E-5</c:v>
                </c:pt>
                <c:pt idx="989">
                  <c:v>7.6562342558077204E-5</c:v>
                </c:pt>
                <c:pt idx="990">
                  <c:v>7.8405702135858304E-5</c:v>
                </c:pt>
                <c:pt idx="991">
                  <c:v>7.3122392319140901E-5</c:v>
                </c:pt>
                <c:pt idx="992">
                  <c:v>7.7245559837588705E-5</c:v>
                </c:pt>
                <c:pt idx="993">
                  <c:v>7.8419219048377306E-5</c:v>
                </c:pt>
                <c:pt idx="994">
                  <c:v>7.6851994077334405E-5</c:v>
                </c:pt>
                <c:pt idx="995">
                  <c:v>7.9495325694269403E-5</c:v>
                </c:pt>
                <c:pt idx="996">
                  <c:v>7.6678670603385702E-5</c:v>
                </c:pt>
                <c:pt idx="997">
                  <c:v>7.0041509318646695E-5</c:v>
                </c:pt>
                <c:pt idx="998">
                  <c:v>-5.4836528422877898E-5</c:v>
                </c:pt>
                <c:pt idx="999">
                  <c:v>7.8917586623894402E-5</c:v>
                </c:pt>
                <c:pt idx="1000">
                  <c:v>7.6895538262957401E-5</c:v>
                </c:pt>
                <c:pt idx="1001">
                  <c:v>7.7126654529772199E-5</c:v>
                </c:pt>
                <c:pt idx="1002">
                  <c:v>7.4980567961764998E-5</c:v>
                </c:pt>
                <c:pt idx="1003">
                  <c:v>7.7063332194724396E-5</c:v>
                </c:pt>
                <c:pt idx="1004">
                  <c:v>7.1864277185146406E-5</c:v>
                </c:pt>
                <c:pt idx="1005">
                  <c:v>7.4806838262459895E-5</c:v>
                </c:pt>
                <c:pt idx="1006">
                  <c:v>6.8483739377238296E-5</c:v>
                </c:pt>
                <c:pt idx="1007">
                  <c:v>6.9006141704691895E-5</c:v>
                </c:pt>
                <c:pt idx="1008">
                  <c:v>7.2799427332026893E-5</c:v>
                </c:pt>
                <c:pt idx="1009">
                  <c:v>6.9750392048847096E-5</c:v>
                </c:pt>
                <c:pt idx="1010">
                  <c:v>6.8750843194076997E-5</c:v>
                </c:pt>
                <c:pt idx="1011">
                  <c:v>7.1170736338889098E-5</c:v>
                </c:pt>
                <c:pt idx="1012">
                  <c:v>7.2360130216670798E-5</c:v>
                </c:pt>
                <c:pt idx="1013">
                  <c:v>6.7994679981943501E-5</c:v>
                </c:pt>
                <c:pt idx="1014">
                  <c:v>6.8804288749183703E-5</c:v>
                </c:pt>
                <c:pt idx="1015">
                  <c:v>7.1371010743851099E-5</c:v>
                </c:pt>
                <c:pt idx="1016">
                  <c:v>7.0838679158218801E-5</c:v>
                </c:pt>
                <c:pt idx="1017">
                  <c:v>6.6641670529084894E-5</c:v>
                </c:pt>
                <c:pt idx="1018">
                  <c:v>6.6958761850490604E-5</c:v>
                </c:pt>
                <c:pt idx="1019">
                  <c:v>6.6811483787096194E-5</c:v>
                </c:pt>
                <c:pt idx="1020">
                  <c:v>6.8852617605174506E-5</c:v>
                </c:pt>
                <c:pt idx="1021">
                  <c:v>6.7399137079804603E-5</c:v>
                </c:pt>
                <c:pt idx="1022">
                  <c:v>7.09514692791185E-5</c:v>
                </c:pt>
                <c:pt idx="1023">
                  <c:v>6.9087057503657202E-5</c:v>
                </c:pt>
                <c:pt idx="1024">
                  <c:v>6.3770228386185297E-5</c:v>
                </c:pt>
                <c:pt idx="1025">
                  <c:v>6.4227538097636904E-5</c:v>
                </c:pt>
                <c:pt idx="1026">
                  <c:v>6.3418165766359998E-5</c:v>
                </c:pt>
                <c:pt idx="1027">
                  <c:v>6.6017178888114704E-5</c:v>
                </c:pt>
                <c:pt idx="1028">
                  <c:v>6.7432572771901998E-5</c:v>
                </c:pt>
                <c:pt idx="1029">
                  <c:v>6.7755691611258299E-5</c:v>
                </c:pt>
                <c:pt idx="1030">
                  <c:v>6.5660177297396306E-5</c:v>
                </c:pt>
                <c:pt idx="1031">
                  <c:v>5.9582328051715499E-5</c:v>
                </c:pt>
                <c:pt idx="1032">
                  <c:v>6.7642924409083501E-5</c:v>
                </c:pt>
                <c:pt idx="1033">
                  <c:v>6.67816024627455E-5</c:v>
                </c:pt>
                <c:pt idx="1034">
                  <c:v>6.4429644275074794E-5</c:v>
                </c:pt>
                <c:pt idx="1035">
                  <c:v>5.9321048385515202E-5</c:v>
                </c:pt>
                <c:pt idx="1036">
                  <c:v>6.3276604429642996E-5</c:v>
                </c:pt>
                <c:pt idx="1037">
                  <c:v>6.5781372518313504E-5</c:v>
                </c:pt>
                <c:pt idx="1038">
                  <c:v>6.2171251872467407E-5</c:v>
                </c:pt>
                <c:pt idx="1039">
                  <c:v>6.2391780356986298E-5</c:v>
                </c:pt>
                <c:pt idx="1040">
                  <c:v>6.1164979125868598E-5</c:v>
                </c:pt>
                <c:pt idx="1041">
                  <c:v>6.2112424930385899E-5</c:v>
                </c:pt>
                <c:pt idx="1042">
                  <c:v>5.7818745022446203E-5</c:v>
                </c:pt>
                <c:pt idx="1043">
                  <c:v>6.3333232079728995E-5</c:v>
                </c:pt>
                <c:pt idx="1044">
                  <c:v>5.7809288510746599E-5</c:v>
                </c:pt>
                <c:pt idx="1045">
                  <c:v>6.0828322761703602E-5</c:v>
                </c:pt>
                <c:pt idx="1046">
                  <c:v>5.8191721100168901E-5</c:v>
                </c:pt>
                <c:pt idx="1047">
                  <c:v>6.3532465151124203E-5</c:v>
                </c:pt>
                <c:pt idx="1048">
                  <c:v>6.1258909808799806E-5</c:v>
                </c:pt>
                <c:pt idx="1049">
                  <c:v>6.0063742555743901E-5</c:v>
                </c:pt>
                <c:pt idx="1050">
                  <c:v>5.1202300491950498E-5</c:v>
                </c:pt>
                <c:pt idx="1051">
                  <c:v>5.9466389982655702E-5</c:v>
                </c:pt>
                <c:pt idx="1052">
                  <c:v>5.8397249689816298E-5</c:v>
                </c:pt>
                <c:pt idx="1053">
                  <c:v>6.03523934090986E-5</c:v>
                </c:pt>
                <c:pt idx="1054">
                  <c:v>5.4546206606225498E-5</c:v>
                </c:pt>
                <c:pt idx="1055">
                  <c:v>5.6732857166749002E-5</c:v>
                </c:pt>
                <c:pt idx="1056">
                  <c:v>6.0001010323753202E-5</c:v>
                </c:pt>
                <c:pt idx="1057">
                  <c:v>5.7979880437572303E-5</c:v>
                </c:pt>
                <c:pt idx="1058">
                  <c:v>6.2715253418673197E-5</c:v>
                </c:pt>
                <c:pt idx="1059">
                  <c:v>5.6550893187254199E-5</c:v>
                </c:pt>
                <c:pt idx="1060">
                  <c:v>5.7285400312443199E-5</c:v>
                </c:pt>
                <c:pt idx="1061">
                  <c:v>5.8329813006288197E-5</c:v>
                </c:pt>
                <c:pt idx="1062">
                  <c:v>5.01044134409949E-5</c:v>
                </c:pt>
                <c:pt idx="1063">
                  <c:v>5.73323687554486E-5</c:v>
                </c:pt>
                <c:pt idx="1064">
                  <c:v>5.7453803993612999E-5</c:v>
                </c:pt>
                <c:pt idx="1065">
                  <c:v>5.739103653396E-5</c:v>
                </c:pt>
                <c:pt idx="1066">
                  <c:v>5.0789024421762997E-5</c:v>
                </c:pt>
                <c:pt idx="1067">
                  <c:v>5.6203644036808703E-5</c:v>
                </c:pt>
                <c:pt idx="1068">
                  <c:v>5.6977470606391598E-5</c:v>
                </c:pt>
                <c:pt idx="1069">
                  <c:v>5.5547676400149001E-5</c:v>
                </c:pt>
                <c:pt idx="1070">
                  <c:v>5.9930148238224901E-5</c:v>
                </c:pt>
                <c:pt idx="1071">
                  <c:v>5.3365557198798902E-5</c:v>
                </c:pt>
                <c:pt idx="1072">
                  <c:v>5.8256822848815201E-5</c:v>
                </c:pt>
                <c:pt idx="1073">
                  <c:v>5.6979284708653101E-5</c:v>
                </c:pt>
                <c:pt idx="1074">
                  <c:v>5.7586549055673499E-5</c:v>
                </c:pt>
                <c:pt idx="1075">
                  <c:v>5.2395124314318302E-5</c:v>
                </c:pt>
                <c:pt idx="1076">
                  <c:v>5.6412720183063197E-5</c:v>
                </c:pt>
                <c:pt idx="1077">
                  <c:v>5.6853706965627999E-5</c:v>
                </c:pt>
                <c:pt idx="1078">
                  <c:v>5.5387315295737703E-5</c:v>
                </c:pt>
                <c:pt idx="1079">
                  <c:v>5.17970970411197E-5</c:v>
                </c:pt>
                <c:pt idx="1080">
                  <c:v>6.0086243571882499E-5</c:v>
                </c:pt>
                <c:pt idx="1081">
                  <c:v>5.5076139103039897E-5</c:v>
                </c:pt>
                <c:pt idx="1082">
                  <c:v>5.50050602990632E-5</c:v>
                </c:pt>
                <c:pt idx="1083">
                  <c:v>5.7277359358147102E-5</c:v>
                </c:pt>
                <c:pt idx="1084">
                  <c:v>5.0582787544111303E-5</c:v>
                </c:pt>
                <c:pt idx="1085">
                  <c:v>4.6925235387919601E-5</c:v>
                </c:pt>
                <c:pt idx="1086">
                  <c:v>5.65455126781115E-5</c:v>
                </c:pt>
                <c:pt idx="1087">
                  <c:v>5.3277001142930001E-5</c:v>
                </c:pt>
                <c:pt idx="1088">
                  <c:v>5.5750059324771E-5</c:v>
                </c:pt>
                <c:pt idx="1089">
                  <c:v>5.0304139880432397E-5</c:v>
                </c:pt>
                <c:pt idx="1090">
                  <c:v>5.54052617703871E-5</c:v>
                </c:pt>
                <c:pt idx="1091">
                  <c:v>4.86298180909643E-5</c:v>
                </c:pt>
                <c:pt idx="1092">
                  <c:v>5.6405418371607899E-5</c:v>
                </c:pt>
                <c:pt idx="1093">
                  <c:v>5.2172633052821198E-5</c:v>
                </c:pt>
                <c:pt idx="1094">
                  <c:v>-8.1493278587866006E-5</c:v>
                </c:pt>
                <c:pt idx="1095">
                  <c:v>5.94779971911541E-5</c:v>
                </c:pt>
                <c:pt idx="1096">
                  <c:v>5.4804683843956199E-5</c:v>
                </c:pt>
                <c:pt idx="1097">
                  <c:v>4.79816645245522E-5</c:v>
                </c:pt>
                <c:pt idx="1098">
                  <c:v>5.7909879002787601E-5</c:v>
                </c:pt>
                <c:pt idx="1099">
                  <c:v>5.60543156204217E-5</c:v>
                </c:pt>
                <c:pt idx="1100">
                  <c:v>4.96420077778952E-5</c:v>
                </c:pt>
                <c:pt idx="1101">
                  <c:v>5.0441115830645402E-5</c:v>
                </c:pt>
                <c:pt idx="1102">
                  <c:v>5.1682016665839597E-5</c:v>
                </c:pt>
                <c:pt idx="1103">
                  <c:v>5.1245972719889203E-5</c:v>
                </c:pt>
                <c:pt idx="1104">
                  <c:v>4.4156793520771798E-5</c:v>
                </c:pt>
                <c:pt idx="1105" formatCode="General">
                  <c:v>-4.2626119028849301E-4</c:v>
                </c:pt>
                <c:pt idx="1106">
                  <c:v>4.1243441123960098E-5</c:v>
                </c:pt>
                <c:pt idx="1107">
                  <c:v>5.0144192546211098E-5</c:v>
                </c:pt>
                <c:pt idx="1108">
                  <c:v>5.0391404555943303E-5</c:v>
                </c:pt>
                <c:pt idx="1109">
                  <c:v>5.1871889572662398E-5</c:v>
                </c:pt>
                <c:pt idx="1110">
                  <c:v>5.2977654821586702E-5</c:v>
                </c:pt>
                <c:pt idx="1111">
                  <c:v>5.18319404980758E-5</c:v>
                </c:pt>
                <c:pt idx="1112">
                  <c:v>4.8461420631969098E-5</c:v>
                </c:pt>
                <c:pt idx="1113">
                  <c:v>5.4853554394159498E-5</c:v>
                </c:pt>
                <c:pt idx="1114">
                  <c:v>4.9754568373883303E-5</c:v>
                </c:pt>
                <c:pt idx="1115">
                  <c:v>5.14773727836154E-5</c:v>
                </c:pt>
                <c:pt idx="1116">
                  <c:v>4.5981217417929803E-5</c:v>
                </c:pt>
                <c:pt idx="1117">
                  <c:v>4.3295965917601903E-5</c:v>
                </c:pt>
                <c:pt idx="1118">
                  <c:v>5.0131122142893901E-5</c:v>
                </c:pt>
                <c:pt idx="1119">
                  <c:v>4.1829687016400897E-5</c:v>
                </c:pt>
                <c:pt idx="1120">
                  <c:v>4.8030647971214302E-5</c:v>
                </c:pt>
                <c:pt idx="1121">
                  <c:v>4.1373738092740699E-5</c:v>
                </c:pt>
                <c:pt idx="1122">
                  <c:v>5.2325470639095598E-5</c:v>
                </c:pt>
                <c:pt idx="1123">
                  <c:v>4.46317209180569E-5</c:v>
                </c:pt>
                <c:pt idx="1124">
                  <c:v>4.1466957678372699E-5</c:v>
                </c:pt>
                <c:pt idx="1125">
                  <c:v>4.9610455316784399E-5</c:v>
                </c:pt>
                <c:pt idx="1126">
                  <c:v>4.24013465900724E-5</c:v>
                </c:pt>
                <c:pt idx="1127">
                  <c:v>4.2050936691365001E-5</c:v>
                </c:pt>
                <c:pt idx="1128">
                  <c:v>4.74629745444672E-5</c:v>
                </c:pt>
                <c:pt idx="1129">
                  <c:v>4.5902215793502203E-5</c:v>
                </c:pt>
                <c:pt idx="1130">
                  <c:v>4.6721522408831101E-5</c:v>
                </c:pt>
                <c:pt idx="1131">
                  <c:v>4.8392882219230497E-5</c:v>
                </c:pt>
                <c:pt idx="1132">
                  <c:v>4.1846543225213197E-5</c:v>
                </c:pt>
                <c:pt idx="1134">
                  <c:v>-2.57155937579851E-6</c:v>
                </c:pt>
                <c:pt idx="1135">
                  <c:v>3.9785869510808298E-5</c:v>
                </c:pt>
                <c:pt idx="1136">
                  <c:v>4.5434881265621098E-5</c:v>
                </c:pt>
                <c:pt idx="1137">
                  <c:v>4.26150685858329E-5</c:v>
                </c:pt>
                <c:pt idx="1138">
                  <c:v>4.3746168461693398E-5</c:v>
                </c:pt>
                <c:pt idx="1139">
                  <c:v>4.64652360301691E-5</c:v>
                </c:pt>
                <c:pt idx="1140">
                  <c:v>4.1884021976273002E-5</c:v>
                </c:pt>
                <c:pt idx="1141">
                  <c:v>4.6687093336399897E-5</c:v>
                </c:pt>
                <c:pt idx="1142">
                  <c:v>4.2360207489201901E-5</c:v>
                </c:pt>
                <c:pt idx="1143">
                  <c:v>4.3700211654840503E-5</c:v>
                </c:pt>
                <c:pt idx="1144">
                  <c:v>3.9628257217604299E-5</c:v>
                </c:pt>
                <c:pt idx="1145">
                  <c:v>3.7768189624002401E-5</c:v>
                </c:pt>
                <c:pt idx="1146">
                  <c:v>5.1607284229161402E-5</c:v>
                </c:pt>
                <c:pt idx="1147">
                  <c:v>3.6802172009348603E-5</c:v>
                </c:pt>
                <c:pt idx="1148">
                  <c:v>3.4698446855254499E-5</c:v>
                </c:pt>
                <c:pt idx="1149">
                  <c:v>4.8204746650551799E-5</c:v>
                </c:pt>
                <c:pt idx="1150">
                  <c:v>3.4353306835387503E-5</c:v>
                </c:pt>
                <c:pt idx="1151">
                  <c:v>3.8426159610707397E-5</c:v>
                </c:pt>
                <c:pt idx="1152">
                  <c:v>4.4457545194317099E-5</c:v>
                </c:pt>
                <c:pt idx="1153">
                  <c:v>4.6780840894054098E-5</c:v>
                </c:pt>
                <c:pt idx="1154">
                  <c:v>3.5601029285521098E-5</c:v>
                </c:pt>
                <c:pt idx="1155">
                  <c:v>3.8621874825231802E-5</c:v>
                </c:pt>
                <c:pt idx="1156">
                  <c:v>3.5698930033738603E-5</c:v>
                </c:pt>
                <c:pt idx="1157">
                  <c:v>3.6756716949908301E-5</c:v>
                </c:pt>
                <c:pt idx="1158">
                  <c:v>4.2068333971674999E-5</c:v>
                </c:pt>
                <c:pt idx="1159">
                  <c:v>4.3289340160770501E-5</c:v>
                </c:pt>
                <c:pt idx="1160">
                  <c:v>3.5431840655011897E-5</c:v>
                </c:pt>
                <c:pt idx="1161">
                  <c:v>4.0959767472751697E-5</c:v>
                </c:pt>
                <c:pt idx="1162">
                  <c:v>4.2726814964638102E-5</c:v>
                </c:pt>
                <c:pt idx="1163">
                  <c:v>4.3615314361885903E-5</c:v>
                </c:pt>
                <c:pt idx="1164">
                  <c:v>3.3219500218155703E-5</c:v>
                </c:pt>
                <c:pt idx="1165">
                  <c:v>4.35425269248428E-5</c:v>
                </c:pt>
                <c:pt idx="1166">
                  <c:v>3.5143386873895101E-5</c:v>
                </c:pt>
                <c:pt idx="1167">
                  <c:v>4.3473415428384301E-5</c:v>
                </c:pt>
                <c:pt idx="1168">
                  <c:v>4.5494026453838003E-5</c:v>
                </c:pt>
                <c:pt idx="1169">
                  <c:v>4.5440059755805202E-5</c:v>
                </c:pt>
                <c:pt idx="1170">
                  <c:v>4.3738304502741802E-5</c:v>
                </c:pt>
                <c:pt idx="1171">
                  <c:v>4.6417801461693899E-5</c:v>
                </c:pt>
                <c:pt idx="1172">
                  <c:v>4.1830606472970901E-5</c:v>
                </c:pt>
                <c:pt idx="1173">
                  <c:v>3.5313350845608498E-5</c:v>
                </c:pt>
                <c:pt idx="1174">
                  <c:v>3.6078568493864901E-5</c:v>
                </c:pt>
                <c:pt idx="1175">
                  <c:v>4.34510709667503E-5</c:v>
                </c:pt>
                <c:pt idx="1176">
                  <c:v>4.2496393001441998E-5</c:v>
                </c:pt>
                <c:pt idx="1177">
                  <c:v>4.3683512862879899E-5</c:v>
                </c:pt>
                <c:pt idx="1178">
                  <c:v>4.1151184890141499E-5</c:v>
                </c:pt>
                <c:pt idx="1179">
                  <c:v>3.1940140833580003E-5</c:v>
                </c:pt>
                <c:pt idx="1180">
                  <c:v>4.4076144823028498E-5</c:v>
                </c:pt>
                <c:pt idx="1181">
                  <c:v>3.8320663051937498E-5</c:v>
                </c:pt>
                <c:pt idx="1182">
                  <c:v>4.1699372783542901E-5</c:v>
                </c:pt>
                <c:pt idx="1183">
                  <c:v>3.79315658079641E-5</c:v>
                </c:pt>
                <c:pt idx="1184">
                  <c:v>3.9419063768193901E-5</c:v>
                </c:pt>
                <c:pt idx="1185">
                  <c:v>4.4093403794148298E-5</c:v>
                </c:pt>
                <c:pt idx="1186">
                  <c:v>3.9165620547128699E-5</c:v>
                </c:pt>
                <c:pt idx="1187">
                  <c:v>4.3979250938143E-5</c:v>
                </c:pt>
                <c:pt idx="1188">
                  <c:v>4.0303194186582501E-5</c:v>
                </c:pt>
                <c:pt idx="1189">
                  <c:v>3.9041754810567498E-5</c:v>
                </c:pt>
                <c:pt idx="1190">
                  <c:v>4.2894894474076601E-5</c:v>
                </c:pt>
                <c:pt idx="1191">
                  <c:v>3.7376521165742299E-5</c:v>
                </c:pt>
                <c:pt idx="1192">
                  <c:v>3.9524323251738598E-5</c:v>
                </c:pt>
                <c:pt idx="1193">
                  <c:v>4.5440816897175601E-5</c:v>
                </c:pt>
                <c:pt idx="1194">
                  <c:v>3.2712765239596497E-5</c:v>
                </c:pt>
                <c:pt idx="1195">
                  <c:v>3.7178525166441498E-5</c:v>
                </c:pt>
                <c:pt idx="1196">
                  <c:v>4.65087549391804E-5</c:v>
                </c:pt>
                <c:pt idx="1197">
                  <c:v>4.0668711552066702E-5</c:v>
                </c:pt>
                <c:pt idx="1198">
                  <c:v>3.8681155129943902E-5</c:v>
                </c:pt>
                <c:pt idx="1199">
                  <c:v>4.3311939655472802E-5</c:v>
                </c:pt>
                <c:pt idx="1200">
                  <c:v>3.5490263762859597E-5</c:v>
                </c:pt>
                <c:pt idx="1201">
                  <c:v>3.2768893649238799E-5</c:v>
                </c:pt>
                <c:pt idx="1202">
                  <c:v>4.4856811142130398E-5</c:v>
                </c:pt>
                <c:pt idx="1203">
                  <c:v>4.5040841171186297E-5</c:v>
                </c:pt>
                <c:pt idx="1204">
                  <c:v>3.7670552109797703E-5</c:v>
                </c:pt>
                <c:pt idx="1205">
                  <c:v>3.8039746451756701E-5</c:v>
                </c:pt>
                <c:pt idx="1206">
                  <c:v>3.4079474279993097E-5</c:v>
                </c:pt>
                <c:pt idx="1207">
                  <c:v>3.4482979979459397E-5</c:v>
                </c:pt>
                <c:pt idx="1208">
                  <c:v>3.4780522887973902E-5</c:v>
                </c:pt>
                <c:pt idx="1209">
                  <c:v>4.1138196231130498E-5</c:v>
                </c:pt>
                <c:pt idx="1210">
                  <c:v>4.3442265730120303E-5</c:v>
                </c:pt>
                <c:pt idx="1211">
                  <c:v>4.4016206356002598E-5</c:v>
                </c:pt>
                <c:pt idx="1212">
                  <c:v>4.1308088382975097E-5</c:v>
                </c:pt>
                <c:pt idx="1213">
                  <c:v>3.91095925497522E-5</c:v>
                </c:pt>
                <c:pt idx="1214">
                  <c:v>4.6692163251213898E-5</c:v>
                </c:pt>
                <c:pt idx="1215">
                  <c:v>4.4224880910331397E-5</c:v>
                </c:pt>
                <c:pt idx="1216">
                  <c:v>4.1471526728421801E-5</c:v>
                </c:pt>
                <c:pt idx="1217">
                  <c:v>3.9422329694998099E-5</c:v>
                </c:pt>
                <c:pt idx="1218">
                  <c:v>4.1635115159823602E-5</c:v>
                </c:pt>
                <c:pt idx="1219">
                  <c:v>3.3235185195733297E-5</c:v>
                </c:pt>
                <c:pt idx="1220">
                  <c:v>4.8618184921273702E-5</c:v>
                </c:pt>
                <c:pt idx="1221">
                  <c:v>3.8924214954765998E-5</c:v>
                </c:pt>
                <c:pt idx="1222">
                  <c:v>3.5155229599339701E-5</c:v>
                </c:pt>
                <c:pt idx="1223">
                  <c:v>3.8005909537157503E-5</c:v>
                </c:pt>
                <c:pt idx="1224">
                  <c:v>3.9167762543266303E-5</c:v>
                </c:pt>
                <c:pt idx="1225">
                  <c:v>4.4889138227530201E-5</c:v>
                </c:pt>
                <c:pt idx="1226">
                  <c:v>4.5454232513236897E-5</c:v>
                </c:pt>
                <c:pt idx="1227">
                  <c:v>4.3737043883487601E-5</c:v>
                </c:pt>
                <c:pt idx="1228">
                  <c:v>5.0079378875212202E-5</c:v>
                </c:pt>
                <c:pt idx="1229">
                  <c:v>4.0700139314423902E-5</c:v>
                </c:pt>
                <c:pt idx="1230">
                  <c:v>3.8325354470138202E-5</c:v>
                </c:pt>
                <c:pt idx="1231">
                  <c:v>3.9006519039253701E-5</c:v>
                </c:pt>
                <c:pt idx="1232">
                  <c:v>3.8816060990003598E-5</c:v>
                </c:pt>
                <c:pt idx="1233">
                  <c:v>4.4927405062966701E-5</c:v>
                </c:pt>
                <c:pt idx="1234">
                  <c:v>4.5284876824328099E-5</c:v>
                </c:pt>
                <c:pt idx="1235">
                  <c:v>3.8208002033630701E-5</c:v>
                </c:pt>
                <c:pt idx="1236">
                  <c:v>3.8906060237765402E-5</c:v>
                </c:pt>
                <c:pt idx="1237">
                  <c:v>4.4800763567791201E-5</c:v>
                </c:pt>
                <c:pt idx="1238">
                  <c:v>3.4639892604808302E-5</c:v>
                </c:pt>
                <c:pt idx="1239">
                  <c:v>3.7372501233112498E-5</c:v>
                </c:pt>
                <c:pt idx="1240">
                  <c:v>3.68870006196523E-5</c:v>
                </c:pt>
                <c:pt idx="1241">
                  <c:v>4.2741711447758497E-5</c:v>
                </c:pt>
                <c:pt idx="1242">
                  <c:v>4.3084166701022198E-5</c:v>
                </c:pt>
                <c:pt idx="1243">
                  <c:v>4.3249868738168397E-5</c:v>
                </c:pt>
                <c:pt idx="1244">
                  <c:v>3.6452446783433203E-5</c:v>
                </c:pt>
                <c:pt idx="1245">
                  <c:v>3.8016886021349303E-5</c:v>
                </c:pt>
                <c:pt idx="1246">
                  <c:v>4.4254110184311097E-5</c:v>
                </c:pt>
                <c:pt idx="1247">
                  <c:v>4.3138779118505903E-5</c:v>
                </c:pt>
                <c:pt idx="1248">
                  <c:v>4.0178719297882603E-5</c:v>
                </c:pt>
                <c:pt idx="1249">
                  <c:v>4.06138217976515E-5</c:v>
                </c:pt>
                <c:pt idx="1250">
                  <c:v>4.1116576763234202E-5</c:v>
                </c:pt>
                <c:pt idx="1251">
                  <c:v>4.2085031005237902E-5</c:v>
                </c:pt>
                <c:pt idx="1252">
                  <c:v>4.3351250237502701E-5</c:v>
                </c:pt>
                <c:pt idx="1253">
                  <c:v>4.7953805525261497E-5</c:v>
                </c:pt>
                <c:pt idx="1254">
                  <c:v>3.8201355546923902E-5</c:v>
                </c:pt>
                <c:pt idx="1255">
                  <c:v>3.9638188592549599E-5</c:v>
                </c:pt>
                <c:pt idx="1256">
                  <c:v>3.8636588802306297E-5</c:v>
                </c:pt>
                <c:pt idx="1257">
                  <c:v>2.38754336706368E-5</c:v>
                </c:pt>
                <c:pt idx="1258">
                  <c:v>3.67111676721931E-5</c:v>
                </c:pt>
                <c:pt idx="1259">
                  <c:v>3.7860128272092397E-5</c:v>
                </c:pt>
                <c:pt idx="1260">
                  <c:v>4.4773217980212202E-5</c:v>
                </c:pt>
                <c:pt idx="1261">
                  <c:v>3.0127557227892299E-5</c:v>
                </c:pt>
                <c:pt idx="1262">
                  <c:v>3.54674674252937E-5</c:v>
                </c:pt>
                <c:pt idx="1263">
                  <c:v>4.2141032991314699E-5</c:v>
                </c:pt>
                <c:pt idx="1264">
                  <c:v>4.2140486432246797E-5</c:v>
                </c:pt>
                <c:pt idx="1265">
                  <c:v>3.8744677516060101E-5</c:v>
                </c:pt>
                <c:pt idx="1266">
                  <c:v>4.4594739853331798E-5</c:v>
                </c:pt>
                <c:pt idx="1267">
                  <c:v>4.2147429681853501E-5</c:v>
                </c:pt>
                <c:pt idx="1268">
                  <c:v>4.4235067938043001E-5</c:v>
                </c:pt>
                <c:pt idx="1269">
                  <c:v>4.6664471263587303E-5</c:v>
                </c:pt>
                <c:pt idx="1270">
                  <c:v>3.8842775229293999E-5</c:v>
                </c:pt>
                <c:pt idx="1271">
                  <c:v>3.2984018178666602E-5</c:v>
                </c:pt>
                <c:pt idx="1272">
                  <c:v>4.1465964184602497E-5</c:v>
                </c:pt>
                <c:pt idx="1273">
                  <c:v>4.5069619021348901E-5</c:v>
                </c:pt>
                <c:pt idx="1274">
                  <c:v>3.6113304844898698E-5</c:v>
                </c:pt>
                <c:pt idx="1275">
                  <c:v>4.09520836396348E-5</c:v>
                </c:pt>
                <c:pt idx="1276">
                  <c:v>4.0482558871244099E-5</c:v>
                </c:pt>
                <c:pt idx="1277">
                  <c:v>4.3119191009097202E-5</c:v>
                </c:pt>
                <c:pt idx="1278">
                  <c:v>4.4034753843670903E-5</c:v>
                </c:pt>
                <c:pt idx="1279">
                  <c:v>4.5848732815431003E-5</c:v>
                </c:pt>
                <c:pt idx="1280">
                  <c:v>3.6189182330149502E-5</c:v>
                </c:pt>
                <c:pt idx="1281">
                  <c:v>3.5916473779639001E-5</c:v>
                </c:pt>
                <c:pt idx="1282">
                  <c:v>3.5690358770554598E-5</c:v>
                </c:pt>
                <c:pt idx="1283">
                  <c:v>4.3695797467776901E-5</c:v>
                </c:pt>
                <c:pt idx="1284">
                  <c:v>3.9194710309934797E-5</c:v>
                </c:pt>
                <c:pt idx="1285">
                  <c:v>3.8615539773540103E-5</c:v>
                </c:pt>
                <c:pt idx="1286">
                  <c:v>4.4759867076816599E-5</c:v>
                </c:pt>
                <c:pt idx="1287">
                  <c:v>4.3174779132168603E-5</c:v>
                </c:pt>
                <c:pt idx="1288">
                  <c:v>3.6551405596914002E-5</c:v>
                </c:pt>
                <c:pt idx="1289">
                  <c:v>3.9213742034189599E-5</c:v>
                </c:pt>
                <c:pt idx="1290">
                  <c:v>3.3534176562764302E-5</c:v>
                </c:pt>
                <c:pt idx="1291">
                  <c:v>3.2822493100226997E-5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1-6CA2-403F-831A-89DD832BC2E4}"/>
            </c:ext>
          </c:extLst>
        </c:ser>
        <c:ser>
          <c:idx val="0"/>
          <c:order val="2"/>
          <c:tx>
            <c:v>1165</c:v>
          </c:tx>
          <c:spPr>
            <a:ln w="19050" cap="rnd">
              <a:solidFill>
                <a:srgbClr val="002060"/>
              </a:solidFill>
              <a:round/>
            </a:ln>
            <a:effectLst/>
          </c:spPr>
          <c:marker>
            <c:symbol val="none"/>
          </c:marker>
          <c:xVal>
            <c:numRef>
              <c:f>data_Loop!$C$19:$C$5009</c:f>
              <c:numCache>
                <c:formatCode>General</c:formatCode>
                <c:ptCount val="4991"/>
                <c:pt idx="0">
                  <c:v>1.0096440792083698</c:v>
                </c:pt>
                <c:pt idx="1">
                  <c:v>1.2144877433776899</c:v>
                </c:pt>
                <c:pt idx="2">
                  <c:v>1.4143845558166501</c:v>
                </c:pt>
                <c:pt idx="3">
                  <c:v>1.6117901325225801</c:v>
                </c:pt>
                <c:pt idx="4">
                  <c:v>1.81674919128418</c:v>
                </c:pt>
                <c:pt idx="5">
                  <c:v>2.0154240608215299</c:v>
                </c:pt>
                <c:pt idx="6">
                  <c:v>2.2153563499450701</c:v>
                </c:pt>
                <c:pt idx="7">
                  <c:v>2.4203183174133303</c:v>
                </c:pt>
                <c:pt idx="8">
                  <c:v>2.62653779983521</c:v>
                </c:pt>
                <c:pt idx="9">
                  <c:v>2.82018299102783</c:v>
                </c:pt>
                <c:pt idx="10">
                  <c:v>3.0125705718994102</c:v>
                </c:pt>
                <c:pt idx="11">
                  <c:v>3.2162692070007304</c:v>
                </c:pt>
                <c:pt idx="12">
                  <c:v>3.4187162399291999</c:v>
                </c:pt>
                <c:pt idx="13">
                  <c:v>3.62116928100586</c:v>
                </c:pt>
                <c:pt idx="14">
                  <c:v>3.8236166000366199</c:v>
                </c:pt>
                <c:pt idx="15">
                  <c:v>4.0147468566894506</c:v>
                </c:pt>
                <c:pt idx="16">
                  <c:v>4.20336208343506</c:v>
                </c:pt>
                <c:pt idx="17">
                  <c:v>4.4095754623413104</c:v>
                </c:pt>
                <c:pt idx="18">
                  <c:v>4.6145315170288104</c:v>
                </c:pt>
                <c:pt idx="19">
                  <c:v>4.8194936752319304</c:v>
                </c:pt>
                <c:pt idx="20">
                  <c:v>5.0194259643554702</c:v>
                </c:pt>
                <c:pt idx="21">
                  <c:v>5.2130710601806598</c:v>
                </c:pt>
                <c:pt idx="22">
                  <c:v>5.4130033493041996</c:v>
                </c:pt>
                <c:pt idx="23">
                  <c:v>5.6154502868652303</c:v>
                </c:pt>
                <c:pt idx="24">
                  <c:v>5.8153944015502903</c:v>
                </c:pt>
                <c:pt idx="25">
                  <c:v>6.0140693664550806</c:v>
                </c:pt>
                <c:pt idx="26">
                  <c:v>6.2152471542358398</c:v>
                </c:pt>
                <c:pt idx="27">
                  <c:v>6.4114070892333999</c:v>
                </c:pt>
                <c:pt idx="28">
                  <c:v>6.6113513946533207</c:v>
                </c:pt>
                <c:pt idx="29">
                  <c:v>6.8163135528564496</c:v>
                </c:pt>
                <c:pt idx="30">
                  <c:v>7.0149765014648393</c:v>
                </c:pt>
                <c:pt idx="31">
                  <c:v>7.2086215972900405</c:v>
                </c:pt>
                <c:pt idx="32">
                  <c:v>7.4060508728027301</c:v>
                </c:pt>
                <c:pt idx="33">
                  <c:v>7.6198146820068402</c:v>
                </c:pt>
                <c:pt idx="34">
                  <c:v>7.8285369873046902</c:v>
                </c:pt>
                <c:pt idx="35">
                  <c:v>8.0209247589111303</c:v>
                </c:pt>
                <c:pt idx="36">
                  <c:v>8.2246292114257802</c:v>
                </c:pt>
                <c:pt idx="37">
                  <c:v>8.4182861328125007</c:v>
                </c:pt>
                <c:pt idx="38">
                  <c:v>8.6395950317382795</c:v>
                </c:pt>
                <c:pt idx="39">
                  <c:v>8.8483291625976612</c:v>
                </c:pt>
                <c:pt idx="40">
                  <c:v>9.0382141113281307</c:v>
                </c:pt>
                <c:pt idx="41">
                  <c:v>9.2582542419433587</c:v>
                </c:pt>
                <c:pt idx="42">
                  <c:v>9.4493728637695291</c:v>
                </c:pt>
                <c:pt idx="43">
                  <c:v>9.6681896209716793</c:v>
                </c:pt>
                <c:pt idx="44">
                  <c:v>9.9071022033691403</c:v>
                </c:pt>
                <c:pt idx="45">
                  <c:v>10.1019813537598</c:v>
                </c:pt>
                <c:pt idx="46">
                  <c:v>10.3056854248047</c:v>
                </c:pt>
                <c:pt idx="47">
                  <c:v>10.4980731964111</c:v>
                </c:pt>
                <c:pt idx="48">
                  <c:v>10.6829162597656</c:v>
                </c:pt>
                <c:pt idx="49">
                  <c:v>10.902967834472701</c:v>
                </c:pt>
                <c:pt idx="50">
                  <c:v>11.1104446411133</c:v>
                </c:pt>
                <c:pt idx="51">
                  <c:v>11.3066040039062</c:v>
                </c:pt>
                <c:pt idx="52">
                  <c:v>11.4726093292236</c:v>
                </c:pt>
                <c:pt idx="53">
                  <c:v>11.62727394104</c:v>
                </c:pt>
                <c:pt idx="54">
                  <c:v>11.8120933532715</c:v>
                </c:pt>
                <c:pt idx="55">
                  <c:v>12.013283157348599</c:v>
                </c:pt>
                <c:pt idx="56">
                  <c:v>12.211957931518601</c:v>
                </c:pt>
                <c:pt idx="57">
                  <c:v>12.4056030273437</c:v>
                </c:pt>
                <c:pt idx="58">
                  <c:v>12.614337539672899</c:v>
                </c:pt>
                <c:pt idx="59">
                  <c:v>12.816785049438499</c:v>
                </c:pt>
                <c:pt idx="60">
                  <c:v>13.0292915344238</c:v>
                </c:pt>
                <c:pt idx="61">
                  <c:v>13.243054962158201</c:v>
                </c:pt>
                <c:pt idx="62">
                  <c:v>13.454303741455101</c:v>
                </c:pt>
                <c:pt idx="63">
                  <c:v>13.688210296630899</c:v>
                </c:pt>
                <c:pt idx="64">
                  <c:v>13.900717926025399</c:v>
                </c:pt>
                <c:pt idx="65">
                  <c:v>14.1019081115723</c:v>
                </c:pt>
                <c:pt idx="66">
                  <c:v>14.298067474365201</c:v>
                </c:pt>
                <c:pt idx="67">
                  <c:v>14.469055175781302</c:v>
                </c:pt>
                <c:pt idx="68">
                  <c:v>14.661443328857398</c:v>
                </c:pt>
                <c:pt idx="69">
                  <c:v>14.851316070556601</c:v>
                </c:pt>
                <c:pt idx="70">
                  <c:v>15.0462181091309</c:v>
                </c:pt>
                <c:pt idx="71">
                  <c:v>15.244892883300802</c:v>
                </c:pt>
                <c:pt idx="72">
                  <c:v>15.4322509765625</c:v>
                </c:pt>
                <c:pt idx="73">
                  <c:v>15.638494110107398</c:v>
                </c:pt>
                <c:pt idx="74">
                  <c:v>15.834677886962899</c:v>
                </c:pt>
                <c:pt idx="75">
                  <c:v>16.045926666259799</c:v>
                </c:pt>
                <c:pt idx="76">
                  <c:v>16.255894470214802</c:v>
                </c:pt>
                <c:pt idx="77">
                  <c:v>16.444486236572299</c:v>
                </c:pt>
                <c:pt idx="78">
                  <c:v>16.662022399902302</c:v>
                </c:pt>
                <c:pt idx="79">
                  <c:v>16.8833312988281</c:v>
                </c:pt>
                <c:pt idx="80">
                  <c:v>17.107154846191399</c:v>
                </c:pt>
                <c:pt idx="81">
                  <c:v>17.304572296142602</c:v>
                </c:pt>
                <c:pt idx="82">
                  <c:v>17.4655242919922</c:v>
                </c:pt>
                <c:pt idx="83">
                  <c:v>17.6654563903809</c:v>
                </c:pt>
                <c:pt idx="84">
                  <c:v>17.854071807861299</c:v>
                </c:pt>
                <c:pt idx="85">
                  <c:v>18.028855133056602</c:v>
                </c:pt>
                <c:pt idx="86">
                  <c:v>18.222500610351599</c:v>
                </c:pt>
                <c:pt idx="87">
                  <c:v>18.411116790771498</c:v>
                </c:pt>
                <c:pt idx="88">
                  <c:v>18.6072998046875</c:v>
                </c:pt>
                <c:pt idx="89">
                  <c:v>18.8085121154785</c:v>
                </c:pt>
                <c:pt idx="90">
                  <c:v>19.0059295654297</c:v>
                </c:pt>
                <c:pt idx="91">
                  <c:v>19.207118988037102</c:v>
                </c:pt>
                <c:pt idx="92">
                  <c:v>19.4095657348633</c:v>
                </c:pt>
                <c:pt idx="93">
                  <c:v>19.6032119750977</c:v>
                </c:pt>
                <c:pt idx="94">
                  <c:v>19.796857452392601</c:v>
                </c:pt>
                <c:pt idx="95">
                  <c:v>20.001772308349601</c:v>
                </c:pt>
                <c:pt idx="96">
                  <c:v>20.212974548339801</c:v>
                </c:pt>
                <c:pt idx="97">
                  <c:v>20.4129539489746</c:v>
                </c:pt>
                <c:pt idx="98">
                  <c:v>20.601615905761697</c:v>
                </c:pt>
                <c:pt idx="99">
                  <c:v>20.795260620117197</c:v>
                </c:pt>
                <c:pt idx="100">
                  <c:v>21.001480865478502</c:v>
                </c:pt>
                <c:pt idx="101">
                  <c:v>21.207700347900399</c:v>
                </c:pt>
                <c:pt idx="102">
                  <c:v>21.4012977600098</c:v>
                </c:pt>
                <c:pt idx="103">
                  <c:v>21.597457885742198</c:v>
                </c:pt>
                <c:pt idx="104">
                  <c:v>21.799904632568399</c:v>
                </c:pt>
                <c:pt idx="105">
                  <c:v>21.999836730957</c:v>
                </c:pt>
                <c:pt idx="106">
                  <c:v>22.206056976318401</c:v>
                </c:pt>
                <c:pt idx="107">
                  <c:v>22.405942535400399</c:v>
                </c:pt>
                <c:pt idx="108">
                  <c:v>22.597119903564497</c:v>
                </c:pt>
                <c:pt idx="109">
                  <c:v>22.805901336669898</c:v>
                </c:pt>
                <c:pt idx="110">
                  <c:v>23.012120056152302</c:v>
                </c:pt>
                <c:pt idx="111">
                  <c:v>23.2070213317871</c:v>
                </c:pt>
                <c:pt idx="112">
                  <c:v>23.409468841552702</c:v>
                </c:pt>
                <c:pt idx="113">
                  <c:v>23.6093551635742</c:v>
                </c:pt>
                <c:pt idx="114">
                  <c:v>23.804257965087899</c:v>
                </c:pt>
                <c:pt idx="115">
                  <c:v>24.0092666625977</c:v>
                </c:pt>
                <c:pt idx="116">
                  <c:v>24.2091979980469</c:v>
                </c:pt>
                <c:pt idx="117">
                  <c:v>24.406568908691401</c:v>
                </c:pt>
                <c:pt idx="118">
                  <c:v>24.636633300781302</c:v>
                </c:pt>
                <c:pt idx="119">
                  <c:v>24.8730781555176</c:v>
                </c:pt>
                <c:pt idx="120">
                  <c:v>25.095644378662101</c:v>
                </c:pt>
                <c:pt idx="121">
                  <c:v>25.329526519775399</c:v>
                </c:pt>
                <c:pt idx="122">
                  <c:v>25.5508819580078</c:v>
                </c:pt>
                <c:pt idx="123">
                  <c:v>25.7709335327148</c:v>
                </c:pt>
                <c:pt idx="124">
                  <c:v>26.008541870117199</c:v>
                </c:pt>
                <c:pt idx="125">
                  <c:v>26.237394714355496</c:v>
                </c:pt>
                <c:pt idx="126">
                  <c:v>26.431039428710896</c:v>
                </c:pt>
                <c:pt idx="127">
                  <c:v>26.618350219726601</c:v>
                </c:pt>
                <c:pt idx="128">
                  <c:v>26.817025756835896</c:v>
                </c:pt>
                <c:pt idx="129">
                  <c:v>27.005641174316402</c:v>
                </c:pt>
                <c:pt idx="130">
                  <c:v>27.2031051635742</c:v>
                </c:pt>
                <c:pt idx="131">
                  <c:v>27.405552673339798</c:v>
                </c:pt>
                <c:pt idx="132">
                  <c:v>27.599197387695302</c:v>
                </c:pt>
                <c:pt idx="133">
                  <c:v>27.828051757812499</c:v>
                </c:pt>
                <c:pt idx="134">
                  <c:v>28.064450073242199</c:v>
                </c:pt>
                <c:pt idx="135">
                  <c:v>28.2769561767578</c:v>
                </c:pt>
                <c:pt idx="136">
                  <c:v>28.502037048339798</c:v>
                </c:pt>
                <c:pt idx="137">
                  <c:v>28.729679870605498</c:v>
                </c:pt>
                <c:pt idx="138">
                  <c:v>28.968547058105496</c:v>
                </c:pt>
                <c:pt idx="139">
                  <c:v>29.193627929687501</c:v>
                </c:pt>
                <c:pt idx="140">
                  <c:v>29.398635864257802</c:v>
                </c:pt>
                <c:pt idx="141">
                  <c:v>29.6048080444336</c:v>
                </c:pt>
                <c:pt idx="142">
                  <c:v>29.798405456542998</c:v>
                </c:pt>
                <c:pt idx="143">
                  <c:v>29.998384094238297</c:v>
                </c:pt>
                <c:pt idx="144">
                  <c:v>30.209681701660202</c:v>
                </c:pt>
                <c:pt idx="145">
                  <c:v>30.414645385742197</c:v>
                </c:pt>
                <c:pt idx="146">
                  <c:v>30.630877685546899</c:v>
                </c:pt>
                <c:pt idx="147">
                  <c:v>30.8383071899414</c:v>
                </c:pt>
                <c:pt idx="148">
                  <c:v>31.029435729980499</c:v>
                </c:pt>
                <c:pt idx="149">
                  <c:v>31.2470184326172</c:v>
                </c:pt>
                <c:pt idx="150">
                  <c:v>31.4469512939453</c:v>
                </c:pt>
                <c:pt idx="151">
                  <c:v>31.621687316894501</c:v>
                </c:pt>
                <c:pt idx="152">
                  <c:v>31.8040145874023</c:v>
                </c:pt>
                <c:pt idx="153">
                  <c:v>31.995191955566401</c:v>
                </c:pt>
                <c:pt idx="154">
                  <c:v>32.1938674926758</c:v>
                </c:pt>
                <c:pt idx="155">
                  <c:v>32.392495727539099</c:v>
                </c:pt>
                <c:pt idx="156">
                  <c:v>32.603791809082004</c:v>
                </c:pt>
                <c:pt idx="157">
                  <c:v>32.802467346191399</c:v>
                </c:pt>
                <c:pt idx="158">
                  <c:v>32.993597412109395</c:v>
                </c:pt>
                <c:pt idx="159">
                  <c:v>33.197302246093699</c:v>
                </c:pt>
                <c:pt idx="160">
                  <c:v>33.398492431640605</c:v>
                </c:pt>
                <c:pt idx="161">
                  <c:v>33.600985717773398</c:v>
                </c:pt>
                <c:pt idx="162">
                  <c:v>33.803433227539102</c:v>
                </c:pt>
                <c:pt idx="163">
                  <c:v>33.997032165527301</c:v>
                </c:pt>
                <c:pt idx="164">
                  <c:v>34.194448852539104</c:v>
                </c:pt>
                <c:pt idx="165">
                  <c:v>34.410774230957003</c:v>
                </c:pt>
                <c:pt idx="166">
                  <c:v>34.610707092285203</c:v>
                </c:pt>
                <c:pt idx="167">
                  <c:v>34.7992752075195</c:v>
                </c:pt>
                <c:pt idx="168">
                  <c:v>34.996646118164101</c:v>
                </c:pt>
                <c:pt idx="169">
                  <c:v>35.187823486328099</c:v>
                </c:pt>
                <c:pt idx="170">
                  <c:v>35.3877548217773</c:v>
                </c:pt>
                <c:pt idx="171">
                  <c:v>35.5939743041992</c:v>
                </c:pt>
                <c:pt idx="172">
                  <c:v>35.793952941894503</c:v>
                </c:pt>
                <c:pt idx="173">
                  <c:v>35.991369628906298</c:v>
                </c:pt>
                <c:pt idx="174">
                  <c:v>36.193817138671896</c:v>
                </c:pt>
                <c:pt idx="175">
                  <c:v>36.393749999999997</c:v>
                </c:pt>
                <c:pt idx="176">
                  <c:v>36.591120910644506</c:v>
                </c:pt>
                <c:pt idx="177">
                  <c:v>36.7960815429687</c:v>
                </c:pt>
                <c:pt idx="178">
                  <c:v>36.997317504882801</c:v>
                </c:pt>
                <c:pt idx="179">
                  <c:v>37.193478393554699</c:v>
                </c:pt>
                <c:pt idx="180">
                  <c:v>37.395925903320304</c:v>
                </c:pt>
                <c:pt idx="181">
                  <c:v>37.593251037597703</c:v>
                </c:pt>
                <c:pt idx="182">
                  <c:v>37.790667724609399</c:v>
                </c:pt>
                <c:pt idx="183">
                  <c:v>37.994465637207</c:v>
                </c:pt>
                <c:pt idx="184">
                  <c:v>38.1943984985352</c:v>
                </c:pt>
                <c:pt idx="185">
                  <c:v>38.389299011230499</c:v>
                </c:pt>
                <c:pt idx="186">
                  <c:v>38.586715698242202</c:v>
                </c:pt>
                <c:pt idx="187">
                  <c:v>38.782876586914099</c:v>
                </c:pt>
                <c:pt idx="188">
                  <c:v>38.985324096679697</c:v>
                </c:pt>
                <c:pt idx="189">
                  <c:v>39.195317077636702</c:v>
                </c:pt>
                <c:pt idx="190">
                  <c:v>39.393991088867196</c:v>
                </c:pt>
                <c:pt idx="191">
                  <c:v>39.587635803222703</c:v>
                </c:pt>
                <c:pt idx="192">
                  <c:v>39.788827514648396</c:v>
                </c:pt>
                <c:pt idx="193">
                  <c:v>39.991180419921896</c:v>
                </c:pt>
                <c:pt idx="194">
                  <c:v>40.208717346191399</c:v>
                </c:pt>
                <c:pt idx="195">
                  <c:v>40.431378173828101</c:v>
                </c:pt>
                <c:pt idx="196">
                  <c:v>40.6514282226562</c:v>
                </c:pt>
                <c:pt idx="197">
                  <c:v>40.897885131835899</c:v>
                </c:pt>
                <c:pt idx="198">
                  <c:v>41.1392196655273</c:v>
                </c:pt>
                <c:pt idx="199">
                  <c:v>41.364300537109401</c:v>
                </c:pt>
                <c:pt idx="200">
                  <c:v>41.583186340332006</c:v>
                </c:pt>
                <c:pt idx="201">
                  <c:v>41.7881469726562</c:v>
                </c:pt>
                <c:pt idx="202">
                  <c:v>41.986727905273398</c:v>
                </c:pt>
                <c:pt idx="203">
                  <c:v>42.1854034423828</c:v>
                </c:pt>
                <c:pt idx="204">
                  <c:v>42.391717529296898</c:v>
                </c:pt>
                <c:pt idx="205">
                  <c:v>42.591650390624999</c:v>
                </c:pt>
                <c:pt idx="206">
                  <c:v>42.809187316894501</c:v>
                </c:pt>
                <c:pt idx="207">
                  <c:v>43.041812133789101</c:v>
                </c:pt>
                <c:pt idx="208">
                  <c:v>43.234199523925795</c:v>
                </c:pt>
                <c:pt idx="209">
                  <c:v>43.4429336547852</c:v>
                </c:pt>
                <c:pt idx="210">
                  <c:v>43.662890625000003</c:v>
                </c:pt>
                <c:pt idx="211">
                  <c:v>43.856535339355496</c:v>
                </c:pt>
                <c:pt idx="212">
                  <c:v>44.0602401733398</c:v>
                </c:pt>
                <c:pt idx="213">
                  <c:v>44.290258789062499</c:v>
                </c:pt>
                <c:pt idx="214">
                  <c:v>44.519206237793</c:v>
                </c:pt>
                <c:pt idx="215">
                  <c:v>44.7455444335937</c:v>
                </c:pt>
                <c:pt idx="216">
                  <c:v>44.953021240234399</c:v>
                </c:pt>
                <c:pt idx="217">
                  <c:v>45.155561828613301</c:v>
                </c:pt>
                <c:pt idx="218">
                  <c:v>45.373098754882804</c:v>
                </c:pt>
                <c:pt idx="219">
                  <c:v>45.5792236328125</c:v>
                </c:pt>
                <c:pt idx="220">
                  <c:v>45.790472412109395</c:v>
                </c:pt>
                <c:pt idx="221">
                  <c:v>46.001814270019501</c:v>
                </c:pt>
                <c:pt idx="222">
                  <c:v>46.194203186035203</c:v>
                </c:pt>
                <c:pt idx="223">
                  <c:v>46.375274658203104</c:v>
                </c:pt>
                <c:pt idx="224">
                  <c:v>46.578883361816402</c:v>
                </c:pt>
                <c:pt idx="225">
                  <c:v>46.792555236816398</c:v>
                </c:pt>
                <c:pt idx="226">
                  <c:v>46.988809204101599</c:v>
                </c:pt>
                <c:pt idx="227">
                  <c:v>47.203923034667994</c:v>
                </c:pt>
                <c:pt idx="228">
                  <c:v>47.413916015624999</c:v>
                </c:pt>
                <c:pt idx="229">
                  <c:v>47.603788757324203</c:v>
                </c:pt>
                <c:pt idx="230">
                  <c:v>47.823840332031303</c:v>
                </c:pt>
                <c:pt idx="231">
                  <c:v>48.031317138671895</c:v>
                </c:pt>
                <c:pt idx="232">
                  <c:v>48.228733825683598</c:v>
                </c:pt>
                <c:pt idx="233">
                  <c:v>48.438726806640602</c:v>
                </c:pt>
                <c:pt idx="234">
                  <c:v>48.636141967773398</c:v>
                </c:pt>
                <c:pt idx="235">
                  <c:v>48.829786682128898</c:v>
                </c:pt>
                <c:pt idx="236">
                  <c:v>49.046066284179702</c:v>
                </c:pt>
                <c:pt idx="237">
                  <c:v>49.247256469726601</c:v>
                </c:pt>
                <c:pt idx="238">
                  <c:v>49.4508682250977</c:v>
                </c:pt>
                <c:pt idx="239">
                  <c:v>49.663375854492202</c:v>
                </c:pt>
                <c:pt idx="240">
                  <c:v>49.858370971679697</c:v>
                </c:pt>
                <c:pt idx="241">
                  <c:v>50.067103576660202</c:v>
                </c:pt>
                <c:pt idx="242">
                  <c:v>50.246919250488297</c:v>
                </c:pt>
                <c:pt idx="243">
                  <c:v>50.4129013061523</c:v>
                </c:pt>
                <c:pt idx="244">
                  <c:v>50.601515197753898</c:v>
                </c:pt>
                <c:pt idx="245">
                  <c:v>50.791387939453102</c:v>
                </c:pt>
                <c:pt idx="246">
                  <c:v>50.983776855468697</c:v>
                </c:pt>
                <c:pt idx="247">
                  <c:v>51.183708190917997</c:v>
                </c:pt>
                <c:pt idx="248">
                  <c:v>51.386154174804702</c:v>
                </c:pt>
                <c:pt idx="249">
                  <c:v>51.583572387695298</c:v>
                </c:pt>
                <c:pt idx="250">
                  <c:v>51.787277221679702</c:v>
                </c:pt>
                <c:pt idx="251">
                  <c:v>51.984692382812497</c:v>
                </c:pt>
                <c:pt idx="252">
                  <c:v>52.193426513671895</c:v>
                </c:pt>
                <c:pt idx="253">
                  <c:v>52.409707641601599</c:v>
                </c:pt>
                <c:pt idx="254">
                  <c:v>52.609545898437503</c:v>
                </c:pt>
                <c:pt idx="255">
                  <c:v>52.991806030273402</c:v>
                </c:pt>
                <c:pt idx="256">
                  <c:v>53.118807983398405</c:v>
                </c:pt>
                <c:pt idx="257">
                  <c:v>53.357815551757803</c:v>
                </c:pt>
                <c:pt idx="258">
                  <c:v>53.581637573242197</c:v>
                </c:pt>
                <c:pt idx="259">
                  <c:v>53.785342407226594</c:v>
                </c:pt>
                <c:pt idx="260">
                  <c:v>53.984017944335903</c:v>
                </c:pt>
                <c:pt idx="261">
                  <c:v>54.182693481445298</c:v>
                </c:pt>
                <c:pt idx="262">
                  <c:v>54.398876953124997</c:v>
                </c:pt>
                <c:pt idx="263">
                  <c:v>54.602581787109401</c:v>
                </c:pt>
                <c:pt idx="264">
                  <c:v>54.793807983398402</c:v>
                </c:pt>
                <c:pt idx="265">
                  <c:v>54.986193847656203</c:v>
                </c:pt>
                <c:pt idx="266">
                  <c:v>55.181002807617197</c:v>
                </c:pt>
                <c:pt idx="267">
                  <c:v>55.399798583984399</c:v>
                </c:pt>
                <c:pt idx="268">
                  <c:v>55.623715209960906</c:v>
                </c:pt>
                <c:pt idx="269">
                  <c:v>55.833703613281202</c:v>
                </c:pt>
                <c:pt idx="270">
                  <c:v>56.046209716796895</c:v>
                </c:pt>
                <c:pt idx="271">
                  <c:v>56.257461547851598</c:v>
                </c:pt>
                <c:pt idx="272">
                  <c:v>56.471224975585905</c:v>
                </c:pt>
                <c:pt idx="273">
                  <c:v>56.710137939453105</c:v>
                </c:pt>
                <c:pt idx="274">
                  <c:v>56.8986602783203</c:v>
                </c:pt>
                <c:pt idx="275">
                  <c:v>57.088436889648406</c:v>
                </c:pt>
                <c:pt idx="276">
                  <c:v>57.280917358398405</c:v>
                </c:pt>
                <c:pt idx="277">
                  <c:v>57.438192749023401</c:v>
                </c:pt>
                <c:pt idx="278">
                  <c:v>57.607946777343798</c:v>
                </c:pt>
                <c:pt idx="279">
                  <c:v>57.782730102539098</c:v>
                </c:pt>
                <c:pt idx="280">
                  <c:v>57.988858032226595</c:v>
                </c:pt>
                <c:pt idx="281">
                  <c:v>58.186276245117199</c:v>
                </c:pt>
                <c:pt idx="282">
                  <c:v>58.371118164062501</c:v>
                </c:pt>
                <c:pt idx="283">
                  <c:v>58.5747283935547</c:v>
                </c:pt>
                <c:pt idx="284">
                  <c:v>58.781039428710905</c:v>
                </c:pt>
                <c:pt idx="285">
                  <c:v>58.988610839843794</c:v>
                </c:pt>
                <c:pt idx="286">
                  <c:v>59.188452148437499</c:v>
                </c:pt>
                <c:pt idx="287">
                  <c:v>59.378323364257803</c:v>
                </c:pt>
                <c:pt idx="288">
                  <c:v>59.577090454101594</c:v>
                </c:pt>
                <c:pt idx="289">
                  <c:v>59.775765991210903</c:v>
                </c:pt>
                <c:pt idx="290">
                  <c:v>59.978213500976594</c:v>
                </c:pt>
                <c:pt idx="291">
                  <c:v>60.175628662109396</c:v>
                </c:pt>
                <c:pt idx="292">
                  <c:v>60.367922973632801</c:v>
                </c:pt>
                <c:pt idx="293">
                  <c:v>60.572888183593797</c:v>
                </c:pt>
                <c:pt idx="294">
                  <c:v>60.772912597656294</c:v>
                </c:pt>
                <c:pt idx="295">
                  <c:v>60.972845458984395</c:v>
                </c:pt>
                <c:pt idx="296">
                  <c:v>61.17529296875</c:v>
                </c:pt>
                <c:pt idx="297">
                  <c:v>61.372708129882803</c:v>
                </c:pt>
                <c:pt idx="298">
                  <c:v>61.5814422607422</c:v>
                </c:pt>
                <c:pt idx="299">
                  <c:v>61.7763458251953</c:v>
                </c:pt>
                <c:pt idx="300">
                  <c:v>61.966217041015604</c:v>
                </c:pt>
                <c:pt idx="301">
                  <c:v>62.178723144531297</c:v>
                </c:pt>
                <c:pt idx="302">
                  <c:v>62.3836883544922</c:v>
                </c:pt>
                <c:pt idx="303">
                  <c:v>62.579754638671901</c:v>
                </c:pt>
                <c:pt idx="304">
                  <c:v>62.769625854492197</c:v>
                </c:pt>
                <c:pt idx="305">
                  <c:v>62.959500122070303</c:v>
                </c:pt>
                <c:pt idx="306">
                  <c:v>63.164462280273405</c:v>
                </c:pt>
                <c:pt idx="307">
                  <c:v>63.373287963867199</c:v>
                </c:pt>
                <c:pt idx="308">
                  <c:v>63.574478149414098</c:v>
                </c:pt>
                <c:pt idx="309">
                  <c:v>63.773153686523401</c:v>
                </c:pt>
                <c:pt idx="310">
                  <c:v>63.980630493164099</c:v>
                </c:pt>
                <c:pt idx="311">
                  <c:v>64.183078002929705</c:v>
                </c:pt>
                <c:pt idx="312">
                  <c:v>64.375466918945307</c:v>
                </c:pt>
                <c:pt idx="313">
                  <c:v>64.570370483398406</c:v>
                </c:pt>
                <c:pt idx="314">
                  <c:v>64.77281494140621</c:v>
                </c:pt>
                <c:pt idx="315">
                  <c:v>64.977774047851597</c:v>
                </c:pt>
                <c:pt idx="316">
                  <c:v>65.172677612304696</c:v>
                </c:pt>
                <c:pt idx="317">
                  <c:v>65.363714599609395</c:v>
                </c:pt>
                <c:pt idx="318">
                  <c:v>65.564904785156202</c:v>
                </c:pt>
                <c:pt idx="319">
                  <c:v>65.769961547851594</c:v>
                </c:pt>
                <c:pt idx="320">
                  <c:v>65.971151733398401</c:v>
                </c:pt>
                <c:pt idx="321">
                  <c:v>66.173504638671901</c:v>
                </c:pt>
                <c:pt idx="322">
                  <c:v>66.373342895507804</c:v>
                </c:pt>
                <c:pt idx="323">
                  <c:v>66.567080688476594</c:v>
                </c:pt>
                <c:pt idx="324">
                  <c:v>66.767013549804702</c:v>
                </c:pt>
                <c:pt idx="325">
                  <c:v>66.974490356445301</c:v>
                </c:pt>
                <c:pt idx="326">
                  <c:v>67.172000122070301</c:v>
                </c:pt>
                <c:pt idx="327">
                  <c:v>67.373193359374994</c:v>
                </c:pt>
                <c:pt idx="328">
                  <c:v>67.574383544921901</c:v>
                </c:pt>
                <c:pt idx="329">
                  <c:v>67.771704101562506</c:v>
                </c:pt>
                <c:pt idx="330">
                  <c:v>67.985467529296898</c:v>
                </c:pt>
                <c:pt idx="331">
                  <c:v>68.184237670898398</c:v>
                </c:pt>
                <c:pt idx="332">
                  <c:v>68.382913208007807</c:v>
                </c:pt>
                <c:pt idx="333">
                  <c:v>68.580328369140602</c:v>
                </c:pt>
                <c:pt idx="334">
                  <c:v>68.777743530273398</c:v>
                </c:pt>
                <c:pt idx="335">
                  <c:v>68.997705078124994</c:v>
                </c:pt>
                <c:pt idx="336">
                  <c:v>69.188836669921898</c:v>
                </c:pt>
                <c:pt idx="337">
                  <c:v>69.368740844726602</c:v>
                </c:pt>
                <c:pt idx="338">
                  <c:v>69.569931030273409</c:v>
                </c:pt>
                <c:pt idx="339">
                  <c:v>69.771121215820301</c:v>
                </c:pt>
                <c:pt idx="340">
                  <c:v>69.966024780273401</c:v>
                </c:pt>
                <c:pt idx="341">
                  <c:v>70.162185668945298</c:v>
                </c:pt>
                <c:pt idx="342">
                  <c:v>70.365890502929702</c:v>
                </c:pt>
                <c:pt idx="343">
                  <c:v>70.568334960937506</c:v>
                </c:pt>
                <c:pt idx="344">
                  <c:v>70.769522094726597</c:v>
                </c:pt>
                <c:pt idx="345">
                  <c:v>70.973135375976597</c:v>
                </c:pt>
                <c:pt idx="346">
                  <c:v>71.176748657226597</c:v>
                </c:pt>
                <c:pt idx="347">
                  <c:v>71.385577392578099</c:v>
                </c:pt>
                <c:pt idx="348">
                  <c:v>71.588116455078108</c:v>
                </c:pt>
                <c:pt idx="349">
                  <c:v>71.772863769531298</c:v>
                </c:pt>
                <c:pt idx="350">
                  <c:v>71.980340576171898</c:v>
                </c:pt>
                <c:pt idx="351">
                  <c:v>72.192941284179696</c:v>
                </c:pt>
                <c:pt idx="352">
                  <c:v>72.380300903320304</c:v>
                </c:pt>
                <c:pt idx="353">
                  <c:v>72.563888549804702</c:v>
                </c:pt>
                <c:pt idx="354">
                  <c:v>72.768847656250003</c:v>
                </c:pt>
                <c:pt idx="355">
                  <c:v>72.986380004882804</c:v>
                </c:pt>
                <c:pt idx="356">
                  <c:v>73.190084838867193</c:v>
                </c:pt>
                <c:pt idx="357">
                  <c:v>73.378610229492196</c:v>
                </c:pt>
                <c:pt idx="358">
                  <c:v>73.574771118164094</c:v>
                </c:pt>
                <c:pt idx="359">
                  <c:v>73.789883422851602</c:v>
                </c:pt>
                <c:pt idx="360">
                  <c:v>73.984692382812497</c:v>
                </c:pt>
                <c:pt idx="361">
                  <c:v>74.187139892578102</c:v>
                </c:pt>
                <c:pt idx="362">
                  <c:v>74.399740600585901</c:v>
                </c:pt>
                <c:pt idx="363">
                  <c:v>74.599670410156207</c:v>
                </c:pt>
                <c:pt idx="364">
                  <c:v>74.817211914062497</c:v>
                </c:pt>
                <c:pt idx="365">
                  <c:v>75.042297363281293</c:v>
                </c:pt>
                <c:pt idx="366">
                  <c:v>75.225881958007804</c:v>
                </c:pt>
                <c:pt idx="367">
                  <c:v>75.404244995117196</c:v>
                </c:pt>
                <c:pt idx="368">
                  <c:v>75.59034423828129</c:v>
                </c:pt>
                <c:pt idx="369">
                  <c:v>75.7716064453125</c:v>
                </c:pt>
                <c:pt idx="370">
                  <c:v>75.981597900390597</c:v>
                </c:pt>
                <c:pt idx="371">
                  <c:v>76.179016113281293</c:v>
                </c:pt>
                <c:pt idx="372">
                  <c:v>76.383978271484395</c:v>
                </c:pt>
                <c:pt idx="373">
                  <c:v>76.615347290039097</c:v>
                </c:pt>
                <c:pt idx="374">
                  <c:v>76.811505126953108</c:v>
                </c:pt>
                <c:pt idx="375">
                  <c:v>76.998861694335901</c:v>
                </c:pt>
                <c:pt idx="376">
                  <c:v>77.205084228515602</c:v>
                </c:pt>
                <c:pt idx="377">
                  <c:v>77.384899902343705</c:v>
                </c:pt>
                <c:pt idx="378">
                  <c:v>77.560937499999994</c:v>
                </c:pt>
                <c:pt idx="379">
                  <c:v>77.755841064453108</c:v>
                </c:pt>
                <c:pt idx="380">
                  <c:v>77.953070068359395</c:v>
                </c:pt>
                <c:pt idx="381">
                  <c:v>78.163061523437506</c:v>
                </c:pt>
                <c:pt idx="382">
                  <c:v>78.368215942382804</c:v>
                </c:pt>
                <c:pt idx="383">
                  <c:v>78.564373779296901</c:v>
                </c:pt>
                <c:pt idx="384">
                  <c:v>78.75927734375</c:v>
                </c:pt>
                <c:pt idx="385">
                  <c:v>78.952923583984401</c:v>
                </c:pt>
                <c:pt idx="386">
                  <c:v>79.166683959960906</c:v>
                </c:pt>
                <c:pt idx="387">
                  <c:v>79.372903442382807</c:v>
                </c:pt>
                <c:pt idx="388">
                  <c:v>79.561520385742199</c:v>
                </c:pt>
                <c:pt idx="389">
                  <c:v>79.763964843750003</c:v>
                </c:pt>
                <c:pt idx="390">
                  <c:v>79.967669677734392</c:v>
                </c:pt>
                <c:pt idx="391">
                  <c:v>80.159869384765599</c:v>
                </c:pt>
                <c:pt idx="392">
                  <c:v>80.361056518554705</c:v>
                </c:pt>
                <c:pt idx="393">
                  <c:v>80.564950561523403</c:v>
                </c:pt>
                <c:pt idx="394">
                  <c:v>80.762368774414099</c:v>
                </c:pt>
                <c:pt idx="395">
                  <c:v>80.957272338867199</c:v>
                </c:pt>
                <c:pt idx="396">
                  <c:v>81.162234497070301</c:v>
                </c:pt>
                <c:pt idx="397">
                  <c:v>81.363424682617193</c:v>
                </c:pt>
                <c:pt idx="398">
                  <c:v>81.562100219726602</c:v>
                </c:pt>
                <c:pt idx="399">
                  <c:v>81.762033081054696</c:v>
                </c:pt>
                <c:pt idx="400">
                  <c:v>81.954229736328102</c:v>
                </c:pt>
                <c:pt idx="401">
                  <c:v>82.15919189453129</c:v>
                </c:pt>
                <c:pt idx="402">
                  <c:v>82.364346313476602</c:v>
                </c:pt>
                <c:pt idx="403">
                  <c:v>82.570565795898403</c:v>
                </c:pt>
                <c:pt idx="404">
                  <c:v>82.795642089843795</c:v>
                </c:pt>
                <c:pt idx="405">
                  <c:v>83.024496459960901</c:v>
                </c:pt>
                <c:pt idx="406">
                  <c:v>83.221917724609398</c:v>
                </c:pt>
                <c:pt idx="407">
                  <c:v>83.418075561523409</c:v>
                </c:pt>
                <c:pt idx="408">
                  <c:v>83.607949829101599</c:v>
                </c:pt>
                <c:pt idx="409">
                  <c:v>83.792791748046895</c:v>
                </c:pt>
                <c:pt idx="410">
                  <c:v>83.99901123046871</c:v>
                </c:pt>
                <c:pt idx="411">
                  <c:v>84.186370849609403</c:v>
                </c:pt>
                <c:pt idx="412">
                  <c:v>84.388815307617193</c:v>
                </c:pt>
                <c:pt idx="413">
                  <c:v>84.618927001953097</c:v>
                </c:pt>
                <c:pt idx="414">
                  <c:v>84.807543945312503</c:v>
                </c:pt>
                <c:pt idx="415">
                  <c:v>84.99364013671871</c:v>
                </c:pt>
                <c:pt idx="416">
                  <c:v>85.189797973632807</c:v>
                </c:pt>
                <c:pt idx="417">
                  <c:v>85.38218994140621</c:v>
                </c:pt>
                <c:pt idx="418">
                  <c:v>85.600985717773398</c:v>
                </c:pt>
                <c:pt idx="419">
                  <c:v>85.795889282226597</c:v>
                </c:pt>
                <c:pt idx="420">
                  <c:v>85.997079467773403</c:v>
                </c:pt>
                <c:pt idx="421">
                  <c:v>86.218386840820301</c:v>
                </c:pt>
                <c:pt idx="422">
                  <c:v>86.405743408203108</c:v>
                </c:pt>
                <c:pt idx="423">
                  <c:v>86.600643920898406</c:v>
                </c:pt>
                <c:pt idx="424">
                  <c:v>86.802899169921901</c:v>
                </c:pt>
                <c:pt idx="425">
                  <c:v>86.983969116210901</c:v>
                </c:pt>
                <c:pt idx="426">
                  <c:v>87.199179077148401</c:v>
                </c:pt>
                <c:pt idx="427">
                  <c:v>87.412942504882807</c:v>
                </c:pt>
                <c:pt idx="428">
                  <c:v>87.604074096679696</c:v>
                </c:pt>
                <c:pt idx="429">
                  <c:v>87.805264282226602</c:v>
                </c:pt>
                <c:pt idx="430">
                  <c:v>87.988851928710901</c:v>
                </c:pt>
                <c:pt idx="431">
                  <c:v>88.174957275390597</c:v>
                </c:pt>
                <c:pt idx="432">
                  <c:v>88.372375488281293</c:v>
                </c:pt>
                <c:pt idx="433">
                  <c:v>88.566015625000006</c:v>
                </c:pt>
                <c:pt idx="434">
                  <c:v>88.778521728515599</c:v>
                </c:pt>
                <c:pt idx="435">
                  <c:v>88.987258911132798</c:v>
                </c:pt>
                <c:pt idx="436">
                  <c:v>89.168139648437503</c:v>
                </c:pt>
                <c:pt idx="437">
                  <c:v>89.388189697265602</c:v>
                </c:pt>
                <c:pt idx="438">
                  <c:v>89.608432006835898</c:v>
                </c:pt>
                <c:pt idx="439">
                  <c:v>89.792019653320295</c:v>
                </c:pt>
                <c:pt idx="440">
                  <c:v>89.979376220703102</c:v>
                </c:pt>
                <c:pt idx="441">
                  <c:v>90.164218139648398</c:v>
                </c:pt>
                <c:pt idx="442">
                  <c:v>90.366665649414102</c:v>
                </c:pt>
                <c:pt idx="443">
                  <c:v>90.570367431640605</c:v>
                </c:pt>
                <c:pt idx="444">
                  <c:v>90.765270996093705</c:v>
                </c:pt>
                <c:pt idx="445">
                  <c:v>90.970233154296892</c:v>
                </c:pt>
                <c:pt idx="446">
                  <c:v>91.173934936523409</c:v>
                </c:pt>
                <c:pt idx="447">
                  <c:v>91.360037231445304</c:v>
                </c:pt>
                <c:pt idx="448">
                  <c:v>91.554940795898403</c:v>
                </c:pt>
                <c:pt idx="449">
                  <c:v>91.771221923828108</c:v>
                </c:pt>
                <c:pt idx="450">
                  <c:v>91.979956054687506</c:v>
                </c:pt>
                <c:pt idx="451">
                  <c:v>92.189944458007801</c:v>
                </c:pt>
                <c:pt idx="452">
                  <c:v>92.406033325195295</c:v>
                </c:pt>
                <c:pt idx="453">
                  <c:v>92.597164916992199</c:v>
                </c:pt>
                <c:pt idx="454">
                  <c:v>92.780941772460906</c:v>
                </c:pt>
                <c:pt idx="455">
                  <c:v>92.964529418945304</c:v>
                </c:pt>
                <c:pt idx="456">
                  <c:v>93.150628662109398</c:v>
                </c:pt>
                <c:pt idx="457">
                  <c:v>93.360620117187494</c:v>
                </c:pt>
                <c:pt idx="458">
                  <c:v>93.564324951171898</c:v>
                </c:pt>
                <c:pt idx="459">
                  <c:v>93.764254760742205</c:v>
                </c:pt>
                <c:pt idx="460">
                  <c:v>93.959158325195304</c:v>
                </c:pt>
                <c:pt idx="461">
                  <c:v>94.145260620117199</c:v>
                </c:pt>
                <c:pt idx="462">
                  <c:v>94.352734374999997</c:v>
                </c:pt>
                <c:pt idx="463">
                  <c:v>94.555181884765602</c:v>
                </c:pt>
                <c:pt idx="464">
                  <c:v>94.744866943359398</c:v>
                </c:pt>
                <c:pt idx="465">
                  <c:v>94.944796752929705</c:v>
                </c:pt>
                <c:pt idx="466">
                  <c:v>95.151205444335901</c:v>
                </c:pt>
                <c:pt idx="467">
                  <c:v>95.351141357421895</c:v>
                </c:pt>
                <c:pt idx="468">
                  <c:v>95.547299194335906</c:v>
                </c:pt>
                <c:pt idx="469">
                  <c:v>95.747229003906298</c:v>
                </c:pt>
                <c:pt idx="470">
                  <c:v>95.947164916992193</c:v>
                </c:pt>
                <c:pt idx="471">
                  <c:v>96.153384399414094</c:v>
                </c:pt>
                <c:pt idx="472">
                  <c:v>96.358346557617196</c:v>
                </c:pt>
                <c:pt idx="473">
                  <c:v>96.551992797851597</c:v>
                </c:pt>
                <c:pt idx="474">
                  <c:v>96.746893310546895</c:v>
                </c:pt>
                <c:pt idx="475">
                  <c:v>96.948083496093702</c:v>
                </c:pt>
                <c:pt idx="476">
                  <c:v>97.149273681640608</c:v>
                </c:pt>
                <c:pt idx="477">
                  <c:v>97.349203491210901</c:v>
                </c:pt>
                <c:pt idx="478">
                  <c:v>97.550393676757807</c:v>
                </c:pt>
                <c:pt idx="479">
                  <c:v>97.746551513671903</c:v>
                </c:pt>
                <c:pt idx="480">
                  <c:v>97.945227050781199</c:v>
                </c:pt>
                <c:pt idx="481">
                  <c:v>98.153964233398398</c:v>
                </c:pt>
                <c:pt idx="482">
                  <c:v>98.355154418945304</c:v>
                </c:pt>
                <c:pt idx="483">
                  <c:v>98.544836425781199</c:v>
                </c:pt>
                <c:pt idx="484">
                  <c:v>98.744573974609395</c:v>
                </c:pt>
                <c:pt idx="485">
                  <c:v>98.953308105468707</c:v>
                </c:pt>
                <c:pt idx="486">
                  <c:v>99.145886230468705</c:v>
                </c:pt>
                <c:pt idx="487">
                  <c:v>99.342236328124997</c:v>
                </c:pt>
                <c:pt idx="488">
                  <c:v>99.547201538085901</c:v>
                </c:pt>
                <c:pt idx="489">
                  <c:v>99.748394775390608</c:v>
                </c:pt>
                <c:pt idx="490">
                  <c:v>99.947067260742202</c:v>
                </c:pt>
                <c:pt idx="491">
                  <c:v>100.143225097656</c:v>
                </c:pt>
                <c:pt idx="492">
                  <c:v>100.34064636230499</c:v>
                </c:pt>
                <c:pt idx="493">
                  <c:v>100.53806457519501</c:v>
                </c:pt>
                <c:pt idx="494">
                  <c:v>100.74302673339801</c:v>
                </c:pt>
                <c:pt idx="495">
                  <c:v>100.945474243164</c:v>
                </c:pt>
                <c:pt idx="496">
                  <c:v>101.14792175292999</c:v>
                </c:pt>
                <c:pt idx="497">
                  <c:v>101.354138183594</c:v>
                </c:pt>
                <c:pt idx="498">
                  <c:v>101.55406799316401</c:v>
                </c:pt>
                <c:pt idx="499">
                  <c:v>101.743939208984</c:v>
                </c:pt>
                <c:pt idx="500">
                  <c:v>101.941357421875</c:v>
                </c:pt>
                <c:pt idx="501">
                  <c:v>102.145065307617</c:v>
                </c:pt>
                <c:pt idx="502">
                  <c:v>102.33493347167999</c:v>
                </c:pt>
                <c:pt idx="503">
                  <c:v>102.556237792969</c:v>
                </c:pt>
                <c:pt idx="504">
                  <c:v>102.78132324218799</c:v>
                </c:pt>
                <c:pt idx="505">
                  <c:v>102.964721679688</c:v>
                </c:pt>
                <c:pt idx="506">
                  <c:v>103.15208129882801</c:v>
                </c:pt>
                <c:pt idx="507">
                  <c:v>103.34843139648402</c:v>
                </c:pt>
                <c:pt idx="508">
                  <c:v>103.54081420898402</c:v>
                </c:pt>
                <c:pt idx="509">
                  <c:v>103.752062988281</c:v>
                </c:pt>
                <c:pt idx="510">
                  <c:v>103.953259277344</c:v>
                </c:pt>
                <c:pt idx="511">
                  <c:v>104.14312744140599</c:v>
                </c:pt>
                <c:pt idx="512">
                  <c:v>104.34808959960901</c:v>
                </c:pt>
                <c:pt idx="513">
                  <c:v>104.54783325195301</c:v>
                </c:pt>
                <c:pt idx="514">
                  <c:v>104.75278930664099</c:v>
                </c:pt>
                <c:pt idx="515">
                  <c:v>104.980578613281</c:v>
                </c:pt>
                <c:pt idx="516">
                  <c:v>105.20062866210901</c:v>
                </c:pt>
                <c:pt idx="517">
                  <c:v>105.401818847656</c:v>
                </c:pt>
                <c:pt idx="518">
                  <c:v>105.597985839844</c:v>
                </c:pt>
                <c:pt idx="519">
                  <c:v>105.76397094726599</c:v>
                </c:pt>
                <c:pt idx="520">
                  <c:v>105.93623657226598</c:v>
                </c:pt>
                <c:pt idx="521">
                  <c:v>106.14370727539099</c:v>
                </c:pt>
                <c:pt idx="522">
                  <c:v>106.34614868164098</c:v>
                </c:pt>
                <c:pt idx="523">
                  <c:v>106.536022949219</c:v>
                </c:pt>
                <c:pt idx="524">
                  <c:v>106.73469848632801</c:v>
                </c:pt>
                <c:pt idx="525">
                  <c:v>106.93840332031201</c:v>
                </c:pt>
                <c:pt idx="526">
                  <c:v>107.138342285156</c:v>
                </c:pt>
                <c:pt idx="527">
                  <c:v>107.34833374023401</c:v>
                </c:pt>
                <c:pt idx="528">
                  <c:v>107.554357910156</c:v>
                </c:pt>
                <c:pt idx="529">
                  <c:v>107.76435546875</c:v>
                </c:pt>
                <c:pt idx="530">
                  <c:v>107.98082885742198</c:v>
                </c:pt>
                <c:pt idx="531">
                  <c:v>108.18704223632801</c:v>
                </c:pt>
                <c:pt idx="532">
                  <c:v>108.38319702148401</c:v>
                </c:pt>
                <c:pt idx="533">
                  <c:v>108.608276367188</c:v>
                </c:pt>
                <c:pt idx="534">
                  <c:v>108.82078247070301</c:v>
                </c:pt>
                <c:pt idx="535">
                  <c:v>109.009399414062</c:v>
                </c:pt>
                <c:pt idx="536">
                  <c:v>109.19675903320301</c:v>
                </c:pt>
                <c:pt idx="537">
                  <c:v>109.372802734375</c:v>
                </c:pt>
                <c:pt idx="538">
                  <c:v>109.580285644531</c:v>
                </c:pt>
                <c:pt idx="539">
                  <c:v>109.76764526367199</c:v>
                </c:pt>
                <c:pt idx="540">
                  <c:v>109.96380004882801</c:v>
                </c:pt>
                <c:pt idx="541">
                  <c:v>110.18385009765601</c:v>
                </c:pt>
                <c:pt idx="542">
                  <c:v>110.36995239257801</c:v>
                </c:pt>
                <c:pt idx="543">
                  <c:v>110.572399902344</c:v>
                </c:pt>
                <c:pt idx="544">
                  <c:v>110.78364868164098</c:v>
                </c:pt>
                <c:pt idx="545">
                  <c:v>110.969555664062</c:v>
                </c:pt>
                <c:pt idx="546">
                  <c:v>111.178100585938</c:v>
                </c:pt>
                <c:pt idx="547">
                  <c:v>111.39205932617199</c:v>
                </c:pt>
                <c:pt idx="548">
                  <c:v>111.60223999023401</c:v>
                </c:pt>
                <c:pt idx="549">
                  <c:v>111.78833618164099</c:v>
                </c:pt>
                <c:pt idx="550">
                  <c:v>111.94677734375</c:v>
                </c:pt>
                <c:pt idx="551">
                  <c:v>112.13287963867199</c:v>
                </c:pt>
                <c:pt idx="552">
                  <c:v>112.333874511719</c:v>
                </c:pt>
                <c:pt idx="553">
                  <c:v>112.53380737304698</c:v>
                </c:pt>
                <c:pt idx="554">
                  <c:v>112.73895874023401</c:v>
                </c:pt>
                <c:pt idx="555">
                  <c:v>112.94392089843799</c:v>
                </c:pt>
                <c:pt idx="556">
                  <c:v>113.13882446289099</c:v>
                </c:pt>
                <c:pt idx="557">
                  <c:v>113.339819335938</c:v>
                </c:pt>
                <c:pt idx="558">
                  <c:v>113.544592285156</c:v>
                </c:pt>
                <c:pt idx="559">
                  <c:v>113.73842773437499</c:v>
                </c:pt>
                <c:pt idx="560">
                  <c:v>113.92974853515599</c:v>
                </c:pt>
                <c:pt idx="561">
                  <c:v>114.132202148438</c:v>
                </c:pt>
                <c:pt idx="562">
                  <c:v>114.33445434570301</c:v>
                </c:pt>
                <c:pt idx="563">
                  <c:v>114.53438110351598</c:v>
                </c:pt>
                <c:pt idx="564">
                  <c:v>114.739538574219</c:v>
                </c:pt>
                <c:pt idx="565">
                  <c:v>114.93821411132801</c:v>
                </c:pt>
                <c:pt idx="566">
                  <c:v>115.136889648438</c:v>
                </c:pt>
                <c:pt idx="567">
                  <c:v>115.337890625</c:v>
                </c:pt>
                <c:pt idx="568">
                  <c:v>115.534045410156</c:v>
                </c:pt>
                <c:pt idx="569">
                  <c:v>115.734167480469</c:v>
                </c:pt>
                <c:pt idx="570">
                  <c:v>115.93158569335901</c:v>
                </c:pt>
                <c:pt idx="571">
                  <c:v>116.127551269531</c:v>
                </c:pt>
                <c:pt idx="572">
                  <c:v>116.32999877929699</c:v>
                </c:pt>
                <c:pt idx="573">
                  <c:v>116.531384277344</c:v>
                </c:pt>
                <c:pt idx="574">
                  <c:v>116.72880249023402</c:v>
                </c:pt>
                <c:pt idx="575">
                  <c:v>116.92747802734399</c:v>
                </c:pt>
                <c:pt idx="576">
                  <c:v>117.12741088867199</c:v>
                </c:pt>
                <c:pt idx="577">
                  <c:v>117.32734375</c:v>
                </c:pt>
                <c:pt idx="578">
                  <c:v>117.53104858398402</c:v>
                </c:pt>
                <c:pt idx="579">
                  <c:v>117.738525390625</c:v>
                </c:pt>
                <c:pt idx="580">
                  <c:v>117.94348754882802</c:v>
                </c:pt>
                <c:pt idx="581">
                  <c:v>118.140905761719</c:v>
                </c:pt>
                <c:pt idx="582">
                  <c:v>118.33832397460901</c:v>
                </c:pt>
                <c:pt idx="583">
                  <c:v>118.54076538085901</c:v>
                </c:pt>
                <c:pt idx="584">
                  <c:v>118.73818359374999</c:v>
                </c:pt>
                <c:pt idx="585">
                  <c:v>118.93308715820301</c:v>
                </c:pt>
                <c:pt idx="586">
                  <c:v>119.13679199218799</c:v>
                </c:pt>
                <c:pt idx="587">
                  <c:v>119.34426879882801</c:v>
                </c:pt>
                <c:pt idx="588">
                  <c:v>119.55174560546899</c:v>
                </c:pt>
                <c:pt idx="589">
                  <c:v>119.74287719726598</c:v>
                </c:pt>
                <c:pt idx="590">
                  <c:v>119.94406738281199</c:v>
                </c:pt>
                <c:pt idx="591">
                  <c:v>120.14525756835901</c:v>
                </c:pt>
                <c:pt idx="592">
                  <c:v>120.33135375976599</c:v>
                </c:pt>
                <c:pt idx="593">
                  <c:v>120.54637451171899</c:v>
                </c:pt>
                <c:pt idx="594">
                  <c:v>120.75007934570301</c:v>
                </c:pt>
                <c:pt idx="595">
                  <c:v>120.944982910156</c:v>
                </c:pt>
                <c:pt idx="596">
                  <c:v>121.15371704101599</c:v>
                </c:pt>
                <c:pt idx="597">
                  <c:v>121.342333984375</c:v>
                </c:pt>
                <c:pt idx="598">
                  <c:v>121.54100952148401</c:v>
                </c:pt>
                <c:pt idx="599">
                  <c:v>121.75225219726599</c:v>
                </c:pt>
                <c:pt idx="600">
                  <c:v>121.94212646484399</c:v>
                </c:pt>
                <c:pt idx="601">
                  <c:v>122.138293457031</c:v>
                </c:pt>
                <c:pt idx="602">
                  <c:v>122.33948364257802</c:v>
                </c:pt>
                <c:pt idx="603">
                  <c:v>122.53815917968799</c:v>
                </c:pt>
                <c:pt idx="604">
                  <c:v>122.73432006835901</c:v>
                </c:pt>
                <c:pt idx="605">
                  <c:v>122.93298950195302</c:v>
                </c:pt>
                <c:pt idx="606">
                  <c:v>123.14801025390599</c:v>
                </c:pt>
                <c:pt idx="607">
                  <c:v>123.349206542969</c:v>
                </c:pt>
                <c:pt idx="608">
                  <c:v>123.53405151367198</c:v>
                </c:pt>
                <c:pt idx="609">
                  <c:v>123.75032348632801</c:v>
                </c:pt>
                <c:pt idx="610">
                  <c:v>123.97540283203099</c:v>
                </c:pt>
                <c:pt idx="611">
                  <c:v>124.15144653320301</c:v>
                </c:pt>
                <c:pt idx="612">
                  <c:v>124.32623291015599</c:v>
                </c:pt>
                <c:pt idx="613">
                  <c:v>124.52868041992198</c:v>
                </c:pt>
                <c:pt idx="614">
                  <c:v>124.74873046875</c:v>
                </c:pt>
                <c:pt idx="615">
                  <c:v>124.97255249023401</c:v>
                </c:pt>
                <c:pt idx="616">
                  <c:v>125.15468749999999</c:v>
                </c:pt>
                <c:pt idx="617">
                  <c:v>125.33953247070301</c:v>
                </c:pt>
                <c:pt idx="618">
                  <c:v>125.5509765625</c:v>
                </c:pt>
                <c:pt idx="619">
                  <c:v>125.74461669921899</c:v>
                </c:pt>
                <c:pt idx="620">
                  <c:v>125.930712890625</c:v>
                </c:pt>
                <c:pt idx="621">
                  <c:v>126.12542724609401</c:v>
                </c:pt>
                <c:pt idx="622">
                  <c:v>126.32661743164098</c:v>
                </c:pt>
                <c:pt idx="623">
                  <c:v>126.554406738281</c:v>
                </c:pt>
                <c:pt idx="624">
                  <c:v>126.77194213867199</c:v>
                </c:pt>
                <c:pt idx="625">
                  <c:v>126.97313232421899</c:v>
                </c:pt>
                <c:pt idx="626">
                  <c:v>127.18186645507801</c:v>
                </c:pt>
                <c:pt idx="627">
                  <c:v>127.36921997070301</c:v>
                </c:pt>
                <c:pt idx="628">
                  <c:v>127.55009765625</c:v>
                </c:pt>
                <c:pt idx="629">
                  <c:v>127.749841308594</c:v>
                </c:pt>
                <c:pt idx="630">
                  <c:v>127.941162109375</c:v>
                </c:pt>
                <c:pt idx="631">
                  <c:v>128.13499755859399</c:v>
                </c:pt>
                <c:pt idx="632">
                  <c:v>128.33996582031199</c:v>
                </c:pt>
                <c:pt idx="633">
                  <c:v>128.533612060547</c:v>
                </c:pt>
                <c:pt idx="634">
                  <c:v>128.764978027344</c:v>
                </c:pt>
                <c:pt idx="635">
                  <c:v>129.00263671875001</c:v>
                </c:pt>
                <c:pt idx="636">
                  <c:v>129.196282958984</c:v>
                </c:pt>
                <c:pt idx="637">
                  <c:v>129.39495849609401</c:v>
                </c:pt>
                <c:pt idx="638">
                  <c:v>129.5810546875</c:v>
                </c:pt>
                <c:pt idx="639">
                  <c:v>129.74702758789098</c:v>
                </c:pt>
                <c:pt idx="640">
                  <c:v>129.93564453125001</c:v>
                </c:pt>
                <c:pt idx="641">
                  <c:v>130.12677612304699</c:v>
                </c:pt>
                <c:pt idx="642">
                  <c:v>130.32922363281199</c:v>
                </c:pt>
                <c:pt idx="643">
                  <c:v>130.52916259765601</c:v>
                </c:pt>
                <c:pt idx="644">
                  <c:v>130.71651611328099</c:v>
                </c:pt>
                <c:pt idx="645">
                  <c:v>130.92272949218801</c:v>
                </c:pt>
                <c:pt idx="646">
                  <c:v>131.13649902343801</c:v>
                </c:pt>
                <c:pt idx="647">
                  <c:v>131.33265991210902</c:v>
                </c:pt>
                <c:pt idx="648">
                  <c:v>131.52882080078101</c:v>
                </c:pt>
                <c:pt idx="649">
                  <c:v>131.73629760742199</c:v>
                </c:pt>
                <c:pt idx="650">
                  <c:v>131.92974853515599</c:v>
                </c:pt>
                <c:pt idx="651">
                  <c:v>132.13973999023401</c:v>
                </c:pt>
                <c:pt idx="652">
                  <c:v>132.361242675781</c:v>
                </c:pt>
                <c:pt idx="653">
                  <c:v>132.539801025391</c:v>
                </c:pt>
                <c:pt idx="654">
                  <c:v>132.74602050781201</c:v>
                </c:pt>
                <c:pt idx="655">
                  <c:v>132.968585205078</c:v>
                </c:pt>
                <c:pt idx="656">
                  <c:v>133.15468749999999</c:v>
                </c:pt>
                <c:pt idx="657">
                  <c:v>133.33953247070301</c:v>
                </c:pt>
                <c:pt idx="658">
                  <c:v>133.51934204101599</c:v>
                </c:pt>
                <c:pt idx="659">
                  <c:v>133.71927490234401</c:v>
                </c:pt>
                <c:pt idx="660">
                  <c:v>133.92046508789099</c:v>
                </c:pt>
                <c:pt idx="661">
                  <c:v>134.119140625</c:v>
                </c:pt>
                <c:pt idx="662">
                  <c:v>134.32410278320302</c:v>
                </c:pt>
                <c:pt idx="663">
                  <c:v>134.529058837891</c:v>
                </c:pt>
                <c:pt idx="664">
                  <c:v>134.743890380859</c:v>
                </c:pt>
                <c:pt idx="665">
                  <c:v>134.961431884766</c:v>
                </c:pt>
                <c:pt idx="666">
                  <c:v>135.15401000976598</c:v>
                </c:pt>
                <c:pt idx="667">
                  <c:v>135.34514160156201</c:v>
                </c:pt>
                <c:pt idx="668">
                  <c:v>135.56016235351598</c:v>
                </c:pt>
                <c:pt idx="669">
                  <c:v>135.76386108398401</c:v>
                </c:pt>
                <c:pt idx="670">
                  <c:v>135.96756591796901</c:v>
                </c:pt>
                <c:pt idx="671">
                  <c:v>136.16246948242198</c:v>
                </c:pt>
                <c:pt idx="672">
                  <c:v>136.33599853515599</c:v>
                </c:pt>
                <c:pt idx="673">
                  <c:v>136.52461547851598</c:v>
                </c:pt>
                <c:pt idx="674">
                  <c:v>136.72831420898402</c:v>
                </c:pt>
                <c:pt idx="675">
                  <c:v>136.94836425781199</c:v>
                </c:pt>
                <c:pt idx="676">
                  <c:v>137.17344970703101</c:v>
                </c:pt>
                <c:pt idx="677">
                  <c:v>137.36583862304698</c:v>
                </c:pt>
                <c:pt idx="678">
                  <c:v>137.54816284179699</c:v>
                </c:pt>
                <c:pt idx="679">
                  <c:v>137.74306640624999</c:v>
                </c:pt>
                <c:pt idx="680">
                  <c:v>137.93778076171901</c:v>
                </c:pt>
                <c:pt idx="681">
                  <c:v>138.13519287109401</c:v>
                </c:pt>
                <c:pt idx="682">
                  <c:v>138.33154296875</c:v>
                </c:pt>
                <c:pt idx="683">
                  <c:v>138.52142333984401</c:v>
                </c:pt>
                <c:pt idx="684">
                  <c:v>138.72512817382801</c:v>
                </c:pt>
                <c:pt idx="685">
                  <c:v>138.92631835937499</c:v>
                </c:pt>
                <c:pt idx="686">
                  <c:v>139.11996459960901</c:v>
                </c:pt>
                <c:pt idx="687">
                  <c:v>139.33624267578099</c:v>
                </c:pt>
                <c:pt idx="688">
                  <c:v>139.55610351562501</c:v>
                </c:pt>
                <c:pt idx="689">
                  <c:v>139.736981201172</c:v>
                </c:pt>
                <c:pt idx="690">
                  <c:v>139.92075195312501</c:v>
                </c:pt>
                <c:pt idx="691">
                  <c:v>140.12967529296901</c:v>
                </c:pt>
                <c:pt idx="692">
                  <c:v>140.323321533203</c:v>
                </c:pt>
                <c:pt idx="693">
                  <c:v>140.52828369140599</c:v>
                </c:pt>
                <c:pt idx="694">
                  <c:v>140.750659179688</c:v>
                </c:pt>
                <c:pt idx="695">
                  <c:v>140.94933471679698</c:v>
                </c:pt>
                <c:pt idx="696">
                  <c:v>141.16958007812499</c:v>
                </c:pt>
                <c:pt idx="697">
                  <c:v>141.40849609374999</c:v>
                </c:pt>
                <c:pt idx="698">
                  <c:v>141.60088500976599</c:v>
                </c:pt>
                <c:pt idx="699">
                  <c:v>141.78069458007801</c:v>
                </c:pt>
                <c:pt idx="700">
                  <c:v>141.94290161132801</c:v>
                </c:pt>
                <c:pt idx="701">
                  <c:v>142.11014404296901</c:v>
                </c:pt>
                <c:pt idx="702">
                  <c:v>142.30881958007802</c:v>
                </c:pt>
                <c:pt idx="703">
                  <c:v>142.507495117188</c:v>
                </c:pt>
                <c:pt idx="704">
                  <c:v>142.70742797851599</c:v>
                </c:pt>
                <c:pt idx="705">
                  <c:v>142.91238403320301</c:v>
                </c:pt>
                <c:pt idx="706">
                  <c:v>143.12236938476599</c:v>
                </c:pt>
                <c:pt idx="707">
                  <c:v>143.318530273438</c:v>
                </c:pt>
                <c:pt idx="708">
                  <c:v>143.51702270507801</c:v>
                </c:pt>
                <c:pt idx="709">
                  <c:v>143.72952880859401</c:v>
                </c:pt>
                <c:pt idx="710">
                  <c:v>143.928393554688</c:v>
                </c:pt>
                <c:pt idx="711">
                  <c:v>144.13587036132802</c:v>
                </c:pt>
                <c:pt idx="712">
                  <c:v>144.36346435546901</c:v>
                </c:pt>
                <c:pt idx="713">
                  <c:v>144.56465454101598</c:v>
                </c:pt>
                <c:pt idx="714">
                  <c:v>144.78093261718701</c:v>
                </c:pt>
                <c:pt idx="715">
                  <c:v>144.99846801757801</c:v>
                </c:pt>
                <c:pt idx="716">
                  <c:v>145.170733642578</c:v>
                </c:pt>
                <c:pt idx="717">
                  <c:v>145.37066650390599</c:v>
                </c:pt>
                <c:pt idx="718">
                  <c:v>145.58066406250001</c:v>
                </c:pt>
                <c:pt idx="719">
                  <c:v>145.761547851562</c:v>
                </c:pt>
                <c:pt idx="720">
                  <c:v>145.951416015625</c:v>
                </c:pt>
                <c:pt idx="721">
                  <c:v>146.13519287109401</c:v>
                </c:pt>
                <c:pt idx="722">
                  <c:v>146.32864990234401</c:v>
                </c:pt>
                <c:pt idx="723">
                  <c:v>146.547442626953</c:v>
                </c:pt>
                <c:pt idx="724">
                  <c:v>146.747564697266</c:v>
                </c:pt>
                <c:pt idx="725">
                  <c:v>146.95485229492198</c:v>
                </c:pt>
                <c:pt idx="726">
                  <c:v>147.179937744141</c:v>
                </c:pt>
                <c:pt idx="727">
                  <c:v>147.36245117187499</c:v>
                </c:pt>
                <c:pt idx="728">
                  <c:v>147.54100341796899</c:v>
                </c:pt>
                <c:pt idx="729">
                  <c:v>147.74703369140599</c:v>
                </c:pt>
                <c:pt idx="730">
                  <c:v>147.940679931641</c:v>
                </c:pt>
                <c:pt idx="731">
                  <c:v>148.14708862304698</c:v>
                </c:pt>
                <c:pt idx="732">
                  <c:v>148.34450073242198</c:v>
                </c:pt>
                <c:pt idx="733">
                  <c:v>148.53920898437499</c:v>
                </c:pt>
                <c:pt idx="734">
                  <c:v>148.77309570312499</c:v>
                </c:pt>
                <c:pt idx="735">
                  <c:v>148.97825317382802</c:v>
                </c:pt>
                <c:pt idx="736">
                  <c:v>149.16541748046899</c:v>
                </c:pt>
                <c:pt idx="737">
                  <c:v>149.36642456054699</c:v>
                </c:pt>
                <c:pt idx="738">
                  <c:v>149.54661254882802</c:v>
                </c:pt>
                <c:pt idx="739">
                  <c:v>149.738110351562</c:v>
                </c:pt>
                <c:pt idx="740">
                  <c:v>149.93515625000001</c:v>
                </c:pt>
                <c:pt idx="741">
                  <c:v>150.117114257813</c:v>
                </c:pt>
                <c:pt idx="742">
                  <c:v>150.33339843749999</c:v>
                </c:pt>
                <c:pt idx="743">
                  <c:v>150.54376831054699</c:v>
                </c:pt>
                <c:pt idx="744">
                  <c:v>150.74620971679698</c:v>
                </c:pt>
                <c:pt idx="745">
                  <c:v>150.97342529296901</c:v>
                </c:pt>
                <c:pt idx="746">
                  <c:v>151.16833496093801</c:v>
                </c:pt>
                <c:pt idx="747">
                  <c:v>151.363610839844</c:v>
                </c:pt>
                <c:pt idx="748">
                  <c:v>151.567309570313</c:v>
                </c:pt>
                <c:pt idx="749">
                  <c:v>151.75466918945301</c:v>
                </c:pt>
                <c:pt idx="750">
                  <c:v>151.962152099609</c:v>
                </c:pt>
                <c:pt idx="751">
                  <c:v>152.15667724609401</c:v>
                </c:pt>
                <c:pt idx="752">
                  <c:v>152.33685913085901</c:v>
                </c:pt>
                <c:pt idx="753">
                  <c:v>152.52673339843801</c:v>
                </c:pt>
                <c:pt idx="754">
                  <c:v>152.72628784179699</c:v>
                </c:pt>
                <c:pt idx="755">
                  <c:v>152.94294433593799</c:v>
                </c:pt>
                <c:pt idx="756">
                  <c:v>153.146655273438</c:v>
                </c:pt>
                <c:pt idx="757">
                  <c:v>153.33526611328099</c:v>
                </c:pt>
                <c:pt idx="758">
                  <c:v>153.54399414062499</c:v>
                </c:pt>
                <c:pt idx="759">
                  <c:v>153.753991699219</c:v>
                </c:pt>
                <c:pt idx="760">
                  <c:v>153.92626953125</c:v>
                </c:pt>
                <c:pt idx="761">
                  <c:v>154.10695800781301</c:v>
                </c:pt>
                <c:pt idx="762">
                  <c:v>154.30600585937501</c:v>
                </c:pt>
                <c:pt idx="763">
                  <c:v>154.49751586914098</c:v>
                </c:pt>
                <c:pt idx="764">
                  <c:v>154.704992675781</c:v>
                </c:pt>
                <c:pt idx="765">
                  <c:v>154.91712036132802</c:v>
                </c:pt>
                <c:pt idx="766">
                  <c:v>155.11202392578099</c:v>
                </c:pt>
                <c:pt idx="767">
                  <c:v>155.31195678710901</c:v>
                </c:pt>
                <c:pt idx="768">
                  <c:v>155.51314697265599</c:v>
                </c:pt>
                <c:pt idx="769">
                  <c:v>155.71685180664099</c:v>
                </c:pt>
                <c:pt idx="770">
                  <c:v>155.924322509766</c:v>
                </c:pt>
                <c:pt idx="771">
                  <c:v>156.12551879882801</c:v>
                </c:pt>
                <c:pt idx="772">
                  <c:v>156.31627807617198</c:v>
                </c:pt>
                <c:pt idx="773">
                  <c:v>156.522869873047</c:v>
                </c:pt>
                <c:pt idx="774">
                  <c:v>156.77473144531299</c:v>
                </c:pt>
                <c:pt idx="775">
                  <c:v>157.00735473632801</c:v>
                </c:pt>
                <c:pt idx="776">
                  <c:v>157.21445922851598</c:v>
                </c:pt>
                <c:pt idx="777">
                  <c:v>157.43703002929698</c:v>
                </c:pt>
                <c:pt idx="778">
                  <c:v>157.62979125976599</c:v>
                </c:pt>
                <c:pt idx="779">
                  <c:v>157.81463012695301</c:v>
                </c:pt>
                <c:pt idx="780">
                  <c:v>157.999096679687</c:v>
                </c:pt>
                <c:pt idx="781">
                  <c:v>158.18770751953099</c:v>
                </c:pt>
                <c:pt idx="782">
                  <c:v>158.409014892578</c:v>
                </c:pt>
                <c:pt idx="783">
                  <c:v>158.58971557617198</c:v>
                </c:pt>
                <c:pt idx="784">
                  <c:v>158.76613159179698</c:v>
                </c:pt>
                <c:pt idx="785">
                  <c:v>158.98278198242198</c:v>
                </c:pt>
                <c:pt idx="786">
                  <c:v>159.18485717773402</c:v>
                </c:pt>
                <c:pt idx="787">
                  <c:v>159.38731079101598</c:v>
                </c:pt>
                <c:pt idx="788">
                  <c:v>159.60396118164098</c:v>
                </c:pt>
                <c:pt idx="789">
                  <c:v>159.80137939453101</c:v>
                </c:pt>
                <c:pt idx="790">
                  <c:v>159.992510986328</c:v>
                </c:pt>
                <c:pt idx="791">
                  <c:v>160.19206542968701</c:v>
                </c:pt>
                <c:pt idx="792">
                  <c:v>160.38659667968699</c:v>
                </c:pt>
                <c:pt idx="793">
                  <c:v>160.60161743164099</c:v>
                </c:pt>
                <c:pt idx="794">
                  <c:v>160.83084106445301</c:v>
                </c:pt>
                <c:pt idx="795">
                  <c:v>161.02108764648401</c:v>
                </c:pt>
                <c:pt idx="796">
                  <c:v>161.20681152343801</c:v>
                </c:pt>
                <c:pt idx="797">
                  <c:v>161.39417724609399</c:v>
                </c:pt>
                <c:pt idx="798">
                  <c:v>161.579022216797</c:v>
                </c:pt>
                <c:pt idx="799">
                  <c:v>161.79025878906199</c:v>
                </c:pt>
                <c:pt idx="800">
                  <c:v>161.98389892578101</c:v>
                </c:pt>
                <c:pt idx="801">
                  <c:v>162.15328369140599</c:v>
                </c:pt>
                <c:pt idx="802">
                  <c:v>162.33939208984401</c:v>
                </c:pt>
                <c:pt idx="803">
                  <c:v>162.53555297851599</c:v>
                </c:pt>
                <c:pt idx="804">
                  <c:v>162.73422851562501</c:v>
                </c:pt>
                <c:pt idx="805">
                  <c:v>162.92786865234399</c:v>
                </c:pt>
                <c:pt idx="806">
                  <c:v>163.12188720703099</c:v>
                </c:pt>
                <c:pt idx="807">
                  <c:v>163.320562744141</c:v>
                </c:pt>
                <c:pt idx="808">
                  <c:v>163.511315917969</c:v>
                </c:pt>
                <c:pt idx="809">
                  <c:v>163.71879882812499</c:v>
                </c:pt>
                <c:pt idx="810">
                  <c:v>163.91118774414099</c:v>
                </c:pt>
                <c:pt idx="811">
                  <c:v>164.10105590820302</c:v>
                </c:pt>
                <c:pt idx="812">
                  <c:v>164.31644897460902</c:v>
                </c:pt>
                <c:pt idx="813">
                  <c:v>164.51010131835901</c:v>
                </c:pt>
                <c:pt idx="814">
                  <c:v>164.71758422851599</c:v>
                </c:pt>
                <c:pt idx="815">
                  <c:v>164.93134765625001</c:v>
                </c:pt>
                <c:pt idx="816">
                  <c:v>165.12335815429699</c:v>
                </c:pt>
                <c:pt idx="817">
                  <c:v>165.33208618164099</c:v>
                </c:pt>
                <c:pt idx="818">
                  <c:v>165.53616943359401</c:v>
                </c:pt>
                <c:pt idx="819">
                  <c:v>165.741131591797</c:v>
                </c:pt>
                <c:pt idx="820">
                  <c:v>165.943200683594</c:v>
                </c:pt>
                <c:pt idx="821">
                  <c:v>166.11798706054699</c:v>
                </c:pt>
                <c:pt idx="822">
                  <c:v>166.29779663085901</c:v>
                </c:pt>
                <c:pt idx="823">
                  <c:v>166.49144287109399</c:v>
                </c:pt>
                <c:pt idx="824">
                  <c:v>166.699298095703</c:v>
                </c:pt>
                <c:pt idx="825">
                  <c:v>166.89797363281301</c:v>
                </c:pt>
                <c:pt idx="826">
                  <c:v>167.096276855469</c:v>
                </c:pt>
                <c:pt idx="827">
                  <c:v>167.30374755859401</c:v>
                </c:pt>
                <c:pt idx="828">
                  <c:v>167.50744628906199</c:v>
                </c:pt>
                <c:pt idx="829">
                  <c:v>167.70738525390601</c:v>
                </c:pt>
                <c:pt idx="830">
                  <c:v>167.898510742187</c:v>
                </c:pt>
                <c:pt idx="831">
                  <c:v>168.09466552734401</c:v>
                </c:pt>
                <c:pt idx="832">
                  <c:v>168.30340576171901</c:v>
                </c:pt>
                <c:pt idx="833">
                  <c:v>168.521319580078</c:v>
                </c:pt>
                <c:pt idx="834">
                  <c:v>168.73130493164098</c:v>
                </c:pt>
                <c:pt idx="835">
                  <c:v>168.93085937500001</c:v>
                </c:pt>
                <c:pt idx="836">
                  <c:v>169.117346191406</c:v>
                </c:pt>
                <c:pt idx="837">
                  <c:v>169.31476440429699</c:v>
                </c:pt>
                <c:pt idx="838">
                  <c:v>169.525628662109</c:v>
                </c:pt>
                <c:pt idx="839">
                  <c:v>169.72216796875</c:v>
                </c:pt>
                <c:pt idx="840">
                  <c:v>169.91833496093801</c:v>
                </c:pt>
                <c:pt idx="841">
                  <c:v>170.12077636718701</c:v>
                </c:pt>
                <c:pt idx="842">
                  <c:v>170.304357910156</c:v>
                </c:pt>
                <c:pt idx="843">
                  <c:v>170.510577392578</c:v>
                </c:pt>
                <c:pt idx="844">
                  <c:v>170.716796875</c:v>
                </c:pt>
                <c:pt idx="845">
                  <c:v>170.90378417968699</c:v>
                </c:pt>
                <c:pt idx="846">
                  <c:v>171.11037597656201</c:v>
                </c:pt>
                <c:pt idx="847">
                  <c:v>171.30905151367199</c:v>
                </c:pt>
                <c:pt idx="848">
                  <c:v>171.50106811523401</c:v>
                </c:pt>
                <c:pt idx="849">
                  <c:v>171.70476684570301</c:v>
                </c:pt>
                <c:pt idx="850">
                  <c:v>171.90469360351599</c:v>
                </c:pt>
                <c:pt idx="851">
                  <c:v>172.115063476562</c:v>
                </c:pt>
                <c:pt idx="852">
                  <c:v>172.33801269531301</c:v>
                </c:pt>
                <c:pt idx="853">
                  <c:v>172.51656494140599</c:v>
                </c:pt>
                <c:pt idx="854">
                  <c:v>172.87078857421901</c:v>
                </c:pt>
                <c:pt idx="855">
                  <c:v>172.98773193359401</c:v>
                </c:pt>
                <c:pt idx="856">
                  <c:v>173.17131347656201</c:v>
                </c:pt>
                <c:pt idx="857">
                  <c:v>173.35993041992199</c:v>
                </c:pt>
                <c:pt idx="858">
                  <c:v>173.55068359374999</c:v>
                </c:pt>
                <c:pt idx="859">
                  <c:v>173.73678588867199</c:v>
                </c:pt>
                <c:pt idx="860">
                  <c:v>173.95810546875001</c:v>
                </c:pt>
                <c:pt idx="861">
                  <c:v>174.12911376953099</c:v>
                </c:pt>
                <c:pt idx="862">
                  <c:v>174.29383544921899</c:v>
                </c:pt>
                <c:pt idx="863">
                  <c:v>174.50546264648401</c:v>
                </c:pt>
                <c:pt idx="864">
                  <c:v>174.70701904296899</c:v>
                </c:pt>
                <c:pt idx="865">
                  <c:v>174.91663208007802</c:v>
                </c:pt>
                <c:pt idx="866">
                  <c:v>175.126629638672</c:v>
                </c:pt>
                <c:pt idx="867">
                  <c:v>175.32944946289098</c:v>
                </c:pt>
                <c:pt idx="868">
                  <c:v>175.555413818359</c:v>
                </c:pt>
                <c:pt idx="869">
                  <c:v>175.76792602539098</c:v>
                </c:pt>
                <c:pt idx="870">
                  <c:v>175.95527954101598</c:v>
                </c:pt>
                <c:pt idx="871">
                  <c:v>176.16778564453099</c:v>
                </c:pt>
                <c:pt idx="872">
                  <c:v>176.37652587890599</c:v>
                </c:pt>
                <c:pt idx="873">
                  <c:v>176.55507812499999</c:v>
                </c:pt>
                <c:pt idx="874">
                  <c:v>176.76166992187501</c:v>
                </c:pt>
                <c:pt idx="875">
                  <c:v>176.96412353515601</c:v>
                </c:pt>
                <c:pt idx="876">
                  <c:v>177.15399169921901</c:v>
                </c:pt>
                <c:pt idx="877">
                  <c:v>177.34385375976598</c:v>
                </c:pt>
                <c:pt idx="878">
                  <c:v>177.52744140625001</c:v>
                </c:pt>
                <c:pt idx="879">
                  <c:v>177.741204833984</c:v>
                </c:pt>
                <c:pt idx="880">
                  <c:v>177.933587646484</c:v>
                </c:pt>
                <c:pt idx="881">
                  <c:v>178.10423583984399</c:v>
                </c:pt>
                <c:pt idx="882">
                  <c:v>178.28493652343801</c:v>
                </c:pt>
                <c:pt idx="883">
                  <c:v>178.48863525390601</c:v>
                </c:pt>
                <c:pt idx="884">
                  <c:v>178.70026245117199</c:v>
                </c:pt>
                <c:pt idx="885">
                  <c:v>178.89516601562499</c:v>
                </c:pt>
                <c:pt idx="886">
                  <c:v>179.09258422851599</c:v>
                </c:pt>
                <c:pt idx="887">
                  <c:v>179.29376831054699</c:v>
                </c:pt>
                <c:pt idx="888">
                  <c:v>179.48829345703101</c:v>
                </c:pt>
                <c:pt idx="889">
                  <c:v>179.68734741210901</c:v>
                </c:pt>
                <c:pt idx="890">
                  <c:v>179.89105224609401</c:v>
                </c:pt>
                <c:pt idx="891">
                  <c:v>180.09060668945301</c:v>
                </c:pt>
                <c:pt idx="892">
                  <c:v>180.29179687499999</c:v>
                </c:pt>
                <c:pt idx="893">
                  <c:v>180.489587402344</c:v>
                </c:pt>
                <c:pt idx="894">
                  <c:v>180.688635253906</c:v>
                </c:pt>
                <c:pt idx="895">
                  <c:v>180.88605346679699</c:v>
                </c:pt>
                <c:pt idx="896">
                  <c:v>181.09352416992198</c:v>
                </c:pt>
                <c:pt idx="897">
                  <c:v>181.29849243164099</c:v>
                </c:pt>
                <c:pt idx="898">
                  <c:v>181.50308227539099</c:v>
                </c:pt>
                <c:pt idx="899">
                  <c:v>181.69887084960902</c:v>
                </c:pt>
                <c:pt idx="900">
                  <c:v>181.88912353515599</c:v>
                </c:pt>
                <c:pt idx="901">
                  <c:v>182.086907958984</c:v>
                </c:pt>
                <c:pt idx="902">
                  <c:v>182.279290771484</c:v>
                </c:pt>
                <c:pt idx="903">
                  <c:v>182.48765258789098</c:v>
                </c:pt>
                <c:pt idx="904">
                  <c:v>182.69349975585902</c:v>
                </c:pt>
                <c:pt idx="905">
                  <c:v>182.88751831054699</c:v>
                </c:pt>
                <c:pt idx="906">
                  <c:v>183.08530883789098</c:v>
                </c:pt>
                <c:pt idx="907">
                  <c:v>183.28146972656199</c:v>
                </c:pt>
                <c:pt idx="908">
                  <c:v>183.492346191406</c:v>
                </c:pt>
                <c:pt idx="909">
                  <c:v>183.69730834960902</c:v>
                </c:pt>
                <c:pt idx="910">
                  <c:v>183.89887084960901</c:v>
                </c:pt>
                <c:pt idx="911">
                  <c:v>184.09213867187501</c:v>
                </c:pt>
                <c:pt idx="912">
                  <c:v>184.27572631835901</c:v>
                </c:pt>
                <c:pt idx="913">
                  <c:v>184.48320312499999</c:v>
                </c:pt>
                <c:pt idx="914">
                  <c:v>184.68024902343799</c:v>
                </c:pt>
                <c:pt idx="915">
                  <c:v>184.88144531250001</c:v>
                </c:pt>
                <c:pt idx="916">
                  <c:v>185.08765869140601</c:v>
                </c:pt>
                <c:pt idx="917">
                  <c:v>185.28633422851598</c:v>
                </c:pt>
                <c:pt idx="918">
                  <c:v>185.481616210938</c:v>
                </c:pt>
                <c:pt idx="919">
                  <c:v>185.6806640625</c:v>
                </c:pt>
                <c:pt idx="920">
                  <c:v>185.88901977539098</c:v>
                </c:pt>
                <c:pt idx="921">
                  <c:v>186.09108886718701</c:v>
                </c:pt>
                <c:pt idx="922">
                  <c:v>186.283850097656</c:v>
                </c:pt>
                <c:pt idx="923">
                  <c:v>186.48504028320301</c:v>
                </c:pt>
                <c:pt idx="924">
                  <c:v>186.69378051757801</c:v>
                </c:pt>
                <c:pt idx="925">
                  <c:v>186.88529052734401</c:v>
                </c:pt>
                <c:pt idx="926">
                  <c:v>187.08270874023401</c:v>
                </c:pt>
                <c:pt idx="927">
                  <c:v>187.29106445312499</c:v>
                </c:pt>
                <c:pt idx="928">
                  <c:v>187.48810424804699</c:v>
                </c:pt>
                <c:pt idx="929">
                  <c:v>187.68840942382801</c:v>
                </c:pt>
                <c:pt idx="930">
                  <c:v>187.90343627929698</c:v>
                </c:pt>
                <c:pt idx="931">
                  <c:v>188.10085449218701</c:v>
                </c:pt>
                <c:pt idx="932">
                  <c:v>188.31246948242199</c:v>
                </c:pt>
                <c:pt idx="933">
                  <c:v>188.51868896484399</c:v>
                </c:pt>
                <c:pt idx="934">
                  <c:v>188.713220214844</c:v>
                </c:pt>
                <c:pt idx="935">
                  <c:v>188.93414916992199</c:v>
                </c:pt>
                <c:pt idx="936">
                  <c:v>189.13156738281299</c:v>
                </c:pt>
                <c:pt idx="937">
                  <c:v>189.31138916015601</c:v>
                </c:pt>
                <c:pt idx="938">
                  <c:v>189.49409790039098</c:v>
                </c:pt>
                <c:pt idx="939">
                  <c:v>189.68434448242198</c:v>
                </c:pt>
                <c:pt idx="940">
                  <c:v>189.88302001953099</c:v>
                </c:pt>
                <c:pt idx="941">
                  <c:v>190.08546142578101</c:v>
                </c:pt>
                <c:pt idx="942">
                  <c:v>190.28915405273401</c:v>
                </c:pt>
                <c:pt idx="943">
                  <c:v>190.48871459960901</c:v>
                </c:pt>
                <c:pt idx="944">
                  <c:v>190.68488159179699</c:v>
                </c:pt>
                <c:pt idx="945">
                  <c:v>190.888586425781</c:v>
                </c:pt>
                <c:pt idx="946">
                  <c:v>191.08688354492199</c:v>
                </c:pt>
                <c:pt idx="947">
                  <c:v>191.28178100585902</c:v>
                </c:pt>
                <c:pt idx="948">
                  <c:v>191.48549194335902</c:v>
                </c:pt>
                <c:pt idx="949">
                  <c:v>191.69297485351598</c:v>
                </c:pt>
                <c:pt idx="950">
                  <c:v>191.89541625976599</c:v>
                </c:pt>
                <c:pt idx="951">
                  <c:v>192.096606445313</c:v>
                </c:pt>
                <c:pt idx="952">
                  <c:v>192.28811035156201</c:v>
                </c:pt>
                <c:pt idx="953">
                  <c:v>192.48175048828099</c:v>
                </c:pt>
                <c:pt idx="954">
                  <c:v>192.70054321289098</c:v>
                </c:pt>
                <c:pt idx="955">
                  <c:v>192.89582519531299</c:v>
                </c:pt>
                <c:pt idx="956">
                  <c:v>193.08695678710902</c:v>
                </c:pt>
                <c:pt idx="957">
                  <c:v>193.30285644531301</c:v>
                </c:pt>
                <c:pt idx="958">
                  <c:v>193.517504882813</c:v>
                </c:pt>
                <c:pt idx="959">
                  <c:v>193.73416137695301</c:v>
                </c:pt>
                <c:pt idx="960">
                  <c:v>193.93069458007801</c:v>
                </c:pt>
                <c:pt idx="961">
                  <c:v>194.12270507812499</c:v>
                </c:pt>
                <c:pt idx="962">
                  <c:v>194.35118408203101</c:v>
                </c:pt>
                <c:pt idx="963">
                  <c:v>194.55652465820302</c:v>
                </c:pt>
                <c:pt idx="964">
                  <c:v>194.740484619141</c:v>
                </c:pt>
                <c:pt idx="965">
                  <c:v>194.94041137695302</c:v>
                </c:pt>
                <c:pt idx="966">
                  <c:v>195.12777709960901</c:v>
                </c:pt>
                <c:pt idx="967">
                  <c:v>195.316400146484</c:v>
                </c:pt>
                <c:pt idx="968">
                  <c:v>195.50249633789099</c:v>
                </c:pt>
                <c:pt idx="969">
                  <c:v>195.70368041992199</c:v>
                </c:pt>
                <c:pt idx="970">
                  <c:v>195.91492919921899</c:v>
                </c:pt>
                <c:pt idx="971">
                  <c:v>196.09185180664099</c:v>
                </c:pt>
                <c:pt idx="972">
                  <c:v>196.30650024414098</c:v>
                </c:pt>
                <c:pt idx="973">
                  <c:v>196.53321533203101</c:v>
                </c:pt>
                <c:pt idx="974">
                  <c:v>196.75075073242198</c:v>
                </c:pt>
                <c:pt idx="975">
                  <c:v>196.98175048828099</c:v>
                </c:pt>
                <c:pt idx="976">
                  <c:v>197.20053710937501</c:v>
                </c:pt>
                <c:pt idx="977">
                  <c:v>197.40712890624999</c:v>
                </c:pt>
                <c:pt idx="978">
                  <c:v>197.62253417968699</c:v>
                </c:pt>
                <c:pt idx="979">
                  <c:v>197.819580078125</c:v>
                </c:pt>
                <c:pt idx="980">
                  <c:v>197.99687499999999</c:v>
                </c:pt>
                <c:pt idx="981">
                  <c:v>198.20309448242199</c:v>
                </c:pt>
                <c:pt idx="982">
                  <c:v>198.38039550781301</c:v>
                </c:pt>
                <c:pt idx="983">
                  <c:v>198.54762573242198</c:v>
                </c:pt>
                <c:pt idx="984">
                  <c:v>198.70731201171901</c:v>
                </c:pt>
                <c:pt idx="985">
                  <c:v>198.875811767578</c:v>
                </c:pt>
                <c:pt idx="986">
                  <c:v>199.07826538085902</c:v>
                </c:pt>
                <c:pt idx="987">
                  <c:v>199.27944946289099</c:v>
                </c:pt>
                <c:pt idx="988">
                  <c:v>199.48278198242198</c:v>
                </c:pt>
                <c:pt idx="989">
                  <c:v>199.675543212891</c:v>
                </c:pt>
                <c:pt idx="990">
                  <c:v>199.86918334960902</c:v>
                </c:pt>
                <c:pt idx="991">
                  <c:v>200.07377319335902</c:v>
                </c:pt>
                <c:pt idx="992">
                  <c:v>200.27748413085902</c:v>
                </c:pt>
                <c:pt idx="993">
                  <c:v>200.48622436523402</c:v>
                </c:pt>
                <c:pt idx="994">
                  <c:v>200.67860717773402</c:v>
                </c:pt>
                <c:pt idx="995">
                  <c:v>200.878912353516</c:v>
                </c:pt>
                <c:pt idx="996">
                  <c:v>201.091796875</c:v>
                </c:pt>
                <c:pt idx="997">
                  <c:v>201.28543701171901</c:v>
                </c:pt>
                <c:pt idx="998">
                  <c:v>201.47744750976599</c:v>
                </c:pt>
                <c:pt idx="999">
                  <c:v>201.667321777344</c:v>
                </c:pt>
                <c:pt idx="1000">
                  <c:v>201.86762695312501</c:v>
                </c:pt>
                <c:pt idx="1001">
                  <c:v>202.07221679687501</c:v>
                </c:pt>
                <c:pt idx="1002">
                  <c:v>202.27805786132802</c:v>
                </c:pt>
                <c:pt idx="1003">
                  <c:v>202.48176269531299</c:v>
                </c:pt>
                <c:pt idx="1004">
                  <c:v>202.67578125</c:v>
                </c:pt>
                <c:pt idx="1005">
                  <c:v>202.86942749023402</c:v>
                </c:pt>
                <c:pt idx="1006">
                  <c:v>203.074389648438</c:v>
                </c:pt>
                <c:pt idx="1007">
                  <c:v>203.28186035156199</c:v>
                </c:pt>
                <c:pt idx="1008">
                  <c:v>203.47802734375</c:v>
                </c:pt>
                <c:pt idx="1009">
                  <c:v>203.67544555664099</c:v>
                </c:pt>
                <c:pt idx="1010">
                  <c:v>203.876629638672</c:v>
                </c:pt>
                <c:pt idx="1011">
                  <c:v>204.074053955078</c:v>
                </c:pt>
                <c:pt idx="1012">
                  <c:v>204.27109985351598</c:v>
                </c:pt>
                <c:pt idx="1013">
                  <c:v>204.471026611328</c:v>
                </c:pt>
                <c:pt idx="1014">
                  <c:v>204.67095336914099</c:v>
                </c:pt>
                <c:pt idx="1015">
                  <c:v>204.87628784179702</c:v>
                </c:pt>
                <c:pt idx="1016">
                  <c:v>205.07873535156199</c:v>
                </c:pt>
                <c:pt idx="1017">
                  <c:v>205.27578124999999</c:v>
                </c:pt>
                <c:pt idx="1018">
                  <c:v>205.48577880859398</c:v>
                </c:pt>
                <c:pt idx="1019">
                  <c:v>205.68822021484397</c:v>
                </c:pt>
                <c:pt idx="1020">
                  <c:v>205.87557373046897</c:v>
                </c:pt>
                <c:pt idx="1021">
                  <c:v>206.07425537109398</c:v>
                </c:pt>
                <c:pt idx="1022">
                  <c:v>206.29090576171899</c:v>
                </c:pt>
                <c:pt idx="1023">
                  <c:v>206.48995361328102</c:v>
                </c:pt>
                <c:pt idx="1024">
                  <c:v>206.67568359374999</c:v>
                </c:pt>
                <c:pt idx="1025">
                  <c:v>206.88153076171898</c:v>
                </c:pt>
                <c:pt idx="1026">
                  <c:v>207.08183593749999</c:v>
                </c:pt>
                <c:pt idx="1027">
                  <c:v>207.27547607421897</c:v>
                </c:pt>
                <c:pt idx="1028">
                  <c:v>207.47667236328101</c:v>
                </c:pt>
                <c:pt idx="1029">
                  <c:v>207.67573242187501</c:v>
                </c:pt>
                <c:pt idx="1030">
                  <c:v>207.86900634765601</c:v>
                </c:pt>
                <c:pt idx="1031">
                  <c:v>208.06981201171897</c:v>
                </c:pt>
                <c:pt idx="1032">
                  <c:v>208.26722412109399</c:v>
                </c:pt>
                <c:pt idx="1033">
                  <c:v>208.46627197265602</c:v>
                </c:pt>
                <c:pt idx="1034">
                  <c:v>208.87783203124999</c:v>
                </c:pt>
                <c:pt idx="1035">
                  <c:v>208.99854736328103</c:v>
                </c:pt>
                <c:pt idx="1036">
                  <c:v>209.19595947265603</c:v>
                </c:pt>
                <c:pt idx="1037">
                  <c:v>209.393383789062</c:v>
                </c:pt>
                <c:pt idx="1038">
                  <c:v>209.59708251953103</c:v>
                </c:pt>
                <c:pt idx="1039">
                  <c:v>209.78658447265602</c:v>
                </c:pt>
                <c:pt idx="1040">
                  <c:v>209.99871826171898</c:v>
                </c:pt>
                <c:pt idx="1041">
                  <c:v>210.18140869140603</c:v>
                </c:pt>
                <c:pt idx="1042">
                  <c:v>210.356201171875</c:v>
                </c:pt>
                <c:pt idx="1043">
                  <c:v>210.54356689453101</c:v>
                </c:pt>
                <c:pt idx="1044">
                  <c:v>210.72249755859397</c:v>
                </c:pt>
                <c:pt idx="1045">
                  <c:v>210.90192871093799</c:v>
                </c:pt>
                <c:pt idx="1046">
                  <c:v>211.07758789062501</c:v>
                </c:pt>
                <c:pt idx="1047">
                  <c:v>211.27626953124999</c:v>
                </c:pt>
                <c:pt idx="1048">
                  <c:v>211.486254882813</c:v>
                </c:pt>
                <c:pt idx="1049">
                  <c:v>211.69536132812499</c:v>
                </c:pt>
                <c:pt idx="1050">
                  <c:v>211.91164550781301</c:v>
                </c:pt>
                <c:pt idx="1051">
                  <c:v>212.10869140624999</c:v>
                </c:pt>
                <c:pt idx="1052">
                  <c:v>212.27341308593799</c:v>
                </c:pt>
                <c:pt idx="1053">
                  <c:v>212.46994628906199</c:v>
                </c:pt>
                <c:pt idx="1054">
                  <c:v>212.71011962890603</c:v>
                </c:pt>
                <c:pt idx="1055">
                  <c:v>212.92979736328101</c:v>
                </c:pt>
                <c:pt idx="1056">
                  <c:v>213.13638916015603</c:v>
                </c:pt>
                <c:pt idx="1057">
                  <c:v>213.34423828125</c:v>
                </c:pt>
                <c:pt idx="1058">
                  <c:v>213.52996826171898</c:v>
                </c:pt>
                <c:pt idx="1059">
                  <c:v>213.71354980468701</c:v>
                </c:pt>
                <c:pt idx="1060">
                  <c:v>213.88330078125</c:v>
                </c:pt>
                <c:pt idx="1061">
                  <c:v>214.06777343749999</c:v>
                </c:pt>
                <c:pt idx="1062">
                  <c:v>214.28190917968701</c:v>
                </c:pt>
                <c:pt idx="1063">
                  <c:v>214.47592773437501</c:v>
                </c:pt>
                <c:pt idx="1064">
                  <c:v>214.66077880859399</c:v>
                </c:pt>
                <c:pt idx="1065">
                  <c:v>214.86285400390602</c:v>
                </c:pt>
                <c:pt idx="1066">
                  <c:v>215.07247314453102</c:v>
                </c:pt>
                <c:pt idx="1067">
                  <c:v>215.26523437500001</c:v>
                </c:pt>
                <c:pt idx="1068">
                  <c:v>215.47899169921897</c:v>
                </c:pt>
                <c:pt idx="1069">
                  <c:v>215.69992675781299</c:v>
                </c:pt>
                <c:pt idx="1070">
                  <c:v>215.88226318359398</c:v>
                </c:pt>
                <c:pt idx="1071">
                  <c:v>216.06333007812501</c:v>
                </c:pt>
                <c:pt idx="1072">
                  <c:v>216.267407226562</c:v>
                </c:pt>
                <c:pt idx="1073">
                  <c:v>216.46859130859397</c:v>
                </c:pt>
                <c:pt idx="1074">
                  <c:v>216.66600341796897</c:v>
                </c:pt>
                <c:pt idx="1075">
                  <c:v>216.87135009765603</c:v>
                </c:pt>
                <c:pt idx="1076">
                  <c:v>217.07216796874999</c:v>
                </c:pt>
                <c:pt idx="1077">
                  <c:v>217.26544189453102</c:v>
                </c:pt>
                <c:pt idx="1078">
                  <c:v>217.455322265625</c:v>
                </c:pt>
                <c:pt idx="1079">
                  <c:v>217.65562744140601</c:v>
                </c:pt>
                <c:pt idx="1080">
                  <c:v>217.86058349609397</c:v>
                </c:pt>
                <c:pt idx="1081">
                  <c:v>218.06302490234398</c:v>
                </c:pt>
                <c:pt idx="1082">
                  <c:v>218.260815429687</c:v>
                </c:pt>
                <c:pt idx="1083">
                  <c:v>218.467041015625</c:v>
                </c:pt>
                <c:pt idx="1084">
                  <c:v>218.66660156250001</c:v>
                </c:pt>
                <c:pt idx="1085">
                  <c:v>218.861499023438</c:v>
                </c:pt>
                <c:pt idx="1086">
                  <c:v>219.06809082031299</c:v>
                </c:pt>
                <c:pt idx="1087">
                  <c:v>219.26387939453102</c:v>
                </c:pt>
                <c:pt idx="1088">
                  <c:v>219.460034179687</c:v>
                </c:pt>
                <c:pt idx="1089">
                  <c:v>219.66500244140602</c:v>
                </c:pt>
                <c:pt idx="1090">
                  <c:v>219.86456298828102</c:v>
                </c:pt>
                <c:pt idx="1091">
                  <c:v>220.06361083984399</c:v>
                </c:pt>
                <c:pt idx="1092">
                  <c:v>220.26014404296899</c:v>
                </c:pt>
                <c:pt idx="1093">
                  <c:v>220.456298828125</c:v>
                </c:pt>
                <c:pt idx="1094">
                  <c:v>220.66214599609398</c:v>
                </c:pt>
                <c:pt idx="1095">
                  <c:v>220.86673583984398</c:v>
                </c:pt>
                <c:pt idx="1096">
                  <c:v>221.06201171875</c:v>
                </c:pt>
                <c:pt idx="1097">
                  <c:v>221.25565185546898</c:v>
                </c:pt>
                <c:pt idx="1098">
                  <c:v>221.45054931640601</c:v>
                </c:pt>
                <c:pt idx="1099">
                  <c:v>221.657153320313</c:v>
                </c:pt>
                <c:pt idx="1100">
                  <c:v>221.86802978515601</c:v>
                </c:pt>
                <c:pt idx="1101">
                  <c:v>222.07135009765602</c:v>
                </c:pt>
                <c:pt idx="1102">
                  <c:v>222.288012695313</c:v>
                </c:pt>
                <c:pt idx="1103">
                  <c:v>222.48166503906199</c:v>
                </c:pt>
                <c:pt idx="1104">
                  <c:v>222.66109619140602</c:v>
                </c:pt>
                <c:pt idx="1105">
                  <c:v>222.86479492187499</c:v>
                </c:pt>
                <c:pt idx="1106">
                  <c:v>223.06976318359398</c:v>
                </c:pt>
                <c:pt idx="1107">
                  <c:v>223.26881103515603</c:v>
                </c:pt>
                <c:pt idx="1108">
                  <c:v>223.47163085937501</c:v>
                </c:pt>
                <c:pt idx="1109">
                  <c:v>223.68753662109398</c:v>
                </c:pt>
                <c:pt idx="1110">
                  <c:v>223.90469970703103</c:v>
                </c:pt>
                <c:pt idx="1111">
                  <c:v>224.115063476562</c:v>
                </c:pt>
                <c:pt idx="1112">
                  <c:v>224.29613037109397</c:v>
                </c:pt>
                <c:pt idx="1113">
                  <c:v>224.46462402343801</c:v>
                </c:pt>
                <c:pt idx="1114">
                  <c:v>224.68253173828103</c:v>
                </c:pt>
                <c:pt idx="1115">
                  <c:v>224.89844970703103</c:v>
                </c:pt>
                <c:pt idx="1116">
                  <c:v>225.096752929687</c:v>
                </c:pt>
                <c:pt idx="1117">
                  <c:v>225.31717529296898</c:v>
                </c:pt>
                <c:pt idx="1118">
                  <c:v>225.49484863281299</c:v>
                </c:pt>
                <c:pt idx="1119">
                  <c:v>225.69565429687501</c:v>
                </c:pt>
                <c:pt idx="1120">
                  <c:v>225.90690917968701</c:v>
                </c:pt>
                <c:pt idx="1121">
                  <c:v>226.08206787109398</c:v>
                </c:pt>
                <c:pt idx="1122">
                  <c:v>226.27570800781299</c:v>
                </c:pt>
                <c:pt idx="1123">
                  <c:v>226.46684570312499</c:v>
                </c:pt>
                <c:pt idx="1124">
                  <c:v>226.65759277343801</c:v>
                </c:pt>
                <c:pt idx="1125">
                  <c:v>226.85589599609398</c:v>
                </c:pt>
                <c:pt idx="1126">
                  <c:v>227.07004394531299</c:v>
                </c:pt>
                <c:pt idx="1127">
                  <c:v>227.26530761718701</c:v>
                </c:pt>
                <c:pt idx="1128">
                  <c:v>227.45266113281301</c:v>
                </c:pt>
                <c:pt idx="1129">
                  <c:v>227.66229248046898</c:v>
                </c:pt>
                <c:pt idx="1130">
                  <c:v>227.860595703125</c:v>
                </c:pt>
                <c:pt idx="1131">
                  <c:v>228.07561035156201</c:v>
                </c:pt>
                <c:pt idx="1132">
                  <c:v>228.27968749999999</c:v>
                </c:pt>
                <c:pt idx="1133">
                  <c:v>228.45987548828103</c:v>
                </c:pt>
                <c:pt idx="1134">
                  <c:v>228.66107177734398</c:v>
                </c:pt>
                <c:pt idx="1135">
                  <c:v>228.86602783203102</c:v>
                </c:pt>
                <c:pt idx="1136">
                  <c:v>229.08732910156201</c:v>
                </c:pt>
                <c:pt idx="1137">
                  <c:v>229.28726806640603</c:v>
                </c:pt>
                <c:pt idx="1138">
                  <c:v>229.48179931640601</c:v>
                </c:pt>
                <c:pt idx="1139">
                  <c:v>229.705249023438</c:v>
                </c:pt>
                <c:pt idx="1140">
                  <c:v>229.88255615234397</c:v>
                </c:pt>
                <c:pt idx="1141">
                  <c:v>230.07242431640603</c:v>
                </c:pt>
                <c:pt idx="1142">
                  <c:v>230.28277587890602</c:v>
                </c:pt>
                <c:pt idx="1143">
                  <c:v>230.46258544921898</c:v>
                </c:pt>
                <c:pt idx="1144">
                  <c:v>230.65208740234397</c:v>
                </c:pt>
                <c:pt idx="1145">
                  <c:v>230.85491943359398</c:v>
                </c:pt>
                <c:pt idx="1146">
                  <c:v>231.06239013671899</c:v>
                </c:pt>
                <c:pt idx="1147">
                  <c:v>231.25439453125</c:v>
                </c:pt>
                <c:pt idx="1148">
                  <c:v>231.454345703125</c:v>
                </c:pt>
                <c:pt idx="1149">
                  <c:v>231.67817382812501</c:v>
                </c:pt>
                <c:pt idx="1150">
                  <c:v>231.88311767578102</c:v>
                </c:pt>
                <c:pt idx="1151">
                  <c:v>232.06669921874999</c:v>
                </c:pt>
                <c:pt idx="1152">
                  <c:v>232.25947265625001</c:v>
                </c:pt>
                <c:pt idx="1153">
                  <c:v>232.46066894531299</c:v>
                </c:pt>
                <c:pt idx="1154">
                  <c:v>232.65770263671897</c:v>
                </c:pt>
                <c:pt idx="1155">
                  <c:v>232.85008544921897</c:v>
                </c:pt>
                <c:pt idx="1156">
                  <c:v>233.05253906249999</c:v>
                </c:pt>
                <c:pt idx="1157">
                  <c:v>233.25535888671897</c:v>
                </c:pt>
                <c:pt idx="1158">
                  <c:v>233.44648437500001</c:v>
                </c:pt>
                <c:pt idx="1159">
                  <c:v>233.65234375</c:v>
                </c:pt>
                <c:pt idx="1160">
                  <c:v>233.86611328124999</c:v>
                </c:pt>
                <c:pt idx="1161">
                  <c:v>234.05722656250001</c:v>
                </c:pt>
                <c:pt idx="1162">
                  <c:v>234.2587890625</c:v>
                </c:pt>
                <c:pt idx="1163">
                  <c:v>234.46665039062501</c:v>
                </c:pt>
                <c:pt idx="1164">
                  <c:v>234.65904541015601</c:v>
                </c:pt>
                <c:pt idx="1165">
                  <c:v>234.84980468750001</c:v>
                </c:pt>
                <c:pt idx="1166">
                  <c:v>235.04558105468701</c:v>
                </c:pt>
                <c:pt idx="1167">
                  <c:v>235.25305175781301</c:v>
                </c:pt>
                <c:pt idx="1168">
                  <c:v>235.46933593750001</c:v>
                </c:pt>
                <c:pt idx="1169">
                  <c:v>235.70070800781301</c:v>
                </c:pt>
                <c:pt idx="1170">
                  <c:v>235.902270507813</c:v>
                </c:pt>
                <c:pt idx="1171">
                  <c:v>236.10093994140601</c:v>
                </c:pt>
                <c:pt idx="1172">
                  <c:v>236.32978515625001</c:v>
                </c:pt>
                <c:pt idx="1173">
                  <c:v>236.51123046875</c:v>
                </c:pt>
                <c:pt idx="1174">
                  <c:v>236.86672363281301</c:v>
                </c:pt>
                <c:pt idx="1175">
                  <c:v>237.009692382813</c:v>
                </c:pt>
                <c:pt idx="1176">
                  <c:v>237.236401367187</c:v>
                </c:pt>
                <c:pt idx="1177">
                  <c:v>237.45179443359399</c:v>
                </c:pt>
                <c:pt idx="1178">
                  <c:v>237.65423583984398</c:v>
                </c:pt>
                <c:pt idx="1179">
                  <c:v>237.85631103515601</c:v>
                </c:pt>
                <c:pt idx="1180">
                  <c:v>238.05084228515602</c:v>
                </c:pt>
                <c:pt idx="1181">
                  <c:v>238.23857421874999</c:v>
                </c:pt>
                <c:pt idx="1182">
                  <c:v>238.44605712890603</c:v>
                </c:pt>
                <c:pt idx="1183">
                  <c:v>238.64813232421898</c:v>
                </c:pt>
                <c:pt idx="1184">
                  <c:v>238.84680175781301</c:v>
                </c:pt>
                <c:pt idx="1185">
                  <c:v>239.04925537109398</c:v>
                </c:pt>
                <c:pt idx="1186">
                  <c:v>239.251708984375</c:v>
                </c:pt>
                <c:pt idx="1187">
                  <c:v>239.4482421875</c:v>
                </c:pt>
                <c:pt idx="1188">
                  <c:v>239.64816894531299</c:v>
                </c:pt>
                <c:pt idx="1189">
                  <c:v>239.85438232421899</c:v>
                </c:pt>
                <c:pt idx="1190">
                  <c:v>240.05217285156201</c:v>
                </c:pt>
                <c:pt idx="1191">
                  <c:v>240.23953857421898</c:v>
                </c:pt>
                <c:pt idx="1192">
                  <c:v>240.45292968749999</c:v>
                </c:pt>
                <c:pt idx="1193">
                  <c:v>240.66417236328101</c:v>
                </c:pt>
                <c:pt idx="1194">
                  <c:v>240.85819091796898</c:v>
                </c:pt>
                <c:pt idx="1195">
                  <c:v>241.06064453125001</c:v>
                </c:pt>
                <c:pt idx="1196">
                  <c:v>241.25140380859398</c:v>
                </c:pt>
                <c:pt idx="1197">
                  <c:v>241.447192382813</c:v>
                </c:pt>
                <c:pt idx="1198">
                  <c:v>241.64837646484398</c:v>
                </c:pt>
                <c:pt idx="1199">
                  <c:v>241.84704589843801</c:v>
                </c:pt>
                <c:pt idx="1200">
                  <c:v>242.04860839843801</c:v>
                </c:pt>
                <c:pt idx="1201">
                  <c:v>242.25230712890601</c:v>
                </c:pt>
                <c:pt idx="1202">
                  <c:v>242.44683837890602</c:v>
                </c:pt>
                <c:pt idx="1203">
                  <c:v>242.65054931640603</c:v>
                </c:pt>
                <c:pt idx="1204">
                  <c:v>242.873120117187</c:v>
                </c:pt>
                <c:pt idx="1205">
                  <c:v>243.07807617187501</c:v>
                </c:pt>
                <c:pt idx="1206">
                  <c:v>243.26920166015603</c:v>
                </c:pt>
                <c:pt idx="1207">
                  <c:v>243.45316162109398</c:v>
                </c:pt>
                <c:pt idx="1208">
                  <c:v>243.64718017578102</c:v>
                </c:pt>
                <c:pt idx="1209">
                  <c:v>243.85302734375</c:v>
                </c:pt>
                <c:pt idx="1210">
                  <c:v>244.04881591796897</c:v>
                </c:pt>
                <c:pt idx="1211">
                  <c:v>244.24912109375001</c:v>
                </c:pt>
                <c:pt idx="1212">
                  <c:v>244.46702880859397</c:v>
                </c:pt>
                <c:pt idx="1213">
                  <c:v>244.69425048828103</c:v>
                </c:pt>
                <c:pt idx="1214">
                  <c:v>244.92398681640603</c:v>
                </c:pt>
                <c:pt idx="1215">
                  <c:v>245.15158691406199</c:v>
                </c:pt>
                <c:pt idx="1216">
                  <c:v>245.35693359375</c:v>
                </c:pt>
                <c:pt idx="1217">
                  <c:v>245.553466796875</c:v>
                </c:pt>
                <c:pt idx="1218">
                  <c:v>245.74672851562499</c:v>
                </c:pt>
                <c:pt idx="1219">
                  <c:v>245.91145019531299</c:v>
                </c:pt>
                <c:pt idx="1220">
                  <c:v>246.08750000000001</c:v>
                </c:pt>
                <c:pt idx="1221">
                  <c:v>246.26317138671897</c:v>
                </c:pt>
                <c:pt idx="1222">
                  <c:v>246.43292236328102</c:v>
                </c:pt>
                <c:pt idx="1223">
                  <c:v>246.631591796875</c:v>
                </c:pt>
                <c:pt idx="1224">
                  <c:v>246.84069824218699</c:v>
                </c:pt>
                <c:pt idx="1225">
                  <c:v>247.04477539062501</c:v>
                </c:pt>
                <c:pt idx="1226">
                  <c:v>247.24721679687499</c:v>
                </c:pt>
                <c:pt idx="1227">
                  <c:v>247.45054931640601</c:v>
                </c:pt>
                <c:pt idx="1228">
                  <c:v>247.64420166015603</c:v>
                </c:pt>
                <c:pt idx="1229">
                  <c:v>247.83947753906199</c:v>
                </c:pt>
                <c:pt idx="1230">
                  <c:v>248.06165771484399</c:v>
                </c:pt>
                <c:pt idx="1231">
                  <c:v>248.26033935546897</c:v>
                </c:pt>
                <c:pt idx="1232">
                  <c:v>248.44519042968699</c:v>
                </c:pt>
                <c:pt idx="1233">
                  <c:v>248.66397705078103</c:v>
                </c:pt>
                <c:pt idx="1234">
                  <c:v>248.86893310546898</c:v>
                </c:pt>
                <c:pt idx="1235">
                  <c:v>249.07729492187499</c:v>
                </c:pt>
                <c:pt idx="1236">
                  <c:v>249.28352050781299</c:v>
                </c:pt>
                <c:pt idx="1237">
                  <c:v>249.48093261718699</c:v>
                </c:pt>
                <c:pt idx="1238">
                  <c:v>249.66363525390602</c:v>
                </c:pt>
                <c:pt idx="1239">
                  <c:v>249.84094238281301</c:v>
                </c:pt>
                <c:pt idx="1240">
                  <c:v>250.06602783203101</c:v>
                </c:pt>
                <c:pt idx="1241">
                  <c:v>250.26633300781299</c:v>
                </c:pt>
                <c:pt idx="1242">
                  <c:v>250.44576416015602</c:v>
                </c:pt>
                <c:pt idx="1243">
                  <c:v>250.64281005859397</c:v>
                </c:pt>
                <c:pt idx="1244">
                  <c:v>250.83143310546899</c:v>
                </c:pt>
                <c:pt idx="1245">
                  <c:v>251.02884521484398</c:v>
                </c:pt>
                <c:pt idx="1246">
                  <c:v>251.23254394531301</c:v>
                </c:pt>
                <c:pt idx="1247">
                  <c:v>251.43625488281299</c:v>
                </c:pt>
                <c:pt idx="1248">
                  <c:v>251.64033203125001</c:v>
                </c:pt>
                <c:pt idx="1249">
                  <c:v>251.84025878906201</c:v>
                </c:pt>
                <c:pt idx="1250">
                  <c:v>252.03353271484397</c:v>
                </c:pt>
                <c:pt idx="1251">
                  <c:v>252.23509521484397</c:v>
                </c:pt>
                <c:pt idx="1252">
                  <c:v>252.43917236328102</c:v>
                </c:pt>
                <c:pt idx="1253">
                  <c:v>252.63408203124999</c:v>
                </c:pt>
                <c:pt idx="1254">
                  <c:v>252.84282226562499</c:v>
                </c:pt>
                <c:pt idx="1255">
                  <c:v>253.04615478515603</c:v>
                </c:pt>
                <c:pt idx="1256">
                  <c:v>253.24105224609397</c:v>
                </c:pt>
                <c:pt idx="1257">
                  <c:v>253.45229492187499</c:v>
                </c:pt>
                <c:pt idx="1258">
                  <c:v>253.65311279296898</c:v>
                </c:pt>
                <c:pt idx="1259">
                  <c:v>253.84084472656201</c:v>
                </c:pt>
                <c:pt idx="1260">
                  <c:v>254.038256835938</c:v>
                </c:pt>
                <c:pt idx="1261">
                  <c:v>254.25039062499999</c:v>
                </c:pt>
                <c:pt idx="1262">
                  <c:v>254.46038818359398</c:v>
                </c:pt>
                <c:pt idx="1263">
                  <c:v>254.64686279296899</c:v>
                </c:pt>
                <c:pt idx="1264">
                  <c:v>254.84716796875</c:v>
                </c:pt>
                <c:pt idx="1265">
                  <c:v>255.06433105468699</c:v>
                </c:pt>
                <c:pt idx="1266">
                  <c:v>255.262622070313</c:v>
                </c:pt>
                <c:pt idx="1267">
                  <c:v>255.47298583984397</c:v>
                </c:pt>
                <c:pt idx="1268">
                  <c:v>255.68927001953102</c:v>
                </c:pt>
                <c:pt idx="1269">
                  <c:v>255.87285156249999</c:v>
                </c:pt>
                <c:pt idx="1270">
                  <c:v>256.06812744140603</c:v>
                </c:pt>
                <c:pt idx="1271">
                  <c:v>256.25926513671897</c:v>
                </c:pt>
                <c:pt idx="1272">
                  <c:v>256.449145507813</c:v>
                </c:pt>
                <c:pt idx="1273">
                  <c:v>256.66038818359397</c:v>
                </c:pt>
                <c:pt idx="1274">
                  <c:v>256.86282958984395</c:v>
                </c:pt>
                <c:pt idx="1275">
                  <c:v>257.07119140625002</c:v>
                </c:pt>
                <c:pt idx="1276">
                  <c:v>257.26193847656202</c:v>
                </c:pt>
                <c:pt idx="1277">
                  <c:v>257.45847167968702</c:v>
                </c:pt>
                <c:pt idx="1278">
                  <c:v>257.67010498046898</c:v>
                </c:pt>
                <c:pt idx="1279">
                  <c:v>257.86374511718702</c:v>
                </c:pt>
                <c:pt idx="1280">
                  <c:v>258.07122802734398</c:v>
                </c:pt>
                <c:pt idx="1281">
                  <c:v>258.26613769531298</c:v>
                </c:pt>
                <c:pt idx="1282">
                  <c:v>258.44091796875</c:v>
                </c:pt>
                <c:pt idx="1283">
                  <c:v>258.65090332031298</c:v>
                </c:pt>
                <c:pt idx="1284">
                  <c:v>258.85460205078101</c:v>
                </c:pt>
                <c:pt idx="1285">
                  <c:v>259.044104003906</c:v>
                </c:pt>
                <c:pt idx="1286">
                  <c:v>259.237377929687</c:v>
                </c:pt>
                <c:pt idx="1287">
                  <c:v>259.42762451171899</c:v>
                </c:pt>
                <c:pt idx="1288">
                  <c:v>259.63133544921897</c:v>
                </c:pt>
                <c:pt idx="1289">
                  <c:v>259.835046386719</c:v>
                </c:pt>
                <c:pt idx="1290">
                  <c:v>260.03659667968702</c:v>
                </c:pt>
                <c:pt idx="1291">
                  <c:v>260.25539550781298</c:v>
                </c:pt>
                <c:pt idx="1292">
                  <c:v>260.47042236328105</c:v>
                </c:pt>
                <c:pt idx="1293">
                  <c:v>260.69764404296899</c:v>
                </c:pt>
                <c:pt idx="1294">
                  <c:v>260.921472167969</c:v>
                </c:pt>
                <c:pt idx="1295">
                  <c:v>261.11511230468699</c:v>
                </c:pt>
                <c:pt idx="1296">
                  <c:v>261.27857666015603</c:v>
                </c:pt>
                <c:pt idx="1297">
                  <c:v>261.64537353515601</c:v>
                </c:pt>
                <c:pt idx="1298">
                  <c:v>261.74508056640605</c:v>
                </c:pt>
                <c:pt idx="1299">
                  <c:v>261.93118896484395</c:v>
                </c:pt>
                <c:pt idx="1300">
                  <c:v>262.14243164062498</c:v>
                </c:pt>
                <c:pt idx="1301">
                  <c:v>262.30715332031298</c:v>
                </c:pt>
                <c:pt idx="1302">
                  <c:v>262.46269531249999</c:v>
                </c:pt>
                <c:pt idx="1303">
                  <c:v>262.646655273438</c:v>
                </c:pt>
                <c:pt idx="1304">
                  <c:v>262.82432861328101</c:v>
                </c:pt>
                <c:pt idx="1305">
                  <c:v>263.02175292968701</c:v>
                </c:pt>
                <c:pt idx="1306">
                  <c:v>263.23012695312502</c:v>
                </c:pt>
                <c:pt idx="1307">
                  <c:v>263.43470458984399</c:v>
                </c:pt>
                <c:pt idx="1308">
                  <c:v>263.62583007812498</c:v>
                </c:pt>
                <c:pt idx="1309">
                  <c:v>263.82702636718699</c:v>
                </c:pt>
                <c:pt idx="1310">
                  <c:v>264.03199462890603</c:v>
                </c:pt>
                <c:pt idx="1311">
                  <c:v>264.23569335937498</c:v>
                </c:pt>
                <c:pt idx="1312">
                  <c:v>264.435620117187</c:v>
                </c:pt>
                <c:pt idx="1313">
                  <c:v>264.630529785156</c:v>
                </c:pt>
                <c:pt idx="1314">
                  <c:v>264.83171386718698</c:v>
                </c:pt>
                <c:pt idx="1315">
                  <c:v>265.03579101562502</c:v>
                </c:pt>
                <c:pt idx="1316">
                  <c:v>265.23571777343801</c:v>
                </c:pt>
                <c:pt idx="1317">
                  <c:v>265.422692871094</c:v>
                </c:pt>
                <c:pt idx="1318">
                  <c:v>265.62137451171895</c:v>
                </c:pt>
                <c:pt idx="1319">
                  <c:v>265.82760009765605</c:v>
                </c:pt>
                <c:pt idx="1320">
                  <c:v>266.03382568359399</c:v>
                </c:pt>
                <c:pt idx="1321">
                  <c:v>266.231616210938</c:v>
                </c:pt>
                <c:pt idx="1322">
                  <c:v>266.42185058593799</c:v>
                </c:pt>
                <c:pt idx="1323">
                  <c:v>266.62141113281302</c:v>
                </c:pt>
                <c:pt idx="1324">
                  <c:v>266.82763671875</c:v>
                </c:pt>
                <c:pt idx="1325">
                  <c:v>267.04013671874998</c:v>
                </c:pt>
                <c:pt idx="1326">
                  <c:v>267.24384765625001</c:v>
                </c:pt>
                <c:pt idx="1327">
                  <c:v>267.43409423828103</c:v>
                </c:pt>
                <c:pt idx="1328">
                  <c:v>267.63742675781299</c:v>
                </c:pt>
                <c:pt idx="1329">
                  <c:v>267.83485107421899</c:v>
                </c:pt>
                <c:pt idx="1330">
                  <c:v>268.02974853515605</c:v>
                </c:pt>
                <c:pt idx="1331">
                  <c:v>268.234704589844</c:v>
                </c:pt>
                <c:pt idx="1332">
                  <c:v>268.42457275390603</c:v>
                </c:pt>
                <c:pt idx="1333">
                  <c:v>268.6455078125</c:v>
                </c:pt>
                <c:pt idx="1334">
                  <c:v>268.8671875</c:v>
                </c:pt>
                <c:pt idx="1335">
                  <c:v>269.05869140624998</c:v>
                </c:pt>
                <c:pt idx="1336">
                  <c:v>269.27208251953101</c:v>
                </c:pt>
                <c:pt idx="1337">
                  <c:v>269.49213867187501</c:v>
                </c:pt>
                <c:pt idx="1338">
                  <c:v>269.67484130859395</c:v>
                </c:pt>
                <c:pt idx="1339">
                  <c:v>269.865966796875</c:v>
                </c:pt>
                <c:pt idx="1340">
                  <c:v>270.06213378906199</c:v>
                </c:pt>
                <c:pt idx="1341">
                  <c:v>270.24948730468702</c:v>
                </c:pt>
                <c:pt idx="1342">
                  <c:v>270.48173828124999</c:v>
                </c:pt>
                <c:pt idx="1343">
                  <c:v>270.70770263671898</c:v>
                </c:pt>
                <c:pt idx="1344">
                  <c:v>270.89505615234395</c:v>
                </c:pt>
                <c:pt idx="1345">
                  <c:v>271.05979003906202</c:v>
                </c:pt>
                <c:pt idx="1346">
                  <c:v>271.22576904296898</c:v>
                </c:pt>
                <c:pt idx="1347">
                  <c:v>271.429846191406</c:v>
                </c:pt>
                <c:pt idx="1348">
                  <c:v>271.63896484374999</c:v>
                </c:pt>
                <c:pt idx="1349">
                  <c:v>271.82507324218699</c:v>
                </c:pt>
                <c:pt idx="1350">
                  <c:v>272.02877197265605</c:v>
                </c:pt>
                <c:pt idx="1351">
                  <c:v>272.23837890624998</c:v>
                </c:pt>
                <c:pt idx="1352">
                  <c:v>272.435791015625</c:v>
                </c:pt>
                <c:pt idx="1353">
                  <c:v>272.65961914062501</c:v>
                </c:pt>
                <c:pt idx="1354">
                  <c:v>272.880932617187</c:v>
                </c:pt>
                <c:pt idx="1355">
                  <c:v>273.088781738281</c:v>
                </c:pt>
                <c:pt idx="1356">
                  <c:v>273.47066650390605</c:v>
                </c:pt>
                <c:pt idx="1357">
                  <c:v>273.58635253906198</c:v>
                </c:pt>
                <c:pt idx="1358">
                  <c:v>273.80552978515601</c:v>
                </c:pt>
                <c:pt idx="1359">
                  <c:v>274.020178222656</c:v>
                </c:pt>
                <c:pt idx="1360">
                  <c:v>274.223876953125</c:v>
                </c:pt>
                <c:pt idx="1361">
                  <c:v>274.41751708984395</c:v>
                </c:pt>
                <c:pt idx="1362">
                  <c:v>274.61367187500002</c:v>
                </c:pt>
                <c:pt idx="1363">
                  <c:v>274.82995605468699</c:v>
                </c:pt>
                <c:pt idx="1364">
                  <c:v>275.02863769531302</c:v>
                </c:pt>
                <c:pt idx="1365">
                  <c:v>275.23145751953103</c:v>
                </c:pt>
                <c:pt idx="1366">
                  <c:v>275.45867919921898</c:v>
                </c:pt>
                <c:pt idx="1367">
                  <c:v>275.64816894531299</c:v>
                </c:pt>
                <c:pt idx="1368">
                  <c:v>275.83464355468698</c:v>
                </c:pt>
                <c:pt idx="1369">
                  <c:v>276.03118896484398</c:v>
                </c:pt>
                <c:pt idx="1370">
                  <c:v>276.218176269531</c:v>
                </c:pt>
                <c:pt idx="1371">
                  <c:v>276.41684570312498</c:v>
                </c:pt>
                <c:pt idx="1372">
                  <c:v>276.61839599609397</c:v>
                </c:pt>
                <c:pt idx="1373">
                  <c:v>276.81582031250002</c:v>
                </c:pt>
                <c:pt idx="1374">
                  <c:v>277.01953125</c:v>
                </c:pt>
                <c:pt idx="1375">
                  <c:v>277.22662353515602</c:v>
                </c:pt>
                <c:pt idx="1376">
                  <c:v>277.42655029296895</c:v>
                </c:pt>
                <c:pt idx="1377">
                  <c:v>277.619311523438</c:v>
                </c:pt>
                <c:pt idx="1378">
                  <c:v>277.81007080078103</c:v>
                </c:pt>
                <c:pt idx="1379">
                  <c:v>278.021325683594</c:v>
                </c:pt>
                <c:pt idx="1380">
                  <c:v>278.22666015624998</c:v>
                </c:pt>
                <c:pt idx="1381">
                  <c:v>278.41616210937502</c:v>
                </c:pt>
                <c:pt idx="1382">
                  <c:v>278.61949462890601</c:v>
                </c:pt>
                <c:pt idx="1383">
                  <c:v>278.82482910156199</c:v>
                </c:pt>
                <c:pt idx="1384">
                  <c:v>279.02891845703101</c:v>
                </c:pt>
                <c:pt idx="1385">
                  <c:v>279.228845214844</c:v>
                </c:pt>
                <c:pt idx="1386">
                  <c:v>279.421228027344</c:v>
                </c:pt>
                <c:pt idx="1387">
                  <c:v>279.63625488281298</c:v>
                </c:pt>
                <c:pt idx="1388">
                  <c:v>279.845874023438</c:v>
                </c:pt>
                <c:pt idx="1389">
                  <c:v>280.02907714843798</c:v>
                </c:pt>
                <c:pt idx="1390">
                  <c:v>280.23403320312502</c:v>
                </c:pt>
                <c:pt idx="1391">
                  <c:v>280.44315185546895</c:v>
                </c:pt>
                <c:pt idx="1392">
                  <c:v>280.65477294921897</c:v>
                </c:pt>
                <c:pt idx="1393">
                  <c:v>280.88953857421899</c:v>
                </c:pt>
                <c:pt idx="1394">
                  <c:v>281.06433105468699</c:v>
                </c:pt>
                <c:pt idx="1395">
                  <c:v>281.22438964843798</c:v>
                </c:pt>
                <c:pt idx="1396">
                  <c:v>281.433996582031</c:v>
                </c:pt>
                <c:pt idx="1397">
                  <c:v>281.63104248046898</c:v>
                </c:pt>
                <c:pt idx="1398">
                  <c:v>281.819665527344</c:v>
                </c:pt>
                <c:pt idx="1399">
                  <c:v>282.03217773437501</c:v>
                </c:pt>
                <c:pt idx="1400">
                  <c:v>282.23248291015602</c:v>
                </c:pt>
                <c:pt idx="1401">
                  <c:v>282.41480712890603</c:v>
                </c:pt>
                <c:pt idx="1402">
                  <c:v>282.62568359375001</c:v>
                </c:pt>
                <c:pt idx="1403">
                  <c:v>282.83353271484395</c:v>
                </c:pt>
                <c:pt idx="1404">
                  <c:v>283.02843017578101</c:v>
                </c:pt>
                <c:pt idx="1405">
                  <c:v>283.22836914062498</c:v>
                </c:pt>
                <c:pt idx="1406">
                  <c:v>283.41950683593802</c:v>
                </c:pt>
                <c:pt idx="1407">
                  <c:v>283.62032470703105</c:v>
                </c:pt>
                <c:pt idx="1408">
                  <c:v>283.82691650390603</c:v>
                </c:pt>
                <c:pt idx="1409">
                  <c:v>284.01967773437502</c:v>
                </c:pt>
                <c:pt idx="1410">
                  <c:v>284.22803955078103</c:v>
                </c:pt>
                <c:pt idx="1411">
                  <c:v>284.43890380859398</c:v>
                </c:pt>
                <c:pt idx="1412">
                  <c:v>284.64637451171899</c:v>
                </c:pt>
                <c:pt idx="1413">
                  <c:v>284.863037109375</c:v>
                </c:pt>
                <c:pt idx="1414">
                  <c:v>285.06459960937502</c:v>
                </c:pt>
                <c:pt idx="1415">
                  <c:v>285.265783691406</c:v>
                </c:pt>
                <c:pt idx="1416">
                  <c:v>285.46823730468702</c:v>
                </c:pt>
                <c:pt idx="1417">
                  <c:v>285.650561523438</c:v>
                </c:pt>
                <c:pt idx="1418">
                  <c:v>285.83917236328102</c:v>
                </c:pt>
                <c:pt idx="1419">
                  <c:v>286.05419921875</c:v>
                </c:pt>
                <c:pt idx="1420">
                  <c:v>286.24873046875001</c:v>
                </c:pt>
                <c:pt idx="1421">
                  <c:v>286.438232421875</c:v>
                </c:pt>
                <c:pt idx="1422">
                  <c:v>286.63728027343802</c:v>
                </c:pt>
                <c:pt idx="1423">
                  <c:v>286.81495361328103</c:v>
                </c:pt>
                <c:pt idx="1424">
                  <c:v>287.00859374999999</c:v>
                </c:pt>
                <c:pt idx="1425">
                  <c:v>287.22360839843799</c:v>
                </c:pt>
                <c:pt idx="1426">
                  <c:v>287.43109130859398</c:v>
                </c:pt>
                <c:pt idx="1427">
                  <c:v>287.62562255859399</c:v>
                </c:pt>
                <c:pt idx="1428">
                  <c:v>287.81676025390601</c:v>
                </c:pt>
                <c:pt idx="1429">
                  <c:v>288.02586669921897</c:v>
                </c:pt>
                <c:pt idx="1430">
                  <c:v>288.23710937499999</c:v>
                </c:pt>
                <c:pt idx="1431">
                  <c:v>288.43038330078105</c:v>
                </c:pt>
                <c:pt idx="1432">
                  <c:v>288.82484130859399</c:v>
                </c:pt>
                <c:pt idx="1433">
                  <c:v>288.96315917968701</c:v>
                </c:pt>
                <c:pt idx="1434">
                  <c:v>289.142980957031</c:v>
                </c:pt>
                <c:pt idx="1435">
                  <c:v>289.30141601562502</c:v>
                </c:pt>
                <c:pt idx="1436">
                  <c:v>289.479089355469</c:v>
                </c:pt>
                <c:pt idx="1437">
                  <c:v>289.63790283203105</c:v>
                </c:pt>
                <c:pt idx="1438">
                  <c:v>289.812670898438</c:v>
                </c:pt>
                <c:pt idx="1439">
                  <c:v>290.01134033203101</c:v>
                </c:pt>
                <c:pt idx="1440">
                  <c:v>290.21090087890605</c:v>
                </c:pt>
                <c:pt idx="1441">
                  <c:v>290.40705566406302</c:v>
                </c:pt>
                <c:pt idx="1442">
                  <c:v>290.61705322265601</c:v>
                </c:pt>
                <c:pt idx="1443">
                  <c:v>290.822021484375</c:v>
                </c:pt>
                <c:pt idx="1444">
                  <c:v>291.02949218750001</c:v>
                </c:pt>
                <c:pt idx="1445">
                  <c:v>291.232824707031</c:v>
                </c:pt>
                <c:pt idx="1446">
                  <c:v>291.416418457031</c:v>
                </c:pt>
                <c:pt idx="1447">
                  <c:v>291.62388916015601</c:v>
                </c:pt>
                <c:pt idx="1448">
                  <c:v>291.84267578125002</c:v>
                </c:pt>
                <c:pt idx="1449">
                  <c:v>292.035070800781</c:v>
                </c:pt>
                <c:pt idx="1450">
                  <c:v>292.24758300781201</c:v>
                </c:pt>
                <c:pt idx="1451">
                  <c:v>292.43908691406301</c:v>
                </c:pt>
                <c:pt idx="1452">
                  <c:v>292.62644042968702</c:v>
                </c:pt>
                <c:pt idx="1453">
                  <c:v>292.84234619140602</c:v>
                </c:pt>
                <c:pt idx="1454">
                  <c:v>293.02630615234398</c:v>
                </c:pt>
                <c:pt idx="1455">
                  <c:v>293.226232910156</c:v>
                </c:pt>
                <c:pt idx="1456">
                  <c:v>293.43333740234397</c:v>
                </c:pt>
                <c:pt idx="1457">
                  <c:v>293.613525390625</c:v>
                </c:pt>
                <c:pt idx="1458">
                  <c:v>293.80717773437499</c:v>
                </c:pt>
                <c:pt idx="1459">
                  <c:v>294.01340332031299</c:v>
                </c:pt>
                <c:pt idx="1460">
                  <c:v>294.21621093750002</c:v>
                </c:pt>
                <c:pt idx="1461">
                  <c:v>294.431225585937</c:v>
                </c:pt>
                <c:pt idx="1462">
                  <c:v>294.62701416015602</c:v>
                </c:pt>
                <c:pt idx="1463">
                  <c:v>294.82154541015603</c:v>
                </c:pt>
                <c:pt idx="1464">
                  <c:v>295.021484375</c:v>
                </c:pt>
                <c:pt idx="1465">
                  <c:v>295.20004882812498</c:v>
                </c:pt>
                <c:pt idx="1466">
                  <c:v>295.39117431640602</c:v>
                </c:pt>
                <c:pt idx="1467">
                  <c:v>295.61285400390602</c:v>
                </c:pt>
                <c:pt idx="1468">
                  <c:v>295.81693115234395</c:v>
                </c:pt>
                <c:pt idx="1469">
                  <c:v>296.008056640625</c:v>
                </c:pt>
                <c:pt idx="1470">
                  <c:v>296.22144775390603</c:v>
                </c:pt>
                <c:pt idx="1471">
                  <c:v>296.41472167968698</c:v>
                </c:pt>
                <c:pt idx="1472">
                  <c:v>296.61755371093699</c:v>
                </c:pt>
                <c:pt idx="1473">
                  <c:v>296.85054931640605</c:v>
                </c:pt>
                <c:pt idx="1474">
                  <c:v>297.04544677734395</c:v>
                </c:pt>
                <c:pt idx="1475">
                  <c:v>297.23997802734397</c:v>
                </c:pt>
                <c:pt idx="1476">
                  <c:v>297.442053222656</c:v>
                </c:pt>
                <c:pt idx="1477">
                  <c:v>297.63066406249999</c:v>
                </c:pt>
                <c:pt idx="1478">
                  <c:v>297.83059082031298</c:v>
                </c:pt>
                <c:pt idx="1479">
                  <c:v>298.02675781250002</c:v>
                </c:pt>
                <c:pt idx="1480">
                  <c:v>298.23334960937501</c:v>
                </c:pt>
                <c:pt idx="1481">
                  <c:v>298.462573242188</c:v>
                </c:pt>
                <c:pt idx="1482">
                  <c:v>298.65960693359398</c:v>
                </c:pt>
                <c:pt idx="1483">
                  <c:v>298.84118652343801</c:v>
                </c:pt>
                <c:pt idx="1484">
                  <c:v>299.04653320312502</c:v>
                </c:pt>
                <c:pt idx="1485">
                  <c:v>299.23338623046897</c:v>
                </c:pt>
                <c:pt idx="1486">
                  <c:v>299.42703857421895</c:v>
                </c:pt>
                <c:pt idx="1487">
                  <c:v>299.620690917969</c:v>
                </c:pt>
                <c:pt idx="1488">
                  <c:v>299.79545898437499</c:v>
                </c:pt>
                <c:pt idx="1489">
                  <c:v>300.0029296875</c:v>
                </c:pt>
                <c:pt idx="1490">
                  <c:v>300.22047119140603</c:v>
                </c:pt>
                <c:pt idx="1491">
                  <c:v>300.42416992187498</c:v>
                </c:pt>
                <c:pt idx="1492">
                  <c:v>300.642980957031</c:v>
                </c:pt>
                <c:pt idx="1493">
                  <c:v>300.84166259765601</c:v>
                </c:pt>
                <c:pt idx="1494">
                  <c:v>301.02900390625001</c:v>
                </c:pt>
                <c:pt idx="1495">
                  <c:v>301.22314453125</c:v>
                </c:pt>
                <c:pt idx="1496">
                  <c:v>301.40295410156199</c:v>
                </c:pt>
                <c:pt idx="1497">
                  <c:v>301.59787597656202</c:v>
                </c:pt>
                <c:pt idx="1498">
                  <c:v>301.80084228515602</c:v>
                </c:pt>
                <c:pt idx="1499">
                  <c:v>302.00026855468701</c:v>
                </c:pt>
                <c:pt idx="1500">
                  <c:v>302.20093994140603</c:v>
                </c:pt>
                <c:pt idx="1501">
                  <c:v>302.39456787109395</c:v>
                </c:pt>
                <c:pt idx="1502">
                  <c:v>302.60079345703105</c:v>
                </c:pt>
                <c:pt idx="1503">
                  <c:v>302.79821777343801</c:v>
                </c:pt>
                <c:pt idx="1504">
                  <c:v>302.99060058593699</c:v>
                </c:pt>
                <c:pt idx="1505">
                  <c:v>303.20058593750002</c:v>
                </c:pt>
                <c:pt idx="1506">
                  <c:v>303.40178222656198</c:v>
                </c:pt>
                <c:pt idx="1507">
                  <c:v>303.60097656250002</c:v>
                </c:pt>
                <c:pt idx="1508">
                  <c:v>303.80140380859399</c:v>
                </c:pt>
                <c:pt idx="1509">
                  <c:v>303.99956054687499</c:v>
                </c:pt>
                <c:pt idx="1510">
                  <c:v>304.20277099609399</c:v>
                </c:pt>
                <c:pt idx="1511">
                  <c:v>304.39943847656201</c:v>
                </c:pt>
                <c:pt idx="1512">
                  <c:v>304.60616455078105</c:v>
                </c:pt>
                <c:pt idx="1513">
                  <c:v>304.82696533203102</c:v>
                </c:pt>
                <c:pt idx="1514">
                  <c:v>305.02387695312501</c:v>
                </c:pt>
                <c:pt idx="1515">
                  <c:v>305.22381591796898</c:v>
                </c:pt>
                <c:pt idx="1516">
                  <c:v>305.42299804687502</c:v>
                </c:pt>
                <c:pt idx="1517">
                  <c:v>305.6015625</c:v>
                </c:pt>
                <c:pt idx="1518">
                  <c:v>305.81533203125002</c:v>
                </c:pt>
                <c:pt idx="1519">
                  <c:v>306.03463134765605</c:v>
                </c:pt>
                <c:pt idx="1520">
                  <c:v>306.225744628906</c:v>
                </c:pt>
                <c:pt idx="1521">
                  <c:v>306.43395996093699</c:v>
                </c:pt>
                <c:pt idx="1522">
                  <c:v>306.63214111328102</c:v>
                </c:pt>
                <c:pt idx="1523">
                  <c:v>306.80944824218801</c:v>
                </c:pt>
                <c:pt idx="1524">
                  <c:v>307.00434570312501</c:v>
                </c:pt>
                <c:pt idx="1525">
                  <c:v>307.201000976562</c:v>
                </c:pt>
                <c:pt idx="1526">
                  <c:v>307.40395507812502</c:v>
                </c:pt>
                <c:pt idx="1527">
                  <c:v>307.61973876953101</c:v>
                </c:pt>
                <c:pt idx="1528">
                  <c:v>307.81286621093699</c:v>
                </c:pt>
                <c:pt idx="1529">
                  <c:v>308.00146484375</c:v>
                </c:pt>
                <c:pt idx="1530">
                  <c:v>308.20192871093701</c:v>
                </c:pt>
                <c:pt idx="1531">
                  <c:v>308.39809570312502</c:v>
                </c:pt>
                <c:pt idx="1532">
                  <c:v>308.79543457031298</c:v>
                </c:pt>
                <c:pt idx="1533">
                  <c:v>308.92747802734397</c:v>
                </c:pt>
                <c:pt idx="1534">
                  <c:v>309.12061767578103</c:v>
                </c:pt>
                <c:pt idx="1535">
                  <c:v>309.30544433593701</c:v>
                </c:pt>
                <c:pt idx="1536">
                  <c:v>309.51291503906299</c:v>
                </c:pt>
                <c:pt idx="1537">
                  <c:v>309.69776611328103</c:v>
                </c:pt>
                <c:pt idx="1538">
                  <c:v>309.88563232421899</c:v>
                </c:pt>
                <c:pt idx="1539">
                  <c:v>310.11573486328103</c:v>
                </c:pt>
                <c:pt idx="1540">
                  <c:v>310.33275146484397</c:v>
                </c:pt>
                <c:pt idx="1541">
                  <c:v>310.54024658203105</c:v>
                </c:pt>
                <c:pt idx="1542">
                  <c:v>310.746997070313</c:v>
                </c:pt>
                <c:pt idx="1543">
                  <c:v>310.92983398437502</c:v>
                </c:pt>
                <c:pt idx="1544">
                  <c:v>311.12799072265602</c:v>
                </c:pt>
                <c:pt idx="1545">
                  <c:v>311.29721679687498</c:v>
                </c:pt>
                <c:pt idx="1546">
                  <c:v>311.46822509765605</c:v>
                </c:pt>
                <c:pt idx="1547">
                  <c:v>311.67572021484398</c:v>
                </c:pt>
                <c:pt idx="1548">
                  <c:v>311.88120117187498</c:v>
                </c:pt>
                <c:pt idx="1549">
                  <c:v>312.08614501953105</c:v>
                </c:pt>
                <c:pt idx="1550">
                  <c:v>312.271728515625</c:v>
                </c:pt>
                <c:pt idx="1551">
                  <c:v>312.45531005859397</c:v>
                </c:pt>
                <c:pt idx="1552">
                  <c:v>312.66079101562502</c:v>
                </c:pt>
                <c:pt idx="1553">
                  <c:v>312.89016113281201</c:v>
                </c:pt>
                <c:pt idx="1554">
                  <c:v>313.11976318359399</c:v>
                </c:pt>
                <c:pt idx="1555">
                  <c:v>313.33479003906302</c:v>
                </c:pt>
                <c:pt idx="1556">
                  <c:v>313.51837158203102</c:v>
                </c:pt>
                <c:pt idx="1557">
                  <c:v>313.67377929687501</c:v>
                </c:pt>
                <c:pt idx="1558">
                  <c:v>313.82089843749998</c:v>
                </c:pt>
                <c:pt idx="1559">
                  <c:v>313.98310546875001</c:v>
                </c:pt>
                <c:pt idx="1560">
                  <c:v>314.179772949219</c:v>
                </c:pt>
                <c:pt idx="1561">
                  <c:v>314.38348388671898</c:v>
                </c:pt>
                <c:pt idx="1562">
                  <c:v>314.5947265625</c:v>
                </c:pt>
                <c:pt idx="1563">
                  <c:v>314.80849609375002</c:v>
                </c:pt>
                <c:pt idx="1564">
                  <c:v>315.004150390625</c:v>
                </c:pt>
                <c:pt idx="1565">
                  <c:v>315.196533203125</c:v>
                </c:pt>
                <c:pt idx="1566">
                  <c:v>315.41458740234395</c:v>
                </c:pt>
                <c:pt idx="1567">
                  <c:v>315.61754150390601</c:v>
                </c:pt>
                <c:pt idx="1568">
                  <c:v>315.79934082031298</c:v>
                </c:pt>
                <c:pt idx="1569">
                  <c:v>316.00882568359395</c:v>
                </c:pt>
                <c:pt idx="1570">
                  <c:v>316.21127929687498</c:v>
                </c:pt>
                <c:pt idx="1571">
                  <c:v>316.416748046875</c:v>
                </c:pt>
                <c:pt idx="1572">
                  <c:v>316.65314941406302</c:v>
                </c:pt>
                <c:pt idx="1573">
                  <c:v>316.86640625000001</c:v>
                </c:pt>
                <c:pt idx="1574">
                  <c:v>317.06130371093701</c:v>
                </c:pt>
                <c:pt idx="1575">
                  <c:v>317.27631835937501</c:v>
                </c:pt>
                <c:pt idx="1576">
                  <c:v>317.45864257812502</c:v>
                </c:pt>
                <c:pt idx="1577">
                  <c:v>317.65229492187501</c:v>
                </c:pt>
                <c:pt idx="1578">
                  <c:v>317.85097656250002</c:v>
                </c:pt>
                <c:pt idx="1579">
                  <c:v>318.00689697265602</c:v>
                </c:pt>
                <c:pt idx="1580">
                  <c:v>318.21185302734398</c:v>
                </c:pt>
                <c:pt idx="1581">
                  <c:v>318.414794921875</c:v>
                </c:pt>
                <c:pt idx="1582">
                  <c:v>318.59890136718798</c:v>
                </c:pt>
                <c:pt idx="1583">
                  <c:v>318.803869628906</c:v>
                </c:pt>
                <c:pt idx="1584">
                  <c:v>318.99071044921897</c:v>
                </c:pt>
                <c:pt idx="1585">
                  <c:v>319.18184814453105</c:v>
                </c:pt>
                <c:pt idx="1586">
                  <c:v>319.39310302734395</c:v>
                </c:pt>
                <c:pt idx="1587">
                  <c:v>319.58749999999998</c:v>
                </c:pt>
                <c:pt idx="1588">
                  <c:v>319.77988281249998</c:v>
                </c:pt>
                <c:pt idx="1589">
                  <c:v>319.98736572265602</c:v>
                </c:pt>
                <c:pt idx="1590">
                  <c:v>320.20113525390605</c:v>
                </c:pt>
                <c:pt idx="1591">
                  <c:v>320.40985107421898</c:v>
                </c:pt>
                <c:pt idx="1592">
                  <c:v>320.60024414062502</c:v>
                </c:pt>
                <c:pt idx="1593">
                  <c:v>320.80269775390605</c:v>
                </c:pt>
                <c:pt idx="1594">
                  <c:v>321.005126953125</c:v>
                </c:pt>
                <c:pt idx="1595">
                  <c:v>321.20180664062502</c:v>
                </c:pt>
                <c:pt idx="1596">
                  <c:v>321.40500488281202</c:v>
                </c:pt>
                <c:pt idx="1597">
                  <c:v>321.59560546875002</c:v>
                </c:pt>
                <c:pt idx="1598">
                  <c:v>321.78925781250001</c:v>
                </c:pt>
                <c:pt idx="1599">
                  <c:v>321.99675292968698</c:v>
                </c:pt>
                <c:pt idx="1600">
                  <c:v>322.202221679687</c:v>
                </c:pt>
                <c:pt idx="1601">
                  <c:v>322.39836425781198</c:v>
                </c:pt>
                <c:pt idx="1602">
                  <c:v>322.60533447265601</c:v>
                </c:pt>
                <c:pt idx="1603">
                  <c:v>322.80325927734395</c:v>
                </c:pt>
                <c:pt idx="1604">
                  <c:v>322.98609619140603</c:v>
                </c:pt>
                <c:pt idx="1605">
                  <c:v>323.204907226562</c:v>
                </c:pt>
                <c:pt idx="1606">
                  <c:v>323.41616210937502</c:v>
                </c:pt>
                <c:pt idx="1607">
                  <c:v>323.61683349609399</c:v>
                </c:pt>
                <c:pt idx="1608">
                  <c:v>323.813720703125</c:v>
                </c:pt>
                <c:pt idx="1609">
                  <c:v>323.98850097656202</c:v>
                </c:pt>
                <c:pt idx="1610">
                  <c:v>324.18642578125002</c:v>
                </c:pt>
                <c:pt idx="1611">
                  <c:v>324.39516601562502</c:v>
                </c:pt>
                <c:pt idx="1612">
                  <c:v>324.59260253906302</c:v>
                </c:pt>
                <c:pt idx="1613">
                  <c:v>324.812658691406</c:v>
                </c:pt>
                <c:pt idx="1614">
                  <c:v>325.02967529296899</c:v>
                </c:pt>
                <c:pt idx="1615">
                  <c:v>325.21954345703102</c:v>
                </c:pt>
                <c:pt idx="1616">
                  <c:v>325.41068115234395</c:v>
                </c:pt>
                <c:pt idx="1617">
                  <c:v>325.598547363281</c:v>
                </c:pt>
                <c:pt idx="1618">
                  <c:v>325.78715820312499</c:v>
                </c:pt>
                <c:pt idx="1619">
                  <c:v>325.98280029296899</c:v>
                </c:pt>
                <c:pt idx="1620">
                  <c:v>326.17822265625</c:v>
                </c:pt>
                <c:pt idx="1621">
                  <c:v>326.381188964844</c:v>
                </c:pt>
                <c:pt idx="1622">
                  <c:v>326.58688964843799</c:v>
                </c:pt>
                <c:pt idx="1623">
                  <c:v>326.79260253906301</c:v>
                </c:pt>
                <c:pt idx="1624">
                  <c:v>326.99881591796895</c:v>
                </c:pt>
                <c:pt idx="1625">
                  <c:v>327.20428466796898</c:v>
                </c:pt>
                <c:pt idx="1626">
                  <c:v>327.40170898437498</c:v>
                </c:pt>
                <c:pt idx="1627">
                  <c:v>327.59786376953105</c:v>
                </c:pt>
                <c:pt idx="1628">
                  <c:v>327.81414794921898</c:v>
                </c:pt>
                <c:pt idx="1629">
                  <c:v>328.01031494140602</c:v>
                </c:pt>
                <c:pt idx="1630">
                  <c:v>328.208984375</c:v>
                </c:pt>
                <c:pt idx="1631">
                  <c:v>328.407141113281</c:v>
                </c:pt>
                <c:pt idx="1632">
                  <c:v>328.59826660156199</c:v>
                </c:pt>
                <c:pt idx="1633">
                  <c:v>328.825122070313</c:v>
                </c:pt>
                <c:pt idx="1634">
                  <c:v>329.02127685546895</c:v>
                </c:pt>
                <c:pt idx="1635">
                  <c:v>329.20812988281199</c:v>
                </c:pt>
                <c:pt idx="1636">
                  <c:v>329.40228271484398</c:v>
                </c:pt>
                <c:pt idx="1637">
                  <c:v>329.59140624999998</c:v>
                </c:pt>
                <c:pt idx="1638">
                  <c:v>329.80969238281199</c:v>
                </c:pt>
                <c:pt idx="1639">
                  <c:v>330.00408935546898</c:v>
                </c:pt>
                <c:pt idx="1640">
                  <c:v>330.18063964843799</c:v>
                </c:pt>
                <c:pt idx="1641">
                  <c:v>330.38056640625001</c:v>
                </c:pt>
                <c:pt idx="1642">
                  <c:v>330.58251953125</c:v>
                </c:pt>
                <c:pt idx="1643">
                  <c:v>330.791259765625</c:v>
                </c:pt>
                <c:pt idx="1644">
                  <c:v>331.006274414063</c:v>
                </c:pt>
                <c:pt idx="1645">
                  <c:v>331.19487304687499</c:v>
                </c:pt>
                <c:pt idx="1646">
                  <c:v>331.39279785156202</c:v>
                </c:pt>
                <c:pt idx="1647">
                  <c:v>331.60028076171898</c:v>
                </c:pt>
                <c:pt idx="1648">
                  <c:v>331.794677734375</c:v>
                </c:pt>
                <c:pt idx="1649">
                  <c:v>332.014721679687</c:v>
                </c:pt>
                <c:pt idx="1650">
                  <c:v>332.22019042968702</c:v>
                </c:pt>
                <c:pt idx="1651">
                  <c:v>332.407556152344</c:v>
                </c:pt>
                <c:pt idx="1652">
                  <c:v>332.62205810546897</c:v>
                </c:pt>
                <c:pt idx="1653">
                  <c:v>332.81822509765601</c:v>
                </c:pt>
                <c:pt idx="1654">
                  <c:v>333.00988769531301</c:v>
                </c:pt>
                <c:pt idx="1655">
                  <c:v>333.20654296875</c:v>
                </c:pt>
                <c:pt idx="1656">
                  <c:v>333.39589843750002</c:v>
                </c:pt>
                <c:pt idx="1657">
                  <c:v>333.614184570313</c:v>
                </c:pt>
                <c:pt idx="1658">
                  <c:v>333.827954101562</c:v>
                </c:pt>
                <c:pt idx="1659">
                  <c:v>334.01206054687498</c:v>
                </c:pt>
                <c:pt idx="1660">
                  <c:v>334.20998535156201</c:v>
                </c:pt>
                <c:pt idx="1661">
                  <c:v>334.40688476562502</c:v>
                </c:pt>
                <c:pt idx="1662">
                  <c:v>334.60755615234399</c:v>
                </c:pt>
                <c:pt idx="1663">
                  <c:v>334.81378173828102</c:v>
                </c:pt>
                <c:pt idx="1664">
                  <c:v>335.01674804687502</c:v>
                </c:pt>
                <c:pt idx="1665">
                  <c:v>335.24057617187498</c:v>
                </c:pt>
                <c:pt idx="1666">
                  <c:v>335.42364501953102</c:v>
                </c:pt>
                <c:pt idx="1667">
                  <c:v>335.60345458984398</c:v>
                </c:pt>
                <c:pt idx="1668">
                  <c:v>335.80339355468698</c:v>
                </c:pt>
                <c:pt idx="1669">
                  <c:v>335.98948974609397</c:v>
                </c:pt>
                <c:pt idx="1670">
                  <c:v>336.18564453124998</c:v>
                </c:pt>
                <c:pt idx="1671">
                  <c:v>336.380541992188</c:v>
                </c:pt>
                <c:pt idx="1672">
                  <c:v>336.58852539062502</c:v>
                </c:pt>
                <c:pt idx="1673">
                  <c:v>336.81110839843802</c:v>
                </c:pt>
                <c:pt idx="1674">
                  <c:v>337.01556396484398</c:v>
                </c:pt>
                <c:pt idx="1675">
                  <c:v>337.21799316406299</c:v>
                </c:pt>
                <c:pt idx="1676">
                  <c:v>337.42547607421898</c:v>
                </c:pt>
                <c:pt idx="1677">
                  <c:v>337.605310058594</c:v>
                </c:pt>
                <c:pt idx="1678">
                  <c:v>337.78009033203102</c:v>
                </c:pt>
                <c:pt idx="1679">
                  <c:v>337.970458984375</c:v>
                </c:pt>
                <c:pt idx="1680">
                  <c:v>338.16914062500001</c:v>
                </c:pt>
                <c:pt idx="1681">
                  <c:v>338.377368164063</c:v>
                </c:pt>
                <c:pt idx="1682">
                  <c:v>338.57728271484399</c:v>
                </c:pt>
                <c:pt idx="1683">
                  <c:v>338.77595214843802</c:v>
                </c:pt>
                <c:pt idx="1684">
                  <c:v>338.98016357421898</c:v>
                </c:pt>
                <c:pt idx="1685">
                  <c:v>339.18890380859398</c:v>
                </c:pt>
                <c:pt idx="1686">
                  <c:v>339.38959960937501</c:v>
                </c:pt>
                <c:pt idx="1687">
                  <c:v>339.58876953125002</c:v>
                </c:pt>
                <c:pt idx="1688">
                  <c:v>339.81007080078103</c:v>
                </c:pt>
                <c:pt idx="1689">
                  <c:v>340.00069580078105</c:v>
                </c:pt>
                <c:pt idx="1690">
                  <c:v>340.20313720703103</c:v>
                </c:pt>
                <c:pt idx="1691">
                  <c:v>340.42747802734397</c:v>
                </c:pt>
                <c:pt idx="1692">
                  <c:v>340.64124755859399</c:v>
                </c:pt>
                <c:pt idx="1693">
                  <c:v>340.86329345703103</c:v>
                </c:pt>
                <c:pt idx="1694">
                  <c:v>341.05944824218801</c:v>
                </c:pt>
                <c:pt idx="1695">
                  <c:v>341.24179687499998</c:v>
                </c:pt>
                <c:pt idx="1696">
                  <c:v>341.45556640625</c:v>
                </c:pt>
                <c:pt idx="1697">
                  <c:v>341.64720458984397</c:v>
                </c:pt>
                <c:pt idx="1698">
                  <c:v>341.81444091796897</c:v>
                </c:pt>
                <c:pt idx="1699">
                  <c:v>342.01511230468702</c:v>
                </c:pt>
                <c:pt idx="1700">
                  <c:v>342.20122070312499</c:v>
                </c:pt>
                <c:pt idx="1701">
                  <c:v>342.386071777344</c:v>
                </c:pt>
                <c:pt idx="1702">
                  <c:v>342.57971191406301</c:v>
                </c:pt>
                <c:pt idx="1703">
                  <c:v>342.76706542968702</c:v>
                </c:pt>
                <c:pt idx="1704">
                  <c:v>342.96824951171897</c:v>
                </c:pt>
                <c:pt idx="1705">
                  <c:v>343.16993408203103</c:v>
                </c:pt>
                <c:pt idx="1706">
                  <c:v>343.37867431640603</c:v>
                </c:pt>
                <c:pt idx="1707">
                  <c:v>343.589428710937</c:v>
                </c:pt>
                <c:pt idx="1708">
                  <c:v>343.78181152343802</c:v>
                </c:pt>
                <c:pt idx="1709">
                  <c:v>343.98425292968699</c:v>
                </c:pt>
                <c:pt idx="1710">
                  <c:v>344.19299316406301</c:v>
                </c:pt>
                <c:pt idx="1711">
                  <c:v>344.37910156250001</c:v>
                </c:pt>
                <c:pt idx="1712">
                  <c:v>344.58531494140601</c:v>
                </c:pt>
                <c:pt idx="1713">
                  <c:v>344.80712890625</c:v>
                </c:pt>
                <c:pt idx="1714">
                  <c:v>345.01386718750001</c:v>
                </c:pt>
                <c:pt idx="1715">
                  <c:v>345.22586669921895</c:v>
                </c:pt>
                <c:pt idx="1716">
                  <c:v>345.43409423828103</c:v>
                </c:pt>
                <c:pt idx="1717">
                  <c:v>345.620690917969</c:v>
                </c:pt>
                <c:pt idx="1718">
                  <c:v>345.82312011718801</c:v>
                </c:pt>
                <c:pt idx="1719">
                  <c:v>346.025073242188</c:v>
                </c:pt>
                <c:pt idx="1720">
                  <c:v>346.23256835937502</c:v>
                </c:pt>
                <c:pt idx="1721">
                  <c:v>346.46267089843798</c:v>
                </c:pt>
                <c:pt idx="1722">
                  <c:v>346.65505371093701</c:v>
                </c:pt>
                <c:pt idx="1723">
                  <c:v>346.85247802734398</c:v>
                </c:pt>
                <c:pt idx="1724">
                  <c:v>347.08385009765601</c:v>
                </c:pt>
                <c:pt idx="1725">
                  <c:v>347.28001708984397</c:v>
                </c:pt>
                <c:pt idx="1726">
                  <c:v>347.45731201171895</c:v>
                </c:pt>
                <c:pt idx="1727">
                  <c:v>347.64716796875001</c:v>
                </c:pt>
                <c:pt idx="1728">
                  <c:v>347.83502197265602</c:v>
                </c:pt>
                <c:pt idx="1729">
                  <c:v>348.02792968749998</c:v>
                </c:pt>
                <c:pt idx="1730">
                  <c:v>348.213537597656</c:v>
                </c:pt>
                <c:pt idx="1731">
                  <c:v>348.39838867187501</c:v>
                </c:pt>
                <c:pt idx="1732">
                  <c:v>348.61893310546895</c:v>
                </c:pt>
                <c:pt idx="1733">
                  <c:v>348.83090820312498</c:v>
                </c:pt>
                <c:pt idx="1734">
                  <c:v>349.02280273437498</c:v>
                </c:pt>
                <c:pt idx="1735">
                  <c:v>349.23782958984395</c:v>
                </c:pt>
                <c:pt idx="1736">
                  <c:v>349.431481933594</c:v>
                </c:pt>
                <c:pt idx="1737">
                  <c:v>349.60627441406302</c:v>
                </c:pt>
                <c:pt idx="1738">
                  <c:v>349.782299804687</c:v>
                </c:pt>
                <c:pt idx="1739">
                  <c:v>349.967126464844</c:v>
                </c:pt>
                <c:pt idx="1740">
                  <c:v>350.16379394531299</c:v>
                </c:pt>
                <c:pt idx="1741">
                  <c:v>350.36247558593698</c:v>
                </c:pt>
                <c:pt idx="1742">
                  <c:v>350.57196044921898</c:v>
                </c:pt>
                <c:pt idx="1743">
                  <c:v>350.768640136719</c:v>
                </c:pt>
                <c:pt idx="1744">
                  <c:v>350.95473632812502</c:v>
                </c:pt>
                <c:pt idx="1745">
                  <c:v>351.16295166015601</c:v>
                </c:pt>
                <c:pt idx="1746">
                  <c:v>351.367919921875</c:v>
                </c:pt>
                <c:pt idx="1747">
                  <c:v>351.56962890624999</c:v>
                </c:pt>
                <c:pt idx="1748">
                  <c:v>351.77836914062499</c:v>
                </c:pt>
                <c:pt idx="1749">
                  <c:v>351.97904052734395</c:v>
                </c:pt>
                <c:pt idx="1750">
                  <c:v>352.19833984374998</c:v>
                </c:pt>
                <c:pt idx="1751">
                  <c:v>352.40205078125001</c:v>
                </c:pt>
                <c:pt idx="1752">
                  <c:v>352.598962402344</c:v>
                </c:pt>
                <c:pt idx="1753">
                  <c:v>352.82907714843799</c:v>
                </c:pt>
                <c:pt idx="1754">
                  <c:v>353.04407958984399</c:v>
                </c:pt>
                <c:pt idx="1755">
                  <c:v>353.251550292969</c:v>
                </c:pt>
                <c:pt idx="1756">
                  <c:v>353.46531982421897</c:v>
                </c:pt>
                <c:pt idx="1757">
                  <c:v>353.63634033203101</c:v>
                </c:pt>
                <c:pt idx="1758">
                  <c:v>353.81239013671899</c:v>
                </c:pt>
                <c:pt idx="1759">
                  <c:v>354.01859130859395</c:v>
                </c:pt>
                <c:pt idx="1760">
                  <c:v>354.21600341796898</c:v>
                </c:pt>
                <c:pt idx="1761">
                  <c:v>354.43605957031298</c:v>
                </c:pt>
                <c:pt idx="1762">
                  <c:v>354.62342529296899</c:v>
                </c:pt>
                <c:pt idx="1763">
                  <c:v>354.79694824218802</c:v>
                </c:pt>
                <c:pt idx="1764">
                  <c:v>355.00744628906301</c:v>
                </c:pt>
                <c:pt idx="1765">
                  <c:v>355.20738525390601</c:v>
                </c:pt>
                <c:pt idx="1766">
                  <c:v>355.404296875</c:v>
                </c:pt>
                <c:pt idx="1767">
                  <c:v>355.58787841796897</c:v>
                </c:pt>
                <c:pt idx="1768">
                  <c:v>355.76768798828101</c:v>
                </c:pt>
                <c:pt idx="1769">
                  <c:v>355.97517089843802</c:v>
                </c:pt>
                <c:pt idx="1770">
                  <c:v>356.17384033203103</c:v>
                </c:pt>
                <c:pt idx="1771">
                  <c:v>356.36243896484399</c:v>
                </c:pt>
                <c:pt idx="1772">
                  <c:v>356.563635253906</c:v>
                </c:pt>
                <c:pt idx="1773">
                  <c:v>356.76409912109398</c:v>
                </c:pt>
                <c:pt idx="1774">
                  <c:v>356.96654052734397</c:v>
                </c:pt>
                <c:pt idx="1775">
                  <c:v>357.17727050781201</c:v>
                </c:pt>
                <c:pt idx="1776">
                  <c:v>357.37343750000002</c:v>
                </c:pt>
                <c:pt idx="1777">
                  <c:v>357.56960449218798</c:v>
                </c:pt>
                <c:pt idx="1778">
                  <c:v>357.78261718750002</c:v>
                </c:pt>
                <c:pt idx="1779">
                  <c:v>357.972485351562</c:v>
                </c:pt>
                <c:pt idx="1780">
                  <c:v>358.15732421874998</c:v>
                </c:pt>
                <c:pt idx="1781">
                  <c:v>358.35852050781199</c:v>
                </c:pt>
                <c:pt idx="1782">
                  <c:v>358.56298828125</c:v>
                </c:pt>
                <c:pt idx="1783">
                  <c:v>358.780517578125</c:v>
                </c:pt>
                <c:pt idx="1784">
                  <c:v>359.00483398437501</c:v>
                </c:pt>
                <c:pt idx="1785">
                  <c:v>359.21608886718798</c:v>
                </c:pt>
                <c:pt idx="1786">
                  <c:v>359.42431640625</c:v>
                </c:pt>
                <c:pt idx="1787">
                  <c:v>359.62172851562502</c:v>
                </c:pt>
                <c:pt idx="1788">
                  <c:v>359.80332031249998</c:v>
                </c:pt>
                <c:pt idx="1789">
                  <c:v>360.01206054687498</c:v>
                </c:pt>
                <c:pt idx="1790">
                  <c:v>360.20520019531301</c:v>
                </c:pt>
                <c:pt idx="1791">
                  <c:v>360.37998046874998</c:v>
                </c:pt>
                <c:pt idx="1792">
                  <c:v>360.58240966796899</c:v>
                </c:pt>
                <c:pt idx="1793">
                  <c:v>360.77982177734395</c:v>
                </c:pt>
                <c:pt idx="1794">
                  <c:v>360.95964355468698</c:v>
                </c:pt>
                <c:pt idx="1795">
                  <c:v>361.15329589843799</c:v>
                </c:pt>
                <c:pt idx="1796">
                  <c:v>361.36328125</c:v>
                </c:pt>
                <c:pt idx="1797">
                  <c:v>361.569494628906</c:v>
                </c:pt>
                <c:pt idx="1798">
                  <c:v>361.77194824218799</c:v>
                </c:pt>
                <c:pt idx="1799">
                  <c:v>361.96181640625002</c:v>
                </c:pt>
                <c:pt idx="1800">
                  <c:v>362.154211425781</c:v>
                </c:pt>
                <c:pt idx="1801">
                  <c:v>362.35791015625</c:v>
                </c:pt>
                <c:pt idx="1802">
                  <c:v>362.55531005859399</c:v>
                </c:pt>
                <c:pt idx="1803">
                  <c:v>362.75651855468698</c:v>
                </c:pt>
                <c:pt idx="1804">
                  <c:v>362.965258789063</c:v>
                </c:pt>
                <c:pt idx="1805">
                  <c:v>363.17071533203102</c:v>
                </c:pt>
                <c:pt idx="1806">
                  <c:v>363.36812744140605</c:v>
                </c:pt>
                <c:pt idx="1807">
                  <c:v>363.56253662109395</c:v>
                </c:pt>
                <c:pt idx="1808">
                  <c:v>363.76625976562502</c:v>
                </c:pt>
                <c:pt idx="1809">
                  <c:v>363.97373046874998</c:v>
                </c:pt>
                <c:pt idx="1810">
                  <c:v>364.18244628906302</c:v>
                </c:pt>
                <c:pt idx="1811">
                  <c:v>364.37985839843799</c:v>
                </c:pt>
                <c:pt idx="1812">
                  <c:v>364.586584472656</c:v>
                </c:pt>
                <c:pt idx="1813">
                  <c:v>364.80085449218802</c:v>
                </c:pt>
                <c:pt idx="1814">
                  <c:v>364.99400634765601</c:v>
                </c:pt>
                <c:pt idx="1815">
                  <c:v>365.20726318359397</c:v>
                </c:pt>
                <c:pt idx="1816">
                  <c:v>365.41599121093702</c:v>
                </c:pt>
                <c:pt idx="1817">
                  <c:v>365.61090087890602</c:v>
                </c:pt>
                <c:pt idx="1818">
                  <c:v>365.81083984374999</c:v>
                </c:pt>
                <c:pt idx="1819">
                  <c:v>365.98110351562502</c:v>
                </c:pt>
                <c:pt idx="1820">
                  <c:v>366.163415527344</c:v>
                </c:pt>
                <c:pt idx="1821">
                  <c:v>366.366613769531</c:v>
                </c:pt>
                <c:pt idx="1822">
                  <c:v>366.55272216796897</c:v>
                </c:pt>
                <c:pt idx="1823">
                  <c:v>366.74636230468701</c:v>
                </c:pt>
                <c:pt idx="1824">
                  <c:v>366.95007324218801</c:v>
                </c:pt>
                <c:pt idx="1825">
                  <c:v>367.15805664062498</c:v>
                </c:pt>
                <c:pt idx="1826">
                  <c:v>367.36175537109398</c:v>
                </c:pt>
                <c:pt idx="1827">
                  <c:v>367.55991210937498</c:v>
                </c:pt>
                <c:pt idx="1828">
                  <c:v>367.76361083984398</c:v>
                </c:pt>
                <c:pt idx="1829">
                  <c:v>367.96481933593702</c:v>
                </c:pt>
                <c:pt idx="1830">
                  <c:v>368.16098632812498</c:v>
                </c:pt>
                <c:pt idx="1831">
                  <c:v>368.35638427734398</c:v>
                </c:pt>
                <c:pt idx="1832">
                  <c:v>368.55253906249999</c:v>
                </c:pt>
                <c:pt idx="1833">
                  <c:v>368.75322265624999</c:v>
                </c:pt>
                <c:pt idx="1834">
                  <c:v>368.95994873046897</c:v>
                </c:pt>
                <c:pt idx="1835">
                  <c:v>369.17674560546897</c:v>
                </c:pt>
                <c:pt idx="1836">
                  <c:v>369.39125976562502</c:v>
                </c:pt>
                <c:pt idx="1837">
                  <c:v>369.58741455078103</c:v>
                </c:pt>
                <c:pt idx="1838">
                  <c:v>369.77276611328102</c:v>
                </c:pt>
                <c:pt idx="1839">
                  <c:v>369.95961914062502</c:v>
                </c:pt>
                <c:pt idx="1840">
                  <c:v>370.16030273437502</c:v>
                </c:pt>
                <c:pt idx="1841">
                  <c:v>370.35520019531299</c:v>
                </c:pt>
                <c:pt idx="1842">
                  <c:v>370.55513916015605</c:v>
                </c:pt>
                <c:pt idx="1843">
                  <c:v>370.77769775390601</c:v>
                </c:pt>
                <c:pt idx="1844">
                  <c:v>370.96129150390601</c:v>
                </c:pt>
                <c:pt idx="1845">
                  <c:v>371.16247558593699</c:v>
                </c:pt>
                <c:pt idx="1846">
                  <c:v>371.40314941406302</c:v>
                </c:pt>
                <c:pt idx="1847">
                  <c:v>371.58045654296899</c:v>
                </c:pt>
                <c:pt idx="1848">
                  <c:v>371.754724121094</c:v>
                </c:pt>
                <c:pt idx="1849">
                  <c:v>371.96522216796899</c:v>
                </c:pt>
                <c:pt idx="1850">
                  <c:v>372.15634765624998</c:v>
                </c:pt>
                <c:pt idx="1851">
                  <c:v>372.350744628906</c:v>
                </c:pt>
                <c:pt idx="1852">
                  <c:v>372.55571289062499</c:v>
                </c:pt>
                <c:pt idx="1853">
                  <c:v>372.75816650390601</c:v>
                </c:pt>
                <c:pt idx="1854">
                  <c:v>372.98953857421895</c:v>
                </c:pt>
                <c:pt idx="1855">
                  <c:v>373.20883789062498</c:v>
                </c:pt>
                <c:pt idx="1856">
                  <c:v>373.39243164062498</c:v>
                </c:pt>
                <c:pt idx="1857">
                  <c:v>373.58305664062499</c:v>
                </c:pt>
                <c:pt idx="1858">
                  <c:v>373.76035156249998</c:v>
                </c:pt>
                <c:pt idx="1859">
                  <c:v>373.94394531249998</c:v>
                </c:pt>
                <c:pt idx="1860">
                  <c:v>374.14888916015605</c:v>
                </c:pt>
                <c:pt idx="1861">
                  <c:v>374.35007324218799</c:v>
                </c:pt>
                <c:pt idx="1862">
                  <c:v>374.54675292968699</c:v>
                </c:pt>
                <c:pt idx="1863">
                  <c:v>374.746667480469</c:v>
                </c:pt>
                <c:pt idx="1864">
                  <c:v>374.95489501953102</c:v>
                </c:pt>
                <c:pt idx="1865">
                  <c:v>375.14780273437498</c:v>
                </c:pt>
                <c:pt idx="1866">
                  <c:v>375.34898681640601</c:v>
                </c:pt>
                <c:pt idx="1867">
                  <c:v>375.55218505859398</c:v>
                </c:pt>
                <c:pt idx="1868">
                  <c:v>375.74960937499998</c:v>
                </c:pt>
                <c:pt idx="1869">
                  <c:v>375.958337402344</c:v>
                </c:pt>
                <c:pt idx="1870">
                  <c:v>376.15447998046898</c:v>
                </c:pt>
                <c:pt idx="1871">
                  <c:v>376.34687500000001</c:v>
                </c:pt>
                <c:pt idx="1872">
                  <c:v>376.57247314453105</c:v>
                </c:pt>
                <c:pt idx="1873">
                  <c:v>376.81514892578105</c:v>
                </c:pt>
                <c:pt idx="1874">
                  <c:v>377.01834716796895</c:v>
                </c:pt>
                <c:pt idx="1875">
                  <c:v>377.21953124999999</c:v>
                </c:pt>
                <c:pt idx="1876">
                  <c:v>377.432043457031</c:v>
                </c:pt>
                <c:pt idx="1877">
                  <c:v>377.62443847656198</c:v>
                </c:pt>
                <c:pt idx="1878">
                  <c:v>377.82236328124998</c:v>
                </c:pt>
                <c:pt idx="1879">
                  <c:v>378.013500976562</c:v>
                </c:pt>
                <c:pt idx="1880">
                  <c:v>378.20412597656201</c:v>
                </c:pt>
                <c:pt idx="1881">
                  <c:v>378.39953613281199</c:v>
                </c:pt>
                <c:pt idx="1882">
                  <c:v>378.574304199219</c:v>
                </c:pt>
                <c:pt idx="1883">
                  <c:v>378.77047119140605</c:v>
                </c:pt>
                <c:pt idx="1884">
                  <c:v>378.98298339843802</c:v>
                </c:pt>
                <c:pt idx="1885">
                  <c:v>379.178625488281</c:v>
                </c:pt>
                <c:pt idx="1886">
                  <c:v>379.387365722656</c:v>
                </c:pt>
                <c:pt idx="1887">
                  <c:v>379.58477783203102</c:v>
                </c:pt>
                <c:pt idx="1888">
                  <c:v>379.76458740234398</c:v>
                </c:pt>
                <c:pt idx="1889">
                  <c:v>379.97258300781198</c:v>
                </c:pt>
                <c:pt idx="1890">
                  <c:v>380.181311035156</c:v>
                </c:pt>
                <c:pt idx="1891">
                  <c:v>380.390795898438</c:v>
                </c:pt>
                <c:pt idx="1892">
                  <c:v>380.62091064453102</c:v>
                </c:pt>
                <c:pt idx="1893">
                  <c:v>380.822094726562</c:v>
                </c:pt>
                <c:pt idx="1894">
                  <c:v>381.011962890625</c:v>
                </c:pt>
                <c:pt idx="1895">
                  <c:v>381.215661621094</c:v>
                </c:pt>
                <c:pt idx="1896">
                  <c:v>381.40681152343802</c:v>
                </c:pt>
                <c:pt idx="1897">
                  <c:v>381.59669189453103</c:v>
                </c:pt>
                <c:pt idx="1898">
                  <c:v>381.81044921875002</c:v>
                </c:pt>
                <c:pt idx="1899">
                  <c:v>382.01214599609398</c:v>
                </c:pt>
                <c:pt idx="1900">
                  <c:v>382.21007080078101</c:v>
                </c:pt>
                <c:pt idx="1901">
                  <c:v>382.43211669921897</c:v>
                </c:pt>
                <c:pt idx="1902">
                  <c:v>382.627770996094</c:v>
                </c:pt>
                <c:pt idx="1903">
                  <c:v>382.82017822265601</c:v>
                </c:pt>
                <c:pt idx="1904">
                  <c:v>383.01307373046899</c:v>
                </c:pt>
                <c:pt idx="1905">
                  <c:v>383.20218505859395</c:v>
                </c:pt>
                <c:pt idx="1906">
                  <c:v>383.41971435546895</c:v>
                </c:pt>
                <c:pt idx="1907">
                  <c:v>383.632971191406</c:v>
                </c:pt>
                <c:pt idx="1908">
                  <c:v>383.82736816406299</c:v>
                </c:pt>
                <c:pt idx="1909">
                  <c:v>384.02529296875002</c:v>
                </c:pt>
                <c:pt idx="1910">
                  <c:v>384.21818847656198</c:v>
                </c:pt>
                <c:pt idx="1911">
                  <c:v>384.41384277343798</c:v>
                </c:pt>
                <c:pt idx="1912">
                  <c:v>384.61578369140602</c:v>
                </c:pt>
                <c:pt idx="1913">
                  <c:v>384.80943603515601</c:v>
                </c:pt>
                <c:pt idx="1914">
                  <c:v>385.00181884765601</c:v>
                </c:pt>
                <c:pt idx="1915">
                  <c:v>385.1904296875</c:v>
                </c:pt>
                <c:pt idx="1916">
                  <c:v>385.39036865234397</c:v>
                </c:pt>
                <c:pt idx="1917">
                  <c:v>385.572680664063</c:v>
                </c:pt>
                <c:pt idx="1918">
                  <c:v>385.74871826171898</c:v>
                </c:pt>
                <c:pt idx="1919">
                  <c:v>385.94615478515601</c:v>
                </c:pt>
                <c:pt idx="1920">
                  <c:v>386.139807128906</c:v>
                </c:pt>
                <c:pt idx="1921">
                  <c:v>386.33470458984397</c:v>
                </c:pt>
                <c:pt idx="1922">
                  <c:v>386.530847167969</c:v>
                </c:pt>
                <c:pt idx="1923">
                  <c:v>386.739587402344</c:v>
                </c:pt>
                <c:pt idx="1924">
                  <c:v>386.93952636718802</c:v>
                </c:pt>
                <c:pt idx="1925">
                  <c:v>387.13944091796895</c:v>
                </c:pt>
                <c:pt idx="1926">
                  <c:v>387.34313964843801</c:v>
                </c:pt>
                <c:pt idx="1927">
                  <c:v>387.533532714844</c:v>
                </c:pt>
                <c:pt idx="1928">
                  <c:v>387.73975830078103</c:v>
                </c:pt>
                <c:pt idx="1929">
                  <c:v>387.93540039062498</c:v>
                </c:pt>
                <c:pt idx="1930">
                  <c:v>388.13583984374998</c:v>
                </c:pt>
                <c:pt idx="1931">
                  <c:v>388.34332275390602</c:v>
                </c:pt>
                <c:pt idx="1932">
                  <c:v>388.53771972656199</c:v>
                </c:pt>
                <c:pt idx="1933">
                  <c:v>388.90740966796898</c:v>
                </c:pt>
                <c:pt idx="1934">
                  <c:v>389.04245605468702</c:v>
                </c:pt>
                <c:pt idx="1935">
                  <c:v>389.24364013671897</c:v>
                </c:pt>
                <c:pt idx="1936">
                  <c:v>389.42923583984395</c:v>
                </c:pt>
                <c:pt idx="1937">
                  <c:v>389.65180664062501</c:v>
                </c:pt>
                <c:pt idx="1938">
                  <c:v>389.856774902344</c:v>
                </c:pt>
                <c:pt idx="1939">
                  <c:v>390.04412841796898</c:v>
                </c:pt>
                <c:pt idx="1940">
                  <c:v>390.241540527344</c:v>
                </c:pt>
                <c:pt idx="1941">
                  <c:v>390.42639160156199</c:v>
                </c:pt>
                <c:pt idx="1942">
                  <c:v>390.63261718749999</c:v>
                </c:pt>
                <c:pt idx="1943">
                  <c:v>390.83507080078101</c:v>
                </c:pt>
                <c:pt idx="1944">
                  <c:v>391.01413574218799</c:v>
                </c:pt>
                <c:pt idx="1945">
                  <c:v>391.2158203125</c:v>
                </c:pt>
                <c:pt idx="1946">
                  <c:v>391.400146484375</c:v>
                </c:pt>
                <c:pt idx="1947">
                  <c:v>391.57871093749998</c:v>
                </c:pt>
                <c:pt idx="1948">
                  <c:v>391.77790527343802</c:v>
                </c:pt>
                <c:pt idx="1949">
                  <c:v>391.97731933593701</c:v>
                </c:pt>
                <c:pt idx="1950">
                  <c:v>392.19812011718801</c:v>
                </c:pt>
                <c:pt idx="1951">
                  <c:v>392.40810546875002</c:v>
                </c:pt>
                <c:pt idx="1952">
                  <c:v>392.59796142578102</c:v>
                </c:pt>
                <c:pt idx="1953">
                  <c:v>392.81425781249999</c:v>
                </c:pt>
                <c:pt idx="1954">
                  <c:v>393.026770019531</c:v>
                </c:pt>
                <c:pt idx="1955">
                  <c:v>393.219152832031</c:v>
                </c:pt>
                <c:pt idx="1956">
                  <c:v>393.41405029296897</c:v>
                </c:pt>
                <c:pt idx="1957">
                  <c:v>393.59436035156199</c:v>
                </c:pt>
                <c:pt idx="1958">
                  <c:v>393.79104003906298</c:v>
                </c:pt>
                <c:pt idx="1959">
                  <c:v>394.00303955078101</c:v>
                </c:pt>
                <c:pt idx="1960">
                  <c:v>394.18862304687502</c:v>
                </c:pt>
                <c:pt idx="1961">
                  <c:v>394.37976074218801</c:v>
                </c:pt>
                <c:pt idx="1962">
                  <c:v>394.57644042968701</c:v>
                </c:pt>
                <c:pt idx="1963">
                  <c:v>394.78265380859398</c:v>
                </c:pt>
                <c:pt idx="1964">
                  <c:v>395.00092773437501</c:v>
                </c:pt>
                <c:pt idx="1965">
                  <c:v>395.20213623046897</c:v>
                </c:pt>
                <c:pt idx="1966">
                  <c:v>395.400805664063</c:v>
                </c:pt>
                <c:pt idx="1967">
                  <c:v>395.58991699218802</c:v>
                </c:pt>
                <c:pt idx="1968">
                  <c:v>395.77099609375</c:v>
                </c:pt>
                <c:pt idx="1969">
                  <c:v>396.00185546875002</c:v>
                </c:pt>
                <c:pt idx="1970">
                  <c:v>396.21812744140601</c:v>
                </c:pt>
                <c:pt idx="1971">
                  <c:v>396.39165039062499</c:v>
                </c:pt>
                <c:pt idx="1972">
                  <c:v>396.60166015624998</c:v>
                </c:pt>
                <c:pt idx="1973">
                  <c:v>396.804113769531</c:v>
                </c:pt>
                <c:pt idx="1974">
                  <c:v>396.99522705078101</c:v>
                </c:pt>
                <c:pt idx="1975">
                  <c:v>397.19893798828105</c:v>
                </c:pt>
                <c:pt idx="1976">
                  <c:v>397.397619628906</c:v>
                </c:pt>
                <c:pt idx="1977">
                  <c:v>397.6181640625</c:v>
                </c:pt>
                <c:pt idx="1978">
                  <c:v>397.83621826171895</c:v>
                </c:pt>
                <c:pt idx="1979">
                  <c:v>398.013024902344</c:v>
                </c:pt>
                <c:pt idx="1980">
                  <c:v>398.18352050781198</c:v>
                </c:pt>
                <c:pt idx="1981">
                  <c:v>398.35577392578102</c:v>
                </c:pt>
                <c:pt idx="1982">
                  <c:v>398.531823730469</c:v>
                </c:pt>
                <c:pt idx="1983">
                  <c:v>398.72799072265605</c:v>
                </c:pt>
                <c:pt idx="1984">
                  <c:v>398.91835937500002</c:v>
                </c:pt>
                <c:pt idx="1985">
                  <c:v>399.116284179687</c:v>
                </c:pt>
                <c:pt idx="1986">
                  <c:v>399.32199707031299</c:v>
                </c:pt>
                <c:pt idx="1987">
                  <c:v>399.52318115234397</c:v>
                </c:pt>
                <c:pt idx="1988">
                  <c:v>399.73945312500001</c:v>
                </c:pt>
                <c:pt idx="1989">
                  <c:v>399.936364746094</c:v>
                </c:pt>
                <c:pt idx="1990">
                  <c:v>400.12121582031301</c:v>
                </c:pt>
                <c:pt idx="1991">
                  <c:v>400.32041015624998</c:v>
                </c:pt>
                <c:pt idx="1992">
                  <c:v>400.52537841796897</c:v>
                </c:pt>
                <c:pt idx="1993">
                  <c:v>400.73033447265601</c:v>
                </c:pt>
                <c:pt idx="1994">
                  <c:v>400.92574462890605</c:v>
                </c:pt>
                <c:pt idx="1995">
                  <c:v>401.12315673828101</c:v>
                </c:pt>
                <c:pt idx="1996">
                  <c:v>401.32005615234397</c:v>
                </c:pt>
                <c:pt idx="1997">
                  <c:v>401.52703857421898</c:v>
                </c:pt>
                <c:pt idx="1998">
                  <c:v>401.72749023437501</c:v>
                </c:pt>
                <c:pt idx="1999">
                  <c:v>401.92111816406299</c:v>
                </c:pt>
                <c:pt idx="2000">
                  <c:v>402.12683105468699</c:v>
                </c:pt>
                <c:pt idx="2001">
                  <c:v>402.336840820313</c:v>
                </c:pt>
                <c:pt idx="2002">
                  <c:v>402.53223876953103</c:v>
                </c:pt>
                <c:pt idx="2003">
                  <c:v>402.73140869140605</c:v>
                </c:pt>
                <c:pt idx="2004">
                  <c:v>402.93007812500002</c:v>
                </c:pt>
                <c:pt idx="2005">
                  <c:v>403.11818847656201</c:v>
                </c:pt>
                <c:pt idx="2006">
                  <c:v>403.323901367188</c:v>
                </c:pt>
                <c:pt idx="2007">
                  <c:v>403.530114746094</c:v>
                </c:pt>
                <c:pt idx="2008">
                  <c:v>403.721752929687</c:v>
                </c:pt>
                <c:pt idx="2009">
                  <c:v>403.91790771484398</c:v>
                </c:pt>
                <c:pt idx="2010">
                  <c:v>404.126135253906</c:v>
                </c:pt>
                <c:pt idx="2011">
                  <c:v>404.33237304687498</c:v>
                </c:pt>
                <c:pt idx="2012">
                  <c:v>404.52351074218802</c:v>
                </c:pt>
                <c:pt idx="2013">
                  <c:v>404.72645263671899</c:v>
                </c:pt>
                <c:pt idx="2014">
                  <c:v>404.93193359374999</c:v>
                </c:pt>
                <c:pt idx="2015">
                  <c:v>405.12884521484398</c:v>
                </c:pt>
                <c:pt idx="2016">
                  <c:v>405.33328857421895</c:v>
                </c:pt>
                <c:pt idx="2017">
                  <c:v>405.52568359374999</c:v>
                </c:pt>
                <c:pt idx="2018">
                  <c:v>405.71556396484397</c:v>
                </c:pt>
                <c:pt idx="2019">
                  <c:v>405.916748046875</c:v>
                </c:pt>
                <c:pt idx="2020">
                  <c:v>406.12546386718799</c:v>
                </c:pt>
                <c:pt idx="2021">
                  <c:v>406.33922119140601</c:v>
                </c:pt>
                <c:pt idx="2022">
                  <c:v>406.53538818359397</c:v>
                </c:pt>
                <c:pt idx="2023">
                  <c:v>406.71697998046898</c:v>
                </c:pt>
                <c:pt idx="2024">
                  <c:v>406.91114501953103</c:v>
                </c:pt>
                <c:pt idx="2025">
                  <c:v>407.12438964843801</c:v>
                </c:pt>
                <c:pt idx="2026">
                  <c:v>407.32933349609397</c:v>
                </c:pt>
                <c:pt idx="2027">
                  <c:v>407.51972656250001</c:v>
                </c:pt>
                <c:pt idx="2028">
                  <c:v>407.71715087890601</c:v>
                </c:pt>
                <c:pt idx="2029">
                  <c:v>407.91909179687502</c:v>
                </c:pt>
                <c:pt idx="2030">
                  <c:v>408.12783203125002</c:v>
                </c:pt>
                <c:pt idx="2031">
                  <c:v>408.329016113281</c:v>
                </c:pt>
                <c:pt idx="2032">
                  <c:v>408.52340087890605</c:v>
                </c:pt>
                <c:pt idx="2033">
                  <c:v>408.72962646484399</c:v>
                </c:pt>
                <c:pt idx="2034">
                  <c:v>408.93259277343799</c:v>
                </c:pt>
                <c:pt idx="2035">
                  <c:v>409.11993408203102</c:v>
                </c:pt>
                <c:pt idx="2036">
                  <c:v>409.32187499999998</c:v>
                </c:pt>
                <c:pt idx="2037">
                  <c:v>409.524340820313</c:v>
                </c:pt>
                <c:pt idx="2038">
                  <c:v>409.72226562499998</c:v>
                </c:pt>
                <c:pt idx="2039">
                  <c:v>409.92343749999998</c:v>
                </c:pt>
                <c:pt idx="2040">
                  <c:v>410.120849609375</c:v>
                </c:pt>
                <c:pt idx="2041">
                  <c:v>410.32331542968706</c:v>
                </c:pt>
                <c:pt idx="2042">
                  <c:v>410.51696777343795</c:v>
                </c:pt>
                <c:pt idx="2043">
                  <c:v>410.71059570312502</c:v>
                </c:pt>
                <c:pt idx="2044">
                  <c:v>410.923828125</c:v>
                </c:pt>
                <c:pt idx="2045">
                  <c:v>411.12880859375002</c:v>
                </c:pt>
                <c:pt idx="2046">
                  <c:v>411.32297363281202</c:v>
                </c:pt>
                <c:pt idx="2047">
                  <c:v>411.52917480468705</c:v>
                </c:pt>
                <c:pt idx="2048">
                  <c:v>411.73112792968703</c:v>
                </c:pt>
                <c:pt idx="2049">
                  <c:v>411.926025390625</c:v>
                </c:pt>
                <c:pt idx="2050">
                  <c:v>412.12343750000002</c:v>
                </c:pt>
                <c:pt idx="2051">
                  <c:v>412.3271484375</c:v>
                </c:pt>
                <c:pt idx="2052">
                  <c:v>412.52631835937501</c:v>
                </c:pt>
                <c:pt idx="2053">
                  <c:v>412.72175292968706</c:v>
                </c:pt>
                <c:pt idx="2054">
                  <c:v>412.92673339843793</c:v>
                </c:pt>
                <c:pt idx="2055">
                  <c:v>413.12614746093703</c:v>
                </c:pt>
                <c:pt idx="2056">
                  <c:v>413.32556152343795</c:v>
                </c:pt>
                <c:pt idx="2057">
                  <c:v>413.52424316406297</c:v>
                </c:pt>
                <c:pt idx="2058">
                  <c:v>413.71914062500002</c:v>
                </c:pt>
                <c:pt idx="2059">
                  <c:v>413.92661132812498</c:v>
                </c:pt>
                <c:pt idx="2060">
                  <c:v>414.13459472656206</c:v>
                </c:pt>
                <c:pt idx="2061">
                  <c:v>414.32319335937501</c:v>
                </c:pt>
                <c:pt idx="2062">
                  <c:v>414.5087890625</c:v>
                </c:pt>
                <c:pt idx="2063">
                  <c:v>414.717529296875</c:v>
                </c:pt>
                <c:pt idx="2064">
                  <c:v>414.92500000000001</c:v>
                </c:pt>
                <c:pt idx="2065">
                  <c:v>415.11989746093707</c:v>
                </c:pt>
                <c:pt idx="2066">
                  <c:v>415.32536621093703</c:v>
                </c:pt>
                <c:pt idx="2067">
                  <c:v>415.52404785156205</c:v>
                </c:pt>
                <c:pt idx="2068">
                  <c:v>415.71142578125</c:v>
                </c:pt>
                <c:pt idx="2069">
                  <c:v>415.90432128906298</c:v>
                </c:pt>
                <c:pt idx="2070">
                  <c:v>416.11127929687501</c:v>
                </c:pt>
                <c:pt idx="2071">
                  <c:v>416.31572265624999</c:v>
                </c:pt>
                <c:pt idx="2072">
                  <c:v>416.51689453124999</c:v>
                </c:pt>
                <c:pt idx="2073">
                  <c:v>416.72939453125002</c:v>
                </c:pt>
                <c:pt idx="2074">
                  <c:v>416.92734374999998</c:v>
                </c:pt>
                <c:pt idx="2075">
                  <c:v>417.12275390625001</c:v>
                </c:pt>
                <c:pt idx="2076">
                  <c:v>417.31965332031297</c:v>
                </c:pt>
                <c:pt idx="2077">
                  <c:v>417.51533203125001</c:v>
                </c:pt>
                <c:pt idx="2078">
                  <c:v>417.71652832031293</c:v>
                </c:pt>
                <c:pt idx="2079">
                  <c:v>417.91445312500002</c:v>
                </c:pt>
                <c:pt idx="2080">
                  <c:v>418.1181640625</c:v>
                </c:pt>
                <c:pt idx="2081">
                  <c:v>418.32009277343798</c:v>
                </c:pt>
                <c:pt idx="2082">
                  <c:v>418.52504882812502</c:v>
                </c:pt>
                <c:pt idx="2083">
                  <c:v>418.728759765625</c:v>
                </c:pt>
                <c:pt idx="2084">
                  <c:v>418.93120117187499</c:v>
                </c:pt>
                <c:pt idx="2085">
                  <c:v>419.13615722656203</c:v>
                </c:pt>
                <c:pt idx="2086">
                  <c:v>419.32602539062498</c:v>
                </c:pt>
                <c:pt idx="2087">
                  <c:v>419.51337890625001</c:v>
                </c:pt>
                <c:pt idx="2088">
                  <c:v>419.71333007812501</c:v>
                </c:pt>
                <c:pt idx="2089">
                  <c:v>419.91201171875002</c:v>
                </c:pt>
                <c:pt idx="2090">
                  <c:v>420.10312499999998</c:v>
                </c:pt>
                <c:pt idx="2091">
                  <c:v>420.30734863281202</c:v>
                </c:pt>
                <c:pt idx="2092">
                  <c:v>420.51784667968707</c:v>
                </c:pt>
                <c:pt idx="2093">
                  <c:v>420.72783203124999</c:v>
                </c:pt>
                <c:pt idx="2094">
                  <c:v>420.92224121093705</c:v>
                </c:pt>
                <c:pt idx="2095">
                  <c:v>421.1103515625</c:v>
                </c:pt>
                <c:pt idx="2096">
                  <c:v>421.31403808593706</c:v>
                </c:pt>
                <c:pt idx="2097">
                  <c:v>421.50515136718798</c:v>
                </c:pt>
                <c:pt idx="2098">
                  <c:v>421.70761718749998</c:v>
                </c:pt>
                <c:pt idx="2099">
                  <c:v>421.91560058593706</c:v>
                </c:pt>
                <c:pt idx="2100">
                  <c:v>422.1142578125</c:v>
                </c:pt>
                <c:pt idx="2101">
                  <c:v>422.31923828125002</c:v>
                </c:pt>
                <c:pt idx="2102">
                  <c:v>422.52670898437498</c:v>
                </c:pt>
                <c:pt idx="2103">
                  <c:v>422.72109375000002</c:v>
                </c:pt>
                <c:pt idx="2104">
                  <c:v>422.91098632812498</c:v>
                </c:pt>
                <c:pt idx="2105">
                  <c:v>423.10588378906294</c:v>
                </c:pt>
                <c:pt idx="2106">
                  <c:v>423.30959472656207</c:v>
                </c:pt>
                <c:pt idx="2107">
                  <c:v>423.52209472656205</c:v>
                </c:pt>
                <c:pt idx="2108">
                  <c:v>423.71823730468702</c:v>
                </c:pt>
                <c:pt idx="2109">
                  <c:v>423.90561523437498</c:v>
                </c:pt>
                <c:pt idx="2110">
                  <c:v>424.11435546874998</c:v>
                </c:pt>
                <c:pt idx="2111">
                  <c:v>424.32863769531298</c:v>
                </c:pt>
                <c:pt idx="2112">
                  <c:v>424.51901855468702</c:v>
                </c:pt>
                <c:pt idx="2113">
                  <c:v>424.70837402343795</c:v>
                </c:pt>
                <c:pt idx="2114">
                  <c:v>424.91711425781205</c:v>
                </c:pt>
                <c:pt idx="2115">
                  <c:v>425.11828613281205</c:v>
                </c:pt>
                <c:pt idx="2116">
                  <c:v>425.30764160156207</c:v>
                </c:pt>
                <c:pt idx="2117">
                  <c:v>425.51010742187498</c:v>
                </c:pt>
                <c:pt idx="2118">
                  <c:v>425.715087890625</c:v>
                </c:pt>
                <c:pt idx="2119">
                  <c:v>425.91374511718794</c:v>
                </c:pt>
                <c:pt idx="2120">
                  <c:v>426.10737304687501</c:v>
                </c:pt>
                <c:pt idx="2121">
                  <c:v>426.30729980468703</c:v>
                </c:pt>
                <c:pt idx="2122">
                  <c:v>426.51477050781205</c:v>
                </c:pt>
                <c:pt idx="2123">
                  <c:v>426.71596679687502</c:v>
                </c:pt>
                <c:pt idx="2124">
                  <c:v>426.91843261718793</c:v>
                </c:pt>
                <c:pt idx="2125">
                  <c:v>427.12087402343798</c:v>
                </c:pt>
                <c:pt idx="2126">
                  <c:v>427.31201171875</c:v>
                </c:pt>
                <c:pt idx="2127">
                  <c:v>427.50944824218794</c:v>
                </c:pt>
                <c:pt idx="2128">
                  <c:v>427.70810546874998</c:v>
                </c:pt>
                <c:pt idx="2129">
                  <c:v>427.90224609375002</c:v>
                </c:pt>
                <c:pt idx="2130">
                  <c:v>428.11525878906298</c:v>
                </c:pt>
                <c:pt idx="2131">
                  <c:v>428.31594238281207</c:v>
                </c:pt>
                <c:pt idx="2132">
                  <c:v>428.50959472656206</c:v>
                </c:pt>
                <c:pt idx="2133">
                  <c:v>428.71757812499999</c:v>
                </c:pt>
                <c:pt idx="2134">
                  <c:v>428.91953124999998</c:v>
                </c:pt>
                <c:pt idx="2135">
                  <c:v>429.11267089843795</c:v>
                </c:pt>
                <c:pt idx="2136">
                  <c:v>429.3017578125</c:v>
                </c:pt>
                <c:pt idx="2137">
                  <c:v>429.49968261718794</c:v>
                </c:pt>
                <c:pt idx="2138">
                  <c:v>429.70917968750001</c:v>
                </c:pt>
                <c:pt idx="2139">
                  <c:v>429.91616210937502</c:v>
                </c:pt>
                <c:pt idx="2140">
                  <c:v>430.11359863281206</c:v>
                </c:pt>
                <c:pt idx="2141">
                  <c:v>430.31604003906295</c:v>
                </c:pt>
                <c:pt idx="2142">
                  <c:v>430.51647949218795</c:v>
                </c:pt>
                <c:pt idx="2143">
                  <c:v>430.72194824218798</c:v>
                </c:pt>
                <c:pt idx="2144">
                  <c:v>430.91884765625002</c:v>
                </c:pt>
                <c:pt idx="2145">
                  <c:v>431.10947265624998</c:v>
                </c:pt>
                <c:pt idx="2146">
                  <c:v>431.30864257812499</c:v>
                </c:pt>
                <c:pt idx="2147">
                  <c:v>431.50856933593707</c:v>
                </c:pt>
                <c:pt idx="2148">
                  <c:v>431.71806640624999</c:v>
                </c:pt>
                <c:pt idx="2149">
                  <c:v>431.917236328125</c:v>
                </c:pt>
                <c:pt idx="2150">
                  <c:v>432.11264648437498</c:v>
                </c:pt>
                <c:pt idx="2151">
                  <c:v>432.31259765624998</c:v>
                </c:pt>
                <c:pt idx="2152">
                  <c:v>432.510009765625</c:v>
                </c:pt>
                <c:pt idx="2153">
                  <c:v>432.70617675781205</c:v>
                </c:pt>
                <c:pt idx="2154">
                  <c:v>432.89807128906295</c:v>
                </c:pt>
                <c:pt idx="2155">
                  <c:v>433.1</c:v>
                </c:pt>
                <c:pt idx="2156">
                  <c:v>433.30495605468707</c:v>
                </c:pt>
                <c:pt idx="2157">
                  <c:v>433.51369628906298</c:v>
                </c:pt>
                <c:pt idx="2158">
                  <c:v>433.71613769531297</c:v>
                </c:pt>
                <c:pt idx="2159">
                  <c:v>433.90473632812501</c:v>
                </c:pt>
                <c:pt idx="2160">
                  <c:v>434.09335937499998</c:v>
                </c:pt>
                <c:pt idx="2161">
                  <c:v>434.30385742187502</c:v>
                </c:pt>
                <c:pt idx="2162">
                  <c:v>434.51762695312499</c:v>
                </c:pt>
                <c:pt idx="2163">
                  <c:v>434.70876464843798</c:v>
                </c:pt>
                <c:pt idx="2164">
                  <c:v>434.90490722656205</c:v>
                </c:pt>
                <c:pt idx="2165">
                  <c:v>435.11062011718798</c:v>
                </c:pt>
                <c:pt idx="2166">
                  <c:v>435.32614746093702</c:v>
                </c:pt>
                <c:pt idx="2167">
                  <c:v>435.51601562500002</c:v>
                </c:pt>
                <c:pt idx="2168">
                  <c:v>435.70664062499998</c:v>
                </c:pt>
                <c:pt idx="2169">
                  <c:v>435.912109375</c:v>
                </c:pt>
                <c:pt idx="2170">
                  <c:v>436.10073242187502</c:v>
                </c:pt>
                <c:pt idx="2171">
                  <c:v>436.29689941406298</c:v>
                </c:pt>
                <c:pt idx="2172">
                  <c:v>436.50815429687498</c:v>
                </c:pt>
                <c:pt idx="2173">
                  <c:v>436.73649902343794</c:v>
                </c:pt>
                <c:pt idx="2174">
                  <c:v>436.93767089843794</c:v>
                </c:pt>
                <c:pt idx="2175">
                  <c:v>437.12050781250002</c:v>
                </c:pt>
                <c:pt idx="2176">
                  <c:v>437.34433593749998</c:v>
                </c:pt>
                <c:pt idx="2177">
                  <c:v>437.54374999999999</c:v>
                </c:pt>
                <c:pt idx="2178">
                  <c:v>437.72482910156202</c:v>
                </c:pt>
                <c:pt idx="2179">
                  <c:v>437.93735351562498</c:v>
                </c:pt>
                <c:pt idx="2180">
                  <c:v>438.14782714843795</c:v>
                </c:pt>
                <c:pt idx="2181">
                  <c:v>438.36032714843793</c:v>
                </c:pt>
                <c:pt idx="2182">
                  <c:v>438.57233886718797</c:v>
                </c:pt>
                <c:pt idx="2183">
                  <c:v>438.74711914062499</c:v>
                </c:pt>
                <c:pt idx="2184">
                  <c:v>438.93625488281202</c:v>
                </c:pt>
                <c:pt idx="2185">
                  <c:v>439.14675292968707</c:v>
                </c:pt>
                <c:pt idx="2186">
                  <c:v>439.32729492187502</c:v>
                </c:pt>
                <c:pt idx="2187">
                  <c:v>439.52924804687501</c:v>
                </c:pt>
                <c:pt idx="2188">
                  <c:v>439.73422851562498</c:v>
                </c:pt>
                <c:pt idx="2189">
                  <c:v>439.92534179687499</c:v>
                </c:pt>
                <c:pt idx="2190">
                  <c:v>440.11520996093702</c:v>
                </c:pt>
                <c:pt idx="2191">
                  <c:v>440.30256347656206</c:v>
                </c:pt>
                <c:pt idx="2192">
                  <c:v>440.51130371093706</c:v>
                </c:pt>
                <c:pt idx="2193">
                  <c:v>440.89079589843794</c:v>
                </c:pt>
                <c:pt idx="2194">
                  <c:v>441.01730957031293</c:v>
                </c:pt>
                <c:pt idx="2195">
                  <c:v>441.21547851562502</c:v>
                </c:pt>
                <c:pt idx="2196">
                  <c:v>441.40913085937501</c:v>
                </c:pt>
                <c:pt idx="2197">
                  <c:v>441.63471679687501</c:v>
                </c:pt>
                <c:pt idx="2198">
                  <c:v>441.82458496093705</c:v>
                </c:pt>
                <c:pt idx="2199">
                  <c:v>442.02275390624999</c:v>
                </c:pt>
                <c:pt idx="2200">
                  <c:v>442.22770996093703</c:v>
                </c:pt>
                <c:pt idx="2201">
                  <c:v>442.40751953124999</c:v>
                </c:pt>
                <c:pt idx="2202">
                  <c:v>442.60871582031297</c:v>
                </c:pt>
                <c:pt idx="2203">
                  <c:v>442.79482421875002</c:v>
                </c:pt>
                <c:pt idx="2204">
                  <c:v>442.98017578125001</c:v>
                </c:pt>
                <c:pt idx="2205">
                  <c:v>443.17255859375001</c:v>
                </c:pt>
                <c:pt idx="2206">
                  <c:v>443.34355468749999</c:v>
                </c:pt>
                <c:pt idx="2207">
                  <c:v>443.52087402343795</c:v>
                </c:pt>
                <c:pt idx="2208">
                  <c:v>443.70773925781202</c:v>
                </c:pt>
                <c:pt idx="2209">
                  <c:v>443.89633789062498</c:v>
                </c:pt>
                <c:pt idx="2210">
                  <c:v>444.08996582031295</c:v>
                </c:pt>
                <c:pt idx="2211">
                  <c:v>444.30373535156207</c:v>
                </c:pt>
                <c:pt idx="2212">
                  <c:v>444.50871582031294</c:v>
                </c:pt>
                <c:pt idx="2213">
                  <c:v>444.70788574218795</c:v>
                </c:pt>
                <c:pt idx="2214">
                  <c:v>444.91535644531297</c:v>
                </c:pt>
                <c:pt idx="2215">
                  <c:v>445.10019531249998</c:v>
                </c:pt>
                <c:pt idx="2216">
                  <c:v>445.30263671875002</c:v>
                </c:pt>
                <c:pt idx="2217">
                  <c:v>445.50510253906293</c:v>
                </c:pt>
                <c:pt idx="2218">
                  <c:v>445.69121093749999</c:v>
                </c:pt>
                <c:pt idx="2219">
                  <c:v>445.89816894531293</c:v>
                </c:pt>
                <c:pt idx="2220">
                  <c:v>446.10185546874999</c:v>
                </c:pt>
                <c:pt idx="2221">
                  <c:v>446.30732421875001</c:v>
                </c:pt>
                <c:pt idx="2222">
                  <c:v>446.52790527343797</c:v>
                </c:pt>
                <c:pt idx="2223">
                  <c:v>446.72231445312502</c:v>
                </c:pt>
                <c:pt idx="2224">
                  <c:v>446.910400390625</c:v>
                </c:pt>
                <c:pt idx="2225">
                  <c:v>447.11962890625</c:v>
                </c:pt>
                <c:pt idx="2226">
                  <c:v>447.31201171875</c:v>
                </c:pt>
                <c:pt idx="2227">
                  <c:v>447.49182128906295</c:v>
                </c:pt>
                <c:pt idx="2228">
                  <c:v>447.68723144531293</c:v>
                </c:pt>
                <c:pt idx="2229">
                  <c:v>447.89973144531297</c:v>
                </c:pt>
                <c:pt idx="2230">
                  <c:v>448.10598144531298</c:v>
                </c:pt>
                <c:pt idx="2231">
                  <c:v>448.30166015625002</c:v>
                </c:pt>
                <c:pt idx="2232">
                  <c:v>448.50861816406297</c:v>
                </c:pt>
                <c:pt idx="2233">
                  <c:v>448.72539062499999</c:v>
                </c:pt>
                <c:pt idx="2234">
                  <c:v>448.94040527343793</c:v>
                </c:pt>
                <c:pt idx="2235">
                  <c:v>449.15366210937498</c:v>
                </c:pt>
                <c:pt idx="2236">
                  <c:v>449.34731445312502</c:v>
                </c:pt>
                <c:pt idx="2237">
                  <c:v>449.54523925781206</c:v>
                </c:pt>
                <c:pt idx="2238">
                  <c:v>449.73762207031297</c:v>
                </c:pt>
                <c:pt idx="2239">
                  <c:v>449.91994628906298</c:v>
                </c:pt>
                <c:pt idx="2240">
                  <c:v>450.14125976562502</c:v>
                </c:pt>
                <c:pt idx="2241">
                  <c:v>450.34697265624999</c:v>
                </c:pt>
                <c:pt idx="2242">
                  <c:v>450.554443359375</c:v>
                </c:pt>
                <c:pt idx="2243">
                  <c:v>450.779541015625</c:v>
                </c:pt>
                <c:pt idx="2244">
                  <c:v>450.96437988281207</c:v>
                </c:pt>
                <c:pt idx="2245">
                  <c:v>451.14846191406298</c:v>
                </c:pt>
                <c:pt idx="2246">
                  <c:v>451.33078613281202</c:v>
                </c:pt>
                <c:pt idx="2247">
                  <c:v>451.52141113281203</c:v>
                </c:pt>
                <c:pt idx="2248">
                  <c:v>451.72636718749999</c:v>
                </c:pt>
                <c:pt idx="2249">
                  <c:v>451.89787597656203</c:v>
                </c:pt>
                <c:pt idx="2250">
                  <c:v>452.083984375</c:v>
                </c:pt>
                <c:pt idx="2251">
                  <c:v>452.29348144531298</c:v>
                </c:pt>
                <c:pt idx="2252">
                  <c:v>452.493408203125</c:v>
                </c:pt>
                <c:pt idx="2253">
                  <c:v>452.70515136718797</c:v>
                </c:pt>
                <c:pt idx="2254">
                  <c:v>452.91943359375</c:v>
                </c:pt>
                <c:pt idx="2255">
                  <c:v>453.11560058593705</c:v>
                </c:pt>
                <c:pt idx="2256">
                  <c:v>453.33515625000001</c:v>
                </c:pt>
                <c:pt idx="2257">
                  <c:v>453.54086914062498</c:v>
                </c:pt>
                <c:pt idx="2258">
                  <c:v>453.73325195312498</c:v>
                </c:pt>
                <c:pt idx="2259">
                  <c:v>453.93747558593702</c:v>
                </c:pt>
                <c:pt idx="2260">
                  <c:v>454.13991699218798</c:v>
                </c:pt>
                <c:pt idx="2261">
                  <c:v>454.34235839843797</c:v>
                </c:pt>
                <c:pt idx="2262">
                  <c:v>454.53977050781202</c:v>
                </c:pt>
                <c:pt idx="2263">
                  <c:v>454.75175781249999</c:v>
                </c:pt>
                <c:pt idx="2264">
                  <c:v>454.95925292968707</c:v>
                </c:pt>
                <c:pt idx="2265">
                  <c:v>455.13706054687498</c:v>
                </c:pt>
                <c:pt idx="2266">
                  <c:v>455.32189941406295</c:v>
                </c:pt>
                <c:pt idx="2267">
                  <c:v>455.52761230468707</c:v>
                </c:pt>
                <c:pt idx="2268">
                  <c:v>455.711181640625</c:v>
                </c:pt>
                <c:pt idx="2269">
                  <c:v>455.89226074218794</c:v>
                </c:pt>
                <c:pt idx="2270">
                  <c:v>456.09597167968707</c:v>
                </c:pt>
                <c:pt idx="2271">
                  <c:v>456.30974121093703</c:v>
                </c:pt>
                <c:pt idx="2272">
                  <c:v>456.50087890625002</c:v>
                </c:pt>
                <c:pt idx="2273">
                  <c:v>456.70583496093707</c:v>
                </c:pt>
                <c:pt idx="2274">
                  <c:v>456.91884765625002</c:v>
                </c:pt>
                <c:pt idx="2275">
                  <c:v>457.1142578125</c:v>
                </c:pt>
                <c:pt idx="2276">
                  <c:v>457.31745605468706</c:v>
                </c:pt>
                <c:pt idx="2277">
                  <c:v>457.50429687500002</c:v>
                </c:pt>
                <c:pt idx="2278">
                  <c:v>457.71103515624998</c:v>
                </c:pt>
                <c:pt idx="2279">
                  <c:v>457.90720214843793</c:v>
                </c:pt>
                <c:pt idx="2280">
                  <c:v>458.09025878906294</c:v>
                </c:pt>
                <c:pt idx="2281">
                  <c:v>458.31333007812498</c:v>
                </c:pt>
                <c:pt idx="2282">
                  <c:v>458.51577148437502</c:v>
                </c:pt>
                <c:pt idx="2283">
                  <c:v>458.70515136718797</c:v>
                </c:pt>
                <c:pt idx="2284">
                  <c:v>458.91691894531294</c:v>
                </c:pt>
                <c:pt idx="2285">
                  <c:v>459.11105957031293</c:v>
                </c:pt>
                <c:pt idx="2286">
                  <c:v>459.29338378906294</c:v>
                </c:pt>
                <c:pt idx="2287">
                  <c:v>459.48400878906295</c:v>
                </c:pt>
                <c:pt idx="2288">
                  <c:v>459.68393554687498</c:v>
                </c:pt>
                <c:pt idx="2289">
                  <c:v>459.89013671875</c:v>
                </c:pt>
                <c:pt idx="2290">
                  <c:v>460.09460449218795</c:v>
                </c:pt>
                <c:pt idx="2291">
                  <c:v>460.29958496093707</c:v>
                </c:pt>
                <c:pt idx="2292">
                  <c:v>460.48945312500001</c:v>
                </c:pt>
                <c:pt idx="2293">
                  <c:v>460.68862304687502</c:v>
                </c:pt>
                <c:pt idx="2294">
                  <c:v>460.89987792968702</c:v>
                </c:pt>
                <c:pt idx="2295">
                  <c:v>461.08850097656205</c:v>
                </c:pt>
                <c:pt idx="2296">
                  <c:v>461.27836914062499</c:v>
                </c:pt>
                <c:pt idx="2297">
                  <c:v>461.48156738281205</c:v>
                </c:pt>
                <c:pt idx="2298">
                  <c:v>461.68200683593705</c:v>
                </c:pt>
                <c:pt idx="2299">
                  <c:v>461.87941894531298</c:v>
                </c:pt>
                <c:pt idx="2300">
                  <c:v>462.07758789062501</c:v>
                </c:pt>
                <c:pt idx="2301">
                  <c:v>462.28557128906294</c:v>
                </c:pt>
                <c:pt idx="2302">
                  <c:v>462.49179687499998</c:v>
                </c:pt>
                <c:pt idx="2303">
                  <c:v>462.69174804687498</c:v>
                </c:pt>
                <c:pt idx="2304">
                  <c:v>462.89042968749999</c:v>
                </c:pt>
                <c:pt idx="2305">
                  <c:v>463.0810546875</c:v>
                </c:pt>
                <c:pt idx="2306">
                  <c:v>463.28852539062501</c:v>
                </c:pt>
                <c:pt idx="2307">
                  <c:v>463.499755859375</c:v>
                </c:pt>
                <c:pt idx="2308">
                  <c:v>463.68081054687502</c:v>
                </c:pt>
                <c:pt idx="2309">
                  <c:v>463.87446289062501</c:v>
                </c:pt>
                <c:pt idx="2310">
                  <c:v>464.08947753906295</c:v>
                </c:pt>
                <c:pt idx="2311">
                  <c:v>464.28813476562499</c:v>
                </c:pt>
                <c:pt idx="2312">
                  <c:v>464.48430175781203</c:v>
                </c:pt>
                <c:pt idx="2313">
                  <c:v>464.686767578125</c:v>
                </c:pt>
                <c:pt idx="2314">
                  <c:v>464.88796386718798</c:v>
                </c:pt>
                <c:pt idx="2315">
                  <c:v>465.08337402343795</c:v>
                </c:pt>
                <c:pt idx="2316">
                  <c:v>465.27451171874998</c:v>
                </c:pt>
                <c:pt idx="2317">
                  <c:v>465.47265625</c:v>
                </c:pt>
                <c:pt idx="2318">
                  <c:v>465.690185546875</c:v>
                </c:pt>
                <c:pt idx="2319">
                  <c:v>465.89265136718797</c:v>
                </c:pt>
                <c:pt idx="2320">
                  <c:v>466.08051757812501</c:v>
                </c:pt>
                <c:pt idx="2321">
                  <c:v>466.29353027343797</c:v>
                </c:pt>
                <c:pt idx="2322">
                  <c:v>466.49724121093703</c:v>
                </c:pt>
                <c:pt idx="2323">
                  <c:v>466.68659667968706</c:v>
                </c:pt>
                <c:pt idx="2324">
                  <c:v>466.87846679687499</c:v>
                </c:pt>
                <c:pt idx="2325">
                  <c:v>467.08720703124999</c:v>
                </c:pt>
                <c:pt idx="2326">
                  <c:v>467.29343261718793</c:v>
                </c:pt>
                <c:pt idx="2327">
                  <c:v>467.4775390625</c:v>
                </c:pt>
                <c:pt idx="2328">
                  <c:v>467.66867675781202</c:v>
                </c:pt>
                <c:pt idx="2329">
                  <c:v>467.87739257812501</c:v>
                </c:pt>
                <c:pt idx="2330">
                  <c:v>468.07856445312501</c:v>
                </c:pt>
                <c:pt idx="2331">
                  <c:v>468.28554687500002</c:v>
                </c:pt>
                <c:pt idx="2332">
                  <c:v>468.48725585937501</c:v>
                </c:pt>
                <c:pt idx="2333">
                  <c:v>468.68342285156206</c:v>
                </c:pt>
                <c:pt idx="2334">
                  <c:v>468.88913574218793</c:v>
                </c:pt>
                <c:pt idx="2335">
                  <c:v>469.0908203125</c:v>
                </c:pt>
                <c:pt idx="2336">
                  <c:v>469.29201660156207</c:v>
                </c:pt>
                <c:pt idx="2337">
                  <c:v>469.48264160156202</c:v>
                </c:pt>
                <c:pt idx="2338">
                  <c:v>469.68129882812502</c:v>
                </c:pt>
                <c:pt idx="2339">
                  <c:v>469.88876953124998</c:v>
                </c:pt>
                <c:pt idx="2340">
                  <c:v>470.07866210937499</c:v>
                </c:pt>
                <c:pt idx="2341">
                  <c:v>470.28740234374999</c:v>
                </c:pt>
                <c:pt idx="2342">
                  <c:v>470.494873046875</c:v>
                </c:pt>
                <c:pt idx="2343">
                  <c:v>470.68601074218793</c:v>
                </c:pt>
                <c:pt idx="2344">
                  <c:v>470.88718261718793</c:v>
                </c:pt>
                <c:pt idx="2345">
                  <c:v>471.08710937500001</c:v>
                </c:pt>
                <c:pt idx="2346">
                  <c:v>471.45178222656205</c:v>
                </c:pt>
                <c:pt idx="2347">
                  <c:v>471.56745605468706</c:v>
                </c:pt>
                <c:pt idx="2348">
                  <c:v>471.77292480468702</c:v>
                </c:pt>
                <c:pt idx="2349">
                  <c:v>471.97084960937502</c:v>
                </c:pt>
                <c:pt idx="2350">
                  <c:v>472.18913574218794</c:v>
                </c:pt>
                <c:pt idx="2351">
                  <c:v>472.40742187500001</c:v>
                </c:pt>
                <c:pt idx="2352">
                  <c:v>472.60861816406293</c:v>
                </c:pt>
                <c:pt idx="2353">
                  <c:v>472.80854492187501</c:v>
                </c:pt>
                <c:pt idx="2354">
                  <c:v>473.00646972656205</c:v>
                </c:pt>
                <c:pt idx="2355">
                  <c:v>473.20893554687501</c:v>
                </c:pt>
                <c:pt idx="2356">
                  <c:v>473.42092285156207</c:v>
                </c:pt>
                <c:pt idx="2357">
                  <c:v>473.60576171874999</c:v>
                </c:pt>
                <c:pt idx="2358">
                  <c:v>473.7880859375</c:v>
                </c:pt>
                <c:pt idx="2359">
                  <c:v>474.00437011718793</c:v>
                </c:pt>
                <c:pt idx="2360">
                  <c:v>474.19853515624999</c:v>
                </c:pt>
                <c:pt idx="2361">
                  <c:v>474.38713378906294</c:v>
                </c:pt>
                <c:pt idx="2362">
                  <c:v>474.58706054687502</c:v>
                </c:pt>
                <c:pt idx="2363">
                  <c:v>474.79831542968702</c:v>
                </c:pt>
                <c:pt idx="2364">
                  <c:v>475.02163085937502</c:v>
                </c:pt>
                <c:pt idx="2365">
                  <c:v>475.20270996093706</c:v>
                </c:pt>
                <c:pt idx="2366">
                  <c:v>475.39130859375001</c:v>
                </c:pt>
                <c:pt idx="2367">
                  <c:v>475.62016601562499</c:v>
                </c:pt>
                <c:pt idx="2368">
                  <c:v>475.85280761718798</c:v>
                </c:pt>
                <c:pt idx="2369">
                  <c:v>476.07158203124999</c:v>
                </c:pt>
                <c:pt idx="2370">
                  <c:v>476.27529296875002</c:v>
                </c:pt>
                <c:pt idx="2371">
                  <c:v>476.470703125</c:v>
                </c:pt>
                <c:pt idx="2372">
                  <c:v>476.68117675781207</c:v>
                </c:pt>
                <c:pt idx="2373">
                  <c:v>476.89946289062499</c:v>
                </c:pt>
                <c:pt idx="2374">
                  <c:v>477.09262695312498</c:v>
                </c:pt>
                <c:pt idx="2375">
                  <c:v>477.30261230468705</c:v>
                </c:pt>
                <c:pt idx="2376">
                  <c:v>477.53701171875002</c:v>
                </c:pt>
                <c:pt idx="2377">
                  <c:v>477.72941894531294</c:v>
                </c:pt>
                <c:pt idx="2378">
                  <c:v>477.90166015624999</c:v>
                </c:pt>
                <c:pt idx="2379">
                  <c:v>478.09707031250002</c:v>
                </c:pt>
                <c:pt idx="2380">
                  <c:v>478.29072265625001</c:v>
                </c:pt>
                <c:pt idx="2381">
                  <c:v>478.48889160156205</c:v>
                </c:pt>
                <c:pt idx="2382">
                  <c:v>478.68203125000002</c:v>
                </c:pt>
                <c:pt idx="2383">
                  <c:v>478.87692871093702</c:v>
                </c:pt>
                <c:pt idx="2384">
                  <c:v>479.07988281249999</c:v>
                </c:pt>
                <c:pt idx="2385">
                  <c:v>479.28356933593705</c:v>
                </c:pt>
                <c:pt idx="2386">
                  <c:v>479.47922363281202</c:v>
                </c:pt>
                <c:pt idx="2387">
                  <c:v>479.66787109375002</c:v>
                </c:pt>
                <c:pt idx="2388">
                  <c:v>479.87409667968706</c:v>
                </c:pt>
                <c:pt idx="2389">
                  <c:v>480.08659667968703</c:v>
                </c:pt>
                <c:pt idx="2390">
                  <c:v>480.28327636718797</c:v>
                </c:pt>
                <c:pt idx="2391">
                  <c:v>480.46862792968705</c:v>
                </c:pt>
                <c:pt idx="2392">
                  <c:v>480.67482910156207</c:v>
                </c:pt>
                <c:pt idx="2393">
                  <c:v>480.88303222656202</c:v>
                </c:pt>
                <c:pt idx="2394">
                  <c:v>481.09680175781205</c:v>
                </c:pt>
                <c:pt idx="2395">
                  <c:v>481.29926757812501</c:v>
                </c:pt>
                <c:pt idx="2396">
                  <c:v>481.50119628906293</c:v>
                </c:pt>
                <c:pt idx="2397">
                  <c:v>481.71745605468703</c:v>
                </c:pt>
                <c:pt idx="2398">
                  <c:v>481.89350585937501</c:v>
                </c:pt>
                <c:pt idx="2399">
                  <c:v>482.070068359375</c:v>
                </c:pt>
                <c:pt idx="2400">
                  <c:v>482.27680664062501</c:v>
                </c:pt>
                <c:pt idx="2401">
                  <c:v>482.47673339843794</c:v>
                </c:pt>
                <c:pt idx="2402">
                  <c:v>482.67111816406293</c:v>
                </c:pt>
                <c:pt idx="2403">
                  <c:v>482.88488769531295</c:v>
                </c:pt>
                <c:pt idx="2404">
                  <c:v>483.07902832031294</c:v>
                </c:pt>
                <c:pt idx="2405">
                  <c:v>483.2734375</c:v>
                </c:pt>
                <c:pt idx="2406">
                  <c:v>483.48845214843794</c:v>
                </c:pt>
                <c:pt idx="2407">
                  <c:v>483.692138671875</c:v>
                </c:pt>
                <c:pt idx="2408">
                  <c:v>483.90087890625</c:v>
                </c:pt>
                <c:pt idx="2409">
                  <c:v>484.10458984374998</c:v>
                </c:pt>
                <c:pt idx="2410">
                  <c:v>484.29648437499998</c:v>
                </c:pt>
                <c:pt idx="2411">
                  <c:v>484.50898437500001</c:v>
                </c:pt>
                <c:pt idx="2412">
                  <c:v>484.74338378906293</c:v>
                </c:pt>
                <c:pt idx="2413">
                  <c:v>484.96647949218794</c:v>
                </c:pt>
                <c:pt idx="2414">
                  <c:v>485.16638183593705</c:v>
                </c:pt>
                <c:pt idx="2415">
                  <c:v>485.36252441406293</c:v>
                </c:pt>
                <c:pt idx="2416">
                  <c:v>485.55190429687502</c:v>
                </c:pt>
                <c:pt idx="2417">
                  <c:v>485.72995605468702</c:v>
                </c:pt>
                <c:pt idx="2418">
                  <c:v>485.89719238281202</c:v>
                </c:pt>
                <c:pt idx="2419">
                  <c:v>486.10466308593703</c:v>
                </c:pt>
                <c:pt idx="2420">
                  <c:v>486.30961914062499</c:v>
                </c:pt>
                <c:pt idx="2421">
                  <c:v>486.48439941406298</c:v>
                </c:pt>
                <c:pt idx="2422">
                  <c:v>486.69113769531293</c:v>
                </c:pt>
                <c:pt idx="2423">
                  <c:v>486.91245117187498</c:v>
                </c:pt>
                <c:pt idx="2424">
                  <c:v>487.12873535156206</c:v>
                </c:pt>
                <c:pt idx="2425">
                  <c:v>487.35056152343793</c:v>
                </c:pt>
                <c:pt idx="2426">
                  <c:v>487.57187499999998</c:v>
                </c:pt>
                <c:pt idx="2427">
                  <c:v>487.76750488281203</c:v>
                </c:pt>
                <c:pt idx="2428">
                  <c:v>487.96740722656205</c:v>
                </c:pt>
                <c:pt idx="2429">
                  <c:v>488.13466796875002</c:v>
                </c:pt>
                <c:pt idx="2430">
                  <c:v>488.28381347656205</c:v>
                </c:pt>
                <c:pt idx="2431">
                  <c:v>488.46865234375002</c:v>
                </c:pt>
                <c:pt idx="2432">
                  <c:v>488.67612304687498</c:v>
                </c:pt>
                <c:pt idx="2433">
                  <c:v>488.88283691406298</c:v>
                </c:pt>
                <c:pt idx="2434">
                  <c:v>489.07270507812501</c:v>
                </c:pt>
                <c:pt idx="2435">
                  <c:v>489.28347167968707</c:v>
                </c:pt>
                <c:pt idx="2436">
                  <c:v>489.48466796874999</c:v>
                </c:pt>
                <c:pt idx="2437">
                  <c:v>489.67075195312498</c:v>
                </c:pt>
                <c:pt idx="2438">
                  <c:v>489.884521484375</c:v>
                </c:pt>
                <c:pt idx="2439">
                  <c:v>490.09199218750001</c:v>
                </c:pt>
                <c:pt idx="2440">
                  <c:v>490.2861328125</c:v>
                </c:pt>
                <c:pt idx="2441">
                  <c:v>490.48029785156206</c:v>
                </c:pt>
                <c:pt idx="2442">
                  <c:v>490.67470703125002</c:v>
                </c:pt>
                <c:pt idx="2443">
                  <c:v>490.88041992187499</c:v>
                </c:pt>
                <c:pt idx="2444">
                  <c:v>491.09218750000002</c:v>
                </c:pt>
                <c:pt idx="2445">
                  <c:v>491.29965820312498</c:v>
                </c:pt>
                <c:pt idx="2446">
                  <c:v>491.50410156250001</c:v>
                </c:pt>
                <c:pt idx="2447">
                  <c:v>491.68518066406295</c:v>
                </c:pt>
                <c:pt idx="2448">
                  <c:v>491.87883300781203</c:v>
                </c:pt>
                <c:pt idx="2449">
                  <c:v>492.07373046875</c:v>
                </c:pt>
                <c:pt idx="2450">
                  <c:v>492.26357421875002</c:v>
                </c:pt>
                <c:pt idx="2451">
                  <c:v>492.47355957031294</c:v>
                </c:pt>
                <c:pt idx="2452">
                  <c:v>492.67099609374998</c:v>
                </c:pt>
                <c:pt idx="2453">
                  <c:v>492.86464843750002</c:v>
                </c:pt>
                <c:pt idx="2454">
                  <c:v>493.06081542968707</c:v>
                </c:pt>
                <c:pt idx="2455">
                  <c:v>493.25495605468706</c:v>
                </c:pt>
                <c:pt idx="2456">
                  <c:v>493.45112304687501</c:v>
                </c:pt>
                <c:pt idx="2457">
                  <c:v>493.66062011718793</c:v>
                </c:pt>
                <c:pt idx="2458">
                  <c:v>493.86105957031293</c:v>
                </c:pt>
                <c:pt idx="2459">
                  <c:v>494.05847167968705</c:v>
                </c:pt>
                <c:pt idx="2460">
                  <c:v>494.26791992187498</c:v>
                </c:pt>
                <c:pt idx="2461">
                  <c:v>494.46030273437498</c:v>
                </c:pt>
                <c:pt idx="2462">
                  <c:v>494.65146484374998</c:v>
                </c:pt>
                <c:pt idx="2463">
                  <c:v>494.86396484375001</c:v>
                </c:pt>
                <c:pt idx="2464">
                  <c:v>495.06765136718798</c:v>
                </c:pt>
                <c:pt idx="2465">
                  <c:v>495.26936035156206</c:v>
                </c:pt>
                <c:pt idx="2466">
                  <c:v>495.47180175781205</c:v>
                </c:pt>
                <c:pt idx="2467">
                  <c:v>495.66367187499998</c:v>
                </c:pt>
                <c:pt idx="2468">
                  <c:v>495.86362304687498</c:v>
                </c:pt>
                <c:pt idx="2469">
                  <c:v>496.06733398437501</c:v>
                </c:pt>
                <c:pt idx="2470">
                  <c:v>496.26601562500002</c:v>
                </c:pt>
                <c:pt idx="2471">
                  <c:v>496.46091308593702</c:v>
                </c:pt>
                <c:pt idx="2472">
                  <c:v>496.65378417968702</c:v>
                </c:pt>
                <c:pt idx="2473">
                  <c:v>496.84995117187498</c:v>
                </c:pt>
                <c:pt idx="2474">
                  <c:v>497.06699218749998</c:v>
                </c:pt>
                <c:pt idx="2475">
                  <c:v>497.27697753906295</c:v>
                </c:pt>
                <c:pt idx="2476">
                  <c:v>497.46433105468702</c:v>
                </c:pt>
                <c:pt idx="2477">
                  <c:v>497.66301269531294</c:v>
                </c:pt>
                <c:pt idx="2478">
                  <c:v>497.86169433593705</c:v>
                </c:pt>
                <c:pt idx="2479">
                  <c:v>498.04831542968702</c:v>
                </c:pt>
                <c:pt idx="2480">
                  <c:v>498.24948730468702</c:v>
                </c:pt>
                <c:pt idx="2481">
                  <c:v>498.45644531250002</c:v>
                </c:pt>
                <c:pt idx="2482">
                  <c:v>498.66394042968705</c:v>
                </c:pt>
                <c:pt idx="2483">
                  <c:v>498.86135253906298</c:v>
                </c:pt>
                <c:pt idx="2484">
                  <c:v>499.06303710937499</c:v>
                </c:pt>
                <c:pt idx="2485">
                  <c:v>499.26850585937501</c:v>
                </c:pt>
                <c:pt idx="2486">
                  <c:v>499.4541015625</c:v>
                </c:pt>
                <c:pt idx="2487">
                  <c:v>499.65478515625</c:v>
                </c:pt>
                <c:pt idx="2488">
                  <c:v>499.87031250000001</c:v>
                </c:pt>
                <c:pt idx="2489">
                  <c:v>500.05944824218795</c:v>
                </c:pt>
                <c:pt idx="2490">
                  <c:v>500.25434570312501</c:v>
                </c:pt>
                <c:pt idx="2491">
                  <c:v>500.46381835937501</c:v>
                </c:pt>
                <c:pt idx="2492">
                  <c:v>500.65571289062501</c:v>
                </c:pt>
                <c:pt idx="2493">
                  <c:v>500.8662109375</c:v>
                </c:pt>
                <c:pt idx="2494">
                  <c:v>501.09128417968702</c:v>
                </c:pt>
                <c:pt idx="2495">
                  <c:v>501.29624023437498</c:v>
                </c:pt>
                <c:pt idx="2496">
                  <c:v>501.49743652343795</c:v>
                </c:pt>
                <c:pt idx="2497">
                  <c:v>501.68051757812498</c:v>
                </c:pt>
                <c:pt idx="2498">
                  <c:v>501.85908203125001</c:v>
                </c:pt>
                <c:pt idx="2499">
                  <c:v>502.07915039062499</c:v>
                </c:pt>
                <c:pt idx="2500">
                  <c:v>502.28283691406295</c:v>
                </c:pt>
                <c:pt idx="2501">
                  <c:v>502.46892089843794</c:v>
                </c:pt>
                <c:pt idx="2502">
                  <c:v>502.68017578125</c:v>
                </c:pt>
                <c:pt idx="2503">
                  <c:v>502.87885742187501</c:v>
                </c:pt>
                <c:pt idx="2504">
                  <c:v>503.06369628906293</c:v>
                </c:pt>
                <c:pt idx="2505">
                  <c:v>503.27495117187499</c:v>
                </c:pt>
                <c:pt idx="2506">
                  <c:v>503.46533203125</c:v>
                </c:pt>
                <c:pt idx="2507">
                  <c:v>503.64187011718798</c:v>
                </c:pt>
                <c:pt idx="2508">
                  <c:v>503.84758300781203</c:v>
                </c:pt>
                <c:pt idx="2509">
                  <c:v>504.05454101562498</c:v>
                </c:pt>
                <c:pt idx="2510">
                  <c:v>504.26076660156207</c:v>
                </c:pt>
                <c:pt idx="2511">
                  <c:v>504.46950683593707</c:v>
                </c:pt>
                <c:pt idx="2512">
                  <c:v>504.66818847656202</c:v>
                </c:pt>
                <c:pt idx="2513">
                  <c:v>504.86862792968702</c:v>
                </c:pt>
                <c:pt idx="2514">
                  <c:v>505.09621582031298</c:v>
                </c:pt>
                <c:pt idx="2515">
                  <c:v>505.31450195312499</c:v>
                </c:pt>
                <c:pt idx="2516">
                  <c:v>505.49934082031297</c:v>
                </c:pt>
                <c:pt idx="2517">
                  <c:v>505.68923339843798</c:v>
                </c:pt>
                <c:pt idx="2518">
                  <c:v>505.87785644531294</c:v>
                </c:pt>
                <c:pt idx="2519">
                  <c:v>506.07778320312502</c:v>
                </c:pt>
                <c:pt idx="2520">
                  <c:v>506.28776855468703</c:v>
                </c:pt>
                <c:pt idx="2521">
                  <c:v>506.49323730468706</c:v>
                </c:pt>
                <c:pt idx="2522">
                  <c:v>506.69118652343798</c:v>
                </c:pt>
                <c:pt idx="2523">
                  <c:v>506.86923828124998</c:v>
                </c:pt>
                <c:pt idx="2524">
                  <c:v>507.06914062499999</c:v>
                </c:pt>
                <c:pt idx="2525">
                  <c:v>507.27460937500001</c:v>
                </c:pt>
                <c:pt idx="2526">
                  <c:v>507.49719238281205</c:v>
                </c:pt>
                <c:pt idx="2527">
                  <c:v>507.73432617187501</c:v>
                </c:pt>
                <c:pt idx="2528">
                  <c:v>507.89350585937501</c:v>
                </c:pt>
                <c:pt idx="2529">
                  <c:v>508.04313964843794</c:v>
                </c:pt>
                <c:pt idx="2530">
                  <c:v>508.24558105468702</c:v>
                </c:pt>
                <c:pt idx="2531">
                  <c:v>508.45180664062502</c:v>
                </c:pt>
                <c:pt idx="2532">
                  <c:v>508.66933593750002</c:v>
                </c:pt>
                <c:pt idx="2533">
                  <c:v>508.86928710937502</c:v>
                </c:pt>
                <c:pt idx="2534">
                  <c:v>509.05161132812498</c:v>
                </c:pt>
                <c:pt idx="2535">
                  <c:v>509.24575195312502</c:v>
                </c:pt>
                <c:pt idx="2536">
                  <c:v>509.44821777343793</c:v>
                </c:pt>
                <c:pt idx="2537">
                  <c:v>509.66147460937498</c:v>
                </c:pt>
                <c:pt idx="2538">
                  <c:v>509.85888671875</c:v>
                </c:pt>
                <c:pt idx="2539">
                  <c:v>510.04750976562502</c:v>
                </c:pt>
                <c:pt idx="2540">
                  <c:v>510.24743652343795</c:v>
                </c:pt>
                <c:pt idx="2541">
                  <c:v>510.44660644531297</c:v>
                </c:pt>
                <c:pt idx="2542">
                  <c:v>510.64404296875</c:v>
                </c:pt>
                <c:pt idx="2543">
                  <c:v>510.85854492187502</c:v>
                </c:pt>
                <c:pt idx="2544">
                  <c:v>511.05141601562502</c:v>
                </c:pt>
                <c:pt idx="2545">
                  <c:v>511.24255371093705</c:v>
                </c:pt>
                <c:pt idx="2546">
                  <c:v>511.44953613281206</c:v>
                </c:pt>
                <c:pt idx="2547">
                  <c:v>511.64821777343798</c:v>
                </c:pt>
                <c:pt idx="2548">
                  <c:v>511.84311523437498</c:v>
                </c:pt>
                <c:pt idx="2549">
                  <c:v>512.04682617187495</c:v>
                </c:pt>
                <c:pt idx="2550">
                  <c:v>512.26110839843795</c:v>
                </c:pt>
                <c:pt idx="2551">
                  <c:v>512.45849609375</c:v>
                </c:pt>
                <c:pt idx="2552">
                  <c:v>512.66672363281202</c:v>
                </c:pt>
                <c:pt idx="2553">
                  <c:v>512.86667480468702</c:v>
                </c:pt>
                <c:pt idx="2554">
                  <c:v>513.04445800781207</c:v>
                </c:pt>
                <c:pt idx="2555">
                  <c:v>513.241870117188</c:v>
                </c:pt>
                <c:pt idx="2556">
                  <c:v>513.46015624999995</c:v>
                </c:pt>
                <c:pt idx="2557">
                  <c:v>513.678955078125</c:v>
                </c:pt>
                <c:pt idx="2558">
                  <c:v>513.89450683593702</c:v>
                </c:pt>
                <c:pt idx="2559">
                  <c:v>514.07053222656202</c:v>
                </c:pt>
                <c:pt idx="2560">
                  <c:v>514.25485839843793</c:v>
                </c:pt>
                <c:pt idx="2561">
                  <c:v>514.49252929687498</c:v>
                </c:pt>
                <c:pt idx="2562">
                  <c:v>514.71687011718791</c:v>
                </c:pt>
                <c:pt idx="2563">
                  <c:v>514.93566894531295</c:v>
                </c:pt>
                <c:pt idx="2564">
                  <c:v>515.151440429687</c:v>
                </c:pt>
                <c:pt idx="2565">
                  <c:v>515.31743164062505</c:v>
                </c:pt>
                <c:pt idx="2566">
                  <c:v>515.50100097656207</c:v>
                </c:pt>
                <c:pt idx="2567">
                  <c:v>515.70520019531295</c:v>
                </c:pt>
                <c:pt idx="2568">
                  <c:v>515.89255371093702</c:v>
                </c:pt>
                <c:pt idx="2569">
                  <c:v>516.10329589843798</c:v>
                </c:pt>
                <c:pt idx="2570">
                  <c:v>516.29067382812502</c:v>
                </c:pt>
                <c:pt idx="2571">
                  <c:v>516.46293945312505</c:v>
                </c:pt>
                <c:pt idx="2572">
                  <c:v>516.68549804687495</c:v>
                </c:pt>
                <c:pt idx="2573">
                  <c:v>516.92189941406298</c:v>
                </c:pt>
                <c:pt idx="2574">
                  <c:v>517.14321289062502</c:v>
                </c:pt>
                <c:pt idx="2575">
                  <c:v>517.35695800781207</c:v>
                </c:pt>
                <c:pt idx="2576">
                  <c:v>517.53173828125</c:v>
                </c:pt>
                <c:pt idx="2577">
                  <c:v>517.722900390625</c:v>
                </c:pt>
                <c:pt idx="2578">
                  <c:v>517.93918457031293</c:v>
                </c:pt>
                <c:pt idx="2579">
                  <c:v>518.12905273437502</c:v>
                </c:pt>
                <c:pt idx="2580">
                  <c:v>518.31313476562502</c:v>
                </c:pt>
                <c:pt idx="2581">
                  <c:v>518.50424804687498</c:v>
                </c:pt>
                <c:pt idx="2582">
                  <c:v>518.69362792968707</c:v>
                </c:pt>
                <c:pt idx="2583">
                  <c:v>518.88225097656209</c:v>
                </c:pt>
                <c:pt idx="2584">
                  <c:v>519.07839355468707</c:v>
                </c:pt>
                <c:pt idx="2585">
                  <c:v>519.27128906250005</c:v>
                </c:pt>
                <c:pt idx="2586">
                  <c:v>519.475512695313</c:v>
                </c:pt>
                <c:pt idx="2587">
                  <c:v>519.695068359375</c:v>
                </c:pt>
                <c:pt idx="2588">
                  <c:v>519.90705566406291</c:v>
                </c:pt>
                <c:pt idx="2589">
                  <c:v>520.10195312500002</c:v>
                </c:pt>
                <c:pt idx="2590">
                  <c:v>520.28227539062505</c:v>
                </c:pt>
                <c:pt idx="2591">
                  <c:v>520.47717285156205</c:v>
                </c:pt>
                <c:pt idx="2592">
                  <c:v>520.70805664062505</c:v>
                </c:pt>
                <c:pt idx="2593">
                  <c:v>520.93742675781209</c:v>
                </c:pt>
                <c:pt idx="2594">
                  <c:v>521.13859863281209</c:v>
                </c:pt>
                <c:pt idx="2595">
                  <c:v>521.316650390625</c:v>
                </c:pt>
                <c:pt idx="2596">
                  <c:v>521.47258300781209</c:v>
                </c:pt>
                <c:pt idx="2597">
                  <c:v>521.64482421875005</c:v>
                </c:pt>
                <c:pt idx="2598">
                  <c:v>521.84274902343793</c:v>
                </c:pt>
                <c:pt idx="2599">
                  <c:v>522.03691406250005</c:v>
                </c:pt>
                <c:pt idx="2600">
                  <c:v>522.23884277343791</c:v>
                </c:pt>
                <c:pt idx="2601">
                  <c:v>522.44128417968705</c:v>
                </c:pt>
                <c:pt idx="2602">
                  <c:v>522.64248046875002</c:v>
                </c:pt>
                <c:pt idx="2603">
                  <c:v>522.84946289062498</c:v>
                </c:pt>
                <c:pt idx="2604">
                  <c:v>523.04738769531298</c:v>
                </c:pt>
                <c:pt idx="2605">
                  <c:v>523.25107421874998</c:v>
                </c:pt>
                <c:pt idx="2606">
                  <c:v>523.47365722656207</c:v>
                </c:pt>
                <c:pt idx="2607">
                  <c:v>523.66103515625002</c:v>
                </c:pt>
                <c:pt idx="2608">
                  <c:v>523.84409179687498</c:v>
                </c:pt>
                <c:pt idx="2609">
                  <c:v>524.05156250000005</c:v>
                </c:pt>
                <c:pt idx="2610">
                  <c:v>524.2666015625</c:v>
                </c:pt>
                <c:pt idx="2611">
                  <c:v>524.47785644531291</c:v>
                </c:pt>
                <c:pt idx="2612">
                  <c:v>524.66518554687502</c:v>
                </c:pt>
                <c:pt idx="2613">
                  <c:v>524.860595703125</c:v>
                </c:pt>
                <c:pt idx="2614">
                  <c:v>525.06103515625</c:v>
                </c:pt>
                <c:pt idx="2615">
                  <c:v>525.24335937499995</c:v>
                </c:pt>
                <c:pt idx="2616">
                  <c:v>525.43828125000005</c:v>
                </c:pt>
                <c:pt idx="2617">
                  <c:v>525.64775390625005</c:v>
                </c:pt>
                <c:pt idx="2618">
                  <c:v>525.836352539063</c:v>
                </c:pt>
                <c:pt idx="2619">
                  <c:v>526.045092773438</c:v>
                </c:pt>
                <c:pt idx="2620">
                  <c:v>526.26840820312498</c:v>
                </c:pt>
                <c:pt idx="2621">
                  <c:v>526.46079101562498</c:v>
                </c:pt>
                <c:pt idx="2622">
                  <c:v>526.66450195312495</c:v>
                </c:pt>
                <c:pt idx="2623">
                  <c:v>526.86948242187498</c:v>
                </c:pt>
                <c:pt idx="2624">
                  <c:v>527.05683593749995</c:v>
                </c:pt>
                <c:pt idx="2625">
                  <c:v>527.25476074218795</c:v>
                </c:pt>
                <c:pt idx="2626">
                  <c:v>527.45017089843793</c:v>
                </c:pt>
                <c:pt idx="2627">
                  <c:v>527.65512695312498</c:v>
                </c:pt>
                <c:pt idx="2628">
                  <c:v>527.84575195312505</c:v>
                </c:pt>
                <c:pt idx="2629">
                  <c:v>528.036376953125</c:v>
                </c:pt>
                <c:pt idx="2630">
                  <c:v>528.25266113281202</c:v>
                </c:pt>
                <c:pt idx="2631">
                  <c:v>528.454345703125</c:v>
                </c:pt>
                <c:pt idx="2632">
                  <c:v>528.65930175781205</c:v>
                </c:pt>
                <c:pt idx="2633">
                  <c:v>528.87128906249995</c:v>
                </c:pt>
                <c:pt idx="2634">
                  <c:v>529.06293945312495</c:v>
                </c:pt>
                <c:pt idx="2635">
                  <c:v>529.255859375</c:v>
                </c:pt>
                <c:pt idx="2636">
                  <c:v>529.454028320313</c:v>
                </c:pt>
                <c:pt idx="2637">
                  <c:v>529.63959960937495</c:v>
                </c:pt>
                <c:pt idx="2638">
                  <c:v>529.84328613281207</c:v>
                </c:pt>
                <c:pt idx="2639">
                  <c:v>530.05454101562498</c:v>
                </c:pt>
                <c:pt idx="2640">
                  <c:v>530.25070800781202</c:v>
                </c:pt>
                <c:pt idx="2641">
                  <c:v>530.45566406249998</c:v>
                </c:pt>
                <c:pt idx="2642">
                  <c:v>530.666918945313</c:v>
                </c:pt>
                <c:pt idx="2643">
                  <c:v>530.87314453124998</c:v>
                </c:pt>
                <c:pt idx="2644">
                  <c:v>531.07558593750002</c:v>
                </c:pt>
                <c:pt idx="2645">
                  <c:v>531.25969238281209</c:v>
                </c:pt>
                <c:pt idx="2646">
                  <c:v>531.44326171875002</c:v>
                </c:pt>
                <c:pt idx="2647">
                  <c:v>531.64016113281207</c:v>
                </c:pt>
                <c:pt idx="2648">
                  <c:v>531.84765625</c:v>
                </c:pt>
                <c:pt idx="2649">
                  <c:v>532.05690917968707</c:v>
                </c:pt>
                <c:pt idx="2650">
                  <c:v>532.27622070312498</c:v>
                </c:pt>
                <c:pt idx="2651">
                  <c:v>532.46357421874995</c:v>
                </c:pt>
                <c:pt idx="2652">
                  <c:v>532.65041503906298</c:v>
                </c:pt>
                <c:pt idx="2653">
                  <c:v>532.88554687500005</c:v>
                </c:pt>
                <c:pt idx="2654">
                  <c:v>533.08044433593705</c:v>
                </c:pt>
                <c:pt idx="2655">
                  <c:v>533.249682617188</c:v>
                </c:pt>
                <c:pt idx="2656">
                  <c:v>533.43830566406291</c:v>
                </c:pt>
                <c:pt idx="2657">
                  <c:v>533.64328613281202</c:v>
                </c:pt>
                <c:pt idx="2658">
                  <c:v>533.83115234374998</c:v>
                </c:pt>
                <c:pt idx="2659">
                  <c:v>534.02529296875002</c:v>
                </c:pt>
                <c:pt idx="2660">
                  <c:v>534.235278320313</c:v>
                </c:pt>
                <c:pt idx="2661">
                  <c:v>534.4296875</c:v>
                </c:pt>
                <c:pt idx="2662">
                  <c:v>534.62709960937502</c:v>
                </c:pt>
                <c:pt idx="2663">
                  <c:v>534.841381835937</c:v>
                </c:pt>
                <c:pt idx="2664">
                  <c:v>535.04885253906298</c:v>
                </c:pt>
                <c:pt idx="2665">
                  <c:v>535.25078125000005</c:v>
                </c:pt>
                <c:pt idx="2666">
                  <c:v>535.45273437499998</c:v>
                </c:pt>
                <c:pt idx="2667">
                  <c:v>535.65517578125002</c:v>
                </c:pt>
                <c:pt idx="2668">
                  <c:v>535.85385742187498</c:v>
                </c:pt>
                <c:pt idx="2669">
                  <c:v>536.04550781249998</c:v>
                </c:pt>
                <c:pt idx="2670">
                  <c:v>536.242919921875</c:v>
                </c:pt>
                <c:pt idx="2671">
                  <c:v>536.44736328124998</c:v>
                </c:pt>
                <c:pt idx="2672">
                  <c:v>536.65734863281205</c:v>
                </c:pt>
                <c:pt idx="2673">
                  <c:v>536.84721679687505</c:v>
                </c:pt>
                <c:pt idx="2674">
                  <c:v>537.03383789062502</c:v>
                </c:pt>
                <c:pt idx="2675">
                  <c:v>537.223706054687</c:v>
                </c:pt>
                <c:pt idx="2676">
                  <c:v>537.42185058593702</c:v>
                </c:pt>
                <c:pt idx="2677">
                  <c:v>537.62480468750005</c:v>
                </c:pt>
                <c:pt idx="2678">
                  <c:v>537.83103027343793</c:v>
                </c:pt>
                <c:pt idx="2679">
                  <c:v>538.04680175781209</c:v>
                </c:pt>
                <c:pt idx="2680">
                  <c:v>538.23920898437495</c:v>
                </c:pt>
                <c:pt idx="2681">
                  <c:v>538.455493164063</c:v>
                </c:pt>
                <c:pt idx="2682">
                  <c:v>538.66923828125005</c:v>
                </c:pt>
                <c:pt idx="2683">
                  <c:v>538.84453125000005</c:v>
                </c:pt>
                <c:pt idx="2684">
                  <c:v>539.054516601562</c:v>
                </c:pt>
                <c:pt idx="2685">
                  <c:v>539.25520019531291</c:v>
                </c:pt>
                <c:pt idx="2686">
                  <c:v>539.44760742187498</c:v>
                </c:pt>
                <c:pt idx="2687">
                  <c:v>539.65810546875002</c:v>
                </c:pt>
                <c:pt idx="2688">
                  <c:v>539.85300292968702</c:v>
                </c:pt>
                <c:pt idx="2689">
                  <c:v>540.046142578125</c:v>
                </c:pt>
                <c:pt idx="2690">
                  <c:v>540.25612792968707</c:v>
                </c:pt>
                <c:pt idx="2691">
                  <c:v>540.44472656250002</c:v>
                </c:pt>
                <c:pt idx="2692">
                  <c:v>540.64089355468707</c:v>
                </c:pt>
                <c:pt idx="2693">
                  <c:v>540.85971679687498</c:v>
                </c:pt>
                <c:pt idx="2694">
                  <c:v>541.04204101562505</c:v>
                </c:pt>
                <c:pt idx="2695">
                  <c:v>541.24875488281202</c:v>
                </c:pt>
                <c:pt idx="2696">
                  <c:v>541.46931152343791</c:v>
                </c:pt>
                <c:pt idx="2697">
                  <c:v>541.6591796875</c:v>
                </c:pt>
                <c:pt idx="2698">
                  <c:v>541.84226074218793</c:v>
                </c:pt>
                <c:pt idx="2699">
                  <c:v>542.03413085937495</c:v>
                </c:pt>
                <c:pt idx="2700">
                  <c:v>542.24790039062498</c:v>
                </c:pt>
                <c:pt idx="2701">
                  <c:v>542.48181152343795</c:v>
                </c:pt>
                <c:pt idx="2702">
                  <c:v>542.69106445312502</c:v>
                </c:pt>
                <c:pt idx="2703">
                  <c:v>542.892749023438</c:v>
                </c:pt>
                <c:pt idx="2704">
                  <c:v>543.110278320313</c:v>
                </c:pt>
                <c:pt idx="2705">
                  <c:v>543.28454589843795</c:v>
                </c:pt>
                <c:pt idx="2706">
                  <c:v>543.456298828125</c:v>
                </c:pt>
                <c:pt idx="2707">
                  <c:v>543.64743652343793</c:v>
                </c:pt>
                <c:pt idx="2708">
                  <c:v>543.83857421874995</c:v>
                </c:pt>
                <c:pt idx="2709">
                  <c:v>544.04479980468705</c:v>
                </c:pt>
                <c:pt idx="2710">
                  <c:v>544.240966796875</c:v>
                </c:pt>
                <c:pt idx="2711">
                  <c:v>544.43510742187505</c:v>
                </c:pt>
                <c:pt idx="2712">
                  <c:v>544.66520996093709</c:v>
                </c:pt>
                <c:pt idx="2713">
                  <c:v>544.91745605468702</c:v>
                </c:pt>
                <c:pt idx="2714">
                  <c:v>545.11865234375</c:v>
                </c:pt>
                <c:pt idx="2715">
                  <c:v>545.299731445313</c:v>
                </c:pt>
                <c:pt idx="2716">
                  <c:v>545.46999511718798</c:v>
                </c:pt>
                <c:pt idx="2717">
                  <c:v>545.63596191406293</c:v>
                </c:pt>
                <c:pt idx="2718">
                  <c:v>545.8291015625</c:v>
                </c:pt>
                <c:pt idx="2719">
                  <c:v>546.023266601562</c:v>
                </c:pt>
                <c:pt idx="2720">
                  <c:v>546.22316894531298</c:v>
                </c:pt>
                <c:pt idx="2721">
                  <c:v>546.43012695312495</c:v>
                </c:pt>
                <c:pt idx="2722">
                  <c:v>546.629321289063</c:v>
                </c:pt>
                <c:pt idx="2723">
                  <c:v>546.82800292968705</c:v>
                </c:pt>
                <c:pt idx="2724">
                  <c:v>547.02993164062502</c:v>
                </c:pt>
                <c:pt idx="2725">
                  <c:v>547.219799804687</c:v>
                </c:pt>
                <c:pt idx="2726">
                  <c:v>547.42099609374998</c:v>
                </c:pt>
                <c:pt idx="2727">
                  <c:v>547.62846679687505</c:v>
                </c:pt>
                <c:pt idx="2728">
                  <c:v>547.8271484375</c:v>
                </c:pt>
                <c:pt idx="2729">
                  <c:v>548.01755371093702</c:v>
                </c:pt>
                <c:pt idx="2730">
                  <c:v>548.20869140624995</c:v>
                </c:pt>
                <c:pt idx="2731">
                  <c:v>548.42443847656205</c:v>
                </c:pt>
                <c:pt idx="2732">
                  <c:v>548.63945312500005</c:v>
                </c:pt>
                <c:pt idx="2733">
                  <c:v>548.83183593750005</c:v>
                </c:pt>
                <c:pt idx="2734">
                  <c:v>549.02548828124998</c:v>
                </c:pt>
                <c:pt idx="2735">
                  <c:v>549.219653320313</c:v>
                </c:pt>
                <c:pt idx="2736">
                  <c:v>549.41579589843798</c:v>
                </c:pt>
                <c:pt idx="2737">
                  <c:v>549.61899414062498</c:v>
                </c:pt>
                <c:pt idx="2738">
                  <c:v>549.823974609375</c:v>
                </c:pt>
                <c:pt idx="2739">
                  <c:v>550.03520507812505</c:v>
                </c:pt>
                <c:pt idx="2740">
                  <c:v>550.226318359375</c:v>
                </c:pt>
                <c:pt idx="2741">
                  <c:v>550.40866699218793</c:v>
                </c:pt>
                <c:pt idx="2742">
                  <c:v>550.632495117188</c:v>
                </c:pt>
                <c:pt idx="2743">
                  <c:v>550.84499511718798</c:v>
                </c:pt>
                <c:pt idx="2744">
                  <c:v>551.044189453125</c:v>
                </c:pt>
                <c:pt idx="2745">
                  <c:v>551.25166015624995</c:v>
                </c:pt>
                <c:pt idx="2746">
                  <c:v>551.43723144531293</c:v>
                </c:pt>
                <c:pt idx="2747">
                  <c:v>551.63767089843793</c:v>
                </c:pt>
                <c:pt idx="2748">
                  <c:v>551.84516601562495</c:v>
                </c:pt>
                <c:pt idx="2749">
                  <c:v>552.02700195312502</c:v>
                </c:pt>
                <c:pt idx="2750">
                  <c:v>552.21611328125005</c:v>
                </c:pt>
                <c:pt idx="2751">
                  <c:v>552.41855468749998</c:v>
                </c:pt>
                <c:pt idx="2752">
                  <c:v>552.624267578125</c:v>
                </c:pt>
                <c:pt idx="2753">
                  <c:v>552.849853515625</c:v>
                </c:pt>
                <c:pt idx="2754">
                  <c:v>553.04350585937505</c:v>
                </c:pt>
                <c:pt idx="2755">
                  <c:v>553.22910156249998</c:v>
                </c:pt>
                <c:pt idx="2756">
                  <c:v>553.43657226562505</c:v>
                </c:pt>
                <c:pt idx="2757">
                  <c:v>553.62770996093707</c:v>
                </c:pt>
                <c:pt idx="2758">
                  <c:v>553.84274902343793</c:v>
                </c:pt>
                <c:pt idx="2759">
                  <c:v>554.06530761718795</c:v>
                </c:pt>
                <c:pt idx="2760">
                  <c:v>554.25642089843791</c:v>
                </c:pt>
                <c:pt idx="2761">
                  <c:v>554.45258789062495</c:v>
                </c:pt>
                <c:pt idx="2762">
                  <c:v>554.66384277343798</c:v>
                </c:pt>
                <c:pt idx="2763">
                  <c:v>554.87258300781207</c:v>
                </c:pt>
                <c:pt idx="2764">
                  <c:v>555.06245117187495</c:v>
                </c:pt>
                <c:pt idx="2765">
                  <c:v>555.23720703125002</c:v>
                </c:pt>
                <c:pt idx="2766">
                  <c:v>555.43461914062505</c:v>
                </c:pt>
                <c:pt idx="2767">
                  <c:v>555.63457031250005</c:v>
                </c:pt>
                <c:pt idx="2768">
                  <c:v>555.82570800781207</c:v>
                </c:pt>
                <c:pt idx="2769">
                  <c:v>556.036206054687</c:v>
                </c:pt>
                <c:pt idx="2770">
                  <c:v>556.23361816406293</c:v>
                </c:pt>
                <c:pt idx="2771">
                  <c:v>556.43303222656209</c:v>
                </c:pt>
                <c:pt idx="2772">
                  <c:v>556.663159179687</c:v>
                </c:pt>
                <c:pt idx="2773">
                  <c:v>556.87565917968709</c:v>
                </c:pt>
                <c:pt idx="2774">
                  <c:v>557.07431640624998</c:v>
                </c:pt>
                <c:pt idx="2775">
                  <c:v>557.28356933593705</c:v>
                </c:pt>
                <c:pt idx="2776">
                  <c:v>557.470947265625</c:v>
                </c:pt>
                <c:pt idx="2777">
                  <c:v>557.663330078125</c:v>
                </c:pt>
                <c:pt idx="2778">
                  <c:v>557.87331542968707</c:v>
                </c:pt>
                <c:pt idx="2779">
                  <c:v>558.06142578125002</c:v>
                </c:pt>
                <c:pt idx="2780">
                  <c:v>558.26689453125005</c:v>
                </c:pt>
                <c:pt idx="2781">
                  <c:v>558.44721679687495</c:v>
                </c:pt>
                <c:pt idx="2782">
                  <c:v>558.61066894531291</c:v>
                </c:pt>
                <c:pt idx="2783">
                  <c:v>558.80810546875</c:v>
                </c:pt>
                <c:pt idx="2784">
                  <c:v>559.01760253906298</c:v>
                </c:pt>
                <c:pt idx="2785">
                  <c:v>559.22001953125005</c:v>
                </c:pt>
                <c:pt idx="2786">
                  <c:v>559.41491699218795</c:v>
                </c:pt>
                <c:pt idx="2787">
                  <c:v>559.61862792968702</c:v>
                </c:pt>
                <c:pt idx="2788">
                  <c:v>559.81101074218793</c:v>
                </c:pt>
                <c:pt idx="2789">
                  <c:v>560.00793457031295</c:v>
                </c:pt>
                <c:pt idx="2790">
                  <c:v>560.21091308593702</c:v>
                </c:pt>
                <c:pt idx="2791">
                  <c:v>560.39951171874998</c:v>
                </c:pt>
                <c:pt idx="2792">
                  <c:v>560.60144042968705</c:v>
                </c:pt>
                <c:pt idx="2793">
                  <c:v>560.81948242187502</c:v>
                </c:pt>
                <c:pt idx="2794">
                  <c:v>561.02119140624995</c:v>
                </c:pt>
                <c:pt idx="2795">
                  <c:v>561.21357421874995</c:v>
                </c:pt>
                <c:pt idx="2796">
                  <c:v>561.41298828125002</c:v>
                </c:pt>
                <c:pt idx="2797">
                  <c:v>561.61745605468707</c:v>
                </c:pt>
                <c:pt idx="2798">
                  <c:v>561.8173828125</c:v>
                </c:pt>
                <c:pt idx="2799">
                  <c:v>562.01606445312495</c:v>
                </c:pt>
                <c:pt idx="2800">
                  <c:v>562.22153320312498</c:v>
                </c:pt>
                <c:pt idx="2801">
                  <c:v>562.421459960937</c:v>
                </c:pt>
                <c:pt idx="2802">
                  <c:v>562.61208496093707</c:v>
                </c:pt>
                <c:pt idx="2803">
                  <c:v>562.80698242187498</c:v>
                </c:pt>
                <c:pt idx="2804">
                  <c:v>563.00615234375005</c:v>
                </c:pt>
                <c:pt idx="2805">
                  <c:v>563.21791992187502</c:v>
                </c:pt>
                <c:pt idx="2806">
                  <c:v>563.41860351562502</c:v>
                </c:pt>
                <c:pt idx="2807">
                  <c:v>563.608471679687</c:v>
                </c:pt>
                <c:pt idx="2808">
                  <c:v>563.82097167968709</c:v>
                </c:pt>
                <c:pt idx="2809">
                  <c:v>564.01662597656207</c:v>
                </c:pt>
                <c:pt idx="2810">
                  <c:v>564.207763671875</c:v>
                </c:pt>
                <c:pt idx="2811">
                  <c:v>564.41271972656205</c:v>
                </c:pt>
                <c:pt idx="2812">
                  <c:v>564.61643066406293</c:v>
                </c:pt>
                <c:pt idx="2813">
                  <c:v>564.80629882812502</c:v>
                </c:pt>
                <c:pt idx="2814">
                  <c:v>564.99743652343795</c:v>
                </c:pt>
                <c:pt idx="2815">
                  <c:v>565.21120605468707</c:v>
                </c:pt>
                <c:pt idx="2816">
                  <c:v>565.41164550781207</c:v>
                </c:pt>
                <c:pt idx="2817">
                  <c:v>565.60454101562505</c:v>
                </c:pt>
                <c:pt idx="2818">
                  <c:v>565.80898437500002</c:v>
                </c:pt>
                <c:pt idx="2819">
                  <c:v>566.00766601562498</c:v>
                </c:pt>
                <c:pt idx="2820">
                  <c:v>566.20810546874998</c:v>
                </c:pt>
                <c:pt idx="2821">
                  <c:v>566.41557617187505</c:v>
                </c:pt>
                <c:pt idx="2822">
                  <c:v>566.61301269531293</c:v>
                </c:pt>
                <c:pt idx="2823">
                  <c:v>566.82626953124998</c:v>
                </c:pt>
                <c:pt idx="2824">
                  <c:v>567.04201660156207</c:v>
                </c:pt>
                <c:pt idx="2825">
                  <c:v>567.23618164062498</c:v>
                </c:pt>
                <c:pt idx="2826">
                  <c:v>567.43361816406298</c:v>
                </c:pt>
                <c:pt idx="2827">
                  <c:v>567.61794433593707</c:v>
                </c:pt>
                <c:pt idx="2828">
                  <c:v>567.801513671875</c:v>
                </c:pt>
                <c:pt idx="2829">
                  <c:v>568.00646972656205</c:v>
                </c:pt>
                <c:pt idx="2830">
                  <c:v>568.20893554687495</c:v>
                </c:pt>
                <c:pt idx="2831">
                  <c:v>568.41440429687498</c:v>
                </c:pt>
                <c:pt idx="2832">
                  <c:v>568.63244628906295</c:v>
                </c:pt>
                <c:pt idx="2833">
                  <c:v>568.83991699218791</c:v>
                </c:pt>
                <c:pt idx="2834">
                  <c:v>569.05820312499998</c:v>
                </c:pt>
                <c:pt idx="2835">
                  <c:v>569.26567382812505</c:v>
                </c:pt>
                <c:pt idx="2836">
                  <c:v>569.45554199218793</c:v>
                </c:pt>
                <c:pt idx="2837">
                  <c:v>569.69396972656205</c:v>
                </c:pt>
                <c:pt idx="2838">
                  <c:v>569.885083007812</c:v>
                </c:pt>
                <c:pt idx="2839">
                  <c:v>570.03847656250002</c:v>
                </c:pt>
                <c:pt idx="2840">
                  <c:v>570.23337402343793</c:v>
                </c:pt>
                <c:pt idx="2841">
                  <c:v>570.42502441406293</c:v>
                </c:pt>
                <c:pt idx="2842">
                  <c:v>570.62673339843798</c:v>
                </c:pt>
                <c:pt idx="2843">
                  <c:v>570.82666015625</c:v>
                </c:pt>
                <c:pt idx="2844">
                  <c:v>571.01101074218798</c:v>
                </c:pt>
                <c:pt idx="2845">
                  <c:v>571.20415039062505</c:v>
                </c:pt>
                <c:pt idx="2846">
                  <c:v>571.40834960937502</c:v>
                </c:pt>
                <c:pt idx="2847">
                  <c:v>571.61582031249998</c:v>
                </c:pt>
                <c:pt idx="2848">
                  <c:v>571.82280273437505</c:v>
                </c:pt>
                <c:pt idx="2849">
                  <c:v>572.01772460937502</c:v>
                </c:pt>
                <c:pt idx="2850">
                  <c:v>572.20683593750005</c:v>
                </c:pt>
                <c:pt idx="2851">
                  <c:v>572.40476074218793</c:v>
                </c:pt>
                <c:pt idx="2852">
                  <c:v>572.60544433593702</c:v>
                </c:pt>
                <c:pt idx="2853">
                  <c:v>572.82548828125005</c:v>
                </c:pt>
                <c:pt idx="2854">
                  <c:v>573.03725585937502</c:v>
                </c:pt>
                <c:pt idx="2855">
                  <c:v>573.225341796875</c:v>
                </c:pt>
                <c:pt idx="2856">
                  <c:v>573.43229980468709</c:v>
                </c:pt>
                <c:pt idx="2857">
                  <c:v>573.62846679687505</c:v>
                </c:pt>
                <c:pt idx="2858">
                  <c:v>573.81457519531295</c:v>
                </c:pt>
                <c:pt idx="2859">
                  <c:v>574.01452636718795</c:v>
                </c:pt>
                <c:pt idx="2860">
                  <c:v>574.21318359375005</c:v>
                </c:pt>
                <c:pt idx="2861">
                  <c:v>574.41938476562495</c:v>
                </c:pt>
                <c:pt idx="2862">
                  <c:v>574.635668945313</c:v>
                </c:pt>
                <c:pt idx="2863">
                  <c:v>574.82731933593709</c:v>
                </c:pt>
                <c:pt idx="2864">
                  <c:v>575.01896972656209</c:v>
                </c:pt>
                <c:pt idx="2865">
                  <c:v>575.23146972656207</c:v>
                </c:pt>
                <c:pt idx="2866">
                  <c:v>575.44973144531298</c:v>
                </c:pt>
                <c:pt idx="2867">
                  <c:v>575.67556152343798</c:v>
                </c:pt>
                <c:pt idx="2868">
                  <c:v>575.85288085937498</c:v>
                </c:pt>
                <c:pt idx="2869">
                  <c:v>576.01760253906298</c:v>
                </c:pt>
                <c:pt idx="2870">
                  <c:v>576.21374511718795</c:v>
                </c:pt>
                <c:pt idx="2871">
                  <c:v>576.40488281249998</c:v>
                </c:pt>
                <c:pt idx="2872">
                  <c:v>576.60407714843791</c:v>
                </c:pt>
                <c:pt idx="2873">
                  <c:v>576.819091796875</c:v>
                </c:pt>
                <c:pt idx="2874">
                  <c:v>577.01853027343702</c:v>
                </c:pt>
                <c:pt idx="2875">
                  <c:v>577.20463867187505</c:v>
                </c:pt>
                <c:pt idx="2876">
                  <c:v>577.40078125000002</c:v>
                </c:pt>
                <c:pt idx="2877">
                  <c:v>577.601977539063</c:v>
                </c:pt>
                <c:pt idx="2878">
                  <c:v>577.80117187500002</c:v>
                </c:pt>
                <c:pt idx="2879">
                  <c:v>578.00109863281295</c:v>
                </c:pt>
                <c:pt idx="2880">
                  <c:v>578.20805664062505</c:v>
                </c:pt>
                <c:pt idx="2881">
                  <c:v>578.41176757812502</c:v>
                </c:pt>
                <c:pt idx="2882">
                  <c:v>578.61220703125002</c:v>
                </c:pt>
                <c:pt idx="2883">
                  <c:v>578.83601074218791</c:v>
                </c:pt>
                <c:pt idx="2884">
                  <c:v>579.0341796875</c:v>
                </c:pt>
                <c:pt idx="2885">
                  <c:v>579.21274414062498</c:v>
                </c:pt>
                <c:pt idx="2886">
                  <c:v>579.40388183593791</c:v>
                </c:pt>
                <c:pt idx="2887">
                  <c:v>579.59248046874995</c:v>
                </c:pt>
                <c:pt idx="2888">
                  <c:v>579.79995117187502</c:v>
                </c:pt>
                <c:pt idx="2889">
                  <c:v>580.01499023437498</c:v>
                </c:pt>
                <c:pt idx="2890">
                  <c:v>580.21367187500005</c:v>
                </c:pt>
                <c:pt idx="2891">
                  <c:v>580.40354003906293</c:v>
                </c:pt>
                <c:pt idx="2892">
                  <c:v>580.59465332031209</c:v>
                </c:pt>
                <c:pt idx="2893">
                  <c:v>580.80087890624998</c:v>
                </c:pt>
                <c:pt idx="2894">
                  <c:v>581.02346191406207</c:v>
                </c:pt>
                <c:pt idx="2895">
                  <c:v>581.2314453125</c:v>
                </c:pt>
                <c:pt idx="2896">
                  <c:v>581.43264160156207</c:v>
                </c:pt>
                <c:pt idx="2897">
                  <c:v>581.65017089843798</c:v>
                </c:pt>
                <c:pt idx="2898">
                  <c:v>581.86191406249998</c:v>
                </c:pt>
                <c:pt idx="2899">
                  <c:v>582.083984375</c:v>
                </c:pt>
                <c:pt idx="2900">
                  <c:v>582.301025390625</c:v>
                </c:pt>
                <c:pt idx="2901">
                  <c:v>582.47329101562502</c:v>
                </c:pt>
                <c:pt idx="2902">
                  <c:v>582.66313476562505</c:v>
                </c:pt>
                <c:pt idx="2903">
                  <c:v>582.85048828125002</c:v>
                </c:pt>
                <c:pt idx="2904">
                  <c:v>583.03535156249995</c:v>
                </c:pt>
                <c:pt idx="2905">
                  <c:v>583.25039062500002</c:v>
                </c:pt>
                <c:pt idx="2906">
                  <c:v>583.435229492188</c:v>
                </c:pt>
                <c:pt idx="2907">
                  <c:v>583.61679687499998</c:v>
                </c:pt>
                <c:pt idx="2908">
                  <c:v>583.81296386718702</c:v>
                </c:pt>
                <c:pt idx="2909">
                  <c:v>584.01110839843795</c:v>
                </c:pt>
                <c:pt idx="2910">
                  <c:v>584.224853515625</c:v>
                </c:pt>
                <c:pt idx="2911">
                  <c:v>584.422290039063</c:v>
                </c:pt>
                <c:pt idx="2912">
                  <c:v>584.62351074218793</c:v>
                </c:pt>
                <c:pt idx="2913">
                  <c:v>584.83979492187495</c:v>
                </c:pt>
                <c:pt idx="2914">
                  <c:v>585.02587890625</c:v>
                </c:pt>
                <c:pt idx="2915">
                  <c:v>585.21071777343707</c:v>
                </c:pt>
                <c:pt idx="2916">
                  <c:v>585.40236816406207</c:v>
                </c:pt>
                <c:pt idx="2917">
                  <c:v>585.59348144531293</c:v>
                </c:pt>
                <c:pt idx="2918">
                  <c:v>585.79919433593795</c:v>
                </c:pt>
                <c:pt idx="2919">
                  <c:v>585.99462890625</c:v>
                </c:pt>
                <c:pt idx="2920">
                  <c:v>586.19707031250005</c:v>
                </c:pt>
                <c:pt idx="2921">
                  <c:v>586.40026855468705</c:v>
                </c:pt>
                <c:pt idx="2922">
                  <c:v>586.588134765625</c:v>
                </c:pt>
                <c:pt idx="2923">
                  <c:v>586.80439453124995</c:v>
                </c:pt>
                <c:pt idx="2924">
                  <c:v>587.02695312499998</c:v>
                </c:pt>
                <c:pt idx="2925">
                  <c:v>587.22312011718702</c:v>
                </c:pt>
                <c:pt idx="2926">
                  <c:v>587.425048828125</c:v>
                </c:pt>
                <c:pt idx="2927">
                  <c:v>587.63881835937502</c:v>
                </c:pt>
                <c:pt idx="2928">
                  <c:v>587.83120117187502</c:v>
                </c:pt>
                <c:pt idx="2929">
                  <c:v>588.04118652343709</c:v>
                </c:pt>
                <c:pt idx="2930">
                  <c:v>588.2353515625</c:v>
                </c:pt>
                <c:pt idx="2931">
                  <c:v>588.41643066406209</c:v>
                </c:pt>
                <c:pt idx="2932">
                  <c:v>588.81879882812495</c:v>
                </c:pt>
                <c:pt idx="2933">
                  <c:v>588.91887207031209</c:v>
                </c:pt>
                <c:pt idx="2934">
                  <c:v>589.08286132812498</c:v>
                </c:pt>
                <c:pt idx="2935">
                  <c:v>589.25388183593793</c:v>
                </c:pt>
                <c:pt idx="2936">
                  <c:v>589.41230468749995</c:v>
                </c:pt>
                <c:pt idx="2937">
                  <c:v>589.58457031249998</c:v>
                </c:pt>
                <c:pt idx="2938">
                  <c:v>589.790283203125</c:v>
                </c:pt>
                <c:pt idx="2939">
                  <c:v>589.996508789063</c:v>
                </c:pt>
                <c:pt idx="2940">
                  <c:v>590.20903320312505</c:v>
                </c:pt>
                <c:pt idx="2941">
                  <c:v>590.40017089843798</c:v>
                </c:pt>
                <c:pt idx="2942">
                  <c:v>590.58498535156207</c:v>
                </c:pt>
                <c:pt idx="2943">
                  <c:v>590.78994140625002</c:v>
                </c:pt>
                <c:pt idx="2944">
                  <c:v>590.98662109375005</c:v>
                </c:pt>
                <c:pt idx="2945">
                  <c:v>591.18781738281291</c:v>
                </c:pt>
                <c:pt idx="2946">
                  <c:v>591.38977050781205</c:v>
                </c:pt>
                <c:pt idx="2947">
                  <c:v>591.5947265625</c:v>
                </c:pt>
                <c:pt idx="2948">
                  <c:v>591.79465332031202</c:v>
                </c:pt>
                <c:pt idx="2949">
                  <c:v>591.98627929687495</c:v>
                </c:pt>
                <c:pt idx="2950">
                  <c:v>592.18493652343705</c:v>
                </c:pt>
                <c:pt idx="2951">
                  <c:v>592.381103515625</c:v>
                </c:pt>
                <c:pt idx="2952">
                  <c:v>592.57902832031209</c:v>
                </c:pt>
                <c:pt idx="2953">
                  <c:v>592.790283203125</c:v>
                </c:pt>
                <c:pt idx="2954">
                  <c:v>592.99401855468705</c:v>
                </c:pt>
                <c:pt idx="2955">
                  <c:v>593.19594726562502</c:v>
                </c:pt>
                <c:pt idx="2956">
                  <c:v>593.38906250000002</c:v>
                </c:pt>
                <c:pt idx="2957">
                  <c:v>593.57517089843793</c:v>
                </c:pt>
                <c:pt idx="2958">
                  <c:v>593.78566894531298</c:v>
                </c:pt>
                <c:pt idx="2959">
                  <c:v>593.99692382812498</c:v>
                </c:pt>
                <c:pt idx="2960">
                  <c:v>594.185546875</c:v>
                </c:pt>
                <c:pt idx="2961">
                  <c:v>594.3779296875</c:v>
                </c:pt>
                <c:pt idx="2962">
                  <c:v>594.58615722656293</c:v>
                </c:pt>
                <c:pt idx="2963">
                  <c:v>594.79111328124998</c:v>
                </c:pt>
                <c:pt idx="2964">
                  <c:v>594.99355468750002</c:v>
                </c:pt>
                <c:pt idx="2965">
                  <c:v>595.18593750000002</c:v>
                </c:pt>
                <c:pt idx="2966">
                  <c:v>595.37958984374995</c:v>
                </c:pt>
                <c:pt idx="2967">
                  <c:v>595.59335937499998</c:v>
                </c:pt>
                <c:pt idx="2968">
                  <c:v>595.79707031249995</c:v>
                </c:pt>
                <c:pt idx="2969">
                  <c:v>595.99199218750005</c:v>
                </c:pt>
                <c:pt idx="2970">
                  <c:v>596.18564453124998</c:v>
                </c:pt>
                <c:pt idx="2971">
                  <c:v>596.383056640625</c:v>
                </c:pt>
                <c:pt idx="2972">
                  <c:v>596.59177246093702</c:v>
                </c:pt>
                <c:pt idx="2973">
                  <c:v>596.79221191406202</c:v>
                </c:pt>
                <c:pt idx="2974">
                  <c:v>596.98837890624998</c:v>
                </c:pt>
                <c:pt idx="2975">
                  <c:v>597.18276367187502</c:v>
                </c:pt>
                <c:pt idx="2976">
                  <c:v>597.38771972656298</c:v>
                </c:pt>
                <c:pt idx="2977">
                  <c:v>597.58937988281298</c:v>
                </c:pt>
                <c:pt idx="2978">
                  <c:v>597.79436035156209</c:v>
                </c:pt>
                <c:pt idx="2979">
                  <c:v>598.00639648437505</c:v>
                </c:pt>
                <c:pt idx="2980">
                  <c:v>598.197509765625</c:v>
                </c:pt>
                <c:pt idx="2981">
                  <c:v>598.38613281250002</c:v>
                </c:pt>
                <c:pt idx="2982">
                  <c:v>598.59235839843791</c:v>
                </c:pt>
                <c:pt idx="2983">
                  <c:v>598.79228515625005</c:v>
                </c:pt>
                <c:pt idx="2984">
                  <c:v>598.9833984375</c:v>
                </c:pt>
                <c:pt idx="2985">
                  <c:v>599.18459472656298</c:v>
                </c:pt>
                <c:pt idx="2986">
                  <c:v>599.384521484375</c:v>
                </c:pt>
                <c:pt idx="2987">
                  <c:v>599.58447265625</c:v>
                </c:pt>
                <c:pt idx="2988">
                  <c:v>599.78188476562502</c:v>
                </c:pt>
                <c:pt idx="2989">
                  <c:v>599.98305664062502</c:v>
                </c:pt>
                <c:pt idx="2990">
                  <c:v>600.184252929688</c:v>
                </c:pt>
                <c:pt idx="2991">
                  <c:v>600.39423828124995</c:v>
                </c:pt>
                <c:pt idx="2992">
                  <c:v>600.61052246093709</c:v>
                </c:pt>
                <c:pt idx="2993">
                  <c:v>600.810473632813</c:v>
                </c:pt>
                <c:pt idx="2994">
                  <c:v>601.00664062500005</c:v>
                </c:pt>
                <c:pt idx="2995">
                  <c:v>601.19145507812505</c:v>
                </c:pt>
                <c:pt idx="2996">
                  <c:v>601.39140625000005</c:v>
                </c:pt>
                <c:pt idx="2997">
                  <c:v>601.59362792968795</c:v>
                </c:pt>
                <c:pt idx="2998">
                  <c:v>601.78452148437498</c:v>
                </c:pt>
                <c:pt idx="2999">
                  <c:v>601.98442382812505</c:v>
                </c:pt>
                <c:pt idx="3000">
                  <c:v>602.17829589843791</c:v>
                </c:pt>
                <c:pt idx="3001">
                  <c:v>602.37973632812498</c:v>
                </c:pt>
                <c:pt idx="3002">
                  <c:v>602.60607910156205</c:v>
                </c:pt>
                <c:pt idx="3003">
                  <c:v>602.81735839843793</c:v>
                </c:pt>
                <c:pt idx="3004">
                  <c:v>603.01728515624995</c:v>
                </c:pt>
                <c:pt idx="3005">
                  <c:v>603.2373046875</c:v>
                </c:pt>
                <c:pt idx="3006">
                  <c:v>603.44980468749998</c:v>
                </c:pt>
                <c:pt idx="3007">
                  <c:v>603.68371582031205</c:v>
                </c:pt>
                <c:pt idx="3008">
                  <c:v>603.90627441406207</c:v>
                </c:pt>
                <c:pt idx="3009">
                  <c:v>604.08457031249998</c:v>
                </c:pt>
                <c:pt idx="3010">
                  <c:v>604.275708007812</c:v>
                </c:pt>
                <c:pt idx="3011">
                  <c:v>604.45954589843791</c:v>
                </c:pt>
                <c:pt idx="3012">
                  <c:v>604.64416503906295</c:v>
                </c:pt>
                <c:pt idx="3013">
                  <c:v>604.85917968750005</c:v>
                </c:pt>
                <c:pt idx="3014">
                  <c:v>605.05683593749995</c:v>
                </c:pt>
                <c:pt idx="3015">
                  <c:v>605.25175781250005</c:v>
                </c:pt>
                <c:pt idx="3016">
                  <c:v>605.46423339843795</c:v>
                </c:pt>
                <c:pt idx="3017">
                  <c:v>605.65407714843798</c:v>
                </c:pt>
                <c:pt idx="3018">
                  <c:v>605.83518066406202</c:v>
                </c:pt>
                <c:pt idx="3019">
                  <c:v>606.052734375</c:v>
                </c:pt>
                <c:pt idx="3020">
                  <c:v>606.26018066406209</c:v>
                </c:pt>
                <c:pt idx="3021">
                  <c:v>606.43999023437505</c:v>
                </c:pt>
                <c:pt idx="3022">
                  <c:v>606.62485351562498</c:v>
                </c:pt>
                <c:pt idx="3023">
                  <c:v>606.81474609375005</c:v>
                </c:pt>
                <c:pt idx="3024">
                  <c:v>607.022216796875</c:v>
                </c:pt>
                <c:pt idx="3025">
                  <c:v>607.21206054687502</c:v>
                </c:pt>
                <c:pt idx="3026">
                  <c:v>607.40065917968798</c:v>
                </c:pt>
                <c:pt idx="3027">
                  <c:v>607.598071289063</c:v>
                </c:pt>
                <c:pt idx="3028">
                  <c:v>607.78269042968793</c:v>
                </c:pt>
                <c:pt idx="3029">
                  <c:v>607.98388671875</c:v>
                </c:pt>
                <c:pt idx="3030">
                  <c:v>608.19790039062502</c:v>
                </c:pt>
                <c:pt idx="3031">
                  <c:v>608.401611328125</c:v>
                </c:pt>
                <c:pt idx="3032">
                  <c:v>608.62919921875005</c:v>
                </c:pt>
                <c:pt idx="3033">
                  <c:v>608.84548339843798</c:v>
                </c:pt>
                <c:pt idx="3034">
                  <c:v>609.03786621093707</c:v>
                </c:pt>
                <c:pt idx="3035">
                  <c:v>609.23776855468702</c:v>
                </c:pt>
                <c:pt idx="3036">
                  <c:v>609.44274902343705</c:v>
                </c:pt>
                <c:pt idx="3037">
                  <c:v>609.630126953125</c:v>
                </c:pt>
                <c:pt idx="3038">
                  <c:v>609.794604492188</c:v>
                </c:pt>
                <c:pt idx="3039">
                  <c:v>609.98449707031205</c:v>
                </c:pt>
                <c:pt idx="3040">
                  <c:v>610.18339843750005</c:v>
                </c:pt>
                <c:pt idx="3041">
                  <c:v>610.38581542968791</c:v>
                </c:pt>
                <c:pt idx="3042">
                  <c:v>610.58701171874998</c:v>
                </c:pt>
                <c:pt idx="3043">
                  <c:v>610.77941894531295</c:v>
                </c:pt>
                <c:pt idx="3044">
                  <c:v>610.98059082031205</c:v>
                </c:pt>
                <c:pt idx="3045">
                  <c:v>611.18679199218798</c:v>
                </c:pt>
                <c:pt idx="3046">
                  <c:v>611.38295898437502</c:v>
                </c:pt>
                <c:pt idx="3047">
                  <c:v>611.57512207031209</c:v>
                </c:pt>
                <c:pt idx="3048">
                  <c:v>611.76601562500002</c:v>
                </c:pt>
                <c:pt idx="3049">
                  <c:v>611.96970214843793</c:v>
                </c:pt>
                <c:pt idx="3050">
                  <c:v>612.17492675781205</c:v>
                </c:pt>
                <c:pt idx="3051">
                  <c:v>612.38015136718707</c:v>
                </c:pt>
                <c:pt idx="3052">
                  <c:v>612.58510742187502</c:v>
                </c:pt>
                <c:pt idx="3053">
                  <c:v>612.77873535156209</c:v>
                </c:pt>
                <c:pt idx="3054">
                  <c:v>612.975903320312</c:v>
                </c:pt>
                <c:pt idx="3055">
                  <c:v>613.17207031249995</c:v>
                </c:pt>
                <c:pt idx="3056">
                  <c:v>613.36594238281293</c:v>
                </c:pt>
                <c:pt idx="3057">
                  <c:v>613.569653320312</c:v>
                </c:pt>
                <c:pt idx="3058">
                  <c:v>613.77084960937498</c:v>
                </c:pt>
                <c:pt idx="3059">
                  <c:v>613.96826171875</c:v>
                </c:pt>
                <c:pt idx="3060">
                  <c:v>614.17575683593793</c:v>
                </c:pt>
                <c:pt idx="3061">
                  <c:v>614.38950195312498</c:v>
                </c:pt>
                <c:pt idx="3062">
                  <c:v>614.589428710937</c:v>
                </c:pt>
                <c:pt idx="3063">
                  <c:v>614.77932128906298</c:v>
                </c:pt>
                <c:pt idx="3064">
                  <c:v>614.97797851562495</c:v>
                </c:pt>
                <c:pt idx="3065">
                  <c:v>615.17038574218793</c:v>
                </c:pt>
                <c:pt idx="3066">
                  <c:v>615.36406250000005</c:v>
                </c:pt>
                <c:pt idx="3067">
                  <c:v>615.56752929687502</c:v>
                </c:pt>
                <c:pt idx="3068">
                  <c:v>615.77248535156207</c:v>
                </c:pt>
                <c:pt idx="3069">
                  <c:v>615.976147460937</c:v>
                </c:pt>
                <c:pt idx="3070">
                  <c:v>616.17102050781205</c:v>
                </c:pt>
                <c:pt idx="3071">
                  <c:v>616.364916992188</c:v>
                </c:pt>
                <c:pt idx="3072">
                  <c:v>616.56865234375005</c:v>
                </c:pt>
                <c:pt idx="3073">
                  <c:v>616.77490234375</c:v>
                </c:pt>
                <c:pt idx="3074">
                  <c:v>616.97229003906295</c:v>
                </c:pt>
                <c:pt idx="3075">
                  <c:v>617.17197265624998</c:v>
                </c:pt>
                <c:pt idx="3076">
                  <c:v>617.376953125</c:v>
                </c:pt>
                <c:pt idx="3077">
                  <c:v>617.56582031250002</c:v>
                </c:pt>
                <c:pt idx="3078">
                  <c:v>617.76699218750002</c:v>
                </c:pt>
                <c:pt idx="3079">
                  <c:v>617.97065429687495</c:v>
                </c:pt>
                <c:pt idx="3080">
                  <c:v>618.16533203125005</c:v>
                </c:pt>
                <c:pt idx="3081">
                  <c:v>618.36779785156205</c:v>
                </c:pt>
                <c:pt idx="3082">
                  <c:v>618.57678222656295</c:v>
                </c:pt>
                <c:pt idx="3083">
                  <c:v>618.79558105468709</c:v>
                </c:pt>
                <c:pt idx="3084">
                  <c:v>618.992993164062</c:v>
                </c:pt>
                <c:pt idx="3085">
                  <c:v>619.17907714843795</c:v>
                </c:pt>
                <c:pt idx="3086">
                  <c:v>619.36997070312498</c:v>
                </c:pt>
                <c:pt idx="3087">
                  <c:v>619.56740722656298</c:v>
                </c:pt>
                <c:pt idx="3088">
                  <c:v>619.77260742187502</c:v>
                </c:pt>
                <c:pt idx="3089">
                  <c:v>619.96499023437502</c:v>
                </c:pt>
                <c:pt idx="3090">
                  <c:v>620.163647460937</c:v>
                </c:pt>
                <c:pt idx="3091">
                  <c:v>620.37614746093709</c:v>
                </c:pt>
                <c:pt idx="3092">
                  <c:v>620.56728515625002</c:v>
                </c:pt>
                <c:pt idx="3093">
                  <c:v>620.76721191406205</c:v>
                </c:pt>
                <c:pt idx="3094">
                  <c:v>620.98476562500002</c:v>
                </c:pt>
                <c:pt idx="3095">
                  <c:v>621.18723144531293</c:v>
                </c:pt>
                <c:pt idx="3096">
                  <c:v>621.374584960937</c:v>
                </c:pt>
                <c:pt idx="3097">
                  <c:v>621.56945800781205</c:v>
                </c:pt>
                <c:pt idx="3098">
                  <c:v>621.77568359375005</c:v>
                </c:pt>
                <c:pt idx="3099">
                  <c:v>621.96657714843798</c:v>
                </c:pt>
                <c:pt idx="3100">
                  <c:v>622.16750488281298</c:v>
                </c:pt>
                <c:pt idx="3101">
                  <c:v>622.37148437500002</c:v>
                </c:pt>
                <c:pt idx="3102">
                  <c:v>622.56286621093705</c:v>
                </c:pt>
                <c:pt idx="3103">
                  <c:v>622.75773925781209</c:v>
                </c:pt>
                <c:pt idx="3104">
                  <c:v>622.96520996093705</c:v>
                </c:pt>
                <c:pt idx="3105">
                  <c:v>623.17519531250002</c:v>
                </c:pt>
                <c:pt idx="3106">
                  <c:v>623.36884765624995</c:v>
                </c:pt>
                <c:pt idx="3107">
                  <c:v>623.56479492187498</c:v>
                </c:pt>
                <c:pt idx="3108">
                  <c:v>623.76823730468709</c:v>
                </c:pt>
                <c:pt idx="3109">
                  <c:v>623.96462402343707</c:v>
                </c:pt>
                <c:pt idx="3110">
                  <c:v>624.18239746093707</c:v>
                </c:pt>
                <c:pt idx="3111">
                  <c:v>624.40371093750002</c:v>
                </c:pt>
                <c:pt idx="3112">
                  <c:v>624.606201171875</c:v>
                </c:pt>
                <c:pt idx="3113">
                  <c:v>624.81618652343707</c:v>
                </c:pt>
                <c:pt idx="3114">
                  <c:v>625.04626464843795</c:v>
                </c:pt>
                <c:pt idx="3115">
                  <c:v>625.24494628906291</c:v>
                </c:pt>
                <c:pt idx="3116">
                  <c:v>625.42226562500002</c:v>
                </c:pt>
                <c:pt idx="3117">
                  <c:v>625.61967773437505</c:v>
                </c:pt>
                <c:pt idx="3118">
                  <c:v>625.80952148437495</c:v>
                </c:pt>
                <c:pt idx="3119">
                  <c:v>626.01950683593793</c:v>
                </c:pt>
                <c:pt idx="3120">
                  <c:v>626.20185546874995</c:v>
                </c:pt>
                <c:pt idx="3121">
                  <c:v>626.37539062500002</c:v>
                </c:pt>
                <c:pt idx="3122">
                  <c:v>626.58413085937502</c:v>
                </c:pt>
                <c:pt idx="3123">
                  <c:v>626.78029785156207</c:v>
                </c:pt>
                <c:pt idx="3124">
                  <c:v>626.980224609375</c:v>
                </c:pt>
                <c:pt idx="3125">
                  <c:v>627.167553710937</c:v>
                </c:pt>
                <c:pt idx="3126">
                  <c:v>627.35363769531295</c:v>
                </c:pt>
                <c:pt idx="3127">
                  <c:v>627.57119140625002</c:v>
                </c:pt>
                <c:pt idx="3128">
                  <c:v>627.77993164062502</c:v>
                </c:pt>
                <c:pt idx="3129">
                  <c:v>627.98969726562495</c:v>
                </c:pt>
                <c:pt idx="3130">
                  <c:v>628.19589843749998</c:v>
                </c:pt>
                <c:pt idx="3131">
                  <c:v>628.38222656250002</c:v>
                </c:pt>
                <c:pt idx="3132">
                  <c:v>628.59475097656298</c:v>
                </c:pt>
                <c:pt idx="3133">
                  <c:v>628.81606445312502</c:v>
                </c:pt>
                <c:pt idx="3134">
                  <c:v>629.01347656250005</c:v>
                </c:pt>
                <c:pt idx="3135">
                  <c:v>629.21213378906293</c:v>
                </c:pt>
                <c:pt idx="3136">
                  <c:v>629.40954589843795</c:v>
                </c:pt>
                <c:pt idx="3137">
                  <c:v>629.60949707031205</c:v>
                </c:pt>
                <c:pt idx="3138">
                  <c:v>629.82329101562505</c:v>
                </c:pt>
                <c:pt idx="3139">
                  <c:v>630.011889648438</c:v>
                </c:pt>
                <c:pt idx="3140">
                  <c:v>630.20048828125005</c:v>
                </c:pt>
                <c:pt idx="3141">
                  <c:v>630.40017089843798</c:v>
                </c:pt>
                <c:pt idx="3142">
                  <c:v>630.602612304687</c:v>
                </c:pt>
                <c:pt idx="3143">
                  <c:v>630.82041015624998</c:v>
                </c:pt>
                <c:pt idx="3144">
                  <c:v>631.01657714843793</c:v>
                </c:pt>
                <c:pt idx="3145">
                  <c:v>631.19011230468709</c:v>
                </c:pt>
                <c:pt idx="3146">
                  <c:v>631.39130859374995</c:v>
                </c:pt>
                <c:pt idx="3147">
                  <c:v>631.60632324218795</c:v>
                </c:pt>
                <c:pt idx="3148">
                  <c:v>631.796215820312</c:v>
                </c:pt>
                <c:pt idx="3149">
                  <c:v>631.99616699218791</c:v>
                </c:pt>
                <c:pt idx="3150">
                  <c:v>632.18476562499995</c:v>
                </c:pt>
                <c:pt idx="3151">
                  <c:v>632.382153320312</c:v>
                </c:pt>
                <c:pt idx="3152">
                  <c:v>632.599682617187</c:v>
                </c:pt>
                <c:pt idx="3153">
                  <c:v>632.80466308593793</c:v>
                </c:pt>
                <c:pt idx="3154">
                  <c:v>632.99199218750005</c:v>
                </c:pt>
                <c:pt idx="3155">
                  <c:v>633.196948242188</c:v>
                </c:pt>
                <c:pt idx="3156">
                  <c:v>633.413256835938</c:v>
                </c:pt>
                <c:pt idx="3157">
                  <c:v>633.60817871093707</c:v>
                </c:pt>
                <c:pt idx="3158">
                  <c:v>633.79677734375002</c:v>
                </c:pt>
                <c:pt idx="3159">
                  <c:v>633.97404785156209</c:v>
                </c:pt>
                <c:pt idx="3160">
                  <c:v>634.16142578125005</c:v>
                </c:pt>
                <c:pt idx="3161">
                  <c:v>634.36389160156205</c:v>
                </c:pt>
                <c:pt idx="3162">
                  <c:v>634.561279296875</c:v>
                </c:pt>
                <c:pt idx="3163">
                  <c:v>634.75493164062505</c:v>
                </c:pt>
                <c:pt idx="3164">
                  <c:v>634.95991210937495</c:v>
                </c:pt>
                <c:pt idx="3165">
                  <c:v>635.16611328124998</c:v>
                </c:pt>
                <c:pt idx="3166">
                  <c:v>635.36103515624995</c:v>
                </c:pt>
                <c:pt idx="3167">
                  <c:v>635.56853027343709</c:v>
                </c:pt>
                <c:pt idx="3168">
                  <c:v>635.77976074218793</c:v>
                </c:pt>
                <c:pt idx="3169">
                  <c:v>635.97084960937502</c:v>
                </c:pt>
                <c:pt idx="3170">
                  <c:v>636.17331542968793</c:v>
                </c:pt>
                <c:pt idx="3171">
                  <c:v>636.37077636718709</c:v>
                </c:pt>
                <c:pt idx="3172">
                  <c:v>636.55307617187498</c:v>
                </c:pt>
                <c:pt idx="3173">
                  <c:v>636.95290527343707</c:v>
                </c:pt>
                <c:pt idx="3174">
                  <c:v>637.07614746093702</c:v>
                </c:pt>
                <c:pt idx="3175">
                  <c:v>637.262280273437</c:v>
                </c:pt>
                <c:pt idx="3176">
                  <c:v>637.43203125000002</c:v>
                </c:pt>
                <c:pt idx="3177">
                  <c:v>637.64077148437502</c:v>
                </c:pt>
                <c:pt idx="3178">
                  <c:v>637.83439941406209</c:v>
                </c:pt>
                <c:pt idx="3179">
                  <c:v>638.026782226563</c:v>
                </c:pt>
                <c:pt idx="3180">
                  <c:v>638.21291503906298</c:v>
                </c:pt>
                <c:pt idx="3181">
                  <c:v>638.38994140625005</c:v>
                </c:pt>
                <c:pt idx="3182">
                  <c:v>638.60368652343709</c:v>
                </c:pt>
                <c:pt idx="3183">
                  <c:v>638.79755859374995</c:v>
                </c:pt>
                <c:pt idx="3184">
                  <c:v>639.00378417968795</c:v>
                </c:pt>
                <c:pt idx="3185">
                  <c:v>639.23645019531295</c:v>
                </c:pt>
                <c:pt idx="3186">
                  <c:v>639.41728515625005</c:v>
                </c:pt>
                <c:pt idx="3187">
                  <c:v>639.60334472656291</c:v>
                </c:pt>
                <c:pt idx="3188">
                  <c:v>639.818603515625</c:v>
                </c:pt>
                <c:pt idx="3189">
                  <c:v>640.01730957031202</c:v>
                </c:pt>
                <c:pt idx="3190">
                  <c:v>640.22832031250005</c:v>
                </c:pt>
                <c:pt idx="3191">
                  <c:v>640.42949218750005</c:v>
                </c:pt>
                <c:pt idx="3192">
                  <c:v>640.63342285156205</c:v>
                </c:pt>
                <c:pt idx="3193">
                  <c:v>640.85703124999998</c:v>
                </c:pt>
                <c:pt idx="3194">
                  <c:v>641.030590820312</c:v>
                </c:pt>
                <c:pt idx="3195">
                  <c:v>641.21437988281298</c:v>
                </c:pt>
                <c:pt idx="3196">
                  <c:v>641.42685546874998</c:v>
                </c:pt>
                <c:pt idx="3197">
                  <c:v>641.61926269531295</c:v>
                </c:pt>
                <c:pt idx="3198">
                  <c:v>641.81794433593791</c:v>
                </c:pt>
                <c:pt idx="3199">
                  <c:v>642.00280761718705</c:v>
                </c:pt>
                <c:pt idx="3200">
                  <c:v>642.192456054687</c:v>
                </c:pt>
                <c:pt idx="3201">
                  <c:v>642.40620117187495</c:v>
                </c:pt>
                <c:pt idx="3202">
                  <c:v>642.61267089843795</c:v>
                </c:pt>
                <c:pt idx="3203">
                  <c:v>642.82768554687505</c:v>
                </c:pt>
                <c:pt idx="3204">
                  <c:v>643.0185546875</c:v>
                </c:pt>
                <c:pt idx="3205">
                  <c:v>643.218505859375</c:v>
                </c:pt>
                <c:pt idx="3206">
                  <c:v>643.44760742187498</c:v>
                </c:pt>
                <c:pt idx="3207">
                  <c:v>643.63496093749995</c:v>
                </c:pt>
                <c:pt idx="3208">
                  <c:v>643.826098632813</c:v>
                </c:pt>
                <c:pt idx="3209">
                  <c:v>644.046142578125</c:v>
                </c:pt>
                <c:pt idx="3210">
                  <c:v>644.238525390625</c:v>
                </c:pt>
                <c:pt idx="3211">
                  <c:v>644.42587890624998</c:v>
                </c:pt>
                <c:pt idx="3212">
                  <c:v>644.61950683593795</c:v>
                </c:pt>
                <c:pt idx="3213">
                  <c:v>644.82573242187505</c:v>
                </c:pt>
                <c:pt idx="3214">
                  <c:v>645.04201660156207</c:v>
                </c:pt>
                <c:pt idx="3215">
                  <c:v>645.235424804687</c:v>
                </c:pt>
                <c:pt idx="3216">
                  <c:v>645.43662109374998</c:v>
                </c:pt>
                <c:pt idx="3217">
                  <c:v>645.64182128906293</c:v>
                </c:pt>
                <c:pt idx="3218">
                  <c:v>645.804028320312</c:v>
                </c:pt>
                <c:pt idx="3219">
                  <c:v>645.95493164062498</c:v>
                </c:pt>
                <c:pt idx="3220">
                  <c:v>646.14855957031205</c:v>
                </c:pt>
                <c:pt idx="3221">
                  <c:v>646.34848632812498</c:v>
                </c:pt>
                <c:pt idx="3222">
                  <c:v>646.54089355468705</c:v>
                </c:pt>
                <c:pt idx="3223">
                  <c:v>646.73955078125005</c:v>
                </c:pt>
                <c:pt idx="3224">
                  <c:v>646.94174804687498</c:v>
                </c:pt>
                <c:pt idx="3225">
                  <c:v>647.14545898437495</c:v>
                </c:pt>
                <c:pt idx="3226">
                  <c:v>647.35695800781207</c:v>
                </c:pt>
                <c:pt idx="3227">
                  <c:v>647.56066894531295</c:v>
                </c:pt>
                <c:pt idx="3228">
                  <c:v>647.74802246093702</c:v>
                </c:pt>
                <c:pt idx="3229">
                  <c:v>647.95170898437505</c:v>
                </c:pt>
                <c:pt idx="3230">
                  <c:v>648.14912109374995</c:v>
                </c:pt>
                <c:pt idx="3231">
                  <c:v>648.34506835937498</c:v>
                </c:pt>
                <c:pt idx="3232">
                  <c:v>648.55380859374998</c:v>
                </c:pt>
                <c:pt idx="3233">
                  <c:v>648.785400390625</c:v>
                </c:pt>
                <c:pt idx="3234">
                  <c:v>648.99663085937505</c:v>
                </c:pt>
                <c:pt idx="3235">
                  <c:v>649.18273925781205</c:v>
                </c:pt>
                <c:pt idx="3236">
                  <c:v>649.41286621093707</c:v>
                </c:pt>
                <c:pt idx="3237">
                  <c:v>649.619067382813</c:v>
                </c:pt>
                <c:pt idx="3238">
                  <c:v>649.80617675781207</c:v>
                </c:pt>
                <c:pt idx="3239">
                  <c:v>650.01491699218798</c:v>
                </c:pt>
                <c:pt idx="3240">
                  <c:v>650.21635742187505</c:v>
                </c:pt>
                <c:pt idx="3241">
                  <c:v>650.39870605468707</c:v>
                </c:pt>
                <c:pt idx="3242">
                  <c:v>650.582275390625</c:v>
                </c:pt>
                <c:pt idx="3243">
                  <c:v>650.77341308593793</c:v>
                </c:pt>
                <c:pt idx="3244">
                  <c:v>650.98593749999998</c:v>
                </c:pt>
                <c:pt idx="3245">
                  <c:v>651.19089355468702</c:v>
                </c:pt>
                <c:pt idx="3246">
                  <c:v>651.38327636718702</c:v>
                </c:pt>
                <c:pt idx="3247">
                  <c:v>651.59704589843795</c:v>
                </c:pt>
                <c:pt idx="3248">
                  <c:v>651.78942871093705</c:v>
                </c:pt>
                <c:pt idx="3249">
                  <c:v>651.98808593750005</c:v>
                </c:pt>
                <c:pt idx="3250">
                  <c:v>652.20185546874995</c:v>
                </c:pt>
                <c:pt idx="3251">
                  <c:v>652.40556640625005</c:v>
                </c:pt>
                <c:pt idx="3252">
                  <c:v>652.60676269531291</c:v>
                </c:pt>
                <c:pt idx="3253">
                  <c:v>652.81650390624998</c:v>
                </c:pt>
                <c:pt idx="3254">
                  <c:v>653.01013183593795</c:v>
                </c:pt>
                <c:pt idx="3255">
                  <c:v>653.20778808593798</c:v>
                </c:pt>
                <c:pt idx="3256">
                  <c:v>653.39389648437498</c:v>
                </c:pt>
                <c:pt idx="3257">
                  <c:v>653.58378906250005</c:v>
                </c:pt>
                <c:pt idx="3258">
                  <c:v>653.81767578125005</c:v>
                </c:pt>
                <c:pt idx="3259">
                  <c:v>654.00754394531293</c:v>
                </c:pt>
                <c:pt idx="3260">
                  <c:v>654.18986816406209</c:v>
                </c:pt>
                <c:pt idx="3261">
                  <c:v>654.39584960937498</c:v>
                </c:pt>
                <c:pt idx="3262">
                  <c:v>654.59199218749995</c:v>
                </c:pt>
                <c:pt idx="3263">
                  <c:v>654.785888671875</c:v>
                </c:pt>
                <c:pt idx="3264">
                  <c:v>654.98583984375</c:v>
                </c:pt>
                <c:pt idx="3265">
                  <c:v>655.19453124999995</c:v>
                </c:pt>
                <c:pt idx="3266">
                  <c:v>655.42087402343702</c:v>
                </c:pt>
                <c:pt idx="3267">
                  <c:v>655.63464355468705</c:v>
                </c:pt>
                <c:pt idx="3268">
                  <c:v>655.82702636718705</c:v>
                </c:pt>
                <c:pt idx="3269">
                  <c:v>656.04082031250005</c:v>
                </c:pt>
                <c:pt idx="3270">
                  <c:v>656.22792968750002</c:v>
                </c:pt>
                <c:pt idx="3271">
                  <c:v>656.40898437500005</c:v>
                </c:pt>
                <c:pt idx="3272">
                  <c:v>656.61772460937505</c:v>
                </c:pt>
                <c:pt idx="3273">
                  <c:v>656.81010742187505</c:v>
                </c:pt>
                <c:pt idx="3274">
                  <c:v>657.00273437500005</c:v>
                </c:pt>
                <c:pt idx="3275">
                  <c:v>657.18632812500005</c:v>
                </c:pt>
                <c:pt idx="3276">
                  <c:v>657.36237792968791</c:v>
                </c:pt>
                <c:pt idx="3277">
                  <c:v>657.55979003906293</c:v>
                </c:pt>
                <c:pt idx="3278">
                  <c:v>657.75947265624995</c:v>
                </c:pt>
                <c:pt idx="3279">
                  <c:v>657.94682617187505</c:v>
                </c:pt>
                <c:pt idx="3280">
                  <c:v>658.12788085937495</c:v>
                </c:pt>
                <c:pt idx="3281">
                  <c:v>658.32653808593795</c:v>
                </c:pt>
                <c:pt idx="3282">
                  <c:v>658.53427734374998</c:v>
                </c:pt>
                <c:pt idx="3283">
                  <c:v>658.7392578125</c:v>
                </c:pt>
                <c:pt idx="3284">
                  <c:v>658.95048828125005</c:v>
                </c:pt>
                <c:pt idx="3285">
                  <c:v>659.14162597656298</c:v>
                </c:pt>
                <c:pt idx="3286">
                  <c:v>659.33779296875002</c:v>
                </c:pt>
                <c:pt idx="3287">
                  <c:v>659.54653320312502</c:v>
                </c:pt>
                <c:pt idx="3288">
                  <c:v>659.741455078125</c:v>
                </c:pt>
                <c:pt idx="3289">
                  <c:v>659.94013671874995</c:v>
                </c:pt>
                <c:pt idx="3290">
                  <c:v>660.14887695312495</c:v>
                </c:pt>
                <c:pt idx="3291">
                  <c:v>660.34628906249998</c:v>
                </c:pt>
                <c:pt idx="3292">
                  <c:v>660.54748535156205</c:v>
                </c:pt>
                <c:pt idx="3293">
                  <c:v>660.768798828125</c:v>
                </c:pt>
                <c:pt idx="3294">
                  <c:v>660.986328125</c:v>
                </c:pt>
                <c:pt idx="3295">
                  <c:v>661.210131835938</c:v>
                </c:pt>
                <c:pt idx="3296">
                  <c:v>661.41757812499998</c:v>
                </c:pt>
                <c:pt idx="3297">
                  <c:v>661.59335937499998</c:v>
                </c:pt>
                <c:pt idx="3298">
                  <c:v>661.80209960937498</c:v>
                </c:pt>
                <c:pt idx="3299">
                  <c:v>661.99726562499995</c:v>
                </c:pt>
                <c:pt idx="3300">
                  <c:v>662.18210449218793</c:v>
                </c:pt>
                <c:pt idx="3301">
                  <c:v>662.39335937500005</c:v>
                </c:pt>
                <c:pt idx="3302">
                  <c:v>662.58828125000002</c:v>
                </c:pt>
                <c:pt idx="3303">
                  <c:v>662.784423828125</c:v>
                </c:pt>
                <c:pt idx="3304">
                  <c:v>662.97934570312498</c:v>
                </c:pt>
                <c:pt idx="3305">
                  <c:v>663.156665039063</c:v>
                </c:pt>
                <c:pt idx="3306">
                  <c:v>663.35407714843791</c:v>
                </c:pt>
                <c:pt idx="3307">
                  <c:v>663.54772949218795</c:v>
                </c:pt>
                <c:pt idx="3308">
                  <c:v>663.75517578125005</c:v>
                </c:pt>
                <c:pt idx="3309">
                  <c:v>663.96364746093707</c:v>
                </c:pt>
                <c:pt idx="3310">
                  <c:v>664.14345703125002</c:v>
                </c:pt>
                <c:pt idx="3311">
                  <c:v>664.36374511718702</c:v>
                </c:pt>
                <c:pt idx="3312">
                  <c:v>664.55488281249995</c:v>
                </c:pt>
                <c:pt idx="3313">
                  <c:v>664.75859375000005</c:v>
                </c:pt>
                <c:pt idx="3314">
                  <c:v>664.973388671875</c:v>
                </c:pt>
                <c:pt idx="3315">
                  <c:v>665.16931152343705</c:v>
                </c:pt>
                <c:pt idx="3316">
                  <c:v>665.37929687500002</c:v>
                </c:pt>
                <c:pt idx="3317">
                  <c:v>665.56313476562502</c:v>
                </c:pt>
                <c:pt idx="3318">
                  <c:v>665.75551757812502</c:v>
                </c:pt>
                <c:pt idx="3319">
                  <c:v>665.96425781250002</c:v>
                </c:pt>
                <c:pt idx="3320">
                  <c:v>666.15561523437498</c:v>
                </c:pt>
                <c:pt idx="3321">
                  <c:v>666.36560058593795</c:v>
                </c:pt>
                <c:pt idx="3322">
                  <c:v>666.58945312499998</c:v>
                </c:pt>
                <c:pt idx="3323">
                  <c:v>666.78308105468705</c:v>
                </c:pt>
                <c:pt idx="3324">
                  <c:v>666.99182128906295</c:v>
                </c:pt>
                <c:pt idx="3325">
                  <c:v>667.19907226562498</c:v>
                </c:pt>
                <c:pt idx="3326">
                  <c:v>667.38391113281295</c:v>
                </c:pt>
                <c:pt idx="3327">
                  <c:v>667.5966796875</c:v>
                </c:pt>
                <c:pt idx="3328">
                  <c:v>667.80163574218795</c:v>
                </c:pt>
                <c:pt idx="3329">
                  <c:v>667.99501953125002</c:v>
                </c:pt>
                <c:pt idx="3330">
                  <c:v>668.19746093749995</c:v>
                </c:pt>
                <c:pt idx="3331">
                  <c:v>668.38002929687502</c:v>
                </c:pt>
                <c:pt idx="3332">
                  <c:v>668.575927734375</c:v>
                </c:pt>
                <c:pt idx="3333">
                  <c:v>668.787182617187</c:v>
                </c:pt>
                <c:pt idx="3334">
                  <c:v>668.98107910156205</c:v>
                </c:pt>
                <c:pt idx="3335">
                  <c:v>669.15710449218795</c:v>
                </c:pt>
                <c:pt idx="3336">
                  <c:v>669.33566894531293</c:v>
                </c:pt>
                <c:pt idx="3337">
                  <c:v>669.54291992187495</c:v>
                </c:pt>
                <c:pt idx="3338">
                  <c:v>669.75290527343702</c:v>
                </c:pt>
                <c:pt idx="3339">
                  <c:v>669.935229492188</c:v>
                </c:pt>
                <c:pt idx="3340">
                  <c:v>670.12888183593793</c:v>
                </c:pt>
                <c:pt idx="3341">
                  <c:v>670.339111328125</c:v>
                </c:pt>
                <c:pt idx="3342">
                  <c:v>670.53652343750002</c:v>
                </c:pt>
                <c:pt idx="3343">
                  <c:v>670.73269042968798</c:v>
                </c:pt>
                <c:pt idx="3344">
                  <c:v>670.93891601562495</c:v>
                </c:pt>
                <c:pt idx="3345">
                  <c:v>671.13505859375005</c:v>
                </c:pt>
                <c:pt idx="3346">
                  <c:v>671.32744140625005</c:v>
                </c:pt>
                <c:pt idx="3347">
                  <c:v>671.54626464843795</c:v>
                </c:pt>
                <c:pt idx="3348">
                  <c:v>671.74873046874995</c:v>
                </c:pt>
                <c:pt idx="3349">
                  <c:v>671.943603515625</c:v>
                </c:pt>
                <c:pt idx="3350">
                  <c:v>672.15737304687502</c:v>
                </c:pt>
                <c:pt idx="3351">
                  <c:v>672.34323730468702</c:v>
                </c:pt>
                <c:pt idx="3352">
                  <c:v>672.536865234375</c:v>
                </c:pt>
                <c:pt idx="3353">
                  <c:v>672.76823730468709</c:v>
                </c:pt>
                <c:pt idx="3354">
                  <c:v>672.97443847656291</c:v>
                </c:pt>
                <c:pt idx="3355">
                  <c:v>673.18088378906293</c:v>
                </c:pt>
                <c:pt idx="3356">
                  <c:v>673.40344238281295</c:v>
                </c:pt>
                <c:pt idx="3357">
                  <c:v>673.58955078124995</c:v>
                </c:pt>
                <c:pt idx="3358">
                  <c:v>673.79453124999998</c:v>
                </c:pt>
                <c:pt idx="3359">
                  <c:v>674.014575195313</c:v>
                </c:pt>
                <c:pt idx="3360">
                  <c:v>674.20822753906293</c:v>
                </c:pt>
                <c:pt idx="3361">
                  <c:v>674.40439453124998</c:v>
                </c:pt>
                <c:pt idx="3362">
                  <c:v>674.59047851562502</c:v>
                </c:pt>
                <c:pt idx="3363">
                  <c:v>674.77658691406202</c:v>
                </c:pt>
                <c:pt idx="3364">
                  <c:v>674.987866210937</c:v>
                </c:pt>
                <c:pt idx="3365">
                  <c:v>675.17900390625005</c:v>
                </c:pt>
                <c:pt idx="3366">
                  <c:v>675.363842773437</c:v>
                </c:pt>
                <c:pt idx="3367">
                  <c:v>675.56125488281293</c:v>
                </c:pt>
                <c:pt idx="3368">
                  <c:v>675.757397460937</c:v>
                </c:pt>
                <c:pt idx="3369">
                  <c:v>675.96862792968795</c:v>
                </c:pt>
                <c:pt idx="3370">
                  <c:v>676.19223632812498</c:v>
                </c:pt>
                <c:pt idx="3371">
                  <c:v>676.41103515625002</c:v>
                </c:pt>
                <c:pt idx="3372">
                  <c:v>676.635083007812</c:v>
                </c:pt>
                <c:pt idx="3373">
                  <c:v>676.85515136718709</c:v>
                </c:pt>
                <c:pt idx="3374">
                  <c:v>677.047534179688</c:v>
                </c:pt>
                <c:pt idx="3375">
                  <c:v>677.23488769531298</c:v>
                </c:pt>
                <c:pt idx="3376">
                  <c:v>677.41972656250005</c:v>
                </c:pt>
                <c:pt idx="3377">
                  <c:v>677.60559082031205</c:v>
                </c:pt>
                <c:pt idx="3378">
                  <c:v>677.80051269531293</c:v>
                </c:pt>
                <c:pt idx="3379">
                  <c:v>677.98281250000002</c:v>
                </c:pt>
                <c:pt idx="3380">
                  <c:v>678.15759277343705</c:v>
                </c:pt>
                <c:pt idx="3381">
                  <c:v>678.33767089843798</c:v>
                </c:pt>
                <c:pt idx="3382">
                  <c:v>678.54638671875</c:v>
                </c:pt>
                <c:pt idx="3383">
                  <c:v>678.77499999999998</c:v>
                </c:pt>
                <c:pt idx="3384">
                  <c:v>678.96364746093707</c:v>
                </c:pt>
                <c:pt idx="3385">
                  <c:v>679.16130371093709</c:v>
                </c:pt>
                <c:pt idx="3386">
                  <c:v>679.37253417968793</c:v>
                </c:pt>
                <c:pt idx="3387">
                  <c:v>679.56994628906295</c:v>
                </c:pt>
                <c:pt idx="3388">
                  <c:v>679.78496093750005</c:v>
                </c:pt>
                <c:pt idx="3389">
                  <c:v>679.974853515625</c:v>
                </c:pt>
                <c:pt idx="3390">
                  <c:v>680.160961914062</c:v>
                </c:pt>
                <c:pt idx="3391">
                  <c:v>680.36340332031205</c:v>
                </c:pt>
                <c:pt idx="3392">
                  <c:v>680.55324707031207</c:v>
                </c:pt>
                <c:pt idx="3393">
                  <c:v>680.753173828125</c:v>
                </c:pt>
                <c:pt idx="3394">
                  <c:v>680.94179687500002</c:v>
                </c:pt>
                <c:pt idx="3395">
                  <c:v>681.12409667968791</c:v>
                </c:pt>
                <c:pt idx="3396">
                  <c:v>681.33159179687505</c:v>
                </c:pt>
                <c:pt idx="3397">
                  <c:v>681.53635253906293</c:v>
                </c:pt>
                <c:pt idx="3398">
                  <c:v>681.74255371093705</c:v>
                </c:pt>
                <c:pt idx="3399">
                  <c:v>681.94899902343707</c:v>
                </c:pt>
                <c:pt idx="3400">
                  <c:v>682.13134765625</c:v>
                </c:pt>
                <c:pt idx="3401">
                  <c:v>682.31997070312502</c:v>
                </c:pt>
                <c:pt idx="3402">
                  <c:v>682.52995605468709</c:v>
                </c:pt>
                <c:pt idx="3403">
                  <c:v>682.738696289063</c:v>
                </c:pt>
                <c:pt idx="3404">
                  <c:v>682.9248046875</c:v>
                </c:pt>
                <c:pt idx="3405">
                  <c:v>683.125732421875</c:v>
                </c:pt>
                <c:pt idx="3406">
                  <c:v>683.33571777343707</c:v>
                </c:pt>
                <c:pt idx="3407">
                  <c:v>683.52707519531293</c:v>
                </c:pt>
                <c:pt idx="3408">
                  <c:v>683.737060546875</c:v>
                </c:pt>
                <c:pt idx="3409">
                  <c:v>683.934252929688</c:v>
                </c:pt>
                <c:pt idx="3410">
                  <c:v>684.13041992187505</c:v>
                </c:pt>
                <c:pt idx="3411">
                  <c:v>684.33664550781202</c:v>
                </c:pt>
                <c:pt idx="3412">
                  <c:v>684.521484375</c:v>
                </c:pt>
                <c:pt idx="3413">
                  <c:v>684.72895507812495</c:v>
                </c:pt>
                <c:pt idx="3414">
                  <c:v>684.96533203125</c:v>
                </c:pt>
                <c:pt idx="3415">
                  <c:v>685.18686523437498</c:v>
                </c:pt>
                <c:pt idx="3416">
                  <c:v>685.39311523437505</c:v>
                </c:pt>
                <c:pt idx="3417">
                  <c:v>685.59182128906298</c:v>
                </c:pt>
                <c:pt idx="3418">
                  <c:v>685.789233398438</c:v>
                </c:pt>
                <c:pt idx="3419">
                  <c:v>685.99418945312505</c:v>
                </c:pt>
                <c:pt idx="3420">
                  <c:v>686.19663085937498</c:v>
                </c:pt>
                <c:pt idx="3421">
                  <c:v>686.39880371093705</c:v>
                </c:pt>
                <c:pt idx="3422">
                  <c:v>686.608813476563</c:v>
                </c:pt>
                <c:pt idx="3423">
                  <c:v>686.79265136718709</c:v>
                </c:pt>
                <c:pt idx="3424">
                  <c:v>686.96491699218791</c:v>
                </c:pt>
                <c:pt idx="3425">
                  <c:v>687.14726562500005</c:v>
                </c:pt>
                <c:pt idx="3426">
                  <c:v>687.34213867187498</c:v>
                </c:pt>
                <c:pt idx="3427">
                  <c:v>687.53955078125</c:v>
                </c:pt>
                <c:pt idx="3428">
                  <c:v>687.73322753906291</c:v>
                </c:pt>
                <c:pt idx="3429">
                  <c:v>687.95075683593791</c:v>
                </c:pt>
                <c:pt idx="3430">
                  <c:v>688.14438476562498</c:v>
                </c:pt>
                <c:pt idx="3431">
                  <c:v>688.34055175781202</c:v>
                </c:pt>
                <c:pt idx="3432">
                  <c:v>688.550537109375</c:v>
                </c:pt>
                <c:pt idx="3433">
                  <c:v>688.74545898437498</c:v>
                </c:pt>
                <c:pt idx="3434">
                  <c:v>688.95041503906293</c:v>
                </c:pt>
                <c:pt idx="3435">
                  <c:v>689.160400390625</c:v>
                </c:pt>
                <c:pt idx="3436">
                  <c:v>689.34902343750002</c:v>
                </c:pt>
                <c:pt idx="3437">
                  <c:v>689.538891601562</c:v>
                </c:pt>
                <c:pt idx="3438">
                  <c:v>689.75871582031209</c:v>
                </c:pt>
                <c:pt idx="3439">
                  <c:v>689.94985351562502</c:v>
                </c:pt>
                <c:pt idx="3440">
                  <c:v>690.13618164062495</c:v>
                </c:pt>
                <c:pt idx="3441">
                  <c:v>690.33989257812505</c:v>
                </c:pt>
                <c:pt idx="3442">
                  <c:v>690.53227539062505</c:v>
                </c:pt>
                <c:pt idx="3443">
                  <c:v>690.72336425781202</c:v>
                </c:pt>
                <c:pt idx="3444">
                  <c:v>690.91450195312495</c:v>
                </c:pt>
                <c:pt idx="3445">
                  <c:v>691.11569824218793</c:v>
                </c:pt>
                <c:pt idx="3446">
                  <c:v>691.33701171874998</c:v>
                </c:pt>
                <c:pt idx="3447">
                  <c:v>691.55078125</c:v>
                </c:pt>
                <c:pt idx="3448">
                  <c:v>691.76076660156207</c:v>
                </c:pt>
                <c:pt idx="3449">
                  <c:v>691.97451171875002</c:v>
                </c:pt>
                <c:pt idx="3450">
                  <c:v>692.17319335937498</c:v>
                </c:pt>
                <c:pt idx="3451">
                  <c:v>692.37568359374995</c:v>
                </c:pt>
                <c:pt idx="3452">
                  <c:v>692.56430664062498</c:v>
                </c:pt>
                <c:pt idx="3453">
                  <c:v>692.74663085937505</c:v>
                </c:pt>
                <c:pt idx="3454">
                  <c:v>692.94907226562498</c:v>
                </c:pt>
                <c:pt idx="3455">
                  <c:v>693.13391113281295</c:v>
                </c:pt>
                <c:pt idx="3456">
                  <c:v>693.31499023437505</c:v>
                </c:pt>
                <c:pt idx="3457">
                  <c:v>693.52851562499995</c:v>
                </c:pt>
                <c:pt idx="3458">
                  <c:v>693.73347167968791</c:v>
                </c:pt>
                <c:pt idx="3459">
                  <c:v>693.92231445312495</c:v>
                </c:pt>
                <c:pt idx="3460">
                  <c:v>694.12097167968795</c:v>
                </c:pt>
                <c:pt idx="3461">
                  <c:v>694.31838378906298</c:v>
                </c:pt>
                <c:pt idx="3462">
                  <c:v>694.509521484375</c:v>
                </c:pt>
                <c:pt idx="3463">
                  <c:v>694.71572265625002</c:v>
                </c:pt>
                <c:pt idx="3464">
                  <c:v>694.91437988281291</c:v>
                </c:pt>
                <c:pt idx="3465">
                  <c:v>695.11184082031207</c:v>
                </c:pt>
                <c:pt idx="3466">
                  <c:v>695.32436523437502</c:v>
                </c:pt>
                <c:pt idx="3467">
                  <c:v>695.531811523437</c:v>
                </c:pt>
                <c:pt idx="3468">
                  <c:v>695.73676757812495</c:v>
                </c:pt>
                <c:pt idx="3469">
                  <c:v>695.932934570312</c:v>
                </c:pt>
                <c:pt idx="3470">
                  <c:v>696.13537597656295</c:v>
                </c:pt>
                <c:pt idx="3471">
                  <c:v>696.34033203125</c:v>
                </c:pt>
                <c:pt idx="3472">
                  <c:v>696.55285644531295</c:v>
                </c:pt>
                <c:pt idx="3473">
                  <c:v>696.79052734375</c:v>
                </c:pt>
                <c:pt idx="3474">
                  <c:v>697.00427246093705</c:v>
                </c:pt>
                <c:pt idx="3475">
                  <c:v>697.20671386718709</c:v>
                </c:pt>
                <c:pt idx="3476">
                  <c:v>697.43056640625002</c:v>
                </c:pt>
                <c:pt idx="3477">
                  <c:v>697.62294921875002</c:v>
                </c:pt>
                <c:pt idx="3478">
                  <c:v>697.81406249999998</c:v>
                </c:pt>
                <c:pt idx="3479">
                  <c:v>698.03791503906291</c:v>
                </c:pt>
                <c:pt idx="3480">
                  <c:v>698.23659667968798</c:v>
                </c:pt>
                <c:pt idx="3481">
                  <c:v>698.44658203125005</c:v>
                </c:pt>
                <c:pt idx="3482">
                  <c:v>698.68798828125</c:v>
                </c:pt>
                <c:pt idx="3483">
                  <c:v>698.91433105468707</c:v>
                </c:pt>
                <c:pt idx="3484">
                  <c:v>699.11931152343709</c:v>
                </c:pt>
                <c:pt idx="3485">
                  <c:v>699.32653808593795</c:v>
                </c:pt>
                <c:pt idx="3486">
                  <c:v>699.53527832031205</c:v>
                </c:pt>
                <c:pt idx="3487">
                  <c:v>699.734204101562</c:v>
                </c:pt>
                <c:pt idx="3488">
                  <c:v>699.93666992187502</c:v>
                </c:pt>
                <c:pt idx="3489">
                  <c:v>700.13405761718707</c:v>
                </c:pt>
                <c:pt idx="3490">
                  <c:v>700.340258789063</c:v>
                </c:pt>
                <c:pt idx="3491">
                  <c:v>700.560302734375</c:v>
                </c:pt>
                <c:pt idx="3492">
                  <c:v>700.76904296875</c:v>
                </c:pt>
                <c:pt idx="3493">
                  <c:v>700.98408203124995</c:v>
                </c:pt>
                <c:pt idx="3494">
                  <c:v>701.20285644531293</c:v>
                </c:pt>
                <c:pt idx="3495">
                  <c:v>701.41135253906293</c:v>
                </c:pt>
                <c:pt idx="3496">
                  <c:v>701.61633300781205</c:v>
                </c:pt>
                <c:pt idx="3497">
                  <c:v>701.79387207031209</c:v>
                </c:pt>
                <c:pt idx="3498">
                  <c:v>701.979736328125</c:v>
                </c:pt>
                <c:pt idx="3499">
                  <c:v>702.18344726562498</c:v>
                </c:pt>
                <c:pt idx="3500">
                  <c:v>702.37480468750005</c:v>
                </c:pt>
                <c:pt idx="3501">
                  <c:v>702.57221679687495</c:v>
                </c:pt>
                <c:pt idx="3502">
                  <c:v>702.75454101562502</c:v>
                </c:pt>
                <c:pt idx="3503">
                  <c:v>702.93310546875</c:v>
                </c:pt>
                <c:pt idx="3504">
                  <c:v>703.12172851562502</c:v>
                </c:pt>
                <c:pt idx="3505">
                  <c:v>703.31286621093705</c:v>
                </c:pt>
                <c:pt idx="3506">
                  <c:v>703.53164062500002</c:v>
                </c:pt>
                <c:pt idx="3507">
                  <c:v>703.741625976563</c:v>
                </c:pt>
                <c:pt idx="3508">
                  <c:v>703.934008789063</c:v>
                </c:pt>
                <c:pt idx="3509">
                  <c:v>704.13017578125005</c:v>
                </c:pt>
                <c:pt idx="3510">
                  <c:v>704.32385253906295</c:v>
                </c:pt>
                <c:pt idx="3511">
                  <c:v>704.53259277343705</c:v>
                </c:pt>
                <c:pt idx="3512">
                  <c:v>704.77150878906298</c:v>
                </c:pt>
                <c:pt idx="3513">
                  <c:v>704.97895507812495</c:v>
                </c:pt>
                <c:pt idx="3514">
                  <c:v>705.15371093750002</c:v>
                </c:pt>
                <c:pt idx="3515">
                  <c:v>705.32973632812502</c:v>
                </c:pt>
                <c:pt idx="3516">
                  <c:v>705.51708984375</c:v>
                </c:pt>
                <c:pt idx="3517">
                  <c:v>705.725830078125</c:v>
                </c:pt>
                <c:pt idx="3518">
                  <c:v>705.92199707031205</c:v>
                </c:pt>
                <c:pt idx="3519">
                  <c:v>706.117919921875</c:v>
                </c:pt>
                <c:pt idx="3520">
                  <c:v>706.30905761718702</c:v>
                </c:pt>
                <c:pt idx="3521">
                  <c:v>706.5029296875</c:v>
                </c:pt>
                <c:pt idx="3522">
                  <c:v>706.70915527343709</c:v>
                </c:pt>
                <c:pt idx="3523">
                  <c:v>706.90786132812502</c:v>
                </c:pt>
                <c:pt idx="3524">
                  <c:v>707.10524902343707</c:v>
                </c:pt>
                <c:pt idx="3525">
                  <c:v>707.30895996093705</c:v>
                </c:pt>
                <c:pt idx="3526">
                  <c:v>707.51621093749998</c:v>
                </c:pt>
                <c:pt idx="3527">
                  <c:v>707.73749999999995</c:v>
                </c:pt>
                <c:pt idx="3528">
                  <c:v>707.94147949218791</c:v>
                </c:pt>
                <c:pt idx="3529">
                  <c:v>708.13742675781202</c:v>
                </c:pt>
                <c:pt idx="3530">
                  <c:v>708.34865722656298</c:v>
                </c:pt>
                <c:pt idx="3531">
                  <c:v>708.52617187500005</c:v>
                </c:pt>
                <c:pt idx="3532">
                  <c:v>708.72734375000005</c:v>
                </c:pt>
                <c:pt idx="3533">
                  <c:v>708.937329101562</c:v>
                </c:pt>
                <c:pt idx="3534">
                  <c:v>709.11967773437505</c:v>
                </c:pt>
                <c:pt idx="3535">
                  <c:v>709.31833496093702</c:v>
                </c:pt>
                <c:pt idx="3536">
                  <c:v>709.51450195312498</c:v>
                </c:pt>
                <c:pt idx="3537">
                  <c:v>709.72075195312505</c:v>
                </c:pt>
                <c:pt idx="3538">
                  <c:v>709.92819824218793</c:v>
                </c:pt>
                <c:pt idx="3539">
                  <c:v>710.13317871093705</c:v>
                </c:pt>
                <c:pt idx="3540">
                  <c:v>710.33437500000002</c:v>
                </c:pt>
                <c:pt idx="3541">
                  <c:v>710.54436035156209</c:v>
                </c:pt>
                <c:pt idx="3542">
                  <c:v>710.74807128906298</c:v>
                </c:pt>
                <c:pt idx="3543">
                  <c:v>710.94045410156207</c:v>
                </c:pt>
                <c:pt idx="3544">
                  <c:v>711.15773925781207</c:v>
                </c:pt>
                <c:pt idx="3545">
                  <c:v>711.33500976562505</c:v>
                </c:pt>
                <c:pt idx="3546">
                  <c:v>711.525146484375</c:v>
                </c:pt>
                <c:pt idx="3547">
                  <c:v>711.75654296874995</c:v>
                </c:pt>
                <c:pt idx="3548">
                  <c:v>711.958984375</c:v>
                </c:pt>
                <c:pt idx="3549">
                  <c:v>712.15388183593791</c:v>
                </c:pt>
                <c:pt idx="3550">
                  <c:v>712.33996582031205</c:v>
                </c:pt>
                <c:pt idx="3551">
                  <c:v>712.52985839843791</c:v>
                </c:pt>
                <c:pt idx="3552">
                  <c:v>712.75620117187498</c:v>
                </c:pt>
                <c:pt idx="3553">
                  <c:v>712.96240234375</c:v>
                </c:pt>
                <c:pt idx="3554">
                  <c:v>713.132153320312</c:v>
                </c:pt>
                <c:pt idx="3555">
                  <c:v>713.33710937499995</c:v>
                </c:pt>
                <c:pt idx="3556">
                  <c:v>713.53203125000005</c:v>
                </c:pt>
                <c:pt idx="3557">
                  <c:v>713.728198242188</c:v>
                </c:pt>
                <c:pt idx="3558">
                  <c:v>713.93063964843793</c:v>
                </c:pt>
                <c:pt idx="3559">
                  <c:v>714.11423339843793</c:v>
                </c:pt>
                <c:pt idx="3560">
                  <c:v>714.312915039063</c:v>
                </c:pt>
                <c:pt idx="3561">
                  <c:v>714.53796386718705</c:v>
                </c:pt>
                <c:pt idx="3562">
                  <c:v>714.74392089843798</c:v>
                </c:pt>
                <c:pt idx="3563">
                  <c:v>714.93884277343705</c:v>
                </c:pt>
                <c:pt idx="3564">
                  <c:v>715.13024902343705</c:v>
                </c:pt>
                <c:pt idx="3565">
                  <c:v>715.30729980468709</c:v>
                </c:pt>
                <c:pt idx="3566">
                  <c:v>715.51474609374998</c:v>
                </c:pt>
                <c:pt idx="3567">
                  <c:v>715.7197265625</c:v>
                </c:pt>
                <c:pt idx="3568">
                  <c:v>716.07583007812502</c:v>
                </c:pt>
                <c:pt idx="3569">
                  <c:v>716.20129394531295</c:v>
                </c:pt>
                <c:pt idx="3570">
                  <c:v>716.41757812499998</c:v>
                </c:pt>
                <c:pt idx="3571">
                  <c:v>716.60520019531293</c:v>
                </c:pt>
                <c:pt idx="3572">
                  <c:v>716.81772460937498</c:v>
                </c:pt>
                <c:pt idx="3573">
                  <c:v>717.03400878906291</c:v>
                </c:pt>
                <c:pt idx="3574">
                  <c:v>717.229907226563</c:v>
                </c:pt>
                <c:pt idx="3575">
                  <c:v>717.43234863281293</c:v>
                </c:pt>
                <c:pt idx="3576">
                  <c:v>717.636059570312</c:v>
                </c:pt>
                <c:pt idx="3577">
                  <c:v>717.823413085938</c:v>
                </c:pt>
                <c:pt idx="3578">
                  <c:v>718.01477050781205</c:v>
                </c:pt>
                <c:pt idx="3579">
                  <c:v>718.192065429688</c:v>
                </c:pt>
                <c:pt idx="3580">
                  <c:v>718.360595703125</c:v>
                </c:pt>
                <c:pt idx="3581">
                  <c:v>718.546704101562</c:v>
                </c:pt>
                <c:pt idx="3582">
                  <c:v>718.72272949218791</c:v>
                </c:pt>
                <c:pt idx="3583">
                  <c:v>718.90507812500005</c:v>
                </c:pt>
                <c:pt idx="3584">
                  <c:v>719.10751953124998</c:v>
                </c:pt>
                <c:pt idx="3585">
                  <c:v>719.29990234374998</c:v>
                </c:pt>
                <c:pt idx="3586">
                  <c:v>719.49604492187495</c:v>
                </c:pt>
                <c:pt idx="3587">
                  <c:v>719.71105957031205</c:v>
                </c:pt>
                <c:pt idx="3588">
                  <c:v>719.91225585937502</c:v>
                </c:pt>
                <c:pt idx="3589">
                  <c:v>720.10339355468705</c:v>
                </c:pt>
                <c:pt idx="3590">
                  <c:v>720.29682617187495</c:v>
                </c:pt>
                <c:pt idx="3591">
                  <c:v>720.508056640625</c:v>
                </c:pt>
                <c:pt idx="3592">
                  <c:v>720.72956542968791</c:v>
                </c:pt>
                <c:pt idx="3593">
                  <c:v>720.95314941406207</c:v>
                </c:pt>
                <c:pt idx="3594">
                  <c:v>721.13803710937498</c:v>
                </c:pt>
                <c:pt idx="3595">
                  <c:v>721.32939453125005</c:v>
                </c:pt>
                <c:pt idx="3596">
                  <c:v>721.53937988281291</c:v>
                </c:pt>
                <c:pt idx="3597">
                  <c:v>721.73051757812505</c:v>
                </c:pt>
                <c:pt idx="3598">
                  <c:v>721.94174804687498</c:v>
                </c:pt>
                <c:pt idx="3599">
                  <c:v>722.161791992188</c:v>
                </c:pt>
                <c:pt idx="3600">
                  <c:v>722.36296386718709</c:v>
                </c:pt>
                <c:pt idx="3601">
                  <c:v>722.57297363281293</c:v>
                </c:pt>
                <c:pt idx="3602">
                  <c:v>722.78549804687498</c:v>
                </c:pt>
                <c:pt idx="3603">
                  <c:v>722.972827148438</c:v>
                </c:pt>
                <c:pt idx="3604">
                  <c:v>723.17653808593798</c:v>
                </c:pt>
                <c:pt idx="3605">
                  <c:v>723.363696289063</c:v>
                </c:pt>
                <c:pt idx="3606">
                  <c:v>723.547290039063</c:v>
                </c:pt>
                <c:pt idx="3607">
                  <c:v>723.73864746093705</c:v>
                </c:pt>
                <c:pt idx="3608">
                  <c:v>723.90310058593798</c:v>
                </c:pt>
                <c:pt idx="3609">
                  <c:v>724.10681152343705</c:v>
                </c:pt>
                <c:pt idx="3610">
                  <c:v>724.31809082031202</c:v>
                </c:pt>
                <c:pt idx="3611">
                  <c:v>724.50917968750002</c:v>
                </c:pt>
                <c:pt idx="3612">
                  <c:v>724.71562500000005</c:v>
                </c:pt>
                <c:pt idx="3613">
                  <c:v>724.91054687500002</c:v>
                </c:pt>
                <c:pt idx="3614">
                  <c:v>725.12307128906298</c:v>
                </c:pt>
                <c:pt idx="3615">
                  <c:v>725.32177734375</c:v>
                </c:pt>
                <c:pt idx="3616">
                  <c:v>725.49904785156207</c:v>
                </c:pt>
                <c:pt idx="3617">
                  <c:v>725.71782226562505</c:v>
                </c:pt>
                <c:pt idx="3618">
                  <c:v>725.93413085937505</c:v>
                </c:pt>
                <c:pt idx="3619">
                  <c:v>726.13657226562498</c:v>
                </c:pt>
                <c:pt idx="3620">
                  <c:v>726.34780273437502</c:v>
                </c:pt>
                <c:pt idx="3621">
                  <c:v>726.53012695312498</c:v>
                </c:pt>
                <c:pt idx="3622">
                  <c:v>726.72377929687502</c:v>
                </c:pt>
                <c:pt idx="3623">
                  <c:v>726.93630371093707</c:v>
                </c:pt>
                <c:pt idx="3624">
                  <c:v>727.11484374999998</c:v>
                </c:pt>
                <c:pt idx="3625">
                  <c:v>727.30217285156209</c:v>
                </c:pt>
                <c:pt idx="3626">
                  <c:v>727.51069335937495</c:v>
                </c:pt>
                <c:pt idx="3627">
                  <c:v>727.70561523437505</c:v>
                </c:pt>
                <c:pt idx="3628">
                  <c:v>727.919604492188</c:v>
                </c:pt>
                <c:pt idx="3629">
                  <c:v>728.15598144531293</c:v>
                </c:pt>
                <c:pt idx="3630">
                  <c:v>728.35336914062498</c:v>
                </c:pt>
                <c:pt idx="3631">
                  <c:v>728.535717773437</c:v>
                </c:pt>
                <c:pt idx="3632">
                  <c:v>728.73945312499995</c:v>
                </c:pt>
                <c:pt idx="3633">
                  <c:v>728.95070800781207</c:v>
                </c:pt>
                <c:pt idx="3634">
                  <c:v>729.17453613281293</c:v>
                </c:pt>
                <c:pt idx="3635">
                  <c:v>729.37822265625005</c:v>
                </c:pt>
                <c:pt idx="3636">
                  <c:v>729.57312011718705</c:v>
                </c:pt>
                <c:pt idx="3637">
                  <c:v>729.76425781249998</c:v>
                </c:pt>
                <c:pt idx="3638">
                  <c:v>729.922680664062</c:v>
                </c:pt>
                <c:pt idx="3639">
                  <c:v>730.103515625</c:v>
                </c:pt>
                <c:pt idx="3640">
                  <c:v>730.29340820312495</c:v>
                </c:pt>
                <c:pt idx="3641">
                  <c:v>730.48452148437502</c:v>
                </c:pt>
                <c:pt idx="3642">
                  <c:v>730.69326171875002</c:v>
                </c:pt>
                <c:pt idx="3643">
                  <c:v>730.88967285156207</c:v>
                </c:pt>
                <c:pt idx="3644">
                  <c:v>731.08205566406207</c:v>
                </c:pt>
                <c:pt idx="3645">
                  <c:v>731.29079589843798</c:v>
                </c:pt>
                <c:pt idx="3646">
                  <c:v>731.50327148437498</c:v>
                </c:pt>
                <c:pt idx="3647">
                  <c:v>731.70947265625</c:v>
                </c:pt>
                <c:pt idx="3648">
                  <c:v>731.90817871093702</c:v>
                </c:pt>
                <c:pt idx="3649">
                  <c:v>732.09907226562495</c:v>
                </c:pt>
                <c:pt idx="3650">
                  <c:v>732.29899902343709</c:v>
                </c:pt>
                <c:pt idx="3651">
                  <c:v>732.53818359374998</c:v>
                </c:pt>
                <c:pt idx="3652">
                  <c:v>732.78085937499998</c:v>
                </c:pt>
                <c:pt idx="3653">
                  <c:v>732.96315917968798</c:v>
                </c:pt>
                <c:pt idx="3654">
                  <c:v>733.15051269531295</c:v>
                </c:pt>
                <c:pt idx="3655">
                  <c:v>733.36052246093709</c:v>
                </c:pt>
                <c:pt idx="3656">
                  <c:v>733.54912109375005</c:v>
                </c:pt>
                <c:pt idx="3657">
                  <c:v>733.75280761718705</c:v>
                </c:pt>
                <c:pt idx="3658">
                  <c:v>733.948974609375</c:v>
                </c:pt>
                <c:pt idx="3659">
                  <c:v>734.146411132813</c:v>
                </c:pt>
                <c:pt idx="3660">
                  <c:v>734.36647949218798</c:v>
                </c:pt>
                <c:pt idx="3661">
                  <c:v>734.555102539063</c:v>
                </c:pt>
                <c:pt idx="3662">
                  <c:v>734.74372558593791</c:v>
                </c:pt>
                <c:pt idx="3663">
                  <c:v>734.951171875</c:v>
                </c:pt>
                <c:pt idx="3664">
                  <c:v>735.15715332031209</c:v>
                </c:pt>
                <c:pt idx="3665">
                  <c:v>735.37219238281295</c:v>
                </c:pt>
                <c:pt idx="3666">
                  <c:v>735.538403320312</c:v>
                </c:pt>
                <c:pt idx="3667">
                  <c:v>735.73081054687498</c:v>
                </c:pt>
                <c:pt idx="3668">
                  <c:v>735.94685058593791</c:v>
                </c:pt>
                <c:pt idx="3669">
                  <c:v>736.13923339843791</c:v>
                </c:pt>
                <c:pt idx="3670">
                  <c:v>736.35300292968793</c:v>
                </c:pt>
                <c:pt idx="3671">
                  <c:v>736.55417480468702</c:v>
                </c:pt>
                <c:pt idx="3672">
                  <c:v>736.77573242187498</c:v>
                </c:pt>
                <c:pt idx="3673">
                  <c:v>737.00307617187502</c:v>
                </c:pt>
                <c:pt idx="3674">
                  <c:v>737.187915039063</c:v>
                </c:pt>
                <c:pt idx="3675">
                  <c:v>737.37553710937505</c:v>
                </c:pt>
                <c:pt idx="3676">
                  <c:v>737.58803710937502</c:v>
                </c:pt>
                <c:pt idx="3677">
                  <c:v>737.77639160156207</c:v>
                </c:pt>
                <c:pt idx="3678">
                  <c:v>737.986401367187</c:v>
                </c:pt>
                <c:pt idx="3679">
                  <c:v>738.203930664062</c:v>
                </c:pt>
                <c:pt idx="3680">
                  <c:v>738.39252929687495</c:v>
                </c:pt>
                <c:pt idx="3681">
                  <c:v>738.59018554687498</c:v>
                </c:pt>
                <c:pt idx="3682">
                  <c:v>738.76874999999995</c:v>
                </c:pt>
                <c:pt idx="3683">
                  <c:v>738.94985351562502</c:v>
                </c:pt>
                <c:pt idx="3684">
                  <c:v>739.15834960937502</c:v>
                </c:pt>
                <c:pt idx="3685">
                  <c:v>739.33815917968798</c:v>
                </c:pt>
                <c:pt idx="3686">
                  <c:v>739.52700195312502</c:v>
                </c:pt>
                <c:pt idx="3687">
                  <c:v>739.714111328125</c:v>
                </c:pt>
                <c:pt idx="3688">
                  <c:v>739.90148925781205</c:v>
                </c:pt>
                <c:pt idx="3689">
                  <c:v>740.11923828124998</c:v>
                </c:pt>
                <c:pt idx="3690">
                  <c:v>740.31411132812502</c:v>
                </c:pt>
                <c:pt idx="3691">
                  <c:v>740.52160644531295</c:v>
                </c:pt>
                <c:pt idx="3692">
                  <c:v>740.77185058593795</c:v>
                </c:pt>
                <c:pt idx="3693">
                  <c:v>741.00549316406205</c:v>
                </c:pt>
                <c:pt idx="3694">
                  <c:v>741.20544433593795</c:v>
                </c:pt>
                <c:pt idx="3695">
                  <c:v>741.40688476562502</c:v>
                </c:pt>
                <c:pt idx="3696">
                  <c:v>741.592944335938</c:v>
                </c:pt>
                <c:pt idx="3697">
                  <c:v>741.78029785156207</c:v>
                </c:pt>
                <c:pt idx="3698">
                  <c:v>741.92844238281293</c:v>
                </c:pt>
                <c:pt idx="3699">
                  <c:v>742.08286132812498</c:v>
                </c:pt>
                <c:pt idx="3700">
                  <c:v>742.29812011718707</c:v>
                </c:pt>
                <c:pt idx="3701">
                  <c:v>742.49577636718709</c:v>
                </c:pt>
                <c:pt idx="3702">
                  <c:v>742.68315429687505</c:v>
                </c:pt>
                <c:pt idx="3703">
                  <c:v>742.88056640624995</c:v>
                </c:pt>
                <c:pt idx="3704">
                  <c:v>743.07670898437505</c:v>
                </c:pt>
                <c:pt idx="3705">
                  <c:v>743.27412109374995</c:v>
                </c:pt>
                <c:pt idx="3706">
                  <c:v>743.47258300781209</c:v>
                </c:pt>
                <c:pt idx="3707">
                  <c:v>743.68886718750002</c:v>
                </c:pt>
                <c:pt idx="3708">
                  <c:v>743.90034179687495</c:v>
                </c:pt>
                <c:pt idx="3709">
                  <c:v>744.091479492188</c:v>
                </c:pt>
                <c:pt idx="3710">
                  <c:v>744.29013671874998</c:v>
                </c:pt>
                <c:pt idx="3711">
                  <c:v>744.49008789062498</c:v>
                </c:pt>
                <c:pt idx="3712">
                  <c:v>744.71894531249995</c:v>
                </c:pt>
                <c:pt idx="3713">
                  <c:v>744.92893066406202</c:v>
                </c:pt>
                <c:pt idx="3714">
                  <c:v>745.121337890625</c:v>
                </c:pt>
                <c:pt idx="3715">
                  <c:v>745.31750488281295</c:v>
                </c:pt>
                <c:pt idx="3716">
                  <c:v>745.49353027343705</c:v>
                </c:pt>
                <c:pt idx="3717">
                  <c:v>745.70227050781205</c:v>
                </c:pt>
                <c:pt idx="3718">
                  <c:v>745.90976562499998</c:v>
                </c:pt>
                <c:pt idx="3719">
                  <c:v>746.10339355468705</c:v>
                </c:pt>
                <c:pt idx="3720">
                  <c:v>746.30581054687502</c:v>
                </c:pt>
                <c:pt idx="3721">
                  <c:v>746.50297851562505</c:v>
                </c:pt>
                <c:pt idx="3722">
                  <c:v>746.70644531250002</c:v>
                </c:pt>
                <c:pt idx="3723">
                  <c:v>746.901611328125</c:v>
                </c:pt>
                <c:pt idx="3724">
                  <c:v>747.10429687500005</c:v>
                </c:pt>
                <c:pt idx="3725">
                  <c:v>747.32810058593793</c:v>
                </c:pt>
                <c:pt idx="3726">
                  <c:v>747.50920410156209</c:v>
                </c:pt>
                <c:pt idx="3727">
                  <c:v>747.70158691406209</c:v>
                </c:pt>
                <c:pt idx="3728">
                  <c:v>747.91535644531291</c:v>
                </c:pt>
                <c:pt idx="3729">
                  <c:v>748.11655273437498</c:v>
                </c:pt>
                <c:pt idx="3730">
                  <c:v>748.32150878906293</c:v>
                </c:pt>
                <c:pt idx="3731">
                  <c:v>748.50007324218791</c:v>
                </c:pt>
                <c:pt idx="3732">
                  <c:v>748.69748535156202</c:v>
                </c:pt>
                <c:pt idx="3733">
                  <c:v>748.916259765625</c:v>
                </c:pt>
                <c:pt idx="3734">
                  <c:v>749.11469726562495</c:v>
                </c:pt>
                <c:pt idx="3735">
                  <c:v>749.31340332031209</c:v>
                </c:pt>
                <c:pt idx="3736">
                  <c:v>749.52487792968793</c:v>
                </c:pt>
                <c:pt idx="3737">
                  <c:v>749.72604980468702</c:v>
                </c:pt>
                <c:pt idx="3738">
                  <c:v>749.93352050781209</c:v>
                </c:pt>
                <c:pt idx="3739">
                  <c:v>750.130932617187</c:v>
                </c:pt>
                <c:pt idx="3740">
                  <c:v>750.33061523437505</c:v>
                </c:pt>
                <c:pt idx="3741">
                  <c:v>750.53935546875005</c:v>
                </c:pt>
                <c:pt idx="3742">
                  <c:v>750.72573242187502</c:v>
                </c:pt>
                <c:pt idx="3743">
                  <c:v>750.93447265625002</c:v>
                </c:pt>
                <c:pt idx="3744">
                  <c:v>751.13312988281291</c:v>
                </c:pt>
                <c:pt idx="3745">
                  <c:v>751.32551269531291</c:v>
                </c:pt>
                <c:pt idx="3746">
                  <c:v>751.52543945312505</c:v>
                </c:pt>
                <c:pt idx="3747">
                  <c:v>751.69645996093709</c:v>
                </c:pt>
                <c:pt idx="3748">
                  <c:v>751.88759765625002</c:v>
                </c:pt>
                <c:pt idx="3749">
                  <c:v>752.09379882812505</c:v>
                </c:pt>
                <c:pt idx="3750">
                  <c:v>752.30607910156209</c:v>
                </c:pt>
                <c:pt idx="3751">
                  <c:v>752.52614746093707</c:v>
                </c:pt>
                <c:pt idx="3752">
                  <c:v>752.75144042968793</c:v>
                </c:pt>
                <c:pt idx="3753">
                  <c:v>752.97648925781209</c:v>
                </c:pt>
                <c:pt idx="3754">
                  <c:v>753.15883789062502</c:v>
                </c:pt>
                <c:pt idx="3755">
                  <c:v>753.36130371093702</c:v>
                </c:pt>
                <c:pt idx="3756">
                  <c:v>753.57883300781202</c:v>
                </c:pt>
                <c:pt idx="3757">
                  <c:v>753.76745605468705</c:v>
                </c:pt>
                <c:pt idx="3758">
                  <c:v>753.95732421875005</c:v>
                </c:pt>
                <c:pt idx="3759">
                  <c:v>754.13967285156207</c:v>
                </c:pt>
                <c:pt idx="3760">
                  <c:v>754.31196289062495</c:v>
                </c:pt>
                <c:pt idx="3761">
                  <c:v>754.48798828124995</c:v>
                </c:pt>
                <c:pt idx="3762">
                  <c:v>754.67531738281298</c:v>
                </c:pt>
                <c:pt idx="3763">
                  <c:v>754.87019042968791</c:v>
                </c:pt>
                <c:pt idx="3764">
                  <c:v>755.078930664062</c:v>
                </c:pt>
                <c:pt idx="3765">
                  <c:v>755.29396972656298</c:v>
                </c:pt>
                <c:pt idx="3766">
                  <c:v>755.48007812499998</c:v>
                </c:pt>
                <c:pt idx="3767">
                  <c:v>755.67373046875002</c:v>
                </c:pt>
                <c:pt idx="3768">
                  <c:v>755.87993164062505</c:v>
                </c:pt>
                <c:pt idx="3769">
                  <c:v>756.07985839843798</c:v>
                </c:pt>
                <c:pt idx="3770">
                  <c:v>756.29992675781205</c:v>
                </c:pt>
                <c:pt idx="3771">
                  <c:v>756.49230957031205</c:v>
                </c:pt>
                <c:pt idx="3772">
                  <c:v>756.70356445312495</c:v>
                </c:pt>
                <c:pt idx="3773">
                  <c:v>756.947265625</c:v>
                </c:pt>
                <c:pt idx="3774">
                  <c:v>757.13937988281293</c:v>
                </c:pt>
                <c:pt idx="3775">
                  <c:v>757.33806152343709</c:v>
                </c:pt>
                <c:pt idx="3776">
                  <c:v>757.52946777343709</c:v>
                </c:pt>
                <c:pt idx="3777">
                  <c:v>757.70070800781207</c:v>
                </c:pt>
                <c:pt idx="3778">
                  <c:v>757.88781738281295</c:v>
                </c:pt>
                <c:pt idx="3779">
                  <c:v>758.07517089843793</c:v>
                </c:pt>
                <c:pt idx="3780">
                  <c:v>758.296704101562</c:v>
                </c:pt>
                <c:pt idx="3781">
                  <c:v>758.51298828125005</c:v>
                </c:pt>
                <c:pt idx="3782">
                  <c:v>758.711669921875</c:v>
                </c:pt>
                <c:pt idx="3783">
                  <c:v>758.93925781250005</c:v>
                </c:pt>
                <c:pt idx="3784">
                  <c:v>759.14799804687505</c:v>
                </c:pt>
                <c:pt idx="3785">
                  <c:v>759.337890625</c:v>
                </c:pt>
                <c:pt idx="3786">
                  <c:v>759.54160156249998</c:v>
                </c:pt>
                <c:pt idx="3787">
                  <c:v>759.72644042968795</c:v>
                </c:pt>
                <c:pt idx="3788">
                  <c:v>759.90625</c:v>
                </c:pt>
                <c:pt idx="3789">
                  <c:v>760.12001953125002</c:v>
                </c:pt>
                <c:pt idx="3790">
                  <c:v>760.30988769531291</c:v>
                </c:pt>
                <c:pt idx="3791">
                  <c:v>760.48342285156207</c:v>
                </c:pt>
                <c:pt idx="3792">
                  <c:v>760.68210449218793</c:v>
                </c:pt>
                <c:pt idx="3793">
                  <c:v>760.882006835938</c:v>
                </c:pt>
                <c:pt idx="3794">
                  <c:v>761.085693359375</c:v>
                </c:pt>
                <c:pt idx="3795">
                  <c:v>761.27683105468702</c:v>
                </c:pt>
                <c:pt idx="3796">
                  <c:v>761.47553710937495</c:v>
                </c:pt>
                <c:pt idx="3797">
                  <c:v>761.69560546875005</c:v>
                </c:pt>
                <c:pt idx="3798">
                  <c:v>761.898022460937</c:v>
                </c:pt>
                <c:pt idx="3799">
                  <c:v>762.08386230468705</c:v>
                </c:pt>
                <c:pt idx="3800">
                  <c:v>762.26999511718702</c:v>
                </c:pt>
                <c:pt idx="3801">
                  <c:v>762.46640624999998</c:v>
                </c:pt>
                <c:pt idx="3802">
                  <c:v>762.666088867187</c:v>
                </c:pt>
                <c:pt idx="3803">
                  <c:v>762.86577148437505</c:v>
                </c:pt>
                <c:pt idx="3804">
                  <c:v>763.06342773437495</c:v>
                </c:pt>
                <c:pt idx="3805">
                  <c:v>763.26486816406202</c:v>
                </c:pt>
                <c:pt idx="3806">
                  <c:v>763.47609863281298</c:v>
                </c:pt>
                <c:pt idx="3807">
                  <c:v>763.67102050781205</c:v>
                </c:pt>
                <c:pt idx="3808">
                  <c:v>763.87976074218795</c:v>
                </c:pt>
                <c:pt idx="3809">
                  <c:v>764.075927734375</c:v>
                </c:pt>
                <c:pt idx="3810">
                  <c:v>764.26179199218791</c:v>
                </c:pt>
                <c:pt idx="3811">
                  <c:v>764.47929687500005</c:v>
                </c:pt>
                <c:pt idx="3812">
                  <c:v>764.69455566406202</c:v>
                </c:pt>
                <c:pt idx="3813">
                  <c:v>764.89199218750002</c:v>
                </c:pt>
                <c:pt idx="3814">
                  <c:v>765.10700683593791</c:v>
                </c:pt>
                <c:pt idx="3815">
                  <c:v>765.33835449218793</c:v>
                </c:pt>
                <c:pt idx="3816">
                  <c:v>765.53803710937495</c:v>
                </c:pt>
                <c:pt idx="3817">
                  <c:v>765.73293457031207</c:v>
                </c:pt>
                <c:pt idx="3818">
                  <c:v>765.94194335937505</c:v>
                </c:pt>
                <c:pt idx="3819">
                  <c:v>766.13686523437502</c:v>
                </c:pt>
                <c:pt idx="3820">
                  <c:v>766.32019042968795</c:v>
                </c:pt>
                <c:pt idx="3821">
                  <c:v>766.48466796875005</c:v>
                </c:pt>
                <c:pt idx="3822">
                  <c:v>766.66701660156207</c:v>
                </c:pt>
                <c:pt idx="3823">
                  <c:v>766.87473144531293</c:v>
                </c:pt>
                <c:pt idx="3824">
                  <c:v>767.06357421874998</c:v>
                </c:pt>
                <c:pt idx="3825">
                  <c:v>767.26350097656291</c:v>
                </c:pt>
                <c:pt idx="3826">
                  <c:v>767.4697265625</c:v>
                </c:pt>
                <c:pt idx="3827">
                  <c:v>767.67216796875005</c:v>
                </c:pt>
                <c:pt idx="3828">
                  <c:v>767.86706542968795</c:v>
                </c:pt>
                <c:pt idx="3829">
                  <c:v>768.06450195312505</c:v>
                </c:pt>
                <c:pt idx="3830">
                  <c:v>768.27951660156202</c:v>
                </c:pt>
                <c:pt idx="3831">
                  <c:v>768.46813964843795</c:v>
                </c:pt>
                <c:pt idx="3832">
                  <c:v>768.66052246093705</c:v>
                </c:pt>
                <c:pt idx="3833">
                  <c:v>768.86672363281298</c:v>
                </c:pt>
                <c:pt idx="3834">
                  <c:v>769.057861328125</c:v>
                </c:pt>
                <c:pt idx="3835">
                  <c:v>769.25656738281293</c:v>
                </c:pt>
                <c:pt idx="3836">
                  <c:v>769.47536621093707</c:v>
                </c:pt>
                <c:pt idx="3837">
                  <c:v>769.66899414062505</c:v>
                </c:pt>
                <c:pt idx="3838">
                  <c:v>769.853833007812</c:v>
                </c:pt>
                <c:pt idx="3839">
                  <c:v>770.06381835937498</c:v>
                </c:pt>
                <c:pt idx="3840">
                  <c:v>770.26877441406202</c:v>
                </c:pt>
                <c:pt idx="3841">
                  <c:v>770.472485351562</c:v>
                </c:pt>
                <c:pt idx="3842">
                  <c:v>770.66213378906298</c:v>
                </c:pt>
                <c:pt idx="3843">
                  <c:v>770.87211914062505</c:v>
                </c:pt>
                <c:pt idx="3844">
                  <c:v>771.102221679688</c:v>
                </c:pt>
                <c:pt idx="3845">
                  <c:v>771.283276367187</c:v>
                </c:pt>
                <c:pt idx="3846">
                  <c:v>771.47084960937502</c:v>
                </c:pt>
                <c:pt idx="3847">
                  <c:v>771.71354980468709</c:v>
                </c:pt>
                <c:pt idx="3848">
                  <c:v>771.93212890625</c:v>
                </c:pt>
                <c:pt idx="3849">
                  <c:v>772.12072753906295</c:v>
                </c:pt>
                <c:pt idx="3850">
                  <c:v>772.30205078125005</c:v>
                </c:pt>
                <c:pt idx="3851">
                  <c:v>772.47058105468705</c:v>
                </c:pt>
                <c:pt idx="3852">
                  <c:v>772.68308105468702</c:v>
                </c:pt>
                <c:pt idx="3853">
                  <c:v>772.90185546875</c:v>
                </c:pt>
                <c:pt idx="3854">
                  <c:v>773.09926757812502</c:v>
                </c:pt>
                <c:pt idx="3855">
                  <c:v>773.31552734374998</c:v>
                </c:pt>
                <c:pt idx="3856">
                  <c:v>773.51796875000002</c:v>
                </c:pt>
                <c:pt idx="3857">
                  <c:v>773.72800292968793</c:v>
                </c:pt>
                <c:pt idx="3858">
                  <c:v>773.95810546874998</c:v>
                </c:pt>
                <c:pt idx="3859">
                  <c:v>774.156494140625</c:v>
                </c:pt>
                <c:pt idx="3860">
                  <c:v>774.36120605468705</c:v>
                </c:pt>
                <c:pt idx="3861">
                  <c:v>774.57751464843795</c:v>
                </c:pt>
                <c:pt idx="3862">
                  <c:v>774.76010742187498</c:v>
                </c:pt>
                <c:pt idx="3863">
                  <c:v>774.957763671875</c:v>
                </c:pt>
                <c:pt idx="3864">
                  <c:v>775.12749023437505</c:v>
                </c:pt>
                <c:pt idx="3865">
                  <c:v>775.28715820312505</c:v>
                </c:pt>
                <c:pt idx="3866">
                  <c:v>775.509765625</c:v>
                </c:pt>
                <c:pt idx="3867">
                  <c:v>775.69086914062495</c:v>
                </c:pt>
                <c:pt idx="3868">
                  <c:v>775.86813964843793</c:v>
                </c:pt>
                <c:pt idx="3869">
                  <c:v>776.07912597656298</c:v>
                </c:pt>
                <c:pt idx="3870">
                  <c:v>776.26396484375005</c:v>
                </c:pt>
                <c:pt idx="3871">
                  <c:v>776.45659179687505</c:v>
                </c:pt>
                <c:pt idx="3872">
                  <c:v>776.671630859375</c:v>
                </c:pt>
                <c:pt idx="3873">
                  <c:v>776.87006835937495</c:v>
                </c:pt>
                <c:pt idx="3874">
                  <c:v>777.081298828125</c:v>
                </c:pt>
                <c:pt idx="3875">
                  <c:v>777.28146972656293</c:v>
                </c:pt>
                <c:pt idx="3876">
                  <c:v>777.46630859375</c:v>
                </c:pt>
                <c:pt idx="3877">
                  <c:v>777.68259277343702</c:v>
                </c:pt>
                <c:pt idx="3878">
                  <c:v>777.87626953125005</c:v>
                </c:pt>
                <c:pt idx="3879">
                  <c:v>778.09255371093707</c:v>
                </c:pt>
                <c:pt idx="3880">
                  <c:v>778.3</c:v>
                </c:pt>
                <c:pt idx="3881">
                  <c:v>778.46472167968795</c:v>
                </c:pt>
                <c:pt idx="3882">
                  <c:v>778.65085449218793</c:v>
                </c:pt>
                <c:pt idx="3883">
                  <c:v>778.85581054687498</c:v>
                </c:pt>
                <c:pt idx="3884">
                  <c:v>779.06201171875</c:v>
                </c:pt>
                <c:pt idx="3885">
                  <c:v>779.26069335937495</c:v>
                </c:pt>
                <c:pt idx="3886">
                  <c:v>779.45058593750002</c:v>
                </c:pt>
                <c:pt idx="3887">
                  <c:v>779.640454101562</c:v>
                </c:pt>
                <c:pt idx="3888">
                  <c:v>779.84165039062498</c:v>
                </c:pt>
                <c:pt idx="3889">
                  <c:v>780.05290527343709</c:v>
                </c:pt>
                <c:pt idx="3890">
                  <c:v>780.254077148438</c:v>
                </c:pt>
                <c:pt idx="3891">
                  <c:v>780.46533203125</c:v>
                </c:pt>
                <c:pt idx="3892">
                  <c:v>780.68640136718705</c:v>
                </c:pt>
                <c:pt idx="3893">
                  <c:v>780.87375488281293</c:v>
                </c:pt>
                <c:pt idx="3894">
                  <c:v>781.05380859374998</c:v>
                </c:pt>
                <c:pt idx="3895">
                  <c:v>781.26254882812498</c:v>
                </c:pt>
                <c:pt idx="3896">
                  <c:v>781.45871582031202</c:v>
                </c:pt>
                <c:pt idx="3897">
                  <c:v>781.64985351562495</c:v>
                </c:pt>
                <c:pt idx="3898">
                  <c:v>781.85456542968791</c:v>
                </c:pt>
                <c:pt idx="3899">
                  <c:v>782.05446777343707</c:v>
                </c:pt>
                <c:pt idx="3900">
                  <c:v>782.25336914062495</c:v>
                </c:pt>
                <c:pt idx="3901">
                  <c:v>782.46210937499995</c:v>
                </c:pt>
                <c:pt idx="3902">
                  <c:v>782.66584472656291</c:v>
                </c:pt>
                <c:pt idx="3903">
                  <c:v>782.85573730468707</c:v>
                </c:pt>
                <c:pt idx="3904">
                  <c:v>783.05187988281295</c:v>
                </c:pt>
                <c:pt idx="3905">
                  <c:v>783.24904785156207</c:v>
                </c:pt>
                <c:pt idx="3906">
                  <c:v>783.45273437499998</c:v>
                </c:pt>
                <c:pt idx="3907">
                  <c:v>783.66171874999998</c:v>
                </c:pt>
                <c:pt idx="3908">
                  <c:v>783.85788574218793</c:v>
                </c:pt>
                <c:pt idx="3909">
                  <c:v>784.05275878906298</c:v>
                </c:pt>
                <c:pt idx="3910">
                  <c:v>784.25395507812505</c:v>
                </c:pt>
                <c:pt idx="3911">
                  <c:v>784.44763183593795</c:v>
                </c:pt>
                <c:pt idx="3912">
                  <c:v>784.64506835937505</c:v>
                </c:pt>
                <c:pt idx="3913">
                  <c:v>784.844970703125</c:v>
                </c:pt>
                <c:pt idx="3914">
                  <c:v>785.05117187500002</c:v>
                </c:pt>
                <c:pt idx="3915">
                  <c:v>785.25363769531293</c:v>
                </c:pt>
                <c:pt idx="3916">
                  <c:v>785.45229492187502</c:v>
                </c:pt>
                <c:pt idx="3917">
                  <c:v>785.64946289062505</c:v>
                </c:pt>
                <c:pt idx="3918">
                  <c:v>785.84184570312505</c:v>
                </c:pt>
                <c:pt idx="3919">
                  <c:v>786.05461425781209</c:v>
                </c:pt>
                <c:pt idx="3920">
                  <c:v>786.26589355468707</c:v>
                </c:pt>
                <c:pt idx="3921">
                  <c:v>786.45195312500005</c:v>
                </c:pt>
                <c:pt idx="3922">
                  <c:v>786.64682617187498</c:v>
                </c:pt>
                <c:pt idx="3923">
                  <c:v>786.85686035156209</c:v>
                </c:pt>
                <c:pt idx="3924">
                  <c:v>787.05178222656298</c:v>
                </c:pt>
                <c:pt idx="3925">
                  <c:v>787.246655273437</c:v>
                </c:pt>
                <c:pt idx="3926">
                  <c:v>787.44660644531291</c:v>
                </c:pt>
                <c:pt idx="3927">
                  <c:v>787.638989257812</c:v>
                </c:pt>
                <c:pt idx="3928">
                  <c:v>787.84265136718705</c:v>
                </c:pt>
                <c:pt idx="3929">
                  <c:v>788.04887695312505</c:v>
                </c:pt>
                <c:pt idx="3930">
                  <c:v>788.246337890625</c:v>
                </c:pt>
                <c:pt idx="3931">
                  <c:v>788.455078125</c:v>
                </c:pt>
                <c:pt idx="3932">
                  <c:v>788.65874023437505</c:v>
                </c:pt>
                <c:pt idx="3933">
                  <c:v>788.86245117187502</c:v>
                </c:pt>
                <c:pt idx="3934">
                  <c:v>789.06743164062505</c:v>
                </c:pt>
                <c:pt idx="3935">
                  <c:v>789.25603027343709</c:v>
                </c:pt>
                <c:pt idx="3936">
                  <c:v>789.47106933593795</c:v>
                </c:pt>
                <c:pt idx="3937">
                  <c:v>789.67856445312498</c:v>
                </c:pt>
                <c:pt idx="3938">
                  <c:v>789.86215820312498</c:v>
                </c:pt>
                <c:pt idx="3939">
                  <c:v>790.07338867187502</c:v>
                </c:pt>
                <c:pt idx="3940">
                  <c:v>790.27456054687502</c:v>
                </c:pt>
                <c:pt idx="3941">
                  <c:v>790.45939941406209</c:v>
                </c:pt>
                <c:pt idx="3942">
                  <c:v>790.65305175781202</c:v>
                </c:pt>
                <c:pt idx="3943">
                  <c:v>790.850512695313</c:v>
                </c:pt>
                <c:pt idx="3944">
                  <c:v>791.05043945312502</c:v>
                </c:pt>
                <c:pt idx="3945">
                  <c:v>791.27045898437495</c:v>
                </c:pt>
                <c:pt idx="3946">
                  <c:v>791.46911621093705</c:v>
                </c:pt>
                <c:pt idx="3947">
                  <c:v>791.66025390624998</c:v>
                </c:pt>
                <c:pt idx="3948">
                  <c:v>791.86145019531295</c:v>
                </c:pt>
                <c:pt idx="3949">
                  <c:v>792.048828125</c:v>
                </c:pt>
                <c:pt idx="3950">
                  <c:v>792.24750976562495</c:v>
                </c:pt>
                <c:pt idx="3951">
                  <c:v>792.44868164062495</c:v>
                </c:pt>
                <c:pt idx="3952">
                  <c:v>792.64360351562505</c:v>
                </c:pt>
                <c:pt idx="3953">
                  <c:v>792.84731445312502</c:v>
                </c:pt>
                <c:pt idx="3954">
                  <c:v>793.05854492187495</c:v>
                </c:pt>
                <c:pt idx="3955">
                  <c:v>793.25068359374995</c:v>
                </c:pt>
                <c:pt idx="3956">
                  <c:v>793.43151855468705</c:v>
                </c:pt>
                <c:pt idx="3957">
                  <c:v>793.63395996093709</c:v>
                </c:pt>
                <c:pt idx="3958">
                  <c:v>793.84921874999998</c:v>
                </c:pt>
                <c:pt idx="3959">
                  <c:v>794.05168457031209</c:v>
                </c:pt>
                <c:pt idx="3960">
                  <c:v>794.24785156250005</c:v>
                </c:pt>
                <c:pt idx="3961">
                  <c:v>794.43666992187502</c:v>
                </c:pt>
                <c:pt idx="3962">
                  <c:v>794.64790039062495</c:v>
                </c:pt>
                <c:pt idx="3963">
                  <c:v>794.860424804687</c:v>
                </c:pt>
                <c:pt idx="3964">
                  <c:v>795.03898925781209</c:v>
                </c:pt>
                <c:pt idx="3965">
                  <c:v>795.26030273437505</c:v>
                </c:pt>
                <c:pt idx="3966">
                  <c:v>795.47661132812505</c:v>
                </c:pt>
                <c:pt idx="3967">
                  <c:v>795.65263671875005</c:v>
                </c:pt>
                <c:pt idx="3968">
                  <c:v>795.84875488281295</c:v>
                </c:pt>
                <c:pt idx="3969">
                  <c:v>796.04367675781202</c:v>
                </c:pt>
                <c:pt idx="3970">
                  <c:v>796.23610839843798</c:v>
                </c:pt>
                <c:pt idx="3971">
                  <c:v>796.44357910156202</c:v>
                </c:pt>
                <c:pt idx="3972">
                  <c:v>796.64848632812505</c:v>
                </c:pt>
                <c:pt idx="3973">
                  <c:v>796.84086914062505</c:v>
                </c:pt>
                <c:pt idx="3974">
                  <c:v>797.044604492188</c:v>
                </c:pt>
                <c:pt idx="3975">
                  <c:v>797.24831542968798</c:v>
                </c:pt>
                <c:pt idx="3976">
                  <c:v>797.4404296875</c:v>
                </c:pt>
                <c:pt idx="3977">
                  <c:v>797.63911132812495</c:v>
                </c:pt>
                <c:pt idx="3978">
                  <c:v>797.84558105468705</c:v>
                </c:pt>
                <c:pt idx="3979">
                  <c:v>798.04548339843791</c:v>
                </c:pt>
                <c:pt idx="3980">
                  <c:v>798.242919921875</c:v>
                </c:pt>
                <c:pt idx="3981">
                  <c:v>798.45166015625</c:v>
                </c:pt>
                <c:pt idx="3982">
                  <c:v>798.66015625</c:v>
                </c:pt>
                <c:pt idx="3983">
                  <c:v>798.85004882812495</c:v>
                </c:pt>
                <c:pt idx="3984">
                  <c:v>799.036376953125</c:v>
                </c:pt>
                <c:pt idx="3985">
                  <c:v>799.23984374999998</c:v>
                </c:pt>
                <c:pt idx="3986">
                  <c:v>799.44606933593798</c:v>
                </c:pt>
                <c:pt idx="3987">
                  <c:v>799.64245605468705</c:v>
                </c:pt>
                <c:pt idx="3988">
                  <c:v>799.84113769531291</c:v>
                </c:pt>
                <c:pt idx="3989">
                  <c:v>800.04360351562502</c:v>
                </c:pt>
                <c:pt idx="3990">
                  <c:v>800.24604492187495</c:v>
                </c:pt>
                <c:pt idx="3991">
                  <c:v>800.45603027343702</c:v>
                </c:pt>
                <c:pt idx="3992">
                  <c:v>800.65344238281295</c:v>
                </c:pt>
                <c:pt idx="3993">
                  <c:v>800.833251953125</c:v>
                </c:pt>
                <c:pt idx="3994">
                  <c:v>801.035717773437</c:v>
                </c:pt>
                <c:pt idx="3995">
                  <c:v>801.241943359375</c:v>
                </c:pt>
                <c:pt idx="3996">
                  <c:v>801.43178710937502</c:v>
                </c:pt>
                <c:pt idx="3997">
                  <c:v>801.63046874999998</c:v>
                </c:pt>
                <c:pt idx="3998">
                  <c:v>801.837963867187</c:v>
                </c:pt>
                <c:pt idx="3999">
                  <c:v>802.04165039062502</c:v>
                </c:pt>
                <c:pt idx="4000">
                  <c:v>802.23278808593795</c:v>
                </c:pt>
                <c:pt idx="4001">
                  <c:v>802.43122558593791</c:v>
                </c:pt>
                <c:pt idx="4002">
                  <c:v>802.63994140625005</c:v>
                </c:pt>
                <c:pt idx="4003">
                  <c:v>802.83735351562495</c:v>
                </c:pt>
                <c:pt idx="4004">
                  <c:v>803.03603515625002</c:v>
                </c:pt>
                <c:pt idx="4005">
                  <c:v>803.23623046875002</c:v>
                </c:pt>
                <c:pt idx="4006">
                  <c:v>803.43364257812505</c:v>
                </c:pt>
                <c:pt idx="4007">
                  <c:v>803.630786132813</c:v>
                </c:pt>
                <c:pt idx="4008">
                  <c:v>803.82192382812502</c:v>
                </c:pt>
                <c:pt idx="4009">
                  <c:v>804.028393554687</c:v>
                </c:pt>
                <c:pt idx="4010">
                  <c:v>804.23586425781207</c:v>
                </c:pt>
                <c:pt idx="4011">
                  <c:v>804.43078613281295</c:v>
                </c:pt>
                <c:pt idx="4012">
                  <c:v>804.629467773437</c:v>
                </c:pt>
                <c:pt idx="4013">
                  <c:v>804.83063964843791</c:v>
                </c:pt>
                <c:pt idx="4014">
                  <c:v>805.04943847656295</c:v>
                </c:pt>
                <c:pt idx="4015">
                  <c:v>805.25942382812502</c:v>
                </c:pt>
                <c:pt idx="4016">
                  <c:v>805.45283203124995</c:v>
                </c:pt>
                <c:pt idx="4017">
                  <c:v>805.66660156249998</c:v>
                </c:pt>
                <c:pt idx="4018">
                  <c:v>805.86298828124995</c:v>
                </c:pt>
                <c:pt idx="4019">
                  <c:v>806.042797851562</c:v>
                </c:pt>
                <c:pt idx="4020">
                  <c:v>806.24526367187502</c:v>
                </c:pt>
                <c:pt idx="4021">
                  <c:v>806.43640136718705</c:v>
                </c:pt>
                <c:pt idx="4022">
                  <c:v>806.65393066406205</c:v>
                </c:pt>
                <c:pt idx="4023">
                  <c:v>806.87021484374998</c:v>
                </c:pt>
                <c:pt idx="4024">
                  <c:v>807.04750976562502</c:v>
                </c:pt>
                <c:pt idx="4025">
                  <c:v>807.253735351562</c:v>
                </c:pt>
                <c:pt idx="4026">
                  <c:v>807.46247558593791</c:v>
                </c:pt>
                <c:pt idx="4027">
                  <c:v>807.65739746093709</c:v>
                </c:pt>
                <c:pt idx="4028">
                  <c:v>807.858569335938</c:v>
                </c:pt>
                <c:pt idx="4029">
                  <c:v>808.05344238281293</c:v>
                </c:pt>
                <c:pt idx="4030">
                  <c:v>808.26721191406205</c:v>
                </c:pt>
                <c:pt idx="4031">
                  <c:v>808.49355468750002</c:v>
                </c:pt>
                <c:pt idx="4032">
                  <c:v>808.70229492187502</c:v>
                </c:pt>
                <c:pt idx="4033">
                  <c:v>808.90725097656298</c:v>
                </c:pt>
                <c:pt idx="4034">
                  <c:v>809.10217285156205</c:v>
                </c:pt>
                <c:pt idx="4035">
                  <c:v>809.273193359375</c:v>
                </c:pt>
                <c:pt idx="4036">
                  <c:v>809.471850585938</c:v>
                </c:pt>
                <c:pt idx="4037">
                  <c:v>809.66271972656295</c:v>
                </c:pt>
                <c:pt idx="4038">
                  <c:v>809.84101562499995</c:v>
                </c:pt>
                <c:pt idx="4039">
                  <c:v>810.06508789062502</c:v>
                </c:pt>
                <c:pt idx="4040">
                  <c:v>810.26025390625</c:v>
                </c:pt>
                <c:pt idx="4041">
                  <c:v>810.457690429688</c:v>
                </c:pt>
                <c:pt idx="4042">
                  <c:v>810.66640625000002</c:v>
                </c:pt>
                <c:pt idx="4043">
                  <c:v>810.848706054687</c:v>
                </c:pt>
                <c:pt idx="4044">
                  <c:v>811.06752929687502</c:v>
                </c:pt>
                <c:pt idx="4045">
                  <c:v>811.27377929687498</c:v>
                </c:pt>
                <c:pt idx="4046">
                  <c:v>811.44980468749998</c:v>
                </c:pt>
                <c:pt idx="4047">
                  <c:v>811.65349121093709</c:v>
                </c:pt>
                <c:pt idx="4048">
                  <c:v>811.84587402343709</c:v>
                </c:pt>
                <c:pt idx="4049">
                  <c:v>812.03701171875002</c:v>
                </c:pt>
                <c:pt idx="4050">
                  <c:v>812.23696289062502</c:v>
                </c:pt>
                <c:pt idx="4051">
                  <c:v>812.42934570312502</c:v>
                </c:pt>
                <c:pt idx="4052">
                  <c:v>812.63933105468709</c:v>
                </c:pt>
                <c:pt idx="4053">
                  <c:v>812.85434570312498</c:v>
                </c:pt>
                <c:pt idx="4054">
                  <c:v>813.04548339843791</c:v>
                </c:pt>
                <c:pt idx="4055">
                  <c:v>813.24516601562505</c:v>
                </c:pt>
                <c:pt idx="4056">
                  <c:v>813.455151367187</c:v>
                </c:pt>
                <c:pt idx="4057">
                  <c:v>813.65280761718702</c:v>
                </c:pt>
                <c:pt idx="4058">
                  <c:v>813.86154785156202</c:v>
                </c:pt>
                <c:pt idx="4059">
                  <c:v>814.05270996093702</c:v>
                </c:pt>
                <c:pt idx="4060">
                  <c:v>814.23630371093702</c:v>
                </c:pt>
                <c:pt idx="4061">
                  <c:v>814.44125976562498</c:v>
                </c:pt>
                <c:pt idx="4062">
                  <c:v>814.64243164062498</c:v>
                </c:pt>
                <c:pt idx="4063">
                  <c:v>814.84235839843791</c:v>
                </c:pt>
                <c:pt idx="4064">
                  <c:v>815.04204101562505</c:v>
                </c:pt>
                <c:pt idx="4065">
                  <c:v>815.23317871093707</c:v>
                </c:pt>
                <c:pt idx="4066">
                  <c:v>815.42077636718705</c:v>
                </c:pt>
                <c:pt idx="4067">
                  <c:v>815.61818847656298</c:v>
                </c:pt>
                <c:pt idx="4068">
                  <c:v>815.83571777343707</c:v>
                </c:pt>
                <c:pt idx="4069">
                  <c:v>816.04194335937495</c:v>
                </c:pt>
                <c:pt idx="4070">
                  <c:v>816.22805175781207</c:v>
                </c:pt>
                <c:pt idx="4071">
                  <c:v>816.427978515625</c:v>
                </c:pt>
                <c:pt idx="4072">
                  <c:v>816.63420410156209</c:v>
                </c:pt>
                <c:pt idx="4073">
                  <c:v>816.831616210937</c:v>
                </c:pt>
                <c:pt idx="4074">
                  <c:v>817.05168457031209</c:v>
                </c:pt>
                <c:pt idx="4075">
                  <c:v>817.25639648437505</c:v>
                </c:pt>
                <c:pt idx="4076">
                  <c:v>817.45126953124998</c:v>
                </c:pt>
                <c:pt idx="4077">
                  <c:v>817.66782226562498</c:v>
                </c:pt>
                <c:pt idx="4078">
                  <c:v>817.858959960937</c:v>
                </c:pt>
                <c:pt idx="4079">
                  <c:v>818.04755859374995</c:v>
                </c:pt>
                <c:pt idx="4080">
                  <c:v>818.24248046875005</c:v>
                </c:pt>
                <c:pt idx="4081">
                  <c:v>818.42478027343702</c:v>
                </c:pt>
                <c:pt idx="4082">
                  <c:v>818.61965332031207</c:v>
                </c:pt>
                <c:pt idx="4083">
                  <c:v>818.82968749999998</c:v>
                </c:pt>
                <c:pt idx="4084">
                  <c:v>819.02460937499995</c:v>
                </c:pt>
                <c:pt idx="4085">
                  <c:v>819.22075195312505</c:v>
                </c:pt>
                <c:pt idx="4086">
                  <c:v>819.42446289062502</c:v>
                </c:pt>
                <c:pt idx="4087">
                  <c:v>819.62690429687495</c:v>
                </c:pt>
                <c:pt idx="4088">
                  <c:v>819.84316406250002</c:v>
                </c:pt>
                <c:pt idx="4089">
                  <c:v>820.05039062499998</c:v>
                </c:pt>
                <c:pt idx="4090">
                  <c:v>820.24155273437498</c:v>
                </c:pt>
                <c:pt idx="4091">
                  <c:v>820.45556640625</c:v>
                </c:pt>
                <c:pt idx="4092">
                  <c:v>820.68417968749998</c:v>
                </c:pt>
                <c:pt idx="4093">
                  <c:v>820.90170898437498</c:v>
                </c:pt>
                <c:pt idx="4094">
                  <c:v>821.10561523437502</c:v>
                </c:pt>
                <c:pt idx="4095">
                  <c:v>821.28793945312498</c:v>
                </c:pt>
                <c:pt idx="4096">
                  <c:v>821.47783203125005</c:v>
                </c:pt>
                <c:pt idx="4097">
                  <c:v>821.676513671875</c:v>
                </c:pt>
                <c:pt idx="4098">
                  <c:v>821.84853515625002</c:v>
                </c:pt>
                <c:pt idx="4099">
                  <c:v>822.03339843749995</c:v>
                </c:pt>
                <c:pt idx="4100">
                  <c:v>822.24863281249998</c:v>
                </c:pt>
                <c:pt idx="4101">
                  <c:v>822.447265625</c:v>
                </c:pt>
                <c:pt idx="4102">
                  <c:v>822.65073242187498</c:v>
                </c:pt>
                <c:pt idx="4103">
                  <c:v>822.8466796875</c:v>
                </c:pt>
                <c:pt idx="4104">
                  <c:v>823.0380859375</c:v>
                </c:pt>
                <c:pt idx="4105">
                  <c:v>823.2470703125</c:v>
                </c:pt>
                <c:pt idx="4106">
                  <c:v>823.43569335937502</c:v>
                </c:pt>
                <c:pt idx="4107">
                  <c:v>823.6318359375</c:v>
                </c:pt>
                <c:pt idx="4108">
                  <c:v>823.83549804687505</c:v>
                </c:pt>
                <c:pt idx="4109">
                  <c:v>824.03544921875005</c:v>
                </c:pt>
                <c:pt idx="4110">
                  <c:v>824.25175781250005</c:v>
                </c:pt>
                <c:pt idx="4111">
                  <c:v>824.459228515625</c:v>
                </c:pt>
                <c:pt idx="4112">
                  <c:v>824.66166992187505</c:v>
                </c:pt>
                <c:pt idx="4113">
                  <c:v>824.86538085937502</c:v>
                </c:pt>
                <c:pt idx="4114">
                  <c:v>825.0439453125</c:v>
                </c:pt>
                <c:pt idx="4115">
                  <c:v>825.23129882812498</c:v>
                </c:pt>
                <c:pt idx="4116">
                  <c:v>825.43876953125005</c:v>
                </c:pt>
                <c:pt idx="4117">
                  <c:v>825.63369140625002</c:v>
                </c:pt>
                <c:pt idx="4118">
                  <c:v>825.85371093749995</c:v>
                </c:pt>
                <c:pt idx="4119">
                  <c:v>826.07500000000005</c:v>
                </c:pt>
                <c:pt idx="4120">
                  <c:v>826.26738281250005</c:v>
                </c:pt>
                <c:pt idx="4121">
                  <c:v>826.45322265624998</c:v>
                </c:pt>
                <c:pt idx="4122">
                  <c:v>826.640625</c:v>
                </c:pt>
                <c:pt idx="4123">
                  <c:v>826.83579101562498</c:v>
                </c:pt>
                <c:pt idx="4124">
                  <c:v>827.04951171874995</c:v>
                </c:pt>
                <c:pt idx="4125">
                  <c:v>827.24794921875002</c:v>
                </c:pt>
                <c:pt idx="4126">
                  <c:v>827.42275390625002</c:v>
                </c:pt>
                <c:pt idx="4127">
                  <c:v>827.617919921875</c:v>
                </c:pt>
                <c:pt idx="4128">
                  <c:v>827.81660156249995</c:v>
                </c:pt>
                <c:pt idx="4129">
                  <c:v>828.020263671875</c:v>
                </c:pt>
                <c:pt idx="4130">
                  <c:v>828.21767578125002</c:v>
                </c:pt>
                <c:pt idx="4131">
                  <c:v>828.42265625000005</c:v>
                </c:pt>
                <c:pt idx="4132">
                  <c:v>828.63266601562498</c:v>
                </c:pt>
                <c:pt idx="4133">
                  <c:v>828.830078125</c:v>
                </c:pt>
                <c:pt idx="4134">
                  <c:v>829.03251953125005</c:v>
                </c:pt>
                <c:pt idx="4135">
                  <c:v>829.22617187499998</c:v>
                </c:pt>
                <c:pt idx="4136">
                  <c:v>829.40952148437498</c:v>
                </c:pt>
                <c:pt idx="4137">
                  <c:v>829.60166015624998</c:v>
                </c:pt>
                <c:pt idx="4138">
                  <c:v>829.81191406250002</c:v>
                </c:pt>
                <c:pt idx="4139">
                  <c:v>830.02592773437505</c:v>
                </c:pt>
                <c:pt idx="4140">
                  <c:v>830.22807617187505</c:v>
                </c:pt>
                <c:pt idx="4141">
                  <c:v>830.42548828124995</c:v>
                </c:pt>
                <c:pt idx="4142">
                  <c:v>830.61411132812498</c:v>
                </c:pt>
                <c:pt idx="4143">
                  <c:v>830.81655273437502</c:v>
                </c:pt>
                <c:pt idx="4144">
                  <c:v>831.01904296875</c:v>
                </c:pt>
                <c:pt idx="4145">
                  <c:v>831.20263671875</c:v>
                </c:pt>
                <c:pt idx="4146">
                  <c:v>831.40629882812505</c:v>
                </c:pt>
                <c:pt idx="4147">
                  <c:v>831.63764648437495</c:v>
                </c:pt>
                <c:pt idx="4148">
                  <c:v>831.84541015624995</c:v>
                </c:pt>
                <c:pt idx="4149">
                  <c:v>832.031494140625</c:v>
                </c:pt>
                <c:pt idx="4150">
                  <c:v>832.23139648437495</c:v>
                </c:pt>
                <c:pt idx="4151">
                  <c:v>832.42631835937505</c:v>
                </c:pt>
                <c:pt idx="4152">
                  <c:v>832.6337890625</c:v>
                </c:pt>
                <c:pt idx="4153">
                  <c:v>832.84379882812505</c:v>
                </c:pt>
                <c:pt idx="4154">
                  <c:v>833.04248046875</c:v>
                </c:pt>
                <c:pt idx="4155">
                  <c:v>833.25375976562498</c:v>
                </c:pt>
                <c:pt idx="4156">
                  <c:v>833.43959960937502</c:v>
                </c:pt>
                <c:pt idx="4157">
                  <c:v>833.62944335937505</c:v>
                </c:pt>
                <c:pt idx="4158">
                  <c:v>833.83466796874995</c:v>
                </c:pt>
                <c:pt idx="4159">
                  <c:v>834.01572265624998</c:v>
                </c:pt>
                <c:pt idx="4160">
                  <c:v>834.21064453124995</c:v>
                </c:pt>
                <c:pt idx="4161">
                  <c:v>834.41689453125002</c:v>
                </c:pt>
                <c:pt idx="4162">
                  <c:v>834.61533203124998</c:v>
                </c:pt>
                <c:pt idx="4163">
                  <c:v>834.82026367187495</c:v>
                </c:pt>
                <c:pt idx="4164">
                  <c:v>835.02167968749995</c:v>
                </c:pt>
                <c:pt idx="4165">
                  <c:v>835.21762695312498</c:v>
                </c:pt>
                <c:pt idx="4166">
                  <c:v>835.440185546875</c:v>
                </c:pt>
                <c:pt idx="4167">
                  <c:v>835.65288085937505</c:v>
                </c:pt>
                <c:pt idx="4168">
                  <c:v>835.8515625</c:v>
                </c:pt>
                <c:pt idx="4169">
                  <c:v>836.060302734375</c:v>
                </c:pt>
                <c:pt idx="4170">
                  <c:v>836.24643554687498</c:v>
                </c:pt>
                <c:pt idx="4171">
                  <c:v>836.44384765625</c:v>
                </c:pt>
                <c:pt idx="4172">
                  <c:v>836.66132812499995</c:v>
                </c:pt>
                <c:pt idx="4173">
                  <c:v>836.86005859374995</c:v>
                </c:pt>
                <c:pt idx="4174">
                  <c:v>837.04995117187502</c:v>
                </c:pt>
                <c:pt idx="4175">
                  <c:v>837.24609375</c:v>
                </c:pt>
                <c:pt idx="4176">
                  <c:v>837.44101562499998</c:v>
                </c:pt>
                <c:pt idx="4177">
                  <c:v>837.66103515625002</c:v>
                </c:pt>
                <c:pt idx="4178">
                  <c:v>837.88735351562502</c:v>
                </c:pt>
                <c:pt idx="4179">
                  <c:v>838.08608398437502</c:v>
                </c:pt>
                <c:pt idx="4180">
                  <c:v>838.28598632812498</c:v>
                </c:pt>
                <c:pt idx="4181">
                  <c:v>838.45546875000002</c:v>
                </c:pt>
                <c:pt idx="4182">
                  <c:v>838.63027343750002</c:v>
                </c:pt>
                <c:pt idx="4183">
                  <c:v>838.82919921874998</c:v>
                </c:pt>
                <c:pt idx="4184">
                  <c:v>839.01655273437495</c:v>
                </c:pt>
                <c:pt idx="4185">
                  <c:v>839.21621093750002</c:v>
                </c:pt>
                <c:pt idx="4186">
                  <c:v>839.42495117187502</c:v>
                </c:pt>
                <c:pt idx="4187">
                  <c:v>839.62641601562495</c:v>
                </c:pt>
                <c:pt idx="4188">
                  <c:v>839.83261718749998</c:v>
                </c:pt>
                <c:pt idx="4189">
                  <c:v>840.02348632812505</c:v>
                </c:pt>
                <c:pt idx="4190">
                  <c:v>840.21586914062505</c:v>
                </c:pt>
                <c:pt idx="4191">
                  <c:v>840.41982421875002</c:v>
                </c:pt>
                <c:pt idx="4192">
                  <c:v>840.613525390625</c:v>
                </c:pt>
                <c:pt idx="4193">
                  <c:v>840.80966796874998</c:v>
                </c:pt>
                <c:pt idx="4194">
                  <c:v>841.00429687500002</c:v>
                </c:pt>
                <c:pt idx="4195">
                  <c:v>841.21533203125</c:v>
                </c:pt>
                <c:pt idx="4196">
                  <c:v>841.41552734375</c:v>
                </c:pt>
                <c:pt idx="4197">
                  <c:v>841.60688476562495</c:v>
                </c:pt>
                <c:pt idx="4198">
                  <c:v>841.81181640625005</c:v>
                </c:pt>
                <c:pt idx="4199">
                  <c:v>842.01298828125005</c:v>
                </c:pt>
                <c:pt idx="4200">
                  <c:v>842.20512695312505</c:v>
                </c:pt>
                <c:pt idx="4201">
                  <c:v>842.40126953125002</c:v>
                </c:pt>
                <c:pt idx="4202">
                  <c:v>842.61000976562502</c:v>
                </c:pt>
                <c:pt idx="4203">
                  <c:v>842.80747070312498</c:v>
                </c:pt>
                <c:pt idx="4204">
                  <c:v>843.00742187499998</c:v>
                </c:pt>
                <c:pt idx="4205">
                  <c:v>843.213623046875</c:v>
                </c:pt>
                <c:pt idx="4206">
                  <c:v>843.41254882812495</c:v>
                </c:pt>
                <c:pt idx="4207">
                  <c:v>843.60371093749995</c:v>
                </c:pt>
                <c:pt idx="4208">
                  <c:v>843.82377929687505</c:v>
                </c:pt>
                <c:pt idx="4209">
                  <c:v>844.04130859375005</c:v>
                </c:pt>
                <c:pt idx="4210">
                  <c:v>844.24497070312498</c:v>
                </c:pt>
                <c:pt idx="4211">
                  <c:v>844.45747070312495</c:v>
                </c:pt>
                <c:pt idx="4212">
                  <c:v>844.68256835937495</c:v>
                </c:pt>
                <c:pt idx="4213">
                  <c:v>844.91015625</c:v>
                </c:pt>
                <c:pt idx="4214">
                  <c:v>845.09375</c:v>
                </c:pt>
                <c:pt idx="4215">
                  <c:v>845.27983398437505</c:v>
                </c:pt>
                <c:pt idx="4216">
                  <c:v>845.479736328125</c:v>
                </c:pt>
                <c:pt idx="4217">
                  <c:v>845.66835937500002</c:v>
                </c:pt>
                <c:pt idx="4218">
                  <c:v>845.86079101562495</c:v>
                </c:pt>
                <c:pt idx="4219">
                  <c:v>846.06450195312505</c:v>
                </c:pt>
                <c:pt idx="4220">
                  <c:v>846.25937499999998</c:v>
                </c:pt>
                <c:pt idx="4221">
                  <c:v>846.45175781249998</c:v>
                </c:pt>
                <c:pt idx="4222">
                  <c:v>846.640380859375</c:v>
                </c:pt>
                <c:pt idx="4223">
                  <c:v>846.83906249999995</c:v>
                </c:pt>
                <c:pt idx="4224">
                  <c:v>847.057861328125</c:v>
                </c:pt>
                <c:pt idx="4225">
                  <c:v>847.25029296875005</c:v>
                </c:pt>
                <c:pt idx="4226">
                  <c:v>847.46406249999995</c:v>
                </c:pt>
                <c:pt idx="4227">
                  <c:v>847.68408203125</c:v>
                </c:pt>
                <c:pt idx="4228">
                  <c:v>847.85756835937502</c:v>
                </c:pt>
                <c:pt idx="4229">
                  <c:v>848.04995117187502</c:v>
                </c:pt>
                <c:pt idx="4230">
                  <c:v>848.252197265625</c:v>
                </c:pt>
                <c:pt idx="4231">
                  <c:v>848.45839843750002</c:v>
                </c:pt>
                <c:pt idx="4232">
                  <c:v>848.67338867187505</c:v>
                </c:pt>
                <c:pt idx="4233">
                  <c:v>848.86455078125005</c:v>
                </c:pt>
                <c:pt idx="4234">
                  <c:v>849.06977539062495</c:v>
                </c:pt>
                <c:pt idx="4235">
                  <c:v>849.26088867187502</c:v>
                </c:pt>
                <c:pt idx="4236">
                  <c:v>849.43315429687505</c:v>
                </c:pt>
                <c:pt idx="4237">
                  <c:v>849.62802734374998</c:v>
                </c:pt>
                <c:pt idx="4238">
                  <c:v>849.82670898437505</c:v>
                </c:pt>
                <c:pt idx="4239">
                  <c:v>850.02666015625005</c:v>
                </c:pt>
                <c:pt idx="4240">
                  <c:v>850.23662109375005</c:v>
                </c:pt>
                <c:pt idx="4241">
                  <c:v>850.426513671875</c:v>
                </c:pt>
                <c:pt idx="4242">
                  <c:v>850.61240234374998</c:v>
                </c:pt>
                <c:pt idx="4243">
                  <c:v>850.818359375</c:v>
                </c:pt>
                <c:pt idx="4244">
                  <c:v>851.010986328125</c:v>
                </c:pt>
                <c:pt idx="4245">
                  <c:v>851.212158203125</c:v>
                </c:pt>
                <c:pt idx="4246">
                  <c:v>851.4208984375</c:v>
                </c:pt>
                <c:pt idx="4247">
                  <c:v>851.61459960937498</c:v>
                </c:pt>
                <c:pt idx="4248">
                  <c:v>851.80698242187498</c:v>
                </c:pt>
                <c:pt idx="4249">
                  <c:v>852.00712890625005</c:v>
                </c:pt>
                <c:pt idx="4250">
                  <c:v>852.205810546875</c:v>
                </c:pt>
                <c:pt idx="4251">
                  <c:v>852.40576171875</c:v>
                </c:pt>
                <c:pt idx="4252">
                  <c:v>852.61323242187495</c:v>
                </c:pt>
                <c:pt idx="4253">
                  <c:v>852.806640625</c:v>
                </c:pt>
                <c:pt idx="4254">
                  <c:v>853.00151367187505</c:v>
                </c:pt>
                <c:pt idx="4255">
                  <c:v>853.20166015625</c:v>
                </c:pt>
                <c:pt idx="4256">
                  <c:v>853.401611328125</c:v>
                </c:pt>
                <c:pt idx="4257">
                  <c:v>853.60029296874995</c:v>
                </c:pt>
                <c:pt idx="4258">
                  <c:v>853.79267578124995</c:v>
                </c:pt>
                <c:pt idx="4259">
                  <c:v>853.99614257812505</c:v>
                </c:pt>
                <c:pt idx="4260">
                  <c:v>854.19731445312505</c:v>
                </c:pt>
                <c:pt idx="4261">
                  <c:v>854.39497070312495</c:v>
                </c:pt>
                <c:pt idx="4262">
                  <c:v>854.60854492187502</c:v>
                </c:pt>
                <c:pt idx="4263">
                  <c:v>854.81601562499998</c:v>
                </c:pt>
                <c:pt idx="4264">
                  <c:v>855.00356445312502</c:v>
                </c:pt>
                <c:pt idx="4265">
                  <c:v>855.19721679687495</c:v>
                </c:pt>
                <c:pt idx="4266">
                  <c:v>855.40595703124995</c:v>
                </c:pt>
                <c:pt idx="4267">
                  <c:v>855.61572265625</c:v>
                </c:pt>
                <c:pt idx="4268">
                  <c:v>855.806884765625</c:v>
                </c:pt>
                <c:pt idx="4269">
                  <c:v>856.00302734374998</c:v>
                </c:pt>
                <c:pt idx="4270">
                  <c:v>856.20546875000002</c:v>
                </c:pt>
                <c:pt idx="4271">
                  <c:v>856.39433593750005</c:v>
                </c:pt>
                <c:pt idx="4272">
                  <c:v>856.59926757812502</c:v>
                </c:pt>
                <c:pt idx="4273">
                  <c:v>856.80795898437498</c:v>
                </c:pt>
                <c:pt idx="4274">
                  <c:v>857.004150390625</c:v>
                </c:pt>
                <c:pt idx="4275">
                  <c:v>857.20034179687502</c:v>
                </c:pt>
                <c:pt idx="4276">
                  <c:v>857.41030273437502</c:v>
                </c:pt>
                <c:pt idx="4277">
                  <c:v>857.61274414062495</c:v>
                </c:pt>
                <c:pt idx="4278">
                  <c:v>857.80263671875002</c:v>
                </c:pt>
                <c:pt idx="4279">
                  <c:v>857.997314453125</c:v>
                </c:pt>
                <c:pt idx="4280">
                  <c:v>858.18842773437495</c:v>
                </c:pt>
                <c:pt idx="4281">
                  <c:v>858.38735351562502</c:v>
                </c:pt>
                <c:pt idx="4282">
                  <c:v>858.59233398437505</c:v>
                </c:pt>
                <c:pt idx="4283">
                  <c:v>858.79604492187502</c:v>
                </c:pt>
                <c:pt idx="4284">
                  <c:v>858.98945312499995</c:v>
                </c:pt>
                <c:pt idx="4285">
                  <c:v>859.18808593749998</c:v>
                </c:pt>
                <c:pt idx="4286">
                  <c:v>859.38701171875005</c:v>
                </c:pt>
                <c:pt idx="4287">
                  <c:v>859.59575195312505</c:v>
                </c:pt>
                <c:pt idx="4288">
                  <c:v>859.81074218749995</c:v>
                </c:pt>
                <c:pt idx="4289">
                  <c:v>860.00566406250005</c:v>
                </c:pt>
                <c:pt idx="4290">
                  <c:v>860.20058593750002</c:v>
                </c:pt>
                <c:pt idx="4291">
                  <c:v>860.40175781250002</c:v>
                </c:pt>
                <c:pt idx="4292">
                  <c:v>860.60170898437502</c:v>
                </c:pt>
                <c:pt idx="4293">
                  <c:v>860.80415039062495</c:v>
                </c:pt>
                <c:pt idx="4294">
                  <c:v>861.00908203125005</c:v>
                </c:pt>
                <c:pt idx="4295">
                  <c:v>861.19521484375002</c:v>
                </c:pt>
                <c:pt idx="4296">
                  <c:v>861.39516601562502</c:v>
                </c:pt>
                <c:pt idx="4297">
                  <c:v>861.61894531250005</c:v>
                </c:pt>
                <c:pt idx="4298">
                  <c:v>861.81259765624998</c:v>
                </c:pt>
                <c:pt idx="4299">
                  <c:v>862.0087890625</c:v>
                </c:pt>
                <c:pt idx="4300">
                  <c:v>862.23007812499998</c:v>
                </c:pt>
                <c:pt idx="4301">
                  <c:v>862.42622070312495</c:v>
                </c:pt>
                <c:pt idx="4302">
                  <c:v>862.62490234375002</c:v>
                </c:pt>
                <c:pt idx="4303">
                  <c:v>862.82485351562502</c:v>
                </c:pt>
                <c:pt idx="4304">
                  <c:v>863.01850585937495</c:v>
                </c:pt>
                <c:pt idx="4305">
                  <c:v>863.238525390625</c:v>
                </c:pt>
                <c:pt idx="4306">
                  <c:v>863.43466796874998</c:v>
                </c:pt>
                <c:pt idx="4307">
                  <c:v>863.61577148437505</c:v>
                </c:pt>
                <c:pt idx="4308">
                  <c:v>863.8056640625</c:v>
                </c:pt>
                <c:pt idx="4309">
                  <c:v>863.998046875</c:v>
                </c:pt>
                <c:pt idx="4310">
                  <c:v>864.21054687499998</c:v>
                </c:pt>
                <c:pt idx="4311">
                  <c:v>864.416748046875</c:v>
                </c:pt>
                <c:pt idx="4312">
                  <c:v>864.61918945312505</c:v>
                </c:pt>
                <c:pt idx="4313">
                  <c:v>864.834228515625</c:v>
                </c:pt>
                <c:pt idx="4314">
                  <c:v>865.02783203125</c:v>
                </c:pt>
                <c:pt idx="4315">
                  <c:v>865.22651367187495</c:v>
                </c:pt>
                <c:pt idx="4316">
                  <c:v>865.44282226562495</c:v>
                </c:pt>
                <c:pt idx="4317">
                  <c:v>865.62514648437502</c:v>
                </c:pt>
                <c:pt idx="4318">
                  <c:v>865.79365234374995</c:v>
                </c:pt>
                <c:pt idx="4319">
                  <c:v>865.98603515624995</c:v>
                </c:pt>
                <c:pt idx="4320">
                  <c:v>866.19228515625002</c:v>
                </c:pt>
                <c:pt idx="4321">
                  <c:v>866.39345703125002</c:v>
                </c:pt>
                <c:pt idx="4322">
                  <c:v>866.59335937499998</c:v>
                </c:pt>
                <c:pt idx="4323">
                  <c:v>866.79833984375</c:v>
                </c:pt>
                <c:pt idx="4324">
                  <c:v>866.99174804687505</c:v>
                </c:pt>
                <c:pt idx="4325">
                  <c:v>867.1904296875</c:v>
                </c:pt>
                <c:pt idx="4326">
                  <c:v>867.400634765625</c:v>
                </c:pt>
                <c:pt idx="4327">
                  <c:v>867.59804687500002</c:v>
                </c:pt>
                <c:pt idx="4328">
                  <c:v>867.78544921875005</c:v>
                </c:pt>
                <c:pt idx="4329">
                  <c:v>867.99165039062495</c:v>
                </c:pt>
                <c:pt idx="4330">
                  <c:v>868.19404296874995</c:v>
                </c:pt>
                <c:pt idx="4331">
                  <c:v>868.39272460937502</c:v>
                </c:pt>
                <c:pt idx="4332">
                  <c:v>868.59897460937498</c:v>
                </c:pt>
                <c:pt idx="4333">
                  <c:v>868.80517578125</c:v>
                </c:pt>
                <c:pt idx="4334">
                  <c:v>869.03632812499995</c:v>
                </c:pt>
                <c:pt idx="4335">
                  <c:v>869.23100585937505</c:v>
                </c:pt>
                <c:pt idx="4336">
                  <c:v>869.42109374999995</c:v>
                </c:pt>
                <c:pt idx="4337">
                  <c:v>869.64389648437498</c:v>
                </c:pt>
                <c:pt idx="4338">
                  <c:v>869.84506835937498</c:v>
                </c:pt>
                <c:pt idx="4339">
                  <c:v>870.04375000000005</c:v>
                </c:pt>
                <c:pt idx="4340">
                  <c:v>870.25600585937502</c:v>
                </c:pt>
                <c:pt idx="4341">
                  <c:v>870.43959960937502</c:v>
                </c:pt>
                <c:pt idx="4342">
                  <c:v>870.62221679687502</c:v>
                </c:pt>
                <c:pt idx="4343">
                  <c:v>870.818359375</c:v>
                </c:pt>
                <c:pt idx="4344">
                  <c:v>871.00444335937505</c:v>
                </c:pt>
                <c:pt idx="4345">
                  <c:v>871.20693359375002</c:v>
                </c:pt>
                <c:pt idx="4346">
                  <c:v>871.40434570312505</c:v>
                </c:pt>
                <c:pt idx="4347">
                  <c:v>871.59541015624995</c:v>
                </c:pt>
                <c:pt idx="4348">
                  <c:v>871.79409179687502</c:v>
                </c:pt>
                <c:pt idx="4349">
                  <c:v>871.99658203125</c:v>
                </c:pt>
                <c:pt idx="4350">
                  <c:v>872.1962890625</c:v>
                </c:pt>
                <c:pt idx="4351">
                  <c:v>872.38613281250002</c:v>
                </c:pt>
                <c:pt idx="4352">
                  <c:v>872.58378906250005</c:v>
                </c:pt>
                <c:pt idx="4353">
                  <c:v>872.79252929687505</c:v>
                </c:pt>
                <c:pt idx="4354">
                  <c:v>872.98745117187502</c:v>
                </c:pt>
                <c:pt idx="4355">
                  <c:v>873.18867187499995</c:v>
                </c:pt>
                <c:pt idx="4356">
                  <c:v>873.40366210937498</c:v>
                </c:pt>
                <c:pt idx="4357">
                  <c:v>873.59829101562502</c:v>
                </c:pt>
                <c:pt idx="4358">
                  <c:v>873.78564453125</c:v>
                </c:pt>
                <c:pt idx="4359">
                  <c:v>873.99086914062502</c:v>
                </c:pt>
                <c:pt idx="4360">
                  <c:v>874.19707031250005</c:v>
                </c:pt>
                <c:pt idx="4361">
                  <c:v>874.40073242187498</c:v>
                </c:pt>
                <c:pt idx="4362">
                  <c:v>874.58784179687495</c:v>
                </c:pt>
                <c:pt idx="4363">
                  <c:v>874.78403320312498</c:v>
                </c:pt>
                <c:pt idx="4364">
                  <c:v>874.99306640625002</c:v>
                </c:pt>
                <c:pt idx="4365">
                  <c:v>875.19404296874995</c:v>
                </c:pt>
                <c:pt idx="4366">
                  <c:v>875.38642578124995</c:v>
                </c:pt>
                <c:pt idx="4367">
                  <c:v>875.57778320312502</c:v>
                </c:pt>
                <c:pt idx="4368">
                  <c:v>875.78520507812505</c:v>
                </c:pt>
                <c:pt idx="4369">
                  <c:v>875.97861328124998</c:v>
                </c:pt>
                <c:pt idx="4370">
                  <c:v>876.17607421875005</c:v>
                </c:pt>
                <c:pt idx="4371">
                  <c:v>876.39008789062495</c:v>
                </c:pt>
                <c:pt idx="4372">
                  <c:v>876.59628906249998</c:v>
                </c:pt>
                <c:pt idx="4373">
                  <c:v>876.784912109375</c:v>
                </c:pt>
                <c:pt idx="4374">
                  <c:v>876.97607421875</c:v>
                </c:pt>
                <c:pt idx="4375">
                  <c:v>877.18984375000002</c:v>
                </c:pt>
                <c:pt idx="4376">
                  <c:v>877.39228515624995</c:v>
                </c:pt>
                <c:pt idx="4377">
                  <c:v>877.57583007812502</c:v>
                </c:pt>
                <c:pt idx="4378">
                  <c:v>877.77822265625002</c:v>
                </c:pt>
                <c:pt idx="4379">
                  <c:v>877.98823242187495</c:v>
                </c:pt>
                <c:pt idx="4380">
                  <c:v>878.17939453124995</c:v>
                </c:pt>
                <c:pt idx="4381">
                  <c:v>878.37934570312495</c:v>
                </c:pt>
                <c:pt idx="4382">
                  <c:v>878.58154296875</c:v>
                </c:pt>
                <c:pt idx="4383">
                  <c:v>878.775146484375</c:v>
                </c:pt>
                <c:pt idx="4384">
                  <c:v>878.98286132812495</c:v>
                </c:pt>
                <c:pt idx="4385">
                  <c:v>879.185302734375</c:v>
                </c:pt>
                <c:pt idx="4386">
                  <c:v>879.38398437499995</c:v>
                </c:pt>
                <c:pt idx="4387">
                  <c:v>879.58896484374998</c:v>
                </c:pt>
                <c:pt idx="4388">
                  <c:v>879.78110351562498</c:v>
                </c:pt>
                <c:pt idx="4389">
                  <c:v>879.97475585937502</c:v>
                </c:pt>
                <c:pt idx="4390">
                  <c:v>880.18100585937498</c:v>
                </c:pt>
                <c:pt idx="4391">
                  <c:v>880.38466796875002</c:v>
                </c:pt>
                <c:pt idx="4392">
                  <c:v>880.58481445312498</c:v>
                </c:pt>
                <c:pt idx="4393">
                  <c:v>880.78857421875</c:v>
                </c:pt>
                <c:pt idx="4394">
                  <c:v>880.98847656249995</c:v>
                </c:pt>
                <c:pt idx="4395">
                  <c:v>881.18461914062505</c:v>
                </c:pt>
                <c:pt idx="4396">
                  <c:v>881.38457031250005</c:v>
                </c:pt>
                <c:pt idx="4397">
                  <c:v>881.58452148437505</c:v>
                </c:pt>
                <c:pt idx="4398">
                  <c:v>881.78193359374995</c:v>
                </c:pt>
                <c:pt idx="4399">
                  <c:v>881.98056640624998</c:v>
                </c:pt>
                <c:pt idx="4400">
                  <c:v>882.18681640625005</c:v>
                </c:pt>
                <c:pt idx="4401">
                  <c:v>882.384033203125</c:v>
                </c:pt>
                <c:pt idx="4402">
                  <c:v>882.57768554687505</c:v>
                </c:pt>
                <c:pt idx="4403">
                  <c:v>882.78413085937495</c:v>
                </c:pt>
                <c:pt idx="4404">
                  <c:v>882.98281250000002</c:v>
                </c:pt>
                <c:pt idx="4405">
                  <c:v>883.19028320312498</c:v>
                </c:pt>
                <c:pt idx="4406">
                  <c:v>883.388916015625</c:v>
                </c:pt>
                <c:pt idx="4407">
                  <c:v>883.57729492187502</c:v>
                </c:pt>
                <c:pt idx="4408">
                  <c:v>883.77724609375002</c:v>
                </c:pt>
                <c:pt idx="4409">
                  <c:v>883.98369140625005</c:v>
                </c:pt>
                <c:pt idx="4410">
                  <c:v>884.17734374999998</c:v>
                </c:pt>
                <c:pt idx="4411">
                  <c:v>884.374755859375</c:v>
                </c:pt>
                <c:pt idx="4412">
                  <c:v>884.58222656249995</c:v>
                </c:pt>
                <c:pt idx="4413">
                  <c:v>884.77084960937498</c:v>
                </c:pt>
                <c:pt idx="4414">
                  <c:v>884.97329101562502</c:v>
                </c:pt>
                <c:pt idx="4415">
                  <c:v>885.177001953125</c:v>
                </c:pt>
                <c:pt idx="4416">
                  <c:v>885.37568359374995</c:v>
                </c:pt>
                <c:pt idx="4417">
                  <c:v>885.58041992187498</c:v>
                </c:pt>
                <c:pt idx="4418">
                  <c:v>885.78413085937495</c:v>
                </c:pt>
                <c:pt idx="4419">
                  <c:v>885.98154296874998</c:v>
                </c:pt>
                <c:pt idx="4420">
                  <c:v>886.18271484374998</c:v>
                </c:pt>
                <c:pt idx="4421">
                  <c:v>886.37910156249995</c:v>
                </c:pt>
                <c:pt idx="4422">
                  <c:v>886.57524414062505</c:v>
                </c:pt>
                <c:pt idx="4423">
                  <c:v>886.77265624999995</c:v>
                </c:pt>
                <c:pt idx="4424">
                  <c:v>886.97260742187495</c:v>
                </c:pt>
                <c:pt idx="4425">
                  <c:v>887.18637695312498</c:v>
                </c:pt>
                <c:pt idx="4426">
                  <c:v>887.38632812499998</c:v>
                </c:pt>
                <c:pt idx="4427">
                  <c:v>887.58627929687498</c:v>
                </c:pt>
                <c:pt idx="4428">
                  <c:v>887.78745117187498</c:v>
                </c:pt>
                <c:pt idx="4429">
                  <c:v>887.97607421875</c:v>
                </c:pt>
                <c:pt idx="4430">
                  <c:v>888.17075195312498</c:v>
                </c:pt>
                <c:pt idx="4431">
                  <c:v>888.38173828125002</c:v>
                </c:pt>
                <c:pt idx="4432">
                  <c:v>888.58442382812495</c:v>
                </c:pt>
                <c:pt idx="4433">
                  <c:v>888.7958984375</c:v>
                </c:pt>
                <c:pt idx="4434">
                  <c:v>889.004638671875</c:v>
                </c:pt>
                <c:pt idx="4435">
                  <c:v>889.19453124999995</c:v>
                </c:pt>
                <c:pt idx="4436">
                  <c:v>889.40830078124998</c:v>
                </c:pt>
                <c:pt idx="4437">
                  <c:v>889.62958984374995</c:v>
                </c:pt>
                <c:pt idx="4438">
                  <c:v>889.80815429687505</c:v>
                </c:pt>
                <c:pt idx="4439">
                  <c:v>889.981689453125</c:v>
                </c:pt>
                <c:pt idx="4440">
                  <c:v>890.18413085937505</c:v>
                </c:pt>
                <c:pt idx="4441">
                  <c:v>890.37900390624998</c:v>
                </c:pt>
                <c:pt idx="4442">
                  <c:v>890.57011718750005</c:v>
                </c:pt>
                <c:pt idx="4443">
                  <c:v>890.78017578125002</c:v>
                </c:pt>
                <c:pt idx="4444">
                  <c:v>890.98134765625002</c:v>
                </c:pt>
                <c:pt idx="4445">
                  <c:v>891.17373046875002</c:v>
                </c:pt>
                <c:pt idx="4446">
                  <c:v>891.39003906250002</c:v>
                </c:pt>
                <c:pt idx="4447">
                  <c:v>891.58364257812502</c:v>
                </c:pt>
                <c:pt idx="4448">
                  <c:v>891.77602539062502</c:v>
                </c:pt>
                <c:pt idx="4449">
                  <c:v>891.97978515625005</c:v>
                </c:pt>
                <c:pt idx="4450">
                  <c:v>892.17597656249995</c:v>
                </c:pt>
                <c:pt idx="4451">
                  <c:v>892.37714843749995</c:v>
                </c:pt>
                <c:pt idx="4452">
                  <c:v>892.57832031249995</c:v>
                </c:pt>
                <c:pt idx="4453">
                  <c:v>892.78579101562502</c:v>
                </c:pt>
                <c:pt idx="4454">
                  <c:v>893.00957031250005</c:v>
                </c:pt>
                <c:pt idx="4455">
                  <c:v>893.23715820312498</c:v>
                </c:pt>
                <c:pt idx="4456">
                  <c:v>893.43081054687502</c:v>
                </c:pt>
                <c:pt idx="4457">
                  <c:v>893.62797851562505</c:v>
                </c:pt>
                <c:pt idx="4458">
                  <c:v>893.84682617187502</c:v>
                </c:pt>
                <c:pt idx="4459">
                  <c:v>894.04072265624995</c:v>
                </c:pt>
                <c:pt idx="4460">
                  <c:v>894.24565429687505</c:v>
                </c:pt>
                <c:pt idx="4461">
                  <c:v>894.43427734374995</c:v>
                </c:pt>
                <c:pt idx="4462">
                  <c:v>894.619140625</c:v>
                </c:pt>
                <c:pt idx="4463">
                  <c:v>894.83286132812498</c:v>
                </c:pt>
                <c:pt idx="4464">
                  <c:v>895.022705078125</c:v>
                </c:pt>
                <c:pt idx="4465">
                  <c:v>895.21762695312498</c:v>
                </c:pt>
                <c:pt idx="4466">
                  <c:v>895.41230468749995</c:v>
                </c:pt>
                <c:pt idx="4467">
                  <c:v>895.60468749999995</c:v>
                </c:pt>
                <c:pt idx="4468">
                  <c:v>895.83002929687495</c:v>
                </c:pt>
                <c:pt idx="4469">
                  <c:v>896.02348632812505</c:v>
                </c:pt>
                <c:pt idx="4470">
                  <c:v>896.19194335937505</c:v>
                </c:pt>
                <c:pt idx="4471">
                  <c:v>896.41469726562502</c:v>
                </c:pt>
                <c:pt idx="4472">
                  <c:v>896.62221679687502</c:v>
                </c:pt>
                <c:pt idx="4473">
                  <c:v>896.84477539062505</c:v>
                </c:pt>
                <c:pt idx="4474">
                  <c:v>897.08867187500005</c:v>
                </c:pt>
                <c:pt idx="4475">
                  <c:v>897.26474609374998</c:v>
                </c:pt>
                <c:pt idx="4476">
                  <c:v>897.43051757812498</c:v>
                </c:pt>
                <c:pt idx="4477">
                  <c:v>897.61640624999995</c:v>
                </c:pt>
                <c:pt idx="4478">
                  <c:v>897.80527343749998</c:v>
                </c:pt>
                <c:pt idx="4479">
                  <c:v>898.00039062500002</c:v>
                </c:pt>
                <c:pt idx="4480">
                  <c:v>898.18144531250005</c:v>
                </c:pt>
                <c:pt idx="4481">
                  <c:v>898.37006835937495</c:v>
                </c:pt>
                <c:pt idx="4482">
                  <c:v>898.57753906250002</c:v>
                </c:pt>
                <c:pt idx="4483">
                  <c:v>898.77114257812502</c:v>
                </c:pt>
                <c:pt idx="4484">
                  <c:v>898.95449218750002</c:v>
                </c:pt>
                <c:pt idx="4485">
                  <c:v>899.15947265625005</c:v>
                </c:pt>
                <c:pt idx="4486">
                  <c:v>899.38852539062498</c:v>
                </c:pt>
                <c:pt idx="4487">
                  <c:v>899.58090820312498</c:v>
                </c:pt>
                <c:pt idx="4488">
                  <c:v>899.76577148437502</c:v>
                </c:pt>
                <c:pt idx="4489">
                  <c:v>899.96694335937502</c:v>
                </c:pt>
                <c:pt idx="4490">
                  <c:v>900.16562499999998</c:v>
                </c:pt>
                <c:pt idx="4491">
                  <c:v>900.36811523437495</c:v>
                </c:pt>
                <c:pt idx="4492">
                  <c:v>900.56279296875005</c:v>
                </c:pt>
                <c:pt idx="4493">
                  <c:v>900.76772460937502</c:v>
                </c:pt>
                <c:pt idx="4494">
                  <c:v>900.96787109374998</c:v>
                </c:pt>
                <c:pt idx="4495">
                  <c:v>901.156494140625</c:v>
                </c:pt>
                <c:pt idx="4496">
                  <c:v>901.37026367187502</c:v>
                </c:pt>
                <c:pt idx="4497">
                  <c:v>901.58657226562502</c:v>
                </c:pt>
                <c:pt idx="4498">
                  <c:v>901.77646484374998</c:v>
                </c:pt>
                <c:pt idx="4499">
                  <c:v>901.96230468750002</c:v>
                </c:pt>
                <c:pt idx="4500">
                  <c:v>902.16323242187502</c:v>
                </c:pt>
                <c:pt idx="4501">
                  <c:v>902.36088867187505</c:v>
                </c:pt>
                <c:pt idx="4502">
                  <c:v>902.56611328124995</c:v>
                </c:pt>
                <c:pt idx="4503">
                  <c:v>902.76479492187502</c:v>
                </c:pt>
                <c:pt idx="4504">
                  <c:v>902.95839843750002</c:v>
                </c:pt>
                <c:pt idx="4505">
                  <c:v>903.16713867187502</c:v>
                </c:pt>
                <c:pt idx="4506">
                  <c:v>903.37338867187498</c:v>
                </c:pt>
                <c:pt idx="4507">
                  <c:v>903.572021484375</c:v>
                </c:pt>
                <c:pt idx="4508">
                  <c:v>903.76191406249995</c:v>
                </c:pt>
                <c:pt idx="4509">
                  <c:v>903.96562500000005</c:v>
                </c:pt>
                <c:pt idx="4510">
                  <c:v>904.16425781249995</c:v>
                </c:pt>
                <c:pt idx="4511">
                  <c:v>904.36020507812498</c:v>
                </c:pt>
                <c:pt idx="4512">
                  <c:v>904.57270507812495</c:v>
                </c:pt>
                <c:pt idx="4513">
                  <c:v>904.77792968749998</c:v>
                </c:pt>
                <c:pt idx="4514">
                  <c:v>904.97031249999998</c:v>
                </c:pt>
                <c:pt idx="4515">
                  <c:v>905.16767578124995</c:v>
                </c:pt>
                <c:pt idx="4516">
                  <c:v>905.37143554687498</c:v>
                </c:pt>
                <c:pt idx="4517">
                  <c:v>905.56611328124995</c:v>
                </c:pt>
                <c:pt idx="4518">
                  <c:v>905.777099609375</c:v>
                </c:pt>
                <c:pt idx="4519">
                  <c:v>906.00371093750005</c:v>
                </c:pt>
                <c:pt idx="4520">
                  <c:v>906.203857421875</c:v>
                </c:pt>
                <c:pt idx="4521">
                  <c:v>906.41005859375002</c:v>
                </c:pt>
                <c:pt idx="4522">
                  <c:v>906.62260742187505</c:v>
                </c:pt>
                <c:pt idx="4523">
                  <c:v>906.8046875</c:v>
                </c:pt>
                <c:pt idx="4524">
                  <c:v>906.980712890625</c:v>
                </c:pt>
                <c:pt idx="4525">
                  <c:v>907.16557617187505</c:v>
                </c:pt>
                <c:pt idx="4526">
                  <c:v>907.36801757812498</c:v>
                </c:pt>
                <c:pt idx="4527">
                  <c:v>907.57548828125005</c:v>
                </c:pt>
                <c:pt idx="4528">
                  <c:v>907.76787109375005</c:v>
                </c:pt>
                <c:pt idx="4529">
                  <c:v>907.95795898437495</c:v>
                </c:pt>
                <c:pt idx="4530">
                  <c:v>908.16420898437502</c:v>
                </c:pt>
                <c:pt idx="4531">
                  <c:v>908.38046874999998</c:v>
                </c:pt>
                <c:pt idx="4532">
                  <c:v>908.587890625</c:v>
                </c:pt>
                <c:pt idx="4533">
                  <c:v>908.81679687500002</c:v>
                </c:pt>
                <c:pt idx="4534">
                  <c:v>909.04570312500005</c:v>
                </c:pt>
                <c:pt idx="4535">
                  <c:v>909.23808593750005</c:v>
                </c:pt>
                <c:pt idx="4536">
                  <c:v>909.44931640624998</c:v>
                </c:pt>
                <c:pt idx="4537">
                  <c:v>909.66054687500002</c:v>
                </c:pt>
                <c:pt idx="4538">
                  <c:v>909.856689453125</c:v>
                </c:pt>
                <c:pt idx="4539">
                  <c:v>910.05913085937505</c:v>
                </c:pt>
                <c:pt idx="4540">
                  <c:v>910.23769531250002</c:v>
                </c:pt>
                <c:pt idx="4541">
                  <c:v>910.42006835937502</c:v>
                </c:pt>
                <c:pt idx="4542">
                  <c:v>910.61123046875002</c:v>
                </c:pt>
                <c:pt idx="4543">
                  <c:v>910.783447265625</c:v>
                </c:pt>
                <c:pt idx="4544">
                  <c:v>910.96826171875</c:v>
                </c:pt>
                <c:pt idx="4545">
                  <c:v>911.16445312500002</c:v>
                </c:pt>
                <c:pt idx="4546">
                  <c:v>911.36562500000002</c:v>
                </c:pt>
                <c:pt idx="4547">
                  <c:v>911.57309570312498</c:v>
                </c:pt>
                <c:pt idx="4548">
                  <c:v>911.778076171875</c:v>
                </c:pt>
                <c:pt idx="4549">
                  <c:v>912.00063476562502</c:v>
                </c:pt>
                <c:pt idx="4550">
                  <c:v>912.19780273437505</c:v>
                </c:pt>
                <c:pt idx="4551">
                  <c:v>912.38388671874998</c:v>
                </c:pt>
                <c:pt idx="4552">
                  <c:v>912.59663085937495</c:v>
                </c:pt>
                <c:pt idx="4553">
                  <c:v>912.77871093750002</c:v>
                </c:pt>
                <c:pt idx="4554">
                  <c:v>912.96230468750002</c:v>
                </c:pt>
                <c:pt idx="4555">
                  <c:v>913.16250000000002</c:v>
                </c:pt>
                <c:pt idx="4556">
                  <c:v>913.358642578125</c:v>
                </c:pt>
                <c:pt idx="4557">
                  <c:v>913.57465820312495</c:v>
                </c:pt>
                <c:pt idx="4558">
                  <c:v>913.77460937499995</c:v>
                </c:pt>
                <c:pt idx="4559">
                  <c:v>913.96220703125005</c:v>
                </c:pt>
                <c:pt idx="4560">
                  <c:v>914.160888671875</c:v>
                </c:pt>
                <c:pt idx="4561">
                  <c:v>914.359619140625</c:v>
                </c:pt>
                <c:pt idx="4562">
                  <c:v>914.568359375</c:v>
                </c:pt>
                <c:pt idx="4563">
                  <c:v>914.76445312500005</c:v>
                </c:pt>
                <c:pt idx="4564">
                  <c:v>914.96059570312502</c:v>
                </c:pt>
                <c:pt idx="4565">
                  <c:v>915.164306640625</c:v>
                </c:pt>
                <c:pt idx="4566">
                  <c:v>915.365478515625</c:v>
                </c:pt>
                <c:pt idx="4567">
                  <c:v>915.56791992187505</c:v>
                </c:pt>
                <c:pt idx="4568">
                  <c:v>915.75908203125005</c:v>
                </c:pt>
                <c:pt idx="4569">
                  <c:v>915.95253906250002</c:v>
                </c:pt>
                <c:pt idx="4570">
                  <c:v>916.15751953125005</c:v>
                </c:pt>
                <c:pt idx="4571">
                  <c:v>916.35893554687505</c:v>
                </c:pt>
                <c:pt idx="4572">
                  <c:v>916.56010742187505</c:v>
                </c:pt>
                <c:pt idx="4573">
                  <c:v>916.75874023437495</c:v>
                </c:pt>
                <c:pt idx="4574">
                  <c:v>916.95366210937505</c:v>
                </c:pt>
                <c:pt idx="4575">
                  <c:v>917.15214843750005</c:v>
                </c:pt>
                <c:pt idx="4576">
                  <c:v>917.35581054687498</c:v>
                </c:pt>
                <c:pt idx="4577">
                  <c:v>917.55698242187498</c:v>
                </c:pt>
                <c:pt idx="4578">
                  <c:v>917.74814453124998</c:v>
                </c:pt>
                <c:pt idx="4579">
                  <c:v>917.95585937500005</c:v>
                </c:pt>
                <c:pt idx="4580">
                  <c:v>918.163330078125</c:v>
                </c:pt>
                <c:pt idx="4581">
                  <c:v>918.35195312500002</c:v>
                </c:pt>
                <c:pt idx="4582">
                  <c:v>918.54682617187495</c:v>
                </c:pt>
                <c:pt idx="4583">
                  <c:v>918.75908203125005</c:v>
                </c:pt>
                <c:pt idx="4584">
                  <c:v>918.97036132812502</c:v>
                </c:pt>
                <c:pt idx="4585">
                  <c:v>919.16552734375</c:v>
                </c:pt>
                <c:pt idx="4586">
                  <c:v>919.35791015625</c:v>
                </c:pt>
                <c:pt idx="4587">
                  <c:v>919.55659179687495</c:v>
                </c:pt>
                <c:pt idx="4588">
                  <c:v>919.759033203125</c:v>
                </c:pt>
                <c:pt idx="4589">
                  <c:v>919.96147460937505</c:v>
                </c:pt>
                <c:pt idx="4590">
                  <c:v>920.16142578125005</c:v>
                </c:pt>
                <c:pt idx="4591">
                  <c:v>920.35634765625002</c:v>
                </c:pt>
                <c:pt idx="4592">
                  <c:v>920.55122070312495</c:v>
                </c:pt>
                <c:pt idx="4593">
                  <c:v>920.771240234375</c:v>
                </c:pt>
                <c:pt idx="4594">
                  <c:v>920.97246093750005</c:v>
                </c:pt>
                <c:pt idx="4595">
                  <c:v>921.1533203125</c:v>
                </c:pt>
                <c:pt idx="4596">
                  <c:v>921.35195312500002</c:v>
                </c:pt>
                <c:pt idx="4597">
                  <c:v>921.54960937500005</c:v>
                </c:pt>
                <c:pt idx="4598">
                  <c:v>921.74956054687505</c:v>
                </c:pt>
                <c:pt idx="4599">
                  <c:v>921.95576171874995</c:v>
                </c:pt>
                <c:pt idx="4600">
                  <c:v>922.15947265625005</c:v>
                </c:pt>
                <c:pt idx="4601">
                  <c:v>922.35307617187505</c:v>
                </c:pt>
                <c:pt idx="4602">
                  <c:v>922.55048828124995</c:v>
                </c:pt>
                <c:pt idx="4603">
                  <c:v>922.74794921875002</c:v>
                </c:pt>
                <c:pt idx="4604">
                  <c:v>922.94536132812505</c:v>
                </c:pt>
                <c:pt idx="4605">
                  <c:v>923.14150390625002</c:v>
                </c:pt>
                <c:pt idx="4606">
                  <c:v>923.33115234374998</c:v>
                </c:pt>
                <c:pt idx="4607">
                  <c:v>923.53359375000002</c:v>
                </c:pt>
                <c:pt idx="4608">
                  <c:v>923.75009765624998</c:v>
                </c:pt>
                <c:pt idx="4609">
                  <c:v>923.9638671875</c:v>
                </c:pt>
                <c:pt idx="4610">
                  <c:v>924.16230468749995</c:v>
                </c:pt>
                <c:pt idx="4611">
                  <c:v>924.35849609374998</c:v>
                </c:pt>
                <c:pt idx="4612">
                  <c:v>924.54736328125</c:v>
                </c:pt>
                <c:pt idx="4613">
                  <c:v>924.740966796875</c:v>
                </c:pt>
                <c:pt idx="4614">
                  <c:v>924.94716796875002</c:v>
                </c:pt>
                <c:pt idx="4615">
                  <c:v>925.15444335937502</c:v>
                </c:pt>
                <c:pt idx="4616">
                  <c:v>925.35688476562495</c:v>
                </c:pt>
                <c:pt idx="4617">
                  <c:v>925.54819335937498</c:v>
                </c:pt>
                <c:pt idx="4618">
                  <c:v>925.74311523437495</c:v>
                </c:pt>
                <c:pt idx="4619">
                  <c:v>925.95317382812505</c:v>
                </c:pt>
                <c:pt idx="4620">
                  <c:v>926.15058593749995</c:v>
                </c:pt>
                <c:pt idx="4621">
                  <c:v>926.34296874999995</c:v>
                </c:pt>
                <c:pt idx="4622">
                  <c:v>926.55795898437498</c:v>
                </c:pt>
                <c:pt idx="4623">
                  <c:v>926.76162109375002</c:v>
                </c:pt>
                <c:pt idx="4624">
                  <c:v>926.95029296874998</c:v>
                </c:pt>
                <c:pt idx="4625">
                  <c:v>927.15903320312498</c:v>
                </c:pt>
                <c:pt idx="4626">
                  <c:v>927.35996093749998</c:v>
                </c:pt>
                <c:pt idx="4627">
                  <c:v>927.54707031249995</c:v>
                </c:pt>
                <c:pt idx="4628">
                  <c:v>927.74345703125005</c:v>
                </c:pt>
                <c:pt idx="4629">
                  <c:v>927.95244140625005</c:v>
                </c:pt>
                <c:pt idx="4630">
                  <c:v>928.16118164062505</c:v>
                </c:pt>
                <c:pt idx="4631">
                  <c:v>928.35483398437498</c:v>
                </c:pt>
                <c:pt idx="4632">
                  <c:v>928.54594726562505</c:v>
                </c:pt>
                <c:pt idx="4633">
                  <c:v>928.74062500000002</c:v>
                </c:pt>
                <c:pt idx="4634">
                  <c:v>928.94687499999998</c:v>
                </c:pt>
                <c:pt idx="4635">
                  <c:v>929.16464843749998</c:v>
                </c:pt>
                <c:pt idx="4636">
                  <c:v>929.35703124999998</c:v>
                </c:pt>
                <c:pt idx="4637">
                  <c:v>929.54941406249998</c:v>
                </c:pt>
                <c:pt idx="4638">
                  <c:v>929.75688476562505</c:v>
                </c:pt>
                <c:pt idx="4639">
                  <c:v>929.95053710937498</c:v>
                </c:pt>
                <c:pt idx="4640">
                  <c:v>930.14267578124998</c:v>
                </c:pt>
                <c:pt idx="4641">
                  <c:v>930.35014648437505</c:v>
                </c:pt>
                <c:pt idx="4642">
                  <c:v>930.54780273437495</c:v>
                </c:pt>
                <c:pt idx="4643">
                  <c:v>930.74267578125</c:v>
                </c:pt>
                <c:pt idx="4644">
                  <c:v>930.951416015625</c:v>
                </c:pt>
                <c:pt idx="4645">
                  <c:v>931.14760742187502</c:v>
                </c:pt>
                <c:pt idx="4646">
                  <c:v>931.34877929687502</c:v>
                </c:pt>
                <c:pt idx="4647">
                  <c:v>931.55874023437502</c:v>
                </c:pt>
                <c:pt idx="4648">
                  <c:v>931.753662109375</c:v>
                </c:pt>
                <c:pt idx="4649">
                  <c:v>931.946044921875</c:v>
                </c:pt>
                <c:pt idx="4650">
                  <c:v>932.15224609375002</c:v>
                </c:pt>
                <c:pt idx="4651">
                  <c:v>932.34716796875</c:v>
                </c:pt>
                <c:pt idx="4652">
                  <c:v>932.54335937500002</c:v>
                </c:pt>
                <c:pt idx="4653">
                  <c:v>932.74560546875</c:v>
                </c:pt>
                <c:pt idx="4654">
                  <c:v>932.945556640625</c:v>
                </c:pt>
                <c:pt idx="4655">
                  <c:v>933.14321289062502</c:v>
                </c:pt>
                <c:pt idx="4656">
                  <c:v>933.35063476562505</c:v>
                </c:pt>
                <c:pt idx="4657">
                  <c:v>933.54804687499995</c:v>
                </c:pt>
                <c:pt idx="4658">
                  <c:v>933.740478515625</c:v>
                </c:pt>
                <c:pt idx="4659">
                  <c:v>933.94414062500005</c:v>
                </c:pt>
                <c:pt idx="4660">
                  <c:v>934.14155273437495</c:v>
                </c:pt>
                <c:pt idx="4661">
                  <c:v>934.34404296875005</c:v>
                </c:pt>
                <c:pt idx="4662">
                  <c:v>934.54521484375005</c:v>
                </c:pt>
                <c:pt idx="4663">
                  <c:v>934.74384765624995</c:v>
                </c:pt>
                <c:pt idx="4664">
                  <c:v>934.9375</c:v>
                </c:pt>
                <c:pt idx="4665">
                  <c:v>935.13217773437498</c:v>
                </c:pt>
                <c:pt idx="4666">
                  <c:v>935.32832031249995</c:v>
                </c:pt>
                <c:pt idx="4667">
                  <c:v>935.53828124999995</c:v>
                </c:pt>
                <c:pt idx="4668">
                  <c:v>935.74326171874998</c:v>
                </c:pt>
                <c:pt idx="4669">
                  <c:v>935.96108398437502</c:v>
                </c:pt>
                <c:pt idx="4670">
                  <c:v>936.18242187500005</c:v>
                </c:pt>
                <c:pt idx="4671">
                  <c:v>936.37856445312502</c:v>
                </c:pt>
                <c:pt idx="4672">
                  <c:v>936.591064453125</c:v>
                </c:pt>
                <c:pt idx="4673">
                  <c:v>936.81464843749995</c:v>
                </c:pt>
                <c:pt idx="4674">
                  <c:v>937.03842773437498</c:v>
                </c:pt>
                <c:pt idx="4675">
                  <c:v>937.25371093750005</c:v>
                </c:pt>
                <c:pt idx="4676">
                  <c:v>937.46875</c:v>
                </c:pt>
                <c:pt idx="4677">
                  <c:v>937.65102539062502</c:v>
                </c:pt>
                <c:pt idx="4678">
                  <c:v>937.83334960937498</c:v>
                </c:pt>
                <c:pt idx="4679">
                  <c:v>938.004150390625</c:v>
                </c:pt>
                <c:pt idx="4680">
                  <c:v>938.15629882812505</c:v>
                </c:pt>
                <c:pt idx="4681">
                  <c:v>938.33759765624995</c:v>
                </c:pt>
                <c:pt idx="4682">
                  <c:v>938.53500976562498</c:v>
                </c:pt>
                <c:pt idx="4683">
                  <c:v>938.75004882812505</c:v>
                </c:pt>
                <c:pt idx="4684">
                  <c:v>938.94497070312502</c:v>
                </c:pt>
                <c:pt idx="4685">
                  <c:v>939.13862304687495</c:v>
                </c:pt>
                <c:pt idx="4686">
                  <c:v>939.34584960937502</c:v>
                </c:pt>
                <c:pt idx="4687">
                  <c:v>939.55585937499995</c:v>
                </c:pt>
                <c:pt idx="4688">
                  <c:v>939.75605468749995</c:v>
                </c:pt>
                <c:pt idx="4689">
                  <c:v>939.97358398437495</c:v>
                </c:pt>
                <c:pt idx="4690">
                  <c:v>940.202392578125</c:v>
                </c:pt>
                <c:pt idx="4691">
                  <c:v>940.36435546874998</c:v>
                </c:pt>
                <c:pt idx="4692">
                  <c:v>940.52910156250005</c:v>
                </c:pt>
                <c:pt idx="4693">
                  <c:v>940.73681640625</c:v>
                </c:pt>
                <c:pt idx="4694">
                  <c:v>940.93925781250005</c:v>
                </c:pt>
                <c:pt idx="4695">
                  <c:v>941.14799804687505</c:v>
                </c:pt>
                <c:pt idx="4696">
                  <c:v>941.34916992187505</c:v>
                </c:pt>
                <c:pt idx="4697">
                  <c:v>941.53901367187495</c:v>
                </c:pt>
                <c:pt idx="4698">
                  <c:v>941.740234375</c:v>
                </c:pt>
                <c:pt idx="4699">
                  <c:v>941.93769531249995</c:v>
                </c:pt>
                <c:pt idx="4700">
                  <c:v>942.147705078125</c:v>
                </c:pt>
                <c:pt idx="4701">
                  <c:v>942.37651367187505</c:v>
                </c:pt>
                <c:pt idx="4702">
                  <c:v>942.57011718750005</c:v>
                </c:pt>
                <c:pt idx="4703">
                  <c:v>942.75722656250002</c:v>
                </c:pt>
                <c:pt idx="4704">
                  <c:v>942.95463867187505</c:v>
                </c:pt>
                <c:pt idx="4705">
                  <c:v>943.13701171875005</c:v>
                </c:pt>
                <c:pt idx="4706">
                  <c:v>943.34199218749995</c:v>
                </c:pt>
                <c:pt idx="4707">
                  <c:v>943.54340820312495</c:v>
                </c:pt>
                <c:pt idx="4708">
                  <c:v>943.74082031249998</c:v>
                </c:pt>
                <c:pt idx="4709">
                  <c:v>943.94448242187502</c:v>
                </c:pt>
                <c:pt idx="4710">
                  <c:v>944.15073242187498</c:v>
                </c:pt>
                <c:pt idx="4711">
                  <c:v>944.36704101562498</c:v>
                </c:pt>
                <c:pt idx="4712">
                  <c:v>944.55434570312502</c:v>
                </c:pt>
                <c:pt idx="4713">
                  <c:v>944.75278320312498</c:v>
                </c:pt>
                <c:pt idx="4714">
                  <c:v>944.97666015624998</c:v>
                </c:pt>
                <c:pt idx="4715">
                  <c:v>945.18940429687495</c:v>
                </c:pt>
                <c:pt idx="4716">
                  <c:v>945.37421874999995</c:v>
                </c:pt>
                <c:pt idx="4717">
                  <c:v>945.56914062500005</c:v>
                </c:pt>
                <c:pt idx="4718">
                  <c:v>945.78544921875005</c:v>
                </c:pt>
                <c:pt idx="4719">
                  <c:v>945.96650390624995</c:v>
                </c:pt>
                <c:pt idx="4720">
                  <c:v>946.15385742187505</c:v>
                </c:pt>
                <c:pt idx="4721">
                  <c:v>946.35380859375005</c:v>
                </c:pt>
                <c:pt idx="4722">
                  <c:v>946.54243164062495</c:v>
                </c:pt>
                <c:pt idx="4723">
                  <c:v>946.73354492187502</c:v>
                </c:pt>
                <c:pt idx="4724">
                  <c:v>946.93720703124995</c:v>
                </c:pt>
                <c:pt idx="4725">
                  <c:v>947.13691406249995</c:v>
                </c:pt>
                <c:pt idx="4726">
                  <c:v>947.33305664062505</c:v>
                </c:pt>
                <c:pt idx="4727">
                  <c:v>947.53447265625005</c:v>
                </c:pt>
                <c:pt idx="4728">
                  <c:v>947.73569335937498</c:v>
                </c:pt>
                <c:pt idx="4729">
                  <c:v>947.94570312500002</c:v>
                </c:pt>
                <c:pt idx="4730">
                  <c:v>948.141845703125</c:v>
                </c:pt>
                <c:pt idx="4731">
                  <c:v>948.32416992187495</c:v>
                </c:pt>
                <c:pt idx="4732">
                  <c:v>948.52011718749998</c:v>
                </c:pt>
                <c:pt idx="4733">
                  <c:v>948.74394531250005</c:v>
                </c:pt>
                <c:pt idx="4734">
                  <c:v>948.94536132812505</c:v>
                </c:pt>
                <c:pt idx="4735">
                  <c:v>949.127685546875</c:v>
                </c:pt>
                <c:pt idx="4736">
                  <c:v>949.33515624999995</c:v>
                </c:pt>
                <c:pt idx="4737">
                  <c:v>949.53608398437495</c:v>
                </c:pt>
                <c:pt idx="4738">
                  <c:v>949.72724609374995</c:v>
                </c:pt>
                <c:pt idx="4739">
                  <c:v>949.93369140624998</c:v>
                </c:pt>
                <c:pt idx="4740">
                  <c:v>950.13486328124998</c:v>
                </c:pt>
                <c:pt idx="4741">
                  <c:v>950.33481445312498</c:v>
                </c:pt>
                <c:pt idx="4742">
                  <c:v>950.53725585937502</c:v>
                </c:pt>
                <c:pt idx="4743">
                  <c:v>950.74223632812505</c:v>
                </c:pt>
                <c:pt idx="4744">
                  <c:v>950.94721679687495</c:v>
                </c:pt>
                <c:pt idx="4745">
                  <c:v>951.14082031249995</c:v>
                </c:pt>
                <c:pt idx="4746">
                  <c:v>951.34072265625002</c:v>
                </c:pt>
                <c:pt idx="4747">
                  <c:v>951.53945312500002</c:v>
                </c:pt>
                <c:pt idx="4748">
                  <c:v>951.76582031249995</c:v>
                </c:pt>
                <c:pt idx="4749">
                  <c:v>951.98081054687498</c:v>
                </c:pt>
                <c:pt idx="4750">
                  <c:v>952.153076171875</c:v>
                </c:pt>
                <c:pt idx="4751">
                  <c:v>952.36308593750005</c:v>
                </c:pt>
                <c:pt idx="4752">
                  <c:v>952.58061523437505</c:v>
                </c:pt>
                <c:pt idx="4753">
                  <c:v>952.779296875</c:v>
                </c:pt>
                <c:pt idx="4754">
                  <c:v>952.98676757812495</c:v>
                </c:pt>
                <c:pt idx="4755">
                  <c:v>953.19545898437502</c:v>
                </c:pt>
                <c:pt idx="4756">
                  <c:v>953.38535156249998</c:v>
                </c:pt>
                <c:pt idx="4757">
                  <c:v>953.57651367187498</c:v>
                </c:pt>
                <c:pt idx="4758">
                  <c:v>953.77011718749998</c:v>
                </c:pt>
                <c:pt idx="4759">
                  <c:v>953.96499023437502</c:v>
                </c:pt>
                <c:pt idx="4760">
                  <c:v>954.16118164062505</c:v>
                </c:pt>
                <c:pt idx="4761">
                  <c:v>954.34604492187498</c:v>
                </c:pt>
                <c:pt idx="4762">
                  <c:v>954.56586914062495</c:v>
                </c:pt>
                <c:pt idx="4763">
                  <c:v>954.77714843750005</c:v>
                </c:pt>
                <c:pt idx="4764">
                  <c:v>954.96977539062505</c:v>
                </c:pt>
                <c:pt idx="4765">
                  <c:v>955.178466796875</c:v>
                </c:pt>
                <c:pt idx="4766">
                  <c:v>955.379638671875</c:v>
                </c:pt>
                <c:pt idx="4767">
                  <c:v>955.57329101562505</c:v>
                </c:pt>
                <c:pt idx="4768">
                  <c:v>955.77324218750005</c:v>
                </c:pt>
                <c:pt idx="4769">
                  <c:v>955.96562500000005</c:v>
                </c:pt>
                <c:pt idx="4770">
                  <c:v>956.156494140625</c:v>
                </c:pt>
                <c:pt idx="4771">
                  <c:v>956.34384765624998</c:v>
                </c:pt>
                <c:pt idx="4772">
                  <c:v>956.54023437499995</c:v>
                </c:pt>
                <c:pt idx="4773">
                  <c:v>956.76152343750005</c:v>
                </c:pt>
                <c:pt idx="4774">
                  <c:v>956.96650390624995</c:v>
                </c:pt>
                <c:pt idx="4775">
                  <c:v>957.15888671874995</c:v>
                </c:pt>
                <c:pt idx="4776">
                  <c:v>957.35</c:v>
                </c:pt>
                <c:pt idx="4777">
                  <c:v>957.54873046875002</c:v>
                </c:pt>
                <c:pt idx="4778">
                  <c:v>957.76376953124998</c:v>
                </c:pt>
                <c:pt idx="4779">
                  <c:v>957.97099609375005</c:v>
                </c:pt>
                <c:pt idx="4780">
                  <c:v>958.16586914062498</c:v>
                </c:pt>
                <c:pt idx="4781">
                  <c:v>958.37734375000002</c:v>
                </c:pt>
                <c:pt idx="4782">
                  <c:v>958.579833984375</c:v>
                </c:pt>
                <c:pt idx="4783">
                  <c:v>958.763427734375</c:v>
                </c:pt>
                <c:pt idx="4784">
                  <c:v>958.94326171875002</c:v>
                </c:pt>
                <c:pt idx="4785">
                  <c:v>959.12910156249995</c:v>
                </c:pt>
                <c:pt idx="4786">
                  <c:v>959.33530273437498</c:v>
                </c:pt>
                <c:pt idx="4787">
                  <c:v>959.51640625000005</c:v>
                </c:pt>
                <c:pt idx="4788">
                  <c:v>959.70624999999995</c:v>
                </c:pt>
                <c:pt idx="4789">
                  <c:v>959.93408203125</c:v>
                </c:pt>
                <c:pt idx="4790">
                  <c:v>960.1591796875</c:v>
                </c:pt>
                <c:pt idx="4791">
                  <c:v>960.35405273437505</c:v>
                </c:pt>
                <c:pt idx="4792">
                  <c:v>960.55903320312495</c:v>
                </c:pt>
                <c:pt idx="4793">
                  <c:v>960.794189453125</c:v>
                </c:pt>
                <c:pt idx="4794">
                  <c:v>960.98530273437495</c:v>
                </c:pt>
                <c:pt idx="4795">
                  <c:v>961.15102539062502</c:v>
                </c:pt>
                <c:pt idx="4796">
                  <c:v>961.33310546874998</c:v>
                </c:pt>
                <c:pt idx="4797">
                  <c:v>961.52553710937502</c:v>
                </c:pt>
                <c:pt idx="4798">
                  <c:v>961.71816406250002</c:v>
                </c:pt>
                <c:pt idx="4799">
                  <c:v>961.92460937500005</c:v>
                </c:pt>
                <c:pt idx="4800">
                  <c:v>962.130859375</c:v>
                </c:pt>
                <c:pt idx="4801">
                  <c:v>962.32197265624995</c:v>
                </c:pt>
                <c:pt idx="4802">
                  <c:v>962.53071289062495</c:v>
                </c:pt>
                <c:pt idx="4803">
                  <c:v>962.73696289062502</c:v>
                </c:pt>
                <c:pt idx="4804">
                  <c:v>962.93183593749995</c:v>
                </c:pt>
                <c:pt idx="4805">
                  <c:v>963.12797851562505</c:v>
                </c:pt>
                <c:pt idx="4806">
                  <c:v>963.32792968750005</c:v>
                </c:pt>
                <c:pt idx="4807">
                  <c:v>963.53037109374998</c:v>
                </c:pt>
                <c:pt idx="4808">
                  <c:v>963.72651367187495</c:v>
                </c:pt>
                <c:pt idx="4809">
                  <c:v>963.93276367187502</c:v>
                </c:pt>
                <c:pt idx="4810">
                  <c:v>964.14775390625005</c:v>
                </c:pt>
                <c:pt idx="4811">
                  <c:v>964.33759765624995</c:v>
                </c:pt>
                <c:pt idx="4812">
                  <c:v>964.5224609375</c:v>
                </c:pt>
                <c:pt idx="4813">
                  <c:v>964.7236328125</c:v>
                </c:pt>
                <c:pt idx="4814">
                  <c:v>964.91225585937502</c:v>
                </c:pt>
                <c:pt idx="4815">
                  <c:v>965.107177734375</c:v>
                </c:pt>
                <c:pt idx="4816">
                  <c:v>965.31718750000005</c:v>
                </c:pt>
                <c:pt idx="4817">
                  <c:v>965.524658203125</c:v>
                </c:pt>
                <c:pt idx="4818">
                  <c:v>965.72456054687495</c:v>
                </c:pt>
                <c:pt idx="4819">
                  <c:v>965.92451171874995</c:v>
                </c:pt>
                <c:pt idx="4820">
                  <c:v>966.13076171875002</c:v>
                </c:pt>
                <c:pt idx="4821">
                  <c:v>966.32314453125002</c:v>
                </c:pt>
                <c:pt idx="4822">
                  <c:v>966.50795898437502</c:v>
                </c:pt>
                <c:pt idx="4823">
                  <c:v>966.72421874999998</c:v>
                </c:pt>
                <c:pt idx="4824">
                  <c:v>966.92919921875</c:v>
                </c:pt>
                <c:pt idx="4825">
                  <c:v>967.11660156250002</c:v>
                </c:pt>
                <c:pt idx="4826">
                  <c:v>967.31777343750002</c:v>
                </c:pt>
                <c:pt idx="4827">
                  <c:v>967.52397460937505</c:v>
                </c:pt>
                <c:pt idx="4828">
                  <c:v>967.73017578124995</c:v>
                </c:pt>
                <c:pt idx="4829">
                  <c:v>967.92128906250002</c:v>
                </c:pt>
                <c:pt idx="4830">
                  <c:v>968.11748046875005</c:v>
                </c:pt>
                <c:pt idx="4831">
                  <c:v>968.31489257812495</c:v>
                </c:pt>
                <c:pt idx="4832">
                  <c:v>968.51611328125</c:v>
                </c:pt>
                <c:pt idx="4833">
                  <c:v>968.71328125000002</c:v>
                </c:pt>
                <c:pt idx="4834">
                  <c:v>968.92197265624998</c:v>
                </c:pt>
                <c:pt idx="4835">
                  <c:v>969.12973632812498</c:v>
                </c:pt>
                <c:pt idx="4836">
                  <c:v>969.33217773437502</c:v>
                </c:pt>
                <c:pt idx="4837">
                  <c:v>969.52553710937502</c:v>
                </c:pt>
                <c:pt idx="4838">
                  <c:v>969.70786132812498</c:v>
                </c:pt>
                <c:pt idx="4839">
                  <c:v>969.90781249999998</c:v>
                </c:pt>
                <c:pt idx="4840">
                  <c:v>970.12006835937495</c:v>
                </c:pt>
                <c:pt idx="4841">
                  <c:v>970.32529296874998</c:v>
                </c:pt>
                <c:pt idx="4842">
                  <c:v>970.52924804687495</c:v>
                </c:pt>
                <c:pt idx="4843">
                  <c:v>970.72163085937495</c:v>
                </c:pt>
                <c:pt idx="4844">
                  <c:v>970.91401367187495</c:v>
                </c:pt>
                <c:pt idx="4845">
                  <c:v>971.12397460937495</c:v>
                </c:pt>
                <c:pt idx="4846">
                  <c:v>971.31992187499998</c:v>
                </c:pt>
                <c:pt idx="4847">
                  <c:v>971.526123046875</c:v>
                </c:pt>
                <c:pt idx="4848">
                  <c:v>971.73256835937502</c:v>
                </c:pt>
                <c:pt idx="4849">
                  <c:v>971.92246093749998</c:v>
                </c:pt>
                <c:pt idx="4850">
                  <c:v>972.11611328125002</c:v>
                </c:pt>
                <c:pt idx="4851">
                  <c:v>972.31855468749995</c:v>
                </c:pt>
                <c:pt idx="4852">
                  <c:v>972.51845703125002</c:v>
                </c:pt>
                <c:pt idx="4853">
                  <c:v>972.747314453125</c:v>
                </c:pt>
                <c:pt idx="4854">
                  <c:v>972.9560546875</c:v>
                </c:pt>
                <c:pt idx="4855">
                  <c:v>973.14340820312498</c:v>
                </c:pt>
                <c:pt idx="4856">
                  <c:v>973.33833007812495</c:v>
                </c:pt>
                <c:pt idx="4857">
                  <c:v>973.52446289062505</c:v>
                </c:pt>
                <c:pt idx="4858">
                  <c:v>973.72568359374998</c:v>
                </c:pt>
                <c:pt idx="4859">
                  <c:v>973.91806640624998</c:v>
                </c:pt>
                <c:pt idx="4860">
                  <c:v>974.10917968750005</c:v>
                </c:pt>
                <c:pt idx="4861">
                  <c:v>974.30781249999995</c:v>
                </c:pt>
                <c:pt idx="4862">
                  <c:v>974.50649414062502</c:v>
                </c:pt>
                <c:pt idx="4863">
                  <c:v>974.70517578124998</c:v>
                </c:pt>
                <c:pt idx="4864">
                  <c:v>974.91767578124995</c:v>
                </c:pt>
                <c:pt idx="4865">
                  <c:v>975.13525390625</c:v>
                </c:pt>
                <c:pt idx="4866">
                  <c:v>975.33388671875002</c:v>
                </c:pt>
                <c:pt idx="4867">
                  <c:v>975.51992187500002</c:v>
                </c:pt>
                <c:pt idx="4868">
                  <c:v>975.71210937499995</c:v>
                </c:pt>
                <c:pt idx="4869">
                  <c:v>975.94355468749995</c:v>
                </c:pt>
                <c:pt idx="4870">
                  <c:v>976.16005859375002</c:v>
                </c:pt>
                <c:pt idx="4871">
                  <c:v>976.33730468750002</c:v>
                </c:pt>
                <c:pt idx="4872">
                  <c:v>976.53974609374995</c:v>
                </c:pt>
                <c:pt idx="4873">
                  <c:v>976.75229492187498</c:v>
                </c:pt>
                <c:pt idx="4874">
                  <c:v>976.95830078125005</c:v>
                </c:pt>
                <c:pt idx="4875">
                  <c:v>977.15922851562505</c:v>
                </c:pt>
                <c:pt idx="4876">
                  <c:v>977.34555664062498</c:v>
                </c:pt>
                <c:pt idx="4877">
                  <c:v>977.52812500000005</c:v>
                </c:pt>
                <c:pt idx="4878">
                  <c:v>977.74692382812498</c:v>
                </c:pt>
                <c:pt idx="4879">
                  <c:v>977.94560546875005</c:v>
                </c:pt>
                <c:pt idx="4880">
                  <c:v>978.13022460937498</c:v>
                </c:pt>
                <c:pt idx="4881">
                  <c:v>978.34521484375</c:v>
                </c:pt>
                <c:pt idx="4882">
                  <c:v>978.54135742187498</c:v>
                </c:pt>
                <c:pt idx="4883">
                  <c:v>978.73627929687495</c:v>
                </c:pt>
                <c:pt idx="4884">
                  <c:v>978.92763671875002</c:v>
                </c:pt>
                <c:pt idx="4885">
                  <c:v>979.12880859375002</c:v>
                </c:pt>
                <c:pt idx="4886">
                  <c:v>979.3564453125</c:v>
                </c:pt>
                <c:pt idx="4887">
                  <c:v>979.57651367187498</c:v>
                </c:pt>
                <c:pt idx="4888">
                  <c:v>979.77998046874995</c:v>
                </c:pt>
                <c:pt idx="4889">
                  <c:v>979.974853515625</c:v>
                </c:pt>
                <c:pt idx="4890">
                  <c:v>980.14101562500002</c:v>
                </c:pt>
                <c:pt idx="4891">
                  <c:v>980.32841796875005</c:v>
                </c:pt>
                <c:pt idx="4892">
                  <c:v>980.54599609374998</c:v>
                </c:pt>
                <c:pt idx="4893">
                  <c:v>980.75346679687505</c:v>
                </c:pt>
                <c:pt idx="4894">
                  <c:v>980.96469726562498</c:v>
                </c:pt>
                <c:pt idx="4895">
                  <c:v>981.15708007812498</c:v>
                </c:pt>
                <c:pt idx="4896">
                  <c:v>981.34443359374995</c:v>
                </c:pt>
                <c:pt idx="4897">
                  <c:v>981.537841796875</c:v>
                </c:pt>
                <c:pt idx="4898">
                  <c:v>981.72397460937498</c:v>
                </c:pt>
                <c:pt idx="4899">
                  <c:v>981.93295898437498</c:v>
                </c:pt>
                <c:pt idx="4900">
                  <c:v>982.12534179687498</c:v>
                </c:pt>
                <c:pt idx="4901">
                  <c:v>982.31645507812505</c:v>
                </c:pt>
                <c:pt idx="4902">
                  <c:v>982.52895507812502</c:v>
                </c:pt>
                <c:pt idx="4903">
                  <c:v>982.74750976562495</c:v>
                </c:pt>
                <c:pt idx="4904">
                  <c:v>982.94741210937502</c:v>
                </c:pt>
                <c:pt idx="4905">
                  <c:v>983.12368164062502</c:v>
                </c:pt>
                <c:pt idx="4906">
                  <c:v>983.31206054687505</c:v>
                </c:pt>
                <c:pt idx="4907">
                  <c:v>983.5107421875</c:v>
                </c:pt>
                <c:pt idx="4908">
                  <c:v>983.71699218749995</c:v>
                </c:pt>
                <c:pt idx="4909">
                  <c:v>983.91440429687498</c:v>
                </c:pt>
                <c:pt idx="4910">
                  <c:v>984.10703124999998</c:v>
                </c:pt>
                <c:pt idx="4911">
                  <c:v>984.30190429687502</c:v>
                </c:pt>
                <c:pt idx="4912">
                  <c:v>984.50537109375</c:v>
                </c:pt>
                <c:pt idx="4913">
                  <c:v>984.705322265625</c:v>
                </c:pt>
                <c:pt idx="4914">
                  <c:v>984.90922851562505</c:v>
                </c:pt>
                <c:pt idx="4915">
                  <c:v>985.11674804687505</c:v>
                </c:pt>
                <c:pt idx="4916">
                  <c:v>985.30913085937505</c:v>
                </c:pt>
                <c:pt idx="4917">
                  <c:v>985.50776367187495</c:v>
                </c:pt>
                <c:pt idx="4918">
                  <c:v>985.71147460937505</c:v>
                </c:pt>
                <c:pt idx="4919">
                  <c:v>985.90385742187505</c:v>
                </c:pt>
                <c:pt idx="4920">
                  <c:v>986.10756835937502</c:v>
                </c:pt>
                <c:pt idx="4921">
                  <c:v>986.31005859375</c:v>
                </c:pt>
                <c:pt idx="4922">
                  <c:v>986.50996093749995</c:v>
                </c:pt>
                <c:pt idx="4923">
                  <c:v>986.71616210937498</c:v>
                </c:pt>
                <c:pt idx="4924">
                  <c:v>986.90986328124995</c:v>
                </c:pt>
                <c:pt idx="4925">
                  <c:v>987.10224609374995</c:v>
                </c:pt>
                <c:pt idx="4926">
                  <c:v>987.30844726562498</c:v>
                </c:pt>
                <c:pt idx="4927">
                  <c:v>987.50961914062498</c:v>
                </c:pt>
                <c:pt idx="4928">
                  <c:v>987.69575195312495</c:v>
                </c:pt>
                <c:pt idx="4929">
                  <c:v>987.89448242187495</c:v>
                </c:pt>
                <c:pt idx="4930">
                  <c:v>988.10546875</c:v>
                </c:pt>
                <c:pt idx="4931">
                  <c:v>988.31166992187502</c:v>
                </c:pt>
                <c:pt idx="4932">
                  <c:v>988.50932617187505</c:v>
                </c:pt>
                <c:pt idx="4933">
                  <c:v>988.70927734375005</c:v>
                </c:pt>
                <c:pt idx="4934">
                  <c:v>988.91420898437502</c:v>
                </c:pt>
                <c:pt idx="4935">
                  <c:v>989.10908203124995</c:v>
                </c:pt>
                <c:pt idx="4936">
                  <c:v>989.30781249999995</c:v>
                </c:pt>
                <c:pt idx="4937">
                  <c:v>989.50395507812505</c:v>
                </c:pt>
                <c:pt idx="4938">
                  <c:v>989.703857421875</c:v>
                </c:pt>
                <c:pt idx="4939">
                  <c:v>989.91386718750005</c:v>
                </c:pt>
                <c:pt idx="4940">
                  <c:v>990.11127929687495</c:v>
                </c:pt>
                <c:pt idx="4941">
                  <c:v>990.304931640625</c:v>
                </c:pt>
                <c:pt idx="4942">
                  <c:v>990.51113281250002</c:v>
                </c:pt>
                <c:pt idx="4943">
                  <c:v>990.71479492187495</c:v>
                </c:pt>
                <c:pt idx="4944">
                  <c:v>990.90693359374995</c:v>
                </c:pt>
                <c:pt idx="4945">
                  <c:v>991.10439453125002</c:v>
                </c:pt>
                <c:pt idx="4946">
                  <c:v>991.31591796875</c:v>
                </c:pt>
                <c:pt idx="4947">
                  <c:v>991.52944335937502</c:v>
                </c:pt>
                <c:pt idx="4948">
                  <c:v>991.71430664062495</c:v>
                </c:pt>
                <c:pt idx="4949">
                  <c:v>991.90566406250002</c:v>
                </c:pt>
                <c:pt idx="4950">
                  <c:v>992.11562500000002</c:v>
                </c:pt>
                <c:pt idx="4951">
                  <c:v>992.31782226562495</c:v>
                </c:pt>
                <c:pt idx="4952">
                  <c:v>992.50898437499995</c:v>
                </c:pt>
                <c:pt idx="4953">
                  <c:v>992.70161132812495</c:v>
                </c:pt>
                <c:pt idx="4954">
                  <c:v>992.90654296875005</c:v>
                </c:pt>
                <c:pt idx="4955">
                  <c:v>993.10898437499998</c:v>
                </c:pt>
                <c:pt idx="4956">
                  <c:v>993.30615234375</c:v>
                </c:pt>
                <c:pt idx="4957">
                  <c:v>993.50986328124998</c:v>
                </c:pt>
                <c:pt idx="4958">
                  <c:v>993.70854492187505</c:v>
                </c:pt>
                <c:pt idx="4959">
                  <c:v>993.90219726562498</c:v>
                </c:pt>
                <c:pt idx="4960">
                  <c:v>994.11240234374998</c:v>
                </c:pt>
                <c:pt idx="4961">
                  <c:v>994.3173828125</c:v>
                </c:pt>
                <c:pt idx="4962">
                  <c:v>994.50351562499998</c:v>
                </c:pt>
                <c:pt idx="4963">
                  <c:v>994.70444335937498</c:v>
                </c:pt>
                <c:pt idx="4964">
                  <c:v>994.91420898437502</c:v>
                </c:pt>
                <c:pt idx="4965">
                  <c:v>995.10683593750002</c:v>
                </c:pt>
                <c:pt idx="4966">
                  <c:v>995.310791015625</c:v>
                </c:pt>
                <c:pt idx="4967">
                  <c:v>995.50820312500002</c:v>
                </c:pt>
                <c:pt idx="4968">
                  <c:v>995.704345703125</c:v>
                </c:pt>
                <c:pt idx="4969">
                  <c:v>995.91181640624995</c:v>
                </c:pt>
                <c:pt idx="4970">
                  <c:v>996.12807617187502</c:v>
                </c:pt>
                <c:pt idx="4971">
                  <c:v>996.33408203124998</c:v>
                </c:pt>
                <c:pt idx="4972">
                  <c:v>996.51264648437495</c:v>
                </c:pt>
                <c:pt idx="4973">
                  <c:v>996.71279296875002</c:v>
                </c:pt>
                <c:pt idx="4974">
                  <c:v>996.92153320312502</c:v>
                </c:pt>
                <c:pt idx="4975">
                  <c:v>997.12021484374998</c:v>
                </c:pt>
                <c:pt idx="4976">
                  <c:v>997.31513671874995</c:v>
                </c:pt>
                <c:pt idx="4977">
                  <c:v>997.51381835937502</c:v>
                </c:pt>
                <c:pt idx="4978">
                  <c:v>997.72255859375002</c:v>
                </c:pt>
                <c:pt idx="4979">
                  <c:v>997.93632812500005</c:v>
                </c:pt>
                <c:pt idx="4980">
                  <c:v>998.12744140625</c:v>
                </c:pt>
                <c:pt idx="4981">
                  <c:v>998.29316406249995</c:v>
                </c:pt>
                <c:pt idx="4982">
                  <c:v>998.48930664062505</c:v>
                </c:pt>
                <c:pt idx="4983">
                  <c:v>998.70209960937495</c:v>
                </c:pt>
                <c:pt idx="4984">
                  <c:v>998.90078125000002</c:v>
                </c:pt>
                <c:pt idx="4985">
                  <c:v>999.09941406250005</c:v>
                </c:pt>
                <c:pt idx="4986">
                  <c:v>999.30312500000002</c:v>
                </c:pt>
                <c:pt idx="4987">
                  <c:v>999.505615234375</c:v>
                </c:pt>
                <c:pt idx="4988">
                  <c:v>999.71308593749995</c:v>
                </c:pt>
                <c:pt idx="4989">
                  <c:v>999.87924804687498</c:v>
                </c:pt>
                <c:pt idx="4990">
                  <c:v>999.99956054687505</c:v>
                </c:pt>
              </c:numCache>
            </c:numRef>
          </c:xVal>
          <c:yVal>
            <c:numRef>
              <c:f>data_Loop!$D$19:$D$5009</c:f>
              <c:numCache>
                <c:formatCode>0.00E+00</c:formatCode>
                <c:ptCount val="4991"/>
                <c:pt idx="0">
                  <c:v>-8.1917283138345504E-7</c:v>
                </c:pt>
                <c:pt idx="1">
                  <c:v>-3.8059383393142798E-6</c:v>
                </c:pt>
                <c:pt idx="2">
                  <c:v>-7.5878218364207598E-6</c:v>
                </c:pt>
                <c:pt idx="3">
                  <c:v>-1.1421778077917E-5</c:v>
                </c:pt>
                <c:pt idx="4">
                  <c:v>-1.51238726356805E-5</c:v>
                </c:pt>
                <c:pt idx="5">
                  <c:v>-1.8392048443551501E-5</c:v>
                </c:pt>
                <c:pt idx="6">
                  <c:v>-2.2301655221622498E-5</c:v>
                </c:pt>
                <c:pt idx="7">
                  <c:v>-2.6320889610451201E-5</c:v>
                </c:pt>
                <c:pt idx="8">
                  <c:v>-2.9553510778258E-5</c:v>
                </c:pt>
                <c:pt idx="9">
                  <c:v>-3.3324111078322099E-5</c:v>
                </c:pt>
                <c:pt idx="10">
                  <c:v>-3.71335582276041E-5</c:v>
                </c:pt>
                <c:pt idx="11">
                  <c:v>-4.0940326824439701E-5</c:v>
                </c:pt>
                <c:pt idx="12">
                  <c:v>-4.44822823256826E-5</c:v>
                </c:pt>
                <c:pt idx="13">
                  <c:v>-4.7812242940929698E-5</c:v>
                </c:pt>
                <c:pt idx="14">
                  <c:v>-5.2439480707835798E-5</c:v>
                </c:pt>
                <c:pt idx="15">
                  <c:v>-5.5942201057650903E-5</c:v>
                </c:pt>
                <c:pt idx="16">
                  <c:v>-5.9404607016399503E-5</c:v>
                </c:pt>
                <c:pt idx="17">
                  <c:v>-6.2988971775627497E-5</c:v>
                </c:pt>
                <c:pt idx="18">
                  <c:v>-6.7016915650019995E-5</c:v>
                </c:pt>
                <c:pt idx="19">
                  <c:v>-7.0753217910158198E-5</c:v>
                </c:pt>
                <c:pt idx="20">
                  <c:v>-7.4334321050536901E-5</c:v>
                </c:pt>
                <c:pt idx="21">
                  <c:v>-7.8242695026610497E-5</c:v>
                </c:pt>
                <c:pt idx="22">
                  <c:v>-8.1926602639428202E-5</c:v>
                </c:pt>
                <c:pt idx="23">
                  <c:v>-8.5344408816656798E-5</c:v>
                </c:pt>
                <c:pt idx="24">
                  <c:v>-8.9433541844887707E-5</c:v>
                </c:pt>
                <c:pt idx="25">
                  <c:v>-9.24926444448728E-5</c:v>
                </c:pt>
                <c:pt idx="26">
                  <c:v>-9.6236910998351806E-5</c:v>
                </c:pt>
                <c:pt idx="27">
                  <c:v>-9.9365354075894806E-5</c:v>
                </c:pt>
                <c:pt idx="28" formatCode="General">
                  <c:v>-1.0393521297744001E-4</c:v>
                </c:pt>
                <c:pt idx="29" formatCode="General">
                  <c:v>-1.07650875997547E-4</c:v>
                </c:pt>
                <c:pt idx="30" formatCode="General">
                  <c:v>-1.1111128281371001E-4</c:v>
                </c:pt>
                <c:pt idx="31" formatCode="General">
                  <c:v>-1.1547753316640001E-4</c:v>
                </c:pt>
                <c:pt idx="32" formatCode="General">
                  <c:v>-1.18609802024905E-4</c:v>
                </c:pt>
                <c:pt idx="33" formatCode="General">
                  <c:v>-1.22937480371264E-4</c:v>
                </c:pt>
                <c:pt idx="34" formatCode="General">
                  <c:v>-1.2681189274175899E-4</c:v>
                </c:pt>
                <c:pt idx="35" formatCode="General">
                  <c:v>-1.3038756435598399E-4</c:v>
                </c:pt>
                <c:pt idx="36" formatCode="General">
                  <c:v>-1.3417635070410601E-4</c:v>
                </c:pt>
                <c:pt idx="37" formatCode="General">
                  <c:v>-1.3824991057921E-4</c:v>
                </c:pt>
                <c:pt idx="38" formatCode="General">
                  <c:v>-1.4072561842412199E-4</c:v>
                </c:pt>
                <c:pt idx="39" formatCode="General">
                  <c:v>-1.4501519681253301E-4</c:v>
                </c:pt>
                <c:pt idx="40" formatCode="General">
                  <c:v>-1.4866300395156799E-4</c:v>
                </c:pt>
                <c:pt idx="41" formatCode="General">
                  <c:v>-1.5246932467477201E-4</c:v>
                </c:pt>
                <c:pt idx="42" formatCode="General">
                  <c:v>-1.5681871572776999E-4</c:v>
                </c:pt>
                <c:pt idx="43" formatCode="General">
                  <c:v>-1.5996648259139601E-4</c:v>
                </c:pt>
                <c:pt idx="44" formatCode="General">
                  <c:v>-1.65770510108495E-4</c:v>
                </c:pt>
                <c:pt idx="45" formatCode="General">
                  <c:v>-1.6774487689182201E-4</c:v>
                </c:pt>
                <c:pt idx="46" formatCode="General">
                  <c:v>-1.71127604069824E-4</c:v>
                </c:pt>
                <c:pt idx="47" formatCode="General">
                  <c:v>-1.7492612793439899E-4</c:v>
                </c:pt>
                <c:pt idx="48" formatCode="General">
                  <c:v>-1.7907768187413599E-4</c:v>
                </c:pt>
                <c:pt idx="49" formatCode="General">
                  <c:v>-1.81574186314442E-4</c:v>
                </c:pt>
                <c:pt idx="50" formatCode="General">
                  <c:v>-1.83465158715706E-4</c:v>
                </c:pt>
                <c:pt idx="51" formatCode="General">
                  <c:v>-1.8887321954363099E-4</c:v>
                </c:pt>
                <c:pt idx="52" formatCode="General">
                  <c:v>-1.9412223966308901E-4</c:v>
                </c:pt>
                <c:pt idx="53" formatCode="General">
                  <c:v>-1.9638859398018901E-4</c:v>
                </c:pt>
                <c:pt idx="54" formatCode="General">
                  <c:v>-2.00402898617196E-4</c:v>
                </c:pt>
                <c:pt idx="55" formatCode="General">
                  <c:v>-2.04053984466881E-4</c:v>
                </c:pt>
                <c:pt idx="56" formatCode="General">
                  <c:v>-2.0739136282289501E-4</c:v>
                </c:pt>
                <c:pt idx="57" formatCode="General">
                  <c:v>-2.11918509662964E-4</c:v>
                </c:pt>
                <c:pt idx="58" formatCode="General">
                  <c:v>-2.1520873287118899E-4</c:v>
                </c:pt>
                <c:pt idx="59" formatCode="General">
                  <c:v>-2.19051572448817E-4</c:v>
                </c:pt>
                <c:pt idx="60" formatCode="General">
                  <c:v>-2.2327498382405101E-4</c:v>
                </c:pt>
                <c:pt idx="61" formatCode="General">
                  <c:v>-2.2653456287500401E-4</c:v>
                </c:pt>
                <c:pt idx="62" formatCode="General">
                  <c:v>-2.2991850420099599E-4</c:v>
                </c:pt>
                <c:pt idx="63" formatCode="General">
                  <c:v>-2.32996341910083E-4</c:v>
                </c:pt>
                <c:pt idx="64" formatCode="General">
                  <c:v>-2.3726110809131E-4</c:v>
                </c:pt>
                <c:pt idx="65" formatCode="General">
                  <c:v>-2.42685370947037E-4</c:v>
                </c:pt>
                <c:pt idx="66" formatCode="General">
                  <c:v>-2.4403668072996799E-4</c:v>
                </c:pt>
                <c:pt idx="67" formatCode="General">
                  <c:v>-2.4789939134324101E-4</c:v>
                </c:pt>
                <c:pt idx="68" formatCode="General">
                  <c:v>-2.5373830767619999E-4</c:v>
                </c:pt>
                <c:pt idx="69" formatCode="General">
                  <c:v>-2.5635266782700599E-4</c:v>
                </c:pt>
                <c:pt idx="70" formatCode="General">
                  <c:v>-2.5979315094456498E-4</c:v>
                </c:pt>
                <c:pt idx="71" formatCode="General">
                  <c:v>-2.6471139256549199E-4</c:v>
                </c:pt>
                <c:pt idx="72" formatCode="General">
                  <c:v>-2.6783953212389499E-4</c:v>
                </c:pt>
                <c:pt idx="73" formatCode="General">
                  <c:v>-2.7192858167382998E-4</c:v>
                </c:pt>
                <c:pt idx="74" formatCode="General">
                  <c:v>-2.74510073581193E-4</c:v>
                </c:pt>
                <c:pt idx="75" formatCode="General">
                  <c:v>-2.77130524742381E-4</c:v>
                </c:pt>
                <c:pt idx="76" formatCode="General">
                  <c:v>-2.8091340979527501E-4</c:v>
                </c:pt>
                <c:pt idx="77" formatCode="General">
                  <c:v>-2.8616813751823801E-4</c:v>
                </c:pt>
                <c:pt idx="78" formatCode="General">
                  <c:v>-2.8847012047969098E-4</c:v>
                </c:pt>
                <c:pt idx="79" formatCode="General">
                  <c:v>-2.92245734433615E-4</c:v>
                </c:pt>
                <c:pt idx="80" formatCode="General">
                  <c:v>-2.97155150193968E-4</c:v>
                </c:pt>
                <c:pt idx="81" formatCode="General">
                  <c:v>-3.0007761003921098E-4</c:v>
                </c:pt>
                <c:pt idx="82" formatCode="General">
                  <c:v>-3.0444351260093598E-4</c:v>
                </c:pt>
                <c:pt idx="83" formatCode="General">
                  <c:v>-3.0707229875326201E-4</c:v>
                </c:pt>
                <c:pt idx="84" formatCode="General">
                  <c:v>-3.1164446739633401E-4</c:v>
                </c:pt>
                <c:pt idx="85" formatCode="General">
                  <c:v>-3.15308431788344E-4</c:v>
                </c:pt>
                <c:pt idx="86" formatCode="General">
                  <c:v>-3.1829922944276201E-4</c:v>
                </c:pt>
                <c:pt idx="87" formatCode="General">
                  <c:v>-3.2232389236624498E-4</c:v>
                </c:pt>
                <c:pt idx="88" formatCode="General">
                  <c:v>-3.2613263887223298E-4</c:v>
                </c:pt>
                <c:pt idx="89" formatCode="General">
                  <c:v>-3.2915050649641599E-4</c:v>
                </c:pt>
                <c:pt idx="90" formatCode="General">
                  <c:v>-3.3370502452963099E-4</c:v>
                </c:pt>
                <c:pt idx="91" formatCode="General">
                  <c:v>-3.3680510887653699E-4</c:v>
                </c:pt>
                <c:pt idx="92" formatCode="General">
                  <c:v>-3.4119328429796098E-4</c:v>
                </c:pt>
                <c:pt idx="93" formatCode="General">
                  <c:v>-3.45903449189426E-4</c:v>
                </c:pt>
                <c:pt idx="94" formatCode="General">
                  <c:v>-3.4988339947790301E-4</c:v>
                </c:pt>
                <c:pt idx="95" formatCode="General">
                  <c:v>-3.5153521757541497E-4</c:v>
                </c:pt>
                <c:pt idx="96" formatCode="General">
                  <c:v>-3.5607857327158002E-4</c:v>
                </c:pt>
                <c:pt idx="97" formatCode="General">
                  <c:v>-3.5888675203764499E-4</c:v>
                </c:pt>
                <c:pt idx="98" formatCode="General">
                  <c:v>-3.6142421420482001E-4</c:v>
                </c:pt>
                <c:pt idx="99" formatCode="General">
                  <c:v>-3.65715772481995E-4</c:v>
                </c:pt>
                <c:pt idx="100" formatCode="General">
                  <c:v>-3.7056348890482398E-4</c:v>
                </c:pt>
                <c:pt idx="101" formatCode="General">
                  <c:v>-3.75700207611946E-4</c:v>
                </c:pt>
                <c:pt idx="102" formatCode="General">
                  <c:v>-3.7708108180067E-4</c:v>
                </c:pt>
                <c:pt idx="103" formatCode="General">
                  <c:v>-3.8100727735553198E-4</c:v>
                </c:pt>
                <c:pt idx="104" formatCode="General">
                  <c:v>-3.8526124735391998E-4</c:v>
                </c:pt>
                <c:pt idx="105" formatCode="General">
                  <c:v>-3.8909785349609198E-4</c:v>
                </c:pt>
                <c:pt idx="106" formatCode="General">
                  <c:v>-3.9140711427217698E-4</c:v>
                </c:pt>
                <c:pt idx="107" formatCode="General">
                  <c:v>-3.9626040313687301E-4</c:v>
                </c:pt>
                <c:pt idx="108" formatCode="General">
                  <c:v>-3.9996431687034598E-4</c:v>
                </c:pt>
                <c:pt idx="109" formatCode="General">
                  <c:v>-4.04186369311373E-4</c:v>
                </c:pt>
                <c:pt idx="110" formatCode="General">
                  <c:v>-4.0724651167385899E-4</c:v>
                </c:pt>
                <c:pt idx="111" formatCode="General">
                  <c:v>-4.0859216132739501E-4</c:v>
                </c:pt>
                <c:pt idx="112" formatCode="General">
                  <c:v>-4.1348104611619999E-4</c:v>
                </c:pt>
                <c:pt idx="113" formatCode="General">
                  <c:v>-4.1658997745763797E-4</c:v>
                </c:pt>
                <c:pt idx="114" formatCode="General">
                  <c:v>-4.2229308810540201E-4</c:v>
                </c:pt>
                <c:pt idx="115" formatCode="General">
                  <c:v>-4.2615171375551801E-4</c:v>
                </c:pt>
                <c:pt idx="116" formatCode="General">
                  <c:v>-4.2718927749966199E-4</c:v>
                </c:pt>
                <c:pt idx="117" formatCode="General">
                  <c:v>-4.31457385704145E-4</c:v>
                </c:pt>
                <c:pt idx="118" formatCode="General">
                  <c:v>-4.3701109932623399E-4</c:v>
                </c:pt>
                <c:pt idx="119" formatCode="General">
                  <c:v>-4.3835635352118801E-4</c:v>
                </c:pt>
                <c:pt idx="120" formatCode="General">
                  <c:v>-4.4382860213174101E-4</c:v>
                </c:pt>
                <c:pt idx="121" formatCode="General">
                  <c:v>-4.4681892367560001E-4</c:v>
                </c:pt>
                <c:pt idx="122" formatCode="General">
                  <c:v>-4.5549178208131001E-4</c:v>
                </c:pt>
                <c:pt idx="123" formatCode="General">
                  <c:v>-4.55816342253798E-4</c:v>
                </c:pt>
                <c:pt idx="124" formatCode="General">
                  <c:v>-4.5950898424123801E-4</c:v>
                </c:pt>
                <c:pt idx="125" formatCode="General">
                  <c:v>-4.6657926741417198E-4</c:v>
                </c:pt>
                <c:pt idx="126" formatCode="General">
                  <c:v>-4.6780720862322198E-4</c:v>
                </c:pt>
                <c:pt idx="127" formatCode="General">
                  <c:v>-4.7376189749503099E-4</c:v>
                </c:pt>
                <c:pt idx="128" formatCode="General">
                  <c:v>-4.7665843906033499E-4</c:v>
                </c:pt>
                <c:pt idx="129" formatCode="General">
                  <c:v>-4.7894469746021602E-4</c:v>
                </c:pt>
                <c:pt idx="130" formatCode="General">
                  <c:v>-4.8453541132506198E-4</c:v>
                </c:pt>
                <c:pt idx="131" formatCode="General">
                  <c:v>-4.8656379717270098E-4</c:v>
                </c:pt>
                <c:pt idx="132" formatCode="General">
                  <c:v>-4.8975441464709402E-4</c:v>
                </c:pt>
                <c:pt idx="133" formatCode="General">
                  <c:v>-4.9221505108077704E-4</c:v>
                </c:pt>
                <c:pt idx="134" formatCode="General">
                  <c:v>-4.98146878246488E-4</c:v>
                </c:pt>
                <c:pt idx="135" formatCode="General">
                  <c:v>-5.0025707318863098E-4</c:v>
                </c:pt>
                <c:pt idx="136" formatCode="General">
                  <c:v>-5.0649827181105703E-4</c:v>
                </c:pt>
                <c:pt idx="137" formatCode="General">
                  <c:v>-5.1107838284620297E-4</c:v>
                </c:pt>
                <c:pt idx="138" formatCode="General">
                  <c:v>-5.1284663995820304E-4</c:v>
                </c:pt>
                <c:pt idx="139" formatCode="General">
                  <c:v>-5.17587428625832E-4</c:v>
                </c:pt>
                <c:pt idx="140" formatCode="General">
                  <c:v>-5.2096636207407101E-4</c:v>
                </c:pt>
                <c:pt idx="141" formatCode="General">
                  <c:v>-5.2842144691722095E-4</c:v>
                </c:pt>
                <c:pt idx="142" formatCode="General">
                  <c:v>-5.3020384240738303E-4</c:v>
                </c:pt>
                <c:pt idx="143" formatCode="General">
                  <c:v>-5.3423667768961395E-4</c:v>
                </c:pt>
                <c:pt idx="144" formatCode="General">
                  <c:v>-5.3525750619184303E-4</c:v>
                </c:pt>
                <c:pt idx="145" formatCode="General">
                  <c:v>-5.4081498623410103E-4</c:v>
                </c:pt>
                <c:pt idx="146" formatCode="General">
                  <c:v>-5.4403011131539097E-4</c:v>
                </c:pt>
                <c:pt idx="147" formatCode="General">
                  <c:v>-5.4680055505662096E-4</c:v>
                </c:pt>
                <c:pt idx="148" formatCode="General">
                  <c:v>-5.4889342379402305E-4</c:v>
                </c:pt>
                <c:pt idx="149" formatCode="General">
                  <c:v>-5.5496947791937898E-4</c:v>
                </c:pt>
                <c:pt idx="150" formatCode="General">
                  <c:v>-5.6084371307060701E-4</c:v>
                </c:pt>
                <c:pt idx="151" formatCode="General">
                  <c:v>-5.6345733109493105E-4</c:v>
                </c:pt>
                <c:pt idx="152" formatCode="General">
                  <c:v>-5.65295869279339E-4</c:v>
                </c:pt>
                <c:pt idx="153" formatCode="General">
                  <c:v>-5.6803585248167698E-4</c:v>
                </c:pt>
                <c:pt idx="154" formatCode="General">
                  <c:v>-5.7351465364817705E-4</c:v>
                </c:pt>
                <c:pt idx="155" formatCode="General">
                  <c:v>-5.75031341502981E-4</c:v>
                </c:pt>
                <c:pt idx="156" formatCode="General">
                  <c:v>-5.7907943115788601E-4</c:v>
                </c:pt>
                <c:pt idx="157" formatCode="General">
                  <c:v>-5.8271131552743304E-4</c:v>
                </c:pt>
                <c:pt idx="158" formatCode="General">
                  <c:v>-5.8693037657233705E-4</c:v>
                </c:pt>
                <c:pt idx="159" formatCode="General">
                  <c:v>-5.8806160695288397E-4</c:v>
                </c:pt>
                <c:pt idx="160" formatCode="General">
                  <c:v>-5.9481877798507805E-4</c:v>
                </c:pt>
                <c:pt idx="161" formatCode="General">
                  <c:v>-5.9739787785151397E-4</c:v>
                </c:pt>
                <c:pt idx="162" formatCode="General">
                  <c:v>-5.9828167671012195E-4</c:v>
                </c:pt>
                <c:pt idx="163" formatCode="General">
                  <c:v>-6.0286967740038504E-4</c:v>
                </c:pt>
                <c:pt idx="164" formatCode="General">
                  <c:v>-6.0508405179047402E-4</c:v>
                </c:pt>
                <c:pt idx="165" formatCode="General">
                  <c:v>-6.1125589372883096E-4</c:v>
                </c:pt>
                <c:pt idx="166" formatCode="General">
                  <c:v>-6.1494015450229097E-4</c:v>
                </c:pt>
                <c:pt idx="167" formatCode="General">
                  <c:v>-6.1494376799129801E-4</c:v>
                </c:pt>
                <c:pt idx="168" formatCode="General">
                  <c:v>-6.1966778536720797E-4</c:v>
                </c:pt>
                <c:pt idx="169" formatCode="General">
                  <c:v>-6.2379716644548895E-4</c:v>
                </c:pt>
                <c:pt idx="170" formatCode="General">
                  <c:v>-6.2418895329183297E-4</c:v>
                </c:pt>
                <c:pt idx="171" formatCode="General">
                  <c:v>-6.3337576858499603E-4</c:v>
                </c:pt>
                <c:pt idx="172" formatCode="General">
                  <c:v>-6.3546591530974303E-4</c:v>
                </c:pt>
                <c:pt idx="173" formatCode="General">
                  <c:v>-6.3669991120083799E-4</c:v>
                </c:pt>
                <c:pt idx="174" formatCode="General">
                  <c:v>-6.4287725313748995E-4</c:v>
                </c:pt>
                <c:pt idx="175" formatCode="General">
                  <c:v>-6.4659776473164601E-4</c:v>
                </c:pt>
                <c:pt idx="176" formatCode="General">
                  <c:v>-6.5157085293267802E-4</c:v>
                </c:pt>
                <c:pt idx="177" formatCode="General">
                  <c:v>-6.5143317547186402E-4</c:v>
                </c:pt>
                <c:pt idx="178" formatCode="General">
                  <c:v>-6.5562032230245598E-4</c:v>
                </c:pt>
                <c:pt idx="179" formatCode="General">
                  <c:v>-6.5878263694512404E-4</c:v>
                </c:pt>
                <c:pt idx="180" formatCode="General">
                  <c:v>-6.6121463773128795E-4</c:v>
                </c:pt>
                <c:pt idx="181" formatCode="General">
                  <c:v>-6.6364500129689698E-4</c:v>
                </c:pt>
                <c:pt idx="182" formatCode="General">
                  <c:v>-6.6707950439136505E-4</c:v>
                </c:pt>
                <c:pt idx="183" formatCode="General">
                  <c:v>-6.7142956882931598E-4</c:v>
                </c:pt>
                <c:pt idx="184" formatCode="General">
                  <c:v>-6.7716680634075902E-4</c:v>
                </c:pt>
                <c:pt idx="185" formatCode="General">
                  <c:v>-6.7863202873871202E-4</c:v>
                </c:pt>
                <c:pt idx="186" formatCode="General">
                  <c:v>-6.8350295561709696E-4</c:v>
                </c:pt>
                <c:pt idx="187" formatCode="General">
                  <c:v>-6.8485438944729303E-4</c:v>
                </c:pt>
                <c:pt idx="188" formatCode="General">
                  <c:v>-6.8743622495348101E-4</c:v>
                </c:pt>
                <c:pt idx="189" formatCode="General">
                  <c:v>-6.9377869100540105E-4</c:v>
                </c:pt>
                <c:pt idx="190" formatCode="General">
                  <c:v>-6.9589670111826001E-4</c:v>
                </c:pt>
                <c:pt idx="191" formatCode="General">
                  <c:v>-6.95527608055996E-4</c:v>
                </c:pt>
                <c:pt idx="192" formatCode="General">
                  <c:v>-7.0052000437199305E-4</c:v>
                </c:pt>
                <c:pt idx="193" formatCode="General">
                  <c:v>-7.0834670021823799E-4</c:v>
                </c:pt>
                <c:pt idx="194" formatCode="General">
                  <c:v>-7.1208068541277105E-4</c:v>
                </c:pt>
                <c:pt idx="195" formatCode="General">
                  <c:v>-7.1249967898614E-4</c:v>
                </c:pt>
                <c:pt idx="196" formatCode="General">
                  <c:v>-7.17093716323567E-4</c:v>
                </c:pt>
                <c:pt idx="197" formatCode="General">
                  <c:v>-7.1734362825441502E-4</c:v>
                </c:pt>
                <c:pt idx="198" formatCode="General">
                  <c:v>-7.2907769059797395E-4</c:v>
                </c:pt>
                <c:pt idx="199" formatCode="General">
                  <c:v>-7.2845727700422702E-4</c:v>
                </c:pt>
                <c:pt idx="200" formatCode="General">
                  <c:v>-7.34101325915353E-4</c:v>
                </c:pt>
                <c:pt idx="201" formatCode="General">
                  <c:v>-7.33133651567339E-4</c:v>
                </c:pt>
                <c:pt idx="202" formatCode="General">
                  <c:v>-7.3877160971645803E-4</c:v>
                </c:pt>
                <c:pt idx="203" formatCode="General">
                  <c:v>-7.4076135829452105E-4</c:v>
                </c:pt>
                <c:pt idx="204" formatCode="General">
                  <c:v>-7.4603800207213205E-4</c:v>
                </c:pt>
                <c:pt idx="205" formatCode="General">
                  <c:v>-7.4594210941364295E-4</c:v>
                </c:pt>
                <c:pt idx="206" formatCode="General">
                  <c:v>-7.5014863067453502E-4</c:v>
                </c:pt>
                <c:pt idx="207" formatCode="General">
                  <c:v>-7.5484109932896098E-4</c:v>
                </c:pt>
                <c:pt idx="208" formatCode="General">
                  <c:v>-7.5888622640456801E-4</c:v>
                </c:pt>
                <c:pt idx="209" formatCode="General">
                  <c:v>-7.6539225378126504E-4</c:v>
                </c:pt>
                <c:pt idx="210" formatCode="General">
                  <c:v>-7.6609968697978004E-4</c:v>
                </c:pt>
                <c:pt idx="211" formatCode="General">
                  <c:v>-7.6890209179524297E-4</c:v>
                </c:pt>
                <c:pt idx="212" formatCode="General">
                  <c:v>-7.7350505972816801E-4</c:v>
                </c:pt>
                <c:pt idx="213" formatCode="General">
                  <c:v>-7.7413894083305096E-4</c:v>
                </c:pt>
                <c:pt idx="214" formatCode="General">
                  <c:v>-7.7838626575117004E-4</c:v>
                </c:pt>
                <c:pt idx="215" formatCode="General">
                  <c:v>-7.8024482255043405E-4</c:v>
                </c:pt>
                <c:pt idx="216" formatCode="General">
                  <c:v>-7.8577362087956198E-4</c:v>
                </c:pt>
                <c:pt idx="217" formatCode="General">
                  <c:v>-7.9097184879307805E-4</c:v>
                </c:pt>
                <c:pt idx="218" formatCode="General">
                  <c:v>-7.9315054832502E-4</c:v>
                </c:pt>
                <c:pt idx="219" formatCode="General">
                  <c:v>-7.9780045582028905E-4</c:v>
                </c:pt>
                <c:pt idx="220" formatCode="General">
                  <c:v>-8.0164016903574E-4</c:v>
                </c:pt>
                <c:pt idx="221" formatCode="General">
                  <c:v>-8.0649594481926499E-4</c:v>
                </c:pt>
                <c:pt idx="222" formatCode="General">
                  <c:v>-8.0939966881052295E-4</c:v>
                </c:pt>
                <c:pt idx="223" formatCode="General">
                  <c:v>-8.0946886725704996E-4</c:v>
                </c:pt>
                <c:pt idx="224" formatCode="General">
                  <c:v>-8.1523020497571198E-4</c:v>
                </c:pt>
                <c:pt idx="225" formatCode="General">
                  <c:v>-8.1579723025176399E-4</c:v>
                </c:pt>
                <c:pt idx="226" formatCode="General">
                  <c:v>-8.1982854356750696E-4</c:v>
                </c:pt>
                <c:pt idx="227" formatCode="General">
                  <c:v>-8.2425216964570496E-4</c:v>
                </c:pt>
                <c:pt idx="228" formatCode="General">
                  <c:v>-8.2367235434359896E-4</c:v>
                </c:pt>
                <c:pt idx="229" formatCode="General">
                  <c:v>-8.3514153780039002E-4</c:v>
                </c:pt>
                <c:pt idx="230" formatCode="General">
                  <c:v>-8.3505212109538098E-4</c:v>
                </c:pt>
                <c:pt idx="231" formatCode="General">
                  <c:v>-8.3882464829999805E-4</c:v>
                </c:pt>
                <c:pt idx="232" formatCode="General">
                  <c:v>-8.4433661799394497E-4</c:v>
                </c:pt>
                <c:pt idx="233" formatCode="General">
                  <c:v>-8.4281754315693603E-4</c:v>
                </c:pt>
                <c:pt idx="234" formatCode="General">
                  <c:v>-8.4761319931507702E-4</c:v>
                </c:pt>
                <c:pt idx="235" formatCode="General">
                  <c:v>-8.4965969334459398E-4</c:v>
                </c:pt>
                <c:pt idx="236" formatCode="General">
                  <c:v>-8.5601767586891404E-4</c:v>
                </c:pt>
                <c:pt idx="237" formatCode="General">
                  <c:v>-8.5299189964695003E-4</c:v>
                </c:pt>
                <c:pt idx="238" formatCode="General">
                  <c:v>-8.6136867397119705E-4</c:v>
                </c:pt>
                <c:pt idx="239" formatCode="General">
                  <c:v>-8.6230129693972096E-4</c:v>
                </c:pt>
                <c:pt idx="240" formatCode="General">
                  <c:v>-8.6568793950502203E-4</c:v>
                </c:pt>
                <c:pt idx="241" formatCode="General">
                  <c:v>-8.6929753376772901E-4</c:v>
                </c:pt>
                <c:pt idx="242" formatCode="General">
                  <c:v>-8.7342010999724099E-4</c:v>
                </c:pt>
                <c:pt idx="243" formatCode="General">
                  <c:v>-8.7892402034049502E-4</c:v>
                </c:pt>
                <c:pt idx="244" formatCode="General">
                  <c:v>-8.7936229565576296E-4</c:v>
                </c:pt>
                <c:pt idx="245" formatCode="General">
                  <c:v>-8.8108111427216804E-4</c:v>
                </c:pt>
                <c:pt idx="246" formatCode="General">
                  <c:v>-8.8682886887034805E-4</c:v>
                </c:pt>
                <c:pt idx="247" formatCode="General">
                  <c:v>-8.8777987981874802E-4</c:v>
                </c:pt>
                <c:pt idx="248" formatCode="General">
                  <c:v>-8.9414615448683095E-4</c:v>
                </c:pt>
                <c:pt idx="249" formatCode="General">
                  <c:v>-8.9304065820591805E-4</c:v>
                </c:pt>
                <c:pt idx="250" formatCode="General">
                  <c:v>-9.0025162938844102E-4</c:v>
                </c:pt>
                <c:pt idx="251" formatCode="General">
                  <c:v>-8.9808654423803797E-4</c:v>
                </c:pt>
                <c:pt idx="252" formatCode="General">
                  <c:v>-9.0470034310940995E-4</c:v>
                </c:pt>
                <c:pt idx="253" formatCode="General">
                  <c:v>-9.0911864918572904E-4</c:v>
                </c:pt>
                <c:pt idx="254" formatCode="General">
                  <c:v>-9.0797811303894305E-4</c:v>
                </c:pt>
                <c:pt idx="255" formatCode="General">
                  <c:v>-9.1418023258061504E-4</c:v>
                </c:pt>
                <c:pt idx="256" formatCode="General">
                  <c:v>-9.2166121990268303E-4</c:v>
                </c:pt>
                <c:pt idx="257" formatCode="General">
                  <c:v>-9.2607954286256502E-4</c:v>
                </c:pt>
                <c:pt idx="258" formatCode="General">
                  <c:v>-9.2782987456842996E-4</c:v>
                </c:pt>
                <c:pt idx="259" formatCode="General">
                  <c:v>-9.29497317055834E-4</c:v>
                </c:pt>
                <c:pt idx="260" formatCode="General">
                  <c:v>-9.3712678041370397E-4</c:v>
                </c:pt>
                <c:pt idx="261" formatCode="General">
                  <c:v>-9.4183489756416504E-4</c:v>
                </c:pt>
                <c:pt idx="262" formatCode="General">
                  <c:v>-9.3825766390424295E-4</c:v>
                </c:pt>
                <c:pt idx="263" formatCode="General">
                  <c:v>-9.4278566342261602E-4</c:v>
                </c:pt>
                <c:pt idx="264" formatCode="General">
                  <c:v>-9.4375841169002295E-4</c:v>
                </c:pt>
                <c:pt idx="265" formatCode="General">
                  <c:v>-9.5311569121423205E-4</c:v>
                </c:pt>
                <c:pt idx="266" formatCode="General">
                  <c:v>-9.5279235504698904E-4</c:v>
                </c:pt>
                <c:pt idx="267" formatCode="General">
                  <c:v>-9.5518282751039501E-4</c:v>
                </c:pt>
                <c:pt idx="268" formatCode="General">
                  <c:v>-9.5858915137375796E-4</c:v>
                </c:pt>
                <c:pt idx="269" formatCode="General">
                  <c:v>-9.6148288039314299E-4</c:v>
                </c:pt>
                <c:pt idx="270" formatCode="General">
                  <c:v>-9.7202842697747898E-4</c:v>
                </c:pt>
                <c:pt idx="271" formatCode="General">
                  <c:v>-9.7012815275806098E-4</c:v>
                </c:pt>
                <c:pt idx="272" formatCode="General">
                  <c:v>-9.7200110834752605E-4</c:v>
                </c:pt>
                <c:pt idx="273" formatCode="General">
                  <c:v>-9.7449901364146695E-4</c:v>
                </c:pt>
                <c:pt idx="274" formatCode="General">
                  <c:v>-9.7837875627341002E-4</c:v>
                </c:pt>
                <c:pt idx="275" formatCode="General">
                  <c:v>-9.8058250727603392E-4</c:v>
                </c:pt>
                <c:pt idx="276" formatCode="General">
                  <c:v>-9.8806310326599099E-4</c:v>
                </c:pt>
                <c:pt idx="277" formatCode="General">
                  <c:v>-9.9268690263166191E-4</c:v>
                </c:pt>
                <c:pt idx="278" formatCode="General">
                  <c:v>-9.897454896243261E-4</c:v>
                </c:pt>
                <c:pt idx="279" formatCode="General">
                  <c:v>-9.8927817939411492E-4</c:v>
                </c:pt>
                <c:pt idx="280" formatCode="General">
                  <c:v>-9.9835146138846191E-4</c:v>
                </c:pt>
                <c:pt idx="281" formatCode="General">
                  <c:v>-9.9991192883408693E-4</c:v>
                </c:pt>
                <c:pt idx="282" formatCode="General">
                  <c:v>-1.0017021492254199E-3</c:v>
                </c:pt>
                <c:pt idx="283" formatCode="General">
                  <c:v>-1.0082939669357801E-3</c:v>
                </c:pt>
                <c:pt idx="284" formatCode="General">
                  <c:v>-1.0065626861917099E-3</c:v>
                </c:pt>
                <c:pt idx="285" formatCode="General">
                  <c:v>-1.01637154500678E-3</c:v>
                </c:pt>
                <c:pt idx="286" formatCode="General">
                  <c:v>-1.0168671284191101E-3</c:v>
                </c:pt>
                <c:pt idx="287" formatCode="General">
                  <c:v>-1.0184970493714899E-3</c:v>
                </c:pt>
                <c:pt idx="288" formatCode="General">
                  <c:v>-1.0251228424651899E-3</c:v>
                </c:pt>
                <c:pt idx="289" formatCode="General">
                  <c:v>-1.0230182838530399E-3</c:v>
                </c:pt>
                <c:pt idx="290" formatCode="General">
                  <c:v>-1.0301994887552399E-3</c:v>
                </c:pt>
                <c:pt idx="291" formatCode="General">
                  <c:v>-1.0308576501291101E-3</c:v>
                </c:pt>
                <c:pt idx="292" formatCode="General">
                  <c:v>-1.03329124169833E-3</c:v>
                </c:pt>
                <c:pt idx="293" formatCode="General">
                  <c:v>-1.03753567061124E-3</c:v>
                </c:pt>
                <c:pt idx="294" formatCode="General">
                  <c:v>-1.0395681198663101E-3</c:v>
                </c:pt>
                <c:pt idx="295" formatCode="General">
                  <c:v>-1.0489184151502801E-3</c:v>
                </c:pt>
                <c:pt idx="296" formatCode="General">
                  <c:v>-1.04315793162119E-3</c:v>
                </c:pt>
                <c:pt idx="297" formatCode="General">
                  <c:v>-1.0548294435888501E-3</c:v>
                </c:pt>
                <c:pt idx="298" formatCode="General">
                  <c:v>-1.05321018866109E-3</c:v>
                </c:pt>
                <c:pt idx="299" formatCode="General">
                  <c:v>-1.0618962769454901E-3</c:v>
                </c:pt>
                <c:pt idx="300" formatCode="General">
                  <c:v>-1.06184882883218E-3</c:v>
                </c:pt>
                <c:pt idx="301" formatCode="General">
                  <c:v>-1.0634012765263401E-3</c:v>
                </c:pt>
                <c:pt idx="302" formatCode="General">
                  <c:v>-1.06999946333259E-3</c:v>
                </c:pt>
                <c:pt idx="303" formatCode="General">
                  <c:v>-1.0655231814077301E-3</c:v>
                </c:pt>
                <c:pt idx="304" formatCode="General">
                  <c:v>-1.0779382292669399E-3</c:v>
                </c:pt>
                <c:pt idx="305" formatCode="General">
                  <c:v>-1.0794707660351001E-3</c:v>
                </c:pt>
                <c:pt idx="306" formatCode="General">
                  <c:v>-1.0813335790016299E-3</c:v>
                </c:pt>
                <c:pt idx="307" formatCode="General">
                  <c:v>-1.0795008087440201E-3</c:v>
                </c:pt>
                <c:pt idx="308" formatCode="General">
                  <c:v>-1.08576695439886E-3</c:v>
                </c:pt>
                <c:pt idx="309" formatCode="General">
                  <c:v>-1.09152854048118E-3</c:v>
                </c:pt>
                <c:pt idx="310" formatCode="General">
                  <c:v>-1.0977820595524999E-3</c:v>
                </c:pt>
                <c:pt idx="311" formatCode="General">
                  <c:v>-1.0925994728549901E-3</c:v>
                </c:pt>
                <c:pt idx="312" formatCode="General">
                  <c:v>-1.1022718445375E-3</c:v>
                </c:pt>
                <c:pt idx="313" formatCode="General">
                  <c:v>-1.1090908266537501E-3</c:v>
                </c:pt>
                <c:pt idx="314" formatCode="General">
                  <c:v>-1.10462311695922E-3</c:v>
                </c:pt>
                <c:pt idx="315" formatCode="General">
                  <c:v>-1.10644076269611E-3</c:v>
                </c:pt>
                <c:pt idx="316" formatCode="General">
                  <c:v>-1.10847828495505E-3</c:v>
                </c:pt>
                <c:pt idx="317" formatCode="General">
                  <c:v>-1.11440160114789E-3</c:v>
                </c:pt>
                <c:pt idx="318" formatCode="General">
                  <c:v>-1.1189003064520199E-3</c:v>
                </c:pt>
                <c:pt idx="319" formatCode="General">
                  <c:v>-1.1157489973628401E-3</c:v>
                </c:pt>
                <c:pt idx="320" formatCode="General">
                  <c:v>-1.11914506717266E-3</c:v>
                </c:pt>
                <c:pt idx="321" formatCode="General">
                  <c:v>-1.12048918099122E-3</c:v>
                </c:pt>
                <c:pt idx="322" formatCode="General">
                  <c:v>-1.12747115826971E-3</c:v>
                </c:pt>
                <c:pt idx="323" formatCode="General">
                  <c:v>-1.1292709122564799E-3</c:v>
                </c:pt>
                <c:pt idx="324" formatCode="General">
                  <c:v>-1.1318961145992399E-3</c:v>
                </c:pt>
                <c:pt idx="325" formatCode="General">
                  <c:v>-1.13723297858539E-3</c:v>
                </c:pt>
                <c:pt idx="326" formatCode="General">
                  <c:v>-1.1370102194370099E-3</c:v>
                </c:pt>
                <c:pt idx="327" formatCode="General">
                  <c:v>-1.1467628340838499E-3</c:v>
                </c:pt>
                <c:pt idx="328" formatCode="General">
                  <c:v>-1.14690197308003E-3</c:v>
                </c:pt>
                <c:pt idx="329" formatCode="General">
                  <c:v>-1.1532115048703401E-3</c:v>
                </c:pt>
                <c:pt idx="330" formatCode="General">
                  <c:v>-1.15969079615147E-3</c:v>
                </c:pt>
                <c:pt idx="331" formatCode="General">
                  <c:v>-1.1615219499810901E-3</c:v>
                </c:pt>
                <c:pt idx="332" formatCode="General">
                  <c:v>-1.1573049354772699E-3</c:v>
                </c:pt>
                <c:pt idx="333" formatCode="General">
                  <c:v>-1.1596504777622099E-3</c:v>
                </c:pt>
                <c:pt idx="334" formatCode="General">
                  <c:v>-1.1646772726728E-3</c:v>
                </c:pt>
                <c:pt idx="335" formatCode="General">
                  <c:v>-1.16751163085936E-3</c:v>
                </c:pt>
                <c:pt idx="336" formatCode="General">
                  <c:v>-1.1697761259689399E-3</c:v>
                </c:pt>
                <c:pt idx="337" formatCode="General">
                  <c:v>-1.17162079403133E-3</c:v>
                </c:pt>
                <c:pt idx="338" formatCode="General">
                  <c:v>-1.18097667230102E-3</c:v>
                </c:pt>
                <c:pt idx="339" formatCode="General">
                  <c:v>-1.17429073450932E-3</c:v>
                </c:pt>
                <c:pt idx="340" formatCode="General">
                  <c:v>-1.1830992969050001E-3</c:v>
                </c:pt>
                <c:pt idx="341" formatCode="General">
                  <c:v>-1.1844080117472699E-3</c:v>
                </c:pt>
                <c:pt idx="342" formatCode="General">
                  <c:v>-1.1802812217125501E-3</c:v>
                </c:pt>
                <c:pt idx="343" formatCode="General">
                  <c:v>-1.1888415653853999E-3</c:v>
                </c:pt>
                <c:pt idx="344" formatCode="General">
                  <c:v>-1.19869526952912E-3</c:v>
                </c:pt>
                <c:pt idx="345" formatCode="General">
                  <c:v>-1.19451599633411E-3</c:v>
                </c:pt>
                <c:pt idx="346" formatCode="General">
                  <c:v>-1.2019114818952799E-3</c:v>
                </c:pt>
                <c:pt idx="347" formatCode="General">
                  <c:v>-1.2068104451792899E-3</c:v>
                </c:pt>
                <c:pt idx="348" formatCode="General">
                  <c:v>-1.2126185708409699E-3</c:v>
                </c:pt>
                <c:pt idx="349" formatCode="General">
                  <c:v>-1.20702471787439E-3</c:v>
                </c:pt>
                <c:pt idx="350" formatCode="General">
                  <c:v>-1.2190185540226E-3</c:v>
                </c:pt>
                <c:pt idx="351" formatCode="General">
                  <c:v>-1.2171702518392899E-3</c:v>
                </c:pt>
                <c:pt idx="352" formatCode="General">
                  <c:v>-1.22279615292836E-3</c:v>
                </c:pt>
                <c:pt idx="353" formatCode="General">
                  <c:v>-1.2282122923483101E-3</c:v>
                </c:pt>
                <c:pt idx="354" formatCode="General">
                  <c:v>-1.22422391379011E-3</c:v>
                </c:pt>
                <c:pt idx="355" formatCode="General">
                  <c:v>-1.2327982875703499E-3</c:v>
                </c:pt>
                <c:pt idx="356" formatCode="General">
                  <c:v>-1.2292826757684099E-3</c:v>
                </c:pt>
                <c:pt idx="357" formatCode="General">
                  <c:v>-1.23513240447615E-3</c:v>
                </c:pt>
                <c:pt idx="358" formatCode="General">
                  <c:v>-1.2401689198571E-3</c:v>
                </c:pt>
                <c:pt idx="359" formatCode="General">
                  <c:v>-1.24597036126791E-3</c:v>
                </c:pt>
                <c:pt idx="360" formatCode="General">
                  <c:v>-1.24320362069456E-3</c:v>
                </c:pt>
                <c:pt idx="361" formatCode="General">
                  <c:v>-1.2455544306622199E-3</c:v>
                </c:pt>
                <c:pt idx="362" formatCode="General">
                  <c:v>-1.25379325090661E-3</c:v>
                </c:pt>
                <c:pt idx="363" formatCode="General">
                  <c:v>-1.2561734672028699E-3</c:v>
                </c:pt>
                <c:pt idx="364" formatCode="General">
                  <c:v>-1.25563491897266E-3</c:v>
                </c:pt>
                <c:pt idx="365" formatCode="General">
                  <c:v>-1.26219679259174E-3</c:v>
                </c:pt>
                <c:pt idx="366" formatCode="General">
                  <c:v>-1.2650431284091501E-3</c:v>
                </c:pt>
                <c:pt idx="367" formatCode="General">
                  <c:v>-1.27789341847693E-3</c:v>
                </c:pt>
                <c:pt idx="368" formatCode="General">
                  <c:v>-1.26523067010798E-3</c:v>
                </c:pt>
                <c:pt idx="369" formatCode="General">
                  <c:v>-1.2737210460452399E-3</c:v>
                </c:pt>
                <c:pt idx="370" formatCode="General">
                  <c:v>-1.2785556415115999E-3</c:v>
                </c:pt>
                <c:pt idx="371" formatCode="General">
                  <c:v>-1.2785384853400499E-3</c:v>
                </c:pt>
                <c:pt idx="372" formatCode="General">
                  <c:v>-1.2837666127261799E-3</c:v>
                </c:pt>
                <c:pt idx="373" formatCode="General">
                  <c:v>-1.28991072509532E-3</c:v>
                </c:pt>
                <c:pt idx="374" formatCode="General">
                  <c:v>-1.2887459444033301E-3</c:v>
                </c:pt>
                <c:pt idx="375" formatCode="General">
                  <c:v>-1.28929633984281E-3</c:v>
                </c:pt>
                <c:pt idx="376" formatCode="General">
                  <c:v>-1.2972611487392701E-3</c:v>
                </c:pt>
                <c:pt idx="377" formatCode="General">
                  <c:v>-1.29771658612366E-3</c:v>
                </c:pt>
                <c:pt idx="378" formatCode="General">
                  <c:v>-1.3003287459685299E-3</c:v>
                </c:pt>
                <c:pt idx="379" formatCode="General">
                  <c:v>-1.31238477743331E-3</c:v>
                </c:pt>
                <c:pt idx="380" formatCode="General">
                  <c:v>-1.3047785588132801E-3</c:v>
                </c:pt>
                <c:pt idx="381" formatCode="General">
                  <c:v>-1.3080048526002701E-3</c:v>
                </c:pt>
                <c:pt idx="382" formatCode="General">
                  <c:v>-1.3146597640797801E-3</c:v>
                </c:pt>
                <c:pt idx="383" formatCode="General">
                  <c:v>-1.3102665920418899E-3</c:v>
                </c:pt>
                <c:pt idx="384" formatCode="General">
                  <c:v>-1.31651717439348E-3</c:v>
                </c:pt>
                <c:pt idx="385" formatCode="General">
                  <c:v>-1.32778992808008E-3</c:v>
                </c:pt>
                <c:pt idx="386" formatCode="General">
                  <c:v>-1.3214956894898799E-3</c:v>
                </c:pt>
                <c:pt idx="387" formatCode="General">
                  <c:v>-1.32462111649734E-3</c:v>
                </c:pt>
                <c:pt idx="388" formatCode="General">
                  <c:v>-1.3313899972529301E-3</c:v>
                </c:pt>
                <c:pt idx="389" formatCode="General">
                  <c:v>-1.3328769552550001E-3</c:v>
                </c:pt>
                <c:pt idx="390" formatCode="General">
                  <c:v>-1.3310825613662401E-3</c:v>
                </c:pt>
                <c:pt idx="391" formatCode="General">
                  <c:v>-1.3383294951580501E-3</c:v>
                </c:pt>
                <c:pt idx="392" formatCode="General">
                  <c:v>-1.3417656465233999E-3</c:v>
                </c:pt>
                <c:pt idx="393" formatCode="General">
                  <c:v>-1.3486866270462599E-3</c:v>
                </c:pt>
                <c:pt idx="394" formatCode="General">
                  <c:v>-1.34489653379838E-3</c:v>
                </c:pt>
                <c:pt idx="395" formatCode="General">
                  <c:v>-1.3551543255256901E-3</c:v>
                </c:pt>
                <c:pt idx="396" formatCode="General">
                  <c:v>-1.35187896682395E-3</c:v>
                </c:pt>
                <c:pt idx="397" formatCode="General">
                  <c:v>-1.3547393354537401E-3</c:v>
                </c:pt>
                <c:pt idx="398" formatCode="General">
                  <c:v>-1.35570086149448E-3</c:v>
                </c:pt>
                <c:pt idx="399" formatCode="General">
                  <c:v>-1.36931037723384E-3</c:v>
                </c:pt>
                <c:pt idx="400" formatCode="General">
                  <c:v>-1.3719322173414701E-3</c:v>
                </c:pt>
                <c:pt idx="401" formatCode="General">
                  <c:v>-1.3663002324286601E-3</c:v>
                </c:pt>
                <c:pt idx="402" formatCode="General">
                  <c:v>-1.3714412285065101E-3</c:v>
                </c:pt>
                <c:pt idx="403" formatCode="General">
                  <c:v>-1.3784620892142499E-3</c:v>
                </c:pt>
                <c:pt idx="404" formatCode="General">
                  <c:v>-1.3784999639583301E-3</c:v>
                </c:pt>
                <c:pt idx="405" formatCode="General">
                  <c:v>-1.3736529405105099E-3</c:v>
                </c:pt>
                <c:pt idx="406" formatCode="General">
                  <c:v>-1.3843934043511E-3</c:v>
                </c:pt>
                <c:pt idx="407" formatCode="General">
                  <c:v>-1.39343526230257E-3</c:v>
                </c:pt>
                <c:pt idx="408" formatCode="General">
                  <c:v>-1.39789972688034E-3</c:v>
                </c:pt>
                <c:pt idx="409" formatCode="General">
                  <c:v>-1.3949804116404E-3</c:v>
                </c:pt>
                <c:pt idx="410" formatCode="General">
                  <c:v>-1.38835041532282E-3</c:v>
                </c:pt>
                <c:pt idx="411" formatCode="General">
                  <c:v>-1.39940819470164E-3</c:v>
                </c:pt>
                <c:pt idx="412" formatCode="General">
                  <c:v>-1.4012590582590601E-3</c:v>
                </c:pt>
                <c:pt idx="413" formatCode="General">
                  <c:v>-1.4062170879008101E-3</c:v>
                </c:pt>
                <c:pt idx="414" formatCode="General">
                  <c:v>-1.4086926398549401E-3</c:v>
                </c:pt>
                <c:pt idx="415" formatCode="General">
                  <c:v>-1.4148408991534901E-3</c:v>
                </c:pt>
                <c:pt idx="416" formatCode="General">
                  <c:v>-1.4124401204614299E-3</c:v>
                </c:pt>
                <c:pt idx="417" formatCode="General">
                  <c:v>-1.4230543069357201E-3</c:v>
                </c:pt>
                <c:pt idx="418" formatCode="General">
                  <c:v>-1.4165641994534101E-3</c:v>
                </c:pt>
                <c:pt idx="419" formatCode="General">
                  <c:v>-1.4187768828420001E-3</c:v>
                </c:pt>
                <c:pt idx="420" formatCode="General">
                  <c:v>-1.42401399862697E-3</c:v>
                </c:pt>
                <c:pt idx="421" formatCode="General">
                  <c:v>-1.43125322747816E-3</c:v>
                </c:pt>
                <c:pt idx="422" formatCode="General">
                  <c:v>-1.42721988891087E-3</c:v>
                </c:pt>
                <c:pt idx="423" formatCode="General">
                  <c:v>-1.43336063873255E-3</c:v>
                </c:pt>
                <c:pt idx="424" formatCode="General">
                  <c:v>-1.4333493932362201E-3</c:v>
                </c:pt>
                <c:pt idx="425" formatCode="General">
                  <c:v>-1.44166092748825E-3</c:v>
                </c:pt>
                <c:pt idx="426" formatCode="General">
                  <c:v>-1.45235918544626E-3</c:v>
                </c:pt>
                <c:pt idx="427" formatCode="General">
                  <c:v>-1.44163642331503E-3</c:v>
                </c:pt>
                <c:pt idx="428" formatCode="General">
                  <c:v>-1.45161397475597E-3</c:v>
                </c:pt>
                <c:pt idx="429" formatCode="General">
                  <c:v>-1.45842482697073E-3</c:v>
                </c:pt>
                <c:pt idx="430" formatCode="General">
                  <c:v>-1.4577040600346201E-3</c:v>
                </c:pt>
                <c:pt idx="431" formatCode="General">
                  <c:v>-1.45541094088414E-3</c:v>
                </c:pt>
                <c:pt idx="432" formatCode="General">
                  <c:v>-1.4631192246449399E-3</c:v>
                </c:pt>
                <c:pt idx="433" formatCode="General">
                  <c:v>-1.46109259014943E-3</c:v>
                </c:pt>
                <c:pt idx="434" formatCode="General">
                  <c:v>-1.47151381789835E-3</c:v>
                </c:pt>
                <c:pt idx="435" formatCode="General">
                  <c:v>-1.46726774365182E-3</c:v>
                </c:pt>
                <c:pt idx="436" formatCode="General">
                  <c:v>-1.4694844048317799E-3</c:v>
                </c:pt>
                <c:pt idx="437" formatCode="General">
                  <c:v>-1.47599933374909E-3</c:v>
                </c:pt>
                <c:pt idx="438" formatCode="General">
                  <c:v>-1.48176620351003E-3</c:v>
                </c:pt>
                <c:pt idx="439" formatCode="General">
                  <c:v>-1.47485979291438E-3</c:v>
                </c:pt>
                <c:pt idx="440" formatCode="General">
                  <c:v>-1.4784222078924E-3</c:v>
                </c:pt>
                <c:pt idx="441" formatCode="General">
                  <c:v>-1.48636499416657E-3</c:v>
                </c:pt>
                <c:pt idx="442" formatCode="General">
                  <c:v>-1.4926337581046801E-3</c:v>
                </c:pt>
                <c:pt idx="443" formatCode="General">
                  <c:v>-1.4942913222448599E-3</c:v>
                </c:pt>
                <c:pt idx="444" formatCode="General">
                  <c:v>-1.5025591509080401E-3</c:v>
                </c:pt>
                <c:pt idx="445" formatCode="General">
                  <c:v>-1.5036751000782899E-3</c:v>
                </c:pt>
                <c:pt idx="446" formatCode="General">
                  <c:v>-1.5004997565567001E-3</c:v>
                </c:pt>
                <c:pt idx="447" formatCode="General">
                  <c:v>-1.5017126178255001E-3</c:v>
                </c:pt>
                <c:pt idx="448" formatCode="General">
                  <c:v>-1.5100988705901801E-3</c:v>
                </c:pt>
                <c:pt idx="449" formatCode="General">
                  <c:v>-1.51256921901969E-3</c:v>
                </c:pt>
                <c:pt idx="450" formatCode="General">
                  <c:v>-1.5175395202582801E-3</c:v>
                </c:pt>
                <c:pt idx="451" formatCode="General">
                  <c:v>-1.5093199866981399E-3</c:v>
                </c:pt>
                <c:pt idx="452" formatCode="General">
                  <c:v>-1.5274105017431901E-3</c:v>
                </c:pt>
                <c:pt idx="453" formatCode="General">
                  <c:v>-1.5296027041469199E-3</c:v>
                </c:pt>
                <c:pt idx="454" formatCode="General">
                  <c:v>-1.5250226305982E-3</c:v>
                </c:pt>
                <c:pt idx="455" formatCode="General">
                  <c:v>-1.52358343124337E-3</c:v>
                </c:pt>
                <c:pt idx="456" formatCode="General">
                  <c:v>-1.53495513311633E-3</c:v>
                </c:pt>
                <c:pt idx="457" formatCode="General">
                  <c:v>-1.53480852254825E-3</c:v>
                </c:pt>
                <c:pt idx="458" formatCode="General">
                  <c:v>-1.5345372786897799E-3</c:v>
                </c:pt>
                <c:pt idx="459" formatCode="General">
                  <c:v>-1.54681478397595E-3</c:v>
                </c:pt>
                <c:pt idx="460" formatCode="General">
                  <c:v>-1.54191537823645E-3</c:v>
                </c:pt>
                <c:pt idx="461" formatCode="General">
                  <c:v>-1.5441470900653799E-3</c:v>
                </c:pt>
                <c:pt idx="462" formatCode="General">
                  <c:v>-1.5436626329440701E-3</c:v>
                </c:pt>
                <c:pt idx="463" formatCode="General">
                  <c:v>-1.5507581974356899E-3</c:v>
                </c:pt>
                <c:pt idx="464" formatCode="General">
                  <c:v>-1.55121531436913E-3</c:v>
                </c:pt>
                <c:pt idx="465" formatCode="General">
                  <c:v>-1.5678162500923E-3</c:v>
                </c:pt>
                <c:pt idx="466" formatCode="General">
                  <c:v>-1.5562357230951801E-3</c:v>
                </c:pt>
                <c:pt idx="467" formatCode="General">
                  <c:v>-1.56496260102515E-3</c:v>
                </c:pt>
                <c:pt idx="468" formatCode="General">
                  <c:v>-1.56460808980113E-3</c:v>
                </c:pt>
                <c:pt idx="469" formatCode="General">
                  <c:v>-1.5642619964298999E-3</c:v>
                </c:pt>
                <c:pt idx="470" formatCode="General">
                  <c:v>-1.5721329810716501E-3</c:v>
                </c:pt>
                <c:pt idx="471" formatCode="General">
                  <c:v>-1.5727453358137899E-3</c:v>
                </c:pt>
                <c:pt idx="472" formatCode="General">
                  <c:v>-1.5765288410496199E-3</c:v>
                </c:pt>
                <c:pt idx="473" formatCode="General">
                  <c:v>-1.5847654713656201E-3</c:v>
                </c:pt>
                <c:pt idx="474" formatCode="General">
                  <c:v>-1.58231636262063E-3</c:v>
                </c:pt>
                <c:pt idx="475" formatCode="General">
                  <c:v>-1.58554253105818E-3</c:v>
                </c:pt>
                <c:pt idx="476" formatCode="General">
                  <c:v>-1.5948069174400799E-3</c:v>
                </c:pt>
                <c:pt idx="477" formatCode="General">
                  <c:v>-1.5992728764628601E-3</c:v>
                </c:pt>
                <c:pt idx="478" formatCode="General">
                  <c:v>-1.6053658857573599E-3</c:v>
                </c:pt>
                <c:pt idx="479" formatCode="General">
                  <c:v>-1.5985716530326601E-3</c:v>
                </c:pt>
                <c:pt idx="480" formatCode="General">
                  <c:v>-1.6066779562299599E-3</c:v>
                </c:pt>
                <c:pt idx="481" formatCode="General">
                  <c:v>-1.5979415041418399E-3</c:v>
                </c:pt>
                <c:pt idx="482" formatCode="General">
                  <c:v>-1.6017901304968499E-3</c:v>
                </c:pt>
                <c:pt idx="483" formatCode="General">
                  <c:v>-1.6047944226685699E-3</c:v>
                </c:pt>
                <c:pt idx="484" formatCode="General">
                  <c:v>-1.60771422766739E-3</c:v>
                </c:pt>
                <c:pt idx="485" formatCode="General">
                  <c:v>-1.61351314478287E-3</c:v>
                </c:pt>
                <c:pt idx="486" formatCode="General">
                  <c:v>-1.61588388852874E-3</c:v>
                </c:pt>
                <c:pt idx="487" formatCode="General">
                  <c:v>-1.6294242088855E-3</c:v>
                </c:pt>
                <c:pt idx="488" formatCode="General">
                  <c:v>-1.6251190291270499E-3</c:v>
                </c:pt>
                <c:pt idx="489" formatCode="General">
                  <c:v>-1.63359648001171E-3</c:v>
                </c:pt>
                <c:pt idx="490" formatCode="General">
                  <c:v>-1.62395209255388E-3</c:v>
                </c:pt>
                <c:pt idx="491" formatCode="General">
                  <c:v>-1.63140957449675E-3</c:v>
                </c:pt>
                <c:pt idx="492" formatCode="General">
                  <c:v>-1.6302860030888899E-3</c:v>
                </c:pt>
                <c:pt idx="493" formatCode="General">
                  <c:v>-1.6380750900244999E-3</c:v>
                </c:pt>
                <c:pt idx="494" formatCode="General">
                  <c:v>-1.63788634894045E-3</c:v>
                </c:pt>
                <c:pt idx="495" formatCode="General">
                  <c:v>-1.6435454369130699E-3</c:v>
                </c:pt>
                <c:pt idx="496" formatCode="General">
                  <c:v>-1.6441389530116399E-3</c:v>
                </c:pt>
                <c:pt idx="497" formatCode="General">
                  <c:v>-1.65670756956493E-3</c:v>
                </c:pt>
                <c:pt idx="498" formatCode="General">
                  <c:v>-1.6462467237450401E-3</c:v>
                </c:pt>
                <c:pt idx="499" formatCode="General">
                  <c:v>-1.6518135164598101E-3</c:v>
                </c:pt>
                <c:pt idx="500" formatCode="General">
                  <c:v>-1.65548424994992E-3</c:v>
                </c:pt>
                <c:pt idx="501" formatCode="General">
                  <c:v>-1.6629102527240399E-3</c:v>
                </c:pt>
                <c:pt idx="502" formatCode="General">
                  <c:v>-1.6652114944193999E-3</c:v>
                </c:pt>
                <c:pt idx="503" formatCode="General">
                  <c:v>-1.6669667229484699E-3</c:v>
                </c:pt>
                <c:pt idx="504" formatCode="General">
                  <c:v>-1.6696749225882999E-3</c:v>
                </c:pt>
                <c:pt idx="505" formatCode="General">
                  <c:v>-1.6746574800444601E-3</c:v>
                </c:pt>
                <c:pt idx="506" formatCode="General">
                  <c:v>-1.6753623353372099E-3</c:v>
                </c:pt>
                <c:pt idx="507" formatCode="General">
                  <c:v>-1.6774158110353799E-3</c:v>
                </c:pt>
                <c:pt idx="508" formatCode="General">
                  <c:v>-1.67977520470175E-3</c:v>
                </c:pt>
                <c:pt idx="509" formatCode="General">
                  <c:v>-1.67764374816256E-3</c:v>
                </c:pt>
                <c:pt idx="510" formatCode="General">
                  <c:v>-1.6848241450588301E-3</c:v>
                </c:pt>
                <c:pt idx="511" formatCode="General">
                  <c:v>-1.6863819652108299E-3</c:v>
                </c:pt>
                <c:pt idx="512" formatCode="General">
                  <c:v>-1.6942109060138601E-3</c:v>
                </c:pt>
                <c:pt idx="513" formatCode="General">
                  <c:v>-1.69324415890511E-3</c:v>
                </c:pt>
                <c:pt idx="514" formatCode="General">
                  <c:v>-1.6897971703260101E-3</c:v>
                </c:pt>
                <c:pt idx="515" formatCode="General">
                  <c:v>-1.6938019421178199E-3</c:v>
                </c:pt>
                <c:pt idx="516" formatCode="General">
                  <c:v>-1.70298924548543E-3</c:v>
                </c:pt>
                <c:pt idx="517" formatCode="General">
                  <c:v>-1.70471040926341E-3</c:v>
                </c:pt>
                <c:pt idx="518" formatCode="General">
                  <c:v>-1.7092167799025E-3</c:v>
                </c:pt>
                <c:pt idx="519" formatCode="General">
                  <c:v>-1.7163091987699201E-3</c:v>
                </c:pt>
                <c:pt idx="520" formatCode="General">
                  <c:v>-1.7166879068839999E-3</c:v>
                </c:pt>
                <c:pt idx="521" formatCode="General">
                  <c:v>-1.71600436959798E-3</c:v>
                </c:pt>
                <c:pt idx="522" formatCode="General">
                  <c:v>-1.7192886120778899E-3</c:v>
                </c:pt>
                <c:pt idx="523" formatCode="General">
                  <c:v>-1.7222470946952101E-3</c:v>
                </c:pt>
                <c:pt idx="524" formatCode="General">
                  <c:v>-1.72797391418991E-3</c:v>
                </c:pt>
                <c:pt idx="525" formatCode="General">
                  <c:v>-1.7320804924666701E-3</c:v>
                </c:pt>
                <c:pt idx="526" formatCode="General">
                  <c:v>-1.7340220469526E-3</c:v>
                </c:pt>
                <c:pt idx="527" formatCode="General">
                  <c:v>-1.7276051593510301E-3</c:v>
                </c:pt>
                <c:pt idx="528" formatCode="General">
                  <c:v>-1.7463807421853701E-3</c:v>
                </c:pt>
                <c:pt idx="529" formatCode="General">
                  <c:v>-1.7388213160756099E-3</c:v>
                </c:pt>
                <c:pt idx="530" formatCode="General">
                  <c:v>-1.7459557594380901E-3</c:v>
                </c:pt>
                <c:pt idx="531" formatCode="General">
                  <c:v>-1.74228523187533E-3</c:v>
                </c:pt>
                <c:pt idx="532" formatCode="General">
                  <c:v>-1.75024068500573E-3</c:v>
                </c:pt>
                <c:pt idx="533" formatCode="General">
                  <c:v>-1.75256373756164E-3</c:v>
                </c:pt>
                <c:pt idx="534" formatCode="General">
                  <c:v>-1.7533510931753999E-3</c:v>
                </c:pt>
                <c:pt idx="535" formatCode="General">
                  <c:v>-1.75876650725E-3</c:v>
                </c:pt>
                <c:pt idx="536" formatCode="General">
                  <c:v>-1.75850937344939E-3</c:v>
                </c:pt>
                <c:pt idx="537" formatCode="General">
                  <c:v>-1.77495567978624E-3</c:v>
                </c:pt>
                <c:pt idx="538" formatCode="General">
                  <c:v>-1.77097475574937E-3</c:v>
                </c:pt>
                <c:pt idx="539" formatCode="General">
                  <c:v>-1.77178469179377E-3</c:v>
                </c:pt>
                <c:pt idx="540" formatCode="General">
                  <c:v>-1.7665423286296099E-3</c:v>
                </c:pt>
                <c:pt idx="541" formatCode="General">
                  <c:v>-1.7707203821245899E-3</c:v>
                </c:pt>
                <c:pt idx="542" formatCode="General">
                  <c:v>-1.7686076230005699E-3</c:v>
                </c:pt>
                <c:pt idx="543" formatCode="General">
                  <c:v>-1.7899555128950799E-3</c:v>
                </c:pt>
                <c:pt idx="544" formatCode="General">
                  <c:v>-1.78154813108212E-3</c:v>
                </c:pt>
                <c:pt idx="545" formatCode="General">
                  <c:v>-1.7889551744505699E-3</c:v>
                </c:pt>
                <c:pt idx="546" formatCode="General">
                  <c:v>-1.7921785707307901E-3</c:v>
                </c:pt>
                <c:pt idx="547" formatCode="General">
                  <c:v>-1.7895122616709801E-3</c:v>
                </c:pt>
                <c:pt idx="548" formatCode="General">
                  <c:v>-1.79619114019732E-3</c:v>
                </c:pt>
                <c:pt idx="549" formatCode="General">
                  <c:v>-1.80480007414949E-3</c:v>
                </c:pt>
                <c:pt idx="550" formatCode="General">
                  <c:v>-1.79320915325086E-3</c:v>
                </c:pt>
                <c:pt idx="551" formatCode="General">
                  <c:v>-1.8021667190608599E-3</c:v>
                </c:pt>
                <c:pt idx="552" formatCode="General">
                  <c:v>-1.80298816793313E-3</c:v>
                </c:pt>
                <c:pt idx="553" formatCode="General">
                  <c:v>-1.7997779547127299E-3</c:v>
                </c:pt>
                <c:pt idx="554" formatCode="General">
                  <c:v>-1.82512061585309E-3</c:v>
                </c:pt>
                <c:pt idx="555" formatCode="General">
                  <c:v>-1.8119863543351799E-3</c:v>
                </c:pt>
                <c:pt idx="556" formatCode="General">
                  <c:v>-1.8209876958370601E-3</c:v>
                </c:pt>
                <c:pt idx="557" formatCode="General">
                  <c:v>-1.8129075269364199E-3</c:v>
                </c:pt>
                <c:pt idx="558" formatCode="General">
                  <c:v>-1.81803147929727E-3</c:v>
                </c:pt>
                <c:pt idx="559" formatCode="General">
                  <c:v>-1.8243593083889899E-3</c:v>
                </c:pt>
                <c:pt idx="560" formatCode="General">
                  <c:v>-1.8272891267785E-3</c:v>
                </c:pt>
                <c:pt idx="561" formatCode="General">
                  <c:v>-1.83494347917447E-3</c:v>
                </c:pt>
                <c:pt idx="562" formatCode="General">
                  <c:v>-1.83570469145494E-3</c:v>
                </c:pt>
                <c:pt idx="563" formatCode="General">
                  <c:v>-1.8432625367116599E-3</c:v>
                </c:pt>
                <c:pt idx="564" formatCode="General">
                  <c:v>-1.82932692910764E-3</c:v>
                </c:pt>
                <c:pt idx="565" formatCode="General">
                  <c:v>-1.8427610231701E-3</c:v>
                </c:pt>
                <c:pt idx="566" formatCode="General">
                  <c:v>-1.84150726524305E-3</c:v>
                </c:pt>
                <c:pt idx="567" formatCode="General">
                  <c:v>-1.8496229131313401E-3</c:v>
                </c:pt>
                <c:pt idx="568" formatCode="General">
                  <c:v>-1.86549712988575E-3</c:v>
                </c:pt>
                <c:pt idx="569" formatCode="General">
                  <c:v>-1.8573913228290501E-3</c:v>
                </c:pt>
                <c:pt idx="570" formatCode="General">
                  <c:v>-1.8532177395223801E-3</c:v>
                </c:pt>
                <c:pt idx="571" formatCode="General">
                  <c:v>-1.8571453135649901E-3</c:v>
                </c:pt>
                <c:pt idx="572" formatCode="General">
                  <c:v>-1.86635828332022E-3</c:v>
                </c:pt>
                <c:pt idx="573" formatCode="General">
                  <c:v>-1.87276418890518E-3</c:v>
                </c:pt>
                <c:pt idx="574" formatCode="General">
                  <c:v>-1.87077984603542E-3</c:v>
                </c:pt>
                <c:pt idx="575" formatCode="General">
                  <c:v>-1.86419277122211E-3</c:v>
                </c:pt>
                <c:pt idx="576" formatCode="General">
                  <c:v>-1.8740509115115901E-3</c:v>
                </c:pt>
                <c:pt idx="577" formatCode="General">
                  <c:v>-1.86273612059002E-3</c:v>
                </c:pt>
                <c:pt idx="578" formatCode="General">
                  <c:v>-1.8759616580504099E-3</c:v>
                </c:pt>
                <c:pt idx="579" formatCode="General">
                  <c:v>-1.8806423165023099E-3</c:v>
                </c:pt>
                <c:pt idx="580" formatCode="General">
                  <c:v>-1.8981109288539501E-3</c:v>
                </c:pt>
                <c:pt idx="581" formatCode="General">
                  <c:v>-1.88408583375694E-3</c:v>
                </c:pt>
                <c:pt idx="582" formatCode="General">
                  <c:v>-1.89435764570048E-3</c:v>
                </c:pt>
                <c:pt idx="583" formatCode="General">
                  <c:v>-1.91226387206067E-3</c:v>
                </c:pt>
                <c:pt idx="584" formatCode="General">
                  <c:v>-1.89337786340326E-3</c:v>
                </c:pt>
                <c:pt idx="585" formatCode="General">
                  <c:v>-1.8905797769438301E-3</c:v>
                </c:pt>
                <c:pt idx="586" formatCode="General">
                  <c:v>-1.89538504602084E-3</c:v>
                </c:pt>
                <c:pt idx="587" formatCode="General">
                  <c:v>-1.9021860631228101E-3</c:v>
                </c:pt>
                <c:pt idx="588" formatCode="General">
                  <c:v>-1.9013742803946001E-3</c:v>
                </c:pt>
                <c:pt idx="589" formatCode="General">
                  <c:v>-1.9133807844630699E-3</c:v>
                </c:pt>
                <c:pt idx="590" formatCode="General">
                  <c:v>-1.9108230908030301E-3</c:v>
                </c:pt>
                <c:pt idx="591" formatCode="General">
                  <c:v>-1.9210415987370999E-3</c:v>
                </c:pt>
                <c:pt idx="592" formatCode="General">
                  <c:v>-1.9206269086046799E-3</c:v>
                </c:pt>
                <c:pt idx="593" formatCode="General">
                  <c:v>-1.9194420670552801E-3</c:v>
                </c:pt>
                <c:pt idx="594" formatCode="General">
                  <c:v>-1.9231950058725101E-3</c:v>
                </c:pt>
                <c:pt idx="595" formatCode="General">
                  <c:v>-1.9321467778584899E-3</c:v>
                </c:pt>
                <c:pt idx="596" formatCode="General">
                  <c:v>-1.9296222705230399E-3</c:v>
                </c:pt>
                <c:pt idx="597" formatCode="General">
                  <c:v>-1.93144841724354E-3</c:v>
                </c:pt>
                <c:pt idx="598" formatCode="General">
                  <c:v>-1.94293934970749E-3</c:v>
                </c:pt>
                <c:pt idx="599" formatCode="General">
                  <c:v>-1.92880637632473E-3</c:v>
                </c:pt>
                <c:pt idx="600" formatCode="General">
                  <c:v>-1.9327654018665701E-3</c:v>
                </c:pt>
                <c:pt idx="601" formatCode="General">
                  <c:v>-1.9347576830637001E-3</c:v>
                </c:pt>
                <c:pt idx="602" formatCode="General">
                  <c:v>-1.9504934585010999E-3</c:v>
                </c:pt>
                <c:pt idx="603" formatCode="General">
                  <c:v>-1.95039317322553E-3</c:v>
                </c:pt>
                <c:pt idx="604" formatCode="General">
                  <c:v>-1.9507035168582899E-3</c:v>
                </c:pt>
                <c:pt idx="605" formatCode="General">
                  <c:v>-1.9434930856806101E-3</c:v>
                </c:pt>
                <c:pt idx="606" formatCode="General">
                  <c:v>-1.9531206649881401E-3</c:v>
                </c:pt>
                <c:pt idx="607" formatCode="General">
                  <c:v>-1.9584285197364799E-3</c:v>
                </c:pt>
                <c:pt idx="608" formatCode="General">
                  <c:v>-1.9620448583153802E-3</c:v>
                </c:pt>
                <c:pt idx="609" formatCode="General">
                  <c:v>-1.9697682137786001E-3</c:v>
                </c:pt>
                <c:pt idx="610" formatCode="General">
                  <c:v>-1.9615544682326201E-3</c:v>
                </c:pt>
                <c:pt idx="611" formatCode="General">
                  <c:v>-1.9645102677012401E-3</c:v>
                </c:pt>
                <c:pt idx="612" formatCode="General">
                  <c:v>-1.9757548194300001E-3</c:v>
                </c:pt>
                <c:pt idx="613" formatCode="General">
                  <c:v>-1.9928512052410198E-3</c:v>
                </c:pt>
                <c:pt idx="614" formatCode="General">
                  <c:v>-1.98021473510482E-3</c:v>
                </c:pt>
                <c:pt idx="615" formatCode="General">
                  <c:v>-1.9790916810986602E-3</c:v>
                </c:pt>
                <c:pt idx="616" formatCode="General">
                  <c:v>-1.9741604269214899E-3</c:v>
                </c:pt>
                <c:pt idx="617" formatCode="General">
                  <c:v>-1.9876256361095802E-3</c:v>
                </c:pt>
                <c:pt idx="618" formatCode="General">
                  <c:v>-1.9944035311107401E-3</c:v>
                </c:pt>
                <c:pt idx="619" formatCode="General">
                  <c:v>-1.98206793452535E-3</c:v>
                </c:pt>
                <c:pt idx="620" formatCode="General">
                  <c:v>-1.9973688039220802E-3</c:v>
                </c:pt>
                <c:pt idx="621" formatCode="General">
                  <c:v>-1.9942188466974199E-3</c:v>
                </c:pt>
                <c:pt idx="622" formatCode="General">
                  <c:v>-2.00018495308712E-3</c:v>
                </c:pt>
                <c:pt idx="623" formatCode="General">
                  <c:v>-2.0032980168586101E-3</c:v>
                </c:pt>
                <c:pt idx="624" formatCode="General">
                  <c:v>-2.0015175669072498E-3</c:v>
                </c:pt>
                <c:pt idx="625" formatCode="General">
                  <c:v>-2.00400267853067E-3</c:v>
                </c:pt>
                <c:pt idx="626" formatCode="General">
                  <c:v>-2.0092735636830302E-3</c:v>
                </c:pt>
                <c:pt idx="627" formatCode="General">
                  <c:v>-2.0185428327837E-3</c:v>
                </c:pt>
                <c:pt idx="628" formatCode="General">
                  <c:v>-2.0111074697516701E-3</c:v>
                </c:pt>
                <c:pt idx="629" formatCode="General">
                  <c:v>-2.0164233781854398E-3</c:v>
                </c:pt>
                <c:pt idx="630" formatCode="General">
                  <c:v>-2.0219258819125598E-3</c:v>
                </c:pt>
                <c:pt idx="631" formatCode="General">
                  <c:v>-2.01486648354115E-3</c:v>
                </c:pt>
                <c:pt idx="632" formatCode="General">
                  <c:v>-2.0298158351808098E-3</c:v>
                </c:pt>
                <c:pt idx="633" formatCode="General">
                  <c:v>-2.0330559568417601E-3</c:v>
                </c:pt>
                <c:pt idx="634" formatCode="General">
                  <c:v>-2.0446732178688001E-3</c:v>
                </c:pt>
                <c:pt idx="635" formatCode="General">
                  <c:v>-2.0344464001276E-3</c:v>
                </c:pt>
                <c:pt idx="636" formatCode="General">
                  <c:v>-2.0272943668435801E-3</c:v>
                </c:pt>
                <c:pt idx="637" formatCode="General">
                  <c:v>-2.03367241927705E-3</c:v>
                </c:pt>
                <c:pt idx="638" formatCode="General">
                  <c:v>-2.0378181411148302E-3</c:v>
                </c:pt>
                <c:pt idx="639" formatCode="General">
                  <c:v>-2.0469857267796199E-3</c:v>
                </c:pt>
                <c:pt idx="640" formatCode="General">
                  <c:v>-2.0493264738171701E-3</c:v>
                </c:pt>
                <c:pt idx="641" formatCode="General">
                  <c:v>-2.0499891621863402E-3</c:v>
                </c:pt>
                <c:pt idx="642" formatCode="General">
                  <c:v>-2.05532227329103E-3</c:v>
                </c:pt>
                <c:pt idx="643" formatCode="General">
                  <c:v>-2.0576033048374E-3</c:v>
                </c:pt>
                <c:pt idx="644" formatCode="General">
                  <c:v>-2.05387650091657E-3</c:v>
                </c:pt>
                <c:pt idx="645" formatCode="General">
                  <c:v>-2.0626714192536499E-3</c:v>
                </c:pt>
                <c:pt idx="646" formatCode="General">
                  <c:v>-2.0646530847996799E-3</c:v>
                </c:pt>
                <c:pt idx="647" formatCode="General">
                  <c:v>-2.06264602483722E-3</c:v>
                </c:pt>
                <c:pt idx="648" formatCode="General">
                  <c:v>-2.0658409475429402E-3</c:v>
                </c:pt>
                <c:pt idx="649" formatCode="General">
                  <c:v>-2.0671103005678402E-3</c:v>
                </c:pt>
                <c:pt idx="650" formatCode="General">
                  <c:v>-2.0715095942817801E-3</c:v>
                </c:pt>
                <c:pt idx="651" formatCode="General">
                  <c:v>-2.0749909709903598E-3</c:v>
                </c:pt>
                <c:pt idx="652" formatCode="General">
                  <c:v>-2.0750819084001302E-3</c:v>
                </c:pt>
                <c:pt idx="653" formatCode="General">
                  <c:v>-2.0860999301801401E-3</c:v>
                </c:pt>
                <c:pt idx="654" formatCode="General">
                  <c:v>-2.08334841240208E-3</c:v>
                </c:pt>
                <c:pt idx="655" formatCode="General">
                  <c:v>-2.0865940315645298E-3</c:v>
                </c:pt>
                <c:pt idx="656" formatCode="General">
                  <c:v>-2.0933654406017298E-3</c:v>
                </c:pt>
                <c:pt idx="657" formatCode="General">
                  <c:v>-2.0961357248162902E-3</c:v>
                </c:pt>
                <c:pt idx="658" formatCode="General">
                  <c:v>-2.10382885905659E-3</c:v>
                </c:pt>
                <c:pt idx="659" formatCode="General">
                  <c:v>-2.0935406504921901E-3</c:v>
                </c:pt>
                <c:pt idx="660" formatCode="General">
                  <c:v>-2.0949163777610001E-3</c:v>
                </c:pt>
                <c:pt idx="661" formatCode="General">
                  <c:v>-2.1032450850654101E-3</c:v>
                </c:pt>
                <c:pt idx="662" formatCode="General">
                  <c:v>-2.10772606446846E-3</c:v>
                </c:pt>
                <c:pt idx="663" formatCode="General">
                  <c:v>-2.1065755195209101E-3</c:v>
                </c:pt>
                <c:pt idx="664" formatCode="General">
                  <c:v>-2.1007237155073002E-3</c:v>
                </c:pt>
                <c:pt idx="665" formatCode="General">
                  <c:v>-2.1052900640679E-3</c:v>
                </c:pt>
                <c:pt idx="666" formatCode="General">
                  <c:v>-2.1186653407835199E-3</c:v>
                </c:pt>
                <c:pt idx="667" formatCode="General">
                  <c:v>-2.1134083141057299E-3</c:v>
                </c:pt>
                <c:pt idx="668" formatCode="General">
                  <c:v>-2.1186760156406501E-3</c:v>
                </c:pt>
                <c:pt idx="669" formatCode="General">
                  <c:v>-2.1241319772763701E-3</c:v>
                </c:pt>
                <c:pt idx="670" formatCode="General">
                  <c:v>-2.1224066617426098E-3</c:v>
                </c:pt>
                <c:pt idx="671" formatCode="General">
                  <c:v>-2.1305821664190702E-3</c:v>
                </c:pt>
                <c:pt idx="672" formatCode="General">
                  <c:v>-2.1388196740695E-3</c:v>
                </c:pt>
                <c:pt idx="673" formatCode="General">
                  <c:v>-2.1394158360340302E-3</c:v>
                </c:pt>
                <c:pt idx="674" formatCode="General">
                  <c:v>-2.1452019698024699E-3</c:v>
                </c:pt>
                <c:pt idx="675" formatCode="General">
                  <c:v>-2.1363942370761901E-3</c:v>
                </c:pt>
                <c:pt idx="676" formatCode="General">
                  <c:v>-2.13687777415098E-3</c:v>
                </c:pt>
                <c:pt idx="677" formatCode="General">
                  <c:v>-2.14785092515332E-3</c:v>
                </c:pt>
                <c:pt idx="678" formatCode="General">
                  <c:v>-2.1366040294576098E-3</c:v>
                </c:pt>
                <c:pt idx="679" formatCode="General">
                  <c:v>-2.1563369374543598E-3</c:v>
                </c:pt>
                <c:pt idx="680" formatCode="General">
                  <c:v>-2.15662788626164E-3</c:v>
                </c:pt>
                <c:pt idx="681" formatCode="General">
                  <c:v>-2.1586511421480201E-3</c:v>
                </c:pt>
                <c:pt idx="682" formatCode="General">
                  <c:v>-2.15481997793673E-3</c:v>
                </c:pt>
                <c:pt idx="683" formatCode="General">
                  <c:v>-2.1599889665307398E-3</c:v>
                </c:pt>
                <c:pt idx="684" formatCode="General">
                  <c:v>-2.1590734703332E-3</c:v>
                </c:pt>
                <c:pt idx="685" formatCode="General">
                  <c:v>-2.16239611985862E-3</c:v>
                </c:pt>
                <c:pt idx="686" formatCode="General">
                  <c:v>-2.1876898721620102E-3</c:v>
                </c:pt>
                <c:pt idx="687" formatCode="General">
                  <c:v>-2.1590393980974701E-3</c:v>
                </c:pt>
                <c:pt idx="688" formatCode="General">
                  <c:v>-2.1726186643315202E-3</c:v>
                </c:pt>
                <c:pt idx="689" formatCode="General">
                  <c:v>-2.1757720791493701E-3</c:v>
                </c:pt>
                <c:pt idx="690" formatCode="General">
                  <c:v>-2.1717949761812698E-3</c:v>
                </c:pt>
                <c:pt idx="691" formatCode="General">
                  <c:v>-2.1924440322769602E-3</c:v>
                </c:pt>
                <c:pt idx="692" formatCode="General">
                  <c:v>-2.1916158251272201E-3</c:v>
                </c:pt>
                <c:pt idx="693" formatCode="General">
                  <c:v>-2.1836854266527E-3</c:v>
                </c:pt>
                <c:pt idx="694" formatCode="General">
                  <c:v>-2.1849728839589402E-3</c:v>
                </c:pt>
                <c:pt idx="695" formatCode="General">
                  <c:v>-2.1888658986840199E-3</c:v>
                </c:pt>
                <c:pt idx="696" formatCode="General">
                  <c:v>-2.1986361053361199E-3</c:v>
                </c:pt>
                <c:pt idx="697" formatCode="General">
                  <c:v>-2.1996828997286398E-3</c:v>
                </c:pt>
                <c:pt idx="698" formatCode="General">
                  <c:v>-2.2044114449760299E-3</c:v>
                </c:pt>
                <c:pt idx="699" formatCode="General">
                  <c:v>-2.20314817568254E-3</c:v>
                </c:pt>
                <c:pt idx="700" formatCode="General">
                  <c:v>-2.19447482901637E-3</c:v>
                </c:pt>
                <c:pt idx="701" formatCode="General">
                  <c:v>-2.2070507700388199E-3</c:v>
                </c:pt>
                <c:pt idx="702" formatCode="General">
                  <c:v>-2.2020088810914E-3</c:v>
                </c:pt>
                <c:pt idx="703" formatCode="General">
                  <c:v>-2.2134534301976902E-3</c:v>
                </c:pt>
                <c:pt idx="704" formatCode="General">
                  <c:v>-2.22414580666032E-3</c:v>
                </c:pt>
                <c:pt idx="705" formatCode="General">
                  <c:v>-2.21313123631012E-3</c:v>
                </c:pt>
                <c:pt idx="706" formatCode="General">
                  <c:v>-2.2214698511296401E-3</c:v>
                </c:pt>
                <c:pt idx="707" formatCode="General">
                  <c:v>-2.2196954368119601E-3</c:v>
                </c:pt>
                <c:pt idx="708" formatCode="General">
                  <c:v>-2.2217430700777101E-3</c:v>
                </c:pt>
                <c:pt idx="709" formatCode="General">
                  <c:v>-2.2221841690267699E-3</c:v>
                </c:pt>
                <c:pt idx="710" formatCode="General">
                  <c:v>-2.2375030716891699E-3</c:v>
                </c:pt>
                <c:pt idx="711" formatCode="General">
                  <c:v>-2.2223531353346201E-3</c:v>
                </c:pt>
                <c:pt idx="712" formatCode="General">
                  <c:v>-2.2375534976496201E-3</c:v>
                </c:pt>
                <c:pt idx="713" formatCode="General">
                  <c:v>-2.2340675932985398E-3</c:v>
                </c:pt>
                <c:pt idx="714" formatCode="General">
                  <c:v>-2.2351332851573299E-3</c:v>
                </c:pt>
                <c:pt idx="715" formatCode="General">
                  <c:v>-2.2533360334535402E-3</c:v>
                </c:pt>
                <c:pt idx="716" formatCode="General">
                  <c:v>-2.24433758777211E-3</c:v>
                </c:pt>
                <c:pt idx="717" formatCode="General">
                  <c:v>-2.2412913774615302E-3</c:v>
                </c:pt>
                <c:pt idx="718" formatCode="General">
                  <c:v>-2.2538024271709402E-3</c:v>
                </c:pt>
                <c:pt idx="719" formatCode="General">
                  <c:v>-2.2453903756817599E-3</c:v>
                </c:pt>
                <c:pt idx="720" formatCode="General">
                  <c:v>-2.2466981127787001E-3</c:v>
                </c:pt>
                <c:pt idx="721" formatCode="General">
                  <c:v>-2.2528856063797902E-3</c:v>
                </c:pt>
                <c:pt idx="722" formatCode="General">
                  <c:v>-2.2481932600786399E-3</c:v>
                </c:pt>
                <c:pt idx="723" formatCode="General">
                  <c:v>-2.25129442990708E-3</c:v>
                </c:pt>
                <c:pt idx="724" formatCode="General">
                  <c:v>-2.25486805299126E-3</c:v>
                </c:pt>
                <c:pt idx="725" formatCode="General">
                  <c:v>-2.2628462622682399E-3</c:v>
                </c:pt>
                <c:pt idx="726" formatCode="General">
                  <c:v>-2.25655042327057E-3</c:v>
                </c:pt>
                <c:pt idx="727" formatCode="General">
                  <c:v>-2.26004428131656E-3</c:v>
                </c:pt>
                <c:pt idx="728" formatCode="General">
                  <c:v>-2.25652461103146E-3</c:v>
                </c:pt>
                <c:pt idx="729" formatCode="General">
                  <c:v>-2.2627732669848401E-3</c:v>
                </c:pt>
                <c:pt idx="730" formatCode="General">
                  <c:v>-2.2629810245040102E-3</c:v>
                </c:pt>
                <c:pt idx="731" formatCode="General">
                  <c:v>-2.2756910845490399E-3</c:v>
                </c:pt>
                <c:pt idx="732" formatCode="General">
                  <c:v>-2.27810638239842E-3</c:v>
                </c:pt>
                <c:pt idx="733" formatCode="General">
                  <c:v>-2.2741953792887802E-3</c:v>
                </c:pt>
                <c:pt idx="734" formatCode="General">
                  <c:v>-2.2786588374753801E-3</c:v>
                </c:pt>
                <c:pt idx="735" formatCode="General">
                  <c:v>-2.28791531912175E-3</c:v>
                </c:pt>
                <c:pt idx="736" formatCode="General">
                  <c:v>-2.2898026572116099E-3</c:v>
                </c:pt>
                <c:pt idx="737" formatCode="General">
                  <c:v>-2.2848751012068901E-3</c:v>
                </c:pt>
                <c:pt idx="738" formatCode="General">
                  <c:v>-2.2860079327901902E-3</c:v>
                </c:pt>
                <c:pt idx="739" formatCode="General">
                  <c:v>-2.2899418626317202E-3</c:v>
                </c:pt>
                <c:pt idx="740" formatCode="General">
                  <c:v>-2.2749248001953199E-3</c:v>
                </c:pt>
                <c:pt idx="741" formatCode="General">
                  <c:v>-2.2848230058466999E-3</c:v>
                </c:pt>
                <c:pt idx="742" formatCode="General">
                  <c:v>-2.2838093143976398E-3</c:v>
                </c:pt>
                <c:pt idx="743" formatCode="General">
                  <c:v>-2.2899147318667301E-3</c:v>
                </c:pt>
                <c:pt idx="744" formatCode="General">
                  <c:v>-2.28911389575684E-3</c:v>
                </c:pt>
                <c:pt idx="745" formatCode="General">
                  <c:v>-2.2951783683312602E-3</c:v>
                </c:pt>
                <c:pt idx="746" formatCode="General">
                  <c:v>-2.3027540847732602E-3</c:v>
                </c:pt>
                <c:pt idx="747" formatCode="General">
                  <c:v>-2.29425532254981E-3</c:v>
                </c:pt>
                <c:pt idx="748" formatCode="General">
                  <c:v>-2.2967416716709499E-3</c:v>
                </c:pt>
                <c:pt idx="749" formatCode="General">
                  <c:v>-2.2992190115560299E-3</c:v>
                </c:pt>
                <c:pt idx="750" formatCode="General">
                  <c:v>-2.29853790330536E-3</c:v>
                </c:pt>
                <c:pt idx="751" formatCode="General">
                  <c:v>-2.3077609978041E-3</c:v>
                </c:pt>
                <c:pt idx="752" formatCode="General">
                  <c:v>-2.3109137816085101E-3</c:v>
                </c:pt>
                <c:pt idx="753" formatCode="General">
                  <c:v>-2.3196579487947499E-3</c:v>
                </c:pt>
                <c:pt idx="754" formatCode="General">
                  <c:v>-2.2986188386243602E-3</c:v>
                </c:pt>
                <c:pt idx="755" formatCode="General">
                  <c:v>-2.3195264825703601E-3</c:v>
                </c:pt>
                <c:pt idx="756" formatCode="General">
                  <c:v>-2.3124588871717301E-3</c:v>
                </c:pt>
                <c:pt idx="757" formatCode="General">
                  <c:v>-2.3211770600802201E-3</c:v>
                </c:pt>
                <c:pt idx="758" formatCode="General">
                  <c:v>-2.3067206469001601E-3</c:v>
                </c:pt>
                <c:pt idx="759" formatCode="General">
                  <c:v>-2.3217207892285E-3</c:v>
                </c:pt>
                <c:pt idx="760" formatCode="General">
                  <c:v>-2.3191192192726202E-3</c:v>
                </c:pt>
                <c:pt idx="761" formatCode="General">
                  <c:v>-2.3207200358074899E-3</c:v>
                </c:pt>
                <c:pt idx="762" formatCode="General">
                  <c:v>-2.3323853491678602E-3</c:v>
                </c:pt>
                <c:pt idx="763" formatCode="General">
                  <c:v>-2.3329778597500298E-3</c:v>
                </c:pt>
                <c:pt idx="764" formatCode="General">
                  <c:v>-2.3269265816645902E-3</c:v>
                </c:pt>
                <c:pt idx="765" formatCode="General">
                  <c:v>-2.32025573220859E-3</c:v>
                </c:pt>
                <c:pt idx="766" formatCode="General">
                  <c:v>-2.3244028143188599E-3</c:v>
                </c:pt>
                <c:pt idx="767" formatCode="General">
                  <c:v>-2.3247503348203199E-3</c:v>
                </c:pt>
                <c:pt idx="768" formatCode="General">
                  <c:v>-2.3322194670337502E-3</c:v>
                </c:pt>
                <c:pt idx="769" formatCode="General">
                  <c:v>-2.3264822040816599E-3</c:v>
                </c:pt>
                <c:pt idx="770" formatCode="General">
                  <c:v>-2.3358492428339501E-3</c:v>
                </c:pt>
                <c:pt idx="771" formatCode="General">
                  <c:v>-2.3327654048183799E-3</c:v>
                </c:pt>
                <c:pt idx="772" formatCode="General">
                  <c:v>-2.32570566172065E-3</c:v>
                </c:pt>
                <c:pt idx="773" formatCode="General">
                  <c:v>-2.3302536493962299E-3</c:v>
                </c:pt>
                <c:pt idx="774" formatCode="General">
                  <c:v>-2.3236359199919898E-3</c:v>
                </c:pt>
                <c:pt idx="775" formatCode="General">
                  <c:v>-2.3289638649449601E-3</c:v>
                </c:pt>
                <c:pt idx="776" formatCode="General">
                  <c:v>-2.3198423512722399E-3</c:v>
                </c:pt>
                <c:pt idx="777" formatCode="General">
                  <c:v>-2.33010897292181E-3</c:v>
                </c:pt>
                <c:pt idx="778" formatCode="General">
                  <c:v>-2.32410494775703E-3</c:v>
                </c:pt>
                <c:pt idx="779" formatCode="General">
                  <c:v>-2.3238726123608298E-3</c:v>
                </c:pt>
                <c:pt idx="780" formatCode="General">
                  <c:v>-2.32014177745572E-3</c:v>
                </c:pt>
                <c:pt idx="781" formatCode="General">
                  <c:v>-2.3321040605926401E-3</c:v>
                </c:pt>
                <c:pt idx="782" formatCode="General">
                  <c:v>-2.33628981241976E-3</c:v>
                </c:pt>
                <c:pt idx="783" formatCode="General">
                  <c:v>-2.3299400857335799E-3</c:v>
                </c:pt>
                <c:pt idx="784" formatCode="General">
                  <c:v>-2.3247648635619199E-3</c:v>
                </c:pt>
                <c:pt idx="785" formatCode="General">
                  <c:v>-2.3099851279433001E-3</c:v>
                </c:pt>
                <c:pt idx="786" formatCode="General">
                  <c:v>-2.3180283161723099E-3</c:v>
                </c:pt>
                <c:pt idx="787" formatCode="General">
                  <c:v>-2.3323645666995202E-3</c:v>
                </c:pt>
                <c:pt idx="788" formatCode="General">
                  <c:v>-2.31697782533962E-3</c:v>
                </c:pt>
                <c:pt idx="789" formatCode="General">
                  <c:v>-2.3058226648209699E-3</c:v>
                </c:pt>
                <c:pt idx="790" formatCode="General">
                  <c:v>-2.3209774952394099E-3</c:v>
                </c:pt>
                <c:pt idx="791" formatCode="General">
                  <c:v>-2.29117523126403E-3</c:v>
                </c:pt>
                <c:pt idx="792" formatCode="General">
                  <c:v>-2.3148591290787202E-3</c:v>
                </c:pt>
                <c:pt idx="793" formatCode="General">
                  <c:v>-2.3195019702589798E-3</c:v>
                </c:pt>
                <c:pt idx="794" formatCode="General">
                  <c:v>-2.30142743126133E-3</c:v>
                </c:pt>
                <c:pt idx="795" formatCode="General">
                  <c:v>-2.3004663495377899E-3</c:v>
                </c:pt>
                <c:pt idx="796" formatCode="General">
                  <c:v>-2.3085619779687999E-3</c:v>
                </c:pt>
                <c:pt idx="797" formatCode="General">
                  <c:v>-2.2999248221757698E-3</c:v>
                </c:pt>
                <c:pt idx="798" formatCode="General">
                  <c:v>-2.2920064325683302E-3</c:v>
                </c:pt>
                <c:pt idx="799" formatCode="General">
                  <c:v>-2.2931900835733098E-3</c:v>
                </c:pt>
                <c:pt idx="800" formatCode="General">
                  <c:v>-2.2911105697834299E-3</c:v>
                </c:pt>
                <c:pt idx="801" formatCode="General">
                  <c:v>-2.2856711353987599E-3</c:v>
                </c:pt>
                <c:pt idx="802" formatCode="General">
                  <c:v>-2.2743695045414798E-3</c:v>
                </c:pt>
                <c:pt idx="803" formatCode="General">
                  <c:v>-2.2741935600398299E-3</c:v>
                </c:pt>
                <c:pt idx="804" formatCode="General">
                  <c:v>-2.2754045426564302E-3</c:v>
                </c:pt>
                <c:pt idx="805" formatCode="General">
                  <c:v>-2.2633927908731499E-3</c:v>
                </c:pt>
                <c:pt idx="806" formatCode="General">
                  <c:v>-2.2512497659993801E-3</c:v>
                </c:pt>
                <c:pt idx="807" formatCode="General">
                  <c:v>-2.2509840231287499E-3</c:v>
                </c:pt>
                <c:pt idx="808" formatCode="General">
                  <c:v>-2.2487671119972501E-3</c:v>
                </c:pt>
                <c:pt idx="809" formatCode="General">
                  <c:v>-2.24530056294742E-3</c:v>
                </c:pt>
                <c:pt idx="810" formatCode="General">
                  <c:v>-2.2251591782878502E-3</c:v>
                </c:pt>
                <c:pt idx="811" formatCode="General">
                  <c:v>-2.2369894132208E-3</c:v>
                </c:pt>
                <c:pt idx="812" formatCode="General">
                  <c:v>-2.2134458940202902E-3</c:v>
                </c:pt>
                <c:pt idx="813" formatCode="General">
                  <c:v>-2.2148699942847001E-3</c:v>
                </c:pt>
                <c:pt idx="814" formatCode="General">
                  <c:v>-2.2146764657292699E-3</c:v>
                </c:pt>
                <c:pt idx="815" formatCode="General">
                  <c:v>-2.2018750696079499E-3</c:v>
                </c:pt>
                <c:pt idx="816" formatCode="General">
                  <c:v>-2.2020420508123599E-3</c:v>
                </c:pt>
                <c:pt idx="817" formatCode="General">
                  <c:v>-2.17907156979538E-3</c:v>
                </c:pt>
                <c:pt idx="818" formatCode="General">
                  <c:v>-2.1816488673272899E-3</c:v>
                </c:pt>
                <c:pt idx="819" formatCode="General">
                  <c:v>-2.1851455417977099E-3</c:v>
                </c:pt>
                <c:pt idx="820" formatCode="General">
                  <c:v>-2.1827541092562901E-3</c:v>
                </c:pt>
                <c:pt idx="821" formatCode="General">
                  <c:v>-2.1463127108649E-3</c:v>
                </c:pt>
                <c:pt idx="822" formatCode="General">
                  <c:v>-2.1404405930621701E-3</c:v>
                </c:pt>
                <c:pt idx="823" formatCode="General">
                  <c:v>-2.1440981888659499E-3</c:v>
                </c:pt>
                <c:pt idx="824" formatCode="General">
                  <c:v>-2.1293231033824001E-3</c:v>
                </c:pt>
                <c:pt idx="825" formatCode="General">
                  <c:v>-2.1222776765076599E-3</c:v>
                </c:pt>
                <c:pt idx="826" formatCode="General">
                  <c:v>-2.1231379238871501E-3</c:v>
                </c:pt>
                <c:pt idx="827" formatCode="General">
                  <c:v>-2.10890250656867E-3</c:v>
                </c:pt>
                <c:pt idx="828" formatCode="General">
                  <c:v>-2.0951268732604402E-3</c:v>
                </c:pt>
                <c:pt idx="829" formatCode="General">
                  <c:v>-2.07883248825274E-3</c:v>
                </c:pt>
                <c:pt idx="830" formatCode="General">
                  <c:v>-2.0594181586356202E-3</c:v>
                </c:pt>
                <c:pt idx="831" formatCode="General">
                  <c:v>-2.06065672457653E-3</c:v>
                </c:pt>
                <c:pt idx="832" formatCode="General">
                  <c:v>-2.0407625946774199E-3</c:v>
                </c:pt>
                <c:pt idx="833" formatCode="General">
                  <c:v>-2.0417208379137799E-3</c:v>
                </c:pt>
                <c:pt idx="834" formatCode="General">
                  <c:v>-2.0339263313301501E-3</c:v>
                </c:pt>
                <c:pt idx="835" formatCode="General">
                  <c:v>-1.9929742138259602E-3</c:v>
                </c:pt>
                <c:pt idx="836" formatCode="General">
                  <c:v>-1.99030183337585E-3</c:v>
                </c:pt>
                <c:pt idx="837" formatCode="General">
                  <c:v>-1.98399712181169E-3</c:v>
                </c:pt>
                <c:pt idx="838" formatCode="General">
                  <c:v>-1.9652536153722E-3</c:v>
                </c:pt>
                <c:pt idx="839" formatCode="General">
                  <c:v>-1.9661328332961402E-3</c:v>
                </c:pt>
                <c:pt idx="840" formatCode="General">
                  <c:v>-1.94083946543439E-3</c:v>
                </c:pt>
                <c:pt idx="841" formatCode="General">
                  <c:v>-1.9275428734615799E-3</c:v>
                </c:pt>
                <c:pt idx="842" formatCode="General">
                  <c:v>-1.9144482447710899E-3</c:v>
                </c:pt>
                <c:pt idx="843" formatCode="General">
                  <c:v>-1.89551270408945E-3</c:v>
                </c:pt>
                <c:pt idx="844" formatCode="General">
                  <c:v>-1.90064615589672E-3</c:v>
                </c:pt>
                <c:pt idx="845" formatCode="General">
                  <c:v>-1.8684822932485299E-3</c:v>
                </c:pt>
                <c:pt idx="846" formatCode="General">
                  <c:v>-1.84797146772915E-3</c:v>
                </c:pt>
                <c:pt idx="847" formatCode="General">
                  <c:v>-1.8454756951159399E-3</c:v>
                </c:pt>
                <c:pt idx="848" formatCode="General">
                  <c:v>-1.83142085097224E-3</c:v>
                </c:pt>
                <c:pt idx="849" formatCode="General">
                  <c:v>-1.82315461291543E-3</c:v>
                </c:pt>
                <c:pt idx="850" formatCode="General">
                  <c:v>-1.81074042818661E-3</c:v>
                </c:pt>
                <c:pt idx="851" formatCode="General">
                  <c:v>-1.8026981893583299E-3</c:v>
                </c:pt>
                <c:pt idx="852" formatCode="General">
                  <c:v>-1.79670152814112E-3</c:v>
                </c:pt>
                <c:pt idx="853" formatCode="General">
                  <c:v>-1.76122868639113E-3</c:v>
                </c:pt>
                <c:pt idx="854" formatCode="General">
                  <c:v>-1.74306472093746E-3</c:v>
                </c:pt>
                <c:pt idx="855" formatCode="General">
                  <c:v>-1.7453007926320401E-3</c:v>
                </c:pt>
                <c:pt idx="856" formatCode="General">
                  <c:v>-1.7273115796635301E-3</c:v>
                </c:pt>
                <c:pt idx="857" formatCode="General">
                  <c:v>-1.73528215721619E-3</c:v>
                </c:pt>
                <c:pt idx="858" formatCode="General">
                  <c:v>-1.7042597040736801E-3</c:v>
                </c:pt>
                <c:pt idx="859" formatCode="General">
                  <c:v>-1.6973378481932901E-3</c:v>
                </c:pt>
                <c:pt idx="860" formatCode="General">
                  <c:v>-1.6784919371264999E-3</c:v>
                </c:pt>
                <c:pt idx="861" formatCode="General">
                  <c:v>-1.6652125363908401E-3</c:v>
                </c:pt>
                <c:pt idx="862" formatCode="General">
                  <c:v>-1.6684132377222699E-3</c:v>
                </c:pt>
                <c:pt idx="863" formatCode="General">
                  <c:v>-1.6535289623898E-3</c:v>
                </c:pt>
                <c:pt idx="864" formatCode="General">
                  <c:v>-1.6597617182254601E-3</c:v>
                </c:pt>
                <c:pt idx="865" formatCode="General">
                  <c:v>-1.6307080252552599E-3</c:v>
                </c:pt>
                <c:pt idx="866" formatCode="General">
                  <c:v>-1.61267324773399E-3</c:v>
                </c:pt>
                <c:pt idx="867" formatCode="General">
                  <c:v>-1.59580150444486E-3</c:v>
                </c:pt>
                <c:pt idx="868" formatCode="General">
                  <c:v>-1.59471978008034E-3</c:v>
                </c:pt>
                <c:pt idx="869" formatCode="General">
                  <c:v>-1.5969730429916801E-3</c:v>
                </c:pt>
                <c:pt idx="870" formatCode="General">
                  <c:v>-1.58029272188637E-3</c:v>
                </c:pt>
                <c:pt idx="871" formatCode="General">
                  <c:v>-1.57609598922846E-3</c:v>
                </c:pt>
                <c:pt idx="872" formatCode="General">
                  <c:v>-1.5656788714361999E-3</c:v>
                </c:pt>
                <c:pt idx="873" formatCode="General">
                  <c:v>-1.5604571842875599E-3</c:v>
                </c:pt>
                <c:pt idx="874" formatCode="General">
                  <c:v>-1.5261164124644E-3</c:v>
                </c:pt>
                <c:pt idx="875" formatCode="General">
                  <c:v>-1.55194451597565E-3</c:v>
                </c:pt>
                <c:pt idx="876" formatCode="General">
                  <c:v>-1.54308878738218E-3</c:v>
                </c:pt>
                <c:pt idx="877" formatCode="General">
                  <c:v>-1.52239850758687E-3</c:v>
                </c:pt>
                <c:pt idx="878" formatCode="General">
                  <c:v>-1.52686702225887E-3</c:v>
                </c:pt>
                <c:pt idx="879" formatCode="General">
                  <c:v>-1.5117384665509601E-3</c:v>
                </c:pt>
                <c:pt idx="880" formatCode="General">
                  <c:v>-1.4993196803784301E-3</c:v>
                </c:pt>
                <c:pt idx="881" formatCode="General">
                  <c:v>-1.50813167264047E-3</c:v>
                </c:pt>
                <c:pt idx="882" formatCode="General">
                  <c:v>-1.49733752496336E-3</c:v>
                </c:pt>
                <c:pt idx="883" formatCode="General">
                  <c:v>-1.4908951309707201E-3</c:v>
                </c:pt>
                <c:pt idx="884" formatCode="General">
                  <c:v>-1.46979187269109E-3</c:v>
                </c:pt>
                <c:pt idx="885" formatCode="General">
                  <c:v>-1.46342411642779E-3</c:v>
                </c:pt>
                <c:pt idx="886" formatCode="General">
                  <c:v>-1.45818815114138E-3</c:v>
                </c:pt>
                <c:pt idx="887" formatCode="General">
                  <c:v>-1.4525429170330301E-3</c:v>
                </c:pt>
                <c:pt idx="888" formatCode="General">
                  <c:v>-1.4503576768158299E-3</c:v>
                </c:pt>
                <c:pt idx="889" formatCode="General">
                  <c:v>-1.4300060990332401E-3</c:v>
                </c:pt>
                <c:pt idx="890" formatCode="General">
                  <c:v>-1.45078572994034E-3</c:v>
                </c:pt>
                <c:pt idx="891" formatCode="General">
                  <c:v>-1.4212612604995599E-3</c:v>
                </c:pt>
                <c:pt idx="892" formatCode="General">
                  <c:v>-1.4250163869300499E-3</c:v>
                </c:pt>
                <c:pt idx="893" formatCode="General">
                  <c:v>-1.4112767861468099E-3</c:v>
                </c:pt>
                <c:pt idx="894" formatCode="General">
                  <c:v>-1.41632883774012E-3</c:v>
                </c:pt>
                <c:pt idx="895" formatCode="General">
                  <c:v>-1.4081691976138E-3</c:v>
                </c:pt>
                <c:pt idx="896" formatCode="General">
                  <c:v>-1.4090443824891401E-3</c:v>
                </c:pt>
                <c:pt idx="897" formatCode="General">
                  <c:v>-1.3817048255748299E-3</c:v>
                </c:pt>
                <c:pt idx="898" formatCode="General">
                  <c:v>-1.3875358634412699E-3</c:v>
                </c:pt>
                <c:pt idx="899" formatCode="General">
                  <c:v>-1.3812206874531899E-3</c:v>
                </c:pt>
                <c:pt idx="900" formatCode="General">
                  <c:v>-1.3838376692734101E-3</c:v>
                </c:pt>
                <c:pt idx="901" formatCode="General">
                  <c:v>-1.37494901599864E-3</c:v>
                </c:pt>
                <c:pt idx="902" formatCode="General">
                  <c:v>-1.36628824785971E-3</c:v>
                </c:pt>
                <c:pt idx="903" formatCode="General">
                  <c:v>-1.3686750335219801E-3</c:v>
                </c:pt>
                <c:pt idx="904" formatCode="General">
                  <c:v>-1.36216027899392E-3</c:v>
                </c:pt>
                <c:pt idx="905" formatCode="General">
                  <c:v>-1.3548228355170901E-3</c:v>
                </c:pt>
                <c:pt idx="906" formatCode="General">
                  <c:v>-1.3497644979222499E-3</c:v>
                </c:pt>
                <c:pt idx="907" formatCode="General">
                  <c:v>-1.34629902463372E-3</c:v>
                </c:pt>
                <c:pt idx="908" formatCode="General">
                  <c:v>-1.33135969970996E-3</c:v>
                </c:pt>
                <c:pt idx="909" formatCode="General">
                  <c:v>-1.3279630938024399E-3</c:v>
                </c:pt>
                <c:pt idx="910" formatCode="General">
                  <c:v>-1.3334270001745599E-3</c:v>
                </c:pt>
                <c:pt idx="911" formatCode="General">
                  <c:v>-1.32981409795644E-3</c:v>
                </c:pt>
                <c:pt idx="912" formatCode="General">
                  <c:v>-1.31828573864052E-3</c:v>
                </c:pt>
                <c:pt idx="913" formatCode="General">
                  <c:v>-1.32137192828956E-3</c:v>
                </c:pt>
                <c:pt idx="914" formatCode="General">
                  <c:v>-1.3398654031777E-3</c:v>
                </c:pt>
                <c:pt idx="915" formatCode="General">
                  <c:v>-1.3022389362571101E-3</c:v>
                </c:pt>
                <c:pt idx="916" formatCode="General">
                  <c:v>-1.3134885561627699E-3</c:v>
                </c:pt>
                <c:pt idx="917" formatCode="General">
                  <c:v>-1.30560207538998E-3</c:v>
                </c:pt>
                <c:pt idx="918" formatCode="General">
                  <c:v>-1.3034535655636701E-3</c:v>
                </c:pt>
                <c:pt idx="919" formatCode="General">
                  <c:v>-1.29285455238948E-3</c:v>
                </c:pt>
                <c:pt idx="920" formatCode="General">
                  <c:v>-1.2897542054012799E-3</c:v>
                </c:pt>
                <c:pt idx="921" formatCode="General">
                  <c:v>-1.28132031593211E-3</c:v>
                </c:pt>
                <c:pt idx="922" formatCode="General">
                  <c:v>-1.2890240024509699E-3</c:v>
                </c:pt>
                <c:pt idx="923" formatCode="General">
                  <c:v>-1.27670680047231E-3</c:v>
                </c:pt>
                <c:pt idx="924" formatCode="General">
                  <c:v>-1.2718811275142E-3</c:v>
                </c:pt>
                <c:pt idx="925" formatCode="General">
                  <c:v>-1.2814356863387799E-3</c:v>
                </c:pt>
                <c:pt idx="926" formatCode="General">
                  <c:v>-1.2772480842633701E-3</c:v>
                </c:pt>
                <c:pt idx="927" formatCode="General">
                  <c:v>-1.27211343421389E-3</c:v>
                </c:pt>
                <c:pt idx="928" formatCode="General">
                  <c:v>-1.2825927816741401E-3</c:v>
                </c:pt>
                <c:pt idx="929" formatCode="General">
                  <c:v>-1.25896344399429E-3</c:v>
                </c:pt>
                <c:pt idx="930" formatCode="General">
                  <c:v>-1.2521356814173699E-3</c:v>
                </c:pt>
                <c:pt idx="931" formatCode="General">
                  <c:v>-1.2424973210940801E-3</c:v>
                </c:pt>
                <c:pt idx="932" formatCode="General">
                  <c:v>-1.24251452942504E-3</c:v>
                </c:pt>
                <c:pt idx="933" formatCode="General">
                  <c:v>-1.2374444688453301E-3</c:v>
                </c:pt>
                <c:pt idx="934" formatCode="General">
                  <c:v>-1.2512637425980901E-3</c:v>
                </c:pt>
                <c:pt idx="935" formatCode="General">
                  <c:v>-1.23212021551657E-3</c:v>
                </c:pt>
                <c:pt idx="936" formatCode="General">
                  <c:v>-1.2321946107759401E-3</c:v>
                </c:pt>
                <c:pt idx="937" formatCode="General">
                  <c:v>-1.2231611781440401E-3</c:v>
                </c:pt>
                <c:pt idx="938" formatCode="General">
                  <c:v>-1.22928994603768E-3</c:v>
                </c:pt>
                <c:pt idx="939" formatCode="General">
                  <c:v>-1.2162545147872E-3</c:v>
                </c:pt>
                <c:pt idx="940" formatCode="General">
                  <c:v>-1.2175138933747799E-3</c:v>
                </c:pt>
                <c:pt idx="941" formatCode="General">
                  <c:v>-1.2242922750319899E-3</c:v>
                </c:pt>
                <c:pt idx="942" formatCode="General">
                  <c:v>-1.2189230709299501E-3</c:v>
                </c:pt>
                <c:pt idx="943" formatCode="General">
                  <c:v>-1.2262925172378601E-3</c:v>
                </c:pt>
                <c:pt idx="944" formatCode="General">
                  <c:v>-1.1975885345017099E-3</c:v>
                </c:pt>
                <c:pt idx="945" formatCode="General">
                  <c:v>-1.1968041775175899E-3</c:v>
                </c:pt>
                <c:pt idx="946" formatCode="General">
                  <c:v>-1.1871049845678099E-3</c:v>
                </c:pt>
                <c:pt idx="947" formatCode="General">
                  <c:v>-1.19142513602448E-3</c:v>
                </c:pt>
                <c:pt idx="948" formatCode="General">
                  <c:v>-1.1956652044209199E-3</c:v>
                </c:pt>
                <c:pt idx="949" formatCode="General">
                  <c:v>-1.18246994895425E-3</c:v>
                </c:pt>
                <c:pt idx="950" formatCode="General">
                  <c:v>-1.1925065714186701E-3</c:v>
                </c:pt>
                <c:pt idx="951" formatCode="General">
                  <c:v>-1.1776041352420199E-3</c:v>
                </c:pt>
                <c:pt idx="952" formatCode="General">
                  <c:v>-1.16937682116061E-3</c:v>
                </c:pt>
                <c:pt idx="953" formatCode="General">
                  <c:v>-1.1706449525558001E-3</c:v>
                </c:pt>
                <c:pt idx="954" formatCode="General">
                  <c:v>-1.18581044568081E-3</c:v>
                </c:pt>
                <c:pt idx="955" formatCode="General">
                  <c:v>-1.16685214468755E-3</c:v>
                </c:pt>
                <c:pt idx="956" formatCode="General">
                  <c:v>-1.15233828077797E-3</c:v>
                </c:pt>
                <c:pt idx="957" formatCode="General">
                  <c:v>-1.1537299560000101E-3</c:v>
                </c:pt>
                <c:pt idx="958" formatCode="General">
                  <c:v>-1.16499931645384E-3</c:v>
                </c:pt>
                <c:pt idx="959" formatCode="General">
                  <c:v>-1.1544785771169001E-3</c:v>
                </c:pt>
                <c:pt idx="960" formatCode="General">
                  <c:v>-1.14728263623906E-3</c:v>
                </c:pt>
                <c:pt idx="961" formatCode="General">
                  <c:v>-1.1595382429687199E-3</c:v>
                </c:pt>
                <c:pt idx="962" formatCode="General">
                  <c:v>-1.1597691652956699E-3</c:v>
                </c:pt>
                <c:pt idx="963" formatCode="General">
                  <c:v>-1.1452704968223E-3</c:v>
                </c:pt>
                <c:pt idx="964" formatCode="General">
                  <c:v>-1.14926420276319E-3</c:v>
                </c:pt>
                <c:pt idx="965" formatCode="General">
                  <c:v>-1.15584745902676E-3</c:v>
                </c:pt>
                <c:pt idx="966" formatCode="General">
                  <c:v>-1.1405921159845199E-3</c:v>
                </c:pt>
                <c:pt idx="967" formatCode="General">
                  <c:v>-1.1414646207081301E-3</c:v>
                </c:pt>
                <c:pt idx="968" formatCode="General">
                  <c:v>-1.1501332189383601E-3</c:v>
                </c:pt>
                <c:pt idx="969" formatCode="General">
                  <c:v>-1.13275145748686E-3</c:v>
                </c:pt>
                <c:pt idx="970" formatCode="General">
                  <c:v>-1.1342462226179601E-3</c:v>
                </c:pt>
                <c:pt idx="971" formatCode="General">
                  <c:v>-1.1274034921466901E-3</c:v>
                </c:pt>
                <c:pt idx="972" formatCode="General">
                  <c:v>-1.1282563469802501E-3</c:v>
                </c:pt>
                <c:pt idx="973" formatCode="General">
                  <c:v>-1.1279410780806901E-3</c:v>
                </c:pt>
                <c:pt idx="974" formatCode="General">
                  <c:v>-1.11548905908884E-3</c:v>
                </c:pt>
                <c:pt idx="975" formatCode="General">
                  <c:v>-1.1133309999220499E-3</c:v>
                </c:pt>
                <c:pt idx="976" formatCode="General">
                  <c:v>-1.11589453540403E-3</c:v>
                </c:pt>
                <c:pt idx="977" formatCode="General">
                  <c:v>-1.11619292211999E-3</c:v>
                </c:pt>
                <c:pt idx="978" formatCode="General">
                  <c:v>-1.10947244305791E-3</c:v>
                </c:pt>
                <c:pt idx="979" formatCode="General">
                  <c:v>-1.11505040651476E-3</c:v>
                </c:pt>
                <c:pt idx="980" formatCode="General">
                  <c:v>-1.0948458305523501E-3</c:v>
                </c:pt>
                <c:pt idx="981" formatCode="General">
                  <c:v>-1.1165203705659501E-3</c:v>
                </c:pt>
                <c:pt idx="982" formatCode="General">
                  <c:v>-1.09893424504203E-3</c:v>
                </c:pt>
                <c:pt idx="983" formatCode="General">
                  <c:v>-1.09029344381942E-3</c:v>
                </c:pt>
                <c:pt idx="984" formatCode="General">
                  <c:v>-1.10663664879233E-3</c:v>
                </c:pt>
                <c:pt idx="985" formatCode="General">
                  <c:v>-1.09593666533023E-3</c:v>
                </c:pt>
                <c:pt idx="986" formatCode="General">
                  <c:v>-1.08123402223973E-3</c:v>
                </c:pt>
                <c:pt idx="987" formatCode="General">
                  <c:v>-1.08314908919198E-3</c:v>
                </c:pt>
                <c:pt idx="988" formatCode="General">
                  <c:v>-1.08273859073327E-3</c:v>
                </c:pt>
                <c:pt idx="989" formatCode="General">
                  <c:v>-1.0777600180161601E-3</c:v>
                </c:pt>
                <c:pt idx="990" formatCode="General">
                  <c:v>-1.0645041770919799E-3</c:v>
                </c:pt>
                <c:pt idx="991" formatCode="General">
                  <c:v>-1.08736223291857E-3</c:v>
                </c:pt>
                <c:pt idx="992" formatCode="General">
                  <c:v>-1.08137256332325E-3</c:v>
                </c:pt>
                <c:pt idx="993" formatCode="General">
                  <c:v>-1.0716483907305099E-3</c:v>
                </c:pt>
                <c:pt idx="994" formatCode="General">
                  <c:v>-1.07989918590344E-3</c:v>
                </c:pt>
                <c:pt idx="995" formatCode="General">
                  <c:v>-1.0638484460398E-3</c:v>
                </c:pt>
                <c:pt idx="996" formatCode="General">
                  <c:v>-1.0586320849802701E-3</c:v>
                </c:pt>
                <c:pt idx="997" formatCode="General">
                  <c:v>-1.05724707533204E-3</c:v>
                </c:pt>
                <c:pt idx="998" formatCode="General">
                  <c:v>-1.0628592158502101E-3</c:v>
                </c:pt>
                <c:pt idx="999" formatCode="General">
                  <c:v>-1.05924571343105E-3</c:v>
                </c:pt>
                <c:pt idx="1000" formatCode="General">
                  <c:v>-1.0558732599568301E-3</c:v>
                </c:pt>
                <c:pt idx="1001" formatCode="General">
                  <c:v>-1.05162427923913E-3</c:v>
                </c:pt>
                <c:pt idx="1002" formatCode="General">
                  <c:v>-1.05940103418699E-3</c:v>
                </c:pt>
                <c:pt idx="1003" formatCode="General">
                  <c:v>-1.0359001984330601E-3</c:v>
                </c:pt>
                <c:pt idx="1004" formatCode="General">
                  <c:v>-1.0379762386696599E-3</c:v>
                </c:pt>
                <c:pt idx="1005" formatCode="General">
                  <c:v>-1.0519068444281899E-3</c:v>
                </c:pt>
                <c:pt idx="1006" formatCode="General">
                  <c:v>-1.06046707156495E-3</c:v>
                </c:pt>
                <c:pt idx="1007" formatCode="General">
                  <c:v>-1.04850312350634E-3</c:v>
                </c:pt>
                <c:pt idx="1008" formatCode="General">
                  <c:v>-1.0327102212638801E-3</c:v>
                </c:pt>
                <c:pt idx="1009" formatCode="General">
                  <c:v>-1.0294297642691099E-3</c:v>
                </c:pt>
                <c:pt idx="1010" formatCode="General">
                  <c:v>-1.0548629500682599E-3</c:v>
                </c:pt>
                <c:pt idx="1011" formatCode="General">
                  <c:v>-1.0296154182102501E-3</c:v>
                </c:pt>
                <c:pt idx="1012" formatCode="General">
                  <c:v>-1.0235865619321E-3</c:v>
                </c:pt>
                <c:pt idx="1013" formatCode="General">
                  <c:v>-1.0296485325492601E-3</c:v>
                </c:pt>
                <c:pt idx="1014" formatCode="General">
                  <c:v>-1.0223341186295801E-3</c:v>
                </c:pt>
                <c:pt idx="1015" formatCode="General">
                  <c:v>-1.02178191692003E-3</c:v>
                </c:pt>
                <c:pt idx="1016" formatCode="General">
                  <c:v>-1.02959633393889E-3</c:v>
                </c:pt>
                <c:pt idx="1017" formatCode="General">
                  <c:v>-1.01344862628249E-3</c:v>
                </c:pt>
                <c:pt idx="1018" formatCode="General">
                  <c:v>-1.0147731427378899E-3</c:v>
                </c:pt>
                <c:pt idx="1019" formatCode="General">
                  <c:v>-1.0134023595347399E-3</c:v>
                </c:pt>
                <c:pt idx="1020" formatCode="General">
                  <c:v>-1.02822892915864E-3</c:v>
                </c:pt>
                <c:pt idx="1021" formatCode="General">
                  <c:v>-1.01007155490395E-3</c:v>
                </c:pt>
                <c:pt idx="1022" formatCode="General">
                  <c:v>-1.01289571251033E-3</c:v>
                </c:pt>
                <c:pt idx="1023" formatCode="General">
                  <c:v>-1.0191929116002999E-3</c:v>
                </c:pt>
                <c:pt idx="1024" formatCode="General">
                  <c:v>-1.0085819972565401E-3</c:v>
                </c:pt>
                <c:pt idx="1025" formatCode="General">
                  <c:v>-1.00863921735862E-3</c:v>
                </c:pt>
                <c:pt idx="1026" formatCode="General">
                  <c:v>-9.987880764624681E-4</c:v>
                </c:pt>
                <c:pt idx="1027" formatCode="General">
                  <c:v>-1.00372228564396E-3</c:v>
                </c:pt>
                <c:pt idx="1028" formatCode="General">
                  <c:v>-1.0010970328801099E-3</c:v>
                </c:pt>
                <c:pt idx="1029" formatCode="General">
                  <c:v>-1.00244404485509E-3</c:v>
                </c:pt>
                <c:pt idx="1030" formatCode="General">
                  <c:v>-9.9973077320936296E-4</c:v>
                </c:pt>
                <c:pt idx="1031" formatCode="General">
                  <c:v>-1.0040064285139799E-3</c:v>
                </c:pt>
                <c:pt idx="1032" formatCode="General">
                  <c:v>-9.9954383242107899E-4</c:v>
                </c:pt>
                <c:pt idx="1033" formatCode="General">
                  <c:v>-1.00587560800273E-3</c:v>
                </c:pt>
                <c:pt idx="1034" formatCode="General">
                  <c:v>-9.9648076272746506E-4</c:v>
                </c:pt>
                <c:pt idx="1035" formatCode="General">
                  <c:v>-9.7098231169500304E-4</c:v>
                </c:pt>
                <c:pt idx="1036" formatCode="General">
                  <c:v>-9.6975428592022096E-4</c:v>
                </c:pt>
                <c:pt idx="1037" formatCode="General">
                  <c:v>-9.6957747180743297E-4</c:v>
                </c:pt>
                <c:pt idx="1038" formatCode="General">
                  <c:v>-9.7488732654654102E-4</c:v>
                </c:pt>
                <c:pt idx="1039" formatCode="General">
                  <c:v>-9.7604950359461999E-4</c:v>
                </c:pt>
                <c:pt idx="1040" formatCode="General">
                  <c:v>-9.76532906298456E-4</c:v>
                </c:pt>
                <c:pt idx="1041" formatCode="General">
                  <c:v>-9.6924554154718804E-4</c:v>
                </c:pt>
                <c:pt idx="1042" formatCode="General">
                  <c:v>-9.8191594044410094E-4</c:v>
                </c:pt>
                <c:pt idx="1043" formatCode="General">
                  <c:v>-9.6487729959143602E-4</c:v>
                </c:pt>
                <c:pt idx="1044" formatCode="General">
                  <c:v>-9.7182565613647995E-4</c:v>
                </c:pt>
                <c:pt idx="1045" formatCode="General">
                  <c:v>-9.6865378194156498E-4</c:v>
                </c:pt>
                <c:pt idx="1046" formatCode="General">
                  <c:v>-9.6383583038075398E-4</c:v>
                </c:pt>
                <c:pt idx="1047" formatCode="General">
                  <c:v>-9.7686394106757295E-4</c:v>
                </c:pt>
                <c:pt idx="1048" formatCode="General">
                  <c:v>-9.6134948308491497E-4</c:v>
                </c:pt>
                <c:pt idx="1049" formatCode="General">
                  <c:v>-9.5024074557119504E-4</c:v>
                </c:pt>
                <c:pt idx="1050" formatCode="General">
                  <c:v>-9.5302009250460798E-4</c:v>
                </c:pt>
                <c:pt idx="1051" formatCode="General">
                  <c:v>-9.5056674031108004E-4</c:v>
                </c:pt>
                <c:pt idx="1052" formatCode="General">
                  <c:v>-9.6121267349368804E-4</c:v>
                </c:pt>
                <c:pt idx="1053" formatCode="General">
                  <c:v>-9.4273235961924405E-4</c:v>
                </c:pt>
                <c:pt idx="1054" formatCode="General">
                  <c:v>-9.5007881264861001E-4</c:v>
                </c:pt>
                <c:pt idx="1055" formatCode="General">
                  <c:v>-9.4996721867648601E-4</c:v>
                </c:pt>
                <c:pt idx="1056" formatCode="General">
                  <c:v>-9.4889685777343796E-4</c:v>
                </c:pt>
                <c:pt idx="1057" formatCode="General">
                  <c:v>-9.4160554266887E-4</c:v>
                </c:pt>
                <c:pt idx="1058" formatCode="General">
                  <c:v>-9.6079597511068303E-4</c:v>
                </c:pt>
                <c:pt idx="1059" formatCode="General">
                  <c:v>-9.4409651415152903E-4</c:v>
                </c:pt>
                <c:pt idx="1060" formatCode="General">
                  <c:v>-9.2199434857759396E-4</c:v>
                </c:pt>
                <c:pt idx="1061" formatCode="General">
                  <c:v>-9.1722999750548098E-4</c:v>
                </c:pt>
                <c:pt idx="1062" formatCode="General">
                  <c:v>-9.5462393818505204E-4</c:v>
                </c:pt>
                <c:pt idx="1063" formatCode="General">
                  <c:v>-9.2100110527927896E-4</c:v>
                </c:pt>
                <c:pt idx="1064" formatCode="General">
                  <c:v>-9.3167642104628105E-4</c:v>
                </c:pt>
                <c:pt idx="1065" formatCode="General">
                  <c:v>-9.3142328488113595E-4</c:v>
                </c:pt>
                <c:pt idx="1066" formatCode="General">
                  <c:v>-9.3076496345196398E-4</c:v>
                </c:pt>
                <c:pt idx="1067" formatCode="General">
                  <c:v>-9.2324925762437399E-4</c:v>
                </c:pt>
                <c:pt idx="1068" formatCode="General">
                  <c:v>-9.2716473638003504E-4</c:v>
                </c:pt>
                <c:pt idx="1069" formatCode="General">
                  <c:v>-9.1784308217519796E-4</c:v>
                </c:pt>
                <c:pt idx="1070" formatCode="General">
                  <c:v>-9.3265351337318205E-4</c:v>
                </c:pt>
                <c:pt idx="1071" formatCode="General">
                  <c:v>-9.2984434216740605E-4</c:v>
                </c:pt>
                <c:pt idx="1072" formatCode="General">
                  <c:v>-9.29895705656789E-4</c:v>
                </c:pt>
                <c:pt idx="1073" formatCode="General">
                  <c:v>-9.1161785783507303E-4</c:v>
                </c:pt>
                <c:pt idx="1074" formatCode="General">
                  <c:v>-9.2885270443650802E-4</c:v>
                </c:pt>
                <c:pt idx="1075" formatCode="General">
                  <c:v>-9.2433803937263105E-4</c:v>
                </c:pt>
                <c:pt idx="1076" formatCode="General">
                  <c:v>-9.0653424300648697E-4</c:v>
                </c:pt>
                <c:pt idx="1077" formatCode="General">
                  <c:v>-9.1095265702562502E-4</c:v>
                </c:pt>
                <c:pt idx="1078" formatCode="General">
                  <c:v>-9.0106872944753903E-4</c:v>
                </c:pt>
                <c:pt idx="1079" formatCode="General">
                  <c:v>-9.06861865744799E-4</c:v>
                </c:pt>
                <c:pt idx="1080" formatCode="General">
                  <c:v>-9.1151859038008905E-4</c:v>
                </c:pt>
                <c:pt idx="1081" formatCode="General">
                  <c:v>-9.1231433583619501E-4</c:v>
                </c:pt>
                <c:pt idx="1082" formatCode="General">
                  <c:v>-8.9866837453037301E-4</c:v>
                </c:pt>
                <c:pt idx="1083" formatCode="General">
                  <c:v>-9.0372658633070804E-4</c:v>
                </c:pt>
                <c:pt idx="1084" formatCode="General">
                  <c:v>-8.9507103028714399E-4</c:v>
                </c:pt>
                <c:pt idx="1085" formatCode="General">
                  <c:v>-9.0688038054037102E-4</c:v>
                </c:pt>
                <c:pt idx="1086" formatCode="General">
                  <c:v>-8.9333021219250902E-4</c:v>
                </c:pt>
                <c:pt idx="1087" formatCode="General">
                  <c:v>-9.1473129546529904E-4</c:v>
                </c:pt>
                <c:pt idx="1088" formatCode="General">
                  <c:v>-8.9506690842508995E-4</c:v>
                </c:pt>
                <c:pt idx="1089" formatCode="General">
                  <c:v>-8.9233098268447903E-4</c:v>
                </c:pt>
                <c:pt idx="1090" formatCode="General">
                  <c:v>-8.77234534879465E-4</c:v>
                </c:pt>
                <c:pt idx="1091" formatCode="General">
                  <c:v>-8.8565886318453101E-4</c:v>
                </c:pt>
                <c:pt idx="1092" formatCode="General">
                  <c:v>-8.8399245601395999E-4</c:v>
                </c:pt>
                <c:pt idx="1093" formatCode="General">
                  <c:v>-9.0525759060988795E-4</c:v>
                </c:pt>
                <c:pt idx="1094" formatCode="General">
                  <c:v>-8.8834051076431902E-4</c:v>
                </c:pt>
                <c:pt idx="1095" formatCode="General">
                  <c:v>-8.8306595353414795E-4</c:v>
                </c:pt>
                <c:pt idx="1096" formatCode="General">
                  <c:v>-9.1061304993445198E-4</c:v>
                </c:pt>
                <c:pt idx="1097" formatCode="General">
                  <c:v>-8.8950452491327002E-4</c:v>
                </c:pt>
                <c:pt idx="1098" formatCode="General">
                  <c:v>-8.7618824289353197E-4</c:v>
                </c:pt>
                <c:pt idx="1099" formatCode="General">
                  <c:v>-8.91562723754122E-4</c:v>
                </c:pt>
                <c:pt idx="1100" formatCode="General">
                  <c:v>-8.9702022293735098E-4</c:v>
                </c:pt>
                <c:pt idx="1101" formatCode="General">
                  <c:v>-8.8476196198526301E-4</c:v>
                </c:pt>
                <c:pt idx="1102" formatCode="General">
                  <c:v>-8.7642592613340099E-4</c:v>
                </c:pt>
                <c:pt idx="1103" formatCode="General">
                  <c:v>-8.8872262048045E-4</c:v>
                </c:pt>
                <c:pt idx="1104" formatCode="General">
                  <c:v>-8.8085512153978599E-4</c:v>
                </c:pt>
                <c:pt idx="1105" formatCode="General">
                  <c:v>-8.7384912088705102E-4</c:v>
                </c:pt>
                <c:pt idx="1106" formatCode="General">
                  <c:v>-8.8397117072895105E-4</c:v>
                </c:pt>
                <c:pt idx="1107" formatCode="General">
                  <c:v>-8.7458321783240398E-4</c:v>
                </c:pt>
                <c:pt idx="1108" formatCode="General">
                  <c:v>-8.7879592070731099E-4</c:v>
                </c:pt>
                <c:pt idx="1109" formatCode="General">
                  <c:v>-8.7034980978469196E-4</c:v>
                </c:pt>
                <c:pt idx="1110" formatCode="General">
                  <c:v>-8.6697748825862895E-4</c:v>
                </c:pt>
                <c:pt idx="1111" formatCode="General">
                  <c:v>-8.5090173707119904E-4</c:v>
                </c:pt>
                <c:pt idx="1112" formatCode="General">
                  <c:v>-8.5699249881771597E-4</c:v>
                </c:pt>
                <c:pt idx="1113" formatCode="General">
                  <c:v>-8.5260374750492705E-4</c:v>
                </c:pt>
                <c:pt idx="1114" formatCode="General">
                  <c:v>-8.65620923071674E-4</c:v>
                </c:pt>
                <c:pt idx="1115" formatCode="General">
                  <c:v>-8.6238999491724101E-4</c:v>
                </c:pt>
                <c:pt idx="1116" formatCode="General">
                  <c:v>-8.6085868977003096E-4</c:v>
                </c:pt>
                <c:pt idx="1117" formatCode="General">
                  <c:v>-8.4754415536492003E-4</c:v>
                </c:pt>
                <c:pt idx="1118" formatCode="General">
                  <c:v>-8.6180723020627399E-4</c:v>
                </c:pt>
                <c:pt idx="1119" formatCode="General">
                  <c:v>-8.5637958286256897E-4</c:v>
                </c:pt>
                <c:pt idx="1120" formatCode="General">
                  <c:v>-8.4587713187225398E-4</c:v>
                </c:pt>
                <c:pt idx="1121" formatCode="General">
                  <c:v>-8.3609008018563997E-4</c:v>
                </c:pt>
                <c:pt idx="1122" formatCode="General">
                  <c:v>-8.6410742673098402E-4</c:v>
                </c:pt>
                <c:pt idx="1123" formatCode="General">
                  <c:v>-8.6197602833734503E-4</c:v>
                </c:pt>
                <c:pt idx="1124" formatCode="General">
                  <c:v>-8.4074912780058404E-4</c:v>
                </c:pt>
                <c:pt idx="1125" formatCode="General">
                  <c:v>-8.3175996359100804E-4</c:v>
                </c:pt>
                <c:pt idx="1126" formatCode="General">
                  <c:v>-8.4919688689325597E-4</c:v>
                </c:pt>
                <c:pt idx="1127" formatCode="General">
                  <c:v>-8.4211586908312995E-4</c:v>
                </c:pt>
                <c:pt idx="1128" formatCode="General">
                  <c:v>-8.4792900800193904E-4</c:v>
                </c:pt>
                <c:pt idx="1129" formatCode="General">
                  <c:v>-8.3068299966821205E-4</c:v>
                </c:pt>
                <c:pt idx="1130" formatCode="General">
                  <c:v>-8.3461335603461802E-4</c:v>
                </c:pt>
                <c:pt idx="1131" formatCode="General">
                  <c:v>-8.3084036842071202E-4</c:v>
                </c:pt>
                <c:pt idx="1132" formatCode="General">
                  <c:v>-8.31047498510045E-4</c:v>
                </c:pt>
                <c:pt idx="1133" formatCode="General">
                  <c:v>-8.3476304941110897E-4</c:v>
                </c:pt>
                <c:pt idx="1134" formatCode="General">
                  <c:v>-8.2933902519443498E-4</c:v>
                </c:pt>
                <c:pt idx="1135" formatCode="General">
                  <c:v>-8.5082354030908004E-4</c:v>
                </c:pt>
                <c:pt idx="1136" formatCode="General">
                  <c:v>-8.3914945947795804E-4</c:v>
                </c:pt>
                <c:pt idx="1137" formatCode="General">
                  <c:v>-8.2534377584649802E-4</c:v>
                </c:pt>
                <c:pt idx="1138" formatCode="General">
                  <c:v>-8.4292303571575097E-4</c:v>
                </c:pt>
                <c:pt idx="1139" formatCode="General">
                  <c:v>-8.3238671550388396E-4</c:v>
                </c:pt>
                <c:pt idx="1140" formatCode="General">
                  <c:v>-8.2280900769019405E-4</c:v>
                </c:pt>
                <c:pt idx="1141" formatCode="General">
                  <c:v>-8.3744886986489298E-4</c:v>
                </c:pt>
                <c:pt idx="1142" formatCode="General">
                  <c:v>-8.2067422357641495E-4</c:v>
                </c:pt>
                <c:pt idx="1143" formatCode="General">
                  <c:v>-8.28976393885898E-4</c:v>
                </c:pt>
                <c:pt idx="1144" formatCode="General">
                  <c:v>-8.4564448114915697E-4</c:v>
                </c:pt>
                <c:pt idx="1145" formatCode="General">
                  <c:v>-8.1493250956354195E-4</c:v>
                </c:pt>
                <c:pt idx="1146" formatCode="General">
                  <c:v>-8.2759592334061597E-4</c:v>
                </c:pt>
                <c:pt idx="1147" formatCode="General">
                  <c:v>-8.21605575208512E-4</c:v>
                </c:pt>
                <c:pt idx="1148" formatCode="General">
                  <c:v>-8.1176698281244298E-4</c:v>
                </c:pt>
                <c:pt idx="1149" formatCode="General">
                  <c:v>-8.13814589390173E-4</c:v>
                </c:pt>
                <c:pt idx="1150" formatCode="General">
                  <c:v>-8.1631733929720296E-4</c:v>
                </c:pt>
                <c:pt idx="1151" formatCode="General">
                  <c:v>-8.1145871184877896E-4</c:v>
                </c:pt>
                <c:pt idx="1152" formatCode="General">
                  <c:v>-8.3373532897426899E-4</c:v>
                </c:pt>
                <c:pt idx="1153" formatCode="General">
                  <c:v>-8.0811445062338103E-4</c:v>
                </c:pt>
                <c:pt idx="1154" formatCode="General">
                  <c:v>-8.1655832799676299E-4</c:v>
                </c:pt>
                <c:pt idx="1155" formatCode="General">
                  <c:v>-7.9440866203764002E-4</c:v>
                </c:pt>
                <c:pt idx="1156" formatCode="General">
                  <c:v>-7.9654938270829097E-4</c:v>
                </c:pt>
                <c:pt idx="1157" formatCode="General">
                  <c:v>-8.0876670419584805E-4</c:v>
                </c:pt>
                <c:pt idx="1158" formatCode="General">
                  <c:v>-8.0026598548988196E-4</c:v>
                </c:pt>
                <c:pt idx="1159" formatCode="General">
                  <c:v>-8.0127484972691897E-4</c:v>
                </c:pt>
                <c:pt idx="1160" formatCode="General">
                  <c:v>-8.0275941418403701E-4</c:v>
                </c:pt>
                <c:pt idx="1161" formatCode="General">
                  <c:v>-7.9197929390806103E-4</c:v>
                </c:pt>
                <c:pt idx="1162" formatCode="General">
                  <c:v>-8.0861166715386003E-4</c:v>
                </c:pt>
                <c:pt idx="1163" formatCode="General">
                  <c:v>-7.8775230280858904E-4</c:v>
                </c:pt>
                <c:pt idx="1164" formatCode="General">
                  <c:v>-8.0347366232016103E-4</c:v>
                </c:pt>
                <c:pt idx="1165" formatCode="General">
                  <c:v>-7.8960002009767602E-4</c:v>
                </c:pt>
                <c:pt idx="1166" formatCode="General">
                  <c:v>-7.7600162343405504E-4</c:v>
                </c:pt>
                <c:pt idx="1167" formatCode="General">
                  <c:v>-7.9939162946842898E-4</c:v>
                </c:pt>
                <c:pt idx="1168" formatCode="General">
                  <c:v>-7.8991584700956695E-4</c:v>
                </c:pt>
                <c:pt idx="1169" formatCode="General">
                  <c:v>-7.8993366934069901E-4</c:v>
                </c:pt>
                <c:pt idx="1170" formatCode="General">
                  <c:v>-7.9476126975194295E-4</c:v>
                </c:pt>
                <c:pt idx="1171" formatCode="General">
                  <c:v>-8.0850013965138895E-4</c:v>
                </c:pt>
                <c:pt idx="1172" formatCode="General">
                  <c:v>-7.9571819708108198E-4</c:v>
                </c:pt>
                <c:pt idx="1173" formatCode="General">
                  <c:v>-7.9220520692374499E-4</c:v>
                </c:pt>
                <c:pt idx="1174" formatCode="General">
                  <c:v>-7.8564582992206799E-4</c:v>
                </c:pt>
                <c:pt idx="1175" formatCode="General">
                  <c:v>-7.8488616739936601E-4</c:v>
                </c:pt>
                <c:pt idx="1176" formatCode="General">
                  <c:v>-7.6507441896495304E-4</c:v>
                </c:pt>
                <c:pt idx="1177" formatCode="General">
                  <c:v>-7.6378214667876696E-4</c:v>
                </c:pt>
                <c:pt idx="1178" formatCode="General">
                  <c:v>-7.8976952005947797E-4</c:v>
                </c:pt>
                <c:pt idx="1179" formatCode="General">
                  <c:v>-7.6588804586469003E-4</c:v>
                </c:pt>
                <c:pt idx="1180" formatCode="General">
                  <c:v>-7.7956422395578995E-4</c:v>
                </c:pt>
                <c:pt idx="1181" formatCode="General">
                  <c:v>-7.8733794322262797E-4</c:v>
                </c:pt>
                <c:pt idx="1182" formatCode="General">
                  <c:v>-7.7224327870122002E-4</c:v>
                </c:pt>
                <c:pt idx="1183" formatCode="General">
                  <c:v>-7.8395749091745204E-4</c:v>
                </c:pt>
                <c:pt idx="1184" formatCode="General">
                  <c:v>-7.8800791701147497E-4</c:v>
                </c:pt>
                <c:pt idx="1185" formatCode="General">
                  <c:v>-7.6571247717421495E-4</c:v>
                </c:pt>
                <c:pt idx="1186" formatCode="General">
                  <c:v>-7.6464869881600695E-4</c:v>
                </c:pt>
                <c:pt idx="1187" formatCode="General">
                  <c:v>-7.5451008782941899E-4</c:v>
                </c:pt>
                <c:pt idx="1188" formatCode="General">
                  <c:v>-7.7639490845886696E-4</c:v>
                </c:pt>
                <c:pt idx="1189" formatCode="General">
                  <c:v>-7.4467862582976998E-4</c:v>
                </c:pt>
                <c:pt idx="1190" formatCode="General">
                  <c:v>-7.6661627682843498E-4</c:v>
                </c:pt>
                <c:pt idx="1191" formatCode="General">
                  <c:v>-7.6585602985267305E-4</c:v>
                </c:pt>
                <c:pt idx="1192" formatCode="General">
                  <c:v>-7.7401051184259099E-4</c:v>
                </c:pt>
                <c:pt idx="1193" formatCode="General">
                  <c:v>-7.7362429313007901E-4</c:v>
                </c:pt>
                <c:pt idx="1194" formatCode="General">
                  <c:v>-7.6069603409477198E-4</c:v>
                </c:pt>
                <c:pt idx="1195" formatCode="General">
                  <c:v>-7.5265836629874005E-4</c:v>
                </c:pt>
                <c:pt idx="1196" formatCode="General">
                  <c:v>-7.6475278102138998E-4</c:v>
                </c:pt>
                <c:pt idx="1197" formatCode="General">
                  <c:v>-7.6412536064436598E-4</c:v>
                </c:pt>
                <c:pt idx="1198" formatCode="General">
                  <c:v>-7.66110923376447E-4</c:v>
                </c:pt>
                <c:pt idx="1199" formatCode="General">
                  <c:v>-7.6076870734116697E-4</c:v>
                </c:pt>
                <c:pt idx="1200" formatCode="General">
                  <c:v>-7.60518103723456E-4</c:v>
                </c:pt>
                <c:pt idx="1201" formatCode="General">
                  <c:v>-7.5918357678406699E-4</c:v>
                </c:pt>
                <c:pt idx="1202" formatCode="General">
                  <c:v>-7.7063571572454797E-4</c:v>
                </c:pt>
                <c:pt idx="1203" formatCode="General">
                  <c:v>-7.5334721522458199E-4</c:v>
                </c:pt>
                <c:pt idx="1204" formatCode="General">
                  <c:v>-7.4441401043760802E-4</c:v>
                </c:pt>
                <c:pt idx="1205" formatCode="General">
                  <c:v>-7.4301757075498397E-4</c:v>
                </c:pt>
                <c:pt idx="1206" formatCode="General">
                  <c:v>-7.3759773956433002E-4</c:v>
                </c:pt>
                <c:pt idx="1207" formatCode="General">
                  <c:v>-7.3743654825431896E-4</c:v>
                </c:pt>
                <c:pt idx="1208" formatCode="General">
                  <c:v>-7.4237473404289295E-4</c:v>
                </c:pt>
                <c:pt idx="1209" formatCode="General">
                  <c:v>-7.3654655827064697E-4</c:v>
                </c:pt>
                <c:pt idx="1210" formatCode="General">
                  <c:v>-7.4293476382203405E-4</c:v>
                </c:pt>
                <c:pt idx="1211" formatCode="General">
                  <c:v>-7.5198399474459996E-4</c:v>
                </c:pt>
                <c:pt idx="1212" formatCode="General">
                  <c:v>-7.6475540994605995E-4</c:v>
                </c:pt>
                <c:pt idx="1213" formatCode="General">
                  <c:v>-7.2284090211597598E-4</c:v>
                </c:pt>
                <c:pt idx="1214" formatCode="General">
                  <c:v>-7.5470571684506198E-4</c:v>
                </c:pt>
                <c:pt idx="1215" formatCode="General">
                  <c:v>-7.4837053042050097E-4</c:v>
                </c:pt>
                <c:pt idx="1216" formatCode="General">
                  <c:v>-7.5055357455136595E-4</c:v>
                </c:pt>
                <c:pt idx="1217" formatCode="General">
                  <c:v>-7.4590730151388198E-4</c:v>
                </c:pt>
                <c:pt idx="1218" formatCode="General">
                  <c:v>-7.4385892190302096E-4</c:v>
                </c:pt>
                <c:pt idx="1219" formatCode="General">
                  <c:v>-7.3531653709858801E-4</c:v>
                </c:pt>
                <c:pt idx="1220" formatCode="General">
                  <c:v>-7.1948698479898799E-4</c:v>
                </c:pt>
                <c:pt idx="1221" formatCode="General">
                  <c:v>-7.3782783269082995E-4</c:v>
                </c:pt>
                <c:pt idx="1222" formatCode="General">
                  <c:v>-7.47356430977147E-4</c:v>
                </c:pt>
                <c:pt idx="1223" formatCode="General">
                  <c:v>-7.4092828696095301E-4</c:v>
                </c:pt>
                <c:pt idx="1224" formatCode="General">
                  <c:v>-7.4319670661552402E-4</c:v>
                </c:pt>
                <c:pt idx="1225" formatCode="General">
                  <c:v>-7.3787142463666597E-4</c:v>
                </c:pt>
                <c:pt idx="1226" formatCode="General">
                  <c:v>-7.3114067610354297E-4</c:v>
                </c:pt>
                <c:pt idx="1227" formatCode="General">
                  <c:v>-7.3025140355207805E-4</c:v>
                </c:pt>
                <c:pt idx="1228" formatCode="General">
                  <c:v>-7.3098804441349005E-4</c:v>
                </c:pt>
                <c:pt idx="1229" formatCode="General">
                  <c:v>-7.2098404041195995E-4</c:v>
                </c:pt>
                <c:pt idx="1230" formatCode="General">
                  <c:v>-7.2057633384203096E-4</c:v>
                </c:pt>
                <c:pt idx="1231" formatCode="General">
                  <c:v>-7.4325858400535699E-4</c:v>
                </c:pt>
                <c:pt idx="1232" formatCode="General">
                  <c:v>-7.1839650445922E-4</c:v>
                </c:pt>
                <c:pt idx="1233" formatCode="General">
                  <c:v>-7.2478585211718501E-4</c:v>
                </c:pt>
                <c:pt idx="1234" formatCode="General">
                  <c:v>-7.2342887735536395E-4</c:v>
                </c:pt>
                <c:pt idx="1235" formatCode="General">
                  <c:v>-7.2816350988243704E-4</c:v>
                </c:pt>
                <c:pt idx="1236" formatCode="General">
                  <c:v>-7.2126071049579505E-4</c:v>
                </c:pt>
                <c:pt idx="1237" formatCode="General">
                  <c:v>-7.1599162361840705E-4</c:v>
                </c:pt>
                <c:pt idx="1238" formatCode="General">
                  <c:v>-7.0734283343713898E-4</c:v>
                </c:pt>
                <c:pt idx="1239" formatCode="General">
                  <c:v>-7.0752911971830204E-4</c:v>
                </c:pt>
                <c:pt idx="1240" formatCode="General">
                  <c:v>-7.2581664627177005E-4</c:v>
                </c:pt>
                <c:pt idx="1241" formatCode="General">
                  <c:v>-7.2208847350562595E-4</c:v>
                </c:pt>
                <c:pt idx="1242" formatCode="General">
                  <c:v>-7.1211826844625695E-4</c:v>
                </c:pt>
                <c:pt idx="1243" formatCode="General">
                  <c:v>-7.2319829536141402E-4</c:v>
                </c:pt>
                <c:pt idx="1244" formatCode="General">
                  <c:v>-7.1312139165454597E-4</c:v>
                </c:pt>
                <c:pt idx="1245" formatCode="General">
                  <c:v>-7.1106125287933198E-4</c:v>
                </c:pt>
                <c:pt idx="1246" formatCode="General">
                  <c:v>-7.0707552974888001E-4</c:v>
                </c:pt>
                <c:pt idx="1247" formatCode="General">
                  <c:v>-7.0673752978319597E-4</c:v>
                </c:pt>
                <c:pt idx="1248" formatCode="General">
                  <c:v>-7.1889366684743097E-4</c:v>
                </c:pt>
                <c:pt idx="1249" formatCode="General">
                  <c:v>-7.1568206933401502E-4</c:v>
                </c:pt>
                <c:pt idx="1250" formatCode="General">
                  <c:v>-6.8933757387355603E-4</c:v>
                </c:pt>
                <c:pt idx="1251" formatCode="General">
                  <c:v>-7.2595993766789795E-4</c:v>
                </c:pt>
                <c:pt idx="1252" formatCode="General">
                  <c:v>-6.97900633655989E-4</c:v>
                </c:pt>
                <c:pt idx="1253" formatCode="General">
                  <c:v>-7.0962542764030497E-4</c:v>
                </c:pt>
                <c:pt idx="1254" formatCode="General">
                  <c:v>-7.0885940425470496E-4</c:v>
                </c:pt>
                <c:pt idx="1255" formatCode="General">
                  <c:v>-7.2260568754412902E-4</c:v>
                </c:pt>
                <c:pt idx="1256" formatCode="General">
                  <c:v>-7.3131116716455705E-4</c:v>
                </c:pt>
                <c:pt idx="1257" formatCode="General">
                  <c:v>-6.9806709843575404E-4</c:v>
                </c:pt>
                <c:pt idx="1258" formatCode="General">
                  <c:v>-6.8782414658190305E-4</c:v>
                </c:pt>
                <c:pt idx="1259" formatCode="General">
                  <c:v>-7.0246158225052799E-4</c:v>
                </c:pt>
                <c:pt idx="1260" formatCode="General">
                  <c:v>-7.21560324457358E-4</c:v>
                </c:pt>
                <c:pt idx="1261" formatCode="General">
                  <c:v>-7.0719278662306003E-4</c:v>
                </c:pt>
                <c:pt idx="1262" formatCode="General">
                  <c:v>-7.2088141905625501E-4</c:v>
                </c:pt>
                <c:pt idx="1263" formatCode="General">
                  <c:v>-7.2266756884878196E-4</c:v>
                </c:pt>
                <c:pt idx="1264" formatCode="General">
                  <c:v>-6.8415101488297997E-4</c:v>
                </c:pt>
                <c:pt idx="1265" formatCode="General">
                  <c:v>-6.9504822617963099E-4</c:v>
                </c:pt>
                <c:pt idx="1266" formatCode="General">
                  <c:v>-7.0218729126491101E-4</c:v>
                </c:pt>
                <c:pt idx="1267" formatCode="General">
                  <c:v>-6.9516751567922405E-4</c:v>
                </c:pt>
                <c:pt idx="1268" formatCode="General">
                  <c:v>-6.9157359183106605E-4</c:v>
                </c:pt>
                <c:pt idx="1269" formatCode="General">
                  <c:v>-6.9271738064947703E-4</c:v>
                </c:pt>
                <c:pt idx="1270" formatCode="General">
                  <c:v>-6.9364819302051499E-4</c:v>
                </c:pt>
                <c:pt idx="1271" formatCode="General">
                  <c:v>-6.8587124996903105E-4</c:v>
                </c:pt>
                <c:pt idx="1272" formatCode="General">
                  <c:v>-7.0066346617264402E-4</c:v>
                </c:pt>
                <c:pt idx="1273" formatCode="General">
                  <c:v>-7.0444140766894102E-4</c:v>
                </c:pt>
                <c:pt idx="1274" formatCode="General">
                  <c:v>-6.9446541391877405E-4</c:v>
                </c:pt>
                <c:pt idx="1275" formatCode="General">
                  <c:v>-6.7843341630782696E-4</c:v>
                </c:pt>
                <c:pt idx="1276" formatCode="General">
                  <c:v>-6.7045538162511403E-4</c:v>
                </c:pt>
                <c:pt idx="1277" formatCode="General">
                  <c:v>-6.8507875093398805E-4</c:v>
                </c:pt>
                <c:pt idx="1278" formatCode="General">
                  <c:v>-6.7360084369985499E-4</c:v>
                </c:pt>
                <c:pt idx="1279" formatCode="General">
                  <c:v>-6.8620136953401797E-4</c:v>
                </c:pt>
                <c:pt idx="1280" formatCode="General">
                  <c:v>-6.9130205745490897E-4</c:v>
                </c:pt>
                <c:pt idx="1281" formatCode="General">
                  <c:v>-6.8800945500090095E-4</c:v>
                </c:pt>
                <c:pt idx="1282" formatCode="General">
                  <c:v>-6.8653701358073796E-4</c:v>
                </c:pt>
                <c:pt idx="1283" formatCode="General">
                  <c:v>-6.8857119766480197E-4</c:v>
                </c:pt>
                <c:pt idx="1284" formatCode="General">
                  <c:v>-6.8814588406520898E-4</c:v>
                </c:pt>
                <c:pt idx="1285" formatCode="General">
                  <c:v>-6.8055694932118299E-4</c:v>
                </c:pt>
                <c:pt idx="1286" formatCode="General">
                  <c:v>-6.8224236356549401E-4</c:v>
                </c:pt>
                <c:pt idx="1287" formatCode="General">
                  <c:v>-6.8194774930449998E-4</c:v>
                </c:pt>
                <c:pt idx="1288" formatCode="General">
                  <c:v>-6.8827260677569E-4</c:v>
                </c:pt>
                <c:pt idx="1289" formatCode="General">
                  <c:v>-6.9799499473474299E-4</c:v>
                </c:pt>
                <c:pt idx="1290" formatCode="General">
                  <c:v>-6.8404933485910003E-4</c:v>
                </c:pt>
                <c:pt idx="1291" formatCode="General">
                  <c:v>-6.7910549114763097E-4</c:v>
                </c:pt>
                <c:pt idx="1292" formatCode="General">
                  <c:v>-6.7397656351501803E-4</c:v>
                </c:pt>
                <c:pt idx="1293" formatCode="General">
                  <c:v>-6.6432650051475E-4</c:v>
                </c:pt>
                <c:pt idx="1294" formatCode="General">
                  <c:v>-6.6638038940252102E-4</c:v>
                </c:pt>
                <c:pt idx="1295" formatCode="General">
                  <c:v>-6.9036040316377504E-4</c:v>
                </c:pt>
                <c:pt idx="1296" formatCode="General">
                  <c:v>-6.6880597120788101E-4</c:v>
                </c:pt>
                <c:pt idx="1297" formatCode="General">
                  <c:v>-6.7729949310296105E-4</c:v>
                </c:pt>
                <c:pt idx="1298" formatCode="General">
                  <c:v>-6.64335810368675E-4</c:v>
                </c:pt>
                <c:pt idx="1299" formatCode="General">
                  <c:v>-6.5565194625218602E-4</c:v>
                </c:pt>
                <c:pt idx="1300" formatCode="General">
                  <c:v>-6.6274355782657696E-4</c:v>
                </c:pt>
                <c:pt idx="1301" formatCode="General">
                  <c:v>-6.8823322162193598E-4</c:v>
                </c:pt>
                <c:pt idx="1302" formatCode="General">
                  <c:v>-6.8235003486098397E-4</c:v>
                </c:pt>
                <c:pt idx="1303" formatCode="General">
                  <c:v>-6.5071060790022699E-4</c:v>
                </c:pt>
                <c:pt idx="1304" formatCode="General">
                  <c:v>-6.9473066755034796E-4</c:v>
                </c:pt>
                <c:pt idx="1305" formatCode="General">
                  <c:v>-6.7473762385750202E-4</c:v>
                </c:pt>
                <c:pt idx="1306" formatCode="General">
                  <c:v>-6.8131478202128999E-4</c:v>
                </c:pt>
                <c:pt idx="1307" formatCode="General">
                  <c:v>-6.7096576573343904E-4</c:v>
                </c:pt>
                <c:pt idx="1308" formatCode="General">
                  <c:v>-6.6675778575988199E-4</c:v>
                </c:pt>
                <c:pt idx="1309" formatCode="General">
                  <c:v>-6.5576798472572503E-4</c:v>
                </c:pt>
                <c:pt idx="1310" formatCode="General">
                  <c:v>-6.7080764855563502E-4</c:v>
                </c:pt>
                <c:pt idx="1311" formatCode="General">
                  <c:v>-6.4628511071637999E-4</c:v>
                </c:pt>
                <c:pt idx="1312" formatCode="General">
                  <c:v>-6.3879810508670203E-4</c:v>
                </c:pt>
                <c:pt idx="1313" formatCode="General">
                  <c:v>-6.4608592731555498E-4</c:v>
                </c:pt>
                <c:pt idx="1314" formatCode="General">
                  <c:v>-6.3037911388217596E-4</c:v>
                </c:pt>
                <c:pt idx="1315" formatCode="General">
                  <c:v>-6.59972260949995E-4</c:v>
                </c:pt>
                <c:pt idx="1316" formatCode="General">
                  <c:v>-6.6184456176787904E-4</c:v>
                </c:pt>
                <c:pt idx="1317" formatCode="General">
                  <c:v>-6.4139916085806695E-4</c:v>
                </c:pt>
                <c:pt idx="1318" formatCode="General">
                  <c:v>-6.4946124367840498E-4</c:v>
                </c:pt>
                <c:pt idx="1319" formatCode="General">
                  <c:v>-6.5483865789414295E-4</c:v>
                </c:pt>
                <c:pt idx="1320" formatCode="General">
                  <c:v>-6.4671618186219596E-4</c:v>
                </c:pt>
                <c:pt idx="1321" formatCode="General">
                  <c:v>-6.37284274931862E-4</c:v>
                </c:pt>
                <c:pt idx="1322" formatCode="General">
                  <c:v>-6.5491870763738401E-4</c:v>
                </c:pt>
                <c:pt idx="1323" formatCode="General">
                  <c:v>-6.5008360084611101E-4</c:v>
                </c:pt>
                <c:pt idx="1324" formatCode="General">
                  <c:v>-6.4670737970891703E-4</c:v>
                </c:pt>
                <c:pt idx="1325" formatCode="General">
                  <c:v>-6.5171813135406003E-4</c:v>
                </c:pt>
                <c:pt idx="1326" formatCode="General">
                  <c:v>-6.4647142894486696E-4</c:v>
                </c:pt>
                <c:pt idx="1327" formatCode="General">
                  <c:v>-6.4277440196871605E-4</c:v>
                </c:pt>
                <c:pt idx="1328" formatCode="General">
                  <c:v>-6.2844431939353997E-4</c:v>
                </c:pt>
                <c:pt idx="1329" formatCode="General">
                  <c:v>-6.5198594832625498E-4</c:v>
                </c:pt>
                <c:pt idx="1330" formatCode="General">
                  <c:v>-6.3736637608168001E-4</c:v>
                </c:pt>
                <c:pt idx="1331" formatCode="General">
                  <c:v>-6.4895725586406195E-4</c:v>
                </c:pt>
                <c:pt idx="1332" formatCode="General">
                  <c:v>-6.2696483660084105E-4</c:v>
                </c:pt>
                <c:pt idx="1333" formatCode="General">
                  <c:v>-6.45625466687298E-4</c:v>
                </c:pt>
                <c:pt idx="1334" formatCode="General">
                  <c:v>-6.3792300922257202E-4</c:v>
                </c:pt>
                <c:pt idx="1335" formatCode="General">
                  <c:v>-6.3547124315952797E-4</c:v>
                </c:pt>
                <c:pt idx="1336" formatCode="General">
                  <c:v>-6.4011886327553196E-4</c:v>
                </c:pt>
                <c:pt idx="1337" formatCode="General">
                  <c:v>-6.2826978296998397E-4</c:v>
                </c:pt>
                <c:pt idx="1338" formatCode="General">
                  <c:v>-6.4889178782124299E-4</c:v>
                </c:pt>
                <c:pt idx="1339" formatCode="General">
                  <c:v>-6.3564912377945702E-4</c:v>
                </c:pt>
                <c:pt idx="1340" formatCode="General">
                  <c:v>-6.5174190584615E-4</c:v>
                </c:pt>
                <c:pt idx="1341" formatCode="General">
                  <c:v>-6.4078395872555296E-4</c:v>
                </c:pt>
                <c:pt idx="1342" formatCode="General">
                  <c:v>-6.3739121236523505E-4</c:v>
                </c:pt>
                <c:pt idx="1343" formatCode="General">
                  <c:v>-6.1093005817936896E-4</c:v>
                </c:pt>
                <c:pt idx="1344" formatCode="General">
                  <c:v>-6.1965939250843E-4</c:v>
                </c:pt>
                <c:pt idx="1345" formatCode="General">
                  <c:v>-6.2234235709706504E-4</c:v>
                </c:pt>
                <c:pt idx="1346" formatCode="General">
                  <c:v>-6.31375962557328E-4</c:v>
                </c:pt>
                <c:pt idx="1347" formatCode="General">
                  <c:v>-6.3384950937728603E-4</c:v>
                </c:pt>
                <c:pt idx="1348" formatCode="General">
                  <c:v>-6.16241260923126E-4</c:v>
                </c:pt>
                <c:pt idx="1349" formatCode="General">
                  <c:v>-6.1647055459419103E-4</c:v>
                </c:pt>
                <c:pt idx="1350" formatCode="General">
                  <c:v>-6.22451114390249E-4</c:v>
                </c:pt>
                <c:pt idx="1351" formatCode="General">
                  <c:v>-6.1874332832131398E-4</c:v>
                </c:pt>
                <c:pt idx="1352" formatCode="General">
                  <c:v>-6.3543218044007001E-4</c:v>
                </c:pt>
                <c:pt idx="1353" formatCode="General">
                  <c:v>-5.9535007841552497E-4</c:v>
                </c:pt>
                <c:pt idx="1354" formatCode="General">
                  <c:v>-6.1823246171130095E-4</c:v>
                </c:pt>
                <c:pt idx="1355" formatCode="General">
                  <c:v>-6.0198767577723702E-4</c:v>
                </c:pt>
                <c:pt idx="1356" formatCode="General">
                  <c:v>-6.1763409416506197E-4</c:v>
                </c:pt>
                <c:pt idx="1357" formatCode="General">
                  <c:v>-6.1485341420302697E-4</c:v>
                </c:pt>
                <c:pt idx="1358" formatCode="General">
                  <c:v>-6.2625427432010203E-4</c:v>
                </c:pt>
                <c:pt idx="1359" formatCode="General">
                  <c:v>-6.4103170215623595E-4</c:v>
                </c:pt>
                <c:pt idx="1360" formatCode="General">
                  <c:v>-6.1641778148300197E-4</c:v>
                </c:pt>
                <c:pt idx="1361" formatCode="General">
                  <c:v>-6.1022538624498602E-4</c:v>
                </c:pt>
                <c:pt idx="1362" formatCode="General">
                  <c:v>-6.1621180114238699E-4</c:v>
                </c:pt>
                <c:pt idx="1363" formatCode="General">
                  <c:v>-6.02587089047978E-4</c:v>
                </c:pt>
                <c:pt idx="1364" formatCode="General">
                  <c:v>-6.1355466368713096E-4</c:v>
                </c:pt>
                <c:pt idx="1365" formatCode="General">
                  <c:v>-5.9809187779389901E-4</c:v>
                </c:pt>
                <c:pt idx="1366" formatCode="General">
                  <c:v>-6.1314172549991805E-4</c:v>
                </c:pt>
                <c:pt idx="1367" formatCode="General">
                  <c:v>-6.1825265192051596E-4</c:v>
                </c:pt>
                <c:pt idx="1368" formatCode="General">
                  <c:v>-5.9423207500497899E-4</c:v>
                </c:pt>
                <c:pt idx="1369" formatCode="General">
                  <c:v>-6.27421458244936E-4</c:v>
                </c:pt>
                <c:pt idx="1370" formatCode="General">
                  <c:v>-5.9669455938790301E-4</c:v>
                </c:pt>
                <c:pt idx="1371" formatCode="General">
                  <c:v>-6.0864288438931304E-4</c:v>
                </c:pt>
                <c:pt idx="1372" formatCode="General">
                  <c:v>-6.0093738208038302E-4</c:v>
                </c:pt>
                <c:pt idx="1373" formatCode="General">
                  <c:v>-5.9499587109054103E-4</c:v>
                </c:pt>
                <c:pt idx="1374" formatCode="General">
                  <c:v>-5.9662820614585005E-4</c:v>
                </c:pt>
                <c:pt idx="1375" formatCode="General">
                  <c:v>-6.2597279288096404E-4</c:v>
                </c:pt>
                <c:pt idx="1376" formatCode="General">
                  <c:v>-5.8788720181439705E-4</c:v>
                </c:pt>
                <c:pt idx="1377" formatCode="General">
                  <c:v>-5.97221513870615E-4</c:v>
                </c:pt>
                <c:pt idx="1378" formatCode="General">
                  <c:v>-5.8821009954918404E-4</c:v>
                </c:pt>
                <c:pt idx="1379" formatCode="General">
                  <c:v>-5.8607459893064598E-4</c:v>
                </c:pt>
                <c:pt idx="1380" formatCode="General">
                  <c:v>-6.0134727318025599E-4</c:v>
                </c:pt>
                <c:pt idx="1381" formatCode="General">
                  <c:v>-5.9532880816468698E-4</c:v>
                </c:pt>
                <c:pt idx="1382" formatCode="General">
                  <c:v>-5.87556056710878E-4</c:v>
                </c:pt>
                <c:pt idx="1383" formatCode="General">
                  <c:v>-6.05322179276014E-4</c:v>
                </c:pt>
                <c:pt idx="1384" formatCode="General">
                  <c:v>-6.1792197033313004E-4</c:v>
                </c:pt>
                <c:pt idx="1385" formatCode="General">
                  <c:v>-6.0623616955248697E-4</c:v>
                </c:pt>
                <c:pt idx="1386" formatCode="General">
                  <c:v>-5.9693449812709797E-4</c:v>
                </c:pt>
                <c:pt idx="1387" formatCode="General">
                  <c:v>-5.81959771734403E-4</c:v>
                </c:pt>
                <c:pt idx="1388" formatCode="General">
                  <c:v>-5.8410074473890905E-4</c:v>
                </c:pt>
                <c:pt idx="1389" formatCode="General">
                  <c:v>-5.9832757648586496E-4</c:v>
                </c:pt>
                <c:pt idx="1390" formatCode="General">
                  <c:v>-5.8244845802421703E-4</c:v>
                </c:pt>
                <c:pt idx="1391" formatCode="General">
                  <c:v>-5.8031669731243305E-4</c:v>
                </c:pt>
                <c:pt idx="1392" formatCode="General">
                  <c:v>-5.8963481043386402E-4</c:v>
                </c:pt>
                <c:pt idx="1393" formatCode="General">
                  <c:v>-5.91862609603559E-4</c:v>
                </c:pt>
                <c:pt idx="1394" formatCode="General">
                  <c:v>-5.6744163398085904E-4</c:v>
                </c:pt>
                <c:pt idx="1395" formatCode="General">
                  <c:v>-5.8088079240339505E-4</c:v>
                </c:pt>
                <c:pt idx="1396" formatCode="General">
                  <c:v>-6.0085218481963499E-4</c:v>
                </c:pt>
                <c:pt idx="1397" formatCode="General">
                  <c:v>-5.7260742123651305E-4</c:v>
                </c:pt>
                <c:pt idx="1398" formatCode="General">
                  <c:v>-5.6400629941010395E-4</c:v>
                </c:pt>
                <c:pt idx="1399" formatCode="General">
                  <c:v>-5.79007138885696E-4</c:v>
                </c:pt>
                <c:pt idx="1400" formatCode="General">
                  <c:v>-5.8099999932166796E-4</c:v>
                </c:pt>
                <c:pt idx="1401" formatCode="General">
                  <c:v>-5.7270681747470899E-4</c:v>
                </c:pt>
                <c:pt idx="1402" formatCode="General">
                  <c:v>-5.7018708268387699E-4</c:v>
                </c:pt>
                <c:pt idx="1403" formatCode="General">
                  <c:v>-5.6449010888951596E-4</c:v>
                </c:pt>
                <c:pt idx="1404" formatCode="General">
                  <c:v>-5.7445500124795603E-4</c:v>
                </c:pt>
                <c:pt idx="1405" formatCode="General">
                  <c:v>-5.6349157665824498E-4</c:v>
                </c:pt>
                <c:pt idx="1406" formatCode="General">
                  <c:v>-5.7885112284136904E-4</c:v>
                </c:pt>
                <c:pt idx="1407" formatCode="General">
                  <c:v>-5.8923648191991395E-4</c:v>
                </c:pt>
                <c:pt idx="1408" formatCode="General">
                  <c:v>-5.7826410203484595E-4</c:v>
                </c:pt>
                <c:pt idx="1409" formatCode="General">
                  <c:v>-5.74433104030692E-4</c:v>
                </c:pt>
                <c:pt idx="1410" formatCode="General">
                  <c:v>-5.8053592347063901E-4</c:v>
                </c:pt>
                <c:pt idx="1411" formatCode="General">
                  <c:v>-5.9561311193410905E-4</c:v>
                </c:pt>
                <c:pt idx="1412" formatCode="General">
                  <c:v>-5.8733465422613096E-4</c:v>
                </c:pt>
                <c:pt idx="1413" formatCode="General">
                  <c:v>-5.7125537822457699E-4</c:v>
                </c:pt>
                <c:pt idx="1414" formatCode="General">
                  <c:v>-5.6776455193172201E-4</c:v>
                </c:pt>
                <c:pt idx="1415" formatCode="General">
                  <c:v>-5.6134500394387104E-4</c:v>
                </c:pt>
                <c:pt idx="1416" formatCode="General">
                  <c:v>-5.6594844864697996E-4</c:v>
                </c:pt>
                <c:pt idx="1417" formatCode="General">
                  <c:v>-5.6114099629782095E-4</c:v>
                </c:pt>
                <c:pt idx="1418" formatCode="General">
                  <c:v>-5.9753173595569699E-4</c:v>
                </c:pt>
                <c:pt idx="1419" formatCode="General">
                  <c:v>-5.6577318790424999E-4</c:v>
                </c:pt>
                <c:pt idx="1420" formatCode="General">
                  <c:v>-5.7180627209769497E-4</c:v>
                </c:pt>
                <c:pt idx="1421" formatCode="General">
                  <c:v>-5.4880571568984005E-4</c:v>
                </c:pt>
                <c:pt idx="1422" formatCode="General">
                  <c:v>-5.8088605850747498E-4</c:v>
                </c:pt>
                <c:pt idx="1423" formatCode="General">
                  <c:v>-5.9176040293730005E-4</c:v>
                </c:pt>
                <c:pt idx="1424" formatCode="General">
                  <c:v>-5.5793303722898903E-4</c:v>
                </c:pt>
                <c:pt idx="1425" formatCode="General">
                  <c:v>-5.7332734303853605E-4</c:v>
                </c:pt>
                <c:pt idx="1426" formatCode="General">
                  <c:v>-5.4702350357799603E-4</c:v>
                </c:pt>
                <c:pt idx="1427" formatCode="General">
                  <c:v>-5.5375736964829796E-4</c:v>
                </c:pt>
                <c:pt idx="1428" formatCode="General">
                  <c:v>-5.5712876488797105E-4</c:v>
                </c:pt>
                <c:pt idx="1429" formatCode="General">
                  <c:v>-5.5642325926018603E-4</c:v>
                </c:pt>
                <c:pt idx="1430" formatCode="General">
                  <c:v>-5.6710073267396302E-4</c:v>
                </c:pt>
                <c:pt idx="1431" formatCode="General">
                  <c:v>-5.6386405691499796E-4</c:v>
                </c:pt>
                <c:pt idx="1432" formatCode="General">
                  <c:v>-5.5685906787120599E-4</c:v>
                </c:pt>
                <c:pt idx="1433" formatCode="General">
                  <c:v>-5.3152567295881999E-4</c:v>
                </c:pt>
                <c:pt idx="1434" formatCode="General">
                  <c:v>-5.7879846025057197E-4</c:v>
                </c:pt>
                <c:pt idx="1435" formatCode="General">
                  <c:v>-5.4431892870932105E-4</c:v>
                </c:pt>
                <c:pt idx="1436" formatCode="General">
                  <c:v>-5.6387026055998402E-4</c:v>
                </c:pt>
                <c:pt idx="1437" formatCode="General">
                  <c:v>-5.3413815489256804E-4</c:v>
                </c:pt>
                <c:pt idx="1438" formatCode="General">
                  <c:v>-5.6577109801912002E-4</c:v>
                </c:pt>
                <c:pt idx="1439" formatCode="General">
                  <c:v>-5.4580970003435304E-4</c:v>
                </c:pt>
                <c:pt idx="1440" formatCode="General">
                  <c:v>-5.4661980004766996E-4</c:v>
                </c:pt>
                <c:pt idx="1441" formatCode="General">
                  <c:v>-5.5880533249732405E-4</c:v>
                </c:pt>
                <c:pt idx="1442" formatCode="General">
                  <c:v>-5.3542909652791004E-4</c:v>
                </c:pt>
                <c:pt idx="1443" formatCode="General">
                  <c:v>-5.3679849340075299E-4</c:v>
                </c:pt>
                <c:pt idx="1444" formatCode="General">
                  <c:v>-5.46087960728944E-4</c:v>
                </c:pt>
                <c:pt idx="1445" formatCode="General">
                  <c:v>-5.3989132302150399E-4</c:v>
                </c:pt>
                <c:pt idx="1446" formatCode="General">
                  <c:v>-5.3321039390042703E-4</c:v>
                </c:pt>
                <c:pt idx="1447" formatCode="General">
                  <c:v>-5.1942603565045202E-4</c:v>
                </c:pt>
                <c:pt idx="1448" formatCode="General">
                  <c:v>-5.3199408789206899E-4</c:v>
                </c:pt>
                <c:pt idx="1449" formatCode="General">
                  <c:v>-5.1444305777283996E-4</c:v>
                </c:pt>
                <c:pt idx="1450" formatCode="General">
                  <c:v>-5.2532886046702503E-4</c:v>
                </c:pt>
                <c:pt idx="1451" formatCode="General">
                  <c:v>-5.2926382273617897E-4</c:v>
                </c:pt>
                <c:pt idx="1452" formatCode="General">
                  <c:v>-5.3224585257283501E-4</c:v>
                </c:pt>
                <c:pt idx="1453" formatCode="General">
                  <c:v>-5.4981049512177796E-4</c:v>
                </c:pt>
                <c:pt idx="1454" formatCode="General">
                  <c:v>-5.4151596204010904E-4</c:v>
                </c:pt>
                <c:pt idx="1455" formatCode="General">
                  <c:v>-5.2632088104658697E-4</c:v>
                </c:pt>
                <c:pt idx="1456" formatCode="General">
                  <c:v>-5.4205880052766899E-4</c:v>
                </c:pt>
                <c:pt idx="1457" formatCode="General">
                  <c:v>-5.19747374498487E-4</c:v>
                </c:pt>
                <c:pt idx="1458" formatCode="General">
                  <c:v>-5.39633779866962E-4</c:v>
                </c:pt>
                <c:pt idx="1459" formatCode="General">
                  <c:v>-5.3531119445018199E-4</c:v>
                </c:pt>
                <c:pt idx="1460" formatCode="General">
                  <c:v>-5.4733827080306896E-4</c:v>
                </c:pt>
                <c:pt idx="1461" formatCode="General">
                  <c:v>-5.1418466065870699E-4</c:v>
                </c:pt>
                <c:pt idx="1462" formatCode="General">
                  <c:v>-5.2347639901636903E-4</c:v>
                </c:pt>
                <c:pt idx="1463" formatCode="General">
                  <c:v>-5.2718846889639995E-4</c:v>
                </c:pt>
                <c:pt idx="1464" formatCode="General">
                  <c:v>-5.3585448842330798E-4</c:v>
                </c:pt>
                <c:pt idx="1465" formatCode="General">
                  <c:v>-5.3535055423978805E-4</c:v>
                </c:pt>
                <c:pt idx="1466" formatCode="General">
                  <c:v>-5.5235469621681198E-4</c:v>
                </c:pt>
                <c:pt idx="1467" formatCode="General">
                  <c:v>-5.3811720277934796E-4</c:v>
                </c:pt>
                <c:pt idx="1468" formatCode="General">
                  <c:v>-5.3680188377150503E-4</c:v>
                </c:pt>
                <c:pt idx="1469" formatCode="General">
                  <c:v>-5.2045805525186603E-4</c:v>
                </c:pt>
                <c:pt idx="1470" formatCode="General">
                  <c:v>-4.9238482052982899E-4</c:v>
                </c:pt>
                <c:pt idx="1471" formatCode="General">
                  <c:v>-5.24793258039531E-4</c:v>
                </c:pt>
                <c:pt idx="1472" formatCode="General">
                  <c:v>-5.0856964342536296E-4</c:v>
                </c:pt>
                <c:pt idx="1473" formatCode="General">
                  <c:v>-5.2726061768879897E-4</c:v>
                </c:pt>
                <c:pt idx="1474" formatCode="General">
                  <c:v>-5.14937980236087E-4</c:v>
                </c:pt>
                <c:pt idx="1475" formatCode="General">
                  <c:v>-5.15652499990651E-4</c:v>
                </c:pt>
                <c:pt idx="1476" formatCode="General">
                  <c:v>-5.0212413222197399E-4</c:v>
                </c:pt>
                <c:pt idx="1477" formatCode="General">
                  <c:v>-4.9602986795988001E-4</c:v>
                </c:pt>
                <c:pt idx="1478" formatCode="General">
                  <c:v>-5.0483348124362199E-4</c:v>
                </c:pt>
                <c:pt idx="1479" formatCode="General">
                  <c:v>-5.2125949538712503E-4</c:v>
                </c:pt>
                <c:pt idx="1480" formatCode="General">
                  <c:v>-5.3404127419513596E-4</c:v>
                </c:pt>
                <c:pt idx="1481" formatCode="General">
                  <c:v>-4.9638964888301402E-4</c:v>
                </c:pt>
                <c:pt idx="1482" formatCode="General">
                  <c:v>-5.1395002798565199E-4</c:v>
                </c:pt>
                <c:pt idx="1483" formatCode="General">
                  <c:v>-5.2694625017683197E-4</c:v>
                </c:pt>
                <c:pt idx="1484" formatCode="General">
                  <c:v>-5.1936507033383005E-4</c:v>
                </c:pt>
                <c:pt idx="1485" formatCode="General">
                  <c:v>-4.9639492635579604E-4</c:v>
                </c:pt>
                <c:pt idx="1486" formatCode="General">
                  <c:v>-5.0999729462447704E-4</c:v>
                </c:pt>
                <c:pt idx="1487" formatCode="General">
                  <c:v>-5.2359606155406705E-4</c:v>
                </c:pt>
                <c:pt idx="1488" formatCode="General">
                  <c:v>-4.9804553088192698E-4</c:v>
                </c:pt>
                <c:pt idx="1489" formatCode="General">
                  <c:v>-4.9162687679060301E-4</c:v>
                </c:pt>
                <c:pt idx="1490" formatCode="General">
                  <c:v>-4.9989460044431099E-4</c:v>
                </c:pt>
                <c:pt idx="1491" formatCode="General">
                  <c:v>-5.2720696977340904E-4</c:v>
                </c:pt>
                <c:pt idx="1492" formatCode="General">
                  <c:v>-4.9010019225713202E-4</c:v>
                </c:pt>
                <c:pt idx="1493" formatCode="General">
                  <c:v>-5.1822317517267503E-4</c:v>
                </c:pt>
                <c:pt idx="1494" formatCode="General">
                  <c:v>-5.13397269857953E-4</c:v>
                </c:pt>
                <c:pt idx="1495" formatCode="General">
                  <c:v>-5.1473272871245101E-4</c:v>
                </c:pt>
                <c:pt idx="1496" formatCode="General">
                  <c:v>-4.8767826258460701E-4</c:v>
                </c:pt>
                <c:pt idx="1497" formatCode="General">
                  <c:v>-5.1918488637457498E-4</c:v>
                </c:pt>
                <c:pt idx="1498" formatCode="General">
                  <c:v>-5.1526929116403001E-4</c:v>
                </c:pt>
                <c:pt idx="1499" formatCode="General">
                  <c:v>-4.9998489896194999E-4</c:v>
                </c:pt>
                <c:pt idx="1500" formatCode="General">
                  <c:v>-4.9287972271977703E-4</c:v>
                </c:pt>
                <c:pt idx="1501" formatCode="General">
                  <c:v>-5.0966985472751004E-4</c:v>
                </c:pt>
                <c:pt idx="1502" formatCode="General">
                  <c:v>-4.8623745952145299E-4</c:v>
                </c:pt>
                <c:pt idx="1503" formatCode="General">
                  <c:v>-4.8930551679481603E-4</c:v>
                </c:pt>
                <c:pt idx="1504" formatCode="General">
                  <c:v>-4.9068025377027396E-4</c:v>
                </c:pt>
                <c:pt idx="1505" formatCode="General">
                  <c:v>-4.8948331901397103E-4</c:v>
                </c:pt>
                <c:pt idx="1506" formatCode="General">
                  <c:v>-4.7599776891115299E-4</c:v>
                </c:pt>
                <c:pt idx="1507" formatCode="General">
                  <c:v>-4.9142702091573703E-4</c:v>
                </c:pt>
                <c:pt idx="1508" formatCode="General">
                  <c:v>-4.8362169523332902E-4</c:v>
                </c:pt>
                <c:pt idx="1509" formatCode="General">
                  <c:v>-5.1212353914164102E-4</c:v>
                </c:pt>
                <c:pt idx="1510" formatCode="General">
                  <c:v>-4.8371997885588E-4</c:v>
                </c:pt>
                <c:pt idx="1511" formatCode="General">
                  <c:v>-4.9570496009397798E-4</c:v>
                </c:pt>
                <c:pt idx="1512" formatCode="General">
                  <c:v>-5.14063216474466E-4</c:v>
                </c:pt>
                <c:pt idx="1513" formatCode="General">
                  <c:v>-4.9111440649347198E-4</c:v>
                </c:pt>
                <c:pt idx="1514" formatCode="General">
                  <c:v>-4.6202035708816399E-4</c:v>
                </c:pt>
                <c:pt idx="1515" formatCode="General">
                  <c:v>-4.6361072640105599E-4</c:v>
                </c:pt>
                <c:pt idx="1516" formatCode="General">
                  <c:v>-4.8687236358601498E-4</c:v>
                </c:pt>
                <c:pt idx="1517" formatCode="General">
                  <c:v>-4.9081777315857303E-4</c:v>
                </c:pt>
                <c:pt idx="1518" formatCode="General">
                  <c:v>-4.83848876651029E-4</c:v>
                </c:pt>
                <c:pt idx="1519" formatCode="General">
                  <c:v>-4.7177381334269998E-4</c:v>
                </c:pt>
                <c:pt idx="1520" formatCode="General">
                  <c:v>-4.7793588828530103E-4</c:v>
                </c:pt>
                <c:pt idx="1521" formatCode="General">
                  <c:v>-4.6218409935940003E-4</c:v>
                </c:pt>
                <c:pt idx="1522" formatCode="General">
                  <c:v>-4.6380483364249901E-4</c:v>
                </c:pt>
                <c:pt idx="1523" formatCode="General">
                  <c:v>-4.6439677339118801E-4</c:v>
                </c:pt>
                <c:pt idx="1524" formatCode="General">
                  <c:v>-4.5844624949137E-4</c:v>
                </c:pt>
                <c:pt idx="1525" formatCode="General">
                  <c:v>-4.7134279645040701E-4</c:v>
                </c:pt>
                <c:pt idx="1526" formatCode="General">
                  <c:v>-4.9959132978408597E-4</c:v>
                </c:pt>
                <c:pt idx="1527" formatCode="General">
                  <c:v>-4.83440580581914E-4</c:v>
                </c:pt>
                <c:pt idx="1528" formatCode="General">
                  <c:v>-4.6563277029287203E-4</c:v>
                </c:pt>
                <c:pt idx="1529" formatCode="General">
                  <c:v>-4.6133693100615099E-4</c:v>
                </c:pt>
                <c:pt idx="1530" formatCode="General">
                  <c:v>-4.8113067590614997E-4</c:v>
                </c:pt>
                <c:pt idx="1531" formatCode="General">
                  <c:v>-4.67927293935652E-4</c:v>
                </c:pt>
                <c:pt idx="1532" formatCode="General">
                  <c:v>-4.8455926974689102E-4</c:v>
                </c:pt>
                <c:pt idx="1533" formatCode="General">
                  <c:v>-4.43095258906092E-4</c:v>
                </c:pt>
                <c:pt idx="1534" formatCode="General">
                  <c:v>-4.6809654514577898E-4</c:v>
                </c:pt>
                <c:pt idx="1535" formatCode="General">
                  <c:v>-4.7451561119817102E-4</c:v>
                </c:pt>
                <c:pt idx="1536" formatCode="General">
                  <c:v>-4.6761940868125101E-4</c:v>
                </c:pt>
                <c:pt idx="1537" formatCode="General">
                  <c:v>-4.6835668614816098E-4</c:v>
                </c:pt>
                <c:pt idx="1538" formatCode="General">
                  <c:v>-4.4728889987036199E-4</c:v>
                </c:pt>
                <c:pt idx="1539" formatCode="General">
                  <c:v>-4.65656225742238E-4</c:v>
                </c:pt>
                <c:pt idx="1540" formatCode="General">
                  <c:v>-4.8522338166584201E-4</c:v>
                </c:pt>
                <c:pt idx="1541" formatCode="General">
                  <c:v>-4.62895484001362E-4</c:v>
                </c:pt>
                <c:pt idx="1542" formatCode="General">
                  <c:v>-4.9405663580373896E-4</c:v>
                </c:pt>
                <c:pt idx="1543" formatCode="General">
                  <c:v>-4.6445107487304901E-4</c:v>
                </c:pt>
                <c:pt idx="1544" formatCode="General">
                  <c:v>-4.7207720462686097E-4</c:v>
                </c:pt>
                <c:pt idx="1545" formatCode="General">
                  <c:v>-4.5290087627266001E-4</c:v>
                </c:pt>
                <c:pt idx="1546" formatCode="General">
                  <c:v>-4.6605555901550798E-4</c:v>
                </c:pt>
                <c:pt idx="1547" formatCode="General">
                  <c:v>-4.5035028899207801E-4</c:v>
                </c:pt>
                <c:pt idx="1548" formatCode="General">
                  <c:v>-4.7193270286753403E-4</c:v>
                </c:pt>
                <c:pt idx="1549" formatCode="General">
                  <c:v>-4.6908984824041899E-4</c:v>
                </c:pt>
                <c:pt idx="1550" formatCode="General">
                  <c:v>-4.57247936458398E-4</c:v>
                </c:pt>
                <c:pt idx="1551" formatCode="General">
                  <c:v>-4.6376043234519103E-4</c:v>
                </c:pt>
                <c:pt idx="1552" formatCode="General">
                  <c:v>-4.69424961748873E-4</c:v>
                </c:pt>
                <c:pt idx="1553" formatCode="General">
                  <c:v>-4.58700656447295E-4</c:v>
                </c:pt>
                <c:pt idx="1554" formatCode="General">
                  <c:v>-4.5715524944543799E-4</c:v>
                </c:pt>
                <c:pt idx="1555" formatCode="General">
                  <c:v>-4.6065708349256199E-4</c:v>
                </c:pt>
                <c:pt idx="1556" formatCode="General">
                  <c:v>-4.6406632709089301E-4</c:v>
                </c:pt>
                <c:pt idx="1557" formatCode="General">
                  <c:v>-4.33639511546736E-4</c:v>
                </c:pt>
                <c:pt idx="1558" formatCode="General">
                  <c:v>-4.3666629733661301E-4</c:v>
                </c:pt>
                <c:pt idx="1559" formatCode="General">
                  <c:v>-4.7247845138571599E-4</c:v>
                </c:pt>
                <c:pt idx="1560" formatCode="General">
                  <c:v>-4.5453284764039001E-4</c:v>
                </c:pt>
                <c:pt idx="1561" formatCode="General">
                  <c:v>-4.47063038420285E-4</c:v>
                </c:pt>
                <c:pt idx="1562" formatCode="General">
                  <c:v>-4.5332760886071998E-4</c:v>
                </c:pt>
                <c:pt idx="1563" formatCode="General">
                  <c:v>-4.4901646134943798E-4</c:v>
                </c:pt>
                <c:pt idx="1564" formatCode="General">
                  <c:v>-4.4832109602779E-4</c:v>
                </c:pt>
                <c:pt idx="1565" formatCode="General">
                  <c:v>-4.8077859166345901E-4</c:v>
                </c:pt>
                <c:pt idx="1566" formatCode="General">
                  <c:v>-4.4787287036075898E-4</c:v>
                </c:pt>
                <c:pt idx="1567" formatCode="General">
                  <c:v>-4.6594713279792899E-4</c:v>
                </c:pt>
                <c:pt idx="1568" formatCode="General">
                  <c:v>-4.8587724824262802E-4</c:v>
                </c:pt>
                <c:pt idx="1569" formatCode="General">
                  <c:v>-4.5684336528107E-4</c:v>
                </c:pt>
                <c:pt idx="1570" formatCode="General">
                  <c:v>-4.2908513158793201E-4</c:v>
                </c:pt>
                <c:pt idx="1571" formatCode="General">
                  <c:v>-4.4821813490998299E-4</c:v>
                </c:pt>
                <c:pt idx="1572" formatCode="General">
                  <c:v>-4.4591390230328302E-4</c:v>
                </c:pt>
                <c:pt idx="1573" formatCode="General">
                  <c:v>-4.5037885981325697E-4</c:v>
                </c:pt>
                <c:pt idx="1574" formatCode="General">
                  <c:v>-4.40620962610814E-4</c:v>
                </c:pt>
                <c:pt idx="1575" formatCode="General">
                  <c:v>-4.15066300847313E-4</c:v>
                </c:pt>
                <c:pt idx="1576" formatCode="General">
                  <c:v>-4.2169384661397598E-4</c:v>
                </c:pt>
                <c:pt idx="1577" formatCode="General">
                  <c:v>-4.3475163312744098E-4</c:v>
                </c:pt>
                <c:pt idx="1578" formatCode="General">
                  <c:v>-4.3361201179437401E-4</c:v>
                </c:pt>
                <c:pt idx="1579" formatCode="General">
                  <c:v>-4.6143714834029998E-4</c:v>
                </c:pt>
                <c:pt idx="1580" formatCode="General">
                  <c:v>-4.3252263572006699E-4</c:v>
                </c:pt>
                <c:pt idx="1581" formatCode="General">
                  <c:v>-4.5236017322013503E-4</c:v>
                </c:pt>
                <c:pt idx="1582" formatCode="General">
                  <c:v>-4.2909471420888602E-4</c:v>
                </c:pt>
                <c:pt idx="1583" formatCode="General">
                  <c:v>-4.2280871929363002E-4</c:v>
                </c:pt>
                <c:pt idx="1584" formatCode="General">
                  <c:v>-4.4220369849535998E-4</c:v>
                </c:pt>
                <c:pt idx="1585" formatCode="General">
                  <c:v>-4.3695116537421198E-4</c:v>
                </c:pt>
                <c:pt idx="1586" formatCode="General">
                  <c:v>-4.2342981960580398E-4</c:v>
                </c:pt>
                <c:pt idx="1587" formatCode="General">
                  <c:v>-4.7240721569471702E-4</c:v>
                </c:pt>
                <c:pt idx="1588" formatCode="General">
                  <c:v>-4.8010985765011601E-4</c:v>
                </c:pt>
                <c:pt idx="1589" formatCode="General">
                  <c:v>-4.2627362101758102E-4</c:v>
                </c:pt>
                <c:pt idx="1590" formatCode="General">
                  <c:v>-4.3421444862430197E-4</c:v>
                </c:pt>
                <c:pt idx="1591" formatCode="General">
                  <c:v>-4.28757327921406E-4</c:v>
                </c:pt>
                <c:pt idx="1592" formatCode="General">
                  <c:v>-4.43369879335897E-4</c:v>
                </c:pt>
                <c:pt idx="1593" formatCode="General">
                  <c:v>-4.3319459880443402E-4</c:v>
                </c:pt>
                <c:pt idx="1594" formatCode="General">
                  <c:v>-4.5513984744786901E-4</c:v>
                </c:pt>
                <c:pt idx="1595" formatCode="General">
                  <c:v>-4.0640323153739901E-4</c:v>
                </c:pt>
                <c:pt idx="1596" formatCode="General">
                  <c:v>-4.3112921769426299E-4</c:v>
                </c:pt>
                <c:pt idx="1597" formatCode="General">
                  <c:v>-4.2749067470383798E-4</c:v>
                </c:pt>
                <c:pt idx="1598" formatCode="General">
                  <c:v>-4.3792935823858597E-4</c:v>
                </c:pt>
                <c:pt idx="1599" formatCode="General">
                  <c:v>-4.3675274437552199E-4</c:v>
                </c:pt>
                <c:pt idx="1600" formatCode="General">
                  <c:v>-4.3471592539901898E-4</c:v>
                </c:pt>
                <c:pt idx="1601" formatCode="General">
                  <c:v>-4.4261127800778398E-4</c:v>
                </c:pt>
                <c:pt idx="1602" formatCode="General">
                  <c:v>-4.2686520855665303E-4</c:v>
                </c:pt>
                <c:pt idx="1603" formatCode="General">
                  <c:v>-4.3604047005528198E-4</c:v>
                </c:pt>
                <c:pt idx="1604" formatCode="General">
                  <c:v>-4.3432044742982E-4</c:v>
                </c:pt>
                <c:pt idx="1605" formatCode="General">
                  <c:v>-4.2081292165200798E-4</c:v>
                </c:pt>
                <c:pt idx="1606" formatCode="General">
                  <c:v>-4.1123207870202502E-4</c:v>
                </c:pt>
                <c:pt idx="1607" formatCode="General">
                  <c:v>-4.3659162865235203E-4</c:v>
                </c:pt>
                <c:pt idx="1608" formatCode="General">
                  <c:v>-4.4019951966207802E-4</c:v>
                </c:pt>
                <c:pt idx="1609" formatCode="General">
                  <c:v>-4.43482492691061E-4</c:v>
                </c:pt>
                <c:pt idx="1610" formatCode="General">
                  <c:v>-4.43684493385778E-4</c:v>
                </c:pt>
                <c:pt idx="1611" formatCode="General">
                  <c:v>-4.1708033954463699E-4</c:v>
                </c:pt>
                <c:pt idx="1612" formatCode="General">
                  <c:v>-4.11485422155326E-4</c:v>
                </c:pt>
                <c:pt idx="1613" formatCode="General">
                  <c:v>-4.05359495933242E-4</c:v>
                </c:pt>
                <c:pt idx="1614" formatCode="General">
                  <c:v>-4.1969197400756598E-4</c:v>
                </c:pt>
                <c:pt idx="1615" formatCode="General">
                  <c:v>-4.1968675496788899E-4</c:v>
                </c:pt>
                <c:pt idx="1616" formatCode="General">
                  <c:v>-4.2405550896560198E-4</c:v>
                </c:pt>
                <c:pt idx="1617" formatCode="General">
                  <c:v>-4.1342193953971802E-4</c:v>
                </c:pt>
                <c:pt idx="1618" formatCode="General">
                  <c:v>-4.2648738906027399E-4</c:v>
                </c:pt>
                <c:pt idx="1619" formatCode="General">
                  <c:v>-4.3352387207852902E-4</c:v>
                </c:pt>
                <c:pt idx="1620" formatCode="General">
                  <c:v>-4.13146782393375E-4</c:v>
                </c:pt>
                <c:pt idx="1621" formatCode="General">
                  <c:v>-4.1922334807881E-4</c:v>
                </c:pt>
                <c:pt idx="1622" formatCode="General">
                  <c:v>-4.10538243650939E-4</c:v>
                </c:pt>
                <c:pt idx="1623" formatCode="General">
                  <c:v>-4.4529913781494697E-4</c:v>
                </c:pt>
                <c:pt idx="1624" formatCode="General">
                  <c:v>-4.0952913738613502E-4</c:v>
                </c:pt>
                <c:pt idx="1625" formatCode="General">
                  <c:v>-4.3261347708733799E-4</c:v>
                </c:pt>
                <c:pt idx="1626" formatCode="General">
                  <c:v>-4.3083634770012198E-4</c:v>
                </c:pt>
                <c:pt idx="1627" formatCode="General">
                  <c:v>-4.2238129316434203E-4</c:v>
                </c:pt>
                <c:pt idx="1628" formatCode="General">
                  <c:v>-4.2547134957092502E-4</c:v>
                </c:pt>
                <c:pt idx="1629" formatCode="General">
                  <c:v>-4.1919480213994497E-4</c:v>
                </c:pt>
                <c:pt idx="1630" formatCode="General">
                  <c:v>-4.10972703269334E-4</c:v>
                </c:pt>
                <c:pt idx="1631" formatCode="General">
                  <c:v>-4.1457632166205099E-4</c:v>
                </c:pt>
                <c:pt idx="1632" formatCode="General">
                  <c:v>-3.9941102259613602E-4</c:v>
                </c:pt>
                <c:pt idx="1633" formatCode="General">
                  <c:v>-4.0584490286595299E-4</c:v>
                </c:pt>
                <c:pt idx="1634" formatCode="General">
                  <c:v>-4.09477573555333E-4</c:v>
                </c:pt>
                <c:pt idx="1635" formatCode="General">
                  <c:v>-3.9944685786169598E-4</c:v>
                </c:pt>
                <c:pt idx="1636" formatCode="General">
                  <c:v>-4.3935465640155598E-4</c:v>
                </c:pt>
                <c:pt idx="1637" formatCode="General">
                  <c:v>-4.2044286363148299E-4</c:v>
                </c:pt>
                <c:pt idx="1638" formatCode="General">
                  <c:v>-4.0344383445358302E-4</c:v>
                </c:pt>
                <c:pt idx="1639" formatCode="General">
                  <c:v>-4.1075912039962702E-4</c:v>
                </c:pt>
                <c:pt idx="1640" formatCode="General">
                  <c:v>-3.9084203486022801E-4</c:v>
                </c:pt>
                <c:pt idx="1641" formatCode="General">
                  <c:v>-3.9573805385920602E-4</c:v>
                </c:pt>
                <c:pt idx="1642" formatCode="General">
                  <c:v>-4.0676635488981797E-4</c:v>
                </c:pt>
                <c:pt idx="1643" formatCode="General">
                  <c:v>-3.9001469004670998E-4</c:v>
                </c:pt>
                <c:pt idx="1644" formatCode="General">
                  <c:v>-4.1007966408188501E-4</c:v>
                </c:pt>
                <c:pt idx="1645" formatCode="General">
                  <c:v>-4.0082836154501701E-4</c:v>
                </c:pt>
                <c:pt idx="1646" formatCode="General">
                  <c:v>-4.3368629013903798E-4</c:v>
                </c:pt>
                <c:pt idx="1647" formatCode="General">
                  <c:v>-4.0547750134505901E-4</c:v>
                </c:pt>
                <c:pt idx="1648" formatCode="General">
                  <c:v>-4.23906876442453E-4</c:v>
                </c:pt>
                <c:pt idx="1649" formatCode="General">
                  <c:v>-4.1486650908580699E-4</c:v>
                </c:pt>
                <c:pt idx="1650" formatCode="General">
                  <c:v>-4.05389425921199E-4</c:v>
                </c:pt>
                <c:pt idx="1651" formatCode="General">
                  <c:v>-4.1710542778648698E-4</c:v>
                </c:pt>
                <c:pt idx="1652" formatCode="General">
                  <c:v>-4.0566824294667198E-4</c:v>
                </c:pt>
                <c:pt idx="1653" formatCode="General">
                  <c:v>-4.1159028594767101E-4</c:v>
                </c:pt>
                <c:pt idx="1654" formatCode="General">
                  <c:v>-4.0011212783764601E-4</c:v>
                </c:pt>
                <c:pt idx="1655" formatCode="General">
                  <c:v>-3.91985867822078E-4</c:v>
                </c:pt>
                <c:pt idx="1656" formatCode="General">
                  <c:v>-3.9950196551464298E-4</c:v>
                </c:pt>
                <c:pt idx="1657" formatCode="General">
                  <c:v>-3.9441668901948602E-4</c:v>
                </c:pt>
                <c:pt idx="1658" formatCode="General">
                  <c:v>-4.02202620206969E-4</c:v>
                </c:pt>
                <c:pt idx="1659" formatCode="General">
                  <c:v>-4.2733331007450899E-4</c:v>
                </c:pt>
                <c:pt idx="1660" formatCode="General">
                  <c:v>-3.9842816908882702E-4</c:v>
                </c:pt>
                <c:pt idx="1661" formatCode="General">
                  <c:v>-3.9172410215377099E-4</c:v>
                </c:pt>
                <c:pt idx="1662" formatCode="General">
                  <c:v>-3.8691942069543102E-4</c:v>
                </c:pt>
                <c:pt idx="1663" formatCode="General">
                  <c:v>-3.8541780350733699E-4</c:v>
                </c:pt>
                <c:pt idx="1664" formatCode="General">
                  <c:v>-4.03671936621581E-4</c:v>
                </c:pt>
                <c:pt idx="1665" formatCode="General">
                  <c:v>-4.18518625997414E-4</c:v>
                </c:pt>
                <c:pt idx="1666" formatCode="General">
                  <c:v>-4.03904544604194E-4</c:v>
                </c:pt>
                <c:pt idx="1667" formatCode="General">
                  <c:v>-3.8506706223130502E-4</c:v>
                </c:pt>
                <c:pt idx="1668" formatCode="General">
                  <c:v>-3.8795354785550902E-4</c:v>
                </c:pt>
                <c:pt idx="1669" formatCode="General">
                  <c:v>-3.9258784017333798E-4</c:v>
                </c:pt>
                <c:pt idx="1670" formatCode="General">
                  <c:v>-3.86246222288886E-4</c:v>
                </c:pt>
                <c:pt idx="1671" formatCode="General">
                  <c:v>-4.0333436716523798E-4</c:v>
                </c:pt>
                <c:pt idx="1672" formatCode="General">
                  <c:v>-3.70320285123209E-4</c:v>
                </c:pt>
                <c:pt idx="1673" formatCode="General">
                  <c:v>-3.7894310965490199E-4</c:v>
                </c:pt>
                <c:pt idx="1674" formatCode="General">
                  <c:v>-4.0313363152687102E-4</c:v>
                </c:pt>
                <c:pt idx="1675" formatCode="General">
                  <c:v>-3.9357038950229699E-4</c:v>
                </c:pt>
                <c:pt idx="1676" formatCode="General">
                  <c:v>-3.90460624531941E-4</c:v>
                </c:pt>
                <c:pt idx="1677" formatCode="General">
                  <c:v>-3.9998771807280199E-4</c:v>
                </c:pt>
                <c:pt idx="1678" formatCode="General">
                  <c:v>-3.8974684190683901E-4</c:v>
                </c:pt>
                <c:pt idx="1679" formatCode="General">
                  <c:v>-3.7970550872754402E-4</c:v>
                </c:pt>
                <c:pt idx="1680" formatCode="General">
                  <c:v>-3.9219392397963802E-4</c:v>
                </c:pt>
                <c:pt idx="1681" formatCode="General">
                  <c:v>-4.0665417332967499E-4</c:v>
                </c:pt>
                <c:pt idx="1682" formatCode="General">
                  <c:v>-3.9510098084193502E-4</c:v>
                </c:pt>
                <c:pt idx="1683" formatCode="General">
                  <c:v>-3.6974849148578901E-4</c:v>
                </c:pt>
                <c:pt idx="1684" formatCode="General">
                  <c:v>-3.83954967646228E-4</c:v>
                </c:pt>
                <c:pt idx="1685" formatCode="General">
                  <c:v>-4.0149042096060601E-4</c:v>
                </c:pt>
                <c:pt idx="1686" formatCode="General">
                  <c:v>-3.9918523837058502E-4</c:v>
                </c:pt>
                <c:pt idx="1687" formatCode="General">
                  <c:v>-3.6008895658817298E-4</c:v>
                </c:pt>
                <c:pt idx="1688" formatCode="General">
                  <c:v>-4.0228943290460697E-4</c:v>
                </c:pt>
                <c:pt idx="1689" formatCode="General">
                  <c:v>-3.9755717602399197E-4</c:v>
                </c:pt>
                <c:pt idx="1690" formatCode="General">
                  <c:v>-3.8742703789701E-4</c:v>
                </c:pt>
                <c:pt idx="1691" formatCode="General">
                  <c:v>-3.9545152675782801E-4</c:v>
                </c:pt>
                <c:pt idx="1692" formatCode="General">
                  <c:v>-3.6798532674340201E-4</c:v>
                </c:pt>
                <c:pt idx="1693" formatCode="General">
                  <c:v>-3.7547855064167798E-4</c:v>
                </c:pt>
                <c:pt idx="1694" formatCode="General">
                  <c:v>-3.6683024220365699E-4</c:v>
                </c:pt>
                <c:pt idx="1695" formatCode="General">
                  <c:v>-3.8771820761480599E-4</c:v>
                </c:pt>
                <c:pt idx="1696" formatCode="General">
                  <c:v>-4.1346714239923199E-4</c:v>
                </c:pt>
                <c:pt idx="1697" formatCode="General">
                  <c:v>-3.7340331671919998E-4</c:v>
                </c:pt>
                <c:pt idx="1698" formatCode="General">
                  <c:v>-3.95166003188645E-4</c:v>
                </c:pt>
                <c:pt idx="1699" formatCode="General">
                  <c:v>-3.9045089095210601E-4</c:v>
                </c:pt>
                <c:pt idx="1700" formatCode="General">
                  <c:v>-3.7385497524283702E-4</c:v>
                </c:pt>
                <c:pt idx="1701" formatCode="General">
                  <c:v>-3.68250748795949E-4</c:v>
                </c:pt>
                <c:pt idx="1702" formatCode="General">
                  <c:v>-4.0020054404623902E-4</c:v>
                </c:pt>
                <c:pt idx="1703" formatCode="General">
                  <c:v>-3.78817848689064E-4</c:v>
                </c:pt>
                <c:pt idx="1704" formatCode="General">
                  <c:v>-3.8798753978369198E-4</c:v>
                </c:pt>
                <c:pt idx="1705" formatCode="General">
                  <c:v>-3.7823354988564099E-4</c:v>
                </c:pt>
                <c:pt idx="1706" formatCode="General">
                  <c:v>-3.7771010359820398E-4</c:v>
                </c:pt>
                <c:pt idx="1707" formatCode="General">
                  <c:v>-3.7427268551318E-4</c:v>
                </c:pt>
                <c:pt idx="1708" formatCode="General">
                  <c:v>-3.5220646168486599E-4</c:v>
                </c:pt>
                <c:pt idx="1709" formatCode="General">
                  <c:v>-3.6601562321689402E-4</c:v>
                </c:pt>
                <c:pt idx="1710" formatCode="General">
                  <c:v>-3.5813529165371001E-4</c:v>
                </c:pt>
                <c:pt idx="1711" formatCode="General">
                  <c:v>-3.6395039484151298E-4</c:v>
                </c:pt>
                <c:pt idx="1712" formatCode="General">
                  <c:v>-3.9346723961731302E-4</c:v>
                </c:pt>
                <c:pt idx="1713" formatCode="General">
                  <c:v>-3.79179293989713E-4</c:v>
                </c:pt>
                <c:pt idx="1714" formatCode="General">
                  <c:v>-3.5027410458369102E-4</c:v>
                </c:pt>
                <c:pt idx="1715" formatCode="General">
                  <c:v>-3.78471198825304E-4</c:v>
                </c:pt>
                <c:pt idx="1716" formatCode="General">
                  <c:v>-3.7974311594874099E-4</c:v>
                </c:pt>
                <c:pt idx="1717" formatCode="General">
                  <c:v>-3.7191492596418401E-4</c:v>
                </c:pt>
                <c:pt idx="1718" formatCode="General">
                  <c:v>-3.7008268382770902E-4</c:v>
                </c:pt>
                <c:pt idx="1719" formatCode="General">
                  <c:v>-3.8484187796510797E-4</c:v>
                </c:pt>
                <c:pt idx="1720" formatCode="General">
                  <c:v>-3.5494977520275297E-4</c:v>
                </c:pt>
                <c:pt idx="1721" formatCode="General">
                  <c:v>-3.5630406473737399E-4</c:v>
                </c:pt>
                <c:pt idx="1722" formatCode="General">
                  <c:v>-3.7802159193724502E-4</c:v>
                </c:pt>
                <c:pt idx="1723" formatCode="General">
                  <c:v>-3.6260443235114597E-4</c:v>
                </c:pt>
                <c:pt idx="1724" formatCode="General">
                  <c:v>-3.7221246702312001E-4</c:v>
                </c:pt>
                <c:pt idx="1725" formatCode="General">
                  <c:v>-3.5819900577674401E-4</c:v>
                </c:pt>
                <c:pt idx="1726" formatCode="General">
                  <c:v>-3.6705300272212E-4</c:v>
                </c:pt>
                <c:pt idx="1727" formatCode="General">
                  <c:v>-3.7784998385189701E-4</c:v>
                </c:pt>
                <c:pt idx="1728" formatCode="General">
                  <c:v>-3.6695738129760498E-4</c:v>
                </c:pt>
                <c:pt idx="1729" formatCode="General">
                  <c:v>-3.8010855881689297E-4</c:v>
                </c:pt>
                <c:pt idx="1730" formatCode="General">
                  <c:v>-3.7256932817021702E-4</c:v>
                </c:pt>
                <c:pt idx="1731" formatCode="General">
                  <c:v>-3.7456553563617901E-4</c:v>
                </c:pt>
                <c:pt idx="1732" formatCode="General">
                  <c:v>-3.4721549097660101E-4</c:v>
                </c:pt>
                <c:pt idx="1733" formatCode="General">
                  <c:v>-3.6782758454397598E-4</c:v>
                </c:pt>
                <c:pt idx="1734" formatCode="General">
                  <c:v>-3.81477810398939E-4</c:v>
                </c:pt>
                <c:pt idx="1735" formatCode="General">
                  <c:v>-3.6158580542413899E-4</c:v>
                </c:pt>
                <c:pt idx="1736" formatCode="General">
                  <c:v>-3.69541051856443E-4</c:v>
                </c:pt>
                <c:pt idx="1737" formatCode="General">
                  <c:v>-3.3437920610546201E-4</c:v>
                </c:pt>
                <c:pt idx="1738" formatCode="General">
                  <c:v>-3.6702595719390502E-4</c:v>
                </c:pt>
                <c:pt idx="1739" formatCode="General">
                  <c:v>-3.4658962642278101E-4</c:v>
                </c:pt>
                <c:pt idx="1740" formatCode="General">
                  <c:v>-3.6985092171105E-4</c:v>
                </c:pt>
                <c:pt idx="1741" formatCode="General">
                  <c:v>-3.5664200736301298E-4</c:v>
                </c:pt>
                <c:pt idx="1742" formatCode="General">
                  <c:v>-3.43066584107097E-4</c:v>
                </c:pt>
                <c:pt idx="1743" formatCode="General">
                  <c:v>-3.6316509973116298E-4</c:v>
                </c:pt>
                <c:pt idx="1744" formatCode="General">
                  <c:v>-3.5627835792548999E-4</c:v>
                </c:pt>
                <c:pt idx="1745" formatCode="General">
                  <c:v>-3.6370102955861599E-4</c:v>
                </c:pt>
                <c:pt idx="1746" formatCode="General">
                  <c:v>-3.5218042991413501E-4</c:v>
                </c:pt>
                <c:pt idx="1747" formatCode="General">
                  <c:v>-3.45070061207854E-4</c:v>
                </c:pt>
                <c:pt idx="1748" formatCode="General">
                  <c:v>-3.5001071826017398E-4</c:v>
                </c:pt>
                <c:pt idx="1749" formatCode="General">
                  <c:v>-3.5971921468961801E-4</c:v>
                </c:pt>
                <c:pt idx="1750" formatCode="General">
                  <c:v>-3.4065285310158801E-4</c:v>
                </c:pt>
                <c:pt idx="1751" formatCode="General">
                  <c:v>-3.4488848760763402E-4</c:v>
                </c:pt>
                <c:pt idx="1752" formatCode="General">
                  <c:v>-3.47766932363043E-4</c:v>
                </c:pt>
                <c:pt idx="1753" formatCode="General">
                  <c:v>-3.6319502673302901E-4</c:v>
                </c:pt>
                <c:pt idx="1754" formatCode="General">
                  <c:v>-3.6314096991445899E-4</c:v>
                </c:pt>
                <c:pt idx="1755" formatCode="General">
                  <c:v>-3.6969562773401198E-4</c:v>
                </c:pt>
                <c:pt idx="1756" formatCode="General">
                  <c:v>-3.659661796124E-4</c:v>
                </c:pt>
                <c:pt idx="1757" formatCode="General">
                  <c:v>-3.5934694318720702E-4</c:v>
                </c:pt>
                <c:pt idx="1758" formatCode="General">
                  <c:v>-3.7601935678604299E-4</c:v>
                </c:pt>
                <c:pt idx="1759" formatCode="General">
                  <c:v>-3.7705402432972702E-4</c:v>
                </c:pt>
                <c:pt idx="1760" formatCode="General">
                  <c:v>-3.5842589337292902E-4</c:v>
                </c:pt>
                <c:pt idx="1761" formatCode="General">
                  <c:v>-3.57024338565295E-4</c:v>
                </c:pt>
                <c:pt idx="1762" formatCode="General">
                  <c:v>-3.6844651388612802E-4</c:v>
                </c:pt>
                <c:pt idx="1763" formatCode="General">
                  <c:v>-3.4773053970546498E-4</c:v>
                </c:pt>
                <c:pt idx="1764" formatCode="General">
                  <c:v>-3.69061908974149E-4</c:v>
                </c:pt>
                <c:pt idx="1765" formatCode="General">
                  <c:v>-3.5667640041806898E-4</c:v>
                </c:pt>
                <c:pt idx="1766" formatCode="General">
                  <c:v>-3.5311430427005497E-4</c:v>
                </c:pt>
                <c:pt idx="1767" formatCode="General">
                  <c:v>-3.4879776828328099E-4</c:v>
                </c:pt>
                <c:pt idx="1768" formatCode="General">
                  <c:v>-3.64681432391025E-4</c:v>
                </c:pt>
                <c:pt idx="1769" formatCode="General">
                  <c:v>-3.4340688502555299E-4</c:v>
                </c:pt>
                <c:pt idx="1770" formatCode="General">
                  <c:v>-3.5982413274212899E-4</c:v>
                </c:pt>
                <c:pt idx="1771" formatCode="General">
                  <c:v>-3.54249561175404E-4</c:v>
                </c:pt>
                <c:pt idx="1772" formatCode="General">
                  <c:v>-3.50507850555279E-4</c:v>
                </c:pt>
                <c:pt idx="1773" formatCode="General">
                  <c:v>-3.6572103119216702E-4</c:v>
                </c:pt>
                <c:pt idx="1774" formatCode="General">
                  <c:v>-3.5000003068494698E-4</c:v>
                </c:pt>
                <c:pt idx="1775" formatCode="General">
                  <c:v>-3.3812719418004799E-4</c:v>
                </c:pt>
                <c:pt idx="1776" formatCode="General">
                  <c:v>-3.48156176617005E-4</c:v>
                </c:pt>
                <c:pt idx="1777" formatCode="General">
                  <c:v>-3.63411443166009E-4</c:v>
                </c:pt>
                <c:pt idx="1778" formatCode="General">
                  <c:v>-3.4897158052034702E-4</c:v>
                </c:pt>
                <c:pt idx="1779" formatCode="General">
                  <c:v>-3.52166174309343E-4</c:v>
                </c:pt>
                <c:pt idx="1780" formatCode="General">
                  <c:v>-3.54014855810665E-4</c:v>
                </c:pt>
                <c:pt idx="1781" formatCode="General">
                  <c:v>-3.3681278903545701E-4</c:v>
                </c:pt>
                <c:pt idx="1782" formatCode="General">
                  <c:v>-3.5837373038299198E-4</c:v>
                </c:pt>
                <c:pt idx="1783" formatCode="General">
                  <c:v>-3.68036599079431E-4</c:v>
                </c:pt>
                <c:pt idx="1784" formatCode="General">
                  <c:v>-3.3055542046382398E-4</c:v>
                </c:pt>
                <c:pt idx="1785" formatCode="General">
                  <c:v>-3.5419131695382799E-4</c:v>
                </c:pt>
                <c:pt idx="1786" formatCode="General">
                  <c:v>-3.3499055497735001E-4</c:v>
                </c:pt>
                <c:pt idx="1787" formatCode="General">
                  <c:v>-3.3268377359006301E-4</c:v>
                </c:pt>
                <c:pt idx="1788" formatCode="General">
                  <c:v>-3.5016247427544601E-4</c:v>
                </c:pt>
                <c:pt idx="1789" formatCode="General">
                  <c:v>-3.6216025499652101E-4</c:v>
                </c:pt>
                <c:pt idx="1790" formatCode="General">
                  <c:v>-3.3166470882109401E-4</c:v>
                </c:pt>
                <c:pt idx="1791" formatCode="General">
                  <c:v>-3.3879709156091998E-4</c:v>
                </c:pt>
                <c:pt idx="1792" formatCode="General">
                  <c:v>-3.4503660567667402E-4</c:v>
                </c:pt>
                <c:pt idx="1793" formatCode="General">
                  <c:v>-3.4235404473254E-4</c:v>
                </c:pt>
                <c:pt idx="1794" formatCode="General">
                  <c:v>-3.33778110294075E-4</c:v>
                </c:pt>
                <c:pt idx="1795" formatCode="General">
                  <c:v>-3.43849582013725E-4</c:v>
                </c:pt>
                <c:pt idx="1796" formatCode="General">
                  <c:v>-3.4156860773830802E-4</c:v>
                </c:pt>
                <c:pt idx="1797" formatCode="General">
                  <c:v>-3.34795576880003E-4</c:v>
                </c:pt>
                <c:pt idx="1798" formatCode="General">
                  <c:v>-3.4071888801003302E-4</c:v>
                </c:pt>
                <c:pt idx="1799" formatCode="General">
                  <c:v>-3.4838113900939301E-4</c:v>
                </c:pt>
                <c:pt idx="1800" formatCode="General">
                  <c:v>-3.3475209542133702E-4</c:v>
                </c:pt>
                <c:pt idx="1801" formatCode="General">
                  <c:v>-3.3428100943493799E-4</c:v>
                </c:pt>
                <c:pt idx="1802" formatCode="General">
                  <c:v>-3.5552758981919502E-4</c:v>
                </c:pt>
                <c:pt idx="1803" formatCode="General">
                  <c:v>-3.3425468826973301E-4</c:v>
                </c:pt>
                <c:pt idx="1804" formatCode="General">
                  <c:v>-3.4110334582726802E-4</c:v>
                </c:pt>
                <c:pt idx="1805" formatCode="General">
                  <c:v>-3.3899421259830199E-4</c:v>
                </c:pt>
                <c:pt idx="1806" formatCode="General">
                  <c:v>-3.4359556556162399E-4</c:v>
                </c:pt>
                <c:pt idx="1807" formatCode="General">
                  <c:v>-3.4593329179003298E-4</c:v>
                </c:pt>
                <c:pt idx="1808" formatCode="General">
                  <c:v>-3.2571999606198E-4</c:v>
                </c:pt>
                <c:pt idx="1809" formatCode="General">
                  <c:v>-3.23490012795476E-4</c:v>
                </c:pt>
                <c:pt idx="1810" formatCode="General">
                  <c:v>-3.4376002474309101E-4</c:v>
                </c:pt>
                <c:pt idx="1811" formatCode="General">
                  <c:v>-3.3703811166387E-4</c:v>
                </c:pt>
                <c:pt idx="1812" formatCode="General">
                  <c:v>-3.3109253819700401E-4</c:v>
                </c:pt>
                <c:pt idx="1813" formatCode="General">
                  <c:v>-3.34099094704315E-4</c:v>
                </c:pt>
                <c:pt idx="1814" formatCode="General">
                  <c:v>-3.3458143997462902E-4</c:v>
                </c:pt>
                <c:pt idx="1815" formatCode="General">
                  <c:v>-3.1879261899147801E-4</c:v>
                </c:pt>
                <c:pt idx="1816" formatCode="General">
                  <c:v>-3.4386320613314199E-4</c:v>
                </c:pt>
                <c:pt idx="1817" formatCode="General">
                  <c:v>-3.2766569833063202E-4</c:v>
                </c:pt>
                <c:pt idx="1818" formatCode="General">
                  <c:v>-3.3267623008244101E-4</c:v>
                </c:pt>
                <c:pt idx="1819" formatCode="General">
                  <c:v>-3.0603863690472402E-4</c:v>
                </c:pt>
                <c:pt idx="1820" formatCode="General">
                  <c:v>-3.5417035442328299E-4</c:v>
                </c:pt>
                <c:pt idx="1821" formatCode="General">
                  <c:v>-3.4016336997223301E-4</c:v>
                </c:pt>
                <c:pt idx="1822" formatCode="General">
                  <c:v>-3.2717892823050702E-4</c:v>
                </c:pt>
                <c:pt idx="1823" formatCode="General">
                  <c:v>-3.2179673895940301E-4</c:v>
                </c:pt>
                <c:pt idx="1824" formatCode="General">
                  <c:v>-3.0897815227092298E-4</c:v>
                </c:pt>
                <c:pt idx="1825" formatCode="General">
                  <c:v>-3.36707709658759E-4</c:v>
                </c:pt>
                <c:pt idx="1826" formatCode="General">
                  <c:v>-3.1134269870781902E-4</c:v>
                </c:pt>
                <c:pt idx="1827" formatCode="General">
                  <c:v>-3.2573700233152803E-4</c:v>
                </c:pt>
                <c:pt idx="1828" formatCode="General">
                  <c:v>-3.1998316460688902E-4</c:v>
                </c:pt>
                <c:pt idx="1829" formatCode="General">
                  <c:v>-3.29038035032316E-4</c:v>
                </c:pt>
                <c:pt idx="1830" formatCode="General">
                  <c:v>-3.2276577763256802E-4</c:v>
                </c:pt>
                <c:pt idx="1831" formatCode="General">
                  <c:v>-3.3803779039541298E-4</c:v>
                </c:pt>
                <c:pt idx="1832" formatCode="General">
                  <c:v>-3.3942796046248E-4</c:v>
                </c:pt>
                <c:pt idx="1833" formatCode="General">
                  <c:v>-3.2668921766888201E-4</c:v>
                </c:pt>
                <c:pt idx="1834" formatCode="General">
                  <c:v>-3.1760869806979499E-4</c:v>
                </c:pt>
                <c:pt idx="1835" formatCode="General">
                  <c:v>-3.14148835070448E-4</c:v>
                </c:pt>
                <c:pt idx="1836" formatCode="General">
                  <c:v>-3.45876970455665E-4</c:v>
                </c:pt>
                <c:pt idx="1837" formatCode="General">
                  <c:v>-3.25406531747033E-4</c:v>
                </c:pt>
                <c:pt idx="1838" formatCode="General">
                  <c:v>-3.2776767760219898E-4</c:v>
                </c:pt>
                <c:pt idx="1839" formatCode="General">
                  <c:v>-3.2873477753784001E-4</c:v>
                </c:pt>
                <c:pt idx="1840" formatCode="General">
                  <c:v>-3.44873058996829E-4</c:v>
                </c:pt>
                <c:pt idx="1841" formatCode="General">
                  <c:v>-3.4485829327915202E-4</c:v>
                </c:pt>
                <c:pt idx="1842" formatCode="General">
                  <c:v>-3.2297444156059198E-4</c:v>
                </c:pt>
                <c:pt idx="1843" formatCode="General">
                  <c:v>-3.3575459883873799E-4</c:v>
                </c:pt>
                <c:pt idx="1844" formatCode="General">
                  <c:v>-3.4375117912589402E-4</c:v>
                </c:pt>
                <c:pt idx="1845" formatCode="General">
                  <c:v>-3.22651171679046E-4</c:v>
                </c:pt>
                <c:pt idx="1846" formatCode="General">
                  <c:v>-3.0670878317157402E-4</c:v>
                </c:pt>
                <c:pt idx="1847" formatCode="General">
                  <c:v>-3.2335268983014098E-4</c:v>
                </c:pt>
                <c:pt idx="1848" formatCode="General">
                  <c:v>-3.1207619959975897E-4</c:v>
                </c:pt>
                <c:pt idx="1849" formatCode="General">
                  <c:v>-3.3661125783852398E-4</c:v>
                </c:pt>
                <c:pt idx="1850" formatCode="General">
                  <c:v>-3.07599130527219E-4</c:v>
                </c:pt>
                <c:pt idx="1851" formatCode="General">
                  <c:v>-3.2337265288410203E-4</c:v>
                </c:pt>
                <c:pt idx="1852" formatCode="General">
                  <c:v>-3.0885829580036902E-4</c:v>
                </c:pt>
                <c:pt idx="1853" formatCode="General">
                  <c:v>-3.0905136288699402E-4</c:v>
                </c:pt>
                <c:pt idx="1854" formatCode="General">
                  <c:v>-3.3860853336836001E-4</c:v>
                </c:pt>
                <c:pt idx="1855" formatCode="General">
                  <c:v>-3.2959372807056102E-4</c:v>
                </c:pt>
                <c:pt idx="1856" formatCode="General">
                  <c:v>-3.19112392417905E-4</c:v>
                </c:pt>
                <c:pt idx="1857" formatCode="General">
                  <c:v>-3.2280982395138902E-4</c:v>
                </c:pt>
                <c:pt idx="1858" formatCode="General">
                  <c:v>-3.1674810137491698E-4</c:v>
                </c:pt>
                <c:pt idx="1859" formatCode="General">
                  <c:v>-3.1519688013532298E-4</c:v>
                </c:pt>
                <c:pt idx="1860" formatCode="General">
                  <c:v>-3.2908882492728903E-4</c:v>
                </c:pt>
                <c:pt idx="1861" formatCode="General">
                  <c:v>-3.1814513130200202E-4</c:v>
                </c:pt>
                <c:pt idx="1862" formatCode="General">
                  <c:v>-3.1216729569334299E-4</c:v>
                </c:pt>
                <c:pt idx="1863" formatCode="General">
                  <c:v>-3.4289367118136102E-4</c:v>
                </c:pt>
                <c:pt idx="1864" formatCode="General">
                  <c:v>-2.9866695267576299E-4</c:v>
                </c:pt>
                <c:pt idx="1865" formatCode="General">
                  <c:v>-3.0634847622628802E-4</c:v>
                </c:pt>
                <c:pt idx="1866" formatCode="General">
                  <c:v>-3.0714247148391099E-4</c:v>
                </c:pt>
                <c:pt idx="1867" formatCode="General">
                  <c:v>-3.0212778553246797E-4</c:v>
                </c:pt>
                <c:pt idx="1868" formatCode="General">
                  <c:v>-3.33267836446912E-4</c:v>
                </c:pt>
                <c:pt idx="1869" formatCode="General">
                  <c:v>-3.2532668133860698E-4</c:v>
                </c:pt>
                <c:pt idx="1870" formatCode="General">
                  <c:v>-3.11106415805711E-4</c:v>
                </c:pt>
                <c:pt idx="1871" formatCode="General">
                  <c:v>-3.1921652161386499E-4</c:v>
                </c:pt>
                <c:pt idx="1872" formatCode="General">
                  <c:v>-3.30418561455762E-4</c:v>
                </c:pt>
                <c:pt idx="1873" formatCode="General">
                  <c:v>-3.1426917230375698E-4</c:v>
                </c:pt>
                <c:pt idx="1874" formatCode="General">
                  <c:v>-3.1316297696908101E-4</c:v>
                </c:pt>
                <c:pt idx="1875" formatCode="General">
                  <c:v>-3.0911129062987503E-4</c:v>
                </c:pt>
                <c:pt idx="1876" formatCode="General">
                  <c:v>-2.96661393087177E-4</c:v>
                </c:pt>
                <c:pt idx="1877" formatCode="General">
                  <c:v>-3.2910227145248002E-4</c:v>
                </c:pt>
                <c:pt idx="1878" formatCode="General">
                  <c:v>-3.2159686902751E-4</c:v>
                </c:pt>
                <c:pt idx="1879" formatCode="General">
                  <c:v>-2.8572140516998102E-4</c:v>
                </c:pt>
                <c:pt idx="1880" formatCode="General">
                  <c:v>-3.0413884479904302E-4</c:v>
                </c:pt>
                <c:pt idx="1881" formatCode="General">
                  <c:v>-3.09960462923805E-4</c:v>
                </c:pt>
                <c:pt idx="1882" formatCode="General">
                  <c:v>-3.49321275417146E-4</c:v>
                </c:pt>
                <c:pt idx="1883" formatCode="General">
                  <c:v>-2.9968045223463199E-4</c:v>
                </c:pt>
                <c:pt idx="1884" formatCode="General">
                  <c:v>-3.20666787497824E-4</c:v>
                </c:pt>
                <c:pt idx="1885" formatCode="General">
                  <c:v>-2.9406453526805402E-4</c:v>
                </c:pt>
                <c:pt idx="1886" formatCode="General">
                  <c:v>-3.1232638601974398E-4</c:v>
                </c:pt>
                <c:pt idx="1887" formatCode="General">
                  <c:v>-3.19204162836191E-4</c:v>
                </c:pt>
                <c:pt idx="1888" formatCode="General">
                  <c:v>-2.9398043908758801E-4</c:v>
                </c:pt>
                <c:pt idx="1889" formatCode="General">
                  <c:v>-3.0149851293798899E-4</c:v>
                </c:pt>
                <c:pt idx="1890" formatCode="General">
                  <c:v>-2.9022756738894502E-4</c:v>
                </c:pt>
                <c:pt idx="1891" formatCode="General">
                  <c:v>-3.1687493209611701E-4</c:v>
                </c:pt>
                <c:pt idx="1892" formatCode="General">
                  <c:v>-3.0431898685570499E-4</c:v>
                </c:pt>
                <c:pt idx="1893" formatCode="General">
                  <c:v>-2.8712415729180402E-4</c:v>
                </c:pt>
                <c:pt idx="1894" formatCode="General">
                  <c:v>-2.88836458328965E-4</c:v>
                </c:pt>
                <c:pt idx="1895" formatCode="General">
                  <c:v>-2.87315185943555E-4</c:v>
                </c:pt>
                <c:pt idx="1896" formatCode="General">
                  <c:v>-2.9861690717168399E-4</c:v>
                </c:pt>
                <c:pt idx="1897" formatCode="General">
                  <c:v>-3.13385660033638E-4</c:v>
                </c:pt>
                <c:pt idx="1898" formatCode="General">
                  <c:v>-3.01477315567509E-4</c:v>
                </c:pt>
                <c:pt idx="1899" formatCode="General">
                  <c:v>-3.02269493016408E-4</c:v>
                </c:pt>
                <c:pt idx="1900" formatCode="General">
                  <c:v>-3.0340724839479302E-4</c:v>
                </c:pt>
                <c:pt idx="1901" formatCode="General">
                  <c:v>-2.9277237579721898E-4</c:v>
                </c:pt>
                <c:pt idx="1902" formatCode="General">
                  <c:v>-2.9265044022127202E-4</c:v>
                </c:pt>
                <c:pt idx="1903" formatCode="General">
                  <c:v>-3.1712197736576901E-4</c:v>
                </c:pt>
                <c:pt idx="1904" formatCode="General">
                  <c:v>-3.1763392116445E-4</c:v>
                </c:pt>
                <c:pt idx="1905" formatCode="General">
                  <c:v>-3.0105680954030801E-4</c:v>
                </c:pt>
                <c:pt idx="1906" formatCode="General">
                  <c:v>-3.0576019377045099E-4</c:v>
                </c:pt>
                <c:pt idx="1907" formatCode="General">
                  <c:v>-3.0405232738259301E-4</c:v>
                </c:pt>
                <c:pt idx="1908" formatCode="General">
                  <c:v>-2.94446606989398E-4</c:v>
                </c:pt>
                <c:pt idx="1909" formatCode="General">
                  <c:v>-2.9184510340074299E-4</c:v>
                </c:pt>
                <c:pt idx="1910" formatCode="General">
                  <c:v>-2.9309789105715301E-4</c:v>
                </c:pt>
                <c:pt idx="1911" formatCode="General">
                  <c:v>-3.1338563756039999E-4</c:v>
                </c:pt>
                <c:pt idx="1912" formatCode="General">
                  <c:v>-3.0123611811006603E-4</c:v>
                </c:pt>
                <c:pt idx="1913" formatCode="General">
                  <c:v>-3.1278512617051999E-4</c:v>
                </c:pt>
                <c:pt idx="1914" formatCode="General">
                  <c:v>-3.0728746418986E-4</c:v>
                </c:pt>
                <c:pt idx="1915" formatCode="General">
                  <c:v>-3.1739307718367798E-4</c:v>
                </c:pt>
                <c:pt idx="1916" formatCode="General">
                  <c:v>-2.8070482032020798E-4</c:v>
                </c:pt>
                <c:pt idx="1917" formatCode="General">
                  <c:v>-2.9824119915465699E-4</c:v>
                </c:pt>
                <c:pt idx="1918" formatCode="General">
                  <c:v>-2.9709703277232898E-4</c:v>
                </c:pt>
                <c:pt idx="1919" formatCode="General">
                  <c:v>-3.1158918756267999E-4</c:v>
                </c:pt>
                <c:pt idx="1920" formatCode="General">
                  <c:v>-2.8804302731908897E-4</c:v>
                </c:pt>
                <c:pt idx="1921" formatCode="General">
                  <c:v>-2.9051217339325401E-4</c:v>
                </c:pt>
                <c:pt idx="1922" formatCode="General">
                  <c:v>-3.0287921521841198E-4</c:v>
                </c:pt>
                <c:pt idx="1923" formatCode="General">
                  <c:v>-2.74715554465241E-4</c:v>
                </c:pt>
                <c:pt idx="1924" formatCode="General">
                  <c:v>-3.0186539618150401E-4</c:v>
                </c:pt>
                <c:pt idx="1925" formatCode="General">
                  <c:v>-2.8614034320130298E-4</c:v>
                </c:pt>
                <c:pt idx="1926" formatCode="General">
                  <c:v>-2.93120749212587E-4</c:v>
                </c:pt>
                <c:pt idx="1927" formatCode="General">
                  <c:v>-2.9287849497189702E-4</c:v>
                </c:pt>
                <c:pt idx="1928" formatCode="General">
                  <c:v>-2.8948447884387401E-4</c:v>
                </c:pt>
                <c:pt idx="1929" formatCode="General">
                  <c:v>-2.9264105873895002E-4</c:v>
                </c:pt>
                <c:pt idx="1930" formatCode="General">
                  <c:v>-2.8773053088727201E-4</c:v>
                </c:pt>
                <c:pt idx="1931" formatCode="General">
                  <c:v>-2.8612282823634402E-4</c:v>
                </c:pt>
                <c:pt idx="1932" formatCode="General">
                  <c:v>-2.9499518979264199E-4</c:v>
                </c:pt>
                <c:pt idx="1933" formatCode="General">
                  <c:v>-2.8512431571025101E-4</c:v>
                </c:pt>
                <c:pt idx="1934" formatCode="General">
                  <c:v>-2.8975122077750401E-4</c:v>
                </c:pt>
                <c:pt idx="1935" formatCode="General">
                  <c:v>-2.7678489211639099E-4</c:v>
                </c:pt>
                <c:pt idx="1936" formatCode="General">
                  <c:v>-2.6850388033164597E-4</c:v>
                </c:pt>
                <c:pt idx="1937" formatCode="General">
                  <c:v>-2.9069887947043798E-4</c:v>
                </c:pt>
                <c:pt idx="1938" formatCode="General">
                  <c:v>-2.7903481373896201E-4</c:v>
                </c:pt>
                <c:pt idx="1939" formatCode="General">
                  <c:v>-2.9312286289068798E-4</c:v>
                </c:pt>
                <c:pt idx="1940" formatCode="General">
                  <c:v>-2.8754398558652301E-4</c:v>
                </c:pt>
                <c:pt idx="1941" formatCode="General">
                  <c:v>-2.93538145230069E-4</c:v>
                </c:pt>
                <c:pt idx="1942" formatCode="General">
                  <c:v>-2.9380196058928899E-4</c:v>
                </c:pt>
                <c:pt idx="1943" formatCode="General">
                  <c:v>-2.8237771718847901E-4</c:v>
                </c:pt>
                <c:pt idx="1944" formatCode="General">
                  <c:v>-3.1266894815550799E-4</c:v>
                </c:pt>
                <c:pt idx="1945" formatCode="General">
                  <c:v>-2.9530497208298201E-4</c:v>
                </c:pt>
                <c:pt idx="1946" formatCode="General">
                  <c:v>-2.9304594225182298E-4</c:v>
                </c:pt>
                <c:pt idx="1947" formatCode="General">
                  <c:v>-2.7807577117931103E-4</c:v>
                </c:pt>
                <c:pt idx="1948" formatCode="General">
                  <c:v>-2.9083185445057997E-4</c:v>
                </c:pt>
                <c:pt idx="1949" formatCode="General">
                  <c:v>-3.0800101760729103E-4</c:v>
                </c:pt>
                <c:pt idx="1950" formatCode="General">
                  <c:v>-2.7168628724144302E-4</c:v>
                </c:pt>
                <c:pt idx="1951" formatCode="General">
                  <c:v>-2.8056517691552399E-4</c:v>
                </c:pt>
                <c:pt idx="1952" formatCode="General">
                  <c:v>-3.0116079314438098E-4</c:v>
                </c:pt>
                <c:pt idx="1953" formatCode="General">
                  <c:v>-3.0013255287594998E-4</c:v>
                </c:pt>
                <c:pt idx="1954" formatCode="General">
                  <c:v>-2.8001805173501898E-4</c:v>
                </c:pt>
                <c:pt idx="1955" formatCode="General">
                  <c:v>-3.0910633274930301E-4</c:v>
                </c:pt>
                <c:pt idx="1956" formatCode="General">
                  <c:v>-2.8453934901016099E-4</c:v>
                </c:pt>
                <c:pt idx="1957" formatCode="General">
                  <c:v>-2.9384361124443301E-4</c:v>
                </c:pt>
                <c:pt idx="1958" formatCode="General">
                  <c:v>-2.8772490115986998E-4</c:v>
                </c:pt>
                <c:pt idx="1959" formatCode="General">
                  <c:v>-2.8932762294701101E-4</c:v>
                </c:pt>
                <c:pt idx="1960" formatCode="General">
                  <c:v>-3.0337744595194499E-4</c:v>
                </c:pt>
                <c:pt idx="1961" formatCode="General">
                  <c:v>-2.6122567350951999E-4</c:v>
                </c:pt>
                <c:pt idx="1962" formatCode="General">
                  <c:v>-2.85889897576963E-4</c:v>
                </c:pt>
                <c:pt idx="1963" formatCode="General">
                  <c:v>-2.9649578541372801E-4</c:v>
                </c:pt>
                <c:pt idx="1964" formatCode="General">
                  <c:v>-2.7778177465430598E-4</c:v>
                </c:pt>
                <c:pt idx="1965" formatCode="General">
                  <c:v>-2.9644555293102898E-4</c:v>
                </c:pt>
                <c:pt idx="1966" formatCode="General">
                  <c:v>-2.8378628135067302E-4</c:v>
                </c:pt>
                <c:pt idx="1967" formatCode="General">
                  <c:v>-2.8566860064937598E-4</c:v>
                </c:pt>
                <c:pt idx="1968" formatCode="General">
                  <c:v>-2.9511431383435799E-4</c:v>
                </c:pt>
                <c:pt idx="1969" formatCode="General">
                  <c:v>-2.8227708284477601E-4</c:v>
                </c:pt>
                <c:pt idx="1970" formatCode="General">
                  <c:v>-2.8752326622965798E-4</c:v>
                </c:pt>
                <c:pt idx="1971" formatCode="General">
                  <c:v>-2.9248394712042301E-4</c:v>
                </c:pt>
                <c:pt idx="1972" formatCode="General">
                  <c:v>-2.6760699411601302E-4</c:v>
                </c:pt>
                <c:pt idx="1973" formatCode="General">
                  <c:v>-2.5996090196548201E-4</c:v>
                </c:pt>
                <c:pt idx="1974" formatCode="General">
                  <c:v>-2.7715942006691801E-4</c:v>
                </c:pt>
                <c:pt idx="1975" formatCode="General">
                  <c:v>-2.6716559353272501E-4</c:v>
                </c:pt>
                <c:pt idx="1976" formatCode="General">
                  <c:v>-2.6433387244766203E-4</c:v>
                </c:pt>
                <c:pt idx="1977" formatCode="General">
                  <c:v>-2.7384091876897699E-4</c:v>
                </c:pt>
                <c:pt idx="1978" formatCode="General">
                  <c:v>-2.6327975470480299E-4</c:v>
                </c:pt>
                <c:pt idx="1979" formatCode="General">
                  <c:v>-2.6683985394739299E-4</c:v>
                </c:pt>
                <c:pt idx="1980" formatCode="General">
                  <c:v>-2.7938629716712301E-4</c:v>
                </c:pt>
                <c:pt idx="1981" formatCode="General">
                  <c:v>-2.84541486319773E-4</c:v>
                </c:pt>
                <c:pt idx="1982" formatCode="General">
                  <c:v>-2.8951883585488802E-4</c:v>
                </c:pt>
                <c:pt idx="1983" formatCode="General">
                  <c:v>-2.9016940075141199E-4</c:v>
                </c:pt>
                <c:pt idx="1984" formatCode="General">
                  <c:v>-2.7333641949699199E-4</c:v>
                </c:pt>
                <c:pt idx="1985" formatCode="General">
                  <c:v>-2.9693780940743397E-4</c:v>
                </c:pt>
                <c:pt idx="1986" formatCode="General">
                  <c:v>-2.8534967604358099E-4</c:v>
                </c:pt>
                <c:pt idx="1987" formatCode="General">
                  <c:v>-2.78506284984498E-4</c:v>
                </c:pt>
                <c:pt idx="1988" formatCode="General">
                  <c:v>-2.6797242984843799E-4</c:v>
                </c:pt>
                <c:pt idx="1989" formatCode="General">
                  <c:v>-2.7841060922830402E-4</c:v>
                </c:pt>
                <c:pt idx="1990" formatCode="General">
                  <c:v>-2.6883887047079498E-4</c:v>
                </c:pt>
                <c:pt idx="1991" formatCode="General">
                  <c:v>-2.6879831433346502E-4</c:v>
                </c:pt>
                <c:pt idx="1992" formatCode="General">
                  <c:v>-2.9114816247007198E-4</c:v>
                </c:pt>
                <c:pt idx="1993" formatCode="General">
                  <c:v>-2.81807679303857E-4</c:v>
                </c:pt>
                <c:pt idx="1994" formatCode="General">
                  <c:v>-2.8140673761461299E-4</c:v>
                </c:pt>
                <c:pt idx="1995" formatCode="General">
                  <c:v>-2.688424276449E-4</c:v>
                </c:pt>
                <c:pt idx="1996" formatCode="General">
                  <c:v>-3.03301797055326E-4</c:v>
                </c:pt>
                <c:pt idx="1997" formatCode="General">
                  <c:v>-2.9028444668764101E-4</c:v>
                </c:pt>
                <c:pt idx="1998" formatCode="General">
                  <c:v>-2.72580189896886E-4</c:v>
                </c:pt>
                <c:pt idx="1999" formatCode="General">
                  <c:v>-2.5777028917748002E-4</c:v>
                </c:pt>
                <c:pt idx="2000" formatCode="General">
                  <c:v>-2.7956772280039797E-4</c:v>
                </c:pt>
                <c:pt idx="2001" formatCode="General">
                  <c:v>-2.69544298245247E-4</c:v>
                </c:pt>
                <c:pt idx="2002" formatCode="General">
                  <c:v>-2.8623201430935002E-4</c:v>
                </c:pt>
                <c:pt idx="2003" formatCode="General">
                  <c:v>-2.9205807899690601E-4</c:v>
                </c:pt>
                <c:pt idx="2004" formatCode="General">
                  <c:v>-2.8343226356633197E-4</c:v>
                </c:pt>
                <c:pt idx="2005" formatCode="General">
                  <c:v>-2.7758664119577299E-4</c:v>
                </c:pt>
                <c:pt idx="2006" formatCode="General">
                  <c:v>-2.7806104344029001E-4</c:v>
                </c:pt>
                <c:pt idx="2007" formatCode="General">
                  <c:v>-2.7427702782995797E-4</c:v>
                </c:pt>
                <c:pt idx="2008" formatCode="General">
                  <c:v>-2.6801706647906699E-4</c:v>
                </c:pt>
                <c:pt idx="2009" formatCode="General">
                  <c:v>-2.8442487382022302E-4</c:v>
                </c:pt>
                <c:pt idx="2010" formatCode="General">
                  <c:v>-2.5821553412527098E-4</c:v>
                </c:pt>
                <c:pt idx="2011" formatCode="General">
                  <c:v>-2.49791467877216E-4</c:v>
                </c:pt>
                <c:pt idx="2012" formatCode="General">
                  <c:v>-2.81318835698968E-4</c:v>
                </c:pt>
                <c:pt idx="2013" formatCode="General">
                  <c:v>-2.8698559006074198E-4</c:v>
                </c:pt>
                <c:pt idx="2014" formatCode="General">
                  <c:v>-2.6230415175559798E-4</c:v>
                </c:pt>
                <c:pt idx="2015" formatCode="General">
                  <c:v>-2.7311626561323302E-4</c:v>
                </c:pt>
                <c:pt idx="2016" formatCode="General">
                  <c:v>-2.6882430914841702E-4</c:v>
                </c:pt>
                <c:pt idx="2017" formatCode="General">
                  <c:v>-2.4389623753029801E-4</c:v>
                </c:pt>
                <c:pt idx="2018" formatCode="General">
                  <c:v>-2.8235620570653898E-4</c:v>
                </c:pt>
                <c:pt idx="2019" formatCode="General">
                  <c:v>-2.7245944621141598E-4</c:v>
                </c:pt>
                <c:pt idx="2020" formatCode="General">
                  <c:v>-2.8468455919348801E-4</c:v>
                </c:pt>
                <c:pt idx="2021" formatCode="General">
                  <c:v>-2.9404504828354101E-4</c:v>
                </c:pt>
                <c:pt idx="2022" formatCode="General">
                  <c:v>-2.5389538340607199E-4</c:v>
                </c:pt>
                <c:pt idx="2023" formatCode="General">
                  <c:v>-2.7560048073150102E-4</c:v>
                </c:pt>
                <c:pt idx="2024" formatCode="General">
                  <c:v>-2.77758227534296E-4</c:v>
                </c:pt>
                <c:pt idx="2025" formatCode="General">
                  <c:v>-2.6743290598571902E-4</c:v>
                </c:pt>
                <c:pt idx="2026" formatCode="General">
                  <c:v>-2.6962672812241801E-4</c:v>
                </c:pt>
                <c:pt idx="2027" formatCode="General">
                  <c:v>-2.6944253575709299E-4</c:v>
                </c:pt>
                <c:pt idx="2028" formatCode="General">
                  <c:v>-2.4483423466179399E-4</c:v>
                </c:pt>
                <c:pt idx="2029" formatCode="General">
                  <c:v>-2.8122334561706702E-4</c:v>
                </c:pt>
                <c:pt idx="2030" formatCode="General">
                  <c:v>-2.6568888885750901E-4</c:v>
                </c:pt>
                <c:pt idx="2031" formatCode="General">
                  <c:v>-2.5880625633808399E-4</c:v>
                </c:pt>
                <c:pt idx="2032" formatCode="General">
                  <c:v>-2.6794192239841497E-4</c:v>
                </c:pt>
                <c:pt idx="2033" formatCode="General">
                  <c:v>-2.54341714664419E-4</c:v>
                </c:pt>
                <c:pt idx="2034" formatCode="General">
                  <c:v>-2.56698690766476E-4</c:v>
                </c:pt>
                <c:pt idx="2035" formatCode="General">
                  <c:v>-2.6467452743738598E-4</c:v>
                </c:pt>
                <c:pt idx="2036" formatCode="General">
                  <c:v>-2.4954590204222802E-4</c:v>
                </c:pt>
                <c:pt idx="2037" formatCode="General">
                  <c:v>-2.7094502321760701E-4</c:v>
                </c:pt>
                <c:pt idx="2038" formatCode="General">
                  <c:v>-2.8551991973456501E-4</c:v>
                </c:pt>
                <c:pt idx="2039" formatCode="General">
                  <c:v>-2.8367594101815798E-4</c:v>
                </c:pt>
                <c:pt idx="2040" formatCode="General">
                  <c:v>-2.6939047236026797E-4</c:v>
                </c:pt>
                <c:pt idx="2041" formatCode="General">
                  <c:v>-2.4560181363516502E-4</c:v>
                </c:pt>
                <c:pt idx="2042" formatCode="General">
                  <c:v>-2.6458423746162301E-4</c:v>
                </c:pt>
                <c:pt idx="2043" formatCode="General">
                  <c:v>-2.6489454881933801E-4</c:v>
                </c:pt>
                <c:pt idx="2044" formatCode="General">
                  <c:v>-2.4332648483898201E-4</c:v>
                </c:pt>
                <c:pt idx="2045" formatCode="General">
                  <c:v>-2.6305790719666E-4</c:v>
                </c:pt>
                <c:pt idx="2046" formatCode="General">
                  <c:v>-2.7157452545587902E-4</c:v>
                </c:pt>
                <c:pt idx="2047" formatCode="General">
                  <c:v>-2.5629133809498697E-4</c:v>
                </c:pt>
                <c:pt idx="2048" formatCode="General">
                  <c:v>-2.5422557427385201E-4</c:v>
                </c:pt>
                <c:pt idx="2049" formatCode="General">
                  <c:v>-2.4470128621479801E-4</c:v>
                </c:pt>
                <c:pt idx="2050" formatCode="General">
                  <c:v>-2.5236294127873498E-4</c:v>
                </c:pt>
                <c:pt idx="2051" formatCode="General">
                  <c:v>-2.5542333951896899E-4</c:v>
                </c:pt>
                <c:pt idx="2052" formatCode="General">
                  <c:v>-2.4107832658139101E-4</c:v>
                </c:pt>
                <c:pt idx="2053" formatCode="General">
                  <c:v>-2.7452178517010998E-4</c:v>
                </c:pt>
                <c:pt idx="2054" formatCode="General">
                  <c:v>-2.65367976907948E-4</c:v>
                </c:pt>
                <c:pt idx="2055" formatCode="General">
                  <c:v>-2.4602089411982202E-4</c:v>
                </c:pt>
                <c:pt idx="2056" formatCode="General">
                  <c:v>-2.9274733161096497E-4</c:v>
                </c:pt>
                <c:pt idx="2057" formatCode="General">
                  <c:v>-2.7371669177301601E-4</c:v>
                </c:pt>
                <c:pt idx="2058" formatCode="General">
                  <c:v>-2.5316292817289501E-4</c:v>
                </c:pt>
                <c:pt idx="2059" formatCode="General">
                  <c:v>-2.4713294852925401E-4</c:v>
                </c:pt>
                <c:pt idx="2060" formatCode="General">
                  <c:v>-2.5331246388391501E-4</c:v>
                </c:pt>
                <c:pt idx="2061" formatCode="General">
                  <c:v>-2.5903341866506598E-4</c:v>
                </c:pt>
                <c:pt idx="2062" formatCode="General">
                  <c:v>-2.5452463536798501E-4</c:v>
                </c:pt>
                <c:pt idx="2063" formatCode="General">
                  <c:v>-2.6556932286091401E-4</c:v>
                </c:pt>
                <c:pt idx="2064" formatCode="General">
                  <c:v>-2.48720315192889E-4</c:v>
                </c:pt>
                <c:pt idx="2065" formatCode="General">
                  <c:v>-2.4135086217314601E-4</c:v>
                </c:pt>
                <c:pt idx="2066" formatCode="General">
                  <c:v>-2.50720780194829E-4</c:v>
                </c:pt>
                <c:pt idx="2067" formatCode="General">
                  <c:v>-2.6099406011067101E-4</c:v>
                </c:pt>
                <c:pt idx="2068" formatCode="General">
                  <c:v>-2.8109833584130997E-4</c:v>
                </c:pt>
                <c:pt idx="2069" formatCode="General">
                  <c:v>-2.6270889275433601E-4</c:v>
                </c:pt>
                <c:pt idx="2070" formatCode="General">
                  <c:v>-2.34800374490778E-4</c:v>
                </c:pt>
                <c:pt idx="2071" formatCode="General">
                  <c:v>-2.7923942426369002E-4</c:v>
                </c:pt>
                <c:pt idx="2072" formatCode="General">
                  <c:v>-2.7171606334453797E-4</c:v>
                </c:pt>
                <c:pt idx="2073" formatCode="General">
                  <c:v>-2.5731186224737498E-4</c:v>
                </c:pt>
                <c:pt idx="2074" formatCode="General">
                  <c:v>-2.4797503673268601E-4</c:v>
                </c:pt>
                <c:pt idx="2075" formatCode="General">
                  <c:v>-2.5751575363354998E-4</c:v>
                </c:pt>
                <c:pt idx="2076" formatCode="General">
                  <c:v>-2.5475076878871703E-4</c:v>
                </c:pt>
                <c:pt idx="2077" formatCode="General">
                  <c:v>-2.5130323434915198E-4</c:v>
                </c:pt>
                <c:pt idx="2078" formatCode="General">
                  <c:v>-2.2676631617890301E-4</c:v>
                </c:pt>
                <c:pt idx="2079" formatCode="General">
                  <c:v>-2.5492516347414902E-4</c:v>
                </c:pt>
                <c:pt idx="2080" formatCode="General">
                  <c:v>-2.76503563380073E-4</c:v>
                </c:pt>
                <c:pt idx="2081" formatCode="General">
                  <c:v>-2.5334306482133803E-4</c:v>
                </c:pt>
                <c:pt idx="2082" formatCode="General">
                  <c:v>-2.4204962857134101E-4</c:v>
                </c:pt>
                <c:pt idx="2083" formatCode="General">
                  <c:v>-2.59567794499058E-4</c:v>
                </c:pt>
                <c:pt idx="2084" formatCode="General">
                  <c:v>-2.8432726686795299E-4</c:v>
                </c:pt>
                <c:pt idx="2085" formatCode="General">
                  <c:v>-2.3108369693565701E-4</c:v>
                </c:pt>
                <c:pt idx="2086" formatCode="General">
                  <c:v>-2.7387260694709201E-4</c:v>
                </c:pt>
                <c:pt idx="2087" formatCode="General">
                  <c:v>-2.5001117602139501E-4</c:v>
                </c:pt>
                <c:pt idx="2088" formatCode="General">
                  <c:v>-2.7777383719029299E-4</c:v>
                </c:pt>
                <c:pt idx="2089" formatCode="General">
                  <c:v>-2.44239691347192E-4</c:v>
                </c:pt>
                <c:pt idx="2090" formatCode="General">
                  <c:v>-2.3938053915151001E-4</c:v>
                </c:pt>
                <c:pt idx="2091" formatCode="General">
                  <c:v>-2.5546227073094702E-4</c:v>
                </c:pt>
                <c:pt idx="2092" formatCode="General">
                  <c:v>-2.4561423435949298E-4</c:v>
                </c:pt>
                <c:pt idx="2093" formatCode="General">
                  <c:v>-2.41259599838685E-4</c:v>
                </c:pt>
                <c:pt idx="2094" formatCode="General">
                  <c:v>-2.2947537252290199E-4</c:v>
                </c:pt>
                <c:pt idx="2095" formatCode="General">
                  <c:v>-2.5441816542155901E-4</c:v>
                </c:pt>
                <c:pt idx="2096" formatCode="General">
                  <c:v>-2.3810248580685201E-4</c:v>
                </c:pt>
                <c:pt idx="2097" formatCode="General">
                  <c:v>-2.5849375057492599E-4</c:v>
                </c:pt>
                <c:pt idx="2098" formatCode="General">
                  <c:v>-2.4775381503697001E-4</c:v>
                </c:pt>
                <c:pt idx="2099" formatCode="General">
                  <c:v>-2.8495544309143598E-4</c:v>
                </c:pt>
                <c:pt idx="2100" formatCode="General">
                  <c:v>-2.3316509758891801E-4</c:v>
                </c:pt>
                <c:pt idx="2101" formatCode="General">
                  <c:v>-2.4520124222918399E-4</c:v>
                </c:pt>
                <c:pt idx="2102" formatCode="General">
                  <c:v>-2.5904265960089698E-4</c:v>
                </c:pt>
                <c:pt idx="2103" formatCode="General">
                  <c:v>-2.67525332694162E-4</c:v>
                </c:pt>
                <c:pt idx="2104" formatCode="General">
                  <c:v>-2.4581095341119798E-4</c:v>
                </c:pt>
                <c:pt idx="2105" formatCode="General">
                  <c:v>-2.4849008259344502E-4</c:v>
                </c:pt>
                <c:pt idx="2106" formatCode="General">
                  <c:v>-2.6140554400068698E-4</c:v>
                </c:pt>
                <c:pt idx="2107" formatCode="General">
                  <c:v>-2.5834892518045198E-4</c:v>
                </c:pt>
                <c:pt idx="2108" formatCode="General">
                  <c:v>-2.6052227217167898E-4</c:v>
                </c:pt>
                <c:pt idx="2109" formatCode="General">
                  <c:v>-2.6063119747462697E-4</c:v>
                </c:pt>
                <c:pt idx="2110" formatCode="General">
                  <c:v>-2.4753161935469898E-4</c:v>
                </c:pt>
                <c:pt idx="2111" formatCode="General">
                  <c:v>-2.3020368478699101E-4</c:v>
                </c:pt>
                <c:pt idx="2112" formatCode="General">
                  <c:v>-2.45484729416287E-4</c:v>
                </c:pt>
                <c:pt idx="2113" formatCode="General">
                  <c:v>-2.2100867095307101E-4</c:v>
                </c:pt>
                <c:pt idx="2114" formatCode="General">
                  <c:v>-2.6747067678642498E-4</c:v>
                </c:pt>
                <c:pt idx="2115" formatCode="General">
                  <c:v>-2.6785646847213702E-4</c:v>
                </c:pt>
                <c:pt idx="2116" formatCode="General">
                  <c:v>-2.5445449787830498E-4</c:v>
                </c:pt>
                <c:pt idx="2117" formatCode="General">
                  <c:v>-2.5391551137359501E-4</c:v>
                </c:pt>
                <c:pt idx="2118" formatCode="General">
                  <c:v>-2.5799653119323499E-4</c:v>
                </c:pt>
                <c:pt idx="2119" formatCode="General">
                  <c:v>-2.7069780516800998E-4</c:v>
                </c:pt>
                <c:pt idx="2120" formatCode="General">
                  <c:v>-2.1831465188382101E-4</c:v>
                </c:pt>
                <c:pt idx="2121" formatCode="General">
                  <c:v>-2.5089889313716898E-4</c:v>
                </c:pt>
                <c:pt idx="2122" formatCode="General">
                  <c:v>-2.35403147438242E-4</c:v>
                </c:pt>
                <c:pt idx="2123" formatCode="General">
                  <c:v>-2.2839806919416401E-4</c:v>
                </c:pt>
                <c:pt idx="2124" formatCode="General">
                  <c:v>-2.4892016678969899E-4</c:v>
                </c:pt>
                <c:pt idx="2125" formatCode="General">
                  <c:v>-2.4744928432388102E-4</c:v>
                </c:pt>
                <c:pt idx="2126" formatCode="General">
                  <c:v>-2.54657611927463E-4</c:v>
                </c:pt>
                <c:pt idx="2127" formatCode="General">
                  <c:v>-2.80592138346584E-4</c:v>
                </c:pt>
                <c:pt idx="2128" formatCode="General">
                  <c:v>-2.4400010455957199E-4</c:v>
                </c:pt>
                <c:pt idx="2129" formatCode="General">
                  <c:v>-2.3647774103216401E-4</c:v>
                </c:pt>
                <c:pt idx="2130" formatCode="General">
                  <c:v>-2.40640140303642E-4</c:v>
                </c:pt>
                <c:pt idx="2131" formatCode="General">
                  <c:v>-2.61804886697673E-4</c:v>
                </c:pt>
                <c:pt idx="2132" formatCode="General">
                  <c:v>-2.47385837969002E-4</c:v>
                </c:pt>
                <c:pt idx="2133" formatCode="General">
                  <c:v>-2.5467492228202103E-4</c:v>
                </c:pt>
                <c:pt idx="2134" formatCode="General">
                  <c:v>-2.3941911900086401E-4</c:v>
                </c:pt>
                <c:pt idx="2135" formatCode="General">
                  <c:v>-2.3369833220777001E-4</c:v>
                </c:pt>
                <c:pt idx="2136" formatCode="General">
                  <c:v>-2.3931051237115601E-4</c:v>
                </c:pt>
                <c:pt idx="2137" formatCode="General">
                  <c:v>-2.3566136633266301E-4</c:v>
                </c:pt>
                <c:pt idx="2138" formatCode="General">
                  <c:v>-2.3187342160690001E-4</c:v>
                </c:pt>
                <c:pt idx="2139" formatCode="General">
                  <c:v>-2.3349619637482501E-4</c:v>
                </c:pt>
                <c:pt idx="2140" formatCode="General">
                  <c:v>-2.4111027950709699E-4</c:v>
                </c:pt>
                <c:pt idx="2141" formatCode="General">
                  <c:v>-2.6520736191586002E-4</c:v>
                </c:pt>
                <c:pt idx="2142" formatCode="General">
                  <c:v>-2.24474708818333E-4</c:v>
                </c:pt>
                <c:pt idx="2143" formatCode="General">
                  <c:v>-2.1898806167843001E-4</c:v>
                </c:pt>
                <c:pt idx="2144" formatCode="General">
                  <c:v>-2.4620126497773402E-4</c:v>
                </c:pt>
                <c:pt idx="2145" formatCode="General">
                  <c:v>-2.42983955516148E-4</c:v>
                </c:pt>
                <c:pt idx="2146" formatCode="General">
                  <c:v>-2.3933368161941699E-4</c:v>
                </c:pt>
                <c:pt idx="2147" formatCode="General">
                  <c:v>-2.4811789014126903E-4</c:v>
                </c:pt>
                <c:pt idx="2148" formatCode="General">
                  <c:v>-2.5986110134662202E-4</c:v>
                </c:pt>
                <c:pt idx="2149" formatCode="General">
                  <c:v>-2.2557537080073801E-4</c:v>
                </c:pt>
                <c:pt idx="2150" formatCode="General">
                  <c:v>-2.36581858813367E-4</c:v>
                </c:pt>
                <c:pt idx="2151" formatCode="General">
                  <c:v>-2.1775697430578001E-4</c:v>
                </c:pt>
                <c:pt idx="2152" formatCode="General">
                  <c:v>-2.4808914600986203E-4</c:v>
                </c:pt>
                <c:pt idx="2153" formatCode="General">
                  <c:v>-2.09372412754774E-4</c:v>
                </c:pt>
                <c:pt idx="2154" formatCode="General">
                  <c:v>-2.2762522623927801E-4</c:v>
                </c:pt>
                <c:pt idx="2155" formatCode="General">
                  <c:v>-2.25497661418159E-4</c:v>
                </c:pt>
                <c:pt idx="2156" formatCode="General">
                  <c:v>-2.30626619099383E-4</c:v>
                </c:pt>
                <c:pt idx="2157" formatCode="General">
                  <c:v>-2.2845263811968001E-4</c:v>
                </c:pt>
                <c:pt idx="2158" formatCode="General">
                  <c:v>-2.3865107002582299E-4</c:v>
                </c:pt>
                <c:pt idx="2159" formatCode="General">
                  <c:v>-2.4893491130751998E-4</c:v>
                </c:pt>
                <c:pt idx="2160" formatCode="General">
                  <c:v>-2.1700758152653601E-4</c:v>
                </c:pt>
                <c:pt idx="2161" formatCode="General">
                  <c:v>-2.3489489755879501E-4</c:v>
                </c:pt>
                <c:pt idx="2162" formatCode="General">
                  <c:v>-2.1682455953854799E-4</c:v>
                </c:pt>
                <c:pt idx="2163" formatCode="General">
                  <c:v>-2.51165583680507E-4</c:v>
                </c:pt>
                <c:pt idx="2164" formatCode="General">
                  <c:v>-2.4411905998357399E-4</c:v>
                </c:pt>
                <c:pt idx="2165" formatCode="General">
                  <c:v>-2.3132503778144201E-4</c:v>
                </c:pt>
                <c:pt idx="2166" formatCode="General">
                  <c:v>-2.3655320232496001E-4</c:v>
                </c:pt>
                <c:pt idx="2167" formatCode="General">
                  <c:v>-2.2650653159699401E-4</c:v>
                </c:pt>
                <c:pt idx="2168" formatCode="General">
                  <c:v>-2.4541742735688702E-4</c:v>
                </c:pt>
                <c:pt idx="2169" formatCode="General">
                  <c:v>-2.1667777416193199E-4</c:v>
                </c:pt>
                <c:pt idx="2170" formatCode="General">
                  <c:v>-2.4378689729663E-4</c:v>
                </c:pt>
                <c:pt idx="2171" formatCode="General">
                  <c:v>-2.1853888381653301E-4</c:v>
                </c:pt>
                <c:pt idx="2172" formatCode="General">
                  <c:v>-2.15415578049734E-4</c:v>
                </c:pt>
                <c:pt idx="2173" formatCode="General">
                  <c:v>-2.4795753735367998E-4</c:v>
                </c:pt>
                <c:pt idx="2174" formatCode="General">
                  <c:v>-2.3481742072592801E-4</c:v>
                </c:pt>
                <c:pt idx="2175" formatCode="General">
                  <c:v>-2.23334147088035E-4</c:v>
                </c:pt>
                <c:pt idx="2176" formatCode="General">
                  <c:v>-2.4019879779841401E-4</c:v>
                </c:pt>
                <c:pt idx="2177" formatCode="General">
                  <c:v>-2.31180610615633E-4</c:v>
                </c:pt>
                <c:pt idx="2178" formatCode="General">
                  <c:v>-2.4940251448281098E-4</c:v>
                </c:pt>
                <c:pt idx="2179" formatCode="General">
                  <c:v>-2.11029564349952E-4</c:v>
                </c:pt>
                <c:pt idx="2180" formatCode="General">
                  <c:v>-2.4573561416445602E-4</c:v>
                </c:pt>
                <c:pt idx="2181" formatCode="General">
                  <c:v>-2.1390570729409801E-4</c:v>
                </c:pt>
                <c:pt idx="2182" formatCode="General">
                  <c:v>-2.2679453588931499E-4</c:v>
                </c:pt>
                <c:pt idx="2183" formatCode="General">
                  <c:v>-2.30177045958951E-4</c:v>
                </c:pt>
                <c:pt idx="2184" formatCode="General">
                  <c:v>-2.3825652293780499E-4</c:v>
                </c:pt>
                <c:pt idx="2185" formatCode="General">
                  <c:v>-2.3481625870700501E-4</c:v>
                </c:pt>
                <c:pt idx="2186" formatCode="General">
                  <c:v>-2.3018122027698099E-4</c:v>
                </c:pt>
                <c:pt idx="2187" formatCode="General">
                  <c:v>-2.2603994791540999E-4</c:v>
                </c:pt>
                <c:pt idx="2188" formatCode="General">
                  <c:v>-2.1438033206569901E-4</c:v>
                </c:pt>
                <c:pt idx="2189" formatCode="General">
                  <c:v>-2.16971739105885E-4</c:v>
                </c:pt>
                <c:pt idx="2190" formatCode="General">
                  <c:v>-2.0955443927542699E-4</c:v>
                </c:pt>
                <c:pt idx="2191" formatCode="General">
                  <c:v>-2.4376825498105499E-4</c:v>
                </c:pt>
                <c:pt idx="2192" formatCode="General">
                  <c:v>-2.2884206401495199E-4</c:v>
                </c:pt>
                <c:pt idx="2193" formatCode="General">
                  <c:v>-2.1420590163305099E-4</c:v>
                </c:pt>
                <c:pt idx="2194" formatCode="General">
                  <c:v>-2.20330888263041E-4</c:v>
                </c:pt>
                <c:pt idx="2195" formatCode="General">
                  <c:v>-2.4765211698855801E-4</c:v>
                </c:pt>
                <c:pt idx="2196" formatCode="General">
                  <c:v>-2.0859876827289899E-4</c:v>
                </c:pt>
                <c:pt idx="2197" formatCode="General">
                  <c:v>-2.1515261868977701E-4</c:v>
                </c:pt>
                <c:pt idx="2198" formatCode="General">
                  <c:v>-2.35637740956047E-4</c:v>
                </c:pt>
                <c:pt idx="2199" formatCode="General">
                  <c:v>-2.3136567935007701E-4</c:v>
                </c:pt>
                <c:pt idx="2200" formatCode="General">
                  <c:v>-2.3284299616008501E-4</c:v>
                </c:pt>
                <c:pt idx="2201" formatCode="General">
                  <c:v>-2.2117105980519201E-4</c:v>
                </c:pt>
                <c:pt idx="2202" formatCode="General">
                  <c:v>-2.20545976017417E-4</c:v>
                </c:pt>
                <c:pt idx="2203" formatCode="General">
                  <c:v>-2.2723446010324401E-4</c:v>
                </c:pt>
                <c:pt idx="2204" formatCode="General">
                  <c:v>-2.3132811382343599E-4</c:v>
                </c:pt>
                <c:pt idx="2205" formatCode="General">
                  <c:v>-2.17958888505425E-4</c:v>
                </c:pt>
                <c:pt idx="2206" formatCode="General">
                  <c:v>-2.3640709699508601E-4</c:v>
                </c:pt>
                <c:pt idx="2207" formatCode="General">
                  <c:v>-2.32033871652613E-4</c:v>
                </c:pt>
                <c:pt idx="2208" formatCode="General">
                  <c:v>-2.1443966103373499E-4</c:v>
                </c:pt>
                <c:pt idx="2209" formatCode="General">
                  <c:v>-2.2880053497269099E-4</c:v>
                </c:pt>
                <c:pt idx="2210" formatCode="General">
                  <c:v>-2.2950696186870299E-4</c:v>
                </c:pt>
                <c:pt idx="2211" formatCode="General">
                  <c:v>-2.1851799081787999E-4</c:v>
                </c:pt>
                <c:pt idx="2212" formatCode="General">
                  <c:v>-2.16566527633836E-4</c:v>
                </c:pt>
                <c:pt idx="2213" formatCode="General">
                  <c:v>-2.32332090534855E-4</c:v>
                </c:pt>
                <c:pt idx="2214" formatCode="General">
                  <c:v>-2.4918110871401502E-4</c:v>
                </c:pt>
                <c:pt idx="2215" formatCode="General">
                  <c:v>-2.2026479568172701E-4</c:v>
                </c:pt>
                <c:pt idx="2216" formatCode="General">
                  <c:v>-2.4034634780287201E-4</c:v>
                </c:pt>
                <c:pt idx="2217" formatCode="General">
                  <c:v>-2.3885036372236601E-4</c:v>
                </c:pt>
                <c:pt idx="2218" formatCode="General">
                  <c:v>-2.2606821955908801E-4</c:v>
                </c:pt>
                <c:pt idx="2219" formatCode="General">
                  <c:v>-2.1222321657280501E-4</c:v>
                </c:pt>
                <c:pt idx="2220" formatCode="General">
                  <c:v>-2.00291266718032E-4</c:v>
                </c:pt>
                <c:pt idx="2221" formatCode="General">
                  <c:v>-2.32859083052277E-4</c:v>
                </c:pt>
                <c:pt idx="2222" formatCode="General">
                  <c:v>-2.2491852631931301E-4</c:v>
                </c:pt>
                <c:pt idx="2223" formatCode="General">
                  <c:v>-2.2926700896663E-4</c:v>
                </c:pt>
                <c:pt idx="2224" formatCode="General">
                  <c:v>-2.1251143148166301E-4</c:v>
                </c:pt>
                <c:pt idx="2225" formatCode="General">
                  <c:v>-2.42563665791799E-4</c:v>
                </c:pt>
                <c:pt idx="2226" formatCode="General">
                  <c:v>-2.5079247438588399E-4</c:v>
                </c:pt>
                <c:pt idx="2227" formatCode="General">
                  <c:v>-2.2991361053834001E-4</c:v>
                </c:pt>
                <c:pt idx="2228" formatCode="General">
                  <c:v>-2.21652330244572E-4</c:v>
                </c:pt>
                <c:pt idx="2229" formatCode="General">
                  <c:v>-2.0753257674725601E-4</c:v>
                </c:pt>
                <c:pt idx="2230" formatCode="General">
                  <c:v>-2.1842891751831599E-4</c:v>
                </c:pt>
                <c:pt idx="2231" formatCode="General">
                  <c:v>-2.5037653020700001E-4</c:v>
                </c:pt>
                <c:pt idx="2232" formatCode="General">
                  <c:v>-1.9917417905292799E-4</c:v>
                </c:pt>
                <c:pt idx="2233" formatCode="General">
                  <c:v>-2.4097104933762601E-4</c:v>
                </c:pt>
                <c:pt idx="2234" formatCode="General">
                  <c:v>-1.9107251423888699E-4</c:v>
                </c:pt>
                <c:pt idx="2235" formatCode="General">
                  <c:v>-2.2594066270907199E-4</c:v>
                </c:pt>
                <c:pt idx="2236" formatCode="General">
                  <c:v>-2.1543775538937599E-4</c:v>
                </c:pt>
                <c:pt idx="2237" formatCode="General">
                  <c:v>-2.4861190755409501E-4</c:v>
                </c:pt>
                <c:pt idx="2238" formatCode="General">
                  <c:v>-2.3693387956398601E-4</c:v>
                </c:pt>
                <c:pt idx="2239" formatCode="General">
                  <c:v>-2.1254036195944199E-4</c:v>
                </c:pt>
                <c:pt idx="2240" formatCode="General">
                  <c:v>-2.3019704515763199E-4</c:v>
                </c:pt>
                <c:pt idx="2241" formatCode="General">
                  <c:v>-2.21650649480368E-4</c:v>
                </c:pt>
                <c:pt idx="2242" formatCode="General">
                  <c:v>-2.20626945638833E-4</c:v>
                </c:pt>
                <c:pt idx="2243" formatCode="General">
                  <c:v>-2.0718638070355301E-4</c:v>
                </c:pt>
                <c:pt idx="2244" formatCode="General">
                  <c:v>-2.4540462484001898E-4</c:v>
                </c:pt>
                <c:pt idx="2245" formatCode="General">
                  <c:v>-2.19174783430581E-4</c:v>
                </c:pt>
                <c:pt idx="2246" formatCode="General">
                  <c:v>-2.3071889156626199E-4</c:v>
                </c:pt>
                <c:pt idx="2247" formatCode="General">
                  <c:v>-2.1422091454232901E-4</c:v>
                </c:pt>
                <c:pt idx="2248" formatCode="General">
                  <c:v>-2.1751122042675799E-4</c:v>
                </c:pt>
                <c:pt idx="2249" formatCode="General">
                  <c:v>-2.35466247751258E-4</c:v>
                </c:pt>
                <c:pt idx="2250" formatCode="General">
                  <c:v>-2.13295676317395E-4</c:v>
                </c:pt>
                <c:pt idx="2251" formatCode="General">
                  <c:v>-2.10153930051844E-4</c:v>
                </c:pt>
                <c:pt idx="2252" formatCode="General">
                  <c:v>-2.16089996739443E-4</c:v>
                </c:pt>
                <c:pt idx="2253" formatCode="General">
                  <c:v>-2.1450352354864701E-4</c:v>
                </c:pt>
                <c:pt idx="2254" formatCode="General">
                  <c:v>-2.18197574594571E-4</c:v>
                </c:pt>
                <c:pt idx="2255" formatCode="General">
                  <c:v>-2.06914238515965E-4</c:v>
                </c:pt>
                <c:pt idx="2256" formatCode="General">
                  <c:v>-2.1138640808552499E-4</c:v>
                </c:pt>
                <c:pt idx="2257" formatCode="General">
                  <c:v>-2.0073335188040801E-4</c:v>
                </c:pt>
                <c:pt idx="2258" formatCode="General">
                  <c:v>-2.0446737785137099E-4</c:v>
                </c:pt>
                <c:pt idx="2259" formatCode="General">
                  <c:v>-2.36995856971887E-4</c:v>
                </c:pt>
                <c:pt idx="2260" formatCode="General">
                  <c:v>-1.8990669810181699E-4</c:v>
                </c:pt>
                <c:pt idx="2261" formatCode="General">
                  <c:v>-2.1469298112409399E-4</c:v>
                </c:pt>
                <c:pt idx="2262" formatCode="General">
                  <c:v>-2.35791541067894E-4</c:v>
                </c:pt>
                <c:pt idx="2263" formatCode="General">
                  <c:v>-1.9181384484671601E-4</c:v>
                </c:pt>
                <c:pt idx="2264" formatCode="General">
                  <c:v>-1.93671470066363E-4</c:v>
                </c:pt>
                <c:pt idx="2265" formatCode="General">
                  <c:v>-2.2027141701192501E-4</c:v>
                </c:pt>
                <c:pt idx="2266" formatCode="General">
                  <c:v>-2.1372837088075799E-4</c:v>
                </c:pt>
                <c:pt idx="2267" formatCode="General">
                  <c:v>-2.1767155952853701E-4</c:v>
                </c:pt>
                <c:pt idx="2268" formatCode="General">
                  <c:v>-2.0668621392457001E-4</c:v>
                </c:pt>
                <c:pt idx="2269" formatCode="General">
                  <c:v>-2.0615161580307001E-4</c:v>
                </c:pt>
                <c:pt idx="2270" formatCode="General">
                  <c:v>-2.09925645333235E-4</c:v>
                </c:pt>
                <c:pt idx="2271" formatCode="General">
                  <c:v>-2.2812713539962701E-4</c:v>
                </c:pt>
                <c:pt idx="2272" formatCode="General">
                  <c:v>-2.1497843504021701E-4</c:v>
                </c:pt>
                <c:pt idx="2273" formatCode="General">
                  <c:v>-1.9877252006573001E-4</c:v>
                </c:pt>
                <c:pt idx="2274" formatCode="General">
                  <c:v>-1.9398473957706299E-4</c:v>
                </c:pt>
                <c:pt idx="2275" formatCode="General">
                  <c:v>-2.2822737577122599E-4</c:v>
                </c:pt>
                <c:pt idx="2276" formatCode="General">
                  <c:v>-2.0140660198810699E-4</c:v>
                </c:pt>
                <c:pt idx="2277" formatCode="General">
                  <c:v>-2.3094490708341201E-4</c:v>
                </c:pt>
                <c:pt idx="2278" formatCode="General">
                  <c:v>-2.1167327106609801E-4</c:v>
                </c:pt>
                <c:pt idx="2279" formatCode="General">
                  <c:v>-2.0172878783958299E-4</c:v>
                </c:pt>
                <c:pt idx="2280" formatCode="General">
                  <c:v>-2.0904882553826501E-4</c:v>
                </c:pt>
                <c:pt idx="2281" formatCode="General">
                  <c:v>-2.1725008865553701E-4</c:v>
                </c:pt>
                <c:pt idx="2282" formatCode="General">
                  <c:v>-2.05127546217298E-4</c:v>
                </c:pt>
                <c:pt idx="2283" formatCode="General">
                  <c:v>-2.0671356227318499E-4</c:v>
                </c:pt>
                <c:pt idx="2284" formatCode="General">
                  <c:v>-2.1108020229491001E-4</c:v>
                </c:pt>
                <c:pt idx="2285" formatCode="General">
                  <c:v>-2.0511477102657901E-4</c:v>
                </c:pt>
                <c:pt idx="2286" formatCode="General">
                  <c:v>-1.85144875411311E-4</c:v>
                </c:pt>
                <c:pt idx="2287" formatCode="General">
                  <c:v>-2.1217628914982399E-4</c:v>
                </c:pt>
                <c:pt idx="2288" formatCode="General">
                  <c:v>-2.06224496542168E-4</c:v>
                </c:pt>
                <c:pt idx="2289" formatCode="General">
                  <c:v>-2.1773204888344701E-4</c:v>
                </c:pt>
                <c:pt idx="2290" formatCode="General">
                  <c:v>-1.81743003762435E-4</c:v>
                </c:pt>
                <c:pt idx="2291" formatCode="General">
                  <c:v>-2.1556960991177599E-4</c:v>
                </c:pt>
                <c:pt idx="2292" formatCode="General">
                  <c:v>-2.2002806420276999E-4</c:v>
                </c:pt>
                <c:pt idx="2293" formatCode="General">
                  <c:v>-2.2442961273195499E-4</c:v>
                </c:pt>
                <c:pt idx="2294" formatCode="General">
                  <c:v>-2.15739023502915E-4</c:v>
                </c:pt>
                <c:pt idx="2295" formatCode="General">
                  <c:v>-2.1543831339450401E-4</c:v>
                </c:pt>
                <c:pt idx="2296" formatCode="General">
                  <c:v>-2.0966873466169599E-4</c:v>
                </c:pt>
                <c:pt idx="2297" formatCode="General">
                  <c:v>-2.0235077704117E-4</c:v>
                </c:pt>
                <c:pt idx="2298" formatCode="General">
                  <c:v>-2.0837363327180699E-4</c:v>
                </c:pt>
                <c:pt idx="2299" formatCode="General">
                  <c:v>-1.7621499167448301E-4</c:v>
                </c:pt>
                <c:pt idx="2300" formatCode="General">
                  <c:v>-1.9602743886503899E-4</c:v>
                </c:pt>
                <c:pt idx="2301" formatCode="General">
                  <c:v>-1.96361886652012E-4</c:v>
                </c:pt>
                <c:pt idx="2302" formatCode="General">
                  <c:v>-2.1561339302090201E-4</c:v>
                </c:pt>
                <c:pt idx="2303" formatCode="General">
                  <c:v>-1.84529407142893E-4</c:v>
                </c:pt>
                <c:pt idx="2304" formatCode="General">
                  <c:v>-2.1590824993608101E-4</c:v>
                </c:pt>
                <c:pt idx="2305" formatCode="General">
                  <c:v>-1.9544480338422001E-4</c:v>
                </c:pt>
                <c:pt idx="2306" formatCode="General">
                  <c:v>-2.0720540200481899E-4</c:v>
                </c:pt>
                <c:pt idx="2307" formatCode="General">
                  <c:v>-2.0601997864575999E-4</c:v>
                </c:pt>
                <c:pt idx="2308" formatCode="General">
                  <c:v>-2.0333198869554799E-4</c:v>
                </c:pt>
                <c:pt idx="2309" formatCode="General">
                  <c:v>-2.1538412479192299E-4</c:v>
                </c:pt>
                <c:pt idx="2310" formatCode="General">
                  <c:v>-2.26627648262127E-4</c:v>
                </c:pt>
                <c:pt idx="2311" formatCode="General">
                  <c:v>-2.32225436383342E-4</c:v>
                </c:pt>
                <c:pt idx="2312" formatCode="General">
                  <c:v>-2.4287768328533899E-4</c:v>
                </c:pt>
                <c:pt idx="2313" formatCode="General">
                  <c:v>-1.72977181660883E-4</c:v>
                </c:pt>
                <c:pt idx="2314" formatCode="General">
                  <c:v>-2.1198842173242801E-4</c:v>
                </c:pt>
                <c:pt idx="2315" formatCode="General">
                  <c:v>-2.2533378050985399E-4</c:v>
                </c:pt>
                <c:pt idx="2316" formatCode="General">
                  <c:v>-2.01566799653119E-4</c:v>
                </c:pt>
                <c:pt idx="2317" formatCode="General">
                  <c:v>-1.9603937314007899E-4</c:v>
                </c:pt>
                <c:pt idx="2318" formatCode="General">
                  <c:v>-1.83591426223736E-4</c:v>
                </c:pt>
                <c:pt idx="2319" formatCode="General">
                  <c:v>-2.0903116120925001E-4</c:v>
                </c:pt>
                <c:pt idx="2320" formatCode="General">
                  <c:v>-2.07777099212892E-4</c:v>
                </c:pt>
                <c:pt idx="2321" formatCode="General">
                  <c:v>-2.0994094374696999E-4</c:v>
                </c:pt>
                <c:pt idx="2322" formatCode="General">
                  <c:v>-2.0738489368780401E-4</c:v>
                </c:pt>
                <c:pt idx="2323" formatCode="General">
                  <c:v>-1.9612653153528901E-4</c:v>
                </c:pt>
                <c:pt idx="2324" formatCode="General">
                  <c:v>-2.08391085923181E-4</c:v>
                </c:pt>
                <c:pt idx="2325" formatCode="General">
                  <c:v>-2.0917362639572099E-4</c:v>
                </c:pt>
                <c:pt idx="2326" formatCode="General">
                  <c:v>-1.8577653596285701E-4</c:v>
                </c:pt>
                <c:pt idx="2327" formatCode="General">
                  <c:v>-1.89741958210835E-4</c:v>
                </c:pt>
                <c:pt idx="2328" formatCode="General">
                  <c:v>-1.92098059216564E-4</c:v>
                </c:pt>
                <c:pt idx="2329" formatCode="General">
                  <c:v>-2.09028330157316E-4</c:v>
                </c:pt>
                <c:pt idx="2330" formatCode="General">
                  <c:v>-1.97156246443463E-4</c:v>
                </c:pt>
                <c:pt idx="2331" formatCode="General">
                  <c:v>-2.05703285592364E-4</c:v>
                </c:pt>
                <c:pt idx="2332" formatCode="General">
                  <c:v>-1.7538535329167E-4</c:v>
                </c:pt>
                <c:pt idx="2333" formatCode="General">
                  <c:v>-1.8518639829364199E-4</c:v>
                </c:pt>
                <c:pt idx="2334" formatCode="General">
                  <c:v>-1.65922849694436E-4</c:v>
                </c:pt>
                <c:pt idx="2335" formatCode="General">
                  <c:v>-1.8741824981992499E-4</c:v>
                </c:pt>
                <c:pt idx="2336" formatCode="General">
                  <c:v>-1.72925604943571E-4</c:v>
                </c:pt>
                <c:pt idx="2337" formatCode="General">
                  <c:v>-1.8453417324851799E-4</c:v>
                </c:pt>
                <c:pt idx="2338" formatCode="General">
                  <c:v>-2.22215709371496E-4</c:v>
                </c:pt>
                <c:pt idx="2339" formatCode="General">
                  <c:v>-1.84565341738274E-4</c:v>
                </c:pt>
                <c:pt idx="2340" formatCode="General">
                  <c:v>-2.0657558490309001E-4</c:v>
                </c:pt>
                <c:pt idx="2341" formatCode="General">
                  <c:v>-1.9998287902095501E-4</c:v>
                </c:pt>
                <c:pt idx="2342" formatCode="General">
                  <c:v>-1.96684180058186E-4</c:v>
                </c:pt>
                <c:pt idx="2343" formatCode="General">
                  <c:v>-1.7999144906081599E-4</c:v>
                </c:pt>
                <c:pt idx="2344" formatCode="General">
                  <c:v>-2.09503450419124E-4</c:v>
                </c:pt>
                <c:pt idx="2345" formatCode="General">
                  <c:v>-1.91967320446422E-4</c:v>
                </c:pt>
                <c:pt idx="2346" formatCode="General">
                  <c:v>-1.55409366185345E-4</c:v>
                </c:pt>
                <c:pt idx="2347" formatCode="General">
                  <c:v>-1.9967267367226299E-4</c:v>
                </c:pt>
                <c:pt idx="2348" formatCode="General">
                  <c:v>-1.91035569669786E-4</c:v>
                </c:pt>
                <c:pt idx="2349" formatCode="General">
                  <c:v>-1.68018161716864E-4</c:v>
                </c:pt>
                <c:pt idx="2350" formatCode="General">
                  <c:v>-1.85124774959896E-4</c:v>
                </c:pt>
                <c:pt idx="2351" formatCode="General">
                  <c:v>-1.9576480983025E-4</c:v>
                </c:pt>
                <c:pt idx="2352" formatCode="General">
                  <c:v>-1.8926849732722899E-4</c:v>
                </c:pt>
                <c:pt idx="2353" formatCode="General">
                  <c:v>-1.7983971915791201E-4</c:v>
                </c:pt>
                <c:pt idx="2354" formatCode="General">
                  <c:v>-1.9482056956637199E-4</c:v>
                </c:pt>
                <c:pt idx="2355" formatCode="General">
                  <c:v>-1.6405126981531499E-4</c:v>
                </c:pt>
                <c:pt idx="2356" formatCode="General">
                  <c:v>-1.8801876879246201E-4</c:v>
                </c:pt>
                <c:pt idx="2357" formatCode="General">
                  <c:v>-1.84895880099094E-4</c:v>
                </c:pt>
                <c:pt idx="2358" formatCode="General">
                  <c:v>-1.8463856087664801E-4</c:v>
                </c:pt>
                <c:pt idx="2359" formatCode="General">
                  <c:v>-1.7374791929106401E-4</c:v>
                </c:pt>
                <c:pt idx="2360" formatCode="General">
                  <c:v>-1.8224088648699101E-4</c:v>
                </c:pt>
                <c:pt idx="2361" formatCode="General">
                  <c:v>-1.7072807047345201E-4</c:v>
                </c:pt>
                <c:pt idx="2362" formatCode="General">
                  <c:v>-1.7482531001205E-4</c:v>
                </c:pt>
                <c:pt idx="2363" formatCode="General">
                  <c:v>-1.8357068362664301E-4</c:v>
                </c:pt>
                <c:pt idx="2364" formatCode="General">
                  <c:v>-1.7344898789352101E-4</c:v>
                </c:pt>
                <c:pt idx="2365" formatCode="General">
                  <c:v>-2.1434724409190699E-4</c:v>
                </c:pt>
                <c:pt idx="2366" formatCode="General">
                  <c:v>-2.0801804682703601E-4</c:v>
                </c:pt>
                <c:pt idx="2367" formatCode="General">
                  <c:v>-1.7692751890180901E-4</c:v>
                </c:pt>
                <c:pt idx="2368" formatCode="General">
                  <c:v>-1.7873245078181801E-4</c:v>
                </c:pt>
                <c:pt idx="2369" formatCode="General">
                  <c:v>-1.7749328822178E-4</c:v>
                </c:pt>
                <c:pt idx="2370" formatCode="General">
                  <c:v>-1.9376776168049799E-4</c:v>
                </c:pt>
                <c:pt idx="2371" formatCode="General">
                  <c:v>-1.7984511974892701E-4</c:v>
                </c:pt>
                <c:pt idx="2372" formatCode="General">
                  <c:v>-1.8358861536394501E-4</c:v>
                </c:pt>
                <c:pt idx="2373" formatCode="General">
                  <c:v>-1.7796330369821E-4</c:v>
                </c:pt>
                <c:pt idx="2374" formatCode="General">
                  <c:v>-1.69116299766142E-4</c:v>
                </c:pt>
                <c:pt idx="2375" formatCode="General">
                  <c:v>-1.7879622203145599E-4</c:v>
                </c:pt>
                <c:pt idx="2376" formatCode="General">
                  <c:v>-1.71519841792607E-4</c:v>
                </c:pt>
                <c:pt idx="2377" formatCode="General">
                  <c:v>-1.8695444043715501E-4</c:v>
                </c:pt>
                <c:pt idx="2378" formatCode="General">
                  <c:v>-1.8191792508404799E-4</c:v>
                </c:pt>
                <c:pt idx="2379" formatCode="General">
                  <c:v>-1.8402288406952499E-4</c:v>
                </c:pt>
                <c:pt idx="2380" formatCode="General">
                  <c:v>-1.80382728985779E-4</c:v>
                </c:pt>
                <c:pt idx="2381" formatCode="General">
                  <c:v>-2.2279019376554899E-4</c:v>
                </c:pt>
                <c:pt idx="2382" formatCode="General">
                  <c:v>-1.8009454872165701E-4</c:v>
                </c:pt>
                <c:pt idx="2383" formatCode="General">
                  <c:v>-1.79791006368315E-4</c:v>
                </c:pt>
                <c:pt idx="2384" formatCode="General">
                  <c:v>-1.8232718854231599E-4</c:v>
                </c:pt>
                <c:pt idx="2385" formatCode="General">
                  <c:v>-1.78338808889414E-4</c:v>
                </c:pt>
                <c:pt idx="2386" formatCode="General">
                  <c:v>-1.6928593742483901E-4</c:v>
                </c:pt>
                <c:pt idx="2387" formatCode="General">
                  <c:v>-1.6265578471370099E-4</c:v>
                </c:pt>
                <c:pt idx="2388" formatCode="General">
                  <c:v>-1.88314890851231E-4</c:v>
                </c:pt>
                <c:pt idx="2389" formatCode="General">
                  <c:v>-1.7821264033525801E-4</c:v>
                </c:pt>
                <c:pt idx="2390" formatCode="General">
                  <c:v>-1.90774470616245E-4</c:v>
                </c:pt>
                <c:pt idx="2391" formatCode="General">
                  <c:v>-1.6880531121136899E-4</c:v>
                </c:pt>
                <c:pt idx="2392" formatCode="General">
                  <c:v>-1.7411394804287599E-4</c:v>
                </c:pt>
                <c:pt idx="2393" formatCode="General">
                  <c:v>-1.8809355842992799E-4</c:v>
                </c:pt>
                <c:pt idx="2394" formatCode="General">
                  <c:v>-1.9409550665463901E-4</c:v>
                </c:pt>
                <c:pt idx="2395" formatCode="General">
                  <c:v>-1.8052120555563E-4</c:v>
                </c:pt>
                <c:pt idx="2396" formatCode="General">
                  <c:v>-1.7388703189328999E-4</c:v>
                </c:pt>
                <c:pt idx="2397" formatCode="General">
                  <c:v>-1.84627122986188E-4</c:v>
                </c:pt>
                <c:pt idx="2398" formatCode="General">
                  <c:v>-1.8133772455750099E-4</c:v>
                </c:pt>
                <c:pt idx="2399" formatCode="General">
                  <c:v>-1.85605085943418E-4</c:v>
                </c:pt>
                <c:pt idx="2400" formatCode="General">
                  <c:v>-2.0168587048418E-4</c:v>
                </c:pt>
                <c:pt idx="2401" formatCode="General">
                  <c:v>-1.93046348019975E-4</c:v>
                </c:pt>
                <c:pt idx="2402" formatCode="General">
                  <c:v>-1.67944085049133E-4</c:v>
                </c:pt>
                <c:pt idx="2403" formatCode="General">
                  <c:v>-1.7782292217418901E-4</c:v>
                </c:pt>
                <c:pt idx="2404" formatCode="General">
                  <c:v>-1.8747871931161801E-4</c:v>
                </c:pt>
                <c:pt idx="2405" formatCode="General">
                  <c:v>-1.8461666231878201E-4</c:v>
                </c:pt>
                <c:pt idx="2406" formatCode="General">
                  <c:v>-1.9692809270986601E-4</c:v>
                </c:pt>
                <c:pt idx="2407" formatCode="General">
                  <c:v>-1.5591662826269599E-4</c:v>
                </c:pt>
                <c:pt idx="2408" formatCode="General">
                  <c:v>-1.66082537219709E-4</c:v>
                </c:pt>
                <c:pt idx="2409" formatCode="General">
                  <c:v>-1.98053330045106E-4</c:v>
                </c:pt>
                <c:pt idx="2410" formatCode="General">
                  <c:v>-1.8866971548866599E-4</c:v>
                </c:pt>
                <c:pt idx="2411" formatCode="General">
                  <c:v>-2.0141254681791499E-4</c:v>
                </c:pt>
                <c:pt idx="2412" formatCode="General">
                  <c:v>-1.6888717168294799E-4</c:v>
                </c:pt>
                <c:pt idx="2413" formatCode="General">
                  <c:v>-1.7832118950008899E-4</c:v>
                </c:pt>
                <c:pt idx="2414" formatCode="General">
                  <c:v>-1.6918500022117101E-4</c:v>
                </c:pt>
                <c:pt idx="2415" formatCode="General">
                  <c:v>-2.03972710892885E-4</c:v>
                </c:pt>
                <c:pt idx="2416" formatCode="General">
                  <c:v>-1.8555551435054201E-4</c:v>
                </c:pt>
                <c:pt idx="2417" formatCode="General">
                  <c:v>-1.7010098329970499E-4</c:v>
                </c:pt>
                <c:pt idx="2418" formatCode="General">
                  <c:v>-1.7497684976041999E-4</c:v>
                </c:pt>
                <c:pt idx="2419" formatCode="General">
                  <c:v>-1.7670940729381401E-4</c:v>
                </c:pt>
                <c:pt idx="2420" formatCode="General">
                  <c:v>-1.6542376306383E-4</c:v>
                </c:pt>
                <c:pt idx="2421" formatCode="General">
                  <c:v>-1.8931096809467001E-4</c:v>
                </c:pt>
                <c:pt idx="2422" formatCode="General">
                  <c:v>-1.6228930153879101E-4</c:v>
                </c:pt>
                <c:pt idx="2423" formatCode="General">
                  <c:v>-1.76198563544318E-4</c:v>
                </c:pt>
                <c:pt idx="2424" formatCode="General">
                  <c:v>-1.6723986986531001E-4</c:v>
                </c:pt>
                <c:pt idx="2425" formatCode="General">
                  <c:v>-1.6419364810052101E-4</c:v>
                </c:pt>
                <c:pt idx="2426" formatCode="General">
                  <c:v>-1.7498298835890301E-4</c:v>
                </c:pt>
                <c:pt idx="2427" formatCode="General">
                  <c:v>-1.70343628939884E-4</c:v>
                </c:pt>
                <c:pt idx="2428" formatCode="General">
                  <c:v>-1.7420385460262299E-4</c:v>
                </c:pt>
                <c:pt idx="2429" formatCode="General">
                  <c:v>-1.9822473154735201E-4</c:v>
                </c:pt>
                <c:pt idx="2430" formatCode="General">
                  <c:v>-1.90544202897078E-4</c:v>
                </c:pt>
                <c:pt idx="2431" formatCode="General">
                  <c:v>-1.7376736926291901E-4</c:v>
                </c:pt>
                <c:pt idx="2432" formatCode="General">
                  <c:v>-1.7121398284342099E-4</c:v>
                </c:pt>
                <c:pt idx="2433" formatCode="General">
                  <c:v>-1.66847592475088E-4</c:v>
                </c:pt>
                <c:pt idx="2434" formatCode="General">
                  <c:v>-1.60660513884491E-4</c:v>
                </c:pt>
                <c:pt idx="2435" formatCode="General">
                  <c:v>-1.6486749611748099E-4</c:v>
                </c:pt>
                <c:pt idx="2436" formatCode="General">
                  <c:v>-1.7661366139080901E-4</c:v>
                </c:pt>
                <c:pt idx="2437" formatCode="General">
                  <c:v>-1.46805256547911E-4</c:v>
                </c:pt>
                <c:pt idx="2438" formatCode="General">
                  <c:v>-1.5791237161497901E-4</c:v>
                </c:pt>
                <c:pt idx="2439" formatCode="General">
                  <c:v>-1.5703654829690399E-4</c:v>
                </c:pt>
                <c:pt idx="2440" formatCode="General">
                  <c:v>-1.70138323410854E-4</c:v>
                </c:pt>
                <c:pt idx="2441" formatCode="General">
                  <c:v>-1.4498623712059201E-4</c:v>
                </c:pt>
                <c:pt idx="2442" formatCode="General">
                  <c:v>-1.83913619160769E-4</c:v>
                </c:pt>
                <c:pt idx="2443" formatCode="General">
                  <c:v>-1.8642954928049899E-4</c:v>
                </c:pt>
                <c:pt idx="2444" formatCode="General">
                  <c:v>-2.1633784795921699E-4</c:v>
                </c:pt>
                <c:pt idx="2445" formatCode="General">
                  <c:v>-1.62126817541359E-4</c:v>
                </c:pt>
                <c:pt idx="2446" formatCode="General">
                  <c:v>-1.55381579033978E-4</c:v>
                </c:pt>
                <c:pt idx="2447" formatCode="General">
                  <c:v>-1.4842683182925899E-4</c:v>
                </c:pt>
                <c:pt idx="2448" formatCode="General">
                  <c:v>-1.5442349676728599E-4</c:v>
                </c:pt>
                <c:pt idx="2449" formatCode="General">
                  <c:v>-1.65689407670495E-4</c:v>
                </c:pt>
                <c:pt idx="2450" formatCode="General">
                  <c:v>-1.69984454567276E-4</c:v>
                </c:pt>
                <c:pt idx="2451" formatCode="General">
                  <c:v>-1.5913404319330401E-4</c:v>
                </c:pt>
                <c:pt idx="2452" formatCode="General">
                  <c:v>-1.65697956204635E-4</c:v>
                </c:pt>
                <c:pt idx="2453" formatCode="General">
                  <c:v>-1.55328320686231E-4</c:v>
                </c:pt>
                <c:pt idx="2454" formatCode="General">
                  <c:v>-1.4545695225998199E-4</c:v>
                </c:pt>
                <c:pt idx="2455" formatCode="General">
                  <c:v>-1.7362317814274101E-4</c:v>
                </c:pt>
                <c:pt idx="2456" formatCode="General">
                  <c:v>-1.4285200041024099E-4</c:v>
                </c:pt>
                <c:pt idx="2457" formatCode="General">
                  <c:v>-1.4919007182945799E-4</c:v>
                </c:pt>
                <c:pt idx="2458" formatCode="General">
                  <c:v>-1.62903833423738E-4</c:v>
                </c:pt>
                <c:pt idx="2459" formatCode="General">
                  <c:v>-1.7959519460603E-4</c:v>
                </c:pt>
                <c:pt idx="2460" formatCode="General">
                  <c:v>-1.6736178463331799E-4</c:v>
                </c:pt>
                <c:pt idx="2461" formatCode="General">
                  <c:v>-1.59046551686974E-4</c:v>
                </c:pt>
                <c:pt idx="2462" formatCode="General">
                  <c:v>-1.6285040417272001E-4</c:v>
                </c:pt>
                <c:pt idx="2463" formatCode="General">
                  <c:v>-1.9021221811948001E-4</c:v>
                </c:pt>
                <c:pt idx="2464" formatCode="General">
                  <c:v>-1.88732107635488E-4</c:v>
                </c:pt>
                <c:pt idx="2465" formatCode="General">
                  <c:v>-1.6476644597730299E-4</c:v>
                </c:pt>
                <c:pt idx="2466" formatCode="General">
                  <c:v>-1.83896271292159E-4</c:v>
                </c:pt>
                <c:pt idx="2467" formatCode="General">
                  <c:v>-1.7963413511089301E-4</c:v>
                </c:pt>
                <c:pt idx="2468" formatCode="General">
                  <c:v>-1.69424174146281E-4</c:v>
                </c:pt>
                <c:pt idx="2469" formatCode="General">
                  <c:v>-1.6909538202442901E-4</c:v>
                </c:pt>
                <c:pt idx="2470" formatCode="General">
                  <c:v>-1.5744461807016099E-4</c:v>
                </c:pt>
                <c:pt idx="2471" formatCode="General">
                  <c:v>-1.6457292325173099E-4</c:v>
                </c:pt>
                <c:pt idx="2472" formatCode="General">
                  <c:v>-1.4564125036873899E-4</c:v>
                </c:pt>
                <c:pt idx="2473" formatCode="General">
                  <c:v>-2.1441185595952799E-4</c:v>
                </c:pt>
                <c:pt idx="2474" formatCode="General">
                  <c:v>-1.55735677578422E-4</c:v>
                </c:pt>
                <c:pt idx="2475" formatCode="General">
                  <c:v>-1.5857531472844E-4</c:v>
                </c:pt>
                <c:pt idx="2476" formatCode="General">
                  <c:v>-1.70899963674613E-4</c:v>
                </c:pt>
                <c:pt idx="2477" formatCode="General">
                  <c:v>-1.5010331215316701E-4</c:v>
                </c:pt>
                <c:pt idx="2478" formatCode="General">
                  <c:v>-2.1949569746574201E-4</c:v>
                </c:pt>
                <c:pt idx="2479" formatCode="General">
                  <c:v>-1.9514079104134899E-4</c:v>
                </c:pt>
                <c:pt idx="2480" formatCode="General">
                  <c:v>-1.65291943092477E-4</c:v>
                </c:pt>
                <c:pt idx="2481" formatCode="General">
                  <c:v>-1.6013407879763301E-4</c:v>
                </c:pt>
                <c:pt idx="2482" formatCode="General">
                  <c:v>-1.5909078650304701E-4</c:v>
                </c:pt>
                <c:pt idx="2483" formatCode="General">
                  <c:v>-1.7175163295707601E-4</c:v>
                </c:pt>
                <c:pt idx="2484" formatCode="General">
                  <c:v>-1.43187873183435E-4</c:v>
                </c:pt>
                <c:pt idx="2485" formatCode="General">
                  <c:v>-1.5483664792548E-4</c:v>
                </c:pt>
                <c:pt idx="2486" formatCode="General">
                  <c:v>-1.5171843663544E-4</c:v>
                </c:pt>
                <c:pt idx="2487" formatCode="General">
                  <c:v>-1.6535151492606199E-4</c:v>
                </c:pt>
                <c:pt idx="2488" formatCode="General">
                  <c:v>-1.53971555205108E-4</c:v>
                </c:pt>
                <c:pt idx="2489" formatCode="General">
                  <c:v>-1.53054639772585E-4</c:v>
                </c:pt>
                <c:pt idx="2490" formatCode="General">
                  <c:v>-1.42536772324098E-4</c:v>
                </c:pt>
                <c:pt idx="2491" formatCode="General">
                  <c:v>-1.44427332757961E-4</c:v>
                </c:pt>
                <c:pt idx="2492" formatCode="General">
                  <c:v>-1.49920177724154E-4</c:v>
                </c:pt>
                <c:pt idx="2493" formatCode="General">
                  <c:v>-1.54766031182493E-4</c:v>
                </c:pt>
                <c:pt idx="2494" formatCode="General">
                  <c:v>-1.7957475493037001E-4</c:v>
                </c:pt>
                <c:pt idx="2495" formatCode="General">
                  <c:v>-1.7308462469898999E-4</c:v>
                </c:pt>
                <c:pt idx="2496" formatCode="General">
                  <c:v>-1.4163495088732699E-4</c:v>
                </c:pt>
                <c:pt idx="2497" formatCode="General">
                  <c:v>-1.7346925609922E-4</c:v>
                </c:pt>
                <c:pt idx="2498" formatCode="General">
                  <c:v>-1.6876386604794901E-4</c:v>
                </c:pt>
                <c:pt idx="2499" formatCode="General">
                  <c:v>-1.3597858741961E-4</c:v>
                </c:pt>
                <c:pt idx="2500" formatCode="General">
                  <c:v>-1.8169730045746301E-4</c:v>
                </c:pt>
                <c:pt idx="2501" formatCode="General">
                  <c:v>-1.57785774480316E-4</c:v>
                </c:pt>
                <c:pt idx="2502" formatCode="General">
                  <c:v>-1.33519227478959E-4</c:v>
                </c:pt>
                <c:pt idx="2503" formatCode="General">
                  <c:v>-1.5448916457598701E-4</c:v>
                </c:pt>
                <c:pt idx="2504" formatCode="General">
                  <c:v>-1.71980068914793E-4</c:v>
                </c:pt>
                <c:pt idx="2505" formatCode="General">
                  <c:v>-1.3613012873306201E-4</c:v>
                </c:pt>
                <c:pt idx="2506" formatCode="General">
                  <c:v>-1.6209806596740101E-4</c:v>
                </c:pt>
                <c:pt idx="2507" formatCode="General">
                  <c:v>-1.7278443782209099E-4</c:v>
                </c:pt>
                <c:pt idx="2508" formatCode="General">
                  <c:v>-1.55939598650329E-4</c:v>
                </c:pt>
                <c:pt idx="2509" formatCode="General">
                  <c:v>-1.6720612942776501E-4</c:v>
                </c:pt>
                <c:pt idx="2510" formatCode="General">
                  <c:v>-1.3436955527201401E-4</c:v>
                </c:pt>
                <c:pt idx="2511" formatCode="General">
                  <c:v>-1.5254345206890601E-4</c:v>
                </c:pt>
                <c:pt idx="2512" formatCode="General">
                  <c:v>-1.4606261486042801E-4</c:v>
                </c:pt>
                <c:pt idx="2513" formatCode="General">
                  <c:v>-1.6722305829516401E-4</c:v>
                </c:pt>
                <c:pt idx="2514" formatCode="General">
                  <c:v>-1.4258849517828E-4</c:v>
                </c:pt>
                <c:pt idx="2515" formatCode="General">
                  <c:v>-1.4154107666491299E-4</c:v>
                </c:pt>
                <c:pt idx="2516" formatCode="General">
                  <c:v>-1.32195271220449E-4</c:v>
                </c:pt>
                <c:pt idx="2517" formatCode="General">
                  <c:v>-1.3385067007549601E-4</c:v>
                </c:pt>
                <c:pt idx="2518" formatCode="General">
                  <c:v>-1.5457611720171699E-4</c:v>
                </c:pt>
                <c:pt idx="2519" formatCode="General">
                  <c:v>-1.3432284895668699E-4</c:v>
                </c:pt>
                <c:pt idx="2520" formatCode="General">
                  <c:v>-1.86574205234576E-4</c:v>
                </c:pt>
                <c:pt idx="2521" formatCode="General">
                  <c:v>-1.5389549009872601E-4</c:v>
                </c:pt>
                <c:pt idx="2522" formatCode="General">
                  <c:v>-1.36884580687651E-4</c:v>
                </c:pt>
                <c:pt idx="2523" formatCode="General">
                  <c:v>-1.3992361648969799E-4</c:v>
                </c:pt>
                <c:pt idx="2524" formatCode="General">
                  <c:v>-1.3747942755016501E-4</c:v>
                </c:pt>
                <c:pt idx="2525" formatCode="General">
                  <c:v>-1.39324485436144E-4</c:v>
                </c:pt>
                <c:pt idx="2526" formatCode="General">
                  <c:v>-1.2903611527369401E-4</c:v>
                </c:pt>
                <c:pt idx="2527" formatCode="General">
                  <c:v>-1.5855519001012599E-4</c:v>
                </c:pt>
                <c:pt idx="2528" formatCode="General">
                  <c:v>-1.5346557069820699E-4</c:v>
                </c:pt>
                <c:pt idx="2529" formatCode="General">
                  <c:v>-1.47557280712963E-4</c:v>
                </c:pt>
                <c:pt idx="2530" formatCode="General">
                  <c:v>-1.44387126879214E-4</c:v>
                </c:pt>
                <c:pt idx="2531" formatCode="General">
                  <c:v>-1.5027597980183901E-4</c:v>
                </c:pt>
                <c:pt idx="2532" formatCode="General">
                  <c:v>-1.4299381817160699E-4</c:v>
                </c:pt>
                <c:pt idx="2533" formatCode="General">
                  <c:v>-1.58461060195023E-4</c:v>
                </c:pt>
                <c:pt idx="2534" formatCode="General">
                  <c:v>-1.29488851759233E-4</c:v>
                </c:pt>
                <c:pt idx="2535" formatCode="General">
                  <c:v>-1.40770178012527E-4</c:v>
                </c:pt>
                <c:pt idx="2536" formatCode="General">
                  <c:v>-1.5600047358032E-4</c:v>
                </c:pt>
                <c:pt idx="2537" formatCode="General">
                  <c:v>-1.6589055111412599E-4</c:v>
                </c:pt>
                <c:pt idx="2538" formatCode="General">
                  <c:v>-1.7435782861747499E-4</c:v>
                </c:pt>
                <c:pt idx="2539" formatCode="General">
                  <c:v>-1.49210919676627E-4</c:v>
                </c:pt>
                <c:pt idx="2540" formatCode="General">
                  <c:v>-1.3663727656772399E-4</c:v>
                </c:pt>
                <c:pt idx="2541" formatCode="General">
                  <c:v>-1.4575719929359901E-4</c:v>
                </c:pt>
                <c:pt idx="2542" formatCode="General">
                  <c:v>-1.74123854248005E-4</c:v>
                </c:pt>
                <c:pt idx="2543" formatCode="General">
                  <c:v>-1.6370048511950199E-4</c:v>
                </c:pt>
                <c:pt idx="2544" formatCode="General">
                  <c:v>-1.45459723552174E-4</c:v>
                </c:pt>
                <c:pt idx="2545" formatCode="General">
                  <c:v>-1.6250716595415601E-4</c:v>
                </c:pt>
                <c:pt idx="2546" formatCode="General">
                  <c:v>-1.8817980504895701E-4</c:v>
                </c:pt>
                <c:pt idx="2547" formatCode="General">
                  <c:v>-1.4543971913502001E-4</c:v>
                </c:pt>
                <c:pt idx="2548" formatCode="General">
                  <c:v>-1.4423122001267801E-4</c:v>
                </c:pt>
                <c:pt idx="2549" formatCode="General">
                  <c:v>-1.4144042594855499E-4</c:v>
                </c:pt>
                <c:pt idx="2550" formatCode="General">
                  <c:v>-1.3072923731155E-4</c:v>
                </c:pt>
                <c:pt idx="2551" formatCode="General">
                  <c:v>-1.6142303065024799E-4</c:v>
                </c:pt>
                <c:pt idx="2552" formatCode="General">
                  <c:v>-1.5259013413105701E-4</c:v>
                </c:pt>
                <c:pt idx="2553" formatCode="General">
                  <c:v>-1.3918212607704299E-4</c:v>
                </c:pt>
                <c:pt idx="2554" formatCode="General">
                  <c:v>-1.41581669525423E-4</c:v>
                </c:pt>
                <c:pt idx="2555" formatCode="General">
                  <c:v>-1.2903389428798199E-4</c:v>
                </c:pt>
                <c:pt idx="2556" formatCode="General">
                  <c:v>-1.5139038171849199E-4</c:v>
                </c:pt>
                <c:pt idx="2557" formatCode="General">
                  <c:v>-1.9024844221939E-4</c:v>
                </c:pt>
                <c:pt idx="2558" formatCode="General">
                  <c:v>-1.53443849938804E-4</c:v>
                </c:pt>
                <c:pt idx="2559" formatCode="General">
                  <c:v>-1.51923499999559E-4</c:v>
                </c:pt>
                <c:pt idx="2560" formatCode="General">
                  <c:v>-1.28020290156501E-4</c:v>
                </c:pt>
                <c:pt idx="2561" formatCode="General">
                  <c:v>-1.2381254874368E-4</c:v>
                </c:pt>
                <c:pt idx="2562" formatCode="General">
                  <c:v>-1.65556233237284E-4</c:v>
                </c:pt>
                <c:pt idx="2563" formatCode="General">
                  <c:v>-1.18736700640766E-4</c:v>
                </c:pt>
                <c:pt idx="2564" formatCode="General">
                  <c:v>-1.5828483507861299E-4</c:v>
                </c:pt>
                <c:pt idx="2565" formatCode="General">
                  <c:v>-1.3718880641278399E-4</c:v>
                </c:pt>
                <c:pt idx="2566" formatCode="General">
                  <c:v>-1.4817295981128499E-4</c:v>
                </c:pt>
                <c:pt idx="2567" formatCode="General">
                  <c:v>-1.14858027896884E-4</c:v>
                </c:pt>
                <c:pt idx="2568" formatCode="General">
                  <c:v>-1.6548094210998599E-4</c:v>
                </c:pt>
                <c:pt idx="2569" formatCode="General">
                  <c:v>-1.5445727859846899E-4</c:v>
                </c:pt>
                <c:pt idx="2570" formatCode="General">
                  <c:v>-1.5708081138618099E-4</c:v>
                </c:pt>
                <c:pt idx="2571" formatCode="General">
                  <c:v>-1.4317806620943899E-4</c:v>
                </c:pt>
                <c:pt idx="2572" formatCode="General">
                  <c:v>-1.7343784695890901E-4</c:v>
                </c:pt>
                <c:pt idx="2573" formatCode="General">
                  <c:v>-1.39844149790214E-4</c:v>
                </c:pt>
                <c:pt idx="2574" formatCode="General">
                  <c:v>-1.48733727710688E-4</c:v>
                </c:pt>
                <c:pt idx="2575" formatCode="General">
                  <c:v>-1.3222553087889101E-4</c:v>
                </c:pt>
                <c:pt idx="2576" formatCode="General">
                  <c:v>-1.3506606860573401E-4</c:v>
                </c:pt>
                <c:pt idx="2577" formatCode="General">
                  <c:v>-1.58119772326104E-4</c:v>
                </c:pt>
                <c:pt idx="2578" formatCode="General">
                  <c:v>-1.3927281479899801E-4</c:v>
                </c:pt>
                <c:pt idx="2579" formatCode="General">
                  <c:v>-1.4191739356096E-4</c:v>
                </c:pt>
                <c:pt idx="2580" formatCode="General">
                  <c:v>-1.1178968918420499E-4</c:v>
                </c:pt>
                <c:pt idx="2581" formatCode="General">
                  <c:v>-1.48797562566436E-4</c:v>
                </c:pt>
                <c:pt idx="2582" formatCode="General">
                  <c:v>-1.3794402330233099E-4</c:v>
                </c:pt>
                <c:pt idx="2583" formatCode="General">
                  <c:v>-1.5711272585591199E-4</c:v>
                </c:pt>
                <c:pt idx="2584" formatCode="General">
                  <c:v>-1.3503847429078899E-4</c:v>
                </c:pt>
                <c:pt idx="2585" formatCode="General">
                  <c:v>-1.44831861000631E-4</c:v>
                </c:pt>
                <c:pt idx="2586" formatCode="General">
                  <c:v>-1.22886965143534E-4</c:v>
                </c:pt>
                <c:pt idx="2587" formatCode="General">
                  <c:v>-1.5020254375755699E-4</c:v>
                </c:pt>
                <c:pt idx="2588" formatCode="General">
                  <c:v>-1.48992540269357E-4</c:v>
                </c:pt>
                <c:pt idx="2589" formatCode="General">
                  <c:v>-1.16487317130156E-4</c:v>
                </c:pt>
                <c:pt idx="2590" formatCode="General">
                  <c:v>-1.2432848183360201E-4</c:v>
                </c:pt>
                <c:pt idx="2591" formatCode="General">
                  <c:v>-1.43443946119619E-4</c:v>
                </c:pt>
                <c:pt idx="2592" formatCode="General">
                  <c:v>-1.49103600730134E-4</c:v>
                </c:pt>
                <c:pt idx="2593" formatCode="General">
                  <c:v>-1.6015738013938101E-4</c:v>
                </c:pt>
                <c:pt idx="2594" formatCode="General">
                  <c:v>-1.32685098641556E-4</c:v>
                </c:pt>
                <c:pt idx="2595" formatCode="General">
                  <c:v>-1.28445415503108E-4</c:v>
                </c:pt>
                <c:pt idx="2596" formatCode="General">
                  <c:v>-1.4927212042033401E-4</c:v>
                </c:pt>
                <c:pt idx="2597" formatCode="General">
                  <c:v>-1.58955544319671E-4</c:v>
                </c:pt>
                <c:pt idx="2598" formatCode="General">
                  <c:v>-1.3451575671378599E-4</c:v>
                </c:pt>
                <c:pt idx="2599" formatCode="General">
                  <c:v>-1.1715532412914E-4</c:v>
                </c:pt>
                <c:pt idx="2600" formatCode="General">
                  <c:v>-1.2673258014134101E-4</c:v>
                </c:pt>
                <c:pt idx="2601" formatCode="General">
                  <c:v>-1.47075098902153E-4</c:v>
                </c:pt>
                <c:pt idx="2602" formatCode="General">
                  <c:v>-1.3600046577234699E-4</c:v>
                </c:pt>
                <c:pt idx="2603" formatCode="General">
                  <c:v>-1.19068762941178E-4</c:v>
                </c:pt>
                <c:pt idx="2604" formatCode="General">
                  <c:v>-1.12771904434984E-4</c:v>
                </c:pt>
                <c:pt idx="2605" formatCode="General">
                  <c:v>-1.52004766102517E-4</c:v>
                </c:pt>
                <c:pt idx="2606" formatCode="General">
                  <c:v>-1.2686621070298699E-4</c:v>
                </c:pt>
                <c:pt idx="2607" formatCode="General">
                  <c:v>-1.2883729148931801E-4</c:v>
                </c:pt>
                <c:pt idx="2608" formatCode="General">
                  <c:v>-1.28226311721664E-4</c:v>
                </c:pt>
                <c:pt idx="2609" formatCode="General">
                  <c:v>-1.32229677416867E-4</c:v>
                </c:pt>
                <c:pt idx="2610" formatCode="General">
                  <c:v>-1.2675397778140799E-4</c:v>
                </c:pt>
                <c:pt idx="2611" formatCode="General">
                  <c:v>-1.7499838826872901E-4</c:v>
                </c:pt>
                <c:pt idx="2612" formatCode="General">
                  <c:v>-1.18384151085303E-4</c:v>
                </c:pt>
                <c:pt idx="2613" formatCode="General">
                  <c:v>-1.35421246846558E-4</c:v>
                </c:pt>
                <c:pt idx="2614" formatCode="General">
                  <c:v>-1.1823763168751799E-4</c:v>
                </c:pt>
                <c:pt idx="2615" formatCode="General">
                  <c:v>-1.2403000422741599E-4</c:v>
                </c:pt>
                <c:pt idx="2616" formatCode="General">
                  <c:v>-1.55414871223083E-4</c:v>
                </c:pt>
                <c:pt idx="2617" formatCode="General">
                  <c:v>-1.4559783054729801E-4</c:v>
                </c:pt>
                <c:pt idx="2618" formatCode="General">
                  <c:v>-1.37482052004139E-4</c:v>
                </c:pt>
                <c:pt idx="2619" formatCode="General">
                  <c:v>-1.3457616330143701E-4</c:v>
                </c:pt>
                <c:pt idx="2620" formatCode="General">
                  <c:v>-1.27312040627674E-4</c:v>
                </c:pt>
                <c:pt idx="2621" formatCode="General">
                  <c:v>-1.3117939205335499E-4</c:v>
                </c:pt>
                <c:pt idx="2622" formatCode="General">
                  <c:v>-1.3005412226003499E-4</c:v>
                </c:pt>
                <c:pt idx="2623" formatCode="General">
                  <c:v>-1.3162277747267499E-4</c:v>
                </c:pt>
                <c:pt idx="2624" formatCode="General">
                  <c:v>-1.1717055383994999E-4</c:v>
                </c:pt>
                <c:pt idx="2625" formatCode="General">
                  <c:v>-1.3145178262806499E-4</c:v>
                </c:pt>
                <c:pt idx="2626" formatCode="General">
                  <c:v>-1.19680577650874E-4</c:v>
                </c:pt>
                <c:pt idx="2627" formatCode="General">
                  <c:v>-1.36654649491023E-4</c:v>
                </c:pt>
                <c:pt idx="2628" formatCode="General">
                  <c:v>-1.3331230542019401E-4</c:v>
                </c:pt>
                <c:pt idx="2629" formatCode="General">
                  <c:v>-1.35880261661205E-4</c:v>
                </c:pt>
                <c:pt idx="2630" formatCode="General">
                  <c:v>-1.31372320675385E-4</c:v>
                </c:pt>
                <c:pt idx="2631" formatCode="General">
                  <c:v>-1.37639226236493E-4</c:v>
                </c:pt>
                <c:pt idx="2632" formatCode="General">
                  <c:v>-1.2851442706149E-4</c:v>
                </c:pt>
                <c:pt idx="2633" formatCode="General">
                  <c:v>-1.18390986582584E-4</c:v>
                </c:pt>
                <c:pt idx="2634" formatCode="General">
                  <c:v>-1.5451933376107901E-4</c:v>
                </c:pt>
                <c:pt idx="2635" formatCode="General">
                  <c:v>-1.18206897505111E-4</c:v>
                </c:pt>
                <c:pt idx="2636" formatCode="General">
                  <c:v>-1.50334936138187E-4</c:v>
                </c:pt>
                <c:pt idx="2637" formatCode="General">
                  <c:v>-1.2738135669819499E-4</c:v>
                </c:pt>
                <c:pt idx="2638" formatCode="General">
                  <c:v>-1.5314504991726901E-4</c:v>
                </c:pt>
                <c:pt idx="2639" formatCode="General">
                  <c:v>-1.19150216225717E-4</c:v>
                </c:pt>
                <c:pt idx="2640" formatCode="General">
                  <c:v>-1.2742653209209801E-4</c:v>
                </c:pt>
                <c:pt idx="2641" formatCode="General">
                  <c:v>-1.4066827903455901E-4</c:v>
                </c:pt>
                <c:pt idx="2642">
                  <c:v>-9.8776026422693695E-5</c:v>
                </c:pt>
                <c:pt idx="2643" formatCode="General">
                  <c:v>-1.11778793707452E-4</c:v>
                </c:pt>
                <c:pt idx="2644">
                  <c:v>-9.00298359373148E-5</c:v>
                </c:pt>
                <c:pt idx="2645">
                  <c:v>-8.068643802685E-5</c:v>
                </c:pt>
                <c:pt idx="2646">
                  <c:v>-6.3434486626150199E-5</c:v>
                </c:pt>
                <c:pt idx="2647">
                  <c:v>-8.3766482963616606E-5</c:v>
                </c:pt>
                <c:pt idx="2648">
                  <c:v>-8.2626474531955496E-5</c:v>
                </c:pt>
                <c:pt idx="2649">
                  <c:v>-7.0445939541029199E-5</c:v>
                </c:pt>
                <c:pt idx="2650">
                  <c:v>-5.6271200390516E-5</c:v>
                </c:pt>
                <c:pt idx="2651" formatCode="General">
                  <c:v>-1.0339364720975E-4</c:v>
                </c:pt>
                <c:pt idx="2652">
                  <c:v>-7.4050927203928095E-5</c:v>
                </c:pt>
                <c:pt idx="2653">
                  <c:v>-5.4968997170639002E-5</c:v>
                </c:pt>
                <c:pt idx="2654">
                  <c:v>-7.8160619856164806E-5</c:v>
                </c:pt>
                <c:pt idx="2655">
                  <c:v>-5.1814022765327399E-5</c:v>
                </c:pt>
                <c:pt idx="2656">
                  <c:v>-9.5040261661827498E-5</c:v>
                </c:pt>
                <c:pt idx="2657">
                  <c:v>-6.7188257553286201E-5</c:v>
                </c:pt>
                <c:pt idx="2658">
                  <c:v>-9.5510318368938294E-5</c:v>
                </c:pt>
                <c:pt idx="2659">
                  <c:v>-5.7297721543124501E-5</c:v>
                </c:pt>
                <c:pt idx="2660">
                  <c:v>-8.2818592362121206E-5</c:v>
                </c:pt>
                <c:pt idx="2661">
                  <c:v>-8.38525316594528E-5</c:v>
                </c:pt>
                <c:pt idx="2662">
                  <c:v>-8.7617156703302201E-5</c:v>
                </c:pt>
                <c:pt idx="2663">
                  <c:v>-9.4407385672955302E-5</c:v>
                </c:pt>
                <c:pt idx="2664" formatCode="General">
                  <c:v>-1.1042393147526799E-4</c:v>
                </c:pt>
                <c:pt idx="2665">
                  <c:v>-6.5827509464064203E-5</c:v>
                </c:pt>
                <c:pt idx="2666">
                  <c:v>-7.7452659501426102E-5</c:v>
                </c:pt>
                <c:pt idx="2667">
                  <c:v>-6.6841673357802194E-5</c:v>
                </c:pt>
                <c:pt idx="2668">
                  <c:v>-9.9987907720080596E-5</c:v>
                </c:pt>
                <c:pt idx="2669">
                  <c:v>-6.9360431746755196E-5</c:v>
                </c:pt>
                <c:pt idx="2670">
                  <c:v>-7.9480008319864103E-5</c:v>
                </c:pt>
                <c:pt idx="2671">
                  <c:v>-5.9085913641275002E-5</c:v>
                </c:pt>
                <c:pt idx="2672">
                  <c:v>-6.1540504403976903E-5</c:v>
                </c:pt>
                <c:pt idx="2673">
                  <c:v>-6.5891835422531199E-5</c:v>
                </c:pt>
                <c:pt idx="2674">
                  <c:v>-4.6891040502981999E-5</c:v>
                </c:pt>
                <c:pt idx="2675">
                  <c:v>-8.0279692935677894E-5</c:v>
                </c:pt>
                <c:pt idx="2676">
                  <c:v>-7.5527221903451706E-5</c:v>
                </c:pt>
                <c:pt idx="2677" formatCode="General">
                  <c:v>-1.10373149271397E-4</c:v>
                </c:pt>
                <c:pt idx="2678">
                  <c:v>-7.0887352813677796E-5</c:v>
                </c:pt>
                <c:pt idx="2679" formatCode="General">
                  <c:v>-1.30363852355303E-4</c:v>
                </c:pt>
                <c:pt idx="2680">
                  <c:v>-9.9606598745329204E-5</c:v>
                </c:pt>
                <c:pt idx="2681" formatCode="General">
                  <c:v>-1.02435464760046E-4</c:v>
                </c:pt>
                <c:pt idx="2682">
                  <c:v>-8.5697708060671703E-5</c:v>
                </c:pt>
                <c:pt idx="2683">
                  <c:v>-8.6043692275143205E-5</c:v>
                </c:pt>
                <c:pt idx="2684" formatCode="General">
                  <c:v>-1.02541418172332E-4</c:v>
                </c:pt>
                <c:pt idx="2685" formatCode="General">
                  <c:v>-1.09115744613573E-4</c:v>
                </c:pt>
                <c:pt idx="2686">
                  <c:v>-9.4666121664704195E-5</c:v>
                </c:pt>
                <c:pt idx="2687">
                  <c:v>-9.9822555504888705E-5</c:v>
                </c:pt>
                <c:pt idx="2688" formatCode="General">
                  <c:v>-1.1196889772471401E-4</c:v>
                </c:pt>
                <c:pt idx="2689">
                  <c:v>-8.4161790623927502E-5</c:v>
                </c:pt>
                <c:pt idx="2690" formatCode="General">
                  <c:v>-1.15674152089623E-4</c:v>
                </c:pt>
                <c:pt idx="2691">
                  <c:v>-9.6230909303327599E-5</c:v>
                </c:pt>
                <c:pt idx="2692" formatCode="General">
                  <c:v>-1.05692831504735E-4</c:v>
                </c:pt>
                <c:pt idx="2693">
                  <c:v>-9.4841621664837306E-5</c:v>
                </c:pt>
                <c:pt idx="2694" formatCode="General">
                  <c:v>-1.0464032582096199E-4</c:v>
                </c:pt>
                <c:pt idx="2695">
                  <c:v>-9.2018568404123206E-5</c:v>
                </c:pt>
                <c:pt idx="2696" formatCode="General">
                  <c:v>-1.2247926199154401E-4</c:v>
                </c:pt>
                <c:pt idx="2697" formatCode="General">
                  <c:v>-1.14516921666121E-4</c:v>
                </c:pt>
                <c:pt idx="2698" formatCode="General">
                  <c:v>-1.15722157510074E-4</c:v>
                </c:pt>
                <c:pt idx="2699">
                  <c:v>-9.6579171628583996E-5</c:v>
                </c:pt>
                <c:pt idx="2700" formatCode="General">
                  <c:v>-1.3550963124573501E-4</c:v>
                </c:pt>
                <c:pt idx="2701" formatCode="General">
                  <c:v>-1.15749948121037E-4</c:v>
                </c:pt>
                <c:pt idx="2702">
                  <c:v>-9.9748403951625602E-5</c:v>
                </c:pt>
                <c:pt idx="2703" formatCode="General">
                  <c:v>-1.0489347734775501E-4</c:v>
                </c:pt>
                <c:pt idx="2704" formatCode="General">
                  <c:v>-1.2774843825134701E-4</c:v>
                </c:pt>
                <c:pt idx="2705">
                  <c:v>-9.6650103856753294E-5</c:v>
                </c:pt>
                <c:pt idx="2706" formatCode="General">
                  <c:v>-1.31335751086448E-4</c:v>
                </c:pt>
                <c:pt idx="2707" formatCode="General">
                  <c:v>-1.10008716439517E-4</c:v>
                </c:pt>
                <c:pt idx="2708" formatCode="General">
                  <c:v>-1.02650109985149E-4</c:v>
                </c:pt>
                <c:pt idx="2709">
                  <c:v>-9.9711606250778496E-5</c:v>
                </c:pt>
                <c:pt idx="2710" formatCode="General">
                  <c:v>-1.10497679599625E-4</c:v>
                </c:pt>
                <c:pt idx="2711" formatCode="General">
                  <c:v>-1.29458101723405E-4</c:v>
                </c:pt>
                <c:pt idx="2712" formatCode="General">
                  <c:v>-1.1167711686452399E-4</c:v>
                </c:pt>
                <c:pt idx="2713" formatCode="General">
                  <c:v>-1.4333800379435799E-4</c:v>
                </c:pt>
                <c:pt idx="2714" formatCode="General">
                  <c:v>-1.2425092318563101E-4</c:v>
                </c:pt>
                <c:pt idx="2715" formatCode="General">
                  <c:v>-1.25187806034177E-4</c:v>
                </c:pt>
                <c:pt idx="2716" formatCode="General">
                  <c:v>-1.4158465173789501E-4</c:v>
                </c:pt>
                <c:pt idx="2717" formatCode="General">
                  <c:v>-1.47395405419562E-4</c:v>
                </c:pt>
                <c:pt idx="2718" formatCode="General">
                  <c:v>-1.11273788322156E-4</c:v>
                </c:pt>
                <c:pt idx="2719">
                  <c:v>-9.3155882797210304E-5</c:v>
                </c:pt>
                <c:pt idx="2720" formatCode="General">
                  <c:v>-1.09191945491703E-4</c:v>
                </c:pt>
                <c:pt idx="2721">
                  <c:v>-9.4386105020326298E-5</c:v>
                </c:pt>
                <c:pt idx="2722">
                  <c:v>-9.0989293020948603E-5</c:v>
                </c:pt>
                <c:pt idx="2723" formatCode="General">
                  <c:v>-1.0667860635465701E-4</c:v>
                </c:pt>
                <c:pt idx="2724" formatCode="General">
                  <c:v>-1.14730286567127E-4</c:v>
                </c:pt>
                <c:pt idx="2725" formatCode="General">
                  <c:v>-1.1336119720264199E-4</c:v>
                </c:pt>
                <c:pt idx="2726" formatCode="General">
                  <c:v>-1.2563729406354999E-4</c:v>
                </c:pt>
                <c:pt idx="2727">
                  <c:v>-9.1029749196063205E-5</c:v>
                </c:pt>
                <c:pt idx="2728" formatCode="General">
                  <c:v>-1.06456094973319E-4</c:v>
                </c:pt>
                <c:pt idx="2729" formatCode="General">
                  <c:v>-1.2085837620404499E-4</c:v>
                </c:pt>
                <c:pt idx="2730" formatCode="General">
                  <c:v>-1.19498327070774E-4</c:v>
                </c:pt>
                <c:pt idx="2731" formatCode="General">
                  <c:v>-1.3222024397057099E-4</c:v>
                </c:pt>
                <c:pt idx="2732" formatCode="General">
                  <c:v>-1.18140520598177E-4</c:v>
                </c:pt>
                <c:pt idx="2733" formatCode="General">
                  <c:v>-1.02125185287785E-4</c:v>
                </c:pt>
                <c:pt idx="2734" formatCode="General">
                  <c:v>-1.02361636646667E-4</c:v>
                </c:pt>
                <c:pt idx="2735" formatCode="General">
                  <c:v>-1.14716864373983E-4</c:v>
                </c:pt>
                <c:pt idx="2736" formatCode="General">
                  <c:v>-1.18089558111961E-4</c:v>
                </c:pt>
                <c:pt idx="2737" formatCode="General">
                  <c:v>-1.08478973113596E-4</c:v>
                </c:pt>
                <c:pt idx="2738" formatCode="General">
                  <c:v>-1.05076570468097E-4</c:v>
                </c:pt>
                <c:pt idx="2739" formatCode="General">
                  <c:v>-1.04296758360884E-4</c:v>
                </c:pt>
                <c:pt idx="2740" formatCode="General">
                  <c:v>-1.0353719189852E-4</c:v>
                </c:pt>
                <c:pt idx="2741">
                  <c:v>-8.7706799792248004E-5</c:v>
                </c:pt>
                <c:pt idx="2742" formatCode="General">
                  <c:v>-1.2666462816345901E-4</c:v>
                </c:pt>
                <c:pt idx="2743" formatCode="General">
                  <c:v>-1.09049351224296E-4</c:v>
                </c:pt>
                <c:pt idx="2744" formatCode="General">
                  <c:v>-1.2397089797604399E-4</c:v>
                </c:pt>
                <c:pt idx="2745">
                  <c:v>-8.9146585461597595E-5</c:v>
                </c:pt>
                <c:pt idx="2746" formatCode="General">
                  <c:v>-1.15169578201625E-4</c:v>
                </c:pt>
                <c:pt idx="2747" formatCode="General">
                  <c:v>-1.18133206377177E-4</c:v>
                </c:pt>
                <c:pt idx="2748" formatCode="General">
                  <c:v>-1.15827228578698E-4</c:v>
                </c:pt>
                <c:pt idx="2749">
                  <c:v>-6.8600481301977603E-5</c:v>
                </c:pt>
                <c:pt idx="2750">
                  <c:v>-8.72523453371912E-5</c:v>
                </c:pt>
                <c:pt idx="2751" formatCode="General">
                  <c:v>-1.14103334334034E-4</c:v>
                </c:pt>
                <c:pt idx="2752">
                  <c:v>-8.8848057550064405E-5</c:v>
                </c:pt>
                <c:pt idx="2753" formatCode="General">
                  <c:v>-1.07905127199443E-4</c:v>
                </c:pt>
                <c:pt idx="2754">
                  <c:v>-8.5888374569252E-5</c:v>
                </c:pt>
                <c:pt idx="2755">
                  <c:v>-8.9382296963056202E-5</c:v>
                </c:pt>
                <c:pt idx="2756" formatCode="General">
                  <c:v>-1.14473534351098E-4</c:v>
                </c:pt>
                <c:pt idx="2757">
                  <c:v>-8.7179348460553096E-5</c:v>
                </c:pt>
                <c:pt idx="2758" formatCode="General">
                  <c:v>-1.08121694014668E-4</c:v>
                </c:pt>
                <c:pt idx="2759">
                  <c:v>-9.4242159439878397E-5</c:v>
                </c:pt>
                <c:pt idx="2760" formatCode="General">
                  <c:v>-1.2747471491663401E-4</c:v>
                </c:pt>
                <c:pt idx="2761">
                  <c:v>-9.7710630110741306E-5</c:v>
                </c:pt>
                <c:pt idx="2762" formatCode="General">
                  <c:v>-1.02648769227195E-4</c:v>
                </c:pt>
                <c:pt idx="2763">
                  <c:v>-7.3391267551264796E-5</c:v>
                </c:pt>
                <c:pt idx="2764">
                  <c:v>-9.5986855884307206E-5</c:v>
                </c:pt>
                <c:pt idx="2765">
                  <c:v>-8.6474253047386904E-5</c:v>
                </c:pt>
                <c:pt idx="2766" formatCode="General">
                  <c:v>-1.17928119145044E-4</c:v>
                </c:pt>
                <c:pt idx="2767" formatCode="General">
                  <c:v>-1.0932742069986099E-4</c:v>
                </c:pt>
                <c:pt idx="2768" formatCode="General">
                  <c:v>-1.05720851351487E-4</c:v>
                </c:pt>
                <c:pt idx="2769" formatCode="General">
                  <c:v>-1.12154318989222E-4</c:v>
                </c:pt>
                <c:pt idx="2770" formatCode="General">
                  <c:v>-1.01386864501842E-4</c:v>
                </c:pt>
                <c:pt idx="2771" formatCode="General">
                  <c:v>-1.09268136260368E-4</c:v>
                </c:pt>
                <c:pt idx="2772" formatCode="General">
                  <c:v>-1.04692393645403E-4</c:v>
                </c:pt>
                <c:pt idx="2773">
                  <c:v>-9.3789109399897201E-5</c:v>
                </c:pt>
                <c:pt idx="2774" formatCode="General">
                  <c:v>-1.06065600697638E-4</c:v>
                </c:pt>
                <c:pt idx="2775">
                  <c:v>-9.0781407879388695E-5</c:v>
                </c:pt>
                <c:pt idx="2776" formatCode="General">
                  <c:v>-1.1460501958232801E-4</c:v>
                </c:pt>
                <c:pt idx="2777" formatCode="General">
                  <c:v>-1.16535098383732E-4</c:v>
                </c:pt>
                <c:pt idx="2778" formatCode="General">
                  <c:v>-1.1248077774218999E-4</c:v>
                </c:pt>
                <c:pt idx="2779">
                  <c:v>-9.4029619101380503E-5</c:v>
                </c:pt>
                <c:pt idx="2780" formatCode="General">
                  <c:v>-1.2032598498749499E-4</c:v>
                </c:pt>
                <c:pt idx="2781">
                  <c:v>-8.7025999040298501E-5</c:v>
                </c:pt>
                <c:pt idx="2782">
                  <c:v>-8.2808080494191699E-5</c:v>
                </c:pt>
                <c:pt idx="2783" formatCode="General">
                  <c:v>-1.0164233172946E-4</c:v>
                </c:pt>
                <c:pt idx="2784">
                  <c:v>-8.9253850669121103E-5</c:v>
                </c:pt>
                <c:pt idx="2785" formatCode="General">
                  <c:v>-1.1172008482385501E-4</c:v>
                </c:pt>
                <c:pt idx="2786">
                  <c:v>-8.6109331663044195E-5</c:v>
                </c:pt>
                <c:pt idx="2787" formatCode="General">
                  <c:v>-1.20101516315295E-4</c:v>
                </c:pt>
                <c:pt idx="2788" formatCode="General">
                  <c:v>-1.0189727515109299E-4</c:v>
                </c:pt>
                <c:pt idx="2789" formatCode="General">
                  <c:v>-1.14531409934347E-4</c:v>
                </c:pt>
                <c:pt idx="2790" formatCode="General">
                  <c:v>-1.24085809833717E-4</c:v>
                </c:pt>
                <c:pt idx="2791" formatCode="General">
                  <c:v>-1.0803948661754999E-4</c:v>
                </c:pt>
                <c:pt idx="2792">
                  <c:v>-8.7315316821338194E-5</c:v>
                </c:pt>
                <c:pt idx="2793">
                  <c:v>-9.2840457606803997E-5</c:v>
                </c:pt>
                <c:pt idx="2794">
                  <c:v>-8.1038397776109E-5</c:v>
                </c:pt>
                <c:pt idx="2795">
                  <c:v>-8.55826177393753E-5</c:v>
                </c:pt>
                <c:pt idx="2796">
                  <c:v>-9.1136676955488996E-5</c:v>
                </c:pt>
                <c:pt idx="2797">
                  <c:v>-7.5616375828838295E-5</c:v>
                </c:pt>
                <c:pt idx="2798">
                  <c:v>-7.9671671254821804E-5</c:v>
                </c:pt>
                <c:pt idx="2799">
                  <c:v>-7.8412622535568906E-5</c:v>
                </c:pt>
                <c:pt idx="2800">
                  <c:v>-8.4379726567444203E-5</c:v>
                </c:pt>
                <c:pt idx="2801">
                  <c:v>-9.4445053700534899E-5</c:v>
                </c:pt>
                <c:pt idx="2802">
                  <c:v>-9.8025936458595101E-5</c:v>
                </c:pt>
                <c:pt idx="2803">
                  <c:v>-7.4208999739988404E-5</c:v>
                </c:pt>
                <c:pt idx="2804" formatCode="General">
                  <c:v>-1.07658960890872E-4</c:v>
                </c:pt>
                <c:pt idx="2805">
                  <c:v>-7.2457778045911797E-5</c:v>
                </c:pt>
                <c:pt idx="2806">
                  <c:v>-8.0511220332974998E-5</c:v>
                </c:pt>
                <c:pt idx="2807" formatCode="General">
                  <c:v>-1.06101026911675E-4</c:v>
                </c:pt>
                <c:pt idx="2808">
                  <c:v>-9.7093628977499899E-5</c:v>
                </c:pt>
                <c:pt idx="2809">
                  <c:v>-7.5795084191229402E-5</c:v>
                </c:pt>
                <c:pt idx="2810" formatCode="General">
                  <c:v>-1.3208174293685701E-4</c:v>
                </c:pt>
                <c:pt idx="2811" formatCode="General">
                  <c:v>-1.16702912074896E-4</c:v>
                </c:pt>
                <c:pt idx="2812" formatCode="General">
                  <c:v>-1.11249831984995E-4</c:v>
                </c:pt>
                <c:pt idx="2813">
                  <c:v>-8.05070455503283E-5</c:v>
                </c:pt>
                <c:pt idx="2814">
                  <c:v>-8.7581325368094094E-5</c:v>
                </c:pt>
                <c:pt idx="2815" formatCode="General">
                  <c:v>-1.0770764040658801E-4</c:v>
                </c:pt>
                <c:pt idx="2816" formatCode="General">
                  <c:v>-1.0428249121618301E-4</c:v>
                </c:pt>
                <c:pt idx="2817">
                  <c:v>-8.7204425289244794E-5</c:v>
                </c:pt>
                <c:pt idx="2818" formatCode="General">
                  <c:v>-1.10288101065465E-4</c:v>
                </c:pt>
                <c:pt idx="2819">
                  <c:v>-8.1674320624847098E-5</c:v>
                </c:pt>
                <c:pt idx="2820">
                  <c:v>-9.26571467055033E-5</c:v>
                </c:pt>
                <c:pt idx="2821">
                  <c:v>-8.4508265175679901E-5</c:v>
                </c:pt>
                <c:pt idx="2822" formatCode="General">
                  <c:v>-1.00588412231034E-4</c:v>
                </c:pt>
                <c:pt idx="2823">
                  <c:v>-9.6066676967640905E-5</c:v>
                </c:pt>
                <c:pt idx="2824" formatCode="General">
                  <c:v>-1.0325958214301901E-4</c:v>
                </c:pt>
                <c:pt idx="2825">
                  <c:v>-7.4310885190208607E-5</c:v>
                </c:pt>
                <c:pt idx="2826">
                  <c:v>-9.0013216330838097E-5</c:v>
                </c:pt>
                <c:pt idx="2827">
                  <c:v>-8.6927895692340694E-5</c:v>
                </c:pt>
                <c:pt idx="2828">
                  <c:v>-8.3713473986132898E-5</c:v>
                </c:pt>
                <c:pt idx="2829">
                  <c:v>-8.9383033600484802E-5</c:v>
                </c:pt>
                <c:pt idx="2830">
                  <c:v>-8.0767086985929806E-5</c:v>
                </c:pt>
                <c:pt idx="2831" formatCode="General">
                  <c:v>-1.0730665932501E-4</c:v>
                </c:pt>
                <c:pt idx="2832">
                  <c:v>-8.87702344095213E-5</c:v>
                </c:pt>
                <c:pt idx="2833">
                  <c:v>-8.2108095332669094E-5</c:v>
                </c:pt>
                <c:pt idx="2834">
                  <c:v>-9.4735723721500704E-5</c:v>
                </c:pt>
                <c:pt idx="2835" formatCode="General">
                  <c:v>-1.06160860901161E-4</c:v>
                </c:pt>
                <c:pt idx="2836" formatCode="General">
                  <c:v>-1.07765654765492E-4</c:v>
                </c:pt>
                <c:pt idx="2837">
                  <c:v>-8.8664832694355204E-5</c:v>
                </c:pt>
                <c:pt idx="2838" formatCode="General">
                  <c:v>-1.04850177383001E-4</c:v>
                </c:pt>
                <c:pt idx="2839">
                  <c:v>-7.7561906616343697E-5</c:v>
                </c:pt>
                <c:pt idx="2840" formatCode="General">
                  <c:v>-1.0261904061282999E-4</c:v>
                </c:pt>
                <c:pt idx="2841">
                  <c:v>-9.28221729175086E-5</c:v>
                </c:pt>
                <c:pt idx="2842">
                  <c:v>-9.0237861883176099E-5</c:v>
                </c:pt>
                <c:pt idx="2843">
                  <c:v>-9.8330354184643706E-5</c:v>
                </c:pt>
                <c:pt idx="2844" formatCode="General">
                  <c:v>-1.2966143450498499E-4</c:v>
                </c:pt>
                <c:pt idx="2845">
                  <c:v>-8.4115489496298804E-5</c:v>
                </c:pt>
                <c:pt idx="2846">
                  <c:v>-9.2701067044006894E-5</c:v>
                </c:pt>
                <c:pt idx="2847">
                  <c:v>-7.3099554832680897E-5</c:v>
                </c:pt>
                <c:pt idx="2848">
                  <c:v>-5.9217366680552898E-5</c:v>
                </c:pt>
                <c:pt idx="2849">
                  <c:v>-3.1765720403434401E-5</c:v>
                </c:pt>
                <c:pt idx="2850">
                  <c:v>-7.8397536703615905E-5</c:v>
                </c:pt>
                <c:pt idx="2851">
                  <c:v>-7.1736072319586699E-5</c:v>
                </c:pt>
                <c:pt idx="2852">
                  <c:v>-8.1119249739877006E-5</c:v>
                </c:pt>
                <c:pt idx="2853">
                  <c:v>-3.2706161602214901E-5</c:v>
                </c:pt>
                <c:pt idx="2854">
                  <c:v>-8.7231347156642794E-5</c:v>
                </c:pt>
                <c:pt idx="2855">
                  <c:v>-5.5559990283394797E-5</c:v>
                </c:pt>
                <c:pt idx="2856">
                  <c:v>-8.6407861029187403E-5</c:v>
                </c:pt>
                <c:pt idx="2857">
                  <c:v>-7.0112643490840104E-5</c:v>
                </c:pt>
                <c:pt idx="2858">
                  <c:v>-8.8194123962449805E-5</c:v>
                </c:pt>
                <c:pt idx="2859">
                  <c:v>-7.25313491662052E-5</c:v>
                </c:pt>
                <c:pt idx="2860">
                  <c:v>-6.0056993233241302E-5</c:v>
                </c:pt>
                <c:pt idx="2861">
                  <c:v>-6.2947465896994004E-5</c:v>
                </c:pt>
                <c:pt idx="2862">
                  <c:v>-8.0807977850863E-5</c:v>
                </c:pt>
                <c:pt idx="2863">
                  <c:v>-7.70785798026768E-5</c:v>
                </c:pt>
                <c:pt idx="2864">
                  <c:v>-8.9103263653257501E-5</c:v>
                </c:pt>
                <c:pt idx="2865">
                  <c:v>-8.6170786399943696E-5</c:v>
                </c:pt>
                <c:pt idx="2866" formatCode="General">
                  <c:v>-1.11381282420247E-4</c:v>
                </c:pt>
                <c:pt idx="2867">
                  <c:v>-9.1988946227339606E-5</c:v>
                </c:pt>
                <c:pt idx="2868">
                  <c:v>-6.4942919323620298E-5</c:v>
                </c:pt>
                <c:pt idx="2869">
                  <c:v>-7.0441361915807502E-5</c:v>
                </c:pt>
                <c:pt idx="2870">
                  <c:v>-5.9922820236254202E-5</c:v>
                </c:pt>
                <c:pt idx="2871">
                  <c:v>-5.63691162653246E-5</c:v>
                </c:pt>
                <c:pt idx="2872">
                  <c:v>-9.34629547964801E-5</c:v>
                </c:pt>
                <c:pt idx="2873">
                  <c:v>-7.4309874390703705E-5</c:v>
                </c:pt>
                <c:pt idx="2874">
                  <c:v>-8.6450423925141397E-5</c:v>
                </c:pt>
                <c:pt idx="2875">
                  <c:v>-7.7473822705623999E-5</c:v>
                </c:pt>
                <c:pt idx="2876">
                  <c:v>-8.3551760813064106E-5</c:v>
                </c:pt>
                <c:pt idx="2877">
                  <c:v>-7.3644159926591394E-5</c:v>
                </c:pt>
                <c:pt idx="2878">
                  <c:v>-9.6633680418757898E-5</c:v>
                </c:pt>
                <c:pt idx="2879">
                  <c:v>-8.0467822622910695E-5</c:v>
                </c:pt>
                <c:pt idx="2880">
                  <c:v>-8.2797230024719501E-5</c:v>
                </c:pt>
                <c:pt idx="2881">
                  <c:v>-8.9649182794004998E-5</c:v>
                </c:pt>
                <c:pt idx="2882">
                  <c:v>-7.9797190744603199E-5</c:v>
                </c:pt>
                <c:pt idx="2883">
                  <c:v>-7.9790774043616306E-5</c:v>
                </c:pt>
                <c:pt idx="2884">
                  <c:v>-8.3622406438246902E-5</c:v>
                </c:pt>
                <c:pt idx="2885">
                  <c:v>-8.7949368736408304E-5</c:v>
                </c:pt>
                <c:pt idx="2886" formatCode="General">
                  <c:v>-1.2418062336946799E-4</c:v>
                </c:pt>
                <c:pt idx="2887">
                  <c:v>-7.4040106176889806E-5</c:v>
                </c:pt>
                <c:pt idx="2888">
                  <c:v>-8.80588365629929E-5</c:v>
                </c:pt>
                <c:pt idx="2889">
                  <c:v>-8.3790204237200403E-5</c:v>
                </c:pt>
                <c:pt idx="2890">
                  <c:v>-8.5636212747890896E-5</c:v>
                </c:pt>
                <c:pt idx="2891">
                  <c:v>-9.3876152434851397E-5</c:v>
                </c:pt>
                <c:pt idx="2892">
                  <c:v>-8.1354522686999105E-5</c:v>
                </c:pt>
                <c:pt idx="2893">
                  <c:v>-8.9220851200387603E-5</c:v>
                </c:pt>
                <c:pt idx="2894">
                  <c:v>-7.6436904929120798E-5</c:v>
                </c:pt>
                <c:pt idx="2895">
                  <c:v>-6.6454265669453001E-5</c:v>
                </c:pt>
                <c:pt idx="2896">
                  <c:v>-6.5425425371167195E-5</c:v>
                </c:pt>
                <c:pt idx="2897">
                  <c:v>-6.1595920438975495E-5</c:v>
                </c:pt>
                <c:pt idx="2898">
                  <c:v>-5.55127291106388E-5</c:v>
                </c:pt>
                <c:pt idx="2899">
                  <c:v>-9.4884033369652603E-5</c:v>
                </c:pt>
                <c:pt idx="2900">
                  <c:v>-7.6096293358761895E-5</c:v>
                </c:pt>
                <c:pt idx="2901">
                  <c:v>-6.7972581216373606E-5</c:v>
                </c:pt>
                <c:pt idx="2902">
                  <c:v>-6.8513459853603099E-5</c:v>
                </c:pt>
                <c:pt idx="2903">
                  <c:v>-7.4276246187100401E-5</c:v>
                </c:pt>
                <c:pt idx="2904">
                  <c:v>-7.2294912485441803E-5</c:v>
                </c:pt>
                <c:pt idx="2905">
                  <c:v>-6.3136712314523595E-5</c:v>
                </c:pt>
                <c:pt idx="2906">
                  <c:v>-6.5570159115317002E-5</c:v>
                </c:pt>
                <c:pt idx="2907">
                  <c:v>-6.7677594993142303E-5</c:v>
                </c:pt>
                <c:pt idx="2908">
                  <c:v>-7.9617240767888598E-5</c:v>
                </c:pt>
                <c:pt idx="2909">
                  <c:v>-8.2193363082207804E-5</c:v>
                </c:pt>
                <c:pt idx="2910">
                  <c:v>-9.0358362231168296E-5</c:v>
                </c:pt>
                <c:pt idx="2911">
                  <c:v>-5.6835443532148997E-5</c:v>
                </c:pt>
                <c:pt idx="2912">
                  <c:v>-6.8374128645157494E-5</c:v>
                </c:pt>
                <c:pt idx="2913">
                  <c:v>-8.1034269114240302E-5</c:v>
                </c:pt>
                <c:pt idx="2914">
                  <c:v>-7.8640881230749999E-5</c:v>
                </c:pt>
                <c:pt idx="2915">
                  <c:v>-7.2085540273711401E-5</c:v>
                </c:pt>
                <c:pt idx="2916">
                  <c:v>-5.3519660219408001E-5</c:v>
                </c:pt>
                <c:pt idx="2917">
                  <c:v>-8.2704272734504197E-5</c:v>
                </c:pt>
                <c:pt idx="2918">
                  <c:v>-7.4510267763066402E-5</c:v>
                </c:pt>
                <c:pt idx="2919">
                  <c:v>-7.4591619114228001E-5</c:v>
                </c:pt>
                <c:pt idx="2920">
                  <c:v>-4.8910494028369799E-5</c:v>
                </c:pt>
                <c:pt idx="2921">
                  <c:v>-4.7239291792444902E-5</c:v>
                </c:pt>
                <c:pt idx="2922">
                  <c:v>-6.1410081977176698E-5</c:v>
                </c:pt>
                <c:pt idx="2923">
                  <c:v>-8.5236779386250506E-5</c:v>
                </c:pt>
                <c:pt idx="2924">
                  <c:v>-6.1904080241165297E-5</c:v>
                </c:pt>
                <c:pt idx="2925">
                  <c:v>-5.5849243569879299E-5</c:v>
                </c:pt>
                <c:pt idx="2926">
                  <c:v>-7.5145450877629896E-5</c:v>
                </c:pt>
                <c:pt idx="2927">
                  <c:v>-8.3754399070516295E-5</c:v>
                </c:pt>
                <c:pt idx="2928">
                  <c:v>-6.3328465118104893E-5</c:v>
                </c:pt>
                <c:pt idx="2929">
                  <c:v>-5.4696166553655097E-5</c:v>
                </c:pt>
                <c:pt idx="2930">
                  <c:v>-7.1250861840196401E-5</c:v>
                </c:pt>
                <c:pt idx="2931">
                  <c:v>-6.9365466508688705E-5</c:v>
                </c:pt>
                <c:pt idx="2932">
                  <c:v>-6.1809686864558398E-5</c:v>
                </c:pt>
                <c:pt idx="2933">
                  <c:v>-5.9449733492067499E-5</c:v>
                </c:pt>
                <c:pt idx="2934">
                  <c:v>-7.2129493419083397E-5</c:v>
                </c:pt>
                <c:pt idx="2935">
                  <c:v>-6.00310490078381E-5</c:v>
                </c:pt>
                <c:pt idx="2936" formatCode="General">
                  <c:v>-1.0181372268657999E-4</c:v>
                </c:pt>
                <c:pt idx="2937">
                  <c:v>-7.2053132538233097E-5</c:v>
                </c:pt>
                <c:pt idx="2938">
                  <c:v>-4.9424658056307802E-5</c:v>
                </c:pt>
                <c:pt idx="2939">
                  <c:v>-6.6961376953890097E-5</c:v>
                </c:pt>
                <c:pt idx="2940">
                  <c:v>-7.1193374242110006E-5</c:v>
                </c:pt>
                <c:pt idx="2941" formatCode="General">
                  <c:v>-1.07444748645067E-4</c:v>
                </c:pt>
                <c:pt idx="2942">
                  <c:v>-6.7473805510492003E-5</c:v>
                </c:pt>
                <c:pt idx="2943">
                  <c:v>-7.1127186801021807E-5</c:v>
                </c:pt>
                <c:pt idx="2944">
                  <c:v>-5.4767203222876799E-5</c:v>
                </c:pt>
                <c:pt idx="2945">
                  <c:v>-6.8226393436283004E-5</c:v>
                </c:pt>
                <c:pt idx="2946">
                  <c:v>-7.8003529179645705E-5</c:v>
                </c:pt>
                <c:pt idx="2947">
                  <c:v>-8.0869042691682398E-5</c:v>
                </c:pt>
                <c:pt idx="2948">
                  <c:v>-8.30042465245594E-5</c:v>
                </c:pt>
                <c:pt idx="2949">
                  <c:v>-6.8627650708884499E-5</c:v>
                </c:pt>
                <c:pt idx="2950">
                  <c:v>-9.1613003030808994E-5</c:v>
                </c:pt>
                <c:pt idx="2951">
                  <c:v>-6.3819779552092102E-5</c:v>
                </c:pt>
                <c:pt idx="2952">
                  <c:v>-6.6469237194281906E-5</c:v>
                </c:pt>
                <c:pt idx="2953">
                  <c:v>-7.6563567750201906E-5</c:v>
                </c:pt>
                <c:pt idx="2954">
                  <c:v>-6.1981989372761901E-5</c:v>
                </c:pt>
                <c:pt idx="2955">
                  <c:v>-7.1192590481534903E-5</c:v>
                </c:pt>
                <c:pt idx="2956">
                  <c:v>-6.0109841434347203E-5</c:v>
                </c:pt>
                <c:pt idx="2957">
                  <c:v>-9.4335272057043598E-5</c:v>
                </c:pt>
                <c:pt idx="2958">
                  <c:v>-7.8749481086298593E-5</c:v>
                </c:pt>
                <c:pt idx="2959">
                  <c:v>-5.5915952939025299E-5</c:v>
                </c:pt>
                <c:pt idx="2960">
                  <c:v>-7.4010016675990197E-5</c:v>
                </c:pt>
                <c:pt idx="2961">
                  <c:v>-7.7818099414418503E-5</c:v>
                </c:pt>
                <c:pt idx="2962">
                  <c:v>-6.4630137364902598E-5</c:v>
                </c:pt>
                <c:pt idx="2963">
                  <c:v>-9.0366940341112304E-5</c:v>
                </c:pt>
                <c:pt idx="2964">
                  <c:v>-5.3265984059354598E-5</c:v>
                </c:pt>
                <c:pt idx="2965">
                  <c:v>-8.2770262596557599E-5</c:v>
                </c:pt>
                <c:pt idx="2966" formatCode="General">
                  <c:v>-1.12099677049255E-4</c:v>
                </c:pt>
                <c:pt idx="2967">
                  <c:v>-7.4506001367143006E-5</c:v>
                </c:pt>
                <c:pt idx="2968">
                  <c:v>-9.03584057092801E-5</c:v>
                </c:pt>
                <c:pt idx="2969">
                  <c:v>-6.5821961026072502E-5</c:v>
                </c:pt>
                <c:pt idx="2970">
                  <c:v>-7.0232524127681998E-5</c:v>
                </c:pt>
                <c:pt idx="2971">
                  <c:v>-7.9005258387895898E-5</c:v>
                </c:pt>
                <c:pt idx="2972">
                  <c:v>-5.5098407481829203E-5</c:v>
                </c:pt>
                <c:pt idx="2973">
                  <c:v>-3.9120861024792099E-5</c:v>
                </c:pt>
                <c:pt idx="2974">
                  <c:v>-4.6336204050037397E-5</c:v>
                </c:pt>
                <c:pt idx="2975">
                  <c:v>-6.5079147751013401E-5</c:v>
                </c:pt>
                <c:pt idx="2976">
                  <c:v>-8.8021743724315101E-5</c:v>
                </c:pt>
                <c:pt idx="2977">
                  <c:v>-7.8610041978517702E-5</c:v>
                </c:pt>
                <c:pt idx="2978">
                  <c:v>-6.0577531976521299E-5</c:v>
                </c:pt>
                <c:pt idx="2979">
                  <c:v>-7.2364965251918705E-5</c:v>
                </c:pt>
                <c:pt idx="2980">
                  <c:v>-9.0884092519113999E-5</c:v>
                </c:pt>
                <c:pt idx="2981">
                  <c:v>-8.11929352179828E-5</c:v>
                </c:pt>
                <c:pt idx="2982">
                  <c:v>-5.5475827874914997E-5</c:v>
                </c:pt>
                <c:pt idx="2983">
                  <c:v>-7.3243652809528199E-5</c:v>
                </c:pt>
                <c:pt idx="2984">
                  <c:v>-5.1325934510203901E-5</c:v>
                </c:pt>
                <c:pt idx="2985">
                  <c:v>-6.1074052859060802E-5</c:v>
                </c:pt>
                <c:pt idx="2986">
                  <c:v>-7.72086217074345E-5</c:v>
                </c:pt>
                <c:pt idx="2987">
                  <c:v>-5.7328239170809497E-5</c:v>
                </c:pt>
                <c:pt idx="2988">
                  <c:v>-6.7128913265160597E-5</c:v>
                </c:pt>
                <c:pt idx="2989">
                  <c:v>-6.8227871215746907E-5</c:v>
                </c:pt>
                <c:pt idx="2990">
                  <c:v>-7.24143683451671E-5</c:v>
                </c:pt>
                <c:pt idx="2991">
                  <c:v>-7.2174791009721202E-5</c:v>
                </c:pt>
                <c:pt idx="2992">
                  <c:v>-5.6989296100249598E-5</c:v>
                </c:pt>
                <c:pt idx="2993">
                  <c:v>-6.6401051889692999E-5</c:v>
                </c:pt>
                <c:pt idx="2994">
                  <c:v>-7.6347924918282703E-5</c:v>
                </c:pt>
                <c:pt idx="2995">
                  <c:v>-6.6854447756550404E-5</c:v>
                </c:pt>
                <c:pt idx="2996">
                  <c:v>-4.0802987785380299E-5</c:v>
                </c:pt>
                <c:pt idx="2997">
                  <c:v>-5.2883010125093101E-5</c:v>
                </c:pt>
                <c:pt idx="2998">
                  <c:v>-7.6663495740511502E-5</c:v>
                </c:pt>
                <c:pt idx="2999">
                  <c:v>-3.93423434456672E-5</c:v>
                </c:pt>
                <c:pt idx="3000">
                  <c:v>-7.7581489097583602E-5</c:v>
                </c:pt>
                <c:pt idx="3001">
                  <c:v>-7.3674884033049495E-5</c:v>
                </c:pt>
                <c:pt idx="3002">
                  <c:v>-6.2222427033539201E-5</c:v>
                </c:pt>
                <c:pt idx="3003">
                  <c:v>-5.9270186865679899E-5</c:v>
                </c:pt>
                <c:pt idx="3004">
                  <c:v>-6.0094951364425801E-5</c:v>
                </c:pt>
                <c:pt idx="3005">
                  <c:v>-5.4389370617742398E-5</c:v>
                </c:pt>
                <c:pt idx="3006">
                  <c:v>-6.6041876303830105E-5</c:v>
                </c:pt>
                <c:pt idx="3007">
                  <c:v>-8.5252207135917701E-5</c:v>
                </c:pt>
                <c:pt idx="3008">
                  <c:v>-5.1501156875187198E-5</c:v>
                </c:pt>
                <c:pt idx="3009">
                  <c:v>-9.5467180995284596E-5</c:v>
                </c:pt>
                <c:pt idx="3010">
                  <c:v>-7.5154231447467697E-5</c:v>
                </c:pt>
                <c:pt idx="3011">
                  <c:v>-7.44513675210063E-5</c:v>
                </c:pt>
                <c:pt idx="3012">
                  <c:v>-5.2122150995590001E-5</c:v>
                </c:pt>
                <c:pt idx="3013">
                  <c:v>-8.1887032667522398E-5</c:v>
                </c:pt>
                <c:pt idx="3014">
                  <c:v>-5.7182906359486801E-5</c:v>
                </c:pt>
                <c:pt idx="3015">
                  <c:v>-5.3200823592200202E-5</c:v>
                </c:pt>
                <c:pt idx="3016">
                  <c:v>-7.56338426719051E-5</c:v>
                </c:pt>
                <c:pt idx="3017">
                  <c:v>-6.2900030702535198E-5</c:v>
                </c:pt>
                <c:pt idx="3018">
                  <c:v>-5.5828405508517703E-5</c:v>
                </c:pt>
                <c:pt idx="3019">
                  <c:v>-6.8154692088483201E-5</c:v>
                </c:pt>
                <c:pt idx="3020">
                  <c:v>-8.16859496651743E-5</c:v>
                </c:pt>
                <c:pt idx="3021">
                  <c:v>-5.4748660435656499E-5</c:v>
                </c:pt>
                <c:pt idx="3022">
                  <c:v>-6.1902355250136997E-5</c:v>
                </c:pt>
                <c:pt idx="3023">
                  <c:v>-5.0946697786978802E-5</c:v>
                </c:pt>
                <c:pt idx="3024">
                  <c:v>-7.3380633962131305E-5</c:v>
                </c:pt>
                <c:pt idx="3025">
                  <c:v>-7.7623049017916596E-5</c:v>
                </c:pt>
                <c:pt idx="3026">
                  <c:v>-5.0731106287220303E-5</c:v>
                </c:pt>
                <c:pt idx="3027">
                  <c:v>-6.9095024213883098E-5</c:v>
                </c:pt>
                <c:pt idx="3028">
                  <c:v>-7.8885061725323096E-5</c:v>
                </c:pt>
                <c:pt idx="3029">
                  <c:v>-8.7150877126411898E-5</c:v>
                </c:pt>
                <c:pt idx="3030">
                  <c:v>-9.2254153010561701E-5</c:v>
                </c:pt>
                <c:pt idx="3031">
                  <c:v>-6.2714325668941206E-5</c:v>
                </c:pt>
                <c:pt idx="3032">
                  <c:v>-7.7852128961206296E-5</c:v>
                </c:pt>
                <c:pt idx="3033">
                  <c:v>-5.9485664475569603E-5</c:v>
                </c:pt>
                <c:pt idx="3034">
                  <c:v>-4.3496229072319603E-5</c:v>
                </c:pt>
                <c:pt idx="3035">
                  <c:v>-7.6451926917706507E-5</c:v>
                </c:pt>
                <c:pt idx="3036">
                  <c:v>-6.2866789680252901E-5</c:v>
                </c:pt>
                <c:pt idx="3037">
                  <c:v>-6.2893764172859996E-5</c:v>
                </c:pt>
                <c:pt idx="3038">
                  <c:v>-5.9856364941901403E-5</c:v>
                </c:pt>
                <c:pt idx="3039">
                  <c:v>-5.8196864421237799E-5</c:v>
                </c:pt>
                <c:pt idx="3040">
                  <c:v>-5.4340434703770103E-5</c:v>
                </c:pt>
                <c:pt idx="3041">
                  <c:v>-6.2025181777873695E-5</c:v>
                </c:pt>
                <c:pt idx="3042">
                  <c:v>-6.2063075607143002E-5</c:v>
                </c:pt>
                <c:pt idx="3043">
                  <c:v>-6.4135780806193798E-5</c:v>
                </c:pt>
                <c:pt idx="3044">
                  <c:v>-5.9365621087053598E-5</c:v>
                </c:pt>
                <c:pt idx="3045">
                  <c:v>-8.8508283406195105E-5</c:v>
                </c:pt>
                <c:pt idx="3046">
                  <c:v>-3.5891911720566298E-5</c:v>
                </c:pt>
                <c:pt idx="3047">
                  <c:v>-5.4656749533097799E-5</c:v>
                </c:pt>
                <c:pt idx="3048">
                  <c:v>-6.7177099323803303E-5</c:v>
                </c:pt>
                <c:pt idx="3049">
                  <c:v>-5.38778669533498E-5</c:v>
                </c:pt>
                <c:pt idx="3050">
                  <c:v>-4.9411508153689698E-5</c:v>
                </c:pt>
                <c:pt idx="3051">
                  <c:v>-7.9050402048202602E-5</c:v>
                </c:pt>
                <c:pt idx="3052">
                  <c:v>-5.35007159276582E-5</c:v>
                </c:pt>
                <c:pt idx="3053">
                  <c:v>-7.64868656346076E-5</c:v>
                </c:pt>
                <c:pt idx="3054">
                  <c:v>-3.94678820961354E-5</c:v>
                </c:pt>
                <c:pt idx="3055">
                  <c:v>-7.6182938744576604E-5</c:v>
                </c:pt>
                <c:pt idx="3056">
                  <c:v>-5.1676321886304501E-5</c:v>
                </c:pt>
                <c:pt idx="3057">
                  <c:v>-5.9814727901113997E-5</c:v>
                </c:pt>
                <c:pt idx="3058">
                  <c:v>-2.3833051511122299E-5</c:v>
                </c:pt>
                <c:pt idx="3059">
                  <c:v>-4.3099289421794102E-5</c:v>
                </c:pt>
                <c:pt idx="3060">
                  <c:v>-3.7203168277670501E-5</c:v>
                </c:pt>
                <c:pt idx="3061">
                  <c:v>-5.49397511529011E-5</c:v>
                </c:pt>
                <c:pt idx="3062">
                  <c:v>-3.54306829266721E-5</c:v>
                </c:pt>
                <c:pt idx="3063">
                  <c:v>-5.8895234990115302E-5</c:v>
                </c:pt>
                <c:pt idx="3064">
                  <c:v>-6.0618370785868E-5</c:v>
                </c:pt>
                <c:pt idx="3065">
                  <c:v>-3.67757536389649E-5</c:v>
                </c:pt>
                <c:pt idx="3066">
                  <c:v>-7.6544976966190894E-5</c:v>
                </c:pt>
                <c:pt idx="3067">
                  <c:v>-3.2545508534901202E-5</c:v>
                </c:pt>
                <c:pt idx="3068">
                  <c:v>-6.1889658802546306E-5</c:v>
                </c:pt>
                <c:pt idx="3069">
                  <c:v>-6.3259697615464594E-5</c:v>
                </c:pt>
                <c:pt idx="3070">
                  <c:v>-7.8285026347034499E-5</c:v>
                </c:pt>
                <c:pt idx="3071">
                  <c:v>-4.6687351374053201E-5</c:v>
                </c:pt>
                <c:pt idx="3072">
                  <c:v>-5.5862282862987002E-5</c:v>
                </c:pt>
                <c:pt idx="3073">
                  <c:v>-6.7427340249255505E-5</c:v>
                </c:pt>
                <c:pt idx="3074">
                  <c:v>-4.53064286122382E-5</c:v>
                </c:pt>
                <c:pt idx="3075">
                  <c:v>-6.42328317883623E-5</c:v>
                </c:pt>
                <c:pt idx="3076">
                  <c:v>-7.74213568112016E-5</c:v>
                </c:pt>
                <c:pt idx="3077">
                  <c:v>-5.8010276580393498E-5</c:v>
                </c:pt>
                <c:pt idx="3078">
                  <c:v>-6.3777721034945098E-5</c:v>
                </c:pt>
                <c:pt idx="3079">
                  <c:v>-3.5817706985841302E-5</c:v>
                </c:pt>
                <c:pt idx="3080">
                  <c:v>-6.9586328872707395E-5</c:v>
                </c:pt>
                <c:pt idx="3081">
                  <c:v>-6.0893434928392998E-5</c:v>
                </c:pt>
                <c:pt idx="3082">
                  <c:v>-5.2940910133726303E-5</c:v>
                </c:pt>
                <c:pt idx="3083">
                  <c:v>-3.1843513023856198E-5</c:v>
                </c:pt>
                <c:pt idx="3084">
                  <c:v>-6.1909872827951401E-5</c:v>
                </c:pt>
                <c:pt idx="3085">
                  <c:v>-5.3747048225348999E-5</c:v>
                </c:pt>
                <c:pt idx="3086">
                  <c:v>-5.2918165641251201E-5</c:v>
                </c:pt>
                <c:pt idx="3087">
                  <c:v>-7.0717448047283201E-5</c:v>
                </c:pt>
                <c:pt idx="3088">
                  <c:v>-3.2443793010150399E-5</c:v>
                </c:pt>
                <c:pt idx="3089">
                  <c:v>-6.7689743647697995E-5</c:v>
                </c:pt>
                <c:pt idx="3090">
                  <c:v>-3.7337649944273801E-5</c:v>
                </c:pt>
                <c:pt idx="3091">
                  <c:v>-4.4313998542575802E-5</c:v>
                </c:pt>
                <c:pt idx="3092">
                  <c:v>-5.0206509311354098E-5</c:v>
                </c:pt>
                <c:pt idx="3093">
                  <c:v>-3.4850522602273102E-5</c:v>
                </c:pt>
                <c:pt idx="3094">
                  <c:v>-4.4405644450683301E-5</c:v>
                </c:pt>
                <c:pt idx="3095">
                  <c:v>-9.2517358018999899E-5</c:v>
                </c:pt>
                <c:pt idx="3096">
                  <c:v>-6.7111370954507795E-5</c:v>
                </c:pt>
                <c:pt idx="3097">
                  <c:v>-4.9071197779633598E-5</c:v>
                </c:pt>
                <c:pt idx="3098">
                  <c:v>-8.7127130744638594E-5</c:v>
                </c:pt>
                <c:pt idx="3099">
                  <c:v>-5.9433744514204497E-5</c:v>
                </c:pt>
                <c:pt idx="3100">
                  <c:v>-4.0765029955828698E-5</c:v>
                </c:pt>
                <c:pt idx="3101">
                  <c:v>-7.0283699535589005E-5</c:v>
                </c:pt>
                <c:pt idx="3102">
                  <c:v>-4.7367392863225203E-5</c:v>
                </c:pt>
                <c:pt idx="3103">
                  <c:v>-3.4305880088126201E-5</c:v>
                </c:pt>
                <c:pt idx="3104">
                  <c:v>-6.17073161771708E-5</c:v>
                </c:pt>
                <c:pt idx="3105">
                  <c:v>-4.5096060270869699E-5</c:v>
                </c:pt>
                <c:pt idx="3106">
                  <c:v>-6.1005014634740803E-5</c:v>
                </c:pt>
                <c:pt idx="3107">
                  <c:v>-1.7197349615631599E-5</c:v>
                </c:pt>
                <c:pt idx="3108">
                  <c:v>-3.8030303487000897E-5</c:v>
                </c:pt>
                <c:pt idx="3109">
                  <c:v>-5.6326622399837902E-5</c:v>
                </c:pt>
                <c:pt idx="3110">
                  <c:v>-2.4207590621199301E-5</c:v>
                </c:pt>
                <c:pt idx="3111">
                  <c:v>-2.9307619751585899E-5</c:v>
                </c:pt>
                <c:pt idx="3112">
                  <c:v>-4.2063196483113498E-5</c:v>
                </c:pt>
                <c:pt idx="3113">
                  <c:v>-6.1453256874520606E-5</c:v>
                </c:pt>
                <c:pt idx="3114">
                  <c:v>-6.5683836955596694E-5</c:v>
                </c:pt>
                <c:pt idx="3115">
                  <c:v>-4.2732082474264197E-5</c:v>
                </c:pt>
                <c:pt idx="3116">
                  <c:v>-4.1444640627989003E-5</c:v>
                </c:pt>
                <c:pt idx="3117">
                  <c:v>-9.2968410560688692E-6</c:v>
                </c:pt>
                <c:pt idx="3118">
                  <c:v>-3.1427025192081598E-5</c:v>
                </c:pt>
                <c:pt idx="3119">
                  <c:v>-2.72330722827495E-5</c:v>
                </c:pt>
                <c:pt idx="3120">
                  <c:v>-4.9903015099908899E-5</c:v>
                </c:pt>
                <c:pt idx="3121">
                  <c:v>-4.0169987158162797E-5</c:v>
                </c:pt>
                <c:pt idx="3122">
                  <c:v>-4.94882871197184E-5</c:v>
                </c:pt>
                <c:pt idx="3123">
                  <c:v>-2.8589967741449401E-5</c:v>
                </c:pt>
                <c:pt idx="3124">
                  <c:v>-3.9134368264905402E-5</c:v>
                </c:pt>
                <c:pt idx="3125">
                  <c:v>-1.94194379062646E-5</c:v>
                </c:pt>
                <c:pt idx="3126">
                  <c:v>-4.9399905584631703E-5</c:v>
                </c:pt>
                <c:pt idx="3127">
                  <c:v>-2.45727590662235E-5</c:v>
                </c:pt>
                <c:pt idx="3128">
                  <c:v>-1.8957082138258199E-5</c:v>
                </c:pt>
                <c:pt idx="3129">
                  <c:v>-1.5743512856332599E-5</c:v>
                </c:pt>
                <c:pt idx="3130">
                  <c:v>-1.3429330789444499E-5</c:v>
                </c:pt>
                <c:pt idx="3131">
                  <c:v>-2.9851860887307299E-5</c:v>
                </c:pt>
                <c:pt idx="3132">
                  <c:v>-1.37746376357955E-5</c:v>
                </c:pt>
                <c:pt idx="3133">
                  <c:v>-5.6935415456104999E-6</c:v>
                </c:pt>
                <c:pt idx="3134">
                  <c:v>-3.0774872551406799E-5</c:v>
                </c:pt>
                <c:pt idx="3135">
                  <c:v>-1.78480501303971E-5</c:v>
                </c:pt>
                <c:pt idx="3136">
                  <c:v>-2.35433291020311E-5</c:v>
                </c:pt>
                <c:pt idx="3137">
                  <c:v>-2.9307003151416102E-5</c:v>
                </c:pt>
                <c:pt idx="3138">
                  <c:v>-3.5269072895966299E-5</c:v>
                </c:pt>
                <c:pt idx="3139">
                  <c:v>-3.99718763549872E-6</c:v>
                </c:pt>
                <c:pt idx="3140">
                  <c:v>-2.0422322305382699E-5</c:v>
                </c:pt>
                <c:pt idx="3141">
                  <c:v>-2.6871606726399899E-5</c:v>
                </c:pt>
                <c:pt idx="3142">
                  <c:v>-3.0932299917035503E-5</c:v>
                </c:pt>
                <c:pt idx="3143">
                  <c:v>-3.5373655060267499E-5</c:v>
                </c:pt>
                <c:pt idx="3144">
                  <c:v>-2.9780584277815301E-5</c:v>
                </c:pt>
                <c:pt idx="3145">
                  <c:v>-2.2748149955662901E-5</c:v>
                </c:pt>
                <c:pt idx="3146">
                  <c:v>-1.38586331830603E-5</c:v>
                </c:pt>
                <c:pt idx="3147">
                  <c:v>-2.5557760106079599E-5</c:v>
                </c:pt>
                <c:pt idx="3148">
                  <c:v>-2.2653347640410099E-5</c:v>
                </c:pt>
                <c:pt idx="3149">
                  <c:v>-3.5566104614078499E-5</c:v>
                </c:pt>
                <c:pt idx="3150">
                  <c:v>-1.8606578794525401E-5</c:v>
                </c:pt>
                <c:pt idx="3151">
                  <c:v>-5.7203284453313803E-5</c:v>
                </c:pt>
                <c:pt idx="3152">
                  <c:v>-1.5829806614355801E-5</c:v>
                </c:pt>
                <c:pt idx="3153">
                  <c:v>-2.4104199440657401E-5</c:v>
                </c:pt>
                <c:pt idx="3154">
                  <c:v>-1.7992538408630901E-5</c:v>
                </c:pt>
                <c:pt idx="3155">
                  <c:v>-3.1168205377283197E-5</c:v>
                </c:pt>
                <c:pt idx="3156">
                  <c:v>-3.4188713670773403E-5</c:v>
                </c:pt>
                <c:pt idx="3157">
                  <c:v>-3.8628306187844898E-5</c:v>
                </c:pt>
                <c:pt idx="3158">
                  <c:v>-4.0551261562218301E-5</c:v>
                </c:pt>
                <c:pt idx="3159">
                  <c:v>-5.1699827304052102E-5</c:v>
                </c:pt>
                <c:pt idx="3160">
                  <c:v>-3.1409967362342699E-5</c:v>
                </c:pt>
                <c:pt idx="3161">
                  <c:v>-1.38062752866442E-5</c:v>
                </c:pt>
                <c:pt idx="3162">
                  <c:v>-4.4282984585430297E-5</c:v>
                </c:pt>
                <c:pt idx="3163">
                  <c:v>-3.4518439310865203E-5</c:v>
                </c:pt>
                <c:pt idx="3164">
                  <c:v>-3.9699333962280302E-5</c:v>
                </c:pt>
                <c:pt idx="3165">
                  <c:v>-3.21693473831867E-5</c:v>
                </c:pt>
                <c:pt idx="3166">
                  <c:v>-3.56041987227162E-5</c:v>
                </c:pt>
                <c:pt idx="3167">
                  <c:v>-2.8379476688015799E-5</c:v>
                </c:pt>
                <c:pt idx="3168">
                  <c:v>-2.1540053652537701E-5</c:v>
                </c:pt>
                <c:pt idx="3169">
                  <c:v>-2.69142543461467E-5</c:v>
                </c:pt>
                <c:pt idx="3170">
                  <c:v>-4.3647671039393903E-5</c:v>
                </c:pt>
                <c:pt idx="3171">
                  <c:v>-3.4884770790949398E-5</c:v>
                </c:pt>
                <c:pt idx="3172">
                  <c:v>-2.6080834049997E-5</c:v>
                </c:pt>
                <c:pt idx="3173">
                  <c:v>3.3030426965389199E-6</c:v>
                </c:pt>
                <c:pt idx="3174">
                  <c:v>-4.3512022851256402E-5</c:v>
                </c:pt>
                <c:pt idx="3175">
                  <c:v>-2.1388317331343602E-5</c:v>
                </c:pt>
                <c:pt idx="3176">
                  <c:v>-3.05330224611047E-5</c:v>
                </c:pt>
                <c:pt idx="3177">
                  <c:v>-2.9296640306108901E-5</c:v>
                </c:pt>
                <c:pt idx="3178">
                  <c:v>-4.1559105394900103E-5</c:v>
                </c:pt>
                <c:pt idx="3179">
                  <c:v>-2.4950465975775499E-5</c:v>
                </c:pt>
                <c:pt idx="3180">
                  <c:v>-4.0890903274226198E-5</c:v>
                </c:pt>
                <c:pt idx="3181">
                  <c:v>-4.2423272130270897E-5</c:v>
                </c:pt>
                <c:pt idx="3182">
                  <c:v>-1.34765563844151E-5</c:v>
                </c:pt>
                <c:pt idx="3183">
                  <c:v>-5.4390237913353798E-5</c:v>
                </c:pt>
                <c:pt idx="3184">
                  <c:v>-2.85718774821919E-5</c:v>
                </c:pt>
                <c:pt idx="3185">
                  <c:v>-5.6343310907103203E-5</c:v>
                </c:pt>
                <c:pt idx="3186">
                  <c:v>-4.8271903805920701E-5</c:v>
                </c:pt>
                <c:pt idx="3187">
                  <c:v>-2.8466713431318499E-5</c:v>
                </c:pt>
                <c:pt idx="3188">
                  <c:v>-1.8431025800975499E-5</c:v>
                </c:pt>
                <c:pt idx="3189">
                  <c:v>-2.5739622125589501E-5</c:v>
                </c:pt>
                <c:pt idx="3190">
                  <c:v>-1.7774095699000299E-5</c:v>
                </c:pt>
                <c:pt idx="3191">
                  <c:v>-3.8909765473127799E-5</c:v>
                </c:pt>
                <c:pt idx="3192">
                  <c:v>-4.56280222319214E-5</c:v>
                </c:pt>
                <c:pt idx="3193">
                  <c:v>-3.7568012835149302E-5</c:v>
                </c:pt>
                <c:pt idx="3194">
                  <c:v>-3.0720038655927997E-5</c:v>
                </c:pt>
                <c:pt idx="3195">
                  <c:v>-6.9929272243880801E-6</c:v>
                </c:pt>
                <c:pt idx="3196">
                  <c:v>-2.70266409643159E-5</c:v>
                </c:pt>
                <c:pt idx="3197">
                  <c:v>3.1875715045217699E-6</c:v>
                </c:pt>
                <c:pt idx="3198">
                  <c:v>-2.61023612107037E-5</c:v>
                </c:pt>
                <c:pt idx="3199">
                  <c:v>-4.1163036412364401E-5</c:v>
                </c:pt>
                <c:pt idx="3200">
                  <c:v>-2.2302703493841198E-5</c:v>
                </c:pt>
                <c:pt idx="3201">
                  <c:v>-3.7159247176219997E-5</c:v>
                </c:pt>
                <c:pt idx="3202">
                  <c:v>-2.7038979791634999E-5</c:v>
                </c:pt>
                <c:pt idx="3203">
                  <c:v>-1.5883033092966E-5</c:v>
                </c:pt>
                <c:pt idx="3204">
                  <c:v>-3.4448051498009598E-5</c:v>
                </c:pt>
                <c:pt idx="3205">
                  <c:v>-3.9925265142517E-5</c:v>
                </c:pt>
                <c:pt idx="3206">
                  <c:v>-3.1892420049842002E-5</c:v>
                </c:pt>
                <c:pt idx="3207">
                  <c:v>-6.6755544918574002E-5</c:v>
                </c:pt>
                <c:pt idx="3208">
                  <c:v>-3.6119431563362003E-5</c:v>
                </c:pt>
                <c:pt idx="3209">
                  <c:v>-3.6441349607791798E-5</c:v>
                </c:pt>
                <c:pt idx="3210">
                  <c:v>-3.2666124974253001E-5</c:v>
                </c:pt>
                <c:pt idx="3211">
                  <c:v>-3.6687290757264798E-5</c:v>
                </c:pt>
                <c:pt idx="3212">
                  <c:v>-1.4733222070655101E-5</c:v>
                </c:pt>
                <c:pt idx="3213">
                  <c:v>-3.54657774703598E-5</c:v>
                </c:pt>
                <c:pt idx="3214">
                  <c:v>-2.15720457169442E-5</c:v>
                </c:pt>
                <c:pt idx="3215">
                  <c:v>-3.19784003684995E-5</c:v>
                </c:pt>
                <c:pt idx="3216">
                  <c:v>-7.5496254725392902E-5</c:v>
                </c:pt>
                <c:pt idx="3217">
                  <c:v>-2.7529189359125101E-5</c:v>
                </c:pt>
                <c:pt idx="3218">
                  <c:v>-3.32074943561385E-5</c:v>
                </c:pt>
                <c:pt idx="3219">
                  <c:v>-2.34970592780572E-5</c:v>
                </c:pt>
                <c:pt idx="3220">
                  <c:v>-1.5242058774300599E-5</c:v>
                </c:pt>
                <c:pt idx="3221">
                  <c:v>-4.1122452743387401E-5</c:v>
                </c:pt>
                <c:pt idx="3222">
                  <c:v>-3.8535546634136999E-5</c:v>
                </c:pt>
                <c:pt idx="3223">
                  <c:v>-5.0723490737379297E-5</c:v>
                </c:pt>
                <c:pt idx="3224">
                  <c:v>-6.1159612539064096E-5</c:v>
                </c:pt>
                <c:pt idx="3225">
                  <c:v>-6.6531040940219995E-5</c:v>
                </c:pt>
                <c:pt idx="3226">
                  <c:v>-3.26387678408492E-5</c:v>
                </c:pt>
                <c:pt idx="3227">
                  <c:v>-2.6263512047484799E-5</c:v>
                </c:pt>
                <c:pt idx="3228">
                  <c:v>-4.0906021420870399E-5</c:v>
                </c:pt>
                <c:pt idx="3229">
                  <c:v>-4.9321249646534399E-5</c:v>
                </c:pt>
                <c:pt idx="3230">
                  <c:v>-2.6784912064262199E-5</c:v>
                </c:pt>
                <c:pt idx="3231">
                  <c:v>-1.8719109542154601E-5</c:v>
                </c:pt>
                <c:pt idx="3232">
                  <c:v>-3.3989950382717703E-5</c:v>
                </c:pt>
                <c:pt idx="3233">
                  <c:v>-1.8085694876340002E-5</c:v>
                </c:pt>
                <c:pt idx="3234">
                  <c:v>-1.6149848835159599E-5</c:v>
                </c:pt>
                <c:pt idx="3235">
                  <c:v>-4.3401393659732097E-5</c:v>
                </c:pt>
                <c:pt idx="3236">
                  <c:v>-4.2167817022960799E-5</c:v>
                </c:pt>
                <c:pt idx="3237">
                  <c:v>-3.0576681319507702E-5</c:v>
                </c:pt>
                <c:pt idx="3238">
                  <c:v>-1.4833256408161E-5</c:v>
                </c:pt>
                <c:pt idx="3239">
                  <c:v>-1.2651627211591801E-6</c:v>
                </c:pt>
                <c:pt idx="3240">
                  <c:v>-1.7674844030495699E-5</c:v>
                </c:pt>
                <c:pt idx="3241">
                  <c:v>-2.4366791066650699E-5</c:v>
                </c:pt>
                <c:pt idx="3242">
                  <c:v>-5.0040540892129502E-5</c:v>
                </c:pt>
                <c:pt idx="3243">
                  <c:v>-7.5716308769212003E-6</c:v>
                </c:pt>
                <c:pt idx="3244">
                  <c:v>-2.6147565876788901E-5</c:v>
                </c:pt>
                <c:pt idx="3245">
                  <c:v>-3.27276291534685E-5</c:v>
                </c:pt>
                <c:pt idx="3246">
                  <c:v>-2.2039699169640298E-5</c:v>
                </c:pt>
                <c:pt idx="3247">
                  <c:v>-2.7722786929241801E-5</c:v>
                </c:pt>
                <c:pt idx="3248">
                  <c:v>-1.40334513363157E-5</c:v>
                </c:pt>
                <c:pt idx="3249">
                  <c:v>-2.53559385056165E-5</c:v>
                </c:pt>
                <c:pt idx="3250">
                  <c:v>-1.70055964914664E-5</c:v>
                </c:pt>
                <c:pt idx="3251">
                  <c:v>-1.9662317130958202E-5</c:v>
                </c:pt>
                <c:pt idx="3252">
                  <c:v>-3.7741002524030901E-5</c:v>
                </c:pt>
                <c:pt idx="3253">
                  <c:v>-7.1976959326845303E-6</c:v>
                </c:pt>
                <c:pt idx="3254">
                  <c:v>-4.2235556872347102E-5</c:v>
                </c:pt>
                <c:pt idx="3255">
                  <c:v>-4.1009470835167302E-5</c:v>
                </c:pt>
                <c:pt idx="3256">
                  <c:v>-4.98465286922407E-5</c:v>
                </c:pt>
                <c:pt idx="3257">
                  <c:v>-2.2910552508017699E-5</c:v>
                </c:pt>
                <c:pt idx="3258">
                  <c:v>-3.57061009992377E-6</c:v>
                </c:pt>
                <c:pt idx="3259">
                  <c:v>-1.5586275748897799E-5</c:v>
                </c:pt>
                <c:pt idx="3260">
                  <c:v>-4.03475008026855E-5</c:v>
                </c:pt>
                <c:pt idx="3261">
                  <c:v>-3.1521413001961703E-5</c:v>
                </c:pt>
                <c:pt idx="3262">
                  <c:v>-1.5080861724421299E-5</c:v>
                </c:pt>
                <c:pt idx="3263">
                  <c:v>-7.1269109333127602E-6</c:v>
                </c:pt>
                <c:pt idx="3264">
                  <c:v>-2.70815556017E-5</c:v>
                </c:pt>
                <c:pt idx="3265">
                  <c:v>-8.4932514731605899E-6</c:v>
                </c:pt>
                <c:pt idx="3266">
                  <c:v>-3.9101448294676998E-5</c:v>
                </c:pt>
                <c:pt idx="3267">
                  <c:v>-1.4550292385620199E-6</c:v>
                </c:pt>
                <c:pt idx="3268">
                  <c:v>-8.6200454857185908E-6</c:v>
                </c:pt>
                <c:pt idx="3269">
                  <c:v>-1.6128409024062299E-5</c:v>
                </c:pt>
                <c:pt idx="3270">
                  <c:v>-9.4967916403006404E-6</c:v>
                </c:pt>
                <c:pt idx="3271">
                  <c:v>-1.6929709931833101E-5</c:v>
                </c:pt>
                <c:pt idx="3272">
                  <c:v>-3.6602426858139899E-5</c:v>
                </c:pt>
                <c:pt idx="3273">
                  <c:v>-3.7235916999600099E-5</c:v>
                </c:pt>
                <c:pt idx="3274">
                  <c:v>-1.1769451400519499E-5</c:v>
                </c:pt>
                <c:pt idx="3275">
                  <c:v>-3.6736887469752602E-5</c:v>
                </c:pt>
                <c:pt idx="3276">
                  <c:v>-3.38004022967769E-5</c:v>
                </c:pt>
                <c:pt idx="3277">
                  <c:v>-3.8242766800322502E-5</c:v>
                </c:pt>
                <c:pt idx="3278">
                  <c:v>-4.2735790841626801E-5</c:v>
                </c:pt>
                <c:pt idx="3279">
                  <c:v>-2.2459343880507799E-5</c:v>
                </c:pt>
                <c:pt idx="3280">
                  <c:v>-3.94802186021116E-5</c:v>
                </c:pt>
                <c:pt idx="3281">
                  <c:v>-4.6347698372310897E-5</c:v>
                </c:pt>
                <c:pt idx="3282">
                  <c:v>2.2517190517524501E-5</c:v>
                </c:pt>
                <c:pt idx="3283">
                  <c:v>-2.2896321980834599E-5</c:v>
                </c:pt>
                <c:pt idx="3284">
                  <c:v>-1.02902739485356E-5</c:v>
                </c:pt>
                <c:pt idx="3285">
                  <c:v>-4.5439935153220804E-6</c:v>
                </c:pt>
                <c:pt idx="3286">
                  <c:v>4.42692473931835E-7</c:v>
                </c:pt>
                <c:pt idx="3287">
                  <c:v>-2.9995028941705799E-5</c:v>
                </c:pt>
                <c:pt idx="3288">
                  <c:v>-2.7510794534600699E-5</c:v>
                </c:pt>
                <c:pt idx="3289">
                  <c:v>-3.0965354113931997E-5</c:v>
                </c:pt>
                <c:pt idx="3290">
                  <c:v>-2.4452805847800001E-5</c:v>
                </c:pt>
                <c:pt idx="3291">
                  <c:v>-1.00347180290046E-5</c:v>
                </c:pt>
                <c:pt idx="3292">
                  <c:v>-4.0251281209828499E-5</c:v>
                </c:pt>
                <c:pt idx="3293">
                  <c:v>1.87119094204029E-5</c:v>
                </c:pt>
                <c:pt idx="3294">
                  <c:v>-3.0746787940085798E-5</c:v>
                </c:pt>
                <c:pt idx="3295">
                  <c:v>4.8386538468393601E-6</c:v>
                </c:pt>
                <c:pt idx="3296">
                  <c:v>-9.5189107800607104E-6</c:v>
                </c:pt>
                <c:pt idx="3297">
                  <c:v>-2.93441183867588E-5</c:v>
                </c:pt>
                <c:pt idx="3298">
                  <c:v>6.5837567995867E-6</c:v>
                </c:pt>
                <c:pt idx="3299">
                  <c:v>-1.9972844094244501E-5</c:v>
                </c:pt>
                <c:pt idx="3300">
                  <c:v>-1.0300019433124201E-5</c:v>
                </c:pt>
                <c:pt idx="3301">
                  <c:v>-3.5878833682212597E-5</c:v>
                </c:pt>
                <c:pt idx="3302">
                  <c:v>5.92230610303265E-7</c:v>
                </c:pt>
                <c:pt idx="3303">
                  <c:v>-1.8743094999280899E-5</c:v>
                </c:pt>
                <c:pt idx="3304">
                  <c:v>-5.2180322833218803E-6</c:v>
                </c:pt>
                <c:pt idx="3305">
                  <c:v>-4.4377238456636102E-5</c:v>
                </c:pt>
                <c:pt idx="3306">
                  <c:v>6.7164471772594904E-6</c:v>
                </c:pt>
                <c:pt idx="3307">
                  <c:v>-1.4685878912760499E-5</c:v>
                </c:pt>
                <c:pt idx="3308">
                  <c:v>-1.76674810549764E-6</c:v>
                </c:pt>
                <c:pt idx="3309">
                  <c:v>-2.4569780634580999E-5</c:v>
                </c:pt>
                <c:pt idx="3310">
                  <c:v>-1.7410249590548801E-5</c:v>
                </c:pt>
                <c:pt idx="3311">
                  <c:v>-6.4065113909633403E-6</c:v>
                </c:pt>
                <c:pt idx="3312">
                  <c:v>8.5589006174799495E-6</c:v>
                </c:pt>
                <c:pt idx="3313">
                  <c:v>-3.0302860599667198E-5</c:v>
                </c:pt>
                <c:pt idx="3314">
                  <c:v>3.1232155001414099E-6</c:v>
                </c:pt>
                <c:pt idx="3315">
                  <c:v>-9.2879761502293697E-6</c:v>
                </c:pt>
                <c:pt idx="3316">
                  <c:v>-7.9791455706773497E-6</c:v>
                </c:pt>
                <c:pt idx="3317">
                  <c:v>6.7777767620378801E-6</c:v>
                </c:pt>
                <c:pt idx="3318">
                  <c:v>-2.10646892123455E-5</c:v>
                </c:pt>
                <c:pt idx="3319">
                  <c:v>3.3563329619293002E-6</c:v>
                </c:pt>
                <c:pt idx="3320">
                  <c:v>1.20014020528522E-5</c:v>
                </c:pt>
                <c:pt idx="3321">
                  <c:v>-1.14200253064136E-5</c:v>
                </c:pt>
                <c:pt idx="3322">
                  <c:v>-4.1043325798251604E-6</c:v>
                </c:pt>
                <c:pt idx="3323">
                  <c:v>-2.5446026207103301E-5</c:v>
                </c:pt>
                <c:pt idx="3324">
                  <c:v>-1.42994331006653E-5</c:v>
                </c:pt>
                <c:pt idx="3325">
                  <c:v>-3.2220868641903503E-5</c:v>
                </c:pt>
                <c:pt idx="3326">
                  <c:v>-4.4868815824827302E-5</c:v>
                </c:pt>
                <c:pt idx="3327">
                  <c:v>-6.47605992935941E-6</c:v>
                </c:pt>
                <c:pt idx="3328">
                  <c:v>4.1460028601614102E-6</c:v>
                </c:pt>
                <c:pt idx="3329">
                  <c:v>-2.3378682699378998E-5</c:v>
                </c:pt>
                <c:pt idx="3330">
                  <c:v>-4.1680577211202101E-5</c:v>
                </c:pt>
                <c:pt idx="3331">
                  <c:v>-2.8971582255360701E-5</c:v>
                </c:pt>
                <c:pt idx="3332">
                  <c:v>6.1515066500547197E-6</c:v>
                </c:pt>
                <c:pt idx="3333">
                  <c:v>-5.6879865452609502E-5</c:v>
                </c:pt>
                <c:pt idx="3334">
                  <c:v>1.74328247847011E-7</c:v>
                </c:pt>
                <c:pt idx="3335">
                  <c:v>-5.9851945484682097E-5</c:v>
                </c:pt>
                <c:pt idx="3336">
                  <c:v>-1.19013912013516E-5</c:v>
                </c:pt>
                <c:pt idx="3337">
                  <c:v>-7.2871061670255602E-6</c:v>
                </c:pt>
                <c:pt idx="3338">
                  <c:v>-2.07472532761138E-5</c:v>
                </c:pt>
                <c:pt idx="3339">
                  <c:v>-1.52797675125727E-5</c:v>
                </c:pt>
                <c:pt idx="3340">
                  <c:v>-5.8241406762578601E-6</c:v>
                </c:pt>
                <c:pt idx="3341">
                  <c:v>8.7630546029856502E-6</c:v>
                </c:pt>
                <c:pt idx="3342">
                  <c:v>-3.3674467824982702E-5</c:v>
                </c:pt>
                <c:pt idx="3343">
                  <c:v>4.20443164792957E-7</c:v>
                </c:pt>
                <c:pt idx="3344">
                  <c:v>-1.40622370064314E-6</c:v>
                </c:pt>
                <c:pt idx="3345">
                  <c:v>-2.3721420248459701E-5</c:v>
                </c:pt>
                <c:pt idx="3346">
                  <c:v>-2.10634325276952E-5</c:v>
                </c:pt>
                <c:pt idx="3347">
                  <c:v>4.5796414441303797E-6</c:v>
                </c:pt>
                <c:pt idx="3348">
                  <c:v>-3.9576150777075101E-6</c:v>
                </c:pt>
                <c:pt idx="3349">
                  <c:v>4.7893291575972097E-6</c:v>
                </c:pt>
                <c:pt idx="3350">
                  <c:v>-2.7469773677371399E-5</c:v>
                </c:pt>
                <c:pt idx="3351">
                  <c:v>-1.71616128991733E-6</c:v>
                </c:pt>
                <c:pt idx="3352">
                  <c:v>-4.1473963029564E-6</c:v>
                </c:pt>
                <c:pt idx="3353">
                  <c:v>9.5365238697910502E-7</c:v>
                </c:pt>
                <c:pt idx="3354">
                  <c:v>-1.7888926188806201E-5</c:v>
                </c:pt>
                <c:pt idx="3355">
                  <c:v>6.2769403774262196E-7</c:v>
                </c:pt>
                <c:pt idx="3356">
                  <c:v>3.2890475488133802E-6</c:v>
                </c:pt>
                <c:pt idx="3357">
                  <c:v>2.4150972857717898E-5</c:v>
                </c:pt>
                <c:pt idx="3358">
                  <c:v>-1.8374079784258599E-6</c:v>
                </c:pt>
                <c:pt idx="3359">
                  <c:v>-2.0212254348137399E-5</c:v>
                </c:pt>
                <c:pt idx="3360">
                  <c:v>-2.6332485575070602E-5</c:v>
                </c:pt>
                <c:pt idx="3361">
                  <c:v>9.9466571642241605E-6</c:v>
                </c:pt>
                <c:pt idx="3362">
                  <c:v>-1.6640504907827299E-5</c:v>
                </c:pt>
                <c:pt idx="3363">
                  <c:v>-1.2964230870544001E-5</c:v>
                </c:pt>
                <c:pt idx="3364">
                  <c:v>-4.0577881297106902E-6</c:v>
                </c:pt>
                <c:pt idx="3365">
                  <c:v>-1.78534448038653E-5</c:v>
                </c:pt>
                <c:pt idx="3366">
                  <c:v>-2.0652748843377201E-5</c:v>
                </c:pt>
                <c:pt idx="3367">
                  <c:v>1.1156279002671601E-5</c:v>
                </c:pt>
                <c:pt idx="3368">
                  <c:v>-6.3570409577294399E-6</c:v>
                </c:pt>
                <c:pt idx="3369">
                  <c:v>1.6381007544337501E-5</c:v>
                </c:pt>
                <c:pt idx="3370">
                  <c:v>2.8261477256941399E-7</c:v>
                </c:pt>
                <c:pt idx="3371">
                  <c:v>-3.0203836283789001E-6</c:v>
                </c:pt>
                <c:pt idx="3372">
                  <c:v>-1.7173895019797899E-5</c:v>
                </c:pt>
                <c:pt idx="3373">
                  <c:v>-1.7581470009870599E-5</c:v>
                </c:pt>
                <c:pt idx="3374">
                  <c:v>-3.7920468659597298E-5</c:v>
                </c:pt>
                <c:pt idx="3375">
                  <c:v>5.9302793849006099E-6</c:v>
                </c:pt>
                <c:pt idx="3376">
                  <c:v>-1.39398656513527E-5</c:v>
                </c:pt>
                <c:pt idx="3377">
                  <c:v>-2.5674952413286798E-5</c:v>
                </c:pt>
                <c:pt idx="3378">
                  <c:v>-8.6965108226812205E-7</c:v>
                </c:pt>
                <c:pt idx="3379">
                  <c:v>-7.9098740017382107E-6</c:v>
                </c:pt>
                <c:pt idx="3380">
                  <c:v>-9.0216316911623E-6</c:v>
                </c:pt>
                <c:pt idx="3381">
                  <c:v>-3.6198237032092902E-5</c:v>
                </c:pt>
                <c:pt idx="3382">
                  <c:v>-2.5468551148933002E-5</c:v>
                </c:pt>
                <c:pt idx="3383">
                  <c:v>-3.8842009419360899E-5</c:v>
                </c:pt>
                <c:pt idx="3384">
                  <c:v>-2.57453482084712E-5</c:v>
                </c:pt>
                <c:pt idx="3385">
                  <c:v>1.0345612146277E-5</c:v>
                </c:pt>
                <c:pt idx="3386">
                  <c:v>-1.22226144275085E-5</c:v>
                </c:pt>
                <c:pt idx="3387">
                  <c:v>7.2572877527068901E-6</c:v>
                </c:pt>
                <c:pt idx="3388">
                  <c:v>-1.01284705843799E-5</c:v>
                </c:pt>
                <c:pt idx="3389">
                  <c:v>-1.1360285199850799E-5</c:v>
                </c:pt>
                <c:pt idx="3390">
                  <c:v>4.3245492026258297E-6</c:v>
                </c:pt>
                <c:pt idx="3391">
                  <c:v>-6.1248732461194496E-6</c:v>
                </c:pt>
                <c:pt idx="3392">
                  <c:v>2.1680568439875001E-6</c:v>
                </c:pt>
                <c:pt idx="3393">
                  <c:v>3.8763508863739098E-6</c:v>
                </c:pt>
                <c:pt idx="3394">
                  <c:v>8.8794055959916504E-6</c:v>
                </c:pt>
                <c:pt idx="3395">
                  <c:v>1.0224394514423401E-5</c:v>
                </c:pt>
                <c:pt idx="3396">
                  <c:v>3.8750538265617696E-6</c:v>
                </c:pt>
                <c:pt idx="3397">
                  <c:v>-7.51835636812804E-6</c:v>
                </c:pt>
                <c:pt idx="3398">
                  <c:v>-1.7164643955619599E-5</c:v>
                </c:pt>
                <c:pt idx="3399">
                  <c:v>9.6067956814195104E-8</c:v>
                </c:pt>
                <c:pt idx="3400">
                  <c:v>-1.4747871427569E-5</c:v>
                </c:pt>
                <c:pt idx="3401">
                  <c:v>-9.8942373787853892E-6</c:v>
                </c:pt>
                <c:pt idx="3402">
                  <c:v>5.5347604828115604E-6</c:v>
                </c:pt>
                <c:pt idx="3403">
                  <c:v>1.14323491620665E-5</c:v>
                </c:pt>
                <c:pt idx="3404">
                  <c:v>8.7481769558397399E-6</c:v>
                </c:pt>
                <c:pt idx="3405">
                  <c:v>-9.7980479173505798E-7</c:v>
                </c:pt>
                <c:pt idx="3406">
                  <c:v>2.5729200261755001E-5</c:v>
                </c:pt>
                <c:pt idx="3407">
                  <c:v>-2.5150520432230802E-6</c:v>
                </c:pt>
                <c:pt idx="3408">
                  <c:v>-1.5540054282003301E-5</c:v>
                </c:pt>
                <c:pt idx="3409">
                  <c:v>-1.5671455466688599E-5</c:v>
                </c:pt>
                <c:pt idx="3410">
                  <c:v>1.8788283889327401E-5</c:v>
                </c:pt>
                <c:pt idx="3411">
                  <c:v>9.4183389780864997E-6</c:v>
                </c:pt>
                <c:pt idx="3412">
                  <c:v>-3.6228474598498601E-6</c:v>
                </c:pt>
                <c:pt idx="3413">
                  <c:v>1.42692086887478E-5</c:v>
                </c:pt>
                <c:pt idx="3414">
                  <c:v>-4.1748515961449796E-6</c:v>
                </c:pt>
                <c:pt idx="3415">
                  <c:v>-2.1989728034656099E-5</c:v>
                </c:pt>
                <c:pt idx="3416">
                  <c:v>-3.0776155871163602E-6</c:v>
                </c:pt>
                <c:pt idx="3417">
                  <c:v>1.7710460460346201E-5</c:v>
                </c:pt>
                <c:pt idx="3418">
                  <c:v>-3.4052043197059697E-5</c:v>
                </c:pt>
                <c:pt idx="3419">
                  <c:v>1.50732506702736E-5</c:v>
                </c:pt>
                <c:pt idx="3420">
                  <c:v>1.33817026166282E-5</c:v>
                </c:pt>
                <c:pt idx="3421">
                  <c:v>1.4992346757635201E-5</c:v>
                </c:pt>
                <c:pt idx="3422">
                  <c:v>-2.4439783540434E-5</c:v>
                </c:pt>
                <c:pt idx="3423">
                  <c:v>-1.3777726989882899E-6</c:v>
                </c:pt>
                <c:pt idx="3424">
                  <c:v>1.1064289959819701E-5</c:v>
                </c:pt>
                <c:pt idx="3425">
                  <c:v>7.1777277851859799E-6</c:v>
                </c:pt>
                <c:pt idx="3426">
                  <c:v>3.8310735015986803E-6</c:v>
                </c:pt>
                <c:pt idx="3427">
                  <c:v>-2.4329714189971699E-5</c:v>
                </c:pt>
                <c:pt idx="3428">
                  <c:v>-2.5437550691652802E-5</c:v>
                </c:pt>
                <c:pt idx="3429">
                  <c:v>-4.4972269197446799E-6</c:v>
                </c:pt>
                <c:pt idx="3430">
                  <c:v>4.4046765613909399E-6</c:v>
                </c:pt>
                <c:pt idx="3431">
                  <c:v>-4.2649556964694598E-5</c:v>
                </c:pt>
                <c:pt idx="3432">
                  <c:v>6.4321595836474199E-6</c:v>
                </c:pt>
                <c:pt idx="3433">
                  <c:v>-2.1589585197490901E-6</c:v>
                </c:pt>
                <c:pt idx="3434">
                  <c:v>1.23775224530937E-5</c:v>
                </c:pt>
                <c:pt idx="3435">
                  <c:v>-2.9191049133330602E-6</c:v>
                </c:pt>
                <c:pt idx="3436">
                  <c:v>-1.73032969390742E-5</c:v>
                </c:pt>
                <c:pt idx="3437">
                  <c:v>-1.42961356109621E-6</c:v>
                </c:pt>
                <c:pt idx="3438">
                  <c:v>-1.13541331062479E-5</c:v>
                </c:pt>
                <c:pt idx="3439">
                  <c:v>-1.74644184305066E-5</c:v>
                </c:pt>
                <c:pt idx="3440">
                  <c:v>-9.1749299622100499E-6</c:v>
                </c:pt>
                <c:pt idx="3441">
                  <c:v>2.4656807523497802E-6</c:v>
                </c:pt>
                <c:pt idx="3442">
                  <c:v>8.4351379613941701E-6</c:v>
                </c:pt>
                <c:pt idx="3443">
                  <c:v>-3.9336986791646E-5</c:v>
                </c:pt>
                <c:pt idx="3444">
                  <c:v>1.5814410000855001E-5</c:v>
                </c:pt>
                <c:pt idx="3445">
                  <c:v>-2.82014942908749E-5</c:v>
                </c:pt>
                <c:pt idx="3446">
                  <c:v>-1.43344123827058E-5</c:v>
                </c:pt>
                <c:pt idx="3447">
                  <c:v>-2.1938530582296098E-5</c:v>
                </c:pt>
                <c:pt idx="3448">
                  <c:v>5.8652386569771796E-7</c:v>
                </c:pt>
                <c:pt idx="3449">
                  <c:v>2.5232440591492202E-7</c:v>
                </c:pt>
                <c:pt idx="3450">
                  <c:v>3.1539932634989198E-6</c:v>
                </c:pt>
                <c:pt idx="3451">
                  <c:v>-4.0729378156459999E-6</c:v>
                </c:pt>
                <c:pt idx="3452">
                  <c:v>2.5841567766441E-6</c:v>
                </c:pt>
                <c:pt idx="3453">
                  <c:v>2.76169635858362E-6</c:v>
                </c:pt>
                <c:pt idx="3454">
                  <c:v>-8.4051727366600993E-6</c:v>
                </c:pt>
                <c:pt idx="3455">
                  <c:v>-9.0640871165246501E-6</c:v>
                </c:pt>
                <c:pt idx="3456">
                  <c:v>-6.8023325460365802E-6</c:v>
                </c:pt>
                <c:pt idx="3457">
                  <c:v>-3.8234459316674403E-5</c:v>
                </c:pt>
                <c:pt idx="3458">
                  <c:v>-5.1479013751249296E-6</c:v>
                </c:pt>
                <c:pt idx="3459">
                  <c:v>-1.3117603268193201E-5</c:v>
                </c:pt>
                <c:pt idx="3460">
                  <c:v>1.23663120735034E-5</c:v>
                </c:pt>
                <c:pt idx="3461">
                  <c:v>-3.1853570227641E-5</c:v>
                </c:pt>
                <c:pt idx="3462">
                  <c:v>2.3652044922013602E-5</c:v>
                </c:pt>
                <c:pt idx="3463">
                  <c:v>8.43412499393224E-6</c:v>
                </c:pt>
                <c:pt idx="3464">
                  <c:v>2.0699576939966101E-5</c:v>
                </c:pt>
                <c:pt idx="3465">
                  <c:v>1.34642013959668E-5</c:v>
                </c:pt>
                <c:pt idx="3466">
                  <c:v>-1.02999843093286E-5</c:v>
                </c:pt>
                <c:pt idx="3467">
                  <c:v>5.2560126338316802E-6</c:v>
                </c:pt>
                <c:pt idx="3468">
                  <c:v>2.62445956637175E-5</c:v>
                </c:pt>
                <c:pt idx="3469">
                  <c:v>-1.3010265784439799E-6</c:v>
                </c:pt>
                <c:pt idx="3470">
                  <c:v>1.52808163015299E-5</c:v>
                </c:pt>
                <c:pt idx="3471">
                  <c:v>-2.5610754538213699E-5</c:v>
                </c:pt>
                <c:pt idx="3472">
                  <c:v>8.1618696094235395E-7</c:v>
                </c:pt>
                <c:pt idx="3473">
                  <c:v>1.9471788979692299E-5</c:v>
                </c:pt>
                <c:pt idx="3474">
                  <c:v>1.8794950316066501E-5</c:v>
                </c:pt>
                <c:pt idx="3475">
                  <c:v>3.3425472619331501E-5</c:v>
                </c:pt>
                <c:pt idx="3476">
                  <c:v>-8.0801478810867102E-6</c:v>
                </c:pt>
                <c:pt idx="3477">
                  <c:v>1.96286601708587E-5</c:v>
                </c:pt>
                <c:pt idx="3478">
                  <c:v>7.6092870969305198E-6</c:v>
                </c:pt>
                <c:pt idx="3479">
                  <c:v>2.3206173781418801E-5</c:v>
                </c:pt>
                <c:pt idx="3480">
                  <c:v>6.8116548469997998E-6</c:v>
                </c:pt>
                <c:pt idx="3481">
                  <c:v>7.7585089344367801E-6</c:v>
                </c:pt>
                <c:pt idx="3482">
                  <c:v>1.6071802396941201E-5</c:v>
                </c:pt>
                <c:pt idx="3483">
                  <c:v>1.2036069984898999E-5</c:v>
                </c:pt>
                <c:pt idx="3484">
                  <c:v>1.1205399161735201E-6</c:v>
                </c:pt>
                <c:pt idx="3485">
                  <c:v>-8.35036731060679E-7</c:v>
                </c:pt>
                <c:pt idx="3486">
                  <c:v>1.9322100347552302E-5</c:v>
                </c:pt>
                <c:pt idx="3487">
                  <c:v>-1.05947926721411E-5</c:v>
                </c:pt>
                <c:pt idx="3488">
                  <c:v>9.77143074660445E-6</c:v>
                </c:pt>
                <c:pt idx="3489">
                  <c:v>2.55817982817014E-5</c:v>
                </c:pt>
                <c:pt idx="3490">
                  <c:v>4.9396103103282401E-6</c:v>
                </c:pt>
                <c:pt idx="3491">
                  <c:v>3.3402998764124901E-5</c:v>
                </c:pt>
                <c:pt idx="3492">
                  <c:v>1.3919337830115801E-5</c:v>
                </c:pt>
                <c:pt idx="3493">
                  <c:v>-1.81700907024729E-5</c:v>
                </c:pt>
                <c:pt idx="3494">
                  <c:v>1.3534728334248201E-5</c:v>
                </c:pt>
                <c:pt idx="3495">
                  <c:v>1.6284462655444001E-5</c:v>
                </c:pt>
                <c:pt idx="3496">
                  <c:v>3.2421205725061902E-6</c:v>
                </c:pt>
                <c:pt idx="3497">
                  <c:v>1.5173450559020899E-5</c:v>
                </c:pt>
                <c:pt idx="3498">
                  <c:v>1.06941368420768E-5</c:v>
                </c:pt>
                <c:pt idx="3499">
                  <c:v>1.04745932521093E-5</c:v>
                </c:pt>
                <c:pt idx="3500">
                  <c:v>-1.1184221662271599E-6</c:v>
                </c:pt>
                <c:pt idx="3501">
                  <c:v>-7.5806621624239399E-6</c:v>
                </c:pt>
                <c:pt idx="3502">
                  <c:v>2.55216326755043E-5</c:v>
                </c:pt>
                <c:pt idx="3503">
                  <c:v>2.1267395291877999E-6</c:v>
                </c:pt>
                <c:pt idx="3504">
                  <c:v>5.8551441635367803E-6</c:v>
                </c:pt>
                <c:pt idx="3505">
                  <c:v>2.0146982238027499E-5</c:v>
                </c:pt>
                <c:pt idx="3506">
                  <c:v>1.09826942820543E-5</c:v>
                </c:pt>
                <c:pt idx="3507">
                  <c:v>-1.06412820549133E-5</c:v>
                </c:pt>
                <c:pt idx="3508">
                  <c:v>-1.4492107263824099E-6</c:v>
                </c:pt>
                <c:pt idx="3509">
                  <c:v>1.7749967415173098E-5</c:v>
                </c:pt>
                <c:pt idx="3510">
                  <c:v>1.7688524352157499E-5</c:v>
                </c:pt>
                <c:pt idx="3511">
                  <c:v>-1.8340077628599899E-5</c:v>
                </c:pt>
                <c:pt idx="3512">
                  <c:v>2.43259261131896E-5</c:v>
                </c:pt>
                <c:pt idx="3513">
                  <c:v>3.07380555849292E-5</c:v>
                </c:pt>
                <c:pt idx="3514">
                  <c:v>1.77251867391218E-5</c:v>
                </c:pt>
                <c:pt idx="3515">
                  <c:v>4.67324003645808E-6</c:v>
                </c:pt>
                <c:pt idx="3516">
                  <c:v>-2.4634083151644902E-6</c:v>
                </c:pt>
                <c:pt idx="3517">
                  <c:v>-7.5474220314555196E-7</c:v>
                </c:pt>
                <c:pt idx="3518">
                  <c:v>1.9779005809081201E-5</c:v>
                </c:pt>
                <c:pt idx="3519">
                  <c:v>1.1932560164107699E-5</c:v>
                </c:pt>
                <c:pt idx="3520">
                  <c:v>-3.2640341227155099E-5</c:v>
                </c:pt>
                <c:pt idx="3521">
                  <c:v>1.4785946828293899E-5</c:v>
                </c:pt>
                <c:pt idx="3522">
                  <c:v>2.2590321081652899E-5</c:v>
                </c:pt>
                <c:pt idx="3523">
                  <c:v>4.4942792232309901E-6</c:v>
                </c:pt>
                <c:pt idx="3524">
                  <c:v>7.37211103767361E-6</c:v>
                </c:pt>
                <c:pt idx="3525">
                  <c:v>3.2884683341093799E-5</c:v>
                </c:pt>
                <c:pt idx="3526">
                  <c:v>1.1426230047856001E-5</c:v>
                </c:pt>
                <c:pt idx="3527">
                  <c:v>1.8922932876736399E-5</c:v>
                </c:pt>
                <c:pt idx="3528">
                  <c:v>-1.3191796575396699E-6</c:v>
                </c:pt>
                <c:pt idx="3529">
                  <c:v>1.5097702057032001E-5</c:v>
                </c:pt>
                <c:pt idx="3530">
                  <c:v>-2.5374584148882299E-5</c:v>
                </c:pt>
                <c:pt idx="3531">
                  <c:v>4.0184183807146499E-6</c:v>
                </c:pt>
                <c:pt idx="3532">
                  <c:v>1.51916003198441E-5</c:v>
                </c:pt>
                <c:pt idx="3533">
                  <c:v>1.55083506028929E-5</c:v>
                </c:pt>
                <c:pt idx="3534">
                  <c:v>-7.3832268724863603E-6</c:v>
                </c:pt>
                <c:pt idx="3535">
                  <c:v>1.5633721450459399E-5</c:v>
                </c:pt>
                <c:pt idx="3536">
                  <c:v>5.4762493322504702E-6</c:v>
                </c:pt>
                <c:pt idx="3537">
                  <c:v>1.1763502903628599E-5</c:v>
                </c:pt>
                <c:pt idx="3538">
                  <c:v>2.1570606273064099E-5</c:v>
                </c:pt>
                <c:pt idx="3539">
                  <c:v>8.8173107615312106E-6</c:v>
                </c:pt>
                <c:pt idx="3540">
                  <c:v>4.6600357504877399E-6</c:v>
                </c:pt>
                <c:pt idx="3541">
                  <c:v>-2.3178324200292302E-6</c:v>
                </c:pt>
                <c:pt idx="3542">
                  <c:v>1.85736664344333E-5</c:v>
                </c:pt>
                <c:pt idx="3543">
                  <c:v>2.3889464435081801E-6</c:v>
                </c:pt>
                <c:pt idx="3544">
                  <c:v>4.4569558914238702E-5</c:v>
                </c:pt>
                <c:pt idx="3545">
                  <c:v>1.3547404307426599E-5</c:v>
                </c:pt>
                <c:pt idx="3546">
                  <c:v>1.6870567477135601E-5</c:v>
                </c:pt>
                <c:pt idx="3547">
                  <c:v>6.3997509897124598E-6</c:v>
                </c:pt>
                <c:pt idx="3548">
                  <c:v>1.2937008699984501E-5</c:v>
                </c:pt>
                <c:pt idx="3549">
                  <c:v>1.8895246025667101E-5</c:v>
                </c:pt>
                <c:pt idx="3550">
                  <c:v>2.81326234018162E-6</c:v>
                </c:pt>
                <c:pt idx="3551">
                  <c:v>-7.5523235327513402E-6</c:v>
                </c:pt>
                <c:pt idx="3552">
                  <c:v>8.4170393944760906E-6</c:v>
                </c:pt>
                <c:pt idx="3553">
                  <c:v>6.6377119708876399E-7</c:v>
                </c:pt>
                <c:pt idx="3554">
                  <c:v>1.6194203240809E-5</c:v>
                </c:pt>
                <c:pt idx="3555">
                  <c:v>5.1251276300060503E-5</c:v>
                </c:pt>
                <c:pt idx="3556">
                  <c:v>-3.2207461615779399E-6</c:v>
                </c:pt>
                <c:pt idx="3557">
                  <c:v>-2.3891452641416101E-5</c:v>
                </c:pt>
                <c:pt idx="3558">
                  <c:v>-7.24474557488149E-6</c:v>
                </c:pt>
                <c:pt idx="3559">
                  <c:v>1.6379370065294201E-5</c:v>
                </c:pt>
                <c:pt idx="3560">
                  <c:v>2.0697049799048401E-5</c:v>
                </c:pt>
                <c:pt idx="3561">
                  <c:v>-5.0968863621988797E-6</c:v>
                </c:pt>
                <c:pt idx="3562">
                  <c:v>3.4023987028627101E-5</c:v>
                </c:pt>
                <c:pt idx="3563">
                  <c:v>1.9571515273348799E-5</c:v>
                </c:pt>
                <c:pt idx="3564">
                  <c:v>1.71560884385605E-6</c:v>
                </c:pt>
                <c:pt idx="3565">
                  <c:v>1.96772454765139E-5</c:v>
                </c:pt>
                <c:pt idx="3566">
                  <c:v>6.1175018197582201E-6</c:v>
                </c:pt>
                <c:pt idx="3567">
                  <c:v>3.0717825651215702E-5</c:v>
                </c:pt>
                <c:pt idx="3568">
                  <c:v>6.9988815446962001E-6</c:v>
                </c:pt>
                <c:pt idx="3569">
                  <c:v>-5.1853562142840603E-6</c:v>
                </c:pt>
                <c:pt idx="3570">
                  <c:v>5.05658317856039E-6</c:v>
                </c:pt>
                <c:pt idx="3571">
                  <c:v>4.0330636429246599E-5</c:v>
                </c:pt>
                <c:pt idx="3572">
                  <c:v>1.12909207595032E-5</c:v>
                </c:pt>
                <c:pt idx="3573">
                  <c:v>-2.6779706007463801E-6</c:v>
                </c:pt>
                <c:pt idx="3574">
                  <c:v>-3.0021474792933701E-5</c:v>
                </c:pt>
                <c:pt idx="3575">
                  <c:v>-1.2631181415564601E-6</c:v>
                </c:pt>
                <c:pt idx="3576">
                  <c:v>-1.0835516165014001E-5</c:v>
                </c:pt>
                <c:pt idx="3577">
                  <c:v>2.4592632525419999E-5</c:v>
                </c:pt>
                <c:pt idx="3578">
                  <c:v>2.2994203588350901E-6</c:v>
                </c:pt>
                <c:pt idx="3579">
                  <c:v>1.2876613057714499E-5</c:v>
                </c:pt>
                <c:pt idx="3580">
                  <c:v>1.39613388334172E-5</c:v>
                </c:pt>
                <c:pt idx="3581">
                  <c:v>-2.2859909622316701E-6</c:v>
                </c:pt>
                <c:pt idx="3582">
                  <c:v>1.8385027785351701E-5</c:v>
                </c:pt>
                <c:pt idx="3583">
                  <c:v>8.8546206329639906E-6</c:v>
                </c:pt>
                <c:pt idx="3584">
                  <c:v>2.2367629853532199E-5</c:v>
                </c:pt>
                <c:pt idx="3585">
                  <c:v>4.4190945273130404E-6</c:v>
                </c:pt>
                <c:pt idx="3586">
                  <c:v>-4.2056571022299002E-7</c:v>
                </c:pt>
                <c:pt idx="3587">
                  <c:v>-5.4428251879201097E-6</c:v>
                </c:pt>
                <c:pt idx="3588">
                  <c:v>4.28273834571999E-6</c:v>
                </c:pt>
                <c:pt idx="3589">
                  <c:v>1.1893607365502601E-5</c:v>
                </c:pt>
                <c:pt idx="3590">
                  <c:v>6.6555815876243104E-6</c:v>
                </c:pt>
                <c:pt idx="3591">
                  <c:v>2.7566206639761099E-5</c:v>
                </c:pt>
                <c:pt idx="3592">
                  <c:v>1.0319848291712299E-5</c:v>
                </c:pt>
                <c:pt idx="3593">
                  <c:v>4.2389189974529397E-5</c:v>
                </c:pt>
                <c:pt idx="3594">
                  <c:v>2.6722606670534399E-5</c:v>
                </c:pt>
                <c:pt idx="3595">
                  <c:v>2.6176756830325401E-5</c:v>
                </c:pt>
                <c:pt idx="3596">
                  <c:v>2.3624916490284E-5</c:v>
                </c:pt>
                <c:pt idx="3597">
                  <c:v>2.1930914153569501E-5</c:v>
                </c:pt>
                <c:pt idx="3598">
                  <c:v>5.0048370524068803E-5</c:v>
                </c:pt>
                <c:pt idx="3599">
                  <c:v>3.1660873644201597E-5</c:v>
                </c:pt>
                <c:pt idx="3600">
                  <c:v>2.6633189795790101E-5</c:v>
                </c:pt>
                <c:pt idx="3601">
                  <c:v>5.7439069469260499E-6</c:v>
                </c:pt>
                <c:pt idx="3602">
                  <c:v>2.9996688079700699E-5</c:v>
                </c:pt>
                <c:pt idx="3603">
                  <c:v>2.2545110890892601E-5</c:v>
                </c:pt>
                <c:pt idx="3604">
                  <c:v>2.3375127412498899E-5</c:v>
                </c:pt>
                <c:pt idx="3605">
                  <c:v>1.7942558418270201E-5</c:v>
                </c:pt>
                <c:pt idx="3606">
                  <c:v>2.81393835616508E-5</c:v>
                </c:pt>
                <c:pt idx="3607">
                  <c:v>2.46705386671924E-5</c:v>
                </c:pt>
                <c:pt idx="3608">
                  <c:v>2.2966024401812598E-5</c:v>
                </c:pt>
                <c:pt idx="3609">
                  <c:v>6.5797036480313E-6</c:v>
                </c:pt>
                <c:pt idx="3610">
                  <c:v>1.73925204860411E-6</c:v>
                </c:pt>
                <c:pt idx="3611">
                  <c:v>4.44668934313015E-5</c:v>
                </c:pt>
                <c:pt idx="3612">
                  <c:v>2.2175633252156299E-5</c:v>
                </c:pt>
                <c:pt idx="3613">
                  <c:v>4.2626984393252298E-5</c:v>
                </c:pt>
                <c:pt idx="3614">
                  <c:v>4.0301879279806902E-5</c:v>
                </c:pt>
                <c:pt idx="3615">
                  <c:v>3.3236432745632302E-5</c:v>
                </c:pt>
                <c:pt idx="3616">
                  <c:v>3.6389905972505898E-5</c:v>
                </c:pt>
                <c:pt idx="3617">
                  <c:v>5.0616798663910801E-5</c:v>
                </c:pt>
                <c:pt idx="3618">
                  <c:v>3.8596869183804501E-5</c:v>
                </c:pt>
                <c:pt idx="3619">
                  <c:v>4.5392236587907599E-5</c:v>
                </c:pt>
                <c:pt idx="3620">
                  <c:v>4.8749829412998803E-5</c:v>
                </c:pt>
                <c:pt idx="3621">
                  <c:v>3.7515669340843902E-5</c:v>
                </c:pt>
                <c:pt idx="3622">
                  <c:v>2.9296516550742002E-5</c:v>
                </c:pt>
                <c:pt idx="3623">
                  <c:v>8.7750821360756901E-7</c:v>
                </c:pt>
                <c:pt idx="3624">
                  <c:v>2.56165020816291E-5</c:v>
                </c:pt>
                <c:pt idx="3625">
                  <c:v>4.6839161994135001E-5</c:v>
                </c:pt>
                <c:pt idx="3626">
                  <c:v>5.9533526899805498E-5</c:v>
                </c:pt>
                <c:pt idx="3627">
                  <c:v>5.0778384503762198E-5</c:v>
                </c:pt>
                <c:pt idx="3628">
                  <c:v>3.195410473314E-5</c:v>
                </c:pt>
                <c:pt idx="3629">
                  <c:v>2.1289969000258599E-5</c:v>
                </c:pt>
                <c:pt idx="3630">
                  <c:v>5.3735239695609599E-5</c:v>
                </c:pt>
                <c:pt idx="3631">
                  <c:v>1.9164761784182499E-5</c:v>
                </c:pt>
                <c:pt idx="3632">
                  <c:v>-1.4189323717152099E-6</c:v>
                </c:pt>
                <c:pt idx="3633">
                  <c:v>4.5017776052724598E-5</c:v>
                </c:pt>
                <c:pt idx="3634">
                  <c:v>7.0004353370537302E-5</c:v>
                </c:pt>
                <c:pt idx="3635">
                  <c:v>5.0475468575717202E-5</c:v>
                </c:pt>
                <c:pt idx="3636">
                  <c:v>1.9086052553138199E-5</c:v>
                </c:pt>
                <c:pt idx="3637">
                  <c:v>5.88300915815876E-5</c:v>
                </c:pt>
                <c:pt idx="3638">
                  <c:v>6.5379048740731596E-5</c:v>
                </c:pt>
                <c:pt idx="3639">
                  <c:v>5.0511454285440501E-5</c:v>
                </c:pt>
                <c:pt idx="3640">
                  <c:v>3.0973884326957999E-5</c:v>
                </c:pt>
                <c:pt idx="3641">
                  <c:v>4.9290317800580201E-5</c:v>
                </c:pt>
                <c:pt idx="3642">
                  <c:v>5.4901728412367399E-5</c:v>
                </c:pt>
                <c:pt idx="3643">
                  <c:v>7.5045351557735394E-5</c:v>
                </c:pt>
                <c:pt idx="3644">
                  <c:v>5.4849123557328197E-5</c:v>
                </c:pt>
                <c:pt idx="3645">
                  <c:v>2.8103212977283299E-5</c:v>
                </c:pt>
                <c:pt idx="3646">
                  <c:v>5.7113772062651102E-5</c:v>
                </c:pt>
                <c:pt idx="3647">
                  <c:v>1.34405307365772E-5</c:v>
                </c:pt>
                <c:pt idx="3648">
                  <c:v>6.5242401473239103E-5</c:v>
                </c:pt>
                <c:pt idx="3649">
                  <c:v>2.9291824055411901E-5</c:v>
                </c:pt>
                <c:pt idx="3650">
                  <c:v>4.2521822613368199E-5</c:v>
                </c:pt>
                <c:pt idx="3651">
                  <c:v>5.3849049474575897E-5</c:v>
                </c:pt>
                <c:pt idx="3652">
                  <c:v>3.42267200446498E-5</c:v>
                </c:pt>
                <c:pt idx="3653">
                  <c:v>5.6095376655564598E-5</c:v>
                </c:pt>
                <c:pt idx="3654">
                  <c:v>2.7924738847990299E-5</c:v>
                </c:pt>
                <c:pt idx="3655">
                  <c:v>4.1634228346321501E-5</c:v>
                </c:pt>
                <c:pt idx="3656">
                  <c:v>4.8439332665545801E-5</c:v>
                </c:pt>
                <c:pt idx="3657">
                  <c:v>6.3282279971160494E-5</c:v>
                </c:pt>
                <c:pt idx="3658">
                  <c:v>3.1017322482506903E-5</c:v>
                </c:pt>
                <c:pt idx="3659">
                  <c:v>3.7259443197473597E-5</c:v>
                </c:pt>
                <c:pt idx="3660">
                  <c:v>2.3490853290817501E-5</c:v>
                </c:pt>
                <c:pt idx="3661">
                  <c:v>4.0866088794466698E-5</c:v>
                </c:pt>
                <c:pt idx="3662">
                  <c:v>5.4329900758162003E-5</c:v>
                </c:pt>
                <c:pt idx="3663">
                  <c:v>3.9090889887202697E-5</c:v>
                </c:pt>
                <c:pt idx="3664">
                  <c:v>5.85004399102477E-5</c:v>
                </c:pt>
                <c:pt idx="3665">
                  <c:v>3.9295228960858603E-5</c:v>
                </c:pt>
                <c:pt idx="3666">
                  <c:v>1.6771164799363801E-5</c:v>
                </c:pt>
                <c:pt idx="3667">
                  <c:v>3.0710549815177499E-5</c:v>
                </c:pt>
                <c:pt idx="3668">
                  <c:v>3.9632133004643502E-5</c:v>
                </c:pt>
                <c:pt idx="3669">
                  <c:v>1.95358140838538E-5</c:v>
                </c:pt>
                <c:pt idx="3670">
                  <c:v>1.52883492153207E-5</c:v>
                </c:pt>
                <c:pt idx="3671">
                  <c:v>5.7625137292992897E-5</c:v>
                </c:pt>
                <c:pt idx="3672">
                  <c:v>3.3205262077249101E-5</c:v>
                </c:pt>
                <c:pt idx="3673">
                  <c:v>3.9229673846454398E-5</c:v>
                </c:pt>
                <c:pt idx="3674">
                  <c:v>2.1254591168599299E-5</c:v>
                </c:pt>
                <c:pt idx="3675">
                  <c:v>3.6796719597307202E-5</c:v>
                </c:pt>
                <c:pt idx="3676">
                  <c:v>3.2926974692311301E-5</c:v>
                </c:pt>
                <c:pt idx="3677">
                  <c:v>4.1139081556963399E-5</c:v>
                </c:pt>
                <c:pt idx="3678">
                  <c:v>3.9126124731322402E-5</c:v>
                </c:pt>
                <c:pt idx="3679">
                  <c:v>7.5260579124723499E-7</c:v>
                </c:pt>
                <c:pt idx="3680">
                  <c:v>3.3868986100677698E-5</c:v>
                </c:pt>
                <c:pt idx="3681">
                  <c:v>2.4019829044158802E-5</c:v>
                </c:pt>
                <c:pt idx="3682">
                  <c:v>1.37385555516627E-5</c:v>
                </c:pt>
                <c:pt idx="3683">
                  <c:v>5.3221265560726002E-5</c:v>
                </c:pt>
                <c:pt idx="3684">
                  <c:v>2.6794671208070699E-5</c:v>
                </c:pt>
                <c:pt idx="3685">
                  <c:v>2.72378524115521E-5</c:v>
                </c:pt>
                <c:pt idx="3686">
                  <c:v>3.6915937006066902E-5</c:v>
                </c:pt>
                <c:pt idx="3687">
                  <c:v>3.0866583656246E-5</c:v>
                </c:pt>
                <c:pt idx="3688">
                  <c:v>2.3554960777358298E-5</c:v>
                </c:pt>
                <c:pt idx="3689">
                  <c:v>2.74977952641511E-5</c:v>
                </c:pt>
                <c:pt idx="3690">
                  <c:v>6.2622159566668199E-5</c:v>
                </c:pt>
                <c:pt idx="3691">
                  <c:v>4.1330964294957902E-5</c:v>
                </c:pt>
                <c:pt idx="3692">
                  <c:v>2.6541362204089701E-5</c:v>
                </c:pt>
                <c:pt idx="3693">
                  <c:v>4.67468072751869E-5</c:v>
                </c:pt>
                <c:pt idx="3694">
                  <c:v>4.55365198182862E-5</c:v>
                </c:pt>
                <c:pt idx="3695">
                  <c:v>5.62155816214104E-5</c:v>
                </c:pt>
                <c:pt idx="3696">
                  <c:v>5.2255372217049202E-5</c:v>
                </c:pt>
                <c:pt idx="3697">
                  <c:v>5.3029019894788599E-5</c:v>
                </c:pt>
                <c:pt idx="3698">
                  <c:v>3.5055104800015199E-5</c:v>
                </c:pt>
                <c:pt idx="3699">
                  <c:v>2.9454679425122201E-5</c:v>
                </c:pt>
                <c:pt idx="3700">
                  <c:v>6.8423399264087997E-5</c:v>
                </c:pt>
                <c:pt idx="3701">
                  <c:v>4.6194615968836001E-5</c:v>
                </c:pt>
                <c:pt idx="3702">
                  <c:v>6.3694411359521794E-5</c:v>
                </c:pt>
                <c:pt idx="3703">
                  <c:v>3.2571402847590197E-5</c:v>
                </c:pt>
                <c:pt idx="3704">
                  <c:v>3.5494099255181801E-5</c:v>
                </c:pt>
                <c:pt idx="3705">
                  <c:v>5.0657937114823999E-5</c:v>
                </c:pt>
                <c:pt idx="3706">
                  <c:v>4.4474273688038901E-5</c:v>
                </c:pt>
                <c:pt idx="3707">
                  <c:v>3.3842871173109202E-5</c:v>
                </c:pt>
                <c:pt idx="3708">
                  <c:v>2.0354836125593301E-5</c:v>
                </c:pt>
                <c:pt idx="3709">
                  <c:v>5.4140468344819002E-5</c:v>
                </c:pt>
                <c:pt idx="3710">
                  <c:v>3.8243124094054402E-5</c:v>
                </c:pt>
                <c:pt idx="3711">
                  <c:v>5.2176886923839598E-5</c:v>
                </c:pt>
                <c:pt idx="3712">
                  <c:v>2.8809043530039201E-5</c:v>
                </c:pt>
                <c:pt idx="3713">
                  <c:v>4.0929186275638402E-5</c:v>
                </c:pt>
                <c:pt idx="3714">
                  <c:v>4.05862139244393E-5</c:v>
                </c:pt>
                <c:pt idx="3715">
                  <c:v>6.8443711855049294E-5</c:v>
                </c:pt>
                <c:pt idx="3716">
                  <c:v>3.1281829540565499E-5</c:v>
                </c:pt>
                <c:pt idx="3717">
                  <c:v>6.9423871530339797E-6</c:v>
                </c:pt>
                <c:pt idx="3718">
                  <c:v>5.3042280042552202E-5</c:v>
                </c:pt>
                <c:pt idx="3719">
                  <c:v>1.92042880355134E-5</c:v>
                </c:pt>
                <c:pt idx="3720">
                  <c:v>2.5924591160532999E-5</c:v>
                </c:pt>
                <c:pt idx="3721">
                  <c:v>3.0684333778046698E-5</c:v>
                </c:pt>
                <c:pt idx="3722">
                  <c:v>4.7385907929223999E-5</c:v>
                </c:pt>
                <c:pt idx="3723">
                  <c:v>-2.8755918572947099E-6</c:v>
                </c:pt>
                <c:pt idx="3724">
                  <c:v>2.7710454280512199E-5</c:v>
                </c:pt>
                <c:pt idx="3725">
                  <c:v>1.8888922394350298E-5</c:v>
                </c:pt>
                <c:pt idx="3726">
                  <c:v>2.43656936589727E-5</c:v>
                </c:pt>
                <c:pt idx="3727">
                  <c:v>3.1409789675138902E-5</c:v>
                </c:pt>
                <c:pt idx="3728">
                  <c:v>4.4123435081665598E-5</c:v>
                </c:pt>
                <c:pt idx="3729">
                  <c:v>3.9299752014628301E-5</c:v>
                </c:pt>
                <c:pt idx="3730">
                  <c:v>2.0749940477584601E-5</c:v>
                </c:pt>
                <c:pt idx="3731">
                  <c:v>2.1555234823459302E-5</c:v>
                </c:pt>
                <c:pt idx="3732">
                  <c:v>3.4374713359936002E-5</c:v>
                </c:pt>
                <c:pt idx="3733">
                  <c:v>1.35207250626102E-5</c:v>
                </c:pt>
                <c:pt idx="3734">
                  <c:v>3.1620826824952403E-5</c:v>
                </c:pt>
                <c:pt idx="3735">
                  <c:v>1.8450764504756299E-5</c:v>
                </c:pt>
                <c:pt idx="3736">
                  <c:v>2.79537604639241E-5</c:v>
                </c:pt>
                <c:pt idx="3737">
                  <c:v>3.1351974342084999E-5</c:v>
                </c:pt>
                <c:pt idx="3738">
                  <c:v>2.7815773793985098E-5</c:v>
                </c:pt>
                <c:pt idx="3739">
                  <c:v>4.3584212715547103E-5</c:v>
                </c:pt>
                <c:pt idx="3740">
                  <c:v>3.9774578877020797E-5</c:v>
                </c:pt>
                <c:pt idx="3741">
                  <c:v>3.5998013829899299E-5</c:v>
                </c:pt>
                <c:pt idx="3742">
                  <c:v>5.63310524186298E-5</c:v>
                </c:pt>
                <c:pt idx="3743">
                  <c:v>3.0619513721964598E-5</c:v>
                </c:pt>
                <c:pt idx="3744">
                  <c:v>2.89383394653802E-5</c:v>
                </c:pt>
                <c:pt idx="3745">
                  <c:v>3.9601927373757603E-5</c:v>
                </c:pt>
                <c:pt idx="3746">
                  <c:v>4.7218139469221797E-5</c:v>
                </c:pt>
                <c:pt idx="3747">
                  <c:v>1.6367834524377798E-5</c:v>
                </c:pt>
                <c:pt idx="3748">
                  <c:v>2.6400351867584899E-5</c:v>
                </c:pt>
                <c:pt idx="3749">
                  <c:v>2.07105636133254E-5</c:v>
                </c:pt>
                <c:pt idx="3750">
                  <c:v>3.5663866894538901E-5</c:v>
                </c:pt>
                <c:pt idx="3751">
                  <c:v>4.9909780877030002E-5</c:v>
                </c:pt>
                <c:pt idx="3752">
                  <c:v>2.55234402990146E-5</c:v>
                </c:pt>
                <c:pt idx="3753">
                  <c:v>1.50160953048951E-5</c:v>
                </c:pt>
                <c:pt idx="3754">
                  <c:v>5.28724711744092E-5</c:v>
                </c:pt>
                <c:pt idx="3755">
                  <c:v>4.0259437647911897E-5</c:v>
                </c:pt>
                <c:pt idx="3756">
                  <c:v>5.13509042145135E-5</c:v>
                </c:pt>
                <c:pt idx="3757">
                  <c:v>2.5115648922898001E-5</c:v>
                </c:pt>
                <c:pt idx="3758">
                  <c:v>6.1631782667625202E-5</c:v>
                </c:pt>
                <c:pt idx="3759">
                  <c:v>4.9351415511471702E-5</c:v>
                </c:pt>
                <c:pt idx="3760">
                  <c:v>3.6526174766996098E-5</c:v>
                </c:pt>
                <c:pt idx="3761">
                  <c:v>6.7332732390353698E-5</c:v>
                </c:pt>
                <c:pt idx="3762">
                  <c:v>4.5430369263971597E-5</c:v>
                </c:pt>
                <c:pt idx="3763">
                  <c:v>4.5006818478015E-5</c:v>
                </c:pt>
                <c:pt idx="3764">
                  <c:v>4.4862406982747699E-5</c:v>
                </c:pt>
                <c:pt idx="3765">
                  <c:v>1.9885084960573299E-5</c:v>
                </c:pt>
                <c:pt idx="3766">
                  <c:v>3.75753586875411E-5</c:v>
                </c:pt>
                <c:pt idx="3767">
                  <c:v>4.1574357216794798E-5</c:v>
                </c:pt>
                <c:pt idx="3768">
                  <c:v>1.39436242952512E-5</c:v>
                </c:pt>
                <c:pt idx="3769">
                  <c:v>7.35954717858088E-5</c:v>
                </c:pt>
                <c:pt idx="3770">
                  <c:v>3.7290134217196002E-5</c:v>
                </c:pt>
                <c:pt idx="3771">
                  <c:v>2.2702366334091399E-5</c:v>
                </c:pt>
                <c:pt idx="3772">
                  <c:v>4.8923931116980799E-5</c:v>
                </c:pt>
                <c:pt idx="3773">
                  <c:v>8.0529261972083499E-5</c:v>
                </c:pt>
                <c:pt idx="3774">
                  <c:v>7.5276918198887097E-5</c:v>
                </c:pt>
                <c:pt idx="3775">
                  <c:v>3.8988179208074602E-5</c:v>
                </c:pt>
                <c:pt idx="3776">
                  <c:v>3.58256306788404E-5</c:v>
                </c:pt>
                <c:pt idx="3777">
                  <c:v>3.9257810516505901E-5</c:v>
                </c:pt>
                <c:pt idx="3778">
                  <c:v>2.6389582077776001E-5</c:v>
                </c:pt>
                <c:pt idx="3779">
                  <c:v>5.7976556346780401E-5</c:v>
                </c:pt>
                <c:pt idx="3780">
                  <c:v>6.36909613008929E-5</c:v>
                </c:pt>
                <c:pt idx="3781">
                  <c:v>8.1846827406438207E-5</c:v>
                </c:pt>
                <c:pt idx="3782">
                  <c:v>3.9146254874394099E-5</c:v>
                </c:pt>
                <c:pt idx="3783">
                  <c:v>2.6718683190519E-5</c:v>
                </c:pt>
                <c:pt idx="3784">
                  <c:v>6.8525533354890904E-5</c:v>
                </c:pt>
                <c:pt idx="3785">
                  <c:v>5.9670013788659602E-5</c:v>
                </c:pt>
                <c:pt idx="3786">
                  <c:v>8.4469789934919906E-5</c:v>
                </c:pt>
                <c:pt idx="3787">
                  <c:v>5.1519989635316999E-5</c:v>
                </c:pt>
                <c:pt idx="3788">
                  <c:v>4.1670881187912602E-5</c:v>
                </c:pt>
                <c:pt idx="3789">
                  <c:v>5.5774994942573897E-5</c:v>
                </c:pt>
                <c:pt idx="3790">
                  <c:v>5.0295166292474201E-5</c:v>
                </c:pt>
                <c:pt idx="3791">
                  <c:v>6.4513136998895501E-5</c:v>
                </c:pt>
                <c:pt idx="3792">
                  <c:v>5.8633652963069701E-5</c:v>
                </c:pt>
                <c:pt idx="3793">
                  <c:v>3.6976737978122398E-5</c:v>
                </c:pt>
                <c:pt idx="3794">
                  <c:v>4.8345422679030399E-5</c:v>
                </c:pt>
                <c:pt idx="3795">
                  <c:v>1.60279586936368E-5</c:v>
                </c:pt>
                <c:pt idx="3796">
                  <c:v>4.4808622951915098E-5</c:v>
                </c:pt>
                <c:pt idx="3797">
                  <c:v>2.2666951024037E-5</c:v>
                </c:pt>
                <c:pt idx="3798">
                  <c:v>4.7674117570804002E-5</c:v>
                </c:pt>
                <c:pt idx="3799">
                  <c:v>2.8262604666523301E-5</c:v>
                </c:pt>
                <c:pt idx="3800">
                  <c:v>4.7708327544410998E-5</c:v>
                </c:pt>
                <c:pt idx="3801">
                  <c:v>3.14831727232039E-5</c:v>
                </c:pt>
                <c:pt idx="3802">
                  <c:v>1.67296044339218E-5</c:v>
                </c:pt>
                <c:pt idx="3803">
                  <c:v>4.2417169004990501E-5</c:v>
                </c:pt>
                <c:pt idx="3804">
                  <c:v>2.0755828373745999E-5</c:v>
                </c:pt>
                <c:pt idx="3805">
                  <c:v>5.4468996691788097E-5</c:v>
                </c:pt>
                <c:pt idx="3806">
                  <c:v>6.0112831664380697E-5</c:v>
                </c:pt>
                <c:pt idx="3807">
                  <c:v>6.0708736020908102E-5</c:v>
                </c:pt>
                <c:pt idx="3808">
                  <c:v>3.4188014142044102E-5</c:v>
                </c:pt>
                <c:pt idx="3809">
                  <c:v>4.9244287551595001E-5</c:v>
                </c:pt>
                <c:pt idx="3810">
                  <c:v>2.3555993688928901E-5</c:v>
                </c:pt>
                <c:pt idx="3811">
                  <c:v>3.2891016850230298E-5</c:v>
                </c:pt>
                <c:pt idx="3812">
                  <c:v>3.2304590207028102E-5</c:v>
                </c:pt>
                <c:pt idx="3813">
                  <c:v>3.4101999208043303E-5</c:v>
                </c:pt>
                <c:pt idx="3814">
                  <c:v>2.11367789112952E-5</c:v>
                </c:pt>
                <c:pt idx="3815">
                  <c:v>2.0631890196801699E-5</c:v>
                </c:pt>
                <c:pt idx="3816">
                  <c:v>5.62211635505551E-5</c:v>
                </c:pt>
                <c:pt idx="3817">
                  <c:v>7.0298004724643105E-5</c:v>
                </c:pt>
                <c:pt idx="3818">
                  <c:v>6.1181923524655996E-5</c:v>
                </c:pt>
                <c:pt idx="3819">
                  <c:v>4.92162739793994E-5</c:v>
                </c:pt>
                <c:pt idx="3820">
                  <c:v>4.3351605486987797E-5</c:v>
                </c:pt>
                <c:pt idx="3821">
                  <c:v>6.5928122855112405E-5</c:v>
                </c:pt>
                <c:pt idx="3822">
                  <c:v>4.4326305621450397E-5</c:v>
                </c:pt>
                <c:pt idx="3823">
                  <c:v>4.9910256340351501E-5</c:v>
                </c:pt>
                <c:pt idx="3824">
                  <c:v>3.2480446356285802E-5</c:v>
                </c:pt>
                <c:pt idx="3825">
                  <c:v>9.9266834568366808E-6</c:v>
                </c:pt>
                <c:pt idx="3826">
                  <c:v>2.41291945122637E-5</c:v>
                </c:pt>
                <c:pt idx="3827">
                  <c:v>4.6858647821881199E-5</c:v>
                </c:pt>
                <c:pt idx="3828">
                  <c:v>1.47335630903375E-5</c:v>
                </c:pt>
                <c:pt idx="3829">
                  <c:v>2.85312721928947E-5</c:v>
                </c:pt>
                <c:pt idx="3830">
                  <c:v>6.2439096741985004E-5</c:v>
                </c:pt>
                <c:pt idx="3831">
                  <c:v>4.4388076645357903E-5</c:v>
                </c:pt>
                <c:pt idx="3832">
                  <c:v>9.5439372209176206E-6</c:v>
                </c:pt>
                <c:pt idx="3833">
                  <c:v>6.5758542734114394E-5</c:v>
                </c:pt>
                <c:pt idx="3834">
                  <c:v>4.7928888177047303E-5</c:v>
                </c:pt>
                <c:pt idx="3835">
                  <c:v>3.3611303214397499E-5</c:v>
                </c:pt>
                <c:pt idx="3836">
                  <c:v>4.2308302678659502E-5</c:v>
                </c:pt>
                <c:pt idx="3837">
                  <c:v>5.19813280484397E-5</c:v>
                </c:pt>
                <c:pt idx="3838">
                  <c:v>4.5139944244478603E-5</c:v>
                </c:pt>
                <c:pt idx="3839">
                  <c:v>4.8205685502927497E-5</c:v>
                </c:pt>
                <c:pt idx="3840">
                  <c:v>6.5662282839515801E-5</c:v>
                </c:pt>
                <c:pt idx="3841">
                  <c:v>5.0545549193698898E-5</c:v>
                </c:pt>
                <c:pt idx="3842">
                  <c:v>7.0060152541054105E-5</c:v>
                </c:pt>
                <c:pt idx="3843">
                  <c:v>5.0197334892351203E-5</c:v>
                </c:pt>
                <c:pt idx="3844">
                  <c:v>5.2890705102210502E-5</c:v>
                </c:pt>
                <c:pt idx="3845">
                  <c:v>5.8267873806061799E-5</c:v>
                </c:pt>
                <c:pt idx="3846">
                  <c:v>2.1958275738700101E-5</c:v>
                </c:pt>
                <c:pt idx="3847">
                  <c:v>2.3882612148036101E-5</c:v>
                </c:pt>
                <c:pt idx="3848">
                  <c:v>7.8056262960006295E-5</c:v>
                </c:pt>
                <c:pt idx="3849">
                  <c:v>7.8205836120942096E-5</c:v>
                </c:pt>
                <c:pt idx="3850">
                  <c:v>7.1254038536560301E-5</c:v>
                </c:pt>
                <c:pt idx="3851">
                  <c:v>6.07277631554069E-5</c:v>
                </c:pt>
                <c:pt idx="3852">
                  <c:v>5.4553612582642101E-5</c:v>
                </c:pt>
                <c:pt idx="3853">
                  <c:v>5.69920112633739E-5</c:v>
                </c:pt>
                <c:pt idx="3854">
                  <c:v>5.1102752045336703E-5</c:v>
                </c:pt>
                <c:pt idx="3855">
                  <c:v>6.6015339544134993E-5</c:v>
                </c:pt>
                <c:pt idx="3856">
                  <c:v>5.14461756776718E-5</c:v>
                </c:pt>
                <c:pt idx="3857">
                  <c:v>4.6637023805926998E-5</c:v>
                </c:pt>
                <c:pt idx="3858">
                  <c:v>6.7732168810471496E-5</c:v>
                </c:pt>
                <c:pt idx="3859">
                  <c:v>6.1872326682276099E-5</c:v>
                </c:pt>
                <c:pt idx="3860">
                  <c:v>4.7942170588923802E-5</c:v>
                </c:pt>
                <c:pt idx="3861">
                  <c:v>5.4451462398888199E-5</c:v>
                </c:pt>
                <c:pt idx="3862">
                  <c:v>5.9957276460081697E-5</c:v>
                </c:pt>
                <c:pt idx="3863">
                  <c:v>6.8425135906313096E-5</c:v>
                </c:pt>
                <c:pt idx="3864">
                  <c:v>4.74093264924155E-5</c:v>
                </c:pt>
                <c:pt idx="3865">
                  <c:v>4.2784021119436497E-5</c:v>
                </c:pt>
                <c:pt idx="3866">
                  <c:v>4.0263698949892502E-5</c:v>
                </c:pt>
                <c:pt idx="3867">
                  <c:v>4.04941018990192E-5</c:v>
                </c:pt>
                <c:pt idx="3868">
                  <c:v>5.3360940191348201E-5</c:v>
                </c:pt>
                <c:pt idx="3869">
                  <c:v>3.5304036372432897E-5</c:v>
                </c:pt>
                <c:pt idx="3870">
                  <c:v>4.6875427633699103E-5</c:v>
                </c:pt>
                <c:pt idx="3871">
                  <c:v>6.6709798239255499E-5</c:v>
                </c:pt>
                <c:pt idx="3872">
                  <c:v>4.9985884451111501E-5</c:v>
                </c:pt>
                <c:pt idx="3873">
                  <c:v>4.1121645887517903E-5</c:v>
                </c:pt>
                <c:pt idx="3874">
                  <c:v>4.90544969839005E-5</c:v>
                </c:pt>
                <c:pt idx="3875">
                  <c:v>3.9388473583208297E-5</c:v>
                </c:pt>
                <c:pt idx="3876">
                  <c:v>4.8204797498078597E-5</c:v>
                </c:pt>
                <c:pt idx="3877">
                  <c:v>3.3138519615602302E-5</c:v>
                </c:pt>
                <c:pt idx="3878">
                  <c:v>6.2780045114775406E-5</c:v>
                </c:pt>
                <c:pt idx="3879">
                  <c:v>5.0349056961393097E-5</c:v>
                </c:pt>
                <c:pt idx="3880">
                  <c:v>6.8813145887791898E-5</c:v>
                </c:pt>
                <c:pt idx="3881">
                  <c:v>6.4708322527279397E-5</c:v>
                </c:pt>
                <c:pt idx="3882">
                  <c:v>3.7583695693404403E-5</c:v>
                </c:pt>
                <c:pt idx="3883">
                  <c:v>7.1471269949003005E-5</c:v>
                </c:pt>
                <c:pt idx="3884">
                  <c:v>8.3688548801544996E-5</c:v>
                </c:pt>
                <c:pt idx="3885">
                  <c:v>4.2091688951822703E-5</c:v>
                </c:pt>
                <c:pt idx="3886">
                  <c:v>6.9088589850847202E-5</c:v>
                </c:pt>
                <c:pt idx="3887">
                  <c:v>5.15495174596997E-5</c:v>
                </c:pt>
                <c:pt idx="3888">
                  <c:v>8.2198252152075995E-5</c:v>
                </c:pt>
                <c:pt idx="3889">
                  <c:v>4.3830685282676097E-5</c:v>
                </c:pt>
                <c:pt idx="3890">
                  <c:v>7.7113802753830902E-5</c:v>
                </c:pt>
                <c:pt idx="3891">
                  <c:v>3.7047175930987897E-5</c:v>
                </c:pt>
                <c:pt idx="3892">
                  <c:v>3.9382106904545502E-5</c:v>
                </c:pt>
                <c:pt idx="3893">
                  <c:v>7.4549136038569306E-5</c:v>
                </c:pt>
                <c:pt idx="3894">
                  <c:v>6.8090344101686605E-5</c:v>
                </c:pt>
                <c:pt idx="3895">
                  <c:v>4.6787224591319098E-5</c:v>
                </c:pt>
                <c:pt idx="3896">
                  <c:v>6.1044346848134897E-5</c:v>
                </c:pt>
                <c:pt idx="3897">
                  <c:v>6.5744597205986106E-5</c:v>
                </c:pt>
                <c:pt idx="3898">
                  <c:v>2.27365937184351E-5</c:v>
                </c:pt>
                <c:pt idx="3899">
                  <c:v>6.3911853134510904E-5</c:v>
                </c:pt>
                <c:pt idx="3900">
                  <c:v>5.9604560159428703E-5</c:v>
                </c:pt>
                <c:pt idx="3901">
                  <c:v>5.3984401067421899E-5</c:v>
                </c:pt>
                <c:pt idx="3902">
                  <c:v>5.4645658053203802E-5</c:v>
                </c:pt>
                <c:pt idx="3903">
                  <c:v>2.7075995499205399E-5</c:v>
                </c:pt>
                <c:pt idx="3904">
                  <c:v>6.1016362438686898E-5</c:v>
                </c:pt>
                <c:pt idx="3905">
                  <c:v>5.6482651414763398E-5</c:v>
                </c:pt>
                <c:pt idx="3906">
                  <c:v>6.0658085233067899E-5</c:v>
                </c:pt>
                <c:pt idx="3907">
                  <c:v>6.5569919471477806E-5</c:v>
                </c:pt>
                <c:pt idx="3908">
                  <c:v>3.28250984947208E-5</c:v>
                </c:pt>
                <c:pt idx="3909">
                  <c:v>6.4667642392380199E-5</c:v>
                </c:pt>
                <c:pt idx="3910">
                  <c:v>1.27004280737839E-6</c:v>
                </c:pt>
                <c:pt idx="3911">
                  <c:v>6.8003089445507295E-5</c:v>
                </c:pt>
                <c:pt idx="3912">
                  <c:v>7.5574575487889797E-5</c:v>
                </c:pt>
                <c:pt idx="3913">
                  <c:v>2.8039966615145199E-5</c:v>
                </c:pt>
                <c:pt idx="3914">
                  <c:v>5.7985654293996602E-5</c:v>
                </c:pt>
                <c:pt idx="3915">
                  <c:v>8.9473763111514994E-5</c:v>
                </c:pt>
                <c:pt idx="3916">
                  <c:v>5.68668580042818E-5</c:v>
                </c:pt>
                <c:pt idx="3917">
                  <c:v>5.6581072277009098E-5</c:v>
                </c:pt>
                <c:pt idx="3918">
                  <c:v>6.17948145992155E-5</c:v>
                </c:pt>
                <c:pt idx="3919">
                  <c:v>4.8288398190902E-5</c:v>
                </c:pt>
                <c:pt idx="3920">
                  <c:v>2.8003941139487701E-6</c:v>
                </c:pt>
                <c:pt idx="3921">
                  <c:v>3.57137073383238E-5</c:v>
                </c:pt>
                <c:pt idx="3922">
                  <c:v>5.0831051925019001E-5</c:v>
                </c:pt>
                <c:pt idx="3923">
                  <c:v>4.0120293477253901E-5</c:v>
                </c:pt>
                <c:pt idx="3924">
                  <c:v>5.4948453798874498E-5</c:v>
                </c:pt>
                <c:pt idx="3925">
                  <c:v>9.4299928804307797E-5</c:v>
                </c:pt>
                <c:pt idx="3926">
                  <c:v>6.1333913588904903E-5</c:v>
                </c:pt>
                <c:pt idx="3927">
                  <c:v>8.4993644992626397E-5</c:v>
                </c:pt>
                <c:pt idx="3928">
                  <c:v>4.9003748504360399E-5</c:v>
                </c:pt>
                <c:pt idx="3929">
                  <c:v>5.3062364757291599E-5</c:v>
                </c:pt>
                <c:pt idx="3930">
                  <c:v>5.7627850550535902E-5</c:v>
                </c:pt>
                <c:pt idx="3931">
                  <c:v>9.1316378968634202E-5</c:v>
                </c:pt>
                <c:pt idx="3932">
                  <c:v>6.3412544191517297E-5</c:v>
                </c:pt>
                <c:pt idx="3933">
                  <c:v>6.5046524072410401E-5</c:v>
                </c:pt>
                <c:pt idx="3934">
                  <c:v>6.5094891509201203E-5</c:v>
                </c:pt>
                <c:pt idx="3935">
                  <c:v>6.4581338939036299E-5</c:v>
                </c:pt>
                <c:pt idx="3936">
                  <c:v>6.1402634470929902E-5</c:v>
                </c:pt>
                <c:pt idx="3937">
                  <c:v>7.3528034511214204E-5</c:v>
                </c:pt>
                <c:pt idx="3938" formatCode="General">
                  <c:v>1.11633067718804E-4</c:v>
                </c:pt>
                <c:pt idx="3939">
                  <c:v>7.47309029252817E-5</c:v>
                </c:pt>
                <c:pt idx="3940">
                  <c:v>7.6666091742467302E-5</c:v>
                </c:pt>
                <c:pt idx="3941">
                  <c:v>6.2450713852100695E-5</c:v>
                </c:pt>
                <c:pt idx="3942">
                  <c:v>5.4959899880108702E-5</c:v>
                </c:pt>
                <c:pt idx="3943">
                  <c:v>7.6566582134345298E-5</c:v>
                </c:pt>
                <c:pt idx="3944">
                  <c:v>5.6879691300752403E-5</c:v>
                </c:pt>
                <c:pt idx="3945" formatCode="General">
                  <c:v>1.02179376198475E-4</c:v>
                </c:pt>
                <c:pt idx="3946">
                  <c:v>7.3253358114347202E-5</c:v>
                </c:pt>
                <c:pt idx="3947">
                  <c:v>6.0229475689623803E-6</c:v>
                </c:pt>
                <c:pt idx="3948">
                  <c:v>5.0251664659377203E-5</c:v>
                </c:pt>
                <c:pt idx="3949">
                  <c:v>7.57412182750844E-5</c:v>
                </c:pt>
                <c:pt idx="3950">
                  <c:v>8.0098931257763305E-5</c:v>
                </c:pt>
                <c:pt idx="3951">
                  <c:v>5.6122158180317202E-5</c:v>
                </c:pt>
                <c:pt idx="3952">
                  <c:v>4.3721626987842901E-5</c:v>
                </c:pt>
                <c:pt idx="3953">
                  <c:v>7.2059959124124302E-5</c:v>
                </c:pt>
                <c:pt idx="3954">
                  <c:v>5.9916922184618402E-5</c:v>
                </c:pt>
                <c:pt idx="3955">
                  <c:v>7.2407891524189298E-5</c:v>
                </c:pt>
                <c:pt idx="3956">
                  <c:v>9.7517869467334103E-5</c:v>
                </c:pt>
                <c:pt idx="3957">
                  <c:v>7.3558674189410899E-5</c:v>
                </c:pt>
                <c:pt idx="3958">
                  <c:v>4.5769488800280703E-5</c:v>
                </c:pt>
                <c:pt idx="3959">
                  <c:v>9.2060301613426207E-5</c:v>
                </c:pt>
                <c:pt idx="3960">
                  <c:v>6.4077398954309804E-5</c:v>
                </c:pt>
                <c:pt idx="3961">
                  <c:v>7.6191395643757302E-5</c:v>
                </c:pt>
                <c:pt idx="3962">
                  <c:v>3.4577139242360803E-5</c:v>
                </c:pt>
                <c:pt idx="3963">
                  <c:v>6.0414332027339401E-5</c:v>
                </c:pt>
                <c:pt idx="3964">
                  <c:v>6.5887535994855502E-5</c:v>
                </c:pt>
                <c:pt idx="3965">
                  <c:v>5.6861240635457602E-5</c:v>
                </c:pt>
                <c:pt idx="3966">
                  <c:v>6.38204433335598E-5</c:v>
                </c:pt>
                <c:pt idx="3967">
                  <c:v>5.1578129331986899E-5</c:v>
                </c:pt>
                <c:pt idx="3968">
                  <c:v>7.55344663238535E-5</c:v>
                </c:pt>
                <c:pt idx="3969">
                  <c:v>7.8354205813377099E-5</c:v>
                </c:pt>
                <c:pt idx="3970">
                  <c:v>5.60634879343131E-5</c:v>
                </c:pt>
                <c:pt idx="3971">
                  <c:v>7.1820933869160306E-5</c:v>
                </c:pt>
                <c:pt idx="3972">
                  <c:v>4.4142588048489702E-5</c:v>
                </c:pt>
                <c:pt idx="3973">
                  <c:v>5.5953985873376599E-5</c:v>
                </c:pt>
                <c:pt idx="3974">
                  <c:v>7.21912178367412E-5</c:v>
                </c:pt>
                <c:pt idx="3975">
                  <c:v>5.0857692702885203E-5</c:v>
                </c:pt>
                <c:pt idx="3976">
                  <c:v>1.8625164750166701E-5</c:v>
                </c:pt>
                <c:pt idx="3977">
                  <c:v>4.7038423069602503E-5</c:v>
                </c:pt>
                <c:pt idx="3978">
                  <c:v>3.2318346439863699E-5</c:v>
                </c:pt>
                <c:pt idx="3979">
                  <c:v>6.2388011058604797E-5</c:v>
                </c:pt>
                <c:pt idx="3980">
                  <c:v>5.82448078245844E-5</c:v>
                </c:pt>
                <c:pt idx="3981">
                  <c:v>4.8631408343015301E-5</c:v>
                </c:pt>
                <c:pt idx="3982">
                  <c:v>6.8173030044568896E-5</c:v>
                </c:pt>
                <c:pt idx="3983">
                  <c:v>9.2591761578977096E-5</c:v>
                </c:pt>
                <c:pt idx="3984">
                  <c:v>8.0875235133964607E-6</c:v>
                </c:pt>
                <c:pt idx="3985">
                  <c:v>2.9980176890457801E-5</c:v>
                </c:pt>
                <c:pt idx="3986">
                  <c:v>7.68838159057891E-5</c:v>
                </c:pt>
                <c:pt idx="3987">
                  <c:v>9.43417821906041E-5</c:v>
                </c:pt>
                <c:pt idx="3988">
                  <c:v>7.6308357409258604E-5</c:v>
                </c:pt>
                <c:pt idx="3989">
                  <c:v>7.8857931266990695E-5</c:v>
                </c:pt>
                <c:pt idx="3990">
                  <c:v>7.4595863685802496E-5</c:v>
                </c:pt>
                <c:pt idx="3991">
                  <c:v>8.6464443791335296E-5</c:v>
                </c:pt>
                <c:pt idx="3992">
                  <c:v>5.7999128881520898E-5</c:v>
                </c:pt>
                <c:pt idx="3993" formatCode="General">
                  <c:v>1.04684351835331E-4</c:v>
                </c:pt>
                <c:pt idx="3994">
                  <c:v>7.6177170873426302E-5</c:v>
                </c:pt>
                <c:pt idx="3995">
                  <c:v>6.9466799594916593E-5</c:v>
                </c:pt>
                <c:pt idx="3996">
                  <c:v>9.3854311235325706E-5</c:v>
                </c:pt>
                <c:pt idx="3997">
                  <c:v>7.4836513358569697E-5</c:v>
                </c:pt>
                <c:pt idx="3998">
                  <c:v>7.9933777185768699E-5</c:v>
                </c:pt>
                <c:pt idx="3999">
                  <c:v>8.3013460278012996E-5</c:v>
                </c:pt>
                <c:pt idx="4000">
                  <c:v>7.1188230629435495E-5</c:v>
                </c:pt>
                <c:pt idx="4001">
                  <c:v>7.8877915461526095E-5</c:v>
                </c:pt>
                <c:pt idx="4002">
                  <c:v>8.7077078374762104E-5</c:v>
                </c:pt>
                <c:pt idx="4003" formatCode="General">
                  <c:v>1.08604258828041E-4</c:v>
                </c:pt>
                <c:pt idx="4004">
                  <c:v>7.0858949752041205E-5</c:v>
                </c:pt>
                <c:pt idx="4005">
                  <c:v>7.6043370462652095E-5</c:v>
                </c:pt>
                <c:pt idx="4006">
                  <c:v>6.64701271017775E-5</c:v>
                </c:pt>
                <c:pt idx="4007">
                  <c:v>7.1008473376990203E-5</c:v>
                </c:pt>
                <c:pt idx="4008">
                  <c:v>7.9206979048815395E-5</c:v>
                </c:pt>
                <c:pt idx="4009">
                  <c:v>6.0560447054442201E-5</c:v>
                </c:pt>
                <c:pt idx="4010">
                  <c:v>7.4706557179056907E-5</c:v>
                </c:pt>
                <c:pt idx="4011">
                  <c:v>5.3607907019307402E-5</c:v>
                </c:pt>
                <c:pt idx="4012">
                  <c:v>5.9737336317803699E-5</c:v>
                </c:pt>
                <c:pt idx="4013">
                  <c:v>8.0506815816743199E-5</c:v>
                </c:pt>
                <c:pt idx="4014" formatCode="General">
                  <c:v>1.00215126900604E-4</c:v>
                </c:pt>
                <c:pt idx="4015">
                  <c:v>9.7505758808793695E-5</c:v>
                </c:pt>
                <c:pt idx="4016">
                  <c:v>7.69596743429799E-5</c:v>
                </c:pt>
                <c:pt idx="4017">
                  <c:v>8.2929123954951695E-5</c:v>
                </c:pt>
                <c:pt idx="4018">
                  <c:v>6.6495257085079495E-5</c:v>
                </c:pt>
                <c:pt idx="4019">
                  <c:v>6.1375757613703599E-5</c:v>
                </c:pt>
                <c:pt idx="4020">
                  <c:v>6.2391854836891898E-5</c:v>
                </c:pt>
                <c:pt idx="4021">
                  <c:v>8.7891585200028304E-5</c:v>
                </c:pt>
                <c:pt idx="4022">
                  <c:v>6.3772794046420398E-5</c:v>
                </c:pt>
                <c:pt idx="4023">
                  <c:v>5.7449022600244198E-5</c:v>
                </c:pt>
                <c:pt idx="4024">
                  <c:v>7.3819185173684999E-5</c:v>
                </c:pt>
                <c:pt idx="4025">
                  <c:v>6.0340210999109198E-5</c:v>
                </c:pt>
                <c:pt idx="4026">
                  <c:v>5.9275113608815197E-5</c:v>
                </c:pt>
                <c:pt idx="4027">
                  <c:v>6.7811572121900506E-5</c:v>
                </c:pt>
                <c:pt idx="4028">
                  <c:v>9.2909842057119102E-5</c:v>
                </c:pt>
                <c:pt idx="4029">
                  <c:v>7.7422613073662602E-5</c:v>
                </c:pt>
                <c:pt idx="4030">
                  <c:v>6.8945542910257303E-5</c:v>
                </c:pt>
                <c:pt idx="4031">
                  <c:v>8.1848649219111704E-5</c:v>
                </c:pt>
                <c:pt idx="4032">
                  <c:v>7.8691888098851305E-5</c:v>
                </c:pt>
                <c:pt idx="4033">
                  <c:v>4.2404477936061403E-5</c:v>
                </c:pt>
                <c:pt idx="4034">
                  <c:v>6.8100143549822001E-5</c:v>
                </c:pt>
                <c:pt idx="4035">
                  <c:v>5.9337593333530302E-5</c:v>
                </c:pt>
                <c:pt idx="4036">
                  <c:v>8.4141996860074596E-5</c:v>
                </c:pt>
                <c:pt idx="4037">
                  <c:v>3.3023213555727903E-5</c:v>
                </c:pt>
                <c:pt idx="4038">
                  <c:v>7.7760166183140004E-5</c:v>
                </c:pt>
                <c:pt idx="4039">
                  <c:v>3.8351153417633102E-5</c:v>
                </c:pt>
                <c:pt idx="4040">
                  <c:v>7.1223013422711705E-5</c:v>
                </c:pt>
                <c:pt idx="4041">
                  <c:v>6.2185466207074006E-5</c:v>
                </c:pt>
                <c:pt idx="4042">
                  <c:v>6.5001096855104107E-5</c:v>
                </c:pt>
                <c:pt idx="4043">
                  <c:v>8.3660067157879201E-5</c:v>
                </c:pt>
                <c:pt idx="4044">
                  <c:v>5.7731948304163799E-5</c:v>
                </c:pt>
                <c:pt idx="4045">
                  <c:v>7.4132921076914299E-5</c:v>
                </c:pt>
                <c:pt idx="4046">
                  <c:v>7.04468903867115E-5</c:v>
                </c:pt>
                <c:pt idx="4047">
                  <c:v>7.8760815967422303E-5</c:v>
                </c:pt>
                <c:pt idx="4048">
                  <c:v>7.1953579471076206E-5</c:v>
                </c:pt>
                <c:pt idx="4049">
                  <c:v>2.9808690438869699E-5</c:v>
                </c:pt>
                <c:pt idx="4050">
                  <c:v>4.0516854729220997E-5</c:v>
                </c:pt>
                <c:pt idx="4051">
                  <c:v>4.08846816278216E-5</c:v>
                </c:pt>
                <c:pt idx="4052">
                  <c:v>5.88996270380684E-5</c:v>
                </c:pt>
                <c:pt idx="4053">
                  <c:v>4.4468086952891497E-5</c:v>
                </c:pt>
                <c:pt idx="4054">
                  <c:v>7.1836050705741995E-5</c:v>
                </c:pt>
                <c:pt idx="4055">
                  <c:v>3.5553659050055899E-5</c:v>
                </c:pt>
                <c:pt idx="4056">
                  <c:v>3.4896112852475397E-5</c:v>
                </c:pt>
                <c:pt idx="4057">
                  <c:v>5.8390895201902903E-5</c:v>
                </c:pt>
                <c:pt idx="4058">
                  <c:v>9.7479904188706106E-5</c:v>
                </c:pt>
                <c:pt idx="4059">
                  <c:v>5.83430108504186E-5</c:v>
                </c:pt>
                <c:pt idx="4060">
                  <c:v>8.6075363136170404E-5</c:v>
                </c:pt>
                <c:pt idx="4061">
                  <c:v>6.3862969596669005E-5</c:v>
                </c:pt>
                <c:pt idx="4062">
                  <c:v>5.2745895465805202E-5</c:v>
                </c:pt>
                <c:pt idx="4063">
                  <c:v>7.7274243015941794E-5</c:v>
                </c:pt>
                <c:pt idx="4064" formatCode="General">
                  <c:v>1.19606452404145E-4</c:v>
                </c:pt>
                <c:pt idx="4065">
                  <c:v>6.7741090866640995E-5</c:v>
                </c:pt>
                <c:pt idx="4066">
                  <c:v>8.6743808322236801E-5</c:v>
                </c:pt>
                <c:pt idx="4067">
                  <c:v>6.0946959563924903E-5</c:v>
                </c:pt>
                <c:pt idx="4068">
                  <c:v>7.3935674344468194E-5</c:v>
                </c:pt>
                <c:pt idx="4069">
                  <c:v>9.9386430490437094E-5</c:v>
                </c:pt>
                <c:pt idx="4070">
                  <c:v>2.5427596627254599E-5</c:v>
                </c:pt>
                <c:pt idx="4071">
                  <c:v>9.5682127716041894E-5</c:v>
                </c:pt>
                <c:pt idx="4072">
                  <c:v>7.23103627132787E-5</c:v>
                </c:pt>
                <c:pt idx="4073">
                  <c:v>6.6969805372383396E-5</c:v>
                </c:pt>
                <c:pt idx="4074">
                  <c:v>5.88277554151022E-5</c:v>
                </c:pt>
                <c:pt idx="4075">
                  <c:v>6.9708628643248694E-5</c:v>
                </c:pt>
                <c:pt idx="4076">
                  <c:v>5.2795525419845902E-5</c:v>
                </c:pt>
                <c:pt idx="4077">
                  <c:v>6.7097001110124699E-5</c:v>
                </c:pt>
                <c:pt idx="4078">
                  <c:v>5.0546498120969901E-5</c:v>
                </c:pt>
                <c:pt idx="4079">
                  <c:v>5.4897541123860598E-5</c:v>
                </c:pt>
                <c:pt idx="4080">
                  <c:v>8.0811480349445694E-5</c:v>
                </c:pt>
                <c:pt idx="4081" formatCode="General">
                  <c:v>1.05404631266399E-4</c:v>
                </c:pt>
                <c:pt idx="4082">
                  <c:v>7.3751864382263105E-5</c:v>
                </c:pt>
                <c:pt idx="4083" formatCode="General">
                  <c:v>1.12522248190732E-4</c:v>
                </c:pt>
                <c:pt idx="4084">
                  <c:v>8.9403152666504097E-5</c:v>
                </c:pt>
                <c:pt idx="4085">
                  <c:v>7.7987258219497702E-5</c:v>
                </c:pt>
                <c:pt idx="4086">
                  <c:v>9.8294103375941004E-5</c:v>
                </c:pt>
                <c:pt idx="4087" formatCode="General">
                  <c:v>1.02330475083024E-4</c:v>
                </c:pt>
                <c:pt idx="4088">
                  <c:v>4.1366553131072097E-5</c:v>
                </c:pt>
                <c:pt idx="4089">
                  <c:v>8.0702558312042798E-5</c:v>
                </c:pt>
                <c:pt idx="4090" formatCode="General">
                  <c:v>1.0588138366154401E-4</c:v>
                </c:pt>
                <c:pt idx="4091">
                  <c:v>6.2087876482240699E-5</c:v>
                </c:pt>
                <c:pt idx="4092" formatCode="General">
                  <c:v>1.0672252882316E-4</c:v>
                </c:pt>
                <c:pt idx="4093">
                  <c:v>7.9287698750358696E-5</c:v>
                </c:pt>
                <c:pt idx="4094">
                  <c:v>5.8172695356029001E-5</c:v>
                </c:pt>
                <c:pt idx="4095">
                  <c:v>8.8903168951225405E-5</c:v>
                </c:pt>
                <c:pt idx="4096" formatCode="General">
                  <c:v>1.02188768105857E-4</c:v>
                </c:pt>
                <c:pt idx="4097">
                  <c:v>8.2333278876395907E-5</c:v>
                </c:pt>
                <c:pt idx="4098">
                  <c:v>9.3562585260717097E-5</c:v>
                </c:pt>
                <c:pt idx="4099">
                  <c:v>4.9899378075041703E-5</c:v>
                </c:pt>
                <c:pt idx="4100">
                  <c:v>9.3910705223172598E-5</c:v>
                </c:pt>
                <c:pt idx="4101">
                  <c:v>6.5511455474035702E-5</c:v>
                </c:pt>
                <c:pt idx="4102">
                  <c:v>6.5420595358840495E-5</c:v>
                </c:pt>
                <c:pt idx="4103" formatCode="General">
                  <c:v>1.0305847160261999E-4</c:v>
                </c:pt>
                <c:pt idx="4104" formatCode="General">
                  <c:v>1.0153705015550001E-4</c:v>
                </c:pt>
                <c:pt idx="4105">
                  <c:v>7.22672554465806E-5</c:v>
                </c:pt>
                <c:pt idx="4106">
                  <c:v>4.7153521104899798E-5</c:v>
                </c:pt>
                <c:pt idx="4107">
                  <c:v>9.9699832706121906E-5</c:v>
                </c:pt>
                <c:pt idx="4108">
                  <c:v>9.8938795581045603E-5</c:v>
                </c:pt>
                <c:pt idx="4109">
                  <c:v>7.5107358285312495E-5</c:v>
                </c:pt>
                <c:pt idx="4110">
                  <c:v>4.9969371735802197E-5</c:v>
                </c:pt>
                <c:pt idx="4111">
                  <c:v>5.67949692448512E-5</c:v>
                </c:pt>
                <c:pt idx="4112">
                  <c:v>6.9249527147475804E-5</c:v>
                </c:pt>
                <c:pt idx="4113">
                  <c:v>7.9551458759560706E-5</c:v>
                </c:pt>
                <c:pt idx="4114">
                  <c:v>7.7261298420196097E-5</c:v>
                </c:pt>
                <c:pt idx="4115">
                  <c:v>9.7628278419947099E-5</c:v>
                </c:pt>
                <c:pt idx="4116">
                  <c:v>2.4222904546685499E-5</c:v>
                </c:pt>
                <c:pt idx="4117">
                  <c:v>9.2317284104428396E-5</c:v>
                </c:pt>
                <c:pt idx="4118">
                  <c:v>8.0157323909729698E-5</c:v>
                </c:pt>
                <c:pt idx="4119">
                  <c:v>8.9294701168834097E-5</c:v>
                </c:pt>
                <c:pt idx="4120">
                  <c:v>7.4362502042811095E-5</c:v>
                </c:pt>
                <c:pt idx="4121" formatCode="General">
                  <c:v>1.1618442134785201E-4</c:v>
                </c:pt>
                <c:pt idx="4122" formatCode="General">
                  <c:v>1.0776709809209999E-4</c:v>
                </c:pt>
                <c:pt idx="4123" formatCode="General">
                  <c:v>1.16512418064802E-4</c:v>
                </c:pt>
                <c:pt idx="4124" formatCode="General">
                  <c:v>1.25388473524386E-4</c:v>
                </c:pt>
                <c:pt idx="4125">
                  <c:v>8.6114586935573097E-5</c:v>
                </c:pt>
                <c:pt idx="4126" formatCode="General">
                  <c:v>1.14362388162533E-4</c:v>
                </c:pt>
                <c:pt idx="4127">
                  <c:v>9.8784665429246801E-5</c:v>
                </c:pt>
                <c:pt idx="4128" formatCode="General">
                  <c:v>1.14920966002273E-4</c:v>
                </c:pt>
                <c:pt idx="4129" formatCode="General">
                  <c:v>1.19001160797106E-4</c:v>
                </c:pt>
                <c:pt idx="4130" formatCode="General">
                  <c:v>1.04026410798263E-4</c:v>
                </c:pt>
                <c:pt idx="4131">
                  <c:v>8.6380785180849398E-5</c:v>
                </c:pt>
                <c:pt idx="4132" formatCode="General">
                  <c:v>1.3217176694493599E-4</c:v>
                </c:pt>
                <c:pt idx="4133" formatCode="General">
                  <c:v>1.01923802850127E-4</c:v>
                </c:pt>
                <c:pt idx="4134" formatCode="General">
                  <c:v>1.28521112101642E-4</c:v>
                </c:pt>
                <c:pt idx="4135" formatCode="General">
                  <c:v>1.2321081479532199E-4</c:v>
                </c:pt>
                <c:pt idx="4136" formatCode="General">
                  <c:v>1.29659301942523E-4</c:v>
                </c:pt>
                <c:pt idx="4137">
                  <c:v>4.5422825797599898E-5</c:v>
                </c:pt>
                <c:pt idx="4138" formatCode="General">
                  <c:v>1.09346483591962E-4</c:v>
                </c:pt>
                <c:pt idx="4139" formatCode="General">
                  <c:v>1.11583092879911E-4</c:v>
                </c:pt>
                <c:pt idx="4140" formatCode="General">
                  <c:v>1.30766677143357E-4</c:v>
                </c:pt>
                <c:pt idx="4141">
                  <c:v>9.7735664403145794E-5</c:v>
                </c:pt>
                <c:pt idx="4142">
                  <c:v>9.7410062509550193E-5</c:v>
                </c:pt>
                <c:pt idx="4143" formatCode="General">
                  <c:v>1.0575083595411499E-4</c:v>
                </c:pt>
                <c:pt idx="4144" formatCode="General">
                  <c:v>1.3593618671210001E-4</c:v>
                </c:pt>
                <c:pt idx="4145" formatCode="General">
                  <c:v>1.3003226492259201E-4</c:v>
                </c:pt>
                <c:pt idx="4146" formatCode="General">
                  <c:v>1.17842094611812E-4</c:v>
                </c:pt>
                <c:pt idx="4147">
                  <c:v>9.9261432127884606E-5</c:v>
                </c:pt>
                <c:pt idx="4148" formatCode="General">
                  <c:v>1.4280085313379199E-4</c:v>
                </c:pt>
                <c:pt idx="4149" formatCode="General">
                  <c:v>1.1486578397265201E-4</c:v>
                </c:pt>
                <c:pt idx="4150">
                  <c:v>6.7149417895548505E-5</c:v>
                </c:pt>
                <c:pt idx="4151">
                  <c:v>8.6210551073671494E-5</c:v>
                </c:pt>
                <c:pt idx="4152">
                  <c:v>9.4721858363228304E-5</c:v>
                </c:pt>
                <c:pt idx="4153">
                  <c:v>8.7599104587605801E-5</c:v>
                </c:pt>
                <c:pt idx="4154">
                  <c:v>9.5679913551886296E-5</c:v>
                </c:pt>
                <c:pt idx="4155" formatCode="General">
                  <c:v>1.2951819377230101E-4</c:v>
                </c:pt>
                <c:pt idx="4156" formatCode="General">
                  <c:v>1.11419357242083E-4</c:v>
                </c:pt>
                <c:pt idx="4157">
                  <c:v>8.5730896997844797E-5</c:v>
                </c:pt>
                <c:pt idx="4158" formatCode="General">
                  <c:v>1.07088396695789E-4</c:v>
                </c:pt>
                <c:pt idx="4159">
                  <c:v>8.4123220663588497E-5</c:v>
                </c:pt>
                <c:pt idx="4160">
                  <c:v>7.7470361563148496E-5</c:v>
                </c:pt>
                <c:pt idx="4161">
                  <c:v>8.19139516215871E-5</c:v>
                </c:pt>
                <c:pt idx="4162">
                  <c:v>9.43655277744216E-5</c:v>
                </c:pt>
                <c:pt idx="4163">
                  <c:v>5.6820653018216502E-5</c:v>
                </c:pt>
                <c:pt idx="4164">
                  <c:v>9.7432214656842606E-5</c:v>
                </c:pt>
                <c:pt idx="4165" formatCode="General">
                  <c:v>1.2297826480957801E-4</c:v>
                </c:pt>
                <c:pt idx="4166" formatCode="General">
                  <c:v>1.09629786670546E-4</c:v>
                </c:pt>
                <c:pt idx="4167">
                  <c:v>7.5961377496296903E-5</c:v>
                </c:pt>
                <c:pt idx="4168" formatCode="General">
                  <c:v>1.35776072086766E-4</c:v>
                </c:pt>
                <c:pt idx="4169">
                  <c:v>8.6008722947592898E-5</c:v>
                </c:pt>
                <c:pt idx="4170">
                  <c:v>9.3270815415237996E-5</c:v>
                </c:pt>
                <c:pt idx="4171">
                  <c:v>3.6342315088329098E-5</c:v>
                </c:pt>
                <c:pt idx="4172">
                  <c:v>7.6719644909055597E-5</c:v>
                </c:pt>
                <c:pt idx="4173">
                  <c:v>7.6864818093184004E-5</c:v>
                </c:pt>
                <c:pt idx="4174">
                  <c:v>9.0235058525726995E-5</c:v>
                </c:pt>
                <c:pt idx="4175" formatCode="General">
                  <c:v>1.20576778695658E-4</c:v>
                </c:pt>
                <c:pt idx="4176">
                  <c:v>9.6169413719159998E-5</c:v>
                </c:pt>
                <c:pt idx="4177">
                  <c:v>8.4541989892492604E-5</c:v>
                </c:pt>
                <c:pt idx="4178">
                  <c:v>8.3623766471068603E-5</c:v>
                </c:pt>
                <c:pt idx="4179">
                  <c:v>7.6081100828704698E-5</c:v>
                </c:pt>
                <c:pt idx="4180" formatCode="General">
                  <c:v>1.0021184141688799E-4</c:v>
                </c:pt>
                <c:pt idx="4181">
                  <c:v>9.3751070151192598E-5</c:v>
                </c:pt>
                <c:pt idx="4182">
                  <c:v>9.1669926760831196E-5</c:v>
                </c:pt>
                <c:pt idx="4183">
                  <c:v>9.9016969805741005E-5</c:v>
                </c:pt>
                <c:pt idx="4184">
                  <c:v>9.4707021362681304E-5</c:v>
                </c:pt>
                <c:pt idx="4185">
                  <c:v>7.6632544691196302E-5</c:v>
                </c:pt>
                <c:pt idx="4186" formatCode="General">
                  <c:v>1.0438020803022101E-4</c:v>
                </c:pt>
                <c:pt idx="4187">
                  <c:v>4.2690224538697497E-5</c:v>
                </c:pt>
                <c:pt idx="4188">
                  <c:v>6.1381949725708803E-5</c:v>
                </c:pt>
                <c:pt idx="4189">
                  <c:v>9.3040594914960397E-5</c:v>
                </c:pt>
                <c:pt idx="4190">
                  <c:v>8.8753163332475903E-5</c:v>
                </c:pt>
                <c:pt idx="4191" formatCode="General">
                  <c:v>1.1265960300399399E-4</c:v>
                </c:pt>
                <c:pt idx="4192">
                  <c:v>7.0602356870961601E-5</c:v>
                </c:pt>
                <c:pt idx="4193" formatCode="General">
                  <c:v>1.0412600249491299E-4</c:v>
                </c:pt>
                <c:pt idx="4194" formatCode="General">
                  <c:v>1.06763774904807E-4</c:v>
                </c:pt>
                <c:pt idx="4195">
                  <c:v>9.5932747948866595E-5</c:v>
                </c:pt>
                <c:pt idx="4196" formatCode="General">
                  <c:v>1.01095289035742E-4</c:v>
                </c:pt>
                <c:pt idx="4197">
                  <c:v>8.2052189886509897E-5</c:v>
                </c:pt>
                <c:pt idx="4198">
                  <c:v>8.8805102974401495E-5</c:v>
                </c:pt>
                <c:pt idx="4199">
                  <c:v>9.2479044425956098E-5</c:v>
                </c:pt>
                <c:pt idx="4200">
                  <c:v>6.9937880288912501E-5</c:v>
                </c:pt>
                <c:pt idx="4201" formatCode="General">
                  <c:v>1.2124053452862701E-4</c:v>
                </c:pt>
                <c:pt idx="4202" formatCode="General">
                  <c:v>1.07908778161728E-4</c:v>
                </c:pt>
                <c:pt idx="4203">
                  <c:v>9.9439596166025002E-5</c:v>
                </c:pt>
                <c:pt idx="4204" formatCode="General">
                  <c:v>1.0151065060812201E-4</c:v>
                </c:pt>
                <c:pt idx="4205" formatCode="General">
                  <c:v>1.0423038538041901E-4</c:v>
                </c:pt>
                <c:pt idx="4206" formatCode="General">
                  <c:v>1.07603068797072E-4</c:v>
                </c:pt>
                <c:pt idx="4207" formatCode="General">
                  <c:v>1.02856942627548E-4</c:v>
                </c:pt>
                <c:pt idx="4208">
                  <c:v>9.1205589113688501E-5</c:v>
                </c:pt>
                <c:pt idx="4209">
                  <c:v>8.0974093603958705E-5</c:v>
                </c:pt>
                <c:pt idx="4210">
                  <c:v>8.4342242590706895E-5</c:v>
                </c:pt>
                <c:pt idx="4211">
                  <c:v>8.0179165358388297E-5</c:v>
                </c:pt>
                <c:pt idx="4212">
                  <c:v>8.9344840822072304E-5</c:v>
                </c:pt>
                <c:pt idx="4213" formatCode="General">
                  <c:v>1.0769762932042101E-4</c:v>
                </c:pt>
                <c:pt idx="4214">
                  <c:v>8.3590078138221199E-5</c:v>
                </c:pt>
                <c:pt idx="4215">
                  <c:v>9.5325585274132503E-5</c:v>
                </c:pt>
                <c:pt idx="4216">
                  <c:v>6.5504286726558703E-5</c:v>
                </c:pt>
                <c:pt idx="4217">
                  <c:v>8.6066832389396504E-5</c:v>
                </c:pt>
                <c:pt idx="4218" formatCode="General">
                  <c:v>1.00357223135696E-4</c:v>
                </c:pt>
                <c:pt idx="4219" formatCode="General">
                  <c:v>1.0625937750607E-4</c:v>
                </c:pt>
                <c:pt idx="4220">
                  <c:v>6.4608577150450901E-5</c:v>
                </c:pt>
                <c:pt idx="4221">
                  <c:v>9.4514241986313105E-5</c:v>
                </c:pt>
                <c:pt idx="4222">
                  <c:v>9.7545209964745896E-5</c:v>
                </c:pt>
                <c:pt idx="4223">
                  <c:v>8.5426441247104899E-5</c:v>
                </c:pt>
                <c:pt idx="4224">
                  <c:v>6.5704896655061499E-5</c:v>
                </c:pt>
                <c:pt idx="4225" formatCode="General">
                  <c:v>1.18579962671274E-4</c:v>
                </c:pt>
                <c:pt idx="4226" formatCode="General">
                  <c:v>1.14654428450509E-4</c:v>
                </c:pt>
                <c:pt idx="4227">
                  <c:v>8.1175016749606999E-5</c:v>
                </c:pt>
                <c:pt idx="4228" formatCode="General">
                  <c:v>1.02424267001511E-4</c:v>
                </c:pt>
                <c:pt idx="4229">
                  <c:v>6.1781595700704202E-5</c:v>
                </c:pt>
                <c:pt idx="4230">
                  <c:v>8.5714305354657602E-5</c:v>
                </c:pt>
                <c:pt idx="4231">
                  <c:v>7.9580793284648806E-5</c:v>
                </c:pt>
                <c:pt idx="4232">
                  <c:v>9.2693526438117005E-5</c:v>
                </c:pt>
                <c:pt idx="4233">
                  <c:v>9.5399788607331102E-5</c:v>
                </c:pt>
                <c:pt idx="4234">
                  <c:v>9.2966811391760506E-5</c:v>
                </c:pt>
                <c:pt idx="4235">
                  <c:v>8.3344776578510096E-5</c:v>
                </c:pt>
                <c:pt idx="4236">
                  <c:v>9.0101805179587199E-5</c:v>
                </c:pt>
                <c:pt idx="4237">
                  <c:v>5.5672033979977298E-5</c:v>
                </c:pt>
                <c:pt idx="4238">
                  <c:v>9.1814446481588502E-5</c:v>
                </c:pt>
                <c:pt idx="4239" formatCode="General">
                  <c:v>1.1956211021282899E-4</c:v>
                </c:pt>
                <c:pt idx="4240">
                  <c:v>7.7844668943892895E-5</c:v>
                </c:pt>
                <c:pt idx="4241" formatCode="General">
                  <c:v>1.1488450862142E-4</c:v>
                </c:pt>
                <c:pt idx="4242">
                  <c:v>9.9212426982436494E-5</c:v>
                </c:pt>
                <c:pt idx="4243">
                  <c:v>8.4617860997360207E-5</c:v>
                </c:pt>
                <c:pt idx="4244">
                  <c:v>8.01047741937282E-5</c:v>
                </c:pt>
                <c:pt idx="4245">
                  <c:v>8.4178391754608197E-5</c:v>
                </c:pt>
                <c:pt idx="4246" formatCode="General">
                  <c:v>1.08742991551517E-4</c:v>
                </c:pt>
                <c:pt idx="4247">
                  <c:v>6.9225418829186504E-5</c:v>
                </c:pt>
                <c:pt idx="4248" formatCode="General">
                  <c:v>1.14320829920588E-4</c:v>
                </c:pt>
                <c:pt idx="4249" formatCode="General">
                  <c:v>1.03308266203729E-4</c:v>
                </c:pt>
                <c:pt idx="4250" formatCode="General">
                  <c:v>1.05349727136906E-4</c:v>
                </c:pt>
                <c:pt idx="4251">
                  <c:v>7.2174190963314894E-5</c:v>
                </c:pt>
                <c:pt idx="4252">
                  <c:v>7.4752389017062397E-5</c:v>
                </c:pt>
                <c:pt idx="4253">
                  <c:v>8.1644744462718E-5</c:v>
                </c:pt>
                <c:pt idx="4254" formatCode="General">
                  <c:v>1.02260508204858E-4</c:v>
                </c:pt>
                <c:pt idx="4255">
                  <c:v>8.5865566516725694E-5</c:v>
                </c:pt>
                <c:pt idx="4256" formatCode="General">
                  <c:v>1.00414801011969E-4</c:v>
                </c:pt>
                <c:pt idx="4257">
                  <c:v>9.5296249938450596E-5</c:v>
                </c:pt>
                <c:pt idx="4258" formatCode="General">
                  <c:v>1.0187757379493699E-4</c:v>
                </c:pt>
                <c:pt idx="4259">
                  <c:v>8.3732489278580004E-5</c:v>
                </c:pt>
                <c:pt idx="4260" formatCode="General">
                  <c:v>1.07758133643383E-4</c:v>
                </c:pt>
                <c:pt idx="4261" formatCode="General">
                  <c:v>1.0220750790195801E-4</c:v>
                </c:pt>
                <c:pt idx="4262">
                  <c:v>8.3994573248170296E-5</c:v>
                </c:pt>
                <c:pt idx="4263" formatCode="General">
                  <c:v>1.09125406614191E-4</c:v>
                </c:pt>
                <c:pt idx="4264" formatCode="General">
                  <c:v>1.2630737167918001E-4</c:v>
                </c:pt>
                <c:pt idx="4265" formatCode="General">
                  <c:v>1.09845017531061E-4</c:v>
                </c:pt>
                <c:pt idx="4266" formatCode="General">
                  <c:v>1.07893950695547E-4</c:v>
                </c:pt>
                <c:pt idx="4267">
                  <c:v>8.3388964410552701E-5</c:v>
                </c:pt>
                <c:pt idx="4268">
                  <c:v>7.8976348769007893E-5</c:v>
                </c:pt>
                <c:pt idx="4269">
                  <c:v>9.4008886631353906E-5</c:v>
                </c:pt>
                <c:pt idx="4270" formatCode="General">
                  <c:v>1.08662721251018E-4</c:v>
                </c:pt>
                <c:pt idx="4271">
                  <c:v>8.7308458871796705E-5</c:v>
                </c:pt>
                <c:pt idx="4272" formatCode="General">
                  <c:v>1.3527224655479801E-4</c:v>
                </c:pt>
                <c:pt idx="4273" formatCode="General">
                  <c:v>1.2262791594032E-4</c:v>
                </c:pt>
                <c:pt idx="4274" formatCode="General">
                  <c:v>1.13129284828538E-4</c:v>
                </c:pt>
                <c:pt idx="4275">
                  <c:v>5.9858992789243402E-5</c:v>
                </c:pt>
                <c:pt idx="4276" formatCode="General">
                  <c:v>1.3670405390683001E-4</c:v>
                </c:pt>
                <c:pt idx="4277" formatCode="General">
                  <c:v>1.16854647466356E-4</c:v>
                </c:pt>
                <c:pt idx="4278" formatCode="General">
                  <c:v>1.3540823041531099E-4</c:v>
                </c:pt>
                <c:pt idx="4279" formatCode="General">
                  <c:v>1.07907959667841E-4</c:v>
                </c:pt>
                <c:pt idx="4280">
                  <c:v>9.6862991381902795E-5</c:v>
                </c:pt>
                <c:pt idx="4281" formatCode="General">
                  <c:v>1.10636269403628E-4</c:v>
                </c:pt>
                <c:pt idx="4282" formatCode="General">
                  <c:v>1.09980929983904E-4</c:v>
                </c:pt>
                <c:pt idx="4283" formatCode="General">
                  <c:v>1.17571682098031E-4</c:v>
                </c:pt>
                <c:pt idx="4284">
                  <c:v>9.6744297596822504E-5</c:v>
                </c:pt>
                <c:pt idx="4285" formatCode="General">
                  <c:v>1.1829316976865E-4</c:v>
                </c:pt>
                <c:pt idx="4286" formatCode="General">
                  <c:v>1.4410559648634499E-4</c:v>
                </c:pt>
                <c:pt idx="4287" formatCode="General">
                  <c:v>1.1854610046342E-4</c:v>
                </c:pt>
                <c:pt idx="4288" formatCode="General">
                  <c:v>1.3634806713212099E-4</c:v>
                </c:pt>
                <c:pt idx="4289">
                  <c:v>8.7817213402106997E-5</c:v>
                </c:pt>
                <c:pt idx="4290" formatCode="General">
                  <c:v>1.08389072878857E-4</c:v>
                </c:pt>
                <c:pt idx="4291" formatCode="General">
                  <c:v>1.03283465202458E-4</c:v>
                </c:pt>
                <c:pt idx="4292" formatCode="General">
                  <c:v>1.04803902219471E-4</c:v>
                </c:pt>
                <c:pt idx="4293" formatCode="General">
                  <c:v>1.3270205660877201E-4</c:v>
                </c:pt>
                <c:pt idx="4294">
                  <c:v>8.56284397128953E-5</c:v>
                </c:pt>
                <c:pt idx="4295" formatCode="General">
                  <c:v>1.1221847814828001E-4</c:v>
                </c:pt>
                <c:pt idx="4296">
                  <c:v>8.1985477319704793E-5</c:v>
                </c:pt>
                <c:pt idx="4297" formatCode="General">
                  <c:v>1.0876540718849099E-4</c:v>
                </c:pt>
                <c:pt idx="4298" formatCode="General">
                  <c:v>1.3272085809673401E-4</c:v>
                </c:pt>
                <c:pt idx="4299">
                  <c:v>9.9230614863053698E-5</c:v>
                </c:pt>
                <c:pt idx="4300" formatCode="General">
                  <c:v>1.03147540529852E-4</c:v>
                </c:pt>
                <c:pt idx="4301" formatCode="General">
                  <c:v>1.1853738348689899E-4</c:v>
                </c:pt>
                <c:pt idx="4302" formatCode="General">
                  <c:v>1.0307393800911E-4</c:v>
                </c:pt>
                <c:pt idx="4303">
                  <c:v>8.9696626337014103E-5</c:v>
                </c:pt>
                <c:pt idx="4304">
                  <c:v>7.2419484688193402E-5</c:v>
                </c:pt>
                <c:pt idx="4305" formatCode="General">
                  <c:v>1.34217853192565E-4</c:v>
                </c:pt>
                <c:pt idx="4306">
                  <c:v>8.0698161882697899E-5</c:v>
                </c:pt>
                <c:pt idx="4307">
                  <c:v>9.14572460957874E-5</c:v>
                </c:pt>
                <c:pt idx="4308" formatCode="General">
                  <c:v>1.1385085218079901E-4</c:v>
                </c:pt>
                <c:pt idx="4309" formatCode="General">
                  <c:v>1.13225974918751E-4</c:v>
                </c:pt>
                <c:pt idx="4310">
                  <c:v>8.9490463332250305E-5</c:v>
                </c:pt>
                <c:pt idx="4311">
                  <c:v>9.0728852835034299E-5</c:v>
                </c:pt>
                <c:pt idx="4312" formatCode="General">
                  <c:v>1.03461384633299E-4</c:v>
                </c:pt>
                <c:pt idx="4313" formatCode="General">
                  <c:v>1.2557672649513599E-4</c:v>
                </c:pt>
                <c:pt idx="4314">
                  <c:v>8.5145701281342701E-5</c:v>
                </c:pt>
                <c:pt idx="4315" formatCode="General">
                  <c:v>1.28287317627793E-4</c:v>
                </c:pt>
                <c:pt idx="4316" formatCode="General">
                  <c:v>1.19375367896245E-4</c:v>
                </c:pt>
                <c:pt idx="4317" formatCode="General">
                  <c:v>1.2467672692247E-4</c:v>
                </c:pt>
                <c:pt idx="4318" formatCode="General">
                  <c:v>1.12847648868337E-4</c:v>
                </c:pt>
                <c:pt idx="4319" formatCode="General">
                  <c:v>1.0143326115718E-4</c:v>
                </c:pt>
                <c:pt idx="4320" formatCode="General">
                  <c:v>1.14126173411152E-4</c:v>
                </c:pt>
                <c:pt idx="4321" formatCode="General">
                  <c:v>1.06137467793468E-4</c:v>
                </c:pt>
                <c:pt idx="4322">
                  <c:v>7.3461753807788196E-5</c:v>
                </c:pt>
                <c:pt idx="4323">
                  <c:v>8.0488186074742494E-5</c:v>
                </c:pt>
                <c:pt idx="4324" formatCode="General">
                  <c:v>1.40361768461272E-4</c:v>
                </c:pt>
                <c:pt idx="4325">
                  <c:v>8.5871860886004199E-5</c:v>
                </c:pt>
                <c:pt idx="4326" formatCode="General">
                  <c:v>1.0340478534092399E-4</c:v>
                </c:pt>
                <c:pt idx="4327" formatCode="General">
                  <c:v>1.01939311173405E-4</c:v>
                </c:pt>
                <c:pt idx="4328" formatCode="General">
                  <c:v>1.1450663839783499E-4</c:v>
                </c:pt>
                <c:pt idx="4329" formatCode="General">
                  <c:v>1.1647207476443099E-4</c:v>
                </c:pt>
                <c:pt idx="4330" formatCode="General">
                  <c:v>1.07040254647916E-4</c:v>
                </c:pt>
                <c:pt idx="4331">
                  <c:v>7.3245367384023805E-5</c:v>
                </c:pt>
                <c:pt idx="4332">
                  <c:v>9.7150532757105294E-5</c:v>
                </c:pt>
                <c:pt idx="4333">
                  <c:v>8.1423840379078605E-5</c:v>
                </c:pt>
                <c:pt idx="4334">
                  <c:v>7.5518522905559894E-5</c:v>
                </c:pt>
                <c:pt idx="4335" formatCode="General">
                  <c:v>1.21070917583535E-4</c:v>
                </c:pt>
                <c:pt idx="4336" formatCode="General">
                  <c:v>1.0586268231159801E-4</c:v>
                </c:pt>
                <c:pt idx="4337" formatCode="General">
                  <c:v>1.01860811507974E-4</c:v>
                </c:pt>
                <c:pt idx="4338" formatCode="General">
                  <c:v>1.18900217564632E-4</c:v>
                </c:pt>
                <c:pt idx="4339" formatCode="General">
                  <c:v>1.1673187127487599E-4</c:v>
                </c:pt>
                <c:pt idx="4340" formatCode="General">
                  <c:v>1.4265400456811599E-4</c:v>
                </c:pt>
                <c:pt idx="4341" formatCode="General">
                  <c:v>1.1830233009063901E-4</c:v>
                </c:pt>
                <c:pt idx="4342" formatCode="General">
                  <c:v>1.06565335902667E-4</c:v>
                </c:pt>
                <c:pt idx="4343">
                  <c:v>9.3620072241010403E-5</c:v>
                </c:pt>
                <c:pt idx="4344" formatCode="General">
                  <c:v>1.38435837291441E-4</c:v>
                </c:pt>
                <c:pt idx="4345">
                  <c:v>9.3408331385117193E-5</c:v>
                </c:pt>
                <c:pt idx="4346" formatCode="General">
                  <c:v>1.24853284704853E-4</c:v>
                </c:pt>
                <c:pt idx="4347" formatCode="General">
                  <c:v>1.01530788004346E-4</c:v>
                </c:pt>
                <c:pt idx="4348" formatCode="General">
                  <c:v>1.39825709070053E-4</c:v>
                </c:pt>
                <c:pt idx="4349" formatCode="General">
                  <c:v>1.2501268393255699E-4</c:v>
                </c:pt>
                <c:pt idx="4350" formatCode="General">
                  <c:v>1.0936490346549401E-4</c:v>
                </c:pt>
                <c:pt idx="4351">
                  <c:v>9.5882399465890895E-5</c:v>
                </c:pt>
                <c:pt idx="4352" formatCode="General">
                  <c:v>1.25986348408448E-4</c:v>
                </c:pt>
                <c:pt idx="4353" formatCode="General">
                  <c:v>1.13251610242988E-4</c:v>
                </c:pt>
                <c:pt idx="4354" formatCode="General">
                  <c:v>1.5062736170723E-4</c:v>
                </c:pt>
                <c:pt idx="4355" formatCode="General">
                  <c:v>1.3669219669388099E-4</c:v>
                </c:pt>
                <c:pt idx="4356" formatCode="General">
                  <c:v>1.12997090750865E-4</c:v>
                </c:pt>
                <c:pt idx="4357" formatCode="General">
                  <c:v>1.11511797651221E-4</c:v>
                </c:pt>
                <c:pt idx="4358" formatCode="General">
                  <c:v>1.18778898209174E-4</c:v>
                </c:pt>
                <c:pt idx="4359" formatCode="General">
                  <c:v>1.05738684311755E-4</c:v>
                </c:pt>
                <c:pt idx="4360" formatCode="General">
                  <c:v>1.15044610440591E-4</c:v>
                </c:pt>
                <c:pt idx="4361" formatCode="General">
                  <c:v>1.38147519645894E-4</c:v>
                </c:pt>
                <c:pt idx="4362" formatCode="General">
                  <c:v>1.09956188727858E-4</c:v>
                </c:pt>
                <c:pt idx="4363">
                  <c:v>8.3631628530468705E-5</c:v>
                </c:pt>
                <c:pt idx="4364" formatCode="General">
                  <c:v>1.07931554747485E-4</c:v>
                </c:pt>
                <c:pt idx="4365" formatCode="General">
                  <c:v>1.4212993916409001E-4</c:v>
                </c:pt>
                <c:pt idx="4366" formatCode="General">
                  <c:v>1.2925781235480999E-4</c:v>
                </c:pt>
                <c:pt idx="4367" formatCode="General">
                  <c:v>1.3841614314298101E-4</c:v>
                </c:pt>
                <c:pt idx="4368" formatCode="General">
                  <c:v>1.32304388805949E-4</c:v>
                </c:pt>
                <c:pt idx="4369" formatCode="General">
                  <c:v>1.3651569647374299E-4</c:v>
                </c:pt>
                <c:pt idx="4370" formatCode="General">
                  <c:v>1.31279699242784E-4</c:v>
                </c:pt>
                <c:pt idx="4371" formatCode="General">
                  <c:v>1.30222443818883E-4</c:v>
                </c:pt>
                <c:pt idx="4372" formatCode="General">
                  <c:v>1.2525286787150601E-4</c:v>
                </c:pt>
                <c:pt idx="4373" formatCode="General">
                  <c:v>1.40807129716885E-4</c:v>
                </c:pt>
                <c:pt idx="4374" formatCode="General">
                  <c:v>1.15670434805143E-4</c:v>
                </c:pt>
                <c:pt idx="4375" formatCode="General">
                  <c:v>1.15422814430137E-4</c:v>
                </c:pt>
                <c:pt idx="4376" formatCode="General">
                  <c:v>1.24928355317364E-4</c:v>
                </c:pt>
                <c:pt idx="4377" formatCode="General">
                  <c:v>1.11704417132885E-4</c:v>
                </c:pt>
                <c:pt idx="4378" formatCode="General">
                  <c:v>1.37600359220421E-4</c:v>
                </c:pt>
                <c:pt idx="4379" formatCode="General">
                  <c:v>1.3114582104529899E-4</c:v>
                </c:pt>
                <c:pt idx="4380" formatCode="General">
                  <c:v>1.2397543698648499E-4</c:v>
                </c:pt>
                <c:pt idx="4381" formatCode="General">
                  <c:v>1.3946543532345699E-4</c:v>
                </c:pt>
                <c:pt idx="4382" formatCode="General">
                  <c:v>1.11903713695116E-4</c:v>
                </c:pt>
                <c:pt idx="4383" formatCode="General">
                  <c:v>1.40472289058132E-4</c:v>
                </c:pt>
                <c:pt idx="4384" formatCode="General">
                  <c:v>1.4995072972523099E-4</c:v>
                </c:pt>
                <c:pt idx="4385" formatCode="General">
                  <c:v>1.08306985042593E-4</c:v>
                </c:pt>
                <c:pt idx="4386" formatCode="General">
                  <c:v>1.14585472675631E-4</c:v>
                </c:pt>
                <c:pt idx="4387">
                  <c:v>9.7766524877609501E-5</c:v>
                </c:pt>
                <c:pt idx="4388">
                  <c:v>8.71343163201627E-5</c:v>
                </c:pt>
                <c:pt idx="4389" formatCode="General">
                  <c:v>1.1172839372252299E-4</c:v>
                </c:pt>
                <c:pt idx="4390" formatCode="General">
                  <c:v>1.16051436460899E-4</c:v>
                </c:pt>
                <c:pt idx="4391" formatCode="General">
                  <c:v>1.4326902009607499E-4</c:v>
                </c:pt>
                <c:pt idx="4392" formatCode="General">
                  <c:v>1.2214216187933201E-4</c:v>
                </c:pt>
                <c:pt idx="4393" formatCode="General">
                  <c:v>1.3344408734889399E-4</c:v>
                </c:pt>
                <c:pt idx="4394" formatCode="General">
                  <c:v>1.2301269222078401E-4</c:v>
                </c:pt>
                <c:pt idx="4395" formatCode="General">
                  <c:v>1.2544906538889601E-4</c:v>
                </c:pt>
                <c:pt idx="4396" formatCode="General">
                  <c:v>1.34807508057438E-4</c:v>
                </c:pt>
                <c:pt idx="4397">
                  <c:v>8.13219344315519E-5</c:v>
                </c:pt>
                <c:pt idx="4398" formatCode="General">
                  <c:v>1.05956274368332E-4</c:v>
                </c:pt>
                <c:pt idx="4399" formatCode="General">
                  <c:v>1.2964321424240101E-4</c:v>
                </c:pt>
                <c:pt idx="4400" formatCode="General">
                  <c:v>1.1622346203692E-4</c:v>
                </c:pt>
                <c:pt idx="4401" formatCode="General">
                  <c:v>1.20953358063219E-4</c:v>
                </c:pt>
                <c:pt idx="4402" formatCode="General">
                  <c:v>1.06259794134741E-4</c:v>
                </c:pt>
                <c:pt idx="4403" formatCode="General">
                  <c:v>1.3537051032004599E-4</c:v>
                </c:pt>
                <c:pt idx="4404">
                  <c:v>9.2965474968195296E-5</c:v>
                </c:pt>
                <c:pt idx="4405" formatCode="General">
                  <c:v>1.11034865447802E-4</c:v>
                </c:pt>
                <c:pt idx="4406" formatCode="General">
                  <c:v>1.2769798899004399E-4</c:v>
                </c:pt>
                <c:pt idx="4407">
                  <c:v>8.1474497375208402E-5</c:v>
                </c:pt>
                <c:pt idx="4408" formatCode="General">
                  <c:v>1.08390105942827E-4</c:v>
                </c:pt>
                <c:pt idx="4409" formatCode="General">
                  <c:v>1.20562612679104E-4</c:v>
                </c:pt>
                <c:pt idx="4410" formatCode="General">
                  <c:v>1.2833025717912401E-4</c:v>
                </c:pt>
                <c:pt idx="4411" formatCode="General">
                  <c:v>1.11789478329074E-4</c:v>
                </c:pt>
                <c:pt idx="4412" formatCode="General">
                  <c:v>1.62863591931094E-4</c:v>
                </c:pt>
                <c:pt idx="4413" formatCode="General">
                  <c:v>1.20060988831176E-4</c:v>
                </c:pt>
                <c:pt idx="4414" formatCode="General">
                  <c:v>1.3546238490372799E-4</c:v>
                </c:pt>
                <c:pt idx="4415">
                  <c:v>7.8508674297703693E-5</c:v>
                </c:pt>
                <c:pt idx="4416" formatCode="General">
                  <c:v>1.3711375629197901E-4</c:v>
                </c:pt>
                <c:pt idx="4417">
                  <c:v>9.0687445311927504E-5</c:v>
                </c:pt>
                <c:pt idx="4418" formatCode="General">
                  <c:v>1.20031845064846E-4</c:v>
                </c:pt>
                <c:pt idx="4419" formatCode="General">
                  <c:v>1.44609906926729E-4</c:v>
                </c:pt>
                <c:pt idx="4420">
                  <c:v>8.01959654021096E-5</c:v>
                </c:pt>
                <c:pt idx="4421" formatCode="General">
                  <c:v>1.18378142513921E-4</c:v>
                </c:pt>
                <c:pt idx="4422">
                  <c:v>6.34600842212548E-5</c:v>
                </c:pt>
                <c:pt idx="4423" formatCode="General">
                  <c:v>1.0226026530878099E-4</c:v>
                </c:pt>
                <c:pt idx="4424">
                  <c:v>8.5581092950667202E-5</c:v>
                </c:pt>
                <c:pt idx="4425" formatCode="General">
                  <c:v>1.6333568706924399E-4</c:v>
                </c:pt>
                <c:pt idx="4426" formatCode="General">
                  <c:v>1.04929647474929E-4</c:v>
                </c:pt>
                <c:pt idx="4427" formatCode="General">
                  <c:v>1.14979779740608E-4</c:v>
                </c:pt>
                <c:pt idx="4428">
                  <c:v>8.2825427072286302E-5</c:v>
                </c:pt>
                <c:pt idx="4429">
                  <c:v>8.3663463671808402E-5</c:v>
                </c:pt>
                <c:pt idx="4430" formatCode="General">
                  <c:v>1.46708260168855E-4</c:v>
                </c:pt>
                <c:pt idx="4431" formatCode="General">
                  <c:v>1.11324908901108E-4</c:v>
                </c:pt>
                <c:pt idx="4432" formatCode="General">
                  <c:v>1.14937611863781E-4</c:v>
                </c:pt>
                <c:pt idx="4433" formatCode="General">
                  <c:v>1.11579817710061E-4</c:v>
                </c:pt>
                <c:pt idx="4434" formatCode="General">
                  <c:v>1.2203671599145E-4</c:v>
                </c:pt>
                <c:pt idx="4435" formatCode="General">
                  <c:v>1.08659585106516E-4</c:v>
                </c:pt>
                <c:pt idx="4436" formatCode="General">
                  <c:v>1.16631258105458E-4</c:v>
                </c:pt>
                <c:pt idx="4437">
                  <c:v>6.67945237009602E-5</c:v>
                </c:pt>
                <c:pt idx="4438">
                  <c:v>9.1267607061308495E-5</c:v>
                </c:pt>
                <c:pt idx="4439" formatCode="General">
                  <c:v>1.15057403348057E-4</c:v>
                </c:pt>
                <c:pt idx="4440" formatCode="General">
                  <c:v>1.53959741099021E-4</c:v>
                </c:pt>
                <c:pt idx="4441" formatCode="General">
                  <c:v>1.51723363467838E-4</c:v>
                </c:pt>
                <c:pt idx="4442" formatCode="General">
                  <c:v>1.02653664441308E-4</c:v>
                </c:pt>
                <c:pt idx="4443" formatCode="General">
                  <c:v>1.13958028357117E-4</c:v>
                </c:pt>
                <c:pt idx="4444" formatCode="General">
                  <c:v>1.19184286673353E-4</c:v>
                </c:pt>
                <c:pt idx="4445" formatCode="General">
                  <c:v>1.061527134315E-4</c:v>
                </c:pt>
                <c:pt idx="4446" formatCode="General">
                  <c:v>1.50319768196949E-4</c:v>
                </c:pt>
                <c:pt idx="4447" formatCode="General">
                  <c:v>1.3794863246916901E-4</c:v>
                </c:pt>
                <c:pt idx="4448" formatCode="General">
                  <c:v>1.28865074140328E-4</c:v>
                </c:pt>
                <c:pt idx="4449" formatCode="General">
                  <c:v>1.13042521467703E-4</c:v>
                </c:pt>
                <c:pt idx="4450" formatCode="General">
                  <c:v>1.3522191919468601E-4</c:v>
                </c:pt>
                <c:pt idx="4451" formatCode="General">
                  <c:v>1.20126045678375E-4</c:v>
                </c:pt>
                <c:pt idx="4452" formatCode="General">
                  <c:v>1.31887901023859E-4</c:v>
                </c:pt>
                <c:pt idx="4453" formatCode="General">
                  <c:v>1.40867829018984E-4</c:v>
                </c:pt>
                <c:pt idx="4454" formatCode="General">
                  <c:v>1.3500414179812601E-4</c:v>
                </c:pt>
                <c:pt idx="4455" formatCode="General">
                  <c:v>1.2674030073952499E-4</c:v>
                </c:pt>
                <c:pt idx="4456" formatCode="General">
                  <c:v>1.0371554316991101E-4</c:v>
                </c:pt>
                <c:pt idx="4457">
                  <c:v>8.3684246059752306E-5</c:v>
                </c:pt>
                <c:pt idx="4458" formatCode="General">
                  <c:v>1.16289466720398E-4</c:v>
                </c:pt>
                <c:pt idx="4459" formatCode="General">
                  <c:v>1.16499898670841E-4</c:v>
                </c:pt>
                <c:pt idx="4460" formatCode="General">
                  <c:v>1.2890923004367901E-4</c:v>
                </c:pt>
                <c:pt idx="4461" formatCode="General">
                  <c:v>1.19315599247282E-4</c:v>
                </c:pt>
                <c:pt idx="4462">
                  <c:v>9.0300905486081798E-5</c:v>
                </c:pt>
                <c:pt idx="4463" formatCode="General">
                  <c:v>1.1348299960283199E-4</c:v>
                </c:pt>
                <c:pt idx="4464" formatCode="General">
                  <c:v>1.3410724339662201E-4</c:v>
                </c:pt>
                <c:pt idx="4465" formatCode="General">
                  <c:v>1.2425340166357101E-4</c:v>
                </c:pt>
                <c:pt idx="4466" formatCode="General">
                  <c:v>1.2021909118730199E-4</c:v>
                </c:pt>
                <c:pt idx="4467" formatCode="General">
                  <c:v>1.23937977464432E-4</c:v>
                </c:pt>
                <c:pt idx="4468" formatCode="General">
                  <c:v>1.43305773583677E-4</c:v>
                </c:pt>
                <c:pt idx="4469">
                  <c:v>9.6567825561850001E-5</c:v>
                </c:pt>
                <c:pt idx="4470" formatCode="General">
                  <c:v>1.32721591678525E-4</c:v>
                </c:pt>
                <c:pt idx="4471">
                  <c:v>7.1042623903347593E-5</c:v>
                </c:pt>
                <c:pt idx="4472">
                  <c:v>8.7566205075331006E-5</c:v>
                </c:pt>
                <c:pt idx="4473" formatCode="General">
                  <c:v>1.10006256859605E-4</c:v>
                </c:pt>
                <c:pt idx="4474">
                  <c:v>7.5467705696700106E-5</c:v>
                </c:pt>
                <c:pt idx="4475">
                  <c:v>7.5749781192796306E-5</c:v>
                </c:pt>
                <c:pt idx="4476">
                  <c:v>9.1744233106933897E-5</c:v>
                </c:pt>
                <c:pt idx="4477" formatCode="General">
                  <c:v>1.58317375491789E-4</c:v>
                </c:pt>
                <c:pt idx="4478" formatCode="General">
                  <c:v>1.21274358932671E-4</c:v>
                </c:pt>
                <c:pt idx="4479">
                  <c:v>7.4868354704633004E-5</c:v>
                </c:pt>
                <c:pt idx="4480" formatCode="General">
                  <c:v>1.13566440297941E-4</c:v>
                </c:pt>
                <c:pt idx="4481">
                  <c:v>7.5643191079568896E-5</c:v>
                </c:pt>
                <c:pt idx="4482" formatCode="General">
                  <c:v>1.1657391078616601E-4</c:v>
                </c:pt>
                <c:pt idx="4483" formatCode="General">
                  <c:v>1.06901314702677E-4</c:v>
                </c:pt>
                <c:pt idx="4484" formatCode="General">
                  <c:v>1.2389405516003999E-4</c:v>
                </c:pt>
                <c:pt idx="4485" formatCode="General">
                  <c:v>1.25968190665415E-4</c:v>
                </c:pt>
                <c:pt idx="4486" formatCode="General">
                  <c:v>1.14545954986167E-4</c:v>
                </c:pt>
                <c:pt idx="4487">
                  <c:v>7.5009277898593893E-5</c:v>
                </c:pt>
                <c:pt idx="4488">
                  <c:v>8.8887198736714996E-5</c:v>
                </c:pt>
                <c:pt idx="4489" formatCode="General">
                  <c:v>1.0183770715378701E-4</c:v>
                </c:pt>
                <c:pt idx="4490" formatCode="General">
                  <c:v>1.15378946041328E-4</c:v>
                </c:pt>
                <c:pt idx="4491" formatCode="General">
                  <c:v>1.05856405626676E-4</c:v>
                </c:pt>
                <c:pt idx="4492" formatCode="General">
                  <c:v>1.3028434566883301E-4</c:v>
                </c:pt>
                <c:pt idx="4493" formatCode="General">
                  <c:v>1.12186148964713E-4</c:v>
                </c:pt>
                <c:pt idx="4494" formatCode="General">
                  <c:v>1.08992394864463E-4</c:v>
                </c:pt>
                <c:pt idx="4495" formatCode="General">
                  <c:v>1.42480483595895E-4</c:v>
                </c:pt>
                <c:pt idx="4496" formatCode="General">
                  <c:v>1.2677510334384599E-4</c:v>
                </c:pt>
                <c:pt idx="4497" formatCode="General">
                  <c:v>1.23874122114381E-4</c:v>
                </c:pt>
                <c:pt idx="4498" formatCode="General">
                  <c:v>1.2012485374765299E-4</c:v>
                </c:pt>
                <c:pt idx="4499" formatCode="General">
                  <c:v>1.17830570694804E-4</c:v>
                </c:pt>
                <c:pt idx="4500" formatCode="General">
                  <c:v>1.2193568657725E-4</c:v>
                </c:pt>
                <c:pt idx="4501" formatCode="General">
                  <c:v>1.19494077440477E-4</c:v>
                </c:pt>
                <c:pt idx="4502" formatCode="General">
                  <c:v>1.19807604844756E-4</c:v>
                </c:pt>
                <c:pt idx="4503" formatCode="General">
                  <c:v>1.10171251135153E-4</c:v>
                </c:pt>
                <c:pt idx="4504" formatCode="General">
                  <c:v>1.6033341079396701E-4</c:v>
                </c:pt>
                <c:pt idx="4505" formatCode="General">
                  <c:v>1.45254314686492E-4</c:v>
                </c:pt>
                <c:pt idx="4506" formatCode="General">
                  <c:v>1.3273560925543301E-4</c:v>
                </c:pt>
                <c:pt idx="4507" formatCode="General">
                  <c:v>1.3702126256317701E-4</c:v>
                </c:pt>
                <c:pt idx="4508" formatCode="General">
                  <c:v>1.4387566654507601E-4</c:v>
                </c:pt>
                <c:pt idx="4509" formatCode="General">
                  <c:v>1.5810580036526399E-4</c:v>
                </c:pt>
                <c:pt idx="4510" formatCode="General">
                  <c:v>1.3980406449134799E-4</c:v>
                </c:pt>
                <c:pt idx="4511" formatCode="General">
                  <c:v>1.2910152901222E-4</c:v>
                </c:pt>
                <c:pt idx="4512" formatCode="General">
                  <c:v>1.47588862448304E-4</c:v>
                </c:pt>
                <c:pt idx="4513" formatCode="General">
                  <c:v>1.03724765629135E-4</c:v>
                </c:pt>
                <c:pt idx="4514" formatCode="General">
                  <c:v>1.18559590138107E-4</c:v>
                </c:pt>
                <c:pt idx="4515" formatCode="General">
                  <c:v>1.19914353200501E-4</c:v>
                </c:pt>
                <c:pt idx="4516" formatCode="General">
                  <c:v>1.18509903522666E-4</c:v>
                </c:pt>
                <c:pt idx="4517">
                  <c:v>9.3359460720581394E-5</c:v>
                </c:pt>
                <c:pt idx="4518" formatCode="General">
                  <c:v>1.06046462571004E-4</c:v>
                </c:pt>
                <c:pt idx="4519" formatCode="General">
                  <c:v>1.63074317067182E-4</c:v>
                </c:pt>
                <c:pt idx="4520" formatCode="General">
                  <c:v>1.4168591150388299E-4</c:v>
                </c:pt>
                <c:pt idx="4521" formatCode="General">
                  <c:v>1.2698900546207099E-4</c:v>
                </c:pt>
                <c:pt idx="4522" formatCode="General">
                  <c:v>1.6991107939628601E-4</c:v>
                </c:pt>
                <c:pt idx="4523" formatCode="General">
                  <c:v>1.4477594736307301E-4</c:v>
                </c:pt>
                <c:pt idx="4524" formatCode="General">
                  <c:v>1.40564387303082E-4</c:v>
                </c:pt>
                <c:pt idx="4525" formatCode="General">
                  <c:v>1.5286700068247399E-4</c:v>
                </c:pt>
                <c:pt idx="4526" formatCode="General">
                  <c:v>1.4923588085165201E-4</c:v>
                </c:pt>
                <c:pt idx="4527" formatCode="General">
                  <c:v>1.4366634563211801E-4</c:v>
                </c:pt>
                <c:pt idx="4528" formatCode="General">
                  <c:v>1.42463146896993E-4</c:v>
                </c:pt>
                <c:pt idx="4529" formatCode="General">
                  <c:v>1.38057882162303E-4</c:v>
                </c:pt>
                <c:pt idx="4530">
                  <c:v>9.8120427463114902E-5</c:v>
                </c:pt>
                <c:pt idx="4531" formatCode="General">
                  <c:v>1.4546007288329701E-4</c:v>
                </c:pt>
                <c:pt idx="4532" formatCode="General">
                  <c:v>1.3995018241636599E-4</c:v>
                </c:pt>
                <c:pt idx="4533" formatCode="General">
                  <c:v>1.39564805436237E-4</c:v>
                </c:pt>
                <c:pt idx="4534" formatCode="General">
                  <c:v>1.32625295016467E-4</c:v>
                </c:pt>
                <c:pt idx="4535" formatCode="General">
                  <c:v>1.21223353097199E-4</c:v>
                </c:pt>
                <c:pt idx="4536" formatCode="General">
                  <c:v>1.1918539899465E-4</c:v>
                </c:pt>
                <c:pt idx="4537" formatCode="General">
                  <c:v>1.3098466745733301E-4</c:v>
                </c:pt>
                <c:pt idx="4538" formatCode="General">
                  <c:v>1.30502569009931E-4</c:v>
                </c:pt>
                <c:pt idx="4539" formatCode="General">
                  <c:v>1.3316474215041199E-4</c:v>
                </c:pt>
                <c:pt idx="4540" formatCode="General">
                  <c:v>1.3829972009727799E-4</c:v>
                </c:pt>
                <c:pt idx="4541" formatCode="General">
                  <c:v>1.2620455847220399E-4</c:v>
                </c:pt>
                <c:pt idx="4542" formatCode="General">
                  <c:v>1.3319594826613601E-4</c:v>
                </c:pt>
                <c:pt idx="4543">
                  <c:v>8.7238955433681994E-5</c:v>
                </c:pt>
                <c:pt idx="4544" formatCode="General">
                  <c:v>1.30476371053887E-4</c:v>
                </c:pt>
                <c:pt idx="4545" formatCode="General">
                  <c:v>1.4663820802762999E-4</c:v>
                </c:pt>
                <c:pt idx="4546" formatCode="General">
                  <c:v>1.3721090673155E-4</c:v>
                </c:pt>
                <c:pt idx="4547" formatCode="General">
                  <c:v>1.0756779841164499E-4</c:v>
                </c:pt>
                <c:pt idx="4548" formatCode="General">
                  <c:v>1.21127697612165E-4</c:v>
                </c:pt>
                <c:pt idx="4549" formatCode="General">
                  <c:v>1.15194180589842E-4</c:v>
                </c:pt>
                <c:pt idx="4550" formatCode="General">
                  <c:v>1.15848016800082E-4</c:v>
                </c:pt>
                <c:pt idx="4551" formatCode="General">
                  <c:v>1.3458373652681899E-4</c:v>
                </c:pt>
                <c:pt idx="4552" formatCode="General">
                  <c:v>1.3682045100795601E-4</c:v>
                </c:pt>
                <c:pt idx="4553" formatCode="General">
                  <c:v>1.51461039798809E-4</c:v>
                </c:pt>
                <c:pt idx="4554" formatCode="General">
                  <c:v>1.67681923011779E-4</c:v>
                </c:pt>
                <c:pt idx="4555">
                  <c:v>8.9736184223959502E-5</c:v>
                </c:pt>
                <c:pt idx="4556" formatCode="General">
                  <c:v>1.1875341696693301E-4</c:v>
                </c:pt>
                <c:pt idx="4557" formatCode="General">
                  <c:v>1.03091145470687E-4</c:v>
                </c:pt>
                <c:pt idx="4558" formatCode="General">
                  <c:v>1.34367367819906E-4</c:v>
                </c:pt>
                <c:pt idx="4559" formatCode="General">
                  <c:v>1.33076172085446E-4</c:v>
                </c:pt>
                <c:pt idx="4560" formatCode="General">
                  <c:v>1.33013815070013E-4</c:v>
                </c:pt>
                <c:pt idx="4561">
                  <c:v>9.3404966042757496E-5</c:v>
                </c:pt>
                <c:pt idx="4562" formatCode="General">
                  <c:v>1.7445083765036101E-4</c:v>
                </c:pt>
                <c:pt idx="4563" formatCode="General">
                  <c:v>1.2975794698362399E-4</c:v>
                </c:pt>
                <c:pt idx="4564" formatCode="General">
                  <c:v>1.27315106020436E-4</c:v>
                </c:pt>
                <c:pt idx="4565">
                  <c:v>9.0235444855209099E-5</c:v>
                </c:pt>
                <c:pt idx="4566" formatCode="General">
                  <c:v>1.11390625114979E-4</c:v>
                </c:pt>
                <c:pt idx="4567" formatCode="General">
                  <c:v>1.33326453161749E-4</c:v>
                </c:pt>
                <c:pt idx="4568" formatCode="General">
                  <c:v>1.43811736344743E-4</c:v>
                </c:pt>
                <c:pt idx="4569" formatCode="General">
                  <c:v>1.31118193138532E-4</c:v>
                </c:pt>
                <c:pt idx="4570" formatCode="General">
                  <c:v>1.0352246941828001E-4</c:v>
                </c:pt>
                <c:pt idx="4571" formatCode="General">
                  <c:v>1.1667748674846699E-4</c:v>
                </c:pt>
                <c:pt idx="4572" formatCode="General">
                  <c:v>1.05196375125055E-4</c:v>
                </c:pt>
                <c:pt idx="4573" formatCode="General">
                  <c:v>1.4995156883558801E-4</c:v>
                </c:pt>
                <c:pt idx="4574">
                  <c:v>9.3465481199324894E-5</c:v>
                </c:pt>
                <c:pt idx="4575" formatCode="General">
                  <c:v>1.2807356672131899E-4</c:v>
                </c:pt>
                <c:pt idx="4576" formatCode="General">
                  <c:v>1.15396751191412E-4</c:v>
                </c:pt>
                <c:pt idx="4577">
                  <c:v>9.9702087769964502E-5</c:v>
                </c:pt>
                <c:pt idx="4578" formatCode="General">
                  <c:v>1.28243620124901E-4</c:v>
                </c:pt>
                <c:pt idx="4579" formatCode="General">
                  <c:v>1.21619671527634E-4</c:v>
                </c:pt>
                <c:pt idx="4580" formatCode="General">
                  <c:v>1.4501717992568001E-4</c:v>
                </c:pt>
                <c:pt idx="4581" formatCode="General">
                  <c:v>1.03946562448103E-4</c:v>
                </c:pt>
                <c:pt idx="4582" formatCode="General">
                  <c:v>1.42321245832812E-4</c:v>
                </c:pt>
                <c:pt idx="4583" formatCode="General">
                  <c:v>1.39085912323612E-4</c:v>
                </c:pt>
                <c:pt idx="4584">
                  <c:v>9.7793049347993902E-5</c:v>
                </c:pt>
                <c:pt idx="4585" formatCode="General">
                  <c:v>1.49447442347218E-4</c:v>
                </c:pt>
                <c:pt idx="4586" formatCode="General">
                  <c:v>1.02271864139453E-4</c:v>
                </c:pt>
                <c:pt idx="4587" formatCode="General">
                  <c:v>1.4657905811900099E-4</c:v>
                </c:pt>
                <c:pt idx="4588" formatCode="General">
                  <c:v>1.35864126074458E-4</c:v>
                </c:pt>
                <c:pt idx="4589" formatCode="General">
                  <c:v>1.43401408859311E-4</c:v>
                </c:pt>
                <c:pt idx="4590" formatCode="General">
                  <c:v>1.3339014701592699E-4</c:v>
                </c:pt>
                <c:pt idx="4591" formatCode="General">
                  <c:v>1.52463003507242E-4</c:v>
                </c:pt>
                <c:pt idx="4592" formatCode="General">
                  <c:v>1.4415436318019801E-4</c:v>
                </c:pt>
                <c:pt idx="4593" formatCode="General">
                  <c:v>1.3461038657527701E-4</c:v>
                </c:pt>
                <c:pt idx="4594" formatCode="General">
                  <c:v>1.13034191953417E-4</c:v>
                </c:pt>
                <c:pt idx="4595" formatCode="General">
                  <c:v>1.4433288804374E-4</c:v>
                </c:pt>
                <c:pt idx="4596" formatCode="General">
                  <c:v>1.2456771907111801E-4</c:v>
                </c:pt>
                <c:pt idx="4597">
                  <c:v>9.0057386658304396E-5</c:v>
                </c:pt>
                <c:pt idx="4598" formatCode="General">
                  <c:v>1.1322903335903799E-4</c:v>
                </c:pt>
                <c:pt idx="4599" formatCode="General">
                  <c:v>1.27454206181311E-4</c:v>
                </c:pt>
                <c:pt idx="4600">
                  <c:v>7.98070872054155E-5</c:v>
                </c:pt>
                <c:pt idx="4601" formatCode="General">
                  <c:v>1.5464360724687601E-4</c:v>
                </c:pt>
                <c:pt idx="4602" formatCode="General">
                  <c:v>1.08916584154539E-4</c:v>
                </c:pt>
                <c:pt idx="4603" formatCode="General">
                  <c:v>1.05440419076504E-4</c:v>
                </c:pt>
                <c:pt idx="4604" formatCode="General">
                  <c:v>1.2728786283531301E-4</c:v>
                </c:pt>
                <c:pt idx="4605" formatCode="General">
                  <c:v>1.3565656850765599E-4</c:v>
                </c:pt>
                <c:pt idx="4606" formatCode="General">
                  <c:v>1.03950956435488E-4</c:v>
                </c:pt>
                <c:pt idx="4607" formatCode="General">
                  <c:v>1.2847760533582199E-4</c:v>
                </c:pt>
                <c:pt idx="4608" formatCode="General">
                  <c:v>1.3129563634954101E-4</c:v>
                </c:pt>
                <c:pt idx="4609" formatCode="General">
                  <c:v>1.4729140657580199E-4</c:v>
                </c:pt>
                <c:pt idx="4610" formatCode="General">
                  <c:v>1.3265075839508501E-4</c:v>
                </c:pt>
                <c:pt idx="4611" formatCode="General">
                  <c:v>1.2026545323564499E-4</c:v>
                </c:pt>
                <c:pt idx="4612" formatCode="General">
                  <c:v>1.41448059084565E-4</c:v>
                </c:pt>
                <c:pt idx="4613" formatCode="General">
                  <c:v>1.7417766285263901E-4</c:v>
                </c:pt>
                <c:pt idx="4614">
                  <c:v>9.7586144865022495E-5</c:v>
                </c:pt>
                <c:pt idx="4615" formatCode="General">
                  <c:v>1.3307046045015801E-4</c:v>
                </c:pt>
                <c:pt idx="4616" formatCode="General">
                  <c:v>1.1406361494615201E-4</c:v>
                </c:pt>
                <c:pt idx="4617">
                  <c:v>9.6666473938699903E-5</c:v>
                </c:pt>
                <c:pt idx="4618" formatCode="General">
                  <c:v>1.6394162674528601E-4</c:v>
                </c:pt>
                <c:pt idx="4619" formatCode="General">
                  <c:v>1.50933955958647E-4</c:v>
                </c:pt>
                <c:pt idx="4620" formatCode="General">
                  <c:v>1.5316939644877299E-4</c:v>
                </c:pt>
                <c:pt idx="4621" formatCode="General">
                  <c:v>1.0900466443781101E-4</c:v>
                </c:pt>
                <c:pt idx="4622" formatCode="General">
                  <c:v>1.5389996859369601E-4</c:v>
                </c:pt>
                <c:pt idx="4623" formatCode="General">
                  <c:v>1.2215672895602101E-4</c:v>
                </c:pt>
                <c:pt idx="4624" formatCode="General">
                  <c:v>1.2475849640155499E-4</c:v>
                </c:pt>
                <c:pt idx="4625" formatCode="General">
                  <c:v>1.5935304966021801E-4</c:v>
                </c:pt>
                <c:pt idx="4626" formatCode="General">
                  <c:v>1.7421916452113899E-4</c:v>
                </c:pt>
                <c:pt idx="4627" formatCode="General">
                  <c:v>1.46983391552291E-4</c:v>
                </c:pt>
                <c:pt idx="4628" formatCode="General">
                  <c:v>1.18919669266422E-4</c:v>
                </c:pt>
                <c:pt idx="4629" formatCode="General">
                  <c:v>1.15202550759015E-4</c:v>
                </c:pt>
                <c:pt idx="4630" formatCode="General">
                  <c:v>1.4082870940217599E-4</c:v>
                </c:pt>
                <c:pt idx="4631" formatCode="General">
                  <c:v>1.34184632503964E-4</c:v>
                </c:pt>
                <c:pt idx="4632" formatCode="General">
                  <c:v>1.35958487040355E-4</c:v>
                </c:pt>
                <c:pt idx="4633" formatCode="General">
                  <c:v>1.3128790789939101E-4</c:v>
                </c:pt>
                <c:pt idx="4634" formatCode="General">
                  <c:v>1.2727782848042201E-4</c:v>
                </c:pt>
                <c:pt idx="4635" formatCode="General">
                  <c:v>1.21038638435825E-4</c:v>
                </c:pt>
                <c:pt idx="4636" formatCode="General">
                  <c:v>1.3958773118793601E-4</c:v>
                </c:pt>
                <c:pt idx="4637" formatCode="General">
                  <c:v>1.3896429769819801E-4</c:v>
                </c:pt>
                <c:pt idx="4638" formatCode="General">
                  <c:v>1.5689695176898099E-4</c:v>
                </c:pt>
                <c:pt idx="4639" formatCode="General">
                  <c:v>1.07306694728372E-4</c:v>
                </c:pt>
                <c:pt idx="4640" formatCode="General">
                  <c:v>1.31571225180393E-4</c:v>
                </c:pt>
                <c:pt idx="4641" formatCode="General">
                  <c:v>1.2212308699593099E-4</c:v>
                </c:pt>
                <c:pt idx="4642" formatCode="General">
                  <c:v>1.1731089861096E-4</c:v>
                </c:pt>
                <c:pt idx="4643" formatCode="General">
                  <c:v>1.48539365459657E-4</c:v>
                </c:pt>
                <c:pt idx="4644" formatCode="General">
                  <c:v>1.1880049128442499E-4</c:v>
                </c:pt>
                <c:pt idx="4645" formatCode="General">
                  <c:v>1.2676207258414401E-4</c:v>
                </c:pt>
                <c:pt idx="4646" formatCode="General">
                  <c:v>1.26674978109712E-4</c:v>
                </c:pt>
                <c:pt idx="4647" formatCode="General">
                  <c:v>1.3700885062877701E-4</c:v>
                </c:pt>
                <c:pt idx="4648" formatCode="General">
                  <c:v>1.34902034417549E-4</c:v>
                </c:pt>
                <c:pt idx="4649" formatCode="General">
                  <c:v>1.29288309821718E-4</c:v>
                </c:pt>
                <c:pt idx="4650" formatCode="General">
                  <c:v>1.30609952208135E-4</c:v>
                </c:pt>
                <c:pt idx="4651">
                  <c:v>8.0490775123445596E-5</c:v>
                </c:pt>
                <c:pt idx="4652" formatCode="General">
                  <c:v>1.78493705558331E-4</c:v>
                </c:pt>
                <c:pt idx="4653" formatCode="General">
                  <c:v>1.5658009365464301E-4</c:v>
                </c:pt>
                <c:pt idx="4654">
                  <c:v>9.1526482868778996E-5</c:v>
                </c:pt>
                <c:pt idx="4655" formatCode="General">
                  <c:v>1.2058882177249701E-4</c:v>
                </c:pt>
                <c:pt idx="4656" formatCode="General">
                  <c:v>1.0355814771478399E-4</c:v>
                </c:pt>
                <c:pt idx="4657" formatCode="General">
                  <c:v>1.48981795564629E-4</c:v>
                </c:pt>
                <c:pt idx="4658">
                  <c:v>9.5214311479243805E-5</c:v>
                </c:pt>
                <c:pt idx="4659" formatCode="General">
                  <c:v>1.34920572648997E-4</c:v>
                </c:pt>
                <c:pt idx="4660" formatCode="General">
                  <c:v>1.14376154284465E-4</c:v>
                </c:pt>
                <c:pt idx="4661" formatCode="General">
                  <c:v>1.31620455384872E-4</c:v>
                </c:pt>
                <c:pt idx="4662" formatCode="General">
                  <c:v>1.3143496015880599E-4</c:v>
                </c:pt>
                <c:pt idx="4663" formatCode="General">
                  <c:v>1.43391240731234E-4</c:v>
                </c:pt>
                <c:pt idx="4664" formatCode="General">
                  <c:v>1.2762275490419599E-4</c:v>
                </c:pt>
                <c:pt idx="4665" formatCode="General">
                  <c:v>1.7003076989882001E-4</c:v>
                </c:pt>
                <c:pt idx="4666" formatCode="General">
                  <c:v>1.59076771242949E-4</c:v>
                </c:pt>
                <c:pt idx="4667" formatCode="General">
                  <c:v>1.09144136744326E-4</c:v>
                </c:pt>
                <c:pt idx="4668" formatCode="General">
                  <c:v>1.3863292407661199E-4</c:v>
                </c:pt>
                <c:pt idx="4669" formatCode="General">
                  <c:v>1.1828194075669799E-4</c:v>
                </c:pt>
                <c:pt idx="4670" formatCode="General">
                  <c:v>1.1004178031951199E-4</c:v>
                </c:pt>
                <c:pt idx="4671" formatCode="General">
                  <c:v>1.05720989935067E-4</c:v>
                </c:pt>
                <c:pt idx="4672" formatCode="General">
                  <c:v>1.2571287230908E-4</c:v>
                </c:pt>
                <c:pt idx="4673">
                  <c:v>9.4753024300493603E-5</c:v>
                </c:pt>
                <c:pt idx="4674" formatCode="General">
                  <c:v>1.4368492492205801E-4</c:v>
                </c:pt>
                <c:pt idx="4675" formatCode="General">
                  <c:v>1.1034760091755999E-4</c:v>
                </c:pt>
                <c:pt idx="4676" formatCode="General">
                  <c:v>1.28626548544411E-4</c:v>
                </c:pt>
                <c:pt idx="4677" formatCode="General">
                  <c:v>1.2467377160264799E-4</c:v>
                </c:pt>
                <c:pt idx="4678" formatCode="General">
                  <c:v>1.11780315994384E-4</c:v>
                </c:pt>
                <c:pt idx="4679" formatCode="General">
                  <c:v>1.3480519825066799E-4</c:v>
                </c:pt>
                <c:pt idx="4680" formatCode="General">
                  <c:v>1.10608767603413E-4</c:v>
                </c:pt>
                <c:pt idx="4681" formatCode="General">
                  <c:v>1.39626613036871E-4</c:v>
                </c:pt>
                <c:pt idx="4682" formatCode="General">
                  <c:v>1.1255218597985E-4</c:v>
                </c:pt>
                <c:pt idx="4683" formatCode="General">
                  <c:v>1.2549037328816001E-4</c:v>
                </c:pt>
                <c:pt idx="4684" formatCode="General">
                  <c:v>1.5581010331545999E-4</c:v>
                </c:pt>
                <c:pt idx="4685" formatCode="General">
                  <c:v>1.48102308350349E-4</c:v>
                </c:pt>
                <c:pt idx="4686" formatCode="General">
                  <c:v>1.2931720040861201E-4</c:v>
                </c:pt>
                <c:pt idx="4687" formatCode="General">
                  <c:v>1.32675269812023E-4</c:v>
                </c:pt>
                <c:pt idx="4688" formatCode="General">
                  <c:v>1.4116973776184799E-4</c:v>
                </c:pt>
                <c:pt idx="4689" formatCode="General">
                  <c:v>1.15362816068174E-4</c:v>
                </c:pt>
                <c:pt idx="4690" formatCode="General">
                  <c:v>1.46529160252529E-4</c:v>
                </c:pt>
                <c:pt idx="4691" formatCode="General">
                  <c:v>1.4325377668761801E-4</c:v>
                </c:pt>
                <c:pt idx="4692">
                  <c:v>8.5939922801765494E-5</c:v>
                </c:pt>
                <c:pt idx="4693" formatCode="General">
                  <c:v>1.2740199973298099E-4</c:v>
                </c:pt>
                <c:pt idx="4694" formatCode="General">
                  <c:v>1.02374090531492E-4</c:v>
                </c:pt>
                <c:pt idx="4695">
                  <c:v>8.3372348280465205E-5</c:v>
                </c:pt>
                <c:pt idx="4696" formatCode="General">
                  <c:v>1.2955351422816401E-4</c:v>
                </c:pt>
                <c:pt idx="4697" formatCode="General">
                  <c:v>1.3641087022900301E-4</c:v>
                </c:pt>
                <c:pt idx="4698" formatCode="General">
                  <c:v>1.39276316200763E-4</c:v>
                </c:pt>
                <c:pt idx="4699" formatCode="General">
                  <c:v>1.25238973746048E-4</c:v>
                </c:pt>
                <c:pt idx="4700" formatCode="General">
                  <c:v>1.08538947098118E-4</c:v>
                </c:pt>
                <c:pt idx="4701" formatCode="General">
                  <c:v>1.04779791312181E-4</c:v>
                </c:pt>
                <c:pt idx="4702" formatCode="General">
                  <c:v>1.15704144300235E-4</c:v>
                </c:pt>
                <c:pt idx="4703" formatCode="General">
                  <c:v>1.3340530931459801E-4</c:v>
                </c:pt>
                <c:pt idx="4704" formatCode="General">
                  <c:v>1.53296337496822E-4</c:v>
                </c:pt>
                <c:pt idx="4705">
                  <c:v>9.5703543834537897E-5</c:v>
                </c:pt>
                <c:pt idx="4706" formatCode="General">
                  <c:v>1.11924861557037E-4</c:v>
                </c:pt>
                <c:pt idx="4707" formatCode="General">
                  <c:v>1.3831059388022299E-4</c:v>
                </c:pt>
                <c:pt idx="4708" formatCode="General">
                  <c:v>1.44273234415915E-4</c:v>
                </c:pt>
                <c:pt idx="4709" formatCode="General">
                  <c:v>1.6396566992461E-4</c:v>
                </c:pt>
                <c:pt idx="4710" formatCode="General">
                  <c:v>1.4186024877301399E-4</c:v>
                </c:pt>
                <c:pt idx="4711" formatCode="General">
                  <c:v>1.45198261157761E-4</c:v>
                </c:pt>
                <c:pt idx="4712">
                  <c:v>9.6573451558740905E-5</c:v>
                </c:pt>
                <c:pt idx="4713">
                  <c:v>9.9589437122076205E-5</c:v>
                </c:pt>
                <c:pt idx="4714" formatCode="General">
                  <c:v>1.13098851348269E-4</c:v>
                </c:pt>
                <c:pt idx="4715">
                  <c:v>5.9615964266379903E-5</c:v>
                </c:pt>
                <c:pt idx="4716" formatCode="General">
                  <c:v>1.43131895145296E-4</c:v>
                </c:pt>
                <c:pt idx="4717" formatCode="General">
                  <c:v>1.2397406030262E-4</c:v>
                </c:pt>
                <c:pt idx="4718" formatCode="General">
                  <c:v>1.6222251173888801E-4</c:v>
                </c:pt>
                <c:pt idx="4719" formatCode="General">
                  <c:v>1.3884343651168101E-4</c:v>
                </c:pt>
                <c:pt idx="4720" formatCode="General">
                  <c:v>1.8628885476013401E-4</c:v>
                </c:pt>
                <c:pt idx="4721" formatCode="General">
                  <c:v>1.1227794456121099E-4</c:v>
                </c:pt>
                <c:pt idx="4722" formatCode="General">
                  <c:v>1.1128830284939301E-4</c:v>
                </c:pt>
                <c:pt idx="4723" formatCode="General">
                  <c:v>1.2536135693932201E-4</c:v>
                </c:pt>
                <c:pt idx="4724" formatCode="General">
                  <c:v>1.3433288951769499E-4</c:v>
                </c:pt>
                <c:pt idx="4725" formatCode="General">
                  <c:v>1.10914374560519E-4</c:v>
                </c:pt>
                <c:pt idx="4726" formatCode="General">
                  <c:v>1.23535917262742E-4</c:v>
                </c:pt>
                <c:pt idx="4727" formatCode="General">
                  <c:v>1.59997826139103E-4</c:v>
                </c:pt>
                <c:pt idx="4728" formatCode="General">
                  <c:v>1.27052313921521E-4</c:v>
                </c:pt>
                <c:pt idx="4729" formatCode="General">
                  <c:v>1.5098725174989599E-4</c:v>
                </c:pt>
                <c:pt idx="4730" formatCode="General">
                  <c:v>1.0459355236018899E-4</c:v>
                </c:pt>
                <c:pt idx="4731" formatCode="General">
                  <c:v>1.2246228033166201E-4</c:v>
                </c:pt>
                <c:pt idx="4732" formatCode="General">
                  <c:v>1.4439238772894899E-4</c:v>
                </c:pt>
                <c:pt idx="4733" formatCode="General">
                  <c:v>1.1954122755632501E-4</c:v>
                </c:pt>
                <c:pt idx="4734" formatCode="General">
                  <c:v>1.36049919342205E-4</c:v>
                </c:pt>
                <c:pt idx="4735" formatCode="General">
                  <c:v>1.35445099857848E-4</c:v>
                </c:pt>
                <c:pt idx="4736" formatCode="General">
                  <c:v>1.4865196407436599E-4</c:v>
                </c:pt>
                <c:pt idx="4737">
                  <c:v>7.8188281871343694E-5</c:v>
                </c:pt>
                <c:pt idx="4738" formatCode="General">
                  <c:v>1.3978031478826001E-4</c:v>
                </c:pt>
                <c:pt idx="4739" formatCode="General">
                  <c:v>1.1258403933996099E-4</c:v>
                </c:pt>
                <c:pt idx="4740" formatCode="General">
                  <c:v>1.4056946133238199E-4</c:v>
                </c:pt>
                <c:pt idx="4741" formatCode="General">
                  <c:v>1.10296827378004E-4</c:v>
                </c:pt>
                <c:pt idx="4742" formatCode="General">
                  <c:v>1.4851673627820899E-4</c:v>
                </c:pt>
                <c:pt idx="4743" formatCode="General">
                  <c:v>1.4597163379150799E-4</c:v>
                </c:pt>
                <c:pt idx="4744" formatCode="General">
                  <c:v>1.43738457344369E-4</c:v>
                </c:pt>
                <c:pt idx="4745" formatCode="General">
                  <c:v>1.13696350612434E-4</c:v>
                </c:pt>
                <c:pt idx="4746" formatCode="General">
                  <c:v>1.6647766028163199E-4</c:v>
                </c:pt>
                <c:pt idx="4747" formatCode="General">
                  <c:v>1.01148436149155E-4</c:v>
                </c:pt>
                <c:pt idx="4748" formatCode="General">
                  <c:v>1.5314590271666201E-4</c:v>
                </c:pt>
                <c:pt idx="4749" formatCode="General">
                  <c:v>1.2131067634115701E-4</c:v>
                </c:pt>
                <c:pt idx="4750">
                  <c:v>9.2775841784356906E-5</c:v>
                </c:pt>
                <c:pt idx="4751" formatCode="General">
                  <c:v>1.1317960299227E-4</c:v>
                </c:pt>
                <c:pt idx="4752" formatCode="General">
                  <c:v>1.3886025026622401E-4</c:v>
                </c:pt>
                <c:pt idx="4753" formatCode="General">
                  <c:v>1.2061467226246E-4</c:v>
                </c:pt>
                <c:pt idx="4754" formatCode="General">
                  <c:v>1.23952081054254E-4</c:v>
                </c:pt>
                <c:pt idx="4755" formatCode="General">
                  <c:v>1.2940926411762001E-4</c:v>
                </c:pt>
                <c:pt idx="4756" formatCode="General">
                  <c:v>1.0837070627790399E-4</c:v>
                </c:pt>
                <c:pt idx="4757" formatCode="General">
                  <c:v>1.47410441600695E-4</c:v>
                </c:pt>
                <c:pt idx="4758" formatCode="General">
                  <c:v>1.3906953930948801E-4</c:v>
                </c:pt>
                <c:pt idx="4759" formatCode="General">
                  <c:v>1.07930638542357E-4</c:v>
                </c:pt>
                <c:pt idx="4760" formatCode="General">
                  <c:v>1.0841182297741501E-4</c:v>
                </c:pt>
                <c:pt idx="4761" formatCode="General">
                  <c:v>1.2327176896121401E-4</c:v>
                </c:pt>
                <c:pt idx="4762" formatCode="General">
                  <c:v>1.4166228172727701E-4</c:v>
                </c:pt>
                <c:pt idx="4763">
                  <c:v>7.9349450197982696E-5</c:v>
                </c:pt>
                <c:pt idx="4764" formatCode="General">
                  <c:v>1.28400065050007E-4</c:v>
                </c:pt>
                <c:pt idx="4765" formatCode="General">
                  <c:v>1.4645202249415201E-4</c:v>
                </c:pt>
                <c:pt idx="4766" formatCode="General">
                  <c:v>1.14869638270529E-4</c:v>
                </c:pt>
                <c:pt idx="4767" formatCode="General">
                  <c:v>1.10168264485486E-4</c:v>
                </c:pt>
                <c:pt idx="4768">
                  <c:v>9.8057946302738697E-5</c:v>
                </c:pt>
                <c:pt idx="4769" formatCode="General">
                  <c:v>1.3707735927619101E-4</c:v>
                </c:pt>
                <c:pt idx="4770">
                  <c:v>9.7945678326589002E-5</c:v>
                </c:pt>
                <c:pt idx="4771" formatCode="General">
                  <c:v>1.18723029297132E-4</c:v>
                </c:pt>
                <c:pt idx="4772" formatCode="General">
                  <c:v>1.45038681846952E-4</c:v>
                </c:pt>
                <c:pt idx="4773" formatCode="General">
                  <c:v>1.07159170113418E-4</c:v>
                </c:pt>
                <c:pt idx="4774" formatCode="General">
                  <c:v>1.2404723314149099E-4</c:v>
                </c:pt>
                <c:pt idx="4775" formatCode="General">
                  <c:v>1.43437939060503E-4</c:v>
                </c:pt>
                <c:pt idx="4776" formatCode="General">
                  <c:v>1.11297806527803E-4</c:v>
                </c:pt>
                <c:pt idx="4777" formatCode="General">
                  <c:v>1.09263677803367E-4</c:v>
                </c:pt>
                <c:pt idx="4778" formatCode="General">
                  <c:v>1.2778129064406401E-4</c:v>
                </c:pt>
                <c:pt idx="4779" formatCode="General">
                  <c:v>1.3107743920694301E-4</c:v>
                </c:pt>
                <c:pt idx="4780" formatCode="General">
                  <c:v>1.40706830277892E-4</c:v>
                </c:pt>
                <c:pt idx="4781" formatCode="General">
                  <c:v>1.18417725140743E-4</c:v>
                </c:pt>
                <c:pt idx="4782">
                  <c:v>7.9410731859544999E-5</c:v>
                </c:pt>
                <c:pt idx="4783" formatCode="General">
                  <c:v>1.24583797407828E-4</c:v>
                </c:pt>
                <c:pt idx="4784" formatCode="General">
                  <c:v>1.20704157809667E-4</c:v>
                </c:pt>
                <c:pt idx="4785" formatCode="General">
                  <c:v>1.20971253019741E-4</c:v>
                </c:pt>
                <c:pt idx="4786">
                  <c:v>8.8230158724651899E-5</c:v>
                </c:pt>
                <c:pt idx="4787" formatCode="General">
                  <c:v>1.0575143097940001E-4</c:v>
                </c:pt>
                <c:pt idx="4788" formatCode="General">
                  <c:v>1.1592754961360399E-4</c:v>
                </c:pt>
                <c:pt idx="4789">
                  <c:v>8.3898234449202797E-5</c:v>
                </c:pt>
                <c:pt idx="4790" formatCode="General">
                  <c:v>1.10247157225565E-4</c:v>
                </c:pt>
                <c:pt idx="4791" formatCode="General">
                  <c:v>1.15675863292255E-4</c:v>
                </c:pt>
                <c:pt idx="4792">
                  <c:v>9.4093106600455604E-5</c:v>
                </c:pt>
                <c:pt idx="4793" formatCode="General">
                  <c:v>1.3963649225210101E-4</c:v>
                </c:pt>
                <c:pt idx="4794">
                  <c:v>9.7699062101933406E-5</c:v>
                </c:pt>
                <c:pt idx="4795" formatCode="General">
                  <c:v>1.2913758142738099E-4</c:v>
                </c:pt>
                <c:pt idx="4796" formatCode="General">
                  <c:v>1.38433531260395E-4</c:v>
                </c:pt>
                <c:pt idx="4797" formatCode="General">
                  <c:v>1.5336190559275001E-4</c:v>
                </c:pt>
                <c:pt idx="4798" formatCode="General">
                  <c:v>1.28284465362155E-4</c:v>
                </c:pt>
                <c:pt idx="4799" formatCode="General">
                  <c:v>1.2243253971871201E-4</c:v>
                </c:pt>
                <c:pt idx="4800" formatCode="General">
                  <c:v>1.17839815029703E-4</c:v>
                </c:pt>
                <c:pt idx="4801" formatCode="General">
                  <c:v>1.3159738376371499E-4</c:v>
                </c:pt>
                <c:pt idx="4802" formatCode="General">
                  <c:v>1.37907506390877E-4</c:v>
                </c:pt>
                <c:pt idx="4803" formatCode="General">
                  <c:v>1.2342855954785E-4</c:v>
                </c:pt>
                <c:pt idx="4804">
                  <c:v>9.7508577888181402E-5</c:v>
                </c:pt>
                <c:pt idx="4805" formatCode="General">
                  <c:v>1.3677697905959999E-4</c:v>
                </c:pt>
                <c:pt idx="4806" formatCode="General">
                  <c:v>1.1407116544883E-4</c:v>
                </c:pt>
                <c:pt idx="4807">
                  <c:v>7.7604033762214498E-5</c:v>
                </c:pt>
                <c:pt idx="4808" formatCode="General">
                  <c:v>1.0740835274767401E-4</c:v>
                </c:pt>
                <c:pt idx="4809">
                  <c:v>9.8258985141648196E-5</c:v>
                </c:pt>
                <c:pt idx="4810" formatCode="General">
                  <c:v>1.6057035535123801E-4</c:v>
                </c:pt>
                <c:pt idx="4811" formatCode="General">
                  <c:v>1.01215699857248E-4</c:v>
                </c:pt>
                <c:pt idx="4812" formatCode="General">
                  <c:v>1.06173692814679E-4</c:v>
                </c:pt>
                <c:pt idx="4813" formatCode="General">
                  <c:v>1.16329437439725E-4</c:v>
                </c:pt>
                <c:pt idx="4814" formatCode="General">
                  <c:v>1.6547192335488901E-4</c:v>
                </c:pt>
                <c:pt idx="4815" formatCode="General">
                  <c:v>1.3302709574202501E-4</c:v>
                </c:pt>
                <c:pt idx="4816" formatCode="General">
                  <c:v>1.24872741479981E-4</c:v>
                </c:pt>
                <c:pt idx="4817">
                  <c:v>8.8005218514410202E-5</c:v>
                </c:pt>
                <c:pt idx="4818" formatCode="General">
                  <c:v>1.31942974116013E-4</c:v>
                </c:pt>
                <c:pt idx="4819" formatCode="General">
                  <c:v>1.12219230448489E-4</c:v>
                </c:pt>
                <c:pt idx="4820">
                  <c:v>9.6887250226723005E-5</c:v>
                </c:pt>
                <c:pt idx="4821" formatCode="General">
                  <c:v>1.43500706709745E-4</c:v>
                </c:pt>
                <c:pt idx="4822" formatCode="General">
                  <c:v>1.24483347607636E-4</c:v>
                </c:pt>
                <c:pt idx="4823">
                  <c:v>8.7718649473287098E-5</c:v>
                </c:pt>
                <c:pt idx="4824" formatCode="General">
                  <c:v>1.2305889041262999E-4</c:v>
                </c:pt>
                <c:pt idx="4825" formatCode="General">
                  <c:v>1.13007091387317E-4</c:v>
                </c:pt>
                <c:pt idx="4826" formatCode="General">
                  <c:v>1.4512449196860401E-4</c:v>
                </c:pt>
                <c:pt idx="4827" formatCode="General">
                  <c:v>1.2231624664924901E-4</c:v>
                </c:pt>
                <c:pt idx="4828" formatCode="General">
                  <c:v>1.3225636953958001E-4</c:v>
                </c:pt>
                <c:pt idx="4829" formatCode="General">
                  <c:v>1.07417946885933E-4</c:v>
                </c:pt>
                <c:pt idx="4830">
                  <c:v>9.9998865874267604E-5</c:v>
                </c:pt>
                <c:pt idx="4831">
                  <c:v>7.7644393547552894E-5</c:v>
                </c:pt>
                <c:pt idx="4832" formatCode="General">
                  <c:v>1.2811447211934899E-4</c:v>
                </c:pt>
                <c:pt idx="4833" formatCode="General">
                  <c:v>1.25333011142914E-4</c:v>
                </c:pt>
                <c:pt idx="4834">
                  <c:v>9.7178397092077804E-5</c:v>
                </c:pt>
                <c:pt idx="4835" formatCode="General">
                  <c:v>1.3232008999994801E-4</c:v>
                </c:pt>
                <c:pt idx="4836">
                  <c:v>9.2090539267772995E-5</c:v>
                </c:pt>
                <c:pt idx="4837">
                  <c:v>9.3319538366610995E-5</c:v>
                </c:pt>
                <c:pt idx="4838" formatCode="General">
                  <c:v>1.20450237781378E-4</c:v>
                </c:pt>
                <c:pt idx="4839" formatCode="General">
                  <c:v>1.08868338245393E-4</c:v>
                </c:pt>
                <c:pt idx="4840" formatCode="General">
                  <c:v>1.4502775841432E-4</c:v>
                </c:pt>
                <c:pt idx="4841" formatCode="General">
                  <c:v>1.0452782182626E-4</c:v>
                </c:pt>
                <c:pt idx="4842" formatCode="General">
                  <c:v>1.0850837537456901E-4</c:v>
                </c:pt>
                <c:pt idx="4843" formatCode="General">
                  <c:v>1.12522251952511E-4</c:v>
                </c:pt>
                <c:pt idx="4844">
                  <c:v>9.3572916866638999E-5</c:v>
                </c:pt>
                <c:pt idx="4845" formatCode="General">
                  <c:v>1.1217826127378099E-4</c:v>
                </c:pt>
                <c:pt idx="4846" formatCode="General">
                  <c:v>1.0173750630755401E-4</c:v>
                </c:pt>
                <c:pt idx="4847" formatCode="General">
                  <c:v>1.06646769769675E-4</c:v>
                </c:pt>
                <c:pt idx="4848" formatCode="General">
                  <c:v>1.20025797252028E-4</c:v>
                </c:pt>
                <c:pt idx="4849" formatCode="General">
                  <c:v>1.46880822406933E-4</c:v>
                </c:pt>
                <c:pt idx="4850" formatCode="General">
                  <c:v>1.4713710902079501E-4</c:v>
                </c:pt>
                <c:pt idx="4851" formatCode="General">
                  <c:v>1.4131805131207799E-4</c:v>
                </c:pt>
                <c:pt idx="4852" formatCode="General">
                  <c:v>1.15795912122264E-4</c:v>
                </c:pt>
                <c:pt idx="4853" formatCode="General">
                  <c:v>1.3434583244208701E-4</c:v>
                </c:pt>
                <c:pt idx="4854">
                  <c:v>9.8761627566961097E-5</c:v>
                </c:pt>
                <c:pt idx="4855" formatCode="General">
                  <c:v>1.5760409853349399E-4</c:v>
                </c:pt>
                <c:pt idx="4856" formatCode="General">
                  <c:v>1.5555137700882699E-4</c:v>
                </c:pt>
                <c:pt idx="4857" formatCode="General">
                  <c:v>1.2857773337206099E-4</c:v>
                </c:pt>
                <c:pt idx="4858" formatCode="General">
                  <c:v>1.31789773649479E-4</c:v>
                </c:pt>
                <c:pt idx="4859" formatCode="General">
                  <c:v>1.2645696719342401E-4</c:v>
                </c:pt>
                <c:pt idx="4860" formatCode="General">
                  <c:v>1.21570812457217E-4</c:v>
                </c:pt>
                <c:pt idx="4861">
                  <c:v>8.6708016122536707E-5</c:v>
                </c:pt>
                <c:pt idx="4862" formatCode="General">
                  <c:v>1.5914009593259799E-4</c:v>
                </c:pt>
                <c:pt idx="4863" formatCode="General">
                  <c:v>1.36397409726049E-4</c:v>
                </c:pt>
                <c:pt idx="4864" formatCode="General">
                  <c:v>1.31528302747751E-4</c:v>
                </c:pt>
                <c:pt idx="4865" formatCode="General">
                  <c:v>1.08843247248784E-4</c:v>
                </c:pt>
                <c:pt idx="4866" formatCode="General">
                  <c:v>1.4831866362201599E-4</c:v>
                </c:pt>
                <c:pt idx="4867" formatCode="General">
                  <c:v>1.2235244465678499E-4</c:v>
                </c:pt>
                <c:pt idx="4868" formatCode="General">
                  <c:v>1.03912913645218E-4</c:v>
                </c:pt>
                <c:pt idx="4869" formatCode="General">
                  <c:v>1.40558478352344E-4</c:v>
                </c:pt>
                <c:pt idx="4870" formatCode="General">
                  <c:v>1.15553299868492E-4</c:v>
                </c:pt>
                <c:pt idx="4871">
                  <c:v>8.8603703204085502E-5</c:v>
                </c:pt>
                <c:pt idx="4872" formatCode="General">
                  <c:v>1.36137314260305E-4</c:v>
                </c:pt>
                <c:pt idx="4873" formatCode="General">
                  <c:v>1.2473378403636101E-4</c:v>
                </c:pt>
                <c:pt idx="4874" formatCode="General">
                  <c:v>1.32093193200653E-4</c:v>
                </c:pt>
                <c:pt idx="4875" formatCode="General">
                  <c:v>1.2639840011717201E-4</c:v>
                </c:pt>
                <c:pt idx="4876" formatCode="General">
                  <c:v>1.27496849714823E-4</c:v>
                </c:pt>
                <c:pt idx="4877" formatCode="General">
                  <c:v>1.02121696970539E-4</c:v>
                </c:pt>
                <c:pt idx="4878" formatCode="General">
                  <c:v>1.2848898611797399E-4</c:v>
                </c:pt>
                <c:pt idx="4879" formatCode="General">
                  <c:v>1.3037335226445199E-4</c:v>
                </c:pt>
                <c:pt idx="4880" formatCode="General">
                  <c:v>1.3733759352543701E-4</c:v>
                </c:pt>
                <c:pt idx="4881" formatCode="General">
                  <c:v>1.3793947465543701E-4</c:v>
                </c:pt>
                <c:pt idx="4882" formatCode="General">
                  <c:v>1.04713428073209E-4</c:v>
                </c:pt>
                <c:pt idx="4883" formatCode="General">
                  <c:v>1.2789671947713901E-4</c:v>
                </c:pt>
                <c:pt idx="4884">
                  <c:v>7.9941516289658201E-5</c:v>
                </c:pt>
                <c:pt idx="4885">
                  <c:v>9.01315381125724E-5</c:v>
                </c:pt>
                <c:pt idx="4886">
                  <c:v>9.3685639478135804E-5</c:v>
                </c:pt>
                <c:pt idx="4887">
                  <c:v>9.0102763644769502E-5</c:v>
                </c:pt>
                <c:pt idx="4888" formatCode="General">
                  <c:v>1.37247774783074E-4</c:v>
                </c:pt>
                <c:pt idx="4889">
                  <c:v>9.2391096093966203E-5</c:v>
                </c:pt>
                <c:pt idx="4890" formatCode="General">
                  <c:v>1.25213690483157E-4</c:v>
                </c:pt>
                <c:pt idx="4891">
                  <c:v>9.1311350309209599E-5</c:v>
                </c:pt>
                <c:pt idx="4892">
                  <c:v>9.9314845188438799E-5</c:v>
                </c:pt>
                <c:pt idx="4893" formatCode="General">
                  <c:v>1.3343387858240401E-4</c:v>
                </c:pt>
                <c:pt idx="4894" formatCode="General">
                  <c:v>1.2792494210263201E-4</c:v>
                </c:pt>
                <c:pt idx="4895">
                  <c:v>9.3938075245424306E-5</c:v>
                </c:pt>
                <c:pt idx="4896" formatCode="General">
                  <c:v>1.35908130233634E-4</c:v>
                </c:pt>
                <c:pt idx="4897" formatCode="General">
                  <c:v>1.16272144197343E-4</c:v>
                </c:pt>
                <c:pt idx="4898">
                  <c:v>8.5064767498793602E-5</c:v>
                </c:pt>
                <c:pt idx="4899">
                  <c:v>9.6322167075233602E-5</c:v>
                </c:pt>
                <c:pt idx="4900" formatCode="General">
                  <c:v>1.23527372547389E-4</c:v>
                </c:pt>
                <c:pt idx="4901" formatCode="General">
                  <c:v>1.3390537184701699E-4</c:v>
                </c:pt>
                <c:pt idx="4902" formatCode="General">
                  <c:v>1.3101588938836599E-4</c:v>
                </c:pt>
                <c:pt idx="4903" formatCode="General">
                  <c:v>1.053009340928E-4</c:v>
                </c:pt>
                <c:pt idx="4904" formatCode="General">
                  <c:v>1.4620211933848699E-4</c:v>
                </c:pt>
                <c:pt idx="4905" formatCode="General">
                  <c:v>1.12436020416374E-4</c:v>
                </c:pt>
                <c:pt idx="4906" formatCode="General">
                  <c:v>1.39576792522152E-4</c:v>
                </c:pt>
                <c:pt idx="4907" formatCode="General">
                  <c:v>1.19280271209724E-4</c:v>
                </c:pt>
                <c:pt idx="4908">
                  <c:v>9.76003178770273E-5</c:v>
                </c:pt>
                <c:pt idx="4909" formatCode="General">
                  <c:v>1.1707629446513101E-4</c:v>
                </c:pt>
                <c:pt idx="4910" formatCode="General">
                  <c:v>1.18239134612432E-4</c:v>
                </c:pt>
                <c:pt idx="4911" formatCode="General">
                  <c:v>1.1870615070128799E-4</c:v>
                </c:pt>
                <c:pt idx="4912" formatCode="General">
                  <c:v>1.14055540648891E-4</c:v>
                </c:pt>
                <c:pt idx="4913" formatCode="General">
                  <c:v>1.0421897765399699E-4</c:v>
                </c:pt>
                <c:pt idx="4914" formatCode="General">
                  <c:v>1.30223847655494E-4</c:v>
                </c:pt>
                <c:pt idx="4915" formatCode="General">
                  <c:v>1.20936230080668E-4</c:v>
                </c:pt>
                <c:pt idx="4916" formatCode="General">
                  <c:v>1.52612196525229E-4</c:v>
                </c:pt>
                <c:pt idx="4917">
                  <c:v>9.2999481314835002E-5</c:v>
                </c:pt>
                <c:pt idx="4918" formatCode="General">
                  <c:v>1.1225936952813E-4</c:v>
                </c:pt>
                <c:pt idx="4919" formatCode="General">
                  <c:v>1.05413576564044E-4</c:v>
                </c:pt>
                <c:pt idx="4920" formatCode="General">
                  <c:v>1.42658202820144E-4</c:v>
                </c:pt>
                <c:pt idx="4921">
                  <c:v>8.7459702707114805E-5</c:v>
                </c:pt>
                <c:pt idx="4922">
                  <c:v>9.3924286168159906E-5</c:v>
                </c:pt>
                <c:pt idx="4923">
                  <c:v>6.91999938356517E-5</c:v>
                </c:pt>
                <c:pt idx="4924" formatCode="General">
                  <c:v>1.03684256005187E-4</c:v>
                </c:pt>
                <c:pt idx="4925">
                  <c:v>9.9207347472265601E-5</c:v>
                </c:pt>
                <c:pt idx="4926">
                  <c:v>9.5649016882153002E-5</c:v>
                </c:pt>
                <c:pt idx="4927" formatCode="General">
                  <c:v>1.0296611250446E-4</c:v>
                </c:pt>
                <c:pt idx="4928">
                  <c:v>9.7949492029930302E-5</c:v>
                </c:pt>
                <c:pt idx="4929" formatCode="General">
                  <c:v>1.3648659437195799E-4</c:v>
                </c:pt>
                <c:pt idx="4930">
                  <c:v>9.8737006846526005E-5</c:v>
                </c:pt>
                <c:pt idx="4931" formatCode="General">
                  <c:v>1.38920550820059E-4</c:v>
                </c:pt>
                <c:pt idx="4932" formatCode="General">
                  <c:v>1.05392222209831E-4</c:v>
                </c:pt>
                <c:pt idx="4933" formatCode="General">
                  <c:v>1.09908494422213E-4</c:v>
                </c:pt>
                <c:pt idx="4934" formatCode="General">
                  <c:v>1.05147660816248E-4</c:v>
                </c:pt>
                <c:pt idx="4935">
                  <c:v>3.9601338286904202E-5</c:v>
                </c:pt>
                <c:pt idx="4936">
                  <c:v>9.12056027037419E-5</c:v>
                </c:pt>
                <c:pt idx="4937">
                  <c:v>9.3810972121235694E-5</c:v>
                </c:pt>
                <c:pt idx="4938" formatCode="General">
                  <c:v>1.2468117800462899E-4</c:v>
                </c:pt>
                <c:pt idx="4939" formatCode="General">
                  <c:v>1.20191258621851E-4</c:v>
                </c:pt>
                <c:pt idx="4940">
                  <c:v>8.4046932719501394E-5</c:v>
                </c:pt>
                <c:pt idx="4941" formatCode="General">
                  <c:v>1.42399540220131E-4</c:v>
                </c:pt>
                <c:pt idx="4942" formatCode="General">
                  <c:v>1.21027911871805E-4</c:v>
                </c:pt>
                <c:pt idx="4943" formatCode="General">
                  <c:v>1.20088621016894E-4</c:v>
                </c:pt>
                <c:pt idx="4944">
                  <c:v>8.5465512126632506E-5</c:v>
                </c:pt>
                <c:pt idx="4945" formatCode="General">
                  <c:v>1.31882034956798E-4</c:v>
                </c:pt>
                <c:pt idx="4946">
                  <c:v>9.0892058048381704E-5</c:v>
                </c:pt>
                <c:pt idx="4947" formatCode="General">
                  <c:v>1.2662560601607399E-4</c:v>
                </c:pt>
                <c:pt idx="4948" formatCode="General">
                  <c:v>1.2946674764079599E-4</c:v>
                </c:pt>
                <c:pt idx="4949" formatCode="General">
                  <c:v>1.2356203446577401E-4</c:v>
                </c:pt>
                <c:pt idx="4950" formatCode="General">
                  <c:v>1.3189383437204699E-4</c:v>
                </c:pt>
                <c:pt idx="4951" formatCode="General">
                  <c:v>1.2666525180151701E-4</c:v>
                </c:pt>
                <c:pt idx="4952" formatCode="General">
                  <c:v>1.1973271459514599E-4</c:v>
                </c:pt>
                <c:pt idx="4953" formatCode="General">
                  <c:v>1.08107836326829E-4</c:v>
                </c:pt>
                <c:pt idx="4954" formatCode="General">
                  <c:v>1.02018002332942E-4</c:v>
                </c:pt>
                <c:pt idx="4955">
                  <c:v>9.4161627341876305E-5</c:v>
                </c:pt>
                <c:pt idx="4956" formatCode="General">
                  <c:v>1.0199158214663901E-4</c:v>
                </c:pt>
                <c:pt idx="4957" formatCode="General">
                  <c:v>1.2564425752386701E-4</c:v>
                </c:pt>
                <c:pt idx="4958" formatCode="General">
                  <c:v>1.2212515769516899E-4</c:v>
                </c:pt>
                <c:pt idx="4959">
                  <c:v>9.2234632048946003E-5</c:v>
                </c:pt>
                <c:pt idx="4960" formatCode="General">
                  <c:v>1.28508097672737E-4</c:v>
                </c:pt>
                <c:pt idx="4961" formatCode="General">
                  <c:v>1.43597072425027E-4</c:v>
                </c:pt>
                <c:pt idx="4962" formatCode="General">
                  <c:v>1.28307790547155E-4</c:v>
                </c:pt>
                <c:pt idx="4963" formatCode="General">
                  <c:v>1.56264015520617E-4</c:v>
                </c:pt>
                <c:pt idx="4964">
                  <c:v>5.9206744326931099E-5</c:v>
                </c:pt>
                <c:pt idx="4965" formatCode="General">
                  <c:v>1.2318935161758599E-4</c:v>
                </c:pt>
                <c:pt idx="4966" formatCode="General">
                  <c:v>1.25548384024085E-4</c:v>
                </c:pt>
                <c:pt idx="4967" formatCode="General">
                  <c:v>1.16620610262527E-4</c:v>
                </c:pt>
                <c:pt idx="4968" formatCode="General">
                  <c:v>1.41607670451693E-4</c:v>
                </c:pt>
                <c:pt idx="4969" formatCode="General">
                  <c:v>1.1424594095562E-4</c:v>
                </c:pt>
                <c:pt idx="4970" formatCode="General">
                  <c:v>1.07659192731084E-4</c:v>
                </c:pt>
                <c:pt idx="4971" formatCode="General">
                  <c:v>1.2255180032060201E-4</c:v>
                </c:pt>
                <c:pt idx="4972" formatCode="General">
                  <c:v>1.03032302732656E-4</c:v>
                </c:pt>
                <c:pt idx="4973" formatCode="General">
                  <c:v>1.5020003541174601E-4</c:v>
                </c:pt>
                <c:pt idx="4974" formatCode="General">
                  <c:v>1.2267996885336201E-4</c:v>
                </c:pt>
                <c:pt idx="4975" formatCode="General">
                  <c:v>1.15760095880006E-4</c:v>
                </c:pt>
                <c:pt idx="4976" formatCode="General">
                  <c:v>1.5016928522868799E-4</c:v>
                </c:pt>
                <c:pt idx="4977" formatCode="General">
                  <c:v>1.5021747543217501E-4</c:v>
                </c:pt>
                <c:pt idx="4978" formatCode="General">
                  <c:v>1.27327517310965E-4</c:v>
                </c:pt>
                <c:pt idx="4979" formatCode="General">
                  <c:v>1.1195417944493E-4</c:v>
                </c:pt>
                <c:pt idx="4980">
                  <c:v>7.7062330968682204E-5</c:v>
                </c:pt>
                <c:pt idx="4981" formatCode="General">
                  <c:v>1.1957587162313699E-4</c:v>
                </c:pt>
                <c:pt idx="4982" formatCode="General">
                  <c:v>1.3020811204207699E-4</c:v>
                </c:pt>
                <c:pt idx="4983">
                  <c:v>9.9442055100385505E-5</c:v>
                </c:pt>
                <c:pt idx="4984">
                  <c:v>9.96006139701452E-5</c:v>
                </c:pt>
                <c:pt idx="4985">
                  <c:v>8.30260865105896E-5</c:v>
                </c:pt>
                <c:pt idx="4986">
                  <c:v>9.5993985647660103E-5</c:v>
                </c:pt>
                <c:pt idx="4987" formatCode="General">
                  <c:v>1.43524947795218E-4</c:v>
                </c:pt>
                <c:pt idx="4988" formatCode="General">
                  <c:v>1.05880499039419E-4</c:v>
                </c:pt>
                <c:pt idx="4989" formatCode="General">
                  <c:v>1.3474938754643901E-4</c:v>
                </c:pt>
                <c:pt idx="4990" formatCode="General">
                  <c:v>1.3176191328681999E-4</c:v>
                </c:pt>
              </c:numCache>
            </c:numRef>
          </c:yVal>
          <c:smooth val="0"/>
          <c:extLst xmlns:c15="http://schemas.microsoft.com/office/drawing/2012/chart">
            <c:ext xmlns:c16="http://schemas.microsoft.com/office/drawing/2014/chart" uri="{C3380CC4-5D6E-409C-BE32-E72D297353CC}">
              <c16:uniqueId val="{00000002-6CA2-403F-831A-89DD832BC2E4}"/>
            </c:ext>
          </c:extLst>
        </c:ser>
        <c:ser>
          <c:idx val="1"/>
          <c:order val="3"/>
          <c:tx>
            <c:v>1165-down</c:v>
          </c:tx>
          <c:spPr>
            <a:ln w="19050" cap="rnd">
              <a:solidFill>
                <a:srgbClr val="002060"/>
              </a:solidFill>
              <a:round/>
            </a:ln>
            <a:effectLst/>
          </c:spPr>
          <c:marker>
            <c:symbol val="none"/>
          </c:marker>
          <c:xVal>
            <c:numRef>
              <c:f>data_Loop!$J$13:$J$1210</c:f>
              <c:numCache>
                <c:formatCode>General</c:formatCode>
                <c:ptCount val="1198"/>
                <c:pt idx="0">
                  <c:v>999.99580078124995</c:v>
                </c:pt>
                <c:pt idx="1">
                  <c:v>999.32221679687495</c:v>
                </c:pt>
                <c:pt idx="2">
                  <c:v>998.48276367187498</c:v>
                </c:pt>
                <c:pt idx="3">
                  <c:v>996.948974609375</c:v>
                </c:pt>
                <c:pt idx="4">
                  <c:v>995.23525390625002</c:v>
                </c:pt>
                <c:pt idx="5">
                  <c:v>993.59233398437505</c:v>
                </c:pt>
                <c:pt idx="6">
                  <c:v>991.935546875</c:v>
                </c:pt>
                <c:pt idx="7">
                  <c:v>990.04062499999998</c:v>
                </c:pt>
                <c:pt idx="8">
                  <c:v>988.26386718749995</c:v>
                </c:pt>
                <c:pt idx="9">
                  <c:v>986.44936523437502</c:v>
                </c:pt>
                <c:pt idx="10">
                  <c:v>984.51542968750005</c:v>
                </c:pt>
                <c:pt idx="11">
                  <c:v>982.7412109375</c:v>
                </c:pt>
                <c:pt idx="12">
                  <c:v>981.03486328124995</c:v>
                </c:pt>
                <c:pt idx="13">
                  <c:v>979.30966796874998</c:v>
                </c:pt>
                <c:pt idx="14">
                  <c:v>977.67377929687495</c:v>
                </c:pt>
                <c:pt idx="15">
                  <c:v>976.00888671874998</c:v>
                </c:pt>
                <c:pt idx="16">
                  <c:v>974.13906250000002</c:v>
                </c:pt>
                <c:pt idx="17">
                  <c:v>972.46796874999995</c:v>
                </c:pt>
                <c:pt idx="18">
                  <c:v>971.00053710937505</c:v>
                </c:pt>
                <c:pt idx="19">
                  <c:v>968.01791992187498</c:v>
                </c:pt>
                <c:pt idx="20">
                  <c:v>966.98051757812505</c:v>
                </c:pt>
                <c:pt idx="21">
                  <c:v>965.28798828125002</c:v>
                </c:pt>
                <c:pt idx="22">
                  <c:v>963.54892578124998</c:v>
                </c:pt>
                <c:pt idx="23">
                  <c:v>960.49965820312502</c:v>
                </c:pt>
                <c:pt idx="24">
                  <c:v>959.44345703124998</c:v>
                </c:pt>
                <c:pt idx="25">
                  <c:v>957.75473632812498</c:v>
                </c:pt>
                <c:pt idx="26">
                  <c:v>956.30742187500005</c:v>
                </c:pt>
                <c:pt idx="27">
                  <c:v>954.87895507812505</c:v>
                </c:pt>
                <c:pt idx="28">
                  <c:v>953.3310546875</c:v>
                </c:pt>
                <c:pt idx="29">
                  <c:v>951.8447265625</c:v>
                </c:pt>
                <c:pt idx="30">
                  <c:v>950.40117187500005</c:v>
                </c:pt>
                <c:pt idx="31">
                  <c:v>948.802978515625</c:v>
                </c:pt>
                <c:pt idx="32">
                  <c:v>947.30913085937505</c:v>
                </c:pt>
                <c:pt idx="33">
                  <c:v>945.88950195312498</c:v>
                </c:pt>
                <c:pt idx="34">
                  <c:v>944.36801757812498</c:v>
                </c:pt>
                <c:pt idx="35">
                  <c:v>942.79624023437498</c:v>
                </c:pt>
                <c:pt idx="36">
                  <c:v>941.20429687499995</c:v>
                </c:pt>
                <c:pt idx="37">
                  <c:v>939.626220703125</c:v>
                </c:pt>
                <c:pt idx="38">
                  <c:v>938.12236328125005</c:v>
                </c:pt>
                <c:pt idx="39">
                  <c:v>936.71147460937505</c:v>
                </c:pt>
                <c:pt idx="40">
                  <c:v>935.26918945312502</c:v>
                </c:pt>
                <c:pt idx="41">
                  <c:v>933.80429687499998</c:v>
                </c:pt>
                <c:pt idx="42">
                  <c:v>932.287841796875</c:v>
                </c:pt>
                <c:pt idx="43">
                  <c:v>930.78901367187495</c:v>
                </c:pt>
                <c:pt idx="44">
                  <c:v>929.39448242187495</c:v>
                </c:pt>
                <c:pt idx="45">
                  <c:v>927.92202148437502</c:v>
                </c:pt>
                <c:pt idx="46">
                  <c:v>926.38041992187505</c:v>
                </c:pt>
                <c:pt idx="47">
                  <c:v>924.86269531250002</c:v>
                </c:pt>
                <c:pt idx="48">
                  <c:v>923.40410156250005</c:v>
                </c:pt>
                <c:pt idx="49">
                  <c:v>921.932861328125</c:v>
                </c:pt>
                <c:pt idx="50">
                  <c:v>920.40756835937498</c:v>
                </c:pt>
                <c:pt idx="51">
                  <c:v>918.91000976562498</c:v>
                </c:pt>
                <c:pt idx="52">
                  <c:v>917.26904296875</c:v>
                </c:pt>
                <c:pt idx="53">
                  <c:v>915.61674804687505</c:v>
                </c:pt>
                <c:pt idx="54">
                  <c:v>914.18203125000002</c:v>
                </c:pt>
                <c:pt idx="55">
                  <c:v>912.71083984375002</c:v>
                </c:pt>
                <c:pt idx="56">
                  <c:v>911.25224609375005</c:v>
                </c:pt>
                <c:pt idx="57">
                  <c:v>909.855224609375</c:v>
                </c:pt>
                <c:pt idx="58">
                  <c:v>908.42548828124995</c:v>
                </c:pt>
                <c:pt idx="59">
                  <c:v>906.915283203125</c:v>
                </c:pt>
                <c:pt idx="60">
                  <c:v>905.40385742187505</c:v>
                </c:pt>
                <c:pt idx="61">
                  <c:v>903.89116210937505</c:v>
                </c:pt>
                <c:pt idx="62">
                  <c:v>902.33823242187498</c:v>
                </c:pt>
                <c:pt idx="63">
                  <c:v>900.879638671875</c:v>
                </c:pt>
                <c:pt idx="64">
                  <c:v>899.43105468750002</c:v>
                </c:pt>
                <c:pt idx="65">
                  <c:v>897.90703125000005</c:v>
                </c:pt>
                <c:pt idx="66">
                  <c:v>896.40439453124998</c:v>
                </c:pt>
                <c:pt idx="67">
                  <c:v>894.76469726562505</c:v>
                </c:pt>
                <c:pt idx="68">
                  <c:v>893.108642578125</c:v>
                </c:pt>
                <c:pt idx="69">
                  <c:v>891.76948242187495</c:v>
                </c:pt>
                <c:pt idx="70">
                  <c:v>890.45297851562498</c:v>
                </c:pt>
                <c:pt idx="71">
                  <c:v>888.89125976562502</c:v>
                </c:pt>
                <c:pt idx="72">
                  <c:v>887.39111328125</c:v>
                </c:pt>
                <c:pt idx="73">
                  <c:v>885.97270507812505</c:v>
                </c:pt>
                <c:pt idx="74">
                  <c:v>884.408447265625</c:v>
                </c:pt>
                <c:pt idx="75">
                  <c:v>882.91713867187502</c:v>
                </c:pt>
                <c:pt idx="76">
                  <c:v>881.28374023437505</c:v>
                </c:pt>
                <c:pt idx="77">
                  <c:v>878.21181640625002</c:v>
                </c:pt>
                <c:pt idx="78">
                  <c:v>877.24360351562495</c:v>
                </c:pt>
                <c:pt idx="79">
                  <c:v>875.45805664062505</c:v>
                </c:pt>
                <c:pt idx="80">
                  <c:v>873.69135742187495</c:v>
                </c:pt>
                <c:pt idx="81">
                  <c:v>871.88193359374998</c:v>
                </c:pt>
                <c:pt idx="82">
                  <c:v>870.00205078124998</c:v>
                </c:pt>
                <c:pt idx="83">
                  <c:v>868.20009765625002</c:v>
                </c:pt>
                <c:pt idx="84">
                  <c:v>866.55537109374995</c:v>
                </c:pt>
                <c:pt idx="85">
                  <c:v>864.94711914062498</c:v>
                </c:pt>
                <c:pt idx="86">
                  <c:v>863.40048828124998</c:v>
                </c:pt>
                <c:pt idx="87">
                  <c:v>861.89155273437495</c:v>
                </c:pt>
                <c:pt idx="88">
                  <c:v>860.388916015625</c:v>
                </c:pt>
                <c:pt idx="89">
                  <c:v>858.90517578125002</c:v>
                </c:pt>
                <c:pt idx="90">
                  <c:v>857.46538085937505</c:v>
                </c:pt>
                <c:pt idx="91">
                  <c:v>855.90239257812505</c:v>
                </c:pt>
                <c:pt idx="92">
                  <c:v>854.23002929687505</c:v>
                </c:pt>
                <c:pt idx="93">
                  <c:v>852.70097656250005</c:v>
                </c:pt>
                <c:pt idx="94">
                  <c:v>849.84282226562505</c:v>
                </c:pt>
                <c:pt idx="95">
                  <c:v>848.7890625</c:v>
                </c:pt>
                <c:pt idx="96">
                  <c:v>846.9091796875</c:v>
                </c:pt>
                <c:pt idx="97">
                  <c:v>845.27329101562498</c:v>
                </c:pt>
                <c:pt idx="98">
                  <c:v>843.55185546874998</c:v>
                </c:pt>
                <c:pt idx="99">
                  <c:v>841.6015625</c:v>
                </c:pt>
                <c:pt idx="100">
                  <c:v>839.83237304687498</c:v>
                </c:pt>
                <c:pt idx="101">
                  <c:v>838.36118164062498</c:v>
                </c:pt>
                <c:pt idx="102">
                  <c:v>836.85854492187502</c:v>
                </c:pt>
                <c:pt idx="103">
                  <c:v>833.977783203125</c:v>
                </c:pt>
                <c:pt idx="104">
                  <c:v>833.00327148437498</c:v>
                </c:pt>
                <c:pt idx="105">
                  <c:v>831.34975585937502</c:v>
                </c:pt>
                <c:pt idx="106">
                  <c:v>828.57958984375</c:v>
                </c:pt>
                <c:pt idx="107">
                  <c:v>827.685546875</c:v>
                </c:pt>
                <c:pt idx="108">
                  <c:v>826.03081054687505</c:v>
                </c:pt>
                <c:pt idx="109">
                  <c:v>824.45771484374995</c:v>
                </c:pt>
                <c:pt idx="110">
                  <c:v>821.48764648437498</c:v>
                </c:pt>
                <c:pt idx="111">
                  <c:v>820.56967773437498</c:v>
                </c:pt>
                <c:pt idx="112">
                  <c:v>818.95266113281298</c:v>
                </c:pt>
                <c:pt idx="113">
                  <c:v>817.22622070312502</c:v>
                </c:pt>
                <c:pt idx="114">
                  <c:v>815.36520996093702</c:v>
                </c:pt>
                <c:pt idx="115">
                  <c:v>813.55324707031207</c:v>
                </c:pt>
                <c:pt idx="116">
                  <c:v>811.95627441406202</c:v>
                </c:pt>
                <c:pt idx="117">
                  <c:v>810.378173828125</c:v>
                </c:pt>
                <c:pt idx="118">
                  <c:v>808.60270996093709</c:v>
                </c:pt>
                <c:pt idx="119">
                  <c:v>806.88002929687502</c:v>
                </c:pt>
                <c:pt idx="120">
                  <c:v>805.13847656250005</c:v>
                </c:pt>
                <c:pt idx="121">
                  <c:v>803.46860351562498</c:v>
                </c:pt>
                <c:pt idx="122">
                  <c:v>801.92949218750005</c:v>
                </c:pt>
                <c:pt idx="123">
                  <c:v>800.44318847656291</c:v>
                </c:pt>
                <c:pt idx="124">
                  <c:v>798.95566406249998</c:v>
                </c:pt>
                <c:pt idx="125">
                  <c:v>797.505859375</c:v>
                </c:pt>
                <c:pt idx="126">
                  <c:v>796.01828613281293</c:v>
                </c:pt>
                <c:pt idx="127">
                  <c:v>794.490478515625</c:v>
                </c:pt>
                <c:pt idx="128">
                  <c:v>792.980297851562</c:v>
                </c:pt>
                <c:pt idx="129">
                  <c:v>791.461352539063</c:v>
                </c:pt>
                <c:pt idx="130">
                  <c:v>789.96249999999998</c:v>
                </c:pt>
                <c:pt idx="131">
                  <c:v>788.41584472656291</c:v>
                </c:pt>
                <c:pt idx="132">
                  <c:v>786.93835449218795</c:v>
                </c:pt>
                <c:pt idx="133">
                  <c:v>785.486010742188</c:v>
                </c:pt>
                <c:pt idx="134">
                  <c:v>784.00100097656298</c:v>
                </c:pt>
                <c:pt idx="135">
                  <c:v>782.546142578125</c:v>
                </c:pt>
                <c:pt idx="136">
                  <c:v>781.042236328125</c:v>
                </c:pt>
                <c:pt idx="137">
                  <c:v>779.52451171874998</c:v>
                </c:pt>
                <c:pt idx="138">
                  <c:v>777.95520019531295</c:v>
                </c:pt>
                <c:pt idx="139">
                  <c:v>776.46010742187502</c:v>
                </c:pt>
                <c:pt idx="140">
                  <c:v>775.02915039062498</c:v>
                </c:pt>
                <c:pt idx="141">
                  <c:v>773.52272949218798</c:v>
                </c:pt>
                <c:pt idx="142">
                  <c:v>771.98488769531298</c:v>
                </c:pt>
                <c:pt idx="143">
                  <c:v>770.44455566406202</c:v>
                </c:pt>
                <c:pt idx="144">
                  <c:v>768.94821777343702</c:v>
                </c:pt>
                <c:pt idx="145">
                  <c:v>767.50466308593798</c:v>
                </c:pt>
                <c:pt idx="146">
                  <c:v>766.05988769531291</c:v>
                </c:pt>
                <c:pt idx="147">
                  <c:v>764.54343261718702</c:v>
                </c:pt>
                <c:pt idx="148">
                  <c:v>762.98798828124995</c:v>
                </c:pt>
                <c:pt idx="149">
                  <c:v>761.44890136718709</c:v>
                </c:pt>
                <c:pt idx="150">
                  <c:v>759.83686523437495</c:v>
                </c:pt>
                <c:pt idx="151">
                  <c:v>758.24240722656293</c:v>
                </c:pt>
                <c:pt idx="152">
                  <c:v>756.90073242187498</c:v>
                </c:pt>
                <c:pt idx="153">
                  <c:v>755.53015136718705</c:v>
                </c:pt>
                <c:pt idx="154">
                  <c:v>754.02749023437502</c:v>
                </c:pt>
                <c:pt idx="155">
                  <c:v>752.543701171875</c:v>
                </c:pt>
                <c:pt idx="156">
                  <c:v>751.01088867187502</c:v>
                </c:pt>
                <c:pt idx="157">
                  <c:v>749.49694824218795</c:v>
                </c:pt>
                <c:pt idx="158">
                  <c:v>748.04584960937495</c:v>
                </c:pt>
                <c:pt idx="159">
                  <c:v>746.54318847656293</c:v>
                </c:pt>
                <c:pt idx="160">
                  <c:v>745.03178710937505</c:v>
                </c:pt>
                <c:pt idx="161">
                  <c:v>743.55559082031209</c:v>
                </c:pt>
                <c:pt idx="162">
                  <c:v>742.01899414062495</c:v>
                </c:pt>
                <c:pt idx="163">
                  <c:v>740.477368164062</c:v>
                </c:pt>
                <c:pt idx="164">
                  <c:v>738.99484863281293</c:v>
                </c:pt>
                <c:pt idx="165">
                  <c:v>737.55380859374998</c:v>
                </c:pt>
                <c:pt idx="166">
                  <c:v>736.08386230468705</c:v>
                </c:pt>
                <c:pt idx="167">
                  <c:v>734.50832519531298</c:v>
                </c:pt>
                <c:pt idx="168">
                  <c:v>733.00947265624995</c:v>
                </c:pt>
                <c:pt idx="169">
                  <c:v>731.56840820312505</c:v>
                </c:pt>
                <c:pt idx="170">
                  <c:v>729.92995605468707</c:v>
                </c:pt>
                <c:pt idx="171">
                  <c:v>728.41728515625005</c:v>
                </c:pt>
                <c:pt idx="172">
                  <c:v>727.05173339843793</c:v>
                </c:pt>
                <c:pt idx="173">
                  <c:v>725.570483398438</c:v>
                </c:pt>
                <c:pt idx="174">
                  <c:v>724.07412109375002</c:v>
                </c:pt>
                <c:pt idx="175">
                  <c:v>722.58784179687495</c:v>
                </c:pt>
                <c:pt idx="176">
                  <c:v>720.982104492188</c:v>
                </c:pt>
                <c:pt idx="177">
                  <c:v>719.22416992187505</c:v>
                </c:pt>
                <c:pt idx="178">
                  <c:v>717.57314453125002</c:v>
                </c:pt>
                <c:pt idx="179">
                  <c:v>715.93598632812495</c:v>
                </c:pt>
                <c:pt idx="180">
                  <c:v>713.00996093749995</c:v>
                </c:pt>
                <c:pt idx="181">
                  <c:v>712.11210937500005</c:v>
                </c:pt>
                <c:pt idx="182">
                  <c:v>710.53903808593793</c:v>
                </c:pt>
                <c:pt idx="183">
                  <c:v>708.95341796875005</c:v>
                </c:pt>
                <c:pt idx="184">
                  <c:v>707.12136230468707</c:v>
                </c:pt>
                <c:pt idx="185">
                  <c:v>705.398681640625</c:v>
                </c:pt>
                <c:pt idx="186">
                  <c:v>703.81806640624995</c:v>
                </c:pt>
                <c:pt idx="187">
                  <c:v>702.075268554687</c:v>
                </c:pt>
                <c:pt idx="188">
                  <c:v>700.28593750000005</c:v>
                </c:pt>
                <c:pt idx="189">
                  <c:v>698.59970703124998</c:v>
                </c:pt>
                <c:pt idx="190">
                  <c:v>696.97885742187498</c:v>
                </c:pt>
                <c:pt idx="191">
                  <c:v>695.09018554687498</c:v>
                </c:pt>
                <c:pt idx="192">
                  <c:v>693.30461425781209</c:v>
                </c:pt>
                <c:pt idx="193">
                  <c:v>691.74038085937502</c:v>
                </c:pt>
                <c:pt idx="194">
                  <c:v>690.00012207031205</c:v>
                </c:pt>
                <c:pt idx="195">
                  <c:v>688.23469238281291</c:v>
                </c:pt>
                <c:pt idx="196">
                  <c:v>686.55852050781209</c:v>
                </c:pt>
                <c:pt idx="197">
                  <c:v>684.822021484375</c:v>
                </c:pt>
                <c:pt idx="198">
                  <c:v>683.03647460937498</c:v>
                </c:pt>
                <c:pt idx="199">
                  <c:v>681.399243164062</c:v>
                </c:pt>
                <c:pt idx="200">
                  <c:v>679.76708984375</c:v>
                </c:pt>
                <c:pt idx="201">
                  <c:v>677.99541015625005</c:v>
                </c:pt>
                <c:pt idx="202">
                  <c:v>676.16708984374998</c:v>
                </c:pt>
                <c:pt idx="203">
                  <c:v>674.52485351562495</c:v>
                </c:pt>
                <c:pt idx="204">
                  <c:v>672.902758789063</c:v>
                </c:pt>
                <c:pt idx="205">
                  <c:v>671.06816406250005</c:v>
                </c:pt>
                <c:pt idx="206">
                  <c:v>669.263745117187</c:v>
                </c:pt>
                <c:pt idx="207">
                  <c:v>667.64541015625002</c:v>
                </c:pt>
                <c:pt idx="208">
                  <c:v>666.02834472656298</c:v>
                </c:pt>
                <c:pt idx="209">
                  <c:v>664.191235351562</c:v>
                </c:pt>
                <c:pt idx="210">
                  <c:v>662.49494628906291</c:v>
                </c:pt>
                <c:pt idx="211">
                  <c:v>659.67578125</c:v>
                </c:pt>
                <c:pt idx="212">
                  <c:v>657.55827636718709</c:v>
                </c:pt>
                <c:pt idx="213">
                  <c:v>656.666748046875</c:v>
                </c:pt>
                <c:pt idx="214">
                  <c:v>655.094970703125</c:v>
                </c:pt>
                <c:pt idx="215">
                  <c:v>653.59738769531293</c:v>
                </c:pt>
                <c:pt idx="216">
                  <c:v>652.033129882813</c:v>
                </c:pt>
                <c:pt idx="217">
                  <c:v>650.56064453124998</c:v>
                </c:pt>
                <c:pt idx="218">
                  <c:v>649.15732421874998</c:v>
                </c:pt>
                <c:pt idx="219">
                  <c:v>647.64211425781207</c:v>
                </c:pt>
                <c:pt idx="220">
                  <c:v>646.12441406250002</c:v>
                </c:pt>
                <c:pt idx="221">
                  <c:v>644.60922851562498</c:v>
                </c:pt>
                <c:pt idx="222">
                  <c:v>642.94436035156207</c:v>
                </c:pt>
                <c:pt idx="223">
                  <c:v>641.20910644531295</c:v>
                </c:pt>
                <c:pt idx="224">
                  <c:v>639.55810546875</c:v>
                </c:pt>
                <c:pt idx="225">
                  <c:v>638.035327148438</c:v>
                </c:pt>
                <c:pt idx="226">
                  <c:v>636.49997558593793</c:v>
                </c:pt>
                <c:pt idx="227">
                  <c:v>635.094165039063</c:v>
                </c:pt>
                <c:pt idx="228">
                  <c:v>633.836743164062</c:v>
                </c:pt>
                <c:pt idx="229">
                  <c:v>632.452319335938</c:v>
                </c:pt>
                <c:pt idx="230">
                  <c:v>631.075439453125</c:v>
                </c:pt>
                <c:pt idx="231">
                  <c:v>629.63818359375</c:v>
                </c:pt>
                <c:pt idx="232">
                  <c:v>628.12172851562502</c:v>
                </c:pt>
                <c:pt idx="233">
                  <c:v>626.59016113281291</c:v>
                </c:pt>
                <c:pt idx="234">
                  <c:v>625.081225585938</c:v>
                </c:pt>
                <c:pt idx="235">
                  <c:v>623.56977539062495</c:v>
                </c:pt>
                <c:pt idx="236">
                  <c:v>622.07971191406205</c:v>
                </c:pt>
                <c:pt idx="237">
                  <c:v>620.65505371093707</c:v>
                </c:pt>
                <c:pt idx="238">
                  <c:v>619.14360351562505</c:v>
                </c:pt>
                <c:pt idx="239">
                  <c:v>617.61958007812495</c:v>
                </c:pt>
                <c:pt idx="240">
                  <c:v>616.12951660156205</c:v>
                </c:pt>
                <c:pt idx="241">
                  <c:v>614.53256835937498</c:v>
                </c:pt>
                <c:pt idx="242">
                  <c:v>612.91425781249995</c:v>
                </c:pt>
                <c:pt idx="243">
                  <c:v>611.53361816406209</c:v>
                </c:pt>
                <c:pt idx="244">
                  <c:v>610.078784179688</c:v>
                </c:pt>
                <c:pt idx="245">
                  <c:v>608.48813476562498</c:v>
                </c:pt>
                <c:pt idx="246">
                  <c:v>607.078540039063</c:v>
                </c:pt>
                <c:pt idx="247">
                  <c:v>605.65761718750002</c:v>
                </c:pt>
                <c:pt idx="248">
                  <c:v>604.10092773437498</c:v>
                </c:pt>
                <c:pt idx="249">
                  <c:v>602.58574218750005</c:v>
                </c:pt>
                <c:pt idx="250">
                  <c:v>601.14218749999998</c:v>
                </c:pt>
                <c:pt idx="251">
                  <c:v>599.64833984375002</c:v>
                </c:pt>
                <c:pt idx="252">
                  <c:v>598.1318359375</c:v>
                </c:pt>
                <c:pt idx="253">
                  <c:v>596.57260742187498</c:v>
                </c:pt>
                <c:pt idx="254">
                  <c:v>595.04482421875002</c:v>
                </c:pt>
                <c:pt idx="255">
                  <c:v>593.64401855468702</c:v>
                </c:pt>
                <c:pt idx="256">
                  <c:v>592.13886718749995</c:v>
                </c:pt>
                <c:pt idx="257">
                  <c:v>589.08457031249998</c:v>
                </c:pt>
                <c:pt idx="258">
                  <c:v>588.011962890625</c:v>
                </c:pt>
                <c:pt idx="259">
                  <c:v>586.28427734374998</c:v>
                </c:pt>
                <c:pt idx="260">
                  <c:v>584.71123046875005</c:v>
                </c:pt>
                <c:pt idx="261">
                  <c:v>583.09541015624995</c:v>
                </c:pt>
                <c:pt idx="262">
                  <c:v>581.230639648438</c:v>
                </c:pt>
                <c:pt idx="263">
                  <c:v>579.29291992187495</c:v>
                </c:pt>
                <c:pt idx="264">
                  <c:v>577.553881835938</c:v>
                </c:pt>
                <c:pt idx="265">
                  <c:v>575.84755859375002</c:v>
                </c:pt>
                <c:pt idx="266">
                  <c:v>574.01672363281205</c:v>
                </c:pt>
                <c:pt idx="267">
                  <c:v>572.35439453125002</c:v>
                </c:pt>
                <c:pt idx="268">
                  <c:v>570.814038085937</c:v>
                </c:pt>
                <c:pt idx="269">
                  <c:v>569.00207519531295</c:v>
                </c:pt>
                <c:pt idx="270">
                  <c:v>567.08071289062502</c:v>
                </c:pt>
                <c:pt idx="271">
                  <c:v>565.29514160156202</c:v>
                </c:pt>
                <c:pt idx="272">
                  <c:v>563.69443359374998</c:v>
                </c:pt>
                <c:pt idx="273">
                  <c:v>562.22199707031291</c:v>
                </c:pt>
                <c:pt idx="274">
                  <c:v>560.66279296874995</c:v>
                </c:pt>
                <c:pt idx="275">
                  <c:v>559.143798828125</c:v>
                </c:pt>
                <c:pt idx="276">
                  <c:v>557.701489257812</c:v>
                </c:pt>
                <c:pt idx="277">
                  <c:v>556.14353027343793</c:v>
                </c:pt>
                <c:pt idx="278">
                  <c:v>554.6396484375</c:v>
                </c:pt>
                <c:pt idx="279">
                  <c:v>553.174731445313</c:v>
                </c:pt>
                <c:pt idx="280">
                  <c:v>551.43820800781202</c:v>
                </c:pt>
                <c:pt idx="281">
                  <c:v>548.00290527343793</c:v>
                </c:pt>
                <c:pt idx="282">
                  <c:v>547.15791015624995</c:v>
                </c:pt>
                <c:pt idx="283">
                  <c:v>545.57731933593709</c:v>
                </c:pt>
                <c:pt idx="284">
                  <c:v>543.94643554687502</c:v>
                </c:pt>
                <c:pt idx="285">
                  <c:v>542.14956054687502</c:v>
                </c:pt>
                <c:pt idx="286">
                  <c:v>540.40422363281209</c:v>
                </c:pt>
                <c:pt idx="287">
                  <c:v>538.80349121093707</c:v>
                </c:pt>
                <c:pt idx="288">
                  <c:v>537.08583984375002</c:v>
                </c:pt>
                <c:pt idx="289">
                  <c:v>535.40087890625</c:v>
                </c:pt>
                <c:pt idx="290">
                  <c:v>533.82783203124995</c:v>
                </c:pt>
                <c:pt idx="291">
                  <c:v>532.11772460937505</c:v>
                </c:pt>
                <c:pt idx="292">
                  <c:v>530.31328125000005</c:v>
                </c:pt>
                <c:pt idx="293">
                  <c:v>528.68112792968702</c:v>
                </c:pt>
                <c:pt idx="294">
                  <c:v>527.10683593750002</c:v>
                </c:pt>
                <c:pt idx="295">
                  <c:v>525.33259277343791</c:v>
                </c:pt>
                <c:pt idx="296">
                  <c:v>523.516845703125</c:v>
                </c:pt>
                <c:pt idx="297">
                  <c:v>521.80925292968709</c:v>
                </c:pt>
                <c:pt idx="298">
                  <c:v>518.79643554687505</c:v>
                </c:pt>
                <c:pt idx="299">
                  <c:v>517.74399414062498</c:v>
                </c:pt>
                <c:pt idx="300">
                  <c:v>515.90185546875</c:v>
                </c:pt>
                <c:pt idx="301">
                  <c:v>514.23698730468709</c:v>
                </c:pt>
                <c:pt idx="302">
                  <c:v>512.72050781250005</c:v>
                </c:pt>
                <c:pt idx="303">
                  <c:v>511.12858886718794</c:v>
                </c:pt>
                <c:pt idx="304">
                  <c:v>509.64479980468707</c:v>
                </c:pt>
                <c:pt idx="305">
                  <c:v>508.17739257812502</c:v>
                </c:pt>
                <c:pt idx="306">
                  <c:v>506.60686035156203</c:v>
                </c:pt>
                <c:pt idx="307">
                  <c:v>505.15200195312502</c:v>
                </c:pt>
                <c:pt idx="308">
                  <c:v>503.72734374999999</c:v>
                </c:pt>
                <c:pt idx="309">
                  <c:v>502.17441406249998</c:v>
                </c:pt>
                <c:pt idx="310">
                  <c:v>500.64663085937502</c:v>
                </c:pt>
                <c:pt idx="311">
                  <c:v>499.13520507812501</c:v>
                </c:pt>
                <c:pt idx="312">
                  <c:v>497.62880859375002</c:v>
                </c:pt>
                <c:pt idx="313">
                  <c:v>496.20788574218795</c:v>
                </c:pt>
                <c:pt idx="314">
                  <c:v>494.75175781249999</c:v>
                </c:pt>
                <c:pt idx="315">
                  <c:v>493.17998046874999</c:v>
                </c:pt>
                <c:pt idx="316">
                  <c:v>491.69873046875</c:v>
                </c:pt>
                <c:pt idx="317">
                  <c:v>490.28535156250001</c:v>
                </c:pt>
                <c:pt idx="318">
                  <c:v>488.66450195312501</c:v>
                </c:pt>
                <c:pt idx="319">
                  <c:v>487.03237304687502</c:v>
                </c:pt>
                <c:pt idx="320">
                  <c:v>485.61901855468705</c:v>
                </c:pt>
                <c:pt idx="321">
                  <c:v>484.25720214843795</c:v>
                </c:pt>
                <c:pt idx="322">
                  <c:v>482.71811523437498</c:v>
                </c:pt>
                <c:pt idx="323">
                  <c:v>481.20920410156202</c:v>
                </c:pt>
                <c:pt idx="324">
                  <c:v>479.71914062500002</c:v>
                </c:pt>
                <c:pt idx="325">
                  <c:v>478.18505859375</c:v>
                </c:pt>
                <c:pt idx="326">
                  <c:v>476.70126953124998</c:v>
                </c:pt>
                <c:pt idx="327">
                  <c:v>475.193603515625</c:v>
                </c:pt>
                <c:pt idx="328">
                  <c:v>473.66330566406293</c:v>
                </c:pt>
                <c:pt idx="329">
                  <c:v>472.17951660156206</c:v>
                </c:pt>
                <c:pt idx="330">
                  <c:v>470.72465820312499</c:v>
                </c:pt>
                <c:pt idx="331">
                  <c:v>469.26982421874999</c:v>
                </c:pt>
                <c:pt idx="332">
                  <c:v>467.73701171875001</c:v>
                </c:pt>
                <c:pt idx="333">
                  <c:v>466.22180175781205</c:v>
                </c:pt>
                <c:pt idx="334">
                  <c:v>464.78203124999999</c:v>
                </c:pt>
                <c:pt idx="335">
                  <c:v>463.284423828125</c:v>
                </c:pt>
                <c:pt idx="336">
                  <c:v>461.77299804687499</c:v>
                </c:pt>
                <c:pt idx="337">
                  <c:v>460.11821289062499</c:v>
                </c:pt>
                <c:pt idx="338">
                  <c:v>458.56528320312498</c:v>
                </c:pt>
                <c:pt idx="339">
                  <c:v>457.23491210937499</c:v>
                </c:pt>
                <c:pt idx="340">
                  <c:v>455.78508300781203</c:v>
                </c:pt>
                <c:pt idx="341">
                  <c:v>454.22333984375001</c:v>
                </c:pt>
                <c:pt idx="342">
                  <c:v>452.71442871093706</c:v>
                </c:pt>
                <c:pt idx="343">
                  <c:v>451.22939453125002</c:v>
                </c:pt>
                <c:pt idx="344">
                  <c:v>449.73051757812499</c:v>
                </c:pt>
                <c:pt idx="345">
                  <c:v>448.27568359374999</c:v>
                </c:pt>
                <c:pt idx="346">
                  <c:v>446.70891113281203</c:v>
                </c:pt>
                <c:pt idx="347">
                  <c:v>445.18364257812499</c:v>
                </c:pt>
                <c:pt idx="348">
                  <c:v>443.77407226562502</c:v>
                </c:pt>
                <c:pt idx="349">
                  <c:v>442.2236328125</c:v>
                </c:pt>
                <c:pt idx="350">
                  <c:v>440.56381835937498</c:v>
                </c:pt>
                <c:pt idx="351">
                  <c:v>438.82604980468705</c:v>
                </c:pt>
                <c:pt idx="352">
                  <c:v>437.02792968749998</c:v>
                </c:pt>
                <c:pt idx="353">
                  <c:v>435.32412109375002</c:v>
                </c:pt>
                <c:pt idx="354">
                  <c:v>432.32509765625002</c:v>
                </c:pt>
                <c:pt idx="355">
                  <c:v>431.31159667968706</c:v>
                </c:pt>
                <c:pt idx="356">
                  <c:v>429.38269042968705</c:v>
                </c:pt>
                <c:pt idx="357">
                  <c:v>427.48649902343794</c:v>
                </c:pt>
                <c:pt idx="358">
                  <c:v>425.68459472656207</c:v>
                </c:pt>
                <c:pt idx="359">
                  <c:v>423.83615722656202</c:v>
                </c:pt>
                <c:pt idx="360">
                  <c:v>422.157470703125</c:v>
                </c:pt>
                <c:pt idx="361">
                  <c:v>420.59824218749998</c:v>
                </c:pt>
                <c:pt idx="362">
                  <c:v>418.80893554687498</c:v>
                </c:pt>
                <c:pt idx="363">
                  <c:v>416.95549316406294</c:v>
                </c:pt>
                <c:pt idx="364">
                  <c:v>415.28937988281206</c:v>
                </c:pt>
                <c:pt idx="365">
                  <c:v>413.69870605468702</c:v>
                </c:pt>
                <c:pt idx="366">
                  <c:v>412.00871582031294</c:v>
                </c:pt>
                <c:pt idx="367">
                  <c:v>410.18040771484402</c:v>
                </c:pt>
                <c:pt idx="368">
                  <c:v>408.40994873046895</c:v>
                </c:pt>
                <c:pt idx="369">
                  <c:v>406.78408203125002</c:v>
                </c:pt>
                <c:pt idx="370">
                  <c:v>405.02491455078103</c:v>
                </c:pt>
                <c:pt idx="371">
                  <c:v>403.285888671875</c:v>
                </c:pt>
                <c:pt idx="372">
                  <c:v>401.78955078125</c:v>
                </c:pt>
                <c:pt idx="373">
                  <c:v>400.23662109374999</c:v>
                </c:pt>
                <c:pt idx="374">
                  <c:v>397.10935058593702</c:v>
                </c:pt>
                <c:pt idx="375">
                  <c:v>396.18515624999998</c:v>
                </c:pt>
                <c:pt idx="376">
                  <c:v>394.70264892578103</c:v>
                </c:pt>
                <c:pt idx="377">
                  <c:v>393.10568847656202</c:v>
                </c:pt>
                <c:pt idx="378">
                  <c:v>391.35031738281202</c:v>
                </c:pt>
                <c:pt idx="379">
                  <c:v>389.77852783203105</c:v>
                </c:pt>
                <c:pt idx="380">
                  <c:v>388.18535156249999</c:v>
                </c:pt>
                <c:pt idx="381">
                  <c:v>385.23287353515605</c:v>
                </c:pt>
                <c:pt idx="382">
                  <c:v>384.23571777343801</c:v>
                </c:pt>
                <c:pt idx="383">
                  <c:v>382.41998291015602</c:v>
                </c:pt>
                <c:pt idx="384">
                  <c:v>380.851965332031</c:v>
                </c:pt>
                <c:pt idx="385">
                  <c:v>379.28520507812499</c:v>
                </c:pt>
                <c:pt idx="386">
                  <c:v>377.664392089844</c:v>
                </c:pt>
                <c:pt idx="387">
                  <c:v>376.17308349609397</c:v>
                </c:pt>
                <c:pt idx="388">
                  <c:v>374.58995361328101</c:v>
                </c:pt>
                <c:pt idx="389">
                  <c:v>373.03826904296898</c:v>
                </c:pt>
                <c:pt idx="390">
                  <c:v>371.633715820313</c:v>
                </c:pt>
                <c:pt idx="391">
                  <c:v>370.04179687499999</c:v>
                </c:pt>
                <c:pt idx="392">
                  <c:v>368.52532958984398</c:v>
                </c:pt>
                <c:pt idx="393">
                  <c:v>367.10821533203102</c:v>
                </c:pt>
                <c:pt idx="394">
                  <c:v>365.56284179687498</c:v>
                </c:pt>
                <c:pt idx="395">
                  <c:v>364.18972167968701</c:v>
                </c:pt>
                <c:pt idx="396">
                  <c:v>362.812817382812</c:v>
                </c:pt>
                <c:pt idx="397">
                  <c:v>361.29633789062501</c:v>
                </c:pt>
                <c:pt idx="398">
                  <c:v>359.79747314453101</c:v>
                </c:pt>
                <c:pt idx="399">
                  <c:v>358.281005859375</c:v>
                </c:pt>
                <c:pt idx="400">
                  <c:v>356.74693603515601</c:v>
                </c:pt>
                <c:pt idx="401">
                  <c:v>355.29208984374998</c:v>
                </c:pt>
                <c:pt idx="402">
                  <c:v>353.82717285156201</c:v>
                </c:pt>
                <c:pt idx="403">
                  <c:v>352.33836669921897</c:v>
                </c:pt>
                <c:pt idx="404">
                  <c:v>350.85333251953102</c:v>
                </c:pt>
                <c:pt idx="405">
                  <c:v>349.32429199218802</c:v>
                </c:pt>
                <c:pt idx="406">
                  <c:v>347.84051513671898</c:v>
                </c:pt>
                <c:pt idx="407">
                  <c:v>346.35046386718801</c:v>
                </c:pt>
                <c:pt idx="408">
                  <c:v>344.84783935546898</c:v>
                </c:pt>
                <c:pt idx="409">
                  <c:v>343.32257080078102</c:v>
                </c:pt>
                <c:pt idx="410">
                  <c:v>341.81994628906301</c:v>
                </c:pt>
                <c:pt idx="411">
                  <c:v>340.38771972656201</c:v>
                </c:pt>
                <c:pt idx="412">
                  <c:v>338.80207519531302</c:v>
                </c:pt>
                <c:pt idx="413">
                  <c:v>337.16239013671895</c:v>
                </c:pt>
                <c:pt idx="414">
                  <c:v>335.68994140625</c:v>
                </c:pt>
                <c:pt idx="415">
                  <c:v>334.28159179687498</c:v>
                </c:pt>
                <c:pt idx="416">
                  <c:v>332.810388183594</c:v>
                </c:pt>
                <c:pt idx="417">
                  <c:v>331.288903808594</c:v>
                </c:pt>
                <c:pt idx="418">
                  <c:v>329.820227050781</c:v>
                </c:pt>
                <c:pt idx="419">
                  <c:v>328.35656738281199</c:v>
                </c:pt>
                <c:pt idx="420">
                  <c:v>326.85643310546897</c:v>
                </c:pt>
                <c:pt idx="421">
                  <c:v>325.32487792968698</c:v>
                </c:pt>
                <c:pt idx="422">
                  <c:v>323.76314697265605</c:v>
                </c:pt>
                <c:pt idx="423">
                  <c:v>322.33972167968699</c:v>
                </c:pt>
                <c:pt idx="424">
                  <c:v>320.89870605468701</c:v>
                </c:pt>
                <c:pt idx="425">
                  <c:v>319.379724121094</c:v>
                </c:pt>
                <c:pt idx="426">
                  <c:v>317.85192871093699</c:v>
                </c:pt>
                <c:pt idx="427">
                  <c:v>316.28391113281202</c:v>
                </c:pt>
                <c:pt idx="428">
                  <c:v>314.63542480468698</c:v>
                </c:pt>
                <c:pt idx="429">
                  <c:v>312.86370849609398</c:v>
                </c:pt>
                <c:pt idx="430">
                  <c:v>311.04797363281199</c:v>
                </c:pt>
                <c:pt idx="431">
                  <c:v>309.258630371094</c:v>
                </c:pt>
                <c:pt idx="432">
                  <c:v>307.53342285156202</c:v>
                </c:pt>
                <c:pt idx="433">
                  <c:v>305.78181152343802</c:v>
                </c:pt>
                <c:pt idx="434">
                  <c:v>304.05660400390605</c:v>
                </c:pt>
                <c:pt idx="435">
                  <c:v>302.403076171875</c:v>
                </c:pt>
                <c:pt idx="436">
                  <c:v>300.650219726562</c:v>
                </c:pt>
                <c:pt idx="437">
                  <c:v>298.79425048828102</c:v>
                </c:pt>
                <c:pt idx="438">
                  <c:v>297.00869140625002</c:v>
                </c:pt>
                <c:pt idx="439">
                  <c:v>295.32750244140601</c:v>
                </c:pt>
                <c:pt idx="440">
                  <c:v>293.57337646484399</c:v>
                </c:pt>
                <c:pt idx="441">
                  <c:v>291.713623046875</c:v>
                </c:pt>
                <c:pt idx="442">
                  <c:v>289.914233398438</c:v>
                </c:pt>
                <c:pt idx="443">
                  <c:v>288.28333740234399</c:v>
                </c:pt>
                <c:pt idx="444">
                  <c:v>286.61220703125002</c:v>
                </c:pt>
                <c:pt idx="445">
                  <c:v>284.87066650390602</c:v>
                </c:pt>
                <c:pt idx="446">
                  <c:v>283.258630371094</c:v>
                </c:pt>
                <c:pt idx="447">
                  <c:v>281.64030761718698</c:v>
                </c:pt>
                <c:pt idx="448">
                  <c:v>279.81199951171897</c:v>
                </c:pt>
                <c:pt idx="449">
                  <c:v>278.177331542969</c:v>
                </c:pt>
                <c:pt idx="450">
                  <c:v>276.525061035156</c:v>
                </c:pt>
                <c:pt idx="451">
                  <c:v>274.61754150390601</c:v>
                </c:pt>
                <c:pt idx="452">
                  <c:v>272.93258056640605</c:v>
                </c:pt>
                <c:pt idx="453">
                  <c:v>271.41735839843801</c:v>
                </c:pt>
                <c:pt idx="454">
                  <c:v>269.87448730468702</c:v>
                </c:pt>
                <c:pt idx="455">
                  <c:v>268.37436523437498</c:v>
                </c:pt>
                <c:pt idx="456">
                  <c:v>266.94716796875002</c:v>
                </c:pt>
                <c:pt idx="457">
                  <c:v>265.44454345703105</c:v>
                </c:pt>
                <c:pt idx="458">
                  <c:v>263.93436279296895</c:v>
                </c:pt>
                <c:pt idx="459">
                  <c:v>262.43549804687501</c:v>
                </c:pt>
                <c:pt idx="460">
                  <c:v>260.76939697265601</c:v>
                </c:pt>
                <c:pt idx="461">
                  <c:v>259.01904296875</c:v>
                </c:pt>
                <c:pt idx="462">
                  <c:v>257.45855712890602</c:v>
                </c:pt>
                <c:pt idx="463">
                  <c:v>255.835205078125</c:v>
                </c:pt>
                <c:pt idx="464">
                  <c:v>254.02199707031301</c:v>
                </c:pt>
                <c:pt idx="465">
                  <c:v>252.35715332031299</c:v>
                </c:pt>
                <c:pt idx="466">
                  <c:v>250.75014648437499</c:v>
                </c:pt>
                <c:pt idx="467">
                  <c:v>247.82158203124999</c:v>
                </c:pt>
                <c:pt idx="468">
                  <c:v>246.77790527343799</c:v>
                </c:pt>
                <c:pt idx="469">
                  <c:v>244.86785888671898</c:v>
                </c:pt>
                <c:pt idx="470">
                  <c:v>243.07349853515603</c:v>
                </c:pt>
                <c:pt idx="471">
                  <c:v>241.38099365234399</c:v>
                </c:pt>
                <c:pt idx="472">
                  <c:v>239.71363525390603</c:v>
                </c:pt>
                <c:pt idx="473">
                  <c:v>238.18208007812501</c:v>
                </c:pt>
                <c:pt idx="474">
                  <c:v>236.62536621093801</c:v>
                </c:pt>
                <c:pt idx="475">
                  <c:v>234.95926513671898</c:v>
                </c:pt>
                <c:pt idx="476">
                  <c:v>233.59747314453102</c:v>
                </c:pt>
                <c:pt idx="477">
                  <c:v>232.32493896484397</c:v>
                </c:pt>
                <c:pt idx="478">
                  <c:v>230.821044921875</c:v>
                </c:pt>
                <c:pt idx="479">
                  <c:v>229.37877197265601</c:v>
                </c:pt>
                <c:pt idx="480">
                  <c:v>227.96791992187499</c:v>
                </c:pt>
                <c:pt idx="481">
                  <c:v>226.39235839843801</c:v>
                </c:pt>
                <c:pt idx="482">
                  <c:v>224.87716064453102</c:v>
                </c:pt>
                <c:pt idx="483">
                  <c:v>223.39212646484398</c:v>
                </c:pt>
                <c:pt idx="484">
                  <c:v>221.82912597656201</c:v>
                </c:pt>
                <c:pt idx="485">
                  <c:v>220.40697021484397</c:v>
                </c:pt>
                <c:pt idx="486">
                  <c:v>218.99864501953101</c:v>
                </c:pt>
                <c:pt idx="487">
                  <c:v>217.49976806640603</c:v>
                </c:pt>
                <c:pt idx="488">
                  <c:v>215.98833007812499</c:v>
                </c:pt>
                <c:pt idx="489">
                  <c:v>214.47313232421897</c:v>
                </c:pt>
                <c:pt idx="490">
                  <c:v>212.98809814453102</c:v>
                </c:pt>
                <c:pt idx="491">
                  <c:v>211.50180664062501</c:v>
                </c:pt>
                <c:pt idx="492">
                  <c:v>209.95893554687501</c:v>
                </c:pt>
                <c:pt idx="493">
                  <c:v>208.36953124999999</c:v>
                </c:pt>
                <c:pt idx="494">
                  <c:v>206.80528564453101</c:v>
                </c:pt>
                <c:pt idx="495">
                  <c:v>205.39193725585901</c:v>
                </c:pt>
                <c:pt idx="496">
                  <c:v>203.96475219726599</c:v>
                </c:pt>
                <c:pt idx="497">
                  <c:v>202.45205078124999</c:v>
                </c:pt>
                <c:pt idx="498">
                  <c:v>200.970788574219</c:v>
                </c:pt>
                <c:pt idx="499">
                  <c:v>199.45558471679698</c:v>
                </c:pt>
                <c:pt idx="500">
                  <c:v>197.86618041992199</c:v>
                </c:pt>
                <c:pt idx="501">
                  <c:v>196.39497680664098</c:v>
                </c:pt>
                <c:pt idx="502">
                  <c:v>194.98539428710902</c:v>
                </c:pt>
                <c:pt idx="503">
                  <c:v>193.423657226562</c:v>
                </c:pt>
                <c:pt idx="504">
                  <c:v>191.93610839843799</c:v>
                </c:pt>
                <c:pt idx="505">
                  <c:v>190.47246093749999</c:v>
                </c:pt>
                <c:pt idx="506">
                  <c:v>188.883062744141</c:v>
                </c:pt>
                <c:pt idx="507">
                  <c:v>187.40808715820302</c:v>
                </c:pt>
                <c:pt idx="508">
                  <c:v>185.96707153320301</c:v>
                </c:pt>
                <c:pt idx="509">
                  <c:v>184.397784423828</c:v>
                </c:pt>
                <c:pt idx="510">
                  <c:v>182.946697998047</c:v>
                </c:pt>
                <c:pt idx="511">
                  <c:v>181.48807983398402</c:v>
                </c:pt>
                <c:pt idx="512">
                  <c:v>179.97035522460902</c:v>
                </c:pt>
                <c:pt idx="513">
                  <c:v>178.50166625976598</c:v>
                </c:pt>
                <c:pt idx="514">
                  <c:v>176.97261962890599</c:v>
                </c:pt>
                <c:pt idx="515">
                  <c:v>175.38070678710901</c:v>
                </c:pt>
                <c:pt idx="516">
                  <c:v>173.90825805664099</c:v>
                </c:pt>
                <c:pt idx="517">
                  <c:v>172.48483886718699</c:v>
                </c:pt>
                <c:pt idx="518">
                  <c:v>170.99100341796901</c:v>
                </c:pt>
                <c:pt idx="519">
                  <c:v>169.479565429687</c:v>
                </c:pt>
                <c:pt idx="520">
                  <c:v>167.91782836914098</c:v>
                </c:pt>
                <c:pt idx="521">
                  <c:v>166.36867675781301</c:v>
                </c:pt>
                <c:pt idx="522">
                  <c:v>164.95909423828101</c:v>
                </c:pt>
                <c:pt idx="523">
                  <c:v>163.54698486328101</c:v>
                </c:pt>
                <c:pt idx="524">
                  <c:v>162.02926025390599</c:v>
                </c:pt>
                <c:pt idx="525">
                  <c:v>160.53040161132802</c:v>
                </c:pt>
                <c:pt idx="526">
                  <c:v>159.01392822265601</c:v>
                </c:pt>
                <c:pt idx="527">
                  <c:v>157.325189208984</c:v>
                </c:pt>
                <c:pt idx="528">
                  <c:v>153.98167724609399</c:v>
                </c:pt>
                <c:pt idx="529">
                  <c:v>152.96189575195302</c:v>
                </c:pt>
                <c:pt idx="530">
                  <c:v>151.30711059570302</c:v>
                </c:pt>
                <c:pt idx="531">
                  <c:v>149.74285888671901</c:v>
                </c:pt>
                <c:pt idx="532">
                  <c:v>148.065435791016</c:v>
                </c:pt>
                <c:pt idx="533">
                  <c:v>146.31383056640601</c:v>
                </c:pt>
                <c:pt idx="534">
                  <c:v>144.758386230469</c:v>
                </c:pt>
                <c:pt idx="535">
                  <c:v>143.09228515625</c:v>
                </c:pt>
                <c:pt idx="536">
                  <c:v>141.21116333007802</c:v>
                </c:pt>
                <c:pt idx="537">
                  <c:v>139.51488037109399</c:v>
                </c:pt>
                <c:pt idx="538">
                  <c:v>137.82362670898402</c:v>
                </c:pt>
                <c:pt idx="539">
                  <c:v>136.02297973632801</c:v>
                </c:pt>
                <c:pt idx="540">
                  <c:v>134.25125122070301</c:v>
                </c:pt>
                <c:pt idx="541">
                  <c:v>132.72597656249999</c:v>
                </c:pt>
                <c:pt idx="542">
                  <c:v>129.801184082031</c:v>
                </c:pt>
                <c:pt idx="543">
                  <c:v>128.689611816406</c:v>
                </c:pt>
                <c:pt idx="544">
                  <c:v>127.056201171875</c:v>
                </c:pt>
                <c:pt idx="545">
                  <c:v>125.55356445312501</c:v>
                </c:pt>
                <c:pt idx="546">
                  <c:v>123.79692993164099</c:v>
                </c:pt>
                <c:pt idx="547">
                  <c:v>122.045324707031</c:v>
                </c:pt>
                <c:pt idx="548">
                  <c:v>120.439575195312</c:v>
                </c:pt>
                <c:pt idx="549">
                  <c:v>118.71185913085901</c:v>
                </c:pt>
                <c:pt idx="550">
                  <c:v>116.88606567382801</c:v>
                </c:pt>
                <c:pt idx="551">
                  <c:v>115.24008178710901</c:v>
                </c:pt>
                <c:pt idx="552">
                  <c:v>113.675830078125</c:v>
                </c:pt>
                <c:pt idx="553">
                  <c:v>112.05751342773401</c:v>
                </c:pt>
                <c:pt idx="554">
                  <c:v>110.484460449219</c:v>
                </c:pt>
                <c:pt idx="555">
                  <c:v>108.75674438476599</c:v>
                </c:pt>
                <c:pt idx="556">
                  <c:v>106.96112670898401</c:v>
                </c:pt>
                <c:pt idx="557">
                  <c:v>105.16424560546901</c:v>
                </c:pt>
                <c:pt idx="558">
                  <c:v>103.46796264648401</c:v>
                </c:pt>
                <c:pt idx="559">
                  <c:v>101.92131958007801</c:v>
                </c:pt>
                <c:pt idx="560">
                  <c:v>100.116906738281</c:v>
                </c:pt>
                <c:pt idx="561">
                  <c:v>98.284823608398398</c:v>
                </c:pt>
                <c:pt idx="562">
                  <c:v>96.667755126953097</c:v>
                </c:pt>
                <c:pt idx="563">
                  <c:v>95.002908325195307</c:v>
                </c:pt>
                <c:pt idx="564">
                  <c:v>93.125558471679696</c:v>
                </c:pt>
                <c:pt idx="565">
                  <c:v>91.397842407226591</c:v>
                </c:pt>
                <c:pt idx="566">
                  <c:v>89.97191162109371</c:v>
                </c:pt>
                <c:pt idx="567">
                  <c:v>88.552267456054693</c:v>
                </c:pt>
                <c:pt idx="568">
                  <c:v>87.067236328125006</c:v>
                </c:pt>
                <c:pt idx="569">
                  <c:v>85.594775390625003</c:v>
                </c:pt>
                <c:pt idx="570">
                  <c:v>84.102200317382795</c:v>
                </c:pt>
                <c:pt idx="571">
                  <c:v>82.485140991210898</c:v>
                </c:pt>
                <c:pt idx="572">
                  <c:v>80.880648803710898</c:v>
                </c:pt>
                <c:pt idx="573">
                  <c:v>79.301309204101599</c:v>
                </c:pt>
                <c:pt idx="574">
                  <c:v>77.675448608398398</c:v>
                </c:pt>
                <c:pt idx="575">
                  <c:v>76.176583862304696</c:v>
                </c:pt>
                <c:pt idx="576">
                  <c:v>74.779571533203097</c:v>
                </c:pt>
                <c:pt idx="577">
                  <c:v>73.325976562500003</c:v>
                </c:pt>
                <c:pt idx="578">
                  <c:v>71.962918090820295</c:v>
                </c:pt>
                <c:pt idx="579">
                  <c:v>70.564651489257798</c:v>
                </c:pt>
                <c:pt idx="580">
                  <c:v>68.901065063476594</c:v>
                </c:pt>
                <c:pt idx="581">
                  <c:v>67.339331054687506</c:v>
                </c:pt>
                <c:pt idx="582">
                  <c:v>65.988842773437497</c:v>
                </c:pt>
                <c:pt idx="583">
                  <c:v>64.567938232421895</c:v>
                </c:pt>
                <c:pt idx="584">
                  <c:v>63.096737670898406</c:v>
                </c:pt>
                <c:pt idx="585">
                  <c:v>61.5953582763672</c:v>
                </c:pt>
                <c:pt idx="586">
                  <c:v>60.062545776367202</c:v>
                </c:pt>
                <c:pt idx="587">
                  <c:v>58.533505249023406</c:v>
                </c:pt>
                <c:pt idx="588">
                  <c:v>57.035900878906297</c:v>
                </c:pt>
                <c:pt idx="589">
                  <c:v>55.564703369140602</c:v>
                </c:pt>
                <c:pt idx="590">
                  <c:v>54.064581298828102</c:v>
                </c:pt>
                <c:pt idx="591">
                  <c:v>52.565716552734401</c:v>
                </c:pt>
                <c:pt idx="592">
                  <c:v>51.079426574707</c:v>
                </c:pt>
                <c:pt idx="593">
                  <c:v>49.575532531738297</c:v>
                </c:pt>
                <c:pt idx="594">
                  <c:v>48.028887939453099</c:v>
                </c:pt>
                <c:pt idx="595">
                  <c:v>46.535057067871101</c:v>
                </c:pt>
                <c:pt idx="596">
                  <c:v>45.0361923217773</c:v>
                </c:pt>
                <c:pt idx="597">
                  <c:v>43.5486450195313</c:v>
                </c:pt>
                <c:pt idx="598">
                  <c:v>42.111396789550795</c:v>
                </c:pt>
                <c:pt idx="599">
                  <c:v>40.611274719238295</c:v>
                </c:pt>
                <c:pt idx="600">
                  <c:v>39.0822341918945</c:v>
                </c:pt>
                <c:pt idx="601">
                  <c:v>37.567024230957003</c:v>
                </c:pt>
                <c:pt idx="602">
                  <c:v>36.034208679199203</c:v>
                </c:pt>
                <c:pt idx="603">
                  <c:v>34.485049438476601</c:v>
                </c:pt>
                <c:pt idx="604">
                  <c:v>33.030197143554702</c:v>
                </c:pt>
                <c:pt idx="605">
                  <c:v>31.608036804199202</c:v>
                </c:pt>
                <c:pt idx="606">
                  <c:v>30.109173583984397</c:v>
                </c:pt>
                <c:pt idx="607">
                  <c:v>28.609053039550798</c:v>
                </c:pt>
                <c:pt idx="608">
                  <c:v>26.9718719482422</c:v>
                </c:pt>
                <c:pt idx="609">
                  <c:v>25.219006347656197</c:v>
                </c:pt>
                <c:pt idx="610">
                  <c:v>23.707568359374999</c:v>
                </c:pt>
                <c:pt idx="611">
                  <c:v>22.0716453552246</c:v>
                </c:pt>
                <c:pt idx="612">
                  <c:v>19.038710784912102</c:v>
                </c:pt>
                <c:pt idx="613">
                  <c:v>16.813097381591799</c:v>
                </c:pt>
                <c:pt idx="614">
                  <c:v>15.822237396240201</c:v>
                </c:pt>
                <c:pt idx="615">
                  <c:v>14.2655319213867</c:v>
                </c:pt>
                <c:pt idx="616">
                  <c:v>12.5994300842285</c:v>
                </c:pt>
                <c:pt idx="617">
                  <c:v>10.7573101043701</c:v>
                </c:pt>
                <c:pt idx="618">
                  <c:v>9.062298583984381</c:v>
                </c:pt>
                <c:pt idx="619">
                  <c:v>7.4779182434082001</c:v>
                </c:pt>
                <c:pt idx="620">
                  <c:v>5.7413995742797805</c:v>
                </c:pt>
                <c:pt idx="621">
                  <c:v>3.92189598083496</c:v>
                </c:pt>
                <c:pt idx="622">
                  <c:v>2.4104670524597198</c:v>
                </c:pt>
                <c:pt idx="623">
                  <c:v>0.86759600415825811</c:v>
                </c:pt>
                <c:pt idx="624">
                  <c:v>-1.1191494487226001</c:v>
                </c:pt>
                <c:pt idx="625">
                  <c:v>-2.9763783454895001</c:v>
                </c:pt>
                <c:pt idx="626">
                  <c:v>-4.4425483703613304</c:v>
                </c:pt>
                <c:pt idx="627">
                  <c:v>-6.0696702957153299</c:v>
                </c:pt>
                <c:pt idx="628">
                  <c:v>-7.8854072570800797</c:v>
                </c:pt>
                <c:pt idx="629">
                  <c:v>-9.4144489288330107</c:v>
                </c:pt>
                <c:pt idx="630">
                  <c:v>-10.840380859374999</c:v>
                </c:pt>
                <c:pt idx="631">
                  <c:v>-12.551750946044901</c:v>
                </c:pt>
                <c:pt idx="632">
                  <c:v>-14.307131195068399</c:v>
                </c:pt>
                <c:pt idx="633">
                  <c:v>-15.905331420898401</c:v>
                </c:pt>
                <c:pt idx="634">
                  <c:v>-17.475868988037099</c:v>
                </c:pt>
                <c:pt idx="635">
                  <c:v>-19.246339416503901</c:v>
                </c:pt>
                <c:pt idx="636">
                  <c:v>-21.140037536621101</c:v>
                </c:pt>
                <c:pt idx="637">
                  <c:v>-22.8501502990723</c:v>
                </c:pt>
                <c:pt idx="638">
                  <c:v>-24.528826904296899</c:v>
                </c:pt>
                <c:pt idx="639">
                  <c:v>-26.4061782836914</c:v>
                </c:pt>
                <c:pt idx="640">
                  <c:v>-28.175390624999999</c:v>
                </c:pt>
                <c:pt idx="641">
                  <c:v>-29.766046142578102</c:v>
                </c:pt>
                <c:pt idx="642">
                  <c:v>-31.388137817382802</c:v>
                </c:pt>
                <c:pt idx="643">
                  <c:v>-33.174954223632803</c:v>
                </c:pt>
                <c:pt idx="644">
                  <c:v>-34.927819824218801</c:v>
                </c:pt>
                <c:pt idx="645">
                  <c:v>-36.470645141601601</c:v>
                </c:pt>
                <c:pt idx="646">
                  <c:v>-38.132926940917997</c:v>
                </c:pt>
                <c:pt idx="647">
                  <c:v>-39.880764770507803</c:v>
                </c:pt>
                <c:pt idx="648">
                  <c:v>-41.658778381347702</c:v>
                </c:pt>
                <c:pt idx="649">
                  <c:v>-43.328652954101599</c:v>
                </c:pt>
                <c:pt idx="650">
                  <c:v>-44.871528625488295</c:v>
                </c:pt>
                <c:pt idx="651">
                  <c:v>-46.384222412109395</c:v>
                </c:pt>
                <c:pt idx="652">
                  <c:v>-47.864222717285202</c:v>
                </c:pt>
                <c:pt idx="653">
                  <c:v>-49.413383483886705</c:v>
                </c:pt>
                <c:pt idx="654">
                  <c:v>-51.113436889648398</c:v>
                </c:pt>
                <c:pt idx="655">
                  <c:v>-52.686489868164095</c:v>
                </c:pt>
                <c:pt idx="656">
                  <c:v>-54.075955200195303</c:v>
                </c:pt>
                <c:pt idx="657">
                  <c:v>-55.472964477539094</c:v>
                </c:pt>
                <c:pt idx="658">
                  <c:v>-56.825964355468706</c:v>
                </c:pt>
                <c:pt idx="659">
                  <c:v>-58.308480834960903</c:v>
                </c:pt>
                <c:pt idx="660">
                  <c:v>-59.8702178955078</c:v>
                </c:pt>
                <c:pt idx="661">
                  <c:v>-61.341418457031203</c:v>
                </c:pt>
                <c:pt idx="662">
                  <c:v>-62.810104370117202</c:v>
                </c:pt>
                <c:pt idx="663">
                  <c:v>-64.324057006835901</c:v>
                </c:pt>
                <c:pt idx="664">
                  <c:v>-65.809088134765602</c:v>
                </c:pt>
                <c:pt idx="665">
                  <c:v>-67.41357421875</c:v>
                </c:pt>
                <c:pt idx="666">
                  <c:v>-68.956448364257795</c:v>
                </c:pt>
                <c:pt idx="667">
                  <c:v>-70.413818359375</c:v>
                </c:pt>
                <c:pt idx="668">
                  <c:v>-71.931542968749994</c:v>
                </c:pt>
                <c:pt idx="669">
                  <c:v>-73.370043945312503</c:v>
                </c:pt>
                <c:pt idx="670">
                  <c:v>-74.807199096679696</c:v>
                </c:pt>
                <c:pt idx="671">
                  <c:v>-76.321060180664091</c:v>
                </c:pt>
                <c:pt idx="672">
                  <c:v>-77.852618408203099</c:v>
                </c:pt>
                <c:pt idx="673">
                  <c:v>-79.336395263671903</c:v>
                </c:pt>
                <c:pt idx="674">
                  <c:v>-80.866690063476597</c:v>
                </c:pt>
                <c:pt idx="675">
                  <c:v>-82.474948120117205</c:v>
                </c:pt>
                <c:pt idx="676">
                  <c:v>-83.919744873046895</c:v>
                </c:pt>
                <c:pt idx="677">
                  <c:v>-85.302929687499997</c:v>
                </c:pt>
                <c:pt idx="678">
                  <c:v>-86.816882324218795</c:v>
                </c:pt>
                <c:pt idx="679">
                  <c:v>-88.311968994140599</c:v>
                </c:pt>
                <c:pt idx="680">
                  <c:v>-89.839752197265597</c:v>
                </c:pt>
                <c:pt idx="681">
                  <c:v>-91.658004760742202</c:v>
                </c:pt>
                <c:pt idx="682">
                  <c:v>-93.472482299804696</c:v>
                </c:pt>
                <c:pt idx="683">
                  <c:v>-95.109664916992202</c:v>
                </c:pt>
                <c:pt idx="684">
                  <c:v>-96.807205200195298</c:v>
                </c:pt>
                <c:pt idx="685">
                  <c:v>-98.694613647460898</c:v>
                </c:pt>
                <c:pt idx="686">
                  <c:v>-100.41730041503901</c:v>
                </c:pt>
                <c:pt idx="687">
                  <c:v>-101.90359191894501</c:v>
                </c:pt>
                <c:pt idx="688">
                  <c:v>-103.540771484375</c:v>
                </c:pt>
                <c:pt idx="689">
                  <c:v>-105.22321777343799</c:v>
                </c:pt>
                <c:pt idx="690">
                  <c:v>-106.86794433593801</c:v>
                </c:pt>
                <c:pt idx="691">
                  <c:v>-108.54661865234399</c:v>
                </c:pt>
                <c:pt idx="692">
                  <c:v>-110.40888061523401</c:v>
                </c:pt>
                <c:pt idx="693">
                  <c:v>-112.238452148438</c:v>
                </c:pt>
                <c:pt idx="694">
                  <c:v>-113.96616821289099</c:v>
                </c:pt>
                <c:pt idx="695">
                  <c:v>-115.783166503906</c:v>
                </c:pt>
                <c:pt idx="696">
                  <c:v>-117.40022583007801</c:v>
                </c:pt>
                <c:pt idx="697">
                  <c:v>-119.06129150390601</c:v>
                </c:pt>
                <c:pt idx="698">
                  <c:v>-121.01283569335901</c:v>
                </c:pt>
                <c:pt idx="699">
                  <c:v>-122.783312988281</c:v>
                </c:pt>
                <c:pt idx="700">
                  <c:v>-124.34505004882801</c:v>
                </c:pt>
                <c:pt idx="701">
                  <c:v>-125.93822021484399</c:v>
                </c:pt>
                <c:pt idx="702">
                  <c:v>-127.72251586914099</c:v>
                </c:pt>
                <c:pt idx="703">
                  <c:v>-129.46783447265599</c:v>
                </c:pt>
                <c:pt idx="704">
                  <c:v>-130.96041259765599</c:v>
                </c:pt>
                <c:pt idx="705">
                  <c:v>-132.52843017578101</c:v>
                </c:pt>
                <c:pt idx="706">
                  <c:v>-134.36931762695301</c:v>
                </c:pt>
                <c:pt idx="707">
                  <c:v>-136.19008789062499</c:v>
                </c:pt>
                <c:pt idx="708">
                  <c:v>-137.91654663085902</c:v>
                </c:pt>
                <c:pt idx="709">
                  <c:v>-141.18713378906199</c:v>
                </c:pt>
                <c:pt idx="710">
                  <c:v>-142.155358886719</c:v>
                </c:pt>
                <c:pt idx="711">
                  <c:v>-143.776196289062</c:v>
                </c:pt>
                <c:pt idx="712">
                  <c:v>-145.30524291992199</c:v>
                </c:pt>
                <c:pt idx="713">
                  <c:v>-146.79404907226598</c:v>
                </c:pt>
                <c:pt idx="714">
                  <c:v>-148.28265991210901</c:v>
                </c:pt>
                <c:pt idx="715">
                  <c:v>-149.78384399414099</c:v>
                </c:pt>
                <c:pt idx="716">
                  <c:v>-151.310382080078</c:v>
                </c:pt>
                <c:pt idx="717">
                  <c:v>-153.01923828125001</c:v>
                </c:pt>
                <c:pt idx="718">
                  <c:v>-154.823651123047</c:v>
                </c:pt>
                <c:pt idx="719">
                  <c:v>-156.35395507812501</c:v>
                </c:pt>
                <c:pt idx="720">
                  <c:v>-158.018804931641</c:v>
                </c:pt>
                <c:pt idx="721">
                  <c:v>-159.98417358398402</c:v>
                </c:pt>
                <c:pt idx="722">
                  <c:v>-161.75841064453101</c:v>
                </c:pt>
                <c:pt idx="723">
                  <c:v>-163.36415405273402</c:v>
                </c:pt>
                <c:pt idx="724">
                  <c:v>-166.15440673828101</c:v>
                </c:pt>
                <c:pt idx="725">
                  <c:v>-167.16035766601598</c:v>
                </c:pt>
                <c:pt idx="726">
                  <c:v>-168.905676269531</c:v>
                </c:pt>
                <c:pt idx="727">
                  <c:v>-170.58309936523401</c:v>
                </c:pt>
                <c:pt idx="728">
                  <c:v>-172.226568603516</c:v>
                </c:pt>
                <c:pt idx="729">
                  <c:v>-173.74429321289099</c:v>
                </c:pt>
                <c:pt idx="730">
                  <c:v>-175.24818725585902</c:v>
                </c:pt>
                <c:pt idx="731">
                  <c:v>-176.780999755859</c:v>
                </c:pt>
                <c:pt idx="732">
                  <c:v>-178.352789306641</c:v>
                </c:pt>
                <c:pt idx="733">
                  <c:v>-179.85290527343801</c:v>
                </c:pt>
                <c:pt idx="734">
                  <c:v>-181.26626586914099</c:v>
                </c:pt>
                <c:pt idx="735">
                  <c:v>-182.76513671875</c:v>
                </c:pt>
                <c:pt idx="736">
                  <c:v>-184.28286132812499</c:v>
                </c:pt>
                <c:pt idx="737">
                  <c:v>-185.76663208007801</c:v>
                </c:pt>
                <c:pt idx="738">
                  <c:v>-187.250402832031</c:v>
                </c:pt>
                <c:pt idx="739">
                  <c:v>-188.75051879882801</c:v>
                </c:pt>
                <c:pt idx="740">
                  <c:v>-190.261956787109</c:v>
                </c:pt>
                <c:pt idx="741">
                  <c:v>-191.75076293945301</c:v>
                </c:pt>
                <c:pt idx="742">
                  <c:v>-193.30369873046899</c:v>
                </c:pt>
                <c:pt idx="743">
                  <c:v>-194.80382080078101</c:v>
                </c:pt>
                <c:pt idx="744">
                  <c:v>-196.24735717773402</c:v>
                </c:pt>
                <c:pt idx="745">
                  <c:v>-197.76256713867198</c:v>
                </c:pt>
                <c:pt idx="746">
                  <c:v>-199.260174560547</c:v>
                </c:pt>
                <c:pt idx="747">
                  <c:v>-200.77663574218701</c:v>
                </c:pt>
                <c:pt idx="748">
                  <c:v>-202.333337402344</c:v>
                </c:pt>
                <c:pt idx="749">
                  <c:v>-203.87999267578101</c:v>
                </c:pt>
                <c:pt idx="750">
                  <c:v>-205.427899169922</c:v>
                </c:pt>
                <c:pt idx="751">
                  <c:v>-207.04873046874999</c:v>
                </c:pt>
                <c:pt idx="752">
                  <c:v>-208.462084960938</c:v>
                </c:pt>
                <c:pt idx="753">
                  <c:v>-209.75599365234399</c:v>
                </c:pt>
                <c:pt idx="754">
                  <c:v>-211.25485839843799</c:v>
                </c:pt>
                <c:pt idx="755">
                  <c:v>-212.78262939453103</c:v>
                </c:pt>
                <c:pt idx="756">
                  <c:v>-214.26389160156199</c:v>
                </c:pt>
                <c:pt idx="757">
                  <c:v>-215.75395507812499</c:v>
                </c:pt>
                <c:pt idx="758">
                  <c:v>-217.25783691406201</c:v>
                </c:pt>
                <c:pt idx="759">
                  <c:v>-218.75795898437499</c:v>
                </c:pt>
                <c:pt idx="760">
                  <c:v>-220.27443847656201</c:v>
                </c:pt>
                <c:pt idx="761">
                  <c:v>-221.77078857421898</c:v>
                </c:pt>
                <c:pt idx="762">
                  <c:v>-223.26964111328101</c:v>
                </c:pt>
                <c:pt idx="763">
                  <c:v>-224.73958740234397</c:v>
                </c:pt>
                <c:pt idx="764">
                  <c:v>-226.25731201171897</c:v>
                </c:pt>
                <c:pt idx="765">
                  <c:v>-227.77753906250001</c:v>
                </c:pt>
                <c:pt idx="766">
                  <c:v>-229.23994140625001</c:v>
                </c:pt>
                <c:pt idx="767">
                  <c:v>-230.83060302734398</c:v>
                </c:pt>
                <c:pt idx="768">
                  <c:v>-232.32695312499999</c:v>
                </c:pt>
                <c:pt idx="769">
                  <c:v>-233.71767578124999</c:v>
                </c:pt>
                <c:pt idx="770">
                  <c:v>-235.21779785156201</c:v>
                </c:pt>
                <c:pt idx="771">
                  <c:v>-236.79462890625001</c:v>
                </c:pt>
                <c:pt idx="772">
                  <c:v>-238.294750976562</c:v>
                </c:pt>
                <c:pt idx="773">
                  <c:v>-239.73576660156201</c:v>
                </c:pt>
                <c:pt idx="774">
                  <c:v>-241.24846191406201</c:v>
                </c:pt>
                <c:pt idx="775">
                  <c:v>-242.76745605468699</c:v>
                </c:pt>
                <c:pt idx="776">
                  <c:v>-244.28392333984397</c:v>
                </c:pt>
                <c:pt idx="777">
                  <c:v>-245.76768798828101</c:v>
                </c:pt>
                <c:pt idx="778">
                  <c:v>-247.22379150390603</c:v>
                </c:pt>
                <c:pt idx="779">
                  <c:v>-248.72517089843799</c:v>
                </c:pt>
                <c:pt idx="780">
                  <c:v>-250.25672607421899</c:v>
                </c:pt>
                <c:pt idx="781">
                  <c:v>-251.74050292968701</c:v>
                </c:pt>
                <c:pt idx="782">
                  <c:v>-253.25822753906201</c:v>
                </c:pt>
                <c:pt idx="783">
                  <c:v>-254.77469482421898</c:v>
                </c:pt>
                <c:pt idx="784">
                  <c:v>-256.28361816406198</c:v>
                </c:pt>
                <c:pt idx="785">
                  <c:v>-257.76989746093801</c:v>
                </c:pt>
                <c:pt idx="786">
                  <c:v>-259.29642333984395</c:v>
                </c:pt>
                <c:pt idx="787">
                  <c:v>-260.888342285156</c:v>
                </c:pt>
                <c:pt idx="788">
                  <c:v>-262.32685546875001</c:v>
                </c:pt>
                <c:pt idx="789">
                  <c:v>-263.76662597656201</c:v>
                </c:pt>
                <c:pt idx="790">
                  <c:v>-265.30823974609399</c:v>
                </c:pt>
                <c:pt idx="791">
                  <c:v>-266.79829101562501</c:v>
                </c:pt>
                <c:pt idx="792">
                  <c:v>-268.38140869140602</c:v>
                </c:pt>
                <c:pt idx="793">
                  <c:v>-270.17828369140602</c:v>
                </c:pt>
                <c:pt idx="794">
                  <c:v>-271.86953125000002</c:v>
                </c:pt>
                <c:pt idx="795">
                  <c:v>-273.46270751953102</c:v>
                </c:pt>
                <c:pt idx="796">
                  <c:v>-275.22059326171899</c:v>
                </c:pt>
                <c:pt idx="797">
                  <c:v>-277.074047851562</c:v>
                </c:pt>
                <c:pt idx="798">
                  <c:v>-283.81140136718699</c:v>
                </c:pt>
                <c:pt idx="799">
                  <c:v>-289.30136718749998</c:v>
                </c:pt>
                <c:pt idx="800">
                  <c:v>-290.44689941406301</c:v>
                </c:pt>
                <c:pt idx="801">
                  <c:v>-292.343103027344</c:v>
                </c:pt>
                <c:pt idx="802">
                  <c:v>-294.07709960937501</c:v>
                </c:pt>
                <c:pt idx="803">
                  <c:v>-297.01195068359397</c:v>
                </c:pt>
                <c:pt idx="804">
                  <c:v>-297.968103027344</c:v>
                </c:pt>
                <c:pt idx="805">
                  <c:v>-299.68035888671898</c:v>
                </c:pt>
                <c:pt idx="806">
                  <c:v>-301.43486328124999</c:v>
                </c:pt>
                <c:pt idx="807">
                  <c:v>-303.26821289062502</c:v>
                </c:pt>
                <c:pt idx="808">
                  <c:v>-305.07263183593699</c:v>
                </c:pt>
                <c:pt idx="809">
                  <c:v>-306.840576171875</c:v>
                </c:pt>
                <c:pt idx="810">
                  <c:v>-308.53812255859395</c:v>
                </c:pt>
                <c:pt idx="811">
                  <c:v>-310.29477539062498</c:v>
                </c:pt>
                <c:pt idx="812">
                  <c:v>-312.00614013671895</c:v>
                </c:pt>
                <c:pt idx="813">
                  <c:v>-313.58420410156202</c:v>
                </c:pt>
                <c:pt idx="814">
                  <c:v>-315.22388916015603</c:v>
                </c:pt>
                <c:pt idx="815">
                  <c:v>-316.88245849609399</c:v>
                </c:pt>
                <c:pt idx="816">
                  <c:v>-318.48319091796895</c:v>
                </c:pt>
                <c:pt idx="817">
                  <c:v>-321.57393798828105</c:v>
                </c:pt>
                <c:pt idx="818">
                  <c:v>-322.52707519531299</c:v>
                </c:pt>
                <c:pt idx="819">
                  <c:v>-324.232177734375</c:v>
                </c:pt>
                <c:pt idx="820">
                  <c:v>-325.60908203125001</c:v>
                </c:pt>
                <c:pt idx="821">
                  <c:v>-326.95830078124999</c:v>
                </c:pt>
                <c:pt idx="822">
                  <c:v>-328.40184326171897</c:v>
                </c:pt>
                <c:pt idx="823">
                  <c:v>-329.76490478515603</c:v>
                </c:pt>
                <c:pt idx="824">
                  <c:v>-331.27883300781201</c:v>
                </c:pt>
                <c:pt idx="825">
                  <c:v>-332.82296142578105</c:v>
                </c:pt>
                <c:pt idx="826">
                  <c:v>-334.27781982421897</c:v>
                </c:pt>
                <c:pt idx="827">
                  <c:v>-335.723876953125</c:v>
                </c:pt>
                <c:pt idx="828">
                  <c:v>-337.234057617188</c:v>
                </c:pt>
                <c:pt idx="829">
                  <c:v>-338.75052490234395</c:v>
                </c:pt>
                <c:pt idx="830">
                  <c:v>-345.24392089843798</c:v>
                </c:pt>
                <c:pt idx="831">
                  <c:v>-351.01430664062502</c:v>
                </c:pt>
                <c:pt idx="832">
                  <c:v>-351.72601318359398</c:v>
                </c:pt>
                <c:pt idx="833">
                  <c:v>-353.00607910156202</c:v>
                </c:pt>
                <c:pt idx="834">
                  <c:v>-354.330163574219</c:v>
                </c:pt>
                <c:pt idx="835">
                  <c:v>-355.686926269531</c:v>
                </c:pt>
                <c:pt idx="836">
                  <c:v>-357.15938720703105</c:v>
                </c:pt>
                <c:pt idx="837">
                  <c:v>-358.60292968750002</c:v>
                </c:pt>
                <c:pt idx="838">
                  <c:v>-360.00119628906299</c:v>
                </c:pt>
                <c:pt idx="839">
                  <c:v>-361.44725341796897</c:v>
                </c:pt>
                <c:pt idx="840">
                  <c:v>-362.90965576171897</c:v>
                </c:pt>
                <c:pt idx="841">
                  <c:v>-364.34941406249999</c:v>
                </c:pt>
                <c:pt idx="842">
                  <c:v>-365.89228515625001</c:v>
                </c:pt>
                <c:pt idx="843">
                  <c:v>-367.42508544921895</c:v>
                </c:pt>
                <c:pt idx="844">
                  <c:v>-368.85981445312501</c:v>
                </c:pt>
                <c:pt idx="845">
                  <c:v>-370.38006591796898</c:v>
                </c:pt>
                <c:pt idx="846">
                  <c:v>-371.897790527344</c:v>
                </c:pt>
                <c:pt idx="847">
                  <c:v>-373.34761962890605</c:v>
                </c:pt>
                <c:pt idx="848">
                  <c:v>-374.88546142578105</c:v>
                </c:pt>
                <c:pt idx="849">
                  <c:v>-376.43461914062499</c:v>
                </c:pt>
                <c:pt idx="850">
                  <c:v>-377.97874755859397</c:v>
                </c:pt>
                <c:pt idx="851">
                  <c:v>-379.578210449219</c:v>
                </c:pt>
                <c:pt idx="852">
                  <c:v>-381.288330078125</c:v>
                </c:pt>
                <c:pt idx="853">
                  <c:v>-382.95064697265605</c:v>
                </c:pt>
                <c:pt idx="854">
                  <c:v>-384.63057861328105</c:v>
                </c:pt>
                <c:pt idx="855">
                  <c:v>-387.77919921875002</c:v>
                </c:pt>
                <c:pt idx="856">
                  <c:v>-388.79144287109398</c:v>
                </c:pt>
                <c:pt idx="857">
                  <c:v>-390.51916503906301</c:v>
                </c:pt>
                <c:pt idx="858">
                  <c:v>-392.15131835937501</c:v>
                </c:pt>
                <c:pt idx="859">
                  <c:v>-394.072668457031</c:v>
                </c:pt>
                <c:pt idx="860">
                  <c:v>-396.059411621094</c:v>
                </c:pt>
                <c:pt idx="861">
                  <c:v>-397.62365722656199</c:v>
                </c:pt>
                <c:pt idx="862">
                  <c:v>-399.16654052734395</c:v>
                </c:pt>
                <c:pt idx="863">
                  <c:v>-400.881677246094</c:v>
                </c:pt>
                <c:pt idx="864">
                  <c:v>-402.50502929687502</c:v>
                </c:pt>
                <c:pt idx="865">
                  <c:v>-404.08060302734395</c:v>
                </c:pt>
                <c:pt idx="866">
                  <c:v>-405.76053466796895</c:v>
                </c:pt>
                <c:pt idx="867">
                  <c:v>-407.57626953124998</c:v>
                </c:pt>
                <c:pt idx="868">
                  <c:v>-409.37691650390605</c:v>
                </c:pt>
                <c:pt idx="869">
                  <c:v>-411.23918457031294</c:v>
                </c:pt>
                <c:pt idx="870">
                  <c:v>-413.09138183593706</c:v>
                </c:pt>
                <c:pt idx="871">
                  <c:v>-414.64809570312502</c:v>
                </c:pt>
                <c:pt idx="872">
                  <c:v>-416.17463378906297</c:v>
                </c:pt>
                <c:pt idx="873">
                  <c:v>-419.25156249999998</c:v>
                </c:pt>
                <c:pt idx="874">
                  <c:v>-420.33044433593705</c:v>
                </c:pt>
                <c:pt idx="875">
                  <c:v>-422.13107910156202</c:v>
                </c:pt>
                <c:pt idx="876">
                  <c:v>-423.59851074218795</c:v>
                </c:pt>
                <c:pt idx="877">
                  <c:v>-424.94020996093707</c:v>
                </c:pt>
                <c:pt idx="878">
                  <c:v>-426.22280273437502</c:v>
                </c:pt>
                <c:pt idx="879">
                  <c:v>-427.54060058593706</c:v>
                </c:pt>
                <c:pt idx="880">
                  <c:v>-428.94641113281205</c:v>
                </c:pt>
                <c:pt idx="881">
                  <c:v>-430.34216308593705</c:v>
                </c:pt>
                <c:pt idx="882">
                  <c:v>-431.82216796875002</c:v>
                </c:pt>
                <c:pt idx="883">
                  <c:v>-433.34492187500001</c:v>
                </c:pt>
                <c:pt idx="884">
                  <c:v>-439.27873535156203</c:v>
                </c:pt>
                <c:pt idx="885">
                  <c:v>-445.08681640625002</c:v>
                </c:pt>
                <c:pt idx="886">
                  <c:v>-445.99467773437499</c:v>
                </c:pt>
                <c:pt idx="887">
                  <c:v>-447.52499999999998</c:v>
                </c:pt>
                <c:pt idx="888">
                  <c:v>-449.10310058593706</c:v>
                </c:pt>
                <c:pt idx="889">
                  <c:v>-450.74028320312499</c:v>
                </c:pt>
                <c:pt idx="890">
                  <c:v>-452.28063964843795</c:v>
                </c:pt>
                <c:pt idx="891">
                  <c:v>-453.94169921874999</c:v>
                </c:pt>
                <c:pt idx="892">
                  <c:v>-455.79262695312502</c:v>
                </c:pt>
                <c:pt idx="893">
                  <c:v>-457.40717773437501</c:v>
                </c:pt>
                <c:pt idx="894">
                  <c:v>-458.81047363281203</c:v>
                </c:pt>
                <c:pt idx="895">
                  <c:v>-460.37976074218795</c:v>
                </c:pt>
                <c:pt idx="896">
                  <c:v>-461.97043457031293</c:v>
                </c:pt>
                <c:pt idx="897">
                  <c:v>-463.38881835937502</c:v>
                </c:pt>
                <c:pt idx="898">
                  <c:v>-464.84868164062499</c:v>
                </c:pt>
                <c:pt idx="899">
                  <c:v>-466.45441894531297</c:v>
                </c:pt>
                <c:pt idx="900">
                  <c:v>-468.006103515625</c:v>
                </c:pt>
                <c:pt idx="901">
                  <c:v>-469.40312499999999</c:v>
                </c:pt>
                <c:pt idx="902">
                  <c:v>-470.89067382812499</c:v>
                </c:pt>
                <c:pt idx="903">
                  <c:v>-472.36437988281205</c:v>
                </c:pt>
                <c:pt idx="904">
                  <c:v>-473.78024902343793</c:v>
                </c:pt>
                <c:pt idx="905">
                  <c:v>-475.39606933593706</c:v>
                </c:pt>
                <c:pt idx="906">
                  <c:v>-476.95781249999999</c:v>
                </c:pt>
                <c:pt idx="907">
                  <c:v>-478.43151855468705</c:v>
                </c:pt>
                <c:pt idx="908">
                  <c:v>-479.91652832031298</c:v>
                </c:pt>
                <c:pt idx="909">
                  <c:v>-481.36005859375001</c:v>
                </c:pt>
                <c:pt idx="910">
                  <c:v>-482.857666015625</c:v>
                </c:pt>
                <c:pt idx="911">
                  <c:v>-484.35024414062502</c:v>
                </c:pt>
                <c:pt idx="912">
                  <c:v>-485.91574707031293</c:v>
                </c:pt>
                <c:pt idx="913">
                  <c:v>-487.41462402343797</c:v>
                </c:pt>
                <c:pt idx="914">
                  <c:v>-488.85817871093707</c:v>
                </c:pt>
                <c:pt idx="915">
                  <c:v>-490.35703124999998</c:v>
                </c:pt>
                <c:pt idx="916">
                  <c:v>-491.81188964843795</c:v>
                </c:pt>
                <c:pt idx="917">
                  <c:v>-493.32207031249999</c:v>
                </c:pt>
                <c:pt idx="918">
                  <c:v>-494.93159179687501</c:v>
                </c:pt>
                <c:pt idx="919">
                  <c:v>-496.49836425781206</c:v>
                </c:pt>
                <c:pt idx="920">
                  <c:v>-497.96201171874998</c:v>
                </c:pt>
                <c:pt idx="921">
                  <c:v>-499.39421386718794</c:v>
                </c:pt>
                <c:pt idx="922">
                  <c:v>-500.82768554687499</c:v>
                </c:pt>
                <c:pt idx="923">
                  <c:v>-502.35170898437502</c:v>
                </c:pt>
                <c:pt idx="924">
                  <c:v>-503.91472167968703</c:v>
                </c:pt>
                <c:pt idx="925">
                  <c:v>-505.45256347656203</c:v>
                </c:pt>
                <c:pt idx="926">
                  <c:v>-506.96398925781205</c:v>
                </c:pt>
                <c:pt idx="927">
                  <c:v>-508.44023437499999</c:v>
                </c:pt>
                <c:pt idx="928">
                  <c:v>-509.91520996093703</c:v>
                </c:pt>
                <c:pt idx="929">
                  <c:v>-511.44047851562499</c:v>
                </c:pt>
                <c:pt idx="930">
                  <c:v>-512.93430175781202</c:v>
                </c:pt>
                <c:pt idx="931">
                  <c:v>-514.42812500000002</c:v>
                </c:pt>
                <c:pt idx="932">
                  <c:v>-515.97727050781202</c:v>
                </c:pt>
                <c:pt idx="933">
                  <c:v>-517.49499511718795</c:v>
                </c:pt>
                <c:pt idx="934">
                  <c:v>-518.92724609375</c:v>
                </c:pt>
                <c:pt idx="935">
                  <c:v>-520.37580566406291</c:v>
                </c:pt>
                <c:pt idx="936">
                  <c:v>-521.90734863281205</c:v>
                </c:pt>
                <c:pt idx="937">
                  <c:v>-523.42885742187502</c:v>
                </c:pt>
                <c:pt idx="938">
                  <c:v>-524.878662109375</c:v>
                </c:pt>
                <c:pt idx="939">
                  <c:v>-526.40141601562505</c:v>
                </c:pt>
                <c:pt idx="940">
                  <c:v>-527.92167968750005</c:v>
                </c:pt>
                <c:pt idx="941">
                  <c:v>-529.366455078125</c:v>
                </c:pt>
                <c:pt idx="942">
                  <c:v>-530.89926757812498</c:v>
                </c:pt>
                <c:pt idx="943">
                  <c:v>-532.41196289062498</c:v>
                </c:pt>
                <c:pt idx="944">
                  <c:v>-533.92214355468707</c:v>
                </c:pt>
                <c:pt idx="945">
                  <c:v>-535.43107910156209</c:v>
                </c:pt>
                <c:pt idx="946">
                  <c:v>-536.98400878906295</c:v>
                </c:pt>
                <c:pt idx="947">
                  <c:v>-538.52687988281207</c:v>
                </c:pt>
                <c:pt idx="948">
                  <c:v>-539.99807128906298</c:v>
                </c:pt>
                <c:pt idx="949">
                  <c:v>-541.43657226562505</c:v>
                </c:pt>
                <c:pt idx="950">
                  <c:v>-542.89519042968709</c:v>
                </c:pt>
                <c:pt idx="951">
                  <c:v>-544.38903808593705</c:v>
                </c:pt>
                <c:pt idx="952">
                  <c:v>-545.87912597656202</c:v>
                </c:pt>
                <c:pt idx="953">
                  <c:v>-547.41696777343793</c:v>
                </c:pt>
                <c:pt idx="954">
                  <c:v>-549.03400878906291</c:v>
                </c:pt>
                <c:pt idx="955">
                  <c:v>-550.74160156250002</c:v>
                </c:pt>
                <c:pt idx="956">
                  <c:v>-552.474365234375</c:v>
                </c:pt>
                <c:pt idx="957">
                  <c:v>-554.21213378906293</c:v>
                </c:pt>
                <c:pt idx="958">
                  <c:v>-555.78391113281202</c:v>
                </c:pt>
                <c:pt idx="959">
                  <c:v>-557.349438476562</c:v>
                </c:pt>
                <c:pt idx="960">
                  <c:v>-560.30441894531293</c:v>
                </c:pt>
                <c:pt idx="961">
                  <c:v>-561.23239746093702</c:v>
                </c:pt>
                <c:pt idx="962">
                  <c:v>-562.801684570313</c:v>
                </c:pt>
                <c:pt idx="963">
                  <c:v>-564.42880859374998</c:v>
                </c:pt>
                <c:pt idx="964">
                  <c:v>-566.18542480468705</c:v>
                </c:pt>
                <c:pt idx="965">
                  <c:v>-567.77104492187505</c:v>
                </c:pt>
                <c:pt idx="966">
                  <c:v>-569.37553710937505</c:v>
                </c:pt>
                <c:pt idx="967">
                  <c:v>-571.12211914062505</c:v>
                </c:pt>
                <c:pt idx="968">
                  <c:v>-572.93410644531298</c:v>
                </c:pt>
                <c:pt idx="969">
                  <c:v>-574.66936035156209</c:v>
                </c:pt>
                <c:pt idx="970">
                  <c:v>-576.33542480468702</c:v>
                </c:pt>
                <c:pt idx="971">
                  <c:v>-578.09833984374995</c:v>
                </c:pt>
                <c:pt idx="972">
                  <c:v>-579.74685058593798</c:v>
                </c:pt>
                <c:pt idx="973">
                  <c:v>-581.41296386718705</c:v>
                </c:pt>
                <c:pt idx="974">
                  <c:v>-583.26013183593795</c:v>
                </c:pt>
                <c:pt idx="975">
                  <c:v>-584.94257812499995</c:v>
                </c:pt>
                <c:pt idx="976">
                  <c:v>-586.54833984375</c:v>
                </c:pt>
                <c:pt idx="977">
                  <c:v>-588.26347656250005</c:v>
                </c:pt>
                <c:pt idx="978">
                  <c:v>-589.841552734375</c:v>
                </c:pt>
                <c:pt idx="979">
                  <c:v>-591.44479980468702</c:v>
                </c:pt>
                <c:pt idx="980">
                  <c:v>-593.20144042968798</c:v>
                </c:pt>
                <c:pt idx="981">
                  <c:v>-595.067456054687</c:v>
                </c:pt>
                <c:pt idx="982">
                  <c:v>-596.91889648437495</c:v>
                </c:pt>
                <c:pt idx="983">
                  <c:v>-598.616943359375</c:v>
                </c:pt>
                <c:pt idx="984">
                  <c:v>-600.48422851562498</c:v>
                </c:pt>
                <c:pt idx="985">
                  <c:v>-602.37539062500002</c:v>
                </c:pt>
                <c:pt idx="986">
                  <c:v>-604.26657714843793</c:v>
                </c:pt>
                <c:pt idx="987">
                  <c:v>-606.02827148437495</c:v>
                </c:pt>
                <c:pt idx="988">
                  <c:v>-607.637768554687</c:v>
                </c:pt>
                <c:pt idx="989">
                  <c:v>-609.39440917968795</c:v>
                </c:pt>
                <c:pt idx="990">
                  <c:v>-611.07060546875005</c:v>
                </c:pt>
                <c:pt idx="991">
                  <c:v>-612.60590820312495</c:v>
                </c:pt>
                <c:pt idx="992">
                  <c:v>-614.07458496093705</c:v>
                </c:pt>
                <c:pt idx="993">
                  <c:v>-615.48293457031207</c:v>
                </c:pt>
                <c:pt idx="994">
                  <c:v>-616.87114257812505</c:v>
                </c:pt>
                <c:pt idx="995">
                  <c:v>-618.332275390625</c:v>
                </c:pt>
                <c:pt idx="996">
                  <c:v>-619.78334960937502</c:v>
                </c:pt>
                <c:pt idx="997">
                  <c:v>-621.16276855468709</c:v>
                </c:pt>
                <c:pt idx="998">
                  <c:v>-622.797436523437</c:v>
                </c:pt>
                <c:pt idx="999">
                  <c:v>-624.591796875</c:v>
                </c:pt>
                <c:pt idx="1000">
                  <c:v>-626.198803710937</c:v>
                </c:pt>
                <c:pt idx="1001">
                  <c:v>-627.86738281249995</c:v>
                </c:pt>
                <c:pt idx="1002">
                  <c:v>-629.53974609374995</c:v>
                </c:pt>
                <c:pt idx="1003">
                  <c:v>-630.92294921874998</c:v>
                </c:pt>
                <c:pt idx="1004">
                  <c:v>-632.27597656249998</c:v>
                </c:pt>
                <c:pt idx="1005">
                  <c:v>-633.58623046875005</c:v>
                </c:pt>
                <c:pt idx="1006">
                  <c:v>-634.88391113281295</c:v>
                </c:pt>
                <c:pt idx="1007">
                  <c:v>-636.26079101562505</c:v>
                </c:pt>
                <c:pt idx="1008">
                  <c:v>-637.62131347656293</c:v>
                </c:pt>
                <c:pt idx="1009">
                  <c:v>-639.160400390625</c:v>
                </c:pt>
                <c:pt idx="1010">
                  <c:v>-640.80512695312495</c:v>
                </c:pt>
                <c:pt idx="1011">
                  <c:v>-642.25244140625</c:v>
                </c:pt>
                <c:pt idx="1012">
                  <c:v>-643.66455078125</c:v>
                </c:pt>
                <c:pt idx="1013">
                  <c:v>-645.129467773437</c:v>
                </c:pt>
                <c:pt idx="1014">
                  <c:v>-646.570483398438</c:v>
                </c:pt>
                <c:pt idx="1015">
                  <c:v>-652.681640625</c:v>
                </c:pt>
                <c:pt idx="1016">
                  <c:v>-658.27597656249998</c:v>
                </c:pt>
                <c:pt idx="1017">
                  <c:v>-659.29450683593791</c:v>
                </c:pt>
                <c:pt idx="1018">
                  <c:v>-661.15678710937505</c:v>
                </c:pt>
                <c:pt idx="1019">
                  <c:v>-663.10202636718702</c:v>
                </c:pt>
                <c:pt idx="1020">
                  <c:v>-664.86745605468707</c:v>
                </c:pt>
                <c:pt idx="1021">
                  <c:v>-666.54235839843795</c:v>
                </c:pt>
                <c:pt idx="1022">
                  <c:v>-668.15815429687495</c:v>
                </c:pt>
                <c:pt idx="1023">
                  <c:v>-669.55644531250005</c:v>
                </c:pt>
                <c:pt idx="1024">
                  <c:v>-671.14709472656295</c:v>
                </c:pt>
                <c:pt idx="1025">
                  <c:v>-672.96660156250005</c:v>
                </c:pt>
                <c:pt idx="1026">
                  <c:v>-674.64904785156205</c:v>
                </c:pt>
                <c:pt idx="1027">
                  <c:v>-676.19191894531298</c:v>
                </c:pt>
                <c:pt idx="1028">
                  <c:v>-679.083984375</c:v>
                </c:pt>
                <c:pt idx="1029">
                  <c:v>-679.97929687500005</c:v>
                </c:pt>
                <c:pt idx="1030">
                  <c:v>-681.69318847656291</c:v>
                </c:pt>
                <c:pt idx="1031">
                  <c:v>-683.36054687499995</c:v>
                </c:pt>
                <c:pt idx="1032">
                  <c:v>-685.11970214843791</c:v>
                </c:pt>
                <c:pt idx="1033">
                  <c:v>-687.00207519531295</c:v>
                </c:pt>
                <c:pt idx="1034">
                  <c:v>-688.78134765624998</c:v>
                </c:pt>
                <c:pt idx="1035">
                  <c:v>-690.49523925781205</c:v>
                </c:pt>
                <c:pt idx="1036">
                  <c:v>-693.31313476562502</c:v>
                </c:pt>
                <c:pt idx="1037">
                  <c:v>-694.30776367187502</c:v>
                </c:pt>
                <c:pt idx="1038">
                  <c:v>-696.17883300781205</c:v>
                </c:pt>
                <c:pt idx="1039">
                  <c:v>-697.71667480468705</c:v>
                </c:pt>
                <c:pt idx="1040">
                  <c:v>-699.252026367187</c:v>
                </c:pt>
                <c:pt idx="1041">
                  <c:v>-701.07026367187495</c:v>
                </c:pt>
                <c:pt idx="1042">
                  <c:v>-702.76655273437495</c:v>
                </c:pt>
                <c:pt idx="1043">
                  <c:v>-704.372314453125</c:v>
                </c:pt>
                <c:pt idx="1044">
                  <c:v>-705.82465820312495</c:v>
                </c:pt>
                <c:pt idx="1045">
                  <c:v>-707.11855468750002</c:v>
                </c:pt>
                <c:pt idx="1046">
                  <c:v>-708.48662109375005</c:v>
                </c:pt>
                <c:pt idx="1047">
                  <c:v>-709.90754394531291</c:v>
                </c:pt>
                <c:pt idx="1048">
                  <c:v>-711.35485839843795</c:v>
                </c:pt>
                <c:pt idx="1049">
                  <c:v>-712.91279296874995</c:v>
                </c:pt>
                <c:pt idx="1050">
                  <c:v>-714.3349609375</c:v>
                </c:pt>
                <c:pt idx="1051">
                  <c:v>-715.70307617187495</c:v>
                </c:pt>
                <c:pt idx="1052">
                  <c:v>-717.23840332031205</c:v>
                </c:pt>
                <c:pt idx="1053">
                  <c:v>-718.697021484375</c:v>
                </c:pt>
                <c:pt idx="1054">
                  <c:v>-745.007568359375</c:v>
                </c:pt>
                <c:pt idx="1055">
                  <c:v>-765.82319335937495</c:v>
                </c:pt>
                <c:pt idx="1056">
                  <c:v>-766.73481445312495</c:v>
                </c:pt>
                <c:pt idx="1057">
                  <c:v>-768.37700195312505</c:v>
                </c:pt>
                <c:pt idx="1058">
                  <c:v>-770.19775390625</c:v>
                </c:pt>
                <c:pt idx="1059">
                  <c:v>-771.99968261718709</c:v>
                </c:pt>
                <c:pt idx="1060">
                  <c:v>-773.62177734374995</c:v>
                </c:pt>
                <c:pt idx="1061">
                  <c:v>-775.261474609375</c:v>
                </c:pt>
                <c:pt idx="1062">
                  <c:v>-777.08225097656293</c:v>
                </c:pt>
                <c:pt idx="1063">
                  <c:v>-779.00485839843793</c:v>
                </c:pt>
                <c:pt idx="1064">
                  <c:v>-780.82312011718705</c:v>
                </c:pt>
                <c:pt idx="1065">
                  <c:v>-782.55336914062502</c:v>
                </c:pt>
                <c:pt idx="1066">
                  <c:v>-784.33640136718702</c:v>
                </c:pt>
                <c:pt idx="1067">
                  <c:v>-786.12319335937502</c:v>
                </c:pt>
                <c:pt idx="1068">
                  <c:v>-787.85720214843798</c:v>
                </c:pt>
                <c:pt idx="1069">
                  <c:v>-789.586181640625</c:v>
                </c:pt>
                <c:pt idx="1070">
                  <c:v>-791.33654785156205</c:v>
                </c:pt>
                <c:pt idx="1071">
                  <c:v>-792.91337890625005</c:v>
                </c:pt>
                <c:pt idx="1072">
                  <c:v>-794.50151367187505</c:v>
                </c:pt>
                <c:pt idx="1073">
                  <c:v>-796.09970703124998</c:v>
                </c:pt>
                <c:pt idx="1074">
                  <c:v>-797.52690429687505</c:v>
                </c:pt>
                <c:pt idx="1075">
                  <c:v>-798.98554687499995</c:v>
                </c:pt>
                <c:pt idx="1076">
                  <c:v>-800.48691406249998</c:v>
                </c:pt>
                <c:pt idx="1077">
                  <c:v>-801.87763671874995</c:v>
                </c:pt>
                <c:pt idx="1078">
                  <c:v>-803.23945312499995</c:v>
                </c:pt>
                <c:pt idx="1079">
                  <c:v>-804.77604980468709</c:v>
                </c:pt>
                <c:pt idx="1080">
                  <c:v>-806.457202148438</c:v>
                </c:pt>
                <c:pt idx="1081">
                  <c:v>-808.09560546875002</c:v>
                </c:pt>
                <c:pt idx="1082">
                  <c:v>-809.901293945313</c:v>
                </c:pt>
                <c:pt idx="1083">
                  <c:v>-811.752270507812</c:v>
                </c:pt>
                <c:pt idx="1084">
                  <c:v>-813.32282714843791</c:v>
                </c:pt>
                <c:pt idx="1085">
                  <c:v>-814.79780273437495</c:v>
                </c:pt>
                <c:pt idx="1086">
                  <c:v>-816.34948730468705</c:v>
                </c:pt>
                <c:pt idx="1087">
                  <c:v>-817.85461425781205</c:v>
                </c:pt>
                <c:pt idx="1088">
                  <c:v>-819.30942382812498</c:v>
                </c:pt>
                <c:pt idx="1089">
                  <c:v>-820.78188476562502</c:v>
                </c:pt>
                <c:pt idx="1090">
                  <c:v>-822.23173828125005</c:v>
                </c:pt>
                <c:pt idx="1091">
                  <c:v>-823.72182617187502</c:v>
                </c:pt>
                <c:pt idx="1092">
                  <c:v>-825.30996093750002</c:v>
                </c:pt>
                <c:pt idx="1093">
                  <c:v>-826.90312500000005</c:v>
                </c:pt>
                <c:pt idx="1094">
                  <c:v>-828.33281250000005</c:v>
                </c:pt>
                <c:pt idx="1095">
                  <c:v>-829.83544921875</c:v>
                </c:pt>
                <c:pt idx="1096">
                  <c:v>-831.379638671875</c:v>
                </c:pt>
                <c:pt idx="1097">
                  <c:v>-832.77285156250002</c:v>
                </c:pt>
                <c:pt idx="1098">
                  <c:v>-834.24277343749998</c:v>
                </c:pt>
                <c:pt idx="1099">
                  <c:v>-835.91518554687502</c:v>
                </c:pt>
                <c:pt idx="1100">
                  <c:v>-837.47817382812502</c:v>
                </c:pt>
                <c:pt idx="1101">
                  <c:v>-839.07260742187498</c:v>
                </c:pt>
                <c:pt idx="1102">
                  <c:v>-840.85312499999998</c:v>
                </c:pt>
                <c:pt idx="1103">
                  <c:v>-842.42866210937495</c:v>
                </c:pt>
                <c:pt idx="1104">
                  <c:v>-844.02436523437495</c:v>
                </c:pt>
                <c:pt idx="1105">
                  <c:v>-845.82880859374995</c:v>
                </c:pt>
                <c:pt idx="1106">
                  <c:v>-847.660888671875</c:v>
                </c:pt>
                <c:pt idx="1107">
                  <c:v>-849.37348632812495</c:v>
                </c:pt>
                <c:pt idx="1108">
                  <c:v>-851.09365234375002</c:v>
                </c:pt>
                <c:pt idx="1109">
                  <c:v>-852.97226562499998</c:v>
                </c:pt>
                <c:pt idx="1110">
                  <c:v>-854.75654296874995</c:v>
                </c:pt>
                <c:pt idx="1111">
                  <c:v>-856.32333984374998</c:v>
                </c:pt>
                <c:pt idx="1112">
                  <c:v>-857.88886718749995</c:v>
                </c:pt>
                <c:pt idx="1113">
                  <c:v>-859.61533203124998</c:v>
                </c:pt>
                <c:pt idx="1114">
                  <c:v>-861.37446289062495</c:v>
                </c:pt>
                <c:pt idx="1115">
                  <c:v>-863.12104492187495</c:v>
                </c:pt>
                <c:pt idx="1116">
                  <c:v>-864.92421875000002</c:v>
                </c:pt>
                <c:pt idx="1117">
                  <c:v>-866.700927734375</c:v>
                </c:pt>
                <c:pt idx="1118">
                  <c:v>-868.42739257812502</c:v>
                </c:pt>
                <c:pt idx="1119">
                  <c:v>-870.167724609375</c:v>
                </c:pt>
                <c:pt idx="1120">
                  <c:v>-871.988525390625</c:v>
                </c:pt>
                <c:pt idx="1121">
                  <c:v>-873.74638671875005</c:v>
                </c:pt>
                <c:pt idx="1122">
                  <c:v>-875.39111328125</c:v>
                </c:pt>
                <c:pt idx="1123">
                  <c:v>-877.10751953124998</c:v>
                </c:pt>
                <c:pt idx="1124">
                  <c:v>-878.92324218750002</c:v>
                </c:pt>
                <c:pt idx="1125">
                  <c:v>-880.72265625</c:v>
                </c:pt>
                <c:pt idx="1126">
                  <c:v>-882.43779296875005</c:v>
                </c:pt>
                <c:pt idx="1127">
                  <c:v>-884.18056640625002</c:v>
                </c:pt>
                <c:pt idx="1128">
                  <c:v>-885.98247070312505</c:v>
                </c:pt>
                <c:pt idx="1129">
                  <c:v>-887.5517578125</c:v>
                </c:pt>
                <c:pt idx="1130">
                  <c:v>-889.14238281250005</c:v>
                </c:pt>
                <c:pt idx="1131">
                  <c:v>-890.90151367187502</c:v>
                </c:pt>
                <c:pt idx="1132">
                  <c:v>-892.64555664062505</c:v>
                </c:pt>
                <c:pt idx="1133">
                  <c:v>-894.34438476562502</c:v>
                </c:pt>
                <c:pt idx="1134">
                  <c:v>-896.05830078124995</c:v>
                </c:pt>
                <c:pt idx="1135">
                  <c:v>-897.87783203125002</c:v>
                </c:pt>
                <c:pt idx="1136">
                  <c:v>-899.68852539062505</c:v>
                </c:pt>
                <c:pt idx="1137">
                  <c:v>-901.349609375</c:v>
                </c:pt>
                <c:pt idx="1138">
                  <c:v>-902.93276367187502</c:v>
                </c:pt>
                <c:pt idx="1139">
                  <c:v>-904.59755859375002</c:v>
                </c:pt>
                <c:pt idx="1140">
                  <c:v>-906.32021484375002</c:v>
                </c:pt>
                <c:pt idx="1141">
                  <c:v>-907.93852539062505</c:v>
                </c:pt>
                <c:pt idx="1142">
                  <c:v>-909.390869140625</c:v>
                </c:pt>
                <c:pt idx="1143">
                  <c:v>-910.89731445312498</c:v>
                </c:pt>
                <c:pt idx="1144">
                  <c:v>-912.43515624999998</c:v>
                </c:pt>
                <c:pt idx="1145">
                  <c:v>-913.98808593750005</c:v>
                </c:pt>
                <c:pt idx="1146">
                  <c:v>-915.54604492187502</c:v>
                </c:pt>
                <c:pt idx="1147">
                  <c:v>-916.98579101562495</c:v>
                </c:pt>
                <c:pt idx="1148">
                  <c:v>-918.41928710937498</c:v>
                </c:pt>
                <c:pt idx="1149">
                  <c:v>-919.93955078124998</c:v>
                </c:pt>
                <c:pt idx="1150">
                  <c:v>-921.49248046875005</c:v>
                </c:pt>
                <c:pt idx="1151">
                  <c:v>-923.03408203125002</c:v>
                </c:pt>
                <c:pt idx="1152">
                  <c:v>-924.458740234375</c:v>
                </c:pt>
                <c:pt idx="1153">
                  <c:v>-925.89726562500005</c:v>
                </c:pt>
                <c:pt idx="1154">
                  <c:v>-927.4326171875</c:v>
                </c:pt>
                <c:pt idx="1155">
                  <c:v>-928.91259765625</c:v>
                </c:pt>
                <c:pt idx="1156">
                  <c:v>-930.46171875000005</c:v>
                </c:pt>
                <c:pt idx="1157">
                  <c:v>-931.97695312500002</c:v>
                </c:pt>
                <c:pt idx="1158">
                  <c:v>-933.40668945312495</c:v>
                </c:pt>
                <c:pt idx="1159">
                  <c:v>-935.01113281250002</c:v>
                </c:pt>
                <c:pt idx="1160">
                  <c:v>-936.53891601562498</c:v>
                </c:pt>
                <c:pt idx="1161">
                  <c:v>-937.939697265625</c:v>
                </c:pt>
                <c:pt idx="1162">
                  <c:v>-939.44736328124998</c:v>
                </c:pt>
                <c:pt idx="1163">
                  <c:v>-940.990234375</c:v>
                </c:pt>
                <c:pt idx="1164">
                  <c:v>-942.55449218750005</c:v>
                </c:pt>
                <c:pt idx="1165">
                  <c:v>-943.99555664062495</c:v>
                </c:pt>
                <c:pt idx="1166">
                  <c:v>-946.84492187499995</c:v>
                </c:pt>
                <c:pt idx="1167">
                  <c:v>-947.87221679687502</c:v>
                </c:pt>
                <c:pt idx="1168">
                  <c:v>-949.464111328125</c:v>
                </c:pt>
                <c:pt idx="1169">
                  <c:v>-951.07109375000005</c:v>
                </c:pt>
                <c:pt idx="1170">
                  <c:v>-952.874267578125</c:v>
                </c:pt>
                <c:pt idx="1171">
                  <c:v>-954.61079101562495</c:v>
                </c:pt>
                <c:pt idx="1172">
                  <c:v>-956.23286132812495</c:v>
                </c:pt>
                <c:pt idx="1173">
                  <c:v>-957.91157226562495</c:v>
                </c:pt>
                <c:pt idx="1174">
                  <c:v>-959.75249023437505</c:v>
                </c:pt>
                <c:pt idx="1175">
                  <c:v>-961.52543945312505</c:v>
                </c:pt>
                <c:pt idx="1176">
                  <c:v>-963.13999023437498</c:v>
                </c:pt>
                <c:pt idx="1177">
                  <c:v>-964.81113281249998</c:v>
                </c:pt>
                <c:pt idx="1178">
                  <c:v>-967.98989257812502</c:v>
                </c:pt>
                <c:pt idx="1179">
                  <c:v>-969.00844726562502</c:v>
                </c:pt>
                <c:pt idx="1180">
                  <c:v>-970.86567382812495</c:v>
                </c:pt>
                <c:pt idx="1181">
                  <c:v>-972.49907226562505</c:v>
                </c:pt>
                <c:pt idx="1182">
                  <c:v>-974.13623046875</c:v>
                </c:pt>
                <c:pt idx="1183">
                  <c:v>-975.8740234375</c:v>
                </c:pt>
                <c:pt idx="1184">
                  <c:v>-977.35908203124995</c:v>
                </c:pt>
                <c:pt idx="1185">
                  <c:v>-980.06259765624998</c:v>
                </c:pt>
                <c:pt idx="1186">
                  <c:v>-981.11381835937505</c:v>
                </c:pt>
                <c:pt idx="1187">
                  <c:v>-983.03388671874995</c:v>
                </c:pt>
                <c:pt idx="1188">
                  <c:v>-984.65219726562498</c:v>
                </c:pt>
                <c:pt idx="1189">
                  <c:v>-986.28183593749998</c:v>
                </c:pt>
                <c:pt idx="1190">
                  <c:v>-988.16796875</c:v>
                </c:pt>
                <c:pt idx="1191">
                  <c:v>-990.04155273437505</c:v>
                </c:pt>
                <c:pt idx="1192">
                  <c:v>-991.88369140625002</c:v>
                </c:pt>
                <c:pt idx="1193">
                  <c:v>-993.69438476562505</c:v>
                </c:pt>
                <c:pt idx="1194">
                  <c:v>-995.556640625</c:v>
                </c:pt>
                <c:pt idx="1195">
                  <c:v>-997.26552734375002</c:v>
                </c:pt>
                <c:pt idx="1196">
                  <c:v>-998.7119140625</c:v>
                </c:pt>
                <c:pt idx="1197">
                  <c:v>-1000.0172363281299</c:v>
                </c:pt>
              </c:numCache>
            </c:numRef>
          </c:xVal>
          <c:yVal>
            <c:numRef>
              <c:f>data_Loop!$K$13:$K$1210</c:f>
              <c:numCache>
                <c:formatCode>General</c:formatCode>
                <c:ptCount val="1198"/>
                <c:pt idx="0">
                  <c:v>3.38703480034645E-4</c:v>
                </c:pt>
                <c:pt idx="1">
                  <c:v>3.6059013073064098E-4</c:v>
                </c:pt>
                <c:pt idx="2">
                  <c:v>3.5497239371026199E-4</c:v>
                </c:pt>
                <c:pt idx="3">
                  <c:v>3.4878377658773902E-4</c:v>
                </c:pt>
                <c:pt idx="4">
                  <c:v>2.9849474447402399E-4</c:v>
                </c:pt>
                <c:pt idx="5">
                  <c:v>3.9436983080013099E-4</c:v>
                </c:pt>
                <c:pt idx="6">
                  <c:v>3.0854788206131201E-4</c:v>
                </c:pt>
                <c:pt idx="7">
                  <c:v>3.3591955743667398E-4</c:v>
                </c:pt>
                <c:pt idx="8">
                  <c:v>3.7429684554921499E-4</c:v>
                </c:pt>
                <c:pt idx="9">
                  <c:v>3.6623944687063102E-4</c:v>
                </c:pt>
                <c:pt idx="10">
                  <c:v>3.6144730259324E-4</c:v>
                </c:pt>
                <c:pt idx="11">
                  <c:v>3.6450223516446098E-4</c:v>
                </c:pt>
                <c:pt idx="12">
                  <c:v>3.8313834340506598E-4</c:v>
                </c:pt>
                <c:pt idx="13">
                  <c:v>3.3732328527173798E-4</c:v>
                </c:pt>
                <c:pt idx="14">
                  <c:v>3.4477324489203302E-4</c:v>
                </c:pt>
                <c:pt idx="15">
                  <c:v>3.3993729208424899E-4</c:v>
                </c:pt>
                <c:pt idx="16">
                  <c:v>3.8572910478048899E-4</c:v>
                </c:pt>
                <c:pt idx="17">
                  <c:v>3.2650976812495199E-4</c:v>
                </c:pt>
                <c:pt idx="18">
                  <c:v>3.74309541657586E-4</c:v>
                </c:pt>
                <c:pt idx="19">
                  <c:v>3.5279297314174101E-4</c:v>
                </c:pt>
                <c:pt idx="20">
                  <c:v>3.47802109323334E-4</c:v>
                </c:pt>
                <c:pt idx="21">
                  <c:v>3.7611457301698899E-4</c:v>
                </c:pt>
                <c:pt idx="22">
                  <c:v>3.4840864903354802E-4</c:v>
                </c:pt>
                <c:pt idx="23">
                  <c:v>3.3825486568361297E-4</c:v>
                </c:pt>
                <c:pt idx="24">
                  <c:v>3.2748658328986301E-4</c:v>
                </c:pt>
                <c:pt idx="25">
                  <c:v>3.08691495564955E-4</c:v>
                </c:pt>
                <c:pt idx="26">
                  <c:v>4.0105797137926399E-4</c:v>
                </c:pt>
                <c:pt idx="27">
                  <c:v>3.74052259575313E-4</c:v>
                </c:pt>
                <c:pt idx="28">
                  <c:v>3.4498848553222598E-4</c:v>
                </c:pt>
                <c:pt idx="29">
                  <c:v>4.1540638569353099E-4</c:v>
                </c:pt>
                <c:pt idx="30">
                  <c:v>3.80175997004944E-4</c:v>
                </c:pt>
                <c:pt idx="31">
                  <c:v>3.56488150111391E-4</c:v>
                </c:pt>
                <c:pt idx="32">
                  <c:v>3.5650730717196001E-4</c:v>
                </c:pt>
                <c:pt idx="33">
                  <c:v>3.7310889003321697E-4</c:v>
                </c:pt>
                <c:pt idx="34">
                  <c:v>3.9232709460511501E-4</c:v>
                </c:pt>
                <c:pt idx="35">
                  <c:v>4.1794701699597603E-4</c:v>
                </c:pt>
                <c:pt idx="36">
                  <c:v>3.66578407855944E-4</c:v>
                </c:pt>
                <c:pt idx="37">
                  <c:v>3.9701359438162301E-4</c:v>
                </c:pt>
                <c:pt idx="38">
                  <c:v>3.5537493977656499E-4</c:v>
                </c:pt>
                <c:pt idx="39">
                  <c:v>4.0234238485426502E-4</c:v>
                </c:pt>
                <c:pt idx="40">
                  <c:v>3.8539482271965797E-4</c:v>
                </c:pt>
                <c:pt idx="41">
                  <c:v>3.92914224912766E-4</c:v>
                </c:pt>
                <c:pt idx="42">
                  <c:v>3.8905382654323402E-4</c:v>
                </c:pt>
                <c:pt idx="43">
                  <c:v>4.1508131106072398E-4</c:v>
                </c:pt>
                <c:pt idx="44">
                  <c:v>3.72133138644927E-4</c:v>
                </c:pt>
                <c:pt idx="45">
                  <c:v>4.0752298353667501E-4</c:v>
                </c:pt>
                <c:pt idx="46">
                  <c:v>3.2744078800225798E-4</c:v>
                </c:pt>
                <c:pt idx="47">
                  <c:v>3.8321534719044399E-4</c:v>
                </c:pt>
                <c:pt idx="48">
                  <c:v>3.9442984301440699E-4</c:v>
                </c:pt>
                <c:pt idx="49">
                  <c:v>3.7564112105701198E-4</c:v>
                </c:pt>
                <c:pt idx="50">
                  <c:v>3.7696917264197998E-4</c:v>
                </c:pt>
                <c:pt idx="51">
                  <c:v>4.23190579602699E-4</c:v>
                </c:pt>
                <c:pt idx="52">
                  <c:v>3.9832804396888603E-4</c:v>
                </c:pt>
                <c:pt idx="53">
                  <c:v>4.0101753812030497E-4</c:v>
                </c:pt>
                <c:pt idx="54">
                  <c:v>3.8424815887962301E-4</c:v>
                </c:pt>
                <c:pt idx="55">
                  <c:v>3.7068495211767699E-4</c:v>
                </c:pt>
                <c:pt idx="56">
                  <c:v>3.8357489965838102E-4</c:v>
                </c:pt>
                <c:pt idx="57">
                  <c:v>3.6318243915812098E-4</c:v>
                </c:pt>
                <c:pt idx="58">
                  <c:v>3.5991014979235101E-4</c:v>
                </c:pt>
                <c:pt idx="59">
                  <c:v>4.0266721736621801E-4</c:v>
                </c:pt>
                <c:pt idx="60">
                  <c:v>3.6999337341560198E-4</c:v>
                </c:pt>
                <c:pt idx="61">
                  <c:v>3.9784759143145801E-4</c:v>
                </c:pt>
                <c:pt idx="62">
                  <c:v>3.86764416751433E-4</c:v>
                </c:pt>
                <c:pt idx="63">
                  <c:v>4.0831104136299502E-4</c:v>
                </c:pt>
                <c:pt idx="64">
                  <c:v>4.0582974829073501E-4</c:v>
                </c:pt>
                <c:pt idx="65">
                  <c:v>3.9728409855083001E-4</c:v>
                </c:pt>
                <c:pt idx="66">
                  <c:v>3.7540222906495401E-4</c:v>
                </c:pt>
                <c:pt idx="67">
                  <c:v>4.1594791058045501E-4</c:v>
                </c:pt>
                <c:pt idx="68">
                  <c:v>3.9678245399844201E-4</c:v>
                </c:pt>
                <c:pt idx="69">
                  <c:v>3.8906373192224399E-4</c:v>
                </c:pt>
                <c:pt idx="70">
                  <c:v>3.6924241604898301E-4</c:v>
                </c:pt>
                <c:pt idx="71">
                  <c:v>3.91041918961968E-4</c:v>
                </c:pt>
                <c:pt idx="72">
                  <c:v>3.7548364791820501E-4</c:v>
                </c:pt>
                <c:pt idx="73">
                  <c:v>3.36083034821818E-4</c:v>
                </c:pt>
                <c:pt idx="74">
                  <c:v>3.6595244069031601E-4</c:v>
                </c:pt>
                <c:pt idx="75">
                  <c:v>4.1008055380803101E-4</c:v>
                </c:pt>
                <c:pt idx="76">
                  <c:v>3.8214163251992702E-4</c:v>
                </c:pt>
                <c:pt idx="77">
                  <c:v>3.60838940863585E-4</c:v>
                </c:pt>
                <c:pt idx="78">
                  <c:v>3.8744810425677599E-4</c:v>
                </c:pt>
                <c:pt idx="79">
                  <c:v>4.1315924313605802E-4</c:v>
                </c:pt>
                <c:pt idx="80">
                  <c:v>4.0605225175867598E-4</c:v>
                </c:pt>
                <c:pt idx="81">
                  <c:v>3.8154354094261902E-4</c:v>
                </c:pt>
                <c:pt idx="82">
                  <c:v>4.3131227490620299E-4</c:v>
                </c:pt>
                <c:pt idx="83">
                  <c:v>3.7065562849503901E-4</c:v>
                </c:pt>
                <c:pt idx="84">
                  <c:v>4.1162007132687601E-4</c:v>
                </c:pt>
                <c:pt idx="85">
                  <c:v>3.8754500882613301E-4</c:v>
                </c:pt>
                <c:pt idx="86">
                  <c:v>4.0516781291127102E-4</c:v>
                </c:pt>
                <c:pt idx="87">
                  <c:v>3.9215051004565899E-4</c:v>
                </c:pt>
                <c:pt idx="88">
                  <c:v>4.29522517284514E-4</c:v>
                </c:pt>
                <c:pt idx="89">
                  <c:v>4.2274946070668698E-4</c:v>
                </c:pt>
                <c:pt idx="90">
                  <c:v>4.42105554729075E-4</c:v>
                </c:pt>
                <c:pt idx="91">
                  <c:v>4.1075426071756298E-4</c:v>
                </c:pt>
                <c:pt idx="92">
                  <c:v>4.0478262408467198E-4</c:v>
                </c:pt>
                <c:pt idx="93">
                  <c:v>4.05149108754443E-4</c:v>
                </c:pt>
                <c:pt idx="94">
                  <c:v>4.2149516080829097E-4</c:v>
                </c:pt>
                <c:pt idx="95">
                  <c:v>4.4219428939370299E-4</c:v>
                </c:pt>
                <c:pt idx="96">
                  <c:v>4.1471275031712101E-4</c:v>
                </c:pt>
                <c:pt idx="97">
                  <c:v>4.25867291539537E-4</c:v>
                </c:pt>
                <c:pt idx="98">
                  <c:v>4.05201073036248E-4</c:v>
                </c:pt>
                <c:pt idx="99">
                  <c:v>3.9318659949662998E-4</c:v>
                </c:pt>
                <c:pt idx="100">
                  <c:v>4.3946403294087998E-4</c:v>
                </c:pt>
                <c:pt idx="101">
                  <c:v>4.0940423268975401E-4</c:v>
                </c:pt>
                <c:pt idx="102">
                  <c:v>4.1336113282412399E-4</c:v>
                </c:pt>
                <c:pt idx="103">
                  <c:v>3.8869998515459402E-4</c:v>
                </c:pt>
                <c:pt idx="104">
                  <c:v>4.0722823292940502E-4</c:v>
                </c:pt>
                <c:pt idx="105">
                  <c:v>4.0407625409053497E-4</c:v>
                </c:pt>
                <c:pt idx="106">
                  <c:v>3.8703618103614799E-4</c:v>
                </c:pt>
                <c:pt idx="107">
                  <c:v>4.3323182362974602E-4</c:v>
                </c:pt>
                <c:pt idx="108">
                  <c:v>4.3536000548805899E-4</c:v>
                </c:pt>
                <c:pt idx="109">
                  <c:v>4.25412282949999E-4</c:v>
                </c:pt>
                <c:pt idx="110">
                  <c:v>4.3809474585548098E-4</c:v>
                </c:pt>
                <c:pt idx="111">
                  <c:v>4.3986327423242098E-4</c:v>
                </c:pt>
                <c:pt idx="112">
                  <c:v>4.24700425890902E-4</c:v>
                </c:pt>
                <c:pt idx="113">
                  <c:v>4.47350290924448E-4</c:v>
                </c:pt>
                <c:pt idx="114">
                  <c:v>4.2305860097797499E-4</c:v>
                </c:pt>
                <c:pt idx="115">
                  <c:v>4.3184988803962799E-4</c:v>
                </c:pt>
                <c:pt idx="116">
                  <c:v>4.2585744987338602E-4</c:v>
                </c:pt>
                <c:pt idx="117">
                  <c:v>4.2671148050090602E-4</c:v>
                </c:pt>
                <c:pt idx="118">
                  <c:v>4.5001070079020498E-4</c:v>
                </c:pt>
                <c:pt idx="119">
                  <c:v>4.45261698463397E-4</c:v>
                </c:pt>
                <c:pt idx="120">
                  <c:v>4.39901306373753E-4</c:v>
                </c:pt>
                <c:pt idx="121">
                  <c:v>4.6208883119182998E-4</c:v>
                </c:pt>
                <c:pt idx="122">
                  <c:v>4.3283746116211998E-4</c:v>
                </c:pt>
                <c:pt idx="123">
                  <c:v>4.7024903739887502E-4</c:v>
                </c:pt>
                <c:pt idx="124">
                  <c:v>4.1067374190218998E-4</c:v>
                </c:pt>
                <c:pt idx="125">
                  <c:v>4.3145579960152298E-4</c:v>
                </c:pt>
                <c:pt idx="126">
                  <c:v>4.4711308011377901E-4</c:v>
                </c:pt>
                <c:pt idx="127">
                  <c:v>4.56634384592962E-4</c:v>
                </c:pt>
                <c:pt idx="128">
                  <c:v>4.5353049755708598E-4</c:v>
                </c:pt>
                <c:pt idx="129">
                  <c:v>4.4324342398707701E-4</c:v>
                </c:pt>
                <c:pt idx="130">
                  <c:v>4.6227739816176498E-4</c:v>
                </c:pt>
                <c:pt idx="131">
                  <c:v>4.4025814089204002E-4</c:v>
                </c:pt>
                <c:pt idx="132">
                  <c:v>4.6739820849224501E-4</c:v>
                </c:pt>
                <c:pt idx="133">
                  <c:v>4.6536491145298E-4</c:v>
                </c:pt>
                <c:pt idx="134">
                  <c:v>4.31476769312796E-4</c:v>
                </c:pt>
                <c:pt idx="135">
                  <c:v>4.6280556197740699E-4</c:v>
                </c:pt>
                <c:pt idx="136">
                  <c:v>4.5070846929688501E-4</c:v>
                </c:pt>
                <c:pt idx="137">
                  <c:v>4.3285362127623898E-4</c:v>
                </c:pt>
                <c:pt idx="138">
                  <c:v>4.75724860905095E-4</c:v>
                </c:pt>
                <c:pt idx="139">
                  <c:v>4.4283128492041298E-4</c:v>
                </c:pt>
                <c:pt idx="140">
                  <c:v>4.3324307704789301E-4</c:v>
                </c:pt>
                <c:pt idx="141">
                  <c:v>4.4104641652555499E-4</c:v>
                </c:pt>
                <c:pt idx="142">
                  <c:v>4.3700163326063399E-4</c:v>
                </c:pt>
                <c:pt idx="143">
                  <c:v>4.5506467274232098E-4</c:v>
                </c:pt>
                <c:pt idx="144">
                  <c:v>4.36205103400239E-4</c:v>
                </c:pt>
                <c:pt idx="145">
                  <c:v>4.5135142041381298E-4</c:v>
                </c:pt>
                <c:pt idx="146">
                  <c:v>4.57173914418503E-4</c:v>
                </c:pt>
                <c:pt idx="147">
                  <c:v>4.3321351603347599E-4</c:v>
                </c:pt>
                <c:pt idx="148">
                  <c:v>4.3574882452205601E-4</c:v>
                </c:pt>
                <c:pt idx="149">
                  <c:v>4.5623092635204701E-4</c:v>
                </c:pt>
                <c:pt idx="150">
                  <c:v>4.5339088671435198E-4</c:v>
                </c:pt>
                <c:pt idx="151">
                  <c:v>4.41619633427616E-4</c:v>
                </c:pt>
                <c:pt idx="152">
                  <c:v>4.58318169879542E-4</c:v>
                </c:pt>
                <c:pt idx="153">
                  <c:v>4.2117627953957703E-4</c:v>
                </c:pt>
                <c:pt idx="154">
                  <c:v>4.4237824323054302E-4</c:v>
                </c:pt>
                <c:pt idx="155">
                  <c:v>4.7183976476793501E-4</c:v>
                </c:pt>
                <c:pt idx="156">
                  <c:v>4.5259861974139201E-4</c:v>
                </c:pt>
                <c:pt idx="157">
                  <c:v>4.8850838448264301E-4</c:v>
                </c:pt>
                <c:pt idx="158">
                  <c:v>4.5238284357413999E-4</c:v>
                </c:pt>
                <c:pt idx="159">
                  <c:v>4.8904458879545196E-4</c:v>
                </c:pt>
                <c:pt idx="160">
                  <c:v>4.63361292525162E-4</c:v>
                </c:pt>
                <c:pt idx="161">
                  <c:v>4.3906018519838301E-4</c:v>
                </c:pt>
                <c:pt idx="162">
                  <c:v>4.8416838192616402E-4</c:v>
                </c:pt>
                <c:pt idx="163">
                  <c:v>4.3244483841334898E-4</c:v>
                </c:pt>
                <c:pt idx="164">
                  <c:v>4.5806530214318001E-4</c:v>
                </c:pt>
                <c:pt idx="165">
                  <c:v>4.6521965925712503E-4</c:v>
                </c:pt>
                <c:pt idx="166">
                  <c:v>4.5496178013816E-4</c:v>
                </c:pt>
                <c:pt idx="167">
                  <c:v>4.6994427238789102E-4</c:v>
                </c:pt>
                <c:pt idx="168">
                  <c:v>4.47148484815455E-4</c:v>
                </c:pt>
                <c:pt idx="169">
                  <c:v>4.3620406871271302E-4</c:v>
                </c:pt>
                <c:pt idx="170">
                  <c:v>4.3092119456260601E-4</c:v>
                </c:pt>
                <c:pt idx="171">
                  <c:v>4.6597582292869902E-4</c:v>
                </c:pt>
                <c:pt idx="172">
                  <c:v>4.7273350919024902E-4</c:v>
                </c:pt>
                <c:pt idx="173">
                  <c:v>4.6879810692617899E-4</c:v>
                </c:pt>
                <c:pt idx="174">
                  <c:v>4.7193183194023901E-4</c:v>
                </c:pt>
                <c:pt idx="175">
                  <c:v>4.3907588729683001E-4</c:v>
                </c:pt>
                <c:pt idx="176">
                  <c:v>4.51788974465558E-4</c:v>
                </c:pt>
                <c:pt idx="177">
                  <c:v>4.6996736717099202E-4</c:v>
                </c:pt>
                <c:pt idx="178">
                  <c:v>4.7426587775470499E-4</c:v>
                </c:pt>
                <c:pt idx="179">
                  <c:v>4.7702359087621301E-4</c:v>
                </c:pt>
                <c:pt idx="180">
                  <c:v>4.8557821989539298E-4</c:v>
                </c:pt>
                <c:pt idx="181">
                  <c:v>4.9157492508520304E-4</c:v>
                </c:pt>
                <c:pt idx="182">
                  <c:v>4.8389838403200099E-4</c:v>
                </c:pt>
                <c:pt idx="183">
                  <c:v>4.8086503289799398E-4</c:v>
                </c:pt>
                <c:pt idx="184">
                  <c:v>4.9457776762957596E-4</c:v>
                </c:pt>
                <c:pt idx="185">
                  <c:v>4.9192106659961795E-4</c:v>
                </c:pt>
                <c:pt idx="186">
                  <c:v>4.6231095958422801E-4</c:v>
                </c:pt>
                <c:pt idx="187">
                  <c:v>4.8850933738305501E-4</c:v>
                </c:pt>
                <c:pt idx="188">
                  <c:v>4.5356510290607002E-4</c:v>
                </c:pt>
                <c:pt idx="189">
                  <c:v>4.72340788244841E-4</c:v>
                </c:pt>
                <c:pt idx="190">
                  <c:v>4.9241767970846105E-4</c:v>
                </c:pt>
                <c:pt idx="191">
                  <c:v>4.5921331794748598E-4</c:v>
                </c:pt>
                <c:pt idx="192">
                  <c:v>5.0977933637048401E-4</c:v>
                </c:pt>
                <c:pt idx="193">
                  <c:v>4.9634835585859495E-4</c:v>
                </c:pt>
                <c:pt idx="194">
                  <c:v>4.6839906230790697E-4</c:v>
                </c:pt>
                <c:pt idx="195">
                  <c:v>5.0034545993265199E-4</c:v>
                </c:pt>
                <c:pt idx="196">
                  <c:v>4.9488264210412701E-4</c:v>
                </c:pt>
                <c:pt idx="197">
                  <c:v>4.8444671974314901E-4</c:v>
                </c:pt>
                <c:pt idx="198">
                  <c:v>4.8632985571678598E-4</c:v>
                </c:pt>
                <c:pt idx="199">
                  <c:v>4.8079661908574097E-4</c:v>
                </c:pt>
                <c:pt idx="200">
                  <c:v>4.6726748742530801E-4</c:v>
                </c:pt>
                <c:pt idx="201">
                  <c:v>5.0829100893526997E-4</c:v>
                </c:pt>
                <c:pt idx="202">
                  <c:v>4.71585724344521E-4</c:v>
                </c:pt>
                <c:pt idx="203">
                  <c:v>4.6804905952944399E-4</c:v>
                </c:pt>
                <c:pt idx="204">
                  <c:v>4.8912218847342495E-4</c:v>
                </c:pt>
                <c:pt idx="205">
                  <c:v>4.7063172402979901E-4</c:v>
                </c:pt>
                <c:pt idx="206">
                  <c:v>4.8800792539626297E-4</c:v>
                </c:pt>
                <c:pt idx="207">
                  <c:v>5.02647614133427E-4</c:v>
                </c:pt>
                <c:pt idx="208">
                  <c:v>4.9497144924458595E-4</c:v>
                </c:pt>
                <c:pt idx="209">
                  <c:v>4.9381747562294903E-4</c:v>
                </c:pt>
                <c:pt idx="210">
                  <c:v>4.9629979110679396E-4</c:v>
                </c:pt>
                <c:pt idx="211">
                  <c:v>5.0398769264162701E-4</c:v>
                </c:pt>
                <c:pt idx="212">
                  <c:v>4.9138575141970499E-4</c:v>
                </c:pt>
                <c:pt idx="213">
                  <c:v>4.5267716359733199E-4</c:v>
                </c:pt>
                <c:pt idx="214">
                  <c:v>5.0454491733510198E-4</c:v>
                </c:pt>
                <c:pt idx="215">
                  <c:v>4.8404083152307602E-4</c:v>
                </c:pt>
                <c:pt idx="216">
                  <c:v>4.6148882811120501E-4</c:v>
                </c:pt>
                <c:pt idx="217">
                  <c:v>4.7306354528031398E-4</c:v>
                </c:pt>
                <c:pt idx="218">
                  <c:v>4.8803619721939101E-4</c:v>
                </c:pt>
                <c:pt idx="219">
                  <c:v>5.0583641789070995E-4</c:v>
                </c:pt>
                <c:pt idx="220">
                  <c:v>4.8870253964146599E-4</c:v>
                </c:pt>
                <c:pt idx="221">
                  <c:v>5.0509192686598505E-4</c:v>
                </c:pt>
                <c:pt idx="222">
                  <c:v>5.31114831353531E-4</c:v>
                </c:pt>
                <c:pt idx="223">
                  <c:v>4.8624608926078401E-4</c:v>
                </c:pt>
                <c:pt idx="224">
                  <c:v>5.0824361306289105E-4</c:v>
                </c:pt>
                <c:pt idx="225">
                  <c:v>5.0643113330530701E-4</c:v>
                </c:pt>
                <c:pt idx="226">
                  <c:v>5.48673373401482E-4</c:v>
                </c:pt>
                <c:pt idx="227">
                  <c:v>5.0410567272345704E-4</c:v>
                </c:pt>
                <c:pt idx="228">
                  <c:v>5.03641678216177E-4</c:v>
                </c:pt>
                <c:pt idx="229">
                  <c:v>4.96013316404399E-4</c:v>
                </c:pt>
                <c:pt idx="230">
                  <c:v>4.8940108139948599E-4</c:v>
                </c:pt>
                <c:pt idx="231">
                  <c:v>4.9120191680474196E-4</c:v>
                </c:pt>
                <c:pt idx="232">
                  <c:v>5.1854469232356698E-4</c:v>
                </c:pt>
                <c:pt idx="233">
                  <c:v>5.4445876177925399E-4</c:v>
                </c:pt>
                <c:pt idx="234">
                  <c:v>5.0216033271822697E-4</c:v>
                </c:pt>
                <c:pt idx="235">
                  <c:v>5.1499942022505802E-4</c:v>
                </c:pt>
                <c:pt idx="236">
                  <c:v>4.9579629196414997E-4</c:v>
                </c:pt>
                <c:pt idx="237">
                  <c:v>4.9516407463578202E-4</c:v>
                </c:pt>
                <c:pt idx="238">
                  <c:v>4.8833527850798198E-4</c:v>
                </c:pt>
                <c:pt idx="239">
                  <c:v>4.76881183963334E-4</c:v>
                </c:pt>
                <c:pt idx="240">
                  <c:v>4.9242347972492805E-4</c:v>
                </c:pt>
                <c:pt idx="241">
                  <c:v>4.7950442352673599E-4</c:v>
                </c:pt>
                <c:pt idx="242">
                  <c:v>5.0485572111799498E-4</c:v>
                </c:pt>
                <c:pt idx="243">
                  <c:v>5.17062280767762E-4</c:v>
                </c:pt>
                <c:pt idx="244">
                  <c:v>5.1892723854408398E-4</c:v>
                </c:pt>
                <c:pt idx="245">
                  <c:v>5.0816373435552697E-4</c:v>
                </c:pt>
                <c:pt idx="246">
                  <c:v>5.1063237442057399E-4</c:v>
                </c:pt>
                <c:pt idx="247">
                  <c:v>5.0029103186453297E-4</c:v>
                </c:pt>
                <c:pt idx="248">
                  <c:v>5.5160602701965805E-4</c:v>
                </c:pt>
                <c:pt idx="249">
                  <c:v>5.3725127230702695E-4</c:v>
                </c:pt>
                <c:pt idx="250">
                  <c:v>5.2737351008074298E-4</c:v>
                </c:pt>
                <c:pt idx="251">
                  <c:v>5.1040811772183701E-4</c:v>
                </c:pt>
                <c:pt idx="252">
                  <c:v>5.3375419033055904E-4</c:v>
                </c:pt>
                <c:pt idx="253">
                  <c:v>5.1055319074156302E-4</c:v>
                </c:pt>
                <c:pt idx="254">
                  <c:v>5.3050300416768203E-4</c:v>
                </c:pt>
                <c:pt idx="255">
                  <c:v>5.3878791009292397E-4</c:v>
                </c:pt>
                <c:pt idx="256">
                  <c:v>5.3174293941019599E-4</c:v>
                </c:pt>
                <c:pt idx="257">
                  <c:v>5.2732609490264699E-4</c:v>
                </c:pt>
                <c:pt idx="258">
                  <c:v>5.3275825840220104E-4</c:v>
                </c:pt>
                <c:pt idx="259">
                  <c:v>5.32893879851322E-4</c:v>
                </c:pt>
                <c:pt idx="260">
                  <c:v>5.0512283557860196E-4</c:v>
                </c:pt>
                <c:pt idx="261">
                  <c:v>5.3707433216732502E-4</c:v>
                </c:pt>
                <c:pt idx="262">
                  <c:v>5.2887831391519699E-4</c:v>
                </c:pt>
                <c:pt idx="263">
                  <c:v>5.2992879601345202E-4</c:v>
                </c:pt>
                <c:pt idx="264">
                  <c:v>5.2235819031190198E-4</c:v>
                </c:pt>
                <c:pt idx="265">
                  <c:v>5.2017900875632895E-4</c:v>
                </c:pt>
                <c:pt idx="266">
                  <c:v>5.4273051326953696E-4</c:v>
                </c:pt>
                <c:pt idx="267">
                  <c:v>5.4915615082689803E-4</c:v>
                </c:pt>
                <c:pt idx="268">
                  <c:v>5.3919636177677502E-4</c:v>
                </c:pt>
                <c:pt idx="269">
                  <c:v>5.5272896071139395E-4</c:v>
                </c:pt>
                <c:pt idx="270">
                  <c:v>5.5583603074048599E-4</c:v>
                </c:pt>
                <c:pt idx="271">
                  <c:v>5.2466148187897796E-4</c:v>
                </c:pt>
                <c:pt idx="272">
                  <c:v>5.1927330358728899E-4</c:v>
                </c:pt>
                <c:pt idx="273">
                  <c:v>5.0337067106766395E-4</c:v>
                </c:pt>
                <c:pt idx="274">
                  <c:v>5.2829679724496605E-4</c:v>
                </c:pt>
                <c:pt idx="275">
                  <c:v>5.5400930841228101E-4</c:v>
                </c:pt>
                <c:pt idx="276">
                  <c:v>5.1079993481902702E-4</c:v>
                </c:pt>
                <c:pt idx="277">
                  <c:v>5.3365222466848403E-4</c:v>
                </c:pt>
                <c:pt idx="278">
                  <c:v>5.0379679190851005E-4</c:v>
                </c:pt>
                <c:pt idx="279">
                  <c:v>5.4054000600770795E-4</c:v>
                </c:pt>
                <c:pt idx="280">
                  <c:v>5.3341834896058799E-4</c:v>
                </c:pt>
                <c:pt idx="281">
                  <c:v>5.1941530822571195E-4</c:v>
                </c:pt>
                <c:pt idx="282">
                  <c:v>5.4112130544542295E-4</c:v>
                </c:pt>
                <c:pt idx="283">
                  <c:v>5.6193883931682004E-4</c:v>
                </c:pt>
                <c:pt idx="284">
                  <c:v>5.3331265394553204E-4</c:v>
                </c:pt>
                <c:pt idx="285">
                  <c:v>5.45013446951147E-4</c:v>
                </c:pt>
                <c:pt idx="286">
                  <c:v>5.3883830082517297E-4</c:v>
                </c:pt>
                <c:pt idx="287">
                  <c:v>5.3543808565006804E-4</c:v>
                </c:pt>
                <c:pt idx="288">
                  <c:v>5.4365275674891998E-4</c:v>
                </c:pt>
                <c:pt idx="289">
                  <c:v>5.5103409585026896E-4</c:v>
                </c:pt>
                <c:pt idx="290">
                  <c:v>5.7006721794107204E-4</c:v>
                </c:pt>
                <c:pt idx="291">
                  <c:v>5.5974602981457796E-4</c:v>
                </c:pt>
                <c:pt idx="292">
                  <c:v>5.5577857372935996E-4</c:v>
                </c:pt>
                <c:pt idx="293">
                  <c:v>5.37021672126796E-4</c:v>
                </c:pt>
                <c:pt idx="294">
                  <c:v>5.58138872661336E-4</c:v>
                </c:pt>
                <c:pt idx="295">
                  <c:v>5.5064868007379702E-4</c:v>
                </c:pt>
                <c:pt idx="296">
                  <c:v>5.5577951040069703E-4</c:v>
                </c:pt>
                <c:pt idx="297">
                  <c:v>5.2215355375374102E-4</c:v>
                </c:pt>
                <c:pt idx="298">
                  <c:v>5.6486685245995204E-4</c:v>
                </c:pt>
                <c:pt idx="299">
                  <c:v>5.7616621522472305E-4</c:v>
                </c:pt>
                <c:pt idx="300">
                  <c:v>5.3433569701490005E-4</c:v>
                </c:pt>
                <c:pt idx="301">
                  <c:v>5.3940108472509598E-4</c:v>
                </c:pt>
                <c:pt idx="302">
                  <c:v>5.4358616820774698E-4</c:v>
                </c:pt>
                <c:pt idx="303">
                  <c:v>5.6621719590403598E-4</c:v>
                </c:pt>
                <c:pt idx="304">
                  <c:v>5.7022755087016001E-4</c:v>
                </c:pt>
                <c:pt idx="305">
                  <c:v>5.3789125565644705E-4</c:v>
                </c:pt>
                <c:pt idx="306">
                  <c:v>5.6994290722583302E-4</c:v>
                </c:pt>
                <c:pt idx="307">
                  <c:v>5.6643440826104801E-4</c:v>
                </c:pt>
                <c:pt idx="308">
                  <c:v>5.5917209422498397E-4</c:v>
                </c:pt>
                <c:pt idx="309">
                  <c:v>5.61312633626429E-4</c:v>
                </c:pt>
                <c:pt idx="310">
                  <c:v>5.70479174010641E-4</c:v>
                </c:pt>
                <c:pt idx="311">
                  <c:v>5.90740099418786E-4</c:v>
                </c:pt>
                <c:pt idx="312">
                  <c:v>5.5400877666078401E-4</c:v>
                </c:pt>
                <c:pt idx="313">
                  <c:v>5.5159435275518702E-4</c:v>
                </c:pt>
                <c:pt idx="314">
                  <c:v>5.5898971869855398E-4</c:v>
                </c:pt>
                <c:pt idx="315">
                  <c:v>5.8443500209888499E-4</c:v>
                </c:pt>
                <c:pt idx="316">
                  <c:v>5.7999916525117796E-4</c:v>
                </c:pt>
                <c:pt idx="317">
                  <c:v>5.74649701591498E-4</c:v>
                </c:pt>
                <c:pt idx="318">
                  <c:v>5.8776418410165802E-4</c:v>
                </c:pt>
                <c:pt idx="319">
                  <c:v>5.7350278864245303E-4</c:v>
                </c:pt>
                <c:pt idx="320">
                  <c:v>5.8367109954784795E-4</c:v>
                </c:pt>
                <c:pt idx="321">
                  <c:v>5.8266248466989695E-4</c:v>
                </c:pt>
                <c:pt idx="322">
                  <c:v>6.0530037929792198E-4</c:v>
                </c:pt>
                <c:pt idx="323">
                  <c:v>5.8826604517596599E-4</c:v>
                </c:pt>
                <c:pt idx="324">
                  <c:v>5.6179087625489303E-4</c:v>
                </c:pt>
                <c:pt idx="325">
                  <c:v>5.7163321800420095E-4</c:v>
                </c:pt>
                <c:pt idx="326">
                  <c:v>5.9213416059617201E-4</c:v>
                </c:pt>
                <c:pt idx="327">
                  <c:v>5.7601986012009298E-4</c:v>
                </c:pt>
                <c:pt idx="328">
                  <c:v>5.9996090998069905E-4</c:v>
                </c:pt>
                <c:pt idx="329">
                  <c:v>6.1003109257770204E-4</c:v>
                </c:pt>
                <c:pt idx="330">
                  <c:v>5.9314455004546402E-4</c:v>
                </c:pt>
                <c:pt idx="331">
                  <c:v>5.9145420778077104E-4</c:v>
                </c:pt>
                <c:pt idx="332">
                  <c:v>6.15364327492079E-4</c:v>
                </c:pt>
                <c:pt idx="333">
                  <c:v>6.0989985542434899E-4</c:v>
                </c:pt>
                <c:pt idx="334">
                  <c:v>5.8106458320969902E-4</c:v>
                </c:pt>
                <c:pt idx="335">
                  <c:v>6.2138419890308096E-4</c:v>
                </c:pt>
                <c:pt idx="336">
                  <c:v>6.0908910820751505E-4</c:v>
                </c:pt>
                <c:pt idx="337">
                  <c:v>6.1152382843710699E-4</c:v>
                </c:pt>
                <c:pt idx="338">
                  <c:v>5.9605419453604303E-4</c:v>
                </c:pt>
                <c:pt idx="339">
                  <c:v>5.8991860900437995E-4</c:v>
                </c:pt>
                <c:pt idx="340">
                  <c:v>5.7755596276919704E-4</c:v>
                </c:pt>
                <c:pt idx="341">
                  <c:v>5.9586679469562996E-4</c:v>
                </c:pt>
                <c:pt idx="342">
                  <c:v>5.9000443320545804E-4</c:v>
                </c:pt>
                <c:pt idx="343">
                  <c:v>5.8258406731943901E-4</c:v>
                </c:pt>
                <c:pt idx="344">
                  <c:v>5.9941349763663896E-4</c:v>
                </c:pt>
                <c:pt idx="345">
                  <c:v>5.96790390959292E-4</c:v>
                </c:pt>
                <c:pt idx="346">
                  <c:v>6.0095567823848905E-4</c:v>
                </c:pt>
                <c:pt idx="347">
                  <c:v>6.0396883154062897E-4</c:v>
                </c:pt>
                <c:pt idx="348">
                  <c:v>6.1057051704969999E-4</c:v>
                </c:pt>
                <c:pt idx="349">
                  <c:v>6.0967584189935205E-4</c:v>
                </c:pt>
                <c:pt idx="350">
                  <c:v>6.1022151861398898E-4</c:v>
                </c:pt>
                <c:pt idx="351">
                  <c:v>6.0729422893201297E-4</c:v>
                </c:pt>
                <c:pt idx="352">
                  <c:v>6.05948513169929E-4</c:v>
                </c:pt>
                <c:pt idx="353">
                  <c:v>6.1718414795109105E-4</c:v>
                </c:pt>
                <c:pt idx="354">
                  <c:v>6.1673725256999401E-4</c:v>
                </c:pt>
                <c:pt idx="355">
                  <c:v>6.26566214581235E-4</c:v>
                </c:pt>
                <c:pt idx="356">
                  <c:v>6.1239221552169003E-4</c:v>
                </c:pt>
                <c:pt idx="357">
                  <c:v>6.2201971879545796E-4</c:v>
                </c:pt>
                <c:pt idx="358">
                  <c:v>6.3189736683570501E-4</c:v>
                </c:pt>
                <c:pt idx="359">
                  <c:v>6.1161213912065899E-4</c:v>
                </c:pt>
                <c:pt idx="360">
                  <c:v>6.1907114444522304E-4</c:v>
                </c:pt>
                <c:pt idx="361">
                  <c:v>6.2547204619673E-4</c:v>
                </c:pt>
                <c:pt idx="362">
                  <c:v>6.4411769327822599E-4</c:v>
                </c:pt>
                <c:pt idx="363">
                  <c:v>6.3185023838019003E-4</c:v>
                </c:pt>
                <c:pt idx="364">
                  <c:v>6.3025922942343401E-4</c:v>
                </c:pt>
                <c:pt idx="365">
                  <c:v>6.2858209137943303E-4</c:v>
                </c:pt>
                <c:pt idx="366">
                  <c:v>6.37280681516069E-4</c:v>
                </c:pt>
                <c:pt idx="367">
                  <c:v>6.4257794109635305E-4</c:v>
                </c:pt>
                <c:pt idx="368">
                  <c:v>6.4001051712509697E-4</c:v>
                </c:pt>
                <c:pt idx="369">
                  <c:v>6.5313207873038805E-4</c:v>
                </c:pt>
                <c:pt idx="370">
                  <c:v>6.4243294692455501E-4</c:v>
                </c:pt>
                <c:pt idx="371">
                  <c:v>6.4283975802170701E-4</c:v>
                </c:pt>
                <c:pt idx="372">
                  <c:v>6.5907191465586201E-4</c:v>
                </c:pt>
                <c:pt idx="373">
                  <c:v>6.55180818523449E-4</c:v>
                </c:pt>
                <c:pt idx="374">
                  <c:v>6.5451258042709495E-4</c:v>
                </c:pt>
                <c:pt idx="375">
                  <c:v>6.6928007825643396E-4</c:v>
                </c:pt>
                <c:pt idx="376">
                  <c:v>6.70516008134188E-4</c:v>
                </c:pt>
                <c:pt idx="377">
                  <c:v>6.6362809330644404E-4</c:v>
                </c:pt>
                <c:pt idx="378">
                  <c:v>6.6388846396640605E-4</c:v>
                </c:pt>
                <c:pt idx="379">
                  <c:v>6.6580579312470296E-4</c:v>
                </c:pt>
                <c:pt idx="380">
                  <c:v>6.7008155732948399E-4</c:v>
                </c:pt>
                <c:pt idx="381">
                  <c:v>6.6997101136486402E-4</c:v>
                </c:pt>
                <c:pt idx="382">
                  <c:v>6.7760511070028505E-4</c:v>
                </c:pt>
                <c:pt idx="383">
                  <c:v>6.7615246830650703E-4</c:v>
                </c:pt>
                <c:pt idx="384">
                  <c:v>6.7958445812877299E-4</c:v>
                </c:pt>
                <c:pt idx="385">
                  <c:v>6.7621014858264305E-4</c:v>
                </c:pt>
                <c:pt idx="386">
                  <c:v>6.8611554157665901E-4</c:v>
                </c:pt>
                <c:pt idx="387">
                  <c:v>6.85902960187652E-4</c:v>
                </c:pt>
                <c:pt idx="388">
                  <c:v>6.8617477208707299E-4</c:v>
                </c:pt>
                <c:pt idx="389">
                  <c:v>6.8756072613455996E-4</c:v>
                </c:pt>
                <c:pt idx="390">
                  <c:v>6.9518403324133498E-4</c:v>
                </c:pt>
                <c:pt idx="391">
                  <c:v>7.0340878121184899E-4</c:v>
                </c:pt>
                <c:pt idx="392">
                  <c:v>6.9203736842651103E-4</c:v>
                </c:pt>
                <c:pt idx="393">
                  <c:v>6.9971976863844002E-4</c:v>
                </c:pt>
                <c:pt idx="394">
                  <c:v>6.9692815505215599E-4</c:v>
                </c:pt>
                <c:pt idx="395">
                  <c:v>7.0422983969568203E-4</c:v>
                </c:pt>
                <c:pt idx="396">
                  <c:v>7.0856018854638196E-4</c:v>
                </c:pt>
                <c:pt idx="397">
                  <c:v>7.0407640704596897E-4</c:v>
                </c:pt>
                <c:pt idx="398">
                  <c:v>7.0619564492500496E-4</c:v>
                </c:pt>
                <c:pt idx="399">
                  <c:v>7.0861718144359499E-4</c:v>
                </c:pt>
                <c:pt idx="400">
                  <c:v>7.1633000192477799E-4</c:v>
                </c:pt>
                <c:pt idx="401">
                  <c:v>7.2155035740579805E-4</c:v>
                </c:pt>
                <c:pt idx="402">
                  <c:v>7.1954137156517899E-4</c:v>
                </c:pt>
                <c:pt idx="403">
                  <c:v>7.32632378135621E-4</c:v>
                </c:pt>
                <c:pt idx="404">
                  <c:v>7.2939362715040404E-4</c:v>
                </c:pt>
                <c:pt idx="405">
                  <c:v>7.3138730652621501E-4</c:v>
                </c:pt>
                <c:pt idx="406">
                  <c:v>7.3177627503957798E-4</c:v>
                </c:pt>
                <c:pt idx="407">
                  <c:v>7.3508078472635902E-4</c:v>
                </c:pt>
                <c:pt idx="408">
                  <c:v>7.3749010758011695E-4</c:v>
                </c:pt>
                <c:pt idx="409">
                  <c:v>7.4347185002330304E-4</c:v>
                </c:pt>
                <c:pt idx="410">
                  <c:v>7.4495958812612301E-4</c:v>
                </c:pt>
                <c:pt idx="411">
                  <c:v>7.45651773037185E-4</c:v>
                </c:pt>
                <c:pt idx="412">
                  <c:v>7.5188256713527705E-4</c:v>
                </c:pt>
                <c:pt idx="413">
                  <c:v>7.5696452211621501E-4</c:v>
                </c:pt>
                <c:pt idx="414">
                  <c:v>7.6173738055799805E-4</c:v>
                </c:pt>
                <c:pt idx="415">
                  <c:v>7.6123980642249002E-4</c:v>
                </c:pt>
                <c:pt idx="416">
                  <c:v>7.5330315080065797E-4</c:v>
                </c:pt>
                <c:pt idx="417">
                  <c:v>7.6376973196555997E-4</c:v>
                </c:pt>
                <c:pt idx="418">
                  <c:v>7.6514481919087902E-4</c:v>
                </c:pt>
                <c:pt idx="419">
                  <c:v>7.67096569521936E-4</c:v>
                </c:pt>
                <c:pt idx="420">
                  <c:v>7.7268743141539504E-4</c:v>
                </c:pt>
                <c:pt idx="421">
                  <c:v>7.7894240609571003E-4</c:v>
                </c:pt>
                <c:pt idx="422">
                  <c:v>7.77570923267088E-4</c:v>
                </c:pt>
                <c:pt idx="423">
                  <c:v>7.8424426856141195E-4</c:v>
                </c:pt>
                <c:pt idx="424">
                  <c:v>7.7934308160935105E-4</c:v>
                </c:pt>
                <c:pt idx="425">
                  <c:v>7.9222005782424198E-4</c:v>
                </c:pt>
                <c:pt idx="426">
                  <c:v>7.82732552309637E-4</c:v>
                </c:pt>
                <c:pt idx="427">
                  <c:v>7.92149888015935E-4</c:v>
                </c:pt>
                <c:pt idx="428">
                  <c:v>8.0735049920367598E-4</c:v>
                </c:pt>
                <c:pt idx="429">
                  <c:v>7.9676276923068697E-4</c:v>
                </c:pt>
                <c:pt idx="430">
                  <c:v>7.93363553236431E-4</c:v>
                </c:pt>
                <c:pt idx="431">
                  <c:v>8.0881279379745898E-4</c:v>
                </c:pt>
                <c:pt idx="432">
                  <c:v>8.1217122057508401E-4</c:v>
                </c:pt>
                <c:pt idx="433">
                  <c:v>8.1426176281838901E-4</c:v>
                </c:pt>
                <c:pt idx="434">
                  <c:v>8.2067823678165801E-4</c:v>
                </c:pt>
                <c:pt idx="435">
                  <c:v>8.1615062467357304E-4</c:v>
                </c:pt>
                <c:pt idx="436">
                  <c:v>8.2312312218828904E-4</c:v>
                </c:pt>
                <c:pt idx="437">
                  <c:v>8.2770516473187796E-4</c:v>
                </c:pt>
                <c:pt idx="438">
                  <c:v>8.3120491127625096E-4</c:v>
                </c:pt>
                <c:pt idx="439">
                  <c:v>8.1913110815105903E-4</c:v>
                </c:pt>
                <c:pt idx="440">
                  <c:v>8.3494605887606498E-4</c:v>
                </c:pt>
                <c:pt idx="441">
                  <c:v>8.2492446196474303E-4</c:v>
                </c:pt>
                <c:pt idx="442">
                  <c:v>8.3111519368849601E-4</c:v>
                </c:pt>
                <c:pt idx="443">
                  <c:v>8.3081482612898903E-4</c:v>
                </c:pt>
                <c:pt idx="444">
                  <c:v>8.42104639333893E-4</c:v>
                </c:pt>
                <c:pt idx="445">
                  <c:v>8.4366708335042095E-4</c:v>
                </c:pt>
                <c:pt idx="446">
                  <c:v>8.5425067041155405E-4</c:v>
                </c:pt>
                <c:pt idx="447">
                  <c:v>8.4680150987037997E-4</c:v>
                </c:pt>
                <c:pt idx="448">
                  <c:v>8.36120579761409E-4</c:v>
                </c:pt>
                <c:pt idx="449">
                  <c:v>8.4643771730843304E-4</c:v>
                </c:pt>
                <c:pt idx="450">
                  <c:v>8.4956065350322003E-4</c:v>
                </c:pt>
                <c:pt idx="451">
                  <c:v>8.5974276414790395E-4</c:v>
                </c:pt>
                <c:pt idx="452">
                  <c:v>8.4599615799417504E-4</c:v>
                </c:pt>
                <c:pt idx="453">
                  <c:v>8.47056202586365E-4</c:v>
                </c:pt>
                <c:pt idx="454">
                  <c:v>8.6409543833231202E-4</c:v>
                </c:pt>
                <c:pt idx="455">
                  <c:v>8.5152079606457898E-4</c:v>
                </c:pt>
                <c:pt idx="456">
                  <c:v>8.5799692695241801E-4</c:v>
                </c:pt>
                <c:pt idx="457">
                  <c:v>8.61930885911683E-4</c:v>
                </c:pt>
                <c:pt idx="458">
                  <c:v>8.5686732014147895E-4</c:v>
                </c:pt>
                <c:pt idx="459">
                  <c:v>8.6143203638793799E-4</c:v>
                </c:pt>
                <c:pt idx="460">
                  <c:v>8.6738867661982503E-4</c:v>
                </c:pt>
                <c:pt idx="461">
                  <c:v>8.5524454792251998E-4</c:v>
                </c:pt>
                <c:pt idx="462">
                  <c:v>8.6798410021338395E-4</c:v>
                </c:pt>
                <c:pt idx="463">
                  <c:v>8.6217873369395998E-4</c:v>
                </c:pt>
                <c:pt idx="464">
                  <c:v>8.6907204313708703E-4</c:v>
                </c:pt>
                <c:pt idx="465">
                  <c:v>8.5745593729035299E-4</c:v>
                </c:pt>
                <c:pt idx="466">
                  <c:v>8.7015463854867297E-4</c:v>
                </c:pt>
                <c:pt idx="467">
                  <c:v>8.5907616987089498E-4</c:v>
                </c:pt>
                <c:pt idx="468">
                  <c:v>8.6436145755519199E-4</c:v>
                </c:pt>
                <c:pt idx="469">
                  <c:v>8.6567256477890404E-4</c:v>
                </c:pt>
                <c:pt idx="470">
                  <c:v>8.7737290256446605E-4</c:v>
                </c:pt>
                <c:pt idx="471">
                  <c:v>8.62030754835238E-4</c:v>
                </c:pt>
                <c:pt idx="472">
                  <c:v>8.6780317263917997E-4</c:v>
                </c:pt>
                <c:pt idx="473">
                  <c:v>8.5593322410628401E-4</c:v>
                </c:pt>
                <c:pt idx="474">
                  <c:v>8.5941326031872595E-4</c:v>
                </c:pt>
                <c:pt idx="475">
                  <c:v>8.7763431793048399E-4</c:v>
                </c:pt>
                <c:pt idx="476">
                  <c:v>8.6638329289822605E-4</c:v>
                </c:pt>
                <c:pt idx="477">
                  <c:v>8.6596633089225199E-4</c:v>
                </c:pt>
                <c:pt idx="478">
                  <c:v>8.6355100457700105E-4</c:v>
                </c:pt>
                <c:pt idx="479">
                  <c:v>8.5590639724189804E-4</c:v>
                </c:pt>
                <c:pt idx="480">
                  <c:v>8.7356082623316403E-4</c:v>
                </c:pt>
                <c:pt idx="481">
                  <c:v>8.5579674507065505E-4</c:v>
                </c:pt>
                <c:pt idx="482">
                  <c:v>8.65944076962749E-4</c:v>
                </c:pt>
                <c:pt idx="483">
                  <c:v>8.6260722274872695E-4</c:v>
                </c:pt>
                <c:pt idx="484">
                  <c:v>8.7261065086955997E-4</c:v>
                </c:pt>
                <c:pt idx="485">
                  <c:v>8.5900885446192003E-4</c:v>
                </c:pt>
                <c:pt idx="486">
                  <c:v>8.5646519840024799E-4</c:v>
                </c:pt>
                <c:pt idx="487">
                  <c:v>8.6472952466501299E-4</c:v>
                </c:pt>
                <c:pt idx="488">
                  <c:v>8.55166352367082E-4</c:v>
                </c:pt>
                <c:pt idx="489">
                  <c:v>8.6497040435934696E-4</c:v>
                </c:pt>
                <c:pt idx="490">
                  <c:v>8.4791305152013803E-4</c:v>
                </c:pt>
                <c:pt idx="491">
                  <c:v>8.5375432817606897E-4</c:v>
                </c:pt>
                <c:pt idx="492">
                  <c:v>8.5897176306378397E-4</c:v>
                </c:pt>
                <c:pt idx="493">
                  <c:v>8.5135152103072104E-4</c:v>
                </c:pt>
                <c:pt idx="494">
                  <c:v>8.5680745922405398E-4</c:v>
                </c:pt>
                <c:pt idx="495">
                  <c:v>8.5301222969020696E-4</c:v>
                </c:pt>
                <c:pt idx="496">
                  <c:v>8.5932624706746305E-4</c:v>
                </c:pt>
                <c:pt idx="497">
                  <c:v>8.55403696006561E-4</c:v>
                </c:pt>
                <c:pt idx="498">
                  <c:v>8.4725884843765795E-4</c:v>
                </c:pt>
                <c:pt idx="499">
                  <c:v>8.2551153328208301E-4</c:v>
                </c:pt>
                <c:pt idx="500">
                  <c:v>8.5494983791631796E-4</c:v>
                </c:pt>
                <c:pt idx="501">
                  <c:v>8.46184371120166E-4</c:v>
                </c:pt>
                <c:pt idx="502">
                  <c:v>8.37400910536975E-4</c:v>
                </c:pt>
                <c:pt idx="503">
                  <c:v>8.36286851788051E-4</c:v>
                </c:pt>
                <c:pt idx="504">
                  <c:v>8.3482595675040804E-4</c:v>
                </c:pt>
                <c:pt idx="505">
                  <c:v>8.2003564766080703E-4</c:v>
                </c:pt>
                <c:pt idx="506">
                  <c:v>8.2724579365294002E-4</c:v>
                </c:pt>
                <c:pt idx="507">
                  <c:v>8.1277094726870996E-4</c:v>
                </c:pt>
                <c:pt idx="508">
                  <c:v>8.1782095816706004E-4</c:v>
                </c:pt>
                <c:pt idx="509">
                  <c:v>8.2282233054743704E-4</c:v>
                </c:pt>
                <c:pt idx="510">
                  <c:v>8.0629824585114499E-4</c:v>
                </c:pt>
                <c:pt idx="511">
                  <c:v>8.0716912302176101E-4</c:v>
                </c:pt>
                <c:pt idx="512">
                  <c:v>8.2557652724322104E-4</c:v>
                </c:pt>
                <c:pt idx="513">
                  <c:v>7.9591069565202604E-4</c:v>
                </c:pt>
                <c:pt idx="514">
                  <c:v>8.0658259909581497E-4</c:v>
                </c:pt>
                <c:pt idx="515">
                  <c:v>7.8344960537052603E-4</c:v>
                </c:pt>
                <c:pt idx="516">
                  <c:v>7.83899343068605E-4</c:v>
                </c:pt>
                <c:pt idx="517">
                  <c:v>7.9957106358268101E-4</c:v>
                </c:pt>
                <c:pt idx="518">
                  <c:v>7.7946693808953697E-4</c:v>
                </c:pt>
                <c:pt idx="519">
                  <c:v>7.7372776178652404E-4</c:v>
                </c:pt>
                <c:pt idx="520">
                  <c:v>7.7438630853313996E-4</c:v>
                </c:pt>
                <c:pt idx="521">
                  <c:v>7.74936567857854E-4</c:v>
                </c:pt>
                <c:pt idx="522">
                  <c:v>7.7642648590359805E-4</c:v>
                </c:pt>
                <c:pt idx="523">
                  <c:v>7.5836924253445005E-4</c:v>
                </c:pt>
                <c:pt idx="524">
                  <c:v>7.4498597410369905E-4</c:v>
                </c:pt>
                <c:pt idx="525">
                  <c:v>7.4734279360942201E-4</c:v>
                </c:pt>
                <c:pt idx="526">
                  <c:v>7.3923020259881198E-4</c:v>
                </c:pt>
                <c:pt idx="527">
                  <c:v>7.2112455474367598E-4</c:v>
                </c:pt>
                <c:pt idx="528">
                  <c:v>7.1007090575742602E-4</c:v>
                </c:pt>
                <c:pt idx="529">
                  <c:v>6.7543310372571099E-4</c:v>
                </c:pt>
                <c:pt idx="530">
                  <c:v>6.9011277063885101E-4</c:v>
                </c:pt>
                <c:pt idx="531">
                  <c:v>6.8424612769896404E-4</c:v>
                </c:pt>
                <c:pt idx="532">
                  <c:v>6.7124341611297499E-4</c:v>
                </c:pt>
                <c:pt idx="533">
                  <c:v>6.5673278304731702E-4</c:v>
                </c:pt>
                <c:pt idx="534">
                  <c:v>6.5005728437678005E-4</c:v>
                </c:pt>
                <c:pt idx="535">
                  <c:v>6.2091595114401304E-4</c:v>
                </c:pt>
                <c:pt idx="536">
                  <c:v>6.0824702136734498E-4</c:v>
                </c:pt>
                <c:pt idx="537">
                  <c:v>5.7670651490799099E-4</c:v>
                </c:pt>
                <c:pt idx="538">
                  <c:v>5.6915139658053702E-4</c:v>
                </c:pt>
                <c:pt idx="539">
                  <c:v>5.5337191663188204E-4</c:v>
                </c:pt>
                <c:pt idx="540">
                  <c:v>5.3587379488865096E-4</c:v>
                </c:pt>
                <c:pt idx="541">
                  <c:v>5.1000280132937098E-4</c:v>
                </c:pt>
                <c:pt idx="542">
                  <c:v>4.5488416112030098E-4</c:v>
                </c:pt>
                <c:pt idx="543">
                  <c:v>4.38604605706676E-4</c:v>
                </c:pt>
                <c:pt idx="544">
                  <c:v>4.45166696308285E-4</c:v>
                </c:pt>
                <c:pt idx="545">
                  <c:v>4.1439821036995801E-4</c:v>
                </c:pt>
                <c:pt idx="546">
                  <c:v>3.8894082020989599E-4</c:v>
                </c:pt>
                <c:pt idx="547">
                  <c:v>3.5577060231152801E-4</c:v>
                </c:pt>
                <c:pt idx="548">
                  <c:v>3.5102214211664797E-4</c:v>
                </c:pt>
                <c:pt idx="549">
                  <c:v>3.4074063216366697E-4</c:v>
                </c:pt>
                <c:pt idx="550">
                  <c:v>3.1992448018889101E-4</c:v>
                </c:pt>
                <c:pt idx="551">
                  <c:v>3.3276152757595601E-4</c:v>
                </c:pt>
                <c:pt idx="552">
                  <c:v>3.1760822006157301E-4</c:v>
                </c:pt>
                <c:pt idx="553">
                  <c:v>3.4188043998793701E-4</c:v>
                </c:pt>
                <c:pt idx="554">
                  <c:v>3.3596354441124102E-4</c:v>
                </c:pt>
                <c:pt idx="555">
                  <c:v>3.43927839302753E-4</c:v>
                </c:pt>
                <c:pt idx="556">
                  <c:v>3.58065287795915E-4</c:v>
                </c:pt>
                <c:pt idx="557">
                  <c:v>3.5440201586722602E-4</c:v>
                </c:pt>
                <c:pt idx="558">
                  <c:v>3.6690852032542499E-4</c:v>
                </c:pt>
                <c:pt idx="559">
                  <c:v>4.0794301833346302E-4</c:v>
                </c:pt>
                <c:pt idx="560">
                  <c:v>3.9452862286620198E-4</c:v>
                </c:pt>
                <c:pt idx="561">
                  <c:v>4.1616566562151599E-4</c:v>
                </c:pt>
                <c:pt idx="562">
                  <c:v>4.2980391252403998E-4</c:v>
                </c:pt>
                <c:pt idx="563">
                  <c:v>4.5387703210928002E-4</c:v>
                </c:pt>
                <c:pt idx="564">
                  <c:v>4.8011644040949701E-4</c:v>
                </c:pt>
                <c:pt idx="565">
                  <c:v>5.0243462278411503E-4</c:v>
                </c:pt>
                <c:pt idx="566">
                  <c:v>4.9758942991828001E-4</c:v>
                </c:pt>
                <c:pt idx="567">
                  <c:v>5.4299031618193201E-4</c:v>
                </c:pt>
                <c:pt idx="568">
                  <c:v>5.6424674666720096E-4</c:v>
                </c:pt>
                <c:pt idx="569">
                  <c:v>5.9062188144828301E-4</c:v>
                </c:pt>
                <c:pt idx="570">
                  <c:v>5.8424567058601895E-4</c:v>
                </c:pt>
                <c:pt idx="571">
                  <c:v>6.1415719433426195E-4</c:v>
                </c:pt>
                <c:pt idx="572">
                  <c:v>6.2701905319851496E-4</c:v>
                </c:pt>
                <c:pt idx="573">
                  <c:v>6.5629118905910803E-4</c:v>
                </c:pt>
                <c:pt idx="574">
                  <c:v>6.7598703518123105E-4</c:v>
                </c:pt>
                <c:pt idx="575">
                  <c:v>6.8306004732123003E-4</c:v>
                </c:pt>
                <c:pt idx="576">
                  <c:v>7.1694443178900696E-4</c:v>
                </c:pt>
                <c:pt idx="577">
                  <c:v>7.5398519100661698E-4</c:v>
                </c:pt>
                <c:pt idx="578">
                  <c:v>7.6945129711211604E-4</c:v>
                </c:pt>
                <c:pt idx="579">
                  <c:v>7.6934842578414199E-4</c:v>
                </c:pt>
                <c:pt idx="580">
                  <c:v>8.0644394154361402E-4</c:v>
                </c:pt>
                <c:pt idx="581">
                  <c:v>8.2107839296878798E-4</c:v>
                </c:pt>
                <c:pt idx="582">
                  <c:v>8.5973034205857099E-4</c:v>
                </c:pt>
                <c:pt idx="583">
                  <c:v>8.72160628816139E-4</c:v>
                </c:pt>
                <c:pt idx="584">
                  <c:v>8.8332036196218705E-4</c:v>
                </c:pt>
                <c:pt idx="585">
                  <c:v>8.9869348721001397E-4</c:v>
                </c:pt>
                <c:pt idx="586">
                  <c:v>9.4950503499586798E-4</c:v>
                </c:pt>
                <c:pt idx="587">
                  <c:v>9.5162594147148898E-4</c:v>
                </c:pt>
                <c:pt idx="588">
                  <c:v>9.7565776834964801E-4</c:v>
                </c:pt>
                <c:pt idx="589">
                  <c:v>1.0069379393192099E-3</c:v>
                </c:pt>
                <c:pt idx="590">
                  <c:v>1.03197401728147E-3</c:v>
                </c:pt>
                <c:pt idx="591">
                  <c:v>1.05913088155137E-3</c:v>
                </c:pt>
                <c:pt idx="592">
                  <c:v>1.0772596740912901E-3</c:v>
                </c:pt>
                <c:pt idx="593">
                  <c:v>1.1011927148543699E-3</c:v>
                </c:pt>
                <c:pt idx="594">
                  <c:v>1.1517074655821599E-3</c:v>
                </c:pt>
                <c:pt idx="595">
                  <c:v>1.1477370843531801E-3</c:v>
                </c:pt>
                <c:pt idx="596">
                  <c:v>1.17548228716764E-3</c:v>
                </c:pt>
                <c:pt idx="597">
                  <c:v>1.22455870170903E-3</c:v>
                </c:pt>
                <c:pt idx="598">
                  <c:v>1.2017200944284699E-3</c:v>
                </c:pt>
                <c:pt idx="599">
                  <c:v>1.25990640225228E-3</c:v>
                </c:pt>
                <c:pt idx="600">
                  <c:v>1.3025735772144199E-3</c:v>
                </c:pt>
                <c:pt idx="601">
                  <c:v>1.2788253744012499E-3</c:v>
                </c:pt>
                <c:pt idx="602">
                  <c:v>1.35063523948404E-3</c:v>
                </c:pt>
                <c:pt idx="603">
                  <c:v>1.3587733293137E-3</c:v>
                </c:pt>
                <c:pt idx="604">
                  <c:v>1.37631301683513E-3</c:v>
                </c:pt>
                <c:pt idx="605">
                  <c:v>1.39881165130755E-3</c:v>
                </c:pt>
                <c:pt idx="606">
                  <c:v>1.43241278615078E-3</c:v>
                </c:pt>
                <c:pt idx="607">
                  <c:v>1.4207954501155901E-3</c:v>
                </c:pt>
                <c:pt idx="608">
                  <c:v>1.4913130480939899E-3</c:v>
                </c:pt>
                <c:pt idx="609">
                  <c:v>1.5183248977222201E-3</c:v>
                </c:pt>
                <c:pt idx="610">
                  <c:v>1.5237853747997901E-3</c:v>
                </c:pt>
                <c:pt idx="611">
                  <c:v>1.5792830289221101E-3</c:v>
                </c:pt>
                <c:pt idx="612">
                  <c:v>1.5885059011115201E-3</c:v>
                </c:pt>
                <c:pt idx="613">
                  <c:v>1.6286897884698801E-3</c:v>
                </c:pt>
                <c:pt idx="614">
                  <c:v>1.6568007030257599E-3</c:v>
                </c:pt>
                <c:pt idx="615">
                  <c:v>1.68227426901896E-3</c:v>
                </c:pt>
                <c:pt idx="616">
                  <c:v>1.6969273440066699E-3</c:v>
                </c:pt>
                <c:pt idx="617">
                  <c:v>1.7442033648317999E-3</c:v>
                </c:pt>
                <c:pt idx="618">
                  <c:v>1.7660324835631399E-3</c:v>
                </c:pt>
                <c:pt idx="619">
                  <c:v>1.78860702834423E-3</c:v>
                </c:pt>
                <c:pt idx="620">
                  <c:v>1.8093269887984301E-3</c:v>
                </c:pt>
                <c:pt idx="621">
                  <c:v>1.8363234302313401E-3</c:v>
                </c:pt>
                <c:pt idx="622">
                  <c:v>1.8522908202610201E-3</c:v>
                </c:pt>
                <c:pt idx="623">
                  <c:v>1.8801423365227899E-3</c:v>
                </c:pt>
                <c:pt idx="624">
                  <c:v>1.8954726586058799E-3</c:v>
                </c:pt>
                <c:pt idx="625">
                  <c:v>1.94108286568612E-3</c:v>
                </c:pt>
                <c:pt idx="626">
                  <c:v>1.9508208343987799E-3</c:v>
                </c:pt>
                <c:pt idx="627">
                  <c:v>1.99662690819644E-3</c:v>
                </c:pt>
                <c:pt idx="628">
                  <c:v>2.0297788022595599E-3</c:v>
                </c:pt>
                <c:pt idx="629">
                  <c:v>1.98517872139019E-3</c:v>
                </c:pt>
                <c:pt idx="630">
                  <c:v>2.06244300602178E-3</c:v>
                </c:pt>
                <c:pt idx="631">
                  <c:v>2.0814134190461102E-3</c:v>
                </c:pt>
                <c:pt idx="632">
                  <c:v>2.0760731843890998E-3</c:v>
                </c:pt>
                <c:pt idx="633">
                  <c:v>2.1032672933224499E-3</c:v>
                </c:pt>
                <c:pt idx="634">
                  <c:v>2.14191570648984E-3</c:v>
                </c:pt>
                <c:pt idx="635">
                  <c:v>2.1622388624319101E-3</c:v>
                </c:pt>
                <c:pt idx="636">
                  <c:v>2.22149645706957E-3</c:v>
                </c:pt>
                <c:pt idx="637">
                  <c:v>2.2086464496432999E-3</c:v>
                </c:pt>
                <c:pt idx="638">
                  <c:v>2.2393121350929102E-3</c:v>
                </c:pt>
                <c:pt idx="639">
                  <c:v>2.26649031562654E-3</c:v>
                </c:pt>
                <c:pt idx="640">
                  <c:v>2.2975921397614201E-3</c:v>
                </c:pt>
                <c:pt idx="641">
                  <c:v>2.3138937812910302E-3</c:v>
                </c:pt>
                <c:pt idx="642">
                  <c:v>2.3522117976157498E-3</c:v>
                </c:pt>
                <c:pt idx="643">
                  <c:v>2.3753727763928798E-3</c:v>
                </c:pt>
                <c:pt idx="644">
                  <c:v>2.41138059321944E-3</c:v>
                </c:pt>
                <c:pt idx="645">
                  <c:v>2.4135132413743402E-3</c:v>
                </c:pt>
                <c:pt idx="646">
                  <c:v>2.4455380898577299E-3</c:v>
                </c:pt>
                <c:pt idx="647">
                  <c:v>2.4604681675518599E-3</c:v>
                </c:pt>
                <c:pt idx="648">
                  <c:v>2.4812636511450099E-3</c:v>
                </c:pt>
                <c:pt idx="649">
                  <c:v>2.4890915216253398E-3</c:v>
                </c:pt>
                <c:pt idx="650">
                  <c:v>2.5226893604363499E-3</c:v>
                </c:pt>
                <c:pt idx="651">
                  <c:v>2.5889203640125798E-3</c:v>
                </c:pt>
                <c:pt idx="652">
                  <c:v>2.55280410668325E-3</c:v>
                </c:pt>
                <c:pt idx="653">
                  <c:v>2.5599697599795802E-3</c:v>
                </c:pt>
                <c:pt idx="654">
                  <c:v>2.6185200978406601E-3</c:v>
                </c:pt>
                <c:pt idx="655">
                  <c:v>2.6427855357540201E-3</c:v>
                </c:pt>
                <c:pt idx="656">
                  <c:v>2.63711177896067E-3</c:v>
                </c:pt>
                <c:pt idx="657">
                  <c:v>2.6525675103013699E-3</c:v>
                </c:pt>
                <c:pt idx="658">
                  <c:v>2.7186184814270002E-3</c:v>
                </c:pt>
                <c:pt idx="659">
                  <c:v>2.69972599634741E-3</c:v>
                </c:pt>
                <c:pt idx="660">
                  <c:v>2.72634522703123E-3</c:v>
                </c:pt>
                <c:pt idx="661">
                  <c:v>2.7571259950005902E-3</c:v>
                </c:pt>
                <c:pt idx="662">
                  <c:v>2.7426064863277301E-3</c:v>
                </c:pt>
                <c:pt idx="663">
                  <c:v>2.7857464957931799E-3</c:v>
                </c:pt>
                <c:pt idx="664">
                  <c:v>2.7840039987988099E-3</c:v>
                </c:pt>
                <c:pt idx="665">
                  <c:v>2.8050581117644601E-3</c:v>
                </c:pt>
                <c:pt idx="666">
                  <c:v>2.8350553837062399E-3</c:v>
                </c:pt>
                <c:pt idx="667">
                  <c:v>2.8896988715004699E-3</c:v>
                </c:pt>
                <c:pt idx="668">
                  <c:v>2.8838873085156001E-3</c:v>
                </c:pt>
                <c:pt idx="669">
                  <c:v>2.91412808649405E-3</c:v>
                </c:pt>
                <c:pt idx="670">
                  <c:v>2.8860272660928602E-3</c:v>
                </c:pt>
                <c:pt idx="671">
                  <c:v>2.9320342153693799E-3</c:v>
                </c:pt>
                <c:pt idx="672">
                  <c:v>2.9519373274271899E-3</c:v>
                </c:pt>
                <c:pt idx="673">
                  <c:v>2.9677275211321299E-3</c:v>
                </c:pt>
                <c:pt idx="674">
                  <c:v>2.9654380516780398E-3</c:v>
                </c:pt>
                <c:pt idx="675">
                  <c:v>2.9732207608666101E-3</c:v>
                </c:pt>
                <c:pt idx="676">
                  <c:v>2.9757011212198999E-3</c:v>
                </c:pt>
                <c:pt idx="677">
                  <c:v>3.04608932968853E-3</c:v>
                </c:pt>
                <c:pt idx="678">
                  <c:v>3.0666238681219E-3</c:v>
                </c:pt>
                <c:pt idx="679">
                  <c:v>3.0616114208660101E-3</c:v>
                </c:pt>
                <c:pt idx="680">
                  <c:v>3.06625967360239E-3</c:v>
                </c:pt>
                <c:pt idx="681">
                  <c:v>3.0975246687057101E-3</c:v>
                </c:pt>
                <c:pt idx="682">
                  <c:v>3.1083022364359501E-3</c:v>
                </c:pt>
                <c:pt idx="683">
                  <c:v>3.1132292960584901E-3</c:v>
                </c:pt>
                <c:pt idx="684">
                  <c:v>3.137713171681E-3</c:v>
                </c:pt>
                <c:pt idx="685">
                  <c:v>3.1497308899125199E-3</c:v>
                </c:pt>
                <c:pt idx="686">
                  <c:v>3.1651377775236298E-3</c:v>
                </c:pt>
                <c:pt idx="687">
                  <c:v>3.1916589742361301E-3</c:v>
                </c:pt>
                <c:pt idx="688">
                  <c:v>3.1824856235298702E-3</c:v>
                </c:pt>
                <c:pt idx="689">
                  <c:v>3.22949957487427E-3</c:v>
                </c:pt>
                <c:pt idx="690">
                  <c:v>3.19232445431158E-3</c:v>
                </c:pt>
                <c:pt idx="691">
                  <c:v>3.26509744065591E-3</c:v>
                </c:pt>
                <c:pt idx="692">
                  <c:v>3.2609749878037301E-3</c:v>
                </c:pt>
                <c:pt idx="693">
                  <c:v>3.2960817563534102E-3</c:v>
                </c:pt>
                <c:pt idx="694">
                  <c:v>3.2598968103734098E-3</c:v>
                </c:pt>
                <c:pt idx="695">
                  <c:v>3.3198303540221798E-3</c:v>
                </c:pt>
                <c:pt idx="696">
                  <c:v>3.2560509373005401E-3</c:v>
                </c:pt>
                <c:pt idx="697">
                  <c:v>3.3027884979484399E-3</c:v>
                </c:pt>
                <c:pt idx="698">
                  <c:v>3.32216306536135E-3</c:v>
                </c:pt>
                <c:pt idx="699">
                  <c:v>3.3185338061821898E-3</c:v>
                </c:pt>
                <c:pt idx="700">
                  <c:v>3.3367868657437701E-3</c:v>
                </c:pt>
                <c:pt idx="701">
                  <c:v>3.2959896294646701E-3</c:v>
                </c:pt>
                <c:pt idx="702">
                  <c:v>3.3000286811934302E-3</c:v>
                </c:pt>
                <c:pt idx="703">
                  <c:v>3.2734132622518801E-3</c:v>
                </c:pt>
                <c:pt idx="704">
                  <c:v>3.2836778647939002E-3</c:v>
                </c:pt>
                <c:pt idx="705">
                  <c:v>3.2649624751410699E-3</c:v>
                </c:pt>
                <c:pt idx="706">
                  <c:v>3.22734230581342E-3</c:v>
                </c:pt>
                <c:pt idx="707">
                  <c:v>3.1493959383942201E-3</c:v>
                </c:pt>
                <c:pt idx="708">
                  <c:v>3.16822553892377E-3</c:v>
                </c:pt>
                <c:pt idx="709">
                  <c:v>3.02468423248061E-3</c:v>
                </c:pt>
                <c:pt idx="710">
                  <c:v>2.99067022497805E-3</c:v>
                </c:pt>
                <c:pt idx="711">
                  <c:v>2.90890437489361E-3</c:v>
                </c:pt>
                <c:pt idx="712">
                  <c:v>2.8470224485033502E-3</c:v>
                </c:pt>
                <c:pt idx="713">
                  <c:v>2.8104526676289098E-3</c:v>
                </c:pt>
                <c:pt idx="714">
                  <c:v>2.74319317188201E-3</c:v>
                </c:pt>
                <c:pt idx="715">
                  <c:v>2.64847224543869E-3</c:v>
                </c:pt>
                <c:pt idx="716">
                  <c:v>2.6405632751166199E-3</c:v>
                </c:pt>
                <c:pt idx="717">
                  <c:v>2.62605483691091E-3</c:v>
                </c:pt>
                <c:pt idx="718">
                  <c:v>2.5846014150741302E-3</c:v>
                </c:pt>
                <c:pt idx="719">
                  <c:v>2.5074909339921898E-3</c:v>
                </c:pt>
                <c:pt idx="720">
                  <c:v>2.5174216817793601E-3</c:v>
                </c:pt>
                <c:pt idx="721">
                  <c:v>2.4032579408184099E-3</c:v>
                </c:pt>
                <c:pt idx="722">
                  <c:v>2.38063969539766E-3</c:v>
                </c:pt>
                <c:pt idx="723">
                  <c:v>2.3238993525644602E-3</c:v>
                </c:pt>
                <c:pt idx="724">
                  <c:v>2.3279295672197099E-3</c:v>
                </c:pt>
                <c:pt idx="725">
                  <c:v>2.28613577593626E-3</c:v>
                </c:pt>
                <c:pt idx="726">
                  <c:v>2.23137318461995E-3</c:v>
                </c:pt>
                <c:pt idx="727">
                  <c:v>2.2150183555993699E-3</c:v>
                </c:pt>
                <c:pt idx="728">
                  <c:v>2.21380921890491E-3</c:v>
                </c:pt>
                <c:pt idx="729">
                  <c:v>2.17870630823547E-3</c:v>
                </c:pt>
                <c:pt idx="730">
                  <c:v>2.1760196534403799E-3</c:v>
                </c:pt>
                <c:pt idx="731">
                  <c:v>2.13896741298288E-3</c:v>
                </c:pt>
                <c:pt idx="732">
                  <c:v>2.10830318608995E-3</c:v>
                </c:pt>
                <c:pt idx="733">
                  <c:v>2.1016470591716202E-3</c:v>
                </c:pt>
                <c:pt idx="734">
                  <c:v>2.0691320359373599E-3</c:v>
                </c:pt>
                <c:pt idx="735">
                  <c:v>2.1109729342570398E-3</c:v>
                </c:pt>
                <c:pt idx="736">
                  <c:v>2.0420191025576802E-3</c:v>
                </c:pt>
                <c:pt idx="737">
                  <c:v>2.0265193373769199E-3</c:v>
                </c:pt>
                <c:pt idx="738">
                  <c:v>1.9651348769295601E-3</c:v>
                </c:pt>
                <c:pt idx="739">
                  <c:v>1.9815910439442402E-3</c:v>
                </c:pt>
                <c:pt idx="740">
                  <c:v>2.0059827245382401E-3</c:v>
                </c:pt>
                <c:pt idx="741">
                  <c:v>1.9044156082062499E-3</c:v>
                </c:pt>
                <c:pt idx="742">
                  <c:v>1.9246203633043299E-3</c:v>
                </c:pt>
                <c:pt idx="743">
                  <c:v>1.9858179216124799E-3</c:v>
                </c:pt>
                <c:pt idx="744">
                  <c:v>1.93115301483462E-3</c:v>
                </c:pt>
                <c:pt idx="745">
                  <c:v>1.8952444715240799E-3</c:v>
                </c:pt>
                <c:pt idx="746">
                  <c:v>1.8744346970736099E-3</c:v>
                </c:pt>
                <c:pt idx="747">
                  <c:v>1.84170691496768E-3</c:v>
                </c:pt>
                <c:pt idx="748">
                  <c:v>1.82593793504829E-3</c:v>
                </c:pt>
                <c:pt idx="749">
                  <c:v>1.8399775025242E-3</c:v>
                </c:pt>
                <c:pt idx="750">
                  <c:v>1.8491291480006299E-3</c:v>
                </c:pt>
                <c:pt idx="751">
                  <c:v>1.8384976052975099E-3</c:v>
                </c:pt>
                <c:pt idx="752">
                  <c:v>1.81442856043616E-3</c:v>
                </c:pt>
                <c:pt idx="753">
                  <c:v>1.76347195746366E-3</c:v>
                </c:pt>
                <c:pt idx="754">
                  <c:v>1.80395918890445E-3</c:v>
                </c:pt>
                <c:pt idx="755">
                  <c:v>1.7677149812168E-3</c:v>
                </c:pt>
                <c:pt idx="756">
                  <c:v>1.7480226044812299E-3</c:v>
                </c:pt>
                <c:pt idx="757">
                  <c:v>1.7855082814529799E-3</c:v>
                </c:pt>
                <c:pt idx="758">
                  <c:v>1.7439697354916499E-3</c:v>
                </c:pt>
                <c:pt idx="759">
                  <c:v>1.7302067418677499E-3</c:v>
                </c:pt>
                <c:pt idx="760">
                  <c:v>1.70748942438344E-3</c:v>
                </c:pt>
                <c:pt idx="761">
                  <c:v>1.70643633311037E-3</c:v>
                </c:pt>
                <c:pt idx="762">
                  <c:v>1.69452284667202E-3</c:v>
                </c:pt>
                <c:pt idx="763">
                  <c:v>1.6910368580762599E-3</c:v>
                </c:pt>
                <c:pt idx="764">
                  <c:v>1.62400377398224E-3</c:v>
                </c:pt>
                <c:pt idx="765">
                  <c:v>1.66425749341253E-3</c:v>
                </c:pt>
                <c:pt idx="766">
                  <c:v>1.6437338390917699E-3</c:v>
                </c:pt>
                <c:pt idx="767">
                  <c:v>1.60024454751078E-3</c:v>
                </c:pt>
                <c:pt idx="768">
                  <c:v>1.59390015105577E-3</c:v>
                </c:pt>
                <c:pt idx="769">
                  <c:v>1.62635132316579E-3</c:v>
                </c:pt>
                <c:pt idx="770">
                  <c:v>1.61659380519355E-3</c:v>
                </c:pt>
                <c:pt idx="771">
                  <c:v>1.57964796825709E-3</c:v>
                </c:pt>
                <c:pt idx="772">
                  <c:v>1.5793546361440799E-3</c:v>
                </c:pt>
                <c:pt idx="773">
                  <c:v>1.5655621041458199E-3</c:v>
                </c:pt>
                <c:pt idx="774">
                  <c:v>1.52010144457411E-3</c:v>
                </c:pt>
                <c:pt idx="775">
                  <c:v>1.5921561469753201E-3</c:v>
                </c:pt>
                <c:pt idx="776">
                  <c:v>1.54696404257955E-3</c:v>
                </c:pt>
                <c:pt idx="777">
                  <c:v>1.50471377551758E-3</c:v>
                </c:pt>
                <c:pt idx="778">
                  <c:v>1.5572927630693801E-3</c:v>
                </c:pt>
                <c:pt idx="779">
                  <c:v>1.4890702310671E-3</c:v>
                </c:pt>
                <c:pt idx="780">
                  <c:v>1.5056759524225E-3</c:v>
                </c:pt>
                <c:pt idx="781">
                  <c:v>1.51537525676266E-3</c:v>
                </c:pt>
                <c:pt idx="782">
                  <c:v>1.48334946716183E-3</c:v>
                </c:pt>
                <c:pt idx="783">
                  <c:v>1.4837549666348801E-3</c:v>
                </c:pt>
                <c:pt idx="784">
                  <c:v>1.47522956266777E-3</c:v>
                </c:pt>
                <c:pt idx="785">
                  <c:v>1.3922361539415299E-3</c:v>
                </c:pt>
                <c:pt idx="786">
                  <c:v>1.45862612506507E-3</c:v>
                </c:pt>
                <c:pt idx="787">
                  <c:v>1.4365178747061801E-3</c:v>
                </c:pt>
                <c:pt idx="788">
                  <c:v>1.38147194654867E-3</c:v>
                </c:pt>
                <c:pt idx="789">
                  <c:v>1.4421807138888399E-3</c:v>
                </c:pt>
                <c:pt idx="790">
                  <c:v>1.3781820683437501E-3</c:v>
                </c:pt>
                <c:pt idx="791">
                  <c:v>1.3800052438872801E-3</c:v>
                </c:pt>
                <c:pt idx="792">
                  <c:v>1.3421834002326301E-3</c:v>
                </c:pt>
                <c:pt idx="793">
                  <c:v>1.3388772850637799E-3</c:v>
                </c:pt>
                <c:pt idx="794">
                  <c:v>1.36328249649971E-3</c:v>
                </c:pt>
                <c:pt idx="795">
                  <c:v>1.31587226869323E-3</c:v>
                </c:pt>
                <c:pt idx="796">
                  <c:v>1.2979999724424E-3</c:v>
                </c:pt>
                <c:pt idx="797">
                  <c:v>1.11401210429642E-3</c:v>
                </c:pt>
                <c:pt idx="798">
                  <c:v>1.2364379132935E-3</c:v>
                </c:pt>
                <c:pt idx="799">
                  <c:v>1.1506031753358099E-3</c:v>
                </c:pt>
                <c:pt idx="800">
                  <c:v>1.1421737055129001E-3</c:v>
                </c:pt>
                <c:pt idx="801">
                  <c:v>1.0784253483773799E-3</c:v>
                </c:pt>
                <c:pt idx="802">
                  <c:v>1.1140925447680301E-3</c:v>
                </c:pt>
                <c:pt idx="803">
                  <c:v>1.08400313148166E-3</c:v>
                </c:pt>
                <c:pt idx="804">
                  <c:v>1.06235545386052E-3</c:v>
                </c:pt>
                <c:pt idx="805">
                  <c:v>1.05959085885402E-3</c:v>
                </c:pt>
                <c:pt idx="806">
                  <c:v>1.0093457969197401E-3</c:v>
                </c:pt>
                <c:pt idx="807">
                  <c:v>1.0166158529457099E-3</c:v>
                </c:pt>
                <c:pt idx="808">
                  <c:v>9.9649094900434304E-4</c:v>
                </c:pt>
                <c:pt idx="809">
                  <c:v>9.6669545676746299E-4</c:v>
                </c:pt>
                <c:pt idx="810">
                  <c:v>9.31938055663722E-4</c:v>
                </c:pt>
                <c:pt idx="811">
                  <c:v>9.4566915335259701E-4</c:v>
                </c:pt>
                <c:pt idx="812">
                  <c:v>9.1880102595093098E-4</c:v>
                </c:pt>
                <c:pt idx="813">
                  <c:v>9.0740109646330204E-4</c:v>
                </c:pt>
                <c:pt idx="814">
                  <c:v>8.8995066286362697E-4</c:v>
                </c:pt>
                <c:pt idx="815">
                  <c:v>8.8325791749094805E-4</c:v>
                </c:pt>
                <c:pt idx="816">
                  <c:v>8.74036707368153E-4</c:v>
                </c:pt>
                <c:pt idx="817">
                  <c:v>8.7837601376569295E-4</c:v>
                </c:pt>
                <c:pt idx="818">
                  <c:v>8.2425544173116898E-4</c:v>
                </c:pt>
                <c:pt idx="819">
                  <c:v>8.2292143303610199E-4</c:v>
                </c:pt>
                <c:pt idx="820">
                  <c:v>8.2992685737767302E-4</c:v>
                </c:pt>
                <c:pt idx="821">
                  <c:v>8.2835818064997595E-4</c:v>
                </c:pt>
                <c:pt idx="822">
                  <c:v>8.1164762606873904E-4</c:v>
                </c:pt>
                <c:pt idx="823">
                  <c:v>7.9643713639771603E-4</c:v>
                </c:pt>
                <c:pt idx="824">
                  <c:v>7.8009854504277503E-4</c:v>
                </c:pt>
                <c:pt idx="825">
                  <c:v>7.9479249393155397E-4</c:v>
                </c:pt>
                <c:pt idx="826">
                  <c:v>7.9366243689167105E-4</c:v>
                </c:pt>
                <c:pt idx="827">
                  <c:v>7.6585816305415103E-4</c:v>
                </c:pt>
                <c:pt idx="828">
                  <c:v>7.7330208682262604E-4</c:v>
                </c:pt>
                <c:pt idx="829">
                  <c:v>4.4227620101005899E-4</c:v>
                </c:pt>
                <c:pt idx="830">
                  <c:v>6.83711685367898E-4</c:v>
                </c:pt>
                <c:pt idx="831">
                  <c:v>7.3046189745445598E-4</c:v>
                </c:pt>
                <c:pt idx="832">
                  <c:v>6.9102088956187705E-4</c:v>
                </c:pt>
                <c:pt idx="833">
                  <c:v>6.9206243215265396E-4</c:v>
                </c:pt>
                <c:pt idx="834">
                  <c:v>7.0365644891773804E-4</c:v>
                </c:pt>
                <c:pt idx="835">
                  <c:v>6.6836329122603596E-4</c:v>
                </c:pt>
                <c:pt idx="836">
                  <c:v>6.7287664716915495E-4</c:v>
                </c:pt>
                <c:pt idx="837">
                  <c:v>6.5243278392045805E-4</c:v>
                </c:pt>
                <c:pt idx="838">
                  <c:v>6.8011281004246905E-4</c:v>
                </c:pt>
                <c:pt idx="839">
                  <c:v>6.0974230596414804E-4</c:v>
                </c:pt>
                <c:pt idx="840">
                  <c:v>6.5174899190652497E-4</c:v>
                </c:pt>
                <c:pt idx="841">
                  <c:v>6.4383846373797802E-4</c:v>
                </c:pt>
                <c:pt idx="842">
                  <c:v>6.2176513559107703E-4</c:v>
                </c:pt>
                <c:pt idx="843">
                  <c:v>6.4133308608805499E-4</c:v>
                </c:pt>
                <c:pt idx="844">
                  <c:v>6.36562380912895E-4</c:v>
                </c:pt>
                <c:pt idx="845">
                  <c:v>6.2716026408485097E-4</c:v>
                </c:pt>
                <c:pt idx="846">
                  <c:v>6.1434694510705695E-4</c:v>
                </c:pt>
                <c:pt idx="847">
                  <c:v>6.3154231167002705E-4</c:v>
                </c:pt>
                <c:pt idx="848">
                  <c:v>6.3178711725945299E-4</c:v>
                </c:pt>
                <c:pt idx="849">
                  <c:v>5.7708707092871396E-4</c:v>
                </c:pt>
                <c:pt idx="850">
                  <c:v>5.7686224707106601E-4</c:v>
                </c:pt>
                <c:pt idx="851">
                  <c:v>5.7992442763234403E-4</c:v>
                </c:pt>
                <c:pt idx="852">
                  <c:v>5.9958008910678895E-4</c:v>
                </c:pt>
                <c:pt idx="853">
                  <c:v>5.81993566552283E-4</c:v>
                </c:pt>
                <c:pt idx="854">
                  <c:v>5.9222056378552301E-4</c:v>
                </c:pt>
                <c:pt idx="855">
                  <c:v>5.8718751350254298E-4</c:v>
                </c:pt>
                <c:pt idx="856">
                  <c:v>5.6767443163855205E-4</c:v>
                </c:pt>
                <c:pt idx="857">
                  <c:v>5.7459488796915903E-4</c:v>
                </c:pt>
                <c:pt idx="858">
                  <c:v>5.6658133449774995E-4</c:v>
                </c:pt>
                <c:pt idx="859">
                  <c:v>5.7065821888615696E-4</c:v>
                </c:pt>
                <c:pt idx="860">
                  <c:v>5.6133300398875205E-4</c:v>
                </c:pt>
                <c:pt idx="861">
                  <c:v>5.2020560126927204E-4</c:v>
                </c:pt>
                <c:pt idx="862">
                  <c:v>5.6232916194014204E-4</c:v>
                </c:pt>
                <c:pt idx="863">
                  <c:v>5.6955386795928397E-4</c:v>
                </c:pt>
                <c:pt idx="864">
                  <c:v>5.3495912364665303E-4</c:v>
                </c:pt>
                <c:pt idx="865">
                  <c:v>5.5346510754163602E-4</c:v>
                </c:pt>
                <c:pt idx="866">
                  <c:v>5.6827484780563897E-4</c:v>
                </c:pt>
                <c:pt idx="867">
                  <c:v>5.3787692251425798E-4</c:v>
                </c:pt>
                <c:pt idx="868">
                  <c:v>5.3046764776043802E-4</c:v>
                </c:pt>
                <c:pt idx="869">
                  <c:v>4.9853699814349597E-4</c:v>
                </c:pt>
                <c:pt idx="870">
                  <c:v>5.1717248669258997E-4</c:v>
                </c:pt>
                <c:pt idx="871">
                  <c:v>5.2446619142792203E-4</c:v>
                </c:pt>
                <c:pt idx="872">
                  <c:v>4.8707276072189603E-4</c:v>
                </c:pt>
                <c:pt idx="873">
                  <c:v>4.9792282511465405E-4</c:v>
                </c:pt>
                <c:pt idx="874">
                  <c:v>5.0510950196936495E-4</c:v>
                </c:pt>
                <c:pt idx="875">
                  <c:v>5.24585164401623E-4</c:v>
                </c:pt>
                <c:pt idx="876">
                  <c:v>4.9826481037461995E-4</c:v>
                </c:pt>
                <c:pt idx="877">
                  <c:v>5.0178547598913497E-4</c:v>
                </c:pt>
                <c:pt idx="878">
                  <c:v>5.2315105809641203E-4</c:v>
                </c:pt>
                <c:pt idx="879">
                  <c:v>4.9439085632112505E-4</c:v>
                </c:pt>
                <c:pt idx="880">
                  <c:v>4.8737370615982401E-4</c:v>
                </c:pt>
                <c:pt idx="881">
                  <c:v>4.9022531355338405E-4</c:v>
                </c:pt>
                <c:pt idx="882">
                  <c:v>5.1222052878624501E-4</c:v>
                </c:pt>
                <c:pt idx="883">
                  <c:v>3.7155611278307698E-4</c:v>
                </c:pt>
                <c:pt idx="884">
                  <c:v>4.7655320102082998E-4</c:v>
                </c:pt>
                <c:pt idx="885">
                  <c:v>4.7979451235064099E-4</c:v>
                </c:pt>
                <c:pt idx="886">
                  <c:v>4.6581628693829699E-4</c:v>
                </c:pt>
                <c:pt idx="887">
                  <c:v>4.9375770945880805E-4</c:v>
                </c:pt>
                <c:pt idx="888">
                  <c:v>4.8525447080644598E-4</c:v>
                </c:pt>
                <c:pt idx="889">
                  <c:v>4.5592646458078302E-4</c:v>
                </c:pt>
                <c:pt idx="890">
                  <c:v>4.2082066156813E-4</c:v>
                </c:pt>
                <c:pt idx="891">
                  <c:v>4.8427220349110201E-4</c:v>
                </c:pt>
                <c:pt idx="892">
                  <c:v>4.3894258343654203E-4</c:v>
                </c:pt>
                <c:pt idx="893">
                  <c:v>4.8188296277401897E-4</c:v>
                </c:pt>
                <c:pt idx="894">
                  <c:v>3.5065858257607901E-4</c:v>
                </c:pt>
                <c:pt idx="895">
                  <c:v>4.5161975870900301E-4</c:v>
                </c:pt>
                <c:pt idx="896">
                  <c:v>4.65027193482939E-4</c:v>
                </c:pt>
                <c:pt idx="897">
                  <c:v>4.7906285553813501E-4</c:v>
                </c:pt>
                <c:pt idx="898">
                  <c:v>4.0530309398057E-4</c:v>
                </c:pt>
                <c:pt idx="899">
                  <c:v>4.45849953260782E-4</c:v>
                </c:pt>
                <c:pt idx="900">
                  <c:v>4.3411056626470698E-4</c:v>
                </c:pt>
                <c:pt idx="901">
                  <c:v>4.11750550576074E-4</c:v>
                </c:pt>
                <c:pt idx="902">
                  <c:v>4.4062511906242002E-4</c:v>
                </c:pt>
                <c:pt idx="903">
                  <c:v>4.1439899094045498E-4</c:v>
                </c:pt>
                <c:pt idx="904">
                  <c:v>4.3518424287716199E-4</c:v>
                </c:pt>
                <c:pt idx="905">
                  <c:v>4.2579421244001399E-4</c:v>
                </c:pt>
                <c:pt idx="906">
                  <c:v>4.1872437327082699E-4</c:v>
                </c:pt>
                <c:pt idx="907">
                  <c:v>3.8872712285199101E-4</c:v>
                </c:pt>
                <c:pt idx="908">
                  <c:v>4.4163189118432301E-4</c:v>
                </c:pt>
                <c:pt idx="909">
                  <c:v>4.2996654642270499E-4</c:v>
                </c:pt>
                <c:pt idx="910">
                  <c:v>3.9284190032958601E-4</c:v>
                </c:pt>
                <c:pt idx="911">
                  <c:v>4.1204627708565998E-4</c:v>
                </c:pt>
                <c:pt idx="912">
                  <c:v>4.2706350664131998E-4</c:v>
                </c:pt>
                <c:pt idx="913">
                  <c:v>4.2874804229890901E-4</c:v>
                </c:pt>
                <c:pt idx="914">
                  <c:v>3.8969554669189403E-4</c:v>
                </c:pt>
                <c:pt idx="915">
                  <c:v>3.7233518094958301E-4</c:v>
                </c:pt>
                <c:pt idx="916">
                  <c:v>4.1066637059947902E-4</c:v>
                </c:pt>
                <c:pt idx="917">
                  <c:v>4.0354629234176702E-4</c:v>
                </c:pt>
                <c:pt idx="918">
                  <c:v>3.7718415980364002E-4</c:v>
                </c:pt>
                <c:pt idx="919">
                  <c:v>3.8274038673947298E-4</c:v>
                </c:pt>
                <c:pt idx="920">
                  <c:v>3.9912658970560902E-4</c:v>
                </c:pt>
                <c:pt idx="921">
                  <c:v>3.7141736150101502E-4</c:v>
                </c:pt>
                <c:pt idx="922">
                  <c:v>3.7482011787983398E-4</c:v>
                </c:pt>
                <c:pt idx="923">
                  <c:v>3.7409978994871503E-4</c:v>
                </c:pt>
                <c:pt idx="924">
                  <c:v>3.8694015455085601E-4</c:v>
                </c:pt>
                <c:pt idx="925">
                  <c:v>4.0997336439940502E-4</c:v>
                </c:pt>
                <c:pt idx="926">
                  <c:v>3.6460749668663402E-4</c:v>
                </c:pt>
                <c:pt idx="927">
                  <c:v>3.76755642440992E-4</c:v>
                </c:pt>
                <c:pt idx="928">
                  <c:v>3.8607532173532099E-4</c:v>
                </c:pt>
                <c:pt idx="929">
                  <c:v>3.6532976099382499E-4</c:v>
                </c:pt>
                <c:pt idx="930">
                  <c:v>3.5699220169059498E-4</c:v>
                </c:pt>
                <c:pt idx="931">
                  <c:v>3.4869817253225198E-4</c:v>
                </c:pt>
                <c:pt idx="932">
                  <c:v>3.6669447859537702E-4</c:v>
                </c:pt>
                <c:pt idx="933">
                  <c:v>3.5461830575969801E-4</c:v>
                </c:pt>
                <c:pt idx="934">
                  <c:v>4.1279422825514798E-4</c:v>
                </c:pt>
                <c:pt idx="935">
                  <c:v>3.4900366473072502E-4</c:v>
                </c:pt>
                <c:pt idx="936">
                  <c:v>3.8793384434653499E-4</c:v>
                </c:pt>
                <c:pt idx="937">
                  <c:v>3.7383201469747099E-4</c:v>
                </c:pt>
                <c:pt idx="938">
                  <c:v>3.9303189338019497E-4</c:v>
                </c:pt>
                <c:pt idx="939">
                  <c:v>3.7567736379514401E-4</c:v>
                </c:pt>
                <c:pt idx="940">
                  <c:v>3.8459809857772101E-4</c:v>
                </c:pt>
                <c:pt idx="941">
                  <c:v>3.8459698893199501E-4</c:v>
                </c:pt>
                <c:pt idx="942">
                  <c:v>3.6279621716617998E-4</c:v>
                </c:pt>
                <c:pt idx="943">
                  <c:v>3.6988664217152899E-4</c:v>
                </c:pt>
                <c:pt idx="944">
                  <c:v>3.8301999048163699E-4</c:v>
                </c:pt>
                <c:pt idx="945">
                  <c:v>4.0516811482076799E-4</c:v>
                </c:pt>
                <c:pt idx="946">
                  <c:v>3.7089572601431398E-4</c:v>
                </c:pt>
                <c:pt idx="947">
                  <c:v>3.7317150192029601E-4</c:v>
                </c:pt>
                <c:pt idx="948">
                  <c:v>3.7609441307784401E-4</c:v>
                </c:pt>
                <c:pt idx="949">
                  <c:v>3.66325155118231E-4</c:v>
                </c:pt>
                <c:pt idx="950">
                  <c:v>3.7632109341501801E-4</c:v>
                </c:pt>
                <c:pt idx="951">
                  <c:v>3.5022822882679698E-4</c:v>
                </c:pt>
                <c:pt idx="952">
                  <c:v>3.5294100069416099E-4</c:v>
                </c:pt>
                <c:pt idx="953">
                  <c:v>3.1292151382447198E-4</c:v>
                </c:pt>
                <c:pt idx="954">
                  <c:v>2.95163468409324E-4</c:v>
                </c:pt>
                <c:pt idx="955">
                  <c:v>3.3825221976182998E-4</c:v>
                </c:pt>
                <c:pt idx="956">
                  <c:v>3.0912662245333899E-4</c:v>
                </c:pt>
                <c:pt idx="957">
                  <c:v>3.63804314815409E-4</c:v>
                </c:pt>
                <c:pt idx="958">
                  <c:v>3.5520856726281499E-4</c:v>
                </c:pt>
                <c:pt idx="959">
                  <c:v>3.2453212176257402E-4</c:v>
                </c:pt>
                <c:pt idx="960">
                  <c:v>3.2088439330356399E-4</c:v>
                </c:pt>
                <c:pt idx="961">
                  <c:v>3.1136234400027399E-4</c:v>
                </c:pt>
                <c:pt idx="962">
                  <c:v>2.9498460113915899E-4</c:v>
                </c:pt>
                <c:pt idx="963">
                  <c:v>2.9665051307551998E-4</c:v>
                </c:pt>
                <c:pt idx="964">
                  <c:v>2.9601310438848302E-4</c:v>
                </c:pt>
                <c:pt idx="965">
                  <c:v>3.4591062514175802E-4</c:v>
                </c:pt>
                <c:pt idx="966">
                  <c:v>2.8304684994968102E-4</c:v>
                </c:pt>
                <c:pt idx="967">
                  <c:v>3.5650277229483E-4</c:v>
                </c:pt>
                <c:pt idx="968">
                  <c:v>3.09536145818143E-4</c:v>
                </c:pt>
                <c:pt idx="969">
                  <c:v>3.0662332298598503E-4</c:v>
                </c:pt>
                <c:pt idx="970">
                  <c:v>3.1295984377463298E-4</c:v>
                </c:pt>
                <c:pt idx="971">
                  <c:v>3.0170569248814402E-4</c:v>
                </c:pt>
                <c:pt idx="972">
                  <c:v>3.0481108305705098E-4</c:v>
                </c:pt>
                <c:pt idx="973">
                  <c:v>2.9878287322730902E-4</c:v>
                </c:pt>
                <c:pt idx="974">
                  <c:v>2.9303179934925499E-4</c:v>
                </c:pt>
                <c:pt idx="975">
                  <c:v>3.1666285383007798E-4</c:v>
                </c:pt>
                <c:pt idx="976">
                  <c:v>3.0382705776822602E-4</c:v>
                </c:pt>
                <c:pt idx="977">
                  <c:v>3.03979754182101E-4</c:v>
                </c:pt>
                <c:pt idx="978">
                  <c:v>3.1580181966094301E-4</c:v>
                </c:pt>
                <c:pt idx="979">
                  <c:v>3.21206533321841E-4</c:v>
                </c:pt>
                <c:pt idx="980">
                  <c:v>3.2783743194560102E-4</c:v>
                </c:pt>
                <c:pt idx="981">
                  <c:v>3.29555612683332E-4</c:v>
                </c:pt>
                <c:pt idx="982">
                  <c:v>3.1504469549162599E-4</c:v>
                </c:pt>
                <c:pt idx="983">
                  <c:v>2.9071606349622E-4</c:v>
                </c:pt>
                <c:pt idx="984">
                  <c:v>3.1024132341254398E-4</c:v>
                </c:pt>
                <c:pt idx="985">
                  <c:v>3.3766149411983002E-4</c:v>
                </c:pt>
                <c:pt idx="986">
                  <c:v>3.3731242096220898E-4</c:v>
                </c:pt>
                <c:pt idx="987">
                  <c:v>2.52135504240178E-4</c:v>
                </c:pt>
                <c:pt idx="988">
                  <c:v>3.0929476836113697E-4</c:v>
                </c:pt>
                <c:pt idx="989">
                  <c:v>2.55627501449518E-4</c:v>
                </c:pt>
                <c:pt idx="990">
                  <c:v>2.9015498333134201E-4</c:v>
                </c:pt>
                <c:pt idx="991">
                  <c:v>2.9075924046460599E-4</c:v>
                </c:pt>
                <c:pt idx="992">
                  <c:v>2.7388408606426098E-4</c:v>
                </c:pt>
                <c:pt idx="993">
                  <c:v>2.8074652995851399E-4</c:v>
                </c:pt>
                <c:pt idx="994">
                  <c:v>2.8561753521260899E-4</c:v>
                </c:pt>
                <c:pt idx="995">
                  <c:v>2.7601207770292001E-4</c:v>
                </c:pt>
                <c:pt idx="996">
                  <c:v>2.7536058308502302E-4</c:v>
                </c:pt>
                <c:pt idx="997">
                  <c:v>2.7891297371825102E-4</c:v>
                </c:pt>
                <c:pt idx="998">
                  <c:v>2.8930152845530599E-4</c:v>
                </c:pt>
                <c:pt idx="999">
                  <c:v>2.8854534196096402E-4</c:v>
                </c:pt>
                <c:pt idx="1000">
                  <c:v>2.7420103647188602E-4</c:v>
                </c:pt>
                <c:pt idx="1001">
                  <c:v>2.5518976731688902E-4</c:v>
                </c:pt>
                <c:pt idx="1002">
                  <c:v>2.7045017973947102E-4</c:v>
                </c:pt>
                <c:pt idx="1003">
                  <c:v>3.0673668653023999E-4</c:v>
                </c:pt>
                <c:pt idx="1004">
                  <c:v>2.8233160853334598E-4</c:v>
                </c:pt>
                <c:pt idx="1005">
                  <c:v>3.0096266222806302E-4</c:v>
                </c:pt>
                <c:pt idx="1006">
                  <c:v>3.0117387377849402E-4</c:v>
                </c:pt>
                <c:pt idx="1007">
                  <c:v>2.53976161789537E-4</c:v>
                </c:pt>
                <c:pt idx="1008">
                  <c:v>2.6703353359751097E-4</c:v>
                </c:pt>
                <c:pt idx="1009">
                  <c:v>2.7534517886639498E-4</c:v>
                </c:pt>
                <c:pt idx="1010">
                  <c:v>2.5272556342634402E-4</c:v>
                </c:pt>
                <c:pt idx="1011">
                  <c:v>2.8563049024175701E-4</c:v>
                </c:pt>
                <c:pt idx="1012">
                  <c:v>2.39323340305743E-4</c:v>
                </c:pt>
                <c:pt idx="1013">
                  <c:v>2.9855333399794899E-4</c:v>
                </c:pt>
                <c:pt idx="1014">
                  <c:v>7.6733714566433605E-4</c:v>
                </c:pt>
                <c:pt idx="1015">
                  <c:v>2.8381399518237499E-4</c:v>
                </c:pt>
                <c:pt idx="1016">
                  <c:v>2.9982202467305699E-4</c:v>
                </c:pt>
                <c:pt idx="1017">
                  <c:v>2.9739109100517902E-4</c:v>
                </c:pt>
                <c:pt idx="1018">
                  <c:v>2.5470136160901798E-4</c:v>
                </c:pt>
                <c:pt idx="1019">
                  <c:v>2.3766301822526799E-4</c:v>
                </c:pt>
                <c:pt idx="1020">
                  <c:v>2.7166207705474999E-4</c:v>
                </c:pt>
                <c:pt idx="1021">
                  <c:v>2.4690758393746E-4</c:v>
                </c:pt>
                <c:pt idx="1022">
                  <c:v>2.5879520155358299E-4</c:v>
                </c:pt>
                <c:pt idx="1023">
                  <c:v>3.1221085992191102E-4</c:v>
                </c:pt>
                <c:pt idx="1024">
                  <c:v>2.1805730074528701E-4</c:v>
                </c:pt>
                <c:pt idx="1025">
                  <c:v>2.4706452021123798E-4</c:v>
                </c:pt>
                <c:pt idx="1026">
                  <c:v>2.5038025652938798E-4</c:v>
                </c:pt>
                <c:pt idx="1027">
                  <c:v>2.2647547637266201E-4</c:v>
                </c:pt>
                <c:pt idx="1028">
                  <c:v>2.5735969303496798E-4</c:v>
                </c:pt>
                <c:pt idx="1029">
                  <c:v>2.3614354015609901E-4</c:v>
                </c:pt>
                <c:pt idx="1030">
                  <c:v>2.4171106041314701E-4</c:v>
                </c:pt>
                <c:pt idx="1031">
                  <c:v>2.6331724078305002E-4</c:v>
                </c:pt>
                <c:pt idx="1032">
                  <c:v>2.3785106092543001E-4</c:v>
                </c:pt>
                <c:pt idx="1033">
                  <c:v>2.4866934504575301E-4</c:v>
                </c:pt>
                <c:pt idx="1034">
                  <c:v>2.2951630645132E-4</c:v>
                </c:pt>
                <c:pt idx="1035">
                  <c:v>2.5049436327495897E-4</c:v>
                </c:pt>
                <c:pt idx="1036">
                  <c:v>2.12696426987124E-4</c:v>
                </c:pt>
                <c:pt idx="1037">
                  <c:v>2.6613465261842101E-4</c:v>
                </c:pt>
                <c:pt idx="1038">
                  <c:v>2.26235947296197E-4</c:v>
                </c:pt>
                <c:pt idx="1039">
                  <c:v>2.3549848605502701E-4</c:v>
                </c:pt>
                <c:pt idx="1040">
                  <c:v>2.6623705746189099E-4</c:v>
                </c:pt>
                <c:pt idx="1041">
                  <c:v>2.6245669053765201E-4</c:v>
                </c:pt>
                <c:pt idx="1042">
                  <c:v>2.1473644899982399E-4</c:v>
                </c:pt>
                <c:pt idx="1043">
                  <c:v>2.3682768663769701E-4</c:v>
                </c:pt>
                <c:pt idx="1044">
                  <c:v>2.3460094501948401E-4</c:v>
                </c:pt>
                <c:pt idx="1045">
                  <c:v>2.5786429962143997E-4</c:v>
                </c:pt>
                <c:pt idx="1046">
                  <c:v>2.5578768284931301E-4</c:v>
                </c:pt>
                <c:pt idx="1047">
                  <c:v>2.5760652798436599E-4</c:v>
                </c:pt>
                <c:pt idx="1048">
                  <c:v>2.22888281417058E-4</c:v>
                </c:pt>
                <c:pt idx="1049">
                  <c:v>2.3857450058443E-4</c:v>
                </c:pt>
                <c:pt idx="1050">
                  <c:v>2.38044782545613E-4</c:v>
                </c:pt>
                <c:pt idx="1051">
                  <c:v>2.7834502976104399E-4</c:v>
                </c:pt>
                <c:pt idx="1052">
                  <c:v>2.5527967787069699E-4</c:v>
                </c:pt>
                <c:pt idx="1053">
                  <c:v>1.74942124967075E-4</c:v>
                </c:pt>
                <c:pt idx="1055" formatCode="0.00E+00">
                  <c:v>-3.6435560728034601E-5</c:v>
                </c:pt>
                <c:pt idx="1056" formatCode="0.00E+00">
                  <c:v>-1.4624129951176501E-5</c:v>
                </c:pt>
                <c:pt idx="1057" formatCode="0.00E+00">
                  <c:v>-1.2247090019288E-5</c:v>
                </c:pt>
                <c:pt idx="1058" formatCode="0.00E+00">
                  <c:v>-1.1905973347644501E-5</c:v>
                </c:pt>
                <c:pt idx="1059" formatCode="0.00E+00">
                  <c:v>-1.7830080527085499E-5</c:v>
                </c:pt>
                <c:pt idx="1060" formatCode="0.00E+00">
                  <c:v>-1.00819243268777E-5</c:v>
                </c:pt>
                <c:pt idx="1061" formatCode="0.00E+00">
                  <c:v>1.25904929983648E-5</c:v>
                </c:pt>
                <c:pt idx="1062" formatCode="0.00E+00">
                  <c:v>-3.1569236207507799E-5</c:v>
                </c:pt>
                <c:pt idx="1063" formatCode="0.00E+00">
                  <c:v>1.0413986529432699E-5</c:v>
                </c:pt>
                <c:pt idx="1064" formatCode="0.00E+00">
                  <c:v>-3.1886460800335097E-5</c:v>
                </c:pt>
                <c:pt idx="1065" formatCode="0.00E+00">
                  <c:v>-4.9560405037243696E-6</c:v>
                </c:pt>
                <c:pt idx="1066" formatCode="0.00E+00">
                  <c:v>2.7614801939617699E-5</c:v>
                </c:pt>
                <c:pt idx="1067" formatCode="0.00E+00">
                  <c:v>-4.1970499082958296E-6</c:v>
                </c:pt>
                <c:pt idx="1068" formatCode="0.00E+00">
                  <c:v>2.1831383900350899E-5</c:v>
                </c:pt>
                <c:pt idx="1069" formatCode="0.00E+00">
                  <c:v>-1.3170934890816899E-5</c:v>
                </c:pt>
                <c:pt idx="1070" formatCode="0.00E+00">
                  <c:v>-5.2469818523069704E-6</c:v>
                </c:pt>
                <c:pt idx="1071" formatCode="0.00E+00">
                  <c:v>9.0757606308582495E-6</c:v>
                </c:pt>
                <c:pt idx="1072" formatCode="0.00E+00">
                  <c:v>8.7152521973809805E-6</c:v>
                </c:pt>
                <c:pt idx="1073" formatCode="0.00E+00">
                  <c:v>-9.7017208987077799E-6</c:v>
                </c:pt>
                <c:pt idx="1074" formatCode="0.00E+00">
                  <c:v>1.36348482134741E-5</c:v>
                </c:pt>
                <c:pt idx="1075" formatCode="0.00E+00">
                  <c:v>1.12816370970658E-5</c:v>
                </c:pt>
                <c:pt idx="1076" formatCode="0.00E+00">
                  <c:v>-2.2741595312176099E-5</c:v>
                </c:pt>
                <c:pt idx="1077" formatCode="0.00E+00">
                  <c:v>7.1240081405453302E-6</c:v>
                </c:pt>
                <c:pt idx="1078" formatCode="0.00E+00">
                  <c:v>3.1349589314371202E-5</c:v>
                </c:pt>
                <c:pt idx="1079" formatCode="0.00E+00">
                  <c:v>3.8820924765003201E-7</c:v>
                </c:pt>
                <c:pt idx="1080" formatCode="0.00E+00">
                  <c:v>4.6807829991773702E-5</c:v>
                </c:pt>
                <c:pt idx="1081" formatCode="0.00E+00">
                  <c:v>4.6800650019319497E-5</c:v>
                </c:pt>
                <c:pt idx="1082" formatCode="0.00E+00">
                  <c:v>3.8051125978562501E-5</c:v>
                </c:pt>
                <c:pt idx="1083" formatCode="0.00E+00">
                  <c:v>3.5490094572286702E-5</c:v>
                </c:pt>
                <c:pt idx="1084" formatCode="0.00E+00">
                  <c:v>2.7982237477183301E-5</c:v>
                </c:pt>
                <c:pt idx="1085" formatCode="0.00E+00">
                  <c:v>2.4567451390938598E-6</c:v>
                </c:pt>
                <c:pt idx="1086" formatCode="0.00E+00">
                  <c:v>1.0935047243450799E-5</c:v>
                </c:pt>
                <c:pt idx="1087" formatCode="0.00E+00">
                  <c:v>2.26111769356337E-5</c:v>
                </c:pt>
                <c:pt idx="1088" formatCode="0.00E+00">
                  <c:v>2.73096691965057E-5</c:v>
                </c:pt>
                <c:pt idx="1089" formatCode="0.00E+00">
                  <c:v>3.1054438958160501E-5</c:v>
                </c:pt>
                <c:pt idx="1090" formatCode="0.00E+00">
                  <c:v>-1.94986965076405E-6</c:v>
                </c:pt>
                <c:pt idx="1091" formatCode="0.00E+00">
                  <c:v>1.5382496373707399E-5</c:v>
                </c:pt>
                <c:pt idx="1092" formatCode="0.00E+00">
                  <c:v>4.2632595007851997E-5</c:v>
                </c:pt>
                <c:pt idx="1093" formatCode="0.00E+00">
                  <c:v>6.9518116272447095E-5</c:v>
                </c:pt>
                <c:pt idx="1094" formatCode="0.00E+00">
                  <c:v>5.3558058565845097E-5</c:v>
                </c:pt>
                <c:pt idx="1095" formatCode="0.00E+00">
                  <c:v>2.15454155328408E-5</c:v>
                </c:pt>
                <c:pt idx="1096" formatCode="0.00E+00">
                  <c:v>3.1100866334052101E-5</c:v>
                </c:pt>
                <c:pt idx="1097" formatCode="0.00E+00">
                  <c:v>9.1279798507771099E-5</c:v>
                </c:pt>
                <c:pt idx="1098" formatCode="0.00E+00">
                  <c:v>5.22042280092055E-5</c:v>
                </c:pt>
                <c:pt idx="1099" formatCode="0.00E+00">
                  <c:v>8.34608109015059E-5</c:v>
                </c:pt>
                <c:pt idx="1100" formatCode="0.00E+00">
                  <c:v>8.8454568508642103E-5</c:v>
                </c:pt>
                <c:pt idx="1101" formatCode="0.00E+00">
                  <c:v>6.7813633729048902E-5</c:v>
                </c:pt>
                <c:pt idx="1102" formatCode="0.00E+00">
                  <c:v>6.86131184773313E-5</c:v>
                </c:pt>
                <c:pt idx="1103" formatCode="0.00E+00">
                  <c:v>8.3455677725784394E-5</c:v>
                </c:pt>
                <c:pt idx="1104">
                  <c:v>1.04011808285795E-4</c:v>
                </c:pt>
                <c:pt idx="1105" formatCode="0.00E+00">
                  <c:v>5.4225928163387399E-5</c:v>
                </c:pt>
                <c:pt idx="1106" formatCode="0.00E+00">
                  <c:v>7.3009430128651899E-5</c:v>
                </c:pt>
                <c:pt idx="1107" formatCode="0.00E+00">
                  <c:v>5.2719330644800501E-5</c:v>
                </c:pt>
                <c:pt idx="1108" formatCode="0.00E+00">
                  <c:v>8.5824397363227497E-5</c:v>
                </c:pt>
                <c:pt idx="1109" formatCode="0.00E+00">
                  <c:v>6.0459190217866298E-5</c:v>
                </c:pt>
                <c:pt idx="1110" formatCode="0.00E+00">
                  <c:v>8.4912393040459204E-5</c:v>
                </c:pt>
                <c:pt idx="1111" formatCode="0.00E+00">
                  <c:v>8.2151291314305598E-5</c:v>
                </c:pt>
                <c:pt idx="1112" formatCode="0.00E+00">
                  <c:v>5.14141692665116E-5</c:v>
                </c:pt>
                <c:pt idx="1113" formatCode="0.00E+00">
                  <c:v>7.05807937747478E-5</c:v>
                </c:pt>
                <c:pt idx="1114" formatCode="0.00E+00">
                  <c:v>4.1910099292264301E-5</c:v>
                </c:pt>
                <c:pt idx="1115" formatCode="0.00E+00">
                  <c:v>2.9952198050653501E-5</c:v>
                </c:pt>
                <c:pt idx="1116" formatCode="0.00E+00">
                  <c:v>6.9329984932843495E-5</c:v>
                </c:pt>
                <c:pt idx="1117" formatCode="0.00E+00">
                  <c:v>6.9968427810955395E-5</c:v>
                </c:pt>
                <c:pt idx="1118" formatCode="0.00E+00">
                  <c:v>6.0121371643525602E-5</c:v>
                </c:pt>
                <c:pt idx="1119" formatCode="0.00E+00">
                  <c:v>6.8212960165722202E-5</c:v>
                </c:pt>
                <c:pt idx="1120">
                  <c:v>1.12463860491704E-4</c:v>
                </c:pt>
                <c:pt idx="1121" formatCode="0.00E+00">
                  <c:v>5.6854278932670101E-5</c:v>
                </c:pt>
                <c:pt idx="1122" formatCode="0.00E+00">
                  <c:v>8.6202219782222003E-5</c:v>
                </c:pt>
                <c:pt idx="1123" formatCode="0.00E+00">
                  <c:v>9.9361871748839401E-5</c:v>
                </c:pt>
                <c:pt idx="1124" formatCode="0.00E+00">
                  <c:v>7.8992635290242198E-5</c:v>
                </c:pt>
                <c:pt idx="1125">
                  <c:v>1.1499673418179301E-4</c:v>
                </c:pt>
                <c:pt idx="1126" formatCode="0.00E+00">
                  <c:v>6.6447902991548298E-5</c:v>
                </c:pt>
                <c:pt idx="1127" formatCode="0.00E+00">
                  <c:v>9.5602511619990294E-5</c:v>
                </c:pt>
                <c:pt idx="1128">
                  <c:v>1.4145367607566701E-4</c:v>
                </c:pt>
                <c:pt idx="1129">
                  <c:v>1.03135934739679E-4</c:v>
                </c:pt>
                <c:pt idx="1130">
                  <c:v>1.4590473324817399E-4</c:v>
                </c:pt>
                <c:pt idx="1131">
                  <c:v>1.24964158658115E-4</c:v>
                </c:pt>
                <c:pt idx="1132">
                  <c:v>1.2091671203808499E-4</c:v>
                </c:pt>
                <c:pt idx="1133">
                  <c:v>1.10581769827911E-4</c:v>
                </c:pt>
                <c:pt idx="1134" formatCode="0.00E+00">
                  <c:v>9.8491092548225095E-5</c:v>
                </c:pt>
                <c:pt idx="1135">
                  <c:v>1.07085086543296E-4</c:v>
                </c:pt>
                <c:pt idx="1136">
                  <c:v>1.33700210203808E-4</c:v>
                </c:pt>
                <c:pt idx="1137" formatCode="0.00E+00">
                  <c:v>5.73732294610812E-5</c:v>
                </c:pt>
                <c:pt idx="1138">
                  <c:v>1.1881395293068001E-4</c:v>
                </c:pt>
                <c:pt idx="1139" formatCode="0.00E+00">
                  <c:v>9.3395308066637693E-5</c:v>
                </c:pt>
                <c:pt idx="1140">
                  <c:v>1.23117266279106E-4</c:v>
                </c:pt>
                <c:pt idx="1141" formatCode="0.00E+00">
                  <c:v>9.1022891936251294E-5</c:v>
                </c:pt>
                <c:pt idx="1142">
                  <c:v>1.01037228150984E-4</c:v>
                </c:pt>
                <c:pt idx="1143" formatCode="0.00E+00">
                  <c:v>8.5051188007681102E-5</c:v>
                </c:pt>
                <c:pt idx="1144">
                  <c:v>1.44603116849921E-4</c:v>
                </c:pt>
                <c:pt idx="1145">
                  <c:v>1.2699839418624901E-4</c:v>
                </c:pt>
                <c:pt idx="1146">
                  <c:v>1.53685041085951E-4</c:v>
                </c:pt>
                <c:pt idx="1147">
                  <c:v>1.16547496492736E-4</c:v>
                </c:pt>
                <c:pt idx="1148">
                  <c:v>1.4810983153241801E-4</c:v>
                </c:pt>
                <c:pt idx="1149" formatCode="0.00E+00">
                  <c:v>9.6835574792997098E-5</c:v>
                </c:pt>
                <c:pt idx="1150">
                  <c:v>1.42584779903217E-4</c:v>
                </c:pt>
                <c:pt idx="1151">
                  <c:v>1.01218534402937E-4</c:v>
                </c:pt>
                <c:pt idx="1152">
                  <c:v>1.09055278811496E-4</c:v>
                </c:pt>
                <c:pt idx="1153">
                  <c:v>1.2214271573913099E-4</c:v>
                </c:pt>
                <c:pt idx="1154">
                  <c:v>1.2354661852282E-4</c:v>
                </c:pt>
                <c:pt idx="1155">
                  <c:v>1.18023510298764E-4</c:v>
                </c:pt>
                <c:pt idx="1156">
                  <c:v>1.08496340401737E-4</c:v>
                </c:pt>
                <c:pt idx="1157" formatCode="0.00E+00">
                  <c:v>8.4874490843208202E-5</c:v>
                </c:pt>
                <c:pt idx="1158">
                  <c:v>1.09495919153665E-4</c:v>
                </c:pt>
                <c:pt idx="1159">
                  <c:v>1.2253207509763399E-4</c:v>
                </c:pt>
                <c:pt idx="1160">
                  <c:v>1.3938976837005499E-4</c:v>
                </c:pt>
                <c:pt idx="1161">
                  <c:v>1.5606401702150999E-4</c:v>
                </c:pt>
                <c:pt idx="1162" formatCode="0.00E+00">
                  <c:v>6.4540945757986102E-5</c:v>
                </c:pt>
                <c:pt idx="1163" formatCode="0.00E+00">
                  <c:v>9.9256825919570799E-5</c:v>
                </c:pt>
                <c:pt idx="1164" formatCode="0.00E+00">
                  <c:v>7.8820667523816896E-5</c:v>
                </c:pt>
                <c:pt idx="1165">
                  <c:v>1.2710301621001699E-4</c:v>
                </c:pt>
                <c:pt idx="1166">
                  <c:v>1.4784677157983801E-4</c:v>
                </c:pt>
                <c:pt idx="1167" formatCode="0.00E+00">
                  <c:v>9.4171422110597605E-5</c:v>
                </c:pt>
                <c:pt idx="1168">
                  <c:v>1.32431518554827E-4</c:v>
                </c:pt>
                <c:pt idx="1169">
                  <c:v>1.09226490550402E-4</c:v>
                </c:pt>
                <c:pt idx="1170">
                  <c:v>1.21774745341109E-4</c:v>
                </c:pt>
                <c:pt idx="1171">
                  <c:v>1.50043524381158E-4</c:v>
                </c:pt>
                <c:pt idx="1172" formatCode="0.00E+00">
                  <c:v>8.4926468908677098E-5</c:v>
                </c:pt>
                <c:pt idx="1173">
                  <c:v>1.28355649813842E-4</c:v>
                </c:pt>
                <c:pt idx="1174">
                  <c:v>1.05387040175572E-4</c:v>
                </c:pt>
                <c:pt idx="1175">
                  <c:v>1.43401133821378E-4</c:v>
                </c:pt>
                <c:pt idx="1176">
                  <c:v>1.0545127894057699E-4</c:v>
                </c:pt>
                <c:pt idx="1177">
                  <c:v>1.1004787996104699E-4</c:v>
                </c:pt>
                <c:pt idx="1178">
                  <c:v>1.0932135836740301E-4</c:v>
                </c:pt>
                <c:pt idx="1179" formatCode="0.00E+00">
                  <c:v>8.6889365544069204E-5</c:v>
                </c:pt>
                <c:pt idx="1180">
                  <c:v>1.0111577310500599E-4</c:v>
                </c:pt>
                <c:pt idx="1181">
                  <c:v>1.11216531321111E-4</c:v>
                </c:pt>
                <c:pt idx="1182">
                  <c:v>1.5084240338056299E-4</c:v>
                </c:pt>
                <c:pt idx="1183" formatCode="0.00E+00">
                  <c:v>6.9291236271023198E-5</c:v>
                </c:pt>
                <c:pt idx="1184" formatCode="0.00E+00">
                  <c:v>8.0616144244708004E-5</c:v>
                </c:pt>
                <c:pt idx="1185">
                  <c:v>1.32399223441798E-4</c:v>
                </c:pt>
                <c:pt idx="1186">
                  <c:v>1.0054940147141901E-4</c:v>
                </c:pt>
                <c:pt idx="1187">
                  <c:v>1.66260736403087E-4</c:v>
                </c:pt>
                <c:pt idx="1188">
                  <c:v>1.28304764973322E-4</c:v>
                </c:pt>
                <c:pt idx="1189" formatCode="0.00E+00">
                  <c:v>7.0069596438028099E-5</c:v>
                </c:pt>
                <c:pt idx="1190">
                  <c:v>1.1749342466385001E-4</c:v>
                </c:pt>
                <c:pt idx="1191">
                  <c:v>1.16428914885113E-4</c:v>
                </c:pt>
                <c:pt idx="1192" formatCode="0.00E+00">
                  <c:v>9.8871417997171295E-5</c:v>
                </c:pt>
                <c:pt idx="1193" formatCode="0.00E+00">
                  <c:v>8.7622710366583802E-5</c:v>
                </c:pt>
                <c:pt idx="1194">
                  <c:v>1.0336360423503099E-4</c:v>
                </c:pt>
                <c:pt idx="1195">
                  <c:v>1.05580449386079E-4</c:v>
                </c:pt>
                <c:pt idx="1196" formatCode="0.00E+00">
                  <c:v>6.3527694739831694E-5</c:v>
                </c:pt>
                <c:pt idx="1197">
                  <c:v>1.1266006762031E-4</c:v>
                </c:pt>
              </c:numCache>
            </c:numRef>
          </c:yVal>
          <c:smooth val="0"/>
          <c:extLst xmlns:c15="http://schemas.microsoft.com/office/drawing/2012/chart">
            <c:ext xmlns:c16="http://schemas.microsoft.com/office/drawing/2014/chart" uri="{C3380CC4-5D6E-409C-BE32-E72D297353CC}">
              <c16:uniqueId val="{00000003-6CA2-403F-831A-89DD832BC2E4}"/>
            </c:ext>
          </c:extLst>
        </c:ser>
        <c:ser>
          <c:idx val="10"/>
          <c:order val="12"/>
          <c:tx>
            <c:v>1171</c:v>
          </c:tx>
          <c:spPr>
            <a:ln w="19050" cap="rnd">
              <a:solidFill>
                <a:srgbClr val="C00000"/>
              </a:solidFill>
              <a:round/>
            </a:ln>
            <a:effectLst/>
          </c:spPr>
          <c:marker>
            <c:symbol val="none"/>
          </c:marker>
          <c:xVal>
            <c:numRef>
              <c:f>data_Loop!$CY$19:$CY$5017</c:f>
              <c:numCache>
                <c:formatCode>General</c:formatCode>
                <c:ptCount val="4999"/>
                <c:pt idx="0">
                  <c:v>1.05989861488342</c:v>
                </c:pt>
                <c:pt idx="1">
                  <c:v>1.2610011100769001</c:v>
                </c:pt>
                <c:pt idx="2">
                  <c:v>1.4634216308593799</c:v>
                </c:pt>
                <c:pt idx="3">
                  <c:v>1.6658597946167</c:v>
                </c:pt>
                <c:pt idx="4">
                  <c:v>1.87081890106201</c:v>
                </c:pt>
                <c:pt idx="5">
                  <c:v>2.0732661247253401</c:v>
                </c:pt>
                <c:pt idx="6">
                  <c:v>2.2681686401367203</c:v>
                </c:pt>
                <c:pt idx="7">
                  <c:v>2.4718731880188001</c:v>
                </c:pt>
                <c:pt idx="8">
                  <c:v>2.67432041168213</c:v>
                </c:pt>
                <c:pt idx="9">
                  <c:v>2.86419324874878</c:v>
                </c:pt>
                <c:pt idx="10">
                  <c:v>3.0666343688964801</c:v>
                </c:pt>
                <c:pt idx="11">
                  <c:v>3.2778834342956502</c:v>
                </c:pt>
                <c:pt idx="12">
                  <c:v>3.47530670166016</c:v>
                </c:pt>
                <c:pt idx="13">
                  <c:v>3.6664369583129899</c:v>
                </c:pt>
                <c:pt idx="14">
                  <c:v>3.8663692474365199</c:v>
                </c:pt>
                <c:pt idx="15">
                  <c:v>4.0713314056396497</c:v>
                </c:pt>
                <c:pt idx="16">
                  <c:v>4.2737785339355501</c:v>
                </c:pt>
                <c:pt idx="17">
                  <c:v>4.4699384689331101</c:v>
                </c:pt>
                <c:pt idx="18">
                  <c:v>4.6635774612426797</c:v>
                </c:pt>
                <c:pt idx="19">
                  <c:v>4.8622461318969696</c:v>
                </c:pt>
                <c:pt idx="20">
                  <c:v>5.0647054672241199</c:v>
                </c:pt>
                <c:pt idx="21">
                  <c:v>5.2646377563476596</c:v>
                </c:pt>
                <c:pt idx="22">
                  <c:v>5.46204319000244</c:v>
                </c:pt>
                <c:pt idx="23">
                  <c:v>5.6619876861572305</c:v>
                </c:pt>
                <c:pt idx="24">
                  <c:v>5.8619199752807605</c:v>
                </c:pt>
                <c:pt idx="25">
                  <c:v>6.0605945587158203</c:v>
                </c:pt>
                <c:pt idx="26">
                  <c:v>6.2668140411376907</c:v>
                </c:pt>
                <c:pt idx="27">
                  <c:v>6.4667463302612305</c:v>
                </c:pt>
                <c:pt idx="28">
                  <c:v>6.6591457366943398</c:v>
                </c:pt>
                <c:pt idx="29">
                  <c:v>6.86535339355469</c:v>
                </c:pt>
                <c:pt idx="30">
                  <c:v>7.0728302001953098</c:v>
                </c:pt>
                <c:pt idx="31">
                  <c:v>7.2715049743652305</c:v>
                </c:pt>
                <c:pt idx="32">
                  <c:v>7.4626235961914107</c:v>
                </c:pt>
                <c:pt idx="33">
                  <c:v>7.6537536621093691</c:v>
                </c:pt>
                <c:pt idx="34">
                  <c:v>7.8599849700927704</c:v>
                </c:pt>
                <c:pt idx="35">
                  <c:v>8.0624324798583995</c:v>
                </c:pt>
                <c:pt idx="36">
                  <c:v>8.2585803985595696</c:v>
                </c:pt>
                <c:pt idx="37">
                  <c:v>8.4635421752929698</c:v>
                </c:pt>
                <c:pt idx="38">
                  <c:v>8.6647319793701207</c:v>
                </c:pt>
                <c:pt idx="39">
                  <c:v>8.86090393066406</c:v>
                </c:pt>
                <c:pt idx="40">
                  <c:v>9.0558185577392614</c:v>
                </c:pt>
                <c:pt idx="41">
                  <c:v>9.2532241821289105</c:v>
                </c:pt>
                <c:pt idx="42">
                  <c:v>9.4544017791748001</c:v>
                </c:pt>
                <c:pt idx="43">
                  <c:v>9.6556148529052699</c:v>
                </c:pt>
                <c:pt idx="44">
                  <c:v>9.8605770111084006</c:v>
                </c:pt>
                <c:pt idx="45">
                  <c:v>10.063000869750999</c:v>
                </c:pt>
                <c:pt idx="46">
                  <c:v>10.2704776763916</c:v>
                </c:pt>
                <c:pt idx="47">
                  <c:v>10.4704330444336</c:v>
                </c:pt>
                <c:pt idx="48">
                  <c:v>10.660305786132799</c:v>
                </c:pt>
                <c:pt idx="49">
                  <c:v>10.8564659118652</c:v>
                </c:pt>
                <c:pt idx="50">
                  <c:v>11.065223693847701</c:v>
                </c:pt>
                <c:pt idx="51">
                  <c:v>11.2701622009277</c:v>
                </c:pt>
                <c:pt idx="52">
                  <c:v>11.4625495910645</c:v>
                </c:pt>
                <c:pt idx="53">
                  <c:v>11.6675354003906</c:v>
                </c:pt>
                <c:pt idx="54">
                  <c:v>11.8687252044678</c:v>
                </c:pt>
                <c:pt idx="55">
                  <c:v>12.0573165893555</c:v>
                </c:pt>
                <c:pt idx="56">
                  <c:v>12.259740447998</c:v>
                </c:pt>
                <c:pt idx="57">
                  <c:v>12.4710132598877</c:v>
                </c:pt>
                <c:pt idx="58">
                  <c:v>12.667173385620099</c:v>
                </c:pt>
                <c:pt idx="59">
                  <c:v>12.862052917480501</c:v>
                </c:pt>
                <c:pt idx="60">
                  <c:v>13.060727691650399</c:v>
                </c:pt>
                <c:pt idx="61">
                  <c:v>13.259402465820301</c:v>
                </c:pt>
                <c:pt idx="62">
                  <c:v>13.4605918884277</c:v>
                </c:pt>
                <c:pt idx="63">
                  <c:v>13.669326019287102</c:v>
                </c:pt>
                <c:pt idx="64">
                  <c:v>13.8655090332031</c:v>
                </c:pt>
                <c:pt idx="65">
                  <c:v>14.060411834716799</c:v>
                </c:pt>
                <c:pt idx="66">
                  <c:v>14.270404052734401</c:v>
                </c:pt>
                <c:pt idx="67">
                  <c:v>14.4678443908691</c:v>
                </c:pt>
                <c:pt idx="68">
                  <c:v>14.658951568603502</c:v>
                </c:pt>
                <c:pt idx="69">
                  <c:v>14.856346130371099</c:v>
                </c:pt>
                <c:pt idx="70">
                  <c:v>15.0587928771973</c:v>
                </c:pt>
                <c:pt idx="71">
                  <c:v>15.257467651367199</c:v>
                </c:pt>
                <c:pt idx="72">
                  <c:v>15.454908752441401</c:v>
                </c:pt>
                <c:pt idx="73">
                  <c:v>15.658612823486299</c:v>
                </c:pt>
                <c:pt idx="74">
                  <c:v>15.8635513305664</c:v>
                </c:pt>
                <c:pt idx="75">
                  <c:v>16.067256164550802</c:v>
                </c:pt>
                <c:pt idx="76">
                  <c:v>16.264673614501998</c:v>
                </c:pt>
                <c:pt idx="77">
                  <c:v>16.4570610046387</c:v>
                </c:pt>
                <c:pt idx="78">
                  <c:v>16.655735778808598</c:v>
                </c:pt>
                <c:pt idx="79">
                  <c:v>16.859440612793001</c:v>
                </c:pt>
                <c:pt idx="80">
                  <c:v>17.064425659179697</c:v>
                </c:pt>
                <c:pt idx="81">
                  <c:v>17.2555557250977</c:v>
                </c:pt>
                <c:pt idx="82">
                  <c:v>17.4491775512695</c:v>
                </c:pt>
                <c:pt idx="83">
                  <c:v>17.661707305908202</c:v>
                </c:pt>
                <c:pt idx="84">
                  <c:v>17.865412139892602</c:v>
                </c:pt>
                <c:pt idx="85">
                  <c:v>18.059033966064497</c:v>
                </c:pt>
                <c:pt idx="86">
                  <c:v>18.252679443359401</c:v>
                </c:pt>
                <c:pt idx="87">
                  <c:v>18.456383514404301</c:v>
                </c:pt>
                <c:pt idx="88">
                  <c:v>18.6588539123535</c:v>
                </c:pt>
                <c:pt idx="89">
                  <c:v>18.856295776367197</c:v>
                </c:pt>
                <c:pt idx="90">
                  <c:v>19.060000610351601</c:v>
                </c:pt>
                <c:pt idx="91">
                  <c:v>19.256159973144499</c:v>
                </c:pt>
                <c:pt idx="92">
                  <c:v>19.4560447692871</c:v>
                </c:pt>
                <c:pt idx="93">
                  <c:v>19.662265014648401</c:v>
                </c:pt>
                <c:pt idx="94">
                  <c:v>19.857214355468699</c:v>
                </c:pt>
                <c:pt idx="95">
                  <c:v>20.050858306884798</c:v>
                </c:pt>
                <c:pt idx="96">
                  <c:v>20.257077789306599</c:v>
                </c:pt>
                <c:pt idx="97">
                  <c:v>20.459479522705102</c:v>
                </c:pt>
                <c:pt idx="98">
                  <c:v>20.649305725097697</c:v>
                </c:pt>
                <c:pt idx="99">
                  <c:v>20.8492835998535</c:v>
                </c:pt>
                <c:pt idx="100">
                  <c:v>21.055503082275401</c:v>
                </c:pt>
                <c:pt idx="101">
                  <c:v>21.252921295166001</c:v>
                </c:pt>
                <c:pt idx="102">
                  <c:v>21.456625366210901</c:v>
                </c:pt>
                <c:pt idx="103">
                  <c:v>21.664102172851599</c:v>
                </c:pt>
                <c:pt idx="104">
                  <c:v>21.859051513671901</c:v>
                </c:pt>
                <c:pt idx="105">
                  <c:v>22.056468963623001</c:v>
                </c:pt>
                <c:pt idx="106">
                  <c:v>22.255143737792999</c:v>
                </c:pt>
                <c:pt idx="107">
                  <c:v>22.452513885498</c:v>
                </c:pt>
                <c:pt idx="108">
                  <c:v>22.646159362793</c:v>
                </c:pt>
                <c:pt idx="109">
                  <c:v>22.844880676269501</c:v>
                </c:pt>
                <c:pt idx="110">
                  <c:v>23.0586448669434</c:v>
                </c:pt>
                <c:pt idx="111">
                  <c:v>23.2572738647461</c:v>
                </c:pt>
                <c:pt idx="112">
                  <c:v>23.445842742919901</c:v>
                </c:pt>
                <c:pt idx="113">
                  <c:v>23.645774078369101</c:v>
                </c:pt>
                <c:pt idx="114">
                  <c:v>23.849478912353501</c:v>
                </c:pt>
                <c:pt idx="115">
                  <c:v>24.046943664550803</c:v>
                </c:pt>
                <c:pt idx="116">
                  <c:v>24.2456649780273</c:v>
                </c:pt>
                <c:pt idx="117">
                  <c:v>24.454351806640599</c:v>
                </c:pt>
                <c:pt idx="118">
                  <c:v>24.655494689941399</c:v>
                </c:pt>
                <c:pt idx="119">
                  <c:v>24.8479293823242</c:v>
                </c:pt>
                <c:pt idx="120">
                  <c:v>25.052938079834</c:v>
                </c:pt>
                <c:pt idx="121">
                  <c:v>25.2566429138184</c:v>
                </c:pt>
                <c:pt idx="122">
                  <c:v>25.451544952392602</c:v>
                </c:pt>
                <c:pt idx="123">
                  <c:v>25.647703552246099</c:v>
                </c:pt>
                <c:pt idx="124">
                  <c:v>25.848893737792999</c:v>
                </c:pt>
                <c:pt idx="125">
                  <c:v>26.050083923339798</c:v>
                </c:pt>
                <c:pt idx="126">
                  <c:v>26.246243286132803</c:v>
                </c:pt>
                <c:pt idx="127">
                  <c:v>26.451206970214798</c:v>
                </c:pt>
                <c:pt idx="128">
                  <c:v>26.653607177734397</c:v>
                </c:pt>
                <c:pt idx="129">
                  <c:v>26.857310485839797</c:v>
                </c:pt>
                <c:pt idx="130">
                  <c:v>27.059757995605498</c:v>
                </c:pt>
                <c:pt idx="131">
                  <c:v>27.249584960937501</c:v>
                </c:pt>
                <c:pt idx="132">
                  <c:v>27.445791625976604</c:v>
                </c:pt>
                <c:pt idx="133">
                  <c:v>27.649542236328102</c:v>
                </c:pt>
                <c:pt idx="134">
                  <c:v>27.8494277954102</c:v>
                </c:pt>
                <c:pt idx="135">
                  <c:v>28.045541381835896</c:v>
                </c:pt>
                <c:pt idx="136">
                  <c:v>28.245472717285203</c:v>
                </c:pt>
                <c:pt idx="137">
                  <c:v>28.449177551269504</c:v>
                </c:pt>
                <c:pt idx="138">
                  <c:v>28.645338439941401</c:v>
                </c:pt>
                <c:pt idx="139">
                  <c:v>28.8453170776367</c:v>
                </c:pt>
                <c:pt idx="140">
                  <c:v>29.047810363769504</c:v>
                </c:pt>
                <c:pt idx="141">
                  <c:v>29.242666625976604</c:v>
                </c:pt>
                <c:pt idx="142">
                  <c:v>29.451400756835898</c:v>
                </c:pt>
                <c:pt idx="143">
                  <c:v>29.655104064941401</c:v>
                </c:pt>
                <c:pt idx="144">
                  <c:v>29.850007629394504</c:v>
                </c:pt>
                <c:pt idx="145">
                  <c:v>30.048683166503899</c:v>
                </c:pt>
                <c:pt idx="146">
                  <c:v>30.2498260498047</c:v>
                </c:pt>
                <c:pt idx="147">
                  <c:v>30.446032714843803</c:v>
                </c:pt>
                <c:pt idx="148">
                  <c:v>30.645965576171896</c:v>
                </c:pt>
                <c:pt idx="149">
                  <c:v>30.853442382812499</c:v>
                </c:pt>
                <c:pt idx="150">
                  <c:v>31.050906372070301</c:v>
                </c:pt>
                <c:pt idx="151">
                  <c:v>31.244505310058599</c:v>
                </c:pt>
                <c:pt idx="152">
                  <c:v>31.438102722167997</c:v>
                </c:pt>
                <c:pt idx="153">
                  <c:v>31.639291381835896</c:v>
                </c:pt>
                <c:pt idx="154">
                  <c:v>31.840481567382803</c:v>
                </c:pt>
                <c:pt idx="155">
                  <c:v>32.042976379394503</c:v>
                </c:pt>
                <c:pt idx="156">
                  <c:v>32.2454223632812</c:v>
                </c:pt>
                <c:pt idx="157">
                  <c:v>32.447869873046898</c:v>
                </c:pt>
                <c:pt idx="158">
                  <c:v>32.647802734374999</c:v>
                </c:pt>
                <c:pt idx="159">
                  <c:v>32.847734069824199</c:v>
                </c:pt>
                <c:pt idx="160">
                  <c:v>33.050227355957006</c:v>
                </c:pt>
                <c:pt idx="161">
                  <c:v>33.250112915039104</c:v>
                </c:pt>
                <c:pt idx="162">
                  <c:v>33.450000000000003</c:v>
                </c:pt>
                <c:pt idx="163">
                  <c:v>33.644949340820304</c:v>
                </c:pt>
                <c:pt idx="164">
                  <c:v>33.847442626953104</c:v>
                </c:pt>
                <c:pt idx="165">
                  <c:v>34.046070861816403</c:v>
                </c:pt>
                <c:pt idx="166">
                  <c:v>34.244699096679696</c:v>
                </c:pt>
                <c:pt idx="167">
                  <c:v>34.447192382812503</c:v>
                </c:pt>
                <c:pt idx="168">
                  <c:v>34.640837097167996</c:v>
                </c:pt>
                <c:pt idx="169">
                  <c:v>34.843284606933601</c:v>
                </c:pt>
                <c:pt idx="170">
                  <c:v>35.049551391601604</c:v>
                </c:pt>
                <c:pt idx="171">
                  <c:v>35.248179626464797</c:v>
                </c:pt>
                <c:pt idx="172">
                  <c:v>35.441824340820304</c:v>
                </c:pt>
                <c:pt idx="173">
                  <c:v>35.639241027832</c:v>
                </c:pt>
                <c:pt idx="174">
                  <c:v>35.849186706542994</c:v>
                </c:pt>
                <c:pt idx="175">
                  <c:v>36.0466506958008</c:v>
                </c:pt>
                <c:pt idx="176">
                  <c:v>36.240341186523395</c:v>
                </c:pt>
                <c:pt idx="177">
                  <c:v>36.440274047851602</c:v>
                </c:pt>
                <c:pt idx="178">
                  <c:v>36.637692260742199</c:v>
                </c:pt>
                <c:pt idx="179">
                  <c:v>36.843864440917997</c:v>
                </c:pt>
                <c:pt idx="180">
                  <c:v>37.050083923339798</c:v>
                </c:pt>
                <c:pt idx="181">
                  <c:v>37.241261291503903</c:v>
                </c:pt>
                <c:pt idx="182">
                  <c:v>37.438677978515599</c:v>
                </c:pt>
                <c:pt idx="183">
                  <c:v>37.643547058105497</c:v>
                </c:pt>
                <c:pt idx="184">
                  <c:v>37.847251892089801</c:v>
                </c:pt>
                <c:pt idx="185">
                  <c:v>38.045927429199203</c:v>
                </c:pt>
                <c:pt idx="186">
                  <c:v>38.235800170898401</c:v>
                </c:pt>
                <c:pt idx="187">
                  <c:v>38.438340759277295</c:v>
                </c:pt>
                <c:pt idx="188">
                  <c:v>38.649589538574205</c:v>
                </c:pt>
                <c:pt idx="189">
                  <c:v>38.850683593749999</c:v>
                </c:pt>
                <c:pt idx="190">
                  <c:v>39.037948608398395</c:v>
                </c:pt>
                <c:pt idx="191">
                  <c:v>39.234204101562497</c:v>
                </c:pt>
                <c:pt idx="192">
                  <c:v>39.437908935546901</c:v>
                </c:pt>
                <c:pt idx="193">
                  <c:v>39.641519165039099</c:v>
                </c:pt>
                <c:pt idx="194">
                  <c:v>39.847737121582</c:v>
                </c:pt>
                <c:pt idx="195">
                  <c:v>40.042640686035199</c:v>
                </c:pt>
                <c:pt idx="196">
                  <c:v>40.236381530761705</c:v>
                </c:pt>
                <c:pt idx="197">
                  <c:v>40.442692565917994</c:v>
                </c:pt>
                <c:pt idx="198">
                  <c:v>40.640109252929697</c:v>
                </c:pt>
                <c:pt idx="199">
                  <c:v>40.831240844726601</c:v>
                </c:pt>
                <c:pt idx="200">
                  <c:v>41.0387176513672</c:v>
                </c:pt>
                <c:pt idx="201">
                  <c:v>41.243679809570303</c:v>
                </c:pt>
                <c:pt idx="202">
                  <c:v>41.437324523925795</c:v>
                </c:pt>
                <c:pt idx="203">
                  <c:v>41.634648132324202</c:v>
                </c:pt>
                <c:pt idx="204">
                  <c:v>41.843382263183599</c:v>
                </c:pt>
                <c:pt idx="205">
                  <c:v>42.0433151245117</c:v>
                </c:pt>
                <c:pt idx="206">
                  <c:v>42.2382186889648</c:v>
                </c:pt>
                <c:pt idx="207">
                  <c:v>42.439500427246102</c:v>
                </c:pt>
                <c:pt idx="208">
                  <c:v>42.635658264160199</c:v>
                </c:pt>
                <c:pt idx="209">
                  <c:v>42.834333801269501</c:v>
                </c:pt>
                <c:pt idx="210">
                  <c:v>43.036782836914099</c:v>
                </c:pt>
                <c:pt idx="211">
                  <c:v>43.235456848144501</c:v>
                </c:pt>
                <c:pt idx="212">
                  <c:v>43.435293579101604</c:v>
                </c:pt>
                <c:pt idx="213">
                  <c:v>43.638998413085901</c:v>
                </c:pt>
                <c:pt idx="214">
                  <c:v>43.837770080566401</c:v>
                </c:pt>
                <c:pt idx="215">
                  <c:v>44.031414794921901</c:v>
                </c:pt>
                <c:pt idx="216">
                  <c:v>44.233860778808598</c:v>
                </c:pt>
                <c:pt idx="217">
                  <c:v>44.442594909667996</c:v>
                </c:pt>
                <c:pt idx="218">
                  <c:v>44.636239624023396</c:v>
                </c:pt>
                <c:pt idx="219">
                  <c:v>44.833659362793</c:v>
                </c:pt>
                <c:pt idx="220">
                  <c:v>45.038621520996102</c:v>
                </c:pt>
                <c:pt idx="221">
                  <c:v>45.231007385253903</c:v>
                </c:pt>
                <c:pt idx="222">
                  <c:v>45.428424072265599</c:v>
                </c:pt>
                <c:pt idx="223">
                  <c:v>45.633387756347702</c:v>
                </c:pt>
                <c:pt idx="224">
                  <c:v>45.830804443359398</c:v>
                </c:pt>
                <c:pt idx="225">
                  <c:v>46.035765075683599</c:v>
                </c:pt>
                <c:pt idx="226">
                  <c:v>46.240728759765602</c:v>
                </c:pt>
                <c:pt idx="227">
                  <c:v>46.434375000000003</c:v>
                </c:pt>
                <c:pt idx="228">
                  <c:v>46.638079833984399</c:v>
                </c:pt>
                <c:pt idx="229">
                  <c:v>46.8404327392578</c:v>
                </c:pt>
                <c:pt idx="230">
                  <c:v>47.039013671874997</c:v>
                </c:pt>
                <c:pt idx="231">
                  <c:v>47.236523437499997</c:v>
                </c:pt>
                <c:pt idx="232">
                  <c:v>47.431425476074203</c:v>
                </c:pt>
                <c:pt idx="233">
                  <c:v>47.632617187500003</c:v>
                </c:pt>
                <c:pt idx="234">
                  <c:v>47.8389297485352</c:v>
                </c:pt>
                <c:pt idx="235">
                  <c:v>48.036346435546896</c:v>
                </c:pt>
                <c:pt idx="236">
                  <c:v>48.229991149902297</c:v>
                </c:pt>
                <c:pt idx="237">
                  <c:v>48.429924011230497</c:v>
                </c:pt>
                <c:pt idx="238">
                  <c:v>48.627249145507804</c:v>
                </c:pt>
                <c:pt idx="239">
                  <c:v>48.837239074707</c:v>
                </c:pt>
                <c:pt idx="240">
                  <c:v>49.044808959960896</c:v>
                </c:pt>
                <c:pt idx="241">
                  <c:v>49.235845947265602</c:v>
                </c:pt>
                <c:pt idx="242">
                  <c:v>49.439550781249999</c:v>
                </c:pt>
                <c:pt idx="243">
                  <c:v>49.642091369628901</c:v>
                </c:pt>
                <c:pt idx="244">
                  <c:v>49.830706787109399</c:v>
                </c:pt>
                <c:pt idx="245">
                  <c:v>50.029382324218801</c:v>
                </c:pt>
                <c:pt idx="246">
                  <c:v>50.231828308105499</c:v>
                </c:pt>
                <c:pt idx="247">
                  <c:v>50.435531616210895</c:v>
                </c:pt>
                <c:pt idx="248">
                  <c:v>50.637979125976599</c:v>
                </c:pt>
                <c:pt idx="249">
                  <c:v>50.841683959960896</c:v>
                </c:pt>
                <c:pt idx="250">
                  <c:v>51.035330200195304</c:v>
                </c:pt>
                <c:pt idx="251">
                  <c:v>51.2264617919922</c:v>
                </c:pt>
                <c:pt idx="252">
                  <c:v>51.432586669921896</c:v>
                </c:pt>
                <c:pt idx="253">
                  <c:v>51.630001831054699</c:v>
                </c:pt>
                <c:pt idx="254">
                  <c:v>51.826257324218794</c:v>
                </c:pt>
                <c:pt idx="255">
                  <c:v>52.028704833984399</c:v>
                </c:pt>
                <c:pt idx="256">
                  <c:v>52.227285766601597</c:v>
                </c:pt>
                <c:pt idx="257">
                  <c:v>52.428475952148403</c:v>
                </c:pt>
                <c:pt idx="258">
                  <c:v>52.632272338867196</c:v>
                </c:pt>
                <c:pt idx="259">
                  <c:v>52.833462524414095</c:v>
                </c:pt>
                <c:pt idx="260">
                  <c:v>53.037075805664095</c:v>
                </c:pt>
                <c:pt idx="261">
                  <c:v>53.231884765624997</c:v>
                </c:pt>
                <c:pt idx="262">
                  <c:v>53.424365234375003</c:v>
                </c:pt>
                <c:pt idx="263">
                  <c:v>53.626904296874997</c:v>
                </c:pt>
                <c:pt idx="264">
                  <c:v>53.828094482421896</c:v>
                </c:pt>
                <c:pt idx="265">
                  <c:v>54.029284667968703</c:v>
                </c:pt>
                <c:pt idx="266">
                  <c:v>54.232891845703101</c:v>
                </c:pt>
                <c:pt idx="267">
                  <c:v>54.435339355468706</c:v>
                </c:pt>
                <c:pt idx="268">
                  <c:v>54.634112548828099</c:v>
                </c:pt>
                <c:pt idx="269">
                  <c:v>54.832693481445304</c:v>
                </c:pt>
                <c:pt idx="270">
                  <c:v>55.027593994140602</c:v>
                </c:pt>
                <c:pt idx="271">
                  <c:v>55.222592163085906</c:v>
                </c:pt>
                <c:pt idx="272">
                  <c:v>55.425039672851597</c:v>
                </c:pt>
                <c:pt idx="273">
                  <c:v>55.626135253906298</c:v>
                </c:pt>
                <c:pt idx="274">
                  <c:v>55.828582763671896</c:v>
                </c:pt>
                <c:pt idx="275">
                  <c:v>56.037408447265605</c:v>
                </c:pt>
                <c:pt idx="276">
                  <c:v>56.241113281250001</c:v>
                </c:pt>
                <c:pt idx="277">
                  <c:v>56.438534545898406</c:v>
                </c:pt>
                <c:pt idx="278">
                  <c:v>56.633343505859401</c:v>
                </c:pt>
                <c:pt idx="279">
                  <c:v>56.828244018554699</c:v>
                </c:pt>
                <c:pt idx="280">
                  <c:v>57.029525756835902</c:v>
                </c:pt>
                <c:pt idx="281">
                  <c:v>57.229458618164095</c:v>
                </c:pt>
                <c:pt idx="282">
                  <c:v>57.425619506835901</c:v>
                </c:pt>
                <c:pt idx="283">
                  <c:v>57.6268096923828</c:v>
                </c:pt>
                <c:pt idx="284">
                  <c:v>57.830514526367196</c:v>
                </c:pt>
                <c:pt idx="285">
                  <c:v>58.029187011718705</c:v>
                </c:pt>
                <c:pt idx="286">
                  <c:v>58.224090576171896</c:v>
                </c:pt>
                <c:pt idx="287">
                  <c:v>58.425283813476597</c:v>
                </c:pt>
                <c:pt idx="288">
                  <c:v>58.625119018554699</c:v>
                </c:pt>
                <c:pt idx="289">
                  <c:v>58.822534179687501</c:v>
                </c:pt>
                <c:pt idx="290">
                  <c:v>59.027590942382801</c:v>
                </c:pt>
                <c:pt idx="291">
                  <c:v>59.223751831054699</c:v>
                </c:pt>
                <c:pt idx="292">
                  <c:v>59.418655395507798</c:v>
                </c:pt>
                <c:pt idx="293">
                  <c:v>59.628646850585902</c:v>
                </c:pt>
                <c:pt idx="294">
                  <c:v>59.832257080078101</c:v>
                </c:pt>
                <c:pt idx="295">
                  <c:v>60.034609985351594</c:v>
                </c:pt>
                <c:pt idx="296">
                  <c:v>60.232119750976594</c:v>
                </c:pt>
                <c:pt idx="297">
                  <c:v>60.424603271484401</c:v>
                </c:pt>
                <c:pt idx="298">
                  <c:v>60.6195068359375</c:v>
                </c:pt>
                <c:pt idx="299">
                  <c:v>60.816921997070303</c:v>
                </c:pt>
                <c:pt idx="300">
                  <c:v>61.020532226562501</c:v>
                </c:pt>
                <c:pt idx="301">
                  <c:v>61.219207763671896</c:v>
                </c:pt>
                <c:pt idx="302">
                  <c:v>61.420492553710901</c:v>
                </c:pt>
                <c:pt idx="303">
                  <c:v>61.6216827392578</c:v>
                </c:pt>
                <c:pt idx="304">
                  <c:v>61.819100952148403</c:v>
                </c:pt>
                <c:pt idx="305">
                  <c:v>62.029092407226599</c:v>
                </c:pt>
                <c:pt idx="306">
                  <c:v>62.226507568359395</c:v>
                </c:pt>
                <c:pt idx="307">
                  <c:v>62.417636108398405</c:v>
                </c:pt>
                <c:pt idx="308">
                  <c:v>62.630142211914098</c:v>
                </c:pt>
                <c:pt idx="309">
                  <c:v>62.828817749023401</c:v>
                </c:pt>
                <c:pt idx="310">
                  <c:v>63.021115112304699</c:v>
                </c:pt>
                <c:pt idx="311">
                  <c:v>63.224725341796898</c:v>
                </c:pt>
                <c:pt idx="312">
                  <c:v>63.424655151367197</c:v>
                </c:pt>
                <c:pt idx="313">
                  <c:v>63.623425292968797</c:v>
                </c:pt>
                <c:pt idx="314">
                  <c:v>63.825967407226599</c:v>
                </c:pt>
                <c:pt idx="315">
                  <c:v>64.027154541015605</c:v>
                </c:pt>
                <c:pt idx="316">
                  <c:v>64.223312377929702</c:v>
                </c:pt>
                <c:pt idx="317">
                  <c:v>64.423245239257795</c:v>
                </c:pt>
                <c:pt idx="318">
                  <c:v>64.621920776367205</c:v>
                </c:pt>
                <c:pt idx="319">
                  <c:v>64.819338989257801</c:v>
                </c:pt>
                <c:pt idx="320">
                  <c:v>65.025558471679702</c:v>
                </c:pt>
                <c:pt idx="321">
                  <c:v>65.225491333007795</c:v>
                </c:pt>
                <c:pt idx="322">
                  <c:v>65.421652221679693</c:v>
                </c:pt>
                <c:pt idx="323">
                  <c:v>65.617813110351591</c:v>
                </c:pt>
                <c:pt idx="324">
                  <c:v>65.815231323242202</c:v>
                </c:pt>
                <c:pt idx="325">
                  <c:v>66.025219726562497</c:v>
                </c:pt>
                <c:pt idx="326">
                  <c:v>66.230178833007798</c:v>
                </c:pt>
                <c:pt idx="327">
                  <c:v>66.421310424804702</c:v>
                </c:pt>
                <c:pt idx="328">
                  <c:v>66.618728637695298</c:v>
                </c:pt>
                <c:pt idx="329">
                  <c:v>66.819918823242205</c:v>
                </c:pt>
                <c:pt idx="330">
                  <c:v>67.017337036132801</c:v>
                </c:pt>
                <c:pt idx="331">
                  <c:v>67.223556518554702</c:v>
                </c:pt>
                <c:pt idx="332">
                  <c:v>67.428427124023401</c:v>
                </c:pt>
                <c:pt idx="333">
                  <c:v>67.615786743164094</c:v>
                </c:pt>
                <c:pt idx="334">
                  <c:v>67.810687255859392</c:v>
                </c:pt>
                <c:pt idx="335">
                  <c:v>68.021936035156202</c:v>
                </c:pt>
                <c:pt idx="336">
                  <c:v>68.230761718750003</c:v>
                </c:pt>
                <c:pt idx="337">
                  <c:v>68.425662231445301</c:v>
                </c:pt>
                <c:pt idx="338">
                  <c:v>68.623083496093699</c:v>
                </c:pt>
                <c:pt idx="339">
                  <c:v>68.819149780273406</c:v>
                </c:pt>
                <c:pt idx="340">
                  <c:v>69.015307617187503</c:v>
                </c:pt>
                <c:pt idx="341">
                  <c:v>69.217849731445298</c:v>
                </c:pt>
                <c:pt idx="342">
                  <c:v>69.417687988281301</c:v>
                </c:pt>
                <c:pt idx="343">
                  <c:v>69.618878173828108</c:v>
                </c:pt>
                <c:pt idx="344">
                  <c:v>69.816296386718705</c:v>
                </c:pt>
                <c:pt idx="345">
                  <c:v>70.021258544921892</c:v>
                </c:pt>
                <c:pt idx="346">
                  <c:v>70.223800659179702</c:v>
                </c:pt>
                <c:pt idx="347">
                  <c:v>70.418704223632801</c:v>
                </c:pt>
                <c:pt idx="348">
                  <c:v>70.619891357421892</c:v>
                </c:pt>
                <c:pt idx="349">
                  <c:v>70.82359619140621</c:v>
                </c:pt>
                <c:pt idx="350">
                  <c:v>71.021014404296892</c:v>
                </c:pt>
                <c:pt idx="351">
                  <c:v>71.214657592773406</c:v>
                </c:pt>
                <c:pt idx="352">
                  <c:v>71.415753173828108</c:v>
                </c:pt>
                <c:pt idx="353">
                  <c:v>71.618200683593798</c:v>
                </c:pt>
                <c:pt idx="354">
                  <c:v>71.818228149414097</c:v>
                </c:pt>
                <c:pt idx="355">
                  <c:v>72.020581054687497</c:v>
                </c:pt>
                <c:pt idx="356">
                  <c:v>72.219161987304702</c:v>
                </c:pt>
                <c:pt idx="357">
                  <c:v>72.415414428710903</c:v>
                </c:pt>
                <c:pt idx="358">
                  <c:v>72.615441894531301</c:v>
                </c:pt>
                <c:pt idx="359">
                  <c:v>72.821661376953102</c:v>
                </c:pt>
                <c:pt idx="360">
                  <c:v>73.022848510742193</c:v>
                </c:pt>
                <c:pt idx="361">
                  <c:v>73.219009399414091</c:v>
                </c:pt>
                <c:pt idx="362">
                  <c:v>73.418942260742199</c:v>
                </c:pt>
                <c:pt idx="363">
                  <c:v>73.612493896484395</c:v>
                </c:pt>
                <c:pt idx="364">
                  <c:v>73.808654785156207</c:v>
                </c:pt>
                <c:pt idx="365">
                  <c:v>74.016226196289097</c:v>
                </c:pt>
                <c:pt idx="366">
                  <c:v>74.223703002929696</c:v>
                </c:pt>
                <c:pt idx="367">
                  <c:v>74.41734619140621</c:v>
                </c:pt>
                <c:pt idx="368">
                  <c:v>74.608474731445298</c:v>
                </c:pt>
                <c:pt idx="369">
                  <c:v>74.817211914062497</c:v>
                </c:pt>
                <c:pt idx="370">
                  <c:v>75.020919799804702</c:v>
                </c:pt>
                <c:pt idx="371">
                  <c:v>75.217077636718699</c:v>
                </c:pt>
                <c:pt idx="372">
                  <c:v>75.411981201171898</c:v>
                </c:pt>
                <c:pt idx="373">
                  <c:v>75.609399414062494</c:v>
                </c:pt>
                <c:pt idx="374">
                  <c:v>75.813101196289097</c:v>
                </c:pt>
                <c:pt idx="375">
                  <c:v>76.011776733398406</c:v>
                </c:pt>
                <c:pt idx="376">
                  <c:v>76.217996215820307</c:v>
                </c:pt>
                <c:pt idx="377">
                  <c:v>76.420443725585898</c:v>
                </c:pt>
                <c:pt idx="378">
                  <c:v>76.612829589843798</c:v>
                </c:pt>
                <c:pt idx="379">
                  <c:v>76.808993530273398</c:v>
                </c:pt>
                <c:pt idx="380">
                  <c:v>77.017730712890597</c:v>
                </c:pt>
                <c:pt idx="381">
                  <c:v>77.215142822265605</c:v>
                </c:pt>
                <c:pt idx="382">
                  <c:v>77.418847656249994</c:v>
                </c:pt>
                <c:pt idx="383">
                  <c:v>77.623812866210898</c:v>
                </c:pt>
                <c:pt idx="384">
                  <c:v>77.814944458007801</c:v>
                </c:pt>
                <c:pt idx="385">
                  <c:v>78.017388916015605</c:v>
                </c:pt>
                <c:pt idx="386">
                  <c:v>78.213546752929702</c:v>
                </c:pt>
                <c:pt idx="387">
                  <c:v>78.408450317382801</c:v>
                </c:pt>
                <c:pt idx="388">
                  <c:v>78.605868530273398</c:v>
                </c:pt>
                <c:pt idx="389">
                  <c:v>78.808316040039102</c:v>
                </c:pt>
                <c:pt idx="390">
                  <c:v>79.014535522460903</c:v>
                </c:pt>
                <c:pt idx="391">
                  <c:v>79.213208007812497</c:v>
                </c:pt>
                <c:pt idx="392">
                  <c:v>79.414398193359403</c:v>
                </c:pt>
                <c:pt idx="393">
                  <c:v>79.618106079101594</c:v>
                </c:pt>
                <c:pt idx="394">
                  <c:v>79.811749267578108</c:v>
                </c:pt>
                <c:pt idx="395">
                  <c:v>80.012936401367199</c:v>
                </c:pt>
                <c:pt idx="396">
                  <c:v>80.215191650390608</c:v>
                </c:pt>
                <c:pt idx="397">
                  <c:v>80.416189575195304</c:v>
                </c:pt>
                <c:pt idx="398">
                  <c:v>80.611282348632798</c:v>
                </c:pt>
                <c:pt idx="399">
                  <c:v>80.802606201171898</c:v>
                </c:pt>
                <c:pt idx="400">
                  <c:v>81.003607177734395</c:v>
                </c:pt>
                <c:pt idx="401">
                  <c:v>81.205862426757804</c:v>
                </c:pt>
                <c:pt idx="402">
                  <c:v>81.404727172851594</c:v>
                </c:pt>
                <c:pt idx="403">
                  <c:v>81.603591918945298</c:v>
                </c:pt>
                <c:pt idx="404">
                  <c:v>81.813583374023409</c:v>
                </c:pt>
                <c:pt idx="405">
                  <c:v>82.014773559570301</c:v>
                </c:pt>
                <c:pt idx="406">
                  <c:v>82.208419799804702</c:v>
                </c:pt>
                <c:pt idx="407">
                  <c:v>82.410867309570307</c:v>
                </c:pt>
                <c:pt idx="408">
                  <c:v>82.610800170898401</c:v>
                </c:pt>
                <c:pt idx="409">
                  <c:v>82.803186035156202</c:v>
                </c:pt>
                <c:pt idx="410">
                  <c:v>83.004376220703108</c:v>
                </c:pt>
                <c:pt idx="411">
                  <c:v>83.208084106445298</c:v>
                </c:pt>
                <c:pt idx="412">
                  <c:v>83.413046264648401</c:v>
                </c:pt>
                <c:pt idx="413">
                  <c:v>83.616748046875003</c:v>
                </c:pt>
                <c:pt idx="414">
                  <c:v>83.807879638671892</c:v>
                </c:pt>
                <c:pt idx="415">
                  <c:v>84.002783203125006</c:v>
                </c:pt>
                <c:pt idx="416">
                  <c:v>84.202713012695298</c:v>
                </c:pt>
                <c:pt idx="417">
                  <c:v>84.410192871093699</c:v>
                </c:pt>
                <c:pt idx="418">
                  <c:v>84.618927001953097</c:v>
                </c:pt>
                <c:pt idx="419">
                  <c:v>84.812570190429696</c:v>
                </c:pt>
                <c:pt idx="420">
                  <c:v>85.008538818359398</c:v>
                </c:pt>
                <c:pt idx="421">
                  <c:v>85.207211303710906</c:v>
                </c:pt>
                <c:pt idx="422">
                  <c:v>85.413433837890608</c:v>
                </c:pt>
                <c:pt idx="423">
                  <c:v>85.6146240234375</c:v>
                </c:pt>
                <c:pt idx="424">
                  <c:v>85.805941772460898</c:v>
                </c:pt>
                <c:pt idx="425">
                  <c:v>86.006942749023409</c:v>
                </c:pt>
                <c:pt idx="426">
                  <c:v>86.206878662109403</c:v>
                </c:pt>
                <c:pt idx="427">
                  <c:v>86.405743408203108</c:v>
                </c:pt>
                <c:pt idx="428">
                  <c:v>86.608187866210898</c:v>
                </c:pt>
                <c:pt idx="429">
                  <c:v>86.805609130859395</c:v>
                </c:pt>
                <c:pt idx="430">
                  <c:v>87.00428466796879</c:v>
                </c:pt>
                <c:pt idx="431">
                  <c:v>87.206729125976594</c:v>
                </c:pt>
                <c:pt idx="432">
                  <c:v>87.412948608398409</c:v>
                </c:pt>
                <c:pt idx="433">
                  <c:v>87.616653442382798</c:v>
                </c:pt>
                <c:pt idx="434">
                  <c:v>87.807781982421901</c:v>
                </c:pt>
                <c:pt idx="435">
                  <c:v>88.010226440429705</c:v>
                </c:pt>
                <c:pt idx="436">
                  <c:v>88.213931274414094</c:v>
                </c:pt>
                <c:pt idx="437">
                  <c:v>88.405062866210898</c:v>
                </c:pt>
                <c:pt idx="438">
                  <c:v>88.601223754882795</c:v>
                </c:pt>
                <c:pt idx="439">
                  <c:v>88.809957885742193</c:v>
                </c:pt>
                <c:pt idx="440">
                  <c:v>89.011151123046901</c:v>
                </c:pt>
                <c:pt idx="441">
                  <c:v>89.208569335937497</c:v>
                </c:pt>
                <c:pt idx="442">
                  <c:v>89.403469848632795</c:v>
                </c:pt>
                <c:pt idx="443">
                  <c:v>89.600885009765605</c:v>
                </c:pt>
                <c:pt idx="444">
                  <c:v>89.804589843749994</c:v>
                </c:pt>
                <c:pt idx="445">
                  <c:v>90.005780029296901</c:v>
                </c:pt>
                <c:pt idx="446">
                  <c:v>90.204452514648409</c:v>
                </c:pt>
                <c:pt idx="447">
                  <c:v>90.403128051757804</c:v>
                </c:pt>
                <c:pt idx="448">
                  <c:v>90.599288940429702</c:v>
                </c:pt>
                <c:pt idx="449">
                  <c:v>90.808023071289099</c:v>
                </c:pt>
                <c:pt idx="450">
                  <c:v>91.014239501953099</c:v>
                </c:pt>
                <c:pt idx="451">
                  <c:v>91.205371093750003</c:v>
                </c:pt>
                <c:pt idx="452">
                  <c:v>91.400274658203102</c:v>
                </c:pt>
                <c:pt idx="453">
                  <c:v>91.600204467773409</c:v>
                </c:pt>
                <c:pt idx="454">
                  <c:v>91.803912353515599</c:v>
                </c:pt>
                <c:pt idx="455">
                  <c:v>92.005105590820307</c:v>
                </c:pt>
                <c:pt idx="456">
                  <c:v>92.206295776367199</c:v>
                </c:pt>
                <c:pt idx="457">
                  <c:v>92.398681640625</c:v>
                </c:pt>
                <c:pt idx="458">
                  <c:v>92.591067504882801</c:v>
                </c:pt>
                <c:pt idx="459">
                  <c:v>92.804833984374994</c:v>
                </c:pt>
                <c:pt idx="460">
                  <c:v>93.017150878906293</c:v>
                </c:pt>
                <c:pt idx="461">
                  <c:v>93.208276367187494</c:v>
                </c:pt>
                <c:pt idx="462">
                  <c:v>93.400854492187506</c:v>
                </c:pt>
                <c:pt idx="463">
                  <c:v>93.594500732421892</c:v>
                </c:pt>
                <c:pt idx="464">
                  <c:v>93.794238281250003</c:v>
                </c:pt>
                <c:pt idx="465">
                  <c:v>93.997946166992193</c:v>
                </c:pt>
                <c:pt idx="466">
                  <c:v>94.201846313476594</c:v>
                </c:pt>
                <c:pt idx="467">
                  <c:v>94.401776123046901</c:v>
                </c:pt>
                <c:pt idx="468">
                  <c:v>94.593969726562506</c:v>
                </c:pt>
                <c:pt idx="469">
                  <c:v>94.793902587890599</c:v>
                </c:pt>
                <c:pt idx="470">
                  <c:v>94.999057006835898</c:v>
                </c:pt>
                <c:pt idx="471">
                  <c:v>95.207791137695295</c:v>
                </c:pt>
                <c:pt idx="472">
                  <c:v>95.414010620117196</c:v>
                </c:pt>
                <c:pt idx="473">
                  <c:v>95.608914184570295</c:v>
                </c:pt>
                <c:pt idx="474">
                  <c:v>95.797528076171901</c:v>
                </c:pt>
                <c:pt idx="475">
                  <c:v>95.994946289062497</c:v>
                </c:pt>
                <c:pt idx="476">
                  <c:v>96.193621826171892</c:v>
                </c:pt>
                <c:pt idx="477">
                  <c:v>96.393551635742199</c:v>
                </c:pt>
                <c:pt idx="478">
                  <c:v>96.599774169921901</c:v>
                </c:pt>
                <c:pt idx="479">
                  <c:v>96.799710083007795</c:v>
                </c:pt>
                <c:pt idx="480">
                  <c:v>96.998385620117205</c:v>
                </c:pt>
                <c:pt idx="481">
                  <c:v>97.203341674804705</c:v>
                </c:pt>
                <c:pt idx="482">
                  <c:v>97.398242187500003</c:v>
                </c:pt>
                <c:pt idx="483">
                  <c:v>97.594406127929702</c:v>
                </c:pt>
                <c:pt idx="484">
                  <c:v>97.795401000976597</c:v>
                </c:pt>
                <c:pt idx="485">
                  <c:v>98.000363159179699</c:v>
                </c:pt>
                <c:pt idx="486">
                  <c:v>98.204263305664099</c:v>
                </c:pt>
                <c:pt idx="487">
                  <c:v>98.399163818359398</c:v>
                </c:pt>
                <c:pt idx="488">
                  <c:v>98.605380249023398</c:v>
                </c:pt>
                <c:pt idx="489">
                  <c:v>98.802798461914094</c:v>
                </c:pt>
                <c:pt idx="490">
                  <c:v>98.992669677734398</c:v>
                </c:pt>
                <c:pt idx="491">
                  <c:v>99.188827514648409</c:v>
                </c:pt>
                <c:pt idx="492">
                  <c:v>99.388763427734403</c:v>
                </c:pt>
                <c:pt idx="493">
                  <c:v>99.593725585937506</c:v>
                </c:pt>
                <c:pt idx="494">
                  <c:v>99.797427368164094</c:v>
                </c:pt>
                <c:pt idx="495">
                  <c:v>99.998617553710901</c:v>
                </c:pt>
                <c:pt idx="496">
                  <c:v>100.20106506347699</c:v>
                </c:pt>
                <c:pt idx="497">
                  <c:v>100.39722595214801</c:v>
                </c:pt>
                <c:pt idx="498">
                  <c:v>100.595901489258</c:v>
                </c:pt>
                <c:pt idx="499">
                  <c:v>100.798345947266</c:v>
                </c:pt>
                <c:pt idx="500">
                  <c:v>100.993246459961</c:v>
                </c:pt>
                <c:pt idx="501">
                  <c:v>101.19443969726601</c:v>
                </c:pt>
                <c:pt idx="502">
                  <c:v>101.398147583008</c:v>
                </c:pt>
                <c:pt idx="503">
                  <c:v>101.596630859375</c:v>
                </c:pt>
                <c:pt idx="504">
                  <c:v>101.802850341797</c:v>
                </c:pt>
                <c:pt idx="505">
                  <c:v>101.99668884277301</c:v>
                </c:pt>
                <c:pt idx="506">
                  <c:v>102.19410705566401</c:v>
                </c:pt>
                <c:pt idx="507">
                  <c:v>102.40409545898402</c:v>
                </c:pt>
                <c:pt idx="508">
                  <c:v>102.59522705078101</c:v>
                </c:pt>
                <c:pt idx="509">
                  <c:v>102.79390258789098</c:v>
                </c:pt>
                <c:pt idx="510">
                  <c:v>102.99635009765601</c:v>
                </c:pt>
                <c:pt idx="511">
                  <c:v>103.18999633789099</c:v>
                </c:pt>
                <c:pt idx="512">
                  <c:v>103.39621582031199</c:v>
                </c:pt>
                <c:pt idx="513">
                  <c:v>103.60117797851599</c:v>
                </c:pt>
                <c:pt idx="514">
                  <c:v>103.79607543945301</c:v>
                </c:pt>
                <c:pt idx="515">
                  <c:v>103.99097900390601</c:v>
                </c:pt>
                <c:pt idx="516">
                  <c:v>104.18713989257802</c:v>
                </c:pt>
                <c:pt idx="517">
                  <c:v>104.38958740234401</c:v>
                </c:pt>
                <c:pt idx="518">
                  <c:v>104.60586547851599</c:v>
                </c:pt>
                <c:pt idx="519">
                  <c:v>104.80076904296899</c:v>
                </c:pt>
                <c:pt idx="520">
                  <c:v>104.98309936523401</c:v>
                </c:pt>
                <c:pt idx="521">
                  <c:v>105.18679809570301</c:v>
                </c:pt>
                <c:pt idx="522">
                  <c:v>105.393017578125</c:v>
                </c:pt>
                <c:pt idx="523">
                  <c:v>105.59169311523401</c:v>
                </c:pt>
                <c:pt idx="524">
                  <c:v>105.790368652344</c:v>
                </c:pt>
                <c:pt idx="525">
                  <c:v>105.98904418945301</c:v>
                </c:pt>
                <c:pt idx="526">
                  <c:v>106.18771972656199</c:v>
                </c:pt>
                <c:pt idx="527">
                  <c:v>106.386206054688</c:v>
                </c:pt>
                <c:pt idx="528">
                  <c:v>106.59242553710901</c:v>
                </c:pt>
                <c:pt idx="529">
                  <c:v>106.804931640625</c:v>
                </c:pt>
                <c:pt idx="530">
                  <c:v>107.001086425781</c:v>
                </c:pt>
                <c:pt idx="531">
                  <c:v>107.201208496094</c:v>
                </c:pt>
                <c:pt idx="532">
                  <c:v>107.394665527344</c:v>
                </c:pt>
                <c:pt idx="533">
                  <c:v>107.58328247070301</c:v>
                </c:pt>
                <c:pt idx="534">
                  <c:v>107.78591918945301</c:v>
                </c:pt>
                <c:pt idx="535">
                  <c:v>107.989624023438</c:v>
                </c:pt>
                <c:pt idx="536">
                  <c:v>108.18578491210901</c:v>
                </c:pt>
                <c:pt idx="537">
                  <c:v>108.381750488281</c:v>
                </c:pt>
                <c:pt idx="538">
                  <c:v>108.58671264648402</c:v>
                </c:pt>
                <c:pt idx="539">
                  <c:v>108.78557739257801</c:v>
                </c:pt>
                <c:pt idx="540">
                  <c:v>108.986767578125</c:v>
                </c:pt>
                <c:pt idx="541">
                  <c:v>109.190478515625</c:v>
                </c:pt>
                <c:pt idx="542">
                  <c:v>109.38789672851598</c:v>
                </c:pt>
                <c:pt idx="543">
                  <c:v>109.59159545898402</c:v>
                </c:pt>
                <c:pt idx="544">
                  <c:v>109.799072265625</c:v>
                </c:pt>
                <c:pt idx="545">
                  <c:v>109.98894653320301</c:v>
                </c:pt>
                <c:pt idx="546">
                  <c:v>110.18887329101599</c:v>
                </c:pt>
                <c:pt idx="547">
                  <c:v>110.393835449219</c:v>
                </c:pt>
                <c:pt idx="548">
                  <c:v>110.58496704101599</c:v>
                </c:pt>
                <c:pt idx="549">
                  <c:v>110.78489990234399</c:v>
                </c:pt>
                <c:pt idx="550">
                  <c:v>110.991125488281</c:v>
                </c:pt>
                <c:pt idx="551">
                  <c:v>111.19105834960901</c:v>
                </c:pt>
                <c:pt idx="552">
                  <c:v>111.389733886719</c:v>
                </c:pt>
                <c:pt idx="553">
                  <c:v>111.58715209960901</c:v>
                </c:pt>
                <c:pt idx="554">
                  <c:v>111.77953491210901</c:v>
                </c:pt>
                <c:pt idx="555">
                  <c:v>111.979467773438</c:v>
                </c:pt>
                <c:pt idx="556">
                  <c:v>112.191979980469</c:v>
                </c:pt>
                <c:pt idx="557">
                  <c:v>112.39191284179699</c:v>
                </c:pt>
                <c:pt idx="558">
                  <c:v>112.58932495117199</c:v>
                </c:pt>
                <c:pt idx="559">
                  <c:v>112.79428710937501</c:v>
                </c:pt>
                <c:pt idx="560">
                  <c:v>112.98667602539099</c:v>
                </c:pt>
                <c:pt idx="561">
                  <c:v>113.18389892578099</c:v>
                </c:pt>
                <c:pt idx="562">
                  <c:v>113.38508911132801</c:v>
                </c:pt>
                <c:pt idx="563">
                  <c:v>113.59024047851599</c:v>
                </c:pt>
                <c:pt idx="564">
                  <c:v>113.78640136718801</c:v>
                </c:pt>
                <c:pt idx="565">
                  <c:v>113.98004760742199</c:v>
                </c:pt>
                <c:pt idx="566">
                  <c:v>114.187524414062</c:v>
                </c:pt>
                <c:pt idx="567">
                  <c:v>114.38726806640599</c:v>
                </c:pt>
                <c:pt idx="568">
                  <c:v>114.58720092773402</c:v>
                </c:pt>
                <c:pt idx="569">
                  <c:v>114.78858032226599</c:v>
                </c:pt>
                <c:pt idx="570">
                  <c:v>114.98851318359399</c:v>
                </c:pt>
                <c:pt idx="571">
                  <c:v>115.18844604492199</c:v>
                </c:pt>
                <c:pt idx="572">
                  <c:v>115.38460083007801</c:v>
                </c:pt>
                <c:pt idx="573">
                  <c:v>115.592077636719</c:v>
                </c:pt>
                <c:pt idx="574">
                  <c:v>115.79201049804699</c:v>
                </c:pt>
                <c:pt idx="575">
                  <c:v>115.980627441406</c:v>
                </c:pt>
                <c:pt idx="576">
                  <c:v>116.18307495117199</c:v>
                </c:pt>
                <c:pt idx="577">
                  <c:v>116.38677978515599</c:v>
                </c:pt>
                <c:pt idx="578">
                  <c:v>116.58419799804699</c:v>
                </c:pt>
                <c:pt idx="579">
                  <c:v>116.780358886719</c:v>
                </c:pt>
                <c:pt idx="580">
                  <c:v>116.98406372070301</c:v>
                </c:pt>
                <c:pt idx="581">
                  <c:v>117.186315917969</c:v>
                </c:pt>
                <c:pt idx="582">
                  <c:v>117.38499145507801</c:v>
                </c:pt>
                <c:pt idx="583">
                  <c:v>117.58008422851599</c:v>
                </c:pt>
                <c:pt idx="584">
                  <c:v>117.781274414062</c:v>
                </c:pt>
                <c:pt idx="585">
                  <c:v>117.98749389648401</c:v>
                </c:pt>
                <c:pt idx="586">
                  <c:v>118.18220825195301</c:v>
                </c:pt>
                <c:pt idx="587">
                  <c:v>118.37962646484399</c:v>
                </c:pt>
                <c:pt idx="588">
                  <c:v>118.579748535156</c:v>
                </c:pt>
                <c:pt idx="589">
                  <c:v>118.78471069335902</c:v>
                </c:pt>
                <c:pt idx="590">
                  <c:v>118.98715209960901</c:v>
                </c:pt>
                <c:pt idx="591">
                  <c:v>119.18060302734401</c:v>
                </c:pt>
                <c:pt idx="592">
                  <c:v>119.380541992188</c:v>
                </c:pt>
                <c:pt idx="593">
                  <c:v>119.58318481445301</c:v>
                </c:pt>
                <c:pt idx="594">
                  <c:v>119.78311157226599</c:v>
                </c:pt>
                <c:pt idx="595">
                  <c:v>119.990588378906</c:v>
                </c:pt>
                <c:pt idx="596">
                  <c:v>120.189074707031</c:v>
                </c:pt>
                <c:pt idx="597">
                  <c:v>120.38146362304698</c:v>
                </c:pt>
                <c:pt idx="598">
                  <c:v>120.58158569335902</c:v>
                </c:pt>
                <c:pt idx="599">
                  <c:v>120.78026123046899</c:v>
                </c:pt>
                <c:pt idx="600">
                  <c:v>120.98145141601599</c:v>
                </c:pt>
                <c:pt idx="601">
                  <c:v>121.182446289062</c:v>
                </c:pt>
                <c:pt idx="602">
                  <c:v>121.38112182617199</c:v>
                </c:pt>
                <c:pt idx="603">
                  <c:v>121.58124389648401</c:v>
                </c:pt>
                <c:pt idx="604">
                  <c:v>121.782434082031</c:v>
                </c:pt>
                <c:pt idx="605">
                  <c:v>121.97589111328099</c:v>
                </c:pt>
                <c:pt idx="606">
                  <c:v>122.17562866210901</c:v>
                </c:pt>
                <c:pt idx="607">
                  <c:v>122.388134765625</c:v>
                </c:pt>
                <c:pt idx="608">
                  <c:v>122.58826293945302</c:v>
                </c:pt>
                <c:pt idx="609">
                  <c:v>122.77455444335901</c:v>
                </c:pt>
                <c:pt idx="610">
                  <c:v>122.979516601562</c:v>
                </c:pt>
                <c:pt idx="611">
                  <c:v>123.18322143554698</c:v>
                </c:pt>
                <c:pt idx="612">
                  <c:v>123.36931762695301</c:v>
                </c:pt>
                <c:pt idx="613">
                  <c:v>123.57176513671899</c:v>
                </c:pt>
                <c:pt idx="614">
                  <c:v>123.779248046875</c:v>
                </c:pt>
                <c:pt idx="615">
                  <c:v>123.97792358398401</c:v>
                </c:pt>
                <c:pt idx="616">
                  <c:v>124.17910766601599</c:v>
                </c:pt>
                <c:pt idx="617">
                  <c:v>124.38029785156201</c:v>
                </c:pt>
                <c:pt idx="618">
                  <c:v>124.57520141601599</c:v>
                </c:pt>
                <c:pt idx="619">
                  <c:v>124.78015747070302</c:v>
                </c:pt>
                <c:pt idx="620">
                  <c:v>124.98511962890601</c:v>
                </c:pt>
                <c:pt idx="621">
                  <c:v>125.181286621094</c:v>
                </c:pt>
                <c:pt idx="622">
                  <c:v>125.38373413085901</c:v>
                </c:pt>
                <c:pt idx="623">
                  <c:v>125.57988891601599</c:v>
                </c:pt>
                <c:pt idx="624">
                  <c:v>125.77227783203099</c:v>
                </c:pt>
                <c:pt idx="625">
                  <c:v>125.97849731445301</c:v>
                </c:pt>
                <c:pt idx="626">
                  <c:v>126.180944824219</c:v>
                </c:pt>
                <c:pt idx="627">
                  <c:v>126.37836303710901</c:v>
                </c:pt>
                <c:pt idx="628">
                  <c:v>126.588354492188</c:v>
                </c:pt>
                <c:pt idx="629">
                  <c:v>126.78074340820301</c:v>
                </c:pt>
                <c:pt idx="630">
                  <c:v>126.970422363281</c:v>
                </c:pt>
                <c:pt idx="631">
                  <c:v>127.17412719726599</c:v>
                </c:pt>
                <c:pt idx="632">
                  <c:v>127.37550659179699</c:v>
                </c:pt>
                <c:pt idx="633">
                  <c:v>127.575439453125</c:v>
                </c:pt>
                <c:pt idx="634">
                  <c:v>127.76657104492199</c:v>
                </c:pt>
                <c:pt idx="635">
                  <c:v>127.970080566406</c:v>
                </c:pt>
                <c:pt idx="636">
                  <c:v>128.17881469726598</c:v>
                </c:pt>
                <c:pt idx="637">
                  <c:v>128.38397216796901</c:v>
                </c:pt>
                <c:pt idx="638">
                  <c:v>128.58516845703099</c:v>
                </c:pt>
                <c:pt idx="639">
                  <c:v>128.781329345703</c:v>
                </c:pt>
                <c:pt idx="640">
                  <c:v>128.979809570312</c:v>
                </c:pt>
                <c:pt idx="641">
                  <c:v>129.17722167968799</c:v>
                </c:pt>
                <c:pt idx="642">
                  <c:v>129.37860107421901</c:v>
                </c:pt>
                <c:pt idx="643">
                  <c:v>129.57601928710901</c:v>
                </c:pt>
                <c:pt idx="644">
                  <c:v>129.77092285156201</c:v>
                </c:pt>
                <c:pt idx="645">
                  <c:v>129.97695312499999</c:v>
                </c:pt>
                <c:pt idx="646">
                  <c:v>130.18549194335901</c:v>
                </c:pt>
                <c:pt idx="647">
                  <c:v>130.37932739257801</c:v>
                </c:pt>
                <c:pt idx="648">
                  <c:v>130.57190551757802</c:v>
                </c:pt>
                <c:pt idx="649">
                  <c:v>130.77183837890601</c:v>
                </c:pt>
                <c:pt idx="650">
                  <c:v>130.97302856445302</c:v>
                </c:pt>
                <c:pt idx="651">
                  <c:v>131.17296142578101</c:v>
                </c:pt>
                <c:pt idx="652">
                  <c:v>131.37667236328099</c:v>
                </c:pt>
                <c:pt idx="653">
                  <c:v>131.584149169922</c:v>
                </c:pt>
                <c:pt idx="654">
                  <c:v>131.779052734375</c:v>
                </c:pt>
                <c:pt idx="655">
                  <c:v>131.971441650391</c:v>
                </c:pt>
                <c:pt idx="656">
                  <c:v>132.16885375976599</c:v>
                </c:pt>
                <c:pt idx="657">
                  <c:v>132.36627197265599</c:v>
                </c:pt>
                <c:pt idx="658">
                  <c:v>132.57374877929698</c:v>
                </c:pt>
                <c:pt idx="659">
                  <c:v>132.78121948242199</c:v>
                </c:pt>
                <c:pt idx="660">
                  <c:v>132.97612304687499</c:v>
                </c:pt>
                <c:pt idx="661">
                  <c:v>133.16851806640599</c:v>
                </c:pt>
                <c:pt idx="662">
                  <c:v>133.37096557617198</c:v>
                </c:pt>
                <c:pt idx="663">
                  <c:v>133.58095703124999</c:v>
                </c:pt>
                <c:pt idx="664">
                  <c:v>133.77711791992198</c:v>
                </c:pt>
                <c:pt idx="665">
                  <c:v>133.97453613281201</c:v>
                </c:pt>
                <c:pt idx="666">
                  <c:v>134.18452758789098</c:v>
                </c:pt>
                <c:pt idx="667">
                  <c:v>134.37691040039098</c:v>
                </c:pt>
                <c:pt idx="668">
                  <c:v>134.570556640625</c:v>
                </c:pt>
                <c:pt idx="669">
                  <c:v>134.77407226562499</c:v>
                </c:pt>
                <c:pt idx="670">
                  <c:v>134.977777099609</c:v>
                </c:pt>
                <c:pt idx="671">
                  <c:v>135.17915649414098</c:v>
                </c:pt>
                <c:pt idx="672">
                  <c:v>135.370281982422</c:v>
                </c:pt>
                <c:pt idx="673">
                  <c:v>135.57147216796901</c:v>
                </c:pt>
                <c:pt idx="674">
                  <c:v>135.77266235351598</c:v>
                </c:pt>
                <c:pt idx="675">
                  <c:v>135.97133789062499</c:v>
                </c:pt>
                <c:pt idx="676">
                  <c:v>136.17127685546899</c:v>
                </c:pt>
                <c:pt idx="677">
                  <c:v>136.37120971679698</c:v>
                </c:pt>
                <c:pt idx="678">
                  <c:v>136.57113647460901</c:v>
                </c:pt>
                <c:pt idx="679">
                  <c:v>136.777349853516</c:v>
                </c:pt>
                <c:pt idx="680">
                  <c:v>136.983569335938</c:v>
                </c:pt>
                <c:pt idx="681">
                  <c:v>137.18583374023402</c:v>
                </c:pt>
                <c:pt idx="682">
                  <c:v>137.381994628906</c:v>
                </c:pt>
                <c:pt idx="683">
                  <c:v>137.56953735351598</c:v>
                </c:pt>
                <c:pt idx="684">
                  <c:v>137.76947021484401</c:v>
                </c:pt>
                <c:pt idx="685">
                  <c:v>137.969409179688</c:v>
                </c:pt>
                <c:pt idx="686">
                  <c:v>138.16304931640599</c:v>
                </c:pt>
                <c:pt idx="687">
                  <c:v>138.36674804687499</c:v>
                </c:pt>
                <c:pt idx="688">
                  <c:v>138.56920166015601</c:v>
                </c:pt>
                <c:pt idx="689">
                  <c:v>138.76284790039099</c:v>
                </c:pt>
                <c:pt idx="690">
                  <c:v>138.972650146484</c:v>
                </c:pt>
                <c:pt idx="691">
                  <c:v>139.17509765624999</c:v>
                </c:pt>
                <c:pt idx="692">
                  <c:v>139.36767578125</c:v>
                </c:pt>
                <c:pt idx="693">
                  <c:v>139.57012329101599</c:v>
                </c:pt>
                <c:pt idx="694">
                  <c:v>139.77382202148402</c:v>
                </c:pt>
                <c:pt idx="695">
                  <c:v>139.96746826171901</c:v>
                </c:pt>
                <c:pt idx="696">
                  <c:v>140.16237182617198</c:v>
                </c:pt>
                <c:pt idx="697">
                  <c:v>140.373620605469</c:v>
                </c:pt>
                <c:pt idx="698">
                  <c:v>140.57732543945301</c:v>
                </c:pt>
                <c:pt idx="699">
                  <c:v>140.76970825195301</c:v>
                </c:pt>
                <c:pt idx="700">
                  <c:v>140.969641113281</c:v>
                </c:pt>
                <c:pt idx="701">
                  <c:v>141.175866699219</c:v>
                </c:pt>
                <c:pt idx="702">
                  <c:v>141.37579956054699</c:v>
                </c:pt>
                <c:pt idx="703">
                  <c:v>141.57196044921901</c:v>
                </c:pt>
                <c:pt idx="704">
                  <c:v>141.76686401367198</c:v>
                </c:pt>
                <c:pt idx="705">
                  <c:v>141.96553344726598</c:v>
                </c:pt>
                <c:pt idx="706">
                  <c:v>142.16420898437499</c:v>
                </c:pt>
                <c:pt idx="707">
                  <c:v>142.36665649414098</c:v>
                </c:pt>
                <c:pt idx="708">
                  <c:v>142.56658935546901</c:v>
                </c:pt>
                <c:pt idx="709">
                  <c:v>142.76777954101598</c:v>
                </c:pt>
                <c:pt idx="710">
                  <c:v>142.976318359375</c:v>
                </c:pt>
                <c:pt idx="711">
                  <c:v>143.17499389648401</c:v>
                </c:pt>
                <c:pt idx="712">
                  <c:v>143.36505737304699</c:v>
                </c:pt>
                <c:pt idx="713">
                  <c:v>143.568762207031</c:v>
                </c:pt>
                <c:pt idx="714">
                  <c:v>143.76618041992199</c:v>
                </c:pt>
                <c:pt idx="715">
                  <c:v>143.96234130859401</c:v>
                </c:pt>
                <c:pt idx="716">
                  <c:v>144.17359619140601</c:v>
                </c:pt>
                <c:pt idx="717">
                  <c:v>144.36849975585901</c:v>
                </c:pt>
                <c:pt idx="718">
                  <c:v>144.565911865234</c:v>
                </c:pt>
                <c:pt idx="719">
                  <c:v>144.76458740234401</c:v>
                </c:pt>
                <c:pt idx="720">
                  <c:v>144.95949096679698</c:v>
                </c:pt>
                <c:pt idx="721">
                  <c:v>145.16696777343799</c:v>
                </c:pt>
                <c:pt idx="722">
                  <c:v>145.36690063476598</c:v>
                </c:pt>
                <c:pt idx="723">
                  <c:v>145.56557006835902</c:v>
                </c:pt>
                <c:pt idx="724">
                  <c:v>145.76173095703101</c:v>
                </c:pt>
                <c:pt idx="725">
                  <c:v>145.95411987304698</c:v>
                </c:pt>
                <c:pt idx="726">
                  <c:v>146.15908203124999</c:v>
                </c:pt>
                <c:pt idx="727">
                  <c:v>146.36655883789098</c:v>
                </c:pt>
                <c:pt idx="728">
                  <c:v>146.56378784179699</c:v>
                </c:pt>
                <c:pt idx="729">
                  <c:v>146.76120605468699</c:v>
                </c:pt>
                <c:pt idx="730">
                  <c:v>146.97244873046901</c:v>
                </c:pt>
                <c:pt idx="731">
                  <c:v>147.179925537109</c:v>
                </c:pt>
                <c:pt idx="732">
                  <c:v>147.36999511718699</c:v>
                </c:pt>
                <c:pt idx="733">
                  <c:v>147.55968017578101</c:v>
                </c:pt>
                <c:pt idx="734">
                  <c:v>147.759606933594</c:v>
                </c:pt>
                <c:pt idx="735">
                  <c:v>147.96350097656199</c:v>
                </c:pt>
                <c:pt idx="736">
                  <c:v>148.16217651367199</c:v>
                </c:pt>
                <c:pt idx="737">
                  <c:v>148.35708007812499</c:v>
                </c:pt>
                <c:pt idx="738">
                  <c:v>148.55556640624999</c:v>
                </c:pt>
                <c:pt idx="739">
                  <c:v>148.75801391601598</c:v>
                </c:pt>
                <c:pt idx="740">
                  <c:v>148.96316528320301</c:v>
                </c:pt>
                <c:pt idx="741">
                  <c:v>149.169189453125</c:v>
                </c:pt>
                <c:pt idx="742">
                  <c:v>149.365161132813</c:v>
                </c:pt>
                <c:pt idx="743">
                  <c:v>149.56170043945301</c:v>
                </c:pt>
                <c:pt idx="744">
                  <c:v>149.764154052734</c:v>
                </c:pt>
                <c:pt idx="745">
                  <c:v>149.96496582031301</c:v>
                </c:pt>
                <c:pt idx="746">
                  <c:v>150.162756347656</c:v>
                </c:pt>
                <c:pt idx="747">
                  <c:v>150.36809692382801</c:v>
                </c:pt>
                <c:pt idx="748">
                  <c:v>150.57557373046899</c:v>
                </c:pt>
                <c:pt idx="749">
                  <c:v>150.76670532226598</c:v>
                </c:pt>
                <c:pt idx="750">
                  <c:v>150.962481689453</c:v>
                </c:pt>
                <c:pt idx="751">
                  <c:v>151.164556884766</c:v>
                </c:pt>
                <c:pt idx="752">
                  <c:v>151.35858764648401</c:v>
                </c:pt>
                <c:pt idx="753">
                  <c:v>151.561029052734</c:v>
                </c:pt>
                <c:pt idx="754">
                  <c:v>151.76849975585901</c:v>
                </c:pt>
                <c:pt idx="755">
                  <c:v>151.95837402343801</c:v>
                </c:pt>
                <c:pt idx="756">
                  <c:v>152.15579223632801</c:v>
                </c:pt>
                <c:pt idx="757">
                  <c:v>152.36113281249999</c:v>
                </c:pt>
                <c:pt idx="758">
                  <c:v>152.56357421875001</c:v>
                </c:pt>
                <c:pt idx="759">
                  <c:v>152.763500976562</c:v>
                </c:pt>
                <c:pt idx="760">
                  <c:v>152.95803833007801</c:v>
                </c:pt>
                <c:pt idx="761">
                  <c:v>153.16174926757802</c:v>
                </c:pt>
                <c:pt idx="762">
                  <c:v>153.36708374023402</c:v>
                </c:pt>
                <c:pt idx="763">
                  <c:v>153.563238525391</c:v>
                </c:pt>
                <c:pt idx="764">
                  <c:v>153.76530761718701</c:v>
                </c:pt>
                <c:pt idx="765">
                  <c:v>153.96234741210901</c:v>
                </c:pt>
                <c:pt idx="766">
                  <c:v>154.16265869140599</c:v>
                </c:pt>
                <c:pt idx="767">
                  <c:v>154.36259155273402</c:v>
                </c:pt>
                <c:pt idx="768">
                  <c:v>154.55333862304698</c:v>
                </c:pt>
                <c:pt idx="769">
                  <c:v>154.75956420898402</c:v>
                </c:pt>
                <c:pt idx="770">
                  <c:v>154.96113891601598</c:v>
                </c:pt>
                <c:pt idx="771">
                  <c:v>155.15478515625</c:v>
                </c:pt>
                <c:pt idx="772">
                  <c:v>155.35596923828101</c:v>
                </c:pt>
                <c:pt idx="773">
                  <c:v>155.56130371093801</c:v>
                </c:pt>
                <c:pt idx="774">
                  <c:v>155.76249999999999</c:v>
                </c:pt>
                <c:pt idx="775">
                  <c:v>155.96243286132801</c:v>
                </c:pt>
                <c:pt idx="776">
                  <c:v>156.16702270507801</c:v>
                </c:pt>
                <c:pt idx="777">
                  <c:v>156.36406249999999</c:v>
                </c:pt>
                <c:pt idx="778">
                  <c:v>156.56436157226599</c:v>
                </c:pt>
                <c:pt idx="779">
                  <c:v>156.76466674804698</c:v>
                </c:pt>
                <c:pt idx="780">
                  <c:v>156.96082153320302</c:v>
                </c:pt>
                <c:pt idx="781">
                  <c:v>157.16415405273401</c:v>
                </c:pt>
                <c:pt idx="782">
                  <c:v>157.36660766601599</c:v>
                </c:pt>
                <c:pt idx="783">
                  <c:v>157.55521850585902</c:v>
                </c:pt>
                <c:pt idx="784">
                  <c:v>157.74974365234399</c:v>
                </c:pt>
                <c:pt idx="785">
                  <c:v>157.95382690429699</c:v>
                </c:pt>
                <c:pt idx="786">
                  <c:v>158.15287475585902</c:v>
                </c:pt>
                <c:pt idx="787">
                  <c:v>158.353686523438</c:v>
                </c:pt>
                <c:pt idx="788">
                  <c:v>158.546960449219</c:v>
                </c:pt>
                <c:pt idx="789">
                  <c:v>158.748529052734</c:v>
                </c:pt>
                <c:pt idx="790">
                  <c:v>158.95386962890601</c:v>
                </c:pt>
                <c:pt idx="791">
                  <c:v>159.15631103515599</c:v>
                </c:pt>
                <c:pt idx="792">
                  <c:v>159.36592407226598</c:v>
                </c:pt>
                <c:pt idx="793">
                  <c:v>159.57051391601598</c:v>
                </c:pt>
                <c:pt idx="794">
                  <c:v>159.75913085937501</c:v>
                </c:pt>
                <c:pt idx="795">
                  <c:v>159.95151977539098</c:v>
                </c:pt>
                <c:pt idx="796">
                  <c:v>160.16150512695302</c:v>
                </c:pt>
                <c:pt idx="797">
                  <c:v>160.36144409179698</c:v>
                </c:pt>
                <c:pt idx="798">
                  <c:v>160.555096435547</c:v>
                </c:pt>
                <c:pt idx="799">
                  <c:v>160.75377197265601</c:v>
                </c:pt>
                <c:pt idx="800">
                  <c:v>160.96665039062501</c:v>
                </c:pt>
                <c:pt idx="801">
                  <c:v>161.16443481445302</c:v>
                </c:pt>
                <c:pt idx="802">
                  <c:v>161.34802246093801</c:v>
                </c:pt>
                <c:pt idx="803">
                  <c:v>161.551354980469</c:v>
                </c:pt>
                <c:pt idx="804">
                  <c:v>161.75720214843801</c:v>
                </c:pt>
                <c:pt idx="805">
                  <c:v>161.954992675781</c:v>
                </c:pt>
                <c:pt idx="806">
                  <c:v>162.160327148438</c:v>
                </c:pt>
                <c:pt idx="807">
                  <c:v>162.37283325195301</c:v>
                </c:pt>
                <c:pt idx="808">
                  <c:v>162.56484985351599</c:v>
                </c:pt>
                <c:pt idx="809">
                  <c:v>162.75937500000001</c:v>
                </c:pt>
                <c:pt idx="810">
                  <c:v>162.95464477539099</c:v>
                </c:pt>
                <c:pt idx="811">
                  <c:v>163.14614868164099</c:v>
                </c:pt>
                <c:pt idx="812">
                  <c:v>163.34734497070301</c:v>
                </c:pt>
                <c:pt idx="813">
                  <c:v>163.55230712890599</c:v>
                </c:pt>
                <c:pt idx="814">
                  <c:v>163.750982666016</c:v>
                </c:pt>
                <c:pt idx="815">
                  <c:v>163.94714965820302</c:v>
                </c:pt>
                <c:pt idx="816">
                  <c:v>164.15424804687501</c:v>
                </c:pt>
                <c:pt idx="817">
                  <c:v>164.36046752929698</c:v>
                </c:pt>
                <c:pt idx="818">
                  <c:v>164.56328124999999</c:v>
                </c:pt>
                <c:pt idx="819">
                  <c:v>164.76535644531299</c:v>
                </c:pt>
                <c:pt idx="820">
                  <c:v>164.96869506835901</c:v>
                </c:pt>
                <c:pt idx="821">
                  <c:v>165.159826660156</c:v>
                </c:pt>
                <c:pt idx="822">
                  <c:v>165.34718627929698</c:v>
                </c:pt>
                <c:pt idx="823">
                  <c:v>165.55503540039098</c:v>
                </c:pt>
                <c:pt idx="824">
                  <c:v>165.75621948242198</c:v>
                </c:pt>
                <c:pt idx="825">
                  <c:v>165.94609374999999</c:v>
                </c:pt>
                <c:pt idx="826">
                  <c:v>166.14854125976598</c:v>
                </c:pt>
                <c:pt idx="827">
                  <c:v>166.35311889648401</c:v>
                </c:pt>
                <c:pt idx="828">
                  <c:v>166.55343017578099</c:v>
                </c:pt>
                <c:pt idx="829">
                  <c:v>166.752111816406</c:v>
                </c:pt>
                <c:pt idx="830">
                  <c:v>166.953295898438</c:v>
                </c:pt>
                <c:pt idx="831">
                  <c:v>167.15611572265601</c:v>
                </c:pt>
                <c:pt idx="832">
                  <c:v>167.35190429687501</c:v>
                </c:pt>
                <c:pt idx="833">
                  <c:v>167.55271606445302</c:v>
                </c:pt>
                <c:pt idx="834">
                  <c:v>167.74924926757802</c:v>
                </c:pt>
                <c:pt idx="835">
                  <c:v>167.94201660156199</c:v>
                </c:pt>
                <c:pt idx="836">
                  <c:v>168.14320678710902</c:v>
                </c:pt>
                <c:pt idx="837">
                  <c:v>168.34905395507801</c:v>
                </c:pt>
                <c:pt idx="838">
                  <c:v>168.548986816406</c:v>
                </c:pt>
                <c:pt idx="839">
                  <c:v>168.74677124023401</c:v>
                </c:pt>
                <c:pt idx="840">
                  <c:v>168.95299072265601</c:v>
                </c:pt>
                <c:pt idx="841">
                  <c:v>169.15040893554698</c:v>
                </c:pt>
                <c:pt idx="842">
                  <c:v>169.34279785156201</c:v>
                </c:pt>
                <c:pt idx="843">
                  <c:v>169.54901733398401</c:v>
                </c:pt>
                <c:pt idx="844">
                  <c:v>169.762774658203</c:v>
                </c:pt>
                <c:pt idx="845">
                  <c:v>169.96271362304699</c:v>
                </c:pt>
                <c:pt idx="846">
                  <c:v>170.14970703124999</c:v>
                </c:pt>
                <c:pt idx="847">
                  <c:v>170.34800415039098</c:v>
                </c:pt>
                <c:pt idx="848">
                  <c:v>170.55081787109401</c:v>
                </c:pt>
                <c:pt idx="849">
                  <c:v>170.74483642578099</c:v>
                </c:pt>
                <c:pt idx="850">
                  <c:v>170.94313964843801</c:v>
                </c:pt>
                <c:pt idx="851">
                  <c:v>171.14935913085901</c:v>
                </c:pt>
                <c:pt idx="852">
                  <c:v>171.353436279297</c:v>
                </c:pt>
                <c:pt idx="853">
                  <c:v>171.55588378906199</c:v>
                </c:pt>
                <c:pt idx="854">
                  <c:v>171.74953002929698</c:v>
                </c:pt>
                <c:pt idx="855">
                  <c:v>171.94154663085902</c:v>
                </c:pt>
                <c:pt idx="856">
                  <c:v>172.14362182617199</c:v>
                </c:pt>
                <c:pt idx="857">
                  <c:v>172.34354858398402</c:v>
                </c:pt>
                <c:pt idx="858">
                  <c:v>172.55227661132801</c:v>
                </c:pt>
                <c:pt idx="859">
                  <c:v>172.75220947265601</c:v>
                </c:pt>
                <c:pt idx="860">
                  <c:v>172.939947509766</c:v>
                </c:pt>
                <c:pt idx="861">
                  <c:v>173.138995361328</c:v>
                </c:pt>
                <c:pt idx="862">
                  <c:v>173.33729858398402</c:v>
                </c:pt>
                <c:pt idx="863">
                  <c:v>173.541009521484</c:v>
                </c:pt>
                <c:pt idx="864">
                  <c:v>173.742193603516</c:v>
                </c:pt>
                <c:pt idx="865">
                  <c:v>173.937091064453</c:v>
                </c:pt>
                <c:pt idx="866">
                  <c:v>174.14620361328099</c:v>
                </c:pt>
                <c:pt idx="867">
                  <c:v>174.34450073242198</c:v>
                </c:pt>
                <c:pt idx="868">
                  <c:v>174.54065551757802</c:v>
                </c:pt>
                <c:pt idx="869">
                  <c:v>174.74813842773401</c:v>
                </c:pt>
                <c:pt idx="870">
                  <c:v>174.94644165039099</c:v>
                </c:pt>
                <c:pt idx="871">
                  <c:v>175.15391845703101</c:v>
                </c:pt>
                <c:pt idx="872">
                  <c:v>175.35511474609399</c:v>
                </c:pt>
                <c:pt idx="873">
                  <c:v>175.54787597656201</c:v>
                </c:pt>
                <c:pt idx="874">
                  <c:v>175.749432373047</c:v>
                </c:pt>
                <c:pt idx="875">
                  <c:v>175.94559326171901</c:v>
                </c:pt>
                <c:pt idx="876">
                  <c:v>176.15018310546901</c:v>
                </c:pt>
                <c:pt idx="877">
                  <c:v>176.35225219726598</c:v>
                </c:pt>
                <c:pt idx="878">
                  <c:v>176.54338378906201</c:v>
                </c:pt>
                <c:pt idx="879">
                  <c:v>176.74746704101599</c:v>
                </c:pt>
                <c:pt idx="880">
                  <c:v>176.94990844726598</c:v>
                </c:pt>
                <c:pt idx="881">
                  <c:v>177.14443359374999</c:v>
                </c:pt>
                <c:pt idx="882">
                  <c:v>177.34310913085901</c:v>
                </c:pt>
                <c:pt idx="883">
                  <c:v>177.54718627929699</c:v>
                </c:pt>
                <c:pt idx="884">
                  <c:v>177.74963989257802</c:v>
                </c:pt>
                <c:pt idx="885">
                  <c:v>177.934484863281</c:v>
                </c:pt>
                <c:pt idx="886">
                  <c:v>178.140698242187</c:v>
                </c:pt>
                <c:pt idx="887">
                  <c:v>178.35320434570301</c:v>
                </c:pt>
                <c:pt idx="888">
                  <c:v>178.541827392578</c:v>
                </c:pt>
                <c:pt idx="889">
                  <c:v>178.74302368164098</c:v>
                </c:pt>
                <c:pt idx="890">
                  <c:v>178.95212402343799</c:v>
                </c:pt>
                <c:pt idx="891">
                  <c:v>179.150799560547</c:v>
                </c:pt>
                <c:pt idx="892">
                  <c:v>179.34784545898401</c:v>
                </c:pt>
                <c:pt idx="893">
                  <c:v>179.546142578125</c:v>
                </c:pt>
                <c:pt idx="894">
                  <c:v>179.73727416992199</c:v>
                </c:pt>
                <c:pt idx="895">
                  <c:v>179.93971557617198</c:v>
                </c:pt>
                <c:pt idx="896">
                  <c:v>180.1396484375</c:v>
                </c:pt>
                <c:pt idx="897">
                  <c:v>180.33329467773402</c:v>
                </c:pt>
                <c:pt idx="898">
                  <c:v>180.53574218750001</c:v>
                </c:pt>
                <c:pt idx="899">
                  <c:v>180.74233398437499</c:v>
                </c:pt>
                <c:pt idx="900">
                  <c:v>180.957354736328</c:v>
                </c:pt>
                <c:pt idx="901">
                  <c:v>181.15692138671901</c:v>
                </c:pt>
                <c:pt idx="902">
                  <c:v>181.344647216797</c:v>
                </c:pt>
                <c:pt idx="903">
                  <c:v>181.537030029297</c:v>
                </c:pt>
                <c:pt idx="904">
                  <c:v>181.74036254882802</c:v>
                </c:pt>
                <c:pt idx="905">
                  <c:v>181.94407348632802</c:v>
                </c:pt>
                <c:pt idx="906">
                  <c:v>182.131433105469</c:v>
                </c:pt>
                <c:pt idx="907">
                  <c:v>182.33135986328099</c:v>
                </c:pt>
                <c:pt idx="908">
                  <c:v>182.54172363281299</c:v>
                </c:pt>
                <c:pt idx="909">
                  <c:v>182.744543457031</c:v>
                </c:pt>
                <c:pt idx="910">
                  <c:v>182.94788208007802</c:v>
                </c:pt>
                <c:pt idx="911">
                  <c:v>183.14617919921901</c:v>
                </c:pt>
                <c:pt idx="912">
                  <c:v>183.34019165039098</c:v>
                </c:pt>
                <c:pt idx="913">
                  <c:v>183.54138793945302</c:v>
                </c:pt>
                <c:pt idx="914">
                  <c:v>183.74346313476599</c:v>
                </c:pt>
                <c:pt idx="915">
                  <c:v>183.94502563476598</c:v>
                </c:pt>
                <c:pt idx="916">
                  <c:v>184.14495849609401</c:v>
                </c:pt>
                <c:pt idx="917">
                  <c:v>184.33948974609399</c:v>
                </c:pt>
                <c:pt idx="918">
                  <c:v>184.54230957031299</c:v>
                </c:pt>
                <c:pt idx="919">
                  <c:v>184.73846435546901</c:v>
                </c:pt>
                <c:pt idx="920">
                  <c:v>184.93588256835901</c:v>
                </c:pt>
                <c:pt idx="921">
                  <c:v>185.137451171875</c:v>
                </c:pt>
                <c:pt idx="922">
                  <c:v>185.33361206054698</c:v>
                </c:pt>
                <c:pt idx="923">
                  <c:v>185.53818969726598</c:v>
                </c:pt>
                <c:pt idx="924">
                  <c:v>185.73397827148401</c:v>
                </c:pt>
                <c:pt idx="925">
                  <c:v>185.935552978516</c:v>
                </c:pt>
                <c:pt idx="926">
                  <c:v>186.148431396484</c:v>
                </c:pt>
                <c:pt idx="927">
                  <c:v>186.34835815429699</c:v>
                </c:pt>
                <c:pt idx="928">
                  <c:v>186.53283081054698</c:v>
                </c:pt>
                <c:pt idx="929">
                  <c:v>186.72987670898402</c:v>
                </c:pt>
                <c:pt idx="930">
                  <c:v>186.93897705078101</c:v>
                </c:pt>
                <c:pt idx="931">
                  <c:v>187.14016113281301</c:v>
                </c:pt>
                <c:pt idx="932">
                  <c:v>187.33883666992199</c:v>
                </c:pt>
                <c:pt idx="933">
                  <c:v>187.53876953125001</c:v>
                </c:pt>
                <c:pt idx="934">
                  <c:v>187.74248046874999</c:v>
                </c:pt>
                <c:pt idx="935">
                  <c:v>187.942791748047</c:v>
                </c:pt>
                <c:pt idx="936">
                  <c:v>188.13266601562501</c:v>
                </c:pt>
                <c:pt idx="937">
                  <c:v>188.32882080078099</c:v>
                </c:pt>
                <c:pt idx="938">
                  <c:v>188.53754882812501</c:v>
                </c:pt>
                <c:pt idx="939">
                  <c:v>188.742510986328</c:v>
                </c:pt>
                <c:pt idx="940">
                  <c:v>188.93577880859399</c:v>
                </c:pt>
                <c:pt idx="941">
                  <c:v>189.13408203124999</c:v>
                </c:pt>
                <c:pt idx="942">
                  <c:v>189.336907958984</c:v>
                </c:pt>
                <c:pt idx="943">
                  <c:v>189.52966918945302</c:v>
                </c:pt>
                <c:pt idx="944">
                  <c:v>189.735516357422</c:v>
                </c:pt>
                <c:pt idx="945">
                  <c:v>189.93796386718699</c:v>
                </c:pt>
                <c:pt idx="946">
                  <c:v>190.126953125</c:v>
                </c:pt>
                <c:pt idx="947">
                  <c:v>190.32939453124999</c:v>
                </c:pt>
                <c:pt idx="948">
                  <c:v>190.532720947266</c:v>
                </c:pt>
                <c:pt idx="949">
                  <c:v>190.72888793945302</c:v>
                </c:pt>
                <c:pt idx="950">
                  <c:v>190.93259277343799</c:v>
                </c:pt>
                <c:pt idx="951">
                  <c:v>191.14472656250001</c:v>
                </c:pt>
                <c:pt idx="952">
                  <c:v>191.340893554687</c:v>
                </c:pt>
                <c:pt idx="953">
                  <c:v>191.53617553710902</c:v>
                </c:pt>
                <c:pt idx="954">
                  <c:v>191.73522338867198</c:v>
                </c:pt>
                <c:pt idx="955">
                  <c:v>191.93137207031299</c:v>
                </c:pt>
                <c:pt idx="956">
                  <c:v>192.12841796875</c:v>
                </c:pt>
                <c:pt idx="957">
                  <c:v>192.32961425781301</c:v>
                </c:pt>
                <c:pt idx="958">
                  <c:v>192.53456420898402</c:v>
                </c:pt>
                <c:pt idx="959">
                  <c:v>192.729089355469</c:v>
                </c:pt>
                <c:pt idx="960">
                  <c:v>192.93405151367199</c:v>
                </c:pt>
                <c:pt idx="961">
                  <c:v>193.14530029296901</c:v>
                </c:pt>
                <c:pt idx="962">
                  <c:v>193.33517456054699</c:v>
                </c:pt>
                <c:pt idx="963">
                  <c:v>193.53134155273401</c:v>
                </c:pt>
                <c:pt idx="964">
                  <c:v>193.73505249023401</c:v>
                </c:pt>
                <c:pt idx="965">
                  <c:v>193.936608886719</c:v>
                </c:pt>
                <c:pt idx="966">
                  <c:v>194.135656738281</c:v>
                </c:pt>
                <c:pt idx="967">
                  <c:v>194.32515869140599</c:v>
                </c:pt>
                <c:pt idx="968">
                  <c:v>194.521319580078</c:v>
                </c:pt>
                <c:pt idx="969">
                  <c:v>194.73005371093799</c:v>
                </c:pt>
                <c:pt idx="970">
                  <c:v>194.93249511718699</c:v>
                </c:pt>
                <c:pt idx="971">
                  <c:v>195.12650756835902</c:v>
                </c:pt>
                <c:pt idx="972">
                  <c:v>195.32606811523402</c:v>
                </c:pt>
                <c:pt idx="973">
                  <c:v>195.52600708007802</c:v>
                </c:pt>
                <c:pt idx="974">
                  <c:v>195.73386230468699</c:v>
                </c:pt>
                <c:pt idx="975">
                  <c:v>195.93593139648402</c:v>
                </c:pt>
                <c:pt idx="976">
                  <c:v>196.12705078125001</c:v>
                </c:pt>
                <c:pt idx="977">
                  <c:v>196.326098632813</c:v>
                </c:pt>
                <c:pt idx="978">
                  <c:v>196.53483886718701</c:v>
                </c:pt>
                <c:pt idx="979">
                  <c:v>196.73188476562501</c:v>
                </c:pt>
                <c:pt idx="980">
                  <c:v>196.92678222656201</c:v>
                </c:pt>
                <c:pt idx="981">
                  <c:v>197.14683227539098</c:v>
                </c:pt>
                <c:pt idx="982">
                  <c:v>197.345135498047</c:v>
                </c:pt>
                <c:pt idx="983">
                  <c:v>197.52532348632801</c:v>
                </c:pt>
                <c:pt idx="984">
                  <c:v>197.72563476562499</c:v>
                </c:pt>
                <c:pt idx="985">
                  <c:v>197.92808227539098</c:v>
                </c:pt>
                <c:pt idx="986">
                  <c:v>198.13140869140599</c:v>
                </c:pt>
                <c:pt idx="987">
                  <c:v>198.339764404297</c:v>
                </c:pt>
                <c:pt idx="988">
                  <c:v>198.54887695312499</c:v>
                </c:pt>
                <c:pt idx="989">
                  <c:v>198.73536376953101</c:v>
                </c:pt>
                <c:pt idx="990">
                  <c:v>198.92108764648401</c:v>
                </c:pt>
                <c:pt idx="991">
                  <c:v>199.12478027343801</c:v>
                </c:pt>
                <c:pt idx="992">
                  <c:v>199.327233886719</c:v>
                </c:pt>
                <c:pt idx="993">
                  <c:v>199.53220214843799</c:v>
                </c:pt>
                <c:pt idx="994">
                  <c:v>199.73715209960901</c:v>
                </c:pt>
                <c:pt idx="995">
                  <c:v>199.93168334960902</c:v>
                </c:pt>
                <c:pt idx="996">
                  <c:v>200.12193603515601</c:v>
                </c:pt>
                <c:pt idx="997">
                  <c:v>200.32349853515601</c:v>
                </c:pt>
                <c:pt idx="998">
                  <c:v>200.53852539062501</c:v>
                </c:pt>
                <c:pt idx="999">
                  <c:v>200.73807983398402</c:v>
                </c:pt>
                <c:pt idx="1000">
                  <c:v>200.92417602539098</c:v>
                </c:pt>
                <c:pt idx="1001">
                  <c:v>201.12070922851598</c:v>
                </c:pt>
                <c:pt idx="1002">
                  <c:v>201.32404174804699</c:v>
                </c:pt>
                <c:pt idx="1003">
                  <c:v>201.52649536132802</c:v>
                </c:pt>
                <c:pt idx="1004">
                  <c:v>201.72931518554699</c:v>
                </c:pt>
                <c:pt idx="1005">
                  <c:v>201.926348876953</c:v>
                </c:pt>
                <c:pt idx="1006">
                  <c:v>202.12753295898401</c:v>
                </c:pt>
                <c:pt idx="1007">
                  <c:v>202.329107666016</c:v>
                </c:pt>
                <c:pt idx="1008">
                  <c:v>202.53244018554699</c:v>
                </c:pt>
                <c:pt idx="1009">
                  <c:v>202.739910888672</c:v>
                </c:pt>
                <c:pt idx="1010">
                  <c:v>202.93016357421899</c:v>
                </c:pt>
                <c:pt idx="1011">
                  <c:v>203.13009643554699</c:v>
                </c:pt>
                <c:pt idx="1012">
                  <c:v>203.34134521484401</c:v>
                </c:pt>
                <c:pt idx="1013">
                  <c:v>203.52493286132801</c:v>
                </c:pt>
                <c:pt idx="1014">
                  <c:v>203.714434814453</c:v>
                </c:pt>
                <c:pt idx="1015">
                  <c:v>203.91688232421899</c:v>
                </c:pt>
                <c:pt idx="1016">
                  <c:v>204.11680908203101</c:v>
                </c:pt>
                <c:pt idx="1017">
                  <c:v>204.32013549804699</c:v>
                </c:pt>
                <c:pt idx="1018">
                  <c:v>204.511645507813</c:v>
                </c:pt>
                <c:pt idx="1019">
                  <c:v>204.71950073242198</c:v>
                </c:pt>
                <c:pt idx="1020">
                  <c:v>204.92067871093801</c:v>
                </c:pt>
                <c:pt idx="1021">
                  <c:v>205.11431884765602</c:v>
                </c:pt>
                <c:pt idx="1022">
                  <c:v>205.32395019531299</c:v>
                </c:pt>
                <c:pt idx="1023">
                  <c:v>205.52225341796898</c:v>
                </c:pt>
                <c:pt idx="1024">
                  <c:v>205.723803710938</c:v>
                </c:pt>
                <c:pt idx="1025">
                  <c:v>205.92248535156199</c:v>
                </c:pt>
                <c:pt idx="1026">
                  <c:v>206.117016601562</c:v>
                </c:pt>
                <c:pt idx="1027">
                  <c:v>206.31568603515603</c:v>
                </c:pt>
                <c:pt idx="1028">
                  <c:v>206.51813964843799</c:v>
                </c:pt>
                <c:pt idx="1029">
                  <c:v>206.721850585938</c:v>
                </c:pt>
                <c:pt idx="1030">
                  <c:v>206.92844238281299</c:v>
                </c:pt>
                <c:pt idx="1031">
                  <c:v>207.12711181640603</c:v>
                </c:pt>
                <c:pt idx="1032">
                  <c:v>207.31949462890603</c:v>
                </c:pt>
                <c:pt idx="1033">
                  <c:v>207.52482910156201</c:v>
                </c:pt>
                <c:pt idx="1034">
                  <c:v>207.72313232421897</c:v>
                </c:pt>
                <c:pt idx="1035">
                  <c:v>207.920166015625</c:v>
                </c:pt>
                <c:pt idx="1036">
                  <c:v>208.12637939453103</c:v>
                </c:pt>
                <c:pt idx="1037">
                  <c:v>208.327954101562</c:v>
                </c:pt>
                <c:pt idx="1038">
                  <c:v>208.52449951171897</c:v>
                </c:pt>
                <c:pt idx="1039">
                  <c:v>208.72783203124999</c:v>
                </c:pt>
                <c:pt idx="1040">
                  <c:v>208.933666992187</c:v>
                </c:pt>
                <c:pt idx="1041">
                  <c:v>209.12642822265602</c:v>
                </c:pt>
                <c:pt idx="1042">
                  <c:v>209.32673339843799</c:v>
                </c:pt>
                <c:pt idx="1043">
                  <c:v>209.52415771484397</c:v>
                </c:pt>
                <c:pt idx="1044">
                  <c:v>209.71240234375</c:v>
                </c:pt>
                <c:pt idx="1045">
                  <c:v>209.91572265625001</c:v>
                </c:pt>
                <c:pt idx="1046">
                  <c:v>210.11854248046899</c:v>
                </c:pt>
                <c:pt idx="1047">
                  <c:v>210.31973876953103</c:v>
                </c:pt>
                <c:pt idx="1048">
                  <c:v>210.52432861328103</c:v>
                </c:pt>
                <c:pt idx="1049">
                  <c:v>210.72299804687501</c:v>
                </c:pt>
                <c:pt idx="1050">
                  <c:v>210.91953125000001</c:v>
                </c:pt>
                <c:pt idx="1051">
                  <c:v>211.116943359375</c:v>
                </c:pt>
                <c:pt idx="1052">
                  <c:v>211.31688232421897</c:v>
                </c:pt>
                <c:pt idx="1053">
                  <c:v>211.515551757813</c:v>
                </c:pt>
                <c:pt idx="1054">
                  <c:v>211.71422119140601</c:v>
                </c:pt>
                <c:pt idx="1055">
                  <c:v>211.920825195313</c:v>
                </c:pt>
                <c:pt idx="1056">
                  <c:v>212.11661376953103</c:v>
                </c:pt>
                <c:pt idx="1057">
                  <c:v>212.31743164062499</c:v>
                </c:pt>
                <c:pt idx="1058">
                  <c:v>212.51647949218699</c:v>
                </c:pt>
                <c:pt idx="1059">
                  <c:v>212.70634765624999</c:v>
                </c:pt>
                <c:pt idx="1060">
                  <c:v>212.91634521484397</c:v>
                </c:pt>
                <c:pt idx="1061">
                  <c:v>213.12169189453101</c:v>
                </c:pt>
                <c:pt idx="1062">
                  <c:v>213.31281738281299</c:v>
                </c:pt>
                <c:pt idx="1063">
                  <c:v>213.51739501953102</c:v>
                </c:pt>
                <c:pt idx="1064">
                  <c:v>213.71947021484397</c:v>
                </c:pt>
                <c:pt idx="1065">
                  <c:v>213.91436767578102</c:v>
                </c:pt>
                <c:pt idx="1066">
                  <c:v>214.11932373046898</c:v>
                </c:pt>
                <c:pt idx="1067">
                  <c:v>214.31962890624999</c:v>
                </c:pt>
                <c:pt idx="1068">
                  <c:v>214.51452636718699</c:v>
                </c:pt>
                <c:pt idx="1069">
                  <c:v>214.71823730468699</c:v>
                </c:pt>
                <c:pt idx="1070">
                  <c:v>214.91440429687501</c:v>
                </c:pt>
                <c:pt idx="1071">
                  <c:v>215.11019287109397</c:v>
                </c:pt>
                <c:pt idx="1072">
                  <c:v>215.31516113281299</c:v>
                </c:pt>
                <c:pt idx="1073">
                  <c:v>215.51546630859397</c:v>
                </c:pt>
                <c:pt idx="1074">
                  <c:v>215.71413574218701</c:v>
                </c:pt>
                <c:pt idx="1075">
                  <c:v>215.92124023437501</c:v>
                </c:pt>
                <c:pt idx="1076">
                  <c:v>216.12620849609397</c:v>
                </c:pt>
                <c:pt idx="1077">
                  <c:v>216.32236328125001</c:v>
                </c:pt>
                <c:pt idx="1078">
                  <c:v>216.50971679687501</c:v>
                </c:pt>
                <c:pt idx="1079">
                  <c:v>216.70751953125</c:v>
                </c:pt>
                <c:pt idx="1080">
                  <c:v>216.91033935546898</c:v>
                </c:pt>
                <c:pt idx="1081">
                  <c:v>217.11528320312499</c:v>
                </c:pt>
                <c:pt idx="1082">
                  <c:v>217.32025146484398</c:v>
                </c:pt>
                <c:pt idx="1083">
                  <c:v>217.51479492187499</c:v>
                </c:pt>
                <c:pt idx="1084">
                  <c:v>217.71057128906199</c:v>
                </c:pt>
                <c:pt idx="1085">
                  <c:v>217.91049804687501</c:v>
                </c:pt>
                <c:pt idx="1086">
                  <c:v>218.12337646484397</c:v>
                </c:pt>
                <c:pt idx="1087">
                  <c:v>218.33248291015602</c:v>
                </c:pt>
                <c:pt idx="1088">
                  <c:v>218.53959960937499</c:v>
                </c:pt>
                <c:pt idx="1089">
                  <c:v>218.731616210938</c:v>
                </c:pt>
                <c:pt idx="1090">
                  <c:v>218.91267089843799</c:v>
                </c:pt>
                <c:pt idx="1091">
                  <c:v>219.106689453125</c:v>
                </c:pt>
                <c:pt idx="1092">
                  <c:v>219.30197753906199</c:v>
                </c:pt>
                <c:pt idx="1093">
                  <c:v>219.50064697265603</c:v>
                </c:pt>
                <c:pt idx="1094">
                  <c:v>219.70523681640603</c:v>
                </c:pt>
                <c:pt idx="1095">
                  <c:v>219.90391845703101</c:v>
                </c:pt>
                <c:pt idx="1096">
                  <c:v>220.10422363281299</c:v>
                </c:pt>
                <c:pt idx="1097">
                  <c:v>220.31384277343801</c:v>
                </c:pt>
                <c:pt idx="1098">
                  <c:v>220.51590576171898</c:v>
                </c:pt>
                <c:pt idx="1099">
                  <c:v>220.70954589843799</c:v>
                </c:pt>
                <c:pt idx="1100">
                  <c:v>220.90822753906201</c:v>
                </c:pt>
                <c:pt idx="1101">
                  <c:v>221.10941162109398</c:v>
                </c:pt>
                <c:pt idx="1102">
                  <c:v>221.30935058593801</c:v>
                </c:pt>
                <c:pt idx="1103">
                  <c:v>221.51306152343801</c:v>
                </c:pt>
                <c:pt idx="1104">
                  <c:v>221.71298828125001</c:v>
                </c:pt>
                <c:pt idx="1105">
                  <c:v>221.90411376953102</c:v>
                </c:pt>
                <c:pt idx="1106">
                  <c:v>222.11070556640601</c:v>
                </c:pt>
                <c:pt idx="1107">
                  <c:v>222.317309570313</c:v>
                </c:pt>
                <c:pt idx="1108">
                  <c:v>222.50844726562499</c:v>
                </c:pt>
                <c:pt idx="1109">
                  <c:v>222.70799560546897</c:v>
                </c:pt>
                <c:pt idx="1110">
                  <c:v>222.90666503906201</c:v>
                </c:pt>
                <c:pt idx="1111">
                  <c:v>223.10660400390603</c:v>
                </c:pt>
                <c:pt idx="1112">
                  <c:v>223.31281738281299</c:v>
                </c:pt>
                <c:pt idx="1113">
                  <c:v>223.51437988281299</c:v>
                </c:pt>
                <c:pt idx="1114">
                  <c:v>223.71142578125</c:v>
                </c:pt>
                <c:pt idx="1115">
                  <c:v>223.90595703125001</c:v>
                </c:pt>
                <c:pt idx="1116">
                  <c:v>224.11343994140603</c:v>
                </c:pt>
                <c:pt idx="1117">
                  <c:v>224.32003173828102</c:v>
                </c:pt>
                <c:pt idx="1118">
                  <c:v>224.50775146484398</c:v>
                </c:pt>
                <c:pt idx="1119">
                  <c:v>224.70731201171898</c:v>
                </c:pt>
                <c:pt idx="1120">
                  <c:v>224.91856689453101</c:v>
                </c:pt>
                <c:pt idx="1121">
                  <c:v>225.12100830078103</c:v>
                </c:pt>
                <c:pt idx="1122">
                  <c:v>225.31213378906199</c:v>
                </c:pt>
                <c:pt idx="1123">
                  <c:v>225.49986572265601</c:v>
                </c:pt>
                <c:pt idx="1124">
                  <c:v>225.70068359375</c:v>
                </c:pt>
                <c:pt idx="1125">
                  <c:v>225.91281738281299</c:v>
                </c:pt>
                <c:pt idx="1126">
                  <c:v>226.10809326171898</c:v>
                </c:pt>
                <c:pt idx="1127">
                  <c:v>226.30462646484398</c:v>
                </c:pt>
                <c:pt idx="1128">
                  <c:v>226.50671386718699</c:v>
                </c:pt>
                <c:pt idx="1129">
                  <c:v>226.70375976562499</c:v>
                </c:pt>
                <c:pt idx="1130">
                  <c:v>226.91499023437501</c:v>
                </c:pt>
                <c:pt idx="1131">
                  <c:v>227.11365966796899</c:v>
                </c:pt>
                <c:pt idx="1132">
                  <c:v>227.303540039062</c:v>
                </c:pt>
                <c:pt idx="1133">
                  <c:v>227.50347900390602</c:v>
                </c:pt>
                <c:pt idx="1134">
                  <c:v>227.708813476562</c:v>
                </c:pt>
                <c:pt idx="1135">
                  <c:v>227.91037597656199</c:v>
                </c:pt>
                <c:pt idx="1136">
                  <c:v>228.10151367187501</c:v>
                </c:pt>
                <c:pt idx="1137">
                  <c:v>228.30107421874999</c:v>
                </c:pt>
                <c:pt idx="1138">
                  <c:v>228.50062255859399</c:v>
                </c:pt>
                <c:pt idx="1139">
                  <c:v>228.69677734375</c:v>
                </c:pt>
                <c:pt idx="1140">
                  <c:v>228.89923095703102</c:v>
                </c:pt>
                <c:pt idx="1141">
                  <c:v>229.10330810546898</c:v>
                </c:pt>
                <c:pt idx="1142">
                  <c:v>229.30198974609397</c:v>
                </c:pt>
                <c:pt idx="1143">
                  <c:v>229.49652099609398</c:v>
                </c:pt>
                <c:pt idx="1144">
                  <c:v>229.70399169921899</c:v>
                </c:pt>
                <c:pt idx="1145">
                  <c:v>229.90393066406199</c:v>
                </c:pt>
                <c:pt idx="1146">
                  <c:v>230.10172119140603</c:v>
                </c:pt>
                <c:pt idx="1147">
                  <c:v>230.3095703125</c:v>
                </c:pt>
                <c:pt idx="1148">
                  <c:v>230.51075439453103</c:v>
                </c:pt>
                <c:pt idx="1149">
                  <c:v>230.70401611328103</c:v>
                </c:pt>
                <c:pt idx="1150">
                  <c:v>230.89892578125</c:v>
                </c:pt>
                <c:pt idx="1151">
                  <c:v>231.107666015625</c:v>
                </c:pt>
                <c:pt idx="1152">
                  <c:v>231.30759277343799</c:v>
                </c:pt>
                <c:pt idx="1153">
                  <c:v>231.50249023437499</c:v>
                </c:pt>
                <c:pt idx="1154">
                  <c:v>231.701171875</c:v>
                </c:pt>
                <c:pt idx="1155">
                  <c:v>231.89645996093799</c:v>
                </c:pt>
                <c:pt idx="1156">
                  <c:v>232.10355224609398</c:v>
                </c:pt>
                <c:pt idx="1157">
                  <c:v>232.30096435546898</c:v>
                </c:pt>
                <c:pt idx="1158">
                  <c:v>232.49461669921897</c:v>
                </c:pt>
                <c:pt idx="1159">
                  <c:v>232.70046386718701</c:v>
                </c:pt>
                <c:pt idx="1160">
                  <c:v>232.90920410156201</c:v>
                </c:pt>
                <c:pt idx="1161">
                  <c:v>233.11164550781299</c:v>
                </c:pt>
                <c:pt idx="1162">
                  <c:v>233.30565185546897</c:v>
                </c:pt>
                <c:pt idx="1163">
                  <c:v>233.50344238281301</c:v>
                </c:pt>
                <c:pt idx="1164">
                  <c:v>233.69545898437499</c:v>
                </c:pt>
                <c:pt idx="1165">
                  <c:v>233.89036865234397</c:v>
                </c:pt>
                <c:pt idx="1166">
                  <c:v>234.09318847656201</c:v>
                </c:pt>
                <c:pt idx="1167">
                  <c:v>234.29437255859398</c:v>
                </c:pt>
                <c:pt idx="1168">
                  <c:v>234.49896240234398</c:v>
                </c:pt>
                <c:pt idx="1169">
                  <c:v>234.70103759765601</c:v>
                </c:pt>
                <c:pt idx="1170">
                  <c:v>234.90097656250001</c:v>
                </c:pt>
                <c:pt idx="1171">
                  <c:v>235.10505371093799</c:v>
                </c:pt>
                <c:pt idx="1172">
                  <c:v>235.307861328125</c:v>
                </c:pt>
                <c:pt idx="1173">
                  <c:v>235.50113525390603</c:v>
                </c:pt>
                <c:pt idx="1174">
                  <c:v>235.696044921875</c:v>
                </c:pt>
                <c:pt idx="1175">
                  <c:v>235.89722900390603</c:v>
                </c:pt>
                <c:pt idx="1176">
                  <c:v>236.09212646484397</c:v>
                </c:pt>
                <c:pt idx="1177">
                  <c:v>236.30123291015602</c:v>
                </c:pt>
                <c:pt idx="1178">
                  <c:v>236.50494384765602</c:v>
                </c:pt>
                <c:pt idx="1179">
                  <c:v>236.69444580078101</c:v>
                </c:pt>
                <c:pt idx="1180">
                  <c:v>236.89400634765602</c:v>
                </c:pt>
                <c:pt idx="1181">
                  <c:v>237.09771728515602</c:v>
                </c:pt>
                <c:pt idx="1182">
                  <c:v>237.29891357421897</c:v>
                </c:pt>
                <c:pt idx="1183">
                  <c:v>237.49632568359397</c:v>
                </c:pt>
                <c:pt idx="1184">
                  <c:v>237.70667724609399</c:v>
                </c:pt>
                <c:pt idx="1185">
                  <c:v>237.90535888671897</c:v>
                </c:pt>
                <c:pt idx="1186">
                  <c:v>238.09649658203102</c:v>
                </c:pt>
                <c:pt idx="1187">
                  <c:v>238.29893798828101</c:v>
                </c:pt>
                <c:pt idx="1188">
                  <c:v>238.50642089843799</c:v>
                </c:pt>
                <c:pt idx="1189">
                  <c:v>238.71263427734397</c:v>
                </c:pt>
                <c:pt idx="1190">
                  <c:v>238.90375976562501</c:v>
                </c:pt>
                <c:pt idx="1191">
                  <c:v>239.09653320312501</c:v>
                </c:pt>
                <c:pt idx="1192">
                  <c:v>239.28980712890603</c:v>
                </c:pt>
                <c:pt idx="1193">
                  <c:v>239.48936767578101</c:v>
                </c:pt>
                <c:pt idx="1194">
                  <c:v>239.68590087890601</c:v>
                </c:pt>
                <c:pt idx="1195">
                  <c:v>239.89249267578103</c:v>
                </c:pt>
                <c:pt idx="1196">
                  <c:v>240.09833984375001</c:v>
                </c:pt>
                <c:pt idx="1197">
                  <c:v>240.28405761718699</c:v>
                </c:pt>
                <c:pt idx="1198">
                  <c:v>240.49404296874999</c:v>
                </c:pt>
                <c:pt idx="1199">
                  <c:v>240.69272460937501</c:v>
                </c:pt>
                <c:pt idx="1200">
                  <c:v>240.88422851562501</c:v>
                </c:pt>
                <c:pt idx="1201">
                  <c:v>241.10175781250001</c:v>
                </c:pt>
                <c:pt idx="1202">
                  <c:v>241.30886230468701</c:v>
                </c:pt>
                <c:pt idx="1203">
                  <c:v>241.49497070312501</c:v>
                </c:pt>
                <c:pt idx="1204">
                  <c:v>241.68736572265601</c:v>
                </c:pt>
                <c:pt idx="1205">
                  <c:v>241.89357910156201</c:v>
                </c:pt>
                <c:pt idx="1206">
                  <c:v>242.09512939453103</c:v>
                </c:pt>
                <c:pt idx="1207">
                  <c:v>242.2900390625</c:v>
                </c:pt>
                <c:pt idx="1208">
                  <c:v>242.48457031250001</c:v>
                </c:pt>
                <c:pt idx="1209">
                  <c:v>242.68739013671899</c:v>
                </c:pt>
                <c:pt idx="1210">
                  <c:v>242.89398193359398</c:v>
                </c:pt>
                <c:pt idx="1211">
                  <c:v>243.10396728515602</c:v>
                </c:pt>
                <c:pt idx="1212">
                  <c:v>243.30982666015603</c:v>
                </c:pt>
                <c:pt idx="1213">
                  <c:v>243.50472412109397</c:v>
                </c:pt>
                <c:pt idx="1214">
                  <c:v>243.69584960937499</c:v>
                </c:pt>
                <c:pt idx="1215">
                  <c:v>243.89289550781299</c:v>
                </c:pt>
                <c:pt idx="1216">
                  <c:v>244.09910888671897</c:v>
                </c:pt>
                <c:pt idx="1217">
                  <c:v>244.30533447265603</c:v>
                </c:pt>
                <c:pt idx="1218">
                  <c:v>244.50023193359397</c:v>
                </c:pt>
                <c:pt idx="1219">
                  <c:v>244.68922119140603</c:v>
                </c:pt>
                <c:pt idx="1220">
                  <c:v>244.88790283203102</c:v>
                </c:pt>
                <c:pt idx="1221">
                  <c:v>245.09411621093801</c:v>
                </c:pt>
                <c:pt idx="1222">
                  <c:v>245.29442138671897</c:v>
                </c:pt>
                <c:pt idx="1223">
                  <c:v>245.49146728515603</c:v>
                </c:pt>
                <c:pt idx="1224">
                  <c:v>245.69139404296897</c:v>
                </c:pt>
                <c:pt idx="1225">
                  <c:v>245.8837890625</c:v>
                </c:pt>
                <c:pt idx="1226">
                  <c:v>246.07706298828103</c:v>
                </c:pt>
                <c:pt idx="1227">
                  <c:v>246.28453369140601</c:v>
                </c:pt>
                <c:pt idx="1228">
                  <c:v>246.49578857421898</c:v>
                </c:pt>
                <c:pt idx="1229">
                  <c:v>246.69069824218701</c:v>
                </c:pt>
                <c:pt idx="1230">
                  <c:v>246.890625</c:v>
                </c:pt>
                <c:pt idx="1231">
                  <c:v>247.09558105468699</c:v>
                </c:pt>
                <c:pt idx="1232">
                  <c:v>247.28457031249999</c:v>
                </c:pt>
                <c:pt idx="1233">
                  <c:v>247.48110351562499</c:v>
                </c:pt>
                <c:pt idx="1234">
                  <c:v>247.68355712890602</c:v>
                </c:pt>
                <c:pt idx="1235">
                  <c:v>247.88726806640602</c:v>
                </c:pt>
                <c:pt idx="1236">
                  <c:v>248.09185791015602</c:v>
                </c:pt>
                <c:pt idx="1237">
                  <c:v>248.28890380859397</c:v>
                </c:pt>
                <c:pt idx="1238">
                  <c:v>248.49801025390602</c:v>
                </c:pt>
                <c:pt idx="1239">
                  <c:v>248.69705810546898</c:v>
                </c:pt>
                <c:pt idx="1240">
                  <c:v>248.88404541015603</c:v>
                </c:pt>
                <c:pt idx="1241">
                  <c:v>249.08522949218701</c:v>
                </c:pt>
                <c:pt idx="1242">
                  <c:v>249.29018554687499</c:v>
                </c:pt>
                <c:pt idx="1243">
                  <c:v>249.48382568359398</c:v>
                </c:pt>
                <c:pt idx="1244">
                  <c:v>249.67910156249999</c:v>
                </c:pt>
                <c:pt idx="1245">
                  <c:v>249.88155517578102</c:v>
                </c:pt>
                <c:pt idx="1246">
                  <c:v>250.07646484374999</c:v>
                </c:pt>
                <c:pt idx="1247">
                  <c:v>250.273510742187</c:v>
                </c:pt>
                <c:pt idx="1248">
                  <c:v>250.47934570312501</c:v>
                </c:pt>
                <c:pt idx="1249">
                  <c:v>250.68593749999999</c:v>
                </c:pt>
                <c:pt idx="1250">
                  <c:v>250.89090576171898</c:v>
                </c:pt>
                <c:pt idx="1251">
                  <c:v>251.08920898437501</c:v>
                </c:pt>
                <c:pt idx="1252">
                  <c:v>251.28536376953102</c:v>
                </c:pt>
                <c:pt idx="1253">
                  <c:v>251.48062744140603</c:v>
                </c:pt>
                <c:pt idx="1254">
                  <c:v>251.67967529296897</c:v>
                </c:pt>
                <c:pt idx="1255">
                  <c:v>251.89559326171897</c:v>
                </c:pt>
                <c:pt idx="1256">
                  <c:v>252.09050292968701</c:v>
                </c:pt>
                <c:pt idx="1257">
                  <c:v>252.28664550781301</c:v>
                </c:pt>
                <c:pt idx="1258">
                  <c:v>252.49160156249999</c:v>
                </c:pt>
                <c:pt idx="1259">
                  <c:v>252.68563232421897</c:v>
                </c:pt>
                <c:pt idx="1260">
                  <c:v>252.88431396484398</c:v>
                </c:pt>
                <c:pt idx="1261">
                  <c:v>253.08009033203103</c:v>
                </c:pt>
                <c:pt idx="1262">
                  <c:v>253.28001708984397</c:v>
                </c:pt>
                <c:pt idx="1263">
                  <c:v>253.48372802734397</c:v>
                </c:pt>
                <c:pt idx="1264">
                  <c:v>253.68491210937501</c:v>
                </c:pt>
                <c:pt idx="1265">
                  <c:v>253.88988037109397</c:v>
                </c:pt>
                <c:pt idx="1266">
                  <c:v>254.09572753906201</c:v>
                </c:pt>
                <c:pt idx="1267">
                  <c:v>254.293139648438</c:v>
                </c:pt>
                <c:pt idx="1268">
                  <c:v>254.49433593750001</c:v>
                </c:pt>
                <c:pt idx="1269">
                  <c:v>254.69338378906201</c:v>
                </c:pt>
                <c:pt idx="1270">
                  <c:v>254.88865966796897</c:v>
                </c:pt>
                <c:pt idx="1271">
                  <c:v>255.08696289062499</c:v>
                </c:pt>
                <c:pt idx="1272">
                  <c:v>255.28311767578103</c:v>
                </c:pt>
                <c:pt idx="1273">
                  <c:v>255.48216552734397</c:v>
                </c:pt>
                <c:pt idx="1274">
                  <c:v>255.68172607421897</c:v>
                </c:pt>
                <c:pt idx="1275">
                  <c:v>255.88505859374999</c:v>
                </c:pt>
                <c:pt idx="1276">
                  <c:v>256.08498535156201</c:v>
                </c:pt>
                <c:pt idx="1277">
                  <c:v>256.28654785156198</c:v>
                </c:pt>
                <c:pt idx="1278">
                  <c:v>256.48774414062501</c:v>
                </c:pt>
                <c:pt idx="1279">
                  <c:v>256.679760742187</c:v>
                </c:pt>
                <c:pt idx="1280">
                  <c:v>256.87844238281298</c:v>
                </c:pt>
                <c:pt idx="1281">
                  <c:v>257.08339843750002</c:v>
                </c:pt>
                <c:pt idx="1282">
                  <c:v>257.29250488281298</c:v>
                </c:pt>
                <c:pt idx="1283">
                  <c:v>257.49118652343799</c:v>
                </c:pt>
                <c:pt idx="1284">
                  <c:v>257.67979736328101</c:v>
                </c:pt>
                <c:pt idx="1285">
                  <c:v>257.882238769531</c:v>
                </c:pt>
                <c:pt idx="1286">
                  <c:v>258.08972167968699</c:v>
                </c:pt>
                <c:pt idx="1287">
                  <c:v>258.29631347656198</c:v>
                </c:pt>
                <c:pt idx="1288">
                  <c:v>258.49460449218702</c:v>
                </c:pt>
                <c:pt idx="1289">
                  <c:v>258.684484863281</c:v>
                </c:pt>
                <c:pt idx="1290">
                  <c:v>258.88065185546895</c:v>
                </c:pt>
                <c:pt idx="1291">
                  <c:v>259.08271484375001</c:v>
                </c:pt>
                <c:pt idx="1292">
                  <c:v>259.27886962890602</c:v>
                </c:pt>
                <c:pt idx="1293">
                  <c:v>259.47377929687502</c:v>
                </c:pt>
                <c:pt idx="1294">
                  <c:v>259.679113769531</c:v>
                </c:pt>
                <c:pt idx="1295">
                  <c:v>259.88067626953102</c:v>
                </c:pt>
                <c:pt idx="1296">
                  <c:v>260.08941650390602</c:v>
                </c:pt>
                <c:pt idx="1297">
                  <c:v>260.28684082031299</c:v>
                </c:pt>
                <c:pt idx="1298">
                  <c:v>260.47545166015601</c:v>
                </c:pt>
                <c:pt idx="1299">
                  <c:v>260.675378417969</c:v>
                </c:pt>
                <c:pt idx="1300">
                  <c:v>260.87745361328103</c:v>
                </c:pt>
                <c:pt idx="1301">
                  <c:v>261.07738037109397</c:v>
                </c:pt>
                <c:pt idx="1302">
                  <c:v>261.278564453125</c:v>
                </c:pt>
                <c:pt idx="1303">
                  <c:v>261.47938232421899</c:v>
                </c:pt>
                <c:pt idx="1304">
                  <c:v>261.67467041015601</c:v>
                </c:pt>
                <c:pt idx="1305">
                  <c:v>261.877124023438</c:v>
                </c:pt>
                <c:pt idx="1306">
                  <c:v>262.08547363281298</c:v>
                </c:pt>
                <c:pt idx="1307">
                  <c:v>262.287023925781</c:v>
                </c:pt>
                <c:pt idx="1308">
                  <c:v>262.47690429687498</c:v>
                </c:pt>
                <c:pt idx="1309">
                  <c:v>262.672692871094</c:v>
                </c:pt>
                <c:pt idx="1310">
                  <c:v>262.87551269531298</c:v>
                </c:pt>
                <c:pt idx="1311">
                  <c:v>263.07293701171898</c:v>
                </c:pt>
                <c:pt idx="1312">
                  <c:v>263.270349121094</c:v>
                </c:pt>
                <c:pt idx="1313">
                  <c:v>263.47442626953102</c:v>
                </c:pt>
                <c:pt idx="1314">
                  <c:v>263.66895751953103</c:v>
                </c:pt>
                <c:pt idx="1315">
                  <c:v>263.86259765624999</c:v>
                </c:pt>
                <c:pt idx="1316">
                  <c:v>264.07924804687502</c:v>
                </c:pt>
                <c:pt idx="1317">
                  <c:v>264.28798828125002</c:v>
                </c:pt>
                <c:pt idx="1318">
                  <c:v>264.48037109375002</c:v>
                </c:pt>
                <c:pt idx="1319">
                  <c:v>264.67364501953102</c:v>
                </c:pt>
                <c:pt idx="1320">
                  <c:v>264.87106933593799</c:v>
                </c:pt>
                <c:pt idx="1321">
                  <c:v>265.073889160156</c:v>
                </c:pt>
                <c:pt idx="1322">
                  <c:v>265.27344970703103</c:v>
                </c:pt>
                <c:pt idx="1323">
                  <c:v>265.47464599609395</c:v>
                </c:pt>
                <c:pt idx="1324">
                  <c:v>265.679602050781</c:v>
                </c:pt>
                <c:pt idx="1325">
                  <c:v>265.87412109374998</c:v>
                </c:pt>
                <c:pt idx="1326">
                  <c:v>266.07191162109399</c:v>
                </c:pt>
                <c:pt idx="1327">
                  <c:v>266.279382324219</c:v>
                </c:pt>
                <c:pt idx="1328">
                  <c:v>266.47894287109398</c:v>
                </c:pt>
                <c:pt idx="1329">
                  <c:v>266.67799072265603</c:v>
                </c:pt>
                <c:pt idx="1330">
                  <c:v>266.88421630859398</c:v>
                </c:pt>
                <c:pt idx="1331">
                  <c:v>267.08038330078102</c:v>
                </c:pt>
                <c:pt idx="1332">
                  <c:v>267.26811523437499</c:v>
                </c:pt>
                <c:pt idx="1333">
                  <c:v>267.46893310546898</c:v>
                </c:pt>
                <c:pt idx="1334">
                  <c:v>267.67640380859399</c:v>
                </c:pt>
                <c:pt idx="1335">
                  <c:v>267.87042236328102</c:v>
                </c:pt>
                <c:pt idx="1336">
                  <c:v>268.06784667968702</c:v>
                </c:pt>
                <c:pt idx="1337">
                  <c:v>268.27243652343799</c:v>
                </c:pt>
                <c:pt idx="1338">
                  <c:v>268.46733398437499</c:v>
                </c:pt>
                <c:pt idx="1339">
                  <c:v>268.66851806640602</c:v>
                </c:pt>
                <c:pt idx="1340">
                  <c:v>268.87436523437498</c:v>
                </c:pt>
                <c:pt idx="1341">
                  <c:v>269.074304199219</c:v>
                </c:pt>
                <c:pt idx="1342">
                  <c:v>269.274243164062</c:v>
                </c:pt>
                <c:pt idx="1343">
                  <c:v>269.47706298828103</c:v>
                </c:pt>
                <c:pt idx="1344">
                  <c:v>269.674475097656</c:v>
                </c:pt>
                <c:pt idx="1345">
                  <c:v>269.87025146484399</c:v>
                </c:pt>
                <c:pt idx="1346">
                  <c:v>270.07181396484395</c:v>
                </c:pt>
                <c:pt idx="1347">
                  <c:v>270.27590332031298</c:v>
                </c:pt>
                <c:pt idx="1348">
                  <c:v>270.462890625</c:v>
                </c:pt>
                <c:pt idx="1349">
                  <c:v>270.66408691406201</c:v>
                </c:pt>
                <c:pt idx="1350">
                  <c:v>270.88073730468699</c:v>
                </c:pt>
                <c:pt idx="1351">
                  <c:v>271.07940673828102</c:v>
                </c:pt>
                <c:pt idx="1352">
                  <c:v>271.27393798828103</c:v>
                </c:pt>
                <c:pt idx="1353">
                  <c:v>271.47512207031298</c:v>
                </c:pt>
                <c:pt idx="1354">
                  <c:v>271.67630615234395</c:v>
                </c:pt>
                <c:pt idx="1355">
                  <c:v>271.87373046875001</c:v>
                </c:pt>
                <c:pt idx="1356">
                  <c:v>272.07492675781299</c:v>
                </c:pt>
                <c:pt idx="1357">
                  <c:v>272.27736816406201</c:v>
                </c:pt>
                <c:pt idx="1358">
                  <c:v>272.47390136718701</c:v>
                </c:pt>
                <c:pt idx="1359">
                  <c:v>272.66968994140603</c:v>
                </c:pt>
                <c:pt idx="1360">
                  <c:v>272.86925048828101</c:v>
                </c:pt>
                <c:pt idx="1361">
                  <c:v>273.07420654296897</c:v>
                </c:pt>
                <c:pt idx="1362">
                  <c:v>273.27575683593801</c:v>
                </c:pt>
                <c:pt idx="1363">
                  <c:v>273.46815185546899</c:v>
                </c:pt>
                <c:pt idx="1364">
                  <c:v>273.666833496094</c:v>
                </c:pt>
                <c:pt idx="1365">
                  <c:v>273.86838378906202</c:v>
                </c:pt>
                <c:pt idx="1366">
                  <c:v>274.06668701171895</c:v>
                </c:pt>
                <c:pt idx="1367">
                  <c:v>274.26123046875</c:v>
                </c:pt>
                <c:pt idx="1368">
                  <c:v>274.45864257812502</c:v>
                </c:pt>
                <c:pt idx="1369">
                  <c:v>274.659826660156</c:v>
                </c:pt>
                <c:pt idx="1370">
                  <c:v>274.86101074218698</c:v>
                </c:pt>
                <c:pt idx="1371">
                  <c:v>275.06634521484398</c:v>
                </c:pt>
                <c:pt idx="1372">
                  <c:v>275.26791992187498</c:v>
                </c:pt>
                <c:pt idx="1373">
                  <c:v>275.46658935546895</c:v>
                </c:pt>
                <c:pt idx="1374">
                  <c:v>275.66777343749999</c:v>
                </c:pt>
                <c:pt idx="1375">
                  <c:v>275.86607666015601</c:v>
                </c:pt>
                <c:pt idx="1376">
                  <c:v>276.06563720703105</c:v>
                </c:pt>
                <c:pt idx="1377">
                  <c:v>276.27186279296899</c:v>
                </c:pt>
                <c:pt idx="1378">
                  <c:v>276.468017578125</c:v>
                </c:pt>
                <c:pt idx="1379">
                  <c:v>276.66580810546895</c:v>
                </c:pt>
                <c:pt idx="1380">
                  <c:v>276.87203369140605</c:v>
                </c:pt>
                <c:pt idx="1381">
                  <c:v>277.068200683594</c:v>
                </c:pt>
                <c:pt idx="1382">
                  <c:v>277.26311035156198</c:v>
                </c:pt>
                <c:pt idx="1383">
                  <c:v>277.46643066406199</c:v>
                </c:pt>
                <c:pt idx="1384">
                  <c:v>277.670495605469</c:v>
                </c:pt>
                <c:pt idx="1385">
                  <c:v>277.86451416015603</c:v>
                </c:pt>
                <c:pt idx="1386">
                  <c:v>278.06068115234399</c:v>
                </c:pt>
                <c:pt idx="1387">
                  <c:v>278.26439208984397</c:v>
                </c:pt>
                <c:pt idx="1388">
                  <c:v>278.46431884765605</c:v>
                </c:pt>
                <c:pt idx="1389">
                  <c:v>278.66550292968702</c:v>
                </c:pt>
                <c:pt idx="1390">
                  <c:v>278.87009277343799</c:v>
                </c:pt>
                <c:pt idx="1391">
                  <c:v>279.067138671875</c:v>
                </c:pt>
                <c:pt idx="1392">
                  <c:v>279.28001708984397</c:v>
                </c:pt>
                <c:pt idx="1393">
                  <c:v>279.48409423828105</c:v>
                </c:pt>
                <c:pt idx="1394">
                  <c:v>279.66730957031302</c:v>
                </c:pt>
                <c:pt idx="1395">
                  <c:v>279.86472167968702</c:v>
                </c:pt>
                <c:pt idx="1396">
                  <c:v>280.06214599609399</c:v>
                </c:pt>
                <c:pt idx="1397">
                  <c:v>280.25290527343799</c:v>
                </c:pt>
                <c:pt idx="1398">
                  <c:v>280.45786132812498</c:v>
                </c:pt>
                <c:pt idx="1399">
                  <c:v>280.66572265625001</c:v>
                </c:pt>
                <c:pt idx="1400">
                  <c:v>280.86187744140602</c:v>
                </c:pt>
                <c:pt idx="1401">
                  <c:v>281.06306152343802</c:v>
                </c:pt>
                <c:pt idx="1402">
                  <c:v>281.27054443359395</c:v>
                </c:pt>
                <c:pt idx="1403">
                  <c:v>281.46884765624998</c:v>
                </c:pt>
                <c:pt idx="1404">
                  <c:v>281.67128906250002</c:v>
                </c:pt>
                <c:pt idx="1405">
                  <c:v>281.86744384765603</c:v>
                </c:pt>
                <c:pt idx="1406">
                  <c:v>282.06398925781298</c:v>
                </c:pt>
                <c:pt idx="1407">
                  <c:v>282.27812499999999</c:v>
                </c:pt>
                <c:pt idx="1408">
                  <c:v>282.470129394531</c:v>
                </c:pt>
                <c:pt idx="1409">
                  <c:v>282.658374023438</c:v>
                </c:pt>
                <c:pt idx="1410">
                  <c:v>282.86081542968702</c:v>
                </c:pt>
                <c:pt idx="1411">
                  <c:v>283.06074218750001</c:v>
                </c:pt>
                <c:pt idx="1412">
                  <c:v>283.256909179687</c:v>
                </c:pt>
                <c:pt idx="1413">
                  <c:v>283.45684814453102</c:v>
                </c:pt>
                <c:pt idx="1414">
                  <c:v>283.65677490234395</c:v>
                </c:pt>
                <c:pt idx="1415">
                  <c:v>283.85582275390601</c:v>
                </c:pt>
                <c:pt idx="1416">
                  <c:v>284.063305664062</c:v>
                </c:pt>
                <c:pt idx="1417">
                  <c:v>284.26412353515605</c:v>
                </c:pt>
                <c:pt idx="1418">
                  <c:v>284.45902099609395</c:v>
                </c:pt>
                <c:pt idx="1419">
                  <c:v>284.66435546874999</c:v>
                </c:pt>
                <c:pt idx="1420">
                  <c:v>284.8671875</c:v>
                </c:pt>
                <c:pt idx="1421">
                  <c:v>285.06674804687498</c:v>
                </c:pt>
                <c:pt idx="1422">
                  <c:v>285.265051269531</c:v>
                </c:pt>
                <c:pt idx="1423">
                  <c:v>285.461584472656</c:v>
                </c:pt>
                <c:pt idx="1424">
                  <c:v>285.66402587890605</c:v>
                </c:pt>
                <c:pt idx="1425">
                  <c:v>285.86107177734397</c:v>
                </c:pt>
                <c:pt idx="1426">
                  <c:v>286.05760498046897</c:v>
                </c:pt>
                <c:pt idx="1427">
                  <c:v>286.2587890625</c:v>
                </c:pt>
                <c:pt idx="1428">
                  <c:v>286.460864257813</c:v>
                </c:pt>
                <c:pt idx="1429">
                  <c:v>286.65703124999999</c:v>
                </c:pt>
                <c:pt idx="1430">
                  <c:v>286.85859375000001</c:v>
                </c:pt>
                <c:pt idx="1431">
                  <c:v>287.05889892578102</c:v>
                </c:pt>
                <c:pt idx="1432">
                  <c:v>287.25720214843801</c:v>
                </c:pt>
                <c:pt idx="1433">
                  <c:v>287.45964355468698</c:v>
                </c:pt>
                <c:pt idx="1434">
                  <c:v>287.661206054687</c:v>
                </c:pt>
                <c:pt idx="1435">
                  <c:v>287.85699462890602</c:v>
                </c:pt>
                <c:pt idx="1436">
                  <c:v>288.04937744140602</c:v>
                </c:pt>
                <c:pt idx="1437">
                  <c:v>288.25307617187502</c:v>
                </c:pt>
                <c:pt idx="1438">
                  <c:v>288.45804443359395</c:v>
                </c:pt>
                <c:pt idx="1439">
                  <c:v>288.65546875000001</c:v>
                </c:pt>
                <c:pt idx="1440">
                  <c:v>288.85413818359399</c:v>
                </c:pt>
                <c:pt idx="1441">
                  <c:v>289.05783691406299</c:v>
                </c:pt>
                <c:pt idx="1442">
                  <c:v>289.24985351562498</c:v>
                </c:pt>
                <c:pt idx="1443">
                  <c:v>289.45017089843799</c:v>
                </c:pt>
                <c:pt idx="1444">
                  <c:v>289.65765380859398</c:v>
                </c:pt>
                <c:pt idx="1445">
                  <c:v>289.85971679687498</c:v>
                </c:pt>
                <c:pt idx="1446">
                  <c:v>290.05335693359399</c:v>
                </c:pt>
                <c:pt idx="1447">
                  <c:v>290.256176757812</c:v>
                </c:pt>
                <c:pt idx="1448">
                  <c:v>290.46364746093701</c:v>
                </c:pt>
                <c:pt idx="1449">
                  <c:v>290.65817871093702</c:v>
                </c:pt>
                <c:pt idx="1450">
                  <c:v>290.861010742188</c:v>
                </c:pt>
                <c:pt idx="1451">
                  <c:v>291.06596679687499</c:v>
                </c:pt>
                <c:pt idx="1452">
                  <c:v>291.26677246093698</c:v>
                </c:pt>
                <c:pt idx="1453">
                  <c:v>291.464196777344</c:v>
                </c:pt>
                <c:pt idx="1454">
                  <c:v>291.65533447265602</c:v>
                </c:pt>
                <c:pt idx="1455">
                  <c:v>291.85689697265605</c:v>
                </c:pt>
                <c:pt idx="1456">
                  <c:v>292.061853027344</c:v>
                </c:pt>
                <c:pt idx="1457">
                  <c:v>292.25550537109399</c:v>
                </c:pt>
                <c:pt idx="1458">
                  <c:v>292.45203857421899</c:v>
                </c:pt>
                <c:pt idx="1459">
                  <c:v>292.65196533203101</c:v>
                </c:pt>
                <c:pt idx="1460">
                  <c:v>292.85064697265602</c:v>
                </c:pt>
                <c:pt idx="1461">
                  <c:v>293.050207519531</c:v>
                </c:pt>
                <c:pt idx="1462">
                  <c:v>293.25101318359395</c:v>
                </c:pt>
                <c:pt idx="1463">
                  <c:v>293.45257568359398</c:v>
                </c:pt>
                <c:pt idx="1464">
                  <c:v>293.65163574218798</c:v>
                </c:pt>
                <c:pt idx="1465">
                  <c:v>293.85496826171897</c:v>
                </c:pt>
                <c:pt idx="1466">
                  <c:v>294.057043457031</c:v>
                </c:pt>
                <c:pt idx="1467">
                  <c:v>294.24603271484398</c:v>
                </c:pt>
                <c:pt idx="1468">
                  <c:v>294.45009765625002</c:v>
                </c:pt>
                <c:pt idx="1469">
                  <c:v>294.65594482421898</c:v>
                </c:pt>
                <c:pt idx="1470">
                  <c:v>294.84959716796897</c:v>
                </c:pt>
                <c:pt idx="1471">
                  <c:v>295.05581054687502</c:v>
                </c:pt>
                <c:pt idx="1472">
                  <c:v>295.25913085937498</c:v>
                </c:pt>
                <c:pt idx="1473">
                  <c:v>295.45189208984397</c:v>
                </c:pt>
                <c:pt idx="1474">
                  <c:v>295.65346679687502</c:v>
                </c:pt>
                <c:pt idx="1475">
                  <c:v>295.85592041015605</c:v>
                </c:pt>
                <c:pt idx="1476">
                  <c:v>296.05169677734398</c:v>
                </c:pt>
                <c:pt idx="1477">
                  <c:v>296.25665283203102</c:v>
                </c:pt>
                <c:pt idx="1478">
                  <c:v>296.45910644531301</c:v>
                </c:pt>
                <c:pt idx="1479">
                  <c:v>296.65739746093698</c:v>
                </c:pt>
                <c:pt idx="1480">
                  <c:v>296.858959960937</c:v>
                </c:pt>
                <c:pt idx="1481">
                  <c:v>297.05261230468699</c:v>
                </c:pt>
                <c:pt idx="1482">
                  <c:v>297.25003662109395</c:v>
                </c:pt>
                <c:pt idx="1483">
                  <c:v>297.46254882812502</c:v>
                </c:pt>
                <c:pt idx="1484">
                  <c:v>297.661218261719</c:v>
                </c:pt>
                <c:pt idx="1485">
                  <c:v>297.85146484375002</c:v>
                </c:pt>
                <c:pt idx="1486">
                  <c:v>298.05479736328101</c:v>
                </c:pt>
                <c:pt idx="1487">
                  <c:v>298.25811767578102</c:v>
                </c:pt>
                <c:pt idx="1488">
                  <c:v>298.45804443359395</c:v>
                </c:pt>
                <c:pt idx="1489">
                  <c:v>298.65545654296898</c:v>
                </c:pt>
                <c:pt idx="1490">
                  <c:v>298.85753173828101</c:v>
                </c:pt>
                <c:pt idx="1491">
                  <c:v>299.04779052734398</c:v>
                </c:pt>
                <c:pt idx="1492">
                  <c:v>299.23967285156198</c:v>
                </c:pt>
                <c:pt idx="1493">
                  <c:v>299.44715576171899</c:v>
                </c:pt>
                <c:pt idx="1494">
                  <c:v>299.64508056640602</c:v>
                </c:pt>
                <c:pt idx="1495">
                  <c:v>299.84501953124999</c:v>
                </c:pt>
                <c:pt idx="1496">
                  <c:v>300.04821777343801</c:v>
                </c:pt>
                <c:pt idx="1497">
                  <c:v>300.244873046875</c:v>
                </c:pt>
                <c:pt idx="1498">
                  <c:v>300.44606933593701</c:v>
                </c:pt>
                <c:pt idx="1499">
                  <c:v>300.64926757812498</c:v>
                </c:pt>
                <c:pt idx="1500">
                  <c:v>300.84918212890602</c:v>
                </c:pt>
                <c:pt idx="1501">
                  <c:v>301.04659423828105</c:v>
                </c:pt>
                <c:pt idx="1502">
                  <c:v>301.24904785156201</c:v>
                </c:pt>
                <c:pt idx="1503">
                  <c:v>301.45275878906301</c:v>
                </c:pt>
                <c:pt idx="1504">
                  <c:v>301.645666503906</c:v>
                </c:pt>
                <c:pt idx="1505">
                  <c:v>301.84360351562498</c:v>
                </c:pt>
                <c:pt idx="1506">
                  <c:v>302.054846191406</c:v>
                </c:pt>
                <c:pt idx="1507">
                  <c:v>302.26054687499999</c:v>
                </c:pt>
                <c:pt idx="1508">
                  <c:v>302.45167236328103</c:v>
                </c:pt>
                <c:pt idx="1509">
                  <c:v>302.64406738281201</c:v>
                </c:pt>
                <c:pt idx="1510">
                  <c:v>302.84726562499998</c:v>
                </c:pt>
                <c:pt idx="1511">
                  <c:v>303.05523681640602</c:v>
                </c:pt>
                <c:pt idx="1512">
                  <c:v>303.25517578124999</c:v>
                </c:pt>
                <c:pt idx="1513">
                  <c:v>303.44830322265602</c:v>
                </c:pt>
                <c:pt idx="1514">
                  <c:v>303.65200195312502</c:v>
                </c:pt>
                <c:pt idx="1515">
                  <c:v>303.852465820313</c:v>
                </c:pt>
                <c:pt idx="1516">
                  <c:v>304.04611816406299</c:v>
                </c:pt>
                <c:pt idx="1517">
                  <c:v>304.25056152343802</c:v>
                </c:pt>
                <c:pt idx="1518">
                  <c:v>304.451745605469</c:v>
                </c:pt>
                <c:pt idx="1519">
                  <c:v>304.646643066406</c:v>
                </c:pt>
                <c:pt idx="1520">
                  <c:v>304.85161132812499</c:v>
                </c:pt>
                <c:pt idx="1521">
                  <c:v>305.05279541015602</c:v>
                </c:pt>
                <c:pt idx="1522">
                  <c:v>305.24517822265602</c:v>
                </c:pt>
                <c:pt idx="1523">
                  <c:v>305.44437255859395</c:v>
                </c:pt>
                <c:pt idx="1524">
                  <c:v>305.640539550781</c:v>
                </c:pt>
                <c:pt idx="1525">
                  <c:v>305.84172363281198</c:v>
                </c:pt>
                <c:pt idx="1526">
                  <c:v>306.04969482421899</c:v>
                </c:pt>
                <c:pt idx="1527">
                  <c:v>306.256677246094</c:v>
                </c:pt>
                <c:pt idx="1528">
                  <c:v>306.457360839844</c:v>
                </c:pt>
                <c:pt idx="1529">
                  <c:v>306.65277099609398</c:v>
                </c:pt>
                <c:pt idx="1530">
                  <c:v>306.84893798828102</c:v>
                </c:pt>
                <c:pt idx="1531">
                  <c:v>307.04583740234398</c:v>
                </c:pt>
                <c:pt idx="1532">
                  <c:v>307.23822021484398</c:v>
                </c:pt>
                <c:pt idx="1533">
                  <c:v>307.43688964843801</c:v>
                </c:pt>
                <c:pt idx="1534">
                  <c:v>307.64613037109399</c:v>
                </c:pt>
                <c:pt idx="1535">
                  <c:v>307.84355468749999</c:v>
                </c:pt>
                <c:pt idx="1536">
                  <c:v>308.03593749999999</c:v>
                </c:pt>
                <c:pt idx="1537">
                  <c:v>308.24140625000001</c:v>
                </c:pt>
                <c:pt idx="1538">
                  <c:v>308.446374511719</c:v>
                </c:pt>
                <c:pt idx="1539">
                  <c:v>308.64882812500002</c:v>
                </c:pt>
                <c:pt idx="1540">
                  <c:v>308.84248046875001</c:v>
                </c:pt>
                <c:pt idx="1541">
                  <c:v>309.04440917968702</c:v>
                </c:pt>
                <c:pt idx="1542">
                  <c:v>309.256909179687</c:v>
                </c:pt>
                <c:pt idx="1543">
                  <c:v>309.44678955078103</c:v>
                </c:pt>
                <c:pt idx="1544">
                  <c:v>309.64620361328105</c:v>
                </c:pt>
                <c:pt idx="1545">
                  <c:v>309.85041503906302</c:v>
                </c:pt>
                <c:pt idx="1546">
                  <c:v>310.04709472656202</c:v>
                </c:pt>
                <c:pt idx="1547">
                  <c:v>310.2490234375</c:v>
                </c:pt>
                <c:pt idx="1548">
                  <c:v>310.452722167969</c:v>
                </c:pt>
                <c:pt idx="1549">
                  <c:v>310.65191650390602</c:v>
                </c:pt>
                <c:pt idx="1550">
                  <c:v>310.845056152344</c:v>
                </c:pt>
                <c:pt idx="1551">
                  <c:v>311.040698242188</c:v>
                </c:pt>
                <c:pt idx="1552">
                  <c:v>311.23936767578101</c:v>
                </c:pt>
                <c:pt idx="1553">
                  <c:v>311.43980712890601</c:v>
                </c:pt>
                <c:pt idx="1554">
                  <c:v>311.63974609374998</c:v>
                </c:pt>
                <c:pt idx="1555">
                  <c:v>311.84421386718799</c:v>
                </c:pt>
                <c:pt idx="1556">
                  <c:v>312.04918212890601</c:v>
                </c:pt>
                <c:pt idx="1557">
                  <c:v>312.24659423828103</c:v>
                </c:pt>
                <c:pt idx="1558">
                  <c:v>312.44902343749999</c:v>
                </c:pt>
                <c:pt idx="1559">
                  <c:v>312.64016113281201</c:v>
                </c:pt>
                <c:pt idx="1560">
                  <c:v>312.83558349609399</c:v>
                </c:pt>
                <c:pt idx="1561">
                  <c:v>313.04055175781201</c:v>
                </c:pt>
                <c:pt idx="1562">
                  <c:v>313.23745117187502</c:v>
                </c:pt>
                <c:pt idx="1563">
                  <c:v>313.447436523438</c:v>
                </c:pt>
                <c:pt idx="1564">
                  <c:v>313.65869140625</c:v>
                </c:pt>
                <c:pt idx="1565">
                  <c:v>313.847814941406</c:v>
                </c:pt>
                <c:pt idx="1566">
                  <c:v>314.03894042968699</c:v>
                </c:pt>
                <c:pt idx="1567">
                  <c:v>314.24086914062502</c:v>
                </c:pt>
                <c:pt idx="1568">
                  <c:v>314.43829345703102</c:v>
                </c:pt>
                <c:pt idx="1569">
                  <c:v>314.63823242187499</c:v>
                </c:pt>
                <c:pt idx="1570">
                  <c:v>314.83815917968701</c:v>
                </c:pt>
                <c:pt idx="1571">
                  <c:v>315.04185791015601</c:v>
                </c:pt>
                <c:pt idx="1572">
                  <c:v>315.24482421875001</c:v>
                </c:pt>
                <c:pt idx="1573">
                  <c:v>315.43897705078103</c:v>
                </c:pt>
                <c:pt idx="1574">
                  <c:v>315.63588867187502</c:v>
                </c:pt>
                <c:pt idx="1575">
                  <c:v>315.84411621093699</c:v>
                </c:pt>
                <c:pt idx="1576">
                  <c:v>316.04204101562499</c:v>
                </c:pt>
                <c:pt idx="1577">
                  <c:v>316.23569335937498</c:v>
                </c:pt>
                <c:pt idx="1578">
                  <c:v>316.438879394531</c:v>
                </c:pt>
                <c:pt idx="1579">
                  <c:v>316.63627929687499</c:v>
                </c:pt>
                <c:pt idx="1580">
                  <c:v>316.83999023437502</c:v>
                </c:pt>
                <c:pt idx="1581">
                  <c:v>317.04495849609395</c:v>
                </c:pt>
                <c:pt idx="1582">
                  <c:v>317.24865722656199</c:v>
                </c:pt>
                <c:pt idx="1583">
                  <c:v>317.44785156249998</c:v>
                </c:pt>
                <c:pt idx="1584">
                  <c:v>317.65407714843798</c:v>
                </c:pt>
                <c:pt idx="1585">
                  <c:v>317.85852050781199</c:v>
                </c:pt>
                <c:pt idx="1586">
                  <c:v>318.03957519531298</c:v>
                </c:pt>
                <c:pt idx="1587">
                  <c:v>318.23750000000001</c:v>
                </c:pt>
                <c:pt idx="1588">
                  <c:v>318.44372558593699</c:v>
                </c:pt>
                <c:pt idx="1589">
                  <c:v>318.643151855469</c:v>
                </c:pt>
                <c:pt idx="1590">
                  <c:v>318.84309082031302</c:v>
                </c:pt>
                <c:pt idx="1591">
                  <c:v>319.04228515624999</c:v>
                </c:pt>
                <c:pt idx="1592">
                  <c:v>319.23719482421899</c:v>
                </c:pt>
                <c:pt idx="1593">
                  <c:v>319.44667968750002</c:v>
                </c:pt>
                <c:pt idx="1594">
                  <c:v>319.64208984375</c:v>
                </c:pt>
                <c:pt idx="1595">
                  <c:v>319.82691650390603</c:v>
                </c:pt>
                <c:pt idx="1596">
                  <c:v>320.03010253906302</c:v>
                </c:pt>
                <c:pt idx="1597">
                  <c:v>320.23382568359398</c:v>
                </c:pt>
                <c:pt idx="1598">
                  <c:v>320.43803710937499</c:v>
                </c:pt>
                <c:pt idx="1599">
                  <c:v>320.64173583984399</c:v>
                </c:pt>
                <c:pt idx="1600">
                  <c:v>320.84493408203105</c:v>
                </c:pt>
                <c:pt idx="1601">
                  <c:v>321.03354492187498</c:v>
                </c:pt>
                <c:pt idx="1602">
                  <c:v>321.22341308593701</c:v>
                </c:pt>
                <c:pt idx="1603">
                  <c:v>321.42836914062502</c:v>
                </c:pt>
                <c:pt idx="1604">
                  <c:v>321.634606933594</c:v>
                </c:pt>
                <c:pt idx="1605">
                  <c:v>321.83077392578105</c:v>
                </c:pt>
                <c:pt idx="1606">
                  <c:v>322.03195800781202</c:v>
                </c:pt>
                <c:pt idx="1607">
                  <c:v>322.24321289062499</c:v>
                </c:pt>
                <c:pt idx="1608">
                  <c:v>322.447424316406</c:v>
                </c:pt>
                <c:pt idx="1609">
                  <c:v>322.648608398438</c:v>
                </c:pt>
                <c:pt idx="1610">
                  <c:v>322.84047851562502</c:v>
                </c:pt>
                <c:pt idx="1611">
                  <c:v>323.02908935546895</c:v>
                </c:pt>
                <c:pt idx="1612">
                  <c:v>323.22902832031298</c:v>
                </c:pt>
                <c:pt idx="1613">
                  <c:v>323.44154052734399</c:v>
                </c:pt>
                <c:pt idx="1614">
                  <c:v>323.64523925781202</c:v>
                </c:pt>
                <c:pt idx="1615">
                  <c:v>323.83133544921895</c:v>
                </c:pt>
                <c:pt idx="1616">
                  <c:v>324.03504638671899</c:v>
                </c:pt>
                <c:pt idx="1617">
                  <c:v>324.23245849609395</c:v>
                </c:pt>
                <c:pt idx="1618">
                  <c:v>324.42987060546898</c:v>
                </c:pt>
                <c:pt idx="1619">
                  <c:v>324.64112548828103</c:v>
                </c:pt>
                <c:pt idx="1620">
                  <c:v>324.836022949219</c:v>
                </c:pt>
                <c:pt idx="1621">
                  <c:v>325.03270263671897</c:v>
                </c:pt>
                <c:pt idx="1622">
                  <c:v>325.23692626953101</c:v>
                </c:pt>
                <c:pt idx="1623">
                  <c:v>325.43634033203102</c:v>
                </c:pt>
                <c:pt idx="1624">
                  <c:v>325.63376464843799</c:v>
                </c:pt>
                <c:pt idx="1625">
                  <c:v>325.8349609375</c:v>
                </c:pt>
                <c:pt idx="1626">
                  <c:v>326.03438720703105</c:v>
                </c:pt>
                <c:pt idx="1627">
                  <c:v>326.22602539062501</c:v>
                </c:pt>
                <c:pt idx="1628">
                  <c:v>326.42845458984397</c:v>
                </c:pt>
                <c:pt idx="1629">
                  <c:v>326.629638671875</c:v>
                </c:pt>
                <c:pt idx="1630">
                  <c:v>326.82580566406301</c:v>
                </c:pt>
                <c:pt idx="1631">
                  <c:v>327.03277587890602</c:v>
                </c:pt>
                <c:pt idx="1632">
                  <c:v>327.24024658203103</c:v>
                </c:pt>
                <c:pt idx="1633">
                  <c:v>327.44143066406298</c:v>
                </c:pt>
                <c:pt idx="1634">
                  <c:v>327.63129882812501</c:v>
                </c:pt>
                <c:pt idx="1635">
                  <c:v>327.822424316406</c:v>
                </c:pt>
                <c:pt idx="1636">
                  <c:v>328.03746337890601</c:v>
                </c:pt>
                <c:pt idx="1637">
                  <c:v>328.23740234374998</c:v>
                </c:pt>
                <c:pt idx="1638">
                  <c:v>328.423498535156</c:v>
                </c:pt>
                <c:pt idx="1639">
                  <c:v>328.62595214843799</c:v>
                </c:pt>
                <c:pt idx="1640">
                  <c:v>328.83217773437502</c:v>
                </c:pt>
                <c:pt idx="1641">
                  <c:v>329.03713378906298</c:v>
                </c:pt>
                <c:pt idx="1642">
                  <c:v>329.23001708984395</c:v>
                </c:pt>
                <c:pt idx="1643">
                  <c:v>329.42492675781199</c:v>
                </c:pt>
                <c:pt idx="1644">
                  <c:v>329.62939453125</c:v>
                </c:pt>
                <c:pt idx="1645">
                  <c:v>329.83812255859397</c:v>
                </c:pt>
                <c:pt idx="1646">
                  <c:v>330.04986572265602</c:v>
                </c:pt>
                <c:pt idx="1647">
                  <c:v>330.24150390624999</c:v>
                </c:pt>
                <c:pt idx="1648">
                  <c:v>330.42584228515602</c:v>
                </c:pt>
                <c:pt idx="1649">
                  <c:v>330.63280029296897</c:v>
                </c:pt>
                <c:pt idx="1650">
                  <c:v>330.83776855468699</c:v>
                </c:pt>
                <c:pt idx="1651">
                  <c:v>331.031420898438</c:v>
                </c:pt>
                <c:pt idx="1652">
                  <c:v>331.22380371093698</c:v>
                </c:pt>
                <c:pt idx="1653">
                  <c:v>331.42551269531299</c:v>
                </c:pt>
                <c:pt idx="1654">
                  <c:v>331.63475341796897</c:v>
                </c:pt>
                <c:pt idx="1655">
                  <c:v>331.83845214843802</c:v>
                </c:pt>
                <c:pt idx="1656">
                  <c:v>332.02707519531299</c:v>
                </c:pt>
                <c:pt idx="1657">
                  <c:v>332.22324218749998</c:v>
                </c:pt>
                <c:pt idx="1658">
                  <c:v>332.431469726562</c:v>
                </c:pt>
                <c:pt idx="1659">
                  <c:v>332.62762451171898</c:v>
                </c:pt>
                <c:pt idx="1660">
                  <c:v>332.82377929687499</c:v>
                </c:pt>
                <c:pt idx="1661">
                  <c:v>333.02320556640603</c:v>
                </c:pt>
                <c:pt idx="1662">
                  <c:v>333.22238769531299</c:v>
                </c:pt>
                <c:pt idx="1663">
                  <c:v>333.42608642578102</c:v>
                </c:pt>
                <c:pt idx="1664">
                  <c:v>333.63231201171897</c:v>
                </c:pt>
                <c:pt idx="1665">
                  <c:v>333.82847900390601</c:v>
                </c:pt>
                <c:pt idx="1666">
                  <c:v>334.025390625</c:v>
                </c:pt>
                <c:pt idx="1667">
                  <c:v>334.23411865234397</c:v>
                </c:pt>
                <c:pt idx="1668">
                  <c:v>334.44084472656198</c:v>
                </c:pt>
                <c:pt idx="1669">
                  <c:v>334.63624267578103</c:v>
                </c:pt>
                <c:pt idx="1670">
                  <c:v>334.833654785156</c:v>
                </c:pt>
                <c:pt idx="1671">
                  <c:v>335.02806396484397</c:v>
                </c:pt>
                <c:pt idx="1672">
                  <c:v>335.22246093749999</c:v>
                </c:pt>
                <c:pt idx="1673">
                  <c:v>335.42239990234395</c:v>
                </c:pt>
                <c:pt idx="1674">
                  <c:v>335.622314453125</c:v>
                </c:pt>
                <c:pt idx="1675">
                  <c:v>335.82525634765602</c:v>
                </c:pt>
                <c:pt idx="1676">
                  <c:v>336.02646484374998</c:v>
                </c:pt>
                <c:pt idx="1677">
                  <c:v>336.22716064453101</c:v>
                </c:pt>
                <c:pt idx="1678">
                  <c:v>336.43210449218799</c:v>
                </c:pt>
                <c:pt idx="1679">
                  <c:v>336.63830566406301</c:v>
                </c:pt>
                <c:pt idx="1680">
                  <c:v>336.83371582031299</c:v>
                </c:pt>
                <c:pt idx="1681">
                  <c:v>337.03115234375002</c:v>
                </c:pt>
                <c:pt idx="1682">
                  <c:v>337.23057861328101</c:v>
                </c:pt>
                <c:pt idx="1683">
                  <c:v>337.42547607421898</c:v>
                </c:pt>
                <c:pt idx="1684">
                  <c:v>337.6279296875</c:v>
                </c:pt>
                <c:pt idx="1685">
                  <c:v>337.831628417969</c:v>
                </c:pt>
                <c:pt idx="1686">
                  <c:v>338.031567382812</c:v>
                </c:pt>
                <c:pt idx="1687">
                  <c:v>338.22646484375002</c:v>
                </c:pt>
                <c:pt idx="1688">
                  <c:v>338.42061767578105</c:v>
                </c:pt>
                <c:pt idx="1689">
                  <c:v>338.61979980468698</c:v>
                </c:pt>
                <c:pt idx="1690">
                  <c:v>338.82172851562501</c:v>
                </c:pt>
                <c:pt idx="1691">
                  <c:v>339.02166748046898</c:v>
                </c:pt>
                <c:pt idx="1692">
                  <c:v>339.21959228515601</c:v>
                </c:pt>
                <c:pt idx="1693">
                  <c:v>339.42026367187498</c:v>
                </c:pt>
                <c:pt idx="1694">
                  <c:v>339.62398681640605</c:v>
                </c:pt>
                <c:pt idx="1695">
                  <c:v>339.83146972656198</c:v>
                </c:pt>
                <c:pt idx="1696">
                  <c:v>340.028881835937</c:v>
                </c:pt>
                <c:pt idx="1697">
                  <c:v>340.215490722656</c:v>
                </c:pt>
                <c:pt idx="1698">
                  <c:v>340.41164550781201</c:v>
                </c:pt>
                <c:pt idx="1699">
                  <c:v>340.624914550781</c:v>
                </c:pt>
                <c:pt idx="1700">
                  <c:v>340.831127929687</c:v>
                </c:pt>
                <c:pt idx="1701">
                  <c:v>341.024011230469</c:v>
                </c:pt>
                <c:pt idx="1702">
                  <c:v>341.224694824219</c:v>
                </c:pt>
                <c:pt idx="1703">
                  <c:v>341.41909179687502</c:v>
                </c:pt>
                <c:pt idx="1704">
                  <c:v>341.61525878906298</c:v>
                </c:pt>
                <c:pt idx="1705">
                  <c:v>341.82147216796898</c:v>
                </c:pt>
                <c:pt idx="1706">
                  <c:v>342.01510009765605</c:v>
                </c:pt>
                <c:pt idx="1707">
                  <c:v>342.21881103515602</c:v>
                </c:pt>
                <c:pt idx="1708">
                  <c:v>342.42882080078101</c:v>
                </c:pt>
                <c:pt idx="1709">
                  <c:v>342.63554687499999</c:v>
                </c:pt>
                <c:pt idx="1710">
                  <c:v>342.83095703125002</c:v>
                </c:pt>
                <c:pt idx="1711">
                  <c:v>343.015295410156</c:v>
                </c:pt>
                <c:pt idx="1712">
                  <c:v>343.22099609374999</c:v>
                </c:pt>
                <c:pt idx="1713">
                  <c:v>343.42344970703101</c:v>
                </c:pt>
                <c:pt idx="1714">
                  <c:v>343.61331787109395</c:v>
                </c:pt>
                <c:pt idx="1715">
                  <c:v>343.81951904296898</c:v>
                </c:pt>
                <c:pt idx="1716">
                  <c:v>344.02374267578102</c:v>
                </c:pt>
                <c:pt idx="1717">
                  <c:v>344.219165039063</c:v>
                </c:pt>
                <c:pt idx="1718">
                  <c:v>344.41984863281198</c:v>
                </c:pt>
                <c:pt idx="1719">
                  <c:v>344.61549072265603</c:v>
                </c:pt>
                <c:pt idx="1720">
                  <c:v>344.81593017578103</c:v>
                </c:pt>
                <c:pt idx="1721">
                  <c:v>345.02215576171898</c:v>
                </c:pt>
                <c:pt idx="1722">
                  <c:v>345.22158203125002</c:v>
                </c:pt>
                <c:pt idx="1723">
                  <c:v>345.42403564453105</c:v>
                </c:pt>
                <c:pt idx="1724">
                  <c:v>345.631506347656</c:v>
                </c:pt>
                <c:pt idx="1725">
                  <c:v>345.82764892578103</c:v>
                </c:pt>
                <c:pt idx="1726">
                  <c:v>346.00745849609399</c:v>
                </c:pt>
                <c:pt idx="1727">
                  <c:v>346.20916748046898</c:v>
                </c:pt>
                <c:pt idx="1728">
                  <c:v>346.42419433593699</c:v>
                </c:pt>
                <c:pt idx="1729">
                  <c:v>346.62286376953102</c:v>
                </c:pt>
                <c:pt idx="1730">
                  <c:v>346.82078857421897</c:v>
                </c:pt>
                <c:pt idx="1731">
                  <c:v>347.02525634765601</c:v>
                </c:pt>
                <c:pt idx="1732">
                  <c:v>347.233483886719</c:v>
                </c:pt>
                <c:pt idx="1733">
                  <c:v>347.42962646484398</c:v>
                </c:pt>
                <c:pt idx="1734">
                  <c:v>347.62578124999999</c:v>
                </c:pt>
                <c:pt idx="1735">
                  <c:v>347.82572021484395</c:v>
                </c:pt>
                <c:pt idx="1736">
                  <c:v>348.02313232421898</c:v>
                </c:pt>
                <c:pt idx="1737">
                  <c:v>348.223071289063</c:v>
                </c:pt>
                <c:pt idx="1738">
                  <c:v>348.428552246094</c:v>
                </c:pt>
                <c:pt idx="1739">
                  <c:v>348.61967773437499</c:v>
                </c:pt>
                <c:pt idx="1740">
                  <c:v>348.81658935546898</c:v>
                </c:pt>
                <c:pt idx="1741">
                  <c:v>349.02835693359395</c:v>
                </c:pt>
                <c:pt idx="1742">
                  <c:v>349.21445312499998</c:v>
                </c:pt>
                <c:pt idx="1743">
                  <c:v>349.41059570312501</c:v>
                </c:pt>
                <c:pt idx="1744">
                  <c:v>349.61983642578105</c:v>
                </c:pt>
                <c:pt idx="1745">
                  <c:v>349.81423339843798</c:v>
                </c:pt>
                <c:pt idx="1746">
                  <c:v>350.016687011719</c:v>
                </c:pt>
                <c:pt idx="1747">
                  <c:v>350.22292480468701</c:v>
                </c:pt>
                <c:pt idx="1748">
                  <c:v>350.41354980468702</c:v>
                </c:pt>
                <c:pt idx="1749">
                  <c:v>350.603918457031</c:v>
                </c:pt>
                <c:pt idx="1750">
                  <c:v>350.812658691406</c:v>
                </c:pt>
                <c:pt idx="1751">
                  <c:v>351.01710205078103</c:v>
                </c:pt>
                <c:pt idx="1752">
                  <c:v>351.21124267578102</c:v>
                </c:pt>
                <c:pt idx="1753">
                  <c:v>351.414965820313</c:v>
                </c:pt>
                <c:pt idx="1754">
                  <c:v>351.629479980469</c:v>
                </c:pt>
                <c:pt idx="1755">
                  <c:v>351.82111816406302</c:v>
                </c:pt>
                <c:pt idx="1756">
                  <c:v>352.00898437500001</c:v>
                </c:pt>
                <c:pt idx="1757">
                  <c:v>352.21091308593702</c:v>
                </c:pt>
                <c:pt idx="1758">
                  <c:v>352.41662597656199</c:v>
                </c:pt>
                <c:pt idx="1759">
                  <c:v>352.62788085937501</c:v>
                </c:pt>
                <c:pt idx="1760">
                  <c:v>352.82152099609397</c:v>
                </c:pt>
                <c:pt idx="1761">
                  <c:v>353.01263427734398</c:v>
                </c:pt>
                <c:pt idx="1762">
                  <c:v>353.21181640625002</c:v>
                </c:pt>
                <c:pt idx="1763">
                  <c:v>353.40849609374999</c:v>
                </c:pt>
                <c:pt idx="1764">
                  <c:v>353.61044921874998</c:v>
                </c:pt>
                <c:pt idx="1765">
                  <c:v>353.81365966796898</c:v>
                </c:pt>
                <c:pt idx="1766">
                  <c:v>354.00855712890603</c:v>
                </c:pt>
                <c:pt idx="1767">
                  <c:v>354.20722656250001</c:v>
                </c:pt>
                <c:pt idx="1768">
                  <c:v>354.40968017578103</c:v>
                </c:pt>
                <c:pt idx="1769">
                  <c:v>354.61337890624998</c:v>
                </c:pt>
                <c:pt idx="1770">
                  <c:v>354.81329345703102</c:v>
                </c:pt>
                <c:pt idx="1771">
                  <c:v>355.011962890625</c:v>
                </c:pt>
                <c:pt idx="1772">
                  <c:v>355.21240234375</c:v>
                </c:pt>
                <c:pt idx="1773">
                  <c:v>355.40479736328103</c:v>
                </c:pt>
                <c:pt idx="1774">
                  <c:v>355.61428222656201</c:v>
                </c:pt>
                <c:pt idx="1775">
                  <c:v>355.81976318359398</c:v>
                </c:pt>
                <c:pt idx="1776">
                  <c:v>356.013916015625</c:v>
                </c:pt>
                <c:pt idx="1777">
                  <c:v>356.209558105469</c:v>
                </c:pt>
                <c:pt idx="1778">
                  <c:v>356.40522460937501</c:v>
                </c:pt>
                <c:pt idx="1779">
                  <c:v>356.60314941406301</c:v>
                </c:pt>
                <c:pt idx="1780">
                  <c:v>356.80736083984397</c:v>
                </c:pt>
                <c:pt idx="1781">
                  <c:v>357.00981445312499</c:v>
                </c:pt>
                <c:pt idx="1782">
                  <c:v>357.203454589844</c:v>
                </c:pt>
                <c:pt idx="1783">
                  <c:v>357.41669921875001</c:v>
                </c:pt>
                <c:pt idx="1784">
                  <c:v>357.61611328125002</c:v>
                </c:pt>
                <c:pt idx="1785">
                  <c:v>357.814782714844</c:v>
                </c:pt>
                <c:pt idx="1786">
                  <c:v>358.020263671875</c:v>
                </c:pt>
                <c:pt idx="1787">
                  <c:v>358.21767578125002</c:v>
                </c:pt>
                <c:pt idx="1788">
                  <c:v>358.413330078125</c:v>
                </c:pt>
                <c:pt idx="1789">
                  <c:v>358.61453857421895</c:v>
                </c:pt>
                <c:pt idx="1790">
                  <c:v>358.80440673828105</c:v>
                </c:pt>
                <c:pt idx="1791">
                  <c:v>358.99427490234399</c:v>
                </c:pt>
                <c:pt idx="1792">
                  <c:v>359.20803222656201</c:v>
                </c:pt>
                <c:pt idx="1793">
                  <c:v>359.41424560546898</c:v>
                </c:pt>
                <c:pt idx="1794">
                  <c:v>359.61544189453105</c:v>
                </c:pt>
                <c:pt idx="1795">
                  <c:v>359.81662597656202</c:v>
                </c:pt>
                <c:pt idx="1796">
                  <c:v>360.01405029296899</c:v>
                </c:pt>
                <c:pt idx="1797">
                  <c:v>360.2177734375</c:v>
                </c:pt>
                <c:pt idx="1798">
                  <c:v>360.413171386719</c:v>
                </c:pt>
                <c:pt idx="1799">
                  <c:v>360.60605468749998</c:v>
                </c:pt>
                <c:pt idx="1800">
                  <c:v>360.80800781250002</c:v>
                </c:pt>
                <c:pt idx="1801">
                  <c:v>361.00240478515605</c:v>
                </c:pt>
                <c:pt idx="1802">
                  <c:v>361.21112060546898</c:v>
                </c:pt>
                <c:pt idx="1803">
                  <c:v>361.41357421875</c:v>
                </c:pt>
                <c:pt idx="1804">
                  <c:v>361.61528320312499</c:v>
                </c:pt>
                <c:pt idx="1805">
                  <c:v>361.81395263671897</c:v>
                </c:pt>
                <c:pt idx="1806">
                  <c:v>362.00457763671898</c:v>
                </c:pt>
                <c:pt idx="1807">
                  <c:v>362.20880126953102</c:v>
                </c:pt>
                <c:pt idx="1808">
                  <c:v>362.404211425781</c:v>
                </c:pt>
                <c:pt idx="1809">
                  <c:v>362.60236816406302</c:v>
                </c:pt>
                <c:pt idx="1810">
                  <c:v>362.80556640625002</c:v>
                </c:pt>
                <c:pt idx="1811">
                  <c:v>363.004235839844</c:v>
                </c:pt>
                <c:pt idx="1812">
                  <c:v>363.20291748046895</c:v>
                </c:pt>
                <c:pt idx="1813">
                  <c:v>363.40410156249999</c:v>
                </c:pt>
                <c:pt idx="1814">
                  <c:v>363.61030273437501</c:v>
                </c:pt>
                <c:pt idx="1815">
                  <c:v>363.81702880859399</c:v>
                </c:pt>
                <c:pt idx="1816">
                  <c:v>364.01319580078103</c:v>
                </c:pt>
                <c:pt idx="1817">
                  <c:v>364.20811767578101</c:v>
                </c:pt>
                <c:pt idx="1818">
                  <c:v>364.410571289063</c:v>
                </c:pt>
                <c:pt idx="1819">
                  <c:v>364.59865722656201</c:v>
                </c:pt>
                <c:pt idx="1820">
                  <c:v>364.78977050781202</c:v>
                </c:pt>
                <c:pt idx="1821">
                  <c:v>364.99903564453103</c:v>
                </c:pt>
                <c:pt idx="1822">
                  <c:v>365.20275878906301</c:v>
                </c:pt>
                <c:pt idx="1823">
                  <c:v>365.40468750000002</c:v>
                </c:pt>
                <c:pt idx="1824">
                  <c:v>365.59379882812499</c:v>
                </c:pt>
                <c:pt idx="1825">
                  <c:v>365.78745117187498</c:v>
                </c:pt>
                <c:pt idx="1826">
                  <c:v>366.00573730468699</c:v>
                </c:pt>
                <c:pt idx="1827">
                  <c:v>366.21246337890602</c:v>
                </c:pt>
                <c:pt idx="1828">
                  <c:v>366.408618164063</c:v>
                </c:pt>
                <c:pt idx="1829">
                  <c:v>366.606774902344</c:v>
                </c:pt>
                <c:pt idx="1830">
                  <c:v>366.80092773437502</c:v>
                </c:pt>
                <c:pt idx="1831">
                  <c:v>367.00589599609395</c:v>
                </c:pt>
                <c:pt idx="1832">
                  <c:v>367.21789550781199</c:v>
                </c:pt>
                <c:pt idx="1833">
                  <c:v>367.41656494140602</c:v>
                </c:pt>
                <c:pt idx="1834">
                  <c:v>367.61072998046899</c:v>
                </c:pt>
                <c:pt idx="1835">
                  <c:v>367.80438232421898</c:v>
                </c:pt>
                <c:pt idx="1836">
                  <c:v>367.99499511718801</c:v>
                </c:pt>
                <c:pt idx="1837">
                  <c:v>368.19416503906302</c:v>
                </c:pt>
                <c:pt idx="1838">
                  <c:v>368.400390625</c:v>
                </c:pt>
                <c:pt idx="1839">
                  <c:v>368.59857177734398</c:v>
                </c:pt>
                <c:pt idx="1840">
                  <c:v>368.795983886719</c:v>
                </c:pt>
                <c:pt idx="1841">
                  <c:v>369.00596923828101</c:v>
                </c:pt>
                <c:pt idx="1842">
                  <c:v>369.21018066406299</c:v>
                </c:pt>
                <c:pt idx="1843">
                  <c:v>369.40559082031302</c:v>
                </c:pt>
                <c:pt idx="1844">
                  <c:v>369.60125732421898</c:v>
                </c:pt>
                <c:pt idx="1845">
                  <c:v>369.80192871093698</c:v>
                </c:pt>
                <c:pt idx="1846">
                  <c:v>370.00435791015605</c:v>
                </c:pt>
                <c:pt idx="1847">
                  <c:v>370.20983886718801</c:v>
                </c:pt>
                <c:pt idx="1848">
                  <c:v>370.41280517578105</c:v>
                </c:pt>
                <c:pt idx="1849">
                  <c:v>370.603930664063</c:v>
                </c:pt>
                <c:pt idx="1850">
                  <c:v>370.79455566406301</c:v>
                </c:pt>
                <c:pt idx="1851">
                  <c:v>370.9990234375</c:v>
                </c:pt>
                <c:pt idx="1852">
                  <c:v>371.20649414062501</c:v>
                </c:pt>
                <c:pt idx="1853">
                  <c:v>371.403894042969</c:v>
                </c:pt>
                <c:pt idx="1854">
                  <c:v>371.598791503906</c:v>
                </c:pt>
                <c:pt idx="1855">
                  <c:v>371.796228027344</c:v>
                </c:pt>
                <c:pt idx="1856">
                  <c:v>372.01126708984395</c:v>
                </c:pt>
                <c:pt idx="1857">
                  <c:v>372.21547851562502</c:v>
                </c:pt>
                <c:pt idx="1858">
                  <c:v>372.40281982421897</c:v>
                </c:pt>
                <c:pt idx="1859">
                  <c:v>372.59771728515602</c:v>
                </c:pt>
                <c:pt idx="1860">
                  <c:v>372.79638671875</c:v>
                </c:pt>
                <c:pt idx="1861">
                  <c:v>373.000085449219</c:v>
                </c:pt>
                <c:pt idx="1862">
                  <c:v>373.191723632812</c:v>
                </c:pt>
                <c:pt idx="1863">
                  <c:v>373.38863525390605</c:v>
                </c:pt>
                <c:pt idx="1864">
                  <c:v>373.593103027344</c:v>
                </c:pt>
                <c:pt idx="1865">
                  <c:v>373.78851318359398</c:v>
                </c:pt>
                <c:pt idx="1866">
                  <c:v>374.00352783203101</c:v>
                </c:pt>
                <c:pt idx="1867">
                  <c:v>374.20924072265603</c:v>
                </c:pt>
                <c:pt idx="1868">
                  <c:v>374.39962158203105</c:v>
                </c:pt>
                <c:pt idx="1869">
                  <c:v>374.598303222656</c:v>
                </c:pt>
                <c:pt idx="1870">
                  <c:v>374.79395751953103</c:v>
                </c:pt>
                <c:pt idx="1871">
                  <c:v>374.99011230468699</c:v>
                </c:pt>
                <c:pt idx="1872">
                  <c:v>375.19559326171895</c:v>
                </c:pt>
                <c:pt idx="1873">
                  <c:v>375.39427490234397</c:v>
                </c:pt>
                <c:pt idx="1874">
                  <c:v>375.582360839844</c:v>
                </c:pt>
                <c:pt idx="1875">
                  <c:v>375.79484863281198</c:v>
                </c:pt>
                <c:pt idx="1876">
                  <c:v>376.00786132812499</c:v>
                </c:pt>
                <c:pt idx="1877">
                  <c:v>376.19774169921897</c:v>
                </c:pt>
                <c:pt idx="1878">
                  <c:v>376.40472412109398</c:v>
                </c:pt>
                <c:pt idx="1879">
                  <c:v>376.61271972656198</c:v>
                </c:pt>
                <c:pt idx="1880">
                  <c:v>376.8076171875</c:v>
                </c:pt>
                <c:pt idx="1881">
                  <c:v>377.005773925781</c:v>
                </c:pt>
                <c:pt idx="1882">
                  <c:v>377.20444335937498</c:v>
                </c:pt>
                <c:pt idx="1883">
                  <c:v>377.39682617187498</c:v>
                </c:pt>
                <c:pt idx="1884">
                  <c:v>377.59476318359395</c:v>
                </c:pt>
                <c:pt idx="1885">
                  <c:v>377.80098876953105</c:v>
                </c:pt>
                <c:pt idx="1886">
                  <c:v>377.99589843749999</c:v>
                </c:pt>
                <c:pt idx="1887">
                  <c:v>378.191320800781</c:v>
                </c:pt>
                <c:pt idx="1888">
                  <c:v>378.38822021484395</c:v>
                </c:pt>
                <c:pt idx="1889">
                  <c:v>378.59442138671898</c:v>
                </c:pt>
                <c:pt idx="1890">
                  <c:v>378.80441894531299</c:v>
                </c:pt>
                <c:pt idx="1891">
                  <c:v>378.99755859375</c:v>
                </c:pt>
                <c:pt idx="1892">
                  <c:v>379.203771972656</c:v>
                </c:pt>
                <c:pt idx="1893">
                  <c:v>379.393640136719</c:v>
                </c:pt>
                <c:pt idx="1894">
                  <c:v>379.586022949219</c:v>
                </c:pt>
                <c:pt idx="1895">
                  <c:v>379.78773193359399</c:v>
                </c:pt>
                <c:pt idx="1896">
                  <c:v>379.98138427734398</c:v>
                </c:pt>
                <c:pt idx="1897">
                  <c:v>380.19338378906298</c:v>
                </c:pt>
                <c:pt idx="1898">
                  <c:v>380.381994628906</c:v>
                </c:pt>
                <c:pt idx="1899">
                  <c:v>380.57562255859398</c:v>
                </c:pt>
                <c:pt idx="1900">
                  <c:v>380.78813476562499</c:v>
                </c:pt>
                <c:pt idx="1901">
                  <c:v>380.99687499999999</c:v>
                </c:pt>
                <c:pt idx="1902">
                  <c:v>381.195556640625</c:v>
                </c:pt>
                <c:pt idx="1903">
                  <c:v>381.39423828125001</c:v>
                </c:pt>
                <c:pt idx="1904">
                  <c:v>381.59666748046897</c:v>
                </c:pt>
                <c:pt idx="1905">
                  <c:v>381.795336914063</c:v>
                </c:pt>
                <c:pt idx="1906">
                  <c:v>382.00030517578102</c:v>
                </c:pt>
                <c:pt idx="1907">
                  <c:v>382.19822998046897</c:v>
                </c:pt>
                <c:pt idx="1908">
                  <c:v>382.396899414063</c:v>
                </c:pt>
                <c:pt idx="1909">
                  <c:v>382.59884033203105</c:v>
                </c:pt>
                <c:pt idx="1910">
                  <c:v>382.78496093749999</c:v>
                </c:pt>
                <c:pt idx="1911">
                  <c:v>382.98489990234395</c:v>
                </c:pt>
                <c:pt idx="1912">
                  <c:v>383.196130371094</c:v>
                </c:pt>
                <c:pt idx="1913">
                  <c:v>383.38725585937499</c:v>
                </c:pt>
                <c:pt idx="1914">
                  <c:v>383.58845214843802</c:v>
                </c:pt>
                <c:pt idx="1915">
                  <c:v>383.80598144531302</c:v>
                </c:pt>
                <c:pt idx="1916">
                  <c:v>383.99710693359395</c:v>
                </c:pt>
                <c:pt idx="1917">
                  <c:v>384.181958007812</c:v>
                </c:pt>
                <c:pt idx="1918">
                  <c:v>384.38441162109399</c:v>
                </c:pt>
                <c:pt idx="1919">
                  <c:v>384.59189453124998</c:v>
                </c:pt>
                <c:pt idx="1920">
                  <c:v>384.78730468750001</c:v>
                </c:pt>
                <c:pt idx="1921">
                  <c:v>384.98724365234398</c:v>
                </c:pt>
                <c:pt idx="1922">
                  <c:v>385.19798583984397</c:v>
                </c:pt>
                <c:pt idx="1923">
                  <c:v>385.39213867187499</c:v>
                </c:pt>
                <c:pt idx="1924">
                  <c:v>385.59332275390602</c:v>
                </c:pt>
                <c:pt idx="1925">
                  <c:v>385.803308105469</c:v>
                </c:pt>
                <c:pt idx="1926">
                  <c:v>386.000732421875</c:v>
                </c:pt>
                <c:pt idx="1927">
                  <c:v>386.18884277343801</c:v>
                </c:pt>
                <c:pt idx="1928">
                  <c:v>386.39128417968698</c:v>
                </c:pt>
                <c:pt idx="1929">
                  <c:v>386.597485351562</c:v>
                </c:pt>
                <c:pt idx="1930">
                  <c:v>386.78536376953105</c:v>
                </c:pt>
                <c:pt idx="1931">
                  <c:v>386.984045410156</c:v>
                </c:pt>
                <c:pt idx="1932">
                  <c:v>387.18974609374999</c:v>
                </c:pt>
                <c:pt idx="1933">
                  <c:v>387.39219970703101</c:v>
                </c:pt>
                <c:pt idx="1934">
                  <c:v>387.59642333984397</c:v>
                </c:pt>
                <c:pt idx="1935">
                  <c:v>387.794348144531</c:v>
                </c:pt>
                <c:pt idx="1936">
                  <c:v>387.97993164062501</c:v>
                </c:pt>
                <c:pt idx="1937">
                  <c:v>388.17432861328103</c:v>
                </c:pt>
                <c:pt idx="1938">
                  <c:v>388.39815673828105</c:v>
                </c:pt>
                <c:pt idx="1939">
                  <c:v>388.59178466796897</c:v>
                </c:pt>
                <c:pt idx="1940">
                  <c:v>388.79548339843802</c:v>
                </c:pt>
                <c:pt idx="1941">
                  <c:v>388.992919921875</c:v>
                </c:pt>
                <c:pt idx="1942">
                  <c:v>389.17575683593702</c:v>
                </c:pt>
                <c:pt idx="1943">
                  <c:v>389.383227539063</c:v>
                </c:pt>
                <c:pt idx="1944">
                  <c:v>389.575109863281</c:v>
                </c:pt>
                <c:pt idx="1945">
                  <c:v>389.773034667969</c:v>
                </c:pt>
                <c:pt idx="1946">
                  <c:v>389.97724609375001</c:v>
                </c:pt>
                <c:pt idx="1947">
                  <c:v>390.17164306640603</c:v>
                </c:pt>
                <c:pt idx="1948">
                  <c:v>390.374829101562</c:v>
                </c:pt>
                <c:pt idx="1949">
                  <c:v>390.58104248046897</c:v>
                </c:pt>
                <c:pt idx="1950">
                  <c:v>390.78978271484397</c:v>
                </c:pt>
                <c:pt idx="1951">
                  <c:v>390.996008300781</c:v>
                </c:pt>
                <c:pt idx="1952">
                  <c:v>391.18640136718801</c:v>
                </c:pt>
                <c:pt idx="1953">
                  <c:v>391.385083007812</c:v>
                </c:pt>
                <c:pt idx="1954">
                  <c:v>391.58701171874998</c:v>
                </c:pt>
                <c:pt idx="1955">
                  <c:v>391.78692626953102</c:v>
                </c:pt>
                <c:pt idx="1956">
                  <c:v>391.99062500000002</c:v>
                </c:pt>
                <c:pt idx="1957">
                  <c:v>392.18930664062498</c:v>
                </c:pt>
                <c:pt idx="1958">
                  <c:v>392.380444335937</c:v>
                </c:pt>
                <c:pt idx="1959">
                  <c:v>392.58288574218801</c:v>
                </c:pt>
                <c:pt idx="1960">
                  <c:v>392.785327148438</c:v>
                </c:pt>
                <c:pt idx="1961">
                  <c:v>392.982006835937</c:v>
                </c:pt>
                <c:pt idx="1962">
                  <c:v>393.185717773438</c:v>
                </c:pt>
                <c:pt idx="1963">
                  <c:v>393.391931152344</c:v>
                </c:pt>
                <c:pt idx="1964">
                  <c:v>393.58934326171897</c:v>
                </c:pt>
                <c:pt idx="1965">
                  <c:v>393.78876953125001</c:v>
                </c:pt>
                <c:pt idx="1966">
                  <c:v>393.98870849609398</c:v>
                </c:pt>
                <c:pt idx="1967">
                  <c:v>394.18236083984397</c:v>
                </c:pt>
                <c:pt idx="1968">
                  <c:v>394.38731689453101</c:v>
                </c:pt>
                <c:pt idx="1969">
                  <c:v>394.58397216796897</c:v>
                </c:pt>
                <c:pt idx="1970">
                  <c:v>394.77761230468701</c:v>
                </c:pt>
                <c:pt idx="1971">
                  <c:v>394.98208007812502</c:v>
                </c:pt>
                <c:pt idx="1972">
                  <c:v>395.17824707031298</c:v>
                </c:pt>
                <c:pt idx="1973">
                  <c:v>395.38621826171897</c:v>
                </c:pt>
                <c:pt idx="1974">
                  <c:v>395.59420166015605</c:v>
                </c:pt>
                <c:pt idx="1975">
                  <c:v>395.78609619140605</c:v>
                </c:pt>
                <c:pt idx="1976">
                  <c:v>395.98300781249998</c:v>
                </c:pt>
                <c:pt idx="1977">
                  <c:v>396.18469238281199</c:v>
                </c:pt>
                <c:pt idx="1978">
                  <c:v>396.38210449218798</c:v>
                </c:pt>
                <c:pt idx="1979">
                  <c:v>396.57775878906301</c:v>
                </c:pt>
                <c:pt idx="1980">
                  <c:v>396.78197021484397</c:v>
                </c:pt>
                <c:pt idx="1981">
                  <c:v>396.974365234375</c:v>
                </c:pt>
                <c:pt idx="1982">
                  <c:v>397.17304687500001</c:v>
                </c:pt>
                <c:pt idx="1983">
                  <c:v>397.38228759765605</c:v>
                </c:pt>
                <c:pt idx="1984">
                  <c:v>397.58045654296899</c:v>
                </c:pt>
                <c:pt idx="1985">
                  <c:v>397.77736816406298</c:v>
                </c:pt>
                <c:pt idx="1986">
                  <c:v>397.977294921875</c:v>
                </c:pt>
                <c:pt idx="1987">
                  <c:v>398.18349609375002</c:v>
                </c:pt>
                <c:pt idx="1988">
                  <c:v>398.384680175781</c:v>
                </c:pt>
                <c:pt idx="1989">
                  <c:v>398.57204589843798</c:v>
                </c:pt>
                <c:pt idx="1990">
                  <c:v>398.77625732421899</c:v>
                </c:pt>
                <c:pt idx="1991">
                  <c:v>398.99305419921899</c:v>
                </c:pt>
                <c:pt idx="1992">
                  <c:v>399.188720703125</c:v>
                </c:pt>
                <c:pt idx="1993">
                  <c:v>399.37683105468699</c:v>
                </c:pt>
                <c:pt idx="1994">
                  <c:v>399.57978515625001</c:v>
                </c:pt>
                <c:pt idx="1995">
                  <c:v>399.78272705078103</c:v>
                </c:pt>
                <c:pt idx="1996">
                  <c:v>399.98717041015601</c:v>
                </c:pt>
                <c:pt idx="1997">
                  <c:v>400.18333740234397</c:v>
                </c:pt>
                <c:pt idx="1998">
                  <c:v>400.38579101562499</c:v>
                </c:pt>
                <c:pt idx="1999">
                  <c:v>400.58647460937499</c:v>
                </c:pt>
                <c:pt idx="2000">
                  <c:v>400.77182617187498</c:v>
                </c:pt>
                <c:pt idx="2001">
                  <c:v>400.980554199219</c:v>
                </c:pt>
                <c:pt idx="2002">
                  <c:v>401.17872314453103</c:v>
                </c:pt>
                <c:pt idx="2003">
                  <c:v>401.37739257812501</c:v>
                </c:pt>
                <c:pt idx="2004">
                  <c:v>401.58612060546898</c:v>
                </c:pt>
                <c:pt idx="2005">
                  <c:v>401.79737548828103</c:v>
                </c:pt>
                <c:pt idx="2006">
                  <c:v>401.99353027343801</c:v>
                </c:pt>
                <c:pt idx="2007">
                  <c:v>402.17711181640601</c:v>
                </c:pt>
                <c:pt idx="2008">
                  <c:v>402.37705078124998</c:v>
                </c:pt>
                <c:pt idx="2009">
                  <c:v>402.57823486328101</c:v>
                </c:pt>
                <c:pt idx="2010">
                  <c:v>402.772387695313</c:v>
                </c:pt>
                <c:pt idx="2011">
                  <c:v>402.97611083984395</c:v>
                </c:pt>
                <c:pt idx="2012">
                  <c:v>403.18182373046898</c:v>
                </c:pt>
                <c:pt idx="2013">
                  <c:v>403.37094726562498</c:v>
                </c:pt>
                <c:pt idx="2014">
                  <c:v>403.57213134765601</c:v>
                </c:pt>
                <c:pt idx="2015">
                  <c:v>403.78211669921899</c:v>
                </c:pt>
                <c:pt idx="2016">
                  <c:v>403.980798339844</c:v>
                </c:pt>
                <c:pt idx="2017">
                  <c:v>404.17266845703102</c:v>
                </c:pt>
                <c:pt idx="2018">
                  <c:v>404.37185058593701</c:v>
                </c:pt>
                <c:pt idx="2019">
                  <c:v>404.58059082031298</c:v>
                </c:pt>
                <c:pt idx="2020">
                  <c:v>404.78178710937499</c:v>
                </c:pt>
                <c:pt idx="2021">
                  <c:v>404.97543945312498</c:v>
                </c:pt>
                <c:pt idx="2022">
                  <c:v>405.178637695313</c:v>
                </c:pt>
                <c:pt idx="2023">
                  <c:v>405.38233642578103</c:v>
                </c:pt>
                <c:pt idx="2024">
                  <c:v>405.57145996093698</c:v>
                </c:pt>
                <c:pt idx="2025">
                  <c:v>405.763842773438</c:v>
                </c:pt>
                <c:pt idx="2026">
                  <c:v>405.97207031250002</c:v>
                </c:pt>
                <c:pt idx="2027">
                  <c:v>406.17126464843801</c:v>
                </c:pt>
                <c:pt idx="2028">
                  <c:v>406.36364746093699</c:v>
                </c:pt>
                <c:pt idx="2029">
                  <c:v>406.57111816406302</c:v>
                </c:pt>
                <c:pt idx="2030">
                  <c:v>406.77357177734399</c:v>
                </c:pt>
                <c:pt idx="2031">
                  <c:v>406.97299804687498</c:v>
                </c:pt>
                <c:pt idx="2032">
                  <c:v>407.16662597656199</c:v>
                </c:pt>
                <c:pt idx="2033">
                  <c:v>407.359533691406</c:v>
                </c:pt>
                <c:pt idx="2034">
                  <c:v>407.57078857421897</c:v>
                </c:pt>
                <c:pt idx="2035">
                  <c:v>407.77396240234395</c:v>
                </c:pt>
                <c:pt idx="2036">
                  <c:v>407.96510009765603</c:v>
                </c:pt>
                <c:pt idx="2037">
                  <c:v>408.17132568359398</c:v>
                </c:pt>
                <c:pt idx="2038">
                  <c:v>408.37629394531302</c:v>
                </c:pt>
                <c:pt idx="2039">
                  <c:v>408.56617431640603</c:v>
                </c:pt>
                <c:pt idx="2040">
                  <c:v>408.77993164062502</c:v>
                </c:pt>
                <c:pt idx="2041">
                  <c:v>408.989172363281</c:v>
                </c:pt>
                <c:pt idx="2042">
                  <c:v>409.17829589843802</c:v>
                </c:pt>
                <c:pt idx="2043">
                  <c:v>409.373937988281</c:v>
                </c:pt>
                <c:pt idx="2044">
                  <c:v>409.57335205078101</c:v>
                </c:pt>
                <c:pt idx="2045">
                  <c:v>409.77453613281205</c:v>
                </c:pt>
                <c:pt idx="2046">
                  <c:v>409.97373046874998</c:v>
                </c:pt>
                <c:pt idx="2047">
                  <c:v>410.16865234375001</c:v>
                </c:pt>
                <c:pt idx="2048">
                  <c:v>410.37812500000001</c:v>
                </c:pt>
                <c:pt idx="2049">
                  <c:v>410.57553710937498</c:v>
                </c:pt>
                <c:pt idx="2050">
                  <c:v>410.76542968749999</c:v>
                </c:pt>
                <c:pt idx="2051">
                  <c:v>410.97792968750002</c:v>
                </c:pt>
                <c:pt idx="2052">
                  <c:v>411.17910156250002</c:v>
                </c:pt>
                <c:pt idx="2053">
                  <c:v>411.37651367187499</c:v>
                </c:pt>
                <c:pt idx="2054">
                  <c:v>411.57141113281205</c:v>
                </c:pt>
                <c:pt idx="2055">
                  <c:v>411.77009277343797</c:v>
                </c:pt>
                <c:pt idx="2056">
                  <c:v>411.97307128906294</c:v>
                </c:pt>
                <c:pt idx="2057">
                  <c:v>412.17175292968705</c:v>
                </c:pt>
                <c:pt idx="2058">
                  <c:v>412.37368164062502</c:v>
                </c:pt>
                <c:pt idx="2059">
                  <c:v>412.569091796875</c:v>
                </c:pt>
                <c:pt idx="2060">
                  <c:v>412.76071777343793</c:v>
                </c:pt>
                <c:pt idx="2061">
                  <c:v>412.95888671875002</c:v>
                </c:pt>
                <c:pt idx="2062">
                  <c:v>413.16584472656206</c:v>
                </c:pt>
                <c:pt idx="2063">
                  <c:v>413.37707519531295</c:v>
                </c:pt>
                <c:pt idx="2064">
                  <c:v>413.58708496093703</c:v>
                </c:pt>
                <c:pt idx="2065">
                  <c:v>413.77697753906295</c:v>
                </c:pt>
                <c:pt idx="2066">
                  <c:v>413.95981445312498</c:v>
                </c:pt>
                <c:pt idx="2067">
                  <c:v>414.15974121093706</c:v>
                </c:pt>
                <c:pt idx="2068">
                  <c:v>414.36845703124999</c:v>
                </c:pt>
                <c:pt idx="2069">
                  <c:v>414.58474121093707</c:v>
                </c:pt>
                <c:pt idx="2070">
                  <c:v>414.78041992187502</c:v>
                </c:pt>
                <c:pt idx="2071">
                  <c:v>414.9677734375</c:v>
                </c:pt>
                <c:pt idx="2072">
                  <c:v>415.16518554687502</c:v>
                </c:pt>
                <c:pt idx="2073">
                  <c:v>415.36008300781202</c:v>
                </c:pt>
                <c:pt idx="2074">
                  <c:v>415.56679687500002</c:v>
                </c:pt>
                <c:pt idx="2075">
                  <c:v>415.77604980468703</c:v>
                </c:pt>
                <c:pt idx="2076">
                  <c:v>415.970458984375</c:v>
                </c:pt>
                <c:pt idx="2077">
                  <c:v>416.16232910156202</c:v>
                </c:pt>
                <c:pt idx="2078">
                  <c:v>416.36655273437498</c:v>
                </c:pt>
                <c:pt idx="2079">
                  <c:v>416.57780761718794</c:v>
                </c:pt>
                <c:pt idx="2080">
                  <c:v>416.7734375</c:v>
                </c:pt>
                <c:pt idx="2081">
                  <c:v>416.96457519531293</c:v>
                </c:pt>
                <c:pt idx="2082">
                  <c:v>417.16250000000002</c:v>
                </c:pt>
                <c:pt idx="2083">
                  <c:v>417.35739746093702</c:v>
                </c:pt>
                <c:pt idx="2084">
                  <c:v>417.55986328124999</c:v>
                </c:pt>
                <c:pt idx="2085">
                  <c:v>417.767333984375</c:v>
                </c:pt>
                <c:pt idx="2086">
                  <c:v>417.968505859375</c:v>
                </c:pt>
                <c:pt idx="2087">
                  <c:v>418.15888671875001</c:v>
                </c:pt>
                <c:pt idx="2088">
                  <c:v>418.35881347656203</c:v>
                </c:pt>
                <c:pt idx="2089">
                  <c:v>418.57458496093705</c:v>
                </c:pt>
                <c:pt idx="2090">
                  <c:v>418.77829589843793</c:v>
                </c:pt>
                <c:pt idx="2091">
                  <c:v>418.97319335937499</c:v>
                </c:pt>
                <c:pt idx="2092">
                  <c:v>419.17011718750001</c:v>
                </c:pt>
                <c:pt idx="2093">
                  <c:v>419.36376953125</c:v>
                </c:pt>
                <c:pt idx="2094">
                  <c:v>419.57172851562501</c:v>
                </c:pt>
                <c:pt idx="2095">
                  <c:v>419.78547363281206</c:v>
                </c:pt>
                <c:pt idx="2096">
                  <c:v>419.966552734375</c:v>
                </c:pt>
                <c:pt idx="2097">
                  <c:v>420.16147460937498</c:v>
                </c:pt>
                <c:pt idx="2098">
                  <c:v>420.37221679687502</c:v>
                </c:pt>
                <c:pt idx="2099">
                  <c:v>420.56962890624999</c:v>
                </c:pt>
                <c:pt idx="2100">
                  <c:v>420.78518066406298</c:v>
                </c:pt>
                <c:pt idx="2101">
                  <c:v>420.97932128906297</c:v>
                </c:pt>
                <c:pt idx="2102">
                  <c:v>421.16237792968707</c:v>
                </c:pt>
                <c:pt idx="2103">
                  <c:v>421.37062988281207</c:v>
                </c:pt>
                <c:pt idx="2104">
                  <c:v>421.57685546875001</c:v>
                </c:pt>
                <c:pt idx="2105">
                  <c:v>421.77299804687499</c:v>
                </c:pt>
                <c:pt idx="2106">
                  <c:v>421.96538085937499</c:v>
                </c:pt>
                <c:pt idx="2107">
                  <c:v>422.16206054687501</c:v>
                </c:pt>
                <c:pt idx="2108">
                  <c:v>422.36577148437499</c:v>
                </c:pt>
                <c:pt idx="2109">
                  <c:v>422.57902832031294</c:v>
                </c:pt>
                <c:pt idx="2110">
                  <c:v>422.78271484375</c:v>
                </c:pt>
                <c:pt idx="2111">
                  <c:v>422.97058105468705</c:v>
                </c:pt>
                <c:pt idx="2112">
                  <c:v>423.16296386718795</c:v>
                </c:pt>
                <c:pt idx="2113">
                  <c:v>423.37370605468703</c:v>
                </c:pt>
                <c:pt idx="2114">
                  <c:v>423.5849609375</c:v>
                </c:pt>
                <c:pt idx="2115">
                  <c:v>423.78112792968705</c:v>
                </c:pt>
                <c:pt idx="2116">
                  <c:v>423.97026367187499</c:v>
                </c:pt>
                <c:pt idx="2117">
                  <c:v>424.16188964843798</c:v>
                </c:pt>
                <c:pt idx="2118">
                  <c:v>424.36381835937499</c:v>
                </c:pt>
                <c:pt idx="2119">
                  <c:v>424.55947265625002</c:v>
                </c:pt>
                <c:pt idx="2120">
                  <c:v>424.75942382812502</c:v>
                </c:pt>
                <c:pt idx="2121">
                  <c:v>424.96564941406297</c:v>
                </c:pt>
                <c:pt idx="2122">
                  <c:v>425.16484374999999</c:v>
                </c:pt>
                <c:pt idx="2123">
                  <c:v>425.355224609375</c:v>
                </c:pt>
                <c:pt idx="2124">
                  <c:v>425.55715332031298</c:v>
                </c:pt>
                <c:pt idx="2125">
                  <c:v>425.76965332031295</c:v>
                </c:pt>
                <c:pt idx="2126">
                  <c:v>425.96379394531294</c:v>
                </c:pt>
                <c:pt idx="2127">
                  <c:v>426.17326660156203</c:v>
                </c:pt>
                <c:pt idx="2128">
                  <c:v>426.37646484375</c:v>
                </c:pt>
                <c:pt idx="2129">
                  <c:v>426.56132812499999</c:v>
                </c:pt>
                <c:pt idx="2130">
                  <c:v>426.76252441406297</c:v>
                </c:pt>
                <c:pt idx="2131">
                  <c:v>426.94912109375002</c:v>
                </c:pt>
                <c:pt idx="2132">
                  <c:v>427.14277343750001</c:v>
                </c:pt>
                <c:pt idx="2133">
                  <c:v>427.35729980468705</c:v>
                </c:pt>
                <c:pt idx="2134">
                  <c:v>427.56601562499998</c:v>
                </c:pt>
                <c:pt idx="2135">
                  <c:v>427.76215820312501</c:v>
                </c:pt>
                <c:pt idx="2136">
                  <c:v>427.96262207031293</c:v>
                </c:pt>
                <c:pt idx="2137">
                  <c:v>428.15249023437502</c:v>
                </c:pt>
                <c:pt idx="2138">
                  <c:v>428.35566406250001</c:v>
                </c:pt>
                <c:pt idx="2139">
                  <c:v>428.57497558593707</c:v>
                </c:pt>
                <c:pt idx="2140">
                  <c:v>428.76108398437498</c:v>
                </c:pt>
                <c:pt idx="2141">
                  <c:v>428.95798339843793</c:v>
                </c:pt>
                <c:pt idx="2142">
                  <c:v>429.16169433593706</c:v>
                </c:pt>
                <c:pt idx="2143">
                  <c:v>429.35534667968705</c:v>
                </c:pt>
                <c:pt idx="2144">
                  <c:v>429.56408691406295</c:v>
                </c:pt>
                <c:pt idx="2145">
                  <c:v>429.77910156249999</c:v>
                </c:pt>
                <c:pt idx="2146">
                  <c:v>429.98027343749999</c:v>
                </c:pt>
                <c:pt idx="2147">
                  <c:v>430.16386718749999</c:v>
                </c:pt>
                <c:pt idx="2148">
                  <c:v>430.36003417968703</c:v>
                </c:pt>
                <c:pt idx="2149">
                  <c:v>430.5712890625</c:v>
                </c:pt>
                <c:pt idx="2150">
                  <c:v>430.76242675781202</c:v>
                </c:pt>
                <c:pt idx="2151">
                  <c:v>430.95856933593706</c:v>
                </c:pt>
                <c:pt idx="2152">
                  <c:v>431.15773925781207</c:v>
                </c:pt>
                <c:pt idx="2153">
                  <c:v>431.36020507812498</c:v>
                </c:pt>
                <c:pt idx="2154">
                  <c:v>431.56340332031294</c:v>
                </c:pt>
                <c:pt idx="2155">
                  <c:v>431.76005859374999</c:v>
                </c:pt>
                <c:pt idx="2156">
                  <c:v>431.96628417968702</c:v>
                </c:pt>
                <c:pt idx="2157">
                  <c:v>432.15817871093702</c:v>
                </c:pt>
                <c:pt idx="2158">
                  <c:v>432.35559082031295</c:v>
                </c:pt>
                <c:pt idx="2159">
                  <c:v>432.55551757812498</c:v>
                </c:pt>
                <c:pt idx="2160">
                  <c:v>432.74665527343797</c:v>
                </c:pt>
                <c:pt idx="2161">
                  <c:v>432.95590820312498</c:v>
                </c:pt>
                <c:pt idx="2162">
                  <c:v>433.15708007812498</c:v>
                </c:pt>
                <c:pt idx="2163">
                  <c:v>433.34895019531297</c:v>
                </c:pt>
                <c:pt idx="2164">
                  <c:v>433.55517578125</c:v>
                </c:pt>
                <c:pt idx="2165">
                  <c:v>433.75686035156207</c:v>
                </c:pt>
                <c:pt idx="2166">
                  <c:v>433.95805664062499</c:v>
                </c:pt>
                <c:pt idx="2167">
                  <c:v>434.16252441406294</c:v>
                </c:pt>
                <c:pt idx="2168">
                  <c:v>434.35490722656203</c:v>
                </c:pt>
                <c:pt idx="2169">
                  <c:v>434.54729003906294</c:v>
                </c:pt>
                <c:pt idx="2170">
                  <c:v>434.758544921875</c:v>
                </c:pt>
                <c:pt idx="2171">
                  <c:v>434.94716796875002</c:v>
                </c:pt>
                <c:pt idx="2172">
                  <c:v>435.15463867187498</c:v>
                </c:pt>
                <c:pt idx="2173">
                  <c:v>435.377197265625</c:v>
                </c:pt>
                <c:pt idx="2174">
                  <c:v>435.569580078125</c:v>
                </c:pt>
                <c:pt idx="2175">
                  <c:v>435.75944824218794</c:v>
                </c:pt>
                <c:pt idx="2176">
                  <c:v>435.95488281249999</c:v>
                </c:pt>
                <c:pt idx="2177">
                  <c:v>436.15104980468703</c:v>
                </c:pt>
                <c:pt idx="2178">
                  <c:v>436.35549316406298</c:v>
                </c:pt>
                <c:pt idx="2179">
                  <c:v>436.56474609374999</c:v>
                </c:pt>
                <c:pt idx="2180">
                  <c:v>436.76142578125001</c:v>
                </c:pt>
                <c:pt idx="2181">
                  <c:v>436.95832519531297</c:v>
                </c:pt>
                <c:pt idx="2182">
                  <c:v>437.15195312499998</c:v>
                </c:pt>
                <c:pt idx="2183">
                  <c:v>437.35112304687499</c:v>
                </c:pt>
                <c:pt idx="2184">
                  <c:v>437.56311035156205</c:v>
                </c:pt>
                <c:pt idx="2185">
                  <c:v>437.76806640625</c:v>
                </c:pt>
                <c:pt idx="2186">
                  <c:v>437.95920410156202</c:v>
                </c:pt>
                <c:pt idx="2187">
                  <c:v>438.16242675781206</c:v>
                </c:pt>
                <c:pt idx="2188">
                  <c:v>438.36789550781202</c:v>
                </c:pt>
                <c:pt idx="2189">
                  <c:v>438.560791015625</c:v>
                </c:pt>
                <c:pt idx="2190">
                  <c:v>438.75141601562501</c:v>
                </c:pt>
                <c:pt idx="2191">
                  <c:v>438.95334472656202</c:v>
                </c:pt>
                <c:pt idx="2192">
                  <c:v>439.15830078124998</c:v>
                </c:pt>
                <c:pt idx="2193">
                  <c:v>439.35822753906297</c:v>
                </c:pt>
                <c:pt idx="2194">
                  <c:v>439.55817871093706</c:v>
                </c:pt>
                <c:pt idx="2195">
                  <c:v>439.75988769531295</c:v>
                </c:pt>
                <c:pt idx="2196">
                  <c:v>439.95227050781205</c:v>
                </c:pt>
                <c:pt idx="2197">
                  <c:v>440.15295410156205</c:v>
                </c:pt>
                <c:pt idx="2198">
                  <c:v>440.36166992187498</c:v>
                </c:pt>
                <c:pt idx="2199">
                  <c:v>440.55656738281203</c:v>
                </c:pt>
                <c:pt idx="2200">
                  <c:v>440.750732421875</c:v>
                </c:pt>
                <c:pt idx="2201">
                  <c:v>440.95695800781203</c:v>
                </c:pt>
                <c:pt idx="2202">
                  <c:v>441.15512695312498</c:v>
                </c:pt>
                <c:pt idx="2203">
                  <c:v>441.35505371093706</c:v>
                </c:pt>
                <c:pt idx="2204">
                  <c:v>441.55624999999998</c:v>
                </c:pt>
                <c:pt idx="2205">
                  <c:v>441.74738769531297</c:v>
                </c:pt>
                <c:pt idx="2206">
                  <c:v>441.94731445312499</c:v>
                </c:pt>
                <c:pt idx="2207">
                  <c:v>442.15603027343798</c:v>
                </c:pt>
                <c:pt idx="2208">
                  <c:v>442.36525878906298</c:v>
                </c:pt>
                <c:pt idx="2209">
                  <c:v>442.55388183593703</c:v>
                </c:pt>
                <c:pt idx="2210">
                  <c:v>442.74199218749999</c:v>
                </c:pt>
                <c:pt idx="2211">
                  <c:v>442.94570312500002</c:v>
                </c:pt>
                <c:pt idx="2212">
                  <c:v>443.15571289062501</c:v>
                </c:pt>
                <c:pt idx="2213">
                  <c:v>443.35939941406298</c:v>
                </c:pt>
                <c:pt idx="2214">
                  <c:v>443.54978027343793</c:v>
                </c:pt>
                <c:pt idx="2215">
                  <c:v>443.74770507812502</c:v>
                </c:pt>
                <c:pt idx="2216">
                  <c:v>443.95087890625001</c:v>
                </c:pt>
                <c:pt idx="2217">
                  <c:v>444.152099609375</c:v>
                </c:pt>
                <c:pt idx="2218">
                  <c:v>444.34953613281203</c:v>
                </c:pt>
                <c:pt idx="2219">
                  <c:v>444.54943847656205</c:v>
                </c:pt>
                <c:pt idx="2220">
                  <c:v>444.74685058593707</c:v>
                </c:pt>
                <c:pt idx="2221">
                  <c:v>444.95004882812498</c:v>
                </c:pt>
                <c:pt idx="2222">
                  <c:v>445.16254882812501</c:v>
                </c:pt>
                <c:pt idx="2223">
                  <c:v>445.35368652343794</c:v>
                </c:pt>
                <c:pt idx="2224">
                  <c:v>445.54104003906298</c:v>
                </c:pt>
                <c:pt idx="2225">
                  <c:v>445.76108398437498</c:v>
                </c:pt>
                <c:pt idx="2226">
                  <c:v>445.96279296875002</c:v>
                </c:pt>
                <c:pt idx="2227">
                  <c:v>446.14262695312499</c:v>
                </c:pt>
                <c:pt idx="2228">
                  <c:v>446.34582519531295</c:v>
                </c:pt>
                <c:pt idx="2229">
                  <c:v>446.54575195312498</c:v>
                </c:pt>
                <c:pt idx="2230">
                  <c:v>446.74567871093706</c:v>
                </c:pt>
                <c:pt idx="2231">
                  <c:v>446.95690917968705</c:v>
                </c:pt>
                <c:pt idx="2232">
                  <c:v>447.15810546875002</c:v>
                </c:pt>
                <c:pt idx="2233">
                  <c:v>447.33969726562498</c:v>
                </c:pt>
                <c:pt idx="2234">
                  <c:v>447.54892578124998</c:v>
                </c:pt>
                <c:pt idx="2235">
                  <c:v>447.76345214843798</c:v>
                </c:pt>
                <c:pt idx="2236">
                  <c:v>447.95659179687499</c:v>
                </c:pt>
                <c:pt idx="2237">
                  <c:v>448.14694824218793</c:v>
                </c:pt>
                <c:pt idx="2238">
                  <c:v>448.34235839843797</c:v>
                </c:pt>
                <c:pt idx="2239">
                  <c:v>448.55185546874998</c:v>
                </c:pt>
                <c:pt idx="2240">
                  <c:v>448.74675292968703</c:v>
                </c:pt>
                <c:pt idx="2241">
                  <c:v>448.941650390625</c:v>
                </c:pt>
                <c:pt idx="2242">
                  <c:v>449.14484863281206</c:v>
                </c:pt>
                <c:pt idx="2243">
                  <c:v>449.35231933593707</c:v>
                </c:pt>
                <c:pt idx="2244">
                  <c:v>449.54848632812502</c:v>
                </c:pt>
                <c:pt idx="2245">
                  <c:v>449.74338378906293</c:v>
                </c:pt>
                <c:pt idx="2246">
                  <c:v>449.95390624999999</c:v>
                </c:pt>
                <c:pt idx="2247">
                  <c:v>450.14628906249999</c:v>
                </c:pt>
                <c:pt idx="2248">
                  <c:v>450.34443359375001</c:v>
                </c:pt>
                <c:pt idx="2249">
                  <c:v>450.54865722656206</c:v>
                </c:pt>
                <c:pt idx="2250">
                  <c:v>450.74658203125</c:v>
                </c:pt>
                <c:pt idx="2251">
                  <c:v>450.95356445312501</c:v>
                </c:pt>
                <c:pt idx="2252">
                  <c:v>451.15800781249999</c:v>
                </c:pt>
                <c:pt idx="2253">
                  <c:v>451.35666503906293</c:v>
                </c:pt>
                <c:pt idx="2254">
                  <c:v>451.549072265625</c:v>
                </c:pt>
                <c:pt idx="2255">
                  <c:v>451.74147949218798</c:v>
                </c:pt>
                <c:pt idx="2256">
                  <c:v>451.94392089843797</c:v>
                </c:pt>
                <c:pt idx="2257">
                  <c:v>452.16018066406298</c:v>
                </c:pt>
                <c:pt idx="2258">
                  <c:v>452.37519531250001</c:v>
                </c:pt>
                <c:pt idx="2259">
                  <c:v>452.55302734374999</c:v>
                </c:pt>
                <c:pt idx="2260">
                  <c:v>452.73964843750002</c:v>
                </c:pt>
                <c:pt idx="2261">
                  <c:v>452.94284667968702</c:v>
                </c:pt>
                <c:pt idx="2262">
                  <c:v>453.13974609374998</c:v>
                </c:pt>
                <c:pt idx="2263">
                  <c:v>453.34343261718794</c:v>
                </c:pt>
                <c:pt idx="2264">
                  <c:v>453.53884277343798</c:v>
                </c:pt>
                <c:pt idx="2265">
                  <c:v>453.74255371093705</c:v>
                </c:pt>
                <c:pt idx="2266">
                  <c:v>453.94250488281205</c:v>
                </c:pt>
                <c:pt idx="2267">
                  <c:v>454.13864746093702</c:v>
                </c:pt>
                <c:pt idx="2268">
                  <c:v>454.349365234375</c:v>
                </c:pt>
                <c:pt idx="2269">
                  <c:v>454.54553222656205</c:v>
                </c:pt>
                <c:pt idx="2270">
                  <c:v>454.73415527343798</c:v>
                </c:pt>
                <c:pt idx="2271">
                  <c:v>454.94216308593707</c:v>
                </c:pt>
                <c:pt idx="2272">
                  <c:v>455.15090332031298</c:v>
                </c:pt>
                <c:pt idx="2273">
                  <c:v>455.35410156249998</c:v>
                </c:pt>
                <c:pt idx="2274">
                  <c:v>455.54951171875001</c:v>
                </c:pt>
                <c:pt idx="2275">
                  <c:v>455.73935546874998</c:v>
                </c:pt>
                <c:pt idx="2276">
                  <c:v>455.93249511718795</c:v>
                </c:pt>
                <c:pt idx="2277">
                  <c:v>456.13999023437498</c:v>
                </c:pt>
                <c:pt idx="2278">
                  <c:v>456.34370117187501</c:v>
                </c:pt>
                <c:pt idx="2279">
                  <c:v>456.54489746093702</c:v>
                </c:pt>
                <c:pt idx="2280">
                  <c:v>456.75161132812502</c:v>
                </c:pt>
                <c:pt idx="2281">
                  <c:v>456.94902343749999</c:v>
                </c:pt>
                <c:pt idx="2282">
                  <c:v>457.1396484375</c:v>
                </c:pt>
                <c:pt idx="2283">
                  <c:v>457.34208984374999</c:v>
                </c:pt>
                <c:pt idx="2284">
                  <c:v>457.54628906250002</c:v>
                </c:pt>
                <c:pt idx="2285">
                  <c:v>457.73488769531298</c:v>
                </c:pt>
                <c:pt idx="2286">
                  <c:v>457.93305664062501</c:v>
                </c:pt>
                <c:pt idx="2287">
                  <c:v>458.13854980468705</c:v>
                </c:pt>
                <c:pt idx="2288">
                  <c:v>458.33649902343797</c:v>
                </c:pt>
                <c:pt idx="2289">
                  <c:v>458.53894042968705</c:v>
                </c:pt>
                <c:pt idx="2290">
                  <c:v>458.74462890625</c:v>
                </c:pt>
                <c:pt idx="2291">
                  <c:v>458.93825683593707</c:v>
                </c:pt>
                <c:pt idx="2292">
                  <c:v>459.13566894531294</c:v>
                </c:pt>
                <c:pt idx="2293">
                  <c:v>459.34064941406297</c:v>
                </c:pt>
                <c:pt idx="2294">
                  <c:v>459.54438476562501</c:v>
                </c:pt>
                <c:pt idx="2295">
                  <c:v>459.74758300781207</c:v>
                </c:pt>
                <c:pt idx="2296">
                  <c:v>459.94372558593705</c:v>
                </c:pt>
                <c:pt idx="2297">
                  <c:v>460.13786621093703</c:v>
                </c:pt>
                <c:pt idx="2298">
                  <c:v>460.34282226562499</c:v>
                </c:pt>
                <c:pt idx="2299">
                  <c:v>460.54277343749999</c:v>
                </c:pt>
                <c:pt idx="2300">
                  <c:v>460.73642578124998</c:v>
                </c:pt>
                <c:pt idx="2301">
                  <c:v>460.94462890624999</c:v>
                </c:pt>
                <c:pt idx="2302">
                  <c:v>461.14707031249998</c:v>
                </c:pt>
                <c:pt idx="2303">
                  <c:v>461.34196777343794</c:v>
                </c:pt>
                <c:pt idx="2304">
                  <c:v>461.55122070312501</c:v>
                </c:pt>
                <c:pt idx="2305">
                  <c:v>461.74738769531297</c:v>
                </c:pt>
                <c:pt idx="2306">
                  <c:v>461.93474121093703</c:v>
                </c:pt>
                <c:pt idx="2307">
                  <c:v>462.13645019531293</c:v>
                </c:pt>
                <c:pt idx="2308">
                  <c:v>462.33837890625</c:v>
                </c:pt>
                <c:pt idx="2309">
                  <c:v>462.53530273437502</c:v>
                </c:pt>
                <c:pt idx="2310">
                  <c:v>462.73776855468702</c:v>
                </c:pt>
                <c:pt idx="2311">
                  <c:v>462.95151367187498</c:v>
                </c:pt>
                <c:pt idx="2312">
                  <c:v>463.15268554687498</c:v>
                </c:pt>
                <c:pt idx="2313">
                  <c:v>463.34130859375</c:v>
                </c:pt>
                <c:pt idx="2314">
                  <c:v>463.53872070312502</c:v>
                </c:pt>
                <c:pt idx="2315">
                  <c:v>463.73488769531298</c:v>
                </c:pt>
                <c:pt idx="2316">
                  <c:v>463.93535156249999</c:v>
                </c:pt>
                <c:pt idx="2317">
                  <c:v>464.13903808593705</c:v>
                </c:pt>
                <c:pt idx="2318">
                  <c:v>464.33645019531298</c:v>
                </c:pt>
                <c:pt idx="2319">
                  <c:v>464.53261718750002</c:v>
                </c:pt>
                <c:pt idx="2320">
                  <c:v>464.73833007812499</c:v>
                </c:pt>
                <c:pt idx="2321">
                  <c:v>464.94707031249999</c:v>
                </c:pt>
                <c:pt idx="2322">
                  <c:v>465.13493652343794</c:v>
                </c:pt>
                <c:pt idx="2323">
                  <c:v>465.33107910156207</c:v>
                </c:pt>
                <c:pt idx="2324">
                  <c:v>465.52973632812501</c:v>
                </c:pt>
                <c:pt idx="2325">
                  <c:v>465.73723144531294</c:v>
                </c:pt>
                <c:pt idx="2326">
                  <c:v>465.94096679687499</c:v>
                </c:pt>
                <c:pt idx="2327">
                  <c:v>466.13259277343798</c:v>
                </c:pt>
                <c:pt idx="2328">
                  <c:v>466.33828125000002</c:v>
                </c:pt>
                <c:pt idx="2329">
                  <c:v>466.533935546875</c:v>
                </c:pt>
                <c:pt idx="2330">
                  <c:v>466.73134765625002</c:v>
                </c:pt>
                <c:pt idx="2331">
                  <c:v>466.93808593749998</c:v>
                </c:pt>
                <c:pt idx="2332">
                  <c:v>467.13852539062498</c:v>
                </c:pt>
                <c:pt idx="2333">
                  <c:v>467.33039550781206</c:v>
                </c:pt>
                <c:pt idx="2334">
                  <c:v>467.53234863281205</c:v>
                </c:pt>
                <c:pt idx="2335">
                  <c:v>467.74033203124998</c:v>
                </c:pt>
                <c:pt idx="2336">
                  <c:v>467.93950195312499</c:v>
                </c:pt>
                <c:pt idx="2337">
                  <c:v>468.130126953125</c:v>
                </c:pt>
                <c:pt idx="2338">
                  <c:v>468.32705078125002</c:v>
                </c:pt>
                <c:pt idx="2339">
                  <c:v>468.52949218750001</c:v>
                </c:pt>
                <c:pt idx="2340">
                  <c:v>468.73444824218797</c:v>
                </c:pt>
                <c:pt idx="2341">
                  <c:v>468.93488769531297</c:v>
                </c:pt>
                <c:pt idx="2342">
                  <c:v>469.13229980468702</c:v>
                </c:pt>
                <c:pt idx="2343">
                  <c:v>469.33171386718794</c:v>
                </c:pt>
                <c:pt idx="2344">
                  <c:v>469.52788085937499</c:v>
                </c:pt>
                <c:pt idx="2345">
                  <c:v>469.72907714843797</c:v>
                </c:pt>
                <c:pt idx="2346">
                  <c:v>469.93454589843793</c:v>
                </c:pt>
                <c:pt idx="2347">
                  <c:v>470.13198242187502</c:v>
                </c:pt>
                <c:pt idx="2348">
                  <c:v>470.33518066406293</c:v>
                </c:pt>
                <c:pt idx="2349">
                  <c:v>470.53183593749998</c:v>
                </c:pt>
                <c:pt idx="2350">
                  <c:v>470.72421874999998</c:v>
                </c:pt>
                <c:pt idx="2351">
                  <c:v>470.92741699218794</c:v>
                </c:pt>
                <c:pt idx="2352">
                  <c:v>471.13491210937502</c:v>
                </c:pt>
                <c:pt idx="2353">
                  <c:v>471.338623046875</c:v>
                </c:pt>
                <c:pt idx="2354">
                  <c:v>471.52846679687502</c:v>
                </c:pt>
                <c:pt idx="2355">
                  <c:v>471.724609375</c:v>
                </c:pt>
                <c:pt idx="2356">
                  <c:v>471.93010253906294</c:v>
                </c:pt>
                <c:pt idx="2357">
                  <c:v>472.13811035156203</c:v>
                </c:pt>
                <c:pt idx="2358">
                  <c:v>472.33625488281206</c:v>
                </c:pt>
                <c:pt idx="2359">
                  <c:v>472.52687988281207</c:v>
                </c:pt>
                <c:pt idx="2360">
                  <c:v>472.73059082031295</c:v>
                </c:pt>
                <c:pt idx="2361">
                  <c:v>472.93427734375001</c:v>
                </c:pt>
                <c:pt idx="2362">
                  <c:v>473.13420410156203</c:v>
                </c:pt>
                <c:pt idx="2363">
                  <c:v>473.35476074218798</c:v>
                </c:pt>
                <c:pt idx="2364">
                  <c:v>473.54714355468707</c:v>
                </c:pt>
                <c:pt idx="2365">
                  <c:v>473.72644042968705</c:v>
                </c:pt>
                <c:pt idx="2366">
                  <c:v>473.921875</c:v>
                </c:pt>
                <c:pt idx="2367">
                  <c:v>474.12609863281205</c:v>
                </c:pt>
                <c:pt idx="2368">
                  <c:v>474.33935546875</c:v>
                </c:pt>
                <c:pt idx="2369">
                  <c:v>474.53049316406293</c:v>
                </c:pt>
                <c:pt idx="2370">
                  <c:v>474.73417968749999</c:v>
                </c:pt>
                <c:pt idx="2371">
                  <c:v>474.93410644531298</c:v>
                </c:pt>
                <c:pt idx="2372">
                  <c:v>475.12648925781207</c:v>
                </c:pt>
                <c:pt idx="2373">
                  <c:v>475.33144531250002</c:v>
                </c:pt>
                <c:pt idx="2374">
                  <c:v>475.52058105468706</c:v>
                </c:pt>
                <c:pt idx="2375">
                  <c:v>475.71623535156203</c:v>
                </c:pt>
                <c:pt idx="2376">
                  <c:v>475.93073730468706</c:v>
                </c:pt>
                <c:pt idx="2377">
                  <c:v>476.13620605468702</c:v>
                </c:pt>
                <c:pt idx="2378">
                  <c:v>476.32985839843798</c:v>
                </c:pt>
                <c:pt idx="2379">
                  <c:v>476.52678222656203</c:v>
                </c:pt>
                <c:pt idx="2380">
                  <c:v>476.73300781249998</c:v>
                </c:pt>
                <c:pt idx="2381">
                  <c:v>476.94047851562499</c:v>
                </c:pt>
                <c:pt idx="2382">
                  <c:v>477.13664550781203</c:v>
                </c:pt>
                <c:pt idx="2383">
                  <c:v>477.33029785156202</c:v>
                </c:pt>
                <c:pt idx="2384">
                  <c:v>477.52770996093705</c:v>
                </c:pt>
                <c:pt idx="2385">
                  <c:v>477.724365234375</c:v>
                </c:pt>
                <c:pt idx="2386">
                  <c:v>477.92680664062499</c:v>
                </c:pt>
                <c:pt idx="2387">
                  <c:v>478.12749023437499</c:v>
                </c:pt>
                <c:pt idx="2388">
                  <c:v>478.32165527343795</c:v>
                </c:pt>
                <c:pt idx="2389">
                  <c:v>478.51706542968702</c:v>
                </c:pt>
                <c:pt idx="2390">
                  <c:v>478.72277832031295</c:v>
                </c:pt>
                <c:pt idx="2391">
                  <c:v>478.92849121093707</c:v>
                </c:pt>
                <c:pt idx="2392">
                  <c:v>479.12717285156202</c:v>
                </c:pt>
                <c:pt idx="2393">
                  <c:v>479.32583007812502</c:v>
                </c:pt>
                <c:pt idx="2394">
                  <c:v>479.52824707031294</c:v>
                </c:pt>
                <c:pt idx="2395">
                  <c:v>479.72316894531298</c:v>
                </c:pt>
                <c:pt idx="2396">
                  <c:v>479.91682128906297</c:v>
                </c:pt>
                <c:pt idx="2397">
                  <c:v>480.12680664062498</c:v>
                </c:pt>
                <c:pt idx="2398">
                  <c:v>480.33554687499998</c:v>
                </c:pt>
                <c:pt idx="2399">
                  <c:v>480.52919921875002</c:v>
                </c:pt>
                <c:pt idx="2400">
                  <c:v>480.71909179687498</c:v>
                </c:pt>
                <c:pt idx="2401">
                  <c:v>480.91826171874999</c:v>
                </c:pt>
                <c:pt idx="2402">
                  <c:v>481.11691894531293</c:v>
                </c:pt>
                <c:pt idx="2403">
                  <c:v>481.31887207031298</c:v>
                </c:pt>
                <c:pt idx="2404">
                  <c:v>481.52634277343793</c:v>
                </c:pt>
                <c:pt idx="2405">
                  <c:v>481.72248535156206</c:v>
                </c:pt>
                <c:pt idx="2406">
                  <c:v>481.92241210937499</c:v>
                </c:pt>
                <c:pt idx="2407">
                  <c:v>482.13366699218795</c:v>
                </c:pt>
                <c:pt idx="2408">
                  <c:v>482.34113769531297</c:v>
                </c:pt>
                <c:pt idx="2409">
                  <c:v>482.52348632812499</c:v>
                </c:pt>
                <c:pt idx="2410">
                  <c:v>482.71137695312501</c:v>
                </c:pt>
                <c:pt idx="2411">
                  <c:v>482.91684570312498</c:v>
                </c:pt>
                <c:pt idx="2412">
                  <c:v>483.12380371093707</c:v>
                </c:pt>
                <c:pt idx="2413">
                  <c:v>483.32949218750002</c:v>
                </c:pt>
                <c:pt idx="2414">
                  <c:v>483.516845703125</c:v>
                </c:pt>
                <c:pt idx="2415">
                  <c:v>483.71174316406297</c:v>
                </c:pt>
                <c:pt idx="2416">
                  <c:v>483.91420898437502</c:v>
                </c:pt>
                <c:pt idx="2417">
                  <c:v>484.11088867187499</c:v>
                </c:pt>
                <c:pt idx="2418">
                  <c:v>484.310791015625</c:v>
                </c:pt>
                <c:pt idx="2419">
                  <c:v>484.52404785156205</c:v>
                </c:pt>
                <c:pt idx="2420">
                  <c:v>484.72902832031298</c:v>
                </c:pt>
                <c:pt idx="2421">
                  <c:v>484.920166015625</c:v>
                </c:pt>
                <c:pt idx="2422">
                  <c:v>485.11882324218794</c:v>
                </c:pt>
                <c:pt idx="2423">
                  <c:v>485.32001953125001</c:v>
                </c:pt>
                <c:pt idx="2424">
                  <c:v>485.51745605468705</c:v>
                </c:pt>
                <c:pt idx="2425">
                  <c:v>485.71989746093703</c:v>
                </c:pt>
                <c:pt idx="2426">
                  <c:v>485.92033691406294</c:v>
                </c:pt>
                <c:pt idx="2427">
                  <c:v>486.11271972656203</c:v>
                </c:pt>
                <c:pt idx="2428">
                  <c:v>486.30837402343798</c:v>
                </c:pt>
                <c:pt idx="2429">
                  <c:v>486.50957031249999</c:v>
                </c:pt>
                <c:pt idx="2430">
                  <c:v>486.71579589843793</c:v>
                </c:pt>
                <c:pt idx="2431">
                  <c:v>486.91823730468707</c:v>
                </c:pt>
                <c:pt idx="2432">
                  <c:v>487.12243652343795</c:v>
                </c:pt>
                <c:pt idx="2433">
                  <c:v>487.31984863281207</c:v>
                </c:pt>
                <c:pt idx="2434">
                  <c:v>487.519287109375</c:v>
                </c:pt>
                <c:pt idx="2435">
                  <c:v>487.71721191406294</c:v>
                </c:pt>
                <c:pt idx="2436">
                  <c:v>487.90708007812498</c:v>
                </c:pt>
                <c:pt idx="2437">
                  <c:v>488.11406249999999</c:v>
                </c:pt>
                <c:pt idx="2438">
                  <c:v>488.31777343750002</c:v>
                </c:pt>
                <c:pt idx="2439">
                  <c:v>488.50815429687498</c:v>
                </c:pt>
                <c:pt idx="2440">
                  <c:v>488.71108398437502</c:v>
                </c:pt>
                <c:pt idx="2441">
                  <c:v>488.91679687499999</c:v>
                </c:pt>
                <c:pt idx="2442">
                  <c:v>489.11999511718795</c:v>
                </c:pt>
                <c:pt idx="2443">
                  <c:v>489.31992187499998</c:v>
                </c:pt>
                <c:pt idx="2444">
                  <c:v>489.517333984375</c:v>
                </c:pt>
                <c:pt idx="2445">
                  <c:v>489.71977539062499</c:v>
                </c:pt>
                <c:pt idx="2446">
                  <c:v>489.91845703125</c:v>
                </c:pt>
                <c:pt idx="2447">
                  <c:v>490.11765136718793</c:v>
                </c:pt>
                <c:pt idx="2448">
                  <c:v>490.32438964843794</c:v>
                </c:pt>
                <c:pt idx="2449">
                  <c:v>490.52380371093705</c:v>
                </c:pt>
                <c:pt idx="2450">
                  <c:v>490.71315917968707</c:v>
                </c:pt>
                <c:pt idx="2451">
                  <c:v>490.91684570312498</c:v>
                </c:pt>
                <c:pt idx="2452">
                  <c:v>491.11728515624998</c:v>
                </c:pt>
                <c:pt idx="2453">
                  <c:v>491.31147460937501</c:v>
                </c:pt>
                <c:pt idx="2454">
                  <c:v>491.51218261718793</c:v>
                </c:pt>
                <c:pt idx="2455">
                  <c:v>491.71284179687501</c:v>
                </c:pt>
                <c:pt idx="2456">
                  <c:v>491.91401367187501</c:v>
                </c:pt>
                <c:pt idx="2457">
                  <c:v>492.11699218749999</c:v>
                </c:pt>
                <c:pt idx="2458">
                  <c:v>492.32121582031294</c:v>
                </c:pt>
                <c:pt idx="2459">
                  <c:v>492.516845703125</c:v>
                </c:pt>
                <c:pt idx="2460">
                  <c:v>492.70998535156207</c:v>
                </c:pt>
                <c:pt idx="2461">
                  <c:v>492.91672363281202</c:v>
                </c:pt>
                <c:pt idx="2462">
                  <c:v>493.12041015624999</c:v>
                </c:pt>
                <c:pt idx="2463">
                  <c:v>493.32109374999999</c:v>
                </c:pt>
                <c:pt idx="2464">
                  <c:v>493.51853027343793</c:v>
                </c:pt>
                <c:pt idx="2465">
                  <c:v>493.70639648437498</c:v>
                </c:pt>
                <c:pt idx="2466">
                  <c:v>493.90129394531294</c:v>
                </c:pt>
                <c:pt idx="2467">
                  <c:v>494.10952148437502</c:v>
                </c:pt>
                <c:pt idx="2468">
                  <c:v>494.313720703125</c:v>
                </c:pt>
                <c:pt idx="2469">
                  <c:v>494.50107421874998</c:v>
                </c:pt>
                <c:pt idx="2470">
                  <c:v>494.70302734375002</c:v>
                </c:pt>
                <c:pt idx="2471">
                  <c:v>494.91855468749998</c:v>
                </c:pt>
                <c:pt idx="2472">
                  <c:v>495.11396484375001</c:v>
                </c:pt>
                <c:pt idx="2473">
                  <c:v>495.30961914062499</c:v>
                </c:pt>
                <c:pt idx="2474">
                  <c:v>495.51533203125001</c:v>
                </c:pt>
                <c:pt idx="2475">
                  <c:v>495.70947265625</c:v>
                </c:pt>
                <c:pt idx="2476">
                  <c:v>495.89934082031294</c:v>
                </c:pt>
                <c:pt idx="2477">
                  <c:v>496.10380859374999</c:v>
                </c:pt>
                <c:pt idx="2478">
                  <c:v>496.30803222656203</c:v>
                </c:pt>
                <c:pt idx="2479">
                  <c:v>496.51047363281202</c:v>
                </c:pt>
                <c:pt idx="2480">
                  <c:v>496.71113281250001</c:v>
                </c:pt>
                <c:pt idx="2481">
                  <c:v>496.90351562500001</c:v>
                </c:pt>
                <c:pt idx="2482">
                  <c:v>497.10773925781206</c:v>
                </c:pt>
                <c:pt idx="2483">
                  <c:v>497.31447753906298</c:v>
                </c:pt>
                <c:pt idx="2484">
                  <c:v>497.50759277343798</c:v>
                </c:pt>
                <c:pt idx="2485">
                  <c:v>497.70573730468703</c:v>
                </c:pt>
                <c:pt idx="2486">
                  <c:v>497.91247558593705</c:v>
                </c:pt>
                <c:pt idx="2487">
                  <c:v>498.10539550781203</c:v>
                </c:pt>
                <c:pt idx="2488">
                  <c:v>498.30156249999999</c:v>
                </c:pt>
                <c:pt idx="2489">
                  <c:v>498.50727539062501</c:v>
                </c:pt>
                <c:pt idx="2490">
                  <c:v>498.71047363281207</c:v>
                </c:pt>
                <c:pt idx="2491">
                  <c:v>498.91164550781207</c:v>
                </c:pt>
                <c:pt idx="2492">
                  <c:v>499.12163085937499</c:v>
                </c:pt>
                <c:pt idx="2493">
                  <c:v>499.32458496093705</c:v>
                </c:pt>
                <c:pt idx="2494">
                  <c:v>499.50869140625002</c:v>
                </c:pt>
                <c:pt idx="2495">
                  <c:v>499.70234375000001</c:v>
                </c:pt>
                <c:pt idx="2496">
                  <c:v>499.90300292968703</c:v>
                </c:pt>
                <c:pt idx="2497">
                  <c:v>500.106201171875</c:v>
                </c:pt>
                <c:pt idx="2498">
                  <c:v>500.31293945312501</c:v>
                </c:pt>
                <c:pt idx="2499">
                  <c:v>500.51035156249998</c:v>
                </c:pt>
                <c:pt idx="2500">
                  <c:v>500.70275878906295</c:v>
                </c:pt>
                <c:pt idx="2501">
                  <c:v>500.90520019531294</c:v>
                </c:pt>
                <c:pt idx="2502">
                  <c:v>501.10637207031294</c:v>
                </c:pt>
                <c:pt idx="2503">
                  <c:v>501.30180664062499</c:v>
                </c:pt>
                <c:pt idx="2504">
                  <c:v>501.50876464843793</c:v>
                </c:pt>
                <c:pt idx="2505">
                  <c:v>501.71696777343794</c:v>
                </c:pt>
                <c:pt idx="2506">
                  <c:v>501.91564941406295</c:v>
                </c:pt>
                <c:pt idx="2507">
                  <c:v>502.11433105468706</c:v>
                </c:pt>
                <c:pt idx="2508">
                  <c:v>502.311767578125</c:v>
                </c:pt>
                <c:pt idx="2509">
                  <c:v>502.50793457031295</c:v>
                </c:pt>
                <c:pt idx="2510">
                  <c:v>502.70961914062502</c:v>
                </c:pt>
                <c:pt idx="2511">
                  <c:v>502.90124511718795</c:v>
                </c:pt>
                <c:pt idx="2512">
                  <c:v>503.09562988281203</c:v>
                </c:pt>
                <c:pt idx="2513">
                  <c:v>503.30512695312501</c:v>
                </c:pt>
                <c:pt idx="2514">
                  <c:v>503.50129394531297</c:v>
                </c:pt>
                <c:pt idx="2515">
                  <c:v>503.70373535156205</c:v>
                </c:pt>
                <c:pt idx="2516">
                  <c:v>503.90493164062502</c:v>
                </c:pt>
                <c:pt idx="2517">
                  <c:v>504.10161132812499</c:v>
                </c:pt>
                <c:pt idx="2518">
                  <c:v>504.30153808593707</c:v>
                </c:pt>
                <c:pt idx="2519">
                  <c:v>504.49516601562499</c:v>
                </c:pt>
                <c:pt idx="2520">
                  <c:v>504.70263671875</c:v>
                </c:pt>
                <c:pt idx="2521">
                  <c:v>504.90710449218795</c:v>
                </c:pt>
                <c:pt idx="2522">
                  <c:v>505.10251464843793</c:v>
                </c:pt>
                <c:pt idx="2523">
                  <c:v>505.29868164062498</c:v>
                </c:pt>
                <c:pt idx="2524">
                  <c:v>505.49182128906295</c:v>
                </c:pt>
                <c:pt idx="2525">
                  <c:v>505.70180664062502</c:v>
                </c:pt>
                <c:pt idx="2526">
                  <c:v>505.91481933593707</c:v>
                </c:pt>
                <c:pt idx="2527">
                  <c:v>506.10720214843798</c:v>
                </c:pt>
                <c:pt idx="2528">
                  <c:v>506.306640625</c:v>
                </c:pt>
                <c:pt idx="2529">
                  <c:v>506.507080078125</c:v>
                </c:pt>
                <c:pt idx="2530">
                  <c:v>506.699462890625</c:v>
                </c:pt>
                <c:pt idx="2531">
                  <c:v>506.89887695312501</c:v>
                </c:pt>
                <c:pt idx="2532">
                  <c:v>507.09755859375002</c:v>
                </c:pt>
                <c:pt idx="2533">
                  <c:v>507.29624023437498</c:v>
                </c:pt>
                <c:pt idx="2534">
                  <c:v>507.50043945312501</c:v>
                </c:pt>
                <c:pt idx="2535">
                  <c:v>507.70412597656207</c:v>
                </c:pt>
                <c:pt idx="2536">
                  <c:v>507.89853515624998</c:v>
                </c:pt>
                <c:pt idx="2537">
                  <c:v>508.09597167968707</c:v>
                </c:pt>
                <c:pt idx="2538">
                  <c:v>508.29714355468707</c:v>
                </c:pt>
                <c:pt idx="2539">
                  <c:v>508.49758300781207</c:v>
                </c:pt>
                <c:pt idx="2540">
                  <c:v>508.70256347656203</c:v>
                </c:pt>
                <c:pt idx="2541">
                  <c:v>508.90197753906295</c:v>
                </c:pt>
                <c:pt idx="2542">
                  <c:v>509.10566406250001</c:v>
                </c:pt>
                <c:pt idx="2543">
                  <c:v>509.30686035156202</c:v>
                </c:pt>
                <c:pt idx="2544">
                  <c:v>509.50605468750001</c:v>
                </c:pt>
                <c:pt idx="2545">
                  <c:v>509.70222167968706</c:v>
                </c:pt>
                <c:pt idx="2546">
                  <c:v>509.89460449218797</c:v>
                </c:pt>
                <c:pt idx="2547">
                  <c:v>510.100830078125</c:v>
                </c:pt>
                <c:pt idx="2548">
                  <c:v>510.30527343749998</c:v>
                </c:pt>
                <c:pt idx="2549">
                  <c:v>510.50192871093702</c:v>
                </c:pt>
                <c:pt idx="2550">
                  <c:v>510.70061035156203</c:v>
                </c:pt>
                <c:pt idx="2551">
                  <c:v>510.89877929687498</c:v>
                </c:pt>
                <c:pt idx="2552">
                  <c:v>511.104248046875</c:v>
                </c:pt>
                <c:pt idx="2553">
                  <c:v>511.30920410156205</c:v>
                </c:pt>
                <c:pt idx="2554">
                  <c:v>511.50107421874998</c:v>
                </c:pt>
                <c:pt idx="2555">
                  <c:v>511.69272460937498</c:v>
                </c:pt>
                <c:pt idx="2556">
                  <c:v>511.897705078125</c:v>
                </c:pt>
                <c:pt idx="2557">
                  <c:v>512.10214843749998</c:v>
                </c:pt>
                <c:pt idx="2558">
                  <c:v>512.297045898438</c:v>
                </c:pt>
                <c:pt idx="2559">
                  <c:v>512.50075683593707</c:v>
                </c:pt>
                <c:pt idx="2560">
                  <c:v>512.69616699218795</c:v>
                </c:pt>
                <c:pt idx="2561">
                  <c:v>512.88906250000002</c:v>
                </c:pt>
                <c:pt idx="2562">
                  <c:v>513.09653320312498</c:v>
                </c:pt>
                <c:pt idx="2563">
                  <c:v>513.29594726562505</c:v>
                </c:pt>
                <c:pt idx="2564">
                  <c:v>513.49287109374995</c:v>
                </c:pt>
                <c:pt idx="2565">
                  <c:v>513.69909667968705</c:v>
                </c:pt>
                <c:pt idx="2566">
                  <c:v>513.90456542968707</c:v>
                </c:pt>
                <c:pt idx="2567">
                  <c:v>514.10876464843795</c:v>
                </c:pt>
                <c:pt idx="2568">
                  <c:v>514.303149414063</c:v>
                </c:pt>
                <c:pt idx="2569">
                  <c:v>514.49377441406295</c:v>
                </c:pt>
                <c:pt idx="2570">
                  <c:v>514.69497070312502</c:v>
                </c:pt>
                <c:pt idx="2571">
                  <c:v>514.896166992188</c:v>
                </c:pt>
                <c:pt idx="2572">
                  <c:v>515.09987792968707</c:v>
                </c:pt>
                <c:pt idx="2573">
                  <c:v>515.31740722656207</c:v>
                </c:pt>
                <c:pt idx="2574">
                  <c:v>515.51030273437505</c:v>
                </c:pt>
                <c:pt idx="2575">
                  <c:v>515.69265136718798</c:v>
                </c:pt>
                <c:pt idx="2576">
                  <c:v>515.903393554687</c:v>
                </c:pt>
                <c:pt idx="2577">
                  <c:v>516.10959472656202</c:v>
                </c:pt>
                <c:pt idx="2578">
                  <c:v>516.29694824218791</c:v>
                </c:pt>
                <c:pt idx="2579">
                  <c:v>516.49814453124998</c:v>
                </c:pt>
                <c:pt idx="2580">
                  <c:v>516.70185546874995</c:v>
                </c:pt>
                <c:pt idx="2581">
                  <c:v>516.8955078125</c:v>
                </c:pt>
                <c:pt idx="2582">
                  <c:v>517.10097656250002</c:v>
                </c:pt>
                <c:pt idx="2583">
                  <c:v>517.29587402343793</c:v>
                </c:pt>
                <c:pt idx="2584">
                  <c:v>517.49152832031291</c:v>
                </c:pt>
                <c:pt idx="2585">
                  <c:v>517.700268554687</c:v>
                </c:pt>
                <c:pt idx="2586">
                  <c:v>517.91025390624998</c:v>
                </c:pt>
                <c:pt idx="2587">
                  <c:v>518.10390625000002</c:v>
                </c:pt>
                <c:pt idx="2588">
                  <c:v>518.29250488281207</c:v>
                </c:pt>
                <c:pt idx="2589">
                  <c:v>518.49746093750002</c:v>
                </c:pt>
                <c:pt idx="2590">
                  <c:v>518.69614257812498</c:v>
                </c:pt>
                <c:pt idx="2591">
                  <c:v>518.884765625</c:v>
                </c:pt>
                <c:pt idx="2592">
                  <c:v>519.08395996093702</c:v>
                </c:pt>
                <c:pt idx="2593">
                  <c:v>519.28764648437505</c:v>
                </c:pt>
                <c:pt idx="2594">
                  <c:v>519.49638671875005</c:v>
                </c:pt>
                <c:pt idx="2595">
                  <c:v>519.703857421875</c:v>
                </c:pt>
                <c:pt idx="2596">
                  <c:v>519.89194335937498</c:v>
                </c:pt>
                <c:pt idx="2597">
                  <c:v>520.08937988281207</c:v>
                </c:pt>
                <c:pt idx="2598">
                  <c:v>520.29938964843791</c:v>
                </c:pt>
                <c:pt idx="2599">
                  <c:v>520.51564941406298</c:v>
                </c:pt>
                <c:pt idx="2600">
                  <c:v>520.71181640625002</c:v>
                </c:pt>
                <c:pt idx="2601">
                  <c:v>520.89414062499998</c:v>
                </c:pt>
                <c:pt idx="2602">
                  <c:v>521.09833984374995</c:v>
                </c:pt>
                <c:pt idx="2603">
                  <c:v>521.30131835937505</c:v>
                </c:pt>
                <c:pt idx="2604">
                  <c:v>521.49621582031295</c:v>
                </c:pt>
                <c:pt idx="2605">
                  <c:v>521.69738769531295</c:v>
                </c:pt>
                <c:pt idx="2606">
                  <c:v>521.891040039063</c:v>
                </c:pt>
                <c:pt idx="2607">
                  <c:v>522.08417968749995</c:v>
                </c:pt>
                <c:pt idx="2608">
                  <c:v>522.29289550781209</c:v>
                </c:pt>
                <c:pt idx="2609">
                  <c:v>522.49460449218793</c:v>
                </c:pt>
                <c:pt idx="2610">
                  <c:v>522.685229492188</c:v>
                </c:pt>
                <c:pt idx="2611">
                  <c:v>522.88967285156207</c:v>
                </c:pt>
                <c:pt idx="2612">
                  <c:v>523.09841308593707</c:v>
                </c:pt>
                <c:pt idx="2613">
                  <c:v>523.29257812499998</c:v>
                </c:pt>
                <c:pt idx="2614">
                  <c:v>523.4892578125</c:v>
                </c:pt>
                <c:pt idx="2615">
                  <c:v>523.68867187499995</c:v>
                </c:pt>
                <c:pt idx="2616">
                  <c:v>523.89060058593702</c:v>
                </c:pt>
                <c:pt idx="2617">
                  <c:v>524.08979492187495</c:v>
                </c:pt>
                <c:pt idx="2618">
                  <c:v>524.28596191406291</c:v>
                </c:pt>
                <c:pt idx="2619">
                  <c:v>524.48588867187505</c:v>
                </c:pt>
                <c:pt idx="2620">
                  <c:v>524.68957519531295</c:v>
                </c:pt>
                <c:pt idx="2621">
                  <c:v>524.891528320313</c:v>
                </c:pt>
                <c:pt idx="2622">
                  <c:v>525.08518066406293</c:v>
                </c:pt>
                <c:pt idx="2623">
                  <c:v>525.28383789062502</c:v>
                </c:pt>
                <c:pt idx="2624">
                  <c:v>525.48251953124998</c:v>
                </c:pt>
                <c:pt idx="2625">
                  <c:v>525.6875</c:v>
                </c:pt>
                <c:pt idx="2626">
                  <c:v>525.89245605468705</c:v>
                </c:pt>
                <c:pt idx="2627">
                  <c:v>526.08659667968709</c:v>
                </c:pt>
                <c:pt idx="2628">
                  <c:v>526.2890625</c:v>
                </c:pt>
                <c:pt idx="2629">
                  <c:v>526.49226074218791</c:v>
                </c:pt>
                <c:pt idx="2630">
                  <c:v>526.687670898438</c:v>
                </c:pt>
                <c:pt idx="2631">
                  <c:v>526.88635253906295</c:v>
                </c:pt>
                <c:pt idx="2632">
                  <c:v>527.08752441406295</c:v>
                </c:pt>
                <c:pt idx="2633">
                  <c:v>527.28493652343798</c:v>
                </c:pt>
                <c:pt idx="2634">
                  <c:v>527.48186035156209</c:v>
                </c:pt>
                <c:pt idx="2635">
                  <c:v>527.68178710937502</c:v>
                </c:pt>
                <c:pt idx="2636">
                  <c:v>527.89177246093709</c:v>
                </c:pt>
                <c:pt idx="2637">
                  <c:v>528.09045410156205</c:v>
                </c:pt>
                <c:pt idx="2638">
                  <c:v>528.27529296875002</c:v>
                </c:pt>
                <c:pt idx="2639">
                  <c:v>528.47824707031293</c:v>
                </c:pt>
                <c:pt idx="2640">
                  <c:v>528.6962890625</c:v>
                </c:pt>
                <c:pt idx="2641">
                  <c:v>528.89445800781209</c:v>
                </c:pt>
                <c:pt idx="2642">
                  <c:v>529.07629394531295</c:v>
                </c:pt>
                <c:pt idx="2643">
                  <c:v>529.27622070312498</c:v>
                </c:pt>
                <c:pt idx="2644">
                  <c:v>529.48293457031298</c:v>
                </c:pt>
                <c:pt idx="2645">
                  <c:v>529.69091796875</c:v>
                </c:pt>
                <c:pt idx="2646">
                  <c:v>529.89211425781207</c:v>
                </c:pt>
                <c:pt idx="2647">
                  <c:v>530.08525390625005</c:v>
                </c:pt>
                <c:pt idx="2648">
                  <c:v>530.28845214843795</c:v>
                </c:pt>
                <c:pt idx="2649">
                  <c:v>530.49140624999995</c:v>
                </c:pt>
                <c:pt idx="2650">
                  <c:v>530.68378906249995</c:v>
                </c:pt>
                <c:pt idx="2651">
                  <c:v>530.88447265624995</c:v>
                </c:pt>
                <c:pt idx="2652">
                  <c:v>531.08994140624998</c:v>
                </c:pt>
                <c:pt idx="2653">
                  <c:v>531.28359375000002</c:v>
                </c:pt>
                <c:pt idx="2654">
                  <c:v>531.48554687499995</c:v>
                </c:pt>
                <c:pt idx="2655">
                  <c:v>531.68220214843791</c:v>
                </c:pt>
                <c:pt idx="2656">
                  <c:v>531.87834472656209</c:v>
                </c:pt>
                <c:pt idx="2657">
                  <c:v>532.08405761718791</c:v>
                </c:pt>
                <c:pt idx="2658">
                  <c:v>532.28022460937495</c:v>
                </c:pt>
                <c:pt idx="2659">
                  <c:v>532.48518066406291</c:v>
                </c:pt>
                <c:pt idx="2660">
                  <c:v>532.7001953125</c:v>
                </c:pt>
                <c:pt idx="2661">
                  <c:v>532.894360351562</c:v>
                </c:pt>
                <c:pt idx="2662">
                  <c:v>533.084228515625</c:v>
                </c:pt>
                <c:pt idx="2663">
                  <c:v>533.28364257812495</c:v>
                </c:pt>
                <c:pt idx="2664">
                  <c:v>533.48610839843798</c:v>
                </c:pt>
                <c:pt idx="2665">
                  <c:v>533.68100585937498</c:v>
                </c:pt>
                <c:pt idx="2666">
                  <c:v>533.88017578125005</c:v>
                </c:pt>
                <c:pt idx="2667">
                  <c:v>534.08640136718793</c:v>
                </c:pt>
                <c:pt idx="2668">
                  <c:v>534.27502441406295</c:v>
                </c:pt>
                <c:pt idx="2669">
                  <c:v>534.47043457031293</c:v>
                </c:pt>
                <c:pt idx="2670">
                  <c:v>534.674877929687</c:v>
                </c:pt>
                <c:pt idx="2671">
                  <c:v>534.87104492187495</c:v>
                </c:pt>
                <c:pt idx="2672">
                  <c:v>535.07778320312502</c:v>
                </c:pt>
                <c:pt idx="2673">
                  <c:v>535.284741210937</c:v>
                </c:pt>
                <c:pt idx="2674">
                  <c:v>535.48842773437502</c:v>
                </c:pt>
                <c:pt idx="2675">
                  <c:v>535.692138671875</c:v>
                </c:pt>
                <c:pt idx="2676">
                  <c:v>535.89533691406291</c:v>
                </c:pt>
                <c:pt idx="2677">
                  <c:v>536.09201660156202</c:v>
                </c:pt>
                <c:pt idx="2678">
                  <c:v>536.27561035156202</c:v>
                </c:pt>
                <c:pt idx="2679">
                  <c:v>536.47250976562498</c:v>
                </c:pt>
                <c:pt idx="2680">
                  <c:v>536.68124999999998</c:v>
                </c:pt>
                <c:pt idx="2681">
                  <c:v>536.897534179687</c:v>
                </c:pt>
                <c:pt idx="2682">
                  <c:v>537.09167480468705</c:v>
                </c:pt>
                <c:pt idx="2683">
                  <c:v>537.277026367188</c:v>
                </c:pt>
                <c:pt idx="2684">
                  <c:v>537.48146972656207</c:v>
                </c:pt>
                <c:pt idx="2685">
                  <c:v>537.67888183593709</c:v>
                </c:pt>
                <c:pt idx="2686">
                  <c:v>537.87253417968702</c:v>
                </c:pt>
                <c:pt idx="2687">
                  <c:v>538.07697753906291</c:v>
                </c:pt>
                <c:pt idx="2688">
                  <c:v>538.27741699218791</c:v>
                </c:pt>
                <c:pt idx="2689">
                  <c:v>538.47358398437495</c:v>
                </c:pt>
                <c:pt idx="2690">
                  <c:v>538.67678222656207</c:v>
                </c:pt>
                <c:pt idx="2691">
                  <c:v>538.88049316406295</c:v>
                </c:pt>
                <c:pt idx="2692">
                  <c:v>539.07841796875005</c:v>
                </c:pt>
                <c:pt idx="2693">
                  <c:v>539.27458496093709</c:v>
                </c:pt>
                <c:pt idx="2694">
                  <c:v>539.47578124999995</c:v>
                </c:pt>
                <c:pt idx="2695">
                  <c:v>539.68249511718795</c:v>
                </c:pt>
                <c:pt idx="2696">
                  <c:v>539.898266601562</c:v>
                </c:pt>
                <c:pt idx="2697">
                  <c:v>540.08940429687505</c:v>
                </c:pt>
                <c:pt idx="2698">
                  <c:v>540.27475585937498</c:v>
                </c:pt>
                <c:pt idx="2699">
                  <c:v>540.47543945312498</c:v>
                </c:pt>
                <c:pt idx="2700">
                  <c:v>540.67236328125</c:v>
                </c:pt>
                <c:pt idx="2701">
                  <c:v>540.87983398437495</c:v>
                </c:pt>
                <c:pt idx="2702">
                  <c:v>541.08479003906291</c:v>
                </c:pt>
                <c:pt idx="2703">
                  <c:v>541.27768554687498</c:v>
                </c:pt>
                <c:pt idx="2704">
                  <c:v>541.47509765625</c:v>
                </c:pt>
                <c:pt idx="2705">
                  <c:v>541.67702636718798</c:v>
                </c:pt>
                <c:pt idx="2706">
                  <c:v>541.870678710937</c:v>
                </c:pt>
                <c:pt idx="2707">
                  <c:v>542.07314453125002</c:v>
                </c:pt>
                <c:pt idx="2708">
                  <c:v>542.27431640625002</c:v>
                </c:pt>
                <c:pt idx="2709">
                  <c:v>542.48605957031293</c:v>
                </c:pt>
                <c:pt idx="2710">
                  <c:v>542.68347167968705</c:v>
                </c:pt>
                <c:pt idx="2711">
                  <c:v>542.86906738281209</c:v>
                </c:pt>
                <c:pt idx="2712">
                  <c:v>543.08286132812498</c:v>
                </c:pt>
                <c:pt idx="2713">
                  <c:v>543.2802734375</c:v>
                </c:pt>
                <c:pt idx="2714">
                  <c:v>543.46635742187505</c:v>
                </c:pt>
                <c:pt idx="2715">
                  <c:v>543.66630859375005</c:v>
                </c:pt>
                <c:pt idx="2716">
                  <c:v>543.88007812499995</c:v>
                </c:pt>
                <c:pt idx="2717">
                  <c:v>544.07924804687502</c:v>
                </c:pt>
                <c:pt idx="2718">
                  <c:v>544.27287597656209</c:v>
                </c:pt>
                <c:pt idx="2719">
                  <c:v>544.48234863281209</c:v>
                </c:pt>
                <c:pt idx="2720">
                  <c:v>544.676513671875</c:v>
                </c:pt>
                <c:pt idx="2721">
                  <c:v>544.86691894531293</c:v>
                </c:pt>
                <c:pt idx="2722">
                  <c:v>545.08017578124998</c:v>
                </c:pt>
                <c:pt idx="2723">
                  <c:v>545.280834960937</c:v>
                </c:pt>
                <c:pt idx="2724">
                  <c:v>545.478271484375</c:v>
                </c:pt>
                <c:pt idx="2725">
                  <c:v>545.68574218749995</c:v>
                </c:pt>
                <c:pt idx="2726">
                  <c:v>545.877368164063</c:v>
                </c:pt>
                <c:pt idx="2727">
                  <c:v>546.07353515625005</c:v>
                </c:pt>
                <c:pt idx="2728">
                  <c:v>546.27421875000005</c:v>
                </c:pt>
                <c:pt idx="2729">
                  <c:v>546.46914062500002</c:v>
                </c:pt>
                <c:pt idx="2730">
                  <c:v>546.67788085937502</c:v>
                </c:pt>
                <c:pt idx="2731">
                  <c:v>546.88659667968705</c:v>
                </c:pt>
                <c:pt idx="2732">
                  <c:v>547.07949218750002</c:v>
                </c:pt>
                <c:pt idx="2733">
                  <c:v>547.276928710937</c:v>
                </c:pt>
                <c:pt idx="2734">
                  <c:v>547.47885742187498</c:v>
                </c:pt>
                <c:pt idx="2735">
                  <c:v>547.682543945313</c:v>
                </c:pt>
                <c:pt idx="2736">
                  <c:v>547.89125976562502</c:v>
                </c:pt>
                <c:pt idx="2737">
                  <c:v>548.08742675781207</c:v>
                </c:pt>
                <c:pt idx="2738">
                  <c:v>548.269775390625</c:v>
                </c:pt>
                <c:pt idx="2739">
                  <c:v>548.467700195313</c:v>
                </c:pt>
                <c:pt idx="2740">
                  <c:v>548.67517089843795</c:v>
                </c:pt>
                <c:pt idx="2741">
                  <c:v>548.87209472656207</c:v>
                </c:pt>
                <c:pt idx="2742">
                  <c:v>549.06447753906298</c:v>
                </c:pt>
                <c:pt idx="2743">
                  <c:v>549.26113281250002</c:v>
                </c:pt>
                <c:pt idx="2744">
                  <c:v>549.46484375</c:v>
                </c:pt>
                <c:pt idx="2745">
                  <c:v>549.67182617187495</c:v>
                </c:pt>
                <c:pt idx="2746">
                  <c:v>549.87048339843795</c:v>
                </c:pt>
                <c:pt idx="2747">
                  <c:v>550.07038574218791</c:v>
                </c:pt>
                <c:pt idx="2748">
                  <c:v>550.27788085937505</c:v>
                </c:pt>
                <c:pt idx="2749">
                  <c:v>550.4677734375</c:v>
                </c:pt>
                <c:pt idx="2750">
                  <c:v>550.66391601562498</c:v>
                </c:pt>
                <c:pt idx="2751">
                  <c:v>550.87641601562495</c:v>
                </c:pt>
                <c:pt idx="2752">
                  <c:v>551.07309570312498</c:v>
                </c:pt>
                <c:pt idx="2753">
                  <c:v>551.26423339843791</c:v>
                </c:pt>
                <c:pt idx="2754">
                  <c:v>551.46870117187495</c:v>
                </c:pt>
                <c:pt idx="2755">
                  <c:v>551.67238769531298</c:v>
                </c:pt>
                <c:pt idx="2756">
                  <c:v>551.858471679687</c:v>
                </c:pt>
                <c:pt idx="2757">
                  <c:v>552.062182617188</c:v>
                </c:pt>
                <c:pt idx="2758">
                  <c:v>552.2734375</c:v>
                </c:pt>
                <c:pt idx="2759">
                  <c:v>552.46887207031295</c:v>
                </c:pt>
                <c:pt idx="2760">
                  <c:v>552.67509765625005</c:v>
                </c:pt>
                <c:pt idx="2761">
                  <c:v>552.87197265625002</c:v>
                </c:pt>
                <c:pt idx="2762">
                  <c:v>553.06235351562498</c:v>
                </c:pt>
                <c:pt idx="2763">
                  <c:v>553.267333984375</c:v>
                </c:pt>
                <c:pt idx="2764">
                  <c:v>553.470532226562</c:v>
                </c:pt>
                <c:pt idx="2765">
                  <c:v>553.66418457031295</c:v>
                </c:pt>
                <c:pt idx="2766">
                  <c:v>553.86535644531295</c:v>
                </c:pt>
                <c:pt idx="2767">
                  <c:v>554.07712402343793</c:v>
                </c:pt>
                <c:pt idx="2768">
                  <c:v>554.27004394531298</c:v>
                </c:pt>
                <c:pt idx="2769">
                  <c:v>554.4619140625</c:v>
                </c:pt>
                <c:pt idx="2770">
                  <c:v>554.66384277343798</c:v>
                </c:pt>
                <c:pt idx="2771">
                  <c:v>554.86752929687498</c:v>
                </c:pt>
                <c:pt idx="2772">
                  <c:v>555.071215820313</c:v>
                </c:pt>
                <c:pt idx="2773">
                  <c:v>555.26865234374998</c:v>
                </c:pt>
                <c:pt idx="2774">
                  <c:v>555.46608886718798</c:v>
                </c:pt>
                <c:pt idx="2775">
                  <c:v>555.659741210937</c:v>
                </c:pt>
                <c:pt idx="2776">
                  <c:v>555.86721191406298</c:v>
                </c:pt>
                <c:pt idx="2777">
                  <c:v>556.06889648437505</c:v>
                </c:pt>
                <c:pt idx="2778">
                  <c:v>556.26054687500005</c:v>
                </c:pt>
                <c:pt idx="2779">
                  <c:v>556.46047363281207</c:v>
                </c:pt>
                <c:pt idx="2780">
                  <c:v>556.65610351562498</c:v>
                </c:pt>
                <c:pt idx="2781">
                  <c:v>556.853515625</c:v>
                </c:pt>
                <c:pt idx="2782">
                  <c:v>557.06352539062505</c:v>
                </c:pt>
                <c:pt idx="2783">
                  <c:v>557.28056640625005</c:v>
                </c:pt>
                <c:pt idx="2784">
                  <c:v>557.474194335937</c:v>
                </c:pt>
                <c:pt idx="2785">
                  <c:v>557.66657714843791</c:v>
                </c:pt>
                <c:pt idx="2786">
                  <c:v>557.87407226562505</c:v>
                </c:pt>
                <c:pt idx="2787">
                  <c:v>558.06770019531291</c:v>
                </c:pt>
                <c:pt idx="2788">
                  <c:v>558.266357421875</c:v>
                </c:pt>
                <c:pt idx="2789">
                  <c:v>558.47009277343795</c:v>
                </c:pt>
                <c:pt idx="2790">
                  <c:v>558.66501464843793</c:v>
                </c:pt>
                <c:pt idx="2791">
                  <c:v>558.867431640625</c:v>
                </c:pt>
                <c:pt idx="2792">
                  <c:v>559.06611328124995</c:v>
                </c:pt>
                <c:pt idx="2793">
                  <c:v>559.25849609374995</c:v>
                </c:pt>
                <c:pt idx="2794">
                  <c:v>559.46596679687502</c:v>
                </c:pt>
                <c:pt idx="2795">
                  <c:v>559.66464843749998</c:v>
                </c:pt>
                <c:pt idx="2796">
                  <c:v>559.85703124999998</c:v>
                </c:pt>
                <c:pt idx="2797">
                  <c:v>560.05874023437502</c:v>
                </c:pt>
                <c:pt idx="2798">
                  <c:v>560.259936523438</c:v>
                </c:pt>
                <c:pt idx="2799">
                  <c:v>560.460620117188</c:v>
                </c:pt>
                <c:pt idx="2800">
                  <c:v>560.65476074218793</c:v>
                </c:pt>
                <c:pt idx="2801">
                  <c:v>560.85468749999995</c:v>
                </c:pt>
                <c:pt idx="2802">
                  <c:v>561.06166992187502</c:v>
                </c:pt>
                <c:pt idx="2803">
                  <c:v>561.25834960937505</c:v>
                </c:pt>
                <c:pt idx="2804">
                  <c:v>561.4658203125</c:v>
                </c:pt>
                <c:pt idx="2805">
                  <c:v>561.66147460937498</c:v>
                </c:pt>
                <c:pt idx="2806">
                  <c:v>561.84755859375002</c:v>
                </c:pt>
                <c:pt idx="2807">
                  <c:v>562.05554199218795</c:v>
                </c:pt>
                <c:pt idx="2808">
                  <c:v>562.25800781249995</c:v>
                </c:pt>
                <c:pt idx="2809">
                  <c:v>562.46623535156209</c:v>
                </c:pt>
                <c:pt idx="2810">
                  <c:v>562.67243652343791</c:v>
                </c:pt>
                <c:pt idx="2811">
                  <c:v>562.86733398437502</c:v>
                </c:pt>
                <c:pt idx="2812">
                  <c:v>563.068530273438</c:v>
                </c:pt>
                <c:pt idx="2813">
                  <c:v>563.26718749999998</c:v>
                </c:pt>
                <c:pt idx="2814">
                  <c:v>563.46335449218793</c:v>
                </c:pt>
                <c:pt idx="2815">
                  <c:v>563.65825195312505</c:v>
                </c:pt>
                <c:pt idx="2816">
                  <c:v>563.85190429687498</c:v>
                </c:pt>
                <c:pt idx="2817">
                  <c:v>564.05058593750005</c:v>
                </c:pt>
                <c:pt idx="2818">
                  <c:v>564.25427246093705</c:v>
                </c:pt>
                <c:pt idx="2819">
                  <c:v>564.45170898437505</c:v>
                </c:pt>
                <c:pt idx="2820">
                  <c:v>564.65290527343791</c:v>
                </c:pt>
                <c:pt idx="2821">
                  <c:v>564.85910644531293</c:v>
                </c:pt>
                <c:pt idx="2822">
                  <c:v>565.05651855468705</c:v>
                </c:pt>
                <c:pt idx="2823">
                  <c:v>565.25144042968702</c:v>
                </c:pt>
                <c:pt idx="2824">
                  <c:v>565.45642089843795</c:v>
                </c:pt>
                <c:pt idx="2825">
                  <c:v>565.65886230468709</c:v>
                </c:pt>
                <c:pt idx="2826">
                  <c:v>565.85500488281207</c:v>
                </c:pt>
                <c:pt idx="2827">
                  <c:v>566.06499023437505</c:v>
                </c:pt>
                <c:pt idx="2828">
                  <c:v>566.27248535156207</c:v>
                </c:pt>
                <c:pt idx="2829">
                  <c:v>566.46738281249998</c:v>
                </c:pt>
                <c:pt idx="2830">
                  <c:v>566.65725097656207</c:v>
                </c:pt>
                <c:pt idx="2831">
                  <c:v>566.86850585937498</c:v>
                </c:pt>
                <c:pt idx="2832">
                  <c:v>567.07346191406293</c:v>
                </c:pt>
                <c:pt idx="2833">
                  <c:v>567.25629882812495</c:v>
                </c:pt>
                <c:pt idx="2834">
                  <c:v>567.45498046875002</c:v>
                </c:pt>
                <c:pt idx="2835">
                  <c:v>567.661938476562</c:v>
                </c:pt>
                <c:pt idx="2836">
                  <c:v>567.86689453124995</c:v>
                </c:pt>
                <c:pt idx="2837">
                  <c:v>568.06557617187502</c:v>
                </c:pt>
                <c:pt idx="2838">
                  <c:v>568.26550292968705</c:v>
                </c:pt>
                <c:pt idx="2839">
                  <c:v>568.46418457031291</c:v>
                </c:pt>
                <c:pt idx="2840">
                  <c:v>568.66162109375</c:v>
                </c:pt>
                <c:pt idx="2841">
                  <c:v>568.86657714843795</c:v>
                </c:pt>
                <c:pt idx="2842">
                  <c:v>569.06271972656202</c:v>
                </c:pt>
                <c:pt idx="2843">
                  <c:v>569.25510253906293</c:v>
                </c:pt>
                <c:pt idx="2844">
                  <c:v>569.46005859374998</c:v>
                </c:pt>
                <c:pt idx="2845">
                  <c:v>569.66555175781207</c:v>
                </c:pt>
                <c:pt idx="2846">
                  <c:v>569.856689453125</c:v>
                </c:pt>
                <c:pt idx="2847">
                  <c:v>570.047290039063</c:v>
                </c:pt>
                <c:pt idx="2848">
                  <c:v>570.253491210937</c:v>
                </c:pt>
                <c:pt idx="2849">
                  <c:v>570.45771484374995</c:v>
                </c:pt>
                <c:pt idx="2850">
                  <c:v>570.65515136718795</c:v>
                </c:pt>
                <c:pt idx="2851">
                  <c:v>570.84829101562502</c:v>
                </c:pt>
                <c:pt idx="2852">
                  <c:v>571.05375976562505</c:v>
                </c:pt>
                <c:pt idx="2853">
                  <c:v>571.26047363281202</c:v>
                </c:pt>
                <c:pt idx="2854">
                  <c:v>571.46870117187495</c:v>
                </c:pt>
                <c:pt idx="2855">
                  <c:v>571.66865234374995</c:v>
                </c:pt>
                <c:pt idx="2856">
                  <c:v>571.85222167968709</c:v>
                </c:pt>
                <c:pt idx="2857">
                  <c:v>572.05163574218795</c:v>
                </c:pt>
                <c:pt idx="2858">
                  <c:v>572.250317382812</c:v>
                </c:pt>
                <c:pt idx="2859">
                  <c:v>572.44645996093709</c:v>
                </c:pt>
                <c:pt idx="2860">
                  <c:v>572.64890136718793</c:v>
                </c:pt>
                <c:pt idx="2861">
                  <c:v>572.85512695312502</c:v>
                </c:pt>
                <c:pt idx="2862">
                  <c:v>573.06262207031295</c:v>
                </c:pt>
                <c:pt idx="2863">
                  <c:v>573.26760253906298</c:v>
                </c:pt>
                <c:pt idx="2864">
                  <c:v>573.456713867188</c:v>
                </c:pt>
                <c:pt idx="2865">
                  <c:v>573.65842285156202</c:v>
                </c:pt>
                <c:pt idx="2866">
                  <c:v>573.8603515625</c:v>
                </c:pt>
                <c:pt idx="2867">
                  <c:v>574.05849609375002</c:v>
                </c:pt>
                <c:pt idx="2868">
                  <c:v>574.25895996093709</c:v>
                </c:pt>
                <c:pt idx="2869">
                  <c:v>574.45512695312505</c:v>
                </c:pt>
                <c:pt idx="2870">
                  <c:v>574.665112304687</c:v>
                </c:pt>
                <c:pt idx="2871">
                  <c:v>574.85800781249998</c:v>
                </c:pt>
                <c:pt idx="2872">
                  <c:v>575.049877929687</c:v>
                </c:pt>
                <c:pt idx="2873">
                  <c:v>575.240478515625</c:v>
                </c:pt>
                <c:pt idx="2874">
                  <c:v>575.44094238281207</c:v>
                </c:pt>
                <c:pt idx="2875">
                  <c:v>575.65473632812495</c:v>
                </c:pt>
                <c:pt idx="2876">
                  <c:v>575.86044921874998</c:v>
                </c:pt>
                <c:pt idx="2877">
                  <c:v>576.06464843749995</c:v>
                </c:pt>
                <c:pt idx="2878">
                  <c:v>576.26257324218795</c:v>
                </c:pt>
                <c:pt idx="2879">
                  <c:v>576.45319824218791</c:v>
                </c:pt>
                <c:pt idx="2880">
                  <c:v>576.65134277343702</c:v>
                </c:pt>
                <c:pt idx="2881">
                  <c:v>576.863110351562</c:v>
                </c:pt>
                <c:pt idx="2882">
                  <c:v>577.05349121093707</c:v>
                </c:pt>
                <c:pt idx="2883">
                  <c:v>577.25039062500002</c:v>
                </c:pt>
                <c:pt idx="2884">
                  <c:v>577.46240234375</c:v>
                </c:pt>
                <c:pt idx="2885">
                  <c:v>577.66408691406207</c:v>
                </c:pt>
                <c:pt idx="2886">
                  <c:v>577.85646972656298</c:v>
                </c:pt>
                <c:pt idx="2887">
                  <c:v>578.050122070312</c:v>
                </c:pt>
                <c:pt idx="2888">
                  <c:v>578.24680175781202</c:v>
                </c:pt>
                <c:pt idx="2889">
                  <c:v>578.44748535156202</c:v>
                </c:pt>
                <c:pt idx="2890">
                  <c:v>578.658203125</c:v>
                </c:pt>
                <c:pt idx="2891">
                  <c:v>578.856127929688</c:v>
                </c:pt>
                <c:pt idx="2892">
                  <c:v>579.04602050781205</c:v>
                </c:pt>
                <c:pt idx="2893">
                  <c:v>579.24670410156205</c:v>
                </c:pt>
                <c:pt idx="2894">
                  <c:v>579.45468749999998</c:v>
                </c:pt>
                <c:pt idx="2895">
                  <c:v>579.65336914062505</c:v>
                </c:pt>
                <c:pt idx="2896">
                  <c:v>579.84650878906291</c:v>
                </c:pt>
                <c:pt idx="2897">
                  <c:v>580.045166015625</c:v>
                </c:pt>
                <c:pt idx="2898">
                  <c:v>580.243823242188</c:v>
                </c:pt>
                <c:pt idx="2899">
                  <c:v>580.45559082031207</c:v>
                </c:pt>
                <c:pt idx="2900">
                  <c:v>580.6630859375</c:v>
                </c:pt>
                <c:pt idx="2901">
                  <c:v>580.85546875</c:v>
                </c:pt>
                <c:pt idx="2902">
                  <c:v>581.05715332031207</c:v>
                </c:pt>
                <c:pt idx="2903">
                  <c:v>581.257080078125</c:v>
                </c:pt>
                <c:pt idx="2904">
                  <c:v>581.45073242187505</c:v>
                </c:pt>
                <c:pt idx="2905">
                  <c:v>581.65141601562505</c:v>
                </c:pt>
                <c:pt idx="2906">
                  <c:v>581.84882812499995</c:v>
                </c:pt>
                <c:pt idx="2907">
                  <c:v>582.04926757812495</c:v>
                </c:pt>
                <c:pt idx="2908">
                  <c:v>582.25498046874998</c:v>
                </c:pt>
                <c:pt idx="2909">
                  <c:v>582.44560546875005</c:v>
                </c:pt>
                <c:pt idx="2910">
                  <c:v>582.64101562500002</c:v>
                </c:pt>
                <c:pt idx="2911">
                  <c:v>582.84597167968798</c:v>
                </c:pt>
                <c:pt idx="2912">
                  <c:v>583.0458984375</c:v>
                </c:pt>
                <c:pt idx="2913">
                  <c:v>583.23630371093702</c:v>
                </c:pt>
                <c:pt idx="2914">
                  <c:v>583.4375</c:v>
                </c:pt>
                <c:pt idx="2915">
                  <c:v>583.64194335937498</c:v>
                </c:pt>
                <c:pt idx="2916">
                  <c:v>583.83935546875</c:v>
                </c:pt>
                <c:pt idx="2917">
                  <c:v>584.04306640624998</c:v>
                </c:pt>
                <c:pt idx="2918">
                  <c:v>584.248046875</c:v>
                </c:pt>
                <c:pt idx="2919">
                  <c:v>584.45048828125005</c:v>
                </c:pt>
                <c:pt idx="2920">
                  <c:v>584.65368652343705</c:v>
                </c:pt>
                <c:pt idx="2921">
                  <c:v>584.85791015625</c:v>
                </c:pt>
                <c:pt idx="2922">
                  <c:v>585.05029296875</c:v>
                </c:pt>
                <c:pt idx="2923">
                  <c:v>585.243408203125</c:v>
                </c:pt>
                <c:pt idx="2924">
                  <c:v>585.44836425781205</c:v>
                </c:pt>
                <c:pt idx="2925">
                  <c:v>585.64453125</c:v>
                </c:pt>
                <c:pt idx="2926">
                  <c:v>585.84067382812498</c:v>
                </c:pt>
                <c:pt idx="2927">
                  <c:v>586.05317382812495</c:v>
                </c:pt>
                <c:pt idx="2928">
                  <c:v>586.25363769531293</c:v>
                </c:pt>
                <c:pt idx="2929">
                  <c:v>586.449047851562</c:v>
                </c:pt>
                <c:pt idx="2930">
                  <c:v>586.64594726562495</c:v>
                </c:pt>
                <c:pt idx="2931">
                  <c:v>586.84160156250005</c:v>
                </c:pt>
                <c:pt idx="2932">
                  <c:v>587.04958496093707</c:v>
                </c:pt>
                <c:pt idx="2933">
                  <c:v>587.25380859375002</c:v>
                </c:pt>
                <c:pt idx="2934">
                  <c:v>587.446948242188</c:v>
                </c:pt>
                <c:pt idx="2935">
                  <c:v>587.64133300781202</c:v>
                </c:pt>
                <c:pt idx="2936">
                  <c:v>587.84880371093709</c:v>
                </c:pt>
                <c:pt idx="2937">
                  <c:v>588.04999999999995</c:v>
                </c:pt>
                <c:pt idx="2938">
                  <c:v>588.237866210937</c:v>
                </c:pt>
                <c:pt idx="2939">
                  <c:v>588.441577148438</c:v>
                </c:pt>
                <c:pt idx="2940">
                  <c:v>588.644775390625</c:v>
                </c:pt>
                <c:pt idx="2941">
                  <c:v>588.84091796874998</c:v>
                </c:pt>
                <c:pt idx="2942">
                  <c:v>589.04587402343702</c:v>
                </c:pt>
                <c:pt idx="2943">
                  <c:v>589.24885253906291</c:v>
                </c:pt>
                <c:pt idx="2944">
                  <c:v>589.44753417968798</c:v>
                </c:pt>
                <c:pt idx="2945">
                  <c:v>589.648193359375</c:v>
                </c:pt>
                <c:pt idx="2946">
                  <c:v>589.84812011718702</c:v>
                </c:pt>
                <c:pt idx="2947">
                  <c:v>590.04177246093707</c:v>
                </c:pt>
                <c:pt idx="2948">
                  <c:v>590.23918457031209</c:v>
                </c:pt>
                <c:pt idx="2949">
                  <c:v>590.43786621093705</c:v>
                </c:pt>
                <c:pt idx="2950">
                  <c:v>590.63706054687498</c:v>
                </c:pt>
                <c:pt idx="2951">
                  <c:v>590.84328613281298</c:v>
                </c:pt>
                <c:pt idx="2952">
                  <c:v>591.04323730468707</c:v>
                </c:pt>
                <c:pt idx="2953">
                  <c:v>591.24492187500005</c:v>
                </c:pt>
                <c:pt idx="2954">
                  <c:v>591.4443359375</c:v>
                </c:pt>
                <c:pt idx="2955">
                  <c:v>591.64426269531293</c:v>
                </c:pt>
                <c:pt idx="2956">
                  <c:v>591.837890625</c:v>
                </c:pt>
                <c:pt idx="2957">
                  <c:v>592.03984375000005</c:v>
                </c:pt>
                <c:pt idx="2958">
                  <c:v>592.24282226562502</c:v>
                </c:pt>
                <c:pt idx="2959">
                  <c:v>592.444506835938</c:v>
                </c:pt>
                <c:pt idx="2960">
                  <c:v>592.65522460937495</c:v>
                </c:pt>
                <c:pt idx="2961">
                  <c:v>592.847094726563</c:v>
                </c:pt>
                <c:pt idx="2962">
                  <c:v>593.04074707031202</c:v>
                </c:pt>
                <c:pt idx="2963">
                  <c:v>593.23366699218798</c:v>
                </c:pt>
                <c:pt idx="2964">
                  <c:v>593.42983398437502</c:v>
                </c:pt>
                <c:pt idx="2965">
                  <c:v>593.63051757812502</c:v>
                </c:pt>
                <c:pt idx="2966">
                  <c:v>593.834228515625</c:v>
                </c:pt>
                <c:pt idx="2967">
                  <c:v>594.04799804687502</c:v>
                </c:pt>
                <c:pt idx="2968">
                  <c:v>594.246655273437</c:v>
                </c:pt>
                <c:pt idx="2969">
                  <c:v>594.44782714843791</c:v>
                </c:pt>
                <c:pt idx="2970">
                  <c:v>594.64775390625005</c:v>
                </c:pt>
                <c:pt idx="2971">
                  <c:v>594.83889160156207</c:v>
                </c:pt>
                <c:pt idx="2972">
                  <c:v>595.04311523437502</c:v>
                </c:pt>
                <c:pt idx="2973">
                  <c:v>595.24355468750002</c:v>
                </c:pt>
                <c:pt idx="2974">
                  <c:v>595.43793945312495</c:v>
                </c:pt>
                <c:pt idx="2975">
                  <c:v>595.62980957031209</c:v>
                </c:pt>
                <c:pt idx="2976">
                  <c:v>595.82470703125</c:v>
                </c:pt>
                <c:pt idx="2977">
                  <c:v>596.03723144531295</c:v>
                </c:pt>
                <c:pt idx="2978">
                  <c:v>596.24348144531291</c:v>
                </c:pt>
                <c:pt idx="2979">
                  <c:v>596.43332519531293</c:v>
                </c:pt>
                <c:pt idx="2980">
                  <c:v>596.63576660156207</c:v>
                </c:pt>
                <c:pt idx="2981">
                  <c:v>596.84880371093709</c:v>
                </c:pt>
                <c:pt idx="2982">
                  <c:v>597.052490234375</c:v>
                </c:pt>
                <c:pt idx="2983">
                  <c:v>597.24309082031209</c:v>
                </c:pt>
                <c:pt idx="2984">
                  <c:v>597.43798828125</c:v>
                </c:pt>
                <c:pt idx="2985">
                  <c:v>597.64421386718709</c:v>
                </c:pt>
                <c:pt idx="2986">
                  <c:v>597.84543457031202</c:v>
                </c:pt>
                <c:pt idx="2987">
                  <c:v>598.03381347656295</c:v>
                </c:pt>
                <c:pt idx="2988">
                  <c:v>598.22470703124998</c:v>
                </c:pt>
                <c:pt idx="2989">
                  <c:v>598.42487792968791</c:v>
                </c:pt>
                <c:pt idx="2990">
                  <c:v>598.63005371093709</c:v>
                </c:pt>
                <c:pt idx="2991">
                  <c:v>598.84130859375</c:v>
                </c:pt>
                <c:pt idx="2992">
                  <c:v>599.04501953124998</c:v>
                </c:pt>
                <c:pt idx="2993">
                  <c:v>599.24370117187505</c:v>
                </c:pt>
                <c:pt idx="2994">
                  <c:v>599.43835449218795</c:v>
                </c:pt>
                <c:pt idx="2995">
                  <c:v>599.63073730468705</c:v>
                </c:pt>
                <c:pt idx="2996">
                  <c:v>599.82841796875005</c:v>
                </c:pt>
                <c:pt idx="2997">
                  <c:v>600.038403320312</c:v>
                </c:pt>
                <c:pt idx="2998">
                  <c:v>600.245849609375</c:v>
                </c:pt>
                <c:pt idx="2999">
                  <c:v>600.43947753906298</c:v>
                </c:pt>
                <c:pt idx="3000">
                  <c:v>600.63942871093707</c:v>
                </c:pt>
                <c:pt idx="3001">
                  <c:v>600.83310546874998</c:v>
                </c:pt>
                <c:pt idx="3002">
                  <c:v>601.03681640624995</c:v>
                </c:pt>
                <c:pt idx="3003">
                  <c:v>601.24050292968798</c:v>
                </c:pt>
                <c:pt idx="3004">
                  <c:v>601.430346679688</c:v>
                </c:pt>
                <c:pt idx="3005">
                  <c:v>601.63027343750002</c:v>
                </c:pt>
                <c:pt idx="3006">
                  <c:v>601.84404296875005</c:v>
                </c:pt>
                <c:pt idx="3007">
                  <c:v>602.04250488281298</c:v>
                </c:pt>
                <c:pt idx="3008">
                  <c:v>602.23239746093702</c:v>
                </c:pt>
                <c:pt idx="3009">
                  <c:v>602.43256835937495</c:v>
                </c:pt>
                <c:pt idx="3010">
                  <c:v>602.63251953124995</c:v>
                </c:pt>
                <c:pt idx="3011">
                  <c:v>602.8349609375</c:v>
                </c:pt>
                <c:pt idx="3012">
                  <c:v>603.03486328124995</c:v>
                </c:pt>
                <c:pt idx="3013">
                  <c:v>603.23078613281291</c:v>
                </c:pt>
                <c:pt idx="3014">
                  <c:v>603.42443847656295</c:v>
                </c:pt>
                <c:pt idx="3015">
                  <c:v>603.62685546875002</c:v>
                </c:pt>
                <c:pt idx="3016">
                  <c:v>603.84062500000005</c:v>
                </c:pt>
                <c:pt idx="3017">
                  <c:v>604.03203125000005</c:v>
                </c:pt>
                <c:pt idx="3018">
                  <c:v>604.21811523437498</c:v>
                </c:pt>
                <c:pt idx="3019">
                  <c:v>604.434399414062</c:v>
                </c:pt>
                <c:pt idx="3020">
                  <c:v>604.63935546874995</c:v>
                </c:pt>
                <c:pt idx="3021">
                  <c:v>604.83046875000002</c:v>
                </c:pt>
                <c:pt idx="3022">
                  <c:v>605.031665039063</c:v>
                </c:pt>
                <c:pt idx="3023">
                  <c:v>605.22910156249998</c:v>
                </c:pt>
                <c:pt idx="3024">
                  <c:v>605.429028320312</c:v>
                </c:pt>
                <c:pt idx="3025">
                  <c:v>605.63146972656295</c:v>
                </c:pt>
                <c:pt idx="3026">
                  <c:v>605.82614746093702</c:v>
                </c:pt>
                <c:pt idx="3027">
                  <c:v>606.029614257812</c:v>
                </c:pt>
                <c:pt idx="3028">
                  <c:v>606.24238281249995</c:v>
                </c:pt>
                <c:pt idx="3029">
                  <c:v>606.43500976562495</c:v>
                </c:pt>
                <c:pt idx="3030">
                  <c:v>606.63115234375005</c:v>
                </c:pt>
                <c:pt idx="3031">
                  <c:v>606.83984375</c:v>
                </c:pt>
                <c:pt idx="3032">
                  <c:v>607.038500976563</c:v>
                </c:pt>
                <c:pt idx="3033">
                  <c:v>607.23466796875005</c:v>
                </c:pt>
                <c:pt idx="3034">
                  <c:v>607.42958984375002</c:v>
                </c:pt>
                <c:pt idx="3035">
                  <c:v>607.61069335937498</c:v>
                </c:pt>
                <c:pt idx="3036">
                  <c:v>607.814379882813</c:v>
                </c:pt>
                <c:pt idx="3037">
                  <c:v>608.03063964843795</c:v>
                </c:pt>
                <c:pt idx="3038">
                  <c:v>608.22807617187505</c:v>
                </c:pt>
                <c:pt idx="3039">
                  <c:v>608.434326171875</c:v>
                </c:pt>
                <c:pt idx="3040">
                  <c:v>608.63273925781209</c:v>
                </c:pt>
                <c:pt idx="3041">
                  <c:v>608.83264160156205</c:v>
                </c:pt>
                <c:pt idx="3042">
                  <c:v>609.035327148438</c:v>
                </c:pt>
                <c:pt idx="3043">
                  <c:v>609.230224609375</c:v>
                </c:pt>
                <c:pt idx="3044">
                  <c:v>609.422607421875</c:v>
                </c:pt>
                <c:pt idx="3045">
                  <c:v>609.61853027343705</c:v>
                </c:pt>
                <c:pt idx="3046">
                  <c:v>609.8310546875</c:v>
                </c:pt>
                <c:pt idx="3047">
                  <c:v>610.02871093750002</c:v>
                </c:pt>
                <c:pt idx="3048">
                  <c:v>610.21984863281295</c:v>
                </c:pt>
                <c:pt idx="3049">
                  <c:v>610.43112792968793</c:v>
                </c:pt>
                <c:pt idx="3050">
                  <c:v>610.63356933593798</c:v>
                </c:pt>
                <c:pt idx="3051">
                  <c:v>610.823168945313</c:v>
                </c:pt>
                <c:pt idx="3052">
                  <c:v>611.02185058593795</c:v>
                </c:pt>
                <c:pt idx="3053">
                  <c:v>611.22204589843795</c:v>
                </c:pt>
                <c:pt idx="3054">
                  <c:v>611.41567382812502</c:v>
                </c:pt>
                <c:pt idx="3055">
                  <c:v>611.61809082031209</c:v>
                </c:pt>
                <c:pt idx="3056">
                  <c:v>611.82807617187495</c:v>
                </c:pt>
                <c:pt idx="3057">
                  <c:v>612.02802734374995</c:v>
                </c:pt>
                <c:pt idx="3058">
                  <c:v>612.22419433593791</c:v>
                </c:pt>
                <c:pt idx="3059">
                  <c:v>612.42263183593798</c:v>
                </c:pt>
                <c:pt idx="3060">
                  <c:v>612.62634277343705</c:v>
                </c:pt>
                <c:pt idx="3061">
                  <c:v>612.82275390625</c:v>
                </c:pt>
                <c:pt idx="3062">
                  <c:v>613.01767578124998</c:v>
                </c:pt>
                <c:pt idx="3063">
                  <c:v>613.22390136718707</c:v>
                </c:pt>
                <c:pt idx="3064">
                  <c:v>613.43513183593791</c:v>
                </c:pt>
                <c:pt idx="3065">
                  <c:v>613.64384765625005</c:v>
                </c:pt>
                <c:pt idx="3066">
                  <c:v>613.828686523437</c:v>
                </c:pt>
                <c:pt idx="3067">
                  <c:v>614.02233886718705</c:v>
                </c:pt>
                <c:pt idx="3068">
                  <c:v>614.228588867187</c:v>
                </c:pt>
                <c:pt idx="3069">
                  <c:v>614.42851562500005</c:v>
                </c:pt>
                <c:pt idx="3070">
                  <c:v>614.62968750000005</c:v>
                </c:pt>
                <c:pt idx="3071">
                  <c:v>614.82458496093705</c:v>
                </c:pt>
                <c:pt idx="3072">
                  <c:v>615.01696777343705</c:v>
                </c:pt>
                <c:pt idx="3073">
                  <c:v>615.221923828125</c:v>
                </c:pt>
                <c:pt idx="3074">
                  <c:v>615.42814941406209</c:v>
                </c:pt>
                <c:pt idx="3075">
                  <c:v>615.62558593749998</c:v>
                </c:pt>
                <c:pt idx="3076">
                  <c:v>615.82802734375002</c:v>
                </c:pt>
                <c:pt idx="3077">
                  <c:v>616.029223632813</c:v>
                </c:pt>
                <c:pt idx="3078">
                  <c:v>616.221606445313</c:v>
                </c:pt>
                <c:pt idx="3079">
                  <c:v>616.41398925781209</c:v>
                </c:pt>
                <c:pt idx="3080">
                  <c:v>616.61894531250005</c:v>
                </c:pt>
                <c:pt idx="3081">
                  <c:v>616.83017578124998</c:v>
                </c:pt>
                <c:pt idx="3082">
                  <c:v>617.02761230468707</c:v>
                </c:pt>
                <c:pt idx="3083">
                  <c:v>617.22756347656298</c:v>
                </c:pt>
                <c:pt idx="3084">
                  <c:v>617.43100585937498</c:v>
                </c:pt>
                <c:pt idx="3085">
                  <c:v>617.62839355468702</c:v>
                </c:pt>
                <c:pt idx="3086">
                  <c:v>617.823559570312</c:v>
                </c:pt>
                <c:pt idx="3087">
                  <c:v>618.01721191406205</c:v>
                </c:pt>
                <c:pt idx="3088">
                  <c:v>618.21962890625002</c:v>
                </c:pt>
                <c:pt idx="3089">
                  <c:v>618.42587890624998</c:v>
                </c:pt>
                <c:pt idx="3090">
                  <c:v>618.624584960937</c:v>
                </c:pt>
                <c:pt idx="3091">
                  <c:v>618.83706054687502</c:v>
                </c:pt>
                <c:pt idx="3092">
                  <c:v>619.04326171875005</c:v>
                </c:pt>
                <c:pt idx="3093">
                  <c:v>619.2255859375</c:v>
                </c:pt>
                <c:pt idx="3094">
                  <c:v>619.41672363281293</c:v>
                </c:pt>
                <c:pt idx="3095">
                  <c:v>619.61413574218795</c:v>
                </c:pt>
                <c:pt idx="3096">
                  <c:v>619.816577148438</c:v>
                </c:pt>
                <c:pt idx="3097">
                  <c:v>620.02382812500002</c:v>
                </c:pt>
                <c:pt idx="3098">
                  <c:v>620.22226562499998</c:v>
                </c:pt>
                <c:pt idx="3099">
                  <c:v>620.419921875</c:v>
                </c:pt>
                <c:pt idx="3100">
                  <c:v>620.61381835937505</c:v>
                </c:pt>
                <c:pt idx="3101">
                  <c:v>620.81376953125005</c:v>
                </c:pt>
                <c:pt idx="3102">
                  <c:v>621.02375488281291</c:v>
                </c:pt>
                <c:pt idx="3103">
                  <c:v>621.222412109375</c:v>
                </c:pt>
                <c:pt idx="3104">
                  <c:v>621.41330566406202</c:v>
                </c:pt>
                <c:pt idx="3105">
                  <c:v>621.61049804687502</c:v>
                </c:pt>
                <c:pt idx="3106">
                  <c:v>621.81569824218798</c:v>
                </c:pt>
                <c:pt idx="3107">
                  <c:v>622.013354492188</c:v>
                </c:pt>
                <c:pt idx="3108">
                  <c:v>622.21831054687505</c:v>
                </c:pt>
                <c:pt idx="3109">
                  <c:v>622.42426757812495</c:v>
                </c:pt>
                <c:pt idx="3110">
                  <c:v>622.62292480468705</c:v>
                </c:pt>
                <c:pt idx="3111">
                  <c:v>622.82312011718705</c:v>
                </c:pt>
                <c:pt idx="3112">
                  <c:v>623.02053222656298</c:v>
                </c:pt>
                <c:pt idx="3113">
                  <c:v>623.220458984375</c:v>
                </c:pt>
                <c:pt idx="3114">
                  <c:v>623.42416992187498</c:v>
                </c:pt>
                <c:pt idx="3115">
                  <c:v>623.61279296875</c:v>
                </c:pt>
                <c:pt idx="3116">
                  <c:v>623.801196289063</c:v>
                </c:pt>
                <c:pt idx="3117">
                  <c:v>624.00864257812498</c:v>
                </c:pt>
                <c:pt idx="3118">
                  <c:v>624.21359863281293</c:v>
                </c:pt>
                <c:pt idx="3119">
                  <c:v>624.419604492188</c:v>
                </c:pt>
                <c:pt idx="3120">
                  <c:v>624.61599121093707</c:v>
                </c:pt>
                <c:pt idx="3121">
                  <c:v>624.81364746093709</c:v>
                </c:pt>
                <c:pt idx="3122">
                  <c:v>625.01711425781207</c:v>
                </c:pt>
                <c:pt idx="3123">
                  <c:v>625.217041015625</c:v>
                </c:pt>
                <c:pt idx="3124">
                  <c:v>625.417236328125</c:v>
                </c:pt>
                <c:pt idx="3125">
                  <c:v>625.61843261718707</c:v>
                </c:pt>
                <c:pt idx="3126">
                  <c:v>625.815844726563</c:v>
                </c:pt>
                <c:pt idx="3127">
                  <c:v>626.008227539063</c:v>
                </c:pt>
                <c:pt idx="3128">
                  <c:v>626.21193847656298</c:v>
                </c:pt>
                <c:pt idx="3129">
                  <c:v>626.41286621093707</c:v>
                </c:pt>
                <c:pt idx="3130">
                  <c:v>626.607739257812</c:v>
                </c:pt>
                <c:pt idx="3131">
                  <c:v>626.805419921875</c:v>
                </c:pt>
                <c:pt idx="3132">
                  <c:v>627.01037597656295</c:v>
                </c:pt>
                <c:pt idx="3133">
                  <c:v>627.21533203125</c:v>
                </c:pt>
                <c:pt idx="3134">
                  <c:v>627.41403808593793</c:v>
                </c:pt>
                <c:pt idx="3135">
                  <c:v>627.612719726563</c:v>
                </c:pt>
                <c:pt idx="3136">
                  <c:v>627.81262207031205</c:v>
                </c:pt>
                <c:pt idx="3137">
                  <c:v>628.01760253906298</c:v>
                </c:pt>
                <c:pt idx="3138">
                  <c:v>628.22360839843793</c:v>
                </c:pt>
                <c:pt idx="3139">
                  <c:v>628.42727050781207</c:v>
                </c:pt>
                <c:pt idx="3140">
                  <c:v>628.61989746093707</c:v>
                </c:pt>
                <c:pt idx="3141">
                  <c:v>628.81357421874998</c:v>
                </c:pt>
                <c:pt idx="3142">
                  <c:v>629.01450195312498</c:v>
                </c:pt>
                <c:pt idx="3143">
                  <c:v>629.21569824218795</c:v>
                </c:pt>
                <c:pt idx="3144">
                  <c:v>629.412109375</c:v>
                </c:pt>
                <c:pt idx="3145">
                  <c:v>629.60825195312498</c:v>
                </c:pt>
                <c:pt idx="3146">
                  <c:v>629.80944824218795</c:v>
                </c:pt>
                <c:pt idx="3147">
                  <c:v>630.01313476562495</c:v>
                </c:pt>
                <c:pt idx="3148">
                  <c:v>630.21933593749998</c:v>
                </c:pt>
                <c:pt idx="3149">
                  <c:v>630.41804199218791</c:v>
                </c:pt>
                <c:pt idx="3150">
                  <c:v>630.62050781250002</c:v>
                </c:pt>
                <c:pt idx="3151">
                  <c:v>630.823974609375</c:v>
                </c:pt>
                <c:pt idx="3152">
                  <c:v>631.01508789062495</c:v>
                </c:pt>
                <c:pt idx="3153">
                  <c:v>631.21650390624995</c:v>
                </c:pt>
                <c:pt idx="3154">
                  <c:v>631.421459960937</c:v>
                </c:pt>
                <c:pt idx="3155">
                  <c:v>631.62265624999998</c:v>
                </c:pt>
                <c:pt idx="3156">
                  <c:v>631.82385253906295</c:v>
                </c:pt>
                <c:pt idx="3157">
                  <c:v>632.01623535156205</c:v>
                </c:pt>
                <c:pt idx="3158">
                  <c:v>632.20737304687498</c:v>
                </c:pt>
                <c:pt idx="3159">
                  <c:v>632.41105957031209</c:v>
                </c:pt>
                <c:pt idx="3160">
                  <c:v>632.61350097656293</c:v>
                </c:pt>
                <c:pt idx="3161">
                  <c:v>632.81093750000002</c:v>
                </c:pt>
                <c:pt idx="3162">
                  <c:v>633.01315917968793</c:v>
                </c:pt>
                <c:pt idx="3163">
                  <c:v>633.21435546875</c:v>
                </c:pt>
                <c:pt idx="3164">
                  <c:v>633.42080078125002</c:v>
                </c:pt>
                <c:pt idx="3165">
                  <c:v>633.61442871093709</c:v>
                </c:pt>
                <c:pt idx="3166">
                  <c:v>633.80432128906295</c:v>
                </c:pt>
                <c:pt idx="3167">
                  <c:v>634.01181640624998</c:v>
                </c:pt>
                <c:pt idx="3168">
                  <c:v>634.21528320312495</c:v>
                </c:pt>
                <c:pt idx="3169">
                  <c:v>634.40515136718705</c:v>
                </c:pt>
                <c:pt idx="3170">
                  <c:v>634.60656738281295</c:v>
                </c:pt>
                <c:pt idx="3171">
                  <c:v>634.80898437500002</c:v>
                </c:pt>
                <c:pt idx="3172">
                  <c:v>635.01015625000002</c:v>
                </c:pt>
                <c:pt idx="3173">
                  <c:v>635.21640624999998</c:v>
                </c:pt>
                <c:pt idx="3174">
                  <c:v>635.407299804687</c:v>
                </c:pt>
                <c:pt idx="3175">
                  <c:v>635.60595703125</c:v>
                </c:pt>
                <c:pt idx="3176">
                  <c:v>635.81220703124995</c:v>
                </c:pt>
                <c:pt idx="3177">
                  <c:v>636.01340332031202</c:v>
                </c:pt>
                <c:pt idx="3178">
                  <c:v>636.21484375</c:v>
                </c:pt>
                <c:pt idx="3179">
                  <c:v>636.40849609375005</c:v>
                </c:pt>
                <c:pt idx="3180">
                  <c:v>636.60336914062498</c:v>
                </c:pt>
                <c:pt idx="3181">
                  <c:v>636.81586914062495</c:v>
                </c:pt>
                <c:pt idx="3182">
                  <c:v>637.01809082031207</c:v>
                </c:pt>
                <c:pt idx="3183">
                  <c:v>637.20671386718709</c:v>
                </c:pt>
                <c:pt idx="3184">
                  <c:v>637.40686035156205</c:v>
                </c:pt>
                <c:pt idx="3185">
                  <c:v>637.60805664062502</c:v>
                </c:pt>
                <c:pt idx="3186">
                  <c:v>637.81052246093702</c:v>
                </c:pt>
                <c:pt idx="3187">
                  <c:v>638.00644531249998</c:v>
                </c:pt>
                <c:pt idx="3188">
                  <c:v>638.21391601562505</c:v>
                </c:pt>
                <c:pt idx="3189">
                  <c:v>638.4228515625</c:v>
                </c:pt>
                <c:pt idx="3190">
                  <c:v>638.61020507812498</c:v>
                </c:pt>
                <c:pt idx="3191">
                  <c:v>638.80637207031202</c:v>
                </c:pt>
                <c:pt idx="3192">
                  <c:v>639.010083007812</c:v>
                </c:pt>
                <c:pt idx="3193">
                  <c:v>639.213793945313</c:v>
                </c:pt>
                <c:pt idx="3194">
                  <c:v>639.411206054687</c:v>
                </c:pt>
                <c:pt idx="3195">
                  <c:v>639.60861816406202</c:v>
                </c:pt>
                <c:pt idx="3196">
                  <c:v>639.81586914062495</c:v>
                </c:pt>
                <c:pt idx="3197">
                  <c:v>640.014575195313</c:v>
                </c:pt>
                <c:pt idx="3198">
                  <c:v>640.20593261718705</c:v>
                </c:pt>
                <c:pt idx="3199">
                  <c:v>640.40080566406209</c:v>
                </c:pt>
                <c:pt idx="3200">
                  <c:v>640.60830078125002</c:v>
                </c:pt>
                <c:pt idx="3201">
                  <c:v>640.813061523437</c:v>
                </c:pt>
                <c:pt idx="3202">
                  <c:v>641.01677246093709</c:v>
                </c:pt>
                <c:pt idx="3203">
                  <c:v>641.21437988281298</c:v>
                </c:pt>
                <c:pt idx="3204">
                  <c:v>641.40800781250005</c:v>
                </c:pt>
                <c:pt idx="3205">
                  <c:v>641.60671386718707</c:v>
                </c:pt>
                <c:pt idx="3206">
                  <c:v>641.80034179687505</c:v>
                </c:pt>
                <c:pt idx="3207">
                  <c:v>642.007568359375</c:v>
                </c:pt>
                <c:pt idx="3208">
                  <c:v>642.20876464843798</c:v>
                </c:pt>
                <c:pt idx="3209">
                  <c:v>642.39887695312495</c:v>
                </c:pt>
                <c:pt idx="3210">
                  <c:v>642.60004882812495</c:v>
                </c:pt>
                <c:pt idx="3211">
                  <c:v>642.807543945313</c:v>
                </c:pt>
                <c:pt idx="3212">
                  <c:v>643.01127929687505</c:v>
                </c:pt>
                <c:pt idx="3213">
                  <c:v>643.21496582031205</c:v>
                </c:pt>
                <c:pt idx="3214">
                  <c:v>643.41215820312505</c:v>
                </c:pt>
                <c:pt idx="3215">
                  <c:v>643.61208496093707</c:v>
                </c:pt>
                <c:pt idx="3216">
                  <c:v>643.81601562499998</c:v>
                </c:pt>
                <c:pt idx="3217">
                  <c:v>644.013427734375</c:v>
                </c:pt>
                <c:pt idx="3218">
                  <c:v>644.20456542968793</c:v>
                </c:pt>
                <c:pt idx="3219">
                  <c:v>644.399487304687</c:v>
                </c:pt>
                <c:pt idx="3220">
                  <c:v>644.58933105468702</c:v>
                </c:pt>
                <c:pt idx="3221">
                  <c:v>644.79177246093707</c:v>
                </c:pt>
                <c:pt idx="3222">
                  <c:v>645.00808105468707</c:v>
                </c:pt>
                <c:pt idx="3223">
                  <c:v>645.20549316406209</c:v>
                </c:pt>
                <c:pt idx="3224">
                  <c:v>645.41169433593791</c:v>
                </c:pt>
                <c:pt idx="3225">
                  <c:v>645.61540527343709</c:v>
                </c:pt>
                <c:pt idx="3226">
                  <c:v>645.80529785156205</c:v>
                </c:pt>
                <c:pt idx="3227">
                  <c:v>646.00119628906293</c:v>
                </c:pt>
                <c:pt idx="3228">
                  <c:v>646.211181640625</c:v>
                </c:pt>
                <c:pt idx="3229">
                  <c:v>646.41765136718709</c:v>
                </c:pt>
                <c:pt idx="3230">
                  <c:v>646.60625000000005</c:v>
                </c:pt>
                <c:pt idx="3231">
                  <c:v>646.79738769531298</c:v>
                </c:pt>
                <c:pt idx="3232">
                  <c:v>646.999829101562</c:v>
                </c:pt>
                <c:pt idx="3233">
                  <c:v>647.19951171875005</c:v>
                </c:pt>
                <c:pt idx="3234">
                  <c:v>647.39670410156202</c:v>
                </c:pt>
                <c:pt idx="3235">
                  <c:v>647.57802734375002</c:v>
                </c:pt>
                <c:pt idx="3236">
                  <c:v>647.7744140625</c:v>
                </c:pt>
                <c:pt idx="3237">
                  <c:v>648.002026367187</c:v>
                </c:pt>
                <c:pt idx="3238">
                  <c:v>648.22084960937502</c:v>
                </c:pt>
                <c:pt idx="3239">
                  <c:v>648.42075195312498</c:v>
                </c:pt>
                <c:pt idx="3240">
                  <c:v>648.60305175781207</c:v>
                </c:pt>
                <c:pt idx="3241">
                  <c:v>648.79294433593793</c:v>
                </c:pt>
                <c:pt idx="3242">
                  <c:v>649.0029296875</c:v>
                </c:pt>
                <c:pt idx="3243">
                  <c:v>649.21545410156205</c:v>
                </c:pt>
                <c:pt idx="3244">
                  <c:v>649.41037597656293</c:v>
                </c:pt>
                <c:pt idx="3245">
                  <c:v>649.60649414062505</c:v>
                </c:pt>
                <c:pt idx="3246">
                  <c:v>649.81020507812502</c:v>
                </c:pt>
                <c:pt idx="3247">
                  <c:v>650.00388183593793</c:v>
                </c:pt>
                <c:pt idx="3248">
                  <c:v>650.197509765625</c:v>
                </c:pt>
                <c:pt idx="3249">
                  <c:v>650.396166992188</c:v>
                </c:pt>
                <c:pt idx="3250">
                  <c:v>650.59611816406209</c:v>
                </c:pt>
                <c:pt idx="3251">
                  <c:v>650.798583984375</c:v>
                </c:pt>
                <c:pt idx="3252">
                  <c:v>651.00478515625002</c:v>
                </c:pt>
                <c:pt idx="3253">
                  <c:v>651.198413085938</c:v>
                </c:pt>
                <c:pt idx="3254">
                  <c:v>651.39836425781209</c:v>
                </c:pt>
                <c:pt idx="3255">
                  <c:v>651.60207519531298</c:v>
                </c:pt>
                <c:pt idx="3256">
                  <c:v>651.80703125000002</c:v>
                </c:pt>
                <c:pt idx="3257">
                  <c:v>651.994140625</c:v>
                </c:pt>
                <c:pt idx="3258">
                  <c:v>652.18503417968793</c:v>
                </c:pt>
                <c:pt idx="3259">
                  <c:v>652.40029296875002</c:v>
                </c:pt>
                <c:pt idx="3260">
                  <c:v>652.59645996093707</c:v>
                </c:pt>
                <c:pt idx="3261">
                  <c:v>652.798901367187</c:v>
                </c:pt>
                <c:pt idx="3262">
                  <c:v>652.99401855468705</c:v>
                </c:pt>
                <c:pt idx="3263">
                  <c:v>653.18894042968793</c:v>
                </c:pt>
                <c:pt idx="3264">
                  <c:v>653.392651367187</c:v>
                </c:pt>
                <c:pt idx="3265">
                  <c:v>653.59108886718707</c:v>
                </c:pt>
                <c:pt idx="3266">
                  <c:v>653.80734863281293</c:v>
                </c:pt>
                <c:pt idx="3267">
                  <c:v>654.00876464843793</c:v>
                </c:pt>
                <c:pt idx="3268">
                  <c:v>654.19362792968798</c:v>
                </c:pt>
                <c:pt idx="3269">
                  <c:v>654.40109863281293</c:v>
                </c:pt>
                <c:pt idx="3270">
                  <c:v>654.60732421875002</c:v>
                </c:pt>
                <c:pt idx="3271">
                  <c:v>654.79445800781207</c:v>
                </c:pt>
                <c:pt idx="3272">
                  <c:v>654.99187011718709</c:v>
                </c:pt>
                <c:pt idx="3273">
                  <c:v>655.19453124999995</c:v>
                </c:pt>
                <c:pt idx="3274">
                  <c:v>655.39570312499995</c:v>
                </c:pt>
                <c:pt idx="3275">
                  <c:v>655.60698242187505</c:v>
                </c:pt>
                <c:pt idx="3276">
                  <c:v>655.80693359375005</c:v>
                </c:pt>
                <c:pt idx="3277">
                  <c:v>656.00434570312495</c:v>
                </c:pt>
                <c:pt idx="3278">
                  <c:v>656.21184082031209</c:v>
                </c:pt>
                <c:pt idx="3279">
                  <c:v>656.41176757812502</c:v>
                </c:pt>
                <c:pt idx="3280">
                  <c:v>656.60664062499995</c:v>
                </c:pt>
                <c:pt idx="3281">
                  <c:v>656.80153808593798</c:v>
                </c:pt>
                <c:pt idx="3282">
                  <c:v>656.99013671875002</c:v>
                </c:pt>
                <c:pt idx="3283">
                  <c:v>657.18757324218791</c:v>
                </c:pt>
                <c:pt idx="3284">
                  <c:v>657.39255371093702</c:v>
                </c:pt>
                <c:pt idx="3285">
                  <c:v>657.60002441406209</c:v>
                </c:pt>
                <c:pt idx="3286">
                  <c:v>657.802490234375</c:v>
                </c:pt>
                <c:pt idx="3287">
                  <c:v>657.99987792968795</c:v>
                </c:pt>
                <c:pt idx="3288">
                  <c:v>658.19350585937502</c:v>
                </c:pt>
                <c:pt idx="3289">
                  <c:v>658.37585449218795</c:v>
                </c:pt>
                <c:pt idx="3290">
                  <c:v>658.58056640625</c:v>
                </c:pt>
                <c:pt idx="3291">
                  <c:v>658.79558105468709</c:v>
                </c:pt>
                <c:pt idx="3292">
                  <c:v>658.98947753906293</c:v>
                </c:pt>
                <c:pt idx="3293">
                  <c:v>659.19672851562495</c:v>
                </c:pt>
                <c:pt idx="3294">
                  <c:v>659.40546874999995</c:v>
                </c:pt>
                <c:pt idx="3295">
                  <c:v>659.59306640625005</c:v>
                </c:pt>
                <c:pt idx="3296">
                  <c:v>659.78017578125002</c:v>
                </c:pt>
                <c:pt idx="3297">
                  <c:v>659.97355957031209</c:v>
                </c:pt>
                <c:pt idx="3298">
                  <c:v>660.18757324218791</c:v>
                </c:pt>
                <c:pt idx="3299">
                  <c:v>660.399096679688</c:v>
                </c:pt>
                <c:pt idx="3300">
                  <c:v>660.59272460937495</c:v>
                </c:pt>
                <c:pt idx="3301">
                  <c:v>660.79013671874998</c:v>
                </c:pt>
                <c:pt idx="3302">
                  <c:v>660.98630371093702</c:v>
                </c:pt>
                <c:pt idx="3303">
                  <c:v>661.17590332031205</c:v>
                </c:pt>
                <c:pt idx="3304">
                  <c:v>661.38464355468705</c:v>
                </c:pt>
                <c:pt idx="3305">
                  <c:v>661.58737792968793</c:v>
                </c:pt>
                <c:pt idx="3306">
                  <c:v>661.77727050781209</c:v>
                </c:pt>
                <c:pt idx="3307">
                  <c:v>661.98974609375</c:v>
                </c:pt>
                <c:pt idx="3308">
                  <c:v>662.198486328125</c:v>
                </c:pt>
                <c:pt idx="3309">
                  <c:v>662.39340820312498</c:v>
                </c:pt>
                <c:pt idx="3310">
                  <c:v>662.58952636718709</c:v>
                </c:pt>
                <c:pt idx="3311">
                  <c:v>662.79697265624998</c:v>
                </c:pt>
                <c:pt idx="3312">
                  <c:v>663.00825195312495</c:v>
                </c:pt>
                <c:pt idx="3313">
                  <c:v>663.20068359375</c:v>
                </c:pt>
                <c:pt idx="3314">
                  <c:v>663.38928222656295</c:v>
                </c:pt>
                <c:pt idx="3315">
                  <c:v>663.58767089843798</c:v>
                </c:pt>
                <c:pt idx="3316">
                  <c:v>663.78486328124995</c:v>
                </c:pt>
                <c:pt idx="3317">
                  <c:v>663.983569335938</c:v>
                </c:pt>
                <c:pt idx="3318">
                  <c:v>664.19252929687502</c:v>
                </c:pt>
                <c:pt idx="3319">
                  <c:v>664.391430664062</c:v>
                </c:pt>
                <c:pt idx="3320">
                  <c:v>664.58002929687495</c:v>
                </c:pt>
                <c:pt idx="3321">
                  <c:v>664.77995605468709</c:v>
                </c:pt>
                <c:pt idx="3322">
                  <c:v>664.97741699218795</c:v>
                </c:pt>
                <c:pt idx="3323">
                  <c:v>665.173583984375</c:v>
                </c:pt>
                <c:pt idx="3324">
                  <c:v>665.38356933593798</c:v>
                </c:pt>
                <c:pt idx="3325">
                  <c:v>665.59331054687505</c:v>
                </c:pt>
                <c:pt idx="3326">
                  <c:v>665.79448242187505</c:v>
                </c:pt>
                <c:pt idx="3327">
                  <c:v>665.99467773437505</c:v>
                </c:pt>
                <c:pt idx="3328">
                  <c:v>666.18833007812498</c:v>
                </c:pt>
                <c:pt idx="3329">
                  <c:v>666.38171386718705</c:v>
                </c:pt>
                <c:pt idx="3330">
                  <c:v>666.58288574218795</c:v>
                </c:pt>
                <c:pt idx="3331">
                  <c:v>666.78183593749998</c:v>
                </c:pt>
                <c:pt idx="3332">
                  <c:v>666.99033203124998</c:v>
                </c:pt>
                <c:pt idx="3333">
                  <c:v>667.19902343750005</c:v>
                </c:pt>
                <c:pt idx="3334">
                  <c:v>667.38410644531291</c:v>
                </c:pt>
                <c:pt idx="3335">
                  <c:v>667.58530273437498</c:v>
                </c:pt>
                <c:pt idx="3336">
                  <c:v>667.78525390624998</c:v>
                </c:pt>
                <c:pt idx="3337">
                  <c:v>667.98496093749998</c:v>
                </c:pt>
                <c:pt idx="3338">
                  <c:v>668.19746093749995</c:v>
                </c:pt>
                <c:pt idx="3339">
                  <c:v>668.38757324218795</c:v>
                </c:pt>
                <c:pt idx="3340">
                  <c:v>668.573657226563</c:v>
                </c:pt>
                <c:pt idx="3341">
                  <c:v>668.77861328125005</c:v>
                </c:pt>
                <c:pt idx="3342">
                  <c:v>668.99238281249995</c:v>
                </c:pt>
                <c:pt idx="3343">
                  <c:v>669.19482421875</c:v>
                </c:pt>
                <c:pt idx="3344">
                  <c:v>669.38217773437498</c:v>
                </c:pt>
                <c:pt idx="3345">
                  <c:v>669.589672851562</c:v>
                </c:pt>
                <c:pt idx="3346">
                  <c:v>669.79716796875005</c:v>
                </c:pt>
                <c:pt idx="3347">
                  <c:v>669.99079589843791</c:v>
                </c:pt>
                <c:pt idx="3348">
                  <c:v>670.1982421875</c:v>
                </c:pt>
                <c:pt idx="3349">
                  <c:v>670.40822753906298</c:v>
                </c:pt>
                <c:pt idx="3350">
                  <c:v>670.59560546875002</c:v>
                </c:pt>
                <c:pt idx="3351">
                  <c:v>670.77670898437498</c:v>
                </c:pt>
                <c:pt idx="3352">
                  <c:v>670.97663574218791</c:v>
                </c:pt>
                <c:pt idx="3353">
                  <c:v>671.19040527343702</c:v>
                </c:pt>
                <c:pt idx="3354">
                  <c:v>671.39414062499998</c:v>
                </c:pt>
                <c:pt idx="3355">
                  <c:v>671.58776855468705</c:v>
                </c:pt>
                <c:pt idx="3356">
                  <c:v>671.78894042968795</c:v>
                </c:pt>
                <c:pt idx="3357">
                  <c:v>671.98107910156205</c:v>
                </c:pt>
                <c:pt idx="3358">
                  <c:v>672.175952148438</c:v>
                </c:pt>
                <c:pt idx="3359">
                  <c:v>672.38742675781202</c:v>
                </c:pt>
                <c:pt idx="3360">
                  <c:v>672.58737792968793</c:v>
                </c:pt>
                <c:pt idx="3361">
                  <c:v>672.78857421875</c:v>
                </c:pt>
                <c:pt idx="3362">
                  <c:v>672.98977050781207</c:v>
                </c:pt>
                <c:pt idx="3363">
                  <c:v>673.17966308593793</c:v>
                </c:pt>
                <c:pt idx="3364">
                  <c:v>673.39067382812505</c:v>
                </c:pt>
                <c:pt idx="3365">
                  <c:v>673.59060058593798</c:v>
                </c:pt>
                <c:pt idx="3366">
                  <c:v>673.781982421875</c:v>
                </c:pt>
                <c:pt idx="3367">
                  <c:v>673.97814941406205</c:v>
                </c:pt>
                <c:pt idx="3368">
                  <c:v>674.17680664062505</c:v>
                </c:pt>
                <c:pt idx="3369">
                  <c:v>674.381762695313</c:v>
                </c:pt>
                <c:pt idx="3370">
                  <c:v>674.58046875000002</c:v>
                </c:pt>
                <c:pt idx="3371">
                  <c:v>674.78415527343702</c:v>
                </c:pt>
                <c:pt idx="3372">
                  <c:v>674.98281250000002</c:v>
                </c:pt>
                <c:pt idx="3373">
                  <c:v>675.18249511718705</c:v>
                </c:pt>
                <c:pt idx="3374">
                  <c:v>675.37714843749995</c:v>
                </c:pt>
                <c:pt idx="3375">
                  <c:v>675.571044921875</c:v>
                </c:pt>
                <c:pt idx="3376">
                  <c:v>675.78630371093709</c:v>
                </c:pt>
                <c:pt idx="3377">
                  <c:v>675.98623046875002</c:v>
                </c:pt>
                <c:pt idx="3378">
                  <c:v>676.17609863281291</c:v>
                </c:pt>
                <c:pt idx="3379">
                  <c:v>676.37351074218793</c:v>
                </c:pt>
                <c:pt idx="3380">
                  <c:v>676.5732421875</c:v>
                </c:pt>
                <c:pt idx="3381">
                  <c:v>676.77695312499998</c:v>
                </c:pt>
                <c:pt idx="3382">
                  <c:v>676.97834472656291</c:v>
                </c:pt>
                <c:pt idx="3383">
                  <c:v>677.18078613281295</c:v>
                </c:pt>
                <c:pt idx="3384">
                  <c:v>677.38195800781205</c:v>
                </c:pt>
                <c:pt idx="3385">
                  <c:v>677.58442382812495</c:v>
                </c:pt>
                <c:pt idx="3386">
                  <c:v>677.78437499999995</c:v>
                </c:pt>
                <c:pt idx="3387">
                  <c:v>677.979248046875</c:v>
                </c:pt>
                <c:pt idx="3388">
                  <c:v>678.181713867187</c:v>
                </c:pt>
                <c:pt idx="3389">
                  <c:v>678.38920898437505</c:v>
                </c:pt>
                <c:pt idx="3390">
                  <c:v>678.585375976563</c:v>
                </c:pt>
                <c:pt idx="3391">
                  <c:v>678.77150878906298</c:v>
                </c:pt>
                <c:pt idx="3392">
                  <c:v>678.96762695312498</c:v>
                </c:pt>
                <c:pt idx="3393">
                  <c:v>679.17885742187502</c:v>
                </c:pt>
                <c:pt idx="3394">
                  <c:v>679.38510742187498</c:v>
                </c:pt>
                <c:pt idx="3395">
                  <c:v>679.58881835937495</c:v>
                </c:pt>
                <c:pt idx="3396">
                  <c:v>679.791259765625</c:v>
                </c:pt>
                <c:pt idx="3397">
                  <c:v>679.97609863281298</c:v>
                </c:pt>
                <c:pt idx="3398">
                  <c:v>680.18105468750002</c:v>
                </c:pt>
                <c:pt idx="3399">
                  <c:v>680.384765625</c:v>
                </c:pt>
                <c:pt idx="3400">
                  <c:v>680.56938476562505</c:v>
                </c:pt>
                <c:pt idx="3401">
                  <c:v>680.769287109375</c:v>
                </c:pt>
                <c:pt idx="3402">
                  <c:v>680.96943359374995</c:v>
                </c:pt>
                <c:pt idx="3403">
                  <c:v>681.17314453125005</c:v>
                </c:pt>
                <c:pt idx="3404">
                  <c:v>681.37309570312505</c:v>
                </c:pt>
                <c:pt idx="3405">
                  <c:v>681.57180175781207</c:v>
                </c:pt>
                <c:pt idx="3406">
                  <c:v>681.778002929688</c:v>
                </c:pt>
                <c:pt idx="3407">
                  <c:v>681.98166503906293</c:v>
                </c:pt>
                <c:pt idx="3408">
                  <c:v>682.17758789062498</c:v>
                </c:pt>
                <c:pt idx="3409">
                  <c:v>682.382568359375</c:v>
                </c:pt>
                <c:pt idx="3410">
                  <c:v>682.58400878906298</c:v>
                </c:pt>
                <c:pt idx="3411">
                  <c:v>682.77260742187502</c:v>
                </c:pt>
                <c:pt idx="3412">
                  <c:v>682.96625976562495</c:v>
                </c:pt>
                <c:pt idx="3413">
                  <c:v>683.16872558593798</c:v>
                </c:pt>
                <c:pt idx="3414">
                  <c:v>683.38122558593795</c:v>
                </c:pt>
                <c:pt idx="3415">
                  <c:v>683.58093261718705</c:v>
                </c:pt>
                <c:pt idx="3416">
                  <c:v>683.78464355468702</c:v>
                </c:pt>
                <c:pt idx="3417">
                  <c:v>683.98732910156207</c:v>
                </c:pt>
                <c:pt idx="3418">
                  <c:v>684.168383789063</c:v>
                </c:pt>
                <c:pt idx="3419">
                  <c:v>684.37585449218795</c:v>
                </c:pt>
                <c:pt idx="3420">
                  <c:v>684.59338378906295</c:v>
                </c:pt>
                <c:pt idx="3421">
                  <c:v>684.78828124999995</c:v>
                </c:pt>
                <c:pt idx="3422">
                  <c:v>684.98674316406209</c:v>
                </c:pt>
                <c:pt idx="3423">
                  <c:v>685.18542480468705</c:v>
                </c:pt>
                <c:pt idx="3424">
                  <c:v>685.37302246093702</c:v>
                </c:pt>
                <c:pt idx="3425">
                  <c:v>685.56918945312498</c:v>
                </c:pt>
                <c:pt idx="3426">
                  <c:v>685.77163085937502</c:v>
                </c:pt>
                <c:pt idx="3427">
                  <c:v>685.96650390624995</c:v>
                </c:pt>
                <c:pt idx="3428">
                  <c:v>686.17021484375005</c:v>
                </c:pt>
                <c:pt idx="3429">
                  <c:v>686.36762695312495</c:v>
                </c:pt>
                <c:pt idx="3430">
                  <c:v>686.572583007812</c:v>
                </c:pt>
                <c:pt idx="3431">
                  <c:v>686.77883300781207</c:v>
                </c:pt>
                <c:pt idx="3432">
                  <c:v>686.97500000000002</c:v>
                </c:pt>
                <c:pt idx="3433">
                  <c:v>687.18120117187505</c:v>
                </c:pt>
                <c:pt idx="3434">
                  <c:v>687.382397460937</c:v>
                </c:pt>
                <c:pt idx="3435">
                  <c:v>687.58234863281291</c:v>
                </c:pt>
                <c:pt idx="3436">
                  <c:v>687.78476562499998</c:v>
                </c:pt>
                <c:pt idx="3437">
                  <c:v>687.982177734375</c:v>
                </c:pt>
                <c:pt idx="3438">
                  <c:v>688.17834472656295</c:v>
                </c:pt>
                <c:pt idx="3439">
                  <c:v>688.36948242187498</c:v>
                </c:pt>
                <c:pt idx="3440">
                  <c:v>688.56918945312498</c:v>
                </c:pt>
                <c:pt idx="3441">
                  <c:v>688.782958984375</c:v>
                </c:pt>
                <c:pt idx="3442">
                  <c:v>688.98061523437502</c:v>
                </c:pt>
                <c:pt idx="3443">
                  <c:v>689.17548828124995</c:v>
                </c:pt>
                <c:pt idx="3444">
                  <c:v>689.37416992187502</c:v>
                </c:pt>
                <c:pt idx="3445">
                  <c:v>689.56655273437502</c:v>
                </c:pt>
                <c:pt idx="3446">
                  <c:v>689.76899414062495</c:v>
                </c:pt>
                <c:pt idx="3447">
                  <c:v>689.97500000000002</c:v>
                </c:pt>
                <c:pt idx="3448">
                  <c:v>690.168627929688</c:v>
                </c:pt>
                <c:pt idx="3449">
                  <c:v>690.36628417968791</c:v>
                </c:pt>
                <c:pt idx="3450">
                  <c:v>690.575024414062</c:v>
                </c:pt>
                <c:pt idx="3451">
                  <c:v>690.77873535156209</c:v>
                </c:pt>
                <c:pt idx="3452">
                  <c:v>690.97236328124995</c:v>
                </c:pt>
                <c:pt idx="3453">
                  <c:v>691.167236328125</c:v>
                </c:pt>
                <c:pt idx="3454">
                  <c:v>691.37976074218795</c:v>
                </c:pt>
                <c:pt idx="3455">
                  <c:v>691.57971191406205</c:v>
                </c:pt>
                <c:pt idx="3456">
                  <c:v>691.76960449218791</c:v>
                </c:pt>
                <c:pt idx="3457">
                  <c:v>691.97202148437498</c:v>
                </c:pt>
                <c:pt idx="3458">
                  <c:v>692.17946777343707</c:v>
                </c:pt>
                <c:pt idx="3459">
                  <c:v>692.38320312500002</c:v>
                </c:pt>
                <c:pt idx="3460">
                  <c:v>692.580395507812</c:v>
                </c:pt>
                <c:pt idx="3461">
                  <c:v>692.77380371093705</c:v>
                </c:pt>
                <c:pt idx="3462">
                  <c:v>692.981518554687</c:v>
                </c:pt>
                <c:pt idx="3463">
                  <c:v>693.18798828125</c:v>
                </c:pt>
                <c:pt idx="3464">
                  <c:v>693.37534179687498</c:v>
                </c:pt>
                <c:pt idx="3465">
                  <c:v>693.57651367187498</c:v>
                </c:pt>
                <c:pt idx="3466">
                  <c:v>693.77770996093705</c:v>
                </c:pt>
                <c:pt idx="3467">
                  <c:v>693.97136230468709</c:v>
                </c:pt>
                <c:pt idx="3468">
                  <c:v>694.168774414062</c:v>
                </c:pt>
                <c:pt idx="3469">
                  <c:v>694.36994628906291</c:v>
                </c:pt>
                <c:pt idx="3470">
                  <c:v>694.57744140625005</c:v>
                </c:pt>
                <c:pt idx="3471">
                  <c:v>694.76962890624998</c:v>
                </c:pt>
                <c:pt idx="3472">
                  <c:v>694.966796875</c:v>
                </c:pt>
                <c:pt idx="3473">
                  <c:v>695.185791015625</c:v>
                </c:pt>
                <c:pt idx="3474">
                  <c:v>695.39099121093705</c:v>
                </c:pt>
                <c:pt idx="3475">
                  <c:v>695.58212890624998</c:v>
                </c:pt>
                <c:pt idx="3476">
                  <c:v>695.78078613281298</c:v>
                </c:pt>
                <c:pt idx="3477">
                  <c:v>695.97043457031202</c:v>
                </c:pt>
                <c:pt idx="3478">
                  <c:v>696.16281738281293</c:v>
                </c:pt>
                <c:pt idx="3479">
                  <c:v>696.38059082031202</c:v>
                </c:pt>
                <c:pt idx="3480">
                  <c:v>696.58305664062505</c:v>
                </c:pt>
                <c:pt idx="3481">
                  <c:v>696.77038574218795</c:v>
                </c:pt>
                <c:pt idx="3482">
                  <c:v>696.96779785156207</c:v>
                </c:pt>
                <c:pt idx="3483">
                  <c:v>697.17653808593798</c:v>
                </c:pt>
                <c:pt idx="3484">
                  <c:v>697.37519531249995</c:v>
                </c:pt>
                <c:pt idx="3485">
                  <c:v>697.56484375000002</c:v>
                </c:pt>
                <c:pt idx="3486">
                  <c:v>697.77736816406207</c:v>
                </c:pt>
                <c:pt idx="3487">
                  <c:v>697.98759765625005</c:v>
                </c:pt>
                <c:pt idx="3488">
                  <c:v>698.17370605468705</c:v>
                </c:pt>
                <c:pt idx="3489">
                  <c:v>698.362060546875</c:v>
                </c:pt>
                <c:pt idx="3490">
                  <c:v>698.56325683593798</c:v>
                </c:pt>
                <c:pt idx="3491">
                  <c:v>698.76594238281291</c:v>
                </c:pt>
                <c:pt idx="3492">
                  <c:v>698.97717285156205</c:v>
                </c:pt>
                <c:pt idx="3493">
                  <c:v>699.16955566406205</c:v>
                </c:pt>
                <c:pt idx="3494">
                  <c:v>699.36447753906293</c:v>
                </c:pt>
                <c:pt idx="3495">
                  <c:v>699.57451171875005</c:v>
                </c:pt>
                <c:pt idx="3496">
                  <c:v>699.77065429687502</c:v>
                </c:pt>
                <c:pt idx="3497">
                  <c:v>699.971850585938</c:v>
                </c:pt>
                <c:pt idx="3498">
                  <c:v>700.163012695313</c:v>
                </c:pt>
                <c:pt idx="3499">
                  <c:v>700.352612304687</c:v>
                </c:pt>
                <c:pt idx="3500">
                  <c:v>700.56259765624998</c:v>
                </c:pt>
                <c:pt idx="3501">
                  <c:v>700.77282714843795</c:v>
                </c:pt>
                <c:pt idx="3502">
                  <c:v>700.96645507812502</c:v>
                </c:pt>
                <c:pt idx="3503">
                  <c:v>701.16262207031207</c:v>
                </c:pt>
                <c:pt idx="3504">
                  <c:v>701.36503906250005</c:v>
                </c:pt>
                <c:pt idx="3505">
                  <c:v>701.57124023437495</c:v>
                </c:pt>
                <c:pt idx="3506">
                  <c:v>701.77622070312498</c:v>
                </c:pt>
                <c:pt idx="3507">
                  <c:v>701.96865234375002</c:v>
                </c:pt>
                <c:pt idx="3508">
                  <c:v>702.16103515625002</c:v>
                </c:pt>
                <c:pt idx="3509">
                  <c:v>702.35566406249995</c:v>
                </c:pt>
                <c:pt idx="3510">
                  <c:v>702.56440429687495</c:v>
                </c:pt>
                <c:pt idx="3511">
                  <c:v>702.77966308593795</c:v>
                </c:pt>
                <c:pt idx="3512">
                  <c:v>702.97834472656291</c:v>
                </c:pt>
                <c:pt idx="3513">
                  <c:v>703.16948242187505</c:v>
                </c:pt>
                <c:pt idx="3514">
                  <c:v>703.36437988281295</c:v>
                </c:pt>
                <c:pt idx="3515">
                  <c:v>703.55805664062495</c:v>
                </c:pt>
                <c:pt idx="3516">
                  <c:v>703.75146484375</c:v>
                </c:pt>
                <c:pt idx="3517">
                  <c:v>703.95642089843795</c:v>
                </c:pt>
                <c:pt idx="3518">
                  <c:v>704.161376953125</c:v>
                </c:pt>
                <c:pt idx="3519">
                  <c:v>704.36733398437502</c:v>
                </c:pt>
                <c:pt idx="3520">
                  <c:v>704.56877441406209</c:v>
                </c:pt>
                <c:pt idx="3521">
                  <c:v>704.76142578124995</c:v>
                </c:pt>
                <c:pt idx="3522">
                  <c:v>704.96513671875005</c:v>
                </c:pt>
                <c:pt idx="3523">
                  <c:v>705.16481933593798</c:v>
                </c:pt>
                <c:pt idx="3524">
                  <c:v>705.36347656249995</c:v>
                </c:pt>
                <c:pt idx="3525">
                  <c:v>705.568676757812</c:v>
                </c:pt>
                <c:pt idx="3526">
                  <c:v>705.77241210937495</c:v>
                </c:pt>
                <c:pt idx="3527">
                  <c:v>705.96352539062502</c:v>
                </c:pt>
                <c:pt idx="3528">
                  <c:v>706.16469726562502</c:v>
                </c:pt>
                <c:pt idx="3529">
                  <c:v>706.37468261718709</c:v>
                </c:pt>
                <c:pt idx="3530">
                  <c:v>706.57084960937505</c:v>
                </c:pt>
                <c:pt idx="3531">
                  <c:v>706.76452636718705</c:v>
                </c:pt>
                <c:pt idx="3532">
                  <c:v>706.96193847656298</c:v>
                </c:pt>
                <c:pt idx="3533">
                  <c:v>707.16435546875005</c:v>
                </c:pt>
                <c:pt idx="3534">
                  <c:v>707.36052246093709</c:v>
                </c:pt>
                <c:pt idx="3535">
                  <c:v>707.5703125</c:v>
                </c:pt>
                <c:pt idx="3536">
                  <c:v>707.779052734375</c:v>
                </c:pt>
                <c:pt idx="3537">
                  <c:v>707.96413574218798</c:v>
                </c:pt>
                <c:pt idx="3538">
                  <c:v>708.15878906249998</c:v>
                </c:pt>
                <c:pt idx="3539">
                  <c:v>708.364990234375</c:v>
                </c:pt>
                <c:pt idx="3540">
                  <c:v>708.56137695312498</c:v>
                </c:pt>
                <c:pt idx="3541">
                  <c:v>708.76381835937502</c:v>
                </c:pt>
                <c:pt idx="3542">
                  <c:v>708.955981445313</c:v>
                </c:pt>
                <c:pt idx="3543">
                  <c:v>709.15087890625</c:v>
                </c:pt>
                <c:pt idx="3544">
                  <c:v>709.35605468749998</c:v>
                </c:pt>
                <c:pt idx="3545">
                  <c:v>709.56103515625</c:v>
                </c:pt>
                <c:pt idx="3546">
                  <c:v>709.76953125</c:v>
                </c:pt>
                <c:pt idx="3547">
                  <c:v>709.95937500000002</c:v>
                </c:pt>
                <c:pt idx="3548">
                  <c:v>710.154541015625</c:v>
                </c:pt>
                <c:pt idx="3549">
                  <c:v>710.363037109375</c:v>
                </c:pt>
                <c:pt idx="3550">
                  <c:v>710.56044921875002</c:v>
                </c:pt>
                <c:pt idx="3551">
                  <c:v>710.76669921874998</c:v>
                </c:pt>
                <c:pt idx="3552">
                  <c:v>710.96535644531298</c:v>
                </c:pt>
                <c:pt idx="3553">
                  <c:v>711.157958984375</c:v>
                </c:pt>
                <c:pt idx="3554">
                  <c:v>711.36796875000005</c:v>
                </c:pt>
                <c:pt idx="3555">
                  <c:v>711.55888671875005</c:v>
                </c:pt>
                <c:pt idx="3556">
                  <c:v>711.75378417968795</c:v>
                </c:pt>
                <c:pt idx="3557">
                  <c:v>711.95268554687505</c:v>
                </c:pt>
                <c:pt idx="3558">
                  <c:v>712.15639648437502</c:v>
                </c:pt>
                <c:pt idx="3559">
                  <c:v>712.37016601562505</c:v>
                </c:pt>
                <c:pt idx="3560">
                  <c:v>712.56508789062502</c:v>
                </c:pt>
                <c:pt idx="3561">
                  <c:v>712.74992675781209</c:v>
                </c:pt>
                <c:pt idx="3562">
                  <c:v>712.951098632813</c:v>
                </c:pt>
                <c:pt idx="3563">
                  <c:v>713.15480957031207</c:v>
                </c:pt>
                <c:pt idx="3564">
                  <c:v>713.35725097656291</c:v>
                </c:pt>
                <c:pt idx="3565">
                  <c:v>713.56345214843793</c:v>
                </c:pt>
                <c:pt idx="3566">
                  <c:v>713.76965332031205</c:v>
                </c:pt>
                <c:pt idx="3567">
                  <c:v>713.96831054687505</c:v>
                </c:pt>
                <c:pt idx="3568">
                  <c:v>714.16950683593791</c:v>
                </c:pt>
                <c:pt idx="3569">
                  <c:v>714.37072753906295</c:v>
                </c:pt>
                <c:pt idx="3570">
                  <c:v>714.55659179687495</c:v>
                </c:pt>
                <c:pt idx="3571">
                  <c:v>714.76281738281295</c:v>
                </c:pt>
                <c:pt idx="3572">
                  <c:v>714.968017578125</c:v>
                </c:pt>
                <c:pt idx="3573">
                  <c:v>715.14279785156202</c:v>
                </c:pt>
                <c:pt idx="3574">
                  <c:v>715.33369140624995</c:v>
                </c:pt>
                <c:pt idx="3575">
                  <c:v>715.549731445313</c:v>
                </c:pt>
                <c:pt idx="3576">
                  <c:v>715.76247558593798</c:v>
                </c:pt>
                <c:pt idx="3577">
                  <c:v>715.96237792968793</c:v>
                </c:pt>
                <c:pt idx="3578">
                  <c:v>716.14594726562495</c:v>
                </c:pt>
                <c:pt idx="3579">
                  <c:v>716.35598144531298</c:v>
                </c:pt>
                <c:pt idx="3580">
                  <c:v>716.57958984375</c:v>
                </c:pt>
                <c:pt idx="3581">
                  <c:v>716.78098144531293</c:v>
                </c:pt>
                <c:pt idx="3582">
                  <c:v>716.96228027343705</c:v>
                </c:pt>
                <c:pt idx="3583">
                  <c:v>717.15092773437505</c:v>
                </c:pt>
                <c:pt idx="3584">
                  <c:v>717.355883789063</c:v>
                </c:pt>
                <c:pt idx="3585">
                  <c:v>717.55454101562498</c:v>
                </c:pt>
                <c:pt idx="3586">
                  <c:v>717.74819335937502</c:v>
                </c:pt>
                <c:pt idx="3587">
                  <c:v>717.95693359375002</c:v>
                </c:pt>
                <c:pt idx="3588">
                  <c:v>718.15815429687495</c:v>
                </c:pt>
                <c:pt idx="3589">
                  <c:v>718.34650878906291</c:v>
                </c:pt>
                <c:pt idx="3590">
                  <c:v>718.54892578124998</c:v>
                </c:pt>
                <c:pt idx="3591">
                  <c:v>718.74912109374998</c:v>
                </c:pt>
                <c:pt idx="3592">
                  <c:v>718.9541015625</c:v>
                </c:pt>
                <c:pt idx="3593">
                  <c:v>719.15151367187502</c:v>
                </c:pt>
                <c:pt idx="3594">
                  <c:v>719.34389648437502</c:v>
                </c:pt>
                <c:pt idx="3595">
                  <c:v>719.54506835937502</c:v>
                </c:pt>
                <c:pt idx="3596">
                  <c:v>719.75126953125005</c:v>
                </c:pt>
                <c:pt idx="3597">
                  <c:v>719.95876464843798</c:v>
                </c:pt>
                <c:pt idx="3598">
                  <c:v>720.15368652343705</c:v>
                </c:pt>
                <c:pt idx="3599">
                  <c:v>720.35363769531295</c:v>
                </c:pt>
                <c:pt idx="3600">
                  <c:v>720.54602050781205</c:v>
                </c:pt>
                <c:pt idx="3601">
                  <c:v>720.74843750000002</c:v>
                </c:pt>
                <c:pt idx="3602">
                  <c:v>720.95717773437502</c:v>
                </c:pt>
                <c:pt idx="3603">
                  <c:v>721.14326171874995</c:v>
                </c:pt>
                <c:pt idx="3604">
                  <c:v>721.34191894531295</c:v>
                </c:pt>
                <c:pt idx="3605">
                  <c:v>721.54816894531291</c:v>
                </c:pt>
                <c:pt idx="3606">
                  <c:v>721.74433593749995</c:v>
                </c:pt>
                <c:pt idx="3607">
                  <c:v>721.94929199218791</c:v>
                </c:pt>
                <c:pt idx="3608">
                  <c:v>722.15424804687495</c:v>
                </c:pt>
                <c:pt idx="3609">
                  <c:v>722.35395507812495</c:v>
                </c:pt>
                <c:pt idx="3610">
                  <c:v>722.55766601562505</c:v>
                </c:pt>
                <c:pt idx="3611">
                  <c:v>722.75402832031205</c:v>
                </c:pt>
                <c:pt idx="3612">
                  <c:v>722.961499023437</c:v>
                </c:pt>
                <c:pt idx="3613">
                  <c:v>723.15766601562495</c:v>
                </c:pt>
                <c:pt idx="3614">
                  <c:v>723.35510253906295</c:v>
                </c:pt>
                <c:pt idx="3615">
                  <c:v>723.55126953125</c:v>
                </c:pt>
                <c:pt idx="3616">
                  <c:v>723.74238281249995</c:v>
                </c:pt>
                <c:pt idx="3617">
                  <c:v>723.94609375000005</c:v>
                </c:pt>
                <c:pt idx="3618">
                  <c:v>724.14855957031205</c:v>
                </c:pt>
                <c:pt idx="3619">
                  <c:v>724.35227050781202</c:v>
                </c:pt>
                <c:pt idx="3620">
                  <c:v>724.55471191406207</c:v>
                </c:pt>
                <c:pt idx="3621">
                  <c:v>724.748364257812</c:v>
                </c:pt>
                <c:pt idx="3622">
                  <c:v>724.93825683593798</c:v>
                </c:pt>
                <c:pt idx="3623">
                  <c:v>725.14572753906293</c:v>
                </c:pt>
                <c:pt idx="3624">
                  <c:v>725.354418945313</c:v>
                </c:pt>
                <c:pt idx="3625">
                  <c:v>725.55283203124998</c:v>
                </c:pt>
                <c:pt idx="3626">
                  <c:v>725.74775390624995</c:v>
                </c:pt>
                <c:pt idx="3627">
                  <c:v>725.94794921874995</c:v>
                </c:pt>
                <c:pt idx="3628">
                  <c:v>726.150390625</c:v>
                </c:pt>
                <c:pt idx="3629">
                  <c:v>726.34780273437502</c:v>
                </c:pt>
                <c:pt idx="3630">
                  <c:v>726.54648437499998</c:v>
                </c:pt>
                <c:pt idx="3631">
                  <c:v>726.74892578125002</c:v>
                </c:pt>
                <c:pt idx="3632">
                  <c:v>726.95263671875</c:v>
                </c:pt>
                <c:pt idx="3633">
                  <c:v>727.15234375</c:v>
                </c:pt>
                <c:pt idx="3634">
                  <c:v>727.34096679687502</c:v>
                </c:pt>
                <c:pt idx="3635">
                  <c:v>727.546142578125</c:v>
                </c:pt>
                <c:pt idx="3636">
                  <c:v>727.75712890625005</c:v>
                </c:pt>
                <c:pt idx="3637">
                  <c:v>727.95205078125002</c:v>
                </c:pt>
                <c:pt idx="3638">
                  <c:v>728.15097656249998</c:v>
                </c:pt>
                <c:pt idx="3639">
                  <c:v>728.34814453125</c:v>
                </c:pt>
                <c:pt idx="3640">
                  <c:v>728.54934082031207</c:v>
                </c:pt>
                <c:pt idx="3641">
                  <c:v>728.76081542968791</c:v>
                </c:pt>
                <c:pt idx="3642">
                  <c:v>728.961987304687</c:v>
                </c:pt>
                <c:pt idx="3643">
                  <c:v>729.15566406250002</c:v>
                </c:pt>
                <c:pt idx="3644">
                  <c:v>729.35810546874995</c:v>
                </c:pt>
                <c:pt idx="3645">
                  <c:v>729.55927734374995</c:v>
                </c:pt>
                <c:pt idx="3646">
                  <c:v>729.757983398438</c:v>
                </c:pt>
                <c:pt idx="3647">
                  <c:v>729.941577148438</c:v>
                </c:pt>
                <c:pt idx="3648">
                  <c:v>730.13896484375005</c:v>
                </c:pt>
                <c:pt idx="3649">
                  <c:v>730.35249023437495</c:v>
                </c:pt>
                <c:pt idx="3650">
                  <c:v>730.55244140624995</c:v>
                </c:pt>
                <c:pt idx="3651">
                  <c:v>730.75009765624998</c:v>
                </c:pt>
                <c:pt idx="3652">
                  <c:v>730.94626464843793</c:v>
                </c:pt>
                <c:pt idx="3653">
                  <c:v>731.14619140624995</c:v>
                </c:pt>
                <c:pt idx="3654">
                  <c:v>731.34860839843793</c:v>
                </c:pt>
                <c:pt idx="3655">
                  <c:v>731.55607910156209</c:v>
                </c:pt>
                <c:pt idx="3656">
                  <c:v>731.74470214843791</c:v>
                </c:pt>
                <c:pt idx="3657">
                  <c:v>731.93583984375005</c:v>
                </c:pt>
                <c:pt idx="3658">
                  <c:v>732.14333496093707</c:v>
                </c:pt>
                <c:pt idx="3659">
                  <c:v>732.33825683593795</c:v>
                </c:pt>
                <c:pt idx="3660">
                  <c:v>732.54296875</c:v>
                </c:pt>
                <c:pt idx="3661">
                  <c:v>732.74538574218798</c:v>
                </c:pt>
                <c:pt idx="3662">
                  <c:v>732.93801269531298</c:v>
                </c:pt>
                <c:pt idx="3663">
                  <c:v>733.13671875</c:v>
                </c:pt>
                <c:pt idx="3664">
                  <c:v>733.34775390624998</c:v>
                </c:pt>
                <c:pt idx="3665">
                  <c:v>733.54365234374995</c:v>
                </c:pt>
                <c:pt idx="3666">
                  <c:v>733.74001464843798</c:v>
                </c:pt>
                <c:pt idx="3667">
                  <c:v>733.94899902343707</c:v>
                </c:pt>
                <c:pt idx="3668">
                  <c:v>734.14516601562502</c:v>
                </c:pt>
                <c:pt idx="3669">
                  <c:v>734.34509277343705</c:v>
                </c:pt>
                <c:pt idx="3670">
                  <c:v>734.54228515625005</c:v>
                </c:pt>
                <c:pt idx="3671">
                  <c:v>734.74851074218793</c:v>
                </c:pt>
                <c:pt idx="3672">
                  <c:v>734.944897460937</c:v>
                </c:pt>
                <c:pt idx="3673">
                  <c:v>735.13352050781202</c:v>
                </c:pt>
                <c:pt idx="3674">
                  <c:v>735.332202148438</c:v>
                </c:pt>
                <c:pt idx="3675">
                  <c:v>735.53212890625002</c:v>
                </c:pt>
                <c:pt idx="3676">
                  <c:v>735.73581542968793</c:v>
                </c:pt>
                <c:pt idx="3677">
                  <c:v>735.943286132813</c:v>
                </c:pt>
                <c:pt idx="3678">
                  <c:v>736.15202636718709</c:v>
                </c:pt>
                <c:pt idx="3679">
                  <c:v>736.338134765625</c:v>
                </c:pt>
                <c:pt idx="3680">
                  <c:v>736.530517578125</c:v>
                </c:pt>
                <c:pt idx="3681">
                  <c:v>736.74174804687505</c:v>
                </c:pt>
                <c:pt idx="3682">
                  <c:v>736.93916015624995</c:v>
                </c:pt>
                <c:pt idx="3683">
                  <c:v>737.13532714843791</c:v>
                </c:pt>
                <c:pt idx="3684">
                  <c:v>737.34282226562505</c:v>
                </c:pt>
                <c:pt idx="3685">
                  <c:v>737.55007324218798</c:v>
                </c:pt>
                <c:pt idx="3686">
                  <c:v>737.73867187500002</c:v>
                </c:pt>
                <c:pt idx="3687">
                  <c:v>737.93002929687498</c:v>
                </c:pt>
                <c:pt idx="3688">
                  <c:v>738.14106445312495</c:v>
                </c:pt>
                <c:pt idx="3689">
                  <c:v>738.34477539062505</c:v>
                </c:pt>
                <c:pt idx="3690">
                  <c:v>738.538647460937</c:v>
                </c:pt>
                <c:pt idx="3691">
                  <c:v>738.73981933593791</c:v>
                </c:pt>
                <c:pt idx="3692">
                  <c:v>738.94731445312505</c:v>
                </c:pt>
                <c:pt idx="3693">
                  <c:v>739.134692382813</c:v>
                </c:pt>
                <c:pt idx="3694">
                  <c:v>739.33334960937498</c:v>
                </c:pt>
                <c:pt idx="3695">
                  <c:v>739.53955078125</c:v>
                </c:pt>
                <c:pt idx="3696">
                  <c:v>739.73068847656293</c:v>
                </c:pt>
                <c:pt idx="3697">
                  <c:v>739.940673828125</c:v>
                </c:pt>
                <c:pt idx="3698">
                  <c:v>740.14311523437505</c:v>
                </c:pt>
                <c:pt idx="3699">
                  <c:v>740.34182128906298</c:v>
                </c:pt>
                <c:pt idx="3700">
                  <c:v>740.539233398438</c:v>
                </c:pt>
                <c:pt idx="3701">
                  <c:v>740.73037109375002</c:v>
                </c:pt>
                <c:pt idx="3702">
                  <c:v>740.93659667968791</c:v>
                </c:pt>
                <c:pt idx="3703">
                  <c:v>741.14025878906295</c:v>
                </c:pt>
                <c:pt idx="3704">
                  <c:v>741.33891601562505</c:v>
                </c:pt>
                <c:pt idx="3705">
                  <c:v>741.536376953125</c:v>
                </c:pt>
                <c:pt idx="3706">
                  <c:v>741.736328125</c:v>
                </c:pt>
                <c:pt idx="3707">
                  <c:v>741.93999023437505</c:v>
                </c:pt>
                <c:pt idx="3708">
                  <c:v>742.13112792968798</c:v>
                </c:pt>
                <c:pt idx="3709">
                  <c:v>742.34113769531291</c:v>
                </c:pt>
                <c:pt idx="3710">
                  <c:v>742.539794921875</c:v>
                </c:pt>
                <c:pt idx="3711">
                  <c:v>742.737231445313</c:v>
                </c:pt>
                <c:pt idx="3712">
                  <c:v>742.95227050781205</c:v>
                </c:pt>
                <c:pt idx="3713">
                  <c:v>743.140869140625</c:v>
                </c:pt>
                <c:pt idx="3714">
                  <c:v>743.333251953125</c:v>
                </c:pt>
                <c:pt idx="3715">
                  <c:v>743.54448242187505</c:v>
                </c:pt>
                <c:pt idx="3716">
                  <c:v>743.74289550781202</c:v>
                </c:pt>
                <c:pt idx="3717">
                  <c:v>743.93151855468705</c:v>
                </c:pt>
                <c:pt idx="3718">
                  <c:v>744.13046874999998</c:v>
                </c:pt>
                <c:pt idx="3719">
                  <c:v>744.33293457031209</c:v>
                </c:pt>
                <c:pt idx="3720">
                  <c:v>744.54291992187495</c:v>
                </c:pt>
                <c:pt idx="3721">
                  <c:v>744.739086914062</c:v>
                </c:pt>
                <c:pt idx="3722">
                  <c:v>744.92893066406202</c:v>
                </c:pt>
                <c:pt idx="3723">
                  <c:v>745.14016113281298</c:v>
                </c:pt>
                <c:pt idx="3724">
                  <c:v>745.34638671874995</c:v>
                </c:pt>
                <c:pt idx="3725">
                  <c:v>745.54379882812498</c:v>
                </c:pt>
                <c:pt idx="3726">
                  <c:v>745.737475585938</c:v>
                </c:pt>
                <c:pt idx="3727">
                  <c:v>745.93488769531291</c:v>
                </c:pt>
                <c:pt idx="3728">
                  <c:v>746.13730468749998</c:v>
                </c:pt>
                <c:pt idx="3729">
                  <c:v>746.32443847656293</c:v>
                </c:pt>
                <c:pt idx="3730">
                  <c:v>746.52666015625005</c:v>
                </c:pt>
                <c:pt idx="3731">
                  <c:v>746.734375</c:v>
                </c:pt>
                <c:pt idx="3732">
                  <c:v>746.92448730468709</c:v>
                </c:pt>
                <c:pt idx="3733">
                  <c:v>747.133227539063</c:v>
                </c:pt>
                <c:pt idx="3734">
                  <c:v>747.34072265625002</c:v>
                </c:pt>
                <c:pt idx="3735">
                  <c:v>747.541918945313</c:v>
                </c:pt>
                <c:pt idx="3736">
                  <c:v>747.73300781249998</c:v>
                </c:pt>
                <c:pt idx="3737">
                  <c:v>747.92036132812495</c:v>
                </c:pt>
                <c:pt idx="3738">
                  <c:v>748.12910156249995</c:v>
                </c:pt>
                <c:pt idx="3739">
                  <c:v>748.32775878906295</c:v>
                </c:pt>
                <c:pt idx="3740">
                  <c:v>748.531494140625</c:v>
                </c:pt>
                <c:pt idx="3741">
                  <c:v>748.72868652343709</c:v>
                </c:pt>
                <c:pt idx="3742">
                  <c:v>748.92734374999998</c:v>
                </c:pt>
                <c:pt idx="3743">
                  <c:v>749.13381347656298</c:v>
                </c:pt>
                <c:pt idx="3744">
                  <c:v>749.33124999999995</c:v>
                </c:pt>
                <c:pt idx="3745">
                  <c:v>749.52741699218791</c:v>
                </c:pt>
                <c:pt idx="3746">
                  <c:v>749.72353515625002</c:v>
                </c:pt>
                <c:pt idx="3747">
                  <c:v>749.92973632812505</c:v>
                </c:pt>
                <c:pt idx="3748">
                  <c:v>750.128173828125</c:v>
                </c:pt>
                <c:pt idx="3749">
                  <c:v>750.32558593750002</c:v>
                </c:pt>
                <c:pt idx="3750">
                  <c:v>750.52702636718709</c:v>
                </c:pt>
                <c:pt idx="3751">
                  <c:v>750.73452148437502</c:v>
                </c:pt>
                <c:pt idx="3752">
                  <c:v>750.938232421875</c:v>
                </c:pt>
                <c:pt idx="3753">
                  <c:v>751.12807617187502</c:v>
                </c:pt>
                <c:pt idx="3754">
                  <c:v>751.31794433593791</c:v>
                </c:pt>
                <c:pt idx="3755">
                  <c:v>751.51535644531293</c:v>
                </c:pt>
                <c:pt idx="3756">
                  <c:v>751.72155761718705</c:v>
                </c:pt>
                <c:pt idx="3757">
                  <c:v>751.927807617187</c:v>
                </c:pt>
                <c:pt idx="3758">
                  <c:v>752.13029785156209</c:v>
                </c:pt>
                <c:pt idx="3759">
                  <c:v>752.33149414062495</c:v>
                </c:pt>
                <c:pt idx="3760">
                  <c:v>752.52863769531291</c:v>
                </c:pt>
                <c:pt idx="3761">
                  <c:v>752.72604980468702</c:v>
                </c:pt>
                <c:pt idx="3762">
                  <c:v>752.92624511718702</c:v>
                </c:pt>
                <c:pt idx="3763">
                  <c:v>753.12617187499995</c:v>
                </c:pt>
                <c:pt idx="3764">
                  <c:v>753.32358398437498</c:v>
                </c:pt>
                <c:pt idx="3765">
                  <c:v>753.52224121093707</c:v>
                </c:pt>
                <c:pt idx="3766">
                  <c:v>753.729736328125</c:v>
                </c:pt>
                <c:pt idx="3767">
                  <c:v>753.93093261718707</c:v>
                </c:pt>
                <c:pt idx="3768">
                  <c:v>754.12958984374995</c:v>
                </c:pt>
                <c:pt idx="3769">
                  <c:v>754.32573242187505</c:v>
                </c:pt>
                <c:pt idx="3770">
                  <c:v>754.52314453124995</c:v>
                </c:pt>
                <c:pt idx="3771">
                  <c:v>754.72812499999998</c:v>
                </c:pt>
                <c:pt idx="3772">
                  <c:v>754.92929687499998</c:v>
                </c:pt>
                <c:pt idx="3773">
                  <c:v>755.12292480468705</c:v>
                </c:pt>
                <c:pt idx="3774">
                  <c:v>755.31511230468709</c:v>
                </c:pt>
                <c:pt idx="3775">
                  <c:v>755.52260742187502</c:v>
                </c:pt>
                <c:pt idx="3776">
                  <c:v>755.727783203125</c:v>
                </c:pt>
                <c:pt idx="3777">
                  <c:v>755.92519531250002</c:v>
                </c:pt>
                <c:pt idx="3778">
                  <c:v>756.13393554687502</c:v>
                </c:pt>
                <c:pt idx="3779">
                  <c:v>756.33510742187502</c:v>
                </c:pt>
                <c:pt idx="3780">
                  <c:v>756.52097167968793</c:v>
                </c:pt>
                <c:pt idx="3781">
                  <c:v>756.70961914062502</c:v>
                </c:pt>
                <c:pt idx="3782">
                  <c:v>756.91606445312505</c:v>
                </c:pt>
                <c:pt idx="3783">
                  <c:v>757.12229003906293</c:v>
                </c:pt>
                <c:pt idx="3784">
                  <c:v>757.31467285156202</c:v>
                </c:pt>
                <c:pt idx="3785">
                  <c:v>757.51708984375</c:v>
                </c:pt>
                <c:pt idx="3786">
                  <c:v>757.725830078125</c:v>
                </c:pt>
                <c:pt idx="3787">
                  <c:v>757.91547851562495</c:v>
                </c:pt>
                <c:pt idx="3788">
                  <c:v>758.10788574218793</c:v>
                </c:pt>
                <c:pt idx="3789">
                  <c:v>758.318115234375</c:v>
                </c:pt>
                <c:pt idx="3790">
                  <c:v>758.52053222656298</c:v>
                </c:pt>
                <c:pt idx="3791">
                  <c:v>758.71918945312495</c:v>
                </c:pt>
                <c:pt idx="3792">
                  <c:v>758.92792968749995</c:v>
                </c:pt>
                <c:pt idx="3793">
                  <c:v>759.12512207031205</c:v>
                </c:pt>
                <c:pt idx="3794">
                  <c:v>759.31601562499998</c:v>
                </c:pt>
                <c:pt idx="3795">
                  <c:v>759.51745605468705</c:v>
                </c:pt>
                <c:pt idx="3796">
                  <c:v>759.71511230468707</c:v>
                </c:pt>
                <c:pt idx="3797">
                  <c:v>759.92009277343709</c:v>
                </c:pt>
                <c:pt idx="3798">
                  <c:v>760.12634277343705</c:v>
                </c:pt>
                <c:pt idx="3799">
                  <c:v>760.32121582031209</c:v>
                </c:pt>
                <c:pt idx="3800">
                  <c:v>760.513598632813</c:v>
                </c:pt>
                <c:pt idx="3801">
                  <c:v>760.71477050781209</c:v>
                </c:pt>
                <c:pt idx="3802">
                  <c:v>760.92224121093705</c:v>
                </c:pt>
                <c:pt idx="3803">
                  <c:v>761.1259765625</c:v>
                </c:pt>
                <c:pt idx="3804">
                  <c:v>761.3271484375</c:v>
                </c:pt>
                <c:pt idx="3805">
                  <c:v>761.51953125</c:v>
                </c:pt>
                <c:pt idx="3806">
                  <c:v>761.712963867187</c:v>
                </c:pt>
                <c:pt idx="3807">
                  <c:v>761.91791992187495</c:v>
                </c:pt>
                <c:pt idx="3808">
                  <c:v>762.11428222656298</c:v>
                </c:pt>
                <c:pt idx="3809">
                  <c:v>762.31547851562505</c:v>
                </c:pt>
                <c:pt idx="3810">
                  <c:v>762.52551269531295</c:v>
                </c:pt>
                <c:pt idx="3811">
                  <c:v>762.72543945312498</c:v>
                </c:pt>
                <c:pt idx="3812">
                  <c:v>762.92009277343709</c:v>
                </c:pt>
                <c:pt idx="3813">
                  <c:v>763.11750488281291</c:v>
                </c:pt>
                <c:pt idx="3814">
                  <c:v>763.30886230468707</c:v>
                </c:pt>
                <c:pt idx="3815">
                  <c:v>763.50627441406209</c:v>
                </c:pt>
                <c:pt idx="3816">
                  <c:v>763.715014648438</c:v>
                </c:pt>
                <c:pt idx="3817">
                  <c:v>763.91118164062505</c:v>
                </c:pt>
                <c:pt idx="3818">
                  <c:v>764.13498535156202</c:v>
                </c:pt>
                <c:pt idx="3819">
                  <c:v>764.35251464843793</c:v>
                </c:pt>
                <c:pt idx="3820">
                  <c:v>764.53212890625002</c:v>
                </c:pt>
                <c:pt idx="3821">
                  <c:v>764.71572265625002</c:v>
                </c:pt>
                <c:pt idx="3822">
                  <c:v>764.90830078124998</c:v>
                </c:pt>
                <c:pt idx="3823">
                  <c:v>765.12331542968798</c:v>
                </c:pt>
                <c:pt idx="3824">
                  <c:v>765.31699218749998</c:v>
                </c:pt>
                <c:pt idx="3825">
                  <c:v>765.50185546875002</c:v>
                </c:pt>
                <c:pt idx="3826">
                  <c:v>765.71433105468702</c:v>
                </c:pt>
                <c:pt idx="3827">
                  <c:v>765.92307128906293</c:v>
                </c:pt>
                <c:pt idx="3828">
                  <c:v>766.124267578125</c:v>
                </c:pt>
                <c:pt idx="3829">
                  <c:v>766.32546386718707</c:v>
                </c:pt>
                <c:pt idx="3830">
                  <c:v>766.51914062499998</c:v>
                </c:pt>
                <c:pt idx="3831">
                  <c:v>766.71022949218798</c:v>
                </c:pt>
                <c:pt idx="3832">
                  <c:v>766.92021484375005</c:v>
                </c:pt>
                <c:pt idx="3833">
                  <c:v>767.11767578125</c:v>
                </c:pt>
                <c:pt idx="3834">
                  <c:v>767.31005859375</c:v>
                </c:pt>
                <c:pt idx="3835">
                  <c:v>767.51247558593798</c:v>
                </c:pt>
                <c:pt idx="3836">
                  <c:v>767.71364746093707</c:v>
                </c:pt>
                <c:pt idx="3837">
                  <c:v>767.91359863281298</c:v>
                </c:pt>
                <c:pt idx="3838">
                  <c:v>768.111010742188</c:v>
                </c:pt>
                <c:pt idx="3839">
                  <c:v>768.30588378906293</c:v>
                </c:pt>
                <c:pt idx="3840">
                  <c:v>768.51337890624995</c:v>
                </c:pt>
                <c:pt idx="3841">
                  <c:v>768.72211914062495</c:v>
                </c:pt>
                <c:pt idx="3842">
                  <c:v>768.91828613281291</c:v>
                </c:pt>
                <c:pt idx="3843">
                  <c:v>769.11445312499995</c:v>
                </c:pt>
                <c:pt idx="3844">
                  <c:v>769.31564941406202</c:v>
                </c:pt>
                <c:pt idx="3845">
                  <c:v>769.50905761718707</c:v>
                </c:pt>
                <c:pt idx="3846">
                  <c:v>769.706469726563</c:v>
                </c:pt>
                <c:pt idx="3847">
                  <c:v>769.91542968750002</c:v>
                </c:pt>
                <c:pt idx="3848">
                  <c:v>770.111572265625</c:v>
                </c:pt>
                <c:pt idx="3849">
                  <c:v>770.3115234375</c:v>
                </c:pt>
                <c:pt idx="3850">
                  <c:v>770.52150878906298</c:v>
                </c:pt>
                <c:pt idx="3851">
                  <c:v>770.71889648437502</c:v>
                </c:pt>
                <c:pt idx="3852">
                  <c:v>770.91254882812495</c:v>
                </c:pt>
                <c:pt idx="3853">
                  <c:v>771.12128906249995</c:v>
                </c:pt>
                <c:pt idx="3854">
                  <c:v>771.31997070312502</c:v>
                </c:pt>
                <c:pt idx="3855">
                  <c:v>771.50859375000005</c:v>
                </c:pt>
                <c:pt idx="3856">
                  <c:v>771.70725097656293</c:v>
                </c:pt>
                <c:pt idx="3857">
                  <c:v>771.91474609374995</c:v>
                </c:pt>
                <c:pt idx="3858">
                  <c:v>772.11721191406207</c:v>
                </c:pt>
                <c:pt idx="3859">
                  <c:v>772.31435546875002</c:v>
                </c:pt>
                <c:pt idx="3860">
                  <c:v>772.50925292968793</c:v>
                </c:pt>
                <c:pt idx="3861">
                  <c:v>772.70944824218793</c:v>
                </c:pt>
                <c:pt idx="3862">
                  <c:v>772.91567382812502</c:v>
                </c:pt>
                <c:pt idx="3863">
                  <c:v>773.10554199218791</c:v>
                </c:pt>
                <c:pt idx="3864">
                  <c:v>773.30419921875</c:v>
                </c:pt>
                <c:pt idx="3865">
                  <c:v>773.51396484375005</c:v>
                </c:pt>
                <c:pt idx="3866">
                  <c:v>773.71516113281291</c:v>
                </c:pt>
                <c:pt idx="3867">
                  <c:v>773.9140625</c:v>
                </c:pt>
                <c:pt idx="3868">
                  <c:v>774.11022949218795</c:v>
                </c:pt>
                <c:pt idx="3869">
                  <c:v>774.31772460937498</c:v>
                </c:pt>
                <c:pt idx="3870">
                  <c:v>774.51389160156202</c:v>
                </c:pt>
                <c:pt idx="3871">
                  <c:v>774.70981445312498</c:v>
                </c:pt>
                <c:pt idx="3872">
                  <c:v>774.91228027343709</c:v>
                </c:pt>
                <c:pt idx="3873">
                  <c:v>775.109936523437</c:v>
                </c:pt>
                <c:pt idx="3874">
                  <c:v>775.30983886718707</c:v>
                </c:pt>
                <c:pt idx="3875">
                  <c:v>775.504711914062</c:v>
                </c:pt>
                <c:pt idx="3876">
                  <c:v>775.70339355468707</c:v>
                </c:pt>
                <c:pt idx="3877">
                  <c:v>775.910888671875</c:v>
                </c:pt>
                <c:pt idx="3878">
                  <c:v>776.11333007812505</c:v>
                </c:pt>
                <c:pt idx="3879">
                  <c:v>776.30825195312502</c:v>
                </c:pt>
                <c:pt idx="3880">
                  <c:v>776.51298828125005</c:v>
                </c:pt>
                <c:pt idx="3881">
                  <c:v>776.71667480468705</c:v>
                </c:pt>
                <c:pt idx="3882">
                  <c:v>776.91809082031205</c:v>
                </c:pt>
                <c:pt idx="3883">
                  <c:v>777.11025390625002</c:v>
                </c:pt>
                <c:pt idx="3884">
                  <c:v>777.30390624999995</c:v>
                </c:pt>
                <c:pt idx="3885">
                  <c:v>777.50029296875005</c:v>
                </c:pt>
                <c:pt idx="3886">
                  <c:v>777.69645996093709</c:v>
                </c:pt>
                <c:pt idx="3887">
                  <c:v>777.90266113281291</c:v>
                </c:pt>
                <c:pt idx="3888">
                  <c:v>778.11013183593798</c:v>
                </c:pt>
                <c:pt idx="3889">
                  <c:v>778.31005859375</c:v>
                </c:pt>
                <c:pt idx="3890">
                  <c:v>778.50874023437495</c:v>
                </c:pt>
                <c:pt idx="3891">
                  <c:v>778.70993652343702</c:v>
                </c:pt>
                <c:pt idx="3892">
                  <c:v>778.91237792968798</c:v>
                </c:pt>
                <c:pt idx="3893">
                  <c:v>779.103515625</c:v>
                </c:pt>
                <c:pt idx="3894">
                  <c:v>779.29968261718705</c:v>
                </c:pt>
                <c:pt idx="3895">
                  <c:v>779.51345214843798</c:v>
                </c:pt>
                <c:pt idx="3896">
                  <c:v>779.70708007812505</c:v>
                </c:pt>
                <c:pt idx="3897">
                  <c:v>779.900708007812</c:v>
                </c:pt>
                <c:pt idx="3898">
                  <c:v>780.10944824218791</c:v>
                </c:pt>
                <c:pt idx="3899">
                  <c:v>780.32697753906291</c:v>
                </c:pt>
                <c:pt idx="3900">
                  <c:v>780.52565917968798</c:v>
                </c:pt>
                <c:pt idx="3901">
                  <c:v>780.70925292968798</c:v>
                </c:pt>
                <c:pt idx="3902">
                  <c:v>780.90791015624995</c:v>
                </c:pt>
                <c:pt idx="3903">
                  <c:v>781.10407714843791</c:v>
                </c:pt>
                <c:pt idx="3904">
                  <c:v>781.29899902343709</c:v>
                </c:pt>
                <c:pt idx="3905">
                  <c:v>781.498950195313</c:v>
                </c:pt>
                <c:pt idx="3906">
                  <c:v>781.707690429688</c:v>
                </c:pt>
                <c:pt idx="3907">
                  <c:v>781.90761718750002</c:v>
                </c:pt>
                <c:pt idx="3908">
                  <c:v>782.09621582031207</c:v>
                </c:pt>
                <c:pt idx="3909">
                  <c:v>782.29865722656291</c:v>
                </c:pt>
                <c:pt idx="3910">
                  <c:v>782.50234375000002</c:v>
                </c:pt>
                <c:pt idx="3911">
                  <c:v>782.69472656250002</c:v>
                </c:pt>
                <c:pt idx="3912">
                  <c:v>782.89218749999998</c:v>
                </c:pt>
                <c:pt idx="3913">
                  <c:v>783.103442382813</c:v>
                </c:pt>
                <c:pt idx="3914">
                  <c:v>783.30209960937498</c:v>
                </c:pt>
                <c:pt idx="3915">
                  <c:v>783.49826660156202</c:v>
                </c:pt>
                <c:pt idx="3916">
                  <c:v>783.696948242188</c:v>
                </c:pt>
                <c:pt idx="3917">
                  <c:v>783.89560546874998</c:v>
                </c:pt>
                <c:pt idx="3918">
                  <c:v>784.09804687500002</c:v>
                </c:pt>
                <c:pt idx="3919">
                  <c:v>784.30048828124995</c:v>
                </c:pt>
                <c:pt idx="3920">
                  <c:v>784.50419921875005</c:v>
                </c:pt>
                <c:pt idx="3921">
                  <c:v>784.70163574218793</c:v>
                </c:pt>
                <c:pt idx="3922">
                  <c:v>784.90783691406205</c:v>
                </c:pt>
                <c:pt idx="3923">
                  <c:v>785.10903320312502</c:v>
                </c:pt>
                <c:pt idx="3924">
                  <c:v>785.312744140625</c:v>
                </c:pt>
                <c:pt idx="3925">
                  <c:v>785.50866699218795</c:v>
                </c:pt>
                <c:pt idx="3926">
                  <c:v>785.70356445312495</c:v>
                </c:pt>
                <c:pt idx="3927">
                  <c:v>785.91000976562498</c:v>
                </c:pt>
                <c:pt idx="3928">
                  <c:v>786.09965820312505</c:v>
                </c:pt>
                <c:pt idx="3929">
                  <c:v>786.30085449218791</c:v>
                </c:pt>
                <c:pt idx="3930">
                  <c:v>786.50351562499998</c:v>
                </c:pt>
                <c:pt idx="3931">
                  <c:v>786.69714355468705</c:v>
                </c:pt>
                <c:pt idx="3932">
                  <c:v>786.893310546875</c:v>
                </c:pt>
                <c:pt idx="3933">
                  <c:v>787.09323730468702</c:v>
                </c:pt>
                <c:pt idx="3934">
                  <c:v>787.30197753906293</c:v>
                </c:pt>
                <c:pt idx="3935">
                  <c:v>787.50695800781205</c:v>
                </c:pt>
                <c:pt idx="3936">
                  <c:v>787.70437011718707</c:v>
                </c:pt>
                <c:pt idx="3937">
                  <c:v>787.89926757812498</c:v>
                </c:pt>
                <c:pt idx="3938">
                  <c:v>788.08916015625005</c:v>
                </c:pt>
                <c:pt idx="3939">
                  <c:v>788.30292968749995</c:v>
                </c:pt>
                <c:pt idx="3940">
                  <c:v>788.51164550781209</c:v>
                </c:pt>
                <c:pt idx="3941">
                  <c:v>788.709057617187</c:v>
                </c:pt>
                <c:pt idx="3942">
                  <c:v>788.91127929687502</c:v>
                </c:pt>
                <c:pt idx="3943">
                  <c:v>789.098388671875</c:v>
                </c:pt>
                <c:pt idx="3944">
                  <c:v>789.29226074218798</c:v>
                </c:pt>
                <c:pt idx="3945">
                  <c:v>789.489916992188</c:v>
                </c:pt>
                <c:pt idx="3946">
                  <c:v>789.69990234374995</c:v>
                </c:pt>
                <c:pt idx="3947">
                  <c:v>789.90988769531293</c:v>
                </c:pt>
                <c:pt idx="3948">
                  <c:v>790.096997070312</c:v>
                </c:pt>
                <c:pt idx="3949">
                  <c:v>790.29067382812502</c:v>
                </c:pt>
                <c:pt idx="3950">
                  <c:v>790.50344238281298</c:v>
                </c:pt>
                <c:pt idx="3951">
                  <c:v>790.70588378906291</c:v>
                </c:pt>
                <c:pt idx="3952">
                  <c:v>790.89951171874998</c:v>
                </c:pt>
                <c:pt idx="3953">
                  <c:v>791.09567871093702</c:v>
                </c:pt>
                <c:pt idx="3954">
                  <c:v>791.29814453125005</c:v>
                </c:pt>
                <c:pt idx="3955">
                  <c:v>791.503100585938</c:v>
                </c:pt>
                <c:pt idx="3956">
                  <c:v>791.706787109375</c:v>
                </c:pt>
                <c:pt idx="3957">
                  <c:v>791.90419921875002</c:v>
                </c:pt>
                <c:pt idx="3958">
                  <c:v>792.09157714843798</c:v>
                </c:pt>
                <c:pt idx="3959">
                  <c:v>792.29150390625</c:v>
                </c:pt>
                <c:pt idx="3960">
                  <c:v>792.49521484374998</c:v>
                </c:pt>
                <c:pt idx="3961">
                  <c:v>792.69516601562498</c:v>
                </c:pt>
                <c:pt idx="3962">
                  <c:v>792.90012207031202</c:v>
                </c:pt>
                <c:pt idx="3963">
                  <c:v>793.10104980468702</c:v>
                </c:pt>
                <c:pt idx="3964">
                  <c:v>793.29846191406205</c:v>
                </c:pt>
                <c:pt idx="3965">
                  <c:v>793.49611816406207</c:v>
                </c:pt>
                <c:pt idx="3966">
                  <c:v>793.70485839843798</c:v>
                </c:pt>
                <c:pt idx="3967">
                  <c:v>793.89953613281295</c:v>
                </c:pt>
                <c:pt idx="3968">
                  <c:v>794.08937988281298</c:v>
                </c:pt>
                <c:pt idx="3969">
                  <c:v>794.29458007812502</c:v>
                </c:pt>
                <c:pt idx="3970">
                  <c:v>794.49204101562498</c:v>
                </c:pt>
                <c:pt idx="3971">
                  <c:v>794.686938476563</c:v>
                </c:pt>
                <c:pt idx="3972">
                  <c:v>794.88935546874995</c:v>
                </c:pt>
                <c:pt idx="3973">
                  <c:v>795.09809570312495</c:v>
                </c:pt>
                <c:pt idx="3974">
                  <c:v>795.29023437499995</c:v>
                </c:pt>
                <c:pt idx="3975">
                  <c:v>795.48007812499998</c:v>
                </c:pt>
                <c:pt idx="3976">
                  <c:v>795.68151855468705</c:v>
                </c:pt>
                <c:pt idx="3977">
                  <c:v>795.886474609375</c:v>
                </c:pt>
                <c:pt idx="3978">
                  <c:v>796.09396972656293</c:v>
                </c:pt>
                <c:pt idx="3979">
                  <c:v>796.29143066406209</c:v>
                </c:pt>
                <c:pt idx="3980">
                  <c:v>796.48984374999998</c:v>
                </c:pt>
                <c:pt idx="3981">
                  <c:v>796.69353027343709</c:v>
                </c:pt>
                <c:pt idx="3982">
                  <c:v>796.89748535156207</c:v>
                </c:pt>
                <c:pt idx="3983">
                  <c:v>797.09113769531291</c:v>
                </c:pt>
                <c:pt idx="3984">
                  <c:v>797.28479003906295</c:v>
                </c:pt>
                <c:pt idx="3985">
                  <c:v>797.48469238281291</c:v>
                </c:pt>
                <c:pt idx="3986">
                  <c:v>797.68840332031209</c:v>
                </c:pt>
                <c:pt idx="3987">
                  <c:v>797.8984375</c:v>
                </c:pt>
                <c:pt idx="3988">
                  <c:v>798.10061035156207</c:v>
                </c:pt>
                <c:pt idx="3989">
                  <c:v>798.30051269531293</c:v>
                </c:pt>
                <c:pt idx="3990">
                  <c:v>798.49692382812498</c:v>
                </c:pt>
                <c:pt idx="3991">
                  <c:v>798.699389648438</c:v>
                </c:pt>
                <c:pt idx="3992">
                  <c:v>798.89934082031209</c:v>
                </c:pt>
                <c:pt idx="3993">
                  <c:v>799.10429687500005</c:v>
                </c:pt>
                <c:pt idx="3994">
                  <c:v>799.30522460937505</c:v>
                </c:pt>
                <c:pt idx="3995">
                  <c:v>799.50263671874995</c:v>
                </c:pt>
                <c:pt idx="3996">
                  <c:v>799.699047851562</c:v>
                </c:pt>
                <c:pt idx="3997">
                  <c:v>799.89018554687505</c:v>
                </c:pt>
                <c:pt idx="3998">
                  <c:v>800.09262695312498</c:v>
                </c:pt>
                <c:pt idx="3999">
                  <c:v>800.28752441406209</c:v>
                </c:pt>
                <c:pt idx="4000">
                  <c:v>800.488696289063</c:v>
                </c:pt>
                <c:pt idx="4001">
                  <c:v>800.69846191406202</c:v>
                </c:pt>
                <c:pt idx="4002">
                  <c:v>800.89816894531293</c:v>
                </c:pt>
                <c:pt idx="4003">
                  <c:v>801.09328613281298</c:v>
                </c:pt>
                <c:pt idx="4004">
                  <c:v>801.29221191406202</c:v>
                </c:pt>
                <c:pt idx="4005">
                  <c:v>801.49594726562498</c:v>
                </c:pt>
                <c:pt idx="4006">
                  <c:v>801.693359375</c:v>
                </c:pt>
                <c:pt idx="4007">
                  <c:v>801.87941894531298</c:v>
                </c:pt>
                <c:pt idx="4008">
                  <c:v>802.08815917968798</c:v>
                </c:pt>
                <c:pt idx="4009">
                  <c:v>802.29819335937498</c:v>
                </c:pt>
                <c:pt idx="4010">
                  <c:v>802.49309082031209</c:v>
                </c:pt>
                <c:pt idx="4011">
                  <c:v>802.69553222656293</c:v>
                </c:pt>
                <c:pt idx="4012">
                  <c:v>802.89042968750005</c:v>
                </c:pt>
                <c:pt idx="4013">
                  <c:v>803.08027343749995</c:v>
                </c:pt>
                <c:pt idx="4014">
                  <c:v>803.27768554687498</c:v>
                </c:pt>
                <c:pt idx="4015">
                  <c:v>803.48896484374995</c:v>
                </c:pt>
                <c:pt idx="4016">
                  <c:v>803.69770507812495</c:v>
                </c:pt>
                <c:pt idx="4017">
                  <c:v>803.893872070312</c:v>
                </c:pt>
                <c:pt idx="4018">
                  <c:v>804.088793945313</c:v>
                </c:pt>
                <c:pt idx="4019">
                  <c:v>804.28996582031209</c:v>
                </c:pt>
                <c:pt idx="4020">
                  <c:v>804.48837890624998</c:v>
                </c:pt>
                <c:pt idx="4021">
                  <c:v>804.68681640625005</c:v>
                </c:pt>
                <c:pt idx="4022">
                  <c:v>804.8857421875</c:v>
                </c:pt>
                <c:pt idx="4023">
                  <c:v>805.07834472656293</c:v>
                </c:pt>
                <c:pt idx="4024">
                  <c:v>805.27451171874998</c:v>
                </c:pt>
                <c:pt idx="4025">
                  <c:v>805.48828125</c:v>
                </c:pt>
                <c:pt idx="4026">
                  <c:v>805.69174804687498</c:v>
                </c:pt>
                <c:pt idx="4027">
                  <c:v>805.88164062500005</c:v>
                </c:pt>
                <c:pt idx="4028">
                  <c:v>806.08681640625002</c:v>
                </c:pt>
                <c:pt idx="4029">
                  <c:v>806.29177246093707</c:v>
                </c:pt>
                <c:pt idx="4030">
                  <c:v>806.496752929688</c:v>
                </c:pt>
                <c:pt idx="4031">
                  <c:v>806.70173339843791</c:v>
                </c:pt>
                <c:pt idx="4032">
                  <c:v>806.894116210937</c:v>
                </c:pt>
                <c:pt idx="4033">
                  <c:v>807.08017578124998</c:v>
                </c:pt>
                <c:pt idx="4034">
                  <c:v>807.277587890625</c:v>
                </c:pt>
                <c:pt idx="4035">
                  <c:v>807.49135742187502</c:v>
                </c:pt>
                <c:pt idx="4036">
                  <c:v>807.70009765625002</c:v>
                </c:pt>
                <c:pt idx="4037">
                  <c:v>807.89626464843798</c:v>
                </c:pt>
                <c:pt idx="4038">
                  <c:v>808.089672851562</c:v>
                </c:pt>
                <c:pt idx="4039">
                  <c:v>808.29086914062498</c:v>
                </c:pt>
                <c:pt idx="4040">
                  <c:v>808.49609375</c:v>
                </c:pt>
                <c:pt idx="4041">
                  <c:v>808.69477539062495</c:v>
                </c:pt>
                <c:pt idx="4042">
                  <c:v>808.88715820312495</c:v>
                </c:pt>
                <c:pt idx="4043">
                  <c:v>809.08208007812505</c:v>
                </c:pt>
                <c:pt idx="4044">
                  <c:v>809.287036132813</c:v>
                </c:pt>
                <c:pt idx="4045">
                  <c:v>809.479418945313</c:v>
                </c:pt>
                <c:pt idx="4046">
                  <c:v>809.67534179687505</c:v>
                </c:pt>
                <c:pt idx="4047">
                  <c:v>809.88278808593793</c:v>
                </c:pt>
                <c:pt idx="4048">
                  <c:v>810.08671875000005</c:v>
                </c:pt>
                <c:pt idx="4049">
                  <c:v>810.28920898437502</c:v>
                </c:pt>
                <c:pt idx="4050">
                  <c:v>810.495434570312</c:v>
                </c:pt>
                <c:pt idx="4051">
                  <c:v>810.69155273437502</c:v>
                </c:pt>
                <c:pt idx="4052">
                  <c:v>810.87639160156209</c:v>
                </c:pt>
                <c:pt idx="4053">
                  <c:v>811.07382812499998</c:v>
                </c:pt>
                <c:pt idx="4054">
                  <c:v>811.28505859375002</c:v>
                </c:pt>
                <c:pt idx="4055">
                  <c:v>811.49003906250005</c:v>
                </c:pt>
                <c:pt idx="4056">
                  <c:v>811.68371582031205</c:v>
                </c:pt>
                <c:pt idx="4057">
                  <c:v>811.87734375000002</c:v>
                </c:pt>
                <c:pt idx="4058">
                  <c:v>812.07978515624995</c:v>
                </c:pt>
                <c:pt idx="4059">
                  <c:v>812.28852539062495</c:v>
                </c:pt>
                <c:pt idx="4060">
                  <c:v>812.48718261718705</c:v>
                </c:pt>
                <c:pt idx="4061">
                  <c:v>812.690844726563</c:v>
                </c:pt>
                <c:pt idx="4062">
                  <c:v>812.88325195312495</c:v>
                </c:pt>
                <c:pt idx="4063">
                  <c:v>813.08823242187498</c:v>
                </c:pt>
                <c:pt idx="4064">
                  <c:v>813.30070800781209</c:v>
                </c:pt>
                <c:pt idx="4065">
                  <c:v>813.48278808593795</c:v>
                </c:pt>
                <c:pt idx="4066">
                  <c:v>813.66892089843793</c:v>
                </c:pt>
                <c:pt idx="4067">
                  <c:v>813.87790527343702</c:v>
                </c:pt>
                <c:pt idx="4068">
                  <c:v>814.08410644531295</c:v>
                </c:pt>
                <c:pt idx="4069">
                  <c:v>814.27902832031202</c:v>
                </c:pt>
                <c:pt idx="4070">
                  <c:v>814.480224609375</c:v>
                </c:pt>
                <c:pt idx="4071">
                  <c:v>814.68642578125002</c:v>
                </c:pt>
                <c:pt idx="4072">
                  <c:v>814.88383789062505</c:v>
                </c:pt>
                <c:pt idx="4073">
                  <c:v>815.076245117187</c:v>
                </c:pt>
                <c:pt idx="4074">
                  <c:v>815.27492675781207</c:v>
                </c:pt>
                <c:pt idx="4075">
                  <c:v>815.481127929688</c:v>
                </c:pt>
                <c:pt idx="4076">
                  <c:v>815.69111328124995</c:v>
                </c:pt>
                <c:pt idx="4077">
                  <c:v>815.88603515625005</c:v>
                </c:pt>
                <c:pt idx="4078">
                  <c:v>816.07692871093707</c:v>
                </c:pt>
                <c:pt idx="4079">
                  <c:v>816.27685546875</c:v>
                </c:pt>
                <c:pt idx="4080">
                  <c:v>816.48330078125002</c:v>
                </c:pt>
                <c:pt idx="4081">
                  <c:v>816.67946777343707</c:v>
                </c:pt>
                <c:pt idx="4082">
                  <c:v>816.876879882813</c:v>
                </c:pt>
                <c:pt idx="4083">
                  <c:v>817.07678222656295</c:v>
                </c:pt>
                <c:pt idx="4084">
                  <c:v>817.27648925781205</c:v>
                </c:pt>
                <c:pt idx="4085">
                  <c:v>817.47141113281293</c:v>
                </c:pt>
                <c:pt idx="4086">
                  <c:v>817.67133789062495</c:v>
                </c:pt>
                <c:pt idx="4087">
                  <c:v>817.87250976562495</c:v>
                </c:pt>
                <c:pt idx="4088">
                  <c:v>818.07016601562498</c:v>
                </c:pt>
                <c:pt idx="4089">
                  <c:v>818.27890624999998</c:v>
                </c:pt>
                <c:pt idx="4090">
                  <c:v>818.47233886718709</c:v>
                </c:pt>
                <c:pt idx="4091">
                  <c:v>818.68232421874995</c:v>
                </c:pt>
                <c:pt idx="4092">
                  <c:v>818.893798828125</c:v>
                </c:pt>
                <c:pt idx="4093">
                  <c:v>819.07993164062498</c:v>
                </c:pt>
                <c:pt idx="4094">
                  <c:v>819.27482910156198</c:v>
                </c:pt>
                <c:pt idx="4095">
                  <c:v>819.478515625</c:v>
                </c:pt>
                <c:pt idx="4096">
                  <c:v>819.68852539062505</c:v>
                </c:pt>
                <c:pt idx="4097">
                  <c:v>819.87460937499998</c:v>
                </c:pt>
                <c:pt idx="4098">
                  <c:v>820.05942382812498</c:v>
                </c:pt>
                <c:pt idx="4099">
                  <c:v>820.27197265625</c:v>
                </c:pt>
                <c:pt idx="4100">
                  <c:v>820.47441406250005</c:v>
                </c:pt>
                <c:pt idx="4101">
                  <c:v>820.66801757812505</c:v>
                </c:pt>
                <c:pt idx="4102">
                  <c:v>820.86669921875</c:v>
                </c:pt>
                <c:pt idx="4103">
                  <c:v>821.07924804687502</c:v>
                </c:pt>
                <c:pt idx="4104">
                  <c:v>821.28798828125002</c:v>
                </c:pt>
                <c:pt idx="4105">
                  <c:v>821.49042968749995</c:v>
                </c:pt>
                <c:pt idx="4106">
                  <c:v>821.69541015624998</c:v>
                </c:pt>
                <c:pt idx="4107">
                  <c:v>821.88525390625</c:v>
                </c:pt>
                <c:pt idx="4108">
                  <c:v>822.07509765625002</c:v>
                </c:pt>
                <c:pt idx="4109">
                  <c:v>822.27250976562505</c:v>
                </c:pt>
                <c:pt idx="4110">
                  <c:v>822.48251953124998</c:v>
                </c:pt>
                <c:pt idx="4111">
                  <c:v>822.68876953125005</c:v>
                </c:pt>
                <c:pt idx="4112">
                  <c:v>822.88872070312505</c:v>
                </c:pt>
                <c:pt idx="4113">
                  <c:v>823.08486328125002</c:v>
                </c:pt>
                <c:pt idx="4114">
                  <c:v>823.27846679687502</c:v>
                </c:pt>
                <c:pt idx="4115">
                  <c:v>823.473388671875</c:v>
                </c:pt>
                <c:pt idx="4116">
                  <c:v>823.67084960937495</c:v>
                </c:pt>
                <c:pt idx="4117">
                  <c:v>823.87954101562502</c:v>
                </c:pt>
                <c:pt idx="4118">
                  <c:v>824.07817382812505</c:v>
                </c:pt>
                <c:pt idx="4119">
                  <c:v>824.26806640625</c:v>
                </c:pt>
                <c:pt idx="4120">
                  <c:v>824.466796875</c:v>
                </c:pt>
                <c:pt idx="4121">
                  <c:v>824.667724609375</c:v>
                </c:pt>
                <c:pt idx="4122">
                  <c:v>824.86381835937505</c:v>
                </c:pt>
                <c:pt idx="4123">
                  <c:v>825.07783203124995</c:v>
                </c:pt>
                <c:pt idx="4124">
                  <c:v>825.28535156249995</c:v>
                </c:pt>
                <c:pt idx="4125">
                  <c:v>825.47275390624998</c:v>
                </c:pt>
                <c:pt idx="4126">
                  <c:v>825.67392578124998</c:v>
                </c:pt>
                <c:pt idx="4127">
                  <c:v>825.87006835937495</c:v>
                </c:pt>
                <c:pt idx="4128">
                  <c:v>826.07001953124995</c:v>
                </c:pt>
                <c:pt idx="4129">
                  <c:v>826.280029296875</c:v>
                </c:pt>
                <c:pt idx="4130">
                  <c:v>826.472412109375</c:v>
                </c:pt>
                <c:pt idx="4131">
                  <c:v>826.66855468749998</c:v>
                </c:pt>
                <c:pt idx="4132">
                  <c:v>826.87099609375002</c:v>
                </c:pt>
                <c:pt idx="4133">
                  <c:v>827.05961914062505</c:v>
                </c:pt>
                <c:pt idx="4134">
                  <c:v>827.26079101562505</c:v>
                </c:pt>
                <c:pt idx="4135">
                  <c:v>827.48061523437502</c:v>
                </c:pt>
                <c:pt idx="4136">
                  <c:v>827.67426757812495</c:v>
                </c:pt>
                <c:pt idx="4137">
                  <c:v>827.86435546874998</c:v>
                </c:pt>
                <c:pt idx="4138">
                  <c:v>828.06557617187502</c:v>
                </c:pt>
                <c:pt idx="4139">
                  <c:v>828.25795898437502</c:v>
                </c:pt>
                <c:pt idx="4140">
                  <c:v>828.46791992187502</c:v>
                </c:pt>
                <c:pt idx="4141">
                  <c:v>828.67539062499998</c:v>
                </c:pt>
                <c:pt idx="4142">
                  <c:v>828.87783203125002</c:v>
                </c:pt>
                <c:pt idx="4143">
                  <c:v>829.07905273437495</c:v>
                </c:pt>
                <c:pt idx="4144">
                  <c:v>829.26894531250002</c:v>
                </c:pt>
                <c:pt idx="4145">
                  <c:v>829.46503906249995</c:v>
                </c:pt>
                <c:pt idx="4146">
                  <c:v>829.67124023437498</c:v>
                </c:pt>
                <c:pt idx="4147">
                  <c:v>829.86997070312498</c:v>
                </c:pt>
                <c:pt idx="4148">
                  <c:v>830.07114257812498</c:v>
                </c:pt>
                <c:pt idx="4149">
                  <c:v>830.27333984375002</c:v>
                </c:pt>
                <c:pt idx="4150">
                  <c:v>830.46176757812498</c:v>
                </c:pt>
                <c:pt idx="4151">
                  <c:v>830.66572265624995</c:v>
                </c:pt>
                <c:pt idx="4152">
                  <c:v>830.868408203125</c:v>
                </c:pt>
                <c:pt idx="4153">
                  <c:v>831.06831054687495</c:v>
                </c:pt>
                <c:pt idx="4154">
                  <c:v>831.27451171874998</c:v>
                </c:pt>
                <c:pt idx="4155">
                  <c:v>831.46791992187502</c:v>
                </c:pt>
                <c:pt idx="4156">
                  <c:v>831.66030273437502</c:v>
                </c:pt>
                <c:pt idx="4157">
                  <c:v>831.87050781250002</c:v>
                </c:pt>
                <c:pt idx="4158">
                  <c:v>832.07167968750002</c:v>
                </c:pt>
                <c:pt idx="4159">
                  <c:v>832.27919921875002</c:v>
                </c:pt>
                <c:pt idx="4160">
                  <c:v>832.48540039062505</c:v>
                </c:pt>
                <c:pt idx="4161">
                  <c:v>832.67778320312505</c:v>
                </c:pt>
                <c:pt idx="4162">
                  <c:v>832.86137695312505</c:v>
                </c:pt>
                <c:pt idx="4163">
                  <c:v>833.06381835937498</c:v>
                </c:pt>
                <c:pt idx="4164">
                  <c:v>833.27255859374998</c:v>
                </c:pt>
                <c:pt idx="4165">
                  <c:v>833.46621093750002</c:v>
                </c:pt>
                <c:pt idx="4166">
                  <c:v>833.668701171875</c:v>
                </c:pt>
                <c:pt idx="4167">
                  <c:v>833.86337890624998</c:v>
                </c:pt>
                <c:pt idx="4168">
                  <c:v>834.07207031250005</c:v>
                </c:pt>
                <c:pt idx="4169">
                  <c:v>834.27978515625</c:v>
                </c:pt>
                <c:pt idx="4170">
                  <c:v>834.470947265625</c:v>
                </c:pt>
                <c:pt idx="4171">
                  <c:v>834.6708984375</c:v>
                </c:pt>
                <c:pt idx="4172">
                  <c:v>834.8720703125</c:v>
                </c:pt>
                <c:pt idx="4173">
                  <c:v>835.06064453124998</c:v>
                </c:pt>
                <c:pt idx="4174">
                  <c:v>835.25405273437502</c:v>
                </c:pt>
                <c:pt idx="4175">
                  <c:v>835.46782226562505</c:v>
                </c:pt>
                <c:pt idx="4176">
                  <c:v>835.67304687499995</c:v>
                </c:pt>
                <c:pt idx="4177">
                  <c:v>835.87045898437498</c:v>
                </c:pt>
                <c:pt idx="4178">
                  <c:v>836.07163085937498</c:v>
                </c:pt>
                <c:pt idx="4179">
                  <c:v>836.27031250000005</c:v>
                </c:pt>
                <c:pt idx="4180">
                  <c:v>836.47905273437505</c:v>
                </c:pt>
                <c:pt idx="4181">
                  <c:v>836.678955078125</c:v>
                </c:pt>
                <c:pt idx="4182">
                  <c:v>836.8623046875</c:v>
                </c:pt>
                <c:pt idx="4183">
                  <c:v>837.05976562499995</c:v>
                </c:pt>
                <c:pt idx="4184">
                  <c:v>837.25991210937502</c:v>
                </c:pt>
                <c:pt idx="4185">
                  <c:v>837.4560546875</c:v>
                </c:pt>
                <c:pt idx="4186">
                  <c:v>837.66103515625002</c:v>
                </c:pt>
                <c:pt idx="4187">
                  <c:v>837.86225585937495</c:v>
                </c:pt>
                <c:pt idx="4188">
                  <c:v>838.05966796874998</c:v>
                </c:pt>
                <c:pt idx="4189">
                  <c:v>838.257080078125</c:v>
                </c:pt>
                <c:pt idx="4190">
                  <c:v>838.45830078125005</c:v>
                </c:pt>
                <c:pt idx="4191">
                  <c:v>838.65693359374995</c:v>
                </c:pt>
                <c:pt idx="4192">
                  <c:v>838.85556640624998</c:v>
                </c:pt>
                <c:pt idx="4193">
                  <c:v>839.05551757812498</c:v>
                </c:pt>
                <c:pt idx="4194">
                  <c:v>839.25673828125002</c:v>
                </c:pt>
                <c:pt idx="4195">
                  <c:v>839.45668945312502</c:v>
                </c:pt>
                <c:pt idx="4196">
                  <c:v>839.65659179687498</c:v>
                </c:pt>
                <c:pt idx="4197">
                  <c:v>839.86279296875</c:v>
                </c:pt>
                <c:pt idx="4198">
                  <c:v>840.071533203125</c:v>
                </c:pt>
                <c:pt idx="4199">
                  <c:v>840.26743164062498</c:v>
                </c:pt>
                <c:pt idx="4200">
                  <c:v>840.45957031249998</c:v>
                </c:pt>
                <c:pt idx="4201">
                  <c:v>840.65976562499998</c:v>
                </c:pt>
                <c:pt idx="4202">
                  <c:v>840.86625976562505</c:v>
                </c:pt>
                <c:pt idx="4203">
                  <c:v>841.07246093749995</c:v>
                </c:pt>
                <c:pt idx="4204">
                  <c:v>841.26357421875002</c:v>
                </c:pt>
                <c:pt idx="4205">
                  <c:v>841.45976562500005</c:v>
                </c:pt>
                <c:pt idx="4206">
                  <c:v>841.65717773437495</c:v>
                </c:pt>
                <c:pt idx="4207">
                  <c:v>841.86210937500005</c:v>
                </c:pt>
                <c:pt idx="4208">
                  <c:v>842.06328125000005</c:v>
                </c:pt>
                <c:pt idx="4209">
                  <c:v>842.25566406250005</c:v>
                </c:pt>
                <c:pt idx="4210">
                  <c:v>842.45937500000002</c:v>
                </c:pt>
                <c:pt idx="4211">
                  <c:v>842.66562499999998</c:v>
                </c:pt>
                <c:pt idx="4212">
                  <c:v>842.86806640625002</c:v>
                </c:pt>
                <c:pt idx="4213">
                  <c:v>843.06269531249995</c:v>
                </c:pt>
                <c:pt idx="4214">
                  <c:v>843.25864257812498</c:v>
                </c:pt>
                <c:pt idx="4215">
                  <c:v>843.45004882812498</c:v>
                </c:pt>
                <c:pt idx="4216">
                  <c:v>843.647705078125</c:v>
                </c:pt>
                <c:pt idx="4217">
                  <c:v>843.8564453125</c:v>
                </c:pt>
                <c:pt idx="4218">
                  <c:v>844.05888671875005</c:v>
                </c:pt>
                <c:pt idx="4219">
                  <c:v>844.25859375000005</c:v>
                </c:pt>
                <c:pt idx="4220">
                  <c:v>844.46357421874995</c:v>
                </c:pt>
                <c:pt idx="4221">
                  <c:v>844.66596679687495</c:v>
                </c:pt>
                <c:pt idx="4222">
                  <c:v>844.85708007812502</c:v>
                </c:pt>
                <c:pt idx="4223">
                  <c:v>845.05473632812505</c:v>
                </c:pt>
                <c:pt idx="4224">
                  <c:v>845.245849609375</c:v>
                </c:pt>
                <c:pt idx="4225">
                  <c:v>845.44960937500002</c:v>
                </c:pt>
                <c:pt idx="4226">
                  <c:v>845.66337890625005</c:v>
                </c:pt>
                <c:pt idx="4227">
                  <c:v>845.85673828125005</c:v>
                </c:pt>
                <c:pt idx="4228">
                  <c:v>846.06020507812502</c:v>
                </c:pt>
                <c:pt idx="4229">
                  <c:v>846.25664062500005</c:v>
                </c:pt>
                <c:pt idx="4230">
                  <c:v>846.45683593750005</c:v>
                </c:pt>
                <c:pt idx="4231">
                  <c:v>846.65546874999995</c:v>
                </c:pt>
                <c:pt idx="4232">
                  <c:v>846.84658203125002</c:v>
                </c:pt>
                <c:pt idx="4233">
                  <c:v>847.057861328125</c:v>
                </c:pt>
                <c:pt idx="4234">
                  <c:v>847.2666015625</c:v>
                </c:pt>
                <c:pt idx="4235">
                  <c:v>847.45644531250002</c:v>
                </c:pt>
                <c:pt idx="4236">
                  <c:v>847.64882812500002</c:v>
                </c:pt>
                <c:pt idx="4237">
                  <c:v>847.85634765625002</c:v>
                </c:pt>
                <c:pt idx="4238">
                  <c:v>848.05878906249995</c:v>
                </c:pt>
                <c:pt idx="4239">
                  <c:v>848.26372070312505</c:v>
                </c:pt>
                <c:pt idx="4240">
                  <c:v>848.45488281250005</c:v>
                </c:pt>
                <c:pt idx="4241">
                  <c:v>848.64975585937498</c:v>
                </c:pt>
                <c:pt idx="4242">
                  <c:v>848.86855468750002</c:v>
                </c:pt>
                <c:pt idx="4243">
                  <c:v>849.0634765625</c:v>
                </c:pt>
                <c:pt idx="4244">
                  <c:v>849.24931640625005</c:v>
                </c:pt>
                <c:pt idx="4245">
                  <c:v>849.46054687499998</c:v>
                </c:pt>
                <c:pt idx="4246">
                  <c:v>849.66450195312495</c:v>
                </c:pt>
                <c:pt idx="4247">
                  <c:v>849.85820312500005</c:v>
                </c:pt>
                <c:pt idx="4248">
                  <c:v>850.05810546875</c:v>
                </c:pt>
                <c:pt idx="4249">
                  <c:v>850.25927734375</c:v>
                </c:pt>
                <c:pt idx="4250">
                  <c:v>850.46552734374995</c:v>
                </c:pt>
                <c:pt idx="4251">
                  <c:v>850.658935546875</c:v>
                </c:pt>
                <c:pt idx="4252">
                  <c:v>850.85761718749995</c:v>
                </c:pt>
                <c:pt idx="4253">
                  <c:v>851.05400390625005</c:v>
                </c:pt>
                <c:pt idx="4254">
                  <c:v>851.24638671875005</c:v>
                </c:pt>
                <c:pt idx="4255">
                  <c:v>851.45639648437498</c:v>
                </c:pt>
                <c:pt idx="4256">
                  <c:v>851.66635742187498</c:v>
                </c:pt>
                <c:pt idx="4257">
                  <c:v>851.85346679687495</c:v>
                </c:pt>
                <c:pt idx="4258">
                  <c:v>852.04086914062498</c:v>
                </c:pt>
                <c:pt idx="4259">
                  <c:v>852.25107421874998</c:v>
                </c:pt>
                <c:pt idx="4260">
                  <c:v>852.45600585937495</c:v>
                </c:pt>
                <c:pt idx="4261">
                  <c:v>852.66225585937502</c:v>
                </c:pt>
                <c:pt idx="4262">
                  <c:v>852.85712890624995</c:v>
                </c:pt>
                <c:pt idx="4263">
                  <c:v>853.04824218750002</c:v>
                </c:pt>
                <c:pt idx="4264">
                  <c:v>853.26704101562495</c:v>
                </c:pt>
                <c:pt idx="4265">
                  <c:v>853.47202148437498</c:v>
                </c:pt>
                <c:pt idx="4266">
                  <c:v>853.65815429687495</c:v>
                </c:pt>
                <c:pt idx="4267">
                  <c:v>853.851806640625</c:v>
                </c:pt>
                <c:pt idx="4268">
                  <c:v>854.04921875000002</c:v>
                </c:pt>
                <c:pt idx="4269">
                  <c:v>854.25541992187505</c:v>
                </c:pt>
                <c:pt idx="4270">
                  <c:v>854.455322265625</c:v>
                </c:pt>
                <c:pt idx="4271">
                  <c:v>854.64516601562502</c:v>
                </c:pt>
                <c:pt idx="4272">
                  <c:v>854.84892578125005</c:v>
                </c:pt>
                <c:pt idx="4273">
                  <c:v>855.05893554687498</c:v>
                </c:pt>
                <c:pt idx="4274">
                  <c:v>855.25634765625</c:v>
                </c:pt>
                <c:pt idx="4275">
                  <c:v>855.45126953124998</c:v>
                </c:pt>
                <c:pt idx="4276">
                  <c:v>855.65117187500005</c:v>
                </c:pt>
                <c:pt idx="4277">
                  <c:v>855.86245117187502</c:v>
                </c:pt>
                <c:pt idx="4278">
                  <c:v>856.05986328125005</c:v>
                </c:pt>
                <c:pt idx="4279">
                  <c:v>856.25224609375005</c:v>
                </c:pt>
                <c:pt idx="4280">
                  <c:v>856.45346679687498</c:v>
                </c:pt>
                <c:pt idx="4281">
                  <c:v>856.64833984375002</c:v>
                </c:pt>
                <c:pt idx="4282">
                  <c:v>856.84824218749998</c:v>
                </c:pt>
                <c:pt idx="4283">
                  <c:v>857.04541015625</c:v>
                </c:pt>
                <c:pt idx="4284">
                  <c:v>857.24638671875005</c:v>
                </c:pt>
                <c:pt idx="4285">
                  <c:v>857.4541015625</c:v>
                </c:pt>
                <c:pt idx="4286">
                  <c:v>857.65048828124998</c:v>
                </c:pt>
                <c:pt idx="4287">
                  <c:v>857.84541015624995</c:v>
                </c:pt>
                <c:pt idx="4288">
                  <c:v>858.04658203124995</c:v>
                </c:pt>
                <c:pt idx="4289">
                  <c:v>858.25278320312498</c:v>
                </c:pt>
                <c:pt idx="4290">
                  <c:v>858.46025390625005</c:v>
                </c:pt>
                <c:pt idx="4291">
                  <c:v>858.658935546875</c:v>
                </c:pt>
                <c:pt idx="4292">
                  <c:v>858.85488281250002</c:v>
                </c:pt>
                <c:pt idx="4293">
                  <c:v>859.05356445312498</c:v>
                </c:pt>
                <c:pt idx="4294">
                  <c:v>859.25371093750005</c:v>
                </c:pt>
                <c:pt idx="4295">
                  <c:v>859.45366210937505</c:v>
                </c:pt>
                <c:pt idx="4296">
                  <c:v>859.64985351562495</c:v>
                </c:pt>
                <c:pt idx="4297">
                  <c:v>859.8447265625</c:v>
                </c:pt>
                <c:pt idx="4298">
                  <c:v>860.04340820312495</c:v>
                </c:pt>
                <c:pt idx="4299">
                  <c:v>860.23833007812505</c:v>
                </c:pt>
                <c:pt idx="4300">
                  <c:v>860.43574218749995</c:v>
                </c:pt>
                <c:pt idx="4301">
                  <c:v>860.65073242187498</c:v>
                </c:pt>
                <c:pt idx="4302">
                  <c:v>860.85166015624998</c:v>
                </c:pt>
                <c:pt idx="4303">
                  <c:v>861.04155273437505</c:v>
                </c:pt>
                <c:pt idx="4304">
                  <c:v>861.25180664062498</c:v>
                </c:pt>
                <c:pt idx="4305">
                  <c:v>861.447998046875</c:v>
                </c:pt>
                <c:pt idx="4306">
                  <c:v>861.649169921875</c:v>
                </c:pt>
                <c:pt idx="4307">
                  <c:v>861.859130859375</c:v>
                </c:pt>
                <c:pt idx="4308">
                  <c:v>862.04902343749995</c:v>
                </c:pt>
                <c:pt idx="4309">
                  <c:v>862.23886718749998</c:v>
                </c:pt>
                <c:pt idx="4310">
                  <c:v>862.44252929687502</c:v>
                </c:pt>
                <c:pt idx="4311">
                  <c:v>862.65629882812505</c:v>
                </c:pt>
                <c:pt idx="4312">
                  <c:v>862.86000976562502</c:v>
                </c:pt>
                <c:pt idx="4313">
                  <c:v>863.046142578125</c:v>
                </c:pt>
                <c:pt idx="4314">
                  <c:v>863.2373046875</c:v>
                </c:pt>
                <c:pt idx="4315">
                  <c:v>863.429443359375</c:v>
                </c:pt>
                <c:pt idx="4316">
                  <c:v>863.63413085937498</c:v>
                </c:pt>
                <c:pt idx="4317">
                  <c:v>863.84184570312505</c:v>
                </c:pt>
                <c:pt idx="4318">
                  <c:v>864.04179687500005</c:v>
                </c:pt>
                <c:pt idx="4319">
                  <c:v>864.24296875000005</c:v>
                </c:pt>
                <c:pt idx="4320">
                  <c:v>864.44814453125002</c:v>
                </c:pt>
                <c:pt idx="4321">
                  <c:v>864.65688476562502</c:v>
                </c:pt>
                <c:pt idx="4322">
                  <c:v>864.85283203125005</c:v>
                </c:pt>
                <c:pt idx="4323">
                  <c:v>865.043701171875</c:v>
                </c:pt>
                <c:pt idx="4324">
                  <c:v>865.24008789062498</c:v>
                </c:pt>
                <c:pt idx="4325">
                  <c:v>865.45913085937502</c:v>
                </c:pt>
                <c:pt idx="4326">
                  <c:v>865.65781249999998</c:v>
                </c:pt>
                <c:pt idx="4327">
                  <c:v>865.837646484375</c:v>
                </c:pt>
                <c:pt idx="4328">
                  <c:v>866.03251953125005</c:v>
                </c:pt>
                <c:pt idx="4329">
                  <c:v>866.23369140625005</c:v>
                </c:pt>
                <c:pt idx="4330">
                  <c:v>866.44243164062505</c:v>
                </c:pt>
                <c:pt idx="4331">
                  <c:v>866.649658203125</c:v>
                </c:pt>
                <c:pt idx="4332">
                  <c:v>866.85087890625005</c:v>
                </c:pt>
                <c:pt idx="4333">
                  <c:v>867.05107421875005</c:v>
                </c:pt>
                <c:pt idx="4334">
                  <c:v>867.241943359375</c:v>
                </c:pt>
                <c:pt idx="4335">
                  <c:v>867.44438476562505</c:v>
                </c:pt>
                <c:pt idx="4336">
                  <c:v>867.64458007812505</c:v>
                </c:pt>
                <c:pt idx="4337">
                  <c:v>867.84077148437495</c:v>
                </c:pt>
                <c:pt idx="4338">
                  <c:v>868.05078125</c:v>
                </c:pt>
                <c:pt idx="4339">
                  <c:v>868.24565429687505</c:v>
                </c:pt>
                <c:pt idx="4340">
                  <c:v>868.43925781250005</c:v>
                </c:pt>
                <c:pt idx="4341">
                  <c:v>868.63164062500005</c:v>
                </c:pt>
                <c:pt idx="4342">
                  <c:v>868.83916015625005</c:v>
                </c:pt>
                <c:pt idx="4343">
                  <c:v>869.04541015625</c:v>
                </c:pt>
                <c:pt idx="4344">
                  <c:v>869.23779296875</c:v>
                </c:pt>
                <c:pt idx="4345">
                  <c:v>869.43520507812502</c:v>
                </c:pt>
                <c:pt idx="4346">
                  <c:v>869.63261718750005</c:v>
                </c:pt>
                <c:pt idx="4347">
                  <c:v>869.84135742187505</c:v>
                </c:pt>
                <c:pt idx="4348">
                  <c:v>870.04482421875002</c:v>
                </c:pt>
                <c:pt idx="4349">
                  <c:v>870.24726562499995</c:v>
                </c:pt>
                <c:pt idx="4350">
                  <c:v>870.44340820312505</c:v>
                </c:pt>
                <c:pt idx="4351">
                  <c:v>870.643310546875</c:v>
                </c:pt>
                <c:pt idx="4352">
                  <c:v>870.85356445312505</c:v>
                </c:pt>
                <c:pt idx="4353">
                  <c:v>871.04091796875002</c:v>
                </c:pt>
                <c:pt idx="4354">
                  <c:v>871.229248046875</c:v>
                </c:pt>
                <c:pt idx="4355">
                  <c:v>871.43798828125</c:v>
                </c:pt>
                <c:pt idx="4356">
                  <c:v>871.64824218750005</c:v>
                </c:pt>
                <c:pt idx="4357">
                  <c:v>871.83437500000002</c:v>
                </c:pt>
                <c:pt idx="4358">
                  <c:v>872.03554687500002</c:v>
                </c:pt>
                <c:pt idx="4359">
                  <c:v>872.24301757812498</c:v>
                </c:pt>
                <c:pt idx="4360">
                  <c:v>872.43671874999995</c:v>
                </c:pt>
                <c:pt idx="4361">
                  <c:v>872.64042968750005</c:v>
                </c:pt>
                <c:pt idx="4362">
                  <c:v>872.83906249999995</c:v>
                </c:pt>
                <c:pt idx="4363">
                  <c:v>873.03901367187495</c:v>
                </c:pt>
                <c:pt idx="4364">
                  <c:v>873.248779296875</c:v>
                </c:pt>
                <c:pt idx="4365">
                  <c:v>873.45498046875002</c:v>
                </c:pt>
                <c:pt idx="4366">
                  <c:v>873.65009765624995</c:v>
                </c:pt>
                <c:pt idx="4367">
                  <c:v>873.83842773437505</c:v>
                </c:pt>
                <c:pt idx="4368">
                  <c:v>874.03188476562502</c:v>
                </c:pt>
                <c:pt idx="4369">
                  <c:v>874.23334960937495</c:v>
                </c:pt>
                <c:pt idx="4370">
                  <c:v>874.43974609375005</c:v>
                </c:pt>
                <c:pt idx="4371">
                  <c:v>874.64594726562495</c:v>
                </c:pt>
                <c:pt idx="4372">
                  <c:v>874.83583984375002</c:v>
                </c:pt>
                <c:pt idx="4373">
                  <c:v>875.031982421875</c:v>
                </c:pt>
                <c:pt idx="4374">
                  <c:v>875.23066406249995</c:v>
                </c:pt>
                <c:pt idx="4375">
                  <c:v>875.43061523437495</c:v>
                </c:pt>
                <c:pt idx="4376">
                  <c:v>875.63554687500005</c:v>
                </c:pt>
                <c:pt idx="4377">
                  <c:v>875.834228515625</c:v>
                </c:pt>
                <c:pt idx="4378">
                  <c:v>876.03041992187502</c:v>
                </c:pt>
                <c:pt idx="4379">
                  <c:v>876.23164062499995</c:v>
                </c:pt>
                <c:pt idx="4380">
                  <c:v>876.43510742187505</c:v>
                </c:pt>
                <c:pt idx="4381">
                  <c:v>876.63627929687505</c:v>
                </c:pt>
                <c:pt idx="4382">
                  <c:v>876.83647460937505</c:v>
                </c:pt>
                <c:pt idx="4383">
                  <c:v>877.03012695312498</c:v>
                </c:pt>
                <c:pt idx="4384">
                  <c:v>877.22626953124995</c:v>
                </c:pt>
                <c:pt idx="4385">
                  <c:v>877.42495117187502</c:v>
                </c:pt>
                <c:pt idx="4386">
                  <c:v>877.63618164062495</c:v>
                </c:pt>
                <c:pt idx="4387">
                  <c:v>877.84614257812495</c:v>
                </c:pt>
                <c:pt idx="4388">
                  <c:v>878.03852539062495</c:v>
                </c:pt>
                <c:pt idx="4389">
                  <c:v>878.23696289062502</c:v>
                </c:pt>
                <c:pt idx="4390">
                  <c:v>878.43437500000005</c:v>
                </c:pt>
                <c:pt idx="4391">
                  <c:v>878.63955078125002</c:v>
                </c:pt>
                <c:pt idx="4392">
                  <c:v>878.83823242187498</c:v>
                </c:pt>
                <c:pt idx="4393">
                  <c:v>879.02685546875</c:v>
                </c:pt>
                <c:pt idx="4394">
                  <c:v>879.22910156249998</c:v>
                </c:pt>
                <c:pt idx="4395">
                  <c:v>879.43281249999995</c:v>
                </c:pt>
                <c:pt idx="4396">
                  <c:v>879.63046874999998</c:v>
                </c:pt>
                <c:pt idx="4397">
                  <c:v>879.82539062499995</c:v>
                </c:pt>
                <c:pt idx="4398">
                  <c:v>880.03789062500005</c:v>
                </c:pt>
                <c:pt idx="4399">
                  <c:v>880.23759765625005</c:v>
                </c:pt>
                <c:pt idx="4400">
                  <c:v>880.427490234375</c:v>
                </c:pt>
                <c:pt idx="4401">
                  <c:v>880.63393554687502</c:v>
                </c:pt>
                <c:pt idx="4402">
                  <c:v>880.84765625</c:v>
                </c:pt>
                <c:pt idx="4403">
                  <c:v>881.04252929687505</c:v>
                </c:pt>
                <c:pt idx="4404">
                  <c:v>881.22612304687505</c:v>
                </c:pt>
                <c:pt idx="4405">
                  <c:v>881.44218750000005</c:v>
                </c:pt>
                <c:pt idx="4406">
                  <c:v>881.64189453125005</c:v>
                </c:pt>
                <c:pt idx="4407">
                  <c:v>881.824462890625</c:v>
                </c:pt>
                <c:pt idx="4408">
                  <c:v>882.02714843750005</c:v>
                </c:pt>
                <c:pt idx="4409">
                  <c:v>882.22709960937505</c:v>
                </c:pt>
                <c:pt idx="4410">
                  <c:v>882.42451171874995</c:v>
                </c:pt>
                <c:pt idx="4411">
                  <c:v>882.63071289062498</c:v>
                </c:pt>
                <c:pt idx="4412">
                  <c:v>882.82661132812495</c:v>
                </c:pt>
                <c:pt idx="4413">
                  <c:v>883.02377929687498</c:v>
                </c:pt>
                <c:pt idx="4414">
                  <c:v>883.23276367187498</c:v>
                </c:pt>
                <c:pt idx="4415">
                  <c:v>883.43798828125</c:v>
                </c:pt>
                <c:pt idx="4416">
                  <c:v>883.64145507812498</c:v>
                </c:pt>
                <c:pt idx="4417">
                  <c:v>883.83637695312495</c:v>
                </c:pt>
                <c:pt idx="4418">
                  <c:v>884.02499999999998</c:v>
                </c:pt>
                <c:pt idx="4419">
                  <c:v>884.22866210937502</c:v>
                </c:pt>
                <c:pt idx="4420">
                  <c:v>884.44770507812495</c:v>
                </c:pt>
                <c:pt idx="4421">
                  <c:v>884.64516601562502</c:v>
                </c:pt>
                <c:pt idx="4422">
                  <c:v>884.83754882812502</c:v>
                </c:pt>
                <c:pt idx="4423">
                  <c:v>885.03364257812495</c:v>
                </c:pt>
                <c:pt idx="4424">
                  <c:v>885.22197265625005</c:v>
                </c:pt>
                <c:pt idx="4425">
                  <c:v>885.41665039062502</c:v>
                </c:pt>
                <c:pt idx="4426">
                  <c:v>885.62187500000005</c:v>
                </c:pt>
                <c:pt idx="4427">
                  <c:v>885.82685546874995</c:v>
                </c:pt>
                <c:pt idx="4428">
                  <c:v>886.02304687499998</c:v>
                </c:pt>
                <c:pt idx="4429">
                  <c:v>886.22197265625005</c:v>
                </c:pt>
                <c:pt idx="4430">
                  <c:v>886.421875</c:v>
                </c:pt>
                <c:pt idx="4431">
                  <c:v>886.62177734374995</c:v>
                </c:pt>
                <c:pt idx="4432">
                  <c:v>886.8330078125</c:v>
                </c:pt>
                <c:pt idx="4433">
                  <c:v>887.04677734375002</c:v>
                </c:pt>
                <c:pt idx="4434">
                  <c:v>887.24550781250002</c:v>
                </c:pt>
                <c:pt idx="4435">
                  <c:v>887.44296874999998</c:v>
                </c:pt>
                <c:pt idx="4436">
                  <c:v>887.63657226562498</c:v>
                </c:pt>
                <c:pt idx="4437">
                  <c:v>887.82895507812498</c:v>
                </c:pt>
                <c:pt idx="4438">
                  <c:v>888.02866210937498</c:v>
                </c:pt>
                <c:pt idx="4439">
                  <c:v>888.22226562499998</c:v>
                </c:pt>
                <c:pt idx="4440">
                  <c:v>888.427490234375</c:v>
                </c:pt>
                <c:pt idx="4441">
                  <c:v>888.62871093750005</c:v>
                </c:pt>
                <c:pt idx="4442">
                  <c:v>888.82861328125</c:v>
                </c:pt>
                <c:pt idx="4443">
                  <c:v>889.02978515625</c:v>
                </c:pt>
                <c:pt idx="4444">
                  <c:v>889.22846679687495</c:v>
                </c:pt>
                <c:pt idx="4445">
                  <c:v>889.422119140625</c:v>
                </c:pt>
                <c:pt idx="4446">
                  <c:v>889.60947265624998</c:v>
                </c:pt>
                <c:pt idx="4447">
                  <c:v>889.82070312500002</c:v>
                </c:pt>
                <c:pt idx="4448">
                  <c:v>890.02944335937502</c:v>
                </c:pt>
                <c:pt idx="4449">
                  <c:v>890.22309570312495</c:v>
                </c:pt>
                <c:pt idx="4450">
                  <c:v>890.41796875</c:v>
                </c:pt>
                <c:pt idx="4451">
                  <c:v>890.62045898437498</c:v>
                </c:pt>
                <c:pt idx="4452">
                  <c:v>890.82143554687502</c:v>
                </c:pt>
                <c:pt idx="4453">
                  <c:v>891.02382812500002</c:v>
                </c:pt>
                <c:pt idx="4454">
                  <c:v>891.23027343750005</c:v>
                </c:pt>
                <c:pt idx="4455">
                  <c:v>891.42265625000005</c:v>
                </c:pt>
                <c:pt idx="4456">
                  <c:v>891.621337890625</c:v>
                </c:pt>
                <c:pt idx="4457">
                  <c:v>891.828857421875</c:v>
                </c:pt>
                <c:pt idx="4458">
                  <c:v>892.02753906249995</c:v>
                </c:pt>
                <c:pt idx="4459">
                  <c:v>892.21738281249998</c:v>
                </c:pt>
                <c:pt idx="4460">
                  <c:v>892.41733398437498</c:v>
                </c:pt>
                <c:pt idx="4461">
                  <c:v>892.62734375000002</c:v>
                </c:pt>
                <c:pt idx="4462">
                  <c:v>892.83857421874995</c:v>
                </c:pt>
                <c:pt idx="4463">
                  <c:v>893.03974609374995</c:v>
                </c:pt>
                <c:pt idx="4464">
                  <c:v>893.2333984375</c:v>
                </c:pt>
                <c:pt idx="4465">
                  <c:v>893.43208007812495</c:v>
                </c:pt>
                <c:pt idx="4466">
                  <c:v>893.63330078125</c:v>
                </c:pt>
                <c:pt idx="4467">
                  <c:v>893.83198242187495</c:v>
                </c:pt>
                <c:pt idx="4468">
                  <c:v>894.01303710937498</c:v>
                </c:pt>
                <c:pt idx="4469">
                  <c:v>894.21044921875</c:v>
                </c:pt>
                <c:pt idx="4470">
                  <c:v>894.41264648437505</c:v>
                </c:pt>
                <c:pt idx="4471">
                  <c:v>894.611328125</c:v>
                </c:pt>
                <c:pt idx="4472">
                  <c:v>894.821533203125</c:v>
                </c:pt>
                <c:pt idx="4473">
                  <c:v>895.01645507812498</c:v>
                </c:pt>
                <c:pt idx="4474">
                  <c:v>895.22646484375002</c:v>
                </c:pt>
                <c:pt idx="4475">
                  <c:v>895.43769531249995</c:v>
                </c:pt>
                <c:pt idx="4476">
                  <c:v>895.62631835937498</c:v>
                </c:pt>
                <c:pt idx="4477">
                  <c:v>895.82246093749995</c:v>
                </c:pt>
                <c:pt idx="4478">
                  <c:v>896.01962890624998</c:v>
                </c:pt>
                <c:pt idx="4479">
                  <c:v>896.21958007812498</c:v>
                </c:pt>
                <c:pt idx="4480">
                  <c:v>896.42353515624995</c:v>
                </c:pt>
                <c:pt idx="4481">
                  <c:v>896.62348632812495</c:v>
                </c:pt>
                <c:pt idx="4482">
                  <c:v>896.81210937499998</c:v>
                </c:pt>
                <c:pt idx="4483">
                  <c:v>897.009521484375</c:v>
                </c:pt>
                <c:pt idx="4484">
                  <c:v>897.22202148437498</c:v>
                </c:pt>
                <c:pt idx="4485">
                  <c:v>897.41943359375</c:v>
                </c:pt>
                <c:pt idx="4486">
                  <c:v>897.61557617187498</c:v>
                </c:pt>
                <c:pt idx="4487">
                  <c:v>897.82177734375</c:v>
                </c:pt>
                <c:pt idx="4488">
                  <c:v>898.03178710937505</c:v>
                </c:pt>
                <c:pt idx="4489">
                  <c:v>898.22792968750002</c:v>
                </c:pt>
                <c:pt idx="4490">
                  <c:v>898.42534179687505</c:v>
                </c:pt>
                <c:pt idx="4491">
                  <c:v>898.62783203125002</c:v>
                </c:pt>
                <c:pt idx="4492">
                  <c:v>898.81391601562495</c:v>
                </c:pt>
                <c:pt idx="4493">
                  <c:v>899.01230468749998</c:v>
                </c:pt>
                <c:pt idx="4494">
                  <c:v>899.21479492187495</c:v>
                </c:pt>
                <c:pt idx="4495">
                  <c:v>899.416259765625</c:v>
                </c:pt>
                <c:pt idx="4496">
                  <c:v>899.62119140624998</c:v>
                </c:pt>
                <c:pt idx="4497">
                  <c:v>899.82612304687495</c:v>
                </c:pt>
                <c:pt idx="4498">
                  <c:v>900.03085937499998</c:v>
                </c:pt>
                <c:pt idx="4499">
                  <c:v>900.228271484375</c:v>
                </c:pt>
                <c:pt idx="4500">
                  <c:v>900.428466796875</c:v>
                </c:pt>
                <c:pt idx="4501">
                  <c:v>900.62216796874998</c:v>
                </c:pt>
                <c:pt idx="4502">
                  <c:v>900.813232421875</c:v>
                </c:pt>
                <c:pt idx="4503">
                  <c:v>901.01689453125005</c:v>
                </c:pt>
                <c:pt idx="4504">
                  <c:v>901.21684570312505</c:v>
                </c:pt>
                <c:pt idx="4505">
                  <c:v>901.42055664062502</c:v>
                </c:pt>
                <c:pt idx="4506">
                  <c:v>901.62172851562502</c:v>
                </c:pt>
                <c:pt idx="4507">
                  <c:v>901.816650390625</c:v>
                </c:pt>
                <c:pt idx="4508">
                  <c:v>902.02138671875002</c:v>
                </c:pt>
                <c:pt idx="4509">
                  <c:v>902.22504882812495</c:v>
                </c:pt>
                <c:pt idx="4510">
                  <c:v>902.42021484375005</c:v>
                </c:pt>
                <c:pt idx="4511">
                  <c:v>902.62016601562505</c:v>
                </c:pt>
                <c:pt idx="4512">
                  <c:v>902.82133789062505</c:v>
                </c:pt>
                <c:pt idx="4513">
                  <c:v>903.01372070312505</c:v>
                </c:pt>
                <c:pt idx="4514">
                  <c:v>903.21240234375</c:v>
                </c:pt>
                <c:pt idx="4515">
                  <c:v>903.421142578125</c:v>
                </c:pt>
                <c:pt idx="4516">
                  <c:v>903.61708984375002</c:v>
                </c:pt>
                <c:pt idx="4517">
                  <c:v>903.82431640624998</c:v>
                </c:pt>
                <c:pt idx="4518">
                  <c:v>904.03203125000005</c:v>
                </c:pt>
                <c:pt idx="4519">
                  <c:v>904.21713867187498</c:v>
                </c:pt>
                <c:pt idx="4520">
                  <c:v>904.40571289062495</c:v>
                </c:pt>
                <c:pt idx="4521">
                  <c:v>904.608154296875</c:v>
                </c:pt>
                <c:pt idx="4522">
                  <c:v>904.82070312500002</c:v>
                </c:pt>
                <c:pt idx="4523">
                  <c:v>905.01435546874995</c:v>
                </c:pt>
                <c:pt idx="4524">
                  <c:v>905.21552734374995</c:v>
                </c:pt>
                <c:pt idx="4525">
                  <c:v>905.42802734375005</c:v>
                </c:pt>
                <c:pt idx="4526">
                  <c:v>905.63022460937498</c:v>
                </c:pt>
                <c:pt idx="4527">
                  <c:v>905.81757812499995</c:v>
                </c:pt>
                <c:pt idx="4528">
                  <c:v>906.01020507812495</c:v>
                </c:pt>
                <c:pt idx="4529">
                  <c:v>906.21640624999998</c:v>
                </c:pt>
                <c:pt idx="4530">
                  <c:v>906.41254882812495</c:v>
                </c:pt>
                <c:pt idx="4531">
                  <c:v>906.61249999999995</c:v>
                </c:pt>
                <c:pt idx="4532">
                  <c:v>906.82001953124995</c:v>
                </c:pt>
                <c:pt idx="4533">
                  <c:v>907.01240234374995</c:v>
                </c:pt>
                <c:pt idx="4534">
                  <c:v>907.21103515624998</c:v>
                </c:pt>
                <c:pt idx="4535">
                  <c:v>907.41850585937505</c:v>
                </c:pt>
                <c:pt idx="4536">
                  <c:v>907.60561523437502</c:v>
                </c:pt>
                <c:pt idx="4537">
                  <c:v>907.79169921874995</c:v>
                </c:pt>
                <c:pt idx="4538">
                  <c:v>908.00449218749998</c:v>
                </c:pt>
                <c:pt idx="4539">
                  <c:v>908.23212890624995</c:v>
                </c:pt>
                <c:pt idx="4540">
                  <c:v>908.43076171874998</c:v>
                </c:pt>
                <c:pt idx="4541">
                  <c:v>908.61181640625</c:v>
                </c:pt>
                <c:pt idx="4542">
                  <c:v>908.81303710937505</c:v>
                </c:pt>
                <c:pt idx="4543">
                  <c:v>909.01674804687502</c:v>
                </c:pt>
                <c:pt idx="4544">
                  <c:v>909.20913085937502</c:v>
                </c:pt>
                <c:pt idx="4545">
                  <c:v>909.40532226562505</c:v>
                </c:pt>
                <c:pt idx="4546">
                  <c:v>909.60654296874998</c:v>
                </c:pt>
                <c:pt idx="4547">
                  <c:v>909.80644531250005</c:v>
                </c:pt>
                <c:pt idx="4548">
                  <c:v>910.00761718750005</c:v>
                </c:pt>
                <c:pt idx="4549">
                  <c:v>910.22114257812495</c:v>
                </c:pt>
                <c:pt idx="4550">
                  <c:v>910.42231445312495</c:v>
                </c:pt>
                <c:pt idx="4551">
                  <c:v>910.61997070312498</c:v>
                </c:pt>
                <c:pt idx="4552">
                  <c:v>910.81865234375005</c:v>
                </c:pt>
                <c:pt idx="4553">
                  <c:v>911.00600585937502</c:v>
                </c:pt>
                <c:pt idx="4554">
                  <c:v>911.21220703125005</c:v>
                </c:pt>
                <c:pt idx="4555">
                  <c:v>911.41464843749998</c:v>
                </c:pt>
                <c:pt idx="4556">
                  <c:v>911.60454101562505</c:v>
                </c:pt>
                <c:pt idx="4557">
                  <c:v>911.81679687500002</c:v>
                </c:pt>
                <c:pt idx="4558">
                  <c:v>912.01923828124995</c:v>
                </c:pt>
                <c:pt idx="4559">
                  <c:v>912.20810546874998</c:v>
                </c:pt>
                <c:pt idx="4560">
                  <c:v>912.4052734375</c:v>
                </c:pt>
                <c:pt idx="4561">
                  <c:v>912.60146484375002</c:v>
                </c:pt>
                <c:pt idx="4562">
                  <c:v>912.80292968749995</c:v>
                </c:pt>
                <c:pt idx="4563">
                  <c:v>913.006591796875</c:v>
                </c:pt>
                <c:pt idx="4564">
                  <c:v>913.21279296875002</c:v>
                </c:pt>
                <c:pt idx="4565">
                  <c:v>913.41401367187495</c:v>
                </c:pt>
                <c:pt idx="4566">
                  <c:v>913.61015625000005</c:v>
                </c:pt>
                <c:pt idx="4567">
                  <c:v>913.80229492187505</c:v>
                </c:pt>
                <c:pt idx="4568">
                  <c:v>913.99970703124995</c:v>
                </c:pt>
                <c:pt idx="4569">
                  <c:v>914.202392578125</c:v>
                </c:pt>
                <c:pt idx="4570">
                  <c:v>914.40737304687502</c:v>
                </c:pt>
                <c:pt idx="4571">
                  <c:v>914.62236328125005</c:v>
                </c:pt>
                <c:pt idx="4572">
                  <c:v>914.82480468749998</c:v>
                </c:pt>
                <c:pt idx="4573">
                  <c:v>915.01469726562505</c:v>
                </c:pt>
                <c:pt idx="4574">
                  <c:v>915.204345703125</c:v>
                </c:pt>
                <c:pt idx="4575">
                  <c:v>915.404296875</c:v>
                </c:pt>
                <c:pt idx="4576">
                  <c:v>915.60195312500002</c:v>
                </c:pt>
                <c:pt idx="4577">
                  <c:v>915.80185546874998</c:v>
                </c:pt>
                <c:pt idx="4578">
                  <c:v>916.01059570312498</c:v>
                </c:pt>
                <c:pt idx="4579">
                  <c:v>916.21684570312505</c:v>
                </c:pt>
                <c:pt idx="4580">
                  <c:v>916.416748046875</c:v>
                </c:pt>
                <c:pt idx="4581">
                  <c:v>916.60258789062505</c:v>
                </c:pt>
                <c:pt idx="4582">
                  <c:v>916.80380859374998</c:v>
                </c:pt>
                <c:pt idx="4583">
                  <c:v>917.00654296874995</c:v>
                </c:pt>
                <c:pt idx="4584">
                  <c:v>917.19765625000002</c:v>
                </c:pt>
                <c:pt idx="4585">
                  <c:v>917.40004882812502</c:v>
                </c:pt>
                <c:pt idx="4586">
                  <c:v>917.60727539062498</c:v>
                </c:pt>
                <c:pt idx="4587">
                  <c:v>917.804443359375</c:v>
                </c:pt>
                <c:pt idx="4588">
                  <c:v>918.00336914062495</c:v>
                </c:pt>
                <c:pt idx="4589">
                  <c:v>918.21337890625</c:v>
                </c:pt>
                <c:pt idx="4590">
                  <c:v>918.41328124999995</c:v>
                </c:pt>
                <c:pt idx="4591">
                  <c:v>918.60590820312495</c:v>
                </c:pt>
                <c:pt idx="4592">
                  <c:v>918.80585937499995</c:v>
                </c:pt>
                <c:pt idx="4593">
                  <c:v>919.01333007812502</c:v>
                </c:pt>
                <c:pt idx="4594">
                  <c:v>919.21303710937502</c:v>
                </c:pt>
                <c:pt idx="4595">
                  <c:v>919.41298828125002</c:v>
                </c:pt>
                <c:pt idx="4596">
                  <c:v>919.608154296875</c:v>
                </c:pt>
                <c:pt idx="4597">
                  <c:v>919.80180664062505</c:v>
                </c:pt>
                <c:pt idx="4598">
                  <c:v>920.00043945312495</c:v>
                </c:pt>
                <c:pt idx="4599">
                  <c:v>920.22299804687498</c:v>
                </c:pt>
                <c:pt idx="4600">
                  <c:v>920.419189453125</c:v>
                </c:pt>
                <c:pt idx="4601">
                  <c:v>920.59272460937495</c:v>
                </c:pt>
                <c:pt idx="4602">
                  <c:v>920.80522460937505</c:v>
                </c:pt>
                <c:pt idx="4603">
                  <c:v>921.00639648437505</c:v>
                </c:pt>
                <c:pt idx="4604">
                  <c:v>921.20634765625005</c:v>
                </c:pt>
                <c:pt idx="4605">
                  <c:v>921.413818359375</c:v>
                </c:pt>
                <c:pt idx="4606">
                  <c:v>921.60488281250002</c:v>
                </c:pt>
                <c:pt idx="4607">
                  <c:v>921.791015625</c:v>
                </c:pt>
                <c:pt idx="4608">
                  <c:v>922.00581054687495</c:v>
                </c:pt>
                <c:pt idx="4609">
                  <c:v>922.216796875</c:v>
                </c:pt>
                <c:pt idx="4610">
                  <c:v>922.40693359374995</c:v>
                </c:pt>
                <c:pt idx="4611">
                  <c:v>922.59555664062498</c:v>
                </c:pt>
                <c:pt idx="4612">
                  <c:v>922.80429687499998</c:v>
                </c:pt>
                <c:pt idx="4613">
                  <c:v>923.01679687499995</c:v>
                </c:pt>
                <c:pt idx="4614">
                  <c:v>923.20664062499998</c:v>
                </c:pt>
                <c:pt idx="4615">
                  <c:v>923.40302734374995</c:v>
                </c:pt>
                <c:pt idx="4616">
                  <c:v>923.60673828125005</c:v>
                </c:pt>
                <c:pt idx="4617">
                  <c:v>923.81293945312495</c:v>
                </c:pt>
                <c:pt idx="4618">
                  <c:v>924.01411132812495</c:v>
                </c:pt>
                <c:pt idx="4619">
                  <c:v>924.21030273437498</c:v>
                </c:pt>
                <c:pt idx="4620">
                  <c:v>924.40751953125005</c:v>
                </c:pt>
                <c:pt idx="4621">
                  <c:v>924.61376953125</c:v>
                </c:pt>
                <c:pt idx="4622">
                  <c:v>924.80888671875005</c:v>
                </c:pt>
                <c:pt idx="4623">
                  <c:v>925.02260742187502</c:v>
                </c:pt>
                <c:pt idx="4624">
                  <c:v>925.226318359375</c:v>
                </c:pt>
                <c:pt idx="4625">
                  <c:v>925.401123046875</c:v>
                </c:pt>
                <c:pt idx="4626">
                  <c:v>925.59731445312502</c:v>
                </c:pt>
                <c:pt idx="4627">
                  <c:v>925.79848632812502</c:v>
                </c:pt>
                <c:pt idx="4628">
                  <c:v>925.98959960937498</c:v>
                </c:pt>
                <c:pt idx="4629">
                  <c:v>926.19204101562502</c:v>
                </c:pt>
                <c:pt idx="4630">
                  <c:v>926.40708007812498</c:v>
                </c:pt>
                <c:pt idx="4631">
                  <c:v>926.60576171875005</c:v>
                </c:pt>
                <c:pt idx="4632">
                  <c:v>926.80166015625002</c:v>
                </c:pt>
                <c:pt idx="4633">
                  <c:v>927.00161132812502</c:v>
                </c:pt>
                <c:pt idx="4634">
                  <c:v>927.20683593750005</c:v>
                </c:pt>
                <c:pt idx="4635">
                  <c:v>927.40170898437498</c:v>
                </c:pt>
                <c:pt idx="4636">
                  <c:v>927.600341796875</c:v>
                </c:pt>
                <c:pt idx="4637">
                  <c:v>927.79775390625002</c:v>
                </c:pt>
                <c:pt idx="4638">
                  <c:v>927.992431640625</c:v>
                </c:pt>
                <c:pt idx="4639">
                  <c:v>928.20498046875002</c:v>
                </c:pt>
                <c:pt idx="4640">
                  <c:v>928.40141601562505</c:v>
                </c:pt>
                <c:pt idx="4641">
                  <c:v>928.59633789062502</c:v>
                </c:pt>
                <c:pt idx="4642">
                  <c:v>928.80502929687498</c:v>
                </c:pt>
                <c:pt idx="4643">
                  <c:v>929.00117187499995</c:v>
                </c:pt>
                <c:pt idx="4644">
                  <c:v>929.20112304687495</c:v>
                </c:pt>
                <c:pt idx="4645">
                  <c:v>929.39726562500005</c:v>
                </c:pt>
                <c:pt idx="4646">
                  <c:v>929.58837890625</c:v>
                </c:pt>
                <c:pt idx="4647">
                  <c:v>929.796875</c:v>
                </c:pt>
                <c:pt idx="4648">
                  <c:v>929.998046875</c:v>
                </c:pt>
                <c:pt idx="4649">
                  <c:v>930.20703125</c:v>
                </c:pt>
                <c:pt idx="4650">
                  <c:v>930.41176757812502</c:v>
                </c:pt>
                <c:pt idx="4651">
                  <c:v>930.59409179687498</c:v>
                </c:pt>
                <c:pt idx="4652">
                  <c:v>930.78671874999998</c:v>
                </c:pt>
                <c:pt idx="4653">
                  <c:v>930.99521484374998</c:v>
                </c:pt>
                <c:pt idx="4654">
                  <c:v>931.20624999999995</c:v>
                </c:pt>
                <c:pt idx="4655">
                  <c:v>931.40390624999998</c:v>
                </c:pt>
                <c:pt idx="4656">
                  <c:v>931.60659179687502</c:v>
                </c:pt>
                <c:pt idx="4657">
                  <c:v>931.80654296875002</c:v>
                </c:pt>
                <c:pt idx="4658">
                  <c:v>931.98886718749998</c:v>
                </c:pt>
                <c:pt idx="4659">
                  <c:v>932.19252929687502</c:v>
                </c:pt>
                <c:pt idx="4660">
                  <c:v>932.40351562499995</c:v>
                </c:pt>
                <c:pt idx="4661">
                  <c:v>932.59589843749995</c:v>
                </c:pt>
                <c:pt idx="4662">
                  <c:v>932.798583984375</c:v>
                </c:pt>
                <c:pt idx="4663">
                  <c:v>932.99453125000002</c:v>
                </c:pt>
                <c:pt idx="4664">
                  <c:v>933.190673828125</c:v>
                </c:pt>
                <c:pt idx="4665">
                  <c:v>933.39208984375</c:v>
                </c:pt>
                <c:pt idx="4666">
                  <c:v>933.58701171874998</c:v>
                </c:pt>
                <c:pt idx="4667">
                  <c:v>933.79194335937495</c:v>
                </c:pt>
                <c:pt idx="4668">
                  <c:v>933.98813476562498</c:v>
                </c:pt>
                <c:pt idx="4669">
                  <c:v>934.18183593749995</c:v>
                </c:pt>
                <c:pt idx="4670">
                  <c:v>934.38554687500005</c:v>
                </c:pt>
                <c:pt idx="4671">
                  <c:v>934.58798828124998</c:v>
                </c:pt>
                <c:pt idx="4672">
                  <c:v>934.79545898437505</c:v>
                </c:pt>
                <c:pt idx="4673">
                  <c:v>934.99033203124998</c:v>
                </c:pt>
                <c:pt idx="4674">
                  <c:v>935.17890624999995</c:v>
                </c:pt>
                <c:pt idx="4675">
                  <c:v>935.38637695312502</c:v>
                </c:pt>
                <c:pt idx="4676">
                  <c:v>935.59511718750002</c:v>
                </c:pt>
                <c:pt idx="4677">
                  <c:v>935.78603515625002</c:v>
                </c:pt>
                <c:pt idx="4678">
                  <c:v>935.98344726562505</c:v>
                </c:pt>
                <c:pt idx="4679">
                  <c:v>936.18364257812505</c:v>
                </c:pt>
                <c:pt idx="4680">
                  <c:v>936.38862304687495</c:v>
                </c:pt>
                <c:pt idx="4681">
                  <c:v>936.58852539062502</c:v>
                </c:pt>
                <c:pt idx="4682">
                  <c:v>936.78217773437495</c:v>
                </c:pt>
                <c:pt idx="4683">
                  <c:v>936.9833984375</c:v>
                </c:pt>
                <c:pt idx="4684">
                  <c:v>937.18583984375005</c:v>
                </c:pt>
                <c:pt idx="4685">
                  <c:v>937.3857421875</c:v>
                </c:pt>
                <c:pt idx="4686">
                  <c:v>937.58442382812495</c:v>
                </c:pt>
                <c:pt idx="4687">
                  <c:v>937.795654296875</c:v>
                </c:pt>
                <c:pt idx="4688">
                  <c:v>937.99936523437498</c:v>
                </c:pt>
                <c:pt idx="4689">
                  <c:v>938.19677734375</c:v>
                </c:pt>
                <c:pt idx="4690">
                  <c:v>938.39418945312502</c:v>
                </c:pt>
                <c:pt idx="4691">
                  <c:v>938.58784179687495</c:v>
                </c:pt>
                <c:pt idx="4692">
                  <c:v>938.78378906249998</c:v>
                </c:pt>
                <c:pt idx="4693">
                  <c:v>938.99506835937495</c:v>
                </c:pt>
                <c:pt idx="4694">
                  <c:v>939.20502929687495</c:v>
                </c:pt>
                <c:pt idx="4695">
                  <c:v>939.39614257812502</c:v>
                </c:pt>
                <c:pt idx="4696">
                  <c:v>939.58749999999998</c:v>
                </c:pt>
                <c:pt idx="4697">
                  <c:v>939.793701171875</c:v>
                </c:pt>
                <c:pt idx="4698">
                  <c:v>939.98735351562505</c:v>
                </c:pt>
                <c:pt idx="4699">
                  <c:v>940.17851562500005</c:v>
                </c:pt>
                <c:pt idx="4700">
                  <c:v>940.38725585937505</c:v>
                </c:pt>
                <c:pt idx="4701">
                  <c:v>940.59091796874998</c:v>
                </c:pt>
                <c:pt idx="4702">
                  <c:v>940.78554687500002</c:v>
                </c:pt>
                <c:pt idx="4703">
                  <c:v>940.99052734375005</c:v>
                </c:pt>
                <c:pt idx="4704">
                  <c:v>941.197021484375</c:v>
                </c:pt>
                <c:pt idx="4705">
                  <c:v>941.38818359375</c:v>
                </c:pt>
                <c:pt idx="4706">
                  <c:v>941.58310546874998</c:v>
                </c:pt>
                <c:pt idx="4707">
                  <c:v>941.79287109375002</c:v>
                </c:pt>
                <c:pt idx="4708">
                  <c:v>941.997802734375</c:v>
                </c:pt>
                <c:pt idx="4709">
                  <c:v>942.18032226562502</c:v>
                </c:pt>
                <c:pt idx="4710">
                  <c:v>942.38154296874995</c:v>
                </c:pt>
                <c:pt idx="4711">
                  <c:v>942.58652343749998</c:v>
                </c:pt>
                <c:pt idx="4712">
                  <c:v>942.77763671875005</c:v>
                </c:pt>
                <c:pt idx="4713">
                  <c:v>942.98383789062495</c:v>
                </c:pt>
                <c:pt idx="4714">
                  <c:v>943.19003906249998</c:v>
                </c:pt>
                <c:pt idx="4715">
                  <c:v>943.39374999999995</c:v>
                </c:pt>
                <c:pt idx="4716">
                  <c:v>943.587158203125</c:v>
                </c:pt>
                <c:pt idx="4717">
                  <c:v>943.78457031250002</c:v>
                </c:pt>
                <c:pt idx="4718">
                  <c:v>943.99477539062502</c:v>
                </c:pt>
                <c:pt idx="4719">
                  <c:v>944.19096679687505</c:v>
                </c:pt>
                <c:pt idx="4720">
                  <c:v>944.38466796875002</c:v>
                </c:pt>
                <c:pt idx="4721">
                  <c:v>944.59340820312502</c:v>
                </c:pt>
                <c:pt idx="4722">
                  <c:v>944.79458007812502</c:v>
                </c:pt>
                <c:pt idx="4723">
                  <c:v>944.99321289062505</c:v>
                </c:pt>
                <c:pt idx="4724">
                  <c:v>945.18437500000005</c:v>
                </c:pt>
                <c:pt idx="4725">
                  <c:v>945.36923828124998</c:v>
                </c:pt>
                <c:pt idx="4726">
                  <c:v>945.57919921874998</c:v>
                </c:pt>
                <c:pt idx="4727">
                  <c:v>945.78291015624995</c:v>
                </c:pt>
                <c:pt idx="4728">
                  <c:v>945.9853515625</c:v>
                </c:pt>
                <c:pt idx="4729">
                  <c:v>946.19160156249995</c:v>
                </c:pt>
                <c:pt idx="4730">
                  <c:v>946.38149414062502</c:v>
                </c:pt>
                <c:pt idx="4731">
                  <c:v>946.58266601562502</c:v>
                </c:pt>
                <c:pt idx="4732">
                  <c:v>946.78862304687505</c:v>
                </c:pt>
                <c:pt idx="4733">
                  <c:v>946.99106445312498</c:v>
                </c:pt>
                <c:pt idx="4734">
                  <c:v>947.18999023437505</c:v>
                </c:pt>
                <c:pt idx="4735">
                  <c:v>947.37983398437495</c:v>
                </c:pt>
                <c:pt idx="4736">
                  <c:v>947.58476562500005</c:v>
                </c:pt>
                <c:pt idx="4737">
                  <c:v>947.783447265625</c:v>
                </c:pt>
                <c:pt idx="4738">
                  <c:v>947.97211914062495</c:v>
                </c:pt>
                <c:pt idx="4739">
                  <c:v>948.18212890625</c:v>
                </c:pt>
                <c:pt idx="4740">
                  <c:v>948.38579101562505</c:v>
                </c:pt>
                <c:pt idx="4741">
                  <c:v>948.575439453125</c:v>
                </c:pt>
                <c:pt idx="4742">
                  <c:v>948.77412109374995</c:v>
                </c:pt>
                <c:pt idx="4743">
                  <c:v>948.99038085937502</c:v>
                </c:pt>
                <c:pt idx="4744">
                  <c:v>949.19536132812505</c:v>
                </c:pt>
                <c:pt idx="4745">
                  <c:v>949.38041992187505</c:v>
                </c:pt>
                <c:pt idx="4746">
                  <c:v>949.58286132812498</c:v>
                </c:pt>
                <c:pt idx="4747">
                  <c:v>949.78007812500005</c:v>
                </c:pt>
                <c:pt idx="4748">
                  <c:v>949.97500000000002</c:v>
                </c:pt>
                <c:pt idx="4749">
                  <c:v>950.18647460937495</c:v>
                </c:pt>
                <c:pt idx="4750">
                  <c:v>950.39892578125</c:v>
                </c:pt>
                <c:pt idx="4751">
                  <c:v>950.59130859375</c:v>
                </c:pt>
                <c:pt idx="4752">
                  <c:v>950.78369140625</c:v>
                </c:pt>
                <c:pt idx="4753">
                  <c:v>950.99116210937495</c:v>
                </c:pt>
                <c:pt idx="4754">
                  <c:v>951.18862304687502</c:v>
                </c:pt>
                <c:pt idx="4755">
                  <c:v>951.38603515625005</c:v>
                </c:pt>
                <c:pt idx="4756">
                  <c:v>951.59101562499995</c:v>
                </c:pt>
                <c:pt idx="4757">
                  <c:v>951.79472656250005</c:v>
                </c:pt>
                <c:pt idx="4758">
                  <c:v>951.99965820312502</c:v>
                </c:pt>
                <c:pt idx="4759">
                  <c:v>952.19584960937505</c:v>
                </c:pt>
                <c:pt idx="4760">
                  <c:v>952.38950195312498</c:v>
                </c:pt>
                <c:pt idx="4761">
                  <c:v>952.5791015625</c:v>
                </c:pt>
                <c:pt idx="4762">
                  <c:v>952.772705078125</c:v>
                </c:pt>
                <c:pt idx="4763">
                  <c:v>952.98417968750005</c:v>
                </c:pt>
                <c:pt idx="4764">
                  <c:v>953.18413085937505</c:v>
                </c:pt>
                <c:pt idx="4765">
                  <c:v>953.37026367187502</c:v>
                </c:pt>
                <c:pt idx="4766">
                  <c:v>953.56645507812505</c:v>
                </c:pt>
                <c:pt idx="4767">
                  <c:v>953.7724609375</c:v>
                </c:pt>
                <c:pt idx="4768">
                  <c:v>953.97866210937502</c:v>
                </c:pt>
                <c:pt idx="4769">
                  <c:v>954.17880859374998</c:v>
                </c:pt>
                <c:pt idx="4770">
                  <c:v>954.38374023437495</c:v>
                </c:pt>
                <c:pt idx="4771">
                  <c:v>954.58994140624998</c:v>
                </c:pt>
                <c:pt idx="4772">
                  <c:v>954.787353515625</c:v>
                </c:pt>
                <c:pt idx="4773">
                  <c:v>954.99609375</c:v>
                </c:pt>
                <c:pt idx="4774">
                  <c:v>955.18852539062505</c:v>
                </c:pt>
                <c:pt idx="4775">
                  <c:v>955.37211914062505</c:v>
                </c:pt>
                <c:pt idx="4776">
                  <c:v>955.570556640625</c:v>
                </c:pt>
                <c:pt idx="4777">
                  <c:v>955.77045898437495</c:v>
                </c:pt>
                <c:pt idx="4778">
                  <c:v>955.96811523437498</c:v>
                </c:pt>
                <c:pt idx="4779">
                  <c:v>956.17685546874998</c:v>
                </c:pt>
                <c:pt idx="4780">
                  <c:v>956.37675781250005</c:v>
                </c:pt>
                <c:pt idx="4781">
                  <c:v>956.566650390625</c:v>
                </c:pt>
                <c:pt idx="4782">
                  <c:v>956.77666015625005</c:v>
                </c:pt>
                <c:pt idx="4783">
                  <c:v>956.98540039062505</c:v>
                </c:pt>
                <c:pt idx="4784">
                  <c:v>957.176513671875</c:v>
                </c:pt>
                <c:pt idx="4785">
                  <c:v>957.37641601562495</c:v>
                </c:pt>
                <c:pt idx="4786">
                  <c:v>957.59018554687498</c:v>
                </c:pt>
                <c:pt idx="4787">
                  <c:v>957.8037109375</c:v>
                </c:pt>
                <c:pt idx="4788">
                  <c:v>957.98583984375</c:v>
                </c:pt>
                <c:pt idx="4789">
                  <c:v>958.17094726562505</c:v>
                </c:pt>
                <c:pt idx="4790">
                  <c:v>958.36733398437502</c:v>
                </c:pt>
                <c:pt idx="4791">
                  <c:v>958.5634765625</c:v>
                </c:pt>
                <c:pt idx="4792">
                  <c:v>958.77597656249998</c:v>
                </c:pt>
                <c:pt idx="4793">
                  <c:v>958.97465820312505</c:v>
                </c:pt>
                <c:pt idx="4794">
                  <c:v>959.18212890625</c:v>
                </c:pt>
                <c:pt idx="4795">
                  <c:v>959.37954101562502</c:v>
                </c:pt>
                <c:pt idx="4796">
                  <c:v>959.56059570312505</c:v>
                </c:pt>
                <c:pt idx="4797">
                  <c:v>959.77060546874998</c:v>
                </c:pt>
                <c:pt idx="4798">
                  <c:v>959.98188476562495</c:v>
                </c:pt>
                <c:pt idx="4799">
                  <c:v>960.16923828125005</c:v>
                </c:pt>
                <c:pt idx="4800">
                  <c:v>960.37290039062498</c:v>
                </c:pt>
                <c:pt idx="4801">
                  <c:v>960.57763671875</c:v>
                </c:pt>
                <c:pt idx="4802">
                  <c:v>960.768798828125</c:v>
                </c:pt>
                <c:pt idx="4803">
                  <c:v>960.95888671875002</c:v>
                </c:pt>
                <c:pt idx="4804">
                  <c:v>961.16005859375002</c:v>
                </c:pt>
                <c:pt idx="4805">
                  <c:v>961.36728515624998</c:v>
                </c:pt>
                <c:pt idx="4806">
                  <c:v>961.55820312499998</c:v>
                </c:pt>
                <c:pt idx="4807">
                  <c:v>961.76088867187502</c:v>
                </c:pt>
                <c:pt idx="4808">
                  <c:v>961.973388671875</c:v>
                </c:pt>
                <c:pt idx="4809">
                  <c:v>962.17080078125002</c:v>
                </c:pt>
                <c:pt idx="4810">
                  <c:v>962.36845703125005</c:v>
                </c:pt>
                <c:pt idx="4811">
                  <c:v>962.57597656250005</c:v>
                </c:pt>
                <c:pt idx="4812">
                  <c:v>962.7744140625</c:v>
                </c:pt>
                <c:pt idx="4813">
                  <c:v>962.96274414062498</c:v>
                </c:pt>
                <c:pt idx="4814">
                  <c:v>963.16542968750002</c:v>
                </c:pt>
                <c:pt idx="4815">
                  <c:v>963.37065429687505</c:v>
                </c:pt>
                <c:pt idx="4816">
                  <c:v>963.57060546875005</c:v>
                </c:pt>
                <c:pt idx="4817">
                  <c:v>963.77177734375005</c:v>
                </c:pt>
                <c:pt idx="4818">
                  <c:v>963.96040039062495</c:v>
                </c:pt>
                <c:pt idx="4819">
                  <c:v>964.16289062500005</c:v>
                </c:pt>
                <c:pt idx="4820">
                  <c:v>964.38164062500005</c:v>
                </c:pt>
                <c:pt idx="4821">
                  <c:v>964.57402343750005</c:v>
                </c:pt>
                <c:pt idx="4822">
                  <c:v>964.76518554687505</c:v>
                </c:pt>
                <c:pt idx="4823">
                  <c:v>964.97138671874995</c:v>
                </c:pt>
                <c:pt idx="4824">
                  <c:v>965.17758789062498</c:v>
                </c:pt>
                <c:pt idx="4825">
                  <c:v>965.38002929687502</c:v>
                </c:pt>
                <c:pt idx="4826">
                  <c:v>965.56484375000002</c:v>
                </c:pt>
                <c:pt idx="4827">
                  <c:v>965.75849609374995</c:v>
                </c:pt>
                <c:pt idx="4828">
                  <c:v>965.959716796875</c:v>
                </c:pt>
                <c:pt idx="4829">
                  <c:v>966.16342773437498</c:v>
                </c:pt>
                <c:pt idx="4830">
                  <c:v>966.36967773437505</c:v>
                </c:pt>
                <c:pt idx="4831">
                  <c:v>966.575927734375</c:v>
                </c:pt>
                <c:pt idx="4832">
                  <c:v>966.77304687499998</c:v>
                </c:pt>
                <c:pt idx="4833">
                  <c:v>966.962890625</c:v>
                </c:pt>
                <c:pt idx="4834">
                  <c:v>967.17290039062505</c:v>
                </c:pt>
                <c:pt idx="4835">
                  <c:v>967.38037109375</c:v>
                </c:pt>
                <c:pt idx="4836">
                  <c:v>967.572998046875</c:v>
                </c:pt>
                <c:pt idx="4837">
                  <c:v>967.77167968749995</c:v>
                </c:pt>
                <c:pt idx="4838">
                  <c:v>967.96152343749998</c:v>
                </c:pt>
                <c:pt idx="4839">
                  <c:v>968.15766601562495</c:v>
                </c:pt>
                <c:pt idx="4840">
                  <c:v>968.37021484374998</c:v>
                </c:pt>
                <c:pt idx="4841">
                  <c:v>968.58271484374995</c:v>
                </c:pt>
                <c:pt idx="4842">
                  <c:v>968.77509765624995</c:v>
                </c:pt>
                <c:pt idx="4843">
                  <c:v>968.95869140624995</c:v>
                </c:pt>
                <c:pt idx="4844">
                  <c:v>969.1611328125</c:v>
                </c:pt>
                <c:pt idx="4845">
                  <c:v>969.35708007812502</c:v>
                </c:pt>
                <c:pt idx="4846">
                  <c:v>969.560791015625</c:v>
                </c:pt>
                <c:pt idx="4847">
                  <c:v>969.77099609375</c:v>
                </c:pt>
                <c:pt idx="4848">
                  <c:v>969.96713867187498</c:v>
                </c:pt>
                <c:pt idx="4849">
                  <c:v>970.163330078125</c:v>
                </c:pt>
                <c:pt idx="4850">
                  <c:v>970.36328125</c:v>
                </c:pt>
                <c:pt idx="4851">
                  <c:v>970.56318359374995</c:v>
                </c:pt>
                <c:pt idx="4852">
                  <c:v>970.77192382812495</c:v>
                </c:pt>
                <c:pt idx="4853">
                  <c:v>970.96787109374998</c:v>
                </c:pt>
                <c:pt idx="4854">
                  <c:v>971.15751953125005</c:v>
                </c:pt>
                <c:pt idx="4855">
                  <c:v>971.365234375</c:v>
                </c:pt>
                <c:pt idx="4856">
                  <c:v>971.56411132812502</c:v>
                </c:pt>
                <c:pt idx="4857">
                  <c:v>971.76528320312502</c:v>
                </c:pt>
                <c:pt idx="4858">
                  <c:v>971.97275390624998</c:v>
                </c:pt>
                <c:pt idx="4859">
                  <c:v>972.16767578124995</c:v>
                </c:pt>
                <c:pt idx="4860">
                  <c:v>972.36386718749998</c:v>
                </c:pt>
                <c:pt idx="4861">
                  <c:v>972.55747070312498</c:v>
                </c:pt>
                <c:pt idx="4862">
                  <c:v>972.75361328124995</c:v>
                </c:pt>
                <c:pt idx="4863">
                  <c:v>972.95102539062498</c:v>
                </c:pt>
                <c:pt idx="4864">
                  <c:v>973.14970703125005</c:v>
                </c:pt>
                <c:pt idx="4865">
                  <c:v>973.36225585937495</c:v>
                </c:pt>
                <c:pt idx="4866">
                  <c:v>973.56342773437495</c:v>
                </c:pt>
                <c:pt idx="4867">
                  <c:v>973.76083984374998</c:v>
                </c:pt>
                <c:pt idx="4868">
                  <c:v>973.96303710937502</c:v>
                </c:pt>
                <c:pt idx="4869">
                  <c:v>974.16420898437502</c:v>
                </c:pt>
                <c:pt idx="4870">
                  <c:v>974.36318359375002</c:v>
                </c:pt>
                <c:pt idx="4871">
                  <c:v>974.55556640625002</c:v>
                </c:pt>
                <c:pt idx="4872">
                  <c:v>974.75546874999998</c:v>
                </c:pt>
                <c:pt idx="4873">
                  <c:v>974.95644531250002</c:v>
                </c:pt>
                <c:pt idx="4874">
                  <c:v>975.16015625</c:v>
                </c:pt>
                <c:pt idx="4875">
                  <c:v>975.37041015625005</c:v>
                </c:pt>
                <c:pt idx="4876">
                  <c:v>975.57534179687502</c:v>
                </c:pt>
                <c:pt idx="4877">
                  <c:v>975.77900390624995</c:v>
                </c:pt>
                <c:pt idx="4878">
                  <c:v>975.97368164062505</c:v>
                </c:pt>
                <c:pt idx="4879">
                  <c:v>976.15854492187498</c:v>
                </c:pt>
                <c:pt idx="4880">
                  <c:v>976.35498046875</c:v>
                </c:pt>
                <c:pt idx="4881">
                  <c:v>976.56499023437505</c:v>
                </c:pt>
                <c:pt idx="4882">
                  <c:v>976.76113281250002</c:v>
                </c:pt>
                <c:pt idx="4883">
                  <c:v>976.95849609375</c:v>
                </c:pt>
                <c:pt idx="4884">
                  <c:v>977.16347656250002</c:v>
                </c:pt>
                <c:pt idx="4885">
                  <c:v>977.36342773437502</c:v>
                </c:pt>
                <c:pt idx="4886">
                  <c:v>977.56708984374995</c:v>
                </c:pt>
                <c:pt idx="4887">
                  <c:v>977.77080078125005</c:v>
                </c:pt>
                <c:pt idx="4888">
                  <c:v>977.96445312499998</c:v>
                </c:pt>
                <c:pt idx="4889">
                  <c:v>978.16435546875005</c:v>
                </c:pt>
                <c:pt idx="4890">
                  <c:v>978.36806640625002</c:v>
                </c:pt>
                <c:pt idx="4891">
                  <c:v>978.55795898437498</c:v>
                </c:pt>
                <c:pt idx="4892">
                  <c:v>978.76791992187498</c:v>
                </c:pt>
                <c:pt idx="4893">
                  <c:v>978.96660156250005</c:v>
                </c:pt>
                <c:pt idx="4894">
                  <c:v>979.15395507812502</c:v>
                </c:pt>
                <c:pt idx="4895">
                  <c:v>979.35639648437495</c:v>
                </c:pt>
                <c:pt idx="4896">
                  <c:v>979.5576171875</c:v>
                </c:pt>
                <c:pt idx="4897">
                  <c:v>979.75126953125005</c:v>
                </c:pt>
                <c:pt idx="4898">
                  <c:v>979.94619140625002</c:v>
                </c:pt>
                <c:pt idx="4899">
                  <c:v>980.15620117187495</c:v>
                </c:pt>
                <c:pt idx="4900">
                  <c:v>980.37119140624998</c:v>
                </c:pt>
                <c:pt idx="4901">
                  <c:v>980.56479492187498</c:v>
                </c:pt>
                <c:pt idx="4902">
                  <c:v>980.76347656250005</c:v>
                </c:pt>
                <c:pt idx="4903">
                  <c:v>980.95937500000002</c:v>
                </c:pt>
                <c:pt idx="4904">
                  <c:v>981.15424804687495</c:v>
                </c:pt>
                <c:pt idx="4905">
                  <c:v>981.36552734375005</c:v>
                </c:pt>
                <c:pt idx="4906">
                  <c:v>981.56928710937495</c:v>
                </c:pt>
                <c:pt idx="4907">
                  <c:v>981.75693359374998</c:v>
                </c:pt>
                <c:pt idx="4908">
                  <c:v>981.93901367187505</c:v>
                </c:pt>
                <c:pt idx="4909">
                  <c:v>982.14897460937505</c:v>
                </c:pt>
                <c:pt idx="4910">
                  <c:v>982.35039062500005</c:v>
                </c:pt>
                <c:pt idx="4911">
                  <c:v>982.54526367187498</c:v>
                </c:pt>
                <c:pt idx="4912">
                  <c:v>982.74394531250005</c:v>
                </c:pt>
                <c:pt idx="4913">
                  <c:v>982.9501953125</c:v>
                </c:pt>
                <c:pt idx="4914">
                  <c:v>983.15766601562495</c:v>
                </c:pt>
                <c:pt idx="4915">
                  <c:v>983.352294921875</c:v>
                </c:pt>
                <c:pt idx="4916">
                  <c:v>983.553466796875</c:v>
                </c:pt>
                <c:pt idx="4917">
                  <c:v>983.75991210937502</c:v>
                </c:pt>
                <c:pt idx="4918">
                  <c:v>983.95610351562505</c:v>
                </c:pt>
                <c:pt idx="4919">
                  <c:v>984.15102539062502</c:v>
                </c:pt>
                <c:pt idx="4920">
                  <c:v>984.354736328125</c:v>
                </c:pt>
                <c:pt idx="4921">
                  <c:v>984.547119140625</c:v>
                </c:pt>
                <c:pt idx="4922">
                  <c:v>984.74956054687505</c:v>
                </c:pt>
                <c:pt idx="4923">
                  <c:v>984.964599609375</c:v>
                </c:pt>
                <c:pt idx="4924">
                  <c:v>985.156982421875</c:v>
                </c:pt>
                <c:pt idx="4925">
                  <c:v>985.35190429687498</c:v>
                </c:pt>
                <c:pt idx="4926">
                  <c:v>985.54550781249998</c:v>
                </c:pt>
                <c:pt idx="4927">
                  <c:v>985.74667968749998</c:v>
                </c:pt>
                <c:pt idx="4928">
                  <c:v>985.96176757812498</c:v>
                </c:pt>
                <c:pt idx="4929">
                  <c:v>986.1591796875</c:v>
                </c:pt>
                <c:pt idx="4930">
                  <c:v>986.36284179687505</c:v>
                </c:pt>
                <c:pt idx="4931">
                  <c:v>986.55649414062498</c:v>
                </c:pt>
                <c:pt idx="4932">
                  <c:v>986.7451171875</c:v>
                </c:pt>
                <c:pt idx="4933">
                  <c:v>986.94882812499998</c:v>
                </c:pt>
                <c:pt idx="4934">
                  <c:v>987.14599609375</c:v>
                </c:pt>
                <c:pt idx="4935">
                  <c:v>987.35346679687495</c:v>
                </c:pt>
                <c:pt idx="4936">
                  <c:v>987.55239257812502</c:v>
                </c:pt>
                <c:pt idx="4937">
                  <c:v>987.75737304687505</c:v>
                </c:pt>
                <c:pt idx="4938">
                  <c:v>987.96484375</c:v>
                </c:pt>
                <c:pt idx="4939">
                  <c:v>988.1484375</c:v>
                </c:pt>
                <c:pt idx="4940">
                  <c:v>988.35087890625005</c:v>
                </c:pt>
                <c:pt idx="4941">
                  <c:v>988.55581054687502</c:v>
                </c:pt>
                <c:pt idx="4942">
                  <c:v>988.74946289062495</c:v>
                </c:pt>
                <c:pt idx="4943">
                  <c:v>988.95170898437505</c:v>
                </c:pt>
                <c:pt idx="4944">
                  <c:v>989.14912109374995</c:v>
                </c:pt>
                <c:pt idx="4945">
                  <c:v>989.34423828125</c:v>
                </c:pt>
                <c:pt idx="4946">
                  <c:v>989.55673828124998</c:v>
                </c:pt>
                <c:pt idx="4947">
                  <c:v>989.76547851562498</c:v>
                </c:pt>
                <c:pt idx="4948">
                  <c:v>989.96416015625005</c:v>
                </c:pt>
                <c:pt idx="4949">
                  <c:v>990.14897460937505</c:v>
                </c:pt>
                <c:pt idx="4950">
                  <c:v>990.33759765624995</c:v>
                </c:pt>
                <c:pt idx="4951">
                  <c:v>990.556396484375</c:v>
                </c:pt>
                <c:pt idx="4952">
                  <c:v>990.75507812499995</c:v>
                </c:pt>
                <c:pt idx="4953">
                  <c:v>990.95</c:v>
                </c:pt>
                <c:pt idx="4954">
                  <c:v>991.15869140625</c:v>
                </c:pt>
                <c:pt idx="4955">
                  <c:v>991.36113281250005</c:v>
                </c:pt>
                <c:pt idx="4956">
                  <c:v>991.5673828125</c:v>
                </c:pt>
                <c:pt idx="4957">
                  <c:v>991.7509765625</c:v>
                </c:pt>
                <c:pt idx="4958">
                  <c:v>991.93837890625002</c:v>
                </c:pt>
                <c:pt idx="4959">
                  <c:v>992.143310546875</c:v>
                </c:pt>
                <c:pt idx="4960">
                  <c:v>992.35073242187502</c:v>
                </c:pt>
                <c:pt idx="4961">
                  <c:v>992.56074218749995</c:v>
                </c:pt>
                <c:pt idx="4962">
                  <c:v>992.7705078125</c:v>
                </c:pt>
                <c:pt idx="4963">
                  <c:v>992.962890625</c:v>
                </c:pt>
                <c:pt idx="4964">
                  <c:v>993.14042968750005</c:v>
                </c:pt>
                <c:pt idx="4965">
                  <c:v>993.3466796875</c:v>
                </c:pt>
                <c:pt idx="4966">
                  <c:v>993.56044921875002</c:v>
                </c:pt>
                <c:pt idx="4967">
                  <c:v>993.74653320312495</c:v>
                </c:pt>
                <c:pt idx="4968">
                  <c:v>993.93769531249995</c:v>
                </c:pt>
                <c:pt idx="4969">
                  <c:v>994.14897460937505</c:v>
                </c:pt>
                <c:pt idx="4970">
                  <c:v>994.35639648437495</c:v>
                </c:pt>
                <c:pt idx="4971">
                  <c:v>994.55502929687498</c:v>
                </c:pt>
                <c:pt idx="4972">
                  <c:v>994.74467773437505</c:v>
                </c:pt>
                <c:pt idx="4973">
                  <c:v>994.94208984374995</c:v>
                </c:pt>
                <c:pt idx="4974">
                  <c:v>995.14980468750002</c:v>
                </c:pt>
                <c:pt idx="4975">
                  <c:v>995.352294921875</c:v>
                </c:pt>
                <c:pt idx="4976">
                  <c:v>995.55097656249995</c:v>
                </c:pt>
                <c:pt idx="4977">
                  <c:v>995.75087890625002</c:v>
                </c:pt>
                <c:pt idx="4978">
                  <c:v>995.94956054687498</c:v>
                </c:pt>
                <c:pt idx="4979">
                  <c:v>996.15078125000002</c:v>
                </c:pt>
                <c:pt idx="4980">
                  <c:v>996.346923828125</c:v>
                </c:pt>
                <c:pt idx="4981">
                  <c:v>996.55185546874998</c:v>
                </c:pt>
                <c:pt idx="4982">
                  <c:v>996.748046875</c:v>
                </c:pt>
                <c:pt idx="4983">
                  <c:v>996.93291015625005</c:v>
                </c:pt>
                <c:pt idx="4984">
                  <c:v>997.149169921875</c:v>
                </c:pt>
                <c:pt idx="4985">
                  <c:v>997.35410156249998</c:v>
                </c:pt>
                <c:pt idx="4986">
                  <c:v>997.54775390625002</c:v>
                </c:pt>
                <c:pt idx="4987">
                  <c:v>997.74516601562505</c:v>
                </c:pt>
                <c:pt idx="4988">
                  <c:v>997.94008789062502</c:v>
                </c:pt>
                <c:pt idx="4989">
                  <c:v>998.14760742187502</c:v>
                </c:pt>
                <c:pt idx="4990">
                  <c:v>998.34501953125005</c:v>
                </c:pt>
                <c:pt idx="4991">
                  <c:v>998.544921875</c:v>
                </c:pt>
                <c:pt idx="4992">
                  <c:v>998.75615234375005</c:v>
                </c:pt>
                <c:pt idx="4993">
                  <c:v>998.946044921875</c:v>
                </c:pt>
                <c:pt idx="4994">
                  <c:v>999.129638671875</c:v>
                </c:pt>
                <c:pt idx="4995">
                  <c:v>999.338134765625</c:v>
                </c:pt>
                <c:pt idx="4996">
                  <c:v>999.5556640625</c:v>
                </c:pt>
                <c:pt idx="4997">
                  <c:v>999.74907226562505</c:v>
                </c:pt>
                <c:pt idx="4998">
                  <c:v>1000.00205078125</c:v>
                </c:pt>
              </c:numCache>
            </c:numRef>
          </c:xVal>
          <c:yVal>
            <c:numRef>
              <c:f>data_Loop!$CZ$19:$CZ$5017</c:f>
              <c:numCache>
                <c:formatCode>0.00E+00</c:formatCode>
                <c:ptCount val="4999"/>
                <c:pt idx="0">
                  <c:v>1.3717193673514799E-5</c:v>
                </c:pt>
                <c:pt idx="1">
                  <c:v>8.4413936200110304E-6</c:v>
                </c:pt>
                <c:pt idx="2">
                  <c:v>3.0201809565371301E-6</c:v>
                </c:pt>
                <c:pt idx="3">
                  <c:v>-2.4835397142186398E-6</c:v>
                </c:pt>
                <c:pt idx="4">
                  <c:v>-8.2126985674029596E-6</c:v>
                </c:pt>
                <c:pt idx="5">
                  <c:v>-1.36304872294123E-5</c:v>
                </c:pt>
                <c:pt idx="6">
                  <c:v>-1.88341423183762E-5</c:v>
                </c:pt>
                <c:pt idx="7">
                  <c:v>-2.4721582686095699E-5</c:v>
                </c:pt>
                <c:pt idx="8">
                  <c:v>-3.0400257076988902E-5</c:v>
                </c:pt>
                <c:pt idx="9">
                  <c:v>-3.6004716572834303E-5</c:v>
                </c:pt>
                <c:pt idx="10">
                  <c:v>-4.1237919296517801E-5</c:v>
                </c:pt>
                <c:pt idx="11">
                  <c:v>-4.7497918670272398E-5</c:v>
                </c:pt>
                <c:pt idx="12">
                  <c:v>-5.2716755957668203E-5</c:v>
                </c:pt>
                <c:pt idx="13">
                  <c:v>-5.9407487909004698E-5</c:v>
                </c:pt>
                <c:pt idx="14">
                  <c:v>-6.4948364336682299E-5</c:v>
                </c:pt>
                <c:pt idx="15">
                  <c:v>-7.0157169205715993E-5</c:v>
                </c:pt>
                <c:pt idx="16">
                  <c:v>-7.5798105590753394E-5</c:v>
                </c:pt>
                <c:pt idx="17">
                  <c:v>-8.1728115764098395E-5</c:v>
                </c:pt>
                <c:pt idx="18">
                  <c:v>-8.8345319739846696E-5</c:v>
                </c:pt>
                <c:pt idx="19">
                  <c:v>-9.3850360267948196E-5</c:v>
                </c:pt>
                <c:pt idx="20">
                  <c:v>-9.8529748814829199E-5</c:v>
                </c:pt>
                <c:pt idx="21" formatCode="General">
                  <c:v>-1.0402682515121E-4</c:v>
                </c:pt>
                <c:pt idx="22" formatCode="General">
                  <c:v>-1.10009871169919E-4</c:v>
                </c:pt>
                <c:pt idx="23" formatCode="General">
                  <c:v>-1.1623338178062201E-4</c:v>
                </c:pt>
                <c:pt idx="24" formatCode="General">
                  <c:v>-1.21227175657049E-4</c:v>
                </c:pt>
                <c:pt idx="25" formatCode="General">
                  <c:v>-1.2779480933194901E-4</c:v>
                </c:pt>
                <c:pt idx="26" formatCode="General">
                  <c:v>-1.33905549164206E-4</c:v>
                </c:pt>
                <c:pt idx="27" formatCode="General">
                  <c:v>-1.3974007828568199E-4</c:v>
                </c:pt>
                <c:pt idx="28" formatCode="General">
                  <c:v>-1.4391001313239301E-4</c:v>
                </c:pt>
                <c:pt idx="29" formatCode="General">
                  <c:v>-1.50072967763777E-4</c:v>
                </c:pt>
                <c:pt idx="30" formatCode="General">
                  <c:v>-1.5536190525950499E-4</c:v>
                </c:pt>
                <c:pt idx="31" formatCode="General">
                  <c:v>-1.62303325927453E-4</c:v>
                </c:pt>
                <c:pt idx="32" formatCode="General">
                  <c:v>-1.6755934879710699E-4</c:v>
                </c:pt>
                <c:pt idx="33" formatCode="General">
                  <c:v>-1.73507994634839E-4</c:v>
                </c:pt>
                <c:pt idx="34" formatCode="General">
                  <c:v>-1.7996418579357899E-4</c:v>
                </c:pt>
                <c:pt idx="35" formatCode="General">
                  <c:v>-1.8527552853228699E-4</c:v>
                </c:pt>
                <c:pt idx="36" formatCode="General">
                  <c:v>-1.90776838876479E-4</c:v>
                </c:pt>
                <c:pt idx="37" formatCode="General">
                  <c:v>-1.9599055387284201E-4</c:v>
                </c:pt>
                <c:pt idx="38" formatCode="General">
                  <c:v>-2.0154289886637399E-4</c:v>
                </c:pt>
                <c:pt idx="39" formatCode="General">
                  <c:v>-2.07409919505102E-4</c:v>
                </c:pt>
                <c:pt idx="40" formatCode="General">
                  <c:v>-2.12199821639304E-4</c:v>
                </c:pt>
                <c:pt idx="41" formatCode="General">
                  <c:v>-2.1796237578769999E-4</c:v>
                </c:pt>
                <c:pt idx="42" formatCode="General">
                  <c:v>-2.2496237257927201E-4</c:v>
                </c:pt>
                <c:pt idx="43" formatCode="General">
                  <c:v>-2.3019520599522599E-4</c:v>
                </c:pt>
                <c:pt idx="44" formatCode="General">
                  <c:v>-2.3657470549234201E-4</c:v>
                </c:pt>
                <c:pt idx="45" formatCode="General">
                  <c:v>-2.4199288466953799E-4</c:v>
                </c:pt>
                <c:pt idx="46" formatCode="General">
                  <c:v>-2.4765899656280298E-4</c:v>
                </c:pt>
                <c:pt idx="47" formatCode="General">
                  <c:v>-2.53811496316276E-4</c:v>
                </c:pt>
                <c:pt idx="48" formatCode="General">
                  <c:v>-2.6095292434454601E-4</c:v>
                </c:pt>
                <c:pt idx="49" formatCode="General">
                  <c:v>-2.6718144128679298E-4</c:v>
                </c:pt>
                <c:pt idx="50" formatCode="General">
                  <c:v>-2.7083140851684998E-4</c:v>
                </c:pt>
                <c:pt idx="51" formatCode="General">
                  <c:v>-2.7701648508787698E-4</c:v>
                </c:pt>
                <c:pt idx="52" formatCode="General">
                  <c:v>-2.8232448255464298E-4</c:v>
                </c:pt>
                <c:pt idx="53" formatCode="General">
                  <c:v>-2.8525200177752002E-4</c:v>
                </c:pt>
                <c:pt idx="54" formatCode="General">
                  <c:v>-2.9388817776203802E-4</c:v>
                </c:pt>
                <c:pt idx="55" formatCode="General">
                  <c:v>-2.9890093641644E-4</c:v>
                </c:pt>
                <c:pt idx="56" formatCode="General">
                  <c:v>-3.0658641445741698E-4</c:v>
                </c:pt>
                <c:pt idx="57" formatCode="General">
                  <c:v>-3.1105989060259398E-4</c:v>
                </c:pt>
                <c:pt idx="58" formatCode="General">
                  <c:v>-3.17227506561856E-4</c:v>
                </c:pt>
                <c:pt idx="59" formatCode="General">
                  <c:v>-3.2272781910362897E-4</c:v>
                </c:pt>
                <c:pt idx="60" formatCode="General">
                  <c:v>-3.2895328093187303E-4</c:v>
                </c:pt>
                <c:pt idx="61" formatCode="General">
                  <c:v>-3.3361175387543998E-4</c:v>
                </c:pt>
                <c:pt idx="62" formatCode="General">
                  <c:v>-3.4028652581070799E-4</c:v>
                </c:pt>
                <c:pt idx="63" formatCode="General">
                  <c:v>-3.4751658498347298E-4</c:v>
                </c:pt>
                <c:pt idx="64" formatCode="General">
                  <c:v>-3.5143082243529301E-4</c:v>
                </c:pt>
                <c:pt idx="65" formatCode="General">
                  <c:v>-3.5787663925120397E-4</c:v>
                </c:pt>
                <c:pt idx="66" formatCode="General">
                  <c:v>-3.6291255734431503E-4</c:v>
                </c:pt>
                <c:pt idx="67" formatCode="General">
                  <c:v>-3.7115113082927201E-4</c:v>
                </c:pt>
                <c:pt idx="68" formatCode="General">
                  <c:v>-3.7476940766309399E-4</c:v>
                </c:pt>
                <c:pt idx="69" formatCode="General">
                  <c:v>-3.7873098866745203E-4</c:v>
                </c:pt>
                <c:pt idx="70" formatCode="General">
                  <c:v>-3.85670078280428E-4</c:v>
                </c:pt>
                <c:pt idx="71" formatCode="General">
                  <c:v>-3.9109359527528302E-4</c:v>
                </c:pt>
                <c:pt idx="72" formatCode="General">
                  <c:v>-3.9566831018669697E-4</c:v>
                </c:pt>
                <c:pt idx="73" formatCode="General">
                  <c:v>-4.0257274521720101E-4</c:v>
                </c:pt>
                <c:pt idx="74" formatCode="General">
                  <c:v>-4.07854509727918E-4</c:v>
                </c:pt>
                <c:pt idx="75" formatCode="General">
                  <c:v>-4.1378448196579799E-4</c:v>
                </c:pt>
                <c:pt idx="76" formatCode="General">
                  <c:v>-4.1951616250574198E-4</c:v>
                </c:pt>
                <c:pt idx="77" formatCode="General">
                  <c:v>-4.2470366052939601E-4</c:v>
                </c:pt>
                <c:pt idx="78" formatCode="General">
                  <c:v>-4.2964745578053702E-4</c:v>
                </c:pt>
                <c:pt idx="79" formatCode="General">
                  <c:v>-4.3472407219064202E-4</c:v>
                </c:pt>
                <c:pt idx="80" formatCode="General">
                  <c:v>-4.4280572203730402E-4</c:v>
                </c:pt>
                <c:pt idx="81" formatCode="General">
                  <c:v>-4.4780909962270198E-4</c:v>
                </c:pt>
                <c:pt idx="82" formatCode="General">
                  <c:v>-4.5424365204028999E-4</c:v>
                </c:pt>
                <c:pt idx="83" formatCode="General">
                  <c:v>-4.5809070838037099E-4</c:v>
                </c:pt>
                <c:pt idx="84" formatCode="General">
                  <c:v>-4.6703963000874102E-4</c:v>
                </c:pt>
                <c:pt idx="85" formatCode="General">
                  <c:v>-4.7122051839833398E-4</c:v>
                </c:pt>
                <c:pt idx="86" formatCode="General">
                  <c:v>-4.7357375198048301E-4</c:v>
                </c:pt>
                <c:pt idx="87" formatCode="General">
                  <c:v>-4.8756611746296301E-4</c:v>
                </c:pt>
                <c:pt idx="88" formatCode="General">
                  <c:v>-4.88958233435842E-4</c:v>
                </c:pt>
                <c:pt idx="89" formatCode="General">
                  <c:v>-4.9662121992502105E-4</c:v>
                </c:pt>
                <c:pt idx="90" formatCode="General">
                  <c:v>-5.0080620947018199E-4</c:v>
                </c:pt>
                <c:pt idx="91" formatCode="General">
                  <c:v>-5.0825719219048002E-4</c:v>
                </c:pt>
                <c:pt idx="92" formatCode="General">
                  <c:v>-5.1071404663335105E-4</c:v>
                </c:pt>
                <c:pt idx="93" formatCode="General">
                  <c:v>-5.1567895331796005E-4</c:v>
                </c:pt>
                <c:pt idx="94" formatCode="General">
                  <c:v>-5.2603280126737695E-4</c:v>
                </c:pt>
                <c:pt idx="95" formatCode="General">
                  <c:v>-5.2844609302903696E-4</c:v>
                </c:pt>
                <c:pt idx="96" formatCode="General">
                  <c:v>-5.3903423682702097E-4</c:v>
                </c:pt>
                <c:pt idx="97" formatCode="General">
                  <c:v>-5.3561063531295801E-4</c:v>
                </c:pt>
                <c:pt idx="98" formatCode="General">
                  <c:v>-5.4455451236959504E-4</c:v>
                </c:pt>
                <c:pt idx="99" formatCode="General">
                  <c:v>-5.4919488612509098E-4</c:v>
                </c:pt>
                <c:pt idx="100" formatCode="General">
                  <c:v>-5.6006432913920903E-4</c:v>
                </c:pt>
                <c:pt idx="101" formatCode="General">
                  <c:v>-5.6393901394259996E-4</c:v>
                </c:pt>
                <c:pt idx="102" formatCode="General">
                  <c:v>-5.7133200433739895E-4</c:v>
                </c:pt>
                <c:pt idx="103" formatCode="General">
                  <c:v>-5.7716580396411699E-4</c:v>
                </c:pt>
                <c:pt idx="104" formatCode="General">
                  <c:v>-5.7902408893246396E-4</c:v>
                </c:pt>
                <c:pt idx="105" formatCode="General">
                  <c:v>-5.8302961701883597E-4</c:v>
                </c:pt>
                <c:pt idx="106" formatCode="General">
                  <c:v>-5.8989511137444504E-4</c:v>
                </c:pt>
                <c:pt idx="107" formatCode="General">
                  <c:v>-6.0107753034099702E-4</c:v>
                </c:pt>
                <c:pt idx="108" formatCode="General">
                  <c:v>-6.0469562796942997E-4</c:v>
                </c:pt>
                <c:pt idx="109" formatCode="General">
                  <c:v>-6.0862678287366197E-4</c:v>
                </c:pt>
                <c:pt idx="110" formatCode="General">
                  <c:v>-6.1905697657867198E-4</c:v>
                </c:pt>
                <c:pt idx="111" formatCode="General">
                  <c:v>-6.1368935594549904E-4</c:v>
                </c:pt>
                <c:pt idx="112" formatCode="General">
                  <c:v>-6.2544556044347296E-4</c:v>
                </c:pt>
                <c:pt idx="113" formatCode="General">
                  <c:v>-6.2574122975872699E-4</c:v>
                </c:pt>
                <c:pt idx="114" formatCode="General">
                  <c:v>-6.3509056487481797E-4</c:v>
                </c:pt>
                <c:pt idx="115" formatCode="General">
                  <c:v>-6.3992362753044301E-4</c:v>
                </c:pt>
                <c:pt idx="116" formatCode="General">
                  <c:v>-6.5231448565438897E-4</c:v>
                </c:pt>
                <c:pt idx="117" formatCode="General">
                  <c:v>-6.5026368829806198E-4</c:v>
                </c:pt>
                <c:pt idx="118" formatCode="General">
                  <c:v>-6.5866251524851699E-4</c:v>
                </c:pt>
                <c:pt idx="119" formatCode="General">
                  <c:v>-6.6521640988816198E-4</c:v>
                </c:pt>
                <c:pt idx="120" formatCode="General">
                  <c:v>-6.7146783716639602E-4</c:v>
                </c:pt>
                <c:pt idx="121" formatCode="General">
                  <c:v>-6.7447577913526001E-4</c:v>
                </c:pt>
                <c:pt idx="122" formatCode="General">
                  <c:v>-6.8229602783138996E-4</c:v>
                </c:pt>
                <c:pt idx="123" formatCode="General">
                  <c:v>-6.9093402978762E-4</c:v>
                </c:pt>
                <c:pt idx="124" formatCode="General">
                  <c:v>-6.9296393291385001E-4</c:v>
                </c:pt>
                <c:pt idx="125" formatCode="General">
                  <c:v>-6.9308659439702605E-4</c:v>
                </c:pt>
                <c:pt idx="126" formatCode="General">
                  <c:v>-6.9843697173665304E-4</c:v>
                </c:pt>
                <c:pt idx="127" formatCode="General">
                  <c:v>-7.0642523335571995E-4</c:v>
                </c:pt>
                <c:pt idx="128" formatCode="General">
                  <c:v>-7.1112546032161997E-4</c:v>
                </c:pt>
                <c:pt idx="129" formatCode="General">
                  <c:v>-7.2146729143121905E-4</c:v>
                </c:pt>
                <c:pt idx="130" formatCode="General">
                  <c:v>-7.2003240480283698E-4</c:v>
                </c:pt>
                <c:pt idx="131" formatCode="General">
                  <c:v>-7.3300917622098904E-4</c:v>
                </c:pt>
                <c:pt idx="132" formatCode="General">
                  <c:v>-7.3647161099868702E-4</c:v>
                </c:pt>
                <c:pt idx="133" formatCode="General">
                  <c:v>-7.4559815456945705E-4</c:v>
                </c:pt>
                <c:pt idx="134" formatCode="General">
                  <c:v>-7.5047163520765802E-4</c:v>
                </c:pt>
                <c:pt idx="135" formatCode="General">
                  <c:v>-7.4971725185764802E-4</c:v>
                </c:pt>
                <c:pt idx="136" formatCode="General">
                  <c:v>-7.6006975214215101E-4</c:v>
                </c:pt>
                <c:pt idx="137" formatCode="General">
                  <c:v>-7.6311184545147003E-4</c:v>
                </c:pt>
                <c:pt idx="138" formatCode="General">
                  <c:v>-7.69975673276195E-4</c:v>
                </c:pt>
                <c:pt idx="139" formatCode="General">
                  <c:v>-7.7238749609593097E-4</c:v>
                </c:pt>
                <c:pt idx="140" formatCode="General">
                  <c:v>-7.7945772481053505E-4</c:v>
                </c:pt>
                <c:pt idx="141" formatCode="General">
                  <c:v>-7.85755660244553E-4</c:v>
                </c:pt>
                <c:pt idx="142" formatCode="General">
                  <c:v>-7.9222602180246602E-4</c:v>
                </c:pt>
                <c:pt idx="143" formatCode="General">
                  <c:v>-7.9964081161505295E-4</c:v>
                </c:pt>
                <c:pt idx="144" formatCode="General">
                  <c:v>-8.0098058302878201E-4</c:v>
                </c:pt>
                <c:pt idx="145" formatCode="General">
                  <c:v>-8.0790458803328897E-4</c:v>
                </c:pt>
                <c:pt idx="146" formatCode="General">
                  <c:v>-8.1098256694142699E-4</c:v>
                </c:pt>
                <c:pt idx="147" formatCode="General">
                  <c:v>-8.13530422570889E-4</c:v>
                </c:pt>
                <c:pt idx="148" formatCode="General">
                  <c:v>-8.3074324467967398E-4</c:v>
                </c:pt>
                <c:pt idx="149" formatCode="General">
                  <c:v>-8.2912795351674899E-4</c:v>
                </c:pt>
                <c:pt idx="150" formatCode="General">
                  <c:v>-8.3481671949287896E-4</c:v>
                </c:pt>
                <c:pt idx="151" formatCode="General">
                  <c:v>-8.4074096223496204E-4</c:v>
                </c:pt>
                <c:pt idx="152" formatCode="General">
                  <c:v>-8.4543605296940303E-4</c:v>
                </c:pt>
                <c:pt idx="153" formatCode="General">
                  <c:v>-8.5661974254012398E-4</c:v>
                </c:pt>
                <c:pt idx="154" formatCode="General">
                  <c:v>-8.5843639407691603E-4</c:v>
                </c:pt>
                <c:pt idx="155" formatCode="General">
                  <c:v>-8.6518852717596296E-4</c:v>
                </c:pt>
                <c:pt idx="156" formatCode="General">
                  <c:v>-8.7496671224279201E-4</c:v>
                </c:pt>
                <c:pt idx="157" formatCode="General">
                  <c:v>-8.7952536470051602E-4</c:v>
                </c:pt>
                <c:pt idx="158" formatCode="General">
                  <c:v>-8.7982663885086902E-4</c:v>
                </c:pt>
                <c:pt idx="159" formatCode="General">
                  <c:v>-8.8616650427516598E-4</c:v>
                </c:pt>
                <c:pt idx="160" formatCode="General">
                  <c:v>-8.9204575082480603E-4</c:v>
                </c:pt>
                <c:pt idx="161" formatCode="General">
                  <c:v>-9.0111246900534403E-4</c:v>
                </c:pt>
                <c:pt idx="162" formatCode="General">
                  <c:v>-9.0418621634829103E-4</c:v>
                </c:pt>
                <c:pt idx="163" formatCode="General">
                  <c:v>-9.0883988321196205E-4</c:v>
                </c:pt>
                <c:pt idx="164" formatCode="General">
                  <c:v>-9.1634382723834501E-4</c:v>
                </c:pt>
                <c:pt idx="165" formatCode="General">
                  <c:v>-9.2041660256550798E-4</c:v>
                </c:pt>
                <c:pt idx="166" formatCode="General">
                  <c:v>-9.3157635078710405E-4</c:v>
                </c:pt>
                <c:pt idx="167" formatCode="General">
                  <c:v>-9.3437464696483204E-4</c:v>
                </c:pt>
                <c:pt idx="168" formatCode="General">
                  <c:v>-9.4297807249591197E-4</c:v>
                </c:pt>
                <c:pt idx="169" formatCode="General">
                  <c:v>-9.4087103688865004E-4</c:v>
                </c:pt>
                <c:pt idx="170" formatCode="General">
                  <c:v>-9.5080715664559799E-4</c:v>
                </c:pt>
                <c:pt idx="171" formatCode="General">
                  <c:v>-9.6495399283709298E-4</c:v>
                </c:pt>
                <c:pt idx="172" formatCode="General">
                  <c:v>-9.5981461751261203E-4</c:v>
                </c:pt>
                <c:pt idx="173" formatCode="General">
                  <c:v>-9.6545494112842804E-4</c:v>
                </c:pt>
                <c:pt idx="174" formatCode="General">
                  <c:v>-9.7235576720200196E-4</c:v>
                </c:pt>
                <c:pt idx="175" formatCode="General">
                  <c:v>-9.7298899219096398E-4</c:v>
                </c:pt>
                <c:pt idx="176" formatCode="General">
                  <c:v>-9.8093893254574591E-4</c:v>
                </c:pt>
                <c:pt idx="177" formatCode="General">
                  <c:v>-9.8227061617024605E-4</c:v>
                </c:pt>
                <c:pt idx="178" formatCode="General">
                  <c:v>-9.9123918895751596E-4</c:v>
                </c:pt>
                <c:pt idx="179" formatCode="General">
                  <c:v>-1.0019286224208601E-3</c:v>
                </c:pt>
                <c:pt idx="180" formatCode="General">
                  <c:v>-1.00006045709012E-3</c:v>
                </c:pt>
                <c:pt idx="181" formatCode="General">
                  <c:v>-1.0067266130471999E-3</c:v>
                </c:pt>
                <c:pt idx="182" formatCode="General">
                  <c:v>-1.0119045564573701E-3</c:v>
                </c:pt>
                <c:pt idx="183" formatCode="General">
                  <c:v>-1.02583264442117E-3</c:v>
                </c:pt>
                <c:pt idx="184" formatCode="General">
                  <c:v>-1.0262651745869299E-3</c:v>
                </c:pt>
                <c:pt idx="185" formatCode="General">
                  <c:v>-1.0327256672344599E-3</c:v>
                </c:pt>
                <c:pt idx="186" formatCode="General">
                  <c:v>-1.03871842722459E-3</c:v>
                </c:pt>
                <c:pt idx="187" formatCode="General">
                  <c:v>-1.0381030005759801E-3</c:v>
                </c:pt>
                <c:pt idx="188" formatCode="General">
                  <c:v>-1.05183327056523E-3</c:v>
                </c:pt>
                <c:pt idx="189" formatCode="General">
                  <c:v>-1.0509451973455799E-3</c:v>
                </c:pt>
                <c:pt idx="190" formatCode="General">
                  <c:v>-1.0652359542390501E-3</c:v>
                </c:pt>
                <c:pt idx="191" formatCode="General">
                  <c:v>-1.07160588121392E-3</c:v>
                </c:pt>
                <c:pt idx="192" formatCode="General">
                  <c:v>-1.0683292071696001E-3</c:v>
                </c:pt>
                <c:pt idx="193" formatCode="General">
                  <c:v>-1.0724993151440599E-3</c:v>
                </c:pt>
                <c:pt idx="194" formatCode="General">
                  <c:v>-1.08358148009693E-3</c:v>
                </c:pt>
                <c:pt idx="195" formatCode="General">
                  <c:v>-1.0949054219095899E-3</c:v>
                </c:pt>
                <c:pt idx="196" formatCode="General">
                  <c:v>-1.09451254171845E-3</c:v>
                </c:pt>
                <c:pt idx="197" formatCode="General">
                  <c:v>-1.0993429397440501E-3</c:v>
                </c:pt>
                <c:pt idx="198" formatCode="General">
                  <c:v>-1.10389126632667E-3</c:v>
                </c:pt>
                <c:pt idx="199" formatCode="General">
                  <c:v>-1.1104096505953501E-3</c:v>
                </c:pt>
                <c:pt idx="200" formatCode="General">
                  <c:v>-1.11305387027019E-3</c:v>
                </c:pt>
                <c:pt idx="201" formatCode="General">
                  <c:v>-1.1280180874875701E-3</c:v>
                </c:pt>
                <c:pt idx="202" formatCode="General">
                  <c:v>-1.12565388162761E-3</c:v>
                </c:pt>
                <c:pt idx="203" formatCode="General">
                  <c:v>-1.1368884232127001E-3</c:v>
                </c:pt>
                <c:pt idx="204" formatCode="General">
                  <c:v>-1.14245204857264E-3</c:v>
                </c:pt>
                <c:pt idx="205" formatCode="General">
                  <c:v>-1.1431672733488601E-3</c:v>
                </c:pt>
                <c:pt idx="206" formatCode="General">
                  <c:v>-1.1426267515811E-3</c:v>
                </c:pt>
                <c:pt idx="207" formatCode="General">
                  <c:v>-1.1596839818410901E-3</c:v>
                </c:pt>
                <c:pt idx="208" formatCode="General">
                  <c:v>-1.1612336797856399E-3</c:v>
                </c:pt>
                <c:pt idx="209" formatCode="General">
                  <c:v>-1.16126821328669E-3</c:v>
                </c:pt>
                <c:pt idx="210" formatCode="General">
                  <c:v>-1.1744675250156299E-3</c:v>
                </c:pt>
                <c:pt idx="211" formatCode="General">
                  <c:v>-1.17080449718634E-3</c:v>
                </c:pt>
                <c:pt idx="212" formatCode="General">
                  <c:v>-1.1849146198943999E-3</c:v>
                </c:pt>
                <c:pt idx="213" formatCode="General">
                  <c:v>-1.18517333100216E-3</c:v>
                </c:pt>
                <c:pt idx="214" formatCode="General">
                  <c:v>-1.1901286374536399E-3</c:v>
                </c:pt>
                <c:pt idx="215" formatCode="General">
                  <c:v>-1.1995761112079601E-3</c:v>
                </c:pt>
                <c:pt idx="216" formatCode="General">
                  <c:v>-1.20977671189871E-3</c:v>
                </c:pt>
                <c:pt idx="217" formatCode="General">
                  <c:v>-1.2140915967309199E-3</c:v>
                </c:pt>
                <c:pt idx="218" formatCode="General">
                  <c:v>-1.21571269177912E-3</c:v>
                </c:pt>
                <c:pt idx="219" formatCode="General">
                  <c:v>-1.2208190487766101E-3</c:v>
                </c:pt>
                <c:pt idx="220" formatCode="General">
                  <c:v>-1.2269333831883E-3</c:v>
                </c:pt>
                <c:pt idx="221" formatCode="General">
                  <c:v>-1.2307875389413699E-3</c:v>
                </c:pt>
                <c:pt idx="222" formatCode="General">
                  <c:v>-1.2377836514348699E-3</c:v>
                </c:pt>
                <c:pt idx="223" formatCode="General">
                  <c:v>-1.24499362915125E-3</c:v>
                </c:pt>
                <c:pt idx="224" formatCode="General">
                  <c:v>-1.2431620811838701E-3</c:v>
                </c:pt>
                <c:pt idx="225" formatCode="General">
                  <c:v>-1.24789850826709E-3</c:v>
                </c:pt>
                <c:pt idx="226" formatCode="General">
                  <c:v>-1.2539048578537101E-3</c:v>
                </c:pt>
                <c:pt idx="227" formatCode="General">
                  <c:v>-1.2591414343540101E-3</c:v>
                </c:pt>
                <c:pt idx="228" formatCode="General">
                  <c:v>-1.26925842594324E-3</c:v>
                </c:pt>
                <c:pt idx="229" formatCode="General">
                  <c:v>-1.2708295687733999E-3</c:v>
                </c:pt>
                <c:pt idx="230" formatCode="General">
                  <c:v>-1.28310851865099E-3</c:v>
                </c:pt>
                <c:pt idx="231" formatCode="General">
                  <c:v>-1.2861197122484699E-3</c:v>
                </c:pt>
                <c:pt idx="232" formatCode="General">
                  <c:v>-1.29795985016366E-3</c:v>
                </c:pt>
                <c:pt idx="233" formatCode="General">
                  <c:v>-1.299898692702E-3</c:v>
                </c:pt>
                <c:pt idx="234" formatCode="General">
                  <c:v>-1.2998693927704101E-3</c:v>
                </c:pt>
                <c:pt idx="235" formatCode="General">
                  <c:v>-1.3105726806285601E-3</c:v>
                </c:pt>
                <c:pt idx="236" formatCode="General">
                  <c:v>-1.32107583674584E-3</c:v>
                </c:pt>
                <c:pt idx="237" formatCode="General">
                  <c:v>-1.3178572514428899E-3</c:v>
                </c:pt>
                <c:pt idx="238" formatCode="General">
                  <c:v>-1.3300351928379099E-3</c:v>
                </c:pt>
                <c:pt idx="239" formatCode="General">
                  <c:v>-1.3314407717709899E-3</c:v>
                </c:pt>
                <c:pt idx="240" formatCode="General">
                  <c:v>-1.33865060839542E-3</c:v>
                </c:pt>
                <c:pt idx="241" formatCode="General">
                  <c:v>-1.34911304644588E-3</c:v>
                </c:pt>
                <c:pt idx="242" formatCode="General">
                  <c:v>-1.33137702472061E-3</c:v>
                </c:pt>
                <c:pt idx="243" formatCode="General">
                  <c:v>-1.35273452339478E-3</c:v>
                </c:pt>
                <c:pt idx="244" formatCode="General">
                  <c:v>-1.3544440307426101E-3</c:v>
                </c:pt>
                <c:pt idx="245" formatCode="General">
                  <c:v>-1.3595354059809999E-3</c:v>
                </c:pt>
                <c:pt idx="246" formatCode="General">
                  <c:v>-1.37013493357573E-3</c:v>
                </c:pt>
                <c:pt idx="247" formatCode="General">
                  <c:v>-1.3717464193790899E-3</c:v>
                </c:pt>
                <c:pt idx="248" formatCode="General">
                  <c:v>-1.3945520064864601E-3</c:v>
                </c:pt>
                <c:pt idx="249" formatCode="General">
                  <c:v>-1.3845233646759801E-3</c:v>
                </c:pt>
                <c:pt idx="250" formatCode="General">
                  <c:v>-1.3866147040678301E-3</c:v>
                </c:pt>
                <c:pt idx="251" formatCode="General">
                  <c:v>-1.4084382389934801E-3</c:v>
                </c:pt>
                <c:pt idx="252" formatCode="General">
                  <c:v>-1.39805587165411E-3</c:v>
                </c:pt>
                <c:pt idx="253" formatCode="General">
                  <c:v>-1.41879183521157E-3</c:v>
                </c:pt>
                <c:pt idx="254" formatCode="General">
                  <c:v>-1.4259485067791601E-3</c:v>
                </c:pt>
                <c:pt idx="255" formatCode="General">
                  <c:v>-1.4195086293663801E-3</c:v>
                </c:pt>
                <c:pt idx="256" formatCode="General">
                  <c:v>-1.4199960081121999E-3</c:v>
                </c:pt>
                <c:pt idx="257" formatCode="General">
                  <c:v>-1.43175908393394E-3</c:v>
                </c:pt>
                <c:pt idx="258" formatCode="General">
                  <c:v>-1.4315134477512299E-3</c:v>
                </c:pt>
                <c:pt idx="259" formatCode="General">
                  <c:v>-1.4411966729707499E-3</c:v>
                </c:pt>
                <c:pt idx="260" formatCode="General">
                  <c:v>-1.4445673261906E-3</c:v>
                </c:pt>
                <c:pt idx="261" formatCode="General">
                  <c:v>-1.45217173484522E-3</c:v>
                </c:pt>
                <c:pt idx="262" formatCode="General">
                  <c:v>-1.46371230297899E-3</c:v>
                </c:pt>
                <c:pt idx="263" formatCode="General">
                  <c:v>-1.45823114822702E-3</c:v>
                </c:pt>
                <c:pt idx="264" formatCode="General">
                  <c:v>-1.4711524063754E-3</c:v>
                </c:pt>
                <c:pt idx="265" formatCode="General">
                  <c:v>-1.4728180295701301E-3</c:v>
                </c:pt>
                <c:pt idx="266" formatCode="General">
                  <c:v>-1.4777489826812301E-3</c:v>
                </c:pt>
                <c:pt idx="267" formatCode="General">
                  <c:v>-1.4939699196981E-3</c:v>
                </c:pt>
                <c:pt idx="268" formatCode="General">
                  <c:v>-1.4959536273761601E-3</c:v>
                </c:pt>
                <c:pt idx="269" formatCode="General">
                  <c:v>-1.50256152626631E-3</c:v>
                </c:pt>
                <c:pt idx="270" formatCode="General">
                  <c:v>-1.4982121007960101E-3</c:v>
                </c:pt>
                <c:pt idx="271" formatCode="General">
                  <c:v>-1.5164736393194101E-3</c:v>
                </c:pt>
                <c:pt idx="272" formatCode="General">
                  <c:v>-1.52187532970459E-3</c:v>
                </c:pt>
                <c:pt idx="273" formatCode="General">
                  <c:v>-1.5274422439358201E-3</c:v>
                </c:pt>
                <c:pt idx="274" formatCode="General">
                  <c:v>-1.5186531849425899E-3</c:v>
                </c:pt>
                <c:pt idx="275" formatCode="General">
                  <c:v>-1.53443870798747E-3</c:v>
                </c:pt>
                <c:pt idx="276" formatCode="General">
                  <c:v>-1.5303483495430401E-3</c:v>
                </c:pt>
                <c:pt idx="277" formatCode="General">
                  <c:v>-1.55131117218505E-3</c:v>
                </c:pt>
                <c:pt idx="278" formatCode="General">
                  <c:v>-1.5582255149560601E-3</c:v>
                </c:pt>
                <c:pt idx="279" formatCode="General">
                  <c:v>-1.5547513804605999E-3</c:v>
                </c:pt>
                <c:pt idx="280" formatCode="General">
                  <c:v>-1.5674350411457199E-3</c:v>
                </c:pt>
                <c:pt idx="281" formatCode="General">
                  <c:v>-1.5644885193471E-3</c:v>
                </c:pt>
                <c:pt idx="282" formatCode="General">
                  <c:v>-1.5742449327562601E-3</c:v>
                </c:pt>
                <c:pt idx="283" formatCode="General">
                  <c:v>-1.5683142316348299E-3</c:v>
                </c:pt>
                <c:pt idx="284" formatCode="General">
                  <c:v>-1.5843993924005799E-3</c:v>
                </c:pt>
                <c:pt idx="285" formatCode="General">
                  <c:v>-1.5909768606522201E-3</c:v>
                </c:pt>
                <c:pt idx="286" formatCode="General">
                  <c:v>-1.5995074493692701E-3</c:v>
                </c:pt>
                <c:pt idx="287" formatCode="General">
                  <c:v>-1.5983244714217E-3</c:v>
                </c:pt>
                <c:pt idx="288" formatCode="General">
                  <c:v>-1.6109152069114E-3</c:v>
                </c:pt>
                <c:pt idx="289" formatCode="General">
                  <c:v>-1.6044447511507499E-3</c:v>
                </c:pt>
                <c:pt idx="290" formatCode="General">
                  <c:v>-1.60912708016884E-3</c:v>
                </c:pt>
                <c:pt idx="291" formatCode="General">
                  <c:v>-1.61051444962876E-3</c:v>
                </c:pt>
                <c:pt idx="292" formatCode="General">
                  <c:v>-1.6342170598853099E-3</c:v>
                </c:pt>
                <c:pt idx="293" formatCode="General">
                  <c:v>-1.64093238649798E-3</c:v>
                </c:pt>
                <c:pt idx="294" formatCode="General">
                  <c:v>-1.63225504913904E-3</c:v>
                </c:pt>
                <c:pt idx="295" formatCode="General">
                  <c:v>-1.64191269717121E-3</c:v>
                </c:pt>
                <c:pt idx="296" formatCode="General">
                  <c:v>-1.6451007991452201E-3</c:v>
                </c:pt>
                <c:pt idx="297" formatCode="General">
                  <c:v>-1.6543977200569201E-3</c:v>
                </c:pt>
                <c:pt idx="298" formatCode="General">
                  <c:v>-1.6517040179426E-3</c:v>
                </c:pt>
                <c:pt idx="299" formatCode="General">
                  <c:v>-1.66075365961503E-3</c:v>
                </c:pt>
                <c:pt idx="300" formatCode="General">
                  <c:v>-1.6721854604235199E-3</c:v>
                </c:pt>
                <c:pt idx="301" formatCode="General">
                  <c:v>-1.67137607480777E-3</c:v>
                </c:pt>
                <c:pt idx="302" formatCode="General">
                  <c:v>-1.67461906562253E-3</c:v>
                </c:pt>
                <c:pt idx="303" formatCode="General">
                  <c:v>-1.6796869203720801E-3</c:v>
                </c:pt>
                <c:pt idx="304" formatCode="General">
                  <c:v>-1.6961834727466901E-3</c:v>
                </c:pt>
                <c:pt idx="305" formatCode="General">
                  <c:v>-1.70038781006078E-3</c:v>
                </c:pt>
                <c:pt idx="306" formatCode="General">
                  <c:v>-1.6942675945687E-3</c:v>
                </c:pt>
                <c:pt idx="307" formatCode="General">
                  <c:v>-1.6928870017219801E-3</c:v>
                </c:pt>
                <c:pt idx="308" formatCode="General">
                  <c:v>-1.6980753570169499E-3</c:v>
                </c:pt>
                <c:pt idx="309" formatCode="General">
                  <c:v>-1.7093657518085299E-3</c:v>
                </c:pt>
                <c:pt idx="310" formatCode="General">
                  <c:v>-1.70999318820479E-3</c:v>
                </c:pt>
                <c:pt idx="311" formatCode="General">
                  <c:v>-1.7185253577793401E-3</c:v>
                </c:pt>
                <c:pt idx="312" formatCode="General">
                  <c:v>-1.7050096085302301E-3</c:v>
                </c:pt>
                <c:pt idx="313" formatCode="General">
                  <c:v>-1.7222045974014601E-3</c:v>
                </c:pt>
                <c:pt idx="314" formatCode="General">
                  <c:v>-1.73434164460917E-3</c:v>
                </c:pt>
                <c:pt idx="315" formatCode="General">
                  <c:v>-1.7353314761828201E-3</c:v>
                </c:pt>
                <c:pt idx="316" formatCode="General">
                  <c:v>-1.7493077625797999E-3</c:v>
                </c:pt>
                <c:pt idx="317" formatCode="General">
                  <c:v>-1.74646255174056E-3</c:v>
                </c:pt>
                <c:pt idx="318" formatCode="General">
                  <c:v>-1.7494797155723099E-3</c:v>
                </c:pt>
                <c:pt idx="319" formatCode="General">
                  <c:v>-1.75739605581671E-3</c:v>
                </c:pt>
                <c:pt idx="320" formatCode="General">
                  <c:v>-1.75720052484728E-3</c:v>
                </c:pt>
                <c:pt idx="321" formatCode="General">
                  <c:v>-1.7635998476577301E-3</c:v>
                </c:pt>
                <c:pt idx="322" formatCode="General">
                  <c:v>-1.7737123247815801E-3</c:v>
                </c:pt>
                <c:pt idx="323" formatCode="General">
                  <c:v>-1.7754398645749099E-3</c:v>
                </c:pt>
                <c:pt idx="324" formatCode="General">
                  <c:v>-1.7844198083245299E-3</c:v>
                </c:pt>
                <c:pt idx="325" formatCode="General">
                  <c:v>-1.78185126717291E-3</c:v>
                </c:pt>
                <c:pt idx="326" formatCode="General">
                  <c:v>-1.7944272426401501E-3</c:v>
                </c:pt>
                <c:pt idx="327" formatCode="General">
                  <c:v>-1.78969155057063E-3</c:v>
                </c:pt>
                <c:pt idx="328" formatCode="General">
                  <c:v>-1.8052391708593999E-3</c:v>
                </c:pt>
                <c:pt idx="329" formatCode="General">
                  <c:v>-1.81073291699147E-3</c:v>
                </c:pt>
                <c:pt idx="330" formatCode="General">
                  <c:v>-1.8158868222179899E-3</c:v>
                </c:pt>
                <c:pt idx="331" formatCode="General">
                  <c:v>-1.81340215830209E-3</c:v>
                </c:pt>
                <c:pt idx="332" formatCode="General">
                  <c:v>-1.8384132939643599E-3</c:v>
                </c:pt>
                <c:pt idx="333" formatCode="General">
                  <c:v>-1.81695682240938E-3</c:v>
                </c:pt>
                <c:pt idx="334" formatCode="General">
                  <c:v>-1.8245229195447701E-3</c:v>
                </c:pt>
                <c:pt idx="335" formatCode="General">
                  <c:v>-1.8272883056037999E-3</c:v>
                </c:pt>
                <c:pt idx="336" formatCode="General">
                  <c:v>-1.8407641416724699E-3</c:v>
                </c:pt>
                <c:pt idx="337" formatCode="General">
                  <c:v>-1.84692005088283E-3</c:v>
                </c:pt>
                <c:pt idx="338" formatCode="General">
                  <c:v>-1.85503545181038E-3</c:v>
                </c:pt>
                <c:pt idx="339" formatCode="General">
                  <c:v>-1.8527915709543399E-3</c:v>
                </c:pt>
                <c:pt idx="340" formatCode="General">
                  <c:v>-1.8633507493583301E-3</c:v>
                </c:pt>
                <c:pt idx="341" formatCode="General">
                  <c:v>-1.8522451910437099E-3</c:v>
                </c:pt>
                <c:pt idx="342" formatCode="General">
                  <c:v>-1.86845076891852E-3</c:v>
                </c:pt>
                <c:pt idx="343" formatCode="General">
                  <c:v>-1.8692164802375101E-3</c:v>
                </c:pt>
                <c:pt idx="344" formatCode="General">
                  <c:v>-1.8791066713136401E-3</c:v>
                </c:pt>
                <c:pt idx="345" formatCode="General">
                  <c:v>-1.8827805133450101E-3</c:v>
                </c:pt>
                <c:pt idx="346" formatCode="General">
                  <c:v>-1.8876446202625301E-3</c:v>
                </c:pt>
                <c:pt idx="347" formatCode="General">
                  <c:v>-1.89090366271476E-3</c:v>
                </c:pt>
                <c:pt idx="348" formatCode="General">
                  <c:v>-1.9017458446035E-3</c:v>
                </c:pt>
                <c:pt idx="349" formatCode="General">
                  <c:v>-1.90967292824323E-3</c:v>
                </c:pt>
                <c:pt idx="350" formatCode="General">
                  <c:v>-1.9069181804463799E-3</c:v>
                </c:pt>
                <c:pt idx="351" formatCode="General">
                  <c:v>-1.91713155368718E-3</c:v>
                </c:pt>
                <c:pt idx="352" formatCode="General">
                  <c:v>-1.92719869678652E-3</c:v>
                </c:pt>
                <c:pt idx="353" formatCode="General">
                  <c:v>-1.93044782376675E-3</c:v>
                </c:pt>
                <c:pt idx="354" formatCode="General">
                  <c:v>-1.9277596909614001E-3</c:v>
                </c:pt>
                <c:pt idx="355" formatCode="General">
                  <c:v>-1.9477458719634501E-3</c:v>
                </c:pt>
                <c:pt idx="356" formatCode="General">
                  <c:v>-1.9494722201997901E-3</c:v>
                </c:pt>
                <c:pt idx="357" formatCode="General">
                  <c:v>-1.93986352556669E-3</c:v>
                </c:pt>
                <c:pt idx="358" formatCode="General">
                  <c:v>-1.95180339927586E-3</c:v>
                </c:pt>
                <c:pt idx="359" formatCode="General">
                  <c:v>-1.9555322436673899E-3</c:v>
                </c:pt>
                <c:pt idx="360" formatCode="General">
                  <c:v>-1.9575081331058698E-3</c:v>
                </c:pt>
                <c:pt idx="361" formatCode="General">
                  <c:v>-1.9561314616269899E-3</c:v>
                </c:pt>
                <c:pt idx="362" formatCode="General">
                  <c:v>-1.96506103632398E-3</c:v>
                </c:pt>
                <c:pt idx="363" formatCode="General">
                  <c:v>-1.9726577308244999E-3</c:v>
                </c:pt>
                <c:pt idx="364" formatCode="General">
                  <c:v>-1.9657275415234398E-3</c:v>
                </c:pt>
                <c:pt idx="365" formatCode="General">
                  <c:v>-1.9900041766912702E-3</c:v>
                </c:pt>
                <c:pt idx="366" formatCode="General">
                  <c:v>-1.9925461787529799E-3</c:v>
                </c:pt>
                <c:pt idx="367" formatCode="General">
                  <c:v>-1.9985574587006098E-3</c:v>
                </c:pt>
                <c:pt idx="368" formatCode="General">
                  <c:v>-2.0029926087485501E-3</c:v>
                </c:pt>
                <c:pt idx="369" formatCode="General">
                  <c:v>-2.0057983992817201E-3</c:v>
                </c:pt>
                <c:pt idx="370" formatCode="General">
                  <c:v>-2.0015822223634601E-3</c:v>
                </c:pt>
                <c:pt idx="371" formatCode="General">
                  <c:v>-2.00065333355135E-3</c:v>
                </c:pt>
                <c:pt idx="372" formatCode="General">
                  <c:v>-2.0058811860125302E-3</c:v>
                </c:pt>
                <c:pt idx="373" formatCode="General">
                  <c:v>-2.0273089314128698E-3</c:v>
                </c:pt>
                <c:pt idx="374" formatCode="General">
                  <c:v>-2.0214182760450502E-3</c:v>
                </c:pt>
                <c:pt idx="375" formatCode="General">
                  <c:v>-2.0361473458501201E-3</c:v>
                </c:pt>
                <c:pt idx="376" formatCode="General">
                  <c:v>-2.0376828477986601E-3</c:v>
                </c:pt>
                <c:pt idx="377" formatCode="General">
                  <c:v>-2.0402903320341399E-3</c:v>
                </c:pt>
                <c:pt idx="378" formatCode="General">
                  <c:v>-2.0518221623559599E-3</c:v>
                </c:pt>
                <c:pt idx="379" formatCode="General">
                  <c:v>-2.0406292937718701E-3</c:v>
                </c:pt>
                <c:pt idx="380" formatCode="General">
                  <c:v>-2.0529092198857501E-3</c:v>
                </c:pt>
                <c:pt idx="381" formatCode="General">
                  <c:v>-2.0478795090946998E-3</c:v>
                </c:pt>
                <c:pt idx="382" formatCode="General">
                  <c:v>-2.0579076523555302E-3</c:v>
                </c:pt>
                <c:pt idx="383" formatCode="General">
                  <c:v>-2.0629774300787202E-3</c:v>
                </c:pt>
                <c:pt idx="384" formatCode="General">
                  <c:v>-2.07261941122746E-3</c:v>
                </c:pt>
                <c:pt idx="385" formatCode="General">
                  <c:v>-2.0833094158050798E-3</c:v>
                </c:pt>
                <c:pt idx="386" formatCode="General">
                  <c:v>-2.0799211442707002E-3</c:v>
                </c:pt>
                <c:pt idx="387" formatCode="General">
                  <c:v>-2.08646431006321E-3</c:v>
                </c:pt>
                <c:pt idx="388" formatCode="General">
                  <c:v>-2.0871441694705001E-3</c:v>
                </c:pt>
                <c:pt idx="389" formatCode="General">
                  <c:v>-2.0838586123809199E-3</c:v>
                </c:pt>
                <c:pt idx="390" formatCode="General">
                  <c:v>-2.0875129284260098E-3</c:v>
                </c:pt>
                <c:pt idx="391" formatCode="General">
                  <c:v>-2.1040416607590101E-3</c:v>
                </c:pt>
                <c:pt idx="392" formatCode="General">
                  <c:v>-2.1196338002675398E-3</c:v>
                </c:pt>
                <c:pt idx="393" formatCode="General">
                  <c:v>-2.11629014481128E-3</c:v>
                </c:pt>
                <c:pt idx="394" formatCode="General">
                  <c:v>-2.1097319643251199E-3</c:v>
                </c:pt>
                <c:pt idx="395" formatCode="General">
                  <c:v>-2.12572519224041E-3</c:v>
                </c:pt>
                <c:pt idx="396" formatCode="General">
                  <c:v>-2.1433706070470701E-3</c:v>
                </c:pt>
                <c:pt idx="397" formatCode="General">
                  <c:v>-2.13015617075322E-3</c:v>
                </c:pt>
                <c:pt idx="398" formatCode="General">
                  <c:v>-2.1429986635889699E-3</c:v>
                </c:pt>
                <c:pt idx="399" formatCode="General">
                  <c:v>-2.1547850558308402E-3</c:v>
                </c:pt>
                <c:pt idx="400" formatCode="General">
                  <c:v>-2.1552210141245198E-3</c:v>
                </c:pt>
                <c:pt idx="401" formatCode="General">
                  <c:v>-2.14851146191768E-3</c:v>
                </c:pt>
                <c:pt idx="402" formatCode="General">
                  <c:v>-2.17716676413104E-3</c:v>
                </c:pt>
                <c:pt idx="403" formatCode="General">
                  <c:v>-2.1559165677293699E-3</c:v>
                </c:pt>
                <c:pt idx="404" formatCode="General">
                  <c:v>-2.1541654183345302E-3</c:v>
                </c:pt>
                <c:pt idx="405" formatCode="General">
                  <c:v>-2.1727542032935498E-3</c:v>
                </c:pt>
                <c:pt idx="406" formatCode="General">
                  <c:v>-2.1750668538360498E-3</c:v>
                </c:pt>
                <c:pt idx="407" formatCode="General">
                  <c:v>-2.1776477332368501E-3</c:v>
                </c:pt>
                <c:pt idx="408" formatCode="General">
                  <c:v>-2.2033147094002998E-3</c:v>
                </c:pt>
                <c:pt idx="409" formatCode="General">
                  <c:v>-2.1962508729136201E-3</c:v>
                </c:pt>
                <c:pt idx="410" formatCode="General">
                  <c:v>-2.1872199490714098E-3</c:v>
                </c:pt>
                <c:pt idx="411" formatCode="General">
                  <c:v>-2.2017451110105698E-3</c:v>
                </c:pt>
                <c:pt idx="412" formatCode="General">
                  <c:v>-2.1986092811623801E-3</c:v>
                </c:pt>
                <c:pt idx="413" formatCode="General">
                  <c:v>-2.2244169143700999E-3</c:v>
                </c:pt>
                <c:pt idx="414" formatCode="General">
                  <c:v>-2.20835687628113E-3</c:v>
                </c:pt>
                <c:pt idx="415" formatCode="General">
                  <c:v>-2.2246655025899998E-3</c:v>
                </c:pt>
                <c:pt idx="416" formatCode="General">
                  <c:v>-2.2284755354248001E-3</c:v>
                </c:pt>
                <c:pt idx="417" formatCode="General">
                  <c:v>-2.2307808316586299E-3</c:v>
                </c:pt>
                <c:pt idx="418" formatCode="General">
                  <c:v>-2.2455748078739298E-3</c:v>
                </c:pt>
                <c:pt idx="419" formatCode="General">
                  <c:v>-2.24327713094079E-3</c:v>
                </c:pt>
                <c:pt idx="420" formatCode="General">
                  <c:v>-2.24627371203087E-3</c:v>
                </c:pt>
                <c:pt idx="421" formatCode="General">
                  <c:v>-2.2504733713827E-3</c:v>
                </c:pt>
                <c:pt idx="422" formatCode="General">
                  <c:v>-2.2549133671209299E-3</c:v>
                </c:pt>
                <c:pt idx="423" formatCode="General">
                  <c:v>-2.2610503481199301E-3</c:v>
                </c:pt>
                <c:pt idx="424" formatCode="General">
                  <c:v>-2.2636508778985701E-3</c:v>
                </c:pt>
                <c:pt idx="425" formatCode="General">
                  <c:v>-2.2687127891790199E-3</c:v>
                </c:pt>
                <c:pt idx="426" formatCode="General">
                  <c:v>-2.2566897853671902E-3</c:v>
                </c:pt>
                <c:pt idx="427" formatCode="General">
                  <c:v>-2.2762355988949299E-3</c:v>
                </c:pt>
                <c:pt idx="428" formatCode="General">
                  <c:v>-2.2871587831924702E-3</c:v>
                </c:pt>
                <c:pt idx="429" formatCode="General">
                  <c:v>-2.2716047447457598E-3</c:v>
                </c:pt>
                <c:pt idx="430" formatCode="General">
                  <c:v>-2.2873191131929501E-3</c:v>
                </c:pt>
                <c:pt idx="431" formatCode="General">
                  <c:v>-2.29779759736422E-3</c:v>
                </c:pt>
                <c:pt idx="432" formatCode="General">
                  <c:v>-2.3142088886766998E-3</c:v>
                </c:pt>
                <c:pt idx="433" formatCode="General">
                  <c:v>-2.3003485572349099E-3</c:v>
                </c:pt>
                <c:pt idx="434" formatCode="General">
                  <c:v>-2.3130562068333599E-3</c:v>
                </c:pt>
                <c:pt idx="435" formatCode="General">
                  <c:v>-2.3094704185598201E-3</c:v>
                </c:pt>
                <c:pt idx="436" formatCode="General">
                  <c:v>-2.3245211012555798E-3</c:v>
                </c:pt>
                <c:pt idx="437" formatCode="General">
                  <c:v>-2.3243147115617202E-3</c:v>
                </c:pt>
                <c:pt idx="438" formatCode="General">
                  <c:v>-2.3346387733779801E-3</c:v>
                </c:pt>
                <c:pt idx="439" formatCode="General">
                  <c:v>-2.3253906527533601E-3</c:v>
                </c:pt>
                <c:pt idx="440" formatCode="General">
                  <c:v>-2.3485907876155299E-3</c:v>
                </c:pt>
                <c:pt idx="441" formatCode="General">
                  <c:v>-2.3375363570384798E-3</c:v>
                </c:pt>
                <c:pt idx="442" formatCode="General">
                  <c:v>-2.3451552315972199E-3</c:v>
                </c:pt>
                <c:pt idx="443" formatCode="General">
                  <c:v>-2.3436808435039098E-3</c:v>
                </c:pt>
                <c:pt idx="444" formatCode="General">
                  <c:v>-2.3454425345408102E-3</c:v>
                </c:pt>
                <c:pt idx="445" formatCode="General">
                  <c:v>-2.3553987508286001E-3</c:v>
                </c:pt>
                <c:pt idx="446" formatCode="General">
                  <c:v>-2.3601829426583999E-3</c:v>
                </c:pt>
                <c:pt idx="447" formatCode="General">
                  <c:v>-2.3622174035892898E-3</c:v>
                </c:pt>
                <c:pt idx="448" formatCode="General">
                  <c:v>-2.36408904423568E-3</c:v>
                </c:pt>
                <c:pt idx="449" formatCode="General">
                  <c:v>-2.3710083210603801E-3</c:v>
                </c:pt>
                <c:pt idx="450" formatCode="General">
                  <c:v>-2.3720729397226602E-3</c:v>
                </c:pt>
                <c:pt idx="451" formatCode="General">
                  <c:v>-2.3907482905380002E-3</c:v>
                </c:pt>
                <c:pt idx="452" formatCode="General">
                  <c:v>-2.3863705652367199E-3</c:v>
                </c:pt>
                <c:pt idx="453" formatCode="General">
                  <c:v>-2.4047810736961299E-3</c:v>
                </c:pt>
                <c:pt idx="454" formatCode="General">
                  <c:v>-2.3943903348676299E-3</c:v>
                </c:pt>
                <c:pt idx="455" formatCode="General">
                  <c:v>-2.4008196773684198E-3</c:v>
                </c:pt>
                <c:pt idx="456" formatCode="General">
                  <c:v>-2.4036010438777001E-3</c:v>
                </c:pt>
                <c:pt idx="457" formatCode="General">
                  <c:v>-2.4111167029166E-3</c:v>
                </c:pt>
                <c:pt idx="458" formatCode="General">
                  <c:v>-2.4132384978443498E-3</c:v>
                </c:pt>
                <c:pt idx="459" formatCode="General">
                  <c:v>-2.4168185152147201E-3</c:v>
                </c:pt>
                <c:pt idx="460" formatCode="General">
                  <c:v>-2.4329930176890998E-3</c:v>
                </c:pt>
                <c:pt idx="461" formatCode="General">
                  <c:v>-2.4278826518503199E-3</c:v>
                </c:pt>
                <c:pt idx="462" formatCode="General">
                  <c:v>-2.4401777974288699E-3</c:v>
                </c:pt>
                <c:pt idx="463" formatCode="General">
                  <c:v>-2.4576646044680499E-3</c:v>
                </c:pt>
                <c:pt idx="464" formatCode="General">
                  <c:v>-2.43913261360406E-3</c:v>
                </c:pt>
                <c:pt idx="465" formatCode="General">
                  <c:v>-2.43827999413049E-3</c:v>
                </c:pt>
                <c:pt idx="466" formatCode="General">
                  <c:v>-2.4563478890904E-3</c:v>
                </c:pt>
                <c:pt idx="467" formatCode="General">
                  <c:v>-2.4521127382959198E-3</c:v>
                </c:pt>
                <c:pt idx="468" formatCode="General">
                  <c:v>-2.4607380699010499E-3</c:v>
                </c:pt>
                <c:pt idx="469" formatCode="General">
                  <c:v>-2.4549586050501299E-3</c:v>
                </c:pt>
                <c:pt idx="470" formatCode="General">
                  <c:v>-2.4770027099854501E-3</c:v>
                </c:pt>
                <c:pt idx="471" formatCode="General">
                  <c:v>-2.4810550990794901E-3</c:v>
                </c:pt>
                <c:pt idx="472" formatCode="General">
                  <c:v>-2.478392157547E-3</c:v>
                </c:pt>
                <c:pt idx="473" formatCode="General">
                  <c:v>-2.46765166250689E-3</c:v>
                </c:pt>
                <c:pt idx="474" formatCode="General">
                  <c:v>-2.4924630062680602E-3</c:v>
                </c:pt>
                <c:pt idx="475" formatCode="General">
                  <c:v>-2.4781458748881898E-3</c:v>
                </c:pt>
                <c:pt idx="476" formatCode="General">
                  <c:v>-2.5073108127837301E-3</c:v>
                </c:pt>
                <c:pt idx="477" formatCode="General">
                  <c:v>-2.4952860090200102E-3</c:v>
                </c:pt>
                <c:pt idx="478" formatCode="General">
                  <c:v>-2.4819749734086198E-3</c:v>
                </c:pt>
                <c:pt idx="479" formatCode="General">
                  <c:v>-2.5245248538889398E-3</c:v>
                </c:pt>
                <c:pt idx="480" formatCode="General">
                  <c:v>-2.5147750922716798E-3</c:v>
                </c:pt>
                <c:pt idx="481" formatCode="General">
                  <c:v>-2.5231312090912999E-3</c:v>
                </c:pt>
                <c:pt idx="482" formatCode="General">
                  <c:v>-2.5203589412232902E-3</c:v>
                </c:pt>
                <c:pt idx="483" formatCode="General">
                  <c:v>-2.51794259727479E-3</c:v>
                </c:pt>
                <c:pt idx="484" formatCode="General">
                  <c:v>-2.5447501883368801E-3</c:v>
                </c:pt>
                <c:pt idx="485" formatCode="General">
                  <c:v>-2.5358290169097699E-3</c:v>
                </c:pt>
                <c:pt idx="486" formatCode="General">
                  <c:v>-2.54517681433883E-3</c:v>
                </c:pt>
                <c:pt idx="487" formatCode="General">
                  <c:v>-2.5631307192970098E-3</c:v>
                </c:pt>
                <c:pt idx="488" formatCode="General">
                  <c:v>-2.5507920782716601E-3</c:v>
                </c:pt>
                <c:pt idx="489" formatCode="General">
                  <c:v>-2.5503146185009299E-3</c:v>
                </c:pt>
                <c:pt idx="490" formatCode="General">
                  <c:v>-2.5577727431821398E-3</c:v>
                </c:pt>
                <c:pt idx="491" formatCode="General">
                  <c:v>-2.5664536308215098E-3</c:v>
                </c:pt>
                <c:pt idx="492" formatCode="General">
                  <c:v>-2.5633438223716799E-3</c:v>
                </c:pt>
                <c:pt idx="493" formatCode="General">
                  <c:v>-2.5732895604338802E-3</c:v>
                </c:pt>
                <c:pt idx="494" formatCode="General">
                  <c:v>-2.58381645695722E-3</c:v>
                </c:pt>
                <c:pt idx="495" formatCode="General">
                  <c:v>-2.5667241132342599E-3</c:v>
                </c:pt>
                <c:pt idx="496" formatCode="General">
                  <c:v>-2.5727133199983801E-3</c:v>
                </c:pt>
                <c:pt idx="497" formatCode="General">
                  <c:v>-2.6061590692050499E-3</c:v>
                </c:pt>
                <c:pt idx="498" formatCode="General">
                  <c:v>-2.60463886532528E-3</c:v>
                </c:pt>
                <c:pt idx="499" formatCode="General">
                  <c:v>-2.60701743098565E-3</c:v>
                </c:pt>
                <c:pt idx="500" formatCode="General">
                  <c:v>-2.62341961241682E-3</c:v>
                </c:pt>
                <c:pt idx="501" formatCode="General">
                  <c:v>-2.61502012044875E-3</c:v>
                </c:pt>
                <c:pt idx="502" formatCode="General">
                  <c:v>-2.6101699703915899E-3</c:v>
                </c:pt>
                <c:pt idx="503" formatCode="General">
                  <c:v>-2.6359725962339601E-3</c:v>
                </c:pt>
                <c:pt idx="504" formatCode="General">
                  <c:v>-2.6283482820968602E-3</c:v>
                </c:pt>
                <c:pt idx="505" formatCode="General">
                  <c:v>-2.6392031600292699E-3</c:v>
                </c:pt>
                <c:pt idx="506" formatCode="General">
                  <c:v>-2.6442463276979099E-3</c:v>
                </c:pt>
                <c:pt idx="507" formatCode="General">
                  <c:v>-2.6457468988880699E-3</c:v>
                </c:pt>
                <c:pt idx="508" formatCode="General">
                  <c:v>-2.6516619084087601E-3</c:v>
                </c:pt>
                <c:pt idx="509" formatCode="General">
                  <c:v>-2.64719374146296E-3</c:v>
                </c:pt>
                <c:pt idx="510" formatCode="General">
                  <c:v>-2.6684342744348701E-3</c:v>
                </c:pt>
                <c:pt idx="511" formatCode="General">
                  <c:v>-2.66189569539667E-3</c:v>
                </c:pt>
                <c:pt idx="512" formatCode="General">
                  <c:v>-2.6468017802226298E-3</c:v>
                </c:pt>
                <c:pt idx="513" formatCode="General">
                  <c:v>-2.6754868546740901E-3</c:v>
                </c:pt>
                <c:pt idx="514" formatCode="General">
                  <c:v>-2.66527767297301E-3</c:v>
                </c:pt>
                <c:pt idx="515" formatCode="General">
                  <c:v>-2.6788443377825598E-3</c:v>
                </c:pt>
                <c:pt idx="516" formatCode="General">
                  <c:v>-2.6765908177351899E-3</c:v>
                </c:pt>
                <c:pt idx="517" formatCode="General">
                  <c:v>-2.7038708088931401E-3</c:v>
                </c:pt>
                <c:pt idx="518" formatCode="General">
                  <c:v>-2.6894152947547299E-3</c:v>
                </c:pt>
                <c:pt idx="519" formatCode="General">
                  <c:v>-2.6780960331226301E-3</c:v>
                </c:pt>
                <c:pt idx="520" formatCode="General">
                  <c:v>-2.7009058858179502E-3</c:v>
                </c:pt>
                <c:pt idx="521" formatCode="General">
                  <c:v>-2.7115620712772999E-3</c:v>
                </c:pt>
                <c:pt idx="522" formatCode="General">
                  <c:v>-2.7100595213800098E-3</c:v>
                </c:pt>
                <c:pt idx="523" formatCode="General">
                  <c:v>-2.7163136375601602E-3</c:v>
                </c:pt>
                <c:pt idx="524" formatCode="General">
                  <c:v>-2.7171927886328602E-3</c:v>
                </c:pt>
                <c:pt idx="525" formatCode="General">
                  <c:v>-2.7380073115975002E-3</c:v>
                </c:pt>
                <c:pt idx="526" formatCode="General">
                  <c:v>-2.7299325391679798E-3</c:v>
                </c:pt>
                <c:pt idx="527" formatCode="General">
                  <c:v>-2.7471371042508299E-3</c:v>
                </c:pt>
                <c:pt idx="528" formatCode="General">
                  <c:v>-2.7468016669555499E-3</c:v>
                </c:pt>
                <c:pt idx="529" formatCode="General">
                  <c:v>-2.7550614385737399E-3</c:v>
                </c:pt>
                <c:pt idx="530" formatCode="General">
                  <c:v>-2.7601646059314199E-3</c:v>
                </c:pt>
                <c:pt idx="531" formatCode="General">
                  <c:v>-2.7593905369790498E-3</c:v>
                </c:pt>
                <c:pt idx="532" formatCode="General">
                  <c:v>-2.75127883124112E-3</c:v>
                </c:pt>
                <c:pt idx="533" formatCode="General">
                  <c:v>-2.7749164434987999E-3</c:v>
                </c:pt>
                <c:pt idx="534" formatCode="General">
                  <c:v>-2.7615076383467798E-3</c:v>
                </c:pt>
                <c:pt idx="535" formatCode="General">
                  <c:v>-2.76439076928624E-3</c:v>
                </c:pt>
                <c:pt idx="536" formatCode="General">
                  <c:v>-2.7744500764667899E-3</c:v>
                </c:pt>
                <c:pt idx="537" formatCode="General">
                  <c:v>-2.7842600714208998E-3</c:v>
                </c:pt>
                <c:pt idx="538" formatCode="General">
                  <c:v>-2.7912189260445798E-3</c:v>
                </c:pt>
                <c:pt idx="539" formatCode="General">
                  <c:v>-2.79477491031771E-3</c:v>
                </c:pt>
                <c:pt idx="540" formatCode="General">
                  <c:v>-2.7753766540636899E-3</c:v>
                </c:pt>
                <c:pt idx="541" formatCode="General">
                  <c:v>-2.8005035825095499E-3</c:v>
                </c:pt>
                <c:pt idx="542" formatCode="General">
                  <c:v>-2.8053724112266799E-3</c:v>
                </c:pt>
                <c:pt idx="543" formatCode="General">
                  <c:v>-2.8109005026145401E-3</c:v>
                </c:pt>
                <c:pt idx="544" formatCode="General">
                  <c:v>-2.8133534471889701E-3</c:v>
                </c:pt>
                <c:pt idx="545" formatCode="General">
                  <c:v>-2.8208247829917799E-3</c:v>
                </c:pt>
                <c:pt idx="546" formatCode="General">
                  <c:v>-2.7981824948817E-3</c:v>
                </c:pt>
                <c:pt idx="547" formatCode="General">
                  <c:v>-2.8024175503160598E-3</c:v>
                </c:pt>
                <c:pt idx="548" formatCode="General">
                  <c:v>-2.8361394264660401E-3</c:v>
                </c:pt>
                <c:pt idx="549" formatCode="General">
                  <c:v>-2.8255122327477998E-3</c:v>
                </c:pt>
                <c:pt idx="550" formatCode="General">
                  <c:v>-2.82797263110039E-3</c:v>
                </c:pt>
                <c:pt idx="551" formatCode="General">
                  <c:v>-2.8356750269992199E-3</c:v>
                </c:pt>
                <c:pt idx="552" formatCode="General">
                  <c:v>-2.84343543617974E-3</c:v>
                </c:pt>
                <c:pt idx="553" formatCode="General">
                  <c:v>-2.8490456852950001E-3</c:v>
                </c:pt>
                <c:pt idx="554" formatCode="General">
                  <c:v>-2.8558050740527499E-3</c:v>
                </c:pt>
                <c:pt idx="555" formatCode="General">
                  <c:v>-2.8390038455147E-3</c:v>
                </c:pt>
                <c:pt idx="556" formatCode="General">
                  <c:v>-2.8509859426188501E-3</c:v>
                </c:pt>
                <c:pt idx="557" formatCode="General">
                  <c:v>-2.86274439424186E-3</c:v>
                </c:pt>
                <c:pt idx="558" formatCode="General">
                  <c:v>-2.8642219203324302E-3</c:v>
                </c:pt>
                <c:pt idx="559" formatCode="General">
                  <c:v>-2.8722002700390299E-3</c:v>
                </c:pt>
                <c:pt idx="560" formatCode="General">
                  <c:v>-2.8828415470945699E-3</c:v>
                </c:pt>
                <c:pt idx="561" formatCode="General">
                  <c:v>-2.8739644101951102E-3</c:v>
                </c:pt>
                <c:pt idx="562" formatCode="General">
                  <c:v>-2.8768800813606301E-3</c:v>
                </c:pt>
                <c:pt idx="563" formatCode="General">
                  <c:v>-2.9034902277972202E-3</c:v>
                </c:pt>
                <c:pt idx="564" formatCode="General">
                  <c:v>-2.8862837688378999E-3</c:v>
                </c:pt>
                <c:pt idx="565" formatCode="General">
                  <c:v>-2.9042653507521002E-3</c:v>
                </c:pt>
                <c:pt idx="566" formatCode="General">
                  <c:v>-2.88815227747574E-3</c:v>
                </c:pt>
                <c:pt idx="567" formatCode="General">
                  <c:v>-2.8998213854877202E-3</c:v>
                </c:pt>
                <c:pt idx="568" formatCode="General">
                  <c:v>-2.9116573092457E-3</c:v>
                </c:pt>
                <c:pt idx="569" formatCode="General">
                  <c:v>-2.9276510230309199E-3</c:v>
                </c:pt>
                <c:pt idx="570" formatCode="General">
                  <c:v>-2.9378055773371099E-3</c:v>
                </c:pt>
                <c:pt idx="571" formatCode="General">
                  <c:v>-2.92534760895592E-3</c:v>
                </c:pt>
                <c:pt idx="572" formatCode="General">
                  <c:v>-2.9362781599040501E-3</c:v>
                </c:pt>
                <c:pt idx="573" formatCode="General">
                  <c:v>-2.93953961146889E-3</c:v>
                </c:pt>
                <c:pt idx="574" formatCode="General">
                  <c:v>-2.9508430919134099E-3</c:v>
                </c:pt>
                <c:pt idx="575" formatCode="General">
                  <c:v>-2.94443302895898E-3</c:v>
                </c:pt>
                <c:pt idx="576" formatCode="General">
                  <c:v>-2.94151494034171E-3</c:v>
                </c:pt>
                <c:pt idx="577" formatCode="General">
                  <c:v>-2.9361974845400298E-3</c:v>
                </c:pt>
                <c:pt idx="578" formatCode="General">
                  <c:v>-2.9434429508640599E-3</c:v>
                </c:pt>
                <c:pt idx="579" formatCode="General">
                  <c:v>-2.9667926497698098E-3</c:v>
                </c:pt>
                <c:pt idx="580" formatCode="General">
                  <c:v>-2.96594352567381E-3</c:v>
                </c:pt>
                <c:pt idx="581" formatCode="General">
                  <c:v>-2.9511437612047401E-3</c:v>
                </c:pt>
                <c:pt idx="582" formatCode="General">
                  <c:v>-2.9548295582100602E-3</c:v>
                </c:pt>
                <c:pt idx="583" formatCode="General">
                  <c:v>-2.9748335957181498E-3</c:v>
                </c:pt>
                <c:pt idx="584" formatCode="General">
                  <c:v>-2.9658050775290901E-3</c:v>
                </c:pt>
                <c:pt idx="585" formatCode="General">
                  <c:v>-2.9988659581902202E-3</c:v>
                </c:pt>
                <c:pt idx="586" formatCode="General">
                  <c:v>-2.9899548759664898E-3</c:v>
                </c:pt>
                <c:pt idx="587" formatCode="General">
                  <c:v>-2.9991877002791302E-3</c:v>
                </c:pt>
                <c:pt idx="588" formatCode="General">
                  <c:v>-2.9973768914830102E-3</c:v>
                </c:pt>
                <c:pt idx="589" formatCode="General">
                  <c:v>-3.00026540044733E-3</c:v>
                </c:pt>
                <c:pt idx="590" formatCode="General">
                  <c:v>-3.0070423062328699E-3</c:v>
                </c:pt>
                <c:pt idx="591" formatCode="General">
                  <c:v>-2.9995272265644799E-3</c:v>
                </c:pt>
                <c:pt idx="592" formatCode="General">
                  <c:v>-3.0210326012244399E-3</c:v>
                </c:pt>
                <c:pt idx="593" formatCode="General">
                  <c:v>-3.0316875960676899E-3</c:v>
                </c:pt>
                <c:pt idx="594" formatCode="General">
                  <c:v>-3.0358371292748699E-3</c:v>
                </c:pt>
                <c:pt idx="595" formatCode="General">
                  <c:v>-3.03290803723748E-3</c:v>
                </c:pt>
                <c:pt idx="596" formatCode="General">
                  <c:v>-3.01527650073218E-3</c:v>
                </c:pt>
                <c:pt idx="597" formatCode="General">
                  <c:v>-3.0480219012979002E-3</c:v>
                </c:pt>
                <c:pt idx="598" formatCode="General">
                  <c:v>-3.0210643283589702E-3</c:v>
                </c:pt>
                <c:pt idx="599" formatCode="General">
                  <c:v>-3.03573825458938E-3</c:v>
                </c:pt>
                <c:pt idx="600" formatCode="General">
                  <c:v>-3.0539619787309999E-3</c:v>
                </c:pt>
                <c:pt idx="601" formatCode="General">
                  <c:v>-3.03711538258556E-3</c:v>
                </c:pt>
                <c:pt idx="602" formatCode="General">
                  <c:v>-3.0648979487164999E-3</c:v>
                </c:pt>
                <c:pt idx="603" formatCode="General">
                  <c:v>-3.0845753695033298E-3</c:v>
                </c:pt>
                <c:pt idx="604" formatCode="General">
                  <c:v>-3.07168144499952E-3</c:v>
                </c:pt>
                <c:pt idx="605" formatCode="General">
                  <c:v>-3.0618761349631399E-3</c:v>
                </c:pt>
                <c:pt idx="606" formatCode="General">
                  <c:v>-3.0653196002331799E-3</c:v>
                </c:pt>
                <c:pt idx="607" formatCode="General">
                  <c:v>-3.0811164718833901E-3</c:v>
                </c:pt>
                <c:pt idx="608" formatCode="General">
                  <c:v>-3.0996588600806698E-3</c:v>
                </c:pt>
                <c:pt idx="609" formatCode="General">
                  <c:v>-3.0956028332024899E-3</c:v>
                </c:pt>
                <c:pt idx="610" formatCode="General">
                  <c:v>-3.0993756249605201E-3</c:v>
                </c:pt>
                <c:pt idx="611" formatCode="General">
                  <c:v>-3.0918986478029801E-3</c:v>
                </c:pt>
                <c:pt idx="612" formatCode="General">
                  <c:v>-3.1009302325196802E-3</c:v>
                </c:pt>
                <c:pt idx="613" formatCode="General">
                  <c:v>-3.1025963992029901E-3</c:v>
                </c:pt>
                <c:pt idx="614" formatCode="General">
                  <c:v>-3.1168918510690201E-3</c:v>
                </c:pt>
                <c:pt idx="615" formatCode="General">
                  <c:v>-3.11352062796265E-3</c:v>
                </c:pt>
                <c:pt idx="616" formatCode="General">
                  <c:v>-3.1188855675602701E-3</c:v>
                </c:pt>
                <c:pt idx="617" formatCode="General">
                  <c:v>-3.1225267315474802E-3</c:v>
                </c:pt>
                <c:pt idx="618" formatCode="General">
                  <c:v>-3.1314612183686598E-3</c:v>
                </c:pt>
                <c:pt idx="619" formatCode="General">
                  <c:v>-3.12969813948197E-3</c:v>
                </c:pt>
                <c:pt idx="620" formatCode="General">
                  <c:v>-3.15368774277416E-3</c:v>
                </c:pt>
                <c:pt idx="621" formatCode="General">
                  <c:v>-3.14941919145378E-3</c:v>
                </c:pt>
                <c:pt idx="622" formatCode="General">
                  <c:v>-3.1526986785660599E-3</c:v>
                </c:pt>
                <c:pt idx="623" formatCode="General">
                  <c:v>-3.1569557737562001E-3</c:v>
                </c:pt>
                <c:pt idx="624" formatCode="General">
                  <c:v>-3.1437204234470101E-3</c:v>
                </c:pt>
                <c:pt idx="625" formatCode="General">
                  <c:v>-3.1625782164057198E-3</c:v>
                </c:pt>
                <c:pt idx="626" formatCode="General">
                  <c:v>-3.1423804447118001E-3</c:v>
                </c:pt>
                <c:pt idx="627" formatCode="General">
                  <c:v>-3.177162707629E-3</c:v>
                </c:pt>
                <c:pt idx="628" formatCode="General">
                  <c:v>-3.1639876059350201E-3</c:v>
                </c:pt>
                <c:pt idx="629" formatCode="General">
                  <c:v>-3.1652726526814798E-3</c:v>
                </c:pt>
                <c:pt idx="630" formatCode="General">
                  <c:v>-3.1703482843085801E-3</c:v>
                </c:pt>
                <c:pt idx="631" formatCode="General">
                  <c:v>-3.1581295333513101E-3</c:v>
                </c:pt>
                <c:pt idx="632" formatCode="General">
                  <c:v>-3.16335447243162E-3</c:v>
                </c:pt>
                <c:pt idx="633" formatCode="General">
                  <c:v>-3.1767484900152199E-3</c:v>
                </c:pt>
                <c:pt idx="634" formatCode="General">
                  <c:v>-3.1692124044696598E-3</c:v>
                </c:pt>
                <c:pt idx="635" formatCode="General">
                  <c:v>-3.1720224152001599E-3</c:v>
                </c:pt>
                <c:pt idx="636" formatCode="General">
                  <c:v>-3.2012641609135699E-3</c:v>
                </c:pt>
                <c:pt idx="637" formatCode="General">
                  <c:v>-3.18336686793991E-3</c:v>
                </c:pt>
                <c:pt idx="638" formatCode="General">
                  <c:v>-3.1782602080948101E-3</c:v>
                </c:pt>
                <c:pt idx="639" formatCode="General">
                  <c:v>-3.2075523198079599E-3</c:v>
                </c:pt>
                <c:pt idx="640" formatCode="General">
                  <c:v>-3.2308359345252602E-3</c:v>
                </c:pt>
                <c:pt idx="641" formatCode="General">
                  <c:v>-3.2079645012224999E-3</c:v>
                </c:pt>
                <c:pt idx="642" formatCode="General">
                  <c:v>-3.2181028091045E-3</c:v>
                </c:pt>
                <c:pt idx="643" formatCode="General">
                  <c:v>-3.2297427835835698E-3</c:v>
                </c:pt>
                <c:pt idx="644" formatCode="General">
                  <c:v>-3.2436948821506599E-3</c:v>
                </c:pt>
                <c:pt idx="645" formatCode="General">
                  <c:v>-3.2432973157093801E-3</c:v>
                </c:pt>
                <c:pt idx="646" formatCode="General">
                  <c:v>-3.2345631556071198E-3</c:v>
                </c:pt>
                <c:pt idx="647" formatCode="General">
                  <c:v>-3.2371485077508102E-3</c:v>
                </c:pt>
                <c:pt idx="648" formatCode="General">
                  <c:v>-3.2280099304735298E-3</c:v>
                </c:pt>
                <c:pt idx="649" formatCode="General">
                  <c:v>-3.25270872310633E-3</c:v>
                </c:pt>
                <c:pt idx="650" formatCode="General">
                  <c:v>-3.27346942742625E-3</c:v>
                </c:pt>
                <c:pt idx="651" formatCode="General">
                  <c:v>-3.2561224029409698E-3</c:v>
                </c:pt>
                <c:pt idx="652" formatCode="General">
                  <c:v>-3.2720075716911202E-3</c:v>
                </c:pt>
                <c:pt idx="653" formatCode="General">
                  <c:v>-3.2599615192123702E-3</c:v>
                </c:pt>
                <c:pt idx="654" formatCode="General">
                  <c:v>-3.2485082103703598E-3</c:v>
                </c:pt>
                <c:pt idx="655" formatCode="General">
                  <c:v>-3.26264908362466E-3</c:v>
                </c:pt>
                <c:pt idx="656" formatCode="General">
                  <c:v>-3.3008521574986001E-3</c:v>
                </c:pt>
                <c:pt idx="657" formatCode="General">
                  <c:v>-3.2642354757011398E-3</c:v>
                </c:pt>
                <c:pt idx="658" formatCode="General">
                  <c:v>-3.29147340014024E-3</c:v>
                </c:pt>
                <c:pt idx="659" formatCode="General">
                  <c:v>-3.2799965166202E-3</c:v>
                </c:pt>
                <c:pt idx="660" formatCode="General">
                  <c:v>-3.3156177019849999E-3</c:v>
                </c:pt>
                <c:pt idx="661" formatCode="General">
                  <c:v>-3.2926963668725999E-3</c:v>
                </c:pt>
                <c:pt idx="662" formatCode="General">
                  <c:v>-3.3025370606028798E-3</c:v>
                </c:pt>
                <c:pt idx="663" formatCode="General">
                  <c:v>-3.30336640922263E-3</c:v>
                </c:pt>
                <c:pt idx="664" formatCode="General">
                  <c:v>-3.3085121140755801E-3</c:v>
                </c:pt>
                <c:pt idx="665" formatCode="General">
                  <c:v>-3.2905533440981201E-3</c:v>
                </c:pt>
                <c:pt idx="666" formatCode="General">
                  <c:v>-3.3405748011146401E-3</c:v>
                </c:pt>
                <c:pt idx="667" formatCode="General">
                  <c:v>-3.3312588853823999E-3</c:v>
                </c:pt>
                <c:pt idx="668" formatCode="General">
                  <c:v>-3.3109659380333801E-3</c:v>
                </c:pt>
                <c:pt idx="669" formatCode="General">
                  <c:v>-3.3181590373510799E-3</c:v>
                </c:pt>
                <c:pt idx="670" formatCode="General">
                  <c:v>-3.323533221483E-3</c:v>
                </c:pt>
                <c:pt idx="671" formatCode="General">
                  <c:v>-3.3355481350385401E-3</c:v>
                </c:pt>
                <c:pt idx="672" formatCode="General">
                  <c:v>-3.32096280415438E-3</c:v>
                </c:pt>
                <c:pt idx="673" formatCode="General">
                  <c:v>-3.3416013019220599E-3</c:v>
                </c:pt>
                <c:pt idx="674" formatCode="General">
                  <c:v>-3.35940615550519E-3</c:v>
                </c:pt>
                <c:pt idx="675" formatCode="General">
                  <c:v>-3.3507834771045902E-3</c:v>
                </c:pt>
                <c:pt idx="676" formatCode="General">
                  <c:v>-3.35600902544738E-3</c:v>
                </c:pt>
                <c:pt idx="677" formatCode="General">
                  <c:v>-3.3431251802406802E-3</c:v>
                </c:pt>
                <c:pt idx="678" formatCode="General">
                  <c:v>-3.3567061494458299E-3</c:v>
                </c:pt>
                <c:pt idx="679" formatCode="General">
                  <c:v>-3.3592572780027398E-3</c:v>
                </c:pt>
                <c:pt idx="680" formatCode="General">
                  <c:v>-3.3880721528354398E-3</c:v>
                </c:pt>
                <c:pt idx="681" formatCode="General">
                  <c:v>-3.3853805413168801E-3</c:v>
                </c:pt>
                <c:pt idx="682" formatCode="General">
                  <c:v>-3.3887362298580101E-3</c:v>
                </c:pt>
                <c:pt idx="683" formatCode="General">
                  <c:v>-3.3985687623734602E-3</c:v>
                </c:pt>
                <c:pt idx="684" formatCode="General">
                  <c:v>-3.39243514662191E-3</c:v>
                </c:pt>
                <c:pt idx="685" formatCode="General">
                  <c:v>-3.3847121750144398E-3</c:v>
                </c:pt>
                <c:pt idx="686" formatCode="General">
                  <c:v>-3.40387806116161E-3</c:v>
                </c:pt>
                <c:pt idx="687" formatCode="General">
                  <c:v>-3.3859710441423098E-3</c:v>
                </c:pt>
                <c:pt idx="688" formatCode="General">
                  <c:v>-3.4234226798668999E-3</c:v>
                </c:pt>
                <c:pt idx="689" formatCode="General">
                  <c:v>-3.4030412902704798E-3</c:v>
                </c:pt>
                <c:pt idx="690" formatCode="General">
                  <c:v>-3.4115506346649701E-3</c:v>
                </c:pt>
                <c:pt idx="691" formatCode="General">
                  <c:v>-3.43363380269176E-3</c:v>
                </c:pt>
                <c:pt idx="692" formatCode="General">
                  <c:v>-3.4405915481240698E-3</c:v>
                </c:pt>
                <c:pt idx="693" formatCode="General">
                  <c:v>-3.4347430403750701E-3</c:v>
                </c:pt>
                <c:pt idx="694" formatCode="General">
                  <c:v>-3.4308557970347E-3</c:v>
                </c:pt>
                <c:pt idx="695" formatCode="General">
                  <c:v>-3.4249512569251902E-3</c:v>
                </c:pt>
                <c:pt idx="696" formatCode="General">
                  <c:v>-3.4348696077977198E-3</c:v>
                </c:pt>
                <c:pt idx="697" formatCode="General">
                  <c:v>-3.4496828550828998E-3</c:v>
                </c:pt>
                <c:pt idx="698" formatCode="General">
                  <c:v>-3.4401903598715198E-3</c:v>
                </c:pt>
                <c:pt idx="699" formatCode="General">
                  <c:v>-3.4672390512454302E-3</c:v>
                </c:pt>
                <c:pt idx="700" formatCode="General">
                  <c:v>-3.4675317465450201E-3</c:v>
                </c:pt>
                <c:pt idx="701" formatCode="General">
                  <c:v>-3.4672663960442001E-3</c:v>
                </c:pt>
                <c:pt idx="702" formatCode="General">
                  <c:v>-3.4683953638608802E-3</c:v>
                </c:pt>
                <c:pt idx="703" formatCode="General">
                  <c:v>-3.4480400109131999E-3</c:v>
                </c:pt>
                <c:pt idx="704" formatCode="General">
                  <c:v>-3.46710119332975E-3</c:v>
                </c:pt>
                <c:pt idx="705" formatCode="General">
                  <c:v>-3.4762661740692898E-3</c:v>
                </c:pt>
                <c:pt idx="706" formatCode="General">
                  <c:v>-3.4680951608434801E-3</c:v>
                </c:pt>
                <c:pt idx="707" formatCode="General">
                  <c:v>-3.47449717160335E-3</c:v>
                </c:pt>
                <c:pt idx="708" formatCode="General">
                  <c:v>-3.4972463928237899E-3</c:v>
                </c:pt>
                <c:pt idx="709" formatCode="General">
                  <c:v>-3.4993554936937998E-3</c:v>
                </c:pt>
                <c:pt idx="710" formatCode="General">
                  <c:v>-3.46020077524149E-3</c:v>
                </c:pt>
                <c:pt idx="711" formatCode="General">
                  <c:v>-3.5016621495302901E-3</c:v>
                </c:pt>
                <c:pt idx="712" formatCode="General">
                  <c:v>-3.4803551849603501E-3</c:v>
                </c:pt>
                <c:pt idx="713" formatCode="General">
                  <c:v>-3.5002791379518802E-3</c:v>
                </c:pt>
                <c:pt idx="714" formatCode="General">
                  <c:v>-3.5267497327128401E-3</c:v>
                </c:pt>
                <c:pt idx="715" formatCode="General">
                  <c:v>-3.4967491511180902E-3</c:v>
                </c:pt>
                <c:pt idx="716" formatCode="General">
                  <c:v>-3.5244077328253601E-3</c:v>
                </c:pt>
                <c:pt idx="717" formatCode="General">
                  <c:v>-3.5278852174077998E-3</c:v>
                </c:pt>
                <c:pt idx="718" formatCode="General">
                  <c:v>-3.5035534100039301E-3</c:v>
                </c:pt>
                <c:pt idx="719" formatCode="General">
                  <c:v>-3.5126594855233E-3</c:v>
                </c:pt>
                <c:pt idx="720" formatCode="General">
                  <c:v>-3.5354982035230098E-3</c:v>
                </c:pt>
                <c:pt idx="721" formatCode="General">
                  <c:v>-3.5469012464484201E-3</c:v>
                </c:pt>
                <c:pt idx="722" formatCode="General">
                  <c:v>-3.5253582657568299E-3</c:v>
                </c:pt>
                <c:pt idx="723" formatCode="General">
                  <c:v>-3.5459297913896298E-3</c:v>
                </c:pt>
                <c:pt idx="724" formatCode="General">
                  <c:v>-3.5367270443073901E-3</c:v>
                </c:pt>
                <c:pt idx="725" formatCode="General">
                  <c:v>-3.5446751034657101E-3</c:v>
                </c:pt>
                <c:pt idx="726" formatCode="General">
                  <c:v>-3.5604874954961799E-3</c:v>
                </c:pt>
                <c:pt idx="727" formatCode="General">
                  <c:v>-3.5185454616772699E-3</c:v>
                </c:pt>
                <c:pt idx="728" formatCode="General">
                  <c:v>-3.55498842489126E-3</c:v>
                </c:pt>
                <c:pt idx="729" formatCode="General">
                  <c:v>-3.5528464922829702E-3</c:v>
                </c:pt>
                <c:pt idx="730" formatCode="General">
                  <c:v>-3.56944153710939E-3</c:v>
                </c:pt>
                <c:pt idx="731" formatCode="General">
                  <c:v>-3.5605196324026102E-3</c:v>
                </c:pt>
                <c:pt idx="732" formatCode="General">
                  <c:v>-3.5542734139687999E-3</c:v>
                </c:pt>
                <c:pt idx="733" formatCode="General">
                  <c:v>-3.5996559544686801E-3</c:v>
                </c:pt>
                <c:pt idx="734" formatCode="General">
                  <c:v>-3.5697373130573699E-3</c:v>
                </c:pt>
                <c:pt idx="735" formatCode="General">
                  <c:v>-3.58159410289237E-3</c:v>
                </c:pt>
                <c:pt idx="736" formatCode="General">
                  <c:v>-3.5789073391901899E-3</c:v>
                </c:pt>
                <c:pt idx="737" formatCode="General">
                  <c:v>-3.5727730166834398E-3</c:v>
                </c:pt>
                <c:pt idx="738" formatCode="General">
                  <c:v>-3.5880865462305099E-3</c:v>
                </c:pt>
                <c:pt idx="739" formatCode="General">
                  <c:v>-3.56655065147867E-3</c:v>
                </c:pt>
                <c:pt idx="740" formatCode="General">
                  <c:v>-3.57821653749561E-3</c:v>
                </c:pt>
                <c:pt idx="741" formatCode="General">
                  <c:v>-3.59812375029675E-3</c:v>
                </c:pt>
                <c:pt idx="742" formatCode="General">
                  <c:v>-3.5972373584851501E-3</c:v>
                </c:pt>
                <c:pt idx="743" formatCode="General">
                  <c:v>-3.5809232440315399E-3</c:v>
                </c:pt>
                <c:pt idx="744" formatCode="General">
                  <c:v>-3.60318524941022E-3</c:v>
                </c:pt>
                <c:pt idx="745" formatCode="General">
                  <c:v>-3.6111035564842802E-3</c:v>
                </c:pt>
                <c:pt idx="746" formatCode="General">
                  <c:v>-3.6140901539544602E-3</c:v>
                </c:pt>
                <c:pt idx="747" formatCode="General">
                  <c:v>-3.6082452732144098E-3</c:v>
                </c:pt>
                <c:pt idx="748" formatCode="General">
                  <c:v>-3.59890613507007E-3</c:v>
                </c:pt>
                <c:pt idx="749" formatCode="General">
                  <c:v>-3.5887559534711001E-3</c:v>
                </c:pt>
                <c:pt idx="750" formatCode="General">
                  <c:v>-3.6045093517498498E-3</c:v>
                </c:pt>
                <c:pt idx="751" formatCode="General">
                  <c:v>-3.6389090153935901E-3</c:v>
                </c:pt>
                <c:pt idx="752" formatCode="General">
                  <c:v>-3.6295891277259699E-3</c:v>
                </c:pt>
                <c:pt idx="753" formatCode="General">
                  <c:v>-3.6235080834943799E-3</c:v>
                </c:pt>
                <c:pt idx="754" formatCode="General">
                  <c:v>-3.6271373297635202E-3</c:v>
                </c:pt>
                <c:pt idx="755" formatCode="General">
                  <c:v>-3.6516614042402399E-3</c:v>
                </c:pt>
                <c:pt idx="756" formatCode="General">
                  <c:v>-3.6416492305739699E-3</c:v>
                </c:pt>
                <c:pt idx="757" formatCode="General">
                  <c:v>-3.6340447475726001E-3</c:v>
                </c:pt>
                <c:pt idx="758" formatCode="General">
                  <c:v>-3.6311336237750702E-3</c:v>
                </c:pt>
                <c:pt idx="759" formatCode="General">
                  <c:v>-3.6347933954405799E-3</c:v>
                </c:pt>
                <c:pt idx="760" formatCode="General">
                  <c:v>-3.6458442385347099E-3</c:v>
                </c:pt>
                <c:pt idx="761" formatCode="General">
                  <c:v>-3.6261904400815199E-3</c:v>
                </c:pt>
                <c:pt idx="762" formatCode="General">
                  <c:v>-3.6495982442267898E-3</c:v>
                </c:pt>
                <c:pt idx="763" formatCode="General">
                  <c:v>-3.6614542638779999E-3</c:v>
                </c:pt>
                <c:pt idx="764" formatCode="General">
                  <c:v>-3.6267249027130402E-3</c:v>
                </c:pt>
                <c:pt idx="765" formatCode="General">
                  <c:v>-3.6527770725660901E-3</c:v>
                </c:pt>
                <c:pt idx="766" formatCode="General">
                  <c:v>-3.6317834620865899E-3</c:v>
                </c:pt>
                <c:pt idx="767" formatCode="General">
                  <c:v>-3.6547436265401902E-3</c:v>
                </c:pt>
                <c:pt idx="768" formatCode="General">
                  <c:v>-3.6391879912368902E-3</c:v>
                </c:pt>
                <c:pt idx="769" formatCode="General">
                  <c:v>-3.7000738683505702E-3</c:v>
                </c:pt>
                <c:pt idx="770" formatCode="General">
                  <c:v>-3.63805855977218E-3</c:v>
                </c:pt>
                <c:pt idx="771" formatCode="General">
                  <c:v>-3.6596482767828399E-3</c:v>
                </c:pt>
                <c:pt idx="772" formatCode="General">
                  <c:v>-3.64407952906785E-3</c:v>
                </c:pt>
                <c:pt idx="773" formatCode="General">
                  <c:v>-3.67100038960378E-3</c:v>
                </c:pt>
                <c:pt idx="774" formatCode="General">
                  <c:v>-3.6740565837774801E-3</c:v>
                </c:pt>
                <c:pt idx="775" formatCode="General">
                  <c:v>-3.6604975638808899E-3</c:v>
                </c:pt>
                <c:pt idx="776" formatCode="General">
                  <c:v>-3.6568688335010101E-3</c:v>
                </c:pt>
                <c:pt idx="777" formatCode="General">
                  <c:v>-3.67695646328965E-3</c:v>
                </c:pt>
                <c:pt idx="778" formatCode="General">
                  <c:v>-3.6406491544080299E-3</c:v>
                </c:pt>
                <c:pt idx="779" formatCode="General">
                  <c:v>-3.6468789891080599E-3</c:v>
                </c:pt>
                <c:pt idx="780" formatCode="General">
                  <c:v>-3.6502365069108499E-3</c:v>
                </c:pt>
                <c:pt idx="781" formatCode="General">
                  <c:v>-3.65635002404105E-3</c:v>
                </c:pt>
                <c:pt idx="782" formatCode="General">
                  <c:v>-3.6360979030733002E-3</c:v>
                </c:pt>
                <c:pt idx="783" formatCode="General">
                  <c:v>-3.6817001546969202E-3</c:v>
                </c:pt>
                <c:pt idx="784" formatCode="General">
                  <c:v>-3.6866619033977901E-3</c:v>
                </c:pt>
                <c:pt idx="785" formatCode="General">
                  <c:v>-3.6397816061610301E-3</c:v>
                </c:pt>
                <c:pt idx="786" formatCode="General">
                  <c:v>-3.6754186547056501E-3</c:v>
                </c:pt>
                <c:pt idx="787" formatCode="General">
                  <c:v>-3.66488778085052E-3</c:v>
                </c:pt>
                <c:pt idx="788" formatCode="General">
                  <c:v>-3.6579383720279799E-3</c:v>
                </c:pt>
                <c:pt idx="789" formatCode="General">
                  <c:v>-3.6684839819580801E-3</c:v>
                </c:pt>
                <c:pt idx="790" formatCode="General">
                  <c:v>-3.6915760646550099E-3</c:v>
                </c:pt>
                <c:pt idx="791" formatCode="General">
                  <c:v>-3.6772575124089301E-3</c:v>
                </c:pt>
                <c:pt idx="792" formatCode="General">
                  <c:v>-3.6575681880871899E-3</c:v>
                </c:pt>
                <c:pt idx="793" formatCode="General">
                  <c:v>-3.6654994532777999E-3</c:v>
                </c:pt>
                <c:pt idx="794" formatCode="General">
                  <c:v>-3.6690072936104599E-3</c:v>
                </c:pt>
                <c:pt idx="795" formatCode="General">
                  <c:v>-3.6640991650323299E-3</c:v>
                </c:pt>
                <c:pt idx="796" formatCode="General">
                  <c:v>-3.6474362931139198E-3</c:v>
                </c:pt>
                <c:pt idx="797" formatCode="General">
                  <c:v>-3.6687766421879399E-3</c:v>
                </c:pt>
                <c:pt idx="798" formatCode="General">
                  <c:v>-3.65478881288539E-3</c:v>
                </c:pt>
                <c:pt idx="799" formatCode="General">
                  <c:v>-3.6510176156763999E-3</c:v>
                </c:pt>
                <c:pt idx="800" formatCode="General">
                  <c:v>-3.6504611391873498E-3</c:v>
                </c:pt>
                <c:pt idx="801" formatCode="General">
                  <c:v>-3.6327632231847001E-3</c:v>
                </c:pt>
                <c:pt idx="802" formatCode="General">
                  <c:v>-3.6573606553451901E-3</c:v>
                </c:pt>
                <c:pt idx="803" formatCode="General">
                  <c:v>-3.6034378789861301E-3</c:v>
                </c:pt>
                <c:pt idx="804" formatCode="General">
                  <c:v>-3.65904072205555E-3</c:v>
                </c:pt>
                <c:pt idx="805" formatCode="General">
                  <c:v>-3.6298926846632302E-3</c:v>
                </c:pt>
                <c:pt idx="806" formatCode="General">
                  <c:v>-3.6374690965257001E-3</c:v>
                </c:pt>
                <c:pt idx="807" formatCode="General">
                  <c:v>-3.6144962919740001E-3</c:v>
                </c:pt>
                <c:pt idx="808" formatCode="General">
                  <c:v>-3.6525298157826002E-3</c:v>
                </c:pt>
                <c:pt idx="809" formatCode="General">
                  <c:v>-3.6243470002747199E-3</c:v>
                </c:pt>
                <c:pt idx="810" formatCode="General">
                  <c:v>-3.60727722176977E-3</c:v>
                </c:pt>
                <c:pt idx="811" formatCode="General">
                  <c:v>-3.60891852892627E-3</c:v>
                </c:pt>
                <c:pt idx="812" formatCode="General">
                  <c:v>-3.5882297825554198E-3</c:v>
                </c:pt>
                <c:pt idx="813" formatCode="General">
                  <c:v>-3.5713685703538298E-3</c:v>
                </c:pt>
                <c:pt idx="814" formatCode="General">
                  <c:v>-3.56824704573247E-3</c:v>
                </c:pt>
                <c:pt idx="815" formatCode="General">
                  <c:v>-3.5594503376774802E-3</c:v>
                </c:pt>
                <c:pt idx="816" formatCode="General">
                  <c:v>-3.5637243670477502E-3</c:v>
                </c:pt>
                <c:pt idx="817" formatCode="General">
                  <c:v>-3.5345027769095802E-3</c:v>
                </c:pt>
                <c:pt idx="818" formatCode="General">
                  <c:v>-3.5262085520907302E-3</c:v>
                </c:pt>
                <c:pt idx="819" formatCode="General">
                  <c:v>-3.5226855925528299E-3</c:v>
                </c:pt>
                <c:pt idx="820" formatCode="General">
                  <c:v>-3.4875620846418201E-3</c:v>
                </c:pt>
                <c:pt idx="821" formatCode="General">
                  <c:v>-3.4999125032504999E-3</c:v>
                </c:pt>
                <c:pt idx="822" formatCode="General">
                  <c:v>-3.46296372593274E-3</c:v>
                </c:pt>
                <c:pt idx="823" formatCode="General">
                  <c:v>-3.4699113404240201E-3</c:v>
                </c:pt>
                <c:pt idx="824" formatCode="General">
                  <c:v>-3.4276931938832501E-3</c:v>
                </c:pt>
                <c:pt idx="825" formatCode="General">
                  <c:v>-3.4520759871538402E-3</c:v>
                </c:pt>
                <c:pt idx="826" formatCode="General">
                  <c:v>-3.4432657025683599E-3</c:v>
                </c:pt>
                <c:pt idx="827" formatCode="General">
                  <c:v>-3.3559499040253099E-3</c:v>
                </c:pt>
                <c:pt idx="828" formatCode="General">
                  <c:v>-3.3789952175984701E-3</c:v>
                </c:pt>
                <c:pt idx="829" formatCode="General">
                  <c:v>-3.36226131744399E-3</c:v>
                </c:pt>
                <c:pt idx="830" formatCode="General">
                  <c:v>-3.3331482033810201E-3</c:v>
                </c:pt>
                <c:pt idx="831" formatCode="General">
                  <c:v>-3.3463452215318199E-3</c:v>
                </c:pt>
                <c:pt idx="832" formatCode="General">
                  <c:v>-3.3088285894063798E-3</c:v>
                </c:pt>
                <c:pt idx="833" formatCode="General">
                  <c:v>-3.3184212027195202E-3</c:v>
                </c:pt>
                <c:pt idx="834" formatCode="General">
                  <c:v>-3.2506885740611301E-3</c:v>
                </c:pt>
                <c:pt idx="835" formatCode="General">
                  <c:v>-3.2485740615750798E-3</c:v>
                </c:pt>
                <c:pt idx="836" formatCode="General">
                  <c:v>-3.2277072449300201E-3</c:v>
                </c:pt>
                <c:pt idx="837" formatCode="General">
                  <c:v>-3.2010642882878502E-3</c:v>
                </c:pt>
                <c:pt idx="838" formatCode="General">
                  <c:v>-3.2016546272633502E-3</c:v>
                </c:pt>
                <c:pt idx="839" formatCode="General">
                  <c:v>-3.1818601513675898E-3</c:v>
                </c:pt>
                <c:pt idx="840" formatCode="General">
                  <c:v>-3.14034394083672E-3</c:v>
                </c:pt>
                <c:pt idx="841" formatCode="General">
                  <c:v>-3.1659272917263699E-3</c:v>
                </c:pt>
                <c:pt idx="842" formatCode="General">
                  <c:v>-3.14333589034007E-3</c:v>
                </c:pt>
                <c:pt idx="843" formatCode="General">
                  <c:v>-3.1191440590271598E-3</c:v>
                </c:pt>
                <c:pt idx="844" formatCode="General">
                  <c:v>-3.10992650184306E-3</c:v>
                </c:pt>
                <c:pt idx="845" formatCode="General">
                  <c:v>-3.1113214143387298E-3</c:v>
                </c:pt>
                <c:pt idx="846" formatCode="General">
                  <c:v>-3.0574847891425799E-3</c:v>
                </c:pt>
                <c:pt idx="847" formatCode="General">
                  <c:v>-3.0815622282515001E-3</c:v>
                </c:pt>
                <c:pt idx="848" formatCode="General">
                  <c:v>-3.0466836788367101E-3</c:v>
                </c:pt>
                <c:pt idx="849" formatCode="General">
                  <c:v>-3.0276282409142101E-3</c:v>
                </c:pt>
                <c:pt idx="850" formatCode="General">
                  <c:v>-3.0606446414172699E-3</c:v>
                </c:pt>
                <c:pt idx="851" formatCode="General">
                  <c:v>-3.0392540448751101E-3</c:v>
                </c:pt>
                <c:pt idx="852" formatCode="General">
                  <c:v>-3.0356781456594901E-3</c:v>
                </c:pt>
                <c:pt idx="853" formatCode="General">
                  <c:v>-3.0031372273307999E-3</c:v>
                </c:pt>
                <c:pt idx="854" formatCode="General">
                  <c:v>-3.0192796200540798E-3</c:v>
                </c:pt>
                <c:pt idx="855" formatCode="General">
                  <c:v>-2.9927418561931001E-3</c:v>
                </c:pt>
                <c:pt idx="856" formatCode="General">
                  <c:v>-2.9850844872910702E-3</c:v>
                </c:pt>
                <c:pt idx="857" formatCode="General">
                  <c:v>-2.9883138620548102E-3</c:v>
                </c:pt>
                <c:pt idx="858" formatCode="General">
                  <c:v>-3.0030263124835601E-3</c:v>
                </c:pt>
                <c:pt idx="859" formatCode="General">
                  <c:v>-2.9544909338409899E-3</c:v>
                </c:pt>
                <c:pt idx="860" formatCode="General">
                  <c:v>-2.9625803772768801E-3</c:v>
                </c:pt>
                <c:pt idx="861" formatCode="General">
                  <c:v>-2.9595515460754799E-3</c:v>
                </c:pt>
                <c:pt idx="862" formatCode="General">
                  <c:v>-2.9269377847076601E-3</c:v>
                </c:pt>
                <c:pt idx="863" formatCode="General">
                  <c:v>-2.93005211909643E-3</c:v>
                </c:pt>
                <c:pt idx="864" formatCode="General">
                  <c:v>-2.924727398256E-3</c:v>
                </c:pt>
                <c:pt idx="865" formatCode="General">
                  <c:v>-2.9478911026429998E-3</c:v>
                </c:pt>
                <c:pt idx="866" formatCode="General">
                  <c:v>-2.9116851085779299E-3</c:v>
                </c:pt>
                <c:pt idx="867" formatCode="General">
                  <c:v>-2.9290393838567702E-3</c:v>
                </c:pt>
                <c:pt idx="868" formatCode="General">
                  <c:v>-2.8778738961974999E-3</c:v>
                </c:pt>
                <c:pt idx="869" formatCode="General">
                  <c:v>-2.88928376276598E-3</c:v>
                </c:pt>
                <c:pt idx="870" formatCode="General">
                  <c:v>-2.88777579768658E-3</c:v>
                </c:pt>
                <c:pt idx="871" formatCode="General">
                  <c:v>-2.89929333824176E-3</c:v>
                </c:pt>
                <c:pt idx="872" formatCode="General">
                  <c:v>-2.8982993560334302E-3</c:v>
                </c:pt>
                <c:pt idx="873" formatCode="General">
                  <c:v>-2.8583989666483801E-3</c:v>
                </c:pt>
                <c:pt idx="874" formatCode="General">
                  <c:v>-2.8657118580197598E-3</c:v>
                </c:pt>
                <c:pt idx="875" formatCode="General">
                  <c:v>-2.8837272113161898E-3</c:v>
                </c:pt>
                <c:pt idx="876" formatCode="General">
                  <c:v>-2.8737512956054298E-3</c:v>
                </c:pt>
                <c:pt idx="877" formatCode="General">
                  <c:v>-2.8837246542454502E-3</c:v>
                </c:pt>
                <c:pt idx="878" formatCode="General">
                  <c:v>-2.8604138266647402E-3</c:v>
                </c:pt>
                <c:pt idx="879" formatCode="General">
                  <c:v>-2.8569628027762198E-3</c:v>
                </c:pt>
                <c:pt idx="880" formatCode="General">
                  <c:v>-2.8521733362044301E-3</c:v>
                </c:pt>
                <c:pt idx="881" formatCode="General">
                  <c:v>-2.8447363673721102E-3</c:v>
                </c:pt>
                <c:pt idx="882" formatCode="General">
                  <c:v>-2.82435384310357E-3</c:v>
                </c:pt>
                <c:pt idx="883" formatCode="General">
                  <c:v>-2.8267042604153102E-3</c:v>
                </c:pt>
                <c:pt idx="884" formatCode="General">
                  <c:v>-2.8345840392039801E-3</c:v>
                </c:pt>
                <c:pt idx="885" formatCode="General">
                  <c:v>-2.8155214815612801E-3</c:v>
                </c:pt>
                <c:pt idx="886" formatCode="General">
                  <c:v>-2.8285294034418301E-3</c:v>
                </c:pt>
                <c:pt idx="887" formatCode="General">
                  <c:v>-2.8265349738157901E-3</c:v>
                </c:pt>
                <c:pt idx="888" formatCode="General">
                  <c:v>-2.8100571973567398E-3</c:v>
                </c:pt>
                <c:pt idx="889" formatCode="General">
                  <c:v>-2.8083862892244798E-3</c:v>
                </c:pt>
                <c:pt idx="890" formatCode="General">
                  <c:v>-2.8080013579292302E-3</c:v>
                </c:pt>
                <c:pt idx="891" formatCode="General">
                  <c:v>-2.8279352864271899E-3</c:v>
                </c:pt>
                <c:pt idx="892" formatCode="General">
                  <c:v>-2.8106273208245202E-3</c:v>
                </c:pt>
                <c:pt idx="893" formatCode="General">
                  <c:v>-2.8117966855679601E-3</c:v>
                </c:pt>
                <c:pt idx="894" formatCode="General">
                  <c:v>-2.80056558559007E-3</c:v>
                </c:pt>
                <c:pt idx="895" formatCode="General">
                  <c:v>-2.80211891917917E-3</c:v>
                </c:pt>
                <c:pt idx="896" formatCode="General">
                  <c:v>-2.8011078374691502E-3</c:v>
                </c:pt>
                <c:pt idx="897" formatCode="General">
                  <c:v>-2.8227846478569301E-3</c:v>
                </c:pt>
                <c:pt idx="898" formatCode="General">
                  <c:v>-2.7986897260375999E-3</c:v>
                </c:pt>
                <c:pt idx="899" formatCode="General">
                  <c:v>-2.8056269042296199E-3</c:v>
                </c:pt>
                <c:pt idx="900" formatCode="General">
                  <c:v>-2.80780359529814E-3</c:v>
                </c:pt>
                <c:pt idx="901" formatCode="General">
                  <c:v>-2.7806680345203801E-3</c:v>
                </c:pt>
                <c:pt idx="902" formatCode="General">
                  <c:v>-2.7580737738159299E-3</c:v>
                </c:pt>
                <c:pt idx="903" formatCode="General">
                  <c:v>-2.7878962368272499E-3</c:v>
                </c:pt>
                <c:pt idx="904" formatCode="General">
                  <c:v>-2.7794092804368001E-3</c:v>
                </c:pt>
                <c:pt idx="905" formatCode="General">
                  <c:v>-2.8026498352200801E-3</c:v>
                </c:pt>
                <c:pt idx="906" formatCode="General">
                  <c:v>-2.7807203051325598E-3</c:v>
                </c:pt>
                <c:pt idx="907" formatCode="General">
                  <c:v>-2.7696151178061802E-3</c:v>
                </c:pt>
                <c:pt idx="908" formatCode="General">
                  <c:v>-2.7673232960908302E-3</c:v>
                </c:pt>
                <c:pt idx="909" formatCode="General">
                  <c:v>-2.7530758268281899E-3</c:v>
                </c:pt>
                <c:pt idx="910" formatCode="General">
                  <c:v>-2.75145041181174E-3</c:v>
                </c:pt>
                <c:pt idx="911" formatCode="General">
                  <c:v>-2.7560118455924399E-3</c:v>
                </c:pt>
                <c:pt idx="912" formatCode="General">
                  <c:v>-2.7704205302205398E-3</c:v>
                </c:pt>
                <c:pt idx="913" formatCode="General">
                  <c:v>-2.7600224921634701E-3</c:v>
                </c:pt>
                <c:pt idx="914" formatCode="General">
                  <c:v>-2.7340773866618398E-3</c:v>
                </c:pt>
                <c:pt idx="915" formatCode="General">
                  <c:v>-2.7498791657129102E-3</c:v>
                </c:pt>
                <c:pt idx="916" formatCode="General">
                  <c:v>-2.7333497970018299E-3</c:v>
                </c:pt>
                <c:pt idx="917" formatCode="General">
                  <c:v>-2.7555661670233102E-3</c:v>
                </c:pt>
                <c:pt idx="918" formatCode="General">
                  <c:v>-2.71863631711346E-3</c:v>
                </c:pt>
                <c:pt idx="919" formatCode="General">
                  <c:v>-2.7519794787141398E-3</c:v>
                </c:pt>
                <c:pt idx="920" formatCode="General">
                  <c:v>-2.7342272441671202E-3</c:v>
                </c:pt>
                <c:pt idx="921" formatCode="General">
                  <c:v>-2.7483080976502799E-3</c:v>
                </c:pt>
                <c:pt idx="922" formatCode="General">
                  <c:v>-2.7717974703312101E-3</c:v>
                </c:pt>
                <c:pt idx="923" formatCode="General">
                  <c:v>-2.7323044119289298E-3</c:v>
                </c:pt>
                <c:pt idx="924" formatCode="General">
                  <c:v>-2.7384889822787101E-3</c:v>
                </c:pt>
                <c:pt idx="925" formatCode="General">
                  <c:v>-2.7525789669666902E-3</c:v>
                </c:pt>
                <c:pt idx="926" formatCode="General">
                  <c:v>-2.7342125909863E-3</c:v>
                </c:pt>
                <c:pt idx="927" formatCode="General">
                  <c:v>-2.72351230676522E-3</c:v>
                </c:pt>
                <c:pt idx="928" formatCode="General">
                  <c:v>-2.7502714742252601E-3</c:v>
                </c:pt>
                <c:pt idx="929" formatCode="General">
                  <c:v>-2.7282128383394502E-3</c:v>
                </c:pt>
                <c:pt idx="930" formatCode="General">
                  <c:v>-2.71129348238176E-3</c:v>
                </c:pt>
                <c:pt idx="931" formatCode="General">
                  <c:v>-2.72244339357071E-3</c:v>
                </c:pt>
                <c:pt idx="932" formatCode="General">
                  <c:v>-2.7233032666952599E-3</c:v>
                </c:pt>
                <c:pt idx="933" formatCode="General">
                  <c:v>-2.70795192376379E-3</c:v>
                </c:pt>
                <c:pt idx="934" formatCode="General">
                  <c:v>-2.7497199945884202E-3</c:v>
                </c:pt>
                <c:pt idx="935" formatCode="General">
                  <c:v>-2.7119964709247601E-3</c:v>
                </c:pt>
                <c:pt idx="936" formatCode="General">
                  <c:v>-2.7306305774916799E-3</c:v>
                </c:pt>
                <c:pt idx="937" formatCode="General">
                  <c:v>-2.7016831052466802E-3</c:v>
                </c:pt>
                <c:pt idx="938" formatCode="General">
                  <c:v>-2.7248053491783801E-3</c:v>
                </c:pt>
                <c:pt idx="939" formatCode="General">
                  <c:v>-2.72686142122513E-3</c:v>
                </c:pt>
                <c:pt idx="940" formatCode="General">
                  <c:v>-2.7063413509336798E-3</c:v>
                </c:pt>
                <c:pt idx="941" formatCode="General">
                  <c:v>-2.70184627099511E-3</c:v>
                </c:pt>
                <c:pt idx="942" formatCode="General">
                  <c:v>-2.7059789435358601E-3</c:v>
                </c:pt>
                <c:pt idx="943" formatCode="General">
                  <c:v>-2.7122323546422801E-3</c:v>
                </c:pt>
                <c:pt idx="944" formatCode="General">
                  <c:v>-2.6916057892968099E-3</c:v>
                </c:pt>
                <c:pt idx="945" formatCode="General">
                  <c:v>-2.6873658210019901E-3</c:v>
                </c:pt>
                <c:pt idx="946" formatCode="General">
                  <c:v>-2.70633151422313E-3</c:v>
                </c:pt>
                <c:pt idx="947" formatCode="General">
                  <c:v>-2.6694827141590599E-3</c:v>
                </c:pt>
                <c:pt idx="948" formatCode="General">
                  <c:v>-2.6855081013342202E-3</c:v>
                </c:pt>
                <c:pt idx="949" formatCode="General">
                  <c:v>-2.70273383812998E-3</c:v>
                </c:pt>
                <c:pt idx="950" formatCode="General">
                  <c:v>-2.6655909988842199E-3</c:v>
                </c:pt>
                <c:pt idx="951" formatCode="General">
                  <c:v>-2.70274890042425E-3</c:v>
                </c:pt>
                <c:pt idx="952" formatCode="General">
                  <c:v>-2.6772475610533399E-3</c:v>
                </c:pt>
                <c:pt idx="953" formatCode="General">
                  <c:v>-2.65744586492556E-3</c:v>
                </c:pt>
                <c:pt idx="954" formatCode="General">
                  <c:v>-2.7117321302335502E-3</c:v>
                </c:pt>
                <c:pt idx="955" formatCode="General">
                  <c:v>-2.71466216945485E-3</c:v>
                </c:pt>
                <c:pt idx="956" formatCode="General">
                  <c:v>-2.70045263935646E-3</c:v>
                </c:pt>
                <c:pt idx="957" formatCode="General">
                  <c:v>-2.6727624705426799E-3</c:v>
                </c:pt>
                <c:pt idx="958" formatCode="General">
                  <c:v>-2.7152011121897202E-3</c:v>
                </c:pt>
                <c:pt idx="959" formatCode="General">
                  <c:v>-2.6851728563476898E-3</c:v>
                </c:pt>
                <c:pt idx="960" formatCode="General">
                  <c:v>-2.6927052453804999E-3</c:v>
                </c:pt>
                <c:pt idx="961" formatCode="General">
                  <c:v>-2.7003244683965E-3</c:v>
                </c:pt>
                <c:pt idx="962" formatCode="General">
                  <c:v>-2.6701417271155501E-3</c:v>
                </c:pt>
                <c:pt idx="963" formatCode="General">
                  <c:v>-2.7116073928015799E-3</c:v>
                </c:pt>
                <c:pt idx="964" formatCode="General">
                  <c:v>-2.7211365772483601E-3</c:v>
                </c:pt>
                <c:pt idx="965" formatCode="General">
                  <c:v>-2.69072524497092E-3</c:v>
                </c:pt>
                <c:pt idx="966" formatCode="General">
                  <c:v>-2.6992242883168501E-3</c:v>
                </c:pt>
                <c:pt idx="967" formatCode="General">
                  <c:v>-2.6599063030526E-3</c:v>
                </c:pt>
                <c:pt idx="968" formatCode="General">
                  <c:v>-2.7090696995219401E-3</c:v>
                </c:pt>
                <c:pt idx="969" formatCode="General">
                  <c:v>-2.68863602328607E-3</c:v>
                </c:pt>
                <c:pt idx="970" formatCode="General">
                  <c:v>-2.70008685741982E-3</c:v>
                </c:pt>
                <c:pt idx="971" formatCode="General">
                  <c:v>-2.7065562877205398E-3</c:v>
                </c:pt>
                <c:pt idx="972" formatCode="General">
                  <c:v>-2.6941341756918599E-3</c:v>
                </c:pt>
                <c:pt idx="973" formatCode="General">
                  <c:v>-2.6653179478768299E-3</c:v>
                </c:pt>
                <c:pt idx="974" formatCode="General">
                  <c:v>-2.7022519773483599E-3</c:v>
                </c:pt>
                <c:pt idx="975" formatCode="General">
                  <c:v>-2.70822739152123E-3</c:v>
                </c:pt>
                <c:pt idx="976" formatCode="General">
                  <c:v>-2.68293861761058E-3</c:v>
                </c:pt>
                <c:pt idx="977" formatCode="General">
                  <c:v>-2.6764239256395501E-3</c:v>
                </c:pt>
                <c:pt idx="978" formatCode="General">
                  <c:v>-2.68365010449858E-3</c:v>
                </c:pt>
                <c:pt idx="979" formatCode="General">
                  <c:v>-2.6711111150673201E-3</c:v>
                </c:pt>
                <c:pt idx="980" formatCode="General">
                  <c:v>-2.6695243448601998E-3</c:v>
                </c:pt>
                <c:pt idx="981" formatCode="General">
                  <c:v>-2.6619483115689299E-3</c:v>
                </c:pt>
                <c:pt idx="982" formatCode="General">
                  <c:v>-2.6416121839344E-3</c:v>
                </c:pt>
                <c:pt idx="983" formatCode="General">
                  <c:v>-2.6648888879582501E-3</c:v>
                </c:pt>
                <c:pt idx="984" formatCode="General">
                  <c:v>-2.6792891213913801E-3</c:v>
                </c:pt>
                <c:pt idx="985" formatCode="General">
                  <c:v>-2.6753203178156398E-3</c:v>
                </c:pt>
                <c:pt idx="986" formatCode="General">
                  <c:v>-2.6505351848361402E-3</c:v>
                </c:pt>
                <c:pt idx="987" formatCode="General">
                  <c:v>-2.6723121593412299E-3</c:v>
                </c:pt>
                <c:pt idx="988" formatCode="General">
                  <c:v>-2.6509443933644501E-3</c:v>
                </c:pt>
                <c:pt idx="989" formatCode="General">
                  <c:v>-2.6645061428953701E-3</c:v>
                </c:pt>
                <c:pt idx="990" formatCode="General">
                  <c:v>-2.6556590505515802E-3</c:v>
                </c:pt>
                <c:pt idx="991" formatCode="General">
                  <c:v>-2.65356468507962E-3</c:v>
                </c:pt>
                <c:pt idx="992" formatCode="General">
                  <c:v>-2.67249610245504E-3</c:v>
                </c:pt>
                <c:pt idx="993" formatCode="General">
                  <c:v>-2.6373972175563502E-3</c:v>
                </c:pt>
                <c:pt idx="994" formatCode="General">
                  <c:v>-2.6607903560364201E-3</c:v>
                </c:pt>
                <c:pt idx="995" formatCode="General">
                  <c:v>-2.6545519429893101E-3</c:v>
                </c:pt>
                <c:pt idx="996" formatCode="General">
                  <c:v>-2.6535147201914898E-3</c:v>
                </c:pt>
                <c:pt idx="997" formatCode="General">
                  <c:v>-2.6651962525984802E-3</c:v>
                </c:pt>
                <c:pt idx="998" formatCode="General">
                  <c:v>-2.66155979967048E-3</c:v>
                </c:pt>
                <c:pt idx="999" formatCode="General">
                  <c:v>-2.6542228879666702E-3</c:v>
                </c:pt>
                <c:pt idx="1000" formatCode="General">
                  <c:v>-2.6635124048697599E-3</c:v>
                </c:pt>
                <c:pt idx="1001" formatCode="General">
                  <c:v>-2.6594064038507502E-3</c:v>
                </c:pt>
                <c:pt idx="1002" formatCode="General">
                  <c:v>-2.65025790325686E-3</c:v>
                </c:pt>
                <c:pt idx="1003" formatCode="General">
                  <c:v>-2.67310668471197E-3</c:v>
                </c:pt>
                <c:pt idx="1004" formatCode="General">
                  <c:v>-2.63610191053205E-3</c:v>
                </c:pt>
                <c:pt idx="1005" formatCode="General">
                  <c:v>-2.67168591655446E-3</c:v>
                </c:pt>
                <c:pt idx="1006" formatCode="General">
                  <c:v>-2.6204672833800599E-3</c:v>
                </c:pt>
                <c:pt idx="1007" formatCode="General">
                  <c:v>-2.6603696459542299E-3</c:v>
                </c:pt>
                <c:pt idx="1008" formatCode="General">
                  <c:v>-2.6463883094285899E-3</c:v>
                </c:pt>
                <c:pt idx="1009" formatCode="General">
                  <c:v>-2.6425800252290899E-3</c:v>
                </c:pt>
                <c:pt idx="1010" formatCode="General">
                  <c:v>-2.6659261835742798E-3</c:v>
                </c:pt>
                <c:pt idx="1011" formatCode="General">
                  <c:v>-2.6545816953535001E-3</c:v>
                </c:pt>
                <c:pt idx="1012" formatCode="General">
                  <c:v>-2.6397958315693298E-3</c:v>
                </c:pt>
                <c:pt idx="1013" formatCode="General">
                  <c:v>-2.64121690313396E-3</c:v>
                </c:pt>
                <c:pt idx="1014" formatCode="General">
                  <c:v>-2.6348944452656699E-3</c:v>
                </c:pt>
                <c:pt idx="1015" formatCode="General">
                  <c:v>-2.67301357003168E-3</c:v>
                </c:pt>
                <c:pt idx="1016" formatCode="General">
                  <c:v>-2.6616148829515999E-3</c:v>
                </c:pt>
                <c:pt idx="1017" formatCode="General">
                  <c:v>-2.6389099428839298E-3</c:v>
                </c:pt>
                <c:pt idx="1018" formatCode="General">
                  <c:v>-2.6435912019590999E-3</c:v>
                </c:pt>
                <c:pt idx="1019" formatCode="General">
                  <c:v>-2.6329470831763001E-3</c:v>
                </c:pt>
                <c:pt idx="1020" formatCode="General">
                  <c:v>-2.6502126524188801E-3</c:v>
                </c:pt>
                <c:pt idx="1021" formatCode="General">
                  <c:v>-2.6526899173818798E-3</c:v>
                </c:pt>
                <c:pt idx="1022" formatCode="General">
                  <c:v>-2.6442140287004801E-3</c:v>
                </c:pt>
                <c:pt idx="1023" formatCode="General">
                  <c:v>-2.6585734436231799E-3</c:v>
                </c:pt>
                <c:pt idx="1024" formatCode="General">
                  <c:v>-2.6522547768961899E-3</c:v>
                </c:pt>
                <c:pt idx="1025" formatCode="General">
                  <c:v>-2.6508054935204602E-3</c:v>
                </c:pt>
                <c:pt idx="1026" formatCode="General">
                  <c:v>-2.6519168400197901E-3</c:v>
                </c:pt>
                <c:pt idx="1027" formatCode="General">
                  <c:v>-2.66106005580678E-3</c:v>
                </c:pt>
                <c:pt idx="1028" formatCode="General">
                  <c:v>-2.6621014484378498E-3</c:v>
                </c:pt>
                <c:pt idx="1029" formatCode="General">
                  <c:v>-2.6749980391001598E-3</c:v>
                </c:pt>
                <c:pt idx="1030" formatCode="General">
                  <c:v>-2.65674704730444E-3</c:v>
                </c:pt>
                <c:pt idx="1031" formatCode="General">
                  <c:v>-2.6471309887591099E-3</c:v>
                </c:pt>
                <c:pt idx="1032" formatCode="General">
                  <c:v>-2.64684373485572E-3</c:v>
                </c:pt>
                <c:pt idx="1033" formatCode="General">
                  <c:v>-2.6481155767842201E-3</c:v>
                </c:pt>
                <c:pt idx="1034" formatCode="General">
                  <c:v>-2.6473531187012601E-3</c:v>
                </c:pt>
                <c:pt idx="1035" formatCode="General">
                  <c:v>-2.6335776085921001E-3</c:v>
                </c:pt>
                <c:pt idx="1036" formatCode="General">
                  <c:v>-2.65163469558265E-3</c:v>
                </c:pt>
                <c:pt idx="1037" formatCode="General">
                  <c:v>-2.6664988838932401E-3</c:v>
                </c:pt>
                <c:pt idx="1038" formatCode="General">
                  <c:v>-2.63954051230061E-3</c:v>
                </c:pt>
                <c:pt idx="1039" formatCode="General">
                  <c:v>-2.6523900084141402E-3</c:v>
                </c:pt>
                <c:pt idx="1040" formatCode="General">
                  <c:v>-2.6679303132098801E-3</c:v>
                </c:pt>
                <c:pt idx="1041" formatCode="General">
                  <c:v>-2.64021124328507E-3</c:v>
                </c:pt>
                <c:pt idx="1042" formatCode="General">
                  <c:v>-2.6485887574758402E-3</c:v>
                </c:pt>
                <c:pt idx="1043" formatCode="General">
                  <c:v>-2.65279109765357E-3</c:v>
                </c:pt>
                <c:pt idx="1044" formatCode="General">
                  <c:v>-2.67704369115433E-3</c:v>
                </c:pt>
                <c:pt idx="1045" formatCode="General">
                  <c:v>-2.64749469780251E-3</c:v>
                </c:pt>
                <c:pt idx="1046" formatCode="General">
                  <c:v>-2.6316438337506401E-3</c:v>
                </c:pt>
                <c:pt idx="1047" formatCode="General">
                  <c:v>-2.6484717511376099E-3</c:v>
                </c:pt>
                <c:pt idx="1048" formatCode="General">
                  <c:v>-2.6518751493902599E-3</c:v>
                </c:pt>
                <c:pt idx="1049" formatCode="General">
                  <c:v>-2.65169396071769E-3</c:v>
                </c:pt>
                <c:pt idx="1050" formatCode="General">
                  <c:v>-2.65602377461744E-3</c:v>
                </c:pt>
                <c:pt idx="1051" formatCode="General">
                  <c:v>-2.6587324133141299E-3</c:v>
                </c:pt>
                <c:pt idx="1052" formatCode="General">
                  <c:v>-2.6493339480240098E-3</c:v>
                </c:pt>
                <c:pt idx="1053" formatCode="General">
                  <c:v>-2.6416838998338898E-3</c:v>
                </c:pt>
                <c:pt idx="1054" formatCode="General">
                  <c:v>-2.6409851142339602E-3</c:v>
                </c:pt>
                <c:pt idx="1055" formatCode="General">
                  <c:v>-2.6454471167334901E-3</c:v>
                </c:pt>
                <c:pt idx="1056" formatCode="General">
                  <c:v>-2.65256304766695E-3</c:v>
                </c:pt>
                <c:pt idx="1057" formatCode="General">
                  <c:v>-2.6325978882464798E-3</c:v>
                </c:pt>
                <c:pt idx="1058" formatCode="General">
                  <c:v>-2.6389644477476399E-3</c:v>
                </c:pt>
                <c:pt idx="1059" formatCode="General">
                  <c:v>-2.6330620371113299E-3</c:v>
                </c:pt>
                <c:pt idx="1060" formatCode="General">
                  <c:v>-2.6327729419395002E-3</c:v>
                </c:pt>
                <c:pt idx="1061" formatCode="General">
                  <c:v>-2.6791124939653699E-3</c:v>
                </c:pt>
                <c:pt idx="1062" formatCode="General">
                  <c:v>-2.6510176567639799E-3</c:v>
                </c:pt>
                <c:pt idx="1063" formatCode="General">
                  <c:v>-2.6546213346875002E-3</c:v>
                </c:pt>
                <c:pt idx="1064" formatCode="General">
                  <c:v>-2.6512080763632698E-3</c:v>
                </c:pt>
                <c:pt idx="1065" formatCode="General">
                  <c:v>-2.6739060341852299E-3</c:v>
                </c:pt>
                <c:pt idx="1066" formatCode="General">
                  <c:v>-2.64810569005641E-3</c:v>
                </c:pt>
                <c:pt idx="1067" formatCode="General">
                  <c:v>-2.66257035201755E-3</c:v>
                </c:pt>
                <c:pt idx="1068" formatCode="General">
                  <c:v>-2.6225814268073301E-3</c:v>
                </c:pt>
                <c:pt idx="1069" formatCode="General">
                  <c:v>-2.62893693800919E-3</c:v>
                </c:pt>
                <c:pt idx="1070" formatCode="General">
                  <c:v>-2.6134106742842301E-3</c:v>
                </c:pt>
                <c:pt idx="1071" formatCode="General">
                  <c:v>-2.6529915425533498E-3</c:v>
                </c:pt>
                <c:pt idx="1072" formatCode="General">
                  <c:v>-2.65110640536075E-3</c:v>
                </c:pt>
                <c:pt idx="1073" formatCode="General">
                  <c:v>-2.6670111420723001E-3</c:v>
                </c:pt>
                <c:pt idx="1074" formatCode="General">
                  <c:v>-2.6352331559229701E-3</c:v>
                </c:pt>
                <c:pt idx="1075" formatCode="General">
                  <c:v>-2.6951992627279198E-3</c:v>
                </c:pt>
                <c:pt idx="1076" formatCode="General">
                  <c:v>-2.6204890376338901E-3</c:v>
                </c:pt>
                <c:pt idx="1077" formatCode="General">
                  <c:v>-2.6575347874005098E-3</c:v>
                </c:pt>
                <c:pt idx="1078" formatCode="General">
                  <c:v>-2.6272305266424201E-3</c:v>
                </c:pt>
                <c:pt idx="1079" formatCode="General">
                  <c:v>-2.6192253363867099E-3</c:v>
                </c:pt>
                <c:pt idx="1080" formatCode="General">
                  <c:v>-2.6487323120949501E-3</c:v>
                </c:pt>
                <c:pt idx="1081" formatCode="General">
                  <c:v>-2.6429176414412602E-3</c:v>
                </c:pt>
                <c:pt idx="1082" formatCode="General">
                  <c:v>-2.6350733360042899E-3</c:v>
                </c:pt>
                <c:pt idx="1083" formatCode="General">
                  <c:v>-2.6439523511955598E-3</c:v>
                </c:pt>
                <c:pt idx="1084" formatCode="General">
                  <c:v>-2.6256635060246999E-3</c:v>
                </c:pt>
                <c:pt idx="1085" formatCode="General">
                  <c:v>-2.6116271972512102E-3</c:v>
                </c:pt>
                <c:pt idx="1086" formatCode="General">
                  <c:v>-2.6285084430209302E-3</c:v>
                </c:pt>
                <c:pt idx="1087" formatCode="General">
                  <c:v>-2.6040465710385E-3</c:v>
                </c:pt>
                <c:pt idx="1088" formatCode="General">
                  <c:v>-2.6240977617456398E-3</c:v>
                </c:pt>
                <c:pt idx="1089" formatCode="General">
                  <c:v>-2.6441762209933198E-3</c:v>
                </c:pt>
                <c:pt idx="1090" formatCode="General">
                  <c:v>-2.6140761497627802E-3</c:v>
                </c:pt>
                <c:pt idx="1091" formatCode="General">
                  <c:v>-2.64665149034934E-3</c:v>
                </c:pt>
                <c:pt idx="1092" formatCode="General">
                  <c:v>-2.6333016590452201E-3</c:v>
                </c:pt>
                <c:pt idx="1093" formatCode="General">
                  <c:v>-2.6529425883967E-3</c:v>
                </c:pt>
                <c:pt idx="1094" formatCode="General">
                  <c:v>-2.6193786463487899E-3</c:v>
                </c:pt>
                <c:pt idx="1095" formatCode="General">
                  <c:v>-2.6349457336595798E-3</c:v>
                </c:pt>
                <c:pt idx="1096" formatCode="General">
                  <c:v>-2.6281695921716699E-3</c:v>
                </c:pt>
                <c:pt idx="1097" formatCode="General">
                  <c:v>-2.6246564354089098E-3</c:v>
                </c:pt>
                <c:pt idx="1098" formatCode="General">
                  <c:v>-2.63736776542162E-3</c:v>
                </c:pt>
                <c:pt idx="1099" formatCode="General">
                  <c:v>-2.6625560638734299E-3</c:v>
                </c:pt>
                <c:pt idx="1100" formatCode="General">
                  <c:v>-2.6356284723372501E-3</c:v>
                </c:pt>
                <c:pt idx="1101" formatCode="General">
                  <c:v>-2.6604475778649601E-3</c:v>
                </c:pt>
                <c:pt idx="1102" formatCode="General">
                  <c:v>-2.6811583423043501E-3</c:v>
                </c:pt>
                <c:pt idx="1103" formatCode="General">
                  <c:v>-2.6137494083124302E-3</c:v>
                </c:pt>
                <c:pt idx="1104" formatCode="General">
                  <c:v>-2.6718353421840398E-3</c:v>
                </c:pt>
                <c:pt idx="1105" formatCode="General">
                  <c:v>-2.6421452457853298E-3</c:v>
                </c:pt>
                <c:pt idx="1106" formatCode="General">
                  <c:v>-2.6410720898635601E-3</c:v>
                </c:pt>
                <c:pt idx="1107" formatCode="General">
                  <c:v>-2.6392988516628301E-3</c:v>
                </c:pt>
                <c:pt idx="1108" formatCode="General">
                  <c:v>-2.6372813246853498E-3</c:v>
                </c:pt>
                <c:pt idx="1109" formatCode="General">
                  <c:v>-2.6604093274751901E-3</c:v>
                </c:pt>
                <c:pt idx="1110" formatCode="General">
                  <c:v>-2.6600831322619199E-3</c:v>
                </c:pt>
                <c:pt idx="1111" formatCode="General">
                  <c:v>-2.6072138334352099E-3</c:v>
                </c:pt>
                <c:pt idx="1112" formatCode="General">
                  <c:v>-2.6473833836139402E-3</c:v>
                </c:pt>
                <c:pt idx="1113" formatCode="General">
                  <c:v>-2.6466862992467598E-3</c:v>
                </c:pt>
                <c:pt idx="1114" formatCode="General">
                  <c:v>-2.6516995364362999E-3</c:v>
                </c:pt>
                <c:pt idx="1115" formatCode="General">
                  <c:v>-2.65222915724906E-3</c:v>
                </c:pt>
                <c:pt idx="1116" formatCode="General">
                  <c:v>-2.5915780035733701E-3</c:v>
                </c:pt>
                <c:pt idx="1117" formatCode="General">
                  <c:v>-2.6581884181783801E-3</c:v>
                </c:pt>
                <c:pt idx="1118" formatCode="General">
                  <c:v>-2.6686892264018002E-3</c:v>
                </c:pt>
                <c:pt idx="1119" formatCode="General">
                  <c:v>-2.6876611918061001E-3</c:v>
                </c:pt>
                <c:pt idx="1120" formatCode="General">
                  <c:v>-2.6217827783636301E-3</c:v>
                </c:pt>
                <c:pt idx="1121" formatCode="General">
                  <c:v>-2.6489574680053098E-3</c:v>
                </c:pt>
                <c:pt idx="1122" formatCode="General">
                  <c:v>-2.6482501957713301E-3</c:v>
                </c:pt>
                <c:pt idx="1123" formatCode="General">
                  <c:v>-2.6744300104120399E-3</c:v>
                </c:pt>
                <c:pt idx="1124" formatCode="General">
                  <c:v>-2.61937626383155E-3</c:v>
                </c:pt>
                <c:pt idx="1125" formatCode="General">
                  <c:v>-2.6318300251299402E-3</c:v>
                </c:pt>
                <c:pt idx="1126" formatCode="General">
                  <c:v>-2.6313575124822502E-3</c:v>
                </c:pt>
                <c:pt idx="1127" formatCode="General">
                  <c:v>-2.6655534503676899E-3</c:v>
                </c:pt>
                <c:pt idx="1128" formatCode="General">
                  <c:v>-2.6701402939199601E-3</c:v>
                </c:pt>
                <c:pt idx="1129" formatCode="General">
                  <c:v>-2.6627695274094201E-3</c:v>
                </c:pt>
                <c:pt idx="1130" formatCode="General">
                  <c:v>-2.66163809031186E-3</c:v>
                </c:pt>
                <c:pt idx="1131" formatCode="General">
                  <c:v>-2.6381633598426E-3</c:v>
                </c:pt>
                <c:pt idx="1132" formatCode="General">
                  <c:v>-2.6339013858836702E-3</c:v>
                </c:pt>
                <c:pt idx="1133" formatCode="General">
                  <c:v>-2.6593693017145999E-3</c:v>
                </c:pt>
                <c:pt idx="1134" formatCode="General">
                  <c:v>-2.6504621023877399E-3</c:v>
                </c:pt>
                <c:pt idx="1135" formatCode="General">
                  <c:v>-2.6401388549833101E-3</c:v>
                </c:pt>
                <c:pt idx="1136" formatCode="General">
                  <c:v>-2.6462577795352302E-3</c:v>
                </c:pt>
                <c:pt idx="1137" formatCode="General">
                  <c:v>-2.6518153331332901E-3</c:v>
                </c:pt>
                <c:pt idx="1138" formatCode="General">
                  <c:v>-2.6370905245102802E-3</c:v>
                </c:pt>
                <c:pt idx="1139" formatCode="General">
                  <c:v>-2.6660959614218799E-3</c:v>
                </c:pt>
                <c:pt idx="1140" formatCode="General">
                  <c:v>-2.6201166556993399E-3</c:v>
                </c:pt>
                <c:pt idx="1141" formatCode="General">
                  <c:v>-2.6388148120987699E-3</c:v>
                </c:pt>
                <c:pt idx="1142" formatCode="General">
                  <c:v>-2.6550753771758901E-3</c:v>
                </c:pt>
                <c:pt idx="1143" formatCode="General">
                  <c:v>-2.66005504163287E-3</c:v>
                </c:pt>
                <c:pt idx="1144" formatCode="General">
                  <c:v>-2.6740341071116898E-3</c:v>
                </c:pt>
                <c:pt idx="1145" formatCode="General">
                  <c:v>-2.6442582892217798E-3</c:v>
                </c:pt>
                <c:pt idx="1146" formatCode="General">
                  <c:v>-2.67306263146091E-3</c:v>
                </c:pt>
                <c:pt idx="1147" formatCode="General">
                  <c:v>-2.6540543746691801E-3</c:v>
                </c:pt>
                <c:pt idx="1148" formatCode="General">
                  <c:v>-2.6705330753282498E-3</c:v>
                </c:pt>
                <c:pt idx="1149" formatCode="General">
                  <c:v>-2.6529988178011E-3</c:v>
                </c:pt>
                <c:pt idx="1150" formatCode="General">
                  <c:v>-2.62742101862158E-3</c:v>
                </c:pt>
                <c:pt idx="1151" formatCode="General">
                  <c:v>-2.6330220861040402E-3</c:v>
                </c:pt>
                <c:pt idx="1152" formatCode="General">
                  <c:v>-2.6467852089636298E-3</c:v>
                </c:pt>
                <c:pt idx="1153" formatCode="General">
                  <c:v>-2.6488546032422101E-3</c:v>
                </c:pt>
                <c:pt idx="1154" formatCode="General">
                  <c:v>-2.6633704219786798E-3</c:v>
                </c:pt>
                <c:pt idx="1155" formatCode="General">
                  <c:v>-2.6408025820456199E-3</c:v>
                </c:pt>
                <c:pt idx="1156" formatCode="General">
                  <c:v>-2.6598887192830199E-3</c:v>
                </c:pt>
                <c:pt idx="1157" formatCode="General">
                  <c:v>-2.6439589024115401E-3</c:v>
                </c:pt>
                <c:pt idx="1158" formatCode="General">
                  <c:v>-2.6344277261447198E-3</c:v>
                </c:pt>
                <c:pt idx="1159" formatCode="General">
                  <c:v>-2.6300171421709002E-3</c:v>
                </c:pt>
                <c:pt idx="1160" formatCode="General">
                  <c:v>-2.6463231592985898E-3</c:v>
                </c:pt>
                <c:pt idx="1161" formatCode="General">
                  <c:v>-2.6477103937876398E-3</c:v>
                </c:pt>
                <c:pt idx="1162" formatCode="General">
                  <c:v>-2.65091164024292E-3</c:v>
                </c:pt>
                <c:pt idx="1163" formatCode="General">
                  <c:v>-2.6679842159884298E-3</c:v>
                </c:pt>
                <c:pt idx="1164" formatCode="General">
                  <c:v>-2.6359524451821398E-3</c:v>
                </c:pt>
                <c:pt idx="1165" formatCode="General">
                  <c:v>-2.6400677921398601E-3</c:v>
                </c:pt>
                <c:pt idx="1166" formatCode="General">
                  <c:v>-2.6677936699402599E-3</c:v>
                </c:pt>
                <c:pt idx="1167" formatCode="General">
                  <c:v>-2.63843623963356E-3</c:v>
                </c:pt>
                <c:pt idx="1168" formatCode="General">
                  <c:v>-2.6467170917137701E-3</c:v>
                </c:pt>
                <c:pt idx="1169" formatCode="General">
                  <c:v>-2.6548564169473401E-3</c:v>
                </c:pt>
                <c:pt idx="1170" formatCode="General">
                  <c:v>-2.6618508920185201E-3</c:v>
                </c:pt>
                <c:pt idx="1171" formatCode="General">
                  <c:v>-2.60545350305113E-3</c:v>
                </c:pt>
                <c:pt idx="1172" formatCode="General">
                  <c:v>-2.6347845011743601E-3</c:v>
                </c:pt>
                <c:pt idx="1173" formatCode="General">
                  <c:v>-2.6471564716077198E-3</c:v>
                </c:pt>
                <c:pt idx="1174" formatCode="General">
                  <c:v>-2.6667224676221999E-3</c:v>
                </c:pt>
                <c:pt idx="1175" formatCode="General">
                  <c:v>-2.6519471361554801E-3</c:v>
                </c:pt>
                <c:pt idx="1176" formatCode="General">
                  <c:v>-2.68019372065228E-3</c:v>
                </c:pt>
                <c:pt idx="1177" formatCode="General">
                  <c:v>-2.6491530279685602E-3</c:v>
                </c:pt>
                <c:pt idx="1178" formatCode="General">
                  <c:v>-2.63784574943737E-3</c:v>
                </c:pt>
                <c:pt idx="1179" formatCode="General">
                  <c:v>-2.66399527408452E-3</c:v>
                </c:pt>
                <c:pt idx="1180" formatCode="General">
                  <c:v>-2.6423071289239301E-3</c:v>
                </c:pt>
                <c:pt idx="1181" formatCode="General">
                  <c:v>-2.65479704545756E-3</c:v>
                </c:pt>
                <c:pt idx="1182" formatCode="General">
                  <c:v>-2.64870408909742E-3</c:v>
                </c:pt>
                <c:pt idx="1183" formatCode="General">
                  <c:v>-2.6710766243236901E-3</c:v>
                </c:pt>
                <c:pt idx="1184" formatCode="General">
                  <c:v>-2.6372798105008502E-3</c:v>
                </c:pt>
                <c:pt idx="1185" formatCode="General">
                  <c:v>-2.6749126010469902E-3</c:v>
                </c:pt>
                <c:pt idx="1186" formatCode="General">
                  <c:v>-2.6497098046137E-3</c:v>
                </c:pt>
                <c:pt idx="1187" formatCode="General">
                  <c:v>-2.6554773017976401E-3</c:v>
                </c:pt>
                <c:pt idx="1188" formatCode="General">
                  <c:v>-2.6591585531031102E-3</c:v>
                </c:pt>
                <c:pt idx="1189" formatCode="General">
                  <c:v>-2.6375067600187801E-3</c:v>
                </c:pt>
                <c:pt idx="1190" formatCode="General">
                  <c:v>-2.6203171930533299E-3</c:v>
                </c:pt>
                <c:pt idx="1191" formatCode="General">
                  <c:v>-2.6614714411617099E-3</c:v>
                </c:pt>
                <c:pt idx="1192" formatCode="General">
                  <c:v>-2.6543512648878301E-3</c:v>
                </c:pt>
                <c:pt idx="1193" formatCode="General">
                  <c:v>-2.70956990113934E-3</c:v>
                </c:pt>
                <c:pt idx="1194" formatCode="General">
                  <c:v>-2.67323687016835E-3</c:v>
                </c:pt>
                <c:pt idx="1195" formatCode="General">
                  <c:v>-2.6705090330810502E-3</c:v>
                </c:pt>
                <c:pt idx="1196" formatCode="General">
                  <c:v>-2.6631177667444501E-3</c:v>
                </c:pt>
                <c:pt idx="1197" formatCode="General">
                  <c:v>-2.6410983731549602E-3</c:v>
                </c:pt>
                <c:pt idx="1198" formatCode="General">
                  <c:v>-2.6401263799534602E-3</c:v>
                </c:pt>
                <c:pt idx="1199" formatCode="General">
                  <c:v>-2.67129785906095E-3</c:v>
                </c:pt>
                <c:pt idx="1200" formatCode="General">
                  <c:v>-2.6416022218004702E-3</c:v>
                </c:pt>
                <c:pt idx="1201" formatCode="General">
                  <c:v>-2.6968593853574901E-3</c:v>
                </c:pt>
                <c:pt idx="1202" formatCode="General">
                  <c:v>-2.6285864840793899E-3</c:v>
                </c:pt>
                <c:pt idx="1203" formatCode="General">
                  <c:v>-2.67535764776544E-3</c:v>
                </c:pt>
                <c:pt idx="1204" formatCode="General">
                  <c:v>-2.6540403885804498E-3</c:v>
                </c:pt>
                <c:pt idx="1205" formatCode="General">
                  <c:v>-2.65121600101165E-3</c:v>
                </c:pt>
                <c:pt idx="1206" formatCode="General">
                  <c:v>-2.6649593880778101E-3</c:v>
                </c:pt>
                <c:pt idx="1207" formatCode="General">
                  <c:v>-2.67452527536601E-3</c:v>
                </c:pt>
                <c:pt idx="1208" formatCode="General">
                  <c:v>-2.6195825229426602E-3</c:v>
                </c:pt>
                <c:pt idx="1209" formatCode="General">
                  <c:v>-2.66166423026755E-3</c:v>
                </c:pt>
                <c:pt idx="1210" formatCode="General">
                  <c:v>-2.6567749762047201E-3</c:v>
                </c:pt>
                <c:pt idx="1211" formatCode="General">
                  <c:v>-2.6780118014554698E-3</c:v>
                </c:pt>
                <c:pt idx="1212" formatCode="General">
                  <c:v>-2.6863513169828601E-3</c:v>
                </c:pt>
                <c:pt idx="1213" formatCode="General">
                  <c:v>-2.66923736487657E-3</c:v>
                </c:pt>
                <c:pt idx="1214" formatCode="General">
                  <c:v>-2.6692579842383102E-3</c:v>
                </c:pt>
                <c:pt idx="1215" formatCode="General">
                  <c:v>-2.6519816331785598E-3</c:v>
                </c:pt>
                <c:pt idx="1216" formatCode="General">
                  <c:v>-2.6449708579077999E-3</c:v>
                </c:pt>
                <c:pt idx="1217" formatCode="General">
                  <c:v>-2.6722618011004902E-3</c:v>
                </c:pt>
                <c:pt idx="1218" formatCode="General">
                  <c:v>-2.6694579879273099E-3</c:v>
                </c:pt>
                <c:pt idx="1219" formatCode="General">
                  <c:v>-2.6615925374570801E-3</c:v>
                </c:pt>
                <c:pt idx="1220" formatCode="General">
                  <c:v>-2.6660621849837799E-3</c:v>
                </c:pt>
                <c:pt idx="1221" formatCode="General">
                  <c:v>-2.6665122235523899E-3</c:v>
                </c:pt>
                <c:pt idx="1222" formatCode="General">
                  <c:v>-2.6645576874786301E-3</c:v>
                </c:pt>
                <c:pt idx="1223" formatCode="General">
                  <c:v>-2.6701629165420599E-3</c:v>
                </c:pt>
                <c:pt idx="1224" formatCode="General">
                  <c:v>-2.6799475518390998E-3</c:v>
                </c:pt>
                <c:pt idx="1225" formatCode="General">
                  <c:v>-2.7020149987492898E-3</c:v>
                </c:pt>
                <c:pt idx="1226" formatCode="General">
                  <c:v>-2.6834642310330902E-3</c:v>
                </c:pt>
                <c:pt idx="1227" formatCode="General">
                  <c:v>-2.6470609564581398E-3</c:v>
                </c:pt>
                <c:pt idx="1228" formatCode="General">
                  <c:v>-2.6601361239817801E-3</c:v>
                </c:pt>
                <c:pt idx="1229" formatCode="General">
                  <c:v>-2.6549801062926998E-3</c:v>
                </c:pt>
                <c:pt idx="1230" formatCode="General">
                  <c:v>-2.64491602779618E-3</c:v>
                </c:pt>
                <c:pt idx="1231" formatCode="General">
                  <c:v>-2.67739400701814E-3</c:v>
                </c:pt>
                <c:pt idx="1232" formatCode="General">
                  <c:v>-2.67414440435817E-3</c:v>
                </c:pt>
                <c:pt idx="1233" formatCode="General">
                  <c:v>-2.7081878702400601E-3</c:v>
                </c:pt>
                <c:pt idx="1234" formatCode="General">
                  <c:v>-2.64594080619957E-3</c:v>
                </c:pt>
                <c:pt idx="1235" formatCode="General">
                  <c:v>-2.6871032062396999E-3</c:v>
                </c:pt>
                <c:pt idx="1236" formatCode="General">
                  <c:v>-2.63628402531812E-3</c:v>
                </c:pt>
                <c:pt idx="1237" formatCode="General">
                  <c:v>-2.6272586230026802E-3</c:v>
                </c:pt>
                <c:pt idx="1238" formatCode="General">
                  <c:v>-2.6280689980961898E-3</c:v>
                </c:pt>
                <c:pt idx="1239" formatCode="General">
                  <c:v>-2.6617877033127801E-3</c:v>
                </c:pt>
                <c:pt idx="1240" formatCode="General">
                  <c:v>-2.6664584723152698E-3</c:v>
                </c:pt>
                <c:pt idx="1241" formatCode="General">
                  <c:v>-2.6356769465923301E-3</c:v>
                </c:pt>
                <c:pt idx="1242" formatCode="General">
                  <c:v>-2.61390120726685E-3</c:v>
                </c:pt>
                <c:pt idx="1243" formatCode="General">
                  <c:v>-2.6386146443598299E-3</c:v>
                </c:pt>
                <c:pt idx="1244" formatCode="General">
                  <c:v>-2.66828569740632E-3</c:v>
                </c:pt>
                <c:pt idx="1245" formatCode="General">
                  <c:v>-2.6382897259974798E-3</c:v>
                </c:pt>
                <c:pt idx="1246" formatCode="General">
                  <c:v>-2.62539185326869E-3</c:v>
                </c:pt>
                <c:pt idx="1247" formatCode="General">
                  <c:v>-2.6498882324463699E-3</c:v>
                </c:pt>
                <c:pt idx="1248" formatCode="General">
                  <c:v>-2.63355308890224E-3</c:v>
                </c:pt>
                <c:pt idx="1249" formatCode="General">
                  <c:v>-2.6249767160251999E-3</c:v>
                </c:pt>
                <c:pt idx="1250" formatCode="General">
                  <c:v>-2.6216646788312201E-3</c:v>
                </c:pt>
                <c:pt idx="1251" formatCode="General">
                  <c:v>-2.6256996413868299E-3</c:v>
                </c:pt>
                <c:pt idx="1252" formatCode="General">
                  <c:v>-2.6276338034167501E-3</c:v>
                </c:pt>
                <c:pt idx="1253" formatCode="General">
                  <c:v>-2.6351983017430299E-3</c:v>
                </c:pt>
                <c:pt idx="1254" formatCode="General">
                  <c:v>-2.6322085699556001E-3</c:v>
                </c:pt>
                <c:pt idx="1255" formatCode="General">
                  <c:v>-2.64438028137095E-3</c:v>
                </c:pt>
                <c:pt idx="1256" formatCode="General">
                  <c:v>-2.6287724958887898E-3</c:v>
                </c:pt>
                <c:pt idx="1257" formatCode="General">
                  <c:v>-2.6167716595688799E-3</c:v>
                </c:pt>
                <c:pt idx="1258" formatCode="General">
                  <c:v>-2.61333912185351E-3</c:v>
                </c:pt>
                <c:pt idx="1259" formatCode="General">
                  <c:v>-2.6137588252338698E-3</c:v>
                </c:pt>
                <c:pt idx="1260" formatCode="General">
                  <c:v>-2.5977955702291898E-3</c:v>
                </c:pt>
                <c:pt idx="1261" formatCode="General">
                  <c:v>-2.67088211351593E-3</c:v>
                </c:pt>
                <c:pt idx="1262" formatCode="General">
                  <c:v>-2.5993200210972299E-3</c:v>
                </c:pt>
                <c:pt idx="1263" formatCode="General">
                  <c:v>-2.5991690905405899E-3</c:v>
                </c:pt>
                <c:pt idx="1264" formatCode="General">
                  <c:v>-2.6340552990415799E-3</c:v>
                </c:pt>
                <c:pt idx="1265" formatCode="General">
                  <c:v>-2.6418195757802101E-3</c:v>
                </c:pt>
                <c:pt idx="1266" formatCode="General">
                  <c:v>-2.61577357834379E-3</c:v>
                </c:pt>
                <c:pt idx="1267" formatCode="General">
                  <c:v>-2.64344695648893E-3</c:v>
                </c:pt>
                <c:pt idx="1268" formatCode="General">
                  <c:v>-2.6067556521136201E-3</c:v>
                </c:pt>
                <c:pt idx="1269" formatCode="General">
                  <c:v>-2.6074130270425798E-3</c:v>
                </c:pt>
                <c:pt idx="1270" formatCode="General">
                  <c:v>-2.6024251587432401E-3</c:v>
                </c:pt>
                <c:pt idx="1271" formatCode="General">
                  <c:v>-2.6213633617611898E-3</c:v>
                </c:pt>
                <c:pt idx="1272" formatCode="General">
                  <c:v>-2.6246719504754001E-3</c:v>
                </c:pt>
                <c:pt idx="1273" formatCode="General">
                  <c:v>-2.5988608877128001E-3</c:v>
                </c:pt>
                <c:pt idx="1274" formatCode="General">
                  <c:v>-2.5916319980853102E-3</c:v>
                </c:pt>
                <c:pt idx="1275" formatCode="General">
                  <c:v>-2.6249609954217702E-3</c:v>
                </c:pt>
                <c:pt idx="1276" formatCode="General">
                  <c:v>-2.5936261868952102E-3</c:v>
                </c:pt>
                <c:pt idx="1277" formatCode="General">
                  <c:v>-2.6592598580075901E-3</c:v>
                </c:pt>
                <c:pt idx="1278" formatCode="General">
                  <c:v>-2.6357018564235998E-3</c:v>
                </c:pt>
                <c:pt idx="1279" formatCode="General">
                  <c:v>-2.6562944457784198E-3</c:v>
                </c:pt>
                <c:pt idx="1280" formatCode="General">
                  <c:v>-2.6221763079391199E-3</c:v>
                </c:pt>
                <c:pt idx="1281" formatCode="General">
                  <c:v>-2.6204767922560399E-3</c:v>
                </c:pt>
                <c:pt idx="1282" formatCode="General">
                  <c:v>-2.6009153426252299E-3</c:v>
                </c:pt>
                <c:pt idx="1283" formatCode="General">
                  <c:v>-2.6180652125546199E-3</c:v>
                </c:pt>
                <c:pt idx="1284" formatCode="General">
                  <c:v>-2.62866380660607E-3</c:v>
                </c:pt>
                <c:pt idx="1285" formatCode="General">
                  <c:v>-2.6115283133380201E-3</c:v>
                </c:pt>
                <c:pt idx="1286" formatCode="General">
                  <c:v>-2.6582100680988701E-3</c:v>
                </c:pt>
                <c:pt idx="1287" formatCode="General">
                  <c:v>-2.63736928491349E-3</c:v>
                </c:pt>
                <c:pt idx="1288" formatCode="General">
                  <c:v>-2.61086039319089E-3</c:v>
                </c:pt>
                <c:pt idx="1289" formatCode="General">
                  <c:v>-2.6325577052794401E-3</c:v>
                </c:pt>
                <c:pt idx="1290" formatCode="General">
                  <c:v>-2.6102936029868298E-3</c:v>
                </c:pt>
                <c:pt idx="1291" formatCode="General">
                  <c:v>-2.61039285581879E-3</c:v>
                </c:pt>
                <c:pt idx="1292" formatCode="General">
                  <c:v>-2.6137515371028601E-3</c:v>
                </c:pt>
                <c:pt idx="1293" formatCode="General">
                  <c:v>-2.60219081104026E-3</c:v>
                </c:pt>
                <c:pt idx="1294" formatCode="General">
                  <c:v>-2.5963442820059299E-3</c:v>
                </c:pt>
                <c:pt idx="1295" formatCode="General">
                  <c:v>-2.5947616921389001E-3</c:v>
                </c:pt>
                <c:pt idx="1296" formatCode="General">
                  <c:v>-2.65461631486884E-3</c:v>
                </c:pt>
                <c:pt idx="1297" formatCode="General">
                  <c:v>-2.6140638205181099E-3</c:v>
                </c:pt>
                <c:pt idx="1298" formatCode="General">
                  <c:v>-2.6335019469025502E-3</c:v>
                </c:pt>
                <c:pt idx="1299" formatCode="General">
                  <c:v>-2.6115802546907299E-3</c:v>
                </c:pt>
                <c:pt idx="1300" formatCode="General">
                  <c:v>-2.6015845287695001E-3</c:v>
                </c:pt>
                <c:pt idx="1301" formatCode="General">
                  <c:v>-2.6168982306483601E-3</c:v>
                </c:pt>
                <c:pt idx="1302" formatCode="General">
                  <c:v>-2.5770890773464399E-3</c:v>
                </c:pt>
                <c:pt idx="1303" formatCode="General">
                  <c:v>-2.6257216433610798E-3</c:v>
                </c:pt>
                <c:pt idx="1304" formatCode="General">
                  <c:v>-2.6233367103425998E-3</c:v>
                </c:pt>
                <c:pt idx="1305" formatCode="General">
                  <c:v>-2.6240056060645102E-3</c:v>
                </c:pt>
                <c:pt idx="1306" formatCode="General">
                  <c:v>-2.5956022806909698E-3</c:v>
                </c:pt>
                <c:pt idx="1307" formatCode="General">
                  <c:v>-2.6161943173254399E-3</c:v>
                </c:pt>
                <c:pt idx="1308" formatCode="General">
                  <c:v>-2.58276482426413E-3</c:v>
                </c:pt>
                <c:pt idx="1309" formatCode="General">
                  <c:v>-2.6165875155374301E-3</c:v>
                </c:pt>
                <c:pt idx="1310" formatCode="General">
                  <c:v>-2.6038324934088801E-3</c:v>
                </c:pt>
                <c:pt idx="1311" formatCode="General">
                  <c:v>-2.6082842093368302E-3</c:v>
                </c:pt>
                <c:pt idx="1312" formatCode="General">
                  <c:v>-2.6278165064378199E-3</c:v>
                </c:pt>
                <c:pt idx="1313" formatCode="General">
                  <c:v>-2.59432702439599E-3</c:v>
                </c:pt>
                <c:pt idx="1314" formatCode="General">
                  <c:v>-2.62600140116633E-3</c:v>
                </c:pt>
                <c:pt idx="1315" formatCode="General">
                  <c:v>-2.6143263951797602E-3</c:v>
                </c:pt>
                <c:pt idx="1316" formatCode="General">
                  <c:v>-2.5988345082996901E-3</c:v>
                </c:pt>
                <c:pt idx="1317" formatCode="General">
                  <c:v>-2.6469562899117199E-3</c:v>
                </c:pt>
                <c:pt idx="1318" formatCode="General">
                  <c:v>-2.5674848204888601E-3</c:v>
                </c:pt>
                <c:pt idx="1319" formatCode="General">
                  <c:v>-2.5745180031677101E-3</c:v>
                </c:pt>
                <c:pt idx="1320" formatCode="General">
                  <c:v>-2.5987717368901701E-3</c:v>
                </c:pt>
                <c:pt idx="1321" formatCode="General">
                  <c:v>-2.5853876559765602E-3</c:v>
                </c:pt>
                <c:pt idx="1322" formatCode="General">
                  <c:v>-2.6176195480471301E-3</c:v>
                </c:pt>
                <c:pt idx="1323" formatCode="General">
                  <c:v>-2.5658764285369198E-3</c:v>
                </c:pt>
                <c:pt idx="1324" formatCode="General">
                  <c:v>-2.5908486370761199E-3</c:v>
                </c:pt>
                <c:pt idx="1325" formatCode="General">
                  <c:v>-2.5360308896924702E-3</c:v>
                </c:pt>
                <c:pt idx="1326" formatCode="General">
                  <c:v>-2.5829434023820399E-3</c:v>
                </c:pt>
                <c:pt idx="1327" formatCode="General">
                  <c:v>-2.6324768563186799E-3</c:v>
                </c:pt>
                <c:pt idx="1328" formatCode="General">
                  <c:v>-2.5430190699337499E-3</c:v>
                </c:pt>
                <c:pt idx="1329" formatCode="General">
                  <c:v>-2.5774620319905898E-3</c:v>
                </c:pt>
                <c:pt idx="1330" formatCode="General">
                  <c:v>-2.56014922319144E-3</c:v>
                </c:pt>
                <c:pt idx="1331" formatCode="General">
                  <c:v>-2.52372737306748E-3</c:v>
                </c:pt>
                <c:pt idx="1332" formatCode="General">
                  <c:v>-2.5639405614378799E-3</c:v>
                </c:pt>
                <c:pt idx="1333" formatCode="General">
                  <c:v>-2.5351046794868E-3</c:v>
                </c:pt>
                <c:pt idx="1334" formatCode="General">
                  <c:v>-2.5755506750568201E-3</c:v>
                </c:pt>
                <c:pt idx="1335" formatCode="General">
                  <c:v>-2.5184248548650902E-3</c:v>
                </c:pt>
                <c:pt idx="1336" formatCode="General">
                  <c:v>-2.5480215276359702E-3</c:v>
                </c:pt>
                <c:pt idx="1337" formatCode="General">
                  <c:v>-2.5368063269564701E-3</c:v>
                </c:pt>
                <c:pt idx="1338" formatCode="General">
                  <c:v>-2.5677654251998199E-3</c:v>
                </c:pt>
                <c:pt idx="1339" formatCode="General">
                  <c:v>-2.5701823329422999E-3</c:v>
                </c:pt>
                <c:pt idx="1340" formatCode="General">
                  <c:v>-2.5553012464819601E-3</c:v>
                </c:pt>
                <c:pt idx="1341" formatCode="General">
                  <c:v>-2.51372519905808E-3</c:v>
                </c:pt>
                <c:pt idx="1342" formatCode="General">
                  <c:v>-2.5345216029408401E-3</c:v>
                </c:pt>
                <c:pt idx="1343" formatCode="General">
                  <c:v>-2.51316055171708E-3</c:v>
                </c:pt>
                <c:pt idx="1344" formatCode="General">
                  <c:v>-2.5325118816595499E-3</c:v>
                </c:pt>
                <c:pt idx="1345" formatCode="General">
                  <c:v>-2.5780843523277798E-3</c:v>
                </c:pt>
                <c:pt idx="1346" formatCode="General">
                  <c:v>-2.5602031902511799E-3</c:v>
                </c:pt>
                <c:pt idx="1347" formatCode="General">
                  <c:v>-2.5319235017057999E-3</c:v>
                </c:pt>
                <c:pt idx="1348" formatCode="General">
                  <c:v>-2.55309654053687E-3</c:v>
                </c:pt>
                <c:pt idx="1349" formatCode="General">
                  <c:v>-2.5330663021538098E-3</c:v>
                </c:pt>
                <c:pt idx="1350" formatCode="General">
                  <c:v>-2.5327927826010901E-3</c:v>
                </c:pt>
                <c:pt idx="1351" formatCode="General">
                  <c:v>-2.53046110299722E-3</c:v>
                </c:pt>
                <c:pt idx="1352" formatCode="General">
                  <c:v>-2.54244765468518E-3</c:v>
                </c:pt>
                <c:pt idx="1353" formatCode="General">
                  <c:v>-2.50469587367752E-3</c:v>
                </c:pt>
                <c:pt idx="1354" formatCode="General">
                  <c:v>-2.51055672478278E-3</c:v>
                </c:pt>
                <c:pt idx="1355" formatCode="General">
                  <c:v>-2.5247812219321999E-3</c:v>
                </c:pt>
                <c:pt idx="1356" formatCode="General">
                  <c:v>-2.4922161719879801E-3</c:v>
                </c:pt>
                <c:pt idx="1357" formatCode="General">
                  <c:v>-2.5399265115563902E-3</c:v>
                </c:pt>
                <c:pt idx="1358" formatCode="General">
                  <c:v>-2.4457492770098201E-3</c:v>
                </c:pt>
                <c:pt idx="1359" formatCode="General">
                  <c:v>-2.4695600769107798E-3</c:v>
                </c:pt>
                <c:pt idx="1360" formatCode="General">
                  <c:v>-2.5165370889413401E-3</c:v>
                </c:pt>
                <c:pt idx="1361" formatCode="General">
                  <c:v>-2.47213693044206E-3</c:v>
                </c:pt>
                <c:pt idx="1362" formatCode="General">
                  <c:v>-2.4919371627047499E-3</c:v>
                </c:pt>
                <c:pt idx="1363" formatCode="General">
                  <c:v>-2.46923306017428E-3</c:v>
                </c:pt>
                <c:pt idx="1364" formatCode="General">
                  <c:v>-2.4627361721251701E-3</c:v>
                </c:pt>
                <c:pt idx="1365" formatCode="General">
                  <c:v>-2.4295351927367198E-3</c:v>
                </c:pt>
                <c:pt idx="1366" formatCode="General">
                  <c:v>-2.4552603579700801E-3</c:v>
                </c:pt>
                <c:pt idx="1367" formatCode="General">
                  <c:v>-2.45921513499649E-3</c:v>
                </c:pt>
                <c:pt idx="1368" formatCode="General">
                  <c:v>-2.4382040903676802E-3</c:v>
                </c:pt>
                <c:pt idx="1369" formatCode="General">
                  <c:v>-2.4532815693453199E-3</c:v>
                </c:pt>
                <c:pt idx="1370" formatCode="General">
                  <c:v>-2.4666658438588598E-3</c:v>
                </c:pt>
                <c:pt idx="1371" formatCode="General">
                  <c:v>-2.4364266139476698E-3</c:v>
                </c:pt>
                <c:pt idx="1372" formatCode="General">
                  <c:v>-2.4473405900028401E-3</c:v>
                </c:pt>
                <c:pt idx="1373" formatCode="General">
                  <c:v>-2.4218424821683699E-3</c:v>
                </c:pt>
                <c:pt idx="1374" formatCode="General">
                  <c:v>-2.39952318266964E-3</c:v>
                </c:pt>
                <c:pt idx="1375" formatCode="General">
                  <c:v>-2.3750603763797E-3</c:v>
                </c:pt>
                <c:pt idx="1376" formatCode="General">
                  <c:v>-2.3954077794344302E-3</c:v>
                </c:pt>
                <c:pt idx="1377" formatCode="General">
                  <c:v>-2.4060127186362299E-3</c:v>
                </c:pt>
                <c:pt idx="1378" formatCode="General">
                  <c:v>-2.3924159669417599E-3</c:v>
                </c:pt>
                <c:pt idx="1379" formatCode="General">
                  <c:v>-2.42909064409144E-3</c:v>
                </c:pt>
                <c:pt idx="1380" formatCode="General">
                  <c:v>-2.3940791154929198E-3</c:v>
                </c:pt>
                <c:pt idx="1381" formatCode="General">
                  <c:v>-2.3747984702374202E-3</c:v>
                </c:pt>
                <c:pt idx="1382" formatCode="General">
                  <c:v>-2.3761779465303599E-3</c:v>
                </c:pt>
                <c:pt idx="1383" formatCode="General">
                  <c:v>-2.3361746472155402E-3</c:v>
                </c:pt>
                <c:pt idx="1384" formatCode="General">
                  <c:v>-2.3515151976898699E-3</c:v>
                </c:pt>
                <c:pt idx="1385" formatCode="General">
                  <c:v>-2.3786305489163898E-3</c:v>
                </c:pt>
                <c:pt idx="1386" formatCode="General">
                  <c:v>-2.3521875777678699E-3</c:v>
                </c:pt>
                <c:pt idx="1387" formatCode="General">
                  <c:v>-2.30506578507192E-3</c:v>
                </c:pt>
                <c:pt idx="1388" formatCode="General">
                  <c:v>-2.3387489336266901E-3</c:v>
                </c:pt>
                <c:pt idx="1389" formatCode="General">
                  <c:v>-2.3255524594123301E-3</c:v>
                </c:pt>
                <c:pt idx="1390" formatCode="General">
                  <c:v>-2.31810134469942E-3</c:v>
                </c:pt>
                <c:pt idx="1391" formatCode="General">
                  <c:v>-2.33806998919746E-3</c:v>
                </c:pt>
                <c:pt idx="1392" formatCode="General">
                  <c:v>-2.2675102788323799E-3</c:v>
                </c:pt>
                <c:pt idx="1393" formatCode="General">
                  <c:v>-2.266128879452E-3</c:v>
                </c:pt>
                <c:pt idx="1394" formatCode="General">
                  <c:v>-2.2617777285265199E-3</c:v>
                </c:pt>
                <c:pt idx="1395" formatCode="General">
                  <c:v>-2.2982784137652E-3</c:v>
                </c:pt>
                <c:pt idx="1396" formatCode="General">
                  <c:v>-2.2880081665371901E-3</c:v>
                </c:pt>
                <c:pt idx="1397" formatCode="General">
                  <c:v>-2.2875920492957001E-3</c:v>
                </c:pt>
                <c:pt idx="1398" formatCode="General">
                  <c:v>-2.2760103541463899E-3</c:v>
                </c:pt>
                <c:pt idx="1399" formatCode="General">
                  <c:v>-2.24542675963374E-3</c:v>
                </c:pt>
                <c:pt idx="1400" formatCode="General">
                  <c:v>-2.2553914132138302E-3</c:v>
                </c:pt>
                <c:pt idx="1401" formatCode="General">
                  <c:v>-2.2582239617248102E-3</c:v>
                </c:pt>
                <c:pt idx="1402" formatCode="General">
                  <c:v>-2.2422720506910399E-3</c:v>
                </c:pt>
                <c:pt idx="1403" formatCode="General">
                  <c:v>-2.2364995191056802E-3</c:v>
                </c:pt>
                <c:pt idx="1404" formatCode="General">
                  <c:v>-2.2627239333800498E-3</c:v>
                </c:pt>
                <c:pt idx="1405" formatCode="General">
                  <c:v>-2.2664333874853199E-3</c:v>
                </c:pt>
                <c:pt idx="1406" formatCode="General">
                  <c:v>-2.24954453742769E-3</c:v>
                </c:pt>
                <c:pt idx="1407" formatCode="General">
                  <c:v>-2.2834820085079598E-3</c:v>
                </c:pt>
                <c:pt idx="1408" formatCode="General">
                  <c:v>-2.21862531679486E-3</c:v>
                </c:pt>
                <c:pt idx="1409" formatCode="General">
                  <c:v>-2.26209987527094E-3</c:v>
                </c:pt>
                <c:pt idx="1410" formatCode="General">
                  <c:v>-2.25634367816977E-3</c:v>
                </c:pt>
                <c:pt idx="1411" formatCode="General">
                  <c:v>-2.2488956522881101E-3</c:v>
                </c:pt>
                <c:pt idx="1412" formatCode="General">
                  <c:v>-2.1997075930187699E-3</c:v>
                </c:pt>
                <c:pt idx="1413" formatCode="General">
                  <c:v>-2.2409280853914102E-3</c:v>
                </c:pt>
                <c:pt idx="1414" formatCode="General">
                  <c:v>-2.1956954194897798E-3</c:v>
                </c:pt>
                <c:pt idx="1415" formatCode="General">
                  <c:v>-2.2344925702975299E-3</c:v>
                </c:pt>
                <c:pt idx="1416" formatCode="General">
                  <c:v>-2.1869347061609398E-3</c:v>
                </c:pt>
                <c:pt idx="1417" formatCode="General">
                  <c:v>-2.1870251288328198E-3</c:v>
                </c:pt>
                <c:pt idx="1418" formatCode="General">
                  <c:v>-2.1969481109558701E-3</c:v>
                </c:pt>
                <c:pt idx="1419" formatCode="General">
                  <c:v>-2.2007139215704302E-3</c:v>
                </c:pt>
                <c:pt idx="1420" formatCode="General">
                  <c:v>-2.1853375122323701E-3</c:v>
                </c:pt>
                <c:pt idx="1421" formatCode="General">
                  <c:v>-2.1860284417888299E-3</c:v>
                </c:pt>
                <c:pt idx="1422" formatCode="General">
                  <c:v>-2.1537072251235001E-3</c:v>
                </c:pt>
                <c:pt idx="1423" formatCode="General">
                  <c:v>-2.1515076156103899E-3</c:v>
                </c:pt>
                <c:pt idx="1424" formatCode="General">
                  <c:v>-2.1746156205418401E-3</c:v>
                </c:pt>
                <c:pt idx="1425" formatCode="General">
                  <c:v>-2.1677462871854099E-3</c:v>
                </c:pt>
                <c:pt idx="1426" formatCode="General">
                  <c:v>-2.1435671333390198E-3</c:v>
                </c:pt>
                <c:pt idx="1427" formatCode="General">
                  <c:v>-2.1549114073048802E-3</c:v>
                </c:pt>
                <c:pt idx="1428" formatCode="General">
                  <c:v>-2.1380623349436302E-3</c:v>
                </c:pt>
                <c:pt idx="1429" formatCode="General">
                  <c:v>-2.1383036844099899E-3</c:v>
                </c:pt>
                <c:pt idx="1430" formatCode="General">
                  <c:v>-2.1612133248250401E-3</c:v>
                </c:pt>
                <c:pt idx="1431" formatCode="General">
                  <c:v>-2.1600329543822001E-3</c:v>
                </c:pt>
                <c:pt idx="1432" formatCode="General">
                  <c:v>-2.140013162174E-3</c:v>
                </c:pt>
                <c:pt idx="1433" formatCode="General">
                  <c:v>-2.1681033890998702E-3</c:v>
                </c:pt>
                <c:pt idx="1434" formatCode="General">
                  <c:v>-2.1092895391294701E-3</c:v>
                </c:pt>
                <c:pt idx="1435" formatCode="General">
                  <c:v>-2.0983209428659302E-3</c:v>
                </c:pt>
                <c:pt idx="1436" formatCode="General">
                  <c:v>-2.06889861859171E-3</c:v>
                </c:pt>
                <c:pt idx="1437" formatCode="General">
                  <c:v>-2.0772877727417002E-3</c:v>
                </c:pt>
                <c:pt idx="1438" formatCode="General">
                  <c:v>-2.1161690164857401E-3</c:v>
                </c:pt>
                <c:pt idx="1439" formatCode="General">
                  <c:v>-2.0584265049162398E-3</c:v>
                </c:pt>
                <c:pt idx="1440" formatCode="General">
                  <c:v>-2.1028168494424898E-3</c:v>
                </c:pt>
                <c:pt idx="1441" formatCode="General">
                  <c:v>-2.0776430532311999E-3</c:v>
                </c:pt>
                <c:pt idx="1442" formatCode="General">
                  <c:v>-2.10221635218979E-3</c:v>
                </c:pt>
                <c:pt idx="1443" formatCode="General">
                  <c:v>-2.1337865859466102E-3</c:v>
                </c:pt>
                <c:pt idx="1444" formatCode="General">
                  <c:v>-2.06257310722928E-3</c:v>
                </c:pt>
                <c:pt idx="1445" formatCode="General">
                  <c:v>-2.0664918713319E-3</c:v>
                </c:pt>
                <c:pt idx="1446" formatCode="General">
                  <c:v>-2.0619897723617E-3</c:v>
                </c:pt>
                <c:pt idx="1447" formatCode="General">
                  <c:v>-2.0611830227359302E-3</c:v>
                </c:pt>
                <c:pt idx="1448" formatCode="General">
                  <c:v>-2.0349690379879298E-3</c:v>
                </c:pt>
                <c:pt idx="1449" formatCode="General">
                  <c:v>-2.02689685057638E-3</c:v>
                </c:pt>
                <c:pt idx="1450" formatCode="General">
                  <c:v>-2.0236543942842898E-3</c:v>
                </c:pt>
                <c:pt idx="1451" formatCode="General">
                  <c:v>-2.03803154676502E-3</c:v>
                </c:pt>
                <c:pt idx="1452" formatCode="General">
                  <c:v>-2.01895066053303E-3</c:v>
                </c:pt>
                <c:pt idx="1453" formatCode="General">
                  <c:v>-2.0240472678493301E-3</c:v>
                </c:pt>
                <c:pt idx="1454" formatCode="General">
                  <c:v>-2.01913900456479E-3</c:v>
                </c:pt>
                <c:pt idx="1455" formatCode="General">
                  <c:v>-2.00898505548136E-3</c:v>
                </c:pt>
                <c:pt idx="1456" formatCode="General">
                  <c:v>-2.0133103518926998E-3</c:v>
                </c:pt>
                <c:pt idx="1457" formatCode="General">
                  <c:v>-2.00960857904426E-3</c:v>
                </c:pt>
                <c:pt idx="1458" formatCode="General">
                  <c:v>-1.9860296989708298E-3</c:v>
                </c:pt>
                <c:pt idx="1459" formatCode="General">
                  <c:v>-2.0124998633562498E-3</c:v>
                </c:pt>
                <c:pt idx="1460" formatCode="General">
                  <c:v>-1.9993780439365098E-3</c:v>
                </c:pt>
                <c:pt idx="1461" formatCode="General">
                  <c:v>-1.9901745194318E-3</c:v>
                </c:pt>
                <c:pt idx="1462" formatCode="General">
                  <c:v>-1.9960344495286398E-3</c:v>
                </c:pt>
                <c:pt idx="1463" formatCode="General">
                  <c:v>-1.9975944728413799E-3</c:v>
                </c:pt>
                <c:pt idx="1464" formatCode="General">
                  <c:v>-1.9786239149406702E-3</c:v>
                </c:pt>
                <c:pt idx="1465" formatCode="General">
                  <c:v>-1.95845488282923E-3</c:v>
                </c:pt>
                <c:pt idx="1466" formatCode="General">
                  <c:v>-2.0003354267894399E-3</c:v>
                </c:pt>
                <c:pt idx="1467" formatCode="General">
                  <c:v>-1.9934746045533599E-3</c:v>
                </c:pt>
                <c:pt idx="1468" formatCode="General">
                  <c:v>-1.95311587231056E-3</c:v>
                </c:pt>
                <c:pt idx="1469" formatCode="General">
                  <c:v>-1.9575647175416799E-3</c:v>
                </c:pt>
                <c:pt idx="1470" formatCode="General">
                  <c:v>-1.9472217848428999E-3</c:v>
                </c:pt>
                <c:pt idx="1471" formatCode="General">
                  <c:v>-1.9647457144675298E-3</c:v>
                </c:pt>
                <c:pt idx="1472" formatCode="General">
                  <c:v>-1.9653691218847998E-3</c:v>
                </c:pt>
                <c:pt idx="1473" formatCode="General">
                  <c:v>-1.9344812474385499E-3</c:v>
                </c:pt>
                <c:pt idx="1474" formatCode="General">
                  <c:v>-1.87451282633654E-3</c:v>
                </c:pt>
                <c:pt idx="1475" formatCode="General">
                  <c:v>-1.90405996330595E-3</c:v>
                </c:pt>
                <c:pt idx="1476" formatCode="General">
                  <c:v>-1.9085754518669701E-3</c:v>
                </c:pt>
                <c:pt idx="1477" formatCode="General">
                  <c:v>-1.8689915401513401E-3</c:v>
                </c:pt>
                <c:pt idx="1478" formatCode="General">
                  <c:v>-1.91929346157034E-3</c:v>
                </c:pt>
                <c:pt idx="1479" formatCode="General">
                  <c:v>-1.87157827283161E-3</c:v>
                </c:pt>
                <c:pt idx="1480" formatCode="General">
                  <c:v>-1.90086570290178E-3</c:v>
                </c:pt>
                <c:pt idx="1481" formatCode="General">
                  <c:v>-1.9044641382445499E-3</c:v>
                </c:pt>
                <c:pt idx="1482" formatCode="General">
                  <c:v>-1.89082114910904E-3</c:v>
                </c:pt>
                <c:pt idx="1483" formatCode="General">
                  <c:v>-1.9267257818313399E-3</c:v>
                </c:pt>
                <c:pt idx="1484" formatCode="General">
                  <c:v>-1.8957108308702601E-3</c:v>
                </c:pt>
                <c:pt idx="1485" formatCode="General">
                  <c:v>-1.94036303979347E-3</c:v>
                </c:pt>
                <c:pt idx="1486" formatCode="General">
                  <c:v>-1.89804292666752E-3</c:v>
                </c:pt>
                <c:pt idx="1487" formatCode="General">
                  <c:v>-1.8970777353149301E-3</c:v>
                </c:pt>
                <c:pt idx="1488" formatCode="General">
                  <c:v>-1.88582172873802E-3</c:v>
                </c:pt>
                <c:pt idx="1489" formatCode="General">
                  <c:v>-1.8636834746606401E-3</c:v>
                </c:pt>
                <c:pt idx="1490" formatCode="General">
                  <c:v>-1.9015971142913399E-3</c:v>
                </c:pt>
                <c:pt idx="1491" formatCode="General">
                  <c:v>-1.87469627502949E-3</c:v>
                </c:pt>
                <c:pt idx="1492" formatCode="General">
                  <c:v>-1.8509014323807201E-3</c:v>
                </c:pt>
                <c:pt idx="1493" formatCode="General">
                  <c:v>-1.8495085534721201E-3</c:v>
                </c:pt>
                <c:pt idx="1494" formatCode="General">
                  <c:v>-1.84121143092067E-3</c:v>
                </c:pt>
                <c:pt idx="1495" formatCode="General">
                  <c:v>-1.8478140703365501E-3</c:v>
                </c:pt>
                <c:pt idx="1496" formatCode="General">
                  <c:v>-1.85586508723132E-3</c:v>
                </c:pt>
                <c:pt idx="1497" formatCode="General">
                  <c:v>-1.83186425374455E-3</c:v>
                </c:pt>
                <c:pt idx="1498" formatCode="General">
                  <c:v>-1.84339764126858E-3</c:v>
                </c:pt>
                <c:pt idx="1499" formatCode="General">
                  <c:v>-1.8261722175816101E-3</c:v>
                </c:pt>
                <c:pt idx="1500" formatCode="General">
                  <c:v>-1.8530970340313001E-3</c:v>
                </c:pt>
                <c:pt idx="1501" formatCode="General">
                  <c:v>-1.84640736353803E-3</c:v>
                </c:pt>
                <c:pt idx="1502" formatCode="General">
                  <c:v>-1.8346245190816899E-3</c:v>
                </c:pt>
                <c:pt idx="1503" formatCode="General">
                  <c:v>-1.8180924753649799E-3</c:v>
                </c:pt>
                <c:pt idx="1504" formatCode="General">
                  <c:v>-1.83174723036617E-3</c:v>
                </c:pt>
                <c:pt idx="1505" formatCode="General">
                  <c:v>-1.8211479295062599E-3</c:v>
                </c:pt>
                <c:pt idx="1506" formatCode="General">
                  <c:v>-1.7994168227841801E-3</c:v>
                </c:pt>
                <c:pt idx="1507" formatCode="General">
                  <c:v>-1.8238384594363099E-3</c:v>
                </c:pt>
                <c:pt idx="1508" formatCode="General">
                  <c:v>-1.79727467911546E-3</c:v>
                </c:pt>
                <c:pt idx="1509" formatCode="General">
                  <c:v>-1.8101456312317201E-3</c:v>
                </c:pt>
                <c:pt idx="1510" formatCode="General">
                  <c:v>-1.80246478038441E-3</c:v>
                </c:pt>
                <c:pt idx="1511" formatCode="General">
                  <c:v>-1.82425422490706E-3</c:v>
                </c:pt>
                <c:pt idx="1512" formatCode="General">
                  <c:v>-1.8009035423367399E-3</c:v>
                </c:pt>
                <c:pt idx="1513" formatCode="General">
                  <c:v>-1.7931573039033099E-3</c:v>
                </c:pt>
                <c:pt idx="1514" formatCode="General">
                  <c:v>-1.78123334824553E-3</c:v>
                </c:pt>
                <c:pt idx="1515" formatCode="General">
                  <c:v>-1.77797781019675E-3</c:v>
                </c:pt>
                <c:pt idx="1516" formatCode="General">
                  <c:v>-1.74782232412852E-3</c:v>
                </c:pt>
                <c:pt idx="1517" formatCode="General">
                  <c:v>-1.7940488198087399E-3</c:v>
                </c:pt>
                <c:pt idx="1518" formatCode="General">
                  <c:v>-1.7690721894605601E-3</c:v>
                </c:pt>
                <c:pt idx="1519" formatCode="General">
                  <c:v>-1.78243479570063E-3</c:v>
                </c:pt>
                <c:pt idx="1520" formatCode="General">
                  <c:v>-1.7441383468114601E-3</c:v>
                </c:pt>
                <c:pt idx="1521" formatCode="General">
                  <c:v>-1.80598122435987E-3</c:v>
                </c:pt>
                <c:pt idx="1522" formatCode="General">
                  <c:v>-1.77244160202575E-3</c:v>
                </c:pt>
                <c:pt idx="1523" formatCode="General">
                  <c:v>-1.74812719377633E-3</c:v>
                </c:pt>
                <c:pt idx="1524" formatCode="General">
                  <c:v>-1.7497740615165099E-3</c:v>
                </c:pt>
                <c:pt idx="1525" formatCode="General">
                  <c:v>-1.7441930971259501E-3</c:v>
                </c:pt>
                <c:pt idx="1526" formatCode="General">
                  <c:v>-1.74562922554372E-3</c:v>
                </c:pt>
                <c:pt idx="1527" formatCode="General">
                  <c:v>-1.74005404882535E-3</c:v>
                </c:pt>
                <c:pt idx="1528" formatCode="General">
                  <c:v>-1.7005114594765699E-3</c:v>
                </c:pt>
                <c:pt idx="1529" formatCode="General">
                  <c:v>-1.75261788932452E-3</c:v>
                </c:pt>
                <c:pt idx="1530" formatCode="General">
                  <c:v>-1.7178099882740601E-3</c:v>
                </c:pt>
                <c:pt idx="1531" formatCode="General">
                  <c:v>-1.7536371808944201E-3</c:v>
                </c:pt>
                <c:pt idx="1532" formatCode="General">
                  <c:v>-1.7368580822971799E-3</c:v>
                </c:pt>
                <c:pt idx="1533" formatCode="General">
                  <c:v>-1.7008897087352399E-3</c:v>
                </c:pt>
                <c:pt idx="1534" formatCode="General">
                  <c:v>-1.75647751431941E-3</c:v>
                </c:pt>
                <c:pt idx="1535" formatCode="General">
                  <c:v>-1.7165111451143899E-3</c:v>
                </c:pt>
                <c:pt idx="1536" formatCode="General">
                  <c:v>-1.72932327527949E-3</c:v>
                </c:pt>
                <c:pt idx="1537" formatCode="General">
                  <c:v>-1.7339360250072399E-3</c:v>
                </c:pt>
                <c:pt idx="1538" formatCode="General">
                  <c:v>-1.7186660639410599E-3</c:v>
                </c:pt>
                <c:pt idx="1539" formatCode="General">
                  <c:v>-1.7439394093782599E-3</c:v>
                </c:pt>
                <c:pt idx="1540" formatCode="General">
                  <c:v>-1.69632287998058E-3</c:v>
                </c:pt>
                <c:pt idx="1541" formatCode="General">
                  <c:v>-1.70869630838363E-3</c:v>
                </c:pt>
                <c:pt idx="1542" formatCode="General">
                  <c:v>-1.6995655851420701E-3</c:v>
                </c:pt>
                <c:pt idx="1543" formatCode="General">
                  <c:v>-1.6906183610455199E-3</c:v>
                </c:pt>
                <c:pt idx="1544" formatCode="General">
                  <c:v>-1.6922726151023799E-3</c:v>
                </c:pt>
                <c:pt idx="1545" formatCode="General">
                  <c:v>-1.68169277849272E-3</c:v>
                </c:pt>
                <c:pt idx="1546" formatCode="General">
                  <c:v>-1.6935243574493701E-3</c:v>
                </c:pt>
                <c:pt idx="1547" formatCode="General">
                  <c:v>-1.6695086084549801E-3</c:v>
                </c:pt>
                <c:pt idx="1548" formatCode="General">
                  <c:v>-1.6513093628507901E-3</c:v>
                </c:pt>
                <c:pt idx="1549" formatCode="General">
                  <c:v>-1.7113681104775999E-3</c:v>
                </c:pt>
                <c:pt idx="1550" formatCode="General">
                  <c:v>-1.6574653908206301E-3</c:v>
                </c:pt>
                <c:pt idx="1551" formatCode="General">
                  <c:v>-1.64147372846499E-3</c:v>
                </c:pt>
                <c:pt idx="1552" formatCode="General">
                  <c:v>-1.6584431449966301E-3</c:v>
                </c:pt>
                <c:pt idx="1553" formatCode="General">
                  <c:v>-1.6503263874302E-3</c:v>
                </c:pt>
                <c:pt idx="1554" formatCode="General">
                  <c:v>-1.6808729058650799E-3</c:v>
                </c:pt>
                <c:pt idx="1555" formatCode="General">
                  <c:v>-1.68039521628576E-3</c:v>
                </c:pt>
                <c:pt idx="1556" formatCode="General">
                  <c:v>-1.6668566407752601E-3</c:v>
                </c:pt>
                <c:pt idx="1557" formatCode="General">
                  <c:v>-1.6229872599796301E-3</c:v>
                </c:pt>
                <c:pt idx="1558" formatCode="General">
                  <c:v>-1.6465573187466099E-3</c:v>
                </c:pt>
                <c:pt idx="1559" formatCode="General">
                  <c:v>-1.6394859392464E-3</c:v>
                </c:pt>
                <c:pt idx="1560" formatCode="General">
                  <c:v>-1.6263791324710999E-3</c:v>
                </c:pt>
                <c:pt idx="1561" formatCode="General">
                  <c:v>-1.6250639790468401E-3</c:v>
                </c:pt>
                <c:pt idx="1562" formatCode="General">
                  <c:v>-1.64322070301871E-3</c:v>
                </c:pt>
                <c:pt idx="1563" formatCode="General">
                  <c:v>-1.66593088062747E-3</c:v>
                </c:pt>
                <c:pt idx="1564" formatCode="General">
                  <c:v>-1.65719245030247E-3</c:v>
                </c:pt>
                <c:pt idx="1565" formatCode="General">
                  <c:v>-1.6350054897597301E-3</c:v>
                </c:pt>
                <c:pt idx="1566" formatCode="General">
                  <c:v>-1.66437811496321E-3</c:v>
                </c:pt>
                <c:pt idx="1567" formatCode="General">
                  <c:v>-1.6561472300298801E-3</c:v>
                </c:pt>
                <c:pt idx="1568" formatCode="General">
                  <c:v>-1.6223551704056399E-3</c:v>
                </c:pt>
                <c:pt idx="1569" formatCode="General">
                  <c:v>-1.63341579011224E-3</c:v>
                </c:pt>
                <c:pt idx="1570" formatCode="General">
                  <c:v>-1.6037195396145401E-3</c:v>
                </c:pt>
                <c:pt idx="1571" formatCode="General">
                  <c:v>-1.60308110852958E-3</c:v>
                </c:pt>
                <c:pt idx="1572" formatCode="General">
                  <c:v>-1.6207342173286299E-3</c:v>
                </c:pt>
                <c:pt idx="1573" formatCode="General">
                  <c:v>-1.60833200158909E-3</c:v>
                </c:pt>
                <c:pt idx="1574" formatCode="General">
                  <c:v>-1.6137873820041601E-3</c:v>
                </c:pt>
                <c:pt idx="1575" formatCode="General">
                  <c:v>-1.6082270706279599E-3</c:v>
                </c:pt>
                <c:pt idx="1576" formatCode="General">
                  <c:v>-1.6112864970264601E-3</c:v>
                </c:pt>
                <c:pt idx="1577" formatCode="General">
                  <c:v>-1.60912519082105E-3</c:v>
                </c:pt>
                <c:pt idx="1578" formatCode="General">
                  <c:v>-1.6043506685149899E-3</c:v>
                </c:pt>
                <c:pt idx="1579" formatCode="General">
                  <c:v>-1.6332992351723401E-3</c:v>
                </c:pt>
                <c:pt idx="1580" formatCode="General">
                  <c:v>-1.6374607924055E-3</c:v>
                </c:pt>
                <c:pt idx="1581" formatCode="General">
                  <c:v>-1.62260686075756E-3</c:v>
                </c:pt>
                <c:pt idx="1582" formatCode="General">
                  <c:v>-1.6250803836950201E-3</c:v>
                </c:pt>
                <c:pt idx="1583" formatCode="General">
                  <c:v>-1.6138448598362999E-3</c:v>
                </c:pt>
                <c:pt idx="1584" formatCode="General">
                  <c:v>-1.5832955069496699E-3</c:v>
                </c:pt>
                <c:pt idx="1585" formatCode="General">
                  <c:v>-1.5938854745908501E-3</c:v>
                </c:pt>
                <c:pt idx="1586" formatCode="General">
                  <c:v>-1.5944157394469499E-3</c:v>
                </c:pt>
                <c:pt idx="1587" formatCode="General">
                  <c:v>-1.56343935147301E-3</c:v>
                </c:pt>
                <c:pt idx="1588" formatCode="General">
                  <c:v>-1.5587808017383099E-3</c:v>
                </c:pt>
                <c:pt idx="1589" formatCode="General">
                  <c:v>-1.60878754652378E-3</c:v>
                </c:pt>
                <c:pt idx="1590" formatCode="General">
                  <c:v>-1.6303848238015499E-3</c:v>
                </c:pt>
                <c:pt idx="1591" formatCode="General">
                  <c:v>-1.5791384553943599E-3</c:v>
                </c:pt>
                <c:pt idx="1592" formatCode="General">
                  <c:v>-1.57460107809518E-3</c:v>
                </c:pt>
                <c:pt idx="1593" formatCode="General">
                  <c:v>-1.603484764054E-3</c:v>
                </c:pt>
                <c:pt idx="1594" formatCode="General">
                  <c:v>-1.56179314578692E-3</c:v>
                </c:pt>
                <c:pt idx="1595" formatCode="General">
                  <c:v>-1.54439591002094E-3</c:v>
                </c:pt>
                <c:pt idx="1596" formatCode="General">
                  <c:v>-1.5596593482752E-3</c:v>
                </c:pt>
                <c:pt idx="1597" formatCode="General">
                  <c:v>-1.5824390931816999E-3</c:v>
                </c:pt>
                <c:pt idx="1598" formatCode="General">
                  <c:v>-1.59543559208998E-3</c:v>
                </c:pt>
                <c:pt idx="1599" formatCode="General">
                  <c:v>-1.5617528985320799E-3</c:v>
                </c:pt>
                <c:pt idx="1600" formatCode="General">
                  <c:v>-1.56248594926607E-3</c:v>
                </c:pt>
                <c:pt idx="1601" formatCode="General">
                  <c:v>-1.5654454232745399E-3</c:v>
                </c:pt>
                <c:pt idx="1602" formatCode="General">
                  <c:v>-1.5485415380567301E-3</c:v>
                </c:pt>
                <c:pt idx="1603" formatCode="General">
                  <c:v>-1.5366278783511399E-3</c:v>
                </c:pt>
                <c:pt idx="1604" formatCode="General">
                  <c:v>-1.5731881666553699E-3</c:v>
                </c:pt>
                <c:pt idx="1605" formatCode="General">
                  <c:v>-1.53224224984964E-3</c:v>
                </c:pt>
                <c:pt idx="1606" formatCode="General">
                  <c:v>-1.53531611205268E-3</c:v>
                </c:pt>
                <c:pt idx="1607" formatCode="General">
                  <c:v>-1.5651363046454E-3</c:v>
                </c:pt>
                <c:pt idx="1608" formatCode="General">
                  <c:v>-1.5507094571704601E-3</c:v>
                </c:pt>
                <c:pt idx="1609" formatCode="General">
                  <c:v>-1.5672159096086699E-3</c:v>
                </c:pt>
                <c:pt idx="1610" formatCode="General">
                  <c:v>-1.5138733311930799E-3</c:v>
                </c:pt>
                <c:pt idx="1611" formatCode="General">
                  <c:v>-1.5133558930715699E-3</c:v>
                </c:pt>
                <c:pt idx="1612" formatCode="General">
                  <c:v>-1.5228424460774299E-3</c:v>
                </c:pt>
                <c:pt idx="1613" formatCode="General">
                  <c:v>-1.53887046310604E-3</c:v>
                </c:pt>
                <c:pt idx="1614" formatCode="General">
                  <c:v>-1.5350322316185501E-3</c:v>
                </c:pt>
                <c:pt idx="1615" formatCode="General">
                  <c:v>-1.5315316257482E-3</c:v>
                </c:pt>
                <c:pt idx="1616" formatCode="General">
                  <c:v>-1.55686717524258E-3</c:v>
                </c:pt>
                <c:pt idx="1617" formatCode="General">
                  <c:v>-1.51667974016518E-3</c:v>
                </c:pt>
                <c:pt idx="1618" formatCode="General">
                  <c:v>-1.5251694852538901E-3</c:v>
                </c:pt>
                <c:pt idx="1619" formatCode="General">
                  <c:v>-1.51657272128487E-3</c:v>
                </c:pt>
                <c:pt idx="1620" formatCode="General">
                  <c:v>-1.5320978786248099E-3</c:v>
                </c:pt>
                <c:pt idx="1621" formatCode="General">
                  <c:v>-1.5192273483760599E-3</c:v>
                </c:pt>
                <c:pt idx="1622" formatCode="General">
                  <c:v>-1.50299311549878E-3</c:v>
                </c:pt>
                <c:pt idx="1623" formatCode="General">
                  <c:v>-1.56351887166071E-3</c:v>
                </c:pt>
                <c:pt idx="1624" formatCode="General">
                  <c:v>-1.5291432386217701E-3</c:v>
                </c:pt>
                <c:pt idx="1625" formatCode="General">
                  <c:v>-1.47872782861182E-3</c:v>
                </c:pt>
                <c:pt idx="1626" formatCode="General">
                  <c:v>-1.53148679090585E-3</c:v>
                </c:pt>
                <c:pt idx="1627" formatCode="General">
                  <c:v>-1.5069796522509699E-3</c:v>
                </c:pt>
                <c:pt idx="1628" formatCode="General">
                  <c:v>-1.5060963069115901E-3</c:v>
                </c:pt>
                <c:pt idx="1629" formatCode="General">
                  <c:v>-1.5208442463411399E-3</c:v>
                </c:pt>
                <c:pt idx="1630" formatCode="General">
                  <c:v>-1.54994457330381E-3</c:v>
                </c:pt>
                <c:pt idx="1631" formatCode="General">
                  <c:v>-1.51465514528498E-3</c:v>
                </c:pt>
                <c:pt idx="1632" formatCode="General">
                  <c:v>-1.52159152123018E-3</c:v>
                </c:pt>
                <c:pt idx="1633" formatCode="General">
                  <c:v>-1.50895402276808E-3</c:v>
                </c:pt>
                <c:pt idx="1634" formatCode="General">
                  <c:v>-1.4970896791067501E-3</c:v>
                </c:pt>
                <c:pt idx="1635" formatCode="General">
                  <c:v>-1.49354688351884E-3</c:v>
                </c:pt>
                <c:pt idx="1636" formatCode="General">
                  <c:v>-1.49595124363829E-3</c:v>
                </c:pt>
                <c:pt idx="1637" formatCode="General">
                  <c:v>-1.49173814668985E-3</c:v>
                </c:pt>
                <c:pt idx="1638" formatCode="General">
                  <c:v>-1.5312070666564099E-3</c:v>
                </c:pt>
                <c:pt idx="1639" formatCode="General">
                  <c:v>-1.48506846144107E-3</c:v>
                </c:pt>
                <c:pt idx="1640" formatCode="General">
                  <c:v>-1.5184163048826201E-3</c:v>
                </c:pt>
                <c:pt idx="1641" formatCode="General">
                  <c:v>-1.4900348183910499E-3</c:v>
                </c:pt>
                <c:pt idx="1642" formatCode="General">
                  <c:v>-1.49224203857385E-3</c:v>
                </c:pt>
                <c:pt idx="1643" formatCode="General">
                  <c:v>-1.5103006416829401E-3</c:v>
                </c:pt>
                <c:pt idx="1644" formatCode="General">
                  <c:v>-1.5201160735208801E-3</c:v>
                </c:pt>
                <c:pt idx="1645" formatCode="General">
                  <c:v>-1.51405607596101E-3</c:v>
                </c:pt>
                <c:pt idx="1646" formatCode="General">
                  <c:v>-1.5183665893747601E-3</c:v>
                </c:pt>
                <c:pt idx="1647" formatCode="General">
                  <c:v>-1.4780874940664699E-3</c:v>
                </c:pt>
                <c:pt idx="1648" formatCode="General">
                  <c:v>-1.4992392068458101E-3</c:v>
                </c:pt>
                <c:pt idx="1649" formatCode="General">
                  <c:v>-1.4659596640847199E-3</c:v>
                </c:pt>
                <c:pt idx="1650" formatCode="General">
                  <c:v>-1.48704571670106E-3</c:v>
                </c:pt>
                <c:pt idx="1651" formatCode="General">
                  <c:v>-1.51250148585695E-3</c:v>
                </c:pt>
                <c:pt idx="1652" formatCode="General">
                  <c:v>-1.4826060810220699E-3</c:v>
                </c:pt>
                <c:pt idx="1653" formatCode="General">
                  <c:v>-1.49315069616453E-3</c:v>
                </c:pt>
                <c:pt idx="1654" formatCode="General">
                  <c:v>-1.4977468158595699E-3</c:v>
                </c:pt>
                <c:pt idx="1655" formatCode="General">
                  <c:v>-1.47828460405512E-3</c:v>
                </c:pt>
                <c:pt idx="1656" formatCode="General">
                  <c:v>-1.48254182561309E-3</c:v>
                </c:pt>
                <c:pt idx="1657" formatCode="General">
                  <c:v>-1.47230210055793E-3</c:v>
                </c:pt>
                <c:pt idx="1658" formatCode="General">
                  <c:v>-1.4896895103325E-3</c:v>
                </c:pt>
                <c:pt idx="1659" formatCode="General">
                  <c:v>-1.4643080353101199E-3</c:v>
                </c:pt>
                <c:pt idx="1660" formatCode="General">
                  <c:v>-1.48649406040906E-3</c:v>
                </c:pt>
                <c:pt idx="1661" formatCode="General">
                  <c:v>-1.4427367445653801E-3</c:v>
                </c:pt>
                <c:pt idx="1662" formatCode="General">
                  <c:v>-1.4458968231460499E-3</c:v>
                </c:pt>
                <c:pt idx="1663" formatCode="General">
                  <c:v>-1.48073266451409E-3</c:v>
                </c:pt>
                <c:pt idx="1664" formatCode="General">
                  <c:v>-1.44054021469583E-3</c:v>
                </c:pt>
                <c:pt idx="1665" formatCode="General">
                  <c:v>-1.44511504333156E-3</c:v>
                </c:pt>
                <c:pt idx="1666" formatCode="General">
                  <c:v>-1.4447876363093599E-3</c:v>
                </c:pt>
                <c:pt idx="1667" formatCode="General">
                  <c:v>-1.47854023753676E-3</c:v>
                </c:pt>
                <c:pt idx="1668" formatCode="General">
                  <c:v>-1.44521292043531E-3</c:v>
                </c:pt>
                <c:pt idx="1669" formatCode="General">
                  <c:v>-1.4296746644307399E-3</c:v>
                </c:pt>
                <c:pt idx="1670" formatCode="General">
                  <c:v>-1.44900932239707E-3</c:v>
                </c:pt>
                <c:pt idx="1671" formatCode="General">
                  <c:v>-1.4680908894531E-3</c:v>
                </c:pt>
                <c:pt idx="1672" formatCode="General">
                  <c:v>-1.4624344018208701E-3</c:v>
                </c:pt>
                <c:pt idx="1673" formatCode="General">
                  <c:v>-1.4491984788691801E-3</c:v>
                </c:pt>
                <c:pt idx="1674" formatCode="General">
                  <c:v>-1.45531224766726E-3</c:v>
                </c:pt>
                <c:pt idx="1675" formatCode="General">
                  <c:v>-1.4794372060245101E-3</c:v>
                </c:pt>
                <c:pt idx="1676" formatCode="General">
                  <c:v>-1.4797019332350901E-3</c:v>
                </c:pt>
                <c:pt idx="1677" formatCode="General">
                  <c:v>-1.4429188884424E-3</c:v>
                </c:pt>
                <c:pt idx="1678" formatCode="General">
                  <c:v>-1.4512751278139399E-3</c:v>
                </c:pt>
                <c:pt idx="1679" formatCode="General">
                  <c:v>-1.43409582835356E-3</c:v>
                </c:pt>
                <c:pt idx="1680" formatCode="General">
                  <c:v>-1.45258085912279E-3</c:v>
                </c:pt>
                <c:pt idx="1681" formatCode="General">
                  <c:v>-1.40371585653992E-3</c:v>
                </c:pt>
                <c:pt idx="1682" formatCode="General">
                  <c:v>-1.4412369335273299E-3</c:v>
                </c:pt>
                <c:pt idx="1683" formatCode="General">
                  <c:v>-1.4306429975724901E-3</c:v>
                </c:pt>
                <c:pt idx="1684" formatCode="General">
                  <c:v>-1.43513050162252E-3</c:v>
                </c:pt>
                <c:pt idx="1685" formatCode="General">
                  <c:v>-1.4211458350367699E-3</c:v>
                </c:pt>
                <c:pt idx="1686" formatCode="General">
                  <c:v>-1.43174943818361E-3</c:v>
                </c:pt>
                <c:pt idx="1687" formatCode="General">
                  <c:v>-1.4428168301912001E-3</c:v>
                </c:pt>
                <c:pt idx="1688" formatCode="General">
                  <c:v>-1.46160827055653E-3</c:v>
                </c:pt>
                <c:pt idx="1689" formatCode="General">
                  <c:v>-1.4459510882021099E-3</c:v>
                </c:pt>
                <c:pt idx="1690" formatCode="General">
                  <c:v>-1.4642404002260499E-3</c:v>
                </c:pt>
                <c:pt idx="1691" formatCode="General">
                  <c:v>-1.4448463783788201E-3</c:v>
                </c:pt>
                <c:pt idx="1692" formatCode="General">
                  <c:v>-1.45465500893821E-3</c:v>
                </c:pt>
                <c:pt idx="1693" formatCode="General">
                  <c:v>-1.42007267284906E-3</c:v>
                </c:pt>
                <c:pt idx="1694" formatCode="General">
                  <c:v>-1.43839997719797E-3</c:v>
                </c:pt>
                <c:pt idx="1695" formatCode="General">
                  <c:v>-1.4290724520564201E-3</c:v>
                </c:pt>
                <c:pt idx="1696" formatCode="General">
                  <c:v>-1.4226555916846499E-3</c:v>
                </c:pt>
                <c:pt idx="1697" formatCode="General">
                  <c:v>-1.4286551765289499E-3</c:v>
                </c:pt>
                <c:pt idx="1698" formatCode="General">
                  <c:v>-1.4152130718514901E-3</c:v>
                </c:pt>
                <c:pt idx="1699" formatCode="General">
                  <c:v>-1.41950839204991E-3</c:v>
                </c:pt>
                <c:pt idx="1700" formatCode="General">
                  <c:v>-1.39862570492646E-3</c:v>
                </c:pt>
                <c:pt idx="1701" formatCode="General">
                  <c:v>-1.43470757637266E-3</c:v>
                </c:pt>
                <c:pt idx="1702" formatCode="General">
                  <c:v>-1.3858000175959199E-3</c:v>
                </c:pt>
                <c:pt idx="1703" formatCode="General">
                  <c:v>-1.4066627265934199E-3</c:v>
                </c:pt>
                <c:pt idx="1704" formatCode="General">
                  <c:v>-1.3880152220026301E-3</c:v>
                </c:pt>
                <c:pt idx="1705" formatCode="General">
                  <c:v>-1.43263586917191E-3</c:v>
                </c:pt>
                <c:pt idx="1706" formatCode="General">
                  <c:v>-1.4065362776168699E-3</c:v>
                </c:pt>
                <c:pt idx="1707" formatCode="General">
                  <c:v>-1.4424619898206301E-3</c:v>
                </c:pt>
                <c:pt idx="1708" formatCode="General">
                  <c:v>-1.4439119090534E-3</c:v>
                </c:pt>
                <c:pt idx="1709" formatCode="General">
                  <c:v>-1.4056041017677099E-3</c:v>
                </c:pt>
                <c:pt idx="1710" formatCode="General">
                  <c:v>-1.3901410439387701E-3</c:v>
                </c:pt>
                <c:pt idx="1711" formatCode="General">
                  <c:v>-1.41887259017992E-3</c:v>
                </c:pt>
                <c:pt idx="1712" formatCode="General">
                  <c:v>-1.41171903375833E-3</c:v>
                </c:pt>
                <c:pt idx="1713" formatCode="General">
                  <c:v>-1.45040374279872E-3</c:v>
                </c:pt>
                <c:pt idx="1714" formatCode="General">
                  <c:v>-1.40770240781556E-3</c:v>
                </c:pt>
                <c:pt idx="1715" formatCode="General">
                  <c:v>-1.3972744694661001E-3</c:v>
                </c:pt>
                <c:pt idx="1716" formatCode="General">
                  <c:v>-1.41590716181279E-3</c:v>
                </c:pt>
                <c:pt idx="1717" formatCode="General">
                  <c:v>-1.3887758258084E-3</c:v>
                </c:pt>
                <c:pt idx="1718" formatCode="General">
                  <c:v>-1.3833791372143999E-3</c:v>
                </c:pt>
                <c:pt idx="1719" formatCode="General">
                  <c:v>-1.41085770969166E-3</c:v>
                </c:pt>
                <c:pt idx="1720" formatCode="General">
                  <c:v>-1.38325992285724E-3</c:v>
                </c:pt>
                <c:pt idx="1721" formatCode="General">
                  <c:v>-1.3933527734116E-3</c:v>
                </c:pt>
                <c:pt idx="1722" formatCode="General">
                  <c:v>-1.3984364039292599E-3</c:v>
                </c:pt>
                <c:pt idx="1723" formatCode="General">
                  <c:v>-1.40886603022805E-3</c:v>
                </c:pt>
                <c:pt idx="1724" formatCode="General">
                  <c:v>-1.35089434212358E-3</c:v>
                </c:pt>
                <c:pt idx="1725" formatCode="General">
                  <c:v>-1.3934496499037701E-3</c:v>
                </c:pt>
                <c:pt idx="1726" formatCode="General">
                  <c:v>-1.38749339813263E-3</c:v>
                </c:pt>
                <c:pt idx="1727" formatCode="General">
                  <c:v>-1.38755950722691E-3</c:v>
                </c:pt>
                <c:pt idx="1728" formatCode="General">
                  <c:v>-1.3982543997134299E-3</c:v>
                </c:pt>
                <c:pt idx="1729" formatCode="General">
                  <c:v>-1.3517823944933199E-3</c:v>
                </c:pt>
                <c:pt idx="1730" formatCode="General">
                  <c:v>-1.3678698670767601E-3</c:v>
                </c:pt>
                <c:pt idx="1731" formatCode="General">
                  <c:v>-1.37541682131564E-3</c:v>
                </c:pt>
                <c:pt idx="1732" formatCode="General">
                  <c:v>-1.3433998076074699E-3</c:v>
                </c:pt>
                <c:pt idx="1733" formatCode="General">
                  <c:v>-1.3669963961036201E-3</c:v>
                </c:pt>
                <c:pt idx="1734" formatCode="General">
                  <c:v>-1.4031228735614299E-3</c:v>
                </c:pt>
                <c:pt idx="1735" formatCode="General">
                  <c:v>-1.3501839654593E-3</c:v>
                </c:pt>
                <c:pt idx="1736" formatCode="General">
                  <c:v>-1.34744233719045E-3</c:v>
                </c:pt>
                <c:pt idx="1737" formatCode="General">
                  <c:v>-1.37460722715142E-3</c:v>
                </c:pt>
                <c:pt idx="1738" formatCode="General">
                  <c:v>-1.3536487791238701E-3</c:v>
                </c:pt>
                <c:pt idx="1739" formatCode="General">
                  <c:v>-1.34618061021252E-3</c:v>
                </c:pt>
                <c:pt idx="1740" formatCode="General">
                  <c:v>-1.3377586306855E-3</c:v>
                </c:pt>
                <c:pt idx="1741" formatCode="General">
                  <c:v>-1.37727212193705E-3</c:v>
                </c:pt>
                <c:pt idx="1742" formatCode="General">
                  <c:v>-1.37415668114898E-3</c:v>
                </c:pt>
                <c:pt idx="1743" formatCode="General">
                  <c:v>-1.3449043150130799E-3</c:v>
                </c:pt>
                <c:pt idx="1744" formatCode="General">
                  <c:v>-1.34140446861418E-3</c:v>
                </c:pt>
                <c:pt idx="1745" formatCode="General">
                  <c:v>-1.35975663960655E-3</c:v>
                </c:pt>
                <c:pt idx="1746" formatCode="General">
                  <c:v>-1.37004172783566E-3</c:v>
                </c:pt>
                <c:pt idx="1747" formatCode="General">
                  <c:v>-1.33271359562123E-3</c:v>
                </c:pt>
                <c:pt idx="1748" formatCode="General">
                  <c:v>-1.34984674157722E-3</c:v>
                </c:pt>
                <c:pt idx="1749" formatCode="General">
                  <c:v>-1.3403365738007501E-3</c:v>
                </c:pt>
                <c:pt idx="1750" formatCode="General">
                  <c:v>-1.34208563611386E-3</c:v>
                </c:pt>
                <c:pt idx="1751" formatCode="General">
                  <c:v>-1.3517681853678601E-3</c:v>
                </c:pt>
                <c:pt idx="1752" formatCode="General">
                  <c:v>-1.33492887624756E-3</c:v>
                </c:pt>
                <c:pt idx="1753" formatCode="General">
                  <c:v>-1.35722465936399E-3</c:v>
                </c:pt>
                <c:pt idx="1754" formatCode="General">
                  <c:v>-1.37147360213536E-3</c:v>
                </c:pt>
                <c:pt idx="1755" formatCode="General">
                  <c:v>-1.37434981580061E-3</c:v>
                </c:pt>
                <c:pt idx="1756" formatCode="General">
                  <c:v>-1.3570255494918799E-3</c:v>
                </c:pt>
                <c:pt idx="1757" formatCode="General">
                  <c:v>-1.3134012443185301E-3</c:v>
                </c:pt>
                <c:pt idx="1758" formatCode="General">
                  <c:v>-1.3528966318162299E-3</c:v>
                </c:pt>
                <c:pt idx="1759" formatCode="General">
                  <c:v>-1.3460787939968801E-3</c:v>
                </c:pt>
                <c:pt idx="1760" formatCode="General">
                  <c:v>-1.3652971500861099E-3</c:v>
                </c:pt>
                <c:pt idx="1761" formatCode="General">
                  <c:v>-1.32760869915221E-3</c:v>
                </c:pt>
                <c:pt idx="1762" formatCode="General">
                  <c:v>-1.32967133004369E-3</c:v>
                </c:pt>
                <c:pt idx="1763" formatCode="General">
                  <c:v>-1.35490645214344E-3</c:v>
                </c:pt>
                <c:pt idx="1764" formatCode="General">
                  <c:v>-1.35130633046117E-3</c:v>
                </c:pt>
                <c:pt idx="1765" formatCode="General">
                  <c:v>-1.3510864754576999E-3</c:v>
                </c:pt>
                <c:pt idx="1766" formatCode="General">
                  <c:v>-1.36784169704178E-3</c:v>
                </c:pt>
                <c:pt idx="1767" formatCode="General">
                  <c:v>-1.3344549859694999E-3</c:v>
                </c:pt>
                <c:pt idx="1768" formatCode="General">
                  <c:v>-1.3543200064811199E-3</c:v>
                </c:pt>
                <c:pt idx="1769" formatCode="General">
                  <c:v>-1.3377158808748099E-3</c:v>
                </c:pt>
                <c:pt idx="1770" formatCode="General">
                  <c:v>-1.35456482304413E-3</c:v>
                </c:pt>
                <c:pt idx="1771" formatCode="General">
                  <c:v>-1.34031185803323E-3</c:v>
                </c:pt>
                <c:pt idx="1772" formatCode="General">
                  <c:v>-1.3115939253956399E-3</c:v>
                </c:pt>
                <c:pt idx="1773" formatCode="General">
                  <c:v>-1.3548274437193599E-3</c:v>
                </c:pt>
                <c:pt idx="1774" formatCode="General">
                  <c:v>-1.3138454003919901E-3</c:v>
                </c:pt>
                <c:pt idx="1775" formatCode="General">
                  <c:v>-1.3036102516636901E-3</c:v>
                </c:pt>
                <c:pt idx="1776" formatCode="General">
                  <c:v>-1.3058167626957E-3</c:v>
                </c:pt>
                <c:pt idx="1777" formatCode="General">
                  <c:v>-1.3259064756030001E-3</c:v>
                </c:pt>
                <c:pt idx="1778" formatCode="General">
                  <c:v>-1.31626510165723E-3</c:v>
                </c:pt>
                <c:pt idx="1779" formatCode="General">
                  <c:v>-1.3305004918768501E-3</c:v>
                </c:pt>
                <c:pt idx="1780" formatCode="General">
                  <c:v>-1.3057871816661299E-3</c:v>
                </c:pt>
                <c:pt idx="1781" formatCode="General">
                  <c:v>-1.33437046653645E-3</c:v>
                </c:pt>
                <c:pt idx="1782" formatCode="General">
                  <c:v>-1.3089740067821301E-3</c:v>
                </c:pt>
                <c:pt idx="1783" formatCode="General">
                  <c:v>-1.31460146781205E-3</c:v>
                </c:pt>
                <c:pt idx="1784" formatCode="General">
                  <c:v>-1.31697925692464E-3</c:v>
                </c:pt>
                <c:pt idx="1785" formatCode="General">
                  <c:v>-1.3073164231111199E-3</c:v>
                </c:pt>
                <c:pt idx="1786" formatCode="General">
                  <c:v>-1.31534783966883E-3</c:v>
                </c:pt>
                <c:pt idx="1787" formatCode="General">
                  <c:v>-1.30443057944836E-3</c:v>
                </c:pt>
                <c:pt idx="1788" formatCode="General">
                  <c:v>-1.3245203658851601E-3</c:v>
                </c:pt>
                <c:pt idx="1789" formatCode="General">
                  <c:v>-1.33994159638238E-3</c:v>
                </c:pt>
                <c:pt idx="1790" formatCode="General">
                  <c:v>-1.3037974878061501E-3</c:v>
                </c:pt>
                <c:pt idx="1791" formatCode="General">
                  <c:v>-1.3070110482670599E-3</c:v>
                </c:pt>
                <c:pt idx="1792" formatCode="General">
                  <c:v>-1.3030603105510801E-3</c:v>
                </c:pt>
                <c:pt idx="1793" formatCode="General">
                  <c:v>-1.2770359892369399E-3</c:v>
                </c:pt>
                <c:pt idx="1794" formatCode="General">
                  <c:v>-1.31581595773951E-3</c:v>
                </c:pt>
                <c:pt idx="1795" formatCode="General">
                  <c:v>-1.3101370807248E-3</c:v>
                </c:pt>
                <c:pt idx="1796" formatCode="General">
                  <c:v>-1.27918417137971E-3</c:v>
                </c:pt>
                <c:pt idx="1797" formatCode="General">
                  <c:v>-1.25301065827438E-3</c:v>
                </c:pt>
                <c:pt idx="1798" formatCode="General">
                  <c:v>-1.28744001347548E-3</c:v>
                </c:pt>
                <c:pt idx="1799" formatCode="General">
                  <c:v>-1.26596177976958E-3</c:v>
                </c:pt>
                <c:pt idx="1800" formatCode="General">
                  <c:v>-1.27873059449242E-3</c:v>
                </c:pt>
                <c:pt idx="1801" formatCode="General">
                  <c:v>-1.30050142420954E-3</c:v>
                </c:pt>
                <c:pt idx="1802" formatCode="General">
                  <c:v>-1.2643164857549401E-3</c:v>
                </c:pt>
                <c:pt idx="1803" formatCode="General">
                  <c:v>-1.3008423731040799E-3</c:v>
                </c:pt>
                <c:pt idx="1804" formatCode="General">
                  <c:v>-1.33384069997029E-3</c:v>
                </c:pt>
                <c:pt idx="1805" formatCode="General">
                  <c:v>-1.2963786660412E-3</c:v>
                </c:pt>
                <c:pt idx="1806" formatCode="General">
                  <c:v>-1.28392840021011E-3</c:v>
                </c:pt>
                <c:pt idx="1807" formatCode="General">
                  <c:v>-1.32114592986954E-3</c:v>
                </c:pt>
                <c:pt idx="1808" formatCode="General">
                  <c:v>-1.27673551030742E-3</c:v>
                </c:pt>
                <c:pt idx="1809" formatCode="General">
                  <c:v>-1.3132989240542501E-3</c:v>
                </c:pt>
                <c:pt idx="1810" formatCode="General">
                  <c:v>-1.2993952416239401E-3</c:v>
                </c:pt>
                <c:pt idx="1811" formatCode="General">
                  <c:v>-1.30326798512112E-3</c:v>
                </c:pt>
                <c:pt idx="1812" formatCode="General">
                  <c:v>-1.28224835468972E-3</c:v>
                </c:pt>
                <c:pt idx="1813" formatCode="General">
                  <c:v>-1.28586260817814E-3</c:v>
                </c:pt>
                <c:pt idx="1814" formatCode="General">
                  <c:v>-1.2848016512351399E-3</c:v>
                </c:pt>
                <c:pt idx="1815" formatCode="General">
                  <c:v>-1.2500499022282401E-3</c:v>
                </c:pt>
                <c:pt idx="1816" formatCode="General">
                  <c:v>-1.29304276553136E-3</c:v>
                </c:pt>
                <c:pt idx="1817" formatCode="General">
                  <c:v>-1.2957906713697001E-3</c:v>
                </c:pt>
                <c:pt idx="1818" formatCode="General">
                  <c:v>-1.25358099043742E-3</c:v>
                </c:pt>
                <c:pt idx="1819" formatCode="General">
                  <c:v>-1.2713503917916101E-3</c:v>
                </c:pt>
                <c:pt idx="1820" formatCode="General">
                  <c:v>-1.33640106965609E-3</c:v>
                </c:pt>
                <c:pt idx="1821" formatCode="General">
                  <c:v>-1.2717128817904999E-3</c:v>
                </c:pt>
                <c:pt idx="1822" formatCode="General">
                  <c:v>-1.27076069258408E-3</c:v>
                </c:pt>
                <c:pt idx="1823" formatCode="General">
                  <c:v>-1.27023957555141E-3</c:v>
                </c:pt>
                <c:pt idx="1824" formatCode="General">
                  <c:v>-1.2662762212514E-3</c:v>
                </c:pt>
                <c:pt idx="1825" formatCode="General">
                  <c:v>-1.29003841918162E-3</c:v>
                </c:pt>
                <c:pt idx="1826" formatCode="General">
                  <c:v>-1.29256677518053E-3</c:v>
                </c:pt>
                <c:pt idx="1827" formatCode="General">
                  <c:v>-1.2940571167229899E-3</c:v>
                </c:pt>
                <c:pt idx="1828" formatCode="General">
                  <c:v>-1.23248661122009E-3</c:v>
                </c:pt>
                <c:pt idx="1829" formatCode="General">
                  <c:v>-1.24708665151904E-3</c:v>
                </c:pt>
                <c:pt idx="1830" formatCode="General">
                  <c:v>-1.2698104543943801E-3</c:v>
                </c:pt>
                <c:pt idx="1831" formatCode="General">
                  <c:v>-1.2538625326766601E-3</c:v>
                </c:pt>
                <c:pt idx="1832" formatCode="General">
                  <c:v>-1.25804501903682E-3</c:v>
                </c:pt>
                <c:pt idx="1833" formatCode="General">
                  <c:v>-1.26978009076748E-3</c:v>
                </c:pt>
                <c:pt idx="1834" formatCode="General">
                  <c:v>-1.2256477035002199E-3</c:v>
                </c:pt>
                <c:pt idx="1835" formatCode="General">
                  <c:v>-1.2288232866196399E-3</c:v>
                </c:pt>
                <c:pt idx="1836" formatCode="General">
                  <c:v>-1.25032082239894E-3</c:v>
                </c:pt>
                <c:pt idx="1837" formatCode="General">
                  <c:v>-1.2261026830562101E-3</c:v>
                </c:pt>
                <c:pt idx="1838" formatCode="General">
                  <c:v>-1.3117532300050199E-3</c:v>
                </c:pt>
                <c:pt idx="1839" formatCode="General">
                  <c:v>-1.25370516878919E-3</c:v>
                </c:pt>
                <c:pt idx="1840" formatCode="General">
                  <c:v>-1.2338321817969701E-3</c:v>
                </c:pt>
                <c:pt idx="1841" formatCode="General">
                  <c:v>-1.2270579762922399E-3</c:v>
                </c:pt>
                <c:pt idx="1842" formatCode="General">
                  <c:v>-1.2398708440722801E-3</c:v>
                </c:pt>
                <c:pt idx="1843" formatCode="General">
                  <c:v>-1.2084285171256801E-3</c:v>
                </c:pt>
                <c:pt idx="1844" formatCode="General">
                  <c:v>-1.20974350545081E-3</c:v>
                </c:pt>
                <c:pt idx="1845" formatCode="General">
                  <c:v>-1.2184765130750601E-3</c:v>
                </c:pt>
                <c:pt idx="1846" formatCode="General">
                  <c:v>-1.21287841519338E-3</c:v>
                </c:pt>
                <c:pt idx="1847" formatCode="General">
                  <c:v>-1.2078548315813901E-3</c:v>
                </c:pt>
                <c:pt idx="1848" formatCode="General">
                  <c:v>-1.21627193717913E-3</c:v>
                </c:pt>
                <c:pt idx="1849" formatCode="General">
                  <c:v>-1.23019342854721E-3</c:v>
                </c:pt>
                <c:pt idx="1850" formatCode="General">
                  <c:v>-1.21352869719509E-3</c:v>
                </c:pt>
                <c:pt idx="1851" formatCode="General">
                  <c:v>-1.25752329429331E-3</c:v>
                </c:pt>
                <c:pt idx="1852" formatCode="General">
                  <c:v>-1.22396522738405E-3</c:v>
                </c:pt>
                <c:pt idx="1853" formatCode="General">
                  <c:v>-1.2360207775448399E-3</c:v>
                </c:pt>
                <c:pt idx="1854" formatCode="General">
                  <c:v>-1.2070375880378801E-3</c:v>
                </c:pt>
                <c:pt idx="1855" formatCode="General">
                  <c:v>-1.23887647900578E-3</c:v>
                </c:pt>
                <c:pt idx="1856" formatCode="General">
                  <c:v>-1.23209256435824E-3</c:v>
                </c:pt>
                <c:pt idx="1857" formatCode="General">
                  <c:v>-1.2478756502023599E-3</c:v>
                </c:pt>
                <c:pt idx="1858" formatCode="General">
                  <c:v>-1.2304549807676101E-3</c:v>
                </c:pt>
                <c:pt idx="1859" formatCode="General">
                  <c:v>-1.2232217732928499E-3</c:v>
                </c:pt>
                <c:pt idx="1860" formatCode="General">
                  <c:v>-1.23792310047791E-3</c:v>
                </c:pt>
                <c:pt idx="1861" formatCode="General">
                  <c:v>-1.2637532731823099E-3</c:v>
                </c:pt>
                <c:pt idx="1862" formatCode="General">
                  <c:v>-1.2356676182136001E-3</c:v>
                </c:pt>
                <c:pt idx="1863" formatCode="General">
                  <c:v>-1.2237912937285401E-3</c:v>
                </c:pt>
                <c:pt idx="1864" formatCode="General">
                  <c:v>-1.2417328687474099E-3</c:v>
                </c:pt>
                <c:pt idx="1865" formatCode="General">
                  <c:v>-1.20911038402428E-3</c:v>
                </c:pt>
                <c:pt idx="1866" formatCode="General">
                  <c:v>-1.25532750283202E-3</c:v>
                </c:pt>
                <c:pt idx="1867" formatCode="General">
                  <c:v>-1.16216274394381E-3</c:v>
                </c:pt>
                <c:pt idx="1868" formatCode="General">
                  <c:v>-1.21477593729185E-3</c:v>
                </c:pt>
                <c:pt idx="1869" formatCode="General">
                  <c:v>-1.2150693752721799E-3</c:v>
                </c:pt>
                <c:pt idx="1870" formatCode="General">
                  <c:v>-1.2166104537372801E-3</c:v>
                </c:pt>
                <c:pt idx="1871" formatCode="General">
                  <c:v>-1.1958696003437799E-3</c:v>
                </c:pt>
                <c:pt idx="1872" formatCode="General">
                  <c:v>-1.2210379444162001E-3</c:v>
                </c:pt>
                <c:pt idx="1873" formatCode="General">
                  <c:v>-1.21953858535645E-3</c:v>
                </c:pt>
                <c:pt idx="1874" formatCode="General">
                  <c:v>-1.20078738529028E-3</c:v>
                </c:pt>
                <c:pt idx="1875" formatCode="General">
                  <c:v>-1.21228307905283E-3</c:v>
                </c:pt>
                <c:pt idx="1876" formatCode="General">
                  <c:v>-1.18872801074122E-3</c:v>
                </c:pt>
                <c:pt idx="1877" formatCode="General">
                  <c:v>-1.19668312547706E-3</c:v>
                </c:pt>
                <c:pt idx="1878" formatCode="General">
                  <c:v>-1.2102893396026199E-3</c:v>
                </c:pt>
                <c:pt idx="1879" formatCode="General">
                  <c:v>-1.2096546732675701E-3</c:v>
                </c:pt>
                <c:pt idx="1880" formatCode="General">
                  <c:v>-1.19235609597234E-3</c:v>
                </c:pt>
                <c:pt idx="1881" formatCode="General">
                  <c:v>-1.21955816515201E-3</c:v>
                </c:pt>
                <c:pt idx="1882" formatCode="General">
                  <c:v>-1.22114164933152E-3</c:v>
                </c:pt>
                <c:pt idx="1883" formatCode="General">
                  <c:v>-1.2137225581236399E-3</c:v>
                </c:pt>
                <c:pt idx="1884" formatCode="General">
                  <c:v>-1.2018810473625901E-3</c:v>
                </c:pt>
                <c:pt idx="1885" formatCode="General">
                  <c:v>-1.2093593870558699E-3</c:v>
                </c:pt>
                <c:pt idx="1886" formatCode="General">
                  <c:v>-1.2135934578563099E-3</c:v>
                </c:pt>
                <c:pt idx="1887" formatCode="General">
                  <c:v>-1.1786429265693199E-3</c:v>
                </c:pt>
                <c:pt idx="1888" formatCode="General">
                  <c:v>-1.19909221717592E-3</c:v>
                </c:pt>
                <c:pt idx="1889" formatCode="General">
                  <c:v>-1.24676407743222E-3</c:v>
                </c:pt>
                <c:pt idx="1890" formatCode="General">
                  <c:v>-1.1874709313398899E-3</c:v>
                </c:pt>
                <c:pt idx="1891" formatCode="General">
                  <c:v>-1.19721949910611E-3</c:v>
                </c:pt>
                <c:pt idx="1892" formatCode="General">
                  <c:v>-1.21933270882999E-3</c:v>
                </c:pt>
                <c:pt idx="1893" formatCode="General">
                  <c:v>-1.18519365744086E-3</c:v>
                </c:pt>
                <c:pt idx="1894" formatCode="General">
                  <c:v>-1.2190309317076399E-3</c:v>
                </c:pt>
                <c:pt idx="1895" formatCode="General">
                  <c:v>-1.21452537823075E-3</c:v>
                </c:pt>
                <c:pt idx="1896" formatCode="General">
                  <c:v>-1.1851902437316499E-3</c:v>
                </c:pt>
                <c:pt idx="1897" formatCode="General">
                  <c:v>-1.19092655210692E-3</c:v>
                </c:pt>
                <c:pt idx="1898" formatCode="General">
                  <c:v>-1.1830822797660699E-3</c:v>
                </c:pt>
                <c:pt idx="1899" formatCode="General">
                  <c:v>-1.19988314537837E-3</c:v>
                </c:pt>
                <c:pt idx="1900" formatCode="General">
                  <c:v>-1.1778613419157001E-3</c:v>
                </c:pt>
                <c:pt idx="1901" formatCode="General">
                  <c:v>-1.17507557066795E-3</c:v>
                </c:pt>
                <c:pt idx="1902" formatCode="General">
                  <c:v>-1.1983471181364E-3</c:v>
                </c:pt>
                <c:pt idx="1903" formatCode="General">
                  <c:v>-1.16372005395987E-3</c:v>
                </c:pt>
                <c:pt idx="1904" formatCode="General">
                  <c:v>-1.18789074830579E-3</c:v>
                </c:pt>
                <c:pt idx="1905" formatCode="General">
                  <c:v>-1.1541138140227899E-3</c:v>
                </c:pt>
                <c:pt idx="1906" formatCode="General">
                  <c:v>-1.1755800350144699E-3</c:v>
                </c:pt>
                <c:pt idx="1907" formatCode="General">
                  <c:v>-1.1746551319175801E-3</c:v>
                </c:pt>
                <c:pt idx="1908" formatCode="General">
                  <c:v>-1.18692862353754E-3</c:v>
                </c:pt>
                <c:pt idx="1909" formatCode="General">
                  <c:v>-1.18780181709483E-3</c:v>
                </c:pt>
                <c:pt idx="1910" formatCode="General">
                  <c:v>-1.16047863891469E-3</c:v>
                </c:pt>
                <c:pt idx="1911" formatCode="General">
                  <c:v>-1.18510263248279E-3</c:v>
                </c:pt>
                <c:pt idx="1912" formatCode="General">
                  <c:v>-1.1802085534743101E-3</c:v>
                </c:pt>
                <c:pt idx="1913" formatCode="General">
                  <c:v>-1.19072807520141E-3</c:v>
                </c:pt>
                <c:pt idx="1914" formatCode="General">
                  <c:v>-1.15339258519156E-3</c:v>
                </c:pt>
                <c:pt idx="1915" formatCode="General">
                  <c:v>-1.16482117853067E-3</c:v>
                </c:pt>
                <c:pt idx="1916" formatCode="General">
                  <c:v>-1.1745600975061601E-3</c:v>
                </c:pt>
                <c:pt idx="1917" formatCode="General">
                  <c:v>-1.14901610137792E-3</c:v>
                </c:pt>
                <c:pt idx="1918" formatCode="General">
                  <c:v>-1.1643563429690499E-3</c:v>
                </c:pt>
                <c:pt idx="1919" formatCode="General">
                  <c:v>-1.09762930757503E-3</c:v>
                </c:pt>
                <c:pt idx="1920" formatCode="General">
                  <c:v>-1.1271538996349101E-3</c:v>
                </c:pt>
                <c:pt idx="1921" formatCode="General">
                  <c:v>-1.1237118689560301E-3</c:v>
                </c:pt>
                <c:pt idx="1922" formatCode="General">
                  <c:v>-1.13881439692336E-3</c:v>
                </c:pt>
                <c:pt idx="1923" formatCode="General">
                  <c:v>-1.1226914178752601E-3</c:v>
                </c:pt>
                <c:pt idx="1924" formatCode="General">
                  <c:v>-1.1159170669884299E-3</c:v>
                </c:pt>
                <c:pt idx="1925" formatCode="General">
                  <c:v>-1.15298611012164E-3</c:v>
                </c:pt>
                <c:pt idx="1926" formatCode="General">
                  <c:v>-1.1334879605123501E-3</c:v>
                </c:pt>
                <c:pt idx="1927" formatCode="General">
                  <c:v>-1.1472055169446699E-3</c:v>
                </c:pt>
                <c:pt idx="1928" formatCode="General">
                  <c:v>-1.1259431821113101E-3</c:v>
                </c:pt>
                <c:pt idx="1929" formatCode="General">
                  <c:v>-1.14332627803784E-3</c:v>
                </c:pt>
                <c:pt idx="1930" formatCode="General">
                  <c:v>-1.1353677780152E-3</c:v>
                </c:pt>
                <c:pt idx="1931" formatCode="General">
                  <c:v>-1.1702014034226499E-3</c:v>
                </c:pt>
                <c:pt idx="1932" formatCode="General">
                  <c:v>-1.18279838845568E-3</c:v>
                </c:pt>
                <c:pt idx="1933" formatCode="General">
                  <c:v>-1.2131284792557099E-3</c:v>
                </c:pt>
                <c:pt idx="1934" formatCode="General">
                  <c:v>-1.1534062341571501E-3</c:v>
                </c:pt>
                <c:pt idx="1935" formatCode="General">
                  <c:v>-1.2079681745714001E-3</c:v>
                </c:pt>
                <c:pt idx="1936" formatCode="General">
                  <c:v>-1.1853075580048199E-3</c:v>
                </c:pt>
                <c:pt idx="1937" formatCode="General">
                  <c:v>-1.1739512603559201E-3</c:v>
                </c:pt>
                <c:pt idx="1938" formatCode="General">
                  <c:v>-1.1883868320397999E-3</c:v>
                </c:pt>
                <c:pt idx="1939" formatCode="General">
                  <c:v>-1.22153527624274E-3</c:v>
                </c:pt>
                <c:pt idx="1940" formatCode="General">
                  <c:v>-1.1695819953441199E-3</c:v>
                </c:pt>
                <c:pt idx="1941" formatCode="General">
                  <c:v>-1.19046136665521E-3</c:v>
                </c:pt>
                <c:pt idx="1942" formatCode="General">
                  <c:v>-1.21098717747838E-3</c:v>
                </c:pt>
                <c:pt idx="1943" formatCode="General">
                  <c:v>-1.1630982583423299E-3</c:v>
                </c:pt>
                <c:pt idx="1944" formatCode="General">
                  <c:v>-1.2221659475148601E-3</c:v>
                </c:pt>
                <c:pt idx="1945" formatCode="General">
                  <c:v>-1.1942473016212599E-3</c:v>
                </c:pt>
                <c:pt idx="1946" formatCode="General">
                  <c:v>-1.1936943959520001E-3</c:v>
                </c:pt>
                <c:pt idx="1947" formatCode="General">
                  <c:v>-1.17079590714885E-3</c:v>
                </c:pt>
                <c:pt idx="1948" formatCode="General">
                  <c:v>-1.16082893206855E-3</c:v>
                </c:pt>
                <c:pt idx="1949" formatCode="General">
                  <c:v>-1.17170455632308E-3</c:v>
                </c:pt>
                <c:pt idx="1950" formatCode="General">
                  <c:v>-1.1879402797162499E-3</c:v>
                </c:pt>
                <c:pt idx="1951" formatCode="General">
                  <c:v>-1.1886101883536301E-3</c:v>
                </c:pt>
                <c:pt idx="1952" formatCode="General">
                  <c:v>-1.18680832260196E-3</c:v>
                </c:pt>
                <c:pt idx="1953" formatCode="General">
                  <c:v>-1.1886925894870901E-3</c:v>
                </c:pt>
                <c:pt idx="1954" formatCode="General">
                  <c:v>-1.1926205005836101E-3</c:v>
                </c:pt>
                <c:pt idx="1955" formatCode="General">
                  <c:v>-1.1944604328918301E-3</c:v>
                </c:pt>
                <c:pt idx="1956" formatCode="General">
                  <c:v>-1.1784059615064599E-3</c:v>
                </c:pt>
                <c:pt idx="1957" formatCode="General">
                  <c:v>-1.1563908352424301E-3</c:v>
                </c:pt>
                <c:pt idx="1958" formatCode="General">
                  <c:v>-1.16083110805613E-3</c:v>
                </c:pt>
                <c:pt idx="1959" formatCode="General">
                  <c:v>-1.1456277959515399E-3</c:v>
                </c:pt>
                <c:pt idx="1960" formatCode="General">
                  <c:v>-1.1891459125042E-3</c:v>
                </c:pt>
                <c:pt idx="1961" formatCode="General">
                  <c:v>-1.1131830393176501E-3</c:v>
                </c:pt>
                <c:pt idx="1962" formatCode="General">
                  <c:v>-1.1547920591605601E-3</c:v>
                </c:pt>
                <c:pt idx="1963" formatCode="General">
                  <c:v>-1.15860730280983E-3</c:v>
                </c:pt>
                <c:pt idx="1964" formatCode="General">
                  <c:v>-1.1398299487174199E-3</c:v>
                </c:pt>
                <c:pt idx="1965" formatCode="General">
                  <c:v>-1.1816082829972699E-3</c:v>
                </c:pt>
                <c:pt idx="1966" formatCode="General">
                  <c:v>-1.1747833595231599E-3</c:v>
                </c:pt>
                <c:pt idx="1967" formatCode="General">
                  <c:v>-1.14511533826746E-3</c:v>
                </c:pt>
                <c:pt idx="1968" formatCode="General">
                  <c:v>-1.16258627051814E-3</c:v>
                </c:pt>
                <c:pt idx="1969" formatCode="General">
                  <c:v>-1.1403293657351601E-3</c:v>
                </c:pt>
                <c:pt idx="1970" formatCode="General">
                  <c:v>-1.1596084972965901E-3</c:v>
                </c:pt>
                <c:pt idx="1971" formatCode="General">
                  <c:v>-1.1463295012718001E-3</c:v>
                </c:pt>
                <c:pt idx="1972" formatCode="General">
                  <c:v>-1.15033429821238E-3</c:v>
                </c:pt>
                <c:pt idx="1973" formatCode="General">
                  <c:v>-1.18849096433928E-3</c:v>
                </c:pt>
                <c:pt idx="1974" formatCode="General">
                  <c:v>-1.1572117211349801E-3</c:v>
                </c:pt>
                <c:pt idx="1975" formatCode="General">
                  <c:v>-1.1471632556388201E-3</c:v>
                </c:pt>
                <c:pt idx="1976" formatCode="General">
                  <c:v>-1.1546368256683899E-3</c:v>
                </c:pt>
                <c:pt idx="1977" formatCode="General">
                  <c:v>-1.1512181181628099E-3</c:v>
                </c:pt>
                <c:pt idx="1978" formatCode="General">
                  <c:v>-1.12911959551166E-3</c:v>
                </c:pt>
                <c:pt idx="1979" formatCode="General">
                  <c:v>-1.1744959532679899E-3</c:v>
                </c:pt>
                <c:pt idx="1980" formatCode="General">
                  <c:v>-1.1311478815228E-3</c:v>
                </c:pt>
                <c:pt idx="1981" formatCode="General">
                  <c:v>-1.1324452097159301E-3</c:v>
                </c:pt>
                <c:pt idx="1982" formatCode="General">
                  <c:v>-1.14776598398906E-3</c:v>
                </c:pt>
                <c:pt idx="1983" formatCode="General">
                  <c:v>-1.13781858393552E-3</c:v>
                </c:pt>
                <c:pt idx="1984" formatCode="General">
                  <c:v>-1.1791924808975101E-3</c:v>
                </c:pt>
                <c:pt idx="1985" formatCode="General">
                  <c:v>-1.1522709228939899E-3</c:v>
                </c:pt>
                <c:pt idx="1986" formatCode="General">
                  <c:v>-1.1393368761078899E-3</c:v>
                </c:pt>
                <c:pt idx="1987" formatCode="General">
                  <c:v>-1.1510089086521199E-3</c:v>
                </c:pt>
                <c:pt idx="1988" formatCode="General">
                  <c:v>-1.1384770551109899E-3</c:v>
                </c:pt>
                <c:pt idx="1989" formatCode="General">
                  <c:v>-1.1462847964773999E-3</c:v>
                </c:pt>
                <c:pt idx="1990" formatCode="General">
                  <c:v>-1.1684509196976799E-3</c:v>
                </c:pt>
                <c:pt idx="1991" formatCode="General">
                  <c:v>-1.1571231180922501E-3</c:v>
                </c:pt>
                <c:pt idx="1992" formatCode="General">
                  <c:v>-1.1222517678605101E-3</c:v>
                </c:pt>
                <c:pt idx="1993" formatCode="General">
                  <c:v>-1.13072487461374E-3</c:v>
                </c:pt>
                <c:pt idx="1994" formatCode="General">
                  <c:v>-1.1592161510406199E-3</c:v>
                </c:pt>
                <c:pt idx="1995" formatCode="General">
                  <c:v>-1.1176481710288E-3</c:v>
                </c:pt>
                <c:pt idx="1996" formatCode="General">
                  <c:v>-1.1262471851579299E-3</c:v>
                </c:pt>
                <c:pt idx="1997" formatCode="General">
                  <c:v>-1.12168980054578E-3</c:v>
                </c:pt>
                <c:pt idx="1998" formatCode="General">
                  <c:v>-1.1009493964670601E-3</c:v>
                </c:pt>
                <c:pt idx="1999" formatCode="General">
                  <c:v>-1.10828061156174E-3</c:v>
                </c:pt>
                <c:pt idx="2000" formatCode="General">
                  <c:v>-1.1279967897825801E-3</c:v>
                </c:pt>
                <c:pt idx="2001" formatCode="General">
                  <c:v>-1.10001964802132E-3</c:v>
                </c:pt>
                <c:pt idx="2002" formatCode="General">
                  <c:v>-1.1480170213465301E-3</c:v>
                </c:pt>
                <c:pt idx="2003" formatCode="General">
                  <c:v>-1.09919229569673E-3</c:v>
                </c:pt>
                <c:pt idx="2004" formatCode="General">
                  <c:v>-1.1237318295227699E-3</c:v>
                </c:pt>
                <c:pt idx="2005" formatCode="General">
                  <c:v>-1.09695107779264E-3</c:v>
                </c:pt>
                <c:pt idx="2006" formatCode="General">
                  <c:v>-1.1229303197519899E-3</c:v>
                </c:pt>
                <c:pt idx="2007" formatCode="General">
                  <c:v>-1.1095162164877E-3</c:v>
                </c:pt>
                <c:pt idx="2008" formatCode="General">
                  <c:v>-1.10053065704688E-3</c:v>
                </c:pt>
                <c:pt idx="2009" formatCode="General">
                  <c:v>-1.09795184680484E-3</c:v>
                </c:pt>
                <c:pt idx="2010" formatCode="General">
                  <c:v>-1.12896215633729E-3</c:v>
                </c:pt>
                <c:pt idx="2011" formatCode="General">
                  <c:v>-1.1109662655866899E-3</c:v>
                </c:pt>
                <c:pt idx="2012" formatCode="General">
                  <c:v>-1.0960658650746101E-3</c:v>
                </c:pt>
                <c:pt idx="2013" formatCode="General">
                  <c:v>-1.0990007713932799E-3</c:v>
                </c:pt>
                <c:pt idx="2014" formatCode="General">
                  <c:v>-1.1101987978909299E-3</c:v>
                </c:pt>
                <c:pt idx="2015" formatCode="General">
                  <c:v>-1.1260060274328101E-3</c:v>
                </c:pt>
                <c:pt idx="2016" formatCode="General">
                  <c:v>-1.1090963773081699E-3</c:v>
                </c:pt>
                <c:pt idx="2017" formatCode="General">
                  <c:v>-1.1151046489085499E-3</c:v>
                </c:pt>
                <c:pt idx="2018" formatCode="General">
                  <c:v>-1.10333316609546E-3</c:v>
                </c:pt>
                <c:pt idx="2019" formatCode="General">
                  <c:v>-1.1098968931580501E-3</c:v>
                </c:pt>
                <c:pt idx="2020" formatCode="General">
                  <c:v>-1.0822165271630699E-3</c:v>
                </c:pt>
                <c:pt idx="2021" formatCode="General">
                  <c:v>-1.1008450359320399E-3</c:v>
                </c:pt>
                <c:pt idx="2022" formatCode="General">
                  <c:v>-1.06263566697666E-3</c:v>
                </c:pt>
                <c:pt idx="2023" formatCode="General">
                  <c:v>-1.0625433964845999E-3</c:v>
                </c:pt>
                <c:pt idx="2024" formatCode="General">
                  <c:v>-1.0597860443760201E-3</c:v>
                </c:pt>
                <c:pt idx="2025" formatCode="General">
                  <c:v>-1.0730237659907799E-3</c:v>
                </c:pt>
                <c:pt idx="2026" formatCode="General">
                  <c:v>-1.09557201538391E-3</c:v>
                </c:pt>
                <c:pt idx="2027" formatCode="General">
                  <c:v>-1.10680925885431E-3</c:v>
                </c:pt>
                <c:pt idx="2028" formatCode="General">
                  <c:v>-1.1034705858260401E-3</c:v>
                </c:pt>
                <c:pt idx="2029" formatCode="General">
                  <c:v>-1.1076375413849801E-3</c:v>
                </c:pt>
                <c:pt idx="2030" formatCode="General">
                  <c:v>-1.0797743767179599E-3</c:v>
                </c:pt>
                <c:pt idx="2031" formatCode="General">
                  <c:v>-1.11043687273003E-3</c:v>
                </c:pt>
                <c:pt idx="2032" formatCode="General">
                  <c:v>-1.05023653187465E-3</c:v>
                </c:pt>
                <c:pt idx="2033" formatCode="General">
                  <c:v>-1.0451601187040701E-3</c:v>
                </c:pt>
                <c:pt idx="2034" formatCode="General">
                  <c:v>-1.0623504807087999E-3</c:v>
                </c:pt>
                <c:pt idx="2035" formatCode="General">
                  <c:v>-1.0844606260711699E-3</c:v>
                </c:pt>
                <c:pt idx="2036" formatCode="General">
                  <c:v>-1.0591284121712499E-3</c:v>
                </c:pt>
                <c:pt idx="2037" formatCode="General">
                  <c:v>-1.0624741076018199E-3</c:v>
                </c:pt>
                <c:pt idx="2038" formatCode="General">
                  <c:v>-1.0927963082745201E-3</c:v>
                </c:pt>
                <c:pt idx="2039" formatCode="General">
                  <c:v>-1.08991716355097E-3</c:v>
                </c:pt>
                <c:pt idx="2040" formatCode="General">
                  <c:v>-1.0776849818791099E-3</c:v>
                </c:pt>
                <c:pt idx="2041" formatCode="General">
                  <c:v>-1.0608212365210801E-3</c:v>
                </c:pt>
                <c:pt idx="2042" formatCode="General">
                  <c:v>-1.0817534887738499E-3</c:v>
                </c:pt>
                <c:pt idx="2043" formatCode="General">
                  <c:v>-1.08480823836461E-3</c:v>
                </c:pt>
                <c:pt idx="2044" formatCode="General">
                  <c:v>-1.0951226720341801E-3</c:v>
                </c:pt>
                <c:pt idx="2045" formatCode="General">
                  <c:v>-1.0834496728126101E-3</c:v>
                </c:pt>
                <c:pt idx="2046" formatCode="General">
                  <c:v>-1.09479204781048E-3</c:v>
                </c:pt>
                <c:pt idx="2047" formatCode="General">
                  <c:v>-1.0822398920992001E-3</c:v>
                </c:pt>
                <c:pt idx="2048" formatCode="General">
                  <c:v>-1.07723858672888E-3</c:v>
                </c:pt>
                <c:pt idx="2049" formatCode="General">
                  <c:v>-1.0726487938238799E-3</c:v>
                </c:pt>
                <c:pt idx="2050" formatCode="General">
                  <c:v>-1.0654203112620401E-3</c:v>
                </c:pt>
                <c:pt idx="2051" formatCode="General">
                  <c:v>-1.0804782335320901E-3</c:v>
                </c:pt>
                <c:pt idx="2052" formatCode="General">
                  <c:v>-1.0760772367486499E-3</c:v>
                </c:pt>
                <c:pt idx="2053" formatCode="General">
                  <c:v>-1.0853198426680399E-3</c:v>
                </c:pt>
                <c:pt idx="2054" formatCode="General">
                  <c:v>-1.09311807946116E-3</c:v>
                </c:pt>
                <c:pt idx="2055" formatCode="General">
                  <c:v>-1.0963843510625501E-3</c:v>
                </c:pt>
                <c:pt idx="2056" formatCode="General">
                  <c:v>-1.0860944119451101E-3</c:v>
                </c:pt>
                <c:pt idx="2057" formatCode="General">
                  <c:v>-1.1003013774859101E-3</c:v>
                </c:pt>
                <c:pt idx="2058" formatCode="General">
                  <c:v>-1.1156606799814001E-3</c:v>
                </c:pt>
                <c:pt idx="2059" formatCode="General">
                  <c:v>-1.09455392012769E-3</c:v>
                </c:pt>
                <c:pt idx="2060" formatCode="General">
                  <c:v>-1.1394556046039101E-3</c:v>
                </c:pt>
                <c:pt idx="2061" formatCode="General">
                  <c:v>-1.0545020633831101E-3</c:v>
                </c:pt>
                <c:pt idx="2062" formatCode="General">
                  <c:v>-1.0862115690278E-3</c:v>
                </c:pt>
                <c:pt idx="2063" formatCode="General">
                  <c:v>-1.0777851362987301E-3</c:v>
                </c:pt>
                <c:pt idx="2064" formatCode="General">
                  <c:v>-1.07921451312251E-3</c:v>
                </c:pt>
                <c:pt idx="2065" formatCode="General">
                  <c:v>-1.1122040570661601E-3</c:v>
                </c:pt>
                <c:pt idx="2066" formatCode="General">
                  <c:v>-1.0896636749978201E-3</c:v>
                </c:pt>
                <c:pt idx="2067" formatCode="General">
                  <c:v>-1.05863034479754E-3</c:v>
                </c:pt>
                <c:pt idx="2068" formatCode="General">
                  <c:v>-1.0971890129508699E-3</c:v>
                </c:pt>
                <c:pt idx="2069" formatCode="General">
                  <c:v>-1.0734526832261099E-3</c:v>
                </c:pt>
                <c:pt idx="2070" formatCode="General">
                  <c:v>-1.0785277009278699E-3</c:v>
                </c:pt>
                <c:pt idx="2071" formatCode="General">
                  <c:v>-1.0719590080643399E-3</c:v>
                </c:pt>
                <c:pt idx="2072" formatCode="General">
                  <c:v>-1.10640595535274E-3</c:v>
                </c:pt>
                <c:pt idx="2073" formatCode="General">
                  <c:v>-1.09908119517452E-3</c:v>
                </c:pt>
                <c:pt idx="2074" formatCode="General">
                  <c:v>-1.07411396259903E-3</c:v>
                </c:pt>
                <c:pt idx="2075" formatCode="General">
                  <c:v>-1.0720357750677999E-3</c:v>
                </c:pt>
                <c:pt idx="2076" formatCode="General">
                  <c:v>-1.07544011587121E-3</c:v>
                </c:pt>
                <c:pt idx="2077" formatCode="General">
                  <c:v>-1.10737454746978E-3</c:v>
                </c:pt>
                <c:pt idx="2078" formatCode="General">
                  <c:v>-1.0745889874437199E-3</c:v>
                </c:pt>
                <c:pt idx="2079" formatCode="General">
                  <c:v>-1.0837001796658401E-3</c:v>
                </c:pt>
                <c:pt idx="2080" formatCode="General">
                  <c:v>-1.08483118852864E-3</c:v>
                </c:pt>
                <c:pt idx="2081" formatCode="General">
                  <c:v>-1.06157186563609E-3</c:v>
                </c:pt>
                <c:pt idx="2082" formatCode="General">
                  <c:v>-1.10795950356549E-3</c:v>
                </c:pt>
                <c:pt idx="2083" formatCode="General">
                  <c:v>-1.10225860258586E-3</c:v>
                </c:pt>
                <c:pt idx="2084" formatCode="General">
                  <c:v>-1.0847525091779E-3</c:v>
                </c:pt>
                <c:pt idx="2085" formatCode="General">
                  <c:v>-1.04089595291438E-3</c:v>
                </c:pt>
                <c:pt idx="2086" formatCode="General">
                  <c:v>-1.0743097081262201E-3</c:v>
                </c:pt>
                <c:pt idx="2087" formatCode="General">
                  <c:v>-1.0819521865658901E-3</c:v>
                </c:pt>
                <c:pt idx="2088" formatCode="General">
                  <c:v>-1.0733284096184901E-3</c:v>
                </c:pt>
                <c:pt idx="2089" formatCode="General">
                  <c:v>-1.0623796441290099E-3</c:v>
                </c:pt>
                <c:pt idx="2090" formatCode="General">
                  <c:v>-1.0203566910126701E-3</c:v>
                </c:pt>
                <c:pt idx="2091" formatCode="General">
                  <c:v>-1.0408899184857301E-3</c:v>
                </c:pt>
                <c:pt idx="2092" formatCode="General">
                  <c:v>-1.0276524964684299E-3</c:v>
                </c:pt>
                <c:pt idx="2093" formatCode="General">
                  <c:v>-1.02907993289456E-3</c:v>
                </c:pt>
                <c:pt idx="2094" formatCode="General">
                  <c:v>-1.0402138572386901E-3</c:v>
                </c:pt>
                <c:pt idx="2095" formatCode="General">
                  <c:v>-1.0335319839525701E-3</c:v>
                </c:pt>
                <c:pt idx="2096" formatCode="General">
                  <c:v>-1.06080870848601E-3</c:v>
                </c:pt>
                <c:pt idx="2097" formatCode="General">
                  <c:v>-1.0362020538588501E-3</c:v>
                </c:pt>
                <c:pt idx="2098" formatCode="General">
                  <c:v>-1.0291056457575999E-3</c:v>
                </c:pt>
                <c:pt idx="2099" formatCode="General">
                  <c:v>-1.0474365217257801E-3</c:v>
                </c:pt>
                <c:pt idx="2100" formatCode="General">
                  <c:v>-1.0603319758428901E-3</c:v>
                </c:pt>
                <c:pt idx="2101" formatCode="General">
                  <c:v>-1.0454804354393199E-3</c:v>
                </c:pt>
                <c:pt idx="2102" formatCode="General">
                  <c:v>-1.0435585324952499E-3</c:v>
                </c:pt>
                <c:pt idx="2103" formatCode="General">
                  <c:v>-1.04660518171764E-3</c:v>
                </c:pt>
                <c:pt idx="2104" formatCode="General">
                  <c:v>-1.06394303549956E-3</c:v>
                </c:pt>
                <c:pt idx="2105" formatCode="General">
                  <c:v>-1.06289550163215E-3</c:v>
                </c:pt>
                <c:pt idx="2106" formatCode="General">
                  <c:v>-1.04339386993792E-3</c:v>
                </c:pt>
                <c:pt idx="2107" formatCode="General">
                  <c:v>-1.0379606156408999E-3</c:v>
                </c:pt>
                <c:pt idx="2108" formatCode="General">
                  <c:v>-1.0471079098000101E-3</c:v>
                </c:pt>
                <c:pt idx="2109" formatCode="General">
                  <c:v>-1.0562828904035E-3</c:v>
                </c:pt>
                <c:pt idx="2110" formatCode="General">
                  <c:v>-1.07560562600716E-3</c:v>
                </c:pt>
                <c:pt idx="2111" formatCode="General">
                  <c:v>-1.0506132103454901E-3</c:v>
                </c:pt>
                <c:pt idx="2112" formatCode="General">
                  <c:v>-1.02917270714429E-3</c:v>
                </c:pt>
                <c:pt idx="2113" formatCode="General">
                  <c:v>-1.04548923999128E-3</c:v>
                </c:pt>
                <c:pt idx="2114" formatCode="General">
                  <c:v>-1.03235393793861E-3</c:v>
                </c:pt>
                <c:pt idx="2115" formatCode="General">
                  <c:v>-1.05713958743966E-3</c:v>
                </c:pt>
                <c:pt idx="2116" formatCode="General">
                  <c:v>-1.05734679328515E-3</c:v>
                </c:pt>
                <c:pt idx="2117" formatCode="General">
                  <c:v>-1.0168232364418999E-3</c:v>
                </c:pt>
                <c:pt idx="2118" formatCode="General">
                  <c:v>-1.0256147073713299E-3</c:v>
                </c:pt>
                <c:pt idx="2119" formatCode="General">
                  <c:v>-1.01087179161514E-3</c:v>
                </c:pt>
                <c:pt idx="2120" formatCode="General">
                  <c:v>-1.0482244086797599E-3</c:v>
                </c:pt>
                <c:pt idx="2121" formatCode="General">
                  <c:v>-1.01371234677275E-3</c:v>
                </c:pt>
                <c:pt idx="2122" formatCode="General">
                  <c:v>-1.01367946399362E-3</c:v>
                </c:pt>
                <c:pt idx="2123" formatCode="General">
                  <c:v>-1.01698175857375E-3</c:v>
                </c:pt>
                <c:pt idx="2124" formatCode="General">
                  <c:v>-1.01256174403758E-3</c:v>
                </c:pt>
                <c:pt idx="2125" formatCode="General">
                  <c:v>-1.0332903419620701E-3</c:v>
                </c:pt>
                <c:pt idx="2126" formatCode="General">
                  <c:v>-1.01930514648483E-3</c:v>
                </c:pt>
                <c:pt idx="2127" formatCode="General">
                  <c:v>-1.0573888756803299E-3</c:v>
                </c:pt>
                <c:pt idx="2128" formatCode="General">
                  <c:v>-1.01774024676695E-3</c:v>
                </c:pt>
                <c:pt idx="2129" formatCode="General">
                  <c:v>-1.00964360461363E-3</c:v>
                </c:pt>
                <c:pt idx="2130" formatCode="General">
                  <c:v>-1.0359701351786499E-3</c:v>
                </c:pt>
                <c:pt idx="2131" formatCode="General">
                  <c:v>-9.81285218663173E-4</c:v>
                </c:pt>
                <c:pt idx="2132" formatCode="General">
                  <c:v>-9.9432367631676591E-4</c:v>
                </c:pt>
                <c:pt idx="2133" formatCode="General">
                  <c:v>-1.0689080251586199E-3</c:v>
                </c:pt>
                <c:pt idx="2134" formatCode="General">
                  <c:v>-1.0049509351558101E-3</c:v>
                </c:pt>
                <c:pt idx="2135" formatCode="General">
                  <c:v>-1.03874590611263E-3</c:v>
                </c:pt>
                <c:pt idx="2136" formatCode="General">
                  <c:v>-1.03340628395283E-3</c:v>
                </c:pt>
                <c:pt idx="2137" formatCode="General">
                  <c:v>-9.9424438498194392E-4</c:v>
                </c:pt>
                <c:pt idx="2138" formatCode="General">
                  <c:v>-9.8897697609377799E-4</c:v>
                </c:pt>
                <c:pt idx="2139" formatCode="General">
                  <c:v>-1.0090123189667999E-3</c:v>
                </c:pt>
                <c:pt idx="2140" formatCode="General">
                  <c:v>-1.0094697345855001E-3</c:v>
                </c:pt>
                <c:pt idx="2141" formatCode="General">
                  <c:v>-9.8940668601550609E-4</c:v>
                </c:pt>
                <c:pt idx="2142" formatCode="General">
                  <c:v>-9.8806472041296396E-4</c:v>
                </c:pt>
                <c:pt idx="2143" formatCode="General">
                  <c:v>-9.5914124925798301E-4</c:v>
                </c:pt>
                <c:pt idx="2144" formatCode="General">
                  <c:v>-9.6660819686630699E-4</c:v>
                </c:pt>
                <c:pt idx="2145" formatCode="General">
                  <c:v>-1.0164765230234001E-3</c:v>
                </c:pt>
                <c:pt idx="2146" formatCode="General">
                  <c:v>-1.0248656004183899E-3</c:v>
                </c:pt>
                <c:pt idx="2147" formatCode="General">
                  <c:v>-1.0007114796822701E-3</c:v>
                </c:pt>
                <c:pt idx="2148" formatCode="General">
                  <c:v>-1.01115457214113E-3</c:v>
                </c:pt>
                <c:pt idx="2149" formatCode="General">
                  <c:v>-9.5592196552964103E-4</c:v>
                </c:pt>
                <c:pt idx="2150" formatCode="General">
                  <c:v>-9.9640656333494404E-4</c:v>
                </c:pt>
                <c:pt idx="2151" formatCode="General">
                  <c:v>-9.8178094779616991E-4</c:v>
                </c:pt>
                <c:pt idx="2152" formatCode="General">
                  <c:v>-9.7423450214109502E-4</c:v>
                </c:pt>
                <c:pt idx="2153" formatCode="General">
                  <c:v>-1.0034687111317199E-3</c:v>
                </c:pt>
                <c:pt idx="2154" formatCode="General">
                  <c:v>-9.920346878553349E-4</c:v>
                </c:pt>
                <c:pt idx="2155" formatCode="General">
                  <c:v>-1.0510049838687301E-3</c:v>
                </c:pt>
                <c:pt idx="2156" formatCode="General">
                  <c:v>-9.7075548080741299E-4</c:v>
                </c:pt>
                <c:pt idx="2157" formatCode="General">
                  <c:v>-1.00077594462445E-3</c:v>
                </c:pt>
                <c:pt idx="2158" formatCode="General">
                  <c:v>-9.9343401928152892E-4</c:v>
                </c:pt>
                <c:pt idx="2159" formatCode="General">
                  <c:v>-9.7537761716650804E-4</c:v>
                </c:pt>
                <c:pt idx="2160" formatCode="General">
                  <c:v>-1.03140104263717E-3</c:v>
                </c:pt>
                <c:pt idx="2161" formatCode="General">
                  <c:v>-1.0021881189965201E-3</c:v>
                </c:pt>
                <c:pt idx="2162" formatCode="General">
                  <c:v>-9.9543460605695799E-4</c:v>
                </c:pt>
                <c:pt idx="2163" formatCode="General">
                  <c:v>-9.7124888755858302E-4</c:v>
                </c:pt>
                <c:pt idx="2164" formatCode="General">
                  <c:v>-9.792233096579399E-4</c:v>
                </c:pt>
                <c:pt idx="2165" formatCode="General">
                  <c:v>-9.3748581478253197E-4</c:v>
                </c:pt>
                <c:pt idx="2166" formatCode="General">
                  <c:v>-9.3910362857359004E-4</c:v>
                </c:pt>
                <c:pt idx="2167" formatCode="General">
                  <c:v>-9.5365535877887995E-4</c:v>
                </c:pt>
                <c:pt idx="2168" formatCode="General">
                  <c:v>-9.4924262825893499E-4</c:v>
                </c:pt>
                <c:pt idx="2169" formatCode="General">
                  <c:v>-9.6415616801561301E-4</c:v>
                </c:pt>
                <c:pt idx="2170" formatCode="General">
                  <c:v>-9.4556904343838001E-4</c:v>
                </c:pt>
                <c:pt idx="2171" formatCode="General">
                  <c:v>-9.3577622243110504E-4</c:v>
                </c:pt>
                <c:pt idx="2172" formatCode="General">
                  <c:v>-9.6325148610305303E-4</c:v>
                </c:pt>
                <c:pt idx="2173" formatCode="General">
                  <c:v>-9.7831462251848195E-4</c:v>
                </c:pt>
                <c:pt idx="2174" formatCode="General">
                  <c:v>-9.6425309379719103E-4</c:v>
                </c:pt>
                <c:pt idx="2175" formatCode="General">
                  <c:v>-9.8461336937245804E-4</c:v>
                </c:pt>
                <c:pt idx="2176" formatCode="General">
                  <c:v>-9.4365734380245599E-4</c:v>
                </c:pt>
                <c:pt idx="2177" formatCode="General">
                  <c:v>-9.5025565953786703E-4</c:v>
                </c:pt>
                <c:pt idx="2178" formatCode="General">
                  <c:v>-9.5417499484954402E-4</c:v>
                </c:pt>
                <c:pt idx="2179" formatCode="General">
                  <c:v>-9.3990500643629995E-4</c:v>
                </c:pt>
                <c:pt idx="2180" formatCode="General">
                  <c:v>-9.4791254640192899E-4</c:v>
                </c:pt>
                <c:pt idx="2181" formatCode="General">
                  <c:v>-9.1731146284103804E-4</c:v>
                </c:pt>
                <c:pt idx="2182" formatCode="General">
                  <c:v>-9.3347953116730304E-4</c:v>
                </c:pt>
                <c:pt idx="2183" formatCode="General">
                  <c:v>-9.7815571836684309E-4</c:v>
                </c:pt>
                <c:pt idx="2184" formatCode="General">
                  <c:v>-9.4223240836892796E-4</c:v>
                </c:pt>
                <c:pt idx="2185" formatCode="General">
                  <c:v>-9.4870730571664603E-4</c:v>
                </c:pt>
                <c:pt idx="2186" formatCode="General">
                  <c:v>-9.4079041632625802E-4</c:v>
                </c:pt>
                <c:pt idx="2187" formatCode="General">
                  <c:v>-9.7546628104172703E-4</c:v>
                </c:pt>
                <c:pt idx="2188" formatCode="General">
                  <c:v>-9.5469870518237996E-4</c:v>
                </c:pt>
                <c:pt idx="2189" formatCode="General">
                  <c:v>-9.7576620798439E-4</c:v>
                </c:pt>
                <c:pt idx="2190" formatCode="General">
                  <c:v>-9.7761327242502092E-4</c:v>
                </c:pt>
                <c:pt idx="2191" formatCode="General">
                  <c:v>-9.8369866579321491E-4</c:v>
                </c:pt>
                <c:pt idx="2192" formatCode="General">
                  <c:v>-9.6409073684887003E-4</c:v>
                </c:pt>
                <c:pt idx="2193" formatCode="General">
                  <c:v>-9.7865410478659197E-4</c:v>
                </c:pt>
                <c:pt idx="2194" formatCode="General">
                  <c:v>-9.73564932581965E-4</c:v>
                </c:pt>
                <c:pt idx="2195" formatCode="General">
                  <c:v>-9.52933251625775E-4</c:v>
                </c:pt>
                <c:pt idx="2196" formatCode="General">
                  <c:v>-9.5320646537339505E-4</c:v>
                </c:pt>
                <c:pt idx="2197" formatCode="General">
                  <c:v>-9.6999001384251297E-4</c:v>
                </c:pt>
                <c:pt idx="2198" formatCode="General">
                  <c:v>-9.7582983049518597E-4</c:v>
                </c:pt>
                <c:pt idx="2199" formatCode="General">
                  <c:v>-9.8285193894930511E-4</c:v>
                </c:pt>
                <c:pt idx="2200" formatCode="General">
                  <c:v>-9.1877270572021099E-4</c:v>
                </c:pt>
                <c:pt idx="2201" formatCode="General">
                  <c:v>-9.5556589915072102E-4</c:v>
                </c:pt>
                <c:pt idx="2202" formatCode="General">
                  <c:v>-9.7174435670082304E-4</c:v>
                </c:pt>
                <c:pt idx="2203" formatCode="General">
                  <c:v>-9.8437290235173203E-4</c:v>
                </c:pt>
                <c:pt idx="2204" formatCode="General">
                  <c:v>-9.6479825160182304E-4</c:v>
                </c:pt>
                <c:pt idx="2205" formatCode="General">
                  <c:v>-9.5103896093372297E-4</c:v>
                </c:pt>
                <c:pt idx="2206" formatCode="General">
                  <c:v>-9.4774578252841202E-4</c:v>
                </c:pt>
                <c:pt idx="2207" formatCode="General">
                  <c:v>-9.80951125031209E-4</c:v>
                </c:pt>
                <c:pt idx="2208" formatCode="General">
                  <c:v>-9.5868050696753897E-4</c:v>
                </c:pt>
                <c:pt idx="2209" formatCode="General">
                  <c:v>-9.8376732409745306E-4</c:v>
                </c:pt>
                <c:pt idx="2210" formatCode="General">
                  <c:v>-9.5729963967052304E-4</c:v>
                </c:pt>
                <c:pt idx="2211" formatCode="General">
                  <c:v>-9.797357594604531E-4</c:v>
                </c:pt>
                <c:pt idx="2212" formatCode="General">
                  <c:v>-9.8697764015291396E-4</c:v>
                </c:pt>
                <c:pt idx="2213" formatCode="General">
                  <c:v>-9.5717829411520803E-4</c:v>
                </c:pt>
                <c:pt idx="2214" formatCode="General">
                  <c:v>-9.4950936653961102E-4</c:v>
                </c:pt>
                <c:pt idx="2215" formatCode="General">
                  <c:v>-9.5995680803855402E-4</c:v>
                </c:pt>
                <c:pt idx="2216" formatCode="General">
                  <c:v>-9.7438175835310402E-4</c:v>
                </c:pt>
                <c:pt idx="2217" formatCode="General">
                  <c:v>-9.5687847607957505E-4</c:v>
                </c:pt>
                <c:pt idx="2218" formatCode="General">
                  <c:v>-9.2795288490097705E-4</c:v>
                </c:pt>
                <c:pt idx="2219" formatCode="General">
                  <c:v>-9.7190345497699595E-4</c:v>
                </c:pt>
                <c:pt idx="2220" formatCode="General">
                  <c:v>-9.6676656808730905E-4</c:v>
                </c:pt>
                <c:pt idx="2221" formatCode="General">
                  <c:v>-9.2924466190974595E-4</c:v>
                </c:pt>
                <c:pt idx="2222" formatCode="General">
                  <c:v>-9.28250921747365E-4</c:v>
                </c:pt>
                <c:pt idx="2223" formatCode="General">
                  <c:v>-9.6777329196160897E-4</c:v>
                </c:pt>
                <c:pt idx="2224" formatCode="General">
                  <c:v>-9.73229910277635E-4</c:v>
                </c:pt>
                <c:pt idx="2225" formatCode="General">
                  <c:v>-9.6725206014260004E-4</c:v>
                </c:pt>
                <c:pt idx="2226" formatCode="General">
                  <c:v>-9.5113268987139399E-4</c:v>
                </c:pt>
                <c:pt idx="2227" formatCode="General">
                  <c:v>-9.4197532303560104E-4</c:v>
                </c:pt>
                <c:pt idx="2228" formatCode="General">
                  <c:v>-9.6041213652071195E-4</c:v>
                </c:pt>
                <c:pt idx="2229" formatCode="General">
                  <c:v>-9.2342752188807897E-4</c:v>
                </c:pt>
                <c:pt idx="2230" formatCode="General">
                  <c:v>-9.27651302745994E-4</c:v>
                </c:pt>
                <c:pt idx="2231" formatCode="General">
                  <c:v>-9.2701035581750104E-4</c:v>
                </c:pt>
                <c:pt idx="2232" formatCode="General">
                  <c:v>-9.2308862264642495E-4</c:v>
                </c:pt>
                <c:pt idx="2233" formatCode="General">
                  <c:v>-9.1677870824848203E-4</c:v>
                </c:pt>
                <c:pt idx="2234" formatCode="General">
                  <c:v>-9.2602436120056404E-4</c:v>
                </c:pt>
                <c:pt idx="2235" formatCode="General">
                  <c:v>-9.6193306764820105E-4</c:v>
                </c:pt>
                <c:pt idx="2236" formatCode="General">
                  <c:v>-9.2084339121180196E-4</c:v>
                </c:pt>
                <c:pt idx="2237" formatCode="General">
                  <c:v>-9.3898302844120903E-4</c:v>
                </c:pt>
                <c:pt idx="2238" formatCode="General">
                  <c:v>-9.0002259580449601E-4</c:v>
                </c:pt>
                <c:pt idx="2239" formatCode="General">
                  <c:v>-9.1309545516768897E-4</c:v>
                </c:pt>
                <c:pt idx="2240" formatCode="General">
                  <c:v>-9.0922414675319698E-4</c:v>
                </c:pt>
                <c:pt idx="2241" formatCode="General">
                  <c:v>-9.3431731643715495E-4</c:v>
                </c:pt>
                <c:pt idx="2242" formatCode="General">
                  <c:v>-8.9460489147535796E-4</c:v>
                </c:pt>
                <c:pt idx="2243" formatCode="General">
                  <c:v>-9.1138898352186395E-4</c:v>
                </c:pt>
                <c:pt idx="2244" formatCode="General">
                  <c:v>-9.1956152031035605E-4</c:v>
                </c:pt>
                <c:pt idx="2245" formatCode="General">
                  <c:v>-9.2193469821908499E-4</c:v>
                </c:pt>
                <c:pt idx="2246" formatCode="General">
                  <c:v>-9.3139266713133495E-4</c:v>
                </c:pt>
                <c:pt idx="2247" formatCode="General">
                  <c:v>-9.1142594562027804E-4</c:v>
                </c:pt>
                <c:pt idx="2248" formatCode="General">
                  <c:v>-9.33862753720536E-4</c:v>
                </c:pt>
                <c:pt idx="2249" formatCode="General">
                  <c:v>-9.2172280769165903E-4</c:v>
                </c:pt>
                <c:pt idx="2250" formatCode="General">
                  <c:v>-9.3553687979815799E-4</c:v>
                </c:pt>
                <c:pt idx="2251" formatCode="General">
                  <c:v>-9.0936537259506903E-4</c:v>
                </c:pt>
                <c:pt idx="2252" formatCode="General">
                  <c:v>-9.4296238328522299E-4</c:v>
                </c:pt>
                <c:pt idx="2253" formatCode="General">
                  <c:v>-9.2871499220846499E-4</c:v>
                </c:pt>
                <c:pt idx="2254" formatCode="General">
                  <c:v>-9.3950068270451403E-4</c:v>
                </c:pt>
                <c:pt idx="2255" formatCode="General">
                  <c:v>-9.0466558323765004E-4</c:v>
                </c:pt>
                <c:pt idx="2256" formatCode="General">
                  <c:v>-9.3703969853683295E-4</c:v>
                </c:pt>
                <c:pt idx="2257" formatCode="General">
                  <c:v>-8.9668166751248005E-4</c:v>
                </c:pt>
                <c:pt idx="2258" formatCode="General">
                  <c:v>-9.5846096700551804E-4</c:v>
                </c:pt>
                <c:pt idx="2259" formatCode="General">
                  <c:v>-9.6376806997424303E-4</c:v>
                </c:pt>
                <c:pt idx="2260" formatCode="General">
                  <c:v>-9.4056145061632596E-4</c:v>
                </c:pt>
                <c:pt idx="2261" formatCode="General">
                  <c:v>-9.0827245211693504E-4</c:v>
                </c:pt>
                <c:pt idx="2262" formatCode="General">
                  <c:v>-9.0335025209285801E-4</c:v>
                </c:pt>
                <c:pt idx="2263" formatCode="General">
                  <c:v>-8.9846355324222499E-4</c:v>
                </c:pt>
                <c:pt idx="2264" formatCode="General">
                  <c:v>-8.77466174424596E-4</c:v>
                </c:pt>
                <c:pt idx="2265" formatCode="General">
                  <c:v>-9.0880971167065102E-4</c:v>
                </c:pt>
                <c:pt idx="2266" formatCode="General">
                  <c:v>-8.7793727495524203E-4</c:v>
                </c:pt>
                <c:pt idx="2267" formatCode="General">
                  <c:v>-8.78992796005066E-4</c:v>
                </c:pt>
                <c:pt idx="2268" formatCode="General">
                  <c:v>-9.0383520906817799E-4</c:v>
                </c:pt>
                <c:pt idx="2269" formatCode="General">
                  <c:v>-9.2372493977516395E-4</c:v>
                </c:pt>
                <c:pt idx="2270" formatCode="General">
                  <c:v>-8.8075458335827399E-4</c:v>
                </c:pt>
                <c:pt idx="2271" formatCode="General">
                  <c:v>-9.36326062536056E-4</c:v>
                </c:pt>
                <c:pt idx="2272" formatCode="General">
                  <c:v>-8.9419923970212201E-4</c:v>
                </c:pt>
                <c:pt idx="2273" formatCode="General">
                  <c:v>-8.8141761509113797E-4</c:v>
                </c:pt>
                <c:pt idx="2274" formatCode="General">
                  <c:v>-9.2199198310223801E-4</c:v>
                </c:pt>
                <c:pt idx="2275" formatCode="General">
                  <c:v>-9.0330483215509197E-4</c:v>
                </c:pt>
                <c:pt idx="2276" formatCode="General">
                  <c:v>-9.0041205232897596E-4</c:v>
                </c:pt>
                <c:pt idx="2277" formatCode="General">
                  <c:v>-8.9126909279158895E-4</c:v>
                </c:pt>
                <c:pt idx="2278" formatCode="General">
                  <c:v>-8.87510751380429E-4</c:v>
                </c:pt>
                <c:pt idx="2279" formatCode="General">
                  <c:v>-9.05221262697685E-4</c:v>
                </c:pt>
                <c:pt idx="2280" formatCode="General">
                  <c:v>-9.1757795018914301E-4</c:v>
                </c:pt>
                <c:pt idx="2281" formatCode="General">
                  <c:v>-9.2661805962998003E-4</c:v>
                </c:pt>
                <c:pt idx="2282" formatCode="General">
                  <c:v>-9.0411409362026803E-4</c:v>
                </c:pt>
                <c:pt idx="2283" formatCode="General">
                  <c:v>-8.9189240782369596E-4</c:v>
                </c:pt>
                <c:pt idx="2284" formatCode="General">
                  <c:v>-8.5660234582787505E-4</c:v>
                </c:pt>
                <c:pt idx="2285" formatCode="General">
                  <c:v>-9.1734702313222595E-4</c:v>
                </c:pt>
                <c:pt idx="2286" formatCode="General">
                  <c:v>-9.0456762836237396E-4</c:v>
                </c:pt>
                <c:pt idx="2287" formatCode="General">
                  <c:v>-9.13509410608722E-4</c:v>
                </c:pt>
                <c:pt idx="2288" formatCode="General">
                  <c:v>-9.1594471157231802E-4</c:v>
                </c:pt>
                <c:pt idx="2289" formatCode="General">
                  <c:v>-9.00448494710311E-4</c:v>
                </c:pt>
                <c:pt idx="2290" formatCode="General">
                  <c:v>-8.6364388349170101E-4</c:v>
                </c:pt>
                <c:pt idx="2291" formatCode="General">
                  <c:v>-9.0349718345609695E-4</c:v>
                </c:pt>
                <c:pt idx="2292" formatCode="General">
                  <c:v>-8.5783901848871002E-4</c:v>
                </c:pt>
                <c:pt idx="2293" formatCode="General">
                  <c:v>-8.6992937817105E-4</c:v>
                </c:pt>
                <c:pt idx="2294" formatCode="General">
                  <c:v>-8.7050472139193504E-4</c:v>
                </c:pt>
                <c:pt idx="2295" formatCode="General">
                  <c:v>-8.8215337275498204E-4</c:v>
                </c:pt>
                <c:pt idx="2296" formatCode="General">
                  <c:v>-8.7285942607864895E-4</c:v>
                </c:pt>
                <c:pt idx="2297" formatCode="General">
                  <c:v>-8.6622566404452996E-4</c:v>
                </c:pt>
                <c:pt idx="2298" formatCode="General">
                  <c:v>-8.8854229468125399E-4</c:v>
                </c:pt>
                <c:pt idx="2299" formatCode="General">
                  <c:v>-8.7604603214618297E-4</c:v>
                </c:pt>
                <c:pt idx="2300" formatCode="General">
                  <c:v>-8.8707900196345699E-4</c:v>
                </c:pt>
                <c:pt idx="2301" formatCode="General">
                  <c:v>-9.0356794585396501E-4</c:v>
                </c:pt>
                <c:pt idx="2302" formatCode="General">
                  <c:v>-9.0204672624792995E-4</c:v>
                </c:pt>
                <c:pt idx="2303" formatCode="General">
                  <c:v>-8.9348556147290502E-4</c:v>
                </c:pt>
                <c:pt idx="2304" formatCode="General">
                  <c:v>-8.7421419570011096E-4</c:v>
                </c:pt>
                <c:pt idx="2305" formatCode="General">
                  <c:v>-9.03163996022968E-4</c:v>
                </c:pt>
                <c:pt idx="2306" formatCode="General">
                  <c:v>-8.7336909702035999E-4</c:v>
                </c:pt>
                <c:pt idx="2307" formatCode="General">
                  <c:v>-8.6256746999427403E-4</c:v>
                </c:pt>
                <c:pt idx="2308" formatCode="General">
                  <c:v>-8.6874732127310503E-4</c:v>
                </c:pt>
                <c:pt idx="2309" formatCode="General">
                  <c:v>-8.9881330969421704E-4</c:v>
                </c:pt>
                <c:pt idx="2310" formatCode="General">
                  <c:v>-8.6342289111063101E-4</c:v>
                </c:pt>
                <c:pt idx="2311" formatCode="General">
                  <c:v>-8.9448927217647704E-4</c:v>
                </c:pt>
                <c:pt idx="2312" formatCode="General">
                  <c:v>-8.6253324518314805E-4</c:v>
                </c:pt>
                <c:pt idx="2313" formatCode="General">
                  <c:v>-8.4702098389023597E-4</c:v>
                </c:pt>
                <c:pt idx="2314" formatCode="General">
                  <c:v>-8.7941268438093201E-4</c:v>
                </c:pt>
                <c:pt idx="2315" formatCode="General">
                  <c:v>-8.87021498032097E-4</c:v>
                </c:pt>
                <c:pt idx="2316" formatCode="General">
                  <c:v>-8.9040626065625802E-4</c:v>
                </c:pt>
                <c:pt idx="2317" formatCode="General">
                  <c:v>-8.6822741915781702E-4</c:v>
                </c:pt>
                <c:pt idx="2318" formatCode="General">
                  <c:v>-8.6922684688439601E-4</c:v>
                </c:pt>
                <c:pt idx="2319" formatCode="General">
                  <c:v>-8.9195826718156798E-4</c:v>
                </c:pt>
                <c:pt idx="2320" formatCode="General">
                  <c:v>-8.7280003808183496E-4</c:v>
                </c:pt>
                <c:pt idx="2321" formatCode="General">
                  <c:v>-8.9512755685557002E-4</c:v>
                </c:pt>
                <c:pt idx="2322" formatCode="General">
                  <c:v>-8.90519418087851E-4</c:v>
                </c:pt>
                <c:pt idx="2323" formatCode="General">
                  <c:v>-9.1542747140806299E-4</c:v>
                </c:pt>
                <c:pt idx="2324" formatCode="General">
                  <c:v>-8.6789018766717104E-4</c:v>
                </c:pt>
                <c:pt idx="2325" formatCode="General">
                  <c:v>-8.5341214854178001E-4</c:v>
                </c:pt>
                <c:pt idx="2326" formatCode="General">
                  <c:v>-8.6722511940208295E-4</c:v>
                </c:pt>
                <c:pt idx="2327" formatCode="General">
                  <c:v>-8.6625319709252198E-4</c:v>
                </c:pt>
                <c:pt idx="2328" formatCode="General">
                  <c:v>-8.8902401410875201E-4</c:v>
                </c:pt>
                <c:pt idx="2329" formatCode="General">
                  <c:v>-8.7068502506491201E-4</c:v>
                </c:pt>
                <c:pt idx="2330" formatCode="General">
                  <c:v>-8.7697477333500702E-4</c:v>
                </c:pt>
                <c:pt idx="2331" formatCode="General">
                  <c:v>-8.6763638697472502E-4</c:v>
                </c:pt>
                <c:pt idx="2332" formatCode="General">
                  <c:v>-8.4207868137942002E-4</c:v>
                </c:pt>
                <c:pt idx="2333" formatCode="General">
                  <c:v>-8.9913017661756198E-4</c:v>
                </c:pt>
                <c:pt idx="2334" formatCode="General">
                  <c:v>-8.6686662319020397E-4</c:v>
                </c:pt>
                <c:pt idx="2335" formatCode="General">
                  <c:v>-8.5536322849863E-4</c:v>
                </c:pt>
                <c:pt idx="2336" formatCode="General">
                  <c:v>-8.6657527943252602E-4</c:v>
                </c:pt>
                <c:pt idx="2337" formatCode="General">
                  <c:v>-8.5955108148189096E-4</c:v>
                </c:pt>
                <c:pt idx="2338" formatCode="General">
                  <c:v>-8.6426454780267204E-4</c:v>
                </c:pt>
                <c:pt idx="2339" formatCode="General">
                  <c:v>-8.4239148876991403E-4</c:v>
                </c:pt>
                <c:pt idx="2340" formatCode="General">
                  <c:v>-8.3108095778294301E-4</c:v>
                </c:pt>
                <c:pt idx="2341" formatCode="General">
                  <c:v>-8.4974370744867595E-4</c:v>
                </c:pt>
                <c:pt idx="2342" formatCode="General">
                  <c:v>-8.7611997009789304E-4</c:v>
                </c:pt>
                <c:pt idx="2343" formatCode="General">
                  <c:v>-8.7633139525806797E-4</c:v>
                </c:pt>
                <c:pt idx="2344" formatCode="General">
                  <c:v>-8.5085413687246395E-4</c:v>
                </c:pt>
                <c:pt idx="2345" formatCode="General">
                  <c:v>-8.5836799772949003E-4</c:v>
                </c:pt>
                <c:pt idx="2346" formatCode="General">
                  <c:v>-8.4046266222895596E-4</c:v>
                </c:pt>
                <c:pt idx="2347" formatCode="General">
                  <c:v>-8.8136666242798699E-4</c:v>
                </c:pt>
                <c:pt idx="2348" formatCode="General">
                  <c:v>-8.5374817699817804E-4</c:v>
                </c:pt>
                <c:pt idx="2349" formatCode="General">
                  <c:v>-8.7753988933400595E-4</c:v>
                </c:pt>
                <c:pt idx="2350" formatCode="General">
                  <c:v>-8.4911783967082097E-4</c:v>
                </c:pt>
                <c:pt idx="2351" formatCode="General">
                  <c:v>-8.6300797938459301E-4</c:v>
                </c:pt>
                <c:pt idx="2352" formatCode="General">
                  <c:v>-8.6992165235669097E-4</c:v>
                </c:pt>
                <c:pt idx="2353" formatCode="General">
                  <c:v>-8.6972547261614805E-4</c:v>
                </c:pt>
                <c:pt idx="2354" formatCode="General">
                  <c:v>-8.77763413895162E-4</c:v>
                </c:pt>
                <c:pt idx="2355" formatCode="General">
                  <c:v>-8.3608929229886202E-4</c:v>
                </c:pt>
                <c:pt idx="2356" formatCode="General">
                  <c:v>-8.8170835959294096E-4</c:v>
                </c:pt>
                <c:pt idx="2357" formatCode="General">
                  <c:v>-8.23060391067192E-4</c:v>
                </c:pt>
                <c:pt idx="2358" formatCode="General">
                  <c:v>-8.2423161088917695E-4</c:v>
                </c:pt>
                <c:pt idx="2359" formatCode="General">
                  <c:v>-8.7690644226485505E-4</c:v>
                </c:pt>
                <c:pt idx="2360" formatCode="General">
                  <c:v>-8.5897242129596995E-4</c:v>
                </c:pt>
                <c:pt idx="2361" formatCode="General">
                  <c:v>-8.73317176974071E-4</c:v>
                </c:pt>
                <c:pt idx="2362" formatCode="General">
                  <c:v>-8.4853163609862497E-4</c:v>
                </c:pt>
                <c:pt idx="2363" formatCode="General">
                  <c:v>-8.4978417361597101E-4</c:v>
                </c:pt>
                <c:pt idx="2364" formatCode="General">
                  <c:v>-8.5474449307926205E-4</c:v>
                </c:pt>
                <c:pt idx="2365" formatCode="General">
                  <c:v>-8.69070877924631E-4</c:v>
                </c:pt>
                <c:pt idx="2366" formatCode="General">
                  <c:v>-8.6021534595555197E-4</c:v>
                </c:pt>
                <c:pt idx="2367" formatCode="General">
                  <c:v>-8.0582983591566599E-4</c:v>
                </c:pt>
                <c:pt idx="2368" formatCode="General">
                  <c:v>-8.3673185533587001E-4</c:v>
                </c:pt>
                <c:pt idx="2369" formatCode="General">
                  <c:v>-8.4597584897241397E-4</c:v>
                </c:pt>
                <c:pt idx="2370" formatCode="General">
                  <c:v>-8.8858561186690903E-4</c:v>
                </c:pt>
                <c:pt idx="2371" formatCode="General">
                  <c:v>-8.28677313561236E-4</c:v>
                </c:pt>
                <c:pt idx="2372" formatCode="General">
                  <c:v>-8.6120238510919197E-4</c:v>
                </c:pt>
                <c:pt idx="2373" formatCode="General">
                  <c:v>-8.6058969419327495E-4</c:v>
                </c:pt>
                <c:pt idx="2374" formatCode="General">
                  <c:v>-8.2266508757411299E-4</c:v>
                </c:pt>
                <c:pt idx="2375" formatCode="General">
                  <c:v>-8.4688455305785299E-4</c:v>
                </c:pt>
                <c:pt idx="2376" formatCode="General">
                  <c:v>-8.2145148115573999E-4</c:v>
                </c:pt>
                <c:pt idx="2377" formatCode="General">
                  <c:v>-8.2421420104022004E-4</c:v>
                </c:pt>
                <c:pt idx="2378" formatCode="General">
                  <c:v>-8.5465266352505002E-4</c:v>
                </c:pt>
                <c:pt idx="2379" formatCode="General">
                  <c:v>-8.6845030023061901E-4</c:v>
                </c:pt>
                <c:pt idx="2380" formatCode="General">
                  <c:v>-8.5324483839554599E-4</c:v>
                </c:pt>
                <c:pt idx="2381" formatCode="General">
                  <c:v>-8.1247165043661597E-4</c:v>
                </c:pt>
                <c:pt idx="2382" formatCode="General">
                  <c:v>-8.5423704532348898E-4</c:v>
                </c:pt>
                <c:pt idx="2383" formatCode="General">
                  <c:v>-8.6218469217678301E-4</c:v>
                </c:pt>
                <c:pt idx="2384" formatCode="General">
                  <c:v>-8.2585104570038397E-4</c:v>
                </c:pt>
                <c:pt idx="2385" formatCode="General">
                  <c:v>-8.3866940781260899E-4</c:v>
                </c:pt>
                <c:pt idx="2386" formatCode="General">
                  <c:v>-8.5092568500704901E-4</c:v>
                </c:pt>
                <c:pt idx="2387" formatCode="General">
                  <c:v>-8.5257500744239604E-4</c:v>
                </c:pt>
                <c:pt idx="2388" formatCode="General">
                  <c:v>-8.5430510611203601E-4</c:v>
                </c:pt>
                <c:pt idx="2389" formatCode="General">
                  <c:v>-8.5980447640313497E-4</c:v>
                </c:pt>
                <c:pt idx="2390" formatCode="General">
                  <c:v>-8.3740565976776499E-4</c:v>
                </c:pt>
                <c:pt idx="2391" formatCode="General">
                  <c:v>-8.2007458828039896E-4</c:v>
                </c:pt>
                <c:pt idx="2392" formatCode="General">
                  <c:v>-8.4386148753681995E-4</c:v>
                </c:pt>
                <c:pt idx="2393" formatCode="General">
                  <c:v>-8.5752774608290896E-4</c:v>
                </c:pt>
                <c:pt idx="2394" formatCode="General">
                  <c:v>-8.2246155907495096E-4</c:v>
                </c:pt>
                <c:pt idx="2395" formatCode="General">
                  <c:v>-8.1132551521826096E-4</c:v>
                </c:pt>
                <c:pt idx="2396" formatCode="General">
                  <c:v>-8.1837599058683303E-4</c:v>
                </c:pt>
                <c:pt idx="2397" formatCode="General">
                  <c:v>-8.1598070642085595E-4</c:v>
                </c:pt>
                <c:pt idx="2398" formatCode="General">
                  <c:v>-8.2623245336164704E-4</c:v>
                </c:pt>
                <c:pt idx="2399" formatCode="General">
                  <c:v>-8.5996520937131496E-4</c:v>
                </c:pt>
                <c:pt idx="2400" formatCode="General">
                  <c:v>-8.2213641822433299E-4</c:v>
                </c:pt>
                <c:pt idx="2401" formatCode="General">
                  <c:v>-8.22536462835454E-4</c:v>
                </c:pt>
                <c:pt idx="2402" formatCode="General">
                  <c:v>-8.5356104348423896E-4</c:v>
                </c:pt>
                <c:pt idx="2403" formatCode="General">
                  <c:v>-8.6270636356645405E-4</c:v>
                </c:pt>
                <c:pt idx="2404" formatCode="General">
                  <c:v>-8.0295926160165799E-4</c:v>
                </c:pt>
                <c:pt idx="2405" formatCode="General">
                  <c:v>-8.1900642660267403E-4</c:v>
                </c:pt>
                <c:pt idx="2406" formatCode="General">
                  <c:v>-8.5734351083554996E-4</c:v>
                </c:pt>
                <c:pt idx="2407" formatCode="General">
                  <c:v>-8.5371195794838495E-4</c:v>
                </c:pt>
                <c:pt idx="2408" formatCode="General">
                  <c:v>-8.4221581569205296E-4</c:v>
                </c:pt>
                <c:pt idx="2409" formatCode="General">
                  <c:v>-8.2350558357989305E-4</c:v>
                </c:pt>
                <c:pt idx="2410" formatCode="General">
                  <c:v>-8.5663903787353696E-4</c:v>
                </c:pt>
                <c:pt idx="2411" formatCode="General">
                  <c:v>-8.1641166849729903E-4</c:v>
                </c:pt>
                <c:pt idx="2412" formatCode="General">
                  <c:v>-8.4744276157484996E-4</c:v>
                </c:pt>
                <c:pt idx="2413" formatCode="General">
                  <c:v>-8.3550375133126904E-4</c:v>
                </c:pt>
                <c:pt idx="2414" formatCode="General">
                  <c:v>-8.3723673644231695E-4</c:v>
                </c:pt>
                <c:pt idx="2415" formatCode="General">
                  <c:v>-8.24294080586105E-4</c:v>
                </c:pt>
                <c:pt idx="2416" formatCode="General">
                  <c:v>-8.5766889775068099E-4</c:v>
                </c:pt>
                <c:pt idx="2417" formatCode="General">
                  <c:v>-8.2104545548862301E-4</c:v>
                </c:pt>
                <c:pt idx="2418" formatCode="General">
                  <c:v>-8.0981229700196201E-4</c:v>
                </c:pt>
                <c:pt idx="2419" formatCode="General">
                  <c:v>-8.0603032503434797E-4</c:v>
                </c:pt>
                <c:pt idx="2420" formatCode="General">
                  <c:v>-8.58047276455187E-4</c:v>
                </c:pt>
                <c:pt idx="2421" formatCode="General">
                  <c:v>-8.0123152727233898E-4</c:v>
                </c:pt>
                <c:pt idx="2422" formatCode="General">
                  <c:v>-8.3782222950464001E-4</c:v>
                </c:pt>
                <c:pt idx="2423" formatCode="General">
                  <c:v>-8.3034296823838798E-4</c:v>
                </c:pt>
                <c:pt idx="2424" formatCode="General">
                  <c:v>-8.0656165351278601E-4</c:v>
                </c:pt>
                <c:pt idx="2425" formatCode="General">
                  <c:v>-7.9290164295315105E-4</c:v>
                </c:pt>
                <c:pt idx="2426" formatCode="General">
                  <c:v>-8.1957519765617096E-4</c:v>
                </c:pt>
                <c:pt idx="2427" formatCode="General">
                  <c:v>-8.1488815555131298E-4</c:v>
                </c:pt>
                <c:pt idx="2428" formatCode="General">
                  <c:v>-8.0751143832490503E-4</c:v>
                </c:pt>
                <c:pt idx="2429" formatCode="General">
                  <c:v>-8.0870796373614404E-4</c:v>
                </c:pt>
                <c:pt idx="2430" formatCode="General">
                  <c:v>-8.0689421048569404E-4</c:v>
                </c:pt>
                <c:pt idx="2431" formatCode="General">
                  <c:v>-8.1787415284545397E-4</c:v>
                </c:pt>
                <c:pt idx="2432" formatCode="General">
                  <c:v>-8.2097344170086297E-4</c:v>
                </c:pt>
                <c:pt idx="2433" formatCode="General">
                  <c:v>-7.8836447462522199E-4</c:v>
                </c:pt>
                <c:pt idx="2434" formatCode="General">
                  <c:v>-7.9890590043157103E-4</c:v>
                </c:pt>
                <c:pt idx="2435" formatCode="General">
                  <c:v>-7.8605364153830999E-4</c:v>
                </c:pt>
                <c:pt idx="2436" formatCode="General">
                  <c:v>-8.4916043394628403E-4</c:v>
                </c:pt>
                <c:pt idx="2437" formatCode="General">
                  <c:v>-8.0183088429294205E-4</c:v>
                </c:pt>
                <c:pt idx="2438" formatCode="General">
                  <c:v>-7.9260423290834097E-4</c:v>
                </c:pt>
                <c:pt idx="2439" formatCode="General">
                  <c:v>-8.0050196844675498E-4</c:v>
                </c:pt>
                <c:pt idx="2440" formatCode="General">
                  <c:v>-8.0315129381045296E-4</c:v>
                </c:pt>
                <c:pt idx="2441" formatCode="General">
                  <c:v>-8.1390311077138495E-4</c:v>
                </c:pt>
                <c:pt idx="2442" formatCode="General">
                  <c:v>-7.9508678070940204E-4</c:v>
                </c:pt>
                <c:pt idx="2443" formatCode="General">
                  <c:v>-7.99847392384174E-4</c:v>
                </c:pt>
                <c:pt idx="2444" formatCode="General">
                  <c:v>-7.5905018063141395E-4</c:v>
                </c:pt>
                <c:pt idx="2445" formatCode="General">
                  <c:v>-7.8087993218609096E-4</c:v>
                </c:pt>
                <c:pt idx="2446" formatCode="General">
                  <c:v>-7.6554238147753795E-4</c:v>
                </c:pt>
                <c:pt idx="2447" formatCode="General">
                  <c:v>-7.7613284958795502E-4</c:v>
                </c:pt>
                <c:pt idx="2448" formatCode="General">
                  <c:v>-7.4963572309211799E-4</c:v>
                </c:pt>
                <c:pt idx="2449" formatCode="General">
                  <c:v>-7.7957172650927999E-4</c:v>
                </c:pt>
                <c:pt idx="2450" formatCode="General">
                  <c:v>-7.8890744300404104E-4</c:v>
                </c:pt>
                <c:pt idx="2451" formatCode="General">
                  <c:v>-7.6566115099482997E-4</c:v>
                </c:pt>
                <c:pt idx="2452" formatCode="General">
                  <c:v>-7.5825474871125704E-4</c:v>
                </c:pt>
                <c:pt idx="2453" formatCode="General">
                  <c:v>-7.6070966073891295E-4</c:v>
                </c:pt>
                <c:pt idx="2454" formatCode="General">
                  <c:v>-8.02536313454162E-4</c:v>
                </c:pt>
                <c:pt idx="2455" formatCode="General">
                  <c:v>-8.0036653753439097E-4</c:v>
                </c:pt>
                <c:pt idx="2456" formatCode="General">
                  <c:v>-7.4298343195322602E-4</c:v>
                </c:pt>
                <c:pt idx="2457" formatCode="General">
                  <c:v>-7.6080096616668502E-4</c:v>
                </c:pt>
                <c:pt idx="2458" formatCode="General">
                  <c:v>-8.1030720883562405E-4</c:v>
                </c:pt>
                <c:pt idx="2459" formatCode="General">
                  <c:v>-7.8266462625634005E-4</c:v>
                </c:pt>
                <c:pt idx="2460" formatCode="General">
                  <c:v>-7.7797541968178095E-4</c:v>
                </c:pt>
                <c:pt idx="2461" formatCode="General">
                  <c:v>-7.8647281279752403E-4</c:v>
                </c:pt>
                <c:pt idx="2462" formatCode="General">
                  <c:v>-7.8741163426169396E-4</c:v>
                </c:pt>
                <c:pt idx="2463" formatCode="General">
                  <c:v>-8.0884226379707505E-4</c:v>
                </c:pt>
                <c:pt idx="2464" formatCode="General">
                  <c:v>-7.7625069511942505E-4</c:v>
                </c:pt>
                <c:pt idx="2465" formatCode="General">
                  <c:v>-8.2261384144524999E-4</c:v>
                </c:pt>
                <c:pt idx="2466" formatCode="General">
                  <c:v>-7.8528208806208399E-4</c:v>
                </c:pt>
                <c:pt idx="2467" formatCode="General">
                  <c:v>-7.5054893267519703E-4</c:v>
                </c:pt>
                <c:pt idx="2468" formatCode="General">
                  <c:v>-7.6904675433320095E-4</c:v>
                </c:pt>
                <c:pt idx="2469" formatCode="General">
                  <c:v>-7.7965552847123496E-4</c:v>
                </c:pt>
                <c:pt idx="2470" formatCode="General">
                  <c:v>-7.7878462480002804E-4</c:v>
                </c:pt>
                <c:pt idx="2471" formatCode="General">
                  <c:v>-7.6588961348139097E-4</c:v>
                </c:pt>
                <c:pt idx="2472" formatCode="General">
                  <c:v>-7.6458940419557001E-4</c:v>
                </c:pt>
                <c:pt idx="2473" formatCode="General">
                  <c:v>-7.8826328564243796E-4</c:v>
                </c:pt>
                <c:pt idx="2474" formatCode="General">
                  <c:v>-7.9922543853906604E-4</c:v>
                </c:pt>
                <c:pt idx="2475" formatCode="General">
                  <c:v>-7.8101481955152497E-4</c:v>
                </c:pt>
                <c:pt idx="2476" formatCode="General">
                  <c:v>-7.6589735454032199E-4</c:v>
                </c:pt>
                <c:pt idx="2477" formatCode="General">
                  <c:v>-7.9218149633330799E-4</c:v>
                </c:pt>
                <c:pt idx="2478" formatCode="General">
                  <c:v>-7.4306665021475901E-4</c:v>
                </c:pt>
                <c:pt idx="2479" formatCode="General">
                  <c:v>-7.70010567494642E-4</c:v>
                </c:pt>
                <c:pt idx="2480" formatCode="General">
                  <c:v>-7.5214620535226599E-4</c:v>
                </c:pt>
                <c:pt idx="2481" formatCode="General">
                  <c:v>-7.5407143037020598E-4</c:v>
                </c:pt>
                <c:pt idx="2482" formatCode="General">
                  <c:v>-8.0034835082134896E-4</c:v>
                </c:pt>
                <c:pt idx="2483" formatCode="General">
                  <c:v>-7.7424434982375405E-4</c:v>
                </c:pt>
                <c:pt idx="2484" formatCode="General">
                  <c:v>-7.8196760106620901E-4</c:v>
                </c:pt>
                <c:pt idx="2485" formatCode="General">
                  <c:v>-7.8692266070918605E-4</c:v>
                </c:pt>
                <c:pt idx="2486" formatCode="General">
                  <c:v>-7.8336918008794197E-4</c:v>
                </c:pt>
                <c:pt idx="2487" formatCode="General">
                  <c:v>-7.7963813098837599E-4</c:v>
                </c:pt>
                <c:pt idx="2488" formatCode="General">
                  <c:v>-7.6607987973661095E-4</c:v>
                </c:pt>
                <c:pt idx="2489" formatCode="General">
                  <c:v>-7.9272403742652495E-4</c:v>
                </c:pt>
                <c:pt idx="2490" formatCode="General">
                  <c:v>-7.9204973285871899E-4</c:v>
                </c:pt>
                <c:pt idx="2491" formatCode="General">
                  <c:v>-7.7362839321045698E-4</c:v>
                </c:pt>
                <c:pt idx="2492" formatCode="General">
                  <c:v>-7.9875296747543702E-4</c:v>
                </c:pt>
                <c:pt idx="2493" formatCode="General">
                  <c:v>-7.9705648527335295E-4</c:v>
                </c:pt>
                <c:pt idx="2494" formatCode="General">
                  <c:v>-7.9779136115300296E-4</c:v>
                </c:pt>
                <c:pt idx="2495" formatCode="General">
                  <c:v>-7.7143363487079003E-4</c:v>
                </c:pt>
                <c:pt idx="2496" formatCode="General">
                  <c:v>-7.5901286663374501E-4</c:v>
                </c:pt>
                <c:pt idx="2497" formatCode="General">
                  <c:v>-7.8432776620001904E-4</c:v>
                </c:pt>
                <c:pt idx="2498" formatCode="General">
                  <c:v>-7.5947866324178404E-4</c:v>
                </c:pt>
                <c:pt idx="2499" formatCode="General">
                  <c:v>-7.5536440600813403E-4</c:v>
                </c:pt>
                <c:pt idx="2500" formatCode="General">
                  <c:v>-7.6476076440996302E-4</c:v>
                </c:pt>
                <c:pt idx="2501" formatCode="General">
                  <c:v>-7.7426020135780795E-4</c:v>
                </c:pt>
                <c:pt idx="2502" formatCode="General">
                  <c:v>-7.7218637170787098E-4</c:v>
                </c:pt>
                <c:pt idx="2503" formatCode="General">
                  <c:v>-7.9928221127805398E-4</c:v>
                </c:pt>
                <c:pt idx="2504" formatCode="General">
                  <c:v>-7.77085509170938E-4</c:v>
                </c:pt>
                <c:pt idx="2505" formatCode="General">
                  <c:v>-7.9846050497550105E-4</c:v>
                </c:pt>
                <c:pt idx="2506" formatCode="General">
                  <c:v>-7.7998703775125503E-4</c:v>
                </c:pt>
                <c:pt idx="2507" formatCode="General">
                  <c:v>-8.0048778289911902E-4</c:v>
                </c:pt>
                <c:pt idx="2508" formatCode="General">
                  <c:v>-7.6428079438450804E-4</c:v>
                </c:pt>
                <c:pt idx="2509" formatCode="General">
                  <c:v>-8.0841382388085201E-4</c:v>
                </c:pt>
                <c:pt idx="2510" formatCode="General">
                  <c:v>-8.1371175624573796E-4</c:v>
                </c:pt>
                <c:pt idx="2511" formatCode="General">
                  <c:v>-7.7035880221672996E-4</c:v>
                </c:pt>
                <c:pt idx="2512" formatCode="General">
                  <c:v>-7.7807053193529503E-4</c:v>
                </c:pt>
                <c:pt idx="2513" formatCode="General">
                  <c:v>-7.7121696446926999E-4</c:v>
                </c:pt>
                <c:pt idx="2514" formatCode="General">
                  <c:v>-8.0724549862721195E-4</c:v>
                </c:pt>
                <c:pt idx="2515" formatCode="General">
                  <c:v>-7.7669334165936504E-4</c:v>
                </c:pt>
                <c:pt idx="2516" formatCode="General">
                  <c:v>-7.7264673996925199E-4</c:v>
                </c:pt>
                <c:pt idx="2517" formatCode="General">
                  <c:v>-7.6669862339344397E-4</c:v>
                </c:pt>
                <c:pt idx="2518" formatCode="General">
                  <c:v>-7.5678522049724096E-4</c:v>
                </c:pt>
                <c:pt idx="2519" formatCode="General">
                  <c:v>-7.55634458059217E-4</c:v>
                </c:pt>
                <c:pt idx="2520" formatCode="General">
                  <c:v>-7.7902525512443105E-4</c:v>
                </c:pt>
                <c:pt idx="2521" formatCode="General">
                  <c:v>-7.9001202821632802E-4</c:v>
                </c:pt>
                <c:pt idx="2522" formatCode="General">
                  <c:v>-7.9079171406950502E-4</c:v>
                </c:pt>
                <c:pt idx="2523" formatCode="General">
                  <c:v>-7.5773057703996602E-4</c:v>
                </c:pt>
                <c:pt idx="2524" formatCode="General">
                  <c:v>-7.7112605161765103E-4</c:v>
                </c:pt>
                <c:pt idx="2525" formatCode="General">
                  <c:v>-7.8256406253766301E-4</c:v>
                </c:pt>
                <c:pt idx="2526" formatCode="General">
                  <c:v>-7.5437074946977495E-4</c:v>
                </c:pt>
                <c:pt idx="2527" formatCode="General">
                  <c:v>-7.7188866116418902E-4</c:v>
                </c:pt>
                <c:pt idx="2528" formatCode="General">
                  <c:v>-7.6217579575694604E-4</c:v>
                </c:pt>
                <c:pt idx="2529" formatCode="General">
                  <c:v>-7.5322144565334397E-4</c:v>
                </c:pt>
                <c:pt idx="2530" formatCode="General">
                  <c:v>-7.9398926105549899E-4</c:v>
                </c:pt>
                <c:pt idx="2531" formatCode="General">
                  <c:v>-7.6607865822116096E-4</c:v>
                </c:pt>
                <c:pt idx="2532" formatCode="General">
                  <c:v>-7.7491335969850895E-4</c:v>
                </c:pt>
                <c:pt idx="2533" formatCode="General">
                  <c:v>-7.6405519021061801E-4</c:v>
                </c:pt>
                <c:pt idx="2534" formatCode="General">
                  <c:v>-7.53366303444334E-4</c:v>
                </c:pt>
                <c:pt idx="2535" formatCode="General">
                  <c:v>-7.4933718984705202E-4</c:v>
                </c:pt>
                <c:pt idx="2536" formatCode="General">
                  <c:v>-7.5693658873483003E-4</c:v>
                </c:pt>
                <c:pt idx="2537" formatCode="General">
                  <c:v>-7.6758443701581099E-4</c:v>
                </c:pt>
                <c:pt idx="2538" formatCode="General">
                  <c:v>-7.4707388041430798E-4</c:v>
                </c:pt>
                <c:pt idx="2539" formatCode="General">
                  <c:v>-7.4054203934058804E-4</c:v>
                </c:pt>
                <c:pt idx="2540" formatCode="General">
                  <c:v>-7.4542778946041805E-4</c:v>
                </c:pt>
                <c:pt idx="2541" formatCode="General">
                  <c:v>-7.6072602715392004E-4</c:v>
                </c:pt>
                <c:pt idx="2542" formatCode="General">
                  <c:v>-7.3805341151427298E-4</c:v>
                </c:pt>
                <c:pt idx="2543" formatCode="General">
                  <c:v>-7.7402562564551902E-4</c:v>
                </c:pt>
                <c:pt idx="2544" formatCode="General">
                  <c:v>-7.3322030462049899E-4</c:v>
                </c:pt>
                <c:pt idx="2545" formatCode="General">
                  <c:v>-7.7458059338109597E-4</c:v>
                </c:pt>
                <c:pt idx="2546" formatCode="General">
                  <c:v>-7.0026970219654895E-4</c:v>
                </c:pt>
                <c:pt idx="2547" formatCode="General">
                  <c:v>-7.6026015628612696E-4</c:v>
                </c:pt>
                <c:pt idx="2548" formatCode="General">
                  <c:v>-7.8494977870437297E-4</c:v>
                </c:pt>
                <c:pt idx="2549" formatCode="General">
                  <c:v>-7.5594866857825102E-4</c:v>
                </c:pt>
                <c:pt idx="2550" formatCode="General">
                  <c:v>-7.8043360545706401E-4</c:v>
                </c:pt>
                <c:pt idx="2551" formatCode="General">
                  <c:v>-7.2832689274108695E-4</c:v>
                </c:pt>
                <c:pt idx="2552" formatCode="General">
                  <c:v>-7.3369831806455003E-4</c:v>
                </c:pt>
                <c:pt idx="2553" formatCode="General">
                  <c:v>-7.7182587014507596E-4</c:v>
                </c:pt>
                <c:pt idx="2554" formatCode="General">
                  <c:v>-7.47793259173697E-4</c:v>
                </c:pt>
                <c:pt idx="2555" formatCode="General">
                  <c:v>-7.9368303057611304E-4</c:v>
                </c:pt>
                <c:pt idx="2556" formatCode="General">
                  <c:v>-7.5599113190099004E-4</c:v>
                </c:pt>
                <c:pt idx="2557" formatCode="General">
                  <c:v>-7.6559232954906496E-4</c:v>
                </c:pt>
                <c:pt idx="2558" formatCode="General">
                  <c:v>-7.6237811896378801E-4</c:v>
                </c:pt>
                <c:pt idx="2559" formatCode="General">
                  <c:v>-7.29804003516833E-4</c:v>
                </c:pt>
                <c:pt idx="2560" formatCode="General">
                  <c:v>-7.4914457646416198E-4</c:v>
                </c:pt>
                <c:pt idx="2561" formatCode="General">
                  <c:v>-7.0626410238041704E-4</c:v>
                </c:pt>
                <c:pt idx="2562" formatCode="General">
                  <c:v>-7.4209902223437599E-4</c:v>
                </c:pt>
                <c:pt idx="2563" formatCode="General">
                  <c:v>-7.2853923553866404E-4</c:v>
                </c:pt>
                <c:pt idx="2564" formatCode="General">
                  <c:v>-7.3559639766663501E-4</c:v>
                </c:pt>
                <c:pt idx="2565" formatCode="General">
                  <c:v>-7.6394783237019302E-4</c:v>
                </c:pt>
                <c:pt idx="2566" formatCode="General">
                  <c:v>-7.10418899049996E-4</c:v>
                </c:pt>
                <c:pt idx="2567" formatCode="General">
                  <c:v>-7.1837882943542799E-4</c:v>
                </c:pt>
                <c:pt idx="2568" formatCode="General">
                  <c:v>-7.1973170687589705E-4</c:v>
                </c:pt>
                <c:pt idx="2569" formatCode="General">
                  <c:v>-7.1283947253968896E-4</c:v>
                </c:pt>
                <c:pt idx="2570" formatCode="General">
                  <c:v>-7.4432245695794203E-4</c:v>
                </c:pt>
                <c:pt idx="2571" formatCode="General">
                  <c:v>-7.2399940979044899E-4</c:v>
                </c:pt>
                <c:pt idx="2572" formatCode="General">
                  <c:v>-7.1984485902444996E-4</c:v>
                </c:pt>
                <c:pt idx="2573" formatCode="General">
                  <c:v>-7.3786485790577395E-4</c:v>
                </c:pt>
                <c:pt idx="2574" formatCode="General">
                  <c:v>-7.22681870978505E-4</c:v>
                </c:pt>
                <c:pt idx="2575" formatCode="General">
                  <c:v>-7.2880474523779302E-4</c:v>
                </c:pt>
                <c:pt idx="2576" formatCode="General">
                  <c:v>-7.3537063155866404E-4</c:v>
                </c:pt>
                <c:pt idx="2577" formatCode="General">
                  <c:v>-7.2973899645683996E-4</c:v>
                </c:pt>
                <c:pt idx="2578" formatCode="General">
                  <c:v>-7.05715447154023E-4</c:v>
                </c:pt>
                <c:pt idx="2579" formatCode="General">
                  <c:v>-7.1612009157596599E-4</c:v>
                </c:pt>
                <c:pt idx="2580" formatCode="General">
                  <c:v>-7.2952510936795997E-4</c:v>
                </c:pt>
                <c:pt idx="2581" formatCode="General">
                  <c:v>-7.4461332331462603E-4</c:v>
                </c:pt>
                <c:pt idx="2582" formatCode="General">
                  <c:v>-7.5251954634080397E-4</c:v>
                </c:pt>
                <c:pt idx="2583" formatCode="General">
                  <c:v>-7.3202422664326997E-4</c:v>
                </c:pt>
                <c:pt idx="2584" formatCode="General">
                  <c:v>-7.0891789519584799E-4</c:v>
                </c:pt>
                <c:pt idx="2585" formatCode="General">
                  <c:v>-7.4558992761001501E-4</c:v>
                </c:pt>
                <c:pt idx="2586" formatCode="General">
                  <c:v>-7.5237674340349102E-4</c:v>
                </c:pt>
                <c:pt idx="2587" formatCode="General">
                  <c:v>-7.1330845337902601E-4</c:v>
                </c:pt>
                <c:pt idx="2588" formatCode="General">
                  <c:v>-7.1377859515173202E-4</c:v>
                </c:pt>
                <c:pt idx="2589" formatCode="General">
                  <c:v>-7.3271705230892295E-4</c:v>
                </c:pt>
                <c:pt idx="2590" formatCode="General">
                  <c:v>-7.3409403033163295E-4</c:v>
                </c:pt>
                <c:pt idx="2591" formatCode="General">
                  <c:v>-7.3526548497203597E-4</c:v>
                </c:pt>
                <c:pt idx="2592" formatCode="General">
                  <c:v>-7.1772938393977804E-4</c:v>
                </c:pt>
                <c:pt idx="2593" formatCode="General">
                  <c:v>-7.0361224025946895E-4</c:v>
                </c:pt>
                <c:pt idx="2594" formatCode="General">
                  <c:v>-6.7994155442124805E-4</c:v>
                </c:pt>
                <c:pt idx="2595" formatCode="General">
                  <c:v>-7.0161336502746899E-4</c:v>
                </c:pt>
                <c:pt idx="2596" formatCode="General">
                  <c:v>-6.6104013519375799E-4</c:v>
                </c:pt>
                <c:pt idx="2597" formatCode="General">
                  <c:v>-6.5455135830051097E-4</c:v>
                </c:pt>
                <c:pt idx="2598" formatCode="General">
                  <c:v>-6.8196760986828002E-4</c:v>
                </c:pt>
                <c:pt idx="2599" formatCode="General">
                  <c:v>-6.7264032148209004E-4</c:v>
                </c:pt>
                <c:pt idx="2600" formatCode="General">
                  <c:v>-6.8308840096939396E-4</c:v>
                </c:pt>
                <c:pt idx="2601" formatCode="General">
                  <c:v>-6.9418652340771502E-4</c:v>
                </c:pt>
                <c:pt idx="2602" formatCode="General">
                  <c:v>-7.0399504560748297E-4</c:v>
                </c:pt>
                <c:pt idx="2603" formatCode="General">
                  <c:v>-6.9500893589519001E-4</c:v>
                </c:pt>
                <c:pt idx="2604" formatCode="General">
                  <c:v>-7.2937149224640199E-4</c:v>
                </c:pt>
                <c:pt idx="2605" formatCode="General">
                  <c:v>-7.0444477713591002E-4</c:v>
                </c:pt>
                <c:pt idx="2606" formatCode="General">
                  <c:v>-6.6668151495233698E-4</c:v>
                </c:pt>
                <c:pt idx="2607" formatCode="General">
                  <c:v>-6.7189597031134098E-4</c:v>
                </c:pt>
                <c:pt idx="2608" formatCode="General">
                  <c:v>-6.8637655327816898E-4</c:v>
                </c:pt>
                <c:pt idx="2609" formatCode="General">
                  <c:v>-7.0309898697996497E-4</c:v>
                </c:pt>
                <c:pt idx="2610" formatCode="General">
                  <c:v>-6.6743525663289405E-4</c:v>
                </c:pt>
                <c:pt idx="2611" formatCode="General">
                  <c:v>-7.1162326565626498E-4</c:v>
                </c:pt>
                <c:pt idx="2612" formatCode="General">
                  <c:v>-6.9207601030694596E-4</c:v>
                </c:pt>
                <c:pt idx="2613" formatCode="General">
                  <c:v>-6.8261329904398997E-4</c:v>
                </c:pt>
                <c:pt idx="2614" formatCode="General">
                  <c:v>-6.9312402909744802E-4</c:v>
                </c:pt>
                <c:pt idx="2615" formatCode="General">
                  <c:v>-6.8060555732787301E-4</c:v>
                </c:pt>
                <c:pt idx="2616" formatCode="General">
                  <c:v>-6.9902404095493001E-4</c:v>
                </c:pt>
                <c:pt idx="2617" formatCode="General">
                  <c:v>-6.8731277224940595E-4</c:v>
                </c:pt>
                <c:pt idx="2618" formatCode="General">
                  <c:v>-6.7401695788516696E-4</c:v>
                </c:pt>
                <c:pt idx="2619" formatCode="General">
                  <c:v>-6.7688535605058703E-4</c:v>
                </c:pt>
                <c:pt idx="2620" formatCode="General">
                  <c:v>-6.9912318002049402E-4</c:v>
                </c:pt>
                <c:pt idx="2621" formatCode="General">
                  <c:v>-6.8495108882759496E-4</c:v>
                </c:pt>
                <c:pt idx="2622" formatCode="General">
                  <c:v>-6.7901933470030696E-4</c:v>
                </c:pt>
                <c:pt idx="2623" formatCode="General">
                  <c:v>-6.7541922550916496E-4</c:v>
                </c:pt>
                <c:pt idx="2624" formatCode="General">
                  <c:v>-6.8926369338478E-4</c:v>
                </c:pt>
                <c:pt idx="2625" formatCode="General">
                  <c:v>-7.4679841755947497E-4</c:v>
                </c:pt>
                <c:pt idx="2626" formatCode="General">
                  <c:v>-7.2335670971232903E-4</c:v>
                </c:pt>
                <c:pt idx="2627" formatCode="General">
                  <c:v>-6.9070529779571605E-4</c:v>
                </c:pt>
                <c:pt idx="2628" formatCode="General">
                  <c:v>-7.0106121822528095E-4</c:v>
                </c:pt>
                <c:pt idx="2629" formatCode="General">
                  <c:v>-7.1470192372330497E-4</c:v>
                </c:pt>
                <c:pt idx="2630" formatCode="General">
                  <c:v>-7.0688926673792205E-4</c:v>
                </c:pt>
                <c:pt idx="2631" formatCode="General">
                  <c:v>-7.1453377757663399E-4</c:v>
                </c:pt>
                <c:pt idx="2632" formatCode="General">
                  <c:v>-6.95824493590729E-4</c:v>
                </c:pt>
                <c:pt idx="2633" formatCode="General">
                  <c:v>-6.7907772673804197E-4</c:v>
                </c:pt>
                <c:pt idx="2634" formatCode="General">
                  <c:v>-6.7682009616326698E-4</c:v>
                </c:pt>
                <c:pt idx="2635" formatCode="General">
                  <c:v>-6.6149976135877102E-4</c:v>
                </c:pt>
                <c:pt idx="2636" formatCode="General">
                  <c:v>-6.6446352179987405E-4</c:v>
                </c:pt>
                <c:pt idx="2637" formatCode="General">
                  <c:v>-6.8497290941457701E-4</c:v>
                </c:pt>
                <c:pt idx="2638" formatCode="General">
                  <c:v>-7.0041533617557698E-4</c:v>
                </c:pt>
                <c:pt idx="2639" formatCode="General">
                  <c:v>-6.6338174457340098E-4</c:v>
                </c:pt>
                <c:pt idx="2640" formatCode="General">
                  <c:v>-6.9690616079399396E-4</c:v>
                </c:pt>
                <c:pt idx="2641" formatCode="General">
                  <c:v>-6.7220302539073901E-4</c:v>
                </c:pt>
                <c:pt idx="2642" formatCode="General">
                  <c:v>-7.1698402825945699E-4</c:v>
                </c:pt>
                <c:pt idx="2643" formatCode="General">
                  <c:v>-6.9320746444897499E-4</c:v>
                </c:pt>
                <c:pt idx="2644" formatCode="General">
                  <c:v>-6.8258510199201497E-4</c:v>
                </c:pt>
                <c:pt idx="2645" formatCode="General">
                  <c:v>-7.0147248056840297E-4</c:v>
                </c:pt>
                <c:pt idx="2646" formatCode="General">
                  <c:v>-6.7174014906509402E-4</c:v>
                </c:pt>
                <c:pt idx="2647" formatCode="General">
                  <c:v>-6.7720410971927895E-4</c:v>
                </c:pt>
                <c:pt idx="2648" formatCode="General">
                  <c:v>-6.79711305883563E-4</c:v>
                </c:pt>
                <c:pt idx="2649" formatCode="General">
                  <c:v>-6.9509099405526203E-4</c:v>
                </c:pt>
                <c:pt idx="2650" formatCode="General">
                  <c:v>-6.8942951349744398E-4</c:v>
                </c:pt>
                <c:pt idx="2651" formatCode="General">
                  <c:v>-6.8919626211505502E-4</c:v>
                </c:pt>
                <c:pt idx="2652" formatCode="General">
                  <c:v>-6.8865551743799397E-4</c:v>
                </c:pt>
                <c:pt idx="2653" formatCode="General">
                  <c:v>-6.8155589684815404E-4</c:v>
                </c:pt>
                <c:pt idx="2654" formatCode="General">
                  <c:v>-6.7974887240556097E-4</c:v>
                </c:pt>
                <c:pt idx="2655" formatCode="General">
                  <c:v>-6.8896815662820702E-4</c:v>
                </c:pt>
                <c:pt idx="2656" formatCode="General">
                  <c:v>-6.5684798215330303E-4</c:v>
                </c:pt>
                <c:pt idx="2657" formatCode="General">
                  <c:v>-6.7925816267653996E-4</c:v>
                </c:pt>
                <c:pt idx="2658" formatCode="General">
                  <c:v>-6.7688818204547402E-4</c:v>
                </c:pt>
                <c:pt idx="2659" formatCode="General">
                  <c:v>-6.9946181337414903E-4</c:v>
                </c:pt>
                <c:pt idx="2660" formatCode="General">
                  <c:v>-6.9181457291644802E-4</c:v>
                </c:pt>
                <c:pt idx="2661" formatCode="General">
                  <c:v>-6.7697934681483897E-4</c:v>
                </c:pt>
                <c:pt idx="2662" formatCode="General">
                  <c:v>-6.9890832464589896E-4</c:v>
                </c:pt>
                <c:pt idx="2663" formatCode="General">
                  <c:v>-6.8295347696442795E-4</c:v>
                </c:pt>
                <c:pt idx="2664" formatCode="General">
                  <c:v>-6.8395214221341697E-4</c:v>
                </c:pt>
                <c:pt idx="2665" formatCode="General">
                  <c:v>-6.74134677708789E-4</c:v>
                </c:pt>
                <c:pt idx="2666" formatCode="General">
                  <c:v>-6.52195690262222E-4</c:v>
                </c:pt>
                <c:pt idx="2667" formatCode="General">
                  <c:v>-6.7633586951515001E-4</c:v>
                </c:pt>
                <c:pt idx="2668" formatCode="General">
                  <c:v>-6.8131407551125895E-4</c:v>
                </c:pt>
                <c:pt idx="2669" formatCode="General">
                  <c:v>-6.8149892078714998E-4</c:v>
                </c:pt>
                <c:pt idx="2670" formatCode="General">
                  <c:v>-6.4845984597232799E-4</c:v>
                </c:pt>
                <c:pt idx="2671" formatCode="General">
                  <c:v>-6.8501678908838902E-4</c:v>
                </c:pt>
                <c:pt idx="2672" formatCode="General">
                  <c:v>-6.7219752323515001E-4</c:v>
                </c:pt>
                <c:pt idx="2673" formatCode="General">
                  <c:v>-6.6948138743318404E-4</c:v>
                </c:pt>
                <c:pt idx="2674" formatCode="General">
                  <c:v>-6.88030690498559E-4</c:v>
                </c:pt>
                <c:pt idx="2675" formatCode="General">
                  <c:v>-6.9444123954002905E-4</c:v>
                </c:pt>
                <c:pt idx="2676" formatCode="General">
                  <c:v>-6.6549556070464298E-4</c:v>
                </c:pt>
                <c:pt idx="2677" formatCode="General">
                  <c:v>-6.74617216677859E-4</c:v>
                </c:pt>
                <c:pt idx="2678" formatCode="General">
                  <c:v>-6.6783949922823095E-4</c:v>
                </c:pt>
                <c:pt idx="2679" formatCode="General">
                  <c:v>-6.98532894694258E-4</c:v>
                </c:pt>
                <c:pt idx="2680" formatCode="General">
                  <c:v>-6.5700254975406102E-4</c:v>
                </c:pt>
                <c:pt idx="2681" formatCode="General">
                  <c:v>-6.9138419660779403E-4</c:v>
                </c:pt>
                <c:pt idx="2682" formatCode="General">
                  <c:v>-6.8712546572550495E-4</c:v>
                </c:pt>
                <c:pt idx="2683" formatCode="General">
                  <c:v>-6.4188062100523199E-4</c:v>
                </c:pt>
                <c:pt idx="2684" formatCode="General">
                  <c:v>-6.5857207417372896E-4</c:v>
                </c:pt>
                <c:pt idx="2685" formatCode="General">
                  <c:v>-6.8091290826938298E-4</c:v>
                </c:pt>
                <c:pt idx="2686" formatCode="General">
                  <c:v>-6.8661103274290805E-4</c:v>
                </c:pt>
                <c:pt idx="2687" formatCode="General">
                  <c:v>-6.9995797370418604E-4</c:v>
                </c:pt>
                <c:pt idx="2688" formatCode="General">
                  <c:v>-6.6515352367404698E-4</c:v>
                </c:pt>
                <c:pt idx="2689" formatCode="General">
                  <c:v>-6.7570750629097702E-4</c:v>
                </c:pt>
                <c:pt idx="2690" formatCode="General">
                  <c:v>-6.7934941404302598E-4</c:v>
                </c:pt>
                <c:pt idx="2691" formatCode="General">
                  <c:v>-6.5128365294126595E-4</c:v>
                </c:pt>
                <c:pt idx="2692" formatCode="General">
                  <c:v>-6.36644967616919E-4</c:v>
                </c:pt>
                <c:pt idx="2693" formatCode="General">
                  <c:v>-6.6448021727113105E-4</c:v>
                </c:pt>
                <c:pt idx="2694" formatCode="General">
                  <c:v>-6.8115024910871298E-4</c:v>
                </c:pt>
                <c:pt idx="2695" formatCode="General">
                  <c:v>-6.5209790555099197E-4</c:v>
                </c:pt>
                <c:pt idx="2696" formatCode="General">
                  <c:v>-7.02706925762024E-4</c:v>
                </c:pt>
                <c:pt idx="2697" formatCode="General">
                  <c:v>-6.9773832296599503E-4</c:v>
                </c:pt>
                <c:pt idx="2698" formatCode="General">
                  <c:v>-6.6878236211752795E-4</c:v>
                </c:pt>
                <c:pt idx="2699" formatCode="General">
                  <c:v>-6.88241048690805E-4</c:v>
                </c:pt>
                <c:pt idx="2700" formatCode="General">
                  <c:v>-6.97253022663177E-4</c:v>
                </c:pt>
                <c:pt idx="2701" formatCode="General">
                  <c:v>-6.6790651066290303E-4</c:v>
                </c:pt>
                <c:pt idx="2702" formatCode="General">
                  <c:v>-6.95396229779018E-4</c:v>
                </c:pt>
                <c:pt idx="2703" formatCode="General">
                  <c:v>-7.0483317843450901E-4</c:v>
                </c:pt>
                <c:pt idx="2704" formatCode="General">
                  <c:v>-6.7372566267190695E-4</c:v>
                </c:pt>
                <c:pt idx="2705" formatCode="General">
                  <c:v>-6.3923086232548399E-4</c:v>
                </c:pt>
                <c:pt idx="2706" formatCode="General">
                  <c:v>-7.02686294297782E-4</c:v>
                </c:pt>
                <c:pt idx="2707" formatCode="General">
                  <c:v>-6.7740785092085102E-4</c:v>
                </c:pt>
                <c:pt idx="2708" formatCode="General">
                  <c:v>-6.77850848115726E-4</c:v>
                </c:pt>
                <c:pt idx="2709" formatCode="General">
                  <c:v>-7.1819571119488405E-4</c:v>
                </c:pt>
                <c:pt idx="2710" formatCode="General">
                  <c:v>-6.8512537934788803E-4</c:v>
                </c:pt>
                <c:pt idx="2711" formatCode="General">
                  <c:v>-6.6623262339755298E-4</c:v>
                </c:pt>
                <c:pt idx="2712" formatCode="General">
                  <c:v>-6.5348595380757403E-4</c:v>
                </c:pt>
                <c:pt idx="2713" formatCode="General">
                  <c:v>-6.6848612079757695E-4</c:v>
                </c:pt>
                <c:pt idx="2714" formatCode="General">
                  <c:v>-6.5162026424560695E-4</c:v>
                </c:pt>
                <c:pt idx="2715" formatCode="General">
                  <c:v>-6.5391696845995301E-4</c:v>
                </c:pt>
                <c:pt idx="2716" formatCode="General">
                  <c:v>-6.3250976034647595E-4</c:v>
                </c:pt>
                <c:pt idx="2717" formatCode="General">
                  <c:v>-6.4161115971604697E-4</c:v>
                </c:pt>
                <c:pt idx="2718" formatCode="General">
                  <c:v>-6.2929093305495504E-4</c:v>
                </c:pt>
                <c:pt idx="2719" formatCode="General">
                  <c:v>-6.38367136038068E-4</c:v>
                </c:pt>
                <c:pt idx="2720" formatCode="General">
                  <c:v>-6.4638126876554499E-4</c:v>
                </c:pt>
                <c:pt idx="2721" formatCode="General">
                  <c:v>-6.3381713724556198E-4</c:v>
                </c:pt>
                <c:pt idx="2722" formatCode="General">
                  <c:v>-6.2019273772496097E-4</c:v>
                </c:pt>
                <c:pt idx="2723" formatCode="General">
                  <c:v>-6.59902879444932E-4</c:v>
                </c:pt>
                <c:pt idx="2724" formatCode="General">
                  <c:v>-6.6306017137179505E-4</c:v>
                </c:pt>
                <c:pt idx="2725" formatCode="General">
                  <c:v>-6.5097729044999496E-4</c:v>
                </c:pt>
                <c:pt idx="2726" formatCode="General">
                  <c:v>-6.2858396178472602E-4</c:v>
                </c:pt>
                <c:pt idx="2727" formatCode="General">
                  <c:v>-6.4098424963581705E-4</c:v>
                </c:pt>
                <c:pt idx="2728" formatCode="General">
                  <c:v>-6.3704926217834901E-4</c:v>
                </c:pt>
                <c:pt idx="2729" formatCode="General">
                  <c:v>-6.4339837747344204E-4</c:v>
                </c:pt>
                <c:pt idx="2730" formatCode="General">
                  <c:v>-6.4540189137682498E-4</c:v>
                </c:pt>
                <c:pt idx="2731" formatCode="General">
                  <c:v>-6.2461876443784599E-4</c:v>
                </c:pt>
                <c:pt idx="2732" formatCode="General">
                  <c:v>-6.3920292365383003E-4</c:v>
                </c:pt>
                <c:pt idx="2733" formatCode="General">
                  <c:v>-6.22646831121352E-4</c:v>
                </c:pt>
                <c:pt idx="2734" formatCode="General">
                  <c:v>-6.4457884550237399E-4</c:v>
                </c:pt>
                <c:pt idx="2735" formatCode="General">
                  <c:v>-6.7695431613615101E-4</c:v>
                </c:pt>
                <c:pt idx="2736" formatCode="General">
                  <c:v>-6.5786034506100095E-4</c:v>
                </c:pt>
                <c:pt idx="2737" formatCode="General">
                  <c:v>-6.4850899161976005E-4</c:v>
                </c:pt>
                <c:pt idx="2738" formatCode="General">
                  <c:v>-6.7627816454820199E-4</c:v>
                </c:pt>
                <c:pt idx="2739" formatCode="General">
                  <c:v>-6.5170450165171997E-4</c:v>
                </c:pt>
                <c:pt idx="2740" formatCode="General">
                  <c:v>-6.6854457824783999E-4</c:v>
                </c:pt>
                <c:pt idx="2741" formatCode="General">
                  <c:v>-6.8022106491223797E-4</c:v>
                </c:pt>
                <c:pt idx="2742" formatCode="General">
                  <c:v>-6.3316663715301698E-4</c:v>
                </c:pt>
                <c:pt idx="2743" formatCode="General">
                  <c:v>-6.3250144641630696E-4</c:v>
                </c:pt>
                <c:pt idx="2744" formatCode="General">
                  <c:v>-6.2510559625825104E-4</c:v>
                </c:pt>
                <c:pt idx="2745" formatCode="General">
                  <c:v>-6.3318731248559199E-4</c:v>
                </c:pt>
                <c:pt idx="2746" formatCode="General">
                  <c:v>-6.2336502871636595E-4</c:v>
                </c:pt>
                <c:pt idx="2747" formatCode="General">
                  <c:v>-6.57036120316159E-4</c:v>
                </c:pt>
                <c:pt idx="2748" formatCode="General">
                  <c:v>-6.2300655902334102E-4</c:v>
                </c:pt>
                <c:pt idx="2749" formatCode="General">
                  <c:v>-6.4266545002847396E-4</c:v>
                </c:pt>
                <c:pt idx="2750" formatCode="General">
                  <c:v>-6.6523277272040999E-4</c:v>
                </c:pt>
                <c:pt idx="2751" formatCode="General">
                  <c:v>-6.7106298804846796E-4</c:v>
                </c:pt>
                <c:pt idx="2752" formatCode="General">
                  <c:v>-6.5042236175998698E-4</c:v>
                </c:pt>
                <c:pt idx="2753" formatCode="General">
                  <c:v>-6.6059790194480798E-4</c:v>
                </c:pt>
                <c:pt idx="2754" formatCode="General">
                  <c:v>-6.4407680934742398E-4</c:v>
                </c:pt>
                <c:pt idx="2755" formatCode="General">
                  <c:v>-6.6812909406690102E-4</c:v>
                </c:pt>
                <c:pt idx="2756" formatCode="General">
                  <c:v>-6.7278510040372902E-4</c:v>
                </c:pt>
                <c:pt idx="2757" formatCode="General">
                  <c:v>-6.8710519045907801E-4</c:v>
                </c:pt>
                <c:pt idx="2758" formatCode="General">
                  <c:v>-6.7520586447066E-4</c:v>
                </c:pt>
                <c:pt idx="2759" formatCode="General">
                  <c:v>-6.3548765446246795E-4</c:v>
                </c:pt>
                <c:pt idx="2760" formatCode="General">
                  <c:v>-6.4139833182867798E-4</c:v>
                </c:pt>
                <c:pt idx="2761" formatCode="General">
                  <c:v>-6.5065213232940703E-4</c:v>
                </c:pt>
                <c:pt idx="2762" formatCode="General">
                  <c:v>-6.6409850404862295E-4</c:v>
                </c:pt>
                <c:pt idx="2763" formatCode="General">
                  <c:v>-6.2971893813763304E-4</c:v>
                </c:pt>
                <c:pt idx="2764" formatCode="General">
                  <c:v>-6.7441065863771995E-4</c:v>
                </c:pt>
                <c:pt idx="2765" formatCode="General">
                  <c:v>-6.6756946686504903E-4</c:v>
                </c:pt>
                <c:pt idx="2766" formatCode="General">
                  <c:v>-6.4693383468962203E-4</c:v>
                </c:pt>
                <c:pt idx="2767" formatCode="General">
                  <c:v>-6.5877632050037496E-4</c:v>
                </c:pt>
                <c:pt idx="2768" formatCode="General">
                  <c:v>-6.4917900973100295E-4</c:v>
                </c:pt>
                <c:pt idx="2769" formatCode="General">
                  <c:v>-6.5799249268516397E-4</c:v>
                </c:pt>
                <c:pt idx="2770" formatCode="General">
                  <c:v>-6.4518788452173003E-4</c:v>
                </c:pt>
                <c:pt idx="2771" formatCode="General">
                  <c:v>-6.6203645600729395E-4</c:v>
                </c:pt>
                <c:pt idx="2772" formatCode="General">
                  <c:v>-6.3763050397634398E-4</c:v>
                </c:pt>
                <c:pt idx="2773" formatCode="General">
                  <c:v>-6.7000056596959001E-4</c:v>
                </c:pt>
                <c:pt idx="2774" formatCode="General">
                  <c:v>-6.5897912108072701E-4</c:v>
                </c:pt>
                <c:pt idx="2775" formatCode="General">
                  <c:v>-6.3071047263110703E-4</c:v>
                </c:pt>
                <c:pt idx="2776" formatCode="General">
                  <c:v>-6.4814531314908396E-4</c:v>
                </c:pt>
                <c:pt idx="2777" formatCode="General">
                  <c:v>-6.2253639661553797E-4</c:v>
                </c:pt>
                <c:pt idx="2778" formatCode="General">
                  <c:v>-6.5256382780721405E-4</c:v>
                </c:pt>
                <c:pt idx="2779" formatCode="General">
                  <c:v>-6.2681572976337795E-4</c:v>
                </c:pt>
                <c:pt idx="2780" formatCode="General">
                  <c:v>-6.1319487611345605E-4</c:v>
                </c:pt>
                <c:pt idx="2781" formatCode="General">
                  <c:v>-6.1399940608195002E-4</c:v>
                </c:pt>
                <c:pt idx="2782" formatCode="General">
                  <c:v>-6.15548793784065E-4</c:v>
                </c:pt>
                <c:pt idx="2783" formatCode="General">
                  <c:v>-5.9029867557393995E-4</c:v>
                </c:pt>
                <c:pt idx="2784" formatCode="General">
                  <c:v>-6.0625680566399299E-4</c:v>
                </c:pt>
                <c:pt idx="2785" formatCode="General">
                  <c:v>-6.4255315628299503E-4</c:v>
                </c:pt>
                <c:pt idx="2786" formatCode="General">
                  <c:v>-6.28378477931102E-4</c:v>
                </c:pt>
                <c:pt idx="2787" formatCode="General">
                  <c:v>-6.3006066924893795E-4</c:v>
                </c:pt>
                <c:pt idx="2788" formatCode="General">
                  <c:v>-6.2909979056387699E-4</c:v>
                </c:pt>
                <c:pt idx="2789" formatCode="General">
                  <c:v>-6.0722159738261399E-4</c:v>
                </c:pt>
                <c:pt idx="2790" formatCode="General">
                  <c:v>-6.3671905473899296E-4</c:v>
                </c:pt>
                <c:pt idx="2791" formatCode="General">
                  <c:v>-6.2228505618560997E-4</c:v>
                </c:pt>
                <c:pt idx="2792" formatCode="General">
                  <c:v>-6.0488071958891701E-4</c:v>
                </c:pt>
                <c:pt idx="2793" formatCode="General">
                  <c:v>-6.2534864563605803E-4</c:v>
                </c:pt>
                <c:pt idx="2794" formatCode="General">
                  <c:v>-5.9528031803484001E-4</c:v>
                </c:pt>
                <c:pt idx="2795" formatCode="General">
                  <c:v>-6.36318683947628E-4</c:v>
                </c:pt>
                <c:pt idx="2796" formatCode="General">
                  <c:v>-6.0848159712645203E-4</c:v>
                </c:pt>
                <c:pt idx="2797" formatCode="General">
                  <c:v>-6.2086247255627299E-4</c:v>
                </c:pt>
                <c:pt idx="2798" formatCode="General">
                  <c:v>-6.2593124607065401E-4</c:v>
                </c:pt>
                <c:pt idx="2799" formatCode="General">
                  <c:v>-6.2678026582118696E-4</c:v>
                </c:pt>
                <c:pt idx="2800" formatCode="General">
                  <c:v>-6.2060007555254297E-4</c:v>
                </c:pt>
                <c:pt idx="2801" formatCode="General">
                  <c:v>-6.28488424007727E-4</c:v>
                </c:pt>
                <c:pt idx="2802" formatCode="General">
                  <c:v>-6.0780239796942202E-4</c:v>
                </c:pt>
                <c:pt idx="2803" formatCode="General">
                  <c:v>-6.4946292994382297E-4</c:v>
                </c:pt>
                <c:pt idx="2804" formatCode="General">
                  <c:v>-6.3319539530808599E-4</c:v>
                </c:pt>
                <c:pt idx="2805" formatCode="General">
                  <c:v>-6.0716462796962898E-4</c:v>
                </c:pt>
                <c:pt idx="2806" formatCode="General">
                  <c:v>-6.2848897102940995E-4</c:v>
                </c:pt>
                <c:pt idx="2807" formatCode="General">
                  <c:v>-5.8808154346207597E-4</c:v>
                </c:pt>
                <c:pt idx="2808" formatCode="General">
                  <c:v>-6.1151224868375798E-4</c:v>
                </c:pt>
                <c:pt idx="2809" formatCode="General">
                  <c:v>-6.1643176505997703E-4</c:v>
                </c:pt>
                <c:pt idx="2810" formatCode="General">
                  <c:v>-6.2510267664101101E-4</c:v>
                </c:pt>
                <c:pt idx="2811" formatCode="General">
                  <c:v>-6.1015622281122698E-4</c:v>
                </c:pt>
                <c:pt idx="2812" formatCode="General">
                  <c:v>-6.3170434096339702E-4</c:v>
                </c:pt>
                <c:pt idx="2813" formatCode="General">
                  <c:v>-6.13905493556993E-4</c:v>
                </c:pt>
                <c:pt idx="2814" formatCode="General">
                  <c:v>-5.95587964816844E-4</c:v>
                </c:pt>
                <c:pt idx="2815" formatCode="General">
                  <c:v>-6.2554558894921104E-4</c:v>
                </c:pt>
                <c:pt idx="2816" formatCode="General">
                  <c:v>-6.2194746656750596E-4</c:v>
                </c:pt>
                <c:pt idx="2817" formatCode="General">
                  <c:v>-6.0742906812962102E-4</c:v>
                </c:pt>
                <c:pt idx="2818" formatCode="General">
                  <c:v>-6.0780801726901298E-4</c:v>
                </c:pt>
                <c:pt idx="2819" formatCode="General">
                  <c:v>-6.0925512483476997E-4</c:v>
                </c:pt>
                <c:pt idx="2820" formatCode="General">
                  <c:v>-6.1033646277048302E-4</c:v>
                </c:pt>
                <c:pt idx="2821" formatCode="General">
                  <c:v>-5.9110495118199402E-4</c:v>
                </c:pt>
                <c:pt idx="2822" formatCode="General">
                  <c:v>-6.1089792420752204E-4</c:v>
                </c:pt>
                <c:pt idx="2823" formatCode="General">
                  <c:v>-6.2716302429017298E-4</c:v>
                </c:pt>
                <c:pt idx="2824" formatCode="General">
                  <c:v>-6.1346978747152598E-4</c:v>
                </c:pt>
                <c:pt idx="2825" formatCode="General">
                  <c:v>-6.02206858425296E-4</c:v>
                </c:pt>
                <c:pt idx="2826" formatCode="General">
                  <c:v>-6.2276050214869804E-4</c:v>
                </c:pt>
                <c:pt idx="2827" formatCode="General">
                  <c:v>-5.9380109085229002E-4</c:v>
                </c:pt>
                <c:pt idx="2828" formatCode="General">
                  <c:v>-6.2156814580610804E-4</c:v>
                </c:pt>
                <c:pt idx="2829" formatCode="General">
                  <c:v>-6.1220799935046797E-4</c:v>
                </c:pt>
                <c:pt idx="2830" formatCode="General">
                  <c:v>-5.9545385059930303E-4</c:v>
                </c:pt>
                <c:pt idx="2831" formatCode="General">
                  <c:v>-5.7591818726442502E-4</c:v>
                </c:pt>
                <c:pt idx="2832" formatCode="General">
                  <c:v>-5.6765144051631501E-4</c:v>
                </c:pt>
                <c:pt idx="2833" formatCode="General">
                  <c:v>-6.1764335251429604E-4</c:v>
                </c:pt>
                <c:pt idx="2834" formatCode="General">
                  <c:v>-5.8075151613832003E-4</c:v>
                </c:pt>
                <c:pt idx="2835" formatCode="General">
                  <c:v>-5.9845565927964001E-4</c:v>
                </c:pt>
                <c:pt idx="2836" formatCode="General">
                  <c:v>-6.0448710533226896E-4</c:v>
                </c:pt>
                <c:pt idx="2837" formatCode="General">
                  <c:v>-5.7521639371211904E-4</c:v>
                </c:pt>
                <c:pt idx="2838" formatCode="General">
                  <c:v>-6.2034217192676001E-4</c:v>
                </c:pt>
                <c:pt idx="2839" formatCode="General">
                  <c:v>-6.0883168275055802E-4</c:v>
                </c:pt>
                <c:pt idx="2840" formatCode="General">
                  <c:v>-5.9130644782587598E-4</c:v>
                </c:pt>
                <c:pt idx="2841" formatCode="General">
                  <c:v>-6.1037158337363701E-4</c:v>
                </c:pt>
                <c:pt idx="2842" formatCode="General">
                  <c:v>-5.7054592896472198E-4</c:v>
                </c:pt>
                <c:pt idx="2843" formatCode="General">
                  <c:v>-5.8961629984977896E-4</c:v>
                </c:pt>
                <c:pt idx="2844" formatCode="General">
                  <c:v>-6.01611709126114E-4</c:v>
                </c:pt>
                <c:pt idx="2845" formatCode="General">
                  <c:v>-6.15467953434972E-4</c:v>
                </c:pt>
                <c:pt idx="2846" formatCode="General">
                  <c:v>-6.3500989054822204E-4</c:v>
                </c:pt>
                <c:pt idx="2847" formatCode="General">
                  <c:v>-6.0879965797268495E-4</c:v>
                </c:pt>
                <c:pt idx="2848" formatCode="General">
                  <c:v>-5.7453360137973996E-4</c:v>
                </c:pt>
                <c:pt idx="2849" formatCode="General">
                  <c:v>-6.1154400844584602E-4</c:v>
                </c:pt>
                <c:pt idx="2850" formatCode="General">
                  <c:v>-6.5235196450858695E-4</c:v>
                </c:pt>
                <c:pt idx="2851" formatCode="General">
                  <c:v>-5.9196656826487003E-4</c:v>
                </c:pt>
                <c:pt idx="2852" formatCode="General">
                  <c:v>-6.2912293987279805E-4</c:v>
                </c:pt>
                <c:pt idx="2853" formatCode="General">
                  <c:v>-6.1983938317604402E-4</c:v>
                </c:pt>
                <c:pt idx="2854" formatCode="General">
                  <c:v>-6.2409533034478795E-4</c:v>
                </c:pt>
                <c:pt idx="2855" formatCode="General">
                  <c:v>-5.5635082109585098E-4</c:v>
                </c:pt>
                <c:pt idx="2856" formatCode="General">
                  <c:v>-6.3059346908523803E-4</c:v>
                </c:pt>
                <c:pt idx="2857" formatCode="General">
                  <c:v>-5.9127074608189404E-4</c:v>
                </c:pt>
                <c:pt idx="2858" formatCode="General">
                  <c:v>-5.9024118634086302E-4</c:v>
                </c:pt>
                <c:pt idx="2859" formatCode="General">
                  <c:v>-5.9244522945593096E-4</c:v>
                </c:pt>
                <c:pt idx="2860" formatCode="General">
                  <c:v>-5.9349955641383801E-4</c:v>
                </c:pt>
                <c:pt idx="2861" formatCode="General">
                  <c:v>-6.3799124693768804E-4</c:v>
                </c:pt>
                <c:pt idx="2862" formatCode="General">
                  <c:v>-6.22462687559055E-4</c:v>
                </c:pt>
                <c:pt idx="2863" formatCode="General">
                  <c:v>-5.9609223624423999E-4</c:v>
                </c:pt>
                <c:pt idx="2864" formatCode="General">
                  <c:v>-6.0696834038783504E-4</c:v>
                </c:pt>
                <c:pt idx="2865" formatCode="General">
                  <c:v>-5.8762669131226205E-4</c:v>
                </c:pt>
                <c:pt idx="2866" formatCode="General">
                  <c:v>-5.8659962864318605E-4</c:v>
                </c:pt>
                <c:pt idx="2867" formatCode="General">
                  <c:v>-6.0919137246817797E-4</c:v>
                </c:pt>
                <c:pt idx="2868" formatCode="General">
                  <c:v>-6.0701459961520396E-4</c:v>
                </c:pt>
                <c:pt idx="2869" formatCode="General">
                  <c:v>-6.2244818473167001E-4</c:v>
                </c:pt>
                <c:pt idx="2870" formatCode="General">
                  <c:v>-5.9705882554288799E-4</c:v>
                </c:pt>
                <c:pt idx="2871" formatCode="General">
                  <c:v>-6.1036356906613899E-4</c:v>
                </c:pt>
                <c:pt idx="2872" formatCode="General">
                  <c:v>-6.2232166727831096E-4</c:v>
                </c:pt>
                <c:pt idx="2873" formatCode="General">
                  <c:v>-6.1171654578874796E-4</c:v>
                </c:pt>
                <c:pt idx="2874" formatCode="General">
                  <c:v>-6.2986758800061499E-4</c:v>
                </c:pt>
                <c:pt idx="2875" formatCode="General">
                  <c:v>-5.9566021101239205E-4</c:v>
                </c:pt>
                <c:pt idx="2876" formatCode="General">
                  <c:v>-6.12894918290091E-4</c:v>
                </c:pt>
                <c:pt idx="2877" formatCode="General">
                  <c:v>-5.9151528995938303E-4</c:v>
                </c:pt>
                <c:pt idx="2878" formatCode="General">
                  <c:v>-5.7940548649917196E-4</c:v>
                </c:pt>
                <c:pt idx="2879" formatCode="General">
                  <c:v>-6.0183375761533003E-4</c:v>
                </c:pt>
                <c:pt idx="2880" formatCode="General">
                  <c:v>-6.3048194727325095E-4</c:v>
                </c:pt>
                <c:pt idx="2881" formatCode="General">
                  <c:v>-6.0261099732435998E-4</c:v>
                </c:pt>
                <c:pt idx="2882" formatCode="General">
                  <c:v>-5.9344579973195802E-4</c:v>
                </c:pt>
                <c:pt idx="2883" formatCode="General">
                  <c:v>-5.6869734075952797E-4</c:v>
                </c:pt>
                <c:pt idx="2884" formatCode="General">
                  <c:v>-5.8190739424048303E-4</c:v>
                </c:pt>
                <c:pt idx="2885" formatCode="General">
                  <c:v>-5.4936046392433497E-4</c:v>
                </c:pt>
                <c:pt idx="2886" formatCode="General">
                  <c:v>-5.8930267916971004E-4</c:v>
                </c:pt>
                <c:pt idx="2887" formatCode="General">
                  <c:v>-5.8322251427465996E-4</c:v>
                </c:pt>
                <c:pt idx="2888" formatCode="General">
                  <c:v>-5.6793167971613205E-4</c:v>
                </c:pt>
                <c:pt idx="2889" formatCode="General">
                  <c:v>-5.8623865150564196E-4</c:v>
                </c:pt>
                <c:pt idx="2890" formatCode="General">
                  <c:v>-5.6758628991831605E-4</c:v>
                </c:pt>
                <c:pt idx="2891" formatCode="General">
                  <c:v>-5.8128014080155205E-4</c:v>
                </c:pt>
                <c:pt idx="2892" formatCode="General">
                  <c:v>-6.0977838000120905E-4</c:v>
                </c:pt>
                <c:pt idx="2893" formatCode="General">
                  <c:v>-5.8362037986436595E-4</c:v>
                </c:pt>
                <c:pt idx="2894" formatCode="General">
                  <c:v>-5.7114291410481101E-4</c:v>
                </c:pt>
                <c:pt idx="2895" formatCode="General">
                  <c:v>-6.0360244625033298E-4</c:v>
                </c:pt>
                <c:pt idx="2896" formatCode="General">
                  <c:v>-5.8865591570331297E-4</c:v>
                </c:pt>
                <c:pt idx="2897" formatCode="General">
                  <c:v>-5.9849366265753504E-4</c:v>
                </c:pt>
                <c:pt idx="2898" formatCode="General">
                  <c:v>-5.7447875312942396E-4</c:v>
                </c:pt>
                <c:pt idx="2899" formatCode="General">
                  <c:v>-5.9080767732374803E-4</c:v>
                </c:pt>
                <c:pt idx="2900" formatCode="General">
                  <c:v>-5.9016128488519699E-4</c:v>
                </c:pt>
                <c:pt idx="2901" formatCode="General">
                  <c:v>-5.8748111040912601E-4</c:v>
                </c:pt>
                <c:pt idx="2902" formatCode="General">
                  <c:v>-5.7500845012572403E-4</c:v>
                </c:pt>
                <c:pt idx="2903" formatCode="General">
                  <c:v>-5.5794442162234901E-4</c:v>
                </c:pt>
                <c:pt idx="2904" formatCode="General">
                  <c:v>-5.6454743653630199E-4</c:v>
                </c:pt>
                <c:pt idx="2905" formatCode="General">
                  <c:v>-5.5194505475606598E-4</c:v>
                </c:pt>
                <c:pt idx="2906" formatCode="General">
                  <c:v>-5.5753140377827904E-4</c:v>
                </c:pt>
                <c:pt idx="2907" formatCode="General">
                  <c:v>-5.5175137653172698E-4</c:v>
                </c:pt>
                <c:pt idx="2908" formatCode="General">
                  <c:v>-5.8045035351175604E-4</c:v>
                </c:pt>
                <c:pt idx="2909" formatCode="General">
                  <c:v>-5.6102249638160498E-4</c:v>
                </c:pt>
                <c:pt idx="2910" formatCode="General">
                  <c:v>-5.7324851732738899E-4</c:v>
                </c:pt>
                <c:pt idx="2911" formatCode="General">
                  <c:v>-5.8050925947417803E-4</c:v>
                </c:pt>
                <c:pt idx="2912" formatCode="General">
                  <c:v>-5.6529782438020503E-4</c:v>
                </c:pt>
                <c:pt idx="2913" formatCode="General">
                  <c:v>-5.7773454136973202E-4</c:v>
                </c:pt>
                <c:pt idx="2914" formatCode="General">
                  <c:v>-5.7422534090218196E-4</c:v>
                </c:pt>
                <c:pt idx="2915" formatCode="General">
                  <c:v>-5.9109736130368105E-4</c:v>
                </c:pt>
                <c:pt idx="2916" formatCode="General">
                  <c:v>-5.7343192409773302E-4</c:v>
                </c:pt>
                <c:pt idx="2917" formatCode="General">
                  <c:v>-5.6242987320286801E-4</c:v>
                </c:pt>
                <c:pt idx="2918" formatCode="General">
                  <c:v>-5.9630377333422604E-4</c:v>
                </c:pt>
                <c:pt idx="2919" formatCode="General">
                  <c:v>-5.7891655375901202E-4</c:v>
                </c:pt>
                <c:pt idx="2920" formatCode="General">
                  <c:v>-5.7034060373693004E-4</c:v>
                </c:pt>
                <c:pt idx="2921" formatCode="General">
                  <c:v>-5.8969732962729695E-4</c:v>
                </c:pt>
                <c:pt idx="2922" formatCode="General">
                  <c:v>-5.18906143252961E-4</c:v>
                </c:pt>
                <c:pt idx="2923" formatCode="General">
                  <c:v>-5.2535365698091498E-4</c:v>
                </c:pt>
                <c:pt idx="2924" formatCode="General">
                  <c:v>-5.4926385105077697E-4</c:v>
                </c:pt>
                <c:pt idx="2925" formatCode="General">
                  <c:v>-5.6065407944141195E-4</c:v>
                </c:pt>
                <c:pt idx="2926" formatCode="General">
                  <c:v>-5.5167126575533603E-4</c:v>
                </c:pt>
                <c:pt idx="2927" formatCode="General">
                  <c:v>-5.3953524523341599E-4</c:v>
                </c:pt>
                <c:pt idx="2928" formatCode="General">
                  <c:v>-5.3359054119879598E-4</c:v>
                </c:pt>
                <c:pt idx="2929" formatCode="General">
                  <c:v>-5.4519269630716298E-4</c:v>
                </c:pt>
                <c:pt idx="2930" formatCode="General">
                  <c:v>-5.78536182627705E-4</c:v>
                </c:pt>
                <c:pt idx="2931" formatCode="General">
                  <c:v>-5.6400500295971496E-4</c:v>
                </c:pt>
                <c:pt idx="2932" formatCode="General">
                  <c:v>-5.3681758288121701E-4</c:v>
                </c:pt>
                <c:pt idx="2933" formatCode="General">
                  <c:v>-5.5025229058371496E-4</c:v>
                </c:pt>
                <c:pt idx="2934" formatCode="General">
                  <c:v>-5.8210712899905005E-4</c:v>
                </c:pt>
                <c:pt idx="2935" formatCode="General">
                  <c:v>-5.3759009933341498E-4</c:v>
                </c:pt>
                <c:pt idx="2936" formatCode="General">
                  <c:v>-5.4797622440409897E-4</c:v>
                </c:pt>
                <c:pt idx="2937" formatCode="General">
                  <c:v>-5.4224439227551805E-4</c:v>
                </c:pt>
                <c:pt idx="2938" formatCode="General">
                  <c:v>-4.8563343826022999E-4</c:v>
                </c:pt>
                <c:pt idx="2939" formatCode="General">
                  <c:v>-5.1674073124167205E-4</c:v>
                </c:pt>
                <c:pt idx="2940" formatCode="General">
                  <c:v>-5.3528638348280405E-4</c:v>
                </c:pt>
                <c:pt idx="2941" formatCode="General">
                  <c:v>-5.4443131067203601E-4</c:v>
                </c:pt>
                <c:pt idx="2942" formatCode="General">
                  <c:v>-5.0996372269535798E-4</c:v>
                </c:pt>
                <c:pt idx="2943" formatCode="General">
                  <c:v>-4.8941960539754898E-4</c:v>
                </c:pt>
                <c:pt idx="2944" formatCode="General">
                  <c:v>-5.3070649020628402E-4</c:v>
                </c:pt>
                <c:pt idx="2945" formatCode="General">
                  <c:v>-5.0345076714226498E-4</c:v>
                </c:pt>
                <c:pt idx="2946" formatCode="General">
                  <c:v>-5.06566722708258E-4</c:v>
                </c:pt>
                <c:pt idx="2947" formatCode="General">
                  <c:v>-5.2284664516510004E-4</c:v>
                </c:pt>
                <c:pt idx="2948" formatCode="General">
                  <c:v>-5.4775771512612602E-4</c:v>
                </c:pt>
                <c:pt idx="2949" formatCode="General">
                  <c:v>-5.4908237381337901E-4</c:v>
                </c:pt>
                <c:pt idx="2950" formatCode="General">
                  <c:v>-5.3017944296590298E-4</c:v>
                </c:pt>
                <c:pt idx="2951" formatCode="General">
                  <c:v>-5.3343263462272104E-4</c:v>
                </c:pt>
                <c:pt idx="2952" formatCode="General">
                  <c:v>-5.3121957040820199E-4</c:v>
                </c:pt>
                <c:pt idx="2953" formatCode="General">
                  <c:v>-5.5607282264798598E-4</c:v>
                </c:pt>
                <c:pt idx="2954" formatCode="General">
                  <c:v>-5.4271117634834898E-4</c:v>
                </c:pt>
                <c:pt idx="2955" formatCode="General">
                  <c:v>-5.1814916868652403E-4</c:v>
                </c:pt>
                <c:pt idx="2956" formatCode="General">
                  <c:v>-5.0988846656152597E-4</c:v>
                </c:pt>
                <c:pt idx="2957" formatCode="General">
                  <c:v>-5.5490464363991702E-4</c:v>
                </c:pt>
                <c:pt idx="2958" formatCode="General">
                  <c:v>-5.4060118001600702E-4</c:v>
                </c:pt>
                <c:pt idx="2959" formatCode="General">
                  <c:v>-5.0210327836019302E-4</c:v>
                </c:pt>
                <c:pt idx="2960" formatCode="General">
                  <c:v>-5.5336409698517899E-4</c:v>
                </c:pt>
                <c:pt idx="2961" formatCode="General">
                  <c:v>-5.3881190068488598E-4</c:v>
                </c:pt>
                <c:pt idx="2962" formatCode="General">
                  <c:v>-5.6507358754127803E-4</c:v>
                </c:pt>
                <c:pt idx="2963" formatCode="General">
                  <c:v>-5.4051524429439904E-4</c:v>
                </c:pt>
                <c:pt idx="2964" formatCode="General">
                  <c:v>-5.2284131171824195E-4</c:v>
                </c:pt>
                <c:pt idx="2965" formatCode="General">
                  <c:v>-5.60173907188713E-4</c:v>
                </c:pt>
                <c:pt idx="2966" formatCode="General">
                  <c:v>-5.68117036883338E-4</c:v>
                </c:pt>
                <c:pt idx="2967" formatCode="General">
                  <c:v>-5.7894124086809698E-4</c:v>
                </c:pt>
                <c:pt idx="2968" formatCode="General">
                  <c:v>-5.6904765589743699E-4</c:v>
                </c:pt>
                <c:pt idx="2969" formatCode="General">
                  <c:v>-5.4785165021779098E-4</c:v>
                </c:pt>
                <c:pt idx="2970" formatCode="General">
                  <c:v>-5.4374754394552103E-4</c:v>
                </c:pt>
                <c:pt idx="2971" formatCode="General">
                  <c:v>-5.5408362720060702E-4</c:v>
                </c:pt>
                <c:pt idx="2972" formatCode="General">
                  <c:v>-5.6518085526390503E-4</c:v>
                </c:pt>
                <c:pt idx="2973" formatCode="General">
                  <c:v>-5.4475535393095796E-4</c:v>
                </c:pt>
                <c:pt idx="2974" formatCode="General">
                  <c:v>-5.7670176487505803E-4</c:v>
                </c:pt>
                <c:pt idx="2975" formatCode="General">
                  <c:v>-5.6491233167485402E-4</c:v>
                </c:pt>
                <c:pt idx="2976" formatCode="General">
                  <c:v>-5.4944763772069201E-4</c:v>
                </c:pt>
                <c:pt idx="2977" formatCode="General">
                  <c:v>-5.8955083079085396E-4</c:v>
                </c:pt>
                <c:pt idx="2978" formatCode="General">
                  <c:v>-5.6992867700620504E-4</c:v>
                </c:pt>
                <c:pt idx="2979" formatCode="General">
                  <c:v>-5.6165314861329502E-4</c:v>
                </c:pt>
                <c:pt idx="2980" formatCode="General">
                  <c:v>-5.7833703155514798E-4</c:v>
                </c:pt>
                <c:pt idx="2981" formatCode="General">
                  <c:v>-5.8713069444386E-4</c:v>
                </c:pt>
                <c:pt idx="2982" formatCode="General">
                  <c:v>-5.7315997221770495E-4</c:v>
                </c:pt>
                <c:pt idx="2983" formatCode="General">
                  <c:v>-5.6539900348921604E-4</c:v>
                </c:pt>
                <c:pt idx="2984" formatCode="General">
                  <c:v>-5.6111323151708699E-4</c:v>
                </c:pt>
                <c:pt idx="2985" formatCode="General">
                  <c:v>-5.4912128752883697E-4</c:v>
                </c:pt>
                <c:pt idx="2986" formatCode="General">
                  <c:v>-5.45053035770363E-4</c:v>
                </c:pt>
                <c:pt idx="2987" formatCode="General">
                  <c:v>-5.2405825427945902E-4</c:v>
                </c:pt>
                <c:pt idx="2988" formatCode="General">
                  <c:v>-5.0694452626586796E-4</c:v>
                </c:pt>
                <c:pt idx="2989" formatCode="General">
                  <c:v>-5.3217888777286901E-4</c:v>
                </c:pt>
                <c:pt idx="2990" formatCode="General">
                  <c:v>-5.3003327168883404E-4</c:v>
                </c:pt>
                <c:pt idx="2991" formatCode="General">
                  <c:v>-5.6627903465289898E-4</c:v>
                </c:pt>
                <c:pt idx="2992" formatCode="General">
                  <c:v>-5.5291209020205798E-4</c:v>
                </c:pt>
                <c:pt idx="2993" formatCode="General">
                  <c:v>-5.1153035796100497E-4</c:v>
                </c:pt>
                <c:pt idx="2994" formatCode="General">
                  <c:v>-5.4441347742419696E-4</c:v>
                </c:pt>
                <c:pt idx="2995" formatCode="General">
                  <c:v>-5.2649976950151095E-4</c:v>
                </c:pt>
                <c:pt idx="2996" formatCode="General">
                  <c:v>-5.2192675391221903E-4</c:v>
                </c:pt>
                <c:pt idx="2997" formatCode="General">
                  <c:v>-5.6141666760955501E-4</c:v>
                </c:pt>
                <c:pt idx="2998" formatCode="General">
                  <c:v>-5.3591503791055803E-4</c:v>
                </c:pt>
                <c:pt idx="2999" formatCode="General">
                  <c:v>-5.6217004324651397E-4</c:v>
                </c:pt>
                <c:pt idx="3000" formatCode="General">
                  <c:v>-5.1220836749600097E-4</c:v>
                </c:pt>
                <c:pt idx="3001" formatCode="General">
                  <c:v>-5.2522896267034197E-4</c:v>
                </c:pt>
                <c:pt idx="3002" formatCode="General">
                  <c:v>-5.2105578225020003E-4</c:v>
                </c:pt>
                <c:pt idx="3003" formatCode="General">
                  <c:v>-4.9358167137683704E-4</c:v>
                </c:pt>
                <c:pt idx="3004" formatCode="General">
                  <c:v>-5.3168690739437098E-4</c:v>
                </c:pt>
                <c:pt idx="3005" formatCode="General">
                  <c:v>-5.1507742104245401E-4</c:v>
                </c:pt>
                <c:pt idx="3006" formatCode="General">
                  <c:v>-5.3604906713312103E-4</c:v>
                </c:pt>
                <c:pt idx="3007" formatCode="General">
                  <c:v>-5.1879852242739898E-4</c:v>
                </c:pt>
                <c:pt idx="3008" formatCode="General">
                  <c:v>-4.5502920464530902E-4</c:v>
                </c:pt>
                <c:pt idx="3009" formatCode="General">
                  <c:v>-5.24994895337132E-4</c:v>
                </c:pt>
                <c:pt idx="3010" formatCode="General">
                  <c:v>-5.0196959609828695E-4</c:v>
                </c:pt>
                <c:pt idx="3011" formatCode="General">
                  <c:v>-4.9666981843405201E-4</c:v>
                </c:pt>
                <c:pt idx="3012" formatCode="General">
                  <c:v>-5.0816149966747702E-4</c:v>
                </c:pt>
                <c:pt idx="3013" formatCode="General">
                  <c:v>-5.1171000597367497E-4</c:v>
                </c:pt>
                <c:pt idx="3014" formatCode="General">
                  <c:v>-5.1488572819229203E-4</c:v>
                </c:pt>
                <c:pt idx="3015" formatCode="General">
                  <c:v>-5.1968797859146005E-4</c:v>
                </c:pt>
                <c:pt idx="3016" formatCode="General">
                  <c:v>-5.3022930779267699E-4</c:v>
                </c:pt>
                <c:pt idx="3017" formatCode="General">
                  <c:v>-5.1486274530677804E-4</c:v>
                </c:pt>
                <c:pt idx="3018" formatCode="General">
                  <c:v>-5.4684340080614899E-4</c:v>
                </c:pt>
                <c:pt idx="3019" formatCode="General">
                  <c:v>-5.16992843009937E-4</c:v>
                </c:pt>
                <c:pt idx="3020" formatCode="General">
                  <c:v>-5.2237862272874302E-4</c:v>
                </c:pt>
                <c:pt idx="3021" formatCode="General">
                  <c:v>-5.0193735257723904E-4</c:v>
                </c:pt>
                <c:pt idx="3022" formatCode="General">
                  <c:v>-5.3035466043973396E-4</c:v>
                </c:pt>
                <c:pt idx="3023" formatCode="General">
                  <c:v>-5.1395785247402095E-4</c:v>
                </c:pt>
                <c:pt idx="3024" formatCode="General">
                  <c:v>-5.4483665087209205E-4</c:v>
                </c:pt>
                <c:pt idx="3025" formatCode="General">
                  <c:v>-5.2065858511430197E-4</c:v>
                </c:pt>
                <c:pt idx="3026" formatCode="General">
                  <c:v>-5.1461403089858799E-4</c:v>
                </c:pt>
                <c:pt idx="3027" formatCode="General">
                  <c:v>-5.0074229874806197E-4</c:v>
                </c:pt>
                <c:pt idx="3028" formatCode="General">
                  <c:v>-5.3261835599074795E-4</c:v>
                </c:pt>
                <c:pt idx="3029" formatCode="General">
                  <c:v>-5.1003875197005901E-4</c:v>
                </c:pt>
                <c:pt idx="3030" formatCode="General">
                  <c:v>-5.4384067911276502E-4</c:v>
                </c:pt>
                <c:pt idx="3031" formatCode="General">
                  <c:v>-5.3392103833276798E-4</c:v>
                </c:pt>
                <c:pt idx="3032" formatCode="General">
                  <c:v>-5.2766763503360405E-4</c:v>
                </c:pt>
                <c:pt idx="3033" formatCode="General">
                  <c:v>-5.4133253585891903E-4</c:v>
                </c:pt>
                <c:pt idx="3034" formatCode="General">
                  <c:v>-5.3724051570876803E-4</c:v>
                </c:pt>
                <c:pt idx="3035" formatCode="General">
                  <c:v>-5.4064959183291702E-4</c:v>
                </c:pt>
                <c:pt idx="3036" formatCode="General">
                  <c:v>-5.3225351329301302E-4</c:v>
                </c:pt>
                <c:pt idx="3037" formatCode="General">
                  <c:v>-5.1899493169966495E-4</c:v>
                </c:pt>
                <c:pt idx="3038" formatCode="General">
                  <c:v>-5.4698186595857599E-4</c:v>
                </c:pt>
                <c:pt idx="3039" formatCode="General">
                  <c:v>-5.6292413942422598E-4</c:v>
                </c:pt>
                <c:pt idx="3040" formatCode="General">
                  <c:v>-5.5182856716954405E-4</c:v>
                </c:pt>
                <c:pt idx="3041" formatCode="General">
                  <c:v>-5.4034943897247098E-4</c:v>
                </c:pt>
                <c:pt idx="3042" formatCode="General">
                  <c:v>-5.3000840723583696E-4</c:v>
                </c:pt>
                <c:pt idx="3043" formatCode="General">
                  <c:v>-5.3549649774084897E-4</c:v>
                </c:pt>
                <c:pt idx="3044" formatCode="General">
                  <c:v>-5.3495337289072298E-4</c:v>
                </c:pt>
                <c:pt idx="3045" formatCode="General">
                  <c:v>-5.1537310423015799E-4</c:v>
                </c:pt>
                <c:pt idx="3046" formatCode="General">
                  <c:v>-5.2799402808560302E-4</c:v>
                </c:pt>
                <c:pt idx="3047" formatCode="General">
                  <c:v>-5.3480474442248399E-4</c:v>
                </c:pt>
                <c:pt idx="3048" formatCode="General">
                  <c:v>-5.2623318470360297E-4</c:v>
                </c:pt>
                <c:pt idx="3049" formatCode="General">
                  <c:v>-5.1739055751057899E-4</c:v>
                </c:pt>
                <c:pt idx="3050" formatCode="General">
                  <c:v>-5.5771551261480203E-4</c:v>
                </c:pt>
                <c:pt idx="3051" formatCode="General">
                  <c:v>-5.4958871760257605E-4</c:v>
                </c:pt>
                <c:pt idx="3052" formatCode="General">
                  <c:v>-5.1736142646241804E-4</c:v>
                </c:pt>
                <c:pt idx="3053" formatCode="General">
                  <c:v>-4.9883303349653504E-4</c:v>
                </c:pt>
                <c:pt idx="3054" formatCode="General">
                  <c:v>-5.0104107104089097E-4</c:v>
                </c:pt>
                <c:pt idx="3055" formatCode="General">
                  <c:v>-5.2838536152702905E-4</c:v>
                </c:pt>
                <c:pt idx="3056" formatCode="General">
                  <c:v>-5.3239999519692901E-4</c:v>
                </c:pt>
                <c:pt idx="3057" formatCode="General">
                  <c:v>-5.1161486441681403E-4</c:v>
                </c:pt>
                <c:pt idx="3058" formatCode="General">
                  <c:v>-5.3065650124014304E-4</c:v>
                </c:pt>
                <c:pt idx="3059" formatCode="General">
                  <c:v>-5.3661318381984999E-4</c:v>
                </c:pt>
                <c:pt idx="3060" formatCode="General">
                  <c:v>-5.0548971211957503E-4</c:v>
                </c:pt>
                <c:pt idx="3061" formatCode="General">
                  <c:v>-5.2420030015720796E-4</c:v>
                </c:pt>
                <c:pt idx="3062" formatCode="General">
                  <c:v>-5.1861294084153196E-4</c:v>
                </c:pt>
                <c:pt idx="3063" formatCode="General">
                  <c:v>-5.3966922038236101E-4</c:v>
                </c:pt>
                <c:pt idx="3064" formatCode="General">
                  <c:v>-5.3860650388852602E-4</c:v>
                </c:pt>
                <c:pt idx="3065" formatCode="General">
                  <c:v>-5.4897266607867605E-4</c:v>
                </c:pt>
                <c:pt idx="3066" formatCode="General">
                  <c:v>-5.3793699696218298E-4</c:v>
                </c:pt>
                <c:pt idx="3067" formatCode="General">
                  <c:v>-5.3092994967787396E-4</c:v>
                </c:pt>
                <c:pt idx="3068" formatCode="General">
                  <c:v>-5.52106798685268E-4</c:v>
                </c:pt>
                <c:pt idx="3069" formatCode="General">
                  <c:v>-5.0219966932783799E-4</c:v>
                </c:pt>
                <c:pt idx="3070" formatCode="General">
                  <c:v>-4.7895940353183798E-4</c:v>
                </c:pt>
                <c:pt idx="3071" formatCode="General">
                  <c:v>-5.0159317956835795E-4</c:v>
                </c:pt>
                <c:pt idx="3072" formatCode="General">
                  <c:v>-4.9639471543635799E-4</c:v>
                </c:pt>
                <c:pt idx="3073" formatCode="General">
                  <c:v>-5.1903349029079203E-4</c:v>
                </c:pt>
                <c:pt idx="3074" formatCode="General">
                  <c:v>-4.8687379820998902E-4</c:v>
                </c:pt>
                <c:pt idx="3075" formatCode="General">
                  <c:v>-4.9983090020404904E-4</c:v>
                </c:pt>
                <c:pt idx="3076" formatCode="General">
                  <c:v>-5.3755892433485198E-4</c:v>
                </c:pt>
                <c:pt idx="3077" formatCode="General">
                  <c:v>-5.3268217091259401E-4</c:v>
                </c:pt>
                <c:pt idx="3078" formatCode="General">
                  <c:v>-4.8935474992118299E-4</c:v>
                </c:pt>
                <c:pt idx="3079" formatCode="General">
                  <c:v>-5.1499085718242899E-4</c:v>
                </c:pt>
                <c:pt idx="3080" formatCode="General">
                  <c:v>-5.1209781957403796E-4</c:v>
                </c:pt>
                <c:pt idx="3081" formatCode="General">
                  <c:v>-5.1205289612187498E-4</c:v>
                </c:pt>
                <c:pt idx="3082" formatCode="General">
                  <c:v>-5.2827459969476099E-4</c:v>
                </c:pt>
                <c:pt idx="3083" formatCode="General">
                  <c:v>-4.73917959565267E-4</c:v>
                </c:pt>
                <c:pt idx="3084" formatCode="General">
                  <c:v>-5.07398110792693E-4</c:v>
                </c:pt>
                <c:pt idx="3085" formatCode="General">
                  <c:v>-4.9593113725394803E-4</c:v>
                </c:pt>
                <c:pt idx="3086" formatCode="General">
                  <c:v>-5.0265816450929801E-4</c:v>
                </c:pt>
                <c:pt idx="3087" formatCode="General">
                  <c:v>-5.4980430587196099E-4</c:v>
                </c:pt>
                <c:pt idx="3088" formatCode="General">
                  <c:v>-5.02787420732685E-4</c:v>
                </c:pt>
                <c:pt idx="3089" formatCode="General">
                  <c:v>-5.4003160747028898E-4</c:v>
                </c:pt>
                <c:pt idx="3090" formatCode="General">
                  <c:v>-5.2627048320787195E-4</c:v>
                </c:pt>
                <c:pt idx="3091" formatCode="General">
                  <c:v>-5.1486122107745303E-4</c:v>
                </c:pt>
                <c:pt idx="3092" formatCode="General">
                  <c:v>-5.4517778834638697E-4</c:v>
                </c:pt>
                <c:pt idx="3093" formatCode="General">
                  <c:v>-5.4685155559839498E-4</c:v>
                </c:pt>
                <c:pt idx="3094" formatCode="General">
                  <c:v>-5.0231059946338698E-4</c:v>
                </c:pt>
                <c:pt idx="3095" formatCode="General">
                  <c:v>-5.1063314160783302E-4</c:v>
                </c:pt>
                <c:pt idx="3096" formatCode="General">
                  <c:v>-5.4102308957288195E-4</c:v>
                </c:pt>
                <c:pt idx="3097" formatCode="General">
                  <c:v>-5.2319322362186997E-4</c:v>
                </c:pt>
                <c:pt idx="3098" formatCode="General">
                  <c:v>-5.2326474392505303E-4</c:v>
                </c:pt>
                <c:pt idx="3099" formatCode="General">
                  <c:v>-4.8246525110094598E-4</c:v>
                </c:pt>
                <c:pt idx="3100" formatCode="General">
                  <c:v>-4.8625840016805E-4</c:v>
                </c:pt>
                <c:pt idx="3101" formatCode="General">
                  <c:v>-5.2640867236162397E-4</c:v>
                </c:pt>
                <c:pt idx="3102" formatCode="General">
                  <c:v>-5.0214732471270897E-4</c:v>
                </c:pt>
                <c:pt idx="3103" formatCode="General">
                  <c:v>-5.1548772231029504E-4</c:v>
                </c:pt>
                <c:pt idx="3104" formatCode="General">
                  <c:v>-5.0827128828580704E-4</c:v>
                </c:pt>
                <c:pt idx="3105" formatCode="General">
                  <c:v>-5.2693367565001504E-4</c:v>
                </c:pt>
                <c:pt idx="3106" formatCode="General">
                  <c:v>-4.9797287830580803E-4</c:v>
                </c:pt>
                <c:pt idx="3107" formatCode="General">
                  <c:v>-5.1525162517138405E-4</c:v>
                </c:pt>
                <c:pt idx="3108" formatCode="General">
                  <c:v>-5.1152289903057604E-4</c:v>
                </c:pt>
                <c:pt idx="3109" formatCode="General">
                  <c:v>-5.4592935809100998E-4</c:v>
                </c:pt>
                <c:pt idx="3110" formatCode="General">
                  <c:v>-4.8112384107077398E-4</c:v>
                </c:pt>
                <c:pt idx="3111" formatCode="General">
                  <c:v>-5.1713743644503103E-4</c:v>
                </c:pt>
                <c:pt idx="3112" formatCode="General">
                  <c:v>-4.94258968535244E-4</c:v>
                </c:pt>
                <c:pt idx="3113" formatCode="General">
                  <c:v>-4.6342280843056198E-4</c:v>
                </c:pt>
                <c:pt idx="3114" formatCode="General">
                  <c:v>-4.6700775455630901E-4</c:v>
                </c:pt>
                <c:pt idx="3115" formatCode="General">
                  <c:v>-4.8083597910043797E-4</c:v>
                </c:pt>
                <c:pt idx="3116" formatCode="General">
                  <c:v>-4.6478011348590999E-4</c:v>
                </c:pt>
                <c:pt idx="3117" formatCode="General">
                  <c:v>-4.5149343037009099E-4</c:v>
                </c:pt>
                <c:pt idx="3118" formatCode="General">
                  <c:v>-4.59031527486706E-4</c:v>
                </c:pt>
                <c:pt idx="3119" formatCode="General">
                  <c:v>-4.7702226136713297E-4</c:v>
                </c:pt>
                <c:pt idx="3120" formatCode="General">
                  <c:v>-4.5075375869468599E-4</c:v>
                </c:pt>
                <c:pt idx="3121" formatCode="General">
                  <c:v>-4.6551600465437201E-4</c:v>
                </c:pt>
                <c:pt idx="3122" formatCode="General">
                  <c:v>-4.8377109156263798E-4</c:v>
                </c:pt>
                <c:pt idx="3123" formatCode="General">
                  <c:v>-4.63903484340842E-4</c:v>
                </c:pt>
                <c:pt idx="3124" formatCode="General">
                  <c:v>-4.4994010604878203E-4</c:v>
                </c:pt>
                <c:pt idx="3125" formatCode="General">
                  <c:v>-4.9122918299063505E-4</c:v>
                </c:pt>
                <c:pt idx="3126" formatCode="General">
                  <c:v>-4.97334941096956E-4</c:v>
                </c:pt>
                <c:pt idx="3127" formatCode="General">
                  <c:v>-4.71202325989197E-4</c:v>
                </c:pt>
                <c:pt idx="3128" formatCode="General">
                  <c:v>-4.7966970721660099E-4</c:v>
                </c:pt>
                <c:pt idx="3129" formatCode="General">
                  <c:v>-4.8604259754296097E-4</c:v>
                </c:pt>
                <c:pt idx="3130" formatCode="General">
                  <c:v>-4.8680926871142799E-4</c:v>
                </c:pt>
                <c:pt idx="3131" formatCode="General">
                  <c:v>-4.7907178716200698E-4</c:v>
                </c:pt>
                <c:pt idx="3132" formatCode="General">
                  <c:v>-4.8043465937395302E-4</c:v>
                </c:pt>
                <c:pt idx="3133" formatCode="General">
                  <c:v>-4.8886664043492896E-4</c:v>
                </c:pt>
                <c:pt idx="3134" formatCode="General">
                  <c:v>-4.75582497120788E-4</c:v>
                </c:pt>
                <c:pt idx="3135" formatCode="General">
                  <c:v>-4.80883105959256E-4</c:v>
                </c:pt>
                <c:pt idx="3136" formatCode="General">
                  <c:v>-4.5242892146135698E-4</c:v>
                </c:pt>
                <c:pt idx="3137" formatCode="General">
                  <c:v>-4.5584827957687501E-4</c:v>
                </c:pt>
                <c:pt idx="3138" formatCode="General">
                  <c:v>-4.72059606494411E-4</c:v>
                </c:pt>
                <c:pt idx="3139" formatCode="General">
                  <c:v>-4.7856897240587399E-4</c:v>
                </c:pt>
                <c:pt idx="3140" formatCode="General">
                  <c:v>-4.7186912028920002E-4</c:v>
                </c:pt>
                <c:pt idx="3141" formatCode="General">
                  <c:v>-4.66252340495006E-4</c:v>
                </c:pt>
                <c:pt idx="3142" formatCode="General">
                  <c:v>-4.9027758337756697E-4</c:v>
                </c:pt>
                <c:pt idx="3143" formatCode="General">
                  <c:v>-4.8566557119274602E-4</c:v>
                </c:pt>
                <c:pt idx="3144" formatCode="General">
                  <c:v>-4.7285474895167101E-4</c:v>
                </c:pt>
                <c:pt idx="3145" formatCode="General">
                  <c:v>-4.92070154877799E-4</c:v>
                </c:pt>
                <c:pt idx="3146" formatCode="General">
                  <c:v>-4.8380188882420099E-4</c:v>
                </c:pt>
                <c:pt idx="3147" formatCode="General">
                  <c:v>-4.6865619917926598E-4</c:v>
                </c:pt>
                <c:pt idx="3148" formatCode="General">
                  <c:v>-4.5986098460106201E-4</c:v>
                </c:pt>
                <c:pt idx="3149" formatCode="General">
                  <c:v>-4.9034698691511301E-4</c:v>
                </c:pt>
                <c:pt idx="3150" formatCode="General">
                  <c:v>-4.80861176024903E-4</c:v>
                </c:pt>
                <c:pt idx="3151" formatCode="General">
                  <c:v>-4.77745670841072E-4</c:v>
                </c:pt>
                <c:pt idx="3152" formatCode="General">
                  <c:v>-4.7711488107700801E-4</c:v>
                </c:pt>
                <c:pt idx="3153" formatCode="General">
                  <c:v>-4.7533547932802602E-4</c:v>
                </c:pt>
                <c:pt idx="3154" formatCode="General">
                  <c:v>-4.8217993999505299E-4</c:v>
                </c:pt>
                <c:pt idx="3155" formatCode="General">
                  <c:v>-5.0235087865234005E-4</c:v>
                </c:pt>
                <c:pt idx="3156" formatCode="General">
                  <c:v>-4.7776062625748601E-4</c:v>
                </c:pt>
                <c:pt idx="3157" formatCode="General">
                  <c:v>-4.4981468018905697E-4</c:v>
                </c:pt>
                <c:pt idx="3158" formatCode="General">
                  <c:v>-4.7234037746614397E-4</c:v>
                </c:pt>
                <c:pt idx="3159" formatCode="General">
                  <c:v>-4.6287699637474099E-4</c:v>
                </c:pt>
                <c:pt idx="3160" formatCode="General">
                  <c:v>-4.5709222225438301E-4</c:v>
                </c:pt>
                <c:pt idx="3161" formatCode="General">
                  <c:v>-4.4506881813569901E-4</c:v>
                </c:pt>
                <c:pt idx="3162" formatCode="General">
                  <c:v>-4.6466329236871499E-4</c:v>
                </c:pt>
                <c:pt idx="3163" formatCode="General">
                  <c:v>-4.7792058037324101E-4</c:v>
                </c:pt>
                <c:pt idx="3164" formatCode="General">
                  <c:v>-4.6690272965502498E-4</c:v>
                </c:pt>
                <c:pt idx="3165" formatCode="General">
                  <c:v>-4.9639475945008999E-4</c:v>
                </c:pt>
                <c:pt idx="3166" formatCode="General">
                  <c:v>-5.0202373848317401E-4</c:v>
                </c:pt>
                <c:pt idx="3167" formatCode="General">
                  <c:v>-4.8227459099670398E-4</c:v>
                </c:pt>
                <c:pt idx="3168" formatCode="General">
                  <c:v>-4.9155151545198102E-4</c:v>
                </c:pt>
                <c:pt idx="3169" formatCode="General">
                  <c:v>-4.6796270717503797E-4</c:v>
                </c:pt>
                <c:pt idx="3170" formatCode="General">
                  <c:v>-4.8316690531363302E-4</c:v>
                </c:pt>
                <c:pt idx="3171" formatCode="General">
                  <c:v>-4.9004090236473596E-4</c:v>
                </c:pt>
                <c:pt idx="3172" formatCode="General">
                  <c:v>-4.8439972667942502E-4</c:v>
                </c:pt>
                <c:pt idx="3173" formatCode="General">
                  <c:v>-4.7681963978641597E-4</c:v>
                </c:pt>
                <c:pt idx="3174" formatCode="General">
                  <c:v>-4.7420383439433002E-4</c:v>
                </c:pt>
                <c:pt idx="3175" formatCode="General">
                  <c:v>-4.9329806293672103E-4</c:v>
                </c:pt>
                <c:pt idx="3176" formatCode="General">
                  <c:v>-4.9443857715962298E-4</c:v>
                </c:pt>
                <c:pt idx="3177" formatCode="General">
                  <c:v>-4.9421057065050604E-4</c:v>
                </c:pt>
                <c:pt idx="3178" formatCode="General">
                  <c:v>-4.8966521177168105E-4</c:v>
                </c:pt>
                <c:pt idx="3179" formatCode="General">
                  <c:v>-5.3286631934563002E-4</c:v>
                </c:pt>
                <c:pt idx="3180" formatCode="General">
                  <c:v>-4.8640102633393598E-4</c:v>
                </c:pt>
                <c:pt idx="3181" formatCode="General">
                  <c:v>-4.85805713245048E-4</c:v>
                </c:pt>
                <c:pt idx="3182" formatCode="General">
                  <c:v>-5.04262108688645E-4</c:v>
                </c:pt>
                <c:pt idx="3183" formatCode="General">
                  <c:v>-4.9071130997557896E-4</c:v>
                </c:pt>
                <c:pt idx="3184" formatCode="General">
                  <c:v>-4.7122625536988598E-4</c:v>
                </c:pt>
                <c:pt idx="3185" formatCode="General">
                  <c:v>-4.6907913639656902E-4</c:v>
                </c:pt>
                <c:pt idx="3186" formatCode="General">
                  <c:v>-4.9458010990321305E-4</c:v>
                </c:pt>
                <c:pt idx="3187" formatCode="General">
                  <c:v>-4.8809954853538002E-4</c:v>
                </c:pt>
                <c:pt idx="3188" formatCode="General">
                  <c:v>-5.0357698247957799E-4</c:v>
                </c:pt>
                <c:pt idx="3189" formatCode="General">
                  <c:v>-4.5220705709740801E-4</c:v>
                </c:pt>
                <c:pt idx="3190" formatCode="General">
                  <c:v>-4.54069063578989E-4</c:v>
                </c:pt>
                <c:pt idx="3191" formatCode="General">
                  <c:v>-4.5287007178320603E-4</c:v>
                </c:pt>
                <c:pt idx="3192" formatCode="General">
                  <c:v>-4.7047682263206398E-4</c:v>
                </c:pt>
                <c:pt idx="3193" formatCode="General">
                  <c:v>-4.5570931359072202E-4</c:v>
                </c:pt>
                <c:pt idx="3194" formatCode="General">
                  <c:v>-4.6098046948288702E-4</c:v>
                </c:pt>
                <c:pt idx="3195" formatCode="General">
                  <c:v>-4.4827163604374798E-4</c:v>
                </c:pt>
                <c:pt idx="3196" formatCode="General">
                  <c:v>-4.3641456887140602E-4</c:v>
                </c:pt>
                <c:pt idx="3197" formatCode="General">
                  <c:v>-4.5431569272746703E-4</c:v>
                </c:pt>
                <c:pt idx="3198" formatCode="General">
                  <c:v>-4.6042243191592402E-4</c:v>
                </c:pt>
                <c:pt idx="3199" formatCode="General">
                  <c:v>-4.3408882413624201E-4</c:v>
                </c:pt>
                <c:pt idx="3200" formatCode="General">
                  <c:v>-4.7007105599798399E-4</c:v>
                </c:pt>
                <c:pt idx="3201" formatCode="General">
                  <c:v>-4.44887761623976E-4</c:v>
                </c:pt>
                <c:pt idx="3202" formatCode="General">
                  <c:v>-4.6629999437931699E-4</c:v>
                </c:pt>
                <c:pt idx="3203" formatCode="General">
                  <c:v>-4.83493708612643E-4</c:v>
                </c:pt>
                <c:pt idx="3204" formatCode="General">
                  <c:v>-4.6366672855361002E-4</c:v>
                </c:pt>
                <c:pt idx="3205" formatCode="General">
                  <c:v>-4.7682768893272899E-4</c:v>
                </c:pt>
                <c:pt idx="3206" formatCode="General">
                  <c:v>-4.5625654941985802E-4</c:v>
                </c:pt>
                <c:pt idx="3207" formatCode="General">
                  <c:v>-4.6428662193688102E-4</c:v>
                </c:pt>
                <c:pt idx="3208" formatCode="General">
                  <c:v>-4.8632298885075499E-4</c:v>
                </c:pt>
                <c:pt idx="3209" formatCode="General">
                  <c:v>-4.6409752240211398E-4</c:v>
                </c:pt>
                <c:pt idx="3210" formatCode="General">
                  <c:v>-4.4999501106508398E-4</c:v>
                </c:pt>
                <c:pt idx="3211" formatCode="General">
                  <c:v>-4.9697759372158796E-4</c:v>
                </c:pt>
                <c:pt idx="3212" formatCode="General">
                  <c:v>-4.8847749761721303E-4</c:v>
                </c:pt>
                <c:pt idx="3213" formatCode="General">
                  <c:v>-4.8133129212389299E-4</c:v>
                </c:pt>
                <c:pt idx="3214" formatCode="General">
                  <c:v>-4.7102722841177799E-4</c:v>
                </c:pt>
                <c:pt idx="3215" formatCode="General">
                  <c:v>-4.72375629019054E-4</c:v>
                </c:pt>
                <c:pt idx="3216" formatCode="General">
                  <c:v>-4.6827715494888002E-4</c:v>
                </c:pt>
                <c:pt idx="3217" formatCode="General">
                  <c:v>-4.8058682682661599E-4</c:v>
                </c:pt>
                <c:pt idx="3218" formatCode="General">
                  <c:v>-4.7611992476024901E-4</c:v>
                </c:pt>
                <c:pt idx="3219" formatCode="General">
                  <c:v>-4.5622235017224802E-4</c:v>
                </c:pt>
                <c:pt idx="3220" formatCode="General">
                  <c:v>-4.79398964459671E-4</c:v>
                </c:pt>
                <c:pt idx="3221" formatCode="General">
                  <c:v>-4.80854293048647E-4</c:v>
                </c:pt>
                <c:pt idx="3222" formatCode="General">
                  <c:v>-4.83839466845692E-4</c:v>
                </c:pt>
                <c:pt idx="3223" formatCode="General">
                  <c:v>-4.7141616167219798E-4</c:v>
                </c:pt>
                <c:pt idx="3224" formatCode="General">
                  <c:v>-4.7070219395551602E-4</c:v>
                </c:pt>
                <c:pt idx="3225" formatCode="General">
                  <c:v>-4.6882720432668898E-4</c:v>
                </c:pt>
                <c:pt idx="3226" formatCode="General">
                  <c:v>-4.6661982390936699E-4</c:v>
                </c:pt>
                <c:pt idx="3227" formatCode="General">
                  <c:v>-4.9429383015561898E-4</c:v>
                </c:pt>
                <c:pt idx="3228" formatCode="General">
                  <c:v>-4.9236582728341899E-4</c:v>
                </c:pt>
                <c:pt idx="3229" formatCode="General">
                  <c:v>-5.3858014154766799E-4</c:v>
                </c:pt>
                <c:pt idx="3230" formatCode="General">
                  <c:v>-4.8733281867110198E-4</c:v>
                </c:pt>
                <c:pt idx="3231" formatCode="General">
                  <c:v>-4.9807535677655302E-4</c:v>
                </c:pt>
                <c:pt idx="3232" formatCode="General">
                  <c:v>-4.8697604475004402E-4</c:v>
                </c:pt>
                <c:pt idx="3233" formatCode="General">
                  <c:v>-4.7374378475701999E-4</c:v>
                </c:pt>
                <c:pt idx="3234" formatCode="General">
                  <c:v>-4.3006617148428201E-4</c:v>
                </c:pt>
                <c:pt idx="3235" formatCode="General">
                  <c:v>-4.64215544148905E-4</c:v>
                </c:pt>
                <c:pt idx="3236" formatCode="General">
                  <c:v>-4.5779014605240597E-4</c:v>
                </c:pt>
                <c:pt idx="3237" formatCode="General">
                  <c:v>-4.5675009460455001E-4</c:v>
                </c:pt>
                <c:pt idx="3238" formatCode="General">
                  <c:v>-4.79784370532332E-4</c:v>
                </c:pt>
                <c:pt idx="3239" formatCode="General">
                  <c:v>-4.82825834263948E-4</c:v>
                </c:pt>
                <c:pt idx="3240" formatCode="General">
                  <c:v>-4.7040940194798502E-4</c:v>
                </c:pt>
                <c:pt idx="3241" formatCode="General">
                  <c:v>-4.7182993770170301E-4</c:v>
                </c:pt>
                <c:pt idx="3242" formatCode="General">
                  <c:v>-4.8484586325090801E-4</c:v>
                </c:pt>
                <c:pt idx="3243" formatCode="General">
                  <c:v>-4.8371410164852602E-4</c:v>
                </c:pt>
                <c:pt idx="3244" formatCode="General">
                  <c:v>-4.44558996028734E-4</c:v>
                </c:pt>
                <c:pt idx="3245" formatCode="General">
                  <c:v>-4.9064185940869297E-4</c:v>
                </c:pt>
                <c:pt idx="3246" formatCode="General">
                  <c:v>-4.7973964078273999E-4</c:v>
                </c:pt>
                <c:pt idx="3247" formatCode="General">
                  <c:v>-4.8490655189687299E-4</c:v>
                </c:pt>
                <c:pt idx="3248" formatCode="General">
                  <c:v>-4.8982691086662199E-4</c:v>
                </c:pt>
                <c:pt idx="3249" formatCode="General">
                  <c:v>-4.6428608944177002E-4</c:v>
                </c:pt>
                <c:pt idx="3250" formatCode="General">
                  <c:v>-4.7890214788690798E-4</c:v>
                </c:pt>
                <c:pt idx="3251" formatCode="General">
                  <c:v>-5.1369086330297199E-4</c:v>
                </c:pt>
                <c:pt idx="3252" formatCode="General">
                  <c:v>-4.8513177231431003E-4</c:v>
                </c:pt>
                <c:pt idx="3253" formatCode="General">
                  <c:v>-4.9679811329326399E-4</c:v>
                </c:pt>
                <c:pt idx="3254" formatCode="General">
                  <c:v>-4.6481653722477801E-4</c:v>
                </c:pt>
                <c:pt idx="3255" formatCode="General">
                  <c:v>-4.44513128225258E-4</c:v>
                </c:pt>
                <c:pt idx="3256" formatCode="General">
                  <c:v>-4.8959694876907298E-4</c:v>
                </c:pt>
                <c:pt idx="3257" formatCode="General">
                  <c:v>-4.9970525875698603E-4</c:v>
                </c:pt>
                <c:pt idx="3258" formatCode="General">
                  <c:v>-4.8917014225187297E-4</c:v>
                </c:pt>
                <c:pt idx="3259" formatCode="General">
                  <c:v>-5.2271760958483705E-4</c:v>
                </c:pt>
                <c:pt idx="3260" formatCode="General">
                  <c:v>-4.9359577708373503E-4</c:v>
                </c:pt>
                <c:pt idx="3261" formatCode="General">
                  <c:v>-4.7246480508307998E-4</c:v>
                </c:pt>
                <c:pt idx="3262" formatCode="General">
                  <c:v>-4.66335687741097E-4</c:v>
                </c:pt>
                <c:pt idx="3263" formatCode="General">
                  <c:v>-4.4595509805539897E-4</c:v>
                </c:pt>
                <c:pt idx="3264" formatCode="General">
                  <c:v>-4.6109423884894101E-4</c:v>
                </c:pt>
                <c:pt idx="3265" formatCode="General">
                  <c:v>-4.8394553845030599E-4</c:v>
                </c:pt>
                <c:pt idx="3266" formatCode="General">
                  <c:v>-4.63251184469009E-4</c:v>
                </c:pt>
                <c:pt idx="3267" formatCode="General">
                  <c:v>-4.4570000663724597E-4</c:v>
                </c:pt>
                <c:pt idx="3268" formatCode="General">
                  <c:v>-5.0041090827143198E-4</c:v>
                </c:pt>
                <c:pt idx="3269" formatCode="General">
                  <c:v>-4.56343318243933E-4</c:v>
                </c:pt>
                <c:pt idx="3270" formatCode="General">
                  <c:v>-4.5801619238310299E-4</c:v>
                </c:pt>
                <c:pt idx="3271" formatCode="General">
                  <c:v>-4.7073102132388098E-4</c:v>
                </c:pt>
                <c:pt idx="3272" formatCode="General">
                  <c:v>-4.7334746800942098E-4</c:v>
                </c:pt>
                <c:pt idx="3273" formatCode="General">
                  <c:v>-4.59404238857253E-4</c:v>
                </c:pt>
                <c:pt idx="3274" formatCode="General">
                  <c:v>-4.9341391363570501E-4</c:v>
                </c:pt>
                <c:pt idx="3275" formatCode="General">
                  <c:v>-4.5875955662026002E-4</c:v>
                </c:pt>
                <c:pt idx="3276" formatCode="General">
                  <c:v>-4.7630146392016801E-4</c:v>
                </c:pt>
                <c:pt idx="3277" formatCode="General">
                  <c:v>-4.9010600634608905E-4</c:v>
                </c:pt>
                <c:pt idx="3278" formatCode="General">
                  <c:v>-4.4341565192105599E-4</c:v>
                </c:pt>
                <c:pt idx="3279" formatCode="General">
                  <c:v>-3.9598536316668603E-4</c:v>
                </c:pt>
                <c:pt idx="3280" formatCode="General">
                  <c:v>-4.34867248282632E-4</c:v>
                </c:pt>
                <c:pt idx="3281" formatCode="General">
                  <c:v>-4.1361579047101302E-4</c:v>
                </c:pt>
                <c:pt idx="3282" formatCode="General">
                  <c:v>-4.5215692524717098E-4</c:v>
                </c:pt>
                <c:pt idx="3283" formatCode="General">
                  <c:v>-4.3241724540745102E-4</c:v>
                </c:pt>
                <c:pt idx="3284" formatCode="General">
                  <c:v>-4.40627245345055E-4</c:v>
                </c:pt>
                <c:pt idx="3285" formatCode="General">
                  <c:v>-4.6810470894296402E-4</c:v>
                </c:pt>
                <c:pt idx="3286" formatCode="General">
                  <c:v>-4.6160482248295599E-4</c:v>
                </c:pt>
                <c:pt idx="3287" formatCode="General">
                  <c:v>-4.1606712413184998E-4</c:v>
                </c:pt>
                <c:pt idx="3288" formatCode="General">
                  <c:v>-4.37920294868597E-4</c:v>
                </c:pt>
                <c:pt idx="3289" formatCode="General">
                  <c:v>-4.3570499093298901E-4</c:v>
                </c:pt>
                <c:pt idx="3290" formatCode="General">
                  <c:v>-4.13043972952765E-4</c:v>
                </c:pt>
                <c:pt idx="3291" formatCode="General">
                  <c:v>-4.1653548593698102E-4</c:v>
                </c:pt>
                <c:pt idx="3292" formatCode="General">
                  <c:v>-4.2505466775162002E-4</c:v>
                </c:pt>
                <c:pt idx="3293" formatCode="General">
                  <c:v>-4.1135832113303402E-4</c:v>
                </c:pt>
                <c:pt idx="3294" formatCode="General">
                  <c:v>-4.0646947990677303E-4</c:v>
                </c:pt>
                <c:pt idx="3295" formatCode="General">
                  <c:v>-4.2864403320457201E-4</c:v>
                </c:pt>
                <c:pt idx="3296" formatCode="General">
                  <c:v>-4.3210599592519503E-4</c:v>
                </c:pt>
                <c:pt idx="3297" formatCode="General">
                  <c:v>-4.4709398613339702E-4</c:v>
                </c:pt>
                <c:pt idx="3298" formatCode="General">
                  <c:v>-4.5655948006143601E-4</c:v>
                </c:pt>
                <c:pt idx="3299" formatCode="General">
                  <c:v>-4.5628493917007298E-4</c:v>
                </c:pt>
                <c:pt idx="3300" formatCode="General">
                  <c:v>-4.1986974628709198E-4</c:v>
                </c:pt>
                <c:pt idx="3301" formatCode="General">
                  <c:v>-4.4071506639863702E-4</c:v>
                </c:pt>
                <c:pt idx="3302" formatCode="General">
                  <c:v>-4.3873450410906198E-4</c:v>
                </c:pt>
                <c:pt idx="3303" formatCode="General">
                  <c:v>-4.3995335775052298E-4</c:v>
                </c:pt>
                <c:pt idx="3304" formatCode="General">
                  <c:v>-4.2123505117156899E-4</c:v>
                </c:pt>
                <c:pt idx="3305" formatCode="General">
                  <c:v>-4.4304219362168698E-4</c:v>
                </c:pt>
                <c:pt idx="3306" formatCode="General">
                  <c:v>-4.4020504235356298E-4</c:v>
                </c:pt>
                <c:pt idx="3307" formatCode="General">
                  <c:v>-4.6731543599842898E-4</c:v>
                </c:pt>
                <c:pt idx="3308" formatCode="General">
                  <c:v>-4.39541234246747E-4</c:v>
                </c:pt>
                <c:pt idx="3309" formatCode="General">
                  <c:v>-4.4704146529694102E-4</c:v>
                </c:pt>
                <c:pt idx="3310" formatCode="General">
                  <c:v>-4.54109440974374E-4</c:v>
                </c:pt>
                <c:pt idx="3311" formatCode="General">
                  <c:v>-4.4720738435946502E-4</c:v>
                </c:pt>
                <c:pt idx="3312" formatCode="General">
                  <c:v>-4.3073466707329699E-4</c:v>
                </c:pt>
                <c:pt idx="3313" formatCode="General">
                  <c:v>-4.5380737714319599E-4</c:v>
                </c:pt>
                <c:pt idx="3314" formatCode="General">
                  <c:v>-4.55786228085963E-4</c:v>
                </c:pt>
                <c:pt idx="3315" formatCode="General">
                  <c:v>-4.4283067298420999E-4</c:v>
                </c:pt>
                <c:pt idx="3316" formatCode="General">
                  <c:v>-4.4742436338088498E-4</c:v>
                </c:pt>
                <c:pt idx="3317" formatCode="General">
                  <c:v>-4.4637156245805001E-4</c:v>
                </c:pt>
                <c:pt idx="3318" formatCode="General">
                  <c:v>-4.4435679734919099E-4</c:v>
                </c:pt>
                <c:pt idx="3319" formatCode="General">
                  <c:v>-4.2549752360975901E-4</c:v>
                </c:pt>
                <c:pt idx="3320" formatCode="General">
                  <c:v>-4.5541994777615398E-4</c:v>
                </c:pt>
                <c:pt idx="3321" formatCode="General">
                  <c:v>-5.1901887389353598E-4</c:v>
                </c:pt>
                <c:pt idx="3322" formatCode="General">
                  <c:v>-4.1514710111861602E-4</c:v>
                </c:pt>
                <c:pt idx="3323" formatCode="General">
                  <c:v>-4.6162727769945001E-4</c:v>
                </c:pt>
                <c:pt idx="3324" formatCode="General">
                  <c:v>-4.61586307716695E-4</c:v>
                </c:pt>
                <c:pt idx="3325" formatCode="General">
                  <c:v>-4.5462493350815699E-4</c:v>
                </c:pt>
                <c:pt idx="3326" formatCode="General">
                  <c:v>-4.2837194191564198E-4</c:v>
                </c:pt>
                <c:pt idx="3327" formatCode="General">
                  <c:v>-4.60972604053919E-4</c:v>
                </c:pt>
                <c:pt idx="3328" formatCode="General">
                  <c:v>-4.5136319563276198E-4</c:v>
                </c:pt>
                <c:pt idx="3329" formatCode="General">
                  <c:v>-4.3456776117724001E-4</c:v>
                </c:pt>
                <c:pt idx="3330" formatCode="General">
                  <c:v>-4.7847830605338702E-4</c:v>
                </c:pt>
                <c:pt idx="3331" formatCode="General">
                  <c:v>-4.7238689024566098E-4</c:v>
                </c:pt>
                <c:pt idx="3332" formatCode="General">
                  <c:v>-4.8875575356077899E-4</c:v>
                </c:pt>
                <c:pt idx="3333" formatCode="General">
                  <c:v>-4.4097550607192999E-4</c:v>
                </c:pt>
                <c:pt idx="3334" formatCode="General">
                  <c:v>-4.5514306507502998E-4</c:v>
                </c:pt>
                <c:pt idx="3335" formatCode="General">
                  <c:v>-4.75836447747844E-4</c:v>
                </c:pt>
                <c:pt idx="3336" formatCode="General">
                  <c:v>-4.5326148576093001E-4</c:v>
                </c:pt>
                <c:pt idx="3337" formatCode="General">
                  <c:v>-4.2133676035267299E-4</c:v>
                </c:pt>
                <c:pt idx="3338" formatCode="General">
                  <c:v>-4.2461967227078802E-4</c:v>
                </c:pt>
                <c:pt idx="3339" formatCode="General">
                  <c:v>-4.5209309640906398E-4</c:v>
                </c:pt>
                <c:pt idx="3340" formatCode="General">
                  <c:v>-4.7583746670551099E-4</c:v>
                </c:pt>
                <c:pt idx="3341" formatCode="General">
                  <c:v>-4.5749055385439302E-4</c:v>
                </c:pt>
                <c:pt idx="3342" formatCode="General">
                  <c:v>-4.5817827792988001E-4</c:v>
                </c:pt>
                <c:pt idx="3343" formatCode="General">
                  <c:v>-4.6440098583495399E-4</c:v>
                </c:pt>
                <c:pt idx="3344" formatCode="General">
                  <c:v>-4.4358166547722998E-4</c:v>
                </c:pt>
                <c:pt idx="3345" formatCode="General">
                  <c:v>-4.5767499305393301E-4</c:v>
                </c:pt>
                <c:pt idx="3346" formatCode="General">
                  <c:v>-4.1874972018136598E-4</c:v>
                </c:pt>
                <c:pt idx="3347" formatCode="General">
                  <c:v>-4.4941940747040198E-4</c:v>
                </c:pt>
                <c:pt idx="3348" formatCode="General">
                  <c:v>-3.9746791412988299E-4</c:v>
                </c:pt>
                <c:pt idx="3349" formatCode="General">
                  <c:v>-4.4678197873213997E-4</c:v>
                </c:pt>
                <c:pt idx="3350" formatCode="General">
                  <c:v>-4.5428286305642198E-4</c:v>
                </c:pt>
                <c:pt idx="3351" formatCode="General">
                  <c:v>-4.3215307961230899E-4</c:v>
                </c:pt>
                <c:pt idx="3352" formatCode="General">
                  <c:v>-4.2201146152255902E-4</c:v>
                </c:pt>
                <c:pt idx="3353" formatCode="General">
                  <c:v>-4.47262098119136E-4</c:v>
                </c:pt>
                <c:pt idx="3354" formatCode="General">
                  <c:v>-4.7825762209144698E-4</c:v>
                </c:pt>
                <c:pt idx="3355" formatCode="General">
                  <c:v>-4.3480769619257597E-4</c:v>
                </c:pt>
                <c:pt idx="3356" formatCode="General">
                  <c:v>-4.4003497909406403E-4</c:v>
                </c:pt>
                <c:pt idx="3357" formatCode="General">
                  <c:v>-4.9699195762844997E-4</c:v>
                </c:pt>
                <c:pt idx="3358" formatCode="General">
                  <c:v>-4.6749520355606101E-4</c:v>
                </c:pt>
                <c:pt idx="3359" formatCode="General">
                  <c:v>-4.8150299029579201E-4</c:v>
                </c:pt>
                <c:pt idx="3360" formatCode="General">
                  <c:v>-4.8553492692568999E-4</c:v>
                </c:pt>
                <c:pt idx="3361" formatCode="General">
                  <c:v>-4.83589313803394E-4</c:v>
                </c:pt>
                <c:pt idx="3362" formatCode="General">
                  <c:v>-4.83651423411129E-4</c:v>
                </c:pt>
                <c:pt idx="3363" formatCode="General">
                  <c:v>-4.9080012082017299E-4</c:v>
                </c:pt>
                <c:pt idx="3364" formatCode="General">
                  <c:v>-4.59302402197164E-4</c:v>
                </c:pt>
                <c:pt idx="3365" formatCode="General">
                  <c:v>-4.7469656238019399E-4</c:v>
                </c:pt>
                <c:pt idx="3366" formatCode="General">
                  <c:v>-4.7030722149502799E-4</c:v>
                </c:pt>
                <c:pt idx="3367" formatCode="General">
                  <c:v>-4.7858324250625199E-4</c:v>
                </c:pt>
                <c:pt idx="3368" formatCode="General">
                  <c:v>-4.74147867550354E-4</c:v>
                </c:pt>
                <c:pt idx="3369" formatCode="General">
                  <c:v>-4.6067508885704202E-4</c:v>
                </c:pt>
                <c:pt idx="3370" formatCode="General">
                  <c:v>-4.5305327541734602E-4</c:v>
                </c:pt>
                <c:pt idx="3371" formatCode="General">
                  <c:v>-4.6875226770806997E-4</c:v>
                </c:pt>
                <c:pt idx="3372" formatCode="General">
                  <c:v>-4.8655418588538899E-4</c:v>
                </c:pt>
                <c:pt idx="3373" formatCode="General">
                  <c:v>-4.6352646261844899E-4</c:v>
                </c:pt>
                <c:pt idx="3374" formatCode="General">
                  <c:v>-4.59399207537049E-4</c:v>
                </c:pt>
                <c:pt idx="3375" formatCode="General">
                  <c:v>-4.9065292154316399E-4</c:v>
                </c:pt>
                <c:pt idx="3376" formatCode="General">
                  <c:v>-4.6247350378815602E-4</c:v>
                </c:pt>
                <c:pt idx="3377" formatCode="General">
                  <c:v>-4.8253061724280499E-4</c:v>
                </c:pt>
                <c:pt idx="3378" formatCode="General">
                  <c:v>-4.8187956777514602E-4</c:v>
                </c:pt>
                <c:pt idx="3379" formatCode="General">
                  <c:v>-4.9197482272368297E-4</c:v>
                </c:pt>
                <c:pt idx="3380" formatCode="General">
                  <c:v>-4.7052852359929999E-4</c:v>
                </c:pt>
                <c:pt idx="3381" formatCode="General">
                  <c:v>-4.1829679575657502E-4</c:v>
                </c:pt>
                <c:pt idx="3382" formatCode="General">
                  <c:v>-4.5282104759144099E-4</c:v>
                </c:pt>
                <c:pt idx="3383" formatCode="General">
                  <c:v>-4.4859591870366001E-4</c:v>
                </c:pt>
                <c:pt idx="3384" formatCode="General">
                  <c:v>-4.6334747683009399E-4</c:v>
                </c:pt>
                <c:pt idx="3385" formatCode="General">
                  <c:v>-4.6178140618692901E-4</c:v>
                </c:pt>
                <c:pt idx="3386" formatCode="General">
                  <c:v>-4.28894449417965E-4</c:v>
                </c:pt>
                <c:pt idx="3387" formatCode="General">
                  <c:v>-4.7266672196015703E-4</c:v>
                </c:pt>
                <c:pt idx="3388" formatCode="General">
                  <c:v>-4.33369785263924E-4</c:v>
                </c:pt>
                <c:pt idx="3389" formatCode="General">
                  <c:v>-4.9134254225602705E-4</c:v>
                </c:pt>
                <c:pt idx="3390" formatCode="General">
                  <c:v>-4.7876288044764901E-4</c:v>
                </c:pt>
                <c:pt idx="3391" formatCode="General">
                  <c:v>-4.8147243942445699E-4</c:v>
                </c:pt>
                <c:pt idx="3392" formatCode="General">
                  <c:v>-4.90884943440523E-4</c:v>
                </c:pt>
                <c:pt idx="3393" formatCode="General">
                  <c:v>-4.6740278323606699E-4</c:v>
                </c:pt>
                <c:pt idx="3394" formatCode="General">
                  <c:v>-5.1859205224432997E-4</c:v>
                </c:pt>
                <c:pt idx="3395" formatCode="General">
                  <c:v>-4.8586259021045201E-4</c:v>
                </c:pt>
                <c:pt idx="3396" formatCode="General">
                  <c:v>-4.8987467047625205E-4</c:v>
                </c:pt>
                <c:pt idx="3397" formatCode="General">
                  <c:v>-4.9173794170329099E-4</c:v>
                </c:pt>
                <c:pt idx="3398" formatCode="General">
                  <c:v>-4.7139316563845799E-4</c:v>
                </c:pt>
                <c:pt idx="3399" formatCode="General">
                  <c:v>-4.8904616682857996E-4</c:v>
                </c:pt>
                <c:pt idx="3400" formatCode="General">
                  <c:v>-4.7836267794783798E-4</c:v>
                </c:pt>
                <c:pt idx="3401" formatCode="General">
                  <c:v>-4.6585264856698901E-4</c:v>
                </c:pt>
                <c:pt idx="3402" formatCode="General">
                  <c:v>-4.80187887690736E-4</c:v>
                </c:pt>
                <c:pt idx="3403" formatCode="General">
                  <c:v>-4.3924998820275097E-4</c:v>
                </c:pt>
                <c:pt idx="3404" formatCode="General">
                  <c:v>-4.3335285258035199E-4</c:v>
                </c:pt>
                <c:pt idx="3405" formatCode="General">
                  <c:v>-4.7227983034163002E-4</c:v>
                </c:pt>
                <c:pt idx="3406" formatCode="General">
                  <c:v>-4.6406758431439198E-4</c:v>
                </c:pt>
                <c:pt idx="3407" formatCode="General">
                  <c:v>-4.5609000139307498E-4</c:v>
                </c:pt>
                <c:pt idx="3408" formatCode="General">
                  <c:v>-4.4872350446283402E-4</c:v>
                </c:pt>
                <c:pt idx="3409" formatCode="General">
                  <c:v>-5.0326424346597504E-4</c:v>
                </c:pt>
                <c:pt idx="3410" formatCode="General">
                  <c:v>-5.1718551496238705E-4</c:v>
                </c:pt>
                <c:pt idx="3411" formatCode="General">
                  <c:v>-4.9823131713885697E-4</c:v>
                </c:pt>
                <c:pt idx="3412" formatCode="General">
                  <c:v>-4.8996775814948103E-4</c:v>
                </c:pt>
                <c:pt idx="3413" formatCode="General">
                  <c:v>-4.9225156570293098E-4</c:v>
                </c:pt>
                <c:pt idx="3414" formatCode="General">
                  <c:v>-4.8547081896556702E-4</c:v>
                </c:pt>
                <c:pt idx="3415" formatCode="General">
                  <c:v>-4.5854139802708598E-4</c:v>
                </c:pt>
                <c:pt idx="3416" formatCode="General">
                  <c:v>-5.0078713822577397E-4</c:v>
                </c:pt>
                <c:pt idx="3417" formatCode="General">
                  <c:v>-4.5682120475975499E-4</c:v>
                </c:pt>
                <c:pt idx="3418" formatCode="General">
                  <c:v>-4.8008061485128899E-4</c:v>
                </c:pt>
                <c:pt idx="3419" formatCode="General">
                  <c:v>-4.82826586002668E-4</c:v>
                </c:pt>
                <c:pt idx="3420" formatCode="General">
                  <c:v>-4.6727724911818598E-4</c:v>
                </c:pt>
                <c:pt idx="3421" formatCode="General">
                  <c:v>-4.6919523995734501E-4</c:v>
                </c:pt>
                <c:pt idx="3422" formatCode="General">
                  <c:v>-4.2472618222971097E-4</c:v>
                </c:pt>
                <c:pt idx="3423" formatCode="General">
                  <c:v>-4.5608094131409301E-4</c:v>
                </c:pt>
                <c:pt idx="3424" formatCode="General">
                  <c:v>-4.5481656005515799E-4</c:v>
                </c:pt>
                <c:pt idx="3425" formatCode="General">
                  <c:v>-4.2137506544708101E-4</c:v>
                </c:pt>
                <c:pt idx="3426" formatCode="General">
                  <c:v>-4.3513186251025501E-4</c:v>
                </c:pt>
                <c:pt idx="3427" formatCode="General">
                  <c:v>-4.1496173856588498E-4</c:v>
                </c:pt>
                <c:pt idx="3428" formatCode="General">
                  <c:v>-4.4293847041435101E-4</c:v>
                </c:pt>
                <c:pt idx="3429" formatCode="General">
                  <c:v>-4.3477374934636399E-4</c:v>
                </c:pt>
                <c:pt idx="3430" formatCode="General">
                  <c:v>-4.3233914940240598E-4</c:v>
                </c:pt>
                <c:pt idx="3431" formatCode="General">
                  <c:v>-4.31778610752398E-4</c:v>
                </c:pt>
                <c:pt idx="3432" formatCode="General">
                  <c:v>-4.3775159898081699E-4</c:v>
                </c:pt>
                <c:pt idx="3433" formatCode="General">
                  <c:v>-4.6275957788513003E-4</c:v>
                </c:pt>
                <c:pt idx="3434" formatCode="General">
                  <c:v>-4.0277619590800199E-4</c:v>
                </c:pt>
                <c:pt idx="3435" formatCode="General">
                  <c:v>-4.4908223202002402E-4</c:v>
                </c:pt>
                <c:pt idx="3436" formatCode="General">
                  <c:v>-4.4511510390109101E-4</c:v>
                </c:pt>
                <c:pt idx="3437" formatCode="General">
                  <c:v>-4.5424024566718599E-4</c:v>
                </c:pt>
                <c:pt idx="3438" formatCode="General">
                  <c:v>-4.5396784446888902E-4</c:v>
                </c:pt>
                <c:pt idx="3439" formatCode="General">
                  <c:v>-4.14216165364032E-4</c:v>
                </c:pt>
                <c:pt idx="3440" formatCode="General">
                  <c:v>-4.1854726653314702E-4</c:v>
                </c:pt>
                <c:pt idx="3441" formatCode="General">
                  <c:v>-3.77659535648011E-4</c:v>
                </c:pt>
                <c:pt idx="3442" formatCode="General">
                  <c:v>-4.4523856807212399E-4</c:v>
                </c:pt>
                <c:pt idx="3443" formatCode="General">
                  <c:v>-4.2680693125450602E-4</c:v>
                </c:pt>
                <c:pt idx="3444" formatCode="General">
                  <c:v>-4.14691059551112E-4</c:v>
                </c:pt>
                <c:pt idx="3445" formatCode="General">
                  <c:v>-4.2835450585948699E-4</c:v>
                </c:pt>
                <c:pt idx="3446" formatCode="General">
                  <c:v>-3.9360837104028301E-4</c:v>
                </c:pt>
                <c:pt idx="3447" formatCode="General">
                  <c:v>-3.9170824836191702E-4</c:v>
                </c:pt>
                <c:pt idx="3448" formatCode="General">
                  <c:v>-3.7975881159662802E-4</c:v>
                </c:pt>
                <c:pt idx="3449" formatCode="General">
                  <c:v>-4.3051763636177501E-4</c:v>
                </c:pt>
                <c:pt idx="3450" formatCode="General">
                  <c:v>-4.17353459347997E-4</c:v>
                </c:pt>
                <c:pt idx="3451" formatCode="General">
                  <c:v>-4.2350824881391599E-4</c:v>
                </c:pt>
                <c:pt idx="3452" formatCode="General">
                  <c:v>-4.0193217915423401E-4</c:v>
                </c:pt>
                <c:pt idx="3453" formatCode="General">
                  <c:v>-4.0922844902143302E-4</c:v>
                </c:pt>
                <c:pt idx="3454" formatCode="General">
                  <c:v>-3.86593866282778E-4</c:v>
                </c:pt>
                <c:pt idx="3455" formatCode="General">
                  <c:v>-4.1256128617740099E-4</c:v>
                </c:pt>
                <c:pt idx="3456" formatCode="General">
                  <c:v>-4.2553110654272699E-4</c:v>
                </c:pt>
                <c:pt idx="3457" formatCode="General">
                  <c:v>-4.2838955370262698E-4</c:v>
                </c:pt>
                <c:pt idx="3458" formatCode="General">
                  <c:v>-4.55645717740736E-4</c:v>
                </c:pt>
                <c:pt idx="3459" formatCode="General">
                  <c:v>-4.7943046619877802E-4</c:v>
                </c:pt>
                <c:pt idx="3460" formatCode="General">
                  <c:v>-4.34422440488205E-4</c:v>
                </c:pt>
                <c:pt idx="3461" formatCode="General">
                  <c:v>-4.2163181196391901E-4</c:v>
                </c:pt>
                <c:pt idx="3462" formatCode="General">
                  <c:v>-4.3060747474591598E-4</c:v>
                </c:pt>
                <c:pt idx="3463" formatCode="General">
                  <c:v>-4.0921363894928201E-4</c:v>
                </c:pt>
                <c:pt idx="3464" formatCode="General">
                  <c:v>-4.3446358027214398E-4</c:v>
                </c:pt>
                <c:pt idx="3465" formatCode="General">
                  <c:v>-4.1698521750502699E-4</c:v>
                </c:pt>
                <c:pt idx="3466" formatCode="General">
                  <c:v>-4.7233111346745802E-4</c:v>
                </c:pt>
                <c:pt idx="3467" formatCode="General">
                  <c:v>-4.3886010227951901E-4</c:v>
                </c:pt>
                <c:pt idx="3468" formatCode="General">
                  <c:v>-4.3087845844967399E-4</c:v>
                </c:pt>
                <c:pt idx="3469" formatCode="General">
                  <c:v>-3.9020002114562198E-4</c:v>
                </c:pt>
                <c:pt idx="3470" formatCode="General">
                  <c:v>-4.1411492919639299E-4</c:v>
                </c:pt>
                <c:pt idx="3471" formatCode="General">
                  <c:v>-4.1364138356742301E-4</c:v>
                </c:pt>
                <c:pt idx="3472" formatCode="General">
                  <c:v>-4.2455256287467501E-4</c:v>
                </c:pt>
                <c:pt idx="3473" formatCode="General">
                  <c:v>-4.0955538285342098E-4</c:v>
                </c:pt>
                <c:pt idx="3474" formatCode="General">
                  <c:v>-4.0024940716747902E-4</c:v>
                </c:pt>
                <c:pt idx="3475" formatCode="General">
                  <c:v>-4.0797660668781999E-4</c:v>
                </c:pt>
                <c:pt idx="3476" formatCode="General">
                  <c:v>-4.0726882795740898E-4</c:v>
                </c:pt>
                <c:pt idx="3477" formatCode="General">
                  <c:v>-4.0696049815574701E-4</c:v>
                </c:pt>
                <c:pt idx="3478" formatCode="General">
                  <c:v>-3.8922508002482399E-4</c:v>
                </c:pt>
                <c:pt idx="3479" formatCode="General">
                  <c:v>-4.5729407822626099E-4</c:v>
                </c:pt>
                <c:pt idx="3480" formatCode="General">
                  <c:v>-4.3440573441624501E-4</c:v>
                </c:pt>
                <c:pt idx="3481" formatCode="General">
                  <c:v>-4.1343229055862797E-4</c:v>
                </c:pt>
                <c:pt idx="3482" formatCode="General">
                  <c:v>-4.73604386724426E-4</c:v>
                </c:pt>
                <c:pt idx="3483" formatCode="General">
                  <c:v>-3.54904754114716E-4</c:v>
                </c:pt>
                <c:pt idx="3484" formatCode="General">
                  <c:v>-3.2845822170756898E-4</c:v>
                </c:pt>
                <c:pt idx="3485" formatCode="General">
                  <c:v>-2.8606767992784101E-4</c:v>
                </c:pt>
                <c:pt idx="3486" formatCode="General">
                  <c:v>-3.0514833876638001E-4</c:v>
                </c:pt>
                <c:pt idx="3487" formatCode="General">
                  <c:v>-3.07157335761155E-4</c:v>
                </c:pt>
                <c:pt idx="3488" formatCode="General">
                  <c:v>-2.7533414194421302E-4</c:v>
                </c:pt>
                <c:pt idx="3489" formatCode="General">
                  <c:v>-3.0660356048378701E-4</c:v>
                </c:pt>
                <c:pt idx="3490" formatCode="General">
                  <c:v>-2.7787455262220901E-4</c:v>
                </c:pt>
                <c:pt idx="3491" formatCode="General">
                  <c:v>-3.2547231679431901E-4</c:v>
                </c:pt>
                <c:pt idx="3492" formatCode="General">
                  <c:v>-3.1921757882586501E-4</c:v>
                </c:pt>
                <c:pt idx="3493" formatCode="General">
                  <c:v>-3.4468567968184202E-4</c:v>
                </c:pt>
                <c:pt idx="3494" formatCode="General">
                  <c:v>-3.2216871393390902E-4</c:v>
                </c:pt>
                <c:pt idx="3495" formatCode="General">
                  <c:v>-3.2317644925732399E-4</c:v>
                </c:pt>
                <c:pt idx="3496" formatCode="General">
                  <c:v>-3.2937879481044502E-4</c:v>
                </c:pt>
                <c:pt idx="3497" formatCode="General">
                  <c:v>-3.2182613641706199E-4</c:v>
                </c:pt>
                <c:pt idx="3498" formatCode="General">
                  <c:v>-3.2092271687612098E-4</c:v>
                </c:pt>
                <c:pt idx="3499" formatCode="General">
                  <c:v>-3.2583573846853297E-4</c:v>
                </c:pt>
                <c:pt idx="3500" formatCode="General">
                  <c:v>-3.2218326448149202E-4</c:v>
                </c:pt>
                <c:pt idx="3501" formatCode="General">
                  <c:v>-3.0652651715385099E-4</c:v>
                </c:pt>
                <c:pt idx="3502" formatCode="General">
                  <c:v>-3.21909340276722E-4</c:v>
                </c:pt>
                <c:pt idx="3503" formatCode="General">
                  <c:v>-3.4943548361136899E-4</c:v>
                </c:pt>
                <c:pt idx="3504" formatCode="General">
                  <c:v>-3.2087984416867701E-4</c:v>
                </c:pt>
                <c:pt idx="3505" formatCode="General">
                  <c:v>-3.3337709926220299E-4</c:v>
                </c:pt>
                <c:pt idx="3506" formatCode="General">
                  <c:v>-3.43379527183219E-4</c:v>
                </c:pt>
                <c:pt idx="3507" formatCode="General">
                  <c:v>-3.4613062969490299E-4</c:v>
                </c:pt>
                <c:pt idx="3508" formatCode="General">
                  <c:v>-3.5073564718558602E-4</c:v>
                </c:pt>
                <c:pt idx="3509" formatCode="General">
                  <c:v>-3.5031354480710898E-4</c:v>
                </c:pt>
                <c:pt idx="3510" formatCode="General">
                  <c:v>-3.6671642913856301E-4</c:v>
                </c:pt>
                <c:pt idx="3511" formatCode="General">
                  <c:v>-3.6884467156155702E-4</c:v>
                </c:pt>
                <c:pt idx="3512" formatCode="General">
                  <c:v>-3.3402609031584998E-4</c:v>
                </c:pt>
                <c:pt idx="3513" formatCode="General">
                  <c:v>-3.5369621996243598E-4</c:v>
                </c:pt>
                <c:pt idx="3514" formatCode="General">
                  <c:v>-3.7839559922882299E-4</c:v>
                </c:pt>
                <c:pt idx="3515" formatCode="General">
                  <c:v>-3.6178951095478098E-4</c:v>
                </c:pt>
                <c:pt idx="3516" formatCode="General">
                  <c:v>-3.6473094051159001E-4</c:v>
                </c:pt>
                <c:pt idx="3517" formatCode="General">
                  <c:v>-3.8383863985978197E-4</c:v>
                </c:pt>
                <c:pt idx="3518" formatCode="General">
                  <c:v>-3.37916411146157E-4</c:v>
                </c:pt>
                <c:pt idx="3519" formatCode="General">
                  <c:v>-3.5757343390077899E-4</c:v>
                </c:pt>
                <c:pt idx="3520" formatCode="General">
                  <c:v>-3.9072466542079101E-4</c:v>
                </c:pt>
                <c:pt idx="3521" formatCode="General">
                  <c:v>-3.7325897722204201E-4</c:v>
                </c:pt>
                <c:pt idx="3522" formatCode="General">
                  <c:v>-3.8401426953949599E-4</c:v>
                </c:pt>
                <c:pt idx="3523" formatCode="General">
                  <c:v>-3.5106018164229901E-4</c:v>
                </c:pt>
                <c:pt idx="3524" formatCode="General">
                  <c:v>-3.4337694738429E-4</c:v>
                </c:pt>
                <c:pt idx="3525" formatCode="General">
                  <c:v>-3.5674092489686101E-4</c:v>
                </c:pt>
                <c:pt idx="3526" formatCode="General">
                  <c:v>-3.7399700800415999E-4</c:v>
                </c:pt>
                <c:pt idx="3527" formatCode="General">
                  <c:v>-3.1439773413405699E-4</c:v>
                </c:pt>
                <c:pt idx="3528" formatCode="General">
                  <c:v>-3.8000855627909899E-4</c:v>
                </c:pt>
                <c:pt idx="3529" formatCode="General">
                  <c:v>-3.72153186302257E-4</c:v>
                </c:pt>
                <c:pt idx="3530" formatCode="General">
                  <c:v>-3.8239319166838198E-4</c:v>
                </c:pt>
                <c:pt idx="3531" formatCode="General">
                  <c:v>-3.57612143501243E-4</c:v>
                </c:pt>
                <c:pt idx="3532" formatCode="General">
                  <c:v>-3.6880576225365098E-4</c:v>
                </c:pt>
                <c:pt idx="3533" formatCode="General">
                  <c:v>-3.5795774317002801E-4</c:v>
                </c:pt>
                <c:pt idx="3534" formatCode="General">
                  <c:v>-3.5358529271748898E-4</c:v>
                </c:pt>
                <c:pt idx="3535" formatCode="General">
                  <c:v>-3.5004650577312701E-4</c:v>
                </c:pt>
                <c:pt idx="3536" formatCode="General">
                  <c:v>-3.4363992947265002E-4</c:v>
                </c:pt>
                <c:pt idx="3537" formatCode="General">
                  <c:v>-3.96320276621591E-4</c:v>
                </c:pt>
                <c:pt idx="3538" formatCode="General">
                  <c:v>-3.8643211566604502E-4</c:v>
                </c:pt>
                <c:pt idx="3539" formatCode="General">
                  <c:v>-3.7222159239125801E-4</c:v>
                </c:pt>
                <c:pt idx="3540" formatCode="General">
                  <c:v>-3.8661752883909298E-4</c:v>
                </c:pt>
                <c:pt idx="3541" formatCode="General">
                  <c:v>-3.5374438068518202E-4</c:v>
                </c:pt>
                <c:pt idx="3542" formatCode="General">
                  <c:v>-3.86768026819228E-4</c:v>
                </c:pt>
                <c:pt idx="3543" formatCode="General">
                  <c:v>-3.5886375233848303E-4</c:v>
                </c:pt>
                <c:pt idx="3544" formatCode="General">
                  <c:v>-4.0037790958560399E-4</c:v>
                </c:pt>
                <c:pt idx="3545" formatCode="General">
                  <c:v>-3.3592843712671301E-4</c:v>
                </c:pt>
                <c:pt idx="3546" formatCode="General">
                  <c:v>-3.5173520331841798E-4</c:v>
                </c:pt>
                <c:pt idx="3547" formatCode="General">
                  <c:v>-3.3423612014238499E-4</c:v>
                </c:pt>
                <c:pt idx="3548" formatCode="General">
                  <c:v>-3.82499411353153E-4</c:v>
                </c:pt>
                <c:pt idx="3549" formatCode="General">
                  <c:v>-3.5987864935481298E-4</c:v>
                </c:pt>
                <c:pt idx="3550" formatCode="General">
                  <c:v>-3.59451613891436E-4</c:v>
                </c:pt>
                <c:pt idx="3551" formatCode="General">
                  <c:v>-3.7178444617726002E-4</c:v>
                </c:pt>
                <c:pt idx="3552" formatCode="General">
                  <c:v>-3.8959903746909398E-4</c:v>
                </c:pt>
                <c:pt idx="3553" formatCode="General">
                  <c:v>-3.62744557104459E-4</c:v>
                </c:pt>
                <c:pt idx="3554" formatCode="General">
                  <c:v>-3.7326283037944101E-4</c:v>
                </c:pt>
                <c:pt idx="3555" formatCode="General">
                  <c:v>-3.2838472000749902E-4</c:v>
                </c:pt>
                <c:pt idx="3556" formatCode="General">
                  <c:v>-3.6148756996678201E-4</c:v>
                </c:pt>
                <c:pt idx="3557" formatCode="General">
                  <c:v>-3.5182711072583701E-4</c:v>
                </c:pt>
                <c:pt idx="3558" formatCode="General">
                  <c:v>-3.7723059148171202E-4</c:v>
                </c:pt>
                <c:pt idx="3559" formatCode="General">
                  <c:v>-3.6183129321357702E-4</c:v>
                </c:pt>
                <c:pt idx="3560" formatCode="General">
                  <c:v>-3.4938645543281102E-4</c:v>
                </c:pt>
                <c:pt idx="3561" formatCode="General">
                  <c:v>-3.8355594989142598E-4</c:v>
                </c:pt>
                <c:pt idx="3562" formatCode="General">
                  <c:v>-3.6834104364901501E-4</c:v>
                </c:pt>
                <c:pt idx="3563" formatCode="General">
                  <c:v>-3.5325024665579501E-4</c:v>
                </c:pt>
                <c:pt idx="3564" formatCode="General">
                  <c:v>-3.3921591268167202E-4</c:v>
                </c:pt>
                <c:pt idx="3565" formatCode="General">
                  <c:v>-3.9634212605597999E-4</c:v>
                </c:pt>
                <c:pt idx="3566" formatCode="General">
                  <c:v>-3.9755813558359497E-4</c:v>
                </c:pt>
                <c:pt idx="3567" formatCode="General">
                  <c:v>-3.6521099600700401E-4</c:v>
                </c:pt>
                <c:pt idx="3568" formatCode="General">
                  <c:v>-3.3977060170393698E-4</c:v>
                </c:pt>
                <c:pt idx="3569" formatCode="General">
                  <c:v>-4.0271720347811199E-4</c:v>
                </c:pt>
                <c:pt idx="3570" formatCode="General">
                  <c:v>-3.6084534822782499E-4</c:v>
                </c:pt>
                <c:pt idx="3571" formatCode="General">
                  <c:v>-4.1323631439976798E-4</c:v>
                </c:pt>
                <c:pt idx="3572" formatCode="General">
                  <c:v>-3.3183822269267001E-4</c:v>
                </c:pt>
                <c:pt idx="3573" formatCode="General">
                  <c:v>-3.0954867001693097E-4</c:v>
                </c:pt>
                <c:pt idx="3574" formatCode="General">
                  <c:v>-3.04195512650066E-4</c:v>
                </c:pt>
                <c:pt idx="3575" formatCode="General">
                  <c:v>-3.0534571346796098E-4</c:v>
                </c:pt>
                <c:pt idx="3576" formatCode="General">
                  <c:v>-2.9309741286709102E-4</c:v>
                </c:pt>
                <c:pt idx="3577" formatCode="General">
                  <c:v>-3.2258066757895798E-4</c:v>
                </c:pt>
                <c:pt idx="3578" formatCode="General">
                  <c:v>-2.96322285949741E-4</c:v>
                </c:pt>
                <c:pt idx="3579" formatCode="General">
                  <c:v>-3.47907787267162E-4</c:v>
                </c:pt>
                <c:pt idx="3580" formatCode="General">
                  <c:v>-3.3880204846428301E-4</c:v>
                </c:pt>
                <c:pt idx="3581" formatCode="General">
                  <c:v>-3.3606384590183599E-4</c:v>
                </c:pt>
                <c:pt idx="3582" formatCode="General">
                  <c:v>-3.2548055566461101E-4</c:v>
                </c:pt>
                <c:pt idx="3583" formatCode="General">
                  <c:v>-3.4914184038363001E-4</c:v>
                </c:pt>
                <c:pt idx="3584" formatCode="General">
                  <c:v>-3.6479552777231203E-4</c:v>
                </c:pt>
                <c:pt idx="3585" formatCode="General">
                  <c:v>-3.3286412887585599E-4</c:v>
                </c:pt>
                <c:pt idx="3586" formatCode="General">
                  <c:v>-3.0007299913739101E-4</c:v>
                </c:pt>
                <c:pt idx="3587" formatCode="General">
                  <c:v>-3.6653744451761299E-4</c:v>
                </c:pt>
                <c:pt idx="3588" formatCode="General">
                  <c:v>-3.34825841120253E-4</c:v>
                </c:pt>
                <c:pt idx="3589" formatCode="General">
                  <c:v>-3.4833018802137499E-4</c:v>
                </c:pt>
                <c:pt idx="3590" formatCode="General">
                  <c:v>-3.4134781035560801E-4</c:v>
                </c:pt>
                <c:pt idx="3591" formatCode="General">
                  <c:v>-3.2335063851282798E-4</c:v>
                </c:pt>
                <c:pt idx="3592" formatCode="General">
                  <c:v>-3.1838698226579999E-4</c:v>
                </c:pt>
                <c:pt idx="3593" formatCode="General">
                  <c:v>-3.9632547151607098E-4</c:v>
                </c:pt>
                <c:pt idx="3594" formatCode="General">
                  <c:v>-3.5808383896423698E-4</c:v>
                </c:pt>
                <c:pt idx="3595" formatCode="General">
                  <c:v>-3.4938832840064702E-4</c:v>
                </c:pt>
                <c:pt idx="3596" formatCode="General">
                  <c:v>-3.6106459305993203E-4</c:v>
                </c:pt>
                <c:pt idx="3597" formatCode="General">
                  <c:v>-3.5557470669568699E-4</c:v>
                </c:pt>
                <c:pt idx="3598" formatCode="General">
                  <c:v>-3.8599558935343501E-4</c:v>
                </c:pt>
                <c:pt idx="3599" formatCode="General">
                  <c:v>-3.4689333963851E-4</c:v>
                </c:pt>
                <c:pt idx="3600" formatCode="General">
                  <c:v>-3.7667087906213202E-4</c:v>
                </c:pt>
                <c:pt idx="3601" formatCode="General">
                  <c:v>-3.6154572424496501E-4</c:v>
                </c:pt>
                <c:pt idx="3602" formatCode="General">
                  <c:v>-3.4371566996999498E-4</c:v>
                </c:pt>
                <c:pt idx="3603" formatCode="General">
                  <c:v>-3.4059619557408501E-4</c:v>
                </c:pt>
                <c:pt idx="3604" formatCode="General">
                  <c:v>-3.7824025117498799E-4</c:v>
                </c:pt>
                <c:pt idx="3605" formatCode="General">
                  <c:v>-3.5146811097233301E-4</c:v>
                </c:pt>
                <c:pt idx="3606" formatCode="General">
                  <c:v>-3.49634332748872E-4</c:v>
                </c:pt>
                <c:pt idx="3607" formatCode="General">
                  <c:v>-3.1655983179526201E-4</c:v>
                </c:pt>
                <c:pt idx="3608" formatCode="General">
                  <c:v>-3.4310325649023398E-4</c:v>
                </c:pt>
                <c:pt idx="3609" formatCode="General">
                  <c:v>-3.4075509666082798E-4</c:v>
                </c:pt>
                <c:pt idx="3610" formatCode="General">
                  <c:v>-3.1443097668222997E-4</c:v>
                </c:pt>
                <c:pt idx="3611" formatCode="General">
                  <c:v>-3.80071014679738E-4</c:v>
                </c:pt>
                <c:pt idx="3612" formatCode="General">
                  <c:v>-4.0708485853857399E-4</c:v>
                </c:pt>
                <c:pt idx="3613" formatCode="General">
                  <c:v>-3.5322680438220998E-4</c:v>
                </c:pt>
                <c:pt idx="3614" formatCode="General">
                  <c:v>-3.6724291553372998E-4</c:v>
                </c:pt>
                <c:pt idx="3615" formatCode="General">
                  <c:v>-3.6554044952093499E-4</c:v>
                </c:pt>
                <c:pt idx="3616" formatCode="General">
                  <c:v>-3.8301495227872402E-4</c:v>
                </c:pt>
                <c:pt idx="3617" formatCode="General">
                  <c:v>-3.6690996303921598E-4</c:v>
                </c:pt>
                <c:pt idx="3618" formatCode="General">
                  <c:v>-3.6815986510060602E-4</c:v>
                </c:pt>
                <c:pt idx="3619" formatCode="General">
                  <c:v>-3.3754712538677101E-4</c:v>
                </c:pt>
                <c:pt idx="3620" formatCode="General">
                  <c:v>-3.7162812926733603E-4</c:v>
                </c:pt>
                <c:pt idx="3621" formatCode="General">
                  <c:v>-3.5340050851740502E-4</c:v>
                </c:pt>
                <c:pt idx="3622" formatCode="General">
                  <c:v>-3.5436827447285003E-4</c:v>
                </c:pt>
                <c:pt idx="3623" formatCode="General">
                  <c:v>-3.49929359007841E-4</c:v>
                </c:pt>
                <c:pt idx="3624" formatCode="General">
                  <c:v>-3.7379771422915101E-4</c:v>
                </c:pt>
                <c:pt idx="3625" formatCode="General">
                  <c:v>-3.6723783208091802E-4</c:v>
                </c:pt>
                <c:pt idx="3626" formatCode="General">
                  <c:v>-3.5361647408771398E-4</c:v>
                </c:pt>
                <c:pt idx="3627" formatCode="General">
                  <c:v>-3.6997072577419601E-4</c:v>
                </c:pt>
                <c:pt idx="3628" formatCode="General">
                  <c:v>-3.8935063395980398E-4</c:v>
                </c:pt>
                <c:pt idx="3629" formatCode="General">
                  <c:v>-3.5931670995623197E-4</c:v>
                </c:pt>
                <c:pt idx="3630" formatCode="General">
                  <c:v>-3.9599445918995498E-4</c:v>
                </c:pt>
                <c:pt idx="3631" formatCode="General">
                  <c:v>-3.7796229597945099E-4</c:v>
                </c:pt>
                <c:pt idx="3632" formatCode="General">
                  <c:v>-3.1485048571749903E-4</c:v>
                </c:pt>
                <c:pt idx="3633" formatCode="General">
                  <c:v>-3.6820232535871001E-4</c:v>
                </c:pt>
                <c:pt idx="3634" formatCode="General">
                  <c:v>-4.10813991316906E-4</c:v>
                </c:pt>
                <c:pt idx="3635" formatCode="General">
                  <c:v>-4.0807322710341399E-4</c:v>
                </c:pt>
                <c:pt idx="3636" formatCode="General">
                  <c:v>-3.5523690702069102E-4</c:v>
                </c:pt>
                <c:pt idx="3637" formatCode="General">
                  <c:v>-3.6045634891766201E-4</c:v>
                </c:pt>
                <c:pt idx="3638" formatCode="General">
                  <c:v>-3.67905830078343E-4</c:v>
                </c:pt>
                <c:pt idx="3639" formatCode="General">
                  <c:v>-3.4326898719243103E-4</c:v>
                </c:pt>
                <c:pt idx="3640" formatCode="General">
                  <c:v>-3.8717443776160399E-4</c:v>
                </c:pt>
                <c:pt idx="3641" formatCode="General">
                  <c:v>-3.8891450533082501E-4</c:v>
                </c:pt>
                <c:pt idx="3642" formatCode="General">
                  <c:v>-3.3021893045354197E-4</c:v>
                </c:pt>
                <c:pt idx="3643" formatCode="General">
                  <c:v>-4.1493807046552198E-4</c:v>
                </c:pt>
                <c:pt idx="3644" formatCode="General">
                  <c:v>-3.7617164867380202E-4</c:v>
                </c:pt>
                <c:pt idx="3645" formatCode="General">
                  <c:v>-3.4648122614088802E-4</c:v>
                </c:pt>
                <c:pt idx="3646" formatCode="General">
                  <c:v>-3.73127865080904E-4</c:v>
                </c:pt>
                <c:pt idx="3647" formatCode="General">
                  <c:v>-3.5861254939190899E-4</c:v>
                </c:pt>
                <c:pt idx="3648" formatCode="General">
                  <c:v>-3.0596482494550003E-4</c:v>
                </c:pt>
                <c:pt idx="3649" formatCode="General">
                  <c:v>-2.9853459728262802E-4</c:v>
                </c:pt>
                <c:pt idx="3650" formatCode="General">
                  <c:v>-3.1955245290316698E-4</c:v>
                </c:pt>
                <c:pt idx="3651" formatCode="General">
                  <c:v>-3.2293897704292101E-4</c:v>
                </c:pt>
                <c:pt idx="3652" formatCode="General">
                  <c:v>-3.5051486340111001E-4</c:v>
                </c:pt>
                <c:pt idx="3653" formatCode="General">
                  <c:v>-3.3762485765108298E-4</c:v>
                </c:pt>
                <c:pt idx="3654" formatCode="General">
                  <c:v>-3.3809721580032898E-4</c:v>
                </c:pt>
                <c:pt idx="3655" formatCode="General">
                  <c:v>-3.5583272456816099E-4</c:v>
                </c:pt>
                <c:pt idx="3656" formatCode="General">
                  <c:v>-3.2957003353382302E-4</c:v>
                </c:pt>
                <c:pt idx="3657" formatCode="General">
                  <c:v>-3.69924757891168E-4</c:v>
                </c:pt>
                <c:pt idx="3658" formatCode="General">
                  <c:v>-3.3568754861210099E-4</c:v>
                </c:pt>
                <c:pt idx="3659" formatCode="General">
                  <c:v>-3.1934798048785398E-4</c:v>
                </c:pt>
                <c:pt idx="3660" formatCode="General">
                  <c:v>-3.5094199297896399E-4</c:v>
                </c:pt>
                <c:pt idx="3661" formatCode="General">
                  <c:v>-3.46415535685487E-4</c:v>
                </c:pt>
                <c:pt idx="3662" formatCode="General">
                  <c:v>-3.3326716086493302E-4</c:v>
                </c:pt>
                <c:pt idx="3663" formatCode="General">
                  <c:v>-3.07272736747393E-4</c:v>
                </c:pt>
                <c:pt idx="3664" formatCode="General">
                  <c:v>-3.1274713100649102E-4</c:v>
                </c:pt>
                <c:pt idx="3665" formatCode="General">
                  <c:v>-3.3451484667567001E-4</c:v>
                </c:pt>
                <c:pt idx="3666" formatCode="General">
                  <c:v>-3.19535878168655E-4</c:v>
                </c:pt>
                <c:pt idx="3667" formatCode="General">
                  <c:v>-3.3477475318052102E-4</c:v>
                </c:pt>
                <c:pt idx="3668" formatCode="General">
                  <c:v>-3.6228159420256302E-4</c:v>
                </c:pt>
                <c:pt idx="3669" formatCode="General">
                  <c:v>-3.0588711165985602E-4</c:v>
                </c:pt>
                <c:pt idx="3670" formatCode="General">
                  <c:v>-3.5738451717922602E-4</c:v>
                </c:pt>
                <c:pt idx="3671" formatCode="General">
                  <c:v>-3.3042143725281502E-4</c:v>
                </c:pt>
                <c:pt idx="3672" formatCode="General">
                  <c:v>-3.4298772991513398E-4</c:v>
                </c:pt>
                <c:pt idx="3673" formatCode="General">
                  <c:v>-3.1322267716772802E-4</c:v>
                </c:pt>
                <c:pt idx="3674" formatCode="General">
                  <c:v>-3.1794954731715599E-4</c:v>
                </c:pt>
                <c:pt idx="3675" formatCode="General">
                  <c:v>-3.4045688192835797E-4</c:v>
                </c:pt>
                <c:pt idx="3676" formatCode="General">
                  <c:v>-3.5932204119967499E-4</c:v>
                </c:pt>
                <c:pt idx="3677" formatCode="General">
                  <c:v>-3.34606773081187E-4</c:v>
                </c:pt>
                <c:pt idx="3678" formatCode="General">
                  <c:v>-3.9153300183612197E-4</c:v>
                </c:pt>
                <c:pt idx="3679" formatCode="General">
                  <c:v>-3.48190921322577E-4</c:v>
                </c:pt>
                <c:pt idx="3680" formatCode="General">
                  <c:v>-3.8945450531890799E-4</c:v>
                </c:pt>
                <c:pt idx="3681" formatCode="General">
                  <c:v>-3.8731629572193198E-4</c:v>
                </c:pt>
                <c:pt idx="3682" formatCode="General">
                  <c:v>-4.0878923680242999E-4</c:v>
                </c:pt>
                <c:pt idx="3683" formatCode="General">
                  <c:v>-4.0818972724294299E-4</c:v>
                </c:pt>
                <c:pt idx="3684" formatCode="General">
                  <c:v>-4.1057618709751202E-4</c:v>
                </c:pt>
                <c:pt idx="3685" formatCode="General">
                  <c:v>-4.1246821873771998E-4</c:v>
                </c:pt>
                <c:pt idx="3686" formatCode="General">
                  <c:v>-3.6070297363249501E-4</c:v>
                </c:pt>
                <c:pt idx="3687" formatCode="General">
                  <c:v>-4.1989794763649301E-4</c:v>
                </c:pt>
                <c:pt idx="3688" formatCode="General">
                  <c:v>-4.19462993370899E-4</c:v>
                </c:pt>
                <c:pt idx="3689" formatCode="General">
                  <c:v>-4.05916205954655E-4</c:v>
                </c:pt>
                <c:pt idx="3690" formatCode="General">
                  <c:v>-3.97806793142076E-4</c:v>
                </c:pt>
                <c:pt idx="3691" formatCode="General">
                  <c:v>-4.1778072853948501E-4</c:v>
                </c:pt>
                <c:pt idx="3692" formatCode="General">
                  <c:v>-3.4298336187259601E-4</c:v>
                </c:pt>
                <c:pt idx="3693" formatCode="General">
                  <c:v>-4.7869119961775001E-4</c:v>
                </c:pt>
                <c:pt idx="3694" formatCode="General">
                  <c:v>-3.9657770361800903E-4</c:v>
                </c:pt>
                <c:pt idx="3695" formatCode="General">
                  <c:v>-4.0951811748060602E-4</c:v>
                </c:pt>
                <c:pt idx="3696" formatCode="General">
                  <c:v>-3.77269079575798E-4</c:v>
                </c:pt>
                <c:pt idx="3697" formatCode="General">
                  <c:v>-3.9291518031622801E-4</c:v>
                </c:pt>
                <c:pt idx="3698" formatCode="General">
                  <c:v>-4.0179741367104503E-4</c:v>
                </c:pt>
                <c:pt idx="3699" formatCode="General">
                  <c:v>-3.8603287770026503E-4</c:v>
                </c:pt>
                <c:pt idx="3700" formatCode="General">
                  <c:v>-3.7145702286730202E-4</c:v>
                </c:pt>
                <c:pt idx="3701" formatCode="General">
                  <c:v>-3.9526619860588902E-4</c:v>
                </c:pt>
                <c:pt idx="3702" formatCode="General">
                  <c:v>-3.5712070142058898E-4</c:v>
                </c:pt>
                <c:pt idx="3703" formatCode="General">
                  <c:v>-4.0207167973172701E-4</c:v>
                </c:pt>
                <c:pt idx="3704" formatCode="General">
                  <c:v>-3.7525672470585601E-4</c:v>
                </c:pt>
                <c:pt idx="3705" formatCode="General">
                  <c:v>-3.89259296502303E-4</c:v>
                </c:pt>
                <c:pt idx="3706" formatCode="General">
                  <c:v>-3.9306698512256801E-4</c:v>
                </c:pt>
                <c:pt idx="3707" formatCode="General">
                  <c:v>-3.7409430982350702E-4</c:v>
                </c:pt>
                <c:pt idx="3708" formatCode="General">
                  <c:v>-4.0469628609942699E-4</c:v>
                </c:pt>
                <c:pt idx="3709" formatCode="General">
                  <c:v>-4.0877329658330698E-4</c:v>
                </c:pt>
                <c:pt idx="3710" formatCode="General">
                  <c:v>-3.6953519049249899E-4</c:v>
                </c:pt>
                <c:pt idx="3711" formatCode="General">
                  <c:v>-4.0284846370854701E-4</c:v>
                </c:pt>
                <c:pt idx="3712" formatCode="General">
                  <c:v>-4.1173931186119501E-4</c:v>
                </c:pt>
                <c:pt idx="3713" formatCode="General">
                  <c:v>-3.50496399614823E-4</c:v>
                </c:pt>
                <c:pt idx="3714" formatCode="General">
                  <c:v>-4.1192545951887401E-4</c:v>
                </c:pt>
                <c:pt idx="3715" formatCode="General">
                  <c:v>-3.5203320144830901E-4</c:v>
                </c:pt>
                <c:pt idx="3716" formatCode="General">
                  <c:v>-3.7108628295983402E-4</c:v>
                </c:pt>
                <c:pt idx="3717" formatCode="General">
                  <c:v>-3.4125556660314802E-4</c:v>
                </c:pt>
                <c:pt idx="3718" formatCode="General">
                  <c:v>-3.4848952767609499E-4</c:v>
                </c:pt>
                <c:pt idx="3719" formatCode="General">
                  <c:v>-3.3329577548601899E-4</c:v>
                </c:pt>
                <c:pt idx="3720" formatCode="General">
                  <c:v>-3.4593612440257199E-4</c:v>
                </c:pt>
                <c:pt idx="3721" formatCode="General">
                  <c:v>-3.6052948055174299E-4</c:v>
                </c:pt>
                <c:pt idx="3722" formatCode="General">
                  <c:v>-3.4375333158062502E-4</c:v>
                </c:pt>
                <c:pt idx="3723" formatCode="General">
                  <c:v>-3.4513159155192597E-4</c:v>
                </c:pt>
                <c:pt idx="3724" formatCode="General">
                  <c:v>-3.7237742484981003E-4</c:v>
                </c:pt>
                <c:pt idx="3725" formatCode="General">
                  <c:v>-3.5430161758504301E-4</c:v>
                </c:pt>
                <c:pt idx="3726" formatCode="General">
                  <c:v>-3.6897644560203598E-4</c:v>
                </c:pt>
                <c:pt idx="3727" formatCode="General">
                  <c:v>-3.7786283384565802E-4</c:v>
                </c:pt>
                <c:pt idx="3728" formatCode="General">
                  <c:v>-3.7230059273271002E-4</c:v>
                </c:pt>
                <c:pt idx="3729" formatCode="General">
                  <c:v>-3.5924780048450299E-4</c:v>
                </c:pt>
                <c:pt idx="3730" formatCode="General">
                  <c:v>-3.6180032448871098E-4</c:v>
                </c:pt>
                <c:pt idx="3731" formatCode="General">
                  <c:v>-3.7560485182841898E-4</c:v>
                </c:pt>
                <c:pt idx="3732" formatCode="General">
                  <c:v>-3.6381410575007299E-4</c:v>
                </c:pt>
                <c:pt idx="3733" formatCode="General">
                  <c:v>-3.5092211369342402E-4</c:v>
                </c:pt>
                <c:pt idx="3734" formatCode="General">
                  <c:v>-3.3879806186339301E-4</c:v>
                </c:pt>
                <c:pt idx="3735" formatCode="General">
                  <c:v>-3.7301802318601802E-4</c:v>
                </c:pt>
                <c:pt idx="3736" formatCode="General">
                  <c:v>-3.5495646888725798E-4</c:v>
                </c:pt>
                <c:pt idx="3737" formatCode="General">
                  <c:v>-3.6755025327206398E-4</c:v>
                </c:pt>
                <c:pt idx="3738" formatCode="General">
                  <c:v>-3.4175549420194403E-4</c:v>
                </c:pt>
                <c:pt idx="3739" formatCode="General">
                  <c:v>-3.5613925821614698E-4</c:v>
                </c:pt>
                <c:pt idx="3740" formatCode="General">
                  <c:v>-3.4557527023975498E-4</c:v>
                </c:pt>
                <c:pt idx="3741" formatCode="General">
                  <c:v>-3.69662839938638E-4</c:v>
                </c:pt>
                <c:pt idx="3742" formatCode="General">
                  <c:v>-3.5943926841168901E-4</c:v>
                </c:pt>
                <c:pt idx="3743" formatCode="General">
                  <c:v>-3.3789384300650501E-4</c:v>
                </c:pt>
                <c:pt idx="3744" formatCode="General">
                  <c:v>-3.28421410612398E-4</c:v>
                </c:pt>
                <c:pt idx="3745" formatCode="General">
                  <c:v>-2.7559777298156502E-4</c:v>
                </c:pt>
                <c:pt idx="3746" formatCode="General">
                  <c:v>-3.21699830374205E-4</c:v>
                </c:pt>
                <c:pt idx="3747" formatCode="General">
                  <c:v>-3.40979543112178E-4</c:v>
                </c:pt>
                <c:pt idx="3748" formatCode="General">
                  <c:v>-3.02091581382389E-4</c:v>
                </c:pt>
                <c:pt idx="3749" formatCode="General">
                  <c:v>-3.21494622598234E-4</c:v>
                </c:pt>
                <c:pt idx="3750" formatCode="General">
                  <c:v>-3.0624161335729102E-4</c:v>
                </c:pt>
                <c:pt idx="3751" formatCode="General">
                  <c:v>-3.3523405596199102E-4</c:v>
                </c:pt>
                <c:pt idx="3752" formatCode="General">
                  <c:v>-3.0305811974474801E-4</c:v>
                </c:pt>
                <c:pt idx="3753" formatCode="General">
                  <c:v>-3.2821462962033797E-4</c:v>
                </c:pt>
                <c:pt idx="3754" formatCode="General">
                  <c:v>-3.07997787718432E-4</c:v>
                </c:pt>
                <c:pt idx="3755" formatCode="General">
                  <c:v>-2.9860098746520801E-4</c:v>
                </c:pt>
                <c:pt idx="3756" formatCode="General">
                  <c:v>-3.1329921866556001E-4</c:v>
                </c:pt>
                <c:pt idx="3757" formatCode="General">
                  <c:v>-3.2001352520260001E-4</c:v>
                </c:pt>
                <c:pt idx="3758" formatCode="General">
                  <c:v>-3.2298563131336999E-4</c:v>
                </c:pt>
                <c:pt idx="3759" formatCode="General">
                  <c:v>-2.9803775232406499E-4</c:v>
                </c:pt>
                <c:pt idx="3760" formatCode="General">
                  <c:v>-2.86237688653075E-4</c:v>
                </c:pt>
                <c:pt idx="3761" formatCode="General">
                  <c:v>-2.52348230687E-4</c:v>
                </c:pt>
                <c:pt idx="3762" formatCode="General">
                  <c:v>-2.9358338441821399E-4</c:v>
                </c:pt>
                <c:pt idx="3763" formatCode="General">
                  <c:v>-2.3088590537271499E-4</c:v>
                </c:pt>
                <c:pt idx="3764" formatCode="General">
                  <c:v>-2.5136181899340897E-4</c:v>
                </c:pt>
                <c:pt idx="3765" formatCode="General">
                  <c:v>-2.75716794860096E-4</c:v>
                </c:pt>
                <c:pt idx="3766" formatCode="General">
                  <c:v>-2.8304036777242501E-4</c:v>
                </c:pt>
                <c:pt idx="3767" formatCode="General">
                  <c:v>-2.5817405982397402E-4</c:v>
                </c:pt>
                <c:pt idx="3768" formatCode="General">
                  <c:v>-2.5518054388716798E-4</c:v>
                </c:pt>
                <c:pt idx="3769" formatCode="General">
                  <c:v>-2.3833088012964099E-4</c:v>
                </c:pt>
                <c:pt idx="3770" formatCode="General">
                  <c:v>-2.4486822385664999E-4</c:v>
                </c:pt>
                <c:pt idx="3771" formatCode="General">
                  <c:v>-2.7695126802835499E-4</c:v>
                </c:pt>
                <c:pt idx="3772" formatCode="General">
                  <c:v>-2.6814099453960599E-4</c:v>
                </c:pt>
                <c:pt idx="3773" formatCode="General">
                  <c:v>-2.6466192031130602E-4</c:v>
                </c:pt>
                <c:pt idx="3774" formatCode="General">
                  <c:v>-3.2266837728495498E-4</c:v>
                </c:pt>
                <c:pt idx="3775" formatCode="General">
                  <c:v>-2.4293118769207301E-4</c:v>
                </c:pt>
                <c:pt idx="3776" formatCode="General">
                  <c:v>-3.0546703950229799E-4</c:v>
                </c:pt>
                <c:pt idx="3777" formatCode="General">
                  <c:v>-2.7589768984652403E-4</c:v>
                </c:pt>
                <c:pt idx="3778" formatCode="General">
                  <c:v>-2.9363306074108801E-4</c:v>
                </c:pt>
                <c:pt idx="3779" formatCode="General">
                  <c:v>-3.30664056824975E-4</c:v>
                </c:pt>
                <c:pt idx="3780" formatCode="General">
                  <c:v>-2.6327757641388301E-4</c:v>
                </c:pt>
                <c:pt idx="3781" formatCode="General">
                  <c:v>-3.0159946939560197E-4</c:v>
                </c:pt>
                <c:pt idx="3782" formatCode="General">
                  <c:v>-2.9333369082435698E-4</c:v>
                </c:pt>
                <c:pt idx="3783" formatCode="General">
                  <c:v>-2.93017147032089E-4</c:v>
                </c:pt>
                <c:pt idx="3784" formatCode="General">
                  <c:v>-3.03521522561625E-4</c:v>
                </c:pt>
                <c:pt idx="3785" formatCode="General">
                  <c:v>-3.1934574771867502E-4</c:v>
                </c:pt>
                <c:pt idx="3786" formatCode="General">
                  <c:v>-2.5878164992271799E-4</c:v>
                </c:pt>
                <c:pt idx="3787" formatCode="General">
                  <c:v>-2.7367982786016901E-4</c:v>
                </c:pt>
                <c:pt idx="3788" formatCode="General">
                  <c:v>-3.5171499432246701E-4</c:v>
                </c:pt>
                <c:pt idx="3789" formatCode="General">
                  <c:v>-3.1171274328308603E-4</c:v>
                </c:pt>
                <c:pt idx="3790" formatCode="General">
                  <c:v>-3.1565222071897303E-4</c:v>
                </c:pt>
                <c:pt idx="3791" formatCode="General">
                  <c:v>-2.8703364874582801E-4</c:v>
                </c:pt>
                <c:pt idx="3792" formatCode="General">
                  <c:v>-3.2928837235323701E-4</c:v>
                </c:pt>
                <c:pt idx="3793" formatCode="General">
                  <c:v>-3.03056276643352E-4</c:v>
                </c:pt>
                <c:pt idx="3794" formatCode="General">
                  <c:v>-3.34465704710637E-4</c:v>
                </c:pt>
                <c:pt idx="3795" formatCode="General">
                  <c:v>-3.0340941318886201E-4</c:v>
                </c:pt>
                <c:pt idx="3796" formatCode="General">
                  <c:v>-2.7475085144921E-4</c:v>
                </c:pt>
                <c:pt idx="3797" formatCode="General">
                  <c:v>-3.1895803489810501E-4</c:v>
                </c:pt>
                <c:pt idx="3798" formatCode="General">
                  <c:v>-2.8846279814518299E-4</c:v>
                </c:pt>
                <c:pt idx="3799" formatCode="General">
                  <c:v>-2.9979655272694599E-4</c:v>
                </c:pt>
                <c:pt idx="3800" formatCode="General">
                  <c:v>-3.0815844835652199E-4</c:v>
                </c:pt>
                <c:pt idx="3801" formatCode="General">
                  <c:v>-3.5268901142281403E-4</c:v>
                </c:pt>
                <c:pt idx="3802" formatCode="General">
                  <c:v>-3.1133613646493397E-4</c:v>
                </c:pt>
                <c:pt idx="3803" formatCode="General">
                  <c:v>-3.2145466390042502E-4</c:v>
                </c:pt>
                <c:pt idx="3804" formatCode="General">
                  <c:v>-3.1252677435598399E-4</c:v>
                </c:pt>
                <c:pt idx="3805" formatCode="General">
                  <c:v>-2.9061508524148199E-4</c:v>
                </c:pt>
                <c:pt idx="3806" formatCode="General">
                  <c:v>-2.9184347316155298E-4</c:v>
                </c:pt>
                <c:pt idx="3807" formatCode="General">
                  <c:v>-3.10281331776098E-4</c:v>
                </c:pt>
                <c:pt idx="3808" formatCode="General">
                  <c:v>-3.1630353647656801E-4</c:v>
                </c:pt>
                <c:pt idx="3809" formatCode="General">
                  <c:v>-3.21010583021605E-4</c:v>
                </c:pt>
                <c:pt idx="3810" formatCode="General">
                  <c:v>-2.6373841968859401E-4</c:v>
                </c:pt>
                <c:pt idx="3811" formatCode="General">
                  <c:v>-2.9143104268048201E-4</c:v>
                </c:pt>
                <c:pt idx="3812" formatCode="General">
                  <c:v>-3.4630109970105398E-4</c:v>
                </c:pt>
                <c:pt idx="3813" formatCode="General">
                  <c:v>-3.01799388454015E-4</c:v>
                </c:pt>
                <c:pt idx="3814" formatCode="General">
                  <c:v>-2.8765622050902799E-4</c:v>
                </c:pt>
                <c:pt idx="3815" formatCode="General">
                  <c:v>-3.29247533985761E-4</c:v>
                </c:pt>
                <c:pt idx="3816" formatCode="General">
                  <c:v>-3.0774370046468601E-4</c:v>
                </c:pt>
                <c:pt idx="3817" formatCode="General">
                  <c:v>-3.2302837558806602E-4</c:v>
                </c:pt>
                <c:pt idx="3818" formatCode="General">
                  <c:v>-3.2303415817461499E-4</c:v>
                </c:pt>
                <c:pt idx="3819" formatCode="General">
                  <c:v>-3.2678818612091198E-4</c:v>
                </c:pt>
                <c:pt idx="3820" formatCode="General">
                  <c:v>-2.7459514796032599E-4</c:v>
                </c:pt>
                <c:pt idx="3821" formatCode="General">
                  <c:v>-2.9142528403417102E-4</c:v>
                </c:pt>
                <c:pt idx="3822" formatCode="General">
                  <c:v>-2.94778824048847E-4</c:v>
                </c:pt>
                <c:pt idx="3823" formatCode="General">
                  <c:v>-3.07436761933056E-4</c:v>
                </c:pt>
                <c:pt idx="3824" formatCode="General">
                  <c:v>-2.8941030327031E-4</c:v>
                </c:pt>
                <c:pt idx="3825" formatCode="General">
                  <c:v>-3.1433279218263499E-4</c:v>
                </c:pt>
                <c:pt idx="3826" formatCode="General">
                  <c:v>-3.08001559759762E-4</c:v>
                </c:pt>
                <c:pt idx="3827" formatCode="General">
                  <c:v>-2.9766866205491399E-4</c:v>
                </c:pt>
                <c:pt idx="3828" formatCode="General">
                  <c:v>-2.94546046736198E-4</c:v>
                </c:pt>
                <c:pt idx="3829" formatCode="General">
                  <c:v>-3.1612496811643E-4</c:v>
                </c:pt>
                <c:pt idx="3830" formatCode="General">
                  <c:v>-2.8791752986307302E-4</c:v>
                </c:pt>
                <c:pt idx="3831" formatCode="General">
                  <c:v>-2.58731124448668E-4</c:v>
                </c:pt>
                <c:pt idx="3832" formatCode="General">
                  <c:v>-3.43809641340977E-4</c:v>
                </c:pt>
                <c:pt idx="3833" formatCode="General">
                  <c:v>-2.9823403067515299E-4</c:v>
                </c:pt>
                <c:pt idx="3834" formatCode="General">
                  <c:v>-3.0209044178256401E-4</c:v>
                </c:pt>
                <c:pt idx="3835" formatCode="General">
                  <c:v>-2.9653114033127503E-4</c:v>
                </c:pt>
                <c:pt idx="3836" formatCode="General">
                  <c:v>-3.1877571843925501E-4</c:v>
                </c:pt>
                <c:pt idx="3837" formatCode="General">
                  <c:v>-3.3173128980445098E-4</c:v>
                </c:pt>
                <c:pt idx="3838" formatCode="General">
                  <c:v>-3.2363166416642998E-4</c:v>
                </c:pt>
                <c:pt idx="3839" formatCode="General">
                  <c:v>-2.9025086426095299E-4</c:v>
                </c:pt>
                <c:pt idx="3840" formatCode="General">
                  <c:v>-3.2615892804702899E-4</c:v>
                </c:pt>
                <c:pt idx="3841" formatCode="General">
                  <c:v>-2.7177503470976699E-4</c:v>
                </c:pt>
                <c:pt idx="3842" formatCode="General">
                  <c:v>-2.9222051332237001E-4</c:v>
                </c:pt>
                <c:pt idx="3843" formatCode="General">
                  <c:v>-3.2128768806913998E-4</c:v>
                </c:pt>
                <c:pt idx="3844" formatCode="General">
                  <c:v>-3.0025245750822698E-4</c:v>
                </c:pt>
                <c:pt idx="3845" formatCode="General">
                  <c:v>-2.8333111449099698E-4</c:v>
                </c:pt>
                <c:pt idx="3846" formatCode="General">
                  <c:v>-3.1937633551458699E-4</c:v>
                </c:pt>
                <c:pt idx="3847" formatCode="General">
                  <c:v>-2.7857915693531001E-4</c:v>
                </c:pt>
                <c:pt idx="3848" formatCode="General">
                  <c:v>-3.0592879555916701E-4</c:v>
                </c:pt>
                <c:pt idx="3849" formatCode="General">
                  <c:v>-3.0730942149821699E-4</c:v>
                </c:pt>
                <c:pt idx="3850" formatCode="General">
                  <c:v>-3.3048615524660301E-4</c:v>
                </c:pt>
                <c:pt idx="3851" formatCode="General">
                  <c:v>-2.7631858150321299E-4</c:v>
                </c:pt>
                <c:pt idx="3852" formatCode="General">
                  <c:v>-3.0902289723895598E-4</c:v>
                </c:pt>
                <c:pt idx="3853" formatCode="General">
                  <c:v>-2.8268008886865798E-4</c:v>
                </c:pt>
                <c:pt idx="3854" formatCode="General">
                  <c:v>-3.3946702493049699E-4</c:v>
                </c:pt>
                <c:pt idx="3855" formatCode="General">
                  <c:v>-2.9626655403402699E-4</c:v>
                </c:pt>
                <c:pt idx="3856" formatCode="General">
                  <c:v>-2.9628138027246702E-4</c:v>
                </c:pt>
                <c:pt idx="3857" formatCode="General">
                  <c:v>-3.3359969373162099E-4</c:v>
                </c:pt>
                <c:pt idx="3858" formatCode="General">
                  <c:v>-2.9887298896100201E-4</c:v>
                </c:pt>
                <c:pt idx="3859" formatCode="General">
                  <c:v>-3.1054416571780802E-4</c:v>
                </c:pt>
                <c:pt idx="3860" formatCode="General">
                  <c:v>-3.3712201299546199E-4</c:v>
                </c:pt>
                <c:pt idx="3861" formatCode="General">
                  <c:v>-3.1279487668940599E-4</c:v>
                </c:pt>
                <c:pt idx="3862" formatCode="General">
                  <c:v>-3.3503328951485099E-4</c:v>
                </c:pt>
                <c:pt idx="3863" formatCode="General">
                  <c:v>-3.0027087189908098E-4</c:v>
                </c:pt>
                <c:pt idx="3864" formatCode="General">
                  <c:v>-2.8184812057278799E-4</c:v>
                </c:pt>
                <c:pt idx="3865" formatCode="General">
                  <c:v>-3.3541712220127798E-4</c:v>
                </c:pt>
                <c:pt idx="3866" formatCode="General">
                  <c:v>-3.0942718124594997E-4</c:v>
                </c:pt>
                <c:pt idx="3867" formatCode="General">
                  <c:v>-3.53980444418636E-4</c:v>
                </c:pt>
                <c:pt idx="3868" formatCode="General">
                  <c:v>-3.2407374514442199E-4</c:v>
                </c:pt>
                <c:pt idx="3869" formatCode="General">
                  <c:v>-3.1754880476453302E-4</c:v>
                </c:pt>
                <c:pt idx="3870" formatCode="General">
                  <c:v>-3.2568726035579998E-4</c:v>
                </c:pt>
                <c:pt idx="3871" formatCode="General">
                  <c:v>-3.24028812528514E-4</c:v>
                </c:pt>
                <c:pt idx="3872" formatCode="General">
                  <c:v>-2.9689864623567102E-4</c:v>
                </c:pt>
                <c:pt idx="3873" formatCode="General">
                  <c:v>-3.0301137188755098E-4</c:v>
                </c:pt>
                <c:pt idx="3874" formatCode="General">
                  <c:v>-2.9389615429363102E-4</c:v>
                </c:pt>
                <c:pt idx="3875" formatCode="General">
                  <c:v>-3.3024679421774498E-4</c:v>
                </c:pt>
                <c:pt idx="3876" formatCode="General">
                  <c:v>-3.14887949591832E-4</c:v>
                </c:pt>
                <c:pt idx="3877" formatCode="General">
                  <c:v>-3.0224595584514102E-4</c:v>
                </c:pt>
                <c:pt idx="3878" formatCode="General">
                  <c:v>-2.93494753140616E-4</c:v>
                </c:pt>
                <c:pt idx="3879" formatCode="General">
                  <c:v>-3.2172737925518602E-4</c:v>
                </c:pt>
                <c:pt idx="3880" formatCode="General">
                  <c:v>-2.9027715717344199E-4</c:v>
                </c:pt>
                <c:pt idx="3881" formatCode="General">
                  <c:v>-2.9913888481517898E-4</c:v>
                </c:pt>
                <c:pt idx="3882" formatCode="General">
                  <c:v>-3.3945788074656199E-4</c:v>
                </c:pt>
                <c:pt idx="3883" formatCode="General">
                  <c:v>-3.0617763984054598E-4</c:v>
                </c:pt>
                <c:pt idx="3884" formatCode="General">
                  <c:v>-3.0579565621927497E-4</c:v>
                </c:pt>
                <c:pt idx="3885" formatCode="General">
                  <c:v>-3.1946333508084401E-4</c:v>
                </c:pt>
                <c:pt idx="3886" formatCode="General">
                  <c:v>-3.0646828380790801E-4</c:v>
                </c:pt>
                <c:pt idx="3887" formatCode="General">
                  <c:v>-2.8729543206631802E-4</c:v>
                </c:pt>
                <c:pt idx="3888" formatCode="General">
                  <c:v>-3.4031705601335799E-4</c:v>
                </c:pt>
                <c:pt idx="3889" formatCode="General">
                  <c:v>-3.2915804126671099E-4</c:v>
                </c:pt>
                <c:pt idx="3890" formatCode="General">
                  <c:v>-3.27340492819736E-4</c:v>
                </c:pt>
                <c:pt idx="3891" formatCode="General">
                  <c:v>-2.8804198200211E-4</c:v>
                </c:pt>
                <c:pt idx="3892" formatCode="General">
                  <c:v>-2.74615578165403E-4</c:v>
                </c:pt>
                <c:pt idx="3893" formatCode="General">
                  <c:v>-3.0471288052361301E-4</c:v>
                </c:pt>
                <c:pt idx="3894" formatCode="General">
                  <c:v>-3.3373650331916299E-4</c:v>
                </c:pt>
                <c:pt idx="3895" formatCode="General">
                  <c:v>-2.6809727899405699E-4</c:v>
                </c:pt>
                <c:pt idx="3896" formatCode="General">
                  <c:v>-2.7254801898240197E-4</c:v>
                </c:pt>
                <c:pt idx="3897" formatCode="General">
                  <c:v>-2.6388724258175799E-4</c:v>
                </c:pt>
                <c:pt idx="3898" formatCode="General">
                  <c:v>-2.65016507490863E-4</c:v>
                </c:pt>
                <c:pt idx="3899" formatCode="General">
                  <c:v>-2.6484221144981501E-4</c:v>
                </c:pt>
                <c:pt idx="3900" formatCode="General">
                  <c:v>-2.8033375166227503E-4</c:v>
                </c:pt>
                <c:pt idx="3901" formatCode="General">
                  <c:v>-2.8086289418164702E-4</c:v>
                </c:pt>
                <c:pt idx="3902" formatCode="General">
                  <c:v>-2.6058940811281002E-4</c:v>
                </c:pt>
                <c:pt idx="3903" formatCode="General">
                  <c:v>-2.9305196624783398E-4</c:v>
                </c:pt>
                <c:pt idx="3904" formatCode="General">
                  <c:v>-2.9543040072137601E-4</c:v>
                </c:pt>
                <c:pt idx="3905" formatCode="General">
                  <c:v>-2.4839597953257001E-4</c:v>
                </c:pt>
                <c:pt idx="3906" formatCode="General">
                  <c:v>-2.8794738694077802E-4</c:v>
                </c:pt>
                <c:pt idx="3907" formatCode="General">
                  <c:v>-2.7833596041796E-4</c:v>
                </c:pt>
                <c:pt idx="3908" formatCode="General">
                  <c:v>-2.6099867209015103E-4</c:v>
                </c:pt>
                <c:pt idx="3909" formatCode="General">
                  <c:v>-2.55054997428495E-4</c:v>
                </c:pt>
                <c:pt idx="3910" formatCode="General">
                  <c:v>-2.8904491524701399E-4</c:v>
                </c:pt>
                <c:pt idx="3911" formatCode="General">
                  <c:v>-2.7665946409130299E-4</c:v>
                </c:pt>
                <c:pt idx="3912" formatCode="General">
                  <c:v>-2.6886031367332603E-4</c:v>
                </c:pt>
                <c:pt idx="3913" formatCode="General">
                  <c:v>-2.8756720998206799E-4</c:v>
                </c:pt>
                <c:pt idx="3914" formatCode="General">
                  <c:v>-2.82318162411871E-4</c:v>
                </c:pt>
                <c:pt idx="3915" formatCode="General">
                  <c:v>-2.9442005261098999E-4</c:v>
                </c:pt>
                <c:pt idx="3916" formatCode="General">
                  <c:v>-2.72302278605244E-4</c:v>
                </c:pt>
                <c:pt idx="3917" formatCode="General">
                  <c:v>-3.0565449062078801E-4</c:v>
                </c:pt>
                <c:pt idx="3918" formatCode="General">
                  <c:v>-2.68011010607168E-4</c:v>
                </c:pt>
                <c:pt idx="3919" formatCode="General">
                  <c:v>-2.9121523376530301E-4</c:v>
                </c:pt>
                <c:pt idx="3920" formatCode="General">
                  <c:v>-2.9706235116487898E-4</c:v>
                </c:pt>
                <c:pt idx="3921" formatCode="General">
                  <c:v>-2.70844108273665E-4</c:v>
                </c:pt>
                <c:pt idx="3922" formatCode="General">
                  <c:v>-2.5760723521925399E-4</c:v>
                </c:pt>
                <c:pt idx="3923" formatCode="General">
                  <c:v>-2.9480333461220801E-4</c:v>
                </c:pt>
                <c:pt idx="3924" formatCode="General">
                  <c:v>-2.8503851813569401E-4</c:v>
                </c:pt>
                <c:pt idx="3925" formatCode="General">
                  <c:v>-2.6398859836905E-4</c:v>
                </c:pt>
                <c:pt idx="3926" formatCode="General">
                  <c:v>-2.3999246878856801E-4</c:v>
                </c:pt>
                <c:pt idx="3927" formatCode="General">
                  <c:v>-3.1480797010022201E-4</c:v>
                </c:pt>
                <c:pt idx="3928" formatCode="General">
                  <c:v>-2.8073267427756299E-4</c:v>
                </c:pt>
                <c:pt idx="3929" formatCode="General">
                  <c:v>-3.0551576451211899E-4</c:v>
                </c:pt>
                <c:pt idx="3930" formatCode="General">
                  <c:v>-2.7163864264089302E-4</c:v>
                </c:pt>
                <c:pt idx="3931" formatCode="General">
                  <c:v>-2.6504962973668798E-4</c:v>
                </c:pt>
                <c:pt idx="3932" formatCode="General">
                  <c:v>-3.0194051739670702E-4</c:v>
                </c:pt>
                <c:pt idx="3933" formatCode="General">
                  <c:v>-2.89063826948805E-4</c:v>
                </c:pt>
                <c:pt idx="3934" formatCode="General">
                  <c:v>-3.0067885205111399E-4</c:v>
                </c:pt>
                <c:pt idx="3935" formatCode="General">
                  <c:v>-2.49151628380968E-4</c:v>
                </c:pt>
                <c:pt idx="3936" formatCode="General">
                  <c:v>-2.80185554863688E-4</c:v>
                </c:pt>
                <c:pt idx="3937" formatCode="General">
                  <c:v>-2.54887889028515E-4</c:v>
                </c:pt>
                <c:pt idx="3938" formatCode="General">
                  <c:v>-2.5060954389957203E-4</c:v>
                </c:pt>
                <c:pt idx="3939" formatCode="General">
                  <c:v>-2.8617082984664299E-4</c:v>
                </c:pt>
                <c:pt idx="3940" formatCode="General">
                  <c:v>-2.9415310873660101E-4</c:v>
                </c:pt>
                <c:pt idx="3941" formatCode="General">
                  <c:v>-2.6093825825417803E-4</c:v>
                </c:pt>
                <c:pt idx="3942" formatCode="General">
                  <c:v>-2.7208971849749402E-4</c:v>
                </c:pt>
                <c:pt idx="3943" formatCode="General">
                  <c:v>-2.7234987263160599E-4</c:v>
                </c:pt>
                <c:pt idx="3944" formatCode="General">
                  <c:v>-2.4734399686029501E-4</c:v>
                </c:pt>
                <c:pt idx="3945" formatCode="General">
                  <c:v>-2.88979602462952E-4</c:v>
                </c:pt>
                <c:pt idx="3946" formatCode="General">
                  <c:v>-2.8783104858585301E-4</c:v>
                </c:pt>
                <c:pt idx="3947" formatCode="General">
                  <c:v>-2.2866745104743299E-4</c:v>
                </c:pt>
                <c:pt idx="3948" formatCode="General">
                  <c:v>-2.8155291763647198E-4</c:v>
                </c:pt>
                <c:pt idx="3949" formatCode="General">
                  <c:v>-2.7069961279682902E-4</c:v>
                </c:pt>
                <c:pt idx="3950" formatCode="General">
                  <c:v>-2.9343557842545802E-4</c:v>
                </c:pt>
                <c:pt idx="3951" formatCode="General">
                  <c:v>-2.8280401085906403E-4</c:v>
                </c:pt>
                <c:pt idx="3952" formatCode="General">
                  <c:v>-2.6167325953818502E-4</c:v>
                </c:pt>
                <c:pt idx="3953" formatCode="General">
                  <c:v>-2.66801864918251E-4</c:v>
                </c:pt>
                <c:pt idx="3954" formatCode="General">
                  <c:v>-2.4497043897662502E-4</c:v>
                </c:pt>
                <c:pt idx="3955" formatCode="General">
                  <c:v>-2.4271531381003699E-4</c:v>
                </c:pt>
                <c:pt idx="3956" formatCode="General">
                  <c:v>-2.90617472390925E-4</c:v>
                </c:pt>
                <c:pt idx="3957" formatCode="General">
                  <c:v>-2.8468173949451202E-4</c:v>
                </c:pt>
                <c:pt idx="3958" formatCode="General">
                  <c:v>-2.90174908192015E-4</c:v>
                </c:pt>
                <c:pt idx="3959" formatCode="General">
                  <c:v>-2.6927090210304098E-4</c:v>
                </c:pt>
                <c:pt idx="3960" formatCode="General">
                  <c:v>-2.6965782101546001E-4</c:v>
                </c:pt>
                <c:pt idx="3961" formatCode="General">
                  <c:v>-3.0621573605077901E-4</c:v>
                </c:pt>
                <c:pt idx="3962" formatCode="General">
                  <c:v>-2.40383548062389E-4</c:v>
                </c:pt>
                <c:pt idx="3963" formatCode="General">
                  <c:v>-2.54043829590746E-4</c:v>
                </c:pt>
                <c:pt idx="3964" formatCode="General">
                  <c:v>-2.5550152686794098E-4</c:v>
                </c:pt>
                <c:pt idx="3965" formatCode="General">
                  <c:v>-2.5319483273676202E-4</c:v>
                </c:pt>
                <c:pt idx="3966" formatCode="General">
                  <c:v>-2.5399915128325597E-4</c:v>
                </c:pt>
                <c:pt idx="3967" formatCode="General">
                  <c:v>-2.1722944835840801E-4</c:v>
                </c:pt>
                <c:pt idx="3968" formatCode="General">
                  <c:v>-2.34727677544003E-4</c:v>
                </c:pt>
                <c:pt idx="3969" formatCode="General">
                  <c:v>-2.4645081458338198E-4</c:v>
                </c:pt>
                <c:pt idx="3970" formatCode="General">
                  <c:v>-2.2314073021735201E-4</c:v>
                </c:pt>
                <c:pt idx="3971" formatCode="General">
                  <c:v>-2.2039428918091801E-4</c:v>
                </c:pt>
                <c:pt idx="3972" formatCode="General">
                  <c:v>-1.88738400232272E-4</c:v>
                </c:pt>
                <c:pt idx="3973" formatCode="General">
                  <c:v>-1.9186189618617899E-4</c:v>
                </c:pt>
                <c:pt idx="3974" formatCode="General">
                  <c:v>-2.17316633149995E-4</c:v>
                </c:pt>
                <c:pt idx="3975" formatCode="General">
                  <c:v>-2.1617733822067899E-4</c:v>
                </c:pt>
                <c:pt idx="3976" formatCode="General">
                  <c:v>-2.1621056216475501E-4</c:v>
                </c:pt>
                <c:pt idx="3977" formatCode="General">
                  <c:v>-2.4263968932089399E-4</c:v>
                </c:pt>
                <c:pt idx="3978" formatCode="General">
                  <c:v>-2.21010438376901E-4</c:v>
                </c:pt>
                <c:pt idx="3979" formatCode="General">
                  <c:v>-2.2693458853664E-4</c:v>
                </c:pt>
                <c:pt idx="3980" formatCode="General">
                  <c:v>-1.9740423582764499E-4</c:v>
                </c:pt>
                <c:pt idx="3981" formatCode="General">
                  <c:v>-2.3186142759081099E-4</c:v>
                </c:pt>
                <c:pt idx="3982" formatCode="General">
                  <c:v>-2.8218464076763301E-4</c:v>
                </c:pt>
                <c:pt idx="3983" formatCode="General">
                  <c:v>-2.6060757950269501E-4</c:v>
                </c:pt>
                <c:pt idx="3984" formatCode="General">
                  <c:v>-2.16014007925224E-4</c:v>
                </c:pt>
                <c:pt idx="3985" formatCode="General">
                  <c:v>-2.2144687413954101E-4</c:v>
                </c:pt>
                <c:pt idx="3986" formatCode="General">
                  <c:v>-2.4486253799450999E-4</c:v>
                </c:pt>
                <c:pt idx="3987" formatCode="General">
                  <c:v>-2.3291094018547899E-4</c:v>
                </c:pt>
                <c:pt idx="3988" formatCode="General">
                  <c:v>-2.49741899323144E-4</c:v>
                </c:pt>
                <c:pt idx="3989" formatCode="General">
                  <c:v>-2.17177336684846E-4</c:v>
                </c:pt>
                <c:pt idx="3990" formatCode="General">
                  <c:v>-2.2168436461583599E-4</c:v>
                </c:pt>
                <c:pt idx="3991" formatCode="General">
                  <c:v>-2.3715769074022399E-4</c:v>
                </c:pt>
                <c:pt idx="3992" formatCode="General">
                  <c:v>-2.36997475247758E-4</c:v>
                </c:pt>
                <c:pt idx="3993" formatCode="General">
                  <c:v>-2.2275499111991699E-4</c:v>
                </c:pt>
                <c:pt idx="3994" formatCode="General">
                  <c:v>-2.1001150736474E-4</c:v>
                </c:pt>
                <c:pt idx="3995" formatCode="General">
                  <c:v>-2.43987589835303E-4</c:v>
                </c:pt>
                <c:pt idx="3996" formatCode="General">
                  <c:v>-2.4457801999963299E-4</c:v>
                </c:pt>
                <c:pt idx="3997" formatCode="General">
                  <c:v>-2.5610275079683201E-4</c:v>
                </c:pt>
                <c:pt idx="3998" formatCode="General">
                  <c:v>-2.5159616505255998E-4</c:v>
                </c:pt>
                <c:pt idx="3999" formatCode="General">
                  <c:v>-2.7836637352204597E-4</c:v>
                </c:pt>
                <c:pt idx="4000" formatCode="General">
                  <c:v>-2.9318905513452402E-4</c:v>
                </c:pt>
                <c:pt idx="4001" formatCode="General">
                  <c:v>-2.5359769869935802E-4</c:v>
                </c:pt>
                <c:pt idx="4002" formatCode="General">
                  <c:v>-2.3895586141575099E-4</c:v>
                </c:pt>
                <c:pt idx="4003" formatCode="General">
                  <c:v>-2.2883459496693301E-4</c:v>
                </c:pt>
                <c:pt idx="4004" formatCode="General">
                  <c:v>-2.5764583324100297E-4</c:v>
                </c:pt>
                <c:pt idx="4005" formatCode="General">
                  <c:v>-2.9109274594682602E-4</c:v>
                </c:pt>
                <c:pt idx="4006" formatCode="General">
                  <c:v>-2.3524849639867501E-4</c:v>
                </c:pt>
                <c:pt idx="4007" formatCode="General">
                  <c:v>-2.3710014740836399E-4</c:v>
                </c:pt>
                <c:pt idx="4008" formatCode="General">
                  <c:v>-2.08558809992514E-4</c:v>
                </c:pt>
                <c:pt idx="4009" formatCode="General">
                  <c:v>-2.2138758993010501E-4</c:v>
                </c:pt>
                <c:pt idx="4010" formatCode="General">
                  <c:v>-1.86673608013182E-4</c:v>
                </c:pt>
                <c:pt idx="4011" formatCode="General">
                  <c:v>-2.37186135062455E-4</c:v>
                </c:pt>
                <c:pt idx="4012" formatCode="General">
                  <c:v>-2.0160939296296401E-4</c:v>
                </c:pt>
                <c:pt idx="4013" formatCode="General">
                  <c:v>-1.8455386272119801E-4</c:v>
                </c:pt>
                <c:pt idx="4014" formatCode="General">
                  <c:v>-2.23734027609092E-4</c:v>
                </c:pt>
                <c:pt idx="4015" formatCode="General">
                  <c:v>-2.2172960803313799E-4</c:v>
                </c:pt>
                <c:pt idx="4016" formatCode="General">
                  <c:v>-2.1906728250702901E-4</c:v>
                </c:pt>
                <c:pt idx="4017" formatCode="General">
                  <c:v>-2.1427485781785801E-4</c:v>
                </c:pt>
                <c:pt idx="4018" formatCode="General">
                  <c:v>-2.3629601485914101E-4</c:v>
                </c:pt>
                <c:pt idx="4019" formatCode="General">
                  <c:v>-2.6967356878343903E-4</c:v>
                </c:pt>
                <c:pt idx="4020" formatCode="General">
                  <c:v>-2.4466025776515601E-4</c:v>
                </c:pt>
                <c:pt idx="4021" formatCode="General">
                  <c:v>-2.27656572988311E-4</c:v>
                </c:pt>
                <c:pt idx="4022" formatCode="General">
                  <c:v>-2.2934804711279301E-4</c:v>
                </c:pt>
                <c:pt idx="4023" formatCode="General">
                  <c:v>-2.0139234764939199E-4</c:v>
                </c:pt>
                <c:pt idx="4024" formatCode="General">
                  <c:v>-2.5501106948599999E-4</c:v>
                </c:pt>
                <c:pt idx="4025" formatCode="General">
                  <c:v>-2.1322055774957501E-4</c:v>
                </c:pt>
                <c:pt idx="4026" formatCode="General">
                  <c:v>-2.39303783458268E-4</c:v>
                </c:pt>
                <c:pt idx="4027" formatCode="General">
                  <c:v>-2.26131381395809E-4</c:v>
                </c:pt>
                <c:pt idx="4028" formatCode="General">
                  <c:v>-2.1894666622938199E-4</c:v>
                </c:pt>
                <c:pt idx="4029" formatCode="General">
                  <c:v>-1.8635777703236901E-4</c:v>
                </c:pt>
                <c:pt idx="4030" formatCode="General">
                  <c:v>-2.22415895935566E-4</c:v>
                </c:pt>
                <c:pt idx="4031" formatCode="General">
                  <c:v>-1.8326821709737401E-4</c:v>
                </c:pt>
                <c:pt idx="4032" formatCode="General">
                  <c:v>-1.9683576939546099E-4</c:v>
                </c:pt>
                <c:pt idx="4033" formatCode="General">
                  <c:v>-2.1836915505873199E-4</c:v>
                </c:pt>
                <c:pt idx="4034" formatCode="General">
                  <c:v>-1.93943700745225E-4</c:v>
                </c:pt>
                <c:pt idx="4035" formatCode="General">
                  <c:v>-2.1015297956700801E-4</c:v>
                </c:pt>
                <c:pt idx="4036" formatCode="General">
                  <c:v>-2.7182074433898198E-4</c:v>
                </c:pt>
                <c:pt idx="4037" formatCode="General">
                  <c:v>-2.2933176871668299E-4</c:v>
                </c:pt>
                <c:pt idx="4038" formatCode="General">
                  <c:v>-2.5918943129108098E-4</c:v>
                </c:pt>
                <c:pt idx="4039" formatCode="General">
                  <c:v>-1.6802528857235401E-4</c:v>
                </c:pt>
                <c:pt idx="4040" formatCode="General">
                  <c:v>-1.73171680962765E-4</c:v>
                </c:pt>
                <c:pt idx="4041" formatCode="General">
                  <c:v>-1.8314800812706901E-4</c:v>
                </c:pt>
                <c:pt idx="4042" formatCode="General">
                  <c:v>-2.29428254267281E-4</c:v>
                </c:pt>
                <c:pt idx="4043" formatCode="General">
                  <c:v>-1.9393766679211101E-4</c:v>
                </c:pt>
                <c:pt idx="4044" formatCode="General">
                  <c:v>-1.9878492354383399E-4</c:v>
                </c:pt>
                <c:pt idx="4045" formatCode="General">
                  <c:v>-2.05722961549473E-4</c:v>
                </c:pt>
                <c:pt idx="4046" formatCode="General">
                  <c:v>-2.1254295422329299E-4</c:v>
                </c:pt>
                <c:pt idx="4047" formatCode="General">
                  <c:v>-2.3562092847826801E-4</c:v>
                </c:pt>
                <c:pt idx="4048" formatCode="General">
                  <c:v>-1.83652399505305E-4</c:v>
                </c:pt>
                <c:pt idx="4049" formatCode="General">
                  <c:v>-2.09844342008458E-4</c:v>
                </c:pt>
                <c:pt idx="4050" formatCode="General">
                  <c:v>-1.9762527086147799E-4</c:v>
                </c:pt>
                <c:pt idx="4051" formatCode="General">
                  <c:v>-2.2397833244794499E-4</c:v>
                </c:pt>
                <c:pt idx="4052" formatCode="General">
                  <c:v>-2.34739154764257E-4</c:v>
                </c:pt>
                <c:pt idx="4053" formatCode="General">
                  <c:v>-2.13604766113706E-4</c:v>
                </c:pt>
                <c:pt idx="4054" formatCode="General">
                  <c:v>-2.3098102734113199E-4</c:v>
                </c:pt>
                <c:pt idx="4055" formatCode="General">
                  <c:v>-2.5269824402568099E-4</c:v>
                </c:pt>
                <c:pt idx="4056" formatCode="General">
                  <c:v>-2.0553379796566399E-4</c:v>
                </c:pt>
                <c:pt idx="4057" formatCode="General">
                  <c:v>-2.1673355248032301E-4</c:v>
                </c:pt>
                <c:pt idx="4058" formatCode="General">
                  <c:v>-1.9131560680698E-4</c:v>
                </c:pt>
                <c:pt idx="4059" formatCode="General">
                  <c:v>-2.43690529867823E-4</c:v>
                </c:pt>
                <c:pt idx="4060" formatCode="General">
                  <c:v>-2.4422461560803202E-4</c:v>
                </c:pt>
                <c:pt idx="4061" formatCode="General">
                  <c:v>-2.8712302531755201E-4</c:v>
                </c:pt>
                <c:pt idx="4062" formatCode="General">
                  <c:v>-2.1679772250781201E-4</c:v>
                </c:pt>
                <c:pt idx="4063" formatCode="General">
                  <c:v>-2.7284839644280102E-4</c:v>
                </c:pt>
                <c:pt idx="4064" formatCode="General">
                  <c:v>-2.22791650399083E-4</c:v>
                </c:pt>
                <c:pt idx="4065" formatCode="General">
                  <c:v>-2.1673977847583401E-4</c:v>
                </c:pt>
                <c:pt idx="4066" formatCode="General">
                  <c:v>-2.3114618797239199E-4</c:v>
                </c:pt>
                <c:pt idx="4067" formatCode="General">
                  <c:v>-2.22341903389983E-4</c:v>
                </c:pt>
                <c:pt idx="4068" formatCode="General">
                  <c:v>-2.4723525364501699E-4</c:v>
                </c:pt>
                <c:pt idx="4069" formatCode="General">
                  <c:v>-2.59001019616279E-4</c:v>
                </c:pt>
                <c:pt idx="4070" formatCode="General">
                  <c:v>-2.23934291460102E-4</c:v>
                </c:pt>
                <c:pt idx="4071" formatCode="General">
                  <c:v>-2.2710229061662299E-4</c:v>
                </c:pt>
                <c:pt idx="4072" formatCode="General">
                  <c:v>-2.5946149949756901E-4</c:v>
                </c:pt>
                <c:pt idx="4073" formatCode="General">
                  <c:v>-2.1677803118724101E-4</c:v>
                </c:pt>
                <c:pt idx="4074" formatCode="General">
                  <c:v>-2.4181175581530599E-4</c:v>
                </c:pt>
                <c:pt idx="4075" formatCode="General">
                  <c:v>-2.3809792006890401E-4</c:v>
                </c:pt>
                <c:pt idx="4076" formatCode="General">
                  <c:v>-2.3196186263313499E-4</c:v>
                </c:pt>
                <c:pt idx="4077" formatCode="General">
                  <c:v>-2.49976126059987E-4</c:v>
                </c:pt>
                <c:pt idx="4078" formatCode="General">
                  <c:v>-2.2319777401922999E-4</c:v>
                </c:pt>
                <c:pt idx="4079" formatCode="General">
                  <c:v>-1.94033369634748E-4</c:v>
                </c:pt>
                <c:pt idx="4080" formatCode="General">
                  <c:v>-2.2298155186502899E-4</c:v>
                </c:pt>
                <c:pt idx="4081" formatCode="General">
                  <c:v>-2.55591033792135E-4</c:v>
                </c:pt>
                <c:pt idx="4082" formatCode="General">
                  <c:v>-2.2074176765599399E-4</c:v>
                </c:pt>
                <c:pt idx="4083" formatCode="General">
                  <c:v>-2.1495515971579399E-4</c:v>
                </c:pt>
                <c:pt idx="4084" formatCode="General">
                  <c:v>-2.1784682461824901E-4</c:v>
                </c:pt>
                <c:pt idx="4085" formatCode="General">
                  <c:v>-2.3340623674277799E-4</c:v>
                </c:pt>
                <c:pt idx="4086" formatCode="General">
                  <c:v>-2.3703789448828799E-4</c:v>
                </c:pt>
                <c:pt idx="4087" formatCode="General">
                  <c:v>-1.9971496358363799E-4</c:v>
                </c:pt>
                <c:pt idx="4088" formatCode="General">
                  <c:v>-2.3671268155220601E-4</c:v>
                </c:pt>
                <c:pt idx="4089" formatCode="General">
                  <c:v>-2.3960424792428199E-4</c:v>
                </c:pt>
                <c:pt idx="4090" formatCode="General">
                  <c:v>-2.2782518574722299E-4</c:v>
                </c:pt>
                <c:pt idx="4091" formatCode="General">
                  <c:v>-2.2064025148437299E-4</c:v>
                </c:pt>
                <c:pt idx="4092" formatCode="General">
                  <c:v>-1.9985408689642499E-4</c:v>
                </c:pt>
                <c:pt idx="4093" formatCode="General">
                  <c:v>-2.09913332577814E-4</c:v>
                </c:pt>
                <c:pt idx="4094" formatCode="General">
                  <c:v>-2.17861760165665E-4</c:v>
                </c:pt>
                <c:pt idx="4095" formatCode="General">
                  <c:v>-2.1123382372066401E-4</c:v>
                </c:pt>
                <c:pt idx="4096" formatCode="General">
                  <c:v>-2.29517731206852E-4</c:v>
                </c:pt>
                <c:pt idx="4097" formatCode="General">
                  <c:v>-2.2583159335499899E-4</c:v>
                </c:pt>
                <c:pt idx="4098" formatCode="General">
                  <c:v>-2.24777291111956E-4</c:v>
                </c:pt>
                <c:pt idx="4099" formatCode="General">
                  <c:v>-2.2762837684904501E-4</c:v>
                </c:pt>
                <c:pt idx="4100" formatCode="General">
                  <c:v>-2.2174549223432299E-4</c:v>
                </c:pt>
                <c:pt idx="4101" formatCode="General">
                  <c:v>-2.0746157626083499E-4</c:v>
                </c:pt>
                <c:pt idx="4102" formatCode="General">
                  <c:v>-1.9398557198239201E-4</c:v>
                </c:pt>
                <c:pt idx="4103" formatCode="General">
                  <c:v>-2.11949352030094E-4</c:v>
                </c:pt>
                <c:pt idx="4104" formatCode="General">
                  <c:v>-2.26016348369109E-4</c:v>
                </c:pt>
                <c:pt idx="4105" formatCode="General">
                  <c:v>-2.2383055138842299E-4</c:v>
                </c:pt>
                <c:pt idx="4106" formatCode="General">
                  <c:v>-2.2428185622177699E-4</c:v>
                </c:pt>
                <c:pt idx="4107" formatCode="General">
                  <c:v>-1.6640739531730499E-4</c:v>
                </c:pt>
                <c:pt idx="4108" formatCode="General">
                  <c:v>-2.4997510730497398E-4</c:v>
                </c:pt>
                <c:pt idx="4109" formatCode="General">
                  <c:v>-2.4223590717399899E-4</c:v>
                </c:pt>
                <c:pt idx="4110" formatCode="General">
                  <c:v>-2.0034749642194801E-4</c:v>
                </c:pt>
                <c:pt idx="4111" formatCode="General">
                  <c:v>-2.1592429722881799E-4</c:v>
                </c:pt>
                <c:pt idx="4112" formatCode="General">
                  <c:v>-1.6701703470803001E-4</c:v>
                </c:pt>
                <c:pt idx="4113" formatCode="General">
                  <c:v>-2.31660413394644E-4</c:v>
                </c:pt>
                <c:pt idx="4114" formatCode="General">
                  <c:v>-2.09668984051456E-4</c:v>
                </c:pt>
                <c:pt idx="4115" formatCode="General">
                  <c:v>-2.1080943897461499E-4</c:v>
                </c:pt>
                <c:pt idx="4116" formatCode="General">
                  <c:v>-2.5735514906229502E-4</c:v>
                </c:pt>
                <c:pt idx="4117" formatCode="General">
                  <c:v>-2.50536100029875E-4</c:v>
                </c:pt>
                <c:pt idx="4118" formatCode="General">
                  <c:v>-2.2195921233418399E-4</c:v>
                </c:pt>
                <c:pt idx="4119" formatCode="General">
                  <c:v>-2.3005772036242901E-4</c:v>
                </c:pt>
                <c:pt idx="4120" formatCode="General">
                  <c:v>-2.2093221859045001E-4</c:v>
                </c:pt>
                <c:pt idx="4121" formatCode="General">
                  <c:v>-1.58130202729115E-4</c:v>
                </c:pt>
                <c:pt idx="4122" formatCode="General">
                  <c:v>-2.36507827411728E-4</c:v>
                </c:pt>
                <c:pt idx="4123" formatCode="General">
                  <c:v>-1.9206313840824799E-4</c:v>
                </c:pt>
                <c:pt idx="4124" formatCode="General">
                  <c:v>-1.8681053774223701E-4</c:v>
                </c:pt>
                <c:pt idx="4125" formatCode="General">
                  <c:v>-2.1178214879031699E-4</c:v>
                </c:pt>
                <c:pt idx="4126" formatCode="General">
                  <c:v>-2.2620780099068599E-4</c:v>
                </c:pt>
                <c:pt idx="4127" formatCode="General">
                  <c:v>-1.7700921003211599E-4</c:v>
                </c:pt>
                <c:pt idx="4128" formatCode="General">
                  <c:v>-2.0678281686435399E-4</c:v>
                </c:pt>
                <c:pt idx="4129" formatCode="General">
                  <c:v>-1.7841034124756999E-4</c:v>
                </c:pt>
                <c:pt idx="4130" formatCode="General">
                  <c:v>-2.02380938254416E-4</c:v>
                </c:pt>
                <c:pt idx="4131" formatCode="General">
                  <c:v>-1.9169073478842E-4</c:v>
                </c:pt>
                <c:pt idx="4132" formatCode="General">
                  <c:v>-2.1468821477869701E-4</c:v>
                </c:pt>
                <c:pt idx="4133" formatCode="General">
                  <c:v>-2.3049009417544099E-4</c:v>
                </c:pt>
                <c:pt idx="4134" formatCode="General">
                  <c:v>-1.9384791121571199E-4</c:v>
                </c:pt>
                <c:pt idx="4135" formatCode="General">
                  <c:v>-2.0499454270739599E-4</c:v>
                </c:pt>
                <c:pt idx="4136" formatCode="General">
                  <c:v>-1.8799221455603499E-4</c:v>
                </c:pt>
                <c:pt idx="4137" formatCode="General">
                  <c:v>-2.1408039038686699E-4</c:v>
                </c:pt>
                <c:pt idx="4138" formatCode="General">
                  <c:v>-2.3099836052278001E-4</c:v>
                </c:pt>
                <c:pt idx="4139" formatCode="General">
                  <c:v>-2.1627568201529001E-4</c:v>
                </c:pt>
                <c:pt idx="4140" formatCode="General">
                  <c:v>-2.0585888148089699E-4</c:v>
                </c:pt>
                <c:pt idx="4141" formatCode="General">
                  <c:v>-2.0921032822899299E-4</c:v>
                </c:pt>
                <c:pt idx="4142" formatCode="General">
                  <c:v>-1.9879136394446601E-4</c:v>
                </c:pt>
                <c:pt idx="4143" formatCode="General">
                  <c:v>-2.1135527497407201E-4</c:v>
                </c:pt>
                <c:pt idx="4144" formatCode="General">
                  <c:v>-1.90625421018136E-4</c:v>
                </c:pt>
                <c:pt idx="4145" formatCode="General">
                  <c:v>-2.0300471862925E-4</c:v>
                </c:pt>
                <c:pt idx="4146" formatCode="General">
                  <c:v>-2.2399543579105699E-4</c:v>
                </c:pt>
                <c:pt idx="4147" formatCode="General">
                  <c:v>-2.4071238351681501E-4</c:v>
                </c:pt>
                <c:pt idx="4148" formatCode="General">
                  <c:v>-2.2468102674844299E-4</c:v>
                </c:pt>
                <c:pt idx="4149" formatCode="General">
                  <c:v>-2.31937228129076E-4</c:v>
                </c:pt>
                <c:pt idx="4150" formatCode="General">
                  <c:v>-2.1850560394122499E-4</c:v>
                </c:pt>
                <c:pt idx="4151" formatCode="General">
                  <c:v>-1.9115188126022701E-4</c:v>
                </c:pt>
                <c:pt idx="4152" formatCode="General">
                  <c:v>-1.9331989456630299E-4</c:v>
                </c:pt>
                <c:pt idx="4153" formatCode="General">
                  <c:v>-2.5175496212179898E-4</c:v>
                </c:pt>
                <c:pt idx="4154" formatCode="General">
                  <c:v>-2.19418502994318E-4</c:v>
                </c:pt>
                <c:pt idx="4155" formatCode="General">
                  <c:v>-2.0175880879921401E-4</c:v>
                </c:pt>
                <c:pt idx="4156" formatCode="General">
                  <c:v>-2.03771639752268E-4</c:v>
                </c:pt>
                <c:pt idx="4157" formatCode="General">
                  <c:v>-2.43798535663609E-4</c:v>
                </c:pt>
                <c:pt idx="4158" formatCode="General">
                  <c:v>-2.39397579814278E-4</c:v>
                </c:pt>
                <c:pt idx="4159" formatCode="General">
                  <c:v>-2.33955240399719E-4</c:v>
                </c:pt>
                <c:pt idx="4160" formatCode="General">
                  <c:v>-2.2713326553188299E-4</c:v>
                </c:pt>
                <c:pt idx="4161" formatCode="General">
                  <c:v>-2.04696962842015E-4</c:v>
                </c:pt>
                <c:pt idx="4162" formatCode="General">
                  <c:v>-2.0214973216521999E-4</c:v>
                </c:pt>
                <c:pt idx="4163" formatCode="General">
                  <c:v>-2.0779118437711701E-4</c:v>
                </c:pt>
                <c:pt idx="4164" formatCode="General">
                  <c:v>-2.16218175424531E-4</c:v>
                </c:pt>
                <c:pt idx="4165" formatCode="General">
                  <c:v>-2.0648501291237E-4</c:v>
                </c:pt>
                <c:pt idx="4166" formatCode="General">
                  <c:v>-2.2332132611582999E-4</c:v>
                </c:pt>
                <c:pt idx="4167" formatCode="General">
                  <c:v>-2.1251918742286801E-4</c:v>
                </c:pt>
                <c:pt idx="4168" formatCode="General">
                  <c:v>-2.26780970002508E-4</c:v>
                </c:pt>
                <c:pt idx="4169" formatCode="General">
                  <c:v>-2.1222745214332601E-4</c:v>
                </c:pt>
                <c:pt idx="4170" formatCode="General">
                  <c:v>-2.1596407226537499E-4</c:v>
                </c:pt>
                <c:pt idx="4171" formatCode="General">
                  <c:v>-1.86933059518806E-4</c:v>
                </c:pt>
                <c:pt idx="4172" formatCode="General">
                  <c:v>-1.8009207631220999E-4</c:v>
                </c:pt>
                <c:pt idx="4173" formatCode="General">
                  <c:v>-1.7433482365596399E-4</c:v>
                </c:pt>
                <c:pt idx="4174" formatCode="General">
                  <c:v>-2.2214349990674499E-4</c:v>
                </c:pt>
                <c:pt idx="4175" formatCode="General">
                  <c:v>-1.6812561102595301E-4</c:v>
                </c:pt>
                <c:pt idx="4176" formatCode="General">
                  <c:v>-2.42654846325191E-4</c:v>
                </c:pt>
                <c:pt idx="4177" formatCode="General">
                  <c:v>-2.25098678219678E-4</c:v>
                </c:pt>
                <c:pt idx="4178" formatCode="General">
                  <c:v>-2.2809442396933601E-4</c:v>
                </c:pt>
                <c:pt idx="4179" formatCode="General">
                  <c:v>-2.05697516173392E-4</c:v>
                </c:pt>
                <c:pt idx="4180" formatCode="General">
                  <c:v>-1.7105632379001601E-4</c:v>
                </c:pt>
                <c:pt idx="4181" formatCode="General">
                  <c:v>-1.8677902695842999E-4</c:v>
                </c:pt>
                <c:pt idx="4182" formatCode="General">
                  <c:v>-2.20835029609632E-4</c:v>
                </c:pt>
                <c:pt idx="4183" formatCode="General">
                  <c:v>-2.2303317438576801E-4</c:v>
                </c:pt>
                <c:pt idx="4184" formatCode="General">
                  <c:v>-2.0154666132302199E-4</c:v>
                </c:pt>
                <c:pt idx="4185" formatCode="General">
                  <c:v>-1.9679568296642001E-4</c:v>
                </c:pt>
                <c:pt idx="4186" formatCode="General">
                  <c:v>-1.7197892402925501E-4</c:v>
                </c:pt>
                <c:pt idx="4187" formatCode="General">
                  <c:v>-1.95973786414261E-4</c:v>
                </c:pt>
                <c:pt idx="4188" formatCode="General">
                  <c:v>-1.8359789427687401E-4</c:v>
                </c:pt>
                <c:pt idx="4189" formatCode="General">
                  <c:v>-2.19297429565997E-4</c:v>
                </c:pt>
                <c:pt idx="4190" formatCode="General">
                  <c:v>-1.4336258873981901E-4</c:v>
                </c:pt>
                <c:pt idx="4191" formatCode="General">
                  <c:v>-1.6944714112839299E-4</c:v>
                </c:pt>
                <c:pt idx="4192" formatCode="General">
                  <c:v>-2.02432920352998E-4</c:v>
                </c:pt>
                <c:pt idx="4193" formatCode="General">
                  <c:v>-1.7663357992078599E-4</c:v>
                </c:pt>
                <c:pt idx="4194" formatCode="General">
                  <c:v>-1.4953350257962801E-4</c:v>
                </c:pt>
                <c:pt idx="4195" formatCode="General">
                  <c:v>-1.7834982740957701E-4</c:v>
                </c:pt>
                <c:pt idx="4196" formatCode="General">
                  <c:v>-1.8085254919837201E-4</c:v>
                </c:pt>
                <c:pt idx="4197" formatCode="General">
                  <c:v>-2.0761310715172401E-4</c:v>
                </c:pt>
                <c:pt idx="4198" formatCode="General">
                  <c:v>-1.99742616933966E-4</c:v>
                </c:pt>
                <c:pt idx="4199" formatCode="General">
                  <c:v>-1.5935661512355399E-4</c:v>
                </c:pt>
                <c:pt idx="4200" formatCode="General">
                  <c:v>-1.94201415129023E-4</c:v>
                </c:pt>
                <c:pt idx="4201" formatCode="General">
                  <c:v>-1.42328282779976E-4</c:v>
                </c:pt>
                <c:pt idx="4202" formatCode="General">
                  <c:v>-1.76571482491715E-4</c:v>
                </c:pt>
                <c:pt idx="4203" formatCode="General">
                  <c:v>-1.9991075770078401E-4</c:v>
                </c:pt>
                <c:pt idx="4204" formatCode="General">
                  <c:v>-1.6301679522156699E-4</c:v>
                </c:pt>
                <c:pt idx="4205" formatCode="General">
                  <c:v>-1.82704660756076E-4</c:v>
                </c:pt>
                <c:pt idx="4206" formatCode="General">
                  <c:v>-1.9490879956178599E-4</c:v>
                </c:pt>
                <c:pt idx="4207" formatCode="General">
                  <c:v>-1.8382558375951399E-4</c:v>
                </c:pt>
                <c:pt idx="4208" formatCode="General">
                  <c:v>-1.9551438644089601E-4</c:v>
                </c:pt>
                <c:pt idx="4209" formatCode="General">
                  <c:v>-1.99655539108895E-4</c:v>
                </c:pt>
                <c:pt idx="4210" formatCode="General">
                  <c:v>-1.8019370452542201E-4</c:v>
                </c:pt>
                <c:pt idx="4211" formatCode="General">
                  <c:v>-2.0615151718767901E-4</c:v>
                </c:pt>
                <c:pt idx="4212" formatCode="General">
                  <c:v>-2.0043963686806299E-4</c:v>
                </c:pt>
                <c:pt idx="4213" formatCode="General">
                  <c:v>-2.0645466107392299E-4</c:v>
                </c:pt>
                <c:pt idx="4214" formatCode="General">
                  <c:v>-1.8006759662048E-4</c:v>
                </c:pt>
                <c:pt idx="4215" formatCode="General">
                  <c:v>-2.0167625410359E-4</c:v>
                </c:pt>
                <c:pt idx="4216" formatCode="General">
                  <c:v>-1.8981354395184501E-4</c:v>
                </c:pt>
                <c:pt idx="4217" formatCode="General">
                  <c:v>-1.44129453493859E-4</c:v>
                </c:pt>
                <c:pt idx="4218" formatCode="General">
                  <c:v>-1.58572123437558E-4</c:v>
                </c:pt>
                <c:pt idx="4219" formatCode="General">
                  <c:v>-1.85281393694371E-4</c:v>
                </c:pt>
                <c:pt idx="4220" formatCode="General">
                  <c:v>-1.97851970576226E-4</c:v>
                </c:pt>
                <c:pt idx="4221" formatCode="General">
                  <c:v>-2.2379826235043401E-4</c:v>
                </c:pt>
                <c:pt idx="4222" formatCode="General">
                  <c:v>-1.6403368086276399E-4</c:v>
                </c:pt>
                <c:pt idx="4223" formatCode="General">
                  <c:v>-2.0694165954071201E-4</c:v>
                </c:pt>
                <c:pt idx="4224" formatCode="General">
                  <c:v>-1.83297549674059E-4</c:v>
                </c:pt>
                <c:pt idx="4225" formatCode="General">
                  <c:v>-1.3936516515857E-4</c:v>
                </c:pt>
                <c:pt idx="4226" formatCode="General">
                  <c:v>-1.6006401260716099E-4</c:v>
                </c:pt>
                <c:pt idx="4227" formatCode="General">
                  <c:v>-1.4087073938779499E-4</c:v>
                </c:pt>
                <c:pt idx="4228" formatCode="General">
                  <c:v>-1.4489106667026601E-4</c:v>
                </c:pt>
                <c:pt idx="4229" formatCode="General">
                  <c:v>-1.4459691427226099E-4</c:v>
                </c:pt>
                <c:pt idx="4230" formatCode="General">
                  <c:v>-1.7279019179136399E-4</c:v>
                </c:pt>
                <c:pt idx="4231" formatCode="General">
                  <c:v>-1.9424269029919201E-4</c:v>
                </c:pt>
                <c:pt idx="4232" formatCode="General">
                  <c:v>-1.8379122383955899E-4</c:v>
                </c:pt>
                <c:pt idx="4233" formatCode="General">
                  <c:v>-1.5279761696744399E-4</c:v>
                </c:pt>
                <c:pt idx="4234" formatCode="General">
                  <c:v>-1.5881484785324699E-4</c:v>
                </c:pt>
                <c:pt idx="4235" formatCode="General">
                  <c:v>-1.86193270871714E-4</c:v>
                </c:pt>
                <c:pt idx="4236" formatCode="General">
                  <c:v>-1.5494371006651901E-4</c:v>
                </c:pt>
                <c:pt idx="4237" formatCode="General">
                  <c:v>-1.56541397378498E-4</c:v>
                </c:pt>
                <c:pt idx="4238" formatCode="General">
                  <c:v>-1.8434386236558899E-4</c:v>
                </c:pt>
                <c:pt idx="4239" formatCode="General">
                  <c:v>-1.7148690141483301E-4</c:v>
                </c:pt>
                <c:pt idx="4240" formatCode="General">
                  <c:v>-1.64262958524327E-4</c:v>
                </c:pt>
                <c:pt idx="4241" formatCode="General">
                  <c:v>-1.8593887711249301E-4</c:v>
                </c:pt>
                <c:pt idx="4242" formatCode="General">
                  <c:v>-1.8112370062227701E-4</c:v>
                </c:pt>
                <c:pt idx="4243" formatCode="General">
                  <c:v>-1.6433844471600999E-4</c:v>
                </c:pt>
                <c:pt idx="4244" formatCode="General">
                  <c:v>-1.41958524867163E-4</c:v>
                </c:pt>
                <c:pt idx="4245" formatCode="General">
                  <c:v>-1.4997632090085899E-4</c:v>
                </c:pt>
                <c:pt idx="4246" formatCode="General">
                  <c:v>-1.5718988738336001E-4</c:v>
                </c:pt>
                <c:pt idx="4247" formatCode="General">
                  <c:v>-1.7669519349453199E-4</c:v>
                </c:pt>
                <c:pt idx="4248" formatCode="General">
                  <c:v>-1.99188810912628E-4</c:v>
                </c:pt>
                <c:pt idx="4249" formatCode="General">
                  <c:v>-1.6192311046161901E-4</c:v>
                </c:pt>
                <c:pt idx="4250" formatCode="General">
                  <c:v>-1.7978323773032201E-4</c:v>
                </c:pt>
                <c:pt idx="4251" formatCode="General">
                  <c:v>-1.76014694801726E-4</c:v>
                </c:pt>
                <c:pt idx="4252" formatCode="General">
                  <c:v>-1.8613426037789399E-4</c:v>
                </c:pt>
                <c:pt idx="4253" formatCode="General">
                  <c:v>-1.9495008903818399E-4</c:v>
                </c:pt>
                <c:pt idx="4254" formatCode="General">
                  <c:v>-1.91296193797913E-4</c:v>
                </c:pt>
                <c:pt idx="4255" formatCode="General">
                  <c:v>-1.87173848993747E-4</c:v>
                </c:pt>
                <c:pt idx="4256" formatCode="General">
                  <c:v>-1.96395251697554E-4</c:v>
                </c:pt>
                <c:pt idx="4257" formatCode="General">
                  <c:v>-1.9453721594742501E-4</c:v>
                </c:pt>
                <c:pt idx="4258" formatCode="General">
                  <c:v>-1.74042053593214E-4</c:v>
                </c:pt>
                <c:pt idx="4259" formatCode="General">
                  <c:v>-1.9540488215820899E-4</c:v>
                </c:pt>
                <c:pt idx="4260" formatCode="General">
                  <c:v>-1.8524300846208E-4</c:v>
                </c:pt>
                <c:pt idx="4261" formatCode="General">
                  <c:v>-2.03401881584731E-4</c:v>
                </c:pt>
                <c:pt idx="4262" formatCode="General">
                  <c:v>-1.786845906984E-4</c:v>
                </c:pt>
                <c:pt idx="4263" formatCode="General">
                  <c:v>-2.1145291927137299E-4</c:v>
                </c:pt>
                <c:pt idx="4264" formatCode="General">
                  <c:v>-2.0615652956109301E-4</c:v>
                </c:pt>
                <c:pt idx="4265" formatCode="General">
                  <c:v>-1.92115038178604E-4</c:v>
                </c:pt>
                <c:pt idx="4266" formatCode="General">
                  <c:v>-1.69219871834674E-4</c:v>
                </c:pt>
                <c:pt idx="4267" formatCode="General">
                  <c:v>-2.12837704303136E-4</c:v>
                </c:pt>
                <c:pt idx="4268" formatCode="General">
                  <c:v>-1.67262505867928E-4</c:v>
                </c:pt>
                <c:pt idx="4269" formatCode="General">
                  <c:v>-1.9705953727338301E-4</c:v>
                </c:pt>
                <c:pt idx="4270" formatCode="General">
                  <c:v>-1.8754517619681301E-4</c:v>
                </c:pt>
                <c:pt idx="4271" formatCode="General">
                  <c:v>-2.14110394987019E-4</c:v>
                </c:pt>
                <c:pt idx="4272" formatCode="General">
                  <c:v>-1.7998731071626901E-4</c:v>
                </c:pt>
                <c:pt idx="4273" formatCode="General">
                  <c:v>-1.7453499662011901E-4</c:v>
                </c:pt>
                <c:pt idx="4274" formatCode="General">
                  <c:v>-1.9285605864131301E-4</c:v>
                </c:pt>
                <c:pt idx="4275" formatCode="General">
                  <c:v>-2.1079619878417799E-4</c:v>
                </c:pt>
                <c:pt idx="4276" formatCode="General">
                  <c:v>-1.85003291237064E-4</c:v>
                </c:pt>
                <c:pt idx="4277" formatCode="General">
                  <c:v>-2.1899418718170701E-4</c:v>
                </c:pt>
                <c:pt idx="4278" formatCode="General">
                  <c:v>-1.7643721097746401E-4</c:v>
                </c:pt>
                <c:pt idx="4279" formatCode="General">
                  <c:v>-1.7750537644848201E-4</c:v>
                </c:pt>
                <c:pt idx="4280" formatCode="General">
                  <c:v>-1.82378583884606E-4</c:v>
                </c:pt>
                <c:pt idx="4281" formatCode="General">
                  <c:v>-1.7361436707053699E-4</c:v>
                </c:pt>
                <c:pt idx="4282" formatCode="General">
                  <c:v>-2.21366311498028E-4</c:v>
                </c:pt>
                <c:pt idx="4283" formatCode="General">
                  <c:v>-1.3498474991441799E-4</c:v>
                </c:pt>
                <c:pt idx="4284" formatCode="General">
                  <c:v>-1.6301178248179999E-4</c:v>
                </c:pt>
                <c:pt idx="4285" formatCode="General">
                  <c:v>-1.5879011025167101E-4</c:v>
                </c:pt>
                <c:pt idx="4286" formatCode="General">
                  <c:v>-1.35430628231926E-4</c:v>
                </c:pt>
                <c:pt idx="4287" formatCode="General">
                  <c:v>-1.58595211948128E-4</c:v>
                </c:pt>
                <c:pt idx="4288" formatCode="General">
                  <c:v>-1.6273653371998801E-4</c:v>
                </c:pt>
                <c:pt idx="4289" formatCode="General">
                  <c:v>-1.55593985067895E-4</c:v>
                </c:pt>
                <c:pt idx="4290" formatCode="General">
                  <c:v>-1.5029164953184399E-4</c:v>
                </c:pt>
                <c:pt idx="4291" formatCode="General">
                  <c:v>-1.7811650581499501E-4</c:v>
                </c:pt>
                <c:pt idx="4292" formatCode="General">
                  <c:v>-1.7017215361858E-4</c:v>
                </c:pt>
                <c:pt idx="4293" formatCode="General">
                  <c:v>-1.8351326787564699E-4</c:v>
                </c:pt>
                <c:pt idx="4294" formatCode="General">
                  <c:v>-1.77438007099049E-4</c:v>
                </c:pt>
                <c:pt idx="4295" formatCode="General">
                  <c:v>-1.5294814889284201E-4</c:v>
                </c:pt>
                <c:pt idx="4296" formatCode="General">
                  <c:v>-1.6079029066296899E-4</c:v>
                </c:pt>
                <c:pt idx="4297" formatCode="General">
                  <c:v>-1.96159898743413E-4</c:v>
                </c:pt>
                <c:pt idx="4298" formatCode="General">
                  <c:v>-1.93700134852348E-4</c:v>
                </c:pt>
                <c:pt idx="4299" formatCode="General">
                  <c:v>-1.66514414676736E-4</c:v>
                </c:pt>
                <c:pt idx="4300" formatCode="General">
                  <c:v>-1.8043801421923101E-4</c:v>
                </c:pt>
                <c:pt idx="4301" formatCode="General">
                  <c:v>-1.8919565252437001E-4</c:v>
                </c:pt>
                <c:pt idx="4302" formatCode="General">
                  <c:v>-1.97621476896265E-4</c:v>
                </c:pt>
                <c:pt idx="4303" formatCode="General">
                  <c:v>-1.8687052021024199E-4</c:v>
                </c:pt>
                <c:pt idx="4304" formatCode="General">
                  <c:v>-1.92223299275511E-4</c:v>
                </c:pt>
                <c:pt idx="4305" formatCode="General">
                  <c:v>-1.66117936266113E-4</c:v>
                </c:pt>
                <c:pt idx="4306" formatCode="General">
                  <c:v>-2.2334807047431299E-4</c:v>
                </c:pt>
                <c:pt idx="4307" formatCode="General">
                  <c:v>-1.99549570717804E-4</c:v>
                </c:pt>
                <c:pt idx="4308" formatCode="General">
                  <c:v>-1.8740360857888601E-4</c:v>
                </c:pt>
                <c:pt idx="4309" formatCode="General">
                  <c:v>-1.93713304965242E-4</c:v>
                </c:pt>
                <c:pt idx="4310" formatCode="General">
                  <c:v>-2.34446840543376E-4</c:v>
                </c:pt>
                <c:pt idx="4311" formatCode="General">
                  <c:v>-1.9046056799356301E-4</c:v>
                </c:pt>
                <c:pt idx="4312" formatCode="General">
                  <c:v>-2.0290216791157199E-4</c:v>
                </c:pt>
                <c:pt idx="4313" formatCode="General">
                  <c:v>-1.9277832935738601E-4</c:v>
                </c:pt>
                <c:pt idx="4314" formatCode="General">
                  <c:v>-1.8165303715491E-4</c:v>
                </c:pt>
                <c:pt idx="4315" formatCode="General">
                  <c:v>-2.1239688700999999E-4</c:v>
                </c:pt>
                <c:pt idx="4316" formatCode="General">
                  <c:v>-2.11344656728507E-4</c:v>
                </c:pt>
                <c:pt idx="4317" formatCode="General">
                  <c:v>-1.6974987685643701E-4</c:v>
                </c:pt>
                <c:pt idx="4318" formatCode="General">
                  <c:v>-2.1375703896634501E-4</c:v>
                </c:pt>
                <c:pt idx="4319" formatCode="General">
                  <c:v>-2.3850163986640201E-4</c:v>
                </c:pt>
                <c:pt idx="4320" formatCode="General">
                  <c:v>-1.89009577340189E-4</c:v>
                </c:pt>
                <c:pt idx="4321" formatCode="General">
                  <c:v>-2.0557577233875799E-4</c:v>
                </c:pt>
                <c:pt idx="4322" formatCode="General">
                  <c:v>-1.6829787300035601E-4</c:v>
                </c:pt>
                <c:pt idx="4323" formatCode="General">
                  <c:v>-2.0777555254670199E-4</c:v>
                </c:pt>
                <c:pt idx="4324" formatCode="General">
                  <c:v>-1.85053370480067E-4</c:v>
                </c:pt>
                <c:pt idx="4325" formatCode="General">
                  <c:v>-1.97080641983002E-4</c:v>
                </c:pt>
                <c:pt idx="4326" formatCode="General">
                  <c:v>-1.8643263287629699E-4</c:v>
                </c:pt>
                <c:pt idx="4327" formatCode="General">
                  <c:v>-2.0835523846361999E-4</c:v>
                </c:pt>
                <c:pt idx="4328" formatCode="General">
                  <c:v>-2.07672106697186E-4</c:v>
                </c:pt>
                <c:pt idx="4329" formatCode="General">
                  <c:v>-2.0737839076694599E-4</c:v>
                </c:pt>
                <c:pt idx="4330" formatCode="General">
                  <c:v>-2.2568588026920699E-4</c:v>
                </c:pt>
                <c:pt idx="4331" formatCode="General">
                  <c:v>-1.9776027126733201E-4</c:v>
                </c:pt>
                <c:pt idx="4332" formatCode="General">
                  <c:v>-1.99206790631003E-4</c:v>
                </c:pt>
                <c:pt idx="4333" formatCode="General">
                  <c:v>-1.8269886375509001E-4</c:v>
                </c:pt>
                <c:pt idx="4334" formatCode="General">
                  <c:v>-2.1285901975604999E-4</c:v>
                </c:pt>
                <c:pt idx="4335" formatCode="General">
                  <c:v>-1.9336239728557199E-4</c:v>
                </c:pt>
                <c:pt idx="4336" formatCode="General">
                  <c:v>-1.8364955133841801E-4</c:v>
                </c:pt>
                <c:pt idx="4337" formatCode="General">
                  <c:v>-2.17617142577194E-4</c:v>
                </c:pt>
                <c:pt idx="4338" formatCode="General">
                  <c:v>-1.9651794588443599E-4</c:v>
                </c:pt>
                <c:pt idx="4339" formatCode="General">
                  <c:v>-1.97617078916213E-4</c:v>
                </c:pt>
                <c:pt idx="4340" formatCode="General">
                  <c:v>-2.1002186896472099E-4</c:v>
                </c:pt>
                <c:pt idx="4341" formatCode="General">
                  <c:v>-2.0551036427834E-4</c:v>
                </c:pt>
                <c:pt idx="4342" formatCode="General">
                  <c:v>-1.7031719208193699E-4</c:v>
                </c:pt>
                <c:pt idx="4343" formatCode="General">
                  <c:v>-2.1074964701769499E-4</c:v>
                </c:pt>
                <c:pt idx="4344" formatCode="General">
                  <c:v>-2.1656603064441001E-4</c:v>
                </c:pt>
                <c:pt idx="4345" formatCode="General">
                  <c:v>-2.0559513352396401E-4</c:v>
                </c:pt>
                <c:pt idx="4346" formatCode="General">
                  <c:v>-2.0494023293157201E-4</c:v>
                </c:pt>
                <c:pt idx="4347" formatCode="General">
                  <c:v>-2.0532064658888101E-4</c:v>
                </c:pt>
                <c:pt idx="4348" formatCode="General">
                  <c:v>-1.8648814507876401E-4</c:v>
                </c:pt>
                <c:pt idx="4349" formatCode="General">
                  <c:v>-2.0818344937444501E-4</c:v>
                </c:pt>
                <c:pt idx="4350" formatCode="General">
                  <c:v>-1.9356836488195999E-4</c:v>
                </c:pt>
                <c:pt idx="4351" formatCode="General">
                  <c:v>-1.62986600500821E-4</c:v>
                </c:pt>
                <c:pt idx="4352" formatCode="General">
                  <c:v>-1.7899537274512799E-4</c:v>
                </c:pt>
                <c:pt idx="4353" formatCode="General">
                  <c:v>-1.2640001231618199E-4</c:v>
                </c:pt>
                <c:pt idx="4354" formatCode="General">
                  <c:v>-1.73816745166947E-4</c:v>
                </c:pt>
                <c:pt idx="4355" formatCode="General">
                  <c:v>-2.10462233499462E-4</c:v>
                </c:pt>
                <c:pt idx="4356" formatCode="General">
                  <c:v>-1.59202662628604E-4</c:v>
                </c:pt>
                <c:pt idx="4357" formatCode="General">
                  <c:v>-1.8455495745722599E-4</c:v>
                </c:pt>
                <c:pt idx="4358" formatCode="General">
                  <c:v>-1.7664666166606599E-4</c:v>
                </c:pt>
                <c:pt idx="4359" formatCode="General">
                  <c:v>-1.8931605438167099E-4</c:v>
                </c:pt>
                <c:pt idx="4360" formatCode="General">
                  <c:v>-2.11121069752899E-4</c:v>
                </c:pt>
                <c:pt idx="4361" formatCode="General">
                  <c:v>-1.62589671201306E-4</c:v>
                </c:pt>
                <c:pt idx="4362" formatCode="General">
                  <c:v>-1.9050919709308499E-4</c:v>
                </c:pt>
                <c:pt idx="4363" formatCode="General">
                  <c:v>-1.81268433254074E-4</c:v>
                </c:pt>
                <c:pt idx="4364" formatCode="General">
                  <c:v>-1.80018816941891E-4</c:v>
                </c:pt>
                <c:pt idx="4365" formatCode="General">
                  <c:v>-2.0652641768617E-4</c:v>
                </c:pt>
                <c:pt idx="4366" formatCode="General">
                  <c:v>-1.9044937683077899E-4</c:v>
                </c:pt>
                <c:pt idx="4367" formatCode="General">
                  <c:v>-1.69408996021146E-4</c:v>
                </c:pt>
                <c:pt idx="4368" formatCode="General">
                  <c:v>-1.95817295196571E-4</c:v>
                </c:pt>
                <c:pt idx="4369" formatCode="General">
                  <c:v>-1.7797326566130301E-4</c:v>
                </c:pt>
                <c:pt idx="4370" formatCode="General">
                  <c:v>-2.1267865718676201E-4</c:v>
                </c:pt>
                <c:pt idx="4371" formatCode="General">
                  <c:v>-1.77696738979756E-4</c:v>
                </c:pt>
                <c:pt idx="4372" formatCode="General">
                  <c:v>-1.88985034442506E-4</c:v>
                </c:pt>
                <c:pt idx="4373" formatCode="General">
                  <c:v>-1.7851789796316601E-4</c:v>
                </c:pt>
                <c:pt idx="4374" formatCode="General">
                  <c:v>-1.74326221453931E-4</c:v>
                </c:pt>
                <c:pt idx="4375" formatCode="General">
                  <c:v>-1.86408603177297E-4</c:v>
                </c:pt>
                <c:pt idx="4376" formatCode="General">
                  <c:v>-1.7543772308020099E-4</c:v>
                </c:pt>
                <c:pt idx="4377" formatCode="General">
                  <c:v>-1.7292338212113799E-4</c:v>
                </c:pt>
                <c:pt idx="4378" formatCode="General">
                  <c:v>-1.48264682328229E-4</c:v>
                </c:pt>
                <c:pt idx="4379" formatCode="General">
                  <c:v>-1.62183723526278E-4</c:v>
                </c:pt>
                <c:pt idx="4380" formatCode="General">
                  <c:v>-1.73210018964423E-4</c:v>
                </c:pt>
                <c:pt idx="4381" formatCode="General">
                  <c:v>-1.45798329018402E-4</c:v>
                </c:pt>
                <c:pt idx="4382" formatCode="General">
                  <c:v>-1.6884636792280301E-4</c:v>
                </c:pt>
                <c:pt idx="4383" formatCode="General">
                  <c:v>-1.73513996059989E-4</c:v>
                </c:pt>
                <c:pt idx="4384" formatCode="General">
                  <c:v>-1.8487004254934901E-4</c:v>
                </c:pt>
                <c:pt idx="4385" formatCode="General">
                  <c:v>-1.93820504177602E-4</c:v>
                </c:pt>
                <c:pt idx="4386" formatCode="General">
                  <c:v>-1.2446013075167499E-4</c:v>
                </c:pt>
                <c:pt idx="4387" formatCode="General">
                  <c:v>-1.4806762616158199E-4</c:v>
                </c:pt>
                <c:pt idx="4388" formatCode="General">
                  <c:v>-1.60769819428961E-4</c:v>
                </c:pt>
                <c:pt idx="4389" formatCode="General">
                  <c:v>-1.45319782805658E-4</c:v>
                </c:pt>
                <c:pt idx="4390" formatCode="General">
                  <c:v>-1.6075549232466601E-4</c:v>
                </c:pt>
                <c:pt idx="4391" formatCode="General">
                  <c:v>-1.2121595123421399E-4</c:v>
                </c:pt>
                <c:pt idx="4392" formatCode="General">
                  <c:v>-1.4384288165307599E-4</c:v>
                </c:pt>
                <c:pt idx="4393" formatCode="General">
                  <c:v>-1.6894115613336701E-4</c:v>
                </c:pt>
                <c:pt idx="4394" formatCode="General">
                  <c:v>-1.4408063776047899E-4</c:v>
                </c:pt>
                <c:pt idx="4395" formatCode="General">
                  <c:v>-1.7542491663069101E-4</c:v>
                </c:pt>
                <c:pt idx="4396" formatCode="General">
                  <c:v>-1.8026870317485401E-4</c:v>
                </c:pt>
                <c:pt idx="4397" formatCode="General">
                  <c:v>-1.9948527084133301E-4</c:v>
                </c:pt>
                <c:pt idx="4398" formatCode="General">
                  <c:v>-1.6550838163684699E-4</c:v>
                </c:pt>
                <c:pt idx="4399" formatCode="General">
                  <c:v>-1.4005167450741599E-4</c:v>
                </c:pt>
                <c:pt idx="4400" formatCode="General">
                  <c:v>-1.72742213016413E-4</c:v>
                </c:pt>
                <c:pt idx="4401" formatCode="General">
                  <c:v>-1.71256487095724E-4</c:v>
                </c:pt>
                <c:pt idx="4402" formatCode="General">
                  <c:v>-1.59325037962815E-4</c:v>
                </c:pt>
                <c:pt idx="4403" formatCode="General">
                  <c:v>-1.7920518610938299E-4</c:v>
                </c:pt>
                <c:pt idx="4404" formatCode="General">
                  <c:v>-1.4491204808122899E-4</c:v>
                </c:pt>
                <c:pt idx="4405" formatCode="General">
                  <c:v>-1.3151455779269699E-4</c:v>
                </c:pt>
                <c:pt idx="4406" formatCode="General">
                  <c:v>-1.8970963512858599E-4</c:v>
                </c:pt>
                <c:pt idx="4407" formatCode="General">
                  <c:v>-1.28064202778483E-4</c:v>
                </c:pt>
                <c:pt idx="4408" formatCode="General">
                  <c:v>-1.90631004021195E-4</c:v>
                </c:pt>
                <c:pt idx="4409" formatCode="General">
                  <c:v>-2.0164502503694501E-4</c:v>
                </c:pt>
                <c:pt idx="4410" formatCode="General">
                  <c:v>-2.34183365508915E-4</c:v>
                </c:pt>
                <c:pt idx="4411" formatCode="General">
                  <c:v>-1.6595277897236201E-4</c:v>
                </c:pt>
                <c:pt idx="4412" formatCode="General">
                  <c:v>-1.7980517953797501E-4</c:v>
                </c:pt>
                <c:pt idx="4413" formatCode="General">
                  <c:v>-1.4172430900753999E-4</c:v>
                </c:pt>
                <c:pt idx="4414" formatCode="General">
                  <c:v>-1.34407184763292E-4</c:v>
                </c:pt>
                <c:pt idx="4415" formatCode="General">
                  <c:v>-1.3663381284748701E-4</c:v>
                </c:pt>
                <c:pt idx="4416" formatCode="General">
                  <c:v>-1.67768503778508E-4</c:v>
                </c:pt>
                <c:pt idx="4417" formatCode="General">
                  <c:v>-1.5625847476427701E-4</c:v>
                </c:pt>
                <c:pt idx="4418" formatCode="General">
                  <c:v>-1.49747731365972E-4</c:v>
                </c:pt>
                <c:pt idx="4419" formatCode="General">
                  <c:v>-1.2807842826547799E-4</c:v>
                </c:pt>
                <c:pt idx="4420" formatCode="General">
                  <c:v>-1.6343966559522499E-4</c:v>
                </c:pt>
                <c:pt idx="4421" formatCode="General">
                  <c:v>-1.3090308310488799E-4</c:v>
                </c:pt>
                <c:pt idx="4422" formatCode="General">
                  <c:v>-1.9123920340881399E-4</c:v>
                </c:pt>
                <c:pt idx="4423" formatCode="General">
                  <c:v>-1.13608473322596E-4</c:v>
                </c:pt>
                <c:pt idx="4424" formatCode="General">
                  <c:v>-1.3960652512362901E-4</c:v>
                </c:pt>
                <c:pt idx="4425" formatCode="General">
                  <c:v>-1.17178551464777E-4</c:v>
                </c:pt>
                <c:pt idx="4426" formatCode="General">
                  <c:v>-1.51552716751E-4</c:v>
                </c:pt>
                <c:pt idx="4427" formatCode="General">
                  <c:v>-1.5339371807390599E-4</c:v>
                </c:pt>
                <c:pt idx="4428" formatCode="General">
                  <c:v>-1.4627403378256301E-4</c:v>
                </c:pt>
                <c:pt idx="4429" formatCode="General">
                  <c:v>-1.8501878986165699E-4</c:v>
                </c:pt>
                <c:pt idx="4430" formatCode="General">
                  <c:v>-1.62555038533594E-4</c:v>
                </c:pt>
                <c:pt idx="4431" formatCode="General">
                  <c:v>-1.55574540857501E-4</c:v>
                </c:pt>
                <c:pt idx="4432" formatCode="General">
                  <c:v>-1.61493623700025E-4</c:v>
                </c:pt>
                <c:pt idx="4433" formatCode="General">
                  <c:v>-1.5476296793373199E-4</c:v>
                </c:pt>
                <c:pt idx="4434" formatCode="General">
                  <c:v>-1.34339587159443E-4</c:v>
                </c:pt>
                <c:pt idx="4435" formatCode="General">
                  <c:v>-1.74975351524162E-4</c:v>
                </c:pt>
                <c:pt idx="4436" formatCode="General">
                  <c:v>-1.70164544986476E-4</c:v>
                </c:pt>
                <c:pt idx="4437" formatCode="General">
                  <c:v>-1.6675131041423E-4</c:v>
                </c:pt>
                <c:pt idx="4438" formatCode="General">
                  <c:v>-1.6239498576735799E-4</c:v>
                </c:pt>
                <c:pt idx="4439" formatCode="General">
                  <c:v>-2.0834606589680401E-4</c:v>
                </c:pt>
                <c:pt idx="4440" formatCode="General">
                  <c:v>-1.7502919812142101E-4</c:v>
                </c:pt>
                <c:pt idx="4441" formatCode="General">
                  <c:v>-1.9287952851255099E-4</c:v>
                </c:pt>
                <c:pt idx="4442" formatCode="General">
                  <c:v>-2.2675131318109401E-4</c:v>
                </c:pt>
                <c:pt idx="4443" formatCode="General">
                  <c:v>-1.60600525026722E-4</c:v>
                </c:pt>
                <c:pt idx="4444" formatCode="General">
                  <c:v>-1.57808906246164E-4</c:v>
                </c:pt>
                <c:pt idx="4445" formatCode="General">
                  <c:v>-1.4802892489706901E-4</c:v>
                </c:pt>
                <c:pt idx="4446" formatCode="General">
                  <c:v>-1.7353451470949099E-4</c:v>
                </c:pt>
                <c:pt idx="4447" formatCode="General">
                  <c:v>-1.75448876810858E-4</c:v>
                </c:pt>
                <c:pt idx="4448" formatCode="General">
                  <c:v>-1.7450328242404599E-4</c:v>
                </c:pt>
                <c:pt idx="4449" formatCode="General">
                  <c:v>-2.18644871619112E-4</c:v>
                </c:pt>
                <c:pt idx="4450" formatCode="General">
                  <c:v>-2.2322874530883999E-4</c:v>
                </c:pt>
                <c:pt idx="4451" formatCode="General">
                  <c:v>-1.74509228170786E-4</c:v>
                </c:pt>
                <c:pt idx="4452" formatCode="General">
                  <c:v>-1.92328985513517E-4</c:v>
                </c:pt>
                <c:pt idx="4453" formatCode="General">
                  <c:v>-1.7521199393105E-4</c:v>
                </c:pt>
                <c:pt idx="4454" formatCode="General">
                  <c:v>-1.75297805916248E-4</c:v>
                </c:pt>
                <c:pt idx="4455" formatCode="General">
                  <c:v>-1.91170641017898E-4</c:v>
                </c:pt>
                <c:pt idx="4456" formatCode="General">
                  <c:v>-1.9888350637152399E-4</c:v>
                </c:pt>
                <c:pt idx="4457" formatCode="General">
                  <c:v>-1.7255419502397801E-4</c:v>
                </c:pt>
                <c:pt idx="4458" formatCode="General">
                  <c:v>-2.1050092547727901E-4</c:v>
                </c:pt>
                <c:pt idx="4459" formatCode="General">
                  <c:v>-2.0461384608870401E-4</c:v>
                </c:pt>
                <c:pt idx="4460" formatCode="General">
                  <c:v>-1.80119375236064E-4</c:v>
                </c:pt>
                <c:pt idx="4461" formatCode="General">
                  <c:v>-1.68796458187165E-4</c:v>
                </c:pt>
                <c:pt idx="4462" formatCode="General">
                  <c:v>-2.2877660900035601E-4</c:v>
                </c:pt>
                <c:pt idx="4463" formatCode="General">
                  <c:v>-1.6547796728024101E-4</c:v>
                </c:pt>
                <c:pt idx="4464" formatCode="General">
                  <c:v>-1.5908354419165601E-4</c:v>
                </c:pt>
                <c:pt idx="4465" formatCode="General">
                  <c:v>-1.6692782258731501E-4</c:v>
                </c:pt>
                <c:pt idx="4466" formatCode="General">
                  <c:v>-1.56811435847399E-4</c:v>
                </c:pt>
                <c:pt idx="4467" formatCode="General">
                  <c:v>-1.4449227859873899E-4</c:v>
                </c:pt>
                <c:pt idx="4468" formatCode="General">
                  <c:v>-1.53500448629426E-4</c:v>
                </c:pt>
                <c:pt idx="4469" formatCode="General">
                  <c:v>-1.55747514733981E-4</c:v>
                </c:pt>
                <c:pt idx="4470" formatCode="General">
                  <c:v>-1.62862129503474E-4</c:v>
                </c:pt>
                <c:pt idx="4471" formatCode="General">
                  <c:v>-1.9117111070532001E-4</c:v>
                </c:pt>
                <c:pt idx="4472" formatCode="General">
                  <c:v>-1.9032305197847399E-4</c:v>
                </c:pt>
                <c:pt idx="4473" formatCode="General">
                  <c:v>-1.55932534911769E-4</c:v>
                </c:pt>
                <c:pt idx="4474" formatCode="General">
                  <c:v>-1.30422927689886E-4</c:v>
                </c:pt>
                <c:pt idx="4475" formatCode="General">
                  <c:v>-1.49973257338263E-4</c:v>
                </c:pt>
                <c:pt idx="4476" formatCode="General">
                  <c:v>-1.73909935659913E-4</c:v>
                </c:pt>
                <c:pt idx="4477" formatCode="General">
                  <c:v>-1.3004439679262399E-4</c:v>
                </c:pt>
                <c:pt idx="4478" formatCode="General">
                  <c:v>-1.4239484044783099E-4</c:v>
                </c:pt>
                <c:pt idx="4479" formatCode="General">
                  <c:v>-1.6793370881468199E-4</c:v>
                </c:pt>
                <c:pt idx="4480" formatCode="General">
                  <c:v>-1.49919817463658E-4</c:v>
                </c:pt>
                <c:pt idx="4481" formatCode="General">
                  <c:v>-1.58290077419279E-4</c:v>
                </c:pt>
                <c:pt idx="4482" formatCode="General">
                  <c:v>-1.5740338443930401E-4</c:v>
                </c:pt>
                <c:pt idx="4483" formatCode="General">
                  <c:v>-1.5796857989304101E-4</c:v>
                </c:pt>
                <c:pt idx="4484" formatCode="General">
                  <c:v>-1.71392284169359E-4</c:v>
                </c:pt>
                <c:pt idx="4485" formatCode="General">
                  <c:v>-1.4841776973802299E-4</c:v>
                </c:pt>
                <c:pt idx="4486" formatCode="General">
                  <c:v>-1.37829520639902E-4</c:v>
                </c:pt>
                <c:pt idx="4487" formatCode="General">
                  <c:v>-1.5560727812305599E-4</c:v>
                </c:pt>
                <c:pt idx="4488" formatCode="General">
                  <c:v>-1.6553137384592501E-4</c:v>
                </c:pt>
                <c:pt idx="4489" formatCode="General">
                  <c:v>-1.61371354818232E-4</c:v>
                </c:pt>
                <c:pt idx="4490" formatCode="General">
                  <c:v>-1.64633688640556E-4</c:v>
                </c:pt>
                <c:pt idx="4491" formatCode="General">
                  <c:v>-1.6461580326849299E-4</c:v>
                </c:pt>
                <c:pt idx="4492" formatCode="General">
                  <c:v>-1.5489137897800601E-4</c:v>
                </c:pt>
                <c:pt idx="4493" formatCode="General">
                  <c:v>-1.21142346737237E-4</c:v>
                </c:pt>
                <c:pt idx="4494" formatCode="General">
                  <c:v>-1.1040436272099E-4</c:v>
                </c:pt>
                <c:pt idx="4495" formatCode="General">
                  <c:v>-1.30236918228949E-4</c:v>
                </c:pt>
                <c:pt idx="4496" formatCode="General">
                  <c:v>-1.4995346469685899E-4</c:v>
                </c:pt>
                <c:pt idx="4497" formatCode="General">
                  <c:v>-1.52100234117593E-4</c:v>
                </c:pt>
                <c:pt idx="4498" formatCode="General">
                  <c:v>-1.0035263977670099E-4</c:v>
                </c:pt>
                <c:pt idx="4499" formatCode="General">
                  <c:v>-1.1284973536956901E-4</c:v>
                </c:pt>
                <c:pt idx="4500" formatCode="General">
                  <c:v>-1.12834289616309E-4</c:v>
                </c:pt>
                <c:pt idx="4501" formatCode="General">
                  <c:v>-1.35504308478141E-4</c:v>
                </c:pt>
                <c:pt idx="4502" formatCode="General">
                  <c:v>-1.27655094683741E-4</c:v>
                </c:pt>
                <c:pt idx="4503">
                  <c:v>-9.0945765125350898E-5</c:v>
                </c:pt>
                <c:pt idx="4504" formatCode="General">
                  <c:v>-1.25920911507555E-4</c:v>
                </c:pt>
                <c:pt idx="4505" formatCode="General">
                  <c:v>-1.17834133223601E-4</c:v>
                </c:pt>
                <c:pt idx="4506" formatCode="General">
                  <c:v>-1.2763868417641901E-4</c:v>
                </c:pt>
                <c:pt idx="4507" formatCode="General">
                  <c:v>-1.3218944238073001E-4</c:v>
                </c:pt>
                <c:pt idx="4508" formatCode="General">
                  <c:v>-1.18101685957471E-4</c:v>
                </c:pt>
                <c:pt idx="4509" formatCode="General">
                  <c:v>-1.09820779473447E-4</c:v>
                </c:pt>
                <c:pt idx="4510" formatCode="General">
                  <c:v>-1.28975632652868E-4</c:v>
                </c:pt>
                <c:pt idx="4511" formatCode="General">
                  <c:v>-1.3933342002260101E-4</c:v>
                </c:pt>
                <c:pt idx="4512" formatCode="General">
                  <c:v>-1.11550484316485E-4</c:v>
                </c:pt>
                <c:pt idx="4513" formatCode="General">
                  <c:v>-1.0562023632478299E-4</c:v>
                </c:pt>
                <c:pt idx="4514" formatCode="General">
                  <c:v>-1.2973286531668199E-4</c:v>
                </c:pt>
                <c:pt idx="4515">
                  <c:v>-8.21385236970934E-5</c:v>
                </c:pt>
                <c:pt idx="4516" formatCode="General">
                  <c:v>-1.1733177985454201E-4</c:v>
                </c:pt>
                <c:pt idx="4517" formatCode="General">
                  <c:v>-1.1781130944579301E-4</c:v>
                </c:pt>
                <c:pt idx="4518">
                  <c:v>-7.1563477444784099E-5</c:v>
                </c:pt>
                <c:pt idx="4519" formatCode="General">
                  <c:v>-1.1285025721835E-4</c:v>
                </c:pt>
                <c:pt idx="4520">
                  <c:v>-9.2626246595457396E-5</c:v>
                </c:pt>
                <c:pt idx="4521" formatCode="General">
                  <c:v>-1.0088891837748901E-4</c:v>
                </c:pt>
                <c:pt idx="4522" formatCode="General">
                  <c:v>-1.07665722978875E-4</c:v>
                </c:pt>
                <c:pt idx="4523">
                  <c:v>-8.8264039299358304E-5</c:v>
                </c:pt>
                <c:pt idx="4524" formatCode="General">
                  <c:v>-1.19734523134177E-4</c:v>
                </c:pt>
                <c:pt idx="4525">
                  <c:v>-9.4584133430235205E-5</c:v>
                </c:pt>
                <c:pt idx="4526" formatCode="General">
                  <c:v>-1.2631787663364E-4</c:v>
                </c:pt>
                <c:pt idx="4527" formatCode="General">
                  <c:v>-1.06057669454166E-4</c:v>
                </c:pt>
                <c:pt idx="4528">
                  <c:v>-7.5154625861666304E-5</c:v>
                </c:pt>
                <c:pt idx="4529">
                  <c:v>-9.3776684890636695E-5</c:v>
                </c:pt>
                <c:pt idx="4530" formatCode="General">
                  <c:v>-1.3222149881549501E-4</c:v>
                </c:pt>
                <c:pt idx="4531">
                  <c:v>-9.61642869819809E-5</c:v>
                </c:pt>
                <c:pt idx="4532" formatCode="General">
                  <c:v>-1.03760675131855E-4</c:v>
                </c:pt>
                <c:pt idx="4533" formatCode="General">
                  <c:v>-1.2966693285758999E-4</c:v>
                </c:pt>
                <c:pt idx="4534" formatCode="General">
                  <c:v>-1.1788839229213901E-4</c:v>
                </c:pt>
                <c:pt idx="4535" formatCode="General">
                  <c:v>-1.3712547243557299E-4</c:v>
                </c:pt>
                <c:pt idx="4536" formatCode="General">
                  <c:v>-1.1178908751550799E-4</c:v>
                </c:pt>
                <c:pt idx="4537" formatCode="General">
                  <c:v>-1.06532472535606E-4</c:v>
                </c:pt>
                <c:pt idx="4538" formatCode="General">
                  <c:v>-1.22289564459461E-4</c:v>
                </c:pt>
                <c:pt idx="4539" formatCode="General">
                  <c:v>-1.4276870652859299E-4</c:v>
                </c:pt>
                <c:pt idx="4540" formatCode="General">
                  <c:v>-1.1648600582849101E-4</c:v>
                </c:pt>
                <c:pt idx="4541" formatCode="General">
                  <c:v>-1.2866834842919299E-4</c:v>
                </c:pt>
                <c:pt idx="4542" formatCode="General">
                  <c:v>-1.16669017042698E-4</c:v>
                </c:pt>
                <c:pt idx="4543">
                  <c:v>-9.3549805709840095E-5</c:v>
                </c:pt>
                <c:pt idx="4544" formatCode="General">
                  <c:v>-1.2445869845297301E-4</c:v>
                </c:pt>
                <c:pt idx="4545" formatCode="General">
                  <c:v>-1.0112622529040101E-4</c:v>
                </c:pt>
                <c:pt idx="4546">
                  <c:v>-8.5754055575139101E-5</c:v>
                </c:pt>
                <c:pt idx="4547" formatCode="General">
                  <c:v>-1.09969247997799E-4</c:v>
                </c:pt>
                <c:pt idx="4548" formatCode="General">
                  <c:v>-1.16724822884572E-4</c:v>
                </c:pt>
                <c:pt idx="4549" formatCode="General">
                  <c:v>-1.3096475000299099E-4</c:v>
                </c:pt>
                <c:pt idx="4550" formatCode="General">
                  <c:v>-1.26180049002757E-4</c:v>
                </c:pt>
                <c:pt idx="4551" formatCode="General">
                  <c:v>-1.37183604826809E-4</c:v>
                </c:pt>
                <c:pt idx="4552" formatCode="General">
                  <c:v>-1.5399145534269901E-4</c:v>
                </c:pt>
                <c:pt idx="4553" formatCode="General">
                  <c:v>-1.21046887284334E-4</c:v>
                </c:pt>
                <c:pt idx="4554" formatCode="General">
                  <c:v>-1.3476435549320901E-4</c:v>
                </c:pt>
                <c:pt idx="4555" formatCode="General">
                  <c:v>-1.02364909717577E-4</c:v>
                </c:pt>
                <c:pt idx="4556" formatCode="General">
                  <c:v>-1.26831985004698E-4</c:v>
                </c:pt>
                <c:pt idx="4557" formatCode="General">
                  <c:v>-1.2588639650902301E-4</c:v>
                </c:pt>
                <c:pt idx="4558" formatCode="General">
                  <c:v>-1.48254203548884E-4</c:v>
                </c:pt>
                <c:pt idx="4559" formatCode="General">
                  <c:v>-1.18112494649642E-4</c:v>
                </c:pt>
                <c:pt idx="4560" formatCode="General">
                  <c:v>-1.20674709267227E-4</c:v>
                </c:pt>
                <c:pt idx="4561">
                  <c:v>-8.8307543467399603E-5</c:v>
                </c:pt>
                <c:pt idx="4562">
                  <c:v>-8.6452830730760906E-5</c:v>
                </c:pt>
                <c:pt idx="4563" formatCode="General">
                  <c:v>-1.1503199752612599E-4</c:v>
                </c:pt>
                <c:pt idx="4564" formatCode="General">
                  <c:v>-1.1160277517234999E-4</c:v>
                </c:pt>
                <c:pt idx="4565" formatCode="General">
                  <c:v>-1.0633698342200899E-4</c:v>
                </c:pt>
                <c:pt idx="4566" formatCode="General">
                  <c:v>-1.2659389644795101E-4</c:v>
                </c:pt>
                <c:pt idx="4567" formatCode="General">
                  <c:v>-1.4550335269938601E-4</c:v>
                </c:pt>
                <c:pt idx="4568" formatCode="General">
                  <c:v>-1.11661186760927E-4</c:v>
                </c:pt>
                <c:pt idx="4569" formatCode="General">
                  <c:v>-1.02831683071606E-4</c:v>
                </c:pt>
                <c:pt idx="4570" formatCode="General">
                  <c:v>-1.14694176102844E-4</c:v>
                </c:pt>
                <c:pt idx="4571" formatCode="General">
                  <c:v>-1.08149922895228E-4</c:v>
                </c:pt>
                <c:pt idx="4572">
                  <c:v>-7.0316018148214304E-5</c:v>
                </c:pt>
                <c:pt idx="4573" formatCode="General">
                  <c:v>-1.32350731592892E-4</c:v>
                </c:pt>
                <c:pt idx="4574" formatCode="General">
                  <c:v>-1.22625328213562E-4</c:v>
                </c:pt>
                <c:pt idx="4575" formatCode="General">
                  <c:v>-1.41420623081355E-4</c:v>
                </c:pt>
                <c:pt idx="4576">
                  <c:v>-9.1367676333116093E-5</c:v>
                </c:pt>
                <c:pt idx="4577" formatCode="General">
                  <c:v>-1.32721185875198E-4</c:v>
                </c:pt>
                <c:pt idx="4578">
                  <c:v>-8.8410246935182496E-5</c:v>
                </c:pt>
                <c:pt idx="4579">
                  <c:v>-7.894718003071E-5</c:v>
                </c:pt>
                <c:pt idx="4580" formatCode="General">
                  <c:v>-1.01100094967315E-4</c:v>
                </c:pt>
                <c:pt idx="4581" formatCode="General">
                  <c:v>-1.2905415859186799E-4</c:v>
                </c:pt>
                <c:pt idx="4582">
                  <c:v>-9.6398063180694706E-5</c:v>
                </c:pt>
                <c:pt idx="4583" formatCode="General">
                  <c:v>-1.2632904071456901E-4</c:v>
                </c:pt>
                <c:pt idx="4584" formatCode="General">
                  <c:v>-1.0674707088274E-4</c:v>
                </c:pt>
                <c:pt idx="4585" formatCode="General">
                  <c:v>-1.11331025996068E-4</c:v>
                </c:pt>
                <c:pt idx="4586" formatCode="General">
                  <c:v>-1.11809724054499E-4</c:v>
                </c:pt>
                <c:pt idx="4587" formatCode="General">
                  <c:v>-1.3253931481117099E-4</c:v>
                </c:pt>
                <c:pt idx="4588">
                  <c:v>-9.73316857397967E-5</c:v>
                </c:pt>
                <c:pt idx="4589" formatCode="General">
                  <c:v>-1.48759111326392E-4</c:v>
                </c:pt>
                <c:pt idx="4590" formatCode="General">
                  <c:v>-1.3250194695265001E-4</c:v>
                </c:pt>
                <c:pt idx="4591">
                  <c:v>-9.7889405081132196E-5</c:v>
                </c:pt>
                <c:pt idx="4592" formatCode="General">
                  <c:v>-1.36420530890964E-4</c:v>
                </c:pt>
                <c:pt idx="4593">
                  <c:v>-8.2159088144185199E-5</c:v>
                </c:pt>
                <c:pt idx="4594">
                  <c:v>-9.8275614891672901E-5</c:v>
                </c:pt>
                <c:pt idx="4595" formatCode="General">
                  <c:v>-1.0139524665355E-4</c:v>
                </c:pt>
                <c:pt idx="4596" formatCode="General">
                  <c:v>-1.01336793032359E-4</c:v>
                </c:pt>
                <c:pt idx="4597">
                  <c:v>-8.2497006051099895E-5</c:v>
                </c:pt>
                <c:pt idx="4598" formatCode="General">
                  <c:v>-1.2300872529514401E-4</c:v>
                </c:pt>
                <c:pt idx="4599" formatCode="General">
                  <c:v>-1.1165277478054E-4</c:v>
                </c:pt>
                <c:pt idx="4600" formatCode="General">
                  <c:v>-1.2486786272074101E-4</c:v>
                </c:pt>
                <c:pt idx="4601">
                  <c:v>-7.2021332274115198E-5</c:v>
                </c:pt>
                <c:pt idx="4602" formatCode="General">
                  <c:v>-1.4274562047496099E-4</c:v>
                </c:pt>
                <c:pt idx="4603">
                  <c:v>-8.1035196272662903E-5</c:v>
                </c:pt>
                <c:pt idx="4604" formatCode="General">
                  <c:v>-1.15697528744515E-4</c:v>
                </c:pt>
                <c:pt idx="4605">
                  <c:v>-7.7537049355415506E-5</c:v>
                </c:pt>
                <c:pt idx="4606">
                  <c:v>-8.7064055334609594E-5</c:v>
                </c:pt>
                <c:pt idx="4607">
                  <c:v>-7.3788124710133095E-5</c:v>
                </c:pt>
                <c:pt idx="4608">
                  <c:v>-9.4702558931873294E-5</c:v>
                </c:pt>
                <c:pt idx="4609" formatCode="General">
                  <c:v>-1.10735087546322E-4</c:v>
                </c:pt>
                <c:pt idx="4610">
                  <c:v>-9.8806611433861199E-5</c:v>
                </c:pt>
                <c:pt idx="4611" formatCode="General">
                  <c:v>-1.26139702156356E-4</c:v>
                </c:pt>
                <c:pt idx="4612">
                  <c:v>-9.3142185497026793E-5</c:v>
                </c:pt>
                <c:pt idx="4613" formatCode="General">
                  <c:v>-1.03212950903427E-4</c:v>
                </c:pt>
                <c:pt idx="4614">
                  <c:v>-6.5452817345438004E-5</c:v>
                </c:pt>
                <c:pt idx="4615">
                  <c:v>-9.5417627285237098E-5</c:v>
                </c:pt>
                <c:pt idx="4616">
                  <c:v>-9.3350655472187398E-5</c:v>
                </c:pt>
                <c:pt idx="4617" formatCode="General">
                  <c:v>-1.17314864284219E-4</c:v>
                </c:pt>
                <c:pt idx="4618">
                  <c:v>-7.2085404192243001E-5</c:v>
                </c:pt>
                <c:pt idx="4619" formatCode="General">
                  <c:v>-1.1679923424440501E-4</c:v>
                </c:pt>
                <c:pt idx="4620" formatCode="General">
                  <c:v>-1.1523841661356E-4</c:v>
                </c:pt>
                <c:pt idx="4621">
                  <c:v>-5.96740491843736E-5</c:v>
                </c:pt>
                <c:pt idx="4622">
                  <c:v>-9.8563875186628204E-5</c:v>
                </c:pt>
                <c:pt idx="4623">
                  <c:v>-8.0370016008560205E-5</c:v>
                </c:pt>
                <c:pt idx="4624">
                  <c:v>-9.2979365804484094E-5</c:v>
                </c:pt>
                <c:pt idx="4625" formatCode="General">
                  <c:v>-1.08968284778729E-4</c:v>
                </c:pt>
                <c:pt idx="4626" formatCode="General">
                  <c:v>-1.22078783663529E-4</c:v>
                </c:pt>
                <c:pt idx="4627" formatCode="General">
                  <c:v>-1.00950978902674E-4</c:v>
                </c:pt>
                <c:pt idx="4628">
                  <c:v>-6.8747081967406005E-5</c:v>
                </c:pt>
                <c:pt idx="4629">
                  <c:v>-7.19939872239581E-5</c:v>
                </c:pt>
                <c:pt idx="4630" formatCode="General">
                  <c:v>-1.2920012389809699E-4</c:v>
                </c:pt>
                <c:pt idx="4631">
                  <c:v>-9.5639329528470195E-5</c:v>
                </c:pt>
                <c:pt idx="4632" formatCode="General">
                  <c:v>-1.12551965829418E-4</c:v>
                </c:pt>
                <c:pt idx="4633" formatCode="General">
                  <c:v>-1.18035166736225E-4</c:v>
                </c:pt>
                <c:pt idx="4634">
                  <c:v>-9.38537076509701E-5</c:v>
                </c:pt>
                <c:pt idx="4635" formatCode="General">
                  <c:v>-1.3435312575178299E-4</c:v>
                </c:pt>
                <c:pt idx="4636">
                  <c:v>-8.4785226586608304E-5</c:v>
                </c:pt>
                <c:pt idx="4637" formatCode="General">
                  <c:v>-1.1400164136492E-4</c:v>
                </c:pt>
                <c:pt idx="4638" formatCode="General">
                  <c:v>-1.09457291879951E-4</c:v>
                </c:pt>
                <c:pt idx="4639" formatCode="General">
                  <c:v>-1.17803077634338E-4</c:v>
                </c:pt>
                <c:pt idx="4640" formatCode="General">
                  <c:v>-1.0328439009668799E-4</c:v>
                </c:pt>
                <c:pt idx="4641">
                  <c:v>-7.0558015295840303E-5</c:v>
                </c:pt>
                <c:pt idx="4642" formatCode="General">
                  <c:v>-1.4196547645450901E-4</c:v>
                </c:pt>
                <c:pt idx="4643" formatCode="General">
                  <c:v>-1.1161679962703501E-4</c:v>
                </c:pt>
                <c:pt idx="4644" formatCode="General">
                  <c:v>-1.4203603125150901E-4</c:v>
                </c:pt>
                <c:pt idx="4645">
                  <c:v>-9.6107895812230106E-5</c:v>
                </c:pt>
                <c:pt idx="4646" formatCode="General">
                  <c:v>-1.02657155767316E-4</c:v>
                </c:pt>
                <c:pt idx="4647" formatCode="General">
                  <c:v>-1.02186456020051E-4</c:v>
                </c:pt>
                <c:pt idx="4648" formatCode="General">
                  <c:v>-1.0459142385218299E-4</c:v>
                </c:pt>
                <c:pt idx="4649" formatCode="General">
                  <c:v>-1.17568394159215E-4</c:v>
                </c:pt>
                <c:pt idx="4650" formatCode="General">
                  <c:v>-1.32028771611126E-4</c:v>
                </c:pt>
                <c:pt idx="4651" formatCode="General">
                  <c:v>-1.3718833712764199E-4</c:v>
                </c:pt>
                <c:pt idx="4652">
                  <c:v>-9.2352231901749905E-5</c:v>
                </c:pt>
                <c:pt idx="4653" formatCode="General">
                  <c:v>-1.68731098673946E-4</c:v>
                </c:pt>
                <c:pt idx="4654" formatCode="General">
                  <c:v>-1.1585677443777E-4</c:v>
                </c:pt>
                <c:pt idx="4655" formatCode="General">
                  <c:v>-1.17128116772376E-4</c:v>
                </c:pt>
                <c:pt idx="4656" formatCode="General">
                  <c:v>-1.3796468152885499E-4</c:v>
                </c:pt>
                <c:pt idx="4657" formatCode="General">
                  <c:v>-1.2160979598905599E-4</c:v>
                </c:pt>
                <c:pt idx="4658" formatCode="General">
                  <c:v>-1.2509315559113601E-4</c:v>
                </c:pt>
                <c:pt idx="4659">
                  <c:v>-8.7711322386400806E-5</c:v>
                </c:pt>
                <c:pt idx="4660" formatCode="General">
                  <c:v>-1.08375753930838E-4</c:v>
                </c:pt>
                <c:pt idx="4661" formatCode="General">
                  <c:v>-1.0698280770552499E-4</c:v>
                </c:pt>
                <c:pt idx="4662">
                  <c:v>-9.0070739874433797E-5</c:v>
                </c:pt>
                <c:pt idx="4663">
                  <c:v>-9.9851195120743296E-5</c:v>
                </c:pt>
                <c:pt idx="4664">
                  <c:v>-7.0598589929785703E-5</c:v>
                </c:pt>
                <c:pt idx="4665">
                  <c:v>-8.3403397684936307E-5</c:v>
                </c:pt>
                <c:pt idx="4666" formatCode="General">
                  <c:v>-1.2143671645857301E-4</c:v>
                </c:pt>
                <c:pt idx="4667">
                  <c:v>-7.44362609810129E-5</c:v>
                </c:pt>
                <c:pt idx="4668">
                  <c:v>-4.3307238821534899E-5</c:v>
                </c:pt>
                <c:pt idx="4669">
                  <c:v>-6.2557536621300297E-5</c:v>
                </c:pt>
                <c:pt idx="4670">
                  <c:v>-6.9641391264125895E-5</c:v>
                </c:pt>
                <c:pt idx="4671">
                  <c:v>-7.4821498551473997E-5</c:v>
                </c:pt>
                <c:pt idx="4672">
                  <c:v>-5.1412352058268302E-5</c:v>
                </c:pt>
                <c:pt idx="4673">
                  <c:v>-4.2934878274253399E-5</c:v>
                </c:pt>
                <c:pt idx="4674">
                  <c:v>-7.6666762459289201E-5</c:v>
                </c:pt>
                <c:pt idx="4675">
                  <c:v>-2.60970942891878E-5</c:v>
                </c:pt>
                <c:pt idx="4676">
                  <c:v>-2.38171654049302E-5</c:v>
                </c:pt>
                <c:pt idx="4677">
                  <c:v>-4.8875472219339297E-5</c:v>
                </c:pt>
                <c:pt idx="4678">
                  <c:v>-7.5639906987368304E-6</c:v>
                </c:pt>
                <c:pt idx="4679">
                  <c:v>-5.8189378553922497E-5</c:v>
                </c:pt>
                <c:pt idx="4680">
                  <c:v>-5.1436760494291998E-5</c:v>
                </c:pt>
                <c:pt idx="4681">
                  <c:v>-4.8887719422799397E-5</c:v>
                </c:pt>
                <c:pt idx="4682">
                  <c:v>-3.8319209395942999E-5</c:v>
                </c:pt>
                <c:pt idx="4683">
                  <c:v>-6.9424519111888896E-5</c:v>
                </c:pt>
                <c:pt idx="4684">
                  <c:v>-4.1120631161490801E-5</c:v>
                </c:pt>
                <c:pt idx="4685">
                  <c:v>-6.08891475779721E-5</c:v>
                </c:pt>
                <c:pt idx="4686" formatCode="General">
                  <c:v>-1.13591048783988E-4</c:v>
                </c:pt>
                <c:pt idx="4687">
                  <c:v>-8.8574027621649796E-5</c:v>
                </c:pt>
                <c:pt idx="4688">
                  <c:v>-2.90711622118345E-5</c:v>
                </c:pt>
                <c:pt idx="4689">
                  <c:v>-8.7467158395861702E-5</c:v>
                </c:pt>
                <c:pt idx="4690">
                  <c:v>-3.0200223395353301E-5</c:v>
                </c:pt>
                <c:pt idx="4691">
                  <c:v>-7.9777275864185504E-5</c:v>
                </c:pt>
                <c:pt idx="4692">
                  <c:v>-8.5101967188379202E-5</c:v>
                </c:pt>
                <c:pt idx="4693">
                  <c:v>-2.79237793269381E-5</c:v>
                </c:pt>
                <c:pt idx="4694">
                  <c:v>-4.3941472888717102E-5</c:v>
                </c:pt>
                <c:pt idx="4695">
                  <c:v>-6.4016030049722996E-5</c:v>
                </c:pt>
                <c:pt idx="4696">
                  <c:v>-3.41579044518672E-5</c:v>
                </c:pt>
                <c:pt idx="4697">
                  <c:v>-7.8735711933810201E-5</c:v>
                </c:pt>
                <c:pt idx="4698">
                  <c:v>-9.7647546505160105E-5</c:v>
                </c:pt>
                <c:pt idx="4699">
                  <c:v>-6.4437391910971402E-5</c:v>
                </c:pt>
                <c:pt idx="4700" formatCode="General">
                  <c:v>-1.14167333750299E-4</c:v>
                </c:pt>
                <c:pt idx="4701">
                  <c:v>-7.0584920915881896E-5</c:v>
                </c:pt>
                <c:pt idx="4702">
                  <c:v>-4.6811068172870997E-5</c:v>
                </c:pt>
                <c:pt idx="4703">
                  <c:v>-9.29825081854221E-5</c:v>
                </c:pt>
                <c:pt idx="4704">
                  <c:v>-6.76865096719192E-5</c:v>
                </c:pt>
                <c:pt idx="4705">
                  <c:v>-6.8672655766662999E-5</c:v>
                </c:pt>
                <c:pt idx="4706">
                  <c:v>-6.1410558967523997E-5</c:v>
                </c:pt>
                <c:pt idx="4707" formatCode="General">
                  <c:v>-1.03505766002978E-4</c:v>
                </c:pt>
                <c:pt idx="4708" formatCode="General">
                  <c:v>-1.06478611682612E-4</c:v>
                </c:pt>
                <c:pt idx="4709">
                  <c:v>-9.8369625019965098E-5</c:v>
                </c:pt>
                <c:pt idx="4710">
                  <c:v>-7.2337452709156304E-5</c:v>
                </c:pt>
                <c:pt idx="4711">
                  <c:v>-8.8411444050750398E-5</c:v>
                </c:pt>
                <c:pt idx="4712">
                  <c:v>-5.1131001692817899E-5</c:v>
                </c:pt>
                <c:pt idx="4713">
                  <c:v>-5.4222565116229003E-5</c:v>
                </c:pt>
                <c:pt idx="4714">
                  <c:v>-7.5354064052999203E-5</c:v>
                </c:pt>
                <c:pt idx="4715">
                  <c:v>-4.8154157150984703E-5</c:v>
                </c:pt>
                <c:pt idx="4716">
                  <c:v>-7.1584459120413194E-5</c:v>
                </c:pt>
                <c:pt idx="4717">
                  <c:v>-8.8538889284745504E-5</c:v>
                </c:pt>
                <c:pt idx="4718">
                  <c:v>-3.9141885067956699E-5</c:v>
                </c:pt>
                <c:pt idx="4719">
                  <c:v>-9.8623324627530905E-5</c:v>
                </c:pt>
                <c:pt idx="4720">
                  <c:v>-8.4531678032988907E-5</c:v>
                </c:pt>
                <c:pt idx="4721">
                  <c:v>-5.2194619901130497E-5</c:v>
                </c:pt>
                <c:pt idx="4722">
                  <c:v>-8.8784759291050602E-5</c:v>
                </c:pt>
                <c:pt idx="4723">
                  <c:v>-5.4593967321352302E-5</c:v>
                </c:pt>
                <c:pt idx="4724">
                  <c:v>-4.3567029270217501E-5</c:v>
                </c:pt>
                <c:pt idx="4725">
                  <c:v>-8.26199153715715E-5</c:v>
                </c:pt>
                <c:pt idx="4726">
                  <c:v>-9.4156124515254699E-5</c:v>
                </c:pt>
                <c:pt idx="4727">
                  <c:v>-4.8540684668279401E-5</c:v>
                </c:pt>
                <c:pt idx="4728">
                  <c:v>-9.0117013177821103E-5</c:v>
                </c:pt>
                <c:pt idx="4729">
                  <c:v>-6.3546032917318601E-5</c:v>
                </c:pt>
                <c:pt idx="4730">
                  <c:v>-7.3298083035427101E-5</c:v>
                </c:pt>
                <c:pt idx="4731">
                  <c:v>-6.1806832702691804E-5</c:v>
                </c:pt>
                <c:pt idx="4732">
                  <c:v>-7.9671594073054195E-5</c:v>
                </c:pt>
                <c:pt idx="4733">
                  <c:v>-8.5686331146696103E-5</c:v>
                </c:pt>
                <c:pt idx="4734">
                  <c:v>-8.0321483037600701E-5</c:v>
                </c:pt>
                <c:pt idx="4735">
                  <c:v>-7.2995419604858402E-5</c:v>
                </c:pt>
                <c:pt idx="4736">
                  <c:v>-6.5820356993075296E-5</c:v>
                </c:pt>
                <c:pt idx="4737">
                  <c:v>-5.0049521854905197E-5</c:v>
                </c:pt>
                <c:pt idx="4738">
                  <c:v>-5.9506436257702302E-5</c:v>
                </c:pt>
                <c:pt idx="4739">
                  <c:v>-7.93274868817954E-5</c:v>
                </c:pt>
                <c:pt idx="4740">
                  <c:v>-9.5811473596424902E-5</c:v>
                </c:pt>
                <c:pt idx="4741" formatCode="General">
                  <c:v>-1.0013837809414E-4</c:v>
                </c:pt>
                <c:pt idx="4742">
                  <c:v>-9.8958059373027406E-5</c:v>
                </c:pt>
                <c:pt idx="4743" formatCode="General">
                  <c:v>-1.04806142346304E-4</c:v>
                </c:pt>
                <c:pt idx="4744">
                  <c:v>-9.6054381009358001E-5</c:v>
                </c:pt>
                <c:pt idx="4745">
                  <c:v>-5.7438897584345901E-5</c:v>
                </c:pt>
                <c:pt idx="4746">
                  <c:v>-5.5627924625061501E-5</c:v>
                </c:pt>
                <c:pt idx="4747">
                  <c:v>-9.0588889025604497E-5</c:v>
                </c:pt>
                <c:pt idx="4748">
                  <c:v>-6.8180009781648501E-5</c:v>
                </c:pt>
                <c:pt idx="4749">
                  <c:v>-7.1091240319315406E-5</c:v>
                </c:pt>
                <c:pt idx="4750" formatCode="General">
                  <c:v>-1.05809970304899E-4</c:v>
                </c:pt>
                <c:pt idx="4751">
                  <c:v>-6.5384534606860594E-5</c:v>
                </c:pt>
                <c:pt idx="4752">
                  <c:v>-3.7732557085876897E-5</c:v>
                </c:pt>
                <c:pt idx="4753">
                  <c:v>-8.64268049011488E-5</c:v>
                </c:pt>
                <c:pt idx="4754">
                  <c:v>-9.0302730917142705E-5</c:v>
                </c:pt>
                <c:pt idx="4755">
                  <c:v>-7.2695762332747798E-5</c:v>
                </c:pt>
                <c:pt idx="4756">
                  <c:v>-8.2499257859857704E-5</c:v>
                </c:pt>
                <c:pt idx="4757">
                  <c:v>-7.3808949665109296E-5</c:v>
                </c:pt>
                <c:pt idx="4758">
                  <c:v>-4.4454935166949702E-5</c:v>
                </c:pt>
                <c:pt idx="4759">
                  <c:v>-9.8331458841569101E-5</c:v>
                </c:pt>
                <c:pt idx="4760">
                  <c:v>-5.6776113465071899E-5</c:v>
                </c:pt>
                <c:pt idx="4761">
                  <c:v>-5.10157045636503E-5</c:v>
                </c:pt>
                <c:pt idx="4762" formatCode="General">
                  <c:v>-1.0049022579001601E-4</c:v>
                </c:pt>
                <c:pt idx="4763">
                  <c:v>-4.9400359641738402E-5</c:v>
                </c:pt>
                <c:pt idx="4764">
                  <c:v>-3.44440033839732E-5</c:v>
                </c:pt>
                <c:pt idx="4765">
                  <c:v>-5.4264209079854898E-5</c:v>
                </c:pt>
                <c:pt idx="4766">
                  <c:v>-1.4507591923975699E-5</c:v>
                </c:pt>
                <c:pt idx="4767">
                  <c:v>-2.70735360320534E-5</c:v>
                </c:pt>
                <c:pt idx="4768">
                  <c:v>-3.5092043262603097E-5</c:v>
                </c:pt>
                <c:pt idx="4769">
                  <c:v>-5.8392522627230297E-5</c:v>
                </c:pt>
                <c:pt idx="4770">
                  <c:v>-6.5698477088334801E-5</c:v>
                </c:pt>
                <c:pt idx="4771">
                  <c:v>-4.8407943858308398E-5</c:v>
                </c:pt>
                <c:pt idx="4772">
                  <c:v>-3.7350202841299902E-5</c:v>
                </c:pt>
                <c:pt idx="4773">
                  <c:v>-5.7483886505395098E-5</c:v>
                </c:pt>
                <c:pt idx="4774">
                  <c:v>-6.7143717833501398E-5</c:v>
                </c:pt>
                <c:pt idx="4775">
                  <c:v>-4.7136951872994303E-5</c:v>
                </c:pt>
                <c:pt idx="4776">
                  <c:v>-4.7410179610750699E-5</c:v>
                </c:pt>
                <c:pt idx="4777">
                  <c:v>-6.7061254692619805E-5</c:v>
                </c:pt>
                <c:pt idx="4778">
                  <c:v>-6.3526516655869103E-5</c:v>
                </c:pt>
                <c:pt idx="4779">
                  <c:v>-4.2599821433527199E-5</c:v>
                </c:pt>
                <c:pt idx="4780">
                  <c:v>-7.0314455116813395E-5</c:v>
                </c:pt>
                <c:pt idx="4781">
                  <c:v>-7.1783035552676295E-5</c:v>
                </c:pt>
                <c:pt idx="4782">
                  <c:v>-5.3764108997390102E-5</c:v>
                </c:pt>
                <c:pt idx="4783">
                  <c:v>-2.4284306745044299E-5</c:v>
                </c:pt>
                <c:pt idx="4784">
                  <c:v>-4.7597887147551599E-5</c:v>
                </c:pt>
                <c:pt idx="4785">
                  <c:v>-3.7823960272817901E-5</c:v>
                </c:pt>
                <c:pt idx="4786">
                  <c:v>-3.7545181168304297E-5</c:v>
                </c:pt>
                <c:pt idx="4787">
                  <c:v>-6.7446912617669902E-5</c:v>
                </c:pt>
                <c:pt idx="4788">
                  <c:v>-7.2243912091251206E-5</c:v>
                </c:pt>
                <c:pt idx="4789">
                  <c:v>-4.4712943450937398E-5</c:v>
                </c:pt>
                <c:pt idx="4790">
                  <c:v>-5.5315784529519197E-5</c:v>
                </c:pt>
                <c:pt idx="4791">
                  <c:v>-3.6741322441056798E-5</c:v>
                </c:pt>
                <c:pt idx="4792">
                  <c:v>-1.9428646519269501E-5</c:v>
                </c:pt>
                <c:pt idx="4793">
                  <c:v>-8.8206635341937307E-5</c:v>
                </c:pt>
                <c:pt idx="4794">
                  <c:v>-2.4216383146063999E-5</c:v>
                </c:pt>
                <c:pt idx="4795">
                  <c:v>-5.8717767982562602E-5</c:v>
                </c:pt>
                <c:pt idx="4796">
                  <c:v>-7.1080502517202604E-5</c:v>
                </c:pt>
                <c:pt idx="4797">
                  <c:v>-5.7660849491989298E-5</c:v>
                </c:pt>
                <c:pt idx="4798">
                  <c:v>-5.1609979214654403E-5</c:v>
                </c:pt>
                <c:pt idx="4799">
                  <c:v>-6.0723082550290301E-5</c:v>
                </c:pt>
                <c:pt idx="4800">
                  <c:v>-4.5336954497232E-5</c:v>
                </c:pt>
                <c:pt idx="4801">
                  <c:v>-8.2321794046641306E-5</c:v>
                </c:pt>
                <c:pt idx="4802">
                  <c:v>-8.55291633658869E-5</c:v>
                </c:pt>
                <c:pt idx="4803">
                  <c:v>-4.18630255849508E-5</c:v>
                </c:pt>
                <c:pt idx="4804">
                  <c:v>-2.3964423095821398E-5</c:v>
                </c:pt>
                <c:pt idx="4805">
                  <c:v>-2.1929652354697899E-5</c:v>
                </c:pt>
                <c:pt idx="4806">
                  <c:v>-6.6620204347917801E-5</c:v>
                </c:pt>
                <c:pt idx="4807">
                  <c:v>-5.2336959418677901E-5</c:v>
                </c:pt>
                <c:pt idx="4808">
                  <c:v>-4.7255600457436899E-5</c:v>
                </c:pt>
                <c:pt idx="4809">
                  <c:v>-4.7818069320995601E-6</c:v>
                </c:pt>
                <c:pt idx="4810">
                  <c:v>-8.5785602978793502E-5</c:v>
                </c:pt>
                <c:pt idx="4811">
                  <c:v>-2.1382011767562601E-5</c:v>
                </c:pt>
                <c:pt idx="4812">
                  <c:v>-7.0060230778884599E-5</c:v>
                </c:pt>
                <c:pt idx="4813">
                  <c:v>-2.6297164852766199E-5</c:v>
                </c:pt>
                <c:pt idx="4814">
                  <c:v>-5.2756426359790803E-5</c:v>
                </c:pt>
                <c:pt idx="4815">
                  <c:v>-3.9133955390711401E-5</c:v>
                </c:pt>
                <c:pt idx="4816">
                  <c:v>-1.8568271666794901E-5</c:v>
                </c:pt>
                <c:pt idx="4817">
                  <c:v>-9.0643274121530101E-5</c:v>
                </c:pt>
                <c:pt idx="4818">
                  <c:v>-2.40733892960697E-5</c:v>
                </c:pt>
                <c:pt idx="4819">
                  <c:v>-3.04448417684364E-5</c:v>
                </c:pt>
                <c:pt idx="4820">
                  <c:v>1.83029757606651E-5</c:v>
                </c:pt>
                <c:pt idx="4821">
                  <c:v>-5.8962654436835502E-5</c:v>
                </c:pt>
                <c:pt idx="4822">
                  <c:v>-1.85907254108279E-5</c:v>
                </c:pt>
                <c:pt idx="4823">
                  <c:v>-1.7810830364946701E-5</c:v>
                </c:pt>
                <c:pt idx="4824">
                  <c:v>-4.5791449936441397E-6</c:v>
                </c:pt>
                <c:pt idx="4825">
                  <c:v>-3.9977695838738802E-5</c:v>
                </c:pt>
                <c:pt idx="4826">
                  <c:v>-7.5110426872788501E-6</c:v>
                </c:pt>
                <c:pt idx="4827">
                  <c:v>-3.5723443024115098E-5</c:v>
                </c:pt>
                <c:pt idx="4828">
                  <c:v>-4.2357076291744299E-5</c:v>
                </c:pt>
                <c:pt idx="4829">
                  <c:v>-3.6468770254192802E-5</c:v>
                </c:pt>
                <c:pt idx="4830">
                  <c:v>-9.1622842341579502E-5</c:v>
                </c:pt>
                <c:pt idx="4831">
                  <c:v>-2.10266464581263E-5</c:v>
                </c:pt>
                <c:pt idx="4832">
                  <c:v>-4.8622045589022998E-5</c:v>
                </c:pt>
                <c:pt idx="4833">
                  <c:v>-6.2526522997729397E-5</c:v>
                </c:pt>
                <c:pt idx="4834">
                  <c:v>-2.1847694536385499E-5</c:v>
                </c:pt>
                <c:pt idx="4835">
                  <c:v>-1.8305447253429701E-5</c:v>
                </c:pt>
                <c:pt idx="4836">
                  <c:v>-4.1603418349130601E-5</c:v>
                </c:pt>
                <c:pt idx="4837">
                  <c:v>-1.60120702065716E-5</c:v>
                </c:pt>
                <c:pt idx="4838">
                  <c:v>-1.1931752281766E-5</c:v>
                </c:pt>
                <c:pt idx="4839">
                  <c:v>-4.2641790337207098E-5</c:v>
                </c:pt>
                <c:pt idx="4840">
                  <c:v>-2.3787120802142701E-5</c:v>
                </c:pt>
                <c:pt idx="4841">
                  <c:v>-2.1849323146505699E-5</c:v>
                </c:pt>
                <c:pt idx="4842">
                  <c:v>-3.0968454373968401E-5</c:v>
                </c:pt>
                <c:pt idx="4843">
                  <c:v>-1.2732538738385299E-5</c:v>
                </c:pt>
                <c:pt idx="4844">
                  <c:v>-3.2570680618579002E-5</c:v>
                </c:pt>
                <c:pt idx="4845">
                  <c:v>-5.4115638478086901E-5</c:v>
                </c:pt>
                <c:pt idx="4846">
                  <c:v>9.2174453708259207E-6</c:v>
                </c:pt>
                <c:pt idx="4847">
                  <c:v>-4.6330024619408604E-6</c:v>
                </c:pt>
                <c:pt idx="4848">
                  <c:v>-4.3217709364617701E-5</c:v>
                </c:pt>
                <c:pt idx="4849">
                  <c:v>-4.2070563405562799E-5</c:v>
                </c:pt>
                <c:pt idx="4850">
                  <c:v>-2.0534669996353601E-5</c:v>
                </c:pt>
                <c:pt idx="4851">
                  <c:v>2.0293740488205899E-5</c:v>
                </c:pt>
                <c:pt idx="4852">
                  <c:v>-4.9184526041202597E-5</c:v>
                </c:pt>
                <c:pt idx="4853">
                  <c:v>-4.394549769339E-5</c:v>
                </c:pt>
                <c:pt idx="4854">
                  <c:v>-6.5282121779191402E-5</c:v>
                </c:pt>
                <c:pt idx="4855">
                  <c:v>-6.4212994932205498E-5</c:v>
                </c:pt>
                <c:pt idx="4856">
                  <c:v>-3.5861312119417898E-5</c:v>
                </c:pt>
                <c:pt idx="4857">
                  <c:v>-1.50092974966396E-5</c:v>
                </c:pt>
                <c:pt idx="4858">
                  <c:v>-5.5023819357940903E-5</c:v>
                </c:pt>
                <c:pt idx="4859">
                  <c:v>-4.2152429831950197E-5</c:v>
                </c:pt>
                <c:pt idx="4860">
                  <c:v>1.83887111623271E-7</c:v>
                </c:pt>
                <c:pt idx="4861">
                  <c:v>-3.81006062459489E-5</c:v>
                </c:pt>
                <c:pt idx="4862">
                  <c:v>6.14952522478903E-6</c:v>
                </c:pt>
                <c:pt idx="4863">
                  <c:v>-8.0270265892406304E-6</c:v>
                </c:pt>
                <c:pt idx="4864">
                  <c:v>-4.7312103043503902E-5</c:v>
                </c:pt>
                <c:pt idx="4865">
                  <c:v>-2.0798639007607299E-5</c:v>
                </c:pt>
                <c:pt idx="4866">
                  <c:v>-5.7285005206231799E-5</c:v>
                </c:pt>
                <c:pt idx="4867">
                  <c:v>-4.1478495130705999E-5</c:v>
                </c:pt>
                <c:pt idx="4868">
                  <c:v>-2.8192394138186298E-5</c:v>
                </c:pt>
                <c:pt idx="4869">
                  <c:v>-3.37410042340238E-6</c:v>
                </c:pt>
                <c:pt idx="4870">
                  <c:v>-1.9140747751701601E-5</c:v>
                </c:pt>
                <c:pt idx="4871">
                  <c:v>-1.6381030386547101E-5</c:v>
                </c:pt>
                <c:pt idx="4872">
                  <c:v>-2.0785753827852599E-5</c:v>
                </c:pt>
                <c:pt idx="4873">
                  <c:v>-2.5969084055295501E-5</c:v>
                </c:pt>
                <c:pt idx="4874">
                  <c:v>-3.13346530311283E-5</c:v>
                </c:pt>
                <c:pt idx="4875">
                  <c:v>-5.5951565507605099E-5</c:v>
                </c:pt>
                <c:pt idx="4876">
                  <c:v>-3.17598313484176E-7</c:v>
                </c:pt>
                <c:pt idx="4877">
                  <c:v>-2.1912331521176799E-5</c:v>
                </c:pt>
                <c:pt idx="4878">
                  <c:v>-1.7836174328677199E-5</c:v>
                </c:pt>
                <c:pt idx="4879">
                  <c:v>-3.16476921277446E-5</c:v>
                </c:pt>
                <c:pt idx="4880">
                  <c:v>2.0268423823574201E-5</c:v>
                </c:pt>
                <c:pt idx="4881">
                  <c:v>9.1799729375389194E-6</c:v>
                </c:pt>
                <c:pt idx="4882">
                  <c:v>-1.13511132291688E-5</c:v>
                </c:pt>
                <c:pt idx="4883">
                  <c:v>4.9283664907907596E-7</c:v>
                </c:pt>
                <c:pt idx="4884">
                  <c:v>-3.9708184082935798E-5</c:v>
                </c:pt>
                <c:pt idx="4885">
                  <c:v>-4.79888971803471E-5</c:v>
                </c:pt>
                <c:pt idx="4886">
                  <c:v>-1.16650172170056E-5</c:v>
                </c:pt>
                <c:pt idx="4887">
                  <c:v>-4.37884836281854E-5</c:v>
                </c:pt>
                <c:pt idx="4888">
                  <c:v>2.0779318031650899E-5</c:v>
                </c:pt>
                <c:pt idx="4889">
                  <c:v>3.2990630553909197E-5</c:v>
                </c:pt>
                <c:pt idx="4890">
                  <c:v>1.42353271567119E-5</c:v>
                </c:pt>
                <c:pt idx="4891">
                  <c:v>2.4001335797175601E-5</c:v>
                </c:pt>
                <c:pt idx="4892">
                  <c:v>1.10583898591337E-6</c:v>
                </c:pt>
                <c:pt idx="4893">
                  <c:v>-1.09499894017647E-5</c:v>
                </c:pt>
                <c:pt idx="4894">
                  <c:v>-1.8158265025553401E-5</c:v>
                </c:pt>
                <c:pt idx="4895">
                  <c:v>-1.6999456996541501E-5</c:v>
                </c:pt>
                <c:pt idx="4896">
                  <c:v>-2.5058553941974298E-7</c:v>
                </c:pt>
                <c:pt idx="4897">
                  <c:v>1.50928741148832E-5</c:v>
                </c:pt>
                <c:pt idx="4898">
                  <c:v>2.0574996310926501E-5</c:v>
                </c:pt>
                <c:pt idx="4899">
                  <c:v>-3.3171106396452302E-5</c:v>
                </c:pt>
                <c:pt idx="4900">
                  <c:v>-1.7464707277613298E-5</c:v>
                </c:pt>
                <c:pt idx="4901">
                  <c:v>1.2483777364197001E-5</c:v>
                </c:pt>
                <c:pt idx="4902">
                  <c:v>-2.5296731300897798E-6</c:v>
                </c:pt>
                <c:pt idx="4903">
                  <c:v>-2.0056080546731901E-6</c:v>
                </c:pt>
                <c:pt idx="4904">
                  <c:v>-3.2966226591207002E-5</c:v>
                </c:pt>
                <c:pt idx="4905">
                  <c:v>-2.10292084556784E-5</c:v>
                </c:pt>
                <c:pt idx="4906">
                  <c:v>-3.3899303701832497E-5</c:v>
                </c:pt>
                <c:pt idx="4907">
                  <c:v>-2.6566554704236001E-5</c:v>
                </c:pt>
                <c:pt idx="4908">
                  <c:v>-4.06823601573028E-5</c:v>
                </c:pt>
                <c:pt idx="4909">
                  <c:v>-3.0185465094881898E-5</c:v>
                </c:pt>
                <c:pt idx="4910">
                  <c:v>-1.8182420421580399E-5</c:v>
                </c:pt>
                <c:pt idx="4911">
                  <c:v>1.02812089391776E-6</c:v>
                </c:pt>
                <c:pt idx="4912">
                  <c:v>-6.8357585851573806E-5</c:v>
                </c:pt>
                <c:pt idx="4913">
                  <c:v>-8.0384016515337995E-6</c:v>
                </c:pt>
                <c:pt idx="4914">
                  <c:v>-2.6243290841509001E-5</c:v>
                </c:pt>
                <c:pt idx="4915">
                  <c:v>-2.2259627629934301E-6</c:v>
                </c:pt>
                <c:pt idx="4916">
                  <c:v>-1.6463844295060099E-5</c:v>
                </c:pt>
                <c:pt idx="4917">
                  <c:v>-1.1074189569960299E-5</c:v>
                </c:pt>
                <c:pt idx="4918">
                  <c:v>-5.4301203175929403E-5</c:v>
                </c:pt>
                <c:pt idx="4919">
                  <c:v>-4.5748768834035197E-5</c:v>
                </c:pt>
                <c:pt idx="4920">
                  <c:v>-3.1994491079061298E-5</c:v>
                </c:pt>
                <c:pt idx="4921">
                  <c:v>-6.6653396306722804E-5</c:v>
                </c:pt>
                <c:pt idx="4922">
                  <c:v>-5.0086241902307099E-5</c:v>
                </c:pt>
                <c:pt idx="4923">
                  <c:v>-1.9823291421368099E-5</c:v>
                </c:pt>
                <c:pt idx="4924">
                  <c:v>-1.0639758892102801E-5</c:v>
                </c:pt>
                <c:pt idx="4925">
                  <c:v>-6.1999304362501904E-5</c:v>
                </c:pt>
                <c:pt idx="4926">
                  <c:v>-2.0498657443701899E-5</c:v>
                </c:pt>
                <c:pt idx="4927">
                  <c:v>-5.9902912992070302E-5</c:v>
                </c:pt>
                <c:pt idx="4928">
                  <c:v>-2.5953207377122101E-5</c:v>
                </c:pt>
                <c:pt idx="4929">
                  <c:v>-7.7819380001734894E-5</c:v>
                </c:pt>
                <c:pt idx="4930">
                  <c:v>-3.8740129735283401E-5</c:v>
                </c:pt>
                <c:pt idx="4931">
                  <c:v>-3.9997792735726601E-5</c:v>
                </c:pt>
                <c:pt idx="4932">
                  <c:v>-4.9720513436679598E-5</c:v>
                </c:pt>
                <c:pt idx="4933">
                  <c:v>-2.2796870351430798E-5</c:v>
                </c:pt>
                <c:pt idx="4934">
                  <c:v>-3.8140984190580003E-5</c:v>
                </c:pt>
                <c:pt idx="4935">
                  <c:v>-6.5873214675960694E-5</c:v>
                </c:pt>
                <c:pt idx="4936">
                  <c:v>-2.69266872976093E-5</c:v>
                </c:pt>
                <c:pt idx="4937">
                  <c:v>-1.63068000637569E-5</c:v>
                </c:pt>
                <c:pt idx="4938">
                  <c:v>-6.9304340815292301E-5</c:v>
                </c:pt>
                <c:pt idx="4939">
                  <c:v>-5.5462861689282799E-5</c:v>
                </c:pt>
                <c:pt idx="4940">
                  <c:v>-6.8086084271030799E-5</c:v>
                </c:pt>
                <c:pt idx="4941">
                  <c:v>-3.6120109292628997E-5</c:v>
                </c:pt>
                <c:pt idx="4942">
                  <c:v>-1.4325336482915199E-5</c:v>
                </c:pt>
                <c:pt idx="4943">
                  <c:v>-2.6328690602403501E-6</c:v>
                </c:pt>
                <c:pt idx="4944">
                  <c:v>2.2960245204322901E-5</c:v>
                </c:pt>
                <c:pt idx="4945">
                  <c:v>2.08332370935876E-5</c:v>
                </c:pt>
                <c:pt idx="4946">
                  <c:v>2.2030092818372299E-5</c:v>
                </c:pt>
                <c:pt idx="4947">
                  <c:v>-7.9374859485060802E-6</c:v>
                </c:pt>
                <c:pt idx="4948">
                  <c:v>-1.9818436215134098E-5</c:v>
                </c:pt>
                <c:pt idx="4949">
                  <c:v>-1.87106514862432E-6</c:v>
                </c:pt>
                <c:pt idx="4950">
                  <c:v>2.1048233659434902E-6</c:v>
                </c:pt>
                <c:pt idx="4951">
                  <c:v>2.60884944996474E-7</c:v>
                </c:pt>
                <c:pt idx="4952">
                  <c:v>-2.9026624936395299E-5</c:v>
                </c:pt>
                <c:pt idx="4953">
                  <c:v>-7.0851085729546903E-6</c:v>
                </c:pt>
                <c:pt idx="4954">
                  <c:v>-9.7567773343211496E-6</c:v>
                </c:pt>
                <c:pt idx="4955">
                  <c:v>2.4246569457688701E-5</c:v>
                </c:pt>
                <c:pt idx="4956">
                  <c:v>-5.2523172611275498E-5</c:v>
                </c:pt>
                <c:pt idx="4957">
                  <c:v>-3.1659060169178501E-5</c:v>
                </c:pt>
                <c:pt idx="4958">
                  <c:v>-4.60129649277179E-5</c:v>
                </c:pt>
                <c:pt idx="4959">
                  <c:v>-5.00332908978151E-5</c:v>
                </c:pt>
                <c:pt idx="4960">
                  <c:v>1.5331957150321999E-5</c:v>
                </c:pt>
                <c:pt idx="4961">
                  <c:v>-1.4084956016714301E-5</c:v>
                </c:pt>
                <c:pt idx="4962">
                  <c:v>-4.4866560410668297E-5</c:v>
                </c:pt>
                <c:pt idx="4963">
                  <c:v>-3.1684027067756402E-8</c:v>
                </c:pt>
                <c:pt idx="4964">
                  <c:v>2.3931442076464902E-7</c:v>
                </c:pt>
                <c:pt idx="4965">
                  <c:v>1.4448096876495E-5</c:v>
                </c:pt>
                <c:pt idx="4966">
                  <c:v>-1.4068371945900499E-5</c:v>
                </c:pt>
                <c:pt idx="4967">
                  <c:v>2.5814578598446401E-5</c:v>
                </c:pt>
                <c:pt idx="4968">
                  <c:v>1.3290989704500099E-6</c:v>
                </c:pt>
                <c:pt idx="4969">
                  <c:v>-1.5376979191356999E-5</c:v>
                </c:pt>
                <c:pt idx="4970">
                  <c:v>4.4173100011033498E-5</c:v>
                </c:pt>
                <c:pt idx="4971">
                  <c:v>1.3565245672077601E-5</c:v>
                </c:pt>
                <c:pt idx="4972">
                  <c:v>-3.64491076771235E-5</c:v>
                </c:pt>
                <c:pt idx="4973">
                  <c:v>1.5828011646638801E-5</c:v>
                </c:pt>
                <c:pt idx="4974">
                  <c:v>2.3077986622035799E-5</c:v>
                </c:pt>
                <c:pt idx="4975">
                  <c:v>-4.3138657043194198E-5</c:v>
                </c:pt>
                <c:pt idx="4976">
                  <c:v>1.6467669430838501E-5</c:v>
                </c:pt>
                <c:pt idx="4977">
                  <c:v>9.0885661885441798E-7</c:v>
                </c:pt>
                <c:pt idx="4978">
                  <c:v>5.0304516958967201E-6</c:v>
                </c:pt>
                <c:pt idx="4979">
                  <c:v>-3.9966142117366002E-5</c:v>
                </c:pt>
                <c:pt idx="4980">
                  <c:v>4.5920553644188899E-6</c:v>
                </c:pt>
                <c:pt idx="4981">
                  <c:v>2.1772126585081001E-5</c:v>
                </c:pt>
                <c:pt idx="4982">
                  <c:v>-3.8731081283550204E-6</c:v>
                </c:pt>
                <c:pt idx="4983">
                  <c:v>1.42839941513592E-5</c:v>
                </c:pt>
                <c:pt idx="4984">
                  <c:v>-1.29228463212502E-6</c:v>
                </c:pt>
                <c:pt idx="4985">
                  <c:v>2.32317613640345E-5</c:v>
                </c:pt>
                <c:pt idx="4986">
                  <c:v>2.8900826655338201E-5</c:v>
                </c:pt>
                <c:pt idx="4987">
                  <c:v>-9.6261457218394403E-6</c:v>
                </c:pt>
                <c:pt idx="4988">
                  <c:v>1.95984128281419E-6</c:v>
                </c:pt>
                <c:pt idx="4989">
                  <c:v>-1.7176307743551799E-5</c:v>
                </c:pt>
                <c:pt idx="4990">
                  <c:v>3.8511995265658697E-5</c:v>
                </c:pt>
                <c:pt idx="4991">
                  <c:v>3.3208442801970903E-5</c:v>
                </c:pt>
                <c:pt idx="4992">
                  <c:v>-3.02307930762916E-5</c:v>
                </c:pt>
                <c:pt idx="4993">
                  <c:v>2.6326840334230199E-6</c:v>
                </c:pt>
                <c:pt idx="4994">
                  <c:v>5.59480829799884E-5</c:v>
                </c:pt>
                <c:pt idx="4995">
                  <c:v>3.1143721004819701E-5</c:v>
                </c:pt>
                <c:pt idx="4996">
                  <c:v>2.12303973020734E-5</c:v>
                </c:pt>
                <c:pt idx="4997">
                  <c:v>-3.1854413188794997E-5</c:v>
                </c:pt>
                <c:pt idx="4998">
                  <c:v>3.9415913871536898E-5</c:v>
                </c:pt>
              </c:numCache>
            </c:numRef>
          </c:yVal>
          <c:smooth val="0"/>
          <c:extLst xmlns:c15="http://schemas.microsoft.com/office/drawing/2012/chart">
            <c:ext xmlns:c16="http://schemas.microsoft.com/office/drawing/2014/chart" uri="{C3380CC4-5D6E-409C-BE32-E72D297353CC}">
              <c16:uniqueId val="{00000004-6CA2-403F-831A-89DD832BC2E4}"/>
            </c:ext>
          </c:extLst>
        </c:ser>
        <c:ser>
          <c:idx val="11"/>
          <c:order val="13"/>
          <c:tx>
            <c:v>1171-down</c:v>
          </c:tx>
          <c:spPr>
            <a:ln w="19050" cap="rnd">
              <a:solidFill>
                <a:srgbClr val="C00000"/>
              </a:solidFill>
              <a:round/>
            </a:ln>
            <a:effectLst/>
          </c:spPr>
          <c:marker>
            <c:symbol val="none"/>
          </c:marker>
          <c:xVal>
            <c:numRef>
              <c:f>data_Loop!$DF$13:$DF$1299</c:f>
              <c:numCache>
                <c:formatCode>General</c:formatCode>
                <c:ptCount val="1287"/>
                <c:pt idx="0">
                  <c:v>999.98574218750002</c:v>
                </c:pt>
                <c:pt idx="1">
                  <c:v>999.22124023437505</c:v>
                </c:pt>
                <c:pt idx="2">
                  <c:v>998.00200195312505</c:v>
                </c:pt>
                <c:pt idx="3">
                  <c:v>996.62563476562502</c:v>
                </c:pt>
                <c:pt idx="4">
                  <c:v>995.17143554687505</c:v>
                </c:pt>
                <c:pt idx="5">
                  <c:v>993.63007812499995</c:v>
                </c:pt>
                <c:pt idx="6">
                  <c:v>992.11030273437495</c:v>
                </c:pt>
                <c:pt idx="7">
                  <c:v>990.56367187499995</c:v>
                </c:pt>
                <c:pt idx="8">
                  <c:v>989.01958007812505</c:v>
                </c:pt>
                <c:pt idx="9">
                  <c:v>987.57602539062498</c:v>
                </c:pt>
                <c:pt idx="10">
                  <c:v>986.12993164062505</c:v>
                </c:pt>
                <c:pt idx="11">
                  <c:v>984.64614257812502</c:v>
                </c:pt>
                <c:pt idx="12">
                  <c:v>983.13847656250005</c:v>
                </c:pt>
                <c:pt idx="13">
                  <c:v>981.63710937500002</c:v>
                </c:pt>
                <c:pt idx="14">
                  <c:v>980.116943359375</c:v>
                </c:pt>
                <c:pt idx="15">
                  <c:v>978.59672851562505</c:v>
                </c:pt>
                <c:pt idx="16">
                  <c:v>977.133056640625</c:v>
                </c:pt>
                <c:pt idx="17">
                  <c:v>975.62290039062498</c:v>
                </c:pt>
                <c:pt idx="18">
                  <c:v>974.09003906249995</c:v>
                </c:pt>
                <c:pt idx="19">
                  <c:v>972.61752929687498</c:v>
                </c:pt>
                <c:pt idx="20">
                  <c:v>971.16020507812505</c:v>
                </c:pt>
                <c:pt idx="21">
                  <c:v>969.68022460937505</c:v>
                </c:pt>
                <c:pt idx="22">
                  <c:v>968.15493164062502</c:v>
                </c:pt>
                <c:pt idx="23">
                  <c:v>966.62338867187498</c:v>
                </c:pt>
                <c:pt idx="24">
                  <c:v>965.12705078124998</c:v>
                </c:pt>
                <c:pt idx="25">
                  <c:v>963.67724609375</c:v>
                </c:pt>
                <c:pt idx="26">
                  <c:v>962.12680664062498</c:v>
                </c:pt>
                <c:pt idx="27">
                  <c:v>960.57382812499998</c:v>
                </c:pt>
                <c:pt idx="28">
                  <c:v>959.13286132812505</c:v>
                </c:pt>
                <c:pt idx="29">
                  <c:v>957.68178710937502</c:v>
                </c:pt>
                <c:pt idx="30">
                  <c:v>956.19545898437502</c:v>
                </c:pt>
                <c:pt idx="31">
                  <c:v>954.67397460937502</c:v>
                </c:pt>
                <c:pt idx="32">
                  <c:v>953.17890624999995</c:v>
                </c:pt>
                <c:pt idx="33">
                  <c:v>951.63979492187502</c:v>
                </c:pt>
                <c:pt idx="34">
                  <c:v>950.12958984374995</c:v>
                </c:pt>
                <c:pt idx="35">
                  <c:v>948.68735351562498</c:v>
                </c:pt>
                <c:pt idx="36">
                  <c:v>947.19355468749995</c:v>
                </c:pt>
                <c:pt idx="37">
                  <c:v>945.66196289062498</c:v>
                </c:pt>
                <c:pt idx="38">
                  <c:v>944.15175781250002</c:v>
                </c:pt>
                <c:pt idx="39">
                  <c:v>942.62646484375</c:v>
                </c:pt>
                <c:pt idx="40">
                  <c:v>941.15776367187505</c:v>
                </c:pt>
                <c:pt idx="41">
                  <c:v>939.709228515625</c:v>
                </c:pt>
                <c:pt idx="42">
                  <c:v>938.17265625000005</c:v>
                </c:pt>
                <c:pt idx="43">
                  <c:v>936.58447265625</c:v>
                </c:pt>
                <c:pt idx="44">
                  <c:v>935.10444335937495</c:v>
                </c:pt>
                <c:pt idx="45">
                  <c:v>933.68359375</c:v>
                </c:pt>
                <c:pt idx="46">
                  <c:v>932.17216796875005</c:v>
                </c:pt>
                <c:pt idx="47">
                  <c:v>930.65693359374995</c:v>
                </c:pt>
                <c:pt idx="48">
                  <c:v>929.10400390625</c:v>
                </c:pt>
                <c:pt idx="49">
                  <c:v>927.61391601562502</c:v>
                </c:pt>
                <c:pt idx="50">
                  <c:v>926.18925781250005</c:v>
                </c:pt>
                <c:pt idx="51">
                  <c:v>924.67783203124998</c:v>
                </c:pt>
                <c:pt idx="52">
                  <c:v>923.15883789062502</c:v>
                </c:pt>
                <c:pt idx="53">
                  <c:v>921.69145507812505</c:v>
                </c:pt>
                <c:pt idx="54">
                  <c:v>920.22905273437505</c:v>
                </c:pt>
                <c:pt idx="55">
                  <c:v>918.65219726562498</c:v>
                </c:pt>
                <c:pt idx="56">
                  <c:v>917.07666015625</c:v>
                </c:pt>
                <c:pt idx="57">
                  <c:v>915.65703125000005</c:v>
                </c:pt>
                <c:pt idx="58">
                  <c:v>914.1845703125</c:v>
                </c:pt>
                <c:pt idx="59">
                  <c:v>912.63413085937498</c:v>
                </c:pt>
                <c:pt idx="60">
                  <c:v>911.15410156250005</c:v>
                </c:pt>
                <c:pt idx="61">
                  <c:v>909.689208984375</c:v>
                </c:pt>
                <c:pt idx="62">
                  <c:v>908.18784179687498</c:v>
                </c:pt>
                <c:pt idx="63">
                  <c:v>906.70029296874998</c:v>
                </c:pt>
                <c:pt idx="64">
                  <c:v>905.20268554687505</c:v>
                </c:pt>
                <c:pt idx="65">
                  <c:v>903.71513671875005</c:v>
                </c:pt>
                <c:pt idx="66">
                  <c:v>902.18608398437505</c:v>
                </c:pt>
                <c:pt idx="67">
                  <c:v>900.69096679687505</c:v>
                </c:pt>
                <c:pt idx="68">
                  <c:v>899.20844726562495</c:v>
                </c:pt>
                <c:pt idx="69">
                  <c:v>897.72089843749995</c:v>
                </c:pt>
                <c:pt idx="70">
                  <c:v>896.22832031250005</c:v>
                </c:pt>
                <c:pt idx="71">
                  <c:v>894.69804687500005</c:v>
                </c:pt>
                <c:pt idx="72">
                  <c:v>893.19794921874995</c:v>
                </c:pt>
                <c:pt idx="73">
                  <c:v>891.73051757812505</c:v>
                </c:pt>
                <c:pt idx="74">
                  <c:v>890.26308593750002</c:v>
                </c:pt>
                <c:pt idx="75">
                  <c:v>888.762939453125</c:v>
                </c:pt>
                <c:pt idx="76">
                  <c:v>887.17226562500002</c:v>
                </c:pt>
                <c:pt idx="77">
                  <c:v>885.67216796875005</c:v>
                </c:pt>
                <c:pt idx="78">
                  <c:v>884.21733398437505</c:v>
                </c:pt>
                <c:pt idx="79">
                  <c:v>882.7021484375</c:v>
                </c:pt>
                <c:pt idx="80">
                  <c:v>881.24858398437505</c:v>
                </c:pt>
                <c:pt idx="81">
                  <c:v>879.759765625</c:v>
                </c:pt>
                <c:pt idx="82">
                  <c:v>878.24072265625</c:v>
                </c:pt>
                <c:pt idx="83">
                  <c:v>876.729248046875</c:v>
                </c:pt>
                <c:pt idx="84">
                  <c:v>875.19140625</c:v>
                </c:pt>
                <c:pt idx="85">
                  <c:v>873.64858398437502</c:v>
                </c:pt>
                <c:pt idx="86">
                  <c:v>872.18745117187495</c:v>
                </c:pt>
                <c:pt idx="87">
                  <c:v>870.73637695312505</c:v>
                </c:pt>
                <c:pt idx="88">
                  <c:v>869.26518554687505</c:v>
                </c:pt>
                <c:pt idx="89">
                  <c:v>867.71723632812495</c:v>
                </c:pt>
                <c:pt idx="90">
                  <c:v>866.20327148437502</c:v>
                </c:pt>
                <c:pt idx="91">
                  <c:v>864.76352539062498</c:v>
                </c:pt>
                <c:pt idx="92">
                  <c:v>863.26845703125002</c:v>
                </c:pt>
                <c:pt idx="93">
                  <c:v>861.76333007812502</c:v>
                </c:pt>
                <c:pt idx="94">
                  <c:v>860.26699218750002</c:v>
                </c:pt>
                <c:pt idx="95">
                  <c:v>858.78066406250002</c:v>
                </c:pt>
                <c:pt idx="96">
                  <c:v>857.25034179687498</c:v>
                </c:pt>
                <c:pt idx="97">
                  <c:v>855.741455078125</c:v>
                </c:pt>
                <c:pt idx="98">
                  <c:v>854.25390625</c:v>
                </c:pt>
                <c:pt idx="99">
                  <c:v>852.74746093750002</c:v>
                </c:pt>
                <c:pt idx="100">
                  <c:v>851.25864257812498</c:v>
                </c:pt>
                <c:pt idx="101">
                  <c:v>849.7333984375</c:v>
                </c:pt>
                <c:pt idx="102">
                  <c:v>848.14023437499998</c:v>
                </c:pt>
                <c:pt idx="103">
                  <c:v>846.63383789062505</c:v>
                </c:pt>
                <c:pt idx="104">
                  <c:v>845.21293945312505</c:v>
                </c:pt>
                <c:pt idx="105">
                  <c:v>843.71279296875002</c:v>
                </c:pt>
                <c:pt idx="106">
                  <c:v>842.22529296874995</c:v>
                </c:pt>
                <c:pt idx="107">
                  <c:v>840.76289062499995</c:v>
                </c:pt>
                <c:pt idx="108">
                  <c:v>839.236328125</c:v>
                </c:pt>
                <c:pt idx="109">
                  <c:v>837.73745117187502</c:v>
                </c:pt>
                <c:pt idx="110">
                  <c:v>836.28383789062502</c:v>
                </c:pt>
                <c:pt idx="111">
                  <c:v>834.79506835937502</c:v>
                </c:pt>
                <c:pt idx="112">
                  <c:v>833.26728515624995</c:v>
                </c:pt>
                <c:pt idx="113">
                  <c:v>831.74702148437495</c:v>
                </c:pt>
                <c:pt idx="114">
                  <c:v>830.25444335937505</c:v>
                </c:pt>
                <c:pt idx="115">
                  <c:v>828.71538085937505</c:v>
                </c:pt>
                <c:pt idx="116">
                  <c:v>827.22153320312498</c:v>
                </c:pt>
                <c:pt idx="117">
                  <c:v>825.79560546874995</c:v>
                </c:pt>
                <c:pt idx="118">
                  <c:v>824.27543945312505</c:v>
                </c:pt>
                <c:pt idx="119">
                  <c:v>822.75014648437502</c:v>
                </c:pt>
                <c:pt idx="120">
                  <c:v>821.24624023437502</c:v>
                </c:pt>
                <c:pt idx="121">
                  <c:v>819.67067871093695</c:v>
                </c:pt>
                <c:pt idx="122">
                  <c:v>818.19567871093705</c:v>
                </c:pt>
                <c:pt idx="123">
                  <c:v>816.77602539062502</c:v>
                </c:pt>
                <c:pt idx="124">
                  <c:v>815.24697265625002</c:v>
                </c:pt>
                <c:pt idx="125">
                  <c:v>813.72421874999998</c:v>
                </c:pt>
                <c:pt idx="126">
                  <c:v>812.25178222656291</c:v>
                </c:pt>
                <c:pt idx="127">
                  <c:v>810.72651367187495</c:v>
                </c:pt>
                <c:pt idx="128">
                  <c:v>809.21381835937495</c:v>
                </c:pt>
                <c:pt idx="129">
                  <c:v>807.76777343749995</c:v>
                </c:pt>
                <c:pt idx="130">
                  <c:v>806.31166992187502</c:v>
                </c:pt>
                <c:pt idx="131">
                  <c:v>804.81403808593791</c:v>
                </c:pt>
                <c:pt idx="132">
                  <c:v>803.271166992188</c:v>
                </c:pt>
                <c:pt idx="133">
                  <c:v>801.75722656250002</c:v>
                </c:pt>
                <c:pt idx="134">
                  <c:v>800.27092285156209</c:v>
                </c:pt>
                <c:pt idx="135">
                  <c:v>798.78464355468702</c:v>
                </c:pt>
                <c:pt idx="136">
                  <c:v>797.30839843750005</c:v>
                </c:pt>
                <c:pt idx="137">
                  <c:v>795.780590820312</c:v>
                </c:pt>
                <c:pt idx="138">
                  <c:v>794.28549804687498</c:v>
                </c:pt>
                <c:pt idx="139">
                  <c:v>792.78413085937495</c:v>
                </c:pt>
                <c:pt idx="140">
                  <c:v>791.28278808593791</c:v>
                </c:pt>
                <c:pt idx="141">
                  <c:v>789.792724609375</c:v>
                </c:pt>
                <c:pt idx="142">
                  <c:v>788.30517578125</c:v>
                </c:pt>
                <c:pt idx="143">
                  <c:v>786.840258789063</c:v>
                </c:pt>
                <c:pt idx="144">
                  <c:v>785.30366210937495</c:v>
                </c:pt>
                <c:pt idx="145">
                  <c:v>783.77338867187495</c:v>
                </c:pt>
                <c:pt idx="146">
                  <c:v>782.26823730468709</c:v>
                </c:pt>
                <c:pt idx="147">
                  <c:v>780.769360351562</c:v>
                </c:pt>
                <c:pt idx="148">
                  <c:v>779.27175292968798</c:v>
                </c:pt>
                <c:pt idx="149">
                  <c:v>777.76535644531293</c:v>
                </c:pt>
                <c:pt idx="150">
                  <c:v>776.28034667968791</c:v>
                </c:pt>
                <c:pt idx="151">
                  <c:v>774.76389160156202</c:v>
                </c:pt>
                <c:pt idx="152">
                  <c:v>773.29140625000002</c:v>
                </c:pt>
                <c:pt idx="153">
                  <c:v>771.80383300781205</c:v>
                </c:pt>
                <c:pt idx="154">
                  <c:v>770.27355957031205</c:v>
                </c:pt>
                <c:pt idx="155">
                  <c:v>768.81369628906293</c:v>
                </c:pt>
                <c:pt idx="156">
                  <c:v>767.33242187500002</c:v>
                </c:pt>
                <c:pt idx="157">
                  <c:v>765.79960937500005</c:v>
                </c:pt>
                <c:pt idx="158">
                  <c:v>764.29194335937495</c:v>
                </c:pt>
                <c:pt idx="159">
                  <c:v>762.84335937499998</c:v>
                </c:pt>
                <c:pt idx="160">
                  <c:v>761.31684570312495</c:v>
                </c:pt>
                <c:pt idx="161">
                  <c:v>759.799145507812</c:v>
                </c:pt>
                <c:pt idx="162">
                  <c:v>758.27133789062498</c:v>
                </c:pt>
                <c:pt idx="163">
                  <c:v>756.76113281250002</c:v>
                </c:pt>
                <c:pt idx="164">
                  <c:v>755.27985839843791</c:v>
                </c:pt>
                <c:pt idx="165">
                  <c:v>753.79987792968791</c:v>
                </c:pt>
                <c:pt idx="166">
                  <c:v>752.35385742187498</c:v>
                </c:pt>
                <c:pt idx="167">
                  <c:v>750.80844726562498</c:v>
                </c:pt>
                <c:pt idx="168">
                  <c:v>749.30578613281295</c:v>
                </c:pt>
                <c:pt idx="169">
                  <c:v>747.83837890625</c:v>
                </c:pt>
                <c:pt idx="170">
                  <c:v>746.31186523437498</c:v>
                </c:pt>
                <c:pt idx="171">
                  <c:v>744.81298828125</c:v>
                </c:pt>
                <c:pt idx="172">
                  <c:v>743.29399414062505</c:v>
                </c:pt>
                <c:pt idx="173">
                  <c:v>741.79763183593798</c:v>
                </c:pt>
                <c:pt idx="174">
                  <c:v>740.31386718750002</c:v>
                </c:pt>
                <c:pt idx="175">
                  <c:v>738.83134765625005</c:v>
                </c:pt>
                <c:pt idx="176">
                  <c:v>737.200439453125</c:v>
                </c:pt>
                <c:pt idx="177">
                  <c:v>735.65253906249995</c:v>
                </c:pt>
                <c:pt idx="178">
                  <c:v>734.32468261718702</c:v>
                </c:pt>
                <c:pt idx="179">
                  <c:v>732.837158203125</c:v>
                </c:pt>
                <c:pt idx="180">
                  <c:v>731.31064453124998</c:v>
                </c:pt>
                <c:pt idx="181">
                  <c:v>729.84069824218795</c:v>
                </c:pt>
                <c:pt idx="182">
                  <c:v>728.37707519531295</c:v>
                </c:pt>
                <c:pt idx="183">
                  <c:v>726.78767089843791</c:v>
                </c:pt>
                <c:pt idx="184">
                  <c:v>725.27622070312498</c:v>
                </c:pt>
                <c:pt idx="185">
                  <c:v>723.85656738281295</c:v>
                </c:pt>
                <c:pt idx="186">
                  <c:v>722.34011230468707</c:v>
                </c:pt>
                <c:pt idx="187">
                  <c:v>720.84753417968795</c:v>
                </c:pt>
                <c:pt idx="188">
                  <c:v>719.35244140625002</c:v>
                </c:pt>
                <c:pt idx="189">
                  <c:v>717.83598632812505</c:v>
                </c:pt>
                <c:pt idx="190">
                  <c:v>716.32705078125002</c:v>
                </c:pt>
                <c:pt idx="191">
                  <c:v>714.87346191406209</c:v>
                </c:pt>
                <c:pt idx="192">
                  <c:v>713.36328125</c:v>
                </c:pt>
                <c:pt idx="193">
                  <c:v>711.83801269531295</c:v>
                </c:pt>
                <c:pt idx="194">
                  <c:v>710.37939453125</c:v>
                </c:pt>
                <c:pt idx="195">
                  <c:v>708.86166992187498</c:v>
                </c:pt>
                <c:pt idx="196">
                  <c:v>707.36027832031209</c:v>
                </c:pt>
                <c:pt idx="197">
                  <c:v>705.89785156250002</c:v>
                </c:pt>
                <c:pt idx="198">
                  <c:v>704.396484375</c:v>
                </c:pt>
                <c:pt idx="199">
                  <c:v>702.86242675781205</c:v>
                </c:pt>
                <c:pt idx="200">
                  <c:v>701.378662109375</c:v>
                </c:pt>
                <c:pt idx="201">
                  <c:v>699.88735351562502</c:v>
                </c:pt>
                <c:pt idx="202">
                  <c:v>698.35324707031202</c:v>
                </c:pt>
                <c:pt idx="203">
                  <c:v>696.81162109374998</c:v>
                </c:pt>
                <c:pt idx="204">
                  <c:v>695.30397949218798</c:v>
                </c:pt>
                <c:pt idx="205">
                  <c:v>693.837817382813</c:v>
                </c:pt>
                <c:pt idx="206">
                  <c:v>692.28989257812498</c:v>
                </c:pt>
                <c:pt idx="207">
                  <c:v>690.77092285156209</c:v>
                </c:pt>
                <c:pt idx="208">
                  <c:v>689.27207031249998</c:v>
                </c:pt>
                <c:pt idx="209">
                  <c:v>687.69147949218791</c:v>
                </c:pt>
                <c:pt idx="210">
                  <c:v>686.251708984375</c:v>
                </c:pt>
                <c:pt idx="211">
                  <c:v>684.86850585937498</c:v>
                </c:pt>
                <c:pt idx="212">
                  <c:v>683.31057128906298</c:v>
                </c:pt>
                <c:pt idx="213">
                  <c:v>681.77651367187502</c:v>
                </c:pt>
                <c:pt idx="214">
                  <c:v>680.33295898437495</c:v>
                </c:pt>
                <c:pt idx="215">
                  <c:v>678.89946289062505</c:v>
                </c:pt>
                <c:pt idx="216">
                  <c:v>677.41945800781207</c:v>
                </c:pt>
                <c:pt idx="217">
                  <c:v>675.89797363281298</c:v>
                </c:pt>
                <c:pt idx="218">
                  <c:v>674.342529296875</c:v>
                </c:pt>
                <c:pt idx="219">
                  <c:v>672.84365234375002</c:v>
                </c:pt>
                <c:pt idx="220">
                  <c:v>671.3837890625</c:v>
                </c:pt>
                <c:pt idx="221">
                  <c:v>669.89877929687498</c:v>
                </c:pt>
                <c:pt idx="222">
                  <c:v>668.38857421875002</c:v>
                </c:pt>
                <c:pt idx="223">
                  <c:v>666.888427734375</c:v>
                </c:pt>
                <c:pt idx="224">
                  <c:v>665.42475585937495</c:v>
                </c:pt>
                <c:pt idx="225">
                  <c:v>663.85170898437502</c:v>
                </c:pt>
                <c:pt idx="226">
                  <c:v>662.32644042968798</c:v>
                </c:pt>
                <c:pt idx="227">
                  <c:v>660.8125</c:v>
                </c:pt>
                <c:pt idx="228">
                  <c:v>659.265869140625</c:v>
                </c:pt>
                <c:pt idx="229">
                  <c:v>657.84997558593795</c:v>
                </c:pt>
                <c:pt idx="230">
                  <c:v>656.42277832031209</c:v>
                </c:pt>
                <c:pt idx="231">
                  <c:v>654.926440429688</c:v>
                </c:pt>
                <c:pt idx="232">
                  <c:v>653.40371093750002</c:v>
                </c:pt>
                <c:pt idx="233">
                  <c:v>651.90483398437505</c:v>
                </c:pt>
                <c:pt idx="234">
                  <c:v>650.44619140625002</c:v>
                </c:pt>
                <c:pt idx="235">
                  <c:v>648.94860839843795</c:v>
                </c:pt>
                <c:pt idx="236">
                  <c:v>647.38310546875005</c:v>
                </c:pt>
                <c:pt idx="237">
                  <c:v>645.83522949218798</c:v>
                </c:pt>
                <c:pt idx="238">
                  <c:v>644.38791503906293</c:v>
                </c:pt>
                <c:pt idx="239">
                  <c:v>642.87392578125002</c:v>
                </c:pt>
                <c:pt idx="240">
                  <c:v>641.37131347656293</c:v>
                </c:pt>
                <c:pt idx="241">
                  <c:v>639.91396484375002</c:v>
                </c:pt>
                <c:pt idx="242">
                  <c:v>638.39243164062498</c:v>
                </c:pt>
                <c:pt idx="243">
                  <c:v>636.92373046875002</c:v>
                </c:pt>
                <c:pt idx="244">
                  <c:v>635.41481933593798</c:v>
                </c:pt>
                <c:pt idx="245">
                  <c:v>633.90715332031209</c:v>
                </c:pt>
                <c:pt idx="246">
                  <c:v>632.43596191406209</c:v>
                </c:pt>
                <c:pt idx="247">
                  <c:v>630.937084960937</c:v>
                </c:pt>
                <c:pt idx="248">
                  <c:v>629.42312011718707</c:v>
                </c:pt>
                <c:pt idx="249">
                  <c:v>627.93811035156205</c:v>
                </c:pt>
                <c:pt idx="250">
                  <c:v>626.470703125</c:v>
                </c:pt>
                <c:pt idx="251">
                  <c:v>624.94667968750002</c:v>
                </c:pt>
                <c:pt idx="252">
                  <c:v>623.39750976562505</c:v>
                </c:pt>
                <c:pt idx="253">
                  <c:v>621.88481445312505</c:v>
                </c:pt>
                <c:pt idx="254">
                  <c:v>620.42998046875005</c:v>
                </c:pt>
                <c:pt idx="255">
                  <c:v>618.95751953125</c:v>
                </c:pt>
                <c:pt idx="256">
                  <c:v>617.428466796875</c:v>
                </c:pt>
                <c:pt idx="257">
                  <c:v>615.92834472656295</c:v>
                </c:pt>
                <c:pt idx="258">
                  <c:v>614.44707031250005</c:v>
                </c:pt>
                <c:pt idx="259">
                  <c:v>612.91176757812502</c:v>
                </c:pt>
                <c:pt idx="260">
                  <c:v>611.40664062500002</c:v>
                </c:pt>
                <c:pt idx="261">
                  <c:v>609.883862304687</c:v>
                </c:pt>
                <c:pt idx="262">
                  <c:v>608.37241210937498</c:v>
                </c:pt>
                <c:pt idx="263">
                  <c:v>606.95529785156202</c:v>
                </c:pt>
                <c:pt idx="264">
                  <c:v>605.49667968749998</c:v>
                </c:pt>
                <c:pt idx="265">
                  <c:v>603.97897949218793</c:v>
                </c:pt>
                <c:pt idx="266">
                  <c:v>602.467529296875</c:v>
                </c:pt>
                <c:pt idx="267">
                  <c:v>600.91833496093705</c:v>
                </c:pt>
                <c:pt idx="268">
                  <c:v>599.32517089843793</c:v>
                </c:pt>
                <c:pt idx="269">
                  <c:v>597.78354492187498</c:v>
                </c:pt>
                <c:pt idx="270">
                  <c:v>596.39028320312502</c:v>
                </c:pt>
                <c:pt idx="271">
                  <c:v>594.966870117187</c:v>
                </c:pt>
                <c:pt idx="272">
                  <c:v>593.43784179687498</c:v>
                </c:pt>
                <c:pt idx="273">
                  <c:v>591.94274902343705</c:v>
                </c:pt>
                <c:pt idx="274">
                  <c:v>590.442626953125</c:v>
                </c:pt>
                <c:pt idx="275">
                  <c:v>588.87460937499998</c:v>
                </c:pt>
                <c:pt idx="276">
                  <c:v>587.37446289062495</c:v>
                </c:pt>
                <c:pt idx="277">
                  <c:v>585.933422851562</c:v>
                </c:pt>
                <c:pt idx="278">
                  <c:v>584.4345703125</c:v>
                </c:pt>
                <c:pt idx="279">
                  <c:v>582.94829101562505</c:v>
                </c:pt>
                <c:pt idx="280">
                  <c:v>581.49470214843791</c:v>
                </c:pt>
                <c:pt idx="281">
                  <c:v>579.96691894531295</c:v>
                </c:pt>
                <c:pt idx="282">
                  <c:v>578.45549316406209</c:v>
                </c:pt>
                <c:pt idx="283">
                  <c:v>577.00190429687495</c:v>
                </c:pt>
                <c:pt idx="284">
                  <c:v>575.40744628906293</c:v>
                </c:pt>
                <c:pt idx="285">
                  <c:v>573.83312988281205</c:v>
                </c:pt>
                <c:pt idx="286">
                  <c:v>572.36069335937498</c:v>
                </c:pt>
                <c:pt idx="287">
                  <c:v>570.93476562499995</c:v>
                </c:pt>
                <c:pt idx="288">
                  <c:v>569.48620605468705</c:v>
                </c:pt>
                <c:pt idx="289">
                  <c:v>567.977294921875</c:v>
                </c:pt>
                <c:pt idx="290">
                  <c:v>566.46333007812495</c:v>
                </c:pt>
                <c:pt idx="291">
                  <c:v>564.86511230468705</c:v>
                </c:pt>
                <c:pt idx="292">
                  <c:v>563.34614257812495</c:v>
                </c:pt>
                <c:pt idx="293">
                  <c:v>561.95039062499995</c:v>
                </c:pt>
                <c:pt idx="294">
                  <c:v>560.49426269531295</c:v>
                </c:pt>
                <c:pt idx="295">
                  <c:v>559.01047363281202</c:v>
                </c:pt>
                <c:pt idx="296">
                  <c:v>557.51665039062505</c:v>
                </c:pt>
                <c:pt idx="297">
                  <c:v>556.00270996093707</c:v>
                </c:pt>
                <c:pt idx="298">
                  <c:v>554.433422851562</c:v>
                </c:pt>
                <c:pt idx="299">
                  <c:v>552.89306640625</c:v>
                </c:pt>
                <c:pt idx="300">
                  <c:v>551.43947753906298</c:v>
                </c:pt>
                <c:pt idx="301">
                  <c:v>549.906665039063</c:v>
                </c:pt>
                <c:pt idx="302">
                  <c:v>548.41535644531291</c:v>
                </c:pt>
                <c:pt idx="303">
                  <c:v>547.00451660156205</c:v>
                </c:pt>
                <c:pt idx="304">
                  <c:v>545.45031738281205</c:v>
                </c:pt>
                <c:pt idx="305">
                  <c:v>543.93386230468707</c:v>
                </c:pt>
                <c:pt idx="306">
                  <c:v>542.51296386718798</c:v>
                </c:pt>
                <c:pt idx="307">
                  <c:v>541.02414550781202</c:v>
                </c:pt>
                <c:pt idx="308">
                  <c:v>539.49509277343793</c:v>
                </c:pt>
                <c:pt idx="309">
                  <c:v>537.98239746093702</c:v>
                </c:pt>
                <c:pt idx="310">
                  <c:v>536.526293945313</c:v>
                </c:pt>
                <c:pt idx="311">
                  <c:v>535.01611328125</c:v>
                </c:pt>
                <c:pt idx="312">
                  <c:v>533.45688476562498</c:v>
                </c:pt>
                <c:pt idx="313">
                  <c:v>531.98190917968702</c:v>
                </c:pt>
                <c:pt idx="314">
                  <c:v>530.49562988281207</c:v>
                </c:pt>
                <c:pt idx="315">
                  <c:v>528.98544921874998</c:v>
                </c:pt>
                <c:pt idx="316">
                  <c:v>527.45263671875</c:v>
                </c:pt>
                <c:pt idx="317">
                  <c:v>525.90725097656207</c:v>
                </c:pt>
                <c:pt idx="318">
                  <c:v>524.47126464843791</c:v>
                </c:pt>
                <c:pt idx="319">
                  <c:v>522.98874511718793</c:v>
                </c:pt>
                <c:pt idx="320">
                  <c:v>521.44333496093702</c:v>
                </c:pt>
                <c:pt idx="321">
                  <c:v>519.95200195312498</c:v>
                </c:pt>
                <c:pt idx="322">
                  <c:v>518.50471191406291</c:v>
                </c:pt>
                <c:pt idx="323">
                  <c:v>516.978198242188</c:v>
                </c:pt>
                <c:pt idx="324">
                  <c:v>515.45668945312502</c:v>
                </c:pt>
                <c:pt idx="325">
                  <c:v>514.03327636718791</c:v>
                </c:pt>
                <c:pt idx="326">
                  <c:v>512.51806640625</c:v>
                </c:pt>
                <c:pt idx="327">
                  <c:v>511.01164550781203</c:v>
                </c:pt>
                <c:pt idx="328">
                  <c:v>509.55302734374999</c:v>
                </c:pt>
                <c:pt idx="329">
                  <c:v>508.05793457031297</c:v>
                </c:pt>
                <c:pt idx="330">
                  <c:v>506.55908203125</c:v>
                </c:pt>
                <c:pt idx="331">
                  <c:v>505.04262695312502</c:v>
                </c:pt>
                <c:pt idx="332">
                  <c:v>503.49721679687502</c:v>
                </c:pt>
                <c:pt idx="333">
                  <c:v>501.99709472656207</c:v>
                </c:pt>
                <c:pt idx="334">
                  <c:v>500.53847656250002</c:v>
                </c:pt>
                <c:pt idx="335">
                  <c:v>499.02451171874998</c:v>
                </c:pt>
                <c:pt idx="336">
                  <c:v>497.48164062500001</c:v>
                </c:pt>
                <c:pt idx="337">
                  <c:v>495.99160156250002</c:v>
                </c:pt>
                <c:pt idx="338">
                  <c:v>494.52543945312499</c:v>
                </c:pt>
                <c:pt idx="339">
                  <c:v>493.01525878906295</c:v>
                </c:pt>
                <c:pt idx="340">
                  <c:v>491.51638183593707</c:v>
                </c:pt>
                <c:pt idx="341">
                  <c:v>490.03134765624998</c:v>
                </c:pt>
                <c:pt idx="342">
                  <c:v>488.52873535156203</c:v>
                </c:pt>
                <c:pt idx="343">
                  <c:v>487.02861328124999</c:v>
                </c:pt>
                <c:pt idx="344">
                  <c:v>485.51843261718795</c:v>
                </c:pt>
                <c:pt idx="345">
                  <c:v>484.00825195312501</c:v>
                </c:pt>
                <c:pt idx="346">
                  <c:v>482.52194824218793</c:v>
                </c:pt>
                <c:pt idx="347">
                  <c:v>481.02182617187498</c:v>
                </c:pt>
                <c:pt idx="348">
                  <c:v>479.52294921875</c:v>
                </c:pt>
                <c:pt idx="349">
                  <c:v>478.04672851562498</c:v>
                </c:pt>
                <c:pt idx="350">
                  <c:v>476.53527832031295</c:v>
                </c:pt>
                <c:pt idx="351">
                  <c:v>475.00874023437501</c:v>
                </c:pt>
                <c:pt idx="352">
                  <c:v>473.43444824218795</c:v>
                </c:pt>
                <c:pt idx="353">
                  <c:v>471.91545410156203</c:v>
                </c:pt>
                <c:pt idx="354">
                  <c:v>470.50083007812498</c:v>
                </c:pt>
                <c:pt idx="355">
                  <c:v>469.05354003906297</c:v>
                </c:pt>
                <c:pt idx="356">
                  <c:v>467.56853027343794</c:v>
                </c:pt>
                <c:pt idx="357">
                  <c:v>466.05959472656207</c:v>
                </c:pt>
                <c:pt idx="358">
                  <c:v>464.56071777343794</c:v>
                </c:pt>
                <c:pt idx="359">
                  <c:v>463.00654296875001</c:v>
                </c:pt>
                <c:pt idx="360">
                  <c:v>461.52277832031297</c:v>
                </c:pt>
                <c:pt idx="361">
                  <c:v>460.10061035156207</c:v>
                </c:pt>
                <c:pt idx="362">
                  <c:v>458.56655273437502</c:v>
                </c:pt>
                <c:pt idx="363">
                  <c:v>457.06140136718795</c:v>
                </c:pt>
                <c:pt idx="364">
                  <c:v>455.59270019531294</c:v>
                </c:pt>
                <c:pt idx="365">
                  <c:v>454.09130859375</c:v>
                </c:pt>
                <c:pt idx="366">
                  <c:v>452.59370117187501</c:v>
                </c:pt>
                <c:pt idx="367">
                  <c:v>451.11372070312501</c:v>
                </c:pt>
                <c:pt idx="368">
                  <c:v>449.62617187500001</c:v>
                </c:pt>
                <c:pt idx="369">
                  <c:v>448.09587402343794</c:v>
                </c:pt>
                <c:pt idx="370">
                  <c:v>446.56684570312501</c:v>
                </c:pt>
                <c:pt idx="371">
                  <c:v>445.09941406249999</c:v>
                </c:pt>
                <c:pt idx="372">
                  <c:v>443.55527343749998</c:v>
                </c:pt>
                <c:pt idx="373">
                  <c:v>442.05893554687498</c:v>
                </c:pt>
                <c:pt idx="374">
                  <c:v>440.626708984375</c:v>
                </c:pt>
                <c:pt idx="375">
                  <c:v>439.07377929687499</c:v>
                </c:pt>
                <c:pt idx="376">
                  <c:v>437.56613769531293</c:v>
                </c:pt>
                <c:pt idx="377">
                  <c:v>436.09995117187498</c:v>
                </c:pt>
                <c:pt idx="378">
                  <c:v>434.57968749999998</c:v>
                </c:pt>
                <c:pt idx="379">
                  <c:v>433.08837890625</c:v>
                </c:pt>
                <c:pt idx="380">
                  <c:v>431.60585937500002</c:v>
                </c:pt>
                <c:pt idx="381">
                  <c:v>430.00388183593702</c:v>
                </c:pt>
                <c:pt idx="382">
                  <c:v>428.51130371093706</c:v>
                </c:pt>
                <c:pt idx="383">
                  <c:v>427.11933593750001</c:v>
                </c:pt>
                <c:pt idx="384">
                  <c:v>425.57773437499998</c:v>
                </c:pt>
                <c:pt idx="385">
                  <c:v>423.987060546875</c:v>
                </c:pt>
                <c:pt idx="386">
                  <c:v>422.53974609375001</c:v>
                </c:pt>
                <c:pt idx="387">
                  <c:v>421.09873046874998</c:v>
                </c:pt>
                <c:pt idx="388">
                  <c:v>419.59484863281205</c:v>
                </c:pt>
                <c:pt idx="389">
                  <c:v>418.111083984375</c:v>
                </c:pt>
                <c:pt idx="390">
                  <c:v>416.55437011718794</c:v>
                </c:pt>
                <c:pt idx="391">
                  <c:v>415.04291992187501</c:v>
                </c:pt>
                <c:pt idx="392">
                  <c:v>413.60441894531294</c:v>
                </c:pt>
                <c:pt idx="393">
                  <c:v>412.11184082031298</c:v>
                </c:pt>
                <c:pt idx="394">
                  <c:v>410.53752441406294</c:v>
                </c:pt>
                <c:pt idx="395">
                  <c:v>408.97705078125</c:v>
                </c:pt>
                <c:pt idx="396">
                  <c:v>407.494543457031</c:v>
                </c:pt>
                <c:pt idx="397">
                  <c:v>406.05855712890605</c:v>
                </c:pt>
                <c:pt idx="398">
                  <c:v>404.62758789062502</c:v>
                </c:pt>
                <c:pt idx="399">
                  <c:v>403.129968261719</c:v>
                </c:pt>
                <c:pt idx="400">
                  <c:v>401.54309082031301</c:v>
                </c:pt>
                <c:pt idx="401">
                  <c:v>400.05805664062501</c:v>
                </c:pt>
                <c:pt idx="402">
                  <c:v>398.63337402343802</c:v>
                </c:pt>
                <c:pt idx="403">
                  <c:v>397.11187744140602</c:v>
                </c:pt>
                <c:pt idx="404">
                  <c:v>395.61301269531299</c:v>
                </c:pt>
                <c:pt idx="405">
                  <c:v>394.11793212890603</c:v>
                </c:pt>
                <c:pt idx="406">
                  <c:v>392.573803710937</c:v>
                </c:pt>
                <c:pt idx="407">
                  <c:v>391.07492675781202</c:v>
                </c:pt>
                <c:pt idx="408">
                  <c:v>389.60120849609399</c:v>
                </c:pt>
                <c:pt idx="409">
                  <c:v>388.10109863281201</c:v>
                </c:pt>
                <c:pt idx="410">
                  <c:v>386.614819335937</c:v>
                </c:pt>
                <c:pt idx="411">
                  <c:v>385.09332275390602</c:v>
                </c:pt>
                <c:pt idx="412">
                  <c:v>383.534106445313</c:v>
                </c:pt>
                <c:pt idx="413">
                  <c:v>381.996264648438</c:v>
                </c:pt>
                <c:pt idx="414">
                  <c:v>380.54392089843799</c:v>
                </c:pt>
                <c:pt idx="415">
                  <c:v>379.12050781250002</c:v>
                </c:pt>
                <c:pt idx="416">
                  <c:v>377.63923339843802</c:v>
                </c:pt>
                <c:pt idx="417">
                  <c:v>376.10767822265603</c:v>
                </c:pt>
                <c:pt idx="418">
                  <c:v>374.60379638671895</c:v>
                </c:pt>
                <c:pt idx="419">
                  <c:v>373.13132324218799</c:v>
                </c:pt>
                <c:pt idx="420">
                  <c:v>371.59975585937502</c:v>
                </c:pt>
                <c:pt idx="421">
                  <c:v>370.11975097656199</c:v>
                </c:pt>
                <c:pt idx="422">
                  <c:v>368.60706787109399</c:v>
                </c:pt>
                <c:pt idx="423">
                  <c:v>367.0478515625</c:v>
                </c:pt>
                <c:pt idx="424">
                  <c:v>365.58922119140601</c:v>
                </c:pt>
                <c:pt idx="425">
                  <c:v>364.14820556640603</c:v>
                </c:pt>
                <c:pt idx="426">
                  <c:v>362.65311279296895</c:v>
                </c:pt>
                <c:pt idx="427">
                  <c:v>361.16556396484395</c:v>
                </c:pt>
                <c:pt idx="428">
                  <c:v>359.665441894531</c:v>
                </c:pt>
                <c:pt idx="429">
                  <c:v>358.12382812499999</c:v>
                </c:pt>
                <c:pt idx="430">
                  <c:v>356.63376464843799</c:v>
                </c:pt>
                <c:pt idx="431">
                  <c:v>355.15754394531302</c:v>
                </c:pt>
                <c:pt idx="432">
                  <c:v>353.66372070312502</c:v>
                </c:pt>
                <c:pt idx="433">
                  <c:v>352.17238769531298</c:v>
                </c:pt>
                <c:pt idx="434">
                  <c:v>350.66597900390605</c:v>
                </c:pt>
                <c:pt idx="435">
                  <c:v>349.145751953125</c:v>
                </c:pt>
                <c:pt idx="436">
                  <c:v>347.64814453125001</c:v>
                </c:pt>
                <c:pt idx="437">
                  <c:v>346.14676513671895</c:v>
                </c:pt>
                <c:pt idx="438">
                  <c:v>344.60390625000002</c:v>
                </c:pt>
                <c:pt idx="439">
                  <c:v>343.07360839843801</c:v>
                </c:pt>
                <c:pt idx="440">
                  <c:v>341.61999511718801</c:v>
                </c:pt>
                <c:pt idx="441">
                  <c:v>340.15382080078103</c:v>
                </c:pt>
                <c:pt idx="442">
                  <c:v>338.62603759765602</c:v>
                </c:pt>
                <c:pt idx="443">
                  <c:v>337.158605957031</c:v>
                </c:pt>
                <c:pt idx="444">
                  <c:v>335.69370117187498</c:v>
                </c:pt>
                <c:pt idx="445">
                  <c:v>334.14327392578105</c:v>
                </c:pt>
                <c:pt idx="446">
                  <c:v>332.61673583984395</c:v>
                </c:pt>
                <c:pt idx="447">
                  <c:v>331.16817626953105</c:v>
                </c:pt>
                <c:pt idx="448">
                  <c:v>329.65675048828103</c:v>
                </c:pt>
                <c:pt idx="449">
                  <c:v>328.15034179687501</c:v>
                </c:pt>
                <c:pt idx="450">
                  <c:v>326.69171142578102</c:v>
                </c:pt>
                <c:pt idx="451">
                  <c:v>325.16142578124999</c:v>
                </c:pt>
                <c:pt idx="452">
                  <c:v>323.63742675781202</c:v>
                </c:pt>
                <c:pt idx="453">
                  <c:v>322.18632812499999</c:v>
                </c:pt>
                <c:pt idx="454">
                  <c:v>320.70002441406302</c:v>
                </c:pt>
                <c:pt idx="455">
                  <c:v>319.19991455078105</c:v>
                </c:pt>
                <c:pt idx="456">
                  <c:v>317.71112060546898</c:v>
                </c:pt>
                <c:pt idx="457">
                  <c:v>316.16320800781199</c:v>
                </c:pt>
                <c:pt idx="458">
                  <c:v>314.60649414062499</c:v>
                </c:pt>
                <c:pt idx="459">
                  <c:v>313.13781738281199</c:v>
                </c:pt>
                <c:pt idx="460">
                  <c:v>311.63643798828105</c:v>
                </c:pt>
                <c:pt idx="461">
                  <c:v>310.01560058593702</c:v>
                </c:pt>
                <c:pt idx="462">
                  <c:v>308.57458496093699</c:v>
                </c:pt>
                <c:pt idx="463">
                  <c:v>307.16877441406302</c:v>
                </c:pt>
                <c:pt idx="464">
                  <c:v>305.66613769531301</c:v>
                </c:pt>
                <c:pt idx="465">
                  <c:v>304.196203613281</c:v>
                </c:pt>
                <c:pt idx="466">
                  <c:v>302.68476562500001</c:v>
                </c:pt>
                <c:pt idx="467">
                  <c:v>301.13308105468701</c:v>
                </c:pt>
                <c:pt idx="468">
                  <c:v>299.64930419921899</c:v>
                </c:pt>
                <c:pt idx="469">
                  <c:v>298.18312988281201</c:v>
                </c:pt>
                <c:pt idx="470">
                  <c:v>296.67043457031298</c:v>
                </c:pt>
                <c:pt idx="471">
                  <c:v>295.20050048828102</c:v>
                </c:pt>
                <c:pt idx="472">
                  <c:v>293.655114746094</c:v>
                </c:pt>
                <c:pt idx="473">
                  <c:v>292.08331298828102</c:v>
                </c:pt>
                <c:pt idx="474">
                  <c:v>290.65864257812501</c:v>
                </c:pt>
                <c:pt idx="475">
                  <c:v>289.20002441406302</c:v>
                </c:pt>
                <c:pt idx="476">
                  <c:v>287.66971435546895</c:v>
                </c:pt>
                <c:pt idx="477">
                  <c:v>286.20102539062498</c:v>
                </c:pt>
                <c:pt idx="478">
                  <c:v>284.74995117187501</c:v>
                </c:pt>
                <c:pt idx="479">
                  <c:v>283.24857177734395</c:v>
                </c:pt>
                <c:pt idx="480">
                  <c:v>281.71450195312502</c:v>
                </c:pt>
                <c:pt idx="481">
                  <c:v>280.21187744140605</c:v>
                </c:pt>
                <c:pt idx="482">
                  <c:v>278.7255859375</c:v>
                </c:pt>
                <c:pt idx="483">
                  <c:v>277.21540527343802</c:v>
                </c:pt>
                <c:pt idx="484">
                  <c:v>275.68133544921898</c:v>
                </c:pt>
                <c:pt idx="485">
                  <c:v>274.19504394531299</c:v>
                </c:pt>
                <c:pt idx="486">
                  <c:v>272.71000976562499</c:v>
                </c:pt>
                <c:pt idx="487">
                  <c:v>271.209875488281</c:v>
                </c:pt>
                <c:pt idx="488">
                  <c:v>269.71729736328103</c:v>
                </c:pt>
                <c:pt idx="489">
                  <c:v>268.19957275390601</c:v>
                </c:pt>
                <c:pt idx="490">
                  <c:v>266.68436279296895</c:v>
                </c:pt>
                <c:pt idx="491">
                  <c:v>265.200598144531</c:v>
                </c:pt>
                <c:pt idx="492">
                  <c:v>263.73190917968702</c:v>
                </c:pt>
                <c:pt idx="493">
                  <c:v>262.23304443359399</c:v>
                </c:pt>
                <c:pt idx="494">
                  <c:v>260.73167724609397</c:v>
                </c:pt>
                <c:pt idx="495">
                  <c:v>259.227783203125</c:v>
                </c:pt>
                <c:pt idx="496">
                  <c:v>257.73016357421898</c:v>
                </c:pt>
                <c:pt idx="497">
                  <c:v>256.236328125</c:v>
                </c:pt>
                <c:pt idx="498">
                  <c:v>254.73369140624999</c:v>
                </c:pt>
                <c:pt idx="499">
                  <c:v>253.236083984375</c:v>
                </c:pt>
                <c:pt idx="500">
                  <c:v>251.70957031250001</c:v>
                </c:pt>
                <c:pt idx="501">
                  <c:v>250.22202148437501</c:v>
                </c:pt>
                <c:pt idx="502">
                  <c:v>248.74578857421898</c:v>
                </c:pt>
                <c:pt idx="503">
                  <c:v>247.21173095703102</c:v>
                </c:pt>
                <c:pt idx="504">
                  <c:v>245.73298339843799</c:v>
                </c:pt>
                <c:pt idx="505">
                  <c:v>244.26680908203102</c:v>
                </c:pt>
                <c:pt idx="506">
                  <c:v>242.78177490234398</c:v>
                </c:pt>
                <c:pt idx="507">
                  <c:v>241.28039550781301</c:v>
                </c:pt>
                <c:pt idx="508">
                  <c:v>239.76267089843799</c:v>
                </c:pt>
                <c:pt idx="509">
                  <c:v>238.24997558593799</c:v>
                </c:pt>
                <c:pt idx="510">
                  <c:v>236.707104492187</c:v>
                </c:pt>
                <c:pt idx="511">
                  <c:v>235.20572509765603</c:v>
                </c:pt>
                <c:pt idx="512">
                  <c:v>233.73327636718699</c:v>
                </c:pt>
                <c:pt idx="513">
                  <c:v>232.22058105468699</c:v>
                </c:pt>
                <c:pt idx="514">
                  <c:v>230.73806152343801</c:v>
                </c:pt>
                <c:pt idx="515">
                  <c:v>229.25177001953102</c:v>
                </c:pt>
                <c:pt idx="516">
                  <c:v>227.73530273437501</c:v>
                </c:pt>
                <c:pt idx="517">
                  <c:v>226.25026855468701</c:v>
                </c:pt>
                <c:pt idx="518">
                  <c:v>224.78032226562499</c:v>
                </c:pt>
                <c:pt idx="519">
                  <c:v>223.24876708984397</c:v>
                </c:pt>
                <c:pt idx="520">
                  <c:v>221.71846923828102</c:v>
                </c:pt>
                <c:pt idx="521">
                  <c:v>220.26488037109397</c:v>
                </c:pt>
                <c:pt idx="522">
                  <c:v>218.77858886718701</c:v>
                </c:pt>
                <c:pt idx="523">
                  <c:v>217.28349609374999</c:v>
                </c:pt>
                <c:pt idx="524">
                  <c:v>215.78840332031299</c:v>
                </c:pt>
                <c:pt idx="525">
                  <c:v>214.273193359375</c:v>
                </c:pt>
                <c:pt idx="526">
                  <c:v>212.71146240234398</c:v>
                </c:pt>
                <c:pt idx="527">
                  <c:v>211.20882568359397</c:v>
                </c:pt>
                <c:pt idx="528">
                  <c:v>209.76529541015603</c:v>
                </c:pt>
                <c:pt idx="529">
                  <c:v>208.20859375000001</c:v>
                </c:pt>
                <c:pt idx="530">
                  <c:v>206.73487548828103</c:v>
                </c:pt>
                <c:pt idx="531">
                  <c:v>205.25989990234399</c:v>
                </c:pt>
                <c:pt idx="532">
                  <c:v>203.69313354492198</c:v>
                </c:pt>
                <c:pt idx="533">
                  <c:v>202.24331665039099</c:v>
                </c:pt>
                <c:pt idx="534">
                  <c:v>200.78720092773401</c:v>
                </c:pt>
                <c:pt idx="535">
                  <c:v>199.238031005859</c:v>
                </c:pt>
                <c:pt idx="536">
                  <c:v>197.71276245117198</c:v>
                </c:pt>
                <c:pt idx="537">
                  <c:v>196.24533691406199</c:v>
                </c:pt>
                <c:pt idx="538">
                  <c:v>194.76785278320301</c:v>
                </c:pt>
                <c:pt idx="539">
                  <c:v>193.265216064453</c:v>
                </c:pt>
                <c:pt idx="540">
                  <c:v>191.78395996093801</c:v>
                </c:pt>
                <c:pt idx="541">
                  <c:v>190.31024169921901</c:v>
                </c:pt>
                <c:pt idx="542">
                  <c:v>188.79628906249999</c:v>
                </c:pt>
                <c:pt idx="543">
                  <c:v>187.24335937500001</c:v>
                </c:pt>
                <c:pt idx="544">
                  <c:v>185.70928344726599</c:v>
                </c:pt>
                <c:pt idx="545">
                  <c:v>184.24060058593801</c:v>
                </c:pt>
                <c:pt idx="546">
                  <c:v>182.80335693359399</c:v>
                </c:pt>
                <c:pt idx="547">
                  <c:v>181.31455078125001</c:v>
                </c:pt>
                <c:pt idx="548">
                  <c:v>179.80059204101599</c:v>
                </c:pt>
                <c:pt idx="549">
                  <c:v>178.31430664062501</c:v>
                </c:pt>
                <c:pt idx="550">
                  <c:v>176.82676391601598</c:v>
                </c:pt>
                <c:pt idx="551">
                  <c:v>175.31155395507801</c:v>
                </c:pt>
                <c:pt idx="552">
                  <c:v>173.81520385742198</c:v>
                </c:pt>
                <c:pt idx="553">
                  <c:v>172.321362304687</c:v>
                </c:pt>
                <c:pt idx="554">
                  <c:v>170.79232788085901</c:v>
                </c:pt>
                <c:pt idx="555">
                  <c:v>169.30479125976598</c:v>
                </c:pt>
                <c:pt idx="556">
                  <c:v>167.78454589843801</c:v>
                </c:pt>
                <c:pt idx="557">
                  <c:v>166.28316650390599</c:v>
                </c:pt>
                <c:pt idx="558">
                  <c:v>164.82956542968699</c:v>
                </c:pt>
                <c:pt idx="559">
                  <c:v>163.31687011718699</c:v>
                </c:pt>
                <c:pt idx="560">
                  <c:v>161.774005126953</c:v>
                </c:pt>
                <c:pt idx="561">
                  <c:v>160.22736206054699</c:v>
                </c:pt>
                <c:pt idx="562">
                  <c:v>158.75364379882802</c:v>
                </c:pt>
                <c:pt idx="563">
                  <c:v>157.313879394531</c:v>
                </c:pt>
                <c:pt idx="564">
                  <c:v>155.78232421875001</c:v>
                </c:pt>
                <c:pt idx="565">
                  <c:v>154.26459960937501</c:v>
                </c:pt>
                <c:pt idx="566">
                  <c:v>152.82860107421899</c:v>
                </c:pt>
                <c:pt idx="567">
                  <c:v>151.36494140625001</c:v>
                </c:pt>
                <c:pt idx="568">
                  <c:v>149.81956176757802</c:v>
                </c:pt>
                <c:pt idx="569">
                  <c:v>148.28549194335901</c:v>
                </c:pt>
                <c:pt idx="570">
                  <c:v>146.81680297851599</c:v>
                </c:pt>
                <c:pt idx="571">
                  <c:v>145.31416625976598</c:v>
                </c:pt>
                <c:pt idx="572">
                  <c:v>143.827880859375</c:v>
                </c:pt>
                <c:pt idx="573">
                  <c:v>142.33027343750001</c:v>
                </c:pt>
                <c:pt idx="574">
                  <c:v>140.76979370117198</c:v>
                </c:pt>
                <c:pt idx="575">
                  <c:v>139.28476562500001</c:v>
                </c:pt>
                <c:pt idx="576">
                  <c:v>137.84500122070301</c:v>
                </c:pt>
                <c:pt idx="577">
                  <c:v>136.36248168945301</c:v>
                </c:pt>
                <c:pt idx="578">
                  <c:v>134.84727172851598</c:v>
                </c:pt>
                <c:pt idx="579">
                  <c:v>133.32954711914098</c:v>
                </c:pt>
                <c:pt idx="580">
                  <c:v>131.78416137695302</c:v>
                </c:pt>
                <c:pt idx="581">
                  <c:v>130.25637817382801</c:v>
                </c:pt>
                <c:pt idx="582">
                  <c:v>128.81661376953099</c:v>
                </c:pt>
                <c:pt idx="583">
                  <c:v>127.35798950195301</c:v>
                </c:pt>
                <c:pt idx="584">
                  <c:v>125.86038208007801</c:v>
                </c:pt>
                <c:pt idx="585">
                  <c:v>124.38163452148402</c:v>
                </c:pt>
                <c:pt idx="586">
                  <c:v>122.85007934570301</c:v>
                </c:pt>
                <c:pt idx="587">
                  <c:v>121.27451782226599</c:v>
                </c:pt>
                <c:pt idx="588">
                  <c:v>119.80457153320302</c:v>
                </c:pt>
                <c:pt idx="589">
                  <c:v>118.36480712890599</c:v>
                </c:pt>
                <c:pt idx="590">
                  <c:v>116.823193359375</c:v>
                </c:pt>
                <c:pt idx="591">
                  <c:v>115.319299316406</c:v>
                </c:pt>
                <c:pt idx="592">
                  <c:v>113.83049926757801</c:v>
                </c:pt>
                <c:pt idx="593">
                  <c:v>112.28636474609399</c:v>
                </c:pt>
                <c:pt idx="594">
                  <c:v>110.75983276367199</c:v>
                </c:pt>
                <c:pt idx="595">
                  <c:v>109.30498657226599</c:v>
                </c:pt>
                <c:pt idx="596">
                  <c:v>107.822473144531</c:v>
                </c:pt>
                <c:pt idx="597">
                  <c:v>106.32108764648402</c:v>
                </c:pt>
                <c:pt idx="598">
                  <c:v>104.844860839844</c:v>
                </c:pt>
                <c:pt idx="599">
                  <c:v>103.34851684570302</c:v>
                </c:pt>
                <c:pt idx="600">
                  <c:v>101.835818481445</c:v>
                </c:pt>
                <c:pt idx="601">
                  <c:v>100.33192443847699</c:v>
                </c:pt>
                <c:pt idx="602">
                  <c:v>98.877072143554699</c:v>
                </c:pt>
                <c:pt idx="603">
                  <c:v>97.378207397460898</c:v>
                </c:pt>
                <c:pt idx="604">
                  <c:v>95.862994384765599</c:v>
                </c:pt>
                <c:pt idx="605">
                  <c:v>94.393054199218795</c:v>
                </c:pt>
                <c:pt idx="606">
                  <c:v>92.862759399414102</c:v>
                </c:pt>
                <c:pt idx="607">
                  <c:v>91.346292114257807</c:v>
                </c:pt>
                <c:pt idx="608">
                  <c:v>89.873831176757804</c:v>
                </c:pt>
                <c:pt idx="609">
                  <c:v>88.348562622070304</c:v>
                </c:pt>
                <c:pt idx="610">
                  <c:v>86.778024291992196</c:v>
                </c:pt>
                <c:pt idx="611">
                  <c:v>85.272869873046901</c:v>
                </c:pt>
                <c:pt idx="612">
                  <c:v>83.864544677734401</c:v>
                </c:pt>
                <c:pt idx="613">
                  <c:v>82.384545898437494</c:v>
                </c:pt>
                <c:pt idx="614">
                  <c:v>80.884423828124994</c:v>
                </c:pt>
                <c:pt idx="615">
                  <c:v>79.395620727539097</c:v>
                </c:pt>
                <c:pt idx="616">
                  <c:v>77.890472412109403</c:v>
                </c:pt>
                <c:pt idx="617">
                  <c:v>76.392868041992202</c:v>
                </c:pt>
                <c:pt idx="618">
                  <c:v>74.877655029296903</c:v>
                </c:pt>
                <c:pt idx="619">
                  <c:v>73.396392822265597</c:v>
                </c:pt>
                <c:pt idx="620">
                  <c:v>71.847235107421895</c:v>
                </c:pt>
                <c:pt idx="621">
                  <c:v>70.286755371093705</c:v>
                </c:pt>
                <c:pt idx="622">
                  <c:v>68.853277587890602</c:v>
                </c:pt>
                <c:pt idx="623">
                  <c:v>67.364477539062506</c:v>
                </c:pt>
                <c:pt idx="624">
                  <c:v>65.834179687499997</c:v>
                </c:pt>
                <c:pt idx="625">
                  <c:v>64.365493774414091</c:v>
                </c:pt>
                <c:pt idx="626">
                  <c:v>62.8641143798828</c:v>
                </c:pt>
                <c:pt idx="627">
                  <c:v>61.345132446289099</c:v>
                </c:pt>
                <c:pt idx="628">
                  <c:v>59.861358642578104</c:v>
                </c:pt>
                <c:pt idx="629">
                  <c:v>58.392672729492197</c:v>
                </c:pt>
                <c:pt idx="630">
                  <c:v>56.881234741210903</c:v>
                </c:pt>
                <c:pt idx="631">
                  <c:v>55.349679565429696</c:v>
                </c:pt>
                <c:pt idx="632">
                  <c:v>53.874707031249997</c:v>
                </c:pt>
                <c:pt idx="633">
                  <c:v>52.389672851562501</c:v>
                </c:pt>
                <c:pt idx="634">
                  <c:v>50.831712341308602</c:v>
                </c:pt>
                <c:pt idx="635">
                  <c:v>49.285067749023398</c:v>
                </c:pt>
                <c:pt idx="636">
                  <c:v>47.844046020507804</c:v>
                </c:pt>
                <c:pt idx="637">
                  <c:v>46.376618957519504</c:v>
                </c:pt>
                <c:pt idx="638">
                  <c:v>44.887814331054699</c:v>
                </c:pt>
                <c:pt idx="639">
                  <c:v>43.401525878906298</c:v>
                </c:pt>
                <c:pt idx="640">
                  <c:v>41.878771972656196</c:v>
                </c:pt>
                <c:pt idx="641">
                  <c:v>40.350987243652298</c:v>
                </c:pt>
                <c:pt idx="642">
                  <c:v>38.8307479858398</c:v>
                </c:pt>
                <c:pt idx="643">
                  <c:v>37.3557754516602</c:v>
                </c:pt>
                <c:pt idx="644">
                  <c:v>35.900921630859401</c:v>
                </c:pt>
                <c:pt idx="645">
                  <c:v>34.390742492675798</c:v>
                </c:pt>
                <c:pt idx="646">
                  <c:v>32.891879272460898</c:v>
                </c:pt>
                <c:pt idx="647">
                  <c:v>31.420678710937501</c:v>
                </c:pt>
                <c:pt idx="648">
                  <c:v>29.906726074218803</c:v>
                </c:pt>
                <c:pt idx="649">
                  <c:v>28.391516113281302</c:v>
                </c:pt>
                <c:pt idx="650">
                  <c:v>26.861216735839797</c:v>
                </c:pt>
                <c:pt idx="651">
                  <c:v>25.3485214233398</c:v>
                </c:pt>
                <c:pt idx="652">
                  <c:v>23.849658203124999</c:v>
                </c:pt>
                <c:pt idx="653">
                  <c:v>22.318102264404299</c:v>
                </c:pt>
                <c:pt idx="654">
                  <c:v>20.844387817382803</c:v>
                </c:pt>
                <c:pt idx="655">
                  <c:v>19.374469757080099</c:v>
                </c:pt>
                <c:pt idx="656">
                  <c:v>17.873115539550803</c:v>
                </c:pt>
                <c:pt idx="657">
                  <c:v>16.374252319335902</c:v>
                </c:pt>
                <c:pt idx="658">
                  <c:v>14.8791618347168</c:v>
                </c:pt>
                <c:pt idx="659">
                  <c:v>13.3928722381592</c:v>
                </c:pt>
                <c:pt idx="660">
                  <c:v>11.9216720581055</c:v>
                </c:pt>
                <c:pt idx="661">
                  <c:v>10.439155578613299</c:v>
                </c:pt>
                <c:pt idx="662">
                  <c:v>8.9377891540527301</c:v>
                </c:pt>
                <c:pt idx="663">
                  <c:v>7.4037296295166</c:v>
                </c:pt>
                <c:pt idx="664">
                  <c:v>5.8759569168090797</c:v>
                </c:pt>
                <c:pt idx="665">
                  <c:v>4.4072776794433599</c:v>
                </c:pt>
                <c:pt idx="666">
                  <c:v>2.9058966636657702</c:v>
                </c:pt>
                <c:pt idx="667">
                  <c:v>1.3932030677795399</c:v>
                </c:pt>
                <c:pt idx="668">
                  <c:v>-0.104402875900269</c:v>
                </c:pt>
                <c:pt idx="669">
                  <c:v>-1.65104422569275</c:v>
                </c:pt>
                <c:pt idx="670">
                  <c:v>-3.1687660217285201</c:v>
                </c:pt>
                <c:pt idx="671">
                  <c:v>-4.5921831130981401</c:v>
                </c:pt>
                <c:pt idx="672">
                  <c:v>-6.1086505889892599</c:v>
                </c:pt>
                <c:pt idx="673">
                  <c:v>-7.6226028442382798</c:v>
                </c:pt>
                <c:pt idx="674">
                  <c:v>-9.039732742309571</c:v>
                </c:pt>
                <c:pt idx="675">
                  <c:v>-10.572547149658201</c:v>
                </c:pt>
                <c:pt idx="676">
                  <c:v>-12.1066184997559</c:v>
                </c:pt>
                <c:pt idx="677">
                  <c:v>-13.542610168456999</c:v>
                </c:pt>
                <c:pt idx="678">
                  <c:v>-15.026384735107399</c:v>
                </c:pt>
                <c:pt idx="679">
                  <c:v>-16.588119506835902</c:v>
                </c:pt>
                <c:pt idx="680">
                  <c:v>-18.103329467773399</c:v>
                </c:pt>
                <c:pt idx="681">
                  <c:v>-19.5569259643555</c:v>
                </c:pt>
                <c:pt idx="682">
                  <c:v>-21.057046508789099</c:v>
                </c:pt>
                <c:pt idx="683">
                  <c:v>-22.558425140380898</c:v>
                </c:pt>
                <c:pt idx="684">
                  <c:v>-24.025852966308598</c:v>
                </c:pt>
                <c:pt idx="685">
                  <c:v>-25.5724983215332</c:v>
                </c:pt>
                <c:pt idx="686">
                  <c:v>-27.150579833984398</c:v>
                </c:pt>
                <c:pt idx="687">
                  <c:v>-28.604174804687499</c:v>
                </c:pt>
                <c:pt idx="688">
                  <c:v>-30.077890014648396</c:v>
                </c:pt>
                <c:pt idx="689">
                  <c:v>-31.562922668457002</c:v>
                </c:pt>
                <c:pt idx="690">
                  <c:v>-33.027835083007801</c:v>
                </c:pt>
                <c:pt idx="691">
                  <c:v>-34.555618286132798</c:v>
                </c:pt>
                <c:pt idx="692">
                  <c:v>-36.054432678222703</c:v>
                </c:pt>
                <c:pt idx="693">
                  <c:v>-37.538160705566398</c:v>
                </c:pt>
                <c:pt idx="694">
                  <c:v>-39.039540100097703</c:v>
                </c:pt>
                <c:pt idx="695">
                  <c:v>-40.602531433105497</c:v>
                </c:pt>
                <c:pt idx="696">
                  <c:v>-42.149177551269503</c:v>
                </c:pt>
                <c:pt idx="697">
                  <c:v>-43.587686157226599</c:v>
                </c:pt>
                <c:pt idx="698">
                  <c:v>-45.038766479492196</c:v>
                </c:pt>
                <c:pt idx="699">
                  <c:v>-46.597984313964801</c:v>
                </c:pt>
                <c:pt idx="700">
                  <c:v>-48.101876831054696</c:v>
                </c:pt>
                <c:pt idx="701">
                  <c:v>-49.573077392578099</c:v>
                </c:pt>
                <c:pt idx="702">
                  <c:v>-51.0593673706055</c:v>
                </c:pt>
                <c:pt idx="703">
                  <c:v>-52.544400024414095</c:v>
                </c:pt>
                <c:pt idx="704">
                  <c:v>-54.043261718750003</c:v>
                </c:pt>
                <c:pt idx="705">
                  <c:v>-55.511944580078101</c:v>
                </c:pt>
                <c:pt idx="706">
                  <c:v>-57.028414916992197</c:v>
                </c:pt>
                <c:pt idx="707">
                  <c:v>-58.514706420898406</c:v>
                </c:pt>
                <c:pt idx="708">
                  <c:v>-59.993450927734401</c:v>
                </c:pt>
                <c:pt idx="709">
                  <c:v>-61.538836669921899</c:v>
                </c:pt>
                <c:pt idx="710">
                  <c:v>-63.038955688476598</c:v>
                </c:pt>
                <c:pt idx="711">
                  <c:v>-64.493811035156199</c:v>
                </c:pt>
                <c:pt idx="712">
                  <c:v>-66.040457153320304</c:v>
                </c:pt>
                <c:pt idx="713">
                  <c:v>-67.541833496093702</c:v>
                </c:pt>
                <c:pt idx="714">
                  <c:v>-68.977822875976599</c:v>
                </c:pt>
                <c:pt idx="715">
                  <c:v>-70.4766845703125</c:v>
                </c:pt>
                <c:pt idx="716">
                  <c:v>-72.000698852539102</c:v>
                </c:pt>
                <c:pt idx="717">
                  <c:v>-73.498211669921901</c:v>
                </c:pt>
                <c:pt idx="718">
                  <c:v>-74.978118896484403</c:v>
                </c:pt>
                <c:pt idx="719">
                  <c:v>-76.508419799804699</c:v>
                </c:pt>
                <c:pt idx="720">
                  <c:v>-78.011056518554696</c:v>
                </c:pt>
                <c:pt idx="721">
                  <c:v>-79.483511352539097</c:v>
                </c:pt>
                <c:pt idx="722">
                  <c:v>-81.026385498046892</c:v>
                </c:pt>
                <c:pt idx="723">
                  <c:v>-82.560458374023398</c:v>
                </c:pt>
                <c:pt idx="724">
                  <c:v>-84.048001098632795</c:v>
                </c:pt>
                <c:pt idx="725">
                  <c:v>-85.543093872070301</c:v>
                </c:pt>
                <c:pt idx="726">
                  <c:v>-87.029388427734403</c:v>
                </c:pt>
                <c:pt idx="727">
                  <c:v>-88.543341064453102</c:v>
                </c:pt>
                <c:pt idx="728">
                  <c:v>-90.074896240234395</c:v>
                </c:pt>
                <c:pt idx="729">
                  <c:v>-91.544836425781199</c:v>
                </c:pt>
                <c:pt idx="730">
                  <c:v>-92.995916748046895</c:v>
                </c:pt>
                <c:pt idx="731">
                  <c:v>-94.532504272460898</c:v>
                </c:pt>
                <c:pt idx="732">
                  <c:v>-96.051483154296903</c:v>
                </c:pt>
                <c:pt idx="733">
                  <c:v>-97.5025634765625</c:v>
                </c:pt>
                <c:pt idx="734">
                  <c:v>-99.044183349609398</c:v>
                </c:pt>
                <c:pt idx="735">
                  <c:v>-100.558135986328</c:v>
                </c:pt>
                <c:pt idx="736">
                  <c:v>-101.98532409667999</c:v>
                </c:pt>
                <c:pt idx="737">
                  <c:v>-103.47161254882801</c:v>
                </c:pt>
                <c:pt idx="738">
                  <c:v>-105.00442504882801</c:v>
                </c:pt>
                <c:pt idx="739">
                  <c:v>-106.579992675781</c:v>
                </c:pt>
                <c:pt idx="740">
                  <c:v>-108.06125488281199</c:v>
                </c:pt>
                <c:pt idx="741">
                  <c:v>-109.497241210938</c:v>
                </c:pt>
                <c:pt idx="742">
                  <c:v>-111.012451171875</c:v>
                </c:pt>
                <c:pt idx="743">
                  <c:v>-112.49874877929699</c:v>
                </c:pt>
                <c:pt idx="744">
                  <c:v>-114.07808227539098</c:v>
                </c:pt>
                <c:pt idx="745">
                  <c:v>-115.65741577148401</c:v>
                </c:pt>
                <c:pt idx="746">
                  <c:v>-117.08209228515599</c:v>
                </c:pt>
                <c:pt idx="747">
                  <c:v>-118.59478759765599</c:v>
                </c:pt>
                <c:pt idx="748">
                  <c:v>-120.07982177734399</c:v>
                </c:pt>
                <c:pt idx="749">
                  <c:v>-121.49317626953101</c:v>
                </c:pt>
                <c:pt idx="750">
                  <c:v>-122.99204101562501</c:v>
                </c:pt>
                <c:pt idx="751">
                  <c:v>-124.51857299804699</c:v>
                </c:pt>
                <c:pt idx="752">
                  <c:v>-126.07904663085901</c:v>
                </c:pt>
                <c:pt idx="753">
                  <c:v>-127.536413574219</c:v>
                </c:pt>
                <c:pt idx="754">
                  <c:v>-128.981207275391</c:v>
                </c:pt>
                <c:pt idx="755">
                  <c:v>-130.55551757812501</c:v>
                </c:pt>
                <c:pt idx="756">
                  <c:v>-132.06569824218801</c:v>
                </c:pt>
                <c:pt idx="757">
                  <c:v>-133.53941650390601</c:v>
                </c:pt>
                <c:pt idx="758">
                  <c:v>-135.08103637695302</c:v>
                </c:pt>
                <c:pt idx="759">
                  <c:v>-136.535882568359</c:v>
                </c:pt>
                <c:pt idx="760">
                  <c:v>-138.06995239257802</c:v>
                </c:pt>
                <c:pt idx="761">
                  <c:v>-139.61534423828101</c:v>
                </c:pt>
                <c:pt idx="762">
                  <c:v>-141.00983886718799</c:v>
                </c:pt>
                <c:pt idx="763">
                  <c:v>-142.52630615234401</c:v>
                </c:pt>
                <c:pt idx="764">
                  <c:v>-144.05283813476598</c:v>
                </c:pt>
                <c:pt idx="765">
                  <c:v>-145.520263671875</c:v>
                </c:pt>
                <c:pt idx="766">
                  <c:v>-146.99523315429698</c:v>
                </c:pt>
                <c:pt idx="767">
                  <c:v>-148.49768066406199</c:v>
                </c:pt>
                <c:pt idx="768">
                  <c:v>-149.99761352539099</c:v>
                </c:pt>
                <c:pt idx="769">
                  <c:v>-151.47006835937501</c:v>
                </c:pt>
                <c:pt idx="770">
                  <c:v>-152.97018432617199</c:v>
                </c:pt>
                <c:pt idx="771">
                  <c:v>-154.46653442382802</c:v>
                </c:pt>
                <c:pt idx="772">
                  <c:v>-155.98300170898401</c:v>
                </c:pt>
                <c:pt idx="773">
                  <c:v>-157.484381103516</c:v>
                </c:pt>
                <c:pt idx="774">
                  <c:v>-158.99833984374999</c:v>
                </c:pt>
                <c:pt idx="775">
                  <c:v>-160.49972534179699</c:v>
                </c:pt>
                <c:pt idx="776">
                  <c:v>-162.11049804687499</c:v>
                </c:pt>
                <c:pt idx="777">
                  <c:v>-163.74515380859401</c:v>
                </c:pt>
                <c:pt idx="778">
                  <c:v>-165.153479003906</c:v>
                </c:pt>
                <c:pt idx="779">
                  <c:v>-166.57941284179699</c:v>
                </c:pt>
                <c:pt idx="780">
                  <c:v>-168.04935913085902</c:v>
                </c:pt>
                <c:pt idx="781">
                  <c:v>-169.474035644531</c:v>
                </c:pt>
                <c:pt idx="782">
                  <c:v>-170.93517456054698</c:v>
                </c:pt>
                <c:pt idx="783">
                  <c:v>-172.45918579101598</c:v>
                </c:pt>
                <c:pt idx="784">
                  <c:v>-173.98571166992198</c:v>
                </c:pt>
                <c:pt idx="785">
                  <c:v>-175.49840698242198</c:v>
                </c:pt>
                <c:pt idx="786">
                  <c:v>-177.032476806641</c:v>
                </c:pt>
                <c:pt idx="787">
                  <c:v>-178.54392089843799</c:v>
                </c:pt>
                <c:pt idx="788">
                  <c:v>-179.97614135742199</c:v>
                </c:pt>
                <c:pt idx="789">
                  <c:v>-181.47751464843799</c:v>
                </c:pt>
                <c:pt idx="790">
                  <c:v>-183.09080810546899</c:v>
                </c:pt>
                <c:pt idx="791">
                  <c:v>-184.536859130859</c:v>
                </c:pt>
                <c:pt idx="792">
                  <c:v>-185.994219970703</c:v>
                </c:pt>
                <c:pt idx="793">
                  <c:v>-187.53709716796899</c:v>
                </c:pt>
                <c:pt idx="794">
                  <c:v>-189.02842407226598</c:v>
                </c:pt>
                <c:pt idx="795">
                  <c:v>-190.53985595703099</c:v>
                </c:pt>
                <c:pt idx="796">
                  <c:v>-192.04625854492198</c:v>
                </c:pt>
                <c:pt idx="797">
                  <c:v>-193.48979492187499</c:v>
                </c:pt>
                <c:pt idx="798">
                  <c:v>-194.914471435547</c:v>
                </c:pt>
                <c:pt idx="799">
                  <c:v>-196.45859985351598</c:v>
                </c:pt>
                <c:pt idx="800">
                  <c:v>-198.00902099609399</c:v>
                </c:pt>
                <c:pt idx="801">
                  <c:v>-199.47141723632802</c:v>
                </c:pt>
                <c:pt idx="802">
                  <c:v>-201.045727539062</c:v>
                </c:pt>
                <c:pt idx="803">
                  <c:v>-202.56597290039099</c:v>
                </c:pt>
                <c:pt idx="804">
                  <c:v>-203.965496826172</c:v>
                </c:pt>
                <c:pt idx="805">
                  <c:v>-205.52974243164098</c:v>
                </c:pt>
                <c:pt idx="806">
                  <c:v>-207.17572021484398</c:v>
                </c:pt>
                <c:pt idx="807">
                  <c:v>-208.6318359375</c:v>
                </c:pt>
                <c:pt idx="808">
                  <c:v>-210.02634277343799</c:v>
                </c:pt>
                <c:pt idx="809">
                  <c:v>-211.51514892578103</c:v>
                </c:pt>
                <c:pt idx="810">
                  <c:v>-212.97628173828102</c:v>
                </c:pt>
                <c:pt idx="811">
                  <c:v>-214.56317138671898</c:v>
                </c:pt>
                <c:pt idx="812">
                  <c:v>-216.17645263671898</c:v>
                </c:pt>
                <c:pt idx="813">
                  <c:v>-217.59735107421898</c:v>
                </c:pt>
                <c:pt idx="814">
                  <c:v>-218.98052978515602</c:v>
                </c:pt>
                <c:pt idx="815">
                  <c:v>-220.45675048828102</c:v>
                </c:pt>
                <c:pt idx="816">
                  <c:v>-222.03862304687499</c:v>
                </c:pt>
                <c:pt idx="817">
                  <c:v>-223.55634765625001</c:v>
                </c:pt>
                <c:pt idx="818">
                  <c:v>-225.00490722656201</c:v>
                </c:pt>
                <c:pt idx="819">
                  <c:v>-226.51132812500001</c:v>
                </c:pt>
                <c:pt idx="820">
                  <c:v>-228.00389404296897</c:v>
                </c:pt>
                <c:pt idx="821">
                  <c:v>-229.47005615234397</c:v>
                </c:pt>
                <c:pt idx="822">
                  <c:v>-230.98276367187501</c:v>
                </c:pt>
                <c:pt idx="823">
                  <c:v>-232.49420166015602</c:v>
                </c:pt>
                <c:pt idx="824">
                  <c:v>-233.96539306640602</c:v>
                </c:pt>
                <c:pt idx="825">
                  <c:v>-235.45292968749999</c:v>
                </c:pt>
                <c:pt idx="826">
                  <c:v>-236.98448486328101</c:v>
                </c:pt>
                <c:pt idx="827">
                  <c:v>-238.51730957031299</c:v>
                </c:pt>
                <c:pt idx="828">
                  <c:v>-240.00234374999999</c:v>
                </c:pt>
                <c:pt idx="829">
                  <c:v>-241.56533203124999</c:v>
                </c:pt>
                <c:pt idx="830">
                  <c:v>-243.08179931640603</c:v>
                </c:pt>
                <c:pt idx="831">
                  <c:v>-244.50898437500001</c:v>
                </c:pt>
                <c:pt idx="832">
                  <c:v>-245.96257324218701</c:v>
                </c:pt>
                <c:pt idx="833">
                  <c:v>-247.46143798828103</c:v>
                </c:pt>
                <c:pt idx="834">
                  <c:v>-248.98923339843799</c:v>
                </c:pt>
                <c:pt idx="835">
                  <c:v>-250.49061279296899</c:v>
                </c:pt>
                <c:pt idx="836">
                  <c:v>-251.99702148437501</c:v>
                </c:pt>
                <c:pt idx="837">
                  <c:v>-253.52607421875001</c:v>
                </c:pt>
                <c:pt idx="838">
                  <c:v>-254.97840576171899</c:v>
                </c:pt>
                <c:pt idx="839">
                  <c:v>-256.43450927734398</c:v>
                </c:pt>
                <c:pt idx="840">
                  <c:v>-258.01385498046898</c:v>
                </c:pt>
                <c:pt idx="841">
                  <c:v>-259.57056884765603</c:v>
                </c:pt>
                <c:pt idx="842">
                  <c:v>-261.03421630859395</c:v>
                </c:pt>
                <c:pt idx="843">
                  <c:v>-262.47523193359399</c:v>
                </c:pt>
                <c:pt idx="844">
                  <c:v>-263.93386230468701</c:v>
                </c:pt>
                <c:pt idx="845">
                  <c:v>-265.46667480468699</c:v>
                </c:pt>
                <c:pt idx="846">
                  <c:v>-267.01080322265602</c:v>
                </c:pt>
                <c:pt idx="847">
                  <c:v>-268.55996093750002</c:v>
                </c:pt>
                <c:pt idx="848">
                  <c:v>-270.21726074218702</c:v>
                </c:pt>
                <c:pt idx="849">
                  <c:v>-271.72115478515605</c:v>
                </c:pt>
                <c:pt idx="850">
                  <c:v>-273.17475585937501</c:v>
                </c:pt>
                <c:pt idx="851">
                  <c:v>-274.62458496093802</c:v>
                </c:pt>
                <c:pt idx="852">
                  <c:v>-276.017822265625</c:v>
                </c:pt>
                <c:pt idx="853">
                  <c:v>-277.51416015625</c:v>
                </c:pt>
                <c:pt idx="854">
                  <c:v>-283.50458984375001</c:v>
                </c:pt>
                <c:pt idx="855">
                  <c:v>-289.00587158203103</c:v>
                </c:pt>
                <c:pt idx="856">
                  <c:v>-289.77668457031302</c:v>
                </c:pt>
                <c:pt idx="857">
                  <c:v>-291.04669189453102</c:v>
                </c:pt>
                <c:pt idx="858">
                  <c:v>-292.55811767578103</c:v>
                </c:pt>
                <c:pt idx="859">
                  <c:v>-294.19404296875001</c:v>
                </c:pt>
                <c:pt idx="860">
                  <c:v>-295.59860839843799</c:v>
                </c:pt>
                <c:pt idx="861">
                  <c:v>-297.08739013671897</c:v>
                </c:pt>
                <c:pt idx="862">
                  <c:v>-298.61102294921898</c:v>
                </c:pt>
                <c:pt idx="863">
                  <c:v>-300.02150878906298</c:v>
                </c:pt>
                <c:pt idx="864">
                  <c:v>-301.56564941406299</c:v>
                </c:pt>
                <c:pt idx="865">
                  <c:v>-303.11732177734399</c:v>
                </c:pt>
                <c:pt idx="866">
                  <c:v>-304.51557617187501</c:v>
                </c:pt>
                <c:pt idx="867">
                  <c:v>-305.96917724609398</c:v>
                </c:pt>
                <c:pt idx="868">
                  <c:v>-307.498217773438</c:v>
                </c:pt>
                <c:pt idx="869">
                  <c:v>-308.99582519531299</c:v>
                </c:pt>
                <c:pt idx="870">
                  <c:v>-310.52738037109395</c:v>
                </c:pt>
                <c:pt idx="871">
                  <c:v>-312.04887695312499</c:v>
                </c:pt>
                <c:pt idx="872">
                  <c:v>-313.47481689453105</c:v>
                </c:pt>
                <c:pt idx="873">
                  <c:v>-314.93217773437499</c:v>
                </c:pt>
                <c:pt idx="874">
                  <c:v>-316.448645019531</c:v>
                </c:pt>
                <c:pt idx="875">
                  <c:v>-318.01037597656199</c:v>
                </c:pt>
                <c:pt idx="876">
                  <c:v>-319.52810058593701</c:v>
                </c:pt>
                <c:pt idx="877">
                  <c:v>-321.02696533203101</c:v>
                </c:pt>
                <c:pt idx="878">
                  <c:v>-322.57236328124998</c:v>
                </c:pt>
                <c:pt idx="879">
                  <c:v>-324.044836425781</c:v>
                </c:pt>
                <c:pt idx="880">
                  <c:v>-325.53488769531299</c:v>
                </c:pt>
                <c:pt idx="881">
                  <c:v>-327.05511474609398</c:v>
                </c:pt>
                <c:pt idx="882">
                  <c:v>-328.55146484375001</c:v>
                </c:pt>
                <c:pt idx="883">
                  <c:v>-330.06668701171895</c:v>
                </c:pt>
                <c:pt idx="884">
                  <c:v>-331.52404785156199</c:v>
                </c:pt>
                <c:pt idx="885">
                  <c:v>-332.96127929687498</c:v>
                </c:pt>
                <c:pt idx="886">
                  <c:v>-334.48026123046895</c:v>
                </c:pt>
                <c:pt idx="887">
                  <c:v>-336.04829101562501</c:v>
                </c:pt>
                <c:pt idx="888">
                  <c:v>-337.51949462890605</c:v>
                </c:pt>
                <c:pt idx="889">
                  <c:v>-338.97686767578102</c:v>
                </c:pt>
                <c:pt idx="890">
                  <c:v>-340.50843505859399</c:v>
                </c:pt>
                <c:pt idx="891">
                  <c:v>-342.04627685546899</c:v>
                </c:pt>
                <c:pt idx="892">
                  <c:v>-343.585363769531</c:v>
                </c:pt>
                <c:pt idx="893">
                  <c:v>-345.12697753906298</c:v>
                </c:pt>
                <c:pt idx="894">
                  <c:v>-346.62962646484397</c:v>
                </c:pt>
                <c:pt idx="895">
                  <c:v>-348.07191162109399</c:v>
                </c:pt>
                <c:pt idx="896">
                  <c:v>-349.52174072265603</c:v>
                </c:pt>
                <c:pt idx="897">
                  <c:v>-350.98288574218799</c:v>
                </c:pt>
                <c:pt idx="898">
                  <c:v>-352.43773193359397</c:v>
                </c:pt>
                <c:pt idx="899">
                  <c:v>-353.95795898437501</c:v>
                </c:pt>
                <c:pt idx="900">
                  <c:v>-355.47945556640605</c:v>
                </c:pt>
                <c:pt idx="901">
                  <c:v>-356.995922851562</c:v>
                </c:pt>
                <c:pt idx="902">
                  <c:v>-363.16112060546897</c:v>
                </c:pt>
                <c:pt idx="903">
                  <c:v>-368.412194824219</c:v>
                </c:pt>
                <c:pt idx="904">
                  <c:v>-369.34519042968702</c:v>
                </c:pt>
                <c:pt idx="905">
                  <c:v>-370.808837890625</c:v>
                </c:pt>
                <c:pt idx="906">
                  <c:v>-372.17818603515605</c:v>
                </c:pt>
                <c:pt idx="907">
                  <c:v>-373.51611328125</c:v>
                </c:pt>
                <c:pt idx="908">
                  <c:v>-375.00240478515605</c:v>
                </c:pt>
                <c:pt idx="909">
                  <c:v>-376.52640380859395</c:v>
                </c:pt>
                <c:pt idx="910">
                  <c:v>-378.01396484374999</c:v>
                </c:pt>
                <c:pt idx="911">
                  <c:v>-379.54050292968702</c:v>
                </c:pt>
                <c:pt idx="912">
                  <c:v>-381.07205810546895</c:v>
                </c:pt>
                <c:pt idx="913">
                  <c:v>-382.54073486328105</c:v>
                </c:pt>
                <c:pt idx="914">
                  <c:v>-383.98425292968699</c:v>
                </c:pt>
                <c:pt idx="915">
                  <c:v>-385.518310546875</c:v>
                </c:pt>
                <c:pt idx="916">
                  <c:v>-387.05616455078103</c:v>
                </c:pt>
                <c:pt idx="917">
                  <c:v>-388.47708740234395</c:v>
                </c:pt>
                <c:pt idx="918">
                  <c:v>-389.98098144531298</c:v>
                </c:pt>
                <c:pt idx="919">
                  <c:v>-391.49240722656202</c:v>
                </c:pt>
                <c:pt idx="920">
                  <c:v>-392.97239990234397</c:v>
                </c:pt>
                <c:pt idx="921">
                  <c:v>-394.51904296875</c:v>
                </c:pt>
                <c:pt idx="922">
                  <c:v>-396.04306640624998</c:v>
                </c:pt>
                <c:pt idx="923">
                  <c:v>-397.50925292968702</c:v>
                </c:pt>
                <c:pt idx="924">
                  <c:v>-398.99301757812498</c:v>
                </c:pt>
                <c:pt idx="925">
                  <c:v>-400.52708740234397</c:v>
                </c:pt>
                <c:pt idx="926">
                  <c:v>-402.037268066406</c:v>
                </c:pt>
                <c:pt idx="927">
                  <c:v>-403.51348876953102</c:v>
                </c:pt>
                <c:pt idx="928">
                  <c:v>-405.04504394531301</c:v>
                </c:pt>
                <c:pt idx="929">
                  <c:v>-406.54893798828101</c:v>
                </c:pt>
                <c:pt idx="930">
                  <c:v>-408.04530029296899</c:v>
                </c:pt>
                <c:pt idx="931">
                  <c:v>-409.62841796875</c:v>
                </c:pt>
                <c:pt idx="932">
                  <c:v>-411.19392089843797</c:v>
                </c:pt>
                <c:pt idx="933">
                  <c:v>-412.65126953125002</c:v>
                </c:pt>
                <c:pt idx="934">
                  <c:v>-414.18156738281203</c:v>
                </c:pt>
                <c:pt idx="935">
                  <c:v>-415.68547363281203</c:v>
                </c:pt>
                <c:pt idx="936">
                  <c:v>-417.08249511718793</c:v>
                </c:pt>
                <c:pt idx="937">
                  <c:v>-418.53356933593705</c:v>
                </c:pt>
                <c:pt idx="938">
                  <c:v>-419.97331542968703</c:v>
                </c:pt>
                <c:pt idx="939">
                  <c:v>-421.49230957031295</c:v>
                </c:pt>
                <c:pt idx="940">
                  <c:v>-423.05153808593707</c:v>
                </c:pt>
                <c:pt idx="941">
                  <c:v>-424.55417480468702</c:v>
                </c:pt>
                <c:pt idx="942">
                  <c:v>-425.71352539062502</c:v>
                </c:pt>
                <c:pt idx="943">
                  <c:v>-427.20861816406295</c:v>
                </c:pt>
                <c:pt idx="944">
                  <c:v>-433.723388671875</c:v>
                </c:pt>
                <c:pt idx="945">
                  <c:v>-438.84868164062499</c:v>
                </c:pt>
                <c:pt idx="946">
                  <c:v>-439.774169921875</c:v>
                </c:pt>
                <c:pt idx="947">
                  <c:v>-441.29943847656205</c:v>
                </c:pt>
                <c:pt idx="948">
                  <c:v>-442.67380371093702</c:v>
                </c:pt>
                <c:pt idx="949">
                  <c:v>-444.07709960937501</c:v>
                </c:pt>
                <c:pt idx="950">
                  <c:v>-445.61496582031293</c:v>
                </c:pt>
                <c:pt idx="951">
                  <c:v>-447.16916503906293</c:v>
                </c:pt>
                <c:pt idx="952">
                  <c:v>-448.61015624999999</c:v>
                </c:pt>
                <c:pt idx="953">
                  <c:v>-450.03608398437501</c:v>
                </c:pt>
                <c:pt idx="954">
                  <c:v>-451.57143554687502</c:v>
                </c:pt>
                <c:pt idx="955">
                  <c:v>-453.05144042968703</c:v>
                </c:pt>
                <c:pt idx="956">
                  <c:v>-454.58173828125001</c:v>
                </c:pt>
                <c:pt idx="957">
                  <c:v>-456.15478515625</c:v>
                </c:pt>
                <c:pt idx="958">
                  <c:v>-457.59580078124998</c:v>
                </c:pt>
                <c:pt idx="959">
                  <c:v>-459.07958984375</c:v>
                </c:pt>
                <c:pt idx="960">
                  <c:v>-460.626220703125</c:v>
                </c:pt>
                <c:pt idx="961">
                  <c:v>-462.09865722656207</c:v>
                </c:pt>
                <c:pt idx="962">
                  <c:v>-463.57741699218798</c:v>
                </c:pt>
                <c:pt idx="963">
                  <c:v>-465.03479003906295</c:v>
                </c:pt>
                <c:pt idx="964">
                  <c:v>-466.53742675781206</c:v>
                </c:pt>
                <c:pt idx="965">
                  <c:v>-468.04130859374999</c:v>
                </c:pt>
                <c:pt idx="966">
                  <c:v>-469.50244140625</c:v>
                </c:pt>
                <c:pt idx="967">
                  <c:v>-471.056640625</c:v>
                </c:pt>
                <c:pt idx="968">
                  <c:v>-472.56179199218798</c:v>
                </c:pt>
                <c:pt idx="969">
                  <c:v>-474.11347656250001</c:v>
                </c:pt>
                <c:pt idx="970">
                  <c:v>-475.63625488281207</c:v>
                </c:pt>
                <c:pt idx="971">
                  <c:v>-477.064697265625</c:v>
                </c:pt>
                <c:pt idx="972">
                  <c:v>-478.60251464843793</c:v>
                </c:pt>
                <c:pt idx="973">
                  <c:v>-480.16047363281206</c:v>
                </c:pt>
                <c:pt idx="974">
                  <c:v>-481.58891601562499</c:v>
                </c:pt>
                <c:pt idx="975">
                  <c:v>-483.01735839843798</c:v>
                </c:pt>
                <c:pt idx="976">
                  <c:v>-484.61181640625</c:v>
                </c:pt>
                <c:pt idx="977">
                  <c:v>-486.16098632812498</c:v>
                </c:pt>
                <c:pt idx="978">
                  <c:v>-487.61958007812501</c:v>
                </c:pt>
                <c:pt idx="979">
                  <c:v>-489.07065429687498</c:v>
                </c:pt>
                <c:pt idx="980">
                  <c:v>-490.54313964843794</c:v>
                </c:pt>
                <c:pt idx="981">
                  <c:v>-492.08601074218797</c:v>
                </c:pt>
                <c:pt idx="982">
                  <c:v>-493.60371093750001</c:v>
                </c:pt>
                <c:pt idx="983">
                  <c:v>-495.06862792968707</c:v>
                </c:pt>
                <c:pt idx="984">
                  <c:v>-496.56750488281205</c:v>
                </c:pt>
                <c:pt idx="985">
                  <c:v>-498.11416015625002</c:v>
                </c:pt>
                <c:pt idx="986">
                  <c:v>-499.65073242187498</c:v>
                </c:pt>
                <c:pt idx="987">
                  <c:v>-501.08923339843795</c:v>
                </c:pt>
                <c:pt idx="988">
                  <c:v>-502.57429199218797</c:v>
                </c:pt>
                <c:pt idx="989">
                  <c:v>-504.12973632812498</c:v>
                </c:pt>
                <c:pt idx="990">
                  <c:v>-505.60595703125</c:v>
                </c:pt>
                <c:pt idx="991">
                  <c:v>-507.08972167968705</c:v>
                </c:pt>
                <c:pt idx="992">
                  <c:v>-508.60744628906298</c:v>
                </c:pt>
                <c:pt idx="993">
                  <c:v>-510.04470214843798</c:v>
                </c:pt>
                <c:pt idx="994">
                  <c:v>-511.53098144531293</c:v>
                </c:pt>
                <c:pt idx="995">
                  <c:v>-513.11911621093702</c:v>
                </c:pt>
                <c:pt idx="996">
                  <c:v>-514.60666503906293</c:v>
                </c:pt>
                <c:pt idx="997">
                  <c:v>-516.07158203125005</c:v>
                </c:pt>
                <c:pt idx="998">
                  <c:v>-517.549072265625</c:v>
                </c:pt>
                <c:pt idx="999">
                  <c:v>-519.034106445313</c:v>
                </c:pt>
                <c:pt idx="1000">
                  <c:v>-520.54428710937498</c:v>
                </c:pt>
                <c:pt idx="1001">
                  <c:v>-522.10727539062498</c:v>
                </c:pt>
                <c:pt idx="1002">
                  <c:v>-523.65390624999998</c:v>
                </c:pt>
                <c:pt idx="1003">
                  <c:v>-525.07229003906298</c:v>
                </c:pt>
                <c:pt idx="1004">
                  <c:v>-526.53720703124998</c:v>
                </c:pt>
                <c:pt idx="1005">
                  <c:v>-528.08513183593709</c:v>
                </c:pt>
                <c:pt idx="1006">
                  <c:v>-529.61291503906295</c:v>
                </c:pt>
                <c:pt idx="1007">
                  <c:v>-531.165844726562</c:v>
                </c:pt>
                <c:pt idx="1008">
                  <c:v>-532.673510742188</c:v>
                </c:pt>
                <c:pt idx="1009">
                  <c:v>-534.08310546874998</c:v>
                </c:pt>
                <c:pt idx="1010">
                  <c:v>-535.54926757812495</c:v>
                </c:pt>
                <c:pt idx="1011">
                  <c:v>-537.08205566406298</c:v>
                </c:pt>
                <c:pt idx="1012">
                  <c:v>-538.685302734375</c:v>
                </c:pt>
                <c:pt idx="1013">
                  <c:v>-540.31369628906293</c:v>
                </c:pt>
                <c:pt idx="1014">
                  <c:v>-541.84902343750002</c:v>
                </c:pt>
                <c:pt idx="1015">
                  <c:v>-543.237231445313</c:v>
                </c:pt>
                <c:pt idx="1016">
                  <c:v>-544.59902343750002</c:v>
                </c:pt>
                <c:pt idx="1017">
                  <c:v>-546.12053222656209</c:v>
                </c:pt>
                <c:pt idx="1018">
                  <c:v>-547.64831542968705</c:v>
                </c:pt>
                <c:pt idx="1019">
                  <c:v>-549.10693359375</c:v>
                </c:pt>
                <c:pt idx="1020">
                  <c:v>-550.6611328125</c:v>
                </c:pt>
                <c:pt idx="1021">
                  <c:v>-552.21154785156205</c:v>
                </c:pt>
                <c:pt idx="1022">
                  <c:v>-553.67646484374995</c:v>
                </c:pt>
                <c:pt idx="1023">
                  <c:v>-555.07851562500002</c:v>
                </c:pt>
                <c:pt idx="1024">
                  <c:v>-556.54340820312495</c:v>
                </c:pt>
                <c:pt idx="1025">
                  <c:v>-558.07368164062495</c:v>
                </c:pt>
                <c:pt idx="1026">
                  <c:v>-559.56125488281202</c:v>
                </c:pt>
                <c:pt idx="1027">
                  <c:v>-561.091552734375</c:v>
                </c:pt>
                <c:pt idx="1028">
                  <c:v>-562.62058105468702</c:v>
                </c:pt>
                <c:pt idx="1029">
                  <c:v>-564.08801269531295</c:v>
                </c:pt>
                <c:pt idx="1030">
                  <c:v>-565.60573730468707</c:v>
                </c:pt>
                <c:pt idx="1031">
                  <c:v>-567.089526367188</c:v>
                </c:pt>
                <c:pt idx="1032">
                  <c:v>-568.607250976562</c:v>
                </c:pt>
                <c:pt idx="1033">
                  <c:v>-570.1513671875</c:v>
                </c:pt>
                <c:pt idx="1034">
                  <c:v>-571.62382812500005</c:v>
                </c:pt>
                <c:pt idx="1035">
                  <c:v>-573.142822265625</c:v>
                </c:pt>
                <c:pt idx="1036">
                  <c:v>-574.70832519531291</c:v>
                </c:pt>
                <c:pt idx="1037">
                  <c:v>-576.22856445312505</c:v>
                </c:pt>
                <c:pt idx="1038">
                  <c:v>-577.63437499999998</c:v>
                </c:pt>
                <c:pt idx="1039">
                  <c:v>-579.079174804687</c:v>
                </c:pt>
                <c:pt idx="1040">
                  <c:v>-580.62456054687505</c:v>
                </c:pt>
                <c:pt idx="1041">
                  <c:v>-582.11210937500005</c:v>
                </c:pt>
                <c:pt idx="1042">
                  <c:v>-583.63864746093702</c:v>
                </c:pt>
                <c:pt idx="1043">
                  <c:v>-585.21796874999995</c:v>
                </c:pt>
                <c:pt idx="1044">
                  <c:v>-586.65522460937495</c:v>
                </c:pt>
                <c:pt idx="1045">
                  <c:v>-588.10629882812498</c:v>
                </c:pt>
                <c:pt idx="1046">
                  <c:v>-589.63532714843791</c:v>
                </c:pt>
                <c:pt idx="1047">
                  <c:v>-591.12163085937505</c:v>
                </c:pt>
                <c:pt idx="1048">
                  <c:v>-592.61296386718709</c:v>
                </c:pt>
                <c:pt idx="1049">
                  <c:v>-594.12062988281298</c:v>
                </c:pt>
                <c:pt idx="1050">
                  <c:v>-595.64841308593793</c:v>
                </c:pt>
                <c:pt idx="1051">
                  <c:v>-597.20937500000002</c:v>
                </c:pt>
                <c:pt idx="1052">
                  <c:v>-598.69113769531293</c:v>
                </c:pt>
                <c:pt idx="1053">
                  <c:v>-600.18120117187505</c:v>
                </c:pt>
                <c:pt idx="1054">
                  <c:v>-601.669995117187</c:v>
                </c:pt>
                <c:pt idx="1055">
                  <c:v>-603.10974121093705</c:v>
                </c:pt>
                <c:pt idx="1056">
                  <c:v>-604.58723144531291</c:v>
                </c:pt>
                <c:pt idx="1057">
                  <c:v>-606.08359374999998</c:v>
                </c:pt>
                <c:pt idx="1058">
                  <c:v>-607.62143554687498</c:v>
                </c:pt>
                <c:pt idx="1059">
                  <c:v>-609.183178710937</c:v>
                </c:pt>
                <c:pt idx="1060">
                  <c:v>-610.67324218750002</c:v>
                </c:pt>
                <c:pt idx="1061">
                  <c:v>-612.13691406249995</c:v>
                </c:pt>
                <c:pt idx="1062">
                  <c:v>-613.63325195312495</c:v>
                </c:pt>
                <c:pt idx="1063">
                  <c:v>-615.173583984375</c:v>
                </c:pt>
                <c:pt idx="1064">
                  <c:v>-616.70766601562502</c:v>
                </c:pt>
                <c:pt idx="1065">
                  <c:v>-618.14995117187505</c:v>
                </c:pt>
                <c:pt idx="1066">
                  <c:v>-619.63872070312505</c:v>
                </c:pt>
                <c:pt idx="1067">
                  <c:v>-621.17155761718709</c:v>
                </c:pt>
                <c:pt idx="1068">
                  <c:v>-622.64152832031209</c:v>
                </c:pt>
                <c:pt idx="1069">
                  <c:v>-624.19443359374998</c:v>
                </c:pt>
                <c:pt idx="1070">
                  <c:v>-625.73229980468705</c:v>
                </c:pt>
                <c:pt idx="1071">
                  <c:v>-627.18085937499995</c:v>
                </c:pt>
                <c:pt idx="1072">
                  <c:v>-628.63693847656293</c:v>
                </c:pt>
                <c:pt idx="1073">
                  <c:v>-630.11821289062505</c:v>
                </c:pt>
                <c:pt idx="1074">
                  <c:v>-631.62839355468702</c:v>
                </c:pt>
                <c:pt idx="1075">
                  <c:v>-633.12851562499998</c:v>
                </c:pt>
                <c:pt idx="1076">
                  <c:v>-634.66259765625</c:v>
                </c:pt>
                <c:pt idx="1077">
                  <c:v>-636.26582031249995</c:v>
                </c:pt>
                <c:pt idx="1078">
                  <c:v>-637.832592773437</c:v>
                </c:pt>
                <c:pt idx="1079">
                  <c:v>-639.27866210937498</c:v>
                </c:pt>
                <c:pt idx="1080">
                  <c:v>-645.25773925781209</c:v>
                </c:pt>
                <c:pt idx="1081">
                  <c:v>-650.877197265625</c:v>
                </c:pt>
                <c:pt idx="1082">
                  <c:v>-651.49338378906293</c:v>
                </c:pt>
                <c:pt idx="1083">
                  <c:v>-652.77849121093709</c:v>
                </c:pt>
                <c:pt idx="1084">
                  <c:v>-654.26979980468707</c:v>
                </c:pt>
                <c:pt idx="1085">
                  <c:v>-655.72841796875002</c:v>
                </c:pt>
                <c:pt idx="1086">
                  <c:v>-657.20590820312498</c:v>
                </c:pt>
                <c:pt idx="1087">
                  <c:v>-658.74374999999998</c:v>
                </c:pt>
                <c:pt idx="1088">
                  <c:v>-660.24008789062498</c:v>
                </c:pt>
                <c:pt idx="1089">
                  <c:v>-661.72636718750005</c:v>
                </c:pt>
                <c:pt idx="1090">
                  <c:v>-663.240307617187</c:v>
                </c:pt>
                <c:pt idx="1091">
                  <c:v>-664.716552734375</c:v>
                </c:pt>
                <c:pt idx="1092">
                  <c:v>-666.15632324218791</c:v>
                </c:pt>
                <c:pt idx="1093">
                  <c:v>-667.70297851562498</c:v>
                </c:pt>
                <c:pt idx="1094">
                  <c:v>-669.254638671875</c:v>
                </c:pt>
                <c:pt idx="1095">
                  <c:v>-670.78994140625002</c:v>
                </c:pt>
                <c:pt idx="1096">
                  <c:v>-672.371826171875</c:v>
                </c:pt>
                <c:pt idx="1097">
                  <c:v>-673.81159667968791</c:v>
                </c:pt>
                <c:pt idx="1098">
                  <c:v>-675.255126953125</c:v>
                </c:pt>
                <c:pt idx="1099">
                  <c:v>-676.73137207031209</c:v>
                </c:pt>
                <c:pt idx="1100">
                  <c:v>-678.265454101562</c:v>
                </c:pt>
                <c:pt idx="1101">
                  <c:v>-679.76806640625</c:v>
                </c:pt>
                <c:pt idx="1102">
                  <c:v>-681.245532226563</c:v>
                </c:pt>
                <c:pt idx="1103">
                  <c:v>-682.75319824218798</c:v>
                </c:pt>
                <c:pt idx="1104">
                  <c:v>-684.23823242187495</c:v>
                </c:pt>
                <c:pt idx="1105">
                  <c:v>-685.77861328125005</c:v>
                </c:pt>
                <c:pt idx="1106">
                  <c:v>-687.28125</c:v>
                </c:pt>
                <c:pt idx="1107">
                  <c:v>-688.74111328125002</c:v>
                </c:pt>
                <c:pt idx="1108">
                  <c:v>-690.32043457031205</c:v>
                </c:pt>
                <c:pt idx="1109">
                  <c:v>-691.85827636718705</c:v>
                </c:pt>
                <c:pt idx="1110">
                  <c:v>-693.25026855468707</c:v>
                </c:pt>
                <c:pt idx="1111">
                  <c:v>-694.76801757812495</c:v>
                </c:pt>
                <c:pt idx="1112">
                  <c:v>-696.36496582031202</c:v>
                </c:pt>
                <c:pt idx="1113">
                  <c:v>-697.847485351562</c:v>
                </c:pt>
                <c:pt idx="1114">
                  <c:v>-699.28347167968798</c:v>
                </c:pt>
                <c:pt idx="1115">
                  <c:v>-700.74460449218793</c:v>
                </c:pt>
                <c:pt idx="1116">
                  <c:v>-702.21958007812498</c:v>
                </c:pt>
                <c:pt idx="1117">
                  <c:v>-703.80141601562502</c:v>
                </c:pt>
                <c:pt idx="1118">
                  <c:v>-705.417236328125</c:v>
                </c:pt>
                <c:pt idx="1119">
                  <c:v>-706.8720703125</c:v>
                </c:pt>
                <c:pt idx="1120">
                  <c:v>-708.274096679688</c:v>
                </c:pt>
                <c:pt idx="1121">
                  <c:v>-709.78305664062498</c:v>
                </c:pt>
                <c:pt idx="1122">
                  <c:v>-711.28193359374995</c:v>
                </c:pt>
                <c:pt idx="1123">
                  <c:v>-712.8134765625</c:v>
                </c:pt>
                <c:pt idx="1124">
                  <c:v>-714.31359863281295</c:v>
                </c:pt>
                <c:pt idx="1125">
                  <c:v>-715.74833984375005</c:v>
                </c:pt>
                <c:pt idx="1126">
                  <c:v>-717.307543945313</c:v>
                </c:pt>
                <c:pt idx="1127">
                  <c:v>-718.875561523437</c:v>
                </c:pt>
                <c:pt idx="1128">
                  <c:v>-745.03530273437502</c:v>
                </c:pt>
                <c:pt idx="1129">
                  <c:v>-765.03852539062495</c:v>
                </c:pt>
                <c:pt idx="1130">
                  <c:v>-765.76909179687505</c:v>
                </c:pt>
                <c:pt idx="1131">
                  <c:v>-767.14597167968793</c:v>
                </c:pt>
                <c:pt idx="1132">
                  <c:v>-768.59077148437495</c:v>
                </c:pt>
                <c:pt idx="1133">
                  <c:v>-770.07458496093705</c:v>
                </c:pt>
                <c:pt idx="1134">
                  <c:v>-771.56215820312502</c:v>
                </c:pt>
                <c:pt idx="1135">
                  <c:v>-772.91889648437495</c:v>
                </c:pt>
                <c:pt idx="1136">
                  <c:v>-774.38127441406209</c:v>
                </c:pt>
                <c:pt idx="1137">
                  <c:v>-775.89775390625005</c:v>
                </c:pt>
                <c:pt idx="1138">
                  <c:v>-777.44187011718702</c:v>
                </c:pt>
                <c:pt idx="1139">
                  <c:v>-779.02370605468707</c:v>
                </c:pt>
                <c:pt idx="1140">
                  <c:v>-780.520092773437</c:v>
                </c:pt>
                <c:pt idx="1141">
                  <c:v>-781.98500976562502</c:v>
                </c:pt>
                <c:pt idx="1142">
                  <c:v>-783.563061523437</c:v>
                </c:pt>
                <c:pt idx="1143">
                  <c:v>-785.06694335937505</c:v>
                </c:pt>
                <c:pt idx="1144">
                  <c:v>-786.46271972656291</c:v>
                </c:pt>
                <c:pt idx="1145">
                  <c:v>-787.90627441406207</c:v>
                </c:pt>
                <c:pt idx="1146">
                  <c:v>-789.44411621093707</c:v>
                </c:pt>
                <c:pt idx="1147">
                  <c:v>-790.92412109375005</c:v>
                </c:pt>
                <c:pt idx="1148">
                  <c:v>-792.37770996093707</c:v>
                </c:pt>
                <c:pt idx="1149">
                  <c:v>-793.93818359374995</c:v>
                </c:pt>
                <c:pt idx="1150">
                  <c:v>-795.42446289062502</c:v>
                </c:pt>
                <c:pt idx="1151">
                  <c:v>-796.90952148437498</c:v>
                </c:pt>
                <c:pt idx="1152">
                  <c:v>-798.412182617187</c:v>
                </c:pt>
                <c:pt idx="1153">
                  <c:v>-799.950024414062</c:v>
                </c:pt>
                <c:pt idx="1154">
                  <c:v>-801.569580078125</c:v>
                </c:pt>
                <c:pt idx="1155">
                  <c:v>-803.04831542968793</c:v>
                </c:pt>
                <c:pt idx="1156">
                  <c:v>-804.43146972656291</c:v>
                </c:pt>
                <c:pt idx="1157">
                  <c:v>-805.939135742188</c:v>
                </c:pt>
                <c:pt idx="1158">
                  <c:v>-807.43298339843795</c:v>
                </c:pt>
                <c:pt idx="1159">
                  <c:v>-808.97709960937505</c:v>
                </c:pt>
                <c:pt idx="1160">
                  <c:v>-810.52878417968793</c:v>
                </c:pt>
                <c:pt idx="1161">
                  <c:v>-811.93583984375005</c:v>
                </c:pt>
                <c:pt idx="1162">
                  <c:v>-813.4384765625</c:v>
                </c:pt>
                <c:pt idx="1163">
                  <c:v>-814.95371093749998</c:v>
                </c:pt>
                <c:pt idx="1164">
                  <c:v>-816.40983886718709</c:v>
                </c:pt>
                <c:pt idx="1165">
                  <c:v>-817.95771484374995</c:v>
                </c:pt>
                <c:pt idx="1166">
                  <c:v>-819.47292480468695</c:v>
                </c:pt>
                <c:pt idx="1167">
                  <c:v>-820.94794921874995</c:v>
                </c:pt>
                <c:pt idx="1168">
                  <c:v>-822.44301757812502</c:v>
                </c:pt>
                <c:pt idx="1169">
                  <c:v>-823.94184570312495</c:v>
                </c:pt>
                <c:pt idx="1170">
                  <c:v>-825.439453125</c:v>
                </c:pt>
                <c:pt idx="1171">
                  <c:v>-826.91191406250005</c:v>
                </c:pt>
                <c:pt idx="1172">
                  <c:v>-828.45981445312498</c:v>
                </c:pt>
                <c:pt idx="1173">
                  <c:v>-830.03662109375</c:v>
                </c:pt>
                <c:pt idx="1174">
                  <c:v>-831.49399414062498</c:v>
                </c:pt>
                <c:pt idx="1175">
                  <c:v>-832.97529296874995</c:v>
                </c:pt>
                <c:pt idx="1176">
                  <c:v>-834.48422851562498</c:v>
                </c:pt>
                <c:pt idx="1177">
                  <c:v>-835.95541992187498</c:v>
                </c:pt>
                <c:pt idx="1178">
                  <c:v>-837.505859375</c:v>
                </c:pt>
                <c:pt idx="1179">
                  <c:v>-839.02104492187505</c:v>
                </c:pt>
                <c:pt idx="1180">
                  <c:v>-840.49223632812505</c:v>
                </c:pt>
                <c:pt idx="1181">
                  <c:v>-842.00239257812495</c:v>
                </c:pt>
                <c:pt idx="1182">
                  <c:v>-843.48613281250005</c:v>
                </c:pt>
                <c:pt idx="1183">
                  <c:v>-844.96494140624998</c:v>
                </c:pt>
                <c:pt idx="1184">
                  <c:v>-846.49399414062498</c:v>
                </c:pt>
                <c:pt idx="1185">
                  <c:v>-847.98906250000005</c:v>
                </c:pt>
                <c:pt idx="1186">
                  <c:v>-849.47158203125002</c:v>
                </c:pt>
                <c:pt idx="1187">
                  <c:v>-850.99057617187498</c:v>
                </c:pt>
                <c:pt idx="1188">
                  <c:v>-852.52963867187498</c:v>
                </c:pt>
                <c:pt idx="1189">
                  <c:v>-854.07373046875</c:v>
                </c:pt>
                <c:pt idx="1190">
                  <c:v>-855.576416015625</c:v>
                </c:pt>
                <c:pt idx="1191">
                  <c:v>-857.05390624999995</c:v>
                </c:pt>
                <c:pt idx="1192">
                  <c:v>-858.61562500000002</c:v>
                </c:pt>
                <c:pt idx="1193">
                  <c:v>-860.105712890625</c:v>
                </c:pt>
                <c:pt idx="1194">
                  <c:v>-861.50400390624998</c:v>
                </c:pt>
                <c:pt idx="1195">
                  <c:v>-863.01918945312502</c:v>
                </c:pt>
                <c:pt idx="1196">
                  <c:v>-864.50419921875005</c:v>
                </c:pt>
                <c:pt idx="1197">
                  <c:v>-866.014404296875</c:v>
                </c:pt>
                <c:pt idx="1198">
                  <c:v>-867.61640624999995</c:v>
                </c:pt>
                <c:pt idx="1199">
                  <c:v>-869.14165039062505</c:v>
                </c:pt>
                <c:pt idx="1200">
                  <c:v>-870.59521484375</c:v>
                </c:pt>
                <c:pt idx="1201">
                  <c:v>-872.02114257812502</c:v>
                </c:pt>
                <c:pt idx="1202">
                  <c:v>-873.53383789062502</c:v>
                </c:pt>
                <c:pt idx="1203">
                  <c:v>-875.04780273437495</c:v>
                </c:pt>
                <c:pt idx="1204">
                  <c:v>-876.52529296875002</c:v>
                </c:pt>
                <c:pt idx="1205">
                  <c:v>-878.024169921875</c:v>
                </c:pt>
                <c:pt idx="1206">
                  <c:v>-879.504150390625</c:v>
                </c:pt>
                <c:pt idx="1207">
                  <c:v>-880.98540039062505</c:v>
                </c:pt>
                <c:pt idx="1208">
                  <c:v>-882.54086914062498</c:v>
                </c:pt>
                <c:pt idx="1209">
                  <c:v>-884.09130859375</c:v>
                </c:pt>
                <c:pt idx="1210">
                  <c:v>-885.5537109375</c:v>
                </c:pt>
                <c:pt idx="1211">
                  <c:v>-887.01738281250005</c:v>
                </c:pt>
                <c:pt idx="1212">
                  <c:v>-888.52753906249995</c:v>
                </c:pt>
                <c:pt idx="1213">
                  <c:v>-890.09174804687495</c:v>
                </c:pt>
                <c:pt idx="1214">
                  <c:v>-891.59189453124998</c:v>
                </c:pt>
                <c:pt idx="1215">
                  <c:v>-893.07314453125002</c:v>
                </c:pt>
                <c:pt idx="1216">
                  <c:v>-894.62104492187495</c:v>
                </c:pt>
                <c:pt idx="1217">
                  <c:v>-896.08217773437502</c:v>
                </c:pt>
                <c:pt idx="1218">
                  <c:v>-897.56215820312502</c:v>
                </c:pt>
                <c:pt idx="1219">
                  <c:v>-899.09750976562498</c:v>
                </c:pt>
                <c:pt idx="1220">
                  <c:v>-900.63535156249998</c:v>
                </c:pt>
                <c:pt idx="1221">
                  <c:v>-902.120361328125</c:v>
                </c:pt>
                <c:pt idx="1222">
                  <c:v>-903.54501953124998</c:v>
                </c:pt>
                <c:pt idx="1223">
                  <c:v>-905.13066406250005</c:v>
                </c:pt>
                <c:pt idx="1224">
                  <c:v>-906.67607421875005</c:v>
                </c:pt>
                <c:pt idx="1225">
                  <c:v>-908.10703124999998</c:v>
                </c:pt>
                <c:pt idx="1226">
                  <c:v>-909.57197265624995</c:v>
                </c:pt>
                <c:pt idx="1227">
                  <c:v>-911.10854492187502</c:v>
                </c:pt>
                <c:pt idx="1228">
                  <c:v>-912.62373046874995</c:v>
                </c:pt>
                <c:pt idx="1229">
                  <c:v>-914.07607421875002</c:v>
                </c:pt>
                <c:pt idx="1230">
                  <c:v>-915.62900390624998</c:v>
                </c:pt>
                <c:pt idx="1231">
                  <c:v>-917.14296875000002</c:v>
                </c:pt>
                <c:pt idx="1232">
                  <c:v>-918.633056640625</c:v>
                </c:pt>
                <c:pt idx="1233">
                  <c:v>-920.18222656249998</c:v>
                </c:pt>
                <c:pt idx="1234">
                  <c:v>-921.77163085937502</c:v>
                </c:pt>
                <c:pt idx="1235">
                  <c:v>-923.25166015624995</c:v>
                </c:pt>
                <c:pt idx="1236">
                  <c:v>-924.67377929687495</c:v>
                </c:pt>
                <c:pt idx="1237">
                  <c:v>-926.16508789062505</c:v>
                </c:pt>
                <c:pt idx="1238">
                  <c:v>-927.60234375000005</c:v>
                </c:pt>
                <c:pt idx="1239">
                  <c:v>-929.10117187499998</c:v>
                </c:pt>
                <c:pt idx="1240">
                  <c:v>-930.63022460937498</c:v>
                </c:pt>
                <c:pt idx="1241">
                  <c:v>-932.10146484375002</c:v>
                </c:pt>
                <c:pt idx="1242">
                  <c:v>-933.59150390624995</c:v>
                </c:pt>
                <c:pt idx="1243">
                  <c:v>-935.106689453125</c:v>
                </c:pt>
                <c:pt idx="1244">
                  <c:v>-936.64077148437502</c:v>
                </c:pt>
                <c:pt idx="1245">
                  <c:v>-938.13710937500002</c:v>
                </c:pt>
                <c:pt idx="1246">
                  <c:v>-939.59072265625002</c:v>
                </c:pt>
                <c:pt idx="1247">
                  <c:v>-941.10341796875002</c:v>
                </c:pt>
                <c:pt idx="1248">
                  <c:v>-942.670166015625</c:v>
                </c:pt>
                <c:pt idx="1249">
                  <c:v>-944.23188476562495</c:v>
                </c:pt>
                <c:pt idx="1250">
                  <c:v>-945.68925781250005</c:v>
                </c:pt>
                <c:pt idx="1251">
                  <c:v>-947.16928710937498</c:v>
                </c:pt>
                <c:pt idx="1252">
                  <c:v>-948.68452148437495</c:v>
                </c:pt>
                <c:pt idx="1253">
                  <c:v>-950.15825195312505</c:v>
                </c:pt>
                <c:pt idx="1254">
                  <c:v>-951.6533203125</c:v>
                </c:pt>
                <c:pt idx="1255">
                  <c:v>-953.13706054687498</c:v>
                </c:pt>
                <c:pt idx="1256">
                  <c:v>-954.60825195312498</c:v>
                </c:pt>
                <c:pt idx="1257">
                  <c:v>-956.142333984375</c:v>
                </c:pt>
                <c:pt idx="1258">
                  <c:v>-957.66132812499995</c:v>
                </c:pt>
                <c:pt idx="1259">
                  <c:v>-959.15639648437502</c:v>
                </c:pt>
                <c:pt idx="1260">
                  <c:v>-960.70683593750005</c:v>
                </c:pt>
                <c:pt idx="1261">
                  <c:v>-962.18686523437498</c:v>
                </c:pt>
                <c:pt idx="1262">
                  <c:v>-963.689453125</c:v>
                </c:pt>
                <c:pt idx="1263">
                  <c:v>-965.21596679687502</c:v>
                </c:pt>
                <c:pt idx="1264">
                  <c:v>-966.713623046875</c:v>
                </c:pt>
                <c:pt idx="1265">
                  <c:v>-968.34453125000005</c:v>
                </c:pt>
                <c:pt idx="1266">
                  <c:v>-969.90122070312498</c:v>
                </c:pt>
                <c:pt idx="1267">
                  <c:v>-971.260498046875</c:v>
                </c:pt>
                <c:pt idx="1268">
                  <c:v>-972.67763671875002</c:v>
                </c:pt>
                <c:pt idx="1269">
                  <c:v>-974.16264648437505</c:v>
                </c:pt>
                <c:pt idx="1270">
                  <c:v>-975.65771484375</c:v>
                </c:pt>
                <c:pt idx="1271">
                  <c:v>-977.17670898437495</c:v>
                </c:pt>
                <c:pt idx="1272">
                  <c:v>-978.69443359374998</c:v>
                </c:pt>
                <c:pt idx="1273">
                  <c:v>-980.20712890624998</c:v>
                </c:pt>
                <c:pt idx="1274">
                  <c:v>-981.70097656250005</c:v>
                </c:pt>
                <c:pt idx="1275">
                  <c:v>-983.24262695312495</c:v>
                </c:pt>
                <c:pt idx="1276">
                  <c:v>-984.76157226562498</c:v>
                </c:pt>
                <c:pt idx="1277">
                  <c:v>-986.22519531249998</c:v>
                </c:pt>
                <c:pt idx="1278">
                  <c:v>-987.69765625000002</c:v>
                </c:pt>
                <c:pt idx="1279">
                  <c:v>-989.19404296874995</c:v>
                </c:pt>
                <c:pt idx="1280">
                  <c:v>-990.70048828125005</c:v>
                </c:pt>
                <c:pt idx="1281">
                  <c:v>-992.21318359375005</c:v>
                </c:pt>
                <c:pt idx="1282">
                  <c:v>-993.72587890625005</c:v>
                </c:pt>
                <c:pt idx="1283">
                  <c:v>-995.19580078125</c:v>
                </c:pt>
                <c:pt idx="1284">
                  <c:v>-996.68710937499998</c:v>
                </c:pt>
                <c:pt idx="1285">
                  <c:v>-998.22939453125002</c:v>
                </c:pt>
                <c:pt idx="1286">
                  <c:v>-1000.02802734375</c:v>
                </c:pt>
              </c:numCache>
            </c:numRef>
          </c:xVal>
          <c:yVal>
            <c:numRef>
              <c:f>data_Loop!$DG$13:$DG$1299</c:f>
              <c:numCache>
                <c:formatCode>General</c:formatCode>
                <c:ptCount val="1287"/>
                <c:pt idx="0">
                  <c:v>3.1301790410964199E-4</c:v>
                </c:pt>
                <c:pt idx="1">
                  <c:v>2.4582427025321999E-4</c:v>
                </c:pt>
                <c:pt idx="2">
                  <c:v>2.7183723436346497E-4</c:v>
                </c:pt>
                <c:pt idx="3">
                  <c:v>3.1908542194785202E-4</c:v>
                </c:pt>
                <c:pt idx="4">
                  <c:v>3.5177332188351203E-4</c:v>
                </c:pt>
                <c:pt idx="5">
                  <c:v>3.4656277422048099E-4</c:v>
                </c:pt>
                <c:pt idx="6">
                  <c:v>3.74373772280409E-4</c:v>
                </c:pt>
                <c:pt idx="7">
                  <c:v>3.0067383152565101E-4</c:v>
                </c:pt>
                <c:pt idx="8">
                  <c:v>3.0951762697685703E-4</c:v>
                </c:pt>
                <c:pt idx="9">
                  <c:v>3.6118238271037997E-4</c:v>
                </c:pt>
                <c:pt idx="10">
                  <c:v>3.3367723084310098E-4</c:v>
                </c:pt>
                <c:pt idx="11">
                  <c:v>3.6470295103213901E-4</c:v>
                </c:pt>
                <c:pt idx="12">
                  <c:v>3.70780168826498E-4</c:v>
                </c:pt>
                <c:pt idx="13">
                  <c:v>3.3855909708953698E-4</c:v>
                </c:pt>
                <c:pt idx="14">
                  <c:v>3.7735426081508897E-4</c:v>
                </c:pt>
                <c:pt idx="15">
                  <c:v>3.6538049747893403E-4</c:v>
                </c:pt>
                <c:pt idx="16">
                  <c:v>3.95077760659663E-4</c:v>
                </c:pt>
                <c:pt idx="17">
                  <c:v>4.0988724971386802E-4</c:v>
                </c:pt>
                <c:pt idx="18">
                  <c:v>3.4317855504240898E-4</c:v>
                </c:pt>
                <c:pt idx="19">
                  <c:v>3.9198224712739101E-4</c:v>
                </c:pt>
                <c:pt idx="20">
                  <c:v>4.1456543120756102E-4</c:v>
                </c:pt>
                <c:pt idx="21">
                  <c:v>3.2392292057320797E-4</c:v>
                </c:pt>
                <c:pt idx="22">
                  <c:v>4.0542293675070197E-4</c:v>
                </c:pt>
                <c:pt idx="23">
                  <c:v>3.5631131774848101E-4</c:v>
                </c:pt>
                <c:pt idx="24">
                  <c:v>3.77216223049219E-4</c:v>
                </c:pt>
                <c:pt idx="25">
                  <c:v>3.8084412362536599E-4</c:v>
                </c:pt>
                <c:pt idx="26">
                  <c:v>4.0432050972297602E-4</c:v>
                </c:pt>
                <c:pt idx="27">
                  <c:v>4.17713525262641E-4</c:v>
                </c:pt>
                <c:pt idx="28">
                  <c:v>3.7555646179306698E-4</c:v>
                </c:pt>
                <c:pt idx="29">
                  <c:v>4.1919460035136098E-4</c:v>
                </c:pt>
                <c:pt idx="30">
                  <c:v>4.4562551849937202E-4</c:v>
                </c:pt>
                <c:pt idx="31">
                  <c:v>4.0868815651853499E-4</c:v>
                </c:pt>
                <c:pt idx="32">
                  <c:v>4.1320274772617199E-4</c:v>
                </c:pt>
                <c:pt idx="33">
                  <c:v>4.1126974942040699E-4</c:v>
                </c:pt>
                <c:pt idx="34">
                  <c:v>4.1286225364989498E-4</c:v>
                </c:pt>
                <c:pt idx="35">
                  <c:v>4.49364719890136E-4</c:v>
                </c:pt>
                <c:pt idx="36">
                  <c:v>3.9656812192879001E-4</c:v>
                </c:pt>
                <c:pt idx="37">
                  <c:v>4.3394696035571601E-4</c:v>
                </c:pt>
                <c:pt idx="38">
                  <c:v>4.3436580460288701E-4</c:v>
                </c:pt>
                <c:pt idx="39">
                  <c:v>4.74774631810862E-4</c:v>
                </c:pt>
                <c:pt idx="40">
                  <c:v>4.4380666102136101E-4</c:v>
                </c:pt>
                <c:pt idx="41">
                  <c:v>4.2794967331329098E-4</c:v>
                </c:pt>
                <c:pt idx="42">
                  <c:v>4.8861004331344896E-4</c:v>
                </c:pt>
                <c:pt idx="43">
                  <c:v>4.4310641663989101E-4</c:v>
                </c:pt>
                <c:pt idx="44">
                  <c:v>4.5237071849597502E-4</c:v>
                </c:pt>
                <c:pt idx="45">
                  <c:v>4.2139223860360002E-4</c:v>
                </c:pt>
                <c:pt idx="46">
                  <c:v>4.69827028909665E-4</c:v>
                </c:pt>
                <c:pt idx="47">
                  <c:v>4.4688128801551101E-4</c:v>
                </c:pt>
                <c:pt idx="48">
                  <c:v>4.77613178481141E-4</c:v>
                </c:pt>
                <c:pt idx="49">
                  <c:v>4.9155553278733895E-4</c:v>
                </c:pt>
                <c:pt idx="50">
                  <c:v>4.5040702437077802E-4</c:v>
                </c:pt>
                <c:pt idx="51">
                  <c:v>4.8251607466599501E-4</c:v>
                </c:pt>
                <c:pt idx="52">
                  <c:v>4.0445180539865099E-4</c:v>
                </c:pt>
                <c:pt idx="53">
                  <c:v>4.0131505970829301E-4</c:v>
                </c:pt>
                <c:pt idx="54">
                  <c:v>4.68597067002492E-4</c:v>
                </c:pt>
                <c:pt idx="55">
                  <c:v>4.3394210299090702E-4</c:v>
                </c:pt>
                <c:pt idx="56">
                  <c:v>4.7543987806811201E-4</c:v>
                </c:pt>
                <c:pt idx="57">
                  <c:v>4.3020260950800502E-4</c:v>
                </c:pt>
                <c:pt idx="58">
                  <c:v>4.4068828924920299E-4</c:v>
                </c:pt>
                <c:pt idx="59">
                  <c:v>4.6998196184173198E-4</c:v>
                </c:pt>
                <c:pt idx="60">
                  <c:v>4.7951617536654099E-4</c:v>
                </c:pt>
                <c:pt idx="61">
                  <c:v>4.5092284283975201E-4</c:v>
                </c:pt>
                <c:pt idx="62">
                  <c:v>4.7816119164861002E-4</c:v>
                </c:pt>
                <c:pt idx="63">
                  <c:v>4.7602377723370698E-4</c:v>
                </c:pt>
                <c:pt idx="64">
                  <c:v>4.4399499645517398E-4</c:v>
                </c:pt>
                <c:pt idx="65">
                  <c:v>5.1360599379080105E-4</c:v>
                </c:pt>
                <c:pt idx="66">
                  <c:v>5.3069902372424396E-4</c:v>
                </c:pt>
                <c:pt idx="67">
                  <c:v>4.9413837374427997E-4</c:v>
                </c:pt>
                <c:pt idx="68">
                  <c:v>4.8729040262856398E-4</c:v>
                </c:pt>
                <c:pt idx="69">
                  <c:v>5.0225348314671397E-4</c:v>
                </c:pt>
                <c:pt idx="70">
                  <c:v>4.5941906627176398E-4</c:v>
                </c:pt>
                <c:pt idx="71">
                  <c:v>5.2797517906917298E-4</c:v>
                </c:pt>
                <c:pt idx="72">
                  <c:v>5.7041001488639695E-4</c:v>
                </c:pt>
                <c:pt idx="73">
                  <c:v>5.1124787737809503E-4</c:v>
                </c:pt>
                <c:pt idx="74">
                  <c:v>5.1451052118486299E-4</c:v>
                </c:pt>
                <c:pt idx="75">
                  <c:v>5.3096835442057095E-4</c:v>
                </c:pt>
                <c:pt idx="76">
                  <c:v>5.0890166060355599E-4</c:v>
                </c:pt>
                <c:pt idx="77">
                  <c:v>4.6752300422867803E-4</c:v>
                </c:pt>
                <c:pt idx="78">
                  <c:v>5.0010471049452196E-4</c:v>
                </c:pt>
                <c:pt idx="79">
                  <c:v>4.7668915061146501E-4</c:v>
                </c:pt>
                <c:pt idx="80">
                  <c:v>5.2322171255073395E-4</c:v>
                </c:pt>
                <c:pt idx="81">
                  <c:v>4.8668035438042E-4</c:v>
                </c:pt>
                <c:pt idx="82">
                  <c:v>4.4670112495696001E-4</c:v>
                </c:pt>
                <c:pt idx="83">
                  <c:v>5.0987175637757305E-4</c:v>
                </c:pt>
                <c:pt idx="84">
                  <c:v>4.2090358379690798E-4</c:v>
                </c:pt>
                <c:pt idx="85">
                  <c:v>4.8156580257887899E-4</c:v>
                </c:pt>
                <c:pt idx="86">
                  <c:v>4.7072707237490598E-4</c:v>
                </c:pt>
                <c:pt idx="87">
                  <c:v>4.31843970314593E-4</c:v>
                </c:pt>
                <c:pt idx="88">
                  <c:v>3.9521669449128598E-4</c:v>
                </c:pt>
                <c:pt idx="89">
                  <c:v>4.4397263456367699E-4</c:v>
                </c:pt>
                <c:pt idx="90">
                  <c:v>4.2081024109460698E-4</c:v>
                </c:pt>
                <c:pt idx="91">
                  <c:v>4.4555071213064603E-4</c:v>
                </c:pt>
                <c:pt idx="92">
                  <c:v>4.0511031096518798E-4</c:v>
                </c:pt>
                <c:pt idx="93">
                  <c:v>4.2191490628623899E-4</c:v>
                </c:pt>
                <c:pt idx="94">
                  <c:v>3.8460799785552501E-4</c:v>
                </c:pt>
                <c:pt idx="95">
                  <c:v>4.2791359707175698E-4</c:v>
                </c:pt>
                <c:pt idx="96">
                  <c:v>4.4561130818372902E-4</c:v>
                </c:pt>
                <c:pt idx="97">
                  <c:v>4.4273800792174998E-4</c:v>
                </c:pt>
                <c:pt idx="98">
                  <c:v>4.84577572260631E-4</c:v>
                </c:pt>
                <c:pt idx="99">
                  <c:v>4.23685104405335E-4</c:v>
                </c:pt>
                <c:pt idx="100">
                  <c:v>4.3591239850489602E-4</c:v>
                </c:pt>
                <c:pt idx="101">
                  <c:v>4.0306919869039903E-4</c:v>
                </c:pt>
                <c:pt idx="102">
                  <c:v>4.3532232210719202E-4</c:v>
                </c:pt>
                <c:pt idx="103">
                  <c:v>4.31654925448261E-4</c:v>
                </c:pt>
                <c:pt idx="104">
                  <c:v>4.3618513239985699E-4</c:v>
                </c:pt>
                <c:pt idx="105">
                  <c:v>4.2820621344339998E-4</c:v>
                </c:pt>
                <c:pt idx="106">
                  <c:v>4.2382319931579698E-4</c:v>
                </c:pt>
                <c:pt idx="107">
                  <c:v>4.5154558470579499E-4</c:v>
                </c:pt>
                <c:pt idx="108">
                  <c:v>4.3147274178734999E-4</c:v>
                </c:pt>
                <c:pt idx="109">
                  <c:v>4.9467127741428698E-4</c:v>
                </c:pt>
                <c:pt idx="110">
                  <c:v>4.9386647180003896E-4</c:v>
                </c:pt>
                <c:pt idx="111">
                  <c:v>4.9172067973759896E-4</c:v>
                </c:pt>
                <c:pt idx="112">
                  <c:v>5.24526127365239E-4</c:v>
                </c:pt>
                <c:pt idx="113">
                  <c:v>5.0688295903107304E-4</c:v>
                </c:pt>
                <c:pt idx="114">
                  <c:v>4.7592990384339302E-4</c:v>
                </c:pt>
                <c:pt idx="115">
                  <c:v>5.1154145550183505E-4</c:v>
                </c:pt>
                <c:pt idx="116">
                  <c:v>4.9913789700723301E-4</c:v>
                </c:pt>
                <c:pt idx="117">
                  <c:v>4.9932232915816097E-4</c:v>
                </c:pt>
                <c:pt idx="118">
                  <c:v>4.9182396830211499E-4</c:v>
                </c:pt>
                <c:pt idx="119">
                  <c:v>4.8470193678425301E-4</c:v>
                </c:pt>
                <c:pt idx="120">
                  <c:v>4.4553840121435399E-4</c:v>
                </c:pt>
                <c:pt idx="121">
                  <c:v>4.7304061747834399E-4</c:v>
                </c:pt>
                <c:pt idx="122">
                  <c:v>4.6498617706782001E-4</c:v>
                </c:pt>
                <c:pt idx="123">
                  <c:v>4.9545941718428805E-4</c:v>
                </c:pt>
                <c:pt idx="124">
                  <c:v>4.9718753150771095E-4</c:v>
                </c:pt>
                <c:pt idx="125">
                  <c:v>5.0333950558945799E-4</c:v>
                </c:pt>
                <c:pt idx="126">
                  <c:v>5.5226396194108895E-4</c:v>
                </c:pt>
                <c:pt idx="127">
                  <c:v>5.4055395865408801E-4</c:v>
                </c:pt>
                <c:pt idx="128">
                  <c:v>5.5131923063024297E-4</c:v>
                </c:pt>
                <c:pt idx="129">
                  <c:v>5.5355305159175401E-4</c:v>
                </c:pt>
                <c:pt idx="130">
                  <c:v>5.3176746809687001E-4</c:v>
                </c:pt>
                <c:pt idx="131">
                  <c:v>5.3836539882653903E-4</c:v>
                </c:pt>
                <c:pt idx="132">
                  <c:v>5.3709376235806805E-4</c:v>
                </c:pt>
                <c:pt idx="133">
                  <c:v>5.5386588489617799E-4</c:v>
                </c:pt>
                <c:pt idx="134">
                  <c:v>5.4456490418125503E-4</c:v>
                </c:pt>
                <c:pt idx="135">
                  <c:v>5.5008730206220901E-4</c:v>
                </c:pt>
                <c:pt idx="136">
                  <c:v>5.7123423032846702E-4</c:v>
                </c:pt>
                <c:pt idx="137">
                  <c:v>5.8364915656340601E-4</c:v>
                </c:pt>
                <c:pt idx="138">
                  <c:v>5.71111770980247E-4</c:v>
                </c:pt>
                <c:pt idx="139">
                  <c:v>5.3895428160005297E-4</c:v>
                </c:pt>
                <c:pt idx="140">
                  <c:v>5.6239686674226298E-4</c:v>
                </c:pt>
                <c:pt idx="141">
                  <c:v>5.6550377844406103E-4</c:v>
                </c:pt>
                <c:pt idx="142">
                  <c:v>5.3901521863072095E-4</c:v>
                </c:pt>
                <c:pt idx="143">
                  <c:v>5.5913814283097202E-4</c:v>
                </c:pt>
                <c:pt idx="144">
                  <c:v>6.00363163931071E-4</c:v>
                </c:pt>
                <c:pt idx="145">
                  <c:v>6.0055443265152897E-4</c:v>
                </c:pt>
                <c:pt idx="146">
                  <c:v>5.84707838143611E-4</c:v>
                </c:pt>
                <c:pt idx="147">
                  <c:v>5.9636442261591703E-4</c:v>
                </c:pt>
                <c:pt idx="148">
                  <c:v>6.0244620698501504E-4</c:v>
                </c:pt>
                <c:pt idx="149">
                  <c:v>6.0717237703248E-4</c:v>
                </c:pt>
                <c:pt idx="150">
                  <c:v>5.9328866861290503E-4</c:v>
                </c:pt>
                <c:pt idx="151">
                  <c:v>6.1616544769121896E-4</c:v>
                </c:pt>
                <c:pt idx="152">
                  <c:v>5.9267520373424895E-4</c:v>
                </c:pt>
                <c:pt idx="153">
                  <c:v>6.09281423842705E-4</c:v>
                </c:pt>
                <c:pt idx="154">
                  <c:v>6.2735985930195801E-4</c:v>
                </c:pt>
                <c:pt idx="155">
                  <c:v>6.1336462871488097E-4</c:v>
                </c:pt>
                <c:pt idx="156">
                  <c:v>5.49117874098387E-4</c:v>
                </c:pt>
                <c:pt idx="157">
                  <c:v>5.6389037069307199E-4</c:v>
                </c:pt>
                <c:pt idx="158">
                  <c:v>6.0487883327031797E-4</c:v>
                </c:pt>
                <c:pt idx="159">
                  <c:v>6.1723111015648396E-4</c:v>
                </c:pt>
                <c:pt idx="160">
                  <c:v>5.8647584660223302E-4</c:v>
                </c:pt>
                <c:pt idx="161">
                  <c:v>6.1934157799194102E-4</c:v>
                </c:pt>
                <c:pt idx="162">
                  <c:v>6.2085549490863905E-4</c:v>
                </c:pt>
                <c:pt idx="163">
                  <c:v>6.5428354989388495E-4</c:v>
                </c:pt>
                <c:pt idx="164">
                  <c:v>6.04368011286466E-4</c:v>
                </c:pt>
                <c:pt idx="165">
                  <c:v>6.2332001828839198E-4</c:v>
                </c:pt>
                <c:pt idx="166">
                  <c:v>6.1129958732943502E-4</c:v>
                </c:pt>
                <c:pt idx="167">
                  <c:v>6.6620945767859095E-4</c:v>
                </c:pt>
                <c:pt idx="168">
                  <c:v>6.3480564411210101E-4</c:v>
                </c:pt>
                <c:pt idx="169">
                  <c:v>6.8143669260170895E-4</c:v>
                </c:pt>
                <c:pt idx="170">
                  <c:v>6.7510379250475901E-4</c:v>
                </c:pt>
                <c:pt idx="171">
                  <c:v>6.3583065979199902E-4</c:v>
                </c:pt>
                <c:pt idx="172">
                  <c:v>6.5073344057484301E-4</c:v>
                </c:pt>
                <c:pt idx="173">
                  <c:v>6.67703866208109E-4</c:v>
                </c:pt>
                <c:pt idx="174">
                  <c:v>6.6866982089960501E-4</c:v>
                </c:pt>
                <c:pt idx="175">
                  <c:v>6.4935833475761198E-4</c:v>
                </c:pt>
                <c:pt idx="176">
                  <c:v>6.5310018533629199E-4</c:v>
                </c:pt>
                <c:pt idx="177">
                  <c:v>6.9190009213758105E-4</c:v>
                </c:pt>
                <c:pt idx="178">
                  <c:v>6.4139297023759205E-4</c:v>
                </c:pt>
                <c:pt idx="179">
                  <c:v>6.6154169310143603E-4</c:v>
                </c:pt>
                <c:pt idx="180">
                  <c:v>6.8258551290692904E-4</c:v>
                </c:pt>
                <c:pt idx="181">
                  <c:v>6.5743162079467097E-4</c:v>
                </c:pt>
                <c:pt idx="182">
                  <c:v>6.4927478332545596E-4</c:v>
                </c:pt>
                <c:pt idx="183">
                  <c:v>6.9598647946928296E-4</c:v>
                </c:pt>
                <c:pt idx="184">
                  <c:v>6.8267742415947699E-4</c:v>
                </c:pt>
                <c:pt idx="185">
                  <c:v>6.8231705186165201E-4</c:v>
                </c:pt>
                <c:pt idx="186">
                  <c:v>6.9753685367203498E-4</c:v>
                </c:pt>
                <c:pt idx="187">
                  <c:v>6.6298167378294197E-4</c:v>
                </c:pt>
                <c:pt idx="188">
                  <c:v>6.38740796034311E-4</c:v>
                </c:pt>
                <c:pt idx="189">
                  <c:v>6.4800005523620496E-4</c:v>
                </c:pt>
                <c:pt idx="190">
                  <c:v>6.5198918618383404E-4</c:v>
                </c:pt>
                <c:pt idx="191">
                  <c:v>6.6920609631124998E-4</c:v>
                </c:pt>
                <c:pt idx="192">
                  <c:v>6.5393047638354301E-4</c:v>
                </c:pt>
                <c:pt idx="193">
                  <c:v>6.7946246143955598E-4</c:v>
                </c:pt>
                <c:pt idx="194">
                  <c:v>6.6640945621667996E-4</c:v>
                </c:pt>
                <c:pt idx="195">
                  <c:v>6.8781533399456902E-4</c:v>
                </c:pt>
                <c:pt idx="196">
                  <c:v>7.0017786087097798E-4</c:v>
                </c:pt>
                <c:pt idx="197">
                  <c:v>7.2024403585536998E-4</c:v>
                </c:pt>
                <c:pt idx="198">
                  <c:v>6.5671391222829503E-4</c:v>
                </c:pt>
                <c:pt idx="199">
                  <c:v>6.3685378019919003E-4</c:v>
                </c:pt>
                <c:pt idx="200">
                  <c:v>6.5648994765200896E-4</c:v>
                </c:pt>
                <c:pt idx="201">
                  <c:v>6.9076014385739996E-4</c:v>
                </c:pt>
                <c:pt idx="202">
                  <c:v>6.9310943921827104E-4</c:v>
                </c:pt>
                <c:pt idx="203">
                  <c:v>6.7953496495053601E-4</c:v>
                </c:pt>
                <c:pt idx="204">
                  <c:v>6.6052932001460897E-4</c:v>
                </c:pt>
                <c:pt idx="205">
                  <c:v>6.5575529780394703E-4</c:v>
                </c:pt>
                <c:pt idx="206">
                  <c:v>6.7541204197987998E-4</c:v>
                </c:pt>
                <c:pt idx="207">
                  <c:v>6.9939868046664402E-4</c:v>
                </c:pt>
                <c:pt idx="208">
                  <c:v>6.9225264382537699E-4</c:v>
                </c:pt>
                <c:pt idx="209">
                  <c:v>6.7396579640563198E-4</c:v>
                </c:pt>
                <c:pt idx="210">
                  <c:v>6.9504114014846399E-4</c:v>
                </c:pt>
                <c:pt idx="211">
                  <c:v>6.8836368101553595E-4</c:v>
                </c:pt>
                <c:pt idx="212">
                  <c:v>7.0743652075628996E-4</c:v>
                </c:pt>
                <c:pt idx="213">
                  <c:v>7.2086618053048598E-4</c:v>
                </c:pt>
                <c:pt idx="214">
                  <c:v>6.9456650808577298E-4</c:v>
                </c:pt>
                <c:pt idx="215">
                  <c:v>7.0033115111698904E-4</c:v>
                </c:pt>
                <c:pt idx="216">
                  <c:v>6.9475747168133099E-4</c:v>
                </c:pt>
                <c:pt idx="217">
                  <c:v>7.3316301080443298E-4</c:v>
                </c:pt>
                <c:pt idx="218">
                  <c:v>6.9588561939092205E-4</c:v>
                </c:pt>
                <c:pt idx="219">
                  <c:v>6.8151118434079305E-4</c:v>
                </c:pt>
                <c:pt idx="220">
                  <c:v>6.7436355783438403E-4</c:v>
                </c:pt>
                <c:pt idx="221">
                  <c:v>6.9254796028227195E-4</c:v>
                </c:pt>
                <c:pt idx="222">
                  <c:v>6.9477274665010402E-4</c:v>
                </c:pt>
                <c:pt idx="223">
                  <c:v>7.02097082518769E-4</c:v>
                </c:pt>
                <c:pt idx="224">
                  <c:v>6.79798976970731E-4</c:v>
                </c:pt>
                <c:pt idx="225">
                  <c:v>7.0265894281045101E-4</c:v>
                </c:pt>
                <c:pt idx="226">
                  <c:v>6.9968757259199102E-4</c:v>
                </c:pt>
                <c:pt idx="227">
                  <c:v>7.1750604424713202E-4</c:v>
                </c:pt>
                <c:pt idx="228">
                  <c:v>7.1562327084014402E-4</c:v>
                </c:pt>
                <c:pt idx="229">
                  <c:v>7.3547050895540495E-4</c:v>
                </c:pt>
                <c:pt idx="230">
                  <c:v>7.2346242855794805E-4</c:v>
                </c:pt>
                <c:pt idx="231">
                  <c:v>7.4221253830966596E-4</c:v>
                </c:pt>
                <c:pt idx="232">
                  <c:v>7.3427555062706602E-4</c:v>
                </c:pt>
                <c:pt idx="233">
                  <c:v>7.0895535373808498E-4</c:v>
                </c:pt>
                <c:pt idx="234">
                  <c:v>6.8143989368894603E-4</c:v>
                </c:pt>
                <c:pt idx="235">
                  <c:v>6.8722728103588402E-4</c:v>
                </c:pt>
                <c:pt idx="236">
                  <c:v>7.1159747444332004E-4</c:v>
                </c:pt>
                <c:pt idx="237">
                  <c:v>7.2089849867184696E-4</c:v>
                </c:pt>
                <c:pt idx="238">
                  <c:v>7.3853500540226405E-4</c:v>
                </c:pt>
                <c:pt idx="239">
                  <c:v>7.36019277775847E-4</c:v>
                </c:pt>
                <c:pt idx="240">
                  <c:v>7.56098264450719E-4</c:v>
                </c:pt>
                <c:pt idx="241">
                  <c:v>7.5464701291766596E-4</c:v>
                </c:pt>
                <c:pt idx="242">
                  <c:v>7.6480596025488702E-4</c:v>
                </c:pt>
                <c:pt idx="243">
                  <c:v>7.3780897729895797E-4</c:v>
                </c:pt>
                <c:pt idx="244">
                  <c:v>7.5079337719158995E-4</c:v>
                </c:pt>
                <c:pt idx="245">
                  <c:v>7.3619683436371099E-4</c:v>
                </c:pt>
                <c:pt idx="246">
                  <c:v>7.9268370234429804E-4</c:v>
                </c:pt>
                <c:pt idx="247">
                  <c:v>7.8179720980803996E-4</c:v>
                </c:pt>
                <c:pt idx="248">
                  <c:v>7.8172905427748897E-4</c:v>
                </c:pt>
                <c:pt idx="249">
                  <c:v>7.4300414900998004E-4</c:v>
                </c:pt>
                <c:pt idx="250">
                  <c:v>7.8756744957484705E-4</c:v>
                </c:pt>
                <c:pt idx="251">
                  <c:v>7.4085495671481999E-4</c:v>
                </c:pt>
                <c:pt idx="252">
                  <c:v>7.4832953674941005E-4</c:v>
                </c:pt>
                <c:pt idx="253">
                  <c:v>7.2553491814956301E-4</c:v>
                </c:pt>
                <c:pt idx="254">
                  <c:v>7.4463138528057496E-4</c:v>
                </c:pt>
                <c:pt idx="255">
                  <c:v>7.4014813988300702E-4</c:v>
                </c:pt>
                <c:pt idx="256">
                  <c:v>7.5701765082834599E-4</c:v>
                </c:pt>
                <c:pt idx="257">
                  <c:v>7.0284150877710199E-4</c:v>
                </c:pt>
                <c:pt idx="258">
                  <c:v>7.2387182396105505E-4</c:v>
                </c:pt>
                <c:pt idx="259">
                  <c:v>7.5595295693413203E-4</c:v>
                </c:pt>
                <c:pt idx="260">
                  <c:v>7.4696715159394396E-4</c:v>
                </c:pt>
                <c:pt idx="261">
                  <c:v>7.3419845249851905E-4</c:v>
                </c:pt>
                <c:pt idx="262">
                  <c:v>7.37207353808961E-4</c:v>
                </c:pt>
                <c:pt idx="263">
                  <c:v>7.3640963482993497E-4</c:v>
                </c:pt>
                <c:pt idx="264">
                  <c:v>6.8798515751124396E-4</c:v>
                </c:pt>
                <c:pt idx="265">
                  <c:v>7.1899957810414702E-4</c:v>
                </c:pt>
                <c:pt idx="266">
                  <c:v>7.3172464421920099E-4</c:v>
                </c:pt>
                <c:pt idx="267">
                  <c:v>7.39176709274359E-4</c:v>
                </c:pt>
                <c:pt idx="268">
                  <c:v>7.5034278370034603E-4</c:v>
                </c:pt>
                <c:pt idx="269">
                  <c:v>7.5069029241458596E-4</c:v>
                </c:pt>
                <c:pt idx="270">
                  <c:v>7.5659876391988398E-4</c:v>
                </c:pt>
                <c:pt idx="271">
                  <c:v>7.7181066810383598E-4</c:v>
                </c:pt>
                <c:pt idx="272">
                  <c:v>7.3591707391812303E-4</c:v>
                </c:pt>
                <c:pt idx="273">
                  <c:v>7.4649558552965895E-4</c:v>
                </c:pt>
                <c:pt idx="274">
                  <c:v>7.7302864992127602E-4</c:v>
                </c:pt>
                <c:pt idx="275">
                  <c:v>7.38449287325802E-4</c:v>
                </c:pt>
                <c:pt idx="276">
                  <c:v>7.3655203300697803E-4</c:v>
                </c:pt>
                <c:pt idx="277">
                  <c:v>6.9344357192308004E-4</c:v>
                </c:pt>
                <c:pt idx="278">
                  <c:v>6.7395021770966495E-4</c:v>
                </c:pt>
                <c:pt idx="279">
                  <c:v>7.19857602542214E-4</c:v>
                </c:pt>
                <c:pt idx="280">
                  <c:v>7.4172081352487601E-4</c:v>
                </c:pt>
                <c:pt idx="281">
                  <c:v>7.3294293322467602E-4</c:v>
                </c:pt>
                <c:pt idx="282">
                  <c:v>7.5075674440131803E-4</c:v>
                </c:pt>
                <c:pt idx="283">
                  <c:v>7.5100615286608798E-4</c:v>
                </c:pt>
                <c:pt idx="284">
                  <c:v>7.6895605871601903E-4</c:v>
                </c:pt>
                <c:pt idx="285">
                  <c:v>7.7490433069128803E-4</c:v>
                </c:pt>
                <c:pt idx="286">
                  <c:v>7.6732447230299402E-4</c:v>
                </c:pt>
                <c:pt idx="287">
                  <c:v>7.6771071259501295E-4</c:v>
                </c:pt>
                <c:pt idx="288">
                  <c:v>7.9711134266339796E-4</c:v>
                </c:pt>
                <c:pt idx="289">
                  <c:v>8.03591338886733E-4</c:v>
                </c:pt>
                <c:pt idx="290">
                  <c:v>8.1458187613715597E-4</c:v>
                </c:pt>
                <c:pt idx="291">
                  <c:v>7.9696370274418503E-4</c:v>
                </c:pt>
                <c:pt idx="292">
                  <c:v>7.5862450011053605E-4</c:v>
                </c:pt>
                <c:pt idx="293">
                  <c:v>7.6225202879671202E-4</c:v>
                </c:pt>
                <c:pt idx="294">
                  <c:v>7.9130174710691995E-4</c:v>
                </c:pt>
                <c:pt idx="295">
                  <c:v>8.0769679344096603E-4</c:v>
                </c:pt>
                <c:pt idx="296">
                  <c:v>7.8746453362790497E-4</c:v>
                </c:pt>
                <c:pt idx="297">
                  <c:v>8.1855397001268895E-4</c:v>
                </c:pt>
                <c:pt idx="298">
                  <c:v>8.0716129805803705E-4</c:v>
                </c:pt>
                <c:pt idx="299">
                  <c:v>7.8905556732483402E-4</c:v>
                </c:pt>
                <c:pt idx="300">
                  <c:v>8.0591886249607703E-4</c:v>
                </c:pt>
                <c:pt idx="301">
                  <c:v>8.1468809249213899E-4</c:v>
                </c:pt>
                <c:pt idx="302">
                  <c:v>8.5184135721963299E-4</c:v>
                </c:pt>
                <c:pt idx="303">
                  <c:v>8.6099958750590698E-4</c:v>
                </c:pt>
                <c:pt idx="304">
                  <c:v>8.4038507028302996E-4</c:v>
                </c:pt>
                <c:pt idx="305">
                  <c:v>8.56215648900978E-4</c:v>
                </c:pt>
                <c:pt idx="306">
                  <c:v>8.6583782507659499E-4</c:v>
                </c:pt>
                <c:pt idx="307">
                  <c:v>8.8516690326986304E-4</c:v>
                </c:pt>
                <c:pt idx="308">
                  <c:v>8.5121179978592905E-4</c:v>
                </c:pt>
                <c:pt idx="309">
                  <c:v>8.4160440775230797E-4</c:v>
                </c:pt>
                <c:pt idx="310">
                  <c:v>8.5757330448207501E-4</c:v>
                </c:pt>
                <c:pt idx="311">
                  <c:v>8.4783306331312599E-4</c:v>
                </c:pt>
                <c:pt idx="312">
                  <c:v>8.5814073770984804E-4</c:v>
                </c:pt>
                <c:pt idx="313">
                  <c:v>8.6340414438820995E-4</c:v>
                </c:pt>
                <c:pt idx="314">
                  <c:v>8.7291649448567902E-4</c:v>
                </c:pt>
                <c:pt idx="315">
                  <c:v>8.6367617647604804E-4</c:v>
                </c:pt>
                <c:pt idx="316">
                  <c:v>8.7122917833468605E-4</c:v>
                </c:pt>
                <c:pt idx="317">
                  <c:v>8.7049992701361404E-4</c:v>
                </c:pt>
                <c:pt idx="318">
                  <c:v>8.6528854341743104E-4</c:v>
                </c:pt>
                <c:pt idx="319">
                  <c:v>9.0628544895698698E-4</c:v>
                </c:pt>
                <c:pt idx="320">
                  <c:v>8.8658052172303705E-4</c:v>
                </c:pt>
                <c:pt idx="321">
                  <c:v>9.0807055984484005E-4</c:v>
                </c:pt>
                <c:pt idx="322">
                  <c:v>8.8762488326548804E-4</c:v>
                </c:pt>
                <c:pt idx="323">
                  <c:v>9.0326470510423995E-4</c:v>
                </c:pt>
                <c:pt idx="324">
                  <c:v>8.9861278051996802E-4</c:v>
                </c:pt>
                <c:pt idx="325">
                  <c:v>8.7106796340940195E-4</c:v>
                </c:pt>
                <c:pt idx="326">
                  <c:v>8.7575676244618897E-4</c:v>
                </c:pt>
                <c:pt idx="327">
                  <c:v>8.9700742489281799E-4</c:v>
                </c:pt>
                <c:pt idx="328">
                  <c:v>9.0265744719206405E-4</c:v>
                </c:pt>
                <c:pt idx="329">
                  <c:v>9.2477006690717999E-4</c:v>
                </c:pt>
                <c:pt idx="330">
                  <c:v>9.4408918887978503E-4</c:v>
                </c:pt>
                <c:pt idx="331">
                  <c:v>9.4498343802111801E-4</c:v>
                </c:pt>
                <c:pt idx="332">
                  <c:v>9.4091163593817495E-4</c:v>
                </c:pt>
                <c:pt idx="333">
                  <c:v>9.5396504585360203E-4</c:v>
                </c:pt>
                <c:pt idx="334">
                  <c:v>9.5107948187272702E-4</c:v>
                </c:pt>
                <c:pt idx="335">
                  <c:v>9.4960547795942297E-4</c:v>
                </c:pt>
                <c:pt idx="336">
                  <c:v>9.6398934460023599E-4</c:v>
                </c:pt>
                <c:pt idx="337">
                  <c:v>9.7319734550917604E-4</c:v>
                </c:pt>
                <c:pt idx="338">
                  <c:v>9.6920009543567599E-4</c:v>
                </c:pt>
                <c:pt idx="339">
                  <c:v>9.7362252910602695E-4</c:v>
                </c:pt>
                <c:pt idx="340">
                  <c:v>9.6688836390709202E-4</c:v>
                </c:pt>
                <c:pt idx="341">
                  <c:v>9.7167499241925003E-4</c:v>
                </c:pt>
                <c:pt idx="342">
                  <c:v>9.8135693945985807E-4</c:v>
                </c:pt>
                <c:pt idx="343">
                  <c:v>9.7660127530516507E-4</c:v>
                </c:pt>
                <c:pt idx="344">
                  <c:v>9.7916578515145399E-4</c:v>
                </c:pt>
                <c:pt idx="345">
                  <c:v>9.6878348442459199E-4</c:v>
                </c:pt>
                <c:pt idx="346">
                  <c:v>9.6618233893991899E-4</c:v>
                </c:pt>
                <c:pt idx="347">
                  <c:v>9.89814512241951E-4</c:v>
                </c:pt>
                <c:pt idx="348">
                  <c:v>1.0059353200916701E-3</c:v>
                </c:pt>
                <c:pt idx="349">
                  <c:v>1.01835060145767E-3</c:v>
                </c:pt>
                <c:pt idx="350">
                  <c:v>1.025766860067E-3</c:v>
                </c:pt>
                <c:pt idx="351">
                  <c:v>1.00106941978276E-3</c:v>
                </c:pt>
                <c:pt idx="352">
                  <c:v>1.01444160984116E-3</c:v>
                </c:pt>
                <c:pt idx="353">
                  <c:v>1.01908546125817E-3</c:v>
                </c:pt>
                <c:pt idx="354">
                  <c:v>1.02777595214111E-3</c:v>
                </c:pt>
                <c:pt idx="355">
                  <c:v>1.0125885826565699E-3</c:v>
                </c:pt>
                <c:pt idx="356">
                  <c:v>1.03493454880162E-3</c:v>
                </c:pt>
                <c:pt idx="357">
                  <c:v>1.0393685292335499E-3</c:v>
                </c:pt>
                <c:pt idx="358">
                  <c:v>1.0030886654992599E-3</c:v>
                </c:pt>
                <c:pt idx="359">
                  <c:v>1.01508655082631E-3</c:v>
                </c:pt>
                <c:pt idx="360">
                  <c:v>1.03085011193788E-3</c:v>
                </c:pt>
                <c:pt idx="361">
                  <c:v>1.04702010821098E-3</c:v>
                </c:pt>
                <c:pt idx="362">
                  <c:v>1.06017265968372E-3</c:v>
                </c:pt>
                <c:pt idx="363">
                  <c:v>1.06403868281477E-3</c:v>
                </c:pt>
                <c:pt idx="364">
                  <c:v>1.0757842585987899E-3</c:v>
                </c:pt>
                <c:pt idx="365">
                  <c:v>1.0891641059020999E-3</c:v>
                </c:pt>
                <c:pt idx="366">
                  <c:v>1.0884869343143499E-3</c:v>
                </c:pt>
                <c:pt idx="367">
                  <c:v>1.0948478393395899E-3</c:v>
                </c:pt>
                <c:pt idx="368">
                  <c:v>1.0891589542631E-3</c:v>
                </c:pt>
                <c:pt idx="369">
                  <c:v>1.0944285842815699E-3</c:v>
                </c:pt>
                <c:pt idx="370">
                  <c:v>1.10710709317588E-3</c:v>
                </c:pt>
                <c:pt idx="371">
                  <c:v>1.08755751969518E-3</c:v>
                </c:pt>
                <c:pt idx="372">
                  <c:v>1.1058762671358299E-3</c:v>
                </c:pt>
                <c:pt idx="373">
                  <c:v>1.1092611259473899E-3</c:v>
                </c:pt>
                <c:pt idx="374">
                  <c:v>1.1136557843186401E-3</c:v>
                </c:pt>
                <c:pt idx="375">
                  <c:v>1.11465497115972E-3</c:v>
                </c:pt>
                <c:pt idx="376">
                  <c:v>1.1237683953577E-3</c:v>
                </c:pt>
                <c:pt idx="377">
                  <c:v>1.11826141426984E-3</c:v>
                </c:pt>
                <c:pt idx="378">
                  <c:v>1.1457314126720199E-3</c:v>
                </c:pt>
                <c:pt idx="379">
                  <c:v>1.13761802303101E-3</c:v>
                </c:pt>
                <c:pt idx="380">
                  <c:v>1.13891285227924E-3</c:v>
                </c:pt>
                <c:pt idx="381">
                  <c:v>1.14478591246636E-3</c:v>
                </c:pt>
                <c:pt idx="382">
                  <c:v>1.15439287981539E-3</c:v>
                </c:pt>
                <c:pt idx="383">
                  <c:v>1.1672020105244799E-3</c:v>
                </c:pt>
                <c:pt idx="384">
                  <c:v>1.1582646611426901E-3</c:v>
                </c:pt>
                <c:pt idx="385">
                  <c:v>1.16946758212557E-3</c:v>
                </c:pt>
                <c:pt idx="386">
                  <c:v>1.17217661730058E-3</c:v>
                </c:pt>
                <c:pt idx="387">
                  <c:v>1.19596818000876E-3</c:v>
                </c:pt>
                <c:pt idx="388">
                  <c:v>1.19621793661552E-3</c:v>
                </c:pt>
                <c:pt idx="389">
                  <c:v>1.17218874422465E-3</c:v>
                </c:pt>
                <c:pt idx="390">
                  <c:v>1.20426842733292E-3</c:v>
                </c:pt>
                <c:pt idx="391">
                  <c:v>1.1987851289343701E-3</c:v>
                </c:pt>
                <c:pt idx="392">
                  <c:v>1.19787240120073E-3</c:v>
                </c:pt>
                <c:pt idx="393">
                  <c:v>1.21821423866008E-3</c:v>
                </c:pt>
                <c:pt idx="394">
                  <c:v>1.21826648213366E-3</c:v>
                </c:pt>
                <c:pt idx="395">
                  <c:v>1.2227265521065199E-3</c:v>
                </c:pt>
                <c:pt idx="396">
                  <c:v>1.2372112430455199E-3</c:v>
                </c:pt>
                <c:pt idx="397">
                  <c:v>1.2509188213808799E-3</c:v>
                </c:pt>
                <c:pt idx="398">
                  <c:v>1.24531973454469E-3</c:v>
                </c:pt>
                <c:pt idx="399">
                  <c:v>1.2582011664788E-3</c:v>
                </c:pt>
                <c:pt idx="400">
                  <c:v>1.2756753237417901E-3</c:v>
                </c:pt>
                <c:pt idx="401">
                  <c:v>1.27335627156246E-3</c:v>
                </c:pt>
                <c:pt idx="402">
                  <c:v>1.2887733490189099E-3</c:v>
                </c:pt>
                <c:pt idx="403">
                  <c:v>1.2776874802066401E-3</c:v>
                </c:pt>
                <c:pt idx="404">
                  <c:v>1.2755910040240001E-3</c:v>
                </c:pt>
                <c:pt idx="405">
                  <c:v>1.2736322056308899E-3</c:v>
                </c:pt>
                <c:pt idx="406">
                  <c:v>1.2759215935642899E-3</c:v>
                </c:pt>
                <c:pt idx="407">
                  <c:v>1.29040904966234E-3</c:v>
                </c:pt>
                <c:pt idx="408">
                  <c:v>1.2928178275181401E-3</c:v>
                </c:pt>
                <c:pt idx="409">
                  <c:v>1.3103389020031101E-3</c:v>
                </c:pt>
                <c:pt idx="410">
                  <c:v>1.30887015829155E-3</c:v>
                </c:pt>
                <c:pt idx="411">
                  <c:v>1.3351005393903699E-3</c:v>
                </c:pt>
                <c:pt idx="412">
                  <c:v>1.34275723856764E-3</c:v>
                </c:pt>
                <c:pt idx="413">
                  <c:v>1.3571731536839E-3</c:v>
                </c:pt>
                <c:pt idx="414">
                  <c:v>1.35505689787017E-3</c:v>
                </c:pt>
                <c:pt idx="415">
                  <c:v>1.3683079755050301E-3</c:v>
                </c:pt>
                <c:pt idx="416">
                  <c:v>1.3607051045494199E-3</c:v>
                </c:pt>
                <c:pt idx="417">
                  <c:v>1.3537561605606199E-3</c:v>
                </c:pt>
                <c:pt idx="418">
                  <c:v>1.37750035502152E-3</c:v>
                </c:pt>
                <c:pt idx="419">
                  <c:v>1.3863379814349601E-3</c:v>
                </c:pt>
                <c:pt idx="420">
                  <c:v>1.4001501654405601E-3</c:v>
                </c:pt>
                <c:pt idx="421">
                  <c:v>1.4006961421648199E-3</c:v>
                </c:pt>
                <c:pt idx="422">
                  <c:v>1.3925456512983701E-3</c:v>
                </c:pt>
                <c:pt idx="423">
                  <c:v>1.40332018980743E-3</c:v>
                </c:pt>
                <c:pt idx="424">
                  <c:v>1.4134356763619499E-3</c:v>
                </c:pt>
                <c:pt idx="425">
                  <c:v>1.4251516615965099E-3</c:v>
                </c:pt>
                <c:pt idx="426">
                  <c:v>1.4352067869611699E-3</c:v>
                </c:pt>
                <c:pt idx="427">
                  <c:v>1.42792525402091E-3</c:v>
                </c:pt>
                <c:pt idx="428">
                  <c:v>1.4298934541897199E-3</c:v>
                </c:pt>
                <c:pt idx="429">
                  <c:v>1.44869967027752E-3</c:v>
                </c:pt>
                <c:pt idx="430">
                  <c:v>1.4591124453779301E-3</c:v>
                </c:pt>
                <c:pt idx="431">
                  <c:v>1.4553557711787001E-3</c:v>
                </c:pt>
                <c:pt idx="432">
                  <c:v>1.46116271228548E-3</c:v>
                </c:pt>
                <c:pt idx="433">
                  <c:v>1.46602411409312E-3</c:v>
                </c:pt>
                <c:pt idx="434">
                  <c:v>1.4788145762516501E-3</c:v>
                </c:pt>
                <c:pt idx="435">
                  <c:v>1.49725374998703E-3</c:v>
                </c:pt>
                <c:pt idx="436">
                  <c:v>1.50275789321585E-3</c:v>
                </c:pt>
                <c:pt idx="437">
                  <c:v>1.51375281325173E-3</c:v>
                </c:pt>
                <c:pt idx="438">
                  <c:v>1.49583387749099E-3</c:v>
                </c:pt>
                <c:pt idx="439">
                  <c:v>1.5086001730326599E-3</c:v>
                </c:pt>
                <c:pt idx="440">
                  <c:v>1.51852841037471E-3</c:v>
                </c:pt>
                <c:pt idx="441">
                  <c:v>1.53636925020774E-3</c:v>
                </c:pt>
                <c:pt idx="442">
                  <c:v>1.5565130755675399E-3</c:v>
                </c:pt>
                <c:pt idx="443">
                  <c:v>1.5543562643837701E-3</c:v>
                </c:pt>
                <c:pt idx="444">
                  <c:v>1.57895531767488E-3</c:v>
                </c:pt>
                <c:pt idx="445">
                  <c:v>1.5816479511657499E-3</c:v>
                </c:pt>
                <c:pt idx="446">
                  <c:v>1.5946766451347199E-3</c:v>
                </c:pt>
                <c:pt idx="447">
                  <c:v>1.59730935306082E-3</c:v>
                </c:pt>
                <c:pt idx="448">
                  <c:v>1.6147797485195901E-3</c:v>
                </c:pt>
                <c:pt idx="449">
                  <c:v>1.62892593974026E-3</c:v>
                </c:pt>
                <c:pt idx="450">
                  <c:v>1.6330693833625199E-3</c:v>
                </c:pt>
                <c:pt idx="451">
                  <c:v>1.6535351055166399E-3</c:v>
                </c:pt>
                <c:pt idx="452">
                  <c:v>1.6599904782610799E-3</c:v>
                </c:pt>
                <c:pt idx="453">
                  <c:v>1.6628221177353E-3</c:v>
                </c:pt>
                <c:pt idx="454">
                  <c:v>1.6863550852091E-3</c:v>
                </c:pt>
                <c:pt idx="455">
                  <c:v>1.7035452774166299E-3</c:v>
                </c:pt>
                <c:pt idx="456">
                  <c:v>1.7106850290530399E-3</c:v>
                </c:pt>
                <c:pt idx="457">
                  <c:v>1.7250437897776199E-3</c:v>
                </c:pt>
                <c:pt idx="458">
                  <c:v>1.7223947069428299E-3</c:v>
                </c:pt>
                <c:pt idx="459">
                  <c:v>1.73844267957285E-3</c:v>
                </c:pt>
                <c:pt idx="460">
                  <c:v>1.75624543359824E-3</c:v>
                </c:pt>
                <c:pt idx="461">
                  <c:v>1.7582173658280101E-3</c:v>
                </c:pt>
                <c:pt idx="462">
                  <c:v>1.7814932861725699E-3</c:v>
                </c:pt>
                <c:pt idx="463">
                  <c:v>1.8069266532545699E-3</c:v>
                </c:pt>
                <c:pt idx="464">
                  <c:v>1.8200771142229801E-3</c:v>
                </c:pt>
                <c:pt idx="465">
                  <c:v>1.8382873900619099E-3</c:v>
                </c:pt>
                <c:pt idx="466">
                  <c:v>1.8471726591674799E-3</c:v>
                </c:pt>
                <c:pt idx="467">
                  <c:v>1.86294802417063E-3</c:v>
                </c:pt>
                <c:pt idx="468">
                  <c:v>1.86193457229646E-3</c:v>
                </c:pt>
                <c:pt idx="469">
                  <c:v>1.8861397502044899E-3</c:v>
                </c:pt>
                <c:pt idx="470">
                  <c:v>1.8992479236714401E-3</c:v>
                </c:pt>
                <c:pt idx="471">
                  <c:v>1.90974962249521E-3</c:v>
                </c:pt>
                <c:pt idx="472">
                  <c:v>1.9302968675441201E-3</c:v>
                </c:pt>
                <c:pt idx="473">
                  <c:v>1.9514092211265399E-3</c:v>
                </c:pt>
                <c:pt idx="474">
                  <c:v>1.9631953256605298E-3</c:v>
                </c:pt>
                <c:pt idx="475">
                  <c:v>1.9702149838461101E-3</c:v>
                </c:pt>
                <c:pt idx="476">
                  <c:v>1.9959675844728199E-3</c:v>
                </c:pt>
                <c:pt idx="477">
                  <c:v>2.0226553926544202E-3</c:v>
                </c:pt>
                <c:pt idx="478">
                  <c:v>2.03030108605E-3</c:v>
                </c:pt>
                <c:pt idx="479">
                  <c:v>2.0339807096737298E-3</c:v>
                </c:pt>
                <c:pt idx="480">
                  <c:v>2.0500166960485799E-3</c:v>
                </c:pt>
                <c:pt idx="481">
                  <c:v>2.0725130736313799E-3</c:v>
                </c:pt>
                <c:pt idx="482">
                  <c:v>2.0721409984015898E-3</c:v>
                </c:pt>
                <c:pt idx="483">
                  <c:v>2.0852100849975898E-3</c:v>
                </c:pt>
                <c:pt idx="484">
                  <c:v>2.10873644532172E-3</c:v>
                </c:pt>
                <c:pt idx="485">
                  <c:v>2.1265758814676601E-3</c:v>
                </c:pt>
                <c:pt idx="486">
                  <c:v>2.14147911871912E-3</c:v>
                </c:pt>
                <c:pt idx="487">
                  <c:v>2.1576422739101701E-3</c:v>
                </c:pt>
                <c:pt idx="488">
                  <c:v>2.1669300937745702E-3</c:v>
                </c:pt>
                <c:pt idx="489">
                  <c:v>2.1867110003336702E-3</c:v>
                </c:pt>
                <c:pt idx="490">
                  <c:v>2.1962630411506601E-3</c:v>
                </c:pt>
                <c:pt idx="491">
                  <c:v>2.21267264554655E-3</c:v>
                </c:pt>
                <c:pt idx="492">
                  <c:v>2.2284226943670902E-3</c:v>
                </c:pt>
                <c:pt idx="493">
                  <c:v>2.2484655900745199E-3</c:v>
                </c:pt>
                <c:pt idx="494">
                  <c:v>2.2720386491246101E-3</c:v>
                </c:pt>
                <c:pt idx="495">
                  <c:v>2.2668099051151702E-3</c:v>
                </c:pt>
                <c:pt idx="496">
                  <c:v>2.2742589348851302E-3</c:v>
                </c:pt>
                <c:pt idx="497">
                  <c:v>2.3058840190834299E-3</c:v>
                </c:pt>
                <c:pt idx="498">
                  <c:v>2.31213679838271E-3</c:v>
                </c:pt>
                <c:pt idx="499">
                  <c:v>2.3439425142575401E-3</c:v>
                </c:pt>
                <c:pt idx="500">
                  <c:v>2.3540850537287399E-3</c:v>
                </c:pt>
                <c:pt idx="501">
                  <c:v>2.3533782589168798E-3</c:v>
                </c:pt>
                <c:pt idx="502">
                  <c:v>2.3516916381867998E-3</c:v>
                </c:pt>
                <c:pt idx="503">
                  <c:v>2.3887940060747901E-3</c:v>
                </c:pt>
                <c:pt idx="504">
                  <c:v>2.4112315240612998E-3</c:v>
                </c:pt>
                <c:pt idx="505">
                  <c:v>2.3953309314311598E-3</c:v>
                </c:pt>
                <c:pt idx="506">
                  <c:v>2.4234383936914301E-3</c:v>
                </c:pt>
                <c:pt idx="507">
                  <c:v>2.4406762901176501E-3</c:v>
                </c:pt>
                <c:pt idx="508">
                  <c:v>2.4725370291196602E-3</c:v>
                </c:pt>
                <c:pt idx="509">
                  <c:v>2.4622185120974699E-3</c:v>
                </c:pt>
                <c:pt idx="510">
                  <c:v>2.4854383172708502E-3</c:v>
                </c:pt>
                <c:pt idx="511">
                  <c:v>2.49462633090593E-3</c:v>
                </c:pt>
                <c:pt idx="512">
                  <c:v>2.4987456528652902E-3</c:v>
                </c:pt>
                <c:pt idx="513">
                  <c:v>2.5064484726536902E-3</c:v>
                </c:pt>
                <c:pt idx="514">
                  <c:v>2.5255367988071299E-3</c:v>
                </c:pt>
                <c:pt idx="515">
                  <c:v>2.53949195985817E-3</c:v>
                </c:pt>
                <c:pt idx="516">
                  <c:v>2.5622767594984199E-3</c:v>
                </c:pt>
                <c:pt idx="517">
                  <c:v>2.5586645954670398E-3</c:v>
                </c:pt>
                <c:pt idx="518">
                  <c:v>2.5586961580965398E-3</c:v>
                </c:pt>
                <c:pt idx="519">
                  <c:v>2.5782736150163298E-3</c:v>
                </c:pt>
                <c:pt idx="520">
                  <c:v>2.5966728705654001E-3</c:v>
                </c:pt>
                <c:pt idx="521">
                  <c:v>2.61634777631102E-3</c:v>
                </c:pt>
                <c:pt idx="522">
                  <c:v>2.6241929861783001E-3</c:v>
                </c:pt>
                <c:pt idx="523">
                  <c:v>2.6296398483423001E-3</c:v>
                </c:pt>
                <c:pt idx="524">
                  <c:v>2.6482024135160201E-3</c:v>
                </c:pt>
                <c:pt idx="525">
                  <c:v>2.65680016815613E-3</c:v>
                </c:pt>
                <c:pt idx="526">
                  <c:v>2.66609551892278E-3</c:v>
                </c:pt>
                <c:pt idx="527">
                  <c:v>2.6912416782862601E-3</c:v>
                </c:pt>
                <c:pt idx="528">
                  <c:v>2.70503393790948E-3</c:v>
                </c:pt>
                <c:pt idx="529">
                  <c:v>2.70541687085332E-3</c:v>
                </c:pt>
                <c:pt idx="530">
                  <c:v>2.7416313073513401E-3</c:v>
                </c:pt>
                <c:pt idx="531">
                  <c:v>2.72500419495112E-3</c:v>
                </c:pt>
                <c:pt idx="532">
                  <c:v>2.7441456567473799E-3</c:v>
                </c:pt>
                <c:pt idx="533">
                  <c:v>2.7562436690617702E-3</c:v>
                </c:pt>
                <c:pt idx="534">
                  <c:v>2.7921138564891601E-3</c:v>
                </c:pt>
                <c:pt idx="535">
                  <c:v>2.7831802153421201E-3</c:v>
                </c:pt>
                <c:pt idx="536">
                  <c:v>2.7858505005346501E-3</c:v>
                </c:pt>
                <c:pt idx="537">
                  <c:v>2.8182194769964699E-3</c:v>
                </c:pt>
                <c:pt idx="538">
                  <c:v>2.8034668137222199E-3</c:v>
                </c:pt>
                <c:pt idx="539">
                  <c:v>2.8219259471564499E-3</c:v>
                </c:pt>
                <c:pt idx="540">
                  <c:v>2.8513936979451902E-3</c:v>
                </c:pt>
                <c:pt idx="541">
                  <c:v>2.83822186550169E-3</c:v>
                </c:pt>
                <c:pt idx="542">
                  <c:v>2.8625835728757799E-3</c:v>
                </c:pt>
                <c:pt idx="543">
                  <c:v>2.8782566477269299E-3</c:v>
                </c:pt>
                <c:pt idx="544">
                  <c:v>2.88537727469911E-3</c:v>
                </c:pt>
                <c:pt idx="545">
                  <c:v>2.90802990975431E-3</c:v>
                </c:pt>
                <c:pt idx="546">
                  <c:v>2.9124464778639901E-3</c:v>
                </c:pt>
                <c:pt idx="547">
                  <c:v>2.9061060632008099E-3</c:v>
                </c:pt>
                <c:pt idx="548">
                  <c:v>2.937309109543E-3</c:v>
                </c:pt>
                <c:pt idx="549">
                  <c:v>2.91479493310808E-3</c:v>
                </c:pt>
                <c:pt idx="550">
                  <c:v>2.9341610458973998E-3</c:v>
                </c:pt>
                <c:pt idx="551">
                  <c:v>2.96846331209816E-3</c:v>
                </c:pt>
                <c:pt idx="552">
                  <c:v>2.9550737226455501E-3</c:v>
                </c:pt>
                <c:pt idx="553">
                  <c:v>2.9850206813154898E-3</c:v>
                </c:pt>
                <c:pt idx="554">
                  <c:v>2.9556071048682099E-3</c:v>
                </c:pt>
                <c:pt idx="555">
                  <c:v>2.9944303199177799E-3</c:v>
                </c:pt>
                <c:pt idx="556">
                  <c:v>2.9733862711144301E-3</c:v>
                </c:pt>
                <c:pt idx="557">
                  <c:v>3.0000338852782201E-3</c:v>
                </c:pt>
                <c:pt idx="558">
                  <c:v>2.9862167071784602E-3</c:v>
                </c:pt>
                <c:pt idx="559">
                  <c:v>3.0132917168603402E-3</c:v>
                </c:pt>
                <c:pt idx="560">
                  <c:v>3.0274287411651999E-3</c:v>
                </c:pt>
                <c:pt idx="561">
                  <c:v>2.9979670351253001E-3</c:v>
                </c:pt>
                <c:pt idx="562">
                  <c:v>3.01797561407073E-3</c:v>
                </c:pt>
                <c:pt idx="563">
                  <c:v>3.0075153524942401E-3</c:v>
                </c:pt>
                <c:pt idx="564">
                  <c:v>3.0388578213319702E-3</c:v>
                </c:pt>
                <c:pt idx="565">
                  <c:v>3.0401318156943599E-3</c:v>
                </c:pt>
                <c:pt idx="566">
                  <c:v>3.0141460695539001E-3</c:v>
                </c:pt>
                <c:pt idx="567">
                  <c:v>3.0264980445534702E-3</c:v>
                </c:pt>
                <c:pt idx="568">
                  <c:v>3.0496119012722199E-3</c:v>
                </c:pt>
                <c:pt idx="569">
                  <c:v>3.0153547261394099E-3</c:v>
                </c:pt>
                <c:pt idx="570">
                  <c:v>3.0385280266072802E-3</c:v>
                </c:pt>
                <c:pt idx="571">
                  <c:v>3.0216667632890098E-3</c:v>
                </c:pt>
                <c:pt idx="572">
                  <c:v>3.0258848125135399E-3</c:v>
                </c:pt>
                <c:pt idx="573">
                  <c:v>3.0008195866315398E-3</c:v>
                </c:pt>
                <c:pt idx="574">
                  <c:v>3.02415022374456E-3</c:v>
                </c:pt>
                <c:pt idx="575">
                  <c:v>3.0127556674508101E-3</c:v>
                </c:pt>
                <c:pt idx="576">
                  <c:v>2.99405027370872E-3</c:v>
                </c:pt>
                <c:pt idx="577">
                  <c:v>2.9850036225926701E-3</c:v>
                </c:pt>
                <c:pt idx="578">
                  <c:v>2.9573156539794499E-3</c:v>
                </c:pt>
                <c:pt idx="579">
                  <c:v>2.9364954023156902E-3</c:v>
                </c:pt>
                <c:pt idx="580">
                  <c:v>2.9489835648828099E-3</c:v>
                </c:pt>
                <c:pt idx="581">
                  <c:v>2.9168845258797701E-3</c:v>
                </c:pt>
                <c:pt idx="582">
                  <c:v>2.9246520818482602E-3</c:v>
                </c:pt>
                <c:pt idx="583">
                  <c:v>2.8555453532758501E-3</c:v>
                </c:pt>
                <c:pt idx="584">
                  <c:v>2.9257795029883999E-3</c:v>
                </c:pt>
                <c:pt idx="585">
                  <c:v>2.8996891559629301E-3</c:v>
                </c:pt>
                <c:pt idx="586">
                  <c:v>2.9141811702405799E-3</c:v>
                </c:pt>
                <c:pt idx="587">
                  <c:v>2.9380089173223298E-3</c:v>
                </c:pt>
                <c:pt idx="588">
                  <c:v>2.9041425226832098E-3</c:v>
                </c:pt>
                <c:pt idx="589">
                  <c:v>2.9615573421981501E-3</c:v>
                </c:pt>
                <c:pt idx="590">
                  <c:v>2.9586145422653902E-3</c:v>
                </c:pt>
                <c:pt idx="591">
                  <c:v>3.0006625344763901E-3</c:v>
                </c:pt>
                <c:pt idx="592">
                  <c:v>2.99144994642318E-3</c:v>
                </c:pt>
                <c:pt idx="593">
                  <c:v>3.0013958189838001E-3</c:v>
                </c:pt>
                <c:pt idx="594">
                  <c:v>3.0994978834874998E-3</c:v>
                </c:pt>
                <c:pt idx="595">
                  <c:v>3.1346398437272298E-3</c:v>
                </c:pt>
                <c:pt idx="596">
                  <c:v>3.1001952581602302E-3</c:v>
                </c:pt>
                <c:pt idx="597">
                  <c:v>3.1695326570871699E-3</c:v>
                </c:pt>
                <c:pt idx="598">
                  <c:v>3.2008750667933501E-3</c:v>
                </c:pt>
                <c:pt idx="599">
                  <c:v>3.2185036222420801E-3</c:v>
                </c:pt>
                <c:pt idx="600">
                  <c:v>3.25938247727543E-3</c:v>
                </c:pt>
                <c:pt idx="601">
                  <c:v>3.3202594863716199E-3</c:v>
                </c:pt>
                <c:pt idx="602">
                  <c:v>3.3398474830852198E-3</c:v>
                </c:pt>
                <c:pt idx="603">
                  <c:v>3.3365396442430599E-3</c:v>
                </c:pt>
                <c:pt idx="604">
                  <c:v>3.4173744532052601E-3</c:v>
                </c:pt>
                <c:pt idx="605">
                  <c:v>3.4989822280441399E-3</c:v>
                </c:pt>
                <c:pt idx="606">
                  <c:v>3.48551590782425E-3</c:v>
                </c:pt>
                <c:pt idx="607">
                  <c:v>3.4645263265697598E-3</c:v>
                </c:pt>
                <c:pt idx="608">
                  <c:v>3.5419139308153799E-3</c:v>
                </c:pt>
                <c:pt idx="609">
                  <c:v>3.5762561059147001E-3</c:v>
                </c:pt>
                <c:pt idx="610">
                  <c:v>3.6061416049499701E-3</c:v>
                </c:pt>
                <c:pt idx="611">
                  <c:v>3.6474849784850901E-3</c:v>
                </c:pt>
                <c:pt idx="612">
                  <c:v>3.6696467547438498E-3</c:v>
                </c:pt>
                <c:pt idx="613">
                  <c:v>3.7190926991366E-3</c:v>
                </c:pt>
                <c:pt idx="614">
                  <c:v>3.7795418592182E-3</c:v>
                </c:pt>
                <c:pt idx="615">
                  <c:v>3.79844783578406E-3</c:v>
                </c:pt>
                <c:pt idx="616">
                  <c:v>3.8202439496905299E-3</c:v>
                </c:pt>
                <c:pt idx="617">
                  <c:v>3.90030712828371E-3</c:v>
                </c:pt>
                <c:pt idx="618">
                  <c:v>3.89504330391632E-3</c:v>
                </c:pt>
                <c:pt idx="619">
                  <c:v>3.9519030989800599E-3</c:v>
                </c:pt>
                <c:pt idx="620">
                  <c:v>4.00702655332855E-3</c:v>
                </c:pt>
                <c:pt idx="621">
                  <c:v>4.0192967378246298E-3</c:v>
                </c:pt>
                <c:pt idx="622">
                  <c:v>4.0813717418789501E-3</c:v>
                </c:pt>
                <c:pt idx="623">
                  <c:v>4.0732315870335304E-3</c:v>
                </c:pt>
                <c:pt idx="624">
                  <c:v>4.10959911890407E-3</c:v>
                </c:pt>
                <c:pt idx="625">
                  <c:v>4.1732305641754399E-3</c:v>
                </c:pt>
                <c:pt idx="626">
                  <c:v>4.22629122429646E-3</c:v>
                </c:pt>
                <c:pt idx="627">
                  <c:v>4.1895193328354502E-3</c:v>
                </c:pt>
                <c:pt idx="628">
                  <c:v>4.2837899506754304E-3</c:v>
                </c:pt>
                <c:pt idx="629">
                  <c:v>4.3458362069922398E-3</c:v>
                </c:pt>
                <c:pt idx="630">
                  <c:v>4.34209715574254E-3</c:v>
                </c:pt>
                <c:pt idx="631">
                  <c:v>4.3930318977006702E-3</c:v>
                </c:pt>
                <c:pt idx="632">
                  <c:v>4.4682302722202404E-3</c:v>
                </c:pt>
                <c:pt idx="633">
                  <c:v>4.4988668026228803E-3</c:v>
                </c:pt>
                <c:pt idx="634">
                  <c:v>4.5537178854521401E-3</c:v>
                </c:pt>
                <c:pt idx="635">
                  <c:v>4.5882525576319503E-3</c:v>
                </c:pt>
                <c:pt idx="636">
                  <c:v>4.5955086418095498E-3</c:v>
                </c:pt>
                <c:pt idx="637">
                  <c:v>4.65045807026196E-3</c:v>
                </c:pt>
                <c:pt idx="638">
                  <c:v>4.6472338178989497E-3</c:v>
                </c:pt>
                <c:pt idx="639">
                  <c:v>4.7102546010740903E-3</c:v>
                </c:pt>
                <c:pt idx="640">
                  <c:v>4.7326714344952097E-3</c:v>
                </c:pt>
                <c:pt idx="641">
                  <c:v>4.7730088063436997E-3</c:v>
                </c:pt>
                <c:pt idx="642">
                  <c:v>4.8189512305305097E-3</c:v>
                </c:pt>
                <c:pt idx="643">
                  <c:v>4.8771206718996396E-3</c:v>
                </c:pt>
                <c:pt idx="644">
                  <c:v>4.93197122397493E-3</c:v>
                </c:pt>
                <c:pt idx="645">
                  <c:v>4.9154006447994598E-3</c:v>
                </c:pt>
                <c:pt idx="646">
                  <c:v>4.9200369890056604E-3</c:v>
                </c:pt>
                <c:pt idx="647">
                  <c:v>4.9961342858893002E-3</c:v>
                </c:pt>
                <c:pt idx="648">
                  <c:v>5.0985898705719103E-3</c:v>
                </c:pt>
                <c:pt idx="649">
                  <c:v>5.0743989268929304E-3</c:v>
                </c:pt>
                <c:pt idx="650">
                  <c:v>5.1551343317255598E-3</c:v>
                </c:pt>
                <c:pt idx="651">
                  <c:v>5.1556672978608897E-3</c:v>
                </c:pt>
                <c:pt idx="652">
                  <c:v>5.20936975367593E-3</c:v>
                </c:pt>
                <c:pt idx="653">
                  <c:v>5.2169786318598897E-3</c:v>
                </c:pt>
                <c:pt idx="654">
                  <c:v>5.2939945932445999E-3</c:v>
                </c:pt>
                <c:pt idx="655">
                  <c:v>5.3150730567862702E-3</c:v>
                </c:pt>
                <c:pt idx="656">
                  <c:v>5.3463196479225702E-3</c:v>
                </c:pt>
                <c:pt idx="657">
                  <c:v>5.4046292430689402E-3</c:v>
                </c:pt>
                <c:pt idx="658">
                  <c:v>5.46987775932079E-3</c:v>
                </c:pt>
                <c:pt idx="659">
                  <c:v>5.48464304589295E-3</c:v>
                </c:pt>
                <c:pt idx="660">
                  <c:v>5.4842372367421002E-3</c:v>
                </c:pt>
                <c:pt idx="661">
                  <c:v>5.5044046389581096E-3</c:v>
                </c:pt>
                <c:pt idx="662">
                  <c:v>5.5801317802018999E-3</c:v>
                </c:pt>
                <c:pt idx="663">
                  <c:v>5.6141701193785903E-3</c:v>
                </c:pt>
                <c:pt idx="664">
                  <c:v>5.6956472135695499E-3</c:v>
                </c:pt>
                <c:pt idx="665">
                  <c:v>5.7200968405649302E-3</c:v>
                </c:pt>
                <c:pt idx="666">
                  <c:v>5.7789773983011102E-3</c:v>
                </c:pt>
                <c:pt idx="667">
                  <c:v>5.7683132282438897E-3</c:v>
                </c:pt>
                <c:pt idx="668">
                  <c:v>5.7826580419260403E-3</c:v>
                </c:pt>
                <c:pt idx="669">
                  <c:v>5.8637574331760599E-3</c:v>
                </c:pt>
                <c:pt idx="670">
                  <c:v>5.8886792879613197E-3</c:v>
                </c:pt>
                <c:pt idx="671">
                  <c:v>5.9545660666077797E-3</c:v>
                </c:pt>
                <c:pt idx="672">
                  <c:v>5.9590549222228702E-3</c:v>
                </c:pt>
                <c:pt idx="673">
                  <c:v>5.9966361730475299E-3</c:v>
                </c:pt>
                <c:pt idx="674">
                  <c:v>6.0685736593497804E-3</c:v>
                </c:pt>
                <c:pt idx="675">
                  <c:v>6.0808774630094599E-3</c:v>
                </c:pt>
                <c:pt idx="676">
                  <c:v>6.1441276256398803E-3</c:v>
                </c:pt>
                <c:pt idx="677">
                  <c:v>6.1346464459149297E-3</c:v>
                </c:pt>
                <c:pt idx="678">
                  <c:v>6.2195597442927701E-3</c:v>
                </c:pt>
                <c:pt idx="679">
                  <c:v>6.1998368234576998E-3</c:v>
                </c:pt>
                <c:pt idx="680">
                  <c:v>6.2085883792117802E-3</c:v>
                </c:pt>
                <c:pt idx="681">
                  <c:v>6.2877392822335903E-3</c:v>
                </c:pt>
                <c:pt idx="682">
                  <c:v>6.3451345832320804E-3</c:v>
                </c:pt>
                <c:pt idx="683">
                  <c:v>6.3574267550520003E-3</c:v>
                </c:pt>
                <c:pt idx="684">
                  <c:v>6.3848079167166802E-3</c:v>
                </c:pt>
                <c:pt idx="685">
                  <c:v>6.4117734271095499E-3</c:v>
                </c:pt>
                <c:pt idx="686">
                  <c:v>6.4125708913953302E-3</c:v>
                </c:pt>
                <c:pt idx="687">
                  <c:v>6.4411868079627E-3</c:v>
                </c:pt>
                <c:pt idx="688">
                  <c:v>6.4702393398624498E-3</c:v>
                </c:pt>
                <c:pt idx="689">
                  <c:v>6.4615213294914502E-3</c:v>
                </c:pt>
                <c:pt idx="690">
                  <c:v>6.5864386855683799E-3</c:v>
                </c:pt>
                <c:pt idx="691">
                  <c:v>6.5575340194001797E-3</c:v>
                </c:pt>
                <c:pt idx="692">
                  <c:v>6.5746154341494098E-3</c:v>
                </c:pt>
                <c:pt idx="693">
                  <c:v>6.6546176969127704E-3</c:v>
                </c:pt>
                <c:pt idx="694">
                  <c:v>6.6751942784239598E-3</c:v>
                </c:pt>
                <c:pt idx="695">
                  <c:v>6.6871612241075403E-3</c:v>
                </c:pt>
                <c:pt idx="696">
                  <c:v>6.72680264317373E-3</c:v>
                </c:pt>
                <c:pt idx="697">
                  <c:v>6.72025184951725E-3</c:v>
                </c:pt>
                <c:pt idx="698">
                  <c:v>6.8046791572229197E-3</c:v>
                </c:pt>
                <c:pt idx="699">
                  <c:v>6.8016658631334798E-3</c:v>
                </c:pt>
                <c:pt idx="700">
                  <c:v>6.7770789537511802E-3</c:v>
                </c:pt>
                <c:pt idx="701">
                  <c:v>6.8723959637808901E-3</c:v>
                </c:pt>
                <c:pt idx="702">
                  <c:v>6.9340872384548499E-3</c:v>
                </c:pt>
                <c:pt idx="703">
                  <c:v>6.9309985206031204E-3</c:v>
                </c:pt>
                <c:pt idx="704">
                  <c:v>6.9760003822130897E-3</c:v>
                </c:pt>
                <c:pt idx="705">
                  <c:v>6.9975078936037301E-3</c:v>
                </c:pt>
                <c:pt idx="706">
                  <c:v>7.0049207119781704E-3</c:v>
                </c:pt>
                <c:pt idx="707">
                  <c:v>7.0480347875616798E-3</c:v>
                </c:pt>
                <c:pt idx="708">
                  <c:v>7.0608049335555596E-3</c:v>
                </c:pt>
                <c:pt idx="709">
                  <c:v>7.1236127906646497E-3</c:v>
                </c:pt>
                <c:pt idx="710">
                  <c:v>7.1016650017389901E-3</c:v>
                </c:pt>
                <c:pt idx="711">
                  <c:v>7.1154365878446802E-3</c:v>
                </c:pt>
                <c:pt idx="712">
                  <c:v>7.1657419827978802E-3</c:v>
                </c:pt>
                <c:pt idx="713">
                  <c:v>7.1619821043307002E-3</c:v>
                </c:pt>
                <c:pt idx="714">
                  <c:v>7.1401491073436801E-3</c:v>
                </c:pt>
                <c:pt idx="715">
                  <c:v>7.1881387397213304E-3</c:v>
                </c:pt>
                <c:pt idx="716">
                  <c:v>7.31510682463829E-3</c:v>
                </c:pt>
                <c:pt idx="717">
                  <c:v>7.2639908530873201E-3</c:v>
                </c:pt>
                <c:pt idx="718">
                  <c:v>7.29857008791783E-3</c:v>
                </c:pt>
                <c:pt idx="719">
                  <c:v>7.3185861732414301E-3</c:v>
                </c:pt>
                <c:pt idx="720">
                  <c:v>7.4162528424667898E-3</c:v>
                </c:pt>
                <c:pt idx="721">
                  <c:v>7.3378265490606498E-3</c:v>
                </c:pt>
                <c:pt idx="722">
                  <c:v>7.3778242880421499E-3</c:v>
                </c:pt>
                <c:pt idx="723">
                  <c:v>7.4340535863743904E-3</c:v>
                </c:pt>
                <c:pt idx="724">
                  <c:v>7.4227872602539704E-3</c:v>
                </c:pt>
                <c:pt idx="725">
                  <c:v>7.3904975634271203E-3</c:v>
                </c:pt>
                <c:pt idx="726">
                  <c:v>7.5443062970835702E-3</c:v>
                </c:pt>
                <c:pt idx="727">
                  <c:v>7.4574467808971199E-3</c:v>
                </c:pt>
                <c:pt idx="728">
                  <c:v>7.49377865309429E-3</c:v>
                </c:pt>
                <c:pt idx="729">
                  <c:v>7.4937846177532902E-3</c:v>
                </c:pt>
                <c:pt idx="730">
                  <c:v>7.5559803417480902E-3</c:v>
                </c:pt>
                <c:pt idx="731">
                  <c:v>7.56271916468768E-3</c:v>
                </c:pt>
                <c:pt idx="732">
                  <c:v>7.5897311852283402E-3</c:v>
                </c:pt>
                <c:pt idx="733">
                  <c:v>7.6515006723772098E-3</c:v>
                </c:pt>
                <c:pt idx="734">
                  <c:v>7.6035385642461897E-3</c:v>
                </c:pt>
                <c:pt idx="735">
                  <c:v>7.5569194592956801E-3</c:v>
                </c:pt>
                <c:pt idx="736">
                  <c:v>7.6256378292343099E-3</c:v>
                </c:pt>
                <c:pt idx="737">
                  <c:v>7.6440166404301403E-3</c:v>
                </c:pt>
                <c:pt idx="738">
                  <c:v>7.7044791242123802E-3</c:v>
                </c:pt>
                <c:pt idx="739">
                  <c:v>7.7659504791006001E-3</c:v>
                </c:pt>
                <c:pt idx="740">
                  <c:v>7.7103199398113201E-3</c:v>
                </c:pt>
                <c:pt idx="741">
                  <c:v>7.7706587851083097E-3</c:v>
                </c:pt>
                <c:pt idx="742">
                  <c:v>7.7560151495790503E-3</c:v>
                </c:pt>
                <c:pt idx="743">
                  <c:v>7.77751840649148E-3</c:v>
                </c:pt>
                <c:pt idx="744">
                  <c:v>7.8708706330028293E-3</c:v>
                </c:pt>
                <c:pt idx="745">
                  <c:v>7.8611871186295198E-3</c:v>
                </c:pt>
                <c:pt idx="746">
                  <c:v>7.8673716529647705E-3</c:v>
                </c:pt>
                <c:pt idx="747">
                  <c:v>7.7703349852984004E-3</c:v>
                </c:pt>
                <c:pt idx="748">
                  <c:v>7.8053839426889303E-3</c:v>
                </c:pt>
                <c:pt idx="749">
                  <c:v>7.83377291059233E-3</c:v>
                </c:pt>
                <c:pt idx="750">
                  <c:v>7.8563442893294193E-3</c:v>
                </c:pt>
                <c:pt idx="751">
                  <c:v>7.8020338593742704E-3</c:v>
                </c:pt>
                <c:pt idx="752">
                  <c:v>7.7764742701476701E-3</c:v>
                </c:pt>
                <c:pt idx="753">
                  <c:v>7.7140760883902103E-3</c:v>
                </c:pt>
                <c:pt idx="754">
                  <c:v>7.6964893100961301E-3</c:v>
                </c:pt>
                <c:pt idx="755">
                  <c:v>7.6288467374489499E-3</c:v>
                </c:pt>
                <c:pt idx="756">
                  <c:v>7.6540582883485803E-3</c:v>
                </c:pt>
                <c:pt idx="757">
                  <c:v>7.5182695403019396E-3</c:v>
                </c:pt>
                <c:pt idx="758">
                  <c:v>7.3775543544707901E-3</c:v>
                </c:pt>
                <c:pt idx="759">
                  <c:v>7.3512816818078501E-3</c:v>
                </c:pt>
                <c:pt idx="760">
                  <c:v>7.1611811090137503E-3</c:v>
                </c:pt>
                <c:pt idx="761">
                  <c:v>7.1127495551305004E-3</c:v>
                </c:pt>
                <c:pt idx="762">
                  <c:v>7.0675721856490103E-3</c:v>
                </c:pt>
                <c:pt idx="763">
                  <c:v>6.9093844060390498E-3</c:v>
                </c:pt>
                <c:pt idx="764">
                  <c:v>6.79117914940302E-3</c:v>
                </c:pt>
                <c:pt idx="765">
                  <c:v>6.6911753243754403E-3</c:v>
                </c:pt>
                <c:pt idx="766">
                  <c:v>6.5686226930897597E-3</c:v>
                </c:pt>
                <c:pt idx="767">
                  <c:v>6.5435044960732601E-3</c:v>
                </c:pt>
                <c:pt idx="768">
                  <c:v>6.4831944120072298E-3</c:v>
                </c:pt>
                <c:pt idx="769">
                  <c:v>6.3831560781148801E-3</c:v>
                </c:pt>
                <c:pt idx="770">
                  <c:v>6.3773514758170696E-3</c:v>
                </c:pt>
                <c:pt idx="771">
                  <c:v>6.2958906230283097E-3</c:v>
                </c:pt>
                <c:pt idx="772">
                  <c:v>6.1381314309188698E-3</c:v>
                </c:pt>
                <c:pt idx="773">
                  <c:v>6.10060513200111E-3</c:v>
                </c:pt>
                <c:pt idx="774">
                  <c:v>6.0706004120507804E-3</c:v>
                </c:pt>
                <c:pt idx="775">
                  <c:v>6.0065267803645897E-3</c:v>
                </c:pt>
                <c:pt idx="776">
                  <c:v>5.9358082775399796E-3</c:v>
                </c:pt>
                <c:pt idx="777">
                  <c:v>5.9182801919825303E-3</c:v>
                </c:pt>
                <c:pt idx="778">
                  <c:v>5.8537328766035497E-3</c:v>
                </c:pt>
                <c:pt idx="779">
                  <c:v>5.7650304623100401E-3</c:v>
                </c:pt>
                <c:pt idx="780">
                  <c:v>5.7534684244919298E-3</c:v>
                </c:pt>
                <c:pt idx="781">
                  <c:v>5.7300336728730696E-3</c:v>
                </c:pt>
                <c:pt idx="782">
                  <c:v>5.6714808622526404E-3</c:v>
                </c:pt>
                <c:pt idx="783">
                  <c:v>5.6340526649878101E-3</c:v>
                </c:pt>
                <c:pt idx="784">
                  <c:v>5.6086718110850697E-3</c:v>
                </c:pt>
                <c:pt idx="785">
                  <c:v>5.5731386638592098E-3</c:v>
                </c:pt>
                <c:pt idx="786">
                  <c:v>5.5338503597502E-3</c:v>
                </c:pt>
                <c:pt idx="787">
                  <c:v>5.4865982558061103E-3</c:v>
                </c:pt>
                <c:pt idx="788">
                  <c:v>5.4805746514172598E-3</c:v>
                </c:pt>
                <c:pt idx="789">
                  <c:v>5.4479381751470898E-3</c:v>
                </c:pt>
                <c:pt idx="790">
                  <c:v>5.3991665205328802E-3</c:v>
                </c:pt>
                <c:pt idx="791">
                  <c:v>5.3725954885638803E-3</c:v>
                </c:pt>
                <c:pt idx="792">
                  <c:v>5.2990724096437401E-3</c:v>
                </c:pt>
                <c:pt idx="793">
                  <c:v>5.2788026429063401E-3</c:v>
                </c:pt>
                <c:pt idx="794">
                  <c:v>5.2340049314506002E-3</c:v>
                </c:pt>
                <c:pt idx="795">
                  <c:v>5.2332566043851803E-3</c:v>
                </c:pt>
                <c:pt idx="796">
                  <c:v>5.1571895905945502E-3</c:v>
                </c:pt>
                <c:pt idx="797">
                  <c:v>5.1265786164249203E-3</c:v>
                </c:pt>
                <c:pt idx="798">
                  <c:v>5.1405673555900899E-3</c:v>
                </c:pt>
                <c:pt idx="799">
                  <c:v>5.0888242391165604E-3</c:v>
                </c:pt>
                <c:pt idx="800">
                  <c:v>5.0676164658699603E-3</c:v>
                </c:pt>
                <c:pt idx="801">
                  <c:v>5.0398637787636702E-3</c:v>
                </c:pt>
                <c:pt idx="802">
                  <c:v>4.9396639616593003E-3</c:v>
                </c:pt>
                <c:pt idx="803">
                  <c:v>4.9502740728809098E-3</c:v>
                </c:pt>
                <c:pt idx="804">
                  <c:v>4.8958823324651403E-3</c:v>
                </c:pt>
                <c:pt idx="805">
                  <c:v>4.8745815430427204E-3</c:v>
                </c:pt>
                <c:pt idx="806">
                  <c:v>4.8975785936902598E-3</c:v>
                </c:pt>
                <c:pt idx="807">
                  <c:v>4.7638774658220698E-3</c:v>
                </c:pt>
                <c:pt idx="808">
                  <c:v>4.8130143764600498E-3</c:v>
                </c:pt>
                <c:pt idx="809">
                  <c:v>4.7485840254095002E-3</c:v>
                </c:pt>
                <c:pt idx="810">
                  <c:v>4.66479550665922E-3</c:v>
                </c:pt>
                <c:pt idx="811">
                  <c:v>4.6195887023200303E-3</c:v>
                </c:pt>
                <c:pt idx="812">
                  <c:v>4.6483581008526804E-3</c:v>
                </c:pt>
                <c:pt idx="813">
                  <c:v>4.5976658591310596E-3</c:v>
                </c:pt>
                <c:pt idx="814">
                  <c:v>4.5433436740535196E-3</c:v>
                </c:pt>
                <c:pt idx="815">
                  <c:v>4.6029516094764503E-3</c:v>
                </c:pt>
                <c:pt idx="816">
                  <c:v>4.5372247644549302E-3</c:v>
                </c:pt>
                <c:pt idx="817">
                  <c:v>4.4946397192917103E-3</c:v>
                </c:pt>
                <c:pt idx="818">
                  <c:v>4.4611546525421299E-3</c:v>
                </c:pt>
                <c:pt idx="819">
                  <c:v>4.4245364608251903E-3</c:v>
                </c:pt>
                <c:pt idx="820">
                  <c:v>4.42522915981464E-3</c:v>
                </c:pt>
                <c:pt idx="821">
                  <c:v>4.3576836468804999E-3</c:v>
                </c:pt>
                <c:pt idx="822">
                  <c:v>4.3452926452431104E-3</c:v>
                </c:pt>
                <c:pt idx="823">
                  <c:v>4.2784749720731303E-3</c:v>
                </c:pt>
                <c:pt idx="824">
                  <c:v>4.2479730521224404E-3</c:v>
                </c:pt>
                <c:pt idx="825">
                  <c:v>4.2787295333248697E-3</c:v>
                </c:pt>
                <c:pt idx="826">
                  <c:v>4.2078756163081302E-3</c:v>
                </c:pt>
                <c:pt idx="827">
                  <c:v>4.1969505511607798E-3</c:v>
                </c:pt>
                <c:pt idx="828">
                  <c:v>4.1342108230994499E-3</c:v>
                </c:pt>
                <c:pt idx="829">
                  <c:v>4.0399910742743702E-3</c:v>
                </c:pt>
                <c:pt idx="830">
                  <c:v>4.0008626820554399E-3</c:v>
                </c:pt>
                <c:pt idx="831">
                  <c:v>3.9777883386119799E-3</c:v>
                </c:pt>
                <c:pt idx="832">
                  <c:v>3.9889869292010199E-3</c:v>
                </c:pt>
                <c:pt idx="833">
                  <c:v>3.8652616379506299E-3</c:v>
                </c:pt>
                <c:pt idx="834">
                  <c:v>3.8527920106132402E-3</c:v>
                </c:pt>
                <c:pt idx="835">
                  <c:v>3.8015319104607601E-3</c:v>
                </c:pt>
                <c:pt idx="836">
                  <c:v>3.8493121238219398E-3</c:v>
                </c:pt>
                <c:pt idx="837">
                  <c:v>3.79970031832196E-3</c:v>
                </c:pt>
                <c:pt idx="838">
                  <c:v>3.7279356163496401E-3</c:v>
                </c:pt>
                <c:pt idx="839">
                  <c:v>3.7123785024833801E-3</c:v>
                </c:pt>
                <c:pt idx="840">
                  <c:v>3.6451204863122998E-3</c:v>
                </c:pt>
                <c:pt idx="841">
                  <c:v>3.6047820884361199E-3</c:v>
                </c:pt>
                <c:pt idx="842">
                  <c:v>3.52671638104941E-3</c:v>
                </c:pt>
                <c:pt idx="843">
                  <c:v>3.4691298913703101E-3</c:v>
                </c:pt>
                <c:pt idx="844">
                  <c:v>3.3939624024922998E-3</c:v>
                </c:pt>
                <c:pt idx="845">
                  <c:v>3.3263676682152E-3</c:v>
                </c:pt>
                <c:pt idx="846">
                  <c:v>3.2148277483903002E-3</c:v>
                </c:pt>
                <c:pt idx="847">
                  <c:v>3.2022499122246599E-3</c:v>
                </c:pt>
                <c:pt idx="848">
                  <c:v>3.1198102673358802E-3</c:v>
                </c:pt>
                <c:pt idx="849">
                  <c:v>3.03097456155467E-3</c:v>
                </c:pt>
                <c:pt idx="850">
                  <c:v>2.96451509816623E-3</c:v>
                </c:pt>
                <c:pt idx="851">
                  <c:v>2.8569675269386301E-3</c:v>
                </c:pt>
                <c:pt idx="852">
                  <c:v>2.8352389814917099E-3</c:v>
                </c:pt>
                <c:pt idx="853">
                  <c:v>2.7559787867707099E-3</c:v>
                </c:pt>
                <c:pt idx="854">
                  <c:v>2.5919543562671699E-3</c:v>
                </c:pt>
                <c:pt idx="855">
                  <c:v>2.3293331475723301E-3</c:v>
                </c:pt>
                <c:pt idx="856">
                  <c:v>2.2739229557316898E-3</c:v>
                </c:pt>
                <c:pt idx="857">
                  <c:v>2.2336424024125899E-3</c:v>
                </c:pt>
                <c:pt idx="858">
                  <c:v>2.2399249110422398E-3</c:v>
                </c:pt>
                <c:pt idx="859">
                  <c:v>2.1552028946533598E-3</c:v>
                </c:pt>
                <c:pt idx="860">
                  <c:v>2.0650455481211099E-3</c:v>
                </c:pt>
                <c:pt idx="861">
                  <c:v>2.1071700133192899E-3</c:v>
                </c:pt>
                <c:pt idx="862">
                  <c:v>2.0218130728054799E-3</c:v>
                </c:pt>
                <c:pt idx="863">
                  <c:v>2.0205464638800301E-3</c:v>
                </c:pt>
                <c:pt idx="864">
                  <c:v>1.975277448821E-3</c:v>
                </c:pt>
                <c:pt idx="865">
                  <c:v>1.9726992197846298E-3</c:v>
                </c:pt>
                <c:pt idx="866">
                  <c:v>1.9605988764665899E-3</c:v>
                </c:pt>
                <c:pt idx="867">
                  <c:v>1.8603941719829199E-3</c:v>
                </c:pt>
                <c:pt idx="868">
                  <c:v>1.8685050872746501E-3</c:v>
                </c:pt>
                <c:pt idx="869">
                  <c:v>1.86383724753091E-3</c:v>
                </c:pt>
                <c:pt idx="870">
                  <c:v>1.8510168058355899E-3</c:v>
                </c:pt>
                <c:pt idx="871">
                  <c:v>1.84494882837048E-3</c:v>
                </c:pt>
                <c:pt idx="872">
                  <c:v>1.7917251767016499E-3</c:v>
                </c:pt>
                <c:pt idx="873">
                  <c:v>1.7767167875175701E-3</c:v>
                </c:pt>
                <c:pt idx="874">
                  <c:v>1.7183492414043499E-3</c:v>
                </c:pt>
                <c:pt idx="875">
                  <c:v>1.7903841094303E-3</c:v>
                </c:pt>
                <c:pt idx="876">
                  <c:v>1.7098981169017E-3</c:v>
                </c:pt>
                <c:pt idx="877">
                  <c:v>1.7247584523878601E-3</c:v>
                </c:pt>
                <c:pt idx="878">
                  <c:v>1.7180237379648101E-3</c:v>
                </c:pt>
                <c:pt idx="879">
                  <c:v>1.70466342325355E-3</c:v>
                </c:pt>
                <c:pt idx="880">
                  <c:v>1.72113256148909E-3</c:v>
                </c:pt>
                <c:pt idx="881">
                  <c:v>1.72014358670954E-3</c:v>
                </c:pt>
                <c:pt idx="882">
                  <c:v>1.6720507436425701E-3</c:v>
                </c:pt>
                <c:pt idx="883">
                  <c:v>1.6627182786691399E-3</c:v>
                </c:pt>
                <c:pt idx="884">
                  <c:v>1.6186700930957601E-3</c:v>
                </c:pt>
                <c:pt idx="885">
                  <c:v>1.64815437813135E-3</c:v>
                </c:pt>
                <c:pt idx="886">
                  <c:v>1.64638815438994E-3</c:v>
                </c:pt>
                <c:pt idx="887">
                  <c:v>1.59321573327747E-3</c:v>
                </c:pt>
                <c:pt idx="888">
                  <c:v>1.5733719516322999E-3</c:v>
                </c:pt>
                <c:pt idx="889">
                  <c:v>1.5693424310972599E-3</c:v>
                </c:pt>
                <c:pt idx="890">
                  <c:v>1.5703690329985701E-3</c:v>
                </c:pt>
                <c:pt idx="891">
                  <c:v>1.5764764919715801E-3</c:v>
                </c:pt>
                <c:pt idx="892">
                  <c:v>1.5394920606350501E-3</c:v>
                </c:pt>
                <c:pt idx="893">
                  <c:v>1.529005327256E-3</c:v>
                </c:pt>
                <c:pt idx="894">
                  <c:v>1.5077899491620101E-3</c:v>
                </c:pt>
                <c:pt idx="895">
                  <c:v>1.5163430650988101E-3</c:v>
                </c:pt>
                <c:pt idx="896">
                  <c:v>1.5384400361043199E-3</c:v>
                </c:pt>
                <c:pt idx="897">
                  <c:v>1.50760048206762E-3</c:v>
                </c:pt>
                <c:pt idx="898">
                  <c:v>1.5245002286949699E-3</c:v>
                </c:pt>
                <c:pt idx="899">
                  <c:v>1.49583388266908E-3</c:v>
                </c:pt>
                <c:pt idx="900">
                  <c:v>1.4985749861161899E-3</c:v>
                </c:pt>
                <c:pt idx="901">
                  <c:v>1.17142323589102E-3</c:v>
                </c:pt>
                <c:pt idx="902">
                  <c:v>1.4529879921758599E-3</c:v>
                </c:pt>
                <c:pt idx="903">
                  <c:v>1.40950599553443E-3</c:v>
                </c:pt>
                <c:pt idx="904">
                  <c:v>1.38293652154195E-3</c:v>
                </c:pt>
                <c:pt idx="905">
                  <c:v>1.36371694840268E-3</c:v>
                </c:pt>
                <c:pt idx="906">
                  <c:v>1.3681111762880499E-3</c:v>
                </c:pt>
                <c:pt idx="907">
                  <c:v>1.3659025181576099E-3</c:v>
                </c:pt>
                <c:pt idx="908">
                  <c:v>1.34790758156712E-3</c:v>
                </c:pt>
                <c:pt idx="909">
                  <c:v>1.35392802439097E-3</c:v>
                </c:pt>
                <c:pt idx="910">
                  <c:v>1.3494243246101E-3</c:v>
                </c:pt>
                <c:pt idx="911">
                  <c:v>1.3532715010645599E-3</c:v>
                </c:pt>
                <c:pt idx="912">
                  <c:v>1.33477581439607E-3</c:v>
                </c:pt>
                <c:pt idx="913">
                  <c:v>1.3560113592277899E-3</c:v>
                </c:pt>
                <c:pt idx="914">
                  <c:v>1.32810159990841E-3</c:v>
                </c:pt>
                <c:pt idx="915">
                  <c:v>1.3322018367148401E-3</c:v>
                </c:pt>
                <c:pt idx="916">
                  <c:v>1.31232441991868E-3</c:v>
                </c:pt>
                <c:pt idx="917">
                  <c:v>1.29516973583904E-3</c:v>
                </c:pt>
                <c:pt idx="918">
                  <c:v>1.2976600256457201E-3</c:v>
                </c:pt>
                <c:pt idx="919">
                  <c:v>1.2281470673593E-3</c:v>
                </c:pt>
                <c:pt idx="920">
                  <c:v>1.2795542735148701E-3</c:v>
                </c:pt>
                <c:pt idx="921">
                  <c:v>1.25407290395116E-3</c:v>
                </c:pt>
                <c:pt idx="922">
                  <c:v>1.2357336195595401E-3</c:v>
                </c:pt>
                <c:pt idx="923">
                  <c:v>1.2647587850551699E-3</c:v>
                </c:pt>
                <c:pt idx="924">
                  <c:v>1.26149442310832E-3</c:v>
                </c:pt>
                <c:pt idx="925">
                  <c:v>1.2096270962932401E-3</c:v>
                </c:pt>
                <c:pt idx="926">
                  <c:v>1.25634201539007E-3</c:v>
                </c:pt>
                <c:pt idx="927">
                  <c:v>1.2511795617642901E-3</c:v>
                </c:pt>
                <c:pt idx="928">
                  <c:v>1.23296508368176E-3</c:v>
                </c:pt>
                <c:pt idx="929">
                  <c:v>1.2138542315344701E-3</c:v>
                </c:pt>
                <c:pt idx="930">
                  <c:v>1.1844980107159201E-3</c:v>
                </c:pt>
                <c:pt idx="931">
                  <c:v>1.2187655542148E-3</c:v>
                </c:pt>
                <c:pt idx="932">
                  <c:v>1.22142970462493E-3</c:v>
                </c:pt>
                <c:pt idx="933">
                  <c:v>1.2273491370883201E-3</c:v>
                </c:pt>
                <c:pt idx="934">
                  <c:v>1.1733676264235799E-3</c:v>
                </c:pt>
                <c:pt idx="935">
                  <c:v>1.13239666868109E-3</c:v>
                </c:pt>
                <c:pt idx="936">
                  <c:v>1.1478362564312601E-3</c:v>
                </c:pt>
                <c:pt idx="937">
                  <c:v>1.1619380233524601E-3</c:v>
                </c:pt>
                <c:pt idx="938">
                  <c:v>1.1658674127643499E-3</c:v>
                </c:pt>
                <c:pt idx="939">
                  <c:v>1.1428798067485201E-3</c:v>
                </c:pt>
                <c:pt idx="940">
                  <c:v>1.1532816236634099E-3</c:v>
                </c:pt>
                <c:pt idx="941">
                  <c:v>1.17480345795192E-3</c:v>
                </c:pt>
                <c:pt idx="942">
                  <c:v>1.1372798353263601E-3</c:v>
                </c:pt>
                <c:pt idx="943">
                  <c:v>1.00894638070482E-3</c:v>
                </c:pt>
                <c:pt idx="944">
                  <c:v>1.15011343097465E-3</c:v>
                </c:pt>
                <c:pt idx="945">
                  <c:v>1.07710385075642E-3</c:v>
                </c:pt>
                <c:pt idx="946">
                  <c:v>1.07119694580237E-3</c:v>
                </c:pt>
                <c:pt idx="947">
                  <c:v>1.06912248176454E-3</c:v>
                </c:pt>
                <c:pt idx="948">
                  <c:v>1.0335324061413599E-3</c:v>
                </c:pt>
                <c:pt idx="949">
                  <c:v>1.0788205694500801E-3</c:v>
                </c:pt>
                <c:pt idx="950">
                  <c:v>1.0764622446006E-3</c:v>
                </c:pt>
                <c:pt idx="951">
                  <c:v>1.04926218523694E-3</c:v>
                </c:pt>
                <c:pt idx="952">
                  <c:v>1.06089242384467E-3</c:v>
                </c:pt>
                <c:pt idx="953">
                  <c:v>1.01522350315999E-3</c:v>
                </c:pt>
                <c:pt idx="954">
                  <c:v>1.05408515843505E-3</c:v>
                </c:pt>
                <c:pt idx="955">
                  <c:v>1.0733616453461E-3</c:v>
                </c:pt>
                <c:pt idx="956">
                  <c:v>1.0638939823615801E-3</c:v>
                </c:pt>
                <c:pt idx="957">
                  <c:v>1.04261852663973E-3</c:v>
                </c:pt>
                <c:pt idx="958">
                  <c:v>1.0346568687768199E-3</c:v>
                </c:pt>
                <c:pt idx="959">
                  <c:v>1.0253569436249801E-3</c:v>
                </c:pt>
                <c:pt idx="960">
                  <c:v>9.7607867644035904E-4</c:v>
                </c:pt>
                <c:pt idx="961">
                  <c:v>1.01422100017046E-3</c:v>
                </c:pt>
                <c:pt idx="962">
                  <c:v>1.01314011859551E-3</c:v>
                </c:pt>
                <c:pt idx="963">
                  <c:v>1.00337156453474E-3</c:v>
                </c:pt>
                <c:pt idx="964">
                  <c:v>1.0228277959572799E-3</c:v>
                </c:pt>
                <c:pt idx="965">
                  <c:v>9.7472661186281799E-4</c:v>
                </c:pt>
                <c:pt idx="966">
                  <c:v>9.6648294471670597E-4</c:v>
                </c:pt>
                <c:pt idx="967">
                  <c:v>9.8001336664470099E-4</c:v>
                </c:pt>
                <c:pt idx="968">
                  <c:v>9.3811214531315198E-4</c:v>
                </c:pt>
                <c:pt idx="969">
                  <c:v>9.4278361324574703E-4</c:v>
                </c:pt>
                <c:pt idx="970">
                  <c:v>9.49486754422674E-4</c:v>
                </c:pt>
                <c:pt idx="971">
                  <c:v>9.5633803115700302E-4</c:v>
                </c:pt>
                <c:pt idx="972">
                  <c:v>9.2365857528765502E-4</c:v>
                </c:pt>
                <c:pt idx="973">
                  <c:v>9.5543407865533898E-4</c:v>
                </c:pt>
                <c:pt idx="974">
                  <c:v>9.5916366462580195E-4</c:v>
                </c:pt>
                <c:pt idx="975">
                  <c:v>9.5617002909812398E-4</c:v>
                </c:pt>
                <c:pt idx="976">
                  <c:v>9.4010813822847797E-4</c:v>
                </c:pt>
                <c:pt idx="977">
                  <c:v>9.1025615713839802E-4</c:v>
                </c:pt>
                <c:pt idx="978">
                  <c:v>9.0783220641842003E-4</c:v>
                </c:pt>
                <c:pt idx="979">
                  <c:v>8.75078664272953E-4</c:v>
                </c:pt>
                <c:pt idx="980">
                  <c:v>9.3144897361607804E-4</c:v>
                </c:pt>
                <c:pt idx="981">
                  <c:v>9.25915379132896E-4</c:v>
                </c:pt>
                <c:pt idx="982">
                  <c:v>9.18035206082317E-4</c:v>
                </c:pt>
                <c:pt idx="983">
                  <c:v>9.0662891656247602E-4</c:v>
                </c:pt>
                <c:pt idx="984">
                  <c:v>8.8804016262014499E-4</c:v>
                </c:pt>
                <c:pt idx="985">
                  <c:v>9.1489167662597804E-4</c:v>
                </c:pt>
                <c:pt idx="986">
                  <c:v>8.9618267868044499E-4</c:v>
                </c:pt>
                <c:pt idx="987">
                  <c:v>8.8056954026935301E-4</c:v>
                </c:pt>
                <c:pt idx="988">
                  <c:v>8.8041492409798904E-4</c:v>
                </c:pt>
                <c:pt idx="989">
                  <c:v>8.8784062564051301E-4</c:v>
                </c:pt>
                <c:pt idx="990">
                  <c:v>8.7927244643065498E-4</c:v>
                </c:pt>
                <c:pt idx="991">
                  <c:v>8.5091782640785802E-4</c:v>
                </c:pt>
                <c:pt idx="992">
                  <c:v>8.7323399105263596E-4</c:v>
                </c:pt>
                <c:pt idx="993">
                  <c:v>8.4563992453215496E-4</c:v>
                </c:pt>
                <c:pt idx="994">
                  <c:v>8.7396910030189997E-4</c:v>
                </c:pt>
                <c:pt idx="995">
                  <c:v>8.2527575972582304E-4</c:v>
                </c:pt>
                <c:pt idx="996">
                  <c:v>7.8763484728210304E-4</c:v>
                </c:pt>
                <c:pt idx="997">
                  <c:v>8.20189010773476E-4</c:v>
                </c:pt>
                <c:pt idx="998">
                  <c:v>8.5740307853279004E-4</c:v>
                </c:pt>
                <c:pt idx="999">
                  <c:v>8.1740562299399298E-4</c:v>
                </c:pt>
                <c:pt idx="1000">
                  <c:v>8.1566424236076504E-4</c:v>
                </c:pt>
                <c:pt idx="1001">
                  <c:v>7.9463227557224599E-4</c:v>
                </c:pt>
                <c:pt idx="1002">
                  <c:v>7.9637455775779598E-4</c:v>
                </c:pt>
                <c:pt idx="1003">
                  <c:v>7.81845880833987E-4</c:v>
                </c:pt>
                <c:pt idx="1004">
                  <c:v>7.9904797147557099E-4</c:v>
                </c:pt>
                <c:pt idx="1005">
                  <c:v>7.8991204518274495E-4</c:v>
                </c:pt>
                <c:pt idx="1006">
                  <c:v>8.3242547756032801E-4</c:v>
                </c:pt>
                <c:pt idx="1007">
                  <c:v>8.2407936537964497E-4</c:v>
                </c:pt>
                <c:pt idx="1008">
                  <c:v>8.1332773303636498E-4</c:v>
                </c:pt>
                <c:pt idx="1009">
                  <c:v>8.5629487913427E-4</c:v>
                </c:pt>
                <c:pt idx="1010">
                  <c:v>8.2142080394371998E-4</c:v>
                </c:pt>
                <c:pt idx="1011">
                  <c:v>8.2546020414776898E-4</c:v>
                </c:pt>
                <c:pt idx="1012">
                  <c:v>1.37883771855808E-3</c:v>
                </c:pt>
                <c:pt idx="1013">
                  <c:v>8.02368847931361E-4</c:v>
                </c:pt>
                <c:pt idx="1014">
                  <c:v>7.7356692617090695E-4</c:v>
                </c:pt>
                <c:pt idx="1015">
                  <c:v>7.8589318053371002E-4</c:v>
                </c:pt>
                <c:pt idx="1016">
                  <c:v>7.7986010404620205E-4</c:v>
                </c:pt>
                <c:pt idx="1017">
                  <c:v>7.60060886957033E-4</c:v>
                </c:pt>
                <c:pt idx="1018">
                  <c:v>7.9252710681540798E-4</c:v>
                </c:pt>
                <c:pt idx="1019">
                  <c:v>8.31753029354362E-4</c:v>
                </c:pt>
                <c:pt idx="1020">
                  <c:v>8.1485923316877403E-4</c:v>
                </c:pt>
                <c:pt idx="1021">
                  <c:v>7.8835350559525999E-4</c:v>
                </c:pt>
                <c:pt idx="1022">
                  <c:v>7.6710603643353396E-4</c:v>
                </c:pt>
                <c:pt idx="1023">
                  <c:v>7.6704013712393002E-4</c:v>
                </c:pt>
                <c:pt idx="1024">
                  <c:v>7.6117945052073298E-4</c:v>
                </c:pt>
                <c:pt idx="1025">
                  <c:v>7.5648254004735704E-4</c:v>
                </c:pt>
                <c:pt idx="1026">
                  <c:v>7.5371652794863195E-4</c:v>
                </c:pt>
                <c:pt idx="1027">
                  <c:v>7.5926867225961495E-4</c:v>
                </c:pt>
                <c:pt idx="1028">
                  <c:v>7.1066908849042195E-4</c:v>
                </c:pt>
                <c:pt idx="1029">
                  <c:v>7.0745233067088197E-4</c:v>
                </c:pt>
                <c:pt idx="1030">
                  <c:v>7.3282040216115097E-4</c:v>
                </c:pt>
                <c:pt idx="1031">
                  <c:v>7.0695143361419505E-4</c:v>
                </c:pt>
                <c:pt idx="1032">
                  <c:v>7.60409118596303E-4</c:v>
                </c:pt>
                <c:pt idx="1033">
                  <c:v>7.5000732885716699E-4</c:v>
                </c:pt>
                <c:pt idx="1034">
                  <c:v>7.2179521880888205E-4</c:v>
                </c:pt>
                <c:pt idx="1035">
                  <c:v>7.1502886670354404E-4</c:v>
                </c:pt>
                <c:pt idx="1036">
                  <c:v>6.7587425175594804E-4</c:v>
                </c:pt>
                <c:pt idx="1037">
                  <c:v>6.9095108561032903E-4</c:v>
                </c:pt>
                <c:pt idx="1038">
                  <c:v>6.82059862926153E-4</c:v>
                </c:pt>
                <c:pt idx="1039">
                  <c:v>7.2557980483829005E-4</c:v>
                </c:pt>
                <c:pt idx="1040">
                  <c:v>7.0112465217175802E-4</c:v>
                </c:pt>
                <c:pt idx="1041">
                  <c:v>6.64172205625357E-4</c:v>
                </c:pt>
                <c:pt idx="1042">
                  <c:v>6.3618889352567596E-4</c:v>
                </c:pt>
                <c:pt idx="1043">
                  <c:v>6.4676107064802501E-4</c:v>
                </c:pt>
                <c:pt idx="1044">
                  <c:v>6.36692587081064E-4</c:v>
                </c:pt>
                <c:pt idx="1045">
                  <c:v>7.0548795710333395E-4</c:v>
                </c:pt>
                <c:pt idx="1046">
                  <c:v>6.8945698720079699E-4</c:v>
                </c:pt>
                <c:pt idx="1047">
                  <c:v>6.6290467776230805E-4</c:v>
                </c:pt>
                <c:pt idx="1048">
                  <c:v>6.67099099856272E-4</c:v>
                </c:pt>
                <c:pt idx="1049">
                  <c:v>6.83327950905371E-4</c:v>
                </c:pt>
                <c:pt idx="1050">
                  <c:v>6.6998140526014602E-4</c:v>
                </c:pt>
                <c:pt idx="1051">
                  <c:v>6.4199244786445004E-4</c:v>
                </c:pt>
                <c:pt idx="1052">
                  <c:v>6.2888657164548198E-4</c:v>
                </c:pt>
                <c:pt idx="1053">
                  <c:v>6.3467052186144202E-4</c:v>
                </c:pt>
                <c:pt idx="1054">
                  <c:v>6.1410144675539302E-4</c:v>
                </c:pt>
                <c:pt idx="1055">
                  <c:v>6.1132168064807898E-4</c:v>
                </c:pt>
                <c:pt idx="1056">
                  <c:v>6.1971584503072699E-4</c:v>
                </c:pt>
                <c:pt idx="1057">
                  <c:v>6.6826052803191903E-4</c:v>
                </c:pt>
                <c:pt idx="1058">
                  <c:v>6.0298306791448705E-4</c:v>
                </c:pt>
                <c:pt idx="1059">
                  <c:v>6.3920850133546495E-4</c:v>
                </c:pt>
                <c:pt idx="1060">
                  <c:v>6.3874117739268904E-4</c:v>
                </c:pt>
                <c:pt idx="1061">
                  <c:v>6.7694018708167004E-4</c:v>
                </c:pt>
                <c:pt idx="1062">
                  <c:v>6.3140033017142899E-4</c:v>
                </c:pt>
                <c:pt idx="1063">
                  <c:v>6.2175564089744404E-4</c:v>
                </c:pt>
                <c:pt idx="1064">
                  <c:v>6.0240044559920197E-4</c:v>
                </c:pt>
                <c:pt idx="1065">
                  <c:v>6.2633093248752895E-4</c:v>
                </c:pt>
                <c:pt idx="1066">
                  <c:v>6.3822840306349796E-4</c:v>
                </c:pt>
                <c:pt idx="1067">
                  <c:v>5.2143993289785397E-4</c:v>
                </c:pt>
                <c:pt idx="1068">
                  <c:v>5.4577293117318297E-4</c:v>
                </c:pt>
                <c:pt idx="1069">
                  <c:v>5.8592381740884202E-4</c:v>
                </c:pt>
                <c:pt idx="1070">
                  <c:v>5.7584958374071995E-4</c:v>
                </c:pt>
                <c:pt idx="1071">
                  <c:v>6.2544961390828199E-4</c:v>
                </c:pt>
                <c:pt idx="1072">
                  <c:v>5.8702020329138497E-4</c:v>
                </c:pt>
                <c:pt idx="1073">
                  <c:v>6.1662892361717702E-4</c:v>
                </c:pt>
                <c:pt idx="1074">
                  <c:v>5.8593388378605201E-4</c:v>
                </c:pt>
                <c:pt idx="1075">
                  <c:v>6.0939206230877505E-4</c:v>
                </c:pt>
                <c:pt idx="1076">
                  <c:v>5.5881557278228096E-4</c:v>
                </c:pt>
                <c:pt idx="1077">
                  <c:v>5.7855392697046999E-4</c:v>
                </c:pt>
                <c:pt idx="1078">
                  <c:v>5.6028586241198795E-4</c:v>
                </c:pt>
                <c:pt idx="1079">
                  <c:v>7.2166764317040403E-4</c:v>
                </c:pt>
                <c:pt idx="1080">
                  <c:v>5.8766941308438503E-4</c:v>
                </c:pt>
                <c:pt idx="1081">
                  <c:v>5.5352467896844896E-4</c:v>
                </c:pt>
                <c:pt idx="1082">
                  <c:v>5.7102107472344901E-4</c:v>
                </c:pt>
                <c:pt idx="1083">
                  <c:v>5.3133541280648905E-4</c:v>
                </c:pt>
                <c:pt idx="1084">
                  <c:v>5.4612258008260696E-4</c:v>
                </c:pt>
                <c:pt idx="1085">
                  <c:v>6.00719266052505E-4</c:v>
                </c:pt>
                <c:pt idx="1086">
                  <c:v>5.2122187298498995E-4</c:v>
                </c:pt>
                <c:pt idx="1087">
                  <c:v>5.6734709605238604E-4</c:v>
                </c:pt>
                <c:pt idx="1088">
                  <c:v>5.2203266882996598E-4</c:v>
                </c:pt>
                <c:pt idx="1089">
                  <c:v>4.9380167297134899E-4</c:v>
                </c:pt>
                <c:pt idx="1090">
                  <c:v>5.3185272923446901E-4</c:v>
                </c:pt>
                <c:pt idx="1091">
                  <c:v>5.2299221082228499E-4</c:v>
                </c:pt>
                <c:pt idx="1092">
                  <c:v>5.2151259345294002E-4</c:v>
                </c:pt>
                <c:pt idx="1093">
                  <c:v>5.1106399032050005E-4</c:v>
                </c:pt>
                <c:pt idx="1094">
                  <c:v>4.9294485377946503E-4</c:v>
                </c:pt>
                <c:pt idx="1095">
                  <c:v>5.0616794505629697E-4</c:v>
                </c:pt>
                <c:pt idx="1096">
                  <c:v>5.3800036629468595E-4</c:v>
                </c:pt>
                <c:pt idx="1097">
                  <c:v>5.07703273758706E-4</c:v>
                </c:pt>
                <c:pt idx="1098">
                  <c:v>4.9548387883966002E-4</c:v>
                </c:pt>
                <c:pt idx="1099">
                  <c:v>5.0322600427340103E-4</c:v>
                </c:pt>
                <c:pt idx="1100">
                  <c:v>5.0338980953127104E-4</c:v>
                </c:pt>
                <c:pt idx="1101">
                  <c:v>5.3429146782829303E-4</c:v>
                </c:pt>
                <c:pt idx="1102">
                  <c:v>5.0333251126477596E-4</c:v>
                </c:pt>
                <c:pt idx="1103">
                  <c:v>5.4190899568990099E-4</c:v>
                </c:pt>
                <c:pt idx="1104">
                  <c:v>4.39536336689072E-4</c:v>
                </c:pt>
                <c:pt idx="1105">
                  <c:v>4.5440574408774998E-4</c:v>
                </c:pt>
                <c:pt idx="1106">
                  <c:v>4.8835617651164797E-4</c:v>
                </c:pt>
                <c:pt idx="1107">
                  <c:v>5.0467557985797099E-4</c:v>
                </c:pt>
                <c:pt idx="1108">
                  <c:v>4.4779564260404101E-4</c:v>
                </c:pt>
                <c:pt idx="1109">
                  <c:v>4.660464278941E-4</c:v>
                </c:pt>
                <c:pt idx="1110">
                  <c:v>4.4468140605593399E-4</c:v>
                </c:pt>
                <c:pt idx="1111">
                  <c:v>4.6860342726943901E-4</c:v>
                </c:pt>
                <c:pt idx="1112">
                  <c:v>4.5641388703830698E-4</c:v>
                </c:pt>
                <c:pt idx="1113">
                  <c:v>4.8071913135760101E-4</c:v>
                </c:pt>
                <c:pt idx="1114">
                  <c:v>4.8336315213860299E-4</c:v>
                </c:pt>
                <c:pt idx="1115">
                  <c:v>5.0451187698696603E-4</c:v>
                </c:pt>
                <c:pt idx="1116">
                  <c:v>4.8295102698544699E-4</c:v>
                </c:pt>
                <c:pt idx="1117">
                  <c:v>4.6110136036781502E-4</c:v>
                </c:pt>
                <c:pt idx="1118">
                  <c:v>4.5595301181377797E-4</c:v>
                </c:pt>
                <c:pt idx="1119">
                  <c:v>4.9649742197366395E-4</c:v>
                </c:pt>
                <c:pt idx="1120">
                  <c:v>4.8828715657468704E-4</c:v>
                </c:pt>
                <c:pt idx="1121">
                  <c:v>4.7540154198435298E-4</c:v>
                </c:pt>
                <c:pt idx="1122">
                  <c:v>5.1278837659640903E-4</c:v>
                </c:pt>
                <c:pt idx="1123">
                  <c:v>4.3937644016492898E-4</c:v>
                </c:pt>
                <c:pt idx="1124">
                  <c:v>4.4859664034345301E-4</c:v>
                </c:pt>
                <c:pt idx="1125">
                  <c:v>5.0475531585483996E-4</c:v>
                </c:pt>
                <c:pt idx="1126">
                  <c:v>4.8695909176635002E-4</c:v>
                </c:pt>
                <c:pt idx="1127">
                  <c:v>5.1091494788412699E-4</c:v>
                </c:pt>
                <c:pt idx="1129">
                  <c:v>3.5169138957284301E-4</c:v>
                </c:pt>
                <c:pt idx="1130">
                  <c:v>3.97936911106931E-4</c:v>
                </c:pt>
                <c:pt idx="1131">
                  <c:v>3.07963833399929E-4</c:v>
                </c:pt>
                <c:pt idx="1132">
                  <c:v>3.3102123788711802E-4</c:v>
                </c:pt>
                <c:pt idx="1133">
                  <c:v>3.4521311306633399E-4</c:v>
                </c:pt>
                <c:pt idx="1134">
                  <c:v>3.4224515273765702E-4</c:v>
                </c:pt>
                <c:pt idx="1135">
                  <c:v>3.3224589387183202E-4</c:v>
                </c:pt>
                <c:pt idx="1136">
                  <c:v>3.7883190920272802E-4</c:v>
                </c:pt>
                <c:pt idx="1137">
                  <c:v>3.6670961017567502E-4</c:v>
                </c:pt>
                <c:pt idx="1138">
                  <c:v>3.57773720546137E-4</c:v>
                </c:pt>
                <c:pt idx="1139">
                  <c:v>3.9090574811113498E-4</c:v>
                </c:pt>
                <c:pt idx="1140">
                  <c:v>3.5360209433386202E-4</c:v>
                </c:pt>
                <c:pt idx="1141">
                  <c:v>3.7289917827348598E-4</c:v>
                </c:pt>
                <c:pt idx="1142">
                  <c:v>3.7215013367982201E-4</c:v>
                </c:pt>
                <c:pt idx="1143">
                  <c:v>3.2438772873825001E-4</c:v>
                </c:pt>
                <c:pt idx="1144">
                  <c:v>3.4785078634457E-4</c:v>
                </c:pt>
                <c:pt idx="1145">
                  <c:v>3.68587419020445E-4</c:v>
                </c:pt>
                <c:pt idx="1146">
                  <c:v>3.3248829980003102E-4</c:v>
                </c:pt>
                <c:pt idx="1147">
                  <c:v>3.6271828479953199E-4</c:v>
                </c:pt>
                <c:pt idx="1148">
                  <c:v>3.5653508362603503E-4</c:v>
                </c:pt>
                <c:pt idx="1149">
                  <c:v>3.44614471527915E-4</c:v>
                </c:pt>
                <c:pt idx="1150">
                  <c:v>2.5570214098316602E-4</c:v>
                </c:pt>
                <c:pt idx="1151">
                  <c:v>2.88777418456859E-4</c:v>
                </c:pt>
                <c:pt idx="1152">
                  <c:v>2.4603889232153E-4</c:v>
                </c:pt>
                <c:pt idx="1153">
                  <c:v>2.33287310594205E-4</c:v>
                </c:pt>
                <c:pt idx="1154">
                  <c:v>2.73959897058082E-4</c:v>
                </c:pt>
                <c:pt idx="1155">
                  <c:v>2.4983653451903399E-4</c:v>
                </c:pt>
                <c:pt idx="1156">
                  <c:v>3.0025317254711099E-4</c:v>
                </c:pt>
                <c:pt idx="1157">
                  <c:v>2.5837622204225301E-4</c:v>
                </c:pt>
                <c:pt idx="1158">
                  <c:v>2.5971028243797201E-4</c:v>
                </c:pt>
                <c:pt idx="1159">
                  <c:v>2.7229395590091799E-4</c:v>
                </c:pt>
                <c:pt idx="1160">
                  <c:v>2.6064316891292799E-4</c:v>
                </c:pt>
                <c:pt idx="1161">
                  <c:v>2.3671456250402099E-4</c:v>
                </c:pt>
                <c:pt idx="1162">
                  <c:v>2.2336026731468599E-4</c:v>
                </c:pt>
                <c:pt idx="1163">
                  <c:v>2.1156839736570699E-4</c:v>
                </c:pt>
                <c:pt idx="1164">
                  <c:v>2.19499947916698E-4</c:v>
                </c:pt>
                <c:pt idx="1165">
                  <c:v>2.4965313496125898E-4</c:v>
                </c:pt>
                <c:pt idx="1166">
                  <c:v>2.5114773166793101E-4</c:v>
                </c:pt>
                <c:pt idx="1167">
                  <c:v>2.4094524410487301E-4</c:v>
                </c:pt>
                <c:pt idx="1168">
                  <c:v>2.50555955743788E-4</c:v>
                </c:pt>
                <c:pt idx="1169">
                  <c:v>2.6587548335341702E-4</c:v>
                </c:pt>
                <c:pt idx="1170">
                  <c:v>2.6084211707165999E-4</c:v>
                </c:pt>
                <c:pt idx="1171">
                  <c:v>2.54275946042409E-4</c:v>
                </c:pt>
                <c:pt idx="1172">
                  <c:v>2.9649945499433603E-4</c:v>
                </c:pt>
                <c:pt idx="1173">
                  <c:v>2.58730286279347E-4</c:v>
                </c:pt>
                <c:pt idx="1174">
                  <c:v>2.50143555600314E-4</c:v>
                </c:pt>
                <c:pt idx="1175">
                  <c:v>2.8901901495154202E-4</c:v>
                </c:pt>
                <c:pt idx="1176">
                  <c:v>2.68017153473087E-4</c:v>
                </c:pt>
                <c:pt idx="1177">
                  <c:v>2.5296920079774797E-4</c:v>
                </c:pt>
                <c:pt idx="1178">
                  <c:v>2.0688500649156E-4</c:v>
                </c:pt>
                <c:pt idx="1179">
                  <c:v>2.1475216254200399E-4</c:v>
                </c:pt>
                <c:pt idx="1180">
                  <c:v>2.7546874322497002E-4</c:v>
                </c:pt>
                <c:pt idx="1181">
                  <c:v>2.2327567324981499E-4</c:v>
                </c:pt>
                <c:pt idx="1182">
                  <c:v>2.4485467601240401E-4</c:v>
                </c:pt>
                <c:pt idx="1183">
                  <c:v>2.7757562713644299E-4</c:v>
                </c:pt>
                <c:pt idx="1184">
                  <c:v>2.5439974976674401E-4</c:v>
                </c:pt>
                <c:pt idx="1185">
                  <c:v>2.7032471662386697E-4</c:v>
                </c:pt>
                <c:pt idx="1186">
                  <c:v>2.2091792121560201E-4</c:v>
                </c:pt>
                <c:pt idx="1187">
                  <c:v>2.11212705458444E-4</c:v>
                </c:pt>
                <c:pt idx="1188">
                  <c:v>2.2583742889063099E-4</c:v>
                </c:pt>
                <c:pt idx="1189">
                  <c:v>2.38604319491904E-4</c:v>
                </c:pt>
                <c:pt idx="1190">
                  <c:v>1.9998302601139799E-4</c:v>
                </c:pt>
                <c:pt idx="1191">
                  <c:v>2.1188269814855201E-4</c:v>
                </c:pt>
                <c:pt idx="1192">
                  <c:v>2.35447696111727E-4</c:v>
                </c:pt>
                <c:pt idx="1193">
                  <c:v>2.5197275089838502E-4</c:v>
                </c:pt>
                <c:pt idx="1194">
                  <c:v>2.7246786341733598E-4</c:v>
                </c:pt>
                <c:pt idx="1195">
                  <c:v>2.1985944121496201E-4</c:v>
                </c:pt>
                <c:pt idx="1196">
                  <c:v>2.7648827682493702E-4</c:v>
                </c:pt>
                <c:pt idx="1197">
                  <c:v>2.4931907526148299E-4</c:v>
                </c:pt>
                <c:pt idx="1198">
                  <c:v>2.2812216691669499E-4</c:v>
                </c:pt>
                <c:pt idx="1199">
                  <c:v>2.1238382180870899E-4</c:v>
                </c:pt>
                <c:pt idx="1200">
                  <c:v>1.60494722206428E-4</c:v>
                </c:pt>
                <c:pt idx="1201">
                  <c:v>1.9913614527029499E-4</c:v>
                </c:pt>
                <c:pt idx="1202">
                  <c:v>1.9408245277106599E-4</c:v>
                </c:pt>
                <c:pt idx="1203">
                  <c:v>2.1523012297656701E-4</c:v>
                </c:pt>
                <c:pt idx="1204">
                  <c:v>1.6249894301108899E-4</c:v>
                </c:pt>
                <c:pt idx="1205">
                  <c:v>1.65294422487433E-4</c:v>
                </c:pt>
                <c:pt idx="1206">
                  <c:v>1.7013686253337099E-4</c:v>
                </c:pt>
                <c:pt idx="1207">
                  <c:v>1.7948837018627099E-4</c:v>
                </c:pt>
                <c:pt idx="1208">
                  <c:v>1.4734029085107099E-4</c:v>
                </c:pt>
                <c:pt idx="1209">
                  <c:v>1.84279769599748E-4</c:v>
                </c:pt>
                <c:pt idx="1210">
                  <c:v>2.0471558780134699E-4</c:v>
                </c:pt>
                <c:pt idx="1211">
                  <c:v>1.8990253410587399E-4</c:v>
                </c:pt>
                <c:pt idx="1212">
                  <c:v>1.4658520693832601E-4</c:v>
                </c:pt>
                <c:pt idx="1213">
                  <c:v>2.2294226247462299E-4</c:v>
                </c:pt>
                <c:pt idx="1214">
                  <c:v>1.9640601623302999E-4</c:v>
                </c:pt>
                <c:pt idx="1215">
                  <c:v>2.6427409475921198E-4</c:v>
                </c:pt>
                <c:pt idx="1216">
                  <c:v>1.8913122990196499E-4</c:v>
                </c:pt>
                <c:pt idx="1217">
                  <c:v>1.9537186908396401E-4</c:v>
                </c:pt>
                <c:pt idx="1218">
                  <c:v>2.0039217866292099E-4</c:v>
                </c:pt>
                <c:pt idx="1219">
                  <c:v>1.8398280380095401E-4</c:v>
                </c:pt>
                <c:pt idx="1220">
                  <c:v>1.9425095701179501E-4</c:v>
                </c:pt>
                <c:pt idx="1221">
                  <c:v>2.0635418549847699E-4</c:v>
                </c:pt>
                <c:pt idx="1222">
                  <c:v>1.5515109807345899E-4</c:v>
                </c:pt>
                <c:pt idx="1223">
                  <c:v>2.1081359994693999E-4</c:v>
                </c:pt>
                <c:pt idx="1224">
                  <c:v>1.70487640743401E-4</c:v>
                </c:pt>
                <c:pt idx="1225">
                  <c:v>1.5217029343199501E-4</c:v>
                </c:pt>
                <c:pt idx="1226">
                  <c:v>1.20465113611203E-4</c:v>
                </c:pt>
                <c:pt idx="1227">
                  <c:v>1.3698444801394299E-4</c:v>
                </c:pt>
                <c:pt idx="1228">
                  <c:v>1.3909517635295299E-4</c:v>
                </c:pt>
                <c:pt idx="1229">
                  <c:v>1.9838570931390501E-4</c:v>
                </c:pt>
                <c:pt idx="1230">
                  <c:v>1.9005365016232199E-4</c:v>
                </c:pt>
                <c:pt idx="1231">
                  <c:v>1.4847166947825E-4</c:v>
                </c:pt>
                <c:pt idx="1232">
                  <c:v>1.67596649138743E-4</c:v>
                </c:pt>
                <c:pt idx="1233">
                  <c:v>1.7405593710347701E-4</c:v>
                </c:pt>
                <c:pt idx="1234">
                  <c:v>1.9450369917221801E-4</c:v>
                </c:pt>
                <c:pt idx="1235">
                  <c:v>1.9619141985437999E-4</c:v>
                </c:pt>
                <c:pt idx="1236">
                  <c:v>1.17808956676674E-4</c:v>
                </c:pt>
                <c:pt idx="1237">
                  <c:v>1.45339999606068E-4</c:v>
                </c:pt>
                <c:pt idx="1238">
                  <c:v>1.54637749548186E-4</c:v>
                </c:pt>
                <c:pt idx="1239">
                  <c:v>1.15139916633109E-4</c:v>
                </c:pt>
                <c:pt idx="1240">
                  <c:v>1.63442092980412E-4</c:v>
                </c:pt>
                <c:pt idx="1241">
                  <c:v>1.0598191957833699E-4</c:v>
                </c:pt>
                <c:pt idx="1242" formatCode="0.00E+00">
                  <c:v>8.6304012706087598E-5</c:v>
                </c:pt>
                <c:pt idx="1243" formatCode="0.00E+00">
                  <c:v>9.3316829903107199E-5</c:v>
                </c:pt>
                <c:pt idx="1244" formatCode="0.00E+00">
                  <c:v>9.7465031202964694E-5</c:v>
                </c:pt>
                <c:pt idx="1245">
                  <c:v>1.3487113180377501E-4</c:v>
                </c:pt>
                <c:pt idx="1246">
                  <c:v>1.3721119640935101E-4</c:v>
                </c:pt>
                <c:pt idx="1247" formatCode="0.00E+00">
                  <c:v>7.0569653195175298E-5</c:v>
                </c:pt>
                <c:pt idx="1248">
                  <c:v>1.01774392189444E-4</c:v>
                </c:pt>
                <c:pt idx="1249" formatCode="0.00E+00">
                  <c:v>8.3371137065270102E-5</c:v>
                </c:pt>
                <c:pt idx="1250" formatCode="0.00E+00">
                  <c:v>8.8209412955999998E-5</c:v>
                </c:pt>
                <c:pt idx="1251">
                  <c:v>1.4872954053027099E-4</c:v>
                </c:pt>
                <c:pt idx="1252" formatCode="0.00E+00">
                  <c:v>9.1769385948022099E-5</c:v>
                </c:pt>
                <c:pt idx="1253">
                  <c:v>1.04737527864734E-4</c:v>
                </c:pt>
                <c:pt idx="1254">
                  <c:v>1.2571817836212201E-4</c:v>
                </c:pt>
                <c:pt idx="1255" formatCode="0.00E+00">
                  <c:v>6.1334216920248805E-5</c:v>
                </c:pt>
                <c:pt idx="1256">
                  <c:v>1.09927395735053E-4</c:v>
                </c:pt>
                <c:pt idx="1257">
                  <c:v>1.1375021965733E-4</c:v>
                </c:pt>
                <c:pt idx="1258" formatCode="0.00E+00">
                  <c:v>3.8185674195125503E-5</c:v>
                </c:pt>
                <c:pt idx="1259" formatCode="0.00E+00">
                  <c:v>6.4292769187202403E-5</c:v>
                </c:pt>
                <c:pt idx="1260">
                  <c:v>1.0635503830964701E-4</c:v>
                </c:pt>
                <c:pt idx="1261" formatCode="0.00E+00">
                  <c:v>9.72541075943012E-5</c:v>
                </c:pt>
                <c:pt idx="1262">
                  <c:v>1.3120737519096301E-4</c:v>
                </c:pt>
                <c:pt idx="1263">
                  <c:v>1.07584497221286E-4</c:v>
                </c:pt>
                <c:pt idx="1264" formatCode="0.00E+00">
                  <c:v>2.3374272377484699E-5</c:v>
                </c:pt>
                <c:pt idx="1265" formatCode="0.00E+00">
                  <c:v>4.68007825255908E-5</c:v>
                </c:pt>
                <c:pt idx="1266" formatCode="0.00E+00">
                  <c:v>3.3979844770062897E-5</c:v>
                </c:pt>
                <c:pt idx="1267" formatCode="0.00E+00">
                  <c:v>3.5009780620911698E-5</c:v>
                </c:pt>
                <c:pt idx="1268">
                  <c:v>1.0379062202702201E-4</c:v>
                </c:pt>
                <c:pt idx="1269">
                  <c:v>1.0650402991125299E-4</c:v>
                </c:pt>
                <c:pt idx="1270" formatCode="0.00E+00">
                  <c:v>8.2503228767881801E-5</c:v>
                </c:pt>
                <c:pt idx="1271">
                  <c:v>1.0661783862115401E-4</c:v>
                </c:pt>
                <c:pt idx="1272" formatCode="0.00E+00">
                  <c:v>8.0505794288369807E-5</c:v>
                </c:pt>
                <c:pt idx="1273" formatCode="0.00E+00">
                  <c:v>3.7372100280328502E-5</c:v>
                </c:pt>
                <c:pt idx="1274">
                  <c:v>1.01282845028088E-4</c:v>
                </c:pt>
                <c:pt idx="1275" formatCode="0.00E+00">
                  <c:v>2.37870169558759E-5</c:v>
                </c:pt>
                <c:pt idx="1276" formatCode="0.00E+00">
                  <c:v>8.5996590620897995E-5</c:v>
                </c:pt>
                <c:pt idx="1277">
                  <c:v>1.4440787279925601E-4</c:v>
                </c:pt>
                <c:pt idx="1278" formatCode="0.00E+00">
                  <c:v>7.5462355588193605E-5</c:v>
                </c:pt>
                <c:pt idx="1279" formatCode="0.00E+00">
                  <c:v>1.46607408008981E-5</c:v>
                </c:pt>
                <c:pt idx="1280" formatCode="0.00E+00">
                  <c:v>2.4963097762224E-5</c:v>
                </c:pt>
                <c:pt idx="1281" formatCode="0.00E+00">
                  <c:v>3.9419651607912399E-5</c:v>
                </c:pt>
                <c:pt idx="1282" formatCode="0.00E+00">
                  <c:v>3.5182965004069E-5</c:v>
                </c:pt>
                <c:pt idx="1283" formatCode="0.00E+00">
                  <c:v>5.10082788470875E-5</c:v>
                </c:pt>
                <c:pt idx="1284" formatCode="0.00E+00">
                  <c:v>1.02669057869471E-5</c:v>
                </c:pt>
                <c:pt idx="1285" formatCode="0.00E+00">
                  <c:v>4.1935912885450898E-5</c:v>
                </c:pt>
                <c:pt idx="1286" formatCode="0.00E+00">
                  <c:v>1.6981763065380799E-5</c:v>
                </c:pt>
              </c:numCache>
            </c:numRef>
          </c:yVal>
          <c:smooth val="0"/>
          <c:extLst xmlns:c15="http://schemas.microsoft.com/office/drawing/2012/chart">
            <c:ext xmlns:c16="http://schemas.microsoft.com/office/drawing/2014/chart" uri="{C3380CC4-5D6E-409C-BE32-E72D297353CC}">
              <c16:uniqueId val="{00000005-6CA2-403F-831A-89DD832BC2E4}"/>
            </c:ext>
          </c:extLst>
        </c:ser>
        <c:ser>
          <c:idx val="16"/>
          <c:order val="16"/>
          <c:tx>
            <c:v>1496</c:v>
          </c:tx>
          <c:spPr>
            <a:ln w="19050" cap="rnd">
              <a:solidFill>
                <a:srgbClr val="00B050"/>
              </a:solidFill>
              <a:round/>
            </a:ln>
            <a:effectLst/>
          </c:spPr>
          <c:marker>
            <c:symbol val="none"/>
          </c:marker>
          <c:xVal>
            <c:numRef>
              <c:f>data_Loop!$FI$19:$FI$5018</c:f>
              <c:numCache>
                <c:formatCode>General</c:formatCode>
                <c:ptCount val="5000"/>
                <c:pt idx="0">
                  <c:v>0.91924614906310997</c:v>
                </c:pt>
                <c:pt idx="1">
                  <c:v>1.13279132843018</c:v>
                </c:pt>
                <c:pt idx="2">
                  <c:v>1.3314025878906199</c:v>
                </c:pt>
                <c:pt idx="3">
                  <c:v>1.52377252578735</c:v>
                </c:pt>
                <c:pt idx="4">
                  <c:v>1.73250093460083</c:v>
                </c:pt>
                <c:pt idx="5">
                  <c:v>1.9274034500122099</c:v>
                </c:pt>
                <c:pt idx="6">
                  <c:v>2.1160188674926799</c:v>
                </c:pt>
                <c:pt idx="7">
                  <c:v>2.3184660911560102</c:v>
                </c:pt>
                <c:pt idx="8">
                  <c:v>2.52217063903809</c:v>
                </c:pt>
                <c:pt idx="9">
                  <c:v>2.7271326065063501</c:v>
                </c:pt>
                <c:pt idx="10">
                  <c:v>2.9308372497558599</c:v>
                </c:pt>
                <c:pt idx="11">
                  <c:v>3.12951211929321</c:v>
                </c:pt>
                <c:pt idx="12">
                  <c:v>3.3269294738769504</c:v>
                </c:pt>
                <c:pt idx="13">
                  <c:v>3.5230894088745104</c:v>
                </c:pt>
                <c:pt idx="14">
                  <c:v>3.7267940521240197</c:v>
                </c:pt>
                <c:pt idx="15">
                  <c:v>3.9254688262939501</c:v>
                </c:pt>
                <c:pt idx="16">
                  <c:v>4.1203712463378901</c:v>
                </c:pt>
                <c:pt idx="17">
                  <c:v>4.32910556793213</c:v>
                </c:pt>
                <c:pt idx="18">
                  <c:v>4.5328102111816397</c:v>
                </c:pt>
                <c:pt idx="19">
                  <c:v>4.7314790725708002</c:v>
                </c:pt>
                <c:pt idx="20">
                  <c:v>4.9251180648803699</c:v>
                </c:pt>
                <c:pt idx="21">
                  <c:v>5.12254753112793</c:v>
                </c:pt>
                <c:pt idx="22">
                  <c:v>5.32247982025146</c:v>
                </c:pt>
                <c:pt idx="23">
                  <c:v>5.5173824310302697</c:v>
                </c:pt>
                <c:pt idx="24">
                  <c:v>5.7173149108886694</c:v>
                </c:pt>
                <c:pt idx="25">
                  <c:v>5.9184923171997097</c:v>
                </c:pt>
                <c:pt idx="26">
                  <c:v>6.1196937561035201</c:v>
                </c:pt>
                <c:pt idx="27">
                  <c:v>6.3158540725707999</c:v>
                </c:pt>
                <c:pt idx="28">
                  <c:v>6.5195587158203097</c:v>
                </c:pt>
                <c:pt idx="29">
                  <c:v>6.72955017089844</c:v>
                </c:pt>
                <c:pt idx="30">
                  <c:v>6.92445259094238</c:v>
                </c:pt>
                <c:pt idx="31">
                  <c:v>7.1193553924560602</c:v>
                </c:pt>
                <c:pt idx="32">
                  <c:v>7.32304801940918</c:v>
                </c:pt>
                <c:pt idx="33">
                  <c:v>7.5255069732665998</c:v>
                </c:pt>
                <c:pt idx="34">
                  <c:v>7.7254512786865206</c:v>
                </c:pt>
                <c:pt idx="35">
                  <c:v>7.9228565216064393</c:v>
                </c:pt>
                <c:pt idx="36">
                  <c:v>8.1227767944335891</c:v>
                </c:pt>
                <c:pt idx="37">
                  <c:v>8.3227210998535206</c:v>
                </c:pt>
                <c:pt idx="38">
                  <c:v>8.5226654052734396</c:v>
                </c:pt>
                <c:pt idx="39">
                  <c:v>8.7238430023193398</c:v>
                </c:pt>
                <c:pt idx="40">
                  <c:v>8.9187335968017614</c:v>
                </c:pt>
                <c:pt idx="41">
                  <c:v>9.11742057800293</c:v>
                </c:pt>
                <c:pt idx="42">
                  <c:v>9.3173526763916001</c:v>
                </c:pt>
                <c:pt idx="43">
                  <c:v>9.5122436523437504</c:v>
                </c:pt>
                <c:pt idx="44">
                  <c:v>9.7172294616699197</c:v>
                </c:pt>
                <c:pt idx="45">
                  <c:v>9.9259639739990213</c:v>
                </c:pt>
                <c:pt idx="46">
                  <c:v>10.1208431243896</c:v>
                </c:pt>
                <c:pt idx="47">
                  <c:v>10.3157451629639</c:v>
                </c:pt>
                <c:pt idx="48">
                  <c:v>10.5194496154785</c:v>
                </c:pt>
                <c:pt idx="49">
                  <c:v>10.7181247711182</c:v>
                </c:pt>
                <c:pt idx="50">
                  <c:v>10.920571899414099</c:v>
                </c:pt>
                <c:pt idx="51">
                  <c:v>11.125556945800799</c:v>
                </c:pt>
                <c:pt idx="52">
                  <c:v>11.319202041625999</c:v>
                </c:pt>
                <c:pt idx="53">
                  <c:v>11.516619873046901</c:v>
                </c:pt>
                <c:pt idx="54">
                  <c:v>11.721605300903301</c:v>
                </c:pt>
                <c:pt idx="55">
                  <c:v>11.9215141296387</c:v>
                </c:pt>
                <c:pt idx="56">
                  <c:v>12.120165634155301</c:v>
                </c:pt>
                <c:pt idx="57">
                  <c:v>12.3213554382324</c:v>
                </c:pt>
                <c:pt idx="58">
                  <c:v>12.5162811279297</c:v>
                </c:pt>
                <c:pt idx="59">
                  <c:v>12.712463760376</c:v>
                </c:pt>
                <c:pt idx="60">
                  <c:v>12.9148872375488</c:v>
                </c:pt>
                <c:pt idx="61">
                  <c:v>13.114820098876999</c:v>
                </c:pt>
                <c:pt idx="62">
                  <c:v>13.3160102844238</c:v>
                </c:pt>
                <c:pt idx="63">
                  <c:v>13.518434143066401</c:v>
                </c:pt>
                <c:pt idx="64">
                  <c:v>13.718366241455101</c:v>
                </c:pt>
                <c:pt idx="65">
                  <c:v>13.918298339843801</c:v>
                </c:pt>
                <c:pt idx="66">
                  <c:v>14.1295478820801</c:v>
                </c:pt>
                <c:pt idx="67">
                  <c:v>14.326965332031198</c:v>
                </c:pt>
                <c:pt idx="68">
                  <c:v>14.521891021728502</c:v>
                </c:pt>
                <c:pt idx="69">
                  <c:v>14.7255950927734</c:v>
                </c:pt>
                <c:pt idx="70">
                  <c:v>14.919216918945301</c:v>
                </c:pt>
                <c:pt idx="71">
                  <c:v>15.120407104492198</c:v>
                </c:pt>
                <c:pt idx="72">
                  <c:v>15.322853851318399</c:v>
                </c:pt>
                <c:pt idx="73">
                  <c:v>15.5114692687988</c:v>
                </c:pt>
                <c:pt idx="74">
                  <c:v>15.711425018310502</c:v>
                </c:pt>
                <c:pt idx="75">
                  <c:v>15.920159149169899</c:v>
                </c:pt>
                <c:pt idx="76">
                  <c:v>16.115038299560503</c:v>
                </c:pt>
                <c:pt idx="77">
                  <c:v>16.316251373291003</c:v>
                </c:pt>
                <c:pt idx="78">
                  <c:v>16.519956207275399</c:v>
                </c:pt>
                <c:pt idx="79">
                  <c:v>16.714835357666001</c:v>
                </c:pt>
                <c:pt idx="80">
                  <c:v>16.9173057556152</c:v>
                </c:pt>
                <c:pt idx="81">
                  <c:v>17.1185188293457</c:v>
                </c:pt>
                <c:pt idx="82">
                  <c:v>17.313397979736301</c:v>
                </c:pt>
                <c:pt idx="83">
                  <c:v>17.512049865722698</c:v>
                </c:pt>
                <c:pt idx="84">
                  <c:v>17.710748291015598</c:v>
                </c:pt>
                <c:pt idx="85">
                  <c:v>17.9219970703125</c:v>
                </c:pt>
                <c:pt idx="86">
                  <c:v>18.1244201660156</c:v>
                </c:pt>
                <c:pt idx="87">
                  <c:v>18.316807556152302</c:v>
                </c:pt>
                <c:pt idx="88">
                  <c:v>18.519255065917999</c:v>
                </c:pt>
                <c:pt idx="89">
                  <c:v>18.717953491210899</c:v>
                </c:pt>
                <c:pt idx="90">
                  <c:v>18.9116218566895</c:v>
                </c:pt>
                <c:pt idx="91">
                  <c:v>19.107781982421901</c:v>
                </c:pt>
                <c:pt idx="92">
                  <c:v>19.317726898193399</c:v>
                </c:pt>
                <c:pt idx="93">
                  <c:v>19.521384429931601</c:v>
                </c:pt>
                <c:pt idx="94">
                  <c:v>19.708742523193401</c:v>
                </c:pt>
                <c:pt idx="95">
                  <c:v>19.908675384521498</c:v>
                </c:pt>
                <c:pt idx="96">
                  <c:v>20.1161987304687</c:v>
                </c:pt>
                <c:pt idx="97">
                  <c:v>20.3161308288574</c:v>
                </c:pt>
                <c:pt idx="98">
                  <c:v>20.513501739501997</c:v>
                </c:pt>
                <c:pt idx="99">
                  <c:v>20.710965728759799</c:v>
                </c:pt>
                <c:pt idx="100">
                  <c:v>20.9159744262695</c:v>
                </c:pt>
                <c:pt idx="101">
                  <c:v>21.1196792602539</c:v>
                </c:pt>
                <c:pt idx="102">
                  <c:v>21.315840148925801</c:v>
                </c:pt>
                <c:pt idx="103">
                  <c:v>21.511999511718699</c:v>
                </c:pt>
                <c:pt idx="104">
                  <c:v>21.720686340332001</c:v>
                </c:pt>
                <c:pt idx="105">
                  <c:v>21.921829986572298</c:v>
                </c:pt>
                <c:pt idx="106">
                  <c:v>22.110491943359399</c:v>
                </c:pt>
                <c:pt idx="107">
                  <c:v>22.314196777343803</c:v>
                </c:pt>
                <c:pt idx="108">
                  <c:v>22.5103569030762</c:v>
                </c:pt>
                <c:pt idx="109">
                  <c:v>22.705258941650399</c:v>
                </c:pt>
                <c:pt idx="110">
                  <c:v>22.9051918029785</c:v>
                </c:pt>
                <c:pt idx="111">
                  <c:v>23.1088958740234</c:v>
                </c:pt>
                <c:pt idx="112">
                  <c:v>23.318887329101599</c:v>
                </c:pt>
                <c:pt idx="113">
                  <c:v>23.5188201904297</c:v>
                </c:pt>
                <c:pt idx="114">
                  <c:v>23.708692932128901</c:v>
                </c:pt>
                <c:pt idx="115">
                  <c:v>23.902384185791</c:v>
                </c:pt>
                <c:pt idx="116">
                  <c:v>24.107345581054698</c:v>
                </c:pt>
                <c:pt idx="117">
                  <c:v>24.307278442382803</c:v>
                </c:pt>
                <c:pt idx="118">
                  <c:v>24.504696655273399</c:v>
                </c:pt>
                <c:pt idx="119">
                  <c:v>24.708401489257803</c:v>
                </c:pt>
                <c:pt idx="120">
                  <c:v>24.9146202087402</c:v>
                </c:pt>
                <c:pt idx="121">
                  <c:v>25.118277740478501</c:v>
                </c:pt>
                <c:pt idx="122">
                  <c:v>25.3169067382813</c:v>
                </c:pt>
                <c:pt idx="123">
                  <c:v>25.509341430664101</c:v>
                </c:pt>
                <c:pt idx="124">
                  <c:v>25.703031921386703</c:v>
                </c:pt>
                <c:pt idx="125">
                  <c:v>25.905477905273397</c:v>
                </c:pt>
                <c:pt idx="126">
                  <c:v>26.115470886230497</c:v>
                </c:pt>
                <c:pt idx="127">
                  <c:v>26.3140991210938</c:v>
                </c:pt>
                <c:pt idx="128">
                  <c:v>26.503924560546899</c:v>
                </c:pt>
                <c:pt idx="129">
                  <c:v>26.710191345214799</c:v>
                </c:pt>
                <c:pt idx="130">
                  <c:v>26.910124206542996</c:v>
                </c:pt>
                <c:pt idx="131">
                  <c:v>27.105026245117198</c:v>
                </c:pt>
                <c:pt idx="132">
                  <c:v>27.304957580566402</c:v>
                </c:pt>
                <c:pt idx="133">
                  <c:v>27.503633117675797</c:v>
                </c:pt>
                <c:pt idx="134">
                  <c:v>27.706080627441402</c:v>
                </c:pt>
                <c:pt idx="135">
                  <c:v>27.900982666015601</c:v>
                </c:pt>
                <c:pt idx="136">
                  <c:v>28.098446655273399</c:v>
                </c:pt>
                <c:pt idx="137">
                  <c:v>28.308439636230496</c:v>
                </c:pt>
                <c:pt idx="138">
                  <c:v>28.5095825195313</c:v>
                </c:pt>
                <c:pt idx="139">
                  <c:v>28.701969909667998</c:v>
                </c:pt>
                <c:pt idx="140">
                  <c:v>28.904417419433599</c:v>
                </c:pt>
                <c:pt idx="141">
                  <c:v>29.111894226074202</c:v>
                </c:pt>
                <c:pt idx="142">
                  <c:v>29.309358215332004</c:v>
                </c:pt>
                <c:pt idx="143">
                  <c:v>29.501745605468699</c:v>
                </c:pt>
                <c:pt idx="144">
                  <c:v>29.6991165161133</c:v>
                </c:pt>
                <c:pt idx="145">
                  <c:v>29.896533203124999</c:v>
                </c:pt>
                <c:pt idx="146">
                  <c:v>30.093997192382801</c:v>
                </c:pt>
                <c:pt idx="147">
                  <c:v>30.305200195312501</c:v>
                </c:pt>
                <c:pt idx="148">
                  <c:v>30.518963623046897</c:v>
                </c:pt>
                <c:pt idx="149">
                  <c:v>30.711351013183599</c:v>
                </c:pt>
                <c:pt idx="150">
                  <c:v>30.9012237548828</c:v>
                </c:pt>
                <c:pt idx="151">
                  <c:v>31.103671264648398</c:v>
                </c:pt>
                <c:pt idx="152">
                  <c:v>31.308634948730496</c:v>
                </c:pt>
                <c:pt idx="153">
                  <c:v>31.503584289550798</c:v>
                </c:pt>
                <c:pt idx="154">
                  <c:v>31.703515625000001</c:v>
                </c:pt>
                <c:pt idx="155">
                  <c:v>31.913507080078102</c:v>
                </c:pt>
                <c:pt idx="156">
                  <c:v>32.108363342285202</c:v>
                </c:pt>
                <c:pt idx="157">
                  <c:v>32.300703430175801</c:v>
                </c:pt>
                <c:pt idx="158">
                  <c:v>32.508180236816401</c:v>
                </c:pt>
                <c:pt idx="159">
                  <c:v>32.708160400390604</c:v>
                </c:pt>
                <c:pt idx="160">
                  <c:v>32.903062438964795</c:v>
                </c:pt>
                <c:pt idx="161">
                  <c:v>33.0992218017578</c:v>
                </c:pt>
                <c:pt idx="162">
                  <c:v>33.300457763671901</c:v>
                </c:pt>
                <c:pt idx="163">
                  <c:v>33.509191894531298</c:v>
                </c:pt>
                <c:pt idx="164">
                  <c:v>33.709077453613297</c:v>
                </c:pt>
                <c:pt idx="165">
                  <c:v>33.902676391601602</c:v>
                </c:pt>
                <c:pt idx="166">
                  <c:v>34.095111083984399</c:v>
                </c:pt>
                <c:pt idx="167">
                  <c:v>34.306407165527297</c:v>
                </c:pt>
                <c:pt idx="168">
                  <c:v>34.5101119995117</c:v>
                </c:pt>
                <c:pt idx="169">
                  <c:v>34.702499389648395</c:v>
                </c:pt>
                <c:pt idx="170">
                  <c:v>34.9112335205078</c:v>
                </c:pt>
                <c:pt idx="171">
                  <c:v>35.111166381835901</c:v>
                </c:pt>
                <c:pt idx="172">
                  <c:v>35.306022644042997</c:v>
                </c:pt>
                <c:pt idx="173">
                  <c:v>35.498410034179699</c:v>
                </c:pt>
                <c:pt idx="174">
                  <c:v>35.695874023437497</c:v>
                </c:pt>
                <c:pt idx="175">
                  <c:v>35.905865478515601</c:v>
                </c:pt>
                <c:pt idx="176">
                  <c:v>36.099464416503899</c:v>
                </c:pt>
                <c:pt idx="177">
                  <c:v>36.2968338012695</c:v>
                </c:pt>
                <c:pt idx="178">
                  <c:v>36.504310607910199</c:v>
                </c:pt>
                <c:pt idx="179">
                  <c:v>36.705500793457006</c:v>
                </c:pt>
                <c:pt idx="180">
                  <c:v>36.905432128906298</c:v>
                </c:pt>
                <c:pt idx="181">
                  <c:v>37.101638793945298</c:v>
                </c:pt>
                <c:pt idx="182">
                  <c:v>37.2990097045898</c:v>
                </c:pt>
                <c:pt idx="183">
                  <c:v>37.498942565918</c:v>
                </c:pt>
                <c:pt idx="184">
                  <c:v>37.701481628417994</c:v>
                </c:pt>
                <c:pt idx="185">
                  <c:v>37.898898315429697</c:v>
                </c:pt>
                <c:pt idx="186">
                  <c:v>38.095059204101602</c:v>
                </c:pt>
                <c:pt idx="187">
                  <c:v>38.301280212402297</c:v>
                </c:pt>
                <c:pt idx="188">
                  <c:v>38.515045166015604</c:v>
                </c:pt>
                <c:pt idx="189">
                  <c:v>38.714978027343804</c:v>
                </c:pt>
                <c:pt idx="190">
                  <c:v>38.899726867675795</c:v>
                </c:pt>
                <c:pt idx="191">
                  <c:v>39.093370056152295</c:v>
                </c:pt>
                <c:pt idx="192">
                  <c:v>39.303361511230499</c:v>
                </c:pt>
                <c:pt idx="193">
                  <c:v>39.507066345214795</c:v>
                </c:pt>
                <c:pt idx="194">
                  <c:v>39.700804138183599</c:v>
                </c:pt>
                <c:pt idx="195">
                  <c:v>39.899386596679697</c:v>
                </c:pt>
                <c:pt idx="196">
                  <c:v>40.096806335449202</c:v>
                </c:pt>
                <c:pt idx="197">
                  <c:v>40.295480346679696</c:v>
                </c:pt>
                <c:pt idx="198">
                  <c:v>40.500440979003898</c:v>
                </c:pt>
                <c:pt idx="199">
                  <c:v>40.7017227172852</c:v>
                </c:pt>
                <c:pt idx="200">
                  <c:v>40.896531677246102</c:v>
                </c:pt>
                <c:pt idx="201">
                  <c:v>41.095207214355497</c:v>
                </c:pt>
                <c:pt idx="202">
                  <c:v>41.299005126953105</c:v>
                </c:pt>
                <c:pt idx="203">
                  <c:v>41.505226135253899</c:v>
                </c:pt>
                <c:pt idx="204">
                  <c:v>41.706416320800798</c:v>
                </c:pt>
                <c:pt idx="205">
                  <c:v>41.902481079101605</c:v>
                </c:pt>
                <c:pt idx="206">
                  <c:v>42.0948684692383</c:v>
                </c:pt>
                <c:pt idx="207">
                  <c:v>42.302438354492196</c:v>
                </c:pt>
                <c:pt idx="208">
                  <c:v>42.503628540039102</c:v>
                </c:pt>
                <c:pt idx="209">
                  <c:v>42.696017456054697</c:v>
                </c:pt>
                <c:pt idx="210">
                  <c:v>42.899722290039101</c:v>
                </c:pt>
                <c:pt idx="211">
                  <c:v>43.095883178710899</c:v>
                </c:pt>
                <c:pt idx="212">
                  <c:v>43.293206787109398</c:v>
                </c:pt>
                <c:pt idx="213">
                  <c:v>43.499331665039101</c:v>
                </c:pt>
                <c:pt idx="214">
                  <c:v>43.701872253417996</c:v>
                </c:pt>
                <c:pt idx="215">
                  <c:v>43.894352722167994</c:v>
                </c:pt>
                <c:pt idx="216">
                  <c:v>44.094285583496102</c:v>
                </c:pt>
                <c:pt idx="217">
                  <c:v>44.297897338867202</c:v>
                </c:pt>
                <c:pt idx="218">
                  <c:v>44.491540527343801</c:v>
                </c:pt>
                <c:pt idx="219">
                  <c:v>44.687699890136699</c:v>
                </c:pt>
                <c:pt idx="220">
                  <c:v>44.896435546874997</c:v>
                </c:pt>
                <c:pt idx="221">
                  <c:v>45.105264282226599</c:v>
                </c:pt>
                <c:pt idx="222">
                  <c:v>45.301425170898398</c:v>
                </c:pt>
                <c:pt idx="223">
                  <c:v>45.493812561035199</c:v>
                </c:pt>
                <c:pt idx="224">
                  <c:v>45.689970397949203</c:v>
                </c:pt>
                <c:pt idx="225">
                  <c:v>45.892323303222703</c:v>
                </c:pt>
                <c:pt idx="226">
                  <c:v>46.094770812988301</c:v>
                </c:pt>
                <c:pt idx="227">
                  <c:v>46.290931701660199</c:v>
                </c:pt>
                <c:pt idx="228">
                  <c:v>46.504696655273399</c:v>
                </c:pt>
                <c:pt idx="229">
                  <c:v>46.713523864746101</c:v>
                </c:pt>
                <c:pt idx="230">
                  <c:v>46.902137756347699</c:v>
                </c:pt>
                <c:pt idx="231">
                  <c:v>47.095782470703099</c:v>
                </c:pt>
                <c:pt idx="232">
                  <c:v>47.294366455078105</c:v>
                </c:pt>
                <c:pt idx="233">
                  <c:v>47.490527343750003</c:v>
                </c:pt>
                <c:pt idx="234">
                  <c:v>47.693067932128898</c:v>
                </c:pt>
                <c:pt idx="235">
                  <c:v>47.895515441894503</c:v>
                </c:pt>
                <c:pt idx="236">
                  <c:v>48.099220275878899</c:v>
                </c:pt>
                <c:pt idx="237">
                  <c:v>48.296636962890602</c:v>
                </c:pt>
                <c:pt idx="238">
                  <c:v>48.489022827148396</c:v>
                </c:pt>
                <c:pt idx="239">
                  <c:v>48.695149230957</c:v>
                </c:pt>
                <c:pt idx="240">
                  <c:v>48.891310119628898</c:v>
                </c:pt>
                <c:pt idx="241">
                  <c:v>49.088821411132798</c:v>
                </c:pt>
                <c:pt idx="242">
                  <c:v>49.296298217773398</c:v>
                </c:pt>
                <c:pt idx="243">
                  <c:v>49.501260375976599</c:v>
                </c:pt>
                <c:pt idx="244">
                  <c:v>49.693646240234401</c:v>
                </c:pt>
                <c:pt idx="245">
                  <c:v>49.897254943847699</c:v>
                </c:pt>
                <c:pt idx="246">
                  <c:v>50.100959777832003</c:v>
                </c:pt>
                <c:pt idx="247">
                  <c:v>50.292184448242196</c:v>
                </c:pt>
                <c:pt idx="248">
                  <c:v>50.489509582519503</c:v>
                </c:pt>
                <c:pt idx="249">
                  <c:v>50.694378662109401</c:v>
                </c:pt>
                <c:pt idx="250">
                  <c:v>50.8994338989258</c:v>
                </c:pt>
                <c:pt idx="251">
                  <c:v>51.089399719238301</c:v>
                </c:pt>
                <c:pt idx="252">
                  <c:v>51.286817932128898</c:v>
                </c:pt>
                <c:pt idx="253">
                  <c:v>51.496807861328101</c:v>
                </c:pt>
                <c:pt idx="254">
                  <c:v>51.695483398437503</c:v>
                </c:pt>
                <c:pt idx="255">
                  <c:v>51.887872314453105</c:v>
                </c:pt>
                <c:pt idx="256">
                  <c:v>52.087802124023405</c:v>
                </c:pt>
                <c:pt idx="257">
                  <c:v>52.297793579101594</c:v>
                </c:pt>
                <c:pt idx="258">
                  <c:v>52.502755737304696</c:v>
                </c:pt>
                <c:pt idx="259">
                  <c:v>52.696401977539097</c:v>
                </c:pt>
                <c:pt idx="260">
                  <c:v>52.891305541992196</c:v>
                </c:pt>
                <c:pt idx="261">
                  <c:v>53.087466430664094</c:v>
                </c:pt>
                <c:pt idx="262">
                  <c:v>53.2949432373047</c:v>
                </c:pt>
                <c:pt idx="263">
                  <c:v>53.493524169921898</c:v>
                </c:pt>
                <c:pt idx="264">
                  <c:v>53.683395385742202</c:v>
                </c:pt>
                <c:pt idx="265">
                  <c:v>53.883419799804699</c:v>
                </c:pt>
                <c:pt idx="266">
                  <c:v>54.085772705078099</c:v>
                </c:pt>
                <c:pt idx="267">
                  <c:v>54.284448242187501</c:v>
                </c:pt>
                <c:pt idx="268">
                  <c:v>54.488247680664095</c:v>
                </c:pt>
                <c:pt idx="269">
                  <c:v>54.688180541992196</c:v>
                </c:pt>
                <c:pt idx="270">
                  <c:v>54.881826782226597</c:v>
                </c:pt>
                <c:pt idx="271">
                  <c:v>55.080502319335906</c:v>
                </c:pt>
                <c:pt idx="272">
                  <c:v>55.2867218017578</c:v>
                </c:pt>
                <c:pt idx="273">
                  <c:v>55.494198608398406</c:v>
                </c:pt>
                <c:pt idx="274">
                  <c:v>55.690356445312503</c:v>
                </c:pt>
                <c:pt idx="275">
                  <c:v>55.883905029296898</c:v>
                </c:pt>
                <c:pt idx="276">
                  <c:v>56.082580566406293</c:v>
                </c:pt>
                <c:pt idx="277">
                  <c:v>56.288897705078099</c:v>
                </c:pt>
                <c:pt idx="278">
                  <c:v>56.489996337890602</c:v>
                </c:pt>
                <c:pt idx="279">
                  <c:v>56.686154174804699</c:v>
                </c:pt>
                <c:pt idx="280">
                  <c:v>56.884921264648405</c:v>
                </c:pt>
                <c:pt idx="281">
                  <c:v>57.082339477539094</c:v>
                </c:pt>
                <c:pt idx="282">
                  <c:v>57.278405761718794</c:v>
                </c:pt>
                <c:pt idx="283">
                  <c:v>57.489654541015604</c:v>
                </c:pt>
                <c:pt idx="284">
                  <c:v>57.695968627929702</c:v>
                </c:pt>
                <c:pt idx="285">
                  <c:v>57.885839843749999</c:v>
                </c:pt>
                <c:pt idx="286">
                  <c:v>58.083255004882801</c:v>
                </c:pt>
                <c:pt idx="287">
                  <c:v>58.279324340820303</c:v>
                </c:pt>
                <c:pt idx="288">
                  <c:v>58.479162597656298</c:v>
                </c:pt>
                <c:pt idx="289">
                  <c:v>58.685473632812503</c:v>
                </c:pt>
                <c:pt idx="290">
                  <c:v>58.889273071289097</c:v>
                </c:pt>
                <c:pt idx="291">
                  <c:v>59.084176635742196</c:v>
                </c:pt>
                <c:pt idx="292">
                  <c:v>59.284109497070304</c:v>
                </c:pt>
                <c:pt idx="293">
                  <c:v>59.4878143310547</c:v>
                </c:pt>
                <c:pt idx="294">
                  <c:v>59.681457519531293</c:v>
                </c:pt>
                <c:pt idx="295">
                  <c:v>59.880038452148405</c:v>
                </c:pt>
                <c:pt idx="296">
                  <c:v>60.0912872314453</c:v>
                </c:pt>
                <c:pt idx="297">
                  <c:v>60.295086669921901</c:v>
                </c:pt>
                <c:pt idx="298">
                  <c:v>60.484866333007801</c:v>
                </c:pt>
                <c:pt idx="299">
                  <c:v>60.683538818359395</c:v>
                </c:pt>
                <c:pt idx="300">
                  <c:v>60.884823608398406</c:v>
                </c:pt>
                <c:pt idx="301">
                  <c:v>61.087271118164097</c:v>
                </c:pt>
                <c:pt idx="302">
                  <c:v>61.284594726562503</c:v>
                </c:pt>
                <c:pt idx="303">
                  <c:v>61.479498291015602</c:v>
                </c:pt>
                <c:pt idx="304">
                  <c:v>61.683297729492196</c:v>
                </c:pt>
                <c:pt idx="305">
                  <c:v>61.881970214843797</c:v>
                </c:pt>
                <c:pt idx="306">
                  <c:v>62.083160400390604</c:v>
                </c:pt>
                <c:pt idx="307">
                  <c:v>62.285607910156202</c:v>
                </c:pt>
                <c:pt idx="308">
                  <c:v>62.4867950439453</c:v>
                </c:pt>
                <c:pt idx="309">
                  <c:v>62.687985229492199</c:v>
                </c:pt>
                <c:pt idx="310">
                  <c:v>62.8840545654297</c:v>
                </c:pt>
                <c:pt idx="311">
                  <c:v>63.082730102539095</c:v>
                </c:pt>
                <c:pt idx="312">
                  <c:v>63.277725219726598</c:v>
                </c:pt>
                <c:pt idx="313">
                  <c:v>63.481335449218797</c:v>
                </c:pt>
                <c:pt idx="314">
                  <c:v>63.686294555664098</c:v>
                </c:pt>
                <c:pt idx="315">
                  <c:v>63.880035400390604</c:v>
                </c:pt>
                <c:pt idx="316">
                  <c:v>64.076196289062494</c:v>
                </c:pt>
                <c:pt idx="317">
                  <c:v>64.277288818359395</c:v>
                </c:pt>
                <c:pt idx="318">
                  <c:v>64.482250976562497</c:v>
                </c:pt>
                <c:pt idx="319">
                  <c:v>64.687307739257804</c:v>
                </c:pt>
                <c:pt idx="320">
                  <c:v>64.889755249023409</c:v>
                </c:pt>
                <c:pt idx="321">
                  <c:v>65.082141113281295</c:v>
                </c:pt>
                <c:pt idx="322">
                  <c:v>65.283331298828102</c:v>
                </c:pt>
                <c:pt idx="323">
                  <c:v>65.490811157226602</c:v>
                </c:pt>
                <c:pt idx="324">
                  <c:v>65.683200073242205</c:v>
                </c:pt>
                <c:pt idx="325">
                  <c:v>65.879266357421898</c:v>
                </c:pt>
                <c:pt idx="326">
                  <c:v>66.082971191406202</c:v>
                </c:pt>
                <c:pt idx="327">
                  <c:v>66.282995605468699</c:v>
                </c:pt>
                <c:pt idx="328">
                  <c:v>66.481668090820307</c:v>
                </c:pt>
                <c:pt idx="329">
                  <c:v>66.677737426757801</c:v>
                </c:pt>
                <c:pt idx="330">
                  <c:v>66.878833007812503</c:v>
                </c:pt>
                <c:pt idx="331">
                  <c:v>67.087658691406205</c:v>
                </c:pt>
                <c:pt idx="332">
                  <c:v>67.280142211914097</c:v>
                </c:pt>
                <c:pt idx="333">
                  <c:v>67.475045776367196</c:v>
                </c:pt>
                <c:pt idx="334">
                  <c:v>67.681265258789097</c:v>
                </c:pt>
                <c:pt idx="335">
                  <c:v>67.884875488281295</c:v>
                </c:pt>
                <c:pt idx="336">
                  <c:v>68.086062622070301</c:v>
                </c:pt>
                <c:pt idx="337">
                  <c:v>68.281057739257804</c:v>
                </c:pt>
                <c:pt idx="338">
                  <c:v>68.478475952148401</c:v>
                </c:pt>
                <c:pt idx="339">
                  <c:v>68.677151489257795</c:v>
                </c:pt>
                <c:pt idx="340">
                  <c:v>68.879598999023401</c:v>
                </c:pt>
                <c:pt idx="341">
                  <c:v>69.089498901367193</c:v>
                </c:pt>
                <c:pt idx="342">
                  <c:v>69.290597534179696</c:v>
                </c:pt>
                <c:pt idx="343">
                  <c:v>69.476791381835909</c:v>
                </c:pt>
                <c:pt idx="344">
                  <c:v>69.675463867187503</c:v>
                </c:pt>
                <c:pt idx="345">
                  <c:v>69.881683349609403</c:v>
                </c:pt>
                <c:pt idx="346">
                  <c:v>70.079193115234403</c:v>
                </c:pt>
                <c:pt idx="347">
                  <c:v>70.282803344726602</c:v>
                </c:pt>
                <c:pt idx="348">
                  <c:v>70.482736206054696</c:v>
                </c:pt>
                <c:pt idx="349">
                  <c:v>70.682763671874994</c:v>
                </c:pt>
                <c:pt idx="350">
                  <c:v>70.883953857421901</c:v>
                </c:pt>
                <c:pt idx="351">
                  <c:v>71.075082397460903</c:v>
                </c:pt>
                <c:pt idx="352">
                  <c:v>71.273757934570298</c:v>
                </c:pt>
                <c:pt idx="353">
                  <c:v>71.477459716796901</c:v>
                </c:pt>
                <c:pt idx="354">
                  <c:v>71.674877929687497</c:v>
                </c:pt>
                <c:pt idx="355">
                  <c:v>71.874810791015605</c:v>
                </c:pt>
                <c:pt idx="356">
                  <c:v>72.079769897460906</c:v>
                </c:pt>
                <c:pt idx="357">
                  <c:v>72.278445434570301</c:v>
                </c:pt>
                <c:pt idx="358">
                  <c:v>72.480892944335906</c:v>
                </c:pt>
                <c:pt idx="359">
                  <c:v>72.690887451171903</c:v>
                </c:pt>
                <c:pt idx="360">
                  <c:v>72.885791015625003</c:v>
                </c:pt>
                <c:pt idx="361">
                  <c:v>73.076919555664091</c:v>
                </c:pt>
                <c:pt idx="362">
                  <c:v>73.278109741210898</c:v>
                </c:pt>
                <c:pt idx="363">
                  <c:v>73.474176025390605</c:v>
                </c:pt>
                <c:pt idx="364">
                  <c:v>73.672756958007795</c:v>
                </c:pt>
                <c:pt idx="365">
                  <c:v>73.875296020507804</c:v>
                </c:pt>
                <c:pt idx="366">
                  <c:v>74.070291137695307</c:v>
                </c:pt>
                <c:pt idx="367">
                  <c:v>74.272738647460898</c:v>
                </c:pt>
                <c:pt idx="368">
                  <c:v>74.472671508789091</c:v>
                </c:pt>
                <c:pt idx="369">
                  <c:v>74.675122070312497</c:v>
                </c:pt>
                <c:pt idx="370">
                  <c:v>74.882409667968801</c:v>
                </c:pt>
                <c:pt idx="371">
                  <c:v>75.076052856445301</c:v>
                </c:pt>
                <c:pt idx="372">
                  <c:v>75.267376708984401</c:v>
                </c:pt>
                <c:pt idx="373">
                  <c:v>75.468566894531293</c:v>
                </c:pt>
                <c:pt idx="374">
                  <c:v>75.674786376953108</c:v>
                </c:pt>
                <c:pt idx="375">
                  <c:v>75.873461914062503</c:v>
                </c:pt>
                <c:pt idx="376">
                  <c:v>76.070880126953099</c:v>
                </c:pt>
                <c:pt idx="377">
                  <c:v>76.273327636718705</c:v>
                </c:pt>
                <c:pt idx="378">
                  <c:v>76.474514770507795</c:v>
                </c:pt>
                <c:pt idx="379">
                  <c:v>76.669415283203108</c:v>
                </c:pt>
                <c:pt idx="380">
                  <c:v>76.868087768554702</c:v>
                </c:pt>
                <c:pt idx="381">
                  <c:v>77.069281005859395</c:v>
                </c:pt>
                <c:pt idx="382">
                  <c:v>77.272988891601599</c:v>
                </c:pt>
                <c:pt idx="383">
                  <c:v>77.479205322265599</c:v>
                </c:pt>
                <c:pt idx="384">
                  <c:v>77.677880859374994</c:v>
                </c:pt>
                <c:pt idx="385">
                  <c:v>77.880328369140599</c:v>
                </c:pt>
                <c:pt idx="386">
                  <c:v>78.079000854492193</c:v>
                </c:pt>
                <c:pt idx="387">
                  <c:v>78.268875122070298</c:v>
                </c:pt>
                <c:pt idx="388">
                  <c:v>78.470068359375006</c:v>
                </c:pt>
                <c:pt idx="389">
                  <c:v>78.678802490234403</c:v>
                </c:pt>
                <c:pt idx="390">
                  <c:v>78.874960327148401</c:v>
                </c:pt>
                <c:pt idx="391">
                  <c:v>79.072375488281295</c:v>
                </c:pt>
                <c:pt idx="392">
                  <c:v>79.272305297851602</c:v>
                </c:pt>
                <c:pt idx="393">
                  <c:v>79.464697265625006</c:v>
                </c:pt>
                <c:pt idx="394">
                  <c:v>79.660861206054705</c:v>
                </c:pt>
                <c:pt idx="395">
                  <c:v>79.865820312500006</c:v>
                </c:pt>
                <c:pt idx="396">
                  <c:v>80.075811767578102</c:v>
                </c:pt>
                <c:pt idx="397">
                  <c:v>80.285806274414099</c:v>
                </c:pt>
                <c:pt idx="398">
                  <c:v>80.481771850585901</c:v>
                </c:pt>
                <c:pt idx="399">
                  <c:v>80.671643066406205</c:v>
                </c:pt>
                <c:pt idx="400">
                  <c:v>80.879312133789099</c:v>
                </c:pt>
                <c:pt idx="401">
                  <c:v>81.083016967773403</c:v>
                </c:pt>
                <c:pt idx="402">
                  <c:v>81.270184326171901</c:v>
                </c:pt>
                <c:pt idx="403">
                  <c:v>81.460055541992205</c:v>
                </c:pt>
                <c:pt idx="404">
                  <c:v>81.674011230468707</c:v>
                </c:pt>
                <c:pt idx="405">
                  <c:v>81.880230712890608</c:v>
                </c:pt>
                <c:pt idx="406">
                  <c:v>82.072616577148409</c:v>
                </c:pt>
                <c:pt idx="407">
                  <c:v>82.272549438476602</c:v>
                </c:pt>
                <c:pt idx="408">
                  <c:v>82.469967651367199</c:v>
                </c:pt>
                <c:pt idx="409">
                  <c:v>82.666128540039097</c:v>
                </c:pt>
                <c:pt idx="410">
                  <c:v>82.872348022460898</c:v>
                </c:pt>
                <c:pt idx="411">
                  <c:v>83.077310180664099</c:v>
                </c:pt>
                <c:pt idx="412">
                  <c:v>83.267184448242205</c:v>
                </c:pt>
                <c:pt idx="413">
                  <c:v>83.465859985351599</c:v>
                </c:pt>
                <c:pt idx="414">
                  <c:v>83.663275146484395</c:v>
                </c:pt>
                <c:pt idx="415">
                  <c:v>83.863204956054702</c:v>
                </c:pt>
                <c:pt idx="416">
                  <c:v>84.065652465820307</c:v>
                </c:pt>
                <c:pt idx="417">
                  <c:v>84.260556030273406</c:v>
                </c:pt>
                <c:pt idx="418">
                  <c:v>84.466772460937506</c:v>
                </c:pt>
                <c:pt idx="419">
                  <c:v>84.671734619140608</c:v>
                </c:pt>
                <c:pt idx="420">
                  <c:v>84.874188232421901</c:v>
                </c:pt>
                <c:pt idx="421">
                  <c:v>85.071606445312497</c:v>
                </c:pt>
                <c:pt idx="422">
                  <c:v>85.26524658203121</c:v>
                </c:pt>
                <c:pt idx="423">
                  <c:v>85.465176391601602</c:v>
                </c:pt>
                <c:pt idx="424">
                  <c:v>85.668884277343707</c:v>
                </c:pt>
                <c:pt idx="425">
                  <c:v>85.875103759765608</c:v>
                </c:pt>
                <c:pt idx="426">
                  <c:v>86.070007324218793</c:v>
                </c:pt>
                <c:pt idx="427">
                  <c:v>86.264718627929696</c:v>
                </c:pt>
                <c:pt idx="428">
                  <c:v>86.464648437500003</c:v>
                </c:pt>
                <c:pt idx="429">
                  <c:v>86.672128295898403</c:v>
                </c:pt>
                <c:pt idx="430">
                  <c:v>86.874575805664094</c:v>
                </c:pt>
                <c:pt idx="431">
                  <c:v>87.067153930664091</c:v>
                </c:pt>
                <c:pt idx="432">
                  <c:v>87.272116088867193</c:v>
                </c:pt>
                <c:pt idx="433">
                  <c:v>87.469534301757804</c:v>
                </c:pt>
                <c:pt idx="434">
                  <c:v>87.668209838867199</c:v>
                </c:pt>
                <c:pt idx="435">
                  <c:v>87.870657348632804</c:v>
                </c:pt>
                <c:pt idx="436">
                  <c:v>88.059271240234395</c:v>
                </c:pt>
                <c:pt idx="437">
                  <c:v>88.259201049804702</c:v>
                </c:pt>
                <c:pt idx="438">
                  <c:v>88.466680908203102</c:v>
                </c:pt>
                <c:pt idx="439">
                  <c:v>88.671643066406205</c:v>
                </c:pt>
                <c:pt idx="440">
                  <c:v>88.871572875976597</c:v>
                </c:pt>
                <c:pt idx="441">
                  <c:v>89.066476440429696</c:v>
                </c:pt>
                <c:pt idx="442">
                  <c:v>89.263702392578097</c:v>
                </c:pt>
                <c:pt idx="443">
                  <c:v>89.467404174804699</c:v>
                </c:pt>
                <c:pt idx="444">
                  <c:v>89.668783569335901</c:v>
                </c:pt>
                <c:pt idx="445">
                  <c:v>89.869973754882807</c:v>
                </c:pt>
                <c:pt idx="446">
                  <c:v>90.076196289062494</c:v>
                </c:pt>
                <c:pt idx="447">
                  <c:v>90.266070556640599</c:v>
                </c:pt>
                <c:pt idx="448">
                  <c:v>90.460974121093699</c:v>
                </c:pt>
                <c:pt idx="449">
                  <c:v>90.673291015624997</c:v>
                </c:pt>
                <c:pt idx="450">
                  <c:v>90.871963500976591</c:v>
                </c:pt>
                <c:pt idx="451">
                  <c:v>91.064541625976602</c:v>
                </c:pt>
                <c:pt idx="452">
                  <c:v>91.266989135742193</c:v>
                </c:pt>
                <c:pt idx="453">
                  <c:v>91.4669189453125</c:v>
                </c:pt>
                <c:pt idx="454">
                  <c:v>91.668106079101591</c:v>
                </c:pt>
                <c:pt idx="455">
                  <c:v>91.871813964843795</c:v>
                </c:pt>
                <c:pt idx="456">
                  <c:v>92.067785644531298</c:v>
                </c:pt>
                <c:pt idx="457">
                  <c:v>92.258914184570301</c:v>
                </c:pt>
                <c:pt idx="458">
                  <c:v>92.456518554687506</c:v>
                </c:pt>
                <c:pt idx="459">
                  <c:v>92.660223388671895</c:v>
                </c:pt>
                <c:pt idx="460">
                  <c:v>92.868960571289094</c:v>
                </c:pt>
                <c:pt idx="461">
                  <c:v>93.062606811523409</c:v>
                </c:pt>
                <c:pt idx="462">
                  <c:v>93.252481079101599</c:v>
                </c:pt>
                <c:pt idx="463">
                  <c:v>93.453671264648406</c:v>
                </c:pt>
                <c:pt idx="464">
                  <c:v>93.654861450195298</c:v>
                </c:pt>
                <c:pt idx="465">
                  <c:v>93.864852905273409</c:v>
                </c:pt>
                <c:pt idx="466">
                  <c:v>94.0660400390625</c:v>
                </c:pt>
                <c:pt idx="467">
                  <c:v>94.260943603515599</c:v>
                </c:pt>
                <c:pt idx="468">
                  <c:v>94.462133789062506</c:v>
                </c:pt>
                <c:pt idx="469">
                  <c:v>94.655773925781205</c:v>
                </c:pt>
                <c:pt idx="470">
                  <c:v>94.853192138671901</c:v>
                </c:pt>
                <c:pt idx="471">
                  <c:v>95.057965087890608</c:v>
                </c:pt>
                <c:pt idx="472">
                  <c:v>95.270471191406202</c:v>
                </c:pt>
                <c:pt idx="473">
                  <c:v>95.474368286132801</c:v>
                </c:pt>
                <c:pt idx="474">
                  <c:v>95.659213256835898</c:v>
                </c:pt>
                <c:pt idx="475">
                  <c:v>95.857888793945307</c:v>
                </c:pt>
                <c:pt idx="476">
                  <c:v>96.065170288085909</c:v>
                </c:pt>
                <c:pt idx="477">
                  <c:v>96.270129394531295</c:v>
                </c:pt>
                <c:pt idx="478">
                  <c:v>96.467739868164102</c:v>
                </c:pt>
                <c:pt idx="479">
                  <c:v>96.655096435546895</c:v>
                </c:pt>
                <c:pt idx="480">
                  <c:v>96.852514648437506</c:v>
                </c:pt>
                <c:pt idx="481">
                  <c:v>97.061251831054705</c:v>
                </c:pt>
                <c:pt idx="482">
                  <c:v>97.2586669921875</c:v>
                </c:pt>
                <c:pt idx="483">
                  <c:v>97.454824829101597</c:v>
                </c:pt>
                <c:pt idx="484">
                  <c:v>97.663558959960909</c:v>
                </c:pt>
                <c:pt idx="485">
                  <c:v>97.860784912109395</c:v>
                </c:pt>
                <c:pt idx="486">
                  <c:v>98.05443115234371</c:v>
                </c:pt>
                <c:pt idx="487">
                  <c:v>98.263168334960909</c:v>
                </c:pt>
                <c:pt idx="488">
                  <c:v>98.461843872070304</c:v>
                </c:pt>
                <c:pt idx="489">
                  <c:v>98.658193969726597</c:v>
                </c:pt>
                <c:pt idx="490">
                  <c:v>98.866928100585909</c:v>
                </c:pt>
                <c:pt idx="491">
                  <c:v>99.070632934570298</c:v>
                </c:pt>
                <c:pt idx="492">
                  <c:v>99.269116210937497</c:v>
                </c:pt>
                <c:pt idx="493">
                  <c:v>99.458987426757801</c:v>
                </c:pt>
                <c:pt idx="494">
                  <c:v>99.651565551757798</c:v>
                </c:pt>
                <c:pt idx="495">
                  <c:v>99.85633544921879</c:v>
                </c:pt>
                <c:pt idx="496">
                  <c:v>100.067587280273</c:v>
                </c:pt>
                <c:pt idx="497">
                  <c:v>100.26771545410199</c:v>
                </c:pt>
                <c:pt idx="498">
                  <c:v>100.455075073242</c:v>
                </c:pt>
                <c:pt idx="499">
                  <c:v>100.658776855469</c:v>
                </c:pt>
                <c:pt idx="500">
                  <c:v>100.854742431641</c:v>
                </c:pt>
                <c:pt idx="501">
                  <c:v>101.04712829589801</c:v>
                </c:pt>
                <c:pt idx="502">
                  <c:v>101.258377075195</c:v>
                </c:pt>
                <c:pt idx="503">
                  <c:v>101.45957031250001</c:v>
                </c:pt>
                <c:pt idx="504">
                  <c:v>101.655923461914</c:v>
                </c:pt>
                <c:pt idx="505">
                  <c:v>101.85585327148399</c:v>
                </c:pt>
                <c:pt idx="506">
                  <c:v>102.050756835938</c:v>
                </c:pt>
                <c:pt idx="507">
                  <c:v>102.250692749023</c:v>
                </c:pt>
                <c:pt idx="508">
                  <c:v>102.45314025878899</c:v>
                </c:pt>
                <c:pt idx="509">
                  <c:v>102.65181274414098</c:v>
                </c:pt>
                <c:pt idx="510">
                  <c:v>102.856774902344</c:v>
                </c:pt>
                <c:pt idx="511">
                  <c:v>103.06280517578099</c:v>
                </c:pt>
                <c:pt idx="512">
                  <c:v>103.25267333984399</c:v>
                </c:pt>
                <c:pt idx="513">
                  <c:v>103.44776611328101</c:v>
                </c:pt>
                <c:pt idx="514">
                  <c:v>103.65775756835902</c:v>
                </c:pt>
                <c:pt idx="515">
                  <c:v>103.85768432617199</c:v>
                </c:pt>
                <c:pt idx="516">
                  <c:v>104.053845214844</c:v>
                </c:pt>
                <c:pt idx="517">
                  <c:v>104.255041503906</c:v>
                </c:pt>
                <c:pt idx="518">
                  <c:v>104.45623168945301</c:v>
                </c:pt>
                <c:pt idx="519">
                  <c:v>104.65993652343801</c:v>
                </c:pt>
                <c:pt idx="520">
                  <c:v>104.86112670898402</c:v>
                </c:pt>
                <c:pt idx="521">
                  <c:v>105.057092285156</c:v>
                </c:pt>
                <c:pt idx="522">
                  <c:v>105.249475097656</c:v>
                </c:pt>
                <c:pt idx="523">
                  <c:v>105.44708862304699</c:v>
                </c:pt>
                <c:pt idx="524">
                  <c:v>105.65079956054699</c:v>
                </c:pt>
                <c:pt idx="525">
                  <c:v>105.857019042969</c:v>
                </c:pt>
                <c:pt idx="526">
                  <c:v>106.05820922851599</c:v>
                </c:pt>
                <c:pt idx="527">
                  <c:v>106.24682006835901</c:v>
                </c:pt>
                <c:pt idx="528">
                  <c:v>106.43668823242199</c:v>
                </c:pt>
                <c:pt idx="529">
                  <c:v>106.645422363281</c:v>
                </c:pt>
                <c:pt idx="530">
                  <c:v>106.85164184570301</c:v>
                </c:pt>
                <c:pt idx="531">
                  <c:v>107.046545410156</c:v>
                </c:pt>
                <c:pt idx="532">
                  <c:v>107.254028320312</c:v>
                </c:pt>
                <c:pt idx="533">
                  <c:v>107.45018920898401</c:v>
                </c:pt>
                <c:pt idx="534">
                  <c:v>107.64760742187499</c:v>
                </c:pt>
                <c:pt idx="535">
                  <c:v>107.84376220703101</c:v>
                </c:pt>
                <c:pt idx="536">
                  <c:v>108.039916992188</c:v>
                </c:pt>
                <c:pt idx="537">
                  <c:v>108.24865112304698</c:v>
                </c:pt>
                <c:pt idx="538">
                  <c:v>108.44732666015599</c:v>
                </c:pt>
                <c:pt idx="539">
                  <c:v>108.64349365234401</c:v>
                </c:pt>
                <c:pt idx="540">
                  <c:v>108.84342651367199</c:v>
                </c:pt>
                <c:pt idx="541">
                  <c:v>109.03958129882801</c:v>
                </c:pt>
                <c:pt idx="542">
                  <c:v>109.23951416015601</c:v>
                </c:pt>
                <c:pt idx="543">
                  <c:v>109.44573364257801</c:v>
                </c:pt>
                <c:pt idx="544">
                  <c:v>109.65195312500001</c:v>
                </c:pt>
                <c:pt idx="545">
                  <c:v>109.85062866210902</c:v>
                </c:pt>
                <c:pt idx="546">
                  <c:v>110.04930419921899</c:v>
                </c:pt>
                <c:pt idx="547">
                  <c:v>110.25300903320301</c:v>
                </c:pt>
                <c:pt idx="548">
                  <c:v>110.45419921875001</c:v>
                </c:pt>
                <c:pt idx="549">
                  <c:v>110.65287475585902</c:v>
                </c:pt>
                <c:pt idx="550">
                  <c:v>110.853869628906</c:v>
                </c:pt>
                <c:pt idx="551">
                  <c:v>111.06134643554699</c:v>
                </c:pt>
                <c:pt idx="552">
                  <c:v>111.25266723632801</c:v>
                </c:pt>
                <c:pt idx="553">
                  <c:v>111.451342773438</c:v>
                </c:pt>
                <c:pt idx="554">
                  <c:v>111.65379028320301</c:v>
                </c:pt>
                <c:pt idx="555">
                  <c:v>111.839892578125</c:v>
                </c:pt>
                <c:pt idx="556">
                  <c:v>112.03479614257802</c:v>
                </c:pt>
                <c:pt idx="557">
                  <c:v>112.23850097656199</c:v>
                </c:pt>
                <c:pt idx="558">
                  <c:v>112.44597778320301</c:v>
                </c:pt>
                <c:pt idx="559">
                  <c:v>112.64716796875</c:v>
                </c:pt>
                <c:pt idx="560">
                  <c:v>112.84332885742199</c:v>
                </c:pt>
                <c:pt idx="561">
                  <c:v>113.045776367188</c:v>
                </c:pt>
                <c:pt idx="562">
                  <c:v>113.24822387695301</c:v>
                </c:pt>
                <c:pt idx="563">
                  <c:v>113.44418945312501</c:v>
                </c:pt>
                <c:pt idx="564">
                  <c:v>113.64789428710901</c:v>
                </c:pt>
                <c:pt idx="565">
                  <c:v>113.85178833007801</c:v>
                </c:pt>
                <c:pt idx="566">
                  <c:v>114.04417724609399</c:v>
                </c:pt>
                <c:pt idx="567">
                  <c:v>114.24285278320301</c:v>
                </c:pt>
                <c:pt idx="568">
                  <c:v>114.440270996094</c:v>
                </c:pt>
                <c:pt idx="569">
                  <c:v>114.63517456054699</c:v>
                </c:pt>
                <c:pt idx="570">
                  <c:v>114.842456054688</c:v>
                </c:pt>
                <c:pt idx="571">
                  <c:v>115.04741821289099</c:v>
                </c:pt>
                <c:pt idx="572">
                  <c:v>115.245031738281</c:v>
                </c:pt>
                <c:pt idx="573">
                  <c:v>115.441003417969</c:v>
                </c:pt>
                <c:pt idx="574">
                  <c:v>115.643444824219</c:v>
                </c:pt>
                <c:pt idx="575">
                  <c:v>115.862426757812</c:v>
                </c:pt>
                <c:pt idx="576">
                  <c:v>116.05858764648401</c:v>
                </c:pt>
                <c:pt idx="577">
                  <c:v>116.24594116210901</c:v>
                </c:pt>
                <c:pt idx="578">
                  <c:v>116.44838867187499</c:v>
                </c:pt>
                <c:pt idx="579">
                  <c:v>116.64581298828099</c:v>
                </c:pt>
                <c:pt idx="580">
                  <c:v>116.84071655273401</c:v>
                </c:pt>
                <c:pt idx="581">
                  <c:v>117.038134765625</c:v>
                </c:pt>
                <c:pt idx="582">
                  <c:v>117.24812622070301</c:v>
                </c:pt>
                <c:pt idx="583">
                  <c:v>117.44912109374999</c:v>
                </c:pt>
                <c:pt idx="584">
                  <c:v>117.64276733398401</c:v>
                </c:pt>
                <c:pt idx="585">
                  <c:v>117.84288940429698</c:v>
                </c:pt>
                <c:pt idx="586">
                  <c:v>118.05036621093799</c:v>
                </c:pt>
                <c:pt idx="587">
                  <c:v>118.25155639648401</c:v>
                </c:pt>
                <c:pt idx="588">
                  <c:v>118.44142456054699</c:v>
                </c:pt>
                <c:pt idx="589">
                  <c:v>118.638842773438</c:v>
                </c:pt>
                <c:pt idx="590">
                  <c:v>118.84255371093801</c:v>
                </c:pt>
                <c:pt idx="591">
                  <c:v>119.05003051757801</c:v>
                </c:pt>
                <c:pt idx="592">
                  <c:v>119.24493408203099</c:v>
                </c:pt>
                <c:pt idx="593">
                  <c:v>119.44360961914099</c:v>
                </c:pt>
                <c:pt idx="594">
                  <c:v>119.64479370117199</c:v>
                </c:pt>
                <c:pt idx="595">
                  <c:v>119.83969726562501</c:v>
                </c:pt>
                <c:pt idx="596">
                  <c:v>120.053466796875</c:v>
                </c:pt>
                <c:pt idx="597">
                  <c:v>120.24691772460901</c:v>
                </c:pt>
                <c:pt idx="598">
                  <c:v>120.43301391601599</c:v>
                </c:pt>
                <c:pt idx="599">
                  <c:v>120.63439331054698</c:v>
                </c:pt>
                <c:pt idx="600">
                  <c:v>120.838098144531</c:v>
                </c:pt>
                <c:pt idx="601">
                  <c:v>121.04180908203099</c:v>
                </c:pt>
                <c:pt idx="602">
                  <c:v>121.23922729492199</c:v>
                </c:pt>
                <c:pt idx="603">
                  <c:v>121.43663940429698</c:v>
                </c:pt>
                <c:pt idx="604">
                  <c:v>121.63405761718801</c:v>
                </c:pt>
                <c:pt idx="605">
                  <c:v>121.83399047851599</c:v>
                </c:pt>
                <c:pt idx="606">
                  <c:v>122.035180664062</c:v>
                </c:pt>
                <c:pt idx="607">
                  <c:v>122.24642944335901</c:v>
                </c:pt>
                <c:pt idx="608">
                  <c:v>122.44384155273401</c:v>
                </c:pt>
                <c:pt idx="609">
                  <c:v>122.63874511718799</c:v>
                </c:pt>
                <c:pt idx="610">
                  <c:v>122.83993530273401</c:v>
                </c:pt>
                <c:pt idx="611">
                  <c:v>123.039868164062</c:v>
                </c:pt>
                <c:pt idx="612">
                  <c:v>123.247351074219</c:v>
                </c:pt>
                <c:pt idx="613">
                  <c:v>123.44099731445301</c:v>
                </c:pt>
                <c:pt idx="614">
                  <c:v>123.63338012695301</c:v>
                </c:pt>
                <c:pt idx="615">
                  <c:v>123.835827636719</c:v>
                </c:pt>
                <c:pt idx="616">
                  <c:v>124.03450317382801</c:v>
                </c:pt>
                <c:pt idx="617">
                  <c:v>124.23443603515599</c:v>
                </c:pt>
                <c:pt idx="618">
                  <c:v>124.43311157226599</c:v>
                </c:pt>
                <c:pt idx="619">
                  <c:v>124.631787109375</c:v>
                </c:pt>
                <c:pt idx="620">
                  <c:v>124.83926391601599</c:v>
                </c:pt>
                <c:pt idx="621">
                  <c:v>125.04548339843799</c:v>
                </c:pt>
                <c:pt idx="622">
                  <c:v>125.24415893554699</c:v>
                </c:pt>
                <c:pt idx="623">
                  <c:v>125.43780517578099</c:v>
                </c:pt>
                <c:pt idx="624">
                  <c:v>125.63880004882802</c:v>
                </c:pt>
                <c:pt idx="625">
                  <c:v>125.84249877929699</c:v>
                </c:pt>
                <c:pt idx="626">
                  <c:v>126.038854980469</c:v>
                </c:pt>
                <c:pt idx="627">
                  <c:v>126.23753051757801</c:v>
                </c:pt>
                <c:pt idx="628">
                  <c:v>126.43369140625001</c:v>
                </c:pt>
                <c:pt idx="629">
                  <c:v>126.63236694335902</c:v>
                </c:pt>
                <c:pt idx="630">
                  <c:v>126.83355712890599</c:v>
                </c:pt>
                <c:pt idx="631">
                  <c:v>127.03600463867198</c:v>
                </c:pt>
                <c:pt idx="632">
                  <c:v>127.24347534179699</c:v>
                </c:pt>
                <c:pt idx="633">
                  <c:v>127.43837890624999</c:v>
                </c:pt>
                <c:pt idx="634">
                  <c:v>127.63454589843801</c:v>
                </c:pt>
                <c:pt idx="635">
                  <c:v>127.83950805664099</c:v>
                </c:pt>
                <c:pt idx="636">
                  <c:v>128.03818359375001</c:v>
                </c:pt>
                <c:pt idx="637">
                  <c:v>128.23289184570302</c:v>
                </c:pt>
                <c:pt idx="638">
                  <c:v>128.434075927734</c:v>
                </c:pt>
                <c:pt idx="639">
                  <c:v>128.634197998047</c:v>
                </c:pt>
                <c:pt idx="640">
                  <c:v>128.83035888671901</c:v>
                </c:pt>
                <c:pt idx="641">
                  <c:v>129.03029785156201</c:v>
                </c:pt>
                <c:pt idx="642">
                  <c:v>129.22878417968801</c:v>
                </c:pt>
                <c:pt idx="643">
                  <c:v>129.42745971679699</c:v>
                </c:pt>
                <c:pt idx="644">
                  <c:v>129.63009643554699</c:v>
                </c:pt>
                <c:pt idx="645">
                  <c:v>129.82876586914099</c:v>
                </c:pt>
                <c:pt idx="646">
                  <c:v>130.02492675781201</c:v>
                </c:pt>
                <c:pt idx="647">
                  <c:v>130.22844238281201</c:v>
                </c:pt>
                <c:pt idx="648">
                  <c:v>130.43214721679698</c:v>
                </c:pt>
                <c:pt idx="649">
                  <c:v>130.63478393554698</c:v>
                </c:pt>
                <c:pt idx="650">
                  <c:v>130.83094482421899</c:v>
                </c:pt>
                <c:pt idx="651">
                  <c:v>131.027105712891</c:v>
                </c:pt>
                <c:pt idx="652">
                  <c:v>131.22703247070302</c:v>
                </c:pt>
                <c:pt idx="653">
                  <c:v>131.42570800781201</c:v>
                </c:pt>
                <c:pt idx="654">
                  <c:v>131.62815551757802</c:v>
                </c:pt>
                <c:pt idx="655">
                  <c:v>131.82556762695302</c:v>
                </c:pt>
                <c:pt idx="656">
                  <c:v>132.02675781249999</c:v>
                </c:pt>
                <c:pt idx="657">
                  <c:v>132.23298339843799</c:v>
                </c:pt>
                <c:pt idx="658">
                  <c:v>132.43794555664098</c:v>
                </c:pt>
                <c:pt idx="659">
                  <c:v>132.63912963867199</c:v>
                </c:pt>
                <c:pt idx="660">
                  <c:v>132.83403320312499</c:v>
                </c:pt>
                <c:pt idx="661">
                  <c:v>133.03000488281199</c:v>
                </c:pt>
                <c:pt idx="662">
                  <c:v>133.232263183594</c:v>
                </c:pt>
                <c:pt idx="663">
                  <c:v>133.43364257812499</c:v>
                </c:pt>
                <c:pt idx="664">
                  <c:v>133.62747802734401</c:v>
                </c:pt>
                <c:pt idx="665">
                  <c:v>133.82741699218801</c:v>
                </c:pt>
                <c:pt idx="666">
                  <c:v>134.03218383789098</c:v>
                </c:pt>
                <c:pt idx="667">
                  <c:v>134.22833862304699</c:v>
                </c:pt>
                <c:pt idx="668">
                  <c:v>134.42720336914098</c:v>
                </c:pt>
                <c:pt idx="669">
                  <c:v>134.63593750000001</c:v>
                </c:pt>
                <c:pt idx="670">
                  <c:v>134.83712768554699</c:v>
                </c:pt>
                <c:pt idx="671">
                  <c:v>135.02932739257801</c:v>
                </c:pt>
                <c:pt idx="672">
                  <c:v>135.22549438476599</c:v>
                </c:pt>
                <c:pt idx="673">
                  <c:v>135.43190307617198</c:v>
                </c:pt>
                <c:pt idx="674">
                  <c:v>135.631829833984</c:v>
                </c:pt>
                <c:pt idx="675">
                  <c:v>135.83050537109401</c:v>
                </c:pt>
                <c:pt idx="676">
                  <c:v>136.02899169921901</c:v>
                </c:pt>
                <c:pt idx="677">
                  <c:v>136.229986572266</c:v>
                </c:pt>
                <c:pt idx="678">
                  <c:v>136.435137939453</c:v>
                </c:pt>
                <c:pt idx="679">
                  <c:v>136.63148803710902</c:v>
                </c:pt>
                <c:pt idx="680">
                  <c:v>136.83142089843801</c:v>
                </c:pt>
                <c:pt idx="681">
                  <c:v>137.02632446289098</c:v>
                </c:pt>
                <c:pt idx="682">
                  <c:v>137.22499999999999</c:v>
                </c:pt>
                <c:pt idx="683">
                  <c:v>137.42996215820301</c:v>
                </c:pt>
                <c:pt idx="684">
                  <c:v>137.62612304687499</c:v>
                </c:pt>
                <c:pt idx="685">
                  <c:v>137.82102661132802</c:v>
                </c:pt>
                <c:pt idx="686">
                  <c:v>138.024731445312</c:v>
                </c:pt>
                <c:pt idx="687">
                  <c:v>138.22717895507802</c:v>
                </c:pt>
                <c:pt idx="688">
                  <c:v>138.42208251953099</c:v>
                </c:pt>
                <c:pt idx="689">
                  <c:v>138.62327270507802</c:v>
                </c:pt>
                <c:pt idx="690">
                  <c:v>138.82949218749999</c:v>
                </c:pt>
                <c:pt idx="691">
                  <c:v>139.02816772460901</c:v>
                </c:pt>
                <c:pt idx="692">
                  <c:v>139.223065185547</c:v>
                </c:pt>
                <c:pt idx="693">
                  <c:v>139.42783813476598</c:v>
                </c:pt>
                <c:pt idx="694">
                  <c:v>139.62399902343799</c:v>
                </c:pt>
                <c:pt idx="695">
                  <c:v>139.819091796875</c:v>
                </c:pt>
                <c:pt idx="696">
                  <c:v>140.02656860351598</c:v>
                </c:pt>
                <c:pt idx="697">
                  <c:v>140.23027343749999</c:v>
                </c:pt>
                <c:pt idx="698">
                  <c:v>140.42769165039098</c:v>
                </c:pt>
                <c:pt idx="699">
                  <c:v>140.62636108398402</c:v>
                </c:pt>
                <c:pt idx="700">
                  <c:v>140.82629394531199</c:v>
                </c:pt>
                <c:pt idx="701">
                  <c:v>141.02729492187501</c:v>
                </c:pt>
                <c:pt idx="702">
                  <c:v>141.22848510742199</c:v>
                </c:pt>
                <c:pt idx="703">
                  <c:v>141.42232666015599</c:v>
                </c:pt>
                <c:pt idx="704">
                  <c:v>141.62100219726599</c:v>
                </c:pt>
                <c:pt idx="705">
                  <c:v>141.82344970703099</c:v>
                </c:pt>
                <c:pt idx="706">
                  <c:v>142.01708984375</c:v>
                </c:pt>
                <c:pt idx="707">
                  <c:v>142.21575927734401</c:v>
                </c:pt>
                <c:pt idx="708">
                  <c:v>142.42324218749999</c:v>
                </c:pt>
                <c:pt idx="709">
                  <c:v>142.62191772460901</c:v>
                </c:pt>
                <c:pt idx="710">
                  <c:v>142.82184448242199</c:v>
                </c:pt>
                <c:pt idx="711">
                  <c:v>143.025549316406</c:v>
                </c:pt>
                <c:pt idx="712">
                  <c:v>143.217944335938</c:v>
                </c:pt>
                <c:pt idx="713">
                  <c:v>143.415362548828</c:v>
                </c:pt>
                <c:pt idx="714">
                  <c:v>143.619061279297</c:v>
                </c:pt>
                <c:pt idx="715">
                  <c:v>143.82150878906199</c:v>
                </c:pt>
                <c:pt idx="716">
                  <c:v>144.02395629882801</c:v>
                </c:pt>
                <c:pt idx="717">
                  <c:v>144.22263183593799</c:v>
                </c:pt>
                <c:pt idx="718">
                  <c:v>144.42005004882802</c:v>
                </c:pt>
                <c:pt idx="719">
                  <c:v>144.61872558593799</c:v>
                </c:pt>
                <c:pt idx="720">
                  <c:v>144.81594848632801</c:v>
                </c:pt>
                <c:pt idx="721">
                  <c:v>145.02342529296899</c:v>
                </c:pt>
                <c:pt idx="722">
                  <c:v>145.23235473632801</c:v>
                </c:pt>
                <c:pt idx="723">
                  <c:v>145.420971679687</c:v>
                </c:pt>
                <c:pt idx="724">
                  <c:v>145.61210327148402</c:v>
                </c:pt>
                <c:pt idx="725">
                  <c:v>145.81706542968701</c:v>
                </c:pt>
                <c:pt idx="726">
                  <c:v>146.02183227539098</c:v>
                </c:pt>
                <c:pt idx="727">
                  <c:v>146.22301635742198</c:v>
                </c:pt>
                <c:pt idx="728">
                  <c:v>146.42565917968699</c:v>
                </c:pt>
                <c:pt idx="729">
                  <c:v>146.61804809570302</c:v>
                </c:pt>
                <c:pt idx="730">
                  <c:v>146.815270996094</c:v>
                </c:pt>
                <c:pt idx="731">
                  <c:v>147.01520385742199</c:v>
                </c:pt>
                <c:pt idx="732">
                  <c:v>147.21407470703099</c:v>
                </c:pt>
                <c:pt idx="733">
                  <c:v>147.41777954101599</c:v>
                </c:pt>
                <c:pt idx="734">
                  <c:v>147.61770629882801</c:v>
                </c:pt>
                <c:pt idx="735">
                  <c:v>147.81870117187501</c:v>
                </c:pt>
                <c:pt idx="736">
                  <c:v>148.018640136719</c:v>
                </c:pt>
                <c:pt idx="737">
                  <c:v>148.21876831054698</c:v>
                </c:pt>
                <c:pt idx="738">
                  <c:v>148.41743774414098</c:v>
                </c:pt>
                <c:pt idx="739">
                  <c:v>148.61611328124999</c:v>
                </c:pt>
                <c:pt idx="740">
                  <c:v>148.81478881835901</c:v>
                </c:pt>
                <c:pt idx="741">
                  <c:v>149.01346435546901</c:v>
                </c:pt>
                <c:pt idx="742">
                  <c:v>149.20962524414099</c:v>
                </c:pt>
                <c:pt idx="743">
                  <c:v>149.416912841797</c:v>
                </c:pt>
                <c:pt idx="744">
                  <c:v>149.629229736328</c:v>
                </c:pt>
                <c:pt idx="745">
                  <c:v>149.82451171874999</c:v>
                </c:pt>
                <c:pt idx="746">
                  <c:v>150.01312866210901</c:v>
                </c:pt>
                <c:pt idx="747">
                  <c:v>150.21682739257801</c:v>
                </c:pt>
                <c:pt idx="748">
                  <c:v>150.42807617187501</c:v>
                </c:pt>
                <c:pt idx="749">
                  <c:v>150.61757202148402</c:v>
                </c:pt>
                <c:pt idx="750">
                  <c:v>150.81159057617199</c:v>
                </c:pt>
                <c:pt idx="751">
                  <c:v>151.01906738281301</c:v>
                </c:pt>
                <c:pt idx="752">
                  <c:v>151.219000244141</c:v>
                </c:pt>
                <c:pt idx="753">
                  <c:v>151.41390991210901</c:v>
                </c:pt>
                <c:pt idx="754">
                  <c:v>151.60844116210902</c:v>
                </c:pt>
                <c:pt idx="755">
                  <c:v>151.81716918945301</c:v>
                </c:pt>
                <c:pt idx="756">
                  <c:v>152.02250366210902</c:v>
                </c:pt>
                <c:pt idx="757">
                  <c:v>152.21400756835902</c:v>
                </c:pt>
                <c:pt idx="758">
                  <c:v>152.40890502929699</c:v>
                </c:pt>
                <c:pt idx="759">
                  <c:v>152.61223754882801</c:v>
                </c:pt>
                <c:pt idx="760">
                  <c:v>152.814691162109</c:v>
                </c:pt>
                <c:pt idx="761">
                  <c:v>153.01625366210902</c:v>
                </c:pt>
                <c:pt idx="762">
                  <c:v>153.21743774414099</c:v>
                </c:pt>
                <c:pt idx="763">
                  <c:v>153.41359863281301</c:v>
                </c:pt>
                <c:pt idx="764">
                  <c:v>153.61227416992199</c:v>
                </c:pt>
                <c:pt idx="765">
                  <c:v>153.81560668945301</c:v>
                </c:pt>
                <c:pt idx="766">
                  <c:v>154.02056884765599</c:v>
                </c:pt>
                <c:pt idx="767">
                  <c:v>154.21458740234399</c:v>
                </c:pt>
                <c:pt idx="768">
                  <c:v>154.41163330078101</c:v>
                </c:pt>
                <c:pt idx="769">
                  <c:v>154.61370849609401</c:v>
                </c:pt>
                <c:pt idx="770">
                  <c:v>154.81489868164098</c:v>
                </c:pt>
                <c:pt idx="771">
                  <c:v>155.01357421874999</c:v>
                </c:pt>
                <c:pt idx="772">
                  <c:v>155.20847778320302</c:v>
                </c:pt>
                <c:pt idx="773">
                  <c:v>155.40878295898401</c:v>
                </c:pt>
                <c:pt idx="774">
                  <c:v>155.61286621093799</c:v>
                </c:pt>
                <c:pt idx="775">
                  <c:v>155.814935302734</c:v>
                </c:pt>
                <c:pt idx="776">
                  <c:v>156.014489746094</c:v>
                </c:pt>
                <c:pt idx="777">
                  <c:v>156.211022949219</c:v>
                </c:pt>
                <c:pt idx="778">
                  <c:v>156.40629882812499</c:v>
                </c:pt>
                <c:pt idx="779">
                  <c:v>156.60748901367199</c:v>
                </c:pt>
                <c:pt idx="780">
                  <c:v>156.81873779296899</c:v>
                </c:pt>
                <c:pt idx="781">
                  <c:v>157.02118530273401</c:v>
                </c:pt>
                <c:pt idx="782">
                  <c:v>157.207281494141</c:v>
                </c:pt>
                <c:pt idx="783">
                  <c:v>157.40721435546899</c:v>
                </c:pt>
                <c:pt idx="784">
                  <c:v>157.618090820313</c:v>
                </c:pt>
                <c:pt idx="785">
                  <c:v>157.81764526367198</c:v>
                </c:pt>
                <c:pt idx="786">
                  <c:v>158.01795043945302</c:v>
                </c:pt>
                <c:pt idx="787">
                  <c:v>158.22329101562499</c:v>
                </c:pt>
                <c:pt idx="788">
                  <c:v>158.41567993164099</c:v>
                </c:pt>
                <c:pt idx="789">
                  <c:v>158.605554199219</c:v>
                </c:pt>
                <c:pt idx="790">
                  <c:v>158.802972412109</c:v>
                </c:pt>
                <c:pt idx="791">
                  <c:v>159.00793457031301</c:v>
                </c:pt>
                <c:pt idx="792">
                  <c:v>159.20913085937499</c:v>
                </c:pt>
                <c:pt idx="793">
                  <c:v>159.406176757813</c:v>
                </c:pt>
                <c:pt idx="794">
                  <c:v>159.60698852539099</c:v>
                </c:pt>
                <c:pt idx="795">
                  <c:v>159.80942993164098</c:v>
                </c:pt>
                <c:pt idx="796">
                  <c:v>160.00847778320301</c:v>
                </c:pt>
                <c:pt idx="797">
                  <c:v>160.21469726562501</c:v>
                </c:pt>
                <c:pt idx="798">
                  <c:v>160.41550903320302</c:v>
                </c:pt>
                <c:pt idx="799">
                  <c:v>160.61455688476599</c:v>
                </c:pt>
                <c:pt idx="800">
                  <c:v>160.80946655273402</c:v>
                </c:pt>
                <c:pt idx="801">
                  <c:v>161.00311889648401</c:v>
                </c:pt>
                <c:pt idx="802">
                  <c:v>161.20593261718699</c:v>
                </c:pt>
                <c:pt idx="803">
                  <c:v>161.40548706054699</c:v>
                </c:pt>
                <c:pt idx="804">
                  <c:v>161.60881958007801</c:v>
                </c:pt>
                <c:pt idx="805">
                  <c:v>161.80912475585902</c:v>
                </c:pt>
                <c:pt idx="806">
                  <c:v>162.01157836914098</c:v>
                </c:pt>
                <c:pt idx="807">
                  <c:v>162.20899658203101</c:v>
                </c:pt>
                <c:pt idx="808">
                  <c:v>162.40930175781301</c:v>
                </c:pt>
                <c:pt idx="809">
                  <c:v>162.61300659179699</c:v>
                </c:pt>
                <c:pt idx="810">
                  <c:v>162.809161376953</c:v>
                </c:pt>
                <c:pt idx="811">
                  <c:v>163.00746459960902</c:v>
                </c:pt>
                <c:pt idx="812">
                  <c:v>163.21369018554699</c:v>
                </c:pt>
                <c:pt idx="813">
                  <c:v>163.414874267578</c:v>
                </c:pt>
                <c:pt idx="814">
                  <c:v>163.61102905273401</c:v>
                </c:pt>
                <c:pt idx="815">
                  <c:v>163.80341796875001</c:v>
                </c:pt>
                <c:pt idx="816">
                  <c:v>164.00712280273402</c:v>
                </c:pt>
                <c:pt idx="817">
                  <c:v>164.20957641601598</c:v>
                </c:pt>
                <c:pt idx="818">
                  <c:v>164.39907836914099</c:v>
                </c:pt>
                <c:pt idx="819">
                  <c:v>164.59937744140601</c:v>
                </c:pt>
                <c:pt idx="820">
                  <c:v>164.80936279296901</c:v>
                </c:pt>
                <c:pt idx="821">
                  <c:v>165.01898803710901</c:v>
                </c:pt>
                <c:pt idx="822">
                  <c:v>165.212640380859</c:v>
                </c:pt>
                <c:pt idx="823">
                  <c:v>165.40375976562501</c:v>
                </c:pt>
                <c:pt idx="824">
                  <c:v>165.60243530273402</c:v>
                </c:pt>
                <c:pt idx="825">
                  <c:v>165.806146240234</c:v>
                </c:pt>
                <c:pt idx="826">
                  <c:v>166.00267333984399</c:v>
                </c:pt>
                <c:pt idx="827">
                  <c:v>166.20046386718701</c:v>
                </c:pt>
                <c:pt idx="828">
                  <c:v>166.40757446289098</c:v>
                </c:pt>
                <c:pt idx="829">
                  <c:v>166.60964965820301</c:v>
                </c:pt>
                <c:pt idx="830">
                  <c:v>166.80617675781301</c:v>
                </c:pt>
                <c:pt idx="831">
                  <c:v>167.00396118164099</c:v>
                </c:pt>
                <c:pt idx="832">
                  <c:v>167.201007080078</c:v>
                </c:pt>
                <c:pt idx="833">
                  <c:v>167.403082275391</c:v>
                </c:pt>
                <c:pt idx="834">
                  <c:v>167.61307373046901</c:v>
                </c:pt>
                <c:pt idx="835">
                  <c:v>167.80709228515599</c:v>
                </c:pt>
                <c:pt idx="836">
                  <c:v>168.00111083984399</c:v>
                </c:pt>
                <c:pt idx="837">
                  <c:v>168.20733032226599</c:v>
                </c:pt>
                <c:pt idx="838">
                  <c:v>168.41732788085901</c:v>
                </c:pt>
                <c:pt idx="839">
                  <c:v>168.61185913085902</c:v>
                </c:pt>
                <c:pt idx="840">
                  <c:v>168.80046997070301</c:v>
                </c:pt>
                <c:pt idx="841">
                  <c:v>169.004553222656</c:v>
                </c:pt>
                <c:pt idx="842">
                  <c:v>169.206628417969</c:v>
                </c:pt>
                <c:pt idx="843">
                  <c:v>169.40115356445301</c:v>
                </c:pt>
                <c:pt idx="844">
                  <c:v>169.59605102539098</c:v>
                </c:pt>
                <c:pt idx="845">
                  <c:v>169.800128173828</c:v>
                </c:pt>
                <c:pt idx="846">
                  <c:v>170.00258178710902</c:v>
                </c:pt>
                <c:pt idx="847">
                  <c:v>170.19836425781301</c:v>
                </c:pt>
                <c:pt idx="848">
                  <c:v>170.39954833984399</c:v>
                </c:pt>
                <c:pt idx="849">
                  <c:v>170.60488281249999</c:v>
                </c:pt>
                <c:pt idx="850">
                  <c:v>170.798901367187</c:v>
                </c:pt>
                <c:pt idx="851">
                  <c:v>170.99343872070301</c:v>
                </c:pt>
                <c:pt idx="852">
                  <c:v>171.196771240234</c:v>
                </c:pt>
                <c:pt idx="853">
                  <c:v>171.400476074219</c:v>
                </c:pt>
                <c:pt idx="854">
                  <c:v>171.602044677734</c:v>
                </c:pt>
                <c:pt idx="855">
                  <c:v>171.80611572265599</c:v>
                </c:pt>
                <c:pt idx="856">
                  <c:v>172.00604248046901</c:v>
                </c:pt>
                <c:pt idx="857">
                  <c:v>172.19805908203099</c:v>
                </c:pt>
                <c:pt idx="858">
                  <c:v>172.39384155273402</c:v>
                </c:pt>
                <c:pt idx="859">
                  <c:v>172.59503173828099</c:v>
                </c:pt>
                <c:pt idx="860">
                  <c:v>172.79911499023402</c:v>
                </c:pt>
                <c:pt idx="861">
                  <c:v>173.00030517578099</c:v>
                </c:pt>
                <c:pt idx="862">
                  <c:v>173.19860229492198</c:v>
                </c:pt>
                <c:pt idx="863">
                  <c:v>173.39890747070302</c:v>
                </c:pt>
                <c:pt idx="864">
                  <c:v>173.59884033203099</c:v>
                </c:pt>
                <c:pt idx="865">
                  <c:v>173.79713745117198</c:v>
                </c:pt>
                <c:pt idx="866">
                  <c:v>174.00209960937499</c:v>
                </c:pt>
                <c:pt idx="867">
                  <c:v>174.20706176757801</c:v>
                </c:pt>
                <c:pt idx="868">
                  <c:v>174.40447998046901</c:v>
                </c:pt>
                <c:pt idx="869">
                  <c:v>174.604412841797</c:v>
                </c:pt>
                <c:pt idx="870">
                  <c:v>174.801831054687</c:v>
                </c:pt>
                <c:pt idx="871">
                  <c:v>175.00050659179698</c:v>
                </c:pt>
                <c:pt idx="872">
                  <c:v>175.20421752929698</c:v>
                </c:pt>
                <c:pt idx="873">
                  <c:v>175.39698486328101</c:v>
                </c:pt>
                <c:pt idx="874">
                  <c:v>175.58973999023402</c:v>
                </c:pt>
                <c:pt idx="875">
                  <c:v>175.79470214843801</c:v>
                </c:pt>
                <c:pt idx="876">
                  <c:v>175.99803466796899</c:v>
                </c:pt>
                <c:pt idx="877">
                  <c:v>176.19796752929699</c:v>
                </c:pt>
                <c:pt idx="878">
                  <c:v>176.395751953125</c:v>
                </c:pt>
                <c:pt idx="879">
                  <c:v>176.59656372070302</c:v>
                </c:pt>
                <c:pt idx="880">
                  <c:v>176.80781860351598</c:v>
                </c:pt>
                <c:pt idx="881">
                  <c:v>177.00523681640601</c:v>
                </c:pt>
                <c:pt idx="882">
                  <c:v>177.19724731445302</c:v>
                </c:pt>
                <c:pt idx="883">
                  <c:v>177.40095214843799</c:v>
                </c:pt>
                <c:pt idx="884">
                  <c:v>177.59874267578101</c:v>
                </c:pt>
                <c:pt idx="885">
                  <c:v>177.794018554687</c:v>
                </c:pt>
                <c:pt idx="886">
                  <c:v>177.99483642578099</c:v>
                </c:pt>
                <c:pt idx="887">
                  <c:v>178.19476928710901</c:v>
                </c:pt>
                <c:pt idx="888">
                  <c:v>178.398846435547</c:v>
                </c:pt>
                <c:pt idx="889">
                  <c:v>178.60092163085901</c:v>
                </c:pt>
                <c:pt idx="890">
                  <c:v>178.79959716796901</c:v>
                </c:pt>
                <c:pt idx="891">
                  <c:v>178.99827270507802</c:v>
                </c:pt>
                <c:pt idx="892">
                  <c:v>179.19028320312501</c:v>
                </c:pt>
                <c:pt idx="893">
                  <c:v>179.39020996093799</c:v>
                </c:pt>
                <c:pt idx="894">
                  <c:v>179.59517211914098</c:v>
                </c:pt>
                <c:pt idx="895">
                  <c:v>179.79510498046901</c:v>
                </c:pt>
                <c:pt idx="896">
                  <c:v>179.99630126953099</c:v>
                </c:pt>
                <c:pt idx="897">
                  <c:v>180.19497680664099</c:v>
                </c:pt>
                <c:pt idx="898">
                  <c:v>180.39528198242198</c:v>
                </c:pt>
                <c:pt idx="899">
                  <c:v>180.59395751953099</c:v>
                </c:pt>
                <c:pt idx="900">
                  <c:v>180.79137573242198</c:v>
                </c:pt>
                <c:pt idx="901">
                  <c:v>180.996337890625</c:v>
                </c:pt>
                <c:pt idx="902">
                  <c:v>181.19627075195302</c:v>
                </c:pt>
                <c:pt idx="903">
                  <c:v>181.39909667968701</c:v>
                </c:pt>
                <c:pt idx="904">
                  <c:v>181.594885253906</c:v>
                </c:pt>
                <c:pt idx="905">
                  <c:v>181.79481201171899</c:v>
                </c:pt>
                <c:pt idx="906">
                  <c:v>181.99762573242199</c:v>
                </c:pt>
                <c:pt idx="907">
                  <c:v>182.19843750000001</c:v>
                </c:pt>
                <c:pt idx="908">
                  <c:v>182.39674072265601</c:v>
                </c:pt>
                <c:pt idx="909">
                  <c:v>182.58787231445302</c:v>
                </c:pt>
                <c:pt idx="910">
                  <c:v>182.79283447265601</c:v>
                </c:pt>
                <c:pt idx="911">
                  <c:v>182.995288085938</c:v>
                </c:pt>
                <c:pt idx="912">
                  <c:v>183.190185546875</c:v>
                </c:pt>
                <c:pt idx="913">
                  <c:v>183.39514770507802</c:v>
                </c:pt>
                <c:pt idx="914">
                  <c:v>183.60048828124999</c:v>
                </c:pt>
                <c:pt idx="915">
                  <c:v>183.79701538085902</c:v>
                </c:pt>
                <c:pt idx="916">
                  <c:v>183.99317626953101</c:v>
                </c:pt>
                <c:pt idx="917">
                  <c:v>184.19939575195301</c:v>
                </c:pt>
                <c:pt idx="918">
                  <c:v>184.399328613281</c:v>
                </c:pt>
                <c:pt idx="919">
                  <c:v>184.59135131835902</c:v>
                </c:pt>
                <c:pt idx="920">
                  <c:v>184.78839111328099</c:v>
                </c:pt>
                <c:pt idx="921">
                  <c:v>184.98491821289099</c:v>
                </c:pt>
                <c:pt idx="922">
                  <c:v>185.19654541015601</c:v>
                </c:pt>
                <c:pt idx="923">
                  <c:v>185.39987792968699</c:v>
                </c:pt>
                <c:pt idx="924">
                  <c:v>185.59100952148401</c:v>
                </c:pt>
                <c:pt idx="925">
                  <c:v>185.78842773437501</c:v>
                </c:pt>
                <c:pt idx="926">
                  <c:v>185.99176025390599</c:v>
                </c:pt>
                <c:pt idx="927">
                  <c:v>186.197094726562</c:v>
                </c:pt>
                <c:pt idx="928">
                  <c:v>186.38607788085901</c:v>
                </c:pt>
                <c:pt idx="929">
                  <c:v>186.58689575195302</c:v>
                </c:pt>
                <c:pt idx="930">
                  <c:v>186.79148559570302</c:v>
                </c:pt>
                <c:pt idx="931">
                  <c:v>186.99141235351598</c:v>
                </c:pt>
                <c:pt idx="932">
                  <c:v>187.19297485351598</c:v>
                </c:pt>
                <c:pt idx="933">
                  <c:v>187.38951416015601</c:v>
                </c:pt>
                <c:pt idx="934">
                  <c:v>187.59409790039098</c:v>
                </c:pt>
                <c:pt idx="935">
                  <c:v>187.79114379882802</c:v>
                </c:pt>
                <c:pt idx="936">
                  <c:v>187.98894042968701</c:v>
                </c:pt>
                <c:pt idx="937">
                  <c:v>188.19390258789099</c:v>
                </c:pt>
                <c:pt idx="938">
                  <c:v>188.38969116210902</c:v>
                </c:pt>
                <c:pt idx="939">
                  <c:v>188.58370361328099</c:v>
                </c:pt>
                <c:pt idx="940">
                  <c:v>188.78614501953101</c:v>
                </c:pt>
                <c:pt idx="941">
                  <c:v>188.98319091796901</c:v>
                </c:pt>
                <c:pt idx="942">
                  <c:v>189.18438720703099</c:v>
                </c:pt>
                <c:pt idx="943">
                  <c:v>189.38682861328101</c:v>
                </c:pt>
                <c:pt idx="944">
                  <c:v>189.58587646484401</c:v>
                </c:pt>
                <c:pt idx="945">
                  <c:v>189.78744506835901</c:v>
                </c:pt>
                <c:pt idx="946">
                  <c:v>189.98574829101599</c:v>
                </c:pt>
                <c:pt idx="947">
                  <c:v>190.18442382812501</c:v>
                </c:pt>
                <c:pt idx="948">
                  <c:v>190.38723754882801</c:v>
                </c:pt>
                <c:pt idx="949">
                  <c:v>190.589678955078</c:v>
                </c:pt>
                <c:pt idx="950">
                  <c:v>190.782958984375</c:v>
                </c:pt>
                <c:pt idx="951">
                  <c:v>190.98415527343801</c:v>
                </c:pt>
                <c:pt idx="952">
                  <c:v>191.19451293945301</c:v>
                </c:pt>
                <c:pt idx="953">
                  <c:v>191.39532470703099</c:v>
                </c:pt>
                <c:pt idx="954">
                  <c:v>191.58231201171901</c:v>
                </c:pt>
                <c:pt idx="955">
                  <c:v>191.778479003906</c:v>
                </c:pt>
                <c:pt idx="956">
                  <c:v>191.99136352539099</c:v>
                </c:pt>
                <c:pt idx="957">
                  <c:v>192.19291992187499</c:v>
                </c:pt>
                <c:pt idx="958">
                  <c:v>192.38530273437499</c:v>
                </c:pt>
                <c:pt idx="959">
                  <c:v>192.58738403320302</c:v>
                </c:pt>
                <c:pt idx="960">
                  <c:v>192.79197387695302</c:v>
                </c:pt>
                <c:pt idx="961">
                  <c:v>192.99102172851599</c:v>
                </c:pt>
                <c:pt idx="962">
                  <c:v>193.18843994140599</c:v>
                </c:pt>
                <c:pt idx="963">
                  <c:v>193.382080078125</c:v>
                </c:pt>
                <c:pt idx="964">
                  <c:v>193.581127929687</c:v>
                </c:pt>
                <c:pt idx="965">
                  <c:v>193.78609008789098</c:v>
                </c:pt>
                <c:pt idx="966">
                  <c:v>193.99067382812501</c:v>
                </c:pt>
                <c:pt idx="967">
                  <c:v>194.184320068359</c:v>
                </c:pt>
                <c:pt idx="968">
                  <c:v>194.37834472656201</c:v>
                </c:pt>
                <c:pt idx="969">
                  <c:v>194.58456420898401</c:v>
                </c:pt>
                <c:pt idx="970">
                  <c:v>194.78788452148402</c:v>
                </c:pt>
                <c:pt idx="971">
                  <c:v>194.98743896484399</c:v>
                </c:pt>
                <c:pt idx="972">
                  <c:v>195.18901367187499</c:v>
                </c:pt>
                <c:pt idx="973">
                  <c:v>195.38895263671901</c:v>
                </c:pt>
                <c:pt idx="974">
                  <c:v>195.578448486328</c:v>
                </c:pt>
                <c:pt idx="975">
                  <c:v>195.77623901367198</c:v>
                </c:pt>
                <c:pt idx="976">
                  <c:v>195.98748168945301</c:v>
                </c:pt>
                <c:pt idx="977">
                  <c:v>196.18704223632801</c:v>
                </c:pt>
                <c:pt idx="978">
                  <c:v>196.38358154296901</c:v>
                </c:pt>
                <c:pt idx="979">
                  <c:v>196.586022949219</c:v>
                </c:pt>
                <c:pt idx="980">
                  <c:v>196.78809814453101</c:v>
                </c:pt>
                <c:pt idx="981">
                  <c:v>196.98840332031301</c:v>
                </c:pt>
                <c:pt idx="982">
                  <c:v>197.18242187499999</c:v>
                </c:pt>
                <c:pt idx="983">
                  <c:v>197.37946777343799</c:v>
                </c:pt>
                <c:pt idx="984">
                  <c:v>197.58027954101598</c:v>
                </c:pt>
                <c:pt idx="985">
                  <c:v>197.78184814453101</c:v>
                </c:pt>
                <c:pt idx="986">
                  <c:v>197.97963867187499</c:v>
                </c:pt>
                <c:pt idx="987">
                  <c:v>198.179193115234</c:v>
                </c:pt>
                <c:pt idx="988">
                  <c:v>198.38252563476598</c:v>
                </c:pt>
                <c:pt idx="989">
                  <c:v>198.587487792969</c:v>
                </c:pt>
                <c:pt idx="990">
                  <c:v>198.782391357422</c:v>
                </c:pt>
                <c:pt idx="991">
                  <c:v>198.97603149414098</c:v>
                </c:pt>
                <c:pt idx="992">
                  <c:v>199.18010864257801</c:v>
                </c:pt>
                <c:pt idx="993">
                  <c:v>199.38670654296899</c:v>
                </c:pt>
                <c:pt idx="994">
                  <c:v>199.58916015624999</c:v>
                </c:pt>
                <c:pt idx="995">
                  <c:v>199.78406372070302</c:v>
                </c:pt>
                <c:pt idx="996">
                  <c:v>199.98146972656201</c:v>
                </c:pt>
                <c:pt idx="997">
                  <c:v>200.17850952148402</c:v>
                </c:pt>
                <c:pt idx="998">
                  <c:v>200.38474121093799</c:v>
                </c:pt>
                <c:pt idx="999">
                  <c:v>200.58378906249999</c:v>
                </c:pt>
                <c:pt idx="1000">
                  <c:v>200.77617187499999</c:v>
                </c:pt>
                <c:pt idx="1001">
                  <c:v>200.97824707031299</c:v>
                </c:pt>
                <c:pt idx="1002">
                  <c:v>201.18446655273402</c:v>
                </c:pt>
                <c:pt idx="1003">
                  <c:v>201.38439941406199</c:v>
                </c:pt>
                <c:pt idx="1004">
                  <c:v>201.57263793945302</c:v>
                </c:pt>
                <c:pt idx="1005">
                  <c:v>201.77383422851599</c:v>
                </c:pt>
                <c:pt idx="1006">
                  <c:v>201.97879638671901</c:v>
                </c:pt>
                <c:pt idx="1007">
                  <c:v>202.17909545898402</c:v>
                </c:pt>
                <c:pt idx="1008">
                  <c:v>202.38280029296899</c:v>
                </c:pt>
                <c:pt idx="1009">
                  <c:v>202.586511230469</c:v>
                </c:pt>
                <c:pt idx="1010">
                  <c:v>202.78518676757801</c:v>
                </c:pt>
                <c:pt idx="1011">
                  <c:v>202.97630615234399</c:v>
                </c:pt>
                <c:pt idx="1012">
                  <c:v>203.18378295898401</c:v>
                </c:pt>
                <c:pt idx="1013">
                  <c:v>203.384606933594</c:v>
                </c:pt>
                <c:pt idx="1014">
                  <c:v>203.57322387695302</c:v>
                </c:pt>
                <c:pt idx="1015">
                  <c:v>203.77227172851599</c:v>
                </c:pt>
                <c:pt idx="1016">
                  <c:v>203.97974853515601</c:v>
                </c:pt>
                <c:pt idx="1017">
                  <c:v>204.18558959960902</c:v>
                </c:pt>
                <c:pt idx="1018">
                  <c:v>204.38841552734399</c:v>
                </c:pt>
                <c:pt idx="1019">
                  <c:v>204.584954833984</c:v>
                </c:pt>
                <c:pt idx="1020">
                  <c:v>204.77985229492199</c:v>
                </c:pt>
                <c:pt idx="1021">
                  <c:v>204.97940673828103</c:v>
                </c:pt>
                <c:pt idx="1022">
                  <c:v>205.17770996093799</c:v>
                </c:pt>
                <c:pt idx="1023">
                  <c:v>205.37513427734399</c:v>
                </c:pt>
                <c:pt idx="1024">
                  <c:v>205.57003173828102</c:v>
                </c:pt>
                <c:pt idx="1025">
                  <c:v>205.77409667968701</c:v>
                </c:pt>
                <c:pt idx="1026">
                  <c:v>205.97655029296897</c:v>
                </c:pt>
                <c:pt idx="1027">
                  <c:v>206.18529052734397</c:v>
                </c:pt>
                <c:pt idx="1028">
                  <c:v>206.386474609375</c:v>
                </c:pt>
                <c:pt idx="1029">
                  <c:v>206.57974853515603</c:v>
                </c:pt>
                <c:pt idx="1030">
                  <c:v>206.77880859375</c:v>
                </c:pt>
                <c:pt idx="1031">
                  <c:v>206.968676757813</c:v>
                </c:pt>
                <c:pt idx="1032">
                  <c:v>207.16948242187499</c:v>
                </c:pt>
                <c:pt idx="1033">
                  <c:v>207.37607421875001</c:v>
                </c:pt>
                <c:pt idx="1034">
                  <c:v>207.576000976562</c:v>
                </c:pt>
                <c:pt idx="1035">
                  <c:v>207.77342529296897</c:v>
                </c:pt>
                <c:pt idx="1036">
                  <c:v>207.97084960937499</c:v>
                </c:pt>
                <c:pt idx="1037">
                  <c:v>208.17041015625</c:v>
                </c:pt>
                <c:pt idx="1038">
                  <c:v>208.37412109375001</c:v>
                </c:pt>
                <c:pt idx="1039">
                  <c:v>208.57656249999999</c:v>
                </c:pt>
                <c:pt idx="1040">
                  <c:v>208.77686767578103</c:v>
                </c:pt>
                <c:pt idx="1041">
                  <c:v>208.988110351562</c:v>
                </c:pt>
                <c:pt idx="1042">
                  <c:v>209.180493164062</c:v>
                </c:pt>
                <c:pt idx="1043">
                  <c:v>209.364086914062</c:v>
                </c:pt>
                <c:pt idx="1044">
                  <c:v>209.56741943359398</c:v>
                </c:pt>
                <c:pt idx="1045">
                  <c:v>209.76608886718699</c:v>
                </c:pt>
                <c:pt idx="1046">
                  <c:v>209.97268066406201</c:v>
                </c:pt>
                <c:pt idx="1047">
                  <c:v>210.17136230468699</c:v>
                </c:pt>
                <c:pt idx="1048">
                  <c:v>210.36625976562499</c:v>
                </c:pt>
                <c:pt idx="1049">
                  <c:v>210.58668212890603</c:v>
                </c:pt>
                <c:pt idx="1050">
                  <c:v>210.78372802734398</c:v>
                </c:pt>
                <c:pt idx="1051">
                  <c:v>210.97071533203103</c:v>
                </c:pt>
                <c:pt idx="1052">
                  <c:v>211.17229003906201</c:v>
                </c:pt>
                <c:pt idx="1053">
                  <c:v>211.36756591796899</c:v>
                </c:pt>
                <c:pt idx="1054">
                  <c:v>211.566235351562</c:v>
                </c:pt>
                <c:pt idx="1055">
                  <c:v>211.77332763671899</c:v>
                </c:pt>
                <c:pt idx="1056">
                  <c:v>211.97664794921897</c:v>
                </c:pt>
                <c:pt idx="1057">
                  <c:v>212.17193603515602</c:v>
                </c:pt>
                <c:pt idx="1058">
                  <c:v>212.37313232421897</c:v>
                </c:pt>
                <c:pt idx="1059">
                  <c:v>212.57269287109398</c:v>
                </c:pt>
                <c:pt idx="1060">
                  <c:v>212.77011718750001</c:v>
                </c:pt>
                <c:pt idx="1061">
                  <c:v>212.97419433593799</c:v>
                </c:pt>
                <c:pt idx="1062">
                  <c:v>213.16783447265601</c:v>
                </c:pt>
                <c:pt idx="1063">
                  <c:v>213.36864013671897</c:v>
                </c:pt>
                <c:pt idx="1064">
                  <c:v>213.57271728515602</c:v>
                </c:pt>
                <c:pt idx="1065">
                  <c:v>213.77052001953103</c:v>
                </c:pt>
                <c:pt idx="1066">
                  <c:v>213.968823242187</c:v>
                </c:pt>
                <c:pt idx="1067">
                  <c:v>214.161206054687</c:v>
                </c:pt>
                <c:pt idx="1068">
                  <c:v>214.36364746093801</c:v>
                </c:pt>
                <c:pt idx="1069">
                  <c:v>214.56823730468699</c:v>
                </c:pt>
                <c:pt idx="1070">
                  <c:v>214.76816406250001</c:v>
                </c:pt>
                <c:pt idx="1071">
                  <c:v>214.96809082031299</c:v>
                </c:pt>
                <c:pt idx="1072">
                  <c:v>215.16551513671897</c:v>
                </c:pt>
                <c:pt idx="1073">
                  <c:v>215.36545410156199</c:v>
                </c:pt>
                <c:pt idx="1074">
                  <c:v>215.56790771484398</c:v>
                </c:pt>
                <c:pt idx="1075">
                  <c:v>215.78078613281301</c:v>
                </c:pt>
                <c:pt idx="1076">
                  <c:v>215.97819824218701</c:v>
                </c:pt>
                <c:pt idx="1077">
                  <c:v>216.16267089843799</c:v>
                </c:pt>
                <c:pt idx="1078">
                  <c:v>216.36674804687499</c:v>
                </c:pt>
                <c:pt idx="1079">
                  <c:v>216.56705322265603</c:v>
                </c:pt>
                <c:pt idx="1080">
                  <c:v>216.76446533203102</c:v>
                </c:pt>
                <c:pt idx="1081">
                  <c:v>216.96527099609398</c:v>
                </c:pt>
                <c:pt idx="1082">
                  <c:v>217.166088867187</c:v>
                </c:pt>
                <c:pt idx="1083">
                  <c:v>217.37105712890602</c:v>
                </c:pt>
                <c:pt idx="1084">
                  <c:v>217.56884765625</c:v>
                </c:pt>
                <c:pt idx="1085">
                  <c:v>217.76412353515602</c:v>
                </c:pt>
                <c:pt idx="1086">
                  <c:v>217.97034912109399</c:v>
                </c:pt>
                <c:pt idx="1087">
                  <c:v>218.17368164062501</c:v>
                </c:pt>
                <c:pt idx="1088">
                  <c:v>218.36821289062499</c:v>
                </c:pt>
                <c:pt idx="1089">
                  <c:v>218.56813964843801</c:v>
                </c:pt>
                <c:pt idx="1090">
                  <c:v>218.769702148438</c:v>
                </c:pt>
                <c:pt idx="1091">
                  <c:v>218.96964111328103</c:v>
                </c:pt>
                <c:pt idx="1092">
                  <c:v>219.170825195313</c:v>
                </c:pt>
                <c:pt idx="1093">
                  <c:v>219.37705078125001</c:v>
                </c:pt>
                <c:pt idx="1094">
                  <c:v>219.57283935546897</c:v>
                </c:pt>
                <c:pt idx="1095">
                  <c:v>219.77025146484397</c:v>
                </c:pt>
                <c:pt idx="1096">
                  <c:v>219.97017822265602</c:v>
                </c:pt>
                <c:pt idx="1097">
                  <c:v>220.161303710938</c:v>
                </c:pt>
                <c:pt idx="1098">
                  <c:v>220.36413574218699</c:v>
                </c:pt>
                <c:pt idx="1099">
                  <c:v>220.56947021484399</c:v>
                </c:pt>
                <c:pt idx="1100">
                  <c:v>220.76688232421898</c:v>
                </c:pt>
                <c:pt idx="1101">
                  <c:v>220.96518554687501</c:v>
                </c:pt>
                <c:pt idx="1102">
                  <c:v>221.16474609375001</c:v>
                </c:pt>
                <c:pt idx="1103">
                  <c:v>221.36844482421898</c:v>
                </c:pt>
                <c:pt idx="1104">
                  <c:v>221.56837158203103</c:v>
                </c:pt>
                <c:pt idx="1105">
                  <c:v>221.75988769531301</c:v>
                </c:pt>
                <c:pt idx="1106">
                  <c:v>221.95981445312501</c:v>
                </c:pt>
                <c:pt idx="1107">
                  <c:v>222.16062011718699</c:v>
                </c:pt>
                <c:pt idx="1108">
                  <c:v>222.36810302734398</c:v>
                </c:pt>
                <c:pt idx="1109">
                  <c:v>222.56929931640602</c:v>
                </c:pt>
                <c:pt idx="1110">
                  <c:v>222.75540771484398</c:v>
                </c:pt>
                <c:pt idx="1111">
                  <c:v>222.95533447265603</c:v>
                </c:pt>
                <c:pt idx="1112">
                  <c:v>223.16783447265601</c:v>
                </c:pt>
                <c:pt idx="1113">
                  <c:v>223.36525878906201</c:v>
                </c:pt>
                <c:pt idx="1114">
                  <c:v>223.56556396484399</c:v>
                </c:pt>
                <c:pt idx="1115">
                  <c:v>223.76173095703103</c:v>
                </c:pt>
                <c:pt idx="1116">
                  <c:v>223.959155273438</c:v>
                </c:pt>
                <c:pt idx="1117">
                  <c:v>224.17579345703103</c:v>
                </c:pt>
                <c:pt idx="1118">
                  <c:v>224.37534179687501</c:v>
                </c:pt>
                <c:pt idx="1119">
                  <c:v>224.561450195313</c:v>
                </c:pt>
                <c:pt idx="1120">
                  <c:v>224.75799560546898</c:v>
                </c:pt>
                <c:pt idx="1121">
                  <c:v>224.958813476562</c:v>
                </c:pt>
                <c:pt idx="1122">
                  <c:v>225.16376953125001</c:v>
                </c:pt>
                <c:pt idx="1123">
                  <c:v>225.36369628906201</c:v>
                </c:pt>
                <c:pt idx="1124">
                  <c:v>225.56199951171897</c:v>
                </c:pt>
                <c:pt idx="1125">
                  <c:v>225.76696777343801</c:v>
                </c:pt>
                <c:pt idx="1126">
                  <c:v>225.96098632812499</c:v>
                </c:pt>
                <c:pt idx="1127">
                  <c:v>226.16129150390603</c:v>
                </c:pt>
                <c:pt idx="1128">
                  <c:v>226.362475585938</c:v>
                </c:pt>
                <c:pt idx="1129">
                  <c:v>226.55611572265602</c:v>
                </c:pt>
                <c:pt idx="1130">
                  <c:v>226.75693359375001</c:v>
                </c:pt>
                <c:pt idx="1131">
                  <c:v>226.96152343750001</c:v>
                </c:pt>
                <c:pt idx="1132">
                  <c:v>227.16020507812499</c:v>
                </c:pt>
                <c:pt idx="1133">
                  <c:v>227.35925292968699</c:v>
                </c:pt>
                <c:pt idx="1134">
                  <c:v>227.561694335938</c:v>
                </c:pt>
                <c:pt idx="1135">
                  <c:v>227.75748291015603</c:v>
                </c:pt>
                <c:pt idx="1136">
                  <c:v>227.95489501953102</c:v>
                </c:pt>
                <c:pt idx="1137">
                  <c:v>228.153564453125</c:v>
                </c:pt>
                <c:pt idx="1138">
                  <c:v>228.35853271484399</c:v>
                </c:pt>
                <c:pt idx="1139">
                  <c:v>228.56475830078102</c:v>
                </c:pt>
                <c:pt idx="1140">
                  <c:v>228.76506347656201</c:v>
                </c:pt>
                <c:pt idx="1141">
                  <c:v>228.96247558593799</c:v>
                </c:pt>
                <c:pt idx="1142">
                  <c:v>229.15612792968699</c:v>
                </c:pt>
                <c:pt idx="1143">
                  <c:v>229.35480957031299</c:v>
                </c:pt>
                <c:pt idx="1144">
                  <c:v>229.55812988281301</c:v>
                </c:pt>
                <c:pt idx="1145">
                  <c:v>229.759692382813</c:v>
                </c:pt>
                <c:pt idx="1146">
                  <c:v>229.95711669921897</c:v>
                </c:pt>
                <c:pt idx="1147">
                  <c:v>230.15955810546899</c:v>
                </c:pt>
                <c:pt idx="1148">
                  <c:v>230.36577148437499</c:v>
                </c:pt>
                <c:pt idx="1149">
                  <c:v>230.564453125</c:v>
                </c:pt>
                <c:pt idx="1150">
                  <c:v>230.76062011718699</c:v>
                </c:pt>
                <c:pt idx="1151">
                  <c:v>230.95803222656201</c:v>
                </c:pt>
                <c:pt idx="1152">
                  <c:v>231.155444335938</c:v>
                </c:pt>
                <c:pt idx="1153">
                  <c:v>231.35751953125001</c:v>
                </c:pt>
                <c:pt idx="1154">
                  <c:v>231.56536865234398</c:v>
                </c:pt>
                <c:pt idx="1155">
                  <c:v>231.76655273437501</c:v>
                </c:pt>
                <c:pt idx="1156">
                  <c:v>231.95894775390602</c:v>
                </c:pt>
                <c:pt idx="1157">
                  <c:v>232.14919433593801</c:v>
                </c:pt>
                <c:pt idx="1158">
                  <c:v>232.35755615234399</c:v>
                </c:pt>
                <c:pt idx="1159">
                  <c:v>232.568432617187</c:v>
                </c:pt>
                <c:pt idx="1160">
                  <c:v>232.759936523438</c:v>
                </c:pt>
                <c:pt idx="1161">
                  <c:v>232.958984375</c:v>
                </c:pt>
                <c:pt idx="1162">
                  <c:v>233.15765380859398</c:v>
                </c:pt>
                <c:pt idx="1163">
                  <c:v>233.35092773437501</c:v>
                </c:pt>
                <c:pt idx="1164">
                  <c:v>233.55966796875001</c:v>
                </c:pt>
                <c:pt idx="1165">
                  <c:v>233.75960693359397</c:v>
                </c:pt>
                <c:pt idx="1166">
                  <c:v>233.95664062500001</c:v>
                </c:pt>
                <c:pt idx="1167">
                  <c:v>234.16196289062501</c:v>
                </c:pt>
                <c:pt idx="1168">
                  <c:v>234.35435791015601</c:v>
                </c:pt>
                <c:pt idx="1169">
                  <c:v>234.55806884765602</c:v>
                </c:pt>
                <c:pt idx="1170">
                  <c:v>234.76176757812499</c:v>
                </c:pt>
                <c:pt idx="1171">
                  <c:v>234.95502929687501</c:v>
                </c:pt>
                <c:pt idx="1172">
                  <c:v>235.16037597656199</c:v>
                </c:pt>
                <c:pt idx="1173">
                  <c:v>235.36446533203102</c:v>
                </c:pt>
                <c:pt idx="1174">
                  <c:v>235.556469726562</c:v>
                </c:pt>
                <c:pt idx="1175">
                  <c:v>235.75262451171898</c:v>
                </c:pt>
                <c:pt idx="1176">
                  <c:v>235.96298828125001</c:v>
                </c:pt>
                <c:pt idx="1177">
                  <c:v>236.16633300781299</c:v>
                </c:pt>
                <c:pt idx="1178">
                  <c:v>236.35457763671897</c:v>
                </c:pt>
                <c:pt idx="1179">
                  <c:v>236.55235595703101</c:v>
                </c:pt>
                <c:pt idx="1180">
                  <c:v>236.75014648437499</c:v>
                </c:pt>
                <c:pt idx="1181">
                  <c:v>236.95260009765602</c:v>
                </c:pt>
                <c:pt idx="1182">
                  <c:v>237.16221923828101</c:v>
                </c:pt>
                <c:pt idx="1183">
                  <c:v>237.36429443359398</c:v>
                </c:pt>
                <c:pt idx="1184">
                  <c:v>237.5595703125</c:v>
                </c:pt>
                <c:pt idx="1185">
                  <c:v>237.75107421875001</c:v>
                </c:pt>
                <c:pt idx="1186">
                  <c:v>237.95313720703103</c:v>
                </c:pt>
                <c:pt idx="1187">
                  <c:v>238.15557861328102</c:v>
                </c:pt>
                <c:pt idx="1188">
                  <c:v>238.35677490234397</c:v>
                </c:pt>
                <c:pt idx="1189">
                  <c:v>238.55922851562499</c:v>
                </c:pt>
                <c:pt idx="1190">
                  <c:v>238.75538330078103</c:v>
                </c:pt>
                <c:pt idx="1191">
                  <c:v>238.94776611328103</c:v>
                </c:pt>
                <c:pt idx="1192">
                  <c:v>239.14519042968701</c:v>
                </c:pt>
                <c:pt idx="1193">
                  <c:v>239.35266113281301</c:v>
                </c:pt>
                <c:pt idx="1194">
                  <c:v>239.55799560546899</c:v>
                </c:pt>
                <c:pt idx="1195">
                  <c:v>239.75881347656201</c:v>
                </c:pt>
                <c:pt idx="1196">
                  <c:v>239.95372314453101</c:v>
                </c:pt>
                <c:pt idx="1197">
                  <c:v>240.14234619140603</c:v>
                </c:pt>
                <c:pt idx="1198">
                  <c:v>240.34819335937499</c:v>
                </c:pt>
                <c:pt idx="1199">
                  <c:v>240.5556640625</c:v>
                </c:pt>
                <c:pt idx="1200">
                  <c:v>240.75181884765601</c:v>
                </c:pt>
                <c:pt idx="1201">
                  <c:v>240.94584960937499</c:v>
                </c:pt>
                <c:pt idx="1202">
                  <c:v>241.14578857421898</c:v>
                </c:pt>
                <c:pt idx="1203">
                  <c:v>241.34948730468699</c:v>
                </c:pt>
                <c:pt idx="1204">
                  <c:v>241.54941406250001</c:v>
                </c:pt>
                <c:pt idx="1205">
                  <c:v>241.75399169921897</c:v>
                </c:pt>
                <c:pt idx="1206">
                  <c:v>241.951416015625</c:v>
                </c:pt>
                <c:pt idx="1207">
                  <c:v>242.14884033203103</c:v>
                </c:pt>
                <c:pt idx="1208">
                  <c:v>242.35128173828102</c:v>
                </c:pt>
                <c:pt idx="1209">
                  <c:v>242.55120849609398</c:v>
                </c:pt>
                <c:pt idx="1210">
                  <c:v>242.74521484375001</c:v>
                </c:pt>
                <c:pt idx="1211">
                  <c:v>242.94552001953102</c:v>
                </c:pt>
                <c:pt idx="1212">
                  <c:v>243.15515136718699</c:v>
                </c:pt>
                <c:pt idx="1213">
                  <c:v>243.35383300781299</c:v>
                </c:pt>
                <c:pt idx="1214">
                  <c:v>243.54495849609398</c:v>
                </c:pt>
                <c:pt idx="1215">
                  <c:v>243.74324951171897</c:v>
                </c:pt>
                <c:pt idx="1216">
                  <c:v>243.94229736328103</c:v>
                </c:pt>
                <c:pt idx="1217">
                  <c:v>244.14475097656199</c:v>
                </c:pt>
                <c:pt idx="1218">
                  <c:v>244.34431152343799</c:v>
                </c:pt>
                <c:pt idx="1219">
                  <c:v>244.55090332031301</c:v>
                </c:pt>
                <c:pt idx="1220">
                  <c:v>244.75711669921898</c:v>
                </c:pt>
                <c:pt idx="1221">
                  <c:v>244.94825439453103</c:v>
                </c:pt>
                <c:pt idx="1222">
                  <c:v>245.14604492187499</c:v>
                </c:pt>
                <c:pt idx="1223">
                  <c:v>245.34345703125001</c:v>
                </c:pt>
                <c:pt idx="1224">
                  <c:v>245.54930419921897</c:v>
                </c:pt>
                <c:pt idx="1225">
                  <c:v>245.75137939453103</c:v>
                </c:pt>
                <c:pt idx="1226">
                  <c:v>245.94503173828102</c:v>
                </c:pt>
                <c:pt idx="1227">
                  <c:v>246.14156494140602</c:v>
                </c:pt>
                <c:pt idx="1228">
                  <c:v>246.34564208984398</c:v>
                </c:pt>
                <c:pt idx="1229">
                  <c:v>246.5439453125</c:v>
                </c:pt>
                <c:pt idx="1230">
                  <c:v>246.74387207031299</c:v>
                </c:pt>
                <c:pt idx="1231">
                  <c:v>246.95297851562501</c:v>
                </c:pt>
                <c:pt idx="1232">
                  <c:v>247.14788818359398</c:v>
                </c:pt>
                <c:pt idx="1233">
                  <c:v>247.347827148438</c:v>
                </c:pt>
                <c:pt idx="1234">
                  <c:v>247.54523925781299</c:v>
                </c:pt>
                <c:pt idx="1235">
                  <c:v>247.74228515625001</c:v>
                </c:pt>
                <c:pt idx="1236">
                  <c:v>247.95064697265602</c:v>
                </c:pt>
                <c:pt idx="1237">
                  <c:v>248.15095214843799</c:v>
                </c:pt>
                <c:pt idx="1238">
                  <c:v>248.34207763671898</c:v>
                </c:pt>
                <c:pt idx="1239">
                  <c:v>248.54326171874999</c:v>
                </c:pt>
                <c:pt idx="1240">
                  <c:v>248.75074462890603</c:v>
                </c:pt>
                <c:pt idx="1241">
                  <c:v>248.946533203125</c:v>
                </c:pt>
                <c:pt idx="1242">
                  <c:v>249.141430664062</c:v>
                </c:pt>
                <c:pt idx="1243">
                  <c:v>249.34261474609397</c:v>
                </c:pt>
                <c:pt idx="1244">
                  <c:v>249.54381103515601</c:v>
                </c:pt>
                <c:pt idx="1245">
                  <c:v>249.746264648438</c:v>
                </c:pt>
                <c:pt idx="1246">
                  <c:v>249.94405517578102</c:v>
                </c:pt>
                <c:pt idx="1247">
                  <c:v>250.13428955078103</c:v>
                </c:pt>
                <c:pt idx="1248">
                  <c:v>250.34013671874999</c:v>
                </c:pt>
                <c:pt idx="1249">
                  <c:v>250.54887695312499</c:v>
                </c:pt>
                <c:pt idx="1250">
                  <c:v>250.73912353515601</c:v>
                </c:pt>
                <c:pt idx="1251">
                  <c:v>250.93491210937501</c:v>
                </c:pt>
                <c:pt idx="1252">
                  <c:v>251.14453125</c:v>
                </c:pt>
                <c:pt idx="1253">
                  <c:v>251.34447021484397</c:v>
                </c:pt>
                <c:pt idx="1254">
                  <c:v>251.54351806640602</c:v>
                </c:pt>
                <c:pt idx="1255">
                  <c:v>251.74720458984399</c:v>
                </c:pt>
                <c:pt idx="1256">
                  <c:v>251.93796386718699</c:v>
                </c:pt>
                <c:pt idx="1257">
                  <c:v>252.140795898438</c:v>
                </c:pt>
                <c:pt idx="1258">
                  <c:v>252.34323730468699</c:v>
                </c:pt>
                <c:pt idx="1259">
                  <c:v>252.53562011718699</c:v>
                </c:pt>
                <c:pt idx="1260">
                  <c:v>252.74849853515602</c:v>
                </c:pt>
                <c:pt idx="1261">
                  <c:v>252.95220947265602</c:v>
                </c:pt>
                <c:pt idx="1262">
                  <c:v>253.13542480468701</c:v>
                </c:pt>
                <c:pt idx="1263">
                  <c:v>253.33247070312501</c:v>
                </c:pt>
                <c:pt idx="1264">
                  <c:v>253.53654785156201</c:v>
                </c:pt>
                <c:pt idx="1265">
                  <c:v>253.74150390624999</c:v>
                </c:pt>
                <c:pt idx="1266">
                  <c:v>253.94394531250001</c:v>
                </c:pt>
                <c:pt idx="1267">
                  <c:v>254.14047851562501</c:v>
                </c:pt>
                <c:pt idx="1268">
                  <c:v>254.33626708984397</c:v>
                </c:pt>
                <c:pt idx="1269">
                  <c:v>254.54122314453102</c:v>
                </c:pt>
                <c:pt idx="1270">
                  <c:v>254.74781494140603</c:v>
                </c:pt>
                <c:pt idx="1271">
                  <c:v>254.94272460937501</c:v>
                </c:pt>
                <c:pt idx="1272">
                  <c:v>255.14517822265603</c:v>
                </c:pt>
                <c:pt idx="1273">
                  <c:v>255.35354003906201</c:v>
                </c:pt>
                <c:pt idx="1274">
                  <c:v>255.54969482421899</c:v>
                </c:pt>
                <c:pt idx="1275">
                  <c:v>255.74082031250001</c:v>
                </c:pt>
                <c:pt idx="1276">
                  <c:v>255.94453125000001</c:v>
                </c:pt>
                <c:pt idx="1277">
                  <c:v>256.15452880859397</c:v>
                </c:pt>
                <c:pt idx="1278">
                  <c:v>256.34904785156198</c:v>
                </c:pt>
                <c:pt idx="1279">
                  <c:v>256.54306640624998</c:v>
                </c:pt>
                <c:pt idx="1280">
                  <c:v>256.745520019531</c:v>
                </c:pt>
                <c:pt idx="1281">
                  <c:v>256.936279296875</c:v>
                </c:pt>
                <c:pt idx="1282">
                  <c:v>257.13658447265601</c:v>
                </c:pt>
                <c:pt idx="1283">
                  <c:v>257.34656982421899</c:v>
                </c:pt>
                <c:pt idx="1284">
                  <c:v>257.53858642578103</c:v>
                </c:pt>
                <c:pt idx="1285">
                  <c:v>257.726318359375</c:v>
                </c:pt>
                <c:pt idx="1286">
                  <c:v>257.93380126953105</c:v>
                </c:pt>
                <c:pt idx="1287">
                  <c:v>258.13839111328105</c:v>
                </c:pt>
                <c:pt idx="1288">
                  <c:v>258.33239746093801</c:v>
                </c:pt>
                <c:pt idx="1289">
                  <c:v>258.538989257813</c:v>
                </c:pt>
                <c:pt idx="1290">
                  <c:v>258.74106445312498</c:v>
                </c:pt>
                <c:pt idx="1291">
                  <c:v>258.93596191406198</c:v>
                </c:pt>
                <c:pt idx="1292">
                  <c:v>259.13337402343802</c:v>
                </c:pt>
                <c:pt idx="1293">
                  <c:v>259.33041992187498</c:v>
                </c:pt>
                <c:pt idx="1294">
                  <c:v>259.532873535156</c:v>
                </c:pt>
                <c:pt idx="1295">
                  <c:v>259.738208007813</c:v>
                </c:pt>
                <c:pt idx="1296">
                  <c:v>259.93977050781302</c:v>
                </c:pt>
                <c:pt idx="1297">
                  <c:v>260.13681640624998</c:v>
                </c:pt>
                <c:pt idx="1298">
                  <c:v>260.34428710937499</c:v>
                </c:pt>
                <c:pt idx="1299">
                  <c:v>260.54962158203102</c:v>
                </c:pt>
                <c:pt idx="1300">
                  <c:v>260.73786621093802</c:v>
                </c:pt>
                <c:pt idx="1301">
                  <c:v>260.930261230469</c:v>
                </c:pt>
                <c:pt idx="1302">
                  <c:v>261.13811035156198</c:v>
                </c:pt>
                <c:pt idx="1303">
                  <c:v>261.34018554687498</c:v>
                </c:pt>
                <c:pt idx="1304">
                  <c:v>261.53760986328103</c:v>
                </c:pt>
                <c:pt idx="1305">
                  <c:v>261.73753662109397</c:v>
                </c:pt>
                <c:pt idx="1306">
                  <c:v>261.93206787109398</c:v>
                </c:pt>
                <c:pt idx="1307">
                  <c:v>262.13111572265603</c:v>
                </c:pt>
                <c:pt idx="1308">
                  <c:v>262.33355712890602</c:v>
                </c:pt>
                <c:pt idx="1309">
                  <c:v>262.54104003906201</c:v>
                </c:pt>
                <c:pt idx="1310">
                  <c:v>262.740966796875</c:v>
                </c:pt>
                <c:pt idx="1311">
                  <c:v>262.93422851562502</c:v>
                </c:pt>
                <c:pt idx="1312">
                  <c:v>263.13668212890605</c:v>
                </c:pt>
                <c:pt idx="1313">
                  <c:v>263.33662109375001</c:v>
                </c:pt>
                <c:pt idx="1314">
                  <c:v>263.52812499999999</c:v>
                </c:pt>
                <c:pt idx="1315">
                  <c:v>263.73597412109399</c:v>
                </c:pt>
                <c:pt idx="1316">
                  <c:v>263.9443359375</c:v>
                </c:pt>
                <c:pt idx="1317">
                  <c:v>264.135095214844</c:v>
                </c:pt>
                <c:pt idx="1318">
                  <c:v>264.33376464843798</c:v>
                </c:pt>
                <c:pt idx="1319">
                  <c:v>264.531176757813</c:v>
                </c:pt>
                <c:pt idx="1320">
                  <c:v>264.72772216796898</c:v>
                </c:pt>
                <c:pt idx="1321">
                  <c:v>264.934326171875</c:v>
                </c:pt>
                <c:pt idx="1322">
                  <c:v>265.138024902344</c:v>
                </c:pt>
                <c:pt idx="1323">
                  <c:v>265.33669433593798</c:v>
                </c:pt>
                <c:pt idx="1324">
                  <c:v>265.53663330078103</c:v>
                </c:pt>
                <c:pt idx="1325">
                  <c:v>265.73619384765601</c:v>
                </c:pt>
                <c:pt idx="1326">
                  <c:v>265.934484863281</c:v>
                </c:pt>
                <c:pt idx="1327">
                  <c:v>266.14107666015605</c:v>
                </c:pt>
                <c:pt idx="1328">
                  <c:v>266.33635253906198</c:v>
                </c:pt>
                <c:pt idx="1329">
                  <c:v>266.52961425781302</c:v>
                </c:pt>
                <c:pt idx="1330">
                  <c:v>266.734204101562</c:v>
                </c:pt>
                <c:pt idx="1331">
                  <c:v>266.93288574218701</c:v>
                </c:pt>
                <c:pt idx="1332">
                  <c:v>267.13659667968699</c:v>
                </c:pt>
                <c:pt idx="1333">
                  <c:v>267.33564453125001</c:v>
                </c:pt>
                <c:pt idx="1334">
                  <c:v>267.530920410156</c:v>
                </c:pt>
                <c:pt idx="1335">
                  <c:v>267.73802490234397</c:v>
                </c:pt>
                <c:pt idx="1336">
                  <c:v>267.94298095703101</c:v>
                </c:pt>
                <c:pt idx="1337">
                  <c:v>268.13699951171895</c:v>
                </c:pt>
                <c:pt idx="1338">
                  <c:v>268.33566894531299</c:v>
                </c:pt>
                <c:pt idx="1339">
                  <c:v>268.534338378906</c:v>
                </c:pt>
                <c:pt idx="1340">
                  <c:v>268.73391113281298</c:v>
                </c:pt>
                <c:pt idx="1341">
                  <c:v>268.93385009765603</c:v>
                </c:pt>
                <c:pt idx="1342">
                  <c:v>269.13162841796895</c:v>
                </c:pt>
                <c:pt idx="1343">
                  <c:v>269.33532714843801</c:v>
                </c:pt>
                <c:pt idx="1344">
                  <c:v>269.541186523438</c:v>
                </c:pt>
                <c:pt idx="1345">
                  <c:v>269.73823242187501</c:v>
                </c:pt>
                <c:pt idx="1346">
                  <c:v>269.92432861328103</c:v>
                </c:pt>
                <c:pt idx="1347">
                  <c:v>270.12301025390605</c:v>
                </c:pt>
                <c:pt idx="1348">
                  <c:v>270.330480957031</c:v>
                </c:pt>
                <c:pt idx="1349">
                  <c:v>270.53078613281298</c:v>
                </c:pt>
                <c:pt idx="1350">
                  <c:v>270.72442626953102</c:v>
                </c:pt>
                <c:pt idx="1351">
                  <c:v>270.9189453125</c:v>
                </c:pt>
                <c:pt idx="1352">
                  <c:v>271.12553710937499</c:v>
                </c:pt>
                <c:pt idx="1353">
                  <c:v>271.32585449218698</c:v>
                </c:pt>
                <c:pt idx="1354">
                  <c:v>271.51826171875001</c:v>
                </c:pt>
                <c:pt idx="1355">
                  <c:v>271.72447509765601</c:v>
                </c:pt>
                <c:pt idx="1356">
                  <c:v>271.93320312499998</c:v>
                </c:pt>
                <c:pt idx="1357">
                  <c:v>272.133142089844</c:v>
                </c:pt>
                <c:pt idx="1358">
                  <c:v>272.33055419921897</c:v>
                </c:pt>
                <c:pt idx="1359">
                  <c:v>272.52670898437498</c:v>
                </c:pt>
                <c:pt idx="1360">
                  <c:v>272.72915039062502</c:v>
                </c:pt>
                <c:pt idx="1361">
                  <c:v>272.93122558593802</c:v>
                </c:pt>
                <c:pt idx="1362">
                  <c:v>273.13116455078102</c:v>
                </c:pt>
                <c:pt idx="1363">
                  <c:v>273.33486328125002</c:v>
                </c:pt>
                <c:pt idx="1364">
                  <c:v>273.52813720703102</c:v>
                </c:pt>
                <c:pt idx="1365">
                  <c:v>273.72718505859399</c:v>
                </c:pt>
                <c:pt idx="1366">
                  <c:v>273.925854492187</c:v>
                </c:pt>
                <c:pt idx="1367">
                  <c:v>274.12918701171895</c:v>
                </c:pt>
                <c:pt idx="1368">
                  <c:v>274.33289794921899</c:v>
                </c:pt>
                <c:pt idx="1369">
                  <c:v>274.52314453125001</c:v>
                </c:pt>
                <c:pt idx="1370">
                  <c:v>274.72307128906198</c:v>
                </c:pt>
                <c:pt idx="1371">
                  <c:v>274.92263183593798</c:v>
                </c:pt>
                <c:pt idx="1372">
                  <c:v>275.124194335938</c:v>
                </c:pt>
                <c:pt idx="1373">
                  <c:v>275.33041992187498</c:v>
                </c:pt>
                <c:pt idx="1374">
                  <c:v>275.52784423828103</c:v>
                </c:pt>
                <c:pt idx="1375">
                  <c:v>275.72148437499999</c:v>
                </c:pt>
                <c:pt idx="1376">
                  <c:v>275.92731933593802</c:v>
                </c:pt>
                <c:pt idx="1377">
                  <c:v>276.13479003906201</c:v>
                </c:pt>
                <c:pt idx="1378">
                  <c:v>276.32718505859395</c:v>
                </c:pt>
                <c:pt idx="1379">
                  <c:v>276.523352050781</c:v>
                </c:pt>
                <c:pt idx="1380">
                  <c:v>276.72239990234397</c:v>
                </c:pt>
                <c:pt idx="1381">
                  <c:v>276.92484130859395</c:v>
                </c:pt>
                <c:pt idx="1382">
                  <c:v>277.12691650390605</c:v>
                </c:pt>
                <c:pt idx="1383">
                  <c:v>277.32434082031301</c:v>
                </c:pt>
                <c:pt idx="1384">
                  <c:v>277.517980957031</c:v>
                </c:pt>
                <c:pt idx="1385">
                  <c:v>277.71539306640602</c:v>
                </c:pt>
                <c:pt idx="1386">
                  <c:v>277.92287597656201</c:v>
                </c:pt>
                <c:pt idx="1387">
                  <c:v>278.12406005859395</c:v>
                </c:pt>
                <c:pt idx="1388">
                  <c:v>278.32687988281299</c:v>
                </c:pt>
                <c:pt idx="1389">
                  <c:v>278.53096923828105</c:v>
                </c:pt>
                <c:pt idx="1390">
                  <c:v>278.727136230469</c:v>
                </c:pt>
                <c:pt idx="1391">
                  <c:v>278.92454833984397</c:v>
                </c:pt>
                <c:pt idx="1392">
                  <c:v>279.125732421875</c:v>
                </c:pt>
                <c:pt idx="1393">
                  <c:v>279.323156738281</c:v>
                </c:pt>
                <c:pt idx="1394">
                  <c:v>279.52811279296895</c:v>
                </c:pt>
                <c:pt idx="1395">
                  <c:v>279.730554199219</c:v>
                </c:pt>
                <c:pt idx="1396">
                  <c:v>279.92508544921895</c:v>
                </c:pt>
                <c:pt idx="1397">
                  <c:v>280.12502441406201</c:v>
                </c:pt>
                <c:pt idx="1398">
                  <c:v>280.32532958984399</c:v>
                </c:pt>
                <c:pt idx="1399">
                  <c:v>280.52651367187502</c:v>
                </c:pt>
                <c:pt idx="1400">
                  <c:v>280.73021240234397</c:v>
                </c:pt>
                <c:pt idx="1401">
                  <c:v>280.92763671875002</c:v>
                </c:pt>
                <c:pt idx="1402">
                  <c:v>281.120922851562</c:v>
                </c:pt>
                <c:pt idx="1403">
                  <c:v>281.31456298828101</c:v>
                </c:pt>
                <c:pt idx="1404">
                  <c:v>281.50820312500002</c:v>
                </c:pt>
                <c:pt idx="1405">
                  <c:v>281.70900878906201</c:v>
                </c:pt>
                <c:pt idx="1406">
                  <c:v>281.91900634765602</c:v>
                </c:pt>
                <c:pt idx="1407">
                  <c:v>282.12183837890603</c:v>
                </c:pt>
                <c:pt idx="1408">
                  <c:v>282.31547851562499</c:v>
                </c:pt>
                <c:pt idx="1409">
                  <c:v>282.52294921875</c:v>
                </c:pt>
                <c:pt idx="1410">
                  <c:v>282.73041992187501</c:v>
                </c:pt>
                <c:pt idx="1411">
                  <c:v>282.92532958984395</c:v>
                </c:pt>
                <c:pt idx="1412">
                  <c:v>283.11771240234395</c:v>
                </c:pt>
                <c:pt idx="1413">
                  <c:v>283.31475830078102</c:v>
                </c:pt>
                <c:pt idx="1414">
                  <c:v>283.515954589844</c:v>
                </c:pt>
                <c:pt idx="1415">
                  <c:v>283.72342529296895</c:v>
                </c:pt>
                <c:pt idx="1416">
                  <c:v>283.93216552734395</c:v>
                </c:pt>
                <c:pt idx="1417">
                  <c:v>284.11951904296899</c:v>
                </c:pt>
                <c:pt idx="1418">
                  <c:v>284.31064453124998</c:v>
                </c:pt>
                <c:pt idx="1419">
                  <c:v>284.51687011718701</c:v>
                </c:pt>
                <c:pt idx="1420">
                  <c:v>284.720947265625</c:v>
                </c:pt>
                <c:pt idx="1421">
                  <c:v>284.92967529296897</c:v>
                </c:pt>
                <c:pt idx="1422">
                  <c:v>285.13677978515602</c:v>
                </c:pt>
                <c:pt idx="1423">
                  <c:v>285.33043212890601</c:v>
                </c:pt>
                <c:pt idx="1424">
                  <c:v>285.51778564453105</c:v>
                </c:pt>
                <c:pt idx="1425">
                  <c:v>285.71683349609395</c:v>
                </c:pt>
                <c:pt idx="1426">
                  <c:v>285.91840820312501</c:v>
                </c:pt>
                <c:pt idx="1427">
                  <c:v>286.11293945312502</c:v>
                </c:pt>
                <c:pt idx="1428">
                  <c:v>286.31625976562498</c:v>
                </c:pt>
                <c:pt idx="1429">
                  <c:v>286.51995849609398</c:v>
                </c:pt>
                <c:pt idx="1430">
                  <c:v>286.71862792968699</c:v>
                </c:pt>
                <c:pt idx="1431">
                  <c:v>286.91729736328102</c:v>
                </c:pt>
                <c:pt idx="1432">
                  <c:v>287.11723632812499</c:v>
                </c:pt>
                <c:pt idx="1433">
                  <c:v>287.317553710938</c:v>
                </c:pt>
                <c:pt idx="1434">
                  <c:v>287.517492675781</c:v>
                </c:pt>
                <c:pt idx="1435">
                  <c:v>287.72207031250002</c:v>
                </c:pt>
                <c:pt idx="1436">
                  <c:v>287.92954101562498</c:v>
                </c:pt>
                <c:pt idx="1437">
                  <c:v>288.12357177734395</c:v>
                </c:pt>
                <c:pt idx="1438">
                  <c:v>288.31093750000002</c:v>
                </c:pt>
                <c:pt idx="1439">
                  <c:v>288.51677246093698</c:v>
                </c:pt>
                <c:pt idx="1440">
                  <c:v>288.72462158203103</c:v>
                </c:pt>
                <c:pt idx="1441">
                  <c:v>288.92744140625001</c:v>
                </c:pt>
                <c:pt idx="1442">
                  <c:v>289.12485351562498</c:v>
                </c:pt>
                <c:pt idx="1443">
                  <c:v>289.31435546875002</c:v>
                </c:pt>
                <c:pt idx="1444">
                  <c:v>289.51429443359399</c:v>
                </c:pt>
                <c:pt idx="1445">
                  <c:v>289.70920410156202</c:v>
                </c:pt>
                <c:pt idx="1446">
                  <c:v>289.91038818359397</c:v>
                </c:pt>
                <c:pt idx="1447">
                  <c:v>290.11572265625</c:v>
                </c:pt>
                <c:pt idx="1448">
                  <c:v>290.31151123046897</c:v>
                </c:pt>
                <c:pt idx="1449">
                  <c:v>290.51646728515601</c:v>
                </c:pt>
                <c:pt idx="1450">
                  <c:v>290.71928710937499</c:v>
                </c:pt>
                <c:pt idx="1451">
                  <c:v>290.92010498046898</c:v>
                </c:pt>
                <c:pt idx="1452">
                  <c:v>291.120043945313</c:v>
                </c:pt>
                <c:pt idx="1453">
                  <c:v>291.32034912109395</c:v>
                </c:pt>
                <c:pt idx="1454">
                  <c:v>291.51612548828103</c:v>
                </c:pt>
                <c:pt idx="1455">
                  <c:v>291.71229248046899</c:v>
                </c:pt>
                <c:pt idx="1456">
                  <c:v>291.91259765625</c:v>
                </c:pt>
                <c:pt idx="1457">
                  <c:v>292.10964355468701</c:v>
                </c:pt>
                <c:pt idx="1458">
                  <c:v>292.32052001953105</c:v>
                </c:pt>
                <c:pt idx="1459">
                  <c:v>292.52082519531302</c:v>
                </c:pt>
                <c:pt idx="1460">
                  <c:v>292.71232910156198</c:v>
                </c:pt>
                <c:pt idx="1461">
                  <c:v>292.91816406250001</c:v>
                </c:pt>
                <c:pt idx="1462">
                  <c:v>293.12526855468701</c:v>
                </c:pt>
                <c:pt idx="1463">
                  <c:v>293.32683105468698</c:v>
                </c:pt>
                <c:pt idx="1464">
                  <c:v>293.51669921874998</c:v>
                </c:pt>
                <c:pt idx="1465">
                  <c:v>293.70871582031299</c:v>
                </c:pt>
                <c:pt idx="1466">
                  <c:v>293.91029052734399</c:v>
                </c:pt>
                <c:pt idx="1467">
                  <c:v>294.108959960937</c:v>
                </c:pt>
                <c:pt idx="1468">
                  <c:v>294.31102294921897</c:v>
                </c:pt>
                <c:pt idx="1469">
                  <c:v>294.51347656249999</c:v>
                </c:pt>
                <c:pt idx="1470">
                  <c:v>294.71090087890605</c:v>
                </c:pt>
                <c:pt idx="1471">
                  <c:v>294.91372070312502</c:v>
                </c:pt>
                <c:pt idx="1472">
                  <c:v>295.10610351562502</c:v>
                </c:pt>
                <c:pt idx="1473">
                  <c:v>295.31069335937502</c:v>
                </c:pt>
                <c:pt idx="1474">
                  <c:v>295.51314697265605</c:v>
                </c:pt>
                <c:pt idx="1475">
                  <c:v>295.70213623046897</c:v>
                </c:pt>
                <c:pt idx="1476">
                  <c:v>295.91337890624999</c:v>
                </c:pt>
                <c:pt idx="1477">
                  <c:v>296.120849609375</c:v>
                </c:pt>
                <c:pt idx="1478">
                  <c:v>296.31450195312499</c:v>
                </c:pt>
                <c:pt idx="1479">
                  <c:v>296.51280517578101</c:v>
                </c:pt>
                <c:pt idx="1480">
                  <c:v>296.71185302734398</c:v>
                </c:pt>
                <c:pt idx="1481">
                  <c:v>296.91718750000001</c:v>
                </c:pt>
                <c:pt idx="1482">
                  <c:v>297.120520019531</c:v>
                </c:pt>
                <c:pt idx="1483">
                  <c:v>297.31506347656199</c:v>
                </c:pt>
                <c:pt idx="1484">
                  <c:v>297.51121826171897</c:v>
                </c:pt>
                <c:pt idx="1485">
                  <c:v>297.71654052734397</c:v>
                </c:pt>
                <c:pt idx="1486">
                  <c:v>297.91810302734399</c:v>
                </c:pt>
                <c:pt idx="1487">
                  <c:v>298.10672607421895</c:v>
                </c:pt>
                <c:pt idx="1488">
                  <c:v>298.30666503906298</c:v>
                </c:pt>
                <c:pt idx="1489">
                  <c:v>298.513757324219</c:v>
                </c:pt>
                <c:pt idx="1490">
                  <c:v>298.71203613281199</c:v>
                </c:pt>
                <c:pt idx="1491">
                  <c:v>298.90531005859395</c:v>
                </c:pt>
                <c:pt idx="1492">
                  <c:v>299.10941162109395</c:v>
                </c:pt>
                <c:pt idx="1493">
                  <c:v>299.323168945313</c:v>
                </c:pt>
                <c:pt idx="1494">
                  <c:v>299.520581054687</c:v>
                </c:pt>
                <c:pt idx="1495">
                  <c:v>299.70869140625001</c:v>
                </c:pt>
                <c:pt idx="1496">
                  <c:v>299.91240234374999</c:v>
                </c:pt>
                <c:pt idx="1497">
                  <c:v>300.11864013671897</c:v>
                </c:pt>
                <c:pt idx="1498">
                  <c:v>300.314038085937</c:v>
                </c:pt>
                <c:pt idx="1499">
                  <c:v>300.51697998046899</c:v>
                </c:pt>
                <c:pt idx="1500">
                  <c:v>300.71766357421899</c:v>
                </c:pt>
                <c:pt idx="1501">
                  <c:v>300.91708984374998</c:v>
                </c:pt>
                <c:pt idx="1502">
                  <c:v>301.11827392578101</c:v>
                </c:pt>
                <c:pt idx="1503">
                  <c:v>301.31317138671898</c:v>
                </c:pt>
                <c:pt idx="1504">
                  <c:v>301.509851074219</c:v>
                </c:pt>
                <c:pt idx="1505">
                  <c:v>301.71230468750002</c:v>
                </c:pt>
                <c:pt idx="1506">
                  <c:v>301.91600341796897</c:v>
                </c:pt>
                <c:pt idx="1507">
                  <c:v>302.11265869140601</c:v>
                </c:pt>
                <c:pt idx="1508">
                  <c:v>302.31711425781202</c:v>
                </c:pt>
                <c:pt idx="1509">
                  <c:v>302.51654052734398</c:v>
                </c:pt>
                <c:pt idx="1510">
                  <c:v>302.71396484374998</c:v>
                </c:pt>
                <c:pt idx="1511">
                  <c:v>302.90888671875001</c:v>
                </c:pt>
                <c:pt idx="1512">
                  <c:v>303.10554199218802</c:v>
                </c:pt>
                <c:pt idx="1513">
                  <c:v>303.31425781249999</c:v>
                </c:pt>
                <c:pt idx="1514">
                  <c:v>303.521240234375</c:v>
                </c:pt>
                <c:pt idx="1515">
                  <c:v>303.71740722656199</c:v>
                </c:pt>
                <c:pt idx="1516">
                  <c:v>303.90979003906301</c:v>
                </c:pt>
                <c:pt idx="1517">
                  <c:v>304.10594482421897</c:v>
                </c:pt>
                <c:pt idx="1518">
                  <c:v>304.30587158203105</c:v>
                </c:pt>
                <c:pt idx="1519">
                  <c:v>304.51135253906301</c:v>
                </c:pt>
                <c:pt idx="1520">
                  <c:v>304.721350097656</c:v>
                </c:pt>
                <c:pt idx="1521">
                  <c:v>304.91197509765601</c:v>
                </c:pt>
                <c:pt idx="1522">
                  <c:v>305.098071289063</c:v>
                </c:pt>
                <c:pt idx="1523">
                  <c:v>305.304284667969</c:v>
                </c:pt>
                <c:pt idx="1524">
                  <c:v>305.504724121094</c:v>
                </c:pt>
                <c:pt idx="1525">
                  <c:v>305.69837646484399</c:v>
                </c:pt>
                <c:pt idx="1526">
                  <c:v>305.90207519531299</c:v>
                </c:pt>
                <c:pt idx="1527">
                  <c:v>306.10753173828101</c:v>
                </c:pt>
                <c:pt idx="1528">
                  <c:v>306.309484863281</c:v>
                </c:pt>
                <c:pt idx="1529">
                  <c:v>306.51142578125001</c:v>
                </c:pt>
                <c:pt idx="1530">
                  <c:v>306.711352539063</c:v>
                </c:pt>
                <c:pt idx="1531">
                  <c:v>306.90927734374998</c:v>
                </c:pt>
                <c:pt idx="1532">
                  <c:v>307.09967041015602</c:v>
                </c:pt>
                <c:pt idx="1533">
                  <c:v>307.30538330078105</c:v>
                </c:pt>
                <c:pt idx="1534">
                  <c:v>307.50731201171897</c:v>
                </c:pt>
                <c:pt idx="1535">
                  <c:v>307.70095214843798</c:v>
                </c:pt>
                <c:pt idx="1536">
                  <c:v>307.90842285156202</c:v>
                </c:pt>
                <c:pt idx="1537">
                  <c:v>308.11339111328101</c:v>
                </c:pt>
                <c:pt idx="1538">
                  <c:v>308.31207275390602</c:v>
                </c:pt>
                <c:pt idx="1539">
                  <c:v>308.498693847656</c:v>
                </c:pt>
                <c:pt idx="1540">
                  <c:v>308.704907226562</c:v>
                </c:pt>
                <c:pt idx="1541">
                  <c:v>308.91060791015605</c:v>
                </c:pt>
                <c:pt idx="1542">
                  <c:v>309.10225830078105</c:v>
                </c:pt>
                <c:pt idx="1543">
                  <c:v>309.30722656249998</c:v>
                </c:pt>
                <c:pt idx="1544">
                  <c:v>309.50965576171899</c:v>
                </c:pt>
                <c:pt idx="1545">
                  <c:v>309.70455322265605</c:v>
                </c:pt>
                <c:pt idx="1546">
                  <c:v>309.903979492188</c:v>
                </c:pt>
                <c:pt idx="1547">
                  <c:v>310.10643310546897</c:v>
                </c:pt>
                <c:pt idx="1548">
                  <c:v>310.30260009765601</c:v>
                </c:pt>
                <c:pt idx="1549">
                  <c:v>310.50502929687502</c:v>
                </c:pt>
                <c:pt idx="1550">
                  <c:v>310.71376953125002</c:v>
                </c:pt>
                <c:pt idx="1551">
                  <c:v>310.91245117187498</c:v>
                </c:pt>
                <c:pt idx="1552">
                  <c:v>311.10356445312499</c:v>
                </c:pt>
                <c:pt idx="1553">
                  <c:v>311.30223388671897</c:v>
                </c:pt>
                <c:pt idx="1554">
                  <c:v>311.50468749999999</c:v>
                </c:pt>
                <c:pt idx="1555">
                  <c:v>311.69960937500002</c:v>
                </c:pt>
                <c:pt idx="1556">
                  <c:v>311.897534179687</c:v>
                </c:pt>
                <c:pt idx="1557">
                  <c:v>312.09996337890601</c:v>
                </c:pt>
                <c:pt idx="1558">
                  <c:v>312.30316162109398</c:v>
                </c:pt>
                <c:pt idx="1559">
                  <c:v>312.49857177734395</c:v>
                </c:pt>
                <c:pt idx="1560">
                  <c:v>312.694738769531</c:v>
                </c:pt>
                <c:pt idx="1561">
                  <c:v>312.90296630859399</c:v>
                </c:pt>
                <c:pt idx="1562">
                  <c:v>313.10539550781198</c:v>
                </c:pt>
                <c:pt idx="1563">
                  <c:v>313.302819824219</c:v>
                </c:pt>
                <c:pt idx="1564">
                  <c:v>313.50275878906302</c:v>
                </c:pt>
                <c:pt idx="1565">
                  <c:v>313.70571289062502</c:v>
                </c:pt>
                <c:pt idx="1566">
                  <c:v>313.90941162109397</c:v>
                </c:pt>
                <c:pt idx="1567">
                  <c:v>314.10883789062501</c:v>
                </c:pt>
                <c:pt idx="1568">
                  <c:v>314.30375976562499</c:v>
                </c:pt>
                <c:pt idx="1569">
                  <c:v>314.50369873046895</c:v>
                </c:pt>
                <c:pt idx="1570">
                  <c:v>314.70111083984398</c:v>
                </c:pt>
                <c:pt idx="1571">
                  <c:v>314.89525146484397</c:v>
                </c:pt>
                <c:pt idx="1572">
                  <c:v>315.107019042969</c:v>
                </c:pt>
                <c:pt idx="1573">
                  <c:v>315.31400146484395</c:v>
                </c:pt>
                <c:pt idx="1574">
                  <c:v>315.508386230469</c:v>
                </c:pt>
                <c:pt idx="1575">
                  <c:v>315.703283691406</c:v>
                </c:pt>
                <c:pt idx="1576">
                  <c:v>315.895666503906</c:v>
                </c:pt>
                <c:pt idx="1577">
                  <c:v>316.09307861328102</c:v>
                </c:pt>
                <c:pt idx="1578">
                  <c:v>316.29604492187502</c:v>
                </c:pt>
                <c:pt idx="1579">
                  <c:v>316.502270507812</c:v>
                </c:pt>
                <c:pt idx="1580">
                  <c:v>316.69968261718799</c:v>
                </c:pt>
                <c:pt idx="1581">
                  <c:v>316.89509277343802</c:v>
                </c:pt>
                <c:pt idx="1582">
                  <c:v>317.10080566406299</c:v>
                </c:pt>
                <c:pt idx="1583">
                  <c:v>317.30324707031298</c:v>
                </c:pt>
                <c:pt idx="1584">
                  <c:v>317.49689941406302</c:v>
                </c:pt>
                <c:pt idx="1585">
                  <c:v>317.69381103515605</c:v>
                </c:pt>
                <c:pt idx="1586">
                  <c:v>317.892980957031</c:v>
                </c:pt>
                <c:pt idx="1587">
                  <c:v>318.09040527343802</c:v>
                </c:pt>
                <c:pt idx="1588">
                  <c:v>318.29862060546895</c:v>
                </c:pt>
                <c:pt idx="1589">
                  <c:v>318.503576660156</c:v>
                </c:pt>
                <c:pt idx="1590">
                  <c:v>318.69094238281201</c:v>
                </c:pt>
                <c:pt idx="1591">
                  <c:v>318.88383789062499</c:v>
                </c:pt>
                <c:pt idx="1592">
                  <c:v>319.09183349609395</c:v>
                </c:pt>
                <c:pt idx="1593">
                  <c:v>319.29376220703102</c:v>
                </c:pt>
                <c:pt idx="1594">
                  <c:v>319.49191894531299</c:v>
                </c:pt>
                <c:pt idx="1595">
                  <c:v>319.70317382812499</c:v>
                </c:pt>
                <c:pt idx="1596">
                  <c:v>319.90989990234397</c:v>
                </c:pt>
                <c:pt idx="1597">
                  <c:v>320.09902343750002</c:v>
                </c:pt>
                <c:pt idx="1598">
                  <c:v>320.28964843749998</c:v>
                </c:pt>
                <c:pt idx="1599">
                  <c:v>320.49284667968698</c:v>
                </c:pt>
                <c:pt idx="1600">
                  <c:v>320.69530029296897</c:v>
                </c:pt>
                <c:pt idx="1601">
                  <c:v>320.89449462890605</c:v>
                </c:pt>
                <c:pt idx="1602">
                  <c:v>321.098706054687</c:v>
                </c:pt>
                <c:pt idx="1603">
                  <c:v>321.299890136719</c:v>
                </c:pt>
                <c:pt idx="1604">
                  <c:v>321.49176025390602</c:v>
                </c:pt>
                <c:pt idx="1605">
                  <c:v>321.69168701171895</c:v>
                </c:pt>
                <c:pt idx="1606">
                  <c:v>321.89414062499998</c:v>
                </c:pt>
                <c:pt idx="1607">
                  <c:v>322.102868652344</c:v>
                </c:pt>
                <c:pt idx="1608">
                  <c:v>322.30029296875</c:v>
                </c:pt>
                <c:pt idx="1609">
                  <c:v>322.49091796875001</c:v>
                </c:pt>
                <c:pt idx="1610">
                  <c:v>322.69587402343802</c:v>
                </c:pt>
                <c:pt idx="1611">
                  <c:v>322.89455566406298</c:v>
                </c:pt>
                <c:pt idx="1612">
                  <c:v>323.09323730468702</c:v>
                </c:pt>
                <c:pt idx="1613">
                  <c:v>323.29317626953105</c:v>
                </c:pt>
                <c:pt idx="1614">
                  <c:v>323.49110107421899</c:v>
                </c:pt>
                <c:pt idx="1615">
                  <c:v>323.69404296875001</c:v>
                </c:pt>
                <c:pt idx="1616">
                  <c:v>323.90100097656199</c:v>
                </c:pt>
                <c:pt idx="1617">
                  <c:v>324.100427246094</c:v>
                </c:pt>
                <c:pt idx="1618">
                  <c:v>324.29333496093699</c:v>
                </c:pt>
                <c:pt idx="1619">
                  <c:v>324.48371582031302</c:v>
                </c:pt>
                <c:pt idx="1620">
                  <c:v>324.68942871093702</c:v>
                </c:pt>
                <c:pt idx="1621">
                  <c:v>324.888842773438</c:v>
                </c:pt>
                <c:pt idx="1622">
                  <c:v>325.08875732421899</c:v>
                </c:pt>
                <c:pt idx="1623">
                  <c:v>325.29625244140601</c:v>
                </c:pt>
                <c:pt idx="1624">
                  <c:v>325.48789062499998</c:v>
                </c:pt>
                <c:pt idx="1625">
                  <c:v>325.69334716796897</c:v>
                </c:pt>
                <c:pt idx="1626">
                  <c:v>325.89530029296895</c:v>
                </c:pt>
                <c:pt idx="1627">
                  <c:v>326.09348144531299</c:v>
                </c:pt>
                <c:pt idx="1628">
                  <c:v>326.29591064453103</c:v>
                </c:pt>
                <c:pt idx="1629">
                  <c:v>326.50136718750002</c:v>
                </c:pt>
                <c:pt idx="1630">
                  <c:v>326.70056152343801</c:v>
                </c:pt>
                <c:pt idx="1631">
                  <c:v>326.89245605468699</c:v>
                </c:pt>
                <c:pt idx="1632">
                  <c:v>327.09816894531298</c:v>
                </c:pt>
                <c:pt idx="1633">
                  <c:v>327.30236816406301</c:v>
                </c:pt>
                <c:pt idx="1634">
                  <c:v>327.48973388671897</c:v>
                </c:pt>
                <c:pt idx="1635">
                  <c:v>327.69293212890602</c:v>
                </c:pt>
                <c:pt idx="1636">
                  <c:v>327.90594482421898</c:v>
                </c:pt>
                <c:pt idx="1637">
                  <c:v>328.10209960937499</c:v>
                </c:pt>
                <c:pt idx="1638">
                  <c:v>328.29572753906302</c:v>
                </c:pt>
                <c:pt idx="1639">
                  <c:v>328.48433837890605</c:v>
                </c:pt>
                <c:pt idx="1640">
                  <c:v>328.674963378906</c:v>
                </c:pt>
                <c:pt idx="1641">
                  <c:v>328.88120117187498</c:v>
                </c:pt>
                <c:pt idx="1642">
                  <c:v>329.09121093750002</c:v>
                </c:pt>
                <c:pt idx="1643">
                  <c:v>329.292395019531</c:v>
                </c:pt>
                <c:pt idx="1644">
                  <c:v>329.49533691406299</c:v>
                </c:pt>
                <c:pt idx="1645">
                  <c:v>329.69201660156199</c:v>
                </c:pt>
                <c:pt idx="1646">
                  <c:v>329.87635498046899</c:v>
                </c:pt>
                <c:pt idx="1647">
                  <c:v>330.07753906250002</c:v>
                </c:pt>
                <c:pt idx="1648">
                  <c:v>330.28879394531299</c:v>
                </c:pt>
                <c:pt idx="1649">
                  <c:v>330.493237304687</c:v>
                </c:pt>
                <c:pt idx="1650">
                  <c:v>330.69190673828103</c:v>
                </c:pt>
                <c:pt idx="1651">
                  <c:v>330.886804199219</c:v>
                </c:pt>
                <c:pt idx="1652">
                  <c:v>331.08297119140605</c:v>
                </c:pt>
                <c:pt idx="1653">
                  <c:v>331.29045410156198</c:v>
                </c:pt>
                <c:pt idx="1654">
                  <c:v>331.49415283203103</c:v>
                </c:pt>
                <c:pt idx="1655">
                  <c:v>331.68906249999998</c:v>
                </c:pt>
                <c:pt idx="1656">
                  <c:v>331.89454345703103</c:v>
                </c:pt>
                <c:pt idx="1657">
                  <c:v>332.09071044921899</c:v>
                </c:pt>
                <c:pt idx="1658">
                  <c:v>332.28258056640601</c:v>
                </c:pt>
                <c:pt idx="1659">
                  <c:v>332.48376464843801</c:v>
                </c:pt>
                <c:pt idx="1660">
                  <c:v>332.69250488281199</c:v>
                </c:pt>
                <c:pt idx="1661">
                  <c:v>332.89368896484399</c:v>
                </c:pt>
                <c:pt idx="1662">
                  <c:v>333.08532714843801</c:v>
                </c:pt>
                <c:pt idx="1663">
                  <c:v>333.28902587890605</c:v>
                </c:pt>
                <c:pt idx="1664">
                  <c:v>333.49222412109395</c:v>
                </c:pt>
                <c:pt idx="1665">
                  <c:v>333.69770507812501</c:v>
                </c:pt>
                <c:pt idx="1666">
                  <c:v>333.89511718749998</c:v>
                </c:pt>
                <c:pt idx="1667">
                  <c:v>334.08070068359399</c:v>
                </c:pt>
                <c:pt idx="1668">
                  <c:v>334.28439941406299</c:v>
                </c:pt>
                <c:pt idx="1669">
                  <c:v>334.48935546874998</c:v>
                </c:pt>
                <c:pt idx="1670">
                  <c:v>334.68602294921897</c:v>
                </c:pt>
                <c:pt idx="1671">
                  <c:v>334.883459472656</c:v>
                </c:pt>
                <c:pt idx="1672">
                  <c:v>335.09094238281199</c:v>
                </c:pt>
                <c:pt idx="1673">
                  <c:v>335.30144042968698</c:v>
                </c:pt>
                <c:pt idx="1674">
                  <c:v>335.49130859374998</c:v>
                </c:pt>
                <c:pt idx="1675">
                  <c:v>335.67991943359397</c:v>
                </c:pt>
                <c:pt idx="1676">
                  <c:v>335.88613281250002</c:v>
                </c:pt>
                <c:pt idx="1677">
                  <c:v>336.08983154296897</c:v>
                </c:pt>
                <c:pt idx="1678">
                  <c:v>336.29051513671897</c:v>
                </c:pt>
                <c:pt idx="1679">
                  <c:v>336.48491210937499</c:v>
                </c:pt>
                <c:pt idx="1680">
                  <c:v>336.68107910156198</c:v>
                </c:pt>
                <c:pt idx="1681">
                  <c:v>336.887292480469</c:v>
                </c:pt>
                <c:pt idx="1682">
                  <c:v>337.08847656249998</c:v>
                </c:pt>
                <c:pt idx="1683">
                  <c:v>337.28338623046898</c:v>
                </c:pt>
                <c:pt idx="1684">
                  <c:v>337.48382568359398</c:v>
                </c:pt>
                <c:pt idx="1685">
                  <c:v>337.69003906249998</c:v>
                </c:pt>
                <c:pt idx="1686">
                  <c:v>337.88620605468702</c:v>
                </c:pt>
                <c:pt idx="1687">
                  <c:v>338.08237304687498</c:v>
                </c:pt>
                <c:pt idx="1688">
                  <c:v>338.27978515625</c:v>
                </c:pt>
                <c:pt idx="1689">
                  <c:v>338.48474121093699</c:v>
                </c:pt>
                <c:pt idx="1690">
                  <c:v>338.69725341796897</c:v>
                </c:pt>
                <c:pt idx="1691">
                  <c:v>338.886389160156</c:v>
                </c:pt>
                <c:pt idx="1692">
                  <c:v>339.07449951171895</c:v>
                </c:pt>
                <c:pt idx="1693">
                  <c:v>339.28322753906298</c:v>
                </c:pt>
                <c:pt idx="1694">
                  <c:v>339.48491210937499</c:v>
                </c:pt>
                <c:pt idx="1695">
                  <c:v>339.681811523438</c:v>
                </c:pt>
                <c:pt idx="1696">
                  <c:v>339.885009765625</c:v>
                </c:pt>
                <c:pt idx="1697">
                  <c:v>340.09375</c:v>
                </c:pt>
                <c:pt idx="1698">
                  <c:v>340.28991699218801</c:v>
                </c:pt>
                <c:pt idx="1699">
                  <c:v>340.47349853515601</c:v>
                </c:pt>
                <c:pt idx="1700">
                  <c:v>340.67468261718801</c:v>
                </c:pt>
                <c:pt idx="1701">
                  <c:v>340.87763671875001</c:v>
                </c:pt>
                <c:pt idx="1702">
                  <c:v>341.082604980469</c:v>
                </c:pt>
                <c:pt idx="1703">
                  <c:v>341.285803222656</c:v>
                </c:pt>
                <c:pt idx="1704">
                  <c:v>341.47869873046898</c:v>
                </c:pt>
                <c:pt idx="1705">
                  <c:v>341.68291015624999</c:v>
                </c:pt>
                <c:pt idx="1706">
                  <c:v>341.884851074219</c:v>
                </c:pt>
                <c:pt idx="1707">
                  <c:v>342.07850341796899</c:v>
                </c:pt>
                <c:pt idx="1708">
                  <c:v>342.285974121094</c:v>
                </c:pt>
                <c:pt idx="1709">
                  <c:v>342.489172363281</c:v>
                </c:pt>
                <c:pt idx="1710">
                  <c:v>342.68658447265602</c:v>
                </c:pt>
                <c:pt idx="1711">
                  <c:v>342.88399658203105</c:v>
                </c:pt>
                <c:pt idx="1712">
                  <c:v>343.08142089843801</c:v>
                </c:pt>
                <c:pt idx="1713">
                  <c:v>343.28511962890605</c:v>
                </c:pt>
                <c:pt idx="1714">
                  <c:v>343.48052978515602</c:v>
                </c:pt>
                <c:pt idx="1715">
                  <c:v>343.66411132812499</c:v>
                </c:pt>
                <c:pt idx="1716">
                  <c:v>343.86478271484395</c:v>
                </c:pt>
                <c:pt idx="1717">
                  <c:v>344.07529296874998</c:v>
                </c:pt>
                <c:pt idx="1718">
                  <c:v>344.27397460937499</c:v>
                </c:pt>
                <c:pt idx="1719">
                  <c:v>344.48020019531299</c:v>
                </c:pt>
                <c:pt idx="1720">
                  <c:v>344.675610351562</c:v>
                </c:pt>
                <c:pt idx="1721">
                  <c:v>344.87177734375001</c:v>
                </c:pt>
                <c:pt idx="1722">
                  <c:v>345.07800292968699</c:v>
                </c:pt>
                <c:pt idx="1723">
                  <c:v>345.28371582031298</c:v>
                </c:pt>
                <c:pt idx="1724">
                  <c:v>345.480627441406</c:v>
                </c:pt>
                <c:pt idx="1725">
                  <c:v>345.67802734374999</c:v>
                </c:pt>
                <c:pt idx="1726">
                  <c:v>345.88098144531301</c:v>
                </c:pt>
                <c:pt idx="1727">
                  <c:v>346.079663085937</c:v>
                </c:pt>
                <c:pt idx="1728">
                  <c:v>346.280346679687</c:v>
                </c:pt>
                <c:pt idx="1729">
                  <c:v>346.481530761719</c:v>
                </c:pt>
                <c:pt idx="1730">
                  <c:v>346.67517089843801</c:v>
                </c:pt>
                <c:pt idx="1731">
                  <c:v>346.868078613281</c:v>
                </c:pt>
                <c:pt idx="1732">
                  <c:v>347.06977539062501</c:v>
                </c:pt>
                <c:pt idx="1733">
                  <c:v>347.27724609375002</c:v>
                </c:pt>
                <c:pt idx="1734">
                  <c:v>347.47918701171898</c:v>
                </c:pt>
                <c:pt idx="1735">
                  <c:v>347.67734374999998</c:v>
                </c:pt>
                <c:pt idx="1736">
                  <c:v>347.87904052734399</c:v>
                </c:pt>
                <c:pt idx="1737">
                  <c:v>348.07646484374999</c:v>
                </c:pt>
                <c:pt idx="1738">
                  <c:v>348.27589111328103</c:v>
                </c:pt>
                <c:pt idx="1739">
                  <c:v>348.47131347656199</c:v>
                </c:pt>
                <c:pt idx="1740">
                  <c:v>348.678784179687</c:v>
                </c:pt>
                <c:pt idx="1741">
                  <c:v>348.88071289062498</c:v>
                </c:pt>
                <c:pt idx="1742">
                  <c:v>349.07738037109397</c:v>
                </c:pt>
                <c:pt idx="1743">
                  <c:v>349.27781982421897</c:v>
                </c:pt>
                <c:pt idx="1744">
                  <c:v>349.47524414062502</c:v>
                </c:pt>
                <c:pt idx="1745">
                  <c:v>349.68095703124999</c:v>
                </c:pt>
                <c:pt idx="1746">
                  <c:v>349.87911376953105</c:v>
                </c:pt>
                <c:pt idx="1747">
                  <c:v>350.08156738281201</c:v>
                </c:pt>
                <c:pt idx="1748">
                  <c:v>350.27648925781199</c:v>
                </c:pt>
                <c:pt idx="1749">
                  <c:v>350.47264404296897</c:v>
                </c:pt>
                <c:pt idx="1750">
                  <c:v>350.67884521484399</c:v>
                </c:pt>
                <c:pt idx="1751">
                  <c:v>350.871740722656</c:v>
                </c:pt>
                <c:pt idx="1752">
                  <c:v>351.06842041015602</c:v>
                </c:pt>
                <c:pt idx="1753">
                  <c:v>351.28292236328105</c:v>
                </c:pt>
                <c:pt idx="1754">
                  <c:v>351.48107910156199</c:v>
                </c:pt>
                <c:pt idx="1755">
                  <c:v>351.67221679687498</c:v>
                </c:pt>
                <c:pt idx="1756">
                  <c:v>351.882727050781</c:v>
                </c:pt>
                <c:pt idx="1757">
                  <c:v>352.08518066406299</c:v>
                </c:pt>
                <c:pt idx="1758">
                  <c:v>352.27202148437499</c:v>
                </c:pt>
                <c:pt idx="1759">
                  <c:v>352.46943359375001</c:v>
                </c:pt>
                <c:pt idx="1760">
                  <c:v>352.67188720703103</c:v>
                </c:pt>
                <c:pt idx="1761">
                  <c:v>352.871826171875</c:v>
                </c:pt>
                <c:pt idx="1762">
                  <c:v>353.07603759765601</c:v>
                </c:pt>
                <c:pt idx="1763">
                  <c:v>353.27093505859398</c:v>
                </c:pt>
                <c:pt idx="1764">
                  <c:v>353.47714843749998</c:v>
                </c:pt>
                <c:pt idx="1765">
                  <c:v>353.68211669921897</c:v>
                </c:pt>
                <c:pt idx="1766">
                  <c:v>353.87401123046897</c:v>
                </c:pt>
                <c:pt idx="1767">
                  <c:v>354.07445068359397</c:v>
                </c:pt>
                <c:pt idx="1768">
                  <c:v>354.27060546874998</c:v>
                </c:pt>
                <c:pt idx="1769">
                  <c:v>354.470544433594</c:v>
                </c:pt>
                <c:pt idx="1770">
                  <c:v>354.674243164063</c:v>
                </c:pt>
                <c:pt idx="1771">
                  <c:v>354.87741699218799</c:v>
                </c:pt>
                <c:pt idx="1772">
                  <c:v>355.07860107421897</c:v>
                </c:pt>
                <c:pt idx="1773">
                  <c:v>355.276525878906</c:v>
                </c:pt>
                <c:pt idx="1774">
                  <c:v>355.47572021484399</c:v>
                </c:pt>
                <c:pt idx="1775">
                  <c:v>355.67514648437498</c:v>
                </c:pt>
                <c:pt idx="1776">
                  <c:v>355.87507324218802</c:v>
                </c:pt>
                <c:pt idx="1777">
                  <c:v>356.07678222656199</c:v>
                </c:pt>
                <c:pt idx="1778">
                  <c:v>356.27871093750002</c:v>
                </c:pt>
                <c:pt idx="1779">
                  <c:v>356.46933593749998</c:v>
                </c:pt>
                <c:pt idx="1780">
                  <c:v>356.66726074218798</c:v>
                </c:pt>
                <c:pt idx="1781">
                  <c:v>356.87221679687502</c:v>
                </c:pt>
                <c:pt idx="1782">
                  <c:v>357.07089843749998</c:v>
                </c:pt>
                <c:pt idx="1783">
                  <c:v>357.27459716796898</c:v>
                </c:pt>
                <c:pt idx="1784">
                  <c:v>357.47655029296897</c:v>
                </c:pt>
                <c:pt idx="1785">
                  <c:v>357.671960449219</c:v>
                </c:pt>
                <c:pt idx="1786">
                  <c:v>357.87565917968698</c:v>
                </c:pt>
                <c:pt idx="1787">
                  <c:v>358.078857421875</c:v>
                </c:pt>
                <c:pt idx="1788">
                  <c:v>358.27250976562499</c:v>
                </c:pt>
                <c:pt idx="1789">
                  <c:v>358.46917724609398</c:v>
                </c:pt>
                <c:pt idx="1790">
                  <c:v>358.675378417969</c:v>
                </c:pt>
                <c:pt idx="1791">
                  <c:v>358.87480468749999</c:v>
                </c:pt>
                <c:pt idx="1792">
                  <c:v>359.06845703124998</c:v>
                </c:pt>
                <c:pt idx="1793">
                  <c:v>359.26588134765603</c:v>
                </c:pt>
                <c:pt idx="1794">
                  <c:v>359.47084960937502</c:v>
                </c:pt>
                <c:pt idx="1795">
                  <c:v>359.666259765625</c:v>
                </c:pt>
                <c:pt idx="1796">
                  <c:v>359.858642578125</c:v>
                </c:pt>
                <c:pt idx="1797">
                  <c:v>360.07567138671897</c:v>
                </c:pt>
                <c:pt idx="1798">
                  <c:v>360.28441162109397</c:v>
                </c:pt>
                <c:pt idx="1799">
                  <c:v>360.46673583984398</c:v>
                </c:pt>
                <c:pt idx="1800">
                  <c:v>360.66540527343801</c:v>
                </c:pt>
                <c:pt idx="1801">
                  <c:v>360.86911621093702</c:v>
                </c:pt>
                <c:pt idx="1802">
                  <c:v>361.07281494140602</c:v>
                </c:pt>
                <c:pt idx="1803">
                  <c:v>361.27778320312501</c:v>
                </c:pt>
                <c:pt idx="1804">
                  <c:v>361.47268066406298</c:v>
                </c:pt>
                <c:pt idx="1805">
                  <c:v>361.66757812499998</c:v>
                </c:pt>
                <c:pt idx="1806">
                  <c:v>361.85419921875001</c:v>
                </c:pt>
                <c:pt idx="1807">
                  <c:v>362.064697265625</c:v>
                </c:pt>
                <c:pt idx="1808">
                  <c:v>362.27794189453101</c:v>
                </c:pt>
                <c:pt idx="1809">
                  <c:v>362.47736816406302</c:v>
                </c:pt>
                <c:pt idx="1810">
                  <c:v>362.672290039063</c:v>
                </c:pt>
                <c:pt idx="1811">
                  <c:v>362.87347412109398</c:v>
                </c:pt>
                <c:pt idx="1812">
                  <c:v>363.07338867187502</c:v>
                </c:pt>
                <c:pt idx="1813">
                  <c:v>363.26577148437502</c:v>
                </c:pt>
                <c:pt idx="1814">
                  <c:v>363.46369628906302</c:v>
                </c:pt>
                <c:pt idx="1815">
                  <c:v>363.66237792968701</c:v>
                </c:pt>
                <c:pt idx="1816">
                  <c:v>363.86307373046895</c:v>
                </c:pt>
                <c:pt idx="1817">
                  <c:v>364.05922851562502</c:v>
                </c:pt>
                <c:pt idx="1818">
                  <c:v>364.26468505859395</c:v>
                </c:pt>
                <c:pt idx="1819">
                  <c:v>364.469653320313</c:v>
                </c:pt>
                <c:pt idx="1820">
                  <c:v>364.670336914063</c:v>
                </c:pt>
                <c:pt idx="1821">
                  <c:v>364.865234375</c:v>
                </c:pt>
                <c:pt idx="1822">
                  <c:v>365.06140136718801</c:v>
                </c:pt>
                <c:pt idx="1823">
                  <c:v>365.26812744140602</c:v>
                </c:pt>
                <c:pt idx="1824">
                  <c:v>365.46805419921895</c:v>
                </c:pt>
                <c:pt idx="1825">
                  <c:v>365.66119384765602</c:v>
                </c:pt>
                <c:pt idx="1826">
                  <c:v>365.86037597656201</c:v>
                </c:pt>
                <c:pt idx="1827">
                  <c:v>366.06458740234399</c:v>
                </c:pt>
                <c:pt idx="1828">
                  <c:v>366.257727050781</c:v>
                </c:pt>
                <c:pt idx="1829">
                  <c:v>366.45965576171898</c:v>
                </c:pt>
                <c:pt idx="1830">
                  <c:v>366.662109375</c:v>
                </c:pt>
                <c:pt idx="1831">
                  <c:v>366.86130371093702</c:v>
                </c:pt>
                <c:pt idx="1832">
                  <c:v>367.068774414063</c:v>
                </c:pt>
                <c:pt idx="1833">
                  <c:v>367.266931152344</c:v>
                </c:pt>
                <c:pt idx="1834">
                  <c:v>367.459313964844</c:v>
                </c:pt>
                <c:pt idx="1835">
                  <c:v>367.66102294921899</c:v>
                </c:pt>
                <c:pt idx="1836">
                  <c:v>367.86347656250001</c:v>
                </c:pt>
                <c:pt idx="1837">
                  <c:v>368.071691894531</c:v>
                </c:pt>
                <c:pt idx="1838">
                  <c:v>368.27161865234399</c:v>
                </c:pt>
                <c:pt idx="1839">
                  <c:v>368.45446777343801</c:v>
                </c:pt>
                <c:pt idx="1840">
                  <c:v>368.65566406250002</c:v>
                </c:pt>
                <c:pt idx="1841">
                  <c:v>368.865649414063</c:v>
                </c:pt>
                <c:pt idx="1842">
                  <c:v>369.06104736328103</c:v>
                </c:pt>
                <c:pt idx="1843">
                  <c:v>369.25921630859398</c:v>
                </c:pt>
                <c:pt idx="1844">
                  <c:v>369.464929199219</c:v>
                </c:pt>
                <c:pt idx="1845">
                  <c:v>369.66409912109395</c:v>
                </c:pt>
                <c:pt idx="1846">
                  <c:v>369.860266113281</c:v>
                </c:pt>
                <c:pt idx="1847">
                  <c:v>370.05593261718798</c:v>
                </c:pt>
                <c:pt idx="1848">
                  <c:v>370.25460205078105</c:v>
                </c:pt>
                <c:pt idx="1849">
                  <c:v>370.45704345703103</c:v>
                </c:pt>
                <c:pt idx="1850">
                  <c:v>370.65822753906298</c:v>
                </c:pt>
                <c:pt idx="1851">
                  <c:v>370.85239257812498</c:v>
                </c:pt>
                <c:pt idx="1852">
                  <c:v>371.06240234375002</c:v>
                </c:pt>
                <c:pt idx="1853">
                  <c:v>371.27313232421898</c:v>
                </c:pt>
                <c:pt idx="1854">
                  <c:v>371.46676025390605</c:v>
                </c:pt>
                <c:pt idx="1855">
                  <c:v>371.66417236328101</c:v>
                </c:pt>
                <c:pt idx="1856">
                  <c:v>371.85708007812502</c:v>
                </c:pt>
                <c:pt idx="1857">
                  <c:v>372.05073242187501</c:v>
                </c:pt>
                <c:pt idx="1858">
                  <c:v>372.25141601562501</c:v>
                </c:pt>
                <c:pt idx="1859">
                  <c:v>372.45135498046898</c:v>
                </c:pt>
                <c:pt idx="1860">
                  <c:v>372.65430908203103</c:v>
                </c:pt>
                <c:pt idx="1861">
                  <c:v>372.86052246093698</c:v>
                </c:pt>
                <c:pt idx="1862">
                  <c:v>373.05491943359397</c:v>
                </c:pt>
                <c:pt idx="1863">
                  <c:v>373.25987548828101</c:v>
                </c:pt>
                <c:pt idx="1864">
                  <c:v>373.45855712890602</c:v>
                </c:pt>
                <c:pt idx="1865">
                  <c:v>373.64643554687501</c:v>
                </c:pt>
                <c:pt idx="1866">
                  <c:v>373.85013427734395</c:v>
                </c:pt>
                <c:pt idx="1867">
                  <c:v>374.05458984375002</c:v>
                </c:pt>
                <c:pt idx="1868">
                  <c:v>374.255773925781</c:v>
                </c:pt>
                <c:pt idx="1869">
                  <c:v>374.45695800781198</c:v>
                </c:pt>
                <c:pt idx="1870">
                  <c:v>374.65814208984398</c:v>
                </c:pt>
                <c:pt idx="1871">
                  <c:v>374.86184082031298</c:v>
                </c:pt>
                <c:pt idx="1872">
                  <c:v>375.06555175781199</c:v>
                </c:pt>
                <c:pt idx="1873">
                  <c:v>375.25844726562502</c:v>
                </c:pt>
                <c:pt idx="1874">
                  <c:v>375.45585937499999</c:v>
                </c:pt>
                <c:pt idx="1875">
                  <c:v>375.66082763671898</c:v>
                </c:pt>
                <c:pt idx="1876">
                  <c:v>375.860021972656</c:v>
                </c:pt>
                <c:pt idx="1877">
                  <c:v>376.0556640625</c:v>
                </c:pt>
                <c:pt idx="1878">
                  <c:v>376.25257568359399</c:v>
                </c:pt>
                <c:pt idx="1879">
                  <c:v>376.45502929687501</c:v>
                </c:pt>
                <c:pt idx="1880">
                  <c:v>376.65621337890605</c:v>
                </c:pt>
                <c:pt idx="1881">
                  <c:v>376.85615234375001</c:v>
                </c:pt>
                <c:pt idx="1882">
                  <c:v>377.05532226562502</c:v>
                </c:pt>
                <c:pt idx="1883">
                  <c:v>377.26279296874998</c:v>
                </c:pt>
                <c:pt idx="1884">
                  <c:v>377.465246582031</c:v>
                </c:pt>
                <c:pt idx="1885">
                  <c:v>377.65637207031301</c:v>
                </c:pt>
                <c:pt idx="1886">
                  <c:v>377.85755615234399</c:v>
                </c:pt>
                <c:pt idx="1887">
                  <c:v>378.05749511718801</c:v>
                </c:pt>
                <c:pt idx="1888">
                  <c:v>378.253662109375</c:v>
                </c:pt>
                <c:pt idx="1889">
                  <c:v>378.44982910156199</c:v>
                </c:pt>
                <c:pt idx="1890">
                  <c:v>378.65605468749999</c:v>
                </c:pt>
                <c:pt idx="1891">
                  <c:v>378.855224609375</c:v>
                </c:pt>
                <c:pt idx="1892">
                  <c:v>379.062182617188</c:v>
                </c:pt>
                <c:pt idx="1893">
                  <c:v>379.259606933594</c:v>
                </c:pt>
                <c:pt idx="1894">
                  <c:v>379.4482421875</c:v>
                </c:pt>
                <c:pt idx="1895">
                  <c:v>379.65395507812502</c:v>
                </c:pt>
                <c:pt idx="1896">
                  <c:v>379.85312499999998</c:v>
                </c:pt>
                <c:pt idx="1897">
                  <c:v>380.05229492187499</c:v>
                </c:pt>
                <c:pt idx="1898">
                  <c:v>380.25800781250001</c:v>
                </c:pt>
                <c:pt idx="1899">
                  <c:v>380.45618896484399</c:v>
                </c:pt>
                <c:pt idx="1900">
                  <c:v>380.65485839843802</c:v>
                </c:pt>
                <c:pt idx="1901">
                  <c:v>380.852783203125</c:v>
                </c:pt>
                <c:pt idx="1902">
                  <c:v>381.04895019531301</c:v>
                </c:pt>
                <c:pt idx="1903">
                  <c:v>381.24636230468701</c:v>
                </c:pt>
                <c:pt idx="1904">
                  <c:v>381.44125976562498</c:v>
                </c:pt>
                <c:pt idx="1905">
                  <c:v>381.65074462890601</c:v>
                </c:pt>
                <c:pt idx="1906">
                  <c:v>381.85192871093699</c:v>
                </c:pt>
                <c:pt idx="1907">
                  <c:v>382.045568847656</c:v>
                </c:pt>
                <c:pt idx="1908">
                  <c:v>382.254309082031</c:v>
                </c:pt>
                <c:pt idx="1909">
                  <c:v>382.45349121093699</c:v>
                </c:pt>
                <c:pt idx="1910">
                  <c:v>382.65015869140603</c:v>
                </c:pt>
                <c:pt idx="1911">
                  <c:v>382.84958496093702</c:v>
                </c:pt>
                <c:pt idx="1912">
                  <c:v>383.05329589843802</c:v>
                </c:pt>
                <c:pt idx="1913">
                  <c:v>383.256994628906</c:v>
                </c:pt>
                <c:pt idx="1914">
                  <c:v>383.45139160156202</c:v>
                </c:pt>
                <c:pt idx="1915">
                  <c:v>383.655603027344</c:v>
                </c:pt>
                <c:pt idx="1916">
                  <c:v>383.85301513671897</c:v>
                </c:pt>
                <c:pt idx="1917">
                  <c:v>384.04541015625</c:v>
                </c:pt>
                <c:pt idx="1918">
                  <c:v>384.24534912109397</c:v>
                </c:pt>
                <c:pt idx="1919">
                  <c:v>384.45358886718799</c:v>
                </c:pt>
                <c:pt idx="1920">
                  <c:v>384.65151367187502</c:v>
                </c:pt>
                <c:pt idx="1921">
                  <c:v>384.84566650390605</c:v>
                </c:pt>
                <c:pt idx="1922">
                  <c:v>385.047607421875</c:v>
                </c:pt>
                <c:pt idx="1923">
                  <c:v>385.25004882812499</c:v>
                </c:pt>
                <c:pt idx="1924">
                  <c:v>385.44744873046898</c:v>
                </c:pt>
                <c:pt idx="1925">
                  <c:v>385.63806152343801</c:v>
                </c:pt>
                <c:pt idx="1926">
                  <c:v>385.83925781250002</c:v>
                </c:pt>
                <c:pt idx="1927">
                  <c:v>386.04169921875001</c:v>
                </c:pt>
                <c:pt idx="1928">
                  <c:v>386.244140625</c:v>
                </c:pt>
                <c:pt idx="1929">
                  <c:v>386.452880859375</c:v>
                </c:pt>
                <c:pt idx="1930">
                  <c:v>386.6533203125</c:v>
                </c:pt>
                <c:pt idx="1931">
                  <c:v>386.84320068359398</c:v>
                </c:pt>
                <c:pt idx="1932">
                  <c:v>387.051428222656</c:v>
                </c:pt>
                <c:pt idx="1933">
                  <c:v>387.25261230468698</c:v>
                </c:pt>
                <c:pt idx="1934">
                  <c:v>387.444995117188</c:v>
                </c:pt>
                <c:pt idx="1935">
                  <c:v>387.64794921875</c:v>
                </c:pt>
                <c:pt idx="1936">
                  <c:v>387.84788818359397</c:v>
                </c:pt>
                <c:pt idx="1937">
                  <c:v>388.05108642578102</c:v>
                </c:pt>
                <c:pt idx="1938">
                  <c:v>388.24222412109395</c:v>
                </c:pt>
                <c:pt idx="1939">
                  <c:v>388.44141845703103</c:v>
                </c:pt>
                <c:pt idx="1940">
                  <c:v>388.64763183593698</c:v>
                </c:pt>
                <c:pt idx="1941">
                  <c:v>388.84327392578103</c:v>
                </c:pt>
                <c:pt idx="1942">
                  <c:v>389.04195556640605</c:v>
                </c:pt>
                <c:pt idx="1943">
                  <c:v>389.24818115234399</c:v>
                </c:pt>
                <c:pt idx="1944">
                  <c:v>389.45364990234395</c:v>
                </c:pt>
                <c:pt idx="1945">
                  <c:v>389.64729003906302</c:v>
                </c:pt>
                <c:pt idx="1946">
                  <c:v>389.84470214843799</c:v>
                </c:pt>
                <c:pt idx="1947">
                  <c:v>390.05092773437502</c:v>
                </c:pt>
                <c:pt idx="1948">
                  <c:v>390.24908447265602</c:v>
                </c:pt>
                <c:pt idx="1949">
                  <c:v>390.444494628906</c:v>
                </c:pt>
                <c:pt idx="1950">
                  <c:v>390.64821777343798</c:v>
                </c:pt>
                <c:pt idx="1951">
                  <c:v>390.84764404296897</c:v>
                </c:pt>
                <c:pt idx="1952">
                  <c:v>391.03876953125001</c:v>
                </c:pt>
                <c:pt idx="1953">
                  <c:v>391.23115234375001</c:v>
                </c:pt>
                <c:pt idx="1954">
                  <c:v>391.44040527343799</c:v>
                </c:pt>
                <c:pt idx="1955">
                  <c:v>391.64661865234399</c:v>
                </c:pt>
                <c:pt idx="1956">
                  <c:v>391.84477539062499</c:v>
                </c:pt>
                <c:pt idx="1957">
                  <c:v>392.04344482421897</c:v>
                </c:pt>
                <c:pt idx="1958">
                  <c:v>392.24589843749999</c:v>
                </c:pt>
                <c:pt idx="1959">
                  <c:v>392.441320800781</c:v>
                </c:pt>
                <c:pt idx="1960">
                  <c:v>392.63494873046898</c:v>
                </c:pt>
                <c:pt idx="1961">
                  <c:v>392.84443359375001</c:v>
                </c:pt>
                <c:pt idx="1962">
                  <c:v>393.04991455078101</c:v>
                </c:pt>
                <c:pt idx="1963">
                  <c:v>393.24104003906302</c:v>
                </c:pt>
                <c:pt idx="1964">
                  <c:v>393.433422851562</c:v>
                </c:pt>
                <c:pt idx="1965">
                  <c:v>393.636389160156</c:v>
                </c:pt>
                <c:pt idx="1966">
                  <c:v>393.83833007812501</c:v>
                </c:pt>
                <c:pt idx="1967">
                  <c:v>394.04404296874998</c:v>
                </c:pt>
                <c:pt idx="1968">
                  <c:v>394.24573974609399</c:v>
                </c:pt>
                <c:pt idx="1969">
                  <c:v>394.43559570312499</c:v>
                </c:pt>
                <c:pt idx="1970">
                  <c:v>394.63375244140605</c:v>
                </c:pt>
                <c:pt idx="1971">
                  <c:v>394.83923339843801</c:v>
                </c:pt>
                <c:pt idx="1972">
                  <c:v>395.03791503906302</c:v>
                </c:pt>
                <c:pt idx="1973">
                  <c:v>395.238598632812</c:v>
                </c:pt>
                <c:pt idx="1974">
                  <c:v>395.43979492187498</c:v>
                </c:pt>
                <c:pt idx="1975">
                  <c:v>395.63896484374999</c:v>
                </c:pt>
                <c:pt idx="1976">
                  <c:v>395.840161132812</c:v>
                </c:pt>
                <c:pt idx="1977">
                  <c:v>396.04838867187499</c:v>
                </c:pt>
                <c:pt idx="1978">
                  <c:v>396.25083007812498</c:v>
                </c:pt>
                <c:pt idx="1979">
                  <c:v>396.439453125</c:v>
                </c:pt>
                <c:pt idx="1980">
                  <c:v>396.64064941406298</c:v>
                </c:pt>
                <c:pt idx="1981">
                  <c:v>396.84812011718799</c:v>
                </c:pt>
                <c:pt idx="1982">
                  <c:v>397.039233398438</c:v>
                </c:pt>
                <c:pt idx="1983">
                  <c:v>397.23414306640603</c:v>
                </c:pt>
                <c:pt idx="1984">
                  <c:v>397.43911132812502</c:v>
                </c:pt>
                <c:pt idx="1985">
                  <c:v>397.637036132812</c:v>
                </c:pt>
                <c:pt idx="1986">
                  <c:v>397.83320312500001</c:v>
                </c:pt>
                <c:pt idx="1987">
                  <c:v>398.04444580078103</c:v>
                </c:pt>
                <c:pt idx="1988">
                  <c:v>398.24614257812499</c:v>
                </c:pt>
                <c:pt idx="1989">
                  <c:v>398.43425292968698</c:v>
                </c:pt>
                <c:pt idx="1990">
                  <c:v>398.637451171875</c:v>
                </c:pt>
                <c:pt idx="1991">
                  <c:v>398.83989257812499</c:v>
                </c:pt>
                <c:pt idx="1992">
                  <c:v>399.04107666015602</c:v>
                </c:pt>
                <c:pt idx="1993">
                  <c:v>399.24730224609397</c:v>
                </c:pt>
                <c:pt idx="1994">
                  <c:v>399.44219970703102</c:v>
                </c:pt>
                <c:pt idx="1995">
                  <c:v>399.64012451171897</c:v>
                </c:pt>
                <c:pt idx="1996">
                  <c:v>399.84132080078103</c:v>
                </c:pt>
                <c:pt idx="1997">
                  <c:v>400.04377441406302</c:v>
                </c:pt>
                <c:pt idx="1998">
                  <c:v>400.23992919921898</c:v>
                </c:pt>
                <c:pt idx="1999">
                  <c:v>400.43305664062501</c:v>
                </c:pt>
                <c:pt idx="2000">
                  <c:v>400.640539550781</c:v>
                </c:pt>
                <c:pt idx="2001">
                  <c:v>400.83544921875</c:v>
                </c:pt>
                <c:pt idx="2002">
                  <c:v>401.032873535156</c:v>
                </c:pt>
                <c:pt idx="2003">
                  <c:v>401.239099121094</c:v>
                </c:pt>
                <c:pt idx="2004">
                  <c:v>401.44028320312498</c:v>
                </c:pt>
                <c:pt idx="2005">
                  <c:v>401.64019775390602</c:v>
                </c:pt>
                <c:pt idx="2006">
                  <c:v>401.833081054687</c:v>
                </c:pt>
                <c:pt idx="2007">
                  <c:v>402.030517578125</c:v>
                </c:pt>
                <c:pt idx="2008">
                  <c:v>402.22491455078102</c:v>
                </c:pt>
                <c:pt idx="2009">
                  <c:v>402.42482910156201</c:v>
                </c:pt>
                <c:pt idx="2010">
                  <c:v>402.62778320312498</c:v>
                </c:pt>
                <c:pt idx="2011">
                  <c:v>402.82646484374999</c:v>
                </c:pt>
                <c:pt idx="2012">
                  <c:v>403.02841796874998</c:v>
                </c:pt>
                <c:pt idx="2013">
                  <c:v>403.23337402343799</c:v>
                </c:pt>
                <c:pt idx="2014">
                  <c:v>403.44261474609397</c:v>
                </c:pt>
                <c:pt idx="2015">
                  <c:v>403.64003906250002</c:v>
                </c:pt>
                <c:pt idx="2016">
                  <c:v>403.83066406249998</c:v>
                </c:pt>
                <c:pt idx="2017">
                  <c:v>404.028076171875</c:v>
                </c:pt>
                <c:pt idx="2018">
                  <c:v>404.23857421874999</c:v>
                </c:pt>
                <c:pt idx="2019">
                  <c:v>404.44354248046898</c:v>
                </c:pt>
                <c:pt idx="2020">
                  <c:v>404.62788085937501</c:v>
                </c:pt>
                <c:pt idx="2021">
                  <c:v>404.82906494140605</c:v>
                </c:pt>
                <c:pt idx="2022">
                  <c:v>405.03905029296897</c:v>
                </c:pt>
                <c:pt idx="2023">
                  <c:v>405.23195800781201</c:v>
                </c:pt>
                <c:pt idx="2024">
                  <c:v>405.42988281250001</c:v>
                </c:pt>
                <c:pt idx="2025">
                  <c:v>405.63232421875</c:v>
                </c:pt>
                <c:pt idx="2026">
                  <c:v>405.827221679687</c:v>
                </c:pt>
                <c:pt idx="2027">
                  <c:v>406.03167724609398</c:v>
                </c:pt>
                <c:pt idx="2028">
                  <c:v>406.23487548828103</c:v>
                </c:pt>
                <c:pt idx="2029">
                  <c:v>406.437817382812</c:v>
                </c:pt>
                <c:pt idx="2030">
                  <c:v>406.6357421875</c:v>
                </c:pt>
                <c:pt idx="2031">
                  <c:v>406.83265380859399</c:v>
                </c:pt>
                <c:pt idx="2032">
                  <c:v>407.03585205078105</c:v>
                </c:pt>
                <c:pt idx="2033">
                  <c:v>407.23629150390605</c:v>
                </c:pt>
                <c:pt idx="2034">
                  <c:v>407.44301757812502</c:v>
                </c:pt>
                <c:pt idx="2035">
                  <c:v>407.632897949219</c:v>
                </c:pt>
                <c:pt idx="2036">
                  <c:v>407.83232421874999</c:v>
                </c:pt>
                <c:pt idx="2037">
                  <c:v>408.03676757812502</c:v>
                </c:pt>
                <c:pt idx="2038">
                  <c:v>408.226647949219</c:v>
                </c:pt>
                <c:pt idx="2039">
                  <c:v>408.42910156250002</c:v>
                </c:pt>
                <c:pt idx="2040">
                  <c:v>408.63331298828103</c:v>
                </c:pt>
                <c:pt idx="2041">
                  <c:v>408.82696533203102</c:v>
                </c:pt>
                <c:pt idx="2042">
                  <c:v>409.02260742187502</c:v>
                </c:pt>
                <c:pt idx="2043">
                  <c:v>409.22000732421895</c:v>
                </c:pt>
                <c:pt idx="2044">
                  <c:v>409.427490234375</c:v>
                </c:pt>
                <c:pt idx="2045">
                  <c:v>409.63624267578098</c:v>
                </c:pt>
                <c:pt idx="2046">
                  <c:v>409.82988281249999</c:v>
                </c:pt>
                <c:pt idx="2047">
                  <c:v>410.02604980468703</c:v>
                </c:pt>
                <c:pt idx="2048">
                  <c:v>410.23352050781205</c:v>
                </c:pt>
                <c:pt idx="2049">
                  <c:v>410.43645019531294</c:v>
                </c:pt>
                <c:pt idx="2050">
                  <c:v>410.63386230468706</c:v>
                </c:pt>
                <c:pt idx="2051">
                  <c:v>410.82954101562501</c:v>
                </c:pt>
                <c:pt idx="2052">
                  <c:v>411.02495117187499</c:v>
                </c:pt>
                <c:pt idx="2053">
                  <c:v>411.22109375000002</c:v>
                </c:pt>
                <c:pt idx="2054">
                  <c:v>411.42807617187498</c:v>
                </c:pt>
                <c:pt idx="2055">
                  <c:v>411.63303222656202</c:v>
                </c:pt>
                <c:pt idx="2056">
                  <c:v>411.82919921874998</c:v>
                </c:pt>
                <c:pt idx="2057">
                  <c:v>412.03666992187499</c:v>
                </c:pt>
                <c:pt idx="2058">
                  <c:v>412.23911132812498</c:v>
                </c:pt>
                <c:pt idx="2059">
                  <c:v>412.42951660156206</c:v>
                </c:pt>
                <c:pt idx="2060">
                  <c:v>412.62619628906293</c:v>
                </c:pt>
                <c:pt idx="2061">
                  <c:v>412.82736816406293</c:v>
                </c:pt>
                <c:pt idx="2062">
                  <c:v>413.02602539062502</c:v>
                </c:pt>
                <c:pt idx="2063">
                  <c:v>413.23173828124999</c:v>
                </c:pt>
                <c:pt idx="2064">
                  <c:v>413.42915039062501</c:v>
                </c:pt>
                <c:pt idx="2065">
                  <c:v>413.62404785156207</c:v>
                </c:pt>
                <c:pt idx="2066">
                  <c:v>413.82524414062499</c:v>
                </c:pt>
                <c:pt idx="2067">
                  <c:v>414.02519531249999</c:v>
                </c:pt>
                <c:pt idx="2068">
                  <c:v>414.232177734375</c:v>
                </c:pt>
                <c:pt idx="2069">
                  <c:v>414.42834472656205</c:v>
                </c:pt>
                <c:pt idx="2070">
                  <c:v>414.62199707031294</c:v>
                </c:pt>
                <c:pt idx="2071">
                  <c:v>414.82116699218795</c:v>
                </c:pt>
                <c:pt idx="2072">
                  <c:v>415.02160644531295</c:v>
                </c:pt>
                <c:pt idx="2073">
                  <c:v>415.22607421875</c:v>
                </c:pt>
                <c:pt idx="2074">
                  <c:v>415.42421875000002</c:v>
                </c:pt>
                <c:pt idx="2075">
                  <c:v>415.62590332031294</c:v>
                </c:pt>
                <c:pt idx="2076">
                  <c:v>415.82207031249999</c:v>
                </c:pt>
                <c:pt idx="2077">
                  <c:v>416.021484375</c:v>
                </c:pt>
                <c:pt idx="2078">
                  <c:v>416.22695312500002</c:v>
                </c:pt>
                <c:pt idx="2079">
                  <c:v>416.42563476562498</c:v>
                </c:pt>
                <c:pt idx="2080">
                  <c:v>416.62934570312501</c:v>
                </c:pt>
                <c:pt idx="2081">
                  <c:v>416.82424316406298</c:v>
                </c:pt>
                <c:pt idx="2082">
                  <c:v>417.02114257812502</c:v>
                </c:pt>
                <c:pt idx="2083">
                  <c:v>417.22233886718794</c:v>
                </c:pt>
                <c:pt idx="2084">
                  <c:v>417.42153320312502</c:v>
                </c:pt>
                <c:pt idx="2085">
                  <c:v>417.62021484374998</c:v>
                </c:pt>
                <c:pt idx="2086">
                  <c:v>417.82089843749998</c:v>
                </c:pt>
                <c:pt idx="2087">
                  <c:v>418.02458496093703</c:v>
                </c:pt>
                <c:pt idx="2088">
                  <c:v>418.23078613281206</c:v>
                </c:pt>
                <c:pt idx="2089">
                  <c:v>418.42822265625</c:v>
                </c:pt>
                <c:pt idx="2090">
                  <c:v>418.62187499999999</c:v>
                </c:pt>
                <c:pt idx="2091">
                  <c:v>418.82180175781207</c:v>
                </c:pt>
                <c:pt idx="2092">
                  <c:v>419.02048339843793</c:v>
                </c:pt>
                <c:pt idx="2093">
                  <c:v>419.22165527343793</c:v>
                </c:pt>
                <c:pt idx="2094">
                  <c:v>419.41655273437499</c:v>
                </c:pt>
                <c:pt idx="2095">
                  <c:v>419.62780761718795</c:v>
                </c:pt>
                <c:pt idx="2096">
                  <c:v>419.832763671875</c:v>
                </c:pt>
                <c:pt idx="2097">
                  <c:v>420.02263183593703</c:v>
                </c:pt>
                <c:pt idx="2098">
                  <c:v>420.22182617187502</c:v>
                </c:pt>
                <c:pt idx="2099">
                  <c:v>420.42302246093703</c:v>
                </c:pt>
                <c:pt idx="2100">
                  <c:v>420.62294921875002</c:v>
                </c:pt>
                <c:pt idx="2101">
                  <c:v>420.82038574218797</c:v>
                </c:pt>
                <c:pt idx="2102">
                  <c:v>421.01728515625001</c:v>
                </c:pt>
                <c:pt idx="2103">
                  <c:v>421.22475585937502</c:v>
                </c:pt>
                <c:pt idx="2104">
                  <c:v>421.42595214843794</c:v>
                </c:pt>
                <c:pt idx="2105">
                  <c:v>421.61706542968705</c:v>
                </c:pt>
                <c:pt idx="2106">
                  <c:v>421.822021484375</c:v>
                </c:pt>
                <c:pt idx="2107">
                  <c:v>422.02624511718795</c:v>
                </c:pt>
                <c:pt idx="2108">
                  <c:v>422.22619628906295</c:v>
                </c:pt>
                <c:pt idx="2109">
                  <c:v>422.42687988281205</c:v>
                </c:pt>
                <c:pt idx="2110">
                  <c:v>422.61850585937498</c:v>
                </c:pt>
                <c:pt idx="2111">
                  <c:v>422.81467285156202</c:v>
                </c:pt>
                <c:pt idx="2112">
                  <c:v>423.01159667968705</c:v>
                </c:pt>
                <c:pt idx="2113">
                  <c:v>423.20952148437499</c:v>
                </c:pt>
                <c:pt idx="2114">
                  <c:v>423.42326660156203</c:v>
                </c:pt>
                <c:pt idx="2115">
                  <c:v>423.62646484375</c:v>
                </c:pt>
                <c:pt idx="2116">
                  <c:v>423.82011718749999</c:v>
                </c:pt>
                <c:pt idx="2117">
                  <c:v>424.02631835937501</c:v>
                </c:pt>
                <c:pt idx="2118">
                  <c:v>424.22373046874998</c:v>
                </c:pt>
                <c:pt idx="2119">
                  <c:v>424.41738281250002</c:v>
                </c:pt>
                <c:pt idx="2120">
                  <c:v>424.62033691406293</c:v>
                </c:pt>
                <c:pt idx="2121">
                  <c:v>424.81650390624998</c:v>
                </c:pt>
                <c:pt idx="2122">
                  <c:v>425.01340332031293</c:v>
                </c:pt>
                <c:pt idx="2123">
                  <c:v>425.214599609375</c:v>
                </c:pt>
                <c:pt idx="2124">
                  <c:v>425.40952148437498</c:v>
                </c:pt>
                <c:pt idx="2125">
                  <c:v>425.61320800781203</c:v>
                </c:pt>
                <c:pt idx="2126">
                  <c:v>425.81691894531298</c:v>
                </c:pt>
                <c:pt idx="2127">
                  <c:v>426.01989746093705</c:v>
                </c:pt>
                <c:pt idx="2128">
                  <c:v>426.224853515625</c:v>
                </c:pt>
                <c:pt idx="2129">
                  <c:v>426.41848144531298</c:v>
                </c:pt>
                <c:pt idx="2130">
                  <c:v>426.61389160156205</c:v>
                </c:pt>
                <c:pt idx="2131">
                  <c:v>426.81708984375001</c:v>
                </c:pt>
                <c:pt idx="2132">
                  <c:v>427.01401367187498</c:v>
                </c:pt>
                <c:pt idx="2133">
                  <c:v>427.21066894531293</c:v>
                </c:pt>
                <c:pt idx="2134">
                  <c:v>427.41057128906294</c:v>
                </c:pt>
                <c:pt idx="2135">
                  <c:v>427.61503906249999</c:v>
                </c:pt>
                <c:pt idx="2136">
                  <c:v>427.82126464843793</c:v>
                </c:pt>
                <c:pt idx="2137">
                  <c:v>428.01667480468706</c:v>
                </c:pt>
                <c:pt idx="2138">
                  <c:v>428.20957031249998</c:v>
                </c:pt>
                <c:pt idx="2139">
                  <c:v>428.40571289062501</c:v>
                </c:pt>
                <c:pt idx="2140">
                  <c:v>428.61520996093702</c:v>
                </c:pt>
                <c:pt idx="2141">
                  <c:v>428.81967773437498</c:v>
                </c:pt>
                <c:pt idx="2142">
                  <c:v>429.01633300781202</c:v>
                </c:pt>
                <c:pt idx="2143">
                  <c:v>429.21249999999998</c:v>
                </c:pt>
                <c:pt idx="2144">
                  <c:v>429.41318359374998</c:v>
                </c:pt>
                <c:pt idx="2145">
                  <c:v>429.61110839843798</c:v>
                </c:pt>
                <c:pt idx="2146">
                  <c:v>429.81733398437501</c:v>
                </c:pt>
                <c:pt idx="2147">
                  <c:v>430.02304687499998</c:v>
                </c:pt>
                <c:pt idx="2148">
                  <c:v>430.21091308593702</c:v>
                </c:pt>
                <c:pt idx="2149">
                  <c:v>430.41335449218798</c:v>
                </c:pt>
                <c:pt idx="2150">
                  <c:v>430.62082519531293</c:v>
                </c:pt>
                <c:pt idx="2151">
                  <c:v>430.81572265624999</c:v>
                </c:pt>
                <c:pt idx="2152">
                  <c:v>431.01013183593705</c:v>
                </c:pt>
                <c:pt idx="2153">
                  <c:v>431.21887207031295</c:v>
                </c:pt>
                <c:pt idx="2154">
                  <c:v>431.42128906250002</c:v>
                </c:pt>
                <c:pt idx="2155">
                  <c:v>431.61921386718797</c:v>
                </c:pt>
                <c:pt idx="2156">
                  <c:v>431.81538085937501</c:v>
                </c:pt>
                <c:pt idx="2157">
                  <c:v>432.00725097656203</c:v>
                </c:pt>
                <c:pt idx="2158">
                  <c:v>432.21096191406298</c:v>
                </c:pt>
                <c:pt idx="2159">
                  <c:v>432.41718750000001</c:v>
                </c:pt>
                <c:pt idx="2160">
                  <c:v>432.61210937499999</c:v>
                </c:pt>
                <c:pt idx="2161">
                  <c:v>432.81203613281207</c:v>
                </c:pt>
                <c:pt idx="2162">
                  <c:v>433.01320800781207</c:v>
                </c:pt>
                <c:pt idx="2163">
                  <c:v>433.21315917968707</c:v>
                </c:pt>
                <c:pt idx="2164">
                  <c:v>433.41560058593706</c:v>
                </c:pt>
                <c:pt idx="2165">
                  <c:v>433.60974121093705</c:v>
                </c:pt>
                <c:pt idx="2166">
                  <c:v>433.81848144531295</c:v>
                </c:pt>
                <c:pt idx="2167">
                  <c:v>434.02043457031294</c:v>
                </c:pt>
                <c:pt idx="2168">
                  <c:v>434.20905761718797</c:v>
                </c:pt>
                <c:pt idx="2169">
                  <c:v>434.40898437499999</c:v>
                </c:pt>
                <c:pt idx="2170">
                  <c:v>434.60891113281207</c:v>
                </c:pt>
                <c:pt idx="2171">
                  <c:v>434.80683593750001</c:v>
                </c:pt>
                <c:pt idx="2172">
                  <c:v>435.01103515624999</c:v>
                </c:pt>
                <c:pt idx="2173">
                  <c:v>435.21296386718797</c:v>
                </c:pt>
                <c:pt idx="2174">
                  <c:v>435.41164550781207</c:v>
                </c:pt>
                <c:pt idx="2175">
                  <c:v>435.60329589843798</c:v>
                </c:pt>
                <c:pt idx="2176">
                  <c:v>435.80324707031298</c:v>
                </c:pt>
                <c:pt idx="2177">
                  <c:v>436.01323242187499</c:v>
                </c:pt>
                <c:pt idx="2178">
                  <c:v>436.21643066406295</c:v>
                </c:pt>
                <c:pt idx="2179">
                  <c:v>436.41584472656206</c:v>
                </c:pt>
                <c:pt idx="2180">
                  <c:v>436.614501953125</c:v>
                </c:pt>
                <c:pt idx="2181">
                  <c:v>436.814453125</c:v>
                </c:pt>
                <c:pt idx="2182">
                  <c:v>437.01362304687501</c:v>
                </c:pt>
                <c:pt idx="2183">
                  <c:v>437.21103515624998</c:v>
                </c:pt>
                <c:pt idx="2184">
                  <c:v>437.40468750000002</c:v>
                </c:pt>
                <c:pt idx="2185">
                  <c:v>437.60637207031294</c:v>
                </c:pt>
                <c:pt idx="2186">
                  <c:v>437.80581054687502</c:v>
                </c:pt>
                <c:pt idx="2187">
                  <c:v>438.00651855468703</c:v>
                </c:pt>
                <c:pt idx="2188">
                  <c:v>438.210205078125</c:v>
                </c:pt>
                <c:pt idx="2189">
                  <c:v>438.402587890625</c:v>
                </c:pt>
                <c:pt idx="2190">
                  <c:v>438.59926757812502</c:v>
                </c:pt>
                <c:pt idx="2191">
                  <c:v>438.80598144531297</c:v>
                </c:pt>
                <c:pt idx="2192">
                  <c:v>439.00793457031295</c:v>
                </c:pt>
                <c:pt idx="2193">
                  <c:v>439.20358886718793</c:v>
                </c:pt>
                <c:pt idx="2194">
                  <c:v>439.4052734375</c:v>
                </c:pt>
                <c:pt idx="2195">
                  <c:v>439.61147460937502</c:v>
                </c:pt>
                <c:pt idx="2196">
                  <c:v>439.81091308593705</c:v>
                </c:pt>
                <c:pt idx="2197">
                  <c:v>440.00834960937499</c:v>
                </c:pt>
                <c:pt idx="2198">
                  <c:v>440.20576171875001</c:v>
                </c:pt>
                <c:pt idx="2199">
                  <c:v>440.40444335937502</c:v>
                </c:pt>
                <c:pt idx="2200">
                  <c:v>440.60688476562501</c:v>
                </c:pt>
                <c:pt idx="2201">
                  <c:v>440.80681152343794</c:v>
                </c:pt>
                <c:pt idx="2202">
                  <c:v>441.01428222656205</c:v>
                </c:pt>
                <c:pt idx="2203">
                  <c:v>441.21923828125</c:v>
                </c:pt>
                <c:pt idx="2204">
                  <c:v>441.41037597656202</c:v>
                </c:pt>
                <c:pt idx="2205">
                  <c:v>441.60903320312502</c:v>
                </c:pt>
                <c:pt idx="2206">
                  <c:v>441.81901855468703</c:v>
                </c:pt>
                <c:pt idx="2207">
                  <c:v>442.01645507812498</c:v>
                </c:pt>
                <c:pt idx="2208">
                  <c:v>442.20632324218798</c:v>
                </c:pt>
                <c:pt idx="2209">
                  <c:v>442.40249023437502</c:v>
                </c:pt>
                <c:pt idx="2210">
                  <c:v>442.61250000000001</c:v>
                </c:pt>
                <c:pt idx="2211">
                  <c:v>442.81870117187498</c:v>
                </c:pt>
                <c:pt idx="2212">
                  <c:v>443.00529785156203</c:v>
                </c:pt>
                <c:pt idx="2213">
                  <c:v>443.20649414062501</c:v>
                </c:pt>
                <c:pt idx="2214">
                  <c:v>443.41396484375002</c:v>
                </c:pt>
                <c:pt idx="2215">
                  <c:v>443.60510253906295</c:v>
                </c:pt>
                <c:pt idx="2216">
                  <c:v>443.80327148437499</c:v>
                </c:pt>
                <c:pt idx="2217">
                  <c:v>443.99943847656203</c:v>
                </c:pt>
                <c:pt idx="2218">
                  <c:v>444.18930664062498</c:v>
                </c:pt>
                <c:pt idx="2219">
                  <c:v>444.40180664062501</c:v>
                </c:pt>
                <c:pt idx="2220">
                  <c:v>444.61306152343798</c:v>
                </c:pt>
                <c:pt idx="2221">
                  <c:v>444.80922851562502</c:v>
                </c:pt>
                <c:pt idx="2222">
                  <c:v>445.00666503906297</c:v>
                </c:pt>
                <c:pt idx="2223">
                  <c:v>445.20834960937498</c:v>
                </c:pt>
                <c:pt idx="2224">
                  <c:v>445.40827636718797</c:v>
                </c:pt>
                <c:pt idx="2225">
                  <c:v>445.60393066406294</c:v>
                </c:pt>
                <c:pt idx="2226">
                  <c:v>445.79934082031298</c:v>
                </c:pt>
                <c:pt idx="2227">
                  <c:v>446.00429687500002</c:v>
                </c:pt>
                <c:pt idx="2228">
                  <c:v>446.21000976562499</c:v>
                </c:pt>
                <c:pt idx="2229">
                  <c:v>446.41120605468706</c:v>
                </c:pt>
                <c:pt idx="2230">
                  <c:v>446.60534667968705</c:v>
                </c:pt>
                <c:pt idx="2231">
                  <c:v>446.79396972656207</c:v>
                </c:pt>
                <c:pt idx="2232">
                  <c:v>446.99465332031298</c:v>
                </c:pt>
                <c:pt idx="2233">
                  <c:v>447.19833984374998</c:v>
                </c:pt>
                <c:pt idx="2234">
                  <c:v>447.39702148437499</c:v>
                </c:pt>
                <c:pt idx="2235">
                  <c:v>447.60451660156207</c:v>
                </c:pt>
                <c:pt idx="2236">
                  <c:v>447.80947265625002</c:v>
                </c:pt>
                <c:pt idx="2237">
                  <c:v>448.00312500000001</c:v>
                </c:pt>
                <c:pt idx="2238">
                  <c:v>448.20683593749999</c:v>
                </c:pt>
                <c:pt idx="2239">
                  <c:v>448.40800781249999</c:v>
                </c:pt>
                <c:pt idx="2240">
                  <c:v>448.60341796875002</c:v>
                </c:pt>
                <c:pt idx="2241">
                  <c:v>448.80334472656205</c:v>
                </c:pt>
                <c:pt idx="2242">
                  <c:v>449.00654296875001</c:v>
                </c:pt>
                <c:pt idx="2243">
                  <c:v>449.20522460937502</c:v>
                </c:pt>
                <c:pt idx="2244">
                  <c:v>449.40263671874999</c:v>
                </c:pt>
                <c:pt idx="2245">
                  <c:v>449.59504394531297</c:v>
                </c:pt>
                <c:pt idx="2246">
                  <c:v>449.8</c:v>
                </c:pt>
                <c:pt idx="2247">
                  <c:v>450.00493164062499</c:v>
                </c:pt>
                <c:pt idx="2248">
                  <c:v>450.19731445312499</c:v>
                </c:pt>
                <c:pt idx="2249">
                  <c:v>450.40908203125002</c:v>
                </c:pt>
                <c:pt idx="2250">
                  <c:v>450.60952148437502</c:v>
                </c:pt>
                <c:pt idx="2251">
                  <c:v>450.80139160156205</c:v>
                </c:pt>
                <c:pt idx="2252">
                  <c:v>450.99956054687499</c:v>
                </c:pt>
                <c:pt idx="2253">
                  <c:v>451.20451660156203</c:v>
                </c:pt>
                <c:pt idx="2254">
                  <c:v>451.40192871093706</c:v>
                </c:pt>
                <c:pt idx="2255">
                  <c:v>451.59558105468705</c:v>
                </c:pt>
                <c:pt idx="2256">
                  <c:v>451.79855957031293</c:v>
                </c:pt>
                <c:pt idx="2257">
                  <c:v>451.99851074218793</c:v>
                </c:pt>
                <c:pt idx="2258">
                  <c:v>452.200439453125</c:v>
                </c:pt>
                <c:pt idx="2259">
                  <c:v>452.39960937500001</c:v>
                </c:pt>
                <c:pt idx="2260">
                  <c:v>452.60456542968706</c:v>
                </c:pt>
                <c:pt idx="2261">
                  <c:v>452.80776367187502</c:v>
                </c:pt>
                <c:pt idx="2262">
                  <c:v>453.00769042968705</c:v>
                </c:pt>
                <c:pt idx="2263">
                  <c:v>453.20258789062501</c:v>
                </c:pt>
                <c:pt idx="2264">
                  <c:v>453.40126953125002</c:v>
                </c:pt>
                <c:pt idx="2265">
                  <c:v>453.60297851562501</c:v>
                </c:pt>
                <c:pt idx="2266">
                  <c:v>453.79790039062499</c:v>
                </c:pt>
                <c:pt idx="2267">
                  <c:v>453.99907226562499</c:v>
                </c:pt>
                <c:pt idx="2268">
                  <c:v>454.20275878906295</c:v>
                </c:pt>
                <c:pt idx="2269">
                  <c:v>454.40522460937501</c:v>
                </c:pt>
                <c:pt idx="2270">
                  <c:v>454.60263671874998</c:v>
                </c:pt>
                <c:pt idx="2271">
                  <c:v>454.79829101562501</c:v>
                </c:pt>
                <c:pt idx="2272">
                  <c:v>454.991943359375</c:v>
                </c:pt>
                <c:pt idx="2273">
                  <c:v>455.19060058593703</c:v>
                </c:pt>
                <c:pt idx="2274">
                  <c:v>455.40058593750001</c:v>
                </c:pt>
                <c:pt idx="2275">
                  <c:v>455.60305175781207</c:v>
                </c:pt>
                <c:pt idx="2276">
                  <c:v>455.79670410156206</c:v>
                </c:pt>
                <c:pt idx="2277">
                  <c:v>456.00039062500002</c:v>
                </c:pt>
                <c:pt idx="2278">
                  <c:v>456.20209960937501</c:v>
                </c:pt>
                <c:pt idx="2279">
                  <c:v>456.39702148437499</c:v>
                </c:pt>
                <c:pt idx="2280">
                  <c:v>456.60019531249998</c:v>
                </c:pt>
                <c:pt idx="2281">
                  <c:v>456.79382324218795</c:v>
                </c:pt>
                <c:pt idx="2282">
                  <c:v>456.99753417968702</c:v>
                </c:pt>
                <c:pt idx="2283">
                  <c:v>457.20249023437498</c:v>
                </c:pt>
                <c:pt idx="2284">
                  <c:v>457.39414062499998</c:v>
                </c:pt>
                <c:pt idx="2285">
                  <c:v>457.58779296875002</c:v>
                </c:pt>
                <c:pt idx="2286">
                  <c:v>457.78469238281207</c:v>
                </c:pt>
                <c:pt idx="2287">
                  <c:v>457.99594726562498</c:v>
                </c:pt>
                <c:pt idx="2288">
                  <c:v>458.19841308593703</c:v>
                </c:pt>
                <c:pt idx="2289">
                  <c:v>458.39204101562501</c:v>
                </c:pt>
                <c:pt idx="2290">
                  <c:v>458.58945312499998</c:v>
                </c:pt>
                <c:pt idx="2291">
                  <c:v>458.79494628906298</c:v>
                </c:pt>
                <c:pt idx="2292">
                  <c:v>458.99235839843794</c:v>
                </c:pt>
                <c:pt idx="2293">
                  <c:v>459.18601074218793</c:v>
                </c:pt>
                <c:pt idx="2294">
                  <c:v>459.38593750000001</c:v>
                </c:pt>
                <c:pt idx="2295">
                  <c:v>459.59038085937499</c:v>
                </c:pt>
                <c:pt idx="2296">
                  <c:v>459.80163574218795</c:v>
                </c:pt>
                <c:pt idx="2297">
                  <c:v>460.00283203125002</c:v>
                </c:pt>
                <c:pt idx="2298">
                  <c:v>460.19394531249998</c:v>
                </c:pt>
                <c:pt idx="2299">
                  <c:v>460.391357421875</c:v>
                </c:pt>
                <c:pt idx="2300">
                  <c:v>460.59182128906298</c:v>
                </c:pt>
                <c:pt idx="2301">
                  <c:v>460.79802246093703</c:v>
                </c:pt>
                <c:pt idx="2302">
                  <c:v>460.99868164062502</c:v>
                </c:pt>
                <c:pt idx="2303">
                  <c:v>461.185302734375</c:v>
                </c:pt>
                <c:pt idx="2304">
                  <c:v>461.38398437500001</c:v>
                </c:pt>
                <c:pt idx="2305">
                  <c:v>461.59348144531293</c:v>
                </c:pt>
                <c:pt idx="2306">
                  <c:v>461.79592285156207</c:v>
                </c:pt>
                <c:pt idx="2307">
                  <c:v>461.99460449218793</c:v>
                </c:pt>
                <c:pt idx="2308">
                  <c:v>462.19077148437498</c:v>
                </c:pt>
                <c:pt idx="2309">
                  <c:v>462.38742675781202</c:v>
                </c:pt>
                <c:pt idx="2310">
                  <c:v>462.59113769531297</c:v>
                </c:pt>
                <c:pt idx="2311">
                  <c:v>462.79055175781207</c:v>
                </c:pt>
                <c:pt idx="2312">
                  <c:v>462.99299316406297</c:v>
                </c:pt>
                <c:pt idx="2313">
                  <c:v>463.20173339843797</c:v>
                </c:pt>
                <c:pt idx="2314">
                  <c:v>463.39914550781202</c:v>
                </c:pt>
                <c:pt idx="2315">
                  <c:v>463.5927734375</c:v>
                </c:pt>
                <c:pt idx="2316">
                  <c:v>463.79396972656207</c:v>
                </c:pt>
                <c:pt idx="2317">
                  <c:v>463.99265136718793</c:v>
                </c:pt>
                <c:pt idx="2318">
                  <c:v>464.18505859375</c:v>
                </c:pt>
                <c:pt idx="2319">
                  <c:v>464.39128417968703</c:v>
                </c:pt>
                <c:pt idx="2320">
                  <c:v>464.60251464843793</c:v>
                </c:pt>
                <c:pt idx="2321">
                  <c:v>464.79489746093702</c:v>
                </c:pt>
                <c:pt idx="2322">
                  <c:v>464.99230957031295</c:v>
                </c:pt>
                <c:pt idx="2323">
                  <c:v>465.19853515624999</c:v>
                </c:pt>
                <c:pt idx="2324">
                  <c:v>465.40148925781205</c:v>
                </c:pt>
                <c:pt idx="2325">
                  <c:v>465.59438476562502</c:v>
                </c:pt>
                <c:pt idx="2326">
                  <c:v>465.78928222656202</c:v>
                </c:pt>
                <c:pt idx="2327">
                  <c:v>465.99750976562501</c:v>
                </c:pt>
                <c:pt idx="2328">
                  <c:v>466.19997558593707</c:v>
                </c:pt>
                <c:pt idx="2329">
                  <c:v>466.38784179687502</c:v>
                </c:pt>
                <c:pt idx="2330">
                  <c:v>466.59228515625</c:v>
                </c:pt>
                <c:pt idx="2331">
                  <c:v>466.79924316406294</c:v>
                </c:pt>
                <c:pt idx="2332">
                  <c:v>466.99165039062501</c:v>
                </c:pt>
                <c:pt idx="2333">
                  <c:v>467.19033203125002</c:v>
                </c:pt>
                <c:pt idx="2334">
                  <c:v>467.38522949218793</c:v>
                </c:pt>
                <c:pt idx="2335">
                  <c:v>467.58391113281203</c:v>
                </c:pt>
                <c:pt idx="2336">
                  <c:v>467.78559570312501</c:v>
                </c:pt>
                <c:pt idx="2337">
                  <c:v>467.98603515625001</c:v>
                </c:pt>
                <c:pt idx="2338">
                  <c:v>468.18671875000001</c:v>
                </c:pt>
                <c:pt idx="2339">
                  <c:v>468.39118652343797</c:v>
                </c:pt>
                <c:pt idx="2340">
                  <c:v>468.59362792968705</c:v>
                </c:pt>
                <c:pt idx="2341">
                  <c:v>468.78601074218795</c:v>
                </c:pt>
                <c:pt idx="2342">
                  <c:v>468.98469238281206</c:v>
                </c:pt>
                <c:pt idx="2343">
                  <c:v>469.19719238281203</c:v>
                </c:pt>
                <c:pt idx="2344">
                  <c:v>469.40717773437501</c:v>
                </c:pt>
                <c:pt idx="2345">
                  <c:v>469.59755859375002</c:v>
                </c:pt>
                <c:pt idx="2346">
                  <c:v>469.78869628906295</c:v>
                </c:pt>
                <c:pt idx="2347">
                  <c:v>470.00571289062498</c:v>
                </c:pt>
                <c:pt idx="2348">
                  <c:v>470.20112304687501</c:v>
                </c:pt>
                <c:pt idx="2349">
                  <c:v>470.38271484375002</c:v>
                </c:pt>
                <c:pt idx="2350">
                  <c:v>470.58967285156206</c:v>
                </c:pt>
                <c:pt idx="2351">
                  <c:v>470.78581542968703</c:v>
                </c:pt>
                <c:pt idx="2352">
                  <c:v>470.98374023437498</c:v>
                </c:pt>
                <c:pt idx="2353">
                  <c:v>471.18747558593702</c:v>
                </c:pt>
                <c:pt idx="2354">
                  <c:v>471.38237304687499</c:v>
                </c:pt>
                <c:pt idx="2355">
                  <c:v>471.582275390625</c:v>
                </c:pt>
                <c:pt idx="2356">
                  <c:v>471.78725585937502</c:v>
                </c:pt>
                <c:pt idx="2357">
                  <c:v>471.98845214843794</c:v>
                </c:pt>
                <c:pt idx="2358">
                  <c:v>472.19467773437498</c:v>
                </c:pt>
                <c:pt idx="2359">
                  <c:v>472.39284667968707</c:v>
                </c:pt>
                <c:pt idx="2360">
                  <c:v>472.58347167968702</c:v>
                </c:pt>
                <c:pt idx="2361">
                  <c:v>472.78466796875</c:v>
                </c:pt>
                <c:pt idx="2362">
                  <c:v>472.98835449218797</c:v>
                </c:pt>
                <c:pt idx="2363">
                  <c:v>473.18325195312502</c:v>
                </c:pt>
                <c:pt idx="2364">
                  <c:v>473.37312011718797</c:v>
                </c:pt>
                <c:pt idx="2365">
                  <c:v>473.57304687499999</c:v>
                </c:pt>
                <c:pt idx="2366">
                  <c:v>473.77854003906293</c:v>
                </c:pt>
                <c:pt idx="2367">
                  <c:v>473.97648925781203</c:v>
                </c:pt>
                <c:pt idx="2368">
                  <c:v>474.17966308593702</c:v>
                </c:pt>
                <c:pt idx="2369">
                  <c:v>474.39213867187499</c:v>
                </c:pt>
                <c:pt idx="2370">
                  <c:v>474.59208984374999</c:v>
                </c:pt>
                <c:pt idx="2371">
                  <c:v>474.79528808593705</c:v>
                </c:pt>
                <c:pt idx="2372">
                  <c:v>474.99897460937501</c:v>
                </c:pt>
                <c:pt idx="2373">
                  <c:v>475.18508300781207</c:v>
                </c:pt>
                <c:pt idx="2374">
                  <c:v>475.38049316406295</c:v>
                </c:pt>
                <c:pt idx="2375">
                  <c:v>475.58671874999999</c:v>
                </c:pt>
                <c:pt idx="2376">
                  <c:v>475.78867187499998</c:v>
                </c:pt>
                <c:pt idx="2377">
                  <c:v>475.98156738281205</c:v>
                </c:pt>
                <c:pt idx="2378">
                  <c:v>476.17646484375001</c:v>
                </c:pt>
                <c:pt idx="2379">
                  <c:v>476.37211914062499</c:v>
                </c:pt>
                <c:pt idx="2380">
                  <c:v>476.56826171875002</c:v>
                </c:pt>
                <c:pt idx="2381">
                  <c:v>476.78327636718797</c:v>
                </c:pt>
                <c:pt idx="2382">
                  <c:v>476.98701171875001</c:v>
                </c:pt>
                <c:pt idx="2383">
                  <c:v>477.18193359374999</c:v>
                </c:pt>
                <c:pt idx="2384">
                  <c:v>477.3818359375</c:v>
                </c:pt>
                <c:pt idx="2385">
                  <c:v>477.58930664062501</c:v>
                </c:pt>
                <c:pt idx="2386">
                  <c:v>477.79228515624999</c:v>
                </c:pt>
                <c:pt idx="2387">
                  <c:v>477.98515624999999</c:v>
                </c:pt>
                <c:pt idx="2388">
                  <c:v>478.17753906249999</c:v>
                </c:pt>
                <c:pt idx="2389">
                  <c:v>478.37194824218795</c:v>
                </c:pt>
                <c:pt idx="2390">
                  <c:v>478.57766113281207</c:v>
                </c:pt>
                <c:pt idx="2391">
                  <c:v>478.78061523437498</c:v>
                </c:pt>
                <c:pt idx="2392">
                  <c:v>478.97424316406295</c:v>
                </c:pt>
                <c:pt idx="2393">
                  <c:v>479.171142578125</c:v>
                </c:pt>
                <c:pt idx="2394">
                  <c:v>479.37536621093705</c:v>
                </c:pt>
                <c:pt idx="2395">
                  <c:v>479.58034667968707</c:v>
                </c:pt>
                <c:pt idx="2396">
                  <c:v>479.78103027343798</c:v>
                </c:pt>
                <c:pt idx="2397">
                  <c:v>479.98095703125</c:v>
                </c:pt>
                <c:pt idx="2398">
                  <c:v>480.17963867187501</c:v>
                </c:pt>
                <c:pt idx="2399">
                  <c:v>480.37128906250001</c:v>
                </c:pt>
                <c:pt idx="2400">
                  <c:v>480.57172851562501</c:v>
                </c:pt>
                <c:pt idx="2401">
                  <c:v>480.77492675781207</c:v>
                </c:pt>
                <c:pt idx="2402">
                  <c:v>480.974853515625</c:v>
                </c:pt>
                <c:pt idx="2403">
                  <c:v>481.17978515624998</c:v>
                </c:pt>
                <c:pt idx="2404">
                  <c:v>481.37165527343797</c:v>
                </c:pt>
                <c:pt idx="2405">
                  <c:v>481.57336425781205</c:v>
                </c:pt>
                <c:pt idx="2406">
                  <c:v>481.78337402343794</c:v>
                </c:pt>
                <c:pt idx="2407">
                  <c:v>481.977783203125</c:v>
                </c:pt>
                <c:pt idx="2408">
                  <c:v>482.17770996093702</c:v>
                </c:pt>
                <c:pt idx="2409">
                  <c:v>482.37636718750002</c:v>
                </c:pt>
                <c:pt idx="2410">
                  <c:v>482.57304687499999</c:v>
                </c:pt>
                <c:pt idx="2411">
                  <c:v>482.77348632812499</c:v>
                </c:pt>
                <c:pt idx="2412">
                  <c:v>482.98171386718798</c:v>
                </c:pt>
                <c:pt idx="2413">
                  <c:v>483.18039550781202</c:v>
                </c:pt>
                <c:pt idx="2414">
                  <c:v>483.38029785156203</c:v>
                </c:pt>
                <c:pt idx="2415">
                  <c:v>483.58222656250001</c:v>
                </c:pt>
                <c:pt idx="2416">
                  <c:v>483.77966308593705</c:v>
                </c:pt>
                <c:pt idx="2417">
                  <c:v>483.97709960937499</c:v>
                </c:pt>
                <c:pt idx="2418">
                  <c:v>484.17451171875001</c:v>
                </c:pt>
                <c:pt idx="2419">
                  <c:v>484.376953125</c:v>
                </c:pt>
                <c:pt idx="2420">
                  <c:v>484.57109374999999</c:v>
                </c:pt>
                <c:pt idx="2421">
                  <c:v>484.77229003906297</c:v>
                </c:pt>
                <c:pt idx="2422">
                  <c:v>484.97600097656203</c:v>
                </c:pt>
                <c:pt idx="2423">
                  <c:v>485.17844238281202</c:v>
                </c:pt>
                <c:pt idx="2424">
                  <c:v>485.37788085937501</c:v>
                </c:pt>
                <c:pt idx="2425">
                  <c:v>485.57653808593705</c:v>
                </c:pt>
                <c:pt idx="2426">
                  <c:v>485.78400878906297</c:v>
                </c:pt>
                <c:pt idx="2427">
                  <c:v>485.98017578125001</c:v>
                </c:pt>
                <c:pt idx="2428">
                  <c:v>486.17255859375001</c:v>
                </c:pt>
                <c:pt idx="2429">
                  <c:v>486.374267578125</c:v>
                </c:pt>
                <c:pt idx="2430">
                  <c:v>486.58552246093706</c:v>
                </c:pt>
                <c:pt idx="2431">
                  <c:v>486.78620605468706</c:v>
                </c:pt>
                <c:pt idx="2432">
                  <c:v>486.97658691406298</c:v>
                </c:pt>
                <c:pt idx="2433">
                  <c:v>487.17399902343794</c:v>
                </c:pt>
                <c:pt idx="2434">
                  <c:v>487.37216796874998</c:v>
                </c:pt>
                <c:pt idx="2435">
                  <c:v>487.57712402343793</c:v>
                </c:pt>
                <c:pt idx="2436">
                  <c:v>487.77001953125</c:v>
                </c:pt>
                <c:pt idx="2437">
                  <c:v>487.96870117187501</c:v>
                </c:pt>
                <c:pt idx="2438">
                  <c:v>488.179931640625</c:v>
                </c:pt>
                <c:pt idx="2439">
                  <c:v>488.38361816406297</c:v>
                </c:pt>
                <c:pt idx="2440">
                  <c:v>488.57929687500001</c:v>
                </c:pt>
                <c:pt idx="2441">
                  <c:v>488.77170410156202</c:v>
                </c:pt>
                <c:pt idx="2442">
                  <c:v>488.96835937499998</c:v>
                </c:pt>
                <c:pt idx="2443">
                  <c:v>489.17458496093707</c:v>
                </c:pt>
                <c:pt idx="2444">
                  <c:v>489.36772460937499</c:v>
                </c:pt>
                <c:pt idx="2445">
                  <c:v>489.56513671875001</c:v>
                </c:pt>
                <c:pt idx="2446">
                  <c:v>489.77890624999998</c:v>
                </c:pt>
                <c:pt idx="2447">
                  <c:v>489.98261718750001</c:v>
                </c:pt>
                <c:pt idx="2448">
                  <c:v>490.18254394531294</c:v>
                </c:pt>
                <c:pt idx="2449">
                  <c:v>490.37795410156207</c:v>
                </c:pt>
                <c:pt idx="2450">
                  <c:v>490.57915039062499</c:v>
                </c:pt>
                <c:pt idx="2451">
                  <c:v>490.77153320312499</c:v>
                </c:pt>
                <c:pt idx="2452">
                  <c:v>490.97145996093707</c:v>
                </c:pt>
                <c:pt idx="2453">
                  <c:v>491.18093261718798</c:v>
                </c:pt>
                <c:pt idx="2454">
                  <c:v>491.37834472656203</c:v>
                </c:pt>
                <c:pt idx="2455">
                  <c:v>491.56997070312502</c:v>
                </c:pt>
                <c:pt idx="2456">
                  <c:v>491.76738281249999</c:v>
                </c:pt>
                <c:pt idx="2457">
                  <c:v>491.965576171875</c:v>
                </c:pt>
                <c:pt idx="2458">
                  <c:v>492.16049804687498</c:v>
                </c:pt>
                <c:pt idx="2459">
                  <c:v>492.36042480468706</c:v>
                </c:pt>
                <c:pt idx="2460">
                  <c:v>492.56538085937501</c:v>
                </c:pt>
                <c:pt idx="2461">
                  <c:v>492.77285156250002</c:v>
                </c:pt>
                <c:pt idx="2462">
                  <c:v>492.97026367187499</c:v>
                </c:pt>
                <c:pt idx="2463">
                  <c:v>493.17019042968707</c:v>
                </c:pt>
                <c:pt idx="2464">
                  <c:v>493.37138671874999</c:v>
                </c:pt>
                <c:pt idx="2465">
                  <c:v>493.56679687500002</c:v>
                </c:pt>
                <c:pt idx="2466">
                  <c:v>493.76672363281205</c:v>
                </c:pt>
                <c:pt idx="2467">
                  <c:v>493.96992187500001</c:v>
                </c:pt>
                <c:pt idx="2468">
                  <c:v>494.17363281249999</c:v>
                </c:pt>
                <c:pt idx="2469">
                  <c:v>494.37658691406295</c:v>
                </c:pt>
                <c:pt idx="2470">
                  <c:v>494.56948242187502</c:v>
                </c:pt>
                <c:pt idx="2471">
                  <c:v>494.76640624999999</c:v>
                </c:pt>
                <c:pt idx="2472">
                  <c:v>494.973876953125</c:v>
                </c:pt>
                <c:pt idx="2473">
                  <c:v>495.16877441406297</c:v>
                </c:pt>
                <c:pt idx="2474">
                  <c:v>495.37070312499998</c:v>
                </c:pt>
                <c:pt idx="2475">
                  <c:v>495.57565917968702</c:v>
                </c:pt>
                <c:pt idx="2476">
                  <c:v>495.76931152343798</c:v>
                </c:pt>
                <c:pt idx="2477">
                  <c:v>495.96420898437498</c:v>
                </c:pt>
                <c:pt idx="2478">
                  <c:v>496.16337890624999</c:v>
                </c:pt>
                <c:pt idx="2479">
                  <c:v>496.37136230468707</c:v>
                </c:pt>
                <c:pt idx="2480">
                  <c:v>496.56828613281203</c:v>
                </c:pt>
                <c:pt idx="2481">
                  <c:v>496.7626953125</c:v>
                </c:pt>
                <c:pt idx="2482">
                  <c:v>496.9638671875</c:v>
                </c:pt>
                <c:pt idx="2483">
                  <c:v>497.17133789062501</c:v>
                </c:pt>
                <c:pt idx="2484">
                  <c:v>497.36677246093706</c:v>
                </c:pt>
                <c:pt idx="2485">
                  <c:v>497.56042480468705</c:v>
                </c:pt>
                <c:pt idx="2486">
                  <c:v>497.75532226562501</c:v>
                </c:pt>
                <c:pt idx="2487">
                  <c:v>497.96079101562498</c:v>
                </c:pt>
                <c:pt idx="2488">
                  <c:v>498.17453613281202</c:v>
                </c:pt>
                <c:pt idx="2489">
                  <c:v>498.36389160156205</c:v>
                </c:pt>
                <c:pt idx="2490">
                  <c:v>498.55705566406294</c:v>
                </c:pt>
                <c:pt idx="2491">
                  <c:v>498.760009765625</c:v>
                </c:pt>
                <c:pt idx="2492">
                  <c:v>498.95742187500002</c:v>
                </c:pt>
                <c:pt idx="2493">
                  <c:v>499.15559082031297</c:v>
                </c:pt>
                <c:pt idx="2494">
                  <c:v>499.3623046875</c:v>
                </c:pt>
                <c:pt idx="2495">
                  <c:v>499.55898437500002</c:v>
                </c:pt>
                <c:pt idx="2496">
                  <c:v>499.75842285156205</c:v>
                </c:pt>
                <c:pt idx="2497">
                  <c:v>499.96665039062498</c:v>
                </c:pt>
                <c:pt idx="2498">
                  <c:v>500.16530761718798</c:v>
                </c:pt>
                <c:pt idx="2499">
                  <c:v>500.36071777343795</c:v>
                </c:pt>
                <c:pt idx="2500">
                  <c:v>500.56696777343797</c:v>
                </c:pt>
                <c:pt idx="2501">
                  <c:v>500.77443847656207</c:v>
                </c:pt>
                <c:pt idx="2502">
                  <c:v>500.96933593749998</c:v>
                </c:pt>
                <c:pt idx="2503">
                  <c:v>501.16499023437501</c:v>
                </c:pt>
                <c:pt idx="2504">
                  <c:v>501.367919921875</c:v>
                </c:pt>
                <c:pt idx="2505">
                  <c:v>501.56408691406295</c:v>
                </c:pt>
                <c:pt idx="2506">
                  <c:v>501.7685546875</c:v>
                </c:pt>
                <c:pt idx="2507">
                  <c:v>501.97475585937502</c:v>
                </c:pt>
                <c:pt idx="2508">
                  <c:v>502.162109375</c:v>
                </c:pt>
                <c:pt idx="2509">
                  <c:v>502.36079101562501</c:v>
                </c:pt>
                <c:pt idx="2510">
                  <c:v>502.56450195312499</c:v>
                </c:pt>
                <c:pt idx="2511">
                  <c:v>502.76315917968702</c:v>
                </c:pt>
                <c:pt idx="2512">
                  <c:v>502.96435546875</c:v>
                </c:pt>
                <c:pt idx="2513">
                  <c:v>503.16052246093705</c:v>
                </c:pt>
                <c:pt idx="2514">
                  <c:v>503.35969238281206</c:v>
                </c:pt>
                <c:pt idx="2515">
                  <c:v>503.56215820312502</c:v>
                </c:pt>
                <c:pt idx="2516">
                  <c:v>503.76411132812501</c:v>
                </c:pt>
                <c:pt idx="2517">
                  <c:v>503.96152343749998</c:v>
                </c:pt>
                <c:pt idx="2518">
                  <c:v>504.158935546875</c:v>
                </c:pt>
                <c:pt idx="2519">
                  <c:v>504.36767578125</c:v>
                </c:pt>
                <c:pt idx="2520">
                  <c:v>504.56257324218797</c:v>
                </c:pt>
                <c:pt idx="2521">
                  <c:v>504.74865722656205</c:v>
                </c:pt>
                <c:pt idx="2522">
                  <c:v>504.94858398437498</c:v>
                </c:pt>
                <c:pt idx="2523">
                  <c:v>505.162353515625</c:v>
                </c:pt>
                <c:pt idx="2524">
                  <c:v>505.36857910156203</c:v>
                </c:pt>
                <c:pt idx="2525">
                  <c:v>505.56223144531293</c:v>
                </c:pt>
                <c:pt idx="2526">
                  <c:v>505.75891113281205</c:v>
                </c:pt>
                <c:pt idx="2527">
                  <c:v>505.96311035156202</c:v>
                </c:pt>
                <c:pt idx="2528">
                  <c:v>506.16755371093706</c:v>
                </c:pt>
                <c:pt idx="2529">
                  <c:v>506.36447753906293</c:v>
                </c:pt>
                <c:pt idx="2530">
                  <c:v>506.55937499999999</c:v>
                </c:pt>
                <c:pt idx="2531">
                  <c:v>506.75427246093705</c:v>
                </c:pt>
                <c:pt idx="2532">
                  <c:v>506.95095214843798</c:v>
                </c:pt>
                <c:pt idx="2533">
                  <c:v>507.15590820312502</c:v>
                </c:pt>
                <c:pt idx="2534">
                  <c:v>507.36538085937502</c:v>
                </c:pt>
                <c:pt idx="2535">
                  <c:v>507.56406249999998</c:v>
                </c:pt>
                <c:pt idx="2536">
                  <c:v>507.75895996093703</c:v>
                </c:pt>
                <c:pt idx="2537">
                  <c:v>507.96066894531293</c:v>
                </c:pt>
                <c:pt idx="2538">
                  <c:v>508.16110839843793</c:v>
                </c:pt>
                <c:pt idx="2539">
                  <c:v>508.36176757812501</c:v>
                </c:pt>
                <c:pt idx="2540">
                  <c:v>508.55993652343795</c:v>
                </c:pt>
                <c:pt idx="2541">
                  <c:v>508.74855957031298</c:v>
                </c:pt>
                <c:pt idx="2542">
                  <c:v>508.95100097656206</c:v>
                </c:pt>
                <c:pt idx="2543">
                  <c:v>509.16025390624998</c:v>
                </c:pt>
                <c:pt idx="2544">
                  <c:v>509.35568847656202</c:v>
                </c:pt>
                <c:pt idx="2545">
                  <c:v>509.55888671874999</c:v>
                </c:pt>
                <c:pt idx="2546">
                  <c:v>509.76457519531294</c:v>
                </c:pt>
                <c:pt idx="2547">
                  <c:v>509.95820312500001</c:v>
                </c:pt>
                <c:pt idx="2548">
                  <c:v>510.15612792968705</c:v>
                </c:pt>
                <c:pt idx="2549">
                  <c:v>510.35480957031297</c:v>
                </c:pt>
                <c:pt idx="2550">
                  <c:v>510.56733398437501</c:v>
                </c:pt>
                <c:pt idx="2551">
                  <c:v>510.76726074218794</c:v>
                </c:pt>
                <c:pt idx="2552">
                  <c:v>510.95209960937501</c:v>
                </c:pt>
                <c:pt idx="2553">
                  <c:v>511.15632324218797</c:v>
                </c:pt>
                <c:pt idx="2554">
                  <c:v>511.35952148437502</c:v>
                </c:pt>
                <c:pt idx="2555">
                  <c:v>511.55820312499998</c:v>
                </c:pt>
                <c:pt idx="2556">
                  <c:v>511.75688476562499</c:v>
                </c:pt>
                <c:pt idx="2557">
                  <c:v>511.95126953124998</c:v>
                </c:pt>
                <c:pt idx="2558">
                  <c:v>512.15371093750002</c:v>
                </c:pt>
                <c:pt idx="2559">
                  <c:v>512.35363769531295</c:v>
                </c:pt>
                <c:pt idx="2560">
                  <c:v>512.54978027343793</c:v>
                </c:pt>
                <c:pt idx="2561">
                  <c:v>512.75473632812498</c:v>
                </c:pt>
                <c:pt idx="2562">
                  <c:v>512.95393066406291</c:v>
                </c:pt>
                <c:pt idx="2563">
                  <c:v>513.15512695312498</c:v>
                </c:pt>
                <c:pt idx="2564">
                  <c:v>513.358325195313</c:v>
                </c:pt>
                <c:pt idx="2565">
                  <c:v>513.559497070313</c:v>
                </c:pt>
                <c:pt idx="2566">
                  <c:v>513.75187988281209</c:v>
                </c:pt>
                <c:pt idx="2567">
                  <c:v>513.94428710937495</c:v>
                </c:pt>
                <c:pt idx="2568">
                  <c:v>514.15554199218798</c:v>
                </c:pt>
                <c:pt idx="2569">
                  <c:v>514.36052246093709</c:v>
                </c:pt>
                <c:pt idx="2570">
                  <c:v>514.55793457031291</c:v>
                </c:pt>
                <c:pt idx="2571">
                  <c:v>514.76035156249998</c:v>
                </c:pt>
                <c:pt idx="2572">
                  <c:v>514.95703125</c:v>
                </c:pt>
                <c:pt idx="2573">
                  <c:v>515.154467773438</c:v>
                </c:pt>
                <c:pt idx="2574">
                  <c:v>515.35566406249995</c:v>
                </c:pt>
                <c:pt idx="2575">
                  <c:v>515.56186523437498</c:v>
                </c:pt>
                <c:pt idx="2576">
                  <c:v>515.753735351562</c:v>
                </c:pt>
                <c:pt idx="2577">
                  <c:v>515.94990234374995</c:v>
                </c:pt>
                <c:pt idx="2578">
                  <c:v>516.15485839843791</c:v>
                </c:pt>
                <c:pt idx="2579">
                  <c:v>516.361083984375</c:v>
                </c:pt>
                <c:pt idx="2580">
                  <c:v>516.56855468749995</c:v>
                </c:pt>
                <c:pt idx="2581">
                  <c:v>516.75769042968705</c:v>
                </c:pt>
                <c:pt idx="2582">
                  <c:v>516.951342773438</c:v>
                </c:pt>
                <c:pt idx="2583">
                  <c:v>517.15627441406298</c:v>
                </c:pt>
                <c:pt idx="2584">
                  <c:v>517.35622558593707</c:v>
                </c:pt>
                <c:pt idx="2585">
                  <c:v>517.54812011718798</c:v>
                </c:pt>
                <c:pt idx="2586">
                  <c:v>517.74677734374995</c:v>
                </c:pt>
                <c:pt idx="2587">
                  <c:v>517.95676269531293</c:v>
                </c:pt>
                <c:pt idx="2588">
                  <c:v>518.16298828125002</c:v>
                </c:pt>
                <c:pt idx="2589">
                  <c:v>518.360424804687</c:v>
                </c:pt>
                <c:pt idx="2590">
                  <c:v>518.564624023438</c:v>
                </c:pt>
                <c:pt idx="2591">
                  <c:v>518.75700683593709</c:v>
                </c:pt>
                <c:pt idx="2592">
                  <c:v>518.94763183593705</c:v>
                </c:pt>
                <c:pt idx="2593">
                  <c:v>519.15434570312505</c:v>
                </c:pt>
                <c:pt idx="2594">
                  <c:v>519.35681152343795</c:v>
                </c:pt>
                <c:pt idx="2595">
                  <c:v>519.55246582031293</c:v>
                </c:pt>
                <c:pt idx="2596">
                  <c:v>519.74860839843791</c:v>
                </c:pt>
                <c:pt idx="2597">
                  <c:v>519.95231933593709</c:v>
                </c:pt>
                <c:pt idx="2598">
                  <c:v>520.15224609375002</c:v>
                </c:pt>
                <c:pt idx="2599">
                  <c:v>520.35468749999995</c:v>
                </c:pt>
                <c:pt idx="2600">
                  <c:v>520.55009765625005</c:v>
                </c:pt>
                <c:pt idx="2601">
                  <c:v>520.74550781250002</c:v>
                </c:pt>
                <c:pt idx="2602">
                  <c:v>520.95500488281209</c:v>
                </c:pt>
                <c:pt idx="2603">
                  <c:v>521.15117187500005</c:v>
                </c:pt>
                <c:pt idx="2604">
                  <c:v>521.35109863281207</c:v>
                </c:pt>
                <c:pt idx="2605">
                  <c:v>521.5517578125</c:v>
                </c:pt>
                <c:pt idx="2606">
                  <c:v>521.74213867187495</c:v>
                </c:pt>
                <c:pt idx="2607">
                  <c:v>521.93757324218791</c:v>
                </c:pt>
                <c:pt idx="2608">
                  <c:v>522.14077148437502</c:v>
                </c:pt>
                <c:pt idx="2609">
                  <c:v>522.34523925781207</c:v>
                </c:pt>
                <c:pt idx="2610">
                  <c:v>522.54895019531295</c:v>
                </c:pt>
                <c:pt idx="2611">
                  <c:v>522.74936523437498</c:v>
                </c:pt>
                <c:pt idx="2612">
                  <c:v>522.95231933593709</c:v>
                </c:pt>
                <c:pt idx="2613">
                  <c:v>523.15175781250002</c:v>
                </c:pt>
                <c:pt idx="2614">
                  <c:v>523.349926757812</c:v>
                </c:pt>
                <c:pt idx="2615">
                  <c:v>523.54985351562505</c:v>
                </c:pt>
                <c:pt idx="2616">
                  <c:v>523.74978027343798</c:v>
                </c:pt>
                <c:pt idx="2617">
                  <c:v>523.952221679687</c:v>
                </c:pt>
                <c:pt idx="2618">
                  <c:v>524.15341796874998</c:v>
                </c:pt>
                <c:pt idx="2619">
                  <c:v>524.35585937500002</c:v>
                </c:pt>
                <c:pt idx="2620">
                  <c:v>524.552001953125</c:v>
                </c:pt>
                <c:pt idx="2621">
                  <c:v>524.74689941406291</c:v>
                </c:pt>
                <c:pt idx="2622">
                  <c:v>524.94558105468707</c:v>
                </c:pt>
                <c:pt idx="2623">
                  <c:v>525.14980468750002</c:v>
                </c:pt>
                <c:pt idx="2624">
                  <c:v>525.34846191406291</c:v>
                </c:pt>
                <c:pt idx="2625">
                  <c:v>525.54160156249998</c:v>
                </c:pt>
                <c:pt idx="2626">
                  <c:v>525.75161132812502</c:v>
                </c:pt>
                <c:pt idx="2627">
                  <c:v>525.95656738281207</c:v>
                </c:pt>
                <c:pt idx="2628">
                  <c:v>526.14392089843795</c:v>
                </c:pt>
                <c:pt idx="2629">
                  <c:v>526.34184570312505</c:v>
                </c:pt>
                <c:pt idx="2630">
                  <c:v>526.54177246093707</c:v>
                </c:pt>
                <c:pt idx="2631">
                  <c:v>526.73920898437495</c:v>
                </c:pt>
                <c:pt idx="2632">
                  <c:v>526.94216308593707</c:v>
                </c:pt>
                <c:pt idx="2633">
                  <c:v>527.13906250000002</c:v>
                </c:pt>
                <c:pt idx="2634">
                  <c:v>527.33974609375002</c:v>
                </c:pt>
                <c:pt idx="2635">
                  <c:v>527.55476074218791</c:v>
                </c:pt>
                <c:pt idx="2636">
                  <c:v>527.74841308593705</c:v>
                </c:pt>
                <c:pt idx="2637">
                  <c:v>527.94509277343798</c:v>
                </c:pt>
                <c:pt idx="2638">
                  <c:v>528.14677734375005</c:v>
                </c:pt>
                <c:pt idx="2639">
                  <c:v>528.34494628906293</c:v>
                </c:pt>
                <c:pt idx="2640">
                  <c:v>528.55065917968705</c:v>
                </c:pt>
                <c:pt idx="2641">
                  <c:v>528.746826171875</c:v>
                </c:pt>
                <c:pt idx="2642">
                  <c:v>528.94550781249995</c:v>
                </c:pt>
                <c:pt idx="2643">
                  <c:v>529.14416503906295</c:v>
                </c:pt>
                <c:pt idx="2644">
                  <c:v>529.35163574218791</c:v>
                </c:pt>
                <c:pt idx="2645">
                  <c:v>529.54780273437495</c:v>
                </c:pt>
                <c:pt idx="2646">
                  <c:v>529.74321289062505</c:v>
                </c:pt>
                <c:pt idx="2647">
                  <c:v>529.95192871093707</c:v>
                </c:pt>
                <c:pt idx="2648">
                  <c:v>530.148852539063</c:v>
                </c:pt>
                <c:pt idx="2649">
                  <c:v>530.33623046875005</c:v>
                </c:pt>
                <c:pt idx="2650">
                  <c:v>530.54042968750002</c:v>
                </c:pt>
                <c:pt idx="2651">
                  <c:v>530.74287109374995</c:v>
                </c:pt>
                <c:pt idx="2652">
                  <c:v>530.94104003906295</c:v>
                </c:pt>
                <c:pt idx="2653">
                  <c:v>531.14650878906298</c:v>
                </c:pt>
                <c:pt idx="2654">
                  <c:v>531.33688964843793</c:v>
                </c:pt>
                <c:pt idx="2655">
                  <c:v>531.53630371093709</c:v>
                </c:pt>
                <c:pt idx="2656">
                  <c:v>531.74255371093705</c:v>
                </c:pt>
                <c:pt idx="2657">
                  <c:v>531.93999023437505</c:v>
                </c:pt>
                <c:pt idx="2658">
                  <c:v>532.13613281250002</c:v>
                </c:pt>
                <c:pt idx="2659">
                  <c:v>532.34108886718798</c:v>
                </c:pt>
                <c:pt idx="2660">
                  <c:v>532.54304199218791</c:v>
                </c:pt>
                <c:pt idx="2661">
                  <c:v>532.74348144531291</c:v>
                </c:pt>
                <c:pt idx="2662">
                  <c:v>532.94465332031291</c:v>
                </c:pt>
                <c:pt idx="2663">
                  <c:v>533.14157714843793</c:v>
                </c:pt>
                <c:pt idx="2664">
                  <c:v>533.34453125000005</c:v>
                </c:pt>
                <c:pt idx="2665">
                  <c:v>533.54318847656202</c:v>
                </c:pt>
                <c:pt idx="2666">
                  <c:v>533.74135742187502</c:v>
                </c:pt>
                <c:pt idx="2667">
                  <c:v>533.94128417968705</c:v>
                </c:pt>
                <c:pt idx="2668">
                  <c:v>534.13869628906298</c:v>
                </c:pt>
                <c:pt idx="2669">
                  <c:v>534.33662109374995</c:v>
                </c:pt>
                <c:pt idx="2670">
                  <c:v>534.53908691406298</c:v>
                </c:pt>
                <c:pt idx="2671">
                  <c:v>534.74028320312505</c:v>
                </c:pt>
                <c:pt idx="2672">
                  <c:v>534.940185546875</c:v>
                </c:pt>
                <c:pt idx="2673">
                  <c:v>535.14213867187505</c:v>
                </c:pt>
                <c:pt idx="2674">
                  <c:v>535.3408203125</c:v>
                </c:pt>
                <c:pt idx="2675">
                  <c:v>535.54326171875005</c:v>
                </c:pt>
                <c:pt idx="2676">
                  <c:v>535.75200195312505</c:v>
                </c:pt>
                <c:pt idx="2677">
                  <c:v>535.9423828125</c:v>
                </c:pt>
                <c:pt idx="2678">
                  <c:v>536.134033203125</c:v>
                </c:pt>
                <c:pt idx="2679">
                  <c:v>536.34226074218793</c:v>
                </c:pt>
                <c:pt idx="2680">
                  <c:v>536.54091796875002</c:v>
                </c:pt>
                <c:pt idx="2681">
                  <c:v>536.73457031249995</c:v>
                </c:pt>
                <c:pt idx="2682">
                  <c:v>536.93276367187502</c:v>
                </c:pt>
                <c:pt idx="2683">
                  <c:v>537.13771972656207</c:v>
                </c:pt>
                <c:pt idx="2684">
                  <c:v>537.33762207031293</c:v>
                </c:pt>
                <c:pt idx="2685">
                  <c:v>537.536791992188</c:v>
                </c:pt>
                <c:pt idx="2686">
                  <c:v>537.736743164063</c:v>
                </c:pt>
                <c:pt idx="2687">
                  <c:v>537.93869628906293</c:v>
                </c:pt>
                <c:pt idx="2688">
                  <c:v>538.13737792968709</c:v>
                </c:pt>
                <c:pt idx="2689">
                  <c:v>538.329760742188</c:v>
                </c:pt>
                <c:pt idx="2690">
                  <c:v>538.53144531249995</c:v>
                </c:pt>
                <c:pt idx="2691">
                  <c:v>538.73942871093709</c:v>
                </c:pt>
                <c:pt idx="2692">
                  <c:v>538.942626953125</c:v>
                </c:pt>
                <c:pt idx="2693">
                  <c:v>539.14458007812505</c:v>
                </c:pt>
                <c:pt idx="2694">
                  <c:v>539.33947753906295</c:v>
                </c:pt>
                <c:pt idx="2695">
                  <c:v>539.54064941406295</c:v>
                </c:pt>
                <c:pt idx="2696">
                  <c:v>539.743090820313</c:v>
                </c:pt>
                <c:pt idx="2697">
                  <c:v>539.92792968749995</c:v>
                </c:pt>
                <c:pt idx="2698">
                  <c:v>540.124096679687</c:v>
                </c:pt>
                <c:pt idx="2699">
                  <c:v>540.33410644531295</c:v>
                </c:pt>
                <c:pt idx="2700">
                  <c:v>540.538330078125</c:v>
                </c:pt>
                <c:pt idx="2701">
                  <c:v>540.73825683593702</c:v>
                </c:pt>
                <c:pt idx="2702">
                  <c:v>540.937670898438</c:v>
                </c:pt>
                <c:pt idx="2703">
                  <c:v>541.13808593750002</c:v>
                </c:pt>
                <c:pt idx="2704">
                  <c:v>541.34431152343791</c:v>
                </c:pt>
                <c:pt idx="2705">
                  <c:v>541.54250488281207</c:v>
                </c:pt>
                <c:pt idx="2706">
                  <c:v>541.73161621093709</c:v>
                </c:pt>
                <c:pt idx="2707">
                  <c:v>541.93278808593709</c:v>
                </c:pt>
                <c:pt idx="2708">
                  <c:v>542.13901367187498</c:v>
                </c:pt>
                <c:pt idx="2709">
                  <c:v>542.33391113281209</c:v>
                </c:pt>
                <c:pt idx="2710">
                  <c:v>542.53459472656209</c:v>
                </c:pt>
                <c:pt idx="2711">
                  <c:v>542.737060546875</c:v>
                </c:pt>
                <c:pt idx="2712">
                  <c:v>542.93320312499998</c:v>
                </c:pt>
                <c:pt idx="2713">
                  <c:v>543.13188476562505</c:v>
                </c:pt>
                <c:pt idx="2714">
                  <c:v>543.32932128906293</c:v>
                </c:pt>
                <c:pt idx="2715">
                  <c:v>543.53427734374998</c:v>
                </c:pt>
                <c:pt idx="2716">
                  <c:v>543.731689453125</c:v>
                </c:pt>
                <c:pt idx="2717">
                  <c:v>543.92910156250002</c:v>
                </c:pt>
                <c:pt idx="2718">
                  <c:v>544.13027343750002</c:v>
                </c:pt>
                <c:pt idx="2719">
                  <c:v>544.32443847656202</c:v>
                </c:pt>
                <c:pt idx="2720">
                  <c:v>544.52565917968707</c:v>
                </c:pt>
                <c:pt idx="2721">
                  <c:v>544.73010253906295</c:v>
                </c:pt>
                <c:pt idx="2722">
                  <c:v>544.93881835937498</c:v>
                </c:pt>
                <c:pt idx="2723">
                  <c:v>545.14304199218793</c:v>
                </c:pt>
                <c:pt idx="2724">
                  <c:v>545.33542480468702</c:v>
                </c:pt>
                <c:pt idx="2725">
                  <c:v>545.53105468750005</c:v>
                </c:pt>
                <c:pt idx="2726">
                  <c:v>545.736010742188</c:v>
                </c:pt>
                <c:pt idx="2727">
                  <c:v>545.93344726562498</c:v>
                </c:pt>
                <c:pt idx="2728">
                  <c:v>546.13339843749998</c:v>
                </c:pt>
                <c:pt idx="2729">
                  <c:v>546.3388671875</c:v>
                </c:pt>
                <c:pt idx="2730">
                  <c:v>546.53627929687502</c:v>
                </c:pt>
                <c:pt idx="2731">
                  <c:v>546.73444824218791</c:v>
                </c:pt>
                <c:pt idx="2732">
                  <c:v>546.94194335937505</c:v>
                </c:pt>
                <c:pt idx="2733">
                  <c:v>547.13935546874995</c:v>
                </c:pt>
                <c:pt idx="2734">
                  <c:v>547.33046875000002</c:v>
                </c:pt>
                <c:pt idx="2735">
                  <c:v>547.52587890625</c:v>
                </c:pt>
                <c:pt idx="2736">
                  <c:v>547.72758789062505</c:v>
                </c:pt>
                <c:pt idx="2737">
                  <c:v>547.93581542968707</c:v>
                </c:pt>
                <c:pt idx="2738">
                  <c:v>548.13146972656205</c:v>
                </c:pt>
                <c:pt idx="2739">
                  <c:v>548.32687988281202</c:v>
                </c:pt>
                <c:pt idx="2740">
                  <c:v>548.54113769531295</c:v>
                </c:pt>
                <c:pt idx="2741">
                  <c:v>548.74685058593707</c:v>
                </c:pt>
                <c:pt idx="2742">
                  <c:v>548.93747558593702</c:v>
                </c:pt>
                <c:pt idx="2743">
                  <c:v>549.12985839843793</c:v>
                </c:pt>
                <c:pt idx="2744">
                  <c:v>549.328540039063</c:v>
                </c:pt>
                <c:pt idx="2745">
                  <c:v>549.52973632812495</c:v>
                </c:pt>
                <c:pt idx="2746">
                  <c:v>549.72890625000002</c:v>
                </c:pt>
                <c:pt idx="2747">
                  <c:v>549.92128906250002</c:v>
                </c:pt>
                <c:pt idx="2748">
                  <c:v>550.11821289062505</c:v>
                </c:pt>
                <c:pt idx="2749">
                  <c:v>550.33447265625</c:v>
                </c:pt>
                <c:pt idx="2750">
                  <c:v>550.538159179687</c:v>
                </c:pt>
                <c:pt idx="2751">
                  <c:v>550.73305664062502</c:v>
                </c:pt>
                <c:pt idx="2752">
                  <c:v>550.93098144531291</c:v>
                </c:pt>
                <c:pt idx="2753">
                  <c:v>551.13344726562502</c:v>
                </c:pt>
                <c:pt idx="2754">
                  <c:v>551.33540039062495</c:v>
                </c:pt>
                <c:pt idx="2755">
                  <c:v>551.527026367188</c:v>
                </c:pt>
                <c:pt idx="2756">
                  <c:v>551.72822265624995</c:v>
                </c:pt>
                <c:pt idx="2757">
                  <c:v>551.93393554687498</c:v>
                </c:pt>
                <c:pt idx="2758">
                  <c:v>552.13186035156207</c:v>
                </c:pt>
                <c:pt idx="2759">
                  <c:v>552.32551269531291</c:v>
                </c:pt>
                <c:pt idx="2760">
                  <c:v>552.52744140624998</c:v>
                </c:pt>
                <c:pt idx="2761">
                  <c:v>552.73742675781205</c:v>
                </c:pt>
                <c:pt idx="2762">
                  <c:v>552.92854003906291</c:v>
                </c:pt>
                <c:pt idx="2763">
                  <c:v>553.13225097656209</c:v>
                </c:pt>
                <c:pt idx="2764">
                  <c:v>553.33522949218798</c:v>
                </c:pt>
                <c:pt idx="2765">
                  <c:v>553.52939453124998</c:v>
                </c:pt>
                <c:pt idx="2766">
                  <c:v>553.72932128906291</c:v>
                </c:pt>
                <c:pt idx="2767">
                  <c:v>553.92370605468705</c:v>
                </c:pt>
                <c:pt idx="2768">
                  <c:v>554.13193359374998</c:v>
                </c:pt>
                <c:pt idx="2769">
                  <c:v>554.331127929687</c:v>
                </c:pt>
                <c:pt idx="2770">
                  <c:v>554.52478027343795</c:v>
                </c:pt>
                <c:pt idx="2771">
                  <c:v>554.72343750000005</c:v>
                </c:pt>
                <c:pt idx="2772">
                  <c:v>554.92714843750002</c:v>
                </c:pt>
                <c:pt idx="2773">
                  <c:v>555.13286132812505</c:v>
                </c:pt>
                <c:pt idx="2774">
                  <c:v>555.33027343749995</c:v>
                </c:pt>
                <c:pt idx="2775">
                  <c:v>555.52392578125</c:v>
                </c:pt>
                <c:pt idx="2776">
                  <c:v>555.727612304687</c:v>
                </c:pt>
                <c:pt idx="2777">
                  <c:v>555.931323242188</c:v>
                </c:pt>
                <c:pt idx="2778">
                  <c:v>556.12421874999995</c:v>
                </c:pt>
                <c:pt idx="2779">
                  <c:v>556.32414550781209</c:v>
                </c:pt>
                <c:pt idx="2780">
                  <c:v>556.52861328125005</c:v>
                </c:pt>
                <c:pt idx="2781">
                  <c:v>556.727783203125</c:v>
                </c:pt>
                <c:pt idx="2782">
                  <c:v>556.93022460937505</c:v>
                </c:pt>
                <c:pt idx="2783">
                  <c:v>557.12841796875</c:v>
                </c:pt>
                <c:pt idx="2784">
                  <c:v>557.325854492188</c:v>
                </c:pt>
                <c:pt idx="2785">
                  <c:v>557.52575683593705</c:v>
                </c:pt>
                <c:pt idx="2786">
                  <c:v>557.72189941406293</c:v>
                </c:pt>
                <c:pt idx="2787">
                  <c:v>557.92739257812502</c:v>
                </c:pt>
                <c:pt idx="2788">
                  <c:v>558.12783203125002</c:v>
                </c:pt>
                <c:pt idx="2789">
                  <c:v>558.32473144531298</c:v>
                </c:pt>
                <c:pt idx="2790">
                  <c:v>558.52038574218795</c:v>
                </c:pt>
                <c:pt idx="2791">
                  <c:v>558.72082519531295</c:v>
                </c:pt>
                <c:pt idx="2792">
                  <c:v>558.92326660156209</c:v>
                </c:pt>
                <c:pt idx="2793">
                  <c:v>559.11689453124995</c:v>
                </c:pt>
                <c:pt idx="2794">
                  <c:v>559.31809082031293</c:v>
                </c:pt>
                <c:pt idx="2795">
                  <c:v>559.53010253906291</c:v>
                </c:pt>
                <c:pt idx="2796">
                  <c:v>559.73254394531295</c:v>
                </c:pt>
                <c:pt idx="2797">
                  <c:v>559.92241210937505</c:v>
                </c:pt>
                <c:pt idx="2798">
                  <c:v>560.11782226562502</c:v>
                </c:pt>
                <c:pt idx="2799">
                  <c:v>560.32958984375</c:v>
                </c:pt>
                <c:pt idx="2800">
                  <c:v>560.527758789063</c:v>
                </c:pt>
                <c:pt idx="2801">
                  <c:v>560.71586914062505</c:v>
                </c:pt>
                <c:pt idx="2802">
                  <c:v>560.92333984375</c:v>
                </c:pt>
                <c:pt idx="2803">
                  <c:v>561.13081054687495</c:v>
                </c:pt>
                <c:pt idx="2804">
                  <c:v>561.32624511718791</c:v>
                </c:pt>
                <c:pt idx="2805">
                  <c:v>561.51989746093705</c:v>
                </c:pt>
                <c:pt idx="2806">
                  <c:v>561.72309570312495</c:v>
                </c:pt>
                <c:pt idx="2807">
                  <c:v>561.93610839843791</c:v>
                </c:pt>
                <c:pt idx="2808">
                  <c:v>562.13852539062498</c:v>
                </c:pt>
                <c:pt idx="2809">
                  <c:v>562.32536621093709</c:v>
                </c:pt>
                <c:pt idx="2810">
                  <c:v>562.52028808593707</c:v>
                </c:pt>
                <c:pt idx="2811">
                  <c:v>562.71896972656202</c:v>
                </c:pt>
                <c:pt idx="2812">
                  <c:v>562.92192382812505</c:v>
                </c:pt>
                <c:pt idx="2813">
                  <c:v>563.11984863281202</c:v>
                </c:pt>
                <c:pt idx="2814">
                  <c:v>563.315502929687</c:v>
                </c:pt>
                <c:pt idx="2815">
                  <c:v>563.519213867188</c:v>
                </c:pt>
                <c:pt idx="2816">
                  <c:v>563.71838378906295</c:v>
                </c:pt>
                <c:pt idx="2817">
                  <c:v>563.92031250000002</c:v>
                </c:pt>
                <c:pt idx="2818">
                  <c:v>564.13105468749995</c:v>
                </c:pt>
                <c:pt idx="2819">
                  <c:v>564.32846679687498</c:v>
                </c:pt>
                <c:pt idx="2820">
                  <c:v>564.51381835937502</c:v>
                </c:pt>
                <c:pt idx="2821">
                  <c:v>564.716796875</c:v>
                </c:pt>
                <c:pt idx="2822">
                  <c:v>564.92302246093709</c:v>
                </c:pt>
                <c:pt idx="2823">
                  <c:v>565.11992187500005</c:v>
                </c:pt>
                <c:pt idx="2824">
                  <c:v>565.31557617187502</c:v>
                </c:pt>
                <c:pt idx="2825">
                  <c:v>565.51425781249998</c:v>
                </c:pt>
                <c:pt idx="2826">
                  <c:v>565.71542968749998</c:v>
                </c:pt>
                <c:pt idx="2827">
                  <c:v>565.91081542968709</c:v>
                </c:pt>
                <c:pt idx="2828">
                  <c:v>566.10322265624995</c:v>
                </c:pt>
                <c:pt idx="2829">
                  <c:v>566.31147460937495</c:v>
                </c:pt>
                <c:pt idx="2830">
                  <c:v>566.51770019531295</c:v>
                </c:pt>
                <c:pt idx="2831">
                  <c:v>566.71384277343793</c:v>
                </c:pt>
                <c:pt idx="2832">
                  <c:v>566.91752929687505</c:v>
                </c:pt>
                <c:pt idx="2833">
                  <c:v>567.11997070312498</c:v>
                </c:pt>
                <c:pt idx="2834">
                  <c:v>567.31235351562498</c:v>
                </c:pt>
                <c:pt idx="2835">
                  <c:v>567.51481933593709</c:v>
                </c:pt>
                <c:pt idx="2836">
                  <c:v>567.719799804687</c:v>
                </c:pt>
                <c:pt idx="2837">
                  <c:v>567.92727050781207</c:v>
                </c:pt>
                <c:pt idx="2838">
                  <c:v>568.12971191406291</c:v>
                </c:pt>
                <c:pt idx="2839">
                  <c:v>568.308276367188</c:v>
                </c:pt>
                <c:pt idx="2840">
                  <c:v>568.50695800781205</c:v>
                </c:pt>
                <c:pt idx="2841">
                  <c:v>568.71821289062495</c:v>
                </c:pt>
                <c:pt idx="2842">
                  <c:v>568.92441406249998</c:v>
                </c:pt>
                <c:pt idx="2843">
                  <c:v>569.12055664062495</c:v>
                </c:pt>
                <c:pt idx="2844">
                  <c:v>569.31169433593709</c:v>
                </c:pt>
                <c:pt idx="2845">
                  <c:v>569.51918945312502</c:v>
                </c:pt>
                <c:pt idx="2846">
                  <c:v>569.722900390625</c:v>
                </c:pt>
                <c:pt idx="2847">
                  <c:v>569.92282714843793</c:v>
                </c:pt>
                <c:pt idx="2848">
                  <c:v>570.12451171875</c:v>
                </c:pt>
                <c:pt idx="2849">
                  <c:v>570.32695312500005</c:v>
                </c:pt>
                <c:pt idx="2850">
                  <c:v>570.52136230468705</c:v>
                </c:pt>
                <c:pt idx="2851">
                  <c:v>570.71425781250002</c:v>
                </c:pt>
                <c:pt idx="2852">
                  <c:v>570.91542968750002</c:v>
                </c:pt>
                <c:pt idx="2853">
                  <c:v>571.113598632812</c:v>
                </c:pt>
                <c:pt idx="2854">
                  <c:v>571.30600585937498</c:v>
                </c:pt>
                <c:pt idx="2855">
                  <c:v>571.50717773437498</c:v>
                </c:pt>
                <c:pt idx="2856">
                  <c:v>571.71389160156207</c:v>
                </c:pt>
                <c:pt idx="2857">
                  <c:v>571.915600585937</c:v>
                </c:pt>
                <c:pt idx="2858">
                  <c:v>572.12131347656202</c:v>
                </c:pt>
                <c:pt idx="2859">
                  <c:v>572.31572265625005</c:v>
                </c:pt>
                <c:pt idx="2860">
                  <c:v>572.50686035156207</c:v>
                </c:pt>
                <c:pt idx="2861">
                  <c:v>572.70927734375005</c:v>
                </c:pt>
                <c:pt idx="2862">
                  <c:v>572.914233398438</c:v>
                </c:pt>
                <c:pt idx="2863">
                  <c:v>573.11545410156202</c:v>
                </c:pt>
                <c:pt idx="2864">
                  <c:v>573.31162109374998</c:v>
                </c:pt>
                <c:pt idx="2865">
                  <c:v>573.51279296874998</c:v>
                </c:pt>
                <c:pt idx="2866">
                  <c:v>573.71196289062505</c:v>
                </c:pt>
                <c:pt idx="2867">
                  <c:v>573.90937499999995</c:v>
                </c:pt>
                <c:pt idx="2868">
                  <c:v>574.11008300781202</c:v>
                </c:pt>
                <c:pt idx="2869">
                  <c:v>574.30624999999998</c:v>
                </c:pt>
                <c:pt idx="2870">
                  <c:v>574.51042480468709</c:v>
                </c:pt>
                <c:pt idx="2871">
                  <c:v>574.705322265625</c:v>
                </c:pt>
                <c:pt idx="2872">
                  <c:v>574.89897460937505</c:v>
                </c:pt>
                <c:pt idx="2873">
                  <c:v>575.10822753906291</c:v>
                </c:pt>
                <c:pt idx="2874">
                  <c:v>575.31772460937498</c:v>
                </c:pt>
                <c:pt idx="2875">
                  <c:v>575.52143554687495</c:v>
                </c:pt>
                <c:pt idx="2876">
                  <c:v>575.72011718750002</c:v>
                </c:pt>
                <c:pt idx="2877">
                  <c:v>575.91953124999998</c:v>
                </c:pt>
                <c:pt idx="2878">
                  <c:v>576.12070312499998</c:v>
                </c:pt>
                <c:pt idx="2879">
                  <c:v>576.318115234375</c:v>
                </c:pt>
                <c:pt idx="2880">
                  <c:v>576.51176757812505</c:v>
                </c:pt>
                <c:pt idx="2881">
                  <c:v>576.71547851562502</c:v>
                </c:pt>
                <c:pt idx="2882">
                  <c:v>576.91416015624998</c:v>
                </c:pt>
                <c:pt idx="2883">
                  <c:v>577.09951171875002</c:v>
                </c:pt>
                <c:pt idx="2884">
                  <c:v>577.30246582031202</c:v>
                </c:pt>
                <c:pt idx="2885">
                  <c:v>577.50742187499998</c:v>
                </c:pt>
                <c:pt idx="2886">
                  <c:v>577.70683593750005</c:v>
                </c:pt>
                <c:pt idx="2887">
                  <c:v>577.90751953125005</c:v>
                </c:pt>
                <c:pt idx="2888">
                  <c:v>578.10417480468709</c:v>
                </c:pt>
                <c:pt idx="2889">
                  <c:v>578.31418457031202</c:v>
                </c:pt>
                <c:pt idx="2890">
                  <c:v>578.52670898437498</c:v>
                </c:pt>
                <c:pt idx="2891">
                  <c:v>578.72285156249995</c:v>
                </c:pt>
                <c:pt idx="2892">
                  <c:v>578.910961914062</c:v>
                </c:pt>
                <c:pt idx="2893">
                  <c:v>579.10209960937505</c:v>
                </c:pt>
                <c:pt idx="2894">
                  <c:v>579.30756835937495</c:v>
                </c:pt>
                <c:pt idx="2895">
                  <c:v>579.51303710937498</c:v>
                </c:pt>
                <c:pt idx="2896">
                  <c:v>579.704174804687</c:v>
                </c:pt>
                <c:pt idx="2897">
                  <c:v>579.89907226562502</c:v>
                </c:pt>
                <c:pt idx="2898">
                  <c:v>580.10527343750005</c:v>
                </c:pt>
                <c:pt idx="2899">
                  <c:v>580.31223144531293</c:v>
                </c:pt>
                <c:pt idx="2900">
                  <c:v>580.51542968750005</c:v>
                </c:pt>
                <c:pt idx="2901">
                  <c:v>580.711596679688</c:v>
                </c:pt>
                <c:pt idx="2902">
                  <c:v>580.906494140625</c:v>
                </c:pt>
                <c:pt idx="2903">
                  <c:v>581.11020507812498</c:v>
                </c:pt>
                <c:pt idx="2904">
                  <c:v>581.30261230468705</c:v>
                </c:pt>
                <c:pt idx="2905">
                  <c:v>581.49875488281293</c:v>
                </c:pt>
                <c:pt idx="2906">
                  <c:v>581.71125488281291</c:v>
                </c:pt>
                <c:pt idx="2907">
                  <c:v>581.919995117187</c:v>
                </c:pt>
                <c:pt idx="2908">
                  <c:v>582.11740722656293</c:v>
                </c:pt>
                <c:pt idx="2909">
                  <c:v>582.30729980468709</c:v>
                </c:pt>
                <c:pt idx="2910">
                  <c:v>582.50974121093702</c:v>
                </c:pt>
                <c:pt idx="2911">
                  <c:v>582.71091308593793</c:v>
                </c:pt>
                <c:pt idx="2912">
                  <c:v>582.909594726563</c:v>
                </c:pt>
                <c:pt idx="2913">
                  <c:v>583.112060546875</c:v>
                </c:pt>
                <c:pt idx="2914">
                  <c:v>583.30622558593791</c:v>
                </c:pt>
                <c:pt idx="2915">
                  <c:v>583.50615234375005</c:v>
                </c:pt>
                <c:pt idx="2916">
                  <c:v>583.70732421875005</c:v>
                </c:pt>
                <c:pt idx="2917">
                  <c:v>583.90222167968795</c:v>
                </c:pt>
                <c:pt idx="2918">
                  <c:v>584.106689453125</c:v>
                </c:pt>
                <c:pt idx="2919">
                  <c:v>584.30788574218798</c:v>
                </c:pt>
                <c:pt idx="2920">
                  <c:v>584.502026367187</c:v>
                </c:pt>
                <c:pt idx="2921">
                  <c:v>584.70068359375</c:v>
                </c:pt>
                <c:pt idx="2922">
                  <c:v>584.909423828125</c:v>
                </c:pt>
                <c:pt idx="2923">
                  <c:v>585.11691894531293</c:v>
                </c:pt>
                <c:pt idx="2924">
                  <c:v>585.30502929687498</c:v>
                </c:pt>
                <c:pt idx="2925">
                  <c:v>585.50043945312495</c:v>
                </c:pt>
                <c:pt idx="2926">
                  <c:v>585.70339355468707</c:v>
                </c:pt>
                <c:pt idx="2927">
                  <c:v>585.90280761718702</c:v>
                </c:pt>
                <c:pt idx="2928">
                  <c:v>586.10725097656291</c:v>
                </c:pt>
                <c:pt idx="2929">
                  <c:v>586.30720214843791</c:v>
                </c:pt>
                <c:pt idx="2930">
                  <c:v>586.504638671875</c:v>
                </c:pt>
                <c:pt idx="2931">
                  <c:v>586.70454101562495</c:v>
                </c:pt>
                <c:pt idx="2932">
                  <c:v>586.91074218749998</c:v>
                </c:pt>
                <c:pt idx="2933">
                  <c:v>587.11699218750005</c:v>
                </c:pt>
                <c:pt idx="2934">
                  <c:v>587.30739746093707</c:v>
                </c:pt>
                <c:pt idx="2935">
                  <c:v>587.49523925781205</c:v>
                </c:pt>
                <c:pt idx="2936">
                  <c:v>587.698413085938</c:v>
                </c:pt>
                <c:pt idx="2937">
                  <c:v>587.912182617187</c:v>
                </c:pt>
                <c:pt idx="2938">
                  <c:v>588.11337890624998</c:v>
                </c:pt>
                <c:pt idx="2939">
                  <c:v>588.32036132812505</c:v>
                </c:pt>
                <c:pt idx="2940">
                  <c:v>588.51525878906295</c:v>
                </c:pt>
                <c:pt idx="2941">
                  <c:v>588.703857421875</c:v>
                </c:pt>
                <c:pt idx="2942">
                  <c:v>588.90180664062495</c:v>
                </c:pt>
                <c:pt idx="2943">
                  <c:v>589.10048828125002</c:v>
                </c:pt>
                <c:pt idx="2944">
                  <c:v>589.30744628906291</c:v>
                </c:pt>
                <c:pt idx="2945">
                  <c:v>589.50537109375</c:v>
                </c:pt>
                <c:pt idx="2946">
                  <c:v>589.70151367187498</c:v>
                </c:pt>
                <c:pt idx="2947">
                  <c:v>589.90344238281295</c:v>
                </c:pt>
                <c:pt idx="2948">
                  <c:v>590.098876953125</c:v>
                </c:pt>
                <c:pt idx="2949">
                  <c:v>590.29555664062502</c:v>
                </c:pt>
                <c:pt idx="2950">
                  <c:v>590.5</c:v>
                </c:pt>
                <c:pt idx="2951">
                  <c:v>590.70319824218791</c:v>
                </c:pt>
                <c:pt idx="2952">
                  <c:v>590.91445312500002</c:v>
                </c:pt>
                <c:pt idx="2953">
                  <c:v>591.11689453124995</c:v>
                </c:pt>
                <c:pt idx="2954">
                  <c:v>591.30476074218791</c:v>
                </c:pt>
                <c:pt idx="2955">
                  <c:v>591.49641113281291</c:v>
                </c:pt>
                <c:pt idx="2956">
                  <c:v>591.69885253906295</c:v>
                </c:pt>
                <c:pt idx="2957">
                  <c:v>591.898266601562</c:v>
                </c:pt>
                <c:pt idx="2958">
                  <c:v>592.10021972656295</c:v>
                </c:pt>
                <c:pt idx="2959">
                  <c:v>592.312744140625</c:v>
                </c:pt>
                <c:pt idx="2960">
                  <c:v>592.50437011718702</c:v>
                </c:pt>
                <c:pt idx="2961">
                  <c:v>592.70427246093709</c:v>
                </c:pt>
                <c:pt idx="2962">
                  <c:v>592.91752929687505</c:v>
                </c:pt>
                <c:pt idx="2963">
                  <c:v>593.10917968750005</c:v>
                </c:pt>
                <c:pt idx="2964">
                  <c:v>593.29653320312502</c:v>
                </c:pt>
                <c:pt idx="2965">
                  <c:v>593.50224609375005</c:v>
                </c:pt>
                <c:pt idx="2966">
                  <c:v>593.70395507812498</c:v>
                </c:pt>
                <c:pt idx="2967">
                  <c:v>593.895092773437</c:v>
                </c:pt>
                <c:pt idx="2968">
                  <c:v>594.09826660156205</c:v>
                </c:pt>
                <c:pt idx="2969">
                  <c:v>594.30749511718705</c:v>
                </c:pt>
                <c:pt idx="2970">
                  <c:v>594.51926269531293</c:v>
                </c:pt>
                <c:pt idx="2971">
                  <c:v>594.71040039062495</c:v>
                </c:pt>
                <c:pt idx="2972">
                  <c:v>594.893481445313</c:v>
                </c:pt>
                <c:pt idx="2973">
                  <c:v>595.0966796875</c:v>
                </c:pt>
                <c:pt idx="2974">
                  <c:v>595.307934570312</c:v>
                </c:pt>
                <c:pt idx="2975">
                  <c:v>595.50534667968793</c:v>
                </c:pt>
                <c:pt idx="2976">
                  <c:v>595.70024414062505</c:v>
                </c:pt>
                <c:pt idx="2977">
                  <c:v>595.89440917968795</c:v>
                </c:pt>
                <c:pt idx="2978">
                  <c:v>596.09860839843793</c:v>
                </c:pt>
                <c:pt idx="2979">
                  <c:v>596.30808105468702</c:v>
                </c:pt>
                <c:pt idx="2980">
                  <c:v>596.50375976562498</c:v>
                </c:pt>
                <c:pt idx="2981">
                  <c:v>596.69738769531295</c:v>
                </c:pt>
                <c:pt idx="2982">
                  <c:v>596.89729003906291</c:v>
                </c:pt>
                <c:pt idx="2983">
                  <c:v>597.09848632812498</c:v>
                </c:pt>
                <c:pt idx="2984">
                  <c:v>597.29465332031202</c:v>
                </c:pt>
                <c:pt idx="2985">
                  <c:v>597.49460449218793</c:v>
                </c:pt>
                <c:pt idx="2986">
                  <c:v>597.69204101562502</c:v>
                </c:pt>
                <c:pt idx="2987">
                  <c:v>597.89072265624998</c:v>
                </c:pt>
                <c:pt idx="2988">
                  <c:v>598.088134765625</c:v>
                </c:pt>
                <c:pt idx="2989">
                  <c:v>598.286791992188</c:v>
                </c:pt>
                <c:pt idx="2990">
                  <c:v>598.49653320312495</c:v>
                </c:pt>
                <c:pt idx="2991">
                  <c:v>598.698974609375</c:v>
                </c:pt>
                <c:pt idx="2992">
                  <c:v>598.89262695312505</c:v>
                </c:pt>
                <c:pt idx="2993">
                  <c:v>599.09384765624998</c:v>
                </c:pt>
                <c:pt idx="2994">
                  <c:v>599.29902343749995</c:v>
                </c:pt>
                <c:pt idx="2995">
                  <c:v>599.50646972656295</c:v>
                </c:pt>
                <c:pt idx="2996">
                  <c:v>599.70139160156202</c:v>
                </c:pt>
                <c:pt idx="2997">
                  <c:v>599.891284179688</c:v>
                </c:pt>
                <c:pt idx="2998">
                  <c:v>600.09372558593793</c:v>
                </c:pt>
                <c:pt idx="2999">
                  <c:v>600.30620117187505</c:v>
                </c:pt>
                <c:pt idx="3000">
                  <c:v>600.50612792968798</c:v>
                </c:pt>
                <c:pt idx="3001">
                  <c:v>600.69226074218795</c:v>
                </c:pt>
                <c:pt idx="3002">
                  <c:v>600.89345703125002</c:v>
                </c:pt>
                <c:pt idx="3003">
                  <c:v>601.10595703125</c:v>
                </c:pt>
                <c:pt idx="3004">
                  <c:v>601.30087890624998</c:v>
                </c:pt>
                <c:pt idx="3005">
                  <c:v>601.49199218750005</c:v>
                </c:pt>
                <c:pt idx="3006">
                  <c:v>601.69316406250005</c:v>
                </c:pt>
                <c:pt idx="3007">
                  <c:v>601.894360351562</c:v>
                </c:pt>
                <c:pt idx="3008">
                  <c:v>602.09680175781205</c:v>
                </c:pt>
                <c:pt idx="3009">
                  <c:v>602.29294433593793</c:v>
                </c:pt>
                <c:pt idx="3010">
                  <c:v>602.49287109374995</c:v>
                </c:pt>
                <c:pt idx="3011">
                  <c:v>602.68903808593791</c:v>
                </c:pt>
                <c:pt idx="3012">
                  <c:v>602.89277343749995</c:v>
                </c:pt>
                <c:pt idx="3013">
                  <c:v>603.10151367187495</c:v>
                </c:pt>
                <c:pt idx="3014">
                  <c:v>603.29638671875</c:v>
                </c:pt>
                <c:pt idx="3015">
                  <c:v>603.48981933593791</c:v>
                </c:pt>
                <c:pt idx="3016">
                  <c:v>603.68825683593798</c:v>
                </c:pt>
                <c:pt idx="3017">
                  <c:v>603.89094238281291</c:v>
                </c:pt>
                <c:pt idx="3018">
                  <c:v>604.09868164062505</c:v>
                </c:pt>
                <c:pt idx="3019">
                  <c:v>604.29860839843798</c:v>
                </c:pt>
                <c:pt idx="3020">
                  <c:v>604.49226074218791</c:v>
                </c:pt>
                <c:pt idx="3021">
                  <c:v>604.68967285156202</c:v>
                </c:pt>
                <c:pt idx="3022">
                  <c:v>604.88959960937495</c:v>
                </c:pt>
                <c:pt idx="3023">
                  <c:v>605.09079589843793</c:v>
                </c:pt>
                <c:pt idx="3024">
                  <c:v>605.28820800781205</c:v>
                </c:pt>
                <c:pt idx="3025">
                  <c:v>605.48686523437505</c:v>
                </c:pt>
                <c:pt idx="3026">
                  <c:v>605.68552246093702</c:v>
                </c:pt>
                <c:pt idx="3027">
                  <c:v>605.88420410156209</c:v>
                </c:pt>
                <c:pt idx="3028">
                  <c:v>606.09169921875002</c:v>
                </c:pt>
                <c:pt idx="3029">
                  <c:v>606.30168457031209</c:v>
                </c:pt>
                <c:pt idx="3030">
                  <c:v>606.49785156250005</c:v>
                </c:pt>
                <c:pt idx="3031">
                  <c:v>606.69377441406209</c:v>
                </c:pt>
                <c:pt idx="3032">
                  <c:v>606.89243164062498</c:v>
                </c:pt>
                <c:pt idx="3033">
                  <c:v>607.09763183593793</c:v>
                </c:pt>
                <c:pt idx="3034">
                  <c:v>607.30009765625005</c:v>
                </c:pt>
                <c:pt idx="3035">
                  <c:v>607.48596191406205</c:v>
                </c:pt>
                <c:pt idx="3036">
                  <c:v>607.68837890625002</c:v>
                </c:pt>
                <c:pt idx="3037">
                  <c:v>607.89484863281291</c:v>
                </c:pt>
                <c:pt idx="3038">
                  <c:v>608.08850097656295</c:v>
                </c:pt>
                <c:pt idx="3039">
                  <c:v>608.29594726562505</c:v>
                </c:pt>
                <c:pt idx="3040">
                  <c:v>608.49841308593795</c:v>
                </c:pt>
                <c:pt idx="3041">
                  <c:v>608.685791015625</c:v>
                </c:pt>
                <c:pt idx="3042">
                  <c:v>608.87917480468707</c:v>
                </c:pt>
                <c:pt idx="3043">
                  <c:v>609.078857421875</c:v>
                </c:pt>
                <c:pt idx="3044">
                  <c:v>609.28029785156207</c:v>
                </c:pt>
                <c:pt idx="3045">
                  <c:v>609.48425292968795</c:v>
                </c:pt>
                <c:pt idx="3046">
                  <c:v>609.689208984375</c:v>
                </c:pt>
                <c:pt idx="3047">
                  <c:v>609.89040527343707</c:v>
                </c:pt>
                <c:pt idx="3048">
                  <c:v>610.09536132812502</c:v>
                </c:pt>
                <c:pt idx="3049">
                  <c:v>610.2900390625</c:v>
                </c:pt>
                <c:pt idx="3050">
                  <c:v>610.48620605468705</c:v>
                </c:pt>
                <c:pt idx="3051">
                  <c:v>610.68635253906291</c:v>
                </c:pt>
                <c:pt idx="3052">
                  <c:v>610.88376464843793</c:v>
                </c:pt>
                <c:pt idx="3053">
                  <c:v>611.08747558593791</c:v>
                </c:pt>
                <c:pt idx="3054">
                  <c:v>611.28342285156202</c:v>
                </c:pt>
                <c:pt idx="3055">
                  <c:v>611.47958984374998</c:v>
                </c:pt>
                <c:pt idx="3056">
                  <c:v>611.68098144531291</c:v>
                </c:pt>
                <c:pt idx="3057">
                  <c:v>611.89475097656293</c:v>
                </c:pt>
                <c:pt idx="3058">
                  <c:v>612.095947265625</c:v>
                </c:pt>
                <c:pt idx="3059">
                  <c:v>612.28330078124998</c:v>
                </c:pt>
                <c:pt idx="3060">
                  <c:v>612.48701171874995</c:v>
                </c:pt>
                <c:pt idx="3061">
                  <c:v>612.689453125</c:v>
                </c:pt>
                <c:pt idx="3062">
                  <c:v>612.89064941406207</c:v>
                </c:pt>
                <c:pt idx="3063">
                  <c:v>613.08806152343709</c:v>
                </c:pt>
                <c:pt idx="3064">
                  <c:v>613.28422851562505</c:v>
                </c:pt>
                <c:pt idx="3065">
                  <c:v>613.49169921875</c:v>
                </c:pt>
                <c:pt idx="3066">
                  <c:v>613.69287109375</c:v>
                </c:pt>
                <c:pt idx="3067">
                  <c:v>613.89028320312502</c:v>
                </c:pt>
                <c:pt idx="3068">
                  <c:v>614.08872070312498</c:v>
                </c:pt>
                <c:pt idx="3069">
                  <c:v>614.28464355468702</c:v>
                </c:pt>
                <c:pt idx="3070">
                  <c:v>614.48583984375</c:v>
                </c:pt>
                <c:pt idx="3071">
                  <c:v>614.68852539062505</c:v>
                </c:pt>
                <c:pt idx="3072">
                  <c:v>614.88618164062495</c:v>
                </c:pt>
                <c:pt idx="3073">
                  <c:v>615.08234863281291</c:v>
                </c:pt>
                <c:pt idx="3074">
                  <c:v>615.279541015625</c:v>
                </c:pt>
                <c:pt idx="3075">
                  <c:v>615.47946777343702</c:v>
                </c:pt>
                <c:pt idx="3076">
                  <c:v>615.68593750000002</c:v>
                </c:pt>
                <c:pt idx="3077">
                  <c:v>615.89216308593791</c:v>
                </c:pt>
                <c:pt idx="3078">
                  <c:v>616.074462890625</c:v>
                </c:pt>
                <c:pt idx="3079">
                  <c:v>616.27314453124995</c:v>
                </c:pt>
                <c:pt idx="3080">
                  <c:v>616.48442382812505</c:v>
                </c:pt>
                <c:pt idx="3081">
                  <c:v>616.67680664062505</c:v>
                </c:pt>
                <c:pt idx="3082">
                  <c:v>616.876708984375</c:v>
                </c:pt>
                <c:pt idx="3083">
                  <c:v>617.07536621093709</c:v>
                </c:pt>
                <c:pt idx="3084">
                  <c:v>617.27783203125</c:v>
                </c:pt>
                <c:pt idx="3085">
                  <c:v>617.48911132812498</c:v>
                </c:pt>
                <c:pt idx="3086">
                  <c:v>617.68000488281291</c:v>
                </c:pt>
                <c:pt idx="3087">
                  <c:v>617.87741699218793</c:v>
                </c:pt>
                <c:pt idx="3088">
                  <c:v>618.08386230468705</c:v>
                </c:pt>
                <c:pt idx="3089">
                  <c:v>618.27875976562495</c:v>
                </c:pt>
                <c:pt idx="3090">
                  <c:v>618.48247070312505</c:v>
                </c:pt>
                <c:pt idx="3091">
                  <c:v>618.68994140625</c:v>
                </c:pt>
                <c:pt idx="3092">
                  <c:v>618.88608398437498</c:v>
                </c:pt>
                <c:pt idx="3093">
                  <c:v>619.07824707031205</c:v>
                </c:pt>
                <c:pt idx="3094">
                  <c:v>619.288256835938</c:v>
                </c:pt>
                <c:pt idx="3095">
                  <c:v>619.48588867187505</c:v>
                </c:pt>
                <c:pt idx="3096">
                  <c:v>619.67451171874995</c:v>
                </c:pt>
                <c:pt idx="3097">
                  <c:v>619.87697753906298</c:v>
                </c:pt>
                <c:pt idx="3098">
                  <c:v>620.08442382812495</c:v>
                </c:pt>
                <c:pt idx="3099">
                  <c:v>620.286865234375</c:v>
                </c:pt>
                <c:pt idx="3100">
                  <c:v>620.49311523437495</c:v>
                </c:pt>
                <c:pt idx="3101">
                  <c:v>620.69179687500002</c:v>
                </c:pt>
                <c:pt idx="3102">
                  <c:v>620.88041992187505</c:v>
                </c:pt>
                <c:pt idx="3103">
                  <c:v>621.08916015625005</c:v>
                </c:pt>
                <c:pt idx="3104">
                  <c:v>621.29411621093709</c:v>
                </c:pt>
                <c:pt idx="3105">
                  <c:v>621.482739257812</c:v>
                </c:pt>
                <c:pt idx="3106">
                  <c:v>621.67636718749998</c:v>
                </c:pt>
                <c:pt idx="3107">
                  <c:v>621.88002929687502</c:v>
                </c:pt>
                <c:pt idx="3108">
                  <c:v>622.07744140625005</c:v>
                </c:pt>
                <c:pt idx="3109">
                  <c:v>622.27211914062502</c:v>
                </c:pt>
                <c:pt idx="3110">
                  <c:v>622.47707519531298</c:v>
                </c:pt>
                <c:pt idx="3111">
                  <c:v>622.68103027343705</c:v>
                </c:pt>
                <c:pt idx="3112">
                  <c:v>622.88222656250002</c:v>
                </c:pt>
                <c:pt idx="3113">
                  <c:v>623.08217773437502</c:v>
                </c:pt>
                <c:pt idx="3114">
                  <c:v>623.279614257812</c:v>
                </c:pt>
                <c:pt idx="3115">
                  <c:v>623.48203124999998</c:v>
                </c:pt>
                <c:pt idx="3116">
                  <c:v>623.68825683593798</c:v>
                </c:pt>
                <c:pt idx="3117">
                  <c:v>623.88317871093705</c:v>
                </c:pt>
                <c:pt idx="3118">
                  <c:v>624.07932128906293</c:v>
                </c:pt>
                <c:pt idx="3119">
                  <c:v>624.28300781250005</c:v>
                </c:pt>
                <c:pt idx="3120">
                  <c:v>624.48041992187495</c:v>
                </c:pt>
                <c:pt idx="3121">
                  <c:v>624.68537597656291</c:v>
                </c:pt>
                <c:pt idx="3122">
                  <c:v>624.88781738281295</c:v>
                </c:pt>
                <c:pt idx="3123">
                  <c:v>625.08273925781202</c:v>
                </c:pt>
                <c:pt idx="3124">
                  <c:v>625.28015136718705</c:v>
                </c:pt>
                <c:pt idx="3125">
                  <c:v>625.46999511718707</c:v>
                </c:pt>
                <c:pt idx="3126">
                  <c:v>625.66843261718702</c:v>
                </c:pt>
                <c:pt idx="3127">
                  <c:v>625.87592773437495</c:v>
                </c:pt>
                <c:pt idx="3128">
                  <c:v>626.07839355468707</c:v>
                </c:pt>
                <c:pt idx="3129">
                  <c:v>626.27834472656298</c:v>
                </c:pt>
                <c:pt idx="3130">
                  <c:v>626.476000976563</c:v>
                </c:pt>
                <c:pt idx="3131">
                  <c:v>626.67844238281293</c:v>
                </c:pt>
                <c:pt idx="3132">
                  <c:v>626.879638671875</c:v>
                </c:pt>
                <c:pt idx="3133">
                  <c:v>627.07177734375</c:v>
                </c:pt>
                <c:pt idx="3134">
                  <c:v>627.27421875000005</c:v>
                </c:pt>
                <c:pt idx="3135">
                  <c:v>627.48444824218791</c:v>
                </c:pt>
                <c:pt idx="3136">
                  <c:v>627.68059082031209</c:v>
                </c:pt>
                <c:pt idx="3137">
                  <c:v>627.87172851562502</c:v>
                </c:pt>
                <c:pt idx="3138">
                  <c:v>628.07416992187495</c:v>
                </c:pt>
                <c:pt idx="3139">
                  <c:v>628.28037109374998</c:v>
                </c:pt>
                <c:pt idx="3140">
                  <c:v>628.48532714843793</c:v>
                </c:pt>
                <c:pt idx="3141">
                  <c:v>628.67770996093702</c:v>
                </c:pt>
                <c:pt idx="3142">
                  <c:v>628.87138671875005</c:v>
                </c:pt>
                <c:pt idx="3143">
                  <c:v>629.08266601562502</c:v>
                </c:pt>
                <c:pt idx="3144">
                  <c:v>629.27604980468709</c:v>
                </c:pt>
                <c:pt idx="3145">
                  <c:v>629.46694335937502</c:v>
                </c:pt>
                <c:pt idx="3146">
                  <c:v>629.68095703125005</c:v>
                </c:pt>
                <c:pt idx="3147">
                  <c:v>629.87607421874998</c:v>
                </c:pt>
                <c:pt idx="3148">
                  <c:v>630.06845703124998</c:v>
                </c:pt>
                <c:pt idx="3149">
                  <c:v>630.2822265625</c:v>
                </c:pt>
                <c:pt idx="3150">
                  <c:v>630.48972167968793</c:v>
                </c:pt>
                <c:pt idx="3151">
                  <c:v>630.674560546875</c:v>
                </c:pt>
                <c:pt idx="3152">
                  <c:v>630.87197265625002</c:v>
                </c:pt>
                <c:pt idx="3153">
                  <c:v>631.07314453125002</c:v>
                </c:pt>
                <c:pt idx="3154">
                  <c:v>631.26552734375002</c:v>
                </c:pt>
                <c:pt idx="3155">
                  <c:v>631.47050781250005</c:v>
                </c:pt>
                <c:pt idx="3156">
                  <c:v>631.66164550781207</c:v>
                </c:pt>
                <c:pt idx="3157">
                  <c:v>631.87290039062498</c:v>
                </c:pt>
                <c:pt idx="3158">
                  <c:v>632.09045410156205</c:v>
                </c:pt>
                <c:pt idx="3159">
                  <c:v>632.27529296875002</c:v>
                </c:pt>
                <c:pt idx="3160">
                  <c:v>632.46262207031202</c:v>
                </c:pt>
                <c:pt idx="3161">
                  <c:v>632.66882324218795</c:v>
                </c:pt>
                <c:pt idx="3162">
                  <c:v>632.88007812499995</c:v>
                </c:pt>
                <c:pt idx="3163">
                  <c:v>633.078784179688</c:v>
                </c:pt>
                <c:pt idx="3164">
                  <c:v>633.28122558593793</c:v>
                </c:pt>
                <c:pt idx="3165">
                  <c:v>633.47863769531295</c:v>
                </c:pt>
                <c:pt idx="3166">
                  <c:v>633.672290039063</c:v>
                </c:pt>
                <c:pt idx="3167">
                  <c:v>633.88227539062495</c:v>
                </c:pt>
                <c:pt idx="3168">
                  <c:v>634.07468261718702</c:v>
                </c:pt>
                <c:pt idx="3169">
                  <c:v>634.26328124999998</c:v>
                </c:pt>
                <c:pt idx="3170">
                  <c:v>634.46420898437498</c:v>
                </c:pt>
                <c:pt idx="3171">
                  <c:v>634.67021484375005</c:v>
                </c:pt>
                <c:pt idx="3172">
                  <c:v>634.87290039062498</c:v>
                </c:pt>
                <c:pt idx="3173">
                  <c:v>635.06652832031205</c:v>
                </c:pt>
                <c:pt idx="3174">
                  <c:v>635.26394042968798</c:v>
                </c:pt>
                <c:pt idx="3175">
                  <c:v>635.47392578125005</c:v>
                </c:pt>
                <c:pt idx="3176">
                  <c:v>635.67639160156205</c:v>
                </c:pt>
                <c:pt idx="3177">
                  <c:v>635.86752929687498</c:v>
                </c:pt>
                <c:pt idx="3178">
                  <c:v>636.06870117187498</c:v>
                </c:pt>
                <c:pt idx="3179">
                  <c:v>636.27014160156205</c:v>
                </c:pt>
                <c:pt idx="3180">
                  <c:v>636.46630859375</c:v>
                </c:pt>
                <c:pt idx="3181">
                  <c:v>636.66247558593795</c:v>
                </c:pt>
                <c:pt idx="3182">
                  <c:v>636.86994628906291</c:v>
                </c:pt>
                <c:pt idx="3183">
                  <c:v>637.07236328124998</c:v>
                </c:pt>
                <c:pt idx="3184">
                  <c:v>637.25947265624995</c:v>
                </c:pt>
                <c:pt idx="3185">
                  <c:v>637.46445312499998</c:v>
                </c:pt>
                <c:pt idx="3186">
                  <c:v>637.67468261718705</c:v>
                </c:pt>
                <c:pt idx="3187">
                  <c:v>637.86582031249998</c:v>
                </c:pt>
                <c:pt idx="3188">
                  <c:v>638.05820312499998</c:v>
                </c:pt>
                <c:pt idx="3189">
                  <c:v>638.26694335937498</c:v>
                </c:pt>
                <c:pt idx="3190">
                  <c:v>638.47067871093702</c:v>
                </c:pt>
                <c:pt idx="3191">
                  <c:v>638.664306640625</c:v>
                </c:pt>
                <c:pt idx="3192">
                  <c:v>638.86650390625005</c:v>
                </c:pt>
                <c:pt idx="3193">
                  <c:v>639.06997070312502</c:v>
                </c:pt>
                <c:pt idx="3194">
                  <c:v>639.271166992188</c:v>
                </c:pt>
                <c:pt idx="3195">
                  <c:v>639.46503906249995</c:v>
                </c:pt>
                <c:pt idx="3196">
                  <c:v>639.65866699218793</c:v>
                </c:pt>
                <c:pt idx="3197">
                  <c:v>639.85737304687495</c:v>
                </c:pt>
                <c:pt idx="3198">
                  <c:v>640.06508789062502</c:v>
                </c:pt>
                <c:pt idx="3199">
                  <c:v>640.26877441406202</c:v>
                </c:pt>
                <c:pt idx="3200">
                  <c:v>640.46245117187505</c:v>
                </c:pt>
                <c:pt idx="3201">
                  <c:v>640.667407226563</c:v>
                </c:pt>
                <c:pt idx="3202">
                  <c:v>640.86857910156209</c:v>
                </c:pt>
                <c:pt idx="3203">
                  <c:v>641.06474609375005</c:v>
                </c:pt>
                <c:pt idx="3204">
                  <c:v>641.26340332031202</c:v>
                </c:pt>
                <c:pt idx="3205">
                  <c:v>641.46586914062505</c:v>
                </c:pt>
                <c:pt idx="3206">
                  <c:v>641.66582031250005</c:v>
                </c:pt>
                <c:pt idx="3207">
                  <c:v>641.86323242187495</c:v>
                </c:pt>
                <c:pt idx="3208">
                  <c:v>642.062915039063</c:v>
                </c:pt>
                <c:pt idx="3209">
                  <c:v>642.26662597656298</c:v>
                </c:pt>
                <c:pt idx="3210">
                  <c:v>642.46682128906298</c:v>
                </c:pt>
                <c:pt idx="3211">
                  <c:v>642.65771484375</c:v>
                </c:pt>
                <c:pt idx="3212">
                  <c:v>642.86618652343702</c:v>
                </c:pt>
                <c:pt idx="3213">
                  <c:v>643.07011718750005</c:v>
                </c:pt>
                <c:pt idx="3214">
                  <c:v>643.262768554687</c:v>
                </c:pt>
                <c:pt idx="3215">
                  <c:v>643.46245117187505</c:v>
                </c:pt>
                <c:pt idx="3216">
                  <c:v>643.65834960937502</c:v>
                </c:pt>
                <c:pt idx="3217">
                  <c:v>643.86228027343702</c:v>
                </c:pt>
                <c:pt idx="3218">
                  <c:v>644.06120605468709</c:v>
                </c:pt>
                <c:pt idx="3219">
                  <c:v>644.25109863281295</c:v>
                </c:pt>
                <c:pt idx="3220">
                  <c:v>644.45227050781205</c:v>
                </c:pt>
                <c:pt idx="3221">
                  <c:v>644.66604003906298</c:v>
                </c:pt>
                <c:pt idx="3222">
                  <c:v>644.87478027343707</c:v>
                </c:pt>
                <c:pt idx="3223">
                  <c:v>645.06818847656291</c:v>
                </c:pt>
                <c:pt idx="3224">
                  <c:v>645.26311035156209</c:v>
                </c:pt>
                <c:pt idx="3225">
                  <c:v>645.460766601562</c:v>
                </c:pt>
                <c:pt idx="3226">
                  <c:v>645.65817871093702</c:v>
                </c:pt>
                <c:pt idx="3227">
                  <c:v>645.859375</c:v>
                </c:pt>
                <c:pt idx="3228">
                  <c:v>646.06057128906298</c:v>
                </c:pt>
                <c:pt idx="3229">
                  <c:v>646.26025390625</c:v>
                </c:pt>
                <c:pt idx="3230">
                  <c:v>646.47023925781207</c:v>
                </c:pt>
                <c:pt idx="3231">
                  <c:v>646.67041015625</c:v>
                </c:pt>
                <c:pt idx="3232">
                  <c:v>646.856518554687</c:v>
                </c:pt>
                <c:pt idx="3233">
                  <c:v>647.05141601562502</c:v>
                </c:pt>
                <c:pt idx="3234">
                  <c:v>647.25761718750005</c:v>
                </c:pt>
                <c:pt idx="3235">
                  <c:v>647.45981445312498</c:v>
                </c:pt>
                <c:pt idx="3236">
                  <c:v>647.6572265625</c:v>
                </c:pt>
                <c:pt idx="3237">
                  <c:v>647.857421875</c:v>
                </c:pt>
                <c:pt idx="3238">
                  <c:v>648.057373046875</c:v>
                </c:pt>
                <c:pt idx="3239">
                  <c:v>648.25476074218795</c:v>
                </c:pt>
                <c:pt idx="3240">
                  <c:v>648.45847167968793</c:v>
                </c:pt>
                <c:pt idx="3241">
                  <c:v>648.65842285156202</c:v>
                </c:pt>
                <c:pt idx="3242">
                  <c:v>648.85329589843798</c:v>
                </c:pt>
                <c:pt idx="3243">
                  <c:v>649.05449218750005</c:v>
                </c:pt>
                <c:pt idx="3244">
                  <c:v>649.26198730468707</c:v>
                </c:pt>
                <c:pt idx="3245">
                  <c:v>649.45937500000002</c:v>
                </c:pt>
                <c:pt idx="3246">
                  <c:v>649.660571289063</c:v>
                </c:pt>
                <c:pt idx="3247">
                  <c:v>649.865551757812</c:v>
                </c:pt>
                <c:pt idx="3248">
                  <c:v>650.052661132813</c:v>
                </c:pt>
                <c:pt idx="3249">
                  <c:v>650.25109863281295</c:v>
                </c:pt>
                <c:pt idx="3250">
                  <c:v>650.44875488281298</c:v>
                </c:pt>
                <c:pt idx="3251">
                  <c:v>650.65144042968791</c:v>
                </c:pt>
                <c:pt idx="3252">
                  <c:v>650.86267089843795</c:v>
                </c:pt>
                <c:pt idx="3253">
                  <c:v>651.06135253906291</c:v>
                </c:pt>
                <c:pt idx="3254">
                  <c:v>651.25224609375005</c:v>
                </c:pt>
                <c:pt idx="3255">
                  <c:v>651.45065917968793</c:v>
                </c:pt>
                <c:pt idx="3256">
                  <c:v>651.65058593749995</c:v>
                </c:pt>
                <c:pt idx="3257">
                  <c:v>651.85808105468709</c:v>
                </c:pt>
                <c:pt idx="3258">
                  <c:v>652.05827636718709</c:v>
                </c:pt>
                <c:pt idx="3259">
                  <c:v>652.24963378906295</c:v>
                </c:pt>
                <c:pt idx="3260">
                  <c:v>652.44301757812502</c:v>
                </c:pt>
                <c:pt idx="3261">
                  <c:v>652.64548339843793</c:v>
                </c:pt>
                <c:pt idx="3262">
                  <c:v>652.85195312500002</c:v>
                </c:pt>
                <c:pt idx="3263">
                  <c:v>653.05187988281295</c:v>
                </c:pt>
                <c:pt idx="3264">
                  <c:v>653.26062011718705</c:v>
                </c:pt>
                <c:pt idx="3265">
                  <c:v>653.456787109375</c:v>
                </c:pt>
                <c:pt idx="3266">
                  <c:v>653.65671386718702</c:v>
                </c:pt>
                <c:pt idx="3267">
                  <c:v>653.86418457031209</c:v>
                </c:pt>
                <c:pt idx="3268">
                  <c:v>654.05910644531298</c:v>
                </c:pt>
                <c:pt idx="3269">
                  <c:v>654.25527343750002</c:v>
                </c:pt>
                <c:pt idx="3270">
                  <c:v>654.46271972656291</c:v>
                </c:pt>
                <c:pt idx="3271">
                  <c:v>654.66892089843793</c:v>
                </c:pt>
                <c:pt idx="3272">
                  <c:v>654.853759765625</c:v>
                </c:pt>
                <c:pt idx="3273">
                  <c:v>655.03837890625005</c:v>
                </c:pt>
                <c:pt idx="3274">
                  <c:v>655.24562988281298</c:v>
                </c:pt>
                <c:pt idx="3275">
                  <c:v>655.45585937500005</c:v>
                </c:pt>
                <c:pt idx="3276">
                  <c:v>655.657299804687</c:v>
                </c:pt>
                <c:pt idx="3277">
                  <c:v>655.85217285156205</c:v>
                </c:pt>
                <c:pt idx="3278">
                  <c:v>656.05458984375002</c:v>
                </c:pt>
                <c:pt idx="3279">
                  <c:v>656.26083984374998</c:v>
                </c:pt>
                <c:pt idx="3280">
                  <c:v>656.45805664062505</c:v>
                </c:pt>
                <c:pt idx="3281">
                  <c:v>656.65546874999995</c:v>
                </c:pt>
                <c:pt idx="3282">
                  <c:v>656.85688476562495</c:v>
                </c:pt>
                <c:pt idx="3283">
                  <c:v>657.05554199218795</c:v>
                </c:pt>
                <c:pt idx="3284">
                  <c:v>657.25043945312495</c:v>
                </c:pt>
                <c:pt idx="3285">
                  <c:v>657.45290527343707</c:v>
                </c:pt>
                <c:pt idx="3286">
                  <c:v>657.65913085937495</c:v>
                </c:pt>
                <c:pt idx="3287">
                  <c:v>657.85778808593795</c:v>
                </c:pt>
                <c:pt idx="3288">
                  <c:v>658.048901367187</c:v>
                </c:pt>
                <c:pt idx="3289">
                  <c:v>658.25009765624998</c:v>
                </c:pt>
                <c:pt idx="3290">
                  <c:v>658.46513671875005</c:v>
                </c:pt>
                <c:pt idx="3291">
                  <c:v>658.66130371093709</c:v>
                </c:pt>
                <c:pt idx="3292">
                  <c:v>658.84738769531293</c:v>
                </c:pt>
                <c:pt idx="3293">
                  <c:v>659.04079589843798</c:v>
                </c:pt>
                <c:pt idx="3294">
                  <c:v>659.24550781250002</c:v>
                </c:pt>
                <c:pt idx="3295">
                  <c:v>659.46201171874998</c:v>
                </c:pt>
                <c:pt idx="3296">
                  <c:v>659.660961914062</c:v>
                </c:pt>
                <c:pt idx="3297">
                  <c:v>659.855883789063</c:v>
                </c:pt>
                <c:pt idx="3298">
                  <c:v>660.05075683593793</c:v>
                </c:pt>
                <c:pt idx="3299">
                  <c:v>660.24562988281298</c:v>
                </c:pt>
                <c:pt idx="3300">
                  <c:v>660.453125</c:v>
                </c:pt>
                <c:pt idx="3301">
                  <c:v>660.65058593749995</c:v>
                </c:pt>
                <c:pt idx="3302">
                  <c:v>660.84799804687498</c:v>
                </c:pt>
                <c:pt idx="3303">
                  <c:v>661.04665527343707</c:v>
                </c:pt>
                <c:pt idx="3304">
                  <c:v>661.24785156250005</c:v>
                </c:pt>
                <c:pt idx="3305">
                  <c:v>661.44902343750005</c:v>
                </c:pt>
                <c:pt idx="3306">
                  <c:v>661.64392089843795</c:v>
                </c:pt>
                <c:pt idx="3307">
                  <c:v>661.84868164062505</c:v>
                </c:pt>
                <c:pt idx="3308">
                  <c:v>662.05236816406205</c:v>
                </c:pt>
                <c:pt idx="3309">
                  <c:v>662.25126953125005</c:v>
                </c:pt>
                <c:pt idx="3310">
                  <c:v>662.44619140625002</c:v>
                </c:pt>
                <c:pt idx="3311">
                  <c:v>662.64106445312495</c:v>
                </c:pt>
                <c:pt idx="3312">
                  <c:v>662.84223632812495</c:v>
                </c:pt>
                <c:pt idx="3313">
                  <c:v>663.043212890625</c:v>
                </c:pt>
                <c:pt idx="3314">
                  <c:v>663.23937988281295</c:v>
                </c:pt>
                <c:pt idx="3315">
                  <c:v>663.44455566406202</c:v>
                </c:pt>
                <c:pt idx="3316">
                  <c:v>663.65329589843793</c:v>
                </c:pt>
                <c:pt idx="3317">
                  <c:v>663.850756835938</c:v>
                </c:pt>
                <c:pt idx="3318">
                  <c:v>664.05070800781209</c:v>
                </c:pt>
                <c:pt idx="3319">
                  <c:v>664.24936523437498</c:v>
                </c:pt>
                <c:pt idx="3320">
                  <c:v>664.44802246093707</c:v>
                </c:pt>
                <c:pt idx="3321">
                  <c:v>664.64670410156202</c:v>
                </c:pt>
                <c:pt idx="3322">
                  <c:v>664.84411621093705</c:v>
                </c:pt>
                <c:pt idx="3323">
                  <c:v>665.05285644531295</c:v>
                </c:pt>
                <c:pt idx="3324">
                  <c:v>665.25029296875005</c:v>
                </c:pt>
                <c:pt idx="3325">
                  <c:v>665.43889160156209</c:v>
                </c:pt>
                <c:pt idx="3326">
                  <c:v>665.64633789062498</c:v>
                </c:pt>
                <c:pt idx="3327">
                  <c:v>665.85507812499998</c:v>
                </c:pt>
                <c:pt idx="3328">
                  <c:v>666.04748535156205</c:v>
                </c:pt>
                <c:pt idx="3329">
                  <c:v>666.241137695313</c:v>
                </c:pt>
                <c:pt idx="3330">
                  <c:v>666.44860839843795</c:v>
                </c:pt>
                <c:pt idx="3331">
                  <c:v>666.64978027343705</c:v>
                </c:pt>
                <c:pt idx="3332">
                  <c:v>666.84694824218798</c:v>
                </c:pt>
                <c:pt idx="3333">
                  <c:v>667.04311523437502</c:v>
                </c:pt>
                <c:pt idx="3334">
                  <c:v>667.24455566406209</c:v>
                </c:pt>
                <c:pt idx="3335">
                  <c:v>667.44575195312495</c:v>
                </c:pt>
                <c:pt idx="3336">
                  <c:v>667.64821777343707</c:v>
                </c:pt>
                <c:pt idx="3337">
                  <c:v>667.84687499999995</c:v>
                </c:pt>
                <c:pt idx="3338">
                  <c:v>668.04553222656295</c:v>
                </c:pt>
                <c:pt idx="3339">
                  <c:v>668.25302734374998</c:v>
                </c:pt>
                <c:pt idx="3340">
                  <c:v>668.45546875000002</c:v>
                </c:pt>
                <c:pt idx="3341">
                  <c:v>668.65285644531298</c:v>
                </c:pt>
                <c:pt idx="3342">
                  <c:v>668.84523925781207</c:v>
                </c:pt>
                <c:pt idx="3343">
                  <c:v>669.04016113281295</c:v>
                </c:pt>
                <c:pt idx="3344">
                  <c:v>669.23508300781202</c:v>
                </c:pt>
                <c:pt idx="3345">
                  <c:v>669.44382324218793</c:v>
                </c:pt>
                <c:pt idx="3346">
                  <c:v>669.65002441406205</c:v>
                </c:pt>
                <c:pt idx="3347">
                  <c:v>669.84868164062505</c:v>
                </c:pt>
                <c:pt idx="3348">
                  <c:v>670.04736328125</c:v>
                </c:pt>
                <c:pt idx="3349">
                  <c:v>670.24855957031207</c:v>
                </c:pt>
                <c:pt idx="3350">
                  <c:v>670.45229492187502</c:v>
                </c:pt>
                <c:pt idx="3351">
                  <c:v>670.64067382812505</c:v>
                </c:pt>
                <c:pt idx="3352">
                  <c:v>670.83657226562502</c:v>
                </c:pt>
                <c:pt idx="3353">
                  <c:v>671.04025878906293</c:v>
                </c:pt>
                <c:pt idx="3354">
                  <c:v>671.23918457031209</c:v>
                </c:pt>
                <c:pt idx="3355">
                  <c:v>671.439379882813</c:v>
                </c:pt>
                <c:pt idx="3356">
                  <c:v>671.63801269531291</c:v>
                </c:pt>
                <c:pt idx="3357">
                  <c:v>671.83793945312505</c:v>
                </c:pt>
                <c:pt idx="3358">
                  <c:v>672.04140625000002</c:v>
                </c:pt>
                <c:pt idx="3359">
                  <c:v>672.24509277343702</c:v>
                </c:pt>
                <c:pt idx="3360">
                  <c:v>672.44025878906291</c:v>
                </c:pt>
                <c:pt idx="3361">
                  <c:v>672.64147949218795</c:v>
                </c:pt>
                <c:pt idx="3362">
                  <c:v>672.84770507812505</c:v>
                </c:pt>
                <c:pt idx="3363">
                  <c:v>673.038818359375</c:v>
                </c:pt>
                <c:pt idx="3364">
                  <c:v>673.23374023437498</c:v>
                </c:pt>
                <c:pt idx="3365">
                  <c:v>673.44372558593795</c:v>
                </c:pt>
                <c:pt idx="3366">
                  <c:v>673.64992675781207</c:v>
                </c:pt>
                <c:pt idx="3367">
                  <c:v>673.84609375000002</c:v>
                </c:pt>
                <c:pt idx="3368">
                  <c:v>674.04226074218798</c:v>
                </c:pt>
                <c:pt idx="3369">
                  <c:v>674.25100097656298</c:v>
                </c:pt>
                <c:pt idx="3370">
                  <c:v>674.45341796875005</c:v>
                </c:pt>
                <c:pt idx="3371">
                  <c:v>674.64179687499995</c:v>
                </c:pt>
                <c:pt idx="3372">
                  <c:v>674.83920898437498</c:v>
                </c:pt>
                <c:pt idx="3373">
                  <c:v>675.04189453125002</c:v>
                </c:pt>
                <c:pt idx="3374">
                  <c:v>675.23557128906293</c:v>
                </c:pt>
                <c:pt idx="3375">
                  <c:v>675.43298339843795</c:v>
                </c:pt>
                <c:pt idx="3376">
                  <c:v>675.63918457031207</c:v>
                </c:pt>
                <c:pt idx="3377">
                  <c:v>675.84038085937505</c:v>
                </c:pt>
                <c:pt idx="3378">
                  <c:v>676.03251953125005</c:v>
                </c:pt>
                <c:pt idx="3379">
                  <c:v>676.23598632812502</c:v>
                </c:pt>
                <c:pt idx="3380">
                  <c:v>676.43742675781209</c:v>
                </c:pt>
                <c:pt idx="3381">
                  <c:v>676.63129882812495</c:v>
                </c:pt>
                <c:pt idx="3382">
                  <c:v>676.84257812500005</c:v>
                </c:pt>
                <c:pt idx="3383">
                  <c:v>677.05131835937505</c:v>
                </c:pt>
                <c:pt idx="3384">
                  <c:v>677.24494628906291</c:v>
                </c:pt>
                <c:pt idx="3385">
                  <c:v>677.437329101562</c:v>
                </c:pt>
                <c:pt idx="3386">
                  <c:v>677.641040039063</c:v>
                </c:pt>
                <c:pt idx="3387">
                  <c:v>677.84223632812495</c:v>
                </c:pt>
                <c:pt idx="3388">
                  <c:v>678.03964843749998</c:v>
                </c:pt>
                <c:pt idx="3389">
                  <c:v>678.24084472656295</c:v>
                </c:pt>
                <c:pt idx="3390">
                  <c:v>678.43801269531298</c:v>
                </c:pt>
                <c:pt idx="3391">
                  <c:v>678.6376953125</c:v>
                </c:pt>
                <c:pt idx="3392">
                  <c:v>678.83286132812498</c:v>
                </c:pt>
                <c:pt idx="3393">
                  <c:v>679.02673339843795</c:v>
                </c:pt>
                <c:pt idx="3394">
                  <c:v>679.231689453125</c:v>
                </c:pt>
                <c:pt idx="3395">
                  <c:v>679.42910156250002</c:v>
                </c:pt>
                <c:pt idx="3396">
                  <c:v>679.62900390624998</c:v>
                </c:pt>
                <c:pt idx="3397">
                  <c:v>679.83625488281291</c:v>
                </c:pt>
                <c:pt idx="3398">
                  <c:v>680.03242187499995</c:v>
                </c:pt>
                <c:pt idx="3399">
                  <c:v>680.22758789062505</c:v>
                </c:pt>
                <c:pt idx="3400">
                  <c:v>680.432543945313</c:v>
                </c:pt>
                <c:pt idx="3401">
                  <c:v>680.63244628906295</c:v>
                </c:pt>
                <c:pt idx="3402">
                  <c:v>680.82990722656291</c:v>
                </c:pt>
                <c:pt idx="3403">
                  <c:v>681.03740234375005</c:v>
                </c:pt>
                <c:pt idx="3404">
                  <c:v>681.23330078125002</c:v>
                </c:pt>
                <c:pt idx="3405">
                  <c:v>681.43071289062505</c:v>
                </c:pt>
                <c:pt idx="3406">
                  <c:v>681.630859375</c:v>
                </c:pt>
                <c:pt idx="3407">
                  <c:v>681.81945800781205</c:v>
                </c:pt>
                <c:pt idx="3408">
                  <c:v>682.02194824218793</c:v>
                </c:pt>
                <c:pt idx="3409">
                  <c:v>682.24326171874998</c:v>
                </c:pt>
                <c:pt idx="3410">
                  <c:v>682.44797363281293</c:v>
                </c:pt>
                <c:pt idx="3411">
                  <c:v>682.62778320312498</c:v>
                </c:pt>
                <c:pt idx="3412">
                  <c:v>682.82041015624998</c:v>
                </c:pt>
                <c:pt idx="3413">
                  <c:v>683.02666015625005</c:v>
                </c:pt>
                <c:pt idx="3414">
                  <c:v>683.22785644531291</c:v>
                </c:pt>
                <c:pt idx="3415">
                  <c:v>683.42502441406202</c:v>
                </c:pt>
                <c:pt idx="3416">
                  <c:v>683.62998046874998</c:v>
                </c:pt>
                <c:pt idx="3417">
                  <c:v>683.833911132813</c:v>
                </c:pt>
                <c:pt idx="3418">
                  <c:v>684.03635253906293</c:v>
                </c:pt>
                <c:pt idx="3419">
                  <c:v>684.242602539063</c:v>
                </c:pt>
                <c:pt idx="3420">
                  <c:v>684.4375</c:v>
                </c:pt>
                <c:pt idx="3421">
                  <c:v>684.62609863281295</c:v>
                </c:pt>
                <c:pt idx="3422">
                  <c:v>684.822021484375</c:v>
                </c:pt>
                <c:pt idx="3423">
                  <c:v>685.02197265625</c:v>
                </c:pt>
                <c:pt idx="3424">
                  <c:v>685.22841796875002</c:v>
                </c:pt>
                <c:pt idx="3425">
                  <c:v>685.42832031249998</c:v>
                </c:pt>
                <c:pt idx="3426">
                  <c:v>685.62951660156205</c:v>
                </c:pt>
                <c:pt idx="3427">
                  <c:v>685.83073730468709</c:v>
                </c:pt>
                <c:pt idx="3428">
                  <c:v>686.01909179687505</c:v>
                </c:pt>
                <c:pt idx="3429">
                  <c:v>686.22380371093709</c:v>
                </c:pt>
                <c:pt idx="3430">
                  <c:v>686.429028320312</c:v>
                </c:pt>
                <c:pt idx="3431">
                  <c:v>686.63295898437502</c:v>
                </c:pt>
                <c:pt idx="3432">
                  <c:v>686.83413085937502</c:v>
                </c:pt>
                <c:pt idx="3433">
                  <c:v>687.02272949218798</c:v>
                </c:pt>
                <c:pt idx="3434">
                  <c:v>687.22268066406207</c:v>
                </c:pt>
                <c:pt idx="3435">
                  <c:v>687.42868652343702</c:v>
                </c:pt>
                <c:pt idx="3436">
                  <c:v>687.632397460937</c:v>
                </c:pt>
                <c:pt idx="3437">
                  <c:v>687.83759765624995</c:v>
                </c:pt>
                <c:pt idx="3438">
                  <c:v>688.02998046874995</c:v>
                </c:pt>
                <c:pt idx="3439">
                  <c:v>688.22739257812498</c:v>
                </c:pt>
                <c:pt idx="3440">
                  <c:v>688.42983398437502</c:v>
                </c:pt>
                <c:pt idx="3441">
                  <c:v>688.62978515625002</c:v>
                </c:pt>
                <c:pt idx="3442">
                  <c:v>688.82971191406205</c:v>
                </c:pt>
                <c:pt idx="3443">
                  <c:v>689.02333984375002</c:v>
                </c:pt>
                <c:pt idx="3444">
                  <c:v>689.22578124999995</c:v>
                </c:pt>
                <c:pt idx="3445">
                  <c:v>689.42695312499995</c:v>
                </c:pt>
                <c:pt idx="3446">
                  <c:v>689.61933593749995</c:v>
                </c:pt>
                <c:pt idx="3447">
                  <c:v>689.81799316406205</c:v>
                </c:pt>
                <c:pt idx="3448">
                  <c:v>690.02170410156202</c:v>
                </c:pt>
                <c:pt idx="3449">
                  <c:v>690.22668457031205</c:v>
                </c:pt>
                <c:pt idx="3450">
                  <c:v>690.429125976563</c:v>
                </c:pt>
                <c:pt idx="3451">
                  <c:v>690.63034667968793</c:v>
                </c:pt>
                <c:pt idx="3452">
                  <c:v>690.82780761718709</c:v>
                </c:pt>
                <c:pt idx="3453">
                  <c:v>691.03022460937495</c:v>
                </c:pt>
                <c:pt idx="3454">
                  <c:v>691.22888183593795</c:v>
                </c:pt>
                <c:pt idx="3455">
                  <c:v>691.42629394531298</c:v>
                </c:pt>
                <c:pt idx="3456">
                  <c:v>691.62875976562498</c:v>
                </c:pt>
                <c:pt idx="3457">
                  <c:v>691.82368164062495</c:v>
                </c:pt>
                <c:pt idx="3458">
                  <c:v>692.02109374999998</c:v>
                </c:pt>
                <c:pt idx="3459">
                  <c:v>692.22604980468702</c:v>
                </c:pt>
                <c:pt idx="3460">
                  <c:v>692.42971191406207</c:v>
                </c:pt>
                <c:pt idx="3461">
                  <c:v>692.628173828125</c:v>
                </c:pt>
                <c:pt idx="3462">
                  <c:v>692.82915039062505</c:v>
                </c:pt>
                <c:pt idx="3463">
                  <c:v>693.02551269531295</c:v>
                </c:pt>
                <c:pt idx="3464">
                  <c:v>693.22441406250005</c:v>
                </c:pt>
                <c:pt idx="3465">
                  <c:v>693.425610351562</c:v>
                </c:pt>
                <c:pt idx="3466">
                  <c:v>693.63059082031202</c:v>
                </c:pt>
                <c:pt idx="3467">
                  <c:v>693.83027343749995</c:v>
                </c:pt>
                <c:pt idx="3468">
                  <c:v>694.021411132813</c:v>
                </c:pt>
                <c:pt idx="3469">
                  <c:v>694.22285156249995</c:v>
                </c:pt>
                <c:pt idx="3470">
                  <c:v>694.427807617187</c:v>
                </c:pt>
                <c:pt idx="3471">
                  <c:v>694.62773437500005</c:v>
                </c:pt>
                <c:pt idx="3472">
                  <c:v>694.82639160156202</c:v>
                </c:pt>
                <c:pt idx="3473">
                  <c:v>695.03012695312498</c:v>
                </c:pt>
                <c:pt idx="3474">
                  <c:v>695.23132324218795</c:v>
                </c:pt>
                <c:pt idx="3475">
                  <c:v>695.42873535156207</c:v>
                </c:pt>
                <c:pt idx="3476">
                  <c:v>695.63496093749995</c:v>
                </c:pt>
                <c:pt idx="3477">
                  <c:v>695.823559570312</c:v>
                </c:pt>
                <c:pt idx="3478">
                  <c:v>696.01088867187502</c:v>
                </c:pt>
                <c:pt idx="3479">
                  <c:v>696.22211914062495</c:v>
                </c:pt>
                <c:pt idx="3480">
                  <c:v>696.423095703125</c:v>
                </c:pt>
                <c:pt idx="3481">
                  <c:v>696.61904296875002</c:v>
                </c:pt>
                <c:pt idx="3482">
                  <c:v>696.81918945312498</c:v>
                </c:pt>
                <c:pt idx="3483">
                  <c:v>697.01557617187495</c:v>
                </c:pt>
                <c:pt idx="3484">
                  <c:v>697.22182617187502</c:v>
                </c:pt>
                <c:pt idx="3485">
                  <c:v>697.42678222656298</c:v>
                </c:pt>
                <c:pt idx="3486">
                  <c:v>697.62543945312495</c:v>
                </c:pt>
                <c:pt idx="3487">
                  <c:v>697.82414550781209</c:v>
                </c:pt>
                <c:pt idx="3488">
                  <c:v>698.02885742187505</c:v>
                </c:pt>
                <c:pt idx="3489">
                  <c:v>698.22624511718709</c:v>
                </c:pt>
                <c:pt idx="3490">
                  <c:v>698.415112304687</c:v>
                </c:pt>
                <c:pt idx="3491">
                  <c:v>698.63493652343709</c:v>
                </c:pt>
                <c:pt idx="3492">
                  <c:v>698.84113769531291</c:v>
                </c:pt>
                <c:pt idx="3493">
                  <c:v>699.02121582031202</c:v>
                </c:pt>
                <c:pt idx="3494">
                  <c:v>699.21992187499995</c:v>
                </c:pt>
                <c:pt idx="3495">
                  <c:v>699.42736816406205</c:v>
                </c:pt>
                <c:pt idx="3496">
                  <c:v>699.62978515625002</c:v>
                </c:pt>
                <c:pt idx="3497">
                  <c:v>699.82216796875002</c:v>
                </c:pt>
                <c:pt idx="3498">
                  <c:v>700.02087402343705</c:v>
                </c:pt>
                <c:pt idx="3499">
                  <c:v>700.21430664062495</c:v>
                </c:pt>
                <c:pt idx="3500">
                  <c:v>700.41047363281291</c:v>
                </c:pt>
                <c:pt idx="3501">
                  <c:v>700.62070312499998</c:v>
                </c:pt>
                <c:pt idx="3502">
                  <c:v>700.826904296875</c:v>
                </c:pt>
                <c:pt idx="3503">
                  <c:v>701.02680664062495</c:v>
                </c:pt>
                <c:pt idx="3504">
                  <c:v>701.21164550781202</c:v>
                </c:pt>
                <c:pt idx="3505">
                  <c:v>701.410327148438</c:v>
                </c:pt>
                <c:pt idx="3506">
                  <c:v>701.62282714843798</c:v>
                </c:pt>
                <c:pt idx="3507">
                  <c:v>701.82656250000002</c:v>
                </c:pt>
                <c:pt idx="3508">
                  <c:v>702.027758789063</c:v>
                </c:pt>
                <c:pt idx="3509">
                  <c:v>702.22014160156209</c:v>
                </c:pt>
                <c:pt idx="3510">
                  <c:v>702.417553710937</c:v>
                </c:pt>
                <c:pt idx="3511">
                  <c:v>702.63002929687502</c:v>
                </c:pt>
                <c:pt idx="3512">
                  <c:v>702.84003906249995</c:v>
                </c:pt>
                <c:pt idx="3513">
                  <c:v>703.02490234375</c:v>
                </c:pt>
                <c:pt idx="3514">
                  <c:v>703.20344238281291</c:v>
                </c:pt>
                <c:pt idx="3515">
                  <c:v>703.40839843749995</c:v>
                </c:pt>
                <c:pt idx="3516">
                  <c:v>703.62343750000002</c:v>
                </c:pt>
                <c:pt idx="3517">
                  <c:v>703.81833496093702</c:v>
                </c:pt>
                <c:pt idx="3518">
                  <c:v>704.01301269531291</c:v>
                </c:pt>
                <c:pt idx="3519">
                  <c:v>704.22426757812502</c:v>
                </c:pt>
                <c:pt idx="3520">
                  <c:v>704.429443359375</c:v>
                </c:pt>
                <c:pt idx="3521">
                  <c:v>704.62561035156205</c:v>
                </c:pt>
                <c:pt idx="3522">
                  <c:v>704.82302246093707</c:v>
                </c:pt>
                <c:pt idx="3523">
                  <c:v>705.02292480468702</c:v>
                </c:pt>
                <c:pt idx="3524">
                  <c:v>705.21657714843798</c:v>
                </c:pt>
                <c:pt idx="3525">
                  <c:v>705.40895996093707</c:v>
                </c:pt>
                <c:pt idx="3526">
                  <c:v>705.61242675781205</c:v>
                </c:pt>
                <c:pt idx="3527">
                  <c:v>705.82116699218795</c:v>
                </c:pt>
                <c:pt idx="3528">
                  <c:v>706.01884765625005</c:v>
                </c:pt>
                <c:pt idx="3529">
                  <c:v>706.22131347656295</c:v>
                </c:pt>
                <c:pt idx="3530">
                  <c:v>706.42751464843798</c:v>
                </c:pt>
                <c:pt idx="3531">
                  <c:v>706.62368164062502</c:v>
                </c:pt>
                <c:pt idx="3532">
                  <c:v>706.81352539062505</c:v>
                </c:pt>
                <c:pt idx="3533">
                  <c:v>707.00590820312505</c:v>
                </c:pt>
                <c:pt idx="3534">
                  <c:v>707.20839843750002</c:v>
                </c:pt>
                <c:pt idx="3535">
                  <c:v>707.41208496093702</c:v>
                </c:pt>
                <c:pt idx="3536">
                  <c:v>707.61325683593793</c:v>
                </c:pt>
                <c:pt idx="3537">
                  <c:v>707.81572265625005</c:v>
                </c:pt>
                <c:pt idx="3538">
                  <c:v>708.016674804687</c:v>
                </c:pt>
                <c:pt idx="3539">
                  <c:v>708.21911621093705</c:v>
                </c:pt>
                <c:pt idx="3540">
                  <c:v>708.41049804687498</c:v>
                </c:pt>
                <c:pt idx="3541">
                  <c:v>708.59909667968793</c:v>
                </c:pt>
                <c:pt idx="3542">
                  <c:v>708.82041015624998</c:v>
                </c:pt>
                <c:pt idx="3543">
                  <c:v>709.03168945312495</c:v>
                </c:pt>
                <c:pt idx="3544">
                  <c:v>709.21901855468707</c:v>
                </c:pt>
                <c:pt idx="3545">
                  <c:v>709.421459960937</c:v>
                </c:pt>
                <c:pt idx="3546">
                  <c:v>709.618896484375</c:v>
                </c:pt>
                <c:pt idx="3547">
                  <c:v>709.82131347656298</c:v>
                </c:pt>
                <c:pt idx="3548">
                  <c:v>710.01242675781202</c:v>
                </c:pt>
                <c:pt idx="3549">
                  <c:v>710.20356445312495</c:v>
                </c:pt>
                <c:pt idx="3550">
                  <c:v>710.419848632813</c:v>
                </c:pt>
                <c:pt idx="3551">
                  <c:v>710.624829101562</c:v>
                </c:pt>
                <c:pt idx="3552">
                  <c:v>710.824780273437</c:v>
                </c:pt>
                <c:pt idx="3553">
                  <c:v>711.01467285156207</c:v>
                </c:pt>
                <c:pt idx="3554">
                  <c:v>711.20202636718705</c:v>
                </c:pt>
                <c:pt idx="3555">
                  <c:v>711.40947265625005</c:v>
                </c:pt>
                <c:pt idx="3556">
                  <c:v>711.61567382812495</c:v>
                </c:pt>
                <c:pt idx="3557">
                  <c:v>711.81159667968791</c:v>
                </c:pt>
                <c:pt idx="3558">
                  <c:v>712.00876464843793</c:v>
                </c:pt>
                <c:pt idx="3559">
                  <c:v>712.210205078125</c:v>
                </c:pt>
                <c:pt idx="3560">
                  <c:v>712.41794433593793</c:v>
                </c:pt>
                <c:pt idx="3561">
                  <c:v>712.61787109374995</c:v>
                </c:pt>
                <c:pt idx="3562">
                  <c:v>712.81276855468707</c:v>
                </c:pt>
                <c:pt idx="3563">
                  <c:v>713.00012207031205</c:v>
                </c:pt>
                <c:pt idx="3564">
                  <c:v>713.198803710937</c:v>
                </c:pt>
                <c:pt idx="3565">
                  <c:v>713.41506347656298</c:v>
                </c:pt>
                <c:pt idx="3566">
                  <c:v>713.61123046875002</c:v>
                </c:pt>
                <c:pt idx="3567">
                  <c:v>713.80366210937495</c:v>
                </c:pt>
                <c:pt idx="3568">
                  <c:v>714.00483398437495</c:v>
                </c:pt>
                <c:pt idx="3569">
                  <c:v>714.207275390625</c:v>
                </c:pt>
                <c:pt idx="3570">
                  <c:v>714.416015625</c:v>
                </c:pt>
                <c:pt idx="3571">
                  <c:v>714.61340332031205</c:v>
                </c:pt>
                <c:pt idx="3572">
                  <c:v>714.80581054687502</c:v>
                </c:pt>
                <c:pt idx="3573">
                  <c:v>715.00954589843798</c:v>
                </c:pt>
                <c:pt idx="3574">
                  <c:v>715.21699218749995</c:v>
                </c:pt>
                <c:pt idx="3575">
                  <c:v>715.41940917968793</c:v>
                </c:pt>
                <c:pt idx="3576">
                  <c:v>715.61308593750005</c:v>
                </c:pt>
                <c:pt idx="3577">
                  <c:v>715.81049804687495</c:v>
                </c:pt>
                <c:pt idx="3578">
                  <c:v>716.00791015624998</c:v>
                </c:pt>
                <c:pt idx="3579">
                  <c:v>716.20761718749998</c:v>
                </c:pt>
                <c:pt idx="3580">
                  <c:v>716.41506347656298</c:v>
                </c:pt>
                <c:pt idx="3581">
                  <c:v>716.612719726563</c:v>
                </c:pt>
                <c:pt idx="3582">
                  <c:v>716.81015624999998</c:v>
                </c:pt>
                <c:pt idx="3583">
                  <c:v>717.010083007812</c:v>
                </c:pt>
                <c:pt idx="3584">
                  <c:v>717.20600585937495</c:v>
                </c:pt>
                <c:pt idx="3585">
                  <c:v>717.40444335937502</c:v>
                </c:pt>
                <c:pt idx="3586">
                  <c:v>717.60334472656291</c:v>
                </c:pt>
                <c:pt idx="3587">
                  <c:v>717.80478515624998</c:v>
                </c:pt>
                <c:pt idx="3588">
                  <c:v>718.00849609374995</c:v>
                </c:pt>
                <c:pt idx="3589">
                  <c:v>718.2109375</c:v>
                </c:pt>
                <c:pt idx="3590">
                  <c:v>718.41083984374995</c:v>
                </c:pt>
                <c:pt idx="3591">
                  <c:v>718.61579589843791</c:v>
                </c:pt>
                <c:pt idx="3592">
                  <c:v>718.818286132813</c:v>
                </c:pt>
                <c:pt idx="3593">
                  <c:v>719.01191406249995</c:v>
                </c:pt>
                <c:pt idx="3594">
                  <c:v>719.20429687499995</c:v>
                </c:pt>
                <c:pt idx="3595">
                  <c:v>719.40424804687495</c:v>
                </c:pt>
                <c:pt idx="3596">
                  <c:v>719.60041503906291</c:v>
                </c:pt>
                <c:pt idx="3597">
                  <c:v>719.804125976563</c:v>
                </c:pt>
                <c:pt idx="3598">
                  <c:v>720.01787109375005</c:v>
                </c:pt>
                <c:pt idx="3599">
                  <c:v>720.211499023437</c:v>
                </c:pt>
                <c:pt idx="3600">
                  <c:v>720.41269531249998</c:v>
                </c:pt>
                <c:pt idx="3601">
                  <c:v>720.61264648437498</c:v>
                </c:pt>
                <c:pt idx="3602">
                  <c:v>720.80756835937495</c:v>
                </c:pt>
                <c:pt idx="3603">
                  <c:v>721.01127929687505</c:v>
                </c:pt>
                <c:pt idx="3604">
                  <c:v>721.21474609375002</c:v>
                </c:pt>
                <c:pt idx="3605">
                  <c:v>721.40961914062495</c:v>
                </c:pt>
                <c:pt idx="3606">
                  <c:v>721.602221679688</c:v>
                </c:pt>
                <c:pt idx="3607">
                  <c:v>721.80595703125005</c:v>
                </c:pt>
                <c:pt idx="3608">
                  <c:v>722.004638671875</c:v>
                </c:pt>
                <c:pt idx="3609">
                  <c:v>722.19929199218791</c:v>
                </c:pt>
                <c:pt idx="3610">
                  <c:v>722.39416503906295</c:v>
                </c:pt>
                <c:pt idx="3611">
                  <c:v>722.60817871093707</c:v>
                </c:pt>
                <c:pt idx="3612">
                  <c:v>722.813159179688</c:v>
                </c:pt>
                <c:pt idx="3613">
                  <c:v>723.005541992188</c:v>
                </c:pt>
                <c:pt idx="3614">
                  <c:v>723.20546875000002</c:v>
                </c:pt>
                <c:pt idx="3615">
                  <c:v>723.40163574218798</c:v>
                </c:pt>
                <c:pt idx="3616">
                  <c:v>723.600341796875</c:v>
                </c:pt>
                <c:pt idx="3617">
                  <c:v>723.79650878906295</c:v>
                </c:pt>
                <c:pt idx="3618">
                  <c:v>723.99995117187495</c:v>
                </c:pt>
                <c:pt idx="3619">
                  <c:v>724.20739746093705</c:v>
                </c:pt>
                <c:pt idx="3620">
                  <c:v>724.40632324218791</c:v>
                </c:pt>
                <c:pt idx="3621">
                  <c:v>724.60124511718709</c:v>
                </c:pt>
                <c:pt idx="3622">
                  <c:v>724.80366210937495</c:v>
                </c:pt>
                <c:pt idx="3623">
                  <c:v>724.99853515625</c:v>
                </c:pt>
                <c:pt idx="3624">
                  <c:v>725.19094238281298</c:v>
                </c:pt>
                <c:pt idx="3625">
                  <c:v>725.40471191406209</c:v>
                </c:pt>
                <c:pt idx="3626">
                  <c:v>725.61696777343707</c:v>
                </c:pt>
                <c:pt idx="3627">
                  <c:v>725.80935058593798</c:v>
                </c:pt>
                <c:pt idx="3628">
                  <c:v>726.00197753906298</c:v>
                </c:pt>
                <c:pt idx="3629">
                  <c:v>726.20170898437505</c:v>
                </c:pt>
                <c:pt idx="3630">
                  <c:v>726.40668945312495</c:v>
                </c:pt>
                <c:pt idx="3631">
                  <c:v>726.60183105468707</c:v>
                </c:pt>
                <c:pt idx="3632">
                  <c:v>726.79797363281295</c:v>
                </c:pt>
                <c:pt idx="3633">
                  <c:v>727.00039062500002</c:v>
                </c:pt>
                <c:pt idx="3634">
                  <c:v>727.20034179687502</c:v>
                </c:pt>
                <c:pt idx="3635">
                  <c:v>727.40004882812502</c:v>
                </c:pt>
                <c:pt idx="3636">
                  <c:v>727.598706054687</c:v>
                </c:pt>
                <c:pt idx="3637">
                  <c:v>727.80617675781207</c:v>
                </c:pt>
                <c:pt idx="3638">
                  <c:v>728.01113281250002</c:v>
                </c:pt>
                <c:pt idx="3639">
                  <c:v>728.20249023437498</c:v>
                </c:pt>
                <c:pt idx="3640">
                  <c:v>728.39238281250005</c:v>
                </c:pt>
                <c:pt idx="3641">
                  <c:v>728.59987792968798</c:v>
                </c:pt>
                <c:pt idx="3642">
                  <c:v>728.797290039063</c:v>
                </c:pt>
                <c:pt idx="3643">
                  <c:v>728.98591308593791</c:v>
                </c:pt>
                <c:pt idx="3644">
                  <c:v>729.19714355468705</c:v>
                </c:pt>
                <c:pt idx="3645">
                  <c:v>729.39831542968795</c:v>
                </c:pt>
                <c:pt idx="3646">
                  <c:v>729.59199218749995</c:v>
                </c:pt>
                <c:pt idx="3647">
                  <c:v>729.79169921874995</c:v>
                </c:pt>
                <c:pt idx="3648">
                  <c:v>729.996655273437</c:v>
                </c:pt>
                <c:pt idx="3649">
                  <c:v>730.20563964843791</c:v>
                </c:pt>
                <c:pt idx="3650">
                  <c:v>730.40305175781202</c:v>
                </c:pt>
                <c:pt idx="3651">
                  <c:v>730.60046386718705</c:v>
                </c:pt>
                <c:pt idx="3652">
                  <c:v>730.80290527343709</c:v>
                </c:pt>
                <c:pt idx="3653">
                  <c:v>731.00532226562495</c:v>
                </c:pt>
                <c:pt idx="3654">
                  <c:v>731.19497070312502</c:v>
                </c:pt>
                <c:pt idx="3655">
                  <c:v>731.389892578125</c:v>
                </c:pt>
                <c:pt idx="3656">
                  <c:v>731.59758300781209</c:v>
                </c:pt>
                <c:pt idx="3657">
                  <c:v>731.80002441406202</c:v>
                </c:pt>
                <c:pt idx="3658">
                  <c:v>731.99873046874995</c:v>
                </c:pt>
                <c:pt idx="3659">
                  <c:v>732.19741210937502</c:v>
                </c:pt>
                <c:pt idx="3660">
                  <c:v>732.3935546875</c:v>
                </c:pt>
                <c:pt idx="3661">
                  <c:v>732.58444824218793</c:v>
                </c:pt>
                <c:pt idx="3662">
                  <c:v>732.78813476562505</c:v>
                </c:pt>
                <c:pt idx="3663">
                  <c:v>733.005932617187</c:v>
                </c:pt>
                <c:pt idx="3664">
                  <c:v>733.20964355468709</c:v>
                </c:pt>
                <c:pt idx="3665">
                  <c:v>733.40451660156202</c:v>
                </c:pt>
                <c:pt idx="3666">
                  <c:v>733.60068359374998</c:v>
                </c:pt>
                <c:pt idx="3667">
                  <c:v>733.800610351562</c:v>
                </c:pt>
                <c:pt idx="3668">
                  <c:v>733.999267578125</c:v>
                </c:pt>
                <c:pt idx="3669">
                  <c:v>734.20400390625002</c:v>
                </c:pt>
                <c:pt idx="3670">
                  <c:v>734.41274414062502</c:v>
                </c:pt>
                <c:pt idx="3671">
                  <c:v>734.600341796875</c:v>
                </c:pt>
                <c:pt idx="3672">
                  <c:v>734.79023437499995</c:v>
                </c:pt>
                <c:pt idx="3673">
                  <c:v>735.00524902343705</c:v>
                </c:pt>
                <c:pt idx="3674">
                  <c:v>735.207690429688</c:v>
                </c:pt>
                <c:pt idx="3675">
                  <c:v>735.393798828125</c:v>
                </c:pt>
                <c:pt idx="3676">
                  <c:v>735.594970703125</c:v>
                </c:pt>
                <c:pt idx="3677">
                  <c:v>735.794921875</c:v>
                </c:pt>
                <c:pt idx="3678">
                  <c:v>735.99233398437502</c:v>
                </c:pt>
                <c:pt idx="3679">
                  <c:v>736.18947753906298</c:v>
                </c:pt>
                <c:pt idx="3680">
                  <c:v>736.38818359375</c:v>
                </c:pt>
                <c:pt idx="3681">
                  <c:v>736.59316406250002</c:v>
                </c:pt>
                <c:pt idx="3682">
                  <c:v>736.79284667968795</c:v>
                </c:pt>
                <c:pt idx="3683">
                  <c:v>736.98796386718709</c:v>
                </c:pt>
                <c:pt idx="3684">
                  <c:v>737.196948242188</c:v>
                </c:pt>
                <c:pt idx="3685">
                  <c:v>737.40065917968798</c:v>
                </c:pt>
                <c:pt idx="3686">
                  <c:v>737.586743164062</c:v>
                </c:pt>
                <c:pt idx="3687">
                  <c:v>737.78415527343702</c:v>
                </c:pt>
                <c:pt idx="3688">
                  <c:v>737.99289550781202</c:v>
                </c:pt>
                <c:pt idx="3689">
                  <c:v>738.19663085937498</c:v>
                </c:pt>
                <c:pt idx="3690">
                  <c:v>738.38901367187498</c:v>
                </c:pt>
                <c:pt idx="3691">
                  <c:v>738.59899902343705</c:v>
                </c:pt>
                <c:pt idx="3692">
                  <c:v>738.79995117187502</c:v>
                </c:pt>
                <c:pt idx="3693">
                  <c:v>738.99335937499995</c:v>
                </c:pt>
                <c:pt idx="3694">
                  <c:v>739.201098632813</c:v>
                </c:pt>
                <c:pt idx="3695">
                  <c:v>739.40605468750005</c:v>
                </c:pt>
                <c:pt idx="3696">
                  <c:v>739.602221679688</c:v>
                </c:pt>
                <c:pt idx="3697">
                  <c:v>739.78854980468702</c:v>
                </c:pt>
                <c:pt idx="3698">
                  <c:v>739.98342285156207</c:v>
                </c:pt>
                <c:pt idx="3699">
                  <c:v>740.19091796875</c:v>
                </c:pt>
                <c:pt idx="3700">
                  <c:v>740.39711914062502</c:v>
                </c:pt>
                <c:pt idx="3701">
                  <c:v>740.58950195312502</c:v>
                </c:pt>
                <c:pt idx="3702">
                  <c:v>740.78566894531298</c:v>
                </c:pt>
                <c:pt idx="3703">
                  <c:v>740.99416503906298</c:v>
                </c:pt>
                <c:pt idx="3704">
                  <c:v>741.20544433593795</c:v>
                </c:pt>
                <c:pt idx="3705">
                  <c:v>741.40058593749995</c:v>
                </c:pt>
                <c:pt idx="3706">
                  <c:v>741.58540039062495</c:v>
                </c:pt>
                <c:pt idx="3707">
                  <c:v>741.78129882812505</c:v>
                </c:pt>
                <c:pt idx="3708">
                  <c:v>741.98374023437498</c:v>
                </c:pt>
                <c:pt idx="3709">
                  <c:v>742.18642578125002</c:v>
                </c:pt>
                <c:pt idx="3710">
                  <c:v>742.38637695312502</c:v>
                </c:pt>
                <c:pt idx="3711">
                  <c:v>742.59135742187505</c:v>
                </c:pt>
                <c:pt idx="3712">
                  <c:v>742.79382324218795</c:v>
                </c:pt>
                <c:pt idx="3713">
                  <c:v>742.99226074218791</c:v>
                </c:pt>
                <c:pt idx="3714">
                  <c:v>743.19216308593798</c:v>
                </c:pt>
                <c:pt idx="3715">
                  <c:v>743.389819335938</c:v>
                </c:pt>
                <c:pt idx="3716">
                  <c:v>743.58725585937498</c:v>
                </c:pt>
                <c:pt idx="3717">
                  <c:v>743.79221191406202</c:v>
                </c:pt>
                <c:pt idx="3718">
                  <c:v>743.995678710937</c:v>
                </c:pt>
                <c:pt idx="3719">
                  <c:v>744.19309082031202</c:v>
                </c:pt>
                <c:pt idx="3720">
                  <c:v>744.39323730468709</c:v>
                </c:pt>
                <c:pt idx="3721">
                  <c:v>744.593188476563</c:v>
                </c:pt>
                <c:pt idx="3722">
                  <c:v>744.78811035156207</c:v>
                </c:pt>
                <c:pt idx="3723">
                  <c:v>744.98549804687502</c:v>
                </c:pt>
                <c:pt idx="3724">
                  <c:v>745.18544921875002</c:v>
                </c:pt>
                <c:pt idx="3725">
                  <c:v>745.39418945312502</c:v>
                </c:pt>
                <c:pt idx="3726">
                  <c:v>745.59387207031205</c:v>
                </c:pt>
                <c:pt idx="3727">
                  <c:v>745.78627929687502</c:v>
                </c:pt>
                <c:pt idx="3728">
                  <c:v>745.992749023437</c:v>
                </c:pt>
                <c:pt idx="3729">
                  <c:v>746.19016113281293</c:v>
                </c:pt>
                <c:pt idx="3730">
                  <c:v>746.386303710937</c:v>
                </c:pt>
                <c:pt idx="3731">
                  <c:v>746.58623046875005</c:v>
                </c:pt>
                <c:pt idx="3732">
                  <c:v>746.79345703125</c:v>
                </c:pt>
                <c:pt idx="3733">
                  <c:v>746.99313964843793</c:v>
                </c:pt>
                <c:pt idx="3734">
                  <c:v>747.18327636718709</c:v>
                </c:pt>
                <c:pt idx="3735">
                  <c:v>747.37968750000005</c:v>
                </c:pt>
                <c:pt idx="3736">
                  <c:v>747.58337402343705</c:v>
                </c:pt>
                <c:pt idx="3737">
                  <c:v>747.78559570312495</c:v>
                </c:pt>
                <c:pt idx="3738">
                  <c:v>747.98676757812495</c:v>
                </c:pt>
                <c:pt idx="3739">
                  <c:v>748.18796386718702</c:v>
                </c:pt>
                <c:pt idx="3740">
                  <c:v>748.38916015625</c:v>
                </c:pt>
                <c:pt idx="3741">
                  <c:v>748.58681640625002</c:v>
                </c:pt>
                <c:pt idx="3742">
                  <c:v>748.78425292968791</c:v>
                </c:pt>
                <c:pt idx="3743">
                  <c:v>748.98415527343707</c:v>
                </c:pt>
                <c:pt idx="3744">
                  <c:v>749.18659667968791</c:v>
                </c:pt>
                <c:pt idx="3745">
                  <c:v>749.38530273437505</c:v>
                </c:pt>
                <c:pt idx="3746">
                  <c:v>749.57871093749998</c:v>
                </c:pt>
                <c:pt idx="3747">
                  <c:v>749.77863769531291</c:v>
                </c:pt>
                <c:pt idx="3748">
                  <c:v>749.98256835937502</c:v>
                </c:pt>
                <c:pt idx="3749">
                  <c:v>750.183764648438</c:v>
                </c:pt>
                <c:pt idx="3750">
                  <c:v>750.38371582031209</c:v>
                </c:pt>
                <c:pt idx="3751">
                  <c:v>750.58588867187495</c:v>
                </c:pt>
                <c:pt idx="3752">
                  <c:v>750.78076171875</c:v>
                </c:pt>
                <c:pt idx="3753">
                  <c:v>750.97717285156205</c:v>
                </c:pt>
                <c:pt idx="3754">
                  <c:v>751.18442382812498</c:v>
                </c:pt>
                <c:pt idx="3755">
                  <c:v>751.38059082031202</c:v>
                </c:pt>
                <c:pt idx="3756">
                  <c:v>751.57575683593791</c:v>
                </c:pt>
                <c:pt idx="3757">
                  <c:v>751.779223632813</c:v>
                </c:pt>
                <c:pt idx="3758">
                  <c:v>751.98291015625</c:v>
                </c:pt>
                <c:pt idx="3759">
                  <c:v>752.18435058593798</c:v>
                </c:pt>
                <c:pt idx="3760">
                  <c:v>752.37673339843798</c:v>
                </c:pt>
                <c:pt idx="3761">
                  <c:v>752.58395996093702</c:v>
                </c:pt>
                <c:pt idx="3762">
                  <c:v>752.78891601562498</c:v>
                </c:pt>
                <c:pt idx="3763">
                  <c:v>752.97878417968798</c:v>
                </c:pt>
                <c:pt idx="3764">
                  <c:v>753.17597656249995</c:v>
                </c:pt>
                <c:pt idx="3765">
                  <c:v>753.37990722656298</c:v>
                </c:pt>
                <c:pt idx="3766">
                  <c:v>753.582592773437</c:v>
                </c:pt>
                <c:pt idx="3767">
                  <c:v>753.78251953125005</c:v>
                </c:pt>
                <c:pt idx="3768">
                  <c:v>753.98117675781202</c:v>
                </c:pt>
                <c:pt idx="3769">
                  <c:v>754.18740234375002</c:v>
                </c:pt>
                <c:pt idx="3770">
                  <c:v>754.38986816406202</c:v>
                </c:pt>
                <c:pt idx="3771">
                  <c:v>754.58327636718707</c:v>
                </c:pt>
                <c:pt idx="3772">
                  <c:v>754.78193359374995</c:v>
                </c:pt>
                <c:pt idx="3773">
                  <c:v>754.98586425781207</c:v>
                </c:pt>
                <c:pt idx="3774">
                  <c:v>755.18203125000002</c:v>
                </c:pt>
                <c:pt idx="3775">
                  <c:v>755.37570800781202</c:v>
                </c:pt>
                <c:pt idx="3776">
                  <c:v>755.574389648438</c:v>
                </c:pt>
                <c:pt idx="3777">
                  <c:v>755.775317382813</c:v>
                </c:pt>
                <c:pt idx="3778">
                  <c:v>755.98154296874998</c:v>
                </c:pt>
                <c:pt idx="3779">
                  <c:v>756.17543945312502</c:v>
                </c:pt>
                <c:pt idx="3780">
                  <c:v>756.377856445313</c:v>
                </c:pt>
                <c:pt idx="3781">
                  <c:v>756.58156738281298</c:v>
                </c:pt>
                <c:pt idx="3782">
                  <c:v>756.78654785156209</c:v>
                </c:pt>
                <c:pt idx="3783">
                  <c:v>756.99399414062498</c:v>
                </c:pt>
                <c:pt idx="3784">
                  <c:v>757.18388671875005</c:v>
                </c:pt>
                <c:pt idx="3785">
                  <c:v>757.38383789062505</c:v>
                </c:pt>
                <c:pt idx="3786">
                  <c:v>757.58376464843798</c:v>
                </c:pt>
                <c:pt idx="3787">
                  <c:v>757.77614746093707</c:v>
                </c:pt>
                <c:pt idx="3788">
                  <c:v>757.98237304687495</c:v>
                </c:pt>
                <c:pt idx="3789">
                  <c:v>758.18232421874995</c:v>
                </c:pt>
                <c:pt idx="3790">
                  <c:v>758.37470703124995</c:v>
                </c:pt>
                <c:pt idx="3791">
                  <c:v>758.57817382812505</c:v>
                </c:pt>
                <c:pt idx="3792">
                  <c:v>758.78437499999995</c:v>
                </c:pt>
                <c:pt idx="3793">
                  <c:v>758.98203124999998</c:v>
                </c:pt>
                <c:pt idx="3794">
                  <c:v>759.179443359375</c:v>
                </c:pt>
                <c:pt idx="3795">
                  <c:v>759.39067382812505</c:v>
                </c:pt>
                <c:pt idx="3796">
                  <c:v>759.582836914062</c:v>
                </c:pt>
                <c:pt idx="3797">
                  <c:v>759.777758789063</c:v>
                </c:pt>
                <c:pt idx="3798">
                  <c:v>759.97668457031205</c:v>
                </c:pt>
                <c:pt idx="3799">
                  <c:v>760.17785644531295</c:v>
                </c:pt>
                <c:pt idx="3800">
                  <c:v>760.39035644531293</c:v>
                </c:pt>
                <c:pt idx="3801">
                  <c:v>760.58776855468705</c:v>
                </c:pt>
                <c:pt idx="3802">
                  <c:v>760.776123046875</c:v>
                </c:pt>
                <c:pt idx="3803">
                  <c:v>760.97607421875</c:v>
                </c:pt>
                <c:pt idx="3804">
                  <c:v>761.173754882813</c:v>
                </c:pt>
                <c:pt idx="3805">
                  <c:v>761.37368164062502</c:v>
                </c:pt>
                <c:pt idx="3806">
                  <c:v>761.58242187500002</c:v>
                </c:pt>
                <c:pt idx="3807">
                  <c:v>761.78237304687502</c:v>
                </c:pt>
                <c:pt idx="3808">
                  <c:v>761.981030273437</c:v>
                </c:pt>
                <c:pt idx="3809">
                  <c:v>762.18220214843791</c:v>
                </c:pt>
                <c:pt idx="3810">
                  <c:v>762.37709960937502</c:v>
                </c:pt>
                <c:pt idx="3811">
                  <c:v>762.56572265625005</c:v>
                </c:pt>
                <c:pt idx="3812">
                  <c:v>762.775463867187</c:v>
                </c:pt>
                <c:pt idx="3813">
                  <c:v>762.99174804687505</c:v>
                </c:pt>
                <c:pt idx="3814">
                  <c:v>763.187915039063</c:v>
                </c:pt>
                <c:pt idx="3815">
                  <c:v>763.37375488281293</c:v>
                </c:pt>
                <c:pt idx="3816">
                  <c:v>763.56638183593793</c:v>
                </c:pt>
                <c:pt idx="3817">
                  <c:v>763.76655273437495</c:v>
                </c:pt>
                <c:pt idx="3818">
                  <c:v>763.97529296874995</c:v>
                </c:pt>
                <c:pt idx="3819">
                  <c:v>764.18027343749998</c:v>
                </c:pt>
                <c:pt idx="3820">
                  <c:v>764.37519531249995</c:v>
                </c:pt>
                <c:pt idx="3821">
                  <c:v>764.57636718749995</c:v>
                </c:pt>
                <c:pt idx="3822">
                  <c:v>764.77626953125002</c:v>
                </c:pt>
                <c:pt idx="3823">
                  <c:v>764.97622070312502</c:v>
                </c:pt>
                <c:pt idx="3824">
                  <c:v>765.17617187500002</c:v>
                </c:pt>
                <c:pt idx="3825">
                  <c:v>765.37233886718707</c:v>
                </c:pt>
                <c:pt idx="3826">
                  <c:v>765.572265625</c:v>
                </c:pt>
                <c:pt idx="3827">
                  <c:v>765.7734375</c:v>
                </c:pt>
                <c:pt idx="3828">
                  <c:v>765.97214355468702</c:v>
                </c:pt>
                <c:pt idx="3829">
                  <c:v>766.16552734375</c:v>
                </c:pt>
                <c:pt idx="3830">
                  <c:v>766.36542968749995</c:v>
                </c:pt>
                <c:pt idx="3831">
                  <c:v>766.57695312500005</c:v>
                </c:pt>
                <c:pt idx="3832">
                  <c:v>766.78569335937505</c:v>
                </c:pt>
                <c:pt idx="3833">
                  <c:v>766.98310546874995</c:v>
                </c:pt>
                <c:pt idx="3834">
                  <c:v>767.17924804687505</c:v>
                </c:pt>
                <c:pt idx="3835">
                  <c:v>767.37893066406207</c:v>
                </c:pt>
                <c:pt idx="3836">
                  <c:v>767.581372070312</c:v>
                </c:pt>
                <c:pt idx="3837">
                  <c:v>767.78154296875005</c:v>
                </c:pt>
                <c:pt idx="3838">
                  <c:v>767.97770996093709</c:v>
                </c:pt>
                <c:pt idx="3839">
                  <c:v>768.17514648437498</c:v>
                </c:pt>
                <c:pt idx="3840">
                  <c:v>768.36730957031205</c:v>
                </c:pt>
                <c:pt idx="3841">
                  <c:v>768.55944824218795</c:v>
                </c:pt>
                <c:pt idx="3842">
                  <c:v>768.76691894531291</c:v>
                </c:pt>
                <c:pt idx="3843">
                  <c:v>768.975903320312</c:v>
                </c:pt>
                <c:pt idx="3844">
                  <c:v>769.17231445312495</c:v>
                </c:pt>
                <c:pt idx="3845">
                  <c:v>769.36843261718707</c:v>
                </c:pt>
                <c:pt idx="3846">
                  <c:v>769.57214355468705</c:v>
                </c:pt>
                <c:pt idx="3847">
                  <c:v>769.77460937499995</c:v>
                </c:pt>
                <c:pt idx="3848">
                  <c:v>769.96699218749995</c:v>
                </c:pt>
                <c:pt idx="3849">
                  <c:v>770.16818847656293</c:v>
                </c:pt>
                <c:pt idx="3850">
                  <c:v>770.37187500000005</c:v>
                </c:pt>
                <c:pt idx="3851">
                  <c:v>770.57307128906291</c:v>
                </c:pt>
                <c:pt idx="3852">
                  <c:v>770.77299804687505</c:v>
                </c:pt>
                <c:pt idx="3853">
                  <c:v>770.96789550781205</c:v>
                </c:pt>
                <c:pt idx="3854">
                  <c:v>771.17011718749995</c:v>
                </c:pt>
                <c:pt idx="3855">
                  <c:v>771.37509765624998</c:v>
                </c:pt>
                <c:pt idx="3856">
                  <c:v>771.57902832031209</c:v>
                </c:pt>
                <c:pt idx="3857">
                  <c:v>771.77644042968791</c:v>
                </c:pt>
                <c:pt idx="3858">
                  <c:v>771.97260742187495</c:v>
                </c:pt>
                <c:pt idx="3859">
                  <c:v>772.17126464843795</c:v>
                </c:pt>
                <c:pt idx="3860">
                  <c:v>772.36364746093705</c:v>
                </c:pt>
                <c:pt idx="3861">
                  <c:v>772.55959472656298</c:v>
                </c:pt>
                <c:pt idx="3862">
                  <c:v>772.76582031249995</c:v>
                </c:pt>
                <c:pt idx="3863">
                  <c:v>772.969482421875</c:v>
                </c:pt>
                <c:pt idx="3864">
                  <c:v>773.170654296875</c:v>
                </c:pt>
                <c:pt idx="3865">
                  <c:v>773.370849609375</c:v>
                </c:pt>
                <c:pt idx="3866">
                  <c:v>773.57080078125</c:v>
                </c:pt>
                <c:pt idx="3867">
                  <c:v>773.76672363281295</c:v>
                </c:pt>
                <c:pt idx="3868">
                  <c:v>773.965405273437</c:v>
                </c:pt>
                <c:pt idx="3869">
                  <c:v>774.16684570312498</c:v>
                </c:pt>
                <c:pt idx="3870">
                  <c:v>774.370532226563</c:v>
                </c:pt>
                <c:pt idx="3871">
                  <c:v>774.57548828125005</c:v>
                </c:pt>
                <c:pt idx="3872">
                  <c:v>774.77292480468702</c:v>
                </c:pt>
                <c:pt idx="3873">
                  <c:v>774.96909179687498</c:v>
                </c:pt>
                <c:pt idx="3874">
                  <c:v>775.16274414062502</c:v>
                </c:pt>
                <c:pt idx="3875">
                  <c:v>775.36264648437498</c:v>
                </c:pt>
                <c:pt idx="3876">
                  <c:v>775.56987304687505</c:v>
                </c:pt>
                <c:pt idx="3877">
                  <c:v>775.76979980468707</c:v>
                </c:pt>
                <c:pt idx="3878">
                  <c:v>775.96494140624998</c:v>
                </c:pt>
                <c:pt idx="3879">
                  <c:v>776.16110839843793</c:v>
                </c:pt>
                <c:pt idx="3880">
                  <c:v>776.359790039063</c:v>
                </c:pt>
                <c:pt idx="3881">
                  <c:v>776.56474609375005</c:v>
                </c:pt>
                <c:pt idx="3882">
                  <c:v>776.76594238281291</c:v>
                </c:pt>
                <c:pt idx="3883">
                  <c:v>776.96464843750005</c:v>
                </c:pt>
                <c:pt idx="3884">
                  <c:v>777.16706542968791</c:v>
                </c:pt>
                <c:pt idx="3885">
                  <c:v>777.35944824218791</c:v>
                </c:pt>
                <c:pt idx="3886">
                  <c:v>777.55666503906298</c:v>
                </c:pt>
                <c:pt idx="3887">
                  <c:v>777.77419433593798</c:v>
                </c:pt>
                <c:pt idx="3888">
                  <c:v>777.97434082031202</c:v>
                </c:pt>
                <c:pt idx="3889">
                  <c:v>778.16545410156209</c:v>
                </c:pt>
                <c:pt idx="3890">
                  <c:v>778.367919921875</c:v>
                </c:pt>
                <c:pt idx="3891">
                  <c:v>778.55905761718702</c:v>
                </c:pt>
                <c:pt idx="3892">
                  <c:v>778.75498046874998</c:v>
                </c:pt>
                <c:pt idx="3893">
                  <c:v>778.96098632812505</c:v>
                </c:pt>
                <c:pt idx="3894">
                  <c:v>779.16240234375005</c:v>
                </c:pt>
                <c:pt idx="3895">
                  <c:v>779.37009277343702</c:v>
                </c:pt>
                <c:pt idx="3896">
                  <c:v>779.56750488281295</c:v>
                </c:pt>
                <c:pt idx="3897">
                  <c:v>779.75737304687505</c:v>
                </c:pt>
                <c:pt idx="3898">
                  <c:v>779.95603027343702</c:v>
                </c:pt>
                <c:pt idx="3899">
                  <c:v>780.16098632812498</c:v>
                </c:pt>
                <c:pt idx="3900">
                  <c:v>780.36848144531291</c:v>
                </c:pt>
                <c:pt idx="3901">
                  <c:v>780.560864257812</c:v>
                </c:pt>
                <c:pt idx="3902">
                  <c:v>780.76708984375</c:v>
                </c:pt>
                <c:pt idx="3903">
                  <c:v>780.96828613281298</c:v>
                </c:pt>
                <c:pt idx="3904">
                  <c:v>781.15817871093702</c:v>
                </c:pt>
                <c:pt idx="3905">
                  <c:v>781.36064453125005</c:v>
                </c:pt>
                <c:pt idx="3906">
                  <c:v>781.56032714843798</c:v>
                </c:pt>
                <c:pt idx="3907">
                  <c:v>781.762768554687</c:v>
                </c:pt>
                <c:pt idx="3908">
                  <c:v>781.96416015625005</c:v>
                </c:pt>
                <c:pt idx="3909">
                  <c:v>782.162841796875</c:v>
                </c:pt>
                <c:pt idx="3910">
                  <c:v>782.35776367187498</c:v>
                </c:pt>
                <c:pt idx="3911">
                  <c:v>782.561450195313</c:v>
                </c:pt>
                <c:pt idx="3912">
                  <c:v>782.76013183593795</c:v>
                </c:pt>
                <c:pt idx="3913">
                  <c:v>782.95607910156207</c:v>
                </c:pt>
                <c:pt idx="3914">
                  <c:v>783.16230468749995</c:v>
                </c:pt>
                <c:pt idx="3915">
                  <c:v>783.35996093749998</c:v>
                </c:pt>
                <c:pt idx="3916">
                  <c:v>783.56367187499995</c:v>
                </c:pt>
                <c:pt idx="3917">
                  <c:v>783.77114257812502</c:v>
                </c:pt>
                <c:pt idx="3918">
                  <c:v>783.96452636718709</c:v>
                </c:pt>
                <c:pt idx="3919">
                  <c:v>784.16042480468707</c:v>
                </c:pt>
                <c:pt idx="3920">
                  <c:v>784.36062011718707</c:v>
                </c:pt>
                <c:pt idx="3921">
                  <c:v>784.54445800781207</c:v>
                </c:pt>
                <c:pt idx="3922">
                  <c:v>784.74436035156202</c:v>
                </c:pt>
                <c:pt idx="3923">
                  <c:v>784.95688476562498</c:v>
                </c:pt>
                <c:pt idx="3924">
                  <c:v>785.16059570312495</c:v>
                </c:pt>
                <c:pt idx="3925">
                  <c:v>785.35649414062505</c:v>
                </c:pt>
                <c:pt idx="3926">
                  <c:v>785.55871582031205</c:v>
                </c:pt>
                <c:pt idx="3927">
                  <c:v>785.75888671874998</c:v>
                </c:pt>
                <c:pt idx="3928">
                  <c:v>785.95524902343709</c:v>
                </c:pt>
                <c:pt idx="3929">
                  <c:v>786.16020507812505</c:v>
                </c:pt>
                <c:pt idx="3930">
                  <c:v>786.35512695312502</c:v>
                </c:pt>
                <c:pt idx="3931">
                  <c:v>786.56008300781207</c:v>
                </c:pt>
                <c:pt idx="3932">
                  <c:v>786.77006835937505</c:v>
                </c:pt>
                <c:pt idx="3933">
                  <c:v>786.967529296875</c:v>
                </c:pt>
                <c:pt idx="3934">
                  <c:v>787.15866699218793</c:v>
                </c:pt>
                <c:pt idx="3935">
                  <c:v>787.36362304687498</c:v>
                </c:pt>
                <c:pt idx="3936">
                  <c:v>787.571118164062</c:v>
                </c:pt>
                <c:pt idx="3937">
                  <c:v>787.76853027343702</c:v>
                </c:pt>
                <c:pt idx="3938">
                  <c:v>787.95839843750002</c:v>
                </c:pt>
                <c:pt idx="3939">
                  <c:v>788.14953613281295</c:v>
                </c:pt>
                <c:pt idx="3940">
                  <c:v>788.35070800781205</c:v>
                </c:pt>
                <c:pt idx="3941">
                  <c:v>788.55187988281295</c:v>
                </c:pt>
                <c:pt idx="3942">
                  <c:v>788.748046875</c:v>
                </c:pt>
                <c:pt idx="3943">
                  <c:v>788.959301757812</c:v>
                </c:pt>
                <c:pt idx="3944">
                  <c:v>789.163012695313</c:v>
                </c:pt>
                <c:pt idx="3945">
                  <c:v>789.35664062499995</c:v>
                </c:pt>
                <c:pt idx="3946">
                  <c:v>789.55654296875002</c:v>
                </c:pt>
                <c:pt idx="3947">
                  <c:v>789.75019531249995</c:v>
                </c:pt>
                <c:pt idx="3948">
                  <c:v>789.953930664062</c:v>
                </c:pt>
                <c:pt idx="3949">
                  <c:v>790.16015625</c:v>
                </c:pt>
                <c:pt idx="3950">
                  <c:v>790.361328125</c:v>
                </c:pt>
                <c:pt idx="3951">
                  <c:v>790.56503906249998</c:v>
                </c:pt>
                <c:pt idx="3952">
                  <c:v>790.762451171875</c:v>
                </c:pt>
                <c:pt idx="3953">
                  <c:v>790.96235351562495</c:v>
                </c:pt>
                <c:pt idx="3954">
                  <c:v>791.16481933593798</c:v>
                </c:pt>
                <c:pt idx="3955">
                  <c:v>791.36225585937495</c:v>
                </c:pt>
                <c:pt idx="3956">
                  <c:v>791.56091308593795</c:v>
                </c:pt>
                <c:pt idx="3957">
                  <c:v>791.75832519531298</c:v>
                </c:pt>
                <c:pt idx="3958">
                  <c:v>791.95200195312498</c:v>
                </c:pt>
                <c:pt idx="3959">
                  <c:v>792.150463867187</c:v>
                </c:pt>
                <c:pt idx="3960">
                  <c:v>792.35541992187495</c:v>
                </c:pt>
                <c:pt idx="3961">
                  <c:v>792.55556640625002</c:v>
                </c:pt>
                <c:pt idx="3962">
                  <c:v>792.75173339843798</c:v>
                </c:pt>
                <c:pt idx="3963">
                  <c:v>792.95041503906293</c:v>
                </c:pt>
                <c:pt idx="3964">
                  <c:v>793.15285644531298</c:v>
                </c:pt>
                <c:pt idx="3965">
                  <c:v>793.35275878906293</c:v>
                </c:pt>
                <c:pt idx="3966">
                  <c:v>793.547680664062</c:v>
                </c:pt>
                <c:pt idx="3967">
                  <c:v>793.74384765624995</c:v>
                </c:pt>
                <c:pt idx="3968">
                  <c:v>793.955078125</c:v>
                </c:pt>
                <c:pt idx="3969">
                  <c:v>794.15629882812505</c:v>
                </c:pt>
                <c:pt idx="3970">
                  <c:v>794.35119628906295</c:v>
                </c:pt>
                <c:pt idx="3971">
                  <c:v>794.55463867187495</c:v>
                </c:pt>
                <c:pt idx="3972">
                  <c:v>794.75329589843795</c:v>
                </c:pt>
                <c:pt idx="3973">
                  <c:v>794.95473632812502</c:v>
                </c:pt>
                <c:pt idx="3974">
                  <c:v>795.1572265625</c:v>
                </c:pt>
                <c:pt idx="3975">
                  <c:v>795.35461425781205</c:v>
                </c:pt>
                <c:pt idx="3976">
                  <c:v>795.54548339843791</c:v>
                </c:pt>
                <c:pt idx="3977">
                  <c:v>795.74394531250005</c:v>
                </c:pt>
                <c:pt idx="3978">
                  <c:v>795.95041503906293</c:v>
                </c:pt>
                <c:pt idx="3979">
                  <c:v>796.156665039063</c:v>
                </c:pt>
                <c:pt idx="3980">
                  <c:v>796.3603515625</c:v>
                </c:pt>
                <c:pt idx="3981">
                  <c:v>796.55292968749995</c:v>
                </c:pt>
                <c:pt idx="3982">
                  <c:v>796.744067382813</c:v>
                </c:pt>
                <c:pt idx="3983">
                  <c:v>796.95280761718709</c:v>
                </c:pt>
                <c:pt idx="3984">
                  <c:v>797.15627441406207</c:v>
                </c:pt>
                <c:pt idx="3985">
                  <c:v>797.35368652343709</c:v>
                </c:pt>
                <c:pt idx="3986">
                  <c:v>797.55512695312495</c:v>
                </c:pt>
                <c:pt idx="3987">
                  <c:v>797.74001464843798</c:v>
                </c:pt>
                <c:pt idx="3988">
                  <c:v>797.93364257812505</c:v>
                </c:pt>
                <c:pt idx="3989">
                  <c:v>798.14108886718702</c:v>
                </c:pt>
                <c:pt idx="3990">
                  <c:v>798.34729003906295</c:v>
                </c:pt>
                <c:pt idx="3991">
                  <c:v>798.54975585937495</c:v>
                </c:pt>
                <c:pt idx="3992">
                  <c:v>798.75222167968798</c:v>
                </c:pt>
                <c:pt idx="3993">
                  <c:v>798.95212402343702</c:v>
                </c:pt>
                <c:pt idx="3994">
                  <c:v>799.15834960937502</c:v>
                </c:pt>
                <c:pt idx="3995">
                  <c:v>799.35830078125002</c:v>
                </c:pt>
                <c:pt idx="3996">
                  <c:v>799.55571289062505</c:v>
                </c:pt>
                <c:pt idx="3997">
                  <c:v>799.760668945313</c:v>
                </c:pt>
                <c:pt idx="3998">
                  <c:v>799.95556640625</c:v>
                </c:pt>
                <c:pt idx="3999">
                  <c:v>800.15048828124998</c:v>
                </c:pt>
                <c:pt idx="4000">
                  <c:v>800.35168457031205</c:v>
                </c:pt>
                <c:pt idx="4001">
                  <c:v>800.55410156250002</c:v>
                </c:pt>
                <c:pt idx="4002">
                  <c:v>800.75527343750002</c:v>
                </c:pt>
                <c:pt idx="4003">
                  <c:v>800.94870605468702</c:v>
                </c:pt>
                <c:pt idx="4004">
                  <c:v>801.14611816406205</c:v>
                </c:pt>
                <c:pt idx="4005">
                  <c:v>801.34755859375002</c:v>
                </c:pt>
                <c:pt idx="4006">
                  <c:v>801.54372558593798</c:v>
                </c:pt>
                <c:pt idx="4007">
                  <c:v>801.74362792968793</c:v>
                </c:pt>
                <c:pt idx="4008">
                  <c:v>801.94985351562502</c:v>
                </c:pt>
                <c:pt idx="4009">
                  <c:v>802.14853515624998</c:v>
                </c:pt>
                <c:pt idx="4010">
                  <c:v>802.34194335937502</c:v>
                </c:pt>
                <c:pt idx="4011">
                  <c:v>802.54060058593791</c:v>
                </c:pt>
                <c:pt idx="4012">
                  <c:v>802.75083007812498</c:v>
                </c:pt>
                <c:pt idx="4013">
                  <c:v>802.95454101562495</c:v>
                </c:pt>
                <c:pt idx="4014">
                  <c:v>803.148193359375</c:v>
                </c:pt>
                <c:pt idx="4015">
                  <c:v>803.34436035156205</c:v>
                </c:pt>
                <c:pt idx="4016">
                  <c:v>803.54553222656295</c:v>
                </c:pt>
                <c:pt idx="4017">
                  <c:v>803.75175781250005</c:v>
                </c:pt>
                <c:pt idx="4018">
                  <c:v>803.94792480468709</c:v>
                </c:pt>
                <c:pt idx="4019">
                  <c:v>804.14406738281298</c:v>
                </c:pt>
                <c:pt idx="4020">
                  <c:v>804.343994140625</c:v>
                </c:pt>
                <c:pt idx="4021">
                  <c:v>804.54245605468702</c:v>
                </c:pt>
                <c:pt idx="4022">
                  <c:v>804.74619140624998</c:v>
                </c:pt>
                <c:pt idx="4023">
                  <c:v>804.95139160156202</c:v>
                </c:pt>
                <c:pt idx="4024">
                  <c:v>805.14626464843798</c:v>
                </c:pt>
                <c:pt idx="4025">
                  <c:v>805.34746093750005</c:v>
                </c:pt>
                <c:pt idx="4026">
                  <c:v>805.54113769531295</c:v>
                </c:pt>
                <c:pt idx="4027">
                  <c:v>805.736010742188</c:v>
                </c:pt>
                <c:pt idx="4028">
                  <c:v>805.94345703124998</c:v>
                </c:pt>
                <c:pt idx="4029">
                  <c:v>806.14189453125005</c:v>
                </c:pt>
                <c:pt idx="4030">
                  <c:v>806.33930664062495</c:v>
                </c:pt>
                <c:pt idx="4031">
                  <c:v>806.535717773437</c:v>
                </c:pt>
                <c:pt idx="4032">
                  <c:v>806.73818359375002</c:v>
                </c:pt>
                <c:pt idx="4033">
                  <c:v>806.94692382812502</c:v>
                </c:pt>
                <c:pt idx="4034">
                  <c:v>807.14179687499995</c:v>
                </c:pt>
                <c:pt idx="4035">
                  <c:v>807.34169921875002</c:v>
                </c:pt>
                <c:pt idx="4036">
                  <c:v>807.55173339843793</c:v>
                </c:pt>
                <c:pt idx="4037">
                  <c:v>807.75043945312495</c:v>
                </c:pt>
                <c:pt idx="4038">
                  <c:v>807.94282226562495</c:v>
                </c:pt>
                <c:pt idx="4039">
                  <c:v>808.147778320312</c:v>
                </c:pt>
                <c:pt idx="4040">
                  <c:v>808.34897460937498</c:v>
                </c:pt>
                <c:pt idx="4041">
                  <c:v>808.55393066406202</c:v>
                </c:pt>
                <c:pt idx="4042">
                  <c:v>808.763916015625</c:v>
                </c:pt>
                <c:pt idx="4043">
                  <c:v>808.953784179688</c:v>
                </c:pt>
                <c:pt idx="4044">
                  <c:v>809.14865722656293</c:v>
                </c:pt>
                <c:pt idx="4045">
                  <c:v>809.358642578125</c:v>
                </c:pt>
                <c:pt idx="4046">
                  <c:v>809.55480957031205</c:v>
                </c:pt>
                <c:pt idx="4047">
                  <c:v>809.74470214843791</c:v>
                </c:pt>
                <c:pt idx="4048">
                  <c:v>809.942138671875</c:v>
                </c:pt>
                <c:pt idx="4049">
                  <c:v>810.13830566406205</c:v>
                </c:pt>
                <c:pt idx="4050">
                  <c:v>810.338208007812</c:v>
                </c:pt>
                <c:pt idx="4051">
                  <c:v>810.530590820312</c:v>
                </c:pt>
                <c:pt idx="4052">
                  <c:v>810.73054199218791</c:v>
                </c:pt>
                <c:pt idx="4053">
                  <c:v>810.94807128906291</c:v>
                </c:pt>
                <c:pt idx="4054">
                  <c:v>811.14799804687505</c:v>
                </c:pt>
                <c:pt idx="4055">
                  <c:v>811.34138183593791</c:v>
                </c:pt>
                <c:pt idx="4056">
                  <c:v>811.544848632813</c:v>
                </c:pt>
                <c:pt idx="4057">
                  <c:v>811.75131835937498</c:v>
                </c:pt>
                <c:pt idx="4058">
                  <c:v>811.94772949218793</c:v>
                </c:pt>
                <c:pt idx="4059">
                  <c:v>812.13637695312502</c:v>
                </c:pt>
                <c:pt idx="4060">
                  <c:v>812.33857421874995</c:v>
                </c:pt>
                <c:pt idx="4061">
                  <c:v>812.543530273437</c:v>
                </c:pt>
                <c:pt idx="4062">
                  <c:v>812.74599609375002</c:v>
                </c:pt>
                <c:pt idx="4063">
                  <c:v>812.94340820312505</c:v>
                </c:pt>
                <c:pt idx="4064">
                  <c:v>813.134765625</c:v>
                </c:pt>
                <c:pt idx="4065">
                  <c:v>813.33217773437502</c:v>
                </c:pt>
                <c:pt idx="4066">
                  <c:v>813.534594726563</c:v>
                </c:pt>
                <c:pt idx="4067">
                  <c:v>813.74079589843791</c:v>
                </c:pt>
                <c:pt idx="4068">
                  <c:v>813.94453124999995</c:v>
                </c:pt>
                <c:pt idx="4069">
                  <c:v>814.14194335937498</c:v>
                </c:pt>
                <c:pt idx="4070">
                  <c:v>814.34062500000005</c:v>
                </c:pt>
                <c:pt idx="4071">
                  <c:v>814.536791992188</c:v>
                </c:pt>
                <c:pt idx="4072">
                  <c:v>814.73041992187495</c:v>
                </c:pt>
                <c:pt idx="4073">
                  <c:v>814.94794921874995</c:v>
                </c:pt>
                <c:pt idx="4074">
                  <c:v>815.155444335938</c:v>
                </c:pt>
                <c:pt idx="4075">
                  <c:v>815.33525390625005</c:v>
                </c:pt>
                <c:pt idx="4076">
                  <c:v>815.53266601562495</c:v>
                </c:pt>
                <c:pt idx="4077">
                  <c:v>815.736401367187</c:v>
                </c:pt>
                <c:pt idx="4078">
                  <c:v>815.93884277343705</c:v>
                </c:pt>
                <c:pt idx="4079">
                  <c:v>816.13498535156202</c:v>
                </c:pt>
                <c:pt idx="4080">
                  <c:v>816.32736816406202</c:v>
                </c:pt>
                <c:pt idx="4081">
                  <c:v>816.53359375000002</c:v>
                </c:pt>
                <c:pt idx="4082">
                  <c:v>816.74611816406207</c:v>
                </c:pt>
                <c:pt idx="4083">
                  <c:v>816.937255859375</c:v>
                </c:pt>
                <c:pt idx="4084">
                  <c:v>817.13088378906298</c:v>
                </c:pt>
                <c:pt idx="4085">
                  <c:v>817.33708496093709</c:v>
                </c:pt>
                <c:pt idx="4086">
                  <c:v>817.53427734374998</c:v>
                </c:pt>
                <c:pt idx="4087">
                  <c:v>817.74301757812498</c:v>
                </c:pt>
                <c:pt idx="4088">
                  <c:v>817.94421386718705</c:v>
                </c:pt>
                <c:pt idx="4089">
                  <c:v>818.13913574218793</c:v>
                </c:pt>
                <c:pt idx="4090">
                  <c:v>818.34055175781202</c:v>
                </c:pt>
                <c:pt idx="4091">
                  <c:v>818.53542480468707</c:v>
                </c:pt>
                <c:pt idx="4092">
                  <c:v>818.74040527343709</c:v>
                </c:pt>
                <c:pt idx="4093">
                  <c:v>818.94641113281295</c:v>
                </c:pt>
                <c:pt idx="4094">
                  <c:v>819.142333984375</c:v>
                </c:pt>
                <c:pt idx="4095">
                  <c:v>819.33974609375002</c:v>
                </c:pt>
                <c:pt idx="4096">
                  <c:v>819.53486328124995</c:v>
                </c:pt>
                <c:pt idx="4097">
                  <c:v>819.728759765625</c:v>
                </c:pt>
                <c:pt idx="4098">
                  <c:v>819.928466796875</c:v>
                </c:pt>
                <c:pt idx="4099">
                  <c:v>820.13720703125</c:v>
                </c:pt>
                <c:pt idx="4100">
                  <c:v>820.34213867187498</c:v>
                </c:pt>
                <c:pt idx="4101">
                  <c:v>820.53325195312505</c:v>
                </c:pt>
                <c:pt idx="4102">
                  <c:v>820.72587890625005</c:v>
                </c:pt>
                <c:pt idx="4103">
                  <c:v>820.93837890625002</c:v>
                </c:pt>
                <c:pt idx="4104">
                  <c:v>821.14208984375</c:v>
                </c:pt>
                <c:pt idx="4105">
                  <c:v>821.33320312499995</c:v>
                </c:pt>
                <c:pt idx="4106">
                  <c:v>821.53315429687495</c:v>
                </c:pt>
                <c:pt idx="4107">
                  <c:v>821.74067382812495</c:v>
                </c:pt>
                <c:pt idx="4108">
                  <c:v>821.943115234375</c:v>
                </c:pt>
                <c:pt idx="4109">
                  <c:v>822.12919921875005</c:v>
                </c:pt>
                <c:pt idx="4110">
                  <c:v>822.33164062499998</c:v>
                </c:pt>
                <c:pt idx="4111">
                  <c:v>822.53032226562505</c:v>
                </c:pt>
                <c:pt idx="4112">
                  <c:v>822.72119140625</c:v>
                </c:pt>
                <c:pt idx="4113">
                  <c:v>822.9296875</c:v>
                </c:pt>
                <c:pt idx="4114">
                  <c:v>823.13491210937502</c:v>
                </c:pt>
                <c:pt idx="4115">
                  <c:v>823.34262695312498</c:v>
                </c:pt>
                <c:pt idx="4116">
                  <c:v>823.52998046874995</c:v>
                </c:pt>
                <c:pt idx="4117">
                  <c:v>823.71987304687502</c:v>
                </c:pt>
                <c:pt idx="4118">
                  <c:v>823.92460937500005</c:v>
                </c:pt>
                <c:pt idx="4119">
                  <c:v>824.13706054687498</c:v>
                </c:pt>
                <c:pt idx="4120">
                  <c:v>824.343505859375</c:v>
                </c:pt>
                <c:pt idx="4121">
                  <c:v>824.52836914062505</c:v>
                </c:pt>
                <c:pt idx="4122">
                  <c:v>824.73457031249995</c:v>
                </c:pt>
                <c:pt idx="4123">
                  <c:v>824.94331054687495</c:v>
                </c:pt>
                <c:pt idx="4124">
                  <c:v>825.13925781249998</c:v>
                </c:pt>
                <c:pt idx="4125">
                  <c:v>825.33793945312505</c:v>
                </c:pt>
                <c:pt idx="4126">
                  <c:v>825.54311523437502</c:v>
                </c:pt>
                <c:pt idx="4127">
                  <c:v>825.73779296875</c:v>
                </c:pt>
                <c:pt idx="4128">
                  <c:v>825.93017578125</c:v>
                </c:pt>
                <c:pt idx="4129">
                  <c:v>826.14414062499998</c:v>
                </c:pt>
                <c:pt idx="4130">
                  <c:v>826.34663085937495</c:v>
                </c:pt>
                <c:pt idx="4131">
                  <c:v>826.52744140624998</c:v>
                </c:pt>
                <c:pt idx="4132">
                  <c:v>826.724853515625</c:v>
                </c:pt>
                <c:pt idx="4133">
                  <c:v>826.94243164062505</c:v>
                </c:pt>
                <c:pt idx="4134">
                  <c:v>827.14238281250005</c:v>
                </c:pt>
                <c:pt idx="4135">
                  <c:v>827.33754882812502</c:v>
                </c:pt>
                <c:pt idx="4136">
                  <c:v>827.52861328125005</c:v>
                </c:pt>
                <c:pt idx="4137">
                  <c:v>827.70942382812495</c:v>
                </c:pt>
                <c:pt idx="4138">
                  <c:v>827.91669921874995</c:v>
                </c:pt>
                <c:pt idx="4139">
                  <c:v>828.13041992187505</c:v>
                </c:pt>
                <c:pt idx="4140">
                  <c:v>828.32304687500005</c:v>
                </c:pt>
                <c:pt idx="4141">
                  <c:v>828.52451171874998</c:v>
                </c:pt>
                <c:pt idx="4142">
                  <c:v>828.745849609375</c:v>
                </c:pt>
                <c:pt idx="4143">
                  <c:v>828.94956054687498</c:v>
                </c:pt>
                <c:pt idx="4144">
                  <c:v>829.13037109375</c:v>
                </c:pt>
                <c:pt idx="4145">
                  <c:v>829.32651367187498</c:v>
                </c:pt>
                <c:pt idx="4146">
                  <c:v>829.52666015625005</c:v>
                </c:pt>
                <c:pt idx="4147">
                  <c:v>829.72910156249998</c:v>
                </c:pt>
                <c:pt idx="4148">
                  <c:v>829.93784179687498</c:v>
                </c:pt>
                <c:pt idx="4149">
                  <c:v>830.13276367187495</c:v>
                </c:pt>
                <c:pt idx="4150">
                  <c:v>830.32895507812498</c:v>
                </c:pt>
                <c:pt idx="4151">
                  <c:v>830.53896484375002</c:v>
                </c:pt>
                <c:pt idx="4152">
                  <c:v>830.73759765625005</c:v>
                </c:pt>
                <c:pt idx="4153">
                  <c:v>830.921142578125</c:v>
                </c:pt>
                <c:pt idx="4154">
                  <c:v>831.12363281249998</c:v>
                </c:pt>
                <c:pt idx="4155">
                  <c:v>831.33110351562505</c:v>
                </c:pt>
                <c:pt idx="4156">
                  <c:v>831.52973632812495</c:v>
                </c:pt>
                <c:pt idx="4157">
                  <c:v>831.72719726562502</c:v>
                </c:pt>
                <c:pt idx="4158">
                  <c:v>831.92714843750002</c:v>
                </c:pt>
                <c:pt idx="4159">
                  <c:v>832.12705078124998</c:v>
                </c:pt>
                <c:pt idx="4160">
                  <c:v>832.32822265624998</c:v>
                </c:pt>
                <c:pt idx="4161">
                  <c:v>832.53447265625005</c:v>
                </c:pt>
                <c:pt idx="4162">
                  <c:v>832.73945312499995</c:v>
                </c:pt>
                <c:pt idx="4163">
                  <c:v>832.93686523437498</c:v>
                </c:pt>
                <c:pt idx="4164">
                  <c:v>833.12924804687498</c:v>
                </c:pt>
                <c:pt idx="4165">
                  <c:v>833.326416015625</c:v>
                </c:pt>
                <c:pt idx="4166">
                  <c:v>833.5263671875</c:v>
                </c:pt>
                <c:pt idx="4167">
                  <c:v>833.72402343750002</c:v>
                </c:pt>
                <c:pt idx="4168">
                  <c:v>833.92373046875002</c:v>
                </c:pt>
                <c:pt idx="4169">
                  <c:v>834.11865234375</c:v>
                </c:pt>
                <c:pt idx="4170">
                  <c:v>834.3212890625</c:v>
                </c:pt>
                <c:pt idx="4171">
                  <c:v>834.53125</c:v>
                </c:pt>
                <c:pt idx="4172">
                  <c:v>834.72114257812495</c:v>
                </c:pt>
                <c:pt idx="4173">
                  <c:v>834.92231445312495</c:v>
                </c:pt>
                <c:pt idx="4174">
                  <c:v>835.13359375000005</c:v>
                </c:pt>
                <c:pt idx="4175">
                  <c:v>835.32978515624995</c:v>
                </c:pt>
                <c:pt idx="4176">
                  <c:v>835.53217773437495</c:v>
                </c:pt>
                <c:pt idx="4177">
                  <c:v>835.72832031250005</c:v>
                </c:pt>
                <c:pt idx="4178">
                  <c:v>835.9267578125</c:v>
                </c:pt>
                <c:pt idx="4179">
                  <c:v>836.12416992187502</c:v>
                </c:pt>
                <c:pt idx="4180">
                  <c:v>836.3193359375</c:v>
                </c:pt>
                <c:pt idx="4181">
                  <c:v>836.5205078125</c:v>
                </c:pt>
                <c:pt idx="4182">
                  <c:v>836.72172851562505</c:v>
                </c:pt>
                <c:pt idx="4183">
                  <c:v>836.92167968750005</c:v>
                </c:pt>
                <c:pt idx="4184">
                  <c:v>837.12534179687498</c:v>
                </c:pt>
                <c:pt idx="4185">
                  <c:v>837.321533203125</c:v>
                </c:pt>
                <c:pt idx="4186">
                  <c:v>837.51772460937502</c:v>
                </c:pt>
                <c:pt idx="4187">
                  <c:v>837.72768554687502</c:v>
                </c:pt>
                <c:pt idx="4188">
                  <c:v>837.92636718749998</c:v>
                </c:pt>
                <c:pt idx="4189">
                  <c:v>838.123779296875</c:v>
                </c:pt>
                <c:pt idx="4190">
                  <c:v>838.32622070312505</c:v>
                </c:pt>
                <c:pt idx="4191">
                  <c:v>838.523681640625</c:v>
                </c:pt>
                <c:pt idx="4192">
                  <c:v>838.71982421874998</c:v>
                </c:pt>
                <c:pt idx="4193">
                  <c:v>838.92226562500002</c:v>
                </c:pt>
                <c:pt idx="4194">
                  <c:v>839.1259765625</c:v>
                </c:pt>
                <c:pt idx="4195">
                  <c:v>839.31586914062495</c:v>
                </c:pt>
                <c:pt idx="4196">
                  <c:v>839.5107421875</c:v>
                </c:pt>
                <c:pt idx="4197">
                  <c:v>839.71567382812498</c:v>
                </c:pt>
                <c:pt idx="4198">
                  <c:v>839.91938476562495</c:v>
                </c:pt>
                <c:pt idx="4199">
                  <c:v>840.13188476562505</c:v>
                </c:pt>
                <c:pt idx="4200">
                  <c:v>840.33559570312502</c:v>
                </c:pt>
                <c:pt idx="4201">
                  <c:v>840.52548828124998</c:v>
                </c:pt>
                <c:pt idx="4202">
                  <c:v>840.7216796875</c:v>
                </c:pt>
                <c:pt idx="4203">
                  <c:v>840.92661132812498</c:v>
                </c:pt>
                <c:pt idx="4204">
                  <c:v>841.12275390624995</c:v>
                </c:pt>
                <c:pt idx="4205">
                  <c:v>841.32265625000002</c:v>
                </c:pt>
                <c:pt idx="4206">
                  <c:v>841.5263671875</c:v>
                </c:pt>
                <c:pt idx="4207">
                  <c:v>841.72509765625</c:v>
                </c:pt>
                <c:pt idx="4208">
                  <c:v>841.92124023437498</c:v>
                </c:pt>
                <c:pt idx="4209">
                  <c:v>842.11713867187495</c:v>
                </c:pt>
                <c:pt idx="4210">
                  <c:v>842.32963867187505</c:v>
                </c:pt>
                <c:pt idx="4211">
                  <c:v>842.53105468750005</c:v>
                </c:pt>
                <c:pt idx="4212">
                  <c:v>842.72597656250002</c:v>
                </c:pt>
                <c:pt idx="4213">
                  <c:v>842.92973632812505</c:v>
                </c:pt>
                <c:pt idx="4214">
                  <c:v>843.12841796875</c:v>
                </c:pt>
                <c:pt idx="4215">
                  <c:v>843.32578124999998</c:v>
                </c:pt>
                <c:pt idx="4216">
                  <c:v>843.52543945312505</c:v>
                </c:pt>
                <c:pt idx="4217">
                  <c:v>843.72285156249995</c:v>
                </c:pt>
                <c:pt idx="4218">
                  <c:v>843.92177734375002</c:v>
                </c:pt>
                <c:pt idx="4219">
                  <c:v>844.11918945312505</c:v>
                </c:pt>
                <c:pt idx="4220">
                  <c:v>844.31660156249995</c:v>
                </c:pt>
                <c:pt idx="4221">
                  <c:v>844.52285156250002</c:v>
                </c:pt>
                <c:pt idx="4222">
                  <c:v>844.72031249999998</c:v>
                </c:pt>
                <c:pt idx="4223">
                  <c:v>844.91396484375002</c:v>
                </c:pt>
                <c:pt idx="4224">
                  <c:v>845.11640624999995</c:v>
                </c:pt>
                <c:pt idx="4225">
                  <c:v>845.31503906249998</c:v>
                </c:pt>
                <c:pt idx="4226">
                  <c:v>845.50991210937502</c:v>
                </c:pt>
                <c:pt idx="4227">
                  <c:v>845.71489257812505</c:v>
                </c:pt>
                <c:pt idx="4228">
                  <c:v>845.91586914062498</c:v>
                </c:pt>
                <c:pt idx="4229">
                  <c:v>846.1044921875</c:v>
                </c:pt>
                <c:pt idx="4230">
                  <c:v>846.30820312499998</c:v>
                </c:pt>
                <c:pt idx="4231">
                  <c:v>846.51445312500005</c:v>
                </c:pt>
                <c:pt idx="4232">
                  <c:v>846.7158203125</c:v>
                </c:pt>
                <c:pt idx="4233">
                  <c:v>846.92202148437502</c:v>
                </c:pt>
                <c:pt idx="4234">
                  <c:v>847.125732421875</c:v>
                </c:pt>
                <c:pt idx="4235">
                  <c:v>847.32187499999998</c:v>
                </c:pt>
                <c:pt idx="4236">
                  <c:v>847.52436523437495</c:v>
                </c:pt>
                <c:pt idx="4237">
                  <c:v>847.73056640624998</c:v>
                </c:pt>
                <c:pt idx="4238">
                  <c:v>847.92041015625</c:v>
                </c:pt>
                <c:pt idx="4239">
                  <c:v>848.120361328125</c:v>
                </c:pt>
                <c:pt idx="4240">
                  <c:v>848.32534179687502</c:v>
                </c:pt>
                <c:pt idx="4241">
                  <c:v>848.52153320312505</c:v>
                </c:pt>
                <c:pt idx="4242">
                  <c:v>848.712646484375</c:v>
                </c:pt>
                <c:pt idx="4243">
                  <c:v>848.90756835937498</c:v>
                </c:pt>
                <c:pt idx="4244">
                  <c:v>849.12260742187505</c:v>
                </c:pt>
                <c:pt idx="4245">
                  <c:v>849.32500000000005</c:v>
                </c:pt>
                <c:pt idx="4246">
                  <c:v>849.51362304687495</c:v>
                </c:pt>
                <c:pt idx="4247">
                  <c:v>849.71733398437505</c:v>
                </c:pt>
                <c:pt idx="4248">
                  <c:v>849.93105468750002</c:v>
                </c:pt>
                <c:pt idx="4249">
                  <c:v>850.12846679687505</c:v>
                </c:pt>
                <c:pt idx="4250">
                  <c:v>850.31206054687505</c:v>
                </c:pt>
                <c:pt idx="4251">
                  <c:v>850.51201171875005</c:v>
                </c:pt>
                <c:pt idx="4252">
                  <c:v>850.71074218750005</c:v>
                </c:pt>
                <c:pt idx="4253">
                  <c:v>850.91064453125</c:v>
                </c:pt>
                <c:pt idx="4254">
                  <c:v>851.12563476562502</c:v>
                </c:pt>
                <c:pt idx="4255">
                  <c:v>851.32558593750002</c:v>
                </c:pt>
                <c:pt idx="4256">
                  <c:v>851.512939453125</c:v>
                </c:pt>
                <c:pt idx="4257">
                  <c:v>851.71137695312495</c:v>
                </c:pt>
                <c:pt idx="4258">
                  <c:v>851.91508789062505</c:v>
                </c:pt>
                <c:pt idx="4259">
                  <c:v>852.11528320312505</c:v>
                </c:pt>
                <c:pt idx="4260">
                  <c:v>852.31123046874995</c:v>
                </c:pt>
                <c:pt idx="4261">
                  <c:v>852.51870117187502</c:v>
                </c:pt>
                <c:pt idx="4262">
                  <c:v>852.73017578124995</c:v>
                </c:pt>
                <c:pt idx="4263">
                  <c:v>852.92758789062498</c:v>
                </c:pt>
                <c:pt idx="4264">
                  <c:v>853.11240234374998</c:v>
                </c:pt>
                <c:pt idx="4265">
                  <c:v>853.31083984375005</c:v>
                </c:pt>
                <c:pt idx="4266">
                  <c:v>853.52084960937498</c:v>
                </c:pt>
                <c:pt idx="4267">
                  <c:v>853.71577148437495</c:v>
                </c:pt>
                <c:pt idx="4268">
                  <c:v>853.91445312500002</c:v>
                </c:pt>
                <c:pt idx="4269">
                  <c:v>854.11835937499995</c:v>
                </c:pt>
                <c:pt idx="4270">
                  <c:v>854.32709960937495</c:v>
                </c:pt>
                <c:pt idx="4271">
                  <c:v>854.529541015625</c:v>
                </c:pt>
                <c:pt idx="4272">
                  <c:v>854.72065429687495</c:v>
                </c:pt>
                <c:pt idx="4273">
                  <c:v>854.91787109375002</c:v>
                </c:pt>
                <c:pt idx="4274">
                  <c:v>855.114013671875</c:v>
                </c:pt>
                <c:pt idx="4275">
                  <c:v>855.30913085937505</c:v>
                </c:pt>
                <c:pt idx="4276">
                  <c:v>855.51284179687502</c:v>
                </c:pt>
                <c:pt idx="4277">
                  <c:v>855.71401367187502</c:v>
                </c:pt>
                <c:pt idx="4278">
                  <c:v>855.91142578125005</c:v>
                </c:pt>
                <c:pt idx="4279">
                  <c:v>856.110107421875</c:v>
                </c:pt>
                <c:pt idx="4280">
                  <c:v>856.31259765624998</c:v>
                </c:pt>
                <c:pt idx="4281">
                  <c:v>856.50473632812498</c:v>
                </c:pt>
                <c:pt idx="4282">
                  <c:v>856.7021484375</c:v>
                </c:pt>
                <c:pt idx="4283">
                  <c:v>856.909912109375</c:v>
                </c:pt>
                <c:pt idx="4284">
                  <c:v>857.12114257812505</c:v>
                </c:pt>
                <c:pt idx="4285">
                  <c:v>857.32231445312505</c:v>
                </c:pt>
                <c:pt idx="4286">
                  <c:v>857.504638671875</c:v>
                </c:pt>
                <c:pt idx="4287">
                  <c:v>857.69931640624998</c:v>
                </c:pt>
                <c:pt idx="4288">
                  <c:v>857.90175781250002</c:v>
                </c:pt>
                <c:pt idx="4289">
                  <c:v>858.10947265624998</c:v>
                </c:pt>
                <c:pt idx="4290">
                  <c:v>858.31318359374995</c:v>
                </c:pt>
                <c:pt idx="4291">
                  <c:v>858.508056640625</c:v>
                </c:pt>
                <c:pt idx="4292">
                  <c:v>858.70419921874998</c:v>
                </c:pt>
                <c:pt idx="4293">
                  <c:v>858.91923828125005</c:v>
                </c:pt>
                <c:pt idx="4294">
                  <c:v>859.11542968749995</c:v>
                </c:pt>
                <c:pt idx="4295">
                  <c:v>859.30527343749998</c:v>
                </c:pt>
                <c:pt idx="4296">
                  <c:v>859.51020507812495</c:v>
                </c:pt>
                <c:pt idx="4297">
                  <c:v>859.70639648437498</c:v>
                </c:pt>
                <c:pt idx="4298">
                  <c:v>859.89980468750002</c:v>
                </c:pt>
                <c:pt idx="4299">
                  <c:v>860.095947265625</c:v>
                </c:pt>
                <c:pt idx="4300">
                  <c:v>860.30366210937495</c:v>
                </c:pt>
                <c:pt idx="4301">
                  <c:v>860.50483398437495</c:v>
                </c:pt>
                <c:pt idx="4302">
                  <c:v>860.707275390625</c:v>
                </c:pt>
                <c:pt idx="4303">
                  <c:v>860.90849609375005</c:v>
                </c:pt>
                <c:pt idx="4304">
                  <c:v>861.10214843749998</c:v>
                </c:pt>
                <c:pt idx="4305">
                  <c:v>861.31210937499998</c:v>
                </c:pt>
                <c:pt idx="4306">
                  <c:v>861.51708984375</c:v>
                </c:pt>
                <c:pt idx="4307">
                  <c:v>861.70424804687502</c:v>
                </c:pt>
                <c:pt idx="4308">
                  <c:v>861.8916015625</c:v>
                </c:pt>
                <c:pt idx="4309">
                  <c:v>862.11040039062505</c:v>
                </c:pt>
                <c:pt idx="4310">
                  <c:v>862.325439453125</c:v>
                </c:pt>
                <c:pt idx="4311">
                  <c:v>862.510498046875</c:v>
                </c:pt>
                <c:pt idx="4312">
                  <c:v>862.711669921875</c:v>
                </c:pt>
                <c:pt idx="4313">
                  <c:v>862.91162109375</c:v>
                </c:pt>
                <c:pt idx="4314">
                  <c:v>863.09897460937498</c:v>
                </c:pt>
                <c:pt idx="4315">
                  <c:v>863.29638671875</c:v>
                </c:pt>
                <c:pt idx="4316">
                  <c:v>863.49882812500005</c:v>
                </c:pt>
                <c:pt idx="4317">
                  <c:v>863.69746093749995</c:v>
                </c:pt>
                <c:pt idx="4318">
                  <c:v>863.89487304687498</c:v>
                </c:pt>
                <c:pt idx="4319">
                  <c:v>864.10361328124998</c:v>
                </c:pt>
                <c:pt idx="4320">
                  <c:v>864.30732421874995</c:v>
                </c:pt>
                <c:pt idx="4321">
                  <c:v>864.509765625</c:v>
                </c:pt>
                <c:pt idx="4322">
                  <c:v>864.718505859375</c:v>
                </c:pt>
                <c:pt idx="4323">
                  <c:v>864.92475585937495</c:v>
                </c:pt>
                <c:pt idx="4324">
                  <c:v>865.118408203125</c:v>
                </c:pt>
                <c:pt idx="4325">
                  <c:v>865.30703125000002</c:v>
                </c:pt>
                <c:pt idx="4326">
                  <c:v>865.50571289062498</c:v>
                </c:pt>
                <c:pt idx="4327">
                  <c:v>865.70815429687502</c:v>
                </c:pt>
                <c:pt idx="4328">
                  <c:v>865.90556640625005</c:v>
                </c:pt>
                <c:pt idx="4329">
                  <c:v>866.10048828125002</c:v>
                </c:pt>
                <c:pt idx="4330">
                  <c:v>866.31425781250005</c:v>
                </c:pt>
                <c:pt idx="4331">
                  <c:v>866.51137695312502</c:v>
                </c:pt>
                <c:pt idx="4332">
                  <c:v>866.71000976562505</c:v>
                </c:pt>
                <c:pt idx="4333">
                  <c:v>866.91777343750005</c:v>
                </c:pt>
                <c:pt idx="4334">
                  <c:v>867.10517578124995</c:v>
                </c:pt>
                <c:pt idx="4335">
                  <c:v>867.30258789062498</c:v>
                </c:pt>
                <c:pt idx="4336">
                  <c:v>867.5087890625</c:v>
                </c:pt>
                <c:pt idx="4337">
                  <c:v>867.70742187500002</c:v>
                </c:pt>
                <c:pt idx="4338">
                  <c:v>867.89604492187505</c:v>
                </c:pt>
                <c:pt idx="4339">
                  <c:v>868.09223632812495</c:v>
                </c:pt>
                <c:pt idx="4340">
                  <c:v>868.29843749999998</c:v>
                </c:pt>
                <c:pt idx="4341">
                  <c:v>868.50214843749995</c:v>
                </c:pt>
                <c:pt idx="4342">
                  <c:v>868.69956054687498</c:v>
                </c:pt>
                <c:pt idx="4343">
                  <c:v>868.89321289062502</c:v>
                </c:pt>
                <c:pt idx="4344">
                  <c:v>869.09165039062498</c:v>
                </c:pt>
                <c:pt idx="4345">
                  <c:v>869.30161132812498</c:v>
                </c:pt>
                <c:pt idx="4346">
                  <c:v>869.50810546875005</c:v>
                </c:pt>
                <c:pt idx="4347">
                  <c:v>869.70302734375002</c:v>
                </c:pt>
                <c:pt idx="4348">
                  <c:v>869.90166015625005</c:v>
                </c:pt>
                <c:pt idx="4349">
                  <c:v>870.11040039062505</c:v>
                </c:pt>
                <c:pt idx="4350">
                  <c:v>870.31411132812502</c:v>
                </c:pt>
                <c:pt idx="4351">
                  <c:v>870.50019531249995</c:v>
                </c:pt>
                <c:pt idx="4352">
                  <c:v>870.69511718750005</c:v>
                </c:pt>
                <c:pt idx="4353">
                  <c:v>870.89482421875005</c:v>
                </c:pt>
                <c:pt idx="4354">
                  <c:v>871.09853515625002</c:v>
                </c:pt>
                <c:pt idx="4355">
                  <c:v>871.30751953125002</c:v>
                </c:pt>
                <c:pt idx="4356">
                  <c:v>871.50493164062505</c:v>
                </c:pt>
                <c:pt idx="4357">
                  <c:v>871.69204101562502</c:v>
                </c:pt>
                <c:pt idx="4358">
                  <c:v>871.88798828125005</c:v>
                </c:pt>
                <c:pt idx="4359">
                  <c:v>872.09169921875002</c:v>
                </c:pt>
                <c:pt idx="4360">
                  <c:v>872.30043945312502</c:v>
                </c:pt>
                <c:pt idx="4361">
                  <c:v>872.50688476562505</c:v>
                </c:pt>
                <c:pt idx="4362">
                  <c:v>872.69819335937495</c:v>
                </c:pt>
                <c:pt idx="4363">
                  <c:v>872.89536132812498</c:v>
                </c:pt>
                <c:pt idx="4364">
                  <c:v>873.10410156249998</c:v>
                </c:pt>
                <c:pt idx="4365">
                  <c:v>873.30683593749995</c:v>
                </c:pt>
                <c:pt idx="4366">
                  <c:v>873.49897460937495</c:v>
                </c:pt>
                <c:pt idx="4367">
                  <c:v>873.69887695312502</c:v>
                </c:pt>
                <c:pt idx="4368">
                  <c:v>873.90288085937505</c:v>
                </c:pt>
                <c:pt idx="4369">
                  <c:v>874.09780273437502</c:v>
                </c:pt>
                <c:pt idx="4370">
                  <c:v>874.28740234375005</c:v>
                </c:pt>
                <c:pt idx="4371">
                  <c:v>874.487060546875</c:v>
                </c:pt>
                <c:pt idx="4372">
                  <c:v>874.68701171875</c:v>
                </c:pt>
                <c:pt idx="4373">
                  <c:v>874.88090820312505</c:v>
                </c:pt>
                <c:pt idx="4374">
                  <c:v>875.08989257812505</c:v>
                </c:pt>
                <c:pt idx="4375">
                  <c:v>875.28984375000005</c:v>
                </c:pt>
                <c:pt idx="4376">
                  <c:v>875.48471679687498</c:v>
                </c:pt>
                <c:pt idx="4377">
                  <c:v>875.70097656250005</c:v>
                </c:pt>
                <c:pt idx="4378">
                  <c:v>875.899658203125</c:v>
                </c:pt>
                <c:pt idx="4379">
                  <c:v>876.09833984374995</c:v>
                </c:pt>
                <c:pt idx="4380">
                  <c:v>876.30078125</c:v>
                </c:pt>
                <c:pt idx="4381">
                  <c:v>876.500732421875</c:v>
                </c:pt>
                <c:pt idx="4382">
                  <c:v>876.70947265625</c:v>
                </c:pt>
                <c:pt idx="4383">
                  <c:v>876.901611328125</c:v>
                </c:pt>
                <c:pt idx="4384">
                  <c:v>877.09023437500002</c:v>
                </c:pt>
                <c:pt idx="4385">
                  <c:v>877.28911132812505</c:v>
                </c:pt>
                <c:pt idx="4386">
                  <c:v>877.48652343749995</c:v>
                </c:pt>
                <c:pt idx="4387">
                  <c:v>877.69780273437505</c:v>
                </c:pt>
                <c:pt idx="4388">
                  <c:v>877.90654296875005</c:v>
                </c:pt>
                <c:pt idx="4389">
                  <c:v>878.09262695312498</c:v>
                </c:pt>
                <c:pt idx="4390">
                  <c:v>878.29633789062495</c:v>
                </c:pt>
                <c:pt idx="4391">
                  <c:v>878.50356445312502</c:v>
                </c:pt>
                <c:pt idx="4392">
                  <c:v>878.69716796875002</c:v>
                </c:pt>
                <c:pt idx="4393">
                  <c:v>878.89863281249995</c:v>
                </c:pt>
                <c:pt idx="4394">
                  <c:v>879.09609375000002</c:v>
                </c:pt>
                <c:pt idx="4395">
                  <c:v>879.29477539062498</c:v>
                </c:pt>
                <c:pt idx="4396">
                  <c:v>879.49594726562498</c:v>
                </c:pt>
                <c:pt idx="4397">
                  <c:v>879.694580078125</c:v>
                </c:pt>
                <c:pt idx="4398">
                  <c:v>879.90078125000002</c:v>
                </c:pt>
                <c:pt idx="4399">
                  <c:v>880.10048828125002</c:v>
                </c:pt>
                <c:pt idx="4400">
                  <c:v>880.29667968750005</c:v>
                </c:pt>
                <c:pt idx="4401">
                  <c:v>880.48554687499995</c:v>
                </c:pt>
                <c:pt idx="4402">
                  <c:v>880.68549804687495</c:v>
                </c:pt>
                <c:pt idx="4403">
                  <c:v>880.89150390625002</c:v>
                </c:pt>
                <c:pt idx="4404">
                  <c:v>881.08637695312495</c:v>
                </c:pt>
                <c:pt idx="4405">
                  <c:v>881.28774414062502</c:v>
                </c:pt>
                <c:pt idx="4406">
                  <c:v>881.49018554687495</c:v>
                </c:pt>
                <c:pt idx="4407">
                  <c:v>881.69140625</c:v>
                </c:pt>
                <c:pt idx="4408">
                  <c:v>881.89638671875002</c:v>
                </c:pt>
                <c:pt idx="4409">
                  <c:v>882.09628906249998</c:v>
                </c:pt>
                <c:pt idx="4410">
                  <c:v>882.28994140625002</c:v>
                </c:pt>
                <c:pt idx="4411">
                  <c:v>882.48486328125</c:v>
                </c:pt>
                <c:pt idx="4412">
                  <c:v>882.69106445312502</c:v>
                </c:pt>
                <c:pt idx="4413">
                  <c:v>882.894775390625</c:v>
                </c:pt>
                <c:pt idx="4414">
                  <c:v>883.08842773437505</c:v>
                </c:pt>
                <c:pt idx="4415">
                  <c:v>883.28457031250002</c:v>
                </c:pt>
                <c:pt idx="4416">
                  <c:v>883.48823242187495</c:v>
                </c:pt>
                <c:pt idx="4417">
                  <c:v>883.69296874999998</c:v>
                </c:pt>
                <c:pt idx="4418">
                  <c:v>883.89169921874998</c:v>
                </c:pt>
                <c:pt idx="4419">
                  <c:v>884.09316406250002</c:v>
                </c:pt>
                <c:pt idx="4420">
                  <c:v>884.29433593750002</c:v>
                </c:pt>
                <c:pt idx="4421">
                  <c:v>884.50175781250005</c:v>
                </c:pt>
                <c:pt idx="4422">
                  <c:v>884.70395507812498</c:v>
                </c:pt>
                <c:pt idx="4423">
                  <c:v>884.900146484375</c:v>
                </c:pt>
                <c:pt idx="4424">
                  <c:v>885.09531249999998</c:v>
                </c:pt>
                <c:pt idx="4425">
                  <c:v>885.28769531249998</c:v>
                </c:pt>
                <c:pt idx="4426">
                  <c:v>885.48383789062495</c:v>
                </c:pt>
                <c:pt idx="4427">
                  <c:v>885.67998046875005</c:v>
                </c:pt>
                <c:pt idx="4428">
                  <c:v>885.88217773437498</c:v>
                </c:pt>
                <c:pt idx="4429">
                  <c:v>886.08969726562498</c:v>
                </c:pt>
                <c:pt idx="4430">
                  <c:v>886.28989257812498</c:v>
                </c:pt>
                <c:pt idx="4431">
                  <c:v>886.48979492187505</c:v>
                </c:pt>
                <c:pt idx="4432">
                  <c:v>886.689697265625</c:v>
                </c:pt>
                <c:pt idx="4433">
                  <c:v>886.88837890624995</c:v>
                </c:pt>
                <c:pt idx="4434">
                  <c:v>887.08457031249998</c:v>
                </c:pt>
                <c:pt idx="4435">
                  <c:v>887.27924804687495</c:v>
                </c:pt>
                <c:pt idx="4436">
                  <c:v>887.47788085937498</c:v>
                </c:pt>
                <c:pt idx="4437">
                  <c:v>887.684326171875</c:v>
                </c:pt>
                <c:pt idx="4438">
                  <c:v>887.88803710937498</c:v>
                </c:pt>
                <c:pt idx="4439">
                  <c:v>888.09169921875002</c:v>
                </c:pt>
                <c:pt idx="4440">
                  <c:v>888.29916992187498</c:v>
                </c:pt>
                <c:pt idx="4441">
                  <c:v>888.49008789062498</c:v>
                </c:pt>
                <c:pt idx="4442">
                  <c:v>888.686279296875</c:v>
                </c:pt>
                <c:pt idx="4443">
                  <c:v>888.88393554687502</c:v>
                </c:pt>
                <c:pt idx="4444">
                  <c:v>889.080078125</c:v>
                </c:pt>
                <c:pt idx="4445">
                  <c:v>889.29008789062505</c:v>
                </c:pt>
                <c:pt idx="4446">
                  <c:v>889.49379882812502</c:v>
                </c:pt>
                <c:pt idx="4447">
                  <c:v>889.69121093750005</c:v>
                </c:pt>
                <c:pt idx="4448">
                  <c:v>889.88334960937505</c:v>
                </c:pt>
                <c:pt idx="4449">
                  <c:v>890.07172851562495</c:v>
                </c:pt>
                <c:pt idx="4450">
                  <c:v>890.27568359375005</c:v>
                </c:pt>
                <c:pt idx="4451">
                  <c:v>890.4833984375</c:v>
                </c:pt>
                <c:pt idx="4452">
                  <c:v>890.67958984375002</c:v>
                </c:pt>
                <c:pt idx="4453">
                  <c:v>890.87827148437498</c:v>
                </c:pt>
                <c:pt idx="4454">
                  <c:v>891.08071289062502</c:v>
                </c:pt>
                <c:pt idx="4455">
                  <c:v>891.27915039062498</c:v>
                </c:pt>
                <c:pt idx="4456">
                  <c:v>891.48032226562498</c:v>
                </c:pt>
                <c:pt idx="4457">
                  <c:v>891.68300781250002</c:v>
                </c:pt>
                <c:pt idx="4458">
                  <c:v>891.88920898437505</c:v>
                </c:pt>
                <c:pt idx="4459">
                  <c:v>892.08784179687495</c:v>
                </c:pt>
                <c:pt idx="4460">
                  <c:v>892.27519531250005</c:v>
                </c:pt>
                <c:pt idx="4461">
                  <c:v>892.47392578125005</c:v>
                </c:pt>
                <c:pt idx="4462">
                  <c:v>892.68647460937495</c:v>
                </c:pt>
                <c:pt idx="4463">
                  <c:v>892.88510742187498</c:v>
                </c:pt>
                <c:pt idx="4464">
                  <c:v>893.08247070312495</c:v>
                </c:pt>
                <c:pt idx="4465">
                  <c:v>893.29121093749995</c:v>
                </c:pt>
                <c:pt idx="4466">
                  <c:v>893.48588867187505</c:v>
                </c:pt>
                <c:pt idx="4467">
                  <c:v>893.67954101562498</c:v>
                </c:pt>
                <c:pt idx="4468">
                  <c:v>893.88076171875002</c:v>
                </c:pt>
                <c:pt idx="4469">
                  <c:v>894.07792968750005</c:v>
                </c:pt>
                <c:pt idx="4470">
                  <c:v>894.27934570312505</c:v>
                </c:pt>
                <c:pt idx="4471">
                  <c:v>894.48457031249995</c:v>
                </c:pt>
                <c:pt idx="4472">
                  <c:v>894.68828125000005</c:v>
                </c:pt>
                <c:pt idx="4473">
                  <c:v>894.88295898437502</c:v>
                </c:pt>
                <c:pt idx="4474">
                  <c:v>895.07158203125005</c:v>
                </c:pt>
                <c:pt idx="4475">
                  <c:v>895.28427734374998</c:v>
                </c:pt>
                <c:pt idx="4476">
                  <c:v>895.48544921874998</c:v>
                </c:pt>
                <c:pt idx="4477">
                  <c:v>895.67788085937502</c:v>
                </c:pt>
                <c:pt idx="4478">
                  <c:v>895.88535156249998</c:v>
                </c:pt>
                <c:pt idx="4479">
                  <c:v>896.08652343749998</c:v>
                </c:pt>
                <c:pt idx="4480">
                  <c:v>896.282470703125</c:v>
                </c:pt>
                <c:pt idx="4481">
                  <c:v>896.47836914062498</c:v>
                </c:pt>
                <c:pt idx="4482">
                  <c:v>896.67851562500005</c:v>
                </c:pt>
                <c:pt idx="4483">
                  <c:v>896.87617187499995</c:v>
                </c:pt>
                <c:pt idx="4484">
                  <c:v>897.07988281250005</c:v>
                </c:pt>
                <c:pt idx="4485">
                  <c:v>897.28334960937502</c:v>
                </c:pt>
                <c:pt idx="4486">
                  <c:v>897.48452148437502</c:v>
                </c:pt>
                <c:pt idx="4487">
                  <c:v>897.679443359375</c:v>
                </c:pt>
                <c:pt idx="4488">
                  <c:v>897.871826171875</c:v>
                </c:pt>
                <c:pt idx="4489">
                  <c:v>898.07451171875005</c:v>
                </c:pt>
                <c:pt idx="4490">
                  <c:v>898.281982421875</c:v>
                </c:pt>
                <c:pt idx="4491">
                  <c:v>898.48442382812505</c:v>
                </c:pt>
                <c:pt idx="4492">
                  <c:v>898.68061523437495</c:v>
                </c:pt>
                <c:pt idx="4493">
                  <c:v>898.87675781250005</c:v>
                </c:pt>
                <c:pt idx="4494">
                  <c:v>899.07895507812498</c:v>
                </c:pt>
                <c:pt idx="4495">
                  <c:v>899.28266601562495</c:v>
                </c:pt>
                <c:pt idx="4496">
                  <c:v>899.48408203124995</c:v>
                </c:pt>
                <c:pt idx="4497">
                  <c:v>899.68276367187502</c:v>
                </c:pt>
                <c:pt idx="4498">
                  <c:v>899.87641601562495</c:v>
                </c:pt>
                <c:pt idx="4499">
                  <c:v>900.08139648437498</c:v>
                </c:pt>
                <c:pt idx="4500">
                  <c:v>900.29013671874998</c:v>
                </c:pt>
                <c:pt idx="4501">
                  <c:v>900.487548828125</c:v>
                </c:pt>
                <c:pt idx="4502">
                  <c:v>900.6787109375</c:v>
                </c:pt>
                <c:pt idx="4503">
                  <c:v>900.87993164062505</c:v>
                </c:pt>
                <c:pt idx="4504">
                  <c:v>901.08110351562505</c:v>
                </c:pt>
                <c:pt idx="4505">
                  <c:v>901.27597656249998</c:v>
                </c:pt>
                <c:pt idx="4506">
                  <c:v>901.473388671875</c:v>
                </c:pt>
                <c:pt idx="4507">
                  <c:v>901.66831054687498</c:v>
                </c:pt>
                <c:pt idx="4508">
                  <c:v>901.86674804687505</c:v>
                </c:pt>
                <c:pt idx="4509">
                  <c:v>902.07167968750002</c:v>
                </c:pt>
                <c:pt idx="4510">
                  <c:v>902.27558593749995</c:v>
                </c:pt>
                <c:pt idx="4511">
                  <c:v>902.47553710937495</c:v>
                </c:pt>
                <c:pt idx="4512">
                  <c:v>902.68051757812498</c:v>
                </c:pt>
                <c:pt idx="4513">
                  <c:v>902.88144531249998</c:v>
                </c:pt>
                <c:pt idx="4514">
                  <c:v>903.07636718749995</c:v>
                </c:pt>
                <c:pt idx="4515">
                  <c:v>903.28408203125002</c:v>
                </c:pt>
                <c:pt idx="4516">
                  <c:v>903.49155273437498</c:v>
                </c:pt>
                <c:pt idx="4517">
                  <c:v>903.68266601562505</c:v>
                </c:pt>
                <c:pt idx="4518">
                  <c:v>903.87504882812505</c:v>
                </c:pt>
                <c:pt idx="4519">
                  <c:v>904.081298828125</c:v>
                </c:pt>
                <c:pt idx="4520">
                  <c:v>904.27871093750002</c:v>
                </c:pt>
                <c:pt idx="4521">
                  <c:v>904.466064453125</c:v>
                </c:pt>
                <c:pt idx="4522">
                  <c:v>904.67231445312495</c:v>
                </c:pt>
                <c:pt idx="4523">
                  <c:v>904.87729492187498</c:v>
                </c:pt>
                <c:pt idx="4524">
                  <c:v>905.06943359374998</c:v>
                </c:pt>
                <c:pt idx="4525">
                  <c:v>905.27812500000005</c:v>
                </c:pt>
                <c:pt idx="4526">
                  <c:v>905.47451171875002</c:v>
                </c:pt>
                <c:pt idx="4527">
                  <c:v>905.66064453125</c:v>
                </c:pt>
                <c:pt idx="4528">
                  <c:v>905.88046874999998</c:v>
                </c:pt>
                <c:pt idx="4529">
                  <c:v>906.09799804687498</c:v>
                </c:pt>
                <c:pt idx="4530">
                  <c:v>906.286865234375</c:v>
                </c:pt>
                <c:pt idx="4531">
                  <c:v>906.47397460937498</c:v>
                </c:pt>
                <c:pt idx="4532">
                  <c:v>906.672607421875</c:v>
                </c:pt>
                <c:pt idx="4533">
                  <c:v>906.88032226562495</c:v>
                </c:pt>
                <c:pt idx="4534">
                  <c:v>907.07905273437495</c:v>
                </c:pt>
                <c:pt idx="4535">
                  <c:v>907.26767578124998</c:v>
                </c:pt>
                <c:pt idx="4536">
                  <c:v>907.47636718750005</c:v>
                </c:pt>
                <c:pt idx="4537">
                  <c:v>907.683837890625</c:v>
                </c:pt>
                <c:pt idx="4538">
                  <c:v>907.8837890625</c:v>
                </c:pt>
                <c:pt idx="4539">
                  <c:v>908.07119140625002</c:v>
                </c:pt>
                <c:pt idx="4540">
                  <c:v>908.26357421875002</c:v>
                </c:pt>
                <c:pt idx="4541">
                  <c:v>908.47353515625002</c:v>
                </c:pt>
                <c:pt idx="4542">
                  <c:v>908.67094726562505</c:v>
                </c:pt>
                <c:pt idx="4543">
                  <c:v>908.87211914062505</c:v>
                </c:pt>
                <c:pt idx="4544">
                  <c:v>909.07456054687498</c:v>
                </c:pt>
                <c:pt idx="4545">
                  <c:v>909.26948242187495</c:v>
                </c:pt>
                <c:pt idx="4546">
                  <c:v>909.463134765625</c:v>
                </c:pt>
                <c:pt idx="4547">
                  <c:v>909.67290039062505</c:v>
                </c:pt>
                <c:pt idx="4548">
                  <c:v>909.87407226562505</c:v>
                </c:pt>
                <c:pt idx="4549">
                  <c:v>910.06669921875005</c:v>
                </c:pt>
                <c:pt idx="4550">
                  <c:v>910.26894531250002</c:v>
                </c:pt>
                <c:pt idx="4551">
                  <c:v>910.463623046875</c:v>
                </c:pt>
                <c:pt idx="4552">
                  <c:v>910.67255859374995</c:v>
                </c:pt>
                <c:pt idx="4553">
                  <c:v>910.88149414062502</c:v>
                </c:pt>
                <c:pt idx="4554">
                  <c:v>911.07138671874998</c:v>
                </c:pt>
                <c:pt idx="4555">
                  <c:v>911.27006835937505</c:v>
                </c:pt>
                <c:pt idx="4556">
                  <c:v>911.47124023437505</c:v>
                </c:pt>
                <c:pt idx="4557">
                  <c:v>911.66865234374995</c:v>
                </c:pt>
                <c:pt idx="4558">
                  <c:v>911.87109375</c:v>
                </c:pt>
                <c:pt idx="4559">
                  <c:v>912.06977539062495</c:v>
                </c:pt>
                <c:pt idx="4560">
                  <c:v>912.26469726562505</c:v>
                </c:pt>
                <c:pt idx="4561">
                  <c:v>912.47216796875</c:v>
                </c:pt>
                <c:pt idx="4562">
                  <c:v>912.67587890624998</c:v>
                </c:pt>
                <c:pt idx="4563">
                  <c:v>912.86953125000002</c:v>
                </c:pt>
                <c:pt idx="4564">
                  <c:v>913.07172851562495</c:v>
                </c:pt>
                <c:pt idx="4565">
                  <c:v>913.27895507812502</c:v>
                </c:pt>
                <c:pt idx="4566">
                  <c:v>913.490478515625</c:v>
                </c:pt>
                <c:pt idx="4567">
                  <c:v>913.68310546875</c:v>
                </c:pt>
                <c:pt idx="4568">
                  <c:v>913.86416015625002</c:v>
                </c:pt>
                <c:pt idx="4569">
                  <c:v>914.06538085937495</c:v>
                </c:pt>
                <c:pt idx="4570">
                  <c:v>914.267822265625</c:v>
                </c:pt>
                <c:pt idx="4571">
                  <c:v>914.45766601562502</c:v>
                </c:pt>
                <c:pt idx="4572">
                  <c:v>914.66259765625</c:v>
                </c:pt>
                <c:pt idx="4573">
                  <c:v>914.87636718750002</c:v>
                </c:pt>
                <c:pt idx="4574">
                  <c:v>915.07631835937502</c:v>
                </c:pt>
                <c:pt idx="4575">
                  <c:v>915.26870117187502</c:v>
                </c:pt>
                <c:pt idx="4576">
                  <c:v>915.46865234375002</c:v>
                </c:pt>
                <c:pt idx="4577">
                  <c:v>915.67109374999995</c:v>
                </c:pt>
                <c:pt idx="4578">
                  <c:v>915.87099609375002</c:v>
                </c:pt>
                <c:pt idx="4579">
                  <c:v>916.07094726562502</c:v>
                </c:pt>
                <c:pt idx="4580">
                  <c:v>916.26835937500005</c:v>
                </c:pt>
                <c:pt idx="4581">
                  <c:v>916.46953125000005</c:v>
                </c:pt>
                <c:pt idx="4582">
                  <c:v>916.67197265624998</c:v>
                </c:pt>
                <c:pt idx="4583">
                  <c:v>916.860595703125</c:v>
                </c:pt>
                <c:pt idx="4584">
                  <c:v>917.052978515625</c:v>
                </c:pt>
                <c:pt idx="4585">
                  <c:v>917.25541992187505</c:v>
                </c:pt>
                <c:pt idx="4586">
                  <c:v>917.45415039062505</c:v>
                </c:pt>
                <c:pt idx="4587">
                  <c:v>917.65786132812502</c:v>
                </c:pt>
                <c:pt idx="4588">
                  <c:v>917.86782226562502</c:v>
                </c:pt>
                <c:pt idx="4589">
                  <c:v>918.05874023437502</c:v>
                </c:pt>
                <c:pt idx="4590">
                  <c:v>918.25742187499998</c:v>
                </c:pt>
                <c:pt idx="4591">
                  <c:v>918.46992187499995</c:v>
                </c:pt>
                <c:pt idx="4592">
                  <c:v>918.66733398437498</c:v>
                </c:pt>
                <c:pt idx="4593">
                  <c:v>918.86245117187502</c:v>
                </c:pt>
                <c:pt idx="4594">
                  <c:v>919.06235351562498</c:v>
                </c:pt>
                <c:pt idx="4595">
                  <c:v>919.26352539062498</c:v>
                </c:pt>
                <c:pt idx="4596">
                  <c:v>919.45820312499995</c:v>
                </c:pt>
                <c:pt idx="4597">
                  <c:v>919.66069335937505</c:v>
                </c:pt>
                <c:pt idx="4598">
                  <c:v>919.85712890624995</c:v>
                </c:pt>
                <c:pt idx="4599">
                  <c:v>920.05327148437505</c:v>
                </c:pt>
                <c:pt idx="4600">
                  <c:v>920.25444335937505</c:v>
                </c:pt>
                <c:pt idx="4601">
                  <c:v>920.45937500000002</c:v>
                </c:pt>
                <c:pt idx="4602">
                  <c:v>920.655517578125</c:v>
                </c:pt>
                <c:pt idx="4603">
                  <c:v>920.85146484375002</c:v>
                </c:pt>
                <c:pt idx="4604">
                  <c:v>921.06499023437505</c:v>
                </c:pt>
                <c:pt idx="4605">
                  <c:v>921.26264648437495</c:v>
                </c:pt>
                <c:pt idx="4606">
                  <c:v>921.46030273437498</c:v>
                </c:pt>
                <c:pt idx="4607">
                  <c:v>921.66152343750002</c:v>
                </c:pt>
                <c:pt idx="4608">
                  <c:v>921.85893554687505</c:v>
                </c:pt>
                <c:pt idx="4609">
                  <c:v>922.06889648437505</c:v>
                </c:pt>
                <c:pt idx="4610">
                  <c:v>922.267333984375</c:v>
                </c:pt>
                <c:pt idx="4611">
                  <c:v>922.45595703125002</c:v>
                </c:pt>
                <c:pt idx="4612">
                  <c:v>922.65488281249998</c:v>
                </c:pt>
                <c:pt idx="4613">
                  <c:v>922.85986328125</c:v>
                </c:pt>
                <c:pt idx="4614">
                  <c:v>923.06357421874998</c:v>
                </c:pt>
                <c:pt idx="4615">
                  <c:v>923.25698242187502</c:v>
                </c:pt>
                <c:pt idx="4616">
                  <c:v>923.45566406249998</c:v>
                </c:pt>
                <c:pt idx="4617">
                  <c:v>923.65834960937502</c:v>
                </c:pt>
                <c:pt idx="4618">
                  <c:v>923.85703124999998</c:v>
                </c:pt>
                <c:pt idx="4619">
                  <c:v>924.05947265625002</c:v>
                </c:pt>
                <c:pt idx="4620">
                  <c:v>924.25815429687498</c:v>
                </c:pt>
                <c:pt idx="4621">
                  <c:v>924.45029296874998</c:v>
                </c:pt>
                <c:pt idx="4622">
                  <c:v>924.65122070312498</c:v>
                </c:pt>
                <c:pt idx="4623">
                  <c:v>924.86269531250002</c:v>
                </c:pt>
                <c:pt idx="4624">
                  <c:v>925.06411132812502</c:v>
                </c:pt>
                <c:pt idx="4625">
                  <c:v>925.25654296874995</c:v>
                </c:pt>
                <c:pt idx="4626">
                  <c:v>925.46025390625005</c:v>
                </c:pt>
                <c:pt idx="4627">
                  <c:v>925.65385742187505</c:v>
                </c:pt>
                <c:pt idx="4628">
                  <c:v>925.85629882812498</c:v>
                </c:pt>
                <c:pt idx="4629">
                  <c:v>926.061279296875</c:v>
                </c:pt>
                <c:pt idx="4630">
                  <c:v>926.25493164062505</c:v>
                </c:pt>
                <c:pt idx="4631">
                  <c:v>926.45986328125002</c:v>
                </c:pt>
                <c:pt idx="4632">
                  <c:v>926.66357421875</c:v>
                </c:pt>
                <c:pt idx="4633">
                  <c:v>926.86479492187505</c:v>
                </c:pt>
                <c:pt idx="4634">
                  <c:v>927.05971679687502</c:v>
                </c:pt>
                <c:pt idx="4635">
                  <c:v>927.264404296875</c:v>
                </c:pt>
                <c:pt idx="4636">
                  <c:v>927.46806640625005</c:v>
                </c:pt>
                <c:pt idx="4637">
                  <c:v>927.65439453124998</c:v>
                </c:pt>
                <c:pt idx="4638">
                  <c:v>927.8505859375</c:v>
                </c:pt>
                <c:pt idx="4639">
                  <c:v>928.05556640625002</c:v>
                </c:pt>
                <c:pt idx="4640">
                  <c:v>928.26176757812505</c:v>
                </c:pt>
                <c:pt idx="4641">
                  <c:v>928.46396484374998</c:v>
                </c:pt>
                <c:pt idx="4642">
                  <c:v>928.65761718750002</c:v>
                </c:pt>
                <c:pt idx="4643">
                  <c:v>928.85908203124995</c:v>
                </c:pt>
                <c:pt idx="4644">
                  <c:v>929.060302734375</c:v>
                </c:pt>
                <c:pt idx="4645">
                  <c:v>929.25893554687502</c:v>
                </c:pt>
                <c:pt idx="4646">
                  <c:v>929.4560546875</c:v>
                </c:pt>
                <c:pt idx="4647">
                  <c:v>929.65478515625</c:v>
                </c:pt>
                <c:pt idx="4648">
                  <c:v>929.86000976562502</c:v>
                </c:pt>
                <c:pt idx="4649">
                  <c:v>930.06743164062505</c:v>
                </c:pt>
                <c:pt idx="4650">
                  <c:v>930.26235351562502</c:v>
                </c:pt>
                <c:pt idx="4651">
                  <c:v>930.46230468750002</c:v>
                </c:pt>
                <c:pt idx="4652">
                  <c:v>930.66220703124998</c:v>
                </c:pt>
                <c:pt idx="4653">
                  <c:v>930.85712890624995</c:v>
                </c:pt>
                <c:pt idx="4654">
                  <c:v>931.049560546875</c:v>
                </c:pt>
                <c:pt idx="4655">
                  <c:v>931.2431640625</c:v>
                </c:pt>
                <c:pt idx="4656">
                  <c:v>931.4443359375</c:v>
                </c:pt>
                <c:pt idx="4657">
                  <c:v>931.64555664062505</c:v>
                </c:pt>
                <c:pt idx="4658">
                  <c:v>931.85302734375</c:v>
                </c:pt>
                <c:pt idx="4659">
                  <c:v>932.05673828124998</c:v>
                </c:pt>
                <c:pt idx="4660">
                  <c:v>932.25917968750002</c:v>
                </c:pt>
                <c:pt idx="4661">
                  <c:v>932.455322265625</c:v>
                </c:pt>
                <c:pt idx="4662">
                  <c:v>932.65146484374998</c:v>
                </c:pt>
                <c:pt idx="4663">
                  <c:v>932.84638671874995</c:v>
                </c:pt>
                <c:pt idx="4664">
                  <c:v>933.04887695312505</c:v>
                </c:pt>
                <c:pt idx="4665">
                  <c:v>933.25385742187495</c:v>
                </c:pt>
                <c:pt idx="4666">
                  <c:v>933.45249023437498</c:v>
                </c:pt>
                <c:pt idx="4667">
                  <c:v>933.65366210937498</c:v>
                </c:pt>
                <c:pt idx="4668">
                  <c:v>933.85483398437498</c:v>
                </c:pt>
                <c:pt idx="4669">
                  <c:v>934.059814453125</c:v>
                </c:pt>
                <c:pt idx="4670">
                  <c:v>934.25600585937502</c:v>
                </c:pt>
                <c:pt idx="4671">
                  <c:v>934.4521484375</c:v>
                </c:pt>
                <c:pt idx="4672">
                  <c:v>934.6533203125</c:v>
                </c:pt>
                <c:pt idx="4673">
                  <c:v>934.85576171875005</c:v>
                </c:pt>
                <c:pt idx="4674">
                  <c:v>935.052978515625</c:v>
                </c:pt>
                <c:pt idx="4675">
                  <c:v>935.24887695312498</c:v>
                </c:pt>
                <c:pt idx="4676">
                  <c:v>935.45405273437495</c:v>
                </c:pt>
                <c:pt idx="4677">
                  <c:v>935.65170898437498</c:v>
                </c:pt>
                <c:pt idx="4678">
                  <c:v>935.84536132812502</c:v>
                </c:pt>
                <c:pt idx="4679">
                  <c:v>936.05161132812498</c:v>
                </c:pt>
                <c:pt idx="4680">
                  <c:v>936.25131835937498</c:v>
                </c:pt>
                <c:pt idx="4681">
                  <c:v>936.44497070312502</c:v>
                </c:pt>
                <c:pt idx="4682">
                  <c:v>936.65141601562505</c:v>
                </c:pt>
                <c:pt idx="4683">
                  <c:v>936.85385742187498</c:v>
                </c:pt>
                <c:pt idx="4684">
                  <c:v>937.05253906250005</c:v>
                </c:pt>
                <c:pt idx="4685">
                  <c:v>937.25371093750005</c:v>
                </c:pt>
                <c:pt idx="4686">
                  <c:v>937.44711914062498</c:v>
                </c:pt>
                <c:pt idx="4687">
                  <c:v>937.63950195312498</c:v>
                </c:pt>
                <c:pt idx="4688">
                  <c:v>937.845703125</c:v>
                </c:pt>
                <c:pt idx="4689">
                  <c:v>938.05571289062505</c:v>
                </c:pt>
                <c:pt idx="4690">
                  <c:v>938.25844726562502</c:v>
                </c:pt>
                <c:pt idx="4691">
                  <c:v>938.45712890624998</c:v>
                </c:pt>
                <c:pt idx="4692">
                  <c:v>938.64423828124995</c:v>
                </c:pt>
                <c:pt idx="4693">
                  <c:v>938.84267578125002</c:v>
                </c:pt>
                <c:pt idx="4694">
                  <c:v>939.05009765625005</c:v>
                </c:pt>
                <c:pt idx="4695">
                  <c:v>939.24770507812502</c:v>
                </c:pt>
                <c:pt idx="4696">
                  <c:v>939.45170898437505</c:v>
                </c:pt>
                <c:pt idx="4697">
                  <c:v>939.649169921875</c:v>
                </c:pt>
                <c:pt idx="4698">
                  <c:v>939.84658203125002</c:v>
                </c:pt>
                <c:pt idx="4699">
                  <c:v>940.041259765625</c:v>
                </c:pt>
                <c:pt idx="4700">
                  <c:v>940.24116210937495</c:v>
                </c:pt>
                <c:pt idx="4701">
                  <c:v>940.45512695312505</c:v>
                </c:pt>
                <c:pt idx="4702">
                  <c:v>940.66010742187495</c:v>
                </c:pt>
                <c:pt idx="4703">
                  <c:v>940.85</c:v>
                </c:pt>
                <c:pt idx="4704">
                  <c:v>941.04990234374998</c:v>
                </c:pt>
                <c:pt idx="4705">
                  <c:v>941.24960937499998</c:v>
                </c:pt>
                <c:pt idx="4706">
                  <c:v>941.43950195312505</c:v>
                </c:pt>
                <c:pt idx="4707">
                  <c:v>941.64218749999998</c:v>
                </c:pt>
                <c:pt idx="4708">
                  <c:v>941.84716796875</c:v>
                </c:pt>
                <c:pt idx="4709">
                  <c:v>942.04458007812502</c:v>
                </c:pt>
                <c:pt idx="4710">
                  <c:v>942.24697265625002</c:v>
                </c:pt>
                <c:pt idx="4711">
                  <c:v>942.45693359375002</c:v>
                </c:pt>
                <c:pt idx="4712">
                  <c:v>942.64785156250002</c:v>
                </c:pt>
                <c:pt idx="4713">
                  <c:v>942.84003906249995</c:v>
                </c:pt>
                <c:pt idx="4714">
                  <c:v>943.042724609375</c:v>
                </c:pt>
                <c:pt idx="4715">
                  <c:v>943.24790039062498</c:v>
                </c:pt>
                <c:pt idx="4716">
                  <c:v>943.45537109375005</c:v>
                </c:pt>
                <c:pt idx="4717">
                  <c:v>943.65532226562505</c:v>
                </c:pt>
                <c:pt idx="4718">
                  <c:v>943.85024414062502</c:v>
                </c:pt>
                <c:pt idx="4719">
                  <c:v>944.05014648437498</c:v>
                </c:pt>
                <c:pt idx="4720">
                  <c:v>944.24755859375</c:v>
                </c:pt>
                <c:pt idx="4721">
                  <c:v>944.44248046874998</c:v>
                </c:pt>
                <c:pt idx="4722">
                  <c:v>944.639892578125</c:v>
                </c:pt>
                <c:pt idx="4723">
                  <c:v>944.84609375000002</c:v>
                </c:pt>
                <c:pt idx="4724">
                  <c:v>945.04833984375</c:v>
                </c:pt>
                <c:pt idx="4725">
                  <c:v>945.24199218750005</c:v>
                </c:pt>
                <c:pt idx="4726">
                  <c:v>945.442138671875</c:v>
                </c:pt>
                <c:pt idx="4727">
                  <c:v>945.64711914062502</c:v>
                </c:pt>
                <c:pt idx="4728">
                  <c:v>945.85458984374998</c:v>
                </c:pt>
                <c:pt idx="4729">
                  <c:v>946.05576171874998</c:v>
                </c:pt>
                <c:pt idx="4730">
                  <c:v>946.24033203124998</c:v>
                </c:pt>
                <c:pt idx="4731">
                  <c:v>946.43144531250005</c:v>
                </c:pt>
                <c:pt idx="4732">
                  <c:v>946.63520507812495</c:v>
                </c:pt>
                <c:pt idx="4733">
                  <c:v>946.83261718749998</c:v>
                </c:pt>
                <c:pt idx="4734">
                  <c:v>947.0390625</c:v>
                </c:pt>
                <c:pt idx="4735">
                  <c:v>947.23779296875</c:v>
                </c:pt>
                <c:pt idx="4736">
                  <c:v>947.44023437500005</c:v>
                </c:pt>
                <c:pt idx="4737">
                  <c:v>947.63613281250002</c:v>
                </c:pt>
                <c:pt idx="4738">
                  <c:v>947.83457031249998</c:v>
                </c:pt>
                <c:pt idx="4739">
                  <c:v>948.041015625</c:v>
                </c:pt>
                <c:pt idx="4740">
                  <c:v>948.233642578125</c:v>
                </c:pt>
                <c:pt idx="4741">
                  <c:v>948.44111328124995</c:v>
                </c:pt>
                <c:pt idx="4742">
                  <c:v>948.6435546875</c:v>
                </c:pt>
                <c:pt idx="4743">
                  <c:v>948.84101562499995</c:v>
                </c:pt>
                <c:pt idx="4744">
                  <c:v>949.04096679687495</c:v>
                </c:pt>
                <c:pt idx="4745">
                  <c:v>949.24189453124995</c:v>
                </c:pt>
                <c:pt idx="4746">
                  <c:v>949.44936523437502</c:v>
                </c:pt>
                <c:pt idx="4747">
                  <c:v>949.65458984375005</c:v>
                </c:pt>
                <c:pt idx="4748">
                  <c:v>949.84443359374995</c:v>
                </c:pt>
                <c:pt idx="4749">
                  <c:v>950.03681640624995</c:v>
                </c:pt>
                <c:pt idx="4750">
                  <c:v>950.2392578125</c:v>
                </c:pt>
                <c:pt idx="4751">
                  <c:v>950.43413085937505</c:v>
                </c:pt>
                <c:pt idx="4752">
                  <c:v>950.63784179687502</c:v>
                </c:pt>
                <c:pt idx="4753">
                  <c:v>950.84003906249995</c:v>
                </c:pt>
                <c:pt idx="4754">
                  <c:v>951.03369140625</c:v>
                </c:pt>
                <c:pt idx="4755">
                  <c:v>951.23764648437498</c:v>
                </c:pt>
                <c:pt idx="4756">
                  <c:v>951.44008789062502</c:v>
                </c:pt>
                <c:pt idx="4757">
                  <c:v>951.63603515625005</c:v>
                </c:pt>
                <c:pt idx="4758">
                  <c:v>951.83095703125002</c:v>
                </c:pt>
                <c:pt idx="4759">
                  <c:v>952.03486328124995</c:v>
                </c:pt>
                <c:pt idx="4760">
                  <c:v>952.24106445312498</c:v>
                </c:pt>
                <c:pt idx="4761">
                  <c:v>952.43095703125005</c:v>
                </c:pt>
                <c:pt idx="4762">
                  <c:v>952.63339843749998</c:v>
                </c:pt>
                <c:pt idx="4763">
                  <c:v>952.84589843749995</c:v>
                </c:pt>
                <c:pt idx="4764">
                  <c:v>953.04311523437502</c:v>
                </c:pt>
                <c:pt idx="4765">
                  <c:v>953.24052734375005</c:v>
                </c:pt>
                <c:pt idx="4766">
                  <c:v>953.44189453125</c:v>
                </c:pt>
                <c:pt idx="4767">
                  <c:v>953.64560546874998</c:v>
                </c:pt>
                <c:pt idx="4768">
                  <c:v>953.84433593749998</c:v>
                </c:pt>
                <c:pt idx="4769">
                  <c:v>954.041748046875</c:v>
                </c:pt>
                <c:pt idx="4770">
                  <c:v>954.2353515625</c:v>
                </c:pt>
                <c:pt idx="4771">
                  <c:v>954.43281249999995</c:v>
                </c:pt>
                <c:pt idx="4772">
                  <c:v>954.63652343750005</c:v>
                </c:pt>
                <c:pt idx="4773">
                  <c:v>954.83769531250005</c:v>
                </c:pt>
                <c:pt idx="4774">
                  <c:v>955.04013671874998</c:v>
                </c:pt>
                <c:pt idx="4775">
                  <c:v>955.23876953125</c:v>
                </c:pt>
                <c:pt idx="4776">
                  <c:v>955.43999023437505</c:v>
                </c:pt>
                <c:pt idx="4777">
                  <c:v>955.638427734375</c:v>
                </c:pt>
                <c:pt idx="4778">
                  <c:v>955.82832031249995</c:v>
                </c:pt>
                <c:pt idx="4779">
                  <c:v>956.031005859375</c:v>
                </c:pt>
                <c:pt idx="4780">
                  <c:v>956.23842773437502</c:v>
                </c:pt>
                <c:pt idx="4781">
                  <c:v>956.43461914062505</c:v>
                </c:pt>
                <c:pt idx="4782">
                  <c:v>956.63334960937505</c:v>
                </c:pt>
                <c:pt idx="4783">
                  <c:v>956.82827148437502</c:v>
                </c:pt>
                <c:pt idx="4784">
                  <c:v>957.02187500000002</c:v>
                </c:pt>
                <c:pt idx="4785">
                  <c:v>957.23056640624998</c:v>
                </c:pt>
                <c:pt idx="4786">
                  <c:v>957.435546875</c:v>
                </c:pt>
                <c:pt idx="4787">
                  <c:v>957.6279296875</c:v>
                </c:pt>
                <c:pt idx="4788">
                  <c:v>957.83413085937502</c:v>
                </c:pt>
                <c:pt idx="4789">
                  <c:v>958.03535156249995</c:v>
                </c:pt>
                <c:pt idx="4790">
                  <c:v>958.24033203124998</c:v>
                </c:pt>
                <c:pt idx="4791">
                  <c:v>958.4462890625</c:v>
                </c:pt>
                <c:pt idx="4792">
                  <c:v>958.64370117187502</c:v>
                </c:pt>
                <c:pt idx="4793">
                  <c:v>958.84135742187505</c:v>
                </c:pt>
                <c:pt idx="4794">
                  <c:v>959.02871093750002</c:v>
                </c:pt>
                <c:pt idx="4795">
                  <c:v>959.22866210937502</c:v>
                </c:pt>
                <c:pt idx="4796">
                  <c:v>959.42963867187495</c:v>
                </c:pt>
                <c:pt idx="4797">
                  <c:v>959.62177734374995</c:v>
                </c:pt>
                <c:pt idx="4798">
                  <c:v>959.824462890625</c:v>
                </c:pt>
                <c:pt idx="4799">
                  <c:v>960.03090820312502</c:v>
                </c:pt>
                <c:pt idx="4800">
                  <c:v>960.23964843750002</c:v>
                </c:pt>
                <c:pt idx="4801">
                  <c:v>960.443359375</c:v>
                </c:pt>
                <c:pt idx="4802">
                  <c:v>960.64179687499995</c:v>
                </c:pt>
                <c:pt idx="4803">
                  <c:v>960.83295898437495</c:v>
                </c:pt>
                <c:pt idx="4804">
                  <c:v>961.03413085937495</c:v>
                </c:pt>
                <c:pt idx="4805">
                  <c:v>961.24033203124998</c:v>
                </c:pt>
                <c:pt idx="4806">
                  <c:v>961.43544921875002</c:v>
                </c:pt>
                <c:pt idx="4807">
                  <c:v>961.63032226562495</c:v>
                </c:pt>
                <c:pt idx="4808">
                  <c:v>961.82753906250002</c:v>
                </c:pt>
                <c:pt idx="4809">
                  <c:v>962.02475585937498</c:v>
                </c:pt>
                <c:pt idx="4810">
                  <c:v>962.22612304687505</c:v>
                </c:pt>
                <c:pt idx="4811">
                  <c:v>962.43002929687498</c:v>
                </c:pt>
                <c:pt idx="4812">
                  <c:v>962.64008789062495</c:v>
                </c:pt>
                <c:pt idx="4813">
                  <c:v>962.83247070312495</c:v>
                </c:pt>
                <c:pt idx="4814">
                  <c:v>963.01352539062498</c:v>
                </c:pt>
                <c:pt idx="4815">
                  <c:v>963.227294921875</c:v>
                </c:pt>
                <c:pt idx="4816">
                  <c:v>963.43222656249998</c:v>
                </c:pt>
                <c:pt idx="4817">
                  <c:v>963.62690429687495</c:v>
                </c:pt>
                <c:pt idx="4818">
                  <c:v>963.83066406249998</c:v>
                </c:pt>
                <c:pt idx="4819">
                  <c:v>964.04091796875002</c:v>
                </c:pt>
                <c:pt idx="4820">
                  <c:v>964.23955078125005</c:v>
                </c:pt>
                <c:pt idx="4821">
                  <c:v>964.439208984375</c:v>
                </c:pt>
                <c:pt idx="4822">
                  <c:v>964.65048828124998</c:v>
                </c:pt>
                <c:pt idx="4823">
                  <c:v>964.83310546874998</c:v>
                </c:pt>
                <c:pt idx="4824">
                  <c:v>965.02294921875</c:v>
                </c:pt>
                <c:pt idx="4825">
                  <c:v>965.23291015625</c:v>
                </c:pt>
                <c:pt idx="4826">
                  <c:v>965.43408203125</c:v>
                </c:pt>
                <c:pt idx="4827">
                  <c:v>965.63251953124995</c:v>
                </c:pt>
                <c:pt idx="4828">
                  <c:v>965.83749999999998</c:v>
                </c:pt>
                <c:pt idx="4829">
                  <c:v>966.034912109375</c:v>
                </c:pt>
                <c:pt idx="4830">
                  <c:v>966.22607421875</c:v>
                </c:pt>
                <c:pt idx="4831">
                  <c:v>966.42875976562505</c:v>
                </c:pt>
                <c:pt idx="4832">
                  <c:v>966.628662109375</c:v>
                </c:pt>
                <c:pt idx="4833">
                  <c:v>966.82231445312505</c:v>
                </c:pt>
                <c:pt idx="4834">
                  <c:v>967.02099609375</c:v>
                </c:pt>
                <c:pt idx="4835">
                  <c:v>967.22319335937505</c:v>
                </c:pt>
                <c:pt idx="4836">
                  <c:v>967.42690429687502</c:v>
                </c:pt>
                <c:pt idx="4837">
                  <c:v>967.62836914062495</c:v>
                </c:pt>
                <c:pt idx="4838">
                  <c:v>967.83203125</c:v>
                </c:pt>
                <c:pt idx="4839">
                  <c:v>968.02944335937502</c:v>
                </c:pt>
                <c:pt idx="4840">
                  <c:v>968.22563476562505</c:v>
                </c:pt>
                <c:pt idx="4841">
                  <c:v>968.425537109375</c:v>
                </c:pt>
                <c:pt idx="4842">
                  <c:v>968.62167968749998</c:v>
                </c:pt>
                <c:pt idx="4843">
                  <c:v>968.82514648437495</c:v>
                </c:pt>
                <c:pt idx="4844">
                  <c:v>969.03266601562495</c:v>
                </c:pt>
                <c:pt idx="4845">
                  <c:v>969.23662109375005</c:v>
                </c:pt>
                <c:pt idx="4846">
                  <c:v>969.42495117187502</c:v>
                </c:pt>
                <c:pt idx="4847">
                  <c:v>969.62490234375002</c:v>
                </c:pt>
                <c:pt idx="4848">
                  <c:v>969.83012695312505</c:v>
                </c:pt>
                <c:pt idx="4849">
                  <c:v>970.02499999999998</c:v>
                </c:pt>
                <c:pt idx="4850">
                  <c:v>970.22998046875</c:v>
                </c:pt>
                <c:pt idx="4851">
                  <c:v>970.42866210937495</c:v>
                </c:pt>
                <c:pt idx="4852">
                  <c:v>970.61977539062502</c:v>
                </c:pt>
                <c:pt idx="4853">
                  <c:v>970.82475585937505</c:v>
                </c:pt>
                <c:pt idx="4854">
                  <c:v>971.0234375</c:v>
                </c:pt>
                <c:pt idx="4855">
                  <c:v>971.217041015625</c:v>
                </c:pt>
                <c:pt idx="4856">
                  <c:v>971.434326171875</c:v>
                </c:pt>
                <c:pt idx="4857">
                  <c:v>971.64306640625</c:v>
                </c:pt>
                <c:pt idx="4858">
                  <c:v>971.826904296875</c:v>
                </c:pt>
                <c:pt idx="4859">
                  <c:v>972.028076171875</c:v>
                </c:pt>
                <c:pt idx="4860">
                  <c:v>972.238037109375</c:v>
                </c:pt>
                <c:pt idx="4861">
                  <c:v>972.42666015625002</c:v>
                </c:pt>
                <c:pt idx="4862">
                  <c:v>972.61904296875002</c:v>
                </c:pt>
                <c:pt idx="4863">
                  <c:v>972.82275390625</c:v>
                </c:pt>
                <c:pt idx="4864">
                  <c:v>973.02773437500002</c:v>
                </c:pt>
                <c:pt idx="4865">
                  <c:v>973.239013671875</c:v>
                </c:pt>
                <c:pt idx="4866">
                  <c:v>973.43369140624998</c:v>
                </c:pt>
                <c:pt idx="4867">
                  <c:v>973.62583007812498</c:v>
                </c:pt>
                <c:pt idx="4868">
                  <c:v>973.823486328125</c:v>
                </c:pt>
                <c:pt idx="4869">
                  <c:v>974.01860351562505</c:v>
                </c:pt>
                <c:pt idx="4870">
                  <c:v>974.22734375000005</c:v>
                </c:pt>
                <c:pt idx="4871">
                  <c:v>974.43105468750002</c:v>
                </c:pt>
                <c:pt idx="4872">
                  <c:v>974.64101562500002</c:v>
                </c:pt>
                <c:pt idx="4873">
                  <c:v>974.8359375</c:v>
                </c:pt>
                <c:pt idx="4874">
                  <c:v>975.02583007812495</c:v>
                </c:pt>
                <c:pt idx="4875">
                  <c:v>975.22705078125</c:v>
                </c:pt>
                <c:pt idx="4876">
                  <c:v>975.42949218750005</c:v>
                </c:pt>
                <c:pt idx="4877">
                  <c:v>975.63442382812502</c:v>
                </c:pt>
                <c:pt idx="4878">
                  <c:v>975.82304687500005</c:v>
                </c:pt>
                <c:pt idx="4879">
                  <c:v>976.01669921874998</c:v>
                </c:pt>
                <c:pt idx="4880">
                  <c:v>976.22270507812505</c:v>
                </c:pt>
                <c:pt idx="4881">
                  <c:v>976.42387695312505</c:v>
                </c:pt>
                <c:pt idx="4882">
                  <c:v>976.62153320312495</c:v>
                </c:pt>
                <c:pt idx="4883">
                  <c:v>976.82905273437495</c:v>
                </c:pt>
                <c:pt idx="4884">
                  <c:v>977.02768554687498</c:v>
                </c:pt>
                <c:pt idx="4885">
                  <c:v>977.22128906249998</c:v>
                </c:pt>
                <c:pt idx="4886">
                  <c:v>977.41997070312505</c:v>
                </c:pt>
                <c:pt idx="4887">
                  <c:v>977.61362304687498</c:v>
                </c:pt>
                <c:pt idx="4888">
                  <c:v>977.81230468750005</c:v>
                </c:pt>
                <c:pt idx="4889">
                  <c:v>978.02358398437502</c:v>
                </c:pt>
                <c:pt idx="4890">
                  <c:v>978.227294921875</c:v>
                </c:pt>
                <c:pt idx="4891">
                  <c:v>978.42343749999998</c:v>
                </c:pt>
                <c:pt idx="4892">
                  <c:v>978.629638671875</c:v>
                </c:pt>
                <c:pt idx="4893">
                  <c:v>978.82578124999998</c:v>
                </c:pt>
                <c:pt idx="4894">
                  <c:v>979.02197265625</c:v>
                </c:pt>
                <c:pt idx="4895">
                  <c:v>979.21689453124998</c:v>
                </c:pt>
                <c:pt idx="4896">
                  <c:v>979.41176757812502</c:v>
                </c:pt>
                <c:pt idx="4897">
                  <c:v>979.62802734374998</c:v>
                </c:pt>
                <c:pt idx="4898">
                  <c:v>979.825439453125</c:v>
                </c:pt>
                <c:pt idx="4899">
                  <c:v>980.02031250000005</c:v>
                </c:pt>
                <c:pt idx="4900">
                  <c:v>980.218994140625</c:v>
                </c:pt>
                <c:pt idx="4901">
                  <c:v>980.417724609375</c:v>
                </c:pt>
                <c:pt idx="4902">
                  <c:v>980.62270507812502</c:v>
                </c:pt>
                <c:pt idx="4903">
                  <c:v>980.80751953125002</c:v>
                </c:pt>
                <c:pt idx="4904">
                  <c:v>981.00620117187498</c:v>
                </c:pt>
                <c:pt idx="4905">
                  <c:v>981.22119140625</c:v>
                </c:pt>
                <c:pt idx="4906">
                  <c:v>981.42333984375</c:v>
                </c:pt>
                <c:pt idx="4907">
                  <c:v>981.61572265625</c:v>
                </c:pt>
                <c:pt idx="4908">
                  <c:v>981.81845703124998</c:v>
                </c:pt>
                <c:pt idx="4909">
                  <c:v>982.02719726562498</c:v>
                </c:pt>
                <c:pt idx="4910">
                  <c:v>982.22963867187502</c:v>
                </c:pt>
                <c:pt idx="4911">
                  <c:v>982.42080078125002</c:v>
                </c:pt>
                <c:pt idx="4912">
                  <c:v>982.60537109375002</c:v>
                </c:pt>
                <c:pt idx="4913">
                  <c:v>982.80532226562502</c:v>
                </c:pt>
                <c:pt idx="4914">
                  <c:v>983.008056640625</c:v>
                </c:pt>
                <c:pt idx="4915">
                  <c:v>983.2080078125</c:v>
                </c:pt>
                <c:pt idx="4916">
                  <c:v>983.41547851562495</c:v>
                </c:pt>
                <c:pt idx="4917">
                  <c:v>983.610107421875</c:v>
                </c:pt>
                <c:pt idx="4918">
                  <c:v>983.811279296875</c:v>
                </c:pt>
                <c:pt idx="4919">
                  <c:v>984.01020507812495</c:v>
                </c:pt>
                <c:pt idx="4920">
                  <c:v>984.20009765625002</c:v>
                </c:pt>
                <c:pt idx="4921">
                  <c:v>984.40756835937498</c:v>
                </c:pt>
                <c:pt idx="4922">
                  <c:v>984.61630859374998</c:v>
                </c:pt>
                <c:pt idx="4923">
                  <c:v>984.82001953124995</c:v>
                </c:pt>
                <c:pt idx="4924">
                  <c:v>985.014892578125</c:v>
                </c:pt>
                <c:pt idx="4925">
                  <c:v>985.21230468750002</c:v>
                </c:pt>
                <c:pt idx="4926">
                  <c:v>985.40952148437498</c:v>
                </c:pt>
                <c:pt idx="4927">
                  <c:v>985.60566406249995</c:v>
                </c:pt>
                <c:pt idx="4928">
                  <c:v>985.80581054687502</c:v>
                </c:pt>
                <c:pt idx="4929">
                  <c:v>986.00200195312505</c:v>
                </c:pt>
                <c:pt idx="4930">
                  <c:v>986.21577148437495</c:v>
                </c:pt>
                <c:pt idx="4931">
                  <c:v>986.43203125000002</c:v>
                </c:pt>
                <c:pt idx="4932">
                  <c:v>986.61562500000002</c:v>
                </c:pt>
                <c:pt idx="4933">
                  <c:v>986.81049804687495</c:v>
                </c:pt>
                <c:pt idx="4934">
                  <c:v>987.012939453125</c:v>
                </c:pt>
                <c:pt idx="4935">
                  <c:v>987.211669921875</c:v>
                </c:pt>
                <c:pt idx="4936">
                  <c:v>987.41533203125005</c:v>
                </c:pt>
                <c:pt idx="4937">
                  <c:v>987.61123046875002</c:v>
                </c:pt>
                <c:pt idx="4938">
                  <c:v>987.81997070312502</c:v>
                </c:pt>
                <c:pt idx="4939">
                  <c:v>988.02768554687498</c:v>
                </c:pt>
                <c:pt idx="4940">
                  <c:v>988.22509765625</c:v>
                </c:pt>
                <c:pt idx="4941">
                  <c:v>988.42001953124998</c:v>
                </c:pt>
                <c:pt idx="4942">
                  <c:v>988.607421875</c:v>
                </c:pt>
                <c:pt idx="4943">
                  <c:v>988.80605468750002</c:v>
                </c:pt>
                <c:pt idx="4944">
                  <c:v>989.01601562500002</c:v>
                </c:pt>
                <c:pt idx="4945">
                  <c:v>989.212158203125</c:v>
                </c:pt>
                <c:pt idx="4946">
                  <c:v>989.40205078124995</c:v>
                </c:pt>
                <c:pt idx="4947">
                  <c:v>989.60830078125002</c:v>
                </c:pt>
                <c:pt idx="4948">
                  <c:v>989.81831054687495</c:v>
                </c:pt>
                <c:pt idx="4949">
                  <c:v>990.00942382812502</c:v>
                </c:pt>
                <c:pt idx="4950">
                  <c:v>990.20283203124995</c:v>
                </c:pt>
                <c:pt idx="4951">
                  <c:v>990.40380859375</c:v>
                </c:pt>
                <c:pt idx="4952">
                  <c:v>990.60898437499998</c:v>
                </c:pt>
                <c:pt idx="4953">
                  <c:v>990.81791992187505</c:v>
                </c:pt>
                <c:pt idx="4954">
                  <c:v>991.02290039062495</c:v>
                </c:pt>
                <c:pt idx="4955">
                  <c:v>991.21909179687498</c:v>
                </c:pt>
                <c:pt idx="4956">
                  <c:v>991.41645507812495</c:v>
                </c:pt>
                <c:pt idx="4957">
                  <c:v>991.61386718749998</c:v>
                </c:pt>
                <c:pt idx="4958">
                  <c:v>991.80502929687498</c:v>
                </c:pt>
                <c:pt idx="4959">
                  <c:v>992.00874023437495</c:v>
                </c:pt>
                <c:pt idx="4960">
                  <c:v>992.21748046874995</c:v>
                </c:pt>
                <c:pt idx="4961">
                  <c:v>992.41997070312505</c:v>
                </c:pt>
                <c:pt idx="4962">
                  <c:v>992.60478515625005</c:v>
                </c:pt>
                <c:pt idx="4963">
                  <c:v>992.80341796874995</c:v>
                </c:pt>
                <c:pt idx="4964">
                  <c:v>993.00942382812502</c:v>
                </c:pt>
                <c:pt idx="4965">
                  <c:v>993.20556640625</c:v>
                </c:pt>
                <c:pt idx="4966">
                  <c:v>993.40195312499998</c:v>
                </c:pt>
                <c:pt idx="4967">
                  <c:v>993.605712890625</c:v>
                </c:pt>
                <c:pt idx="4968">
                  <c:v>993.81318359374995</c:v>
                </c:pt>
                <c:pt idx="4969">
                  <c:v>994.01054687500005</c:v>
                </c:pt>
                <c:pt idx="4970">
                  <c:v>994.20268554687505</c:v>
                </c:pt>
                <c:pt idx="4971">
                  <c:v>994.4013671875</c:v>
                </c:pt>
                <c:pt idx="4972">
                  <c:v>994.61137695312505</c:v>
                </c:pt>
                <c:pt idx="4973">
                  <c:v>994.81132812500005</c:v>
                </c:pt>
                <c:pt idx="4974">
                  <c:v>995.00898437499995</c:v>
                </c:pt>
                <c:pt idx="4975">
                  <c:v>995.21391601562505</c:v>
                </c:pt>
                <c:pt idx="4976">
                  <c:v>995.41611328124998</c:v>
                </c:pt>
                <c:pt idx="4977">
                  <c:v>995.61103515624995</c:v>
                </c:pt>
                <c:pt idx="4978">
                  <c:v>995.80996093750002</c:v>
                </c:pt>
                <c:pt idx="4979">
                  <c:v>996.00991210937502</c:v>
                </c:pt>
                <c:pt idx="4980">
                  <c:v>996.197265625</c:v>
                </c:pt>
                <c:pt idx="4981">
                  <c:v>996.39716796874995</c:v>
                </c:pt>
                <c:pt idx="4982">
                  <c:v>996.61723632812505</c:v>
                </c:pt>
                <c:pt idx="4983">
                  <c:v>996.81718750000005</c:v>
                </c:pt>
                <c:pt idx="4984">
                  <c:v>997.00830078125</c:v>
                </c:pt>
                <c:pt idx="4985">
                  <c:v>997.20322265624998</c:v>
                </c:pt>
                <c:pt idx="4986">
                  <c:v>997.41044921875005</c:v>
                </c:pt>
                <c:pt idx="4987">
                  <c:v>997.61411132812498</c:v>
                </c:pt>
                <c:pt idx="4988">
                  <c:v>997.80551757812498</c:v>
                </c:pt>
                <c:pt idx="4989">
                  <c:v>997.99638671875005</c:v>
                </c:pt>
                <c:pt idx="4990">
                  <c:v>998.19379882812495</c:v>
                </c:pt>
                <c:pt idx="4991">
                  <c:v>998.39902343749998</c:v>
                </c:pt>
                <c:pt idx="4992">
                  <c:v>998.596435546875</c:v>
                </c:pt>
                <c:pt idx="4993">
                  <c:v>998.80014648437498</c:v>
                </c:pt>
                <c:pt idx="4994">
                  <c:v>999.01142578124995</c:v>
                </c:pt>
                <c:pt idx="4995">
                  <c:v>999.212646484375</c:v>
                </c:pt>
                <c:pt idx="4996">
                  <c:v>999.405029296875</c:v>
                </c:pt>
                <c:pt idx="4997">
                  <c:v>999.60874023437498</c:v>
                </c:pt>
                <c:pt idx="4998">
                  <c:v>999.80097656249995</c:v>
                </c:pt>
                <c:pt idx="4999">
                  <c:v>1000.0099121093799</c:v>
                </c:pt>
              </c:numCache>
            </c:numRef>
          </c:xVal>
          <c:yVal>
            <c:numRef>
              <c:f>data_Loop!$FJ$19:$FJ$5018</c:f>
              <c:numCache>
                <c:formatCode>0.00E+00</c:formatCode>
                <c:ptCount val="5000"/>
                <c:pt idx="0">
                  <c:v>-2.1567922237747401E-5</c:v>
                </c:pt>
                <c:pt idx="1">
                  <c:v>-2.6771668169447199E-5</c:v>
                </c:pt>
                <c:pt idx="2">
                  <c:v>-3.2763004539539498E-5</c:v>
                </c:pt>
                <c:pt idx="3">
                  <c:v>-3.7664198594426301E-5</c:v>
                </c:pt>
                <c:pt idx="4">
                  <c:v>-4.4082805602523E-5</c:v>
                </c:pt>
                <c:pt idx="5">
                  <c:v>-4.9537842514735099E-5</c:v>
                </c:pt>
                <c:pt idx="6">
                  <c:v>-5.5839330683656E-5</c:v>
                </c:pt>
                <c:pt idx="7">
                  <c:v>-6.1971601557580597E-5</c:v>
                </c:pt>
                <c:pt idx="8">
                  <c:v>-6.9206906901341596E-5</c:v>
                </c:pt>
                <c:pt idx="9">
                  <c:v>-7.4507981325556402E-5</c:v>
                </c:pt>
                <c:pt idx="10">
                  <c:v>-8.1249230707985398E-5</c:v>
                </c:pt>
                <c:pt idx="11">
                  <c:v>-8.7487532230596398E-5</c:v>
                </c:pt>
                <c:pt idx="12">
                  <c:v>-9.4293620377814698E-5</c:v>
                </c:pt>
                <c:pt idx="13">
                  <c:v>-9.9745192756399602E-5</c:v>
                </c:pt>
                <c:pt idx="14" formatCode="General">
                  <c:v>-1.05533355844628E-4</c:v>
                </c:pt>
                <c:pt idx="15" formatCode="General">
                  <c:v>-1.12810110050695E-4</c:v>
                </c:pt>
                <c:pt idx="16" formatCode="General">
                  <c:v>-1.17822469375055E-4</c:v>
                </c:pt>
                <c:pt idx="17" formatCode="General">
                  <c:v>-1.2494537377967299E-4</c:v>
                </c:pt>
                <c:pt idx="18" formatCode="General">
                  <c:v>-1.2970883723854599E-4</c:v>
                </c:pt>
                <c:pt idx="19" formatCode="General">
                  <c:v>-1.3773442991585301E-4</c:v>
                </c:pt>
                <c:pt idx="20" formatCode="General">
                  <c:v>-1.4452179036720701E-4</c:v>
                </c:pt>
                <c:pt idx="21" formatCode="General">
                  <c:v>-1.5051949181689399E-4</c:v>
                </c:pt>
                <c:pt idx="22" formatCode="General">
                  <c:v>-1.5569976905362899E-4</c:v>
                </c:pt>
                <c:pt idx="23" formatCode="General">
                  <c:v>-1.6220143916996399E-4</c:v>
                </c:pt>
                <c:pt idx="24" formatCode="General">
                  <c:v>-1.68689484159527E-4</c:v>
                </c:pt>
                <c:pt idx="25" formatCode="General">
                  <c:v>-1.7393494743090301E-4</c:v>
                </c:pt>
                <c:pt idx="26" formatCode="General">
                  <c:v>-1.8169727627440801E-4</c:v>
                </c:pt>
                <c:pt idx="27" formatCode="General">
                  <c:v>-1.8758246985276601E-4</c:v>
                </c:pt>
                <c:pt idx="28" formatCode="General">
                  <c:v>-1.9572165458076201E-4</c:v>
                </c:pt>
                <c:pt idx="29" formatCode="General">
                  <c:v>-2.0238447546556501E-4</c:v>
                </c:pt>
                <c:pt idx="30" formatCode="General">
                  <c:v>-2.0746264939881399E-4</c:v>
                </c:pt>
                <c:pt idx="31" formatCode="General">
                  <c:v>-2.1384811867265001E-4</c:v>
                </c:pt>
                <c:pt idx="32" formatCode="General">
                  <c:v>-2.20756104691302E-4</c:v>
                </c:pt>
                <c:pt idx="33" formatCode="General">
                  <c:v>-2.2831598045821601E-4</c:v>
                </c:pt>
                <c:pt idx="34" formatCode="General">
                  <c:v>-2.33413769500333E-4</c:v>
                </c:pt>
                <c:pt idx="35" formatCode="General">
                  <c:v>-2.3871070380857199E-4</c:v>
                </c:pt>
                <c:pt idx="36" formatCode="General">
                  <c:v>-2.4598748366921099E-4</c:v>
                </c:pt>
                <c:pt idx="37" formatCode="General">
                  <c:v>-2.51522338548621E-4</c:v>
                </c:pt>
                <c:pt idx="38" formatCode="General">
                  <c:v>-2.5767609565292501E-4</c:v>
                </c:pt>
                <c:pt idx="39" formatCode="General">
                  <c:v>-2.62529725843162E-4</c:v>
                </c:pt>
                <c:pt idx="40" formatCode="General">
                  <c:v>-2.69333165910074E-4</c:v>
                </c:pt>
                <c:pt idx="41" formatCode="General">
                  <c:v>-2.7521751397889299E-4</c:v>
                </c:pt>
                <c:pt idx="42" formatCode="General">
                  <c:v>-2.8556143392752899E-4</c:v>
                </c:pt>
                <c:pt idx="43" formatCode="General">
                  <c:v>-2.8899427865186497E-4</c:v>
                </c:pt>
                <c:pt idx="44" formatCode="General">
                  <c:v>-2.9580306621678002E-4</c:v>
                </c:pt>
                <c:pt idx="45" formatCode="General">
                  <c:v>-3.0444229452260198E-4</c:v>
                </c:pt>
                <c:pt idx="46" formatCode="General">
                  <c:v>-3.0592200193932498E-4</c:v>
                </c:pt>
                <c:pt idx="47" formatCode="General">
                  <c:v>-3.1688115343836399E-4</c:v>
                </c:pt>
                <c:pt idx="48" formatCode="General">
                  <c:v>-3.1877532860557302E-4</c:v>
                </c:pt>
                <c:pt idx="49" formatCode="General">
                  <c:v>-3.2750691920417998E-4</c:v>
                </c:pt>
                <c:pt idx="50" formatCode="General">
                  <c:v>-3.3037725550763E-4</c:v>
                </c:pt>
                <c:pt idx="51" formatCode="General">
                  <c:v>-3.3923098488737499E-4</c:v>
                </c:pt>
                <c:pt idx="52" formatCode="General">
                  <c:v>-3.4759683521851001E-4</c:v>
                </c:pt>
                <c:pt idx="53" formatCode="General">
                  <c:v>-3.5212489729040701E-4</c:v>
                </c:pt>
                <c:pt idx="54" formatCode="General">
                  <c:v>-3.5759450230095298E-4</c:v>
                </c:pt>
                <c:pt idx="55" formatCode="General">
                  <c:v>-3.65712107396369E-4</c:v>
                </c:pt>
                <c:pt idx="56" formatCode="General">
                  <c:v>-3.7282036895024199E-4</c:v>
                </c:pt>
                <c:pt idx="57" formatCode="General">
                  <c:v>-3.7828417302831601E-4</c:v>
                </c:pt>
                <c:pt idx="58" formatCode="General">
                  <c:v>-3.8432445133118099E-4</c:v>
                </c:pt>
                <c:pt idx="59" formatCode="General">
                  <c:v>-3.8877575073044201E-4</c:v>
                </c:pt>
                <c:pt idx="60" formatCode="General">
                  <c:v>-3.9779659618596302E-4</c:v>
                </c:pt>
                <c:pt idx="61" formatCode="General">
                  <c:v>-4.0631324556864999E-4</c:v>
                </c:pt>
                <c:pt idx="62" formatCode="General">
                  <c:v>-4.1230940686270501E-4</c:v>
                </c:pt>
                <c:pt idx="63" formatCode="General">
                  <c:v>-4.1843832355420202E-4</c:v>
                </c:pt>
                <c:pt idx="64" formatCode="General">
                  <c:v>-4.2363211025009401E-4</c:v>
                </c:pt>
                <c:pt idx="65" formatCode="General">
                  <c:v>-4.3547644300568602E-4</c:v>
                </c:pt>
                <c:pt idx="66" formatCode="General">
                  <c:v>-4.3831319115727302E-4</c:v>
                </c:pt>
                <c:pt idx="67" formatCode="General">
                  <c:v>-4.4225341413710198E-4</c:v>
                </c:pt>
                <c:pt idx="68" formatCode="General">
                  <c:v>-4.5084344859001098E-4</c:v>
                </c:pt>
                <c:pt idx="69" formatCode="General">
                  <c:v>-4.5660963706506798E-4</c:v>
                </c:pt>
                <c:pt idx="70" formatCode="General">
                  <c:v>-4.6395033864555602E-4</c:v>
                </c:pt>
                <c:pt idx="71" formatCode="General">
                  <c:v>-4.7297229305731599E-4</c:v>
                </c:pt>
                <c:pt idx="72" formatCode="General">
                  <c:v>-4.78829832910458E-4</c:v>
                </c:pt>
                <c:pt idx="73" formatCode="General">
                  <c:v>-4.8339501689171097E-4</c:v>
                </c:pt>
                <c:pt idx="74" formatCode="General">
                  <c:v>-4.9116759955498295E-4</c:v>
                </c:pt>
                <c:pt idx="75" formatCode="General">
                  <c:v>-4.9537396371897801E-4</c:v>
                </c:pt>
                <c:pt idx="76" formatCode="General">
                  <c:v>-5.0307785686804396E-4</c:v>
                </c:pt>
                <c:pt idx="77" formatCode="General">
                  <c:v>-5.0956590269585396E-4</c:v>
                </c:pt>
                <c:pt idx="78" formatCode="General">
                  <c:v>-5.1482895289157505E-4</c:v>
                </c:pt>
                <c:pt idx="79" formatCode="General">
                  <c:v>-5.1981120553432796E-4</c:v>
                </c:pt>
                <c:pt idx="80" formatCode="General">
                  <c:v>-5.2559660349570602E-4</c:v>
                </c:pt>
                <c:pt idx="81" formatCode="General">
                  <c:v>-5.3327966628732002E-4</c:v>
                </c:pt>
                <c:pt idx="82" formatCode="General">
                  <c:v>-5.3471298600504195E-4</c:v>
                </c:pt>
                <c:pt idx="83" formatCode="General">
                  <c:v>-5.4386127111794795E-4</c:v>
                </c:pt>
                <c:pt idx="84" formatCode="General">
                  <c:v>-5.4649151293316401E-4</c:v>
                </c:pt>
                <c:pt idx="85" formatCode="General">
                  <c:v>-5.5943991688225698E-4</c:v>
                </c:pt>
                <c:pt idx="86" formatCode="General">
                  <c:v>-5.6517624669541802E-4</c:v>
                </c:pt>
                <c:pt idx="87" formatCode="General">
                  <c:v>-5.6987687312193801E-4</c:v>
                </c:pt>
                <c:pt idx="88" formatCode="General">
                  <c:v>-5.75320097269178E-4</c:v>
                </c:pt>
                <c:pt idx="89" formatCode="General">
                  <c:v>-5.8580640509529197E-4</c:v>
                </c:pt>
                <c:pt idx="90" formatCode="General">
                  <c:v>-5.8853143469140396E-4</c:v>
                </c:pt>
                <c:pt idx="91" formatCode="General">
                  <c:v>-5.9629878024441496E-4</c:v>
                </c:pt>
                <c:pt idx="92" formatCode="General">
                  <c:v>-6.0652181916109004E-4</c:v>
                </c:pt>
                <c:pt idx="93" formatCode="General">
                  <c:v>-6.05782702511068E-4</c:v>
                </c:pt>
                <c:pt idx="94" formatCode="General">
                  <c:v>-6.10441145895038E-4</c:v>
                </c:pt>
                <c:pt idx="95" formatCode="General">
                  <c:v>-6.22773899559531E-4</c:v>
                </c:pt>
                <c:pt idx="96" formatCode="General">
                  <c:v>-6.3149100508717903E-4</c:v>
                </c:pt>
                <c:pt idx="97" formatCode="General">
                  <c:v>-6.3783930107319303E-4</c:v>
                </c:pt>
                <c:pt idx="98" formatCode="General">
                  <c:v>-6.4335627346922099E-4</c:v>
                </c:pt>
                <c:pt idx="99" formatCode="General">
                  <c:v>-6.4926117625931003E-4</c:v>
                </c:pt>
                <c:pt idx="100" formatCode="General">
                  <c:v>-6.5686797688279297E-4</c:v>
                </c:pt>
                <c:pt idx="101" formatCode="General">
                  <c:v>-6.6129184233535202E-4</c:v>
                </c:pt>
                <c:pt idx="102" formatCode="General">
                  <c:v>-6.7057883578045799E-4</c:v>
                </c:pt>
                <c:pt idx="103" formatCode="General">
                  <c:v>-6.7830346288790899E-4</c:v>
                </c:pt>
                <c:pt idx="104" formatCode="General">
                  <c:v>-6.8194993507088904E-4</c:v>
                </c:pt>
                <c:pt idx="105" formatCode="General">
                  <c:v>-6.8588470023993201E-4</c:v>
                </c:pt>
                <c:pt idx="106" formatCode="General">
                  <c:v>-6.9224048118643195E-4</c:v>
                </c:pt>
                <c:pt idx="107" formatCode="General">
                  <c:v>-6.9861555617846004E-4</c:v>
                </c:pt>
                <c:pt idx="108" formatCode="General">
                  <c:v>-7.0397474748148698E-4</c:v>
                </c:pt>
                <c:pt idx="109" formatCode="General">
                  <c:v>-7.1230199386197301E-4</c:v>
                </c:pt>
                <c:pt idx="110" formatCode="General">
                  <c:v>-7.2472155428153495E-4</c:v>
                </c:pt>
                <c:pt idx="111" formatCode="General">
                  <c:v>-7.2264669287961302E-4</c:v>
                </c:pt>
                <c:pt idx="112" formatCode="General">
                  <c:v>-7.32155336184608E-4</c:v>
                </c:pt>
                <c:pt idx="113" formatCode="General">
                  <c:v>-7.36327551401931E-4</c:v>
                </c:pt>
                <c:pt idx="114" formatCode="General">
                  <c:v>-7.45117541161614E-4</c:v>
                </c:pt>
                <c:pt idx="115" formatCode="General">
                  <c:v>-7.5074738276936998E-4</c:v>
                </c:pt>
                <c:pt idx="116" formatCode="General">
                  <c:v>-7.5653688467398298E-4</c:v>
                </c:pt>
                <c:pt idx="117" formatCode="General">
                  <c:v>-7.6659636785957497E-4</c:v>
                </c:pt>
                <c:pt idx="118" formatCode="General">
                  <c:v>-7.7250846241393905E-4</c:v>
                </c:pt>
                <c:pt idx="119" formatCode="General">
                  <c:v>-7.7706119822353503E-4</c:v>
                </c:pt>
                <c:pt idx="120" formatCode="General">
                  <c:v>-7.8466489639325305E-4</c:v>
                </c:pt>
                <c:pt idx="121" formatCode="General">
                  <c:v>-7.9221537279147497E-4</c:v>
                </c:pt>
                <c:pt idx="122" formatCode="General">
                  <c:v>-7.9102054509234596E-4</c:v>
                </c:pt>
                <c:pt idx="123" formatCode="General">
                  <c:v>-7.9661421228172504E-4</c:v>
                </c:pt>
                <c:pt idx="124" formatCode="General">
                  <c:v>-8.0930899635865802E-4</c:v>
                </c:pt>
                <c:pt idx="125" formatCode="General">
                  <c:v>-8.1405181430405896E-4</c:v>
                </c:pt>
                <c:pt idx="126" formatCode="General">
                  <c:v>-8.1888237040417798E-4</c:v>
                </c:pt>
                <c:pt idx="127" formatCode="General">
                  <c:v>-8.3071777316009099E-4</c:v>
                </c:pt>
                <c:pt idx="128" formatCode="General">
                  <c:v>-8.3607775516699801E-4</c:v>
                </c:pt>
                <c:pt idx="129" formatCode="General">
                  <c:v>-8.39689247135899E-4</c:v>
                </c:pt>
                <c:pt idx="130" formatCode="General">
                  <c:v>-8.4644407024583998E-4</c:v>
                </c:pt>
                <c:pt idx="131" formatCode="General">
                  <c:v>-8.4769619525519395E-4</c:v>
                </c:pt>
                <c:pt idx="132" formatCode="General">
                  <c:v>-8.6047910724904703E-4</c:v>
                </c:pt>
                <c:pt idx="133" formatCode="General">
                  <c:v>-8.6244993170241698E-4</c:v>
                </c:pt>
                <c:pt idx="134" formatCode="General">
                  <c:v>-8.7661957041240603E-4</c:v>
                </c:pt>
                <c:pt idx="135" formatCode="General">
                  <c:v>-8.7692602174475496E-4</c:v>
                </c:pt>
                <c:pt idx="136" formatCode="General">
                  <c:v>-8.9073706107203996E-4</c:v>
                </c:pt>
                <c:pt idx="137" formatCode="General">
                  <c:v>-8.9463214383539598E-4</c:v>
                </c:pt>
                <c:pt idx="138" formatCode="General">
                  <c:v>-9.0158455415607398E-4</c:v>
                </c:pt>
                <c:pt idx="139" formatCode="General">
                  <c:v>-8.9898837233036996E-4</c:v>
                </c:pt>
                <c:pt idx="140" formatCode="General">
                  <c:v>-9.1385680133040698E-4</c:v>
                </c:pt>
                <c:pt idx="141" formatCode="General">
                  <c:v>-9.1880112012480703E-4</c:v>
                </c:pt>
                <c:pt idx="142" formatCode="General">
                  <c:v>-9.3337668864538104E-4</c:v>
                </c:pt>
                <c:pt idx="143" formatCode="General">
                  <c:v>-9.3158708085864204E-4</c:v>
                </c:pt>
                <c:pt idx="144" formatCode="General">
                  <c:v>-9.3453071613487204E-4</c:v>
                </c:pt>
                <c:pt idx="145" formatCode="General">
                  <c:v>-9.4264896447888698E-4</c:v>
                </c:pt>
                <c:pt idx="146" formatCode="General">
                  <c:v>-9.4645261437930001E-4</c:v>
                </c:pt>
                <c:pt idx="147" formatCode="General">
                  <c:v>-9.5192919676162404E-4</c:v>
                </c:pt>
                <c:pt idx="148" formatCode="General">
                  <c:v>-9.6082303456987905E-4</c:v>
                </c:pt>
                <c:pt idx="149" formatCode="General">
                  <c:v>-9.6925157132382296E-4</c:v>
                </c:pt>
                <c:pt idx="150" formatCode="General">
                  <c:v>-9.7265871897038697E-4</c:v>
                </c:pt>
                <c:pt idx="151" formatCode="General">
                  <c:v>-9.7717791152821692E-4</c:v>
                </c:pt>
                <c:pt idx="152" formatCode="General">
                  <c:v>-9.8284395659090692E-4</c:v>
                </c:pt>
                <c:pt idx="153" formatCode="General">
                  <c:v>-9.915591087566141E-4</c:v>
                </c:pt>
                <c:pt idx="154" formatCode="General">
                  <c:v>-1.0065837604309399E-3</c:v>
                </c:pt>
                <c:pt idx="155" formatCode="General">
                  <c:v>-1.00237410564434E-3</c:v>
                </c:pt>
                <c:pt idx="156" formatCode="General">
                  <c:v>-1.0053877443309601E-3</c:v>
                </c:pt>
                <c:pt idx="157" formatCode="General">
                  <c:v>-1.0177871650880999E-3</c:v>
                </c:pt>
                <c:pt idx="158" formatCode="General">
                  <c:v>-1.01791633054122E-3</c:v>
                </c:pt>
                <c:pt idx="159" formatCode="General">
                  <c:v>-1.0289519776299899E-3</c:v>
                </c:pt>
                <c:pt idx="160" formatCode="General">
                  <c:v>-1.03813977456878E-3</c:v>
                </c:pt>
                <c:pt idx="161" formatCode="General">
                  <c:v>-1.0407148446394099E-3</c:v>
                </c:pt>
                <c:pt idx="162" formatCode="General">
                  <c:v>-1.0405317403608301E-3</c:v>
                </c:pt>
                <c:pt idx="163" formatCode="General">
                  <c:v>-1.0600318530421199E-3</c:v>
                </c:pt>
                <c:pt idx="164" formatCode="General">
                  <c:v>-1.05871511208839E-3</c:v>
                </c:pt>
                <c:pt idx="165" formatCode="General">
                  <c:v>-1.0657657285852401E-3</c:v>
                </c:pt>
                <c:pt idx="166" formatCode="General">
                  <c:v>-1.0711248100346499E-3</c:v>
                </c:pt>
                <c:pt idx="167" formatCode="General">
                  <c:v>-1.07523734030589E-3</c:v>
                </c:pt>
                <c:pt idx="168" formatCode="General">
                  <c:v>-1.0898410489947499E-3</c:v>
                </c:pt>
                <c:pt idx="169" formatCode="General">
                  <c:v>-1.0879065704222099E-3</c:v>
                </c:pt>
                <c:pt idx="170" formatCode="General">
                  <c:v>-1.0900405302830601E-3</c:v>
                </c:pt>
                <c:pt idx="171" formatCode="General">
                  <c:v>-1.10224715623226E-3</c:v>
                </c:pt>
                <c:pt idx="172" formatCode="General">
                  <c:v>-1.1038498250864101E-3</c:v>
                </c:pt>
                <c:pt idx="173" formatCode="General">
                  <c:v>-1.1183859420764899E-3</c:v>
                </c:pt>
                <c:pt idx="174" formatCode="General">
                  <c:v>-1.1133317322552E-3</c:v>
                </c:pt>
                <c:pt idx="175" formatCode="General">
                  <c:v>-1.12474174489676E-3</c:v>
                </c:pt>
                <c:pt idx="176" formatCode="General">
                  <c:v>-1.13578305087198E-3</c:v>
                </c:pt>
                <c:pt idx="177" formatCode="General">
                  <c:v>-1.13767283896074E-3</c:v>
                </c:pt>
                <c:pt idx="178" formatCode="General">
                  <c:v>-1.1510334989403099E-3</c:v>
                </c:pt>
                <c:pt idx="179" formatCode="General">
                  <c:v>-1.15241638545064E-3</c:v>
                </c:pt>
                <c:pt idx="180" formatCode="General">
                  <c:v>-1.16501469804043E-3</c:v>
                </c:pt>
                <c:pt idx="181" formatCode="General">
                  <c:v>-1.17232613227756E-3</c:v>
                </c:pt>
                <c:pt idx="182" formatCode="General">
                  <c:v>-1.1691383569792299E-3</c:v>
                </c:pt>
                <c:pt idx="183" formatCode="General">
                  <c:v>-1.1801996339873601E-3</c:v>
                </c:pt>
                <c:pt idx="184" formatCode="General">
                  <c:v>-1.1899553064358E-3</c:v>
                </c:pt>
                <c:pt idx="185" formatCode="General">
                  <c:v>-1.20045955508027E-3</c:v>
                </c:pt>
                <c:pt idx="186" formatCode="General">
                  <c:v>-1.1991000036738701E-3</c:v>
                </c:pt>
                <c:pt idx="187" formatCode="General">
                  <c:v>-1.20768669637778E-3</c:v>
                </c:pt>
                <c:pt idx="188" formatCode="General">
                  <c:v>-1.2173554241487099E-3</c:v>
                </c:pt>
                <c:pt idx="189" formatCode="General">
                  <c:v>-1.2270207749729299E-3</c:v>
                </c:pt>
                <c:pt idx="190" formatCode="General">
                  <c:v>-1.22592514921974E-3</c:v>
                </c:pt>
                <c:pt idx="191" formatCode="General">
                  <c:v>-1.23238520389653E-3</c:v>
                </c:pt>
                <c:pt idx="192" formatCode="General">
                  <c:v>-1.2411063824974201E-3</c:v>
                </c:pt>
                <c:pt idx="193" formatCode="General">
                  <c:v>-1.2389275815632001E-3</c:v>
                </c:pt>
                <c:pt idx="194" formatCode="General">
                  <c:v>-1.25250946327746E-3</c:v>
                </c:pt>
                <c:pt idx="195" formatCode="General">
                  <c:v>-1.2610375746189199E-3</c:v>
                </c:pt>
                <c:pt idx="196" formatCode="General">
                  <c:v>-1.27257925695142E-3</c:v>
                </c:pt>
                <c:pt idx="197" formatCode="General">
                  <c:v>-1.2832897610574E-3</c:v>
                </c:pt>
                <c:pt idx="198" formatCode="General">
                  <c:v>-1.28736499848285E-3</c:v>
                </c:pt>
                <c:pt idx="199" formatCode="General">
                  <c:v>-1.2847135305469499E-3</c:v>
                </c:pt>
                <c:pt idx="200" formatCode="General">
                  <c:v>-1.2897068812263799E-3</c:v>
                </c:pt>
                <c:pt idx="201" formatCode="General">
                  <c:v>-1.29488243958909E-3</c:v>
                </c:pt>
                <c:pt idx="202" formatCode="General">
                  <c:v>-1.3022039750338801E-3</c:v>
                </c:pt>
                <c:pt idx="203" formatCode="General">
                  <c:v>-1.3063232514077599E-3</c:v>
                </c:pt>
                <c:pt idx="204" formatCode="General">
                  <c:v>-1.3139907055805199E-3</c:v>
                </c:pt>
                <c:pt idx="205" formatCode="General">
                  <c:v>-1.32814439701585E-3</c:v>
                </c:pt>
                <c:pt idx="206" formatCode="General">
                  <c:v>-1.3333557485697299E-3</c:v>
                </c:pt>
                <c:pt idx="207" formatCode="General">
                  <c:v>-1.34344071227484E-3</c:v>
                </c:pt>
                <c:pt idx="208" formatCode="General">
                  <c:v>-1.34491365739299E-3</c:v>
                </c:pt>
                <c:pt idx="209" formatCode="General">
                  <c:v>-1.3447447436035699E-3</c:v>
                </c:pt>
                <c:pt idx="210" formatCode="General">
                  <c:v>-1.3537530201581699E-3</c:v>
                </c:pt>
                <c:pt idx="211" formatCode="General">
                  <c:v>-1.36641256118351E-3</c:v>
                </c:pt>
                <c:pt idx="212" formatCode="General">
                  <c:v>-1.3622694566129501E-3</c:v>
                </c:pt>
                <c:pt idx="213" formatCode="General">
                  <c:v>-1.37345390687711E-3</c:v>
                </c:pt>
                <c:pt idx="214" formatCode="General">
                  <c:v>-1.37805471700645E-3</c:v>
                </c:pt>
                <c:pt idx="215" formatCode="General">
                  <c:v>-1.39042452866275E-3</c:v>
                </c:pt>
                <c:pt idx="216" formatCode="General">
                  <c:v>-1.39649599007099E-3</c:v>
                </c:pt>
                <c:pt idx="217" formatCode="General">
                  <c:v>-1.40349038632365E-3</c:v>
                </c:pt>
                <c:pt idx="218" formatCode="General">
                  <c:v>-1.40591769321928E-3</c:v>
                </c:pt>
                <c:pt idx="219" formatCode="General">
                  <c:v>-1.4071181320493399E-3</c:v>
                </c:pt>
                <c:pt idx="220" formatCode="General">
                  <c:v>-1.4213561596927199E-3</c:v>
                </c:pt>
                <c:pt idx="221" formatCode="General">
                  <c:v>-1.42476555267733E-3</c:v>
                </c:pt>
                <c:pt idx="222" formatCode="General">
                  <c:v>-1.4316910199791001E-3</c:v>
                </c:pt>
                <c:pt idx="223" formatCode="General">
                  <c:v>-1.43960677335039E-3</c:v>
                </c:pt>
                <c:pt idx="224" formatCode="General">
                  <c:v>-1.44278401534299E-3</c:v>
                </c:pt>
                <c:pt idx="225" formatCode="General">
                  <c:v>-1.4506086329251901E-3</c:v>
                </c:pt>
                <c:pt idx="226" formatCode="General">
                  <c:v>-1.4593401263227599E-3</c:v>
                </c:pt>
                <c:pt idx="227" formatCode="General">
                  <c:v>-1.45325104879215E-3</c:v>
                </c:pt>
                <c:pt idx="228" formatCode="General">
                  <c:v>-1.46525494955397E-3</c:v>
                </c:pt>
                <c:pt idx="229" formatCode="General">
                  <c:v>-1.4721886226093401E-3</c:v>
                </c:pt>
                <c:pt idx="230" formatCode="General">
                  <c:v>-1.4777461580398599E-3</c:v>
                </c:pt>
                <c:pt idx="231" formatCode="General">
                  <c:v>-1.4918796876887399E-3</c:v>
                </c:pt>
                <c:pt idx="232" formatCode="General">
                  <c:v>-1.4870777802577599E-3</c:v>
                </c:pt>
                <c:pt idx="233" formatCode="General">
                  <c:v>-1.5037075466487399E-3</c:v>
                </c:pt>
                <c:pt idx="234" formatCode="General">
                  <c:v>-1.50629479071842E-3</c:v>
                </c:pt>
                <c:pt idx="235" formatCode="General">
                  <c:v>-1.5072934070722399E-3</c:v>
                </c:pt>
                <c:pt idx="236" formatCode="General">
                  <c:v>-1.5166676478108E-3</c:v>
                </c:pt>
                <c:pt idx="237" formatCode="General">
                  <c:v>-1.5219738379644401E-3</c:v>
                </c:pt>
                <c:pt idx="238" formatCode="General">
                  <c:v>-1.5404018058658799E-3</c:v>
                </c:pt>
                <c:pt idx="239" formatCode="General">
                  <c:v>-1.5379297919277E-3</c:v>
                </c:pt>
                <c:pt idx="240" formatCode="General">
                  <c:v>-1.5481182973588301E-3</c:v>
                </c:pt>
                <c:pt idx="241" formatCode="General">
                  <c:v>-1.55172949837478E-3</c:v>
                </c:pt>
                <c:pt idx="242" formatCode="General">
                  <c:v>-1.55840188469288E-3</c:v>
                </c:pt>
                <c:pt idx="243" formatCode="General">
                  <c:v>-1.5634947167628901E-3</c:v>
                </c:pt>
                <c:pt idx="244" formatCode="General">
                  <c:v>-1.5745317780938501E-3</c:v>
                </c:pt>
                <c:pt idx="245" formatCode="General">
                  <c:v>-1.574826670194E-3</c:v>
                </c:pt>
                <c:pt idx="246" formatCode="General">
                  <c:v>-1.5809307364869601E-3</c:v>
                </c:pt>
                <c:pt idx="247" formatCode="General">
                  <c:v>-1.5891787017823899E-3</c:v>
                </c:pt>
                <c:pt idx="248" formatCode="General">
                  <c:v>-1.59476926710345E-3</c:v>
                </c:pt>
                <c:pt idx="249" formatCode="General">
                  <c:v>-1.60246250207402E-3</c:v>
                </c:pt>
                <c:pt idx="250" formatCode="General">
                  <c:v>-1.60603918217278E-3</c:v>
                </c:pt>
                <c:pt idx="251" formatCode="General">
                  <c:v>-1.6073773840681201E-3</c:v>
                </c:pt>
                <c:pt idx="252" formatCode="General">
                  <c:v>-1.6273001628499401E-3</c:v>
                </c:pt>
                <c:pt idx="253" formatCode="General">
                  <c:v>-1.63349188274613E-3</c:v>
                </c:pt>
                <c:pt idx="254" formatCode="General">
                  <c:v>-1.6215536104643199E-3</c:v>
                </c:pt>
                <c:pt idx="255" formatCode="General">
                  <c:v>-1.6422971480792401E-3</c:v>
                </c:pt>
                <c:pt idx="256" formatCode="General">
                  <c:v>-1.6433767247375701E-3</c:v>
                </c:pt>
                <c:pt idx="257" formatCode="General">
                  <c:v>-1.6586206784566101E-3</c:v>
                </c:pt>
                <c:pt idx="258" formatCode="General">
                  <c:v>-1.6527556881743299E-3</c:v>
                </c:pt>
                <c:pt idx="259" formatCode="General">
                  <c:v>-1.66115471528578E-3</c:v>
                </c:pt>
                <c:pt idx="260" formatCode="General">
                  <c:v>-1.66607133071404E-3</c:v>
                </c:pt>
                <c:pt idx="261" formatCode="General">
                  <c:v>-1.67021815910023E-3</c:v>
                </c:pt>
                <c:pt idx="262" formatCode="General">
                  <c:v>-1.6823919332367E-3</c:v>
                </c:pt>
                <c:pt idx="263" formatCode="General">
                  <c:v>-1.6935231446105099E-3</c:v>
                </c:pt>
                <c:pt idx="264" formatCode="General">
                  <c:v>-1.69587578919922E-3</c:v>
                </c:pt>
                <c:pt idx="265" formatCode="General">
                  <c:v>-1.7127997530373899E-3</c:v>
                </c:pt>
                <c:pt idx="266" formatCode="General">
                  <c:v>-1.70332885628806E-3</c:v>
                </c:pt>
                <c:pt idx="267" formatCode="General">
                  <c:v>-1.71390368892684E-3</c:v>
                </c:pt>
                <c:pt idx="268" formatCode="General">
                  <c:v>-1.7093683905937201E-3</c:v>
                </c:pt>
                <c:pt idx="269" formatCode="General">
                  <c:v>-1.7289190483023001E-3</c:v>
                </c:pt>
                <c:pt idx="270" formatCode="General">
                  <c:v>-1.7272868572036E-3</c:v>
                </c:pt>
                <c:pt idx="271" formatCode="General">
                  <c:v>-1.7358893473571899E-3</c:v>
                </c:pt>
                <c:pt idx="272" formatCode="General">
                  <c:v>-1.73751854409686E-3</c:v>
                </c:pt>
                <c:pt idx="273" formatCode="General">
                  <c:v>-1.7581296339763499E-3</c:v>
                </c:pt>
                <c:pt idx="274" formatCode="General">
                  <c:v>-1.7385561247449299E-3</c:v>
                </c:pt>
                <c:pt idx="275" formatCode="General">
                  <c:v>-1.7599179265992101E-3</c:v>
                </c:pt>
                <c:pt idx="276" formatCode="General">
                  <c:v>-1.76643408095226E-3</c:v>
                </c:pt>
                <c:pt idx="277" formatCode="General">
                  <c:v>-1.77268446529803E-3</c:v>
                </c:pt>
                <c:pt idx="278" formatCode="General">
                  <c:v>-1.7798797871308399E-3</c:v>
                </c:pt>
                <c:pt idx="279" formatCode="General">
                  <c:v>-1.7883319280872E-3</c:v>
                </c:pt>
                <c:pt idx="280" formatCode="General">
                  <c:v>-1.7916142755413399E-3</c:v>
                </c:pt>
                <c:pt idx="281" formatCode="General">
                  <c:v>-1.79536269180382E-3</c:v>
                </c:pt>
                <c:pt idx="282" formatCode="General">
                  <c:v>-1.80453460561295E-3</c:v>
                </c:pt>
                <c:pt idx="283" formatCode="General">
                  <c:v>-1.8143035914422699E-3</c:v>
                </c:pt>
                <c:pt idx="284" formatCode="General">
                  <c:v>-1.8167515445283199E-3</c:v>
                </c:pt>
                <c:pt idx="285" formatCode="General">
                  <c:v>-1.82115564091569E-3</c:v>
                </c:pt>
                <c:pt idx="286" formatCode="General">
                  <c:v>-1.8280011163141099E-3</c:v>
                </c:pt>
                <c:pt idx="287" formatCode="General">
                  <c:v>-1.8318122780215001E-3</c:v>
                </c:pt>
                <c:pt idx="288" formatCode="General">
                  <c:v>-1.84209289947027E-3</c:v>
                </c:pt>
                <c:pt idx="289" formatCode="General">
                  <c:v>-1.85310534905776E-3</c:v>
                </c:pt>
                <c:pt idx="290" formatCode="General">
                  <c:v>-1.8432967215869199E-3</c:v>
                </c:pt>
                <c:pt idx="291" formatCode="General">
                  <c:v>-1.8578456263665399E-3</c:v>
                </c:pt>
                <c:pt idx="292" formatCode="General">
                  <c:v>-1.8745690583889399E-3</c:v>
                </c:pt>
                <c:pt idx="293" formatCode="General">
                  <c:v>-1.86410158973958E-3</c:v>
                </c:pt>
                <c:pt idx="294" formatCode="General">
                  <c:v>-1.87024187301673E-3</c:v>
                </c:pt>
                <c:pt idx="295" formatCode="General">
                  <c:v>-1.8778802295045E-3</c:v>
                </c:pt>
                <c:pt idx="296" formatCode="General">
                  <c:v>-1.8868660534766099E-3</c:v>
                </c:pt>
                <c:pt idx="297" formatCode="General">
                  <c:v>-1.8982082745654201E-3</c:v>
                </c:pt>
                <c:pt idx="298" formatCode="General">
                  <c:v>-1.90150786100812E-3</c:v>
                </c:pt>
                <c:pt idx="299" formatCode="General">
                  <c:v>-1.90403174521884E-3</c:v>
                </c:pt>
                <c:pt idx="300" formatCode="General">
                  <c:v>-1.9188674031939601E-3</c:v>
                </c:pt>
                <c:pt idx="301" formatCode="General">
                  <c:v>-1.9309911419337E-3</c:v>
                </c:pt>
                <c:pt idx="302" formatCode="General">
                  <c:v>-1.93214990684058E-3</c:v>
                </c:pt>
                <c:pt idx="303" formatCode="General">
                  <c:v>-1.9345892059767201E-3</c:v>
                </c:pt>
                <c:pt idx="304" formatCode="General">
                  <c:v>-1.9469422551532699E-3</c:v>
                </c:pt>
                <c:pt idx="305" formatCode="General">
                  <c:v>-1.9425302848144E-3</c:v>
                </c:pt>
                <c:pt idx="306" formatCode="General">
                  <c:v>-1.9518510376346299E-3</c:v>
                </c:pt>
                <c:pt idx="307" formatCode="General">
                  <c:v>-1.95931901671354E-3</c:v>
                </c:pt>
                <c:pt idx="308" formatCode="General">
                  <c:v>-1.97051376543389E-3</c:v>
                </c:pt>
                <c:pt idx="309" formatCode="General">
                  <c:v>-1.9852399297409602E-3</c:v>
                </c:pt>
                <c:pt idx="310" formatCode="General">
                  <c:v>-1.9818253968178099E-3</c:v>
                </c:pt>
                <c:pt idx="311" formatCode="General">
                  <c:v>-1.9826224836925199E-3</c:v>
                </c:pt>
                <c:pt idx="312" formatCode="General">
                  <c:v>-1.9906335048390199E-3</c:v>
                </c:pt>
                <c:pt idx="313" formatCode="General">
                  <c:v>-1.9899232378347799E-3</c:v>
                </c:pt>
                <c:pt idx="314" formatCode="General">
                  <c:v>-2.0121429906666301E-3</c:v>
                </c:pt>
                <c:pt idx="315" formatCode="General">
                  <c:v>-1.99340116389589E-3</c:v>
                </c:pt>
                <c:pt idx="316" formatCode="General">
                  <c:v>-2.0185980936794998E-3</c:v>
                </c:pt>
                <c:pt idx="317" formatCode="General">
                  <c:v>-2.01983040853051E-3</c:v>
                </c:pt>
                <c:pt idx="318" formatCode="General">
                  <c:v>-2.0176735466951299E-3</c:v>
                </c:pt>
                <c:pt idx="319" formatCode="General">
                  <c:v>-2.0345317914864298E-3</c:v>
                </c:pt>
                <c:pt idx="320" formatCode="General">
                  <c:v>-2.0373051610518E-3</c:v>
                </c:pt>
                <c:pt idx="321" formatCode="General">
                  <c:v>-2.0552346252578299E-3</c:v>
                </c:pt>
                <c:pt idx="322" formatCode="General">
                  <c:v>-2.0510357453255002E-3</c:v>
                </c:pt>
                <c:pt idx="323" formatCode="General">
                  <c:v>-2.0517134484950698E-3</c:v>
                </c:pt>
                <c:pt idx="324" formatCode="General">
                  <c:v>-2.0629909467699101E-3</c:v>
                </c:pt>
                <c:pt idx="325" formatCode="General">
                  <c:v>-2.07071955011104E-3</c:v>
                </c:pt>
                <c:pt idx="326" formatCode="General">
                  <c:v>-2.07441960824825E-3</c:v>
                </c:pt>
                <c:pt idx="327" formatCode="General">
                  <c:v>-2.0849197147142602E-3</c:v>
                </c:pt>
                <c:pt idx="328" formatCode="General">
                  <c:v>-2.0917065486752602E-3</c:v>
                </c:pt>
                <c:pt idx="329" formatCode="General">
                  <c:v>-2.0786818462173598E-3</c:v>
                </c:pt>
                <c:pt idx="330" formatCode="General">
                  <c:v>-2.1046365588129399E-3</c:v>
                </c:pt>
                <c:pt idx="331" formatCode="General">
                  <c:v>-2.1161172625790798E-3</c:v>
                </c:pt>
                <c:pt idx="332" formatCode="General">
                  <c:v>-2.1095609866605999E-3</c:v>
                </c:pt>
                <c:pt idx="333" formatCode="General">
                  <c:v>-2.1073137039364499E-3</c:v>
                </c:pt>
                <c:pt idx="334" formatCode="General">
                  <c:v>-2.1284560233753402E-3</c:v>
                </c:pt>
                <c:pt idx="335" formatCode="General">
                  <c:v>-2.1334167462325302E-3</c:v>
                </c:pt>
                <c:pt idx="336" formatCode="General">
                  <c:v>-2.1277022614421899E-3</c:v>
                </c:pt>
                <c:pt idx="337" formatCode="General">
                  <c:v>-2.1446399719890399E-3</c:v>
                </c:pt>
                <c:pt idx="338" formatCode="General">
                  <c:v>-2.1486169060561801E-3</c:v>
                </c:pt>
                <c:pt idx="339" formatCode="General">
                  <c:v>-2.1308979591792899E-3</c:v>
                </c:pt>
                <c:pt idx="340" formatCode="General">
                  <c:v>-2.1558996647643002E-3</c:v>
                </c:pt>
                <c:pt idx="341" formatCode="General">
                  <c:v>-2.1726748487894501E-3</c:v>
                </c:pt>
                <c:pt idx="342" formatCode="General">
                  <c:v>-2.1756870267356202E-3</c:v>
                </c:pt>
                <c:pt idx="343" formatCode="General">
                  <c:v>-2.1806079249593298E-3</c:v>
                </c:pt>
                <c:pt idx="344" formatCode="General">
                  <c:v>-2.1773377259896201E-3</c:v>
                </c:pt>
                <c:pt idx="345" formatCode="General">
                  <c:v>-2.1814466359272701E-3</c:v>
                </c:pt>
                <c:pt idx="346" formatCode="General">
                  <c:v>-2.1885726296961001E-3</c:v>
                </c:pt>
                <c:pt idx="347" formatCode="General">
                  <c:v>-2.2132601670149799E-3</c:v>
                </c:pt>
                <c:pt idx="348" formatCode="General">
                  <c:v>-2.1993623071930998E-3</c:v>
                </c:pt>
                <c:pt idx="349" formatCode="General">
                  <c:v>-2.2229501344348899E-3</c:v>
                </c:pt>
                <c:pt idx="350" formatCode="General">
                  <c:v>-2.2190969219966698E-3</c:v>
                </c:pt>
                <c:pt idx="351" formatCode="General">
                  <c:v>-2.2175760948875802E-3</c:v>
                </c:pt>
                <c:pt idx="352" formatCode="General">
                  <c:v>-2.2231308080161898E-3</c:v>
                </c:pt>
                <c:pt idx="353" formatCode="General">
                  <c:v>-2.2321416602302199E-3</c:v>
                </c:pt>
                <c:pt idx="354" formatCode="General">
                  <c:v>-2.2419750359184802E-3</c:v>
                </c:pt>
                <c:pt idx="355" formatCode="General">
                  <c:v>-2.2500029700053101E-3</c:v>
                </c:pt>
                <c:pt idx="356" formatCode="General">
                  <c:v>-2.2553098895948601E-3</c:v>
                </c:pt>
                <c:pt idx="357" formatCode="General">
                  <c:v>-2.2683446392801798E-3</c:v>
                </c:pt>
                <c:pt idx="358" formatCode="General">
                  <c:v>-2.2578610600692398E-3</c:v>
                </c:pt>
                <c:pt idx="359" formatCode="General">
                  <c:v>-2.28793402444671E-3</c:v>
                </c:pt>
                <c:pt idx="360" formatCode="General">
                  <c:v>-2.26929117682827E-3</c:v>
                </c:pt>
                <c:pt idx="361" formatCode="General">
                  <c:v>-2.2773770083134399E-3</c:v>
                </c:pt>
                <c:pt idx="362" formatCode="General">
                  <c:v>-2.2918424835685499E-3</c:v>
                </c:pt>
                <c:pt idx="363" formatCode="General">
                  <c:v>-2.2941089648871502E-3</c:v>
                </c:pt>
                <c:pt idx="364" formatCode="General">
                  <c:v>-2.3040766053357099E-3</c:v>
                </c:pt>
                <c:pt idx="365" formatCode="General">
                  <c:v>-2.3024704445694698E-3</c:v>
                </c:pt>
                <c:pt idx="366" formatCode="General">
                  <c:v>-2.3127407103969802E-3</c:v>
                </c:pt>
                <c:pt idx="367" formatCode="General">
                  <c:v>-2.32091930614597E-3</c:v>
                </c:pt>
                <c:pt idx="368" formatCode="General">
                  <c:v>-2.32934653432824E-3</c:v>
                </c:pt>
                <c:pt idx="369" formatCode="General">
                  <c:v>-2.3373553611353202E-3</c:v>
                </c:pt>
                <c:pt idx="370" formatCode="General">
                  <c:v>-2.3318889083755799E-3</c:v>
                </c:pt>
                <c:pt idx="371" formatCode="General">
                  <c:v>-2.3308102569726801E-3</c:v>
                </c:pt>
                <c:pt idx="372" formatCode="General">
                  <c:v>-2.3594781733307E-3</c:v>
                </c:pt>
                <c:pt idx="373" formatCode="General">
                  <c:v>-2.3420392958547701E-3</c:v>
                </c:pt>
                <c:pt idx="374" formatCode="General">
                  <c:v>-2.3632303206323202E-3</c:v>
                </c:pt>
                <c:pt idx="375" formatCode="General">
                  <c:v>-2.36511909748153E-3</c:v>
                </c:pt>
                <c:pt idx="376" formatCode="General">
                  <c:v>-2.3693846916115601E-3</c:v>
                </c:pt>
                <c:pt idx="377" formatCode="General">
                  <c:v>-2.3670970440768401E-3</c:v>
                </c:pt>
                <c:pt idx="378" formatCode="General">
                  <c:v>-2.37642096593692E-3</c:v>
                </c:pt>
                <c:pt idx="379" formatCode="General">
                  <c:v>-2.38601230283412E-3</c:v>
                </c:pt>
                <c:pt idx="380" formatCode="General">
                  <c:v>-2.4030617806726699E-3</c:v>
                </c:pt>
                <c:pt idx="381" formatCode="General">
                  <c:v>-2.4155651095837298E-3</c:v>
                </c:pt>
                <c:pt idx="382" formatCode="General">
                  <c:v>-2.4123131589527101E-3</c:v>
                </c:pt>
                <c:pt idx="383" formatCode="General">
                  <c:v>-2.4254278530989699E-3</c:v>
                </c:pt>
                <c:pt idx="384" formatCode="General">
                  <c:v>-2.4285335875723702E-3</c:v>
                </c:pt>
                <c:pt idx="385" formatCode="General">
                  <c:v>-2.4201652019695701E-3</c:v>
                </c:pt>
                <c:pt idx="386" formatCode="General">
                  <c:v>-2.4240896598845601E-3</c:v>
                </c:pt>
                <c:pt idx="387" formatCode="General">
                  <c:v>-2.4288963272392698E-3</c:v>
                </c:pt>
                <c:pt idx="388" formatCode="General">
                  <c:v>-2.4470228138121302E-3</c:v>
                </c:pt>
                <c:pt idx="389" formatCode="General">
                  <c:v>-2.4286227495453E-3</c:v>
                </c:pt>
                <c:pt idx="390" formatCode="General">
                  <c:v>-2.45325601693698E-3</c:v>
                </c:pt>
                <c:pt idx="391" formatCode="General">
                  <c:v>-2.4480590306648299E-3</c:v>
                </c:pt>
                <c:pt idx="392" formatCode="General">
                  <c:v>-2.4845665909861299E-3</c:v>
                </c:pt>
                <c:pt idx="393" formatCode="General">
                  <c:v>-2.4697907563609898E-3</c:v>
                </c:pt>
                <c:pt idx="394" formatCode="General">
                  <c:v>-2.4741238968583601E-3</c:v>
                </c:pt>
                <c:pt idx="395" formatCode="General">
                  <c:v>-2.4750038565273399E-3</c:v>
                </c:pt>
                <c:pt idx="396" formatCode="General">
                  <c:v>-2.4738899955943998E-3</c:v>
                </c:pt>
                <c:pt idx="397" formatCode="General">
                  <c:v>-2.4965838448641302E-3</c:v>
                </c:pt>
                <c:pt idx="398" formatCode="General">
                  <c:v>-2.4875812234847802E-3</c:v>
                </c:pt>
                <c:pt idx="399" formatCode="General">
                  <c:v>-2.5116797188036899E-3</c:v>
                </c:pt>
                <c:pt idx="400" formatCode="General">
                  <c:v>-2.4928630434081001E-3</c:v>
                </c:pt>
                <c:pt idx="401" formatCode="General">
                  <c:v>-2.5428395097888898E-3</c:v>
                </c:pt>
                <c:pt idx="402" formatCode="General">
                  <c:v>-2.5065903318068098E-3</c:v>
                </c:pt>
                <c:pt idx="403" formatCode="General">
                  <c:v>-2.5364841876395002E-3</c:v>
                </c:pt>
                <c:pt idx="404" formatCode="General">
                  <c:v>-2.5294596994532201E-3</c:v>
                </c:pt>
                <c:pt idx="405" formatCode="General">
                  <c:v>-2.5438963413097898E-3</c:v>
                </c:pt>
                <c:pt idx="406" formatCode="General">
                  <c:v>-2.5555135946488902E-3</c:v>
                </c:pt>
                <c:pt idx="407" formatCode="General">
                  <c:v>-2.5500644617059902E-3</c:v>
                </c:pt>
                <c:pt idx="408" formatCode="General">
                  <c:v>-2.5575036074097801E-3</c:v>
                </c:pt>
                <c:pt idx="409" formatCode="General">
                  <c:v>-2.5740859764670598E-3</c:v>
                </c:pt>
                <c:pt idx="410" formatCode="General">
                  <c:v>-2.5606265295010601E-3</c:v>
                </c:pt>
                <c:pt idx="411" formatCode="General">
                  <c:v>-2.5750747944354099E-3</c:v>
                </c:pt>
                <c:pt idx="412" formatCode="General">
                  <c:v>-2.5850774992161999E-3</c:v>
                </c:pt>
                <c:pt idx="413" formatCode="General">
                  <c:v>-2.5915211527367801E-3</c:v>
                </c:pt>
                <c:pt idx="414" formatCode="General">
                  <c:v>-2.5899216275815599E-3</c:v>
                </c:pt>
                <c:pt idx="415" formatCode="General">
                  <c:v>-2.5808487150202099E-3</c:v>
                </c:pt>
                <c:pt idx="416" formatCode="General">
                  <c:v>-2.5982050877598598E-3</c:v>
                </c:pt>
                <c:pt idx="417" formatCode="General">
                  <c:v>-2.62549652234272E-3</c:v>
                </c:pt>
                <c:pt idx="418" formatCode="General">
                  <c:v>-2.6216993624536898E-3</c:v>
                </c:pt>
                <c:pt idx="419" formatCode="General">
                  <c:v>-2.6353307652610702E-3</c:v>
                </c:pt>
                <c:pt idx="420" formatCode="General">
                  <c:v>-2.6219497575405899E-3</c:v>
                </c:pt>
                <c:pt idx="421" formatCode="General">
                  <c:v>-2.63215566758485E-3</c:v>
                </c:pt>
                <c:pt idx="422" formatCode="General">
                  <c:v>-2.6445360117621801E-3</c:v>
                </c:pt>
                <c:pt idx="423" formatCode="General">
                  <c:v>-2.6437545337672E-3</c:v>
                </c:pt>
                <c:pt idx="424" formatCode="General">
                  <c:v>-2.6615380225485799E-3</c:v>
                </c:pt>
                <c:pt idx="425" formatCode="General">
                  <c:v>-2.6432448482058201E-3</c:v>
                </c:pt>
                <c:pt idx="426" formatCode="General">
                  <c:v>-2.6679103101402701E-3</c:v>
                </c:pt>
                <c:pt idx="427" formatCode="General">
                  <c:v>-2.6583837365655601E-3</c:v>
                </c:pt>
                <c:pt idx="428" formatCode="General">
                  <c:v>-2.6699026850454601E-3</c:v>
                </c:pt>
                <c:pt idx="429" formatCode="General">
                  <c:v>-2.7021436068573501E-3</c:v>
                </c:pt>
                <c:pt idx="430" formatCode="General">
                  <c:v>-2.6986728319871802E-3</c:v>
                </c:pt>
                <c:pt idx="431" formatCode="General">
                  <c:v>-2.6925496730592102E-3</c:v>
                </c:pt>
                <c:pt idx="432" formatCode="General">
                  <c:v>-2.6971354443163101E-3</c:v>
                </c:pt>
                <c:pt idx="433" formatCode="General">
                  <c:v>-2.6918857827497701E-3</c:v>
                </c:pt>
                <c:pt idx="434" formatCode="General">
                  <c:v>-2.70634282554996E-3</c:v>
                </c:pt>
                <c:pt idx="435" formatCode="General">
                  <c:v>-2.7077191545172201E-3</c:v>
                </c:pt>
                <c:pt idx="436" formatCode="General">
                  <c:v>-2.7238152874588901E-3</c:v>
                </c:pt>
                <c:pt idx="437" formatCode="General">
                  <c:v>-2.7128871695754099E-3</c:v>
                </c:pt>
                <c:pt idx="438" formatCode="General">
                  <c:v>-2.7407878598491599E-3</c:v>
                </c:pt>
                <c:pt idx="439" formatCode="General">
                  <c:v>-2.7371184369580298E-3</c:v>
                </c:pt>
                <c:pt idx="440" formatCode="General">
                  <c:v>-2.7473476626627301E-3</c:v>
                </c:pt>
                <c:pt idx="441" formatCode="General">
                  <c:v>-2.7213833384449201E-3</c:v>
                </c:pt>
                <c:pt idx="442" formatCode="General">
                  <c:v>-2.7510788337548001E-3</c:v>
                </c:pt>
                <c:pt idx="443" formatCode="General">
                  <c:v>-2.7345981805979801E-3</c:v>
                </c:pt>
                <c:pt idx="444" formatCode="General">
                  <c:v>-2.7812381568144201E-3</c:v>
                </c:pt>
                <c:pt idx="445" formatCode="General">
                  <c:v>-2.7644230528494399E-3</c:v>
                </c:pt>
                <c:pt idx="446" formatCode="General">
                  <c:v>-2.7539821847970799E-3</c:v>
                </c:pt>
                <c:pt idx="447" formatCode="General">
                  <c:v>-2.7785981082627401E-3</c:v>
                </c:pt>
                <c:pt idx="448" formatCode="General">
                  <c:v>-2.78878668202089E-3</c:v>
                </c:pt>
                <c:pt idx="449" formatCode="General">
                  <c:v>-2.77309477596689E-3</c:v>
                </c:pt>
                <c:pt idx="450" formatCode="General">
                  <c:v>-2.7939889597420001E-3</c:v>
                </c:pt>
                <c:pt idx="451" formatCode="General">
                  <c:v>-2.80407688293255E-3</c:v>
                </c:pt>
                <c:pt idx="452" formatCode="General">
                  <c:v>-2.8253202213591399E-3</c:v>
                </c:pt>
                <c:pt idx="453" formatCode="General">
                  <c:v>-2.8057289838014899E-3</c:v>
                </c:pt>
                <c:pt idx="454" formatCode="General">
                  <c:v>-2.8103499315898801E-3</c:v>
                </c:pt>
                <c:pt idx="455" formatCode="General">
                  <c:v>-2.8041913442510601E-3</c:v>
                </c:pt>
                <c:pt idx="456" formatCode="General">
                  <c:v>-2.8321513726670198E-3</c:v>
                </c:pt>
                <c:pt idx="457" formatCode="General">
                  <c:v>-2.82465718948745E-3</c:v>
                </c:pt>
                <c:pt idx="458" formatCode="General">
                  <c:v>-2.8319411324106698E-3</c:v>
                </c:pt>
                <c:pt idx="459" formatCode="General">
                  <c:v>-2.8345627088402999E-3</c:v>
                </c:pt>
                <c:pt idx="460" formatCode="General">
                  <c:v>-2.8373699409102201E-3</c:v>
                </c:pt>
                <c:pt idx="461" formatCode="General">
                  <c:v>-2.8505471904326902E-3</c:v>
                </c:pt>
                <c:pt idx="462" formatCode="General">
                  <c:v>-2.86559867287248E-3</c:v>
                </c:pt>
                <c:pt idx="463" formatCode="General">
                  <c:v>-2.8560504411297501E-3</c:v>
                </c:pt>
                <c:pt idx="464" formatCode="General">
                  <c:v>-2.8584142813858101E-3</c:v>
                </c:pt>
                <c:pt idx="465" formatCode="General">
                  <c:v>-2.8905631714243401E-3</c:v>
                </c:pt>
                <c:pt idx="466" formatCode="General">
                  <c:v>-2.8842141037027599E-3</c:v>
                </c:pt>
                <c:pt idx="467" formatCode="General">
                  <c:v>-2.8813797674583398E-3</c:v>
                </c:pt>
                <c:pt idx="468" formatCode="General">
                  <c:v>-2.8767499589550001E-3</c:v>
                </c:pt>
                <c:pt idx="469" formatCode="General">
                  <c:v>-2.8872616469526801E-3</c:v>
                </c:pt>
                <c:pt idx="470" formatCode="General">
                  <c:v>-2.9103901568126398E-3</c:v>
                </c:pt>
                <c:pt idx="471" formatCode="General">
                  <c:v>-2.90796425081641E-3</c:v>
                </c:pt>
                <c:pt idx="472" formatCode="General">
                  <c:v>-2.90097462561333E-3</c:v>
                </c:pt>
                <c:pt idx="473" formatCode="General">
                  <c:v>-2.9133778950310401E-3</c:v>
                </c:pt>
                <c:pt idx="474" formatCode="General">
                  <c:v>-2.9015454414868902E-3</c:v>
                </c:pt>
                <c:pt idx="475" formatCode="General">
                  <c:v>-2.9440563743810401E-3</c:v>
                </c:pt>
                <c:pt idx="476" formatCode="General">
                  <c:v>-2.9351300971674002E-3</c:v>
                </c:pt>
                <c:pt idx="477" formatCode="General">
                  <c:v>-2.9562578241280201E-3</c:v>
                </c:pt>
                <c:pt idx="478" formatCode="General">
                  <c:v>-2.9476854710746201E-3</c:v>
                </c:pt>
                <c:pt idx="479" formatCode="General">
                  <c:v>-2.9477899462460998E-3</c:v>
                </c:pt>
                <c:pt idx="480" formatCode="General">
                  <c:v>-2.9662290356869E-3</c:v>
                </c:pt>
                <c:pt idx="481" formatCode="General">
                  <c:v>-2.9553192177820399E-3</c:v>
                </c:pt>
                <c:pt idx="482" formatCode="General">
                  <c:v>-2.9661818387561002E-3</c:v>
                </c:pt>
                <c:pt idx="483" formatCode="General">
                  <c:v>-2.9785913421902501E-3</c:v>
                </c:pt>
                <c:pt idx="484" formatCode="General">
                  <c:v>-2.97947166257606E-3</c:v>
                </c:pt>
                <c:pt idx="485" formatCode="General">
                  <c:v>-2.9816264367648199E-3</c:v>
                </c:pt>
                <c:pt idx="486" formatCode="General">
                  <c:v>-2.9863870208238601E-3</c:v>
                </c:pt>
                <c:pt idx="487" formatCode="General">
                  <c:v>-2.9997960937333001E-3</c:v>
                </c:pt>
                <c:pt idx="488" formatCode="General">
                  <c:v>-2.99634811267713E-3</c:v>
                </c:pt>
                <c:pt idx="489" formatCode="General">
                  <c:v>-2.9807726846824002E-3</c:v>
                </c:pt>
                <c:pt idx="490" formatCode="General">
                  <c:v>-3.0075026097354201E-3</c:v>
                </c:pt>
                <c:pt idx="491" formatCode="General">
                  <c:v>-3.0106776421647101E-3</c:v>
                </c:pt>
                <c:pt idx="492" formatCode="General">
                  <c:v>-3.00915883930403E-3</c:v>
                </c:pt>
                <c:pt idx="493" formatCode="General">
                  <c:v>-3.0374979636474198E-3</c:v>
                </c:pt>
                <c:pt idx="494" formatCode="General">
                  <c:v>-3.0311100778437198E-3</c:v>
                </c:pt>
                <c:pt idx="495" formatCode="General">
                  <c:v>-3.03721171909975E-3</c:v>
                </c:pt>
                <c:pt idx="496" formatCode="General">
                  <c:v>-3.0785723330252401E-3</c:v>
                </c:pt>
                <c:pt idx="497" formatCode="General">
                  <c:v>-3.0601918792637502E-3</c:v>
                </c:pt>
                <c:pt idx="498" formatCode="General">
                  <c:v>-3.0546083893643501E-3</c:v>
                </c:pt>
                <c:pt idx="499" formatCode="General">
                  <c:v>-3.0661031638808001E-3</c:v>
                </c:pt>
                <c:pt idx="500" formatCode="General">
                  <c:v>-3.0738543801421101E-3</c:v>
                </c:pt>
                <c:pt idx="501" formatCode="General">
                  <c:v>-3.0618300348671701E-3</c:v>
                </c:pt>
                <c:pt idx="502" formatCode="General">
                  <c:v>-3.0681751176027498E-3</c:v>
                </c:pt>
                <c:pt idx="503" formatCode="General">
                  <c:v>-3.0530243222975E-3</c:v>
                </c:pt>
                <c:pt idx="504" formatCode="General">
                  <c:v>-3.07852214942361E-3</c:v>
                </c:pt>
                <c:pt idx="505" formatCode="General">
                  <c:v>-3.0892630081374799E-3</c:v>
                </c:pt>
                <c:pt idx="506" formatCode="General">
                  <c:v>-3.1135486766361502E-3</c:v>
                </c:pt>
                <c:pt idx="507" formatCode="General">
                  <c:v>-3.0867757663568698E-3</c:v>
                </c:pt>
                <c:pt idx="508" formatCode="General">
                  <c:v>-3.10997277262531E-3</c:v>
                </c:pt>
                <c:pt idx="509" formatCode="General">
                  <c:v>-3.1012988632903001E-3</c:v>
                </c:pt>
                <c:pt idx="510" formatCode="General">
                  <c:v>-3.1188104999384301E-3</c:v>
                </c:pt>
                <c:pt idx="511" formatCode="General">
                  <c:v>-3.09358486741209E-3</c:v>
                </c:pt>
                <c:pt idx="512" formatCode="General">
                  <c:v>-3.1135500460347499E-3</c:v>
                </c:pt>
                <c:pt idx="513" formatCode="General">
                  <c:v>-3.1191863792292699E-3</c:v>
                </c:pt>
                <c:pt idx="514" formatCode="General">
                  <c:v>-3.15347106326641E-3</c:v>
                </c:pt>
                <c:pt idx="515" formatCode="General">
                  <c:v>-3.1471460964998402E-3</c:v>
                </c:pt>
                <c:pt idx="516" formatCode="General">
                  <c:v>-3.13599079873294E-3</c:v>
                </c:pt>
                <c:pt idx="517" formatCode="General">
                  <c:v>-3.1595483606194101E-3</c:v>
                </c:pt>
                <c:pt idx="518" formatCode="General">
                  <c:v>-3.1574888024983598E-3</c:v>
                </c:pt>
                <c:pt idx="519" formatCode="General">
                  <c:v>-3.1657790864589798E-3</c:v>
                </c:pt>
                <c:pt idx="520" formatCode="General">
                  <c:v>-3.1773313578370402E-3</c:v>
                </c:pt>
                <c:pt idx="521" formatCode="General">
                  <c:v>-3.1656449124630001E-3</c:v>
                </c:pt>
                <c:pt idx="522" formatCode="General">
                  <c:v>-3.1704380929753599E-3</c:v>
                </c:pt>
                <c:pt idx="523" formatCode="General">
                  <c:v>-3.18018731498671E-3</c:v>
                </c:pt>
                <c:pt idx="524" formatCode="General">
                  <c:v>-3.1998852686579899E-3</c:v>
                </c:pt>
                <c:pt idx="525" formatCode="General">
                  <c:v>-3.18721595261659E-3</c:v>
                </c:pt>
                <c:pt idx="526" formatCode="General">
                  <c:v>-3.1935649154767498E-3</c:v>
                </c:pt>
                <c:pt idx="527" formatCode="General">
                  <c:v>-3.1991446561500901E-3</c:v>
                </c:pt>
                <c:pt idx="528" formatCode="General">
                  <c:v>-3.2017091863014201E-3</c:v>
                </c:pt>
                <c:pt idx="529" formatCode="General">
                  <c:v>-3.2184855852587799E-3</c:v>
                </c:pt>
                <c:pt idx="530" formatCode="General">
                  <c:v>-3.2436335101316701E-3</c:v>
                </c:pt>
                <c:pt idx="531" formatCode="General">
                  <c:v>-3.1995362584018899E-3</c:v>
                </c:pt>
                <c:pt idx="532" formatCode="General">
                  <c:v>-3.21051733304464E-3</c:v>
                </c:pt>
                <c:pt idx="533" formatCode="General">
                  <c:v>-3.2380327827041299E-3</c:v>
                </c:pt>
                <c:pt idx="534" formatCode="General">
                  <c:v>-3.24311790472277E-3</c:v>
                </c:pt>
                <c:pt idx="535" formatCode="General">
                  <c:v>-3.2347301533826901E-3</c:v>
                </c:pt>
                <c:pt idx="536" formatCode="General">
                  <c:v>-3.2317324171900201E-3</c:v>
                </c:pt>
                <c:pt idx="537" formatCode="General">
                  <c:v>-3.27362634395958E-3</c:v>
                </c:pt>
                <c:pt idx="538" formatCode="General">
                  <c:v>-3.2496244565319199E-3</c:v>
                </c:pt>
                <c:pt idx="539" formatCode="General">
                  <c:v>-3.26252668573039E-3</c:v>
                </c:pt>
                <c:pt idx="540" formatCode="General">
                  <c:v>-3.2769124079195001E-3</c:v>
                </c:pt>
                <c:pt idx="541" formatCode="General">
                  <c:v>-3.26800862146633E-3</c:v>
                </c:pt>
                <c:pt idx="542" formatCode="General">
                  <c:v>-3.2691805316393801E-3</c:v>
                </c:pt>
                <c:pt idx="543" formatCode="General">
                  <c:v>-3.27771497328724E-3</c:v>
                </c:pt>
                <c:pt idx="544" formatCode="General">
                  <c:v>-3.2988047845088201E-3</c:v>
                </c:pt>
                <c:pt idx="545" formatCode="General">
                  <c:v>-3.2803262068604499E-3</c:v>
                </c:pt>
                <c:pt idx="546" formatCode="General">
                  <c:v>-3.2904851254120099E-3</c:v>
                </c:pt>
                <c:pt idx="547" formatCode="General">
                  <c:v>-3.32093407371602E-3</c:v>
                </c:pt>
                <c:pt idx="548" formatCode="General">
                  <c:v>-3.3032570805097399E-3</c:v>
                </c:pt>
                <c:pt idx="549" formatCode="General">
                  <c:v>-3.2963307078100598E-3</c:v>
                </c:pt>
                <c:pt idx="550" formatCode="General">
                  <c:v>-3.2972302266379701E-3</c:v>
                </c:pt>
                <c:pt idx="551" formatCode="General">
                  <c:v>-3.30305495072285E-3</c:v>
                </c:pt>
                <c:pt idx="552" formatCode="General">
                  <c:v>-3.3251480904963999E-3</c:v>
                </c:pt>
                <c:pt idx="553" formatCode="General">
                  <c:v>-3.3367083717443201E-3</c:v>
                </c:pt>
                <c:pt idx="554" formatCode="General">
                  <c:v>-3.3539836862967898E-3</c:v>
                </c:pt>
                <c:pt idx="555" formatCode="General">
                  <c:v>-3.3322505981337098E-3</c:v>
                </c:pt>
                <c:pt idx="556" formatCode="General">
                  <c:v>-3.37743507403816E-3</c:v>
                </c:pt>
                <c:pt idx="557" formatCode="General">
                  <c:v>-3.37967112004511E-3</c:v>
                </c:pt>
                <c:pt idx="558" formatCode="General">
                  <c:v>-3.3602030251631502E-3</c:v>
                </c:pt>
                <c:pt idx="559" formatCode="General">
                  <c:v>-3.3561115387356799E-3</c:v>
                </c:pt>
                <c:pt idx="560" formatCode="General">
                  <c:v>-3.3941982896729598E-3</c:v>
                </c:pt>
                <c:pt idx="561" formatCode="General">
                  <c:v>-3.3690174643675702E-3</c:v>
                </c:pt>
                <c:pt idx="562" formatCode="General">
                  <c:v>-3.39527034512597E-3</c:v>
                </c:pt>
                <c:pt idx="563" formatCode="General">
                  <c:v>-3.3696540287797101E-3</c:v>
                </c:pt>
                <c:pt idx="564" formatCode="General">
                  <c:v>-3.38019007308919E-3</c:v>
                </c:pt>
                <c:pt idx="565" formatCode="General">
                  <c:v>-3.3854387866910601E-3</c:v>
                </c:pt>
                <c:pt idx="566" formatCode="General">
                  <c:v>-3.4184850017701901E-3</c:v>
                </c:pt>
                <c:pt idx="567" formatCode="General">
                  <c:v>-3.40965201099279E-3</c:v>
                </c:pt>
                <c:pt idx="568" formatCode="General">
                  <c:v>-3.4070259158182998E-3</c:v>
                </c:pt>
                <c:pt idx="569" formatCode="General">
                  <c:v>-3.42158812198446E-3</c:v>
                </c:pt>
                <c:pt idx="570" formatCode="General">
                  <c:v>-3.4311384508475102E-3</c:v>
                </c:pt>
                <c:pt idx="571" formatCode="General">
                  <c:v>-3.44022288338664E-3</c:v>
                </c:pt>
                <c:pt idx="572" formatCode="General">
                  <c:v>-3.4509936472305E-3</c:v>
                </c:pt>
                <c:pt idx="573" formatCode="General">
                  <c:v>-3.4431075700731102E-3</c:v>
                </c:pt>
                <c:pt idx="574" formatCode="General">
                  <c:v>-3.4451355177632999E-3</c:v>
                </c:pt>
                <c:pt idx="575" formatCode="General">
                  <c:v>-3.4550514385969702E-3</c:v>
                </c:pt>
                <c:pt idx="576" formatCode="General">
                  <c:v>-3.4707368889297101E-3</c:v>
                </c:pt>
                <c:pt idx="577" formatCode="General">
                  <c:v>-3.46497175792E-3</c:v>
                </c:pt>
                <c:pt idx="578" formatCode="General">
                  <c:v>-3.4464697457990199E-3</c:v>
                </c:pt>
                <c:pt idx="579" formatCode="General">
                  <c:v>-3.4681671838602299E-3</c:v>
                </c:pt>
                <c:pt idx="580" formatCode="General">
                  <c:v>-3.4498206625817999E-3</c:v>
                </c:pt>
                <c:pt idx="581" formatCode="General">
                  <c:v>-3.4743560307161098E-3</c:v>
                </c:pt>
                <c:pt idx="582" formatCode="General">
                  <c:v>-3.4769237871998902E-3</c:v>
                </c:pt>
                <c:pt idx="583" formatCode="General">
                  <c:v>-3.49661715624897E-3</c:v>
                </c:pt>
                <c:pt idx="584" formatCode="General">
                  <c:v>-3.4931367787623701E-3</c:v>
                </c:pt>
                <c:pt idx="585" formatCode="General">
                  <c:v>-3.4789238440663499E-3</c:v>
                </c:pt>
                <c:pt idx="586" formatCode="General">
                  <c:v>-3.5191392959835299E-3</c:v>
                </c:pt>
                <c:pt idx="587" formatCode="General">
                  <c:v>-3.4636949092848898E-3</c:v>
                </c:pt>
                <c:pt idx="588" formatCode="General">
                  <c:v>-3.4847488970454399E-3</c:v>
                </c:pt>
                <c:pt idx="589" formatCode="General">
                  <c:v>-3.4951565887356198E-3</c:v>
                </c:pt>
                <c:pt idx="590" formatCode="General">
                  <c:v>-3.5164233127323199E-3</c:v>
                </c:pt>
                <c:pt idx="591" formatCode="General">
                  <c:v>-3.5181375171370699E-3</c:v>
                </c:pt>
                <c:pt idx="592" formatCode="General">
                  <c:v>-3.5255509738957602E-3</c:v>
                </c:pt>
                <c:pt idx="593" formatCode="General">
                  <c:v>-3.5345437265661699E-3</c:v>
                </c:pt>
                <c:pt idx="594" formatCode="General">
                  <c:v>-3.54401587098758E-3</c:v>
                </c:pt>
                <c:pt idx="595" formatCode="General">
                  <c:v>-3.51759791015993E-3</c:v>
                </c:pt>
                <c:pt idx="596" formatCode="General">
                  <c:v>-3.5623005745331299E-3</c:v>
                </c:pt>
                <c:pt idx="597" formatCode="General">
                  <c:v>-3.5231127597928498E-3</c:v>
                </c:pt>
                <c:pt idx="598" formatCode="General">
                  <c:v>-3.5608288991019E-3</c:v>
                </c:pt>
                <c:pt idx="599" formatCode="General">
                  <c:v>-3.5769218073107602E-3</c:v>
                </c:pt>
                <c:pt idx="600" formatCode="General">
                  <c:v>-3.57559030343936E-3</c:v>
                </c:pt>
                <c:pt idx="601" formatCode="General">
                  <c:v>-3.5960936730490599E-3</c:v>
                </c:pt>
                <c:pt idx="602" formatCode="General">
                  <c:v>-3.5670649847723301E-3</c:v>
                </c:pt>
                <c:pt idx="603" formatCode="General">
                  <c:v>-3.6180614595847402E-3</c:v>
                </c:pt>
                <c:pt idx="604" formatCode="General">
                  <c:v>-3.5799426589690499E-3</c:v>
                </c:pt>
                <c:pt idx="605" formatCode="General">
                  <c:v>-3.5955755112407699E-3</c:v>
                </c:pt>
                <c:pt idx="606" formatCode="General">
                  <c:v>-3.6326010896936098E-3</c:v>
                </c:pt>
                <c:pt idx="607" formatCode="General">
                  <c:v>-3.6167886735222802E-3</c:v>
                </c:pt>
                <c:pt idx="608" formatCode="General">
                  <c:v>-3.6231599841879398E-3</c:v>
                </c:pt>
                <c:pt idx="609" formatCode="General">
                  <c:v>-3.6124320952118298E-3</c:v>
                </c:pt>
                <c:pt idx="610" formatCode="General">
                  <c:v>-3.63148315813837E-3</c:v>
                </c:pt>
                <c:pt idx="611" formatCode="General">
                  <c:v>-3.6389205228923699E-3</c:v>
                </c:pt>
                <c:pt idx="612" formatCode="General">
                  <c:v>-3.6680167324900799E-3</c:v>
                </c:pt>
                <c:pt idx="613" formatCode="General">
                  <c:v>-3.6262287520344499E-3</c:v>
                </c:pt>
                <c:pt idx="614" formatCode="General">
                  <c:v>-3.6383705187492598E-3</c:v>
                </c:pt>
                <c:pt idx="615" formatCode="General">
                  <c:v>-3.6566039080801502E-3</c:v>
                </c:pt>
                <c:pt idx="616" formatCode="General">
                  <c:v>-3.6514826622801901E-3</c:v>
                </c:pt>
                <c:pt idx="617" formatCode="General">
                  <c:v>-3.64304120192184E-3</c:v>
                </c:pt>
                <c:pt idx="618" formatCode="General">
                  <c:v>-3.6730979349861299E-3</c:v>
                </c:pt>
                <c:pt idx="619" formatCode="General">
                  <c:v>-3.6693148231605102E-3</c:v>
                </c:pt>
                <c:pt idx="620" formatCode="General">
                  <c:v>-3.6639447562896699E-3</c:v>
                </c:pt>
                <c:pt idx="621" formatCode="General">
                  <c:v>-3.6925869427681399E-3</c:v>
                </c:pt>
                <c:pt idx="622" formatCode="General">
                  <c:v>-3.6803482530918799E-3</c:v>
                </c:pt>
                <c:pt idx="623" formatCode="General">
                  <c:v>-3.6868800206074602E-3</c:v>
                </c:pt>
                <c:pt idx="624" formatCode="General">
                  <c:v>-3.7024711273907999E-3</c:v>
                </c:pt>
                <c:pt idx="625" formatCode="General">
                  <c:v>-3.6972589664569901E-3</c:v>
                </c:pt>
                <c:pt idx="626" formatCode="General">
                  <c:v>-3.7010103304731001E-3</c:v>
                </c:pt>
                <c:pt idx="627" formatCode="General">
                  <c:v>-3.7231401045779498E-3</c:v>
                </c:pt>
                <c:pt idx="628" formatCode="General">
                  <c:v>-3.70170695419322E-3</c:v>
                </c:pt>
                <c:pt idx="629" formatCode="General">
                  <c:v>-3.7101351898013901E-3</c:v>
                </c:pt>
                <c:pt idx="630" formatCode="General">
                  <c:v>-3.7242374539333198E-3</c:v>
                </c:pt>
                <c:pt idx="631" formatCode="General">
                  <c:v>-3.73894473147381E-3</c:v>
                </c:pt>
                <c:pt idx="632" formatCode="General">
                  <c:v>-3.7453118572425498E-3</c:v>
                </c:pt>
                <c:pt idx="633" formatCode="General">
                  <c:v>-3.7387512072570698E-3</c:v>
                </c:pt>
                <c:pt idx="634" formatCode="General">
                  <c:v>-3.7672587360845599E-3</c:v>
                </c:pt>
                <c:pt idx="635" formatCode="General">
                  <c:v>-3.75429499033851E-3</c:v>
                </c:pt>
                <c:pt idx="636" formatCode="General">
                  <c:v>-3.75721867527709E-3</c:v>
                </c:pt>
                <c:pt idx="637" formatCode="General">
                  <c:v>-3.7849107032647102E-3</c:v>
                </c:pt>
                <c:pt idx="638" formatCode="General">
                  <c:v>-3.7601177128190701E-3</c:v>
                </c:pt>
                <c:pt idx="639" formatCode="General">
                  <c:v>-3.7708347758128201E-3</c:v>
                </c:pt>
                <c:pt idx="640" formatCode="General">
                  <c:v>-3.7743357424823501E-3</c:v>
                </c:pt>
                <c:pt idx="641" formatCode="General">
                  <c:v>-3.7945420786267099E-3</c:v>
                </c:pt>
                <c:pt idx="642" formatCode="General">
                  <c:v>-3.7850454123045502E-3</c:v>
                </c:pt>
                <c:pt idx="643" formatCode="General">
                  <c:v>-3.79536893099935E-3</c:v>
                </c:pt>
                <c:pt idx="644" formatCode="General">
                  <c:v>-3.83123846366155E-3</c:v>
                </c:pt>
                <c:pt idx="645" formatCode="General">
                  <c:v>-3.78126962259729E-3</c:v>
                </c:pt>
                <c:pt idx="646" formatCode="General">
                  <c:v>-3.7826533443625098E-3</c:v>
                </c:pt>
                <c:pt idx="647" formatCode="General">
                  <c:v>-3.8342905785874702E-3</c:v>
                </c:pt>
                <c:pt idx="648" formatCode="General">
                  <c:v>-3.7961114863898698E-3</c:v>
                </c:pt>
                <c:pt idx="649" formatCode="General">
                  <c:v>-3.8084130972878098E-3</c:v>
                </c:pt>
                <c:pt idx="650" formatCode="General">
                  <c:v>-3.8431519323682598E-3</c:v>
                </c:pt>
                <c:pt idx="651" formatCode="General">
                  <c:v>-3.8518303890620002E-3</c:v>
                </c:pt>
                <c:pt idx="652" formatCode="General">
                  <c:v>-3.81481356718385E-3</c:v>
                </c:pt>
                <c:pt idx="653" formatCode="General">
                  <c:v>-3.8402087739026701E-3</c:v>
                </c:pt>
                <c:pt idx="654" formatCode="General">
                  <c:v>-3.8520838024344098E-3</c:v>
                </c:pt>
                <c:pt idx="655" formatCode="General">
                  <c:v>-3.8412986561973299E-3</c:v>
                </c:pt>
                <c:pt idx="656" formatCode="General">
                  <c:v>-3.8255055756316698E-3</c:v>
                </c:pt>
                <c:pt idx="657" formatCode="General">
                  <c:v>-3.8258009890501802E-3</c:v>
                </c:pt>
                <c:pt idx="658" formatCode="General">
                  <c:v>-3.8543454435876799E-3</c:v>
                </c:pt>
                <c:pt idx="659" formatCode="General">
                  <c:v>-3.8807307476356198E-3</c:v>
                </c:pt>
                <c:pt idx="660" formatCode="General">
                  <c:v>-3.8925140214869699E-3</c:v>
                </c:pt>
                <c:pt idx="661" formatCode="General">
                  <c:v>-3.8971192793183299E-3</c:v>
                </c:pt>
                <c:pt idx="662" formatCode="General">
                  <c:v>-3.8721620974220801E-3</c:v>
                </c:pt>
                <c:pt idx="663" formatCode="General">
                  <c:v>-3.8845724468899502E-3</c:v>
                </c:pt>
                <c:pt idx="664" formatCode="General">
                  <c:v>-3.8836365681404398E-3</c:v>
                </c:pt>
                <c:pt idx="665" formatCode="General">
                  <c:v>-3.8741252114372999E-3</c:v>
                </c:pt>
                <c:pt idx="666" formatCode="General">
                  <c:v>-3.9322954273728903E-3</c:v>
                </c:pt>
                <c:pt idx="667" formatCode="General">
                  <c:v>-3.8961415247677701E-3</c:v>
                </c:pt>
                <c:pt idx="668" formatCode="General">
                  <c:v>-3.9009794549137401E-3</c:v>
                </c:pt>
                <c:pt idx="669" formatCode="General">
                  <c:v>-3.9178440509785003E-3</c:v>
                </c:pt>
                <c:pt idx="670" formatCode="General">
                  <c:v>-3.9078811476680698E-3</c:v>
                </c:pt>
                <c:pt idx="671" formatCode="General">
                  <c:v>-3.93245086853847E-3</c:v>
                </c:pt>
                <c:pt idx="672" formatCode="General">
                  <c:v>-3.9018890217406101E-3</c:v>
                </c:pt>
                <c:pt idx="673" formatCode="General">
                  <c:v>-3.9241654712714796E-3</c:v>
                </c:pt>
                <c:pt idx="674" formatCode="General">
                  <c:v>-3.9396502856034396E-3</c:v>
                </c:pt>
                <c:pt idx="675" formatCode="General">
                  <c:v>-3.9530088862578996E-3</c:v>
                </c:pt>
                <c:pt idx="676" formatCode="General">
                  <c:v>-3.9451499535616804E-3</c:v>
                </c:pt>
                <c:pt idx="677" formatCode="General">
                  <c:v>-3.9657531703027899E-3</c:v>
                </c:pt>
                <c:pt idx="678" formatCode="General">
                  <c:v>-3.9536763412769899E-3</c:v>
                </c:pt>
                <c:pt idx="679" formatCode="General">
                  <c:v>-3.9684710911586096E-3</c:v>
                </c:pt>
                <c:pt idx="680" formatCode="General">
                  <c:v>-3.9706913455234902E-3</c:v>
                </c:pt>
                <c:pt idx="681" formatCode="General">
                  <c:v>-3.95939904360671E-3</c:v>
                </c:pt>
                <c:pt idx="682" formatCode="General">
                  <c:v>-3.9825715294662797E-3</c:v>
                </c:pt>
                <c:pt idx="683" formatCode="General">
                  <c:v>-3.97006837489596E-3</c:v>
                </c:pt>
                <c:pt idx="684" formatCode="General">
                  <c:v>-3.9707642986757897E-3</c:v>
                </c:pt>
                <c:pt idx="685" formatCode="General">
                  <c:v>-4.0193775661638903E-3</c:v>
                </c:pt>
                <c:pt idx="686" formatCode="General">
                  <c:v>-3.99119849367545E-3</c:v>
                </c:pt>
                <c:pt idx="687" formatCode="General">
                  <c:v>-3.9993132159081603E-3</c:v>
                </c:pt>
                <c:pt idx="688" formatCode="General">
                  <c:v>-4.0140643366443898E-3</c:v>
                </c:pt>
                <c:pt idx="689" formatCode="General">
                  <c:v>-4.00183732072271E-3</c:v>
                </c:pt>
                <c:pt idx="690" formatCode="General">
                  <c:v>-4.0049427777974801E-3</c:v>
                </c:pt>
                <c:pt idx="691" formatCode="General">
                  <c:v>-4.0123538013124701E-3</c:v>
                </c:pt>
                <c:pt idx="692" formatCode="General">
                  <c:v>-4.0280916775953203E-3</c:v>
                </c:pt>
                <c:pt idx="693" formatCode="General">
                  <c:v>-4.0480994417714999E-3</c:v>
                </c:pt>
                <c:pt idx="694" formatCode="General">
                  <c:v>-4.0180684842254597E-3</c:v>
                </c:pt>
                <c:pt idx="695" formatCode="General">
                  <c:v>-4.04320106728716E-3</c:v>
                </c:pt>
                <c:pt idx="696" formatCode="General">
                  <c:v>-4.0430120737729803E-3</c:v>
                </c:pt>
                <c:pt idx="697" formatCode="General">
                  <c:v>-4.0513412923520202E-3</c:v>
                </c:pt>
                <c:pt idx="698" formatCode="General">
                  <c:v>-4.0669992997609001E-3</c:v>
                </c:pt>
                <c:pt idx="699" formatCode="General">
                  <c:v>-4.0681326435279197E-3</c:v>
                </c:pt>
                <c:pt idx="700" formatCode="General">
                  <c:v>-4.0500987936545798E-3</c:v>
                </c:pt>
                <c:pt idx="701" formatCode="General">
                  <c:v>-4.05377020497501E-3</c:v>
                </c:pt>
                <c:pt idx="702" formatCode="General">
                  <c:v>-4.0801515602673097E-3</c:v>
                </c:pt>
                <c:pt idx="703" formatCode="General">
                  <c:v>-4.0784087550676902E-3</c:v>
                </c:pt>
                <c:pt idx="704" formatCode="General">
                  <c:v>-4.08078262634704E-3</c:v>
                </c:pt>
                <c:pt idx="705" formatCode="General">
                  <c:v>-4.08057782137461E-3</c:v>
                </c:pt>
                <c:pt idx="706" formatCode="General">
                  <c:v>-4.0831202114030704E-3</c:v>
                </c:pt>
                <c:pt idx="707" formatCode="General">
                  <c:v>-4.0971368894618396E-3</c:v>
                </c:pt>
                <c:pt idx="708" formatCode="General">
                  <c:v>-4.0935010097224497E-3</c:v>
                </c:pt>
                <c:pt idx="709" formatCode="General">
                  <c:v>-4.1134874551751197E-3</c:v>
                </c:pt>
                <c:pt idx="710" formatCode="General">
                  <c:v>-4.09948667407075E-3</c:v>
                </c:pt>
                <c:pt idx="711" formatCode="General">
                  <c:v>-4.0961008728100396E-3</c:v>
                </c:pt>
                <c:pt idx="712" formatCode="General">
                  <c:v>-4.0833848853452899E-3</c:v>
                </c:pt>
                <c:pt idx="713" formatCode="General">
                  <c:v>-4.1124753485804301E-3</c:v>
                </c:pt>
                <c:pt idx="714" formatCode="General">
                  <c:v>-4.1359734937019797E-3</c:v>
                </c:pt>
                <c:pt idx="715" formatCode="General">
                  <c:v>-4.1166940102833997E-3</c:v>
                </c:pt>
                <c:pt idx="716" formatCode="General">
                  <c:v>-4.12039779701964E-3</c:v>
                </c:pt>
                <c:pt idx="717" formatCode="General">
                  <c:v>-4.1014368622861496E-3</c:v>
                </c:pt>
                <c:pt idx="718" formatCode="General">
                  <c:v>-4.1290696141760503E-3</c:v>
                </c:pt>
                <c:pt idx="719" formatCode="General">
                  <c:v>-4.1342822938259197E-3</c:v>
                </c:pt>
                <c:pt idx="720" formatCode="General">
                  <c:v>-4.13577841529272E-3</c:v>
                </c:pt>
                <c:pt idx="721" formatCode="General">
                  <c:v>-4.1180691598746303E-3</c:v>
                </c:pt>
                <c:pt idx="722" formatCode="General">
                  <c:v>-4.1286508224349597E-3</c:v>
                </c:pt>
                <c:pt idx="723" formatCode="General">
                  <c:v>-4.1461076525525099E-3</c:v>
                </c:pt>
                <c:pt idx="724" formatCode="General">
                  <c:v>-4.1344044894937202E-3</c:v>
                </c:pt>
                <c:pt idx="725" formatCode="General">
                  <c:v>-4.1244408124508298E-3</c:v>
                </c:pt>
                <c:pt idx="726" formatCode="General">
                  <c:v>-4.1478221629107203E-3</c:v>
                </c:pt>
                <c:pt idx="727" formatCode="General">
                  <c:v>-4.0911507712715301E-3</c:v>
                </c:pt>
                <c:pt idx="728" formatCode="General">
                  <c:v>-4.1464281497886604E-3</c:v>
                </c:pt>
                <c:pt idx="729" formatCode="General">
                  <c:v>-4.1308302966655596E-3</c:v>
                </c:pt>
                <c:pt idx="730" formatCode="General">
                  <c:v>-4.1417754235442096E-3</c:v>
                </c:pt>
                <c:pt idx="731" formatCode="General">
                  <c:v>-4.1572431617382301E-3</c:v>
                </c:pt>
                <c:pt idx="732" formatCode="General">
                  <c:v>-4.1333823357141896E-3</c:v>
                </c:pt>
                <c:pt idx="733" formatCode="General">
                  <c:v>-4.17815991715389E-3</c:v>
                </c:pt>
                <c:pt idx="734" formatCode="General">
                  <c:v>-4.1811758966637897E-3</c:v>
                </c:pt>
                <c:pt idx="735" formatCode="General">
                  <c:v>-4.1540371379791899E-3</c:v>
                </c:pt>
                <c:pt idx="736" formatCode="General">
                  <c:v>-4.1833818418398399E-3</c:v>
                </c:pt>
                <c:pt idx="737" formatCode="General">
                  <c:v>-4.15884670946231E-3</c:v>
                </c:pt>
                <c:pt idx="738" formatCode="General">
                  <c:v>-4.1660841641888201E-3</c:v>
                </c:pt>
                <c:pt idx="739" formatCode="General">
                  <c:v>-4.1956725159291702E-3</c:v>
                </c:pt>
                <c:pt idx="740" formatCode="General">
                  <c:v>-4.2173184527643697E-3</c:v>
                </c:pt>
                <c:pt idx="741" formatCode="General">
                  <c:v>-4.20349424015431E-3</c:v>
                </c:pt>
                <c:pt idx="742" formatCode="General">
                  <c:v>-4.1934822629895703E-3</c:v>
                </c:pt>
                <c:pt idx="743" formatCode="General">
                  <c:v>-4.1669590376596302E-3</c:v>
                </c:pt>
                <c:pt idx="744" formatCode="General">
                  <c:v>-4.2114489315203301E-3</c:v>
                </c:pt>
                <c:pt idx="745" formatCode="General">
                  <c:v>-4.1878367455939602E-3</c:v>
                </c:pt>
                <c:pt idx="746" formatCode="General">
                  <c:v>-4.2368069574197998E-3</c:v>
                </c:pt>
                <c:pt idx="747" formatCode="General">
                  <c:v>-4.1985363124017096E-3</c:v>
                </c:pt>
                <c:pt idx="748" formatCode="General">
                  <c:v>-4.1932202611545798E-3</c:v>
                </c:pt>
                <c:pt idx="749" formatCode="General">
                  <c:v>-4.2165847002540403E-3</c:v>
                </c:pt>
                <c:pt idx="750" formatCode="General">
                  <c:v>-4.2093194355447899E-3</c:v>
                </c:pt>
                <c:pt idx="751" formatCode="General">
                  <c:v>-4.2197455781488504E-3</c:v>
                </c:pt>
                <c:pt idx="752" formatCode="General">
                  <c:v>-4.23252812263499E-3</c:v>
                </c:pt>
                <c:pt idx="753" formatCode="General">
                  <c:v>-4.2346035029427803E-3</c:v>
                </c:pt>
                <c:pt idx="754" formatCode="General">
                  <c:v>-4.2406179750533197E-3</c:v>
                </c:pt>
                <c:pt idx="755" formatCode="General">
                  <c:v>-4.21238948194054E-3</c:v>
                </c:pt>
                <c:pt idx="756" formatCode="General">
                  <c:v>-4.2430347601309197E-3</c:v>
                </c:pt>
                <c:pt idx="757" formatCode="General">
                  <c:v>-4.2237864962324199E-3</c:v>
                </c:pt>
                <c:pt idx="758" formatCode="General">
                  <c:v>-4.2551511363793397E-3</c:v>
                </c:pt>
                <c:pt idx="759" formatCode="General">
                  <c:v>-4.2398009750735698E-3</c:v>
                </c:pt>
                <c:pt idx="760" formatCode="General">
                  <c:v>-4.2344685044210803E-3</c:v>
                </c:pt>
                <c:pt idx="761" formatCode="General">
                  <c:v>-4.2498789500488802E-3</c:v>
                </c:pt>
                <c:pt idx="762" formatCode="General">
                  <c:v>-4.26057756240532E-3</c:v>
                </c:pt>
                <c:pt idx="763" formatCode="General">
                  <c:v>-4.2776685471616702E-3</c:v>
                </c:pt>
                <c:pt idx="764" formatCode="General">
                  <c:v>-4.25742187804635E-3</c:v>
                </c:pt>
                <c:pt idx="765" formatCode="General">
                  <c:v>-4.2711417417432502E-3</c:v>
                </c:pt>
                <c:pt idx="766" formatCode="General">
                  <c:v>-4.2451078811022499E-3</c:v>
                </c:pt>
                <c:pt idx="767" formatCode="General">
                  <c:v>-4.2678305870979304E-3</c:v>
                </c:pt>
                <c:pt idx="768" formatCode="General">
                  <c:v>-4.2581849997367699E-3</c:v>
                </c:pt>
                <c:pt idx="769" formatCode="General">
                  <c:v>-4.2735688631429999E-3</c:v>
                </c:pt>
                <c:pt idx="770" formatCode="General">
                  <c:v>-4.2794784479814199E-3</c:v>
                </c:pt>
                <c:pt idx="771" formatCode="General">
                  <c:v>-4.2836945022399599E-3</c:v>
                </c:pt>
                <c:pt idx="772" formatCode="General">
                  <c:v>-4.2654868715041499E-3</c:v>
                </c:pt>
                <c:pt idx="773" formatCode="General">
                  <c:v>-4.2839074635314597E-3</c:v>
                </c:pt>
                <c:pt idx="774" formatCode="General">
                  <c:v>-4.2779538941756599E-3</c:v>
                </c:pt>
                <c:pt idx="775" formatCode="General">
                  <c:v>-4.2632228190449704E-3</c:v>
                </c:pt>
                <c:pt idx="776" formatCode="General">
                  <c:v>-4.2786668361344902E-3</c:v>
                </c:pt>
                <c:pt idx="777" formatCode="General">
                  <c:v>-4.2944191440541599E-3</c:v>
                </c:pt>
                <c:pt idx="778" formatCode="General">
                  <c:v>-4.3056240281757101E-3</c:v>
                </c:pt>
                <c:pt idx="779" formatCode="General">
                  <c:v>-4.2814276500423298E-3</c:v>
                </c:pt>
                <c:pt idx="780" formatCode="General">
                  <c:v>-4.2500404582111496E-3</c:v>
                </c:pt>
                <c:pt idx="781" formatCode="General">
                  <c:v>-4.2943864978010199E-3</c:v>
                </c:pt>
                <c:pt idx="782" formatCode="General">
                  <c:v>-4.2836058166903397E-3</c:v>
                </c:pt>
                <c:pt idx="783" formatCode="General">
                  <c:v>-4.2674124610715099E-3</c:v>
                </c:pt>
                <c:pt idx="784" formatCode="General">
                  <c:v>-4.2819348550612504E-3</c:v>
                </c:pt>
                <c:pt idx="785" formatCode="General">
                  <c:v>-4.2771235131256599E-3</c:v>
                </c:pt>
                <c:pt idx="786" formatCode="General">
                  <c:v>-4.2611374078778503E-3</c:v>
                </c:pt>
                <c:pt idx="787" formatCode="General">
                  <c:v>-4.2901016347734796E-3</c:v>
                </c:pt>
                <c:pt idx="788" formatCode="General">
                  <c:v>-4.2522786205456799E-3</c:v>
                </c:pt>
                <c:pt idx="789" formatCode="General">
                  <c:v>-4.24978493759818E-3</c:v>
                </c:pt>
                <c:pt idx="790" formatCode="General">
                  <c:v>-4.2584451292551201E-3</c:v>
                </c:pt>
                <c:pt idx="791" formatCode="General">
                  <c:v>-4.2628800992958503E-3</c:v>
                </c:pt>
                <c:pt idx="792" formatCode="General">
                  <c:v>-4.26168911507611E-3</c:v>
                </c:pt>
                <c:pt idx="793" formatCode="General">
                  <c:v>-4.2511659433611404E-3</c:v>
                </c:pt>
                <c:pt idx="794" formatCode="General">
                  <c:v>-4.2495021079690396E-3</c:v>
                </c:pt>
                <c:pt idx="795" formatCode="General">
                  <c:v>-4.2246762151297301E-3</c:v>
                </c:pt>
                <c:pt idx="796" formatCode="General">
                  <c:v>-4.2486138613920896E-3</c:v>
                </c:pt>
                <c:pt idx="797" formatCode="General">
                  <c:v>-4.2498732068997199E-3</c:v>
                </c:pt>
                <c:pt idx="798" formatCode="General">
                  <c:v>-4.2297271734503296E-3</c:v>
                </c:pt>
                <c:pt idx="799" formatCode="General">
                  <c:v>-4.2371974768586999E-3</c:v>
                </c:pt>
                <c:pt idx="800" formatCode="General">
                  <c:v>-4.2321416636805003E-3</c:v>
                </c:pt>
                <c:pt idx="801" formatCode="General">
                  <c:v>-4.2385044523620399E-3</c:v>
                </c:pt>
                <c:pt idx="802" formatCode="General">
                  <c:v>-4.1953557653461896E-3</c:v>
                </c:pt>
                <c:pt idx="803" formatCode="General">
                  <c:v>-4.1871517328678602E-3</c:v>
                </c:pt>
                <c:pt idx="804" formatCode="General">
                  <c:v>-4.2068645672504804E-3</c:v>
                </c:pt>
                <c:pt idx="805" formatCode="General">
                  <c:v>-4.1679015019018698E-3</c:v>
                </c:pt>
                <c:pt idx="806" formatCode="General">
                  <c:v>-4.1546592007897301E-3</c:v>
                </c:pt>
                <c:pt idx="807" formatCode="General">
                  <c:v>-4.1514197997446003E-3</c:v>
                </c:pt>
                <c:pt idx="808" formatCode="General">
                  <c:v>-4.1451825972184898E-3</c:v>
                </c:pt>
                <c:pt idx="809" formatCode="General">
                  <c:v>-4.1391818507955204E-3</c:v>
                </c:pt>
                <c:pt idx="810" formatCode="General">
                  <c:v>-4.1256398873295401E-3</c:v>
                </c:pt>
                <c:pt idx="811" formatCode="General">
                  <c:v>-4.10619840387467E-3</c:v>
                </c:pt>
                <c:pt idx="812" formatCode="General">
                  <c:v>-4.0669704173448102E-3</c:v>
                </c:pt>
                <c:pt idx="813" formatCode="General">
                  <c:v>-4.0755790020337197E-3</c:v>
                </c:pt>
                <c:pt idx="814" formatCode="General">
                  <c:v>-4.0430550106394002E-3</c:v>
                </c:pt>
                <c:pt idx="815" formatCode="General">
                  <c:v>-4.0078536637392801E-3</c:v>
                </c:pt>
                <c:pt idx="816" formatCode="General">
                  <c:v>-4.0283867185752099E-3</c:v>
                </c:pt>
                <c:pt idx="817" formatCode="General">
                  <c:v>-3.9874781502321497E-3</c:v>
                </c:pt>
                <c:pt idx="818" formatCode="General">
                  <c:v>-3.9869168406749603E-3</c:v>
                </c:pt>
                <c:pt idx="819" formatCode="General">
                  <c:v>-3.9737207826713999E-3</c:v>
                </c:pt>
                <c:pt idx="820" formatCode="General">
                  <c:v>-3.9359084955691197E-3</c:v>
                </c:pt>
                <c:pt idx="821" formatCode="General">
                  <c:v>-3.9041590493986999E-3</c:v>
                </c:pt>
                <c:pt idx="822" formatCode="General">
                  <c:v>-3.8928240122894499E-3</c:v>
                </c:pt>
                <c:pt idx="823" formatCode="General">
                  <c:v>-3.8731496136465799E-3</c:v>
                </c:pt>
                <c:pt idx="824" formatCode="General">
                  <c:v>-3.7957055199813699E-3</c:v>
                </c:pt>
                <c:pt idx="825" formatCode="General">
                  <c:v>-3.8088842338681798E-3</c:v>
                </c:pt>
                <c:pt idx="826" formatCode="General">
                  <c:v>-3.8072101693057601E-3</c:v>
                </c:pt>
                <c:pt idx="827" formatCode="General">
                  <c:v>-3.73480227710712E-3</c:v>
                </c:pt>
                <c:pt idx="828" formatCode="General">
                  <c:v>-3.7014784785601301E-3</c:v>
                </c:pt>
                <c:pt idx="829" formatCode="General">
                  <c:v>-3.6667086164965299E-3</c:v>
                </c:pt>
                <c:pt idx="830" formatCode="General">
                  <c:v>-3.6647961833694799E-3</c:v>
                </c:pt>
                <c:pt idx="831" formatCode="General">
                  <c:v>-3.6151581852284799E-3</c:v>
                </c:pt>
                <c:pt idx="832" formatCode="General">
                  <c:v>-3.58361587338391E-3</c:v>
                </c:pt>
                <c:pt idx="833" formatCode="General">
                  <c:v>-3.5863336918432001E-3</c:v>
                </c:pt>
                <c:pt idx="834" formatCode="General">
                  <c:v>-3.5402481324511301E-3</c:v>
                </c:pt>
                <c:pt idx="835" formatCode="General">
                  <c:v>-3.5126940243237199E-3</c:v>
                </c:pt>
                <c:pt idx="836" formatCode="General">
                  <c:v>-3.4693030165559601E-3</c:v>
                </c:pt>
                <c:pt idx="837" formatCode="General">
                  <c:v>-3.42154146907927E-3</c:v>
                </c:pt>
                <c:pt idx="838" formatCode="General">
                  <c:v>-3.4224676644058999E-3</c:v>
                </c:pt>
                <c:pt idx="839" formatCode="General">
                  <c:v>-3.3434599255201202E-3</c:v>
                </c:pt>
                <c:pt idx="840" formatCode="General">
                  <c:v>-3.3244426306517998E-3</c:v>
                </c:pt>
                <c:pt idx="841" formatCode="General">
                  <c:v>-3.2929319935003799E-3</c:v>
                </c:pt>
                <c:pt idx="842" formatCode="General">
                  <c:v>-3.30110647875017E-3</c:v>
                </c:pt>
                <c:pt idx="843" formatCode="General">
                  <c:v>-3.2066597129474998E-3</c:v>
                </c:pt>
                <c:pt idx="844" formatCode="General">
                  <c:v>-3.1894254526790601E-3</c:v>
                </c:pt>
                <c:pt idx="845" formatCode="General">
                  <c:v>-3.1693484623553699E-3</c:v>
                </c:pt>
                <c:pt idx="846" formatCode="General">
                  <c:v>-3.1401276386017001E-3</c:v>
                </c:pt>
                <c:pt idx="847" formatCode="General">
                  <c:v>-3.0792408876213098E-3</c:v>
                </c:pt>
                <c:pt idx="848" formatCode="General">
                  <c:v>-3.09600136691732E-3</c:v>
                </c:pt>
                <c:pt idx="849" formatCode="General">
                  <c:v>-3.02903092578831E-3</c:v>
                </c:pt>
                <c:pt idx="850" formatCode="General">
                  <c:v>-3.0177665055363999E-3</c:v>
                </c:pt>
                <c:pt idx="851" formatCode="General">
                  <c:v>-3.0099298494654899E-3</c:v>
                </c:pt>
                <c:pt idx="852" formatCode="General">
                  <c:v>-2.9879419737037101E-3</c:v>
                </c:pt>
                <c:pt idx="853" formatCode="General">
                  <c:v>-2.9149358436697101E-3</c:v>
                </c:pt>
                <c:pt idx="854" formatCode="General">
                  <c:v>-2.91960281239042E-3</c:v>
                </c:pt>
                <c:pt idx="855" formatCode="General">
                  <c:v>-2.8762757086211398E-3</c:v>
                </c:pt>
                <c:pt idx="856" formatCode="General">
                  <c:v>-2.8555942806828801E-3</c:v>
                </c:pt>
                <c:pt idx="857" formatCode="General">
                  <c:v>-2.8094999029117502E-3</c:v>
                </c:pt>
                <c:pt idx="858" formatCode="General">
                  <c:v>-2.8265969028860001E-3</c:v>
                </c:pt>
                <c:pt idx="859" formatCode="General">
                  <c:v>-2.7900814744629401E-3</c:v>
                </c:pt>
                <c:pt idx="860" formatCode="General">
                  <c:v>-2.8031517203665002E-3</c:v>
                </c:pt>
                <c:pt idx="861" formatCode="General">
                  <c:v>-2.7438870067296199E-3</c:v>
                </c:pt>
                <c:pt idx="862" formatCode="General">
                  <c:v>-2.7890587739287302E-3</c:v>
                </c:pt>
                <c:pt idx="863" formatCode="General">
                  <c:v>-2.7049501910994299E-3</c:v>
                </c:pt>
                <c:pt idx="864" formatCode="General">
                  <c:v>-2.6972275126794501E-3</c:v>
                </c:pt>
                <c:pt idx="865" formatCode="General">
                  <c:v>-2.6770048649019901E-3</c:v>
                </c:pt>
                <c:pt idx="866" formatCode="General">
                  <c:v>-2.6692304727164002E-3</c:v>
                </c:pt>
                <c:pt idx="867" formatCode="General">
                  <c:v>-2.6511043032879499E-3</c:v>
                </c:pt>
                <c:pt idx="868" formatCode="General">
                  <c:v>-2.6694583215119499E-3</c:v>
                </c:pt>
                <c:pt idx="869" formatCode="General">
                  <c:v>-2.6269311677219001E-3</c:v>
                </c:pt>
                <c:pt idx="870" formatCode="General">
                  <c:v>-2.6031947802139799E-3</c:v>
                </c:pt>
                <c:pt idx="871" formatCode="General">
                  <c:v>-2.6194981906372899E-3</c:v>
                </c:pt>
                <c:pt idx="872" formatCode="General">
                  <c:v>-2.56730471595156E-3</c:v>
                </c:pt>
                <c:pt idx="873" formatCode="General">
                  <c:v>-2.54408125966746E-3</c:v>
                </c:pt>
                <c:pt idx="874" formatCode="General">
                  <c:v>-2.56363744572553E-3</c:v>
                </c:pt>
                <c:pt idx="875" formatCode="General">
                  <c:v>-2.5457078823546099E-3</c:v>
                </c:pt>
                <c:pt idx="876" formatCode="General">
                  <c:v>-2.5093898083610902E-3</c:v>
                </c:pt>
                <c:pt idx="877" formatCode="General">
                  <c:v>-2.4974630348734601E-3</c:v>
                </c:pt>
                <c:pt idx="878" formatCode="General">
                  <c:v>-2.5100945773500502E-3</c:v>
                </c:pt>
                <c:pt idx="879" formatCode="General">
                  <c:v>-2.4905965933571298E-3</c:v>
                </c:pt>
                <c:pt idx="880" formatCode="General">
                  <c:v>-2.53124751979224E-3</c:v>
                </c:pt>
                <c:pt idx="881" formatCode="General">
                  <c:v>-2.4608860099705099E-3</c:v>
                </c:pt>
                <c:pt idx="882" formatCode="General">
                  <c:v>-2.46143249985099E-3</c:v>
                </c:pt>
                <c:pt idx="883" formatCode="General">
                  <c:v>-2.4650117377011502E-3</c:v>
                </c:pt>
                <c:pt idx="884" formatCode="General">
                  <c:v>-2.4128664051290701E-3</c:v>
                </c:pt>
                <c:pt idx="885" formatCode="General">
                  <c:v>-2.4449706940427199E-3</c:v>
                </c:pt>
                <c:pt idx="886" formatCode="General">
                  <c:v>-2.4265148941846901E-3</c:v>
                </c:pt>
                <c:pt idx="887" formatCode="General">
                  <c:v>-2.4054623617487201E-3</c:v>
                </c:pt>
                <c:pt idx="888" formatCode="General">
                  <c:v>-2.37039066785827E-3</c:v>
                </c:pt>
                <c:pt idx="889" formatCode="General">
                  <c:v>-2.3967953584135698E-3</c:v>
                </c:pt>
                <c:pt idx="890" formatCode="General">
                  <c:v>-2.34330249388412E-3</c:v>
                </c:pt>
                <c:pt idx="891" formatCode="General">
                  <c:v>-2.3946208584690099E-3</c:v>
                </c:pt>
                <c:pt idx="892" formatCode="General">
                  <c:v>-2.3527026047330999E-3</c:v>
                </c:pt>
                <c:pt idx="893" formatCode="General">
                  <c:v>-2.3696199283661699E-3</c:v>
                </c:pt>
                <c:pt idx="894" formatCode="General">
                  <c:v>-2.3583326002642202E-3</c:v>
                </c:pt>
                <c:pt idx="895" formatCode="General">
                  <c:v>-2.3237164082621402E-3</c:v>
                </c:pt>
                <c:pt idx="896" formatCode="General">
                  <c:v>-2.3205200242938499E-3</c:v>
                </c:pt>
                <c:pt idx="897" formatCode="General">
                  <c:v>-2.3353754743118001E-3</c:v>
                </c:pt>
                <c:pt idx="898" formatCode="General">
                  <c:v>-2.3006289956744798E-3</c:v>
                </c:pt>
                <c:pt idx="899" formatCode="General">
                  <c:v>-2.3127425065465898E-3</c:v>
                </c:pt>
                <c:pt idx="900" formatCode="General">
                  <c:v>-2.3396183091260801E-3</c:v>
                </c:pt>
                <c:pt idx="901" formatCode="General">
                  <c:v>-2.2970738778180801E-3</c:v>
                </c:pt>
                <c:pt idx="902" formatCode="General">
                  <c:v>-2.2882051652522999E-3</c:v>
                </c:pt>
                <c:pt idx="903" formatCode="General">
                  <c:v>-2.2959040264304001E-3</c:v>
                </c:pt>
                <c:pt idx="904" formatCode="General">
                  <c:v>-2.2721004607982602E-3</c:v>
                </c:pt>
                <c:pt idx="905" formatCode="General">
                  <c:v>-2.2448613629061798E-3</c:v>
                </c:pt>
                <c:pt idx="906" formatCode="General">
                  <c:v>-2.2476330573677401E-3</c:v>
                </c:pt>
                <c:pt idx="907" formatCode="General">
                  <c:v>-2.2736008952936601E-3</c:v>
                </c:pt>
                <c:pt idx="908" formatCode="General">
                  <c:v>-2.2373700063335702E-3</c:v>
                </c:pt>
                <c:pt idx="909" formatCode="General">
                  <c:v>-2.2352640615609601E-3</c:v>
                </c:pt>
                <c:pt idx="910" formatCode="General">
                  <c:v>-2.2321603389195699E-3</c:v>
                </c:pt>
                <c:pt idx="911" formatCode="General">
                  <c:v>-2.2031952812885999E-3</c:v>
                </c:pt>
                <c:pt idx="912" formatCode="General">
                  <c:v>-2.2232083086318999E-3</c:v>
                </c:pt>
                <c:pt idx="913" formatCode="General">
                  <c:v>-2.2014583621655201E-3</c:v>
                </c:pt>
                <c:pt idx="914" formatCode="General">
                  <c:v>-2.1801304491565498E-3</c:v>
                </c:pt>
                <c:pt idx="915" formatCode="General">
                  <c:v>-2.1693111367170701E-3</c:v>
                </c:pt>
                <c:pt idx="916" formatCode="General">
                  <c:v>-2.17469082667744E-3</c:v>
                </c:pt>
                <c:pt idx="917" formatCode="General">
                  <c:v>-2.2180010581905598E-3</c:v>
                </c:pt>
                <c:pt idx="918" formatCode="General">
                  <c:v>-2.17092109107643E-3</c:v>
                </c:pt>
                <c:pt idx="919" formatCode="General">
                  <c:v>-2.1626313007099499E-3</c:v>
                </c:pt>
                <c:pt idx="920" formatCode="General">
                  <c:v>-2.1839595438782199E-3</c:v>
                </c:pt>
                <c:pt idx="921" formatCode="General">
                  <c:v>-2.1652044610270499E-3</c:v>
                </c:pt>
                <c:pt idx="922" formatCode="General">
                  <c:v>-2.1792358971534798E-3</c:v>
                </c:pt>
                <c:pt idx="923" formatCode="General">
                  <c:v>-2.1629874382905799E-3</c:v>
                </c:pt>
                <c:pt idx="924" formatCode="General">
                  <c:v>-2.1540836024932001E-3</c:v>
                </c:pt>
                <c:pt idx="925" formatCode="General">
                  <c:v>-2.1443100045957001E-3</c:v>
                </c:pt>
                <c:pt idx="926" formatCode="General">
                  <c:v>-2.1119669859929698E-3</c:v>
                </c:pt>
                <c:pt idx="927" formatCode="General">
                  <c:v>-2.13110259218159E-3</c:v>
                </c:pt>
                <c:pt idx="928" formatCode="General">
                  <c:v>-2.12529099814705E-3</c:v>
                </c:pt>
                <c:pt idx="929" formatCode="General">
                  <c:v>-2.12347902629764E-3</c:v>
                </c:pt>
                <c:pt idx="930" formatCode="General">
                  <c:v>-2.1065630999249998E-3</c:v>
                </c:pt>
                <c:pt idx="931" formatCode="General">
                  <c:v>-2.1064055451585498E-3</c:v>
                </c:pt>
                <c:pt idx="932" formatCode="General">
                  <c:v>-2.1023850190623702E-3</c:v>
                </c:pt>
                <c:pt idx="933" formatCode="General">
                  <c:v>-2.0767113131074598E-3</c:v>
                </c:pt>
                <c:pt idx="934" formatCode="General">
                  <c:v>-2.0831790950224301E-3</c:v>
                </c:pt>
                <c:pt idx="935" formatCode="General">
                  <c:v>-2.10747785007053E-3</c:v>
                </c:pt>
                <c:pt idx="936" formatCode="General">
                  <c:v>-2.1172218166554402E-3</c:v>
                </c:pt>
                <c:pt idx="937" formatCode="General">
                  <c:v>-2.06461530671581E-3</c:v>
                </c:pt>
                <c:pt idx="938" formatCode="General">
                  <c:v>-2.0813862031112702E-3</c:v>
                </c:pt>
                <c:pt idx="939" formatCode="General">
                  <c:v>-2.0477383981086701E-3</c:v>
                </c:pt>
                <c:pt idx="940" formatCode="General">
                  <c:v>-2.0763112440172599E-3</c:v>
                </c:pt>
                <c:pt idx="941" formatCode="General">
                  <c:v>-2.0782338163615102E-3</c:v>
                </c:pt>
                <c:pt idx="942" formatCode="General">
                  <c:v>-2.0776411825164502E-3</c:v>
                </c:pt>
                <c:pt idx="943" formatCode="General">
                  <c:v>-2.07975695143914E-3</c:v>
                </c:pt>
                <c:pt idx="944" formatCode="General">
                  <c:v>-2.0415712244848199E-3</c:v>
                </c:pt>
                <c:pt idx="945" formatCode="General">
                  <c:v>-2.04260564198095E-3</c:v>
                </c:pt>
                <c:pt idx="946" formatCode="General">
                  <c:v>-2.0246886882584799E-3</c:v>
                </c:pt>
                <c:pt idx="947" formatCode="General">
                  <c:v>-2.0474757783479499E-3</c:v>
                </c:pt>
                <c:pt idx="948" formatCode="General">
                  <c:v>-2.0183807689548102E-3</c:v>
                </c:pt>
                <c:pt idx="949" formatCode="General">
                  <c:v>-2.0075246391215002E-3</c:v>
                </c:pt>
                <c:pt idx="950" formatCode="General">
                  <c:v>-2.0283796401311298E-3</c:v>
                </c:pt>
                <c:pt idx="951" formatCode="General">
                  <c:v>-2.0172979757841999E-3</c:v>
                </c:pt>
                <c:pt idx="952" formatCode="General">
                  <c:v>-2.02396261962859E-3</c:v>
                </c:pt>
                <c:pt idx="953" formatCode="General">
                  <c:v>-2.02691793084949E-3</c:v>
                </c:pt>
                <c:pt idx="954" formatCode="General">
                  <c:v>-1.9824167931970301E-3</c:v>
                </c:pt>
                <c:pt idx="955" formatCode="General">
                  <c:v>-2.0317788943211299E-3</c:v>
                </c:pt>
                <c:pt idx="956" formatCode="General">
                  <c:v>-1.9956138660593499E-3</c:v>
                </c:pt>
                <c:pt idx="957" formatCode="General">
                  <c:v>-1.9840545761928702E-3</c:v>
                </c:pt>
                <c:pt idx="958" formatCode="General">
                  <c:v>-1.9839118633720901E-3</c:v>
                </c:pt>
                <c:pt idx="959" formatCode="General">
                  <c:v>-1.9634098690784999E-3</c:v>
                </c:pt>
                <c:pt idx="960" formatCode="General">
                  <c:v>-1.9801544205522801E-3</c:v>
                </c:pt>
                <c:pt idx="961" formatCode="General">
                  <c:v>-1.9941378456012201E-3</c:v>
                </c:pt>
                <c:pt idx="962" formatCode="General">
                  <c:v>-1.9682144142949701E-3</c:v>
                </c:pt>
                <c:pt idx="963" formatCode="General">
                  <c:v>-1.94177949055296E-3</c:v>
                </c:pt>
                <c:pt idx="964" formatCode="General">
                  <c:v>-1.9715967339019201E-3</c:v>
                </c:pt>
                <c:pt idx="965" formatCode="General">
                  <c:v>-1.97250365623688E-3</c:v>
                </c:pt>
                <c:pt idx="966" formatCode="General">
                  <c:v>-1.95730840930831E-3</c:v>
                </c:pt>
                <c:pt idx="967" formatCode="General">
                  <c:v>-1.9397689521064201E-3</c:v>
                </c:pt>
                <c:pt idx="968" formatCode="General">
                  <c:v>-1.96571657651497E-3</c:v>
                </c:pt>
                <c:pt idx="969" formatCode="General">
                  <c:v>-1.9355238741389101E-3</c:v>
                </c:pt>
                <c:pt idx="970" formatCode="General">
                  <c:v>-1.9334207961898299E-3</c:v>
                </c:pt>
                <c:pt idx="971" formatCode="General">
                  <c:v>-1.9600350417942301E-3</c:v>
                </c:pt>
                <c:pt idx="972" formatCode="General">
                  <c:v>-1.8978837483099699E-3</c:v>
                </c:pt>
                <c:pt idx="973" formatCode="General">
                  <c:v>-1.91249397832113E-3</c:v>
                </c:pt>
                <c:pt idx="974" formatCode="General">
                  <c:v>-1.92967741078331E-3</c:v>
                </c:pt>
                <c:pt idx="975" formatCode="General">
                  <c:v>-1.9577327394843199E-3</c:v>
                </c:pt>
                <c:pt idx="976" formatCode="General">
                  <c:v>-1.9233781907338199E-3</c:v>
                </c:pt>
                <c:pt idx="977" formatCode="General">
                  <c:v>-1.90900950700825E-3</c:v>
                </c:pt>
                <c:pt idx="978" formatCode="General">
                  <c:v>-1.94277411479451E-3</c:v>
                </c:pt>
                <c:pt idx="979" formatCode="General">
                  <c:v>-1.9220522390151801E-3</c:v>
                </c:pt>
                <c:pt idx="980" formatCode="General">
                  <c:v>-1.88936647928334E-3</c:v>
                </c:pt>
                <c:pt idx="981" formatCode="General">
                  <c:v>-1.91123996110822E-3</c:v>
                </c:pt>
                <c:pt idx="982" formatCode="General">
                  <c:v>-1.9105347733493401E-3</c:v>
                </c:pt>
                <c:pt idx="983" formatCode="General">
                  <c:v>-1.91912701546227E-3</c:v>
                </c:pt>
                <c:pt idx="984" formatCode="General">
                  <c:v>-1.89005524131334E-3</c:v>
                </c:pt>
                <c:pt idx="985" formatCode="General">
                  <c:v>-1.91256207691037E-3</c:v>
                </c:pt>
                <c:pt idx="986" formatCode="General">
                  <c:v>-1.8892050753859899E-3</c:v>
                </c:pt>
                <c:pt idx="987" formatCode="General">
                  <c:v>-1.8869356230424501E-3</c:v>
                </c:pt>
                <c:pt idx="988" formatCode="General">
                  <c:v>-1.8778258827491399E-3</c:v>
                </c:pt>
                <c:pt idx="989" formatCode="General">
                  <c:v>-1.83096354265168E-3</c:v>
                </c:pt>
                <c:pt idx="990" formatCode="General">
                  <c:v>-1.87328600718031E-3</c:v>
                </c:pt>
                <c:pt idx="991" formatCode="General">
                  <c:v>-1.8636568528886E-3</c:v>
                </c:pt>
                <c:pt idx="992" formatCode="General">
                  <c:v>-1.8614577490527E-3</c:v>
                </c:pt>
                <c:pt idx="993" formatCode="General">
                  <c:v>-1.87610770088301E-3</c:v>
                </c:pt>
                <c:pt idx="994" formatCode="General">
                  <c:v>-1.87924337719537E-3</c:v>
                </c:pt>
                <c:pt idx="995" formatCode="General">
                  <c:v>-1.83574263405284E-3</c:v>
                </c:pt>
                <c:pt idx="996" formatCode="General">
                  <c:v>-1.8812858523123599E-3</c:v>
                </c:pt>
                <c:pt idx="997" formatCode="General">
                  <c:v>-1.8377217786034201E-3</c:v>
                </c:pt>
                <c:pt idx="998" formatCode="General">
                  <c:v>-1.87708796633323E-3</c:v>
                </c:pt>
                <c:pt idx="999" formatCode="General">
                  <c:v>-1.85496060504837E-3</c:v>
                </c:pt>
                <c:pt idx="1000" formatCode="General">
                  <c:v>-1.79946978788056E-3</c:v>
                </c:pt>
                <c:pt idx="1001" formatCode="General">
                  <c:v>-1.82582785303489E-3</c:v>
                </c:pt>
                <c:pt idx="1002" formatCode="General">
                  <c:v>-1.83331459582011E-3</c:v>
                </c:pt>
                <c:pt idx="1003" formatCode="General">
                  <c:v>-1.83332894860082E-3</c:v>
                </c:pt>
                <c:pt idx="1004" formatCode="General">
                  <c:v>-1.8285852402953799E-3</c:v>
                </c:pt>
                <c:pt idx="1005" formatCode="General">
                  <c:v>-1.8102170311106E-3</c:v>
                </c:pt>
                <c:pt idx="1006" formatCode="General">
                  <c:v>-1.81652500520993E-3</c:v>
                </c:pt>
                <c:pt idx="1007" formatCode="General">
                  <c:v>-1.7819361723312101E-3</c:v>
                </c:pt>
                <c:pt idx="1008" formatCode="General">
                  <c:v>-1.83764173753772E-3</c:v>
                </c:pt>
                <c:pt idx="1009" formatCode="General">
                  <c:v>-1.8217533626493801E-3</c:v>
                </c:pt>
                <c:pt idx="1010" formatCode="General">
                  <c:v>-1.8187482642259001E-3</c:v>
                </c:pt>
                <c:pt idx="1011" formatCode="General">
                  <c:v>-1.81983497514708E-3</c:v>
                </c:pt>
                <c:pt idx="1012" formatCode="General">
                  <c:v>-1.82411914567636E-3</c:v>
                </c:pt>
                <c:pt idx="1013" formatCode="General">
                  <c:v>-1.8061207014633E-3</c:v>
                </c:pt>
                <c:pt idx="1014" formatCode="General">
                  <c:v>-1.8087723226132501E-3</c:v>
                </c:pt>
                <c:pt idx="1015" formatCode="General">
                  <c:v>-1.7826277378978799E-3</c:v>
                </c:pt>
                <c:pt idx="1016" formatCode="General">
                  <c:v>-1.8185604664305E-3</c:v>
                </c:pt>
                <c:pt idx="1017" formatCode="General">
                  <c:v>-1.78623469308979E-3</c:v>
                </c:pt>
                <c:pt idx="1018" formatCode="General">
                  <c:v>-1.7827771093709699E-3</c:v>
                </c:pt>
                <c:pt idx="1019" formatCode="General">
                  <c:v>-1.7601437202334699E-3</c:v>
                </c:pt>
                <c:pt idx="1020" formatCode="General">
                  <c:v>-1.77355761212783E-3</c:v>
                </c:pt>
                <c:pt idx="1021" formatCode="General">
                  <c:v>-1.7468382301152701E-3</c:v>
                </c:pt>
                <c:pt idx="1022" formatCode="General">
                  <c:v>-1.7716862965319201E-3</c:v>
                </c:pt>
                <c:pt idx="1023" formatCode="General">
                  <c:v>-1.76743150825946E-3</c:v>
                </c:pt>
                <c:pt idx="1024" formatCode="General">
                  <c:v>-1.80016888997951E-3</c:v>
                </c:pt>
                <c:pt idx="1025" formatCode="General">
                  <c:v>-1.7522583313876101E-3</c:v>
                </c:pt>
                <c:pt idx="1026" formatCode="General">
                  <c:v>-1.7569150102097501E-3</c:v>
                </c:pt>
                <c:pt idx="1027" formatCode="General">
                  <c:v>-1.74312643505785E-3</c:v>
                </c:pt>
                <c:pt idx="1028" formatCode="General">
                  <c:v>-1.7492430117002601E-3</c:v>
                </c:pt>
                <c:pt idx="1029" formatCode="General">
                  <c:v>-1.76072699932634E-3</c:v>
                </c:pt>
                <c:pt idx="1030" formatCode="General">
                  <c:v>-1.7461231286920399E-3</c:v>
                </c:pt>
                <c:pt idx="1031" formatCode="General">
                  <c:v>-1.7244141600935999E-3</c:v>
                </c:pt>
                <c:pt idx="1032" formatCode="General">
                  <c:v>-1.7802832689964799E-3</c:v>
                </c:pt>
                <c:pt idx="1033" formatCode="General">
                  <c:v>-1.7351250614503499E-3</c:v>
                </c:pt>
                <c:pt idx="1034" formatCode="General">
                  <c:v>-1.7398283774936801E-3</c:v>
                </c:pt>
                <c:pt idx="1035" formatCode="General">
                  <c:v>-1.7387894348986201E-3</c:v>
                </c:pt>
                <c:pt idx="1036" formatCode="General">
                  <c:v>-1.7180074350312501E-3</c:v>
                </c:pt>
                <c:pt idx="1037" formatCode="General">
                  <c:v>-1.7299836495611701E-3</c:v>
                </c:pt>
                <c:pt idx="1038" formatCode="General">
                  <c:v>-1.72983911097105E-3</c:v>
                </c:pt>
                <c:pt idx="1039" formatCode="General">
                  <c:v>-1.7101810337066699E-3</c:v>
                </c:pt>
                <c:pt idx="1040" formatCode="General">
                  <c:v>-1.70979830060658E-3</c:v>
                </c:pt>
                <c:pt idx="1041" formatCode="General">
                  <c:v>-1.71519562236515E-3</c:v>
                </c:pt>
                <c:pt idx="1042" formatCode="General">
                  <c:v>-1.73321790965047E-3</c:v>
                </c:pt>
                <c:pt idx="1043" formatCode="General">
                  <c:v>-1.7013533427827001E-3</c:v>
                </c:pt>
                <c:pt idx="1044" formatCode="General">
                  <c:v>-1.7191502301921401E-3</c:v>
                </c:pt>
                <c:pt idx="1045" formatCode="General">
                  <c:v>-1.7198952587336601E-3</c:v>
                </c:pt>
                <c:pt idx="1046" formatCode="General">
                  <c:v>-1.7139619972300201E-3</c:v>
                </c:pt>
                <c:pt idx="1047" formatCode="General">
                  <c:v>-1.7012962679715E-3</c:v>
                </c:pt>
                <c:pt idx="1048" formatCode="General">
                  <c:v>-1.6956296238542E-3</c:v>
                </c:pt>
                <c:pt idx="1049" formatCode="General">
                  <c:v>-1.72012173931202E-3</c:v>
                </c:pt>
                <c:pt idx="1050" formatCode="General">
                  <c:v>-1.6613686943834E-3</c:v>
                </c:pt>
                <c:pt idx="1051" formatCode="General">
                  <c:v>-1.67954719520396E-3</c:v>
                </c:pt>
                <c:pt idx="1052" formatCode="General">
                  <c:v>-1.69285683097359E-3</c:v>
                </c:pt>
                <c:pt idx="1053" formatCode="General">
                  <c:v>-1.7079812378134099E-3</c:v>
                </c:pt>
                <c:pt idx="1054" formatCode="General">
                  <c:v>-1.6875837549857301E-3</c:v>
                </c:pt>
                <c:pt idx="1055" formatCode="General">
                  <c:v>-1.71365557704493E-3</c:v>
                </c:pt>
                <c:pt idx="1056" formatCode="General">
                  <c:v>-1.65820479545534E-3</c:v>
                </c:pt>
                <c:pt idx="1057" formatCode="General">
                  <c:v>-1.6486971844867099E-3</c:v>
                </c:pt>
                <c:pt idx="1058" formatCode="General">
                  <c:v>-1.66803197774215E-3</c:v>
                </c:pt>
                <c:pt idx="1059" formatCode="General">
                  <c:v>-1.6812044332891699E-3</c:v>
                </c:pt>
                <c:pt idx="1060" formatCode="General">
                  <c:v>-1.6934819045291601E-3</c:v>
                </c:pt>
                <c:pt idx="1061" formatCode="General">
                  <c:v>-1.6539957172676701E-3</c:v>
                </c:pt>
                <c:pt idx="1062" formatCode="General">
                  <c:v>-1.69218115156903E-3</c:v>
                </c:pt>
                <c:pt idx="1063" formatCode="General">
                  <c:v>-1.6516736254211001E-3</c:v>
                </c:pt>
                <c:pt idx="1064" formatCode="General">
                  <c:v>-1.66218291573221E-3</c:v>
                </c:pt>
                <c:pt idx="1065" formatCode="General">
                  <c:v>-1.6292676420054399E-3</c:v>
                </c:pt>
                <c:pt idx="1066" formatCode="General">
                  <c:v>-1.6380380172050801E-3</c:v>
                </c:pt>
                <c:pt idx="1067" formatCode="General">
                  <c:v>-1.62044376386488E-3</c:v>
                </c:pt>
                <c:pt idx="1068" formatCode="General">
                  <c:v>-1.6444888479607801E-3</c:v>
                </c:pt>
                <c:pt idx="1069" formatCode="General">
                  <c:v>-1.64699651381349E-3</c:v>
                </c:pt>
                <c:pt idx="1070" formatCode="General">
                  <c:v>-1.68533078441603E-3</c:v>
                </c:pt>
                <c:pt idx="1071" formatCode="General">
                  <c:v>-1.63043318597512E-3</c:v>
                </c:pt>
                <c:pt idx="1072" formatCode="General">
                  <c:v>-1.63252442361793E-3</c:v>
                </c:pt>
                <c:pt idx="1073" formatCode="General">
                  <c:v>-1.67458313364392E-3</c:v>
                </c:pt>
                <c:pt idx="1074" formatCode="General">
                  <c:v>-1.61326398255108E-3</c:v>
                </c:pt>
                <c:pt idx="1075" formatCode="General">
                  <c:v>-1.65177016580774E-3</c:v>
                </c:pt>
                <c:pt idx="1076" formatCode="General">
                  <c:v>-1.6280930312110001E-3</c:v>
                </c:pt>
                <c:pt idx="1077" formatCode="General">
                  <c:v>-1.61228764743781E-3</c:v>
                </c:pt>
                <c:pt idx="1078" formatCode="General">
                  <c:v>-1.63539666262515E-3</c:v>
                </c:pt>
                <c:pt idx="1079" formatCode="General">
                  <c:v>-1.6221617865449199E-3</c:v>
                </c:pt>
                <c:pt idx="1080" formatCode="General">
                  <c:v>-1.6332984880321299E-3</c:v>
                </c:pt>
                <c:pt idx="1081" formatCode="General">
                  <c:v>-1.64683342917144E-3</c:v>
                </c:pt>
                <c:pt idx="1082" formatCode="General">
                  <c:v>-1.63151546648987E-3</c:v>
                </c:pt>
                <c:pt idx="1083" formatCode="General">
                  <c:v>-1.61907414841858E-3</c:v>
                </c:pt>
                <c:pt idx="1084" formatCode="General">
                  <c:v>-1.58220078974125E-3</c:v>
                </c:pt>
                <c:pt idx="1085" formatCode="General">
                  <c:v>-1.5883352255410101E-3</c:v>
                </c:pt>
                <c:pt idx="1086" formatCode="General">
                  <c:v>-1.59672322132447E-3</c:v>
                </c:pt>
                <c:pt idx="1087" formatCode="General">
                  <c:v>-1.60895493353587E-3</c:v>
                </c:pt>
                <c:pt idx="1088" formatCode="General">
                  <c:v>-1.6285121339923499E-3</c:v>
                </c:pt>
                <c:pt idx="1089" formatCode="General">
                  <c:v>-1.62745149795969E-3</c:v>
                </c:pt>
                <c:pt idx="1090" formatCode="General">
                  <c:v>-1.6020475601227499E-3</c:v>
                </c:pt>
                <c:pt idx="1091" formatCode="General">
                  <c:v>-1.6072690412577699E-3</c:v>
                </c:pt>
                <c:pt idx="1092" formatCode="General">
                  <c:v>-1.57646670834094E-3</c:v>
                </c:pt>
                <c:pt idx="1093" formatCode="General">
                  <c:v>-1.59249405841298E-3</c:v>
                </c:pt>
                <c:pt idx="1094" formatCode="General">
                  <c:v>-1.5806869250053199E-3</c:v>
                </c:pt>
                <c:pt idx="1095" formatCode="General">
                  <c:v>-1.5774618705690501E-3</c:v>
                </c:pt>
                <c:pt idx="1096" formatCode="General">
                  <c:v>-1.63074537853539E-3</c:v>
                </c:pt>
                <c:pt idx="1097" formatCode="General">
                  <c:v>-1.5751823097184801E-3</c:v>
                </c:pt>
                <c:pt idx="1098" formatCode="General">
                  <c:v>-1.58918002336748E-3</c:v>
                </c:pt>
                <c:pt idx="1099" formatCode="General">
                  <c:v>-1.6061811633581501E-3</c:v>
                </c:pt>
                <c:pt idx="1100" formatCode="General">
                  <c:v>-1.57038921074454E-3</c:v>
                </c:pt>
                <c:pt idx="1101" formatCode="General">
                  <c:v>-1.5941356968109E-3</c:v>
                </c:pt>
                <c:pt idx="1102" formatCode="General">
                  <c:v>-1.56607530017216E-3</c:v>
                </c:pt>
                <c:pt idx="1103" formatCode="General">
                  <c:v>-1.59091635724501E-3</c:v>
                </c:pt>
                <c:pt idx="1104" formatCode="General">
                  <c:v>-1.55662197499966E-3</c:v>
                </c:pt>
                <c:pt idx="1105" formatCode="General">
                  <c:v>-1.56870365022336E-3</c:v>
                </c:pt>
                <c:pt idx="1106" formatCode="General">
                  <c:v>-1.5810820360978701E-3</c:v>
                </c:pt>
                <c:pt idx="1107" formatCode="General">
                  <c:v>-1.55885679293737E-3</c:v>
                </c:pt>
                <c:pt idx="1108" formatCode="General">
                  <c:v>-1.5476085978671E-3</c:v>
                </c:pt>
                <c:pt idx="1109" formatCode="General">
                  <c:v>-1.5062448727425799E-3</c:v>
                </c:pt>
                <c:pt idx="1110" formatCode="General">
                  <c:v>-1.5311337537023701E-3</c:v>
                </c:pt>
                <c:pt idx="1111" formatCode="General">
                  <c:v>-1.5230998040884399E-3</c:v>
                </c:pt>
                <c:pt idx="1112" formatCode="General">
                  <c:v>-1.59579726582208E-3</c:v>
                </c:pt>
                <c:pt idx="1113" formatCode="General">
                  <c:v>-1.55263982037608E-3</c:v>
                </c:pt>
                <c:pt idx="1114" formatCode="General">
                  <c:v>-1.53362261379429E-3</c:v>
                </c:pt>
                <c:pt idx="1115" formatCode="General">
                  <c:v>-1.5296894542932899E-3</c:v>
                </c:pt>
                <c:pt idx="1116" formatCode="General">
                  <c:v>-1.5219293926297501E-3</c:v>
                </c:pt>
                <c:pt idx="1117" formatCode="General">
                  <c:v>-1.5616546445878501E-3</c:v>
                </c:pt>
                <c:pt idx="1118" formatCode="General">
                  <c:v>-1.5278856952555301E-3</c:v>
                </c:pt>
                <c:pt idx="1119" formatCode="General">
                  <c:v>-1.58121154405626E-3</c:v>
                </c:pt>
                <c:pt idx="1120" formatCode="General">
                  <c:v>-1.5230811432924399E-3</c:v>
                </c:pt>
                <c:pt idx="1121" formatCode="General">
                  <c:v>-1.5472632370120999E-3</c:v>
                </c:pt>
                <c:pt idx="1122" formatCode="General">
                  <c:v>-1.5487280823713501E-3</c:v>
                </c:pt>
                <c:pt idx="1123" formatCode="General">
                  <c:v>-1.52508275187313E-3</c:v>
                </c:pt>
                <c:pt idx="1124" formatCode="General">
                  <c:v>-1.56225933369933E-3</c:v>
                </c:pt>
                <c:pt idx="1125" formatCode="General">
                  <c:v>-1.5097841587285101E-3</c:v>
                </c:pt>
                <c:pt idx="1126" formatCode="General">
                  <c:v>-1.49018352331227E-3</c:v>
                </c:pt>
                <c:pt idx="1127" formatCode="General">
                  <c:v>-1.51990271268459E-3</c:v>
                </c:pt>
                <c:pt idx="1128" formatCode="General">
                  <c:v>-1.55211068877521E-3</c:v>
                </c:pt>
                <c:pt idx="1129" formatCode="General">
                  <c:v>-1.49216988700912E-3</c:v>
                </c:pt>
                <c:pt idx="1130" formatCode="General">
                  <c:v>-1.5173296336089301E-3</c:v>
                </c:pt>
                <c:pt idx="1131" formatCode="General">
                  <c:v>-1.50767594099952E-3</c:v>
                </c:pt>
                <c:pt idx="1132" formatCode="General">
                  <c:v>-1.5142497408230299E-3</c:v>
                </c:pt>
                <c:pt idx="1133" formatCode="General">
                  <c:v>-1.49127516972199E-3</c:v>
                </c:pt>
                <c:pt idx="1134" formatCode="General">
                  <c:v>-1.50054684000372E-3</c:v>
                </c:pt>
                <c:pt idx="1135" formatCode="General">
                  <c:v>-1.5135832967434399E-3</c:v>
                </c:pt>
                <c:pt idx="1136" formatCode="General">
                  <c:v>-1.5127221601430999E-3</c:v>
                </c:pt>
                <c:pt idx="1137" formatCode="General">
                  <c:v>-1.4791903855428999E-3</c:v>
                </c:pt>
                <c:pt idx="1138" formatCode="General">
                  <c:v>-1.5188348997074201E-3</c:v>
                </c:pt>
                <c:pt idx="1139" formatCode="General">
                  <c:v>-1.5285869982897E-3</c:v>
                </c:pt>
                <c:pt idx="1140" formatCode="General">
                  <c:v>-1.479928263663E-3</c:v>
                </c:pt>
                <c:pt idx="1141" formatCode="General">
                  <c:v>-1.52304644727215E-3</c:v>
                </c:pt>
                <c:pt idx="1142" formatCode="General">
                  <c:v>-1.5126501179296801E-3</c:v>
                </c:pt>
                <c:pt idx="1143" formatCode="General">
                  <c:v>-1.5174801235902501E-3</c:v>
                </c:pt>
                <c:pt idx="1144" formatCode="General">
                  <c:v>-1.51758621284463E-3</c:v>
                </c:pt>
                <c:pt idx="1145" formatCode="General">
                  <c:v>-1.5190759365642499E-3</c:v>
                </c:pt>
                <c:pt idx="1146" formatCode="General">
                  <c:v>-1.49581400073414E-3</c:v>
                </c:pt>
                <c:pt idx="1147" formatCode="General">
                  <c:v>-1.49287651724648E-3</c:v>
                </c:pt>
                <c:pt idx="1148" formatCode="General">
                  <c:v>-1.5051572490774E-3</c:v>
                </c:pt>
                <c:pt idx="1149" formatCode="General">
                  <c:v>-1.47562681117818E-3</c:v>
                </c:pt>
                <c:pt idx="1150" formatCode="General">
                  <c:v>-1.5195723272637999E-3</c:v>
                </c:pt>
                <c:pt idx="1151" formatCode="General">
                  <c:v>-1.4469287102388301E-3</c:v>
                </c:pt>
                <c:pt idx="1152" formatCode="General">
                  <c:v>-1.4836422336535001E-3</c:v>
                </c:pt>
                <c:pt idx="1153" formatCode="General">
                  <c:v>-1.46653772414056E-3</c:v>
                </c:pt>
                <c:pt idx="1154" formatCode="General">
                  <c:v>-1.4644251175666501E-3</c:v>
                </c:pt>
                <c:pt idx="1155" formatCode="General">
                  <c:v>-1.4935951616889399E-3</c:v>
                </c:pt>
                <c:pt idx="1156" formatCode="General">
                  <c:v>-1.48369244900629E-3</c:v>
                </c:pt>
                <c:pt idx="1157" formatCode="General">
                  <c:v>-1.50424191508128E-3</c:v>
                </c:pt>
                <c:pt idx="1158" formatCode="General">
                  <c:v>-1.47734215663222E-3</c:v>
                </c:pt>
                <c:pt idx="1159" formatCode="General">
                  <c:v>-1.48814205906357E-3</c:v>
                </c:pt>
                <c:pt idx="1160" formatCode="General">
                  <c:v>-1.50793379895284E-3</c:v>
                </c:pt>
                <c:pt idx="1161" formatCode="General">
                  <c:v>-1.4727752449511201E-3</c:v>
                </c:pt>
                <c:pt idx="1162" formatCode="General">
                  <c:v>-1.4427715827318799E-3</c:v>
                </c:pt>
                <c:pt idx="1163" formatCode="General">
                  <c:v>-1.4576467224826099E-3</c:v>
                </c:pt>
                <c:pt idx="1164" formatCode="General">
                  <c:v>-1.42393119770619E-3</c:v>
                </c:pt>
                <c:pt idx="1165" formatCode="General">
                  <c:v>-1.4603223774146501E-3</c:v>
                </c:pt>
                <c:pt idx="1166" formatCode="General">
                  <c:v>-1.4533460683764799E-3</c:v>
                </c:pt>
                <c:pt idx="1167" formatCode="General">
                  <c:v>-1.4650786357881199E-3</c:v>
                </c:pt>
                <c:pt idx="1168" formatCode="General">
                  <c:v>-1.45675862996112E-3</c:v>
                </c:pt>
                <c:pt idx="1169" formatCode="General">
                  <c:v>-1.43631521359971E-3</c:v>
                </c:pt>
                <c:pt idx="1170" formatCode="General">
                  <c:v>-1.4206258354697301E-3</c:v>
                </c:pt>
                <c:pt idx="1171" formatCode="General">
                  <c:v>-1.45482765405386E-3</c:v>
                </c:pt>
                <c:pt idx="1172" formatCode="General">
                  <c:v>-1.4937831369175E-3</c:v>
                </c:pt>
                <c:pt idx="1173" formatCode="General">
                  <c:v>-1.4241500239314099E-3</c:v>
                </c:pt>
                <c:pt idx="1174" formatCode="General">
                  <c:v>-1.43855353312638E-3</c:v>
                </c:pt>
                <c:pt idx="1175" formatCode="General">
                  <c:v>-1.4660406929515801E-3</c:v>
                </c:pt>
                <c:pt idx="1176" formatCode="General">
                  <c:v>-1.44625188166828E-3</c:v>
                </c:pt>
                <c:pt idx="1177" formatCode="General">
                  <c:v>-1.4357403271436401E-3</c:v>
                </c:pt>
                <c:pt idx="1178" formatCode="General">
                  <c:v>-1.4829132287965099E-3</c:v>
                </c:pt>
                <c:pt idx="1179" formatCode="General">
                  <c:v>-1.403371502204E-3</c:v>
                </c:pt>
                <c:pt idx="1180" formatCode="General">
                  <c:v>-1.43302263290158E-3</c:v>
                </c:pt>
                <c:pt idx="1181" formatCode="General">
                  <c:v>-1.4749866733521E-3</c:v>
                </c:pt>
                <c:pt idx="1182" formatCode="General">
                  <c:v>-1.4560242499841701E-3</c:v>
                </c:pt>
                <c:pt idx="1183" formatCode="General">
                  <c:v>-1.44715397916527E-3</c:v>
                </c:pt>
                <c:pt idx="1184" formatCode="General">
                  <c:v>-1.43936625159583E-3</c:v>
                </c:pt>
                <c:pt idx="1185" formatCode="General">
                  <c:v>-1.3815501690048299E-3</c:v>
                </c:pt>
                <c:pt idx="1186" formatCode="General">
                  <c:v>-1.4213066742215701E-3</c:v>
                </c:pt>
                <c:pt idx="1187" formatCode="General">
                  <c:v>-1.41214119307844E-3</c:v>
                </c:pt>
                <c:pt idx="1188" formatCode="General">
                  <c:v>-1.43224683071427E-3</c:v>
                </c:pt>
                <c:pt idx="1189" formatCode="General">
                  <c:v>-1.4468089176301101E-3</c:v>
                </c:pt>
                <c:pt idx="1190" formatCode="General">
                  <c:v>-1.3943021623401E-3</c:v>
                </c:pt>
                <c:pt idx="1191" formatCode="General">
                  <c:v>-1.43066548423125E-3</c:v>
                </c:pt>
                <c:pt idx="1192" formatCode="General">
                  <c:v>-1.4273547742392301E-3</c:v>
                </c:pt>
                <c:pt idx="1193" formatCode="General">
                  <c:v>-1.3831289676131599E-3</c:v>
                </c:pt>
                <c:pt idx="1194" formatCode="General">
                  <c:v>-1.4441145410811001E-3</c:v>
                </c:pt>
                <c:pt idx="1195" formatCode="General">
                  <c:v>-1.39650671863813E-3</c:v>
                </c:pt>
                <c:pt idx="1196" formatCode="General">
                  <c:v>-1.4250117625184699E-3</c:v>
                </c:pt>
                <c:pt idx="1197" formatCode="General">
                  <c:v>-1.41659467039342E-3</c:v>
                </c:pt>
                <c:pt idx="1198" formatCode="General">
                  <c:v>-1.4257563339432301E-3</c:v>
                </c:pt>
                <c:pt idx="1199" formatCode="General">
                  <c:v>-1.4034479137228801E-3</c:v>
                </c:pt>
                <c:pt idx="1200" formatCode="General">
                  <c:v>-1.39860368155608E-3</c:v>
                </c:pt>
                <c:pt idx="1201" formatCode="General">
                  <c:v>-1.4233561148805801E-3</c:v>
                </c:pt>
                <c:pt idx="1202" formatCode="General">
                  <c:v>-1.37689612494591E-3</c:v>
                </c:pt>
                <c:pt idx="1203" formatCode="General">
                  <c:v>-1.43124567924069E-3</c:v>
                </c:pt>
                <c:pt idx="1204" formatCode="General">
                  <c:v>-1.3839369475768901E-3</c:v>
                </c:pt>
                <c:pt idx="1205" formatCode="General">
                  <c:v>-1.40401686306784E-3</c:v>
                </c:pt>
                <c:pt idx="1206" formatCode="General">
                  <c:v>-1.40207111386838E-3</c:v>
                </c:pt>
                <c:pt idx="1207" formatCode="General">
                  <c:v>-1.3834868573196399E-3</c:v>
                </c:pt>
                <c:pt idx="1208" formatCode="General">
                  <c:v>-1.41325186677798E-3</c:v>
                </c:pt>
                <c:pt idx="1209" formatCode="General">
                  <c:v>-1.38804136977333E-3</c:v>
                </c:pt>
                <c:pt idx="1210" formatCode="General">
                  <c:v>-1.40367659502746E-3</c:v>
                </c:pt>
                <c:pt idx="1211" formatCode="General">
                  <c:v>-1.3905342916240399E-3</c:v>
                </c:pt>
                <c:pt idx="1212" formatCode="General">
                  <c:v>-1.37301231308955E-3</c:v>
                </c:pt>
                <c:pt idx="1213" formatCode="General">
                  <c:v>-1.3563606816921201E-3</c:v>
                </c:pt>
                <c:pt idx="1214" formatCode="General">
                  <c:v>-1.35822704680355E-3</c:v>
                </c:pt>
                <c:pt idx="1215" formatCode="General">
                  <c:v>-1.3415996686416099E-3</c:v>
                </c:pt>
                <c:pt idx="1216" formatCode="General">
                  <c:v>-1.3531345416323E-3</c:v>
                </c:pt>
                <c:pt idx="1217" formatCode="General">
                  <c:v>-1.3577486336839499E-3</c:v>
                </c:pt>
                <c:pt idx="1218" formatCode="General">
                  <c:v>-1.36092291293382E-3</c:v>
                </c:pt>
                <c:pt idx="1219" formatCode="General">
                  <c:v>-1.3943194166346801E-3</c:v>
                </c:pt>
                <c:pt idx="1220" formatCode="General">
                  <c:v>-1.3717645514488301E-3</c:v>
                </c:pt>
                <c:pt idx="1221" formatCode="General">
                  <c:v>-1.35626245174686E-3</c:v>
                </c:pt>
                <c:pt idx="1222" formatCode="General">
                  <c:v>-1.36835301047127E-3</c:v>
                </c:pt>
                <c:pt idx="1223" formatCode="General">
                  <c:v>-1.3677425759103001E-3</c:v>
                </c:pt>
                <c:pt idx="1224" formatCode="General">
                  <c:v>-1.3871249475380599E-3</c:v>
                </c:pt>
                <c:pt idx="1225" formatCode="General">
                  <c:v>-1.3503236905055801E-3</c:v>
                </c:pt>
                <c:pt idx="1226" formatCode="General">
                  <c:v>-1.3768098371734201E-3</c:v>
                </c:pt>
                <c:pt idx="1227" formatCode="General">
                  <c:v>-1.38141267464392E-3</c:v>
                </c:pt>
                <c:pt idx="1228" formatCode="General">
                  <c:v>-1.3505280072765901E-3</c:v>
                </c:pt>
                <c:pt idx="1229" formatCode="General">
                  <c:v>-1.3602481908663101E-3</c:v>
                </c:pt>
                <c:pt idx="1230" formatCode="General">
                  <c:v>-1.3345223268467E-3</c:v>
                </c:pt>
                <c:pt idx="1231" formatCode="General">
                  <c:v>-1.3335397182540501E-3</c:v>
                </c:pt>
                <c:pt idx="1232" formatCode="General">
                  <c:v>-1.3489538237593001E-3</c:v>
                </c:pt>
                <c:pt idx="1233" formatCode="General">
                  <c:v>-1.3731140296360999E-3</c:v>
                </c:pt>
                <c:pt idx="1234" formatCode="General">
                  <c:v>-1.3178839361118601E-3</c:v>
                </c:pt>
                <c:pt idx="1235" formatCode="General">
                  <c:v>-1.3726777081670999E-3</c:v>
                </c:pt>
                <c:pt idx="1236" formatCode="General">
                  <c:v>-1.37480255603553E-3</c:v>
                </c:pt>
                <c:pt idx="1237" formatCode="General">
                  <c:v>-1.32676779402055E-3</c:v>
                </c:pt>
                <c:pt idx="1238" formatCode="General">
                  <c:v>-1.30089929777068E-3</c:v>
                </c:pt>
                <c:pt idx="1239" formatCode="General">
                  <c:v>-1.3395113644866601E-3</c:v>
                </c:pt>
                <c:pt idx="1240" formatCode="General">
                  <c:v>-1.36652174064496E-3</c:v>
                </c:pt>
                <c:pt idx="1241" formatCode="General">
                  <c:v>-1.3262149520218401E-3</c:v>
                </c:pt>
                <c:pt idx="1242" formatCode="General">
                  <c:v>-1.32113706865271E-3</c:v>
                </c:pt>
                <c:pt idx="1243" formatCode="General">
                  <c:v>-1.3171880939059799E-3</c:v>
                </c:pt>
                <c:pt idx="1244" formatCode="General">
                  <c:v>-1.3447425250576099E-3</c:v>
                </c:pt>
                <c:pt idx="1245" formatCode="General">
                  <c:v>-1.3198751167953599E-3</c:v>
                </c:pt>
                <c:pt idx="1246" formatCode="General">
                  <c:v>-1.3203189175595E-3</c:v>
                </c:pt>
                <c:pt idx="1247" formatCode="General">
                  <c:v>-1.29871924660803E-3</c:v>
                </c:pt>
                <c:pt idx="1248" formatCode="General">
                  <c:v>-1.32176922492424E-3</c:v>
                </c:pt>
                <c:pt idx="1249" formatCode="General">
                  <c:v>-1.3051379306097701E-3</c:v>
                </c:pt>
                <c:pt idx="1250" formatCode="General">
                  <c:v>-1.3324941169500699E-3</c:v>
                </c:pt>
                <c:pt idx="1251" formatCode="General">
                  <c:v>-1.3081775041470999E-3</c:v>
                </c:pt>
                <c:pt idx="1252" formatCode="General">
                  <c:v>-1.31986932094994E-3</c:v>
                </c:pt>
                <c:pt idx="1253" formatCode="General">
                  <c:v>-1.28767142422524E-3</c:v>
                </c:pt>
                <c:pt idx="1254" formatCode="General">
                  <c:v>-1.29134869361206E-3</c:v>
                </c:pt>
                <c:pt idx="1255" formatCode="General">
                  <c:v>-1.31894983759917E-3</c:v>
                </c:pt>
                <c:pt idx="1256" formatCode="General">
                  <c:v>-1.2359090004538801E-3</c:v>
                </c:pt>
                <c:pt idx="1257" formatCode="General">
                  <c:v>-1.28433167424082E-3</c:v>
                </c:pt>
                <c:pt idx="1258" formatCode="General">
                  <c:v>-1.3225694014426101E-3</c:v>
                </c:pt>
                <c:pt idx="1259" formatCode="General">
                  <c:v>-1.3323703893525899E-3</c:v>
                </c:pt>
                <c:pt idx="1260" formatCode="General">
                  <c:v>-1.30028617433991E-3</c:v>
                </c:pt>
                <c:pt idx="1261" formatCode="General">
                  <c:v>-1.30298063742001E-3</c:v>
                </c:pt>
                <c:pt idx="1262" formatCode="General">
                  <c:v>-1.3252718737515701E-3</c:v>
                </c:pt>
                <c:pt idx="1263" formatCode="General">
                  <c:v>-1.24339047939734E-3</c:v>
                </c:pt>
                <c:pt idx="1264" formatCode="General">
                  <c:v>-1.3214561879664401E-3</c:v>
                </c:pt>
                <c:pt idx="1265" formatCode="General">
                  <c:v>-1.2617920020671E-3</c:v>
                </c:pt>
                <c:pt idx="1266" formatCode="General">
                  <c:v>-1.26450952679345E-3</c:v>
                </c:pt>
                <c:pt idx="1267" formatCode="General">
                  <c:v>-1.27855164790935E-3</c:v>
                </c:pt>
                <c:pt idx="1268" formatCode="General">
                  <c:v>-1.2678793477673899E-3</c:v>
                </c:pt>
                <c:pt idx="1269" formatCode="General">
                  <c:v>-1.30636667075966E-3</c:v>
                </c:pt>
                <c:pt idx="1270" formatCode="General">
                  <c:v>-1.2536490340397299E-3</c:v>
                </c:pt>
                <c:pt idx="1271" formatCode="General">
                  <c:v>-1.3204268104871899E-3</c:v>
                </c:pt>
                <c:pt idx="1272" formatCode="General">
                  <c:v>-1.3253748725268E-3</c:v>
                </c:pt>
                <c:pt idx="1273" formatCode="General">
                  <c:v>-1.28296315068488E-3</c:v>
                </c:pt>
                <c:pt idx="1274" formatCode="General">
                  <c:v>-1.2898379124814899E-3</c:v>
                </c:pt>
                <c:pt idx="1275" formatCode="General">
                  <c:v>-1.3165871036476401E-3</c:v>
                </c:pt>
                <c:pt idx="1276" formatCode="General">
                  <c:v>-1.27282773733736E-3</c:v>
                </c:pt>
                <c:pt idx="1277" formatCode="General">
                  <c:v>-1.30233885933815E-3</c:v>
                </c:pt>
                <c:pt idx="1278" formatCode="General">
                  <c:v>-1.28682846842501E-3</c:v>
                </c:pt>
                <c:pt idx="1279" formatCode="General">
                  <c:v>-1.26054524023368E-3</c:v>
                </c:pt>
                <c:pt idx="1280" formatCode="General">
                  <c:v>-1.26207491211535E-3</c:v>
                </c:pt>
                <c:pt idx="1281" formatCode="General">
                  <c:v>-1.27405245267887E-3</c:v>
                </c:pt>
                <c:pt idx="1282" formatCode="General">
                  <c:v>-1.26890881830163E-3</c:v>
                </c:pt>
                <c:pt idx="1283" formatCode="General">
                  <c:v>-1.27324733762601E-3</c:v>
                </c:pt>
                <c:pt idx="1284" formatCode="General">
                  <c:v>-1.2707300673575699E-3</c:v>
                </c:pt>
                <c:pt idx="1285" formatCode="General">
                  <c:v>-1.2319890626882499E-3</c:v>
                </c:pt>
                <c:pt idx="1286" formatCode="General">
                  <c:v>-1.2388634198528801E-3</c:v>
                </c:pt>
                <c:pt idx="1287" formatCode="General">
                  <c:v>-1.2131064582058099E-3</c:v>
                </c:pt>
                <c:pt idx="1288" formatCode="General">
                  <c:v>-1.1876662575861399E-3</c:v>
                </c:pt>
                <c:pt idx="1289" formatCode="General">
                  <c:v>-1.19058817730752E-3</c:v>
                </c:pt>
                <c:pt idx="1290" formatCode="General">
                  <c:v>-1.21631685998173E-3</c:v>
                </c:pt>
                <c:pt idx="1291" formatCode="General">
                  <c:v>-1.20356433346466E-3</c:v>
                </c:pt>
                <c:pt idx="1292" formatCode="General">
                  <c:v>-1.2332281750043199E-3</c:v>
                </c:pt>
                <c:pt idx="1293" formatCode="General">
                  <c:v>-1.21709358244931E-3</c:v>
                </c:pt>
                <c:pt idx="1294" formatCode="General">
                  <c:v>-1.24878563780471E-3</c:v>
                </c:pt>
                <c:pt idx="1295" formatCode="General">
                  <c:v>-1.2492240075519601E-3</c:v>
                </c:pt>
                <c:pt idx="1296" formatCode="General">
                  <c:v>-1.2664195409482E-3</c:v>
                </c:pt>
                <c:pt idx="1297" formatCode="General">
                  <c:v>-1.23335151687532E-3</c:v>
                </c:pt>
                <c:pt idx="1298" formatCode="General">
                  <c:v>-1.2084221907813599E-3</c:v>
                </c:pt>
                <c:pt idx="1299" formatCode="General">
                  <c:v>-1.2631271134719399E-3</c:v>
                </c:pt>
                <c:pt idx="1300" formatCode="General">
                  <c:v>-1.22866708782534E-3</c:v>
                </c:pt>
                <c:pt idx="1301" formatCode="General">
                  <c:v>-1.2197274112618699E-3</c:v>
                </c:pt>
                <c:pt idx="1302" formatCode="General">
                  <c:v>-1.21788256160002E-3</c:v>
                </c:pt>
                <c:pt idx="1303" formatCode="General">
                  <c:v>-1.1735717555341699E-3</c:v>
                </c:pt>
                <c:pt idx="1304" formatCode="General">
                  <c:v>-1.2721246498205599E-3</c:v>
                </c:pt>
                <c:pt idx="1305" formatCode="General">
                  <c:v>-1.1887146556377E-3</c:v>
                </c:pt>
                <c:pt idx="1306" formatCode="General">
                  <c:v>-1.23559682906973E-3</c:v>
                </c:pt>
                <c:pt idx="1307" formatCode="General">
                  <c:v>-1.16805223626787E-3</c:v>
                </c:pt>
                <c:pt idx="1308" formatCode="General">
                  <c:v>-1.2203764860005701E-3</c:v>
                </c:pt>
                <c:pt idx="1309" formatCode="General">
                  <c:v>-1.22923450509551E-3</c:v>
                </c:pt>
                <c:pt idx="1310" formatCode="General">
                  <c:v>-1.20040422778929E-3</c:v>
                </c:pt>
                <c:pt idx="1311" formatCode="General">
                  <c:v>-1.20618162392327E-3</c:v>
                </c:pt>
                <c:pt idx="1312" formatCode="General">
                  <c:v>-1.1679189432663201E-3</c:v>
                </c:pt>
                <c:pt idx="1313" formatCode="General">
                  <c:v>-1.2032896274198799E-3</c:v>
                </c:pt>
                <c:pt idx="1314" formatCode="General">
                  <c:v>-1.1684905949660401E-3</c:v>
                </c:pt>
                <c:pt idx="1315" formatCode="General">
                  <c:v>-1.1805409333790599E-3</c:v>
                </c:pt>
                <c:pt idx="1316" formatCode="General">
                  <c:v>-1.1993337398923101E-3</c:v>
                </c:pt>
                <c:pt idx="1317" formatCode="General">
                  <c:v>-1.1875916336294701E-3</c:v>
                </c:pt>
                <c:pt idx="1318" formatCode="General">
                  <c:v>-1.1891657822183E-3</c:v>
                </c:pt>
                <c:pt idx="1319" formatCode="General">
                  <c:v>-1.19650307178872E-3</c:v>
                </c:pt>
                <c:pt idx="1320" formatCode="General">
                  <c:v>-1.1652805213600501E-3</c:v>
                </c:pt>
                <c:pt idx="1321" formatCode="General">
                  <c:v>-1.16362898187355E-3</c:v>
                </c:pt>
                <c:pt idx="1322" formatCode="General">
                  <c:v>-1.1725802481001701E-3</c:v>
                </c:pt>
                <c:pt idx="1323" formatCode="General">
                  <c:v>-1.18684624776071E-3</c:v>
                </c:pt>
                <c:pt idx="1324" formatCode="General">
                  <c:v>-1.19123291900931E-3</c:v>
                </c:pt>
                <c:pt idx="1325" formatCode="General">
                  <c:v>-1.16559516654062E-3</c:v>
                </c:pt>
                <c:pt idx="1326" formatCode="General">
                  <c:v>-1.18655567268922E-3</c:v>
                </c:pt>
                <c:pt idx="1327" formatCode="General">
                  <c:v>-1.1558491028429299E-3</c:v>
                </c:pt>
                <c:pt idx="1328" formatCode="General">
                  <c:v>-1.1543236450068401E-3</c:v>
                </c:pt>
                <c:pt idx="1329" formatCode="General">
                  <c:v>-1.1949481102009401E-3</c:v>
                </c:pt>
                <c:pt idx="1330" formatCode="General">
                  <c:v>-1.14100090653088E-3</c:v>
                </c:pt>
                <c:pt idx="1331" formatCode="General">
                  <c:v>-1.1403909513151901E-3</c:v>
                </c:pt>
                <c:pt idx="1332" formatCode="General">
                  <c:v>-1.1663967059038301E-3</c:v>
                </c:pt>
                <c:pt idx="1333" formatCode="General">
                  <c:v>-1.14331844537066E-3</c:v>
                </c:pt>
                <c:pt idx="1334" formatCode="General">
                  <c:v>-1.13780429106736E-3</c:v>
                </c:pt>
                <c:pt idx="1335" formatCode="General">
                  <c:v>-1.14843180551143E-3</c:v>
                </c:pt>
                <c:pt idx="1336" formatCode="General">
                  <c:v>-1.1540550524342401E-3</c:v>
                </c:pt>
                <c:pt idx="1337" formatCode="General">
                  <c:v>-1.11963249127236E-3</c:v>
                </c:pt>
                <c:pt idx="1338" formatCode="General">
                  <c:v>-1.12135069049735E-3</c:v>
                </c:pt>
                <c:pt idx="1339" formatCode="General">
                  <c:v>-1.1205718686937999E-3</c:v>
                </c:pt>
                <c:pt idx="1340" formatCode="General">
                  <c:v>-1.1251801322799801E-3</c:v>
                </c:pt>
                <c:pt idx="1341" formatCode="General">
                  <c:v>-1.09626669818127E-3</c:v>
                </c:pt>
                <c:pt idx="1342" formatCode="General">
                  <c:v>-1.10359129460374E-3</c:v>
                </c:pt>
                <c:pt idx="1343" formatCode="General">
                  <c:v>-1.10258014545277E-3</c:v>
                </c:pt>
                <c:pt idx="1344" formatCode="General">
                  <c:v>-1.0739146960906799E-3</c:v>
                </c:pt>
                <c:pt idx="1345" formatCode="General">
                  <c:v>-1.08490346050062E-3</c:v>
                </c:pt>
                <c:pt idx="1346" formatCode="General">
                  <c:v>-1.08782340354561E-3</c:v>
                </c:pt>
                <c:pt idx="1347" formatCode="General">
                  <c:v>-1.06823041811902E-3</c:v>
                </c:pt>
                <c:pt idx="1348" formatCode="General">
                  <c:v>-1.03494566956142E-3</c:v>
                </c:pt>
                <c:pt idx="1349" formatCode="General">
                  <c:v>-1.0623583214924401E-3</c:v>
                </c:pt>
                <c:pt idx="1350" formatCode="General">
                  <c:v>-1.06280942973024E-3</c:v>
                </c:pt>
                <c:pt idx="1351" formatCode="General">
                  <c:v>-1.04840004423446E-3</c:v>
                </c:pt>
                <c:pt idx="1352" formatCode="General">
                  <c:v>-1.0383948241416E-3</c:v>
                </c:pt>
                <c:pt idx="1353" formatCode="General">
                  <c:v>-1.0457204855881101E-3</c:v>
                </c:pt>
                <c:pt idx="1354" formatCode="General">
                  <c:v>-1.04098179998951E-3</c:v>
                </c:pt>
                <c:pt idx="1355" formatCode="General">
                  <c:v>-1.0364421141715E-3</c:v>
                </c:pt>
                <c:pt idx="1356" formatCode="General">
                  <c:v>-1.0105110278717301E-3</c:v>
                </c:pt>
                <c:pt idx="1357" formatCode="General">
                  <c:v>-1.05041699508339E-3</c:v>
                </c:pt>
                <c:pt idx="1358" formatCode="General">
                  <c:v>-1.0343217756400101E-3</c:v>
                </c:pt>
                <c:pt idx="1359" formatCode="General">
                  <c:v>-1.05126241491202E-3</c:v>
                </c:pt>
                <c:pt idx="1360" formatCode="General">
                  <c:v>-1.0096083071271999E-3</c:v>
                </c:pt>
                <c:pt idx="1361" formatCode="General">
                  <c:v>-9.8047809223931809E-4</c:v>
                </c:pt>
                <c:pt idx="1362" formatCode="General">
                  <c:v>-9.9355272446361689E-4</c:v>
                </c:pt>
                <c:pt idx="1363" formatCode="General">
                  <c:v>-1.02476331870639E-3</c:v>
                </c:pt>
                <c:pt idx="1364" formatCode="General">
                  <c:v>-1.0108722303414099E-3</c:v>
                </c:pt>
                <c:pt idx="1365" formatCode="General">
                  <c:v>-9.9645476172152995E-4</c:v>
                </c:pt>
                <c:pt idx="1366" formatCode="General">
                  <c:v>-1.0184199378759501E-3</c:v>
                </c:pt>
                <c:pt idx="1367" formatCode="General">
                  <c:v>-9.6198782880842096E-4</c:v>
                </c:pt>
                <c:pt idx="1368" formatCode="General">
                  <c:v>-9.9387870502685993E-4</c:v>
                </c:pt>
                <c:pt idx="1369" formatCode="General">
                  <c:v>-9.7404499044204205E-4</c:v>
                </c:pt>
                <c:pt idx="1370" formatCode="General">
                  <c:v>-9.9891607896229208E-4</c:v>
                </c:pt>
                <c:pt idx="1371" formatCode="General">
                  <c:v>-9.6254946959728005E-4</c:v>
                </c:pt>
                <c:pt idx="1372" formatCode="General">
                  <c:v>-9.3574527324365403E-4</c:v>
                </c:pt>
                <c:pt idx="1373" formatCode="General">
                  <c:v>-9.4000768829644E-4</c:v>
                </c:pt>
                <c:pt idx="1374" formatCode="General">
                  <c:v>-9.4283774321249E-4</c:v>
                </c:pt>
                <c:pt idx="1375" formatCode="General">
                  <c:v>-9.6302911034883902E-4</c:v>
                </c:pt>
                <c:pt idx="1376" formatCode="General">
                  <c:v>-9.3437602586043196E-4</c:v>
                </c:pt>
                <c:pt idx="1377" formatCode="General">
                  <c:v>-9.2593175747953597E-4</c:v>
                </c:pt>
                <c:pt idx="1378" formatCode="General">
                  <c:v>-9.0971079915788504E-4</c:v>
                </c:pt>
                <c:pt idx="1379" formatCode="General">
                  <c:v>-9.30348380018597E-4</c:v>
                </c:pt>
                <c:pt idx="1380" formatCode="General">
                  <c:v>-9.4001270345273795E-4</c:v>
                </c:pt>
                <c:pt idx="1381" formatCode="General">
                  <c:v>-9.3124253515623095E-4</c:v>
                </c:pt>
                <c:pt idx="1382" formatCode="General">
                  <c:v>-9.1707967694754295E-4</c:v>
                </c:pt>
                <c:pt idx="1383" formatCode="General">
                  <c:v>-9.2800868742183703E-4</c:v>
                </c:pt>
                <c:pt idx="1384" formatCode="General">
                  <c:v>-9.3061780507639998E-4</c:v>
                </c:pt>
                <c:pt idx="1385" formatCode="General">
                  <c:v>-9.4753612572272999E-4</c:v>
                </c:pt>
                <c:pt idx="1386" formatCode="General">
                  <c:v>-9.1709587133280196E-4</c:v>
                </c:pt>
                <c:pt idx="1387" formatCode="General">
                  <c:v>-8.6889550702773605E-4</c:v>
                </c:pt>
                <c:pt idx="1388" formatCode="General">
                  <c:v>-9.3398989996004603E-4</c:v>
                </c:pt>
                <c:pt idx="1389" formatCode="General">
                  <c:v>-8.4104688958996996E-4</c:v>
                </c:pt>
                <c:pt idx="1390" formatCode="General">
                  <c:v>-8.6987246781007003E-4</c:v>
                </c:pt>
                <c:pt idx="1391" formatCode="General">
                  <c:v>-8.5310037104206597E-4</c:v>
                </c:pt>
                <c:pt idx="1392" formatCode="General">
                  <c:v>-8.7750887534356699E-4</c:v>
                </c:pt>
                <c:pt idx="1393" formatCode="General">
                  <c:v>-8.30892093382609E-4</c:v>
                </c:pt>
                <c:pt idx="1394" formatCode="General">
                  <c:v>-8.5108862022852995E-4</c:v>
                </c:pt>
                <c:pt idx="1395" formatCode="General">
                  <c:v>-8.5375536690947002E-4</c:v>
                </c:pt>
                <c:pt idx="1396" formatCode="General">
                  <c:v>-8.7744790460329999E-4</c:v>
                </c:pt>
                <c:pt idx="1397" formatCode="General">
                  <c:v>-8.4880609946598798E-4</c:v>
                </c:pt>
                <c:pt idx="1398" formatCode="General">
                  <c:v>-8.9158704425658201E-4</c:v>
                </c:pt>
                <c:pt idx="1399" formatCode="General">
                  <c:v>-8.5307618898901598E-4</c:v>
                </c:pt>
                <c:pt idx="1400" formatCode="General">
                  <c:v>-8.56674643225682E-4</c:v>
                </c:pt>
                <c:pt idx="1401" formatCode="General">
                  <c:v>-8.4955664646843999E-4</c:v>
                </c:pt>
                <c:pt idx="1402" formatCode="General">
                  <c:v>-8.4068148567016296E-4</c:v>
                </c:pt>
                <c:pt idx="1403" formatCode="General">
                  <c:v>-8.1426146169176396E-4</c:v>
                </c:pt>
                <c:pt idx="1404" formatCode="General">
                  <c:v>-8.2558127124994799E-4</c:v>
                </c:pt>
                <c:pt idx="1405" formatCode="General">
                  <c:v>-8.2435106333092695E-4</c:v>
                </c:pt>
                <c:pt idx="1406" formatCode="General">
                  <c:v>-8.2774945036036198E-4</c:v>
                </c:pt>
                <c:pt idx="1407" formatCode="General">
                  <c:v>-7.8458463366865602E-4</c:v>
                </c:pt>
                <c:pt idx="1408" formatCode="General">
                  <c:v>-7.9960804085767504E-4</c:v>
                </c:pt>
                <c:pt idx="1409" formatCode="General">
                  <c:v>-7.9807373023027799E-4</c:v>
                </c:pt>
                <c:pt idx="1410" formatCode="General">
                  <c:v>-8.2819831006002598E-4</c:v>
                </c:pt>
                <c:pt idx="1411" formatCode="General">
                  <c:v>-7.9024652379544396E-4</c:v>
                </c:pt>
                <c:pt idx="1412" formatCode="General">
                  <c:v>-7.8842024803256298E-4</c:v>
                </c:pt>
                <c:pt idx="1413" formatCode="General">
                  <c:v>-8.06601964867322E-4</c:v>
                </c:pt>
                <c:pt idx="1414" formatCode="General">
                  <c:v>-7.9729322922699299E-4</c:v>
                </c:pt>
                <c:pt idx="1415" formatCode="General">
                  <c:v>-8.0506484217274905E-4</c:v>
                </c:pt>
                <c:pt idx="1416" formatCode="General">
                  <c:v>-7.7253702521215095E-4</c:v>
                </c:pt>
                <c:pt idx="1417" formatCode="General">
                  <c:v>-7.6565929477467301E-4</c:v>
                </c:pt>
                <c:pt idx="1418" formatCode="General">
                  <c:v>-7.81236174248079E-4</c:v>
                </c:pt>
                <c:pt idx="1419" formatCode="General">
                  <c:v>-7.6361141001974296E-4</c:v>
                </c:pt>
                <c:pt idx="1420" formatCode="General">
                  <c:v>-7.7590923918977104E-4</c:v>
                </c:pt>
                <c:pt idx="1421" formatCode="General">
                  <c:v>-7.47852362870668E-4</c:v>
                </c:pt>
                <c:pt idx="1422" formatCode="General">
                  <c:v>-7.71696094835232E-4</c:v>
                </c:pt>
                <c:pt idx="1423" formatCode="General">
                  <c:v>-7.63803870637858E-4</c:v>
                </c:pt>
                <c:pt idx="1424" formatCode="General">
                  <c:v>-7.5194846776914601E-4</c:v>
                </c:pt>
                <c:pt idx="1425" formatCode="General">
                  <c:v>-7.8347758154246499E-4</c:v>
                </c:pt>
                <c:pt idx="1426" formatCode="General">
                  <c:v>-7.23029114746795E-4</c:v>
                </c:pt>
                <c:pt idx="1427" formatCode="General">
                  <c:v>-7.5991461347816095E-4</c:v>
                </c:pt>
                <c:pt idx="1428" formatCode="General">
                  <c:v>-7.4692539805775501E-4</c:v>
                </c:pt>
                <c:pt idx="1429" formatCode="General">
                  <c:v>-7.2425333600093205E-4</c:v>
                </c:pt>
                <c:pt idx="1430" formatCode="General">
                  <c:v>-7.2628529493835002E-4</c:v>
                </c:pt>
                <c:pt idx="1431" formatCode="General">
                  <c:v>-7.5258699346936598E-4</c:v>
                </c:pt>
                <c:pt idx="1432" formatCode="General">
                  <c:v>-7.0936201567254004E-4</c:v>
                </c:pt>
                <c:pt idx="1433" formatCode="General">
                  <c:v>-7.6550347982738904E-4</c:v>
                </c:pt>
                <c:pt idx="1434" formatCode="General">
                  <c:v>-7.4813029128469998E-4</c:v>
                </c:pt>
                <c:pt idx="1435" formatCode="General">
                  <c:v>-7.0613025728443195E-4</c:v>
                </c:pt>
                <c:pt idx="1436" formatCode="General">
                  <c:v>-7.3980061494541901E-4</c:v>
                </c:pt>
                <c:pt idx="1437" formatCode="General">
                  <c:v>-7.0739038681112904E-4</c:v>
                </c:pt>
                <c:pt idx="1438" formatCode="General">
                  <c:v>-6.9955171412907496E-4</c:v>
                </c:pt>
                <c:pt idx="1439" formatCode="General">
                  <c:v>-7.2055720513894905E-4</c:v>
                </c:pt>
                <c:pt idx="1440" formatCode="General">
                  <c:v>-6.9707720171524904E-4</c:v>
                </c:pt>
                <c:pt idx="1441" formatCode="General">
                  <c:v>-7.2804708794519703E-4</c:v>
                </c:pt>
                <c:pt idx="1442" formatCode="General">
                  <c:v>-6.8114350588274503E-4</c:v>
                </c:pt>
                <c:pt idx="1443" formatCode="General">
                  <c:v>-6.9472999249765995E-4</c:v>
                </c:pt>
                <c:pt idx="1444" formatCode="General">
                  <c:v>-7.0863051168064699E-4</c:v>
                </c:pt>
                <c:pt idx="1445" formatCode="General">
                  <c:v>-6.6428779287102801E-4</c:v>
                </c:pt>
                <c:pt idx="1446" formatCode="General">
                  <c:v>-7.2984164303815902E-4</c:v>
                </c:pt>
                <c:pt idx="1447" formatCode="General">
                  <c:v>-7.2049476935202405E-4</c:v>
                </c:pt>
                <c:pt idx="1448" formatCode="General">
                  <c:v>-6.8718765285102998E-4</c:v>
                </c:pt>
                <c:pt idx="1449" formatCode="General">
                  <c:v>-6.76197215184648E-4</c:v>
                </c:pt>
                <c:pt idx="1450" formatCode="General">
                  <c:v>-6.8528211058418802E-4</c:v>
                </c:pt>
                <c:pt idx="1451" formatCode="General">
                  <c:v>-7.1164892771905604E-4</c:v>
                </c:pt>
                <c:pt idx="1452" formatCode="General">
                  <c:v>-6.7085663238968104E-4</c:v>
                </c:pt>
                <c:pt idx="1453" formatCode="General">
                  <c:v>-6.6290124284646996E-4</c:v>
                </c:pt>
                <c:pt idx="1454" formatCode="General">
                  <c:v>-6.6784970414795098E-4</c:v>
                </c:pt>
                <c:pt idx="1455" formatCode="General">
                  <c:v>-6.8827103769393203E-4</c:v>
                </c:pt>
                <c:pt idx="1456" formatCode="General">
                  <c:v>-7.0318977588099498E-4</c:v>
                </c:pt>
                <c:pt idx="1457" formatCode="General">
                  <c:v>-6.6762415706036798E-4</c:v>
                </c:pt>
                <c:pt idx="1458" formatCode="General">
                  <c:v>-6.9396899256461697E-4</c:v>
                </c:pt>
                <c:pt idx="1459" formatCode="General">
                  <c:v>-6.74686573753911E-4</c:v>
                </c:pt>
                <c:pt idx="1460" formatCode="General">
                  <c:v>-6.8107125684151496E-4</c:v>
                </c:pt>
                <c:pt idx="1461" formatCode="General">
                  <c:v>-6.4278903721983198E-4</c:v>
                </c:pt>
                <c:pt idx="1462" formatCode="General">
                  <c:v>-6.7918894279022702E-4</c:v>
                </c:pt>
                <c:pt idx="1463" formatCode="General">
                  <c:v>-6.3670798876214402E-4</c:v>
                </c:pt>
                <c:pt idx="1464" formatCode="General">
                  <c:v>-6.6558992640523699E-4</c:v>
                </c:pt>
                <c:pt idx="1465" formatCode="General">
                  <c:v>-6.8968750674636798E-4</c:v>
                </c:pt>
                <c:pt idx="1466" formatCode="General">
                  <c:v>-6.71273138721348E-4</c:v>
                </c:pt>
                <c:pt idx="1467" formatCode="General">
                  <c:v>-6.6907463792927199E-4</c:v>
                </c:pt>
                <c:pt idx="1468" formatCode="General">
                  <c:v>-6.5096921177560502E-4</c:v>
                </c:pt>
                <c:pt idx="1469" formatCode="General">
                  <c:v>-6.3054958821886998E-4</c:v>
                </c:pt>
                <c:pt idx="1470" formatCode="General">
                  <c:v>-6.3532859895054704E-4</c:v>
                </c:pt>
                <c:pt idx="1471" formatCode="General">
                  <c:v>-6.7018654680611398E-4</c:v>
                </c:pt>
                <c:pt idx="1472" formatCode="General">
                  <c:v>-6.7323359546603897E-4</c:v>
                </c:pt>
                <c:pt idx="1473" formatCode="General">
                  <c:v>-6.3290098287980504E-4</c:v>
                </c:pt>
                <c:pt idx="1474" formatCode="General">
                  <c:v>-6.6351872272616698E-4</c:v>
                </c:pt>
                <c:pt idx="1475" formatCode="General">
                  <c:v>-6.2450945366524803E-4</c:v>
                </c:pt>
                <c:pt idx="1476" formatCode="General">
                  <c:v>-6.0997172111382399E-4</c:v>
                </c:pt>
                <c:pt idx="1477" formatCode="General">
                  <c:v>-6.2557784280735005E-4</c:v>
                </c:pt>
                <c:pt idx="1478" formatCode="General">
                  <c:v>-6.2284326876531403E-4</c:v>
                </c:pt>
                <c:pt idx="1479" formatCode="General">
                  <c:v>-6.0362187204619495E-4</c:v>
                </c:pt>
                <c:pt idx="1480" formatCode="General">
                  <c:v>-6.3072106792749002E-4</c:v>
                </c:pt>
                <c:pt idx="1481" formatCode="General">
                  <c:v>-6.2790136547473201E-4</c:v>
                </c:pt>
                <c:pt idx="1482" formatCode="General">
                  <c:v>-6.0517672796749197E-4</c:v>
                </c:pt>
                <c:pt idx="1483" formatCode="General">
                  <c:v>-6.1309002547956101E-4</c:v>
                </c:pt>
                <c:pt idx="1484" formatCode="General">
                  <c:v>-6.2628702955593203E-4</c:v>
                </c:pt>
                <c:pt idx="1485" formatCode="General">
                  <c:v>-6.2163789833317204E-4</c:v>
                </c:pt>
                <c:pt idx="1486" formatCode="General">
                  <c:v>-5.9959010846692598E-4</c:v>
                </c:pt>
                <c:pt idx="1487" formatCode="General">
                  <c:v>-6.27273866823936E-4</c:v>
                </c:pt>
                <c:pt idx="1488" formatCode="General">
                  <c:v>-6.0698294946577602E-4</c:v>
                </c:pt>
                <c:pt idx="1489" formatCode="General">
                  <c:v>-5.8490242766685602E-4</c:v>
                </c:pt>
                <c:pt idx="1490" formatCode="General">
                  <c:v>-6.2198114476278603E-4</c:v>
                </c:pt>
                <c:pt idx="1491" formatCode="General">
                  <c:v>-6.1985567217451103E-4</c:v>
                </c:pt>
                <c:pt idx="1492" formatCode="General">
                  <c:v>-5.8278587152205304E-4</c:v>
                </c:pt>
                <c:pt idx="1493" formatCode="General">
                  <c:v>-6.1543545391117699E-4</c:v>
                </c:pt>
                <c:pt idx="1494" formatCode="General">
                  <c:v>-5.8599995830328799E-4</c:v>
                </c:pt>
                <c:pt idx="1495" formatCode="General">
                  <c:v>-5.6424514138061804E-4</c:v>
                </c:pt>
                <c:pt idx="1496" formatCode="General">
                  <c:v>-6.0389637383445203E-4</c:v>
                </c:pt>
                <c:pt idx="1497" formatCode="General">
                  <c:v>-5.60518492894497E-4</c:v>
                </c:pt>
                <c:pt idx="1498" formatCode="General">
                  <c:v>-5.8718256688319198E-4</c:v>
                </c:pt>
                <c:pt idx="1499" formatCode="General">
                  <c:v>-6.09672871080292E-4</c:v>
                </c:pt>
                <c:pt idx="1500" formatCode="General">
                  <c:v>-5.7922393753622402E-4</c:v>
                </c:pt>
                <c:pt idx="1501" formatCode="General">
                  <c:v>-5.7412071803686305E-4</c:v>
                </c:pt>
                <c:pt idx="1502" formatCode="General">
                  <c:v>-5.4976433708878896E-4</c:v>
                </c:pt>
                <c:pt idx="1503" formatCode="General">
                  <c:v>-5.7927436715016201E-4</c:v>
                </c:pt>
                <c:pt idx="1504" formatCode="General">
                  <c:v>-5.9730577306110299E-4</c:v>
                </c:pt>
                <c:pt idx="1505" formatCode="General">
                  <c:v>-5.5294820921208802E-4</c:v>
                </c:pt>
                <c:pt idx="1506" formatCode="General">
                  <c:v>-5.7594960007407504E-4</c:v>
                </c:pt>
                <c:pt idx="1507" formatCode="General">
                  <c:v>-5.3924573100136105E-4</c:v>
                </c:pt>
                <c:pt idx="1508" formatCode="General">
                  <c:v>-5.7351244989972802E-4</c:v>
                </c:pt>
                <c:pt idx="1509" formatCode="General">
                  <c:v>-5.5273847148535401E-4</c:v>
                </c:pt>
                <c:pt idx="1510" formatCode="General">
                  <c:v>-5.74100203496538E-4</c:v>
                </c:pt>
                <c:pt idx="1511" formatCode="General">
                  <c:v>-5.6209022038429697E-4</c:v>
                </c:pt>
                <c:pt idx="1512" formatCode="General">
                  <c:v>-5.7924822210719503E-4</c:v>
                </c:pt>
                <c:pt idx="1513" formatCode="General">
                  <c:v>-5.6154918715142104E-4</c:v>
                </c:pt>
                <c:pt idx="1514" formatCode="General">
                  <c:v>-5.6193714516769198E-4</c:v>
                </c:pt>
                <c:pt idx="1515" formatCode="General">
                  <c:v>-5.7790475582540299E-4</c:v>
                </c:pt>
                <c:pt idx="1516" formatCode="General">
                  <c:v>-5.9252746414442702E-4</c:v>
                </c:pt>
                <c:pt idx="1517" formatCode="General">
                  <c:v>-5.7019839210372195E-4</c:v>
                </c:pt>
                <c:pt idx="1518" formatCode="General">
                  <c:v>-5.3789168225848395E-4</c:v>
                </c:pt>
                <c:pt idx="1519" formatCode="General">
                  <c:v>-5.8189147784424103E-4</c:v>
                </c:pt>
                <c:pt idx="1520" formatCode="General">
                  <c:v>-5.5078426509759201E-4</c:v>
                </c:pt>
                <c:pt idx="1521" formatCode="General">
                  <c:v>-5.3254927105001295E-4</c:v>
                </c:pt>
                <c:pt idx="1522" formatCode="General">
                  <c:v>-5.6251331286246201E-4</c:v>
                </c:pt>
                <c:pt idx="1523" formatCode="General">
                  <c:v>-5.4085703320217403E-4</c:v>
                </c:pt>
                <c:pt idx="1524" formatCode="General">
                  <c:v>-5.4408120434242804E-4</c:v>
                </c:pt>
                <c:pt idx="1525" formatCode="General">
                  <c:v>-5.4357812238606999E-4</c:v>
                </c:pt>
                <c:pt idx="1526" formatCode="General">
                  <c:v>-5.8176749809639601E-4</c:v>
                </c:pt>
                <c:pt idx="1527" formatCode="General">
                  <c:v>-5.4033648982513497E-4</c:v>
                </c:pt>
                <c:pt idx="1528" formatCode="General">
                  <c:v>-5.6274401137945099E-4</c:v>
                </c:pt>
                <c:pt idx="1529" formatCode="General">
                  <c:v>-5.5605478992273698E-4</c:v>
                </c:pt>
                <c:pt idx="1530" formatCode="General">
                  <c:v>-5.3737207874885199E-4</c:v>
                </c:pt>
                <c:pt idx="1531" formatCode="General">
                  <c:v>-5.2254332047773396E-4</c:v>
                </c:pt>
                <c:pt idx="1532" formatCode="General">
                  <c:v>-5.1852056840582497E-4</c:v>
                </c:pt>
                <c:pt idx="1533" formatCode="General">
                  <c:v>-5.3365006534658197E-4</c:v>
                </c:pt>
                <c:pt idx="1534" formatCode="General">
                  <c:v>-5.2691826860574802E-4</c:v>
                </c:pt>
                <c:pt idx="1535" formatCode="General">
                  <c:v>-5.2416906193868704E-4</c:v>
                </c:pt>
                <c:pt idx="1536" formatCode="General">
                  <c:v>-5.2085146897933303E-4</c:v>
                </c:pt>
                <c:pt idx="1537" formatCode="General">
                  <c:v>-5.2460483034789702E-4</c:v>
                </c:pt>
                <c:pt idx="1538" formatCode="General">
                  <c:v>-4.9112037040277903E-4</c:v>
                </c:pt>
                <c:pt idx="1539" formatCode="General">
                  <c:v>-5.1732980330702395E-4</c:v>
                </c:pt>
                <c:pt idx="1540" formatCode="General">
                  <c:v>-5.5718726922829103E-4</c:v>
                </c:pt>
                <c:pt idx="1541" formatCode="General">
                  <c:v>-5.3524516015824198E-4</c:v>
                </c:pt>
                <c:pt idx="1542" formatCode="General">
                  <c:v>-5.1089354769578597E-4</c:v>
                </c:pt>
                <c:pt idx="1543" formatCode="General">
                  <c:v>-5.3730208265223404E-4</c:v>
                </c:pt>
                <c:pt idx="1544" formatCode="General">
                  <c:v>-5.3160936919526198E-4</c:v>
                </c:pt>
                <c:pt idx="1545" formatCode="General">
                  <c:v>-5.1174027327207598E-4</c:v>
                </c:pt>
                <c:pt idx="1546" formatCode="General">
                  <c:v>-5.1106916045794799E-4</c:v>
                </c:pt>
                <c:pt idx="1547" formatCode="General">
                  <c:v>-5.2747775078950602E-4</c:v>
                </c:pt>
                <c:pt idx="1548" formatCode="General">
                  <c:v>-5.2317185191692102E-4</c:v>
                </c:pt>
                <c:pt idx="1549" formatCode="General">
                  <c:v>-5.2862004850703199E-4</c:v>
                </c:pt>
                <c:pt idx="1550" formatCode="General">
                  <c:v>-5.2365176970969201E-4</c:v>
                </c:pt>
                <c:pt idx="1551" formatCode="General">
                  <c:v>-5.2846152659101096E-4</c:v>
                </c:pt>
                <c:pt idx="1552" formatCode="General">
                  <c:v>-5.2414816262246996E-4</c:v>
                </c:pt>
                <c:pt idx="1553" formatCode="General">
                  <c:v>-5.1659728975944196E-4</c:v>
                </c:pt>
                <c:pt idx="1554" formatCode="General">
                  <c:v>-5.0286474399981E-4</c:v>
                </c:pt>
                <c:pt idx="1555" formatCode="General">
                  <c:v>-5.2902484910836696E-4</c:v>
                </c:pt>
                <c:pt idx="1556" formatCode="General">
                  <c:v>-5.4142529425266997E-4</c:v>
                </c:pt>
                <c:pt idx="1557" formatCode="General">
                  <c:v>-5.2001459269759398E-4</c:v>
                </c:pt>
                <c:pt idx="1558" formatCode="General">
                  <c:v>-5.2960475732781302E-4</c:v>
                </c:pt>
                <c:pt idx="1559" formatCode="General">
                  <c:v>-5.12226165432926E-4</c:v>
                </c:pt>
                <c:pt idx="1560" formatCode="General">
                  <c:v>-4.76633722376838E-4</c:v>
                </c:pt>
                <c:pt idx="1561" formatCode="General">
                  <c:v>-5.3886859366876396E-4</c:v>
                </c:pt>
                <c:pt idx="1562" formatCode="General">
                  <c:v>-4.9627147186195398E-4</c:v>
                </c:pt>
                <c:pt idx="1563" formatCode="General">
                  <c:v>-5.0736645260495198E-4</c:v>
                </c:pt>
                <c:pt idx="1564" formatCode="General">
                  <c:v>-5.13853894016949E-4</c:v>
                </c:pt>
                <c:pt idx="1565" formatCode="General">
                  <c:v>-5.3067602817414303E-4</c:v>
                </c:pt>
                <c:pt idx="1566" formatCode="General">
                  <c:v>-5.31667638610517E-4</c:v>
                </c:pt>
                <c:pt idx="1567" formatCode="General">
                  <c:v>-5.3712396493438199E-4</c:v>
                </c:pt>
                <c:pt idx="1568" formatCode="General">
                  <c:v>-5.3573598815883998E-4</c:v>
                </c:pt>
                <c:pt idx="1569" formatCode="General">
                  <c:v>-4.9490527464432596E-4</c:v>
                </c:pt>
                <c:pt idx="1570" formatCode="General">
                  <c:v>-4.9219121836830001E-4</c:v>
                </c:pt>
                <c:pt idx="1571" formatCode="General">
                  <c:v>-5.1646047222589798E-4</c:v>
                </c:pt>
                <c:pt idx="1572" formatCode="General">
                  <c:v>-5.1345509869699297E-4</c:v>
                </c:pt>
                <c:pt idx="1573" formatCode="General">
                  <c:v>-5.0279007837040297E-4</c:v>
                </c:pt>
                <c:pt idx="1574" formatCode="General">
                  <c:v>-5.0418967518118998E-4</c:v>
                </c:pt>
                <c:pt idx="1575" formatCode="General">
                  <c:v>-4.83763321332348E-4</c:v>
                </c:pt>
                <c:pt idx="1576" formatCode="General">
                  <c:v>-5.02703925604841E-4</c:v>
                </c:pt>
                <c:pt idx="1577" formatCode="General">
                  <c:v>-4.8530994872136802E-4</c:v>
                </c:pt>
                <c:pt idx="1578" formatCode="General">
                  <c:v>-4.9898554408353698E-4</c:v>
                </c:pt>
                <c:pt idx="1579" formatCode="General">
                  <c:v>-5.1213596099627999E-4</c:v>
                </c:pt>
                <c:pt idx="1580" formatCode="General">
                  <c:v>-4.8925564552960196E-4</c:v>
                </c:pt>
                <c:pt idx="1581" formatCode="General">
                  <c:v>-4.9603650087896097E-4</c:v>
                </c:pt>
                <c:pt idx="1582" formatCode="General">
                  <c:v>-4.7458854061814098E-4</c:v>
                </c:pt>
                <c:pt idx="1583" formatCode="General">
                  <c:v>-5.0174864492171498E-4</c:v>
                </c:pt>
                <c:pt idx="1584" formatCode="General">
                  <c:v>-4.55010695232889E-4</c:v>
                </c:pt>
                <c:pt idx="1585" formatCode="General">
                  <c:v>-4.9933421704743898E-4</c:v>
                </c:pt>
                <c:pt idx="1586" formatCode="General">
                  <c:v>-4.9642285642362695E-4</c:v>
                </c:pt>
                <c:pt idx="1587" formatCode="General">
                  <c:v>-4.8786504338504797E-4</c:v>
                </c:pt>
                <c:pt idx="1588" formatCode="General">
                  <c:v>-5.0400159342023397E-4</c:v>
                </c:pt>
                <c:pt idx="1589" formatCode="General">
                  <c:v>-4.7026488778710498E-4</c:v>
                </c:pt>
                <c:pt idx="1590" formatCode="General">
                  <c:v>-4.4642761300895902E-4</c:v>
                </c:pt>
                <c:pt idx="1591" formatCode="General">
                  <c:v>-4.7433413671661901E-4</c:v>
                </c:pt>
                <c:pt idx="1592" formatCode="General">
                  <c:v>-4.66973634535418E-4</c:v>
                </c:pt>
                <c:pt idx="1593" formatCode="General">
                  <c:v>-4.5503338129279397E-4</c:v>
                </c:pt>
                <c:pt idx="1594" formatCode="General">
                  <c:v>-4.7356481758455902E-4</c:v>
                </c:pt>
                <c:pt idx="1595" formatCode="General">
                  <c:v>-4.7201971074056998E-4</c:v>
                </c:pt>
                <c:pt idx="1596" formatCode="General">
                  <c:v>-4.3275718082184901E-4</c:v>
                </c:pt>
                <c:pt idx="1597" formatCode="General">
                  <c:v>-4.9042723679968304E-4</c:v>
                </c:pt>
                <c:pt idx="1598" formatCode="General">
                  <c:v>-4.5054983167178299E-4</c:v>
                </c:pt>
                <c:pt idx="1599" formatCode="General">
                  <c:v>-4.5925969929497599E-4</c:v>
                </c:pt>
                <c:pt idx="1600" formatCode="General">
                  <c:v>-4.6183287478262299E-4</c:v>
                </c:pt>
                <c:pt idx="1601" formatCode="General">
                  <c:v>-4.7893588156409001E-4</c:v>
                </c:pt>
                <c:pt idx="1602" formatCode="General">
                  <c:v>-4.4701663568871998E-4</c:v>
                </c:pt>
                <c:pt idx="1603" formatCode="General">
                  <c:v>-4.5358426267093501E-4</c:v>
                </c:pt>
                <c:pt idx="1604" formatCode="General">
                  <c:v>-4.6044552436287802E-4</c:v>
                </c:pt>
                <c:pt idx="1605" formatCode="General">
                  <c:v>-4.8473354027325701E-4</c:v>
                </c:pt>
                <c:pt idx="1606" formatCode="General">
                  <c:v>-4.5028510618531502E-4</c:v>
                </c:pt>
                <c:pt idx="1607" formatCode="General">
                  <c:v>-4.8879855983808402E-4</c:v>
                </c:pt>
                <c:pt idx="1608" formatCode="General">
                  <c:v>-4.5392599314963798E-4</c:v>
                </c:pt>
                <c:pt idx="1609" formatCode="General">
                  <c:v>-4.5636685912177702E-4</c:v>
                </c:pt>
                <c:pt idx="1610" formatCode="General">
                  <c:v>-4.4354917035869699E-4</c:v>
                </c:pt>
                <c:pt idx="1611" formatCode="General">
                  <c:v>-4.1399316741855599E-4</c:v>
                </c:pt>
                <c:pt idx="1612" formatCode="General">
                  <c:v>-4.39253708044104E-4</c:v>
                </c:pt>
                <c:pt idx="1613" formatCode="General">
                  <c:v>-4.66258165706104E-4</c:v>
                </c:pt>
                <c:pt idx="1614" formatCode="General">
                  <c:v>-4.84135142032425E-4</c:v>
                </c:pt>
                <c:pt idx="1615" formatCode="General">
                  <c:v>-4.4953478096414001E-4</c:v>
                </c:pt>
                <c:pt idx="1616" formatCode="General">
                  <c:v>-4.5681661645320399E-4</c:v>
                </c:pt>
                <c:pt idx="1617" formatCode="General">
                  <c:v>-4.61566199855654E-4</c:v>
                </c:pt>
                <c:pt idx="1618" formatCode="General">
                  <c:v>-4.6318146610651402E-4</c:v>
                </c:pt>
                <c:pt idx="1619" formatCode="General">
                  <c:v>-4.6159964492540099E-4</c:v>
                </c:pt>
                <c:pt idx="1620" formatCode="General">
                  <c:v>-4.7481250100101999E-4</c:v>
                </c:pt>
                <c:pt idx="1621" formatCode="General">
                  <c:v>-4.1414859754593703E-4</c:v>
                </c:pt>
                <c:pt idx="1622" formatCode="General">
                  <c:v>-4.4013808609278402E-4</c:v>
                </c:pt>
                <c:pt idx="1623" formatCode="General">
                  <c:v>-4.3872111610951999E-4</c:v>
                </c:pt>
                <c:pt idx="1624" formatCode="General">
                  <c:v>-4.16179339034802E-4</c:v>
                </c:pt>
                <c:pt idx="1625" formatCode="General">
                  <c:v>-4.3717170431557801E-4</c:v>
                </c:pt>
                <c:pt idx="1626" formatCode="General">
                  <c:v>-4.2901168957482002E-4</c:v>
                </c:pt>
                <c:pt idx="1627" formatCode="General">
                  <c:v>-4.6176905958563802E-4</c:v>
                </c:pt>
                <c:pt idx="1628" formatCode="General">
                  <c:v>-4.2479033772521002E-4</c:v>
                </c:pt>
                <c:pt idx="1629" formatCode="General">
                  <c:v>-4.3356164182899003E-4</c:v>
                </c:pt>
                <c:pt idx="1630" formatCode="General">
                  <c:v>-4.6440420827040799E-4</c:v>
                </c:pt>
                <c:pt idx="1631" formatCode="General">
                  <c:v>-4.3584010129217501E-4</c:v>
                </c:pt>
                <c:pt idx="1632" formatCode="General">
                  <c:v>-4.45282043244709E-4</c:v>
                </c:pt>
                <c:pt idx="1633" formatCode="General">
                  <c:v>-4.2006864046115297E-4</c:v>
                </c:pt>
                <c:pt idx="1634" formatCode="General">
                  <c:v>-4.3451883123466801E-4</c:v>
                </c:pt>
                <c:pt idx="1635" formatCode="General">
                  <c:v>-4.3239634732691602E-4</c:v>
                </c:pt>
                <c:pt idx="1636" formatCode="General">
                  <c:v>-4.2529254326093902E-4</c:v>
                </c:pt>
                <c:pt idx="1637" formatCode="General">
                  <c:v>-4.3390643059203698E-4</c:v>
                </c:pt>
                <c:pt idx="1638" formatCode="General">
                  <c:v>-4.2964747261965702E-4</c:v>
                </c:pt>
                <c:pt idx="1639" formatCode="General">
                  <c:v>-4.2816178106776898E-4</c:v>
                </c:pt>
                <c:pt idx="1640" formatCode="General">
                  <c:v>-4.3892612399691697E-4</c:v>
                </c:pt>
                <c:pt idx="1641" formatCode="General">
                  <c:v>-4.52089236276492E-4</c:v>
                </c:pt>
                <c:pt idx="1642" formatCode="General">
                  <c:v>-4.1431377592704102E-4</c:v>
                </c:pt>
                <c:pt idx="1643" formatCode="General">
                  <c:v>-4.4185763958348902E-4</c:v>
                </c:pt>
                <c:pt idx="1644" formatCode="General">
                  <c:v>-4.17653592102947E-4</c:v>
                </c:pt>
                <c:pt idx="1645" formatCode="General">
                  <c:v>-4.2000235437217602E-4</c:v>
                </c:pt>
                <c:pt idx="1646" formatCode="General">
                  <c:v>-4.2235744237187301E-4</c:v>
                </c:pt>
                <c:pt idx="1647" formatCode="General">
                  <c:v>-4.0336639344941498E-4</c:v>
                </c:pt>
                <c:pt idx="1648" formatCode="General">
                  <c:v>-4.3225070826376699E-4</c:v>
                </c:pt>
                <c:pt idx="1649" formatCode="General">
                  <c:v>-4.25562777691191E-4</c:v>
                </c:pt>
                <c:pt idx="1650" formatCode="General">
                  <c:v>-4.1354731251786402E-4</c:v>
                </c:pt>
                <c:pt idx="1651" formatCode="General">
                  <c:v>-4.4654596055834902E-4</c:v>
                </c:pt>
                <c:pt idx="1652" formatCode="General">
                  <c:v>-4.2992934380160699E-4</c:v>
                </c:pt>
                <c:pt idx="1653" formatCode="General">
                  <c:v>-4.14454622369139E-4</c:v>
                </c:pt>
                <c:pt idx="1654" formatCode="General">
                  <c:v>-4.4911057636370997E-4</c:v>
                </c:pt>
                <c:pt idx="1655" formatCode="General">
                  <c:v>-4.1864142900567498E-4</c:v>
                </c:pt>
                <c:pt idx="1656" formatCode="General">
                  <c:v>-4.08299016528494E-4</c:v>
                </c:pt>
                <c:pt idx="1657" formatCode="General">
                  <c:v>-4.1819516546270002E-4</c:v>
                </c:pt>
                <c:pt idx="1658" formatCode="General">
                  <c:v>-4.1276171660690298E-4</c:v>
                </c:pt>
                <c:pt idx="1659" formatCode="General">
                  <c:v>-3.9986080820558599E-4</c:v>
                </c:pt>
                <c:pt idx="1660" formatCode="General">
                  <c:v>-4.28591251230322E-4</c:v>
                </c:pt>
                <c:pt idx="1661" formatCode="General">
                  <c:v>-4.0289088383024297E-4</c:v>
                </c:pt>
                <c:pt idx="1662" formatCode="General">
                  <c:v>-4.00257650939292E-4</c:v>
                </c:pt>
                <c:pt idx="1663" formatCode="General">
                  <c:v>-4.2347286944617102E-4</c:v>
                </c:pt>
                <c:pt idx="1664" formatCode="General">
                  <c:v>-4.19355668649821E-4</c:v>
                </c:pt>
                <c:pt idx="1665" formatCode="General">
                  <c:v>-3.8539593987988802E-4</c:v>
                </c:pt>
                <c:pt idx="1666" formatCode="General">
                  <c:v>-3.9843777664181902E-4</c:v>
                </c:pt>
                <c:pt idx="1667" formatCode="General">
                  <c:v>-4.2781904457405199E-4</c:v>
                </c:pt>
                <c:pt idx="1668" formatCode="General">
                  <c:v>-4.1948300656725201E-4</c:v>
                </c:pt>
                <c:pt idx="1669" formatCode="General">
                  <c:v>-4.3907289480484999E-4</c:v>
                </c:pt>
                <c:pt idx="1670" formatCode="General">
                  <c:v>-3.94740562870924E-4</c:v>
                </c:pt>
                <c:pt idx="1671" formatCode="General">
                  <c:v>-4.2204602417819198E-4</c:v>
                </c:pt>
                <c:pt idx="1672" formatCode="General">
                  <c:v>-3.9347941763291601E-4</c:v>
                </c:pt>
                <c:pt idx="1673" formatCode="General">
                  <c:v>-4.1191686169984398E-4</c:v>
                </c:pt>
                <c:pt idx="1674" formatCode="General">
                  <c:v>-4.00464157625122E-4</c:v>
                </c:pt>
                <c:pt idx="1675" formatCode="General">
                  <c:v>-3.6672099120382303E-4</c:v>
                </c:pt>
                <c:pt idx="1676" formatCode="General">
                  <c:v>-4.3686654808644201E-4</c:v>
                </c:pt>
                <c:pt idx="1677" formatCode="General">
                  <c:v>-4.0869254743944398E-4</c:v>
                </c:pt>
                <c:pt idx="1678" formatCode="General">
                  <c:v>-4.1445444855118602E-4</c:v>
                </c:pt>
                <c:pt idx="1679" formatCode="General">
                  <c:v>-4.10441413029179E-4</c:v>
                </c:pt>
                <c:pt idx="1680" formatCode="General">
                  <c:v>-4.01407588921236E-4</c:v>
                </c:pt>
                <c:pt idx="1681" formatCode="General">
                  <c:v>-4.0198143569664802E-4</c:v>
                </c:pt>
                <c:pt idx="1682" formatCode="General">
                  <c:v>-3.9980015475439199E-4</c:v>
                </c:pt>
                <c:pt idx="1683" formatCode="General">
                  <c:v>-4.1376059972283698E-4</c:v>
                </c:pt>
                <c:pt idx="1684" formatCode="General">
                  <c:v>-3.99995009125448E-4</c:v>
                </c:pt>
                <c:pt idx="1685" formatCode="General">
                  <c:v>-4.0719263725621997E-4</c:v>
                </c:pt>
                <c:pt idx="1686" formatCode="General">
                  <c:v>-3.9881265126026101E-4</c:v>
                </c:pt>
                <c:pt idx="1687" formatCode="General">
                  <c:v>-3.7562343830647998E-4</c:v>
                </c:pt>
                <c:pt idx="1688" formatCode="General">
                  <c:v>-3.9069778258760899E-4</c:v>
                </c:pt>
                <c:pt idx="1689" formatCode="General">
                  <c:v>-3.8090817279168602E-4</c:v>
                </c:pt>
                <c:pt idx="1690" formatCode="General">
                  <c:v>-3.9579813433856099E-4</c:v>
                </c:pt>
                <c:pt idx="1691" formatCode="General">
                  <c:v>-3.7971004961990401E-4</c:v>
                </c:pt>
                <c:pt idx="1692" formatCode="General">
                  <c:v>-3.6474832970237399E-4</c:v>
                </c:pt>
                <c:pt idx="1693" formatCode="General">
                  <c:v>-3.9380659081067601E-4</c:v>
                </c:pt>
                <c:pt idx="1694" formatCode="General">
                  <c:v>-3.84532114156108E-4</c:v>
                </c:pt>
                <c:pt idx="1695" formatCode="General">
                  <c:v>-3.84146659851653E-4</c:v>
                </c:pt>
                <c:pt idx="1696" formatCode="General">
                  <c:v>-3.7005243336272299E-4</c:v>
                </c:pt>
                <c:pt idx="1697" formatCode="General">
                  <c:v>-3.8543910895707899E-4</c:v>
                </c:pt>
                <c:pt idx="1698" formatCode="General">
                  <c:v>-3.80278265081068E-4</c:v>
                </c:pt>
                <c:pt idx="1699" formatCode="General">
                  <c:v>-3.8283441991912999E-4</c:v>
                </c:pt>
                <c:pt idx="1700" formatCode="General">
                  <c:v>-3.7961312521305103E-4</c:v>
                </c:pt>
                <c:pt idx="1701" formatCode="General">
                  <c:v>-4.0187664588900299E-4</c:v>
                </c:pt>
                <c:pt idx="1702" formatCode="General">
                  <c:v>-4.08825335379452E-4</c:v>
                </c:pt>
                <c:pt idx="1703" formatCode="General">
                  <c:v>-3.6562783154715198E-4</c:v>
                </c:pt>
                <c:pt idx="1704" formatCode="General">
                  <c:v>-3.98183045830924E-4</c:v>
                </c:pt>
                <c:pt idx="1705" formatCode="General">
                  <c:v>-3.7773671856406398E-4</c:v>
                </c:pt>
                <c:pt idx="1706" formatCode="General">
                  <c:v>-3.7705895760657302E-4</c:v>
                </c:pt>
                <c:pt idx="1707" formatCode="General">
                  <c:v>-3.8644181205663402E-4</c:v>
                </c:pt>
                <c:pt idx="1708" formatCode="General">
                  <c:v>-3.7095687284642299E-4</c:v>
                </c:pt>
                <c:pt idx="1709" formatCode="General">
                  <c:v>-3.9283613643907199E-4</c:v>
                </c:pt>
                <c:pt idx="1710" formatCode="General">
                  <c:v>-3.7855430750332502E-4</c:v>
                </c:pt>
                <c:pt idx="1711" formatCode="General">
                  <c:v>-3.8045226144245502E-4</c:v>
                </c:pt>
                <c:pt idx="1712" formatCode="General">
                  <c:v>-3.4608733640940101E-4</c:v>
                </c:pt>
                <c:pt idx="1713" formatCode="General">
                  <c:v>-3.7135104144566701E-4</c:v>
                </c:pt>
                <c:pt idx="1714" formatCode="General">
                  <c:v>-3.70959180759086E-4</c:v>
                </c:pt>
                <c:pt idx="1715" formatCode="General">
                  <c:v>-3.7049902573014701E-4</c:v>
                </c:pt>
                <c:pt idx="1716" formatCode="General">
                  <c:v>-3.6561258621562701E-4</c:v>
                </c:pt>
                <c:pt idx="1717" formatCode="General">
                  <c:v>-3.7067882330543299E-4</c:v>
                </c:pt>
                <c:pt idx="1718" formatCode="General">
                  <c:v>-3.7029549515067603E-4</c:v>
                </c:pt>
                <c:pt idx="1719" formatCode="General">
                  <c:v>-3.8696446975598298E-4</c:v>
                </c:pt>
                <c:pt idx="1720" formatCode="General">
                  <c:v>-3.5737690833452897E-4</c:v>
                </c:pt>
                <c:pt idx="1721" formatCode="General">
                  <c:v>-4.0007952003519098E-4</c:v>
                </c:pt>
                <c:pt idx="1722" formatCode="General">
                  <c:v>-3.7970322417930398E-4</c:v>
                </c:pt>
                <c:pt idx="1723" formatCode="General">
                  <c:v>-3.6943536962052298E-4</c:v>
                </c:pt>
                <c:pt idx="1724" formatCode="General">
                  <c:v>-3.8695237080415499E-4</c:v>
                </c:pt>
                <c:pt idx="1725" formatCode="General">
                  <c:v>-3.6009547822409401E-4</c:v>
                </c:pt>
                <c:pt idx="1726" formatCode="General">
                  <c:v>-3.5383767679062302E-4</c:v>
                </c:pt>
                <c:pt idx="1727" formatCode="General">
                  <c:v>-3.5336882181776001E-4</c:v>
                </c:pt>
                <c:pt idx="1728" formatCode="General">
                  <c:v>-3.6303634466983901E-4</c:v>
                </c:pt>
                <c:pt idx="1729" formatCode="General">
                  <c:v>-3.4710751648062903E-4</c:v>
                </c:pt>
                <c:pt idx="1730" formatCode="General">
                  <c:v>-3.6028170127239102E-4</c:v>
                </c:pt>
                <c:pt idx="1731" formatCode="General">
                  <c:v>-3.3999130959410002E-4</c:v>
                </c:pt>
                <c:pt idx="1732" formatCode="General">
                  <c:v>-3.6680574370773097E-4</c:v>
                </c:pt>
                <c:pt idx="1733" formatCode="General">
                  <c:v>-3.4930788133869802E-4</c:v>
                </c:pt>
                <c:pt idx="1734" formatCode="General">
                  <c:v>-3.4420959364016198E-4</c:v>
                </c:pt>
                <c:pt idx="1735" formatCode="General">
                  <c:v>-3.7047848170538097E-4</c:v>
                </c:pt>
                <c:pt idx="1736" formatCode="General">
                  <c:v>-3.71998703381228E-4</c:v>
                </c:pt>
                <c:pt idx="1737" formatCode="General">
                  <c:v>-3.49483080845703E-4</c:v>
                </c:pt>
                <c:pt idx="1738" formatCode="General">
                  <c:v>-3.5390088442495399E-4</c:v>
                </c:pt>
                <c:pt idx="1739" formatCode="General">
                  <c:v>-3.6244079413121099E-4</c:v>
                </c:pt>
                <c:pt idx="1740" formatCode="General">
                  <c:v>-3.6237365920881301E-4</c:v>
                </c:pt>
                <c:pt idx="1741" formatCode="General">
                  <c:v>-3.4134193565630401E-4</c:v>
                </c:pt>
                <c:pt idx="1742" formatCode="General">
                  <c:v>-3.4003645310247101E-4</c:v>
                </c:pt>
                <c:pt idx="1743" formatCode="General">
                  <c:v>-3.74156733395224E-4</c:v>
                </c:pt>
                <c:pt idx="1744" formatCode="General">
                  <c:v>-3.6118457013529901E-4</c:v>
                </c:pt>
                <c:pt idx="1745" formatCode="General">
                  <c:v>-3.69255202092616E-4</c:v>
                </c:pt>
                <c:pt idx="1746" formatCode="General">
                  <c:v>-3.5345173376307999E-4</c:v>
                </c:pt>
                <c:pt idx="1747" formatCode="General">
                  <c:v>-3.41053308658058E-4</c:v>
                </c:pt>
                <c:pt idx="1748" formatCode="General">
                  <c:v>-3.4959269864146599E-4</c:v>
                </c:pt>
                <c:pt idx="1749" formatCode="General">
                  <c:v>-3.8113419032861402E-4</c:v>
                </c:pt>
                <c:pt idx="1750" formatCode="General">
                  <c:v>-3.6100501087076801E-4</c:v>
                </c:pt>
                <c:pt idx="1751" formatCode="General">
                  <c:v>-3.6168575340666799E-4</c:v>
                </c:pt>
                <c:pt idx="1752" formatCode="General">
                  <c:v>-3.5042912380111598E-4</c:v>
                </c:pt>
                <c:pt idx="1753" formatCode="General">
                  <c:v>-3.2070649310390003E-4</c:v>
                </c:pt>
                <c:pt idx="1754" formatCode="General">
                  <c:v>-3.5467621161438498E-4</c:v>
                </c:pt>
                <c:pt idx="1755" formatCode="General">
                  <c:v>-3.5670784561943201E-4</c:v>
                </c:pt>
                <c:pt idx="1756" formatCode="General">
                  <c:v>-3.6046696374805802E-4</c:v>
                </c:pt>
                <c:pt idx="1757" formatCode="General">
                  <c:v>-3.46193607899478E-4</c:v>
                </c:pt>
                <c:pt idx="1758" formatCode="General">
                  <c:v>-3.52694114718736E-4</c:v>
                </c:pt>
                <c:pt idx="1759" formatCode="General">
                  <c:v>-3.3441662736304598E-4</c:v>
                </c:pt>
                <c:pt idx="1760" formatCode="General">
                  <c:v>-3.5028542775752101E-4</c:v>
                </c:pt>
                <c:pt idx="1761" formatCode="General">
                  <c:v>-3.4184813418337802E-4</c:v>
                </c:pt>
                <c:pt idx="1762" formatCode="General">
                  <c:v>-3.3183668304685899E-4</c:v>
                </c:pt>
                <c:pt idx="1763" formatCode="General">
                  <c:v>-3.4619026188181101E-4</c:v>
                </c:pt>
                <c:pt idx="1764" formatCode="General">
                  <c:v>-3.6136707714429998E-4</c:v>
                </c:pt>
                <c:pt idx="1765" formatCode="General">
                  <c:v>-3.43144553529858E-4</c:v>
                </c:pt>
                <c:pt idx="1766" formatCode="General">
                  <c:v>-3.4716675064144401E-4</c:v>
                </c:pt>
                <c:pt idx="1767" formatCode="General">
                  <c:v>-3.24958590817316E-4</c:v>
                </c:pt>
                <c:pt idx="1768" formatCode="General">
                  <c:v>-3.3178991095117699E-4</c:v>
                </c:pt>
                <c:pt idx="1769" formatCode="General">
                  <c:v>-3.4643008256933202E-4</c:v>
                </c:pt>
                <c:pt idx="1770" formatCode="General">
                  <c:v>-3.4431006471318898E-4</c:v>
                </c:pt>
                <c:pt idx="1771" formatCode="General">
                  <c:v>-3.5378468646455198E-4</c:v>
                </c:pt>
                <c:pt idx="1772" formatCode="General">
                  <c:v>-3.1514935085137099E-4</c:v>
                </c:pt>
                <c:pt idx="1773" formatCode="General">
                  <c:v>-3.3262740076644298E-4</c:v>
                </c:pt>
                <c:pt idx="1774" formatCode="General">
                  <c:v>-3.5580450680570801E-4</c:v>
                </c:pt>
                <c:pt idx="1775" formatCode="General">
                  <c:v>-3.4754991493046001E-4</c:v>
                </c:pt>
                <c:pt idx="1776" formatCode="General">
                  <c:v>-3.45739797957984E-4</c:v>
                </c:pt>
                <c:pt idx="1777" formatCode="General">
                  <c:v>-3.2632655177789501E-4</c:v>
                </c:pt>
                <c:pt idx="1778" formatCode="General">
                  <c:v>-3.1764110150725103E-4</c:v>
                </c:pt>
                <c:pt idx="1779" formatCode="General">
                  <c:v>-3.4611648910646702E-4</c:v>
                </c:pt>
                <c:pt idx="1780" formatCode="General">
                  <c:v>-3.2200582089712902E-4</c:v>
                </c:pt>
                <c:pt idx="1781" formatCode="General">
                  <c:v>-3.1252892622217297E-4</c:v>
                </c:pt>
                <c:pt idx="1782" formatCode="General">
                  <c:v>-3.2160935139193399E-4</c:v>
                </c:pt>
                <c:pt idx="1783" formatCode="General">
                  <c:v>-3.4963370918823799E-4</c:v>
                </c:pt>
                <c:pt idx="1784" formatCode="General">
                  <c:v>-3.4627513314815602E-4</c:v>
                </c:pt>
                <c:pt idx="1785" formatCode="General">
                  <c:v>-3.3088147359836299E-4</c:v>
                </c:pt>
                <c:pt idx="1786" formatCode="General">
                  <c:v>-3.20587113753238E-4</c:v>
                </c:pt>
                <c:pt idx="1787" formatCode="General">
                  <c:v>-3.3618122654403598E-4</c:v>
                </c:pt>
                <c:pt idx="1788" formatCode="General">
                  <c:v>-3.3381022291474599E-4</c:v>
                </c:pt>
                <c:pt idx="1789" formatCode="General">
                  <c:v>-3.2310623693996101E-4</c:v>
                </c:pt>
                <c:pt idx="1790" formatCode="General">
                  <c:v>-3.41825152633079E-4</c:v>
                </c:pt>
                <c:pt idx="1791" formatCode="General">
                  <c:v>-3.3302562487365399E-4</c:v>
                </c:pt>
                <c:pt idx="1792" formatCode="General">
                  <c:v>-3.4277166206886302E-4</c:v>
                </c:pt>
                <c:pt idx="1793" formatCode="General">
                  <c:v>-3.2511789398485802E-4</c:v>
                </c:pt>
                <c:pt idx="1794" formatCode="General">
                  <c:v>-3.6049349741697797E-4</c:v>
                </c:pt>
                <c:pt idx="1795" formatCode="General">
                  <c:v>-3.31726261068753E-4</c:v>
                </c:pt>
                <c:pt idx="1796" formatCode="General">
                  <c:v>-3.2028157070207198E-4</c:v>
                </c:pt>
                <c:pt idx="1797" formatCode="General">
                  <c:v>-3.3341790037958401E-4</c:v>
                </c:pt>
                <c:pt idx="1798" formatCode="General">
                  <c:v>-3.3376844168956E-4</c:v>
                </c:pt>
                <c:pt idx="1799" formatCode="General">
                  <c:v>-3.2562031698747402E-4</c:v>
                </c:pt>
                <c:pt idx="1800" formatCode="General">
                  <c:v>-3.2371997150501802E-4</c:v>
                </c:pt>
                <c:pt idx="1801" formatCode="General">
                  <c:v>-3.3009697467828003E-4</c:v>
                </c:pt>
                <c:pt idx="1802" formatCode="General">
                  <c:v>-3.4306060535853702E-4</c:v>
                </c:pt>
                <c:pt idx="1803" formatCode="General">
                  <c:v>-3.3574780711006803E-4</c:v>
                </c:pt>
                <c:pt idx="1804" formatCode="General">
                  <c:v>-2.9973079559347598E-4</c:v>
                </c:pt>
                <c:pt idx="1805" formatCode="General">
                  <c:v>-3.42719732760062E-4</c:v>
                </c:pt>
                <c:pt idx="1806" formatCode="General">
                  <c:v>-3.2683740872321501E-4</c:v>
                </c:pt>
                <c:pt idx="1807" formatCode="General">
                  <c:v>-3.3955985216717501E-4</c:v>
                </c:pt>
                <c:pt idx="1808" formatCode="General">
                  <c:v>-3.3871243409266499E-4</c:v>
                </c:pt>
                <c:pt idx="1809" formatCode="General">
                  <c:v>-3.3457703460466599E-4</c:v>
                </c:pt>
                <c:pt idx="1810" formatCode="General">
                  <c:v>-3.2467564843095798E-4</c:v>
                </c:pt>
                <c:pt idx="1811" formatCode="General">
                  <c:v>-3.4206646337709898E-4</c:v>
                </c:pt>
                <c:pt idx="1812" formatCode="General">
                  <c:v>-3.3603424355100898E-4</c:v>
                </c:pt>
                <c:pt idx="1813" formatCode="General">
                  <c:v>-3.2294416684437401E-4</c:v>
                </c:pt>
                <c:pt idx="1814" formatCode="General">
                  <c:v>-3.35379351892221E-4</c:v>
                </c:pt>
                <c:pt idx="1815" formatCode="General">
                  <c:v>-3.12223911259031E-4</c:v>
                </c:pt>
                <c:pt idx="1816" formatCode="General">
                  <c:v>-3.3198674143920001E-4</c:v>
                </c:pt>
                <c:pt idx="1817" formatCode="General">
                  <c:v>-3.1490257006771302E-4</c:v>
                </c:pt>
                <c:pt idx="1818" formatCode="General">
                  <c:v>-3.2121331459444299E-4</c:v>
                </c:pt>
                <c:pt idx="1819" formatCode="General">
                  <c:v>-3.1027651937457602E-4</c:v>
                </c:pt>
                <c:pt idx="1820" formatCode="General">
                  <c:v>-3.4707136686814498E-4</c:v>
                </c:pt>
                <c:pt idx="1821" formatCode="General">
                  <c:v>-3.09501107413105E-4</c:v>
                </c:pt>
                <c:pt idx="1822" formatCode="General">
                  <c:v>-3.2047773272576001E-4</c:v>
                </c:pt>
                <c:pt idx="1823" formatCode="General">
                  <c:v>-3.19638307088945E-4</c:v>
                </c:pt>
                <c:pt idx="1824" formatCode="General">
                  <c:v>-3.0751599360298099E-4</c:v>
                </c:pt>
                <c:pt idx="1825" formatCode="General">
                  <c:v>-3.1745017861780598E-4</c:v>
                </c:pt>
                <c:pt idx="1826" formatCode="General">
                  <c:v>-3.3177857393980299E-4</c:v>
                </c:pt>
                <c:pt idx="1827" formatCode="General">
                  <c:v>-3.4838170869909402E-4</c:v>
                </c:pt>
                <c:pt idx="1828" formatCode="General">
                  <c:v>-3.1180235694591799E-4</c:v>
                </c:pt>
                <c:pt idx="1829" formatCode="General">
                  <c:v>-2.8540168567788899E-4</c:v>
                </c:pt>
                <c:pt idx="1830" formatCode="General">
                  <c:v>-3.2414862654560101E-4</c:v>
                </c:pt>
                <c:pt idx="1831" formatCode="General">
                  <c:v>-3.1582793240460602E-4</c:v>
                </c:pt>
                <c:pt idx="1832" formatCode="General">
                  <c:v>-3.4302882344453402E-4</c:v>
                </c:pt>
                <c:pt idx="1833" formatCode="General">
                  <c:v>-3.1390862319652997E-4</c:v>
                </c:pt>
                <c:pt idx="1834" formatCode="General">
                  <c:v>-2.99539753332703E-4</c:v>
                </c:pt>
                <c:pt idx="1835" formatCode="General">
                  <c:v>-2.9812842864642699E-4</c:v>
                </c:pt>
                <c:pt idx="1836" formatCode="General">
                  <c:v>-3.3567923295155098E-4</c:v>
                </c:pt>
                <c:pt idx="1837" formatCode="General">
                  <c:v>-3.06360326217097E-4</c:v>
                </c:pt>
                <c:pt idx="1838" formatCode="General">
                  <c:v>-3.33291370740978E-4</c:v>
                </c:pt>
                <c:pt idx="1839" formatCode="General">
                  <c:v>-2.8440668697818702E-4</c:v>
                </c:pt>
                <c:pt idx="1840" formatCode="General">
                  <c:v>-3.0126753575280201E-4</c:v>
                </c:pt>
                <c:pt idx="1841" formatCode="General">
                  <c:v>-3.05534243179107E-4</c:v>
                </c:pt>
                <c:pt idx="1842" formatCode="General">
                  <c:v>-2.8767725962113299E-4</c:v>
                </c:pt>
                <c:pt idx="1843" formatCode="General">
                  <c:v>-3.0568331314027901E-4</c:v>
                </c:pt>
                <c:pt idx="1844" formatCode="General">
                  <c:v>-2.5158145412328999E-4</c:v>
                </c:pt>
                <c:pt idx="1845" formatCode="General">
                  <c:v>-3.1735982137320499E-4</c:v>
                </c:pt>
                <c:pt idx="1846" formatCode="General">
                  <c:v>-3.1683160657752497E-4</c:v>
                </c:pt>
                <c:pt idx="1847" formatCode="General">
                  <c:v>-3.00621734347664E-4</c:v>
                </c:pt>
                <c:pt idx="1848" formatCode="General">
                  <c:v>-3.1766242900569303E-4</c:v>
                </c:pt>
                <c:pt idx="1849" formatCode="General">
                  <c:v>-2.8639218936037E-4</c:v>
                </c:pt>
                <c:pt idx="1850" formatCode="General">
                  <c:v>-2.8775185353551602E-4</c:v>
                </c:pt>
                <c:pt idx="1851" formatCode="General">
                  <c:v>-3.0786609811434598E-4</c:v>
                </c:pt>
                <c:pt idx="1852" formatCode="General">
                  <c:v>-3.15770578283033E-4</c:v>
                </c:pt>
                <c:pt idx="1853" formatCode="General">
                  <c:v>-3.02602396315261E-4</c:v>
                </c:pt>
                <c:pt idx="1854" formatCode="General">
                  <c:v>-2.9700453529165602E-4</c:v>
                </c:pt>
                <c:pt idx="1855" formatCode="General">
                  <c:v>-2.8140676996201602E-4</c:v>
                </c:pt>
                <c:pt idx="1856" formatCode="General">
                  <c:v>-3.1589211306964102E-4</c:v>
                </c:pt>
                <c:pt idx="1857" formatCode="General">
                  <c:v>-2.9088463707410201E-4</c:v>
                </c:pt>
                <c:pt idx="1858" formatCode="General">
                  <c:v>-2.6380938445702703E-4</c:v>
                </c:pt>
                <c:pt idx="1859" formatCode="General">
                  <c:v>-3.2539917230266598E-4</c:v>
                </c:pt>
                <c:pt idx="1860" formatCode="General">
                  <c:v>-2.8376002203664099E-4</c:v>
                </c:pt>
                <c:pt idx="1861" formatCode="General">
                  <c:v>-2.67806203006809E-4</c:v>
                </c:pt>
                <c:pt idx="1862" formatCode="General">
                  <c:v>-2.68742530755998E-4</c:v>
                </c:pt>
                <c:pt idx="1863" formatCode="General">
                  <c:v>-3.1301837844556902E-4</c:v>
                </c:pt>
                <c:pt idx="1864" formatCode="General">
                  <c:v>-2.8834833833940203E-4</c:v>
                </c:pt>
                <c:pt idx="1865" formatCode="General">
                  <c:v>-2.6657854737296998E-4</c:v>
                </c:pt>
                <c:pt idx="1866" formatCode="General">
                  <c:v>-2.7732894321512799E-4</c:v>
                </c:pt>
                <c:pt idx="1867" formatCode="General">
                  <c:v>-2.9217866561525099E-4</c:v>
                </c:pt>
                <c:pt idx="1868" formatCode="General">
                  <c:v>-2.8677744507779298E-4</c:v>
                </c:pt>
                <c:pt idx="1869" formatCode="General">
                  <c:v>-3.0656051428099799E-4</c:v>
                </c:pt>
                <c:pt idx="1870" formatCode="General">
                  <c:v>-2.70324051184478E-4</c:v>
                </c:pt>
                <c:pt idx="1871" formatCode="General">
                  <c:v>-2.9665532594859803E-4</c:v>
                </c:pt>
                <c:pt idx="1872" formatCode="General">
                  <c:v>-2.8481559631469202E-4</c:v>
                </c:pt>
                <c:pt idx="1873" formatCode="General">
                  <c:v>-3.0957838005079202E-4</c:v>
                </c:pt>
                <c:pt idx="1874" formatCode="General">
                  <c:v>-2.63255079248093E-4</c:v>
                </c:pt>
                <c:pt idx="1875" formatCode="General">
                  <c:v>-2.72458361534065E-4</c:v>
                </c:pt>
                <c:pt idx="1876" formatCode="General">
                  <c:v>-3.2745669796299898E-4</c:v>
                </c:pt>
                <c:pt idx="1877" formatCode="General">
                  <c:v>-2.74933648585841E-4</c:v>
                </c:pt>
                <c:pt idx="1878" formatCode="General">
                  <c:v>-2.78879591157675E-4</c:v>
                </c:pt>
                <c:pt idx="1879" formatCode="General">
                  <c:v>-2.75973017127493E-4</c:v>
                </c:pt>
                <c:pt idx="1880" formatCode="General">
                  <c:v>-2.8491034434438702E-4</c:v>
                </c:pt>
                <c:pt idx="1881" formatCode="General">
                  <c:v>-2.9216189567973598E-4</c:v>
                </c:pt>
                <c:pt idx="1882" formatCode="General">
                  <c:v>-2.9151513785443002E-4</c:v>
                </c:pt>
                <c:pt idx="1883" formatCode="General">
                  <c:v>-2.7772848884346498E-4</c:v>
                </c:pt>
                <c:pt idx="1884" formatCode="General">
                  <c:v>-2.6611137989311699E-4</c:v>
                </c:pt>
                <c:pt idx="1885" formatCode="General">
                  <c:v>-2.8050808946019203E-4</c:v>
                </c:pt>
                <c:pt idx="1886" formatCode="General">
                  <c:v>-2.7270102643803002E-4</c:v>
                </c:pt>
                <c:pt idx="1887" formatCode="General">
                  <c:v>-2.42984738843729E-4</c:v>
                </c:pt>
                <c:pt idx="1888" formatCode="General">
                  <c:v>-2.8487602578636901E-4</c:v>
                </c:pt>
                <c:pt idx="1889" formatCode="General">
                  <c:v>-2.5365479991492599E-4</c:v>
                </c:pt>
                <c:pt idx="1890" formatCode="General">
                  <c:v>-2.75534553132753E-4</c:v>
                </c:pt>
                <c:pt idx="1891" formatCode="General">
                  <c:v>-2.9792723851013099E-4</c:v>
                </c:pt>
                <c:pt idx="1892" formatCode="General">
                  <c:v>-2.5488172913578299E-4</c:v>
                </c:pt>
                <c:pt idx="1893" formatCode="General">
                  <c:v>-3.0526528647241099E-4</c:v>
                </c:pt>
                <c:pt idx="1894" formatCode="General">
                  <c:v>-2.6082530058945498E-4</c:v>
                </c:pt>
                <c:pt idx="1895" formatCode="General">
                  <c:v>-2.9579018804142503E-4</c:v>
                </c:pt>
                <c:pt idx="1896" formatCode="General">
                  <c:v>-2.8027505236067799E-4</c:v>
                </c:pt>
                <c:pt idx="1897" formatCode="General">
                  <c:v>-3.0616303837400599E-4</c:v>
                </c:pt>
                <c:pt idx="1898" formatCode="General">
                  <c:v>-2.7151509867737698E-4</c:v>
                </c:pt>
                <c:pt idx="1899" formatCode="General">
                  <c:v>-2.87610989531405E-4</c:v>
                </c:pt>
                <c:pt idx="1900" formatCode="General">
                  <c:v>-2.6894532799994999E-4</c:v>
                </c:pt>
                <c:pt idx="1901" formatCode="General">
                  <c:v>-3.1662182153824298E-4</c:v>
                </c:pt>
                <c:pt idx="1902" formatCode="General">
                  <c:v>-2.85426824988315E-4</c:v>
                </c:pt>
                <c:pt idx="1903" formatCode="General">
                  <c:v>-2.4888088005534602E-4</c:v>
                </c:pt>
                <c:pt idx="1904" formatCode="General">
                  <c:v>-2.8886075932082101E-4</c:v>
                </c:pt>
                <c:pt idx="1905" formatCode="General">
                  <c:v>-2.9626622571872599E-4</c:v>
                </c:pt>
                <c:pt idx="1906" formatCode="General">
                  <c:v>-2.5958137270631898E-4</c:v>
                </c:pt>
                <c:pt idx="1907" formatCode="General">
                  <c:v>-3.2759035875965301E-4</c:v>
                </c:pt>
                <c:pt idx="1908" formatCode="General">
                  <c:v>-2.8763434309095001E-4</c:v>
                </c:pt>
                <c:pt idx="1909" formatCode="General">
                  <c:v>-3.0029034116709098E-4</c:v>
                </c:pt>
                <c:pt idx="1910" formatCode="General">
                  <c:v>-2.6502827289250698E-4</c:v>
                </c:pt>
                <c:pt idx="1911" formatCode="General">
                  <c:v>-2.6849374222180102E-4</c:v>
                </c:pt>
                <c:pt idx="1912" formatCode="General">
                  <c:v>-2.4411323004717799E-4</c:v>
                </c:pt>
                <c:pt idx="1913" formatCode="General">
                  <c:v>-2.7501804360017298E-4</c:v>
                </c:pt>
                <c:pt idx="1914" formatCode="General">
                  <c:v>-2.65133679095042E-4</c:v>
                </c:pt>
                <c:pt idx="1915" formatCode="General">
                  <c:v>-2.8185771539139499E-4</c:v>
                </c:pt>
                <c:pt idx="1916" formatCode="General">
                  <c:v>-2.91920910538294E-4</c:v>
                </c:pt>
                <c:pt idx="1917" formatCode="General">
                  <c:v>-2.7609952604789998E-4</c:v>
                </c:pt>
                <c:pt idx="1918" formatCode="General">
                  <c:v>-2.76211448275171E-4</c:v>
                </c:pt>
                <c:pt idx="1919" formatCode="General">
                  <c:v>-2.7273262596884499E-4</c:v>
                </c:pt>
                <c:pt idx="1920" formatCode="General">
                  <c:v>-2.62246515224502E-4</c:v>
                </c:pt>
                <c:pt idx="1921" formatCode="General">
                  <c:v>-2.9047709363145001E-4</c:v>
                </c:pt>
                <c:pt idx="1922" formatCode="General">
                  <c:v>-2.6482760733342599E-4</c:v>
                </c:pt>
                <c:pt idx="1923" formatCode="General">
                  <c:v>-2.6990139108979999E-4</c:v>
                </c:pt>
                <c:pt idx="1924" formatCode="General">
                  <c:v>-2.5652899924870798E-4</c:v>
                </c:pt>
                <c:pt idx="1925" formatCode="General">
                  <c:v>-3.0369139457148901E-4</c:v>
                </c:pt>
                <c:pt idx="1926" formatCode="General">
                  <c:v>-2.6414600233397903E-4</c:v>
                </c:pt>
                <c:pt idx="1927" formatCode="General">
                  <c:v>-2.5123865085456201E-4</c:v>
                </c:pt>
                <c:pt idx="1928" formatCode="General">
                  <c:v>-2.6549496148858701E-4</c:v>
                </c:pt>
                <c:pt idx="1929" formatCode="General">
                  <c:v>-2.51730563733597E-4</c:v>
                </c:pt>
                <c:pt idx="1930" formatCode="General">
                  <c:v>-2.5793143921372098E-4</c:v>
                </c:pt>
                <c:pt idx="1931" formatCode="General">
                  <c:v>-2.7134191188264001E-4</c:v>
                </c:pt>
                <c:pt idx="1932" formatCode="General">
                  <c:v>-2.7630441499067301E-4</c:v>
                </c:pt>
                <c:pt idx="1933" formatCode="General">
                  <c:v>-2.64406492285074E-4</c:v>
                </c:pt>
                <c:pt idx="1934" formatCode="General">
                  <c:v>-2.8560251047046102E-4</c:v>
                </c:pt>
                <c:pt idx="1935" formatCode="General">
                  <c:v>-2.8213387690502998E-4</c:v>
                </c:pt>
                <c:pt idx="1936" formatCode="General">
                  <c:v>-2.79077513702294E-4</c:v>
                </c:pt>
                <c:pt idx="1937" formatCode="General">
                  <c:v>-2.6691780455950499E-4</c:v>
                </c:pt>
                <c:pt idx="1938" formatCode="General">
                  <c:v>-2.7651970439564498E-4</c:v>
                </c:pt>
                <c:pt idx="1939" formatCode="General">
                  <c:v>-2.6603880612225002E-4</c:v>
                </c:pt>
                <c:pt idx="1940" formatCode="General">
                  <c:v>-2.6983709241202301E-4</c:v>
                </c:pt>
                <c:pt idx="1941" formatCode="General">
                  <c:v>-2.77638431977183E-4</c:v>
                </c:pt>
                <c:pt idx="1942" formatCode="General">
                  <c:v>-2.8665702383319302E-4</c:v>
                </c:pt>
                <c:pt idx="1943" formatCode="General">
                  <c:v>-2.81440596829676E-4</c:v>
                </c:pt>
                <c:pt idx="1944" formatCode="General">
                  <c:v>-2.82248529517606E-4</c:v>
                </c:pt>
                <c:pt idx="1945" formatCode="General">
                  <c:v>-2.9129356393293499E-4</c:v>
                </c:pt>
                <c:pt idx="1946" formatCode="General">
                  <c:v>-2.6863834201543298E-4</c:v>
                </c:pt>
                <c:pt idx="1947" formatCode="General">
                  <c:v>-2.89481730671155E-4</c:v>
                </c:pt>
                <c:pt idx="1948" formatCode="General">
                  <c:v>-2.7910892162995798E-4</c:v>
                </c:pt>
                <c:pt idx="1949" formatCode="General">
                  <c:v>-3.2828999568206702E-4</c:v>
                </c:pt>
                <c:pt idx="1950" formatCode="General">
                  <c:v>-2.8157294672686699E-4</c:v>
                </c:pt>
                <c:pt idx="1951" formatCode="General">
                  <c:v>-2.4743011006178801E-4</c:v>
                </c:pt>
                <c:pt idx="1952" formatCode="General">
                  <c:v>-2.7918028791387798E-4</c:v>
                </c:pt>
                <c:pt idx="1953" formatCode="General">
                  <c:v>-2.7045290315342701E-4</c:v>
                </c:pt>
                <c:pt idx="1954" formatCode="General">
                  <c:v>-2.8291928998493799E-4</c:v>
                </c:pt>
                <c:pt idx="1955" formatCode="General">
                  <c:v>-2.80261394480719E-4</c:v>
                </c:pt>
                <c:pt idx="1956" formatCode="General">
                  <c:v>-2.72810578927848E-4</c:v>
                </c:pt>
                <c:pt idx="1957" formatCode="General">
                  <c:v>-2.56261243219548E-4</c:v>
                </c:pt>
                <c:pt idx="1958" formatCode="General">
                  <c:v>-2.7934064806331101E-4</c:v>
                </c:pt>
                <c:pt idx="1959" formatCode="General">
                  <c:v>-2.4915791197191499E-4</c:v>
                </c:pt>
                <c:pt idx="1960" formatCode="General">
                  <c:v>-2.77537887441268E-4</c:v>
                </c:pt>
                <c:pt idx="1961" formatCode="General">
                  <c:v>-2.6935799494398399E-4</c:v>
                </c:pt>
                <c:pt idx="1962" formatCode="General">
                  <c:v>-2.7974580974095303E-4</c:v>
                </c:pt>
                <c:pt idx="1963" formatCode="General">
                  <c:v>-2.8842405964757899E-4</c:v>
                </c:pt>
                <c:pt idx="1964" formatCode="General">
                  <c:v>-2.5717808701499899E-4</c:v>
                </c:pt>
                <c:pt idx="1965" formatCode="General">
                  <c:v>-2.7076640047554501E-4</c:v>
                </c:pt>
                <c:pt idx="1966" formatCode="General">
                  <c:v>-2.80523259664576E-4</c:v>
                </c:pt>
                <c:pt idx="1967" formatCode="General">
                  <c:v>-2.5717317049015099E-4</c:v>
                </c:pt>
                <c:pt idx="1968" formatCode="General">
                  <c:v>-2.71160672480399E-4</c:v>
                </c:pt>
                <c:pt idx="1969" formatCode="General">
                  <c:v>-2.8886319406637402E-4</c:v>
                </c:pt>
                <c:pt idx="1970" formatCode="General">
                  <c:v>-2.49133453393187E-4</c:v>
                </c:pt>
                <c:pt idx="1971" formatCode="General">
                  <c:v>-2.7013694062482697E-4</c:v>
                </c:pt>
                <c:pt idx="1972" formatCode="General">
                  <c:v>-2.6070354310634097E-4</c:v>
                </c:pt>
                <c:pt idx="1973" formatCode="General">
                  <c:v>-2.6852034832911502E-4</c:v>
                </c:pt>
                <c:pt idx="1974" formatCode="General">
                  <c:v>-3.00396179799069E-4</c:v>
                </c:pt>
                <c:pt idx="1975" formatCode="General">
                  <c:v>-2.6231891074848102E-4</c:v>
                </c:pt>
                <c:pt idx="1976" formatCode="General">
                  <c:v>-2.5032446388942499E-4</c:v>
                </c:pt>
                <c:pt idx="1977" formatCode="General">
                  <c:v>-2.5242102120739902E-4</c:v>
                </c:pt>
                <c:pt idx="1978" formatCode="General">
                  <c:v>-2.66974854261338E-4</c:v>
                </c:pt>
                <c:pt idx="1979" formatCode="General">
                  <c:v>-2.6623056980910903E-4</c:v>
                </c:pt>
                <c:pt idx="1980" formatCode="General">
                  <c:v>-2.4248422057828299E-4</c:v>
                </c:pt>
                <c:pt idx="1981" formatCode="General">
                  <c:v>-2.74955783758263E-4</c:v>
                </c:pt>
                <c:pt idx="1982" formatCode="General">
                  <c:v>-2.4834371525611501E-4</c:v>
                </c:pt>
                <c:pt idx="1983" formatCode="General">
                  <c:v>-2.5212601501978699E-4</c:v>
                </c:pt>
                <c:pt idx="1984" formatCode="General">
                  <c:v>-2.3358482485142301E-4</c:v>
                </c:pt>
                <c:pt idx="1985" formatCode="General">
                  <c:v>-2.6284476039324E-4</c:v>
                </c:pt>
                <c:pt idx="1986" formatCode="General">
                  <c:v>-2.7344121723440101E-4</c:v>
                </c:pt>
                <c:pt idx="1987" formatCode="General">
                  <c:v>-2.7248327870668898E-4</c:v>
                </c:pt>
                <c:pt idx="1988" formatCode="General">
                  <c:v>-2.59689484881694E-4</c:v>
                </c:pt>
                <c:pt idx="1989" formatCode="General">
                  <c:v>-2.5701861116708702E-4</c:v>
                </c:pt>
                <c:pt idx="1990" formatCode="General">
                  <c:v>-2.6285327791201102E-4</c:v>
                </c:pt>
                <c:pt idx="1991" formatCode="General">
                  <c:v>-2.7259722243164002E-4</c:v>
                </c:pt>
                <c:pt idx="1992" formatCode="General">
                  <c:v>-2.5088482796275998E-4</c:v>
                </c:pt>
                <c:pt idx="1993" formatCode="General">
                  <c:v>-2.6834576555181299E-4</c:v>
                </c:pt>
                <c:pt idx="1994" formatCode="General">
                  <c:v>-2.28746960817485E-4</c:v>
                </c:pt>
                <c:pt idx="1995" formatCode="General">
                  <c:v>-2.5591541967102997E-4</c:v>
                </c:pt>
                <c:pt idx="1996" formatCode="General">
                  <c:v>-2.63697773296459E-4</c:v>
                </c:pt>
                <c:pt idx="1997" formatCode="General">
                  <c:v>-2.6779483870627898E-4</c:v>
                </c:pt>
                <c:pt idx="1998" formatCode="General">
                  <c:v>-2.6230462421653701E-4</c:v>
                </c:pt>
                <c:pt idx="1999" formatCode="General">
                  <c:v>-2.7900735743694501E-4</c:v>
                </c:pt>
                <c:pt idx="2000" formatCode="General">
                  <c:v>-2.6937569545795601E-4</c:v>
                </c:pt>
                <c:pt idx="2001" formatCode="General">
                  <c:v>-2.5042508457699301E-4</c:v>
                </c:pt>
                <c:pt idx="2002" formatCode="General">
                  <c:v>-2.7726129320569199E-4</c:v>
                </c:pt>
                <c:pt idx="2003" formatCode="General">
                  <c:v>-2.5978427951474598E-4</c:v>
                </c:pt>
                <c:pt idx="2004" formatCode="General">
                  <c:v>-2.4137482829022101E-4</c:v>
                </c:pt>
                <c:pt idx="2005" formatCode="General">
                  <c:v>-2.6940028452457999E-4</c:v>
                </c:pt>
                <c:pt idx="2006" formatCode="General">
                  <c:v>-2.4635797706674999E-4</c:v>
                </c:pt>
                <c:pt idx="2007" formatCode="General">
                  <c:v>-2.4681203197990202E-4</c:v>
                </c:pt>
                <c:pt idx="2008" formatCode="General">
                  <c:v>-2.6490875280782601E-4</c:v>
                </c:pt>
                <c:pt idx="2009" formatCode="General">
                  <c:v>-2.4990530669225701E-4</c:v>
                </c:pt>
                <c:pt idx="2010" formatCode="General">
                  <c:v>-2.5629951027034099E-4</c:v>
                </c:pt>
                <c:pt idx="2011" formatCode="General">
                  <c:v>-2.2013283934328899E-4</c:v>
                </c:pt>
                <c:pt idx="2012" formatCode="General">
                  <c:v>-2.4547273696351799E-4</c:v>
                </c:pt>
                <c:pt idx="2013" formatCode="General">
                  <c:v>-2.3986895866454701E-4</c:v>
                </c:pt>
                <c:pt idx="2014" formatCode="General">
                  <c:v>-2.67967534344822E-4</c:v>
                </c:pt>
                <c:pt idx="2015" formatCode="General">
                  <c:v>-2.1470905038392901E-4</c:v>
                </c:pt>
                <c:pt idx="2016" formatCode="General">
                  <c:v>-2.34776580557683E-4</c:v>
                </c:pt>
                <c:pt idx="2017" formatCode="General">
                  <c:v>-2.73289153931981E-4</c:v>
                </c:pt>
                <c:pt idx="2018" formatCode="General">
                  <c:v>-2.64203379642633E-4</c:v>
                </c:pt>
                <c:pt idx="2019" formatCode="General">
                  <c:v>-2.4826942370048601E-4</c:v>
                </c:pt>
                <c:pt idx="2020" formatCode="General">
                  <c:v>-2.67788182891251E-4</c:v>
                </c:pt>
                <c:pt idx="2021" formatCode="General">
                  <c:v>-2.37674602574693E-4</c:v>
                </c:pt>
                <c:pt idx="2022" formatCode="General">
                  <c:v>-2.6142429975058802E-4</c:v>
                </c:pt>
                <c:pt idx="2023" formatCode="General">
                  <c:v>-2.3586829058120401E-4</c:v>
                </c:pt>
                <c:pt idx="2024" formatCode="General">
                  <c:v>-2.4373284355825E-4</c:v>
                </c:pt>
                <c:pt idx="2025" formatCode="General">
                  <c:v>-2.6065708377537202E-4</c:v>
                </c:pt>
                <c:pt idx="2026" formatCode="General">
                  <c:v>-2.52580670279912E-4</c:v>
                </c:pt>
                <c:pt idx="2027" formatCode="General">
                  <c:v>-2.5814970973242599E-4</c:v>
                </c:pt>
                <c:pt idx="2028" formatCode="General">
                  <c:v>-2.51556313679841E-4</c:v>
                </c:pt>
                <c:pt idx="2029" formatCode="General">
                  <c:v>-2.24284798989484E-4</c:v>
                </c:pt>
                <c:pt idx="2030" formatCode="General">
                  <c:v>-2.2886002435623399E-4</c:v>
                </c:pt>
                <c:pt idx="2031" formatCode="General">
                  <c:v>-2.7200444473747602E-4</c:v>
                </c:pt>
                <c:pt idx="2032" formatCode="General">
                  <c:v>-2.1666261947964299E-4</c:v>
                </c:pt>
                <c:pt idx="2033" formatCode="General">
                  <c:v>-2.414529495008E-4</c:v>
                </c:pt>
                <c:pt idx="2034" formatCode="General">
                  <c:v>-2.3676577989715901E-4</c:v>
                </c:pt>
                <c:pt idx="2035" formatCode="General">
                  <c:v>-2.4288924607196601E-4</c:v>
                </c:pt>
                <c:pt idx="2036" formatCode="General">
                  <c:v>-2.4783557415329101E-4</c:v>
                </c:pt>
                <c:pt idx="2037" formatCode="General">
                  <c:v>-2.0905448526687301E-4</c:v>
                </c:pt>
                <c:pt idx="2038" formatCode="General">
                  <c:v>-2.50913972829604E-4</c:v>
                </c:pt>
                <c:pt idx="2039" formatCode="General">
                  <c:v>-2.5822689283634697E-4</c:v>
                </c:pt>
                <c:pt idx="2040" formatCode="General">
                  <c:v>-2.4888997337927E-4</c:v>
                </c:pt>
                <c:pt idx="2041" formatCode="General">
                  <c:v>-2.8345456194636399E-4</c:v>
                </c:pt>
                <c:pt idx="2042" formatCode="General">
                  <c:v>-2.2118692480804501E-4</c:v>
                </c:pt>
                <c:pt idx="2043" formatCode="General">
                  <c:v>-2.5626917073435297E-4</c:v>
                </c:pt>
                <c:pt idx="2044" formatCode="General">
                  <c:v>-2.4498712645200301E-4</c:v>
                </c:pt>
                <c:pt idx="2045" formatCode="General">
                  <c:v>-2.2467549865356701E-4</c:v>
                </c:pt>
                <c:pt idx="2046" formatCode="General">
                  <c:v>-2.5800157789134898E-4</c:v>
                </c:pt>
                <c:pt idx="2047" formatCode="General">
                  <c:v>-2.5012716339275701E-4</c:v>
                </c:pt>
                <c:pt idx="2048" formatCode="General">
                  <c:v>-2.3291614501479301E-4</c:v>
                </c:pt>
                <c:pt idx="2049" formatCode="General">
                  <c:v>-1.9506219355105699E-4</c:v>
                </c:pt>
                <c:pt idx="2050" formatCode="General">
                  <c:v>-2.19049189669127E-4</c:v>
                </c:pt>
                <c:pt idx="2051" formatCode="General">
                  <c:v>-2.4535757061959598E-4</c:v>
                </c:pt>
                <c:pt idx="2052" formatCode="General">
                  <c:v>-2.2232227904297699E-4</c:v>
                </c:pt>
                <c:pt idx="2053" formatCode="General">
                  <c:v>-2.54799661167882E-4</c:v>
                </c:pt>
                <c:pt idx="2054" formatCode="General">
                  <c:v>-2.31309283741777E-4</c:v>
                </c:pt>
                <c:pt idx="2055" formatCode="General">
                  <c:v>-2.23913138280334E-4</c:v>
                </c:pt>
                <c:pt idx="2056" formatCode="General">
                  <c:v>-2.43550291789803E-4</c:v>
                </c:pt>
                <c:pt idx="2057" formatCode="General">
                  <c:v>-2.03942635488542E-4</c:v>
                </c:pt>
                <c:pt idx="2058" formatCode="General">
                  <c:v>-2.4684749202604899E-4</c:v>
                </c:pt>
                <c:pt idx="2059" formatCode="General">
                  <c:v>-2.63990882935812E-4</c:v>
                </c:pt>
                <c:pt idx="2060" formatCode="General">
                  <c:v>-2.2375988254258499E-4</c:v>
                </c:pt>
                <c:pt idx="2061" formatCode="General">
                  <c:v>-2.3916119927575599E-4</c:v>
                </c:pt>
                <c:pt idx="2062" formatCode="General">
                  <c:v>-2.2904533966582499E-4</c:v>
                </c:pt>
                <c:pt idx="2063" formatCode="General">
                  <c:v>-2.3484083261357801E-4</c:v>
                </c:pt>
                <c:pt idx="2064" formatCode="General">
                  <c:v>-2.30115255647829E-4</c:v>
                </c:pt>
                <c:pt idx="2065" formatCode="General">
                  <c:v>-2.15099550418251E-4</c:v>
                </c:pt>
                <c:pt idx="2066" formatCode="General">
                  <c:v>-2.4505940797619401E-4</c:v>
                </c:pt>
                <c:pt idx="2067" formatCode="General">
                  <c:v>-2.3372291173466201E-4</c:v>
                </c:pt>
                <c:pt idx="2068" formatCode="General">
                  <c:v>-2.6161378812630901E-4</c:v>
                </c:pt>
                <c:pt idx="2069" formatCode="General">
                  <c:v>-2.63106966928358E-4</c:v>
                </c:pt>
                <c:pt idx="2070" formatCode="General">
                  <c:v>-2.5561632938267599E-4</c:v>
                </c:pt>
                <c:pt idx="2071" formatCode="General">
                  <c:v>-2.5410388719335002E-4</c:v>
                </c:pt>
                <c:pt idx="2072" formatCode="General">
                  <c:v>-2.16393954459757E-4</c:v>
                </c:pt>
                <c:pt idx="2073" formatCode="General">
                  <c:v>-2.3775427656250401E-4</c:v>
                </c:pt>
                <c:pt idx="2074" formatCode="General">
                  <c:v>-2.5584714086923101E-4</c:v>
                </c:pt>
                <c:pt idx="2075" formatCode="General">
                  <c:v>-2.4485722955153698E-4</c:v>
                </c:pt>
                <c:pt idx="2076" formatCode="General">
                  <c:v>-2.21278374818863E-4</c:v>
                </c:pt>
                <c:pt idx="2077" formatCode="General">
                  <c:v>-2.6707399486475101E-4</c:v>
                </c:pt>
                <c:pt idx="2078" formatCode="General">
                  <c:v>-2.42251398694166E-4</c:v>
                </c:pt>
                <c:pt idx="2079" formatCode="General">
                  <c:v>-2.5814886648968299E-4</c:v>
                </c:pt>
                <c:pt idx="2080" formatCode="General">
                  <c:v>-1.95323732519973E-4</c:v>
                </c:pt>
                <c:pt idx="2081" formatCode="General">
                  <c:v>-2.6064324948665E-4</c:v>
                </c:pt>
                <c:pt idx="2082" formatCode="General">
                  <c:v>-2.3879676734261799E-4</c:v>
                </c:pt>
                <c:pt idx="2083" formatCode="General">
                  <c:v>-2.37555010467896E-4</c:v>
                </c:pt>
                <c:pt idx="2084" formatCode="General">
                  <c:v>-2.1999055516163499E-4</c:v>
                </c:pt>
                <c:pt idx="2085" formatCode="General">
                  <c:v>-2.29544571345376E-4</c:v>
                </c:pt>
                <c:pt idx="2086" formatCode="General">
                  <c:v>-2.4937132073224802E-4</c:v>
                </c:pt>
                <c:pt idx="2087" formatCode="General">
                  <c:v>-2.6040148007658602E-4</c:v>
                </c:pt>
                <c:pt idx="2088" formatCode="General">
                  <c:v>-2.1795172998010501E-4</c:v>
                </c:pt>
                <c:pt idx="2089" formatCode="General">
                  <c:v>-2.1464885628214199E-4</c:v>
                </c:pt>
                <c:pt idx="2090" formatCode="General">
                  <c:v>-2.2916176451294299E-4</c:v>
                </c:pt>
                <c:pt idx="2091" formatCode="General">
                  <c:v>-2.2044274180975501E-4</c:v>
                </c:pt>
                <c:pt idx="2092" formatCode="General">
                  <c:v>-2.6467287029198201E-4</c:v>
                </c:pt>
                <c:pt idx="2093" formatCode="General">
                  <c:v>-2.3413322464499599E-4</c:v>
                </c:pt>
                <c:pt idx="2094" formatCode="General">
                  <c:v>-2.33830939279032E-4</c:v>
                </c:pt>
                <c:pt idx="2095" formatCode="General">
                  <c:v>-2.40605536426969E-4</c:v>
                </c:pt>
                <c:pt idx="2096" formatCode="General">
                  <c:v>-2.2285678339223599E-4</c:v>
                </c:pt>
                <c:pt idx="2097" formatCode="General">
                  <c:v>-2.4731396071153098E-4</c:v>
                </c:pt>
                <c:pt idx="2098" formatCode="General">
                  <c:v>-2.2628822789598301E-4</c:v>
                </c:pt>
                <c:pt idx="2099" formatCode="General">
                  <c:v>-2.5290149409279699E-4</c:v>
                </c:pt>
                <c:pt idx="2100" formatCode="General">
                  <c:v>-2.34772223700668E-4</c:v>
                </c:pt>
                <c:pt idx="2101" formatCode="General">
                  <c:v>-2.5423536023234402E-4</c:v>
                </c:pt>
                <c:pt idx="2102" formatCode="General">
                  <c:v>-2.607923769838E-4</c:v>
                </c:pt>
                <c:pt idx="2103" formatCode="General">
                  <c:v>-2.35869183311902E-4</c:v>
                </c:pt>
                <c:pt idx="2104" formatCode="General">
                  <c:v>-2.13558831743093E-4</c:v>
                </c:pt>
                <c:pt idx="2105" formatCode="General">
                  <c:v>-2.8068594408782102E-4</c:v>
                </c:pt>
                <c:pt idx="2106" formatCode="General">
                  <c:v>-2.2325625219710301E-4</c:v>
                </c:pt>
                <c:pt idx="2107" formatCode="General">
                  <c:v>-2.4845141126192502E-4</c:v>
                </c:pt>
                <c:pt idx="2108" formatCode="General">
                  <c:v>-2.3268843446205999E-4</c:v>
                </c:pt>
                <c:pt idx="2109" formatCode="General">
                  <c:v>-2.05063668768074E-4</c:v>
                </c:pt>
                <c:pt idx="2110" formatCode="General">
                  <c:v>-2.2341774261706699E-4</c:v>
                </c:pt>
                <c:pt idx="2111" formatCode="General">
                  <c:v>-2.17518945237221E-4</c:v>
                </c:pt>
                <c:pt idx="2112" formatCode="General">
                  <c:v>-2.4659498623841298E-4</c:v>
                </c:pt>
                <c:pt idx="2113" formatCode="General">
                  <c:v>-2.15780799950136E-4</c:v>
                </c:pt>
                <c:pt idx="2114" formatCode="General">
                  <c:v>-2.0751047511263001E-4</c:v>
                </c:pt>
                <c:pt idx="2115" formatCode="General">
                  <c:v>-2.1083632862088701E-4</c:v>
                </c:pt>
                <c:pt idx="2116" formatCode="General">
                  <c:v>-2.4658622456657299E-4</c:v>
                </c:pt>
                <c:pt idx="2117" formatCode="General">
                  <c:v>-2.2370800345734E-4</c:v>
                </c:pt>
                <c:pt idx="2118" formatCode="General">
                  <c:v>-2.6456225680094702E-4</c:v>
                </c:pt>
                <c:pt idx="2119" formatCode="General">
                  <c:v>-2.5078443301826999E-4</c:v>
                </c:pt>
                <c:pt idx="2120" formatCode="General">
                  <c:v>-2.1978610039591801E-4</c:v>
                </c:pt>
                <c:pt idx="2121" formatCode="General">
                  <c:v>-2.08379923023625E-4</c:v>
                </c:pt>
                <c:pt idx="2122" formatCode="General">
                  <c:v>-2.31521958833807E-4</c:v>
                </c:pt>
                <c:pt idx="2123" formatCode="General">
                  <c:v>-2.3033345095682401E-4</c:v>
                </c:pt>
                <c:pt idx="2124" formatCode="General">
                  <c:v>-2.2478048947332399E-4</c:v>
                </c:pt>
                <c:pt idx="2125" formatCode="General">
                  <c:v>-2.4099519845496899E-4</c:v>
                </c:pt>
                <c:pt idx="2126" formatCode="General">
                  <c:v>-1.8715175194367701E-4</c:v>
                </c:pt>
                <c:pt idx="2127" formatCode="General">
                  <c:v>-2.17661492983674E-4</c:v>
                </c:pt>
                <c:pt idx="2128" formatCode="General">
                  <c:v>-2.09187443223237E-4</c:v>
                </c:pt>
                <c:pt idx="2129" formatCode="General">
                  <c:v>-2.4362505132408699E-4</c:v>
                </c:pt>
                <c:pt idx="2130" formatCode="General">
                  <c:v>-2.3897189468534099E-4</c:v>
                </c:pt>
                <c:pt idx="2131" formatCode="General">
                  <c:v>-1.9457812028250801E-4</c:v>
                </c:pt>
                <c:pt idx="2132" formatCode="General">
                  <c:v>-2.4322481177368601E-4</c:v>
                </c:pt>
                <c:pt idx="2133" formatCode="General">
                  <c:v>-2.2496924573769199E-4</c:v>
                </c:pt>
                <c:pt idx="2134" formatCode="General">
                  <c:v>-2.3406367360470599E-4</c:v>
                </c:pt>
                <c:pt idx="2135" formatCode="General">
                  <c:v>-2.11859863348957E-4</c:v>
                </c:pt>
                <c:pt idx="2136" formatCode="General">
                  <c:v>-2.28008302007252E-4</c:v>
                </c:pt>
                <c:pt idx="2137" formatCode="General">
                  <c:v>-2.1336133030614601E-4</c:v>
                </c:pt>
                <c:pt idx="2138" formatCode="General">
                  <c:v>-1.5615219413421999E-4</c:v>
                </c:pt>
                <c:pt idx="2139" formatCode="General">
                  <c:v>-2.19865008608948E-4</c:v>
                </c:pt>
                <c:pt idx="2140" formatCode="General">
                  <c:v>-1.9848823670507801E-4</c:v>
                </c:pt>
                <c:pt idx="2141" formatCode="General">
                  <c:v>-2.02447385197704E-4</c:v>
                </c:pt>
                <c:pt idx="2142" formatCode="General">
                  <c:v>-2.1372354383264301E-4</c:v>
                </c:pt>
                <c:pt idx="2143" formatCode="General">
                  <c:v>-2.0673147055622101E-4</c:v>
                </c:pt>
                <c:pt idx="2144" formatCode="General">
                  <c:v>-2.30957170285638E-4</c:v>
                </c:pt>
                <c:pt idx="2145" formatCode="General">
                  <c:v>-2.3660594380911E-4</c:v>
                </c:pt>
                <c:pt idx="2146" formatCode="General">
                  <c:v>-1.9073797650189699E-4</c:v>
                </c:pt>
                <c:pt idx="2147" formatCode="General">
                  <c:v>-2.0717491279028801E-4</c:v>
                </c:pt>
                <c:pt idx="2148" formatCode="General">
                  <c:v>-2.1927689906916999E-4</c:v>
                </c:pt>
                <c:pt idx="2149" formatCode="General">
                  <c:v>-2.2520888396254199E-4</c:v>
                </c:pt>
                <c:pt idx="2150" formatCode="General">
                  <c:v>-2.4552306813430802E-4</c:v>
                </c:pt>
                <c:pt idx="2151" formatCode="General">
                  <c:v>-2.4113759530176401E-4</c:v>
                </c:pt>
                <c:pt idx="2152" formatCode="General">
                  <c:v>-2.2301398290911601E-4</c:v>
                </c:pt>
                <c:pt idx="2153" formatCode="General">
                  <c:v>-2.30822436186689E-4</c:v>
                </c:pt>
                <c:pt idx="2154" formatCode="General">
                  <c:v>-2.45010250389376E-4</c:v>
                </c:pt>
                <c:pt idx="2155" formatCode="General">
                  <c:v>-2.1997281360825699E-4</c:v>
                </c:pt>
                <c:pt idx="2156" formatCode="General">
                  <c:v>-2.21417777519521E-4</c:v>
                </c:pt>
                <c:pt idx="2157" formatCode="General">
                  <c:v>-2.1087593202284599E-4</c:v>
                </c:pt>
                <c:pt idx="2158" formatCode="General">
                  <c:v>-2.3160679609501801E-4</c:v>
                </c:pt>
                <c:pt idx="2159" formatCode="General">
                  <c:v>-2.0270906818288799E-4</c:v>
                </c:pt>
                <c:pt idx="2160" formatCode="General">
                  <c:v>-2.2391335412432099E-4</c:v>
                </c:pt>
                <c:pt idx="2161" formatCode="General">
                  <c:v>-2.0835117357468201E-4</c:v>
                </c:pt>
                <c:pt idx="2162" formatCode="General">
                  <c:v>-2.0768769169085199E-4</c:v>
                </c:pt>
                <c:pt idx="2163" formatCode="General">
                  <c:v>-2.2684719940203001E-4</c:v>
                </c:pt>
                <c:pt idx="2164" formatCode="General">
                  <c:v>-1.90344115589611E-4</c:v>
                </c:pt>
                <c:pt idx="2165" formatCode="General">
                  <c:v>-2.1850582104403901E-4</c:v>
                </c:pt>
                <c:pt idx="2166" formatCode="General">
                  <c:v>-1.9698401630095899E-4</c:v>
                </c:pt>
                <c:pt idx="2167" formatCode="General">
                  <c:v>-2.2375308667963101E-4</c:v>
                </c:pt>
                <c:pt idx="2168" formatCode="General">
                  <c:v>-2.0356001977792901E-4</c:v>
                </c:pt>
                <c:pt idx="2169" formatCode="General">
                  <c:v>-1.9557075399351601E-4</c:v>
                </c:pt>
                <c:pt idx="2170" formatCode="General">
                  <c:v>-2.30851187106598E-4</c:v>
                </c:pt>
                <c:pt idx="2171" formatCode="General">
                  <c:v>-2.0383916309051501E-4</c:v>
                </c:pt>
                <c:pt idx="2172" formatCode="General">
                  <c:v>-2.1637962342397501E-4</c:v>
                </c:pt>
                <c:pt idx="2173" formatCode="General">
                  <c:v>-1.98195738275388E-4</c:v>
                </c:pt>
                <c:pt idx="2174" formatCode="General">
                  <c:v>-2.3554380951135799E-4</c:v>
                </c:pt>
                <c:pt idx="2175" formatCode="General">
                  <c:v>-2.2955496467787499E-4</c:v>
                </c:pt>
                <c:pt idx="2176" formatCode="General">
                  <c:v>-1.8376927954216399E-4</c:v>
                </c:pt>
                <c:pt idx="2177" formatCode="General">
                  <c:v>-2.1151243179889001E-4</c:v>
                </c:pt>
                <c:pt idx="2178" formatCode="General">
                  <c:v>-2.1013880954655399E-4</c:v>
                </c:pt>
                <c:pt idx="2179" formatCode="General">
                  <c:v>-2.26555868773949E-4</c:v>
                </c:pt>
                <c:pt idx="2180" formatCode="General">
                  <c:v>-2.1523724455598401E-4</c:v>
                </c:pt>
                <c:pt idx="2181" formatCode="General">
                  <c:v>-2.2364078641684101E-4</c:v>
                </c:pt>
                <c:pt idx="2182" formatCode="General">
                  <c:v>-2.05108525366813E-4</c:v>
                </c:pt>
                <c:pt idx="2183" formatCode="General">
                  <c:v>-1.8169968225895E-4</c:v>
                </c:pt>
                <c:pt idx="2184" formatCode="General">
                  <c:v>-1.9802573330383999E-4</c:v>
                </c:pt>
                <c:pt idx="2185" formatCode="General">
                  <c:v>-2.0420685253187099E-4</c:v>
                </c:pt>
                <c:pt idx="2186" formatCode="General">
                  <c:v>-1.9716444838067501E-4</c:v>
                </c:pt>
                <c:pt idx="2187" formatCode="General">
                  <c:v>-2.4927293254737502E-4</c:v>
                </c:pt>
                <c:pt idx="2188" formatCode="General">
                  <c:v>-2.21540257956468E-4</c:v>
                </c:pt>
                <c:pt idx="2189" formatCode="General">
                  <c:v>-1.9570093268943601E-4</c:v>
                </c:pt>
                <c:pt idx="2190" formatCode="General">
                  <c:v>-2.1901531623198399E-4</c:v>
                </c:pt>
                <c:pt idx="2191" formatCode="General">
                  <c:v>-1.9435639651211301E-4</c:v>
                </c:pt>
                <c:pt idx="2192" formatCode="General">
                  <c:v>-1.9782788469051201E-4</c:v>
                </c:pt>
                <c:pt idx="2193" formatCode="General">
                  <c:v>-1.9939440159070799E-4</c:v>
                </c:pt>
                <c:pt idx="2194" formatCode="General">
                  <c:v>-2.0749187516617301E-4</c:v>
                </c:pt>
                <c:pt idx="2195" formatCode="General">
                  <c:v>-2.1407890961682899E-4</c:v>
                </c:pt>
                <c:pt idx="2196" formatCode="General">
                  <c:v>-2.1973976485729601E-4</c:v>
                </c:pt>
                <c:pt idx="2197" formatCode="General">
                  <c:v>-2.1329558710914999E-4</c:v>
                </c:pt>
                <c:pt idx="2198" formatCode="General">
                  <c:v>-2.3968732180001999E-4</c:v>
                </c:pt>
                <c:pt idx="2199" formatCode="General">
                  <c:v>-2.18968460759579E-4</c:v>
                </c:pt>
                <c:pt idx="2200" formatCode="General">
                  <c:v>-2.03120216824613E-4</c:v>
                </c:pt>
                <c:pt idx="2201" formatCode="General">
                  <c:v>-2.2857531725997601E-4</c:v>
                </c:pt>
                <c:pt idx="2202" formatCode="General">
                  <c:v>-2.06091523120209E-4</c:v>
                </c:pt>
                <c:pt idx="2203" formatCode="General">
                  <c:v>-2.0167744397496401E-4</c:v>
                </c:pt>
                <c:pt idx="2204" formatCode="General">
                  <c:v>-2.2327050148039499E-4</c:v>
                </c:pt>
                <c:pt idx="2205" formatCode="General">
                  <c:v>-1.8789370615498099E-4</c:v>
                </c:pt>
                <c:pt idx="2206" formatCode="General">
                  <c:v>-2.1064688880050001E-4</c:v>
                </c:pt>
                <c:pt idx="2207" formatCode="General">
                  <c:v>-1.9549145498042901E-4</c:v>
                </c:pt>
                <c:pt idx="2208" formatCode="General">
                  <c:v>-2.07109896283286E-4</c:v>
                </c:pt>
                <c:pt idx="2209" formatCode="General">
                  <c:v>-2.1585191959069201E-4</c:v>
                </c:pt>
                <c:pt idx="2210" formatCode="General">
                  <c:v>-2.22019780491353E-4</c:v>
                </c:pt>
                <c:pt idx="2211" formatCode="General">
                  <c:v>-1.7807990446022301E-4</c:v>
                </c:pt>
                <c:pt idx="2212" formatCode="General">
                  <c:v>-2.0939123524314299E-4</c:v>
                </c:pt>
                <c:pt idx="2213" formatCode="General">
                  <c:v>-2.0673649449427E-4</c:v>
                </c:pt>
                <c:pt idx="2214" formatCode="General">
                  <c:v>-2.0495359121651001E-4</c:v>
                </c:pt>
                <c:pt idx="2215" formatCode="General">
                  <c:v>-1.7587973895490401E-4</c:v>
                </c:pt>
                <c:pt idx="2216" formatCode="General">
                  <c:v>-2.2532286776372901E-4</c:v>
                </c:pt>
                <c:pt idx="2217" formatCode="General">
                  <c:v>-2.1604139175873999E-4</c:v>
                </c:pt>
                <c:pt idx="2218" formatCode="General">
                  <c:v>-1.7884703695344201E-4</c:v>
                </c:pt>
                <c:pt idx="2219" formatCode="General">
                  <c:v>-2.19674010762794E-4</c:v>
                </c:pt>
                <c:pt idx="2220" formatCode="General">
                  <c:v>-2.1302548788354201E-4</c:v>
                </c:pt>
                <c:pt idx="2221" formatCode="General">
                  <c:v>-2.01234088105141E-4</c:v>
                </c:pt>
                <c:pt idx="2222" formatCode="General">
                  <c:v>-1.76288374845145E-4</c:v>
                </c:pt>
                <c:pt idx="2223" formatCode="General">
                  <c:v>-1.81007521085054E-4</c:v>
                </c:pt>
                <c:pt idx="2224" formatCode="General">
                  <c:v>-2.0385020845239499E-4</c:v>
                </c:pt>
                <c:pt idx="2225" formatCode="General">
                  <c:v>-2.3927724495383901E-4</c:v>
                </c:pt>
                <c:pt idx="2226" formatCode="General">
                  <c:v>-2.0274672473328601E-4</c:v>
                </c:pt>
                <c:pt idx="2227" formatCode="General">
                  <c:v>-1.92730020247791E-4</c:v>
                </c:pt>
                <c:pt idx="2228" formatCode="General">
                  <c:v>-1.9428007867150799E-4</c:v>
                </c:pt>
                <c:pt idx="2229" formatCode="General">
                  <c:v>-2.00668358036477E-4</c:v>
                </c:pt>
                <c:pt idx="2230" formatCode="General">
                  <c:v>-2.1673554340594599E-4</c:v>
                </c:pt>
                <c:pt idx="2231" formatCode="General">
                  <c:v>-1.7528962821182701E-4</c:v>
                </c:pt>
                <c:pt idx="2232" formatCode="General">
                  <c:v>-2.0898716639735799E-4</c:v>
                </c:pt>
                <c:pt idx="2233" formatCode="General">
                  <c:v>-1.7934512525689299E-4</c:v>
                </c:pt>
                <c:pt idx="2234" formatCode="General">
                  <c:v>-2.0866096338468401E-4</c:v>
                </c:pt>
                <c:pt idx="2235" formatCode="General">
                  <c:v>-2.2047093347455699E-4</c:v>
                </c:pt>
                <c:pt idx="2236" formatCode="General">
                  <c:v>-1.7583379324164801E-4</c:v>
                </c:pt>
                <c:pt idx="2237" formatCode="General">
                  <c:v>-2.0253859008914101E-4</c:v>
                </c:pt>
                <c:pt idx="2238" formatCode="General">
                  <c:v>-2.1147425826611001E-4</c:v>
                </c:pt>
                <c:pt idx="2239" formatCode="General">
                  <c:v>-1.8608419802305999E-4</c:v>
                </c:pt>
                <c:pt idx="2240" formatCode="General">
                  <c:v>-1.8558668092391001E-4</c:v>
                </c:pt>
                <c:pt idx="2241" formatCode="General">
                  <c:v>-1.8258480812369601E-4</c:v>
                </c:pt>
                <c:pt idx="2242" formatCode="General">
                  <c:v>-2.1051060074883099E-4</c:v>
                </c:pt>
                <c:pt idx="2243" formatCode="General">
                  <c:v>-2.09281801568026E-4</c:v>
                </c:pt>
                <c:pt idx="2244" formatCode="General">
                  <c:v>-1.7658023738267099E-4</c:v>
                </c:pt>
                <c:pt idx="2245" formatCode="General">
                  <c:v>-1.9668241564296801E-4</c:v>
                </c:pt>
                <c:pt idx="2246" formatCode="General">
                  <c:v>-1.8783717147435099E-4</c:v>
                </c:pt>
                <c:pt idx="2247" formatCode="General">
                  <c:v>-1.96532675618032E-4</c:v>
                </c:pt>
                <c:pt idx="2248" formatCode="General">
                  <c:v>-1.7698603211314999E-4</c:v>
                </c:pt>
                <c:pt idx="2249" formatCode="General">
                  <c:v>-2.0905062463561801E-4</c:v>
                </c:pt>
                <c:pt idx="2250" formatCode="General">
                  <c:v>-2.1530652949607301E-4</c:v>
                </c:pt>
                <c:pt idx="2251" formatCode="General">
                  <c:v>-2.0260521247857999E-4</c:v>
                </c:pt>
                <c:pt idx="2252" formatCode="General">
                  <c:v>-1.8520586436742499E-4</c:v>
                </c:pt>
                <c:pt idx="2253" formatCode="General">
                  <c:v>-1.9526718576262401E-4</c:v>
                </c:pt>
                <c:pt idx="2254" formatCode="General">
                  <c:v>-1.81839997019718E-4</c:v>
                </c:pt>
                <c:pt idx="2255" formatCode="General">
                  <c:v>-1.93428996121735E-4</c:v>
                </c:pt>
                <c:pt idx="2256" formatCode="General">
                  <c:v>-1.6303992675074E-4</c:v>
                </c:pt>
                <c:pt idx="2257" formatCode="General">
                  <c:v>-2.0094946373908E-4</c:v>
                </c:pt>
                <c:pt idx="2258" formatCode="General">
                  <c:v>-1.94112508353744E-4</c:v>
                </c:pt>
                <c:pt idx="2259" formatCode="General">
                  <c:v>-1.8529864099178201E-4</c:v>
                </c:pt>
                <c:pt idx="2260" formatCode="General">
                  <c:v>-1.8105915385739299E-4</c:v>
                </c:pt>
                <c:pt idx="2261" formatCode="General">
                  <c:v>-2.1922928776344901E-4</c:v>
                </c:pt>
                <c:pt idx="2262" formatCode="General">
                  <c:v>-1.8298854120596899E-4</c:v>
                </c:pt>
                <c:pt idx="2263" formatCode="General">
                  <c:v>-1.86126850326341E-4</c:v>
                </c:pt>
                <c:pt idx="2264" formatCode="General">
                  <c:v>-1.82933379933141E-4</c:v>
                </c:pt>
                <c:pt idx="2265" formatCode="General">
                  <c:v>-1.92571281318569E-4</c:v>
                </c:pt>
                <c:pt idx="2266" formatCode="General">
                  <c:v>-1.9728020182634501E-4</c:v>
                </c:pt>
                <c:pt idx="2267" formatCode="General">
                  <c:v>-1.87169221857922E-4</c:v>
                </c:pt>
                <c:pt idx="2268" formatCode="General">
                  <c:v>-2.09932137829648E-4</c:v>
                </c:pt>
                <c:pt idx="2269" formatCode="General">
                  <c:v>-1.84798716474595E-4</c:v>
                </c:pt>
                <c:pt idx="2270" formatCode="General">
                  <c:v>-2.0464521742970401E-4</c:v>
                </c:pt>
                <c:pt idx="2271" formatCode="General">
                  <c:v>-1.7951533862781301E-4</c:v>
                </c:pt>
                <c:pt idx="2272" formatCode="General">
                  <c:v>-2.19248860901077E-4</c:v>
                </c:pt>
                <c:pt idx="2273" formatCode="General">
                  <c:v>-1.8740326604193099E-4</c:v>
                </c:pt>
                <c:pt idx="2274" formatCode="General">
                  <c:v>-1.6194270035792499E-4</c:v>
                </c:pt>
                <c:pt idx="2275" formatCode="General">
                  <c:v>-2.04806100746571E-4</c:v>
                </c:pt>
                <c:pt idx="2276" formatCode="General">
                  <c:v>-1.8585160871297199E-4</c:v>
                </c:pt>
                <c:pt idx="2277" formatCode="General">
                  <c:v>-1.86889698883993E-4</c:v>
                </c:pt>
                <c:pt idx="2278" formatCode="General">
                  <c:v>-1.91133489401678E-4</c:v>
                </c:pt>
                <c:pt idx="2279" formatCode="General">
                  <c:v>-1.6507128282395399E-4</c:v>
                </c:pt>
                <c:pt idx="2280" formatCode="General">
                  <c:v>-1.6663055394229001E-4</c:v>
                </c:pt>
                <c:pt idx="2281" formatCode="General">
                  <c:v>-2.03168993314066E-4</c:v>
                </c:pt>
                <c:pt idx="2282" formatCode="General">
                  <c:v>-1.8665326575193999E-4</c:v>
                </c:pt>
                <c:pt idx="2283" formatCode="General">
                  <c:v>-1.82924054153909E-4</c:v>
                </c:pt>
                <c:pt idx="2284" formatCode="General">
                  <c:v>-1.83598908460223E-4</c:v>
                </c:pt>
                <c:pt idx="2285" formatCode="General">
                  <c:v>-2.05238799711834E-4</c:v>
                </c:pt>
                <c:pt idx="2286" formatCode="General">
                  <c:v>-1.8761493220641399E-4</c:v>
                </c:pt>
                <c:pt idx="2287" formatCode="General">
                  <c:v>-2.0227711052560999E-4</c:v>
                </c:pt>
                <c:pt idx="2288" formatCode="General">
                  <c:v>-1.91706073607336E-4</c:v>
                </c:pt>
                <c:pt idx="2289" formatCode="General">
                  <c:v>-2.2352989785747799E-4</c:v>
                </c:pt>
                <c:pt idx="2290" formatCode="General">
                  <c:v>-1.9002169474252901E-4</c:v>
                </c:pt>
                <c:pt idx="2291" formatCode="General">
                  <c:v>-1.8258951555937499E-4</c:v>
                </c:pt>
                <c:pt idx="2292" formatCode="General">
                  <c:v>-1.8145951574889099E-4</c:v>
                </c:pt>
                <c:pt idx="2293" formatCode="General">
                  <c:v>-2.20184781345913E-4</c:v>
                </c:pt>
                <c:pt idx="2294" formatCode="General">
                  <c:v>-1.3823843402632901E-4</c:v>
                </c:pt>
                <c:pt idx="2295" formatCode="General">
                  <c:v>-1.93921323352989E-4</c:v>
                </c:pt>
                <c:pt idx="2296" formatCode="General">
                  <c:v>-1.81307297291113E-4</c:v>
                </c:pt>
                <c:pt idx="2297" formatCode="General">
                  <c:v>-1.7488499145259099E-4</c:v>
                </c:pt>
                <c:pt idx="2298" formatCode="General">
                  <c:v>-1.77834860344266E-4</c:v>
                </c:pt>
                <c:pt idx="2299" formatCode="General">
                  <c:v>-1.92439568006257E-4</c:v>
                </c:pt>
                <c:pt idx="2300" formatCode="General">
                  <c:v>-2.00285006120579E-4</c:v>
                </c:pt>
                <c:pt idx="2301" formatCode="General">
                  <c:v>-1.8125237715460899E-4</c:v>
                </c:pt>
                <c:pt idx="2302" formatCode="General">
                  <c:v>-1.73910746535144E-4</c:v>
                </c:pt>
                <c:pt idx="2303" formatCode="General">
                  <c:v>-2.0086966941552399E-4</c:v>
                </c:pt>
                <c:pt idx="2304" formatCode="General">
                  <c:v>-1.6155684389329699E-4</c:v>
                </c:pt>
                <c:pt idx="2305" formatCode="General">
                  <c:v>-1.99379089036404E-4</c:v>
                </c:pt>
                <c:pt idx="2306" formatCode="General">
                  <c:v>-1.75131721136127E-4</c:v>
                </c:pt>
                <c:pt idx="2307" formatCode="General">
                  <c:v>-1.7316513419075199E-4</c:v>
                </c:pt>
                <c:pt idx="2308" formatCode="General">
                  <c:v>-2.0367257591049899E-4</c:v>
                </c:pt>
                <c:pt idx="2309" formatCode="General">
                  <c:v>-1.7162728119234999E-4</c:v>
                </c:pt>
                <c:pt idx="2310" formatCode="General">
                  <c:v>-1.9279866010513699E-4</c:v>
                </c:pt>
                <c:pt idx="2311" formatCode="General">
                  <c:v>-1.95665463214146E-4</c:v>
                </c:pt>
                <c:pt idx="2312" formatCode="General">
                  <c:v>-1.52379804452052E-4</c:v>
                </c:pt>
                <c:pt idx="2313" formatCode="General">
                  <c:v>-1.91034900157133E-4</c:v>
                </c:pt>
                <c:pt idx="2314" formatCode="General">
                  <c:v>-1.7328533155967299E-4</c:v>
                </c:pt>
                <c:pt idx="2315" formatCode="General">
                  <c:v>-1.8243689084328801E-4</c:v>
                </c:pt>
                <c:pt idx="2316" formatCode="General">
                  <c:v>-1.86259376613878E-4</c:v>
                </c:pt>
                <c:pt idx="2317" formatCode="General">
                  <c:v>-1.6963830656809901E-4</c:v>
                </c:pt>
                <c:pt idx="2318" formatCode="General">
                  <c:v>-1.7532876057482801E-4</c:v>
                </c:pt>
                <c:pt idx="2319" formatCode="General">
                  <c:v>-1.7054599955778599E-4</c:v>
                </c:pt>
                <c:pt idx="2320" formatCode="General">
                  <c:v>-1.7393720863252501E-4</c:v>
                </c:pt>
                <c:pt idx="2321" formatCode="General">
                  <c:v>-1.59789305222999E-4</c:v>
                </c:pt>
                <c:pt idx="2322" formatCode="General">
                  <c:v>-1.7438565228785401E-4</c:v>
                </c:pt>
                <c:pt idx="2323" formatCode="General">
                  <c:v>-1.7517511501981801E-4</c:v>
                </c:pt>
                <c:pt idx="2324" formatCode="General">
                  <c:v>-1.8246967633251499E-4</c:v>
                </c:pt>
                <c:pt idx="2325" formatCode="General">
                  <c:v>-1.5102811500174301E-4</c:v>
                </c:pt>
                <c:pt idx="2326" formatCode="General">
                  <c:v>-1.6223338349369401E-4</c:v>
                </c:pt>
                <c:pt idx="2327" formatCode="General">
                  <c:v>-1.68898383639347E-4</c:v>
                </c:pt>
                <c:pt idx="2328" formatCode="General">
                  <c:v>-1.4501018194435899E-4</c:v>
                </c:pt>
                <c:pt idx="2329" formatCode="General">
                  <c:v>-1.6614733924641699E-4</c:v>
                </c:pt>
                <c:pt idx="2330" formatCode="General">
                  <c:v>-1.64737326918329E-4</c:v>
                </c:pt>
                <c:pt idx="2331" formatCode="General">
                  <c:v>-1.7787700679012901E-4</c:v>
                </c:pt>
                <c:pt idx="2332" formatCode="General">
                  <c:v>-1.6521116907780901E-4</c:v>
                </c:pt>
                <c:pt idx="2333" formatCode="General">
                  <c:v>-1.8005677922425001E-4</c:v>
                </c:pt>
                <c:pt idx="2334" formatCode="General">
                  <c:v>-1.47330734010596E-4</c:v>
                </c:pt>
                <c:pt idx="2335" formatCode="General">
                  <c:v>-1.5453952076669399E-4</c:v>
                </c:pt>
                <c:pt idx="2336" formatCode="General">
                  <c:v>-1.7972899401007801E-4</c:v>
                </c:pt>
                <c:pt idx="2337" formatCode="General">
                  <c:v>-1.5105438272306301E-4</c:v>
                </c:pt>
                <c:pt idx="2338" formatCode="General">
                  <c:v>-1.6082708212476201E-4</c:v>
                </c:pt>
                <c:pt idx="2339" formatCode="General">
                  <c:v>-1.7129988660691999E-4</c:v>
                </c:pt>
                <c:pt idx="2340" formatCode="General">
                  <c:v>-1.6445890824698601E-4</c:v>
                </c:pt>
                <c:pt idx="2341" formatCode="General">
                  <c:v>-1.5747067421264E-4</c:v>
                </c:pt>
                <c:pt idx="2342" formatCode="General">
                  <c:v>-1.9226064379358399E-4</c:v>
                </c:pt>
                <c:pt idx="2343" formatCode="General">
                  <c:v>-1.5924975110619401E-4</c:v>
                </c:pt>
                <c:pt idx="2344" formatCode="General">
                  <c:v>-1.69444485375734E-4</c:v>
                </c:pt>
                <c:pt idx="2345" formatCode="General">
                  <c:v>-1.55469041509255E-4</c:v>
                </c:pt>
                <c:pt idx="2346" formatCode="General">
                  <c:v>-1.6752285740460001E-4</c:v>
                </c:pt>
                <c:pt idx="2347" formatCode="General">
                  <c:v>-1.39799964559088E-4</c:v>
                </c:pt>
                <c:pt idx="2348" formatCode="General">
                  <c:v>-1.71629670054841E-4</c:v>
                </c:pt>
                <c:pt idx="2349" formatCode="General">
                  <c:v>-1.4329874099097299E-4</c:v>
                </c:pt>
                <c:pt idx="2350" formatCode="General">
                  <c:v>-1.5869472899294299E-4</c:v>
                </c:pt>
                <c:pt idx="2351" formatCode="General">
                  <c:v>-1.7410591170231301E-4</c:v>
                </c:pt>
                <c:pt idx="2352" formatCode="General">
                  <c:v>-1.7073870620339199E-4</c:v>
                </c:pt>
                <c:pt idx="2353" formatCode="General">
                  <c:v>-1.5417917169296199E-4</c:v>
                </c:pt>
                <c:pt idx="2354" formatCode="General">
                  <c:v>-1.53267015329398E-4</c:v>
                </c:pt>
                <c:pt idx="2355" formatCode="General">
                  <c:v>-1.29793272183113E-4</c:v>
                </c:pt>
                <c:pt idx="2356" formatCode="General">
                  <c:v>-1.8001238361596301E-4</c:v>
                </c:pt>
                <c:pt idx="2357" formatCode="General">
                  <c:v>-1.73070292523361E-4</c:v>
                </c:pt>
                <c:pt idx="2358" formatCode="General">
                  <c:v>-1.7636241802017601E-4</c:v>
                </c:pt>
                <c:pt idx="2359" formatCode="General">
                  <c:v>-1.7110890192031499E-4</c:v>
                </c:pt>
                <c:pt idx="2360" formatCode="General">
                  <c:v>-1.7112042924948299E-4</c:v>
                </c:pt>
                <c:pt idx="2361" formatCode="General">
                  <c:v>-1.7899133278909899E-4</c:v>
                </c:pt>
                <c:pt idx="2362" formatCode="General">
                  <c:v>-1.70388311612337E-4</c:v>
                </c:pt>
                <c:pt idx="2363" formatCode="General">
                  <c:v>-1.8339587968473401E-4</c:v>
                </c:pt>
                <c:pt idx="2364" formatCode="General">
                  <c:v>-1.8849566424384499E-4</c:v>
                </c:pt>
                <c:pt idx="2365" formatCode="General">
                  <c:v>-1.9000516046263399E-4</c:v>
                </c:pt>
                <c:pt idx="2366" formatCode="General">
                  <c:v>-1.87180220222268E-4</c:v>
                </c:pt>
                <c:pt idx="2367" formatCode="General">
                  <c:v>-1.4971071962253E-4</c:v>
                </c:pt>
                <c:pt idx="2368" formatCode="General">
                  <c:v>-1.91321735361732E-4</c:v>
                </c:pt>
                <c:pt idx="2369" formatCode="General">
                  <c:v>-1.69076226229887E-4</c:v>
                </c:pt>
                <c:pt idx="2370" formatCode="General">
                  <c:v>-1.5705795723943501E-4</c:v>
                </c:pt>
                <c:pt idx="2371" formatCode="General">
                  <c:v>-1.7174255678902901E-4</c:v>
                </c:pt>
                <c:pt idx="2372" formatCode="General">
                  <c:v>-1.84428597553687E-4</c:v>
                </c:pt>
                <c:pt idx="2373" formatCode="General">
                  <c:v>-1.5291215349023699E-4</c:v>
                </c:pt>
                <c:pt idx="2374" formatCode="General">
                  <c:v>-1.3687031534059501E-4</c:v>
                </c:pt>
                <c:pt idx="2375" formatCode="General">
                  <c:v>-1.41923918859733E-4</c:v>
                </c:pt>
                <c:pt idx="2376" formatCode="General">
                  <c:v>-1.2728465464346701E-4</c:v>
                </c:pt>
                <c:pt idx="2377" formatCode="General">
                  <c:v>-1.58250666523389E-4</c:v>
                </c:pt>
                <c:pt idx="2378" formatCode="General">
                  <c:v>-1.5968119393746199E-4</c:v>
                </c:pt>
                <c:pt idx="2379" formatCode="General">
                  <c:v>-1.48429761814607E-4</c:v>
                </c:pt>
                <c:pt idx="2380" formatCode="General">
                  <c:v>-1.2913698914048701E-4</c:v>
                </c:pt>
                <c:pt idx="2381" formatCode="General">
                  <c:v>-1.54319340399191E-4</c:v>
                </c:pt>
                <c:pt idx="2382" formatCode="General">
                  <c:v>-1.46022828560739E-4</c:v>
                </c:pt>
                <c:pt idx="2383" formatCode="General">
                  <c:v>-1.4559290774581799E-4</c:v>
                </c:pt>
                <c:pt idx="2384" formatCode="General">
                  <c:v>-1.3548847337297099E-4</c:v>
                </c:pt>
                <c:pt idx="2385" formatCode="General">
                  <c:v>-1.7975022319525799E-4</c:v>
                </c:pt>
                <c:pt idx="2386" formatCode="General">
                  <c:v>-1.74231482317279E-4</c:v>
                </c:pt>
                <c:pt idx="2387" formatCode="General">
                  <c:v>-1.9458371731805301E-4</c:v>
                </c:pt>
                <c:pt idx="2388" formatCode="General">
                  <c:v>-1.8293309311510301E-4</c:v>
                </c:pt>
                <c:pt idx="2389" formatCode="General">
                  <c:v>-1.6547636790915899E-4</c:v>
                </c:pt>
                <c:pt idx="2390" formatCode="General">
                  <c:v>-1.4147408586522999E-4</c:v>
                </c:pt>
                <c:pt idx="2391" formatCode="General">
                  <c:v>-1.7591942484538499E-4</c:v>
                </c:pt>
                <c:pt idx="2392" formatCode="General">
                  <c:v>-1.5860130620143801E-4</c:v>
                </c:pt>
                <c:pt idx="2393" formatCode="General">
                  <c:v>-1.4613018231289599E-4</c:v>
                </c:pt>
                <c:pt idx="2394" formatCode="General">
                  <c:v>-1.4689140085433401E-4</c:v>
                </c:pt>
                <c:pt idx="2395" formatCode="General">
                  <c:v>-1.45694917802116E-4</c:v>
                </c:pt>
                <c:pt idx="2396" formatCode="General">
                  <c:v>-1.5412042553523901E-4</c:v>
                </c:pt>
                <c:pt idx="2397" formatCode="General">
                  <c:v>-1.5353779713737101E-4</c:v>
                </c:pt>
                <c:pt idx="2398" formatCode="General">
                  <c:v>-1.83817226017787E-4</c:v>
                </c:pt>
                <c:pt idx="2399" formatCode="General">
                  <c:v>-1.53980992310894E-4</c:v>
                </c:pt>
                <c:pt idx="2400" formatCode="General">
                  <c:v>-1.5170994417074E-4</c:v>
                </c:pt>
                <c:pt idx="2401" formatCode="General">
                  <c:v>-1.7156532924518999E-4</c:v>
                </c:pt>
                <c:pt idx="2402" formatCode="General">
                  <c:v>-1.5836324089731299E-4</c:v>
                </c:pt>
                <c:pt idx="2403" formatCode="General">
                  <c:v>-1.6688573066464001E-4</c:v>
                </c:pt>
                <c:pt idx="2404" formatCode="General">
                  <c:v>-1.53607974185987E-4</c:v>
                </c:pt>
                <c:pt idx="2405" formatCode="General">
                  <c:v>-1.8994054494411399E-4</c:v>
                </c:pt>
                <c:pt idx="2406" formatCode="General">
                  <c:v>-1.6019898697908401E-4</c:v>
                </c:pt>
                <c:pt idx="2407" formatCode="General">
                  <c:v>-1.7984412243273999E-4</c:v>
                </c:pt>
                <c:pt idx="2408" formatCode="General">
                  <c:v>-1.3892550837592599E-4</c:v>
                </c:pt>
                <c:pt idx="2409" formatCode="General">
                  <c:v>-1.60525474308072E-4</c:v>
                </c:pt>
                <c:pt idx="2410" formatCode="General">
                  <c:v>-1.3244514971829299E-4</c:v>
                </c:pt>
                <c:pt idx="2411" formatCode="General">
                  <c:v>-1.6552898410152099E-4</c:v>
                </c:pt>
                <c:pt idx="2412" formatCode="General">
                  <c:v>-1.4292366123055299E-4</c:v>
                </c:pt>
                <c:pt idx="2413" formatCode="General">
                  <c:v>-1.40263612446634E-4</c:v>
                </c:pt>
                <c:pt idx="2414" formatCode="General">
                  <c:v>-1.6494210125139299E-4</c:v>
                </c:pt>
                <c:pt idx="2415" formatCode="General">
                  <c:v>-1.3941606582182001E-4</c:v>
                </c:pt>
                <c:pt idx="2416" formatCode="General">
                  <c:v>-1.8477410080772999E-4</c:v>
                </c:pt>
                <c:pt idx="2417" formatCode="General">
                  <c:v>-1.62537796496386E-4</c:v>
                </c:pt>
                <c:pt idx="2418" formatCode="General">
                  <c:v>-1.6574362010268699E-4</c:v>
                </c:pt>
                <c:pt idx="2419" formatCode="General">
                  <c:v>-1.70095833709567E-4</c:v>
                </c:pt>
                <c:pt idx="2420" formatCode="General">
                  <c:v>-1.63980974090431E-4</c:v>
                </c:pt>
                <c:pt idx="2421" formatCode="General">
                  <c:v>-1.53870354407377E-4</c:v>
                </c:pt>
                <c:pt idx="2422" formatCode="General">
                  <c:v>-1.6296034325293901E-4</c:v>
                </c:pt>
                <c:pt idx="2423" formatCode="General">
                  <c:v>-1.46327086052461E-4</c:v>
                </c:pt>
                <c:pt idx="2424" formatCode="General">
                  <c:v>-1.4707750781286699E-4</c:v>
                </c:pt>
                <c:pt idx="2425" formatCode="General">
                  <c:v>-1.4114400367379299E-4</c:v>
                </c:pt>
                <c:pt idx="2426" formatCode="General">
                  <c:v>-1.48413384832453E-4</c:v>
                </c:pt>
                <c:pt idx="2427" formatCode="General">
                  <c:v>-1.6204930442556201E-4</c:v>
                </c:pt>
                <c:pt idx="2428" formatCode="General">
                  <c:v>-1.4338224349384E-4</c:v>
                </c:pt>
                <c:pt idx="2429" formatCode="General">
                  <c:v>-1.46316821827612E-4</c:v>
                </c:pt>
                <c:pt idx="2430" formatCode="General">
                  <c:v>-1.3250425231609299E-4</c:v>
                </c:pt>
                <c:pt idx="2431" formatCode="General">
                  <c:v>-1.3818283723939401E-4</c:v>
                </c:pt>
                <c:pt idx="2432" formatCode="General">
                  <c:v>-1.38119286191831E-4</c:v>
                </c:pt>
                <c:pt idx="2433" formatCode="General">
                  <c:v>-1.5622274883588999E-4</c:v>
                </c:pt>
                <c:pt idx="2434" formatCode="General">
                  <c:v>-1.61042125093018E-4</c:v>
                </c:pt>
                <c:pt idx="2435" formatCode="General">
                  <c:v>-1.7552431467509201E-4</c:v>
                </c:pt>
                <c:pt idx="2436" formatCode="General">
                  <c:v>-1.6779003888797099E-4</c:v>
                </c:pt>
                <c:pt idx="2437" formatCode="General">
                  <c:v>-1.96455758396383E-4</c:v>
                </c:pt>
                <c:pt idx="2438" formatCode="General">
                  <c:v>-1.7110545841695699E-4</c:v>
                </c:pt>
                <c:pt idx="2439" formatCode="General">
                  <c:v>-1.5241914878389999E-4</c:v>
                </c:pt>
                <c:pt idx="2440" formatCode="General">
                  <c:v>-1.3372480811568499E-4</c:v>
                </c:pt>
                <c:pt idx="2441" formatCode="General">
                  <c:v>-1.44994503772914E-4</c:v>
                </c:pt>
                <c:pt idx="2442" formatCode="General">
                  <c:v>-1.5621730124235701E-4</c:v>
                </c:pt>
                <c:pt idx="2443" formatCode="General">
                  <c:v>-1.3480640903141899E-4</c:v>
                </c:pt>
                <c:pt idx="2444" formatCode="General">
                  <c:v>-1.5153291200344901E-4</c:v>
                </c:pt>
                <c:pt idx="2445" formatCode="General">
                  <c:v>-1.5194978519093001E-4</c:v>
                </c:pt>
                <c:pt idx="2446" formatCode="General">
                  <c:v>-1.5393214358942799E-4</c:v>
                </c:pt>
                <c:pt idx="2447" formatCode="General">
                  <c:v>-1.60057343527949E-4</c:v>
                </c:pt>
                <c:pt idx="2448" formatCode="General">
                  <c:v>-1.32855277870353E-4</c:v>
                </c:pt>
                <c:pt idx="2449" formatCode="General">
                  <c:v>-1.2982882521226201E-4</c:v>
                </c:pt>
                <c:pt idx="2450" formatCode="General">
                  <c:v>-1.7257802169386001E-4</c:v>
                </c:pt>
                <c:pt idx="2451" formatCode="General">
                  <c:v>-1.61449740930496E-4</c:v>
                </c:pt>
                <c:pt idx="2452" formatCode="General">
                  <c:v>-1.3645027507785401E-4</c:v>
                </c:pt>
                <c:pt idx="2453" formatCode="General">
                  <c:v>-1.31644786972185E-4</c:v>
                </c:pt>
                <c:pt idx="2454" formatCode="General">
                  <c:v>-1.39076814601953E-4</c:v>
                </c:pt>
                <c:pt idx="2455" formatCode="General">
                  <c:v>-1.47565900593105E-4</c:v>
                </c:pt>
                <c:pt idx="2456" formatCode="General">
                  <c:v>-1.4687899762203801E-4</c:v>
                </c:pt>
                <c:pt idx="2457" formatCode="General">
                  <c:v>-1.63426406003655E-4</c:v>
                </c:pt>
                <c:pt idx="2458" formatCode="General">
                  <c:v>-1.73286322510951E-4</c:v>
                </c:pt>
                <c:pt idx="2459" formatCode="General">
                  <c:v>-1.33307415698764E-4</c:v>
                </c:pt>
                <c:pt idx="2460" formatCode="General">
                  <c:v>-1.4644604311329199E-4</c:v>
                </c:pt>
                <c:pt idx="2461" formatCode="General">
                  <c:v>-1.7658864054203601E-4</c:v>
                </c:pt>
                <c:pt idx="2462" formatCode="General">
                  <c:v>-1.37447800271073E-4</c:v>
                </c:pt>
                <c:pt idx="2463" formatCode="General">
                  <c:v>-1.5248835753474399E-4</c:v>
                </c:pt>
                <c:pt idx="2464" formatCode="General">
                  <c:v>-1.2558973254669001E-4</c:v>
                </c:pt>
                <c:pt idx="2465" formatCode="General">
                  <c:v>-1.43962428009719E-4</c:v>
                </c:pt>
                <c:pt idx="2466" formatCode="General">
                  <c:v>-1.59829237213759E-4</c:v>
                </c:pt>
                <c:pt idx="2467" formatCode="General">
                  <c:v>-1.7100067031486501E-4</c:v>
                </c:pt>
                <c:pt idx="2468" formatCode="General">
                  <c:v>-1.3730675880042201E-4</c:v>
                </c:pt>
                <c:pt idx="2469" formatCode="General">
                  <c:v>-1.5098256659821301E-4</c:v>
                </c:pt>
                <c:pt idx="2470" formatCode="General">
                  <c:v>-1.4376829961957799E-4</c:v>
                </c:pt>
                <c:pt idx="2471" formatCode="General">
                  <c:v>-1.4908009924270401E-4</c:v>
                </c:pt>
                <c:pt idx="2472" formatCode="General">
                  <c:v>-1.52943242021995E-4</c:v>
                </c:pt>
                <c:pt idx="2473" formatCode="General">
                  <c:v>-1.6300584691426401E-4</c:v>
                </c:pt>
                <c:pt idx="2474" formatCode="General">
                  <c:v>-1.62980523890234E-4</c:v>
                </c:pt>
                <c:pt idx="2475" formatCode="General">
                  <c:v>-1.76956283585303E-4</c:v>
                </c:pt>
                <c:pt idx="2476" formatCode="General">
                  <c:v>-1.6882582699695399E-4</c:v>
                </c:pt>
                <c:pt idx="2477" formatCode="General">
                  <c:v>-1.5173334422305301E-4</c:v>
                </c:pt>
                <c:pt idx="2478" formatCode="General">
                  <c:v>-1.7203019113032499E-4</c:v>
                </c:pt>
                <c:pt idx="2479" formatCode="General">
                  <c:v>-1.65552310009464E-4</c:v>
                </c:pt>
                <c:pt idx="2480" formatCode="General">
                  <c:v>-1.55192399213123E-4</c:v>
                </c:pt>
                <c:pt idx="2481" formatCode="General">
                  <c:v>-1.7213279239634301E-4</c:v>
                </c:pt>
                <c:pt idx="2482" formatCode="General">
                  <c:v>-1.3700622986670001E-4</c:v>
                </c:pt>
                <c:pt idx="2483" formatCode="General">
                  <c:v>-1.5001788335104201E-4</c:v>
                </c:pt>
                <c:pt idx="2484" formatCode="General">
                  <c:v>-1.2681145797750201E-4</c:v>
                </c:pt>
                <c:pt idx="2485" formatCode="General">
                  <c:v>-1.49588798988909E-4</c:v>
                </c:pt>
                <c:pt idx="2486" formatCode="General">
                  <c:v>-1.53679973642808E-4</c:v>
                </c:pt>
                <c:pt idx="2487" formatCode="General">
                  <c:v>-1.21050305615237E-4</c:v>
                </c:pt>
                <c:pt idx="2488" formatCode="General">
                  <c:v>-1.4035271679373599E-4</c:v>
                </c:pt>
                <c:pt idx="2489" formatCode="General">
                  <c:v>-1.21072730316184E-4</c:v>
                </c:pt>
                <c:pt idx="2490" formatCode="General">
                  <c:v>-1.2837980838420799E-4</c:v>
                </c:pt>
                <c:pt idx="2491" formatCode="General">
                  <c:v>-1.2126509563967801E-4</c:v>
                </c:pt>
                <c:pt idx="2492" formatCode="General">
                  <c:v>-1.42122772547194E-4</c:v>
                </c:pt>
                <c:pt idx="2493" formatCode="General">
                  <c:v>-1.3505437310155799E-4</c:v>
                </c:pt>
                <c:pt idx="2494" formatCode="General">
                  <c:v>-1.5010729531357101E-4</c:v>
                </c:pt>
                <c:pt idx="2495" formatCode="General">
                  <c:v>-1.4208701626542E-4</c:v>
                </c:pt>
                <c:pt idx="2496" formatCode="General">
                  <c:v>-1.3325124170180899E-4</c:v>
                </c:pt>
                <c:pt idx="2497" formatCode="General">
                  <c:v>-1.4865840433967499E-4</c:v>
                </c:pt>
                <c:pt idx="2498" formatCode="General">
                  <c:v>-1.7510483942252499E-4</c:v>
                </c:pt>
                <c:pt idx="2499" formatCode="General">
                  <c:v>-1.6041196670949799E-4</c:v>
                </c:pt>
                <c:pt idx="2500" formatCode="General">
                  <c:v>-1.5837287130138699E-4</c:v>
                </c:pt>
                <c:pt idx="2501" formatCode="General">
                  <c:v>-1.5365557746659E-4</c:v>
                </c:pt>
                <c:pt idx="2502" formatCode="General">
                  <c:v>-1.76877513328267E-4</c:v>
                </c:pt>
                <c:pt idx="2503" formatCode="General">
                  <c:v>-1.32091019253676E-4</c:v>
                </c:pt>
                <c:pt idx="2504" formatCode="General">
                  <c:v>-1.5442670968008099E-4</c:v>
                </c:pt>
                <c:pt idx="2505" formatCode="General">
                  <c:v>-1.5987203253190301E-4</c:v>
                </c:pt>
                <c:pt idx="2506" formatCode="General">
                  <c:v>-1.4465915732945301E-4</c:v>
                </c:pt>
                <c:pt idx="2507" formatCode="General">
                  <c:v>-1.5203687919430599E-4</c:v>
                </c:pt>
                <c:pt idx="2508" formatCode="General">
                  <c:v>-1.20120217497124E-4</c:v>
                </c:pt>
                <c:pt idx="2509" formatCode="General">
                  <c:v>-1.7757724754198699E-4</c:v>
                </c:pt>
                <c:pt idx="2510" formatCode="General">
                  <c:v>-1.2737043742944699E-4</c:v>
                </c:pt>
                <c:pt idx="2511" formatCode="General">
                  <c:v>-1.2713096517933E-4</c:v>
                </c:pt>
                <c:pt idx="2512" formatCode="General">
                  <c:v>-1.56501280333008E-4</c:v>
                </c:pt>
                <c:pt idx="2513" formatCode="General">
                  <c:v>-1.4504931002581401E-4</c:v>
                </c:pt>
                <c:pt idx="2514" formatCode="General">
                  <c:v>-1.63581112261989E-4</c:v>
                </c:pt>
                <c:pt idx="2515" formatCode="General">
                  <c:v>-1.56965383704343E-4</c:v>
                </c:pt>
                <c:pt idx="2516" formatCode="General">
                  <c:v>-1.3671179045793901E-4</c:v>
                </c:pt>
                <c:pt idx="2517" formatCode="General">
                  <c:v>-1.37701659567571E-4</c:v>
                </c:pt>
                <c:pt idx="2518" formatCode="General">
                  <c:v>-1.5884867753307699E-4</c:v>
                </c:pt>
                <c:pt idx="2519" formatCode="General">
                  <c:v>-1.7691499815530799E-4</c:v>
                </c:pt>
                <c:pt idx="2520" formatCode="General">
                  <c:v>-1.4171109910187901E-4</c:v>
                </c:pt>
                <c:pt idx="2521" formatCode="General">
                  <c:v>-1.4856751511789799E-4</c:v>
                </c:pt>
                <c:pt idx="2522" formatCode="General">
                  <c:v>-1.5543059539434799E-4</c:v>
                </c:pt>
                <c:pt idx="2523" formatCode="General">
                  <c:v>-1.5418056886908101E-4</c:v>
                </c:pt>
                <c:pt idx="2524" formatCode="General">
                  <c:v>-1.4536678442183699E-4</c:v>
                </c:pt>
                <c:pt idx="2525" formatCode="General">
                  <c:v>-1.0153090680066599E-4</c:v>
                </c:pt>
                <c:pt idx="2526" formatCode="General">
                  <c:v>-1.5612799333201299E-4</c:v>
                </c:pt>
                <c:pt idx="2527" formatCode="General">
                  <c:v>-1.7072288847206599E-4</c:v>
                </c:pt>
                <c:pt idx="2528" formatCode="General">
                  <c:v>-1.2510568853661599E-4</c:v>
                </c:pt>
                <c:pt idx="2529" formatCode="General">
                  <c:v>-1.47332729685451E-4</c:v>
                </c:pt>
                <c:pt idx="2530" formatCode="General">
                  <c:v>-1.46533886516714E-4</c:v>
                </c:pt>
                <c:pt idx="2531" formatCode="General">
                  <c:v>-1.3453586043066099E-4</c:v>
                </c:pt>
                <c:pt idx="2532" formatCode="General">
                  <c:v>-1.43396929558565E-4</c:v>
                </c:pt>
                <c:pt idx="2533" formatCode="General">
                  <c:v>-1.44621812590543E-4</c:v>
                </c:pt>
                <c:pt idx="2534" formatCode="General">
                  <c:v>-1.4129258677592199E-4</c:v>
                </c:pt>
                <c:pt idx="2535" formatCode="General">
                  <c:v>-1.47239758703022E-4</c:v>
                </c:pt>
                <c:pt idx="2536" formatCode="General">
                  <c:v>-1.55597284515146E-4</c:v>
                </c:pt>
                <c:pt idx="2537" formatCode="General">
                  <c:v>-1.6876640728031799E-4</c:v>
                </c:pt>
                <c:pt idx="2538" formatCode="General">
                  <c:v>-1.4885177599648701E-4</c:v>
                </c:pt>
                <c:pt idx="2539" formatCode="General">
                  <c:v>-1.44703386784329E-4</c:v>
                </c:pt>
                <c:pt idx="2540" formatCode="General">
                  <c:v>-1.55621026220193E-4</c:v>
                </c:pt>
                <c:pt idx="2541" formatCode="General">
                  <c:v>-1.4937004257730999E-4</c:v>
                </c:pt>
                <c:pt idx="2542" formatCode="General">
                  <c:v>-1.3317179704962001E-4</c:v>
                </c:pt>
                <c:pt idx="2543" formatCode="General">
                  <c:v>-1.48248453982105E-4</c:v>
                </c:pt>
                <c:pt idx="2544" formatCode="General">
                  <c:v>-1.5569015064042E-4</c:v>
                </c:pt>
                <c:pt idx="2545" formatCode="General">
                  <c:v>-1.28825837959003E-4</c:v>
                </c:pt>
                <c:pt idx="2546" formatCode="General">
                  <c:v>-1.47765542024653E-4</c:v>
                </c:pt>
                <c:pt idx="2547" formatCode="General">
                  <c:v>-1.40541893217861E-4</c:v>
                </c:pt>
                <c:pt idx="2548" formatCode="General">
                  <c:v>-1.3570963290488399E-4</c:v>
                </c:pt>
                <c:pt idx="2549" formatCode="General">
                  <c:v>-1.33320981322268E-4</c:v>
                </c:pt>
                <c:pt idx="2550" formatCode="General">
                  <c:v>-1.35814758559843E-4</c:v>
                </c:pt>
                <c:pt idx="2551" formatCode="General">
                  <c:v>-1.3232556961858399E-4</c:v>
                </c:pt>
                <c:pt idx="2552" formatCode="General">
                  <c:v>-1.14072326317984E-4</c:v>
                </c:pt>
                <c:pt idx="2553" formatCode="General">
                  <c:v>-1.6109436587429001E-4</c:v>
                </c:pt>
                <c:pt idx="2554" formatCode="General">
                  <c:v>-1.2633880862451799E-4</c:v>
                </c:pt>
                <c:pt idx="2555" formatCode="General">
                  <c:v>-1.2444410315149001E-4</c:v>
                </c:pt>
                <c:pt idx="2556" formatCode="General">
                  <c:v>-1.72027977216926E-4</c:v>
                </c:pt>
                <c:pt idx="2557" formatCode="General">
                  <c:v>-1.5585383190358E-4</c:v>
                </c:pt>
                <c:pt idx="2558" formatCode="General">
                  <c:v>-1.80261881796503E-4</c:v>
                </c:pt>
                <c:pt idx="2559" formatCode="General">
                  <c:v>-1.5371433406597299E-4</c:v>
                </c:pt>
                <c:pt idx="2560" formatCode="General">
                  <c:v>-1.2962385657176099E-4</c:v>
                </c:pt>
                <c:pt idx="2561" formatCode="General">
                  <c:v>-1.5400437512297501E-4</c:v>
                </c:pt>
                <c:pt idx="2562" formatCode="General">
                  <c:v>-1.4333854617271601E-4</c:v>
                </c:pt>
                <c:pt idx="2563" formatCode="General">
                  <c:v>-1.5688377622294499E-4</c:v>
                </c:pt>
                <c:pt idx="2564" formatCode="General">
                  <c:v>-1.53055446914034E-4</c:v>
                </c:pt>
                <c:pt idx="2565" formatCode="General">
                  <c:v>-1.3020914057886899E-4</c:v>
                </c:pt>
                <c:pt idx="2566" formatCode="General">
                  <c:v>-1.4890539200020699E-4</c:v>
                </c:pt>
                <c:pt idx="2567" formatCode="General">
                  <c:v>-1.22244738791525E-4</c:v>
                </c:pt>
                <c:pt idx="2568" formatCode="General">
                  <c:v>-1.7521942774208999E-4</c:v>
                </c:pt>
                <c:pt idx="2569" formatCode="General">
                  <c:v>-1.4802624943720499E-4</c:v>
                </c:pt>
                <c:pt idx="2570" formatCode="General">
                  <c:v>-1.58822192660649E-4</c:v>
                </c:pt>
                <c:pt idx="2571" formatCode="General">
                  <c:v>-1.3072387842947601E-4</c:v>
                </c:pt>
                <c:pt idx="2572" formatCode="General">
                  <c:v>-1.4146853392769501E-4</c:v>
                </c:pt>
                <c:pt idx="2573" formatCode="General">
                  <c:v>-1.3157790378957399E-4</c:v>
                </c:pt>
                <c:pt idx="2574" formatCode="General">
                  <c:v>-1.1640686681476401E-4</c:v>
                </c:pt>
                <c:pt idx="2575" formatCode="General">
                  <c:v>-1.4740570065802799E-4</c:v>
                </c:pt>
                <c:pt idx="2576" formatCode="General">
                  <c:v>-1.5535386313523099E-4</c:v>
                </c:pt>
                <c:pt idx="2577" formatCode="General">
                  <c:v>-1.3197801351201401E-4</c:v>
                </c:pt>
                <c:pt idx="2578" formatCode="General">
                  <c:v>-1.02905674753649E-4</c:v>
                </c:pt>
                <c:pt idx="2579" formatCode="General">
                  <c:v>-1.51581336924833E-4</c:v>
                </c:pt>
                <c:pt idx="2580" formatCode="General">
                  <c:v>-1.09181240443824E-4</c:v>
                </c:pt>
                <c:pt idx="2581" formatCode="General">
                  <c:v>-1.1743727505245499E-4</c:v>
                </c:pt>
                <c:pt idx="2582" formatCode="General">
                  <c:v>-1.1151516549339401E-4</c:v>
                </c:pt>
                <c:pt idx="2583" formatCode="General">
                  <c:v>-1.19890812675078E-4</c:v>
                </c:pt>
                <c:pt idx="2584" formatCode="General">
                  <c:v>-1.3687265657174699E-4</c:v>
                </c:pt>
                <c:pt idx="2585" formatCode="General">
                  <c:v>-1.20855901439947E-4</c:v>
                </c:pt>
                <c:pt idx="2586" formatCode="General">
                  <c:v>-1.41095241505162E-4</c:v>
                </c:pt>
                <c:pt idx="2587" formatCode="General">
                  <c:v>-1.3251403513822401E-4</c:v>
                </c:pt>
                <c:pt idx="2588" formatCode="General">
                  <c:v>-1.3650676298150799E-4</c:v>
                </c:pt>
                <c:pt idx="2589" formatCode="General">
                  <c:v>-1.34137563383809E-4</c:v>
                </c:pt>
                <c:pt idx="2590">
                  <c:v>-9.99185532299563E-5</c:v>
                </c:pt>
                <c:pt idx="2591" formatCode="General">
                  <c:v>-1.44775853459211E-4</c:v>
                </c:pt>
                <c:pt idx="2592" formatCode="General">
                  <c:v>-1.3791542031147701E-4</c:v>
                </c:pt>
                <c:pt idx="2593" formatCode="General">
                  <c:v>-1.21260508105968E-4</c:v>
                </c:pt>
                <c:pt idx="2594" formatCode="General">
                  <c:v>-1.21233563717616E-4</c:v>
                </c:pt>
                <c:pt idx="2595" formatCode="General">
                  <c:v>-1.4348145572226899E-4</c:v>
                </c:pt>
                <c:pt idx="2596" formatCode="General">
                  <c:v>-1.29801188786352E-4</c:v>
                </c:pt>
                <c:pt idx="2597" formatCode="General">
                  <c:v>-1.16549993252602E-4</c:v>
                </c:pt>
                <c:pt idx="2598" formatCode="General">
                  <c:v>-1.4046202618848099E-4</c:v>
                </c:pt>
                <c:pt idx="2599" formatCode="General">
                  <c:v>-1.3915174721842199E-4</c:v>
                </c:pt>
                <c:pt idx="2600" formatCode="General">
                  <c:v>-1.53278739866827E-4</c:v>
                </c:pt>
                <c:pt idx="2601" formatCode="General">
                  <c:v>-1.29011061004835E-4</c:v>
                </c:pt>
                <c:pt idx="2602" formatCode="General">
                  <c:v>-1.28445566997157E-4</c:v>
                </c:pt>
                <c:pt idx="2603" formatCode="General">
                  <c:v>-1.54433077713271E-4</c:v>
                </c:pt>
                <c:pt idx="2604" formatCode="General">
                  <c:v>-1.1924686242362E-4</c:v>
                </c:pt>
                <c:pt idx="2605" formatCode="General">
                  <c:v>-1.24487851654887E-4</c:v>
                </c:pt>
                <c:pt idx="2606" formatCode="General">
                  <c:v>-1.2123985305051E-4</c:v>
                </c:pt>
                <c:pt idx="2607" formatCode="General">
                  <c:v>-1.4223002129014399E-4</c:v>
                </c:pt>
                <c:pt idx="2608" formatCode="General">
                  <c:v>-1.2403004288806901E-4</c:v>
                </c:pt>
                <c:pt idx="2609" formatCode="General">
                  <c:v>-1.68311126760989E-4</c:v>
                </c:pt>
                <c:pt idx="2610" formatCode="General">
                  <c:v>-1.3556848908900999E-4</c:v>
                </c:pt>
                <c:pt idx="2611" formatCode="General">
                  <c:v>-1.20082729375575E-4</c:v>
                </c:pt>
                <c:pt idx="2612" formatCode="General">
                  <c:v>-1.1712572572306101E-4</c:v>
                </c:pt>
                <c:pt idx="2613" formatCode="General">
                  <c:v>-1.29274143187982E-4</c:v>
                </c:pt>
                <c:pt idx="2614" formatCode="General">
                  <c:v>-1.20646820195252E-4</c:v>
                </c:pt>
                <c:pt idx="2615">
                  <c:v>-9.9211960261196903E-5</c:v>
                </c:pt>
                <c:pt idx="2616" formatCode="General">
                  <c:v>-1.21500210886827E-4</c:v>
                </c:pt>
                <c:pt idx="2617" formatCode="General">
                  <c:v>-1.18722604938585E-4</c:v>
                </c:pt>
                <c:pt idx="2618" formatCode="General">
                  <c:v>-1.5528524861506101E-4</c:v>
                </c:pt>
                <c:pt idx="2619" formatCode="General">
                  <c:v>-1.31712092859582E-4</c:v>
                </c:pt>
                <c:pt idx="2620" formatCode="General">
                  <c:v>-1.3208841384044099E-4</c:v>
                </c:pt>
                <c:pt idx="2621" formatCode="General">
                  <c:v>-1.3204924570849901E-4</c:v>
                </c:pt>
                <c:pt idx="2622" formatCode="General">
                  <c:v>-1.2886053841124E-4</c:v>
                </c:pt>
                <c:pt idx="2623" formatCode="General">
                  <c:v>-1.3771836948092101E-4</c:v>
                </c:pt>
                <c:pt idx="2624" formatCode="General">
                  <c:v>-1.0272888892603599E-4</c:v>
                </c:pt>
                <c:pt idx="2625" formatCode="General">
                  <c:v>-1.0130357308928701E-4</c:v>
                </c:pt>
                <c:pt idx="2626" formatCode="General">
                  <c:v>-1.0882370601808601E-4</c:v>
                </c:pt>
                <c:pt idx="2627" formatCode="General">
                  <c:v>-1.2593777567354399E-4</c:v>
                </c:pt>
                <c:pt idx="2628" formatCode="General">
                  <c:v>-1.18700575172722E-4</c:v>
                </c:pt>
                <c:pt idx="2629" formatCode="General">
                  <c:v>-1.3254329671512501E-4</c:v>
                </c:pt>
                <c:pt idx="2630" formatCode="General">
                  <c:v>-1.64277934441095E-4</c:v>
                </c:pt>
                <c:pt idx="2631" formatCode="General">
                  <c:v>-1.29092993108947E-4</c:v>
                </c:pt>
                <c:pt idx="2632" formatCode="General">
                  <c:v>-1.2946317534275699E-4</c:v>
                </c:pt>
                <c:pt idx="2633" formatCode="General">
                  <c:v>-1.6538879396151099E-4</c:v>
                </c:pt>
                <c:pt idx="2634" formatCode="General">
                  <c:v>-1.2636451062615099E-4</c:v>
                </c:pt>
                <c:pt idx="2635" formatCode="General">
                  <c:v>-1.30328453191385E-4</c:v>
                </c:pt>
                <c:pt idx="2636" formatCode="General">
                  <c:v>-1.3456809886865201E-4</c:v>
                </c:pt>
                <c:pt idx="2637" formatCode="General">
                  <c:v>-1.4071441290394501E-4</c:v>
                </c:pt>
                <c:pt idx="2638" formatCode="General">
                  <c:v>-1.03469229395374E-4</c:v>
                </c:pt>
                <c:pt idx="2639" formatCode="General">
                  <c:v>-1.40383094362109E-4</c:v>
                </c:pt>
                <c:pt idx="2640" formatCode="General">
                  <c:v>-1.08217351227512E-4</c:v>
                </c:pt>
                <c:pt idx="2641" formatCode="General">
                  <c:v>-1.1010051381487301E-4</c:v>
                </c:pt>
                <c:pt idx="2642" formatCode="General">
                  <c:v>-1.28907208535312E-4</c:v>
                </c:pt>
                <c:pt idx="2643">
                  <c:v>-8.5791954701679805E-5</c:v>
                </c:pt>
                <c:pt idx="2644" formatCode="General">
                  <c:v>-1.1380289254908999E-4</c:v>
                </c:pt>
                <c:pt idx="2645" formatCode="General">
                  <c:v>-1.1835854454168301E-4</c:v>
                </c:pt>
                <c:pt idx="2646" formatCode="General">
                  <c:v>-1.2027550486797599E-4</c:v>
                </c:pt>
                <c:pt idx="2647" formatCode="General">
                  <c:v>-1.23380943276299E-4</c:v>
                </c:pt>
                <c:pt idx="2648" formatCode="General">
                  <c:v>-1.6049433877004E-4</c:v>
                </c:pt>
                <c:pt idx="2649" formatCode="General">
                  <c:v>-1.3552646755839599E-4</c:v>
                </c:pt>
                <c:pt idx="2650" formatCode="General">
                  <c:v>-1.04373109417106E-4</c:v>
                </c:pt>
                <c:pt idx="2651" formatCode="General">
                  <c:v>-1.17929130736435E-4</c:v>
                </c:pt>
                <c:pt idx="2652" formatCode="General">
                  <c:v>-1.15862511694969E-4</c:v>
                </c:pt>
                <c:pt idx="2653">
                  <c:v>-6.9816161414988699E-5</c:v>
                </c:pt>
                <c:pt idx="2654" formatCode="General">
                  <c:v>-1.17837156979957E-4</c:v>
                </c:pt>
                <c:pt idx="2655">
                  <c:v>-9.3385660789241902E-5</c:v>
                </c:pt>
                <c:pt idx="2656" formatCode="General">
                  <c:v>-1.1553283746926201E-4</c:v>
                </c:pt>
                <c:pt idx="2657" formatCode="General">
                  <c:v>-1.0686046727291E-4</c:v>
                </c:pt>
                <c:pt idx="2658" formatCode="General">
                  <c:v>-1.07022962048085E-4</c:v>
                </c:pt>
                <c:pt idx="2659" formatCode="General">
                  <c:v>-1.08641820108329E-4</c:v>
                </c:pt>
                <c:pt idx="2660">
                  <c:v>-5.74924511926031E-5</c:v>
                </c:pt>
                <c:pt idx="2661" formatCode="General">
                  <c:v>-1.55298194319283E-4</c:v>
                </c:pt>
                <c:pt idx="2662" formatCode="General">
                  <c:v>-1.08838273402659E-4</c:v>
                </c:pt>
                <c:pt idx="2663" formatCode="General">
                  <c:v>-1.19477302597818E-4</c:v>
                </c:pt>
                <c:pt idx="2664" formatCode="General">
                  <c:v>-1.11295975618414E-4</c:v>
                </c:pt>
                <c:pt idx="2665">
                  <c:v>-9.2843851643725301E-5</c:v>
                </c:pt>
                <c:pt idx="2666" formatCode="General">
                  <c:v>-1.2991019096667599E-4</c:v>
                </c:pt>
                <c:pt idx="2667">
                  <c:v>-7.5536904066690695E-5</c:v>
                </c:pt>
                <c:pt idx="2668" formatCode="General">
                  <c:v>-1.1839625841692999E-4</c:v>
                </c:pt>
                <c:pt idx="2669" formatCode="General">
                  <c:v>-1.17761614801131E-4</c:v>
                </c:pt>
                <c:pt idx="2670" formatCode="General">
                  <c:v>-1.2499833406672201E-4</c:v>
                </c:pt>
                <c:pt idx="2671" formatCode="General">
                  <c:v>-1.1311468512617E-4</c:v>
                </c:pt>
                <c:pt idx="2672">
                  <c:v>-9.5048437019934403E-5</c:v>
                </c:pt>
                <c:pt idx="2673" formatCode="General">
                  <c:v>-1.3308436967957401E-4</c:v>
                </c:pt>
                <c:pt idx="2674">
                  <c:v>-8.0139496872865795E-5</c:v>
                </c:pt>
                <c:pt idx="2675">
                  <c:v>-8.6341106914665603E-5</c:v>
                </c:pt>
                <c:pt idx="2676" formatCode="General">
                  <c:v>-1.1196475730016201E-4</c:v>
                </c:pt>
                <c:pt idx="2677" formatCode="General">
                  <c:v>-1.4033911362935301E-4</c:v>
                </c:pt>
                <c:pt idx="2678">
                  <c:v>-9.6436573530320901E-5</c:v>
                </c:pt>
                <c:pt idx="2679" formatCode="General">
                  <c:v>-1.3891309117644601E-4</c:v>
                </c:pt>
                <c:pt idx="2680" formatCode="General">
                  <c:v>-1.1693655051138501E-4</c:v>
                </c:pt>
                <c:pt idx="2681" formatCode="General">
                  <c:v>-1.0466945430394099E-4</c:v>
                </c:pt>
                <c:pt idx="2682" formatCode="General">
                  <c:v>-1.2896623696791401E-4</c:v>
                </c:pt>
                <c:pt idx="2683">
                  <c:v>-9.9504234255154799E-5</c:v>
                </c:pt>
                <c:pt idx="2684">
                  <c:v>-9.6539557620842301E-5</c:v>
                </c:pt>
                <c:pt idx="2685" formatCode="General">
                  <c:v>-1.01444958128951E-4</c:v>
                </c:pt>
                <c:pt idx="2686" formatCode="General">
                  <c:v>-1.2869212811341001E-4</c:v>
                </c:pt>
                <c:pt idx="2687" formatCode="General">
                  <c:v>-1.1375128660428799E-4</c:v>
                </c:pt>
                <c:pt idx="2688">
                  <c:v>-8.0470096320014593E-5</c:v>
                </c:pt>
                <c:pt idx="2689" formatCode="General">
                  <c:v>-1.21778624930764E-4</c:v>
                </c:pt>
                <c:pt idx="2690" formatCode="General">
                  <c:v>-1.5822054199508601E-4</c:v>
                </c:pt>
                <c:pt idx="2691">
                  <c:v>-8.7780955699978902E-5</c:v>
                </c:pt>
                <c:pt idx="2692" formatCode="General">
                  <c:v>-1.05244066377937E-4</c:v>
                </c:pt>
                <c:pt idx="2693">
                  <c:v>-8.3204842185620801E-5</c:v>
                </c:pt>
                <c:pt idx="2694" formatCode="General">
                  <c:v>-1.3266851598385101E-4</c:v>
                </c:pt>
                <c:pt idx="2695">
                  <c:v>-7.1956661512411106E-5</c:v>
                </c:pt>
                <c:pt idx="2696">
                  <c:v>-9.4669150964694397E-5</c:v>
                </c:pt>
                <c:pt idx="2697" formatCode="General">
                  <c:v>-1.07067572645504E-4</c:v>
                </c:pt>
                <c:pt idx="2698">
                  <c:v>-9.6473402344702202E-5</c:v>
                </c:pt>
                <c:pt idx="2699">
                  <c:v>-8.5112348653704304E-5</c:v>
                </c:pt>
                <c:pt idx="2700" formatCode="General">
                  <c:v>-1.02088580162548E-4</c:v>
                </c:pt>
                <c:pt idx="2701">
                  <c:v>-9.3821239390352195E-5</c:v>
                </c:pt>
                <c:pt idx="2702">
                  <c:v>-8.6418668609710401E-5</c:v>
                </c:pt>
                <c:pt idx="2703" formatCode="General">
                  <c:v>-1.13094999897833E-4</c:v>
                </c:pt>
                <c:pt idx="2704" formatCode="General">
                  <c:v>-1.10435714077328E-4</c:v>
                </c:pt>
                <c:pt idx="2705">
                  <c:v>-8.8974743764320903E-5</c:v>
                </c:pt>
                <c:pt idx="2706">
                  <c:v>-9.8098634880118701E-5</c:v>
                </c:pt>
                <c:pt idx="2707" formatCode="General">
                  <c:v>-1.3552186513049501E-4</c:v>
                </c:pt>
                <c:pt idx="2708" formatCode="General">
                  <c:v>-1.2139904294720101E-4</c:v>
                </c:pt>
                <c:pt idx="2709" formatCode="General">
                  <c:v>-1.0337456223182899E-4</c:v>
                </c:pt>
                <c:pt idx="2710" formatCode="General">
                  <c:v>-1.07658741019021E-4</c:v>
                </c:pt>
                <c:pt idx="2711" formatCode="General">
                  <c:v>-1.19911339690711E-4</c:v>
                </c:pt>
                <c:pt idx="2712" formatCode="General">
                  <c:v>-1.0283960041785801E-4</c:v>
                </c:pt>
                <c:pt idx="2713" formatCode="General">
                  <c:v>-1.01576380758886E-4</c:v>
                </c:pt>
                <c:pt idx="2714" formatCode="General">
                  <c:v>-1.03365736220095E-4</c:v>
                </c:pt>
                <c:pt idx="2715" formatCode="General">
                  <c:v>-1.2772053780772999E-4</c:v>
                </c:pt>
                <c:pt idx="2716" formatCode="General">
                  <c:v>-1.20838021962651E-4</c:v>
                </c:pt>
                <c:pt idx="2717">
                  <c:v>-8.3838403604159404E-5</c:v>
                </c:pt>
                <c:pt idx="2718" formatCode="General">
                  <c:v>-1.03884771837068E-4</c:v>
                </c:pt>
                <c:pt idx="2719" formatCode="General">
                  <c:v>-1.1875109344123E-4</c:v>
                </c:pt>
                <c:pt idx="2720" formatCode="General">
                  <c:v>-1.1321586723972299E-4</c:v>
                </c:pt>
                <c:pt idx="2721" formatCode="General">
                  <c:v>-1.07642452114163E-4</c:v>
                </c:pt>
                <c:pt idx="2722" formatCode="General">
                  <c:v>-1.2516013918344499E-4</c:v>
                </c:pt>
                <c:pt idx="2723" formatCode="General">
                  <c:v>-1.3222118580959099E-4</c:v>
                </c:pt>
                <c:pt idx="2724" formatCode="General">
                  <c:v>-1.03805601128297E-4</c:v>
                </c:pt>
                <c:pt idx="2725" formatCode="General">
                  <c:v>-1.05356973644225E-4</c:v>
                </c:pt>
                <c:pt idx="2726" formatCode="General">
                  <c:v>-1.1047133809662601E-4</c:v>
                </c:pt>
                <c:pt idx="2727" formatCode="General">
                  <c:v>-1.05769669213546E-4</c:v>
                </c:pt>
                <c:pt idx="2728" formatCode="General">
                  <c:v>-1.06700656530476E-4</c:v>
                </c:pt>
                <c:pt idx="2729" formatCode="General">
                  <c:v>-1.3167695530202E-4</c:v>
                </c:pt>
                <c:pt idx="2730" formatCode="General">
                  <c:v>-1.0145285325873999E-4</c:v>
                </c:pt>
                <c:pt idx="2731" formatCode="General">
                  <c:v>-1.20579513584617E-4</c:v>
                </c:pt>
                <c:pt idx="2732">
                  <c:v>-9.8374960326703606E-5</c:v>
                </c:pt>
                <c:pt idx="2733" formatCode="General">
                  <c:v>-1.1568410334896599E-4</c:v>
                </c:pt>
                <c:pt idx="2734" formatCode="General">
                  <c:v>-1.0878787059592899E-4</c:v>
                </c:pt>
                <c:pt idx="2735" formatCode="General">
                  <c:v>-1.14675853527221E-4</c:v>
                </c:pt>
                <c:pt idx="2736" formatCode="General">
                  <c:v>-1.34826879343347E-4</c:v>
                </c:pt>
                <c:pt idx="2737" formatCode="General">
                  <c:v>-1.2404080755265499E-4</c:v>
                </c:pt>
                <c:pt idx="2738" formatCode="General">
                  <c:v>-1.0129872435367E-4</c:v>
                </c:pt>
                <c:pt idx="2739" formatCode="General">
                  <c:v>-1.21983637870714E-4</c:v>
                </c:pt>
                <c:pt idx="2740" formatCode="General">
                  <c:v>-1.51410621590487E-4</c:v>
                </c:pt>
                <c:pt idx="2741">
                  <c:v>-9.60206890058422E-5</c:v>
                </c:pt>
                <c:pt idx="2742" formatCode="General">
                  <c:v>-1.2393432470576301E-4</c:v>
                </c:pt>
                <c:pt idx="2743" formatCode="General">
                  <c:v>-1.2441394941508101E-4</c:v>
                </c:pt>
                <c:pt idx="2744" formatCode="General">
                  <c:v>-1.28765847319183E-4</c:v>
                </c:pt>
                <c:pt idx="2745" formatCode="General">
                  <c:v>-1.29297221061086E-4</c:v>
                </c:pt>
                <c:pt idx="2746" formatCode="General">
                  <c:v>-1.15117018763231E-4</c:v>
                </c:pt>
                <c:pt idx="2747">
                  <c:v>-8.3773859989109601E-5</c:v>
                </c:pt>
                <c:pt idx="2748" formatCode="General">
                  <c:v>-1.1415125244010501E-4</c:v>
                </c:pt>
                <c:pt idx="2749">
                  <c:v>-8.1151043048513901E-5</c:v>
                </c:pt>
                <c:pt idx="2750">
                  <c:v>-9.8222724090924301E-5</c:v>
                </c:pt>
                <c:pt idx="2751" formatCode="General">
                  <c:v>-1.25602188672797E-4</c:v>
                </c:pt>
                <c:pt idx="2752">
                  <c:v>-9.0637019211363504E-5</c:v>
                </c:pt>
                <c:pt idx="2753" formatCode="General">
                  <c:v>-1.13450235268401E-4</c:v>
                </c:pt>
                <c:pt idx="2754" formatCode="General">
                  <c:v>-1.2660704709667499E-4</c:v>
                </c:pt>
                <c:pt idx="2755" formatCode="General">
                  <c:v>-1.21011919010954E-4</c:v>
                </c:pt>
                <c:pt idx="2756" formatCode="General">
                  <c:v>-1.1284179926248799E-4</c:v>
                </c:pt>
                <c:pt idx="2757" formatCode="General">
                  <c:v>-1.12883338900973E-4</c:v>
                </c:pt>
                <c:pt idx="2758" formatCode="General">
                  <c:v>-1.1514531400522699E-4</c:v>
                </c:pt>
                <c:pt idx="2759" formatCode="General">
                  <c:v>-1.04501134712428E-4</c:v>
                </c:pt>
                <c:pt idx="2760" formatCode="General">
                  <c:v>-1.27274430162435E-4</c:v>
                </c:pt>
                <c:pt idx="2761" formatCode="General">
                  <c:v>-1.02787060306946E-4</c:v>
                </c:pt>
                <c:pt idx="2762" formatCode="General">
                  <c:v>-1.1175101138058799E-4</c:v>
                </c:pt>
                <c:pt idx="2763">
                  <c:v>-9.3105797494026705E-5</c:v>
                </c:pt>
                <c:pt idx="2764" formatCode="General">
                  <c:v>-1.06722530012018E-4</c:v>
                </c:pt>
                <c:pt idx="2765" formatCode="General">
                  <c:v>-1.3487204853741499E-4</c:v>
                </c:pt>
                <c:pt idx="2766" formatCode="General">
                  <c:v>-1.2603912021813901E-4</c:v>
                </c:pt>
                <c:pt idx="2767" formatCode="General">
                  <c:v>-1.4314146130855099E-4</c:v>
                </c:pt>
                <c:pt idx="2768" formatCode="General">
                  <c:v>-1.14867089554927E-4</c:v>
                </c:pt>
                <c:pt idx="2769" formatCode="General">
                  <c:v>-1.08709810312809E-4</c:v>
                </c:pt>
                <c:pt idx="2770" formatCode="General">
                  <c:v>-1.0717736381626599E-4</c:v>
                </c:pt>
                <c:pt idx="2771" formatCode="General">
                  <c:v>-1.16992954865896E-4</c:v>
                </c:pt>
                <c:pt idx="2772" formatCode="General">
                  <c:v>-1.14831633755525E-4</c:v>
                </c:pt>
                <c:pt idx="2773">
                  <c:v>-9.8008089855533998E-5</c:v>
                </c:pt>
                <c:pt idx="2774" formatCode="General">
                  <c:v>-1.23949752641667E-4</c:v>
                </c:pt>
                <c:pt idx="2775" formatCode="General">
                  <c:v>-1.15774315066093E-4</c:v>
                </c:pt>
                <c:pt idx="2776" formatCode="General">
                  <c:v>-1.2566563936579499E-4</c:v>
                </c:pt>
                <c:pt idx="2777" formatCode="General">
                  <c:v>-1.5610835119381301E-4</c:v>
                </c:pt>
                <c:pt idx="2778" formatCode="General">
                  <c:v>-1.22046011610233E-4</c:v>
                </c:pt>
                <c:pt idx="2779" formatCode="General">
                  <c:v>-1.2143256079927599E-4</c:v>
                </c:pt>
                <c:pt idx="2780" formatCode="General">
                  <c:v>-1.05684530503171E-4</c:v>
                </c:pt>
                <c:pt idx="2781">
                  <c:v>-9.7423322605897405E-5</c:v>
                </c:pt>
                <c:pt idx="2782" formatCode="General">
                  <c:v>-1.21343906151211E-4</c:v>
                </c:pt>
                <c:pt idx="2783" formatCode="General">
                  <c:v>-1.56135352223012E-4</c:v>
                </c:pt>
                <c:pt idx="2784" formatCode="General">
                  <c:v>-1.29261228847253E-4</c:v>
                </c:pt>
                <c:pt idx="2785" formatCode="General">
                  <c:v>-1.27831780159724E-4</c:v>
                </c:pt>
                <c:pt idx="2786">
                  <c:v>-9.4346236289451094E-5</c:v>
                </c:pt>
                <c:pt idx="2787" formatCode="General">
                  <c:v>-1.2337065912471499E-4</c:v>
                </c:pt>
                <c:pt idx="2788" formatCode="General">
                  <c:v>-1.23202347396344E-4</c:v>
                </c:pt>
                <c:pt idx="2789">
                  <c:v>-9.2976146064701199E-5</c:v>
                </c:pt>
                <c:pt idx="2790" formatCode="General">
                  <c:v>-1.0067388659746601E-4</c:v>
                </c:pt>
                <c:pt idx="2791">
                  <c:v>-9.5908256700864101E-5</c:v>
                </c:pt>
                <c:pt idx="2792" formatCode="General">
                  <c:v>-1.0681976565984401E-4</c:v>
                </c:pt>
                <c:pt idx="2793" formatCode="General">
                  <c:v>-1.15803782974845E-4</c:v>
                </c:pt>
                <c:pt idx="2794">
                  <c:v>-7.53502125450387E-5</c:v>
                </c:pt>
                <c:pt idx="2795" formatCode="General">
                  <c:v>-1.3986360125579401E-4</c:v>
                </c:pt>
                <c:pt idx="2796" formatCode="General">
                  <c:v>-1.17499910589329E-4</c:v>
                </c:pt>
                <c:pt idx="2797" formatCode="General">
                  <c:v>-1.02556311941323E-4</c:v>
                </c:pt>
                <c:pt idx="2798" formatCode="General">
                  <c:v>-1.2037251234128E-4</c:v>
                </c:pt>
                <c:pt idx="2799">
                  <c:v>-9.6204327332198106E-5</c:v>
                </c:pt>
                <c:pt idx="2800" formatCode="General">
                  <c:v>-1.1500938178767E-4</c:v>
                </c:pt>
                <c:pt idx="2801" formatCode="General">
                  <c:v>-1.4920947375920301E-4</c:v>
                </c:pt>
                <c:pt idx="2802" formatCode="General">
                  <c:v>-1.3172815865996999E-4</c:v>
                </c:pt>
                <c:pt idx="2803" formatCode="General">
                  <c:v>-1.02238315277998E-4</c:v>
                </c:pt>
                <c:pt idx="2804" formatCode="General">
                  <c:v>-1.00313422011953E-4</c:v>
                </c:pt>
                <c:pt idx="2805">
                  <c:v>-8.9993026254554998E-5</c:v>
                </c:pt>
                <c:pt idx="2806" formatCode="General">
                  <c:v>-1.29490366612303E-4</c:v>
                </c:pt>
                <c:pt idx="2807" formatCode="General">
                  <c:v>-1.2545986062418701E-4</c:v>
                </c:pt>
                <c:pt idx="2808" formatCode="General">
                  <c:v>-1.04496660682858E-4</c:v>
                </c:pt>
                <c:pt idx="2809" formatCode="General">
                  <c:v>-1.20867587242253E-4</c:v>
                </c:pt>
                <c:pt idx="2810" formatCode="General">
                  <c:v>-1.1038994083417201E-4</c:v>
                </c:pt>
                <c:pt idx="2811" formatCode="General">
                  <c:v>-1.1673280229722701E-4</c:v>
                </c:pt>
                <c:pt idx="2812" formatCode="General">
                  <c:v>-1.35174381407984E-4</c:v>
                </c:pt>
                <c:pt idx="2813" formatCode="General">
                  <c:v>-1.3585445957348699E-4</c:v>
                </c:pt>
                <c:pt idx="2814" formatCode="General">
                  <c:v>-1.11780458461481E-4</c:v>
                </c:pt>
                <c:pt idx="2815" formatCode="General">
                  <c:v>-1.2344450148813699E-4</c:v>
                </c:pt>
                <c:pt idx="2816" formatCode="General">
                  <c:v>-1.4179923560013E-4</c:v>
                </c:pt>
                <c:pt idx="2817" formatCode="General">
                  <c:v>-1.03062764079436E-4</c:v>
                </c:pt>
                <c:pt idx="2818" formatCode="General">
                  <c:v>-1.1142135304934801E-4</c:v>
                </c:pt>
                <c:pt idx="2819" formatCode="General">
                  <c:v>-1.06640080058363E-4</c:v>
                </c:pt>
                <c:pt idx="2820" formatCode="General">
                  <c:v>-1.19089146860409E-4</c:v>
                </c:pt>
                <c:pt idx="2821" formatCode="General">
                  <c:v>-1.2647452881689599E-4</c:v>
                </c:pt>
                <c:pt idx="2822" formatCode="General">
                  <c:v>-1.02108719946606E-4</c:v>
                </c:pt>
                <c:pt idx="2823">
                  <c:v>-9.5820503338432404E-5</c:v>
                </c:pt>
                <c:pt idx="2824" formatCode="General">
                  <c:v>-1.10494387302472E-4</c:v>
                </c:pt>
                <c:pt idx="2825" formatCode="General">
                  <c:v>-1.1118912052778E-4</c:v>
                </c:pt>
                <c:pt idx="2826" formatCode="General">
                  <c:v>-1.42245504771047E-4</c:v>
                </c:pt>
                <c:pt idx="2827">
                  <c:v>-9.3471939097383705E-5</c:v>
                </c:pt>
                <c:pt idx="2828">
                  <c:v>-9.0931542463298701E-5</c:v>
                </c:pt>
                <c:pt idx="2829" formatCode="General">
                  <c:v>-1.06495293583911E-4</c:v>
                </c:pt>
                <c:pt idx="2830" formatCode="General">
                  <c:v>-1.0404489097805699E-4</c:v>
                </c:pt>
                <c:pt idx="2831">
                  <c:v>-9.7224548272887001E-5</c:v>
                </c:pt>
                <c:pt idx="2832" formatCode="General">
                  <c:v>-1.15720068852643E-4</c:v>
                </c:pt>
                <c:pt idx="2833" formatCode="General">
                  <c:v>-1.1775012509504E-4</c:v>
                </c:pt>
                <c:pt idx="2834">
                  <c:v>-9.5314020156384797E-5</c:v>
                </c:pt>
                <c:pt idx="2835" formatCode="General">
                  <c:v>-1.3888349946517101E-4</c:v>
                </c:pt>
                <c:pt idx="2836" formatCode="General">
                  <c:v>-1.3771872656558E-4</c:v>
                </c:pt>
                <c:pt idx="2837" formatCode="General">
                  <c:v>-1.08547302811064E-4</c:v>
                </c:pt>
                <c:pt idx="2838">
                  <c:v>-9.10644150372316E-5</c:v>
                </c:pt>
                <c:pt idx="2839" formatCode="General">
                  <c:v>-1.10186105312521E-4</c:v>
                </c:pt>
                <c:pt idx="2840">
                  <c:v>-9.2715315987542497E-5</c:v>
                </c:pt>
                <c:pt idx="2841" formatCode="General">
                  <c:v>-1.04312649228423E-4</c:v>
                </c:pt>
                <c:pt idx="2842">
                  <c:v>-7.8752389811936901E-5</c:v>
                </c:pt>
                <c:pt idx="2843" formatCode="General">
                  <c:v>-1.2508377196633001E-4</c:v>
                </c:pt>
                <c:pt idx="2844" formatCode="General">
                  <c:v>-1.17862607088673E-4</c:v>
                </c:pt>
                <c:pt idx="2845" formatCode="General">
                  <c:v>-1.0827878652348899E-4</c:v>
                </c:pt>
                <c:pt idx="2846">
                  <c:v>-8.5033646139592904E-5</c:v>
                </c:pt>
                <c:pt idx="2847" formatCode="General">
                  <c:v>-1.20227416676091E-4</c:v>
                </c:pt>
                <c:pt idx="2848">
                  <c:v>-9.1377226271207001E-5</c:v>
                </c:pt>
                <c:pt idx="2849" formatCode="General">
                  <c:v>-1.1444883508188199E-4</c:v>
                </c:pt>
                <c:pt idx="2850" formatCode="General">
                  <c:v>-1.09032990810778E-4</c:v>
                </c:pt>
                <c:pt idx="2851" formatCode="General">
                  <c:v>-1.05709516470576E-4</c:v>
                </c:pt>
                <c:pt idx="2852" formatCode="General">
                  <c:v>-1.02613326294006E-4</c:v>
                </c:pt>
                <c:pt idx="2853" formatCode="General">
                  <c:v>-1.37450165593851E-4</c:v>
                </c:pt>
                <c:pt idx="2854" formatCode="General">
                  <c:v>-1.2692851276690701E-4</c:v>
                </c:pt>
                <c:pt idx="2855" formatCode="General">
                  <c:v>-1.3266441493959801E-4</c:v>
                </c:pt>
                <c:pt idx="2856" formatCode="General">
                  <c:v>-1.2946028560384401E-4</c:v>
                </c:pt>
                <c:pt idx="2857" formatCode="General">
                  <c:v>-1.2085888315263901E-4</c:v>
                </c:pt>
                <c:pt idx="2858" formatCode="General">
                  <c:v>-1.09992571470439E-4</c:v>
                </c:pt>
                <c:pt idx="2859">
                  <c:v>-9.96891391966886E-5</c:v>
                </c:pt>
                <c:pt idx="2860" formatCode="General">
                  <c:v>-1.07691875602161E-4</c:v>
                </c:pt>
                <c:pt idx="2861">
                  <c:v>-9.4911995147811906E-5</c:v>
                </c:pt>
                <c:pt idx="2862" formatCode="General">
                  <c:v>-1.1537209888440399E-4</c:v>
                </c:pt>
                <c:pt idx="2863" formatCode="General">
                  <c:v>-1.3697323502694599E-4</c:v>
                </c:pt>
                <c:pt idx="2864" formatCode="General">
                  <c:v>-1.35924268868361E-4</c:v>
                </c:pt>
                <c:pt idx="2865" formatCode="General">
                  <c:v>-1.0844638528287E-4</c:v>
                </c:pt>
                <c:pt idx="2866">
                  <c:v>-9.4158224004767103E-5</c:v>
                </c:pt>
                <c:pt idx="2867">
                  <c:v>-9.6992269532411997E-5</c:v>
                </c:pt>
                <c:pt idx="2868" formatCode="General">
                  <c:v>-1.04424160615654E-4</c:v>
                </c:pt>
                <c:pt idx="2869" formatCode="General">
                  <c:v>-1.12787490940717E-4</c:v>
                </c:pt>
                <c:pt idx="2870">
                  <c:v>-9.6376614565944603E-5</c:v>
                </c:pt>
                <c:pt idx="2871" formatCode="General">
                  <c:v>-1.1846991647721499E-4</c:v>
                </c:pt>
                <c:pt idx="2872" formatCode="General">
                  <c:v>-1.33600213109693E-4</c:v>
                </c:pt>
                <c:pt idx="2873" formatCode="General">
                  <c:v>-1.3020833984703201E-4</c:v>
                </c:pt>
                <c:pt idx="2874">
                  <c:v>-9.3169024510705303E-5</c:v>
                </c:pt>
                <c:pt idx="2875" formatCode="General">
                  <c:v>-1.3400374645243201E-4</c:v>
                </c:pt>
                <c:pt idx="2876" formatCode="General">
                  <c:v>-1.17768261984846E-4</c:v>
                </c:pt>
                <c:pt idx="2877" formatCode="General">
                  <c:v>-1.12653754646578E-4</c:v>
                </c:pt>
                <c:pt idx="2878" formatCode="General">
                  <c:v>-1.08573180433867E-4</c:v>
                </c:pt>
                <c:pt idx="2879" formatCode="General">
                  <c:v>-1.06164546129687E-4</c:v>
                </c:pt>
                <c:pt idx="2880" formatCode="General">
                  <c:v>-1.21455810790376E-4</c:v>
                </c:pt>
                <c:pt idx="2881" formatCode="General">
                  <c:v>-1.3701640017799201E-4</c:v>
                </c:pt>
                <c:pt idx="2882" formatCode="General">
                  <c:v>-1.2550483913645701E-4</c:v>
                </c:pt>
                <c:pt idx="2883" formatCode="General">
                  <c:v>-1.31146178593859E-4</c:v>
                </c:pt>
                <c:pt idx="2884" formatCode="General">
                  <c:v>-1.28829720839349E-4</c:v>
                </c:pt>
                <c:pt idx="2885">
                  <c:v>-6.5596662931275603E-5</c:v>
                </c:pt>
                <c:pt idx="2886" formatCode="General">
                  <c:v>-1.1110646819685299E-4</c:v>
                </c:pt>
                <c:pt idx="2887" formatCode="General">
                  <c:v>-1.08401921928381E-4</c:v>
                </c:pt>
                <c:pt idx="2888" formatCode="General">
                  <c:v>-1.04175469525175E-4</c:v>
                </c:pt>
                <c:pt idx="2889" formatCode="General">
                  <c:v>-1.01018723088224E-4</c:v>
                </c:pt>
                <c:pt idx="2890">
                  <c:v>-9.03759589343889E-5</c:v>
                </c:pt>
                <c:pt idx="2891">
                  <c:v>-9.0052889238784195E-5</c:v>
                </c:pt>
                <c:pt idx="2892" formatCode="General">
                  <c:v>-1.1095526452750701E-4</c:v>
                </c:pt>
                <c:pt idx="2893" formatCode="General">
                  <c:v>-1.08034544888546E-4</c:v>
                </c:pt>
                <c:pt idx="2894" formatCode="General">
                  <c:v>-1.0287650942831801E-4</c:v>
                </c:pt>
                <c:pt idx="2895">
                  <c:v>-9.9954759741609602E-5</c:v>
                </c:pt>
                <c:pt idx="2896">
                  <c:v>-9.9127921661656501E-5</c:v>
                </c:pt>
                <c:pt idx="2897" formatCode="General">
                  <c:v>-1.3631112632772E-4</c:v>
                </c:pt>
                <c:pt idx="2898" formatCode="General">
                  <c:v>-1.2633227038075901E-4</c:v>
                </c:pt>
                <c:pt idx="2899" formatCode="General">
                  <c:v>-1.22285163348442E-4</c:v>
                </c:pt>
                <c:pt idx="2900" formatCode="General">
                  <c:v>-1.11768664928731E-4</c:v>
                </c:pt>
                <c:pt idx="2901" formatCode="General">
                  <c:v>-1.05548883242674E-4</c:v>
                </c:pt>
                <c:pt idx="2902">
                  <c:v>-9.1765314790617306E-5</c:v>
                </c:pt>
                <c:pt idx="2903" formatCode="General">
                  <c:v>-1.1021315372253399E-4</c:v>
                </c:pt>
                <c:pt idx="2904" formatCode="General">
                  <c:v>-1.0729767674225999E-4</c:v>
                </c:pt>
                <c:pt idx="2905" formatCode="General">
                  <c:v>-1.2801980221671899E-4</c:v>
                </c:pt>
                <c:pt idx="2906" formatCode="General">
                  <c:v>-1.01714511130183E-4</c:v>
                </c:pt>
                <c:pt idx="2907" formatCode="General">
                  <c:v>-1.0351046145012499E-4</c:v>
                </c:pt>
                <c:pt idx="2908">
                  <c:v>-9.2135311691494295E-5</c:v>
                </c:pt>
                <c:pt idx="2909" formatCode="General">
                  <c:v>-1.07716707834099E-4</c:v>
                </c:pt>
                <c:pt idx="2910" formatCode="General">
                  <c:v>-1.2440114395755199E-4</c:v>
                </c:pt>
                <c:pt idx="2911" formatCode="General">
                  <c:v>-1.09852669486448E-4</c:v>
                </c:pt>
                <c:pt idx="2912" formatCode="General">
                  <c:v>-1.11171451664721E-4</c:v>
                </c:pt>
                <c:pt idx="2913" formatCode="General">
                  <c:v>-1.1213814026762E-4</c:v>
                </c:pt>
                <c:pt idx="2914">
                  <c:v>-9.7619796371088406E-5</c:v>
                </c:pt>
                <c:pt idx="2915" formatCode="General">
                  <c:v>-1.37534690345422E-4</c:v>
                </c:pt>
                <c:pt idx="2916">
                  <c:v>-8.1584025593203402E-5</c:v>
                </c:pt>
                <c:pt idx="2917" formatCode="General">
                  <c:v>-1.2668786704559301E-4</c:v>
                </c:pt>
                <c:pt idx="2918">
                  <c:v>-9.7483895966773905E-5</c:v>
                </c:pt>
                <c:pt idx="2919">
                  <c:v>-9.4166348696681805E-5</c:v>
                </c:pt>
                <c:pt idx="2920" formatCode="General">
                  <c:v>-1.3638115076946501E-4</c:v>
                </c:pt>
                <c:pt idx="2921">
                  <c:v>-9.7164178655941203E-5</c:v>
                </c:pt>
                <c:pt idx="2922" formatCode="General">
                  <c:v>-1.6097413424196301E-4</c:v>
                </c:pt>
                <c:pt idx="2923" formatCode="General">
                  <c:v>-1.24805694662514E-4</c:v>
                </c:pt>
                <c:pt idx="2924" formatCode="General">
                  <c:v>-1.04028191789668E-4</c:v>
                </c:pt>
                <c:pt idx="2925" formatCode="General">
                  <c:v>-1.40575914931824E-4</c:v>
                </c:pt>
                <c:pt idx="2926" formatCode="General">
                  <c:v>-1.16441373078169E-4</c:v>
                </c:pt>
                <c:pt idx="2927" formatCode="General">
                  <c:v>-1.19865838033909E-4</c:v>
                </c:pt>
                <c:pt idx="2928">
                  <c:v>-9.4759391848082497E-5</c:v>
                </c:pt>
                <c:pt idx="2929" formatCode="General">
                  <c:v>-1.08869991579742E-4</c:v>
                </c:pt>
                <c:pt idx="2930" formatCode="General">
                  <c:v>-1.17521137668482E-4</c:v>
                </c:pt>
                <c:pt idx="2931">
                  <c:v>-9.8344525237852905E-5</c:v>
                </c:pt>
                <c:pt idx="2932">
                  <c:v>-8.9492034728068094E-5</c:v>
                </c:pt>
                <c:pt idx="2933">
                  <c:v>-8.0855805862186102E-5</c:v>
                </c:pt>
                <c:pt idx="2934" formatCode="General">
                  <c:v>-1.0182569311484201E-4</c:v>
                </c:pt>
                <c:pt idx="2935">
                  <c:v>-9.3500634604289903E-5</c:v>
                </c:pt>
                <c:pt idx="2936">
                  <c:v>-8.8567121535089698E-5</c:v>
                </c:pt>
                <c:pt idx="2937">
                  <c:v>-9.7793966770372799E-5</c:v>
                </c:pt>
                <c:pt idx="2938" formatCode="General">
                  <c:v>-1.02374081529601E-4</c:v>
                </c:pt>
                <c:pt idx="2939">
                  <c:v>-6.4727242639109006E-5</c:v>
                </c:pt>
                <c:pt idx="2940">
                  <c:v>-9.1333972634585002E-5</c:v>
                </c:pt>
                <c:pt idx="2941" formatCode="General">
                  <c:v>-1.0285676488721299E-4</c:v>
                </c:pt>
                <c:pt idx="2942">
                  <c:v>-6.1392567217092493E-5</c:v>
                </c:pt>
                <c:pt idx="2943" formatCode="General">
                  <c:v>-1.19318624055638E-4</c:v>
                </c:pt>
                <c:pt idx="2944">
                  <c:v>-8.8186951081399995E-5</c:v>
                </c:pt>
                <c:pt idx="2945" formatCode="General">
                  <c:v>-1.0656557257558699E-4</c:v>
                </c:pt>
                <c:pt idx="2946">
                  <c:v>-9.70342901324558E-5</c:v>
                </c:pt>
                <c:pt idx="2947" formatCode="General">
                  <c:v>-1.27018622208721E-4</c:v>
                </c:pt>
                <c:pt idx="2948">
                  <c:v>-8.0617923599022096E-5</c:v>
                </c:pt>
                <c:pt idx="2949">
                  <c:v>-8.7730635770546996E-5</c:v>
                </c:pt>
                <c:pt idx="2950" formatCode="General">
                  <c:v>-1.25212744787101E-4</c:v>
                </c:pt>
                <c:pt idx="2951">
                  <c:v>-8.6975057762880796E-5</c:v>
                </c:pt>
                <c:pt idx="2952">
                  <c:v>-7.4978429072064106E-5</c:v>
                </c:pt>
                <c:pt idx="2953">
                  <c:v>-7.8512364575846695E-5</c:v>
                </c:pt>
                <c:pt idx="2954">
                  <c:v>-9.0312391274347393E-5</c:v>
                </c:pt>
                <c:pt idx="2955" formatCode="General">
                  <c:v>-1.4331645150232299E-4</c:v>
                </c:pt>
                <c:pt idx="2956" formatCode="General">
                  <c:v>-1.22023992800241E-4</c:v>
                </c:pt>
                <c:pt idx="2957">
                  <c:v>-8.7379268227522405E-5</c:v>
                </c:pt>
                <c:pt idx="2958">
                  <c:v>-6.8729828341892405E-5</c:v>
                </c:pt>
                <c:pt idx="2959">
                  <c:v>-8.3316882677988006E-5</c:v>
                </c:pt>
                <c:pt idx="2960">
                  <c:v>-7.2243895381904897E-5</c:v>
                </c:pt>
                <c:pt idx="2961">
                  <c:v>-9.85294619273117E-5</c:v>
                </c:pt>
                <c:pt idx="2962">
                  <c:v>-8.3193106060889293E-5</c:v>
                </c:pt>
                <c:pt idx="2963">
                  <c:v>-7.56974532670597E-5</c:v>
                </c:pt>
                <c:pt idx="2964">
                  <c:v>-8.5520911655334795E-5</c:v>
                </c:pt>
                <c:pt idx="2965">
                  <c:v>-8.7270980550362406E-5</c:v>
                </c:pt>
                <c:pt idx="2966">
                  <c:v>-9.7590976379427903E-5</c:v>
                </c:pt>
                <c:pt idx="2967">
                  <c:v>-9.9745127811255694E-5</c:v>
                </c:pt>
                <c:pt idx="2968">
                  <c:v>-8.8831579420938696E-5</c:v>
                </c:pt>
                <c:pt idx="2969">
                  <c:v>-9.7964722728689503E-5</c:v>
                </c:pt>
                <c:pt idx="2970" formatCode="General">
                  <c:v>-1.19860177509741E-4</c:v>
                </c:pt>
                <c:pt idx="2971">
                  <c:v>-8.1303259847772901E-5</c:v>
                </c:pt>
                <c:pt idx="2972" formatCode="General">
                  <c:v>-1.00172298269531E-4</c:v>
                </c:pt>
                <c:pt idx="2973">
                  <c:v>-9.4495685054302303E-5</c:v>
                </c:pt>
                <c:pt idx="2974" formatCode="General">
                  <c:v>-1.19738356730472E-4</c:v>
                </c:pt>
                <c:pt idx="2975">
                  <c:v>-8.3827350424558195E-5</c:v>
                </c:pt>
                <c:pt idx="2976">
                  <c:v>-9.5367333222445605E-5</c:v>
                </c:pt>
                <c:pt idx="2977">
                  <c:v>-6.6508387703664699E-5</c:v>
                </c:pt>
                <c:pt idx="2978">
                  <c:v>-9.1983322548580906E-5</c:v>
                </c:pt>
                <c:pt idx="2979">
                  <c:v>-5.7885834579493302E-5</c:v>
                </c:pt>
                <c:pt idx="2980">
                  <c:v>-6.8291459216716506E-5</c:v>
                </c:pt>
                <c:pt idx="2981" formatCode="General">
                  <c:v>-1.05061693374349E-4</c:v>
                </c:pt>
                <c:pt idx="2982" formatCode="General">
                  <c:v>-1.0420301393277E-4</c:v>
                </c:pt>
                <c:pt idx="2983" formatCode="General">
                  <c:v>-1.13097909385782E-4</c:v>
                </c:pt>
                <c:pt idx="2984">
                  <c:v>-5.5379899797734903E-5</c:v>
                </c:pt>
                <c:pt idx="2985">
                  <c:v>-5.2811893113330402E-5</c:v>
                </c:pt>
                <c:pt idx="2986" formatCode="General">
                  <c:v>-1.00080965106565E-4</c:v>
                </c:pt>
                <c:pt idx="2987">
                  <c:v>-7.2232333244545805E-5</c:v>
                </c:pt>
                <c:pt idx="2988" formatCode="General">
                  <c:v>-1.26497039540327E-4</c:v>
                </c:pt>
                <c:pt idx="2989">
                  <c:v>-5.4155382034354502E-5</c:v>
                </c:pt>
                <c:pt idx="2990">
                  <c:v>-7.4078935543913204E-5</c:v>
                </c:pt>
                <c:pt idx="2991">
                  <c:v>-7.3107308707966203E-5</c:v>
                </c:pt>
                <c:pt idx="2992">
                  <c:v>-7.9734120685774097E-5</c:v>
                </c:pt>
                <c:pt idx="2993">
                  <c:v>-9.3234559651227402E-5</c:v>
                </c:pt>
                <c:pt idx="2994" formatCode="General">
                  <c:v>-1.06784243605285E-4</c:v>
                </c:pt>
                <c:pt idx="2995">
                  <c:v>-7.61956327489359E-5</c:v>
                </c:pt>
                <c:pt idx="2996">
                  <c:v>-7.1749010768419394E-5</c:v>
                </c:pt>
                <c:pt idx="2997" formatCode="General">
                  <c:v>-1.00715346018082E-4</c:v>
                </c:pt>
                <c:pt idx="2998">
                  <c:v>-5.4346711757465199E-5</c:v>
                </c:pt>
                <c:pt idx="2999">
                  <c:v>-8.2296100075929395E-5</c:v>
                </c:pt>
                <c:pt idx="3000">
                  <c:v>-7.8700143243200398E-5</c:v>
                </c:pt>
                <c:pt idx="3001" formatCode="General">
                  <c:v>-1.0772608338851301E-4</c:v>
                </c:pt>
                <c:pt idx="3002">
                  <c:v>-5.9796439226574099E-5</c:v>
                </c:pt>
                <c:pt idx="3003">
                  <c:v>-9.3298674048300398E-5</c:v>
                </c:pt>
                <c:pt idx="3004">
                  <c:v>-9.5049418471001304E-5</c:v>
                </c:pt>
                <c:pt idx="3005" formatCode="General">
                  <c:v>-1.39334216641076E-4</c:v>
                </c:pt>
                <c:pt idx="3006">
                  <c:v>-9.3918658718068499E-5</c:v>
                </c:pt>
                <c:pt idx="3007">
                  <c:v>-9.5710541112250199E-5</c:v>
                </c:pt>
                <c:pt idx="3008" formatCode="General">
                  <c:v>-1.10784944967729E-4</c:v>
                </c:pt>
                <c:pt idx="3009">
                  <c:v>-9.1564372973767396E-5</c:v>
                </c:pt>
                <c:pt idx="3010">
                  <c:v>-9.0686952267604701E-5</c:v>
                </c:pt>
                <c:pt idx="3011">
                  <c:v>-8.9071077074849597E-5</c:v>
                </c:pt>
                <c:pt idx="3012" formatCode="General">
                  <c:v>-1.0144106214415899E-4</c:v>
                </c:pt>
                <c:pt idx="3013">
                  <c:v>-7.5758300818434102E-5</c:v>
                </c:pt>
                <c:pt idx="3014">
                  <c:v>-7.8684681719049302E-5</c:v>
                </c:pt>
                <c:pt idx="3015" formatCode="General">
                  <c:v>-1.0633244672691099E-4</c:v>
                </c:pt>
                <c:pt idx="3016" formatCode="General">
                  <c:v>-1.5163792356557101E-4</c:v>
                </c:pt>
                <c:pt idx="3017">
                  <c:v>-9.4079799235040595E-5</c:v>
                </c:pt>
                <c:pt idx="3018" formatCode="General">
                  <c:v>-1.08845285217115E-4</c:v>
                </c:pt>
                <c:pt idx="3019" formatCode="General">
                  <c:v>-1.19963945361991E-4</c:v>
                </c:pt>
                <c:pt idx="3020" formatCode="General">
                  <c:v>-1.1430901313538801E-4</c:v>
                </c:pt>
                <c:pt idx="3021">
                  <c:v>-9.2345867812740503E-5</c:v>
                </c:pt>
                <c:pt idx="3022" formatCode="General">
                  <c:v>-1.2598099338021799E-4</c:v>
                </c:pt>
                <c:pt idx="3023" formatCode="General">
                  <c:v>-1.14538867014733E-4</c:v>
                </c:pt>
                <c:pt idx="3024" formatCode="General">
                  <c:v>-1.4267788261551701E-4</c:v>
                </c:pt>
                <c:pt idx="3025">
                  <c:v>-8.85377818084113E-5</c:v>
                </c:pt>
                <c:pt idx="3026" formatCode="General">
                  <c:v>-1.06288305311937E-4</c:v>
                </c:pt>
                <c:pt idx="3027">
                  <c:v>-9.8240104118681404E-5</c:v>
                </c:pt>
                <c:pt idx="3028">
                  <c:v>-6.9737889152168898E-5</c:v>
                </c:pt>
                <c:pt idx="3029">
                  <c:v>-9.0387962050627707E-5</c:v>
                </c:pt>
                <c:pt idx="3030" formatCode="General">
                  <c:v>-1.10070004147525E-4</c:v>
                </c:pt>
                <c:pt idx="3031">
                  <c:v>-6.9206306327209801E-5</c:v>
                </c:pt>
                <c:pt idx="3032">
                  <c:v>-8.8884685656576205E-5</c:v>
                </c:pt>
                <c:pt idx="3033">
                  <c:v>-9.3675472868944197E-5</c:v>
                </c:pt>
                <c:pt idx="3034">
                  <c:v>-8.39927304024871E-5</c:v>
                </c:pt>
                <c:pt idx="3035" formatCode="General">
                  <c:v>-1.1154173524919101E-4</c:v>
                </c:pt>
                <c:pt idx="3036" formatCode="General">
                  <c:v>-1.18618978155264E-4</c:v>
                </c:pt>
                <c:pt idx="3037" formatCode="General">
                  <c:v>-1.00081560335636E-4</c:v>
                </c:pt>
                <c:pt idx="3038" formatCode="General">
                  <c:v>-1.07941802330569E-4</c:v>
                </c:pt>
                <c:pt idx="3039">
                  <c:v>-7.5367409813185203E-5</c:v>
                </c:pt>
                <c:pt idx="3040" formatCode="General">
                  <c:v>-1.24236961349354E-4</c:v>
                </c:pt>
                <c:pt idx="3041">
                  <c:v>-9.9372962158196903E-5</c:v>
                </c:pt>
                <c:pt idx="3042" formatCode="General">
                  <c:v>-1.1123811987607199E-4</c:v>
                </c:pt>
                <c:pt idx="3043">
                  <c:v>-9.42790253555513E-5</c:v>
                </c:pt>
                <c:pt idx="3044" formatCode="General">
                  <c:v>-1.00653035100798E-4</c:v>
                </c:pt>
                <c:pt idx="3045" formatCode="General">
                  <c:v>-1.1604432775990499E-4</c:v>
                </c:pt>
                <c:pt idx="3046">
                  <c:v>-8.3737352106874298E-5</c:v>
                </c:pt>
                <c:pt idx="3047" formatCode="General">
                  <c:v>-1.10081743101596E-4</c:v>
                </c:pt>
                <c:pt idx="3048" formatCode="General">
                  <c:v>-1.01067197183068E-4</c:v>
                </c:pt>
                <c:pt idx="3049" formatCode="General">
                  <c:v>-1.17734821970132E-4</c:v>
                </c:pt>
                <c:pt idx="3050">
                  <c:v>-7.9713236929353402E-5</c:v>
                </c:pt>
                <c:pt idx="3051">
                  <c:v>-9.4505971114426304E-5</c:v>
                </c:pt>
                <c:pt idx="3052" formatCode="General">
                  <c:v>-1.1202301711415E-4</c:v>
                </c:pt>
                <c:pt idx="3053" formatCode="General">
                  <c:v>-1.13248193518956E-4</c:v>
                </c:pt>
                <c:pt idx="3054" formatCode="General">
                  <c:v>-1.08259545398166E-4</c:v>
                </c:pt>
                <c:pt idx="3055">
                  <c:v>-9.6615901860009994E-5</c:v>
                </c:pt>
                <c:pt idx="3056">
                  <c:v>-8.2623047743145996E-5</c:v>
                </c:pt>
                <c:pt idx="3057">
                  <c:v>-8.9808468337754596E-5</c:v>
                </c:pt>
                <c:pt idx="3058" formatCode="General">
                  <c:v>-1.23449885168323E-4</c:v>
                </c:pt>
                <c:pt idx="3059" formatCode="General">
                  <c:v>-1.03950935486354E-4</c:v>
                </c:pt>
                <c:pt idx="3060" formatCode="General">
                  <c:v>-1.22508947850255E-4</c:v>
                </c:pt>
                <c:pt idx="3061">
                  <c:v>-9.6011277518902999E-5</c:v>
                </c:pt>
                <c:pt idx="3062" formatCode="General">
                  <c:v>-1.6670661173461601E-4</c:v>
                </c:pt>
                <c:pt idx="3063">
                  <c:v>-7.5137211602917096E-5</c:v>
                </c:pt>
                <c:pt idx="3064">
                  <c:v>-7.8382045464357603E-5</c:v>
                </c:pt>
                <c:pt idx="3065">
                  <c:v>-9.9419641745301896E-5</c:v>
                </c:pt>
                <c:pt idx="3066">
                  <c:v>-7.02880304629808E-5</c:v>
                </c:pt>
                <c:pt idx="3067">
                  <c:v>-9.9044993851095506E-5</c:v>
                </c:pt>
                <c:pt idx="3068" formatCode="General">
                  <c:v>-1.02261543296109E-4</c:v>
                </c:pt>
                <c:pt idx="3069" formatCode="General">
                  <c:v>-1.01186053244087E-4</c:v>
                </c:pt>
                <c:pt idx="3070">
                  <c:v>-7.3366811807373794E-5</c:v>
                </c:pt>
                <c:pt idx="3071">
                  <c:v>-9.8853001003456104E-5</c:v>
                </c:pt>
                <c:pt idx="3072" formatCode="General">
                  <c:v>-1.17278204912116E-4</c:v>
                </c:pt>
                <c:pt idx="3073">
                  <c:v>-5.9899102514338303E-5</c:v>
                </c:pt>
                <c:pt idx="3074">
                  <c:v>-9.9947709468510996E-5</c:v>
                </c:pt>
                <c:pt idx="3075">
                  <c:v>-9.6060123305355399E-5</c:v>
                </c:pt>
                <c:pt idx="3076" formatCode="General">
                  <c:v>-1.0824444494891899E-4</c:v>
                </c:pt>
                <c:pt idx="3077">
                  <c:v>-8.6980453688061902E-5</c:v>
                </c:pt>
                <c:pt idx="3078">
                  <c:v>-8.0239189605427294E-5</c:v>
                </c:pt>
                <c:pt idx="3079">
                  <c:v>-7.6972613957746006E-5</c:v>
                </c:pt>
                <c:pt idx="3080" formatCode="General">
                  <c:v>-1.17942115417648E-4</c:v>
                </c:pt>
                <c:pt idx="3081" formatCode="General">
                  <c:v>-1.03885686572427E-4</c:v>
                </c:pt>
                <c:pt idx="3082">
                  <c:v>-9.6320717109688606E-5</c:v>
                </c:pt>
                <c:pt idx="3083">
                  <c:v>-9.0165949285580103E-5</c:v>
                </c:pt>
                <c:pt idx="3084">
                  <c:v>-7.9690288100731197E-5</c:v>
                </c:pt>
                <c:pt idx="3085" formatCode="General">
                  <c:v>-1.18750957901082E-4</c:v>
                </c:pt>
                <c:pt idx="3086">
                  <c:v>-9.6564814368697402E-5</c:v>
                </c:pt>
                <c:pt idx="3087">
                  <c:v>-8.2610913819967203E-5</c:v>
                </c:pt>
                <c:pt idx="3088" formatCode="General">
                  <c:v>-1.21877495914232E-4</c:v>
                </c:pt>
                <c:pt idx="3089">
                  <c:v>-8.1739518504683997E-5</c:v>
                </c:pt>
                <c:pt idx="3090" formatCode="General">
                  <c:v>-1.13368259818627E-4</c:v>
                </c:pt>
                <c:pt idx="3091">
                  <c:v>-9.5264635512902097E-5</c:v>
                </c:pt>
                <c:pt idx="3092" formatCode="General">
                  <c:v>-1.17875122646569E-4</c:v>
                </c:pt>
                <c:pt idx="3093" formatCode="General">
                  <c:v>-1.07115044054536E-4</c:v>
                </c:pt>
                <c:pt idx="3094">
                  <c:v>-9.8176647726627397E-5</c:v>
                </c:pt>
                <c:pt idx="3095" formatCode="General">
                  <c:v>-1.2604912386160301E-4</c:v>
                </c:pt>
                <c:pt idx="3096" formatCode="General">
                  <c:v>-1.13818262239339E-4</c:v>
                </c:pt>
                <c:pt idx="3097" formatCode="General">
                  <c:v>-1.18293580254967E-4</c:v>
                </c:pt>
                <c:pt idx="3098" formatCode="General">
                  <c:v>-1.1986782339741301E-4</c:v>
                </c:pt>
                <c:pt idx="3099">
                  <c:v>-8.9070031692163704E-5</c:v>
                </c:pt>
                <c:pt idx="3100" formatCode="General">
                  <c:v>-1.03434851172159E-4</c:v>
                </c:pt>
                <c:pt idx="3101" formatCode="General">
                  <c:v>-1.06216186855893E-4</c:v>
                </c:pt>
                <c:pt idx="3102">
                  <c:v>-6.5502251385505495E-5</c:v>
                </c:pt>
                <c:pt idx="3103">
                  <c:v>-6.5201727251182494E-5</c:v>
                </c:pt>
                <c:pt idx="3104" formatCode="General">
                  <c:v>-1.17403542479724E-4</c:v>
                </c:pt>
                <c:pt idx="3105">
                  <c:v>-8.6080433627854506E-5</c:v>
                </c:pt>
                <c:pt idx="3106" formatCode="General">
                  <c:v>-1.04760687311756E-4</c:v>
                </c:pt>
                <c:pt idx="3107">
                  <c:v>-8.0263677897372297E-5</c:v>
                </c:pt>
                <c:pt idx="3108" formatCode="General">
                  <c:v>-1.42819550249109E-4</c:v>
                </c:pt>
                <c:pt idx="3109">
                  <c:v>-9.9486502554504497E-5</c:v>
                </c:pt>
                <c:pt idx="3110" formatCode="General">
                  <c:v>-1.09140146488016E-4</c:v>
                </c:pt>
                <c:pt idx="3111" formatCode="General">
                  <c:v>-1.19282602724644E-4</c:v>
                </c:pt>
                <c:pt idx="3112" formatCode="General">
                  <c:v>-1.17035252983686E-4</c:v>
                </c:pt>
                <c:pt idx="3113">
                  <c:v>-9.6119499326493394E-5</c:v>
                </c:pt>
                <c:pt idx="3114">
                  <c:v>-9.5828001609017205E-5</c:v>
                </c:pt>
                <c:pt idx="3115">
                  <c:v>-8.3506390690253407E-5</c:v>
                </c:pt>
                <c:pt idx="3116">
                  <c:v>-9.46145920094319E-5</c:v>
                </c:pt>
                <c:pt idx="3117">
                  <c:v>-8.3472875155346605E-5</c:v>
                </c:pt>
                <c:pt idx="3118" formatCode="General">
                  <c:v>-1.35332246197221E-4</c:v>
                </c:pt>
                <c:pt idx="3119" formatCode="General">
                  <c:v>-1.06421511803153E-4</c:v>
                </c:pt>
                <c:pt idx="3120">
                  <c:v>-8.5657410393346595E-5</c:v>
                </c:pt>
                <c:pt idx="3121">
                  <c:v>-9.5365649796861696E-5</c:v>
                </c:pt>
                <c:pt idx="3122">
                  <c:v>-9.6844482649503504E-5</c:v>
                </c:pt>
                <c:pt idx="3123" formatCode="General">
                  <c:v>-1.1092400284949899E-4</c:v>
                </c:pt>
                <c:pt idx="3124">
                  <c:v>-9.0663075387101898E-5</c:v>
                </c:pt>
                <c:pt idx="3125" formatCode="General">
                  <c:v>-1.16886520737547E-4</c:v>
                </c:pt>
                <c:pt idx="3126" formatCode="General">
                  <c:v>-1.0873772831155301E-4</c:v>
                </c:pt>
                <c:pt idx="3127" formatCode="General">
                  <c:v>-1.15381720087167E-4</c:v>
                </c:pt>
                <c:pt idx="3128" formatCode="General">
                  <c:v>-1.4455206382883999E-4</c:v>
                </c:pt>
                <c:pt idx="3129">
                  <c:v>-7.7413076562369006E-5</c:v>
                </c:pt>
                <c:pt idx="3130" formatCode="General">
                  <c:v>-1.49509888868727E-4</c:v>
                </c:pt>
                <c:pt idx="3131" formatCode="General">
                  <c:v>-1.06170570659858E-4</c:v>
                </c:pt>
                <c:pt idx="3132" formatCode="General">
                  <c:v>-1.1717863708719099E-4</c:v>
                </c:pt>
                <c:pt idx="3133" formatCode="General">
                  <c:v>-1.1035190908471599E-4</c:v>
                </c:pt>
                <c:pt idx="3134" formatCode="General">
                  <c:v>-1.17217483597292E-4</c:v>
                </c:pt>
                <c:pt idx="3135">
                  <c:v>-9.4479276828400604E-5</c:v>
                </c:pt>
                <c:pt idx="3136">
                  <c:v>-6.7760235357806501E-5</c:v>
                </c:pt>
                <c:pt idx="3137" formatCode="General">
                  <c:v>-1.1278804139414001E-4</c:v>
                </c:pt>
                <c:pt idx="3138" formatCode="General">
                  <c:v>-1.05094263149378E-4</c:v>
                </c:pt>
                <c:pt idx="3139" formatCode="General">
                  <c:v>-1.08617087707695E-4</c:v>
                </c:pt>
                <c:pt idx="3140" formatCode="General">
                  <c:v>-1.18680267446139E-4</c:v>
                </c:pt>
                <c:pt idx="3141" formatCode="General">
                  <c:v>-1.1925633108133001E-4</c:v>
                </c:pt>
                <c:pt idx="3142" formatCode="General">
                  <c:v>-1.4050918886504701E-4</c:v>
                </c:pt>
                <c:pt idx="3143" formatCode="General">
                  <c:v>-1.5768692080127001E-4</c:v>
                </c:pt>
                <c:pt idx="3144" formatCode="General">
                  <c:v>-1.17089898595322E-4</c:v>
                </c:pt>
                <c:pt idx="3145">
                  <c:v>-8.1404106087586302E-5</c:v>
                </c:pt>
                <c:pt idx="3146" formatCode="General">
                  <c:v>-1.2410183184681601E-4</c:v>
                </c:pt>
                <c:pt idx="3147">
                  <c:v>-9.6375571980310295E-5</c:v>
                </c:pt>
                <c:pt idx="3148" formatCode="General">
                  <c:v>-1.15261468860492E-4</c:v>
                </c:pt>
                <c:pt idx="3149">
                  <c:v>-7.87408609882024E-5</c:v>
                </c:pt>
                <c:pt idx="3150" formatCode="General">
                  <c:v>-1.1145912171597101E-4</c:v>
                </c:pt>
                <c:pt idx="3151" formatCode="General">
                  <c:v>-1.0354121405158E-4</c:v>
                </c:pt>
                <c:pt idx="3152">
                  <c:v>-8.2557379068921695E-5</c:v>
                </c:pt>
                <c:pt idx="3153">
                  <c:v>-8.2210170338302099E-5</c:v>
                </c:pt>
                <c:pt idx="3154">
                  <c:v>-6.0782384106000697E-5</c:v>
                </c:pt>
                <c:pt idx="3155" formatCode="General">
                  <c:v>-1.08435832753176E-4</c:v>
                </c:pt>
                <c:pt idx="3156">
                  <c:v>-8.8913302178500003E-5</c:v>
                </c:pt>
                <c:pt idx="3157">
                  <c:v>-7.6037736575126295E-5</c:v>
                </c:pt>
                <c:pt idx="3158" formatCode="General">
                  <c:v>-1.5868177605370199E-4</c:v>
                </c:pt>
                <c:pt idx="3159" formatCode="General">
                  <c:v>-1.12019126910768E-4</c:v>
                </c:pt>
                <c:pt idx="3160" formatCode="General">
                  <c:v>-1.13080530740851E-4</c:v>
                </c:pt>
                <c:pt idx="3161">
                  <c:v>-9.70129076425439E-5</c:v>
                </c:pt>
                <c:pt idx="3162" formatCode="General">
                  <c:v>-1.04896003811822E-4</c:v>
                </c:pt>
                <c:pt idx="3163" formatCode="General">
                  <c:v>-1.0063322342055601E-4</c:v>
                </c:pt>
                <c:pt idx="3164">
                  <c:v>-6.5168310020867807E-5</c:v>
                </c:pt>
                <c:pt idx="3165">
                  <c:v>-9.1624847735335098E-5</c:v>
                </c:pt>
                <c:pt idx="3166">
                  <c:v>-7.7693136495002993E-5</c:v>
                </c:pt>
                <c:pt idx="3167">
                  <c:v>-7.7792454368528103E-5</c:v>
                </c:pt>
                <c:pt idx="3168">
                  <c:v>-9.4788446402185305E-5</c:v>
                </c:pt>
                <c:pt idx="3169" formatCode="General">
                  <c:v>-1.09782628589591E-4</c:v>
                </c:pt>
                <c:pt idx="3170" formatCode="General">
                  <c:v>-1.02064514197236E-4</c:v>
                </c:pt>
                <c:pt idx="3171">
                  <c:v>-9.6429152142983997E-5</c:v>
                </c:pt>
                <c:pt idx="3172" formatCode="General">
                  <c:v>-1.3070700693317699E-4</c:v>
                </c:pt>
                <c:pt idx="3173" formatCode="General">
                  <c:v>-1.09209108547433E-4</c:v>
                </c:pt>
                <c:pt idx="3174">
                  <c:v>-7.9386512430639806E-5</c:v>
                </c:pt>
                <c:pt idx="3175">
                  <c:v>-8.3783243953161797E-5</c:v>
                </c:pt>
                <c:pt idx="3176">
                  <c:v>-6.2212840708818906E-5</c:v>
                </c:pt>
                <c:pt idx="3177" formatCode="General">
                  <c:v>-1.01058218593472E-4</c:v>
                </c:pt>
                <c:pt idx="3178">
                  <c:v>-7.8903489128183106E-5</c:v>
                </c:pt>
                <c:pt idx="3179" formatCode="General">
                  <c:v>-1.21025865899915E-4</c:v>
                </c:pt>
                <c:pt idx="3180">
                  <c:v>-8.9881579669650797E-5</c:v>
                </c:pt>
                <c:pt idx="3181">
                  <c:v>-9.2504013253030598E-5</c:v>
                </c:pt>
                <c:pt idx="3182">
                  <c:v>-8.5164355497413706E-5</c:v>
                </c:pt>
                <c:pt idx="3183">
                  <c:v>-8.5210131239297295E-5</c:v>
                </c:pt>
                <c:pt idx="3184">
                  <c:v>-9.6025013766972401E-5</c:v>
                </c:pt>
                <c:pt idx="3185">
                  <c:v>-9.9367060473799402E-5</c:v>
                </c:pt>
                <c:pt idx="3186">
                  <c:v>-7.8142815200244804E-5</c:v>
                </c:pt>
                <c:pt idx="3187">
                  <c:v>-9.9318803546117801E-5</c:v>
                </c:pt>
                <c:pt idx="3188">
                  <c:v>-5.5967866279462099E-5</c:v>
                </c:pt>
                <c:pt idx="3189">
                  <c:v>-6.4548981234552804E-5</c:v>
                </c:pt>
                <c:pt idx="3190">
                  <c:v>-7.4944776718627301E-5</c:v>
                </c:pt>
                <c:pt idx="3191" formatCode="General">
                  <c:v>-1.0214352019843699E-4</c:v>
                </c:pt>
                <c:pt idx="3192">
                  <c:v>-7.5018698925084101E-5</c:v>
                </c:pt>
                <c:pt idx="3193">
                  <c:v>-5.8114147463285601E-5</c:v>
                </c:pt>
                <c:pt idx="3194">
                  <c:v>-6.0509562597774397E-5</c:v>
                </c:pt>
                <c:pt idx="3195" formatCode="General">
                  <c:v>-1.0060913901154E-4</c:v>
                </c:pt>
                <c:pt idx="3196">
                  <c:v>-8.4905498050694695E-5</c:v>
                </c:pt>
                <c:pt idx="3197">
                  <c:v>-8.6645767261163506E-5</c:v>
                </c:pt>
                <c:pt idx="3198">
                  <c:v>-6.8846126609439903E-5</c:v>
                </c:pt>
                <c:pt idx="3199">
                  <c:v>-8.6895030054646205E-5</c:v>
                </c:pt>
                <c:pt idx="3200">
                  <c:v>-8.7475132102027002E-5</c:v>
                </c:pt>
                <c:pt idx="3201">
                  <c:v>-6.7956116140056202E-5</c:v>
                </c:pt>
                <c:pt idx="3202">
                  <c:v>-5.1023608033901998E-5</c:v>
                </c:pt>
                <c:pt idx="3203">
                  <c:v>-6.8533249819585499E-5</c:v>
                </c:pt>
                <c:pt idx="3204">
                  <c:v>-7.7280686237111602E-5</c:v>
                </c:pt>
                <c:pt idx="3205">
                  <c:v>-9.1348846212711902E-5</c:v>
                </c:pt>
                <c:pt idx="3206">
                  <c:v>-8.0768206085085503E-5</c:v>
                </c:pt>
                <c:pt idx="3207">
                  <c:v>-6.6916933341154005E-5</c:v>
                </c:pt>
                <c:pt idx="3208" formatCode="General">
                  <c:v>-1.22932338480351E-4</c:v>
                </c:pt>
                <c:pt idx="3209">
                  <c:v>-8.0114729552382101E-5</c:v>
                </c:pt>
                <c:pt idx="3210">
                  <c:v>-8.0483662179929604E-5</c:v>
                </c:pt>
                <c:pt idx="3211">
                  <c:v>-7.95712134980156E-5</c:v>
                </c:pt>
                <c:pt idx="3212">
                  <c:v>-8.0508345612631595E-5</c:v>
                </c:pt>
                <c:pt idx="3213">
                  <c:v>-8.6830907209588303E-5</c:v>
                </c:pt>
                <c:pt idx="3214">
                  <c:v>-9.2489177342195699E-5</c:v>
                </c:pt>
                <c:pt idx="3215">
                  <c:v>-6.1835662543109697E-5</c:v>
                </c:pt>
                <c:pt idx="3216">
                  <c:v>-7.7561603360195002E-5</c:v>
                </c:pt>
                <c:pt idx="3217">
                  <c:v>-9.6610188504115703E-5</c:v>
                </c:pt>
                <c:pt idx="3218">
                  <c:v>-8.6357927792483195E-5</c:v>
                </c:pt>
                <c:pt idx="3219">
                  <c:v>-8.2452052742071997E-5</c:v>
                </c:pt>
                <c:pt idx="3220">
                  <c:v>-5.50709206799511E-5</c:v>
                </c:pt>
                <c:pt idx="3221">
                  <c:v>-5.0270097086149997E-5</c:v>
                </c:pt>
                <c:pt idx="3222">
                  <c:v>-7.3373629677480097E-5</c:v>
                </c:pt>
                <c:pt idx="3223">
                  <c:v>-5.1210729150095302E-5</c:v>
                </c:pt>
                <c:pt idx="3224">
                  <c:v>-6.2135765107149105E-5</c:v>
                </c:pt>
                <c:pt idx="3225">
                  <c:v>-5.9164725387949399E-5</c:v>
                </c:pt>
                <c:pt idx="3226">
                  <c:v>-6.1783658947807399E-5</c:v>
                </c:pt>
                <c:pt idx="3227">
                  <c:v>-4.2517400648384999E-5</c:v>
                </c:pt>
                <c:pt idx="3228">
                  <c:v>-5.8130039568134597E-5</c:v>
                </c:pt>
                <c:pt idx="3229">
                  <c:v>-5.1805801550347698E-5</c:v>
                </c:pt>
                <c:pt idx="3230">
                  <c:v>-8.7018441662812198E-5</c:v>
                </c:pt>
                <c:pt idx="3231">
                  <c:v>-7.4022940407014295E-5</c:v>
                </c:pt>
                <c:pt idx="3232">
                  <c:v>-6.9163907191296898E-5</c:v>
                </c:pt>
                <c:pt idx="3233">
                  <c:v>-7.3406913936479293E-5</c:v>
                </c:pt>
                <c:pt idx="3234">
                  <c:v>-5.0104915717764E-5</c:v>
                </c:pt>
                <c:pt idx="3235">
                  <c:v>-9.08524311928423E-5</c:v>
                </c:pt>
                <c:pt idx="3236">
                  <c:v>-5.7161625291480199E-5</c:v>
                </c:pt>
                <c:pt idx="3237">
                  <c:v>-8.5957358325851403E-5</c:v>
                </c:pt>
                <c:pt idx="3238">
                  <c:v>-7.0336657250914797E-5</c:v>
                </c:pt>
                <c:pt idx="3239">
                  <c:v>-8.5515897528057894E-5</c:v>
                </c:pt>
                <c:pt idx="3240">
                  <c:v>-4.39701928267308E-5</c:v>
                </c:pt>
                <c:pt idx="3241" formatCode="General">
                  <c:v>-1.5951265921983101E-4</c:v>
                </c:pt>
                <c:pt idx="3242">
                  <c:v>-6.80137541131707E-5</c:v>
                </c:pt>
                <c:pt idx="3243">
                  <c:v>-7.4831107863008702E-5</c:v>
                </c:pt>
                <c:pt idx="3244">
                  <c:v>-7.6237808656648895E-5</c:v>
                </c:pt>
                <c:pt idx="3245">
                  <c:v>-4.5153506344189599E-5</c:v>
                </c:pt>
                <c:pt idx="3246">
                  <c:v>-7.4573818078242998E-5</c:v>
                </c:pt>
                <c:pt idx="3247">
                  <c:v>-6.35948620279183E-5</c:v>
                </c:pt>
                <c:pt idx="3248">
                  <c:v>-6.5471022094933695E-5</c:v>
                </c:pt>
                <c:pt idx="3249">
                  <c:v>-7.0334571563486205E-5</c:v>
                </c:pt>
                <c:pt idx="3250">
                  <c:v>-5.6026232960583701E-5</c:v>
                </c:pt>
                <c:pt idx="3251">
                  <c:v>-6.3985928918096298E-5</c:v>
                </c:pt>
                <c:pt idx="3252" formatCode="General">
                  <c:v>-1.12768188098834E-4</c:v>
                </c:pt>
                <c:pt idx="3253">
                  <c:v>-8.3890825036446698E-5</c:v>
                </c:pt>
                <c:pt idx="3254">
                  <c:v>-6.3446955333323505E-5</c:v>
                </c:pt>
                <c:pt idx="3255">
                  <c:v>-8.3692374846926906E-5</c:v>
                </c:pt>
                <c:pt idx="3256">
                  <c:v>-5.2930610230356097E-5</c:v>
                </c:pt>
                <c:pt idx="3257" formatCode="General">
                  <c:v>-1.07376125106443E-4</c:v>
                </c:pt>
                <c:pt idx="3258">
                  <c:v>-7.4855761909862703E-5</c:v>
                </c:pt>
                <c:pt idx="3259">
                  <c:v>-7.7332082117775901E-5</c:v>
                </c:pt>
                <c:pt idx="3260">
                  <c:v>-8.3824485660760105E-5</c:v>
                </c:pt>
                <c:pt idx="3261">
                  <c:v>-8.4688423906677704E-5</c:v>
                </c:pt>
                <c:pt idx="3262">
                  <c:v>-6.7504326328191597E-5</c:v>
                </c:pt>
                <c:pt idx="3263">
                  <c:v>-3.2067616120130998E-5</c:v>
                </c:pt>
                <c:pt idx="3264">
                  <c:v>-8.8314045637160794E-5</c:v>
                </c:pt>
                <c:pt idx="3265">
                  <c:v>-6.2761503821567193E-5</c:v>
                </c:pt>
                <c:pt idx="3266">
                  <c:v>-5.8589322469208201E-5</c:v>
                </c:pt>
                <c:pt idx="3267" formatCode="General">
                  <c:v>-1.3910319984837899E-4</c:v>
                </c:pt>
                <c:pt idx="3268">
                  <c:v>-9.2436479004352805E-5</c:v>
                </c:pt>
                <c:pt idx="3269">
                  <c:v>-7.2326376945853205E-5</c:v>
                </c:pt>
                <c:pt idx="3270">
                  <c:v>-7.8531004708934507E-5</c:v>
                </c:pt>
                <c:pt idx="3271">
                  <c:v>-8.9426429595392199E-5</c:v>
                </c:pt>
                <c:pt idx="3272">
                  <c:v>-8.8179207516197203E-5</c:v>
                </c:pt>
                <c:pt idx="3273">
                  <c:v>-8.9021503016908807E-5</c:v>
                </c:pt>
                <c:pt idx="3274">
                  <c:v>-8.3436801202705504E-5</c:v>
                </c:pt>
                <c:pt idx="3275">
                  <c:v>-8.0551148618094104E-5</c:v>
                </c:pt>
                <c:pt idx="3276">
                  <c:v>-8.8011434959456807E-5</c:v>
                </c:pt>
                <c:pt idx="3277">
                  <c:v>-6.4858993519019599E-5</c:v>
                </c:pt>
                <c:pt idx="3278">
                  <c:v>-6.6507757475492505E-5</c:v>
                </c:pt>
                <c:pt idx="3279">
                  <c:v>-7.0192163653336306E-5</c:v>
                </c:pt>
                <c:pt idx="3280">
                  <c:v>-7.1240960503236397E-5</c:v>
                </c:pt>
                <c:pt idx="3281">
                  <c:v>-4.7388400183772602E-5</c:v>
                </c:pt>
                <c:pt idx="3282">
                  <c:v>-6.9938189510472101E-5</c:v>
                </c:pt>
                <c:pt idx="3283">
                  <c:v>-4.1964945216954003E-5</c:v>
                </c:pt>
                <c:pt idx="3284" formatCode="General">
                  <c:v>-1.1196005023636E-4</c:v>
                </c:pt>
                <c:pt idx="3285">
                  <c:v>-7.38859617674518E-5</c:v>
                </c:pt>
                <c:pt idx="3286">
                  <c:v>-8.8955017747920895E-5</c:v>
                </c:pt>
                <c:pt idx="3287">
                  <c:v>-8.4882163146189393E-5</c:v>
                </c:pt>
                <c:pt idx="3288">
                  <c:v>-5.7483905871990503E-5</c:v>
                </c:pt>
                <c:pt idx="3289">
                  <c:v>-6.9959909736627595E-5</c:v>
                </c:pt>
                <c:pt idx="3290">
                  <c:v>-8.3443676232308696E-5</c:v>
                </c:pt>
                <c:pt idx="3291">
                  <c:v>-6.2869281452894503E-5</c:v>
                </c:pt>
                <c:pt idx="3292">
                  <c:v>-9.8539811691148403E-5</c:v>
                </c:pt>
                <c:pt idx="3293">
                  <c:v>-7.3679297664486603E-5</c:v>
                </c:pt>
                <c:pt idx="3294">
                  <c:v>-7.0916322399523999E-5</c:v>
                </c:pt>
                <c:pt idx="3295">
                  <c:v>-8.8439294880253406E-5</c:v>
                </c:pt>
                <c:pt idx="3296" formatCode="General">
                  <c:v>-1.01716422334741E-4</c:v>
                </c:pt>
                <c:pt idx="3297">
                  <c:v>-8.3434218085535593E-5</c:v>
                </c:pt>
                <c:pt idx="3298">
                  <c:v>-6.5204038725997799E-5</c:v>
                </c:pt>
                <c:pt idx="3299">
                  <c:v>-8.0686880329034001E-5</c:v>
                </c:pt>
                <c:pt idx="3300" formatCode="General">
                  <c:v>-1.1244333523979E-4</c:v>
                </c:pt>
                <c:pt idx="3301">
                  <c:v>-9.19129802939973E-5</c:v>
                </c:pt>
                <c:pt idx="3302">
                  <c:v>-7.3914785856996797E-5</c:v>
                </c:pt>
                <c:pt idx="3303" formatCode="General">
                  <c:v>-1.14744083725576E-4</c:v>
                </c:pt>
                <c:pt idx="3304">
                  <c:v>-8.9303088453629196E-5</c:v>
                </c:pt>
                <c:pt idx="3305">
                  <c:v>-6.73478831177842E-5</c:v>
                </c:pt>
                <c:pt idx="3306">
                  <c:v>-9.3573532419721301E-5</c:v>
                </c:pt>
                <c:pt idx="3307" formatCode="General">
                  <c:v>-1.18771270820209E-4</c:v>
                </c:pt>
                <c:pt idx="3308" formatCode="General">
                  <c:v>-1.04514878377042E-4</c:v>
                </c:pt>
                <c:pt idx="3309" formatCode="General">
                  <c:v>-1.00486817506216E-4</c:v>
                </c:pt>
                <c:pt idx="3310">
                  <c:v>-7.0569832523611106E-5</c:v>
                </c:pt>
                <c:pt idx="3311">
                  <c:v>-8.3786200596648505E-5</c:v>
                </c:pt>
                <c:pt idx="3312">
                  <c:v>-6.4939347696978301E-5</c:v>
                </c:pt>
                <c:pt idx="3313">
                  <c:v>-5.6876684537415503E-5</c:v>
                </c:pt>
                <c:pt idx="3314">
                  <c:v>-8.9845831475970396E-5</c:v>
                </c:pt>
                <c:pt idx="3315">
                  <c:v>-7.8285984347993497E-5</c:v>
                </c:pt>
                <c:pt idx="3316">
                  <c:v>-9.05237417027323E-5</c:v>
                </c:pt>
                <c:pt idx="3317">
                  <c:v>-9.3611119079511993E-5</c:v>
                </c:pt>
                <c:pt idx="3318">
                  <c:v>-8.5700935092085099E-5</c:v>
                </c:pt>
                <c:pt idx="3319">
                  <c:v>-7.2393309806735804E-5</c:v>
                </c:pt>
                <c:pt idx="3320">
                  <c:v>-7.8559249602334506E-5</c:v>
                </c:pt>
                <c:pt idx="3321">
                  <c:v>-8.3944011449831E-5</c:v>
                </c:pt>
                <c:pt idx="3322">
                  <c:v>-8.7503491074240305E-5</c:v>
                </c:pt>
                <c:pt idx="3323">
                  <c:v>-4.7758145116668003E-5</c:v>
                </c:pt>
                <c:pt idx="3324">
                  <c:v>-7.5493373248101497E-5</c:v>
                </c:pt>
                <c:pt idx="3325">
                  <c:v>-9.6211482215515E-5</c:v>
                </c:pt>
                <c:pt idx="3326">
                  <c:v>-9.3753066303971396E-5</c:v>
                </c:pt>
                <c:pt idx="3327">
                  <c:v>-8.3952143595157695E-5</c:v>
                </c:pt>
                <c:pt idx="3328">
                  <c:v>-9.1913513446869805E-5</c:v>
                </c:pt>
                <c:pt idx="3329">
                  <c:v>-6.2594839432115497E-5</c:v>
                </c:pt>
                <c:pt idx="3330">
                  <c:v>-7.9456558640268897E-5</c:v>
                </c:pt>
                <c:pt idx="3331">
                  <c:v>-7.6228574193076294E-5</c:v>
                </c:pt>
                <c:pt idx="3332">
                  <c:v>-4.2621143555554601E-5</c:v>
                </c:pt>
                <c:pt idx="3333">
                  <c:v>-7.5308206122789401E-5</c:v>
                </c:pt>
                <c:pt idx="3334">
                  <c:v>-9.3669742098557207E-5</c:v>
                </c:pt>
                <c:pt idx="3335" formatCode="General">
                  <c:v>-1.0189863036937599E-4</c:v>
                </c:pt>
                <c:pt idx="3336">
                  <c:v>-9.0144216960279396E-5</c:v>
                </c:pt>
                <c:pt idx="3337">
                  <c:v>-7.4895625631604202E-5</c:v>
                </c:pt>
                <c:pt idx="3338">
                  <c:v>-9.5087381273354407E-5</c:v>
                </c:pt>
                <c:pt idx="3339">
                  <c:v>-6.0571975304264901E-5</c:v>
                </c:pt>
                <c:pt idx="3340">
                  <c:v>-6.9325986721733798E-5</c:v>
                </c:pt>
                <c:pt idx="3341">
                  <c:v>-8.0562547970329396E-5</c:v>
                </c:pt>
                <c:pt idx="3342">
                  <c:v>-9.6397143443559797E-5</c:v>
                </c:pt>
                <c:pt idx="3343">
                  <c:v>-6.8994269428635798E-5</c:v>
                </c:pt>
                <c:pt idx="3344">
                  <c:v>-7.4075606123623201E-5</c:v>
                </c:pt>
                <c:pt idx="3345" formatCode="General">
                  <c:v>-1.19921160725529E-4</c:v>
                </c:pt>
                <c:pt idx="3346">
                  <c:v>-7.1753031834937399E-5</c:v>
                </c:pt>
                <c:pt idx="3347">
                  <c:v>-7.2971202072162297E-5</c:v>
                </c:pt>
                <c:pt idx="3348" formatCode="General">
                  <c:v>-1.1321121705115701E-4</c:v>
                </c:pt>
                <c:pt idx="3349">
                  <c:v>-5.4869906071546499E-5</c:v>
                </c:pt>
                <c:pt idx="3350">
                  <c:v>-8.3798052616461006E-5</c:v>
                </c:pt>
                <c:pt idx="3351">
                  <c:v>-5.61021472416436E-5</c:v>
                </c:pt>
                <c:pt idx="3352">
                  <c:v>-7.9402485736118899E-5</c:v>
                </c:pt>
                <c:pt idx="3353">
                  <c:v>-9.1451834518958998E-5</c:v>
                </c:pt>
                <c:pt idx="3354">
                  <c:v>-8.0381775068329899E-5</c:v>
                </c:pt>
                <c:pt idx="3355">
                  <c:v>-7.1073435797420098E-5</c:v>
                </c:pt>
                <c:pt idx="3356">
                  <c:v>-9.7740572841358898E-5</c:v>
                </c:pt>
                <c:pt idx="3357">
                  <c:v>-5.7560573346720501E-5</c:v>
                </c:pt>
                <c:pt idx="3358">
                  <c:v>-8.8965366014779804E-5</c:v>
                </c:pt>
                <c:pt idx="3359">
                  <c:v>-7.8278923008272798E-5</c:v>
                </c:pt>
                <c:pt idx="3360">
                  <c:v>-7.5056516262212201E-5</c:v>
                </c:pt>
                <c:pt idx="3361">
                  <c:v>-7.5570122764932697E-5</c:v>
                </c:pt>
                <c:pt idx="3362">
                  <c:v>-7.0196794800339005E-5</c:v>
                </c:pt>
                <c:pt idx="3363">
                  <c:v>-9.2465504030429498E-5</c:v>
                </c:pt>
                <c:pt idx="3364">
                  <c:v>-7.1236910201626804E-5</c:v>
                </c:pt>
                <c:pt idx="3365">
                  <c:v>-7.7216627563214205E-5</c:v>
                </c:pt>
                <c:pt idx="3366" formatCode="General">
                  <c:v>-1.4506283610848201E-4</c:v>
                </c:pt>
                <c:pt idx="3367">
                  <c:v>-7.6575566229643906E-5</c:v>
                </c:pt>
                <c:pt idx="3368" formatCode="General">
                  <c:v>-1.1809870844373399E-4</c:v>
                </c:pt>
                <c:pt idx="3369">
                  <c:v>-7.4349296168168294E-5</c:v>
                </c:pt>
                <c:pt idx="3370">
                  <c:v>-8.7434497523112799E-5</c:v>
                </c:pt>
                <c:pt idx="3371">
                  <c:v>-8.4865620750142296E-5</c:v>
                </c:pt>
                <c:pt idx="3372">
                  <c:v>-6.9360193489445494E-5</c:v>
                </c:pt>
                <c:pt idx="3373">
                  <c:v>-9.1058100458767696E-5</c:v>
                </c:pt>
                <c:pt idx="3374">
                  <c:v>-7.6517163916294003E-5</c:v>
                </c:pt>
                <c:pt idx="3375">
                  <c:v>-7.9719126099565794E-5</c:v>
                </c:pt>
                <c:pt idx="3376">
                  <c:v>-7.0644965683631797E-5</c:v>
                </c:pt>
                <c:pt idx="3377">
                  <c:v>-7.9198537946867495E-5</c:v>
                </c:pt>
                <c:pt idx="3378">
                  <c:v>-8.0050887374537695E-5</c:v>
                </c:pt>
                <c:pt idx="3379">
                  <c:v>-9.3588748345475796E-5</c:v>
                </c:pt>
                <c:pt idx="3380">
                  <c:v>-5.7503539597241402E-5</c:v>
                </c:pt>
                <c:pt idx="3381">
                  <c:v>-8.77456757293076E-5</c:v>
                </c:pt>
                <c:pt idx="3382">
                  <c:v>-8.9312983227613505E-5</c:v>
                </c:pt>
                <c:pt idx="3383" formatCode="General">
                  <c:v>-1.14939127387592E-4</c:v>
                </c:pt>
                <c:pt idx="3384">
                  <c:v>-7.5513056159590806E-5</c:v>
                </c:pt>
                <c:pt idx="3385">
                  <c:v>-9.9663878936288901E-5</c:v>
                </c:pt>
                <c:pt idx="3386">
                  <c:v>-5.5736140128252998E-5</c:v>
                </c:pt>
                <c:pt idx="3387">
                  <c:v>-9.51002552559621E-5</c:v>
                </c:pt>
                <c:pt idx="3388">
                  <c:v>-5.29063518561722E-5</c:v>
                </c:pt>
                <c:pt idx="3389">
                  <c:v>-9.84634946069906E-5</c:v>
                </c:pt>
                <c:pt idx="3390">
                  <c:v>-5.4339250357304301E-5</c:v>
                </c:pt>
                <c:pt idx="3391">
                  <c:v>-9.8962109541324801E-5</c:v>
                </c:pt>
                <c:pt idx="3392">
                  <c:v>-5.6496079869679801E-5</c:v>
                </c:pt>
                <c:pt idx="3393">
                  <c:v>-6.8059829278825697E-5</c:v>
                </c:pt>
                <c:pt idx="3394">
                  <c:v>-7.0424291302043795E-5</c:v>
                </c:pt>
                <c:pt idx="3395">
                  <c:v>-8.4937102443125994E-5</c:v>
                </c:pt>
                <c:pt idx="3396">
                  <c:v>-7.1093868608229199E-5</c:v>
                </c:pt>
                <c:pt idx="3397">
                  <c:v>-7.2731708952848798E-5</c:v>
                </c:pt>
                <c:pt idx="3398">
                  <c:v>-5.4632317008383602E-5</c:v>
                </c:pt>
                <c:pt idx="3399">
                  <c:v>-6.6298542235435095E-5</c:v>
                </c:pt>
                <c:pt idx="3400">
                  <c:v>-6.4130762782176897E-5</c:v>
                </c:pt>
                <c:pt idx="3401">
                  <c:v>-8.6105475853908594E-5</c:v>
                </c:pt>
                <c:pt idx="3402">
                  <c:v>-7.8203836932900394E-5</c:v>
                </c:pt>
                <c:pt idx="3403">
                  <c:v>-9.8204646674145002E-5</c:v>
                </c:pt>
                <c:pt idx="3404">
                  <c:v>-5.6268028683385498E-5</c:v>
                </c:pt>
                <c:pt idx="3405">
                  <c:v>-7.8022902242463703E-5</c:v>
                </c:pt>
                <c:pt idx="3406">
                  <c:v>-9.1239305370009402E-5</c:v>
                </c:pt>
                <c:pt idx="3407">
                  <c:v>-8.0041556989231499E-5</c:v>
                </c:pt>
                <c:pt idx="3408">
                  <c:v>-7.2941731032971494E-5</c:v>
                </c:pt>
                <c:pt idx="3409">
                  <c:v>-9.0971206012436203E-5</c:v>
                </c:pt>
                <c:pt idx="3410" formatCode="General">
                  <c:v>-1.4301280489431901E-4</c:v>
                </c:pt>
                <c:pt idx="3411">
                  <c:v>-6.8188936889198199E-5</c:v>
                </c:pt>
                <c:pt idx="3412">
                  <c:v>-9.1359411294919106E-5</c:v>
                </c:pt>
                <c:pt idx="3413">
                  <c:v>-7.5626556292892201E-5</c:v>
                </c:pt>
                <c:pt idx="3414">
                  <c:v>-8.9778327416279195E-5</c:v>
                </c:pt>
                <c:pt idx="3415" formatCode="General">
                  <c:v>-1.02150186339079E-4</c:v>
                </c:pt>
                <c:pt idx="3416">
                  <c:v>-7.5209022290129599E-5</c:v>
                </c:pt>
                <c:pt idx="3417">
                  <c:v>-7.7280719812742403E-5</c:v>
                </c:pt>
                <c:pt idx="3418">
                  <c:v>-8.5267106111197406E-5</c:v>
                </c:pt>
                <c:pt idx="3419" formatCode="General">
                  <c:v>-1.1630607541322199E-4</c:v>
                </c:pt>
                <c:pt idx="3420" formatCode="General">
                  <c:v>-1.01149445807163E-4</c:v>
                </c:pt>
                <c:pt idx="3421" formatCode="General">
                  <c:v>-1.00155883235864E-4</c:v>
                </c:pt>
                <c:pt idx="3422">
                  <c:v>-6.9529862993954501E-5</c:v>
                </c:pt>
                <c:pt idx="3423">
                  <c:v>-8.0139746984053497E-5</c:v>
                </c:pt>
                <c:pt idx="3424">
                  <c:v>-9.5274998766718699E-5</c:v>
                </c:pt>
                <c:pt idx="3425" formatCode="General">
                  <c:v>-1.08992324782059E-4</c:v>
                </c:pt>
                <c:pt idx="3426" formatCode="General">
                  <c:v>-1.0938719349554201E-4</c:v>
                </c:pt>
                <c:pt idx="3427">
                  <c:v>-7.7503569100041499E-5</c:v>
                </c:pt>
                <c:pt idx="3428" formatCode="General">
                  <c:v>-1.1019797331659001E-4</c:v>
                </c:pt>
                <c:pt idx="3429">
                  <c:v>-8.9656892268901001E-5</c:v>
                </c:pt>
                <c:pt idx="3430">
                  <c:v>-9.2142291801916695E-5</c:v>
                </c:pt>
                <c:pt idx="3431">
                  <c:v>-8.4020909409192101E-5</c:v>
                </c:pt>
                <c:pt idx="3432">
                  <c:v>-8.6516113779161206E-5</c:v>
                </c:pt>
                <c:pt idx="3433">
                  <c:v>-8.0242925587471693E-5</c:v>
                </c:pt>
                <c:pt idx="3434">
                  <c:v>-8.8850064850734705E-5</c:v>
                </c:pt>
                <c:pt idx="3435">
                  <c:v>-8.71354586196706E-5</c:v>
                </c:pt>
                <c:pt idx="3436" formatCode="General">
                  <c:v>-1.17171884297076E-4</c:v>
                </c:pt>
                <c:pt idx="3437">
                  <c:v>-7.3045631718926006E-5</c:v>
                </c:pt>
                <c:pt idx="3438">
                  <c:v>-7.3032010852695995E-5</c:v>
                </c:pt>
                <c:pt idx="3439">
                  <c:v>-7.3281835691279298E-5</c:v>
                </c:pt>
                <c:pt idx="3440">
                  <c:v>-7.4775789800039905E-5</c:v>
                </c:pt>
                <c:pt idx="3441" formatCode="General">
                  <c:v>-1.06117812094992E-4</c:v>
                </c:pt>
                <c:pt idx="3442">
                  <c:v>-8.0037435188297704E-5</c:v>
                </c:pt>
                <c:pt idx="3443">
                  <c:v>-8.3946519801102103E-5</c:v>
                </c:pt>
                <c:pt idx="3444" formatCode="General">
                  <c:v>-1.04363632718662E-4</c:v>
                </c:pt>
                <c:pt idx="3445" formatCode="General">
                  <c:v>-1.00468281951724E-4</c:v>
                </c:pt>
                <c:pt idx="3446">
                  <c:v>-7.6680127869739405E-5</c:v>
                </c:pt>
                <c:pt idx="3447">
                  <c:v>-6.7653058319391306E-5</c:v>
                </c:pt>
                <c:pt idx="3448">
                  <c:v>-9.1079953934565197E-5</c:v>
                </c:pt>
                <c:pt idx="3449">
                  <c:v>-6.7928163465786904E-5</c:v>
                </c:pt>
                <c:pt idx="3450" formatCode="General">
                  <c:v>-1.15421305276527E-4</c:v>
                </c:pt>
                <c:pt idx="3451">
                  <c:v>-8.6972064857009906E-5</c:v>
                </c:pt>
                <c:pt idx="3452">
                  <c:v>-7.6001352844266601E-5</c:v>
                </c:pt>
                <c:pt idx="3453">
                  <c:v>-5.3534959097588098E-5</c:v>
                </c:pt>
                <c:pt idx="3454">
                  <c:v>-3.4092497006183203E-5</c:v>
                </c:pt>
                <c:pt idx="3455" formatCode="General">
                  <c:v>-1.08261938530366E-4</c:v>
                </c:pt>
                <c:pt idx="3456">
                  <c:v>-3.9180142174004402E-5</c:v>
                </c:pt>
                <c:pt idx="3457">
                  <c:v>-7.6608216022435897E-5</c:v>
                </c:pt>
                <c:pt idx="3458">
                  <c:v>-7.7038788125452599E-5</c:v>
                </c:pt>
                <c:pt idx="3459">
                  <c:v>-9.7587104787621803E-5</c:v>
                </c:pt>
                <c:pt idx="3460">
                  <c:v>-6.3779898771590898E-5</c:v>
                </c:pt>
                <c:pt idx="3461">
                  <c:v>-7.3510060732329694E-5</c:v>
                </c:pt>
                <c:pt idx="3462">
                  <c:v>-3.6374714579111101E-5</c:v>
                </c:pt>
                <c:pt idx="3463">
                  <c:v>-6.1956597125631806E-5</c:v>
                </c:pt>
                <c:pt idx="3464" formatCode="General">
                  <c:v>-1.14323991961427E-4</c:v>
                </c:pt>
                <c:pt idx="3465">
                  <c:v>-4.6799704700709099E-5</c:v>
                </c:pt>
                <c:pt idx="3466">
                  <c:v>-5.1642691200173897E-5</c:v>
                </c:pt>
                <c:pt idx="3467">
                  <c:v>-3.4495990376613402E-5</c:v>
                </c:pt>
                <c:pt idx="3468">
                  <c:v>-6.8143977418686503E-5</c:v>
                </c:pt>
                <c:pt idx="3469">
                  <c:v>-3.9490753384839502E-5</c:v>
                </c:pt>
                <c:pt idx="3470">
                  <c:v>-5.9116578684275E-5</c:v>
                </c:pt>
                <c:pt idx="3471">
                  <c:v>-5.8120220177481098E-5</c:v>
                </c:pt>
                <c:pt idx="3472">
                  <c:v>-6.5776203128701903E-5</c:v>
                </c:pt>
                <c:pt idx="3473">
                  <c:v>-6.6581637505513797E-5</c:v>
                </c:pt>
                <c:pt idx="3474">
                  <c:v>-5.4834020491404598E-5</c:v>
                </c:pt>
                <c:pt idx="3475">
                  <c:v>-6.1327932388297406E-5</c:v>
                </c:pt>
                <c:pt idx="3476">
                  <c:v>-5.1279587126676E-5</c:v>
                </c:pt>
                <c:pt idx="3477">
                  <c:v>-1.9076414325799999E-5</c:v>
                </c:pt>
                <c:pt idx="3478">
                  <c:v>-4.6817864730336201E-5</c:v>
                </c:pt>
                <c:pt idx="3479" formatCode="General">
                  <c:v>-1.33683642845846E-4</c:v>
                </c:pt>
                <c:pt idx="3480">
                  <c:v>-5.9146186026469002E-5</c:v>
                </c:pt>
                <c:pt idx="3481">
                  <c:v>-7.2169218036055403E-5</c:v>
                </c:pt>
                <c:pt idx="3482">
                  <c:v>-7.6738279887387704E-5</c:v>
                </c:pt>
                <c:pt idx="3483">
                  <c:v>-8.7475418068395602E-5</c:v>
                </c:pt>
                <c:pt idx="3484">
                  <c:v>-7.2586839096807295E-5</c:v>
                </c:pt>
                <c:pt idx="3485">
                  <c:v>-4.0864298080957202E-5</c:v>
                </c:pt>
                <c:pt idx="3486">
                  <c:v>-5.4118802344376999E-5</c:v>
                </c:pt>
                <c:pt idx="3487">
                  <c:v>-4.0808395498474898E-5</c:v>
                </c:pt>
                <c:pt idx="3488" formatCode="General">
                  <c:v>-1.28989105762263E-4</c:v>
                </c:pt>
                <c:pt idx="3489">
                  <c:v>-7.45705744128232E-5</c:v>
                </c:pt>
                <c:pt idx="3490">
                  <c:v>-6.0278677276020898E-5</c:v>
                </c:pt>
                <c:pt idx="3491">
                  <c:v>-7.9940144349662401E-5</c:v>
                </c:pt>
                <c:pt idx="3492">
                  <c:v>-4.42125595552485E-5</c:v>
                </c:pt>
                <c:pt idx="3493">
                  <c:v>-4.9693882903790598E-5</c:v>
                </c:pt>
                <c:pt idx="3494">
                  <c:v>-7.1016831570500596E-5</c:v>
                </c:pt>
                <c:pt idx="3495">
                  <c:v>-5.5401398532070897E-5</c:v>
                </c:pt>
                <c:pt idx="3496">
                  <c:v>-7.2283423004315493E-5</c:v>
                </c:pt>
                <c:pt idx="3497">
                  <c:v>-8.6494867053572293E-5</c:v>
                </c:pt>
                <c:pt idx="3498">
                  <c:v>-5.43250699227935E-5</c:v>
                </c:pt>
                <c:pt idx="3499">
                  <c:v>-4.1999186100274699E-5</c:v>
                </c:pt>
                <c:pt idx="3500">
                  <c:v>-5.19232828903848E-5</c:v>
                </c:pt>
                <c:pt idx="3501">
                  <c:v>-7.7208404408287196E-5</c:v>
                </c:pt>
                <c:pt idx="3502">
                  <c:v>-5.5871178822449498E-5</c:v>
                </c:pt>
                <c:pt idx="3503">
                  <c:v>-6.8017419387309694E-5</c:v>
                </c:pt>
                <c:pt idx="3504">
                  <c:v>-9.9313652452698506E-5</c:v>
                </c:pt>
                <c:pt idx="3505">
                  <c:v>-9.9406877440011101E-5</c:v>
                </c:pt>
                <c:pt idx="3506">
                  <c:v>-4.0541534105227802E-5</c:v>
                </c:pt>
                <c:pt idx="3507">
                  <c:v>-5.8040159994470302E-5</c:v>
                </c:pt>
                <c:pt idx="3508">
                  <c:v>-4.9544322810594701E-5</c:v>
                </c:pt>
                <c:pt idx="3509">
                  <c:v>-7.03333932608452E-5</c:v>
                </c:pt>
                <c:pt idx="3510">
                  <c:v>-6.6937991462990103E-5</c:v>
                </c:pt>
                <c:pt idx="3511">
                  <c:v>-5.4247874061297303E-5</c:v>
                </c:pt>
                <c:pt idx="3512">
                  <c:v>-4.3506287533041098E-5</c:v>
                </c:pt>
                <c:pt idx="3513">
                  <c:v>-8.3580915940288604E-5</c:v>
                </c:pt>
                <c:pt idx="3514">
                  <c:v>-8.1749426024973904E-5</c:v>
                </c:pt>
                <c:pt idx="3515">
                  <c:v>-7.7291503746751699E-5</c:v>
                </c:pt>
                <c:pt idx="3516">
                  <c:v>-3.5723125689127099E-5</c:v>
                </c:pt>
                <c:pt idx="3517">
                  <c:v>-4.2714519369889501E-5</c:v>
                </c:pt>
                <c:pt idx="3518">
                  <c:v>-5.0270008275976101E-5</c:v>
                </c:pt>
                <c:pt idx="3519">
                  <c:v>-4.32774193350929E-5</c:v>
                </c:pt>
                <c:pt idx="3520">
                  <c:v>-3.9783991780869299E-5</c:v>
                </c:pt>
                <c:pt idx="3521">
                  <c:v>-5.3218722575206399E-5</c:v>
                </c:pt>
                <c:pt idx="3522">
                  <c:v>-5.1919579876883899E-5</c:v>
                </c:pt>
                <c:pt idx="3523">
                  <c:v>-8.8644793850873899E-5</c:v>
                </c:pt>
                <c:pt idx="3524">
                  <c:v>-8.4961471292571201E-5</c:v>
                </c:pt>
                <c:pt idx="3525">
                  <c:v>-7.8857045499229202E-5</c:v>
                </c:pt>
                <c:pt idx="3526">
                  <c:v>-6.2136105110851896E-5</c:v>
                </c:pt>
                <c:pt idx="3527">
                  <c:v>-4.4647059028405598E-5</c:v>
                </c:pt>
                <c:pt idx="3528">
                  <c:v>-6.0231990303944303E-5</c:v>
                </c:pt>
                <c:pt idx="3529">
                  <c:v>-7.0790315998279103E-5</c:v>
                </c:pt>
                <c:pt idx="3530">
                  <c:v>-2.58801666222576E-5</c:v>
                </c:pt>
                <c:pt idx="3531">
                  <c:v>-6.0960636888194397E-5</c:v>
                </c:pt>
                <c:pt idx="3532">
                  <c:v>-6.4562381696353394E-5</c:v>
                </c:pt>
                <c:pt idx="3533">
                  <c:v>-5.11178005566016E-5</c:v>
                </c:pt>
                <c:pt idx="3534">
                  <c:v>8.7096480562500605E-6</c:v>
                </c:pt>
                <c:pt idx="3535">
                  <c:v>-7.6039634076646001E-5</c:v>
                </c:pt>
                <c:pt idx="3536">
                  <c:v>-5.6118063849109099E-5</c:v>
                </c:pt>
                <c:pt idx="3537">
                  <c:v>-5.0425748057788598E-5</c:v>
                </c:pt>
                <c:pt idx="3538">
                  <c:v>-6.0336668599089497E-5</c:v>
                </c:pt>
                <c:pt idx="3539">
                  <c:v>-8.9011600359540299E-5</c:v>
                </c:pt>
                <c:pt idx="3540">
                  <c:v>-7.6423409184186205E-5</c:v>
                </c:pt>
                <c:pt idx="3541">
                  <c:v>-4.6585862742765902E-5</c:v>
                </c:pt>
                <c:pt idx="3542">
                  <c:v>-3.87588970628386E-5</c:v>
                </c:pt>
                <c:pt idx="3543">
                  <c:v>-5.4569321572299102E-5</c:v>
                </c:pt>
                <c:pt idx="3544">
                  <c:v>-7.0403586633552699E-5</c:v>
                </c:pt>
                <c:pt idx="3545">
                  <c:v>-4.48329926434507E-5</c:v>
                </c:pt>
                <c:pt idx="3546">
                  <c:v>-4.8585066563199102E-5</c:v>
                </c:pt>
                <c:pt idx="3547">
                  <c:v>-3.0795609548410897E-5</c:v>
                </c:pt>
                <c:pt idx="3548">
                  <c:v>-3.82742696374841E-5</c:v>
                </c:pt>
                <c:pt idx="3549">
                  <c:v>-2.2410697317924801E-5</c:v>
                </c:pt>
                <c:pt idx="3550">
                  <c:v>-6.3602937923304403E-5</c:v>
                </c:pt>
                <c:pt idx="3551">
                  <c:v>-3.8213995788622501E-5</c:v>
                </c:pt>
                <c:pt idx="3552">
                  <c:v>-1.5056529233244999E-5</c:v>
                </c:pt>
                <c:pt idx="3553">
                  <c:v>-9.9126476838416696E-6</c:v>
                </c:pt>
                <c:pt idx="3554">
                  <c:v>-1.0405436114039001E-5</c:v>
                </c:pt>
                <c:pt idx="3555">
                  <c:v>-5.3481239775289703E-5</c:v>
                </c:pt>
                <c:pt idx="3556">
                  <c:v>-5.20166945429929E-5</c:v>
                </c:pt>
                <c:pt idx="3557">
                  <c:v>-3.9313987140929899E-5</c:v>
                </c:pt>
                <c:pt idx="3558">
                  <c:v>-4.0160950460879999E-5</c:v>
                </c:pt>
                <c:pt idx="3559">
                  <c:v>-4.4075479042616997E-5</c:v>
                </c:pt>
                <c:pt idx="3560">
                  <c:v>-9.8859287951515195E-5</c:v>
                </c:pt>
                <c:pt idx="3561">
                  <c:v>-7.3095210165881406E-5</c:v>
                </c:pt>
                <c:pt idx="3562">
                  <c:v>-9.7740587168145305E-5</c:v>
                </c:pt>
                <c:pt idx="3563">
                  <c:v>-5.9729543117074802E-5</c:v>
                </c:pt>
                <c:pt idx="3564">
                  <c:v>-7.3535339386902499E-5</c:v>
                </c:pt>
                <c:pt idx="3565">
                  <c:v>-3.7691315359158399E-5</c:v>
                </c:pt>
                <c:pt idx="3566">
                  <c:v>-2.4397709188327899E-5</c:v>
                </c:pt>
                <c:pt idx="3567">
                  <c:v>-3.1479499392736597E-5</c:v>
                </c:pt>
                <c:pt idx="3568">
                  <c:v>-5.7410845333529E-5</c:v>
                </c:pt>
                <c:pt idx="3569">
                  <c:v>-9.2543841076182603E-5</c:v>
                </c:pt>
                <c:pt idx="3570">
                  <c:v>-5.4008468483492297E-5</c:v>
                </c:pt>
                <c:pt idx="3571">
                  <c:v>-5.07165684348542E-5</c:v>
                </c:pt>
                <c:pt idx="3572">
                  <c:v>-3.2122997788457403E-5</c:v>
                </c:pt>
                <c:pt idx="3573">
                  <c:v>-3.1883850418162397E-5</c:v>
                </c:pt>
                <c:pt idx="3574">
                  <c:v>-5.8180423966217299E-5</c:v>
                </c:pt>
                <c:pt idx="3575">
                  <c:v>-4.2687914997493598E-5</c:v>
                </c:pt>
                <c:pt idx="3576">
                  <c:v>-5.7788508846740903E-5</c:v>
                </c:pt>
                <c:pt idx="3577">
                  <c:v>-2.3814052269019499E-5</c:v>
                </c:pt>
                <c:pt idx="3578">
                  <c:v>-5.00936422636734E-5</c:v>
                </c:pt>
                <c:pt idx="3579">
                  <c:v>-5.3438479281790998E-5</c:v>
                </c:pt>
                <c:pt idx="3580">
                  <c:v>-1.24532150736492E-5</c:v>
                </c:pt>
                <c:pt idx="3581">
                  <c:v>-8.3726469093390004E-5</c:v>
                </c:pt>
                <c:pt idx="3582">
                  <c:v>-5.6367914470978601E-5</c:v>
                </c:pt>
                <c:pt idx="3583">
                  <c:v>-6.10423979552244E-5</c:v>
                </c:pt>
                <c:pt idx="3584">
                  <c:v>-4.0194528624396903E-5</c:v>
                </c:pt>
                <c:pt idx="3585">
                  <c:v>-6.4749209058643796E-5</c:v>
                </c:pt>
                <c:pt idx="3586">
                  <c:v>-5.5589838541772402E-5</c:v>
                </c:pt>
                <c:pt idx="3587">
                  <c:v>-2.8642328910155101E-5</c:v>
                </c:pt>
                <c:pt idx="3588">
                  <c:v>-4.6762807155659697E-5</c:v>
                </c:pt>
                <c:pt idx="3589">
                  <c:v>-5.71447156377417E-5</c:v>
                </c:pt>
                <c:pt idx="3590">
                  <c:v>-7.8155904943420193E-5</c:v>
                </c:pt>
                <c:pt idx="3591">
                  <c:v>-3.0093195593405199E-5</c:v>
                </c:pt>
                <c:pt idx="3592">
                  <c:v>-2.3542514136411399E-5</c:v>
                </c:pt>
                <c:pt idx="3593">
                  <c:v>-2.6556135379400101E-5</c:v>
                </c:pt>
                <c:pt idx="3594">
                  <c:v>-3.8078487548120803E-5</c:v>
                </c:pt>
                <c:pt idx="3595">
                  <c:v>-6.8379345880125096E-5</c:v>
                </c:pt>
                <c:pt idx="3596">
                  <c:v>-5.8911116554863599E-5</c:v>
                </c:pt>
                <c:pt idx="3597">
                  <c:v>-3.0824760923040399E-5</c:v>
                </c:pt>
                <c:pt idx="3598">
                  <c:v>-3.79001387879444E-5</c:v>
                </c:pt>
                <c:pt idx="3599">
                  <c:v>-1.7678751133659899E-5</c:v>
                </c:pt>
                <c:pt idx="3600">
                  <c:v>-2.0346193037130098E-5</c:v>
                </c:pt>
                <c:pt idx="3601">
                  <c:v>-4.9066142877530602E-5</c:v>
                </c:pt>
                <c:pt idx="3602">
                  <c:v>-4.0116417739151098E-5</c:v>
                </c:pt>
                <c:pt idx="3603">
                  <c:v>-5.5132836297851398E-5</c:v>
                </c:pt>
                <c:pt idx="3604">
                  <c:v>6.3740503977314403E-7</c:v>
                </c:pt>
                <c:pt idx="3605">
                  <c:v>-5.7404279541035598E-5</c:v>
                </c:pt>
                <c:pt idx="3606">
                  <c:v>-3.9358636665237001E-5</c:v>
                </c:pt>
                <c:pt idx="3607">
                  <c:v>-3.9482844748077098E-5</c:v>
                </c:pt>
                <c:pt idx="3608">
                  <c:v>-4.7415985421972902E-5</c:v>
                </c:pt>
                <c:pt idx="3609">
                  <c:v>-3.02109645496741E-5</c:v>
                </c:pt>
                <c:pt idx="3610">
                  <c:v>2.3814026375746902E-6</c:v>
                </c:pt>
                <c:pt idx="3611">
                  <c:v>-6.0562744363522901E-5</c:v>
                </c:pt>
                <c:pt idx="3612">
                  <c:v>-3.1265029343352902E-5</c:v>
                </c:pt>
                <c:pt idx="3613">
                  <c:v>-1.0965590422806301E-5</c:v>
                </c:pt>
                <c:pt idx="3614">
                  <c:v>-6.1217207300397395E-5</c:v>
                </c:pt>
                <c:pt idx="3615">
                  <c:v>-1.7165636616185501E-5</c:v>
                </c:pt>
                <c:pt idx="3616">
                  <c:v>-6.61596101129205E-5</c:v>
                </c:pt>
                <c:pt idx="3617">
                  <c:v>-5.7632254453252698E-5</c:v>
                </c:pt>
                <c:pt idx="3618">
                  <c:v>-5.6846801150993803E-5</c:v>
                </c:pt>
                <c:pt idx="3619">
                  <c:v>-4.4979519044586402E-5</c:v>
                </c:pt>
                <c:pt idx="3620">
                  <c:v>-5.3198566438183503E-5</c:v>
                </c:pt>
                <c:pt idx="3621">
                  <c:v>-7.2112463737171903E-5</c:v>
                </c:pt>
                <c:pt idx="3622">
                  <c:v>-2.6573692499221E-5</c:v>
                </c:pt>
                <c:pt idx="3623">
                  <c:v>-4.0284550440221299E-5</c:v>
                </c:pt>
                <c:pt idx="3624">
                  <c:v>-2.54231345190793E-5</c:v>
                </c:pt>
                <c:pt idx="3625">
                  <c:v>-6.8597522865356898E-6</c:v>
                </c:pt>
                <c:pt idx="3626">
                  <c:v>-2.6106275338741899E-5</c:v>
                </c:pt>
                <c:pt idx="3627">
                  <c:v>-3.3737494649048297E-5</c:v>
                </c:pt>
                <c:pt idx="3628">
                  <c:v>-4.5892162949039299E-5</c:v>
                </c:pt>
                <c:pt idx="3629">
                  <c:v>-7.0095681264056004E-5</c:v>
                </c:pt>
                <c:pt idx="3630">
                  <c:v>-1.09396196491322E-5</c:v>
                </c:pt>
                <c:pt idx="3631">
                  <c:v>-6.7783356871185406E-5</c:v>
                </c:pt>
                <c:pt idx="3632">
                  <c:v>-5.1967799342931797E-5</c:v>
                </c:pt>
                <c:pt idx="3633">
                  <c:v>-2.64467718863178E-5</c:v>
                </c:pt>
                <c:pt idx="3634">
                  <c:v>-6.4811028609463296E-5</c:v>
                </c:pt>
                <c:pt idx="3635">
                  <c:v>-6.3002321776923904E-5</c:v>
                </c:pt>
                <c:pt idx="3636">
                  <c:v>-3.6381300681256697E-5</c:v>
                </c:pt>
                <c:pt idx="3637">
                  <c:v>-3.1878230304698898E-5</c:v>
                </c:pt>
                <c:pt idx="3638">
                  <c:v>-5.2690124364458197E-5</c:v>
                </c:pt>
                <c:pt idx="3639">
                  <c:v>-1.95473282590536E-5</c:v>
                </c:pt>
                <c:pt idx="3640">
                  <c:v>-3.3956531955050001E-5</c:v>
                </c:pt>
                <c:pt idx="3641">
                  <c:v>-3.9860014604769903E-5</c:v>
                </c:pt>
                <c:pt idx="3642">
                  <c:v>-4.3047548155744601E-5</c:v>
                </c:pt>
                <c:pt idx="3643">
                  <c:v>-5.4920766208738603E-5</c:v>
                </c:pt>
                <c:pt idx="3644">
                  <c:v>-3.77909932835069E-5</c:v>
                </c:pt>
                <c:pt idx="3645">
                  <c:v>-1.1626505737919799E-5</c:v>
                </c:pt>
                <c:pt idx="3646">
                  <c:v>-4.3949379625174201E-5</c:v>
                </c:pt>
                <c:pt idx="3647">
                  <c:v>-5.3835557007037501E-5</c:v>
                </c:pt>
                <c:pt idx="3648">
                  <c:v>-9.3271492961862203E-5</c:v>
                </c:pt>
                <c:pt idx="3649">
                  <c:v>-4.4610954578607201E-5</c:v>
                </c:pt>
                <c:pt idx="3650">
                  <c:v>-1.9543464896082299E-5</c:v>
                </c:pt>
                <c:pt idx="3651" formatCode="General">
                  <c:v>-1.09624103148514E-4</c:v>
                </c:pt>
                <c:pt idx="3652">
                  <c:v>2.7419375714731499E-5</c:v>
                </c:pt>
                <c:pt idx="3653">
                  <c:v>-5.2537840633474697E-5</c:v>
                </c:pt>
                <c:pt idx="3654">
                  <c:v>-9.95896125313763E-6</c:v>
                </c:pt>
                <c:pt idx="3655">
                  <c:v>-4.9195601477568902E-5</c:v>
                </c:pt>
                <c:pt idx="3656">
                  <c:v>-6.2918352973222899E-5</c:v>
                </c:pt>
                <c:pt idx="3657">
                  <c:v>-5.8439624174675501E-5</c:v>
                </c:pt>
                <c:pt idx="3658">
                  <c:v>-3.5558157695412102E-5</c:v>
                </c:pt>
                <c:pt idx="3659">
                  <c:v>-4.7124820862528603E-5</c:v>
                </c:pt>
                <c:pt idx="3660">
                  <c:v>-6.4906729245856699E-5</c:v>
                </c:pt>
                <c:pt idx="3661">
                  <c:v>-4.5225468917506002E-5</c:v>
                </c:pt>
                <c:pt idx="3662">
                  <c:v>-5.2698438225519501E-5</c:v>
                </c:pt>
                <c:pt idx="3663">
                  <c:v>-6.34812000731871E-5</c:v>
                </c:pt>
                <c:pt idx="3664">
                  <c:v>-1.86626394541766E-5</c:v>
                </c:pt>
                <c:pt idx="3665">
                  <c:v>-2.1158781422332199E-5</c:v>
                </c:pt>
                <c:pt idx="3666">
                  <c:v>-2.73808754345464E-5</c:v>
                </c:pt>
                <c:pt idx="3667">
                  <c:v>-3.1692129522723202E-5</c:v>
                </c:pt>
                <c:pt idx="3668">
                  <c:v>-4.8435963814174202E-5</c:v>
                </c:pt>
                <c:pt idx="3669">
                  <c:v>-1.16208988555531E-5</c:v>
                </c:pt>
                <c:pt idx="3670">
                  <c:v>-5.1500910986776498E-5</c:v>
                </c:pt>
                <c:pt idx="3671">
                  <c:v>-2.4078776920878999E-5</c:v>
                </c:pt>
                <c:pt idx="3672">
                  <c:v>-3.4823249703699499E-5</c:v>
                </c:pt>
                <c:pt idx="3673">
                  <c:v>1.07127042238549E-7</c:v>
                </c:pt>
                <c:pt idx="3674">
                  <c:v>-3.5705885391556801E-5</c:v>
                </c:pt>
                <c:pt idx="3675">
                  <c:v>-3.8729070152228097E-5</c:v>
                </c:pt>
                <c:pt idx="3676">
                  <c:v>-3.8711085773995297E-5</c:v>
                </c:pt>
                <c:pt idx="3677">
                  <c:v>-5.9766657504313104E-6</c:v>
                </c:pt>
                <c:pt idx="3678">
                  <c:v>-2.3658718433162898E-5</c:v>
                </c:pt>
                <c:pt idx="3679">
                  <c:v>-1.5935868606850599E-5</c:v>
                </c:pt>
                <c:pt idx="3680">
                  <c:v>-5.2122979879912103E-6</c:v>
                </c:pt>
                <c:pt idx="3681">
                  <c:v>-6.0231504795035402E-5</c:v>
                </c:pt>
                <c:pt idx="3682">
                  <c:v>-4.4658409219642803E-5</c:v>
                </c:pt>
                <c:pt idx="3683">
                  <c:v>-3.6981032513360098E-5</c:v>
                </c:pt>
                <c:pt idx="3684">
                  <c:v>-4.3009302532754702E-5</c:v>
                </c:pt>
                <c:pt idx="3685">
                  <c:v>-5.3140180301705501E-5</c:v>
                </c:pt>
                <c:pt idx="3686">
                  <c:v>-2.4065355506837199E-5</c:v>
                </c:pt>
                <c:pt idx="3687">
                  <c:v>-3.72898027016601E-5</c:v>
                </c:pt>
                <c:pt idx="3688">
                  <c:v>-4.3582358312970803E-5</c:v>
                </c:pt>
                <c:pt idx="3689">
                  <c:v>-5.26441931867801E-6</c:v>
                </c:pt>
                <c:pt idx="3690">
                  <c:v>-5.8821229554684301E-5</c:v>
                </c:pt>
                <c:pt idx="3691">
                  <c:v>-4.0822376083942298E-5</c:v>
                </c:pt>
                <c:pt idx="3692">
                  <c:v>-3.5844390809836903E-5</c:v>
                </c:pt>
                <c:pt idx="3693">
                  <c:v>-1.6933096119087799E-5</c:v>
                </c:pt>
                <c:pt idx="3694">
                  <c:v>-4.8203113233764202E-5</c:v>
                </c:pt>
                <c:pt idx="3695">
                  <c:v>-4.7451719617604997E-5</c:v>
                </c:pt>
                <c:pt idx="3696">
                  <c:v>-3.9663508404633201E-5</c:v>
                </c:pt>
                <c:pt idx="3697">
                  <c:v>-3.4189768584033401E-6</c:v>
                </c:pt>
                <c:pt idx="3698">
                  <c:v>-3.5587973606488301E-5</c:v>
                </c:pt>
                <c:pt idx="3699">
                  <c:v>-5.5451594712769497E-5</c:v>
                </c:pt>
                <c:pt idx="3700">
                  <c:v>-2.55095975158076E-5</c:v>
                </c:pt>
                <c:pt idx="3701">
                  <c:v>-4.0407762558836999E-5</c:v>
                </c:pt>
                <c:pt idx="3702">
                  <c:v>-3.7569742395051703E-5</c:v>
                </c:pt>
                <c:pt idx="3703">
                  <c:v>-2.3431722099600099E-5</c:v>
                </c:pt>
                <c:pt idx="3704">
                  <c:v>-3.6614508752770501E-5</c:v>
                </c:pt>
                <c:pt idx="3705">
                  <c:v>-4.4259290151045799E-5</c:v>
                </c:pt>
                <c:pt idx="3706">
                  <c:v>-3.4417832913146297E-5</c:v>
                </c:pt>
                <c:pt idx="3707">
                  <c:v>-3.3591047461212997E-5</c:v>
                </c:pt>
                <c:pt idx="3708">
                  <c:v>-4.2248965554466797E-5</c:v>
                </c:pt>
                <c:pt idx="3709">
                  <c:v>-6.9925150471702093E-5</c:v>
                </c:pt>
                <c:pt idx="3710">
                  <c:v>-5.3203994188323198E-5</c:v>
                </c:pt>
                <c:pt idx="3711">
                  <c:v>-4.7095913018089703E-5</c:v>
                </c:pt>
                <c:pt idx="3712">
                  <c:v>-3.4575636205058498E-5</c:v>
                </c:pt>
                <c:pt idx="3713">
                  <c:v>-2.6607528556354701E-5</c:v>
                </c:pt>
                <c:pt idx="3714">
                  <c:v>-8.8581765653355005E-5</c:v>
                </c:pt>
                <c:pt idx="3715">
                  <c:v>-2.6022448654845002E-5</c:v>
                </c:pt>
                <c:pt idx="3716">
                  <c:v>-7.2703496958436396E-5</c:v>
                </c:pt>
                <c:pt idx="3717">
                  <c:v>-1.4393057725883301E-5</c:v>
                </c:pt>
                <c:pt idx="3718">
                  <c:v>-2.1138619736644002E-5</c:v>
                </c:pt>
                <c:pt idx="3719" formatCode="General">
                  <c:v>-1.0203145074035001E-4</c:v>
                </c:pt>
                <c:pt idx="3720">
                  <c:v>-6.7053632641243005E-5</c:v>
                </c:pt>
                <c:pt idx="3721">
                  <c:v>-1.0270112103634E-5</c:v>
                </c:pt>
                <c:pt idx="3722">
                  <c:v>-6.7496313269686402E-5</c:v>
                </c:pt>
                <c:pt idx="3723">
                  <c:v>1.90952776269875E-5</c:v>
                </c:pt>
                <c:pt idx="3724">
                  <c:v>-7.8267747272749906E-5</c:v>
                </c:pt>
                <c:pt idx="3725">
                  <c:v>-3.5081423663369501E-5</c:v>
                </c:pt>
                <c:pt idx="3726">
                  <c:v>-8.9999180334764199E-7</c:v>
                </c:pt>
                <c:pt idx="3727">
                  <c:v>2.3340843219245001E-5</c:v>
                </c:pt>
                <c:pt idx="3728">
                  <c:v>3.6764645480041801E-5</c:v>
                </c:pt>
                <c:pt idx="3729">
                  <c:v>-1.9487929116477101E-6</c:v>
                </c:pt>
                <c:pt idx="3730">
                  <c:v>-7.0457568157025597E-6</c:v>
                </c:pt>
                <c:pt idx="3731">
                  <c:v>5.6508362458217603E-6</c:v>
                </c:pt>
                <c:pt idx="3732">
                  <c:v>-2.31218530744826E-5</c:v>
                </c:pt>
                <c:pt idx="3733">
                  <c:v>-1.48932652266702E-5</c:v>
                </c:pt>
                <c:pt idx="3734">
                  <c:v>-1.00008676308616E-5</c:v>
                </c:pt>
                <c:pt idx="3735">
                  <c:v>-4.2752402446687901E-6</c:v>
                </c:pt>
                <c:pt idx="3736">
                  <c:v>4.1228746979570801E-5</c:v>
                </c:pt>
                <c:pt idx="3737">
                  <c:v>-2.19008644340908E-5</c:v>
                </c:pt>
                <c:pt idx="3738">
                  <c:v>4.3903608652941398E-5</c:v>
                </c:pt>
                <c:pt idx="3739">
                  <c:v>-3.8401186534076997E-5</c:v>
                </c:pt>
                <c:pt idx="3740">
                  <c:v>-2.97875164784099E-5</c:v>
                </c:pt>
                <c:pt idx="3741">
                  <c:v>3.5994607547488699E-5</c:v>
                </c:pt>
                <c:pt idx="3742">
                  <c:v>2.0508347757851101E-5</c:v>
                </c:pt>
                <c:pt idx="3743">
                  <c:v>-3.2224929958333398E-5</c:v>
                </c:pt>
                <c:pt idx="3744">
                  <c:v>2.9811207303763399E-5</c:v>
                </c:pt>
                <c:pt idx="3745">
                  <c:v>-6.7737836007570197E-6</c:v>
                </c:pt>
                <c:pt idx="3746">
                  <c:v>1.10155793821024E-5</c:v>
                </c:pt>
                <c:pt idx="3747">
                  <c:v>1.3963835274297199E-5</c:v>
                </c:pt>
                <c:pt idx="3748">
                  <c:v>2.6769400421810198E-5</c:v>
                </c:pt>
                <c:pt idx="3749">
                  <c:v>1.41229011804562E-5</c:v>
                </c:pt>
                <c:pt idx="3750">
                  <c:v>-4.0745455544451196E-6</c:v>
                </c:pt>
                <c:pt idx="3751">
                  <c:v>1.31677364715817E-5</c:v>
                </c:pt>
                <c:pt idx="3752">
                  <c:v>1.65927220322829E-5</c:v>
                </c:pt>
                <c:pt idx="3753">
                  <c:v>2.0899120134754799E-5</c:v>
                </c:pt>
                <c:pt idx="3754">
                  <c:v>-7.5579126654923504E-6</c:v>
                </c:pt>
                <c:pt idx="3755">
                  <c:v>4.1351634706731302E-7</c:v>
                </c:pt>
                <c:pt idx="3756">
                  <c:v>-9.8927506013737103E-6</c:v>
                </c:pt>
                <c:pt idx="3757">
                  <c:v>-9.3618090636539097E-6</c:v>
                </c:pt>
                <c:pt idx="3758">
                  <c:v>1.6624899672753E-6</c:v>
                </c:pt>
                <c:pt idx="3759">
                  <c:v>-1.7831833997828799E-6</c:v>
                </c:pt>
                <c:pt idx="3760">
                  <c:v>8.1748724194354404E-6</c:v>
                </c:pt>
                <c:pt idx="3761">
                  <c:v>2.3478457515732799E-5</c:v>
                </c:pt>
                <c:pt idx="3762">
                  <c:v>1.6507711618694499E-5</c:v>
                </c:pt>
                <c:pt idx="3763">
                  <c:v>2.23859673537916E-5</c:v>
                </c:pt>
                <c:pt idx="3764">
                  <c:v>3.3924358997357499E-5</c:v>
                </c:pt>
                <c:pt idx="3765">
                  <c:v>5.48299819279007E-6</c:v>
                </c:pt>
                <c:pt idx="3766">
                  <c:v>1.80300370161083E-5</c:v>
                </c:pt>
                <c:pt idx="3767">
                  <c:v>1.8432751086438699E-5</c:v>
                </c:pt>
                <c:pt idx="3768">
                  <c:v>-5.6288977420015696E-6</c:v>
                </c:pt>
                <c:pt idx="3769">
                  <c:v>-1.7415286959180399E-6</c:v>
                </c:pt>
                <c:pt idx="3770">
                  <c:v>-2.1310832375481401E-5</c:v>
                </c:pt>
                <c:pt idx="3771">
                  <c:v>3.2019911950331398E-5</c:v>
                </c:pt>
                <c:pt idx="3772">
                  <c:v>-2.7376445485786E-5</c:v>
                </c:pt>
                <c:pt idx="3773">
                  <c:v>-2.94489411526435E-5</c:v>
                </c:pt>
                <c:pt idx="3774">
                  <c:v>2.9278419362465499E-6</c:v>
                </c:pt>
                <c:pt idx="3775">
                  <c:v>1.88125670496561E-5</c:v>
                </c:pt>
                <c:pt idx="3776">
                  <c:v>4.3128055711482304E-6</c:v>
                </c:pt>
                <c:pt idx="3777">
                  <c:v>-3.6642865157125098E-6</c:v>
                </c:pt>
                <c:pt idx="3778">
                  <c:v>-2.53702177569939E-5</c:v>
                </c:pt>
                <c:pt idx="3779">
                  <c:v>-4.4906561578965798E-5</c:v>
                </c:pt>
                <c:pt idx="3780">
                  <c:v>-5.6030289096947401E-5</c:v>
                </c:pt>
                <c:pt idx="3781">
                  <c:v>-9.4120526885510207E-6</c:v>
                </c:pt>
                <c:pt idx="3782">
                  <c:v>-3.1036145235900298E-5</c:v>
                </c:pt>
                <c:pt idx="3783">
                  <c:v>-3.0458781478996602E-5</c:v>
                </c:pt>
                <c:pt idx="3784">
                  <c:v>2.2498003717097899E-5</c:v>
                </c:pt>
                <c:pt idx="3785">
                  <c:v>2.7176154277305301E-6</c:v>
                </c:pt>
                <c:pt idx="3786">
                  <c:v>3.6159902545274598E-5</c:v>
                </c:pt>
                <c:pt idx="3787">
                  <c:v>-8.1924760089608201E-6</c:v>
                </c:pt>
                <c:pt idx="3788">
                  <c:v>-3.0766979785410502E-5</c:v>
                </c:pt>
                <c:pt idx="3789">
                  <c:v>-1.9362287204089801E-5</c:v>
                </c:pt>
                <c:pt idx="3790">
                  <c:v>-3.59389710199788E-5</c:v>
                </c:pt>
                <c:pt idx="3791">
                  <c:v>-5.1537839756218703E-5</c:v>
                </c:pt>
                <c:pt idx="3792">
                  <c:v>-6.5357300323543098E-5</c:v>
                </c:pt>
                <c:pt idx="3793">
                  <c:v>-2.4183826697450302E-5</c:v>
                </c:pt>
                <c:pt idx="3794">
                  <c:v>7.8306125322418402E-7</c:v>
                </c:pt>
                <c:pt idx="3795">
                  <c:v>2.9793170589746801E-5</c:v>
                </c:pt>
                <c:pt idx="3796">
                  <c:v>-2.8027682641865199E-5</c:v>
                </c:pt>
                <c:pt idx="3797">
                  <c:v>1.2419721142524799E-5</c:v>
                </c:pt>
                <c:pt idx="3798">
                  <c:v>1.51524449050959E-5</c:v>
                </c:pt>
                <c:pt idx="3799">
                  <c:v>-3.2081032469404301E-5</c:v>
                </c:pt>
                <c:pt idx="3800">
                  <c:v>2.8419035039545502E-7</c:v>
                </c:pt>
                <c:pt idx="3801">
                  <c:v>-1.0912009076389299E-6</c:v>
                </c:pt>
                <c:pt idx="3802">
                  <c:v>-3.66013799372331E-5</c:v>
                </c:pt>
                <c:pt idx="3803">
                  <c:v>-3.23853131498916E-5</c:v>
                </c:pt>
                <c:pt idx="3804">
                  <c:v>1.7050170508695001E-5</c:v>
                </c:pt>
                <c:pt idx="3805">
                  <c:v>-2.82440482080802E-5</c:v>
                </c:pt>
                <c:pt idx="3806">
                  <c:v>-1.2856792650519299E-5</c:v>
                </c:pt>
                <c:pt idx="3807">
                  <c:v>-2.1540877743971101E-5</c:v>
                </c:pt>
                <c:pt idx="3808">
                  <c:v>-4.4604799871914204E-6</c:v>
                </c:pt>
                <c:pt idx="3809">
                  <c:v>-2.6908969615507199E-5</c:v>
                </c:pt>
                <c:pt idx="3810">
                  <c:v>-3.4175024945956397E-5</c:v>
                </c:pt>
                <c:pt idx="3811">
                  <c:v>-1.09733272599516E-5</c:v>
                </c:pt>
                <c:pt idx="3812">
                  <c:v>-5.7256185882040102E-5</c:v>
                </c:pt>
                <c:pt idx="3813">
                  <c:v>-2.3119826319747598E-5</c:v>
                </c:pt>
                <c:pt idx="3814">
                  <c:v>-2.0326048636364099E-5</c:v>
                </c:pt>
                <c:pt idx="3815">
                  <c:v>-2.1368600301068399E-5</c:v>
                </c:pt>
                <c:pt idx="3816">
                  <c:v>-9.0792597711589096E-7</c:v>
                </c:pt>
                <c:pt idx="3817">
                  <c:v>3.23700363344777E-5</c:v>
                </c:pt>
                <c:pt idx="3818">
                  <c:v>-9.3867229339871605E-6</c:v>
                </c:pt>
                <c:pt idx="3819">
                  <c:v>9.8218224688439204E-6</c:v>
                </c:pt>
                <c:pt idx="3820">
                  <c:v>-5.2417663486907203E-5</c:v>
                </c:pt>
                <c:pt idx="3821">
                  <c:v>-6.1345513409914005E-5</c:v>
                </c:pt>
                <c:pt idx="3822">
                  <c:v>-2.2881145568507599E-5</c:v>
                </c:pt>
                <c:pt idx="3823">
                  <c:v>-4.7048306739943003E-5</c:v>
                </c:pt>
                <c:pt idx="3824">
                  <c:v>-5.20655733381854E-6</c:v>
                </c:pt>
                <c:pt idx="3825">
                  <c:v>5.2642530955639202E-6</c:v>
                </c:pt>
                <c:pt idx="3826">
                  <c:v>-2.4199497924673701E-5</c:v>
                </c:pt>
                <c:pt idx="3827">
                  <c:v>2.1423078822375701E-5</c:v>
                </c:pt>
                <c:pt idx="3828">
                  <c:v>-2.9007506727667E-5</c:v>
                </c:pt>
                <c:pt idx="3829">
                  <c:v>-3.5279644339317401E-5</c:v>
                </c:pt>
                <c:pt idx="3830">
                  <c:v>-2.8955044158221201E-5</c:v>
                </c:pt>
                <c:pt idx="3831">
                  <c:v>-3.4077262780513799E-5</c:v>
                </c:pt>
                <c:pt idx="3832">
                  <c:v>-4.6970805612566999E-5</c:v>
                </c:pt>
                <c:pt idx="3833">
                  <c:v>1.13744130335911E-5</c:v>
                </c:pt>
                <c:pt idx="3834">
                  <c:v>-4.0075979549351E-5</c:v>
                </c:pt>
                <c:pt idx="3835">
                  <c:v>-2.8315633000663898E-5</c:v>
                </c:pt>
                <c:pt idx="3836">
                  <c:v>-3.8212902721127097E-5</c:v>
                </c:pt>
                <c:pt idx="3837">
                  <c:v>-7.1898518666842299E-7</c:v>
                </c:pt>
                <c:pt idx="3838">
                  <c:v>-8.1261143541586894E-5</c:v>
                </c:pt>
                <c:pt idx="3839">
                  <c:v>4.5679932256075297E-6</c:v>
                </c:pt>
                <c:pt idx="3840">
                  <c:v>-4.8361938004223001E-5</c:v>
                </c:pt>
                <c:pt idx="3841">
                  <c:v>-1.90172685081512E-5</c:v>
                </c:pt>
                <c:pt idx="3842">
                  <c:v>3.1128586460205499E-6</c:v>
                </c:pt>
                <c:pt idx="3843">
                  <c:v>-2.7699578570377599E-5</c:v>
                </c:pt>
                <c:pt idx="3844">
                  <c:v>-2.6226094024466201E-5</c:v>
                </c:pt>
                <c:pt idx="3845">
                  <c:v>1.52151220642704E-5</c:v>
                </c:pt>
                <c:pt idx="3846">
                  <c:v>-3.2402522161886597E-5</c:v>
                </c:pt>
                <c:pt idx="3847">
                  <c:v>-5.32255176248105E-5</c:v>
                </c:pt>
                <c:pt idx="3848">
                  <c:v>-2.9151394047579301E-5</c:v>
                </c:pt>
                <c:pt idx="3849">
                  <c:v>-1.69084461566094E-5</c:v>
                </c:pt>
                <c:pt idx="3850">
                  <c:v>-7.4703375668104703E-6</c:v>
                </c:pt>
                <c:pt idx="3851">
                  <c:v>-2.05273796610587E-5</c:v>
                </c:pt>
                <c:pt idx="3852">
                  <c:v>-1.7901617037959702E-5</c:v>
                </c:pt>
                <c:pt idx="3853">
                  <c:v>-3.5773075903761098E-5</c:v>
                </c:pt>
                <c:pt idx="3854">
                  <c:v>-5.0146087915823402E-5</c:v>
                </c:pt>
                <c:pt idx="3855">
                  <c:v>-5.4530665441444597E-5</c:v>
                </c:pt>
                <c:pt idx="3856">
                  <c:v>-5.1962820279049798E-5</c:v>
                </c:pt>
                <c:pt idx="3857">
                  <c:v>-3.77313729653901E-5</c:v>
                </c:pt>
                <c:pt idx="3858">
                  <c:v>-3.6833969345614801E-5</c:v>
                </c:pt>
                <c:pt idx="3859">
                  <c:v>-3.1371892199963799E-5</c:v>
                </c:pt>
                <c:pt idx="3860">
                  <c:v>-1.0820670471949E-5</c:v>
                </c:pt>
                <c:pt idx="3861">
                  <c:v>-2.3845915729134199E-6</c:v>
                </c:pt>
                <c:pt idx="3862">
                  <c:v>-4.9057337013369897E-5</c:v>
                </c:pt>
                <c:pt idx="3863">
                  <c:v>-4.3866123791932302E-5</c:v>
                </c:pt>
                <c:pt idx="3864">
                  <c:v>-2.9976030929986198E-5</c:v>
                </c:pt>
                <c:pt idx="3865">
                  <c:v>-4.5654594223605197E-5</c:v>
                </c:pt>
                <c:pt idx="3866">
                  <c:v>-1.6329481262761799E-5</c:v>
                </c:pt>
                <c:pt idx="3867">
                  <c:v>-2.0377592439631398E-5</c:v>
                </c:pt>
                <c:pt idx="3868">
                  <c:v>-1.8034721444152899E-5</c:v>
                </c:pt>
                <c:pt idx="3869">
                  <c:v>-1.7623050109483902E-5</c:v>
                </c:pt>
                <c:pt idx="3870">
                  <c:v>-1.35860942022773E-6</c:v>
                </c:pt>
                <c:pt idx="3871">
                  <c:v>-2.0951607996433899E-5</c:v>
                </c:pt>
                <c:pt idx="3872">
                  <c:v>-2.5816800054778098E-5</c:v>
                </c:pt>
                <c:pt idx="3873">
                  <c:v>-7.8998629043180004E-5</c:v>
                </c:pt>
                <c:pt idx="3874">
                  <c:v>-3.0130886117447601E-5</c:v>
                </c:pt>
                <c:pt idx="3875">
                  <c:v>-4.1150968544211003E-5</c:v>
                </c:pt>
                <c:pt idx="3876">
                  <c:v>-7.3160649050491396E-5</c:v>
                </c:pt>
                <c:pt idx="3877">
                  <c:v>-1.7348154388920299E-5</c:v>
                </c:pt>
                <c:pt idx="3878">
                  <c:v>-2.55843357974553E-5</c:v>
                </c:pt>
                <c:pt idx="3879">
                  <c:v>-3.3614703914220099E-5</c:v>
                </c:pt>
                <c:pt idx="3880">
                  <c:v>8.9889219889648105E-6</c:v>
                </c:pt>
                <c:pt idx="3881">
                  <c:v>-2.9797237895137799E-5</c:v>
                </c:pt>
                <c:pt idx="3882">
                  <c:v>1.3809307788448201E-5</c:v>
                </c:pt>
                <c:pt idx="3883">
                  <c:v>-8.9071847001773096E-5</c:v>
                </c:pt>
                <c:pt idx="3884">
                  <c:v>-4.1574828552301E-5</c:v>
                </c:pt>
                <c:pt idx="3885">
                  <c:v>4.1565340293587601E-7</c:v>
                </c:pt>
                <c:pt idx="3886">
                  <c:v>-3.6022197277310097E-5</c:v>
                </c:pt>
                <c:pt idx="3887">
                  <c:v>-7.20281066917789E-6</c:v>
                </c:pt>
                <c:pt idx="3888">
                  <c:v>-2.3283205881276902E-5</c:v>
                </c:pt>
                <c:pt idx="3889">
                  <c:v>-4.3750220622250798E-6</c:v>
                </c:pt>
                <c:pt idx="3890">
                  <c:v>-1.52222529520589E-5</c:v>
                </c:pt>
                <c:pt idx="3891">
                  <c:v>-1.0998313174552499E-5</c:v>
                </c:pt>
                <c:pt idx="3892">
                  <c:v>-5.3348835169353703E-5</c:v>
                </c:pt>
                <c:pt idx="3893">
                  <c:v>-3.2640844546370201E-5</c:v>
                </c:pt>
                <c:pt idx="3894">
                  <c:v>3.6990790453574102E-6</c:v>
                </c:pt>
                <c:pt idx="3895">
                  <c:v>-4.4891736414780102E-5</c:v>
                </c:pt>
                <c:pt idx="3896">
                  <c:v>-2.2263735756497201E-5</c:v>
                </c:pt>
                <c:pt idx="3897">
                  <c:v>-2.0180758257545301E-5</c:v>
                </c:pt>
                <c:pt idx="3898">
                  <c:v>-1.49317149652388E-6</c:v>
                </c:pt>
                <c:pt idx="3899">
                  <c:v>-1.41494981295531E-5</c:v>
                </c:pt>
                <c:pt idx="3900">
                  <c:v>1.37577094170273E-5</c:v>
                </c:pt>
                <c:pt idx="3901">
                  <c:v>-3.1614145811422702E-5</c:v>
                </c:pt>
                <c:pt idx="3902">
                  <c:v>1.47465787711862E-5</c:v>
                </c:pt>
                <c:pt idx="3903">
                  <c:v>-1.18094523421537E-5</c:v>
                </c:pt>
                <c:pt idx="3904">
                  <c:v>-3.6608970426761598E-5</c:v>
                </c:pt>
                <c:pt idx="3905">
                  <c:v>-4.2755388869520501E-5</c:v>
                </c:pt>
                <c:pt idx="3906">
                  <c:v>-2.2996233028404801E-5</c:v>
                </c:pt>
                <c:pt idx="3907">
                  <c:v>-1.82783901154163E-5</c:v>
                </c:pt>
                <c:pt idx="3908">
                  <c:v>-4.4391767512016597E-5</c:v>
                </c:pt>
                <c:pt idx="3909">
                  <c:v>-8.7383308120787999E-5</c:v>
                </c:pt>
                <c:pt idx="3910">
                  <c:v>-6.1308579426123702E-5</c:v>
                </c:pt>
                <c:pt idx="3911">
                  <c:v>-7.9263874924489808E-6</c:v>
                </c:pt>
                <c:pt idx="3912">
                  <c:v>-2.6742230135587899E-5</c:v>
                </c:pt>
                <c:pt idx="3913">
                  <c:v>-2.02202597452409E-5</c:v>
                </c:pt>
                <c:pt idx="3914">
                  <c:v>-4.1716168494905303E-5</c:v>
                </c:pt>
                <c:pt idx="3915">
                  <c:v>-4.3557506930517599E-5</c:v>
                </c:pt>
                <c:pt idx="3916">
                  <c:v>-2.6247551034409299E-5</c:v>
                </c:pt>
                <c:pt idx="3917">
                  <c:v>-1.3425615862148499E-5</c:v>
                </c:pt>
                <c:pt idx="3918">
                  <c:v>-6.0450483296438704E-6</c:v>
                </c:pt>
                <c:pt idx="3919">
                  <c:v>-3.2436163449896703E-5</c:v>
                </c:pt>
                <c:pt idx="3920">
                  <c:v>-4.71008660750664E-5</c:v>
                </c:pt>
                <c:pt idx="3921">
                  <c:v>-2.83690240717893E-5</c:v>
                </c:pt>
                <c:pt idx="3922">
                  <c:v>-3.4026963800055501E-5</c:v>
                </c:pt>
                <c:pt idx="3923">
                  <c:v>-3.1592396369106602E-5</c:v>
                </c:pt>
                <c:pt idx="3924">
                  <c:v>-6.2790135440933304E-5</c:v>
                </c:pt>
                <c:pt idx="3925">
                  <c:v>-4.8529495264928999E-5</c:v>
                </c:pt>
                <c:pt idx="3926">
                  <c:v>-9.2422187530916201E-6</c:v>
                </c:pt>
                <c:pt idx="3927">
                  <c:v>-1.50567755616054E-5</c:v>
                </c:pt>
                <c:pt idx="3928">
                  <c:v>-3.0531707770755899E-5</c:v>
                </c:pt>
                <c:pt idx="3929">
                  <c:v>-4.9272937429025598E-5</c:v>
                </c:pt>
                <c:pt idx="3930">
                  <c:v>-5.9852140162135101E-5</c:v>
                </c:pt>
                <c:pt idx="3931">
                  <c:v>-4.5068699860849601E-5</c:v>
                </c:pt>
                <c:pt idx="3932">
                  <c:v>-2.5519277044571699E-5</c:v>
                </c:pt>
                <c:pt idx="3933">
                  <c:v>-2.55152026544255E-5</c:v>
                </c:pt>
                <c:pt idx="3934">
                  <c:v>-3.3351268956866103E-5</c:v>
                </c:pt>
                <c:pt idx="3935">
                  <c:v>-9.2066943248665507E-6</c:v>
                </c:pt>
                <c:pt idx="3936">
                  <c:v>-3.5570834597592499E-6</c:v>
                </c:pt>
                <c:pt idx="3937">
                  <c:v>-7.6721160349740999E-5</c:v>
                </c:pt>
                <c:pt idx="3938">
                  <c:v>-1.9884775863428599E-5</c:v>
                </c:pt>
                <c:pt idx="3939">
                  <c:v>-3.4416210786144897E-5</c:v>
                </c:pt>
                <c:pt idx="3940">
                  <c:v>-5.6503479676652502E-5</c:v>
                </c:pt>
                <c:pt idx="3941">
                  <c:v>4.7654097385362503E-6</c:v>
                </c:pt>
                <c:pt idx="3942">
                  <c:v>-4.9442822176489798E-5</c:v>
                </c:pt>
                <c:pt idx="3943">
                  <c:v>-6.3673799370787999E-5</c:v>
                </c:pt>
                <c:pt idx="3944">
                  <c:v>-7.4317025959670801E-5</c:v>
                </c:pt>
                <c:pt idx="3945">
                  <c:v>-2.9642755098950799E-5</c:v>
                </c:pt>
                <c:pt idx="3946">
                  <c:v>-1.6769225411177399E-5</c:v>
                </c:pt>
                <c:pt idx="3947">
                  <c:v>-6.5451762006303604E-5</c:v>
                </c:pt>
                <c:pt idx="3948">
                  <c:v>-7.3004350896079101E-5</c:v>
                </c:pt>
                <c:pt idx="3949">
                  <c:v>-2.5677564521851701E-5</c:v>
                </c:pt>
                <c:pt idx="3950">
                  <c:v>-4.6957041570241903E-5</c:v>
                </c:pt>
                <c:pt idx="3951">
                  <c:v>-2.6225405968111999E-5</c:v>
                </c:pt>
                <c:pt idx="3952">
                  <c:v>-4.5327647945268798E-5</c:v>
                </c:pt>
                <c:pt idx="3953">
                  <c:v>-2.06315384756648E-5</c:v>
                </c:pt>
                <c:pt idx="3954">
                  <c:v>-4.5891165695208102E-5</c:v>
                </c:pt>
                <c:pt idx="3955">
                  <c:v>-3.5206284589821098E-5</c:v>
                </c:pt>
                <c:pt idx="3956">
                  <c:v>-1.38516472738876E-5</c:v>
                </c:pt>
                <c:pt idx="3957">
                  <c:v>7.0792396898954504E-6</c:v>
                </c:pt>
                <c:pt idx="3958">
                  <c:v>-3.2590024790629102E-5</c:v>
                </c:pt>
                <c:pt idx="3959">
                  <c:v>-2.6919342412468102E-6</c:v>
                </c:pt>
                <c:pt idx="3960">
                  <c:v>-5.9315395362461503E-5</c:v>
                </c:pt>
                <c:pt idx="3961">
                  <c:v>-4.0727192414013303E-5</c:v>
                </c:pt>
                <c:pt idx="3962">
                  <c:v>-9.138940501714E-5</c:v>
                </c:pt>
                <c:pt idx="3963">
                  <c:v>-3.6637308397584402E-5</c:v>
                </c:pt>
                <c:pt idx="3964">
                  <c:v>-2.4519699670205799E-5</c:v>
                </c:pt>
                <c:pt idx="3965">
                  <c:v>-3.76607467685083E-5</c:v>
                </c:pt>
                <c:pt idx="3966">
                  <c:v>-4.9066495750762403E-5</c:v>
                </c:pt>
                <c:pt idx="3967">
                  <c:v>-9.4104129098552905E-6</c:v>
                </c:pt>
                <c:pt idx="3968">
                  <c:v>-3.2634684777306297E-5</c:v>
                </c:pt>
                <c:pt idx="3969">
                  <c:v>-3.9416198608171403E-5</c:v>
                </c:pt>
                <c:pt idx="3970">
                  <c:v>-2.0956431751535102E-5</c:v>
                </c:pt>
                <c:pt idx="3971">
                  <c:v>-1.2287705993341E-5</c:v>
                </c:pt>
                <c:pt idx="3972">
                  <c:v>-5.2084175539748399E-7</c:v>
                </c:pt>
                <c:pt idx="3973">
                  <c:v>-2.19207608140263E-6</c:v>
                </c:pt>
                <c:pt idx="3974">
                  <c:v>-3.8546214844776098E-5</c:v>
                </c:pt>
                <c:pt idx="3975">
                  <c:v>-2.0291022922306E-5</c:v>
                </c:pt>
                <c:pt idx="3976">
                  <c:v>1.0043652364138001E-5</c:v>
                </c:pt>
                <c:pt idx="3977">
                  <c:v>-1.39363436197494E-5</c:v>
                </c:pt>
                <c:pt idx="3978">
                  <c:v>-5.6437325790491402E-5</c:v>
                </c:pt>
                <c:pt idx="3979">
                  <c:v>-6.1977585888881606E-5</c:v>
                </c:pt>
                <c:pt idx="3980">
                  <c:v>-3.88169097374401E-5</c:v>
                </c:pt>
                <c:pt idx="3981">
                  <c:v>-6.5337042521796104E-5</c:v>
                </c:pt>
                <c:pt idx="3982">
                  <c:v>-2.0171321067385301E-5</c:v>
                </c:pt>
                <c:pt idx="3983">
                  <c:v>-1.4838989926976599E-5</c:v>
                </c:pt>
                <c:pt idx="3984">
                  <c:v>-4.6336395465668701E-5</c:v>
                </c:pt>
                <c:pt idx="3985">
                  <c:v>-1.9359580590362401E-6</c:v>
                </c:pt>
                <c:pt idx="3986">
                  <c:v>7.7430689087355803E-6</c:v>
                </c:pt>
                <c:pt idx="3987">
                  <c:v>-1.39016019550319E-5</c:v>
                </c:pt>
                <c:pt idx="3988">
                  <c:v>-2.8978005911122299E-5</c:v>
                </c:pt>
                <c:pt idx="3989">
                  <c:v>-1.43452788817932E-5</c:v>
                </c:pt>
                <c:pt idx="3990">
                  <c:v>-1.7246484173818599E-5</c:v>
                </c:pt>
                <c:pt idx="3991">
                  <c:v>-3.5426063897472101E-5</c:v>
                </c:pt>
                <c:pt idx="3992">
                  <c:v>-2.2513696427891599E-5</c:v>
                </c:pt>
                <c:pt idx="3993">
                  <c:v>-3.9978755972393899E-5</c:v>
                </c:pt>
                <c:pt idx="3994">
                  <c:v>-1.0457692077777099E-5</c:v>
                </c:pt>
                <c:pt idx="3995">
                  <c:v>-6.95259249825696E-6</c:v>
                </c:pt>
                <c:pt idx="3996">
                  <c:v>-1.50479772827178E-5</c:v>
                </c:pt>
                <c:pt idx="3997">
                  <c:v>-3.6233420361833697E-5</c:v>
                </c:pt>
                <c:pt idx="3998">
                  <c:v>-3.4381368796369299E-5</c:v>
                </c:pt>
                <c:pt idx="3999">
                  <c:v>-7.3606878084375E-5</c:v>
                </c:pt>
                <c:pt idx="4000">
                  <c:v>-3.4538462629487799E-5</c:v>
                </c:pt>
                <c:pt idx="4001">
                  <c:v>-4.4067629052176698E-5</c:v>
                </c:pt>
                <c:pt idx="4002">
                  <c:v>-1.5524218706208501E-5</c:v>
                </c:pt>
                <c:pt idx="4003">
                  <c:v>-2.00600125335866E-5</c:v>
                </c:pt>
                <c:pt idx="4004">
                  <c:v>-3.81042133063195E-5</c:v>
                </c:pt>
                <c:pt idx="4005">
                  <c:v>-4.2703898201918198E-5</c:v>
                </c:pt>
                <c:pt idx="4006">
                  <c:v>-1.1349906054452E-5</c:v>
                </c:pt>
                <c:pt idx="4007">
                  <c:v>-2.5052797560719301E-5</c:v>
                </c:pt>
                <c:pt idx="4008">
                  <c:v>-1.7896832369382298E-5</c:v>
                </c:pt>
                <c:pt idx="4009">
                  <c:v>-6.1526975699755697E-5</c:v>
                </c:pt>
                <c:pt idx="4010">
                  <c:v>-8.3402351847613394E-6</c:v>
                </c:pt>
                <c:pt idx="4011">
                  <c:v>-1.1762288963656201E-5</c:v>
                </c:pt>
                <c:pt idx="4012">
                  <c:v>-7.18032614000256E-7</c:v>
                </c:pt>
                <c:pt idx="4013">
                  <c:v>-2.2740602279872499E-5</c:v>
                </c:pt>
                <c:pt idx="4014">
                  <c:v>-2.02250167632676E-5</c:v>
                </c:pt>
                <c:pt idx="4015">
                  <c:v>-2.85542554838049E-5</c:v>
                </c:pt>
                <c:pt idx="4016">
                  <c:v>6.3536539820420602E-6</c:v>
                </c:pt>
                <c:pt idx="4017">
                  <c:v>2.19397645891718E-6</c:v>
                </c:pt>
                <c:pt idx="4018">
                  <c:v>-9.2974619025332598E-7</c:v>
                </c:pt>
                <c:pt idx="4019">
                  <c:v>-3.4177754059314503E-5</c:v>
                </c:pt>
                <c:pt idx="4020">
                  <c:v>-3.6672076149733103E-5</c:v>
                </c:pt>
                <c:pt idx="4021">
                  <c:v>8.7999965066892793E-6</c:v>
                </c:pt>
                <c:pt idx="4022">
                  <c:v>-7.2007561815054304E-6</c:v>
                </c:pt>
                <c:pt idx="4023">
                  <c:v>-3.1082021018974802E-6</c:v>
                </c:pt>
                <c:pt idx="4024">
                  <c:v>-2.5862223990558499E-6</c:v>
                </c:pt>
                <c:pt idx="4025">
                  <c:v>-3.82261891685775E-5</c:v>
                </c:pt>
                <c:pt idx="4026">
                  <c:v>-3.8499095571332198E-5</c:v>
                </c:pt>
                <c:pt idx="4027">
                  <c:v>-1.4647438464104401E-5</c:v>
                </c:pt>
                <c:pt idx="4028">
                  <c:v>-1.6337939075548198E-5</c:v>
                </c:pt>
                <c:pt idx="4029">
                  <c:v>-2.9877794003885398E-5</c:v>
                </c:pt>
                <c:pt idx="4030">
                  <c:v>3.1964973710604101E-6</c:v>
                </c:pt>
                <c:pt idx="4031">
                  <c:v>-3.3176400770520498E-5</c:v>
                </c:pt>
                <c:pt idx="4032">
                  <c:v>-1.46143894088059E-5</c:v>
                </c:pt>
                <c:pt idx="4033">
                  <c:v>9.2358621602865401E-6</c:v>
                </c:pt>
                <c:pt idx="4034">
                  <c:v>-6.4949777615376404E-6</c:v>
                </c:pt>
                <c:pt idx="4035">
                  <c:v>-3.41453946210834E-6</c:v>
                </c:pt>
                <c:pt idx="4036">
                  <c:v>-5.1861236940927901E-5</c:v>
                </c:pt>
                <c:pt idx="4037">
                  <c:v>-8.0947672045895807E-6</c:v>
                </c:pt>
                <c:pt idx="4038">
                  <c:v>-1.1836978976943E-5</c:v>
                </c:pt>
                <c:pt idx="4039">
                  <c:v>-3.1134727145076401E-5</c:v>
                </c:pt>
                <c:pt idx="4040">
                  <c:v>1.3655255251257001E-5</c:v>
                </c:pt>
                <c:pt idx="4041">
                  <c:v>-7.3733921891302304E-6</c:v>
                </c:pt>
                <c:pt idx="4042">
                  <c:v>-3.1528031285683503E-5</c:v>
                </c:pt>
                <c:pt idx="4043">
                  <c:v>-5.0103690021577899E-5</c:v>
                </c:pt>
                <c:pt idx="4044">
                  <c:v>-6.6372500380591895E-5</c:v>
                </c:pt>
                <c:pt idx="4045">
                  <c:v>-3.79751872477532E-5</c:v>
                </c:pt>
                <c:pt idx="4046">
                  <c:v>-2.73101368424073E-5</c:v>
                </c:pt>
                <c:pt idx="4047">
                  <c:v>-3.1955070180438102E-5</c:v>
                </c:pt>
                <c:pt idx="4048">
                  <c:v>-3.8454134496484901E-5</c:v>
                </c:pt>
                <c:pt idx="4049">
                  <c:v>-9.1546586737778203E-6</c:v>
                </c:pt>
                <c:pt idx="4050">
                  <c:v>-4.1046651374478898E-5</c:v>
                </c:pt>
                <c:pt idx="4051">
                  <c:v>-2.6091944057613999E-5</c:v>
                </c:pt>
                <c:pt idx="4052">
                  <c:v>-1.46700724692884E-5</c:v>
                </c:pt>
                <c:pt idx="4053">
                  <c:v>-4.5829259520519798E-5</c:v>
                </c:pt>
                <c:pt idx="4054">
                  <c:v>-1.19293540484379E-5</c:v>
                </c:pt>
                <c:pt idx="4055">
                  <c:v>-1.1807587344336701E-5</c:v>
                </c:pt>
                <c:pt idx="4056">
                  <c:v>-3.4401488703355803E-5</c:v>
                </c:pt>
                <c:pt idx="4057">
                  <c:v>-5.1554376423077599E-5</c:v>
                </c:pt>
                <c:pt idx="4058">
                  <c:v>-3.1776457400162398E-5</c:v>
                </c:pt>
                <c:pt idx="4059">
                  <c:v>-5.8550251645077301E-5</c:v>
                </c:pt>
                <c:pt idx="4060">
                  <c:v>-4.3432122638573999E-5</c:v>
                </c:pt>
                <c:pt idx="4061">
                  <c:v>-9.5390795986687492E-6</c:v>
                </c:pt>
                <c:pt idx="4062">
                  <c:v>-3.1088494367791297E-5</c:v>
                </c:pt>
                <c:pt idx="4063">
                  <c:v>-1.2269320400174E-5</c:v>
                </c:pt>
                <c:pt idx="4064">
                  <c:v>-4.2755642313123099E-5</c:v>
                </c:pt>
                <c:pt idx="4065">
                  <c:v>7.2422502284917403E-6</c:v>
                </c:pt>
                <c:pt idx="4066">
                  <c:v>-5.0109878290803303E-5</c:v>
                </c:pt>
                <c:pt idx="4067">
                  <c:v>-2.15748872269591E-5</c:v>
                </c:pt>
                <c:pt idx="4068">
                  <c:v>-5.5144984952480998E-5</c:v>
                </c:pt>
                <c:pt idx="4069">
                  <c:v>6.9724218726133805E-7</c:v>
                </c:pt>
                <c:pt idx="4070">
                  <c:v>-3.2335497320773397E-5</c:v>
                </c:pt>
                <c:pt idx="4071">
                  <c:v>-3.8515245980424804E-6</c:v>
                </c:pt>
                <c:pt idx="4072">
                  <c:v>-2.6475183896954999E-5</c:v>
                </c:pt>
                <c:pt idx="4073">
                  <c:v>-4.6912894496088603E-5</c:v>
                </c:pt>
                <c:pt idx="4074">
                  <c:v>1.53375573567567E-5</c:v>
                </c:pt>
                <c:pt idx="4075">
                  <c:v>-2.8069961146262001E-6</c:v>
                </c:pt>
                <c:pt idx="4076">
                  <c:v>-2.4847617142775202E-5</c:v>
                </c:pt>
                <c:pt idx="4077">
                  <c:v>1.17670884475435E-5</c:v>
                </c:pt>
                <c:pt idx="4078">
                  <c:v>-4.0617920429095003E-5</c:v>
                </c:pt>
                <c:pt idx="4079">
                  <c:v>-4.9567816635652698E-5</c:v>
                </c:pt>
                <c:pt idx="4080">
                  <c:v>-2.2372253720139101E-5</c:v>
                </c:pt>
                <c:pt idx="4081">
                  <c:v>6.6906539695714503E-6</c:v>
                </c:pt>
                <c:pt idx="4082">
                  <c:v>1.9691459632549898E-6</c:v>
                </c:pt>
                <c:pt idx="4083">
                  <c:v>-1.22233567118322E-5</c:v>
                </c:pt>
                <c:pt idx="4084">
                  <c:v>-2.78109350763585E-5</c:v>
                </c:pt>
                <c:pt idx="4085">
                  <c:v>-1.5730183725737999E-5</c:v>
                </c:pt>
                <c:pt idx="4086">
                  <c:v>-1.06375658789093E-5</c:v>
                </c:pt>
                <c:pt idx="4087">
                  <c:v>-3.0286088033820601E-5</c:v>
                </c:pt>
                <c:pt idx="4088">
                  <c:v>-2.1993031489826E-5</c:v>
                </c:pt>
                <c:pt idx="4089">
                  <c:v>2.0688554329983299E-5</c:v>
                </c:pt>
                <c:pt idx="4090">
                  <c:v>-5.8238658400014603E-5</c:v>
                </c:pt>
                <c:pt idx="4091">
                  <c:v>-5.9685772785136903E-5</c:v>
                </c:pt>
                <c:pt idx="4092">
                  <c:v>-2.0199250442042698E-5</c:v>
                </c:pt>
                <c:pt idx="4093">
                  <c:v>-2.3684552810742799E-5</c:v>
                </c:pt>
                <c:pt idx="4094">
                  <c:v>-2.10455771964816E-6</c:v>
                </c:pt>
                <c:pt idx="4095">
                  <c:v>4.02067940864997E-6</c:v>
                </c:pt>
                <c:pt idx="4096">
                  <c:v>-3.8453300855976802E-5</c:v>
                </c:pt>
                <c:pt idx="4097">
                  <c:v>-8.3139800326268099E-5</c:v>
                </c:pt>
                <c:pt idx="4098">
                  <c:v>-4.6434326319141802E-5</c:v>
                </c:pt>
                <c:pt idx="4099">
                  <c:v>-1.67619172799849E-5</c:v>
                </c:pt>
                <c:pt idx="4100">
                  <c:v>-4.7814691714274997E-5</c:v>
                </c:pt>
                <c:pt idx="4101">
                  <c:v>6.6588910697387097E-6</c:v>
                </c:pt>
                <c:pt idx="4102">
                  <c:v>4.0116190551454803E-5</c:v>
                </c:pt>
                <c:pt idx="4103">
                  <c:v>-1.9876020198038799E-5</c:v>
                </c:pt>
                <c:pt idx="4104">
                  <c:v>-2.6215274889376299E-6</c:v>
                </c:pt>
                <c:pt idx="4105">
                  <c:v>-1.4968059358465E-5</c:v>
                </c:pt>
                <c:pt idx="4106">
                  <c:v>-5.5380424544137003E-5</c:v>
                </c:pt>
                <c:pt idx="4107">
                  <c:v>-3.1744328061594302E-5</c:v>
                </c:pt>
                <c:pt idx="4108">
                  <c:v>-5.4017098924444802E-5</c:v>
                </c:pt>
                <c:pt idx="4109">
                  <c:v>-5.0383074754896801E-5</c:v>
                </c:pt>
                <c:pt idx="4110">
                  <c:v>-1.1482467021424499E-5</c:v>
                </c:pt>
                <c:pt idx="4111">
                  <c:v>-4.88278398149762E-5</c:v>
                </c:pt>
                <c:pt idx="4112">
                  <c:v>-3.04190365651242E-5</c:v>
                </c:pt>
                <c:pt idx="4113">
                  <c:v>-1.7205083353688899E-5</c:v>
                </c:pt>
                <c:pt idx="4114">
                  <c:v>-3.0349021048656101E-5</c:v>
                </c:pt>
                <c:pt idx="4115">
                  <c:v>-4.3142184844170299E-5</c:v>
                </c:pt>
                <c:pt idx="4116">
                  <c:v>-1.36810914138817E-5</c:v>
                </c:pt>
                <c:pt idx="4117">
                  <c:v>-3.8108126651901398E-5</c:v>
                </c:pt>
                <c:pt idx="4118">
                  <c:v>-5.6736190112694003E-6</c:v>
                </c:pt>
                <c:pt idx="4119">
                  <c:v>-3.4983563639528998E-5</c:v>
                </c:pt>
                <c:pt idx="4120">
                  <c:v>-5.11188221966984E-5</c:v>
                </c:pt>
                <c:pt idx="4121">
                  <c:v>-2.9313361863162199E-5</c:v>
                </c:pt>
                <c:pt idx="4122">
                  <c:v>-2.4820220179190401E-5</c:v>
                </c:pt>
                <c:pt idx="4123">
                  <c:v>-5.7695238544847001E-6</c:v>
                </c:pt>
                <c:pt idx="4124">
                  <c:v>1.3599816878869199E-5</c:v>
                </c:pt>
                <c:pt idx="4125">
                  <c:v>-4.0366021935688799E-5</c:v>
                </c:pt>
                <c:pt idx="4126">
                  <c:v>-6.4453822484596897E-5</c:v>
                </c:pt>
                <c:pt idx="4127">
                  <c:v>2.8801795664158299E-5</c:v>
                </c:pt>
                <c:pt idx="4128">
                  <c:v>-3.0680141736405901E-5</c:v>
                </c:pt>
                <c:pt idx="4129">
                  <c:v>-5.3126095256303597E-5</c:v>
                </c:pt>
                <c:pt idx="4130">
                  <c:v>-2.3360218608732801E-5</c:v>
                </c:pt>
                <c:pt idx="4131">
                  <c:v>-1.74316356376551E-5</c:v>
                </c:pt>
                <c:pt idx="4132">
                  <c:v>-9.4173259200145405E-5</c:v>
                </c:pt>
                <c:pt idx="4133">
                  <c:v>1.3068768527665801E-6</c:v>
                </c:pt>
                <c:pt idx="4134">
                  <c:v>4.9280293294059703E-5</c:v>
                </c:pt>
                <c:pt idx="4135">
                  <c:v>-4.4222099585000197E-5</c:v>
                </c:pt>
                <c:pt idx="4136">
                  <c:v>-7.2019844478051404E-7</c:v>
                </c:pt>
                <c:pt idx="4137">
                  <c:v>-5.1853505621304103E-5</c:v>
                </c:pt>
                <c:pt idx="4138">
                  <c:v>1.9949358203216799E-6</c:v>
                </c:pt>
                <c:pt idx="4139">
                  <c:v>-3.3663790887154303E-5</c:v>
                </c:pt>
                <c:pt idx="4140">
                  <c:v>-6.1780796408181097E-5</c:v>
                </c:pt>
                <c:pt idx="4141">
                  <c:v>-8.0877357840485696E-6</c:v>
                </c:pt>
                <c:pt idx="4142">
                  <c:v>3.3029397861560801E-6</c:v>
                </c:pt>
                <c:pt idx="4143">
                  <c:v>-5.5264862715859402E-5</c:v>
                </c:pt>
                <c:pt idx="4144">
                  <c:v>2.8166321589087802E-6</c:v>
                </c:pt>
                <c:pt idx="4145">
                  <c:v>-6.4954944363073203E-5</c:v>
                </c:pt>
                <c:pt idx="4146">
                  <c:v>-1.0985947475970899E-5</c:v>
                </c:pt>
                <c:pt idx="4147">
                  <c:v>-2.3726200839539799E-5</c:v>
                </c:pt>
                <c:pt idx="4148">
                  <c:v>-4.7760416104145901E-5</c:v>
                </c:pt>
                <c:pt idx="4149">
                  <c:v>-5.5739928528648802E-5</c:v>
                </c:pt>
                <c:pt idx="4150">
                  <c:v>-2.5821504800948701E-5</c:v>
                </c:pt>
                <c:pt idx="4151">
                  <c:v>-1.82929229085305E-5</c:v>
                </c:pt>
                <c:pt idx="4152">
                  <c:v>-3.7012557619518198E-5</c:v>
                </c:pt>
                <c:pt idx="4153">
                  <c:v>-1.24020867341627E-5</c:v>
                </c:pt>
                <c:pt idx="4154">
                  <c:v>-3.5095501024222302E-5</c:v>
                </c:pt>
                <c:pt idx="4155">
                  <c:v>2.7675313819402398E-5</c:v>
                </c:pt>
                <c:pt idx="4156">
                  <c:v>-2.3456437731343801E-5</c:v>
                </c:pt>
                <c:pt idx="4157">
                  <c:v>1.7564617859825999E-5</c:v>
                </c:pt>
                <c:pt idx="4158">
                  <c:v>-2.80012374129E-5</c:v>
                </c:pt>
                <c:pt idx="4159">
                  <c:v>-7.1064875376447603E-6</c:v>
                </c:pt>
                <c:pt idx="4160">
                  <c:v>-7.2015783082595995E-5</c:v>
                </c:pt>
                <c:pt idx="4161">
                  <c:v>-3.9518147028247599E-5</c:v>
                </c:pt>
                <c:pt idx="4162">
                  <c:v>-5.3352809841928699E-5</c:v>
                </c:pt>
                <c:pt idx="4163">
                  <c:v>-5.2169755204013801E-5</c:v>
                </c:pt>
                <c:pt idx="4164">
                  <c:v>-3.2164312333626301E-5</c:v>
                </c:pt>
                <c:pt idx="4165">
                  <c:v>-3.5798538449243199E-5</c:v>
                </c:pt>
                <c:pt idx="4166">
                  <c:v>-8.8914869436143404E-6</c:v>
                </c:pt>
                <c:pt idx="4167">
                  <c:v>-2.02777516083352E-5</c:v>
                </c:pt>
                <c:pt idx="4168">
                  <c:v>-1.13241567299419E-5</c:v>
                </c:pt>
                <c:pt idx="4169">
                  <c:v>-4.7791892172309497E-5</c:v>
                </c:pt>
                <c:pt idx="4170">
                  <c:v>-4.86370343273554E-5</c:v>
                </c:pt>
                <c:pt idx="4171">
                  <c:v>-1.3407045892875201E-5</c:v>
                </c:pt>
                <c:pt idx="4172">
                  <c:v>3.8224570216184104E-6</c:v>
                </c:pt>
                <c:pt idx="4173">
                  <c:v>1.3760556046341501E-5</c:v>
                </c:pt>
                <c:pt idx="4174">
                  <c:v>-1.3482937647526001E-5</c:v>
                </c:pt>
                <c:pt idx="4175">
                  <c:v>-5.5304149971996997E-5</c:v>
                </c:pt>
                <c:pt idx="4176">
                  <c:v>-4.2890222224251497E-5</c:v>
                </c:pt>
                <c:pt idx="4177">
                  <c:v>-4.6079038510004498E-6</c:v>
                </c:pt>
                <c:pt idx="4178">
                  <c:v>-6.6541353259400097E-5</c:v>
                </c:pt>
                <c:pt idx="4179">
                  <c:v>-3.0449686532121299E-5</c:v>
                </c:pt>
                <c:pt idx="4180">
                  <c:v>-1.87760840448517E-5</c:v>
                </c:pt>
                <c:pt idx="4181">
                  <c:v>-7.26759329289037E-6</c:v>
                </c:pt>
                <c:pt idx="4182">
                  <c:v>-3.9387423514247199E-5</c:v>
                </c:pt>
                <c:pt idx="4183">
                  <c:v>-1.8805531118445301E-6</c:v>
                </c:pt>
                <c:pt idx="4184">
                  <c:v>-1.03321436403518E-5</c:v>
                </c:pt>
                <c:pt idx="4185">
                  <c:v>-1.7383991224403301E-5</c:v>
                </c:pt>
                <c:pt idx="4186">
                  <c:v>-4.9240010834332696E-6</c:v>
                </c:pt>
                <c:pt idx="4187">
                  <c:v>-3.6245962155648099E-5</c:v>
                </c:pt>
                <c:pt idx="4188">
                  <c:v>-3.6271765066316701E-5</c:v>
                </c:pt>
                <c:pt idx="4189">
                  <c:v>-2.6267566176957701E-5</c:v>
                </c:pt>
                <c:pt idx="4190">
                  <c:v>-2.70252197860915E-5</c:v>
                </c:pt>
                <c:pt idx="4191">
                  <c:v>1.7152668932105099E-5</c:v>
                </c:pt>
                <c:pt idx="4192">
                  <c:v>-1.5527187885219599E-5</c:v>
                </c:pt>
                <c:pt idx="4193">
                  <c:v>-9.32390131757623E-6</c:v>
                </c:pt>
                <c:pt idx="4194">
                  <c:v>-6.5934165766539204E-5</c:v>
                </c:pt>
                <c:pt idx="4195">
                  <c:v>-3.3379199559261002E-5</c:v>
                </c:pt>
                <c:pt idx="4196">
                  <c:v>-2.70826050449471E-5</c:v>
                </c:pt>
                <c:pt idx="4197">
                  <c:v>-1.0875191466839299E-5</c:v>
                </c:pt>
                <c:pt idx="4198">
                  <c:v>-8.4586988023422899E-6</c:v>
                </c:pt>
                <c:pt idx="4199">
                  <c:v>-1.29254899354319E-7</c:v>
                </c:pt>
                <c:pt idx="4200">
                  <c:v>-4.0812966756992001E-5</c:v>
                </c:pt>
                <c:pt idx="4201">
                  <c:v>-1.6644653827077899E-5</c:v>
                </c:pt>
                <c:pt idx="4202">
                  <c:v>1.5343860383528198E-5</c:v>
                </c:pt>
                <c:pt idx="4203">
                  <c:v>2.6985848822099298E-6</c:v>
                </c:pt>
                <c:pt idx="4204">
                  <c:v>-7.40120509273076E-5</c:v>
                </c:pt>
                <c:pt idx="4205">
                  <c:v>-1.50764187972628E-5</c:v>
                </c:pt>
                <c:pt idx="4206">
                  <c:v>-7.8659168770872705E-5</c:v>
                </c:pt>
                <c:pt idx="4207">
                  <c:v>-6.0344549826815001E-5</c:v>
                </c:pt>
                <c:pt idx="4208">
                  <c:v>1.1411620617425399E-5</c:v>
                </c:pt>
                <c:pt idx="4209">
                  <c:v>3.8061297742124601E-6</c:v>
                </c:pt>
                <c:pt idx="4210">
                  <c:v>-1.8078213002787201E-5</c:v>
                </c:pt>
                <c:pt idx="4211">
                  <c:v>1.27421635213045E-5</c:v>
                </c:pt>
                <c:pt idx="4212">
                  <c:v>-9.5350301922459798E-5</c:v>
                </c:pt>
                <c:pt idx="4213">
                  <c:v>-2.6057129814382999E-5</c:v>
                </c:pt>
                <c:pt idx="4214">
                  <c:v>-1.5956825618073499E-5</c:v>
                </c:pt>
                <c:pt idx="4215">
                  <c:v>-4.52879275881857E-5</c:v>
                </c:pt>
                <c:pt idx="4216">
                  <c:v>-4.27060724228398E-5</c:v>
                </c:pt>
                <c:pt idx="4217">
                  <c:v>-2.7101446465617799E-5</c:v>
                </c:pt>
                <c:pt idx="4218">
                  <c:v>-2.3372740665457401E-6</c:v>
                </c:pt>
                <c:pt idx="4219">
                  <c:v>-2.6667227148280498E-5</c:v>
                </c:pt>
                <c:pt idx="4220">
                  <c:v>1.08091416880093E-5</c:v>
                </c:pt>
                <c:pt idx="4221">
                  <c:v>2.2871357516388302E-5</c:v>
                </c:pt>
                <c:pt idx="4222">
                  <c:v>-2.0518301735288201E-6</c:v>
                </c:pt>
                <c:pt idx="4223">
                  <c:v>3.7259617148790199E-5</c:v>
                </c:pt>
                <c:pt idx="4224">
                  <c:v>-6.9482512440000396E-5</c:v>
                </c:pt>
                <c:pt idx="4225">
                  <c:v>7.5643215076591696E-7</c:v>
                </c:pt>
                <c:pt idx="4226">
                  <c:v>-1.85194428904404E-5</c:v>
                </c:pt>
                <c:pt idx="4227">
                  <c:v>-5.6397590902660799E-8</c:v>
                </c:pt>
                <c:pt idx="4228">
                  <c:v>-1.8324932593331701E-5</c:v>
                </c:pt>
                <c:pt idx="4229">
                  <c:v>-1.9630764030204599E-5</c:v>
                </c:pt>
                <c:pt idx="4230">
                  <c:v>-7.2931320468905002E-6</c:v>
                </c:pt>
                <c:pt idx="4231">
                  <c:v>-4.6883750882006297E-5</c:v>
                </c:pt>
                <c:pt idx="4232">
                  <c:v>-7.3534407616143603E-6</c:v>
                </c:pt>
                <c:pt idx="4233">
                  <c:v>-3.1005907277967197E-5</c:v>
                </c:pt>
                <c:pt idx="4234">
                  <c:v>-1.9557095143438202E-5</c:v>
                </c:pt>
                <c:pt idx="4235">
                  <c:v>-2.0125318939338401E-5</c:v>
                </c:pt>
                <c:pt idx="4236">
                  <c:v>-4.3658648419123802E-5</c:v>
                </c:pt>
                <c:pt idx="4237">
                  <c:v>6.5165270823870703E-6</c:v>
                </c:pt>
                <c:pt idx="4238">
                  <c:v>-3.6422180076246698E-5</c:v>
                </c:pt>
                <c:pt idx="4239">
                  <c:v>-2.11312533749401E-5</c:v>
                </c:pt>
                <c:pt idx="4240">
                  <c:v>-6.5816245739870504E-5</c:v>
                </c:pt>
                <c:pt idx="4241">
                  <c:v>-2.0831581072612001E-5</c:v>
                </c:pt>
                <c:pt idx="4242">
                  <c:v>-2.4083525183035101E-6</c:v>
                </c:pt>
                <c:pt idx="4243">
                  <c:v>-2.7104258767918101E-5</c:v>
                </c:pt>
                <c:pt idx="4244">
                  <c:v>-2.3218275997618101E-5</c:v>
                </c:pt>
                <c:pt idx="4245">
                  <c:v>4.43258234604427E-6</c:v>
                </c:pt>
                <c:pt idx="4246">
                  <c:v>-4.3240051953043599E-5</c:v>
                </c:pt>
                <c:pt idx="4247">
                  <c:v>9.7859213555414102E-6</c:v>
                </c:pt>
                <c:pt idx="4248">
                  <c:v>-5.8402824896846501E-6</c:v>
                </c:pt>
                <c:pt idx="4249">
                  <c:v>-1.8472738606453101E-5</c:v>
                </c:pt>
                <c:pt idx="4250">
                  <c:v>-3.8282840009839401E-5</c:v>
                </c:pt>
                <c:pt idx="4251">
                  <c:v>-2.59602125448901E-5</c:v>
                </c:pt>
                <c:pt idx="4252">
                  <c:v>-2.32043650642655E-5</c:v>
                </c:pt>
                <c:pt idx="4253">
                  <c:v>-3.1427727618092103E-5</c:v>
                </c:pt>
                <c:pt idx="4254">
                  <c:v>5.3723053745710599E-6</c:v>
                </c:pt>
                <c:pt idx="4255">
                  <c:v>-4.9746475664412802E-6</c:v>
                </c:pt>
                <c:pt idx="4256">
                  <c:v>-3.4285944650306601E-5</c:v>
                </c:pt>
                <c:pt idx="4257">
                  <c:v>-1.72476162740626E-5</c:v>
                </c:pt>
                <c:pt idx="4258">
                  <c:v>8.4440045242825201E-6</c:v>
                </c:pt>
                <c:pt idx="4259">
                  <c:v>1.7031352471174501E-5</c:v>
                </c:pt>
                <c:pt idx="4260">
                  <c:v>-7.4159537464380604E-6</c:v>
                </c:pt>
                <c:pt idx="4261">
                  <c:v>-1.6736036703254599E-5</c:v>
                </c:pt>
                <c:pt idx="4262">
                  <c:v>-3.2731903035642298E-5</c:v>
                </c:pt>
                <c:pt idx="4263">
                  <c:v>2.3385212292561698E-6</c:v>
                </c:pt>
                <c:pt idx="4264">
                  <c:v>-5.3114261185537201E-5</c:v>
                </c:pt>
                <c:pt idx="4265" formatCode="General">
                  <c:v>-1.1194338695907999E-4</c:v>
                </c:pt>
                <c:pt idx="4266">
                  <c:v>-3.3980565433287299E-5</c:v>
                </c:pt>
                <c:pt idx="4267">
                  <c:v>-1.5557514249670001E-5</c:v>
                </c:pt>
                <c:pt idx="4268">
                  <c:v>-2.1527837253940198E-5</c:v>
                </c:pt>
                <c:pt idx="4269">
                  <c:v>3.5729160442827098E-6</c:v>
                </c:pt>
                <c:pt idx="4270">
                  <c:v>-3.5624998624588E-5</c:v>
                </c:pt>
                <c:pt idx="4271">
                  <c:v>-1.08833631089549E-5</c:v>
                </c:pt>
                <c:pt idx="4272">
                  <c:v>-2.6840686558999899E-5</c:v>
                </c:pt>
                <c:pt idx="4273">
                  <c:v>5.6526261110262397E-6</c:v>
                </c:pt>
                <c:pt idx="4274">
                  <c:v>-1.3481563732985801E-5</c:v>
                </c:pt>
                <c:pt idx="4275">
                  <c:v>-3.03284710350927E-5</c:v>
                </c:pt>
                <c:pt idx="4276">
                  <c:v>1.36687056009195E-5</c:v>
                </c:pt>
                <c:pt idx="4277">
                  <c:v>-7.2584323629463799E-6</c:v>
                </c:pt>
                <c:pt idx="4278">
                  <c:v>-2.92038398779802E-5</c:v>
                </c:pt>
                <c:pt idx="4279">
                  <c:v>1.25582874799064E-5</c:v>
                </c:pt>
                <c:pt idx="4280">
                  <c:v>-4.5454244064335703E-6</c:v>
                </c:pt>
                <c:pt idx="4281">
                  <c:v>-9.0647852222000006E-6</c:v>
                </c:pt>
                <c:pt idx="4282">
                  <c:v>-1.7879949105612098E-5</c:v>
                </c:pt>
                <c:pt idx="4283">
                  <c:v>-3.9320323961708198E-5</c:v>
                </c:pt>
                <c:pt idx="4284">
                  <c:v>-3.59140577562104E-5</c:v>
                </c:pt>
                <c:pt idx="4285">
                  <c:v>-1.8719344243097601E-5</c:v>
                </c:pt>
                <c:pt idx="4286">
                  <c:v>-1.5053001213308901E-5</c:v>
                </c:pt>
                <c:pt idx="4287">
                  <c:v>2.4462180289314599E-5</c:v>
                </c:pt>
                <c:pt idx="4288">
                  <c:v>-8.4731615001445602E-5</c:v>
                </c:pt>
                <c:pt idx="4289">
                  <c:v>-6.0731212438405698E-5</c:v>
                </c:pt>
                <c:pt idx="4290">
                  <c:v>1.60638711276011E-5</c:v>
                </c:pt>
                <c:pt idx="4291">
                  <c:v>-3.3038517703298102E-5</c:v>
                </c:pt>
                <c:pt idx="4292">
                  <c:v>-3.18441832584441E-5</c:v>
                </c:pt>
                <c:pt idx="4293">
                  <c:v>3.0971592494246501E-5</c:v>
                </c:pt>
                <c:pt idx="4294">
                  <c:v>-5.8060438693966201E-5</c:v>
                </c:pt>
                <c:pt idx="4295">
                  <c:v>-2.0322792181592899E-5</c:v>
                </c:pt>
                <c:pt idx="4296">
                  <c:v>-1.6873574664389699E-5</c:v>
                </c:pt>
                <c:pt idx="4297">
                  <c:v>-6.9202223716888396E-7</c:v>
                </c:pt>
                <c:pt idx="4298">
                  <c:v>2.8497571383845902E-6</c:v>
                </c:pt>
                <c:pt idx="4299">
                  <c:v>-8.68491350449028E-6</c:v>
                </c:pt>
                <c:pt idx="4300">
                  <c:v>-2.3383531118375401E-5</c:v>
                </c:pt>
                <c:pt idx="4301">
                  <c:v>2.01477564421035E-5</c:v>
                </c:pt>
                <c:pt idx="4302">
                  <c:v>-1.1392871005893701E-5</c:v>
                </c:pt>
                <c:pt idx="4303">
                  <c:v>2.0333567957147001E-6</c:v>
                </c:pt>
                <c:pt idx="4304">
                  <c:v>-8.1272050456050495E-6</c:v>
                </c:pt>
                <c:pt idx="4305">
                  <c:v>1.15281110008997E-5</c:v>
                </c:pt>
                <c:pt idx="4306">
                  <c:v>1.3340630188149501E-6</c:v>
                </c:pt>
                <c:pt idx="4307">
                  <c:v>-6.4214211470112098E-7</c:v>
                </c:pt>
                <c:pt idx="4308">
                  <c:v>2.1868631392018101E-5</c:v>
                </c:pt>
                <c:pt idx="4309">
                  <c:v>3.3310294508992401E-6</c:v>
                </c:pt>
                <c:pt idx="4310">
                  <c:v>-3.58125666216925E-5</c:v>
                </c:pt>
                <c:pt idx="4311">
                  <c:v>-5.0844152353398502E-5</c:v>
                </c:pt>
                <c:pt idx="4312">
                  <c:v>-3.9331334914955398E-6</c:v>
                </c:pt>
                <c:pt idx="4313">
                  <c:v>-8.2045282877236302E-6</c:v>
                </c:pt>
                <c:pt idx="4314">
                  <c:v>-4.6639359150176401E-5</c:v>
                </c:pt>
                <c:pt idx="4315">
                  <c:v>-1.7329848192505699E-5</c:v>
                </c:pt>
                <c:pt idx="4316">
                  <c:v>-2.7747928735569401E-5</c:v>
                </c:pt>
                <c:pt idx="4317">
                  <c:v>-3.7892079193120898E-6</c:v>
                </c:pt>
                <c:pt idx="4318">
                  <c:v>-1.0619124462687401E-5</c:v>
                </c:pt>
                <c:pt idx="4319">
                  <c:v>-6.5276354757363896E-5</c:v>
                </c:pt>
                <c:pt idx="4320">
                  <c:v>-4.7100984884829897E-6</c:v>
                </c:pt>
                <c:pt idx="4321">
                  <c:v>-3.8831380601889301E-5</c:v>
                </c:pt>
                <c:pt idx="4322">
                  <c:v>1.43573713545853E-5</c:v>
                </c:pt>
                <c:pt idx="4323">
                  <c:v>-9.4736380282908793E-6</c:v>
                </c:pt>
                <c:pt idx="4324">
                  <c:v>-1.6686064372666302E-5</c:v>
                </c:pt>
                <c:pt idx="4325">
                  <c:v>-2.2006201535458998E-5</c:v>
                </c:pt>
                <c:pt idx="4326">
                  <c:v>-1.10303142013153E-5</c:v>
                </c:pt>
                <c:pt idx="4327">
                  <c:v>-2.67140887689838E-5</c:v>
                </c:pt>
                <c:pt idx="4328">
                  <c:v>-4.4953472514978501E-5</c:v>
                </c:pt>
                <c:pt idx="4329">
                  <c:v>-1.3906550266343999E-5</c:v>
                </c:pt>
                <c:pt idx="4330">
                  <c:v>1.43798499189941E-5</c:v>
                </c:pt>
                <c:pt idx="4331">
                  <c:v>-1.02896293705015E-5</c:v>
                </c:pt>
                <c:pt idx="4332">
                  <c:v>-3.80970504745205E-6</c:v>
                </c:pt>
                <c:pt idx="4333">
                  <c:v>-1.3857835713520399E-5</c:v>
                </c:pt>
                <c:pt idx="4334">
                  <c:v>-2.6580355449803801E-6</c:v>
                </c:pt>
                <c:pt idx="4335">
                  <c:v>-2.1091118911460999E-5</c:v>
                </c:pt>
                <c:pt idx="4336">
                  <c:v>-3.8727754695835201E-5</c:v>
                </c:pt>
                <c:pt idx="4337">
                  <c:v>-4.5940951048844902E-6</c:v>
                </c:pt>
                <c:pt idx="4338">
                  <c:v>-4.1075159720242798E-5</c:v>
                </c:pt>
                <c:pt idx="4339">
                  <c:v>-4.05581820912164E-5</c:v>
                </c:pt>
                <c:pt idx="4340">
                  <c:v>-1.8968830343503901E-6</c:v>
                </c:pt>
                <c:pt idx="4341">
                  <c:v>1.8151483181309599E-5</c:v>
                </c:pt>
                <c:pt idx="4342">
                  <c:v>-1.2454179470677601E-5</c:v>
                </c:pt>
                <c:pt idx="4343">
                  <c:v>-2.0911352819670001E-6</c:v>
                </c:pt>
                <c:pt idx="4344">
                  <c:v>-1.07517664016786E-5</c:v>
                </c:pt>
                <c:pt idx="4345">
                  <c:v>3.5149640324649903E-5</c:v>
                </c:pt>
                <c:pt idx="4346">
                  <c:v>7.5160607481715498E-6</c:v>
                </c:pt>
                <c:pt idx="4347">
                  <c:v>8.1788859398310406E-6</c:v>
                </c:pt>
                <c:pt idx="4348">
                  <c:v>-3.13974335219307E-5</c:v>
                </c:pt>
                <c:pt idx="4349">
                  <c:v>1.0095659619610501E-6</c:v>
                </c:pt>
                <c:pt idx="4350">
                  <c:v>1.35722581872124E-5</c:v>
                </c:pt>
                <c:pt idx="4351">
                  <c:v>2.84948003251622E-6</c:v>
                </c:pt>
                <c:pt idx="4352">
                  <c:v>-1.7444185312002001E-5</c:v>
                </c:pt>
                <c:pt idx="4353">
                  <c:v>-1.2864949800073801E-7</c:v>
                </c:pt>
                <c:pt idx="4354">
                  <c:v>-6.7121800546782602E-5</c:v>
                </c:pt>
                <c:pt idx="4355">
                  <c:v>-1.17238731698399E-5</c:v>
                </c:pt>
                <c:pt idx="4356">
                  <c:v>-1.41690821689596E-5</c:v>
                </c:pt>
                <c:pt idx="4357">
                  <c:v>-4.09679068631628E-5</c:v>
                </c:pt>
                <c:pt idx="4358">
                  <c:v>-4.0869092638301603E-5</c:v>
                </c:pt>
                <c:pt idx="4359">
                  <c:v>-2.7086925556455199E-5</c:v>
                </c:pt>
                <c:pt idx="4360">
                  <c:v>1.57252882428246E-5</c:v>
                </c:pt>
                <c:pt idx="4361">
                  <c:v>-4.2691025329820498E-5</c:v>
                </c:pt>
                <c:pt idx="4362">
                  <c:v>-9.7311103552143196E-5</c:v>
                </c:pt>
                <c:pt idx="4363">
                  <c:v>3.04765723343446E-6</c:v>
                </c:pt>
                <c:pt idx="4364">
                  <c:v>-3.3033181671807399E-5</c:v>
                </c:pt>
                <c:pt idx="4365">
                  <c:v>-1.5512321036812599E-5</c:v>
                </c:pt>
                <c:pt idx="4366">
                  <c:v>9.1803058413997101E-6</c:v>
                </c:pt>
                <c:pt idx="4367">
                  <c:v>3.15739970436555E-7</c:v>
                </c:pt>
                <c:pt idx="4368">
                  <c:v>-4.9023191113204699E-6</c:v>
                </c:pt>
                <c:pt idx="4369">
                  <c:v>-4.52554407831391E-5</c:v>
                </c:pt>
                <c:pt idx="4370">
                  <c:v>3.6481673126247197E-5</c:v>
                </c:pt>
                <c:pt idx="4371">
                  <c:v>-3.1210079500057302E-5</c:v>
                </c:pt>
                <c:pt idx="4372">
                  <c:v>-2.0006278197725999E-5</c:v>
                </c:pt>
                <c:pt idx="4373">
                  <c:v>-1.5817855007848699E-5</c:v>
                </c:pt>
                <c:pt idx="4374">
                  <c:v>-7.6748744452148901E-6</c:v>
                </c:pt>
                <c:pt idx="4375">
                  <c:v>-1.9146821704738802E-6</c:v>
                </c:pt>
                <c:pt idx="4376">
                  <c:v>2.6058023728974E-5</c:v>
                </c:pt>
                <c:pt idx="4377">
                  <c:v>-4.9106210216541101E-5</c:v>
                </c:pt>
                <c:pt idx="4378">
                  <c:v>1.16142962585992E-5</c:v>
                </c:pt>
                <c:pt idx="4379">
                  <c:v>-5.5633362055623203E-6</c:v>
                </c:pt>
                <c:pt idx="4380">
                  <c:v>2.5258944759509799E-5</c:v>
                </c:pt>
                <c:pt idx="4381">
                  <c:v>2.4894935581112198E-5</c:v>
                </c:pt>
                <c:pt idx="4382">
                  <c:v>4.0321649279624201E-5</c:v>
                </c:pt>
                <c:pt idx="4383">
                  <c:v>2.06382295573044E-5</c:v>
                </c:pt>
                <c:pt idx="4384">
                  <c:v>1.3213696866872E-5</c:v>
                </c:pt>
                <c:pt idx="4385">
                  <c:v>-6.1356660396929095E-7</c:v>
                </c:pt>
                <c:pt idx="4386">
                  <c:v>-2.4932548093690701E-5</c:v>
                </c:pt>
                <c:pt idx="4387">
                  <c:v>-1.02535369553818E-5</c:v>
                </c:pt>
                <c:pt idx="4388">
                  <c:v>-4.0586343153951801E-5</c:v>
                </c:pt>
                <c:pt idx="4389">
                  <c:v>-1.16832708110472E-5</c:v>
                </c:pt>
                <c:pt idx="4390">
                  <c:v>-2.1412533011199801E-5</c:v>
                </c:pt>
                <c:pt idx="4391">
                  <c:v>6.7235327673867799E-6</c:v>
                </c:pt>
                <c:pt idx="4392">
                  <c:v>1.65741001545851E-5</c:v>
                </c:pt>
                <c:pt idx="4393">
                  <c:v>-4.6292436534575303E-6</c:v>
                </c:pt>
                <c:pt idx="4394">
                  <c:v>4.5275371029887199E-6</c:v>
                </c:pt>
                <c:pt idx="4395">
                  <c:v>1.0696474187721401E-5</c:v>
                </c:pt>
                <c:pt idx="4396">
                  <c:v>-1.10986459874747E-5</c:v>
                </c:pt>
                <c:pt idx="4397">
                  <c:v>-1.5419792463883E-5</c:v>
                </c:pt>
                <c:pt idx="4398">
                  <c:v>-3.7740253796142802E-6</c:v>
                </c:pt>
                <c:pt idx="4399">
                  <c:v>-7.5237440341397702E-5</c:v>
                </c:pt>
                <c:pt idx="4400">
                  <c:v>2.6157415035019802E-6</c:v>
                </c:pt>
                <c:pt idx="4401">
                  <c:v>-4.0087078108844802E-5</c:v>
                </c:pt>
                <c:pt idx="4402">
                  <c:v>2.24391306133828E-5</c:v>
                </c:pt>
                <c:pt idx="4403">
                  <c:v>-4.2019057714976101E-6</c:v>
                </c:pt>
                <c:pt idx="4404">
                  <c:v>-3.7039388087918898E-6</c:v>
                </c:pt>
                <c:pt idx="4405">
                  <c:v>1.25667975293763E-5</c:v>
                </c:pt>
                <c:pt idx="4406">
                  <c:v>-6.0863811977056098E-5</c:v>
                </c:pt>
                <c:pt idx="4407">
                  <c:v>-2.94386426482853E-5</c:v>
                </c:pt>
                <c:pt idx="4408">
                  <c:v>-2.3320879264636801E-5</c:v>
                </c:pt>
                <c:pt idx="4409">
                  <c:v>1.8260367035780599E-7</c:v>
                </c:pt>
                <c:pt idx="4410">
                  <c:v>2.7427071220001098E-5</c:v>
                </c:pt>
                <c:pt idx="4411">
                  <c:v>1.7007866588965201E-5</c:v>
                </c:pt>
                <c:pt idx="4412">
                  <c:v>-4.25093632413781E-5</c:v>
                </c:pt>
                <c:pt idx="4413">
                  <c:v>1.68267927005858E-5</c:v>
                </c:pt>
                <c:pt idx="4414">
                  <c:v>-3.6913218128979299E-5</c:v>
                </c:pt>
                <c:pt idx="4415">
                  <c:v>1.5992404785621399E-5</c:v>
                </c:pt>
                <c:pt idx="4416">
                  <c:v>-1.43991039602653E-5</c:v>
                </c:pt>
                <c:pt idx="4417">
                  <c:v>1.0158547295246899E-5</c:v>
                </c:pt>
                <c:pt idx="4418">
                  <c:v>-3.0377610771496402E-5</c:v>
                </c:pt>
                <c:pt idx="4419">
                  <c:v>1.0486052225173201E-5</c:v>
                </c:pt>
                <c:pt idx="4420">
                  <c:v>-6.1292207479094096E-7</c:v>
                </c:pt>
                <c:pt idx="4421">
                  <c:v>-1.11839794135539E-5</c:v>
                </c:pt>
                <c:pt idx="4422">
                  <c:v>3.89442374466372E-5</c:v>
                </c:pt>
                <c:pt idx="4423">
                  <c:v>-2.7717555345899901E-5</c:v>
                </c:pt>
                <c:pt idx="4424">
                  <c:v>1.9796797746525101E-6</c:v>
                </c:pt>
                <c:pt idx="4425">
                  <c:v>-1.79765548122813E-5</c:v>
                </c:pt>
                <c:pt idx="4426">
                  <c:v>1.9100295386135599E-5</c:v>
                </c:pt>
                <c:pt idx="4427">
                  <c:v>1.4762045075275801E-6</c:v>
                </c:pt>
                <c:pt idx="4428">
                  <c:v>6.6045849111699803E-6</c:v>
                </c:pt>
                <c:pt idx="4429">
                  <c:v>-1.11000813945787E-5</c:v>
                </c:pt>
                <c:pt idx="4430">
                  <c:v>4.0062738939531597E-5</c:v>
                </c:pt>
                <c:pt idx="4431">
                  <c:v>1.08822927847295E-5</c:v>
                </c:pt>
                <c:pt idx="4432">
                  <c:v>-5.6112162499701399E-5</c:v>
                </c:pt>
                <c:pt idx="4433">
                  <c:v>1.76473956091367E-5</c:v>
                </c:pt>
                <c:pt idx="4434">
                  <c:v>-4.8996069788297499E-5</c:v>
                </c:pt>
                <c:pt idx="4435">
                  <c:v>1.31793138733805E-5</c:v>
                </c:pt>
                <c:pt idx="4436">
                  <c:v>-1.5940649230804601E-5</c:v>
                </c:pt>
                <c:pt idx="4437">
                  <c:v>2.82867673701564E-6</c:v>
                </c:pt>
                <c:pt idx="4438">
                  <c:v>-6.4489975270056298E-6</c:v>
                </c:pt>
                <c:pt idx="4439">
                  <c:v>3.21390481538928E-8</c:v>
                </c:pt>
                <c:pt idx="4440">
                  <c:v>-1.15211351069732E-5</c:v>
                </c:pt>
                <c:pt idx="4441">
                  <c:v>-4.6075961893466803E-5</c:v>
                </c:pt>
                <c:pt idx="4442">
                  <c:v>-5.8424366926748E-5</c:v>
                </c:pt>
                <c:pt idx="4443">
                  <c:v>-3.3011397091802101E-5</c:v>
                </c:pt>
                <c:pt idx="4444">
                  <c:v>-6.3399044993735402E-5</c:v>
                </c:pt>
                <c:pt idx="4445">
                  <c:v>-1.41211033343313E-5</c:v>
                </c:pt>
                <c:pt idx="4446">
                  <c:v>-6.7063753705953702E-6</c:v>
                </c:pt>
                <c:pt idx="4447">
                  <c:v>-1.2757227159200601E-5</c:v>
                </c:pt>
                <c:pt idx="4448">
                  <c:v>-1.36557625727355E-6</c:v>
                </c:pt>
                <c:pt idx="4449">
                  <c:v>4.8001750593385199E-5</c:v>
                </c:pt>
                <c:pt idx="4450">
                  <c:v>7.6042364502966901E-6</c:v>
                </c:pt>
                <c:pt idx="4451">
                  <c:v>9.9788817370489005E-6</c:v>
                </c:pt>
                <c:pt idx="4452">
                  <c:v>4.6972075350948004E-6</c:v>
                </c:pt>
                <c:pt idx="4453">
                  <c:v>1.1016365048055301E-6</c:v>
                </c:pt>
                <c:pt idx="4454">
                  <c:v>1.5799065380008301E-5</c:v>
                </c:pt>
                <c:pt idx="4455">
                  <c:v>2.64776394619962E-5</c:v>
                </c:pt>
                <c:pt idx="4456">
                  <c:v>-2.08461250463009E-5</c:v>
                </c:pt>
                <c:pt idx="4457">
                  <c:v>-6.5131166431838399E-6</c:v>
                </c:pt>
                <c:pt idx="4458">
                  <c:v>1.6220649556501201E-5</c:v>
                </c:pt>
                <c:pt idx="4459">
                  <c:v>-9.03234650963107E-6</c:v>
                </c:pt>
                <c:pt idx="4460">
                  <c:v>-7.4212382114834699E-7</c:v>
                </c:pt>
                <c:pt idx="4461">
                  <c:v>-1.6737078830399401E-5</c:v>
                </c:pt>
                <c:pt idx="4462">
                  <c:v>-1.3736282543071601E-6</c:v>
                </c:pt>
                <c:pt idx="4463">
                  <c:v>1.12825296297102E-5</c:v>
                </c:pt>
                <c:pt idx="4464">
                  <c:v>1.16875905219126E-5</c:v>
                </c:pt>
                <c:pt idx="4465">
                  <c:v>2.3295448658873399E-5</c:v>
                </c:pt>
                <c:pt idx="4466">
                  <c:v>3.9317614865795902E-5</c:v>
                </c:pt>
                <c:pt idx="4467">
                  <c:v>1.50252636978228E-5</c:v>
                </c:pt>
                <c:pt idx="4468">
                  <c:v>-6.2930866189497504E-6</c:v>
                </c:pt>
                <c:pt idx="4469">
                  <c:v>-6.2970094732644596E-5</c:v>
                </c:pt>
                <c:pt idx="4470">
                  <c:v>1.5205554485123301E-5</c:v>
                </c:pt>
                <c:pt idx="4471">
                  <c:v>-3.3044729934208201E-5</c:v>
                </c:pt>
                <c:pt idx="4472">
                  <c:v>-3.4000580965660399E-5</c:v>
                </c:pt>
                <c:pt idx="4473">
                  <c:v>-2.0327988703919299E-6</c:v>
                </c:pt>
                <c:pt idx="4474">
                  <c:v>2.1171413335979001E-5</c:v>
                </c:pt>
                <c:pt idx="4475">
                  <c:v>-8.0455496765430299E-6</c:v>
                </c:pt>
                <c:pt idx="4476">
                  <c:v>-1.9021125659244999E-5</c:v>
                </c:pt>
                <c:pt idx="4477">
                  <c:v>-4.3057092002626298E-6</c:v>
                </c:pt>
                <c:pt idx="4478">
                  <c:v>-6.7608265517396402E-6</c:v>
                </c:pt>
                <c:pt idx="4479">
                  <c:v>-2.42943445244838E-5</c:v>
                </c:pt>
                <c:pt idx="4480">
                  <c:v>-2.87370392408861E-5</c:v>
                </c:pt>
                <c:pt idx="4481">
                  <c:v>-2.12691768866294E-5</c:v>
                </c:pt>
                <c:pt idx="4482">
                  <c:v>-1.24211775571327E-5</c:v>
                </c:pt>
                <c:pt idx="4483">
                  <c:v>2.95530939746931E-6</c:v>
                </c:pt>
                <c:pt idx="4484">
                  <c:v>-2.10647227347034E-5</c:v>
                </c:pt>
                <c:pt idx="4485">
                  <c:v>2.2057785220355499E-5</c:v>
                </c:pt>
                <c:pt idx="4486">
                  <c:v>4.6958967962551401E-5</c:v>
                </c:pt>
                <c:pt idx="4487">
                  <c:v>-2.7183065831148798E-6</c:v>
                </c:pt>
                <c:pt idx="4488">
                  <c:v>1.2099155567205701E-5</c:v>
                </c:pt>
                <c:pt idx="4489">
                  <c:v>1.6374412420965901E-5</c:v>
                </c:pt>
                <c:pt idx="4490">
                  <c:v>-2.2479394892801899E-5</c:v>
                </c:pt>
                <c:pt idx="4491">
                  <c:v>-1.5881484119003501E-5</c:v>
                </c:pt>
                <c:pt idx="4492">
                  <c:v>-3.6678127830675798E-6</c:v>
                </c:pt>
                <c:pt idx="4493">
                  <c:v>1.9853369101455699E-5</c:v>
                </c:pt>
                <c:pt idx="4494">
                  <c:v>-2.4089530877425001E-6</c:v>
                </c:pt>
                <c:pt idx="4495">
                  <c:v>2.00320178205445E-5</c:v>
                </c:pt>
                <c:pt idx="4496">
                  <c:v>4.5208443845793096E-6</c:v>
                </c:pt>
                <c:pt idx="4497">
                  <c:v>-2.1362415813256501E-5</c:v>
                </c:pt>
                <c:pt idx="4498">
                  <c:v>2.91146638709527E-5</c:v>
                </c:pt>
                <c:pt idx="4499">
                  <c:v>-2.8773381866115199E-6</c:v>
                </c:pt>
                <c:pt idx="4500">
                  <c:v>1.1737448215444501E-5</c:v>
                </c:pt>
                <c:pt idx="4501">
                  <c:v>1.5633606121319499E-6</c:v>
                </c:pt>
                <c:pt idx="4502">
                  <c:v>1.8869975184015999E-5</c:v>
                </c:pt>
                <c:pt idx="4503">
                  <c:v>1.0579548328996899E-5</c:v>
                </c:pt>
                <c:pt idx="4504">
                  <c:v>-1.32427433332074E-5</c:v>
                </c:pt>
                <c:pt idx="4505">
                  <c:v>1.34992171435776E-5</c:v>
                </c:pt>
                <c:pt idx="4506">
                  <c:v>4.9882996152176503E-6</c:v>
                </c:pt>
                <c:pt idx="4507">
                  <c:v>-8.0703141559381502E-6</c:v>
                </c:pt>
                <c:pt idx="4508">
                  <c:v>-5.8964519106395002E-6</c:v>
                </c:pt>
                <c:pt idx="4509">
                  <c:v>2.5912743917209499E-5</c:v>
                </c:pt>
                <c:pt idx="4510">
                  <c:v>8.3844637922269895E-6</c:v>
                </c:pt>
                <c:pt idx="4511">
                  <c:v>-2.9214045088220499E-5</c:v>
                </c:pt>
                <c:pt idx="4512">
                  <c:v>-1.30157388877934E-5</c:v>
                </c:pt>
                <c:pt idx="4513">
                  <c:v>-2.1134898876289999E-6</c:v>
                </c:pt>
                <c:pt idx="4514">
                  <c:v>-5.04625146514849E-5</c:v>
                </c:pt>
                <c:pt idx="4515">
                  <c:v>2.43309622200173E-5</c:v>
                </c:pt>
                <c:pt idx="4516">
                  <c:v>1.51352685588034E-5</c:v>
                </c:pt>
                <c:pt idx="4517">
                  <c:v>6.8798708662580898E-7</c:v>
                </c:pt>
                <c:pt idx="4518">
                  <c:v>5.0110149181179901E-5</c:v>
                </c:pt>
                <c:pt idx="4519">
                  <c:v>-4.75136576394734E-5</c:v>
                </c:pt>
                <c:pt idx="4520">
                  <c:v>-1.6112532260765601E-5</c:v>
                </c:pt>
                <c:pt idx="4521">
                  <c:v>-2.53753502332105E-6</c:v>
                </c:pt>
                <c:pt idx="4522">
                  <c:v>-1.7867208736133701E-5</c:v>
                </c:pt>
                <c:pt idx="4523">
                  <c:v>-9.5967734305339405E-6</c:v>
                </c:pt>
                <c:pt idx="4524">
                  <c:v>-5.6483357086009099E-6</c:v>
                </c:pt>
                <c:pt idx="4525">
                  <c:v>-1.0631826903367701E-5</c:v>
                </c:pt>
                <c:pt idx="4526">
                  <c:v>2.1824210920754102E-5</c:v>
                </c:pt>
                <c:pt idx="4527">
                  <c:v>-1.25709769597968E-5</c:v>
                </c:pt>
                <c:pt idx="4528">
                  <c:v>6.681719597799E-6</c:v>
                </c:pt>
                <c:pt idx="4529">
                  <c:v>-1.39158140265745E-5</c:v>
                </c:pt>
                <c:pt idx="4530">
                  <c:v>-1.15085648707299E-5</c:v>
                </c:pt>
                <c:pt idx="4531">
                  <c:v>2.29183189937713E-6</c:v>
                </c:pt>
                <c:pt idx="4532">
                  <c:v>6.8726217470471902E-6</c:v>
                </c:pt>
                <c:pt idx="4533">
                  <c:v>-1.9990372204986199E-5</c:v>
                </c:pt>
                <c:pt idx="4534">
                  <c:v>-2.42732732519048E-5</c:v>
                </c:pt>
                <c:pt idx="4535">
                  <c:v>2.11179105785909E-5</c:v>
                </c:pt>
                <c:pt idx="4536">
                  <c:v>-1.5447495289137099E-5</c:v>
                </c:pt>
                <c:pt idx="4537">
                  <c:v>2.20190695177727E-5</c:v>
                </c:pt>
                <c:pt idx="4538">
                  <c:v>-2.8878989443131801E-5</c:v>
                </c:pt>
                <c:pt idx="4539">
                  <c:v>-9.7079080044734199E-7</c:v>
                </c:pt>
                <c:pt idx="4540">
                  <c:v>3.6179011030827098E-6</c:v>
                </c:pt>
                <c:pt idx="4541">
                  <c:v>-3.04372838466044E-5</c:v>
                </c:pt>
                <c:pt idx="4542">
                  <c:v>-6.04546041215228E-5</c:v>
                </c:pt>
                <c:pt idx="4543">
                  <c:v>1.16807750065854E-5</c:v>
                </c:pt>
                <c:pt idx="4544">
                  <c:v>-4.9401949848469501E-5</c:v>
                </c:pt>
                <c:pt idx="4545">
                  <c:v>-3.8548002639826099E-5</c:v>
                </c:pt>
                <c:pt idx="4546">
                  <c:v>8.6703836991479092E-6</c:v>
                </c:pt>
                <c:pt idx="4547">
                  <c:v>-8.7366004644783707E-6</c:v>
                </c:pt>
                <c:pt idx="4548">
                  <c:v>2.0741745248682702E-5</c:v>
                </c:pt>
                <c:pt idx="4549">
                  <c:v>4.5017246935906103E-5</c:v>
                </c:pt>
                <c:pt idx="4550">
                  <c:v>1.46527641234471E-5</c:v>
                </c:pt>
                <c:pt idx="4551">
                  <c:v>5.5981344762498001E-5</c:v>
                </c:pt>
                <c:pt idx="4552">
                  <c:v>-8.0760781438552802E-6</c:v>
                </c:pt>
                <c:pt idx="4553">
                  <c:v>1.7885303323987701E-5</c:v>
                </c:pt>
                <c:pt idx="4554">
                  <c:v>-1.9712587052431102E-5</c:v>
                </c:pt>
                <c:pt idx="4555">
                  <c:v>2.0716520334094001E-5</c:v>
                </c:pt>
                <c:pt idx="4556">
                  <c:v>-5.4365412527801001E-6</c:v>
                </c:pt>
                <c:pt idx="4557">
                  <c:v>2.5575310959063401E-5</c:v>
                </c:pt>
                <c:pt idx="4558">
                  <c:v>-5.6433654736461401E-6</c:v>
                </c:pt>
                <c:pt idx="4559">
                  <c:v>-2.4359904205547999E-5</c:v>
                </c:pt>
                <c:pt idx="4560">
                  <c:v>-4.6538207982028803E-5</c:v>
                </c:pt>
                <c:pt idx="4561">
                  <c:v>-2.53113504293486E-5</c:v>
                </c:pt>
                <c:pt idx="4562">
                  <c:v>1.9428080611483401E-5</c:v>
                </c:pt>
                <c:pt idx="4563">
                  <c:v>2.1358123090138001E-5</c:v>
                </c:pt>
                <c:pt idx="4564">
                  <c:v>1.01136345119943E-5</c:v>
                </c:pt>
                <c:pt idx="4565">
                  <c:v>-4.4838588233460602E-6</c:v>
                </c:pt>
                <c:pt idx="4566">
                  <c:v>1.14809416361019E-5</c:v>
                </c:pt>
                <c:pt idx="4567">
                  <c:v>-2.78235176844801E-5</c:v>
                </c:pt>
                <c:pt idx="4568">
                  <c:v>1.1068510306321999E-6</c:v>
                </c:pt>
                <c:pt idx="4569">
                  <c:v>-9.0629792648240205E-5</c:v>
                </c:pt>
                <c:pt idx="4570">
                  <c:v>8.2116955962212105E-6</c:v>
                </c:pt>
                <c:pt idx="4571">
                  <c:v>2.8058150001999999E-5</c:v>
                </c:pt>
                <c:pt idx="4572">
                  <c:v>-2.5245524368899198E-7</c:v>
                </c:pt>
                <c:pt idx="4573">
                  <c:v>-3.4504367031360803E-5</c:v>
                </c:pt>
                <c:pt idx="4574">
                  <c:v>-3.2223012004953699E-5</c:v>
                </c:pt>
                <c:pt idx="4575">
                  <c:v>-6.3244045485340398E-6</c:v>
                </c:pt>
                <c:pt idx="4576">
                  <c:v>4.6985911051586797E-5</c:v>
                </c:pt>
                <c:pt idx="4577">
                  <c:v>-1.4756061870378299E-5</c:v>
                </c:pt>
                <c:pt idx="4578">
                  <c:v>-1.5522228235734899E-5</c:v>
                </c:pt>
                <c:pt idx="4579">
                  <c:v>1.8900486248757301E-5</c:v>
                </c:pt>
                <c:pt idx="4580">
                  <c:v>-1.3703242893189E-6</c:v>
                </c:pt>
                <c:pt idx="4581">
                  <c:v>-5.17261606333213E-5</c:v>
                </c:pt>
                <c:pt idx="4582">
                  <c:v>7.2042605501634603E-5</c:v>
                </c:pt>
                <c:pt idx="4583">
                  <c:v>-3.2936079428624598E-5</c:v>
                </c:pt>
                <c:pt idx="4584">
                  <c:v>-1.5337567458636299E-5</c:v>
                </c:pt>
                <c:pt idx="4585">
                  <c:v>9.5314956335680608E-6</c:v>
                </c:pt>
                <c:pt idx="4586">
                  <c:v>1.6940749278654899E-5</c:v>
                </c:pt>
                <c:pt idx="4587">
                  <c:v>1.92478221769838E-5</c:v>
                </c:pt>
                <c:pt idx="4588">
                  <c:v>-2.1700098667108001E-5</c:v>
                </c:pt>
                <c:pt idx="4589">
                  <c:v>2.5267282479590199E-5</c:v>
                </c:pt>
                <c:pt idx="4590">
                  <c:v>2.6273947537806298E-5</c:v>
                </c:pt>
                <c:pt idx="4591">
                  <c:v>2.4271155361374799E-5</c:v>
                </c:pt>
                <c:pt idx="4592">
                  <c:v>-7.3665268979354803E-6</c:v>
                </c:pt>
                <c:pt idx="4593">
                  <c:v>-9.9561068959227395E-6</c:v>
                </c:pt>
                <c:pt idx="4594">
                  <c:v>6.6865032586344299E-5</c:v>
                </c:pt>
                <c:pt idx="4595">
                  <c:v>2.4493092066142E-5</c:v>
                </c:pt>
                <c:pt idx="4596">
                  <c:v>-1.3528646610820699E-6</c:v>
                </c:pt>
                <c:pt idx="4597">
                  <c:v>1.5266288677268798E-5</c:v>
                </c:pt>
                <c:pt idx="4598">
                  <c:v>-2.2858472445659699E-5</c:v>
                </c:pt>
                <c:pt idx="4599">
                  <c:v>-4.0915989151115402E-6</c:v>
                </c:pt>
                <c:pt idx="4600">
                  <c:v>3.09539170493126E-5</c:v>
                </c:pt>
                <c:pt idx="4601">
                  <c:v>-5.1290393613797E-7</c:v>
                </c:pt>
                <c:pt idx="4602">
                  <c:v>5.6538163608954502E-6</c:v>
                </c:pt>
                <c:pt idx="4603">
                  <c:v>6.7210110950705498E-8</c:v>
                </c:pt>
                <c:pt idx="4604">
                  <c:v>9.7854912459580494E-6</c:v>
                </c:pt>
                <c:pt idx="4605">
                  <c:v>-7.60725933377597E-6</c:v>
                </c:pt>
                <c:pt idx="4606">
                  <c:v>4.8452341968113904E-6</c:v>
                </c:pt>
                <c:pt idx="4607">
                  <c:v>-3.6854872525006998E-6</c:v>
                </c:pt>
                <c:pt idx="4608">
                  <c:v>-8.2972741269867507E-6</c:v>
                </c:pt>
                <c:pt idx="4609">
                  <c:v>9.9831053704251394E-6</c:v>
                </c:pt>
                <c:pt idx="4610">
                  <c:v>-1.33871353029063E-5</c:v>
                </c:pt>
                <c:pt idx="4611">
                  <c:v>3.4353774460337001E-5</c:v>
                </c:pt>
                <c:pt idx="4612">
                  <c:v>1.31460957065956E-5</c:v>
                </c:pt>
                <c:pt idx="4613">
                  <c:v>2.6731071193389399E-5</c:v>
                </c:pt>
                <c:pt idx="4614">
                  <c:v>9.8886550973605192E-6</c:v>
                </c:pt>
                <c:pt idx="4615">
                  <c:v>9.91833609102792E-6</c:v>
                </c:pt>
                <c:pt idx="4616">
                  <c:v>-4.2176562990184198E-6</c:v>
                </c:pt>
                <c:pt idx="4617">
                  <c:v>-4.5120904533074E-5</c:v>
                </c:pt>
                <c:pt idx="4618">
                  <c:v>1.4923776991114301E-5</c:v>
                </c:pt>
                <c:pt idx="4619">
                  <c:v>2.0738820406413401E-5</c:v>
                </c:pt>
                <c:pt idx="4620">
                  <c:v>-6.7432874698536699E-6</c:v>
                </c:pt>
                <c:pt idx="4621">
                  <c:v>8.5800274112843503E-6</c:v>
                </c:pt>
                <c:pt idx="4622">
                  <c:v>-2.0999430192245501E-5</c:v>
                </c:pt>
                <c:pt idx="4623">
                  <c:v>-9.5124780626603895E-6</c:v>
                </c:pt>
                <c:pt idx="4624">
                  <c:v>-6.76787371860948E-5</c:v>
                </c:pt>
                <c:pt idx="4625">
                  <c:v>3.2061293551306103E-5</c:v>
                </c:pt>
                <c:pt idx="4626">
                  <c:v>-3.59413516666069E-5</c:v>
                </c:pt>
                <c:pt idx="4627">
                  <c:v>2.7969880683587599E-6</c:v>
                </c:pt>
                <c:pt idx="4628">
                  <c:v>-1.77452645968872E-5</c:v>
                </c:pt>
                <c:pt idx="4629">
                  <c:v>2.7449790351179001E-5</c:v>
                </c:pt>
                <c:pt idx="4630">
                  <c:v>5.1866638811227401E-5</c:v>
                </c:pt>
                <c:pt idx="4631">
                  <c:v>1.07443207685529E-5</c:v>
                </c:pt>
                <c:pt idx="4632">
                  <c:v>-1.04353783453192E-5</c:v>
                </c:pt>
                <c:pt idx="4633">
                  <c:v>1.0653627009818201E-5</c:v>
                </c:pt>
                <c:pt idx="4634">
                  <c:v>-1.8966306484608899E-5</c:v>
                </c:pt>
                <c:pt idx="4635">
                  <c:v>3.8314312752855602E-5</c:v>
                </c:pt>
                <c:pt idx="4636">
                  <c:v>-3.1915480345591599E-5</c:v>
                </c:pt>
                <c:pt idx="4637">
                  <c:v>-3.8836241433233002E-6</c:v>
                </c:pt>
                <c:pt idx="4638">
                  <c:v>1.9716331975895499E-7</c:v>
                </c:pt>
                <c:pt idx="4639">
                  <c:v>2.4985528516471899E-5</c:v>
                </c:pt>
                <c:pt idx="4640">
                  <c:v>2.8388553242663101E-5</c:v>
                </c:pt>
                <c:pt idx="4641">
                  <c:v>-3.3014427297046202E-5</c:v>
                </c:pt>
                <c:pt idx="4642">
                  <c:v>1.7798127795462599E-5</c:v>
                </c:pt>
                <c:pt idx="4643">
                  <c:v>3.3865580170050099E-5</c:v>
                </c:pt>
                <c:pt idx="4644">
                  <c:v>5.4235497741974198E-6</c:v>
                </c:pt>
                <c:pt idx="4645">
                  <c:v>1.7033530399782601E-5</c:v>
                </c:pt>
                <c:pt idx="4646">
                  <c:v>4.2999900879277399E-5</c:v>
                </c:pt>
                <c:pt idx="4647">
                  <c:v>2.8400198706638802E-7</c:v>
                </c:pt>
                <c:pt idx="4648">
                  <c:v>4.0029121087514499E-5</c:v>
                </c:pt>
                <c:pt idx="4649">
                  <c:v>4.4130259122471397E-5</c:v>
                </c:pt>
                <c:pt idx="4650">
                  <c:v>9.2991853681270593E-6</c:v>
                </c:pt>
                <c:pt idx="4651">
                  <c:v>-1.78438225451338E-5</c:v>
                </c:pt>
                <c:pt idx="4652">
                  <c:v>3.6145346927480403E-5</c:v>
                </c:pt>
                <c:pt idx="4653">
                  <c:v>-3.3064391826442698E-5</c:v>
                </c:pt>
                <c:pt idx="4654">
                  <c:v>-4.8553505826811502E-5</c:v>
                </c:pt>
                <c:pt idx="4655">
                  <c:v>1.34679132701857E-5</c:v>
                </c:pt>
                <c:pt idx="4656">
                  <c:v>7.2886914800358403E-6</c:v>
                </c:pt>
                <c:pt idx="4657">
                  <c:v>-7.8012918283792604E-6</c:v>
                </c:pt>
                <c:pt idx="4658">
                  <c:v>-1.17432161188701E-5</c:v>
                </c:pt>
                <c:pt idx="4659">
                  <c:v>-9.4269681398376998E-6</c:v>
                </c:pt>
                <c:pt idx="4660">
                  <c:v>-1.82441995420755E-5</c:v>
                </c:pt>
                <c:pt idx="4661">
                  <c:v>-3.2441587194079503E-5</c:v>
                </c:pt>
                <c:pt idx="4662">
                  <c:v>2.51110501639706E-5</c:v>
                </c:pt>
                <c:pt idx="4663">
                  <c:v>2.03143236630506E-5</c:v>
                </c:pt>
                <c:pt idx="4664">
                  <c:v>5.1055385452771797E-5</c:v>
                </c:pt>
                <c:pt idx="4665">
                  <c:v>-1.1534886441139299E-5</c:v>
                </c:pt>
                <c:pt idx="4666">
                  <c:v>-5.3631268984709901E-5</c:v>
                </c:pt>
                <c:pt idx="4667">
                  <c:v>2.3260573670651399E-5</c:v>
                </c:pt>
                <c:pt idx="4668">
                  <c:v>-8.2121631744000803E-6</c:v>
                </c:pt>
                <c:pt idx="4669">
                  <c:v>5.41602616388964E-6</c:v>
                </c:pt>
                <c:pt idx="4670">
                  <c:v>-7.4013262235863998E-6</c:v>
                </c:pt>
                <c:pt idx="4671">
                  <c:v>-6.9777883185775203E-6</c:v>
                </c:pt>
                <c:pt idx="4672">
                  <c:v>-1.23508175959532E-5</c:v>
                </c:pt>
                <c:pt idx="4673">
                  <c:v>1.52605262621143E-6</c:v>
                </c:pt>
                <c:pt idx="4674">
                  <c:v>-2.0476510193281701E-5</c:v>
                </c:pt>
                <c:pt idx="4675">
                  <c:v>2.56727631529967E-5</c:v>
                </c:pt>
                <c:pt idx="4676">
                  <c:v>3.3318855932001798E-5</c:v>
                </c:pt>
                <c:pt idx="4677">
                  <c:v>3.6362539328836103E-5</c:v>
                </c:pt>
                <c:pt idx="4678">
                  <c:v>1.16728671816832E-5</c:v>
                </c:pt>
                <c:pt idx="4679">
                  <c:v>4.3095795245276601E-6</c:v>
                </c:pt>
                <c:pt idx="4680">
                  <c:v>-1.1476427261905601E-5</c:v>
                </c:pt>
                <c:pt idx="4681">
                  <c:v>-7.7319983477267804E-6</c:v>
                </c:pt>
                <c:pt idx="4682">
                  <c:v>2.6300510056136699E-5</c:v>
                </c:pt>
                <c:pt idx="4683">
                  <c:v>2.5591207425047702E-5</c:v>
                </c:pt>
                <c:pt idx="4684">
                  <c:v>-2.2380971710336001E-5</c:v>
                </c:pt>
                <c:pt idx="4685">
                  <c:v>3.4091203857877501E-5</c:v>
                </c:pt>
                <c:pt idx="4686">
                  <c:v>-1.8516690672891201E-5</c:v>
                </c:pt>
                <c:pt idx="4687">
                  <c:v>3.22581643116017E-5</c:v>
                </c:pt>
                <c:pt idx="4688">
                  <c:v>3.14151635428198E-5</c:v>
                </c:pt>
                <c:pt idx="4689">
                  <c:v>-1.6173093454949199E-5</c:v>
                </c:pt>
                <c:pt idx="4690">
                  <c:v>5.7979805080285297E-5</c:v>
                </c:pt>
                <c:pt idx="4691">
                  <c:v>1.96252706038294E-5</c:v>
                </c:pt>
                <c:pt idx="4692">
                  <c:v>-3.5037264186173599E-7</c:v>
                </c:pt>
                <c:pt idx="4693">
                  <c:v>9.07976587697802E-6</c:v>
                </c:pt>
                <c:pt idx="4694">
                  <c:v>-3.3359527764830702E-5</c:v>
                </c:pt>
                <c:pt idx="4695">
                  <c:v>1.27601780134587E-5</c:v>
                </c:pt>
                <c:pt idx="4696">
                  <c:v>2.2661575282026701E-6</c:v>
                </c:pt>
                <c:pt idx="4697">
                  <c:v>2.3312010835451598E-5</c:v>
                </c:pt>
                <c:pt idx="4698">
                  <c:v>3.6000363766738199E-6</c:v>
                </c:pt>
                <c:pt idx="4699">
                  <c:v>1.2064316951367001E-5</c:v>
                </c:pt>
                <c:pt idx="4700">
                  <c:v>-4.52291317934844E-5</c:v>
                </c:pt>
                <c:pt idx="4701">
                  <c:v>-1.9049286244516602E-5</c:v>
                </c:pt>
                <c:pt idx="4702">
                  <c:v>7.0863614797034602E-6</c:v>
                </c:pt>
                <c:pt idx="4703">
                  <c:v>3.98921206078889E-6</c:v>
                </c:pt>
                <c:pt idx="4704">
                  <c:v>-4.4468608001643301E-6</c:v>
                </c:pt>
                <c:pt idx="4705">
                  <c:v>1.0293129732053801E-5</c:v>
                </c:pt>
                <c:pt idx="4706">
                  <c:v>-1.10380912357156E-5</c:v>
                </c:pt>
                <c:pt idx="4707">
                  <c:v>7.5086559652752002E-6</c:v>
                </c:pt>
                <c:pt idx="4708">
                  <c:v>-6.2862930581427897E-6</c:v>
                </c:pt>
                <c:pt idx="4709">
                  <c:v>5.4168223372599802E-5</c:v>
                </c:pt>
                <c:pt idx="4710">
                  <c:v>2.88786632523217E-5</c:v>
                </c:pt>
                <c:pt idx="4711">
                  <c:v>2.4959560139488001E-5</c:v>
                </c:pt>
                <c:pt idx="4712">
                  <c:v>6.8629284247308304E-5</c:v>
                </c:pt>
                <c:pt idx="4713">
                  <c:v>-1.9125577044341801E-5</c:v>
                </c:pt>
                <c:pt idx="4714">
                  <c:v>-5.0538159705199501E-5</c:v>
                </c:pt>
                <c:pt idx="4715">
                  <c:v>-5.3552011396766097E-5</c:v>
                </c:pt>
                <c:pt idx="4716">
                  <c:v>-8.8764711785554307E-6</c:v>
                </c:pt>
                <c:pt idx="4717">
                  <c:v>2.7024701210506802E-5</c:v>
                </c:pt>
                <c:pt idx="4718">
                  <c:v>1.7798806506477299E-5</c:v>
                </c:pt>
                <c:pt idx="4719">
                  <c:v>-1.1886493117449801E-6</c:v>
                </c:pt>
                <c:pt idx="4720">
                  <c:v>2.4413171060410599E-5</c:v>
                </c:pt>
                <c:pt idx="4721">
                  <c:v>-4.2197054147348798E-5</c:v>
                </c:pt>
                <c:pt idx="4722">
                  <c:v>2.6291857892796E-5</c:v>
                </c:pt>
                <c:pt idx="4723">
                  <c:v>5.3445414139719199E-6</c:v>
                </c:pt>
                <c:pt idx="4724">
                  <c:v>-1.6705575312452399E-5</c:v>
                </c:pt>
                <c:pt idx="4725">
                  <c:v>2.68631526870697E-6</c:v>
                </c:pt>
                <c:pt idx="4726">
                  <c:v>2.7787182328095201E-5</c:v>
                </c:pt>
                <c:pt idx="4727">
                  <c:v>1.13388216720113E-5</c:v>
                </c:pt>
                <c:pt idx="4728">
                  <c:v>3.7009651966006799E-6</c:v>
                </c:pt>
                <c:pt idx="4729">
                  <c:v>1.3754913428302899E-5</c:v>
                </c:pt>
                <c:pt idx="4730">
                  <c:v>4.0551840964913001E-5</c:v>
                </c:pt>
                <c:pt idx="4731">
                  <c:v>-5.4363001776144798E-5</c:v>
                </c:pt>
                <c:pt idx="4732">
                  <c:v>2.64776776960116E-5</c:v>
                </c:pt>
                <c:pt idx="4733">
                  <c:v>3.1526894868839799E-5</c:v>
                </c:pt>
                <c:pt idx="4734">
                  <c:v>4.6576237173689701E-5</c:v>
                </c:pt>
                <c:pt idx="4735">
                  <c:v>-1.2516560398632699E-5</c:v>
                </c:pt>
                <c:pt idx="4736">
                  <c:v>5.1002044125084504E-6</c:v>
                </c:pt>
                <c:pt idx="4737">
                  <c:v>-5.0550439128079902E-5</c:v>
                </c:pt>
                <c:pt idx="4738">
                  <c:v>-1.8440495384918301E-5</c:v>
                </c:pt>
                <c:pt idx="4739">
                  <c:v>4.8147520228203003E-5</c:v>
                </c:pt>
                <c:pt idx="4740">
                  <c:v>1.5313621177551E-6</c:v>
                </c:pt>
                <c:pt idx="4741">
                  <c:v>4.4827477791133102E-6</c:v>
                </c:pt>
                <c:pt idx="4742">
                  <c:v>7.6795205647484704E-5</c:v>
                </c:pt>
                <c:pt idx="4743">
                  <c:v>-1.6373340885164901E-5</c:v>
                </c:pt>
                <c:pt idx="4744">
                  <c:v>2.8530355761339201E-5</c:v>
                </c:pt>
                <c:pt idx="4745">
                  <c:v>1.33421188503614E-6</c:v>
                </c:pt>
                <c:pt idx="4746">
                  <c:v>-2.548805223763E-5</c:v>
                </c:pt>
                <c:pt idx="4747">
                  <c:v>9.9809563106306693E-6</c:v>
                </c:pt>
                <c:pt idx="4748">
                  <c:v>6.5042692252838594E-5</c:v>
                </c:pt>
                <c:pt idx="4749">
                  <c:v>1.17174694747079E-5</c:v>
                </c:pt>
                <c:pt idx="4750">
                  <c:v>4.5567877267265998E-5</c:v>
                </c:pt>
                <c:pt idx="4751">
                  <c:v>1.7253211503798402E-5</c:v>
                </c:pt>
                <c:pt idx="4752">
                  <c:v>-2.3467715084486498E-5</c:v>
                </c:pt>
                <c:pt idx="4753">
                  <c:v>3.27838241173887E-7</c:v>
                </c:pt>
                <c:pt idx="4754">
                  <c:v>3.5388779878965803E-5</c:v>
                </c:pt>
                <c:pt idx="4755">
                  <c:v>-6.2371851101490699E-6</c:v>
                </c:pt>
                <c:pt idx="4756">
                  <c:v>-2.8757460158956399E-5</c:v>
                </c:pt>
                <c:pt idx="4757">
                  <c:v>3.8943564244330502E-5</c:v>
                </c:pt>
                <c:pt idx="4758">
                  <c:v>1.26700026558352E-5</c:v>
                </c:pt>
                <c:pt idx="4759">
                  <c:v>3.2051151873363798E-6</c:v>
                </c:pt>
                <c:pt idx="4760">
                  <c:v>-2.92255070678893E-5</c:v>
                </c:pt>
                <c:pt idx="4761">
                  <c:v>1.26801138928919E-5</c:v>
                </c:pt>
                <c:pt idx="4762">
                  <c:v>1.1395786125445E-5</c:v>
                </c:pt>
                <c:pt idx="4763">
                  <c:v>1.66336189216381E-5</c:v>
                </c:pt>
                <c:pt idx="4764">
                  <c:v>-4.2007437665669403E-6</c:v>
                </c:pt>
                <c:pt idx="4765">
                  <c:v>4.7055956411837202E-5</c:v>
                </c:pt>
                <c:pt idx="4766">
                  <c:v>-6.7092461621802601E-6</c:v>
                </c:pt>
                <c:pt idx="4767">
                  <c:v>3.02035546722523E-5</c:v>
                </c:pt>
                <c:pt idx="4768">
                  <c:v>3.48527617019236E-6</c:v>
                </c:pt>
                <c:pt idx="4769">
                  <c:v>1.6551965855754101E-6</c:v>
                </c:pt>
                <c:pt idx="4770">
                  <c:v>3.5064862228117799E-6</c:v>
                </c:pt>
                <c:pt idx="4771">
                  <c:v>2.8296850900436599E-5</c:v>
                </c:pt>
                <c:pt idx="4772">
                  <c:v>-2.3181477179928299E-5</c:v>
                </c:pt>
                <c:pt idx="4773">
                  <c:v>-6.7069114741454203E-6</c:v>
                </c:pt>
                <c:pt idx="4774">
                  <c:v>5.4385697958886398E-6</c:v>
                </c:pt>
                <c:pt idx="4775">
                  <c:v>-4.3754150725082597E-6</c:v>
                </c:pt>
                <c:pt idx="4776">
                  <c:v>3.2171494585952299E-5</c:v>
                </c:pt>
                <c:pt idx="4777">
                  <c:v>4.7212564059651603E-6</c:v>
                </c:pt>
                <c:pt idx="4778">
                  <c:v>-1.02736954548166E-5</c:v>
                </c:pt>
                <c:pt idx="4779">
                  <c:v>-3.7932723590834998E-5</c:v>
                </c:pt>
                <c:pt idx="4780">
                  <c:v>-6.8564748743270297E-6</c:v>
                </c:pt>
                <c:pt idx="4781">
                  <c:v>-1.5364959458643402E-5</c:v>
                </c:pt>
                <c:pt idx="4782">
                  <c:v>2.6508975826735302E-5</c:v>
                </c:pt>
                <c:pt idx="4783">
                  <c:v>-3.13413862134258E-5</c:v>
                </c:pt>
                <c:pt idx="4784">
                  <c:v>1.8115856104240201E-5</c:v>
                </c:pt>
                <c:pt idx="4785">
                  <c:v>-2.60468055660508E-5</c:v>
                </c:pt>
                <c:pt idx="4786">
                  <c:v>-8.1599082466888396E-5</c:v>
                </c:pt>
                <c:pt idx="4787">
                  <c:v>4.2984383056855001E-5</c:v>
                </c:pt>
                <c:pt idx="4788">
                  <c:v>1.26115000987246E-5</c:v>
                </c:pt>
                <c:pt idx="4789">
                  <c:v>1.0184742437926001E-5</c:v>
                </c:pt>
                <c:pt idx="4790">
                  <c:v>-2.8218538263683499E-5</c:v>
                </c:pt>
                <c:pt idx="4791">
                  <c:v>1.3373977901700299E-5</c:v>
                </c:pt>
                <c:pt idx="4792">
                  <c:v>-1.4515922397055901E-5</c:v>
                </c:pt>
                <c:pt idx="4793">
                  <c:v>-1.9060064334894299E-5</c:v>
                </c:pt>
                <c:pt idx="4794">
                  <c:v>8.0469751738860801E-6</c:v>
                </c:pt>
                <c:pt idx="4795">
                  <c:v>1.7918066764632699E-5</c:v>
                </c:pt>
                <c:pt idx="4796">
                  <c:v>2.4432724389548399E-5</c:v>
                </c:pt>
                <c:pt idx="4797">
                  <c:v>5.0050924846191902E-5</c:v>
                </c:pt>
                <c:pt idx="4798">
                  <c:v>-8.3350891624586399E-6</c:v>
                </c:pt>
                <c:pt idx="4799">
                  <c:v>3.45811122325466E-5</c:v>
                </c:pt>
                <c:pt idx="4800">
                  <c:v>1.0617340737674201E-5</c:v>
                </c:pt>
                <c:pt idx="4801">
                  <c:v>7.0193252005877399E-5</c:v>
                </c:pt>
                <c:pt idx="4802">
                  <c:v>1.05192270534903E-5</c:v>
                </c:pt>
                <c:pt idx="4803">
                  <c:v>-7.1944568381513798E-5</c:v>
                </c:pt>
                <c:pt idx="4804">
                  <c:v>2.471168281012E-5</c:v>
                </c:pt>
                <c:pt idx="4805">
                  <c:v>3.1663600908187397E-5</c:v>
                </c:pt>
                <c:pt idx="4806">
                  <c:v>1.2184531817561E-5</c:v>
                </c:pt>
                <c:pt idx="4807">
                  <c:v>1.01998844276624E-5</c:v>
                </c:pt>
                <c:pt idx="4808">
                  <c:v>4.9146873849694597E-5</c:v>
                </c:pt>
                <c:pt idx="4809">
                  <c:v>3.4369663986225502E-5</c:v>
                </c:pt>
                <c:pt idx="4810">
                  <c:v>4.77578046309059E-5</c:v>
                </c:pt>
                <c:pt idx="4811">
                  <c:v>3.8308269090337103E-5</c:v>
                </c:pt>
                <c:pt idx="4812">
                  <c:v>5.7294589078562902E-6</c:v>
                </c:pt>
                <c:pt idx="4813">
                  <c:v>4.9627020453508202E-5</c:v>
                </c:pt>
                <c:pt idx="4814">
                  <c:v>9.3632531215726401E-7</c:v>
                </c:pt>
                <c:pt idx="4815">
                  <c:v>3.2456937333534299E-5</c:v>
                </c:pt>
                <c:pt idx="4816">
                  <c:v>-1.8121120246824001E-5</c:v>
                </c:pt>
                <c:pt idx="4817">
                  <c:v>1.5061321261320799E-5</c:v>
                </c:pt>
                <c:pt idx="4818">
                  <c:v>1.0789029620292299E-6</c:v>
                </c:pt>
                <c:pt idx="4819">
                  <c:v>4.0527733741134E-5</c:v>
                </c:pt>
                <c:pt idx="4820">
                  <c:v>4.3488667659122E-5</c:v>
                </c:pt>
                <c:pt idx="4821">
                  <c:v>2.0672260317615901E-5</c:v>
                </c:pt>
                <c:pt idx="4822">
                  <c:v>6.2294822414661897E-6</c:v>
                </c:pt>
                <c:pt idx="4823">
                  <c:v>2.3591199439883799E-5</c:v>
                </c:pt>
                <c:pt idx="4824">
                  <c:v>2.6128199777013899E-5</c:v>
                </c:pt>
                <c:pt idx="4825">
                  <c:v>2.1194725560262201E-6</c:v>
                </c:pt>
                <c:pt idx="4826">
                  <c:v>3.7170189945237502E-5</c:v>
                </c:pt>
                <c:pt idx="4827">
                  <c:v>2.29688374938005E-5</c:v>
                </c:pt>
                <c:pt idx="4828">
                  <c:v>-9.7121660450048801E-6</c:v>
                </c:pt>
                <c:pt idx="4829">
                  <c:v>5.1801741742033498E-5</c:v>
                </c:pt>
                <c:pt idx="4830">
                  <c:v>-1.14010388644337E-5</c:v>
                </c:pt>
                <c:pt idx="4831">
                  <c:v>-1.97359352921562E-5</c:v>
                </c:pt>
                <c:pt idx="4832">
                  <c:v>9.7872845406471507E-6</c:v>
                </c:pt>
                <c:pt idx="4833">
                  <c:v>5.2594459045995401E-5</c:v>
                </c:pt>
                <c:pt idx="4834">
                  <c:v>1.9318016320943E-5</c:v>
                </c:pt>
                <c:pt idx="4835">
                  <c:v>3.9183758918476003E-5</c:v>
                </c:pt>
                <c:pt idx="4836">
                  <c:v>4.54910696611591E-5</c:v>
                </c:pt>
                <c:pt idx="4837">
                  <c:v>3.0199973721056602E-5</c:v>
                </c:pt>
                <c:pt idx="4838">
                  <c:v>-1.44907351617272E-5</c:v>
                </c:pt>
                <c:pt idx="4839">
                  <c:v>6.4988870982851199E-5</c:v>
                </c:pt>
                <c:pt idx="4840">
                  <c:v>5.1154782976919898E-5</c:v>
                </c:pt>
                <c:pt idx="4841">
                  <c:v>1.7739716058341501E-5</c:v>
                </c:pt>
                <c:pt idx="4842">
                  <c:v>3.5284702280218499E-5</c:v>
                </c:pt>
                <c:pt idx="4843">
                  <c:v>2.7097388673910698E-5</c:v>
                </c:pt>
                <c:pt idx="4844">
                  <c:v>-6.6188810273223894E-5</c:v>
                </c:pt>
                <c:pt idx="4845">
                  <c:v>2.7486406049228099E-5</c:v>
                </c:pt>
                <c:pt idx="4846">
                  <c:v>7.3513997963417496E-5</c:v>
                </c:pt>
                <c:pt idx="4847">
                  <c:v>5.7257422910007298E-5</c:v>
                </c:pt>
                <c:pt idx="4848">
                  <c:v>6.3182538746976602E-5</c:v>
                </c:pt>
                <c:pt idx="4849">
                  <c:v>6.3598731109848299E-6</c:v>
                </c:pt>
                <c:pt idx="4850">
                  <c:v>2.9356588153992799E-5</c:v>
                </c:pt>
                <c:pt idx="4851">
                  <c:v>5.25600273424765E-5</c:v>
                </c:pt>
                <c:pt idx="4852">
                  <c:v>3.5828623322602799E-5</c:v>
                </c:pt>
                <c:pt idx="4853">
                  <c:v>8.8746743194514902E-5</c:v>
                </c:pt>
                <c:pt idx="4854">
                  <c:v>2.2416190207554101E-5</c:v>
                </c:pt>
                <c:pt idx="4855">
                  <c:v>5.2361701659356799E-5</c:v>
                </c:pt>
                <c:pt idx="4856">
                  <c:v>6.5745510050606502E-5</c:v>
                </c:pt>
                <c:pt idx="4857">
                  <c:v>5.6828104296825102E-5</c:v>
                </c:pt>
                <c:pt idx="4858">
                  <c:v>-1.58389142711105E-5</c:v>
                </c:pt>
                <c:pt idx="4859">
                  <c:v>-1.06036206582083E-5</c:v>
                </c:pt>
                <c:pt idx="4860">
                  <c:v>5.04128728011181E-5</c:v>
                </c:pt>
                <c:pt idx="4861">
                  <c:v>6.1558346655276894E-5</c:v>
                </c:pt>
                <c:pt idx="4862">
                  <c:v>5.4874531859591697E-5</c:v>
                </c:pt>
                <c:pt idx="4863">
                  <c:v>4.8358275996464398E-5</c:v>
                </c:pt>
                <c:pt idx="4864">
                  <c:v>-1.8581914013992101E-5</c:v>
                </c:pt>
                <c:pt idx="4865">
                  <c:v>4.1754157923437802E-5</c:v>
                </c:pt>
                <c:pt idx="4866">
                  <c:v>3.8834887056029801E-5</c:v>
                </c:pt>
                <c:pt idx="4867">
                  <c:v>6.4532806389315495E-5</c:v>
                </c:pt>
                <c:pt idx="4868">
                  <c:v>5.2871576019967099E-5</c:v>
                </c:pt>
                <c:pt idx="4869">
                  <c:v>-1.12756323505551E-5</c:v>
                </c:pt>
                <c:pt idx="4870">
                  <c:v>2.3869178457495199E-5</c:v>
                </c:pt>
                <c:pt idx="4871">
                  <c:v>7.7511213442938898E-5</c:v>
                </c:pt>
                <c:pt idx="4872">
                  <c:v>5.2689521375556603E-5</c:v>
                </c:pt>
                <c:pt idx="4873">
                  <c:v>7.2869971121010399E-5</c:v>
                </c:pt>
                <c:pt idx="4874">
                  <c:v>4.6946794054133997E-5</c:v>
                </c:pt>
                <c:pt idx="4875">
                  <c:v>4.71129999929025E-6</c:v>
                </c:pt>
                <c:pt idx="4876">
                  <c:v>2.2613552694965399E-5</c:v>
                </c:pt>
                <c:pt idx="4877">
                  <c:v>9.4377364165612495E-5</c:v>
                </c:pt>
                <c:pt idx="4878">
                  <c:v>6.5578238434573898E-5</c:v>
                </c:pt>
                <c:pt idx="4879">
                  <c:v>5.79067646706233E-5</c:v>
                </c:pt>
                <c:pt idx="4880">
                  <c:v>2.30422394132091E-5</c:v>
                </c:pt>
                <c:pt idx="4881">
                  <c:v>2.9813649782311999E-5</c:v>
                </c:pt>
                <c:pt idx="4882">
                  <c:v>4.6682251356108302E-5</c:v>
                </c:pt>
                <c:pt idx="4883">
                  <c:v>4.18118856231677E-5</c:v>
                </c:pt>
                <c:pt idx="4884">
                  <c:v>3.4886723394281798E-5</c:v>
                </c:pt>
                <c:pt idx="4885">
                  <c:v>3.5502381323662303E-5</c:v>
                </c:pt>
                <c:pt idx="4886">
                  <c:v>-2.39274790282107E-5</c:v>
                </c:pt>
                <c:pt idx="4887">
                  <c:v>-1.9305595688416E-8</c:v>
                </c:pt>
                <c:pt idx="4888">
                  <c:v>1.8076807045958001E-5</c:v>
                </c:pt>
                <c:pt idx="4889">
                  <c:v>6.5836385547006794E-5</c:v>
                </c:pt>
                <c:pt idx="4890">
                  <c:v>-2.56171312458313E-5</c:v>
                </c:pt>
                <c:pt idx="4891">
                  <c:v>4.20249693693646E-6</c:v>
                </c:pt>
                <c:pt idx="4892">
                  <c:v>5.1113926609008303E-5</c:v>
                </c:pt>
                <c:pt idx="4893">
                  <c:v>1.8208312937086599E-5</c:v>
                </c:pt>
                <c:pt idx="4894">
                  <c:v>5.48061800242949E-5</c:v>
                </c:pt>
                <c:pt idx="4895">
                  <c:v>2.8667434199719099E-5</c:v>
                </c:pt>
                <c:pt idx="4896">
                  <c:v>6.9501541982091799E-6</c:v>
                </c:pt>
                <c:pt idx="4897">
                  <c:v>5.51544818066782E-5</c:v>
                </c:pt>
                <c:pt idx="4898">
                  <c:v>5.8631161418020499E-5</c:v>
                </c:pt>
                <c:pt idx="4899">
                  <c:v>4.7889216316342702E-5</c:v>
                </c:pt>
                <c:pt idx="4900">
                  <c:v>2.5112229670252701E-5</c:v>
                </c:pt>
                <c:pt idx="4901">
                  <c:v>2.6167786860150901E-5</c:v>
                </c:pt>
                <c:pt idx="4902">
                  <c:v>3.0654828620581501E-5</c:v>
                </c:pt>
                <c:pt idx="4903">
                  <c:v>2.0476571185527501E-5</c:v>
                </c:pt>
                <c:pt idx="4904">
                  <c:v>5.3589654459875597E-6</c:v>
                </c:pt>
                <c:pt idx="4905">
                  <c:v>4.2975317808482101E-5</c:v>
                </c:pt>
                <c:pt idx="4906">
                  <c:v>-3.1860680948686398E-5</c:v>
                </c:pt>
                <c:pt idx="4907">
                  <c:v>2.2425570027684E-5</c:v>
                </c:pt>
                <c:pt idx="4908">
                  <c:v>5.9137930842382801E-5</c:v>
                </c:pt>
                <c:pt idx="4909">
                  <c:v>6.9925273363451699E-5</c:v>
                </c:pt>
                <c:pt idx="4910">
                  <c:v>6.9678056519692497E-5</c:v>
                </c:pt>
                <c:pt idx="4911">
                  <c:v>-2.33719074290787E-5</c:v>
                </c:pt>
                <c:pt idx="4912">
                  <c:v>-1.00813833428376E-5</c:v>
                </c:pt>
                <c:pt idx="4913">
                  <c:v>5.9148372775841598E-5</c:v>
                </c:pt>
                <c:pt idx="4914">
                  <c:v>4.5970865999849002E-5</c:v>
                </c:pt>
                <c:pt idx="4915">
                  <c:v>3.9081853992085199E-5</c:v>
                </c:pt>
                <c:pt idx="4916">
                  <c:v>3.7870361150023198E-5</c:v>
                </c:pt>
                <c:pt idx="4917">
                  <c:v>4.3527250338344101E-5</c:v>
                </c:pt>
                <c:pt idx="4918">
                  <c:v>7.7767930029195206E-5</c:v>
                </c:pt>
                <c:pt idx="4919">
                  <c:v>6.1126949443104104E-5</c:v>
                </c:pt>
                <c:pt idx="4920">
                  <c:v>9.7388463931373607E-6</c:v>
                </c:pt>
                <c:pt idx="4921">
                  <c:v>3.6257547765596203E-5</c:v>
                </c:pt>
                <c:pt idx="4922">
                  <c:v>-6.7895979899305296E-6</c:v>
                </c:pt>
                <c:pt idx="4923">
                  <c:v>5.6181453649506099E-5</c:v>
                </c:pt>
                <c:pt idx="4924">
                  <c:v>8.0154897832742294E-5</c:v>
                </c:pt>
                <c:pt idx="4925">
                  <c:v>9.8921426992953304E-6</c:v>
                </c:pt>
                <c:pt idx="4926">
                  <c:v>8.1067034390456901E-5</c:v>
                </c:pt>
                <c:pt idx="4927">
                  <c:v>3.7670765488191399E-5</c:v>
                </c:pt>
                <c:pt idx="4928" formatCode="General">
                  <c:v>1.2911096324773601E-4</c:v>
                </c:pt>
                <c:pt idx="4929">
                  <c:v>1.67221195605802E-5</c:v>
                </c:pt>
                <c:pt idx="4930">
                  <c:v>9.7155701970152999E-5</c:v>
                </c:pt>
                <c:pt idx="4931">
                  <c:v>-6.0590521468418601E-6</c:v>
                </c:pt>
                <c:pt idx="4932">
                  <c:v>6.5491917425333903E-5</c:v>
                </c:pt>
                <c:pt idx="4933">
                  <c:v>1.5414372260728199E-5</c:v>
                </c:pt>
                <c:pt idx="4934">
                  <c:v>1.97952126089329E-5</c:v>
                </c:pt>
                <c:pt idx="4935">
                  <c:v>9.4625144784751404E-5</c:v>
                </c:pt>
                <c:pt idx="4936">
                  <c:v>5.9413582178747297E-5</c:v>
                </c:pt>
                <c:pt idx="4937">
                  <c:v>8.5379432297540305E-5</c:v>
                </c:pt>
                <c:pt idx="4938">
                  <c:v>9.2040686981552204E-5</c:v>
                </c:pt>
                <c:pt idx="4939">
                  <c:v>1.2147203270870301E-5</c:v>
                </c:pt>
                <c:pt idx="4940">
                  <c:v>3.6449431063591502E-5</c:v>
                </c:pt>
                <c:pt idx="4941">
                  <c:v>5.5230769476309898E-5</c:v>
                </c:pt>
                <c:pt idx="4942">
                  <c:v>4.0261891094158903E-5</c:v>
                </c:pt>
                <c:pt idx="4943">
                  <c:v>1.8962352868703599E-5</c:v>
                </c:pt>
                <c:pt idx="4944">
                  <c:v>7.64731705041977E-5</c:v>
                </c:pt>
                <c:pt idx="4945">
                  <c:v>7.4756153943197396E-5</c:v>
                </c:pt>
                <c:pt idx="4946">
                  <c:v>3.8598309844845397E-5</c:v>
                </c:pt>
                <c:pt idx="4947">
                  <c:v>5.4312492742957803E-5</c:v>
                </c:pt>
                <c:pt idx="4948">
                  <c:v>6.2115342893567595E-5</c:v>
                </c:pt>
                <c:pt idx="4949">
                  <c:v>8.9611135438378496E-5</c:v>
                </c:pt>
                <c:pt idx="4950">
                  <c:v>9.6669185646459894E-5</c:v>
                </c:pt>
                <c:pt idx="4951">
                  <c:v>5.7420898339529097E-5</c:v>
                </c:pt>
                <c:pt idx="4952">
                  <c:v>4.9457702639724301E-5</c:v>
                </c:pt>
                <c:pt idx="4953">
                  <c:v>4.6114140804424899E-6</c:v>
                </c:pt>
                <c:pt idx="4954">
                  <c:v>4.96380777341469E-5</c:v>
                </c:pt>
                <c:pt idx="4955">
                  <c:v>2.1115416275273299E-5</c:v>
                </c:pt>
                <c:pt idx="4956" formatCode="General">
                  <c:v>1.06550734386828E-4</c:v>
                </c:pt>
                <c:pt idx="4957">
                  <c:v>4.4282882985506801E-5</c:v>
                </c:pt>
                <c:pt idx="4958">
                  <c:v>5.46117886887274E-5</c:v>
                </c:pt>
                <c:pt idx="4959">
                  <c:v>4.1477143001833502E-5</c:v>
                </c:pt>
                <c:pt idx="4960">
                  <c:v>1.5314074303555099E-5</c:v>
                </c:pt>
                <c:pt idx="4961">
                  <c:v>7.2166797195420001E-5</c:v>
                </c:pt>
                <c:pt idx="4962">
                  <c:v>5.6101837649637299E-5</c:v>
                </c:pt>
                <c:pt idx="4963">
                  <c:v>4.83137825769111E-5</c:v>
                </c:pt>
                <c:pt idx="4964">
                  <c:v>6.6472298989369406E-5</c:v>
                </c:pt>
                <c:pt idx="4965">
                  <c:v>6.9324150854244395E-5</c:v>
                </c:pt>
                <c:pt idx="4966">
                  <c:v>6.0998881068804701E-6</c:v>
                </c:pt>
                <c:pt idx="4967">
                  <c:v>1.3541954314088E-5</c:v>
                </c:pt>
                <c:pt idx="4968">
                  <c:v>1.11622867758957E-5</c:v>
                </c:pt>
                <c:pt idx="4969">
                  <c:v>4.3315090461611198E-5</c:v>
                </c:pt>
                <c:pt idx="4970">
                  <c:v>6.5872436268850997E-5</c:v>
                </c:pt>
                <c:pt idx="4971">
                  <c:v>7.2525825091731403E-5</c:v>
                </c:pt>
                <c:pt idx="4972">
                  <c:v>7.2562341035078596E-5</c:v>
                </c:pt>
                <c:pt idx="4973">
                  <c:v>5.6942642359589699E-5</c:v>
                </c:pt>
                <c:pt idx="4974">
                  <c:v>5.3373391614714898E-5</c:v>
                </c:pt>
                <c:pt idx="4975">
                  <c:v>5.7373789317383001E-5</c:v>
                </c:pt>
                <c:pt idx="4976">
                  <c:v>6.5419302523185707E-5</c:v>
                </c:pt>
                <c:pt idx="4977">
                  <c:v>4.4215819876124297E-5</c:v>
                </c:pt>
                <c:pt idx="4978">
                  <c:v>6.8530733612267799E-5</c:v>
                </c:pt>
                <c:pt idx="4979">
                  <c:v>6.0669151502268099E-5</c:v>
                </c:pt>
                <c:pt idx="4980">
                  <c:v>4.6890213996408701E-5</c:v>
                </c:pt>
                <c:pt idx="4981">
                  <c:v>3.7155770342123897E-5</c:v>
                </c:pt>
                <c:pt idx="4982">
                  <c:v>6.3895895566021296E-5</c:v>
                </c:pt>
                <c:pt idx="4983">
                  <c:v>-2.6633480521863398E-6</c:v>
                </c:pt>
                <c:pt idx="4984" formatCode="General">
                  <c:v>1.12249108203723E-4</c:v>
                </c:pt>
                <c:pt idx="4985">
                  <c:v>6.6946497302614405E-5</c:v>
                </c:pt>
                <c:pt idx="4986">
                  <c:v>8.9611735664930496E-5</c:v>
                </c:pt>
                <c:pt idx="4987">
                  <c:v>3.2814376408649497E-5</c:v>
                </c:pt>
                <c:pt idx="4988">
                  <c:v>5.18699552051996E-5</c:v>
                </c:pt>
                <c:pt idx="4989">
                  <c:v>8.4122737475213498E-5</c:v>
                </c:pt>
                <c:pt idx="4990" formatCode="General">
                  <c:v>1.00548830235644E-4</c:v>
                </c:pt>
                <c:pt idx="4991">
                  <c:v>3.8884389539093001E-5</c:v>
                </c:pt>
                <c:pt idx="4992">
                  <c:v>6.0461299978228099E-5</c:v>
                </c:pt>
                <c:pt idx="4993">
                  <c:v>3.3646715358601202E-5</c:v>
                </c:pt>
                <c:pt idx="4994">
                  <c:v>2.7607835901015501E-5</c:v>
                </c:pt>
                <c:pt idx="4995">
                  <c:v>7.5842710981153193E-5</c:v>
                </c:pt>
                <c:pt idx="4996">
                  <c:v>8.9237765938446199E-5</c:v>
                </c:pt>
                <c:pt idx="4997">
                  <c:v>7.4645766806578196E-5</c:v>
                </c:pt>
                <c:pt idx="4998">
                  <c:v>4.8976783260675903E-5</c:v>
                </c:pt>
                <c:pt idx="4999">
                  <c:v>1.5819488857998599E-5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6-6CA2-403F-831A-89DD832BC2E4}"/>
            </c:ext>
          </c:extLst>
        </c:ser>
        <c:ser>
          <c:idx val="17"/>
          <c:order val="17"/>
          <c:tx>
            <c:v>1496-down</c:v>
          </c:tx>
          <c:spPr>
            <a:ln w="19050" cap="rnd">
              <a:solidFill>
                <a:srgbClr val="00B050"/>
              </a:solidFill>
              <a:round/>
            </a:ln>
            <a:effectLst/>
          </c:spPr>
          <c:marker>
            <c:symbol val="none"/>
          </c:marker>
          <c:xVal>
            <c:numRef>
              <c:f>data_Loop!$FP$12:$FP$995</c:f>
              <c:numCache>
                <c:formatCode>General</c:formatCode>
                <c:ptCount val="984"/>
                <c:pt idx="0">
                  <c:v>1000.00078125</c:v>
                </c:pt>
                <c:pt idx="1">
                  <c:v>999.99580078124995</c:v>
                </c:pt>
                <c:pt idx="2">
                  <c:v>999.66582031250005</c:v>
                </c:pt>
                <c:pt idx="3">
                  <c:v>998.63554687500005</c:v>
                </c:pt>
                <c:pt idx="4">
                  <c:v>997.03872070312502</c:v>
                </c:pt>
                <c:pt idx="5">
                  <c:v>995.16923828125005</c:v>
                </c:pt>
                <c:pt idx="6">
                  <c:v>993.23017578124995</c:v>
                </c:pt>
                <c:pt idx="7">
                  <c:v>991.23212890624995</c:v>
                </c:pt>
                <c:pt idx="8">
                  <c:v>989.19179687500002</c:v>
                </c:pt>
                <c:pt idx="9">
                  <c:v>987.21030273437498</c:v>
                </c:pt>
                <c:pt idx="10">
                  <c:v>985.209716796875</c:v>
                </c:pt>
                <c:pt idx="11">
                  <c:v>983.185302734375</c:v>
                </c:pt>
                <c:pt idx="12">
                  <c:v>981.18598632812495</c:v>
                </c:pt>
                <c:pt idx="13">
                  <c:v>979.20673828124995</c:v>
                </c:pt>
                <c:pt idx="14">
                  <c:v>977.160888671875</c:v>
                </c:pt>
                <c:pt idx="15">
                  <c:v>975.16030273437502</c:v>
                </c:pt>
                <c:pt idx="16">
                  <c:v>973.24521484374998</c:v>
                </c:pt>
                <c:pt idx="17">
                  <c:v>971.25092773437495</c:v>
                </c:pt>
                <c:pt idx="18">
                  <c:v>969.230224609375</c:v>
                </c:pt>
                <c:pt idx="19">
                  <c:v>967.16679687500005</c:v>
                </c:pt>
                <c:pt idx="20">
                  <c:v>965.16875000000005</c:v>
                </c:pt>
                <c:pt idx="21">
                  <c:v>963.21342773437505</c:v>
                </c:pt>
                <c:pt idx="22">
                  <c:v>961.19399414062502</c:v>
                </c:pt>
                <c:pt idx="23">
                  <c:v>959.233642578125</c:v>
                </c:pt>
                <c:pt idx="24">
                  <c:v>957.27578125000002</c:v>
                </c:pt>
                <c:pt idx="25">
                  <c:v>955.20478515624995</c:v>
                </c:pt>
                <c:pt idx="26">
                  <c:v>953.182861328125</c:v>
                </c:pt>
                <c:pt idx="27">
                  <c:v>951.23256835937502</c:v>
                </c:pt>
                <c:pt idx="28">
                  <c:v>949.27724609375002</c:v>
                </c:pt>
                <c:pt idx="29">
                  <c:v>947.28549804687498</c:v>
                </c:pt>
                <c:pt idx="30">
                  <c:v>945.150390625</c:v>
                </c:pt>
                <c:pt idx="31">
                  <c:v>943.05424804687505</c:v>
                </c:pt>
                <c:pt idx="32">
                  <c:v>941.15297851562502</c:v>
                </c:pt>
                <c:pt idx="33">
                  <c:v>939.29194335937495</c:v>
                </c:pt>
                <c:pt idx="34">
                  <c:v>937.31147460937495</c:v>
                </c:pt>
                <c:pt idx="35">
                  <c:v>935.24677734374995</c:v>
                </c:pt>
                <c:pt idx="36">
                  <c:v>933.24624023437502</c:v>
                </c:pt>
                <c:pt idx="37">
                  <c:v>931.28969726562502</c:v>
                </c:pt>
                <c:pt idx="38">
                  <c:v>929.27778320312495</c:v>
                </c:pt>
                <c:pt idx="39">
                  <c:v>927.26459960937495</c:v>
                </c:pt>
                <c:pt idx="40">
                  <c:v>925.27788085937505</c:v>
                </c:pt>
                <c:pt idx="41">
                  <c:v>923.30244140624995</c:v>
                </c:pt>
                <c:pt idx="42">
                  <c:v>921.27041015625002</c:v>
                </c:pt>
                <c:pt idx="43">
                  <c:v>919.25849609374995</c:v>
                </c:pt>
                <c:pt idx="44">
                  <c:v>917.27548828124998</c:v>
                </c:pt>
                <c:pt idx="45">
                  <c:v>915.24599609375002</c:v>
                </c:pt>
                <c:pt idx="46">
                  <c:v>913.26806640625</c:v>
                </c:pt>
                <c:pt idx="47">
                  <c:v>911.26874999999995</c:v>
                </c:pt>
                <c:pt idx="48">
                  <c:v>909.26943359375002</c:v>
                </c:pt>
                <c:pt idx="49">
                  <c:v>907.307861328125</c:v>
                </c:pt>
                <c:pt idx="50">
                  <c:v>905.28964843749998</c:v>
                </c:pt>
                <c:pt idx="51">
                  <c:v>903.25761718750005</c:v>
                </c:pt>
                <c:pt idx="52">
                  <c:v>901.27592773437505</c:v>
                </c:pt>
                <c:pt idx="53">
                  <c:v>899.31308593749998</c:v>
                </c:pt>
                <c:pt idx="54">
                  <c:v>897.31752929687502</c:v>
                </c:pt>
                <c:pt idx="55">
                  <c:v>895.29682617187495</c:v>
                </c:pt>
                <c:pt idx="56">
                  <c:v>893.276123046875</c:v>
                </c:pt>
                <c:pt idx="57">
                  <c:v>891.31831054687495</c:v>
                </c:pt>
                <c:pt idx="58">
                  <c:v>889.33662109374995</c:v>
                </c:pt>
                <c:pt idx="59">
                  <c:v>887.31464843749995</c:v>
                </c:pt>
                <c:pt idx="60">
                  <c:v>885.21845703124995</c:v>
                </c:pt>
                <c:pt idx="61">
                  <c:v>883.24428710937502</c:v>
                </c:pt>
                <c:pt idx="62">
                  <c:v>881.34809570312495</c:v>
                </c:pt>
                <c:pt idx="63">
                  <c:v>879.30722656249998</c:v>
                </c:pt>
                <c:pt idx="64">
                  <c:v>877.32045898437502</c:v>
                </c:pt>
                <c:pt idx="65">
                  <c:v>875.342529296875</c:v>
                </c:pt>
                <c:pt idx="66">
                  <c:v>873.35703124999998</c:v>
                </c:pt>
                <c:pt idx="67">
                  <c:v>871.36279296875</c:v>
                </c:pt>
                <c:pt idx="68">
                  <c:v>869.33706054687502</c:v>
                </c:pt>
                <c:pt idx="69">
                  <c:v>867.33139648437498</c:v>
                </c:pt>
                <c:pt idx="70">
                  <c:v>865.31201171875</c:v>
                </c:pt>
                <c:pt idx="71">
                  <c:v>863.35419921874995</c:v>
                </c:pt>
                <c:pt idx="72">
                  <c:v>861.39887695312495</c:v>
                </c:pt>
                <c:pt idx="73">
                  <c:v>859.34296874999995</c:v>
                </c:pt>
                <c:pt idx="74">
                  <c:v>857.34487304687502</c:v>
                </c:pt>
                <c:pt idx="75">
                  <c:v>855.39335937500005</c:v>
                </c:pt>
                <c:pt idx="76">
                  <c:v>853.39028320312502</c:v>
                </c:pt>
                <c:pt idx="77">
                  <c:v>851.397216796875</c:v>
                </c:pt>
                <c:pt idx="78">
                  <c:v>849.40541992187502</c:v>
                </c:pt>
                <c:pt idx="79">
                  <c:v>847.40610351562498</c:v>
                </c:pt>
                <c:pt idx="80">
                  <c:v>845.40678710937505</c:v>
                </c:pt>
                <c:pt idx="81">
                  <c:v>843.36845703125005</c:v>
                </c:pt>
                <c:pt idx="82">
                  <c:v>841.36411132812498</c:v>
                </c:pt>
                <c:pt idx="83">
                  <c:v>839.39248046875002</c:v>
                </c:pt>
                <c:pt idx="84">
                  <c:v>837.35917968750005</c:v>
                </c:pt>
                <c:pt idx="85">
                  <c:v>835.36235351562505</c:v>
                </c:pt>
                <c:pt idx="86">
                  <c:v>833.40078125000002</c:v>
                </c:pt>
                <c:pt idx="87">
                  <c:v>831.397705078125</c:v>
                </c:pt>
                <c:pt idx="88">
                  <c:v>829.37949218749998</c:v>
                </c:pt>
                <c:pt idx="89">
                  <c:v>827.38896484375005</c:v>
                </c:pt>
                <c:pt idx="90">
                  <c:v>825.36958007812495</c:v>
                </c:pt>
                <c:pt idx="91">
                  <c:v>823.34135742187505</c:v>
                </c:pt>
                <c:pt idx="92">
                  <c:v>821.40864257812495</c:v>
                </c:pt>
                <c:pt idx="93">
                  <c:v>819.43068847656309</c:v>
                </c:pt>
                <c:pt idx="94">
                  <c:v>817.42885742187502</c:v>
                </c:pt>
                <c:pt idx="95">
                  <c:v>815.4345703125</c:v>
                </c:pt>
                <c:pt idx="96">
                  <c:v>813.41635742187498</c:v>
                </c:pt>
                <c:pt idx="97">
                  <c:v>811.42080078125002</c:v>
                </c:pt>
                <c:pt idx="98">
                  <c:v>809.44162597656293</c:v>
                </c:pt>
                <c:pt idx="99">
                  <c:v>807.45612792968791</c:v>
                </c:pt>
                <c:pt idx="100">
                  <c:v>805.43542480468705</c:v>
                </c:pt>
                <c:pt idx="101">
                  <c:v>803.38833007812502</c:v>
                </c:pt>
                <c:pt idx="102">
                  <c:v>801.37141113281291</c:v>
                </c:pt>
                <c:pt idx="103">
                  <c:v>799.40224609375002</c:v>
                </c:pt>
                <c:pt idx="104">
                  <c:v>797.44819335937495</c:v>
                </c:pt>
                <c:pt idx="105">
                  <c:v>795.47526855468709</c:v>
                </c:pt>
                <c:pt idx="106">
                  <c:v>793.47341308593798</c:v>
                </c:pt>
                <c:pt idx="107">
                  <c:v>791.46782226562505</c:v>
                </c:pt>
                <c:pt idx="108">
                  <c:v>789.4521484375</c:v>
                </c:pt>
                <c:pt idx="109">
                  <c:v>787.43395996093705</c:v>
                </c:pt>
                <c:pt idx="110">
                  <c:v>785.43215332031207</c:v>
                </c:pt>
                <c:pt idx="111">
                  <c:v>783.47810058593791</c:v>
                </c:pt>
                <c:pt idx="112">
                  <c:v>781.515209960937</c:v>
                </c:pt>
                <c:pt idx="113">
                  <c:v>779.49575195312502</c:v>
                </c:pt>
                <c:pt idx="114">
                  <c:v>777.50522460937498</c:v>
                </c:pt>
                <c:pt idx="115">
                  <c:v>775.367602539063</c:v>
                </c:pt>
                <c:pt idx="116">
                  <c:v>773.30166015625002</c:v>
                </c:pt>
                <c:pt idx="117">
                  <c:v>771.46455078124995</c:v>
                </c:pt>
                <c:pt idx="118">
                  <c:v>769.528076171875</c:v>
                </c:pt>
                <c:pt idx="119">
                  <c:v>767.50991210937502</c:v>
                </c:pt>
                <c:pt idx="120">
                  <c:v>765.49174804687505</c:v>
                </c:pt>
                <c:pt idx="121">
                  <c:v>763.50371093750005</c:v>
                </c:pt>
                <c:pt idx="122">
                  <c:v>761.51821289062502</c:v>
                </c:pt>
                <c:pt idx="123">
                  <c:v>759.52644042968791</c:v>
                </c:pt>
                <c:pt idx="124">
                  <c:v>757.41396484375002</c:v>
                </c:pt>
                <c:pt idx="125">
                  <c:v>755.42976074218791</c:v>
                </c:pt>
                <c:pt idx="126">
                  <c:v>753.57126464843793</c:v>
                </c:pt>
                <c:pt idx="127">
                  <c:v>751.55683593749995</c:v>
                </c:pt>
                <c:pt idx="128">
                  <c:v>749.53361816406209</c:v>
                </c:pt>
                <c:pt idx="129">
                  <c:v>747.55441894531293</c:v>
                </c:pt>
                <c:pt idx="130">
                  <c:v>745.55634765624995</c:v>
                </c:pt>
                <c:pt idx="131">
                  <c:v>743.53688964843798</c:v>
                </c:pt>
                <c:pt idx="132">
                  <c:v>741.54511718749995</c:v>
                </c:pt>
                <c:pt idx="133">
                  <c:v>739.508056640625</c:v>
                </c:pt>
                <c:pt idx="134">
                  <c:v>737.45844726562495</c:v>
                </c:pt>
                <c:pt idx="135">
                  <c:v>735.503173828125</c:v>
                </c:pt>
                <c:pt idx="136">
                  <c:v>733.513916015625</c:v>
                </c:pt>
                <c:pt idx="137">
                  <c:v>731.48942871093709</c:v>
                </c:pt>
                <c:pt idx="138">
                  <c:v>729.52280273437498</c:v>
                </c:pt>
                <c:pt idx="139">
                  <c:v>727.54987792968791</c:v>
                </c:pt>
                <c:pt idx="140">
                  <c:v>725.56059570312505</c:v>
                </c:pt>
                <c:pt idx="141">
                  <c:v>723.52231445312498</c:v>
                </c:pt>
                <c:pt idx="142">
                  <c:v>721.52927246093702</c:v>
                </c:pt>
                <c:pt idx="143">
                  <c:v>719.59406738281291</c:v>
                </c:pt>
                <c:pt idx="144">
                  <c:v>717.56962890625005</c:v>
                </c:pt>
                <c:pt idx="145">
                  <c:v>715.56906738281293</c:v>
                </c:pt>
                <c:pt idx="146">
                  <c:v>713.60996093749998</c:v>
                </c:pt>
                <c:pt idx="147">
                  <c:v>711.60686035156209</c:v>
                </c:pt>
                <c:pt idx="148">
                  <c:v>709.58112792968791</c:v>
                </c:pt>
                <c:pt idx="149">
                  <c:v>707.584301757812</c:v>
                </c:pt>
                <c:pt idx="150">
                  <c:v>705.612622070312</c:v>
                </c:pt>
                <c:pt idx="151">
                  <c:v>703.55417480468702</c:v>
                </c:pt>
                <c:pt idx="152">
                  <c:v>701.51210937500002</c:v>
                </c:pt>
                <c:pt idx="153">
                  <c:v>699.57443847656293</c:v>
                </c:pt>
                <c:pt idx="154">
                  <c:v>697.55373535156207</c:v>
                </c:pt>
                <c:pt idx="155">
                  <c:v>695.53049316406202</c:v>
                </c:pt>
                <c:pt idx="156">
                  <c:v>693.56640625</c:v>
                </c:pt>
                <c:pt idx="157">
                  <c:v>691.57214355468705</c:v>
                </c:pt>
                <c:pt idx="158">
                  <c:v>689.60549316406207</c:v>
                </c:pt>
                <c:pt idx="159">
                  <c:v>687.62248535156209</c:v>
                </c:pt>
                <c:pt idx="160">
                  <c:v>685.63698730468707</c:v>
                </c:pt>
                <c:pt idx="161">
                  <c:v>683.618823242188</c:v>
                </c:pt>
                <c:pt idx="162">
                  <c:v>681.61069335937498</c:v>
                </c:pt>
                <c:pt idx="163">
                  <c:v>679.612622070312</c:v>
                </c:pt>
                <c:pt idx="164">
                  <c:v>677.57182617187505</c:v>
                </c:pt>
                <c:pt idx="165">
                  <c:v>675.59387207031205</c:v>
                </c:pt>
                <c:pt idx="166">
                  <c:v>673.61464843750002</c:v>
                </c:pt>
                <c:pt idx="167">
                  <c:v>671.63293457031205</c:v>
                </c:pt>
                <c:pt idx="168">
                  <c:v>669.62480468750005</c:v>
                </c:pt>
                <c:pt idx="169">
                  <c:v>667.58400878906298</c:v>
                </c:pt>
                <c:pt idx="170">
                  <c:v>665.58598632812505</c:v>
                </c:pt>
                <c:pt idx="171">
                  <c:v>663.62563476562502</c:v>
                </c:pt>
                <c:pt idx="172">
                  <c:v>661.67661132812498</c:v>
                </c:pt>
                <c:pt idx="173">
                  <c:v>659.63703613281291</c:v>
                </c:pt>
                <c:pt idx="174">
                  <c:v>657.63139648437505</c:v>
                </c:pt>
                <c:pt idx="175">
                  <c:v>655.67734374999998</c:v>
                </c:pt>
                <c:pt idx="176">
                  <c:v>653.6591796875</c:v>
                </c:pt>
                <c:pt idx="177">
                  <c:v>651.64101562500002</c:v>
                </c:pt>
                <c:pt idx="178">
                  <c:v>649.664306640625</c:v>
                </c:pt>
                <c:pt idx="179">
                  <c:v>647.66369628906295</c:v>
                </c:pt>
                <c:pt idx="180">
                  <c:v>645.64047851562498</c:v>
                </c:pt>
                <c:pt idx="181">
                  <c:v>643.65878906249998</c:v>
                </c:pt>
                <c:pt idx="182">
                  <c:v>641.62680664062498</c:v>
                </c:pt>
                <c:pt idx="183">
                  <c:v>639.60859374999995</c:v>
                </c:pt>
                <c:pt idx="184">
                  <c:v>637.660815429688</c:v>
                </c:pt>
                <c:pt idx="185">
                  <c:v>635.667797851562</c:v>
                </c:pt>
                <c:pt idx="186">
                  <c:v>633.67348632812502</c:v>
                </c:pt>
                <c:pt idx="187">
                  <c:v>631.660327148438</c:v>
                </c:pt>
                <c:pt idx="188">
                  <c:v>629.62077636718709</c:v>
                </c:pt>
                <c:pt idx="189">
                  <c:v>627.67551269531293</c:v>
                </c:pt>
                <c:pt idx="190">
                  <c:v>625.676196289063</c:v>
                </c:pt>
                <c:pt idx="191">
                  <c:v>623.63916015625</c:v>
                </c:pt>
                <c:pt idx="192">
                  <c:v>621.681323242188</c:v>
                </c:pt>
                <c:pt idx="193">
                  <c:v>619.72097167968798</c:v>
                </c:pt>
                <c:pt idx="194">
                  <c:v>617.70656738281298</c:v>
                </c:pt>
                <c:pt idx="195">
                  <c:v>615.69216308593798</c:v>
                </c:pt>
                <c:pt idx="196">
                  <c:v>613.72802734375</c:v>
                </c:pt>
                <c:pt idx="197">
                  <c:v>611.72368164062505</c:v>
                </c:pt>
                <c:pt idx="198">
                  <c:v>609.73193359375</c:v>
                </c:pt>
                <c:pt idx="199">
                  <c:v>607.74013671875002</c:v>
                </c:pt>
                <c:pt idx="200">
                  <c:v>605.72067871093702</c:v>
                </c:pt>
                <c:pt idx="201">
                  <c:v>603.75529785156209</c:v>
                </c:pt>
                <c:pt idx="202">
                  <c:v>601.79494628906298</c:v>
                </c:pt>
                <c:pt idx="203">
                  <c:v>599.703857421875</c:v>
                </c:pt>
                <c:pt idx="204">
                  <c:v>597.62153320312495</c:v>
                </c:pt>
                <c:pt idx="205">
                  <c:v>595.682543945313</c:v>
                </c:pt>
                <c:pt idx="206">
                  <c:v>593.727221679688</c:v>
                </c:pt>
                <c:pt idx="207">
                  <c:v>591.70400390625002</c:v>
                </c:pt>
                <c:pt idx="208">
                  <c:v>589.62294921875002</c:v>
                </c:pt>
                <c:pt idx="209">
                  <c:v>587.642504882813</c:v>
                </c:pt>
                <c:pt idx="210">
                  <c:v>585.74128417968791</c:v>
                </c:pt>
                <c:pt idx="211">
                  <c:v>583.70549316406209</c:v>
                </c:pt>
                <c:pt idx="212">
                  <c:v>581.72880859375005</c:v>
                </c:pt>
                <c:pt idx="213">
                  <c:v>579.76721191406205</c:v>
                </c:pt>
                <c:pt idx="214">
                  <c:v>577.75529785156209</c:v>
                </c:pt>
                <c:pt idx="215">
                  <c:v>575.802490234375</c:v>
                </c:pt>
                <c:pt idx="216">
                  <c:v>573.79938964843791</c:v>
                </c:pt>
                <c:pt idx="217">
                  <c:v>571.79504394531295</c:v>
                </c:pt>
                <c:pt idx="218">
                  <c:v>569.77561035156202</c:v>
                </c:pt>
                <c:pt idx="219">
                  <c:v>567.77377929687498</c:v>
                </c:pt>
                <c:pt idx="220">
                  <c:v>565.77697753906295</c:v>
                </c:pt>
                <c:pt idx="221">
                  <c:v>563.78266601562495</c:v>
                </c:pt>
                <c:pt idx="222">
                  <c:v>561.82358398437498</c:v>
                </c:pt>
                <c:pt idx="223">
                  <c:v>559.80793457031291</c:v>
                </c:pt>
                <c:pt idx="224">
                  <c:v>557.80861816406298</c:v>
                </c:pt>
                <c:pt idx="225">
                  <c:v>555.78791503906291</c:v>
                </c:pt>
                <c:pt idx="226">
                  <c:v>553.78984375000005</c:v>
                </c:pt>
                <c:pt idx="227">
                  <c:v>551.81313476562502</c:v>
                </c:pt>
                <c:pt idx="228">
                  <c:v>549.79870605468705</c:v>
                </c:pt>
                <c:pt idx="229">
                  <c:v>547.81574707031291</c:v>
                </c:pt>
                <c:pt idx="230">
                  <c:v>545.83027343749995</c:v>
                </c:pt>
                <c:pt idx="231">
                  <c:v>543.78063964843795</c:v>
                </c:pt>
                <c:pt idx="232">
                  <c:v>541.76872558593709</c:v>
                </c:pt>
                <c:pt idx="233">
                  <c:v>539.823486328125</c:v>
                </c:pt>
                <c:pt idx="234">
                  <c:v>537.81662597656202</c:v>
                </c:pt>
                <c:pt idx="235">
                  <c:v>535.81479492187498</c:v>
                </c:pt>
                <c:pt idx="236">
                  <c:v>533.82177734375</c:v>
                </c:pt>
                <c:pt idx="237">
                  <c:v>531.783447265625</c:v>
                </c:pt>
                <c:pt idx="238">
                  <c:v>529.80043945312502</c:v>
                </c:pt>
                <c:pt idx="239">
                  <c:v>527.872802734375</c:v>
                </c:pt>
                <c:pt idx="240">
                  <c:v>525.855883789063</c:v>
                </c:pt>
                <c:pt idx="241">
                  <c:v>523.81003417968702</c:v>
                </c:pt>
                <c:pt idx="242">
                  <c:v>521.83459472656205</c:v>
                </c:pt>
                <c:pt idx="243">
                  <c:v>519.85791015625</c:v>
                </c:pt>
                <c:pt idx="244">
                  <c:v>517.85734863281209</c:v>
                </c:pt>
                <c:pt idx="245">
                  <c:v>515.854248046875</c:v>
                </c:pt>
                <c:pt idx="246">
                  <c:v>513.85366210937502</c:v>
                </c:pt>
                <c:pt idx="247">
                  <c:v>511.85686035156203</c:v>
                </c:pt>
                <c:pt idx="248">
                  <c:v>509.88017578124999</c:v>
                </c:pt>
                <c:pt idx="249">
                  <c:v>507.864501953125</c:v>
                </c:pt>
                <c:pt idx="250">
                  <c:v>505.80356445312498</c:v>
                </c:pt>
                <c:pt idx="251">
                  <c:v>503.702392578125</c:v>
                </c:pt>
                <c:pt idx="252">
                  <c:v>501.66660156249998</c:v>
                </c:pt>
                <c:pt idx="253">
                  <c:v>499.76157226562498</c:v>
                </c:pt>
                <c:pt idx="254">
                  <c:v>497.8779296875</c:v>
                </c:pt>
                <c:pt idx="255">
                  <c:v>495.91760253906295</c:v>
                </c:pt>
                <c:pt idx="256">
                  <c:v>493.88559570312498</c:v>
                </c:pt>
                <c:pt idx="257">
                  <c:v>491.88879394531295</c:v>
                </c:pt>
                <c:pt idx="258">
                  <c:v>489.88820800781207</c:v>
                </c:pt>
                <c:pt idx="259">
                  <c:v>487.87128906250001</c:v>
                </c:pt>
                <c:pt idx="260">
                  <c:v>485.88706054687498</c:v>
                </c:pt>
                <c:pt idx="261">
                  <c:v>483.89274902343794</c:v>
                </c:pt>
                <c:pt idx="262">
                  <c:v>481.87707519531295</c:v>
                </c:pt>
                <c:pt idx="263">
                  <c:v>479.90163574218798</c:v>
                </c:pt>
                <c:pt idx="264">
                  <c:v>477.90734863281205</c:v>
                </c:pt>
                <c:pt idx="265">
                  <c:v>475.90678710937499</c:v>
                </c:pt>
                <c:pt idx="266">
                  <c:v>473.90117187499999</c:v>
                </c:pt>
                <c:pt idx="267">
                  <c:v>471.88046874999998</c:v>
                </c:pt>
                <c:pt idx="268">
                  <c:v>469.86354980468707</c:v>
                </c:pt>
                <c:pt idx="269">
                  <c:v>467.86423339843793</c:v>
                </c:pt>
                <c:pt idx="270">
                  <c:v>465.92399902343794</c:v>
                </c:pt>
                <c:pt idx="271">
                  <c:v>463.9296875</c:v>
                </c:pt>
                <c:pt idx="272">
                  <c:v>461.91276855468703</c:v>
                </c:pt>
                <c:pt idx="273">
                  <c:v>459.88830566406295</c:v>
                </c:pt>
                <c:pt idx="274">
                  <c:v>457.895263671875</c:v>
                </c:pt>
                <c:pt idx="275">
                  <c:v>455.96005859374998</c:v>
                </c:pt>
                <c:pt idx="276">
                  <c:v>453.95698242187501</c:v>
                </c:pt>
                <c:pt idx="277">
                  <c:v>451.93879394531297</c:v>
                </c:pt>
                <c:pt idx="278">
                  <c:v>449.90173339843795</c:v>
                </c:pt>
                <c:pt idx="279">
                  <c:v>447.91752929687499</c:v>
                </c:pt>
                <c:pt idx="280">
                  <c:v>445.97731933593707</c:v>
                </c:pt>
                <c:pt idx="281">
                  <c:v>443.98679199218793</c:v>
                </c:pt>
                <c:pt idx="282">
                  <c:v>441.94343261718797</c:v>
                </c:pt>
                <c:pt idx="283">
                  <c:v>439.9013671875</c:v>
                </c:pt>
                <c:pt idx="284">
                  <c:v>437.92971191406298</c:v>
                </c:pt>
                <c:pt idx="285">
                  <c:v>435.87253417968702</c:v>
                </c:pt>
                <c:pt idx="286">
                  <c:v>433.87321777343794</c:v>
                </c:pt>
                <c:pt idx="287">
                  <c:v>431.95185546875001</c:v>
                </c:pt>
                <c:pt idx="288">
                  <c:v>429.93493652343795</c:v>
                </c:pt>
                <c:pt idx="289">
                  <c:v>427.97836914062498</c:v>
                </c:pt>
                <c:pt idx="290">
                  <c:v>426.00544433593706</c:v>
                </c:pt>
                <c:pt idx="291">
                  <c:v>424.013671875</c:v>
                </c:pt>
                <c:pt idx="292">
                  <c:v>422.00554199218794</c:v>
                </c:pt>
                <c:pt idx="293">
                  <c:v>419.97978515624999</c:v>
                </c:pt>
                <c:pt idx="294">
                  <c:v>418.02951660156202</c:v>
                </c:pt>
                <c:pt idx="295">
                  <c:v>416.01135253906295</c:v>
                </c:pt>
                <c:pt idx="296">
                  <c:v>413.98435058593702</c:v>
                </c:pt>
                <c:pt idx="297">
                  <c:v>412.00891113281205</c:v>
                </c:pt>
                <c:pt idx="298">
                  <c:v>410.00959472656206</c:v>
                </c:pt>
                <c:pt idx="299">
                  <c:v>407.98388671875</c:v>
                </c:pt>
                <c:pt idx="300">
                  <c:v>405.96193847656201</c:v>
                </c:pt>
                <c:pt idx="301">
                  <c:v>403.94375000000002</c:v>
                </c:pt>
                <c:pt idx="302">
                  <c:v>401.97586669921895</c:v>
                </c:pt>
                <c:pt idx="303">
                  <c:v>399.97653808593702</c:v>
                </c:pt>
                <c:pt idx="304">
                  <c:v>397.96715087890601</c:v>
                </c:pt>
                <c:pt idx="305">
                  <c:v>396.03068847656198</c:v>
                </c:pt>
                <c:pt idx="306">
                  <c:v>394.06027832031299</c:v>
                </c:pt>
                <c:pt idx="307">
                  <c:v>392.00312500000001</c:v>
                </c:pt>
                <c:pt idx="308">
                  <c:v>389.904467773438</c:v>
                </c:pt>
                <c:pt idx="309">
                  <c:v>387.96676025390605</c:v>
                </c:pt>
                <c:pt idx="310">
                  <c:v>386.04665527343798</c:v>
                </c:pt>
                <c:pt idx="311">
                  <c:v>384.03096923828105</c:v>
                </c:pt>
                <c:pt idx="312">
                  <c:v>381.97130126953101</c:v>
                </c:pt>
                <c:pt idx="313">
                  <c:v>379.94809570312498</c:v>
                </c:pt>
                <c:pt idx="314">
                  <c:v>378.00787353515602</c:v>
                </c:pt>
                <c:pt idx="315">
                  <c:v>376.036218261719</c:v>
                </c:pt>
                <c:pt idx="316">
                  <c:v>374.03688964843798</c:v>
                </c:pt>
                <c:pt idx="317">
                  <c:v>371.98978271484395</c:v>
                </c:pt>
                <c:pt idx="318">
                  <c:v>369.994226074219</c:v>
                </c:pt>
                <c:pt idx="319">
                  <c:v>368.03892822265601</c:v>
                </c:pt>
                <c:pt idx="320">
                  <c:v>366.06097412109398</c:v>
                </c:pt>
                <c:pt idx="321">
                  <c:v>364.10062255859395</c:v>
                </c:pt>
                <c:pt idx="322">
                  <c:v>362.04599609374998</c:v>
                </c:pt>
                <c:pt idx="323">
                  <c:v>360.02780761718799</c:v>
                </c:pt>
                <c:pt idx="324">
                  <c:v>358.02470703124999</c:v>
                </c:pt>
                <c:pt idx="325">
                  <c:v>355.98514404296895</c:v>
                </c:pt>
                <c:pt idx="326">
                  <c:v>354.00970458984398</c:v>
                </c:pt>
                <c:pt idx="327">
                  <c:v>352.050622558594</c:v>
                </c:pt>
                <c:pt idx="328">
                  <c:v>350.06889648437499</c:v>
                </c:pt>
                <c:pt idx="329">
                  <c:v>348.00921630859398</c:v>
                </c:pt>
                <c:pt idx="330">
                  <c:v>346.03254394531302</c:v>
                </c:pt>
                <c:pt idx="331">
                  <c:v>344.054602050781</c:v>
                </c:pt>
                <c:pt idx="332">
                  <c:v>341.99743652343801</c:v>
                </c:pt>
                <c:pt idx="333">
                  <c:v>340.04086914062498</c:v>
                </c:pt>
                <c:pt idx="334">
                  <c:v>338.11949462890601</c:v>
                </c:pt>
                <c:pt idx="335">
                  <c:v>336.09376220703103</c:v>
                </c:pt>
                <c:pt idx="336">
                  <c:v>334.01146240234397</c:v>
                </c:pt>
                <c:pt idx="337">
                  <c:v>332.037280273438</c:v>
                </c:pt>
                <c:pt idx="338">
                  <c:v>330.10208740234395</c:v>
                </c:pt>
                <c:pt idx="339">
                  <c:v>328.125402832031</c:v>
                </c:pt>
                <c:pt idx="340">
                  <c:v>326.08332519531302</c:v>
                </c:pt>
                <c:pt idx="341">
                  <c:v>324.08526611328102</c:v>
                </c:pt>
                <c:pt idx="342">
                  <c:v>322.13121337890601</c:v>
                </c:pt>
                <c:pt idx="343">
                  <c:v>320.13189697265602</c:v>
                </c:pt>
                <c:pt idx="344">
                  <c:v>318.09483642578101</c:v>
                </c:pt>
                <c:pt idx="345">
                  <c:v>316.09550781249999</c:v>
                </c:pt>
                <c:pt idx="346">
                  <c:v>314.17540283203101</c:v>
                </c:pt>
                <c:pt idx="347">
                  <c:v>312.11446533203105</c:v>
                </c:pt>
                <c:pt idx="348">
                  <c:v>310.09503173828102</c:v>
                </c:pt>
                <c:pt idx="349">
                  <c:v>308.11959228515605</c:v>
                </c:pt>
                <c:pt idx="350">
                  <c:v>306.12153320312501</c:v>
                </c:pt>
                <c:pt idx="351">
                  <c:v>304.14234619140603</c:v>
                </c:pt>
                <c:pt idx="352">
                  <c:v>302.139245605469</c:v>
                </c:pt>
                <c:pt idx="353">
                  <c:v>300.10218505859399</c:v>
                </c:pt>
                <c:pt idx="354">
                  <c:v>298.084387207031</c:v>
                </c:pt>
                <c:pt idx="355">
                  <c:v>296.140783691406</c:v>
                </c:pt>
                <c:pt idx="356">
                  <c:v>294.15654296874999</c:v>
                </c:pt>
                <c:pt idx="357">
                  <c:v>292.079260253906</c:v>
                </c:pt>
                <c:pt idx="358">
                  <c:v>290.06988525390602</c:v>
                </c:pt>
                <c:pt idx="359">
                  <c:v>288.14726562499999</c:v>
                </c:pt>
                <c:pt idx="360">
                  <c:v>286.18565673828101</c:v>
                </c:pt>
                <c:pt idx="361">
                  <c:v>284.23033447265601</c:v>
                </c:pt>
                <c:pt idx="362">
                  <c:v>282.19204101562502</c:v>
                </c:pt>
                <c:pt idx="363">
                  <c:v>280.07075195312501</c:v>
                </c:pt>
                <c:pt idx="364">
                  <c:v>278.04753417968698</c:v>
                </c:pt>
                <c:pt idx="365">
                  <c:v>276.12617187500001</c:v>
                </c:pt>
                <c:pt idx="366">
                  <c:v>274.16833496093801</c:v>
                </c:pt>
                <c:pt idx="367">
                  <c:v>272.17026367187498</c:v>
                </c:pt>
                <c:pt idx="368">
                  <c:v>270.13197021484399</c:v>
                </c:pt>
                <c:pt idx="369">
                  <c:v>268.15025634765601</c:v>
                </c:pt>
                <c:pt idx="370">
                  <c:v>266.210034179687</c:v>
                </c:pt>
                <c:pt idx="371">
                  <c:v>264.15288085937499</c:v>
                </c:pt>
                <c:pt idx="372">
                  <c:v>262.05548095703102</c:v>
                </c:pt>
                <c:pt idx="373">
                  <c:v>260.07375488281298</c:v>
                </c:pt>
                <c:pt idx="374">
                  <c:v>258.169995117187</c:v>
                </c:pt>
                <c:pt idx="375">
                  <c:v>256.21341552734395</c:v>
                </c:pt>
                <c:pt idx="376">
                  <c:v>254.21534423828103</c:v>
                </c:pt>
                <c:pt idx="377">
                  <c:v>252.19968261718699</c:v>
                </c:pt>
                <c:pt idx="378">
                  <c:v>250.163891601562</c:v>
                </c:pt>
                <c:pt idx="379">
                  <c:v>248.18343505859397</c:v>
                </c:pt>
                <c:pt idx="380">
                  <c:v>246.16148681640601</c:v>
                </c:pt>
                <c:pt idx="381">
                  <c:v>244.14329833984397</c:v>
                </c:pt>
                <c:pt idx="382">
                  <c:v>242.14020996093799</c:v>
                </c:pt>
                <c:pt idx="383">
                  <c:v>240.16225585937499</c:v>
                </c:pt>
                <c:pt idx="384">
                  <c:v>238.21950683593801</c:v>
                </c:pt>
                <c:pt idx="385">
                  <c:v>236.23905029296898</c:v>
                </c:pt>
                <c:pt idx="386">
                  <c:v>234.22337646484397</c:v>
                </c:pt>
                <c:pt idx="387">
                  <c:v>232.2177734375</c:v>
                </c:pt>
                <c:pt idx="388">
                  <c:v>230.17696533203102</c:v>
                </c:pt>
                <c:pt idx="389">
                  <c:v>228.17889404296898</c:v>
                </c:pt>
                <c:pt idx="390">
                  <c:v>226.24117431640602</c:v>
                </c:pt>
                <c:pt idx="391">
                  <c:v>224.14251708984398</c:v>
                </c:pt>
                <c:pt idx="392">
                  <c:v>222.06523437499999</c:v>
                </c:pt>
                <c:pt idx="393">
                  <c:v>220.163989257813</c:v>
                </c:pt>
                <c:pt idx="394">
                  <c:v>218.26401367187501</c:v>
                </c:pt>
                <c:pt idx="395">
                  <c:v>216.20810546875001</c:v>
                </c:pt>
                <c:pt idx="396">
                  <c:v>214.17105712890603</c:v>
                </c:pt>
                <c:pt idx="397">
                  <c:v>212.21323242187501</c:v>
                </c:pt>
                <c:pt idx="398">
                  <c:v>210.25289306640602</c:v>
                </c:pt>
                <c:pt idx="399">
                  <c:v>208.23093261718699</c:v>
                </c:pt>
                <c:pt idx="400">
                  <c:v>206.23035888671899</c:v>
                </c:pt>
                <c:pt idx="401">
                  <c:v>204.23355102539099</c:v>
                </c:pt>
                <c:pt idx="402">
                  <c:v>202.19146728515599</c:v>
                </c:pt>
                <c:pt idx="403">
                  <c:v>200.22609863281301</c:v>
                </c:pt>
                <c:pt idx="404">
                  <c:v>198.29090576171899</c:v>
                </c:pt>
                <c:pt idx="405">
                  <c:v>196.27523803710901</c:v>
                </c:pt>
                <c:pt idx="406">
                  <c:v>194.15394897460902</c:v>
                </c:pt>
                <c:pt idx="407">
                  <c:v>192.193609619141</c:v>
                </c:pt>
                <c:pt idx="408">
                  <c:v>190.31499633789099</c:v>
                </c:pt>
                <c:pt idx="409">
                  <c:v>188.29555053710902</c:v>
                </c:pt>
                <c:pt idx="410">
                  <c:v>186.23335571289098</c:v>
                </c:pt>
                <c:pt idx="411">
                  <c:v>184.21265869140601</c:v>
                </c:pt>
                <c:pt idx="412">
                  <c:v>182.253576660156</c:v>
                </c:pt>
                <c:pt idx="413">
                  <c:v>180.23538818359401</c:v>
                </c:pt>
                <c:pt idx="414">
                  <c:v>178.214685058594</c:v>
                </c:pt>
                <c:pt idx="415">
                  <c:v>176.21033935546899</c:v>
                </c:pt>
                <c:pt idx="416">
                  <c:v>174.211016845703</c:v>
                </c:pt>
                <c:pt idx="417">
                  <c:v>172.233068847656</c:v>
                </c:pt>
                <c:pt idx="418">
                  <c:v>170.19728393554698</c:v>
                </c:pt>
                <c:pt idx="419">
                  <c:v>168.18287353515601</c:v>
                </c:pt>
                <c:pt idx="420">
                  <c:v>166.26151123046901</c:v>
                </c:pt>
                <c:pt idx="421">
                  <c:v>164.29990844726598</c:v>
                </c:pt>
                <c:pt idx="422">
                  <c:v>162.26034545898401</c:v>
                </c:pt>
                <c:pt idx="423">
                  <c:v>160.16043090820301</c:v>
                </c:pt>
                <c:pt idx="424">
                  <c:v>158.20134887695301</c:v>
                </c:pt>
                <c:pt idx="425">
                  <c:v>156.25860595703099</c:v>
                </c:pt>
                <c:pt idx="426">
                  <c:v>154.13731079101598</c:v>
                </c:pt>
                <c:pt idx="427">
                  <c:v>152.17948608398402</c:v>
                </c:pt>
                <c:pt idx="428">
                  <c:v>150.25937500000001</c:v>
                </c:pt>
                <c:pt idx="429">
                  <c:v>148.24244384765601</c:v>
                </c:pt>
                <c:pt idx="430">
                  <c:v>146.20037231445301</c:v>
                </c:pt>
                <c:pt idx="431">
                  <c:v>144.17841186523401</c:v>
                </c:pt>
                <c:pt idx="432">
                  <c:v>142.221838378906</c:v>
                </c:pt>
                <c:pt idx="433">
                  <c:v>140.26401367187501</c:v>
                </c:pt>
                <c:pt idx="434">
                  <c:v>138.24205932617198</c:v>
                </c:pt>
                <c:pt idx="435">
                  <c:v>136.23896484375001</c:v>
                </c:pt>
                <c:pt idx="436">
                  <c:v>134.26478881835902</c:v>
                </c:pt>
                <c:pt idx="437">
                  <c:v>132.24660034179698</c:v>
                </c:pt>
                <c:pt idx="438">
                  <c:v>130.22464599609401</c:v>
                </c:pt>
                <c:pt idx="439">
                  <c:v>128.26430664062499</c:v>
                </c:pt>
                <c:pt idx="440">
                  <c:v>126.24235229492199</c:v>
                </c:pt>
                <c:pt idx="441">
                  <c:v>124.24805908203101</c:v>
                </c:pt>
                <c:pt idx="442">
                  <c:v>122.349328613281</c:v>
                </c:pt>
                <c:pt idx="443">
                  <c:v>120.35126342773401</c:v>
                </c:pt>
                <c:pt idx="444">
                  <c:v>118.34942016601599</c:v>
                </c:pt>
                <c:pt idx="445">
                  <c:v>116.362670898438</c:v>
                </c:pt>
                <c:pt idx="446">
                  <c:v>114.36712646484401</c:v>
                </c:pt>
                <c:pt idx="447">
                  <c:v>112.32756958007801</c:v>
                </c:pt>
                <c:pt idx="448">
                  <c:v>110.34710693359401</c:v>
                </c:pt>
                <c:pt idx="449">
                  <c:v>108.327661132812</c:v>
                </c:pt>
                <c:pt idx="450">
                  <c:v>106.267980957031</c:v>
                </c:pt>
                <c:pt idx="451">
                  <c:v>104.29255371093799</c:v>
                </c:pt>
                <c:pt idx="452">
                  <c:v>102.297003173828</c:v>
                </c:pt>
                <c:pt idx="453">
                  <c:v>100.335403442383</c:v>
                </c:pt>
                <c:pt idx="454">
                  <c:v>98.372549438476597</c:v>
                </c:pt>
                <c:pt idx="455">
                  <c:v>96.329214477539097</c:v>
                </c:pt>
                <c:pt idx="456">
                  <c:v>94.307254028320301</c:v>
                </c:pt>
                <c:pt idx="457">
                  <c:v>92.350686645507807</c:v>
                </c:pt>
                <c:pt idx="458">
                  <c:v>90.391604614257801</c:v>
                </c:pt>
                <c:pt idx="459">
                  <c:v>88.372161865234403</c:v>
                </c:pt>
                <c:pt idx="460">
                  <c:v>86.350207519531295</c:v>
                </c:pt>
                <c:pt idx="461">
                  <c:v>84.310647583007807</c:v>
                </c:pt>
                <c:pt idx="462">
                  <c:v>82.273599243164099</c:v>
                </c:pt>
                <c:pt idx="463">
                  <c:v>80.334631347656298</c:v>
                </c:pt>
                <c:pt idx="464">
                  <c:v>78.374288940429693</c:v>
                </c:pt>
                <c:pt idx="465">
                  <c:v>76.30958251953129</c:v>
                </c:pt>
                <c:pt idx="466">
                  <c:v>74.288980102539099</c:v>
                </c:pt>
                <c:pt idx="467">
                  <c:v>72.352621459960901</c:v>
                </c:pt>
                <c:pt idx="468">
                  <c:v>70.375933837890599</c:v>
                </c:pt>
                <c:pt idx="469">
                  <c:v>68.273501586914094</c:v>
                </c:pt>
                <c:pt idx="470">
                  <c:v>66.271664428710906</c:v>
                </c:pt>
                <c:pt idx="471">
                  <c:v>64.355334472656295</c:v>
                </c:pt>
                <c:pt idx="472">
                  <c:v>62.377386474609395</c:v>
                </c:pt>
                <c:pt idx="473">
                  <c:v>60.3742889404297</c:v>
                </c:pt>
                <c:pt idx="474">
                  <c:v>58.329696655273402</c:v>
                </c:pt>
                <c:pt idx="475">
                  <c:v>56.350494384765604</c:v>
                </c:pt>
                <c:pt idx="476">
                  <c:v>54.395184326171901</c:v>
                </c:pt>
                <c:pt idx="477">
                  <c:v>52.354364013671898</c:v>
                </c:pt>
                <c:pt idx="478">
                  <c:v>50.312287902832004</c:v>
                </c:pt>
                <c:pt idx="479">
                  <c:v>48.375839233398395</c:v>
                </c:pt>
                <c:pt idx="480">
                  <c:v>46.356398010253898</c:v>
                </c:pt>
                <c:pt idx="481">
                  <c:v>44.3507888793945</c:v>
                </c:pt>
                <c:pt idx="482">
                  <c:v>42.385415649414099</c:v>
                </c:pt>
                <c:pt idx="483">
                  <c:v>40.367230224609401</c:v>
                </c:pt>
                <c:pt idx="484">
                  <c:v>38.289993286132798</c:v>
                </c:pt>
                <c:pt idx="485">
                  <c:v>36.2291046142578</c:v>
                </c:pt>
                <c:pt idx="486">
                  <c:v>34.309001159668</c:v>
                </c:pt>
                <c:pt idx="487">
                  <c:v>32.390153503417999</c:v>
                </c:pt>
                <c:pt idx="488">
                  <c:v>30.349334716796896</c:v>
                </c:pt>
                <c:pt idx="489">
                  <c:v>28.3487548828125</c:v>
                </c:pt>
                <c:pt idx="490">
                  <c:v>26.388413238525402</c:v>
                </c:pt>
                <c:pt idx="491">
                  <c:v>24.323703765869102</c:v>
                </c:pt>
                <c:pt idx="492">
                  <c:v>22.3243812561035</c:v>
                </c:pt>
                <c:pt idx="493">
                  <c:v>20.390444946289101</c:v>
                </c:pt>
                <c:pt idx="494">
                  <c:v>18.3685111999512</c:v>
                </c:pt>
                <c:pt idx="495">
                  <c:v>16.286221313476599</c:v>
                </c:pt>
                <c:pt idx="496">
                  <c:v>14.289414215087898</c:v>
                </c:pt>
                <c:pt idx="497">
                  <c:v>12.2900917053223</c:v>
                </c:pt>
                <c:pt idx="498">
                  <c:v>10.2920379638672</c:v>
                </c:pt>
                <c:pt idx="499">
                  <c:v>8.3329647064208991</c:v>
                </c:pt>
                <c:pt idx="500">
                  <c:v>6.3713653564453097</c:v>
                </c:pt>
                <c:pt idx="501">
                  <c:v>4.3494148254394505</c:v>
                </c:pt>
                <c:pt idx="502">
                  <c:v>2.2909953117370598</c:v>
                </c:pt>
                <c:pt idx="503">
                  <c:v>0.33442535400390599</c:v>
                </c:pt>
                <c:pt idx="504">
                  <c:v>-1.58441858291626</c:v>
                </c:pt>
                <c:pt idx="505">
                  <c:v>-3.6038543701171903</c:v>
                </c:pt>
                <c:pt idx="506">
                  <c:v>-5.6635278701782195</c:v>
                </c:pt>
                <c:pt idx="507">
                  <c:v>-7.6050083160400401</c:v>
                </c:pt>
                <c:pt idx="508">
                  <c:v>-9.5653507232666009</c:v>
                </c:pt>
                <c:pt idx="509">
                  <c:v>-11.5973667144775</c:v>
                </c:pt>
                <c:pt idx="510">
                  <c:v>-13.5803428649902</c:v>
                </c:pt>
                <c:pt idx="511">
                  <c:v>-15.705409240722698</c:v>
                </c:pt>
                <c:pt idx="512">
                  <c:v>-17.719821166992197</c:v>
                </c:pt>
                <c:pt idx="513">
                  <c:v>-19.5431022644043</c:v>
                </c:pt>
                <c:pt idx="514">
                  <c:v>-21.544938659667999</c:v>
                </c:pt>
                <c:pt idx="515">
                  <c:v>-23.540489959716801</c:v>
                </c:pt>
                <c:pt idx="516">
                  <c:v>-25.561189270019501</c:v>
                </c:pt>
                <c:pt idx="517">
                  <c:v>-27.619610595703101</c:v>
                </c:pt>
                <c:pt idx="518">
                  <c:v>-29.621447753906303</c:v>
                </c:pt>
                <c:pt idx="519">
                  <c:v>-31.557899475097702</c:v>
                </c:pt>
                <c:pt idx="520">
                  <c:v>-33.513212585449203</c:v>
                </c:pt>
                <c:pt idx="521">
                  <c:v>-35.579177856445298</c:v>
                </c:pt>
                <c:pt idx="522">
                  <c:v>-37.6199951171875</c:v>
                </c:pt>
                <c:pt idx="523">
                  <c:v>-39.599200439453099</c:v>
                </c:pt>
                <c:pt idx="524">
                  <c:v>-41.580918884277295</c:v>
                </c:pt>
                <c:pt idx="525">
                  <c:v>-43.560122680664101</c:v>
                </c:pt>
                <c:pt idx="526">
                  <c:v>-45.563218688964795</c:v>
                </c:pt>
                <c:pt idx="527">
                  <c:v>-47.563796997070298</c:v>
                </c:pt>
                <c:pt idx="528">
                  <c:v>-49.539227294921901</c:v>
                </c:pt>
                <c:pt idx="529">
                  <c:v>-51.577531433105506</c:v>
                </c:pt>
                <c:pt idx="530">
                  <c:v>-53.656072998046895</c:v>
                </c:pt>
                <c:pt idx="531">
                  <c:v>-55.598809814453105</c:v>
                </c:pt>
                <c:pt idx="532">
                  <c:v>-57.539031982421896</c:v>
                </c:pt>
                <c:pt idx="533">
                  <c:v>-59.557217407226595</c:v>
                </c:pt>
                <c:pt idx="534">
                  <c:v>-61.536422729492202</c:v>
                </c:pt>
                <c:pt idx="535">
                  <c:v>-63.609933471679696</c:v>
                </c:pt>
                <c:pt idx="536">
                  <c:v>-65.611770629882798</c:v>
                </c:pt>
                <c:pt idx="537">
                  <c:v>-67.539419555664097</c:v>
                </c:pt>
                <c:pt idx="538">
                  <c:v>-69.541256713867199</c:v>
                </c:pt>
                <c:pt idx="539">
                  <c:v>-71.522976684570295</c:v>
                </c:pt>
                <c:pt idx="540">
                  <c:v>-73.58265380859379</c:v>
                </c:pt>
                <c:pt idx="541">
                  <c:v>-75.678799438476602</c:v>
                </c:pt>
                <c:pt idx="542">
                  <c:v>-77.615258789062494</c:v>
                </c:pt>
                <c:pt idx="543">
                  <c:v>-79.496383666992202</c:v>
                </c:pt>
                <c:pt idx="544">
                  <c:v>-81.495700073242205</c:v>
                </c:pt>
                <c:pt idx="545">
                  <c:v>-83.571725463867196</c:v>
                </c:pt>
                <c:pt idx="546">
                  <c:v>-85.555963134765605</c:v>
                </c:pt>
                <c:pt idx="547">
                  <c:v>-87.526364135742199</c:v>
                </c:pt>
                <c:pt idx="548">
                  <c:v>-89.578497314453102</c:v>
                </c:pt>
                <c:pt idx="549">
                  <c:v>-91.571533203125</c:v>
                </c:pt>
                <c:pt idx="550">
                  <c:v>-93.531878662109392</c:v>
                </c:pt>
                <c:pt idx="551">
                  <c:v>-95.533718872070295</c:v>
                </c:pt>
                <c:pt idx="552">
                  <c:v>-97.59716796875</c:v>
                </c:pt>
                <c:pt idx="553">
                  <c:v>-99.611578369140602</c:v>
                </c:pt>
                <c:pt idx="554">
                  <c:v>-101.515335083008</c:v>
                </c:pt>
                <c:pt idx="555">
                  <c:v>-103.47567749023401</c:v>
                </c:pt>
                <c:pt idx="556">
                  <c:v>-105.55170288085901</c:v>
                </c:pt>
                <c:pt idx="557">
                  <c:v>-107.5359375</c:v>
                </c:pt>
                <c:pt idx="558">
                  <c:v>-109.53526000976599</c:v>
                </c:pt>
                <c:pt idx="559">
                  <c:v>-111.572302246094</c:v>
                </c:pt>
                <c:pt idx="560">
                  <c:v>-113.51504516601599</c:v>
                </c:pt>
                <c:pt idx="561">
                  <c:v>-115.49676513671901</c:v>
                </c:pt>
                <c:pt idx="562">
                  <c:v>-117.53506469726599</c:v>
                </c:pt>
                <c:pt idx="563">
                  <c:v>-119.614868164062</c:v>
                </c:pt>
                <c:pt idx="564">
                  <c:v>-121.57395019531199</c:v>
                </c:pt>
                <c:pt idx="565">
                  <c:v>-123.47393188476599</c:v>
                </c:pt>
                <c:pt idx="566">
                  <c:v>-125.47577514648401</c:v>
                </c:pt>
                <c:pt idx="567">
                  <c:v>-127.55808715820301</c:v>
                </c:pt>
                <c:pt idx="568">
                  <c:v>-129.57501220703099</c:v>
                </c:pt>
                <c:pt idx="569">
                  <c:v>-131.51146240234399</c:v>
                </c:pt>
                <c:pt idx="570">
                  <c:v>-133.51455688476599</c:v>
                </c:pt>
                <c:pt idx="571">
                  <c:v>-135.57800903320302</c:v>
                </c:pt>
                <c:pt idx="572">
                  <c:v>-137.582360839844</c:v>
                </c:pt>
                <c:pt idx="573">
                  <c:v>-139.49743652343801</c:v>
                </c:pt>
                <c:pt idx="574">
                  <c:v>-141.474127197266</c:v>
                </c:pt>
                <c:pt idx="575">
                  <c:v>-143.47219238281201</c:v>
                </c:pt>
                <c:pt idx="576">
                  <c:v>-145.572106933594</c:v>
                </c:pt>
                <c:pt idx="577">
                  <c:v>-147.55740966796901</c:v>
                </c:pt>
                <c:pt idx="578">
                  <c:v>-149.41319580078101</c:v>
                </c:pt>
                <c:pt idx="579">
                  <c:v>-151.41125488281301</c:v>
                </c:pt>
                <c:pt idx="580">
                  <c:v>-153.516198730469</c:v>
                </c:pt>
                <c:pt idx="581">
                  <c:v>-155.560791015625</c:v>
                </c:pt>
                <c:pt idx="582">
                  <c:v>-157.463293457031</c:v>
                </c:pt>
                <c:pt idx="583">
                  <c:v>-159.424890136719</c:v>
                </c:pt>
                <c:pt idx="584">
                  <c:v>-161.46571044921899</c:v>
                </c:pt>
                <c:pt idx="585">
                  <c:v>-163.46377563476599</c:v>
                </c:pt>
                <c:pt idx="586">
                  <c:v>-165.44297485351598</c:v>
                </c:pt>
                <c:pt idx="587">
                  <c:v>-167.46116333007802</c:v>
                </c:pt>
                <c:pt idx="588">
                  <c:v>-169.44036865234401</c:v>
                </c:pt>
                <c:pt idx="589">
                  <c:v>-171.41705932617199</c:v>
                </c:pt>
                <c:pt idx="590">
                  <c:v>-173.43649902343799</c:v>
                </c:pt>
                <c:pt idx="591">
                  <c:v>-175.43833618164098</c:v>
                </c:pt>
                <c:pt idx="592">
                  <c:v>-177.42006225585902</c:v>
                </c:pt>
                <c:pt idx="593">
                  <c:v>-179.48351440429698</c:v>
                </c:pt>
                <c:pt idx="594">
                  <c:v>-181.56456298828101</c:v>
                </c:pt>
                <c:pt idx="595">
                  <c:v>-183.541253662109</c:v>
                </c:pt>
                <c:pt idx="596">
                  <c:v>-185.48273925781299</c:v>
                </c:pt>
                <c:pt idx="597">
                  <c:v>-187.47073974609401</c:v>
                </c:pt>
                <c:pt idx="598">
                  <c:v>-189.447430419922</c:v>
                </c:pt>
                <c:pt idx="599">
                  <c:v>-191.48825073242199</c:v>
                </c:pt>
                <c:pt idx="600">
                  <c:v>-193.52780761718699</c:v>
                </c:pt>
                <c:pt idx="601">
                  <c:v>-195.46425781249999</c:v>
                </c:pt>
                <c:pt idx="602">
                  <c:v>-197.42460327148402</c:v>
                </c:pt>
                <c:pt idx="603">
                  <c:v>-199.42644042968701</c:v>
                </c:pt>
                <c:pt idx="604">
                  <c:v>-201.49114990234401</c:v>
                </c:pt>
                <c:pt idx="605">
                  <c:v>-203.513104248047</c:v>
                </c:pt>
                <c:pt idx="606">
                  <c:v>-205.42817382812501</c:v>
                </c:pt>
                <c:pt idx="607">
                  <c:v>-207.44887695312499</c:v>
                </c:pt>
                <c:pt idx="608">
                  <c:v>-209.47963867187499</c:v>
                </c:pt>
                <c:pt idx="609">
                  <c:v>-211.51920166015603</c:v>
                </c:pt>
                <c:pt idx="610">
                  <c:v>-213.55623779296897</c:v>
                </c:pt>
                <c:pt idx="611">
                  <c:v>-215.49897460937501</c:v>
                </c:pt>
                <c:pt idx="612">
                  <c:v>-217.43543701171899</c:v>
                </c:pt>
                <c:pt idx="613">
                  <c:v>-219.43475341796898</c:v>
                </c:pt>
                <c:pt idx="614">
                  <c:v>-221.47430419921898</c:v>
                </c:pt>
                <c:pt idx="615">
                  <c:v>-223.49249267578102</c:v>
                </c:pt>
                <c:pt idx="616">
                  <c:v>-225.45535888671898</c:v>
                </c:pt>
                <c:pt idx="617">
                  <c:v>-227.395581054687</c:v>
                </c:pt>
                <c:pt idx="618">
                  <c:v>-229.43514404296897</c:v>
                </c:pt>
                <c:pt idx="619">
                  <c:v>-231.45333251953102</c:v>
                </c:pt>
                <c:pt idx="620">
                  <c:v>-233.51425781250001</c:v>
                </c:pt>
                <c:pt idx="621">
                  <c:v>-235.53494873046898</c:v>
                </c:pt>
                <c:pt idx="622">
                  <c:v>-237.49152832031299</c:v>
                </c:pt>
                <c:pt idx="623">
                  <c:v>-239.47325439453101</c:v>
                </c:pt>
                <c:pt idx="624">
                  <c:v>-241.481372070313</c:v>
                </c:pt>
                <c:pt idx="625">
                  <c:v>-243.45554199218699</c:v>
                </c:pt>
                <c:pt idx="626">
                  <c:v>-245.37061767578103</c:v>
                </c:pt>
                <c:pt idx="627">
                  <c:v>-247.38251953125001</c:v>
                </c:pt>
                <c:pt idx="628">
                  <c:v>-249.42459716796898</c:v>
                </c:pt>
                <c:pt idx="629">
                  <c:v>-251.46037597656201</c:v>
                </c:pt>
                <c:pt idx="630">
                  <c:v>-253.45969238281299</c:v>
                </c:pt>
                <c:pt idx="631">
                  <c:v>-255.50679931640602</c:v>
                </c:pt>
                <c:pt idx="632">
                  <c:v>-257.48223876953102</c:v>
                </c:pt>
                <c:pt idx="633">
                  <c:v>-265.60401611328103</c:v>
                </c:pt>
                <c:pt idx="634">
                  <c:v>-272.63057861328105</c:v>
                </c:pt>
                <c:pt idx="635">
                  <c:v>-273.63275146484398</c:v>
                </c:pt>
                <c:pt idx="636">
                  <c:v>-275.38686523437502</c:v>
                </c:pt>
                <c:pt idx="637">
                  <c:v>-277.387451171875</c:v>
                </c:pt>
                <c:pt idx="638">
                  <c:v>-279.406896972656</c:v>
                </c:pt>
                <c:pt idx="639">
                  <c:v>-281.38609619140601</c:v>
                </c:pt>
                <c:pt idx="640">
                  <c:v>-283.41181640625001</c:v>
                </c:pt>
                <c:pt idx="641">
                  <c:v>-285.43377685546898</c:v>
                </c:pt>
                <c:pt idx="642">
                  <c:v>-287.45322265624998</c:v>
                </c:pt>
                <c:pt idx="643">
                  <c:v>-289.45253906250002</c:v>
                </c:pt>
                <c:pt idx="644">
                  <c:v>-291.41665039062502</c:v>
                </c:pt>
                <c:pt idx="645">
                  <c:v>-293.43735351562498</c:v>
                </c:pt>
                <c:pt idx="646">
                  <c:v>-295.45302734375002</c:v>
                </c:pt>
                <c:pt idx="647">
                  <c:v>-297.40959472656198</c:v>
                </c:pt>
                <c:pt idx="648">
                  <c:v>-299.353601074219</c:v>
                </c:pt>
                <c:pt idx="649">
                  <c:v>-301.43968505859397</c:v>
                </c:pt>
                <c:pt idx="650">
                  <c:v>-303.474206542969</c:v>
                </c:pt>
                <c:pt idx="651">
                  <c:v>-305.42827148437499</c:v>
                </c:pt>
                <c:pt idx="652">
                  <c:v>-307.412512207031</c:v>
                </c:pt>
                <c:pt idx="653">
                  <c:v>-309.376635742188</c:v>
                </c:pt>
                <c:pt idx="654">
                  <c:v>-311.35584716796899</c:v>
                </c:pt>
                <c:pt idx="655">
                  <c:v>-313.41551513671897</c:v>
                </c:pt>
                <c:pt idx="656">
                  <c:v>-315.43996582031298</c:v>
                </c:pt>
                <c:pt idx="657">
                  <c:v>-317.36510009765601</c:v>
                </c:pt>
                <c:pt idx="658">
                  <c:v>-319.38580322265602</c:v>
                </c:pt>
                <c:pt idx="659">
                  <c:v>-321.50457763671898</c:v>
                </c:pt>
                <c:pt idx="660">
                  <c:v>-323.48001708984395</c:v>
                </c:pt>
                <c:pt idx="661">
                  <c:v>-325.37120361328101</c:v>
                </c:pt>
                <c:pt idx="662">
                  <c:v>-327.39567871093698</c:v>
                </c:pt>
                <c:pt idx="663">
                  <c:v>-329.50314941406299</c:v>
                </c:pt>
                <c:pt idx="664">
                  <c:v>-331.48109130859399</c:v>
                </c:pt>
                <c:pt idx="665">
                  <c:v>-333.457763671875</c:v>
                </c:pt>
                <c:pt idx="666">
                  <c:v>-335.55517578125</c:v>
                </c:pt>
                <c:pt idx="667">
                  <c:v>-337.47906494140602</c:v>
                </c:pt>
                <c:pt idx="668">
                  <c:v>-339.35892333984395</c:v>
                </c:pt>
                <c:pt idx="669">
                  <c:v>-341.35950927734399</c:v>
                </c:pt>
                <c:pt idx="670">
                  <c:v>-343.44056396484399</c:v>
                </c:pt>
                <c:pt idx="671">
                  <c:v>-345.40216064453102</c:v>
                </c:pt>
                <c:pt idx="672">
                  <c:v>-347.30844726562498</c:v>
                </c:pt>
                <c:pt idx="673">
                  <c:v>-349.369384765625</c:v>
                </c:pt>
                <c:pt idx="674">
                  <c:v>-351.406408691406</c:v>
                </c:pt>
                <c:pt idx="675">
                  <c:v>-359.928051757812</c:v>
                </c:pt>
                <c:pt idx="676">
                  <c:v>-366.455407714844</c:v>
                </c:pt>
                <c:pt idx="677">
                  <c:v>-367.631103515625</c:v>
                </c:pt>
                <c:pt idx="678">
                  <c:v>-369.549963378906</c:v>
                </c:pt>
                <c:pt idx="679">
                  <c:v>-371.35061035156201</c:v>
                </c:pt>
                <c:pt idx="680">
                  <c:v>-373.333581542969</c:v>
                </c:pt>
                <c:pt idx="681">
                  <c:v>-375.36057128906299</c:v>
                </c:pt>
                <c:pt idx="682">
                  <c:v>-377.35863037109397</c:v>
                </c:pt>
                <c:pt idx="683">
                  <c:v>-379.33908691406299</c:v>
                </c:pt>
                <c:pt idx="684">
                  <c:v>-381.337158203125</c:v>
                </c:pt>
                <c:pt idx="685">
                  <c:v>-383.454675292969</c:v>
                </c:pt>
                <c:pt idx="686">
                  <c:v>-385.50303955078101</c:v>
                </c:pt>
                <c:pt idx="687">
                  <c:v>-387.38292236328101</c:v>
                </c:pt>
                <c:pt idx="688">
                  <c:v>-389.340734863281</c:v>
                </c:pt>
                <c:pt idx="689">
                  <c:v>-391.366455078125</c:v>
                </c:pt>
                <c:pt idx="690">
                  <c:v>-393.42866210937501</c:v>
                </c:pt>
                <c:pt idx="691">
                  <c:v>-395.54114990234399</c:v>
                </c:pt>
                <c:pt idx="692">
                  <c:v>-397.495190429687</c:v>
                </c:pt>
                <c:pt idx="693">
                  <c:v>-399.35493164062501</c:v>
                </c:pt>
                <c:pt idx="694">
                  <c:v>-401.33792724609395</c:v>
                </c:pt>
                <c:pt idx="695">
                  <c:v>-403.317138671875</c:v>
                </c:pt>
                <c:pt idx="696">
                  <c:v>-405.29381103515601</c:v>
                </c:pt>
                <c:pt idx="697">
                  <c:v>-407.31577148437498</c:v>
                </c:pt>
                <c:pt idx="698">
                  <c:v>-409.37795410156201</c:v>
                </c:pt>
                <c:pt idx="699">
                  <c:v>-411.39990234375</c:v>
                </c:pt>
                <c:pt idx="700">
                  <c:v>-413.34265136718795</c:v>
                </c:pt>
                <c:pt idx="701">
                  <c:v>-415.30551757812498</c:v>
                </c:pt>
                <c:pt idx="702">
                  <c:v>-417.36269531250002</c:v>
                </c:pt>
                <c:pt idx="703">
                  <c:v>-419.46889648437502</c:v>
                </c:pt>
                <c:pt idx="704">
                  <c:v>-421.41416015624998</c:v>
                </c:pt>
                <c:pt idx="705">
                  <c:v>-423.33176269531293</c:v>
                </c:pt>
                <c:pt idx="706">
                  <c:v>-425.30969238281205</c:v>
                </c:pt>
                <c:pt idx="707">
                  <c:v>-427.31528320312498</c:v>
                </c:pt>
                <c:pt idx="708">
                  <c:v>-435.58920898437498</c:v>
                </c:pt>
                <c:pt idx="709">
                  <c:v>-442.09143066406295</c:v>
                </c:pt>
                <c:pt idx="710">
                  <c:v>-443.25959472656206</c:v>
                </c:pt>
                <c:pt idx="711">
                  <c:v>-445.29536132812501</c:v>
                </c:pt>
                <c:pt idx="712">
                  <c:v>-447.353759765625</c:v>
                </c:pt>
                <c:pt idx="713">
                  <c:v>-449.36188964843797</c:v>
                </c:pt>
                <c:pt idx="714">
                  <c:v>-451.29079589843798</c:v>
                </c:pt>
                <c:pt idx="715">
                  <c:v>-453.34040527343797</c:v>
                </c:pt>
                <c:pt idx="716">
                  <c:v>-455.36867675781207</c:v>
                </c:pt>
                <c:pt idx="717">
                  <c:v>-457.31772460937498</c:v>
                </c:pt>
                <c:pt idx="718">
                  <c:v>-459.32709960937501</c:v>
                </c:pt>
                <c:pt idx="719">
                  <c:v>-461.36789550781202</c:v>
                </c:pt>
                <c:pt idx="720">
                  <c:v>-463.35588378906294</c:v>
                </c:pt>
                <c:pt idx="721">
                  <c:v>-465.34138183593706</c:v>
                </c:pt>
                <c:pt idx="722">
                  <c:v>-467.34826660156205</c:v>
                </c:pt>
                <c:pt idx="723">
                  <c:v>-469.33752441406295</c:v>
                </c:pt>
                <c:pt idx="724">
                  <c:v>-471.34187011718797</c:v>
                </c:pt>
                <c:pt idx="725">
                  <c:v>-473.31982421875</c:v>
                </c:pt>
                <c:pt idx="726">
                  <c:v>-475.29274902343798</c:v>
                </c:pt>
                <c:pt idx="727">
                  <c:v>-477.28327636718797</c:v>
                </c:pt>
                <c:pt idx="728">
                  <c:v>-479.30649414062498</c:v>
                </c:pt>
                <c:pt idx="729">
                  <c:v>-481.30205078124999</c:v>
                </c:pt>
                <c:pt idx="730">
                  <c:v>-483.30766601562499</c:v>
                </c:pt>
                <c:pt idx="731">
                  <c:v>-485.30698242187498</c:v>
                </c:pt>
                <c:pt idx="732">
                  <c:v>-487.284912109375</c:v>
                </c:pt>
                <c:pt idx="733">
                  <c:v>-489.34333496093706</c:v>
                </c:pt>
                <c:pt idx="734">
                  <c:v>-491.38415527343795</c:v>
                </c:pt>
                <c:pt idx="735">
                  <c:v>-493.38471679687501</c:v>
                </c:pt>
                <c:pt idx="736">
                  <c:v>-495.36015624999999</c:v>
                </c:pt>
                <c:pt idx="737">
                  <c:v>-497.36704101562498</c:v>
                </c:pt>
                <c:pt idx="738">
                  <c:v>-499.33112792968706</c:v>
                </c:pt>
                <c:pt idx="739">
                  <c:v>-501.27009277343797</c:v>
                </c:pt>
                <c:pt idx="740">
                  <c:v>-503.28327636718797</c:v>
                </c:pt>
                <c:pt idx="741">
                  <c:v>-505.286376953125</c:v>
                </c:pt>
                <c:pt idx="742">
                  <c:v>-507.24797363281203</c:v>
                </c:pt>
                <c:pt idx="743">
                  <c:v>-509.30764160156207</c:v>
                </c:pt>
                <c:pt idx="744">
                  <c:v>-511.32080078125</c:v>
                </c:pt>
                <c:pt idx="745">
                  <c:v>-513.26479492187502</c:v>
                </c:pt>
                <c:pt idx="746">
                  <c:v>-515.29804687499995</c:v>
                </c:pt>
                <c:pt idx="747">
                  <c:v>-517.31120605468709</c:v>
                </c:pt>
                <c:pt idx="748">
                  <c:v>-519.335693359375</c:v>
                </c:pt>
                <c:pt idx="749">
                  <c:v>-521.318676757812</c:v>
                </c:pt>
                <c:pt idx="750">
                  <c:v>-523.37834472656209</c:v>
                </c:pt>
                <c:pt idx="751">
                  <c:v>-525.37641601562495</c:v>
                </c:pt>
                <c:pt idx="752">
                  <c:v>-527.27390136718793</c:v>
                </c:pt>
                <c:pt idx="753">
                  <c:v>-529.29836425781207</c:v>
                </c:pt>
                <c:pt idx="754">
                  <c:v>-531.276293945313</c:v>
                </c:pt>
                <c:pt idx="755">
                  <c:v>-533.26679687499995</c:v>
                </c:pt>
                <c:pt idx="756">
                  <c:v>-535.37802734374998</c:v>
                </c:pt>
                <c:pt idx="757">
                  <c:v>-537.42514648437498</c:v>
                </c:pt>
                <c:pt idx="758">
                  <c:v>-539.36789550781202</c:v>
                </c:pt>
                <c:pt idx="759">
                  <c:v>-541.28925781249995</c:v>
                </c:pt>
                <c:pt idx="760">
                  <c:v>-543.254638671875</c:v>
                </c:pt>
                <c:pt idx="761">
                  <c:v>-545.27785644531298</c:v>
                </c:pt>
                <c:pt idx="762">
                  <c:v>-547.28220214843793</c:v>
                </c:pt>
                <c:pt idx="763">
                  <c:v>-549.31547851562505</c:v>
                </c:pt>
                <c:pt idx="764">
                  <c:v>-551.31982421875</c:v>
                </c:pt>
                <c:pt idx="765">
                  <c:v>-553.30529785156205</c:v>
                </c:pt>
                <c:pt idx="766">
                  <c:v>-555.28449707031291</c:v>
                </c:pt>
                <c:pt idx="767">
                  <c:v>-557.32407226562498</c:v>
                </c:pt>
                <c:pt idx="768">
                  <c:v>-559.31459960937502</c:v>
                </c:pt>
                <c:pt idx="769">
                  <c:v>-561.25607910156202</c:v>
                </c:pt>
                <c:pt idx="770">
                  <c:v>-563.235278320313</c:v>
                </c:pt>
                <c:pt idx="771">
                  <c:v>-565.213208007812</c:v>
                </c:pt>
                <c:pt idx="772">
                  <c:v>-567.27036132812498</c:v>
                </c:pt>
                <c:pt idx="773">
                  <c:v>-569.32502441406291</c:v>
                </c:pt>
                <c:pt idx="774">
                  <c:v>-571.29545898437505</c:v>
                </c:pt>
                <c:pt idx="775">
                  <c:v>-573.23190917968702</c:v>
                </c:pt>
                <c:pt idx="776">
                  <c:v>-575.314208984375</c:v>
                </c:pt>
                <c:pt idx="777">
                  <c:v>-577.38520507812495</c:v>
                </c:pt>
                <c:pt idx="778">
                  <c:v>-579.29020996093709</c:v>
                </c:pt>
                <c:pt idx="779">
                  <c:v>-581.23671875000002</c:v>
                </c:pt>
                <c:pt idx="780">
                  <c:v>-589.138427734375</c:v>
                </c:pt>
                <c:pt idx="781">
                  <c:v>-596.04428710937498</c:v>
                </c:pt>
                <c:pt idx="782">
                  <c:v>-597.18527832031202</c:v>
                </c:pt>
                <c:pt idx="783">
                  <c:v>-599.242919921875</c:v>
                </c:pt>
                <c:pt idx="784">
                  <c:v>-601.23972167968793</c:v>
                </c:pt>
                <c:pt idx="785">
                  <c:v>-603.24912109374998</c:v>
                </c:pt>
                <c:pt idx="786">
                  <c:v>-605.23083496093705</c:v>
                </c:pt>
                <c:pt idx="787">
                  <c:v>-607.24775390624995</c:v>
                </c:pt>
                <c:pt idx="788">
                  <c:v>-609.25717773437498</c:v>
                </c:pt>
                <c:pt idx="789">
                  <c:v>-611.27912597656291</c:v>
                </c:pt>
                <c:pt idx="790">
                  <c:v>-613.33749999999998</c:v>
                </c:pt>
                <c:pt idx="791">
                  <c:v>-615.515380859375</c:v>
                </c:pt>
                <c:pt idx="792">
                  <c:v>-617.4619140625</c:v>
                </c:pt>
                <c:pt idx="793">
                  <c:v>-619.24116210937495</c:v>
                </c:pt>
                <c:pt idx="794">
                  <c:v>-621.265625</c:v>
                </c:pt>
                <c:pt idx="795">
                  <c:v>-623.27250976562505</c:v>
                </c:pt>
                <c:pt idx="796">
                  <c:v>-625.315844726563</c:v>
                </c:pt>
                <c:pt idx="797">
                  <c:v>-627.33654785156205</c:v>
                </c:pt>
                <c:pt idx="798">
                  <c:v>-629.31198730468702</c:v>
                </c:pt>
                <c:pt idx="799">
                  <c:v>-631.28366699218793</c:v>
                </c:pt>
                <c:pt idx="800">
                  <c:v>-633.22011718750002</c:v>
                </c:pt>
                <c:pt idx="801">
                  <c:v>-635.22695312500002</c:v>
                </c:pt>
                <c:pt idx="802">
                  <c:v>-637.24890136718705</c:v>
                </c:pt>
                <c:pt idx="803">
                  <c:v>-639.24697265625002</c:v>
                </c:pt>
                <c:pt idx="804">
                  <c:v>-641.23247070312505</c:v>
                </c:pt>
                <c:pt idx="805">
                  <c:v>-643.261962890625</c:v>
                </c:pt>
                <c:pt idx="806">
                  <c:v>-645.27133789062498</c:v>
                </c:pt>
                <c:pt idx="807">
                  <c:v>-647.31342773437495</c:v>
                </c:pt>
                <c:pt idx="808">
                  <c:v>-649.33288574218795</c:v>
                </c:pt>
                <c:pt idx="809">
                  <c:v>-651.26052246093707</c:v>
                </c:pt>
                <c:pt idx="810">
                  <c:v>-653.26862792968791</c:v>
                </c:pt>
                <c:pt idx="811">
                  <c:v>-655.30190429687502</c:v>
                </c:pt>
                <c:pt idx="812">
                  <c:v>-657.34274902343702</c:v>
                </c:pt>
                <c:pt idx="813">
                  <c:v>-659.31188964843795</c:v>
                </c:pt>
                <c:pt idx="814">
                  <c:v>-661.27094726562495</c:v>
                </c:pt>
                <c:pt idx="815">
                  <c:v>-663.26271972656298</c:v>
                </c:pt>
                <c:pt idx="816">
                  <c:v>-665.30229492187505</c:v>
                </c:pt>
                <c:pt idx="817">
                  <c:v>-667.33181152343707</c:v>
                </c:pt>
                <c:pt idx="818">
                  <c:v>-669.31604003906295</c:v>
                </c:pt>
                <c:pt idx="819">
                  <c:v>-671.29526367187498</c:v>
                </c:pt>
                <c:pt idx="820">
                  <c:v>-673.29079589843798</c:v>
                </c:pt>
                <c:pt idx="821">
                  <c:v>-675.33286132812498</c:v>
                </c:pt>
                <c:pt idx="822">
                  <c:v>-677.30327148437505</c:v>
                </c:pt>
                <c:pt idx="823">
                  <c:v>-679.31140136718705</c:v>
                </c:pt>
                <c:pt idx="824">
                  <c:v>-681.31450195312505</c:v>
                </c:pt>
                <c:pt idx="825">
                  <c:v>-683.29494628906298</c:v>
                </c:pt>
                <c:pt idx="826">
                  <c:v>-685.26662597656298</c:v>
                </c:pt>
                <c:pt idx="827">
                  <c:v>-687.282299804687</c:v>
                </c:pt>
                <c:pt idx="828">
                  <c:v>-689.30170898437495</c:v>
                </c:pt>
                <c:pt idx="829">
                  <c:v>-691.35258789062505</c:v>
                </c:pt>
                <c:pt idx="830">
                  <c:v>-693.40222167968795</c:v>
                </c:pt>
                <c:pt idx="831">
                  <c:v>-695.42041015625</c:v>
                </c:pt>
                <c:pt idx="832">
                  <c:v>-697.40212402343707</c:v>
                </c:pt>
                <c:pt idx="833">
                  <c:v>-699.30839843750005</c:v>
                </c:pt>
                <c:pt idx="834">
                  <c:v>-701.26372070312505</c:v>
                </c:pt>
                <c:pt idx="835">
                  <c:v>-703.32338867187502</c:v>
                </c:pt>
                <c:pt idx="836">
                  <c:v>-705.35915527343707</c:v>
                </c:pt>
                <c:pt idx="837">
                  <c:v>-707.30190429687502</c:v>
                </c:pt>
                <c:pt idx="838">
                  <c:v>-709.32514648437495</c:v>
                </c:pt>
                <c:pt idx="839">
                  <c:v>-711.363452148438</c:v>
                </c:pt>
                <c:pt idx="840">
                  <c:v>-713.38664550781209</c:v>
                </c:pt>
                <c:pt idx="841">
                  <c:v>-715.35078124999995</c:v>
                </c:pt>
                <c:pt idx="842">
                  <c:v>-717.30861816406207</c:v>
                </c:pt>
                <c:pt idx="843">
                  <c:v>-719.314208984375</c:v>
                </c:pt>
                <c:pt idx="844">
                  <c:v>-721.35126953124995</c:v>
                </c:pt>
                <c:pt idx="845">
                  <c:v>-723.35437011718705</c:v>
                </c:pt>
                <c:pt idx="846">
                  <c:v>-725.317211914062</c:v>
                </c:pt>
                <c:pt idx="847">
                  <c:v>-727.32280273437505</c:v>
                </c:pt>
                <c:pt idx="848">
                  <c:v>-729.34475097656298</c:v>
                </c:pt>
                <c:pt idx="849">
                  <c:v>-731.34785156249995</c:v>
                </c:pt>
                <c:pt idx="850">
                  <c:v>-733.348461914062</c:v>
                </c:pt>
                <c:pt idx="851">
                  <c:v>-735.35280761718707</c:v>
                </c:pt>
                <c:pt idx="852">
                  <c:v>-737.342041015625</c:v>
                </c:pt>
                <c:pt idx="853">
                  <c:v>-739.34011230468707</c:v>
                </c:pt>
                <c:pt idx="854">
                  <c:v>-741.29667968750005</c:v>
                </c:pt>
                <c:pt idx="855">
                  <c:v>-743.27084960937498</c:v>
                </c:pt>
                <c:pt idx="856">
                  <c:v>-745.36071777343705</c:v>
                </c:pt>
                <c:pt idx="857">
                  <c:v>-747.344970703125</c:v>
                </c:pt>
                <c:pt idx="858">
                  <c:v>-749.25375976562498</c:v>
                </c:pt>
                <c:pt idx="859">
                  <c:v>-751.26564941406207</c:v>
                </c:pt>
                <c:pt idx="860">
                  <c:v>-753.36052246093709</c:v>
                </c:pt>
                <c:pt idx="861">
                  <c:v>-755.421459960937</c:v>
                </c:pt>
                <c:pt idx="862">
                  <c:v>-757.37050781250002</c:v>
                </c:pt>
                <c:pt idx="863">
                  <c:v>-759.32077636718702</c:v>
                </c:pt>
                <c:pt idx="864">
                  <c:v>-761.31379394531291</c:v>
                </c:pt>
                <c:pt idx="865">
                  <c:v>-763.32443847656293</c:v>
                </c:pt>
                <c:pt idx="866">
                  <c:v>-765.32753906250002</c:v>
                </c:pt>
                <c:pt idx="867">
                  <c:v>-767.31179199218798</c:v>
                </c:pt>
                <c:pt idx="868">
                  <c:v>-769.29350585937505</c:v>
                </c:pt>
                <c:pt idx="869">
                  <c:v>-771.31545410156207</c:v>
                </c:pt>
                <c:pt idx="870">
                  <c:v>-773.34243164062502</c:v>
                </c:pt>
                <c:pt idx="871">
                  <c:v>-775.360595703125</c:v>
                </c:pt>
                <c:pt idx="872">
                  <c:v>-777.341064453125</c:v>
                </c:pt>
                <c:pt idx="873">
                  <c:v>-779.29514160156202</c:v>
                </c:pt>
                <c:pt idx="874">
                  <c:v>-781.32717285156207</c:v>
                </c:pt>
                <c:pt idx="875">
                  <c:v>-783.33530273437498</c:v>
                </c:pt>
                <c:pt idx="876">
                  <c:v>-785.33964843750005</c:v>
                </c:pt>
                <c:pt idx="877">
                  <c:v>-787.42194824218791</c:v>
                </c:pt>
                <c:pt idx="878">
                  <c:v>-789.40617675781209</c:v>
                </c:pt>
                <c:pt idx="879">
                  <c:v>-791.33002929687495</c:v>
                </c:pt>
                <c:pt idx="880">
                  <c:v>-793.31174316406202</c:v>
                </c:pt>
                <c:pt idx="881">
                  <c:v>-795.35634765625002</c:v>
                </c:pt>
                <c:pt idx="882">
                  <c:v>-797.37958984374995</c:v>
                </c:pt>
                <c:pt idx="883">
                  <c:v>-799.344970703125</c:v>
                </c:pt>
                <c:pt idx="884">
                  <c:v>-801.32541503906293</c:v>
                </c:pt>
                <c:pt idx="885">
                  <c:v>-803.40646972656293</c:v>
                </c:pt>
                <c:pt idx="886">
                  <c:v>-805.42214355468707</c:v>
                </c:pt>
                <c:pt idx="887">
                  <c:v>-807.34096679687502</c:v>
                </c:pt>
                <c:pt idx="888">
                  <c:v>-809.31513671874995</c:v>
                </c:pt>
                <c:pt idx="889">
                  <c:v>-811.30441894531293</c:v>
                </c:pt>
                <c:pt idx="890">
                  <c:v>-813.34902343750002</c:v>
                </c:pt>
                <c:pt idx="891">
                  <c:v>-815.46906738281291</c:v>
                </c:pt>
                <c:pt idx="892">
                  <c:v>-817.43190917968798</c:v>
                </c:pt>
                <c:pt idx="893">
                  <c:v>-819.34194335937502</c:v>
                </c:pt>
                <c:pt idx="894">
                  <c:v>-821.36264648437498</c:v>
                </c:pt>
                <c:pt idx="895">
                  <c:v>-823.35317382812502</c:v>
                </c:pt>
                <c:pt idx="896">
                  <c:v>-825.40278320312495</c:v>
                </c:pt>
                <c:pt idx="897">
                  <c:v>-827.53291015624995</c:v>
                </c:pt>
                <c:pt idx="898">
                  <c:v>-829.48320312500005</c:v>
                </c:pt>
                <c:pt idx="899">
                  <c:v>-831.337890625</c:v>
                </c:pt>
                <c:pt idx="900">
                  <c:v>-833.32338867187502</c:v>
                </c:pt>
                <c:pt idx="901">
                  <c:v>-835.33906249999995</c:v>
                </c:pt>
                <c:pt idx="902">
                  <c:v>-837.35722656250005</c:v>
                </c:pt>
                <c:pt idx="903">
                  <c:v>-839.37416992187502</c:v>
                </c:pt>
                <c:pt idx="904">
                  <c:v>-841.36972656249998</c:v>
                </c:pt>
                <c:pt idx="905">
                  <c:v>-843.40673828125</c:v>
                </c:pt>
                <c:pt idx="906">
                  <c:v>-845.39726562500005</c:v>
                </c:pt>
                <c:pt idx="907">
                  <c:v>-847.351318359375</c:v>
                </c:pt>
                <c:pt idx="908">
                  <c:v>-849.41728515625005</c:v>
                </c:pt>
                <c:pt idx="909">
                  <c:v>-851.41035156249995</c:v>
                </c:pt>
                <c:pt idx="910">
                  <c:v>-853.35185546875005</c:v>
                </c:pt>
                <c:pt idx="911">
                  <c:v>-855.39140625000005</c:v>
                </c:pt>
                <c:pt idx="912">
                  <c:v>-857.39194335937498</c:v>
                </c:pt>
                <c:pt idx="913">
                  <c:v>-859.34848632812498</c:v>
                </c:pt>
                <c:pt idx="914">
                  <c:v>-861.37421874999995</c:v>
                </c:pt>
                <c:pt idx="915">
                  <c:v>-863.37856445312502</c:v>
                </c:pt>
                <c:pt idx="916">
                  <c:v>-865.37788085937495</c:v>
                </c:pt>
                <c:pt idx="917">
                  <c:v>-867.38603515625005</c:v>
                </c:pt>
                <c:pt idx="918">
                  <c:v>-869.34638671874995</c:v>
                </c:pt>
                <c:pt idx="919">
                  <c:v>-871.35073242187502</c:v>
                </c:pt>
                <c:pt idx="920">
                  <c:v>-873.35634765625002</c:v>
                </c:pt>
                <c:pt idx="921">
                  <c:v>-875.39213867187505</c:v>
                </c:pt>
                <c:pt idx="922">
                  <c:v>-877.41660156249998</c:v>
                </c:pt>
                <c:pt idx="923">
                  <c:v>-879.34047851562502</c:v>
                </c:pt>
                <c:pt idx="924">
                  <c:v>-881.35869140625005</c:v>
                </c:pt>
                <c:pt idx="925">
                  <c:v>-883.40327148437495</c:v>
                </c:pt>
                <c:pt idx="926">
                  <c:v>-885.44155273437502</c:v>
                </c:pt>
                <c:pt idx="927">
                  <c:v>-887.46098632812505</c:v>
                </c:pt>
                <c:pt idx="928">
                  <c:v>-889.42885742187502</c:v>
                </c:pt>
                <c:pt idx="929">
                  <c:v>-891.38417968750002</c:v>
                </c:pt>
                <c:pt idx="930">
                  <c:v>-893.36088867187505</c:v>
                </c:pt>
                <c:pt idx="931">
                  <c:v>-895.38662109375002</c:v>
                </c:pt>
                <c:pt idx="932">
                  <c:v>-897.37836914062495</c:v>
                </c:pt>
                <c:pt idx="933">
                  <c:v>-899.40283203125</c:v>
                </c:pt>
                <c:pt idx="934">
                  <c:v>-901.38334960937505</c:v>
                </c:pt>
                <c:pt idx="935">
                  <c:v>-903.386474609375</c:v>
                </c:pt>
                <c:pt idx="936">
                  <c:v>-905.41718749999995</c:v>
                </c:pt>
                <c:pt idx="937">
                  <c:v>-907.3837890625</c:v>
                </c:pt>
                <c:pt idx="938">
                  <c:v>-909.40952148437498</c:v>
                </c:pt>
                <c:pt idx="939">
                  <c:v>-911.4453125</c:v>
                </c:pt>
                <c:pt idx="940">
                  <c:v>-913.41826171875005</c:v>
                </c:pt>
                <c:pt idx="941">
                  <c:v>-915.38618164062495</c:v>
                </c:pt>
                <c:pt idx="942">
                  <c:v>-917.40683593749998</c:v>
                </c:pt>
                <c:pt idx="943">
                  <c:v>-919.42124023437498</c:v>
                </c:pt>
                <c:pt idx="944">
                  <c:v>-921.37910156249995</c:v>
                </c:pt>
                <c:pt idx="945">
                  <c:v>-923.38217773437498</c:v>
                </c:pt>
                <c:pt idx="946">
                  <c:v>-925.39658203124998</c:v>
                </c:pt>
                <c:pt idx="947">
                  <c:v>-927.39213867187505</c:v>
                </c:pt>
                <c:pt idx="948">
                  <c:v>-929.40278320312495</c:v>
                </c:pt>
                <c:pt idx="949">
                  <c:v>-931.39453125</c:v>
                </c:pt>
                <c:pt idx="950">
                  <c:v>-933.36997070312498</c:v>
                </c:pt>
                <c:pt idx="951">
                  <c:v>-935.36552734375005</c:v>
                </c:pt>
                <c:pt idx="952">
                  <c:v>-937.41640625000002</c:v>
                </c:pt>
                <c:pt idx="953">
                  <c:v>-939.507568359375</c:v>
                </c:pt>
                <c:pt idx="954">
                  <c:v>-941.53076171875</c:v>
                </c:pt>
                <c:pt idx="955">
                  <c:v>-943.43198242187498</c:v>
                </c:pt>
                <c:pt idx="956">
                  <c:v>-945.37846679687505</c:v>
                </c:pt>
                <c:pt idx="957">
                  <c:v>-947.41298828125002</c:v>
                </c:pt>
                <c:pt idx="958">
                  <c:v>-949.40986328124995</c:v>
                </c:pt>
                <c:pt idx="959">
                  <c:v>-951.37270507812502</c:v>
                </c:pt>
                <c:pt idx="960">
                  <c:v>-953.34555664062498</c:v>
                </c:pt>
                <c:pt idx="961">
                  <c:v>-955.37382812500005</c:v>
                </c:pt>
                <c:pt idx="962">
                  <c:v>-957.376953125</c:v>
                </c:pt>
                <c:pt idx="963">
                  <c:v>-959.36245117187502</c:v>
                </c:pt>
                <c:pt idx="964">
                  <c:v>-961.41206054687495</c:v>
                </c:pt>
                <c:pt idx="965">
                  <c:v>-963.40756835937498</c:v>
                </c:pt>
                <c:pt idx="966">
                  <c:v>-965.40815429687495</c:v>
                </c:pt>
                <c:pt idx="967">
                  <c:v>-967.45024414062505</c:v>
                </c:pt>
                <c:pt idx="968">
                  <c:v>-969.48100585937505</c:v>
                </c:pt>
                <c:pt idx="969">
                  <c:v>-971.42880859374998</c:v>
                </c:pt>
                <c:pt idx="970">
                  <c:v>-973.36904296875002</c:v>
                </c:pt>
                <c:pt idx="971">
                  <c:v>-975.455078125</c:v>
                </c:pt>
                <c:pt idx="972">
                  <c:v>-977.49716796874998</c:v>
                </c:pt>
                <c:pt idx="973">
                  <c:v>-979.44248046874998</c:v>
                </c:pt>
                <c:pt idx="974">
                  <c:v>-981.42666015625002</c:v>
                </c:pt>
                <c:pt idx="975">
                  <c:v>-983.40581054687505</c:v>
                </c:pt>
                <c:pt idx="976">
                  <c:v>-985.38251953124995</c:v>
                </c:pt>
                <c:pt idx="977">
                  <c:v>-987.40073242187498</c:v>
                </c:pt>
                <c:pt idx="978">
                  <c:v>-989.46542968749998</c:v>
                </c:pt>
                <c:pt idx="979">
                  <c:v>-991.45722656249995</c:v>
                </c:pt>
                <c:pt idx="980">
                  <c:v>-993.41508789062505</c:v>
                </c:pt>
                <c:pt idx="981">
                  <c:v>-995.41064453125</c:v>
                </c:pt>
                <c:pt idx="982">
                  <c:v>-997.43427734374995</c:v>
                </c:pt>
                <c:pt idx="983">
                  <c:v>-1000.01752929688</c:v>
                </c:pt>
              </c:numCache>
            </c:numRef>
          </c:xVal>
          <c:yVal>
            <c:numRef>
              <c:f>data_Loop!$FQ$13:$FQ$995</c:f>
              <c:numCache>
                <c:formatCode>0.00E+00</c:formatCode>
                <c:ptCount val="983"/>
                <c:pt idx="0" formatCode="General">
                  <c:v>1.10400361136667E-4</c:v>
                </c:pt>
                <c:pt idx="1">
                  <c:v>8.3343488584266095E-5</c:v>
                </c:pt>
                <c:pt idx="2" formatCode="General">
                  <c:v>1.3185131876697199E-4</c:v>
                </c:pt>
                <c:pt idx="3">
                  <c:v>3.8585525360970802E-5</c:v>
                </c:pt>
                <c:pt idx="4">
                  <c:v>5.2212688212897702E-5</c:v>
                </c:pt>
                <c:pt idx="5">
                  <c:v>8.6059602920989106E-5</c:v>
                </c:pt>
                <c:pt idx="6">
                  <c:v>7.6658326468330895E-5</c:v>
                </c:pt>
                <c:pt idx="7">
                  <c:v>9.1142602322018205E-5</c:v>
                </c:pt>
                <c:pt idx="8">
                  <c:v>6.45939648450725E-5</c:v>
                </c:pt>
                <c:pt idx="9" formatCode="General">
                  <c:v>1.4943478442843E-4</c:v>
                </c:pt>
                <c:pt idx="10" formatCode="General">
                  <c:v>1.3438766993235099E-4</c:v>
                </c:pt>
                <c:pt idx="11">
                  <c:v>3.3153614425008497E-5</c:v>
                </c:pt>
                <c:pt idx="12">
                  <c:v>8.5243779076202799E-5</c:v>
                </c:pt>
                <c:pt idx="13">
                  <c:v>4.1617651877487399E-5</c:v>
                </c:pt>
                <c:pt idx="14">
                  <c:v>8.2200384483308193E-5</c:v>
                </c:pt>
                <c:pt idx="15" formatCode="General">
                  <c:v>1.08684113346005E-4</c:v>
                </c:pt>
                <c:pt idx="16">
                  <c:v>8.6623810649048296E-5</c:v>
                </c:pt>
                <c:pt idx="17">
                  <c:v>7.6655518504031706E-5</c:v>
                </c:pt>
                <c:pt idx="18">
                  <c:v>4.7502248751833598E-5</c:v>
                </c:pt>
                <c:pt idx="19">
                  <c:v>8.5670667827931002E-5</c:v>
                </c:pt>
                <c:pt idx="20" formatCode="General">
                  <c:v>1.3654470359828901E-4</c:v>
                </c:pt>
                <c:pt idx="21">
                  <c:v>4.3176720307617502E-5</c:v>
                </c:pt>
                <c:pt idx="22" formatCode="General">
                  <c:v>1.05404681811319E-4</c:v>
                </c:pt>
                <c:pt idx="23">
                  <c:v>8.8643472852660698E-5</c:v>
                </c:pt>
                <c:pt idx="24">
                  <c:v>9.6239210652687498E-5</c:v>
                </c:pt>
                <c:pt idx="25" formatCode="General">
                  <c:v>1.19101000600348E-4</c:v>
                </c:pt>
                <c:pt idx="26" formatCode="General">
                  <c:v>1.10638064100893E-4</c:v>
                </c:pt>
                <c:pt idx="27">
                  <c:v>2.9324673235605799E-5</c:v>
                </c:pt>
                <c:pt idx="28" formatCode="General">
                  <c:v>1.02388369514376E-4</c:v>
                </c:pt>
                <c:pt idx="29">
                  <c:v>8.5635998139844597E-5</c:v>
                </c:pt>
                <c:pt idx="30">
                  <c:v>9.0126769153913897E-5</c:v>
                </c:pt>
                <c:pt idx="31" formatCode="General">
                  <c:v>1.2289745509932301E-4</c:v>
                </c:pt>
                <c:pt idx="32" formatCode="General">
                  <c:v>1.18677425952968E-4</c:v>
                </c:pt>
                <c:pt idx="33">
                  <c:v>7.5894062754313805E-5</c:v>
                </c:pt>
                <c:pt idx="34" formatCode="General">
                  <c:v>1.3623315211646499E-4</c:v>
                </c:pt>
                <c:pt idx="35" formatCode="General">
                  <c:v>1.04377610406939E-4</c:v>
                </c:pt>
                <c:pt idx="36" formatCode="General">
                  <c:v>1.4452891135406499E-4</c:v>
                </c:pt>
                <c:pt idx="37">
                  <c:v>7.7818780282189006E-5</c:v>
                </c:pt>
                <c:pt idx="38" formatCode="General">
                  <c:v>1.10675157624976E-4</c:v>
                </c:pt>
                <c:pt idx="39">
                  <c:v>8.3433732469812097E-5</c:v>
                </c:pt>
                <c:pt idx="40" formatCode="General">
                  <c:v>1.1983181313754499E-4</c:v>
                </c:pt>
                <c:pt idx="41" formatCode="General">
                  <c:v>1.17792996604949E-4</c:v>
                </c:pt>
                <c:pt idx="42" formatCode="General">
                  <c:v>1.09209595842345E-4</c:v>
                </c:pt>
                <c:pt idx="43" formatCode="General">
                  <c:v>1.2837557271495E-4</c:v>
                </c:pt>
                <c:pt idx="44">
                  <c:v>8.0521533088852206E-5</c:v>
                </c:pt>
                <c:pt idx="45" formatCode="General">
                  <c:v>1.25051737495173E-4</c:v>
                </c:pt>
                <c:pt idx="46" formatCode="General">
                  <c:v>1.31197853160167E-4</c:v>
                </c:pt>
                <c:pt idx="47">
                  <c:v>9.2747768281538104E-5</c:v>
                </c:pt>
                <c:pt idx="48" formatCode="General">
                  <c:v>1.1756041202520199E-4</c:v>
                </c:pt>
                <c:pt idx="49" formatCode="General">
                  <c:v>1.19429083834648E-4</c:v>
                </c:pt>
                <c:pt idx="50" formatCode="General">
                  <c:v>1.3675668221213501E-4</c:v>
                </c:pt>
                <c:pt idx="51">
                  <c:v>6.0330186433279703E-5</c:v>
                </c:pt>
                <c:pt idx="52" formatCode="General">
                  <c:v>1.3680778064783199E-4</c:v>
                </c:pt>
                <c:pt idx="53">
                  <c:v>8.6133684008627201E-5</c:v>
                </c:pt>
                <c:pt idx="54">
                  <c:v>9.3501838733700695E-5</c:v>
                </c:pt>
                <c:pt idx="55" formatCode="General">
                  <c:v>1.2594032225286399E-4</c:v>
                </c:pt>
                <c:pt idx="56">
                  <c:v>6.1745589704173296E-5</c:v>
                </c:pt>
                <c:pt idx="57" formatCode="General">
                  <c:v>1.02213907553023E-4</c:v>
                </c:pt>
                <c:pt idx="58">
                  <c:v>9.7942631229794094E-5</c:v>
                </c:pt>
                <c:pt idx="59">
                  <c:v>7.8415092024742793E-5</c:v>
                </c:pt>
                <c:pt idx="60">
                  <c:v>5.45258142427708E-5</c:v>
                </c:pt>
                <c:pt idx="61">
                  <c:v>8.1920642041815697E-5</c:v>
                </c:pt>
                <c:pt idx="62" formatCode="General">
                  <c:v>1.10729419596272E-4</c:v>
                </c:pt>
                <c:pt idx="63">
                  <c:v>7.7330852240215105E-5</c:v>
                </c:pt>
                <c:pt idx="64">
                  <c:v>8.5995024465268901E-5</c:v>
                </c:pt>
                <c:pt idx="65">
                  <c:v>9.0014212134158203E-5</c:v>
                </c:pt>
                <c:pt idx="66" formatCode="General">
                  <c:v>1.28319433886622E-4</c:v>
                </c:pt>
                <c:pt idx="67" formatCode="General">
                  <c:v>1.2704552704169899E-4</c:v>
                </c:pt>
                <c:pt idx="68" formatCode="General">
                  <c:v>1.42102132984839E-4</c:v>
                </c:pt>
                <c:pt idx="69" formatCode="General">
                  <c:v>1.58346493490368E-4</c:v>
                </c:pt>
                <c:pt idx="70" formatCode="General">
                  <c:v>1.3877886693419101E-4</c:v>
                </c:pt>
                <c:pt idx="71">
                  <c:v>4.90993296747874E-5</c:v>
                </c:pt>
                <c:pt idx="72">
                  <c:v>9.8927129437887705E-5</c:v>
                </c:pt>
                <c:pt idx="73" formatCode="General">
                  <c:v>1.08871319951173E-4</c:v>
                </c:pt>
                <c:pt idx="74">
                  <c:v>9.4190304359138699E-5</c:v>
                </c:pt>
                <c:pt idx="75" formatCode="General">
                  <c:v>1.43730154356461E-4</c:v>
                </c:pt>
                <c:pt idx="76" formatCode="General">
                  <c:v>1.08088762701549E-4</c:v>
                </c:pt>
                <c:pt idx="77" formatCode="General">
                  <c:v>1.30351268612364E-4</c:v>
                </c:pt>
                <c:pt idx="78">
                  <c:v>6.4431841658952799E-5</c:v>
                </c:pt>
                <c:pt idx="79" formatCode="General">
                  <c:v>1.3154177025537399E-4</c:v>
                </c:pt>
                <c:pt idx="80" formatCode="General">
                  <c:v>1.23965913008371E-4</c:v>
                </c:pt>
                <c:pt idx="81" formatCode="General">
                  <c:v>1.07869285028334E-4</c:v>
                </c:pt>
                <c:pt idx="82" formatCode="General">
                  <c:v>1.2764840728174301E-4</c:v>
                </c:pt>
                <c:pt idx="83">
                  <c:v>4.8335844493826103E-5</c:v>
                </c:pt>
                <c:pt idx="84">
                  <c:v>7.9613301121631805E-5</c:v>
                </c:pt>
                <c:pt idx="85">
                  <c:v>8.56178267279081E-5</c:v>
                </c:pt>
                <c:pt idx="86" formatCode="General">
                  <c:v>1.5121007294324301E-4</c:v>
                </c:pt>
                <c:pt idx="87">
                  <c:v>6.5945942589919901E-5</c:v>
                </c:pt>
                <c:pt idx="88" formatCode="General">
                  <c:v>1.16536632187624E-4</c:v>
                </c:pt>
                <c:pt idx="89" formatCode="General">
                  <c:v>1.2542941748716499E-4</c:v>
                </c:pt>
                <c:pt idx="90" formatCode="General">
                  <c:v>1.2664127485823801E-4</c:v>
                </c:pt>
                <c:pt idx="91">
                  <c:v>2.52041422331072E-5</c:v>
                </c:pt>
                <c:pt idx="92">
                  <c:v>4.5085092278282901E-5</c:v>
                </c:pt>
                <c:pt idx="93">
                  <c:v>8.3097385738545104E-5</c:v>
                </c:pt>
                <c:pt idx="94">
                  <c:v>8.7415346250457196E-5</c:v>
                </c:pt>
                <c:pt idx="95">
                  <c:v>6.6958812608685898E-5</c:v>
                </c:pt>
                <c:pt idx="96">
                  <c:v>7.6320164641342105E-5</c:v>
                </c:pt>
                <c:pt idx="97">
                  <c:v>6.1140204650096905E-5</c:v>
                </c:pt>
                <c:pt idx="98">
                  <c:v>9.4478220683293199E-5</c:v>
                </c:pt>
                <c:pt idx="99">
                  <c:v>9.1262722194645701E-5</c:v>
                </c:pt>
                <c:pt idx="100">
                  <c:v>7.0233530140110295E-5</c:v>
                </c:pt>
                <c:pt idx="101" formatCode="General">
                  <c:v>1.20709882104032E-4</c:v>
                </c:pt>
                <c:pt idx="102">
                  <c:v>9.8977437931641794E-5</c:v>
                </c:pt>
                <c:pt idx="103">
                  <c:v>9.5243219813669893E-5</c:v>
                </c:pt>
                <c:pt idx="104" formatCode="General">
                  <c:v>1.06594475834584E-4</c:v>
                </c:pt>
                <c:pt idx="105">
                  <c:v>9.9371278371871501E-5</c:v>
                </c:pt>
                <c:pt idx="106">
                  <c:v>8.4622487992027406E-5</c:v>
                </c:pt>
                <c:pt idx="107">
                  <c:v>5.1699598239684903E-5</c:v>
                </c:pt>
                <c:pt idx="108">
                  <c:v>9.8223065857335398E-5</c:v>
                </c:pt>
                <c:pt idx="109">
                  <c:v>6.38562458946167E-5</c:v>
                </c:pt>
                <c:pt idx="110" formatCode="General">
                  <c:v>1.15148697106228E-4</c:v>
                </c:pt>
                <c:pt idx="111">
                  <c:v>9.0872709626710306E-5</c:v>
                </c:pt>
                <c:pt idx="112" formatCode="General">
                  <c:v>1.13312510224346E-4</c:v>
                </c:pt>
                <c:pt idx="113" formatCode="General">
                  <c:v>1.05241086859088E-4</c:v>
                </c:pt>
                <c:pt idx="114" formatCode="General">
                  <c:v>1.03411704222346E-4</c:v>
                </c:pt>
                <c:pt idx="115">
                  <c:v>1.0559033003694401E-5</c:v>
                </c:pt>
                <c:pt idx="116" formatCode="General">
                  <c:v>1.1642146431048201E-4</c:v>
                </c:pt>
                <c:pt idx="117" formatCode="General">
                  <c:v>1.40502882086393E-4</c:v>
                </c:pt>
                <c:pt idx="118" formatCode="General">
                  <c:v>1.08475204158778E-4</c:v>
                </c:pt>
                <c:pt idx="119">
                  <c:v>8.9704686447720301E-5</c:v>
                </c:pt>
                <c:pt idx="120" formatCode="General">
                  <c:v>1.03340605383546E-4</c:v>
                </c:pt>
                <c:pt idx="121" formatCode="General">
                  <c:v>1.36026537351332E-4</c:v>
                </c:pt>
                <c:pt idx="122">
                  <c:v>9.6739448502549996E-5</c:v>
                </c:pt>
                <c:pt idx="123">
                  <c:v>8.3614992559848605E-5</c:v>
                </c:pt>
                <c:pt idx="124">
                  <c:v>9.24792914031498E-5</c:v>
                </c:pt>
                <c:pt idx="125" formatCode="General">
                  <c:v>1.06238972748991E-4</c:v>
                </c:pt>
                <c:pt idx="126">
                  <c:v>8.3760760568784898E-5</c:v>
                </c:pt>
                <c:pt idx="127">
                  <c:v>9.7588175730766705E-5</c:v>
                </c:pt>
                <c:pt idx="128" formatCode="General">
                  <c:v>1.0356312566839799E-4</c:v>
                </c:pt>
                <c:pt idx="129">
                  <c:v>7.4472419992891906E-5</c:v>
                </c:pt>
                <c:pt idx="130" formatCode="General">
                  <c:v>1.01050552464335E-4</c:v>
                </c:pt>
                <c:pt idx="131" formatCode="General">
                  <c:v>1.0079994078118E-4</c:v>
                </c:pt>
                <c:pt idx="132">
                  <c:v>4.8234345889061797E-5</c:v>
                </c:pt>
                <c:pt idx="133">
                  <c:v>7.5062869122306493E-5</c:v>
                </c:pt>
                <c:pt idx="134" formatCode="General">
                  <c:v>1.13266167604289E-4</c:v>
                </c:pt>
                <c:pt idx="135" formatCode="General">
                  <c:v>1.2826248851485099E-4</c:v>
                </c:pt>
                <c:pt idx="136">
                  <c:v>9.2818408638050404E-5</c:v>
                </c:pt>
                <c:pt idx="137">
                  <c:v>8.1564466835980294E-5</c:v>
                </c:pt>
                <c:pt idx="138">
                  <c:v>5.6511572081400699E-5</c:v>
                </c:pt>
                <c:pt idx="139">
                  <c:v>5.4047094447831899E-5</c:v>
                </c:pt>
                <c:pt idx="140">
                  <c:v>9.7913389130642404E-5</c:v>
                </c:pt>
                <c:pt idx="141">
                  <c:v>9.3989493776857697E-5</c:v>
                </c:pt>
                <c:pt idx="142">
                  <c:v>9.5818507530727606E-5</c:v>
                </c:pt>
                <c:pt idx="143" formatCode="General">
                  <c:v>1.0493224810270801E-4</c:v>
                </c:pt>
                <c:pt idx="144">
                  <c:v>4.9256766345126E-5</c:v>
                </c:pt>
                <c:pt idx="145">
                  <c:v>7.1768507716611898E-5</c:v>
                </c:pt>
                <c:pt idx="146" formatCode="General">
                  <c:v>1.0179838623471599E-4</c:v>
                </c:pt>
                <c:pt idx="147" formatCode="General">
                  <c:v>1.4111635196550399E-4</c:v>
                </c:pt>
                <c:pt idx="148">
                  <c:v>8.1905059093287998E-5</c:v>
                </c:pt>
                <c:pt idx="149" formatCode="General">
                  <c:v>1.18887636701974E-4</c:v>
                </c:pt>
                <c:pt idx="150" formatCode="General">
                  <c:v>1.1371325588852399E-4</c:v>
                </c:pt>
                <c:pt idx="151" formatCode="General">
                  <c:v>1.4312385278912999E-4</c:v>
                </c:pt>
                <c:pt idx="152" formatCode="General">
                  <c:v>1.0733525401068099E-4</c:v>
                </c:pt>
                <c:pt idx="153" formatCode="General">
                  <c:v>1.08192396405747E-4</c:v>
                </c:pt>
                <c:pt idx="154">
                  <c:v>9.5198482452711996E-5</c:v>
                </c:pt>
                <c:pt idx="155">
                  <c:v>8.7059314075370496E-5</c:v>
                </c:pt>
                <c:pt idx="156" formatCode="General">
                  <c:v>1.3601401040313799E-4</c:v>
                </c:pt>
                <c:pt idx="157">
                  <c:v>6.5647440883148095E-5</c:v>
                </c:pt>
                <c:pt idx="158" formatCode="General">
                  <c:v>1.0922772966691701E-4</c:v>
                </c:pt>
                <c:pt idx="159" formatCode="General">
                  <c:v>1.06830600944445E-4</c:v>
                </c:pt>
                <c:pt idx="160">
                  <c:v>9.5025794817743799E-5</c:v>
                </c:pt>
                <c:pt idx="161" formatCode="General">
                  <c:v>1.13472415950074E-4</c:v>
                </c:pt>
                <c:pt idx="162" formatCode="General">
                  <c:v>1.46937609239049E-4</c:v>
                </c:pt>
                <c:pt idx="163" formatCode="General">
                  <c:v>1.2388023153347399E-4</c:v>
                </c:pt>
                <c:pt idx="164" formatCode="General">
                  <c:v>1.30281890341648E-4</c:v>
                </c:pt>
                <c:pt idx="165" formatCode="General">
                  <c:v>1.3450191470610299E-4</c:v>
                </c:pt>
                <c:pt idx="166" formatCode="General">
                  <c:v>1.1362713954244E-4</c:v>
                </c:pt>
                <c:pt idx="167">
                  <c:v>9.0557341790035802E-5</c:v>
                </c:pt>
                <c:pt idx="168" formatCode="General">
                  <c:v>1.2581070166550301E-4</c:v>
                </c:pt>
                <c:pt idx="169" formatCode="General">
                  <c:v>1.4203025130443101E-4</c:v>
                </c:pt>
                <c:pt idx="170" formatCode="General">
                  <c:v>1.2281720836695501E-4</c:v>
                </c:pt>
                <c:pt idx="171" formatCode="General">
                  <c:v>1.0248271679482599E-4</c:v>
                </c:pt>
                <c:pt idx="172" formatCode="General">
                  <c:v>1.17988709500776E-4</c:v>
                </c:pt>
                <c:pt idx="173" formatCode="General">
                  <c:v>1.39733854780265E-4</c:v>
                </c:pt>
                <c:pt idx="174" formatCode="General">
                  <c:v>1.21306304646425E-4</c:v>
                </c:pt>
                <c:pt idx="175" formatCode="General">
                  <c:v>1.42576180158034E-4</c:v>
                </c:pt>
                <c:pt idx="176" formatCode="General">
                  <c:v>1.18625446859672E-4</c:v>
                </c:pt>
                <c:pt idx="177" formatCode="General">
                  <c:v>1.59867075514035E-4</c:v>
                </c:pt>
                <c:pt idx="178" formatCode="General">
                  <c:v>1.58849859512167E-4</c:v>
                </c:pt>
                <c:pt idx="179" formatCode="General">
                  <c:v>1.28863769045104E-4</c:v>
                </c:pt>
                <c:pt idx="180">
                  <c:v>7.7629142130310503E-5</c:v>
                </c:pt>
                <c:pt idx="181">
                  <c:v>9.2037302697227106E-5</c:v>
                </c:pt>
                <c:pt idx="182" formatCode="General">
                  <c:v>1.0430580704151499E-4</c:v>
                </c:pt>
                <c:pt idx="183" formatCode="General">
                  <c:v>1.2354197250214201E-4</c:v>
                </c:pt>
                <c:pt idx="184">
                  <c:v>8.5603755582665703E-5</c:v>
                </c:pt>
                <c:pt idx="185" formatCode="General">
                  <c:v>1.19619693349079E-4</c:v>
                </c:pt>
                <c:pt idx="186" formatCode="General">
                  <c:v>1.2628250400697501E-4</c:v>
                </c:pt>
                <c:pt idx="187" formatCode="General">
                  <c:v>1.1507867292365E-4</c:v>
                </c:pt>
                <c:pt idx="188" formatCode="General">
                  <c:v>1.3892562020504E-4</c:v>
                </c:pt>
                <c:pt idx="189" formatCode="General">
                  <c:v>1.2808568426554901E-4</c:v>
                </c:pt>
                <c:pt idx="190" formatCode="General">
                  <c:v>1.5010267402597999E-4</c:v>
                </c:pt>
                <c:pt idx="191" formatCode="General">
                  <c:v>1.0389601260056E-4</c:v>
                </c:pt>
                <c:pt idx="192" formatCode="General">
                  <c:v>1.3071145158741101E-4</c:v>
                </c:pt>
                <c:pt idx="193" formatCode="General">
                  <c:v>1.04024028214369E-4</c:v>
                </c:pt>
                <c:pt idx="194" formatCode="General">
                  <c:v>1.20772559992386E-4</c:v>
                </c:pt>
                <c:pt idx="195" formatCode="General">
                  <c:v>1.15368094975374E-4</c:v>
                </c:pt>
                <c:pt idx="196" formatCode="General">
                  <c:v>1.31344139188536E-4</c:v>
                </c:pt>
                <c:pt idx="197" formatCode="General">
                  <c:v>1.18524738715444E-4</c:v>
                </c:pt>
                <c:pt idx="198" formatCode="General">
                  <c:v>1.4360843552935199E-4</c:v>
                </c:pt>
                <c:pt idx="199" formatCode="General">
                  <c:v>1.3579107393617401E-4</c:v>
                </c:pt>
                <c:pt idx="200" formatCode="General">
                  <c:v>1.1925851099909399E-4</c:v>
                </c:pt>
                <c:pt idx="201" formatCode="General">
                  <c:v>1.42073116078144E-4</c:v>
                </c:pt>
                <c:pt idx="202" formatCode="General">
                  <c:v>1.5537594070549399E-4</c:v>
                </c:pt>
                <c:pt idx="203" formatCode="General">
                  <c:v>1.23403196239669E-4</c:v>
                </c:pt>
                <c:pt idx="204" formatCode="General">
                  <c:v>1.2128010605951699E-4</c:v>
                </c:pt>
                <c:pt idx="205" formatCode="General">
                  <c:v>1.03000179550799E-4</c:v>
                </c:pt>
                <c:pt idx="206" formatCode="General">
                  <c:v>1.2766514760340501E-4</c:v>
                </c:pt>
                <c:pt idx="207" formatCode="General">
                  <c:v>1.17433639055181E-4</c:v>
                </c:pt>
                <c:pt idx="208" formatCode="General">
                  <c:v>1.02902816926215E-4</c:v>
                </c:pt>
                <c:pt idx="209" formatCode="General">
                  <c:v>1.08115630124482E-4</c:v>
                </c:pt>
                <c:pt idx="210" formatCode="General">
                  <c:v>1.2940965095953799E-4</c:v>
                </c:pt>
                <c:pt idx="211" formatCode="General">
                  <c:v>1.16562739991688E-4</c:v>
                </c:pt>
                <c:pt idx="212" formatCode="General">
                  <c:v>1.11178878263585E-4</c:v>
                </c:pt>
                <c:pt idx="213" formatCode="General">
                  <c:v>1.3405648838370901E-4</c:v>
                </c:pt>
                <c:pt idx="214" formatCode="General">
                  <c:v>1.4442339998177201E-4</c:v>
                </c:pt>
                <c:pt idx="215" formatCode="General">
                  <c:v>1.32528996244542E-4</c:v>
                </c:pt>
                <c:pt idx="216" formatCode="General">
                  <c:v>1.2565668820082099E-4</c:v>
                </c:pt>
                <c:pt idx="217" formatCode="General">
                  <c:v>1.0485184852162401E-4</c:v>
                </c:pt>
                <c:pt idx="218" formatCode="General">
                  <c:v>1.6298600059584499E-4</c:v>
                </c:pt>
                <c:pt idx="219" formatCode="General">
                  <c:v>1.3102469770757399E-4</c:v>
                </c:pt>
                <c:pt idx="220" formatCode="General">
                  <c:v>1.20958078204233E-4</c:v>
                </c:pt>
                <c:pt idx="221" formatCode="General">
                  <c:v>1.4427355220659701E-4</c:v>
                </c:pt>
                <c:pt idx="222" formatCode="General">
                  <c:v>1.24015100644247E-4</c:v>
                </c:pt>
                <c:pt idx="223" formatCode="General">
                  <c:v>1.5558988293605701E-4</c:v>
                </c:pt>
                <c:pt idx="224" formatCode="General">
                  <c:v>1.2790908195040401E-4</c:v>
                </c:pt>
                <c:pt idx="225" formatCode="General">
                  <c:v>1.5780198279980999E-4</c:v>
                </c:pt>
                <c:pt idx="226" formatCode="General">
                  <c:v>1.43975671820026E-4</c:v>
                </c:pt>
                <c:pt idx="227" formatCode="General">
                  <c:v>1.3251993594645599E-4</c:v>
                </c:pt>
                <c:pt idx="228" formatCode="General">
                  <c:v>1.28585594906782E-4</c:v>
                </c:pt>
                <c:pt idx="229" formatCode="General">
                  <c:v>1.2925120893134899E-4</c:v>
                </c:pt>
                <c:pt idx="230" formatCode="General">
                  <c:v>1.0306533066402701E-4</c:v>
                </c:pt>
                <c:pt idx="231" formatCode="General">
                  <c:v>1.3655656294475499E-4</c:v>
                </c:pt>
                <c:pt idx="232" formatCode="General">
                  <c:v>1.4526549926359599E-4</c:v>
                </c:pt>
                <c:pt idx="233" formatCode="General">
                  <c:v>1.2666081018467901E-4</c:v>
                </c:pt>
                <c:pt idx="234" formatCode="General">
                  <c:v>1.47741860449946E-4</c:v>
                </c:pt>
                <c:pt idx="235" formatCode="General">
                  <c:v>1.4723661196186101E-4</c:v>
                </c:pt>
                <c:pt idx="236" formatCode="General">
                  <c:v>1.6376694210655499E-4</c:v>
                </c:pt>
                <c:pt idx="237" formatCode="General">
                  <c:v>1.56204752926053E-4</c:v>
                </c:pt>
                <c:pt idx="238" formatCode="General">
                  <c:v>1.6598035111004401E-4</c:v>
                </c:pt>
                <c:pt idx="239" formatCode="General">
                  <c:v>1.4848435547361601E-4</c:v>
                </c:pt>
                <c:pt idx="240" formatCode="General">
                  <c:v>1.71916015174438E-4</c:v>
                </c:pt>
                <c:pt idx="241" formatCode="General">
                  <c:v>1.5749034764760199E-4</c:v>
                </c:pt>
                <c:pt idx="242" formatCode="General">
                  <c:v>1.64059826442575E-4</c:v>
                </c:pt>
                <c:pt idx="243" formatCode="General">
                  <c:v>1.6102339043595499E-4</c:v>
                </c:pt>
                <c:pt idx="244" formatCode="General">
                  <c:v>1.8548484164253599E-4</c:v>
                </c:pt>
                <c:pt idx="245" formatCode="General">
                  <c:v>1.75384426860428E-4</c:v>
                </c:pt>
                <c:pt idx="246" formatCode="General">
                  <c:v>1.5147146411364899E-4</c:v>
                </c:pt>
                <c:pt idx="247" formatCode="General">
                  <c:v>1.84189705931483E-4</c:v>
                </c:pt>
                <c:pt idx="248" formatCode="General">
                  <c:v>1.7428992918780699E-4</c:v>
                </c:pt>
                <c:pt idx="249" formatCode="General">
                  <c:v>1.5935476682500601E-4</c:v>
                </c:pt>
                <c:pt idx="250" formatCode="General">
                  <c:v>1.74541657658102E-4</c:v>
                </c:pt>
                <c:pt idx="251" formatCode="General">
                  <c:v>1.5053458640144801E-4</c:v>
                </c:pt>
                <c:pt idx="252" formatCode="General">
                  <c:v>1.3935915708056099E-4</c:v>
                </c:pt>
                <c:pt idx="253" formatCode="General">
                  <c:v>1.7616151866106701E-4</c:v>
                </c:pt>
                <c:pt idx="254" formatCode="General">
                  <c:v>1.72976738186558E-4</c:v>
                </c:pt>
                <c:pt idx="255" formatCode="General">
                  <c:v>1.53508866788592E-4</c:v>
                </c:pt>
                <c:pt idx="256" formatCode="General">
                  <c:v>1.52085197804485E-4</c:v>
                </c:pt>
                <c:pt idx="257" formatCode="General">
                  <c:v>1.7657802494210799E-4</c:v>
                </c:pt>
                <c:pt idx="258" formatCode="General">
                  <c:v>1.65089709800848E-4</c:v>
                </c:pt>
                <c:pt idx="259" formatCode="General">
                  <c:v>1.71947095101487E-4</c:v>
                </c:pt>
                <c:pt idx="260" formatCode="General">
                  <c:v>1.9085682910630099E-4</c:v>
                </c:pt>
                <c:pt idx="261" formatCode="General">
                  <c:v>1.8922963031898699E-4</c:v>
                </c:pt>
                <c:pt idx="262" formatCode="General">
                  <c:v>1.5530068809811501E-4</c:v>
                </c:pt>
                <c:pt idx="263" formatCode="General">
                  <c:v>1.84827319386246E-4</c:v>
                </c:pt>
                <c:pt idx="264" formatCode="General">
                  <c:v>2.0067064676982901E-4</c:v>
                </c:pt>
                <c:pt idx="265" formatCode="General">
                  <c:v>1.83031243660742E-4</c:v>
                </c:pt>
                <c:pt idx="266" formatCode="General">
                  <c:v>1.89510627216582E-4</c:v>
                </c:pt>
                <c:pt idx="267" formatCode="General">
                  <c:v>1.9298477642930699E-4</c:v>
                </c:pt>
                <c:pt idx="268" formatCode="General">
                  <c:v>2.0487848119411301E-4</c:v>
                </c:pt>
                <c:pt idx="269" formatCode="General">
                  <c:v>1.96651089109284E-4</c:v>
                </c:pt>
                <c:pt idx="270" formatCode="General">
                  <c:v>1.9962758055446701E-4</c:v>
                </c:pt>
                <c:pt idx="271" formatCode="General">
                  <c:v>1.9129355864971401E-4</c:v>
                </c:pt>
                <c:pt idx="272" formatCode="General">
                  <c:v>1.88979601527173E-4</c:v>
                </c:pt>
                <c:pt idx="273" formatCode="General">
                  <c:v>2.1038156402165701E-4</c:v>
                </c:pt>
                <c:pt idx="274" formatCode="General">
                  <c:v>1.9398233877653901E-4</c:v>
                </c:pt>
                <c:pt idx="275" formatCode="General">
                  <c:v>1.95773519290509E-4</c:v>
                </c:pt>
                <c:pt idx="276" formatCode="General">
                  <c:v>1.8631247877954501E-4</c:v>
                </c:pt>
                <c:pt idx="277" formatCode="General">
                  <c:v>2.2026045649956E-4</c:v>
                </c:pt>
                <c:pt idx="278" formatCode="General">
                  <c:v>1.9744384884220101E-4</c:v>
                </c:pt>
                <c:pt idx="279" formatCode="General">
                  <c:v>2.1162190030364999E-4</c:v>
                </c:pt>
                <c:pt idx="280" formatCode="General">
                  <c:v>1.95978193554035E-4</c:v>
                </c:pt>
                <c:pt idx="281" formatCode="General">
                  <c:v>1.9971352532093599E-4</c:v>
                </c:pt>
                <c:pt idx="282" formatCode="General">
                  <c:v>1.8821155914824599E-4</c:v>
                </c:pt>
                <c:pt idx="283" formatCode="General">
                  <c:v>2.20646003563447E-4</c:v>
                </c:pt>
                <c:pt idx="284" formatCode="General">
                  <c:v>2.31118369695264E-4</c:v>
                </c:pt>
                <c:pt idx="285" formatCode="General">
                  <c:v>2.1044137421805101E-4</c:v>
                </c:pt>
                <c:pt idx="286" formatCode="General">
                  <c:v>2.2859045569520201E-4</c:v>
                </c:pt>
                <c:pt idx="287" formatCode="General">
                  <c:v>2.19885980971694E-4</c:v>
                </c:pt>
                <c:pt idx="288" formatCode="General">
                  <c:v>2.1109703778991501E-4</c:v>
                </c:pt>
                <c:pt idx="289" formatCode="General">
                  <c:v>2.3070348615385601E-4</c:v>
                </c:pt>
                <c:pt idx="290" formatCode="General">
                  <c:v>2.40771750541633E-4</c:v>
                </c:pt>
                <c:pt idx="291" formatCode="General">
                  <c:v>2.5040842879789197E-4</c:v>
                </c:pt>
                <c:pt idx="292" formatCode="General">
                  <c:v>2.28432172311665E-4</c:v>
                </c:pt>
                <c:pt idx="293" formatCode="General">
                  <c:v>2.2943107619136701E-4</c:v>
                </c:pt>
                <c:pt idx="294" formatCode="General">
                  <c:v>2.42446248473342E-4</c:v>
                </c:pt>
                <c:pt idx="295" formatCode="General">
                  <c:v>2.3953907781577299E-4</c:v>
                </c:pt>
                <c:pt idx="296" formatCode="General">
                  <c:v>2.4877863292830098E-4</c:v>
                </c:pt>
                <c:pt idx="297" formatCode="General">
                  <c:v>2.6102064018621398E-4</c:v>
                </c:pt>
                <c:pt idx="298" formatCode="General">
                  <c:v>2.7089935210687101E-4</c:v>
                </c:pt>
                <c:pt idx="299" formatCode="General">
                  <c:v>2.6376027938715901E-4</c:v>
                </c:pt>
                <c:pt idx="300" formatCode="General">
                  <c:v>2.57408316990678E-4</c:v>
                </c:pt>
                <c:pt idx="301" formatCode="General">
                  <c:v>2.8256552405947602E-4</c:v>
                </c:pt>
                <c:pt idx="302" formatCode="General">
                  <c:v>2.8021001585802797E-4</c:v>
                </c:pt>
                <c:pt idx="303" formatCode="General">
                  <c:v>2.83144576932089E-4</c:v>
                </c:pt>
                <c:pt idx="304" formatCode="General">
                  <c:v>2.7219247834605302E-4</c:v>
                </c:pt>
                <c:pt idx="305" formatCode="General">
                  <c:v>2.8510578298242002E-4</c:v>
                </c:pt>
                <c:pt idx="306" formatCode="General">
                  <c:v>2.8068407847471502E-4</c:v>
                </c:pt>
                <c:pt idx="307" formatCode="General">
                  <c:v>2.8816209323240499E-4</c:v>
                </c:pt>
                <c:pt idx="308" formatCode="General">
                  <c:v>2.8317989491067301E-4</c:v>
                </c:pt>
                <c:pt idx="309" formatCode="General">
                  <c:v>2.9258034915419901E-4</c:v>
                </c:pt>
                <c:pt idx="310" formatCode="General">
                  <c:v>2.9952854862252103E-4</c:v>
                </c:pt>
                <c:pt idx="311" formatCode="General">
                  <c:v>3.03415911230018E-4</c:v>
                </c:pt>
                <c:pt idx="312" formatCode="General">
                  <c:v>3.15849980832151E-4</c:v>
                </c:pt>
                <c:pt idx="313" formatCode="General">
                  <c:v>3.2531117280607501E-4</c:v>
                </c:pt>
                <c:pt idx="314" formatCode="General">
                  <c:v>3.0685415377936599E-4</c:v>
                </c:pt>
                <c:pt idx="315" formatCode="General">
                  <c:v>3.2859263440291101E-4</c:v>
                </c:pt>
                <c:pt idx="316" formatCode="General">
                  <c:v>3.23860568892224E-4</c:v>
                </c:pt>
                <c:pt idx="317" formatCode="General">
                  <c:v>3.3360396083786898E-4</c:v>
                </c:pt>
                <c:pt idx="318" formatCode="General">
                  <c:v>3.3731079086572697E-4</c:v>
                </c:pt>
                <c:pt idx="319" formatCode="General">
                  <c:v>3.3835092130333702E-4</c:v>
                </c:pt>
                <c:pt idx="320" formatCode="General">
                  <c:v>3.3758222784873099E-4</c:v>
                </c:pt>
                <c:pt idx="321" formatCode="General">
                  <c:v>3.5219294485057298E-4</c:v>
                </c:pt>
                <c:pt idx="322" formatCode="General">
                  <c:v>3.4353095808580198E-4</c:v>
                </c:pt>
                <c:pt idx="323" formatCode="General">
                  <c:v>3.5894595592542503E-4</c:v>
                </c:pt>
                <c:pt idx="324" formatCode="General">
                  <c:v>3.6316348738251098E-4</c:v>
                </c:pt>
                <c:pt idx="325" formatCode="General">
                  <c:v>3.7046902264392499E-4</c:v>
                </c:pt>
                <c:pt idx="326" formatCode="General">
                  <c:v>3.5688691339551E-4</c:v>
                </c:pt>
                <c:pt idx="327" formatCode="General">
                  <c:v>3.8957309084538199E-4</c:v>
                </c:pt>
                <c:pt idx="328" formatCode="General">
                  <c:v>3.8285675148437798E-4</c:v>
                </c:pt>
                <c:pt idx="329" formatCode="General">
                  <c:v>3.93798412816236E-4</c:v>
                </c:pt>
                <c:pt idx="330" formatCode="General">
                  <c:v>3.8224483390803801E-4</c:v>
                </c:pt>
                <c:pt idx="331" formatCode="General">
                  <c:v>3.9800008801671102E-4</c:v>
                </c:pt>
                <c:pt idx="332" formatCode="General">
                  <c:v>3.8974580112936498E-4</c:v>
                </c:pt>
                <c:pt idx="333" formatCode="General">
                  <c:v>4.0311885553817898E-4</c:v>
                </c:pt>
                <c:pt idx="334" formatCode="General">
                  <c:v>4.02505256560151E-4</c:v>
                </c:pt>
                <c:pt idx="335" formatCode="General">
                  <c:v>4.0958928877211199E-4</c:v>
                </c:pt>
                <c:pt idx="336" formatCode="General">
                  <c:v>4.1430716484767402E-4</c:v>
                </c:pt>
                <c:pt idx="337" formatCode="General">
                  <c:v>4.3081828136573499E-4</c:v>
                </c:pt>
                <c:pt idx="338" formatCode="General">
                  <c:v>4.35553521665715E-4</c:v>
                </c:pt>
                <c:pt idx="339" formatCode="General">
                  <c:v>4.4161492654839601E-4</c:v>
                </c:pt>
                <c:pt idx="340" formatCode="General">
                  <c:v>4.48226697018718E-4</c:v>
                </c:pt>
                <c:pt idx="341" formatCode="General">
                  <c:v>4.4901225802280098E-4</c:v>
                </c:pt>
                <c:pt idx="342" formatCode="General">
                  <c:v>4.5729603902475602E-4</c:v>
                </c:pt>
                <c:pt idx="343" formatCode="General">
                  <c:v>4.7518838206568598E-4</c:v>
                </c:pt>
                <c:pt idx="344" formatCode="General">
                  <c:v>4.7411751964263998E-4</c:v>
                </c:pt>
                <c:pt idx="345" formatCode="General">
                  <c:v>4.8376124575369499E-4</c:v>
                </c:pt>
                <c:pt idx="346" formatCode="General">
                  <c:v>4.8220347920205001E-4</c:v>
                </c:pt>
                <c:pt idx="347" formatCode="General">
                  <c:v>4.9483568994588395E-4</c:v>
                </c:pt>
                <c:pt idx="348" formatCode="General">
                  <c:v>5.0054726103461802E-4</c:v>
                </c:pt>
                <c:pt idx="349" formatCode="General">
                  <c:v>5.0519277496118302E-4</c:v>
                </c:pt>
                <c:pt idx="350" formatCode="General">
                  <c:v>5.2114652098302495E-4</c:v>
                </c:pt>
                <c:pt idx="351" formatCode="General">
                  <c:v>5.1312015470390501E-4</c:v>
                </c:pt>
                <c:pt idx="352" formatCode="General">
                  <c:v>5.2644198319410599E-4</c:v>
                </c:pt>
                <c:pt idx="353" formatCode="General">
                  <c:v>5.2751334257523095E-4</c:v>
                </c:pt>
                <c:pt idx="354" formatCode="General">
                  <c:v>5.3440866954702004E-4</c:v>
                </c:pt>
                <c:pt idx="355" formatCode="General">
                  <c:v>5.4519425330227199E-4</c:v>
                </c:pt>
                <c:pt idx="356" formatCode="General">
                  <c:v>5.5544903414546604E-4</c:v>
                </c:pt>
                <c:pt idx="357" formatCode="General">
                  <c:v>5.6583526444691401E-4</c:v>
                </c:pt>
                <c:pt idx="358" formatCode="General">
                  <c:v>5.7229239972965895E-4</c:v>
                </c:pt>
                <c:pt idx="359" formatCode="General">
                  <c:v>5.7695211413181103E-4</c:v>
                </c:pt>
                <c:pt idx="360" formatCode="General">
                  <c:v>5.7814874147831398E-4</c:v>
                </c:pt>
                <c:pt idx="361" formatCode="General">
                  <c:v>5.8470603096484998E-4</c:v>
                </c:pt>
                <c:pt idx="362" formatCode="General">
                  <c:v>5.9062973693822199E-4</c:v>
                </c:pt>
                <c:pt idx="363" formatCode="General">
                  <c:v>5.9820007922017405E-4</c:v>
                </c:pt>
                <c:pt idx="364" formatCode="General">
                  <c:v>5.9770449342880195E-4</c:v>
                </c:pt>
                <c:pt idx="365" formatCode="General">
                  <c:v>6.0589436663093302E-4</c:v>
                </c:pt>
                <c:pt idx="366" formatCode="General">
                  <c:v>6.2248076279821697E-4</c:v>
                </c:pt>
                <c:pt idx="367" formatCode="General">
                  <c:v>6.26799087537879E-4</c:v>
                </c:pt>
                <c:pt idx="368" formatCode="General">
                  <c:v>6.1680960394149605E-4</c:v>
                </c:pt>
                <c:pt idx="369" formatCode="General">
                  <c:v>6.2359811032044001E-4</c:v>
                </c:pt>
                <c:pt idx="370" formatCode="General">
                  <c:v>6.30555908729305E-4</c:v>
                </c:pt>
                <c:pt idx="371" formatCode="General">
                  <c:v>6.3291596931535504E-4</c:v>
                </c:pt>
                <c:pt idx="372" formatCode="General">
                  <c:v>6.3862984197889496E-4</c:v>
                </c:pt>
                <c:pt idx="373" formatCode="General">
                  <c:v>6.3819669680867505E-4</c:v>
                </c:pt>
                <c:pt idx="374" formatCode="General">
                  <c:v>6.3494327147061401E-4</c:v>
                </c:pt>
                <c:pt idx="375" formatCode="General">
                  <c:v>6.4057450793565305E-4</c:v>
                </c:pt>
                <c:pt idx="376" formatCode="General">
                  <c:v>6.4353656572980198E-4</c:v>
                </c:pt>
                <c:pt idx="377" formatCode="General">
                  <c:v>6.3959337592978398E-4</c:v>
                </c:pt>
                <c:pt idx="378" formatCode="General">
                  <c:v>6.36670258760088E-4</c:v>
                </c:pt>
                <c:pt idx="379" formatCode="General">
                  <c:v>6.42681683772002E-4</c:v>
                </c:pt>
                <c:pt idx="380" formatCode="General">
                  <c:v>6.4172892038736999E-4</c:v>
                </c:pt>
                <c:pt idx="381" formatCode="General">
                  <c:v>6.4078719551445399E-4</c:v>
                </c:pt>
                <c:pt idx="382" formatCode="General">
                  <c:v>6.4347087932923902E-4</c:v>
                </c:pt>
                <c:pt idx="383" formatCode="General">
                  <c:v>6.4498359601118595E-4</c:v>
                </c:pt>
                <c:pt idx="384" formatCode="General">
                  <c:v>6.4065633529437297E-4</c:v>
                </c:pt>
                <c:pt idx="385" formatCode="General">
                  <c:v>6.4311234864959101E-4</c:v>
                </c:pt>
                <c:pt idx="386" formatCode="General">
                  <c:v>6.38266502408933E-4</c:v>
                </c:pt>
                <c:pt idx="387" formatCode="General">
                  <c:v>6.3493838962455E-4</c:v>
                </c:pt>
                <c:pt idx="388" formatCode="General">
                  <c:v>6.3463071633217301E-4</c:v>
                </c:pt>
                <c:pt idx="389" formatCode="General">
                  <c:v>6.3267911463175399E-4</c:v>
                </c:pt>
                <c:pt idx="390" formatCode="General">
                  <c:v>6.3151341292416198E-4</c:v>
                </c:pt>
                <c:pt idx="391" formatCode="General">
                  <c:v>6.4302027698499604E-4</c:v>
                </c:pt>
                <c:pt idx="392" formatCode="General">
                  <c:v>6.3431764919206102E-4</c:v>
                </c:pt>
                <c:pt idx="393" formatCode="General">
                  <c:v>6.2278134789012403E-4</c:v>
                </c:pt>
                <c:pt idx="394" formatCode="General">
                  <c:v>6.3815944321149996E-4</c:v>
                </c:pt>
                <c:pt idx="395" formatCode="General">
                  <c:v>6.1816548588210804E-4</c:v>
                </c:pt>
                <c:pt idx="396" formatCode="General">
                  <c:v>6.3821031800368497E-4</c:v>
                </c:pt>
                <c:pt idx="397" formatCode="General">
                  <c:v>6.1359485082780098E-4</c:v>
                </c:pt>
                <c:pt idx="398" formatCode="General">
                  <c:v>6.1842369684657296E-4</c:v>
                </c:pt>
                <c:pt idx="399" formatCode="General">
                  <c:v>6.1035292767350397E-4</c:v>
                </c:pt>
                <c:pt idx="400" formatCode="General">
                  <c:v>6.0901535131989198E-4</c:v>
                </c:pt>
                <c:pt idx="401" formatCode="General">
                  <c:v>6.0982975493868404E-4</c:v>
                </c:pt>
                <c:pt idx="402" formatCode="General">
                  <c:v>6.0588122648279103E-4</c:v>
                </c:pt>
                <c:pt idx="403" formatCode="General">
                  <c:v>6.0667467826167E-4</c:v>
                </c:pt>
                <c:pt idx="404" formatCode="General">
                  <c:v>5.8977945255105004E-4</c:v>
                </c:pt>
                <c:pt idx="405" formatCode="General">
                  <c:v>5.72764559808658E-4</c:v>
                </c:pt>
                <c:pt idx="406" formatCode="General">
                  <c:v>5.9071859095007496E-4</c:v>
                </c:pt>
                <c:pt idx="407" formatCode="General">
                  <c:v>5.6005490731927303E-4</c:v>
                </c:pt>
                <c:pt idx="408" formatCode="General">
                  <c:v>5.7043661624869304E-4</c:v>
                </c:pt>
                <c:pt idx="409" formatCode="General">
                  <c:v>5.5309675221308305E-4</c:v>
                </c:pt>
                <c:pt idx="410" formatCode="General">
                  <c:v>5.4244979276526898E-4</c:v>
                </c:pt>
                <c:pt idx="411" formatCode="General">
                  <c:v>5.4783595222035995E-4</c:v>
                </c:pt>
                <c:pt idx="412" formatCode="General">
                  <c:v>5.5288224511066905E-4</c:v>
                </c:pt>
                <c:pt idx="413" formatCode="General">
                  <c:v>5.3062423597974198E-4</c:v>
                </c:pt>
                <c:pt idx="414" formatCode="General">
                  <c:v>5.1578101009741996E-4</c:v>
                </c:pt>
                <c:pt idx="415" formatCode="General">
                  <c:v>5.0144983690092102E-4</c:v>
                </c:pt>
                <c:pt idx="416" formatCode="General">
                  <c:v>4.7595109900628002E-4</c:v>
                </c:pt>
                <c:pt idx="417" formatCode="General">
                  <c:v>4.6435646231454198E-4</c:v>
                </c:pt>
                <c:pt idx="418" formatCode="General">
                  <c:v>4.6618987892298798E-4</c:v>
                </c:pt>
                <c:pt idx="419" formatCode="General">
                  <c:v>4.5896853399265801E-4</c:v>
                </c:pt>
                <c:pt idx="420" formatCode="General">
                  <c:v>4.45684162310478E-4</c:v>
                </c:pt>
                <c:pt idx="421" formatCode="General">
                  <c:v>4.1863092273079398E-4</c:v>
                </c:pt>
                <c:pt idx="422" formatCode="General">
                  <c:v>4.2154935818391499E-4</c:v>
                </c:pt>
                <c:pt idx="423" formatCode="General">
                  <c:v>3.7864283520872E-4</c:v>
                </c:pt>
                <c:pt idx="424" formatCode="General">
                  <c:v>3.7860733920772901E-4</c:v>
                </c:pt>
                <c:pt idx="425" formatCode="General">
                  <c:v>3.6096389574310697E-4</c:v>
                </c:pt>
                <c:pt idx="426" formatCode="General">
                  <c:v>3.17275323303653E-4</c:v>
                </c:pt>
                <c:pt idx="427" formatCode="General">
                  <c:v>3.1615739503758897E-4</c:v>
                </c:pt>
                <c:pt idx="428" formatCode="General">
                  <c:v>2.9676920811196099E-4</c:v>
                </c:pt>
                <c:pt idx="429" formatCode="General">
                  <c:v>2.4577845039099299E-4</c:v>
                </c:pt>
                <c:pt idx="430" formatCode="General">
                  <c:v>2.33992491330248E-4</c:v>
                </c:pt>
                <c:pt idx="431" formatCode="General">
                  <c:v>1.81380969997839E-4</c:v>
                </c:pt>
                <c:pt idx="432" formatCode="General">
                  <c:v>1.4634857981086599E-4</c:v>
                </c:pt>
                <c:pt idx="433">
                  <c:v>9.7645874671804594E-5</c:v>
                </c:pt>
                <c:pt idx="434">
                  <c:v>5.2788021467874797E-5</c:v>
                </c:pt>
                <c:pt idx="435">
                  <c:v>-1.3755123710155899E-6</c:v>
                </c:pt>
                <c:pt idx="436">
                  <c:v>-6.9766701791475297E-5</c:v>
                </c:pt>
                <c:pt idx="437" formatCode="General">
                  <c:v>-1.3231960675043E-4</c:v>
                </c:pt>
                <c:pt idx="438" formatCode="General">
                  <c:v>-2.1883474884471101E-4</c:v>
                </c:pt>
                <c:pt idx="439" formatCode="General">
                  <c:v>-2.5771695595715503E-4</c:v>
                </c:pt>
                <c:pt idx="440" formatCode="General">
                  <c:v>-3.2681863819005098E-4</c:v>
                </c:pt>
                <c:pt idx="441" formatCode="General">
                  <c:v>-4.0169167658849099E-4</c:v>
                </c:pt>
                <c:pt idx="442" formatCode="General">
                  <c:v>-4.5501462813613502E-4</c:v>
                </c:pt>
                <c:pt idx="443" formatCode="General">
                  <c:v>-4.3708644312344202E-4</c:v>
                </c:pt>
                <c:pt idx="444" formatCode="General">
                  <c:v>-4.7511079420912798E-4</c:v>
                </c:pt>
                <c:pt idx="445" formatCode="General">
                  <c:v>-4.5776140156976501E-4</c:v>
                </c:pt>
                <c:pt idx="446" formatCode="General">
                  <c:v>-4.8477154747595801E-4</c:v>
                </c:pt>
                <c:pt idx="447" formatCode="General">
                  <c:v>-4.9580144469710404E-4</c:v>
                </c:pt>
                <c:pt idx="448" formatCode="General">
                  <c:v>-4.7297349967020399E-4</c:v>
                </c:pt>
                <c:pt idx="449" formatCode="General">
                  <c:v>-4.5292356977894298E-4</c:v>
                </c:pt>
                <c:pt idx="450" formatCode="General">
                  <c:v>-4.42894845881658E-4</c:v>
                </c:pt>
                <c:pt idx="451" formatCode="General">
                  <c:v>-4.1300889769912502E-4</c:v>
                </c:pt>
                <c:pt idx="452" formatCode="General">
                  <c:v>-3.8191270271850501E-4</c:v>
                </c:pt>
                <c:pt idx="453" formatCode="General">
                  <c:v>-3.5939883411710501E-4</c:v>
                </c:pt>
                <c:pt idx="454" formatCode="General">
                  <c:v>-2.9909628167765001E-4</c:v>
                </c:pt>
                <c:pt idx="455" formatCode="General">
                  <c:v>-2.8730133140742999E-4</c:v>
                </c:pt>
                <c:pt idx="456" formatCode="General">
                  <c:v>-2.0004633773699999E-4</c:v>
                </c:pt>
                <c:pt idx="457" formatCode="General">
                  <c:v>-1.9253467249742901E-4</c:v>
                </c:pt>
                <c:pt idx="458" formatCode="General">
                  <c:v>-1.7532087045092599E-4</c:v>
                </c:pt>
                <c:pt idx="459" formatCode="General">
                  <c:v>-1.04485349195329E-4</c:v>
                </c:pt>
                <c:pt idx="460">
                  <c:v>-4.5756444077012E-5</c:v>
                </c:pt>
                <c:pt idx="461">
                  <c:v>-1.7467184487708101E-6</c:v>
                </c:pt>
                <c:pt idx="462">
                  <c:v>3.7888982113216199E-5</c:v>
                </c:pt>
                <c:pt idx="463">
                  <c:v>5.9133997944515203E-5</c:v>
                </c:pt>
                <c:pt idx="464" formatCode="General">
                  <c:v>1.2663376950856401E-4</c:v>
                </c:pt>
                <c:pt idx="465" formatCode="General">
                  <c:v>1.8961780253188101E-4</c:v>
                </c:pt>
                <c:pt idx="466" formatCode="General">
                  <c:v>2.5960244955934098E-4</c:v>
                </c:pt>
                <c:pt idx="467" formatCode="General">
                  <c:v>2.7534219890846E-4</c:v>
                </c:pt>
                <c:pt idx="468" formatCode="General">
                  <c:v>3.8239539972593502E-4</c:v>
                </c:pt>
                <c:pt idx="469" formatCode="General">
                  <c:v>3.9847107488030699E-4</c:v>
                </c:pt>
                <c:pt idx="470" formatCode="General">
                  <c:v>4.2442582419771998E-4</c:v>
                </c:pt>
                <c:pt idx="471" formatCode="General">
                  <c:v>4.9855318885962097E-4</c:v>
                </c:pt>
                <c:pt idx="472" formatCode="General">
                  <c:v>5.4512870456267001E-4</c:v>
                </c:pt>
                <c:pt idx="473" formatCode="General">
                  <c:v>5.8126858686133201E-4</c:v>
                </c:pt>
                <c:pt idx="474" formatCode="General">
                  <c:v>6.6533820760801196E-4</c:v>
                </c:pt>
                <c:pt idx="475" formatCode="General">
                  <c:v>7.1747479390616797E-4</c:v>
                </c:pt>
                <c:pt idx="476" formatCode="General">
                  <c:v>7.57983336661435E-4</c:v>
                </c:pt>
                <c:pt idx="477" formatCode="General">
                  <c:v>8.2864748883344904E-4</c:v>
                </c:pt>
                <c:pt idx="478" formatCode="General">
                  <c:v>8.3234564477360101E-4</c:v>
                </c:pt>
                <c:pt idx="479" formatCode="General">
                  <c:v>9.2018395085054097E-4</c:v>
                </c:pt>
                <c:pt idx="480" formatCode="General">
                  <c:v>1.00001494301865E-3</c:v>
                </c:pt>
                <c:pt idx="481" formatCode="General">
                  <c:v>1.02385068914559E-3</c:v>
                </c:pt>
                <c:pt idx="482" formatCode="General">
                  <c:v>1.1092944687611701E-3</c:v>
                </c:pt>
                <c:pt idx="483" formatCode="General">
                  <c:v>1.12637904035224E-3</c:v>
                </c:pt>
                <c:pt idx="484" formatCode="General">
                  <c:v>1.1860027384947001E-3</c:v>
                </c:pt>
                <c:pt idx="485" formatCode="General">
                  <c:v>1.22452144343354E-3</c:v>
                </c:pt>
                <c:pt idx="486" formatCode="General">
                  <c:v>1.31137280057487E-3</c:v>
                </c:pt>
                <c:pt idx="487" formatCode="General">
                  <c:v>1.3467349495915001E-3</c:v>
                </c:pt>
                <c:pt idx="488" formatCode="General">
                  <c:v>1.47024513049037E-3</c:v>
                </c:pt>
                <c:pt idx="489" formatCode="General">
                  <c:v>1.4944102405304101E-3</c:v>
                </c:pt>
                <c:pt idx="490" formatCode="General">
                  <c:v>1.5695543644655601E-3</c:v>
                </c:pt>
                <c:pt idx="491" formatCode="General">
                  <c:v>1.6050458254594901E-3</c:v>
                </c:pt>
                <c:pt idx="492" formatCode="General">
                  <c:v>1.6308274995277901E-3</c:v>
                </c:pt>
                <c:pt idx="493" formatCode="General">
                  <c:v>1.7228511403616701E-3</c:v>
                </c:pt>
                <c:pt idx="494" formatCode="General">
                  <c:v>1.7800097890814299E-3</c:v>
                </c:pt>
                <c:pt idx="495" formatCode="General">
                  <c:v>1.82633508217568E-3</c:v>
                </c:pt>
                <c:pt idx="496" formatCode="General">
                  <c:v>1.87130386159137E-3</c:v>
                </c:pt>
                <c:pt idx="497" formatCode="General">
                  <c:v>1.9812657263934201E-3</c:v>
                </c:pt>
                <c:pt idx="498" formatCode="General">
                  <c:v>2.0043240365572299E-3</c:v>
                </c:pt>
                <c:pt idx="499" formatCode="General">
                  <c:v>2.0698175093042601E-3</c:v>
                </c:pt>
                <c:pt idx="500" formatCode="General">
                  <c:v>2.1048974122248902E-3</c:v>
                </c:pt>
                <c:pt idx="501" formatCode="General">
                  <c:v>2.16277929988746E-3</c:v>
                </c:pt>
                <c:pt idx="502" formatCode="General">
                  <c:v>2.2095608934614998E-3</c:v>
                </c:pt>
                <c:pt idx="503" formatCode="General">
                  <c:v>2.2887087725678998E-3</c:v>
                </c:pt>
                <c:pt idx="504" formatCode="General">
                  <c:v>2.3578321986896401E-3</c:v>
                </c:pt>
                <c:pt idx="505" formatCode="General">
                  <c:v>2.4339625338782702E-3</c:v>
                </c:pt>
                <c:pt idx="506" formatCode="General">
                  <c:v>2.5402584319898299E-3</c:v>
                </c:pt>
                <c:pt idx="507" formatCode="General">
                  <c:v>2.5287603084915501E-3</c:v>
                </c:pt>
                <c:pt idx="508" formatCode="General">
                  <c:v>2.5742056256214999E-3</c:v>
                </c:pt>
                <c:pt idx="509" formatCode="General">
                  <c:v>2.6808226795261699E-3</c:v>
                </c:pt>
                <c:pt idx="510" formatCode="General">
                  <c:v>2.6914325524855201E-3</c:v>
                </c:pt>
                <c:pt idx="511" formatCode="General">
                  <c:v>2.7386897028649701E-3</c:v>
                </c:pt>
                <c:pt idx="512" formatCode="General">
                  <c:v>2.7863272914502202E-3</c:v>
                </c:pt>
                <c:pt idx="513" formatCode="General">
                  <c:v>2.8421042273306602E-3</c:v>
                </c:pt>
                <c:pt idx="514" formatCode="General">
                  <c:v>2.9091969666426099E-3</c:v>
                </c:pt>
                <c:pt idx="515" formatCode="General">
                  <c:v>3.01095400191363E-3</c:v>
                </c:pt>
                <c:pt idx="516" formatCode="General">
                  <c:v>3.03763200110292E-3</c:v>
                </c:pt>
                <c:pt idx="517" formatCode="General">
                  <c:v>3.0508831511273601E-3</c:v>
                </c:pt>
                <c:pt idx="518" formatCode="General">
                  <c:v>3.1299204360952602E-3</c:v>
                </c:pt>
                <c:pt idx="519" formatCode="General">
                  <c:v>3.2082108388988501E-3</c:v>
                </c:pt>
                <c:pt idx="520" formatCode="General">
                  <c:v>3.2475668761204998E-3</c:v>
                </c:pt>
                <c:pt idx="521" formatCode="General">
                  <c:v>3.2897530292556299E-3</c:v>
                </c:pt>
                <c:pt idx="522" formatCode="General">
                  <c:v>3.34192434341774E-3</c:v>
                </c:pt>
                <c:pt idx="523" formatCode="General">
                  <c:v>3.4283144130661798E-3</c:v>
                </c:pt>
                <c:pt idx="524" formatCode="General">
                  <c:v>3.40568414048221E-3</c:v>
                </c:pt>
                <c:pt idx="525" formatCode="General">
                  <c:v>3.4874825462369598E-3</c:v>
                </c:pt>
                <c:pt idx="526" formatCode="General">
                  <c:v>3.54847474465697E-3</c:v>
                </c:pt>
                <c:pt idx="527" formatCode="General">
                  <c:v>3.6717277690850201E-3</c:v>
                </c:pt>
                <c:pt idx="528" formatCode="General">
                  <c:v>3.6462312899952598E-3</c:v>
                </c:pt>
                <c:pt idx="529" formatCode="General">
                  <c:v>3.75453316498775E-3</c:v>
                </c:pt>
                <c:pt idx="530" formatCode="General">
                  <c:v>3.74591326551457E-3</c:v>
                </c:pt>
                <c:pt idx="531" formatCode="General">
                  <c:v>3.7724967017380498E-3</c:v>
                </c:pt>
                <c:pt idx="532" formatCode="General">
                  <c:v>3.8541871775097502E-3</c:v>
                </c:pt>
                <c:pt idx="533" formatCode="General">
                  <c:v>3.8893684154570501E-3</c:v>
                </c:pt>
                <c:pt idx="534" formatCode="General">
                  <c:v>3.9880508946982902E-3</c:v>
                </c:pt>
                <c:pt idx="535" formatCode="General">
                  <c:v>3.9995674823200796E-3</c:v>
                </c:pt>
                <c:pt idx="536" formatCode="General">
                  <c:v>4.0264424832156098E-3</c:v>
                </c:pt>
                <c:pt idx="537" formatCode="General">
                  <c:v>4.0999263384669899E-3</c:v>
                </c:pt>
                <c:pt idx="538" formatCode="General">
                  <c:v>4.1077822222953904E-3</c:v>
                </c:pt>
                <c:pt idx="539" formatCode="General">
                  <c:v>4.1500287439341001E-3</c:v>
                </c:pt>
                <c:pt idx="540" formatCode="General">
                  <c:v>4.2017375326273802E-3</c:v>
                </c:pt>
                <c:pt idx="541" formatCode="General">
                  <c:v>4.3097009802752703E-3</c:v>
                </c:pt>
                <c:pt idx="542" formatCode="General">
                  <c:v>4.2572247023176498E-3</c:v>
                </c:pt>
                <c:pt idx="543" formatCode="General">
                  <c:v>4.3933940813187704E-3</c:v>
                </c:pt>
                <c:pt idx="544" formatCode="General">
                  <c:v>4.3864474173166204E-3</c:v>
                </c:pt>
                <c:pt idx="545" formatCode="General">
                  <c:v>4.50898823950648E-3</c:v>
                </c:pt>
                <c:pt idx="546" formatCode="General">
                  <c:v>4.5624817059968202E-3</c:v>
                </c:pt>
                <c:pt idx="547" formatCode="General">
                  <c:v>4.5460747464468798E-3</c:v>
                </c:pt>
                <c:pt idx="548" formatCode="General">
                  <c:v>4.5011299479420404E-3</c:v>
                </c:pt>
                <c:pt idx="549" formatCode="General">
                  <c:v>4.6009511051577001E-3</c:v>
                </c:pt>
                <c:pt idx="550" formatCode="General">
                  <c:v>4.5866079833230197E-3</c:v>
                </c:pt>
                <c:pt idx="551" formatCode="General">
                  <c:v>4.6794897528884003E-3</c:v>
                </c:pt>
                <c:pt idx="552" formatCode="General">
                  <c:v>4.7386904782049204E-3</c:v>
                </c:pt>
                <c:pt idx="553" formatCode="General">
                  <c:v>4.7588590378487197E-3</c:v>
                </c:pt>
                <c:pt idx="554" formatCode="General">
                  <c:v>4.7967264889655298E-3</c:v>
                </c:pt>
                <c:pt idx="555" formatCode="General">
                  <c:v>4.8599501692560797E-3</c:v>
                </c:pt>
                <c:pt idx="556" formatCode="General">
                  <c:v>4.8675075042228198E-3</c:v>
                </c:pt>
                <c:pt idx="557" formatCode="General">
                  <c:v>4.9502010617495599E-3</c:v>
                </c:pt>
                <c:pt idx="558" formatCode="General">
                  <c:v>4.9896055064944803E-3</c:v>
                </c:pt>
                <c:pt idx="559" formatCode="General">
                  <c:v>5.0113646173036604E-3</c:v>
                </c:pt>
                <c:pt idx="560" formatCode="General">
                  <c:v>5.0938643153493404E-3</c:v>
                </c:pt>
                <c:pt idx="561" formatCode="General">
                  <c:v>5.0591181053168104E-3</c:v>
                </c:pt>
                <c:pt idx="562" formatCode="General">
                  <c:v>5.0518690441517999E-3</c:v>
                </c:pt>
                <c:pt idx="563" formatCode="General">
                  <c:v>5.07480595274415E-3</c:v>
                </c:pt>
                <c:pt idx="564" formatCode="General">
                  <c:v>5.1230907570315896E-3</c:v>
                </c:pt>
                <c:pt idx="565" formatCode="General">
                  <c:v>5.12314225759475E-3</c:v>
                </c:pt>
                <c:pt idx="566" formatCode="General">
                  <c:v>5.1807555263527396E-3</c:v>
                </c:pt>
                <c:pt idx="567" formatCode="General">
                  <c:v>5.0979708323252802E-3</c:v>
                </c:pt>
                <c:pt idx="568" formatCode="General">
                  <c:v>5.1373391635676701E-3</c:v>
                </c:pt>
                <c:pt idx="569" formatCode="General">
                  <c:v>5.0431893863218998E-3</c:v>
                </c:pt>
                <c:pt idx="570" formatCode="General">
                  <c:v>5.0099955566534401E-3</c:v>
                </c:pt>
                <c:pt idx="571" formatCode="General">
                  <c:v>5.0084857762261199E-3</c:v>
                </c:pt>
                <c:pt idx="572" formatCode="General">
                  <c:v>4.8043396245020902E-3</c:v>
                </c:pt>
                <c:pt idx="573" formatCode="General">
                  <c:v>4.7457416215487E-3</c:v>
                </c:pt>
                <c:pt idx="574" formatCode="General">
                  <c:v>4.5944247093307701E-3</c:v>
                </c:pt>
                <c:pt idx="575" formatCode="General">
                  <c:v>4.4272914148750699E-3</c:v>
                </c:pt>
                <c:pt idx="576" formatCode="General">
                  <c:v>4.2623136502891699E-3</c:v>
                </c:pt>
                <c:pt idx="577" formatCode="General">
                  <c:v>4.1092525179338797E-3</c:v>
                </c:pt>
                <c:pt idx="578" formatCode="General">
                  <c:v>4.0164653579411397E-3</c:v>
                </c:pt>
                <c:pt idx="579" formatCode="General">
                  <c:v>3.8728466736295901E-3</c:v>
                </c:pt>
                <c:pt idx="580" formatCode="General">
                  <c:v>3.687654873933E-3</c:v>
                </c:pt>
                <c:pt idx="581" formatCode="General">
                  <c:v>3.5797524285937701E-3</c:v>
                </c:pt>
                <c:pt idx="582" formatCode="General">
                  <c:v>3.4824129304625302E-3</c:v>
                </c:pt>
                <c:pt idx="583" formatCode="General">
                  <c:v>3.40111492245335E-3</c:v>
                </c:pt>
                <c:pt idx="584" formatCode="General">
                  <c:v>3.2959135571222699E-3</c:v>
                </c:pt>
                <c:pt idx="585" formatCode="General">
                  <c:v>3.2786534080295202E-3</c:v>
                </c:pt>
                <c:pt idx="586" formatCode="General">
                  <c:v>3.16323216626441E-3</c:v>
                </c:pt>
                <c:pt idx="587" formatCode="General">
                  <c:v>3.1709877945083498E-3</c:v>
                </c:pt>
                <c:pt idx="588" formatCode="General">
                  <c:v>3.0938558803315299E-3</c:v>
                </c:pt>
                <c:pt idx="589" formatCode="General">
                  <c:v>3.03914700251253E-3</c:v>
                </c:pt>
                <c:pt idx="590" formatCode="General">
                  <c:v>2.9971623733666998E-3</c:v>
                </c:pt>
                <c:pt idx="591" formatCode="General">
                  <c:v>2.9773689268409601E-3</c:v>
                </c:pt>
                <c:pt idx="592" formatCode="General">
                  <c:v>2.87222862010824E-3</c:v>
                </c:pt>
                <c:pt idx="593" formatCode="General">
                  <c:v>2.8599226241646002E-3</c:v>
                </c:pt>
                <c:pt idx="594" formatCode="General">
                  <c:v>2.8052728669309798E-3</c:v>
                </c:pt>
                <c:pt idx="595" formatCode="General">
                  <c:v>2.79345533380276E-3</c:v>
                </c:pt>
                <c:pt idx="596" formatCode="General">
                  <c:v>2.6980075082372098E-3</c:v>
                </c:pt>
                <c:pt idx="597" formatCode="General">
                  <c:v>2.7095467206481099E-3</c:v>
                </c:pt>
                <c:pt idx="598" formatCode="General">
                  <c:v>2.6113067117298598E-3</c:v>
                </c:pt>
                <c:pt idx="599" formatCode="General">
                  <c:v>2.6363871765269198E-3</c:v>
                </c:pt>
                <c:pt idx="600" formatCode="General">
                  <c:v>2.5447711086941599E-3</c:v>
                </c:pt>
                <c:pt idx="601" formatCode="General">
                  <c:v>2.4966172353362401E-3</c:v>
                </c:pt>
                <c:pt idx="602" formatCode="General">
                  <c:v>2.4477961720019499E-3</c:v>
                </c:pt>
                <c:pt idx="603" formatCode="General">
                  <c:v>2.43625434162896E-3</c:v>
                </c:pt>
                <c:pt idx="604" formatCode="General">
                  <c:v>2.5079473410113801E-3</c:v>
                </c:pt>
                <c:pt idx="605" formatCode="General">
                  <c:v>2.3080963215990802E-3</c:v>
                </c:pt>
                <c:pt idx="606" formatCode="General">
                  <c:v>2.3321948472145898E-3</c:v>
                </c:pt>
                <c:pt idx="607" formatCode="General">
                  <c:v>2.32468739687213E-3</c:v>
                </c:pt>
                <c:pt idx="608" formatCode="General">
                  <c:v>2.27486811371649E-3</c:v>
                </c:pt>
                <c:pt idx="609" formatCode="General">
                  <c:v>2.2323292632968898E-3</c:v>
                </c:pt>
                <c:pt idx="610" formatCode="General">
                  <c:v>2.1316929992728699E-3</c:v>
                </c:pt>
                <c:pt idx="611" formatCode="General">
                  <c:v>2.1515479768861598E-3</c:v>
                </c:pt>
                <c:pt idx="612" formatCode="General">
                  <c:v>2.0873485133956799E-3</c:v>
                </c:pt>
                <c:pt idx="613" formatCode="General">
                  <c:v>2.00567072765392E-3</c:v>
                </c:pt>
                <c:pt idx="614" formatCode="General">
                  <c:v>1.9900494000823299E-3</c:v>
                </c:pt>
                <c:pt idx="615" formatCode="General">
                  <c:v>1.9281018754879599E-3</c:v>
                </c:pt>
                <c:pt idx="616" formatCode="General">
                  <c:v>1.94086503795789E-3</c:v>
                </c:pt>
                <c:pt idx="617" formatCode="General">
                  <c:v>1.88263932083414E-3</c:v>
                </c:pt>
                <c:pt idx="618" formatCode="General">
                  <c:v>1.8907519939080999E-3</c:v>
                </c:pt>
                <c:pt idx="619" formatCode="General">
                  <c:v>1.8412135513333201E-3</c:v>
                </c:pt>
                <c:pt idx="620" formatCode="General">
                  <c:v>1.85566571815136E-3</c:v>
                </c:pt>
                <c:pt idx="621" formatCode="General">
                  <c:v>1.7461852449675601E-3</c:v>
                </c:pt>
                <c:pt idx="622" formatCode="General">
                  <c:v>1.7335452397708099E-3</c:v>
                </c:pt>
                <c:pt idx="623" formatCode="General">
                  <c:v>1.6891505320690201E-3</c:v>
                </c:pt>
                <c:pt idx="624" formatCode="General">
                  <c:v>1.6621187018501099E-3</c:v>
                </c:pt>
                <c:pt idx="625" formatCode="General">
                  <c:v>1.66363564613656E-3</c:v>
                </c:pt>
                <c:pt idx="626" formatCode="General">
                  <c:v>1.6427600686639899E-3</c:v>
                </c:pt>
                <c:pt idx="627" formatCode="General">
                  <c:v>1.56754065423836E-3</c:v>
                </c:pt>
                <c:pt idx="628" formatCode="General">
                  <c:v>1.55064588823803E-3</c:v>
                </c:pt>
                <c:pt idx="629" formatCode="General">
                  <c:v>1.58131821638403E-3</c:v>
                </c:pt>
                <c:pt idx="630" formatCode="General">
                  <c:v>1.4716312805943101E-3</c:v>
                </c:pt>
                <c:pt idx="631" formatCode="General">
                  <c:v>1.1258469172653E-3</c:v>
                </c:pt>
                <c:pt idx="632" formatCode="General">
                  <c:v>1.3502374686026699E-3</c:v>
                </c:pt>
                <c:pt idx="633" formatCode="General">
                  <c:v>1.07403948350984E-3</c:v>
                </c:pt>
                <c:pt idx="634" formatCode="General">
                  <c:v>1.01369784288136E-3</c:v>
                </c:pt>
                <c:pt idx="635" formatCode="General">
                  <c:v>9.27486146561391E-4</c:v>
                </c:pt>
                <c:pt idx="636" formatCode="General">
                  <c:v>9.1869290086941805E-4</c:v>
                </c:pt>
                <c:pt idx="637" formatCode="General">
                  <c:v>8.6761282245188202E-4</c:v>
                </c:pt>
                <c:pt idx="638" formatCode="General">
                  <c:v>8.2277222962350602E-4</c:v>
                </c:pt>
                <c:pt idx="639" formatCode="General">
                  <c:v>7.7778888411396603E-4</c:v>
                </c:pt>
                <c:pt idx="640" formatCode="General">
                  <c:v>7.4452392697819405E-4</c:v>
                </c:pt>
                <c:pt idx="641" formatCode="General">
                  <c:v>7.2853407154886598E-4</c:v>
                </c:pt>
                <c:pt idx="642" formatCode="General">
                  <c:v>7.16168766081777E-4</c:v>
                </c:pt>
                <c:pt idx="643" formatCode="General">
                  <c:v>6.9777161083375405E-4</c:v>
                </c:pt>
                <c:pt idx="644" formatCode="General">
                  <c:v>6.6502993724396899E-4</c:v>
                </c:pt>
                <c:pt idx="645" formatCode="General">
                  <c:v>6.5502507097146996E-4</c:v>
                </c:pt>
                <c:pt idx="646" formatCode="General">
                  <c:v>6.4522598258457504E-4</c:v>
                </c:pt>
                <c:pt idx="647" formatCode="General">
                  <c:v>6.3195493643676895E-4</c:v>
                </c:pt>
                <c:pt idx="648" formatCode="General">
                  <c:v>6.1019171469618304E-4</c:v>
                </c:pt>
                <c:pt idx="649" formatCode="General">
                  <c:v>5.9612169305746799E-4</c:v>
                </c:pt>
                <c:pt idx="650" formatCode="General">
                  <c:v>5.7501805213039598E-4</c:v>
                </c:pt>
                <c:pt idx="651" formatCode="General">
                  <c:v>5.9129425837790004E-4</c:v>
                </c:pt>
                <c:pt idx="652" formatCode="General">
                  <c:v>5.7422454785039203E-4</c:v>
                </c:pt>
                <c:pt idx="653" formatCode="General">
                  <c:v>5.2139644973008198E-4</c:v>
                </c:pt>
                <c:pt idx="654" formatCode="General">
                  <c:v>5.25225590004435E-4</c:v>
                </c:pt>
                <c:pt idx="655" formatCode="General">
                  <c:v>5.0973876762396703E-4</c:v>
                </c:pt>
                <c:pt idx="656" formatCode="General">
                  <c:v>5.1863025940081903E-4</c:v>
                </c:pt>
                <c:pt idx="657" formatCode="General">
                  <c:v>5.07977359864541E-4</c:v>
                </c:pt>
                <c:pt idx="658" formatCode="General">
                  <c:v>5.0671834403466498E-4</c:v>
                </c:pt>
                <c:pt idx="659" formatCode="General">
                  <c:v>4.9110933376899995E-4</c:v>
                </c:pt>
                <c:pt idx="660" formatCode="General">
                  <c:v>4.5633804494640102E-4</c:v>
                </c:pt>
                <c:pt idx="661" formatCode="General">
                  <c:v>4.4903185761328802E-4</c:v>
                </c:pt>
                <c:pt idx="662" formatCode="General">
                  <c:v>4.5551817335118901E-4</c:v>
                </c:pt>
                <c:pt idx="663" formatCode="General">
                  <c:v>4.87125073388402E-4</c:v>
                </c:pt>
                <c:pt idx="664" formatCode="General">
                  <c:v>4.71922580904825E-4</c:v>
                </c:pt>
                <c:pt idx="665" formatCode="General">
                  <c:v>4.2368381074268702E-4</c:v>
                </c:pt>
                <c:pt idx="666" formatCode="General">
                  <c:v>4.3407632578094701E-4</c:v>
                </c:pt>
                <c:pt idx="667" formatCode="General">
                  <c:v>4.2307928708383401E-4</c:v>
                </c:pt>
                <c:pt idx="668" formatCode="General">
                  <c:v>4.0577575507279101E-4</c:v>
                </c:pt>
                <c:pt idx="669" formatCode="General">
                  <c:v>4.2033540823403401E-4</c:v>
                </c:pt>
                <c:pt idx="670" formatCode="General">
                  <c:v>4.08976079987625E-4</c:v>
                </c:pt>
                <c:pt idx="671" formatCode="General">
                  <c:v>3.8890801287512798E-4</c:v>
                </c:pt>
                <c:pt idx="672" formatCode="General">
                  <c:v>3.8579426900713001E-4</c:v>
                </c:pt>
                <c:pt idx="673" formatCode="General">
                  <c:v>4.2008553246544701E-4</c:v>
                </c:pt>
                <c:pt idx="674" formatCode="General">
                  <c:v>4.14549475089069E-4</c:v>
                </c:pt>
                <c:pt idx="675" formatCode="General">
                  <c:v>3.4859703065479801E-4</c:v>
                </c:pt>
                <c:pt idx="676" formatCode="General">
                  <c:v>3.8053165933098101E-4</c:v>
                </c:pt>
                <c:pt idx="677" formatCode="General">
                  <c:v>3.23573859903808E-4</c:v>
                </c:pt>
                <c:pt idx="678" formatCode="General">
                  <c:v>3.4811334822771499E-4</c:v>
                </c:pt>
                <c:pt idx="679" formatCode="General">
                  <c:v>3.1522005527798299E-4</c:v>
                </c:pt>
                <c:pt idx="680" formatCode="General">
                  <c:v>3.3328659953528998E-4</c:v>
                </c:pt>
                <c:pt idx="681" formatCode="General">
                  <c:v>3.5746707358410001E-4</c:v>
                </c:pt>
                <c:pt idx="682" formatCode="General">
                  <c:v>3.2980778131942002E-4</c:v>
                </c:pt>
                <c:pt idx="683" formatCode="General">
                  <c:v>2.98184630754563E-4</c:v>
                </c:pt>
                <c:pt idx="684" formatCode="General">
                  <c:v>3.1301135572014098E-4</c:v>
                </c:pt>
                <c:pt idx="685" formatCode="General">
                  <c:v>2.9864581881175798E-4</c:v>
                </c:pt>
                <c:pt idx="686" formatCode="General">
                  <c:v>3.3209423407053602E-4</c:v>
                </c:pt>
                <c:pt idx="687" formatCode="General">
                  <c:v>3.2289249788877602E-4</c:v>
                </c:pt>
                <c:pt idx="688" formatCode="General">
                  <c:v>3.2085480645918402E-4</c:v>
                </c:pt>
                <c:pt idx="689" formatCode="General">
                  <c:v>3.1866994487307799E-4</c:v>
                </c:pt>
                <c:pt idx="690" formatCode="General">
                  <c:v>3.4709827376837901E-4</c:v>
                </c:pt>
                <c:pt idx="691" formatCode="General">
                  <c:v>3.3018008862027698E-4</c:v>
                </c:pt>
                <c:pt idx="692" formatCode="General">
                  <c:v>3.1063262328668E-4</c:v>
                </c:pt>
                <c:pt idx="693" formatCode="General">
                  <c:v>2.8665852835301999E-4</c:v>
                </c:pt>
                <c:pt idx="694" formatCode="General">
                  <c:v>3.37124738351178E-4</c:v>
                </c:pt>
                <c:pt idx="695" formatCode="General">
                  <c:v>2.7613082469759198E-4</c:v>
                </c:pt>
                <c:pt idx="696" formatCode="General">
                  <c:v>3.5041417388169199E-4</c:v>
                </c:pt>
                <c:pt idx="697" formatCode="General">
                  <c:v>2.8012434739781898E-4</c:v>
                </c:pt>
                <c:pt idx="698" formatCode="General">
                  <c:v>2.6498433485342202E-4</c:v>
                </c:pt>
                <c:pt idx="699" formatCode="General">
                  <c:v>2.4333334170538199E-4</c:v>
                </c:pt>
                <c:pt idx="700" formatCode="General">
                  <c:v>2.70220433060811E-4</c:v>
                </c:pt>
                <c:pt idx="701" formatCode="General">
                  <c:v>2.7868785650277399E-4</c:v>
                </c:pt>
                <c:pt idx="702" formatCode="General">
                  <c:v>2.7010872445313899E-4</c:v>
                </c:pt>
                <c:pt idx="703" formatCode="General">
                  <c:v>2.4961763876883599E-4</c:v>
                </c:pt>
                <c:pt idx="704" formatCode="General">
                  <c:v>2.35763401357277E-4</c:v>
                </c:pt>
                <c:pt idx="705" formatCode="General">
                  <c:v>3.0091363616627302E-4</c:v>
                </c:pt>
                <c:pt idx="706">
                  <c:v>3.4900053375893801E-5</c:v>
                </c:pt>
                <c:pt idx="707" formatCode="General">
                  <c:v>2.7833174784628402E-4</c:v>
                </c:pt>
                <c:pt idx="708" formatCode="General">
                  <c:v>2.4937226518240201E-4</c:v>
                </c:pt>
                <c:pt idx="709" formatCode="General">
                  <c:v>2.2365227355033201E-4</c:v>
                </c:pt>
                <c:pt idx="710" formatCode="General">
                  <c:v>2.4110708155815501E-4</c:v>
                </c:pt>
                <c:pt idx="711" formatCode="General">
                  <c:v>2.18262088455726E-4</c:v>
                </c:pt>
                <c:pt idx="712" formatCode="General">
                  <c:v>2.5728787770766201E-4</c:v>
                </c:pt>
                <c:pt idx="713" formatCode="General">
                  <c:v>2.1375234811432301E-4</c:v>
                </c:pt>
                <c:pt idx="714" formatCode="General">
                  <c:v>2.0348083659442299E-4</c:v>
                </c:pt>
                <c:pt idx="715" formatCode="General">
                  <c:v>1.9310416579952099E-4</c:v>
                </c:pt>
                <c:pt idx="716" formatCode="General">
                  <c:v>2.0454373021639699E-4</c:v>
                </c:pt>
                <c:pt idx="717" formatCode="General">
                  <c:v>5.6427289564628597E-4</c:v>
                </c:pt>
                <c:pt idx="718" formatCode="General">
                  <c:v>1.7439531741697401E-4</c:v>
                </c:pt>
                <c:pt idx="719" formatCode="General">
                  <c:v>2.2060641178598E-4</c:v>
                </c:pt>
                <c:pt idx="720" formatCode="General">
                  <c:v>1.92351504156651E-4</c:v>
                </c:pt>
                <c:pt idx="721" formatCode="General">
                  <c:v>1.8372362832969099E-4</c:v>
                </c:pt>
                <c:pt idx="722" formatCode="General">
                  <c:v>2.21196207932944E-4</c:v>
                </c:pt>
                <c:pt idx="723" formatCode="General">
                  <c:v>1.91054541335531E-4</c:v>
                </c:pt>
                <c:pt idx="724" formatCode="General">
                  <c:v>1.9927140935754401E-4</c:v>
                </c:pt>
                <c:pt idx="725" formatCode="General">
                  <c:v>1.9486819944688799E-4</c:v>
                </c:pt>
                <c:pt idx="726" formatCode="General">
                  <c:v>1.9816417184484E-4</c:v>
                </c:pt>
                <c:pt idx="727" formatCode="General">
                  <c:v>2.29047741828768E-4</c:v>
                </c:pt>
                <c:pt idx="728" formatCode="General">
                  <c:v>1.7144608571027E-4</c:v>
                </c:pt>
                <c:pt idx="729" formatCode="General">
                  <c:v>2.1359014696861501E-4</c:v>
                </c:pt>
                <c:pt idx="730" formatCode="General">
                  <c:v>1.61862323406393E-4</c:v>
                </c:pt>
                <c:pt idx="731" formatCode="General">
                  <c:v>1.75155274857833E-4</c:v>
                </c:pt>
                <c:pt idx="732" formatCode="General">
                  <c:v>1.82245961417149E-4</c:v>
                </c:pt>
                <c:pt idx="733" formatCode="General">
                  <c:v>1.6541883778195399E-4</c:v>
                </c:pt>
                <c:pt idx="734" formatCode="General">
                  <c:v>1.8014647179018199E-4</c:v>
                </c:pt>
                <c:pt idx="735" formatCode="General">
                  <c:v>1.63880834894037E-4</c:v>
                </c:pt>
                <c:pt idx="736" formatCode="General">
                  <c:v>1.8140077428275699E-4</c:v>
                </c:pt>
                <c:pt idx="737" formatCode="General">
                  <c:v>1.6702640604402701E-4</c:v>
                </c:pt>
                <c:pt idx="738" formatCode="General">
                  <c:v>1.51903281865982E-4</c:v>
                </c:pt>
                <c:pt idx="739" formatCode="General">
                  <c:v>1.8982414727522099E-4</c:v>
                </c:pt>
                <c:pt idx="740" formatCode="General">
                  <c:v>1.5505826974595701E-4</c:v>
                </c:pt>
                <c:pt idx="741" formatCode="General">
                  <c:v>1.2899022225819901E-4</c:v>
                </c:pt>
                <c:pt idx="742" formatCode="General">
                  <c:v>2.0275458759265601E-4</c:v>
                </c:pt>
                <c:pt idx="743" formatCode="General">
                  <c:v>1.8701779415807799E-4</c:v>
                </c:pt>
                <c:pt idx="744" formatCode="General">
                  <c:v>1.9678580482653701E-4</c:v>
                </c:pt>
                <c:pt idx="745" formatCode="General">
                  <c:v>1.99191651568638E-4</c:v>
                </c:pt>
                <c:pt idx="746" formatCode="General">
                  <c:v>2.1160248822759499E-4</c:v>
                </c:pt>
                <c:pt idx="747" formatCode="General">
                  <c:v>1.5916224099967301E-4</c:v>
                </c:pt>
                <c:pt idx="748" formatCode="General">
                  <c:v>1.4833759519066901E-4</c:v>
                </c:pt>
                <c:pt idx="749" formatCode="General">
                  <c:v>1.9796392279496899E-4</c:v>
                </c:pt>
                <c:pt idx="750" formatCode="General">
                  <c:v>1.73586363118193E-4</c:v>
                </c:pt>
                <c:pt idx="751" formatCode="General">
                  <c:v>1.7971290621874699E-4</c:v>
                </c:pt>
                <c:pt idx="752" formatCode="General">
                  <c:v>1.71078459731834E-4</c:v>
                </c:pt>
                <c:pt idx="753" formatCode="General">
                  <c:v>1.8227534685257401E-4</c:v>
                </c:pt>
                <c:pt idx="754" formatCode="General">
                  <c:v>1.7028114707565601E-4</c:v>
                </c:pt>
                <c:pt idx="755" formatCode="General">
                  <c:v>2.03248308888664E-4</c:v>
                </c:pt>
                <c:pt idx="756" formatCode="General">
                  <c:v>1.7696194576448E-4</c:v>
                </c:pt>
                <c:pt idx="757" formatCode="General">
                  <c:v>1.6219557258952599E-4</c:v>
                </c:pt>
                <c:pt idx="758" formatCode="General">
                  <c:v>1.44442574397091E-4</c:v>
                </c:pt>
                <c:pt idx="759" formatCode="General">
                  <c:v>1.8033073614237899E-4</c:v>
                </c:pt>
                <c:pt idx="760" formatCode="General">
                  <c:v>1.6673747446257001E-4</c:v>
                </c:pt>
                <c:pt idx="761" formatCode="General">
                  <c:v>1.62394226770509E-4</c:v>
                </c:pt>
                <c:pt idx="762" formatCode="General">
                  <c:v>1.2544993193477601E-4</c:v>
                </c:pt>
                <c:pt idx="763" formatCode="General">
                  <c:v>1.49826870218001E-4</c:v>
                </c:pt>
                <c:pt idx="764" formatCode="General">
                  <c:v>1.5198790706615501E-4</c:v>
                </c:pt>
                <c:pt idx="765" formatCode="General">
                  <c:v>1.12269135806706E-4</c:v>
                </c:pt>
                <c:pt idx="766" formatCode="General">
                  <c:v>1.5067415410297401E-4</c:v>
                </c:pt>
                <c:pt idx="767" formatCode="General">
                  <c:v>1.38266444314774E-4</c:v>
                </c:pt>
                <c:pt idx="768" formatCode="General">
                  <c:v>1.4452368973492401E-4</c:v>
                </c:pt>
                <c:pt idx="769" formatCode="General">
                  <c:v>1.3663952902234899E-4</c:v>
                </c:pt>
                <c:pt idx="770" formatCode="General">
                  <c:v>1.1309477407032999E-4</c:v>
                </c:pt>
                <c:pt idx="771" formatCode="General">
                  <c:v>1.3292753802939E-4</c:v>
                </c:pt>
                <c:pt idx="772" formatCode="General">
                  <c:v>1.5538297088569101E-4</c:v>
                </c:pt>
                <c:pt idx="773" formatCode="General">
                  <c:v>1.5104780282935E-4</c:v>
                </c:pt>
                <c:pt idx="774" formatCode="General">
                  <c:v>1.49475429791806E-4</c:v>
                </c:pt>
                <c:pt idx="775" formatCode="General">
                  <c:v>1.08213802791025E-4</c:v>
                </c:pt>
                <c:pt idx="776" formatCode="General">
                  <c:v>1.45522949830966E-4</c:v>
                </c:pt>
                <c:pt idx="777" formatCode="General">
                  <c:v>1.5559924033982901E-4</c:v>
                </c:pt>
                <c:pt idx="778" formatCode="General">
                  <c:v>5.2646808025804803E-4</c:v>
                </c:pt>
                <c:pt idx="779" formatCode="General">
                  <c:v>1.22068200773714E-4</c:v>
                </c:pt>
                <c:pt idx="780" formatCode="General">
                  <c:v>1.22483282082785E-4</c:v>
                </c:pt>
                <c:pt idx="781" formatCode="General">
                  <c:v>1.3608201081302399E-4</c:v>
                </c:pt>
                <c:pt idx="782" formatCode="General">
                  <c:v>1.18620847917272E-4</c:v>
                </c:pt>
                <c:pt idx="783" formatCode="General">
                  <c:v>1.17783583193817E-4</c:v>
                </c:pt>
                <c:pt idx="784" formatCode="General">
                  <c:v>1.39103292410984E-4</c:v>
                </c:pt>
                <c:pt idx="785" formatCode="General">
                  <c:v>1.15940100022364E-4</c:v>
                </c:pt>
                <c:pt idx="786">
                  <c:v>8.2034601775747703E-5</c:v>
                </c:pt>
                <c:pt idx="787" formatCode="General">
                  <c:v>1.3407081736656199E-4</c:v>
                </c:pt>
                <c:pt idx="788" formatCode="General">
                  <c:v>1.19081354633202E-4</c:v>
                </c:pt>
                <c:pt idx="789" formatCode="General">
                  <c:v>1.10683504566073E-4</c:v>
                </c:pt>
                <c:pt idx="790" formatCode="General">
                  <c:v>1.08098393458823E-4</c:v>
                </c:pt>
                <c:pt idx="791" formatCode="General">
                  <c:v>1.0415589298446701E-4</c:v>
                </c:pt>
                <c:pt idx="792" formatCode="General">
                  <c:v>1.3495196053864801E-4</c:v>
                </c:pt>
                <c:pt idx="793" formatCode="General">
                  <c:v>1.6840856027956199E-4</c:v>
                </c:pt>
                <c:pt idx="794">
                  <c:v>8.4651161015996394E-5</c:v>
                </c:pt>
                <c:pt idx="795" formatCode="General">
                  <c:v>1.7323394088853599E-4</c:v>
                </c:pt>
                <c:pt idx="796" formatCode="General">
                  <c:v>1.1041097763832301E-4</c:v>
                </c:pt>
                <c:pt idx="797" formatCode="General">
                  <c:v>1.2560345789909799E-4</c:v>
                </c:pt>
                <c:pt idx="798" formatCode="General">
                  <c:v>1.09404694536539E-4</c:v>
                </c:pt>
                <c:pt idx="799" formatCode="General">
                  <c:v>1.2555179317950399E-4</c:v>
                </c:pt>
                <c:pt idx="800" formatCode="General">
                  <c:v>2.0649279333364001E-4</c:v>
                </c:pt>
                <c:pt idx="801" formatCode="General">
                  <c:v>1.4638382422844801E-4</c:v>
                </c:pt>
                <c:pt idx="802" formatCode="General">
                  <c:v>1.1887400748604E-4</c:v>
                </c:pt>
                <c:pt idx="803">
                  <c:v>8.4901430400988997E-5</c:v>
                </c:pt>
                <c:pt idx="804" formatCode="General">
                  <c:v>1.62413643185777E-4</c:v>
                </c:pt>
                <c:pt idx="805" formatCode="General">
                  <c:v>1.5394881530244299E-4</c:v>
                </c:pt>
                <c:pt idx="806">
                  <c:v>8.4376955767208602E-5</c:v>
                </c:pt>
                <c:pt idx="807" formatCode="General">
                  <c:v>1.00420211734392E-4</c:v>
                </c:pt>
                <c:pt idx="808" formatCode="General">
                  <c:v>1.12137514588147E-4</c:v>
                </c:pt>
                <c:pt idx="809" formatCode="General">
                  <c:v>1.1692330536468701E-4</c:v>
                </c:pt>
                <c:pt idx="810" formatCode="General">
                  <c:v>1.0726399272412399E-4</c:v>
                </c:pt>
                <c:pt idx="811" formatCode="General">
                  <c:v>1.0506304229432101E-4</c:v>
                </c:pt>
                <c:pt idx="812" formatCode="General">
                  <c:v>1.01303296126772E-4</c:v>
                </c:pt>
                <c:pt idx="813" formatCode="General">
                  <c:v>1.2941669558335099E-4</c:v>
                </c:pt>
                <c:pt idx="814" formatCode="General">
                  <c:v>1.3767536717059601E-4</c:v>
                </c:pt>
                <c:pt idx="815">
                  <c:v>9.2751637019440703E-5</c:v>
                </c:pt>
                <c:pt idx="816">
                  <c:v>9.0427544166939001E-5</c:v>
                </c:pt>
                <c:pt idx="817" formatCode="General">
                  <c:v>1.00940259389614E-4</c:v>
                </c:pt>
                <c:pt idx="818" formatCode="General">
                  <c:v>1.0639925333487E-4</c:v>
                </c:pt>
                <c:pt idx="819" formatCode="General">
                  <c:v>1.10573877811439E-4</c:v>
                </c:pt>
                <c:pt idx="820" formatCode="General">
                  <c:v>1.09258632439577E-4</c:v>
                </c:pt>
                <c:pt idx="821">
                  <c:v>7.4077810913903005E-5</c:v>
                </c:pt>
                <c:pt idx="822">
                  <c:v>8.24648561103476E-5</c:v>
                </c:pt>
                <c:pt idx="823" formatCode="General">
                  <c:v>1.09304255253151E-4</c:v>
                </c:pt>
                <c:pt idx="824">
                  <c:v>8.6338267836850801E-5</c:v>
                </c:pt>
                <c:pt idx="825">
                  <c:v>7.1043278472549806E-5</c:v>
                </c:pt>
                <c:pt idx="826" formatCode="General">
                  <c:v>1.07559255401137E-4</c:v>
                </c:pt>
                <c:pt idx="827">
                  <c:v>9.7546587942438296E-5</c:v>
                </c:pt>
                <c:pt idx="828">
                  <c:v>8.1791084368371003E-5</c:v>
                </c:pt>
                <c:pt idx="829">
                  <c:v>5.6600793378265801E-5</c:v>
                </c:pt>
                <c:pt idx="830">
                  <c:v>8.4645307374236795E-5</c:v>
                </c:pt>
                <c:pt idx="831">
                  <c:v>6.24714663032884E-5</c:v>
                </c:pt>
                <c:pt idx="832" formatCode="General">
                  <c:v>1.08243911902894E-4</c:v>
                </c:pt>
                <c:pt idx="833">
                  <c:v>8.4303228827543403E-5</c:v>
                </c:pt>
                <c:pt idx="834">
                  <c:v>8.5464586381634906E-5</c:v>
                </c:pt>
                <c:pt idx="835">
                  <c:v>8.2367654679129396E-5</c:v>
                </c:pt>
                <c:pt idx="836" formatCode="General">
                  <c:v>1.07621181194175E-4</c:v>
                </c:pt>
                <c:pt idx="837">
                  <c:v>7.4712838971143004E-5</c:v>
                </c:pt>
                <c:pt idx="838">
                  <c:v>8.0058947214278894E-5</c:v>
                </c:pt>
                <c:pt idx="839">
                  <c:v>7.9111009260142493E-5</c:v>
                </c:pt>
                <c:pt idx="840" formatCode="General">
                  <c:v>1.19444797278963E-4</c:v>
                </c:pt>
                <c:pt idx="841">
                  <c:v>7.8246092856260207E-5</c:v>
                </c:pt>
                <c:pt idx="842" formatCode="General">
                  <c:v>1.2965736637603699E-4</c:v>
                </c:pt>
                <c:pt idx="843">
                  <c:v>8.5989777477721803E-5</c:v>
                </c:pt>
                <c:pt idx="844">
                  <c:v>7.7469696182621994E-5</c:v>
                </c:pt>
                <c:pt idx="845">
                  <c:v>9.4809495416268305E-5</c:v>
                </c:pt>
                <c:pt idx="846" formatCode="General">
                  <c:v>1.13471946560951E-4</c:v>
                </c:pt>
                <c:pt idx="847" formatCode="General">
                  <c:v>1.16242718676452E-4</c:v>
                </c:pt>
                <c:pt idx="848" formatCode="General">
                  <c:v>1.1228325361859001E-4</c:v>
                </c:pt>
                <c:pt idx="849" formatCode="General">
                  <c:v>1.08127199529524E-4</c:v>
                </c:pt>
                <c:pt idx="850">
                  <c:v>8.9136649391783398E-5</c:v>
                </c:pt>
                <c:pt idx="851">
                  <c:v>6.3784804830645405E-5</c:v>
                </c:pt>
                <c:pt idx="852" formatCode="General">
                  <c:v>1.00571487420601E-4</c:v>
                </c:pt>
                <c:pt idx="853">
                  <c:v>7.2653525161748205E-5</c:v>
                </c:pt>
                <c:pt idx="854">
                  <c:v>5.6321570256877098E-5</c:v>
                </c:pt>
                <c:pt idx="855">
                  <c:v>9.39814160221691E-5</c:v>
                </c:pt>
                <c:pt idx="856">
                  <c:v>9.0851434792329705E-5</c:v>
                </c:pt>
                <c:pt idx="857">
                  <c:v>8.6923115241548801E-5</c:v>
                </c:pt>
                <c:pt idx="858">
                  <c:v>3.6118072944864303E-5</c:v>
                </c:pt>
                <c:pt idx="859">
                  <c:v>4.1529346262968502E-5</c:v>
                </c:pt>
                <c:pt idx="860" formatCode="General">
                  <c:v>1.0350406289472901E-4</c:v>
                </c:pt>
                <c:pt idx="861">
                  <c:v>8.1494993866123002E-5</c:v>
                </c:pt>
                <c:pt idx="862">
                  <c:v>9.1633720065782101E-5</c:v>
                </c:pt>
                <c:pt idx="863">
                  <c:v>7.4042633494417494E-5</c:v>
                </c:pt>
                <c:pt idx="864">
                  <c:v>6.0430549308570299E-5</c:v>
                </c:pt>
                <c:pt idx="865" formatCode="General">
                  <c:v>1.32396639685105E-4</c:v>
                </c:pt>
                <c:pt idx="866" formatCode="General">
                  <c:v>1.4463739830707399E-4</c:v>
                </c:pt>
                <c:pt idx="867">
                  <c:v>8.79923159499747E-5</c:v>
                </c:pt>
                <c:pt idx="868">
                  <c:v>6.7147242705363903E-5</c:v>
                </c:pt>
                <c:pt idx="869">
                  <c:v>5.0925652305900597E-5</c:v>
                </c:pt>
                <c:pt idx="870" formatCode="General">
                  <c:v>1.3434474969260099E-4</c:v>
                </c:pt>
                <c:pt idx="871" formatCode="General">
                  <c:v>1.0895925470997001E-4</c:v>
                </c:pt>
                <c:pt idx="872">
                  <c:v>6.9428217522347194E-5</c:v>
                </c:pt>
                <c:pt idx="873">
                  <c:v>4.0867468897391902E-5</c:v>
                </c:pt>
                <c:pt idx="874" formatCode="General">
                  <c:v>1.02695041688372E-4</c:v>
                </c:pt>
                <c:pt idx="875">
                  <c:v>3.7685686168390501E-5</c:v>
                </c:pt>
                <c:pt idx="876">
                  <c:v>6.59515505496341E-5</c:v>
                </c:pt>
                <c:pt idx="877">
                  <c:v>7.8744471991282799E-5</c:v>
                </c:pt>
                <c:pt idx="878">
                  <c:v>5.5324358559654699E-5</c:v>
                </c:pt>
                <c:pt idx="879" formatCode="General">
                  <c:v>1.47651709916157E-4</c:v>
                </c:pt>
                <c:pt idx="880" formatCode="General">
                  <c:v>1.0557282302767401E-4</c:v>
                </c:pt>
                <c:pt idx="881">
                  <c:v>3.4913736373797397E-5</c:v>
                </c:pt>
                <c:pt idx="882">
                  <c:v>9.7438073301293595E-5</c:v>
                </c:pt>
                <c:pt idx="883">
                  <c:v>9.3730991888398794E-5</c:v>
                </c:pt>
                <c:pt idx="884">
                  <c:v>4.9016990577083101E-5</c:v>
                </c:pt>
                <c:pt idx="885">
                  <c:v>8.3071387000825298E-5</c:v>
                </c:pt>
                <c:pt idx="886">
                  <c:v>8.5677442179729396E-5</c:v>
                </c:pt>
                <c:pt idx="887">
                  <c:v>4.0424572957105999E-5</c:v>
                </c:pt>
                <c:pt idx="888">
                  <c:v>5.5549501696997002E-5</c:v>
                </c:pt>
                <c:pt idx="889">
                  <c:v>5.09166545019205E-5</c:v>
                </c:pt>
                <c:pt idx="890">
                  <c:v>5.2836235355408597E-5</c:v>
                </c:pt>
                <c:pt idx="891">
                  <c:v>5.0136439401640902E-5</c:v>
                </c:pt>
                <c:pt idx="892">
                  <c:v>8.7206549253373501E-5</c:v>
                </c:pt>
                <c:pt idx="893">
                  <c:v>6.99098096016125E-5</c:v>
                </c:pt>
                <c:pt idx="894">
                  <c:v>4.2004128056315599E-5</c:v>
                </c:pt>
                <c:pt idx="895">
                  <c:v>5.5397888906279603E-5</c:v>
                </c:pt>
                <c:pt idx="896" formatCode="General">
                  <c:v>1.30299727371274E-4</c:v>
                </c:pt>
                <c:pt idx="897">
                  <c:v>3.8842304936800398E-5</c:v>
                </c:pt>
                <c:pt idx="898">
                  <c:v>5.6738160994741997E-5</c:v>
                </c:pt>
                <c:pt idx="899">
                  <c:v>2.6569839310166099E-5</c:v>
                </c:pt>
                <c:pt idx="900" formatCode="General">
                  <c:v>1.06920594720184E-4</c:v>
                </c:pt>
                <c:pt idx="901">
                  <c:v>4.5941693443087199E-5</c:v>
                </c:pt>
                <c:pt idx="902">
                  <c:v>4.6147403732881102E-5</c:v>
                </c:pt>
                <c:pt idx="903">
                  <c:v>7.2103444386531097E-5</c:v>
                </c:pt>
                <c:pt idx="904">
                  <c:v>8.1749501764039494E-6</c:v>
                </c:pt>
                <c:pt idx="905">
                  <c:v>3.9318654966165598E-5</c:v>
                </c:pt>
                <c:pt idx="906">
                  <c:v>3.9057936343186399E-5</c:v>
                </c:pt>
                <c:pt idx="907">
                  <c:v>7.8319332633520005E-5</c:v>
                </c:pt>
                <c:pt idx="908">
                  <c:v>4.0284904782692998E-5</c:v>
                </c:pt>
                <c:pt idx="909">
                  <c:v>3.0564528096796498E-5</c:v>
                </c:pt>
                <c:pt idx="910">
                  <c:v>6.7774739848943305E-5</c:v>
                </c:pt>
                <c:pt idx="911">
                  <c:v>1.8447386033065799E-5</c:v>
                </c:pt>
                <c:pt idx="912">
                  <c:v>1.8906957120277099E-5</c:v>
                </c:pt>
                <c:pt idx="913">
                  <c:v>4.0402581678330499E-5</c:v>
                </c:pt>
                <c:pt idx="914">
                  <c:v>1.9600321132616899E-5</c:v>
                </c:pt>
                <c:pt idx="915">
                  <c:v>2.3775041650056602E-5</c:v>
                </c:pt>
                <c:pt idx="916">
                  <c:v>8.4304582925979904E-5</c:v>
                </c:pt>
                <c:pt idx="917">
                  <c:v>8.3258092497374894E-5</c:v>
                </c:pt>
                <c:pt idx="918">
                  <c:v>3.44070270631559E-5</c:v>
                </c:pt>
                <c:pt idx="919">
                  <c:v>9.1733290742629906E-5</c:v>
                </c:pt>
                <c:pt idx="920">
                  <c:v>2.2862218055574901E-5</c:v>
                </c:pt>
                <c:pt idx="921">
                  <c:v>7.6682224322433494E-5</c:v>
                </c:pt>
                <c:pt idx="922">
                  <c:v>4.7324944299206003E-6</c:v>
                </c:pt>
                <c:pt idx="923">
                  <c:v>1.35673496930768E-5</c:v>
                </c:pt>
                <c:pt idx="924" formatCode="General">
                  <c:v>1.07978008755457E-4</c:v>
                </c:pt>
                <c:pt idx="925">
                  <c:v>8.4992127300806197E-5</c:v>
                </c:pt>
                <c:pt idx="926">
                  <c:v>1.30355255215863E-5</c:v>
                </c:pt>
                <c:pt idx="927">
                  <c:v>4.4825254650819398E-5</c:v>
                </c:pt>
                <c:pt idx="928">
                  <c:v>2.3418258435534202E-5</c:v>
                </c:pt>
                <c:pt idx="929">
                  <c:v>1.10967274956807E-5</c:v>
                </c:pt>
                <c:pt idx="930">
                  <c:v>6.10190675856829E-5</c:v>
                </c:pt>
                <c:pt idx="931">
                  <c:v>8.3383789994824804E-5</c:v>
                </c:pt>
                <c:pt idx="932">
                  <c:v>-7.9426797122068593E-6</c:v>
                </c:pt>
                <c:pt idx="933">
                  <c:v>4.6592826592609698E-5</c:v>
                </c:pt>
                <c:pt idx="934">
                  <c:v>6.4330912525856204E-5</c:v>
                </c:pt>
                <c:pt idx="935">
                  <c:v>1.26190981658065E-5</c:v>
                </c:pt>
                <c:pt idx="936">
                  <c:v>1.29736296542435E-5</c:v>
                </c:pt>
                <c:pt idx="937">
                  <c:v>2.2327555752250099E-5</c:v>
                </c:pt>
                <c:pt idx="938">
                  <c:v>5.5131225918649603E-5</c:v>
                </c:pt>
                <c:pt idx="939">
                  <c:v>-1.6151168225648399E-5</c:v>
                </c:pt>
                <c:pt idx="940">
                  <c:v>1.1084167671106401E-5</c:v>
                </c:pt>
                <c:pt idx="941">
                  <c:v>2.2827799204188099E-5</c:v>
                </c:pt>
                <c:pt idx="942">
                  <c:v>2.1597602852467601E-6</c:v>
                </c:pt>
                <c:pt idx="943">
                  <c:v>5.2246605341888399E-5</c:v>
                </c:pt>
                <c:pt idx="944">
                  <c:v>2.4914145973342201E-5</c:v>
                </c:pt>
                <c:pt idx="945">
                  <c:v>3.6048919480774503E-5</c:v>
                </c:pt>
                <c:pt idx="946">
                  <c:v>4.0255148636283599E-5</c:v>
                </c:pt>
                <c:pt idx="947">
                  <c:v>1.4383738853716E-5</c:v>
                </c:pt>
                <c:pt idx="948">
                  <c:v>-1.9636940332538899E-5</c:v>
                </c:pt>
                <c:pt idx="949">
                  <c:v>1.4087806907736701E-5</c:v>
                </c:pt>
                <c:pt idx="950">
                  <c:v>2.3123102879212201E-5</c:v>
                </c:pt>
                <c:pt idx="951">
                  <c:v>2.10976689534369E-5</c:v>
                </c:pt>
                <c:pt idx="952">
                  <c:v>2.0616794563606401E-5</c:v>
                </c:pt>
                <c:pt idx="953">
                  <c:v>2.7040014261003801E-5</c:v>
                </c:pt>
                <c:pt idx="954">
                  <c:v>1.41971297981146E-5</c:v>
                </c:pt>
                <c:pt idx="955">
                  <c:v>-1.01434930644754E-5</c:v>
                </c:pt>
                <c:pt idx="956">
                  <c:v>2.2121414941162399E-6</c:v>
                </c:pt>
                <c:pt idx="957">
                  <c:v>2.9809401456640201E-5</c:v>
                </c:pt>
                <c:pt idx="958">
                  <c:v>-7.5166735573553304E-6</c:v>
                </c:pt>
                <c:pt idx="959">
                  <c:v>-2.0062936539163399E-5</c:v>
                </c:pt>
                <c:pt idx="960">
                  <c:v>6.53798543986706E-5</c:v>
                </c:pt>
                <c:pt idx="961">
                  <c:v>4.0775872509163899E-5</c:v>
                </c:pt>
                <c:pt idx="962">
                  <c:v>4.9055488715366601E-5</c:v>
                </c:pt>
                <c:pt idx="963">
                  <c:v>6.45236389792779E-6</c:v>
                </c:pt>
                <c:pt idx="964">
                  <c:v>-3.8939617894296698E-7</c:v>
                </c:pt>
                <c:pt idx="965">
                  <c:v>5.6920907130311199E-5</c:v>
                </c:pt>
                <c:pt idx="966">
                  <c:v>1.5950004467604599E-5</c:v>
                </c:pt>
                <c:pt idx="967">
                  <c:v>-2.7530541893007299E-5</c:v>
                </c:pt>
                <c:pt idx="968">
                  <c:v>2.5743221082540899E-5</c:v>
                </c:pt>
                <c:pt idx="969">
                  <c:v>-3.5708953297414997E-5</c:v>
                </c:pt>
                <c:pt idx="970">
                  <c:v>-1.8437508414257E-5</c:v>
                </c:pt>
                <c:pt idx="971">
                  <c:v>3.7659584029814202E-5</c:v>
                </c:pt>
                <c:pt idx="972">
                  <c:v>1.86656171856759E-5</c:v>
                </c:pt>
                <c:pt idx="973">
                  <c:v>-1.8388739192548701E-5</c:v>
                </c:pt>
                <c:pt idx="974">
                  <c:v>6.09348062256398E-5</c:v>
                </c:pt>
                <c:pt idx="975">
                  <c:v>-1.58714594056994E-5</c:v>
                </c:pt>
                <c:pt idx="976">
                  <c:v>-1.6105104960139198E-5</c:v>
                </c:pt>
                <c:pt idx="977">
                  <c:v>-6.4673125283340704E-5</c:v>
                </c:pt>
                <c:pt idx="978">
                  <c:v>-2.0762080015368599E-6</c:v>
                </c:pt>
                <c:pt idx="979">
                  <c:v>2.54124423695854E-5</c:v>
                </c:pt>
                <c:pt idx="980">
                  <c:v>1.08534514368813E-5</c:v>
                </c:pt>
                <c:pt idx="981">
                  <c:v>-1.00107215367546E-5</c:v>
                </c:pt>
                <c:pt idx="982">
                  <c:v>-1.7910341229907601E-5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7-6CA2-403F-831A-89DD832BC2E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380553183"/>
        <c:axId val="380541119"/>
        <c:extLst>
          <c:ext xmlns:c15="http://schemas.microsoft.com/office/drawing/2012/chart" uri="{02D57815-91ED-43cb-92C2-25804820EDAC}">
            <c15:filteredScatterSeries>
              <c15:ser>
                <c:idx val="2"/>
                <c:order val="4"/>
                <c:tx>
                  <c:v>1166</c:v>
                </c:tx>
                <c:spPr>
                  <a:ln w="19050" cap="rnd">
                    <a:solidFill>
                      <a:srgbClr val="FFC000"/>
                    </a:solidFill>
                    <a:round/>
                  </a:ln>
                  <a:effectLst/>
                </c:spPr>
                <c:marker>
                  <c:symbol val="none"/>
                </c:marker>
                <c:xVal>
                  <c:numRef>
                    <c:extLst>
                      <c:ext uri="{02D57815-91ED-43cb-92C2-25804820EDAC}">
                        <c15:formulaRef>
                          <c15:sqref>data_Loop!$W$20:$W$5016</c15:sqref>
                        </c15:formulaRef>
                      </c:ext>
                    </c:extLst>
                    <c:numCache>
                      <c:formatCode>General</c:formatCode>
                      <c:ptCount val="4997"/>
                      <c:pt idx="0">
                        <c:v>1.1767794132232701</c:v>
                      </c:pt>
                      <c:pt idx="1">
                        <c:v>1.38169121742249</c:v>
                      </c:pt>
                      <c:pt idx="2">
                        <c:v>1.6042455196380601</c:v>
                      </c:pt>
                      <c:pt idx="3">
                        <c:v>1.8393829345703101</c:v>
                      </c:pt>
                      <c:pt idx="4">
                        <c:v>2.0179388046264597</c:v>
                      </c:pt>
                      <c:pt idx="5">
                        <c:v>2.3649910926818802</c:v>
                      </c:pt>
                      <c:pt idx="6">
                        <c:v>2.46684350967407</c:v>
                      </c:pt>
                      <c:pt idx="7">
                        <c:v>2.6730630874633801</c:v>
                      </c:pt>
                      <c:pt idx="8">
                        <c:v>2.89059944152832</c:v>
                      </c:pt>
                      <c:pt idx="9">
                        <c:v>3.0766998291015599</c:v>
                      </c:pt>
                      <c:pt idx="10">
                        <c:v>3.2590279579162598</c:v>
                      </c:pt>
                      <c:pt idx="11">
                        <c:v>3.4589603424072299</c:v>
                      </c:pt>
                      <c:pt idx="12">
                        <c:v>3.6463182449340801</c:v>
                      </c:pt>
                      <c:pt idx="13">
                        <c:v>3.8462503433227502</c:v>
                      </c:pt>
                      <c:pt idx="14">
                        <c:v>4.0474399566650394</c:v>
                      </c:pt>
                      <c:pt idx="15">
                        <c:v>4.2272533416747997</c:v>
                      </c:pt>
                      <c:pt idx="16">
                        <c:v>4.4334730148315398</c:v>
                      </c:pt>
                      <c:pt idx="17">
                        <c:v>4.6157953262329103</c:v>
                      </c:pt>
                      <c:pt idx="18">
                        <c:v>4.7767410278320295</c:v>
                      </c:pt>
                      <c:pt idx="19">
                        <c:v>4.96661376953125</c:v>
                      </c:pt>
                      <c:pt idx="20">
                        <c:v>5.1652887344360403</c:v>
                      </c:pt>
                      <c:pt idx="21">
                        <c:v>5.3652328491210906</c:v>
                      </c:pt>
                      <c:pt idx="22">
                        <c:v>5.5588895797729503</c:v>
                      </c:pt>
                      <c:pt idx="23">
                        <c:v>5.7563070297241197</c:v>
                      </c:pt>
                      <c:pt idx="24">
                        <c:v>5.9537124633789098</c:v>
                      </c:pt>
                      <c:pt idx="25">
                        <c:v>6.1498603820800799</c:v>
                      </c:pt>
                      <c:pt idx="26">
                        <c:v>6.3573495864868201</c:v>
                      </c:pt>
                      <c:pt idx="27">
                        <c:v>6.5560241699218809</c:v>
                      </c:pt>
                      <c:pt idx="28">
                        <c:v>6.7697761535644503</c:v>
                      </c:pt>
                      <c:pt idx="29">
                        <c:v>6.9923427581787099</c:v>
                      </c:pt>
                      <c:pt idx="30">
                        <c:v>7.1859996795654295</c:v>
                      </c:pt>
                      <c:pt idx="31">
                        <c:v>7.406062698364261</c:v>
                      </c:pt>
                      <c:pt idx="32">
                        <c:v>7.5971809387207001</c:v>
                      </c:pt>
                      <c:pt idx="33">
                        <c:v>7.770695114135739</c:v>
                      </c:pt>
                      <c:pt idx="34">
                        <c:v>7.9769264221191403</c:v>
                      </c:pt>
                      <c:pt idx="35">
                        <c:v>8.1617813110351598</c:v>
                      </c:pt>
                      <c:pt idx="36">
                        <c:v>8.3604564666748011</c:v>
                      </c:pt>
                      <c:pt idx="37">
                        <c:v>8.5767234802246097</c:v>
                      </c:pt>
                      <c:pt idx="38">
                        <c:v>8.7829425811767603</c:v>
                      </c:pt>
                      <c:pt idx="39">
                        <c:v>8.9879047393798803</c:v>
                      </c:pt>
                      <c:pt idx="40">
                        <c:v>9.1765197753906307</c:v>
                      </c:pt>
                      <c:pt idx="41">
                        <c:v>9.3575904846191413</c:v>
                      </c:pt>
                      <c:pt idx="42">
                        <c:v>9.5499668121337908</c:v>
                      </c:pt>
                      <c:pt idx="43">
                        <c:v>9.7549522399902298</c:v>
                      </c:pt>
                      <c:pt idx="44">
                        <c:v>9.9536506652832006</c:v>
                      </c:pt>
                      <c:pt idx="45">
                        <c:v>10.1485298156738</c:v>
                      </c:pt>
                      <c:pt idx="46">
                        <c:v>10.353468322753901</c:v>
                      </c:pt>
                      <c:pt idx="47">
                        <c:v>10.550886154174801</c:v>
                      </c:pt>
                      <c:pt idx="48">
                        <c:v>10.747046279907199</c:v>
                      </c:pt>
                      <c:pt idx="49">
                        <c:v>10.946978378295899</c:v>
                      </c:pt>
                      <c:pt idx="50">
                        <c:v>11.1494251251221</c:v>
                      </c:pt>
                      <c:pt idx="51">
                        <c:v>11.349357223510699</c:v>
                      </c:pt>
                      <c:pt idx="52">
                        <c:v>11.548056030273401</c:v>
                      </c:pt>
                      <c:pt idx="53">
                        <c:v>11.753017807006801</c:v>
                      </c:pt>
                      <c:pt idx="54">
                        <c:v>11.954207229614301</c:v>
                      </c:pt>
                      <c:pt idx="55">
                        <c:v>12.161684036254901</c:v>
                      </c:pt>
                      <c:pt idx="56">
                        <c:v>12.3603355407715</c:v>
                      </c:pt>
                      <c:pt idx="57">
                        <c:v>12.5502319335938</c:v>
                      </c:pt>
                      <c:pt idx="58">
                        <c:v>12.7489067077637</c:v>
                      </c:pt>
                      <c:pt idx="59">
                        <c:v>12.9475814819336</c:v>
                      </c:pt>
                      <c:pt idx="60">
                        <c:v>13.148770904541001</c:v>
                      </c:pt>
                      <c:pt idx="61">
                        <c:v>13.354966735839801</c:v>
                      </c:pt>
                      <c:pt idx="62">
                        <c:v>13.5674736022949</c:v>
                      </c:pt>
                      <c:pt idx="63">
                        <c:v>13.764891815185502</c:v>
                      </c:pt>
                      <c:pt idx="64">
                        <c:v>13.969876861572299</c:v>
                      </c:pt>
                      <c:pt idx="65">
                        <c:v>14.1849212646484</c:v>
                      </c:pt>
                      <c:pt idx="66">
                        <c:v>14.377285766601599</c:v>
                      </c:pt>
                      <c:pt idx="67">
                        <c:v>14.578475189208998</c:v>
                      </c:pt>
                      <c:pt idx="68">
                        <c:v>14.792239379882801</c:v>
                      </c:pt>
                      <c:pt idx="69">
                        <c:v>14.985861206054699</c:v>
                      </c:pt>
                      <c:pt idx="70">
                        <c:v>15.185793304443399</c:v>
                      </c:pt>
                      <c:pt idx="71">
                        <c:v>15.378181457519499</c:v>
                      </c:pt>
                      <c:pt idx="72">
                        <c:v>15.5554801940918</c:v>
                      </c:pt>
                      <c:pt idx="73">
                        <c:v>15.7604415893555</c:v>
                      </c:pt>
                      <c:pt idx="74">
                        <c:v>15.961631011962899</c:v>
                      </c:pt>
                      <c:pt idx="75">
                        <c:v>16.1527618408203</c:v>
                      </c:pt>
                      <c:pt idx="76">
                        <c:v>16.352694702148401</c:v>
                      </c:pt>
                      <c:pt idx="77">
                        <c:v>16.551369476318399</c:v>
                      </c:pt>
                      <c:pt idx="78">
                        <c:v>16.751301574707</c:v>
                      </c:pt>
                      <c:pt idx="79">
                        <c:v>16.9487419128418</c:v>
                      </c:pt>
                      <c:pt idx="80">
                        <c:v>17.154960632324197</c:v>
                      </c:pt>
                      <c:pt idx="81">
                        <c:v>17.3586418151855</c:v>
                      </c:pt>
                      <c:pt idx="82">
                        <c:v>17.5485145568848</c:v>
                      </c:pt>
                      <c:pt idx="83">
                        <c:v>17.742160034179697</c:v>
                      </c:pt>
                      <c:pt idx="84">
                        <c:v>17.945864868164101</c:v>
                      </c:pt>
                      <c:pt idx="85">
                        <c:v>18.148311614990199</c:v>
                      </c:pt>
                      <c:pt idx="86">
                        <c:v>18.349524688720699</c:v>
                      </c:pt>
                      <c:pt idx="87">
                        <c:v>18.563288116455102</c:v>
                      </c:pt>
                      <c:pt idx="88">
                        <c:v>18.770764923095701</c:v>
                      </c:pt>
                      <c:pt idx="89">
                        <c:v>18.976962280273401</c:v>
                      </c:pt>
                      <c:pt idx="90">
                        <c:v>19.1618057250977</c:v>
                      </c:pt>
                      <c:pt idx="91">
                        <c:v>19.342922973632803</c:v>
                      </c:pt>
                      <c:pt idx="92">
                        <c:v>19.547885131835901</c:v>
                      </c:pt>
                      <c:pt idx="93">
                        <c:v>19.746559906005899</c:v>
                      </c:pt>
                      <c:pt idx="94">
                        <c:v>19.955246734619102</c:v>
                      </c:pt>
                      <c:pt idx="95">
                        <c:v>20.176555633544901</c:v>
                      </c:pt>
                      <c:pt idx="96">
                        <c:v>20.3664764404297</c:v>
                      </c:pt>
                      <c:pt idx="97">
                        <c:v>20.5475471496582</c:v>
                      </c:pt>
                      <c:pt idx="98">
                        <c:v>20.7512504577637</c:v>
                      </c:pt>
                      <c:pt idx="99">
                        <c:v>20.959983825683601</c:v>
                      </c:pt>
                      <c:pt idx="100">
                        <c:v>21.1838081359863</c:v>
                      </c:pt>
                      <c:pt idx="101">
                        <c:v>21.379969024658202</c:v>
                      </c:pt>
                      <c:pt idx="102">
                        <c:v>21.555962371826201</c:v>
                      </c:pt>
                      <c:pt idx="103">
                        <c:v>21.754637145996099</c:v>
                      </c:pt>
                      <c:pt idx="104">
                        <c:v>21.9470718383789</c:v>
                      </c:pt>
                      <c:pt idx="105">
                        <c:v>22.1407165527344</c:v>
                      </c:pt>
                      <c:pt idx="106">
                        <c:v>22.343117523193399</c:v>
                      </c:pt>
                      <c:pt idx="107">
                        <c:v>22.543049621582</c:v>
                      </c:pt>
                      <c:pt idx="108">
                        <c:v>22.770645141601598</c:v>
                      </c:pt>
                      <c:pt idx="109">
                        <c:v>22.985620880126998</c:v>
                      </c:pt>
                      <c:pt idx="110">
                        <c:v>23.1553741455078</c:v>
                      </c:pt>
                      <c:pt idx="111">
                        <c:v>23.339006042480499</c:v>
                      </c:pt>
                      <c:pt idx="112">
                        <c:v>23.540242767334</c:v>
                      </c:pt>
                      <c:pt idx="113">
                        <c:v>23.7401748657227</c:v>
                      </c:pt>
                      <c:pt idx="114">
                        <c:v>23.945137023925803</c:v>
                      </c:pt>
                      <c:pt idx="115">
                        <c:v>24.150098419189497</c:v>
                      </c:pt>
                      <c:pt idx="116">
                        <c:v>24.343743896484401</c:v>
                      </c:pt>
                      <c:pt idx="117">
                        <c:v>24.541161346435501</c:v>
                      </c:pt>
                      <c:pt idx="118">
                        <c:v>24.7435615539551</c:v>
                      </c:pt>
                      <c:pt idx="119">
                        <c:v>24.940932464599602</c:v>
                      </c:pt>
                      <c:pt idx="120">
                        <c:v>25.148455810546899</c:v>
                      </c:pt>
                      <c:pt idx="121">
                        <c:v>25.353417968750001</c:v>
                      </c:pt>
                      <c:pt idx="122">
                        <c:v>25.554607391357401</c:v>
                      </c:pt>
                      <c:pt idx="123">
                        <c:v>25.7571014404297</c:v>
                      </c:pt>
                      <c:pt idx="124">
                        <c:v>25.948231506347703</c:v>
                      </c:pt>
                      <c:pt idx="125">
                        <c:v>26.161996459960896</c:v>
                      </c:pt>
                      <c:pt idx="126">
                        <c:v>26.366912841796896</c:v>
                      </c:pt>
                      <c:pt idx="127">
                        <c:v>26.558041381835899</c:v>
                      </c:pt>
                      <c:pt idx="128">
                        <c:v>26.771804809570302</c:v>
                      </c:pt>
                      <c:pt idx="129">
                        <c:v>26.972994995117197</c:v>
                      </c:pt>
                      <c:pt idx="130">
                        <c:v>27.169201660156197</c:v>
                      </c:pt>
                      <c:pt idx="131">
                        <c:v>27.365315246582004</c:v>
                      </c:pt>
                      <c:pt idx="132">
                        <c:v>27.5551879882813</c:v>
                      </c:pt>
                      <c:pt idx="133">
                        <c:v>27.747622680664101</c:v>
                      </c:pt>
                      <c:pt idx="134">
                        <c:v>27.941267395019501</c:v>
                      </c:pt>
                      <c:pt idx="135">
                        <c:v>28.144970703125001</c:v>
                      </c:pt>
                      <c:pt idx="136">
                        <c:v>28.349932861328103</c:v>
                      </c:pt>
                      <c:pt idx="137">
                        <c:v>28.546093750000001</c:v>
                      </c:pt>
                      <c:pt idx="138">
                        <c:v>28.739692687988299</c:v>
                      </c:pt>
                      <c:pt idx="139">
                        <c:v>28.938368225097701</c:v>
                      </c:pt>
                      <c:pt idx="140">
                        <c:v>29.137042236328103</c:v>
                      </c:pt>
                      <c:pt idx="141">
                        <c:v>29.335716247558601</c:v>
                      </c:pt>
                      <c:pt idx="142">
                        <c:v>29.536953735351602</c:v>
                      </c:pt>
                      <c:pt idx="143">
                        <c:v>29.751928710937499</c:v>
                      </c:pt>
                      <c:pt idx="144">
                        <c:v>29.954374694824203</c:v>
                      </c:pt>
                      <c:pt idx="145">
                        <c:v>30.142990112304698</c:v>
                      </c:pt>
                      <c:pt idx="146">
                        <c:v>30.344132995605499</c:v>
                      </c:pt>
                      <c:pt idx="147">
                        <c:v>30.541596984863297</c:v>
                      </c:pt>
                      <c:pt idx="148">
                        <c:v>30.744044494628902</c:v>
                      </c:pt>
                      <c:pt idx="149">
                        <c:v>30.941415405273396</c:v>
                      </c:pt>
                      <c:pt idx="150">
                        <c:v>31.1312881469727</c:v>
                      </c:pt>
                      <c:pt idx="151">
                        <c:v>31.331266784667996</c:v>
                      </c:pt>
                      <c:pt idx="152">
                        <c:v>31.5362762451172</c:v>
                      </c:pt>
                      <c:pt idx="153">
                        <c:v>31.736161804199202</c:v>
                      </c:pt>
                      <c:pt idx="154">
                        <c:v>31.933578491210898</c:v>
                      </c:pt>
                      <c:pt idx="155">
                        <c:v>32.139797973632803</c:v>
                      </c:pt>
                      <c:pt idx="156">
                        <c:v>32.343502807617199</c:v>
                      </c:pt>
                      <c:pt idx="157">
                        <c:v>32.548464965820301</c:v>
                      </c:pt>
                      <c:pt idx="158">
                        <c:v>32.763485717773399</c:v>
                      </c:pt>
                      <c:pt idx="159">
                        <c:v>32.978553771972699</c:v>
                      </c:pt>
                      <c:pt idx="160">
                        <c:v>33.1659133911133</c:v>
                      </c:pt>
                      <c:pt idx="161">
                        <c:v>33.345726013183601</c:v>
                      </c:pt>
                      <c:pt idx="162">
                        <c:v>33.540582275390605</c:v>
                      </c:pt>
                      <c:pt idx="163">
                        <c:v>33.731666564941399</c:v>
                      </c:pt>
                      <c:pt idx="164">
                        <c:v>33.937931823730494</c:v>
                      </c:pt>
                      <c:pt idx="165">
                        <c:v>34.141683959960901</c:v>
                      </c:pt>
                      <c:pt idx="166">
                        <c:v>34.331556701660205</c:v>
                      </c:pt>
                      <c:pt idx="167">
                        <c:v>34.528973388671901</c:v>
                      </c:pt>
                      <c:pt idx="168">
                        <c:v>34.741479492187501</c:v>
                      </c:pt>
                      <c:pt idx="169">
                        <c:v>34.952728271484396</c:v>
                      </c:pt>
                      <c:pt idx="170">
                        <c:v>35.170265197753899</c:v>
                      </c:pt>
                      <c:pt idx="171">
                        <c:v>35.375180053710899</c:v>
                      </c:pt>
                      <c:pt idx="172">
                        <c:v>35.558766174316403</c:v>
                      </c:pt>
                      <c:pt idx="173">
                        <c:v>35.762518310546895</c:v>
                      </c:pt>
                      <c:pt idx="174">
                        <c:v>35.959934997558598</c:v>
                      </c:pt>
                      <c:pt idx="175">
                        <c:v>36.154791259765602</c:v>
                      </c:pt>
                      <c:pt idx="176">
                        <c:v>36.363525390625</c:v>
                      </c:pt>
                      <c:pt idx="177">
                        <c:v>36.5571701049805</c:v>
                      </c:pt>
                      <c:pt idx="178">
                        <c:v>36.752073669433599</c:v>
                      </c:pt>
                      <c:pt idx="179">
                        <c:v>36.946975708007798</c:v>
                      </c:pt>
                      <c:pt idx="180">
                        <c:v>37.134286499023396</c:v>
                      </c:pt>
                      <c:pt idx="181">
                        <c:v>37.337944030761705</c:v>
                      </c:pt>
                      <c:pt idx="182">
                        <c:v>37.539179992675798</c:v>
                      </c:pt>
                      <c:pt idx="183">
                        <c:v>37.7315673828125</c:v>
                      </c:pt>
                      <c:pt idx="184">
                        <c:v>37.947752380371099</c:v>
                      </c:pt>
                      <c:pt idx="185">
                        <c:v>38.170413208007801</c:v>
                      </c:pt>
                      <c:pt idx="186">
                        <c:v>38.364151000976605</c:v>
                      </c:pt>
                      <c:pt idx="187">
                        <c:v>38.556536865234399</c:v>
                      </c:pt>
                      <c:pt idx="188">
                        <c:v>38.747573852539105</c:v>
                      </c:pt>
                      <c:pt idx="189">
                        <c:v>38.951278686523395</c:v>
                      </c:pt>
                      <c:pt idx="190">
                        <c:v>39.167651367187503</c:v>
                      </c:pt>
                      <c:pt idx="191">
                        <c:v>39.366325378417997</c:v>
                      </c:pt>
                      <c:pt idx="192">
                        <c:v>39.568678283691398</c:v>
                      </c:pt>
                      <c:pt idx="193">
                        <c:v>39.761067199707</c:v>
                      </c:pt>
                      <c:pt idx="194">
                        <c:v>39.958486938476604</c:v>
                      </c:pt>
                      <c:pt idx="195">
                        <c:v>40.159675598144503</c:v>
                      </c:pt>
                      <c:pt idx="196">
                        <c:v>40.339581298828101</c:v>
                      </c:pt>
                      <c:pt idx="197">
                        <c:v>40.5344848632812</c:v>
                      </c:pt>
                      <c:pt idx="198">
                        <c:v>40.738189697265604</c:v>
                      </c:pt>
                      <c:pt idx="199">
                        <c:v>40.929226684570303</c:v>
                      </c:pt>
                      <c:pt idx="200">
                        <c:v>41.121612548828104</c:v>
                      </c:pt>
                      <c:pt idx="201">
                        <c:v>41.331698608398398</c:v>
                      </c:pt>
                      <c:pt idx="202">
                        <c:v>41.539085388183601</c:v>
                      </c:pt>
                      <c:pt idx="203">
                        <c:v>41.731472778320303</c:v>
                      </c:pt>
                      <c:pt idx="204">
                        <c:v>41.930146789550797</c:v>
                      </c:pt>
                      <c:pt idx="205">
                        <c:v>42.128820800781199</c:v>
                      </c:pt>
                      <c:pt idx="206">
                        <c:v>42.332617187499999</c:v>
                      </c:pt>
                      <c:pt idx="207">
                        <c:v>42.541351318359396</c:v>
                      </c:pt>
                      <c:pt idx="208">
                        <c:v>42.734997558593697</c:v>
                      </c:pt>
                      <c:pt idx="209">
                        <c:v>42.928642272949205</c:v>
                      </c:pt>
                      <c:pt idx="210">
                        <c:v>43.127317810058599</c:v>
                      </c:pt>
                      <c:pt idx="211">
                        <c:v>43.324737548828104</c:v>
                      </c:pt>
                      <c:pt idx="212">
                        <c:v>43.527183532714801</c:v>
                      </c:pt>
                      <c:pt idx="213">
                        <c:v>43.729629516601605</c:v>
                      </c:pt>
                      <c:pt idx="214">
                        <c:v>43.927046203613301</c:v>
                      </c:pt>
                      <c:pt idx="215">
                        <c:v>44.128141784667996</c:v>
                      </c:pt>
                      <c:pt idx="216">
                        <c:v>44.333103942871098</c:v>
                      </c:pt>
                      <c:pt idx="217">
                        <c:v>44.531777954101599</c:v>
                      </c:pt>
                      <c:pt idx="218">
                        <c:v>44.726681518554699</c:v>
                      </c:pt>
                      <c:pt idx="219">
                        <c:v>44.929222106933601</c:v>
                      </c:pt>
                      <c:pt idx="220">
                        <c:v>45.126638793945304</c:v>
                      </c:pt>
                      <c:pt idx="221">
                        <c:v>45.322706604003898</c:v>
                      </c:pt>
                      <c:pt idx="222">
                        <c:v>45.528927612304699</c:v>
                      </c:pt>
                      <c:pt idx="223">
                        <c:v>45.730210876464795</c:v>
                      </c:pt>
                      <c:pt idx="224">
                        <c:v>45.927627563476605</c:v>
                      </c:pt>
                      <c:pt idx="225">
                        <c:v>46.125044250488301</c:v>
                      </c:pt>
                      <c:pt idx="226">
                        <c:v>46.323718261718803</c:v>
                      </c:pt>
                      <c:pt idx="227">
                        <c:v>46.522393798828105</c:v>
                      </c:pt>
                      <c:pt idx="228">
                        <c:v>46.722233581542994</c:v>
                      </c:pt>
                      <c:pt idx="229">
                        <c:v>46.925938415527298</c:v>
                      </c:pt>
                      <c:pt idx="230">
                        <c:v>47.125964355468696</c:v>
                      </c:pt>
                      <c:pt idx="231">
                        <c:v>47.319609069824203</c:v>
                      </c:pt>
                      <c:pt idx="232">
                        <c:v>47.517025756835899</c:v>
                      </c:pt>
                      <c:pt idx="233">
                        <c:v>47.720730590820303</c:v>
                      </c:pt>
                      <c:pt idx="234">
                        <c:v>47.943295288085899</c:v>
                      </c:pt>
                      <c:pt idx="235">
                        <c:v>48.175920104980499</c:v>
                      </c:pt>
                      <c:pt idx="236">
                        <c:v>48.372080993652297</c:v>
                      </c:pt>
                      <c:pt idx="237">
                        <c:v>48.560697937011703</c:v>
                      </c:pt>
                      <c:pt idx="238">
                        <c:v>48.761795043945298</c:v>
                      </c:pt>
                      <c:pt idx="239">
                        <c:v>48.955439758300798</c:v>
                      </c:pt>
                      <c:pt idx="240">
                        <c:v>49.161752319335896</c:v>
                      </c:pt>
                      <c:pt idx="241">
                        <c:v>49.354138183593697</c:v>
                      </c:pt>
                      <c:pt idx="242">
                        <c:v>49.533950805664105</c:v>
                      </c:pt>
                      <c:pt idx="243">
                        <c:v>49.735140991210898</c:v>
                      </c:pt>
                      <c:pt idx="244">
                        <c:v>49.931301879882803</c:v>
                      </c:pt>
                      <c:pt idx="245">
                        <c:v>50.127369689941403</c:v>
                      </c:pt>
                      <c:pt idx="246">
                        <c:v>50.332331848144506</c:v>
                      </c:pt>
                      <c:pt idx="247">
                        <c:v>50.5285842895508</c:v>
                      </c:pt>
                      <c:pt idx="248">
                        <c:v>50.756179809570298</c:v>
                      </c:pt>
                      <c:pt idx="249">
                        <c:v>50.9899688720703</c:v>
                      </c:pt>
                      <c:pt idx="250">
                        <c:v>51.177326965332</c:v>
                      </c:pt>
                      <c:pt idx="251">
                        <c:v>51.378610229492196</c:v>
                      </c:pt>
                      <c:pt idx="252">
                        <c:v>51.607464599609401</c:v>
                      </c:pt>
                      <c:pt idx="253">
                        <c:v>51.797338867187499</c:v>
                      </c:pt>
                      <c:pt idx="254">
                        <c:v>51.974636840820303</c:v>
                      </c:pt>
                      <c:pt idx="255">
                        <c:v>52.150677490234401</c:v>
                      </c:pt>
                      <c:pt idx="256">
                        <c:v>52.327975463867197</c:v>
                      </c:pt>
                      <c:pt idx="257">
                        <c:v>52.531680297851594</c:v>
                      </c:pt>
                      <c:pt idx="258">
                        <c:v>52.735385131835905</c:v>
                      </c:pt>
                      <c:pt idx="259">
                        <c:v>52.925256347656202</c:v>
                      </c:pt>
                      <c:pt idx="260">
                        <c:v>53.117547607421898</c:v>
                      </c:pt>
                      <c:pt idx="261">
                        <c:v>53.325024414062497</c:v>
                      </c:pt>
                      <c:pt idx="262">
                        <c:v>53.525051879882803</c:v>
                      </c:pt>
                      <c:pt idx="263">
                        <c:v>53.722375488281202</c:v>
                      </c:pt>
                      <c:pt idx="264">
                        <c:v>53.923565673828101</c:v>
                      </c:pt>
                      <c:pt idx="265">
                        <c:v>54.124850463867197</c:v>
                      </c:pt>
                      <c:pt idx="266">
                        <c:v>54.3298126220703</c:v>
                      </c:pt>
                      <c:pt idx="267">
                        <c:v>54.534774780273402</c:v>
                      </c:pt>
                      <c:pt idx="268">
                        <c:v>54.748538208007801</c:v>
                      </c:pt>
                      <c:pt idx="269">
                        <c:v>54.9623016357422</c:v>
                      </c:pt>
                      <c:pt idx="270">
                        <c:v>55.166006469726597</c:v>
                      </c:pt>
                      <c:pt idx="271">
                        <c:v>55.358395385742199</c:v>
                      </c:pt>
                      <c:pt idx="272">
                        <c:v>55.562100219726595</c:v>
                      </c:pt>
                      <c:pt idx="273">
                        <c:v>55.762030029296895</c:v>
                      </c:pt>
                      <c:pt idx="274">
                        <c:v>55.945614624023406</c:v>
                      </c:pt>
                      <c:pt idx="275">
                        <c:v>56.143032836914095</c:v>
                      </c:pt>
                      <c:pt idx="276">
                        <c:v>56.3329071044922</c:v>
                      </c:pt>
                      <c:pt idx="277">
                        <c:v>56.522781372070298</c:v>
                      </c:pt>
                      <c:pt idx="278">
                        <c:v>56.737802124023403</c:v>
                      </c:pt>
                      <c:pt idx="279">
                        <c:v>56.942764282226598</c:v>
                      </c:pt>
                      <c:pt idx="280">
                        <c:v>57.140182495117202</c:v>
                      </c:pt>
                      <c:pt idx="281">
                        <c:v>57.351431274414097</c:v>
                      </c:pt>
                      <c:pt idx="282">
                        <c:v>57.537530517578105</c:v>
                      </c:pt>
                      <c:pt idx="283">
                        <c:v>57.726144409179696</c:v>
                      </c:pt>
                      <c:pt idx="284">
                        <c:v>57.931011962890601</c:v>
                      </c:pt>
                      <c:pt idx="285">
                        <c:v>58.124563598632804</c:v>
                      </c:pt>
                      <c:pt idx="286">
                        <c:v>58.320819091796899</c:v>
                      </c:pt>
                      <c:pt idx="287">
                        <c:v>58.520846557617197</c:v>
                      </c:pt>
                      <c:pt idx="288">
                        <c:v>58.718170166015604</c:v>
                      </c:pt>
                      <c:pt idx="289">
                        <c:v>58.915585327148406</c:v>
                      </c:pt>
                      <c:pt idx="290">
                        <c:v>59.125671386718707</c:v>
                      </c:pt>
                      <c:pt idx="291">
                        <c:v>59.324346923828102</c:v>
                      </c:pt>
                      <c:pt idx="292">
                        <c:v>59.519247436523401</c:v>
                      </c:pt>
                      <c:pt idx="293">
                        <c:v>59.725466918945301</c:v>
                      </c:pt>
                      <c:pt idx="294">
                        <c:v>59.919113159179702</c:v>
                      </c:pt>
                      <c:pt idx="295">
                        <c:v>60.115179443359395</c:v>
                      </c:pt>
                      <c:pt idx="296">
                        <c:v>60.336486816406207</c:v>
                      </c:pt>
                      <c:pt idx="297">
                        <c:v>60.5478302001953</c:v>
                      </c:pt>
                      <c:pt idx="298">
                        <c:v>60.743991088867197</c:v>
                      </c:pt>
                      <c:pt idx="299">
                        <c:v>60.946438598632803</c:v>
                      </c:pt>
                      <c:pt idx="300">
                        <c:v>61.127511596679696</c:v>
                      </c:pt>
                      <c:pt idx="301">
                        <c:v>61.312353515624999</c:v>
                      </c:pt>
                      <c:pt idx="302">
                        <c:v>61.5173126220703</c:v>
                      </c:pt>
                      <c:pt idx="303">
                        <c:v>61.722274780273402</c:v>
                      </c:pt>
                      <c:pt idx="304">
                        <c:v>61.9310089111328</c:v>
                      </c:pt>
                      <c:pt idx="305">
                        <c:v>62.130941772460901</c:v>
                      </c:pt>
                      <c:pt idx="306">
                        <c:v>62.319555664062499</c:v>
                      </c:pt>
                      <c:pt idx="307">
                        <c:v>62.518136596679696</c:v>
                      </c:pt>
                      <c:pt idx="308">
                        <c:v>62.716812133789098</c:v>
                      </c:pt>
                      <c:pt idx="309">
                        <c:v>62.930670166015602</c:v>
                      </c:pt>
                      <c:pt idx="310">
                        <c:v>63.154403686523402</c:v>
                      </c:pt>
                      <c:pt idx="311">
                        <c:v>63.3505645751953</c:v>
                      </c:pt>
                      <c:pt idx="312">
                        <c:v>63.556875610351597</c:v>
                      </c:pt>
                      <c:pt idx="313">
                        <c:v>63.773153686523401</c:v>
                      </c:pt>
                      <c:pt idx="314">
                        <c:v>63.961676025390602</c:v>
                      </c:pt>
                      <c:pt idx="315">
                        <c:v>64.152807617187506</c:v>
                      </c:pt>
                      <c:pt idx="316">
                        <c:v>64.335229492187494</c:v>
                      </c:pt>
                      <c:pt idx="317">
                        <c:v>64.520071411132804</c:v>
                      </c:pt>
                      <c:pt idx="318">
                        <c:v>64.728710937499997</c:v>
                      </c:pt>
                      <c:pt idx="319">
                        <c:v>64.926126098632807</c:v>
                      </c:pt>
                      <c:pt idx="320">
                        <c:v>65.116091918945301</c:v>
                      </c:pt>
                      <c:pt idx="321">
                        <c:v>65.313513183593798</c:v>
                      </c:pt>
                      <c:pt idx="322">
                        <c:v>65.517218017578102</c:v>
                      </c:pt>
                      <c:pt idx="323">
                        <c:v>65.712118530273401</c:v>
                      </c:pt>
                      <c:pt idx="324">
                        <c:v>65.908187866210909</c:v>
                      </c:pt>
                      <c:pt idx="325">
                        <c:v>66.116921997070307</c:v>
                      </c:pt>
                      <c:pt idx="326">
                        <c:v>66.309399414062497</c:v>
                      </c:pt>
                      <c:pt idx="327">
                        <c:v>66.503042602539097</c:v>
                      </c:pt>
                      <c:pt idx="328">
                        <c:v>66.713037109374994</c:v>
                      </c:pt>
                      <c:pt idx="329">
                        <c:v>66.91539306640621</c:v>
                      </c:pt>
                      <c:pt idx="330">
                        <c:v>67.119097900390599</c:v>
                      </c:pt>
                      <c:pt idx="331">
                        <c:v>67.316516113281295</c:v>
                      </c:pt>
                      <c:pt idx="332">
                        <c:v>67.507644653320298</c:v>
                      </c:pt>
                      <c:pt idx="333">
                        <c:v>67.708926391601594</c:v>
                      </c:pt>
                      <c:pt idx="334">
                        <c:v>67.907507324218798</c:v>
                      </c:pt>
                      <c:pt idx="335">
                        <c:v>68.106182861328108</c:v>
                      </c:pt>
                      <c:pt idx="336">
                        <c:v>68.309982299804702</c:v>
                      </c:pt>
                      <c:pt idx="337">
                        <c:v>68.513592529296901</c:v>
                      </c:pt>
                      <c:pt idx="338">
                        <c:v>68.707144165039097</c:v>
                      </c:pt>
                      <c:pt idx="339">
                        <c:v>68.904562377929693</c:v>
                      </c:pt>
                      <c:pt idx="340">
                        <c:v>69.113388061523409</c:v>
                      </c:pt>
                      <c:pt idx="341">
                        <c:v>69.3145751953125</c:v>
                      </c:pt>
                      <c:pt idx="342">
                        <c:v>69.519537353515602</c:v>
                      </c:pt>
                      <c:pt idx="343">
                        <c:v>69.723336791992196</c:v>
                      </c:pt>
                      <c:pt idx="344">
                        <c:v>69.925784301757801</c:v>
                      </c:pt>
                      <c:pt idx="345">
                        <c:v>70.118173217773403</c:v>
                      </c:pt>
                      <c:pt idx="346">
                        <c:v>70.306695556640605</c:v>
                      </c:pt>
                      <c:pt idx="347">
                        <c:v>70.50537109375</c:v>
                      </c:pt>
                      <c:pt idx="348">
                        <c:v>70.705303955078108</c:v>
                      </c:pt>
                      <c:pt idx="349">
                        <c:v>70.911520385742193</c:v>
                      </c:pt>
                      <c:pt idx="350">
                        <c:v>71.119088745117196</c:v>
                      </c:pt>
                      <c:pt idx="351">
                        <c:v>71.329083251953108</c:v>
                      </c:pt>
                      <c:pt idx="352">
                        <c:v>71.525152587890602</c:v>
                      </c:pt>
                      <c:pt idx="353">
                        <c:v>71.718795776367202</c:v>
                      </c:pt>
                      <c:pt idx="354">
                        <c:v>71.926364135742205</c:v>
                      </c:pt>
                      <c:pt idx="355">
                        <c:v>72.118753051757807</c:v>
                      </c:pt>
                      <c:pt idx="356">
                        <c:v>72.327490234375006</c:v>
                      </c:pt>
                      <c:pt idx="357">
                        <c:v>72.546282958984392</c:v>
                      </c:pt>
                      <c:pt idx="358">
                        <c:v>72.724835205078108</c:v>
                      </c:pt>
                      <c:pt idx="359">
                        <c:v>72.919644165039102</c:v>
                      </c:pt>
                      <c:pt idx="360">
                        <c:v>73.116970825195295</c:v>
                      </c:pt>
                      <c:pt idx="361">
                        <c:v>73.308197021484403</c:v>
                      </c:pt>
                      <c:pt idx="362">
                        <c:v>73.519445800781199</c:v>
                      </c:pt>
                      <c:pt idx="363">
                        <c:v>73.714346313476597</c:v>
                      </c:pt>
                      <c:pt idx="364">
                        <c:v>73.905474853515599</c:v>
                      </c:pt>
                      <c:pt idx="365">
                        <c:v>74.105407714843793</c:v>
                      </c:pt>
                      <c:pt idx="366">
                        <c:v>74.307949829101602</c:v>
                      </c:pt>
                      <c:pt idx="367">
                        <c:v>74.507882690429696</c:v>
                      </c:pt>
                      <c:pt idx="368">
                        <c:v>74.716427612304699</c:v>
                      </c:pt>
                      <c:pt idx="369">
                        <c:v>74.912588500976597</c:v>
                      </c:pt>
                      <c:pt idx="370">
                        <c:v>75.115228271484398</c:v>
                      </c:pt>
                      <c:pt idx="371">
                        <c:v>75.322705078124997</c:v>
                      </c:pt>
                      <c:pt idx="372">
                        <c:v>75.50880126953129</c:v>
                      </c:pt>
                      <c:pt idx="373">
                        <c:v>75.722564697265597</c:v>
                      </c:pt>
                      <c:pt idx="374">
                        <c:v>75.946392822265608</c:v>
                      </c:pt>
                      <c:pt idx="375">
                        <c:v>76.138778686523409</c:v>
                      </c:pt>
                      <c:pt idx="376">
                        <c:v>76.33619384765629</c:v>
                      </c:pt>
                      <c:pt idx="377">
                        <c:v>76.523553466796898</c:v>
                      </c:pt>
                      <c:pt idx="378">
                        <c:v>76.707138061523409</c:v>
                      </c:pt>
                      <c:pt idx="379">
                        <c:v>76.904556274414091</c:v>
                      </c:pt>
                      <c:pt idx="380">
                        <c:v>77.107003784179696</c:v>
                      </c:pt>
                      <c:pt idx="381">
                        <c:v>77.303161621093707</c:v>
                      </c:pt>
                      <c:pt idx="382">
                        <c:v>77.499319458007804</c:v>
                      </c:pt>
                      <c:pt idx="383">
                        <c:v>77.708056640625003</c:v>
                      </c:pt>
                      <c:pt idx="384">
                        <c:v>77.904220581054702</c:v>
                      </c:pt>
                      <c:pt idx="385">
                        <c:v>78.104153442382795</c:v>
                      </c:pt>
                      <c:pt idx="386">
                        <c:v>78.310372924804696</c:v>
                      </c:pt>
                      <c:pt idx="387">
                        <c:v>78.507788085937506</c:v>
                      </c:pt>
                      <c:pt idx="388">
                        <c:v>78.703945922851602</c:v>
                      </c:pt>
                      <c:pt idx="389">
                        <c:v>78.910165405273403</c:v>
                      </c:pt>
                      <c:pt idx="390">
                        <c:v>79.105068969726602</c:v>
                      </c:pt>
                      <c:pt idx="391">
                        <c:v>79.305004882812497</c:v>
                      </c:pt>
                      <c:pt idx="392">
                        <c:v>79.512481689453097</c:v>
                      </c:pt>
                      <c:pt idx="393">
                        <c:v>79.707382202148409</c:v>
                      </c:pt>
                      <c:pt idx="394">
                        <c:v>79.903543090820307</c:v>
                      </c:pt>
                      <c:pt idx="395">
                        <c:v>80.100958251953102</c:v>
                      </c:pt>
                      <c:pt idx="396">
                        <c:v>80.298376464843798</c:v>
                      </c:pt>
                      <c:pt idx="397">
                        <c:v>80.510693359374997</c:v>
                      </c:pt>
                      <c:pt idx="398">
                        <c:v>80.711880493164102</c:v>
                      </c:pt>
                      <c:pt idx="399">
                        <c:v>80.908233642578097</c:v>
                      </c:pt>
                      <c:pt idx="400">
                        <c:v>81.104394531249994</c:v>
                      </c:pt>
                      <c:pt idx="401">
                        <c:v>81.298037719726594</c:v>
                      </c:pt>
                      <c:pt idx="402">
                        <c:v>81.506774902343707</c:v>
                      </c:pt>
                      <c:pt idx="403">
                        <c:v>81.705447387695301</c:v>
                      </c:pt>
                      <c:pt idx="404">
                        <c:v>81.899087524414099</c:v>
                      </c:pt>
                      <c:pt idx="405">
                        <c:v>82.096508789062497</c:v>
                      </c:pt>
                      <c:pt idx="406">
                        <c:v>82.298956298828102</c:v>
                      </c:pt>
                      <c:pt idx="407">
                        <c:v>82.502658081054705</c:v>
                      </c:pt>
                      <c:pt idx="408">
                        <c:v>82.707620239257807</c:v>
                      </c:pt>
                      <c:pt idx="409">
                        <c:v>82.913842773437494</c:v>
                      </c:pt>
                      <c:pt idx="410">
                        <c:v>83.101202392578102</c:v>
                      </c:pt>
                      <c:pt idx="411">
                        <c:v>83.288555908203108</c:v>
                      </c:pt>
                      <c:pt idx="412">
                        <c:v>83.496035766601594</c:v>
                      </c:pt>
                      <c:pt idx="413">
                        <c:v>83.695971679687503</c:v>
                      </c:pt>
                      <c:pt idx="414">
                        <c:v>83.891937255859403</c:v>
                      </c:pt>
                      <c:pt idx="415">
                        <c:v>84.101736450195304</c:v>
                      </c:pt>
                      <c:pt idx="416">
                        <c:v>84.301858520507807</c:v>
                      </c:pt>
                      <c:pt idx="417">
                        <c:v>84.499468994140599</c:v>
                      </c:pt>
                      <c:pt idx="418">
                        <c:v>84.700659179687506</c:v>
                      </c:pt>
                      <c:pt idx="419">
                        <c:v>84.897882080078105</c:v>
                      </c:pt>
                      <c:pt idx="420">
                        <c:v>85.0965576171875</c:v>
                      </c:pt>
                      <c:pt idx="421">
                        <c:v>85.300454711914099</c:v>
                      </c:pt>
                      <c:pt idx="422">
                        <c:v>85.500384521484392</c:v>
                      </c:pt>
                      <c:pt idx="423">
                        <c:v>85.701577758789099</c:v>
                      </c:pt>
                      <c:pt idx="424">
                        <c:v>85.906542968750003</c:v>
                      </c:pt>
                      <c:pt idx="425">
                        <c:v>86.098928833007804</c:v>
                      </c:pt>
                      <c:pt idx="426">
                        <c:v>86.295089721679702</c:v>
                      </c:pt>
                      <c:pt idx="427">
                        <c:v>86.495019531249994</c:v>
                      </c:pt>
                      <c:pt idx="428">
                        <c:v>86.699978637695295</c:v>
                      </c:pt>
                      <c:pt idx="429">
                        <c:v>86.935122680664094</c:v>
                      </c:pt>
                      <c:pt idx="430">
                        <c:v>87.146374511718705</c:v>
                      </c:pt>
                      <c:pt idx="431">
                        <c:v>87.347561645507795</c:v>
                      </c:pt>
                      <c:pt idx="432">
                        <c:v>87.582699584960906</c:v>
                      </c:pt>
                      <c:pt idx="433">
                        <c:v>87.7813720703125</c:v>
                      </c:pt>
                      <c:pt idx="434">
                        <c:v>87.966213989257795</c:v>
                      </c:pt>
                      <c:pt idx="435">
                        <c:v>88.166149902343705</c:v>
                      </c:pt>
                      <c:pt idx="436">
                        <c:v>88.361053466796903</c:v>
                      </c:pt>
                      <c:pt idx="437">
                        <c:v>88.553439331054705</c:v>
                      </c:pt>
                      <c:pt idx="438">
                        <c:v>88.730737304687494</c:v>
                      </c:pt>
                      <c:pt idx="439">
                        <c:v>88.914324951171892</c:v>
                      </c:pt>
                      <c:pt idx="440">
                        <c:v>89.106716918945295</c:v>
                      </c:pt>
                      <c:pt idx="441">
                        <c:v>89.302874755859392</c:v>
                      </c:pt>
                      <c:pt idx="442">
                        <c:v>89.497775268554705</c:v>
                      </c:pt>
                      <c:pt idx="443">
                        <c:v>89.695193481445301</c:v>
                      </c:pt>
                      <c:pt idx="444">
                        <c:v>89.906442260742196</c:v>
                      </c:pt>
                      <c:pt idx="445">
                        <c:v>90.105117797851591</c:v>
                      </c:pt>
                      <c:pt idx="446">
                        <c:v>90.300018310546903</c:v>
                      </c:pt>
                      <c:pt idx="447">
                        <c:v>90.498693847656298</c:v>
                      </c:pt>
                      <c:pt idx="448">
                        <c:v>90.701141357421903</c:v>
                      </c:pt>
                      <c:pt idx="449">
                        <c:v>90.904843139648406</c:v>
                      </c:pt>
                      <c:pt idx="450">
                        <c:v>91.106033325195298</c:v>
                      </c:pt>
                      <c:pt idx="451">
                        <c:v>91.300936889648398</c:v>
                      </c:pt>
                      <c:pt idx="452">
                        <c:v>91.514700317382804</c:v>
                      </c:pt>
                      <c:pt idx="453">
                        <c:v>91.732238769531293</c:v>
                      </c:pt>
                      <c:pt idx="454">
                        <c:v>91.923370361328097</c:v>
                      </c:pt>
                      <c:pt idx="455">
                        <c:v>92.11827392578121</c:v>
                      </c:pt>
                      <c:pt idx="456">
                        <c:v>92.308148193359401</c:v>
                      </c:pt>
                      <c:pt idx="457">
                        <c:v>92.499273681640602</c:v>
                      </c:pt>
                      <c:pt idx="458">
                        <c:v>92.700463867187494</c:v>
                      </c:pt>
                      <c:pt idx="459">
                        <c:v>92.896627807617193</c:v>
                      </c:pt>
                      <c:pt idx="460">
                        <c:v>93.105358886718705</c:v>
                      </c:pt>
                      <c:pt idx="461">
                        <c:v>93.312832641601602</c:v>
                      </c:pt>
                      <c:pt idx="462">
                        <c:v>93.507736206054702</c:v>
                      </c:pt>
                      <c:pt idx="463">
                        <c:v>93.720242309570295</c:v>
                      </c:pt>
                      <c:pt idx="464">
                        <c:v>93.941552734374994</c:v>
                      </c:pt>
                      <c:pt idx="465">
                        <c:v>94.141488647460903</c:v>
                      </c:pt>
                      <c:pt idx="466">
                        <c:v>94.338903808593798</c:v>
                      </c:pt>
                      <c:pt idx="467">
                        <c:v>94.525003051757807</c:v>
                      </c:pt>
                      <c:pt idx="468">
                        <c:v>94.695825195312494</c:v>
                      </c:pt>
                      <c:pt idx="469">
                        <c:v>94.900787353515597</c:v>
                      </c:pt>
                      <c:pt idx="470">
                        <c:v>95.105938720703108</c:v>
                      </c:pt>
                      <c:pt idx="471">
                        <c:v>95.309640502929696</c:v>
                      </c:pt>
                      <c:pt idx="472">
                        <c:v>95.510830688476602</c:v>
                      </c:pt>
                      <c:pt idx="473">
                        <c:v>95.699450683593795</c:v>
                      </c:pt>
                      <c:pt idx="474">
                        <c:v>95.905670166015597</c:v>
                      </c:pt>
                      <c:pt idx="475">
                        <c:v>96.105599975585903</c:v>
                      </c:pt>
                      <c:pt idx="476">
                        <c:v>96.292956542968795</c:v>
                      </c:pt>
                      <c:pt idx="477">
                        <c:v>96.482830810546901</c:v>
                      </c:pt>
                      <c:pt idx="478">
                        <c:v>96.684024047851594</c:v>
                      </c:pt>
                      <c:pt idx="479">
                        <c:v>96.881439208984403</c:v>
                      </c:pt>
                      <c:pt idx="480">
                        <c:v>97.080111694335898</c:v>
                      </c:pt>
                      <c:pt idx="481">
                        <c:v>97.290103149414094</c:v>
                      </c:pt>
                      <c:pt idx="482">
                        <c:v>97.492550659179699</c:v>
                      </c:pt>
                      <c:pt idx="483">
                        <c:v>97.695001220703105</c:v>
                      </c:pt>
                      <c:pt idx="484">
                        <c:v>97.899963378906293</c:v>
                      </c:pt>
                      <c:pt idx="485">
                        <c:v>98.094866943359392</c:v>
                      </c:pt>
                      <c:pt idx="486">
                        <c:v>98.293542480468702</c:v>
                      </c:pt>
                      <c:pt idx="487">
                        <c:v>98.499758911132801</c:v>
                      </c:pt>
                      <c:pt idx="488">
                        <c:v>98.695916748046898</c:v>
                      </c:pt>
                      <c:pt idx="489">
                        <c:v>98.9134521484375</c:v>
                      </c:pt>
                      <c:pt idx="490">
                        <c:v>99.146078491210901</c:v>
                      </c:pt>
                      <c:pt idx="491">
                        <c:v>99.339724731445301</c:v>
                      </c:pt>
                      <c:pt idx="492">
                        <c:v>99.530856323242205</c:v>
                      </c:pt>
                      <c:pt idx="493">
                        <c:v>99.739593505859403</c:v>
                      </c:pt>
                      <c:pt idx="494">
                        <c:v>99.942041015624994</c:v>
                      </c:pt>
                      <c:pt idx="495">
                        <c:v>100.15705871582</c:v>
                      </c:pt>
                      <c:pt idx="496">
                        <c:v>100.35573425292999</c:v>
                      </c:pt>
                      <c:pt idx="497">
                        <c:v>100.544348144531</c:v>
                      </c:pt>
                      <c:pt idx="498">
                        <c:v>100.75308227539099</c:v>
                      </c:pt>
                      <c:pt idx="499">
                        <c:v>100.931640625</c:v>
                      </c:pt>
                      <c:pt idx="500">
                        <c:v>101.10767822265601</c:v>
                      </c:pt>
                      <c:pt idx="501">
                        <c:v>101.29629211425799</c:v>
                      </c:pt>
                      <c:pt idx="502">
                        <c:v>101.487423706055</c:v>
                      </c:pt>
                      <c:pt idx="503">
                        <c:v>101.68861694335899</c:v>
                      </c:pt>
                      <c:pt idx="504">
                        <c:v>101.88477783203101</c:v>
                      </c:pt>
                      <c:pt idx="505">
                        <c:v>102.085961914062</c:v>
                      </c:pt>
                      <c:pt idx="506">
                        <c:v>102.285894775391</c:v>
                      </c:pt>
                      <c:pt idx="507">
                        <c:v>102.48583068847699</c:v>
                      </c:pt>
                      <c:pt idx="508">
                        <c:v>102.69581909179699</c:v>
                      </c:pt>
                      <c:pt idx="509">
                        <c:v>102.91335449218801</c:v>
                      </c:pt>
                      <c:pt idx="510">
                        <c:v>103.127124023438</c:v>
                      </c:pt>
                      <c:pt idx="511">
                        <c:v>103.31699829101599</c:v>
                      </c:pt>
                      <c:pt idx="512">
                        <c:v>103.51190185546901</c:v>
                      </c:pt>
                      <c:pt idx="513">
                        <c:v>103.70806274414099</c:v>
                      </c:pt>
                      <c:pt idx="514">
                        <c:v>103.89918823242199</c:v>
                      </c:pt>
                      <c:pt idx="515">
                        <c:v>104.10917358398402</c:v>
                      </c:pt>
                      <c:pt idx="516">
                        <c:v>104.29904785156199</c:v>
                      </c:pt>
                      <c:pt idx="517">
                        <c:v>104.488928222656</c:v>
                      </c:pt>
                      <c:pt idx="518">
                        <c:v>104.70394897460901</c:v>
                      </c:pt>
                      <c:pt idx="519">
                        <c:v>104.89758911132802</c:v>
                      </c:pt>
                      <c:pt idx="520">
                        <c:v>105.09123535156201</c:v>
                      </c:pt>
                      <c:pt idx="521">
                        <c:v>105.32009277343801</c:v>
                      </c:pt>
                      <c:pt idx="522">
                        <c:v>105.52002563476599</c:v>
                      </c:pt>
                      <c:pt idx="523">
                        <c:v>105.714733886719</c:v>
                      </c:pt>
                      <c:pt idx="524">
                        <c:v>105.94107055664099</c:v>
                      </c:pt>
                      <c:pt idx="525">
                        <c:v>106.14119262695301</c:v>
                      </c:pt>
                      <c:pt idx="526">
                        <c:v>106.349926757812</c:v>
                      </c:pt>
                      <c:pt idx="527">
                        <c:v>106.56620483398402</c:v>
                      </c:pt>
                      <c:pt idx="528">
                        <c:v>106.75356445312499</c:v>
                      </c:pt>
                      <c:pt idx="529">
                        <c:v>106.957275390625</c:v>
                      </c:pt>
                      <c:pt idx="530">
                        <c:v>107.15594482421901</c:v>
                      </c:pt>
                      <c:pt idx="531">
                        <c:v>107.34832763671901</c:v>
                      </c:pt>
                      <c:pt idx="532">
                        <c:v>107.562097167969</c:v>
                      </c:pt>
                      <c:pt idx="533">
                        <c:v>107.74945678710901</c:v>
                      </c:pt>
                      <c:pt idx="534">
                        <c:v>107.953161621094</c:v>
                      </c:pt>
                      <c:pt idx="535">
                        <c:v>108.16441040039099</c:v>
                      </c:pt>
                      <c:pt idx="536">
                        <c:v>108.34422607421899</c:v>
                      </c:pt>
                      <c:pt idx="537">
                        <c:v>108.52529907226599</c:v>
                      </c:pt>
                      <c:pt idx="538">
                        <c:v>108.69127807617198</c:v>
                      </c:pt>
                      <c:pt idx="539">
                        <c:v>108.87108764648401</c:v>
                      </c:pt>
                      <c:pt idx="540">
                        <c:v>109.07353515625</c:v>
                      </c:pt>
                      <c:pt idx="541">
                        <c:v>109.27975463867199</c:v>
                      </c:pt>
                      <c:pt idx="542">
                        <c:v>109.4796875</c:v>
                      </c:pt>
                      <c:pt idx="543">
                        <c:v>109.67710571289099</c:v>
                      </c:pt>
                      <c:pt idx="544">
                        <c:v>109.87954711914099</c:v>
                      </c:pt>
                      <c:pt idx="545">
                        <c:v>110.079479980469</c:v>
                      </c:pt>
                      <c:pt idx="546">
                        <c:v>110.28319091796899</c:v>
                      </c:pt>
                      <c:pt idx="547">
                        <c:v>110.49192504882801</c:v>
                      </c:pt>
                      <c:pt idx="548">
                        <c:v>110.68556518554699</c:v>
                      </c:pt>
                      <c:pt idx="549">
                        <c:v>110.9005859375</c:v>
                      </c:pt>
                      <c:pt idx="550">
                        <c:v>111.13698730468801</c:v>
                      </c:pt>
                      <c:pt idx="551">
                        <c:v>111.32918090820301</c:v>
                      </c:pt>
                      <c:pt idx="552">
                        <c:v>111.51527709960901</c:v>
                      </c:pt>
                      <c:pt idx="553">
                        <c:v>111.709118652344</c:v>
                      </c:pt>
                      <c:pt idx="554">
                        <c:v>111.90527954101599</c:v>
                      </c:pt>
                      <c:pt idx="555">
                        <c:v>112.125329589844</c:v>
                      </c:pt>
                      <c:pt idx="556">
                        <c:v>112.32149047851598</c:v>
                      </c:pt>
                      <c:pt idx="557">
                        <c:v>112.51513671875</c:v>
                      </c:pt>
                      <c:pt idx="558">
                        <c:v>112.73518676757801</c:v>
                      </c:pt>
                      <c:pt idx="559">
                        <c:v>112.93259887695301</c:v>
                      </c:pt>
                      <c:pt idx="560">
                        <c:v>113.119958496094</c:v>
                      </c:pt>
                      <c:pt idx="561">
                        <c:v>113.30084228515599</c:v>
                      </c:pt>
                      <c:pt idx="562">
                        <c:v>113.475622558594</c:v>
                      </c:pt>
                      <c:pt idx="563">
                        <c:v>113.67071533203099</c:v>
                      </c:pt>
                      <c:pt idx="564">
                        <c:v>113.87316284179698</c:v>
                      </c:pt>
                      <c:pt idx="565">
                        <c:v>114.07309570312501</c:v>
                      </c:pt>
                      <c:pt idx="566">
                        <c:v>114.27931518554699</c:v>
                      </c:pt>
                      <c:pt idx="567">
                        <c:v>114.479248046875</c:v>
                      </c:pt>
                      <c:pt idx="568">
                        <c:v>114.67540893554698</c:v>
                      </c:pt>
                      <c:pt idx="569">
                        <c:v>114.876599121094</c:v>
                      </c:pt>
                      <c:pt idx="570">
                        <c:v>115.07778930664099</c:v>
                      </c:pt>
                      <c:pt idx="571">
                        <c:v>115.281494140625</c:v>
                      </c:pt>
                      <c:pt idx="572">
                        <c:v>115.47765502929698</c:v>
                      </c:pt>
                      <c:pt idx="573">
                        <c:v>115.678845214844</c:v>
                      </c:pt>
                      <c:pt idx="574">
                        <c:v>115.88757934570302</c:v>
                      </c:pt>
                      <c:pt idx="575">
                        <c:v>116.08750610351599</c:v>
                      </c:pt>
                      <c:pt idx="576">
                        <c:v>116.28222045898401</c:v>
                      </c:pt>
                      <c:pt idx="577">
                        <c:v>116.47461547851599</c:v>
                      </c:pt>
                      <c:pt idx="578">
                        <c:v>116.67222290039099</c:v>
                      </c:pt>
                      <c:pt idx="579">
                        <c:v>116.884729003906</c:v>
                      </c:pt>
                      <c:pt idx="580">
                        <c:v>117.08969116210901</c:v>
                      </c:pt>
                      <c:pt idx="581">
                        <c:v>117.28710327148401</c:v>
                      </c:pt>
                      <c:pt idx="582">
                        <c:v>117.508410644531</c:v>
                      </c:pt>
                      <c:pt idx="583">
                        <c:v>117.70960083007802</c:v>
                      </c:pt>
                      <c:pt idx="584">
                        <c:v>117.89821777343801</c:v>
                      </c:pt>
                      <c:pt idx="585">
                        <c:v>118.09689331054699</c:v>
                      </c:pt>
                      <c:pt idx="586">
                        <c:v>118.282800292969</c:v>
                      </c:pt>
                      <c:pt idx="587">
                        <c:v>118.48776245117199</c:v>
                      </c:pt>
                      <c:pt idx="588">
                        <c:v>118.69039916992199</c:v>
                      </c:pt>
                      <c:pt idx="589">
                        <c:v>118.904162597656</c:v>
                      </c:pt>
                      <c:pt idx="590">
                        <c:v>119.133020019531</c:v>
                      </c:pt>
                      <c:pt idx="591">
                        <c:v>119.32918090820301</c:v>
                      </c:pt>
                      <c:pt idx="592">
                        <c:v>119.522827148438</c:v>
                      </c:pt>
                      <c:pt idx="593">
                        <c:v>119.71898803710901</c:v>
                      </c:pt>
                      <c:pt idx="594">
                        <c:v>119.89754028320301</c:v>
                      </c:pt>
                      <c:pt idx="595">
                        <c:v>120.089929199219</c:v>
                      </c:pt>
                      <c:pt idx="596">
                        <c:v>120.28860473632801</c:v>
                      </c:pt>
                      <c:pt idx="597">
                        <c:v>120.47470092773401</c:v>
                      </c:pt>
                      <c:pt idx="598">
                        <c:v>120.668347167969</c:v>
                      </c:pt>
                      <c:pt idx="599">
                        <c:v>120.87330932617199</c:v>
                      </c:pt>
                      <c:pt idx="600">
                        <c:v>121.074304199219</c:v>
                      </c:pt>
                      <c:pt idx="601">
                        <c:v>121.26543579101599</c:v>
                      </c:pt>
                      <c:pt idx="602">
                        <c:v>121.463049316406</c:v>
                      </c:pt>
                      <c:pt idx="603">
                        <c:v>121.66801147460902</c:v>
                      </c:pt>
                      <c:pt idx="604">
                        <c:v>121.87297363281201</c:v>
                      </c:pt>
                      <c:pt idx="605">
                        <c:v>122.07919311523401</c:v>
                      </c:pt>
                      <c:pt idx="606">
                        <c:v>122.277868652344</c:v>
                      </c:pt>
                      <c:pt idx="607">
                        <c:v>122.47025756835902</c:v>
                      </c:pt>
                      <c:pt idx="608">
                        <c:v>122.66264038085902</c:v>
                      </c:pt>
                      <c:pt idx="609">
                        <c:v>122.858801269531</c:v>
                      </c:pt>
                      <c:pt idx="610">
                        <c:v>123.06357421875001</c:v>
                      </c:pt>
                      <c:pt idx="611">
                        <c:v>123.27105102539099</c:v>
                      </c:pt>
                      <c:pt idx="612">
                        <c:v>123.47243041992199</c:v>
                      </c:pt>
                      <c:pt idx="613">
                        <c:v>123.66984863281201</c:v>
                      </c:pt>
                      <c:pt idx="614">
                        <c:v>123.86978149414099</c:v>
                      </c:pt>
                      <c:pt idx="615">
                        <c:v>124.07348022460901</c:v>
                      </c:pt>
                      <c:pt idx="616">
                        <c:v>124.27825317382801</c:v>
                      </c:pt>
                      <c:pt idx="617">
                        <c:v>124.47442016601599</c:v>
                      </c:pt>
                      <c:pt idx="618">
                        <c:v>124.67957153320302</c:v>
                      </c:pt>
                      <c:pt idx="619">
                        <c:v>124.89207763671899</c:v>
                      </c:pt>
                      <c:pt idx="620">
                        <c:v>125.08572387695301</c:v>
                      </c:pt>
                      <c:pt idx="621">
                        <c:v>125.26553344726599</c:v>
                      </c:pt>
                      <c:pt idx="622">
                        <c:v>125.46420898437501</c:v>
                      </c:pt>
                      <c:pt idx="623">
                        <c:v>125.67420043945302</c:v>
                      </c:pt>
                      <c:pt idx="624">
                        <c:v>125.87286987304699</c:v>
                      </c:pt>
                      <c:pt idx="625">
                        <c:v>126.07261352539099</c:v>
                      </c:pt>
                      <c:pt idx="626">
                        <c:v>126.27990112304698</c:v>
                      </c:pt>
                      <c:pt idx="627">
                        <c:v>126.47625122070301</c:v>
                      </c:pt>
                      <c:pt idx="628">
                        <c:v>126.66128540039099</c:v>
                      </c:pt>
                      <c:pt idx="629">
                        <c:v>126.867504882812</c:v>
                      </c:pt>
                      <c:pt idx="630">
                        <c:v>127.07498168945301</c:v>
                      </c:pt>
                      <c:pt idx="631">
                        <c:v>127.26359863281201</c:v>
                      </c:pt>
                      <c:pt idx="632">
                        <c:v>127.48114013671901</c:v>
                      </c:pt>
                      <c:pt idx="633">
                        <c:v>127.68483886718801</c:v>
                      </c:pt>
                      <c:pt idx="634">
                        <c:v>127.86590576171901</c:v>
                      </c:pt>
                      <c:pt idx="635">
                        <c:v>128.07589721679699</c:v>
                      </c:pt>
                      <c:pt idx="636">
                        <c:v>128.27708740234399</c:v>
                      </c:pt>
                      <c:pt idx="637">
                        <c:v>128.47934570312501</c:v>
                      </c:pt>
                      <c:pt idx="638">
                        <c:v>128.68682250976599</c:v>
                      </c:pt>
                      <c:pt idx="639">
                        <c:v>128.87292480468801</c:v>
                      </c:pt>
                      <c:pt idx="640">
                        <c:v>129.06405639648401</c:v>
                      </c:pt>
                      <c:pt idx="641">
                        <c:v>129.269207763672</c:v>
                      </c:pt>
                      <c:pt idx="642">
                        <c:v>129.466625976562</c:v>
                      </c:pt>
                      <c:pt idx="643">
                        <c:v>129.670330810547</c:v>
                      </c:pt>
                      <c:pt idx="644">
                        <c:v>129.89541015624999</c:v>
                      </c:pt>
                      <c:pt idx="645">
                        <c:v>130.10288696289098</c:v>
                      </c:pt>
                      <c:pt idx="646">
                        <c:v>130.29276123046901</c:v>
                      </c:pt>
                      <c:pt idx="647">
                        <c:v>130.48263549804699</c:v>
                      </c:pt>
                      <c:pt idx="648">
                        <c:v>130.66622314453099</c:v>
                      </c:pt>
                      <c:pt idx="649">
                        <c:v>130.88627319335902</c:v>
                      </c:pt>
                      <c:pt idx="650">
                        <c:v>131.105059814453</c:v>
                      </c:pt>
                      <c:pt idx="651">
                        <c:v>131.29619140624999</c:v>
                      </c:pt>
                      <c:pt idx="652">
                        <c:v>131.51499023437501</c:v>
                      </c:pt>
                      <c:pt idx="653">
                        <c:v>131.70737915039098</c:v>
                      </c:pt>
                      <c:pt idx="654">
                        <c:v>131.882159423828</c:v>
                      </c:pt>
                      <c:pt idx="655">
                        <c:v>132.10346679687501</c:v>
                      </c:pt>
                      <c:pt idx="656">
                        <c:v>132.30968627929698</c:v>
                      </c:pt>
                      <c:pt idx="657">
                        <c:v>132.49955444335902</c:v>
                      </c:pt>
                      <c:pt idx="658">
                        <c:v>132.693200683594</c:v>
                      </c:pt>
                      <c:pt idx="659">
                        <c:v>132.88433227539099</c:v>
                      </c:pt>
                      <c:pt idx="660">
                        <c:v>133.096838378906</c:v>
                      </c:pt>
                      <c:pt idx="661">
                        <c:v>133.30557250976599</c:v>
                      </c:pt>
                      <c:pt idx="662">
                        <c:v>133.50173339843801</c:v>
                      </c:pt>
                      <c:pt idx="663">
                        <c:v>133.70921630859399</c:v>
                      </c:pt>
                      <c:pt idx="664">
                        <c:v>133.90411987304699</c:v>
                      </c:pt>
                      <c:pt idx="665">
                        <c:v>134.08518676757802</c:v>
                      </c:pt>
                      <c:pt idx="666">
                        <c:v>134.27756958007802</c:v>
                      </c:pt>
                      <c:pt idx="667">
                        <c:v>134.46995849609399</c:v>
                      </c:pt>
                      <c:pt idx="668">
                        <c:v>134.662353515625</c:v>
                      </c:pt>
                      <c:pt idx="669">
                        <c:v>134.86102905273401</c:v>
                      </c:pt>
                      <c:pt idx="670">
                        <c:v>135.06221313476598</c:v>
                      </c:pt>
                      <c:pt idx="671">
                        <c:v>135.267175292969</c:v>
                      </c:pt>
                      <c:pt idx="672">
                        <c:v>135.46962890624999</c:v>
                      </c:pt>
                      <c:pt idx="673">
                        <c:v>135.66327514648401</c:v>
                      </c:pt>
                      <c:pt idx="674">
                        <c:v>135.85924072265601</c:v>
                      </c:pt>
                      <c:pt idx="675">
                        <c:v>136.061688232422</c:v>
                      </c:pt>
                      <c:pt idx="676">
                        <c:v>136.266839599609</c:v>
                      </c:pt>
                      <c:pt idx="677">
                        <c:v>136.468023681641</c:v>
                      </c:pt>
                      <c:pt idx="678">
                        <c:v>136.66669921875001</c:v>
                      </c:pt>
                      <c:pt idx="679">
                        <c:v>136.86663818359401</c:v>
                      </c:pt>
                      <c:pt idx="680">
                        <c:v>137.06154174804698</c:v>
                      </c:pt>
                      <c:pt idx="681">
                        <c:v>137.258953857422</c:v>
                      </c:pt>
                      <c:pt idx="682">
                        <c:v>137.45888671874999</c:v>
                      </c:pt>
                      <c:pt idx="683">
                        <c:v>137.660076904297</c:v>
                      </c:pt>
                      <c:pt idx="684">
                        <c:v>137.85874633789098</c:v>
                      </c:pt>
                      <c:pt idx="685">
                        <c:v>138.05364990234401</c:v>
                      </c:pt>
                      <c:pt idx="686">
                        <c:v>138.25484619140599</c:v>
                      </c:pt>
                      <c:pt idx="687">
                        <c:v>138.45855102539099</c:v>
                      </c:pt>
                      <c:pt idx="688">
                        <c:v>138.68469848632802</c:v>
                      </c:pt>
                      <c:pt idx="689">
                        <c:v>138.92486572265599</c:v>
                      </c:pt>
                      <c:pt idx="690">
                        <c:v>139.13253173828099</c:v>
                      </c:pt>
                      <c:pt idx="691">
                        <c:v>139.32743530273402</c:v>
                      </c:pt>
                      <c:pt idx="692">
                        <c:v>139.534912109375</c:v>
                      </c:pt>
                      <c:pt idx="693">
                        <c:v>139.71705322265601</c:v>
                      </c:pt>
                      <c:pt idx="694">
                        <c:v>139.91195678710901</c:v>
                      </c:pt>
                      <c:pt idx="695">
                        <c:v>140.11585083007802</c:v>
                      </c:pt>
                      <c:pt idx="696">
                        <c:v>140.30823364257802</c:v>
                      </c:pt>
                      <c:pt idx="697">
                        <c:v>140.532055664062</c:v>
                      </c:pt>
                      <c:pt idx="698">
                        <c:v>140.73198852539099</c:v>
                      </c:pt>
                      <c:pt idx="699">
                        <c:v>140.92312011718801</c:v>
                      </c:pt>
                      <c:pt idx="700">
                        <c:v>141.13311767578099</c:v>
                      </c:pt>
                      <c:pt idx="701">
                        <c:v>141.31544799804698</c:v>
                      </c:pt>
                      <c:pt idx="702">
                        <c:v>141.49777221679699</c:v>
                      </c:pt>
                      <c:pt idx="703">
                        <c:v>141.69267578124999</c:v>
                      </c:pt>
                      <c:pt idx="704">
                        <c:v>141.89260864257801</c:v>
                      </c:pt>
                      <c:pt idx="705">
                        <c:v>142.10260009765599</c:v>
                      </c:pt>
                      <c:pt idx="706">
                        <c:v>142.28366699218799</c:v>
                      </c:pt>
                      <c:pt idx="707">
                        <c:v>142.468505859375</c:v>
                      </c:pt>
                      <c:pt idx="708">
                        <c:v>142.67221679687501</c:v>
                      </c:pt>
                      <c:pt idx="709">
                        <c:v>142.87843627929698</c:v>
                      </c:pt>
                      <c:pt idx="710">
                        <c:v>143.09596557617198</c:v>
                      </c:pt>
                      <c:pt idx="711">
                        <c:v>143.29967041015601</c:v>
                      </c:pt>
                      <c:pt idx="712">
                        <c:v>143.48074340820301</c:v>
                      </c:pt>
                      <c:pt idx="713">
                        <c:v>143.68444824218801</c:v>
                      </c:pt>
                      <c:pt idx="714">
                        <c:v>143.889410400391</c:v>
                      </c:pt>
                      <c:pt idx="715">
                        <c:v>144.07783203125001</c:v>
                      </c:pt>
                      <c:pt idx="716">
                        <c:v>144.29033813476599</c:v>
                      </c:pt>
                      <c:pt idx="717">
                        <c:v>144.48417968749999</c:v>
                      </c:pt>
                      <c:pt idx="718">
                        <c:v>144.67279663085901</c:v>
                      </c:pt>
                      <c:pt idx="719">
                        <c:v>144.877758789062</c:v>
                      </c:pt>
                      <c:pt idx="720">
                        <c:v>145.07391967773401</c:v>
                      </c:pt>
                      <c:pt idx="721">
                        <c:v>145.27133178710901</c:v>
                      </c:pt>
                      <c:pt idx="722">
                        <c:v>145.47252197265601</c:v>
                      </c:pt>
                      <c:pt idx="723">
                        <c:v>145.67245483398401</c:v>
                      </c:pt>
                      <c:pt idx="724">
                        <c:v>145.881188964844</c:v>
                      </c:pt>
                      <c:pt idx="725">
                        <c:v>146.07106323242198</c:v>
                      </c:pt>
                      <c:pt idx="726">
                        <c:v>146.25842285156199</c:v>
                      </c:pt>
                      <c:pt idx="727">
                        <c:v>146.47218627929698</c:v>
                      </c:pt>
                      <c:pt idx="728">
                        <c:v>146.67589111328101</c:v>
                      </c:pt>
                      <c:pt idx="729">
                        <c:v>146.88462524414098</c:v>
                      </c:pt>
                      <c:pt idx="730">
                        <c:v>147.098388671875</c:v>
                      </c:pt>
                      <c:pt idx="731">
                        <c:v>147.28700561523402</c:v>
                      </c:pt>
                      <c:pt idx="732">
                        <c:v>147.48171386718701</c:v>
                      </c:pt>
                      <c:pt idx="733">
                        <c:v>147.670330810547</c:v>
                      </c:pt>
                      <c:pt idx="734">
                        <c:v>147.850335693359</c:v>
                      </c:pt>
                      <c:pt idx="735">
                        <c:v>148.05278320312499</c:v>
                      </c:pt>
                      <c:pt idx="736">
                        <c:v>148.25774536132801</c:v>
                      </c:pt>
                      <c:pt idx="737">
                        <c:v>148.456225585938</c:v>
                      </c:pt>
                      <c:pt idx="738">
                        <c:v>148.65615844726599</c:v>
                      </c:pt>
                      <c:pt idx="739">
                        <c:v>148.86005249023401</c:v>
                      </c:pt>
                      <c:pt idx="740">
                        <c:v>149.04992675781301</c:v>
                      </c:pt>
                      <c:pt idx="741">
                        <c:v>149.24483032226598</c:v>
                      </c:pt>
                      <c:pt idx="742">
                        <c:v>149.46091918945302</c:v>
                      </c:pt>
                      <c:pt idx="743">
                        <c:v>149.66104125976599</c:v>
                      </c:pt>
                      <c:pt idx="744">
                        <c:v>149.852545166016</c:v>
                      </c:pt>
                      <c:pt idx="745">
                        <c:v>150.04959106445301</c:v>
                      </c:pt>
                      <c:pt idx="746">
                        <c:v>150.24700927734401</c:v>
                      </c:pt>
                      <c:pt idx="747">
                        <c:v>150.446936035156</c:v>
                      </c:pt>
                      <c:pt idx="748">
                        <c:v>150.64649658203101</c:v>
                      </c:pt>
                      <c:pt idx="749">
                        <c:v>150.84768676757801</c:v>
                      </c:pt>
                      <c:pt idx="750">
                        <c:v>151.04547729492199</c:v>
                      </c:pt>
                      <c:pt idx="751">
                        <c:v>151.24075927734401</c:v>
                      </c:pt>
                      <c:pt idx="752">
                        <c:v>151.45578002929699</c:v>
                      </c:pt>
                      <c:pt idx="753">
                        <c:v>151.67042236328101</c:v>
                      </c:pt>
                      <c:pt idx="754">
                        <c:v>151.87124023437499</c:v>
                      </c:pt>
                      <c:pt idx="755">
                        <c:v>152.07745971679699</c:v>
                      </c:pt>
                      <c:pt idx="756">
                        <c:v>152.27524414062501</c:v>
                      </c:pt>
                      <c:pt idx="757">
                        <c:v>152.47644042968699</c:v>
                      </c:pt>
                      <c:pt idx="758">
                        <c:v>152.66719970703099</c:v>
                      </c:pt>
                      <c:pt idx="759">
                        <c:v>152.85618286132802</c:v>
                      </c:pt>
                      <c:pt idx="760">
                        <c:v>153.07158203124999</c:v>
                      </c:pt>
                      <c:pt idx="761">
                        <c:v>153.28283081054698</c:v>
                      </c:pt>
                      <c:pt idx="762">
                        <c:v>153.46477661132801</c:v>
                      </c:pt>
                      <c:pt idx="763">
                        <c:v>153.65590820312499</c:v>
                      </c:pt>
                      <c:pt idx="764">
                        <c:v>153.861248779297</c:v>
                      </c:pt>
                      <c:pt idx="765">
                        <c:v>154.07463989257801</c:v>
                      </c:pt>
                      <c:pt idx="766">
                        <c:v>154.29180297851599</c:v>
                      </c:pt>
                      <c:pt idx="767">
                        <c:v>154.47576293945301</c:v>
                      </c:pt>
                      <c:pt idx="768">
                        <c:v>154.67946777343801</c:v>
                      </c:pt>
                      <c:pt idx="769">
                        <c:v>154.91334838867198</c:v>
                      </c:pt>
                      <c:pt idx="770">
                        <c:v>155.12371215820301</c:v>
                      </c:pt>
                      <c:pt idx="771">
                        <c:v>155.319500732422</c:v>
                      </c:pt>
                      <c:pt idx="772">
                        <c:v>155.50434570312501</c:v>
                      </c:pt>
                      <c:pt idx="773">
                        <c:v>155.70050048828099</c:v>
                      </c:pt>
                      <c:pt idx="774">
                        <c:v>155.92055053710902</c:v>
                      </c:pt>
                      <c:pt idx="775">
                        <c:v>156.11331176757801</c:v>
                      </c:pt>
                      <c:pt idx="776">
                        <c:v>156.29816284179699</c:v>
                      </c:pt>
                      <c:pt idx="777">
                        <c:v>156.49432373046901</c:v>
                      </c:pt>
                      <c:pt idx="778">
                        <c:v>156.67376098632801</c:v>
                      </c:pt>
                      <c:pt idx="779">
                        <c:v>156.87243652343801</c:v>
                      </c:pt>
                      <c:pt idx="780">
                        <c:v>157.077398681641</c:v>
                      </c:pt>
                      <c:pt idx="781">
                        <c:v>157.26564331054698</c:v>
                      </c:pt>
                      <c:pt idx="782">
                        <c:v>157.47474365234399</c:v>
                      </c:pt>
                      <c:pt idx="783">
                        <c:v>157.677563476562</c:v>
                      </c:pt>
                      <c:pt idx="784">
                        <c:v>157.872473144531</c:v>
                      </c:pt>
                      <c:pt idx="785">
                        <c:v>158.07492065429699</c:v>
                      </c:pt>
                      <c:pt idx="786">
                        <c:v>158.271075439453</c:v>
                      </c:pt>
                      <c:pt idx="787">
                        <c:v>158.48233032226599</c:v>
                      </c:pt>
                      <c:pt idx="788">
                        <c:v>158.67937622070301</c:v>
                      </c:pt>
                      <c:pt idx="789">
                        <c:v>158.87138671874999</c:v>
                      </c:pt>
                      <c:pt idx="790">
                        <c:v>159.08641357421899</c:v>
                      </c:pt>
                      <c:pt idx="791">
                        <c:v>159.27754516601598</c:v>
                      </c:pt>
                      <c:pt idx="792">
                        <c:v>159.45861206054698</c:v>
                      </c:pt>
                      <c:pt idx="793">
                        <c:v>159.64847412109401</c:v>
                      </c:pt>
                      <c:pt idx="794">
                        <c:v>159.84714355468699</c:v>
                      </c:pt>
                      <c:pt idx="795">
                        <c:v>160.063806152344</c:v>
                      </c:pt>
                      <c:pt idx="796">
                        <c:v>160.26625976562499</c:v>
                      </c:pt>
                      <c:pt idx="797">
                        <c:v>160.45864257812499</c:v>
                      </c:pt>
                      <c:pt idx="798">
                        <c:v>160.66271362304698</c:v>
                      </c:pt>
                      <c:pt idx="799">
                        <c:v>160.856359863281</c:v>
                      </c:pt>
                      <c:pt idx="800">
                        <c:v>161.060949707031</c:v>
                      </c:pt>
                      <c:pt idx="801">
                        <c:v>161.28477172851598</c:v>
                      </c:pt>
                      <c:pt idx="802">
                        <c:v>161.47464599609401</c:v>
                      </c:pt>
                      <c:pt idx="803">
                        <c:v>161.64691772460901</c:v>
                      </c:pt>
                      <c:pt idx="804">
                        <c:v>161.84470825195302</c:v>
                      </c:pt>
                      <c:pt idx="805">
                        <c:v>162.04049682617199</c:v>
                      </c:pt>
                      <c:pt idx="806">
                        <c:v>162.24131469726598</c:v>
                      </c:pt>
                      <c:pt idx="807">
                        <c:v>162.44752807617198</c:v>
                      </c:pt>
                      <c:pt idx="808">
                        <c:v>162.64406127929698</c:v>
                      </c:pt>
                      <c:pt idx="809">
                        <c:v>162.83807983398401</c:v>
                      </c:pt>
                      <c:pt idx="810">
                        <c:v>163.03675537109399</c:v>
                      </c:pt>
                      <c:pt idx="811">
                        <c:v>163.24386596679699</c:v>
                      </c:pt>
                      <c:pt idx="812">
                        <c:v>163.45599975585901</c:v>
                      </c:pt>
                      <c:pt idx="813">
                        <c:v>163.667242431641</c:v>
                      </c:pt>
                      <c:pt idx="814">
                        <c:v>163.86717529296899</c:v>
                      </c:pt>
                      <c:pt idx="815">
                        <c:v>164.04950561523401</c:v>
                      </c:pt>
                      <c:pt idx="816">
                        <c:v>164.24351806640601</c:v>
                      </c:pt>
                      <c:pt idx="817">
                        <c:v>164.45262451171899</c:v>
                      </c:pt>
                      <c:pt idx="818">
                        <c:v>164.64501953125</c:v>
                      </c:pt>
                      <c:pt idx="819">
                        <c:v>164.84495849609399</c:v>
                      </c:pt>
                      <c:pt idx="820">
                        <c:v>165.04954223632802</c:v>
                      </c:pt>
                      <c:pt idx="821">
                        <c:v>165.25450439453101</c:v>
                      </c:pt>
                      <c:pt idx="822">
                        <c:v>165.46827392578101</c:v>
                      </c:pt>
                      <c:pt idx="823">
                        <c:v>165.6728515625</c:v>
                      </c:pt>
                      <c:pt idx="824">
                        <c:v>165.86271972656201</c:v>
                      </c:pt>
                      <c:pt idx="825">
                        <c:v>166.071459960938</c:v>
                      </c:pt>
                      <c:pt idx="826">
                        <c:v>166.27642211914099</c:v>
                      </c:pt>
                      <c:pt idx="827">
                        <c:v>166.46414794921901</c:v>
                      </c:pt>
                      <c:pt idx="828">
                        <c:v>166.66319580078101</c:v>
                      </c:pt>
                      <c:pt idx="829">
                        <c:v>166.87910766601598</c:v>
                      </c:pt>
                      <c:pt idx="830">
                        <c:v>167.09124145507801</c:v>
                      </c:pt>
                      <c:pt idx="831">
                        <c:v>167.30751342773402</c:v>
                      </c:pt>
                      <c:pt idx="832">
                        <c:v>167.50530395507801</c:v>
                      </c:pt>
                      <c:pt idx="833">
                        <c:v>167.68423461914099</c:v>
                      </c:pt>
                      <c:pt idx="834">
                        <c:v>167.899255371094</c:v>
                      </c:pt>
                      <c:pt idx="835">
                        <c:v>168.106365966797</c:v>
                      </c:pt>
                      <c:pt idx="836">
                        <c:v>168.30001831054699</c:v>
                      </c:pt>
                      <c:pt idx="837">
                        <c:v>168.495288085938</c:v>
                      </c:pt>
                      <c:pt idx="838">
                        <c:v>168.688555908203</c:v>
                      </c:pt>
                      <c:pt idx="839">
                        <c:v>168.88560180664098</c:v>
                      </c:pt>
                      <c:pt idx="840">
                        <c:v>169.07295532226598</c:v>
                      </c:pt>
                      <c:pt idx="841">
                        <c:v>169.26320190429698</c:v>
                      </c:pt>
                      <c:pt idx="842">
                        <c:v>169.474450683594</c:v>
                      </c:pt>
                      <c:pt idx="843">
                        <c:v>169.67941894531299</c:v>
                      </c:pt>
                      <c:pt idx="844">
                        <c:v>169.87180786132802</c:v>
                      </c:pt>
                      <c:pt idx="845">
                        <c:v>170.084313964844</c:v>
                      </c:pt>
                      <c:pt idx="846">
                        <c:v>170.30059814453099</c:v>
                      </c:pt>
                      <c:pt idx="847">
                        <c:v>170.50518798828099</c:v>
                      </c:pt>
                      <c:pt idx="848">
                        <c:v>170.71894531250001</c:v>
                      </c:pt>
                      <c:pt idx="849">
                        <c:v>170.92930297851598</c:v>
                      </c:pt>
                      <c:pt idx="850">
                        <c:v>171.12797851562499</c:v>
                      </c:pt>
                      <c:pt idx="851">
                        <c:v>171.31911010742198</c:v>
                      </c:pt>
                      <c:pt idx="852">
                        <c:v>171.506842041016</c:v>
                      </c:pt>
                      <c:pt idx="853">
                        <c:v>171.70551757812501</c:v>
                      </c:pt>
                      <c:pt idx="854">
                        <c:v>171.89376220703099</c:v>
                      </c:pt>
                      <c:pt idx="855">
                        <c:v>172.076092529297</c:v>
                      </c:pt>
                      <c:pt idx="856">
                        <c:v>172.28734130859399</c:v>
                      </c:pt>
                      <c:pt idx="857">
                        <c:v>172.48438720703101</c:v>
                      </c:pt>
                      <c:pt idx="858">
                        <c:v>172.68218383789099</c:v>
                      </c:pt>
                      <c:pt idx="859">
                        <c:v>172.90725708007801</c:v>
                      </c:pt>
                      <c:pt idx="860">
                        <c:v>173.11724243164099</c:v>
                      </c:pt>
                      <c:pt idx="861">
                        <c:v>173.32346801757802</c:v>
                      </c:pt>
                      <c:pt idx="862">
                        <c:v>173.52554321289099</c:v>
                      </c:pt>
                      <c:pt idx="863">
                        <c:v>173.69780883789099</c:v>
                      </c:pt>
                      <c:pt idx="864">
                        <c:v>173.86504516601599</c:v>
                      </c:pt>
                      <c:pt idx="865">
                        <c:v>174.04863281249999</c:v>
                      </c:pt>
                      <c:pt idx="866">
                        <c:v>174.23887939453101</c:v>
                      </c:pt>
                      <c:pt idx="867">
                        <c:v>174.43503417968699</c:v>
                      </c:pt>
                      <c:pt idx="868">
                        <c:v>174.63458862304699</c:v>
                      </c:pt>
                      <c:pt idx="869">
                        <c:v>174.83200683593799</c:v>
                      </c:pt>
                      <c:pt idx="870">
                        <c:v>175.03194580078099</c:v>
                      </c:pt>
                      <c:pt idx="871">
                        <c:v>175.23477172851599</c:v>
                      </c:pt>
                      <c:pt idx="872">
                        <c:v>175.43596191406201</c:v>
                      </c:pt>
                      <c:pt idx="873">
                        <c:v>175.633380126953</c:v>
                      </c:pt>
                      <c:pt idx="874">
                        <c:v>175.83242797851599</c:v>
                      </c:pt>
                      <c:pt idx="875">
                        <c:v>176.03864746093799</c:v>
                      </c:pt>
                      <c:pt idx="876">
                        <c:v>176.253668212891</c:v>
                      </c:pt>
                      <c:pt idx="877">
                        <c:v>176.458258056641</c:v>
                      </c:pt>
                      <c:pt idx="878">
                        <c:v>176.649011230469</c:v>
                      </c:pt>
                      <c:pt idx="879">
                        <c:v>176.845538330078</c:v>
                      </c:pt>
                      <c:pt idx="880">
                        <c:v>177.042077636719</c:v>
                      </c:pt>
                      <c:pt idx="881">
                        <c:v>177.2353515625</c:v>
                      </c:pt>
                      <c:pt idx="882">
                        <c:v>177.44031372070302</c:v>
                      </c:pt>
                      <c:pt idx="883">
                        <c:v>177.64150390624999</c:v>
                      </c:pt>
                      <c:pt idx="884">
                        <c:v>177.83729248046899</c:v>
                      </c:pt>
                      <c:pt idx="885">
                        <c:v>178.04351196289099</c:v>
                      </c:pt>
                      <c:pt idx="886">
                        <c:v>178.23715209960901</c:v>
                      </c:pt>
                      <c:pt idx="887">
                        <c:v>178.44714355468699</c:v>
                      </c:pt>
                      <c:pt idx="888">
                        <c:v>178.658770751953</c:v>
                      </c:pt>
                      <c:pt idx="889">
                        <c:v>178.86033325195302</c:v>
                      </c:pt>
                      <c:pt idx="890">
                        <c:v>179.086669921875</c:v>
                      </c:pt>
                      <c:pt idx="891">
                        <c:v>179.28371582031301</c:v>
                      </c:pt>
                      <c:pt idx="892">
                        <c:v>179.454351806641</c:v>
                      </c:pt>
                      <c:pt idx="893">
                        <c:v>179.65968627929698</c:v>
                      </c:pt>
                      <c:pt idx="894">
                        <c:v>179.87219238281301</c:v>
                      </c:pt>
                      <c:pt idx="895">
                        <c:v>180.077154541016</c:v>
                      </c:pt>
                      <c:pt idx="896">
                        <c:v>180.27583007812501</c:v>
                      </c:pt>
                      <c:pt idx="897">
                        <c:v>180.45904541015599</c:v>
                      </c:pt>
                      <c:pt idx="898">
                        <c:v>180.65143432617199</c:v>
                      </c:pt>
                      <c:pt idx="899">
                        <c:v>180.84129638671899</c:v>
                      </c:pt>
                      <c:pt idx="900">
                        <c:v>181.03242797851598</c:v>
                      </c:pt>
                      <c:pt idx="901">
                        <c:v>181.25159912109399</c:v>
                      </c:pt>
                      <c:pt idx="902">
                        <c:v>181.47919311523401</c:v>
                      </c:pt>
                      <c:pt idx="903">
                        <c:v>181.68415527343799</c:v>
                      </c:pt>
                      <c:pt idx="904">
                        <c:v>181.885339355469</c:v>
                      </c:pt>
                      <c:pt idx="905">
                        <c:v>182.09784545898401</c:v>
                      </c:pt>
                      <c:pt idx="906">
                        <c:v>182.28432006835902</c:v>
                      </c:pt>
                      <c:pt idx="907">
                        <c:v>182.48010864257802</c:v>
                      </c:pt>
                      <c:pt idx="908">
                        <c:v>182.70356445312501</c:v>
                      </c:pt>
                      <c:pt idx="909">
                        <c:v>182.92775878906201</c:v>
                      </c:pt>
                      <c:pt idx="910">
                        <c:v>183.14692382812501</c:v>
                      </c:pt>
                      <c:pt idx="911">
                        <c:v>183.34522705078101</c:v>
                      </c:pt>
                      <c:pt idx="912">
                        <c:v>183.528814697266</c:v>
                      </c:pt>
                      <c:pt idx="913">
                        <c:v>183.72157592773402</c:v>
                      </c:pt>
                      <c:pt idx="914">
                        <c:v>183.91987915039098</c:v>
                      </c:pt>
                      <c:pt idx="915">
                        <c:v>184.10686645507801</c:v>
                      </c:pt>
                      <c:pt idx="916">
                        <c:v>184.29924926757801</c:v>
                      </c:pt>
                      <c:pt idx="917">
                        <c:v>184.47943115234401</c:v>
                      </c:pt>
                      <c:pt idx="918">
                        <c:v>184.66427612304699</c:v>
                      </c:pt>
                      <c:pt idx="919">
                        <c:v>184.86006469726598</c:v>
                      </c:pt>
                      <c:pt idx="920">
                        <c:v>185.06162109375001</c:v>
                      </c:pt>
                      <c:pt idx="921">
                        <c:v>185.275384521484</c:v>
                      </c:pt>
                      <c:pt idx="922">
                        <c:v>185.46903686523402</c:v>
                      </c:pt>
                      <c:pt idx="923">
                        <c:v>185.64508056640599</c:v>
                      </c:pt>
                      <c:pt idx="924">
                        <c:v>185.842120361328</c:v>
                      </c:pt>
                      <c:pt idx="925">
                        <c:v>186.03953857421899</c:v>
                      </c:pt>
                      <c:pt idx="926">
                        <c:v>186.22438964843801</c:v>
                      </c:pt>
                      <c:pt idx="927">
                        <c:v>186.43098144531299</c:v>
                      </c:pt>
                      <c:pt idx="928">
                        <c:v>186.63128662109401</c:v>
                      </c:pt>
                      <c:pt idx="929">
                        <c:v>186.82241821289099</c:v>
                      </c:pt>
                      <c:pt idx="930">
                        <c:v>187.02700195312499</c:v>
                      </c:pt>
                      <c:pt idx="931">
                        <c:v>187.23572998046899</c:v>
                      </c:pt>
                      <c:pt idx="932">
                        <c:v>187.44446411132802</c:v>
                      </c:pt>
                      <c:pt idx="933">
                        <c:v>187.64943237304698</c:v>
                      </c:pt>
                      <c:pt idx="934">
                        <c:v>187.838049316406</c:v>
                      </c:pt>
                      <c:pt idx="935">
                        <c:v>188.04766845703099</c:v>
                      </c:pt>
                      <c:pt idx="936">
                        <c:v>188.260174560547</c:v>
                      </c:pt>
                      <c:pt idx="937">
                        <c:v>188.43658447265599</c:v>
                      </c:pt>
                      <c:pt idx="938">
                        <c:v>188.653234863281</c:v>
                      </c:pt>
                      <c:pt idx="939">
                        <c:v>188.873291015625</c:v>
                      </c:pt>
                      <c:pt idx="940">
                        <c:v>189.05813598632801</c:v>
                      </c:pt>
                      <c:pt idx="941">
                        <c:v>189.26687011718701</c:v>
                      </c:pt>
                      <c:pt idx="942">
                        <c:v>189.44757080078099</c:v>
                      </c:pt>
                      <c:pt idx="943">
                        <c:v>189.62612304687499</c:v>
                      </c:pt>
                      <c:pt idx="944">
                        <c:v>189.836108398438</c:v>
                      </c:pt>
                      <c:pt idx="945">
                        <c:v>190.03944091796899</c:v>
                      </c:pt>
                      <c:pt idx="946">
                        <c:v>190.24100952148402</c:v>
                      </c:pt>
                      <c:pt idx="947">
                        <c:v>190.434649658203</c:v>
                      </c:pt>
                      <c:pt idx="948">
                        <c:v>190.62074584960902</c:v>
                      </c:pt>
                      <c:pt idx="949">
                        <c:v>191.00928955078101</c:v>
                      </c:pt>
                      <c:pt idx="950">
                        <c:v>191.14547729492199</c:v>
                      </c:pt>
                      <c:pt idx="951">
                        <c:v>191.34377441406201</c:v>
                      </c:pt>
                      <c:pt idx="952">
                        <c:v>191.53112792968699</c:v>
                      </c:pt>
                      <c:pt idx="953">
                        <c:v>191.72515258789099</c:v>
                      </c:pt>
                      <c:pt idx="954">
                        <c:v>191.91628417968701</c:v>
                      </c:pt>
                      <c:pt idx="955">
                        <c:v>192.13218994140601</c:v>
                      </c:pt>
                      <c:pt idx="956">
                        <c:v>192.32420043945302</c:v>
                      </c:pt>
                      <c:pt idx="957">
                        <c:v>192.509039306641</c:v>
                      </c:pt>
                      <c:pt idx="958">
                        <c:v>192.70557861328101</c:v>
                      </c:pt>
                      <c:pt idx="959">
                        <c:v>192.884515380859</c:v>
                      </c:pt>
                      <c:pt idx="960">
                        <c:v>193.05928955078099</c:v>
                      </c:pt>
                      <c:pt idx="961">
                        <c:v>193.22866210937499</c:v>
                      </c:pt>
                      <c:pt idx="962">
                        <c:v>193.42194213867199</c:v>
                      </c:pt>
                      <c:pt idx="963">
                        <c:v>193.62942504882801</c:v>
                      </c:pt>
                      <c:pt idx="964">
                        <c:v>193.82306518554699</c:v>
                      </c:pt>
                      <c:pt idx="965">
                        <c:v>194.01834106445301</c:v>
                      </c:pt>
                      <c:pt idx="966">
                        <c:v>194.223303222656</c:v>
                      </c:pt>
                      <c:pt idx="967">
                        <c:v>194.43706054687499</c:v>
                      </c:pt>
                      <c:pt idx="968">
                        <c:v>194.64956665039099</c:v>
                      </c:pt>
                      <c:pt idx="969">
                        <c:v>194.85793457031301</c:v>
                      </c:pt>
                      <c:pt idx="970">
                        <c:v>195.07081909179698</c:v>
                      </c:pt>
                      <c:pt idx="971">
                        <c:v>195.28834838867198</c:v>
                      </c:pt>
                      <c:pt idx="972">
                        <c:v>195.472814941406</c:v>
                      </c:pt>
                      <c:pt idx="973">
                        <c:v>195.65426635742199</c:v>
                      </c:pt>
                      <c:pt idx="974">
                        <c:v>195.847906494141</c:v>
                      </c:pt>
                      <c:pt idx="975">
                        <c:v>196.02645874023401</c:v>
                      </c:pt>
                      <c:pt idx="976">
                        <c:v>196.21633300781301</c:v>
                      </c:pt>
                      <c:pt idx="977">
                        <c:v>196.42092285156201</c:v>
                      </c:pt>
                      <c:pt idx="978">
                        <c:v>196.63758544921899</c:v>
                      </c:pt>
                      <c:pt idx="979">
                        <c:v>196.854241943359</c:v>
                      </c:pt>
                      <c:pt idx="980">
                        <c:v>197.046624755859</c:v>
                      </c:pt>
                      <c:pt idx="981">
                        <c:v>197.24277954101598</c:v>
                      </c:pt>
                      <c:pt idx="982">
                        <c:v>197.454022216797</c:v>
                      </c:pt>
                      <c:pt idx="983">
                        <c:v>197.635980224609</c:v>
                      </c:pt>
                      <c:pt idx="984">
                        <c:v>197.82171630859401</c:v>
                      </c:pt>
                      <c:pt idx="985">
                        <c:v>198.03081665039099</c:v>
                      </c:pt>
                      <c:pt idx="986">
                        <c:v>198.22823486328099</c:v>
                      </c:pt>
                      <c:pt idx="987">
                        <c:v>198.41647949218699</c:v>
                      </c:pt>
                      <c:pt idx="988">
                        <c:v>198.61766357421899</c:v>
                      </c:pt>
                      <c:pt idx="989">
                        <c:v>198.82929077148401</c:v>
                      </c:pt>
                      <c:pt idx="990">
                        <c:v>199.02583007812501</c:v>
                      </c:pt>
                      <c:pt idx="991">
                        <c:v>199.21909790039098</c:v>
                      </c:pt>
                      <c:pt idx="992">
                        <c:v>199.42241821289099</c:v>
                      </c:pt>
                      <c:pt idx="993">
                        <c:v>199.62612915039099</c:v>
                      </c:pt>
                      <c:pt idx="994">
                        <c:v>199.81978149414098</c:v>
                      </c:pt>
                      <c:pt idx="995">
                        <c:v>200.01128540039099</c:v>
                      </c:pt>
                      <c:pt idx="996">
                        <c:v>200.21033325195302</c:v>
                      </c:pt>
                      <c:pt idx="997">
                        <c:v>200.40988769531299</c:v>
                      </c:pt>
                      <c:pt idx="998">
                        <c:v>200.618243408203</c:v>
                      </c:pt>
                      <c:pt idx="999">
                        <c:v>200.82734985351598</c:v>
                      </c:pt>
                      <c:pt idx="1000">
                        <c:v>201.018481445313</c:v>
                      </c:pt>
                      <c:pt idx="1001">
                        <c:v>201.213385009766</c:v>
                      </c:pt>
                      <c:pt idx="1002">
                        <c:v>201.42249145507802</c:v>
                      </c:pt>
                      <c:pt idx="1003">
                        <c:v>201.62330322265601</c:v>
                      </c:pt>
                      <c:pt idx="1004">
                        <c:v>201.83543701171899</c:v>
                      </c:pt>
                      <c:pt idx="1005">
                        <c:v>202.040777587891</c:v>
                      </c:pt>
                      <c:pt idx="1006">
                        <c:v>202.228515625</c:v>
                      </c:pt>
                      <c:pt idx="1007">
                        <c:v>202.423419189453</c:v>
                      </c:pt>
                      <c:pt idx="1008">
                        <c:v>202.61957397460901</c:v>
                      </c:pt>
                      <c:pt idx="1009">
                        <c:v>202.84050903320301</c:v>
                      </c:pt>
                      <c:pt idx="1010">
                        <c:v>203.06684570312501</c:v>
                      </c:pt>
                      <c:pt idx="1011">
                        <c:v>203.27432250976599</c:v>
                      </c:pt>
                      <c:pt idx="1012">
                        <c:v>203.46043090820302</c:v>
                      </c:pt>
                      <c:pt idx="1013">
                        <c:v>203.65533447265599</c:v>
                      </c:pt>
                      <c:pt idx="1014">
                        <c:v>203.87412109375001</c:v>
                      </c:pt>
                      <c:pt idx="1015">
                        <c:v>204.06525268554699</c:v>
                      </c:pt>
                      <c:pt idx="1016">
                        <c:v>204.25223999023402</c:v>
                      </c:pt>
                      <c:pt idx="1017">
                        <c:v>204.43959350585902</c:v>
                      </c:pt>
                      <c:pt idx="1018">
                        <c:v>204.61852416992198</c:v>
                      </c:pt>
                      <c:pt idx="1019">
                        <c:v>204.81505737304701</c:v>
                      </c:pt>
                      <c:pt idx="1020">
                        <c:v>205.01121826171897</c:v>
                      </c:pt>
                      <c:pt idx="1021">
                        <c:v>205.21706542968701</c:v>
                      </c:pt>
                      <c:pt idx="1022">
                        <c:v>205.42705078124999</c:v>
                      </c:pt>
                      <c:pt idx="1023">
                        <c:v>205.62697753906201</c:v>
                      </c:pt>
                      <c:pt idx="1024">
                        <c:v>205.845776367187</c:v>
                      </c:pt>
                      <c:pt idx="1025">
                        <c:v>206.05112304687501</c:v>
                      </c:pt>
                      <c:pt idx="1026">
                        <c:v>206.22553710937501</c:v>
                      </c:pt>
                      <c:pt idx="1027">
                        <c:v>206.40999755859397</c:v>
                      </c:pt>
                      <c:pt idx="1028">
                        <c:v>206.61909179687501</c:v>
                      </c:pt>
                      <c:pt idx="1029">
                        <c:v>206.83448486328103</c:v>
                      </c:pt>
                      <c:pt idx="1030">
                        <c:v>207.06046142578103</c:v>
                      </c:pt>
                      <c:pt idx="1031">
                        <c:v>207.251220703125</c:v>
                      </c:pt>
                      <c:pt idx="1032">
                        <c:v>207.42637939453101</c:v>
                      </c:pt>
                      <c:pt idx="1033">
                        <c:v>207.62542724609398</c:v>
                      </c:pt>
                      <c:pt idx="1034">
                        <c:v>207.82032470703103</c:v>
                      </c:pt>
                      <c:pt idx="1035">
                        <c:v>208.017749023438</c:v>
                      </c:pt>
                      <c:pt idx="1036">
                        <c:v>208.21228027343801</c:v>
                      </c:pt>
                      <c:pt idx="1037">
                        <c:v>208.41435546874999</c:v>
                      </c:pt>
                      <c:pt idx="1038">
                        <c:v>208.61806640624999</c:v>
                      </c:pt>
                      <c:pt idx="1039">
                        <c:v>208.81334228515601</c:v>
                      </c:pt>
                      <c:pt idx="1040">
                        <c:v>209.01452636718699</c:v>
                      </c:pt>
                      <c:pt idx="1041">
                        <c:v>209.234204101562</c:v>
                      </c:pt>
                      <c:pt idx="1042">
                        <c:v>209.43538818359397</c:v>
                      </c:pt>
                      <c:pt idx="1043">
                        <c:v>209.61430664062499</c:v>
                      </c:pt>
                      <c:pt idx="1044">
                        <c:v>209.80292968750001</c:v>
                      </c:pt>
                      <c:pt idx="1045">
                        <c:v>210.00877685546897</c:v>
                      </c:pt>
                      <c:pt idx="1046">
                        <c:v>210.21373291015601</c:v>
                      </c:pt>
                      <c:pt idx="1047">
                        <c:v>210.41530761718701</c:v>
                      </c:pt>
                      <c:pt idx="1048">
                        <c:v>210.61939697265603</c:v>
                      </c:pt>
                      <c:pt idx="1049">
                        <c:v>210.80800781249999</c:v>
                      </c:pt>
                      <c:pt idx="1050">
                        <c:v>211.00755615234397</c:v>
                      </c:pt>
                      <c:pt idx="1051">
                        <c:v>211.21339111328103</c:v>
                      </c:pt>
                      <c:pt idx="1052">
                        <c:v>211.40992431640603</c:v>
                      </c:pt>
                      <c:pt idx="1053">
                        <c:v>211.60772705078102</c:v>
                      </c:pt>
                      <c:pt idx="1054">
                        <c:v>211.806396484375</c:v>
                      </c:pt>
                      <c:pt idx="1055">
                        <c:v>212.01513671875</c:v>
                      </c:pt>
                      <c:pt idx="1056">
                        <c:v>212.2197265625</c:v>
                      </c:pt>
                      <c:pt idx="1057">
                        <c:v>212.41085205078102</c:v>
                      </c:pt>
                      <c:pt idx="1058">
                        <c:v>212.60953369140603</c:v>
                      </c:pt>
                      <c:pt idx="1059">
                        <c:v>212.98513183593801</c:v>
                      </c:pt>
                      <c:pt idx="1060">
                        <c:v>213.09992675781299</c:v>
                      </c:pt>
                      <c:pt idx="1061">
                        <c:v>213.29985351562499</c:v>
                      </c:pt>
                      <c:pt idx="1062">
                        <c:v>213.50482177734398</c:v>
                      </c:pt>
                      <c:pt idx="1063">
                        <c:v>213.71230468749999</c:v>
                      </c:pt>
                      <c:pt idx="1064">
                        <c:v>213.88546142578102</c:v>
                      </c:pt>
                      <c:pt idx="1065">
                        <c:v>214.07658691406201</c:v>
                      </c:pt>
                      <c:pt idx="1066">
                        <c:v>214.28028564453103</c:v>
                      </c:pt>
                      <c:pt idx="1067">
                        <c:v>214.46638183593799</c:v>
                      </c:pt>
                      <c:pt idx="1068">
                        <c:v>214.66253662109398</c:v>
                      </c:pt>
                      <c:pt idx="1069">
                        <c:v>214.86536865234399</c:v>
                      </c:pt>
                      <c:pt idx="1070">
                        <c:v>215.07409667968699</c:v>
                      </c:pt>
                      <c:pt idx="1071">
                        <c:v>215.29665527343801</c:v>
                      </c:pt>
                      <c:pt idx="1072">
                        <c:v>215.49156494140601</c:v>
                      </c:pt>
                      <c:pt idx="1073">
                        <c:v>215.69489746093799</c:v>
                      </c:pt>
                      <c:pt idx="1074">
                        <c:v>215.91495361328103</c:v>
                      </c:pt>
                      <c:pt idx="1075">
                        <c:v>216.10771484374999</c:v>
                      </c:pt>
                      <c:pt idx="1076">
                        <c:v>216.31179199218701</c:v>
                      </c:pt>
                      <c:pt idx="1077">
                        <c:v>216.53059082031299</c:v>
                      </c:pt>
                      <c:pt idx="1078">
                        <c:v>216.71253662109399</c:v>
                      </c:pt>
                      <c:pt idx="1079">
                        <c:v>216.88819580078103</c:v>
                      </c:pt>
                      <c:pt idx="1080">
                        <c:v>217.08059082031301</c:v>
                      </c:pt>
                      <c:pt idx="1081">
                        <c:v>217.27047119140602</c:v>
                      </c:pt>
                      <c:pt idx="1082">
                        <c:v>217.45191650390603</c:v>
                      </c:pt>
                      <c:pt idx="1083">
                        <c:v>217.62833251953103</c:v>
                      </c:pt>
                      <c:pt idx="1084">
                        <c:v>217.82286376953101</c:v>
                      </c:pt>
                      <c:pt idx="1085">
                        <c:v>218.01738281249999</c:v>
                      </c:pt>
                      <c:pt idx="1086">
                        <c:v>218.23403320312499</c:v>
                      </c:pt>
                      <c:pt idx="1087">
                        <c:v>218.45321044921897</c:v>
                      </c:pt>
                      <c:pt idx="1088">
                        <c:v>218.63642578125001</c:v>
                      </c:pt>
                      <c:pt idx="1089">
                        <c:v>218.83975830078103</c:v>
                      </c:pt>
                      <c:pt idx="1090">
                        <c:v>219.068603515625</c:v>
                      </c:pt>
                      <c:pt idx="1091">
                        <c:v>219.26727294921898</c:v>
                      </c:pt>
                      <c:pt idx="1092">
                        <c:v>219.45374755859399</c:v>
                      </c:pt>
                      <c:pt idx="1093">
                        <c:v>219.67254638671898</c:v>
                      </c:pt>
                      <c:pt idx="1094">
                        <c:v>219.88631591796897</c:v>
                      </c:pt>
                      <c:pt idx="1095">
                        <c:v>220.07492675781299</c:v>
                      </c:pt>
                      <c:pt idx="1096">
                        <c:v>220.25435791015602</c:v>
                      </c:pt>
                      <c:pt idx="1097">
                        <c:v>220.447998046875</c:v>
                      </c:pt>
                      <c:pt idx="1098">
                        <c:v>220.65460205078102</c:v>
                      </c:pt>
                      <c:pt idx="1099">
                        <c:v>220.82938232421898</c:v>
                      </c:pt>
                      <c:pt idx="1100">
                        <c:v>221.01547851562501</c:v>
                      </c:pt>
                      <c:pt idx="1101">
                        <c:v>221.25477294921899</c:v>
                      </c:pt>
                      <c:pt idx="1102">
                        <c:v>221.46601562500001</c:v>
                      </c:pt>
                      <c:pt idx="1103">
                        <c:v>221.64294433593801</c:v>
                      </c:pt>
                      <c:pt idx="1104">
                        <c:v>221.83408203125001</c:v>
                      </c:pt>
                      <c:pt idx="1105">
                        <c:v>222.00922851562501</c:v>
                      </c:pt>
                      <c:pt idx="1106">
                        <c:v>222.19368896484397</c:v>
                      </c:pt>
                      <c:pt idx="1107">
                        <c:v>222.393627929687</c:v>
                      </c:pt>
                      <c:pt idx="1108">
                        <c:v>222.59645996093801</c:v>
                      </c:pt>
                      <c:pt idx="1109">
                        <c:v>222.80733642578102</c:v>
                      </c:pt>
                      <c:pt idx="1110">
                        <c:v>223.00814208984397</c:v>
                      </c:pt>
                      <c:pt idx="1111">
                        <c:v>223.20970458984397</c:v>
                      </c:pt>
                      <c:pt idx="1112">
                        <c:v>223.41844482421897</c:v>
                      </c:pt>
                      <c:pt idx="1113">
                        <c:v>223.60541992187501</c:v>
                      </c:pt>
                      <c:pt idx="1114">
                        <c:v>223.799072265625</c:v>
                      </c:pt>
                      <c:pt idx="1115">
                        <c:v>224.01032714843799</c:v>
                      </c:pt>
                      <c:pt idx="1116">
                        <c:v>224.23200683593799</c:v>
                      </c:pt>
                      <c:pt idx="1117">
                        <c:v>224.42690429687499</c:v>
                      </c:pt>
                      <c:pt idx="1118">
                        <c:v>224.62557373046897</c:v>
                      </c:pt>
                      <c:pt idx="1119">
                        <c:v>224.850659179687</c:v>
                      </c:pt>
                      <c:pt idx="1120">
                        <c:v>225.05524902343799</c:v>
                      </c:pt>
                      <c:pt idx="1121">
                        <c:v>225.26687011718701</c:v>
                      </c:pt>
                      <c:pt idx="1122">
                        <c:v>225.45675048828102</c:v>
                      </c:pt>
                      <c:pt idx="1123">
                        <c:v>225.64373779296898</c:v>
                      </c:pt>
                      <c:pt idx="1124">
                        <c:v>225.86881103515603</c:v>
                      </c:pt>
                      <c:pt idx="1125">
                        <c:v>226.041088867187</c:v>
                      </c:pt>
                      <c:pt idx="1126">
                        <c:v>226.20958251953101</c:v>
                      </c:pt>
                      <c:pt idx="1127">
                        <c:v>226.42119140624999</c:v>
                      </c:pt>
                      <c:pt idx="1128">
                        <c:v>226.61143798828101</c:v>
                      </c:pt>
                      <c:pt idx="1129">
                        <c:v>226.81892089843799</c:v>
                      </c:pt>
                      <c:pt idx="1130">
                        <c:v>227.02388916015602</c:v>
                      </c:pt>
                      <c:pt idx="1131">
                        <c:v>227.20748291015602</c:v>
                      </c:pt>
                      <c:pt idx="1132">
                        <c:v>227.41369628906199</c:v>
                      </c:pt>
                      <c:pt idx="1133">
                        <c:v>227.61828613281301</c:v>
                      </c:pt>
                      <c:pt idx="1134">
                        <c:v>227.81784667968699</c:v>
                      </c:pt>
                      <c:pt idx="1135">
                        <c:v>228.01059570312501</c:v>
                      </c:pt>
                      <c:pt idx="1136">
                        <c:v>228.20046386718701</c:v>
                      </c:pt>
                      <c:pt idx="1137">
                        <c:v>228.42894287109397</c:v>
                      </c:pt>
                      <c:pt idx="1138">
                        <c:v>228.621337890625</c:v>
                      </c:pt>
                      <c:pt idx="1139">
                        <c:v>228.79360351562499</c:v>
                      </c:pt>
                      <c:pt idx="1140">
                        <c:v>229.00270996093801</c:v>
                      </c:pt>
                      <c:pt idx="1141">
                        <c:v>229.21182861328103</c:v>
                      </c:pt>
                      <c:pt idx="1142">
                        <c:v>229.40131835937501</c:v>
                      </c:pt>
                      <c:pt idx="1143">
                        <c:v>229.59495849609397</c:v>
                      </c:pt>
                      <c:pt idx="1144">
                        <c:v>229.79866943359397</c:v>
                      </c:pt>
                      <c:pt idx="1145">
                        <c:v>229.99609375</c:v>
                      </c:pt>
                      <c:pt idx="1146">
                        <c:v>230.20646972656201</c:v>
                      </c:pt>
                      <c:pt idx="1147">
                        <c:v>230.40980224609399</c:v>
                      </c:pt>
                      <c:pt idx="1148">
                        <c:v>230.61689453125001</c:v>
                      </c:pt>
                      <c:pt idx="1149">
                        <c:v>230.86120605468699</c:v>
                      </c:pt>
                      <c:pt idx="1150">
                        <c:v>231.07119140624999</c:v>
                      </c:pt>
                      <c:pt idx="1151">
                        <c:v>231.26986083984397</c:v>
                      </c:pt>
                      <c:pt idx="1152">
                        <c:v>231.47231445312499</c:v>
                      </c:pt>
                      <c:pt idx="1153">
                        <c:v>231.64421386718701</c:v>
                      </c:pt>
                      <c:pt idx="1154">
                        <c:v>231.85332031249999</c:v>
                      </c:pt>
                      <c:pt idx="1155">
                        <c:v>232.062426757813</c:v>
                      </c:pt>
                      <c:pt idx="1156">
                        <c:v>232.24600830078103</c:v>
                      </c:pt>
                      <c:pt idx="1157">
                        <c:v>232.45223388671897</c:v>
                      </c:pt>
                      <c:pt idx="1158">
                        <c:v>232.64677734374999</c:v>
                      </c:pt>
                      <c:pt idx="1159">
                        <c:v>232.81489257812501</c:v>
                      </c:pt>
                      <c:pt idx="1160">
                        <c:v>232.99973144531299</c:v>
                      </c:pt>
                      <c:pt idx="1161">
                        <c:v>233.20847167968699</c:v>
                      </c:pt>
                      <c:pt idx="1162">
                        <c:v>233.43605957031301</c:v>
                      </c:pt>
                      <c:pt idx="1163">
                        <c:v>233.65861816406201</c:v>
                      </c:pt>
                      <c:pt idx="1164">
                        <c:v>233.82963867187499</c:v>
                      </c:pt>
                      <c:pt idx="1165">
                        <c:v>234.00567626953102</c:v>
                      </c:pt>
                      <c:pt idx="1166">
                        <c:v>234.20975341796898</c:v>
                      </c:pt>
                      <c:pt idx="1167">
                        <c:v>234.39837646484398</c:v>
                      </c:pt>
                      <c:pt idx="1168">
                        <c:v>234.5966796875</c:v>
                      </c:pt>
                      <c:pt idx="1169">
                        <c:v>234.795727539062</c:v>
                      </c:pt>
                      <c:pt idx="1170">
                        <c:v>234.99188232421898</c:v>
                      </c:pt>
                      <c:pt idx="1171">
                        <c:v>235.18677978515603</c:v>
                      </c:pt>
                      <c:pt idx="1172">
                        <c:v>235.38205566406199</c:v>
                      </c:pt>
                      <c:pt idx="1173">
                        <c:v>235.59293212890603</c:v>
                      </c:pt>
                      <c:pt idx="1174">
                        <c:v>235.81009521484398</c:v>
                      </c:pt>
                      <c:pt idx="1175">
                        <c:v>236.03015136718699</c:v>
                      </c:pt>
                      <c:pt idx="1176">
                        <c:v>236.22128906250001</c:v>
                      </c:pt>
                      <c:pt idx="1177">
                        <c:v>236.41027832031301</c:v>
                      </c:pt>
                      <c:pt idx="1178">
                        <c:v>236.61561279296899</c:v>
                      </c:pt>
                      <c:pt idx="1179">
                        <c:v>236.81138916015601</c:v>
                      </c:pt>
                      <c:pt idx="1180">
                        <c:v>237.02478027343801</c:v>
                      </c:pt>
                      <c:pt idx="1181">
                        <c:v>237.22723388671898</c:v>
                      </c:pt>
                      <c:pt idx="1182">
                        <c:v>237.41369628906199</c:v>
                      </c:pt>
                      <c:pt idx="1183">
                        <c:v>237.62369384765603</c:v>
                      </c:pt>
                      <c:pt idx="1184">
                        <c:v>237.81357421875001</c:v>
                      </c:pt>
                      <c:pt idx="1185">
                        <c:v>237.99841308593801</c:v>
                      </c:pt>
                      <c:pt idx="1186">
                        <c:v>238.20839843749999</c:v>
                      </c:pt>
                      <c:pt idx="1187">
                        <c:v>238.40115966796898</c:v>
                      </c:pt>
                      <c:pt idx="1188">
                        <c:v>238.59191894531301</c:v>
                      </c:pt>
                      <c:pt idx="1189">
                        <c:v>238.79814453124999</c:v>
                      </c:pt>
                      <c:pt idx="1190">
                        <c:v>239.00435791015602</c:v>
                      </c:pt>
                      <c:pt idx="1191">
                        <c:v>239.20554199218699</c:v>
                      </c:pt>
                      <c:pt idx="1192">
                        <c:v>239.39793701171897</c:v>
                      </c:pt>
                      <c:pt idx="1193">
                        <c:v>239.59913330078103</c:v>
                      </c:pt>
                      <c:pt idx="1194">
                        <c:v>239.80787353515603</c:v>
                      </c:pt>
                      <c:pt idx="1195">
                        <c:v>240.00490722656201</c:v>
                      </c:pt>
                      <c:pt idx="1196">
                        <c:v>240.21778564453103</c:v>
                      </c:pt>
                      <c:pt idx="1197">
                        <c:v>240.41683349609397</c:v>
                      </c:pt>
                      <c:pt idx="1198">
                        <c:v>240.59626464843799</c:v>
                      </c:pt>
                      <c:pt idx="1199">
                        <c:v>240.817211914062</c:v>
                      </c:pt>
                      <c:pt idx="1200">
                        <c:v>241.03009033203102</c:v>
                      </c:pt>
                      <c:pt idx="1201">
                        <c:v>241.20146484374999</c:v>
                      </c:pt>
                      <c:pt idx="1202">
                        <c:v>241.37713623046898</c:v>
                      </c:pt>
                      <c:pt idx="1203">
                        <c:v>241.58046874999999</c:v>
                      </c:pt>
                      <c:pt idx="1204">
                        <c:v>241.79586181640602</c:v>
                      </c:pt>
                      <c:pt idx="1205">
                        <c:v>241.992016601562</c:v>
                      </c:pt>
                      <c:pt idx="1206">
                        <c:v>242.18189697265603</c:v>
                      </c:pt>
                      <c:pt idx="1207">
                        <c:v>242.38812255859398</c:v>
                      </c:pt>
                      <c:pt idx="1208">
                        <c:v>242.59145507812499</c:v>
                      </c:pt>
                      <c:pt idx="1209">
                        <c:v>242.80810546875</c:v>
                      </c:pt>
                      <c:pt idx="1210">
                        <c:v>243.01721191406199</c:v>
                      </c:pt>
                      <c:pt idx="1211">
                        <c:v>243.19576416015602</c:v>
                      </c:pt>
                      <c:pt idx="1212">
                        <c:v>243.39531249999999</c:v>
                      </c:pt>
                      <c:pt idx="1213">
                        <c:v>243.60241699218699</c:v>
                      </c:pt>
                      <c:pt idx="1214">
                        <c:v>243.78978271484397</c:v>
                      </c:pt>
                      <c:pt idx="1215">
                        <c:v>243.99008789062501</c:v>
                      </c:pt>
                      <c:pt idx="1216">
                        <c:v>244.18875732421898</c:v>
                      </c:pt>
                      <c:pt idx="1217">
                        <c:v>244.38114013671898</c:v>
                      </c:pt>
                      <c:pt idx="1218">
                        <c:v>244.58898925781301</c:v>
                      </c:pt>
                      <c:pt idx="1219">
                        <c:v>244.78981933593801</c:v>
                      </c:pt>
                      <c:pt idx="1220">
                        <c:v>244.99227294921897</c:v>
                      </c:pt>
                      <c:pt idx="1221">
                        <c:v>245.19974365234398</c:v>
                      </c:pt>
                      <c:pt idx="1222">
                        <c:v>245.39464111328101</c:v>
                      </c:pt>
                      <c:pt idx="1223">
                        <c:v>245.58614501953102</c:v>
                      </c:pt>
                      <c:pt idx="1224">
                        <c:v>245.79991455078101</c:v>
                      </c:pt>
                      <c:pt idx="1225">
                        <c:v>245.99984130859397</c:v>
                      </c:pt>
                      <c:pt idx="1226">
                        <c:v>246.18430175781299</c:v>
                      </c:pt>
                      <c:pt idx="1227">
                        <c:v>246.38134765625</c:v>
                      </c:pt>
                      <c:pt idx="1228">
                        <c:v>246.58254394531301</c:v>
                      </c:pt>
                      <c:pt idx="1229">
                        <c:v>246.789135742187</c:v>
                      </c:pt>
                      <c:pt idx="1230">
                        <c:v>246.98944091796898</c:v>
                      </c:pt>
                      <c:pt idx="1231">
                        <c:v>247.18686523437501</c:v>
                      </c:pt>
                      <c:pt idx="1232">
                        <c:v>247.38894042968701</c:v>
                      </c:pt>
                      <c:pt idx="1233">
                        <c:v>247.58132324218701</c:v>
                      </c:pt>
                      <c:pt idx="1234">
                        <c:v>247.78665771484398</c:v>
                      </c:pt>
                      <c:pt idx="1235">
                        <c:v>248.00545654296897</c:v>
                      </c:pt>
                      <c:pt idx="1236">
                        <c:v>248.20878906249999</c:v>
                      </c:pt>
                      <c:pt idx="1237">
                        <c:v>248.41337890624999</c:v>
                      </c:pt>
                      <c:pt idx="1238">
                        <c:v>248.61079101562501</c:v>
                      </c:pt>
                      <c:pt idx="1239">
                        <c:v>248.79940185546897</c:v>
                      </c:pt>
                      <c:pt idx="1240">
                        <c:v>249.00185546874999</c:v>
                      </c:pt>
                      <c:pt idx="1241">
                        <c:v>249.21473388671899</c:v>
                      </c:pt>
                      <c:pt idx="1242">
                        <c:v>249.41214599609398</c:v>
                      </c:pt>
                      <c:pt idx="1243">
                        <c:v>249.60579833984397</c:v>
                      </c:pt>
                      <c:pt idx="1244">
                        <c:v>249.80987548828102</c:v>
                      </c:pt>
                      <c:pt idx="1245">
                        <c:v>250.00439453125</c:v>
                      </c:pt>
                      <c:pt idx="1246">
                        <c:v>250.21149902343799</c:v>
                      </c:pt>
                      <c:pt idx="1247">
                        <c:v>250.40804443359397</c:v>
                      </c:pt>
                      <c:pt idx="1248">
                        <c:v>250.58786621093799</c:v>
                      </c:pt>
                      <c:pt idx="1249">
                        <c:v>250.78867187500001</c:v>
                      </c:pt>
                      <c:pt idx="1250">
                        <c:v>250.98734130859398</c:v>
                      </c:pt>
                      <c:pt idx="1251">
                        <c:v>251.18979492187501</c:v>
                      </c:pt>
                      <c:pt idx="1252">
                        <c:v>251.39602050781301</c:v>
                      </c:pt>
                      <c:pt idx="1253">
                        <c:v>251.59003906250001</c:v>
                      </c:pt>
                      <c:pt idx="1254">
                        <c:v>251.80291748046898</c:v>
                      </c:pt>
                      <c:pt idx="1255">
                        <c:v>251.99655761718699</c:v>
                      </c:pt>
                      <c:pt idx="1256">
                        <c:v>252.18642578124999</c:v>
                      </c:pt>
                      <c:pt idx="1257">
                        <c:v>252.40648193359397</c:v>
                      </c:pt>
                      <c:pt idx="1258">
                        <c:v>252.59975585937499</c:v>
                      </c:pt>
                      <c:pt idx="1259">
                        <c:v>252.78548583984397</c:v>
                      </c:pt>
                      <c:pt idx="1260">
                        <c:v>252.99295654296898</c:v>
                      </c:pt>
                      <c:pt idx="1261">
                        <c:v>253.18822021484397</c:v>
                      </c:pt>
                      <c:pt idx="1262">
                        <c:v>253.37307128906201</c:v>
                      </c:pt>
                      <c:pt idx="1263">
                        <c:v>253.57678222656199</c:v>
                      </c:pt>
                      <c:pt idx="1264">
                        <c:v>253.77708740234397</c:v>
                      </c:pt>
                      <c:pt idx="1265">
                        <c:v>253.98167724609397</c:v>
                      </c:pt>
                      <c:pt idx="1266">
                        <c:v>254.17996826171898</c:v>
                      </c:pt>
                      <c:pt idx="1267">
                        <c:v>254.36354980468701</c:v>
                      </c:pt>
                      <c:pt idx="1268">
                        <c:v>254.56009521484398</c:v>
                      </c:pt>
                      <c:pt idx="1269">
                        <c:v>254.77298583984398</c:v>
                      </c:pt>
                      <c:pt idx="1270">
                        <c:v>254.98297119140602</c:v>
                      </c:pt>
                      <c:pt idx="1271">
                        <c:v>255.18918457031299</c:v>
                      </c:pt>
                      <c:pt idx="1272">
                        <c:v>255.390380859375</c:v>
                      </c:pt>
                      <c:pt idx="1273">
                        <c:v>255.59874267578101</c:v>
                      </c:pt>
                      <c:pt idx="1274">
                        <c:v>255.79703369140603</c:v>
                      </c:pt>
                      <c:pt idx="1275">
                        <c:v>255.979736328125</c:v>
                      </c:pt>
                      <c:pt idx="1276">
                        <c:v>256.187585449219</c:v>
                      </c:pt>
                      <c:pt idx="1277">
                        <c:v>256.382482910156</c:v>
                      </c:pt>
                      <c:pt idx="1278">
                        <c:v>256.57827148437502</c:v>
                      </c:pt>
                      <c:pt idx="1279">
                        <c:v>256.78537597656202</c:v>
                      </c:pt>
                      <c:pt idx="1280">
                        <c:v>256.98405761718698</c:v>
                      </c:pt>
                      <c:pt idx="1281">
                        <c:v>257.19279785156198</c:v>
                      </c:pt>
                      <c:pt idx="1282">
                        <c:v>257.38555908203102</c:v>
                      </c:pt>
                      <c:pt idx="1283">
                        <c:v>257.56788330078103</c:v>
                      </c:pt>
                      <c:pt idx="1284">
                        <c:v>257.77121582031299</c:v>
                      </c:pt>
                      <c:pt idx="1285">
                        <c:v>257.97744140625002</c:v>
                      </c:pt>
                      <c:pt idx="1286">
                        <c:v>258.17485351562499</c:v>
                      </c:pt>
                      <c:pt idx="1287">
                        <c:v>258.37603759765602</c:v>
                      </c:pt>
                      <c:pt idx="1288">
                        <c:v>258.58352050781298</c:v>
                      </c:pt>
                      <c:pt idx="1289">
                        <c:v>258.77590332031298</c:v>
                      </c:pt>
                      <c:pt idx="1290">
                        <c:v>258.96702880859397</c:v>
                      </c:pt>
                      <c:pt idx="1291">
                        <c:v>259.16948242187499</c:v>
                      </c:pt>
                      <c:pt idx="1292">
                        <c:v>259.36350097656202</c:v>
                      </c:pt>
                      <c:pt idx="1293">
                        <c:v>259.56129150390603</c:v>
                      </c:pt>
                      <c:pt idx="1294">
                        <c:v>259.770910644531</c:v>
                      </c:pt>
                      <c:pt idx="1295">
                        <c:v>259.974609375</c:v>
                      </c:pt>
                      <c:pt idx="1296">
                        <c:v>260.17617187500002</c:v>
                      </c:pt>
                      <c:pt idx="1297">
                        <c:v>260.38365478515601</c:v>
                      </c:pt>
                      <c:pt idx="1298">
                        <c:v>260.570642089844</c:v>
                      </c:pt>
                      <c:pt idx="1299">
                        <c:v>260.772705078125</c:v>
                      </c:pt>
                      <c:pt idx="1300">
                        <c:v>260.98935546874998</c:v>
                      </c:pt>
                      <c:pt idx="1301">
                        <c:v>261.184643554687</c:v>
                      </c:pt>
                      <c:pt idx="1302">
                        <c:v>261.38081054687501</c:v>
                      </c:pt>
                      <c:pt idx="1303">
                        <c:v>261.583251953125</c:v>
                      </c:pt>
                      <c:pt idx="1304">
                        <c:v>261.77525634765601</c:v>
                      </c:pt>
                      <c:pt idx="1305">
                        <c:v>261.97142333984397</c:v>
                      </c:pt>
                      <c:pt idx="1306">
                        <c:v>262.17424316406198</c:v>
                      </c:pt>
                      <c:pt idx="1307">
                        <c:v>262.37631835937498</c:v>
                      </c:pt>
                      <c:pt idx="1308">
                        <c:v>262.58505859374998</c:v>
                      </c:pt>
                      <c:pt idx="1309">
                        <c:v>262.77869873046899</c:v>
                      </c:pt>
                      <c:pt idx="1310">
                        <c:v>262.96694335937502</c:v>
                      </c:pt>
                      <c:pt idx="1311">
                        <c:v>263.17189941406201</c:v>
                      </c:pt>
                      <c:pt idx="1312">
                        <c:v>263.37434082031302</c:v>
                      </c:pt>
                      <c:pt idx="1313">
                        <c:v>263.56799316406199</c:v>
                      </c:pt>
                      <c:pt idx="1314">
                        <c:v>263.777099609375</c:v>
                      </c:pt>
                      <c:pt idx="1315">
                        <c:v>263.97828369140603</c:v>
                      </c:pt>
                      <c:pt idx="1316">
                        <c:v>264.176586914062</c:v>
                      </c:pt>
                      <c:pt idx="1317">
                        <c:v>264.3828125</c:v>
                      </c:pt>
                      <c:pt idx="1318">
                        <c:v>264.58022460937502</c:v>
                      </c:pt>
                      <c:pt idx="1319">
                        <c:v>264.781408691406</c:v>
                      </c:pt>
                      <c:pt idx="1320">
                        <c:v>264.976318359375</c:v>
                      </c:pt>
                      <c:pt idx="1321">
                        <c:v>265.18165283203103</c:v>
                      </c:pt>
                      <c:pt idx="1322">
                        <c:v>265.38912353515605</c:v>
                      </c:pt>
                      <c:pt idx="1323">
                        <c:v>265.59156494140603</c:v>
                      </c:pt>
                      <c:pt idx="1324">
                        <c:v>265.78270263671897</c:v>
                      </c:pt>
                      <c:pt idx="1325">
                        <c:v>265.96755371093798</c:v>
                      </c:pt>
                      <c:pt idx="1326">
                        <c:v>266.171630859375</c:v>
                      </c:pt>
                      <c:pt idx="1327">
                        <c:v>266.37156982421897</c:v>
                      </c:pt>
                      <c:pt idx="1328">
                        <c:v>266.57904052734398</c:v>
                      </c:pt>
                      <c:pt idx="1329">
                        <c:v>266.78651123046899</c:v>
                      </c:pt>
                      <c:pt idx="1330">
                        <c:v>266.98142089843799</c:v>
                      </c:pt>
                      <c:pt idx="1331">
                        <c:v>267.18134765625001</c:v>
                      </c:pt>
                      <c:pt idx="1332">
                        <c:v>267.38342285156199</c:v>
                      </c:pt>
                      <c:pt idx="1333">
                        <c:v>267.57921142578101</c:v>
                      </c:pt>
                      <c:pt idx="1334">
                        <c:v>267.78076171875</c:v>
                      </c:pt>
                      <c:pt idx="1335">
                        <c:v>267.977294921875</c:v>
                      </c:pt>
                      <c:pt idx="1336">
                        <c:v>268.16679687499999</c:v>
                      </c:pt>
                      <c:pt idx="1337">
                        <c:v>268.36887207031299</c:v>
                      </c:pt>
                      <c:pt idx="1338">
                        <c:v>268.567553710938</c:v>
                      </c:pt>
                      <c:pt idx="1339">
                        <c:v>268.76031494140602</c:v>
                      </c:pt>
                      <c:pt idx="1340">
                        <c:v>268.96401367187502</c:v>
                      </c:pt>
                      <c:pt idx="1341">
                        <c:v>269.16986083984398</c:v>
                      </c:pt>
                      <c:pt idx="1342">
                        <c:v>269.36640625000001</c:v>
                      </c:pt>
                      <c:pt idx="1343">
                        <c:v>269.56004638671897</c:v>
                      </c:pt>
                      <c:pt idx="1344">
                        <c:v>269.76123046875</c:v>
                      </c:pt>
                      <c:pt idx="1345">
                        <c:v>269.96368408203102</c:v>
                      </c:pt>
                      <c:pt idx="1346">
                        <c:v>270.16953124999998</c:v>
                      </c:pt>
                      <c:pt idx="1347">
                        <c:v>270.36606445312498</c:v>
                      </c:pt>
                      <c:pt idx="1348">
                        <c:v>270.55505371093801</c:v>
                      </c:pt>
                      <c:pt idx="1349">
                        <c:v>270.75875244140605</c:v>
                      </c:pt>
                      <c:pt idx="1350">
                        <c:v>270.96496582031301</c:v>
                      </c:pt>
                      <c:pt idx="1351">
                        <c:v>271.17370605468699</c:v>
                      </c:pt>
                      <c:pt idx="1352">
                        <c:v>271.37364501953101</c:v>
                      </c:pt>
                      <c:pt idx="1353">
                        <c:v>271.564782714844</c:v>
                      </c:pt>
                      <c:pt idx="1354">
                        <c:v>271.768481445313</c:v>
                      </c:pt>
                      <c:pt idx="1355">
                        <c:v>271.98098144531298</c:v>
                      </c:pt>
                      <c:pt idx="1356">
                        <c:v>272.197265625</c:v>
                      </c:pt>
                      <c:pt idx="1357">
                        <c:v>272.38173828125002</c:v>
                      </c:pt>
                      <c:pt idx="1358">
                        <c:v>272.55739746093798</c:v>
                      </c:pt>
                      <c:pt idx="1359">
                        <c:v>272.75606689453105</c:v>
                      </c:pt>
                      <c:pt idx="1360">
                        <c:v>272.96141357421897</c:v>
                      </c:pt>
                      <c:pt idx="1361">
                        <c:v>273.17304687500001</c:v>
                      </c:pt>
                      <c:pt idx="1362">
                        <c:v>273.39560546874998</c:v>
                      </c:pt>
                      <c:pt idx="1363">
                        <c:v>273.59515380859398</c:v>
                      </c:pt>
                      <c:pt idx="1364">
                        <c:v>273.78088378906199</c:v>
                      </c:pt>
                      <c:pt idx="1365">
                        <c:v>273.98118896484397</c:v>
                      </c:pt>
                      <c:pt idx="1366">
                        <c:v>274.16979980468699</c:v>
                      </c:pt>
                      <c:pt idx="1367">
                        <c:v>274.37351074218702</c:v>
                      </c:pt>
                      <c:pt idx="1368">
                        <c:v>274.577221679687</c:v>
                      </c:pt>
                      <c:pt idx="1369">
                        <c:v>274.790612792969</c:v>
                      </c:pt>
                      <c:pt idx="1370">
                        <c:v>275.01694335937498</c:v>
                      </c:pt>
                      <c:pt idx="1371">
                        <c:v>275.19675292968702</c:v>
                      </c:pt>
                      <c:pt idx="1372">
                        <c:v>275.36273193359398</c:v>
                      </c:pt>
                      <c:pt idx="1373">
                        <c:v>275.564294433594</c:v>
                      </c:pt>
                      <c:pt idx="1374">
                        <c:v>275.76423339843802</c:v>
                      </c:pt>
                      <c:pt idx="1375">
                        <c:v>275.96630859375</c:v>
                      </c:pt>
                      <c:pt idx="1376">
                        <c:v>276.176672363281</c:v>
                      </c:pt>
                      <c:pt idx="1377">
                        <c:v>276.37659912109399</c:v>
                      </c:pt>
                      <c:pt idx="1378">
                        <c:v>276.57778320312502</c:v>
                      </c:pt>
                      <c:pt idx="1379">
                        <c:v>276.77054443359395</c:v>
                      </c:pt>
                      <c:pt idx="1380">
                        <c:v>276.97299804687498</c:v>
                      </c:pt>
                      <c:pt idx="1381">
                        <c:v>277.18802490234395</c:v>
                      </c:pt>
                      <c:pt idx="1382">
                        <c:v>277.38544921875001</c:v>
                      </c:pt>
                      <c:pt idx="1383">
                        <c:v>277.58034667968701</c:v>
                      </c:pt>
                      <c:pt idx="1384">
                        <c:v>277.7802734375</c:v>
                      </c:pt>
                      <c:pt idx="1385">
                        <c:v>277.96763916015601</c:v>
                      </c:pt>
                      <c:pt idx="1386">
                        <c:v>278.16215820312499</c:v>
                      </c:pt>
                      <c:pt idx="1387">
                        <c:v>278.359204101562</c:v>
                      </c:pt>
                      <c:pt idx="1388">
                        <c:v>278.56329345703102</c:v>
                      </c:pt>
                      <c:pt idx="1389">
                        <c:v>278.78371582031298</c:v>
                      </c:pt>
                      <c:pt idx="1390">
                        <c:v>278.98200683593802</c:v>
                      </c:pt>
                      <c:pt idx="1391">
                        <c:v>279.171875</c:v>
                      </c:pt>
                      <c:pt idx="1392">
                        <c:v>279.37935791015605</c:v>
                      </c:pt>
                      <c:pt idx="1393">
                        <c:v>279.57677001953101</c:v>
                      </c:pt>
                      <c:pt idx="1394">
                        <c:v>279.76953125</c:v>
                      </c:pt>
                      <c:pt idx="1395">
                        <c:v>279.98078613281302</c:v>
                      </c:pt>
                      <c:pt idx="1396">
                        <c:v>280.17280273437501</c:v>
                      </c:pt>
                      <c:pt idx="1397">
                        <c:v>280.36268310546899</c:v>
                      </c:pt>
                      <c:pt idx="1398">
                        <c:v>280.572668457031</c:v>
                      </c:pt>
                      <c:pt idx="1399">
                        <c:v>280.76844482421899</c:v>
                      </c:pt>
                      <c:pt idx="1400">
                        <c:v>280.96247558593802</c:v>
                      </c:pt>
                      <c:pt idx="1401">
                        <c:v>281.16995849609395</c:v>
                      </c:pt>
                      <c:pt idx="1402">
                        <c:v>281.36988525390603</c:v>
                      </c:pt>
                      <c:pt idx="1403">
                        <c:v>281.564782714844</c:v>
                      </c:pt>
                      <c:pt idx="1404">
                        <c:v>281.75842285156199</c:v>
                      </c:pt>
                      <c:pt idx="1405">
                        <c:v>281.95583496093798</c:v>
                      </c:pt>
                      <c:pt idx="1406">
                        <c:v>282.16042480468701</c:v>
                      </c:pt>
                      <c:pt idx="1407">
                        <c:v>282.35407714843802</c:v>
                      </c:pt>
                      <c:pt idx="1408">
                        <c:v>282.55186767578101</c:v>
                      </c:pt>
                      <c:pt idx="1409">
                        <c:v>282.76223144531298</c:v>
                      </c:pt>
                      <c:pt idx="1410">
                        <c:v>282.967199707031</c:v>
                      </c:pt>
                      <c:pt idx="1411">
                        <c:v>283.16083984375001</c:v>
                      </c:pt>
                      <c:pt idx="1412">
                        <c:v>283.351965332031</c:v>
                      </c:pt>
                      <c:pt idx="1413">
                        <c:v>283.55529785156199</c:v>
                      </c:pt>
                      <c:pt idx="1414">
                        <c:v>283.76617431640602</c:v>
                      </c:pt>
                      <c:pt idx="1415">
                        <c:v>283.96145019531298</c:v>
                      </c:pt>
                      <c:pt idx="1416">
                        <c:v>284.15672607421897</c:v>
                      </c:pt>
                      <c:pt idx="1417">
                        <c:v>284.35377197265603</c:v>
                      </c:pt>
                      <c:pt idx="1418">
                        <c:v>284.55710449218702</c:v>
                      </c:pt>
                      <c:pt idx="1419">
                        <c:v>284.760815429687</c:v>
                      </c:pt>
                      <c:pt idx="1420">
                        <c:v>284.952319335938</c:v>
                      </c:pt>
                      <c:pt idx="1421">
                        <c:v>285.15476074218702</c:v>
                      </c:pt>
                      <c:pt idx="1422">
                        <c:v>285.35557861328101</c:v>
                      </c:pt>
                      <c:pt idx="1423">
                        <c:v>285.558020019531</c:v>
                      </c:pt>
                      <c:pt idx="1424">
                        <c:v>285.77177734374999</c:v>
                      </c:pt>
                      <c:pt idx="1425">
                        <c:v>285.97926025390603</c:v>
                      </c:pt>
                      <c:pt idx="1426">
                        <c:v>286.19592285156199</c:v>
                      </c:pt>
                      <c:pt idx="1427">
                        <c:v>286.38491210937502</c:v>
                      </c:pt>
                      <c:pt idx="1428">
                        <c:v>286.57100830078105</c:v>
                      </c:pt>
                      <c:pt idx="1429">
                        <c:v>286.79948730468698</c:v>
                      </c:pt>
                      <c:pt idx="1430">
                        <c:v>286.99024658203103</c:v>
                      </c:pt>
                      <c:pt idx="1431">
                        <c:v>287.16754150390602</c:v>
                      </c:pt>
                      <c:pt idx="1432">
                        <c:v>287.381677246094</c:v>
                      </c:pt>
                      <c:pt idx="1433">
                        <c:v>287.57318115234398</c:v>
                      </c:pt>
                      <c:pt idx="1434">
                        <c:v>287.75388183593799</c:v>
                      </c:pt>
                      <c:pt idx="1435">
                        <c:v>287.95218505859395</c:v>
                      </c:pt>
                      <c:pt idx="1436">
                        <c:v>288.15085449218702</c:v>
                      </c:pt>
                      <c:pt idx="1437">
                        <c:v>288.36713867187501</c:v>
                      </c:pt>
                      <c:pt idx="1438">
                        <c:v>288.57336425781199</c:v>
                      </c:pt>
                      <c:pt idx="1439">
                        <c:v>288.76109619140601</c:v>
                      </c:pt>
                      <c:pt idx="1440">
                        <c:v>288.95976562499999</c:v>
                      </c:pt>
                      <c:pt idx="1441">
                        <c:v>289.16346435546899</c:v>
                      </c:pt>
                      <c:pt idx="1442">
                        <c:v>289.36339111328101</c:v>
                      </c:pt>
                      <c:pt idx="1443">
                        <c:v>289.56295166015605</c:v>
                      </c:pt>
                      <c:pt idx="1444">
                        <c:v>289.74654541015605</c:v>
                      </c:pt>
                      <c:pt idx="1445">
                        <c:v>289.941821289063</c:v>
                      </c:pt>
                      <c:pt idx="1446">
                        <c:v>290.15180664062501</c:v>
                      </c:pt>
                      <c:pt idx="1447">
                        <c:v>290.34796142578102</c:v>
                      </c:pt>
                      <c:pt idx="1448">
                        <c:v>290.55291748046898</c:v>
                      </c:pt>
                      <c:pt idx="1449">
                        <c:v>290.75914306640601</c:v>
                      </c:pt>
                      <c:pt idx="1450">
                        <c:v>290.95820312500001</c:v>
                      </c:pt>
                      <c:pt idx="1451">
                        <c:v>291.16441650390601</c:v>
                      </c:pt>
                      <c:pt idx="1452">
                        <c:v>291.36899414062498</c:v>
                      </c:pt>
                      <c:pt idx="1453">
                        <c:v>291.56604003906301</c:v>
                      </c:pt>
                      <c:pt idx="1454">
                        <c:v>291.77980957031298</c:v>
                      </c:pt>
                      <c:pt idx="1455">
                        <c:v>291.97471923828101</c:v>
                      </c:pt>
                      <c:pt idx="1456">
                        <c:v>292.153649902344</c:v>
                      </c:pt>
                      <c:pt idx="1457">
                        <c:v>292.37030029296898</c:v>
                      </c:pt>
                      <c:pt idx="1458">
                        <c:v>292.56898193359399</c:v>
                      </c:pt>
                      <c:pt idx="1459">
                        <c:v>292.76513671875</c:v>
                      </c:pt>
                      <c:pt idx="1460">
                        <c:v>292.97763671874998</c:v>
                      </c:pt>
                      <c:pt idx="1461">
                        <c:v>293.16336669921895</c:v>
                      </c:pt>
                      <c:pt idx="1462">
                        <c:v>293.35664062500001</c:v>
                      </c:pt>
                      <c:pt idx="1463">
                        <c:v>293.55155029296895</c:v>
                      </c:pt>
                      <c:pt idx="1464">
                        <c:v>293.74644775390601</c:v>
                      </c:pt>
                      <c:pt idx="1465">
                        <c:v>293.961840820313</c:v>
                      </c:pt>
                      <c:pt idx="1466">
                        <c:v>294.159265136719</c:v>
                      </c:pt>
                      <c:pt idx="1467">
                        <c:v>294.34876708984399</c:v>
                      </c:pt>
                      <c:pt idx="1468">
                        <c:v>294.54781494140605</c:v>
                      </c:pt>
                      <c:pt idx="1469">
                        <c:v>294.752770996094</c:v>
                      </c:pt>
                      <c:pt idx="1470">
                        <c:v>294.94730224609395</c:v>
                      </c:pt>
                      <c:pt idx="1471">
                        <c:v>295.140942382812</c:v>
                      </c:pt>
                      <c:pt idx="1472">
                        <c:v>295.35218505859399</c:v>
                      </c:pt>
                      <c:pt idx="1473">
                        <c:v>295.54583740234398</c:v>
                      </c:pt>
                      <c:pt idx="1474">
                        <c:v>295.738598632812</c:v>
                      </c:pt>
                      <c:pt idx="1475">
                        <c:v>295.94267578124999</c:v>
                      </c:pt>
                      <c:pt idx="1476">
                        <c:v>296.141357421875</c:v>
                      </c:pt>
                      <c:pt idx="1477">
                        <c:v>296.345947265625</c:v>
                      </c:pt>
                      <c:pt idx="1478">
                        <c:v>296.55933837890603</c:v>
                      </c:pt>
                      <c:pt idx="1479">
                        <c:v>296.75549316406301</c:v>
                      </c:pt>
                      <c:pt idx="1480">
                        <c:v>296.95039062500001</c:v>
                      </c:pt>
                      <c:pt idx="1481">
                        <c:v>297.15158691406299</c:v>
                      </c:pt>
                      <c:pt idx="1482">
                        <c:v>297.34396972656202</c:v>
                      </c:pt>
                      <c:pt idx="1483">
                        <c:v>297.54804687500001</c:v>
                      </c:pt>
                      <c:pt idx="1484">
                        <c:v>297.74924316406299</c:v>
                      </c:pt>
                      <c:pt idx="1485">
                        <c:v>297.945397949219</c:v>
                      </c:pt>
                      <c:pt idx="1486">
                        <c:v>298.14909667968698</c:v>
                      </c:pt>
                      <c:pt idx="1487">
                        <c:v>298.34274902343799</c:v>
                      </c:pt>
                      <c:pt idx="1488">
                        <c:v>298.56530761718801</c:v>
                      </c:pt>
                      <c:pt idx="1489">
                        <c:v>298.797924804687</c:v>
                      </c:pt>
                      <c:pt idx="1490">
                        <c:v>298.99825439453105</c:v>
                      </c:pt>
                      <c:pt idx="1491">
                        <c:v>299.19819335937501</c:v>
                      </c:pt>
                      <c:pt idx="1492">
                        <c:v>299.38479003906298</c:v>
                      </c:pt>
                      <c:pt idx="1493">
                        <c:v>299.570141601562</c:v>
                      </c:pt>
                      <c:pt idx="1494">
                        <c:v>299.773852539063</c:v>
                      </c:pt>
                      <c:pt idx="1495">
                        <c:v>299.957434082031</c:v>
                      </c:pt>
                      <c:pt idx="1496">
                        <c:v>300.13548583984397</c:v>
                      </c:pt>
                      <c:pt idx="1497">
                        <c:v>300.336669921875</c:v>
                      </c:pt>
                      <c:pt idx="1498">
                        <c:v>300.548413085937</c:v>
                      </c:pt>
                      <c:pt idx="1499">
                        <c:v>300.776770019531</c:v>
                      </c:pt>
                      <c:pt idx="1500">
                        <c:v>300.97996826171897</c:v>
                      </c:pt>
                      <c:pt idx="1501">
                        <c:v>301.16102294921899</c:v>
                      </c:pt>
                      <c:pt idx="1502">
                        <c:v>301.36599121093701</c:v>
                      </c:pt>
                      <c:pt idx="1503">
                        <c:v>301.559643554687</c:v>
                      </c:pt>
                      <c:pt idx="1504">
                        <c:v>301.75327148437498</c:v>
                      </c:pt>
                      <c:pt idx="1505">
                        <c:v>301.97332763671898</c:v>
                      </c:pt>
                      <c:pt idx="1506">
                        <c:v>302.17326660156198</c:v>
                      </c:pt>
                      <c:pt idx="1507">
                        <c:v>302.35483398437498</c:v>
                      </c:pt>
                      <c:pt idx="1508">
                        <c:v>302.55275878906298</c:v>
                      </c:pt>
                      <c:pt idx="1509">
                        <c:v>302.75218505859397</c:v>
                      </c:pt>
                      <c:pt idx="1510">
                        <c:v>302.96343994140602</c:v>
                      </c:pt>
                      <c:pt idx="1511">
                        <c:v>303.18098144531302</c:v>
                      </c:pt>
                      <c:pt idx="1512">
                        <c:v>303.37033691406299</c:v>
                      </c:pt>
                      <c:pt idx="1513">
                        <c:v>303.56574707031302</c:v>
                      </c:pt>
                      <c:pt idx="1514">
                        <c:v>303.78077392578103</c:v>
                      </c:pt>
                      <c:pt idx="1515">
                        <c:v>303.97768554687502</c:v>
                      </c:pt>
                      <c:pt idx="1516">
                        <c:v>304.17636718749998</c:v>
                      </c:pt>
                      <c:pt idx="1517">
                        <c:v>304.37253417968702</c:v>
                      </c:pt>
                      <c:pt idx="1518">
                        <c:v>304.58554687499998</c:v>
                      </c:pt>
                      <c:pt idx="1519">
                        <c:v>304.81817626953102</c:v>
                      </c:pt>
                      <c:pt idx="1520">
                        <c:v>305.00502929687502</c:v>
                      </c:pt>
                      <c:pt idx="1521">
                        <c:v>305.18483886718798</c:v>
                      </c:pt>
                      <c:pt idx="1522">
                        <c:v>305.37897949218802</c:v>
                      </c:pt>
                      <c:pt idx="1523">
                        <c:v>305.555004882812</c:v>
                      </c:pt>
                      <c:pt idx="1524">
                        <c:v>305.74237060546898</c:v>
                      </c:pt>
                      <c:pt idx="1525">
                        <c:v>305.942309570313</c:v>
                      </c:pt>
                      <c:pt idx="1526">
                        <c:v>306.13544921875001</c:v>
                      </c:pt>
                      <c:pt idx="1527">
                        <c:v>306.33413085937502</c:v>
                      </c:pt>
                      <c:pt idx="1528">
                        <c:v>306.535314941406</c:v>
                      </c:pt>
                      <c:pt idx="1529">
                        <c:v>306.73398437499998</c:v>
                      </c:pt>
                      <c:pt idx="1530">
                        <c:v>306.93516845703101</c:v>
                      </c:pt>
                      <c:pt idx="1531">
                        <c:v>307.13886718750001</c:v>
                      </c:pt>
                      <c:pt idx="1532">
                        <c:v>307.34257812499999</c:v>
                      </c:pt>
                      <c:pt idx="1533">
                        <c:v>307.54001464843799</c:v>
                      </c:pt>
                      <c:pt idx="1534">
                        <c:v>307.73366699218798</c:v>
                      </c:pt>
                      <c:pt idx="1535">
                        <c:v>307.94163818359397</c:v>
                      </c:pt>
                      <c:pt idx="1536">
                        <c:v>308.14785156250002</c:v>
                      </c:pt>
                      <c:pt idx="1537">
                        <c:v>308.337719726562</c:v>
                      </c:pt>
                      <c:pt idx="1538">
                        <c:v>308.53513183593702</c:v>
                      </c:pt>
                      <c:pt idx="1539">
                        <c:v>308.74135742187502</c:v>
                      </c:pt>
                      <c:pt idx="1540">
                        <c:v>308.94305419921898</c:v>
                      </c:pt>
                      <c:pt idx="1541">
                        <c:v>309.14499511718799</c:v>
                      </c:pt>
                      <c:pt idx="1542">
                        <c:v>309.35826416015601</c:v>
                      </c:pt>
                      <c:pt idx="1543">
                        <c:v>309.56951904296898</c:v>
                      </c:pt>
                      <c:pt idx="1544">
                        <c:v>309.76618652343802</c:v>
                      </c:pt>
                      <c:pt idx="1545">
                        <c:v>309.97365722656201</c:v>
                      </c:pt>
                      <c:pt idx="1546">
                        <c:v>310.16981201171899</c:v>
                      </c:pt>
                      <c:pt idx="1547">
                        <c:v>310.35590820312501</c:v>
                      </c:pt>
                      <c:pt idx="1548">
                        <c:v>310.55784912109397</c:v>
                      </c:pt>
                      <c:pt idx="1549">
                        <c:v>310.77287597656198</c:v>
                      </c:pt>
                      <c:pt idx="1550">
                        <c:v>311.00977783203103</c:v>
                      </c:pt>
                      <c:pt idx="1551">
                        <c:v>311.20845947265605</c:v>
                      </c:pt>
                      <c:pt idx="1552">
                        <c:v>311.37896728515602</c:v>
                      </c:pt>
                      <c:pt idx="1553">
                        <c:v>311.56630859375002</c:v>
                      </c:pt>
                      <c:pt idx="1554">
                        <c:v>311.75240478515605</c:v>
                      </c:pt>
                      <c:pt idx="1555">
                        <c:v>311.937255859375</c:v>
                      </c:pt>
                      <c:pt idx="1556">
                        <c:v>312.13593750000001</c:v>
                      </c:pt>
                      <c:pt idx="1557">
                        <c:v>312.34393310546898</c:v>
                      </c:pt>
                      <c:pt idx="1558">
                        <c:v>312.53758544921897</c:v>
                      </c:pt>
                      <c:pt idx="1559">
                        <c:v>312.73448486328101</c:v>
                      </c:pt>
                      <c:pt idx="1560">
                        <c:v>312.93240966796895</c:v>
                      </c:pt>
                      <c:pt idx="1561">
                        <c:v>313.139892578125</c:v>
                      </c:pt>
                      <c:pt idx="1562">
                        <c:v>313.35439453125002</c:v>
                      </c:pt>
                      <c:pt idx="1563">
                        <c:v>313.55985107421895</c:v>
                      </c:pt>
                      <c:pt idx="1564">
                        <c:v>313.76783447265603</c:v>
                      </c:pt>
                      <c:pt idx="1565">
                        <c:v>313.950927734375</c:v>
                      </c:pt>
                      <c:pt idx="1566">
                        <c:v>314.13400878906299</c:v>
                      </c:pt>
                      <c:pt idx="1567">
                        <c:v>314.34901123046899</c:v>
                      </c:pt>
                      <c:pt idx="1568">
                        <c:v>314.55775146484399</c:v>
                      </c:pt>
                      <c:pt idx="1569">
                        <c:v>314.747631835937</c:v>
                      </c:pt>
                      <c:pt idx="1570">
                        <c:v>314.94755859374999</c:v>
                      </c:pt>
                      <c:pt idx="1571">
                        <c:v>315.14121093749998</c:v>
                      </c:pt>
                      <c:pt idx="1572">
                        <c:v>315.34492187500001</c:v>
                      </c:pt>
                      <c:pt idx="1573">
                        <c:v>315.553637695313</c:v>
                      </c:pt>
                      <c:pt idx="1574">
                        <c:v>315.74224853515602</c:v>
                      </c:pt>
                      <c:pt idx="1575">
                        <c:v>315.942712402344</c:v>
                      </c:pt>
                      <c:pt idx="1576">
                        <c:v>316.135095214844</c:v>
                      </c:pt>
                      <c:pt idx="1577">
                        <c:v>316.33953857421898</c:v>
                      </c:pt>
                      <c:pt idx="1578">
                        <c:v>316.55708007812501</c:v>
                      </c:pt>
                      <c:pt idx="1579">
                        <c:v>316.74066162109398</c:v>
                      </c:pt>
                      <c:pt idx="1580">
                        <c:v>316.92852783203102</c:v>
                      </c:pt>
                      <c:pt idx="1581">
                        <c:v>317.15235595703103</c:v>
                      </c:pt>
                      <c:pt idx="1582">
                        <c:v>317.358068847656</c:v>
                      </c:pt>
                      <c:pt idx="1583">
                        <c:v>317.55296630859397</c:v>
                      </c:pt>
                      <c:pt idx="1584">
                        <c:v>317.76420898437499</c:v>
                      </c:pt>
                      <c:pt idx="1585">
                        <c:v>317.948315429687</c:v>
                      </c:pt>
                      <c:pt idx="1586">
                        <c:v>318.13568115234398</c:v>
                      </c:pt>
                      <c:pt idx="1587">
                        <c:v>318.33686523437501</c:v>
                      </c:pt>
                      <c:pt idx="1588">
                        <c:v>318.52924804687501</c:v>
                      </c:pt>
                      <c:pt idx="1589">
                        <c:v>318.72238769531299</c:v>
                      </c:pt>
                      <c:pt idx="1590">
                        <c:v>318.92987060546898</c:v>
                      </c:pt>
                      <c:pt idx="1591">
                        <c:v>319.13232421875</c:v>
                      </c:pt>
                      <c:pt idx="1592">
                        <c:v>319.32595214843798</c:v>
                      </c:pt>
                      <c:pt idx="1593">
                        <c:v>319.53090820312502</c:v>
                      </c:pt>
                      <c:pt idx="1594">
                        <c:v>319.73211669921898</c:v>
                      </c:pt>
                      <c:pt idx="1595">
                        <c:v>319.928784179687</c:v>
                      </c:pt>
                      <c:pt idx="1596">
                        <c:v>320.14304199218799</c:v>
                      </c:pt>
                      <c:pt idx="1597">
                        <c:v>320.356286621094</c:v>
                      </c:pt>
                      <c:pt idx="1598">
                        <c:v>320.53736572265603</c:v>
                      </c:pt>
                      <c:pt idx="1599">
                        <c:v>320.72775878906299</c:v>
                      </c:pt>
                      <c:pt idx="1600">
                        <c:v>320.934729003906</c:v>
                      </c:pt>
                      <c:pt idx="1601">
                        <c:v>321.12082519531299</c:v>
                      </c:pt>
                      <c:pt idx="1602">
                        <c:v>321.31622314453102</c:v>
                      </c:pt>
                      <c:pt idx="1603">
                        <c:v>321.528723144531</c:v>
                      </c:pt>
                      <c:pt idx="1604">
                        <c:v>321.726147460937</c:v>
                      </c:pt>
                      <c:pt idx="1605">
                        <c:v>321.93614501953101</c:v>
                      </c:pt>
                      <c:pt idx="1606">
                        <c:v>322.13681640624998</c:v>
                      </c:pt>
                      <c:pt idx="1607">
                        <c:v>322.32239990234399</c:v>
                      </c:pt>
                      <c:pt idx="1608">
                        <c:v>322.54045410156198</c:v>
                      </c:pt>
                      <c:pt idx="1609">
                        <c:v>322.756750488281</c:v>
                      </c:pt>
                      <c:pt idx="1610">
                        <c:v>322.95617675781199</c:v>
                      </c:pt>
                      <c:pt idx="1611">
                        <c:v>323.14980468750002</c:v>
                      </c:pt>
                      <c:pt idx="1612">
                        <c:v>323.339685058594</c:v>
                      </c:pt>
                      <c:pt idx="1613">
                        <c:v>323.53132324218802</c:v>
                      </c:pt>
                      <c:pt idx="1614">
                        <c:v>323.72872314453105</c:v>
                      </c:pt>
                      <c:pt idx="1615">
                        <c:v>323.93947753906298</c:v>
                      </c:pt>
                      <c:pt idx="1616">
                        <c:v>324.153247070313</c:v>
                      </c:pt>
                      <c:pt idx="1617">
                        <c:v>324.34814453125</c:v>
                      </c:pt>
                      <c:pt idx="1618">
                        <c:v>324.52795410156199</c:v>
                      </c:pt>
                      <c:pt idx="1619">
                        <c:v>324.72913818359399</c:v>
                      </c:pt>
                      <c:pt idx="1620">
                        <c:v>324.92454833984397</c:v>
                      </c:pt>
                      <c:pt idx="1621">
                        <c:v>325.11820068359395</c:v>
                      </c:pt>
                      <c:pt idx="1622">
                        <c:v>325.33146972656198</c:v>
                      </c:pt>
                      <c:pt idx="1623">
                        <c:v>325.545239257812</c:v>
                      </c:pt>
                      <c:pt idx="1624">
                        <c:v>325.740649414063</c:v>
                      </c:pt>
                      <c:pt idx="1625">
                        <c:v>325.93051757812498</c:v>
                      </c:pt>
                      <c:pt idx="1626">
                        <c:v>326.12238769531302</c:v>
                      </c:pt>
                      <c:pt idx="1627">
                        <c:v>326.32735595703105</c:v>
                      </c:pt>
                      <c:pt idx="1628">
                        <c:v>326.551184082031</c:v>
                      </c:pt>
                      <c:pt idx="1629">
                        <c:v>326.73728027343799</c:v>
                      </c:pt>
                      <c:pt idx="1630">
                        <c:v>326.92840576171898</c:v>
                      </c:pt>
                      <c:pt idx="1631">
                        <c:v>327.13461914062498</c:v>
                      </c:pt>
                      <c:pt idx="1632">
                        <c:v>327.31947021484399</c:v>
                      </c:pt>
                      <c:pt idx="1633">
                        <c:v>327.52821044921899</c:v>
                      </c:pt>
                      <c:pt idx="1634">
                        <c:v>327.73366699218798</c:v>
                      </c:pt>
                      <c:pt idx="1635">
                        <c:v>327.93233642578105</c:v>
                      </c:pt>
                      <c:pt idx="1636">
                        <c:v>328.128002929687</c:v>
                      </c:pt>
                      <c:pt idx="1637">
                        <c:v>328.32416992187501</c:v>
                      </c:pt>
                      <c:pt idx="1638">
                        <c:v>328.52535400390605</c:v>
                      </c:pt>
                      <c:pt idx="1639">
                        <c:v>328.73785400390602</c:v>
                      </c:pt>
                      <c:pt idx="1640">
                        <c:v>328.955395507812</c:v>
                      </c:pt>
                      <c:pt idx="1641">
                        <c:v>329.14777832031302</c:v>
                      </c:pt>
                      <c:pt idx="1642">
                        <c:v>329.340161132812</c:v>
                      </c:pt>
                      <c:pt idx="1643">
                        <c:v>329.53129882812499</c:v>
                      </c:pt>
                      <c:pt idx="1644">
                        <c:v>329.73676757812501</c:v>
                      </c:pt>
                      <c:pt idx="1645">
                        <c:v>329.950524902344</c:v>
                      </c:pt>
                      <c:pt idx="1646">
                        <c:v>330.14114990234395</c:v>
                      </c:pt>
                      <c:pt idx="1647">
                        <c:v>330.33983154296897</c:v>
                      </c:pt>
                      <c:pt idx="1648">
                        <c:v>330.53977050781202</c:v>
                      </c:pt>
                      <c:pt idx="1649">
                        <c:v>330.73342285156201</c:v>
                      </c:pt>
                      <c:pt idx="1650">
                        <c:v>330.93209228515605</c:v>
                      </c:pt>
                      <c:pt idx="1651">
                        <c:v>331.11943359374999</c:v>
                      </c:pt>
                      <c:pt idx="1652">
                        <c:v>331.314855957031</c:v>
                      </c:pt>
                      <c:pt idx="1653">
                        <c:v>331.52232666015601</c:v>
                      </c:pt>
                      <c:pt idx="1654">
                        <c:v>331.72425537109399</c:v>
                      </c:pt>
                      <c:pt idx="1655">
                        <c:v>331.91790771484398</c:v>
                      </c:pt>
                      <c:pt idx="1656">
                        <c:v>332.11583251953101</c:v>
                      </c:pt>
                      <c:pt idx="1657">
                        <c:v>332.31577148437498</c:v>
                      </c:pt>
                      <c:pt idx="1658">
                        <c:v>332.52901611328105</c:v>
                      </c:pt>
                      <c:pt idx="1659">
                        <c:v>332.74530029296898</c:v>
                      </c:pt>
                      <c:pt idx="1660">
                        <c:v>332.93266601562499</c:v>
                      </c:pt>
                      <c:pt idx="1661">
                        <c:v>333.123779296875</c:v>
                      </c:pt>
                      <c:pt idx="1662">
                        <c:v>333.32673339843802</c:v>
                      </c:pt>
                      <c:pt idx="1663">
                        <c:v>333.51787109374999</c:v>
                      </c:pt>
                      <c:pt idx="1664">
                        <c:v>333.722326660156</c:v>
                      </c:pt>
                      <c:pt idx="1665">
                        <c:v>333.92729492187499</c:v>
                      </c:pt>
                      <c:pt idx="1666">
                        <c:v>334.12396240234398</c:v>
                      </c:pt>
                      <c:pt idx="1667">
                        <c:v>334.32691650390603</c:v>
                      </c:pt>
                      <c:pt idx="1668">
                        <c:v>334.54018554687502</c:v>
                      </c:pt>
                      <c:pt idx="1669">
                        <c:v>334.741369628906</c:v>
                      </c:pt>
                      <c:pt idx="1670">
                        <c:v>334.95008544921899</c:v>
                      </c:pt>
                      <c:pt idx="1671">
                        <c:v>335.165856933594</c:v>
                      </c:pt>
                      <c:pt idx="1672">
                        <c:v>335.35120849609399</c:v>
                      </c:pt>
                      <c:pt idx="1673">
                        <c:v>335.569250488281</c:v>
                      </c:pt>
                      <c:pt idx="1674">
                        <c:v>335.79130859374999</c:v>
                      </c:pt>
                      <c:pt idx="1675">
                        <c:v>335.97438964843798</c:v>
                      </c:pt>
                      <c:pt idx="1676">
                        <c:v>336.17307128906299</c:v>
                      </c:pt>
                      <c:pt idx="1677">
                        <c:v>336.35590820312501</c:v>
                      </c:pt>
                      <c:pt idx="1678">
                        <c:v>336.529943847656</c:v>
                      </c:pt>
                      <c:pt idx="1679">
                        <c:v>336.74824218750001</c:v>
                      </c:pt>
                      <c:pt idx="1680">
                        <c:v>336.96275634765601</c:v>
                      </c:pt>
                      <c:pt idx="1681">
                        <c:v>337.16267089843802</c:v>
                      </c:pt>
                      <c:pt idx="1682">
                        <c:v>337.38398437500001</c:v>
                      </c:pt>
                      <c:pt idx="1683">
                        <c:v>337.57888183593701</c:v>
                      </c:pt>
                      <c:pt idx="1684">
                        <c:v>337.75166015625001</c:v>
                      </c:pt>
                      <c:pt idx="1685">
                        <c:v>337.93651123046897</c:v>
                      </c:pt>
                      <c:pt idx="1686">
                        <c:v>338.13088378906298</c:v>
                      </c:pt>
                      <c:pt idx="1687">
                        <c:v>338.33962402343798</c:v>
                      </c:pt>
                      <c:pt idx="1688">
                        <c:v>338.52499999999998</c:v>
                      </c:pt>
                      <c:pt idx="1689">
                        <c:v>338.719152832031</c:v>
                      </c:pt>
                      <c:pt idx="1690">
                        <c:v>338.93542480468699</c:v>
                      </c:pt>
                      <c:pt idx="1691">
                        <c:v>339.129077148438</c:v>
                      </c:pt>
                      <c:pt idx="1692">
                        <c:v>339.32145996093698</c:v>
                      </c:pt>
                      <c:pt idx="1693">
                        <c:v>339.51333007812502</c:v>
                      </c:pt>
                      <c:pt idx="1694">
                        <c:v>339.71400146484399</c:v>
                      </c:pt>
                      <c:pt idx="1695">
                        <c:v>339.92022705078102</c:v>
                      </c:pt>
                      <c:pt idx="1696">
                        <c:v>340.11387939453101</c:v>
                      </c:pt>
                      <c:pt idx="1697">
                        <c:v>340.31884765625</c:v>
                      </c:pt>
                      <c:pt idx="1698">
                        <c:v>340.53312988281198</c:v>
                      </c:pt>
                      <c:pt idx="1699">
                        <c:v>340.73179931640601</c:v>
                      </c:pt>
                      <c:pt idx="1700">
                        <c:v>340.93624267578105</c:v>
                      </c:pt>
                      <c:pt idx="1701">
                        <c:v>341.15678710937499</c:v>
                      </c:pt>
                      <c:pt idx="1702">
                        <c:v>341.35043945312498</c:v>
                      </c:pt>
                      <c:pt idx="1703">
                        <c:v>341.54609375000001</c:v>
                      </c:pt>
                      <c:pt idx="1704">
                        <c:v>341.75408935546898</c:v>
                      </c:pt>
                      <c:pt idx="1705">
                        <c:v>341.94145507812499</c:v>
                      </c:pt>
                      <c:pt idx="1706">
                        <c:v>342.13131103515605</c:v>
                      </c:pt>
                      <c:pt idx="1707">
                        <c:v>342.32244873046898</c:v>
                      </c:pt>
                      <c:pt idx="1708">
                        <c:v>342.52313232421898</c:v>
                      </c:pt>
                      <c:pt idx="1709">
                        <c:v>342.72683105468701</c:v>
                      </c:pt>
                      <c:pt idx="1710">
                        <c:v>342.91469726562502</c:v>
                      </c:pt>
                      <c:pt idx="1711">
                        <c:v>343.11085205078103</c:v>
                      </c:pt>
                      <c:pt idx="1712">
                        <c:v>343.31153564453103</c:v>
                      </c:pt>
                      <c:pt idx="1713">
                        <c:v>343.51650390625002</c:v>
                      </c:pt>
                      <c:pt idx="1714">
                        <c:v>343.70437011718798</c:v>
                      </c:pt>
                      <c:pt idx="1715">
                        <c:v>343.89799804687499</c:v>
                      </c:pt>
                      <c:pt idx="1716">
                        <c:v>344.11125488281198</c:v>
                      </c:pt>
                      <c:pt idx="1717">
                        <c:v>344.31370849609397</c:v>
                      </c:pt>
                      <c:pt idx="1718">
                        <c:v>344.52546386718802</c:v>
                      </c:pt>
                      <c:pt idx="1719">
                        <c:v>344.74677734375001</c:v>
                      </c:pt>
                      <c:pt idx="1720">
                        <c:v>344.94293212890602</c:v>
                      </c:pt>
                      <c:pt idx="1721">
                        <c:v>345.127770996094</c:v>
                      </c:pt>
                      <c:pt idx="1722">
                        <c:v>345.322180175781</c:v>
                      </c:pt>
                      <c:pt idx="1723">
                        <c:v>345.51708984375</c:v>
                      </c:pt>
                      <c:pt idx="1724">
                        <c:v>345.71448974609399</c:v>
                      </c:pt>
                      <c:pt idx="1725">
                        <c:v>345.91190185546895</c:v>
                      </c:pt>
                      <c:pt idx="1726">
                        <c:v>346.11184082031298</c:v>
                      </c:pt>
                      <c:pt idx="1727">
                        <c:v>346.32309570312498</c:v>
                      </c:pt>
                      <c:pt idx="1728">
                        <c:v>346.533605957031</c:v>
                      </c:pt>
                      <c:pt idx="1729">
                        <c:v>346.73101806640602</c:v>
                      </c:pt>
                      <c:pt idx="1730">
                        <c:v>346.951818847656</c:v>
                      </c:pt>
                      <c:pt idx="1731">
                        <c:v>347.16483154296895</c:v>
                      </c:pt>
                      <c:pt idx="1732">
                        <c:v>347.35972900390601</c:v>
                      </c:pt>
                      <c:pt idx="1733">
                        <c:v>347.581787109375</c:v>
                      </c:pt>
                      <c:pt idx="1734">
                        <c:v>347.785485839844</c:v>
                      </c:pt>
                      <c:pt idx="1735">
                        <c:v>347.980383300781</c:v>
                      </c:pt>
                      <c:pt idx="1736">
                        <c:v>348.19289550781201</c:v>
                      </c:pt>
                      <c:pt idx="1737">
                        <c:v>348.375244140625</c:v>
                      </c:pt>
                      <c:pt idx="1738">
                        <c:v>348.55430908203101</c:v>
                      </c:pt>
                      <c:pt idx="1739">
                        <c:v>348.74542236328102</c:v>
                      </c:pt>
                      <c:pt idx="1740">
                        <c:v>348.92974853515602</c:v>
                      </c:pt>
                      <c:pt idx="1741">
                        <c:v>349.13522949218799</c:v>
                      </c:pt>
                      <c:pt idx="1742">
                        <c:v>349.32635498046898</c:v>
                      </c:pt>
                      <c:pt idx="1743">
                        <c:v>349.515710449219</c:v>
                      </c:pt>
                      <c:pt idx="1744">
                        <c:v>349.71741943359399</c:v>
                      </c:pt>
                      <c:pt idx="1745">
                        <c:v>349.91232910156202</c:v>
                      </c:pt>
                      <c:pt idx="1746">
                        <c:v>350.13186035156201</c:v>
                      </c:pt>
                      <c:pt idx="1747">
                        <c:v>350.33554687499998</c:v>
                      </c:pt>
                      <c:pt idx="1748">
                        <c:v>350.52541503906298</c:v>
                      </c:pt>
                      <c:pt idx="1749">
                        <c:v>350.72209472656198</c:v>
                      </c:pt>
                      <c:pt idx="1750">
                        <c:v>350.92581787109395</c:v>
                      </c:pt>
                      <c:pt idx="1751">
                        <c:v>351.139074707031</c:v>
                      </c:pt>
                      <c:pt idx="1752">
                        <c:v>351.33270263671898</c:v>
                      </c:pt>
                      <c:pt idx="1753">
                        <c:v>351.51628417968698</c:v>
                      </c:pt>
                      <c:pt idx="1754">
                        <c:v>351.70616455078101</c:v>
                      </c:pt>
                      <c:pt idx="1755">
                        <c:v>351.90737304687502</c:v>
                      </c:pt>
                      <c:pt idx="1756">
                        <c:v>352.10354003906298</c:v>
                      </c:pt>
                      <c:pt idx="1757">
                        <c:v>352.32232666015602</c:v>
                      </c:pt>
                      <c:pt idx="1758">
                        <c:v>352.534838867188</c:v>
                      </c:pt>
                      <c:pt idx="1759">
                        <c:v>352.73024902343798</c:v>
                      </c:pt>
                      <c:pt idx="1760">
                        <c:v>352.93016357421897</c:v>
                      </c:pt>
                      <c:pt idx="1761">
                        <c:v>353.11700439453102</c:v>
                      </c:pt>
                      <c:pt idx="1762">
                        <c:v>353.32448730468701</c:v>
                      </c:pt>
                      <c:pt idx="1763">
                        <c:v>353.53197021484397</c:v>
                      </c:pt>
                      <c:pt idx="1764">
                        <c:v>353.71177978515601</c:v>
                      </c:pt>
                      <c:pt idx="1765">
                        <c:v>353.905932617188</c:v>
                      </c:pt>
                      <c:pt idx="1766">
                        <c:v>354.11467285156198</c:v>
                      </c:pt>
                      <c:pt idx="1767">
                        <c:v>354.30780029296898</c:v>
                      </c:pt>
                      <c:pt idx="1768">
                        <c:v>354.50898437500001</c:v>
                      </c:pt>
                      <c:pt idx="1769">
                        <c:v>354.71270751953102</c:v>
                      </c:pt>
                      <c:pt idx="1770">
                        <c:v>354.911376953125</c:v>
                      </c:pt>
                      <c:pt idx="1771">
                        <c:v>355.10627441406302</c:v>
                      </c:pt>
                      <c:pt idx="1772">
                        <c:v>355.3037109375</c:v>
                      </c:pt>
                      <c:pt idx="1773">
                        <c:v>355.504150390625</c:v>
                      </c:pt>
                      <c:pt idx="1774">
                        <c:v>355.70080566406301</c:v>
                      </c:pt>
                      <c:pt idx="1775">
                        <c:v>355.89947509765602</c:v>
                      </c:pt>
                      <c:pt idx="1776">
                        <c:v>356.09689941406299</c:v>
                      </c:pt>
                      <c:pt idx="1777">
                        <c:v>356.295080566406</c:v>
                      </c:pt>
                      <c:pt idx="1778">
                        <c:v>356.502038574219</c:v>
                      </c:pt>
                      <c:pt idx="1779">
                        <c:v>356.70322265624998</c:v>
                      </c:pt>
                      <c:pt idx="1780">
                        <c:v>356.89687500000002</c:v>
                      </c:pt>
                      <c:pt idx="1781">
                        <c:v>357.11617431640605</c:v>
                      </c:pt>
                      <c:pt idx="1782">
                        <c:v>357.32994384765601</c:v>
                      </c:pt>
                      <c:pt idx="1783">
                        <c:v>357.51929931640603</c:v>
                      </c:pt>
                      <c:pt idx="1784">
                        <c:v>357.71295166015602</c:v>
                      </c:pt>
                      <c:pt idx="1785">
                        <c:v>357.90911865234398</c:v>
                      </c:pt>
                      <c:pt idx="1786">
                        <c:v>358.10401611328103</c:v>
                      </c:pt>
                      <c:pt idx="1787">
                        <c:v>358.30571289062499</c:v>
                      </c:pt>
                      <c:pt idx="1788">
                        <c:v>358.510668945313</c:v>
                      </c:pt>
                      <c:pt idx="1789">
                        <c:v>358.70505371093702</c:v>
                      </c:pt>
                      <c:pt idx="1790">
                        <c:v>358.91253662109398</c:v>
                      </c:pt>
                      <c:pt idx="1791">
                        <c:v>359.114990234375</c:v>
                      </c:pt>
                      <c:pt idx="1792">
                        <c:v>359.30864257812499</c:v>
                      </c:pt>
                      <c:pt idx="1793">
                        <c:v>359.53120117187501</c:v>
                      </c:pt>
                      <c:pt idx="1794">
                        <c:v>359.74118652343799</c:v>
                      </c:pt>
                      <c:pt idx="1795">
                        <c:v>359.93282470703105</c:v>
                      </c:pt>
                      <c:pt idx="1796">
                        <c:v>360.13526611328103</c:v>
                      </c:pt>
                      <c:pt idx="1797">
                        <c:v>360.32716064453103</c:v>
                      </c:pt>
                      <c:pt idx="1798">
                        <c:v>360.52884521484395</c:v>
                      </c:pt>
                      <c:pt idx="1799">
                        <c:v>360.73129882812498</c:v>
                      </c:pt>
                      <c:pt idx="1800">
                        <c:v>360.913647460937</c:v>
                      </c:pt>
                      <c:pt idx="1801">
                        <c:v>361.11356201171895</c:v>
                      </c:pt>
                      <c:pt idx="1802">
                        <c:v>361.30668945312499</c:v>
                      </c:pt>
                      <c:pt idx="1803">
                        <c:v>361.50158691406301</c:v>
                      </c:pt>
                      <c:pt idx="1804">
                        <c:v>361.72541503906302</c:v>
                      </c:pt>
                      <c:pt idx="1805">
                        <c:v>361.93919677734397</c:v>
                      </c:pt>
                      <c:pt idx="1806">
                        <c:v>362.13409423828102</c:v>
                      </c:pt>
                      <c:pt idx="1807">
                        <c:v>362.346594238281</c:v>
                      </c:pt>
                      <c:pt idx="1808">
                        <c:v>362.55156249999999</c:v>
                      </c:pt>
                      <c:pt idx="1809">
                        <c:v>362.75451660156199</c:v>
                      </c:pt>
                      <c:pt idx="1810">
                        <c:v>362.98085937500002</c:v>
                      </c:pt>
                      <c:pt idx="1811">
                        <c:v>363.17828369140602</c:v>
                      </c:pt>
                      <c:pt idx="1812">
                        <c:v>363.36437988281199</c:v>
                      </c:pt>
                      <c:pt idx="1813">
                        <c:v>363.54241943359398</c:v>
                      </c:pt>
                      <c:pt idx="1814">
                        <c:v>363.70335693359397</c:v>
                      </c:pt>
                      <c:pt idx="1815">
                        <c:v>363.89122314453101</c:v>
                      </c:pt>
                      <c:pt idx="1816">
                        <c:v>364.09746093749999</c:v>
                      </c:pt>
                      <c:pt idx="1817">
                        <c:v>364.30190429687502</c:v>
                      </c:pt>
                      <c:pt idx="1818">
                        <c:v>364.50233154296899</c:v>
                      </c:pt>
                      <c:pt idx="1819">
                        <c:v>364.70227050781199</c:v>
                      </c:pt>
                      <c:pt idx="1820">
                        <c:v>364.909753417969</c:v>
                      </c:pt>
                      <c:pt idx="1821">
                        <c:v>365.10592041015605</c:v>
                      </c:pt>
                      <c:pt idx="1822">
                        <c:v>365.294030761719</c:v>
                      </c:pt>
                      <c:pt idx="1823">
                        <c:v>365.49019775390605</c:v>
                      </c:pt>
                      <c:pt idx="1824">
                        <c:v>365.70773925781202</c:v>
                      </c:pt>
                      <c:pt idx="1825">
                        <c:v>365.91016845703103</c:v>
                      </c:pt>
                      <c:pt idx="1826">
                        <c:v>366.11386718749998</c:v>
                      </c:pt>
                      <c:pt idx="1827">
                        <c:v>366.33066406249998</c:v>
                      </c:pt>
                      <c:pt idx="1828">
                        <c:v>366.50971679687501</c:v>
                      </c:pt>
                      <c:pt idx="1829">
                        <c:v>366.69782714843802</c:v>
                      </c:pt>
                      <c:pt idx="1830">
                        <c:v>366.90102539062502</c:v>
                      </c:pt>
                      <c:pt idx="1831">
                        <c:v>367.09842529296895</c:v>
                      </c:pt>
                      <c:pt idx="1832">
                        <c:v>367.294592285156</c:v>
                      </c:pt>
                      <c:pt idx="1833">
                        <c:v>367.49704589843799</c:v>
                      </c:pt>
                      <c:pt idx="1834">
                        <c:v>367.70451660156198</c:v>
                      </c:pt>
                      <c:pt idx="1835">
                        <c:v>367.90195312499998</c:v>
                      </c:pt>
                      <c:pt idx="1836">
                        <c:v>368.09686279296898</c:v>
                      </c:pt>
                      <c:pt idx="1837">
                        <c:v>368.29929199218799</c:v>
                      </c:pt>
                      <c:pt idx="1838">
                        <c:v>368.50802001953105</c:v>
                      </c:pt>
                      <c:pt idx="1839">
                        <c:v>368.70167236328103</c:v>
                      </c:pt>
                      <c:pt idx="1840">
                        <c:v>368.896569824219</c:v>
                      </c:pt>
                      <c:pt idx="1841">
                        <c:v>369.09650878906302</c:v>
                      </c:pt>
                      <c:pt idx="1842">
                        <c:v>369.29193115234398</c:v>
                      </c:pt>
                      <c:pt idx="1843">
                        <c:v>369.49688720703102</c:v>
                      </c:pt>
                      <c:pt idx="1844">
                        <c:v>369.69252929687502</c:v>
                      </c:pt>
                      <c:pt idx="1845">
                        <c:v>369.88742675781202</c:v>
                      </c:pt>
                      <c:pt idx="1846">
                        <c:v>370.091149902344</c:v>
                      </c:pt>
                      <c:pt idx="1847">
                        <c:v>370.29234619140601</c:v>
                      </c:pt>
                      <c:pt idx="1848">
                        <c:v>370.48724365234398</c:v>
                      </c:pt>
                      <c:pt idx="1849">
                        <c:v>370.68894042968702</c:v>
                      </c:pt>
                      <c:pt idx="1850">
                        <c:v>370.88937988281202</c:v>
                      </c:pt>
                      <c:pt idx="1851">
                        <c:v>371.08930664062501</c:v>
                      </c:pt>
                      <c:pt idx="1852">
                        <c:v>371.29300537109395</c:v>
                      </c:pt>
                      <c:pt idx="1853">
                        <c:v>371.49167480468702</c:v>
                      </c:pt>
                      <c:pt idx="1854">
                        <c:v>371.68858642578101</c:v>
                      </c:pt>
                      <c:pt idx="1855">
                        <c:v>371.88172607421899</c:v>
                      </c:pt>
                      <c:pt idx="1856">
                        <c:v>372.08668212890603</c:v>
                      </c:pt>
                      <c:pt idx="1857">
                        <c:v>372.30799560546899</c:v>
                      </c:pt>
                      <c:pt idx="1858">
                        <c:v>372.50666503906302</c:v>
                      </c:pt>
                      <c:pt idx="1859">
                        <c:v>372.69403076171898</c:v>
                      </c:pt>
                      <c:pt idx="1860">
                        <c:v>372.89825439453102</c:v>
                      </c:pt>
                      <c:pt idx="1861">
                        <c:v>373.096923828125</c:v>
                      </c:pt>
                      <c:pt idx="1862">
                        <c:v>373.300622558594</c:v>
                      </c:pt>
                      <c:pt idx="1863">
                        <c:v>373.504321289063</c:v>
                      </c:pt>
                      <c:pt idx="1864">
                        <c:v>373.70047607421895</c:v>
                      </c:pt>
                      <c:pt idx="1865">
                        <c:v>373.91046142578102</c:v>
                      </c:pt>
                      <c:pt idx="1866">
                        <c:v>374.10789794921897</c:v>
                      </c:pt>
                      <c:pt idx="1867">
                        <c:v>374.29326171874999</c:v>
                      </c:pt>
                      <c:pt idx="1868">
                        <c:v>374.51656494140605</c:v>
                      </c:pt>
                      <c:pt idx="1869">
                        <c:v>374.74490966796895</c:v>
                      </c:pt>
                      <c:pt idx="1870">
                        <c:v>374.94860839843801</c:v>
                      </c:pt>
                      <c:pt idx="1871">
                        <c:v>375.16363525390602</c:v>
                      </c:pt>
                      <c:pt idx="1872">
                        <c:v>375.36231689453103</c:v>
                      </c:pt>
                      <c:pt idx="1873">
                        <c:v>375.548413085937</c:v>
                      </c:pt>
                      <c:pt idx="1874">
                        <c:v>375.749597167969</c:v>
                      </c:pt>
                      <c:pt idx="1875">
                        <c:v>375.94324951171899</c:v>
                      </c:pt>
                      <c:pt idx="1876">
                        <c:v>376.13112792968701</c:v>
                      </c:pt>
                      <c:pt idx="1877">
                        <c:v>376.30715332031298</c:v>
                      </c:pt>
                      <c:pt idx="1878">
                        <c:v>376.49273681640602</c:v>
                      </c:pt>
                      <c:pt idx="1879">
                        <c:v>376.70399169921899</c:v>
                      </c:pt>
                      <c:pt idx="1880">
                        <c:v>376.89512939453101</c:v>
                      </c:pt>
                      <c:pt idx="1881">
                        <c:v>377.09129638671897</c:v>
                      </c:pt>
                      <c:pt idx="1882">
                        <c:v>377.31135253906302</c:v>
                      </c:pt>
                      <c:pt idx="1883">
                        <c:v>377.50800781250001</c:v>
                      </c:pt>
                      <c:pt idx="1884">
                        <c:v>377.69787597656199</c:v>
                      </c:pt>
                      <c:pt idx="1885">
                        <c:v>377.89781494140601</c:v>
                      </c:pt>
                      <c:pt idx="1886">
                        <c:v>378.10906982421898</c:v>
                      </c:pt>
                      <c:pt idx="1887">
                        <c:v>378.32106933593701</c:v>
                      </c:pt>
                      <c:pt idx="1888">
                        <c:v>378.50892333984399</c:v>
                      </c:pt>
                      <c:pt idx="1889">
                        <c:v>378.68873291015603</c:v>
                      </c:pt>
                      <c:pt idx="1890">
                        <c:v>378.89822998046895</c:v>
                      </c:pt>
                      <c:pt idx="1891">
                        <c:v>379.10192871093699</c:v>
                      </c:pt>
                      <c:pt idx="1892">
                        <c:v>379.29304199218802</c:v>
                      </c:pt>
                      <c:pt idx="1893">
                        <c:v>379.49801025390605</c:v>
                      </c:pt>
                      <c:pt idx="1894">
                        <c:v>379.69844970703105</c:v>
                      </c:pt>
                      <c:pt idx="1895">
                        <c:v>379.903405761719</c:v>
                      </c:pt>
                      <c:pt idx="1896">
                        <c:v>380.10911865234397</c:v>
                      </c:pt>
                      <c:pt idx="1897">
                        <c:v>380.30402832031302</c:v>
                      </c:pt>
                      <c:pt idx="1898">
                        <c:v>380.48887939453101</c:v>
                      </c:pt>
                      <c:pt idx="1899">
                        <c:v>380.68126220703101</c:v>
                      </c:pt>
                      <c:pt idx="1900">
                        <c:v>380.88496093750001</c:v>
                      </c:pt>
                      <c:pt idx="1901">
                        <c:v>381.08363037109399</c:v>
                      </c:pt>
                      <c:pt idx="1902">
                        <c:v>381.28104248046895</c:v>
                      </c:pt>
                      <c:pt idx="1903">
                        <c:v>381.48349609374998</c:v>
                      </c:pt>
                      <c:pt idx="1904">
                        <c:v>381.67840576171898</c:v>
                      </c:pt>
                      <c:pt idx="1905">
                        <c:v>381.88261718749999</c:v>
                      </c:pt>
                      <c:pt idx="1906">
                        <c:v>382.09134521484395</c:v>
                      </c:pt>
                      <c:pt idx="1907">
                        <c:v>382.290771484375</c:v>
                      </c:pt>
                      <c:pt idx="1908">
                        <c:v>382.48442382812499</c:v>
                      </c:pt>
                      <c:pt idx="1909">
                        <c:v>382.68309326171897</c:v>
                      </c:pt>
                      <c:pt idx="1910">
                        <c:v>382.88353271484397</c:v>
                      </c:pt>
                      <c:pt idx="1911">
                        <c:v>383.07718505859395</c:v>
                      </c:pt>
                      <c:pt idx="1912">
                        <c:v>383.28666992187499</c:v>
                      </c:pt>
                      <c:pt idx="1913">
                        <c:v>383.49163818359398</c:v>
                      </c:pt>
                      <c:pt idx="1914">
                        <c:v>383.68704833984395</c:v>
                      </c:pt>
                      <c:pt idx="1915">
                        <c:v>383.88245849609399</c:v>
                      </c:pt>
                      <c:pt idx="1916">
                        <c:v>384.08312988281199</c:v>
                      </c:pt>
                      <c:pt idx="1917">
                        <c:v>384.285070800781</c:v>
                      </c:pt>
                      <c:pt idx="1918">
                        <c:v>384.48375244140601</c:v>
                      </c:pt>
                      <c:pt idx="1919">
                        <c:v>384.68493652343801</c:v>
                      </c:pt>
                      <c:pt idx="1920">
                        <c:v>384.87984619140605</c:v>
                      </c:pt>
                      <c:pt idx="1921">
                        <c:v>385.08530273437498</c:v>
                      </c:pt>
                      <c:pt idx="1922">
                        <c:v>385.28900146484398</c:v>
                      </c:pt>
                      <c:pt idx="1923">
                        <c:v>385.485913085937</c:v>
                      </c:pt>
                      <c:pt idx="1924">
                        <c:v>385.68458251953103</c:v>
                      </c:pt>
                      <c:pt idx="1925">
                        <c:v>385.89006347656198</c:v>
                      </c:pt>
                      <c:pt idx="1926">
                        <c:v>386.10057373046897</c:v>
                      </c:pt>
                      <c:pt idx="1927">
                        <c:v>386.29119873046898</c:v>
                      </c:pt>
                      <c:pt idx="1928">
                        <c:v>386.50068359375001</c:v>
                      </c:pt>
                      <c:pt idx="1929">
                        <c:v>386.70689697265601</c:v>
                      </c:pt>
                      <c:pt idx="1930">
                        <c:v>386.911865234375</c:v>
                      </c:pt>
                      <c:pt idx="1931">
                        <c:v>387.13066406249999</c:v>
                      </c:pt>
                      <c:pt idx="1932">
                        <c:v>387.32680664062502</c:v>
                      </c:pt>
                      <c:pt idx="1933">
                        <c:v>387.51844482421899</c:v>
                      </c:pt>
                      <c:pt idx="1934">
                        <c:v>387.70883789062498</c:v>
                      </c:pt>
                      <c:pt idx="1935">
                        <c:v>387.889404296875</c:v>
                      </c:pt>
                      <c:pt idx="1936">
                        <c:v>388.07373046875</c:v>
                      </c:pt>
                      <c:pt idx="1937">
                        <c:v>388.27995605468698</c:v>
                      </c:pt>
                      <c:pt idx="1938">
                        <c:v>388.48365478515603</c:v>
                      </c:pt>
                      <c:pt idx="1939">
                        <c:v>388.669750976562</c:v>
                      </c:pt>
                      <c:pt idx="1940">
                        <c:v>388.87471923828105</c:v>
                      </c:pt>
                      <c:pt idx="1941">
                        <c:v>389.08646240234395</c:v>
                      </c:pt>
                      <c:pt idx="1942">
                        <c:v>389.29268798828105</c:v>
                      </c:pt>
                      <c:pt idx="1943">
                        <c:v>389.50218505859397</c:v>
                      </c:pt>
                      <c:pt idx="1944">
                        <c:v>389.69708251953102</c:v>
                      </c:pt>
                      <c:pt idx="1945">
                        <c:v>389.91335449218798</c:v>
                      </c:pt>
                      <c:pt idx="1946">
                        <c:v>390.12962646484397</c:v>
                      </c:pt>
                      <c:pt idx="1947">
                        <c:v>390.335852050781</c:v>
                      </c:pt>
                      <c:pt idx="1948">
                        <c:v>390.55339355468698</c:v>
                      </c:pt>
                      <c:pt idx="1949">
                        <c:v>390.72314453125</c:v>
                      </c:pt>
                      <c:pt idx="1950">
                        <c:v>390.90546875000001</c:v>
                      </c:pt>
                      <c:pt idx="1951">
                        <c:v>391.11169433593699</c:v>
                      </c:pt>
                      <c:pt idx="1952">
                        <c:v>391.296545410156</c:v>
                      </c:pt>
                      <c:pt idx="1953">
                        <c:v>391.49645996093699</c:v>
                      </c:pt>
                      <c:pt idx="1954">
                        <c:v>391.692626953125</c:v>
                      </c:pt>
                      <c:pt idx="1955">
                        <c:v>391.88376464843799</c:v>
                      </c:pt>
                      <c:pt idx="1956">
                        <c:v>392.08494873046897</c:v>
                      </c:pt>
                      <c:pt idx="1957">
                        <c:v>392.288647460937</c:v>
                      </c:pt>
                      <c:pt idx="1958">
                        <c:v>392.48731689453103</c:v>
                      </c:pt>
                      <c:pt idx="1959">
                        <c:v>392.69908447265601</c:v>
                      </c:pt>
                      <c:pt idx="1960">
                        <c:v>392.89525146484397</c:v>
                      </c:pt>
                      <c:pt idx="1961">
                        <c:v>393.08210449218802</c:v>
                      </c:pt>
                      <c:pt idx="1962">
                        <c:v>393.28505859375002</c:v>
                      </c:pt>
                      <c:pt idx="1963">
                        <c:v>393.48422851562498</c:v>
                      </c:pt>
                      <c:pt idx="1964">
                        <c:v>393.69169921874999</c:v>
                      </c:pt>
                      <c:pt idx="1965">
                        <c:v>393.88988037109397</c:v>
                      </c:pt>
                      <c:pt idx="1966">
                        <c:v>394.07672119140602</c:v>
                      </c:pt>
                      <c:pt idx="1967">
                        <c:v>394.270349121094</c:v>
                      </c:pt>
                      <c:pt idx="1968">
                        <c:v>394.46903076171895</c:v>
                      </c:pt>
                      <c:pt idx="1969">
                        <c:v>394.670239257812</c:v>
                      </c:pt>
                      <c:pt idx="1970">
                        <c:v>394.87143554687498</c:v>
                      </c:pt>
                      <c:pt idx="1971">
                        <c:v>395.07386474609399</c:v>
                      </c:pt>
                      <c:pt idx="1972">
                        <c:v>395.275061035156</c:v>
                      </c:pt>
                      <c:pt idx="1973">
                        <c:v>395.47751464843799</c:v>
                      </c:pt>
                      <c:pt idx="1974">
                        <c:v>395.681726074219</c:v>
                      </c:pt>
                      <c:pt idx="1975">
                        <c:v>395.87839355468702</c:v>
                      </c:pt>
                      <c:pt idx="1976">
                        <c:v>396.07781982421898</c:v>
                      </c:pt>
                      <c:pt idx="1977">
                        <c:v>396.27976074218799</c:v>
                      </c:pt>
                      <c:pt idx="1978">
                        <c:v>396.478430175781</c:v>
                      </c:pt>
                      <c:pt idx="1979">
                        <c:v>396.68087158203105</c:v>
                      </c:pt>
                      <c:pt idx="1980">
                        <c:v>396.87451171875</c:v>
                      </c:pt>
                      <c:pt idx="1981">
                        <c:v>397.068676757812</c:v>
                      </c:pt>
                      <c:pt idx="1982">
                        <c:v>397.26734619140603</c:v>
                      </c:pt>
                      <c:pt idx="1983">
                        <c:v>397.473059082031</c:v>
                      </c:pt>
                      <c:pt idx="1984">
                        <c:v>397.68055419921899</c:v>
                      </c:pt>
                      <c:pt idx="1985">
                        <c:v>397.88551025390603</c:v>
                      </c:pt>
                      <c:pt idx="1986">
                        <c:v>398.08165283203101</c:v>
                      </c:pt>
                      <c:pt idx="1987">
                        <c:v>398.281579589844</c:v>
                      </c:pt>
                      <c:pt idx="1988">
                        <c:v>398.49157714843801</c:v>
                      </c:pt>
                      <c:pt idx="1989">
                        <c:v>398.68020019531298</c:v>
                      </c:pt>
                      <c:pt idx="1990">
                        <c:v>398.868811035156</c:v>
                      </c:pt>
                      <c:pt idx="1991">
                        <c:v>399.07000732421898</c:v>
                      </c:pt>
                      <c:pt idx="1992">
                        <c:v>399.27370605468701</c:v>
                      </c:pt>
                      <c:pt idx="1993">
                        <c:v>399.46986083984399</c:v>
                      </c:pt>
                      <c:pt idx="1994">
                        <c:v>399.66602783203103</c:v>
                      </c:pt>
                      <c:pt idx="1995">
                        <c:v>399.87651367187499</c:v>
                      </c:pt>
                      <c:pt idx="1996">
                        <c:v>400.08273925781202</c:v>
                      </c:pt>
                      <c:pt idx="1997">
                        <c:v>400.27137451171899</c:v>
                      </c:pt>
                      <c:pt idx="1998">
                        <c:v>400.46425781250002</c:v>
                      </c:pt>
                      <c:pt idx="1999">
                        <c:v>400.67550048828105</c:v>
                      </c:pt>
                      <c:pt idx="2000">
                        <c:v>400.882482910156</c:v>
                      </c:pt>
                      <c:pt idx="2001">
                        <c:v>401.07813720703103</c:v>
                      </c:pt>
                      <c:pt idx="2002">
                        <c:v>401.27052001953103</c:v>
                      </c:pt>
                      <c:pt idx="2003">
                        <c:v>401.46791992187502</c:v>
                      </c:pt>
                      <c:pt idx="2004">
                        <c:v>401.66785888671899</c:v>
                      </c:pt>
                      <c:pt idx="2005">
                        <c:v>401.869055175781</c:v>
                      </c:pt>
                      <c:pt idx="2006">
                        <c:v>402.086584472656</c:v>
                      </c:pt>
                      <c:pt idx="2007">
                        <c:v>402.29960937499999</c:v>
                      </c:pt>
                      <c:pt idx="2008">
                        <c:v>402.493249511719</c:v>
                      </c:pt>
                      <c:pt idx="2009">
                        <c:v>402.68564453124998</c:v>
                      </c:pt>
                      <c:pt idx="2010">
                        <c:v>402.88986816406299</c:v>
                      </c:pt>
                      <c:pt idx="2011">
                        <c:v>403.09682617187502</c:v>
                      </c:pt>
                      <c:pt idx="2012">
                        <c:v>403.28167724609398</c:v>
                      </c:pt>
                      <c:pt idx="2013">
                        <c:v>403.47080078124998</c:v>
                      </c:pt>
                      <c:pt idx="2014">
                        <c:v>403.67397460937502</c:v>
                      </c:pt>
                      <c:pt idx="2015">
                        <c:v>403.86459960937498</c:v>
                      </c:pt>
                      <c:pt idx="2016">
                        <c:v>404.07083740234395</c:v>
                      </c:pt>
                      <c:pt idx="2017">
                        <c:v>404.28586425781202</c:v>
                      </c:pt>
                      <c:pt idx="2018">
                        <c:v>404.476232910156</c:v>
                      </c:pt>
                      <c:pt idx="2019">
                        <c:v>404.67490234374998</c:v>
                      </c:pt>
                      <c:pt idx="2020">
                        <c:v>404.88815917968702</c:v>
                      </c:pt>
                      <c:pt idx="2021">
                        <c:v>405.07550048828102</c:v>
                      </c:pt>
                      <c:pt idx="2022">
                        <c:v>405.267895507812</c:v>
                      </c:pt>
                      <c:pt idx="2023">
                        <c:v>405.47589111328102</c:v>
                      </c:pt>
                      <c:pt idx="2024">
                        <c:v>405.668786621094</c:v>
                      </c:pt>
                      <c:pt idx="2025">
                        <c:v>405.86746826171895</c:v>
                      </c:pt>
                      <c:pt idx="2026">
                        <c:v>406.06813964843798</c:v>
                      </c:pt>
                      <c:pt idx="2027">
                        <c:v>406.26429443359399</c:v>
                      </c:pt>
                      <c:pt idx="2028">
                        <c:v>406.468017578125</c:v>
                      </c:pt>
                      <c:pt idx="2029">
                        <c:v>406.680017089844</c:v>
                      </c:pt>
                      <c:pt idx="2030">
                        <c:v>406.87615966796898</c:v>
                      </c:pt>
                      <c:pt idx="2031">
                        <c:v>407.05723876953101</c:v>
                      </c:pt>
                      <c:pt idx="2032">
                        <c:v>407.25844726562502</c:v>
                      </c:pt>
                      <c:pt idx="2033">
                        <c:v>407.465173339844</c:v>
                      </c:pt>
                      <c:pt idx="2034">
                        <c:v>407.66384277343798</c:v>
                      </c:pt>
                      <c:pt idx="2035">
                        <c:v>407.867016601562</c:v>
                      </c:pt>
                      <c:pt idx="2036">
                        <c:v>408.070715332031</c:v>
                      </c:pt>
                      <c:pt idx="2037">
                        <c:v>408.27443847656201</c:v>
                      </c:pt>
                      <c:pt idx="2038">
                        <c:v>408.46984863281199</c:v>
                      </c:pt>
                      <c:pt idx="2039">
                        <c:v>408.65971679687499</c:v>
                      </c:pt>
                      <c:pt idx="2040">
                        <c:v>408.86341552734399</c:v>
                      </c:pt>
                      <c:pt idx="2041">
                        <c:v>409.06838378906298</c:v>
                      </c:pt>
                      <c:pt idx="2042">
                        <c:v>409.26832275390603</c:v>
                      </c:pt>
                      <c:pt idx="2043">
                        <c:v>409.47377929687502</c:v>
                      </c:pt>
                      <c:pt idx="2044">
                        <c:v>409.67446289062502</c:v>
                      </c:pt>
                      <c:pt idx="2045">
                        <c:v>409.87263183593706</c:v>
                      </c:pt>
                      <c:pt idx="2046">
                        <c:v>410.06877441406294</c:v>
                      </c:pt>
                      <c:pt idx="2047">
                        <c:v>410.27375488281206</c:v>
                      </c:pt>
                      <c:pt idx="2048">
                        <c:v>410.48879394531298</c:v>
                      </c:pt>
                      <c:pt idx="2049">
                        <c:v>410.68671875000001</c:v>
                      </c:pt>
                      <c:pt idx="2050">
                        <c:v>410.88916015625</c:v>
                      </c:pt>
                      <c:pt idx="2051">
                        <c:v>411.10366210937502</c:v>
                      </c:pt>
                      <c:pt idx="2052">
                        <c:v>411.31364746093703</c:v>
                      </c:pt>
                      <c:pt idx="2053">
                        <c:v>411.49597167968705</c:v>
                      </c:pt>
                      <c:pt idx="2054">
                        <c:v>411.68889160156203</c:v>
                      </c:pt>
                      <c:pt idx="2055">
                        <c:v>411.89636230468705</c:v>
                      </c:pt>
                      <c:pt idx="2056">
                        <c:v>412.08747558593706</c:v>
                      </c:pt>
                      <c:pt idx="2057">
                        <c:v>412.29672851562498</c:v>
                      </c:pt>
                      <c:pt idx="2058">
                        <c:v>412.49289550781202</c:v>
                      </c:pt>
                      <c:pt idx="2059">
                        <c:v>412.67646484375001</c:v>
                      </c:pt>
                      <c:pt idx="2060">
                        <c:v>412.88090820312499</c:v>
                      </c:pt>
                      <c:pt idx="2061">
                        <c:v>413.06525878906297</c:v>
                      </c:pt>
                      <c:pt idx="2062">
                        <c:v>413.25639648437499</c:v>
                      </c:pt>
                      <c:pt idx="2063">
                        <c:v>413.47392578124999</c:v>
                      </c:pt>
                      <c:pt idx="2064">
                        <c:v>413.66630859374999</c:v>
                      </c:pt>
                      <c:pt idx="2065">
                        <c:v>413.86298828125001</c:v>
                      </c:pt>
                      <c:pt idx="2066">
                        <c:v>414.07978515625001</c:v>
                      </c:pt>
                      <c:pt idx="2067">
                        <c:v>414.27795410156205</c:v>
                      </c:pt>
                      <c:pt idx="2068">
                        <c:v>414.46352539062502</c:v>
                      </c:pt>
                      <c:pt idx="2069">
                        <c:v>414.67226562500002</c:v>
                      </c:pt>
                      <c:pt idx="2070">
                        <c:v>414.87473144531293</c:v>
                      </c:pt>
                      <c:pt idx="2071">
                        <c:v>415.07214355468705</c:v>
                      </c:pt>
                      <c:pt idx="2072">
                        <c:v>415.27834472656207</c:v>
                      </c:pt>
                      <c:pt idx="2073">
                        <c:v>415.47751464843793</c:v>
                      </c:pt>
                      <c:pt idx="2074">
                        <c:v>415.67922363281207</c:v>
                      </c:pt>
                      <c:pt idx="2075">
                        <c:v>415.87163085937499</c:v>
                      </c:pt>
                      <c:pt idx="2076">
                        <c:v>416.06779785156203</c:v>
                      </c:pt>
                      <c:pt idx="2077">
                        <c:v>416.27099609375</c:v>
                      </c:pt>
                      <c:pt idx="2078">
                        <c:v>416.46716308593705</c:v>
                      </c:pt>
                      <c:pt idx="2079">
                        <c:v>416.66884765625002</c:v>
                      </c:pt>
                      <c:pt idx="2080">
                        <c:v>416.88386230468706</c:v>
                      </c:pt>
                      <c:pt idx="2081">
                        <c:v>417.08127441406293</c:v>
                      </c:pt>
                      <c:pt idx="2082">
                        <c:v>417.27692871093706</c:v>
                      </c:pt>
                      <c:pt idx="2083">
                        <c:v>417.47636718749999</c:v>
                      </c:pt>
                      <c:pt idx="2084">
                        <c:v>417.66874999999999</c:v>
                      </c:pt>
                      <c:pt idx="2085">
                        <c:v>417.88752441406297</c:v>
                      </c:pt>
                      <c:pt idx="2086">
                        <c:v>418.11259765624999</c:v>
                      </c:pt>
                      <c:pt idx="2087">
                        <c:v>418.30122070312501</c:v>
                      </c:pt>
                      <c:pt idx="2088">
                        <c:v>418.478515625</c:v>
                      </c:pt>
                      <c:pt idx="2089">
                        <c:v>418.67717285156203</c:v>
                      </c:pt>
                      <c:pt idx="2090">
                        <c:v>418.86757812500002</c:v>
                      </c:pt>
                      <c:pt idx="2091">
                        <c:v>419.06123046875001</c:v>
                      </c:pt>
                      <c:pt idx="2092">
                        <c:v>419.27067871093703</c:v>
                      </c:pt>
                      <c:pt idx="2093">
                        <c:v>419.46484375</c:v>
                      </c:pt>
                      <c:pt idx="2094">
                        <c:v>419.66152343750002</c:v>
                      </c:pt>
                      <c:pt idx="2095">
                        <c:v>419.86347656250001</c:v>
                      </c:pt>
                      <c:pt idx="2096">
                        <c:v>420.05410156250002</c:v>
                      </c:pt>
                      <c:pt idx="2097">
                        <c:v>420.25527343750002</c:v>
                      </c:pt>
                      <c:pt idx="2098">
                        <c:v>420.45822753906293</c:v>
                      </c:pt>
                      <c:pt idx="2099">
                        <c:v>420.66069335937499</c:v>
                      </c:pt>
                      <c:pt idx="2100">
                        <c:v>420.86513671875002</c:v>
                      </c:pt>
                      <c:pt idx="2101">
                        <c:v>421.05498046874999</c:v>
                      </c:pt>
                      <c:pt idx="2102">
                        <c:v>421.24790039062498</c:v>
                      </c:pt>
                      <c:pt idx="2103">
                        <c:v>421.45161132812501</c:v>
                      </c:pt>
                      <c:pt idx="2104">
                        <c:v>421.65354003906293</c:v>
                      </c:pt>
                      <c:pt idx="2105">
                        <c:v>421.86228027343793</c:v>
                      </c:pt>
                      <c:pt idx="2106">
                        <c:v>422.07229003906298</c:v>
                      </c:pt>
                      <c:pt idx="2107">
                        <c:v>422.26594238281206</c:v>
                      </c:pt>
                      <c:pt idx="2108">
                        <c:v>422.456298828125</c:v>
                      </c:pt>
                      <c:pt idx="2109">
                        <c:v>422.66252441406294</c:v>
                      </c:pt>
                      <c:pt idx="2110">
                        <c:v>422.86823730468706</c:v>
                      </c:pt>
                      <c:pt idx="2111">
                        <c:v>423.08828125000002</c:v>
                      </c:pt>
                      <c:pt idx="2112">
                        <c:v>423.31210937499998</c:v>
                      </c:pt>
                      <c:pt idx="2113">
                        <c:v>423.50573730468705</c:v>
                      </c:pt>
                      <c:pt idx="2114">
                        <c:v>423.69936523437502</c:v>
                      </c:pt>
                      <c:pt idx="2115">
                        <c:v>423.89050292968705</c:v>
                      </c:pt>
                      <c:pt idx="2116">
                        <c:v>424.10681152343795</c:v>
                      </c:pt>
                      <c:pt idx="2117">
                        <c:v>424.33188476562498</c:v>
                      </c:pt>
                      <c:pt idx="2118">
                        <c:v>424.51169433593702</c:v>
                      </c:pt>
                      <c:pt idx="2119">
                        <c:v>424.69453125000001</c:v>
                      </c:pt>
                      <c:pt idx="2120">
                        <c:v>424.88691406250001</c:v>
                      </c:pt>
                      <c:pt idx="2121">
                        <c:v>425.06748046874998</c:v>
                      </c:pt>
                      <c:pt idx="2122">
                        <c:v>425.26237792968703</c:v>
                      </c:pt>
                      <c:pt idx="2123">
                        <c:v>425.46105957031295</c:v>
                      </c:pt>
                      <c:pt idx="2124">
                        <c:v>425.64841308593702</c:v>
                      </c:pt>
                      <c:pt idx="2125">
                        <c:v>425.85336914062498</c:v>
                      </c:pt>
                      <c:pt idx="2126">
                        <c:v>426.06462402343794</c:v>
                      </c:pt>
                      <c:pt idx="2127">
                        <c:v>426.27839355468706</c:v>
                      </c:pt>
                      <c:pt idx="2128">
                        <c:v>426.49719238281205</c:v>
                      </c:pt>
                      <c:pt idx="2129">
                        <c:v>426.70266113281207</c:v>
                      </c:pt>
                      <c:pt idx="2130">
                        <c:v>426.91567382812502</c:v>
                      </c:pt>
                      <c:pt idx="2131">
                        <c:v>427.136474609375</c:v>
                      </c:pt>
                      <c:pt idx="2132">
                        <c:v>427.32004394531293</c:v>
                      </c:pt>
                      <c:pt idx="2133">
                        <c:v>427.51115722656203</c:v>
                      </c:pt>
                      <c:pt idx="2134">
                        <c:v>427.71437988281207</c:v>
                      </c:pt>
                      <c:pt idx="2135">
                        <c:v>427.89975585937498</c:v>
                      </c:pt>
                      <c:pt idx="2136">
                        <c:v>428.10722656249999</c:v>
                      </c:pt>
                      <c:pt idx="2137">
                        <c:v>428.28779296875001</c:v>
                      </c:pt>
                      <c:pt idx="2138">
                        <c:v>428.46887207031295</c:v>
                      </c:pt>
                      <c:pt idx="2139">
                        <c:v>428.681884765625</c:v>
                      </c:pt>
                      <c:pt idx="2140">
                        <c:v>428.88732910156205</c:v>
                      </c:pt>
                      <c:pt idx="2141">
                        <c:v>429.08298339843793</c:v>
                      </c:pt>
                      <c:pt idx="2142">
                        <c:v>429.26406250000002</c:v>
                      </c:pt>
                      <c:pt idx="2143">
                        <c:v>429.44890136718794</c:v>
                      </c:pt>
                      <c:pt idx="2144">
                        <c:v>429.65336914062499</c:v>
                      </c:pt>
                      <c:pt idx="2145">
                        <c:v>429.86459960937498</c:v>
                      </c:pt>
                      <c:pt idx="2146">
                        <c:v>430.06074218750001</c:v>
                      </c:pt>
                      <c:pt idx="2147">
                        <c:v>430.27502441406295</c:v>
                      </c:pt>
                      <c:pt idx="2148">
                        <c:v>430.47246093749999</c:v>
                      </c:pt>
                      <c:pt idx="2149">
                        <c:v>430.65178222656203</c:v>
                      </c:pt>
                      <c:pt idx="2150">
                        <c:v>430.85925292968705</c:v>
                      </c:pt>
                      <c:pt idx="2151">
                        <c:v>431.05415039062501</c:v>
                      </c:pt>
                      <c:pt idx="2152">
                        <c:v>431.25532226562501</c:v>
                      </c:pt>
                      <c:pt idx="2153">
                        <c:v>431.46027832031297</c:v>
                      </c:pt>
                      <c:pt idx="2154">
                        <c:v>431.65695800781202</c:v>
                      </c:pt>
                      <c:pt idx="2155">
                        <c:v>431.849853515625</c:v>
                      </c:pt>
                      <c:pt idx="2156">
                        <c:v>432.04802246093703</c:v>
                      </c:pt>
                      <c:pt idx="2157">
                        <c:v>432.25749511718794</c:v>
                      </c:pt>
                      <c:pt idx="2158">
                        <c:v>432.45415039062499</c:v>
                      </c:pt>
                      <c:pt idx="2159">
                        <c:v>432.65661621093705</c:v>
                      </c:pt>
                      <c:pt idx="2160">
                        <c:v>432.85656738281205</c:v>
                      </c:pt>
                      <c:pt idx="2161">
                        <c:v>433.04895019531295</c:v>
                      </c:pt>
                      <c:pt idx="2162">
                        <c:v>433.24458007812501</c:v>
                      </c:pt>
                      <c:pt idx="2163">
                        <c:v>433.45205078125002</c:v>
                      </c:pt>
                      <c:pt idx="2164">
                        <c:v>433.66330566406293</c:v>
                      </c:pt>
                      <c:pt idx="2165">
                        <c:v>433.85241699218795</c:v>
                      </c:pt>
                      <c:pt idx="2166">
                        <c:v>434.04985351562499</c:v>
                      </c:pt>
                      <c:pt idx="2167">
                        <c:v>434.25556640625001</c:v>
                      </c:pt>
                      <c:pt idx="2168">
                        <c:v>434.45095214843798</c:v>
                      </c:pt>
                      <c:pt idx="2169">
                        <c:v>434.65266113281206</c:v>
                      </c:pt>
                      <c:pt idx="2170">
                        <c:v>434.85461425781205</c:v>
                      </c:pt>
                      <c:pt idx="2171">
                        <c:v>435.03820800781205</c:v>
                      </c:pt>
                      <c:pt idx="2172">
                        <c:v>435.23813476562498</c:v>
                      </c:pt>
                      <c:pt idx="2173">
                        <c:v>435.45012207031294</c:v>
                      </c:pt>
                      <c:pt idx="2174">
                        <c:v>435.64755859374998</c:v>
                      </c:pt>
                      <c:pt idx="2175">
                        <c:v>435.84372558593702</c:v>
                      </c:pt>
                      <c:pt idx="2176">
                        <c:v>436.0625</c:v>
                      </c:pt>
                      <c:pt idx="2177">
                        <c:v>436.27499999999998</c:v>
                      </c:pt>
                      <c:pt idx="2178">
                        <c:v>436.46162109375001</c:v>
                      </c:pt>
                      <c:pt idx="2179">
                        <c:v>436.67412109374999</c:v>
                      </c:pt>
                      <c:pt idx="2180">
                        <c:v>436.90119628906297</c:v>
                      </c:pt>
                      <c:pt idx="2181">
                        <c:v>437.09033203125</c:v>
                      </c:pt>
                      <c:pt idx="2182">
                        <c:v>437.26059570312498</c:v>
                      </c:pt>
                      <c:pt idx="2183">
                        <c:v>437.45371093749998</c:v>
                      </c:pt>
                      <c:pt idx="2184">
                        <c:v>437.65690917968703</c:v>
                      </c:pt>
                      <c:pt idx="2185">
                        <c:v>437.87067871093706</c:v>
                      </c:pt>
                      <c:pt idx="2186">
                        <c:v>438.08820800781206</c:v>
                      </c:pt>
                      <c:pt idx="2187">
                        <c:v>438.27609863281202</c:v>
                      </c:pt>
                      <c:pt idx="2188">
                        <c:v>438.47226562499998</c:v>
                      </c:pt>
                      <c:pt idx="2189">
                        <c:v>438.69682617187499</c:v>
                      </c:pt>
                      <c:pt idx="2190">
                        <c:v>438.92368164062498</c:v>
                      </c:pt>
                      <c:pt idx="2191">
                        <c:v>439.15126953125002</c:v>
                      </c:pt>
                      <c:pt idx="2192">
                        <c:v>439.37709960937502</c:v>
                      </c:pt>
                      <c:pt idx="2193">
                        <c:v>439.572509765625</c:v>
                      </c:pt>
                      <c:pt idx="2194">
                        <c:v>439.76110839843795</c:v>
                      </c:pt>
                      <c:pt idx="2195">
                        <c:v>439.96230468750002</c:v>
                      </c:pt>
                      <c:pt idx="2196">
                        <c:v>440.14589843750002</c:v>
                      </c:pt>
                      <c:pt idx="2197">
                        <c:v>440.34531249999998</c:v>
                      </c:pt>
                      <c:pt idx="2198">
                        <c:v>440.55405273437498</c:v>
                      </c:pt>
                      <c:pt idx="2199">
                        <c:v>440.72937011718795</c:v>
                      </c:pt>
                      <c:pt idx="2200">
                        <c:v>440.92929687499998</c:v>
                      </c:pt>
                      <c:pt idx="2201">
                        <c:v>441.14001464843795</c:v>
                      </c:pt>
                      <c:pt idx="2202">
                        <c:v>441.32736816406293</c:v>
                      </c:pt>
                      <c:pt idx="2203">
                        <c:v>441.52983398437499</c:v>
                      </c:pt>
                      <c:pt idx="2204">
                        <c:v>441.74863281249998</c:v>
                      </c:pt>
                      <c:pt idx="2205">
                        <c:v>441.94477539062501</c:v>
                      </c:pt>
                      <c:pt idx="2206">
                        <c:v>442.12836914062501</c:v>
                      </c:pt>
                      <c:pt idx="2207">
                        <c:v>442.31950683593703</c:v>
                      </c:pt>
                      <c:pt idx="2208">
                        <c:v>442.50559082031293</c:v>
                      </c:pt>
                      <c:pt idx="2209">
                        <c:v>442.69670410156203</c:v>
                      </c:pt>
                      <c:pt idx="2210">
                        <c:v>442.87902832031295</c:v>
                      </c:pt>
                      <c:pt idx="2211">
                        <c:v>443.06010742187499</c:v>
                      </c:pt>
                      <c:pt idx="2212">
                        <c:v>443.24799804687501</c:v>
                      </c:pt>
                      <c:pt idx="2213">
                        <c:v>443.44416503906297</c:v>
                      </c:pt>
                      <c:pt idx="2214">
                        <c:v>443.63603515624999</c:v>
                      </c:pt>
                      <c:pt idx="2215">
                        <c:v>443.83522949218798</c:v>
                      </c:pt>
                      <c:pt idx="2216">
                        <c:v>444.04648437499998</c:v>
                      </c:pt>
                      <c:pt idx="2217">
                        <c:v>444.24516601562499</c:v>
                      </c:pt>
                      <c:pt idx="2218">
                        <c:v>444.44057617187502</c:v>
                      </c:pt>
                      <c:pt idx="2219">
                        <c:v>444.64123535156205</c:v>
                      </c:pt>
                      <c:pt idx="2220">
                        <c:v>444.83740234375</c:v>
                      </c:pt>
                      <c:pt idx="2221">
                        <c:v>445.04235839843795</c:v>
                      </c:pt>
                      <c:pt idx="2222">
                        <c:v>445.23474121093705</c:v>
                      </c:pt>
                      <c:pt idx="2223">
                        <c:v>445.42714843750002</c:v>
                      </c:pt>
                      <c:pt idx="2224">
                        <c:v>445.63586425781205</c:v>
                      </c:pt>
                      <c:pt idx="2225">
                        <c:v>445.83452148437499</c:v>
                      </c:pt>
                      <c:pt idx="2226">
                        <c:v>446.04274902343798</c:v>
                      </c:pt>
                      <c:pt idx="2227">
                        <c:v>446.25527343750002</c:v>
                      </c:pt>
                      <c:pt idx="2228">
                        <c:v>446.44389648437499</c:v>
                      </c:pt>
                      <c:pt idx="2229">
                        <c:v>446.635009765625</c:v>
                      </c:pt>
                      <c:pt idx="2230">
                        <c:v>446.84372558593702</c:v>
                      </c:pt>
                      <c:pt idx="2231">
                        <c:v>447.04165039062502</c:v>
                      </c:pt>
                      <c:pt idx="2232">
                        <c:v>447.24160156250002</c:v>
                      </c:pt>
                      <c:pt idx="2233">
                        <c:v>447.44104003906295</c:v>
                      </c:pt>
                      <c:pt idx="2234">
                        <c:v>447.63645019531293</c:v>
                      </c:pt>
                      <c:pt idx="2235">
                        <c:v>447.84443359375001</c:v>
                      </c:pt>
                      <c:pt idx="2236">
                        <c:v>448.05014648437498</c:v>
                      </c:pt>
                      <c:pt idx="2237">
                        <c:v>448.25207519531295</c:v>
                      </c:pt>
                      <c:pt idx="2238">
                        <c:v>448.45954589843797</c:v>
                      </c:pt>
                      <c:pt idx="2239">
                        <c:v>448.64616699218794</c:v>
                      </c:pt>
                      <c:pt idx="2240">
                        <c:v>448.84484863281205</c:v>
                      </c:pt>
                      <c:pt idx="2241">
                        <c:v>449.05559082031294</c:v>
                      </c:pt>
                      <c:pt idx="2242">
                        <c:v>449.24169921875</c:v>
                      </c:pt>
                      <c:pt idx="2243">
                        <c:v>449.45168457031298</c:v>
                      </c:pt>
                      <c:pt idx="2244">
                        <c:v>449.66542968750002</c:v>
                      </c:pt>
                      <c:pt idx="2245">
                        <c:v>449.85026855468703</c:v>
                      </c:pt>
                      <c:pt idx="2246">
                        <c:v>450.04392089843793</c:v>
                      </c:pt>
                      <c:pt idx="2247">
                        <c:v>450.25895996093703</c:v>
                      </c:pt>
                      <c:pt idx="2248">
                        <c:v>450.46569824218795</c:v>
                      </c:pt>
                      <c:pt idx="2249">
                        <c:v>450.67995605468707</c:v>
                      </c:pt>
                      <c:pt idx="2250">
                        <c:v>450.91960449218794</c:v>
                      </c:pt>
                      <c:pt idx="2251">
                        <c:v>451.13410644531297</c:v>
                      </c:pt>
                      <c:pt idx="2252">
                        <c:v>451.34157714843798</c:v>
                      </c:pt>
                      <c:pt idx="2253">
                        <c:v>451.53146972656202</c:v>
                      </c:pt>
                      <c:pt idx="2254">
                        <c:v>451.71130371093705</c:v>
                      </c:pt>
                      <c:pt idx="2255">
                        <c:v>451.92758789062498</c:v>
                      </c:pt>
                      <c:pt idx="2256">
                        <c:v>452.124267578125</c:v>
                      </c:pt>
                      <c:pt idx="2257">
                        <c:v>452.30407714843795</c:v>
                      </c:pt>
                      <c:pt idx="2258">
                        <c:v>452.50852050781202</c:v>
                      </c:pt>
                      <c:pt idx="2259">
                        <c:v>452.69765625000002</c:v>
                      </c:pt>
                      <c:pt idx="2260">
                        <c:v>452.88247070312502</c:v>
                      </c:pt>
                      <c:pt idx="2261">
                        <c:v>453.10073242187502</c:v>
                      </c:pt>
                      <c:pt idx="2262">
                        <c:v>453.295654296875</c:v>
                      </c:pt>
                      <c:pt idx="2263">
                        <c:v>453.48930664062499</c:v>
                      </c:pt>
                      <c:pt idx="2264">
                        <c:v>453.671630859375</c:v>
                      </c:pt>
                      <c:pt idx="2265">
                        <c:v>453.86779785156205</c:v>
                      </c:pt>
                      <c:pt idx="2266">
                        <c:v>454.10041503906297</c:v>
                      </c:pt>
                      <c:pt idx="2267">
                        <c:v>454.27067871093703</c:v>
                      </c:pt>
                      <c:pt idx="2268">
                        <c:v>454.447998046875</c:v>
                      </c:pt>
                      <c:pt idx="2269">
                        <c:v>454.64538574218795</c:v>
                      </c:pt>
                      <c:pt idx="2270">
                        <c:v>454.83273925781202</c:v>
                      </c:pt>
                      <c:pt idx="2271">
                        <c:v>455.03520507812499</c:v>
                      </c:pt>
                      <c:pt idx="2272">
                        <c:v>455.23186035156203</c:v>
                      </c:pt>
                      <c:pt idx="2273">
                        <c:v>455.43303222656203</c:v>
                      </c:pt>
                      <c:pt idx="2274">
                        <c:v>455.63371582031294</c:v>
                      </c:pt>
                      <c:pt idx="2275">
                        <c:v>455.82736816406293</c:v>
                      </c:pt>
                      <c:pt idx="2276">
                        <c:v>456.02478027343795</c:v>
                      </c:pt>
                      <c:pt idx="2277">
                        <c:v>456.22724609375001</c:v>
                      </c:pt>
                      <c:pt idx="2278">
                        <c:v>456.43474121093703</c:v>
                      </c:pt>
                      <c:pt idx="2279">
                        <c:v>456.63666992187501</c:v>
                      </c:pt>
                      <c:pt idx="2280">
                        <c:v>456.82653808593705</c:v>
                      </c:pt>
                      <c:pt idx="2281">
                        <c:v>457.02897949218794</c:v>
                      </c:pt>
                      <c:pt idx="2282">
                        <c:v>457.23645019531295</c:v>
                      </c:pt>
                      <c:pt idx="2283">
                        <c:v>457.43891601562501</c:v>
                      </c:pt>
                      <c:pt idx="2284">
                        <c:v>457.63759765625002</c:v>
                      </c:pt>
                      <c:pt idx="2285">
                        <c:v>457.82619628906298</c:v>
                      </c:pt>
                      <c:pt idx="2286">
                        <c:v>458.02233886718795</c:v>
                      </c:pt>
                      <c:pt idx="2287">
                        <c:v>458.22529296875001</c:v>
                      </c:pt>
                      <c:pt idx="2288">
                        <c:v>458.43203125000002</c:v>
                      </c:pt>
                      <c:pt idx="2289">
                        <c:v>458.63020019531297</c:v>
                      </c:pt>
                      <c:pt idx="2290">
                        <c:v>458.82509765625002</c:v>
                      </c:pt>
                      <c:pt idx="2291">
                        <c:v>459.04062499999998</c:v>
                      </c:pt>
                      <c:pt idx="2292">
                        <c:v>459.27023925781202</c:v>
                      </c:pt>
                      <c:pt idx="2293">
                        <c:v>459.47470703124998</c:v>
                      </c:pt>
                      <c:pt idx="2294">
                        <c:v>459.67263183593707</c:v>
                      </c:pt>
                      <c:pt idx="2295">
                        <c:v>459.89643554687501</c:v>
                      </c:pt>
                      <c:pt idx="2296">
                        <c:v>460.09836425781202</c:v>
                      </c:pt>
                      <c:pt idx="2297">
                        <c:v>460.29201660156207</c:v>
                      </c:pt>
                      <c:pt idx="2298">
                        <c:v>460.50327148437498</c:v>
                      </c:pt>
                      <c:pt idx="2299">
                        <c:v>460.68559570312499</c:v>
                      </c:pt>
                      <c:pt idx="2300">
                        <c:v>460.87043457031297</c:v>
                      </c:pt>
                      <c:pt idx="2301">
                        <c:v>461.06784667968702</c:v>
                      </c:pt>
                      <c:pt idx="2302">
                        <c:v>461.24892578125002</c:v>
                      </c:pt>
                      <c:pt idx="2303">
                        <c:v>461.43378906250001</c:v>
                      </c:pt>
                      <c:pt idx="2304">
                        <c:v>461.63422851562501</c:v>
                      </c:pt>
                      <c:pt idx="2305">
                        <c:v>461.84042968749998</c:v>
                      </c:pt>
                      <c:pt idx="2306">
                        <c:v>462.037841796875</c:v>
                      </c:pt>
                      <c:pt idx="2307">
                        <c:v>462.23276367187498</c:v>
                      </c:pt>
                      <c:pt idx="2308">
                        <c:v>462.46162109375001</c:v>
                      </c:pt>
                      <c:pt idx="2309">
                        <c:v>462.70681152343798</c:v>
                      </c:pt>
                      <c:pt idx="2310">
                        <c:v>462.91376953125001</c:v>
                      </c:pt>
                      <c:pt idx="2311">
                        <c:v>463.13129882812501</c:v>
                      </c:pt>
                      <c:pt idx="2312">
                        <c:v>463.36269531250002</c:v>
                      </c:pt>
                      <c:pt idx="2313">
                        <c:v>463.54628906250002</c:v>
                      </c:pt>
                      <c:pt idx="2314">
                        <c:v>463.74367675781207</c:v>
                      </c:pt>
                      <c:pt idx="2315">
                        <c:v>463.95114746093702</c:v>
                      </c:pt>
                      <c:pt idx="2316">
                        <c:v>464.12971191406297</c:v>
                      </c:pt>
                      <c:pt idx="2317">
                        <c:v>464.32839355468707</c:v>
                      </c:pt>
                      <c:pt idx="2318">
                        <c:v>464.51499023437498</c:v>
                      </c:pt>
                      <c:pt idx="2319">
                        <c:v>464.70664062499998</c:v>
                      </c:pt>
                      <c:pt idx="2320">
                        <c:v>464.90280761718793</c:v>
                      </c:pt>
                      <c:pt idx="2321">
                        <c:v>465.08085937499999</c:v>
                      </c:pt>
                      <c:pt idx="2322">
                        <c:v>465.27651367187502</c:v>
                      </c:pt>
                      <c:pt idx="2323">
                        <c:v>465.45380859375001</c:v>
                      </c:pt>
                      <c:pt idx="2324">
                        <c:v>465.63991699218798</c:v>
                      </c:pt>
                      <c:pt idx="2325">
                        <c:v>465.84108886718798</c:v>
                      </c:pt>
                      <c:pt idx="2326">
                        <c:v>466.03095703125001</c:v>
                      </c:pt>
                      <c:pt idx="2327">
                        <c:v>466.25278320312498</c:v>
                      </c:pt>
                      <c:pt idx="2328">
                        <c:v>466.47333984375001</c:v>
                      </c:pt>
                      <c:pt idx="2329">
                        <c:v>466.66520996093703</c:v>
                      </c:pt>
                      <c:pt idx="2330">
                        <c:v>466.85456542968706</c:v>
                      </c:pt>
                      <c:pt idx="2331">
                        <c:v>467.03691406249999</c:v>
                      </c:pt>
                      <c:pt idx="2332">
                        <c:v>467.226806640625</c:v>
                      </c:pt>
                      <c:pt idx="2333">
                        <c:v>467.42170410156206</c:v>
                      </c:pt>
                      <c:pt idx="2334">
                        <c:v>467.62666015625001</c:v>
                      </c:pt>
                      <c:pt idx="2335">
                        <c:v>467.84418945312501</c:v>
                      </c:pt>
                      <c:pt idx="2336">
                        <c:v>468.03081054687499</c:v>
                      </c:pt>
                      <c:pt idx="2337">
                        <c:v>468.221923828125</c:v>
                      </c:pt>
                      <c:pt idx="2338">
                        <c:v>468.42561035156206</c:v>
                      </c:pt>
                      <c:pt idx="2339">
                        <c:v>468.62858886718794</c:v>
                      </c:pt>
                      <c:pt idx="2340">
                        <c:v>468.83051757812501</c:v>
                      </c:pt>
                      <c:pt idx="2341">
                        <c:v>469.02541503906298</c:v>
                      </c:pt>
                      <c:pt idx="2342">
                        <c:v>469.21906738281206</c:v>
                      </c:pt>
                      <c:pt idx="2343">
                        <c:v>469.41848144531298</c:v>
                      </c:pt>
                      <c:pt idx="2344">
                        <c:v>469.62595214843793</c:v>
                      </c:pt>
                      <c:pt idx="2345">
                        <c:v>469.82587890625001</c:v>
                      </c:pt>
                      <c:pt idx="2346">
                        <c:v>470.01953125</c:v>
                      </c:pt>
                      <c:pt idx="2347">
                        <c:v>470.21823730468702</c:v>
                      </c:pt>
                      <c:pt idx="2348">
                        <c:v>470.42194824218797</c:v>
                      </c:pt>
                      <c:pt idx="2349">
                        <c:v>470.63066406249999</c:v>
                      </c:pt>
                      <c:pt idx="2350">
                        <c:v>470.83688964843793</c:v>
                      </c:pt>
                      <c:pt idx="2351">
                        <c:v>471.02351074218797</c:v>
                      </c:pt>
                      <c:pt idx="2352">
                        <c:v>471.21640624999998</c:v>
                      </c:pt>
                      <c:pt idx="2353">
                        <c:v>471.42084960937501</c:v>
                      </c:pt>
                      <c:pt idx="2354">
                        <c:v>471.62907714843794</c:v>
                      </c:pt>
                      <c:pt idx="2355">
                        <c:v>471.83024902343794</c:v>
                      </c:pt>
                      <c:pt idx="2356">
                        <c:v>472.01887207031297</c:v>
                      </c:pt>
                      <c:pt idx="2357">
                        <c:v>472.21882324218797</c:v>
                      </c:pt>
                      <c:pt idx="2358">
                        <c:v>472.42126464843795</c:v>
                      </c:pt>
                      <c:pt idx="2359">
                        <c:v>472.61992187499999</c:v>
                      </c:pt>
                      <c:pt idx="2360">
                        <c:v>472.82612304687501</c:v>
                      </c:pt>
                      <c:pt idx="2361">
                        <c:v>473.03237304687502</c:v>
                      </c:pt>
                      <c:pt idx="2362">
                        <c:v>473.22905273437499</c:v>
                      </c:pt>
                      <c:pt idx="2363">
                        <c:v>473.41765136718794</c:v>
                      </c:pt>
                      <c:pt idx="2364">
                        <c:v>473.61506347656206</c:v>
                      </c:pt>
                      <c:pt idx="2365">
                        <c:v>473.83259277343797</c:v>
                      </c:pt>
                      <c:pt idx="2366">
                        <c:v>474.03127441406298</c:v>
                      </c:pt>
                      <c:pt idx="2367">
                        <c:v>474.21486816406298</c:v>
                      </c:pt>
                      <c:pt idx="2368">
                        <c:v>474.42058105468703</c:v>
                      </c:pt>
                      <c:pt idx="2369">
                        <c:v>474.62553710937499</c:v>
                      </c:pt>
                      <c:pt idx="2370">
                        <c:v>474.81918945312498</c:v>
                      </c:pt>
                      <c:pt idx="2371">
                        <c:v>475.01911621093706</c:v>
                      </c:pt>
                      <c:pt idx="2372">
                        <c:v>475.23288574218793</c:v>
                      </c:pt>
                      <c:pt idx="2373">
                        <c:v>475.42526855468702</c:v>
                      </c:pt>
                      <c:pt idx="2374">
                        <c:v>475.61135253906298</c:v>
                      </c:pt>
                      <c:pt idx="2375">
                        <c:v>475.81633300781203</c:v>
                      </c:pt>
                      <c:pt idx="2376">
                        <c:v>476.027587890625</c:v>
                      </c:pt>
                      <c:pt idx="2377">
                        <c:v>476.22624511718794</c:v>
                      </c:pt>
                      <c:pt idx="2378">
                        <c:v>476.41611328124998</c:v>
                      </c:pt>
                      <c:pt idx="2379">
                        <c:v>476.62109375</c:v>
                      </c:pt>
                      <c:pt idx="2380">
                        <c:v>476.81850585937502</c:v>
                      </c:pt>
                      <c:pt idx="2381">
                        <c:v>477.0146484375</c:v>
                      </c:pt>
                      <c:pt idx="2382">
                        <c:v>477.22211914062501</c:v>
                      </c:pt>
                      <c:pt idx="2383">
                        <c:v>477.42583007812499</c:v>
                      </c:pt>
                      <c:pt idx="2384">
                        <c:v>477.63959960937501</c:v>
                      </c:pt>
                      <c:pt idx="2385">
                        <c:v>477.86518554687501</c:v>
                      </c:pt>
                      <c:pt idx="2386">
                        <c:v>478.04753417968703</c:v>
                      </c:pt>
                      <c:pt idx="2387">
                        <c:v>478.2255859375</c:v>
                      </c:pt>
                      <c:pt idx="2388">
                        <c:v>478.42548828125001</c:v>
                      </c:pt>
                      <c:pt idx="2389">
                        <c:v>478.62041015624999</c:v>
                      </c:pt>
                      <c:pt idx="2390">
                        <c:v>479.00141601562501</c:v>
                      </c:pt>
                      <c:pt idx="2391">
                        <c:v>479.12841796875</c:v>
                      </c:pt>
                      <c:pt idx="2392">
                        <c:v>479.32834472656202</c:v>
                      </c:pt>
                      <c:pt idx="2393">
                        <c:v>479.51696777343795</c:v>
                      </c:pt>
                      <c:pt idx="2394">
                        <c:v>479.72194824218798</c:v>
                      </c:pt>
                      <c:pt idx="2395">
                        <c:v>479.89973144531297</c:v>
                      </c:pt>
                      <c:pt idx="2396">
                        <c:v>480.08330078124999</c:v>
                      </c:pt>
                      <c:pt idx="2397">
                        <c:v>480.30537109375001</c:v>
                      </c:pt>
                      <c:pt idx="2398">
                        <c:v>480.52290039062501</c:v>
                      </c:pt>
                      <c:pt idx="2399">
                        <c:v>480.73918457031294</c:v>
                      </c:pt>
                      <c:pt idx="2400">
                        <c:v>480.93710937499998</c:v>
                      </c:pt>
                      <c:pt idx="2401">
                        <c:v>481.12194824218795</c:v>
                      </c:pt>
                      <c:pt idx="2402">
                        <c:v>481.326904296875</c:v>
                      </c:pt>
                      <c:pt idx="2403">
                        <c:v>481.52810058593707</c:v>
                      </c:pt>
                      <c:pt idx="2404">
                        <c:v>481.73886718749998</c:v>
                      </c:pt>
                      <c:pt idx="2405">
                        <c:v>481.95891113281203</c:v>
                      </c:pt>
                      <c:pt idx="2406">
                        <c:v>482.15053710937502</c:v>
                      </c:pt>
                      <c:pt idx="2407">
                        <c:v>482.33913574218798</c:v>
                      </c:pt>
                      <c:pt idx="2408">
                        <c:v>482.52097167968702</c:v>
                      </c:pt>
                      <c:pt idx="2409">
                        <c:v>482.70708007812499</c:v>
                      </c:pt>
                      <c:pt idx="2410">
                        <c:v>482.92963867187501</c:v>
                      </c:pt>
                      <c:pt idx="2411">
                        <c:v>483.12832031250002</c:v>
                      </c:pt>
                      <c:pt idx="2412">
                        <c:v>483.30561523437501</c:v>
                      </c:pt>
                      <c:pt idx="2413">
                        <c:v>483.52189941406294</c:v>
                      </c:pt>
                      <c:pt idx="2414">
                        <c:v>483.72309570312501</c:v>
                      </c:pt>
                      <c:pt idx="2415">
                        <c:v>483.91547851562501</c:v>
                      </c:pt>
                      <c:pt idx="2416">
                        <c:v>484.13552246093707</c:v>
                      </c:pt>
                      <c:pt idx="2417">
                        <c:v>484.31911621093707</c:v>
                      </c:pt>
                      <c:pt idx="2418">
                        <c:v>484.47880859374999</c:v>
                      </c:pt>
                      <c:pt idx="2419">
                        <c:v>484.64226074218794</c:v>
                      </c:pt>
                      <c:pt idx="2420">
                        <c:v>484.81955566406293</c:v>
                      </c:pt>
                      <c:pt idx="2421">
                        <c:v>485.01193847656202</c:v>
                      </c:pt>
                      <c:pt idx="2422">
                        <c:v>485.21691894531295</c:v>
                      </c:pt>
                      <c:pt idx="2423">
                        <c:v>485.42692871093703</c:v>
                      </c:pt>
                      <c:pt idx="2424">
                        <c:v>485.61679687499998</c:v>
                      </c:pt>
                      <c:pt idx="2425">
                        <c:v>485.81472167968707</c:v>
                      </c:pt>
                      <c:pt idx="2426">
                        <c:v>486.0146484375</c:v>
                      </c:pt>
                      <c:pt idx="2427">
                        <c:v>486.20024414062499</c:v>
                      </c:pt>
                      <c:pt idx="2428">
                        <c:v>486.40195312499998</c:v>
                      </c:pt>
                      <c:pt idx="2429">
                        <c:v>486.61318359375002</c:v>
                      </c:pt>
                      <c:pt idx="2430">
                        <c:v>486.81638183593702</c:v>
                      </c:pt>
                      <c:pt idx="2431">
                        <c:v>487.01884765624999</c:v>
                      </c:pt>
                      <c:pt idx="2432">
                        <c:v>487.21499023437502</c:v>
                      </c:pt>
                      <c:pt idx="2433">
                        <c:v>487.40988769531293</c:v>
                      </c:pt>
                      <c:pt idx="2434">
                        <c:v>487.61032714843793</c:v>
                      </c:pt>
                      <c:pt idx="2435">
                        <c:v>487.81149902343793</c:v>
                      </c:pt>
                      <c:pt idx="2436">
                        <c:v>488.00842285156205</c:v>
                      </c:pt>
                      <c:pt idx="2437">
                        <c:v>488.21591796874998</c:v>
                      </c:pt>
                      <c:pt idx="2438">
                        <c:v>488.422119140625</c:v>
                      </c:pt>
                      <c:pt idx="2439">
                        <c:v>488.60747070312499</c:v>
                      </c:pt>
                      <c:pt idx="2440">
                        <c:v>488.80993652343795</c:v>
                      </c:pt>
                      <c:pt idx="2441">
                        <c:v>489.01062011718795</c:v>
                      </c:pt>
                      <c:pt idx="2442">
                        <c:v>489.215576171875</c:v>
                      </c:pt>
                      <c:pt idx="2443">
                        <c:v>489.41801757812499</c:v>
                      </c:pt>
                      <c:pt idx="2444">
                        <c:v>489.60537109375002</c:v>
                      </c:pt>
                      <c:pt idx="2445">
                        <c:v>489.80153808593707</c:v>
                      </c:pt>
                      <c:pt idx="2446">
                        <c:v>490.00700683593703</c:v>
                      </c:pt>
                      <c:pt idx="2447">
                        <c:v>490.21196289062499</c:v>
                      </c:pt>
                      <c:pt idx="2448">
                        <c:v>490.41943359375</c:v>
                      </c:pt>
                      <c:pt idx="2449">
                        <c:v>490.62062988281207</c:v>
                      </c:pt>
                      <c:pt idx="2450">
                        <c:v>490.80998535156203</c:v>
                      </c:pt>
                      <c:pt idx="2451">
                        <c:v>491.02375488281206</c:v>
                      </c:pt>
                      <c:pt idx="2452">
                        <c:v>491.23124999999999</c:v>
                      </c:pt>
                      <c:pt idx="2453">
                        <c:v>491.42111816406293</c:v>
                      </c:pt>
                      <c:pt idx="2454">
                        <c:v>491.61098632812502</c:v>
                      </c:pt>
                      <c:pt idx="2455">
                        <c:v>491.80839843749999</c:v>
                      </c:pt>
                      <c:pt idx="2456">
                        <c:v>492.00883789062499</c:v>
                      </c:pt>
                      <c:pt idx="2457">
                        <c:v>492.22636718749999</c:v>
                      </c:pt>
                      <c:pt idx="2458">
                        <c:v>492.42956542968705</c:v>
                      </c:pt>
                      <c:pt idx="2459">
                        <c:v>492.60559082031295</c:v>
                      </c:pt>
                      <c:pt idx="2460">
                        <c:v>492.80048828125001</c:v>
                      </c:pt>
                      <c:pt idx="2461">
                        <c:v>493.01301269531297</c:v>
                      </c:pt>
                      <c:pt idx="2462">
                        <c:v>493.21169433593707</c:v>
                      </c:pt>
                      <c:pt idx="2463">
                        <c:v>493.41416015624998</c:v>
                      </c:pt>
                      <c:pt idx="2464">
                        <c:v>493.62341308593705</c:v>
                      </c:pt>
                      <c:pt idx="2465">
                        <c:v>493.82258300781206</c:v>
                      </c:pt>
                      <c:pt idx="2466">
                        <c:v>494.02375488281206</c:v>
                      </c:pt>
                      <c:pt idx="2467">
                        <c:v>494.213134765625</c:v>
                      </c:pt>
                      <c:pt idx="2468">
                        <c:v>494.40375976562501</c:v>
                      </c:pt>
                      <c:pt idx="2469">
                        <c:v>494.60041503906297</c:v>
                      </c:pt>
                      <c:pt idx="2470">
                        <c:v>494.79782714843793</c:v>
                      </c:pt>
                      <c:pt idx="2471">
                        <c:v>495.00405273437502</c:v>
                      </c:pt>
                      <c:pt idx="2472">
                        <c:v>495.20649414062501</c:v>
                      </c:pt>
                      <c:pt idx="2473">
                        <c:v>495.40214843749999</c:v>
                      </c:pt>
                      <c:pt idx="2474">
                        <c:v>495.61894531249999</c:v>
                      </c:pt>
                      <c:pt idx="2475">
                        <c:v>495.83017578124998</c:v>
                      </c:pt>
                      <c:pt idx="2476">
                        <c:v>496.02885742187499</c:v>
                      </c:pt>
                      <c:pt idx="2477">
                        <c:v>496.21748046875001</c:v>
                      </c:pt>
                      <c:pt idx="2478">
                        <c:v>496.40432128906298</c:v>
                      </c:pt>
                      <c:pt idx="2479">
                        <c:v>496.60300292968702</c:v>
                      </c:pt>
                      <c:pt idx="2480">
                        <c:v>496.80219726562501</c:v>
                      </c:pt>
                      <c:pt idx="2481">
                        <c:v>497.00136718750002</c:v>
                      </c:pt>
                      <c:pt idx="2482">
                        <c:v>497.20004882812498</c:v>
                      </c:pt>
                      <c:pt idx="2483">
                        <c:v>497.40451660156202</c:v>
                      </c:pt>
                      <c:pt idx="2484">
                        <c:v>497.60266113281205</c:v>
                      </c:pt>
                      <c:pt idx="2485">
                        <c:v>497.79631347656203</c:v>
                      </c:pt>
                      <c:pt idx="2486">
                        <c:v>498.00126953124999</c:v>
                      </c:pt>
                      <c:pt idx="2487">
                        <c:v>498.20168457031298</c:v>
                      </c:pt>
                      <c:pt idx="2488">
                        <c:v>498.38830566406295</c:v>
                      </c:pt>
                      <c:pt idx="2489">
                        <c:v>498.58823242187498</c:v>
                      </c:pt>
                      <c:pt idx="2490">
                        <c:v>498.80903320312501</c:v>
                      </c:pt>
                      <c:pt idx="2491">
                        <c:v>499.03488769531293</c:v>
                      </c:pt>
                      <c:pt idx="2492">
                        <c:v>499.22854003906298</c:v>
                      </c:pt>
                      <c:pt idx="2493">
                        <c:v>499.43601074218793</c:v>
                      </c:pt>
                      <c:pt idx="2494">
                        <c:v>499.63720703125</c:v>
                      </c:pt>
                      <c:pt idx="2495">
                        <c:v>499.80947265625002</c:v>
                      </c:pt>
                      <c:pt idx="2496">
                        <c:v>500.00563964843798</c:v>
                      </c:pt>
                      <c:pt idx="2497">
                        <c:v>500.20305175781203</c:v>
                      </c:pt>
                      <c:pt idx="2498">
                        <c:v>500.40043945312499</c:v>
                      </c:pt>
                      <c:pt idx="2499">
                        <c:v>500.59785156250001</c:v>
                      </c:pt>
                      <c:pt idx="2500">
                        <c:v>500.79201660156207</c:v>
                      </c:pt>
                      <c:pt idx="2501">
                        <c:v>500.99445800781206</c:v>
                      </c:pt>
                      <c:pt idx="2502">
                        <c:v>501.20017089843793</c:v>
                      </c:pt>
                      <c:pt idx="2503">
                        <c:v>501.40012207031293</c:v>
                      </c:pt>
                      <c:pt idx="2504">
                        <c:v>501.60183105468707</c:v>
                      </c:pt>
                      <c:pt idx="2505">
                        <c:v>501.79799804687502</c:v>
                      </c:pt>
                      <c:pt idx="2506">
                        <c:v>501.99362792968702</c:v>
                      </c:pt>
                      <c:pt idx="2507">
                        <c:v>502.20361328125</c:v>
                      </c:pt>
                      <c:pt idx="2508">
                        <c:v>502.39599609375</c:v>
                      </c:pt>
                      <c:pt idx="2509">
                        <c:v>502.58710937500001</c:v>
                      </c:pt>
                      <c:pt idx="2510">
                        <c:v>502.79963378906297</c:v>
                      </c:pt>
                      <c:pt idx="2511">
                        <c:v>503.00009765624998</c:v>
                      </c:pt>
                      <c:pt idx="2512">
                        <c:v>503.197509765625</c:v>
                      </c:pt>
                      <c:pt idx="2513">
                        <c:v>503.40068359374999</c:v>
                      </c:pt>
                      <c:pt idx="2514">
                        <c:v>503.60563964843794</c:v>
                      </c:pt>
                      <c:pt idx="2515">
                        <c:v>503.81059570312499</c:v>
                      </c:pt>
                      <c:pt idx="2516">
                        <c:v>503.99721679687502</c:v>
                      </c:pt>
                      <c:pt idx="2517">
                        <c:v>504.19465332031297</c:v>
                      </c:pt>
                      <c:pt idx="2518">
                        <c:v>504.40212402343798</c:v>
                      </c:pt>
                      <c:pt idx="2519">
                        <c:v>504.59501953124999</c:v>
                      </c:pt>
                      <c:pt idx="2520">
                        <c:v>504.81330566406297</c:v>
                      </c:pt>
                      <c:pt idx="2521">
                        <c:v>505.02529296875002</c:v>
                      </c:pt>
                      <c:pt idx="2522">
                        <c:v>505.20637207031297</c:v>
                      </c:pt>
                      <c:pt idx="2523">
                        <c:v>505.41889648437501</c:v>
                      </c:pt>
                      <c:pt idx="2524">
                        <c:v>505.61882324218794</c:v>
                      </c:pt>
                      <c:pt idx="2525">
                        <c:v>505.80241699218794</c:v>
                      </c:pt>
                      <c:pt idx="2526">
                        <c:v>506.00537109375</c:v>
                      </c:pt>
                      <c:pt idx="2527">
                        <c:v>506.20402832031294</c:v>
                      </c:pt>
                      <c:pt idx="2528">
                        <c:v>506.4072265625</c:v>
                      </c:pt>
                      <c:pt idx="2529">
                        <c:v>506.60085449218798</c:v>
                      </c:pt>
                      <c:pt idx="2530">
                        <c:v>506.80078125</c:v>
                      </c:pt>
                      <c:pt idx="2531">
                        <c:v>507.00451660156205</c:v>
                      </c:pt>
                      <c:pt idx="2532">
                        <c:v>507.19941406250001</c:v>
                      </c:pt>
                      <c:pt idx="2533">
                        <c:v>507.39606933593706</c:v>
                      </c:pt>
                      <c:pt idx="2534">
                        <c:v>507.59475097656207</c:v>
                      </c:pt>
                      <c:pt idx="2535">
                        <c:v>507.81052246093702</c:v>
                      </c:pt>
                      <c:pt idx="2536">
                        <c:v>508.01926269531293</c:v>
                      </c:pt>
                      <c:pt idx="2537">
                        <c:v>508.22600097656203</c:v>
                      </c:pt>
                      <c:pt idx="2538">
                        <c:v>508.42014160156202</c:v>
                      </c:pt>
                      <c:pt idx="2539">
                        <c:v>508.59816894531298</c:v>
                      </c:pt>
                      <c:pt idx="2540">
                        <c:v>508.79382324218795</c:v>
                      </c:pt>
                      <c:pt idx="2541">
                        <c:v>508.99374999999998</c:v>
                      </c:pt>
                      <c:pt idx="2542">
                        <c:v>509.19619140625002</c:v>
                      </c:pt>
                      <c:pt idx="2543">
                        <c:v>509.39411621093706</c:v>
                      </c:pt>
                      <c:pt idx="2544">
                        <c:v>509.58649902343797</c:v>
                      </c:pt>
                      <c:pt idx="2545">
                        <c:v>509.78342285156202</c:v>
                      </c:pt>
                      <c:pt idx="2546">
                        <c:v>510.0009765625</c:v>
                      </c:pt>
                      <c:pt idx="2547">
                        <c:v>510.20844726562501</c:v>
                      </c:pt>
                      <c:pt idx="2548">
                        <c:v>510.39580078124999</c:v>
                      </c:pt>
                      <c:pt idx="2549">
                        <c:v>510.59572753906298</c:v>
                      </c:pt>
                      <c:pt idx="2550">
                        <c:v>510.80070800781203</c:v>
                      </c:pt>
                      <c:pt idx="2551">
                        <c:v>510.98557128906293</c:v>
                      </c:pt>
                      <c:pt idx="2552">
                        <c:v>511.18098144531297</c:v>
                      </c:pt>
                      <c:pt idx="2553">
                        <c:v>511.39902343749998</c:v>
                      </c:pt>
                      <c:pt idx="2554">
                        <c:v>511.59216308593705</c:v>
                      </c:pt>
                      <c:pt idx="2555">
                        <c:v>511.78076171875</c:v>
                      </c:pt>
                      <c:pt idx="2556">
                        <c:v>511.98696289062502</c:v>
                      </c:pt>
                      <c:pt idx="2557">
                        <c:v>512.19194335937505</c:v>
                      </c:pt>
                      <c:pt idx="2558">
                        <c:v>512.42255859374995</c:v>
                      </c:pt>
                      <c:pt idx="2559">
                        <c:v>512.65090332031298</c:v>
                      </c:pt>
                      <c:pt idx="2560">
                        <c:v>512.82568359375</c:v>
                      </c:pt>
                      <c:pt idx="2561">
                        <c:v>513.006762695313</c:v>
                      </c:pt>
                      <c:pt idx="2562">
                        <c:v>513.19614257812498</c:v>
                      </c:pt>
                      <c:pt idx="2563">
                        <c:v>513.39228515624995</c:v>
                      </c:pt>
                      <c:pt idx="2564">
                        <c:v>513.59096679687502</c:v>
                      </c:pt>
                      <c:pt idx="2565">
                        <c:v>513.785888671875</c:v>
                      </c:pt>
                      <c:pt idx="2566">
                        <c:v>513.99133300781205</c:v>
                      </c:pt>
                      <c:pt idx="2567">
                        <c:v>514.19375000000002</c:v>
                      </c:pt>
                      <c:pt idx="2568">
                        <c:v>514.38864746093702</c:v>
                      </c:pt>
                      <c:pt idx="2569">
                        <c:v>514.583569335937</c:v>
                      </c:pt>
                      <c:pt idx="2570">
                        <c:v>514.798095703125</c:v>
                      </c:pt>
                      <c:pt idx="2571">
                        <c:v>515.001782226562</c:v>
                      </c:pt>
                      <c:pt idx="2572">
                        <c:v>515.19040527343793</c:v>
                      </c:pt>
                      <c:pt idx="2573">
                        <c:v>515.38530273437505</c:v>
                      </c:pt>
                      <c:pt idx="2574">
                        <c:v>515.58774414062498</c:v>
                      </c:pt>
                      <c:pt idx="2575">
                        <c:v>515.78894042968705</c:v>
                      </c:pt>
                      <c:pt idx="2576">
                        <c:v>515.98813476562498</c:v>
                      </c:pt>
                      <c:pt idx="2577">
                        <c:v>516.18681640625005</c:v>
                      </c:pt>
                      <c:pt idx="2578">
                        <c:v>516.38874511718791</c:v>
                      </c:pt>
                      <c:pt idx="2579">
                        <c:v>516.58615722656202</c:v>
                      </c:pt>
                      <c:pt idx="2580">
                        <c:v>516.781079101562</c:v>
                      </c:pt>
                      <c:pt idx="2581">
                        <c:v>516.989819335937</c:v>
                      </c:pt>
                      <c:pt idx="2582">
                        <c:v>517.19223632812498</c:v>
                      </c:pt>
                      <c:pt idx="2583">
                        <c:v>517.3896484375</c:v>
                      </c:pt>
                      <c:pt idx="2584">
                        <c:v>517.58708496093709</c:v>
                      </c:pt>
                      <c:pt idx="2585">
                        <c:v>517.78073730468702</c:v>
                      </c:pt>
                      <c:pt idx="2586">
                        <c:v>517.98493652343791</c:v>
                      </c:pt>
                      <c:pt idx="2587">
                        <c:v>518.19870605468702</c:v>
                      </c:pt>
                      <c:pt idx="2588">
                        <c:v>518.397387695313</c:v>
                      </c:pt>
                      <c:pt idx="2589">
                        <c:v>518.580981445313</c:v>
                      </c:pt>
                      <c:pt idx="2590">
                        <c:v>518.78469238281207</c:v>
                      </c:pt>
                      <c:pt idx="2591">
                        <c:v>518.98637695312505</c:v>
                      </c:pt>
                      <c:pt idx="2592">
                        <c:v>519.199633789063</c:v>
                      </c:pt>
                      <c:pt idx="2593">
                        <c:v>519.40659179687498</c:v>
                      </c:pt>
                      <c:pt idx="2594">
                        <c:v>519.59519042968702</c:v>
                      </c:pt>
                      <c:pt idx="2595">
                        <c:v>519.79514160156202</c:v>
                      </c:pt>
                      <c:pt idx="2596">
                        <c:v>519.98503417968709</c:v>
                      </c:pt>
                      <c:pt idx="2597">
                        <c:v>520.18623046874995</c:v>
                      </c:pt>
                      <c:pt idx="2598">
                        <c:v>520.38488769531295</c:v>
                      </c:pt>
                      <c:pt idx="2599">
                        <c:v>520.57851562500002</c:v>
                      </c:pt>
                      <c:pt idx="2600">
                        <c:v>520.78725585937502</c:v>
                      </c:pt>
                      <c:pt idx="2601">
                        <c:v>520.99775390624995</c:v>
                      </c:pt>
                      <c:pt idx="2602">
                        <c:v>521.19265136718798</c:v>
                      </c:pt>
                      <c:pt idx="2603">
                        <c:v>521.381274414063</c:v>
                      </c:pt>
                      <c:pt idx="2604">
                        <c:v>521.57868652343791</c:v>
                      </c:pt>
                      <c:pt idx="2605">
                        <c:v>521.78061523437498</c:v>
                      </c:pt>
                      <c:pt idx="2606">
                        <c:v>521.98181152343795</c:v>
                      </c:pt>
                      <c:pt idx="2607">
                        <c:v>522.17973632812505</c:v>
                      </c:pt>
                      <c:pt idx="2608">
                        <c:v>522.392749023438</c:v>
                      </c:pt>
                      <c:pt idx="2609">
                        <c:v>522.60476074218798</c:v>
                      </c:pt>
                      <c:pt idx="2610">
                        <c:v>522.80041503906295</c:v>
                      </c:pt>
                      <c:pt idx="2611">
                        <c:v>523.01918945312502</c:v>
                      </c:pt>
                      <c:pt idx="2612">
                        <c:v>523.220874023438</c:v>
                      </c:pt>
                      <c:pt idx="2613">
                        <c:v>523.39943847656207</c:v>
                      </c:pt>
                      <c:pt idx="2614">
                        <c:v>523.61396484374995</c:v>
                      </c:pt>
                      <c:pt idx="2615">
                        <c:v>523.81264648437502</c:v>
                      </c:pt>
                      <c:pt idx="2616">
                        <c:v>524.01508789062495</c:v>
                      </c:pt>
                      <c:pt idx="2617">
                        <c:v>524.223071289063</c:v>
                      </c:pt>
                      <c:pt idx="2618">
                        <c:v>524.39711914062502</c:v>
                      </c:pt>
                      <c:pt idx="2619">
                        <c:v>524.583984375</c:v>
                      </c:pt>
                      <c:pt idx="2620">
                        <c:v>524.78969726562502</c:v>
                      </c:pt>
                      <c:pt idx="2621">
                        <c:v>524.99465332031298</c:v>
                      </c:pt>
                      <c:pt idx="2622">
                        <c:v>525.19633789062505</c:v>
                      </c:pt>
                      <c:pt idx="2623">
                        <c:v>525.39123535156205</c:v>
                      </c:pt>
                      <c:pt idx="2624">
                        <c:v>525.57734374999995</c:v>
                      </c:pt>
                      <c:pt idx="2625">
                        <c:v>525.77475585937498</c:v>
                      </c:pt>
                      <c:pt idx="2626">
                        <c:v>525.98425292968705</c:v>
                      </c:pt>
                      <c:pt idx="2627">
                        <c:v>526.20051269531291</c:v>
                      </c:pt>
                      <c:pt idx="2628">
                        <c:v>526.42104492187502</c:v>
                      </c:pt>
                      <c:pt idx="2629">
                        <c:v>526.60590820312495</c:v>
                      </c:pt>
                      <c:pt idx="2630">
                        <c:v>526.794018554687</c:v>
                      </c:pt>
                      <c:pt idx="2631">
                        <c:v>527.02414550781202</c:v>
                      </c:pt>
                      <c:pt idx="2632">
                        <c:v>527.222827148438</c:v>
                      </c:pt>
                      <c:pt idx="2633">
                        <c:v>527.417724609375</c:v>
                      </c:pt>
                      <c:pt idx="2634">
                        <c:v>527.637768554687</c:v>
                      </c:pt>
                      <c:pt idx="2635">
                        <c:v>527.84826660156205</c:v>
                      </c:pt>
                      <c:pt idx="2636">
                        <c:v>528.03312988281209</c:v>
                      </c:pt>
                      <c:pt idx="2637">
                        <c:v>528.19858398437498</c:v>
                      </c:pt>
                      <c:pt idx="2638">
                        <c:v>528.37839355468702</c:v>
                      </c:pt>
                      <c:pt idx="2639">
                        <c:v>528.57382812499998</c:v>
                      </c:pt>
                      <c:pt idx="2640">
                        <c:v>528.77175292968707</c:v>
                      </c:pt>
                      <c:pt idx="2641">
                        <c:v>528.96989746093709</c:v>
                      </c:pt>
                      <c:pt idx="2642">
                        <c:v>529.16931152343795</c:v>
                      </c:pt>
                      <c:pt idx="2643">
                        <c:v>529.37480468750005</c:v>
                      </c:pt>
                      <c:pt idx="2644">
                        <c:v>529.58154296875</c:v>
                      </c:pt>
                      <c:pt idx="2645">
                        <c:v>529.784741210937</c:v>
                      </c:pt>
                      <c:pt idx="2646">
                        <c:v>529.97839355468705</c:v>
                      </c:pt>
                      <c:pt idx="2647">
                        <c:v>530.17329101562495</c:v>
                      </c:pt>
                      <c:pt idx="2648">
                        <c:v>530.37646484375</c:v>
                      </c:pt>
                      <c:pt idx="2649">
                        <c:v>530.56757812499995</c:v>
                      </c:pt>
                      <c:pt idx="2650">
                        <c:v>530.77431640625002</c:v>
                      </c:pt>
                      <c:pt idx="2651">
                        <c:v>530.98356933593709</c:v>
                      </c:pt>
                      <c:pt idx="2652">
                        <c:v>531.178466796875</c:v>
                      </c:pt>
                      <c:pt idx="2653">
                        <c:v>531.379150390625</c:v>
                      </c:pt>
                      <c:pt idx="2654">
                        <c:v>531.57531738281205</c:v>
                      </c:pt>
                      <c:pt idx="2655">
                        <c:v>531.77902832031293</c:v>
                      </c:pt>
                      <c:pt idx="2656">
                        <c:v>531.98095703125</c:v>
                      </c:pt>
                      <c:pt idx="2657">
                        <c:v>532.17961425781209</c:v>
                      </c:pt>
                      <c:pt idx="2658">
                        <c:v>532.36999511718795</c:v>
                      </c:pt>
                      <c:pt idx="2659">
                        <c:v>532.56240234375002</c:v>
                      </c:pt>
                      <c:pt idx="2660">
                        <c:v>532.76687011718798</c:v>
                      </c:pt>
                      <c:pt idx="2661">
                        <c:v>532.97434082031293</c:v>
                      </c:pt>
                      <c:pt idx="2662">
                        <c:v>533.17980957031295</c:v>
                      </c:pt>
                      <c:pt idx="2663">
                        <c:v>533.378491210937</c:v>
                      </c:pt>
                      <c:pt idx="2664">
                        <c:v>533.57663574218793</c:v>
                      </c:pt>
                      <c:pt idx="2665">
                        <c:v>533.77402343749998</c:v>
                      </c:pt>
                      <c:pt idx="2666">
                        <c:v>533.97321777343791</c:v>
                      </c:pt>
                      <c:pt idx="2667">
                        <c:v>534.173657226562</c:v>
                      </c:pt>
                      <c:pt idx="2668">
                        <c:v>534.382397460937</c:v>
                      </c:pt>
                      <c:pt idx="2669">
                        <c:v>534.582348632812</c:v>
                      </c:pt>
                      <c:pt idx="2670">
                        <c:v>534.77421875000005</c:v>
                      </c:pt>
                      <c:pt idx="2671">
                        <c:v>534.96911621093705</c:v>
                      </c:pt>
                      <c:pt idx="2672">
                        <c:v>535.174072265625</c:v>
                      </c:pt>
                      <c:pt idx="2673">
                        <c:v>535.37348632812495</c:v>
                      </c:pt>
                      <c:pt idx="2674">
                        <c:v>535.57216796875002</c:v>
                      </c:pt>
                      <c:pt idx="2675">
                        <c:v>535.76960449218791</c:v>
                      </c:pt>
                      <c:pt idx="2676">
                        <c:v>535.961987304687</c:v>
                      </c:pt>
                      <c:pt idx="2677">
                        <c:v>536.17624511718793</c:v>
                      </c:pt>
                      <c:pt idx="2678">
                        <c:v>536.38876953124998</c:v>
                      </c:pt>
                      <c:pt idx="2679">
                        <c:v>536.58190917968705</c:v>
                      </c:pt>
                      <c:pt idx="2680">
                        <c:v>536.783618164063</c:v>
                      </c:pt>
                      <c:pt idx="2681">
                        <c:v>536.98605957031293</c:v>
                      </c:pt>
                      <c:pt idx="2682">
                        <c:v>537.18168945312505</c:v>
                      </c:pt>
                      <c:pt idx="2683">
                        <c:v>537.37658691406295</c:v>
                      </c:pt>
                      <c:pt idx="2684">
                        <c:v>537.564453125</c:v>
                      </c:pt>
                      <c:pt idx="2685">
                        <c:v>537.77697753906295</c:v>
                      </c:pt>
                      <c:pt idx="2686">
                        <c:v>537.98647460937502</c:v>
                      </c:pt>
                      <c:pt idx="2687">
                        <c:v>538.173095703125</c:v>
                      </c:pt>
                      <c:pt idx="2688">
                        <c:v>538.37102050781209</c:v>
                      </c:pt>
                      <c:pt idx="2689">
                        <c:v>538.57546386718798</c:v>
                      </c:pt>
                      <c:pt idx="2690">
                        <c:v>538.78369140625</c:v>
                      </c:pt>
                      <c:pt idx="2691">
                        <c:v>539.00927734375</c:v>
                      </c:pt>
                      <c:pt idx="2692">
                        <c:v>539.21171875000005</c:v>
                      </c:pt>
                      <c:pt idx="2693">
                        <c:v>539.40234375</c:v>
                      </c:pt>
                      <c:pt idx="2694">
                        <c:v>539.62038574218798</c:v>
                      </c:pt>
                      <c:pt idx="2695">
                        <c:v>539.8203125</c:v>
                      </c:pt>
                      <c:pt idx="2696">
                        <c:v>540.01220703125</c:v>
                      </c:pt>
                      <c:pt idx="2697">
                        <c:v>540.19704589843798</c:v>
                      </c:pt>
                      <c:pt idx="2698">
                        <c:v>540.37307128906298</c:v>
                      </c:pt>
                      <c:pt idx="2699">
                        <c:v>540.57729492187502</c:v>
                      </c:pt>
                      <c:pt idx="2700">
                        <c:v>540.77973632812495</c:v>
                      </c:pt>
                      <c:pt idx="2701">
                        <c:v>540.968334960937</c:v>
                      </c:pt>
                      <c:pt idx="2702">
                        <c:v>541.16701660156207</c:v>
                      </c:pt>
                      <c:pt idx="2703">
                        <c:v>541.37399902343793</c:v>
                      </c:pt>
                      <c:pt idx="2704">
                        <c:v>541.57016601562498</c:v>
                      </c:pt>
                      <c:pt idx="2705">
                        <c:v>541.77260742187502</c:v>
                      </c:pt>
                      <c:pt idx="2706">
                        <c:v>541.97380371093709</c:v>
                      </c:pt>
                      <c:pt idx="2707">
                        <c:v>542.17499999999995</c:v>
                      </c:pt>
                      <c:pt idx="2708">
                        <c:v>542.40256347656202</c:v>
                      </c:pt>
                      <c:pt idx="2709">
                        <c:v>542.598706054687</c:v>
                      </c:pt>
                      <c:pt idx="2710">
                        <c:v>542.81247558593702</c:v>
                      </c:pt>
                      <c:pt idx="2711">
                        <c:v>543.04938964843791</c:v>
                      </c:pt>
                      <c:pt idx="2712">
                        <c:v>543.23979492187505</c:v>
                      </c:pt>
                      <c:pt idx="2713">
                        <c:v>543.43720703124995</c:v>
                      </c:pt>
                      <c:pt idx="2714">
                        <c:v>543.629077148438</c:v>
                      </c:pt>
                      <c:pt idx="2715">
                        <c:v>543.80712890625</c:v>
                      </c:pt>
                      <c:pt idx="2716">
                        <c:v>544.01208496093705</c:v>
                      </c:pt>
                      <c:pt idx="2717">
                        <c:v>544.18361816406298</c:v>
                      </c:pt>
                      <c:pt idx="2718">
                        <c:v>544.36218261718795</c:v>
                      </c:pt>
                      <c:pt idx="2719">
                        <c:v>544.57092285156205</c:v>
                      </c:pt>
                      <c:pt idx="2720">
                        <c:v>544.76708984375</c:v>
                      </c:pt>
                      <c:pt idx="2721">
                        <c:v>544.97404785156209</c:v>
                      </c:pt>
                      <c:pt idx="2722">
                        <c:v>545.17521972656209</c:v>
                      </c:pt>
                      <c:pt idx="2723">
                        <c:v>545.36635742187502</c:v>
                      </c:pt>
                      <c:pt idx="2724">
                        <c:v>545.56503906249998</c:v>
                      </c:pt>
                      <c:pt idx="2725">
                        <c:v>545.76621093749998</c:v>
                      </c:pt>
                      <c:pt idx="2726">
                        <c:v>545.95732421875005</c:v>
                      </c:pt>
                      <c:pt idx="2727">
                        <c:v>546.16154785156209</c:v>
                      </c:pt>
                      <c:pt idx="2728">
                        <c:v>546.37028808593709</c:v>
                      </c:pt>
                      <c:pt idx="2729">
                        <c:v>546.56718750000005</c:v>
                      </c:pt>
                      <c:pt idx="2730">
                        <c:v>546.76638183593707</c:v>
                      </c:pt>
                      <c:pt idx="2731">
                        <c:v>546.96381835937495</c:v>
                      </c:pt>
                      <c:pt idx="2732">
                        <c:v>547.16074218749998</c:v>
                      </c:pt>
                      <c:pt idx="2733">
                        <c:v>547.37448730468702</c:v>
                      </c:pt>
                      <c:pt idx="2734">
                        <c:v>547.57993164062498</c:v>
                      </c:pt>
                      <c:pt idx="2735">
                        <c:v>547.76479492187502</c:v>
                      </c:pt>
                      <c:pt idx="2736">
                        <c:v>547.96223144531291</c:v>
                      </c:pt>
                      <c:pt idx="2737">
                        <c:v>548.16716308593709</c:v>
                      </c:pt>
                      <c:pt idx="2738">
                        <c:v>548.37033691406293</c:v>
                      </c:pt>
                      <c:pt idx="2739">
                        <c:v>548.56701660156205</c:v>
                      </c:pt>
                      <c:pt idx="2740">
                        <c:v>548.759936523438</c:v>
                      </c:pt>
                      <c:pt idx="2741">
                        <c:v>548.96816406250002</c:v>
                      </c:pt>
                      <c:pt idx="2742">
                        <c:v>549.16379394531293</c:v>
                      </c:pt>
                      <c:pt idx="2743">
                        <c:v>549.35996093749998</c:v>
                      </c:pt>
                      <c:pt idx="2744">
                        <c:v>549.56494140625</c:v>
                      </c:pt>
                      <c:pt idx="2745">
                        <c:v>549.75983886718791</c:v>
                      </c:pt>
                      <c:pt idx="2746">
                        <c:v>549.96730957031298</c:v>
                      </c:pt>
                      <c:pt idx="2747">
                        <c:v>550.16850585937505</c:v>
                      </c:pt>
                      <c:pt idx="2748">
                        <c:v>550.35134277343798</c:v>
                      </c:pt>
                      <c:pt idx="2749">
                        <c:v>550.55629882812502</c:v>
                      </c:pt>
                      <c:pt idx="2750">
                        <c:v>550.76201171875005</c:v>
                      </c:pt>
                      <c:pt idx="2751">
                        <c:v>550.95566406249998</c:v>
                      </c:pt>
                      <c:pt idx="2752">
                        <c:v>551.16188964843798</c:v>
                      </c:pt>
                      <c:pt idx="2753">
                        <c:v>551.36608886718795</c:v>
                      </c:pt>
                      <c:pt idx="2754">
                        <c:v>551.55847167968705</c:v>
                      </c:pt>
                      <c:pt idx="2755">
                        <c:v>551.76669921874998</c:v>
                      </c:pt>
                      <c:pt idx="2756">
                        <c:v>551.97543945312498</c:v>
                      </c:pt>
                      <c:pt idx="2757">
                        <c:v>552.16281738281202</c:v>
                      </c:pt>
                      <c:pt idx="2758">
                        <c:v>552.36577148437505</c:v>
                      </c:pt>
                      <c:pt idx="2759">
                        <c:v>552.56442871093702</c:v>
                      </c:pt>
                      <c:pt idx="2760">
                        <c:v>552.757568359375</c:v>
                      </c:pt>
                      <c:pt idx="2761">
                        <c:v>552.96555175781202</c:v>
                      </c:pt>
                      <c:pt idx="2762">
                        <c:v>553.16044921875005</c:v>
                      </c:pt>
                      <c:pt idx="2763">
                        <c:v>553.35861816406293</c:v>
                      </c:pt>
                      <c:pt idx="2764">
                        <c:v>553.55654296875002</c:v>
                      </c:pt>
                      <c:pt idx="2765">
                        <c:v>553.75270996093707</c:v>
                      </c:pt>
                      <c:pt idx="2766">
                        <c:v>553.95715332031295</c:v>
                      </c:pt>
                      <c:pt idx="2767">
                        <c:v>554.15329589843793</c:v>
                      </c:pt>
                      <c:pt idx="2768">
                        <c:v>554.36706542968705</c:v>
                      </c:pt>
                      <c:pt idx="2769">
                        <c:v>554.56574707031291</c:v>
                      </c:pt>
                      <c:pt idx="2770">
                        <c:v>554.75688476562505</c:v>
                      </c:pt>
                      <c:pt idx="2771">
                        <c:v>554.96486816406298</c:v>
                      </c:pt>
                      <c:pt idx="2772">
                        <c:v>555.15725097656207</c:v>
                      </c:pt>
                      <c:pt idx="2773">
                        <c:v>555.35593261718793</c:v>
                      </c:pt>
                      <c:pt idx="2774">
                        <c:v>555.55209960937498</c:v>
                      </c:pt>
                      <c:pt idx="2775">
                        <c:v>555.75529785156209</c:v>
                      </c:pt>
                      <c:pt idx="2776">
                        <c:v>555.96401367187502</c:v>
                      </c:pt>
                      <c:pt idx="2777">
                        <c:v>556.16018066406298</c:v>
                      </c:pt>
                      <c:pt idx="2778">
                        <c:v>556.353833007812</c:v>
                      </c:pt>
                      <c:pt idx="2779">
                        <c:v>556.55627441406295</c:v>
                      </c:pt>
                      <c:pt idx="2780">
                        <c:v>556.76376953124998</c:v>
                      </c:pt>
                      <c:pt idx="2781">
                        <c:v>556.96042480468702</c:v>
                      </c:pt>
                      <c:pt idx="2782">
                        <c:v>557.154052734375</c:v>
                      </c:pt>
                      <c:pt idx="2783">
                        <c:v>557.34846191406291</c:v>
                      </c:pt>
                      <c:pt idx="2784">
                        <c:v>557.55844726562498</c:v>
                      </c:pt>
                      <c:pt idx="2785">
                        <c:v>557.76340332031293</c:v>
                      </c:pt>
                      <c:pt idx="2786">
                        <c:v>557.96081542968705</c:v>
                      </c:pt>
                      <c:pt idx="2787">
                        <c:v>558.16325683593709</c:v>
                      </c:pt>
                      <c:pt idx="2788">
                        <c:v>558.35690917968702</c:v>
                      </c:pt>
                      <c:pt idx="2789">
                        <c:v>558.55810546875</c:v>
                      </c:pt>
                      <c:pt idx="2790">
                        <c:v>558.76809082031298</c:v>
                      </c:pt>
                      <c:pt idx="2791">
                        <c:v>558.97104492187498</c:v>
                      </c:pt>
                      <c:pt idx="2792">
                        <c:v>559.17526855468702</c:v>
                      </c:pt>
                      <c:pt idx="2793">
                        <c:v>559.370922851562</c:v>
                      </c:pt>
                      <c:pt idx="2794">
                        <c:v>559.57160644531291</c:v>
                      </c:pt>
                      <c:pt idx="2795">
                        <c:v>559.76777343749995</c:v>
                      </c:pt>
                      <c:pt idx="2796">
                        <c:v>559.953125</c:v>
                      </c:pt>
                      <c:pt idx="2797">
                        <c:v>560.14602050781207</c:v>
                      </c:pt>
                      <c:pt idx="2798">
                        <c:v>560.35170898437502</c:v>
                      </c:pt>
                      <c:pt idx="2799">
                        <c:v>560.56621093750005</c:v>
                      </c:pt>
                      <c:pt idx="2800">
                        <c:v>560.78879394531293</c:v>
                      </c:pt>
                      <c:pt idx="2801">
                        <c:v>560.996264648438</c:v>
                      </c:pt>
                      <c:pt idx="2802">
                        <c:v>561.193676757812</c:v>
                      </c:pt>
                      <c:pt idx="2803">
                        <c:v>561.39663085937502</c:v>
                      </c:pt>
                      <c:pt idx="2804">
                        <c:v>561.58022460937502</c:v>
                      </c:pt>
                      <c:pt idx="2805">
                        <c:v>561.77336425781209</c:v>
                      </c:pt>
                      <c:pt idx="2806">
                        <c:v>561.97204589843795</c:v>
                      </c:pt>
                      <c:pt idx="2807">
                        <c:v>562.15690917968709</c:v>
                      </c:pt>
                      <c:pt idx="2808">
                        <c:v>562.360595703125</c:v>
                      </c:pt>
                      <c:pt idx="2809">
                        <c:v>562.56049804687495</c:v>
                      </c:pt>
                      <c:pt idx="2810">
                        <c:v>562.75288085937495</c:v>
                      </c:pt>
                      <c:pt idx="2811">
                        <c:v>562.96088867187495</c:v>
                      </c:pt>
                      <c:pt idx="2812">
                        <c:v>563.154541015625</c:v>
                      </c:pt>
                      <c:pt idx="2813">
                        <c:v>563.357739257812</c:v>
                      </c:pt>
                      <c:pt idx="2814">
                        <c:v>563.577807617188</c:v>
                      </c:pt>
                      <c:pt idx="2815">
                        <c:v>563.76943359375002</c:v>
                      </c:pt>
                      <c:pt idx="2816">
                        <c:v>563.96357421874995</c:v>
                      </c:pt>
                      <c:pt idx="2817">
                        <c:v>564.17810058593705</c:v>
                      </c:pt>
                      <c:pt idx="2818">
                        <c:v>564.37250976562495</c:v>
                      </c:pt>
                      <c:pt idx="2819">
                        <c:v>564.57170410156209</c:v>
                      </c:pt>
                      <c:pt idx="2820">
                        <c:v>564.77163085937502</c:v>
                      </c:pt>
                      <c:pt idx="2821">
                        <c:v>564.95468749999998</c:v>
                      </c:pt>
                      <c:pt idx="2822">
                        <c:v>565.14707031249998</c:v>
                      </c:pt>
                      <c:pt idx="2823">
                        <c:v>565.35581054687498</c:v>
                      </c:pt>
                      <c:pt idx="2824">
                        <c:v>565.55449218750005</c:v>
                      </c:pt>
                      <c:pt idx="2825">
                        <c:v>565.74311523437495</c:v>
                      </c:pt>
                      <c:pt idx="2826">
                        <c:v>565.94228515625002</c:v>
                      </c:pt>
                      <c:pt idx="2827">
                        <c:v>566.15227050781209</c:v>
                      </c:pt>
                      <c:pt idx="2828">
                        <c:v>566.35673828125005</c:v>
                      </c:pt>
                      <c:pt idx="2829">
                        <c:v>566.558422851562</c:v>
                      </c:pt>
                      <c:pt idx="2830">
                        <c:v>566.75710449218798</c:v>
                      </c:pt>
                      <c:pt idx="2831">
                        <c:v>566.954028320313</c:v>
                      </c:pt>
                      <c:pt idx="2832">
                        <c:v>567.14943847656207</c:v>
                      </c:pt>
                      <c:pt idx="2833">
                        <c:v>567.34809570312495</c:v>
                      </c:pt>
                      <c:pt idx="2834">
                        <c:v>567.54750976562502</c:v>
                      </c:pt>
                      <c:pt idx="2835">
                        <c:v>567.74492187500005</c:v>
                      </c:pt>
                      <c:pt idx="2836">
                        <c:v>567.94863281250002</c:v>
                      </c:pt>
                      <c:pt idx="2837">
                        <c:v>568.1435546875</c:v>
                      </c:pt>
                      <c:pt idx="2838">
                        <c:v>568.33969726562498</c:v>
                      </c:pt>
                      <c:pt idx="2839">
                        <c:v>568.54592285156207</c:v>
                      </c:pt>
                      <c:pt idx="2840">
                        <c:v>568.74711914062505</c:v>
                      </c:pt>
                      <c:pt idx="2841">
                        <c:v>568.94453124999995</c:v>
                      </c:pt>
                      <c:pt idx="2842">
                        <c:v>569.14118652343791</c:v>
                      </c:pt>
                      <c:pt idx="2843">
                        <c:v>569.33535156250002</c:v>
                      </c:pt>
                      <c:pt idx="2844">
                        <c:v>569.54611816406293</c:v>
                      </c:pt>
                      <c:pt idx="2845">
                        <c:v>569.77998046874995</c:v>
                      </c:pt>
                      <c:pt idx="2846">
                        <c:v>570.00632324218793</c:v>
                      </c:pt>
                      <c:pt idx="2847">
                        <c:v>570.18940429687495</c:v>
                      </c:pt>
                      <c:pt idx="2848">
                        <c:v>570.38051757812502</c:v>
                      </c:pt>
                      <c:pt idx="2849">
                        <c:v>570.56838378906298</c:v>
                      </c:pt>
                      <c:pt idx="2850">
                        <c:v>570.75825195312495</c:v>
                      </c:pt>
                      <c:pt idx="2851">
                        <c:v>570.977783203125</c:v>
                      </c:pt>
                      <c:pt idx="2852">
                        <c:v>571.17395019531295</c:v>
                      </c:pt>
                      <c:pt idx="2853">
                        <c:v>571.36936035156202</c:v>
                      </c:pt>
                      <c:pt idx="2854">
                        <c:v>571.58110351562505</c:v>
                      </c:pt>
                      <c:pt idx="2855">
                        <c:v>571.76975097656202</c:v>
                      </c:pt>
                      <c:pt idx="2856">
                        <c:v>571.94907226562498</c:v>
                      </c:pt>
                      <c:pt idx="2857">
                        <c:v>572.15148925781205</c:v>
                      </c:pt>
                      <c:pt idx="2858">
                        <c:v>572.350659179687</c:v>
                      </c:pt>
                      <c:pt idx="2859">
                        <c:v>572.55512695312495</c:v>
                      </c:pt>
                      <c:pt idx="2860">
                        <c:v>572.765869140625</c:v>
                      </c:pt>
                      <c:pt idx="2861">
                        <c:v>572.95573730468709</c:v>
                      </c:pt>
                      <c:pt idx="2862">
                        <c:v>573.15493164062502</c:v>
                      </c:pt>
                      <c:pt idx="2863">
                        <c:v>573.36166992187498</c:v>
                      </c:pt>
                      <c:pt idx="2864">
                        <c:v>573.57041015624998</c:v>
                      </c:pt>
                      <c:pt idx="2865">
                        <c:v>573.79421386718798</c:v>
                      </c:pt>
                      <c:pt idx="2866">
                        <c:v>573.97351074218795</c:v>
                      </c:pt>
                      <c:pt idx="2867">
                        <c:v>574.15031738281209</c:v>
                      </c:pt>
                      <c:pt idx="2868">
                        <c:v>574.36660156250002</c:v>
                      </c:pt>
                      <c:pt idx="2869">
                        <c:v>574.556469726562</c:v>
                      </c:pt>
                      <c:pt idx="2870">
                        <c:v>574.746337890625</c:v>
                      </c:pt>
                      <c:pt idx="2871">
                        <c:v>574.961352539063</c:v>
                      </c:pt>
                      <c:pt idx="2872">
                        <c:v>575.15876464843791</c:v>
                      </c:pt>
                      <c:pt idx="2873">
                        <c:v>575.36120605468705</c:v>
                      </c:pt>
                      <c:pt idx="2874">
                        <c:v>575.588061523438</c:v>
                      </c:pt>
                      <c:pt idx="2875">
                        <c:v>575.784741210937</c:v>
                      </c:pt>
                      <c:pt idx="2876">
                        <c:v>575.97333984374995</c:v>
                      </c:pt>
                      <c:pt idx="2877">
                        <c:v>576.17150878906295</c:v>
                      </c:pt>
                      <c:pt idx="2878">
                        <c:v>576.36843261718798</c:v>
                      </c:pt>
                      <c:pt idx="2879">
                        <c:v>576.58144531250002</c:v>
                      </c:pt>
                      <c:pt idx="2880">
                        <c:v>576.77004394531298</c:v>
                      </c:pt>
                      <c:pt idx="2881">
                        <c:v>576.94609375000005</c:v>
                      </c:pt>
                      <c:pt idx="2882">
                        <c:v>577.14152832031209</c:v>
                      </c:pt>
                      <c:pt idx="2883">
                        <c:v>577.34597167968798</c:v>
                      </c:pt>
                      <c:pt idx="2884">
                        <c:v>577.5458984375</c:v>
                      </c:pt>
                      <c:pt idx="2885">
                        <c:v>577.74331054687502</c:v>
                      </c:pt>
                      <c:pt idx="2886">
                        <c:v>577.94323730468705</c:v>
                      </c:pt>
                      <c:pt idx="2887">
                        <c:v>578.14191894531291</c:v>
                      </c:pt>
                      <c:pt idx="2888">
                        <c:v>578.34260253906291</c:v>
                      </c:pt>
                      <c:pt idx="2889">
                        <c:v>578.534985351562</c:v>
                      </c:pt>
                      <c:pt idx="2890">
                        <c:v>578.74118652343702</c:v>
                      </c:pt>
                      <c:pt idx="2891">
                        <c:v>578.95119628906298</c:v>
                      </c:pt>
                      <c:pt idx="2892">
                        <c:v>579.14284667968798</c:v>
                      </c:pt>
                      <c:pt idx="2893">
                        <c:v>579.34077148437495</c:v>
                      </c:pt>
                      <c:pt idx="2894">
                        <c:v>579.54448242187505</c:v>
                      </c:pt>
                      <c:pt idx="2895">
                        <c:v>579.73886718749998</c:v>
                      </c:pt>
                      <c:pt idx="2896">
                        <c:v>579.93955078124998</c:v>
                      </c:pt>
                      <c:pt idx="2897">
                        <c:v>580.13747558593798</c:v>
                      </c:pt>
                      <c:pt idx="2898">
                        <c:v>580.33740234375</c:v>
                      </c:pt>
                      <c:pt idx="2899">
                        <c:v>580.54311523437502</c:v>
                      </c:pt>
                      <c:pt idx="2900">
                        <c:v>580.73725585937495</c:v>
                      </c:pt>
                      <c:pt idx="2901">
                        <c:v>580.93393554687498</c:v>
                      </c:pt>
                      <c:pt idx="2902">
                        <c:v>581.14394531250002</c:v>
                      </c:pt>
                      <c:pt idx="2903">
                        <c:v>581.357177734375</c:v>
                      </c:pt>
                      <c:pt idx="2904">
                        <c:v>581.564135742188</c:v>
                      </c:pt>
                      <c:pt idx="2905">
                        <c:v>581.78471679687505</c:v>
                      </c:pt>
                      <c:pt idx="2906">
                        <c:v>581.97709960937505</c:v>
                      </c:pt>
                      <c:pt idx="2907">
                        <c:v>582.16142578125005</c:v>
                      </c:pt>
                      <c:pt idx="2908">
                        <c:v>582.37319335937502</c:v>
                      </c:pt>
                      <c:pt idx="2909">
                        <c:v>582.588208007812</c:v>
                      </c:pt>
                      <c:pt idx="2910">
                        <c:v>582.81655273437502</c:v>
                      </c:pt>
                      <c:pt idx="2911">
                        <c:v>583.03659667968793</c:v>
                      </c:pt>
                      <c:pt idx="2912">
                        <c:v>583.23903808593798</c:v>
                      </c:pt>
                      <c:pt idx="2913">
                        <c:v>583.43520507812502</c:v>
                      </c:pt>
                      <c:pt idx="2914">
                        <c:v>583.62131347656293</c:v>
                      </c:pt>
                      <c:pt idx="2915">
                        <c:v>583.80742187500005</c:v>
                      </c:pt>
                      <c:pt idx="2916">
                        <c:v>584.00986328124998</c:v>
                      </c:pt>
                      <c:pt idx="2917">
                        <c:v>584.198974609375</c:v>
                      </c:pt>
                      <c:pt idx="2918">
                        <c:v>584.37626953125005</c:v>
                      </c:pt>
                      <c:pt idx="2919">
                        <c:v>584.56689453125</c:v>
                      </c:pt>
                      <c:pt idx="2920">
                        <c:v>584.76306152343705</c:v>
                      </c:pt>
                      <c:pt idx="2921">
                        <c:v>584.97304687500002</c:v>
                      </c:pt>
                      <c:pt idx="2922">
                        <c:v>585.17548828124995</c:v>
                      </c:pt>
                      <c:pt idx="2923">
                        <c:v>585.36284179687505</c:v>
                      </c:pt>
                      <c:pt idx="2924">
                        <c:v>585.57912597656298</c:v>
                      </c:pt>
                      <c:pt idx="2925">
                        <c:v>585.77956542968798</c:v>
                      </c:pt>
                      <c:pt idx="2926">
                        <c:v>585.973217773437</c:v>
                      </c:pt>
                      <c:pt idx="2927">
                        <c:v>586.18825683593798</c:v>
                      </c:pt>
                      <c:pt idx="2928">
                        <c:v>586.385668945313</c:v>
                      </c:pt>
                      <c:pt idx="2929">
                        <c:v>586.58935546875</c:v>
                      </c:pt>
                      <c:pt idx="2930">
                        <c:v>586.78225097656298</c:v>
                      </c:pt>
                      <c:pt idx="2931">
                        <c:v>586.97666015624998</c:v>
                      </c:pt>
                      <c:pt idx="2932">
                        <c:v>587.182373046875</c:v>
                      </c:pt>
                      <c:pt idx="2933">
                        <c:v>587.36469726562495</c:v>
                      </c:pt>
                      <c:pt idx="2934">
                        <c:v>587.56262207031205</c:v>
                      </c:pt>
                      <c:pt idx="2935">
                        <c:v>587.77890624999998</c:v>
                      </c:pt>
                      <c:pt idx="2936">
                        <c:v>587.96450195312502</c:v>
                      </c:pt>
                      <c:pt idx="2937">
                        <c:v>588.168212890625</c:v>
                      </c:pt>
                      <c:pt idx="2938">
                        <c:v>588.383227539063</c:v>
                      </c:pt>
                      <c:pt idx="2939">
                        <c:v>588.57687988281293</c:v>
                      </c:pt>
                      <c:pt idx="2940">
                        <c:v>588.778564453125</c:v>
                      </c:pt>
                      <c:pt idx="2941">
                        <c:v>588.95837402343705</c:v>
                      </c:pt>
                      <c:pt idx="2942">
                        <c:v>589.14399414062495</c:v>
                      </c:pt>
                      <c:pt idx="2943">
                        <c:v>589.34265136718705</c:v>
                      </c:pt>
                      <c:pt idx="2944">
                        <c:v>589.53251953125005</c:v>
                      </c:pt>
                      <c:pt idx="2945">
                        <c:v>589.74125976562505</c:v>
                      </c:pt>
                      <c:pt idx="2946">
                        <c:v>589.94621582031209</c:v>
                      </c:pt>
                      <c:pt idx="2947">
                        <c:v>590.14238281250005</c:v>
                      </c:pt>
                      <c:pt idx="2948">
                        <c:v>590.34609375000002</c:v>
                      </c:pt>
                      <c:pt idx="2949">
                        <c:v>590.55356445312498</c:v>
                      </c:pt>
                      <c:pt idx="2950">
                        <c:v>590.76982421875005</c:v>
                      </c:pt>
                      <c:pt idx="2951">
                        <c:v>590.968505859375</c:v>
                      </c:pt>
                      <c:pt idx="2952">
                        <c:v>591.14204101562495</c:v>
                      </c:pt>
                      <c:pt idx="2953">
                        <c:v>591.33315429687502</c:v>
                      </c:pt>
                      <c:pt idx="2954">
                        <c:v>591.53183593749998</c:v>
                      </c:pt>
                      <c:pt idx="2955">
                        <c:v>591.729248046875</c:v>
                      </c:pt>
                      <c:pt idx="2956">
                        <c:v>591.92917480468702</c:v>
                      </c:pt>
                      <c:pt idx="2957">
                        <c:v>592.127856445313</c:v>
                      </c:pt>
                      <c:pt idx="2958">
                        <c:v>592.32653808593795</c:v>
                      </c:pt>
                      <c:pt idx="2959">
                        <c:v>592.531494140625</c:v>
                      </c:pt>
                      <c:pt idx="2960">
                        <c:v>592.73520507812498</c:v>
                      </c:pt>
                      <c:pt idx="2961">
                        <c:v>592.937670898438</c:v>
                      </c:pt>
                      <c:pt idx="2962">
                        <c:v>593.143872070312</c:v>
                      </c:pt>
                      <c:pt idx="2963">
                        <c:v>593.34631347656295</c:v>
                      </c:pt>
                      <c:pt idx="2964">
                        <c:v>593.55756835937495</c:v>
                      </c:pt>
                      <c:pt idx="2965">
                        <c:v>593.75625000000002</c:v>
                      </c:pt>
                      <c:pt idx="2966">
                        <c:v>593.94863281250002</c:v>
                      </c:pt>
                      <c:pt idx="2967">
                        <c:v>594.14980468750002</c:v>
                      </c:pt>
                      <c:pt idx="2968">
                        <c:v>594.33842773437505</c:v>
                      </c:pt>
                      <c:pt idx="2969">
                        <c:v>594.537109375</c:v>
                      </c:pt>
                      <c:pt idx="2970">
                        <c:v>594.78156738281291</c:v>
                      </c:pt>
                      <c:pt idx="2971">
                        <c:v>594.99333496093709</c:v>
                      </c:pt>
                      <c:pt idx="2972">
                        <c:v>595.18520507812502</c:v>
                      </c:pt>
                      <c:pt idx="2973">
                        <c:v>595.40349121093709</c:v>
                      </c:pt>
                      <c:pt idx="2974">
                        <c:v>595.587573242188</c:v>
                      </c:pt>
                      <c:pt idx="2975">
                        <c:v>595.76862792968791</c:v>
                      </c:pt>
                      <c:pt idx="2976">
                        <c:v>595.96303710937502</c:v>
                      </c:pt>
                      <c:pt idx="2977">
                        <c:v>596.15595703124995</c:v>
                      </c:pt>
                      <c:pt idx="2978">
                        <c:v>596.34833984374995</c:v>
                      </c:pt>
                      <c:pt idx="2979">
                        <c:v>596.53769531249998</c:v>
                      </c:pt>
                      <c:pt idx="2980">
                        <c:v>596.73310546874995</c:v>
                      </c:pt>
                      <c:pt idx="2981">
                        <c:v>596.935546875</c:v>
                      </c:pt>
                      <c:pt idx="2982">
                        <c:v>597.1279296875</c:v>
                      </c:pt>
                      <c:pt idx="2983">
                        <c:v>597.32209472656291</c:v>
                      </c:pt>
                      <c:pt idx="2984">
                        <c:v>597.53159179687498</c:v>
                      </c:pt>
                      <c:pt idx="2985">
                        <c:v>597.73581542968793</c:v>
                      </c:pt>
                      <c:pt idx="2986">
                        <c:v>597.93198242187498</c:v>
                      </c:pt>
                      <c:pt idx="2987">
                        <c:v>598.13715820312495</c:v>
                      </c:pt>
                      <c:pt idx="2988">
                        <c:v>598.34084472656298</c:v>
                      </c:pt>
                      <c:pt idx="2989">
                        <c:v>598.53452148437498</c:v>
                      </c:pt>
                      <c:pt idx="2990">
                        <c:v>598.73195800781207</c:v>
                      </c:pt>
                      <c:pt idx="2991">
                        <c:v>598.935620117187</c:v>
                      </c:pt>
                      <c:pt idx="2992">
                        <c:v>599.12800292968791</c:v>
                      </c:pt>
                      <c:pt idx="2993">
                        <c:v>599.327709960937</c:v>
                      </c:pt>
                      <c:pt idx="2994">
                        <c:v>599.533935546875</c:v>
                      </c:pt>
                      <c:pt idx="2995">
                        <c:v>599.72910156249998</c:v>
                      </c:pt>
                      <c:pt idx="2996">
                        <c:v>599.93027343749998</c:v>
                      </c:pt>
                      <c:pt idx="2997">
                        <c:v>600.12641601562495</c:v>
                      </c:pt>
                      <c:pt idx="2998">
                        <c:v>600.33012695312505</c:v>
                      </c:pt>
                      <c:pt idx="2999">
                        <c:v>600.54138183593795</c:v>
                      </c:pt>
                      <c:pt idx="3000">
                        <c:v>600.743823242188</c:v>
                      </c:pt>
                      <c:pt idx="3001">
                        <c:v>600.950024414062</c:v>
                      </c:pt>
                      <c:pt idx="3002">
                        <c:v>601.14240722656291</c:v>
                      </c:pt>
                      <c:pt idx="3003">
                        <c:v>601.32727050781205</c:v>
                      </c:pt>
                      <c:pt idx="3004">
                        <c:v>601.52597656249998</c:v>
                      </c:pt>
                      <c:pt idx="3005">
                        <c:v>601.723388671875</c:v>
                      </c:pt>
                      <c:pt idx="3006">
                        <c:v>601.92329101562495</c:v>
                      </c:pt>
                      <c:pt idx="3007">
                        <c:v>602.12194824218795</c:v>
                      </c:pt>
                      <c:pt idx="3008">
                        <c:v>602.31433105468705</c:v>
                      </c:pt>
                      <c:pt idx="3009">
                        <c:v>602.51552734375002</c:v>
                      </c:pt>
                      <c:pt idx="3010">
                        <c:v>602.72177734374998</c:v>
                      </c:pt>
                      <c:pt idx="3011">
                        <c:v>602.917724609375</c:v>
                      </c:pt>
                      <c:pt idx="3012">
                        <c:v>603.12138671875005</c:v>
                      </c:pt>
                      <c:pt idx="3013">
                        <c:v>603.32783203124995</c:v>
                      </c:pt>
                      <c:pt idx="3014">
                        <c:v>603.52902832031202</c:v>
                      </c:pt>
                      <c:pt idx="3015">
                        <c:v>603.72141113281293</c:v>
                      </c:pt>
                      <c:pt idx="3016">
                        <c:v>603.91105957031209</c:v>
                      </c:pt>
                      <c:pt idx="3017">
                        <c:v>604.12106933593793</c:v>
                      </c:pt>
                      <c:pt idx="3018">
                        <c:v>604.32751464843795</c:v>
                      </c:pt>
                      <c:pt idx="3019">
                        <c:v>604.52114257812502</c:v>
                      </c:pt>
                      <c:pt idx="3020">
                        <c:v>604.71984863281295</c:v>
                      </c:pt>
                      <c:pt idx="3021">
                        <c:v>604.92983398437502</c:v>
                      </c:pt>
                      <c:pt idx="3022">
                        <c:v>605.12724609375005</c:v>
                      </c:pt>
                      <c:pt idx="3023">
                        <c:v>605.32089843749998</c:v>
                      </c:pt>
                      <c:pt idx="3024">
                        <c:v>605.518310546875</c:v>
                      </c:pt>
                      <c:pt idx="3025">
                        <c:v>605.724536132813</c:v>
                      </c:pt>
                      <c:pt idx="3026">
                        <c:v>605.93300781250002</c:v>
                      </c:pt>
                      <c:pt idx="3027">
                        <c:v>606.126635742188</c:v>
                      </c:pt>
                      <c:pt idx="3028">
                        <c:v>606.318041992188</c:v>
                      </c:pt>
                      <c:pt idx="3029">
                        <c:v>606.5205078125</c:v>
                      </c:pt>
                      <c:pt idx="3030">
                        <c:v>606.74028320312505</c:v>
                      </c:pt>
                      <c:pt idx="3031">
                        <c:v>606.95126953124998</c:v>
                      </c:pt>
                      <c:pt idx="3032">
                        <c:v>607.15021972656291</c:v>
                      </c:pt>
                      <c:pt idx="3033">
                        <c:v>607.37680664062498</c:v>
                      </c:pt>
                      <c:pt idx="3034">
                        <c:v>607.591796875</c:v>
                      </c:pt>
                      <c:pt idx="3035">
                        <c:v>607.77285156250002</c:v>
                      </c:pt>
                      <c:pt idx="3036">
                        <c:v>607.97783203125005</c:v>
                      </c:pt>
                      <c:pt idx="3037">
                        <c:v>608.16896972656298</c:v>
                      </c:pt>
                      <c:pt idx="3038">
                        <c:v>608.3525390625</c:v>
                      </c:pt>
                      <c:pt idx="3039">
                        <c:v>608.53737792968798</c:v>
                      </c:pt>
                      <c:pt idx="3040">
                        <c:v>608.71845703124995</c:v>
                      </c:pt>
                      <c:pt idx="3041">
                        <c:v>608.914624023437</c:v>
                      </c:pt>
                      <c:pt idx="3042">
                        <c:v>609.12333984375005</c:v>
                      </c:pt>
                      <c:pt idx="3043">
                        <c:v>609.34465332031209</c:v>
                      </c:pt>
                      <c:pt idx="3044">
                        <c:v>609.55971679687502</c:v>
                      </c:pt>
                      <c:pt idx="3045">
                        <c:v>609.75839843749998</c:v>
                      </c:pt>
                      <c:pt idx="3046">
                        <c:v>609.955810546875</c:v>
                      </c:pt>
                      <c:pt idx="3047">
                        <c:v>610.13435058593791</c:v>
                      </c:pt>
                      <c:pt idx="3048">
                        <c:v>610.32294921874995</c:v>
                      </c:pt>
                      <c:pt idx="3049">
                        <c:v>610.55559082031209</c:v>
                      </c:pt>
                      <c:pt idx="3050">
                        <c:v>610.75678710937495</c:v>
                      </c:pt>
                      <c:pt idx="3051">
                        <c:v>610.945141601562</c:v>
                      </c:pt>
                      <c:pt idx="3052">
                        <c:v>611.15263671875005</c:v>
                      </c:pt>
                      <c:pt idx="3053">
                        <c:v>611.33395996093702</c:v>
                      </c:pt>
                      <c:pt idx="3054">
                        <c:v>611.51877441406202</c:v>
                      </c:pt>
                      <c:pt idx="3055">
                        <c:v>611.72878417968798</c:v>
                      </c:pt>
                      <c:pt idx="3056">
                        <c:v>611.92119140625005</c:v>
                      </c:pt>
                      <c:pt idx="3057">
                        <c:v>612.12741699218793</c:v>
                      </c:pt>
                      <c:pt idx="3058">
                        <c:v>612.35498046875</c:v>
                      </c:pt>
                      <c:pt idx="3059">
                        <c:v>612.54333496093705</c:v>
                      </c:pt>
                      <c:pt idx="3060">
                        <c:v>612.72946777343702</c:v>
                      </c:pt>
                      <c:pt idx="3061">
                        <c:v>612.933422851562</c:v>
                      </c:pt>
                      <c:pt idx="3062">
                        <c:v>613.12705078124998</c:v>
                      </c:pt>
                      <c:pt idx="3063">
                        <c:v>613.33703613281295</c:v>
                      </c:pt>
                      <c:pt idx="3064">
                        <c:v>613.53422851562505</c:v>
                      </c:pt>
                      <c:pt idx="3065">
                        <c:v>613.714038085938</c:v>
                      </c:pt>
                      <c:pt idx="3066">
                        <c:v>613.92175292968795</c:v>
                      </c:pt>
                      <c:pt idx="3067">
                        <c:v>614.12673339843798</c:v>
                      </c:pt>
                      <c:pt idx="3068">
                        <c:v>614.32160644531291</c:v>
                      </c:pt>
                      <c:pt idx="3069">
                        <c:v>614.525317382813</c:v>
                      </c:pt>
                      <c:pt idx="3070">
                        <c:v>614.72878417968798</c:v>
                      </c:pt>
                      <c:pt idx="3071">
                        <c:v>614.93120117187505</c:v>
                      </c:pt>
                      <c:pt idx="3072">
                        <c:v>615.132641601562</c:v>
                      </c:pt>
                      <c:pt idx="3073">
                        <c:v>615.32126464843793</c:v>
                      </c:pt>
                      <c:pt idx="3074">
                        <c:v>615.51743164062498</c:v>
                      </c:pt>
                      <c:pt idx="3075">
                        <c:v>615.72114257812495</c:v>
                      </c:pt>
                      <c:pt idx="3076">
                        <c:v>615.91606445312505</c:v>
                      </c:pt>
                      <c:pt idx="3077">
                        <c:v>616.12102050781209</c:v>
                      </c:pt>
                      <c:pt idx="3078">
                        <c:v>616.32468261718702</c:v>
                      </c:pt>
                      <c:pt idx="3079">
                        <c:v>616.51833496093707</c:v>
                      </c:pt>
                      <c:pt idx="3080">
                        <c:v>616.71579589843793</c:v>
                      </c:pt>
                      <c:pt idx="3081">
                        <c:v>616.91320800781205</c:v>
                      </c:pt>
                      <c:pt idx="3082">
                        <c:v>617.10683593750002</c:v>
                      </c:pt>
                      <c:pt idx="3083">
                        <c:v>617.313061523437</c:v>
                      </c:pt>
                      <c:pt idx="3084">
                        <c:v>617.51677246093709</c:v>
                      </c:pt>
                      <c:pt idx="3085">
                        <c:v>617.71667480468705</c:v>
                      </c:pt>
                      <c:pt idx="3086">
                        <c:v>617.92036132812495</c:v>
                      </c:pt>
                      <c:pt idx="3087">
                        <c:v>618.11528320312505</c:v>
                      </c:pt>
                      <c:pt idx="3088">
                        <c:v>618.32504882812498</c:v>
                      </c:pt>
                      <c:pt idx="3089">
                        <c:v>618.52875976562495</c:v>
                      </c:pt>
                      <c:pt idx="3090">
                        <c:v>618.72136230468709</c:v>
                      </c:pt>
                      <c:pt idx="3091">
                        <c:v>618.94643554687502</c:v>
                      </c:pt>
                      <c:pt idx="3092">
                        <c:v>619.16022949218791</c:v>
                      </c:pt>
                      <c:pt idx="3093">
                        <c:v>619.35388183593795</c:v>
                      </c:pt>
                      <c:pt idx="3094">
                        <c:v>619.56362304687502</c:v>
                      </c:pt>
                      <c:pt idx="3095">
                        <c:v>619.74970703124995</c:v>
                      </c:pt>
                      <c:pt idx="3096">
                        <c:v>619.92724609375</c:v>
                      </c:pt>
                      <c:pt idx="3097">
                        <c:v>620.11838378906293</c:v>
                      </c:pt>
                      <c:pt idx="3098">
                        <c:v>620.314526367187</c:v>
                      </c:pt>
                      <c:pt idx="3099">
                        <c:v>620.52575683593795</c:v>
                      </c:pt>
                      <c:pt idx="3100">
                        <c:v>620.72446289062498</c:v>
                      </c:pt>
                      <c:pt idx="3101">
                        <c:v>620.909350585938</c:v>
                      </c:pt>
                      <c:pt idx="3102">
                        <c:v>621.11179199218793</c:v>
                      </c:pt>
                      <c:pt idx="3103">
                        <c:v>621.31545410156207</c:v>
                      </c:pt>
                      <c:pt idx="3104">
                        <c:v>621.51159667968795</c:v>
                      </c:pt>
                      <c:pt idx="3105">
                        <c:v>621.72287597656293</c:v>
                      </c:pt>
                      <c:pt idx="3106">
                        <c:v>621.94670410156209</c:v>
                      </c:pt>
                      <c:pt idx="3107">
                        <c:v>622.14663085937502</c:v>
                      </c:pt>
                      <c:pt idx="3108">
                        <c:v>622.333740234375</c:v>
                      </c:pt>
                      <c:pt idx="3109">
                        <c:v>622.54375000000005</c:v>
                      </c:pt>
                      <c:pt idx="3110">
                        <c:v>622.75148925781207</c:v>
                      </c:pt>
                      <c:pt idx="3111">
                        <c:v>622.96396484374998</c:v>
                      </c:pt>
                      <c:pt idx="3112">
                        <c:v>623.16743164062495</c:v>
                      </c:pt>
                      <c:pt idx="3113">
                        <c:v>623.34096679687502</c:v>
                      </c:pt>
                      <c:pt idx="3114">
                        <c:v>623.52983398437505</c:v>
                      </c:pt>
                      <c:pt idx="3115">
                        <c:v>623.72097167968798</c:v>
                      </c:pt>
                      <c:pt idx="3116">
                        <c:v>623.91335449218798</c:v>
                      </c:pt>
                      <c:pt idx="3117">
                        <c:v>624.12436523437498</c:v>
                      </c:pt>
                      <c:pt idx="3118">
                        <c:v>624.32426757812505</c:v>
                      </c:pt>
                      <c:pt idx="3119">
                        <c:v>624.51816406249998</c:v>
                      </c:pt>
                      <c:pt idx="3120">
                        <c:v>624.71054687499998</c:v>
                      </c:pt>
                      <c:pt idx="3121">
                        <c:v>624.907958984375</c:v>
                      </c:pt>
                      <c:pt idx="3122">
                        <c:v>625.12678222656291</c:v>
                      </c:pt>
                      <c:pt idx="3123">
                        <c:v>625.33049316406209</c:v>
                      </c:pt>
                      <c:pt idx="3124">
                        <c:v>625.50651855468709</c:v>
                      </c:pt>
                      <c:pt idx="3125">
                        <c:v>625.71145019531298</c:v>
                      </c:pt>
                      <c:pt idx="3126">
                        <c:v>625.925219726563</c:v>
                      </c:pt>
                      <c:pt idx="3127">
                        <c:v>626.12265624999998</c:v>
                      </c:pt>
                      <c:pt idx="3128">
                        <c:v>626.32761230468702</c:v>
                      </c:pt>
                      <c:pt idx="3129">
                        <c:v>626.514965820312</c:v>
                      </c:pt>
                      <c:pt idx="3130">
                        <c:v>626.69731445312505</c:v>
                      </c:pt>
                      <c:pt idx="3131">
                        <c:v>626.91481933593798</c:v>
                      </c:pt>
                      <c:pt idx="3132">
                        <c:v>627.11699218750005</c:v>
                      </c:pt>
                      <c:pt idx="3133">
                        <c:v>627.31066894531295</c:v>
                      </c:pt>
                      <c:pt idx="3134">
                        <c:v>627.51967773437502</c:v>
                      </c:pt>
                      <c:pt idx="3135">
                        <c:v>627.71206054687502</c:v>
                      </c:pt>
                      <c:pt idx="3136">
                        <c:v>627.903149414062</c:v>
                      </c:pt>
                      <c:pt idx="3137">
                        <c:v>628.10434570312498</c:v>
                      </c:pt>
                      <c:pt idx="3138">
                        <c:v>628.31059570312505</c:v>
                      </c:pt>
                      <c:pt idx="3139">
                        <c:v>628.51933593750005</c:v>
                      </c:pt>
                      <c:pt idx="3140">
                        <c:v>628.70917968749995</c:v>
                      </c:pt>
                      <c:pt idx="3141">
                        <c:v>628.89628906250005</c:v>
                      </c:pt>
                      <c:pt idx="3142">
                        <c:v>629.09624023437505</c:v>
                      </c:pt>
                      <c:pt idx="3143">
                        <c:v>629.31149902343702</c:v>
                      </c:pt>
                      <c:pt idx="3144">
                        <c:v>629.53405761718705</c:v>
                      </c:pt>
                      <c:pt idx="3145">
                        <c:v>629.71765136718705</c:v>
                      </c:pt>
                      <c:pt idx="3146">
                        <c:v>629.905029296875</c:v>
                      </c:pt>
                      <c:pt idx="3147">
                        <c:v>630.106201171875</c:v>
                      </c:pt>
                      <c:pt idx="3148">
                        <c:v>630.30109863281291</c:v>
                      </c:pt>
                      <c:pt idx="3149">
                        <c:v>630.52241210937495</c:v>
                      </c:pt>
                      <c:pt idx="3150">
                        <c:v>630.724853515625</c:v>
                      </c:pt>
                      <c:pt idx="3151">
                        <c:v>630.93083496093709</c:v>
                      </c:pt>
                      <c:pt idx="3152">
                        <c:v>631.164721679688</c:v>
                      </c:pt>
                      <c:pt idx="3153">
                        <c:v>631.36489257812502</c:v>
                      </c:pt>
                      <c:pt idx="3154">
                        <c:v>631.56608886718709</c:v>
                      </c:pt>
                      <c:pt idx="3155">
                        <c:v>631.77985839843791</c:v>
                      </c:pt>
                      <c:pt idx="3156">
                        <c:v>631.96970214843793</c:v>
                      </c:pt>
                      <c:pt idx="3157">
                        <c:v>632.156811523437</c:v>
                      </c:pt>
                      <c:pt idx="3158">
                        <c:v>632.36054687499995</c:v>
                      </c:pt>
                      <c:pt idx="3159">
                        <c:v>632.54414062499995</c:v>
                      </c:pt>
                      <c:pt idx="3160">
                        <c:v>632.73652343749995</c:v>
                      </c:pt>
                      <c:pt idx="3161">
                        <c:v>632.932934570312</c:v>
                      </c:pt>
                      <c:pt idx="3162">
                        <c:v>633.12407226562505</c:v>
                      </c:pt>
                      <c:pt idx="3163">
                        <c:v>633.32500000000005</c:v>
                      </c:pt>
                      <c:pt idx="3164">
                        <c:v>633.521166992188</c:v>
                      </c:pt>
                      <c:pt idx="3165">
                        <c:v>633.72006835937498</c:v>
                      </c:pt>
                      <c:pt idx="3166">
                        <c:v>633.91621093749995</c:v>
                      </c:pt>
                      <c:pt idx="3167">
                        <c:v>634.12119140624998</c:v>
                      </c:pt>
                      <c:pt idx="3168">
                        <c:v>634.33093261718705</c:v>
                      </c:pt>
                      <c:pt idx="3169">
                        <c:v>634.51828613281293</c:v>
                      </c:pt>
                      <c:pt idx="3170">
                        <c:v>634.70839843750002</c:v>
                      </c:pt>
                      <c:pt idx="3171">
                        <c:v>635.092944335938</c:v>
                      </c:pt>
                      <c:pt idx="3172">
                        <c:v>635.20258789062495</c:v>
                      </c:pt>
                      <c:pt idx="3173">
                        <c:v>635.38742675781202</c:v>
                      </c:pt>
                      <c:pt idx="3174">
                        <c:v>635.57727050781205</c:v>
                      </c:pt>
                      <c:pt idx="3175">
                        <c:v>635.77468261718707</c:v>
                      </c:pt>
                      <c:pt idx="3176">
                        <c:v>635.96333007812495</c:v>
                      </c:pt>
                      <c:pt idx="3177">
                        <c:v>636.163256835938</c:v>
                      </c:pt>
                      <c:pt idx="3178">
                        <c:v>636.34909667968793</c:v>
                      </c:pt>
                      <c:pt idx="3179">
                        <c:v>636.53898925781209</c:v>
                      </c:pt>
                      <c:pt idx="3180">
                        <c:v>636.76433105468709</c:v>
                      </c:pt>
                      <c:pt idx="3181">
                        <c:v>636.96425781250002</c:v>
                      </c:pt>
                      <c:pt idx="3182">
                        <c:v>637.171704101562</c:v>
                      </c:pt>
                      <c:pt idx="3183">
                        <c:v>637.394287109375</c:v>
                      </c:pt>
                      <c:pt idx="3184">
                        <c:v>637.58920898437498</c:v>
                      </c:pt>
                      <c:pt idx="3185">
                        <c:v>637.79667968750005</c:v>
                      </c:pt>
                      <c:pt idx="3186">
                        <c:v>638.00920410156209</c:v>
                      </c:pt>
                      <c:pt idx="3187">
                        <c:v>638.19277343750002</c:v>
                      </c:pt>
                      <c:pt idx="3188">
                        <c:v>638.383862304687</c:v>
                      </c:pt>
                      <c:pt idx="3189">
                        <c:v>638.56367187499995</c:v>
                      </c:pt>
                      <c:pt idx="3190">
                        <c:v>638.76362304687495</c:v>
                      </c:pt>
                      <c:pt idx="3191">
                        <c:v>638.96860351562498</c:v>
                      </c:pt>
                      <c:pt idx="3192">
                        <c:v>639.13081054687495</c:v>
                      </c:pt>
                      <c:pt idx="3193">
                        <c:v>639.31040039062498</c:v>
                      </c:pt>
                      <c:pt idx="3194">
                        <c:v>639.50278320312498</c:v>
                      </c:pt>
                      <c:pt idx="3195">
                        <c:v>639.69665527343705</c:v>
                      </c:pt>
                      <c:pt idx="3196">
                        <c:v>639.89660644531295</c:v>
                      </c:pt>
                      <c:pt idx="3197">
                        <c:v>640.09377441406207</c:v>
                      </c:pt>
                      <c:pt idx="3198">
                        <c:v>640.29096679687495</c:v>
                      </c:pt>
                      <c:pt idx="3199">
                        <c:v>640.49868164062502</c:v>
                      </c:pt>
                      <c:pt idx="3200">
                        <c:v>640.70007324218795</c:v>
                      </c:pt>
                      <c:pt idx="3201">
                        <c:v>640.89875488281291</c:v>
                      </c:pt>
                      <c:pt idx="3202">
                        <c:v>641.10500488281298</c:v>
                      </c:pt>
                      <c:pt idx="3203">
                        <c:v>641.30871582031205</c:v>
                      </c:pt>
                      <c:pt idx="3204">
                        <c:v>641.508618164062</c:v>
                      </c:pt>
                      <c:pt idx="3205">
                        <c:v>641.704760742188</c:v>
                      </c:pt>
                      <c:pt idx="3206">
                        <c:v>641.89816894531293</c:v>
                      </c:pt>
                      <c:pt idx="3207">
                        <c:v>642.10439453125002</c:v>
                      </c:pt>
                      <c:pt idx="3208">
                        <c:v>642.30832519531293</c:v>
                      </c:pt>
                      <c:pt idx="3209">
                        <c:v>642.50698242187502</c:v>
                      </c:pt>
                      <c:pt idx="3210">
                        <c:v>642.71071777343707</c:v>
                      </c:pt>
                      <c:pt idx="3211">
                        <c:v>642.93054199218795</c:v>
                      </c:pt>
                      <c:pt idx="3212">
                        <c:v>643.14553222656298</c:v>
                      </c:pt>
                      <c:pt idx="3213">
                        <c:v>643.34697265625005</c:v>
                      </c:pt>
                      <c:pt idx="3214">
                        <c:v>643.54943847656295</c:v>
                      </c:pt>
                      <c:pt idx="3215">
                        <c:v>643.72670898437502</c:v>
                      </c:pt>
                      <c:pt idx="3216">
                        <c:v>643.91030273437502</c:v>
                      </c:pt>
                      <c:pt idx="3217">
                        <c:v>644.10646972656298</c:v>
                      </c:pt>
                      <c:pt idx="3218">
                        <c:v>644.30009765625005</c:v>
                      </c:pt>
                      <c:pt idx="3219">
                        <c:v>644.49248046875005</c:v>
                      </c:pt>
                      <c:pt idx="3220">
                        <c:v>644.68488769531291</c:v>
                      </c:pt>
                      <c:pt idx="3221">
                        <c:v>644.89865722656293</c:v>
                      </c:pt>
                      <c:pt idx="3222">
                        <c:v>645.106127929688</c:v>
                      </c:pt>
                      <c:pt idx="3223">
                        <c:v>645.30483398437502</c:v>
                      </c:pt>
                      <c:pt idx="3224">
                        <c:v>645.50224609375005</c:v>
                      </c:pt>
                      <c:pt idx="3225">
                        <c:v>645.71098632812505</c:v>
                      </c:pt>
                      <c:pt idx="3226">
                        <c:v>645.90715332031209</c:v>
                      </c:pt>
                      <c:pt idx="3227">
                        <c:v>646.096997070312</c:v>
                      </c:pt>
                      <c:pt idx="3228">
                        <c:v>646.29819335937498</c:v>
                      </c:pt>
                      <c:pt idx="3229">
                        <c:v>646.496899414062</c:v>
                      </c:pt>
                      <c:pt idx="3230">
                        <c:v>646.70812988281295</c:v>
                      </c:pt>
                      <c:pt idx="3231">
                        <c:v>646.93068847656298</c:v>
                      </c:pt>
                      <c:pt idx="3232">
                        <c:v>647.13693847656293</c:v>
                      </c:pt>
                      <c:pt idx="3233">
                        <c:v>647.33686523437495</c:v>
                      </c:pt>
                      <c:pt idx="3234">
                        <c:v>647.54306640624998</c:v>
                      </c:pt>
                      <c:pt idx="3235">
                        <c:v>647.72915039062502</c:v>
                      </c:pt>
                      <c:pt idx="3236">
                        <c:v>647.927807617187</c:v>
                      </c:pt>
                      <c:pt idx="3237">
                        <c:v>648.11643066406202</c:v>
                      </c:pt>
                      <c:pt idx="3238">
                        <c:v>648.30378417968791</c:v>
                      </c:pt>
                      <c:pt idx="3239">
                        <c:v>648.50246582031207</c:v>
                      </c:pt>
                      <c:pt idx="3240">
                        <c:v>648.69738769531295</c:v>
                      </c:pt>
                      <c:pt idx="3241">
                        <c:v>648.89982910156209</c:v>
                      </c:pt>
                      <c:pt idx="3242">
                        <c:v>649.12114257812505</c:v>
                      </c:pt>
                      <c:pt idx="3243">
                        <c:v>649.32485351562502</c:v>
                      </c:pt>
                      <c:pt idx="3244">
                        <c:v>649.51699218750002</c:v>
                      </c:pt>
                      <c:pt idx="3245">
                        <c:v>649.72194824218798</c:v>
                      </c:pt>
                      <c:pt idx="3246">
                        <c:v>649.90578613281298</c:v>
                      </c:pt>
                      <c:pt idx="3247">
                        <c:v>650.09543457031202</c:v>
                      </c:pt>
                      <c:pt idx="3248">
                        <c:v>650.311694335938</c:v>
                      </c:pt>
                      <c:pt idx="3249">
                        <c:v>650.52065429687502</c:v>
                      </c:pt>
                      <c:pt idx="3250">
                        <c:v>650.73166503906293</c:v>
                      </c:pt>
                      <c:pt idx="3251">
                        <c:v>650.94794921874995</c:v>
                      </c:pt>
                      <c:pt idx="3252">
                        <c:v>651.13278808593793</c:v>
                      </c:pt>
                      <c:pt idx="3253">
                        <c:v>651.32390136718709</c:v>
                      </c:pt>
                      <c:pt idx="3254">
                        <c:v>651.50898437499995</c:v>
                      </c:pt>
                      <c:pt idx="3255">
                        <c:v>651.687329101562</c:v>
                      </c:pt>
                      <c:pt idx="3256">
                        <c:v>651.88479003906298</c:v>
                      </c:pt>
                      <c:pt idx="3257">
                        <c:v>652.08369140624995</c:v>
                      </c:pt>
                      <c:pt idx="3258">
                        <c:v>652.29238281250002</c:v>
                      </c:pt>
                      <c:pt idx="3259">
                        <c:v>652.49233398437502</c:v>
                      </c:pt>
                      <c:pt idx="3260">
                        <c:v>652.68850097656298</c:v>
                      </c:pt>
                      <c:pt idx="3261">
                        <c:v>652.886889648438</c:v>
                      </c:pt>
                      <c:pt idx="3262">
                        <c:v>653.082836914062</c:v>
                      </c:pt>
                      <c:pt idx="3263">
                        <c:v>653.28178710937505</c:v>
                      </c:pt>
                      <c:pt idx="3264">
                        <c:v>653.48193359375</c:v>
                      </c:pt>
                      <c:pt idx="3265">
                        <c:v>653.69943847656293</c:v>
                      </c:pt>
                      <c:pt idx="3266">
                        <c:v>653.91066894531298</c:v>
                      </c:pt>
                      <c:pt idx="3267">
                        <c:v>654.10056152343702</c:v>
                      </c:pt>
                      <c:pt idx="3268">
                        <c:v>654.29672851562498</c:v>
                      </c:pt>
                      <c:pt idx="3269">
                        <c:v>654.496655273437</c:v>
                      </c:pt>
                      <c:pt idx="3270">
                        <c:v>654.69536132812505</c:v>
                      </c:pt>
                      <c:pt idx="3271">
                        <c:v>654.90537109374998</c:v>
                      </c:pt>
                      <c:pt idx="3272">
                        <c:v>655.11032714843793</c:v>
                      </c:pt>
                      <c:pt idx="3273">
                        <c:v>655.30895996093705</c:v>
                      </c:pt>
                      <c:pt idx="3274">
                        <c:v>655.49880371093707</c:v>
                      </c:pt>
                      <c:pt idx="3275">
                        <c:v>655.69248046874998</c:v>
                      </c:pt>
                      <c:pt idx="3276">
                        <c:v>655.90625</c:v>
                      </c:pt>
                      <c:pt idx="3277">
                        <c:v>656.10366210937502</c:v>
                      </c:pt>
                      <c:pt idx="3278">
                        <c:v>656.29104003906298</c:v>
                      </c:pt>
                      <c:pt idx="3279">
                        <c:v>656.50732421875</c:v>
                      </c:pt>
                      <c:pt idx="3280">
                        <c:v>656.69948730468707</c:v>
                      </c:pt>
                      <c:pt idx="3281">
                        <c:v>656.8740234375</c:v>
                      </c:pt>
                      <c:pt idx="3282">
                        <c:v>657.08298339843793</c:v>
                      </c:pt>
                      <c:pt idx="3283">
                        <c:v>657.28566894531298</c:v>
                      </c:pt>
                      <c:pt idx="3284">
                        <c:v>657.47805175781207</c:v>
                      </c:pt>
                      <c:pt idx="3285">
                        <c:v>657.68803710937505</c:v>
                      </c:pt>
                      <c:pt idx="3286">
                        <c:v>657.89174804687502</c:v>
                      </c:pt>
                      <c:pt idx="3287">
                        <c:v>658.08791503906298</c:v>
                      </c:pt>
                      <c:pt idx="3288">
                        <c:v>658.31296386718702</c:v>
                      </c:pt>
                      <c:pt idx="3289">
                        <c:v>658.51416015625</c:v>
                      </c:pt>
                      <c:pt idx="3290">
                        <c:v>658.70380859374995</c:v>
                      </c:pt>
                      <c:pt idx="3291">
                        <c:v>658.93117675781207</c:v>
                      </c:pt>
                      <c:pt idx="3292">
                        <c:v>659.138671875</c:v>
                      </c:pt>
                      <c:pt idx="3293">
                        <c:v>659.33354492187505</c:v>
                      </c:pt>
                      <c:pt idx="3294">
                        <c:v>659.517333984375</c:v>
                      </c:pt>
                      <c:pt idx="3295">
                        <c:v>659.69614257812498</c:v>
                      </c:pt>
                      <c:pt idx="3296">
                        <c:v>659.911206054687</c:v>
                      </c:pt>
                      <c:pt idx="3297">
                        <c:v>660.10485839843795</c:v>
                      </c:pt>
                      <c:pt idx="3298">
                        <c:v>660.28342285156202</c:v>
                      </c:pt>
                      <c:pt idx="3299">
                        <c:v>660.48713378906291</c:v>
                      </c:pt>
                      <c:pt idx="3300">
                        <c:v>660.68552246093702</c:v>
                      </c:pt>
                      <c:pt idx="3301">
                        <c:v>660.87790527343702</c:v>
                      </c:pt>
                      <c:pt idx="3302">
                        <c:v>661.079345703125</c:v>
                      </c:pt>
                      <c:pt idx="3303">
                        <c:v>661.28303222656291</c:v>
                      </c:pt>
                      <c:pt idx="3304">
                        <c:v>661.49809570312505</c:v>
                      </c:pt>
                      <c:pt idx="3305">
                        <c:v>661.71562500000005</c:v>
                      </c:pt>
                      <c:pt idx="3306">
                        <c:v>661.91552734375</c:v>
                      </c:pt>
                      <c:pt idx="3307">
                        <c:v>662.11923828124998</c:v>
                      </c:pt>
                      <c:pt idx="3308">
                        <c:v>662.323974609375</c:v>
                      </c:pt>
                      <c:pt idx="3309">
                        <c:v>662.51010742187498</c:v>
                      </c:pt>
                      <c:pt idx="3310">
                        <c:v>662.70649414062495</c:v>
                      </c:pt>
                      <c:pt idx="3311">
                        <c:v>662.92905273437498</c:v>
                      </c:pt>
                      <c:pt idx="3312">
                        <c:v>663.13022460937498</c:v>
                      </c:pt>
                      <c:pt idx="3313">
                        <c:v>663.33139648437498</c:v>
                      </c:pt>
                      <c:pt idx="3314">
                        <c:v>663.52377929687498</c:v>
                      </c:pt>
                      <c:pt idx="3315">
                        <c:v>663.69101562499998</c:v>
                      </c:pt>
                      <c:pt idx="3316">
                        <c:v>663.873364257812</c:v>
                      </c:pt>
                      <c:pt idx="3317">
                        <c:v>664.07331542968791</c:v>
                      </c:pt>
                      <c:pt idx="3318">
                        <c:v>664.273266601562</c:v>
                      </c:pt>
                      <c:pt idx="3319">
                        <c:v>664.47170410156207</c:v>
                      </c:pt>
                      <c:pt idx="3320">
                        <c:v>664.67915039062495</c:v>
                      </c:pt>
                      <c:pt idx="3321">
                        <c:v>664.87905273437502</c:v>
                      </c:pt>
                      <c:pt idx="3322">
                        <c:v>665.08024902343709</c:v>
                      </c:pt>
                      <c:pt idx="3323">
                        <c:v>665.310620117187</c:v>
                      </c:pt>
                      <c:pt idx="3324">
                        <c:v>665.52690429687505</c:v>
                      </c:pt>
                      <c:pt idx="3325">
                        <c:v>665.711743164062</c:v>
                      </c:pt>
                      <c:pt idx="3326">
                        <c:v>665.90791015624995</c:v>
                      </c:pt>
                      <c:pt idx="3327">
                        <c:v>666.10532226562498</c:v>
                      </c:pt>
                      <c:pt idx="3328">
                        <c:v>666.29118652343709</c:v>
                      </c:pt>
                      <c:pt idx="3329">
                        <c:v>666.48986816406205</c:v>
                      </c:pt>
                      <c:pt idx="3330">
                        <c:v>666.68374023437502</c:v>
                      </c:pt>
                      <c:pt idx="3331">
                        <c:v>666.89875488281291</c:v>
                      </c:pt>
                      <c:pt idx="3332">
                        <c:v>667.10249023437495</c:v>
                      </c:pt>
                      <c:pt idx="3333">
                        <c:v>667.27578125000002</c:v>
                      </c:pt>
                      <c:pt idx="3334">
                        <c:v>667.488037109375</c:v>
                      </c:pt>
                      <c:pt idx="3335">
                        <c:v>667.69448242187502</c:v>
                      </c:pt>
                      <c:pt idx="3336">
                        <c:v>667.89338378906291</c:v>
                      </c:pt>
                      <c:pt idx="3337">
                        <c:v>668.12854003906295</c:v>
                      </c:pt>
                      <c:pt idx="3338">
                        <c:v>668.33728027343705</c:v>
                      </c:pt>
                      <c:pt idx="3339">
                        <c:v>668.527172851562</c:v>
                      </c:pt>
                      <c:pt idx="3340">
                        <c:v>668.73945312499995</c:v>
                      </c:pt>
                      <c:pt idx="3341">
                        <c:v>668.92175292968795</c:v>
                      </c:pt>
                      <c:pt idx="3342">
                        <c:v>669.08544921875</c:v>
                      </c:pt>
                      <c:pt idx="3343">
                        <c:v>669.27658691406202</c:v>
                      </c:pt>
                      <c:pt idx="3344">
                        <c:v>669.477783203125</c:v>
                      </c:pt>
                      <c:pt idx="3345">
                        <c:v>669.67270507812498</c:v>
                      </c:pt>
                      <c:pt idx="3346">
                        <c:v>669.88269042968795</c:v>
                      </c:pt>
                      <c:pt idx="3347">
                        <c:v>670.093920898438</c:v>
                      </c:pt>
                      <c:pt idx="3348">
                        <c:v>670.30766601562505</c:v>
                      </c:pt>
                      <c:pt idx="3349">
                        <c:v>670.50004882812505</c:v>
                      </c:pt>
                      <c:pt idx="3350">
                        <c:v>670.68488769531291</c:v>
                      </c:pt>
                      <c:pt idx="3351">
                        <c:v>670.90495605468709</c:v>
                      </c:pt>
                      <c:pt idx="3352">
                        <c:v>671.113696289063</c:v>
                      </c:pt>
                      <c:pt idx="3353">
                        <c:v>671.31716308593798</c:v>
                      </c:pt>
                      <c:pt idx="3354">
                        <c:v>671.5498046875</c:v>
                      </c:pt>
                      <c:pt idx="3355">
                        <c:v>671.75249023437505</c:v>
                      </c:pt>
                      <c:pt idx="3356">
                        <c:v>671.93479003906293</c:v>
                      </c:pt>
                      <c:pt idx="3357">
                        <c:v>672.13596191406202</c:v>
                      </c:pt>
                      <c:pt idx="3358">
                        <c:v>672.32080078125</c:v>
                      </c:pt>
                      <c:pt idx="3359">
                        <c:v>672.50817871093705</c:v>
                      </c:pt>
                      <c:pt idx="3360">
                        <c:v>672.70812988281295</c:v>
                      </c:pt>
                      <c:pt idx="3361">
                        <c:v>672.90051269531295</c:v>
                      </c:pt>
                      <c:pt idx="3362">
                        <c:v>673.09792480468707</c:v>
                      </c:pt>
                      <c:pt idx="3363">
                        <c:v>673.28903808593793</c:v>
                      </c:pt>
                      <c:pt idx="3364">
                        <c:v>673.48017578124995</c:v>
                      </c:pt>
                      <c:pt idx="3365">
                        <c:v>673.69143066406207</c:v>
                      </c:pt>
                      <c:pt idx="3366">
                        <c:v>673.885083007812</c:v>
                      </c:pt>
                      <c:pt idx="3367">
                        <c:v>674.08627929687498</c:v>
                      </c:pt>
                      <c:pt idx="3368">
                        <c:v>674.30756835937495</c:v>
                      </c:pt>
                      <c:pt idx="3369">
                        <c:v>674.50874023437495</c:v>
                      </c:pt>
                      <c:pt idx="3370">
                        <c:v>674.69714355468705</c:v>
                      </c:pt>
                      <c:pt idx="3371">
                        <c:v>675.07333984374998</c:v>
                      </c:pt>
                      <c:pt idx="3372">
                        <c:v>675.15883789062502</c:v>
                      </c:pt>
                      <c:pt idx="3373">
                        <c:v>675.33464355468709</c:v>
                      </c:pt>
                      <c:pt idx="3374">
                        <c:v>675.52202148437505</c:v>
                      </c:pt>
                      <c:pt idx="3375">
                        <c:v>675.70080566406205</c:v>
                      </c:pt>
                      <c:pt idx="3376">
                        <c:v>675.88437499999998</c:v>
                      </c:pt>
                      <c:pt idx="3377">
                        <c:v>676.070483398438</c:v>
                      </c:pt>
                      <c:pt idx="3378">
                        <c:v>676.26289062499995</c:v>
                      </c:pt>
                      <c:pt idx="3379">
                        <c:v>676.46154785156205</c:v>
                      </c:pt>
                      <c:pt idx="3380">
                        <c:v>676.67001953124998</c:v>
                      </c:pt>
                      <c:pt idx="3381">
                        <c:v>676.87626953125005</c:v>
                      </c:pt>
                      <c:pt idx="3382">
                        <c:v>677.06767578125005</c:v>
                      </c:pt>
                      <c:pt idx="3383">
                        <c:v>677.27890624999998</c:v>
                      </c:pt>
                      <c:pt idx="3384">
                        <c:v>677.48764648437498</c:v>
                      </c:pt>
                      <c:pt idx="3385">
                        <c:v>677.68884277343705</c:v>
                      </c:pt>
                      <c:pt idx="3386">
                        <c:v>677.89125976562502</c:v>
                      </c:pt>
                      <c:pt idx="3387">
                        <c:v>678.08994140624998</c:v>
                      </c:pt>
                      <c:pt idx="3388">
                        <c:v>678.30117187500002</c:v>
                      </c:pt>
                      <c:pt idx="3389">
                        <c:v>678.49355468750002</c:v>
                      </c:pt>
                      <c:pt idx="3390">
                        <c:v>678.67062988281293</c:v>
                      </c:pt>
                      <c:pt idx="3391">
                        <c:v>678.88669433593793</c:v>
                      </c:pt>
                      <c:pt idx="3392">
                        <c:v>679.08916015625005</c:v>
                      </c:pt>
                      <c:pt idx="3393">
                        <c:v>679.27673339843795</c:v>
                      </c:pt>
                      <c:pt idx="3394">
                        <c:v>679.50329589843795</c:v>
                      </c:pt>
                      <c:pt idx="3395">
                        <c:v>679.71455078124995</c:v>
                      </c:pt>
                      <c:pt idx="3396">
                        <c:v>679.922045898438</c:v>
                      </c:pt>
                      <c:pt idx="3397">
                        <c:v>680.13203124999995</c:v>
                      </c:pt>
                      <c:pt idx="3398">
                        <c:v>680.32187499999998</c:v>
                      </c:pt>
                      <c:pt idx="3399">
                        <c:v>680.53439941406202</c:v>
                      </c:pt>
                      <c:pt idx="3400">
                        <c:v>680.72907714843791</c:v>
                      </c:pt>
                      <c:pt idx="3401">
                        <c:v>680.90510253906291</c:v>
                      </c:pt>
                      <c:pt idx="3402">
                        <c:v>681.09897460937498</c:v>
                      </c:pt>
                      <c:pt idx="3403">
                        <c:v>681.28759765625</c:v>
                      </c:pt>
                      <c:pt idx="3404">
                        <c:v>681.496337890625</c:v>
                      </c:pt>
                      <c:pt idx="3405">
                        <c:v>681.7138671875</c:v>
                      </c:pt>
                      <c:pt idx="3406">
                        <c:v>681.88864746093702</c:v>
                      </c:pt>
                      <c:pt idx="3407">
                        <c:v>682.07978515624995</c:v>
                      </c:pt>
                      <c:pt idx="3408">
                        <c:v>682.28728027343709</c:v>
                      </c:pt>
                      <c:pt idx="3409">
                        <c:v>682.475903320312</c:v>
                      </c:pt>
                      <c:pt idx="3410">
                        <c:v>682.68967285156202</c:v>
                      </c:pt>
                      <c:pt idx="3411">
                        <c:v>682.914721679688</c:v>
                      </c:pt>
                      <c:pt idx="3412">
                        <c:v>683.120922851562</c:v>
                      </c:pt>
                      <c:pt idx="3413">
                        <c:v>683.32841796875005</c:v>
                      </c:pt>
                      <c:pt idx="3414">
                        <c:v>683.52080078125005</c:v>
                      </c:pt>
                      <c:pt idx="3415">
                        <c:v>683.71169433593798</c:v>
                      </c:pt>
                      <c:pt idx="3416">
                        <c:v>683.91164550781207</c:v>
                      </c:pt>
                      <c:pt idx="3417">
                        <c:v>684.10805664062502</c:v>
                      </c:pt>
                      <c:pt idx="3418">
                        <c:v>684.32307128906291</c:v>
                      </c:pt>
                      <c:pt idx="3419">
                        <c:v>684.52048339843793</c:v>
                      </c:pt>
                      <c:pt idx="3420">
                        <c:v>684.70908203124998</c:v>
                      </c:pt>
                      <c:pt idx="3421">
                        <c:v>684.90395507812502</c:v>
                      </c:pt>
                      <c:pt idx="3422">
                        <c:v>685.10136718750005</c:v>
                      </c:pt>
                      <c:pt idx="3423">
                        <c:v>685.30383300781205</c:v>
                      </c:pt>
                      <c:pt idx="3424">
                        <c:v>685.49497070312498</c:v>
                      </c:pt>
                      <c:pt idx="3425">
                        <c:v>685.68984375000002</c:v>
                      </c:pt>
                      <c:pt idx="3426">
                        <c:v>685.909912109375</c:v>
                      </c:pt>
                      <c:pt idx="3427">
                        <c:v>686.11716308593793</c:v>
                      </c:pt>
                      <c:pt idx="3428">
                        <c:v>686.31308593749998</c:v>
                      </c:pt>
                      <c:pt idx="3429">
                        <c:v>686.501953125</c:v>
                      </c:pt>
                      <c:pt idx="3430">
                        <c:v>686.68200683593795</c:v>
                      </c:pt>
                      <c:pt idx="3431">
                        <c:v>686.90710449218795</c:v>
                      </c:pt>
                      <c:pt idx="3432">
                        <c:v>687.13344726562502</c:v>
                      </c:pt>
                      <c:pt idx="3433">
                        <c:v>687.32810058593793</c:v>
                      </c:pt>
                      <c:pt idx="3434">
                        <c:v>687.52048339843793</c:v>
                      </c:pt>
                      <c:pt idx="3435">
                        <c:v>687.69045410156207</c:v>
                      </c:pt>
                      <c:pt idx="3436">
                        <c:v>687.86647949218798</c:v>
                      </c:pt>
                      <c:pt idx="3437">
                        <c:v>688.06618652343707</c:v>
                      </c:pt>
                      <c:pt idx="3438">
                        <c:v>688.26484374999995</c:v>
                      </c:pt>
                      <c:pt idx="3439">
                        <c:v>688.467529296875</c:v>
                      </c:pt>
                      <c:pt idx="3440">
                        <c:v>688.66623535156202</c:v>
                      </c:pt>
                      <c:pt idx="3441">
                        <c:v>688.86237792968791</c:v>
                      </c:pt>
                      <c:pt idx="3442">
                        <c:v>689.05725097656295</c:v>
                      </c:pt>
                      <c:pt idx="3443">
                        <c:v>689.25217285156202</c:v>
                      </c:pt>
                      <c:pt idx="3444">
                        <c:v>689.45712890624998</c:v>
                      </c:pt>
                      <c:pt idx="3445">
                        <c:v>689.67468261718705</c:v>
                      </c:pt>
                      <c:pt idx="3446">
                        <c:v>689.86835937499995</c:v>
                      </c:pt>
                      <c:pt idx="3447">
                        <c:v>690.05571289062505</c:v>
                      </c:pt>
                      <c:pt idx="3448">
                        <c:v>690.260668945313</c:v>
                      </c:pt>
                      <c:pt idx="3449">
                        <c:v>690.45683593750005</c:v>
                      </c:pt>
                      <c:pt idx="3450">
                        <c:v>690.653002929688</c:v>
                      </c:pt>
                      <c:pt idx="3451">
                        <c:v>690.856689453125</c:v>
                      </c:pt>
                      <c:pt idx="3452">
                        <c:v>691.062915039063</c:v>
                      </c:pt>
                      <c:pt idx="3453">
                        <c:v>691.26662597656298</c:v>
                      </c:pt>
                      <c:pt idx="3454">
                        <c:v>691.464038085938</c:v>
                      </c:pt>
                      <c:pt idx="3455">
                        <c:v>691.66396484375002</c:v>
                      </c:pt>
                      <c:pt idx="3456">
                        <c:v>691.87016601562505</c:v>
                      </c:pt>
                      <c:pt idx="3457">
                        <c:v>692.08642578125</c:v>
                      </c:pt>
                      <c:pt idx="3458">
                        <c:v>692.295166015625</c:v>
                      </c:pt>
                      <c:pt idx="3459">
                        <c:v>692.49133300781205</c:v>
                      </c:pt>
                      <c:pt idx="3460">
                        <c:v>692.71643066406205</c:v>
                      </c:pt>
                      <c:pt idx="3461">
                        <c:v>692.90732421874998</c:v>
                      </c:pt>
                      <c:pt idx="3462">
                        <c:v>693.08964843750005</c:v>
                      </c:pt>
                      <c:pt idx="3463">
                        <c:v>693.291088867187</c:v>
                      </c:pt>
                      <c:pt idx="3464">
                        <c:v>693.48347167968791</c:v>
                      </c:pt>
                      <c:pt idx="3465">
                        <c:v>693.68718261718709</c:v>
                      </c:pt>
                      <c:pt idx="3466">
                        <c:v>693.868237304687</c:v>
                      </c:pt>
                      <c:pt idx="3467">
                        <c:v>694.06186523437498</c:v>
                      </c:pt>
                      <c:pt idx="3468">
                        <c:v>694.27438964843793</c:v>
                      </c:pt>
                      <c:pt idx="3469">
                        <c:v>694.47910156249998</c:v>
                      </c:pt>
                      <c:pt idx="3470">
                        <c:v>694.68405761718702</c:v>
                      </c:pt>
                      <c:pt idx="3471">
                        <c:v>694.91064453125</c:v>
                      </c:pt>
                      <c:pt idx="3472">
                        <c:v>695.12690429687495</c:v>
                      </c:pt>
                      <c:pt idx="3473">
                        <c:v>695.33439941406209</c:v>
                      </c:pt>
                      <c:pt idx="3474">
                        <c:v>695.55571289062505</c:v>
                      </c:pt>
                      <c:pt idx="3475">
                        <c:v>695.749340820312</c:v>
                      </c:pt>
                      <c:pt idx="3476">
                        <c:v>695.95156250000002</c:v>
                      </c:pt>
                      <c:pt idx="3477">
                        <c:v>696.15529785156207</c:v>
                      </c:pt>
                      <c:pt idx="3478">
                        <c:v>696.335375976563</c:v>
                      </c:pt>
                      <c:pt idx="3479">
                        <c:v>696.53654785156209</c:v>
                      </c:pt>
                      <c:pt idx="3480">
                        <c:v>696.73645019531295</c:v>
                      </c:pt>
                      <c:pt idx="3481">
                        <c:v>696.90996093750005</c:v>
                      </c:pt>
                      <c:pt idx="3482">
                        <c:v>697.09228515625</c:v>
                      </c:pt>
                      <c:pt idx="3483">
                        <c:v>697.27084960937498</c:v>
                      </c:pt>
                      <c:pt idx="3484">
                        <c:v>697.45568847656295</c:v>
                      </c:pt>
                      <c:pt idx="3485">
                        <c:v>697.66545410156209</c:v>
                      </c:pt>
                      <c:pt idx="3486">
                        <c:v>697.88676757812505</c:v>
                      </c:pt>
                      <c:pt idx="3487">
                        <c:v>698.10202636718702</c:v>
                      </c:pt>
                      <c:pt idx="3488">
                        <c:v>698.30073242187495</c:v>
                      </c:pt>
                      <c:pt idx="3489">
                        <c:v>698.47905273437505</c:v>
                      </c:pt>
                      <c:pt idx="3490">
                        <c:v>698.67392578124998</c:v>
                      </c:pt>
                      <c:pt idx="3491">
                        <c:v>698.921875</c:v>
                      </c:pt>
                      <c:pt idx="3492">
                        <c:v>699.13791503906293</c:v>
                      </c:pt>
                      <c:pt idx="3493">
                        <c:v>699.33657226562502</c:v>
                      </c:pt>
                      <c:pt idx="3494">
                        <c:v>699.54052734375</c:v>
                      </c:pt>
                      <c:pt idx="3495">
                        <c:v>699.70881347656291</c:v>
                      </c:pt>
                      <c:pt idx="3496">
                        <c:v>699.87229003906293</c:v>
                      </c:pt>
                      <c:pt idx="3497">
                        <c:v>700.05607910156209</c:v>
                      </c:pt>
                      <c:pt idx="3498">
                        <c:v>700.24467773437505</c:v>
                      </c:pt>
                      <c:pt idx="3499">
                        <c:v>700.44589843749998</c:v>
                      </c:pt>
                      <c:pt idx="3500">
                        <c:v>700.65588378906295</c:v>
                      </c:pt>
                      <c:pt idx="3501">
                        <c:v>700.846997070312</c:v>
                      </c:pt>
                      <c:pt idx="3502">
                        <c:v>701.05698242187498</c:v>
                      </c:pt>
                      <c:pt idx="3503">
                        <c:v>701.26447753906291</c:v>
                      </c:pt>
                      <c:pt idx="3504">
                        <c:v>701.46291503906298</c:v>
                      </c:pt>
                      <c:pt idx="3505">
                        <c:v>701.65908203125002</c:v>
                      </c:pt>
                      <c:pt idx="3506">
                        <c:v>701.84541015624995</c:v>
                      </c:pt>
                      <c:pt idx="3507">
                        <c:v>702.05136718749998</c:v>
                      </c:pt>
                      <c:pt idx="3508">
                        <c:v>702.25634765625</c:v>
                      </c:pt>
                      <c:pt idx="3509">
                        <c:v>702.45275878906295</c:v>
                      </c:pt>
                      <c:pt idx="3510">
                        <c:v>702.66525878906293</c:v>
                      </c:pt>
                      <c:pt idx="3511">
                        <c:v>702.87021484374998</c:v>
                      </c:pt>
                      <c:pt idx="3512">
                        <c:v>703.06386718750002</c:v>
                      </c:pt>
                      <c:pt idx="3513">
                        <c:v>703.24846191406209</c:v>
                      </c:pt>
                      <c:pt idx="3514">
                        <c:v>703.45847167968793</c:v>
                      </c:pt>
                      <c:pt idx="3515">
                        <c:v>703.66721191406202</c:v>
                      </c:pt>
                      <c:pt idx="3516">
                        <c:v>703.85959472656293</c:v>
                      </c:pt>
                      <c:pt idx="3517">
                        <c:v>704.07990722656291</c:v>
                      </c:pt>
                      <c:pt idx="3518">
                        <c:v>704.27731933593793</c:v>
                      </c:pt>
                      <c:pt idx="3519">
                        <c:v>704.46840820312502</c:v>
                      </c:pt>
                      <c:pt idx="3520">
                        <c:v>704.67460937500005</c:v>
                      </c:pt>
                      <c:pt idx="3521">
                        <c:v>704.8642578125</c:v>
                      </c:pt>
                      <c:pt idx="3522">
                        <c:v>705.05288085937502</c:v>
                      </c:pt>
                      <c:pt idx="3523">
                        <c:v>705.26162109375002</c:v>
                      </c:pt>
                      <c:pt idx="3524">
                        <c:v>705.46787109374998</c:v>
                      </c:pt>
                      <c:pt idx="3525">
                        <c:v>705.66552734375</c:v>
                      </c:pt>
                      <c:pt idx="3526">
                        <c:v>705.86542968749995</c:v>
                      </c:pt>
                      <c:pt idx="3527">
                        <c:v>706.06159667968791</c:v>
                      </c:pt>
                      <c:pt idx="3528">
                        <c:v>706.259033203125</c:v>
                      </c:pt>
                      <c:pt idx="3529">
                        <c:v>706.46650390624995</c:v>
                      </c:pt>
                      <c:pt idx="3530">
                        <c:v>706.66640625000002</c:v>
                      </c:pt>
                      <c:pt idx="3531">
                        <c:v>706.89023437499998</c:v>
                      </c:pt>
                      <c:pt idx="3532">
                        <c:v>707.08261718749998</c:v>
                      </c:pt>
                      <c:pt idx="3533">
                        <c:v>707.25612792968798</c:v>
                      </c:pt>
                      <c:pt idx="3534">
                        <c:v>707.49379882812502</c:v>
                      </c:pt>
                      <c:pt idx="3535">
                        <c:v>707.70004882812498</c:v>
                      </c:pt>
                      <c:pt idx="3536">
                        <c:v>707.88991699218798</c:v>
                      </c:pt>
                      <c:pt idx="3537">
                        <c:v>708.09587402343709</c:v>
                      </c:pt>
                      <c:pt idx="3538">
                        <c:v>708.27695312499998</c:v>
                      </c:pt>
                      <c:pt idx="3539">
                        <c:v>708.468334960937</c:v>
                      </c:pt>
                      <c:pt idx="3540">
                        <c:v>708.66574707031202</c:v>
                      </c:pt>
                      <c:pt idx="3541">
                        <c:v>708.8505859375</c:v>
                      </c:pt>
                      <c:pt idx="3542">
                        <c:v>709.05556640625002</c:v>
                      </c:pt>
                      <c:pt idx="3543">
                        <c:v>709.27561035156202</c:v>
                      </c:pt>
                      <c:pt idx="3544">
                        <c:v>709.46674804687495</c:v>
                      </c:pt>
                      <c:pt idx="3545">
                        <c:v>709.651611328125</c:v>
                      </c:pt>
                      <c:pt idx="3546">
                        <c:v>709.86159667968798</c:v>
                      </c:pt>
                      <c:pt idx="3547">
                        <c:v>710.06025390624995</c:v>
                      </c:pt>
                      <c:pt idx="3548">
                        <c:v>710.25388183593793</c:v>
                      </c:pt>
                      <c:pt idx="3549">
                        <c:v>710.447509765625</c:v>
                      </c:pt>
                      <c:pt idx="3550">
                        <c:v>710.65371093750002</c:v>
                      </c:pt>
                      <c:pt idx="3551">
                        <c:v>710.896411132813</c:v>
                      </c:pt>
                      <c:pt idx="3552">
                        <c:v>711.11396484374995</c:v>
                      </c:pt>
                      <c:pt idx="3553">
                        <c:v>711.30234374999998</c:v>
                      </c:pt>
                      <c:pt idx="3554">
                        <c:v>711.50102539062505</c:v>
                      </c:pt>
                      <c:pt idx="3555">
                        <c:v>711.676025390625</c:v>
                      </c:pt>
                      <c:pt idx="3556">
                        <c:v>711.84450683593798</c:v>
                      </c:pt>
                      <c:pt idx="3557">
                        <c:v>712.04699707031205</c:v>
                      </c:pt>
                      <c:pt idx="3558">
                        <c:v>712.25449218749998</c:v>
                      </c:pt>
                      <c:pt idx="3559">
                        <c:v>712.45063476562495</c:v>
                      </c:pt>
                      <c:pt idx="3560">
                        <c:v>712.64555664062505</c:v>
                      </c:pt>
                      <c:pt idx="3561">
                        <c:v>712.84675292968791</c:v>
                      </c:pt>
                      <c:pt idx="3562">
                        <c:v>713.04916992187498</c:v>
                      </c:pt>
                      <c:pt idx="3563">
                        <c:v>713.24907226562505</c:v>
                      </c:pt>
                      <c:pt idx="3564">
                        <c:v>713.44523925781209</c:v>
                      </c:pt>
                      <c:pt idx="3565">
                        <c:v>713.64367675781205</c:v>
                      </c:pt>
                      <c:pt idx="3566">
                        <c:v>713.84589843749995</c:v>
                      </c:pt>
                      <c:pt idx="3567">
                        <c:v>714.03601074218795</c:v>
                      </c:pt>
                      <c:pt idx="3568">
                        <c:v>714.24372558593791</c:v>
                      </c:pt>
                      <c:pt idx="3569">
                        <c:v>714.46125488281291</c:v>
                      </c:pt>
                      <c:pt idx="3570">
                        <c:v>714.64985351562495</c:v>
                      </c:pt>
                      <c:pt idx="3571">
                        <c:v>714.84099121093709</c:v>
                      </c:pt>
                      <c:pt idx="3572">
                        <c:v>715.05600585937498</c:v>
                      </c:pt>
                      <c:pt idx="3573">
                        <c:v>715.25720214843795</c:v>
                      </c:pt>
                      <c:pt idx="3574">
                        <c:v>715.44582519531298</c:v>
                      </c:pt>
                      <c:pt idx="3575">
                        <c:v>715.6533203125</c:v>
                      </c:pt>
                      <c:pt idx="3576">
                        <c:v>715.848217773437</c:v>
                      </c:pt>
                      <c:pt idx="3577">
                        <c:v>716.04184570312498</c:v>
                      </c:pt>
                      <c:pt idx="3578">
                        <c:v>716.24428710937502</c:v>
                      </c:pt>
                      <c:pt idx="3579">
                        <c:v>716.44272460937498</c:v>
                      </c:pt>
                      <c:pt idx="3580">
                        <c:v>716.65146484374998</c:v>
                      </c:pt>
                      <c:pt idx="3581">
                        <c:v>716.85917968750005</c:v>
                      </c:pt>
                      <c:pt idx="3582">
                        <c:v>717.057861328125</c:v>
                      </c:pt>
                      <c:pt idx="3583">
                        <c:v>717.24396972656291</c:v>
                      </c:pt>
                      <c:pt idx="3584">
                        <c:v>717.44392089843791</c:v>
                      </c:pt>
                      <c:pt idx="3585">
                        <c:v>717.64760742187502</c:v>
                      </c:pt>
                      <c:pt idx="3586">
                        <c:v>717.83493652343702</c:v>
                      </c:pt>
                      <c:pt idx="3587">
                        <c:v>718.04118652343709</c:v>
                      </c:pt>
                      <c:pt idx="3588">
                        <c:v>718.25622558593795</c:v>
                      </c:pt>
                      <c:pt idx="3589">
                        <c:v>718.451098632813</c:v>
                      </c:pt>
                      <c:pt idx="3590">
                        <c:v>718.63847656250005</c:v>
                      </c:pt>
                      <c:pt idx="3591">
                        <c:v>718.85576171875005</c:v>
                      </c:pt>
                      <c:pt idx="3592">
                        <c:v>719.06699218749998</c:v>
                      </c:pt>
                      <c:pt idx="3593">
                        <c:v>719.285815429688</c:v>
                      </c:pt>
                      <c:pt idx="3594">
                        <c:v>719.50185546875002</c:v>
                      </c:pt>
                      <c:pt idx="3595">
                        <c:v>719.68566894531295</c:v>
                      </c:pt>
                      <c:pt idx="3596">
                        <c:v>719.890869140625</c:v>
                      </c:pt>
                      <c:pt idx="3597">
                        <c:v>720.08076171874995</c:v>
                      </c:pt>
                      <c:pt idx="3598">
                        <c:v>720.25302734374998</c:v>
                      </c:pt>
                      <c:pt idx="3599">
                        <c:v>720.44919433593793</c:v>
                      </c:pt>
                      <c:pt idx="3600">
                        <c:v>720.65266113281291</c:v>
                      </c:pt>
                      <c:pt idx="3601">
                        <c:v>720.85886230468702</c:v>
                      </c:pt>
                      <c:pt idx="3602">
                        <c:v>721.06381835937498</c:v>
                      </c:pt>
                      <c:pt idx="3603">
                        <c:v>721.25241699218793</c:v>
                      </c:pt>
                      <c:pt idx="3604">
                        <c:v>721.45007324218795</c:v>
                      </c:pt>
                      <c:pt idx="3605">
                        <c:v>721.65256347656293</c:v>
                      </c:pt>
                      <c:pt idx="3606">
                        <c:v>721.83994140624998</c:v>
                      </c:pt>
                      <c:pt idx="3607">
                        <c:v>722.04360351562502</c:v>
                      </c:pt>
                      <c:pt idx="3608">
                        <c:v>722.24980468750005</c:v>
                      </c:pt>
                      <c:pt idx="3609">
                        <c:v>722.453540039063</c:v>
                      </c:pt>
                      <c:pt idx="3610">
                        <c:v>722.67485351562505</c:v>
                      </c:pt>
                      <c:pt idx="3611">
                        <c:v>722.90117187500005</c:v>
                      </c:pt>
                      <c:pt idx="3612">
                        <c:v>723.10209960937505</c:v>
                      </c:pt>
                      <c:pt idx="3613">
                        <c:v>723.31335449218795</c:v>
                      </c:pt>
                      <c:pt idx="3614">
                        <c:v>723.53618164062505</c:v>
                      </c:pt>
                      <c:pt idx="3615">
                        <c:v>723.71223144531291</c:v>
                      </c:pt>
                      <c:pt idx="3616">
                        <c:v>723.87294921875002</c:v>
                      </c:pt>
                      <c:pt idx="3617">
                        <c:v>724.04396972656298</c:v>
                      </c:pt>
                      <c:pt idx="3618">
                        <c:v>724.239086914062</c:v>
                      </c:pt>
                      <c:pt idx="3619">
                        <c:v>724.437744140625</c:v>
                      </c:pt>
                      <c:pt idx="3620">
                        <c:v>724.640209960937</c:v>
                      </c:pt>
                      <c:pt idx="3621">
                        <c:v>724.83889160156207</c:v>
                      </c:pt>
                      <c:pt idx="3622">
                        <c:v>725.03378906249998</c:v>
                      </c:pt>
                      <c:pt idx="3623">
                        <c:v>725.23850097656293</c:v>
                      </c:pt>
                      <c:pt idx="3624">
                        <c:v>725.43842773437495</c:v>
                      </c:pt>
                      <c:pt idx="3625">
                        <c:v>725.63107910156202</c:v>
                      </c:pt>
                      <c:pt idx="3626">
                        <c:v>725.83730468750002</c:v>
                      </c:pt>
                      <c:pt idx="3627">
                        <c:v>726.05104980468707</c:v>
                      </c:pt>
                      <c:pt idx="3628">
                        <c:v>726.25222167968798</c:v>
                      </c:pt>
                      <c:pt idx="3629">
                        <c:v>726.44333496093702</c:v>
                      </c:pt>
                      <c:pt idx="3630">
                        <c:v>726.63950195312498</c:v>
                      </c:pt>
                      <c:pt idx="3631">
                        <c:v>726.846997070312</c:v>
                      </c:pt>
                      <c:pt idx="3632">
                        <c:v>727.03688964843798</c:v>
                      </c:pt>
                      <c:pt idx="3633">
                        <c:v>727.23684082031207</c:v>
                      </c:pt>
                      <c:pt idx="3634">
                        <c:v>727.44428710937495</c:v>
                      </c:pt>
                      <c:pt idx="3635">
                        <c:v>727.64042968750005</c:v>
                      </c:pt>
                      <c:pt idx="3636">
                        <c:v>727.844165039063</c:v>
                      </c:pt>
                      <c:pt idx="3637">
                        <c:v>728.04282226562498</c:v>
                      </c:pt>
                      <c:pt idx="3638">
                        <c:v>728.23017578124995</c:v>
                      </c:pt>
                      <c:pt idx="3639">
                        <c:v>728.437670898438</c:v>
                      </c:pt>
                      <c:pt idx="3640">
                        <c:v>728.64765624999995</c:v>
                      </c:pt>
                      <c:pt idx="3641">
                        <c:v>728.84631347656295</c:v>
                      </c:pt>
                      <c:pt idx="3642">
                        <c:v>729.03974609374995</c:v>
                      </c:pt>
                      <c:pt idx="3643">
                        <c:v>729.22814941406205</c:v>
                      </c:pt>
                      <c:pt idx="3644">
                        <c:v>729.43686523437498</c:v>
                      </c:pt>
                      <c:pt idx="3645">
                        <c:v>729.64204101562495</c:v>
                      </c:pt>
                      <c:pt idx="3646">
                        <c:v>729.84851074218795</c:v>
                      </c:pt>
                      <c:pt idx="3647">
                        <c:v>730.044677734375</c:v>
                      </c:pt>
                      <c:pt idx="3648">
                        <c:v>730.22951660156207</c:v>
                      </c:pt>
                      <c:pt idx="3649">
                        <c:v>730.43576660156202</c:v>
                      </c:pt>
                      <c:pt idx="3650">
                        <c:v>730.645751953125</c:v>
                      </c:pt>
                      <c:pt idx="3651">
                        <c:v>730.85065917968791</c:v>
                      </c:pt>
                      <c:pt idx="3652">
                        <c:v>731.051831054687</c:v>
                      </c:pt>
                      <c:pt idx="3653">
                        <c:v>731.26413574218793</c:v>
                      </c:pt>
                      <c:pt idx="3654">
                        <c:v>731.46408691406202</c:v>
                      </c:pt>
                      <c:pt idx="3655">
                        <c:v>731.65646972656293</c:v>
                      </c:pt>
                      <c:pt idx="3656">
                        <c:v>731.83979492187495</c:v>
                      </c:pt>
                      <c:pt idx="3657">
                        <c:v>732.02863769531291</c:v>
                      </c:pt>
                      <c:pt idx="3658">
                        <c:v>732.24643554687498</c:v>
                      </c:pt>
                      <c:pt idx="3659">
                        <c:v>732.44765625000002</c:v>
                      </c:pt>
                      <c:pt idx="3660">
                        <c:v>732.65615234375002</c:v>
                      </c:pt>
                      <c:pt idx="3661">
                        <c:v>732.86086425781207</c:v>
                      </c:pt>
                      <c:pt idx="3662">
                        <c:v>733.04843749999998</c:v>
                      </c:pt>
                      <c:pt idx="3663">
                        <c:v>733.24858398437505</c:v>
                      </c:pt>
                      <c:pt idx="3664">
                        <c:v>733.43723144531293</c:v>
                      </c:pt>
                      <c:pt idx="3665">
                        <c:v>733.63339843749998</c:v>
                      </c:pt>
                      <c:pt idx="3666">
                        <c:v>733.84716796875</c:v>
                      </c:pt>
                      <c:pt idx="3667">
                        <c:v>734.03955078125</c:v>
                      </c:pt>
                      <c:pt idx="3668">
                        <c:v>734.22412109375</c:v>
                      </c:pt>
                      <c:pt idx="3669">
                        <c:v>734.44040527343702</c:v>
                      </c:pt>
                      <c:pt idx="3670">
                        <c:v>734.64287109375005</c:v>
                      </c:pt>
                      <c:pt idx="3671">
                        <c:v>734.85285644531291</c:v>
                      </c:pt>
                      <c:pt idx="3672">
                        <c:v>735.10207519531298</c:v>
                      </c:pt>
                      <c:pt idx="3673">
                        <c:v>735.30581054687502</c:v>
                      </c:pt>
                      <c:pt idx="3674">
                        <c:v>735.484130859375</c:v>
                      </c:pt>
                      <c:pt idx="3675">
                        <c:v>735.68027343749998</c:v>
                      </c:pt>
                      <c:pt idx="3676">
                        <c:v>735.85654296874998</c:v>
                      </c:pt>
                      <c:pt idx="3677">
                        <c:v>736.03359375000002</c:v>
                      </c:pt>
                      <c:pt idx="3678">
                        <c:v>736.23603515624995</c:v>
                      </c:pt>
                      <c:pt idx="3679">
                        <c:v>736.44377441406209</c:v>
                      </c:pt>
                      <c:pt idx="3680">
                        <c:v>736.63237304687505</c:v>
                      </c:pt>
                      <c:pt idx="3681">
                        <c:v>736.82600097656291</c:v>
                      </c:pt>
                      <c:pt idx="3682">
                        <c:v>737.03852539062495</c:v>
                      </c:pt>
                      <c:pt idx="3683">
                        <c:v>737.23720703125002</c:v>
                      </c:pt>
                      <c:pt idx="3684">
                        <c:v>737.435864257812</c:v>
                      </c:pt>
                      <c:pt idx="3685">
                        <c:v>737.62827148437498</c:v>
                      </c:pt>
                      <c:pt idx="3686">
                        <c:v>737.82443847656293</c:v>
                      </c:pt>
                      <c:pt idx="3687">
                        <c:v>738.04421386718707</c:v>
                      </c:pt>
                      <c:pt idx="3688">
                        <c:v>738.244140625</c:v>
                      </c:pt>
                      <c:pt idx="3689">
                        <c:v>738.427978515625</c:v>
                      </c:pt>
                      <c:pt idx="3690">
                        <c:v>738.64050292968795</c:v>
                      </c:pt>
                      <c:pt idx="3691">
                        <c:v>738.86306152343707</c:v>
                      </c:pt>
                      <c:pt idx="3692">
                        <c:v>739.07683105468709</c:v>
                      </c:pt>
                      <c:pt idx="3693">
                        <c:v>739.262939453125</c:v>
                      </c:pt>
                      <c:pt idx="3694">
                        <c:v>739.436450195313</c:v>
                      </c:pt>
                      <c:pt idx="3695">
                        <c:v>739.62631835937498</c:v>
                      </c:pt>
                      <c:pt idx="3696">
                        <c:v>739.82246093749995</c:v>
                      </c:pt>
                      <c:pt idx="3697">
                        <c:v>740.02114257812502</c:v>
                      </c:pt>
                      <c:pt idx="3698">
                        <c:v>740.22487792968798</c:v>
                      </c:pt>
                      <c:pt idx="3699">
                        <c:v>740.42731933593791</c:v>
                      </c:pt>
                      <c:pt idx="3700">
                        <c:v>740.62724609375005</c:v>
                      </c:pt>
                      <c:pt idx="3701">
                        <c:v>740.83095703125002</c:v>
                      </c:pt>
                      <c:pt idx="3702">
                        <c:v>741.03090820312502</c:v>
                      </c:pt>
                      <c:pt idx="3703">
                        <c:v>741.23334960937495</c:v>
                      </c:pt>
                      <c:pt idx="3704">
                        <c:v>741.42949218750005</c:v>
                      </c:pt>
                      <c:pt idx="3705">
                        <c:v>741.619384765625</c:v>
                      </c:pt>
                      <c:pt idx="3706">
                        <c:v>741.81931152343702</c:v>
                      </c:pt>
                      <c:pt idx="3707">
                        <c:v>742.02048339843793</c:v>
                      </c:pt>
                      <c:pt idx="3708">
                        <c:v>742.22670898437502</c:v>
                      </c:pt>
                      <c:pt idx="3709">
                        <c:v>742.42412109375005</c:v>
                      </c:pt>
                      <c:pt idx="3710">
                        <c:v>742.61398925781202</c:v>
                      </c:pt>
                      <c:pt idx="3711">
                        <c:v>742.823974609375</c:v>
                      </c:pt>
                      <c:pt idx="3712">
                        <c:v>743.01862792968791</c:v>
                      </c:pt>
                      <c:pt idx="3713">
                        <c:v>743.21982421874998</c:v>
                      </c:pt>
                      <c:pt idx="3714">
                        <c:v>743.42753906250005</c:v>
                      </c:pt>
                      <c:pt idx="3715">
                        <c:v>743.616137695313</c:v>
                      </c:pt>
                      <c:pt idx="3716">
                        <c:v>743.83493652343702</c:v>
                      </c:pt>
                      <c:pt idx="3717">
                        <c:v>744.03110351562498</c:v>
                      </c:pt>
                      <c:pt idx="3718">
                        <c:v>744.21596679687502</c:v>
                      </c:pt>
                      <c:pt idx="3719">
                        <c:v>744.44106445312502</c:v>
                      </c:pt>
                      <c:pt idx="3720">
                        <c:v>744.64851074218791</c:v>
                      </c:pt>
                      <c:pt idx="3721">
                        <c:v>744.86228027343702</c:v>
                      </c:pt>
                      <c:pt idx="3722">
                        <c:v>745.098706054687</c:v>
                      </c:pt>
                      <c:pt idx="3723">
                        <c:v>745.29487304687495</c:v>
                      </c:pt>
                      <c:pt idx="3724">
                        <c:v>745.48598632812502</c:v>
                      </c:pt>
                      <c:pt idx="3725">
                        <c:v>745.695971679688</c:v>
                      </c:pt>
                      <c:pt idx="3726">
                        <c:v>745.86572265625</c:v>
                      </c:pt>
                      <c:pt idx="3727">
                        <c:v>746.03925781249995</c:v>
                      </c:pt>
                      <c:pt idx="3728">
                        <c:v>746.22788085937498</c:v>
                      </c:pt>
                      <c:pt idx="3729">
                        <c:v>746.41896972656298</c:v>
                      </c:pt>
                      <c:pt idx="3730">
                        <c:v>746.64028320312502</c:v>
                      </c:pt>
                      <c:pt idx="3731">
                        <c:v>746.86162109375005</c:v>
                      </c:pt>
                      <c:pt idx="3732">
                        <c:v>747.06403808593791</c:v>
                      </c:pt>
                      <c:pt idx="3733">
                        <c:v>747.27001953125</c:v>
                      </c:pt>
                      <c:pt idx="3734">
                        <c:v>747.46115722656293</c:v>
                      </c:pt>
                      <c:pt idx="3735">
                        <c:v>747.64748535156207</c:v>
                      </c:pt>
                      <c:pt idx="3736">
                        <c:v>747.83864746093707</c:v>
                      </c:pt>
                      <c:pt idx="3737">
                        <c:v>748.03078613281298</c:v>
                      </c:pt>
                      <c:pt idx="3738">
                        <c:v>748.22543945312498</c:v>
                      </c:pt>
                      <c:pt idx="3739">
                        <c:v>748.41281738281293</c:v>
                      </c:pt>
                      <c:pt idx="3740">
                        <c:v>748.620288085938</c:v>
                      </c:pt>
                      <c:pt idx="3741">
                        <c:v>748.82045898437502</c:v>
                      </c:pt>
                      <c:pt idx="3742">
                        <c:v>749.02187500000002</c:v>
                      </c:pt>
                      <c:pt idx="3743">
                        <c:v>749.22556152343702</c:v>
                      </c:pt>
                      <c:pt idx="3744">
                        <c:v>749.40891113281293</c:v>
                      </c:pt>
                      <c:pt idx="3745">
                        <c:v>749.60886230468702</c:v>
                      </c:pt>
                      <c:pt idx="3746">
                        <c:v>749.84802246093705</c:v>
                      </c:pt>
                      <c:pt idx="3747">
                        <c:v>750.04919433593795</c:v>
                      </c:pt>
                      <c:pt idx="3748">
                        <c:v>750.22397460937498</c:v>
                      </c:pt>
                      <c:pt idx="3749">
                        <c:v>750.446533203125</c:v>
                      </c:pt>
                      <c:pt idx="3750">
                        <c:v>750.66154785156209</c:v>
                      </c:pt>
                      <c:pt idx="3751">
                        <c:v>750.87661132812502</c:v>
                      </c:pt>
                      <c:pt idx="3752">
                        <c:v>751.10422363281293</c:v>
                      </c:pt>
                      <c:pt idx="3753">
                        <c:v>751.31669921875005</c:v>
                      </c:pt>
                      <c:pt idx="3754">
                        <c:v>751.50402832031205</c:v>
                      </c:pt>
                      <c:pt idx="3755">
                        <c:v>751.692626953125</c:v>
                      </c:pt>
                      <c:pt idx="3756">
                        <c:v>751.86870117187505</c:v>
                      </c:pt>
                      <c:pt idx="3757">
                        <c:v>752.05734863281293</c:v>
                      </c:pt>
                      <c:pt idx="3758">
                        <c:v>752.24973144531293</c:v>
                      </c:pt>
                      <c:pt idx="3759">
                        <c:v>752.41442871093705</c:v>
                      </c:pt>
                      <c:pt idx="3760">
                        <c:v>752.63825683593791</c:v>
                      </c:pt>
                      <c:pt idx="3761">
                        <c:v>752.86838378906293</c:v>
                      </c:pt>
                      <c:pt idx="3762">
                        <c:v>753.06577148437498</c:v>
                      </c:pt>
                      <c:pt idx="3763">
                        <c:v>753.26572265624998</c:v>
                      </c:pt>
                      <c:pt idx="3764">
                        <c:v>753.45561523437505</c:v>
                      </c:pt>
                      <c:pt idx="3765">
                        <c:v>753.62910156249995</c:v>
                      </c:pt>
                      <c:pt idx="3766">
                        <c:v>753.81647949218791</c:v>
                      </c:pt>
                      <c:pt idx="3767">
                        <c:v>754.02397460937505</c:v>
                      </c:pt>
                      <c:pt idx="3768">
                        <c:v>754.21884765624998</c:v>
                      </c:pt>
                      <c:pt idx="3769">
                        <c:v>754.41247558593795</c:v>
                      </c:pt>
                      <c:pt idx="3770">
                        <c:v>754.61118164062498</c:v>
                      </c:pt>
                      <c:pt idx="3771">
                        <c:v>754.809643554687</c:v>
                      </c:pt>
                      <c:pt idx="3772">
                        <c:v>755.01687011718707</c:v>
                      </c:pt>
                      <c:pt idx="3773">
                        <c:v>755.22456054687495</c:v>
                      </c:pt>
                      <c:pt idx="3774">
                        <c:v>755.41970214843798</c:v>
                      </c:pt>
                      <c:pt idx="3775">
                        <c:v>755.63852539062498</c:v>
                      </c:pt>
                      <c:pt idx="3776">
                        <c:v>755.87468261718709</c:v>
                      </c:pt>
                      <c:pt idx="3777">
                        <c:v>756.07458496093705</c:v>
                      </c:pt>
                      <c:pt idx="3778">
                        <c:v>756.27475585937498</c:v>
                      </c:pt>
                      <c:pt idx="3779">
                        <c:v>756.47470703124998</c:v>
                      </c:pt>
                      <c:pt idx="3780">
                        <c:v>756.66330566406202</c:v>
                      </c:pt>
                      <c:pt idx="3781">
                        <c:v>756.86447753906293</c:v>
                      </c:pt>
                      <c:pt idx="3782">
                        <c:v>757.04682617187495</c:v>
                      </c:pt>
                      <c:pt idx="3783">
                        <c:v>757.23671875000002</c:v>
                      </c:pt>
                      <c:pt idx="3784">
                        <c:v>757.43288574218798</c:v>
                      </c:pt>
                      <c:pt idx="3785">
                        <c:v>757.61647949218798</c:v>
                      </c:pt>
                      <c:pt idx="3786">
                        <c:v>757.81889648437505</c:v>
                      </c:pt>
                      <c:pt idx="3787">
                        <c:v>758.03012695312498</c:v>
                      </c:pt>
                      <c:pt idx="3788">
                        <c:v>758.22629394531293</c:v>
                      </c:pt>
                      <c:pt idx="3789">
                        <c:v>758.41997070312505</c:v>
                      </c:pt>
                      <c:pt idx="3790">
                        <c:v>758.61992187500005</c:v>
                      </c:pt>
                      <c:pt idx="3791">
                        <c:v>759.01472167968791</c:v>
                      </c:pt>
                      <c:pt idx="3792">
                        <c:v>759.11657714843795</c:v>
                      </c:pt>
                      <c:pt idx="3793">
                        <c:v>759.30871582031205</c:v>
                      </c:pt>
                      <c:pt idx="3794">
                        <c:v>759.50109863281295</c:v>
                      </c:pt>
                      <c:pt idx="3795">
                        <c:v>759.70756835937505</c:v>
                      </c:pt>
                      <c:pt idx="3796">
                        <c:v>759.888671875</c:v>
                      </c:pt>
                      <c:pt idx="3797">
                        <c:v>760.03706054687495</c:v>
                      </c:pt>
                      <c:pt idx="3798">
                        <c:v>760.21284179687495</c:v>
                      </c:pt>
                      <c:pt idx="3799">
                        <c:v>760.41274414062502</c:v>
                      </c:pt>
                      <c:pt idx="3800">
                        <c:v>760.60788574218793</c:v>
                      </c:pt>
                      <c:pt idx="3801">
                        <c:v>760.80781249999995</c:v>
                      </c:pt>
                      <c:pt idx="3802">
                        <c:v>761.01027832031207</c:v>
                      </c:pt>
                      <c:pt idx="3803">
                        <c:v>761.20520019531295</c:v>
                      </c:pt>
                      <c:pt idx="3804">
                        <c:v>761.40488281249998</c:v>
                      </c:pt>
                      <c:pt idx="3805">
                        <c:v>761.61232910156207</c:v>
                      </c:pt>
                      <c:pt idx="3806">
                        <c:v>761.80874023437502</c:v>
                      </c:pt>
                      <c:pt idx="3807">
                        <c:v>762.00869140625002</c:v>
                      </c:pt>
                      <c:pt idx="3808">
                        <c:v>762.22495117187498</c:v>
                      </c:pt>
                      <c:pt idx="3809">
                        <c:v>762.41857910156205</c:v>
                      </c:pt>
                      <c:pt idx="3810">
                        <c:v>762.60341796875002</c:v>
                      </c:pt>
                      <c:pt idx="3811">
                        <c:v>762.81091308593795</c:v>
                      </c:pt>
                      <c:pt idx="3812">
                        <c:v>763.02216796874995</c:v>
                      </c:pt>
                      <c:pt idx="3813">
                        <c:v>763.22587890625005</c:v>
                      </c:pt>
                      <c:pt idx="3814">
                        <c:v>763.41826171875005</c:v>
                      </c:pt>
                      <c:pt idx="3815">
                        <c:v>763.59907226562495</c:v>
                      </c:pt>
                      <c:pt idx="3816">
                        <c:v>763.81284179687498</c:v>
                      </c:pt>
                      <c:pt idx="3817">
                        <c:v>764.03315429687495</c:v>
                      </c:pt>
                      <c:pt idx="3818">
                        <c:v>764.22807617187505</c:v>
                      </c:pt>
                      <c:pt idx="3819">
                        <c:v>764.43051757812498</c:v>
                      </c:pt>
                      <c:pt idx="3820">
                        <c:v>764.617846679688</c:v>
                      </c:pt>
                      <c:pt idx="3821">
                        <c:v>764.8037109375</c:v>
                      </c:pt>
                      <c:pt idx="3822">
                        <c:v>765.014965820312</c:v>
                      </c:pt>
                      <c:pt idx="3823">
                        <c:v>765.21889648437502</c:v>
                      </c:pt>
                      <c:pt idx="3824">
                        <c:v>765.42387695312505</c:v>
                      </c:pt>
                      <c:pt idx="3825">
                        <c:v>765.61879882812502</c:v>
                      </c:pt>
                      <c:pt idx="3826">
                        <c:v>765.804858398438</c:v>
                      </c:pt>
                      <c:pt idx="3827">
                        <c:v>766.00478515625002</c:v>
                      </c:pt>
                      <c:pt idx="3828">
                        <c:v>766.20349121093705</c:v>
                      </c:pt>
                      <c:pt idx="3829">
                        <c:v>766.40190429687505</c:v>
                      </c:pt>
                      <c:pt idx="3830">
                        <c:v>766.60434570312498</c:v>
                      </c:pt>
                      <c:pt idx="3831">
                        <c:v>766.80454101562498</c:v>
                      </c:pt>
                      <c:pt idx="3832">
                        <c:v>766.99819335937502</c:v>
                      </c:pt>
                      <c:pt idx="3833">
                        <c:v>767.20439453125005</c:v>
                      </c:pt>
                      <c:pt idx="3834">
                        <c:v>767.411865234375</c:v>
                      </c:pt>
                      <c:pt idx="3835">
                        <c:v>767.61057128906293</c:v>
                      </c:pt>
                      <c:pt idx="3836">
                        <c:v>767.80522460937505</c:v>
                      </c:pt>
                      <c:pt idx="3837">
                        <c:v>768.00869140625002</c:v>
                      </c:pt>
                      <c:pt idx="3838">
                        <c:v>768.207592773437</c:v>
                      </c:pt>
                      <c:pt idx="3839">
                        <c:v>768.397705078125</c:v>
                      </c:pt>
                      <c:pt idx="3840">
                        <c:v>768.60144042968795</c:v>
                      </c:pt>
                      <c:pt idx="3841">
                        <c:v>768.80991210937498</c:v>
                      </c:pt>
                      <c:pt idx="3842">
                        <c:v>769.01108398437498</c:v>
                      </c:pt>
                      <c:pt idx="3843">
                        <c:v>769.21127929687498</c:v>
                      </c:pt>
                      <c:pt idx="3844">
                        <c:v>769.409985351562</c:v>
                      </c:pt>
                      <c:pt idx="3845">
                        <c:v>769.60739746093702</c:v>
                      </c:pt>
                      <c:pt idx="3846">
                        <c:v>769.80605468750002</c:v>
                      </c:pt>
                      <c:pt idx="3847">
                        <c:v>770.00346679687505</c:v>
                      </c:pt>
                      <c:pt idx="3848">
                        <c:v>770.19560546875005</c:v>
                      </c:pt>
                      <c:pt idx="3849">
                        <c:v>770.39150390625002</c:v>
                      </c:pt>
                      <c:pt idx="3850">
                        <c:v>770.60300292968793</c:v>
                      </c:pt>
                      <c:pt idx="3851">
                        <c:v>770.80568847656298</c:v>
                      </c:pt>
                      <c:pt idx="3852">
                        <c:v>771.01040039062502</c:v>
                      </c:pt>
                      <c:pt idx="3853">
                        <c:v>771.2216796875</c:v>
                      </c:pt>
                      <c:pt idx="3854">
                        <c:v>771.41806640624998</c:v>
                      </c:pt>
                      <c:pt idx="3855">
                        <c:v>771.60791015625</c:v>
                      </c:pt>
                      <c:pt idx="3856">
                        <c:v>771.80258789062498</c:v>
                      </c:pt>
                      <c:pt idx="3857">
                        <c:v>772</c:v>
                      </c:pt>
                      <c:pt idx="3858">
                        <c:v>772.19516601562498</c:v>
                      </c:pt>
                      <c:pt idx="3859">
                        <c:v>772.400146484375</c:v>
                      </c:pt>
                      <c:pt idx="3860">
                        <c:v>772.60510253906295</c:v>
                      </c:pt>
                      <c:pt idx="3861">
                        <c:v>772.79726562500002</c:v>
                      </c:pt>
                      <c:pt idx="3862">
                        <c:v>773.00095214843793</c:v>
                      </c:pt>
                      <c:pt idx="3863">
                        <c:v>773.20363769531298</c:v>
                      </c:pt>
                      <c:pt idx="3864">
                        <c:v>773.403564453125</c:v>
                      </c:pt>
                      <c:pt idx="3865">
                        <c:v>773.60852050781205</c:v>
                      </c:pt>
                      <c:pt idx="3866">
                        <c:v>773.80593261718707</c:v>
                      </c:pt>
                      <c:pt idx="3867">
                        <c:v>774.00458984374995</c:v>
                      </c:pt>
                      <c:pt idx="3868">
                        <c:v>774.20830078125005</c:v>
                      </c:pt>
                      <c:pt idx="3869">
                        <c:v>774.41958007812502</c:v>
                      </c:pt>
                      <c:pt idx="3870">
                        <c:v>774.60944824218791</c:v>
                      </c:pt>
                      <c:pt idx="3871">
                        <c:v>774.82697753906291</c:v>
                      </c:pt>
                      <c:pt idx="3872">
                        <c:v>775.04450683593791</c:v>
                      </c:pt>
                      <c:pt idx="3873">
                        <c:v>775.236645507812</c:v>
                      </c:pt>
                      <c:pt idx="3874">
                        <c:v>775.46928710937505</c:v>
                      </c:pt>
                      <c:pt idx="3875">
                        <c:v>775.66943359375</c:v>
                      </c:pt>
                      <c:pt idx="3876">
                        <c:v>775.86809082031209</c:v>
                      </c:pt>
                      <c:pt idx="3877">
                        <c:v>776.06931152343702</c:v>
                      </c:pt>
                      <c:pt idx="3878">
                        <c:v>776.24287109374995</c:v>
                      </c:pt>
                      <c:pt idx="3879">
                        <c:v>776.43879394531291</c:v>
                      </c:pt>
                      <c:pt idx="3880">
                        <c:v>776.65632324218791</c:v>
                      </c:pt>
                      <c:pt idx="3881">
                        <c:v>776.830078125</c:v>
                      </c:pt>
                      <c:pt idx="3882">
                        <c:v>777.00734863281298</c:v>
                      </c:pt>
                      <c:pt idx="3883">
                        <c:v>777.21230468750002</c:v>
                      </c:pt>
                      <c:pt idx="3884">
                        <c:v>777.40598144531293</c:v>
                      </c:pt>
                      <c:pt idx="3885">
                        <c:v>777.62478027343707</c:v>
                      </c:pt>
                      <c:pt idx="3886">
                        <c:v>777.82973632812502</c:v>
                      </c:pt>
                      <c:pt idx="3887">
                        <c:v>778.01708984375</c:v>
                      </c:pt>
                      <c:pt idx="3888">
                        <c:v>778.211987304687</c:v>
                      </c:pt>
                      <c:pt idx="3889">
                        <c:v>778.40561523437498</c:v>
                      </c:pt>
                      <c:pt idx="3890">
                        <c:v>778.60554199218791</c:v>
                      </c:pt>
                      <c:pt idx="3891">
                        <c:v>778.82666015625</c:v>
                      </c:pt>
                      <c:pt idx="3892">
                        <c:v>779.02282714843795</c:v>
                      </c:pt>
                      <c:pt idx="3893">
                        <c:v>779.21015624999995</c:v>
                      </c:pt>
                      <c:pt idx="3894">
                        <c:v>779.40734863281295</c:v>
                      </c:pt>
                      <c:pt idx="3895">
                        <c:v>779.59599609375005</c:v>
                      </c:pt>
                      <c:pt idx="3896">
                        <c:v>779.80747070312498</c:v>
                      </c:pt>
                      <c:pt idx="3897">
                        <c:v>780.01137695312502</c:v>
                      </c:pt>
                      <c:pt idx="3898">
                        <c:v>780.204760742188</c:v>
                      </c:pt>
                      <c:pt idx="3899">
                        <c:v>780.40471191406209</c:v>
                      </c:pt>
                      <c:pt idx="3900">
                        <c:v>780.59736328124995</c:v>
                      </c:pt>
                      <c:pt idx="3901">
                        <c:v>780.79602050781205</c:v>
                      </c:pt>
                      <c:pt idx="3902">
                        <c:v>781.00351562499998</c:v>
                      </c:pt>
                      <c:pt idx="3903">
                        <c:v>781.20219726562505</c:v>
                      </c:pt>
                      <c:pt idx="3904">
                        <c:v>781.38828124999998</c:v>
                      </c:pt>
                      <c:pt idx="3905">
                        <c:v>781.58317871093709</c:v>
                      </c:pt>
                      <c:pt idx="3906">
                        <c:v>781.79064941406205</c:v>
                      </c:pt>
                      <c:pt idx="3907">
                        <c:v>781.99663085937505</c:v>
                      </c:pt>
                      <c:pt idx="3908">
                        <c:v>782.19379882812495</c:v>
                      </c:pt>
                      <c:pt idx="3909">
                        <c:v>782.39145507812498</c:v>
                      </c:pt>
                      <c:pt idx="3910">
                        <c:v>782.59289550781205</c:v>
                      </c:pt>
                      <c:pt idx="3911">
                        <c:v>782.809155273437</c:v>
                      </c:pt>
                      <c:pt idx="3912">
                        <c:v>783.01665039062505</c:v>
                      </c:pt>
                      <c:pt idx="3913">
                        <c:v>783.20380859374995</c:v>
                      </c:pt>
                      <c:pt idx="3914">
                        <c:v>783.40122070312498</c:v>
                      </c:pt>
                      <c:pt idx="3915">
                        <c:v>783.60893554687505</c:v>
                      </c:pt>
                      <c:pt idx="3916">
                        <c:v>783.82016601562498</c:v>
                      </c:pt>
                      <c:pt idx="3917">
                        <c:v>784.01254882812498</c:v>
                      </c:pt>
                      <c:pt idx="3918">
                        <c:v>784.20244140625005</c:v>
                      </c:pt>
                      <c:pt idx="3919">
                        <c:v>784.39709472656295</c:v>
                      </c:pt>
                      <c:pt idx="3920">
                        <c:v>784.59326171875</c:v>
                      </c:pt>
                      <c:pt idx="3921">
                        <c:v>784.78715820312505</c:v>
                      </c:pt>
                      <c:pt idx="3922">
                        <c:v>784.99082031249998</c:v>
                      </c:pt>
                      <c:pt idx="3923">
                        <c:v>785.19577636718702</c:v>
                      </c:pt>
                      <c:pt idx="3924">
                        <c:v>785.39448242187495</c:v>
                      </c:pt>
                      <c:pt idx="3925">
                        <c:v>785.58786621093702</c:v>
                      </c:pt>
                      <c:pt idx="3926">
                        <c:v>785.777514648438</c:v>
                      </c:pt>
                      <c:pt idx="3927">
                        <c:v>785.98525390625002</c:v>
                      </c:pt>
                      <c:pt idx="3928">
                        <c:v>786.20175781249998</c:v>
                      </c:pt>
                      <c:pt idx="3929">
                        <c:v>786.41552734375</c:v>
                      </c:pt>
                      <c:pt idx="3930">
                        <c:v>786.59658203125002</c:v>
                      </c:pt>
                      <c:pt idx="3931">
                        <c:v>786.79399414062505</c:v>
                      </c:pt>
                      <c:pt idx="3932">
                        <c:v>787.00148925781207</c:v>
                      </c:pt>
                      <c:pt idx="3933">
                        <c:v>787.19133300781209</c:v>
                      </c:pt>
                      <c:pt idx="3934">
                        <c:v>787.39125976562502</c:v>
                      </c:pt>
                      <c:pt idx="3935">
                        <c:v>787.58996582031205</c:v>
                      </c:pt>
                      <c:pt idx="3936">
                        <c:v>787.79494628906298</c:v>
                      </c:pt>
                      <c:pt idx="3937">
                        <c:v>787.99865722656295</c:v>
                      </c:pt>
                      <c:pt idx="3938">
                        <c:v>788.20734863281291</c:v>
                      </c:pt>
                      <c:pt idx="3939">
                        <c:v>788.40979003906295</c:v>
                      </c:pt>
                      <c:pt idx="3940">
                        <c:v>788.599682617187</c:v>
                      </c:pt>
                      <c:pt idx="3941">
                        <c:v>788.808422851562</c:v>
                      </c:pt>
                      <c:pt idx="3942">
                        <c:v>789.00583496093702</c:v>
                      </c:pt>
                      <c:pt idx="3943">
                        <c:v>789.18061523437495</c:v>
                      </c:pt>
                      <c:pt idx="3944">
                        <c:v>789.39189453125005</c:v>
                      </c:pt>
                      <c:pt idx="3945">
                        <c:v>789.608154296875</c:v>
                      </c:pt>
                      <c:pt idx="3946">
                        <c:v>789.78796386718705</c:v>
                      </c:pt>
                      <c:pt idx="3947">
                        <c:v>789.99167480468702</c:v>
                      </c:pt>
                      <c:pt idx="3948">
                        <c:v>790.191577148438</c:v>
                      </c:pt>
                      <c:pt idx="3949">
                        <c:v>790.39150390625002</c:v>
                      </c:pt>
                      <c:pt idx="3950">
                        <c:v>790.60275878906293</c:v>
                      </c:pt>
                      <c:pt idx="3951">
                        <c:v>790.788647460937</c:v>
                      </c:pt>
                      <c:pt idx="3952">
                        <c:v>790.98984374999998</c:v>
                      </c:pt>
                      <c:pt idx="3953">
                        <c:v>791.19753417968798</c:v>
                      </c:pt>
                      <c:pt idx="3954">
                        <c:v>791.388671875</c:v>
                      </c:pt>
                      <c:pt idx="3955">
                        <c:v>791.59865722656298</c:v>
                      </c:pt>
                      <c:pt idx="3956">
                        <c:v>791.79482421875002</c:v>
                      </c:pt>
                      <c:pt idx="3957">
                        <c:v>791.97568359374998</c:v>
                      </c:pt>
                      <c:pt idx="3958">
                        <c:v>792.18691406250002</c:v>
                      </c:pt>
                      <c:pt idx="3959">
                        <c:v>792.39963378906293</c:v>
                      </c:pt>
                      <c:pt idx="3960">
                        <c:v>792.59704589843795</c:v>
                      </c:pt>
                      <c:pt idx="3961">
                        <c:v>792.80832519531293</c:v>
                      </c:pt>
                      <c:pt idx="3962">
                        <c:v>793.01430664062502</c:v>
                      </c:pt>
                      <c:pt idx="3963">
                        <c:v>793.207690429688</c:v>
                      </c:pt>
                      <c:pt idx="3964">
                        <c:v>793.42043457031207</c:v>
                      </c:pt>
                      <c:pt idx="3965">
                        <c:v>793.61560058593795</c:v>
                      </c:pt>
                      <c:pt idx="3966">
                        <c:v>793.82685546874995</c:v>
                      </c:pt>
                      <c:pt idx="3967">
                        <c:v>794.031811523437</c:v>
                      </c:pt>
                      <c:pt idx="3968">
                        <c:v>794.20029296874998</c:v>
                      </c:pt>
                      <c:pt idx="3969">
                        <c:v>794.37880859375002</c:v>
                      </c:pt>
                      <c:pt idx="3970">
                        <c:v>794.580004882813</c:v>
                      </c:pt>
                      <c:pt idx="3971">
                        <c:v>794.80131835937505</c:v>
                      </c:pt>
                      <c:pt idx="3972">
                        <c:v>794.99875488281293</c:v>
                      </c:pt>
                      <c:pt idx="3973">
                        <c:v>795.18359375</c:v>
                      </c:pt>
                      <c:pt idx="3974">
                        <c:v>795.38603515625005</c:v>
                      </c:pt>
                      <c:pt idx="3975">
                        <c:v>795.60610351562502</c:v>
                      </c:pt>
                      <c:pt idx="3976">
                        <c:v>795.81733398437495</c:v>
                      </c:pt>
                      <c:pt idx="3977">
                        <c:v>795.99211425781209</c:v>
                      </c:pt>
                      <c:pt idx="3978">
                        <c:v>796.17192382812505</c:v>
                      </c:pt>
                      <c:pt idx="3979">
                        <c:v>796.37436523437498</c:v>
                      </c:pt>
                      <c:pt idx="3980">
                        <c:v>796.57932128906293</c:v>
                      </c:pt>
                      <c:pt idx="3981">
                        <c:v>796.77548828124998</c:v>
                      </c:pt>
                      <c:pt idx="3982">
                        <c:v>796.97419433593791</c:v>
                      </c:pt>
                      <c:pt idx="3983">
                        <c:v>797.18168945312505</c:v>
                      </c:pt>
                      <c:pt idx="3984">
                        <c:v>797.38410644531291</c:v>
                      </c:pt>
                      <c:pt idx="3985">
                        <c:v>797.58403320312505</c:v>
                      </c:pt>
                      <c:pt idx="3986">
                        <c:v>797.78273925781207</c:v>
                      </c:pt>
                      <c:pt idx="3987">
                        <c:v>797.98264160156202</c:v>
                      </c:pt>
                      <c:pt idx="3988">
                        <c:v>798.18129882812502</c:v>
                      </c:pt>
                      <c:pt idx="3989">
                        <c:v>798.38249511718709</c:v>
                      </c:pt>
                      <c:pt idx="3990">
                        <c:v>798.57844238281291</c:v>
                      </c:pt>
                      <c:pt idx="3991">
                        <c:v>798.79221191406202</c:v>
                      </c:pt>
                      <c:pt idx="3992">
                        <c:v>798.99965820312502</c:v>
                      </c:pt>
                      <c:pt idx="3993">
                        <c:v>799.18576660156202</c:v>
                      </c:pt>
                      <c:pt idx="3994">
                        <c:v>799.38217773437498</c:v>
                      </c:pt>
                      <c:pt idx="3995">
                        <c:v>799.58212890624998</c:v>
                      </c:pt>
                      <c:pt idx="3996">
                        <c:v>799.780590820312</c:v>
                      </c:pt>
                      <c:pt idx="3997">
                        <c:v>799.989331054687</c:v>
                      </c:pt>
                      <c:pt idx="3998">
                        <c:v>800.19677734375</c:v>
                      </c:pt>
                      <c:pt idx="3999">
                        <c:v>800.38786621093709</c:v>
                      </c:pt>
                      <c:pt idx="4000">
                        <c:v>800.58176269531293</c:v>
                      </c:pt>
                      <c:pt idx="4001">
                        <c:v>800.79807128906293</c:v>
                      </c:pt>
                      <c:pt idx="4002">
                        <c:v>801.00302734374998</c:v>
                      </c:pt>
                      <c:pt idx="4003">
                        <c:v>801.18635253906291</c:v>
                      </c:pt>
                      <c:pt idx="4004">
                        <c:v>801.382250976563</c:v>
                      </c:pt>
                      <c:pt idx="4005">
                        <c:v>801.58493652343702</c:v>
                      </c:pt>
                      <c:pt idx="4006">
                        <c:v>801.79895019531295</c:v>
                      </c:pt>
                      <c:pt idx="4007">
                        <c:v>802.00895996093709</c:v>
                      </c:pt>
                      <c:pt idx="4008">
                        <c:v>802.20617675781205</c:v>
                      </c:pt>
                      <c:pt idx="4009">
                        <c:v>802.406079101562</c:v>
                      </c:pt>
                      <c:pt idx="4010">
                        <c:v>802.61376953125</c:v>
                      </c:pt>
                      <c:pt idx="4011">
                        <c:v>802.84140624999998</c:v>
                      </c:pt>
                      <c:pt idx="4012">
                        <c:v>803.08281250000005</c:v>
                      </c:pt>
                      <c:pt idx="4013">
                        <c:v>803.29404296874998</c:v>
                      </c:pt>
                      <c:pt idx="4014">
                        <c:v>803.47260742187495</c:v>
                      </c:pt>
                      <c:pt idx="4015">
                        <c:v>803.66499023437495</c:v>
                      </c:pt>
                      <c:pt idx="4016">
                        <c:v>803.844799804687</c:v>
                      </c:pt>
                      <c:pt idx="4017">
                        <c:v>804.02714843750005</c:v>
                      </c:pt>
                      <c:pt idx="4018">
                        <c:v>804.22709960937505</c:v>
                      </c:pt>
                      <c:pt idx="4019">
                        <c:v>804.40415039062498</c:v>
                      </c:pt>
                      <c:pt idx="4020">
                        <c:v>804.59777832031205</c:v>
                      </c:pt>
                      <c:pt idx="4021">
                        <c:v>804.78662109375</c:v>
                      </c:pt>
                      <c:pt idx="4022">
                        <c:v>804.97521972656295</c:v>
                      </c:pt>
                      <c:pt idx="4023">
                        <c:v>805.17893066406202</c:v>
                      </c:pt>
                      <c:pt idx="4024">
                        <c:v>805.37385253906291</c:v>
                      </c:pt>
                      <c:pt idx="4025">
                        <c:v>805.57631835937502</c:v>
                      </c:pt>
                      <c:pt idx="4026">
                        <c:v>805.78505859375002</c:v>
                      </c:pt>
                      <c:pt idx="4027">
                        <c:v>805.97744140625002</c:v>
                      </c:pt>
                      <c:pt idx="4028">
                        <c:v>806.17739257812502</c:v>
                      </c:pt>
                      <c:pt idx="4029">
                        <c:v>806.38862304687495</c:v>
                      </c:pt>
                      <c:pt idx="4030">
                        <c:v>806.58830566406209</c:v>
                      </c:pt>
                      <c:pt idx="4031">
                        <c:v>806.80585937499995</c:v>
                      </c:pt>
                      <c:pt idx="4032">
                        <c:v>807.00476074218795</c:v>
                      </c:pt>
                      <c:pt idx="4033">
                        <c:v>807.18203125000002</c:v>
                      </c:pt>
                      <c:pt idx="4034">
                        <c:v>807.383227539063</c:v>
                      </c:pt>
                      <c:pt idx="4035">
                        <c:v>807.58166503906295</c:v>
                      </c:pt>
                      <c:pt idx="4036">
                        <c:v>807.78537597656293</c:v>
                      </c:pt>
                      <c:pt idx="4037">
                        <c:v>807.98178710937498</c:v>
                      </c:pt>
                      <c:pt idx="4038">
                        <c:v>808.17038574218793</c:v>
                      </c:pt>
                      <c:pt idx="4039">
                        <c:v>808.37536621093705</c:v>
                      </c:pt>
                      <c:pt idx="4040">
                        <c:v>808.57656250000002</c:v>
                      </c:pt>
                      <c:pt idx="4041">
                        <c:v>808.78151855468707</c:v>
                      </c:pt>
                      <c:pt idx="4042">
                        <c:v>808.983959960937</c:v>
                      </c:pt>
                      <c:pt idx="4043">
                        <c:v>809.18388671875005</c:v>
                      </c:pt>
                      <c:pt idx="4044">
                        <c:v>809.38132324218793</c:v>
                      </c:pt>
                      <c:pt idx="4045">
                        <c:v>809.57373046875</c:v>
                      </c:pt>
                      <c:pt idx="4046">
                        <c:v>809.76735839843798</c:v>
                      </c:pt>
                      <c:pt idx="4047">
                        <c:v>809.97231445312502</c:v>
                      </c:pt>
                      <c:pt idx="4048">
                        <c:v>810.173510742188</c:v>
                      </c:pt>
                      <c:pt idx="4049">
                        <c:v>810.37341308593795</c:v>
                      </c:pt>
                      <c:pt idx="4050">
                        <c:v>810.57961425781207</c:v>
                      </c:pt>
                      <c:pt idx="4051">
                        <c:v>810.77934570312505</c:v>
                      </c:pt>
                      <c:pt idx="4052">
                        <c:v>810.96923828125</c:v>
                      </c:pt>
                      <c:pt idx="4053">
                        <c:v>811.16311035156207</c:v>
                      </c:pt>
                      <c:pt idx="4054">
                        <c:v>811.37185058593798</c:v>
                      </c:pt>
                      <c:pt idx="4055">
                        <c:v>811.574047851562</c:v>
                      </c:pt>
                      <c:pt idx="4056">
                        <c:v>811.772705078125</c:v>
                      </c:pt>
                      <c:pt idx="4057">
                        <c:v>811.97036132812502</c:v>
                      </c:pt>
                      <c:pt idx="4058">
                        <c:v>812.16777343750005</c:v>
                      </c:pt>
                      <c:pt idx="4059">
                        <c:v>812.36518554687495</c:v>
                      </c:pt>
                      <c:pt idx="4060">
                        <c:v>812.57521972656298</c:v>
                      </c:pt>
                      <c:pt idx="4061">
                        <c:v>812.78520507812505</c:v>
                      </c:pt>
                      <c:pt idx="4062">
                        <c:v>812.978833007812</c:v>
                      </c:pt>
                      <c:pt idx="4063">
                        <c:v>813.174975585938</c:v>
                      </c:pt>
                      <c:pt idx="4064">
                        <c:v>813.37993164062505</c:v>
                      </c:pt>
                      <c:pt idx="4065">
                        <c:v>813.57360839843795</c:v>
                      </c:pt>
                      <c:pt idx="4066">
                        <c:v>813.77355957031205</c:v>
                      </c:pt>
                      <c:pt idx="4067">
                        <c:v>813.97072753906298</c:v>
                      </c:pt>
                      <c:pt idx="4068">
                        <c:v>814.16435546875005</c:v>
                      </c:pt>
                      <c:pt idx="4069">
                        <c:v>814.38088378906298</c:v>
                      </c:pt>
                      <c:pt idx="4070">
                        <c:v>814.58181152343707</c:v>
                      </c:pt>
                      <c:pt idx="4071">
                        <c:v>814.77292480468702</c:v>
                      </c:pt>
                      <c:pt idx="4072">
                        <c:v>814.974365234375</c:v>
                      </c:pt>
                      <c:pt idx="4073">
                        <c:v>815.18186035156202</c:v>
                      </c:pt>
                      <c:pt idx="4074">
                        <c:v>815.37399902343702</c:v>
                      </c:pt>
                      <c:pt idx="4075">
                        <c:v>815.57016601562498</c:v>
                      </c:pt>
                      <c:pt idx="4076">
                        <c:v>815.77641601562505</c:v>
                      </c:pt>
                      <c:pt idx="4077">
                        <c:v>815.97758789062505</c:v>
                      </c:pt>
                      <c:pt idx="4078">
                        <c:v>816.18632812500005</c:v>
                      </c:pt>
                      <c:pt idx="4079">
                        <c:v>816.39130859374995</c:v>
                      </c:pt>
                      <c:pt idx="4080">
                        <c:v>816.59020996093705</c:v>
                      </c:pt>
                      <c:pt idx="4081">
                        <c:v>816.8115234375</c:v>
                      </c:pt>
                      <c:pt idx="4082">
                        <c:v>817.020263671875</c:v>
                      </c:pt>
                      <c:pt idx="4083">
                        <c:v>817.20007324218795</c:v>
                      </c:pt>
                      <c:pt idx="4084">
                        <c:v>817.40627441406207</c:v>
                      </c:pt>
                      <c:pt idx="4085">
                        <c:v>817.59990234375005</c:v>
                      </c:pt>
                      <c:pt idx="4086">
                        <c:v>817.79855957031202</c:v>
                      </c:pt>
                      <c:pt idx="4087">
                        <c:v>818.008544921875</c:v>
                      </c:pt>
                      <c:pt idx="4088">
                        <c:v>818.18840332031209</c:v>
                      </c:pt>
                      <c:pt idx="4089">
                        <c:v>818.390869140625</c:v>
                      </c:pt>
                      <c:pt idx="4090">
                        <c:v>818.59077148437495</c:v>
                      </c:pt>
                      <c:pt idx="4091">
                        <c:v>818.78037109374998</c:v>
                      </c:pt>
                      <c:pt idx="4092">
                        <c:v>818.98283691406209</c:v>
                      </c:pt>
                      <c:pt idx="4093">
                        <c:v>819.17800292968798</c:v>
                      </c:pt>
                      <c:pt idx="4094">
                        <c:v>819.3779296875</c:v>
                      </c:pt>
                      <c:pt idx="4095">
                        <c:v>819.58037109375005</c:v>
                      </c:pt>
                      <c:pt idx="4096">
                        <c:v>819.779052734375</c:v>
                      </c:pt>
                      <c:pt idx="4097">
                        <c:v>819.99404296875002</c:v>
                      </c:pt>
                      <c:pt idx="4098">
                        <c:v>820.18896484375</c:v>
                      </c:pt>
                      <c:pt idx="4099">
                        <c:v>820.36728515624998</c:v>
                      </c:pt>
                      <c:pt idx="4100">
                        <c:v>820.56718750000005</c:v>
                      </c:pt>
                      <c:pt idx="4101">
                        <c:v>820.76738281250005</c:v>
                      </c:pt>
                      <c:pt idx="4102">
                        <c:v>820.96728515625</c:v>
                      </c:pt>
                      <c:pt idx="4103">
                        <c:v>821.1748046875</c:v>
                      </c:pt>
                      <c:pt idx="4104">
                        <c:v>821.374755859375</c:v>
                      </c:pt>
                      <c:pt idx="4105">
                        <c:v>821.55830078124995</c:v>
                      </c:pt>
                      <c:pt idx="4106">
                        <c:v>821.7607421875</c:v>
                      </c:pt>
                      <c:pt idx="4107">
                        <c:v>821.96547851562502</c:v>
                      </c:pt>
                      <c:pt idx="4108">
                        <c:v>822.16645507812495</c:v>
                      </c:pt>
                      <c:pt idx="4109">
                        <c:v>822.36411132812498</c:v>
                      </c:pt>
                      <c:pt idx="4110">
                        <c:v>822.55673828124998</c:v>
                      </c:pt>
                      <c:pt idx="4111">
                        <c:v>822.75917968750002</c:v>
                      </c:pt>
                      <c:pt idx="4112">
                        <c:v>822.96538085937505</c:v>
                      </c:pt>
                      <c:pt idx="4113">
                        <c:v>823.17534179687505</c:v>
                      </c:pt>
                      <c:pt idx="4114">
                        <c:v>823.37021484374998</c:v>
                      </c:pt>
                      <c:pt idx="4115">
                        <c:v>823.567626953125</c:v>
                      </c:pt>
                      <c:pt idx="4116">
                        <c:v>823.76508789062495</c:v>
                      </c:pt>
                      <c:pt idx="4117">
                        <c:v>823.96000976562505</c:v>
                      </c:pt>
                      <c:pt idx="4118">
                        <c:v>824.175048828125</c:v>
                      </c:pt>
                      <c:pt idx="4119">
                        <c:v>824.38505859375005</c:v>
                      </c:pt>
                      <c:pt idx="4120">
                        <c:v>824.59877929687502</c:v>
                      </c:pt>
                      <c:pt idx="4121">
                        <c:v>824.81630859375002</c:v>
                      </c:pt>
                      <c:pt idx="4122">
                        <c:v>825.00493164062505</c:v>
                      </c:pt>
                      <c:pt idx="4123">
                        <c:v>825.18349609375002</c:v>
                      </c:pt>
                      <c:pt idx="4124">
                        <c:v>825.37968750000005</c:v>
                      </c:pt>
                      <c:pt idx="4125">
                        <c:v>825.57460937500002</c:v>
                      </c:pt>
                      <c:pt idx="4126">
                        <c:v>825.76821289062502</c:v>
                      </c:pt>
                      <c:pt idx="4127">
                        <c:v>825.96059570312502</c:v>
                      </c:pt>
                      <c:pt idx="4128">
                        <c:v>826.15175781250002</c:v>
                      </c:pt>
                      <c:pt idx="4129">
                        <c:v>826.36025390625002</c:v>
                      </c:pt>
                      <c:pt idx="4130">
                        <c:v>826.56142578125002</c:v>
                      </c:pt>
                      <c:pt idx="4131">
                        <c:v>826.76157226562498</c:v>
                      </c:pt>
                      <c:pt idx="4132">
                        <c:v>827.17275390625002</c:v>
                      </c:pt>
                      <c:pt idx="4133">
                        <c:v>827.29726562500002</c:v>
                      </c:pt>
                      <c:pt idx="4134">
                        <c:v>827.493408203125</c:v>
                      </c:pt>
                      <c:pt idx="4135">
                        <c:v>827.68325195312502</c:v>
                      </c:pt>
                      <c:pt idx="4136">
                        <c:v>827.84799804687498</c:v>
                      </c:pt>
                      <c:pt idx="4137">
                        <c:v>828.03789062500005</c:v>
                      </c:pt>
                      <c:pt idx="4138">
                        <c:v>828.23408203124995</c:v>
                      </c:pt>
                      <c:pt idx="4139">
                        <c:v>828.39501953125</c:v>
                      </c:pt>
                      <c:pt idx="4140">
                        <c:v>828.58989257812505</c:v>
                      </c:pt>
                      <c:pt idx="4141">
                        <c:v>828.77851562499995</c:v>
                      </c:pt>
                      <c:pt idx="4142">
                        <c:v>828.96337890625</c:v>
                      </c:pt>
                      <c:pt idx="4143">
                        <c:v>829.180908203125</c:v>
                      </c:pt>
                      <c:pt idx="4144">
                        <c:v>829.37553710937505</c:v>
                      </c:pt>
                      <c:pt idx="4145">
                        <c:v>829.57548828125005</c:v>
                      </c:pt>
                      <c:pt idx="4146">
                        <c:v>829.79453124999998</c:v>
                      </c:pt>
                      <c:pt idx="4147">
                        <c:v>829.975341796875</c:v>
                      </c:pt>
                      <c:pt idx="4148">
                        <c:v>830.176513671875</c:v>
                      </c:pt>
                      <c:pt idx="4149">
                        <c:v>830.38798828125005</c:v>
                      </c:pt>
                      <c:pt idx="4150">
                        <c:v>830.577880859375</c:v>
                      </c:pt>
                      <c:pt idx="4151">
                        <c:v>830.79042968750002</c:v>
                      </c:pt>
                      <c:pt idx="4152">
                        <c:v>830.98134765625002</c:v>
                      </c:pt>
                      <c:pt idx="4153">
                        <c:v>831.16240234375005</c:v>
                      </c:pt>
                      <c:pt idx="4154">
                        <c:v>831.37509765624998</c:v>
                      </c:pt>
                      <c:pt idx="4155">
                        <c:v>831.56870117187498</c:v>
                      </c:pt>
                      <c:pt idx="4156">
                        <c:v>831.76240234374995</c:v>
                      </c:pt>
                      <c:pt idx="4157">
                        <c:v>831.97246093750005</c:v>
                      </c:pt>
                      <c:pt idx="4158">
                        <c:v>832.16987304687495</c:v>
                      </c:pt>
                      <c:pt idx="4159">
                        <c:v>832.36347656249995</c:v>
                      </c:pt>
                      <c:pt idx="4160">
                        <c:v>832.55332031249998</c:v>
                      </c:pt>
                      <c:pt idx="4161">
                        <c:v>832.76079101562505</c:v>
                      </c:pt>
                      <c:pt idx="4162">
                        <c:v>832.96953125000005</c:v>
                      </c:pt>
                      <c:pt idx="4163">
                        <c:v>833.159423828125</c:v>
                      </c:pt>
                      <c:pt idx="4164">
                        <c:v>833.36186523437505</c:v>
                      </c:pt>
                      <c:pt idx="4165">
                        <c:v>833.56430664062498</c:v>
                      </c:pt>
                      <c:pt idx="4166">
                        <c:v>833.75795898437502</c:v>
                      </c:pt>
                      <c:pt idx="4167">
                        <c:v>833.94785156249998</c:v>
                      </c:pt>
                      <c:pt idx="4168">
                        <c:v>834.15786132812502</c:v>
                      </c:pt>
                      <c:pt idx="4169">
                        <c:v>834.36909179687495</c:v>
                      </c:pt>
                      <c:pt idx="4170">
                        <c:v>834.56523437500005</c:v>
                      </c:pt>
                      <c:pt idx="4171">
                        <c:v>834.756103515625</c:v>
                      </c:pt>
                      <c:pt idx="4172">
                        <c:v>834.9560546875</c:v>
                      </c:pt>
                      <c:pt idx="4173">
                        <c:v>835.17006835937502</c:v>
                      </c:pt>
                      <c:pt idx="4174">
                        <c:v>835.36118164062498</c:v>
                      </c:pt>
                      <c:pt idx="4175">
                        <c:v>835.566162109375</c:v>
                      </c:pt>
                      <c:pt idx="4176">
                        <c:v>835.800048828125</c:v>
                      </c:pt>
                      <c:pt idx="4177">
                        <c:v>836.01254882812498</c:v>
                      </c:pt>
                      <c:pt idx="4178">
                        <c:v>836.20742187500002</c:v>
                      </c:pt>
                      <c:pt idx="4179">
                        <c:v>836.39980468750002</c:v>
                      </c:pt>
                      <c:pt idx="4180">
                        <c:v>836.56704101562502</c:v>
                      </c:pt>
                      <c:pt idx="4181">
                        <c:v>836.75312499999995</c:v>
                      </c:pt>
                      <c:pt idx="4182">
                        <c:v>836.96816406250002</c:v>
                      </c:pt>
                      <c:pt idx="4183">
                        <c:v>837.16787109375002</c:v>
                      </c:pt>
                      <c:pt idx="4184">
                        <c:v>837.36752929687498</c:v>
                      </c:pt>
                      <c:pt idx="4185">
                        <c:v>837.56015624999998</c:v>
                      </c:pt>
                      <c:pt idx="4186">
                        <c:v>837.76416015625</c:v>
                      </c:pt>
                      <c:pt idx="4187">
                        <c:v>837.9716796875</c:v>
                      </c:pt>
                      <c:pt idx="4188">
                        <c:v>838.16279296874995</c:v>
                      </c:pt>
                      <c:pt idx="4189">
                        <c:v>838.35009765625</c:v>
                      </c:pt>
                      <c:pt idx="4190">
                        <c:v>838.53847656250002</c:v>
                      </c:pt>
                      <c:pt idx="4191">
                        <c:v>838.74848632812495</c:v>
                      </c:pt>
                      <c:pt idx="4192">
                        <c:v>838.97128906249998</c:v>
                      </c:pt>
                      <c:pt idx="4193">
                        <c:v>839.18002929687498</c:v>
                      </c:pt>
                      <c:pt idx="4194">
                        <c:v>839.36484374999998</c:v>
                      </c:pt>
                      <c:pt idx="4195">
                        <c:v>839.55322265625</c:v>
                      </c:pt>
                      <c:pt idx="4196">
                        <c:v>839.7607421875</c:v>
                      </c:pt>
                      <c:pt idx="4197">
                        <c:v>839.9697265625</c:v>
                      </c:pt>
                      <c:pt idx="4198">
                        <c:v>840.16713867187502</c:v>
                      </c:pt>
                      <c:pt idx="4199">
                        <c:v>840.36049804687502</c:v>
                      </c:pt>
                      <c:pt idx="4200">
                        <c:v>840.556640625</c:v>
                      </c:pt>
                      <c:pt idx="4201">
                        <c:v>840.76186523437502</c:v>
                      </c:pt>
                      <c:pt idx="4202">
                        <c:v>840.965576171875</c:v>
                      </c:pt>
                      <c:pt idx="4203">
                        <c:v>841.16298828125002</c:v>
                      </c:pt>
                      <c:pt idx="4204">
                        <c:v>841.350341796875</c:v>
                      </c:pt>
                      <c:pt idx="4205">
                        <c:v>841.557861328125</c:v>
                      </c:pt>
                      <c:pt idx="4206">
                        <c:v>841.77666015625005</c:v>
                      </c:pt>
                      <c:pt idx="4207">
                        <c:v>841.96396484374998</c:v>
                      </c:pt>
                      <c:pt idx="4208">
                        <c:v>842.16264648437505</c:v>
                      </c:pt>
                      <c:pt idx="4209">
                        <c:v>842.376220703125</c:v>
                      </c:pt>
                      <c:pt idx="4210">
                        <c:v>842.56982421875</c:v>
                      </c:pt>
                      <c:pt idx="4211">
                        <c:v>842.80263671875002</c:v>
                      </c:pt>
                      <c:pt idx="4212">
                        <c:v>843.03657226562495</c:v>
                      </c:pt>
                      <c:pt idx="4213">
                        <c:v>843.20131835937502</c:v>
                      </c:pt>
                      <c:pt idx="4214">
                        <c:v>843.37485351562498</c:v>
                      </c:pt>
                      <c:pt idx="4215">
                        <c:v>843.55717773437505</c:v>
                      </c:pt>
                      <c:pt idx="4216">
                        <c:v>843.74824218749995</c:v>
                      </c:pt>
                      <c:pt idx="4217">
                        <c:v>843.96201171874998</c:v>
                      </c:pt>
                      <c:pt idx="4218">
                        <c:v>844.15317382812498</c:v>
                      </c:pt>
                      <c:pt idx="4219">
                        <c:v>844.33046875000002</c:v>
                      </c:pt>
                      <c:pt idx="4220">
                        <c:v>844.53920898437502</c:v>
                      </c:pt>
                      <c:pt idx="4221">
                        <c:v>844.75546874999998</c:v>
                      </c:pt>
                      <c:pt idx="4222">
                        <c:v>844.94536132812505</c:v>
                      </c:pt>
                      <c:pt idx="4223">
                        <c:v>845.14003906250002</c:v>
                      </c:pt>
                      <c:pt idx="4224">
                        <c:v>845.344970703125</c:v>
                      </c:pt>
                      <c:pt idx="4225">
                        <c:v>845.54892578124998</c:v>
                      </c:pt>
                      <c:pt idx="4226">
                        <c:v>845.74887695312498</c:v>
                      </c:pt>
                      <c:pt idx="4227">
                        <c:v>845.94877929687505</c:v>
                      </c:pt>
                      <c:pt idx="4228">
                        <c:v>846.148681640625</c:v>
                      </c:pt>
                      <c:pt idx="4229">
                        <c:v>846.35239257812498</c:v>
                      </c:pt>
                      <c:pt idx="4230">
                        <c:v>846.55991210937498</c:v>
                      </c:pt>
                      <c:pt idx="4231">
                        <c:v>846.75107421874998</c:v>
                      </c:pt>
                      <c:pt idx="4232">
                        <c:v>846.95073242187505</c:v>
                      </c:pt>
                      <c:pt idx="4233">
                        <c:v>847.16196289062498</c:v>
                      </c:pt>
                      <c:pt idx="4234">
                        <c:v>847.35458984374998</c:v>
                      </c:pt>
                      <c:pt idx="4235">
                        <c:v>847.57314453125002</c:v>
                      </c:pt>
                      <c:pt idx="4236">
                        <c:v>847.78945312500002</c:v>
                      </c:pt>
                      <c:pt idx="4237">
                        <c:v>847.97807617187505</c:v>
                      </c:pt>
                      <c:pt idx="4238">
                        <c:v>848.1943359375</c:v>
                      </c:pt>
                      <c:pt idx="4239">
                        <c:v>848.39956054687502</c:v>
                      </c:pt>
                      <c:pt idx="4240">
                        <c:v>848.59067382812498</c:v>
                      </c:pt>
                      <c:pt idx="4241">
                        <c:v>848.813232421875</c:v>
                      </c:pt>
                      <c:pt idx="4242">
                        <c:v>849.01069335937495</c:v>
                      </c:pt>
                      <c:pt idx="4243">
                        <c:v>849.19677734375</c:v>
                      </c:pt>
                      <c:pt idx="4244">
                        <c:v>849.40170898437498</c:v>
                      </c:pt>
                      <c:pt idx="4245">
                        <c:v>849.58906249999995</c:v>
                      </c:pt>
                      <c:pt idx="4246">
                        <c:v>849.77138671875002</c:v>
                      </c:pt>
                      <c:pt idx="4247">
                        <c:v>849.96376953125002</c:v>
                      </c:pt>
                      <c:pt idx="4248">
                        <c:v>850.16123046874998</c:v>
                      </c:pt>
                      <c:pt idx="4249">
                        <c:v>850.36342773437502</c:v>
                      </c:pt>
                      <c:pt idx="4250">
                        <c:v>850.568359375</c:v>
                      </c:pt>
                      <c:pt idx="4251">
                        <c:v>850.79243164062495</c:v>
                      </c:pt>
                      <c:pt idx="4252">
                        <c:v>851.02128906250005</c:v>
                      </c:pt>
                      <c:pt idx="4253">
                        <c:v>851.21367187500005</c:v>
                      </c:pt>
                      <c:pt idx="4254">
                        <c:v>851.42241210937505</c:v>
                      </c:pt>
                      <c:pt idx="4255">
                        <c:v>851.63364257812498</c:v>
                      </c:pt>
                      <c:pt idx="4256">
                        <c:v>851.805908203125</c:v>
                      </c:pt>
                      <c:pt idx="4257">
                        <c:v>852.00083007812498</c:v>
                      </c:pt>
                      <c:pt idx="4258">
                        <c:v>852.19697265624995</c:v>
                      </c:pt>
                      <c:pt idx="4259">
                        <c:v>852.37934570312495</c:v>
                      </c:pt>
                      <c:pt idx="4260">
                        <c:v>852.56669921875005</c:v>
                      </c:pt>
                      <c:pt idx="4261">
                        <c:v>852.75405273437502</c:v>
                      </c:pt>
                      <c:pt idx="4262">
                        <c:v>852.97036132812502</c:v>
                      </c:pt>
                      <c:pt idx="4263">
                        <c:v>853.17153320312502</c:v>
                      </c:pt>
                      <c:pt idx="4264">
                        <c:v>853.36640624999995</c:v>
                      </c:pt>
                      <c:pt idx="4265">
                        <c:v>853.56630859375002</c:v>
                      </c:pt>
                      <c:pt idx="4266">
                        <c:v>853.74716796874998</c:v>
                      </c:pt>
                      <c:pt idx="4267">
                        <c:v>853.94208984374995</c:v>
                      </c:pt>
                      <c:pt idx="4268">
                        <c:v>854.14599609375</c:v>
                      </c:pt>
                      <c:pt idx="4269">
                        <c:v>854.35219726562502</c:v>
                      </c:pt>
                      <c:pt idx="4270">
                        <c:v>854.56220703124995</c:v>
                      </c:pt>
                      <c:pt idx="4271">
                        <c:v>854.75712890625005</c:v>
                      </c:pt>
                      <c:pt idx="4272">
                        <c:v>854.96943359374995</c:v>
                      </c:pt>
                      <c:pt idx="4273">
                        <c:v>855.16938476562495</c:v>
                      </c:pt>
                      <c:pt idx="4274">
                        <c:v>855.34189453124998</c:v>
                      </c:pt>
                      <c:pt idx="4275">
                        <c:v>855.556884765625</c:v>
                      </c:pt>
                      <c:pt idx="4276">
                        <c:v>855.77187500000002</c:v>
                      </c:pt>
                      <c:pt idx="4277">
                        <c:v>855.96928710937505</c:v>
                      </c:pt>
                      <c:pt idx="4278">
                        <c:v>856.18305664062495</c:v>
                      </c:pt>
                      <c:pt idx="4279">
                        <c:v>856.36416015625002</c:v>
                      </c:pt>
                      <c:pt idx="4280">
                        <c:v>856.53364257812495</c:v>
                      </c:pt>
                      <c:pt idx="4281">
                        <c:v>856.73208007812502</c:v>
                      </c:pt>
                      <c:pt idx="4282">
                        <c:v>856.93857421874998</c:v>
                      </c:pt>
                      <c:pt idx="4283">
                        <c:v>857.13496093749995</c:v>
                      </c:pt>
                      <c:pt idx="4284">
                        <c:v>857.33359374999998</c:v>
                      </c:pt>
                      <c:pt idx="4285">
                        <c:v>857.54106445312505</c:v>
                      </c:pt>
                      <c:pt idx="4286">
                        <c:v>857.74355468750002</c:v>
                      </c:pt>
                      <c:pt idx="4287">
                        <c:v>857.94345703124998</c:v>
                      </c:pt>
                      <c:pt idx="4288">
                        <c:v>858.14838867187495</c:v>
                      </c:pt>
                      <c:pt idx="4289">
                        <c:v>858.35966796875005</c:v>
                      </c:pt>
                      <c:pt idx="4290">
                        <c:v>858.55332031249998</c:v>
                      </c:pt>
                      <c:pt idx="4291">
                        <c:v>858.74672851562502</c:v>
                      </c:pt>
                      <c:pt idx="4292">
                        <c:v>858.94541015624998</c:v>
                      </c:pt>
                      <c:pt idx="4293">
                        <c:v>859.134033203125</c:v>
                      </c:pt>
                      <c:pt idx="4294">
                        <c:v>859.33774414062498</c:v>
                      </c:pt>
                      <c:pt idx="4295">
                        <c:v>859.54921875000002</c:v>
                      </c:pt>
                      <c:pt idx="4296">
                        <c:v>859.74663085937505</c:v>
                      </c:pt>
                      <c:pt idx="4297">
                        <c:v>859.95917968749995</c:v>
                      </c:pt>
                      <c:pt idx="4298">
                        <c:v>860.15659179687498</c:v>
                      </c:pt>
                      <c:pt idx="4299">
                        <c:v>860.35122070312502</c:v>
                      </c:pt>
                      <c:pt idx="4300">
                        <c:v>860.56352539062505</c:v>
                      </c:pt>
                      <c:pt idx="4301">
                        <c:v>860.76494140625005</c:v>
                      </c:pt>
                      <c:pt idx="4302">
                        <c:v>860.97236328124995</c:v>
                      </c:pt>
                      <c:pt idx="4303">
                        <c:v>861.1572265625</c:v>
                      </c:pt>
                      <c:pt idx="4304">
                        <c:v>861.34335937499998</c:v>
                      </c:pt>
                      <c:pt idx="4305">
                        <c:v>861.55205078125005</c:v>
                      </c:pt>
                      <c:pt idx="4306">
                        <c:v>861.74467773437505</c:v>
                      </c:pt>
                      <c:pt idx="4307">
                        <c:v>861.93837890625002</c:v>
                      </c:pt>
                      <c:pt idx="4308">
                        <c:v>862.14838867187495</c:v>
                      </c:pt>
                      <c:pt idx="4309">
                        <c:v>862.34453125000005</c:v>
                      </c:pt>
                      <c:pt idx="4310">
                        <c:v>862.54316406249995</c:v>
                      </c:pt>
                      <c:pt idx="4311">
                        <c:v>862.74306640625002</c:v>
                      </c:pt>
                      <c:pt idx="4312">
                        <c:v>862.95058593750002</c:v>
                      </c:pt>
                      <c:pt idx="4313">
                        <c:v>863.17319335937498</c:v>
                      </c:pt>
                      <c:pt idx="4314">
                        <c:v>863.36430664062505</c:v>
                      </c:pt>
                      <c:pt idx="4315">
                        <c:v>863.56044921875002</c:v>
                      </c:pt>
                      <c:pt idx="4316">
                        <c:v>863.78427734374998</c:v>
                      </c:pt>
                      <c:pt idx="4317">
                        <c:v>863.98417968750005</c:v>
                      </c:pt>
                      <c:pt idx="4318">
                        <c:v>864.17778320312505</c:v>
                      </c:pt>
                      <c:pt idx="4319">
                        <c:v>864.36118164062498</c:v>
                      </c:pt>
                      <c:pt idx="4320">
                        <c:v>864.53071289062495</c:v>
                      </c:pt>
                      <c:pt idx="4321">
                        <c:v>864.72080078124998</c:v>
                      </c:pt>
                      <c:pt idx="4322">
                        <c:v>864.93354492187495</c:v>
                      </c:pt>
                      <c:pt idx="4323">
                        <c:v>865.1435546875</c:v>
                      </c:pt>
                      <c:pt idx="4324">
                        <c:v>865.33847656249998</c:v>
                      </c:pt>
                      <c:pt idx="4325">
                        <c:v>865.54340820312495</c:v>
                      </c:pt>
                      <c:pt idx="4326">
                        <c:v>865.75214843749995</c:v>
                      </c:pt>
                      <c:pt idx="4327">
                        <c:v>865.96088867187495</c:v>
                      </c:pt>
                      <c:pt idx="4328">
                        <c:v>866.14824218750005</c:v>
                      </c:pt>
                      <c:pt idx="4329">
                        <c:v>866.35673828125005</c:v>
                      </c:pt>
                      <c:pt idx="4330">
                        <c:v>866.57802734375002</c:v>
                      </c:pt>
                      <c:pt idx="4331">
                        <c:v>866.78452148437498</c:v>
                      </c:pt>
                      <c:pt idx="4332">
                        <c:v>867.01713867187505</c:v>
                      </c:pt>
                      <c:pt idx="4333">
                        <c:v>867.22333984374995</c:v>
                      </c:pt>
                      <c:pt idx="4334">
                        <c:v>867.40068359375005</c:v>
                      </c:pt>
                      <c:pt idx="4335">
                        <c:v>867.59531249999998</c:v>
                      </c:pt>
                      <c:pt idx="4336">
                        <c:v>867.78891601562498</c:v>
                      </c:pt>
                      <c:pt idx="4337">
                        <c:v>867.99038085937502</c:v>
                      </c:pt>
                      <c:pt idx="4338">
                        <c:v>868.19287109375</c:v>
                      </c:pt>
                      <c:pt idx="4339">
                        <c:v>868.38398437499995</c:v>
                      </c:pt>
                      <c:pt idx="4340">
                        <c:v>868.56503906249998</c:v>
                      </c:pt>
                      <c:pt idx="4341">
                        <c:v>868.74111328125002</c:v>
                      </c:pt>
                      <c:pt idx="4342">
                        <c:v>868.93349609375002</c:v>
                      </c:pt>
                      <c:pt idx="4343">
                        <c:v>869.13212890625005</c:v>
                      </c:pt>
                      <c:pt idx="4344">
                        <c:v>869.33208007812505</c:v>
                      </c:pt>
                      <c:pt idx="4345">
                        <c:v>869.53457031250002</c:v>
                      </c:pt>
                      <c:pt idx="4346">
                        <c:v>869.73198242187505</c:v>
                      </c:pt>
                      <c:pt idx="4347">
                        <c:v>869.92812500000002</c:v>
                      </c:pt>
                      <c:pt idx="4348">
                        <c:v>870.124267578125</c:v>
                      </c:pt>
                      <c:pt idx="4349">
                        <c:v>870.32924804687502</c:v>
                      </c:pt>
                      <c:pt idx="4350">
                        <c:v>870.54926757812495</c:v>
                      </c:pt>
                      <c:pt idx="4351">
                        <c:v>870.74790039062498</c:v>
                      </c:pt>
                      <c:pt idx="4352">
                        <c:v>870.95161132812495</c:v>
                      </c:pt>
                      <c:pt idx="4353">
                        <c:v>871.17543945312502</c:v>
                      </c:pt>
                      <c:pt idx="4354">
                        <c:v>871.37666015624995</c:v>
                      </c:pt>
                      <c:pt idx="4355">
                        <c:v>871.56777343750002</c:v>
                      </c:pt>
                      <c:pt idx="4356">
                        <c:v>871.75615234375005</c:v>
                      </c:pt>
                      <c:pt idx="4357">
                        <c:v>871.93471679687502</c:v>
                      </c:pt>
                      <c:pt idx="4358">
                        <c:v>872.13613281250002</c:v>
                      </c:pt>
                      <c:pt idx="4359">
                        <c:v>872.34238281249998</c:v>
                      </c:pt>
                      <c:pt idx="4360">
                        <c:v>872.53730468749995</c:v>
                      </c:pt>
                      <c:pt idx="4361">
                        <c:v>872.74477539062502</c:v>
                      </c:pt>
                      <c:pt idx="4362">
                        <c:v>872.94218750000005</c:v>
                      </c:pt>
                      <c:pt idx="4363">
                        <c:v>873.14335937500005</c:v>
                      </c:pt>
                      <c:pt idx="4364">
                        <c:v>873.359619140625</c:v>
                      </c:pt>
                      <c:pt idx="4365">
                        <c:v>873.55454101562498</c:v>
                      </c:pt>
                      <c:pt idx="4366">
                        <c:v>873.72934570312498</c:v>
                      </c:pt>
                      <c:pt idx="4367">
                        <c:v>873.91542968750002</c:v>
                      </c:pt>
                      <c:pt idx="4368">
                        <c:v>874.13168945312498</c:v>
                      </c:pt>
                      <c:pt idx="4369">
                        <c:v>874.345458984375</c:v>
                      </c:pt>
                      <c:pt idx="4370">
                        <c:v>874.537841796875</c:v>
                      </c:pt>
                      <c:pt idx="4371">
                        <c:v>874.73525390625002</c:v>
                      </c:pt>
                      <c:pt idx="4372">
                        <c:v>875.130126953125</c:v>
                      </c:pt>
                      <c:pt idx="4373">
                        <c:v>875.26689453125005</c:v>
                      </c:pt>
                      <c:pt idx="4374">
                        <c:v>875.46806640625005</c:v>
                      </c:pt>
                      <c:pt idx="4375">
                        <c:v>875.66704101562505</c:v>
                      </c:pt>
                      <c:pt idx="4376">
                        <c:v>875.86699218750005</c:v>
                      </c:pt>
                      <c:pt idx="4377">
                        <c:v>876.08676757812498</c:v>
                      </c:pt>
                      <c:pt idx="4378">
                        <c:v>876.33574218750005</c:v>
                      </c:pt>
                      <c:pt idx="4379">
                        <c:v>876.55351562500005</c:v>
                      </c:pt>
                      <c:pt idx="4380">
                        <c:v>876.74462890625</c:v>
                      </c:pt>
                      <c:pt idx="4381">
                        <c:v>876.91816406249995</c:v>
                      </c:pt>
                      <c:pt idx="4382">
                        <c:v>877.12568359374995</c:v>
                      </c:pt>
                      <c:pt idx="4383">
                        <c:v>877.33818359375005</c:v>
                      </c:pt>
                      <c:pt idx="4384">
                        <c:v>877.53935546875005</c:v>
                      </c:pt>
                      <c:pt idx="4385">
                        <c:v>877.738037109375</c:v>
                      </c:pt>
                      <c:pt idx="4386">
                        <c:v>877.93291015625005</c:v>
                      </c:pt>
                      <c:pt idx="4387">
                        <c:v>878.14291992187498</c:v>
                      </c:pt>
                      <c:pt idx="4388">
                        <c:v>878.34287109374998</c:v>
                      </c:pt>
                      <c:pt idx="4389">
                        <c:v>878.52768554687498</c:v>
                      </c:pt>
                      <c:pt idx="4390">
                        <c:v>878.73896484374995</c:v>
                      </c:pt>
                      <c:pt idx="4391">
                        <c:v>878.95273437499998</c:v>
                      </c:pt>
                      <c:pt idx="4392">
                        <c:v>879.14760742187502</c:v>
                      </c:pt>
                      <c:pt idx="4393">
                        <c:v>879.36264648437498</c:v>
                      </c:pt>
                      <c:pt idx="4394">
                        <c:v>879.576171875</c:v>
                      </c:pt>
                      <c:pt idx="4395">
                        <c:v>879.75722656250002</c:v>
                      </c:pt>
                      <c:pt idx="4396">
                        <c:v>879.95112304687495</c:v>
                      </c:pt>
                      <c:pt idx="4397">
                        <c:v>880.13974609374998</c:v>
                      </c:pt>
                      <c:pt idx="4398">
                        <c:v>880.33334960937498</c:v>
                      </c:pt>
                      <c:pt idx="4399">
                        <c:v>880.53452148437498</c:v>
                      </c:pt>
                      <c:pt idx="4400">
                        <c:v>880.72314453125</c:v>
                      </c:pt>
                      <c:pt idx="4401">
                        <c:v>880.91806640624998</c:v>
                      </c:pt>
                      <c:pt idx="4402">
                        <c:v>881.124267578125</c:v>
                      </c:pt>
                      <c:pt idx="4403">
                        <c:v>881.3330078125</c:v>
                      </c:pt>
                      <c:pt idx="4404">
                        <c:v>881.52041015625002</c:v>
                      </c:pt>
                      <c:pt idx="4405">
                        <c:v>881.71909179687498</c:v>
                      </c:pt>
                      <c:pt idx="4406">
                        <c:v>881.92153320312502</c:v>
                      </c:pt>
                      <c:pt idx="4407">
                        <c:v>882.12021484374998</c:v>
                      </c:pt>
                      <c:pt idx="4408">
                        <c:v>882.3173828125</c:v>
                      </c:pt>
                      <c:pt idx="4409">
                        <c:v>882.51352539062498</c:v>
                      </c:pt>
                      <c:pt idx="4410">
                        <c:v>882.72099609375005</c:v>
                      </c:pt>
                      <c:pt idx="4411">
                        <c:v>882.92216796875005</c:v>
                      </c:pt>
                      <c:pt idx="4412">
                        <c:v>883.11855468750002</c:v>
                      </c:pt>
                      <c:pt idx="4413">
                        <c:v>883.32099609374995</c:v>
                      </c:pt>
                      <c:pt idx="4414">
                        <c:v>883.52597656249998</c:v>
                      </c:pt>
                      <c:pt idx="4415">
                        <c:v>883.723388671875</c:v>
                      </c:pt>
                      <c:pt idx="4416">
                        <c:v>883.91704101562505</c:v>
                      </c:pt>
                      <c:pt idx="4417">
                        <c:v>884.12075195312502</c:v>
                      </c:pt>
                      <c:pt idx="4418">
                        <c:v>884.33452148437505</c:v>
                      </c:pt>
                      <c:pt idx="4419">
                        <c:v>884.54179687500005</c:v>
                      </c:pt>
                      <c:pt idx="4420">
                        <c:v>884.73417968750005</c:v>
                      </c:pt>
                      <c:pt idx="4421">
                        <c:v>884.92802734375005</c:v>
                      </c:pt>
                      <c:pt idx="4422">
                        <c:v>885.13300781249995</c:v>
                      </c:pt>
                      <c:pt idx="4423">
                        <c:v>885.334228515625</c:v>
                      </c:pt>
                      <c:pt idx="4424">
                        <c:v>885.52031250000005</c:v>
                      </c:pt>
                      <c:pt idx="4425">
                        <c:v>885.72021484375</c:v>
                      </c:pt>
                      <c:pt idx="4426">
                        <c:v>885.92138671875</c:v>
                      </c:pt>
                      <c:pt idx="4427">
                        <c:v>886.10854492187502</c:v>
                      </c:pt>
                      <c:pt idx="4428">
                        <c:v>886.30971679687502</c:v>
                      </c:pt>
                      <c:pt idx="4429">
                        <c:v>886.5146484375</c:v>
                      </c:pt>
                      <c:pt idx="4430">
                        <c:v>886.71713867187498</c:v>
                      </c:pt>
                      <c:pt idx="4431">
                        <c:v>886.93115234375</c:v>
                      </c:pt>
                      <c:pt idx="4432">
                        <c:v>887.1396484375</c:v>
                      </c:pt>
                      <c:pt idx="4433">
                        <c:v>887.348388671875</c:v>
                      </c:pt>
                      <c:pt idx="4434">
                        <c:v>887.56967773437498</c:v>
                      </c:pt>
                      <c:pt idx="4435">
                        <c:v>887.74951171875</c:v>
                      </c:pt>
                      <c:pt idx="4436">
                        <c:v>887.91948242187505</c:v>
                      </c:pt>
                      <c:pt idx="4437">
                        <c:v>888.12690429687495</c:v>
                      </c:pt>
                      <c:pt idx="4438">
                        <c:v>888.33442382812495</c:v>
                      </c:pt>
                      <c:pt idx="4439">
                        <c:v>888.54545898437505</c:v>
                      </c:pt>
                      <c:pt idx="4440">
                        <c:v>888.73906250000005</c:v>
                      </c:pt>
                      <c:pt idx="4441">
                        <c:v>888.91508789062505</c:v>
                      </c:pt>
                      <c:pt idx="4442">
                        <c:v>889.11249999999995</c:v>
                      </c:pt>
                      <c:pt idx="4443">
                        <c:v>889.306396484375</c:v>
                      </c:pt>
                      <c:pt idx="4444">
                        <c:v>889.505126953125</c:v>
                      </c:pt>
                      <c:pt idx="4445">
                        <c:v>889.715087890625</c:v>
                      </c:pt>
                      <c:pt idx="4446">
                        <c:v>889.907470703125</c:v>
                      </c:pt>
                      <c:pt idx="4447">
                        <c:v>890.12104492187495</c:v>
                      </c:pt>
                      <c:pt idx="4448">
                        <c:v>890.33603515624998</c:v>
                      </c:pt>
                      <c:pt idx="4449">
                        <c:v>890.51860351562505</c:v>
                      </c:pt>
                      <c:pt idx="4450">
                        <c:v>890.71977539062505</c:v>
                      </c:pt>
                      <c:pt idx="4451">
                        <c:v>890.95488281250005</c:v>
                      </c:pt>
                      <c:pt idx="4452">
                        <c:v>891.16743164062495</c:v>
                      </c:pt>
                      <c:pt idx="4453">
                        <c:v>891.37617187499995</c:v>
                      </c:pt>
                      <c:pt idx="4454">
                        <c:v>891.58994140624998</c:v>
                      </c:pt>
                      <c:pt idx="4455">
                        <c:v>891.77607421874995</c:v>
                      </c:pt>
                      <c:pt idx="4456">
                        <c:v>891.96718750000002</c:v>
                      </c:pt>
                      <c:pt idx="4457">
                        <c:v>892.15327148437495</c:v>
                      </c:pt>
                      <c:pt idx="4458">
                        <c:v>892.33916015625005</c:v>
                      </c:pt>
                      <c:pt idx="4459">
                        <c:v>892.5302734375</c:v>
                      </c:pt>
                      <c:pt idx="4460">
                        <c:v>892.72036132812502</c:v>
                      </c:pt>
                      <c:pt idx="4461">
                        <c:v>892.91904296874998</c:v>
                      </c:pt>
                      <c:pt idx="4462">
                        <c:v>893.115234375</c:v>
                      </c:pt>
                      <c:pt idx="4463">
                        <c:v>893.31767578125005</c:v>
                      </c:pt>
                      <c:pt idx="4464">
                        <c:v>893.51381835937502</c:v>
                      </c:pt>
                      <c:pt idx="4465">
                        <c:v>893.70371093749998</c:v>
                      </c:pt>
                      <c:pt idx="4466">
                        <c:v>893.91093750000005</c:v>
                      </c:pt>
                      <c:pt idx="4467">
                        <c:v>894.12089843750005</c:v>
                      </c:pt>
                      <c:pt idx="4468">
                        <c:v>894.32583007812502</c:v>
                      </c:pt>
                      <c:pt idx="4469">
                        <c:v>894.53457031250002</c:v>
                      </c:pt>
                      <c:pt idx="4470">
                        <c:v>894.72597656250002</c:v>
                      </c:pt>
                      <c:pt idx="4471">
                        <c:v>894.92441406249998</c:v>
                      </c:pt>
                      <c:pt idx="4472">
                        <c:v>895.163330078125</c:v>
                      </c:pt>
                      <c:pt idx="4473">
                        <c:v>895.35600585937505</c:v>
                      </c:pt>
                      <c:pt idx="4474">
                        <c:v>895.53076171875</c:v>
                      </c:pt>
                      <c:pt idx="4475">
                        <c:v>895.72812499999998</c:v>
                      </c:pt>
                      <c:pt idx="4476">
                        <c:v>895.91171874999998</c:v>
                      </c:pt>
                      <c:pt idx="4477">
                        <c:v>896.11518554687495</c:v>
                      </c:pt>
                      <c:pt idx="4478">
                        <c:v>896.31137695312498</c:v>
                      </c:pt>
                      <c:pt idx="4479">
                        <c:v>896.51406250000002</c:v>
                      </c:pt>
                      <c:pt idx="4480">
                        <c:v>896.7353515625</c:v>
                      </c:pt>
                      <c:pt idx="4481">
                        <c:v>896.935302734375</c:v>
                      </c:pt>
                      <c:pt idx="4482">
                        <c:v>897.13398437499995</c:v>
                      </c:pt>
                      <c:pt idx="4483">
                        <c:v>897.34248046874995</c:v>
                      </c:pt>
                      <c:pt idx="4484">
                        <c:v>897.55747070312498</c:v>
                      </c:pt>
                      <c:pt idx="4485">
                        <c:v>897.74482421874995</c:v>
                      </c:pt>
                      <c:pt idx="4486">
                        <c:v>897.93720703124995</c:v>
                      </c:pt>
                      <c:pt idx="4487">
                        <c:v>898.14238281250005</c:v>
                      </c:pt>
                      <c:pt idx="4488">
                        <c:v>898.33354492187505</c:v>
                      </c:pt>
                      <c:pt idx="4489">
                        <c:v>898.53076171875</c:v>
                      </c:pt>
                      <c:pt idx="4490">
                        <c:v>898.72944335937495</c:v>
                      </c:pt>
                      <c:pt idx="4491">
                        <c:v>898.93466796874998</c:v>
                      </c:pt>
                      <c:pt idx="4492">
                        <c:v>899.140869140625</c:v>
                      </c:pt>
                      <c:pt idx="4493">
                        <c:v>899.33447265625</c:v>
                      </c:pt>
                      <c:pt idx="4494">
                        <c:v>899.510498046875</c:v>
                      </c:pt>
                      <c:pt idx="4495">
                        <c:v>899.70668945312502</c:v>
                      </c:pt>
                      <c:pt idx="4496">
                        <c:v>899.91923828125005</c:v>
                      </c:pt>
                      <c:pt idx="4497">
                        <c:v>900.11411132812498</c:v>
                      </c:pt>
                      <c:pt idx="4498">
                        <c:v>900.32407226562498</c:v>
                      </c:pt>
                      <c:pt idx="4499">
                        <c:v>900.54287109375002</c:v>
                      </c:pt>
                      <c:pt idx="4500">
                        <c:v>900.75034179687498</c:v>
                      </c:pt>
                      <c:pt idx="4501">
                        <c:v>900.95883789062498</c:v>
                      </c:pt>
                      <c:pt idx="4502">
                        <c:v>901.163818359375</c:v>
                      </c:pt>
                      <c:pt idx="4503">
                        <c:v>901.35141601562498</c:v>
                      </c:pt>
                      <c:pt idx="4504">
                        <c:v>901.55009765625005</c:v>
                      </c:pt>
                      <c:pt idx="4505">
                        <c:v>901.75</c:v>
                      </c:pt>
                      <c:pt idx="4506">
                        <c:v>901.92978515624998</c:v>
                      </c:pt>
                      <c:pt idx="4507">
                        <c:v>902.13852539062498</c:v>
                      </c:pt>
                      <c:pt idx="4508">
                        <c:v>902.34223632812495</c:v>
                      </c:pt>
                      <c:pt idx="4509">
                        <c:v>902.53842773437498</c:v>
                      </c:pt>
                      <c:pt idx="4510">
                        <c:v>902.74819335937502</c:v>
                      </c:pt>
                      <c:pt idx="4511">
                        <c:v>902.95693359375002</c:v>
                      </c:pt>
                      <c:pt idx="4512">
                        <c:v>903.17973632812505</c:v>
                      </c:pt>
                      <c:pt idx="4513">
                        <c:v>903.38217773437498</c:v>
                      </c:pt>
                      <c:pt idx="4514">
                        <c:v>903.56953124999995</c:v>
                      </c:pt>
                      <c:pt idx="4515">
                        <c:v>903.77324218750005</c:v>
                      </c:pt>
                      <c:pt idx="4516">
                        <c:v>903.96562500000005</c:v>
                      </c:pt>
                      <c:pt idx="4517">
                        <c:v>904.16176757812502</c:v>
                      </c:pt>
                      <c:pt idx="4518">
                        <c:v>904.37431640625005</c:v>
                      </c:pt>
                      <c:pt idx="4519">
                        <c:v>904.55034179687505</c:v>
                      </c:pt>
                      <c:pt idx="4520">
                        <c:v>904.71879882812505</c:v>
                      </c:pt>
                      <c:pt idx="4521">
                        <c:v>904.92124023437498</c:v>
                      </c:pt>
                      <c:pt idx="4522">
                        <c:v>905.11738281249995</c:v>
                      </c:pt>
                      <c:pt idx="4523">
                        <c:v>905.31230468750005</c:v>
                      </c:pt>
                      <c:pt idx="4524">
                        <c:v>905.50849609374995</c:v>
                      </c:pt>
                      <c:pt idx="4525">
                        <c:v>905.70717773437502</c:v>
                      </c:pt>
                      <c:pt idx="4526">
                        <c:v>905.89956054687502</c:v>
                      </c:pt>
                      <c:pt idx="4527">
                        <c:v>906.09575195312505</c:v>
                      </c:pt>
                      <c:pt idx="4528">
                        <c:v>906.30449218750005</c:v>
                      </c:pt>
                      <c:pt idx="4529">
                        <c:v>906.51445312500005</c:v>
                      </c:pt>
                      <c:pt idx="4530">
                        <c:v>906.73447265624998</c:v>
                      </c:pt>
                      <c:pt idx="4531">
                        <c:v>906.94951171875005</c:v>
                      </c:pt>
                      <c:pt idx="4532">
                        <c:v>907.14443359375002</c:v>
                      </c:pt>
                      <c:pt idx="4533">
                        <c:v>907.3330078125</c:v>
                      </c:pt>
                      <c:pt idx="4534">
                        <c:v>907.52163085937502</c:v>
                      </c:pt>
                      <c:pt idx="4535">
                        <c:v>907.71025390625005</c:v>
                      </c:pt>
                      <c:pt idx="4536">
                        <c:v>907.9013671875</c:v>
                      </c:pt>
                      <c:pt idx="4537">
                        <c:v>908.09628906249998</c:v>
                      </c:pt>
                      <c:pt idx="4538">
                        <c:v>908.32265625000002</c:v>
                      </c:pt>
                      <c:pt idx="4539">
                        <c:v>908.53994140625002</c:v>
                      </c:pt>
                      <c:pt idx="4540">
                        <c:v>908.73735351562505</c:v>
                      </c:pt>
                      <c:pt idx="4541">
                        <c:v>908.94736328124998</c:v>
                      </c:pt>
                      <c:pt idx="4542">
                        <c:v>909.1611328125</c:v>
                      </c:pt>
                      <c:pt idx="4543">
                        <c:v>909.35629882812498</c:v>
                      </c:pt>
                      <c:pt idx="4544">
                        <c:v>909.5537109375</c:v>
                      </c:pt>
                      <c:pt idx="4545">
                        <c:v>909.76870117187502</c:v>
                      </c:pt>
                      <c:pt idx="4546">
                        <c:v>909.96860351562498</c:v>
                      </c:pt>
                      <c:pt idx="4547">
                        <c:v>910.16352539062495</c:v>
                      </c:pt>
                      <c:pt idx="4548">
                        <c:v>910.33579101562498</c:v>
                      </c:pt>
                      <c:pt idx="4549">
                        <c:v>910.509033203125</c:v>
                      </c:pt>
                      <c:pt idx="4550">
                        <c:v>910.70522460937502</c:v>
                      </c:pt>
                      <c:pt idx="4551">
                        <c:v>910.90541992187502</c:v>
                      </c:pt>
                      <c:pt idx="4552">
                        <c:v>911.11538085937502</c:v>
                      </c:pt>
                      <c:pt idx="4553">
                        <c:v>911.31254882812505</c:v>
                      </c:pt>
                      <c:pt idx="4554">
                        <c:v>911.51376953124998</c:v>
                      </c:pt>
                      <c:pt idx="4555">
                        <c:v>911.727783203125</c:v>
                      </c:pt>
                      <c:pt idx="4556">
                        <c:v>911.93779296875005</c:v>
                      </c:pt>
                      <c:pt idx="4557">
                        <c:v>912.13017578125005</c:v>
                      </c:pt>
                      <c:pt idx="4558">
                        <c:v>912.32758789062495</c:v>
                      </c:pt>
                      <c:pt idx="4559">
                        <c:v>912.51870117187502</c:v>
                      </c:pt>
                      <c:pt idx="4560">
                        <c:v>912.70224609374998</c:v>
                      </c:pt>
                      <c:pt idx="4561">
                        <c:v>912.923583984375</c:v>
                      </c:pt>
                      <c:pt idx="4562">
                        <c:v>913.13105468749995</c:v>
                      </c:pt>
                      <c:pt idx="4563">
                        <c:v>913.31464843749995</c:v>
                      </c:pt>
                      <c:pt idx="4564">
                        <c:v>913.50703124999995</c:v>
                      </c:pt>
                      <c:pt idx="4565">
                        <c:v>913.70566406249998</c:v>
                      </c:pt>
                      <c:pt idx="4566">
                        <c:v>913.90312500000005</c:v>
                      </c:pt>
                      <c:pt idx="4567">
                        <c:v>914.10307617187505</c:v>
                      </c:pt>
                      <c:pt idx="4568">
                        <c:v>914.29521484375005</c:v>
                      </c:pt>
                      <c:pt idx="4569">
                        <c:v>914.493896484375</c:v>
                      </c:pt>
                      <c:pt idx="4570">
                        <c:v>914.73432617187495</c:v>
                      </c:pt>
                      <c:pt idx="4571">
                        <c:v>914.95688476562498</c:v>
                      </c:pt>
                      <c:pt idx="4572">
                        <c:v>915.16181640624995</c:v>
                      </c:pt>
                      <c:pt idx="4573">
                        <c:v>915.37939453125</c:v>
                      </c:pt>
                      <c:pt idx="4574">
                        <c:v>915.56650390624998</c:v>
                      </c:pt>
                      <c:pt idx="4575">
                        <c:v>915.74628906249995</c:v>
                      </c:pt>
                      <c:pt idx="4576">
                        <c:v>915.95903320312505</c:v>
                      </c:pt>
                      <c:pt idx="4577">
                        <c:v>916.16147460937498</c:v>
                      </c:pt>
                      <c:pt idx="4578">
                        <c:v>916.35009765625</c:v>
                      </c:pt>
                      <c:pt idx="4579">
                        <c:v>916.53999023437495</c:v>
                      </c:pt>
                      <c:pt idx="4580">
                        <c:v>916.71103515624998</c:v>
                      </c:pt>
                      <c:pt idx="4581">
                        <c:v>916.90087890625</c:v>
                      </c:pt>
                      <c:pt idx="4582">
                        <c:v>917.10332031250005</c:v>
                      </c:pt>
                      <c:pt idx="4583">
                        <c:v>917.29423828125005</c:v>
                      </c:pt>
                      <c:pt idx="4584">
                        <c:v>917.48784179687505</c:v>
                      </c:pt>
                      <c:pt idx="4585">
                        <c:v>917.69052734374998</c:v>
                      </c:pt>
                      <c:pt idx="4586">
                        <c:v>917.89423828124995</c:v>
                      </c:pt>
                      <c:pt idx="4587">
                        <c:v>918.09663085937495</c:v>
                      </c:pt>
                      <c:pt idx="4588">
                        <c:v>918.30034179687505</c:v>
                      </c:pt>
                      <c:pt idx="4589">
                        <c:v>918.49150390625005</c:v>
                      </c:pt>
                      <c:pt idx="4590">
                        <c:v>918.69121093750005</c:v>
                      </c:pt>
                      <c:pt idx="4591">
                        <c:v>918.89467773437502</c:v>
                      </c:pt>
                      <c:pt idx="4592">
                        <c:v>919.09736328124995</c:v>
                      </c:pt>
                      <c:pt idx="4593">
                        <c:v>919.29501953124998</c:v>
                      </c:pt>
                      <c:pt idx="4594">
                        <c:v>919.48994140624995</c:v>
                      </c:pt>
                      <c:pt idx="4595">
                        <c:v>919.70244140625005</c:v>
                      </c:pt>
                      <c:pt idx="4596">
                        <c:v>919.90488281249998</c:v>
                      </c:pt>
                      <c:pt idx="4597">
                        <c:v>920.10107421875</c:v>
                      </c:pt>
                      <c:pt idx="4598">
                        <c:v>920.29345703125</c:v>
                      </c:pt>
                      <c:pt idx="4599">
                        <c:v>920.487060546875</c:v>
                      </c:pt>
                      <c:pt idx="4600">
                        <c:v>920.697021484375</c:v>
                      </c:pt>
                      <c:pt idx="4601">
                        <c:v>920.90073242187498</c:v>
                      </c:pt>
                      <c:pt idx="4602">
                        <c:v>921.08808593749995</c:v>
                      </c:pt>
                      <c:pt idx="4603">
                        <c:v>921.28676757812502</c:v>
                      </c:pt>
                      <c:pt idx="4604">
                        <c:v>921.49301757812498</c:v>
                      </c:pt>
                      <c:pt idx="4605">
                        <c:v>921.69296874999998</c:v>
                      </c:pt>
                      <c:pt idx="4606">
                        <c:v>921.89790039062495</c:v>
                      </c:pt>
                      <c:pt idx="4607">
                        <c:v>922.100341796875</c:v>
                      </c:pt>
                      <c:pt idx="4608">
                        <c:v>922.29023437499995</c:v>
                      </c:pt>
                      <c:pt idx="4609">
                        <c:v>922.49267578125</c:v>
                      </c:pt>
                      <c:pt idx="4610">
                        <c:v>922.69008789062502</c:v>
                      </c:pt>
                      <c:pt idx="4611">
                        <c:v>922.89731445312498</c:v>
                      </c:pt>
                      <c:pt idx="4612">
                        <c:v>923.11210937500005</c:v>
                      </c:pt>
                      <c:pt idx="4613">
                        <c:v>923.30600585937498</c:v>
                      </c:pt>
                      <c:pt idx="4614">
                        <c:v>923.50493164062505</c:v>
                      </c:pt>
                      <c:pt idx="4615">
                        <c:v>923.71113281249995</c:v>
                      </c:pt>
                      <c:pt idx="4616">
                        <c:v>923.90449218749995</c:v>
                      </c:pt>
                      <c:pt idx="4617">
                        <c:v>924.10322265624995</c:v>
                      </c:pt>
                      <c:pt idx="4618">
                        <c:v>924.31601562499998</c:v>
                      </c:pt>
                      <c:pt idx="4619">
                        <c:v>924.51967773437502</c:v>
                      </c:pt>
                      <c:pt idx="4620">
                        <c:v>924.74726562499995</c:v>
                      </c:pt>
                      <c:pt idx="4621">
                        <c:v>924.966064453125</c:v>
                      </c:pt>
                      <c:pt idx="4622">
                        <c:v>925.15590820312502</c:v>
                      </c:pt>
                      <c:pt idx="4623">
                        <c:v>925.36713867187495</c:v>
                      </c:pt>
                      <c:pt idx="4624">
                        <c:v>925.55576171874998</c:v>
                      </c:pt>
                      <c:pt idx="4625">
                        <c:v>925.726806640625</c:v>
                      </c:pt>
                      <c:pt idx="4626">
                        <c:v>925.90664062500002</c:v>
                      </c:pt>
                      <c:pt idx="4627">
                        <c:v>926.09648437500005</c:v>
                      </c:pt>
                      <c:pt idx="4628">
                        <c:v>926.30268554687495</c:v>
                      </c:pt>
                      <c:pt idx="4629">
                        <c:v>926.49384765624995</c:v>
                      </c:pt>
                      <c:pt idx="4630">
                        <c:v>926.68623046874995</c:v>
                      </c:pt>
                      <c:pt idx="4631">
                        <c:v>926.91000976562498</c:v>
                      </c:pt>
                      <c:pt idx="4632">
                        <c:v>927.13510742187498</c:v>
                      </c:pt>
                      <c:pt idx="4633">
                        <c:v>927.34384765624998</c:v>
                      </c:pt>
                      <c:pt idx="4634">
                        <c:v>927.55610351562495</c:v>
                      </c:pt>
                      <c:pt idx="4635">
                        <c:v>927.74321289062505</c:v>
                      </c:pt>
                      <c:pt idx="4636">
                        <c:v>927.933349609375</c:v>
                      </c:pt>
                      <c:pt idx="4637">
                        <c:v>928.16118164062505</c:v>
                      </c:pt>
                      <c:pt idx="4638">
                        <c:v>928.36235351562505</c:v>
                      </c:pt>
                      <c:pt idx="4639">
                        <c:v>928.54472656250005</c:v>
                      </c:pt>
                      <c:pt idx="4640">
                        <c:v>928.74467773437505</c:v>
                      </c:pt>
                      <c:pt idx="4641">
                        <c:v>928.91567382812502</c:v>
                      </c:pt>
                      <c:pt idx="4642">
                        <c:v>929.095458984375</c:v>
                      </c:pt>
                      <c:pt idx="4643">
                        <c:v>929.30166015625002</c:v>
                      </c:pt>
                      <c:pt idx="4644">
                        <c:v>929.49028320312505</c:v>
                      </c:pt>
                      <c:pt idx="4645">
                        <c:v>929.68144531250005</c:v>
                      </c:pt>
                      <c:pt idx="4646">
                        <c:v>929.89521484374995</c:v>
                      </c:pt>
                      <c:pt idx="4647">
                        <c:v>930.10771484375005</c:v>
                      </c:pt>
                      <c:pt idx="4648">
                        <c:v>930.30488281249995</c:v>
                      </c:pt>
                      <c:pt idx="4649">
                        <c:v>930.49599609375002</c:v>
                      </c:pt>
                      <c:pt idx="4650">
                        <c:v>930.68989257812495</c:v>
                      </c:pt>
                      <c:pt idx="4651">
                        <c:v>930.90366210937498</c:v>
                      </c:pt>
                      <c:pt idx="4652">
                        <c:v>931.12094726562498</c:v>
                      </c:pt>
                      <c:pt idx="4653">
                        <c:v>931.31582031250002</c:v>
                      </c:pt>
                      <c:pt idx="4654">
                        <c:v>931.50717773437498</c:v>
                      </c:pt>
                      <c:pt idx="4655">
                        <c:v>931.69833984374998</c:v>
                      </c:pt>
                      <c:pt idx="4656">
                        <c:v>931.89174804687502</c:v>
                      </c:pt>
                      <c:pt idx="4657">
                        <c:v>932.104248046875</c:v>
                      </c:pt>
                      <c:pt idx="4658">
                        <c:v>932.30922851562502</c:v>
                      </c:pt>
                      <c:pt idx="4659">
                        <c:v>932.51044921874995</c:v>
                      </c:pt>
                      <c:pt idx="4660">
                        <c:v>932.71059570312502</c:v>
                      </c:pt>
                      <c:pt idx="4661">
                        <c:v>932.88535156249998</c:v>
                      </c:pt>
                      <c:pt idx="4662">
                        <c:v>933.07270507812495</c:v>
                      </c:pt>
                      <c:pt idx="4663">
                        <c:v>933.27392578125</c:v>
                      </c:pt>
                      <c:pt idx="4664">
                        <c:v>933.48520507812498</c:v>
                      </c:pt>
                      <c:pt idx="4665">
                        <c:v>933.692626953125</c:v>
                      </c:pt>
                      <c:pt idx="4666">
                        <c:v>933.88100585937502</c:v>
                      </c:pt>
                      <c:pt idx="4667">
                        <c:v>934.09604492187498</c:v>
                      </c:pt>
                      <c:pt idx="4668">
                        <c:v>934.29873046875002</c:v>
                      </c:pt>
                      <c:pt idx="4669">
                        <c:v>934.47602539062495</c:v>
                      </c:pt>
                      <c:pt idx="4670">
                        <c:v>934.67973632812505</c:v>
                      </c:pt>
                      <c:pt idx="4671">
                        <c:v>934.88847656250005</c:v>
                      </c:pt>
                      <c:pt idx="4672">
                        <c:v>935.08085937500005</c:v>
                      </c:pt>
                      <c:pt idx="4673">
                        <c:v>935.27827148437495</c:v>
                      </c:pt>
                      <c:pt idx="4674">
                        <c:v>935.48549804687502</c:v>
                      </c:pt>
                      <c:pt idx="4675">
                        <c:v>935.689208984375</c:v>
                      </c:pt>
                      <c:pt idx="4676">
                        <c:v>935.8818359375</c:v>
                      </c:pt>
                      <c:pt idx="4677">
                        <c:v>936.07421875</c:v>
                      </c:pt>
                      <c:pt idx="4678">
                        <c:v>936.28046874999995</c:v>
                      </c:pt>
                      <c:pt idx="4679">
                        <c:v>936.49799804687495</c:v>
                      </c:pt>
                      <c:pt idx="4680">
                        <c:v>936.72304687500002</c:v>
                      </c:pt>
                      <c:pt idx="4681">
                        <c:v>936.92426757812495</c:v>
                      </c:pt>
                      <c:pt idx="4682">
                        <c:v>937.11640624999995</c:v>
                      </c:pt>
                      <c:pt idx="4683">
                        <c:v>937.33769531250005</c:v>
                      </c:pt>
                      <c:pt idx="4684">
                        <c:v>937.52783203125</c:v>
                      </c:pt>
                      <c:pt idx="4685">
                        <c:v>937.703857421875</c:v>
                      </c:pt>
                      <c:pt idx="4686">
                        <c:v>937.896240234375</c:v>
                      </c:pt>
                      <c:pt idx="4687">
                        <c:v>938.10122070312502</c:v>
                      </c:pt>
                      <c:pt idx="4688">
                        <c:v>938.32124023437495</c:v>
                      </c:pt>
                      <c:pt idx="4689">
                        <c:v>938.514892578125</c:v>
                      </c:pt>
                      <c:pt idx="4690">
                        <c:v>938.70224609374998</c:v>
                      </c:pt>
                      <c:pt idx="4691">
                        <c:v>938.92231445312495</c:v>
                      </c:pt>
                      <c:pt idx="4692">
                        <c:v>939.12607421874998</c:v>
                      </c:pt>
                      <c:pt idx="4693">
                        <c:v>939.31591796875</c:v>
                      </c:pt>
                      <c:pt idx="4694">
                        <c:v>939.54096679687495</c:v>
                      </c:pt>
                      <c:pt idx="4695">
                        <c:v>939.76103515625005</c:v>
                      </c:pt>
                      <c:pt idx="4696">
                        <c:v>939.95341796875005</c:v>
                      </c:pt>
                      <c:pt idx="4697">
                        <c:v>940.14204101562495</c:v>
                      </c:pt>
                      <c:pt idx="4698">
                        <c:v>940.34326171875</c:v>
                      </c:pt>
                      <c:pt idx="4699">
                        <c:v>940.54570312500005</c:v>
                      </c:pt>
                      <c:pt idx="4700">
                        <c:v>940.74038085937502</c:v>
                      </c:pt>
                      <c:pt idx="4701">
                        <c:v>940.90888671874995</c:v>
                      </c:pt>
                      <c:pt idx="4702">
                        <c:v>941.080078125</c:v>
                      </c:pt>
                      <c:pt idx="4703">
                        <c:v>941.2724609375</c:v>
                      </c:pt>
                      <c:pt idx="4704">
                        <c:v>941.47871093749995</c:v>
                      </c:pt>
                      <c:pt idx="4705">
                        <c:v>941.68994140625</c:v>
                      </c:pt>
                      <c:pt idx="4706">
                        <c:v>941.889892578125</c:v>
                      </c:pt>
                      <c:pt idx="4707">
                        <c:v>942.08354492187505</c:v>
                      </c:pt>
                      <c:pt idx="4708">
                        <c:v>942.274658203125</c:v>
                      </c:pt>
                      <c:pt idx="4709">
                        <c:v>942.47709960937505</c:v>
                      </c:pt>
                      <c:pt idx="4710">
                        <c:v>942.68203125000002</c:v>
                      </c:pt>
                      <c:pt idx="4711">
                        <c:v>942.87944335937505</c:v>
                      </c:pt>
                      <c:pt idx="4712">
                        <c:v>943.094482421875</c:v>
                      </c:pt>
                      <c:pt idx="4713">
                        <c:v>943.31684570312495</c:v>
                      </c:pt>
                      <c:pt idx="4714">
                        <c:v>943.51552734375002</c:v>
                      </c:pt>
                      <c:pt idx="4715">
                        <c:v>943.720703125</c:v>
                      </c:pt>
                      <c:pt idx="4716">
                        <c:v>943.9130859375</c:v>
                      </c:pt>
                      <c:pt idx="4717">
                        <c:v>944.10673828125005</c:v>
                      </c:pt>
                      <c:pt idx="4718">
                        <c:v>944.314208984375</c:v>
                      </c:pt>
                      <c:pt idx="4719">
                        <c:v>944.49272460937505</c:v>
                      </c:pt>
                      <c:pt idx="4720">
                        <c:v>944.69013671874995</c:v>
                      </c:pt>
                      <c:pt idx="4721">
                        <c:v>944.90019531250005</c:v>
                      </c:pt>
                      <c:pt idx="4722">
                        <c:v>945.08881835937495</c:v>
                      </c:pt>
                      <c:pt idx="4723">
                        <c:v>945.29501953124998</c:v>
                      </c:pt>
                      <c:pt idx="4724">
                        <c:v>945.492431640625</c:v>
                      </c:pt>
                      <c:pt idx="4725">
                        <c:v>945.68710937499998</c:v>
                      </c:pt>
                      <c:pt idx="4726">
                        <c:v>945.92226562500002</c:v>
                      </c:pt>
                      <c:pt idx="4727">
                        <c:v>946.13374023437495</c:v>
                      </c:pt>
                      <c:pt idx="4728">
                        <c:v>946.31733398437495</c:v>
                      </c:pt>
                      <c:pt idx="4729">
                        <c:v>946.50468750000005</c:v>
                      </c:pt>
                      <c:pt idx="4730">
                        <c:v>946.68295898437498</c:v>
                      </c:pt>
                      <c:pt idx="4731">
                        <c:v>946.86777343749998</c:v>
                      </c:pt>
                      <c:pt idx="4732">
                        <c:v>947.06923828125002</c:v>
                      </c:pt>
                      <c:pt idx="4733">
                        <c:v>947.27675781250002</c:v>
                      </c:pt>
                      <c:pt idx="4734">
                        <c:v>947.47670898437502</c:v>
                      </c:pt>
                      <c:pt idx="4735">
                        <c:v>947.6728515625</c:v>
                      </c:pt>
                      <c:pt idx="4736">
                        <c:v>947.87778320312498</c:v>
                      </c:pt>
                      <c:pt idx="4737">
                        <c:v>948.083984375</c:v>
                      </c:pt>
                      <c:pt idx="4738">
                        <c:v>948.29145507812495</c:v>
                      </c:pt>
                      <c:pt idx="4739">
                        <c:v>948.493896484375</c:v>
                      </c:pt>
                      <c:pt idx="4740">
                        <c:v>948.68378906249995</c:v>
                      </c:pt>
                      <c:pt idx="4741">
                        <c:v>948.88627929687505</c:v>
                      </c:pt>
                      <c:pt idx="4742">
                        <c:v>949.11137695312505</c:v>
                      </c:pt>
                      <c:pt idx="4743">
                        <c:v>949.30498046875005</c:v>
                      </c:pt>
                      <c:pt idx="4744">
                        <c:v>949.48725585937495</c:v>
                      </c:pt>
                      <c:pt idx="4745">
                        <c:v>949.70078124999998</c:v>
                      </c:pt>
                      <c:pt idx="4746">
                        <c:v>949.89321289062502</c:v>
                      </c:pt>
                      <c:pt idx="4747">
                        <c:v>950.08583984375002</c:v>
                      </c:pt>
                      <c:pt idx="4748">
                        <c:v>950.29707031249995</c:v>
                      </c:pt>
                      <c:pt idx="4749">
                        <c:v>950.48295898437505</c:v>
                      </c:pt>
                      <c:pt idx="4750">
                        <c:v>950.67783203124998</c:v>
                      </c:pt>
                      <c:pt idx="4751">
                        <c:v>950.88930664062502</c:v>
                      </c:pt>
                      <c:pt idx="4752">
                        <c:v>951.08803710937502</c:v>
                      </c:pt>
                      <c:pt idx="4753">
                        <c:v>951.30683593749995</c:v>
                      </c:pt>
                      <c:pt idx="4754">
                        <c:v>951.51425781249998</c:v>
                      </c:pt>
                      <c:pt idx="4755">
                        <c:v>951.70390625000005</c:v>
                      </c:pt>
                      <c:pt idx="4756">
                        <c:v>952.061279296875</c:v>
                      </c:pt>
                      <c:pt idx="4757">
                        <c:v>952.17070312500005</c:v>
                      </c:pt>
                      <c:pt idx="4758">
                        <c:v>952.35297851562495</c:v>
                      </c:pt>
                      <c:pt idx="4759">
                        <c:v>952.55166015625002</c:v>
                      </c:pt>
                      <c:pt idx="4760">
                        <c:v>952.73500976562502</c:v>
                      </c:pt>
                      <c:pt idx="4761">
                        <c:v>952.89848632812505</c:v>
                      </c:pt>
                      <c:pt idx="4762">
                        <c:v>953.07856445312495</c:v>
                      </c:pt>
                      <c:pt idx="4763">
                        <c:v>953.27094726562495</c:v>
                      </c:pt>
                      <c:pt idx="4764">
                        <c:v>953.47568359374998</c:v>
                      </c:pt>
                      <c:pt idx="4765">
                        <c:v>953.673095703125</c:v>
                      </c:pt>
                      <c:pt idx="4766">
                        <c:v>953.88583984374998</c:v>
                      </c:pt>
                      <c:pt idx="4767">
                        <c:v>954.08071289062502</c:v>
                      </c:pt>
                      <c:pt idx="4768">
                        <c:v>954.27055664062505</c:v>
                      </c:pt>
                      <c:pt idx="4769">
                        <c:v>954.47050781250005</c:v>
                      </c:pt>
                      <c:pt idx="4770">
                        <c:v>954.66015625</c:v>
                      </c:pt>
                      <c:pt idx="4771">
                        <c:v>954.86635742187502</c:v>
                      </c:pt>
                      <c:pt idx="4772">
                        <c:v>955.09291992187502</c:v>
                      </c:pt>
                      <c:pt idx="4773">
                        <c:v>955.32529296874998</c:v>
                      </c:pt>
                      <c:pt idx="4774">
                        <c:v>955.54033203125005</c:v>
                      </c:pt>
                      <c:pt idx="4775">
                        <c:v>955.74282226562502</c:v>
                      </c:pt>
                      <c:pt idx="4776">
                        <c:v>955.94399414062502</c:v>
                      </c:pt>
                      <c:pt idx="4777">
                        <c:v>956.13789062499995</c:v>
                      </c:pt>
                      <c:pt idx="4778">
                        <c:v>956.33154296875</c:v>
                      </c:pt>
                      <c:pt idx="4779">
                        <c:v>956.5087890625</c:v>
                      </c:pt>
                      <c:pt idx="4780">
                        <c:v>956.66972656250005</c:v>
                      </c:pt>
                      <c:pt idx="4781">
                        <c:v>956.86337890624998</c:v>
                      </c:pt>
                      <c:pt idx="4782">
                        <c:v>957.06962890625005</c:v>
                      </c:pt>
                      <c:pt idx="4783">
                        <c:v>957.26079101562505</c:v>
                      </c:pt>
                      <c:pt idx="4784">
                        <c:v>957.48081054687498</c:v>
                      </c:pt>
                      <c:pt idx="4785">
                        <c:v>957.70839843750002</c:v>
                      </c:pt>
                      <c:pt idx="4786">
                        <c:v>957.89580078125005</c:v>
                      </c:pt>
                      <c:pt idx="4787">
                        <c:v>958.08442382812495</c:v>
                      </c:pt>
                      <c:pt idx="4788">
                        <c:v>958.28432617187502</c:v>
                      </c:pt>
                      <c:pt idx="4789">
                        <c:v>958.48930664062505</c:v>
                      </c:pt>
                      <c:pt idx="4790">
                        <c:v>958.689208984375</c:v>
                      </c:pt>
                      <c:pt idx="4791">
                        <c:v>958.87651367187505</c:v>
                      </c:pt>
                      <c:pt idx="4792">
                        <c:v>959.07021484375002</c:v>
                      </c:pt>
                      <c:pt idx="4793">
                        <c:v>959.26889648437498</c:v>
                      </c:pt>
                      <c:pt idx="4794">
                        <c:v>959.46630859375</c:v>
                      </c:pt>
                      <c:pt idx="4795">
                        <c:v>959.65869140625</c:v>
                      </c:pt>
                      <c:pt idx="4796">
                        <c:v>959.85483398437498</c:v>
                      </c:pt>
                      <c:pt idx="4797">
                        <c:v>960.06235351562498</c:v>
                      </c:pt>
                      <c:pt idx="4798">
                        <c:v>960.26230468749998</c:v>
                      </c:pt>
                      <c:pt idx="4799">
                        <c:v>960.46474609375002</c:v>
                      </c:pt>
                      <c:pt idx="4800">
                        <c:v>960.67973632812505</c:v>
                      </c:pt>
                      <c:pt idx="4801">
                        <c:v>960.88969726562505</c:v>
                      </c:pt>
                      <c:pt idx="4802">
                        <c:v>961.09721679687505</c:v>
                      </c:pt>
                      <c:pt idx="4803">
                        <c:v>961.31855468749995</c:v>
                      </c:pt>
                      <c:pt idx="4804">
                        <c:v>961.52348632812505</c:v>
                      </c:pt>
                      <c:pt idx="4805">
                        <c:v>961.69174804687498</c:v>
                      </c:pt>
                      <c:pt idx="4806">
                        <c:v>961.88037109375</c:v>
                      </c:pt>
                      <c:pt idx="4807">
                        <c:v>962.08427734375005</c:v>
                      </c:pt>
                      <c:pt idx="4808">
                        <c:v>962.28422851562505</c:v>
                      </c:pt>
                      <c:pt idx="4809">
                        <c:v>962.48769531250002</c:v>
                      </c:pt>
                      <c:pt idx="4810">
                        <c:v>962.683837890625</c:v>
                      </c:pt>
                      <c:pt idx="4811">
                        <c:v>962.87773437500005</c:v>
                      </c:pt>
                      <c:pt idx="4812">
                        <c:v>963.09653320312498</c:v>
                      </c:pt>
                      <c:pt idx="4813">
                        <c:v>963.2939453125</c:v>
                      </c:pt>
                      <c:pt idx="4814">
                        <c:v>963.48129882812498</c:v>
                      </c:pt>
                      <c:pt idx="4815">
                        <c:v>963.70136718749995</c:v>
                      </c:pt>
                      <c:pt idx="4816">
                        <c:v>963.90507812500005</c:v>
                      </c:pt>
                      <c:pt idx="4817">
                        <c:v>964.11005859374995</c:v>
                      </c:pt>
                      <c:pt idx="4818">
                        <c:v>964.3212890625</c:v>
                      </c:pt>
                      <c:pt idx="4819">
                        <c:v>964.49604492187495</c:v>
                      </c:pt>
                      <c:pt idx="4820">
                        <c:v>964.69096679687505</c:v>
                      </c:pt>
                      <c:pt idx="4821">
                        <c:v>964.890869140625</c:v>
                      </c:pt>
                      <c:pt idx="4822">
                        <c:v>965.06816406250005</c:v>
                      </c:pt>
                      <c:pt idx="4823">
                        <c:v>965.2744140625</c:v>
                      </c:pt>
                      <c:pt idx="4824">
                        <c:v>965.47182617187502</c:v>
                      </c:pt>
                      <c:pt idx="4825">
                        <c:v>965.66044921875005</c:v>
                      </c:pt>
                      <c:pt idx="4826">
                        <c:v>965.86162109375005</c:v>
                      </c:pt>
                      <c:pt idx="4827">
                        <c:v>966.06025390624995</c:v>
                      </c:pt>
                      <c:pt idx="4828">
                        <c:v>966.26523437499998</c:v>
                      </c:pt>
                      <c:pt idx="4829">
                        <c:v>966.46748046874995</c:v>
                      </c:pt>
                      <c:pt idx="4830">
                        <c:v>966.66743164062495</c:v>
                      </c:pt>
                      <c:pt idx="4831">
                        <c:v>966.87265624999998</c:v>
                      </c:pt>
                      <c:pt idx="4832">
                        <c:v>967.08891601562505</c:v>
                      </c:pt>
                      <c:pt idx="4833">
                        <c:v>967.31523437500005</c:v>
                      </c:pt>
                      <c:pt idx="4834">
                        <c:v>967.51494140625005</c:v>
                      </c:pt>
                      <c:pt idx="4835">
                        <c:v>967.70102539062498</c:v>
                      </c:pt>
                      <c:pt idx="4836">
                        <c:v>967.90493164062502</c:v>
                      </c:pt>
                      <c:pt idx="4837">
                        <c:v>968.11240234374998</c:v>
                      </c:pt>
                      <c:pt idx="4838">
                        <c:v>968.32363281250002</c:v>
                      </c:pt>
                      <c:pt idx="4839">
                        <c:v>968.53364257812495</c:v>
                      </c:pt>
                      <c:pt idx="4840">
                        <c:v>968.72456054687495</c:v>
                      </c:pt>
                      <c:pt idx="4841">
                        <c:v>968.92197265624998</c:v>
                      </c:pt>
                      <c:pt idx="4842">
                        <c:v>969.11210937500005</c:v>
                      </c:pt>
                      <c:pt idx="4843">
                        <c:v>969.27685546875</c:v>
                      </c:pt>
                      <c:pt idx="4844">
                        <c:v>969.48935546874998</c:v>
                      </c:pt>
                      <c:pt idx="4845">
                        <c:v>969.69682617187505</c:v>
                      </c:pt>
                      <c:pt idx="4846">
                        <c:v>969.87290039062498</c:v>
                      </c:pt>
                      <c:pt idx="4847">
                        <c:v>970.08164062499998</c:v>
                      </c:pt>
                      <c:pt idx="4848">
                        <c:v>970.27524414062498</c:v>
                      </c:pt>
                      <c:pt idx="4849">
                        <c:v>970.47617187499998</c:v>
                      </c:pt>
                      <c:pt idx="4850">
                        <c:v>970.69370117187498</c:v>
                      </c:pt>
                      <c:pt idx="4851">
                        <c:v>970.87880859375002</c:v>
                      </c:pt>
                      <c:pt idx="4852">
                        <c:v>971.06113281249998</c:v>
                      </c:pt>
                      <c:pt idx="4853">
                        <c:v>971.259765625</c:v>
                      </c:pt>
                      <c:pt idx="4854">
                        <c:v>971.46220703125005</c:v>
                      </c:pt>
                      <c:pt idx="4855">
                        <c:v>971.66093750000005</c:v>
                      </c:pt>
                      <c:pt idx="4856">
                        <c:v>971.85336914062498</c:v>
                      </c:pt>
                      <c:pt idx="4857">
                        <c:v>972.05327148437505</c:v>
                      </c:pt>
                      <c:pt idx="4858">
                        <c:v>972.25820312500002</c:v>
                      </c:pt>
                      <c:pt idx="4859">
                        <c:v>972.45688476562498</c:v>
                      </c:pt>
                      <c:pt idx="4860">
                        <c:v>972.65556640625005</c:v>
                      </c:pt>
                      <c:pt idx="4861">
                        <c:v>972.85551757812505</c:v>
                      </c:pt>
                      <c:pt idx="4862">
                        <c:v>973.04790039062505</c:v>
                      </c:pt>
                      <c:pt idx="4863">
                        <c:v>973.25034179687498</c:v>
                      </c:pt>
                      <c:pt idx="4864">
                        <c:v>973.46035156250002</c:v>
                      </c:pt>
                      <c:pt idx="4865">
                        <c:v>973.65903320312498</c:v>
                      </c:pt>
                      <c:pt idx="4866">
                        <c:v>973.864013671875</c:v>
                      </c:pt>
                      <c:pt idx="4867">
                        <c:v>974.06264648437502</c:v>
                      </c:pt>
                      <c:pt idx="4868">
                        <c:v>974.25600585937502</c:v>
                      </c:pt>
                      <c:pt idx="4869">
                        <c:v>974.459716796875</c:v>
                      </c:pt>
                      <c:pt idx="4870">
                        <c:v>974.65483398437505</c:v>
                      </c:pt>
                      <c:pt idx="4871">
                        <c:v>974.84321289062495</c:v>
                      </c:pt>
                      <c:pt idx="4872">
                        <c:v>975.04042968750002</c:v>
                      </c:pt>
                      <c:pt idx="4873">
                        <c:v>975.24565429687505</c:v>
                      </c:pt>
                      <c:pt idx="4874">
                        <c:v>975.44956054687498</c:v>
                      </c:pt>
                      <c:pt idx="4875">
                        <c:v>975.65327148437495</c:v>
                      </c:pt>
                      <c:pt idx="4876">
                        <c:v>975.85825195312498</c:v>
                      </c:pt>
                      <c:pt idx="4877">
                        <c:v>976.05815429687505</c:v>
                      </c:pt>
                      <c:pt idx="4878">
                        <c:v>976.264404296875</c:v>
                      </c:pt>
                      <c:pt idx="4879">
                        <c:v>976.46660156250005</c:v>
                      </c:pt>
                      <c:pt idx="4880">
                        <c:v>976.67026367187498</c:v>
                      </c:pt>
                      <c:pt idx="4881">
                        <c:v>976.86542968749995</c:v>
                      </c:pt>
                      <c:pt idx="4882">
                        <c:v>977.04526367187498</c:v>
                      </c:pt>
                      <c:pt idx="4883">
                        <c:v>977.25400390624998</c:v>
                      </c:pt>
                      <c:pt idx="4884">
                        <c:v>977.47031249999998</c:v>
                      </c:pt>
                      <c:pt idx="4885">
                        <c:v>977.66142578125005</c:v>
                      </c:pt>
                      <c:pt idx="4886">
                        <c:v>977.85883789062495</c:v>
                      </c:pt>
                      <c:pt idx="4887">
                        <c:v>978.05751953125002</c:v>
                      </c:pt>
                      <c:pt idx="4888">
                        <c:v>978.25341796875</c:v>
                      </c:pt>
                      <c:pt idx="4889">
                        <c:v>978.46591796874998</c:v>
                      </c:pt>
                      <c:pt idx="4890">
                        <c:v>978.65981445312502</c:v>
                      </c:pt>
                      <c:pt idx="4891">
                        <c:v>978.846923828125</c:v>
                      </c:pt>
                      <c:pt idx="4892">
                        <c:v>979.06318359374995</c:v>
                      </c:pt>
                      <c:pt idx="4893">
                        <c:v>979.26713867187505</c:v>
                      </c:pt>
                      <c:pt idx="4894">
                        <c:v>979.64316406249998</c:v>
                      </c:pt>
                      <c:pt idx="4895">
                        <c:v>979.766357421875</c:v>
                      </c:pt>
                      <c:pt idx="4896">
                        <c:v>979.99267578125</c:v>
                      </c:pt>
                      <c:pt idx="4897">
                        <c:v>980.19511718750005</c:v>
                      </c:pt>
                      <c:pt idx="4898">
                        <c:v>980.40615234375002</c:v>
                      </c:pt>
                      <c:pt idx="4899">
                        <c:v>980.63730468749998</c:v>
                      </c:pt>
                      <c:pt idx="4900">
                        <c:v>980.85356445312505</c:v>
                      </c:pt>
                      <c:pt idx="4901">
                        <c:v>981.06503906249998</c:v>
                      </c:pt>
                      <c:pt idx="4902">
                        <c:v>981.26772460937502</c:v>
                      </c:pt>
                      <c:pt idx="4903">
                        <c:v>981.45883789062498</c:v>
                      </c:pt>
                      <c:pt idx="4904">
                        <c:v>981.681396484375</c:v>
                      </c:pt>
                      <c:pt idx="4905">
                        <c:v>981.88637695312502</c:v>
                      </c:pt>
                      <c:pt idx="4906">
                        <c:v>982.090087890625</c:v>
                      </c:pt>
                      <c:pt idx="4907">
                        <c:v>982.31391601562495</c:v>
                      </c:pt>
                      <c:pt idx="4908">
                        <c:v>982.51132812499998</c:v>
                      </c:pt>
                      <c:pt idx="4909">
                        <c:v>982.69868164062495</c:v>
                      </c:pt>
                      <c:pt idx="4910">
                        <c:v>982.90239257812505</c:v>
                      </c:pt>
                      <c:pt idx="4911">
                        <c:v>983.108642578125</c:v>
                      </c:pt>
                      <c:pt idx="4912">
                        <c:v>983.31865234375005</c:v>
                      </c:pt>
                      <c:pt idx="4913">
                        <c:v>983.543701171875</c:v>
                      </c:pt>
                      <c:pt idx="4914">
                        <c:v>983.73857421875005</c:v>
                      </c:pt>
                      <c:pt idx="4915">
                        <c:v>983.91943359375</c:v>
                      </c:pt>
                      <c:pt idx="4916">
                        <c:v>984.11684570312502</c:v>
                      </c:pt>
                      <c:pt idx="4917">
                        <c:v>984.28154296875005</c:v>
                      </c:pt>
                      <c:pt idx="4918">
                        <c:v>984.44755859375005</c:v>
                      </c:pt>
                      <c:pt idx="4919">
                        <c:v>984.654052734375</c:v>
                      </c:pt>
                      <c:pt idx="4920">
                        <c:v>984.85898437499998</c:v>
                      </c:pt>
                      <c:pt idx="4921">
                        <c:v>985.05507812500002</c:v>
                      </c:pt>
                      <c:pt idx="4922">
                        <c:v>985.26005859375005</c:v>
                      </c:pt>
                      <c:pt idx="4923">
                        <c:v>985.46757812500005</c:v>
                      </c:pt>
                      <c:pt idx="4924">
                        <c:v>985.67631835937505</c:v>
                      </c:pt>
                      <c:pt idx="4925">
                        <c:v>985.87124023437502</c:v>
                      </c:pt>
                      <c:pt idx="4926">
                        <c:v>986.05732421874995</c:v>
                      </c:pt>
                      <c:pt idx="4927">
                        <c:v>986.28364257812495</c:v>
                      </c:pt>
                      <c:pt idx="4928">
                        <c:v>986.48735351562505</c:v>
                      </c:pt>
                      <c:pt idx="4929">
                        <c:v>986.65688476562502</c:v>
                      </c:pt>
                      <c:pt idx="4930">
                        <c:v>986.85429687500005</c:v>
                      </c:pt>
                      <c:pt idx="4931">
                        <c:v>987.04819335937498</c:v>
                      </c:pt>
                      <c:pt idx="4932">
                        <c:v>987.24311523437495</c:v>
                      </c:pt>
                      <c:pt idx="4933">
                        <c:v>987.45283203124995</c:v>
                      </c:pt>
                      <c:pt idx="4934">
                        <c:v>987.65375976562495</c:v>
                      </c:pt>
                      <c:pt idx="4935">
                        <c:v>987.83608398437502</c:v>
                      </c:pt>
                      <c:pt idx="4936">
                        <c:v>988.03374023437505</c:v>
                      </c:pt>
                      <c:pt idx="4937">
                        <c:v>988.24775390624995</c:v>
                      </c:pt>
                      <c:pt idx="4938">
                        <c:v>988.44521484375002</c:v>
                      </c:pt>
                      <c:pt idx="4939">
                        <c:v>988.63759765625002</c:v>
                      </c:pt>
                      <c:pt idx="4940">
                        <c:v>988.85634765625002</c:v>
                      </c:pt>
                      <c:pt idx="4941">
                        <c:v>989.06005859375</c:v>
                      </c:pt>
                      <c:pt idx="4942">
                        <c:v>989.24614257812505</c:v>
                      </c:pt>
                      <c:pt idx="4943">
                        <c:v>989.452392578125</c:v>
                      </c:pt>
                      <c:pt idx="4944">
                        <c:v>989.64731445312498</c:v>
                      </c:pt>
                      <c:pt idx="4945">
                        <c:v>989.84218750000002</c:v>
                      </c:pt>
                      <c:pt idx="4946">
                        <c:v>990.04462890624995</c:v>
                      </c:pt>
                      <c:pt idx="4947">
                        <c:v>990.25590820312505</c:v>
                      </c:pt>
                      <c:pt idx="4948">
                        <c:v>990.453369140625</c:v>
                      </c:pt>
                      <c:pt idx="4949">
                        <c:v>990.66079101562502</c:v>
                      </c:pt>
                      <c:pt idx="4950">
                        <c:v>990.88583984374998</c:v>
                      </c:pt>
                      <c:pt idx="4951">
                        <c:v>991.08579101562498</c:v>
                      </c:pt>
                      <c:pt idx="4952">
                        <c:v>991.28823242187502</c:v>
                      </c:pt>
                      <c:pt idx="4953">
                        <c:v>991.48818359375002</c:v>
                      </c:pt>
                      <c:pt idx="4954">
                        <c:v>991.67304687499995</c:v>
                      </c:pt>
                      <c:pt idx="4955">
                        <c:v>991.876708984375</c:v>
                      </c:pt>
                      <c:pt idx="4956">
                        <c:v>992.07534179687502</c:v>
                      </c:pt>
                      <c:pt idx="4957">
                        <c:v>992.252685546875</c:v>
                      </c:pt>
                      <c:pt idx="4958">
                        <c:v>992.47275390624998</c:v>
                      </c:pt>
                      <c:pt idx="4959">
                        <c:v>992.69277343750002</c:v>
                      </c:pt>
                      <c:pt idx="4960">
                        <c:v>992.88393554687502</c:v>
                      </c:pt>
                      <c:pt idx="4961">
                        <c:v>993.07255859375005</c:v>
                      </c:pt>
                      <c:pt idx="4962">
                        <c:v>993.25737304687505</c:v>
                      </c:pt>
                      <c:pt idx="4963">
                        <c:v>993.45957031249998</c:v>
                      </c:pt>
                      <c:pt idx="4964">
                        <c:v>993.656982421875</c:v>
                      </c:pt>
                      <c:pt idx="4965">
                        <c:v>993.85966796875005</c:v>
                      </c:pt>
                      <c:pt idx="4966">
                        <c:v>994.08476562500005</c:v>
                      </c:pt>
                      <c:pt idx="4967">
                        <c:v>994.27592773437505</c:v>
                      </c:pt>
                      <c:pt idx="4968">
                        <c:v>994.45195312500005</c:v>
                      </c:pt>
                      <c:pt idx="4969">
                        <c:v>994.659423828125</c:v>
                      </c:pt>
                      <c:pt idx="4970">
                        <c:v>994.8603515625</c:v>
                      </c:pt>
                      <c:pt idx="4971">
                        <c:v>995.04897460937502</c:v>
                      </c:pt>
                      <c:pt idx="4972">
                        <c:v>995.24916992187502</c:v>
                      </c:pt>
                      <c:pt idx="4973">
                        <c:v>995.44780273437505</c:v>
                      </c:pt>
                      <c:pt idx="4974">
                        <c:v>995.65380859375</c:v>
                      </c:pt>
                      <c:pt idx="4975">
                        <c:v>995.853759765625</c:v>
                      </c:pt>
                      <c:pt idx="4976">
                        <c:v>996.04135742187498</c:v>
                      </c:pt>
                      <c:pt idx="4977">
                        <c:v>996.23876953125</c:v>
                      </c:pt>
                      <c:pt idx="4978">
                        <c:v>996.447509765625</c:v>
                      </c:pt>
                      <c:pt idx="4979">
                        <c:v>996.65122070312498</c:v>
                      </c:pt>
                      <c:pt idx="4980">
                        <c:v>996.858642578125</c:v>
                      </c:pt>
                      <c:pt idx="4981">
                        <c:v>997.076171875</c:v>
                      </c:pt>
                      <c:pt idx="4982">
                        <c:v>997.258544921875</c:v>
                      </c:pt>
                      <c:pt idx="4983">
                        <c:v>997.44970703125</c:v>
                      </c:pt>
                      <c:pt idx="4984">
                        <c:v>997.65214843750005</c:v>
                      </c:pt>
                      <c:pt idx="4985">
                        <c:v>997.83193359375002</c:v>
                      </c:pt>
                      <c:pt idx="4986">
                        <c:v>998.03564453125</c:v>
                      </c:pt>
                      <c:pt idx="4987">
                        <c:v>998.24311523437495</c:v>
                      </c:pt>
                      <c:pt idx="4988">
                        <c:v>998.43798828125</c:v>
                      </c:pt>
                      <c:pt idx="4989">
                        <c:v>998.64296875000002</c:v>
                      </c:pt>
                      <c:pt idx="4990">
                        <c:v>998.84418945312495</c:v>
                      </c:pt>
                      <c:pt idx="4991">
                        <c:v>999.03530273437502</c:v>
                      </c:pt>
                      <c:pt idx="4992">
                        <c:v>999.22768554687502</c:v>
                      </c:pt>
                      <c:pt idx="4993">
                        <c:v>999.440185546875</c:v>
                      </c:pt>
                      <c:pt idx="4994">
                        <c:v>999.64365234374998</c:v>
                      </c:pt>
                      <c:pt idx="4995">
                        <c:v>999.82036132812505</c:v>
                      </c:pt>
                      <c:pt idx="4996">
                        <c:v>1000.00361328125</c:v>
                      </c:pt>
                    </c:numCache>
                  </c:numRef>
                </c:xVal>
                <c:yVal>
                  <c:numRef>
                    <c:extLst>
                      <c:ext uri="{02D57815-91ED-43cb-92C2-25804820EDAC}">
                        <c15:formulaRef>
                          <c15:sqref>data_Loop!$X$20:$X$5016</c15:sqref>
                        </c15:formulaRef>
                      </c:ext>
                    </c:extLst>
                    <c:numCache>
                      <c:formatCode>0.00E+00</c:formatCode>
                      <c:ptCount val="4997"/>
                      <c:pt idx="0">
                        <c:v>-3.01746458408503E-6</c:v>
                      </c:pt>
                      <c:pt idx="1">
                        <c:v>-6.7356419446465699E-6</c:v>
                      </c:pt>
                      <c:pt idx="2">
                        <c:v>-1.0926219284949601E-5</c:v>
                      </c:pt>
                      <c:pt idx="3">
                        <c:v>-1.5708281659856001E-5</c:v>
                      </c:pt>
                      <c:pt idx="4">
                        <c:v>-2.0474785514936399E-5</c:v>
                      </c:pt>
                      <c:pt idx="5">
                        <c:v>-2.46662588002453E-5</c:v>
                      </c:pt>
                      <c:pt idx="6">
                        <c:v>-2.92129937609113E-5</c:v>
                      </c:pt>
                      <c:pt idx="7">
                        <c:v>-3.39692283456839E-5</c:v>
                      </c:pt>
                      <c:pt idx="8">
                        <c:v>-3.81711530989138E-5</c:v>
                      </c:pt>
                      <c:pt idx="9">
                        <c:v>-4.2828269455615803E-5</c:v>
                      </c:pt>
                      <c:pt idx="10">
                        <c:v>-4.7579790532469997E-5</c:v>
                      </c:pt>
                      <c:pt idx="11">
                        <c:v>-5.1609799612042202E-5</c:v>
                      </c:pt>
                      <c:pt idx="12">
                        <c:v>-5.6386851900685098E-5</c:v>
                      </c:pt>
                      <c:pt idx="13">
                        <c:v>-6.0790294525501101E-5</c:v>
                      </c:pt>
                      <c:pt idx="14">
                        <c:v>-6.5222409550972596E-5</c:v>
                      </c:pt>
                      <c:pt idx="15">
                        <c:v>-6.9881322980147595E-5</c:v>
                      </c:pt>
                      <c:pt idx="16">
                        <c:v>-7.5146776167784506E-5</c:v>
                      </c:pt>
                      <c:pt idx="17">
                        <c:v>-7.9625120581159502E-5</c:v>
                      </c:pt>
                      <c:pt idx="18">
                        <c:v>-8.3863852230816794E-5</c:v>
                      </c:pt>
                      <c:pt idx="19">
                        <c:v>-8.8819407512419295E-5</c:v>
                      </c:pt>
                      <c:pt idx="20">
                        <c:v>-9.2816121557309805E-5</c:v>
                      </c:pt>
                      <c:pt idx="21">
                        <c:v>-9.7533323530171203E-5</c:v>
                      </c:pt>
                      <c:pt idx="22" formatCode="General">
                        <c:v>-1.0209957188963701E-4</c:v>
                      </c:pt>
                      <c:pt idx="23" formatCode="General">
                        <c:v>-1.06361405250436E-4</c:v>
                      </c:pt>
                      <c:pt idx="24" formatCode="General">
                        <c:v>-1.10821264509594E-4</c:v>
                      </c:pt>
                      <c:pt idx="25" formatCode="General">
                        <c:v>-1.15534642404595E-4</c:v>
                      </c:pt>
                      <c:pt idx="26" formatCode="General">
                        <c:v>-1.1991895334614E-4</c:v>
                      </c:pt>
                      <c:pt idx="27" formatCode="General">
                        <c:v>-1.2446475628954799E-4</c:v>
                      </c:pt>
                      <c:pt idx="28" formatCode="General">
                        <c:v>-1.29341201507651E-4</c:v>
                      </c:pt>
                      <c:pt idx="29" formatCode="General">
                        <c:v>-1.3338584335660799E-4</c:v>
                      </c:pt>
                      <c:pt idx="30" formatCode="General">
                        <c:v>-1.37320022826731E-4</c:v>
                      </c:pt>
                      <c:pt idx="31" formatCode="General">
                        <c:v>-1.41979209397915E-4</c:v>
                      </c:pt>
                      <c:pt idx="32" formatCode="General">
                        <c:v>-1.4734705563809999E-4</c:v>
                      </c:pt>
                      <c:pt idx="33" formatCode="General">
                        <c:v>-1.5146477778397901E-4</c:v>
                      </c:pt>
                      <c:pt idx="34" formatCode="General">
                        <c:v>-1.5593408249285401E-4</c:v>
                      </c:pt>
                      <c:pt idx="35" formatCode="General">
                        <c:v>-1.5955479878847499E-4</c:v>
                      </c:pt>
                      <c:pt idx="36" formatCode="General">
                        <c:v>-1.6537854349213599E-4</c:v>
                      </c:pt>
                      <c:pt idx="37" formatCode="General">
                        <c:v>-1.69289360918514E-4</c:v>
                      </c:pt>
                      <c:pt idx="38" formatCode="General">
                        <c:v>-1.74717038705989E-4</c:v>
                      </c:pt>
                      <c:pt idx="39" formatCode="General">
                        <c:v>-1.8004442588388E-4</c:v>
                      </c:pt>
                      <c:pt idx="40" formatCode="General">
                        <c:v>-1.83777290348951E-4</c:v>
                      </c:pt>
                      <c:pt idx="41" formatCode="General">
                        <c:v>-1.8672839609881601E-4</c:v>
                      </c:pt>
                      <c:pt idx="42" formatCode="General">
                        <c:v>-1.9192076594309101E-4</c:v>
                      </c:pt>
                      <c:pt idx="43" formatCode="General">
                        <c:v>-1.9727278987576301E-4</c:v>
                      </c:pt>
                      <c:pt idx="44" formatCode="General">
                        <c:v>-2.0134298473426499E-4</c:v>
                      </c:pt>
                      <c:pt idx="45" formatCode="General">
                        <c:v>-2.0717617166897599E-4</c:v>
                      </c:pt>
                      <c:pt idx="46" formatCode="General">
                        <c:v>-2.11300672348202E-4</c:v>
                      </c:pt>
                      <c:pt idx="47" formatCode="General">
                        <c:v>-2.1447816898510099E-4</c:v>
                      </c:pt>
                      <c:pt idx="48" formatCode="General">
                        <c:v>-2.20040350580839E-4</c:v>
                      </c:pt>
                      <c:pt idx="49" formatCode="General">
                        <c:v>-2.2350923713002299E-4</c:v>
                      </c:pt>
                      <c:pt idx="50" formatCode="General">
                        <c:v>-2.30010678355958E-4</c:v>
                      </c:pt>
                      <c:pt idx="51" formatCode="General">
                        <c:v>-2.3314693553050801E-4</c:v>
                      </c:pt>
                      <c:pt idx="52" formatCode="General">
                        <c:v>-2.3875037987724501E-4</c:v>
                      </c:pt>
                      <c:pt idx="53" formatCode="General">
                        <c:v>-2.41270358824799E-4</c:v>
                      </c:pt>
                      <c:pt idx="54" formatCode="General">
                        <c:v>-2.4575893361398999E-4</c:v>
                      </c:pt>
                      <c:pt idx="55" formatCode="General">
                        <c:v>-2.5191082573365798E-4</c:v>
                      </c:pt>
                      <c:pt idx="56" formatCode="General">
                        <c:v>-2.5447712772249401E-4</c:v>
                      </c:pt>
                      <c:pt idx="57" formatCode="General">
                        <c:v>-2.6003271585966098E-4</c:v>
                      </c:pt>
                      <c:pt idx="58" formatCode="General">
                        <c:v>-2.6423652445409002E-4</c:v>
                      </c:pt>
                      <c:pt idx="59" formatCode="General">
                        <c:v>-2.6797330763787401E-4</c:v>
                      </c:pt>
                      <c:pt idx="60" formatCode="General">
                        <c:v>-2.72278079936133E-4</c:v>
                      </c:pt>
                      <c:pt idx="61" formatCode="General">
                        <c:v>-2.7857035509792297E-4</c:v>
                      </c:pt>
                      <c:pt idx="62" formatCode="General">
                        <c:v>-2.82141629517142E-4</c:v>
                      </c:pt>
                      <c:pt idx="63" formatCode="General">
                        <c:v>-2.8566947544730702E-4</c:v>
                      </c:pt>
                      <c:pt idx="64" formatCode="General">
                        <c:v>-2.9063656694451498E-4</c:v>
                      </c:pt>
                      <c:pt idx="65" formatCode="General">
                        <c:v>-2.9502772058893803E-4</c:v>
                      </c:pt>
                      <c:pt idx="66" formatCode="General">
                        <c:v>-3.00754937219283E-4</c:v>
                      </c:pt>
                      <c:pt idx="67" formatCode="General">
                        <c:v>-3.0436666094964899E-4</c:v>
                      </c:pt>
                      <c:pt idx="68" formatCode="General">
                        <c:v>-3.0818652410507299E-4</c:v>
                      </c:pt>
                      <c:pt idx="69" formatCode="General">
                        <c:v>-3.1371030510198299E-4</c:v>
                      </c:pt>
                      <c:pt idx="70" formatCode="General">
                        <c:v>-3.1697054191789399E-4</c:v>
                      </c:pt>
                      <c:pt idx="71" formatCode="General">
                        <c:v>-3.21943524869863E-4</c:v>
                      </c:pt>
                      <c:pt idx="72" formatCode="General">
                        <c:v>-3.2741109792637702E-4</c:v>
                      </c:pt>
                      <c:pt idx="73" formatCode="General">
                        <c:v>-3.3209628770008E-4</c:v>
                      </c:pt>
                      <c:pt idx="74" formatCode="General">
                        <c:v>-3.35341074142289E-4</c:v>
                      </c:pt>
                      <c:pt idx="75" formatCode="General">
                        <c:v>-3.4115691638587301E-4</c:v>
                      </c:pt>
                      <c:pt idx="76" formatCode="General">
                        <c:v>-3.45484919015106E-4</c:v>
                      </c:pt>
                      <c:pt idx="77" formatCode="General">
                        <c:v>-3.4892876580655497E-4</c:v>
                      </c:pt>
                      <c:pt idx="78" formatCode="General">
                        <c:v>-3.5277937651290999E-4</c:v>
                      </c:pt>
                      <c:pt idx="79" formatCode="General">
                        <c:v>-3.5787815926852898E-4</c:v>
                      </c:pt>
                      <c:pt idx="80" formatCode="General">
                        <c:v>-3.6040421338234298E-4</c:v>
                      </c:pt>
                      <c:pt idx="81" formatCode="General">
                        <c:v>-3.6547901871654301E-4</c:v>
                      </c:pt>
                      <c:pt idx="82" formatCode="General">
                        <c:v>-3.7208953710086501E-4</c:v>
                      </c:pt>
                      <c:pt idx="83" formatCode="General">
                        <c:v>-3.7243042451230902E-4</c:v>
                      </c:pt>
                      <c:pt idx="84" formatCode="General">
                        <c:v>-3.7984282599297598E-4</c:v>
                      </c:pt>
                      <c:pt idx="85" formatCode="General">
                        <c:v>-3.8507820337304401E-4</c:v>
                      </c:pt>
                      <c:pt idx="86" formatCode="General">
                        <c:v>-3.8796389379501002E-4</c:v>
                      </c:pt>
                      <c:pt idx="87" formatCode="General">
                        <c:v>-3.9302932995222102E-4</c:v>
                      </c:pt>
                      <c:pt idx="88" formatCode="General">
                        <c:v>-3.9620578595157298E-4</c:v>
                      </c:pt>
                      <c:pt idx="89" formatCode="General">
                        <c:v>-4.0319591741537399E-4</c:v>
                      </c:pt>
                      <c:pt idx="90" formatCode="General">
                        <c:v>-4.0441701787948502E-4</c:v>
                      </c:pt>
                      <c:pt idx="91" formatCode="General">
                        <c:v>-4.11374397913867E-4</c:v>
                      </c:pt>
                      <c:pt idx="92" formatCode="General">
                        <c:v>-4.1419056964449498E-4</c:v>
                      </c:pt>
                      <c:pt idx="93" formatCode="General">
                        <c:v>-4.2068682315842698E-4</c:v>
                      </c:pt>
                      <c:pt idx="94" formatCode="General">
                        <c:v>-4.25738505969382E-4</c:v>
                      </c:pt>
                      <c:pt idx="95" formatCode="General">
                        <c:v>-4.3101355836135298E-4</c:v>
                      </c:pt>
                      <c:pt idx="96" formatCode="General">
                        <c:v>-4.3157786464307198E-4</c:v>
                      </c:pt>
                      <c:pt idx="97" formatCode="General">
                        <c:v>-4.3871416392024699E-4</c:v>
                      </c:pt>
                      <c:pt idx="98" formatCode="General">
                        <c:v>-4.4005053597159799E-4</c:v>
                      </c:pt>
                      <c:pt idx="99" formatCode="General">
                        <c:v>-4.4703880521470901E-4</c:v>
                      </c:pt>
                      <c:pt idx="100" formatCode="General">
                        <c:v>-4.51600808108178E-4</c:v>
                      </c:pt>
                      <c:pt idx="101" formatCode="General">
                        <c:v>-4.57843453607306E-4</c:v>
                      </c:pt>
                      <c:pt idx="102" formatCode="General">
                        <c:v>-4.6130998284404901E-4</c:v>
                      </c:pt>
                      <c:pt idx="103" formatCode="General">
                        <c:v>-4.6800973945535E-4</c:v>
                      </c:pt>
                      <c:pt idx="104" formatCode="General">
                        <c:v>-4.7170538949190102E-4</c:v>
                      </c:pt>
                      <c:pt idx="105" formatCode="General">
                        <c:v>-4.7404481914946702E-4</c:v>
                      </c:pt>
                      <c:pt idx="106" formatCode="General">
                        <c:v>-4.7936747299772098E-4</c:v>
                      </c:pt>
                      <c:pt idx="107" formatCode="General">
                        <c:v>-4.8133100715544501E-4</c:v>
                      </c:pt>
                      <c:pt idx="108" formatCode="General">
                        <c:v>-4.8977779465563095E-4</c:v>
                      </c:pt>
                      <c:pt idx="109" formatCode="General">
                        <c:v>-4.9259487105112203E-4</c:v>
                      </c:pt>
                      <c:pt idx="110" formatCode="General">
                        <c:v>-4.9628687115440195E-4</c:v>
                      </c:pt>
                      <c:pt idx="111" formatCode="General">
                        <c:v>-5.0101849158913495E-4</c:v>
                      </c:pt>
                      <c:pt idx="112" formatCode="General">
                        <c:v>-5.0706726848659801E-4</c:v>
                      </c:pt>
                      <c:pt idx="113" formatCode="General">
                        <c:v>-5.1009788325926796E-4</c:v>
                      </c:pt>
                      <c:pt idx="114" formatCode="General">
                        <c:v>-5.1546668558301301E-4</c:v>
                      </c:pt>
                      <c:pt idx="115" formatCode="General">
                        <c:v>-5.2147487283375098E-4</c:v>
                      </c:pt>
                      <c:pt idx="116" formatCode="General">
                        <c:v>-5.2555929012603505E-4</c:v>
                      </c:pt>
                      <c:pt idx="117" formatCode="General">
                        <c:v>-5.3037776379093497E-4</c:v>
                      </c:pt>
                      <c:pt idx="118" formatCode="General">
                        <c:v>-5.3548775839362998E-4</c:v>
                      </c:pt>
                      <c:pt idx="119" formatCode="General">
                        <c:v>-5.3887810572690099E-4</c:v>
                      </c:pt>
                      <c:pt idx="120" formatCode="General">
                        <c:v>-5.4426342010743497E-4</c:v>
                      </c:pt>
                      <c:pt idx="121" formatCode="General">
                        <c:v>-5.4650437290129205E-4</c:v>
                      </c:pt>
                      <c:pt idx="122" formatCode="General">
                        <c:v>-5.5156761881754103E-4</c:v>
                      </c:pt>
                      <c:pt idx="123" formatCode="General">
                        <c:v>-5.5380824434854198E-4</c:v>
                      </c:pt>
                      <c:pt idx="124" formatCode="General">
                        <c:v>-5.5967696964090603E-4</c:v>
                      </c:pt>
                      <c:pt idx="125" formatCode="General">
                        <c:v>-5.6430052066735201E-4</c:v>
                      </c:pt>
                      <c:pt idx="126" formatCode="General">
                        <c:v>-5.6913208431855298E-4</c:v>
                      </c:pt>
                      <c:pt idx="127" formatCode="General">
                        <c:v>-5.7010699902367999E-4</c:v>
                      </c:pt>
                      <c:pt idx="128" formatCode="General">
                        <c:v>-5.7866962665844299E-4</c:v>
                      </c:pt>
                      <c:pt idx="129" formatCode="General">
                        <c:v>-5.8167427684276401E-4</c:v>
                      </c:pt>
                      <c:pt idx="130" formatCode="General">
                        <c:v>-5.8569862864724402E-4</c:v>
                      </c:pt>
                      <c:pt idx="131" formatCode="General">
                        <c:v>-5.8876424916146899E-4</c:v>
                      </c:pt>
                      <c:pt idx="132" formatCode="General">
                        <c:v>-5.9562911746786895E-4</c:v>
                      </c:pt>
                      <c:pt idx="133" formatCode="General">
                        <c:v>-6.0115664629248398E-4</c:v>
                      </c:pt>
                      <c:pt idx="134" formatCode="General">
                        <c:v>-6.0109413464473995E-4</c:v>
                      </c:pt>
                      <c:pt idx="135" formatCode="General">
                        <c:v>-6.0566053114875502E-4</c:v>
                      </c:pt>
                      <c:pt idx="136" formatCode="General">
                        <c:v>-6.1375434444393897E-4</c:v>
                      </c:pt>
                      <c:pt idx="137" formatCode="General">
                        <c:v>-6.1345582118748796E-4</c:v>
                      </c:pt>
                      <c:pt idx="138" formatCode="General">
                        <c:v>-6.1933034402916504E-4</c:v>
                      </c:pt>
                      <c:pt idx="139" formatCode="General">
                        <c:v>-6.2325838730407999E-4</c:v>
                      </c:pt>
                      <c:pt idx="140" formatCode="General">
                        <c:v>-6.28843574245098E-4</c:v>
                      </c:pt>
                      <c:pt idx="141" formatCode="General">
                        <c:v>-6.3680518704360603E-4</c:v>
                      </c:pt>
                      <c:pt idx="142" formatCode="General">
                        <c:v>-6.38087065285637E-4</c:v>
                      </c:pt>
                      <c:pt idx="143" formatCode="General">
                        <c:v>-6.4142311827469799E-4</c:v>
                      </c:pt>
                      <c:pt idx="144" formatCode="General">
                        <c:v>-6.4946355386548296E-4</c:v>
                      </c:pt>
                      <c:pt idx="145" formatCode="General">
                        <c:v>-6.5570365841679395E-4</c:v>
                      </c:pt>
                      <c:pt idx="146" formatCode="General">
                        <c:v>-6.5816488128017604E-4</c:v>
                      </c:pt>
                      <c:pt idx="147" formatCode="General">
                        <c:v>-6.6306668869045603E-4</c:v>
                      </c:pt>
                      <c:pt idx="148" formatCode="General">
                        <c:v>-6.6586862675805302E-4</c:v>
                      </c:pt>
                      <c:pt idx="149" formatCode="General">
                        <c:v>-6.6891776153653695E-4</c:v>
                      </c:pt>
                      <c:pt idx="150" formatCode="General">
                        <c:v>-6.7586337625281196E-4</c:v>
                      </c:pt>
                      <c:pt idx="151" formatCode="General">
                        <c:v>-6.8408706639217995E-4</c:v>
                      </c:pt>
                      <c:pt idx="152" formatCode="General">
                        <c:v>-6.8347907953190598E-4</c:v>
                      </c:pt>
                      <c:pt idx="153" formatCode="General">
                        <c:v>-6.8225960066144804E-4</c:v>
                      </c:pt>
                      <c:pt idx="154" formatCode="General">
                        <c:v>-6.9478433314955996E-4</c:v>
                      </c:pt>
                      <c:pt idx="155" formatCode="General">
                        <c:v>-6.9587758861246098E-4</c:v>
                      </c:pt>
                      <c:pt idx="156" formatCode="General">
                        <c:v>-7.0232919692281997E-4</c:v>
                      </c:pt>
                      <c:pt idx="157" formatCode="General">
                        <c:v>-7.0816767566993005E-4</c:v>
                      </c:pt>
                      <c:pt idx="158" formatCode="General">
                        <c:v>-7.0945884774024101E-4</c:v>
                      </c:pt>
                      <c:pt idx="159" formatCode="General">
                        <c:v>-7.1732481557578202E-4</c:v>
                      </c:pt>
                      <c:pt idx="160" formatCode="General">
                        <c:v>-7.2133200898748804E-4</c:v>
                      </c:pt>
                      <c:pt idx="161" formatCode="General">
                        <c:v>-7.2350799917664699E-4</c:v>
                      </c:pt>
                      <c:pt idx="162" formatCode="General">
                        <c:v>-7.2671105417781697E-4</c:v>
                      </c:pt>
                      <c:pt idx="163" formatCode="General">
                        <c:v>-7.2773074313240902E-4</c:v>
                      </c:pt>
                      <c:pt idx="164" formatCode="General">
                        <c:v>-7.3763850312232504E-4</c:v>
                      </c:pt>
                      <c:pt idx="165" formatCode="General">
                        <c:v>-7.4180794461136497E-4</c:v>
                      </c:pt>
                      <c:pt idx="166" formatCode="General">
                        <c:v>-7.3712244043621299E-4</c:v>
                      </c:pt>
                      <c:pt idx="167" formatCode="General">
                        <c:v>-7.4994769236858797E-4</c:v>
                      </c:pt>
                      <c:pt idx="168" formatCode="General">
                        <c:v>-7.52554012938513E-4</c:v>
                      </c:pt>
                      <c:pt idx="169" formatCode="General">
                        <c:v>-7.5608854573814405E-4</c:v>
                      </c:pt>
                      <c:pt idx="170" formatCode="General">
                        <c:v>-7.6342724973269905E-4</c:v>
                      </c:pt>
                      <c:pt idx="171" formatCode="General">
                        <c:v>-7.6610953096218205E-4</c:v>
                      </c:pt>
                      <c:pt idx="172" formatCode="General">
                        <c:v>-7.7440486535466804E-4</c:v>
                      </c:pt>
                      <c:pt idx="173" formatCode="General">
                        <c:v>-7.75820156436989E-4</c:v>
                      </c:pt>
                      <c:pt idx="174" formatCode="General">
                        <c:v>-7.7962105163504995E-4</c:v>
                      </c:pt>
                      <c:pt idx="175" formatCode="General">
                        <c:v>-7.8615351126995502E-4</c:v>
                      </c:pt>
                      <c:pt idx="176" formatCode="General">
                        <c:v>-7.8748018151930297E-4</c:v>
                      </c:pt>
                      <c:pt idx="177" formatCode="General">
                        <c:v>-7.9199007547770396E-4</c:v>
                      </c:pt>
                      <c:pt idx="178" formatCode="General">
                        <c:v>-7.9701964198410004E-4</c:v>
                      </c:pt>
                      <c:pt idx="179" formatCode="General">
                        <c:v>-8.0168459056446798E-4</c:v>
                      </c:pt>
                      <c:pt idx="180" formatCode="General">
                        <c:v>-8.0609543375356296E-4</c:v>
                      </c:pt>
                      <c:pt idx="181" formatCode="General">
                        <c:v>-8.1098312481207597E-4</c:v>
                      </c:pt>
                      <c:pt idx="182" formatCode="General">
                        <c:v>-8.1304187289339897E-4</c:v>
                      </c:pt>
                      <c:pt idx="183" formatCode="General">
                        <c:v>-8.1904131337052696E-4</c:v>
                      </c:pt>
                      <c:pt idx="184" formatCode="General">
                        <c:v>-8.2792781756276901E-4</c:v>
                      </c:pt>
                      <c:pt idx="185" formatCode="General">
                        <c:v>-8.2495979402291697E-4</c:v>
                      </c:pt>
                      <c:pt idx="186" formatCode="General">
                        <c:v>-8.3149567481470902E-4</c:v>
                      </c:pt>
                      <c:pt idx="187" formatCode="General">
                        <c:v>-8.3032983951110005E-4</c:v>
                      </c:pt>
                      <c:pt idx="188" formatCode="General">
                        <c:v>-8.38814203354098E-4</c:v>
                      </c:pt>
                      <c:pt idx="189" formatCode="General">
                        <c:v>-8.4456965174205603E-4</c:v>
                      </c:pt>
                      <c:pt idx="190" formatCode="General">
                        <c:v>-8.4762321347182001E-4</c:v>
                      </c:pt>
                      <c:pt idx="191" formatCode="General">
                        <c:v>-8.5495982379853099E-4</c:v>
                      </c:pt>
                      <c:pt idx="192" formatCode="General">
                        <c:v>-8.5758424739748997E-4</c:v>
                      </c:pt>
                      <c:pt idx="193" formatCode="General">
                        <c:v>-8.6405425069597099E-4</c:v>
                      </c:pt>
                      <c:pt idx="194" formatCode="General">
                        <c:v>-8.6251504256616598E-4</c:v>
                      </c:pt>
                      <c:pt idx="195" formatCode="General">
                        <c:v>-8.71115707381847E-4</c:v>
                      </c:pt>
                      <c:pt idx="196" formatCode="General">
                        <c:v>-8.7471248710683895E-4</c:v>
                      </c:pt>
                      <c:pt idx="197" formatCode="General">
                        <c:v>-8.7995928786056301E-4</c:v>
                      </c:pt>
                      <c:pt idx="198" formatCode="General">
                        <c:v>-8.8281747992525203E-4</c:v>
                      </c:pt>
                      <c:pt idx="199" formatCode="General">
                        <c:v>-8.8146331516493904E-4</c:v>
                      </c:pt>
                      <c:pt idx="200" formatCode="General">
                        <c:v>-8.8668539029316E-4</c:v>
                      </c:pt>
                      <c:pt idx="201" formatCode="General">
                        <c:v>-8.9900305770783601E-4</c:v>
                      </c:pt>
                      <c:pt idx="202" formatCode="General">
                        <c:v>-9.0067423758279097E-4</c:v>
                      </c:pt>
                      <c:pt idx="203" formatCode="General">
                        <c:v>-9.03958008777632E-4</c:v>
                      </c:pt>
                      <c:pt idx="204" formatCode="General">
                        <c:v>-9.0515963880435002E-4</c:v>
                      </c:pt>
                      <c:pt idx="205" formatCode="General">
                        <c:v>-9.1301429439505496E-4</c:v>
                      </c:pt>
                      <c:pt idx="206" formatCode="General">
                        <c:v>-9.1854564956386797E-4</c:v>
                      </c:pt>
                      <c:pt idx="207" formatCode="General">
                        <c:v>-9.1616938734056001E-4</c:v>
                      </c:pt>
                      <c:pt idx="208" formatCode="General">
                        <c:v>-9.2950265997165601E-4</c:v>
                      </c:pt>
                      <c:pt idx="209" formatCode="General">
                        <c:v>-9.2514137493874995E-4</c:v>
                      </c:pt>
                      <c:pt idx="210" formatCode="General">
                        <c:v>-9.3483609991271502E-4</c:v>
                      </c:pt>
                      <c:pt idx="211" formatCode="General">
                        <c:v>-9.3660321724475402E-4</c:v>
                      </c:pt>
                      <c:pt idx="212" formatCode="General">
                        <c:v>-9.4063218027941699E-4</c:v>
                      </c:pt>
                      <c:pt idx="213" formatCode="General">
                        <c:v>-9.4526308911654499E-4</c:v>
                      </c:pt>
                      <c:pt idx="214" formatCode="General">
                        <c:v>-9.4185264072059102E-4</c:v>
                      </c:pt>
                      <c:pt idx="215" formatCode="General">
                        <c:v>-9.4812345744695698E-4</c:v>
                      </c:pt>
                      <c:pt idx="216" formatCode="General">
                        <c:v>-9.5726408053165295E-4</c:v>
                      </c:pt>
                      <c:pt idx="217" formatCode="General">
                        <c:v>-9.6609648453982303E-4</c:v>
                      </c:pt>
                      <c:pt idx="218" formatCode="General">
                        <c:v>-9.6056256238041501E-4</c:v>
                      </c:pt>
                      <c:pt idx="219" formatCode="General">
                        <c:v>-9.7124823641071801E-4</c:v>
                      </c:pt>
                      <c:pt idx="220" formatCode="General">
                        <c:v>-9.7735653698159501E-4</c:v>
                      </c:pt>
                      <c:pt idx="221" formatCode="General">
                        <c:v>-9.7666978320952902E-4</c:v>
                      </c:pt>
                      <c:pt idx="222" formatCode="General">
                        <c:v>-9.7916764177833791E-4</c:v>
                      </c:pt>
                      <c:pt idx="223" formatCode="General">
                        <c:v>-9.8499946979329809E-4</c:v>
                      </c:pt>
                      <c:pt idx="224" formatCode="General">
                        <c:v>-9.8550351917311096E-4</c:v>
                      </c:pt>
                      <c:pt idx="225" formatCode="General">
                        <c:v>-9.9057969233810905E-4</c:v>
                      </c:pt>
                      <c:pt idx="226" formatCode="General">
                        <c:v>-1.00356519115489E-3</c:v>
                      </c:pt>
                      <c:pt idx="227" formatCode="General">
                        <c:v>-1.00507358054642E-3</c:v>
                      </c:pt>
                      <c:pt idx="228" formatCode="General">
                        <c:v>-1.00775001912011E-3</c:v>
                      </c:pt>
                      <c:pt idx="229" formatCode="General">
                        <c:v>-1.01114596791383E-3</c:v>
                      </c:pt>
                      <c:pt idx="230" formatCode="General">
                        <c:v>-1.0166451709718899E-3</c:v>
                      </c:pt>
                      <c:pt idx="231" formatCode="General">
                        <c:v>-1.0187748660175099E-3</c:v>
                      </c:pt>
                      <c:pt idx="232" formatCode="General">
                        <c:v>-1.02119797755404E-3</c:v>
                      </c:pt>
                      <c:pt idx="233" formatCode="General">
                        <c:v>-1.0253883342704799E-3</c:v>
                      </c:pt>
                      <c:pt idx="234" formatCode="General">
                        <c:v>-1.02888095762508E-3</c:v>
                      </c:pt>
                      <c:pt idx="235" formatCode="General">
                        <c:v>-1.03022274654936E-3</c:v>
                      </c:pt>
                      <c:pt idx="236" formatCode="General">
                        <c:v>-1.03755267096135E-3</c:v>
                      </c:pt>
                      <c:pt idx="237" formatCode="General">
                        <c:v>-1.03655620031232E-3</c:v>
                      </c:pt>
                      <c:pt idx="238" formatCode="General">
                        <c:v>-1.04513312503264E-3</c:v>
                      </c:pt>
                      <c:pt idx="239" formatCode="General">
                        <c:v>-1.04716345207031E-3</c:v>
                      </c:pt>
                      <c:pt idx="240" formatCode="General">
                        <c:v>-1.0569513244423701E-3</c:v>
                      </c:pt>
                      <c:pt idx="241" formatCode="General">
                        <c:v>-1.05524813188664E-3</c:v>
                      </c:pt>
                      <c:pt idx="242" formatCode="General">
                        <c:v>-1.0581846166354001E-3</c:v>
                      </c:pt>
                      <c:pt idx="243" formatCode="General">
                        <c:v>-1.0668034801784099E-3</c:v>
                      </c:pt>
                      <c:pt idx="244" formatCode="General">
                        <c:v>-1.07321843342978E-3</c:v>
                      </c:pt>
                      <c:pt idx="245" formatCode="General">
                        <c:v>-1.07265915572982E-3</c:v>
                      </c:pt>
                      <c:pt idx="246" formatCode="General">
                        <c:v>-1.0742351614911501E-3</c:v>
                      </c:pt>
                      <c:pt idx="247" formatCode="General">
                        <c:v>-1.08127280615844E-3</c:v>
                      </c:pt>
                      <c:pt idx="248" formatCode="General">
                        <c:v>-1.08621402672273E-3</c:v>
                      </c:pt>
                      <c:pt idx="249" formatCode="General">
                        <c:v>-1.07900649532557E-3</c:v>
                      </c:pt>
                      <c:pt idx="250" formatCode="General">
                        <c:v>-1.09625443392566E-3</c:v>
                      </c:pt>
                      <c:pt idx="251" formatCode="General">
                        <c:v>-1.1021802356853199E-3</c:v>
                      </c:pt>
                      <c:pt idx="252" formatCode="General">
                        <c:v>-1.1011452487706701E-3</c:v>
                      </c:pt>
                      <c:pt idx="253" formatCode="General">
                        <c:v>-1.09953906704707E-3</c:v>
                      </c:pt>
                      <c:pt idx="254" formatCode="General">
                        <c:v>-1.1024759899322799E-3</c:v>
                      </c:pt>
                      <c:pt idx="255" formatCode="General">
                        <c:v>-1.1082056201276E-3</c:v>
                      </c:pt>
                      <c:pt idx="256" formatCode="General">
                        <c:v>-1.1162328081286599E-3</c:v>
                      </c:pt>
                      <c:pt idx="257" formatCode="General">
                        <c:v>-1.1151220480907799E-3</c:v>
                      </c:pt>
                      <c:pt idx="258" formatCode="General">
                        <c:v>-1.12371785155086E-3</c:v>
                      </c:pt>
                      <c:pt idx="259" formatCode="General">
                        <c:v>-1.1289162966617299E-3</c:v>
                      </c:pt>
                      <c:pt idx="260" formatCode="General">
                        <c:v>-1.1279843268437E-3</c:v>
                      </c:pt>
                      <c:pt idx="261" formatCode="General">
                        <c:v>-1.13922536872865E-3</c:v>
                      </c:pt>
                      <c:pt idx="262" formatCode="General">
                        <c:v>-1.13667387615656E-3</c:v>
                      </c:pt>
                      <c:pt idx="263" formatCode="General">
                        <c:v>-1.143638186521E-3</c:v>
                      </c:pt>
                      <c:pt idx="264" formatCode="General">
                        <c:v>-1.1442817589104E-3</c:v>
                      </c:pt>
                      <c:pt idx="265" formatCode="General">
                        <c:v>-1.1487989630276599E-3</c:v>
                      </c:pt>
                      <c:pt idx="266" formatCode="General">
                        <c:v>-1.1491036356427601E-3</c:v>
                      </c:pt>
                      <c:pt idx="267" formatCode="General">
                        <c:v>-1.1573956758775101E-3</c:v>
                      </c:pt>
                      <c:pt idx="268" formatCode="General">
                        <c:v>-1.1551754698865099E-3</c:v>
                      </c:pt>
                      <c:pt idx="269" formatCode="General">
                        <c:v>-1.1741216417538E-3</c:v>
                      </c:pt>
                      <c:pt idx="270" formatCode="General">
                        <c:v>-1.16843278074198E-3</c:v>
                      </c:pt>
                      <c:pt idx="271" formatCode="General">
                        <c:v>-1.1799753293769699E-3</c:v>
                      </c:pt>
                      <c:pt idx="272" formatCode="General">
                        <c:v>-1.18006345582859E-3</c:v>
                      </c:pt>
                      <c:pt idx="273" formatCode="General">
                        <c:v>-1.1775282262260201E-3</c:v>
                      </c:pt>
                      <c:pt idx="274" formatCode="General">
                        <c:v>-1.1821902480440201E-3</c:v>
                      </c:pt>
                      <c:pt idx="275" formatCode="General">
                        <c:v>-1.18952269294026E-3</c:v>
                      </c:pt>
                      <c:pt idx="276" formatCode="General">
                        <c:v>-1.1924304100288301E-3</c:v>
                      </c:pt>
                      <c:pt idx="277" formatCode="General">
                        <c:v>-1.20084988555198E-3</c:v>
                      </c:pt>
                      <c:pt idx="278" formatCode="General">
                        <c:v>-1.1962357483241101E-3</c:v>
                      </c:pt>
                      <c:pt idx="279" formatCode="General">
                        <c:v>-1.2062370918637299E-3</c:v>
                      </c:pt>
                      <c:pt idx="280" formatCode="General">
                        <c:v>-1.2076906994088401E-3</c:v>
                      </c:pt>
                      <c:pt idx="281" formatCode="General">
                        <c:v>-1.2104399099277E-3</c:v>
                      </c:pt>
                      <c:pt idx="282" formatCode="General">
                        <c:v>-1.2165656936057099E-3</c:v>
                      </c:pt>
                      <c:pt idx="283" formatCode="General">
                        <c:v>-1.21791041551098E-3</c:v>
                      </c:pt>
                      <c:pt idx="284" formatCode="General">
                        <c:v>-1.2275544559783699E-3</c:v>
                      </c:pt>
                      <c:pt idx="285" formatCode="General">
                        <c:v>-1.22669414052947E-3</c:v>
                      </c:pt>
                      <c:pt idx="286" formatCode="General">
                        <c:v>-1.23563831465588E-3</c:v>
                      </c:pt>
                      <c:pt idx="287" formatCode="General">
                        <c:v>-1.23740494836231E-3</c:v>
                      </c:pt>
                      <c:pt idx="288" formatCode="General">
                        <c:v>-1.24531800435377E-3</c:v>
                      </c:pt>
                      <c:pt idx="289" formatCode="General">
                        <c:v>-1.2427255773120799E-3</c:v>
                      </c:pt>
                      <c:pt idx="290" formatCode="General">
                        <c:v>-1.2437130722020499E-3</c:v>
                      </c:pt>
                      <c:pt idx="291" formatCode="General">
                        <c:v>-1.2562525590966299E-3</c:v>
                      </c:pt>
                      <c:pt idx="292" formatCode="General">
                        <c:v>-1.25288389090336E-3</c:v>
                      </c:pt>
                      <c:pt idx="293" formatCode="General">
                        <c:v>-1.2538547601062299E-3</c:v>
                      </c:pt>
                      <c:pt idx="294" formatCode="General">
                        <c:v>-1.26110725805204E-3</c:v>
                      </c:pt>
                      <c:pt idx="295" formatCode="General">
                        <c:v>-1.2662124180407501E-3</c:v>
                      </c:pt>
                      <c:pt idx="296" formatCode="General">
                        <c:v>-1.2701298833178499E-3</c:v>
                      </c:pt>
                      <c:pt idx="297" formatCode="General">
                        <c:v>-1.2702920116021801E-3</c:v>
                      </c:pt>
                      <c:pt idx="298" formatCode="General">
                        <c:v>-1.2738700210559999E-3</c:v>
                      </c:pt>
                      <c:pt idx="299" formatCode="General">
                        <c:v>-1.2795919120539799E-3</c:v>
                      </c:pt>
                      <c:pt idx="300" formatCode="General">
                        <c:v>-1.2805043099670601E-3</c:v>
                      </c:pt>
                      <c:pt idx="301" formatCode="General">
                        <c:v>-1.2839229999150701E-3</c:v>
                      </c:pt>
                      <c:pt idx="302" formatCode="General">
                        <c:v>-1.29525530614667E-3</c:v>
                      </c:pt>
                      <c:pt idx="303" formatCode="General">
                        <c:v>-1.29571614054338E-3</c:v>
                      </c:pt>
                      <c:pt idx="304" formatCode="General">
                        <c:v>-1.2922528703974299E-3</c:v>
                      </c:pt>
                      <c:pt idx="305" formatCode="General">
                        <c:v>-1.2983385881215001E-3</c:v>
                      </c:pt>
                      <c:pt idx="306" formatCode="General">
                        <c:v>-1.30630860979854E-3</c:v>
                      </c:pt>
                      <c:pt idx="307" formatCode="General">
                        <c:v>-1.3057035098085099E-3</c:v>
                      </c:pt>
                      <c:pt idx="308" formatCode="General">
                        <c:v>-1.3164306376580301E-3</c:v>
                      </c:pt>
                      <c:pt idx="309" formatCode="General">
                        <c:v>-1.3091830745755101E-3</c:v>
                      </c:pt>
                      <c:pt idx="310" formatCode="General">
                        <c:v>-1.31209267671977E-3</c:v>
                      </c:pt>
                      <c:pt idx="311" formatCode="General">
                        <c:v>-1.32237555590979E-3</c:v>
                      </c:pt>
                      <c:pt idx="312" formatCode="General">
                        <c:v>-1.3279313591727699E-3</c:v>
                      </c:pt>
                      <c:pt idx="313" formatCode="General">
                        <c:v>-1.3253053114154101E-3</c:v>
                      </c:pt>
                      <c:pt idx="314" formatCode="General">
                        <c:v>-1.3240784321344901E-3</c:v>
                      </c:pt>
                      <c:pt idx="315" formatCode="General">
                        <c:v>-1.3301936372642101E-3</c:v>
                      </c:pt>
                      <c:pt idx="316" formatCode="General">
                        <c:v>-1.33307649729773E-3</c:v>
                      </c:pt>
                      <c:pt idx="317" formatCode="General">
                        <c:v>-1.3370220918773E-3</c:v>
                      </c:pt>
                      <c:pt idx="318" formatCode="General">
                        <c:v>-1.34381577866314E-3</c:v>
                      </c:pt>
                      <c:pt idx="319" formatCode="General">
                        <c:v>-1.34632618787643E-3</c:v>
                      </c:pt>
                      <c:pt idx="320" formatCode="General">
                        <c:v>-1.35782976611119E-3</c:v>
                      </c:pt>
                      <c:pt idx="321" formatCode="General">
                        <c:v>-1.34936820315562E-3</c:v>
                      </c:pt>
                      <c:pt idx="322" formatCode="General">
                        <c:v>-1.3593311147342101E-3</c:v>
                      </c:pt>
                      <c:pt idx="323" formatCode="General">
                        <c:v>-1.3642520482347201E-3</c:v>
                      </c:pt>
                      <c:pt idx="324" formatCode="General">
                        <c:v>-1.36275728696764E-3</c:v>
                      </c:pt>
                      <c:pt idx="325" formatCode="General">
                        <c:v>-1.37947621305892E-3</c:v>
                      </c:pt>
                      <c:pt idx="326" formatCode="General">
                        <c:v>-1.36980911671854E-3</c:v>
                      </c:pt>
                      <c:pt idx="327" formatCode="General">
                        <c:v>-1.3781466693211599E-3</c:v>
                      </c:pt>
                      <c:pt idx="328" formatCode="General">
                        <c:v>-1.3809762495781701E-3</c:v>
                      </c:pt>
                      <c:pt idx="329" formatCode="General">
                        <c:v>-1.3820575094245101E-3</c:v>
                      </c:pt>
                      <c:pt idx="330" formatCode="General">
                        <c:v>-1.3779283960955999E-3</c:v>
                      </c:pt>
                      <c:pt idx="331" formatCode="General">
                        <c:v>-1.3966315630909801E-3</c:v>
                      </c:pt>
                      <c:pt idx="332" formatCode="General">
                        <c:v>-1.3963363990197499E-3</c:v>
                      </c:pt>
                      <c:pt idx="333" formatCode="General">
                        <c:v>-1.3917074612203901E-3</c:v>
                      </c:pt>
                      <c:pt idx="334" formatCode="General">
                        <c:v>-1.3984186269524999E-3</c:v>
                      </c:pt>
                      <c:pt idx="335" formatCode="General">
                        <c:v>-1.39631675974356E-3</c:v>
                      </c:pt>
                      <c:pt idx="336" formatCode="General">
                        <c:v>-1.39941492078198E-3</c:v>
                      </c:pt>
                      <c:pt idx="337" formatCode="General">
                        <c:v>-1.4113479272456399E-3</c:v>
                      </c:pt>
                      <c:pt idx="338" formatCode="General">
                        <c:v>-1.4089424636727101E-3</c:v>
                      </c:pt>
                      <c:pt idx="339" formatCode="General">
                        <c:v>-1.41402022896009E-3</c:v>
                      </c:pt>
                      <c:pt idx="340" formatCode="General">
                        <c:v>-1.41901689065269E-3</c:v>
                      </c:pt>
                      <c:pt idx="341" formatCode="General">
                        <c:v>-1.4231145140842099E-3</c:v>
                      </c:pt>
                      <c:pt idx="342" formatCode="General">
                        <c:v>-1.4256339292972101E-3</c:v>
                      </c:pt>
                      <c:pt idx="343" formatCode="General">
                        <c:v>-1.42814925313236E-3</c:v>
                      </c:pt>
                      <c:pt idx="344" formatCode="General">
                        <c:v>-1.43101031959624E-3</c:v>
                      </c:pt>
                      <c:pt idx="345" formatCode="General">
                        <c:v>-1.43201522382773E-3</c:v>
                      </c:pt>
                      <c:pt idx="346" formatCode="General">
                        <c:v>-1.4418825826614599E-3</c:v>
                      </c:pt>
                      <c:pt idx="347" formatCode="General">
                        <c:v>-1.4454871273859599E-3</c:v>
                      </c:pt>
                      <c:pt idx="348" formatCode="General">
                        <c:v>-1.4429538441821301E-3</c:v>
                      </c:pt>
                      <c:pt idx="349" formatCode="General">
                        <c:v>-1.44743669612206E-3</c:v>
                      </c:pt>
                      <c:pt idx="350" formatCode="General">
                        <c:v>-1.45808011178464E-3</c:v>
                      </c:pt>
                      <c:pt idx="351" formatCode="General">
                        <c:v>-1.45818992492688E-3</c:v>
                      </c:pt>
                      <c:pt idx="352" formatCode="General">
                        <c:v>-1.45708895146806E-3</c:v>
                      </c:pt>
                      <c:pt idx="353" formatCode="General">
                        <c:v>-1.45858359968513E-3</c:v>
                      </c:pt>
                      <c:pt idx="354" formatCode="General">
                        <c:v>-1.46742912208202E-3</c:v>
                      </c:pt>
                      <c:pt idx="355" formatCode="General">
                        <c:v>-1.46511261860428E-3</c:v>
                      </c:pt>
                      <c:pt idx="356" formatCode="General">
                        <c:v>-1.4663078512450801E-3</c:v>
                      </c:pt>
                      <c:pt idx="357" formatCode="General">
                        <c:v>-1.47457340216882E-3</c:v>
                      </c:pt>
                      <c:pt idx="358" formatCode="General">
                        <c:v>-1.46940460508193E-3</c:v>
                      </c:pt>
                      <c:pt idx="359" formatCode="General">
                        <c:v>-1.49266960898103E-3</c:v>
                      </c:pt>
                      <c:pt idx="360" formatCode="General">
                        <c:v>-1.4965347135023101E-3</c:v>
                      </c:pt>
                      <c:pt idx="361" formatCode="General">
                        <c:v>-1.4866537122894901E-3</c:v>
                      </c:pt>
                      <c:pt idx="362" formatCode="General">
                        <c:v>-1.4963779926703399E-3</c:v>
                      </c:pt>
                      <c:pt idx="363" formatCode="General">
                        <c:v>-1.49664077893673E-3</c:v>
                      </c:pt>
                      <c:pt idx="364" formatCode="General">
                        <c:v>-1.50306225134485E-3</c:v>
                      </c:pt>
                      <c:pt idx="365" formatCode="General">
                        <c:v>-1.50252238455796E-3</c:v>
                      </c:pt>
                      <c:pt idx="366" formatCode="General">
                        <c:v>-1.5020133653605499E-3</c:v>
                      </c:pt>
                      <c:pt idx="367" formatCode="General">
                        <c:v>-1.5093152227344999E-3</c:v>
                      </c:pt>
                      <c:pt idx="368" formatCode="General">
                        <c:v>-1.5127144058515E-3</c:v>
                      </c:pt>
                      <c:pt idx="369" formatCode="General">
                        <c:v>-1.5201012819862701E-3</c:v>
                      </c:pt>
                      <c:pt idx="370" formatCode="General">
                        <c:v>-1.51414781748596E-3</c:v>
                      </c:pt>
                      <c:pt idx="371" formatCode="General">
                        <c:v>-1.5167324251561601E-3</c:v>
                      </c:pt>
                      <c:pt idx="372" formatCode="General">
                        <c:v>-1.52104562558534E-3</c:v>
                      </c:pt>
                      <c:pt idx="373" formatCode="General">
                        <c:v>-1.5300036211099699E-3</c:v>
                      </c:pt>
                      <c:pt idx="374" formatCode="General">
                        <c:v>-1.5249965160465499E-3</c:v>
                      </c:pt>
                      <c:pt idx="375" formatCode="General">
                        <c:v>-1.5310640413052001E-3</c:v>
                      </c:pt>
                      <c:pt idx="376" formatCode="General">
                        <c:v>-1.54338041503898E-3</c:v>
                      </c:pt>
                      <c:pt idx="377" formatCode="General">
                        <c:v>-1.5385232345813901E-3</c:v>
                      </c:pt>
                      <c:pt idx="378" formatCode="General">
                        <c:v>-1.54130631153294E-3</c:v>
                      </c:pt>
                      <c:pt idx="379" formatCode="General">
                        <c:v>-1.54809384512462E-3</c:v>
                      </c:pt>
                      <c:pt idx="380" formatCode="General">
                        <c:v>-1.54600641247315E-3</c:v>
                      </c:pt>
                      <c:pt idx="381" formatCode="General">
                        <c:v>-1.5478967739625999E-3</c:v>
                      </c:pt>
                      <c:pt idx="382" formatCode="General">
                        <c:v>-1.54859024523864E-3</c:v>
                      </c:pt>
                      <c:pt idx="383" formatCode="General">
                        <c:v>-1.55658492797115E-3</c:v>
                      </c:pt>
                      <c:pt idx="384" formatCode="General">
                        <c:v>-1.5691637747051099E-3</c:v>
                      </c:pt>
                      <c:pt idx="385" formatCode="General">
                        <c:v>-1.55872890121573E-3</c:v>
                      </c:pt>
                      <c:pt idx="386" formatCode="General">
                        <c:v>-1.5708620605871101E-3</c:v>
                      </c:pt>
                      <c:pt idx="387" formatCode="General">
                        <c:v>-1.5755407574142401E-3</c:v>
                      </c:pt>
                      <c:pt idx="388" formatCode="General">
                        <c:v>-1.5850446305231999E-3</c:v>
                      </c:pt>
                      <c:pt idx="389" formatCode="General">
                        <c:v>-1.5853565870185601E-3</c:v>
                      </c:pt>
                      <c:pt idx="390" formatCode="General">
                        <c:v>-1.5774625975763801E-3</c:v>
                      </c:pt>
                      <c:pt idx="391" formatCode="General">
                        <c:v>-1.58886813257192E-3</c:v>
                      </c:pt>
                      <c:pt idx="392" formatCode="General">
                        <c:v>-1.59595889840503E-3</c:v>
                      </c:pt>
                      <c:pt idx="393" formatCode="General">
                        <c:v>-1.5952463828074E-3</c:v>
                      </c:pt>
                      <c:pt idx="394" formatCode="General">
                        <c:v>-1.59881360537657E-3</c:v>
                      </c:pt>
                      <c:pt idx="395" formatCode="General">
                        <c:v>-1.59345045559158E-3</c:v>
                      </c:pt>
                      <c:pt idx="396" formatCode="General">
                        <c:v>-1.59592572888682E-3</c:v>
                      </c:pt>
                      <c:pt idx="397" formatCode="General">
                        <c:v>-1.60876698248228E-3</c:v>
                      </c:pt>
                      <c:pt idx="398" formatCode="General">
                        <c:v>-1.6158901622838799E-3</c:v>
                      </c:pt>
                      <c:pt idx="399" formatCode="General">
                        <c:v>-1.6123293605316601E-3</c:v>
                      </c:pt>
                      <c:pt idx="400" formatCode="General">
                        <c:v>-1.61671538297907E-3</c:v>
                      </c:pt>
                      <c:pt idx="401" formatCode="General">
                        <c:v>-1.6185530319635199E-3</c:v>
                      </c:pt>
                      <c:pt idx="402" formatCode="General">
                        <c:v>-1.6220906979849299E-3</c:v>
                      </c:pt>
                      <c:pt idx="403" formatCode="General">
                        <c:v>-1.62787996881869E-3</c:v>
                      </c:pt>
                      <c:pt idx="404" formatCode="General">
                        <c:v>-1.6432416724420701E-3</c:v>
                      </c:pt>
                      <c:pt idx="405" formatCode="General">
                        <c:v>-1.6421762879655899E-3</c:v>
                      </c:pt>
                      <c:pt idx="406" formatCode="General">
                        <c:v>-1.63821492381894E-3</c:v>
                      </c:pt>
                      <c:pt idx="407" formatCode="General">
                        <c:v>-1.6360377455669E-3</c:v>
                      </c:pt>
                      <c:pt idx="408" formatCode="General">
                        <c:v>-1.65118468894079E-3</c:v>
                      </c:pt>
                      <c:pt idx="409" formatCode="General">
                        <c:v>-1.6504340186021E-3</c:v>
                      </c:pt>
                      <c:pt idx="410" formatCode="General">
                        <c:v>-1.6348473976538201E-3</c:v>
                      </c:pt>
                      <c:pt idx="411" formatCode="General">
                        <c:v>-1.65473071647905E-3</c:v>
                      </c:pt>
                      <c:pt idx="412" formatCode="General">
                        <c:v>-1.6563335286605199E-3</c:v>
                      </c:pt>
                      <c:pt idx="413" formatCode="General">
                        <c:v>-1.66865555825175E-3</c:v>
                      </c:pt>
                      <c:pt idx="414" formatCode="General">
                        <c:v>-1.65601726951611E-3</c:v>
                      </c:pt>
                      <c:pt idx="415" formatCode="General">
                        <c:v>-1.66527839513254E-3</c:v>
                      </c:pt>
                      <c:pt idx="416" formatCode="General">
                        <c:v>-1.6721648698649601E-3</c:v>
                      </c:pt>
                      <c:pt idx="417" formatCode="General">
                        <c:v>-1.67590283768477E-3</c:v>
                      </c:pt>
                      <c:pt idx="418" formatCode="General">
                        <c:v>-1.67577969087453E-3</c:v>
                      </c:pt>
                      <c:pt idx="419" formatCode="General">
                        <c:v>-1.6738258071754E-3</c:v>
                      </c:pt>
                      <c:pt idx="420" formatCode="General">
                        <c:v>-1.6825868990305299E-3</c:v>
                      </c:pt>
                      <c:pt idx="421" formatCode="General">
                        <c:v>-1.6926564520562599E-3</c:v>
                      </c:pt>
                      <c:pt idx="422" formatCode="General">
                        <c:v>-1.6865804886646899E-3</c:v>
                      </c:pt>
                      <c:pt idx="423" formatCode="General">
                        <c:v>-1.68918550519867E-3</c:v>
                      </c:pt>
                      <c:pt idx="424" formatCode="General">
                        <c:v>-1.6955763664050301E-3</c:v>
                      </c:pt>
                      <c:pt idx="425" formatCode="General">
                        <c:v>-1.6984836596297501E-3</c:v>
                      </c:pt>
                      <c:pt idx="426" formatCode="General">
                        <c:v>-1.70160153761768E-3</c:v>
                      </c:pt>
                      <c:pt idx="427" formatCode="General">
                        <c:v>-1.7142809978522801E-3</c:v>
                      </c:pt>
                      <c:pt idx="428" formatCode="General">
                        <c:v>-1.70145195548143E-3</c:v>
                      </c:pt>
                      <c:pt idx="429" formatCode="General">
                        <c:v>-1.7156817964761599E-3</c:v>
                      </c:pt>
                      <c:pt idx="430" formatCode="General">
                        <c:v>-1.7138652564842999E-3</c:v>
                      </c:pt>
                      <c:pt idx="431" formatCode="General">
                        <c:v>-1.7130669841436701E-3</c:v>
                      </c:pt>
                      <c:pt idx="432" formatCode="General">
                        <c:v>-1.7143446937047499E-3</c:v>
                      </c:pt>
                      <c:pt idx="433" formatCode="General">
                        <c:v>-1.72786493103387E-3</c:v>
                      </c:pt>
                      <c:pt idx="434" formatCode="General">
                        <c:v>-1.7223761236801001E-3</c:v>
                      </c:pt>
                      <c:pt idx="435" formatCode="General">
                        <c:v>-1.7295470752284701E-3</c:v>
                      </c:pt>
                      <c:pt idx="436" formatCode="General">
                        <c:v>-1.7329880989729999E-3</c:v>
                      </c:pt>
                      <c:pt idx="437" formatCode="General">
                        <c:v>-1.7533198431396099E-3</c:v>
                      </c:pt>
                      <c:pt idx="438" formatCode="General">
                        <c:v>-1.73748571254398E-3</c:v>
                      </c:pt>
                      <c:pt idx="439" formatCode="General">
                        <c:v>-1.73803873916882E-3</c:v>
                      </c:pt>
                      <c:pt idx="440" formatCode="General">
                        <c:v>-1.7461575249123999E-3</c:v>
                      </c:pt>
                      <c:pt idx="441" formatCode="General">
                        <c:v>-1.75683505300934E-3</c:v>
                      </c:pt>
                      <c:pt idx="442" formatCode="General">
                        <c:v>-1.7519527082800199E-3</c:v>
                      </c:pt>
                      <c:pt idx="443" formatCode="General">
                        <c:v>-1.75448551260011E-3</c:v>
                      </c:pt>
                      <c:pt idx="444" formatCode="General">
                        <c:v>-1.7627568625913699E-3</c:v>
                      </c:pt>
                      <c:pt idx="445" formatCode="General">
                        <c:v>-1.7655962000208E-3</c:v>
                      </c:pt>
                      <c:pt idx="446" formatCode="General">
                        <c:v>-1.76024077575907E-3</c:v>
                      </c:pt>
                      <c:pt idx="447" formatCode="General">
                        <c:v>-1.77097018407705E-3</c:v>
                      </c:pt>
                      <c:pt idx="448" formatCode="General">
                        <c:v>-1.7784913291422301E-3</c:v>
                      </c:pt>
                      <c:pt idx="449" formatCode="General">
                        <c:v>-1.7785434543014999E-3</c:v>
                      </c:pt>
                      <c:pt idx="450" formatCode="General">
                        <c:v>-1.7799579902649601E-3</c:v>
                      </c:pt>
                      <c:pt idx="451" formatCode="General">
                        <c:v>-1.7845359309095899E-3</c:v>
                      </c:pt>
                      <c:pt idx="452" formatCode="General">
                        <c:v>-1.7853736607573601E-3</c:v>
                      </c:pt>
                      <c:pt idx="453" formatCode="General">
                        <c:v>-1.78870470085201E-3</c:v>
                      </c:pt>
                      <c:pt idx="454" formatCode="General">
                        <c:v>-1.80474847642451E-3</c:v>
                      </c:pt>
                      <c:pt idx="455" formatCode="General">
                        <c:v>-1.77934938602675E-3</c:v>
                      </c:pt>
                      <c:pt idx="456" formatCode="General">
                        <c:v>-1.80486865869802E-3</c:v>
                      </c:pt>
                      <c:pt idx="457" formatCode="General">
                        <c:v>-1.81204073996307E-3</c:v>
                      </c:pt>
                      <c:pt idx="458" formatCode="General">
                        <c:v>-1.79421680185331E-3</c:v>
                      </c:pt>
                      <c:pt idx="459" formatCode="General">
                        <c:v>-1.7933707040264501E-3</c:v>
                      </c:pt>
                      <c:pt idx="460" formatCode="General">
                        <c:v>-1.81089978217589E-3</c:v>
                      </c:pt>
                      <c:pt idx="461" formatCode="General">
                        <c:v>-1.8151811524280601E-3</c:v>
                      </c:pt>
                      <c:pt idx="462" formatCode="General">
                        <c:v>-1.80962881887942E-3</c:v>
                      </c:pt>
                      <c:pt idx="463" formatCode="General">
                        <c:v>-1.8170025625722599E-3</c:v>
                      </c:pt>
                      <c:pt idx="464" formatCode="General">
                        <c:v>-1.8290838877677901E-3</c:v>
                      </c:pt>
                      <c:pt idx="465" formatCode="General">
                        <c:v>-1.8229811021627899E-3</c:v>
                      </c:pt>
                      <c:pt idx="466" formatCode="General">
                        <c:v>-1.8391824340670999E-3</c:v>
                      </c:pt>
                      <c:pt idx="467" formatCode="General">
                        <c:v>-1.84824316111462E-3</c:v>
                      </c:pt>
                      <c:pt idx="468" formatCode="General">
                        <c:v>-1.8290507413160301E-3</c:v>
                      </c:pt>
                      <c:pt idx="469" formatCode="General">
                        <c:v>-1.8431108753100001E-3</c:v>
                      </c:pt>
                      <c:pt idx="470" formatCode="General">
                        <c:v>-1.8544306796319399E-3</c:v>
                      </c:pt>
                      <c:pt idx="471" formatCode="General">
                        <c:v>-1.8499134811477999E-3</c:v>
                      </c:pt>
                      <c:pt idx="472" formatCode="General">
                        <c:v>-1.8547365914433601E-3</c:v>
                      </c:pt>
                      <c:pt idx="473" formatCode="General">
                        <c:v>-1.84035929898497E-3</c:v>
                      </c:pt>
                      <c:pt idx="474" formatCode="General">
                        <c:v>-1.85710109659565E-3</c:v>
                      </c:pt>
                      <c:pt idx="475" formatCode="General">
                        <c:v>-1.8626892197470999E-3</c:v>
                      </c:pt>
                      <c:pt idx="476" formatCode="General">
                        <c:v>-1.8645721624299201E-3</c:v>
                      </c:pt>
                      <c:pt idx="477" formatCode="General">
                        <c:v>-1.87399824808458E-3</c:v>
                      </c:pt>
                      <c:pt idx="478" formatCode="General">
                        <c:v>-1.86970993860761E-3</c:v>
                      </c:pt>
                      <c:pt idx="479" formatCode="General">
                        <c:v>-1.86920739131613E-3</c:v>
                      </c:pt>
                      <c:pt idx="480" formatCode="General">
                        <c:v>-1.87357439969396E-3</c:v>
                      </c:pt>
                      <c:pt idx="481" formatCode="General">
                        <c:v>-1.88124283162815E-3</c:v>
                      </c:pt>
                      <c:pt idx="482" formatCode="General">
                        <c:v>-1.88413297285889E-3</c:v>
                      </c:pt>
                      <c:pt idx="483" formatCode="General">
                        <c:v>-1.8840308644049899E-3</c:v>
                      </c:pt>
                      <c:pt idx="484" formatCode="General">
                        <c:v>-1.8844297209406401E-3</c:v>
                      </c:pt>
                      <c:pt idx="485" formatCode="General">
                        <c:v>-1.8987723187407701E-3</c:v>
                      </c:pt>
                      <c:pt idx="486" formatCode="General">
                        <c:v>-1.89804503436478E-3</c:v>
                      </c:pt>
                      <c:pt idx="487" formatCode="General">
                        <c:v>-1.9049031194118299E-3</c:v>
                      </c:pt>
                      <c:pt idx="488" formatCode="General">
                        <c:v>-1.89804293915707E-3</c:v>
                      </c:pt>
                      <c:pt idx="489" formatCode="General">
                        <c:v>-1.9019133569019801E-3</c:v>
                      </c:pt>
                      <c:pt idx="490" formatCode="General">
                        <c:v>-1.9077562724961999E-3</c:v>
                      </c:pt>
                      <c:pt idx="491" formatCode="General">
                        <c:v>-1.9145827268784101E-3</c:v>
                      </c:pt>
                      <c:pt idx="492" formatCode="General">
                        <c:v>-1.9161808117792499E-3</c:v>
                      </c:pt>
                      <c:pt idx="493" formatCode="General">
                        <c:v>-1.9158883904244401E-3</c:v>
                      </c:pt>
                      <c:pt idx="494" formatCode="General">
                        <c:v>-1.92099437042387E-3</c:v>
                      </c:pt>
                      <c:pt idx="495" formatCode="General">
                        <c:v>-1.9216178842352001E-3</c:v>
                      </c:pt>
                      <c:pt idx="496" formatCode="General">
                        <c:v>-1.92181219316236E-3</c:v>
                      </c:pt>
                      <c:pt idx="497" formatCode="General">
                        <c:v>-1.92783577982135E-3</c:v>
                      </c:pt>
                      <c:pt idx="498" formatCode="General">
                        <c:v>-1.93804665327064E-3</c:v>
                      </c:pt>
                      <c:pt idx="499" formatCode="General">
                        <c:v>-1.9331535431586801E-3</c:v>
                      </c:pt>
                      <c:pt idx="500" formatCode="General">
                        <c:v>-1.9438319023219401E-3</c:v>
                      </c:pt>
                      <c:pt idx="501" formatCode="General">
                        <c:v>-1.9460611057681E-3</c:v>
                      </c:pt>
                      <c:pt idx="502" formatCode="General">
                        <c:v>-1.9393057129995E-3</c:v>
                      </c:pt>
                      <c:pt idx="503" formatCode="General">
                        <c:v>-1.95182173932388E-3</c:v>
                      </c:pt>
                      <c:pt idx="504" formatCode="General">
                        <c:v>-1.9619478421744E-3</c:v>
                      </c:pt>
                      <c:pt idx="505" formatCode="General">
                        <c:v>-1.95190251973506E-3</c:v>
                      </c:pt>
                      <c:pt idx="506" formatCode="General">
                        <c:v>-1.9676996907473801E-3</c:v>
                      </c:pt>
                      <c:pt idx="507" formatCode="General">
                        <c:v>-1.96874108424393E-3</c:v>
                      </c:pt>
                      <c:pt idx="508" formatCode="General">
                        <c:v>-1.9762696107164402E-3</c:v>
                      </c:pt>
                      <c:pt idx="509" formatCode="General">
                        <c:v>-1.96032405541951E-3</c:v>
                      </c:pt>
                      <c:pt idx="510" formatCode="General">
                        <c:v>-1.97334979377031E-3</c:v>
                      </c:pt>
                      <c:pt idx="511" formatCode="General">
                        <c:v>-1.9780288620815799E-3</c:v>
                      </c:pt>
                      <c:pt idx="512" formatCode="General">
                        <c:v>-1.9738640347527099E-3</c:v>
                      </c:pt>
                      <c:pt idx="513" formatCode="General">
                        <c:v>-1.9798385927492202E-3</c:v>
                      </c:pt>
                      <c:pt idx="514" formatCode="General">
                        <c:v>-1.98197057213857E-3</c:v>
                      </c:pt>
                      <c:pt idx="515" formatCode="General">
                        <c:v>-1.9797628250059901E-3</c:v>
                      </c:pt>
                      <c:pt idx="516" formatCode="General">
                        <c:v>-1.9957188643285502E-3</c:v>
                      </c:pt>
                      <c:pt idx="517" formatCode="General">
                        <c:v>-1.9904593129480902E-3</c:v>
                      </c:pt>
                      <c:pt idx="518" formatCode="General">
                        <c:v>-1.9923798744530502E-3</c:v>
                      </c:pt>
                      <c:pt idx="519" formatCode="General">
                        <c:v>-1.9946980294277298E-3</c:v>
                      </c:pt>
                      <c:pt idx="520" formatCode="General">
                        <c:v>-1.9976961225373598E-3</c:v>
                      </c:pt>
                      <c:pt idx="521" formatCode="General">
                        <c:v>-2.00220484043956E-3</c:v>
                      </c:pt>
                      <c:pt idx="522" formatCode="General">
                        <c:v>-2.0180227613908102E-3</c:v>
                      </c:pt>
                      <c:pt idx="523" formatCode="General">
                        <c:v>-2.0107979358220699E-3</c:v>
                      </c:pt>
                      <c:pt idx="524" formatCode="General">
                        <c:v>-2.03214098575046E-3</c:v>
                      </c:pt>
                      <c:pt idx="525" formatCode="General">
                        <c:v>-2.01954956344027E-3</c:v>
                      </c:pt>
                      <c:pt idx="526" formatCode="General">
                        <c:v>-2.0303351453162602E-3</c:v>
                      </c:pt>
                      <c:pt idx="527" formatCode="General">
                        <c:v>-2.0259323017373198E-3</c:v>
                      </c:pt>
                      <c:pt idx="528" formatCode="General">
                        <c:v>-2.0317196638891199E-3</c:v>
                      </c:pt>
                      <c:pt idx="529" formatCode="General">
                        <c:v>-2.0330320629802202E-3</c:v>
                      </c:pt>
                      <c:pt idx="530" formatCode="General">
                        <c:v>-2.03764491528093E-3</c:v>
                      </c:pt>
                      <c:pt idx="531" formatCode="General">
                        <c:v>-2.0370591330568801E-3</c:v>
                      </c:pt>
                      <c:pt idx="532" formatCode="General">
                        <c:v>-2.0455318969805399E-3</c:v>
                      </c:pt>
                      <c:pt idx="533" formatCode="General">
                        <c:v>-2.05153995698437E-3</c:v>
                      </c:pt>
                      <c:pt idx="534" formatCode="General">
                        <c:v>-2.0594744799958902E-3</c:v>
                      </c:pt>
                      <c:pt idx="535" formatCode="General">
                        <c:v>-2.0505091658172001E-3</c:v>
                      </c:pt>
                      <c:pt idx="536" formatCode="General">
                        <c:v>-2.0600024954053899E-3</c:v>
                      </c:pt>
                      <c:pt idx="537" formatCode="General">
                        <c:v>-2.04837561986377E-3</c:v>
                      </c:pt>
                      <c:pt idx="538" formatCode="General">
                        <c:v>-2.06246659625261E-3</c:v>
                      </c:pt>
                      <c:pt idx="539" formatCode="General">
                        <c:v>-2.07000970480388E-3</c:v>
                      </c:pt>
                      <c:pt idx="540" formatCode="General">
                        <c:v>-2.05973775776307E-3</c:v>
                      </c:pt>
                      <c:pt idx="541" formatCode="General">
                        <c:v>-2.0753650008877699E-3</c:v>
                      </c:pt>
                      <c:pt idx="542" formatCode="General">
                        <c:v>-2.06400451000292E-3</c:v>
                      </c:pt>
                      <c:pt idx="543" formatCode="General">
                        <c:v>-2.0830011746037899E-3</c:v>
                      </c:pt>
                      <c:pt idx="544" formatCode="General">
                        <c:v>-2.0828998546081699E-3</c:v>
                      </c:pt>
                      <c:pt idx="545" formatCode="General">
                        <c:v>-2.07019235486003E-3</c:v>
                      </c:pt>
                      <c:pt idx="546" formatCode="General">
                        <c:v>-2.0761715795538501E-3</c:v>
                      </c:pt>
                      <c:pt idx="547" formatCode="General">
                        <c:v>-2.0758019594512601E-3</c:v>
                      </c:pt>
                      <c:pt idx="548" formatCode="General">
                        <c:v>-2.0984993720424201E-3</c:v>
                      </c:pt>
                      <c:pt idx="549" formatCode="General">
                        <c:v>-2.0967113562259001E-3</c:v>
                      </c:pt>
                      <c:pt idx="550" formatCode="General">
                        <c:v>-2.0924645682392101E-3</c:v>
                      </c:pt>
                      <c:pt idx="551" formatCode="General">
                        <c:v>-2.1137098389015499E-3</c:v>
                      </c:pt>
                      <c:pt idx="552" formatCode="General">
                        <c:v>-2.1126207784422498E-3</c:v>
                      </c:pt>
                      <c:pt idx="553" formatCode="General">
                        <c:v>-2.1011150683084498E-3</c:v>
                      </c:pt>
                      <c:pt idx="554" formatCode="General">
                        <c:v>-2.11977356996886E-3</c:v>
                      </c:pt>
                      <c:pt idx="555" formatCode="General">
                        <c:v>-2.1116342622610699E-3</c:v>
                      </c:pt>
                      <c:pt idx="556" formatCode="General">
                        <c:v>-2.11634157928672E-3</c:v>
                      </c:pt>
                      <c:pt idx="557" formatCode="General">
                        <c:v>-2.1105129062386802E-3</c:v>
                      </c:pt>
                      <c:pt idx="558" formatCode="General">
                        <c:v>-2.1155573961909101E-3</c:v>
                      </c:pt>
                      <c:pt idx="559" formatCode="General">
                        <c:v>-2.1346650359308698E-3</c:v>
                      </c:pt>
                      <c:pt idx="560" formatCode="General">
                        <c:v>-2.1263519232325098E-3</c:v>
                      </c:pt>
                      <c:pt idx="561" formatCode="General">
                        <c:v>-2.13325387998383E-3</c:v>
                      </c:pt>
                      <c:pt idx="562" formatCode="General">
                        <c:v>-2.1404885127323399E-3</c:v>
                      </c:pt>
                      <c:pt idx="563" formatCode="General">
                        <c:v>-2.1258153396285198E-3</c:v>
                      </c:pt>
                      <c:pt idx="564" formatCode="General">
                        <c:v>-2.1539217823730999E-3</c:v>
                      </c:pt>
                      <c:pt idx="565" formatCode="General">
                        <c:v>-2.1520526531429601E-3</c:v>
                      </c:pt>
                      <c:pt idx="566" formatCode="General">
                        <c:v>-2.1513216798547999E-3</c:v>
                      </c:pt>
                      <c:pt idx="567" formatCode="General">
                        <c:v>-2.1473871789014199E-3</c:v>
                      </c:pt>
                      <c:pt idx="568" formatCode="General">
                        <c:v>-2.1509519242745401E-3</c:v>
                      </c:pt>
                      <c:pt idx="569" formatCode="General">
                        <c:v>-2.15493277956835E-3</c:v>
                      </c:pt>
                      <c:pt idx="570" formatCode="General">
                        <c:v>-2.1622863538940098E-3</c:v>
                      </c:pt>
                      <c:pt idx="571" formatCode="General">
                        <c:v>-2.15587053366502E-3</c:v>
                      </c:pt>
                      <c:pt idx="572" formatCode="General">
                        <c:v>-2.1807848298490001E-3</c:v>
                      </c:pt>
                      <c:pt idx="573" formatCode="General">
                        <c:v>-2.1775603503891199E-3</c:v>
                      </c:pt>
                      <c:pt idx="574" formatCode="General">
                        <c:v>-2.1729431042408999E-3</c:v>
                      </c:pt>
                      <c:pt idx="575" formatCode="General">
                        <c:v>-2.1742589445215301E-3</c:v>
                      </c:pt>
                      <c:pt idx="576" formatCode="General">
                        <c:v>-2.1851955308419498E-3</c:v>
                      </c:pt>
                      <c:pt idx="577" formatCode="General">
                        <c:v>-2.2013976394181E-3</c:v>
                      </c:pt>
                      <c:pt idx="578" formatCode="General">
                        <c:v>-2.1936816158545001E-3</c:v>
                      </c:pt>
                      <c:pt idx="579" formatCode="General">
                        <c:v>-2.1968648998175301E-3</c:v>
                      </c:pt>
                      <c:pt idx="580" formatCode="General">
                        <c:v>-2.1857743636434202E-3</c:v>
                      </c:pt>
                      <c:pt idx="581" formatCode="General">
                        <c:v>-2.1945463253493802E-3</c:v>
                      </c:pt>
                      <c:pt idx="582" formatCode="General">
                        <c:v>-2.1964458653399499E-3</c:v>
                      </c:pt>
                      <c:pt idx="583" formatCode="General">
                        <c:v>-2.2107594636652998E-3</c:v>
                      </c:pt>
                      <c:pt idx="584" formatCode="General">
                        <c:v>-2.2015227779785401E-3</c:v>
                      </c:pt>
                      <c:pt idx="585" formatCode="General">
                        <c:v>-2.2056247889068602E-3</c:v>
                      </c:pt>
                      <c:pt idx="586" formatCode="General">
                        <c:v>-2.2090247523828899E-3</c:v>
                      </c:pt>
                      <c:pt idx="587" formatCode="General">
                        <c:v>-2.2145011266698402E-3</c:v>
                      </c:pt>
                      <c:pt idx="588" formatCode="General">
                        <c:v>-2.2083291818622802E-3</c:v>
                      </c:pt>
                      <c:pt idx="589" formatCode="General">
                        <c:v>-2.2073127097637099E-3</c:v>
                      </c:pt>
                      <c:pt idx="590" formatCode="General">
                        <c:v>-2.2297733471244902E-3</c:v>
                      </c:pt>
                      <c:pt idx="591" formatCode="General">
                        <c:v>-2.23162755732238E-3</c:v>
                      </c:pt>
                      <c:pt idx="592" formatCode="General">
                        <c:v>-2.2287122273632002E-3</c:v>
                      </c:pt>
                      <c:pt idx="593" formatCode="General">
                        <c:v>-2.2446731008960901E-3</c:v>
                      </c:pt>
                      <c:pt idx="594" formatCode="General">
                        <c:v>-2.2256810609702399E-3</c:v>
                      </c:pt>
                      <c:pt idx="595" formatCode="General">
                        <c:v>-2.2390428872485399E-3</c:v>
                      </c:pt>
                      <c:pt idx="596" formatCode="General">
                        <c:v>-2.2431868936054599E-3</c:v>
                      </c:pt>
                      <c:pt idx="597" formatCode="General">
                        <c:v>-2.2424481604368402E-3</c:v>
                      </c:pt>
                      <c:pt idx="598" formatCode="General">
                        <c:v>-2.2410014825193598E-3</c:v>
                      </c:pt>
                      <c:pt idx="599" formatCode="General">
                        <c:v>-2.2596501380790098E-3</c:v>
                      </c:pt>
                      <c:pt idx="600" formatCode="General">
                        <c:v>-2.2453585270900099E-3</c:v>
                      </c:pt>
                      <c:pt idx="601" formatCode="General">
                        <c:v>-2.2579609972893E-3</c:v>
                      </c:pt>
                      <c:pt idx="602" formatCode="General">
                        <c:v>-2.2617264907663602E-3</c:v>
                      </c:pt>
                      <c:pt idx="603" formatCode="General">
                        <c:v>-2.2622581093645301E-3</c:v>
                      </c:pt>
                      <c:pt idx="604" formatCode="General">
                        <c:v>-2.2686239683875498E-3</c:v>
                      </c:pt>
                      <c:pt idx="605" formatCode="General">
                        <c:v>-2.2765509657506101E-3</c:v>
                      </c:pt>
                      <c:pt idx="606" formatCode="General">
                        <c:v>-2.2763317390702398E-3</c:v>
                      </c:pt>
                      <c:pt idx="607" formatCode="General">
                        <c:v>-2.27577937122202E-3</c:v>
                      </c:pt>
                      <c:pt idx="608" formatCode="General">
                        <c:v>-2.27256892166292E-3</c:v>
                      </c:pt>
                      <c:pt idx="609" formatCode="General">
                        <c:v>-2.2772432344426502E-3</c:v>
                      </c:pt>
                      <c:pt idx="610" formatCode="General">
                        <c:v>-2.2898478189129902E-3</c:v>
                      </c:pt>
                      <c:pt idx="611" formatCode="General">
                        <c:v>-2.2723402745242699E-3</c:v>
                      </c:pt>
                      <c:pt idx="612" formatCode="General">
                        <c:v>-2.2789515157317598E-3</c:v>
                      </c:pt>
                      <c:pt idx="613" formatCode="General">
                        <c:v>-2.3041925241649398E-3</c:v>
                      </c:pt>
                      <c:pt idx="614" formatCode="General">
                        <c:v>-2.2829112675066001E-3</c:v>
                      </c:pt>
                      <c:pt idx="615" formatCode="General">
                        <c:v>-2.3023845170691598E-3</c:v>
                      </c:pt>
                      <c:pt idx="616" formatCode="General">
                        <c:v>-2.2891833294910601E-3</c:v>
                      </c:pt>
                      <c:pt idx="617" formatCode="General">
                        <c:v>-2.3076786623991599E-3</c:v>
                      </c:pt>
                      <c:pt idx="618" formatCode="General">
                        <c:v>-2.31837640824343E-3</c:v>
                      </c:pt>
                      <c:pt idx="619" formatCode="General">
                        <c:v>-2.3166070598851702E-3</c:v>
                      </c:pt>
                      <c:pt idx="620" formatCode="General">
                        <c:v>-2.3183614036639101E-3</c:v>
                      </c:pt>
                      <c:pt idx="621" formatCode="General">
                        <c:v>-2.31767871886012E-3</c:v>
                      </c:pt>
                      <c:pt idx="622" formatCode="General">
                        <c:v>-2.3126388349774402E-3</c:v>
                      </c:pt>
                      <c:pt idx="623" formatCode="General">
                        <c:v>-2.3316932249175101E-3</c:v>
                      </c:pt>
                      <c:pt idx="624" formatCode="General">
                        <c:v>-2.3126094969567702E-3</c:v>
                      </c:pt>
                      <c:pt idx="625" formatCode="General">
                        <c:v>-2.3246776241249798E-3</c:v>
                      </c:pt>
                      <c:pt idx="626" formatCode="General">
                        <c:v>-2.33525529501238E-3</c:v>
                      </c:pt>
                      <c:pt idx="627" formatCode="General">
                        <c:v>-2.3300765757246602E-3</c:v>
                      </c:pt>
                      <c:pt idx="628" formatCode="General">
                        <c:v>-2.3346184343983902E-3</c:v>
                      </c:pt>
                      <c:pt idx="629" formatCode="General">
                        <c:v>-2.3409558622244902E-3</c:v>
                      </c:pt>
                      <c:pt idx="630" formatCode="General">
                        <c:v>-2.3267085437224701E-3</c:v>
                      </c:pt>
                      <c:pt idx="631" formatCode="General">
                        <c:v>-2.3526120293097699E-3</c:v>
                      </c:pt>
                      <c:pt idx="632" formatCode="General">
                        <c:v>-2.3345914529498499E-3</c:v>
                      </c:pt>
                      <c:pt idx="633" formatCode="General">
                        <c:v>-2.3430509852934199E-3</c:v>
                      </c:pt>
                      <c:pt idx="634" formatCode="General">
                        <c:v>-2.36169498542977E-3</c:v>
                      </c:pt>
                      <c:pt idx="635" formatCode="General">
                        <c:v>-2.3584225808028201E-3</c:v>
                      </c:pt>
                      <c:pt idx="636" formatCode="General">
                        <c:v>-2.3671202045979101E-3</c:v>
                      </c:pt>
                      <c:pt idx="637" formatCode="General">
                        <c:v>-2.35458963507116E-3</c:v>
                      </c:pt>
                      <c:pt idx="638" formatCode="General">
                        <c:v>-2.35733022341652E-3</c:v>
                      </c:pt>
                      <c:pt idx="639" formatCode="General">
                        <c:v>-2.3685221082292199E-3</c:v>
                      </c:pt>
                      <c:pt idx="640" formatCode="General">
                        <c:v>-2.3788987503654299E-3</c:v>
                      </c:pt>
                      <c:pt idx="641" formatCode="General">
                        <c:v>-2.3750042251269102E-3</c:v>
                      </c:pt>
                      <c:pt idx="642" formatCode="General">
                        <c:v>-2.3700429745940302E-3</c:v>
                      </c:pt>
                      <c:pt idx="643" formatCode="General">
                        <c:v>-2.3829014189628902E-3</c:v>
                      </c:pt>
                      <c:pt idx="644" formatCode="General">
                        <c:v>-2.3916640157273599E-3</c:v>
                      </c:pt>
                      <c:pt idx="645" formatCode="General">
                        <c:v>-2.3832750469965601E-3</c:v>
                      </c:pt>
                      <c:pt idx="646" formatCode="General">
                        <c:v>-2.3889994041972401E-3</c:v>
                      </c:pt>
                      <c:pt idx="647" formatCode="General">
                        <c:v>-2.3809560855293098E-3</c:v>
                      </c:pt>
                      <c:pt idx="648" formatCode="General">
                        <c:v>-2.3880953583888501E-3</c:v>
                      </c:pt>
                      <c:pt idx="649" formatCode="General">
                        <c:v>-2.3948289072345899E-3</c:v>
                      </c:pt>
                      <c:pt idx="650" formatCode="General">
                        <c:v>-2.4050226065446601E-3</c:v>
                      </c:pt>
                      <c:pt idx="651" formatCode="General">
                        <c:v>-2.3970949523309799E-3</c:v>
                      </c:pt>
                      <c:pt idx="652" formatCode="General">
                        <c:v>-2.4095564033498498E-3</c:v>
                      </c:pt>
                      <c:pt idx="653" formatCode="General">
                        <c:v>-2.4137697327622702E-3</c:v>
                      </c:pt>
                      <c:pt idx="654" formatCode="General">
                        <c:v>-2.4129493991138199E-3</c:v>
                      </c:pt>
                      <c:pt idx="655" formatCode="General">
                        <c:v>-2.4159734637645199E-3</c:v>
                      </c:pt>
                      <c:pt idx="656" formatCode="General">
                        <c:v>-2.4108335582248099E-3</c:v>
                      </c:pt>
                      <c:pt idx="657" formatCode="General">
                        <c:v>-2.4151630464494798E-3</c:v>
                      </c:pt>
                      <c:pt idx="658" formatCode="General">
                        <c:v>-2.4203967121208701E-3</c:v>
                      </c:pt>
                      <c:pt idx="659" formatCode="General">
                        <c:v>-2.4273819963021299E-3</c:v>
                      </c:pt>
                      <c:pt idx="660" formatCode="General">
                        <c:v>-2.4292461889550599E-3</c:v>
                      </c:pt>
                      <c:pt idx="661" formatCode="General">
                        <c:v>-2.4368483742391298E-3</c:v>
                      </c:pt>
                      <c:pt idx="662" formatCode="General">
                        <c:v>-2.4299490875405701E-3</c:v>
                      </c:pt>
                      <c:pt idx="663" formatCode="General">
                        <c:v>-2.44810116393346E-3</c:v>
                      </c:pt>
                      <c:pt idx="664" formatCode="General">
                        <c:v>-2.4350714935769701E-3</c:v>
                      </c:pt>
                      <c:pt idx="665" formatCode="General">
                        <c:v>-2.4422454864418499E-3</c:v>
                      </c:pt>
                      <c:pt idx="666" formatCode="General">
                        <c:v>-2.4519892433228301E-3</c:v>
                      </c:pt>
                      <c:pt idx="667" formatCode="General">
                        <c:v>-2.4382187197649198E-3</c:v>
                      </c:pt>
                      <c:pt idx="668" formatCode="General">
                        <c:v>-2.4507935896483399E-3</c:v>
                      </c:pt>
                      <c:pt idx="669" formatCode="General">
                        <c:v>-2.4592575131015802E-3</c:v>
                      </c:pt>
                      <c:pt idx="670" formatCode="General">
                        <c:v>-2.4587032523466601E-3</c:v>
                      </c:pt>
                      <c:pt idx="671" formatCode="General">
                        <c:v>-2.4708849867709501E-3</c:v>
                      </c:pt>
                      <c:pt idx="672" formatCode="General">
                        <c:v>-2.4702843748051302E-3</c:v>
                      </c:pt>
                      <c:pt idx="673" formatCode="General">
                        <c:v>-2.4762820878827399E-3</c:v>
                      </c:pt>
                      <c:pt idx="674" formatCode="General">
                        <c:v>-2.4748713299723498E-3</c:v>
                      </c:pt>
                      <c:pt idx="675" formatCode="General">
                        <c:v>-2.4691751399459599E-3</c:v>
                      </c:pt>
                      <c:pt idx="676" formatCode="General">
                        <c:v>-2.4813101863086899E-3</c:v>
                      </c:pt>
                      <c:pt idx="677" formatCode="General">
                        <c:v>-2.4738138705869099E-3</c:v>
                      </c:pt>
                      <c:pt idx="678" formatCode="General">
                        <c:v>-2.4843768733229898E-3</c:v>
                      </c:pt>
                      <c:pt idx="679" formatCode="General">
                        <c:v>-2.48456513892097E-3</c:v>
                      </c:pt>
                      <c:pt idx="680" formatCode="General">
                        <c:v>-2.4913180475073702E-3</c:v>
                      </c:pt>
                      <c:pt idx="681" formatCode="General">
                        <c:v>-2.47262157272061E-3</c:v>
                      </c:pt>
                      <c:pt idx="682" formatCode="General">
                        <c:v>-2.4801251844914001E-3</c:v>
                      </c:pt>
                      <c:pt idx="683" formatCode="General">
                        <c:v>-2.5017351704989099E-3</c:v>
                      </c:pt>
                      <c:pt idx="684" formatCode="General">
                        <c:v>-2.48990394079688E-3</c:v>
                      </c:pt>
                      <c:pt idx="685" formatCode="General">
                        <c:v>-2.5073089208203199E-3</c:v>
                      </c:pt>
                      <c:pt idx="686" formatCode="General">
                        <c:v>-2.5074448189032999E-3</c:v>
                      </c:pt>
                      <c:pt idx="687" formatCode="General">
                        <c:v>-2.4967871536522202E-3</c:v>
                      </c:pt>
                      <c:pt idx="688" formatCode="General">
                        <c:v>-2.51007775157896E-3</c:v>
                      </c:pt>
                      <c:pt idx="689" formatCode="General">
                        <c:v>-2.5132019830696501E-3</c:v>
                      </c:pt>
                      <c:pt idx="690" formatCode="General">
                        <c:v>-2.50345789397094E-3</c:v>
                      </c:pt>
                      <c:pt idx="691" formatCode="General">
                        <c:v>-2.5174192318472301E-3</c:v>
                      </c:pt>
                      <c:pt idx="692" formatCode="General">
                        <c:v>-2.5232147326665101E-3</c:v>
                      </c:pt>
                      <c:pt idx="693" formatCode="General">
                        <c:v>-2.5127130385360001E-3</c:v>
                      </c:pt>
                      <c:pt idx="694" formatCode="General">
                        <c:v>-2.5170509831461199E-3</c:v>
                      </c:pt>
                      <c:pt idx="695" formatCode="General">
                        <c:v>-2.5262303297170002E-3</c:v>
                      </c:pt>
                      <c:pt idx="696" formatCode="General">
                        <c:v>-2.53334068238837E-3</c:v>
                      </c:pt>
                      <c:pt idx="697" formatCode="General">
                        <c:v>-2.5207534161338801E-3</c:v>
                      </c:pt>
                      <c:pt idx="698" formatCode="General">
                        <c:v>-2.5419402503640198E-3</c:v>
                      </c:pt>
                      <c:pt idx="699" formatCode="General">
                        <c:v>-2.5327821960301998E-3</c:v>
                      </c:pt>
                      <c:pt idx="700" formatCode="General">
                        <c:v>-2.52951942221843E-3</c:v>
                      </c:pt>
                      <c:pt idx="701" formatCode="General">
                        <c:v>-2.5463331644418898E-3</c:v>
                      </c:pt>
                      <c:pt idx="702" formatCode="General">
                        <c:v>-2.5321434820172501E-3</c:v>
                      </c:pt>
                      <c:pt idx="703" formatCode="General">
                        <c:v>-2.55599710968593E-3</c:v>
                      </c:pt>
                      <c:pt idx="704" formatCode="General">
                        <c:v>-2.5479247874942899E-3</c:v>
                      </c:pt>
                      <c:pt idx="705" formatCode="General">
                        <c:v>-2.5576330687780199E-3</c:v>
                      </c:pt>
                      <c:pt idx="706" formatCode="General">
                        <c:v>-2.54846509168076E-3</c:v>
                      </c:pt>
                      <c:pt idx="707" formatCode="General">
                        <c:v>-2.5570190042927799E-3</c:v>
                      </c:pt>
                      <c:pt idx="708" formatCode="General">
                        <c:v>-2.55681089892451E-3</c:v>
                      </c:pt>
                      <c:pt idx="709" formatCode="General">
                        <c:v>-2.55209194746687E-3</c:v>
                      </c:pt>
                      <c:pt idx="710" formatCode="General">
                        <c:v>-2.5631969969211101E-3</c:v>
                      </c:pt>
                      <c:pt idx="711" formatCode="General">
                        <c:v>-2.58536411601595E-3</c:v>
                      </c:pt>
                      <c:pt idx="712" formatCode="General">
                        <c:v>-2.55947099444338E-3</c:v>
                      </c:pt>
                      <c:pt idx="713" formatCode="General">
                        <c:v>-2.5842329486798201E-3</c:v>
                      </c:pt>
                      <c:pt idx="714" formatCode="General">
                        <c:v>-2.5702871429824402E-3</c:v>
                      </c:pt>
                      <c:pt idx="715" formatCode="General">
                        <c:v>-2.5743352685206702E-3</c:v>
                      </c:pt>
                      <c:pt idx="716" formatCode="General">
                        <c:v>-2.5804011723329799E-3</c:v>
                      </c:pt>
                      <c:pt idx="717" formatCode="General">
                        <c:v>-2.5716189663098502E-3</c:v>
                      </c:pt>
                      <c:pt idx="718" formatCode="General">
                        <c:v>-2.5914064695155398E-3</c:v>
                      </c:pt>
                      <c:pt idx="719" formatCode="General">
                        <c:v>-2.5853944388903498E-3</c:v>
                      </c:pt>
                      <c:pt idx="720" formatCode="General">
                        <c:v>-2.5904833084295599E-3</c:v>
                      </c:pt>
                      <c:pt idx="721" formatCode="General">
                        <c:v>-2.5982666839991001E-3</c:v>
                      </c:pt>
                      <c:pt idx="722" formatCode="General">
                        <c:v>-2.6002795165435302E-3</c:v>
                      </c:pt>
                      <c:pt idx="723" formatCode="General">
                        <c:v>-2.5831874616333299E-3</c:v>
                      </c:pt>
                      <c:pt idx="724" formatCode="General">
                        <c:v>-2.5917531034228098E-3</c:v>
                      </c:pt>
                      <c:pt idx="725" formatCode="General">
                        <c:v>-2.6035483496672901E-3</c:v>
                      </c:pt>
                      <c:pt idx="726" formatCode="General">
                        <c:v>-2.61293914762662E-3</c:v>
                      </c:pt>
                      <c:pt idx="727" formatCode="General">
                        <c:v>-2.6056563471530099E-3</c:v>
                      </c:pt>
                      <c:pt idx="728" formatCode="General">
                        <c:v>-2.5924784150948002E-3</c:v>
                      </c:pt>
                      <c:pt idx="729" formatCode="General">
                        <c:v>-2.60808184535941E-3</c:v>
                      </c:pt>
                      <c:pt idx="730" formatCode="General">
                        <c:v>-2.6135078615082499E-3</c:v>
                      </c:pt>
                      <c:pt idx="731" formatCode="General">
                        <c:v>-2.6016745004177398E-3</c:v>
                      </c:pt>
                      <c:pt idx="732" formatCode="General">
                        <c:v>-2.61013504213701E-3</c:v>
                      </c:pt>
                      <c:pt idx="733" formatCode="General">
                        <c:v>-2.6123742012676698E-3</c:v>
                      </c:pt>
                      <c:pt idx="734" formatCode="General">
                        <c:v>-2.6114065333321399E-3</c:v>
                      </c:pt>
                      <c:pt idx="735" formatCode="General">
                        <c:v>-2.6148689561374598E-3</c:v>
                      </c:pt>
                      <c:pt idx="736" formatCode="General">
                        <c:v>-2.6149782873696602E-3</c:v>
                      </c:pt>
                      <c:pt idx="737" formatCode="General">
                        <c:v>-2.62439267381227E-3</c:v>
                      </c:pt>
                      <c:pt idx="738" formatCode="General">
                        <c:v>-2.6345229991542201E-3</c:v>
                      </c:pt>
                      <c:pt idx="739" formatCode="General">
                        <c:v>-2.6379054200847702E-3</c:v>
                      </c:pt>
                      <c:pt idx="740" formatCode="General">
                        <c:v>-2.6059743044214898E-3</c:v>
                      </c:pt>
                      <c:pt idx="741" formatCode="General">
                        <c:v>-2.6297431880574801E-3</c:v>
                      </c:pt>
                      <c:pt idx="742" formatCode="General">
                        <c:v>-2.6362229617857801E-3</c:v>
                      </c:pt>
                      <c:pt idx="743" formatCode="General">
                        <c:v>-2.6297767665454399E-3</c:v>
                      </c:pt>
                      <c:pt idx="744" formatCode="General">
                        <c:v>-2.62624239611831E-3</c:v>
                      </c:pt>
                      <c:pt idx="745" formatCode="General">
                        <c:v>-2.6415362956850401E-3</c:v>
                      </c:pt>
                      <c:pt idx="746" formatCode="General">
                        <c:v>-2.6392446927520699E-3</c:v>
                      </c:pt>
                      <c:pt idx="747" formatCode="General">
                        <c:v>-2.6318532517795698E-3</c:v>
                      </c:pt>
                      <c:pt idx="748" formatCode="General">
                        <c:v>-2.6414661886271801E-3</c:v>
                      </c:pt>
                      <c:pt idx="749" formatCode="General">
                        <c:v>-2.63611139461655E-3</c:v>
                      </c:pt>
                      <c:pt idx="750" formatCode="General">
                        <c:v>-2.64903512266305E-3</c:v>
                      </c:pt>
                      <c:pt idx="751" formatCode="General">
                        <c:v>-2.6476203097564798E-3</c:v>
                      </c:pt>
                      <c:pt idx="752" formatCode="General">
                        <c:v>-2.6508313263953098E-3</c:v>
                      </c:pt>
                      <c:pt idx="753" formatCode="General">
                        <c:v>-2.6393684208737599E-3</c:v>
                      </c:pt>
                      <c:pt idx="754" formatCode="General">
                        <c:v>-2.66196734693386E-3</c:v>
                      </c:pt>
                      <c:pt idx="755" formatCode="General">
                        <c:v>-2.64854125294686E-3</c:v>
                      </c:pt>
                      <c:pt idx="756" formatCode="General">
                        <c:v>-2.64872249853713E-3</c:v>
                      </c:pt>
                      <c:pt idx="757" formatCode="General">
                        <c:v>-2.6556413750620901E-3</c:v>
                      </c:pt>
                      <c:pt idx="758" formatCode="General">
                        <c:v>-2.65290549755702E-3</c:v>
                      </c:pt>
                      <c:pt idx="759" formatCode="General">
                        <c:v>-2.64986829238037E-3</c:v>
                      </c:pt>
                      <c:pt idx="760" formatCode="General">
                        <c:v>-2.6649083274222999E-3</c:v>
                      </c:pt>
                      <c:pt idx="761" formatCode="General">
                        <c:v>-2.6591208414934201E-3</c:v>
                      </c:pt>
                      <c:pt idx="762" formatCode="General">
                        <c:v>-2.6489160878078E-3</c:v>
                      </c:pt>
                      <c:pt idx="763" formatCode="General">
                        <c:v>-2.6504347704827702E-3</c:v>
                      </c:pt>
                      <c:pt idx="764" formatCode="General">
                        <c:v>-2.6602279974716398E-3</c:v>
                      </c:pt>
                      <c:pt idx="765" formatCode="General">
                        <c:v>-2.65255158293008E-3</c:v>
                      </c:pt>
                      <c:pt idx="766" formatCode="General">
                        <c:v>-2.6454379007758199E-3</c:v>
                      </c:pt>
                      <c:pt idx="767" formatCode="General">
                        <c:v>-2.6572538607524099E-3</c:v>
                      </c:pt>
                      <c:pt idx="768" formatCode="General">
                        <c:v>-2.65203690172421E-3</c:v>
                      </c:pt>
                      <c:pt idx="769" formatCode="General">
                        <c:v>-2.66365568520259E-3</c:v>
                      </c:pt>
                      <c:pt idx="770" formatCode="General">
                        <c:v>-2.6604448764848401E-3</c:v>
                      </c:pt>
                      <c:pt idx="771" formatCode="General">
                        <c:v>-2.6519719017373002E-3</c:v>
                      </c:pt>
                      <c:pt idx="772" formatCode="General">
                        <c:v>-2.6701524255264E-3</c:v>
                      </c:pt>
                      <c:pt idx="773" formatCode="General">
                        <c:v>-2.6692687184180202E-3</c:v>
                      </c:pt>
                      <c:pt idx="774" formatCode="General">
                        <c:v>-2.6608473391563298E-3</c:v>
                      </c:pt>
                      <c:pt idx="775" formatCode="General">
                        <c:v>-2.6631105262827099E-3</c:v>
                      </c:pt>
                      <c:pt idx="776" formatCode="General">
                        <c:v>-2.6567825602461402E-3</c:v>
                      </c:pt>
                      <c:pt idx="777" formatCode="General">
                        <c:v>-2.6605444183928702E-3</c:v>
                      </c:pt>
                      <c:pt idx="778" formatCode="General">
                        <c:v>-2.6595128516872101E-3</c:v>
                      </c:pt>
                      <c:pt idx="779" formatCode="General">
                        <c:v>-2.6581523375842201E-3</c:v>
                      </c:pt>
                      <c:pt idx="780" formatCode="General">
                        <c:v>-2.6614215992360902E-3</c:v>
                      </c:pt>
                      <c:pt idx="781" formatCode="General">
                        <c:v>-2.6657017020393402E-3</c:v>
                      </c:pt>
                      <c:pt idx="782" formatCode="General">
                        <c:v>-2.6564093946965001E-3</c:v>
                      </c:pt>
                      <c:pt idx="783" formatCode="General">
                        <c:v>-2.6550576946875099E-3</c:v>
                      </c:pt>
                      <c:pt idx="784" formatCode="General">
                        <c:v>-2.6624448464360601E-3</c:v>
                      </c:pt>
                      <c:pt idx="785" formatCode="General">
                        <c:v>-2.6527803101633E-3</c:v>
                      </c:pt>
                      <c:pt idx="786" formatCode="General">
                        <c:v>-2.6496208387942598E-3</c:v>
                      </c:pt>
                      <c:pt idx="787" formatCode="General">
                        <c:v>-2.6440658534858498E-3</c:v>
                      </c:pt>
                      <c:pt idx="788" formatCode="General">
                        <c:v>-2.6550126191609001E-3</c:v>
                      </c:pt>
                      <c:pt idx="789" formatCode="General">
                        <c:v>-2.63230308230019E-3</c:v>
                      </c:pt>
                      <c:pt idx="790" formatCode="General">
                        <c:v>-2.6380417514415698E-3</c:v>
                      </c:pt>
                      <c:pt idx="791" formatCode="General">
                        <c:v>-2.62765228587334E-3</c:v>
                      </c:pt>
                      <c:pt idx="792" formatCode="General">
                        <c:v>-2.6510452736790801E-3</c:v>
                      </c:pt>
                      <c:pt idx="793" formatCode="General">
                        <c:v>-2.6217924604105599E-3</c:v>
                      </c:pt>
                      <c:pt idx="794" formatCode="General">
                        <c:v>-2.6497374366601999E-3</c:v>
                      </c:pt>
                      <c:pt idx="795" formatCode="General">
                        <c:v>-2.6320926738298699E-3</c:v>
                      </c:pt>
                      <c:pt idx="796" formatCode="General">
                        <c:v>-2.6282819115967101E-3</c:v>
                      </c:pt>
                      <c:pt idx="797" formatCode="General">
                        <c:v>-2.6114197311617698E-3</c:v>
                      </c:pt>
                      <c:pt idx="798" formatCode="General">
                        <c:v>-2.6191601372336898E-3</c:v>
                      </c:pt>
                      <c:pt idx="799" formatCode="General">
                        <c:v>-2.6095843743579599E-3</c:v>
                      </c:pt>
                      <c:pt idx="800" formatCode="General">
                        <c:v>-2.6157604136861799E-3</c:v>
                      </c:pt>
                      <c:pt idx="801" formatCode="General">
                        <c:v>-2.5988981589630698E-3</c:v>
                      </c:pt>
                      <c:pt idx="802" formatCode="General">
                        <c:v>-2.5968677880693599E-3</c:v>
                      </c:pt>
                      <c:pt idx="803" formatCode="General">
                        <c:v>-2.58077465809229E-3</c:v>
                      </c:pt>
                      <c:pt idx="804" formatCode="General">
                        <c:v>-2.5875310037347101E-3</c:v>
                      </c:pt>
                      <c:pt idx="805" formatCode="General">
                        <c:v>-2.5893416065480099E-3</c:v>
                      </c:pt>
                      <c:pt idx="806" formatCode="General">
                        <c:v>-2.5763893162491099E-3</c:v>
                      </c:pt>
                      <c:pt idx="807" formatCode="General">
                        <c:v>-2.5502667542278098E-3</c:v>
                      </c:pt>
                      <c:pt idx="808" formatCode="General">
                        <c:v>-2.5557098621901198E-3</c:v>
                      </c:pt>
                      <c:pt idx="809" formatCode="General">
                        <c:v>-2.5556322460418401E-3</c:v>
                      </c:pt>
                      <c:pt idx="810" formatCode="General">
                        <c:v>-2.5409798210159901E-3</c:v>
                      </c:pt>
                      <c:pt idx="811" formatCode="General">
                        <c:v>-2.5233844704377899E-3</c:v>
                      </c:pt>
                      <c:pt idx="812" formatCode="General">
                        <c:v>-2.53473116599415E-3</c:v>
                      </c:pt>
                      <c:pt idx="813" formatCode="General">
                        <c:v>-2.5074608448693901E-3</c:v>
                      </c:pt>
                      <c:pt idx="814" formatCode="General">
                        <c:v>-2.4883315840380301E-3</c:v>
                      </c:pt>
                      <c:pt idx="815" formatCode="General">
                        <c:v>-2.4719296676849901E-3</c:v>
                      </c:pt>
                      <c:pt idx="816" formatCode="General">
                        <c:v>-2.4836718396853098E-3</c:v>
                      </c:pt>
                      <c:pt idx="817" formatCode="General">
                        <c:v>-2.4530370209960698E-3</c:v>
                      </c:pt>
                      <c:pt idx="818" formatCode="General">
                        <c:v>-2.4591526956722299E-3</c:v>
                      </c:pt>
                      <c:pt idx="819" formatCode="General">
                        <c:v>-2.4162359156775699E-3</c:v>
                      </c:pt>
                      <c:pt idx="820" formatCode="General">
                        <c:v>-2.4336903318860799E-3</c:v>
                      </c:pt>
                      <c:pt idx="821" formatCode="General">
                        <c:v>-2.3980469206934599E-3</c:v>
                      </c:pt>
                      <c:pt idx="822" formatCode="General">
                        <c:v>-2.3729752496483699E-3</c:v>
                      </c:pt>
                      <c:pt idx="823" formatCode="General">
                        <c:v>-2.3680857365292198E-3</c:v>
                      </c:pt>
                      <c:pt idx="824" formatCode="General">
                        <c:v>-2.35207330689977E-3</c:v>
                      </c:pt>
                      <c:pt idx="825" formatCode="General">
                        <c:v>-2.3149403970931701E-3</c:v>
                      </c:pt>
                      <c:pt idx="826" formatCode="General">
                        <c:v>-2.3199999361446402E-3</c:v>
                      </c:pt>
                      <c:pt idx="827" formatCode="General">
                        <c:v>-2.2859030662470302E-3</c:v>
                      </c:pt>
                      <c:pt idx="828" formatCode="General">
                        <c:v>-2.2766532971605401E-3</c:v>
                      </c:pt>
                      <c:pt idx="829" formatCode="General">
                        <c:v>-2.22660305095857E-3</c:v>
                      </c:pt>
                      <c:pt idx="830" formatCode="General">
                        <c:v>-2.2150938787971601E-3</c:v>
                      </c:pt>
                      <c:pt idx="831" formatCode="General">
                        <c:v>-2.18643984751726E-3</c:v>
                      </c:pt>
                      <c:pt idx="832" formatCode="General">
                        <c:v>-2.1838973418899501E-3</c:v>
                      </c:pt>
                      <c:pt idx="833" formatCode="General">
                        <c:v>-2.15418821469162E-3</c:v>
                      </c:pt>
                      <c:pt idx="834" formatCode="General">
                        <c:v>-2.12926134827871E-3</c:v>
                      </c:pt>
                      <c:pt idx="835" formatCode="General">
                        <c:v>-2.0861197306115899E-3</c:v>
                      </c:pt>
                      <c:pt idx="836" formatCode="General">
                        <c:v>-2.0633654635384799E-3</c:v>
                      </c:pt>
                      <c:pt idx="837" formatCode="General">
                        <c:v>-2.0575272208484701E-3</c:v>
                      </c:pt>
                      <c:pt idx="838" formatCode="General">
                        <c:v>-2.03835498331766E-3</c:v>
                      </c:pt>
                      <c:pt idx="839" formatCode="General">
                        <c:v>-2.0032438682235699E-3</c:v>
                      </c:pt>
                      <c:pt idx="840" formatCode="General">
                        <c:v>-1.9917986383038702E-3</c:v>
                      </c:pt>
                      <c:pt idx="841" formatCode="General">
                        <c:v>-1.9760223424267402E-3</c:v>
                      </c:pt>
                      <c:pt idx="842" formatCode="General">
                        <c:v>-1.9432499750317001E-3</c:v>
                      </c:pt>
                      <c:pt idx="843" formatCode="General">
                        <c:v>-1.9348844116699501E-3</c:v>
                      </c:pt>
                      <c:pt idx="844" formatCode="General">
                        <c:v>-1.8981205860180901E-3</c:v>
                      </c:pt>
                      <c:pt idx="845" formatCode="General">
                        <c:v>-1.88167004391135E-3</c:v>
                      </c:pt>
                      <c:pt idx="846" formatCode="General">
                        <c:v>-1.8710192467452499E-3</c:v>
                      </c:pt>
                      <c:pt idx="847" formatCode="General">
                        <c:v>-1.8531221748747E-3</c:v>
                      </c:pt>
                      <c:pt idx="848" formatCode="General">
                        <c:v>-1.8378050392065799E-3</c:v>
                      </c:pt>
                      <c:pt idx="849" formatCode="General">
                        <c:v>-1.82756137198894E-3</c:v>
                      </c:pt>
                      <c:pt idx="850" formatCode="General">
                        <c:v>-1.8030821696518799E-3</c:v>
                      </c:pt>
                      <c:pt idx="851" formatCode="General">
                        <c:v>-1.80312365304192E-3</c:v>
                      </c:pt>
                      <c:pt idx="852" formatCode="General">
                        <c:v>-1.7786266093071099E-3</c:v>
                      </c:pt>
                      <c:pt idx="853" formatCode="General">
                        <c:v>-1.7606386120485101E-3</c:v>
                      </c:pt>
                      <c:pt idx="854" formatCode="General">
                        <c:v>-1.73772458964999E-3</c:v>
                      </c:pt>
                      <c:pt idx="855" formatCode="General">
                        <c:v>-1.7429057413377001E-3</c:v>
                      </c:pt>
                      <c:pt idx="856" formatCode="General">
                        <c:v>-1.7118720079859701E-3</c:v>
                      </c:pt>
                      <c:pt idx="857" formatCode="General">
                        <c:v>-1.70884821361203E-3</c:v>
                      </c:pt>
                      <c:pt idx="858" formatCode="General">
                        <c:v>-1.71080100071885E-3</c:v>
                      </c:pt>
                      <c:pt idx="859" formatCode="General">
                        <c:v>-1.7002188473374401E-3</c:v>
                      </c:pt>
                      <c:pt idx="860" formatCode="General">
                        <c:v>-1.66849071595272E-3</c:v>
                      </c:pt>
                      <c:pt idx="861" formatCode="General">
                        <c:v>-1.65967982710909E-3</c:v>
                      </c:pt>
                      <c:pt idx="862" formatCode="General">
                        <c:v>-1.64360395068453E-3</c:v>
                      </c:pt>
                      <c:pt idx="863" formatCode="General">
                        <c:v>-1.64012932436827E-3</c:v>
                      </c:pt>
                      <c:pt idx="864" formatCode="General">
                        <c:v>-1.62896739031927E-3</c:v>
                      </c:pt>
                      <c:pt idx="865" formatCode="General">
                        <c:v>-1.6253646842173601E-3</c:v>
                      </c:pt>
                      <c:pt idx="866" formatCode="General">
                        <c:v>-1.6009517711264899E-3</c:v>
                      </c:pt>
                      <c:pt idx="867" formatCode="General">
                        <c:v>-1.5911783177905499E-3</c:v>
                      </c:pt>
                      <c:pt idx="868" formatCode="General">
                        <c:v>-1.6048207527080199E-3</c:v>
                      </c:pt>
                      <c:pt idx="869" formatCode="General">
                        <c:v>-1.5955797955589E-3</c:v>
                      </c:pt>
                      <c:pt idx="870" formatCode="General">
                        <c:v>-1.5952766179314101E-3</c:v>
                      </c:pt>
                      <c:pt idx="871" formatCode="General">
                        <c:v>-1.57785283784576E-3</c:v>
                      </c:pt>
                      <c:pt idx="872" formatCode="General">
                        <c:v>-1.5545457277211601E-3</c:v>
                      </c:pt>
                      <c:pt idx="873" formatCode="General">
                        <c:v>-1.5679361512249399E-3</c:v>
                      </c:pt>
                      <c:pt idx="874" formatCode="General">
                        <c:v>-1.55007889950846E-3</c:v>
                      </c:pt>
                      <c:pt idx="875" formatCode="General">
                        <c:v>-1.54470449202019E-3</c:v>
                      </c:pt>
                      <c:pt idx="876" formatCode="General">
                        <c:v>-1.5248468463915101E-3</c:v>
                      </c:pt>
                      <c:pt idx="877" formatCode="General">
                        <c:v>-1.5168325556738701E-3</c:v>
                      </c:pt>
                      <c:pt idx="878" formatCode="General">
                        <c:v>-1.53599590300315E-3</c:v>
                      </c:pt>
                      <c:pt idx="879" formatCode="General">
                        <c:v>-1.51529901376198E-3</c:v>
                      </c:pt>
                      <c:pt idx="880" formatCode="General">
                        <c:v>-1.50723224808257E-3</c:v>
                      </c:pt>
                      <c:pt idx="881" formatCode="General">
                        <c:v>-1.4921179964396899E-3</c:v>
                      </c:pt>
                      <c:pt idx="882" formatCode="General">
                        <c:v>-1.48764275120424E-3</c:v>
                      </c:pt>
                      <c:pt idx="883" formatCode="General">
                        <c:v>-1.48777318879962E-3</c:v>
                      </c:pt>
                      <c:pt idx="884" formatCode="General">
                        <c:v>-1.4858471664276299E-3</c:v>
                      </c:pt>
                      <c:pt idx="885" formatCode="General">
                        <c:v>-1.4694259343969499E-3</c:v>
                      </c:pt>
                      <c:pt idx="886" formatCode="General">
                        <c:v>-1.4705426959264001E-3</c:v>
                      </c:pt>
                      <c:pt idx="887" formatCode="General">
                        <c:v>-1.4720484286648401E-3</c:v>
                      </c:pt>
                      <c:pt idx="888" formatCode="General">
                        <c:v>-1.4501584376804401E-3</c:v>
                      </c:pt>
                      <c:pt idx="889" formatCode="General">
                        <c:v>-1.4588064478441201E-3</c:v>
                      </c:pt>
                      <c:pt idx="890" formatCode="General">
                        <c:v>-1.4483561656184101E-3</c:v>
                      </c:pt>
                      <c:pt idx="891" formatCode="General">
                        <c:v>-1.4343538849750999E-3</c:v>
                      </c:pt>
                      <c:pt idx="892" formatCode="General">
                        <c:v>-1.4326034234434001E-3</c:v>
                      </c:pt>
                      <c:pt idx="893" formatCode="General">
                        <c:v>-1.4400216908158499E-3</c:v>
                      </c:pt>
                      <c:pt idx="894" formatCode="General">
                        <c:v>-1.42174563044358E-3</c:v>
                      </c:pt>
                      <c:pt idx="895" formatCode="General">
                        <c:v>-1.41421396319207E-3</c:v>
                      </c:pt>
                      <c:pt idx="896" formatCode="General">
                        <c:v>-1.4206695657678901E-3</c:v>
                      </c:pt>
                      <c:pt idx="897" formatCode="General">
                        <c:v>-1.4023206007669001E-3</c:v>
                      </c:pt>
                      <c:pt idx="898" formatCode="General">
                        <c:v>-1.40523955888505E-3</c:v>
                      </c:pt>
                      <c:pt idx="899" formatCode="General">
                        <c:v>-1.3997768621685099E-3</c:v>
                      </c:pt>
                      <c:pt idx="900" formatCode="General">
                        <c:v>-1.3869503859325E-3</c:v>
                      </c:pt>
                      <c:pt idx="901" formatCode="General">
                        <c:v>-1.3840979668431901E-3</c:v>
                      </c:pt>
                      <c:pt idx="902" formatCode="General">
                        <c:v>-1.3912369159856299E-3</c:v>
                      </c:pt>
                      <c:pt idx="903" formatCode="General">
                        <c:v>-1.37479180276159E-3</c:v>
                      </c:pt>
                      <c:pt idx="904" formatCode="General">
                        <c:v>-1.37881817202025E-3</c:v>
                      </c:pt>
                      <c:pt idx="905" formatCode="General">
                        <c:v>-1.37819618162181E-3</c:v>
                      </c:pt>
                      <c:pt idx="906" formatCode="General">
                        <c:v>-1.37392859014274E-3</c:v>
                      </c:pt>
                      <c:pt idx="907" formatCode="General">
                        <c:v>-1.3791851809844399E-3</c:v>
                      </c:pt>
                      <c:pt idx="908" formatCode="General">
                        <c:v>-1.34673853560823E-3</c:v>
                      </c:pt>
                      <c:pt idx="909" formatCode="General">
                        <c:v>-1.35615206600084E-3</c:v>
                      </c:pt>
                      <c:pt idx="910" formatCode="General">
                        <c:v>-1.3289429269443299E-3</c:v>
                      </c:pt>
                      <c:pt idx="911" formatCode="General">
                        <c:v>-1.3569021535671799E-3</c:v>
                      </c:pt>
                      <c:pt idx="912" formatCode="General">
                        <c:v>-1.3360184319078799E-3</c:v>
                      </c:pt>
                      <c:pt idx="913" formatCode="General">
                        <c:v>-1.35265714534152E-3</c:v>
                      </c:pt>
                      <c:pt idx="914" formatCode="General">
                        <c:v>-1.3400461253149801E-3</c:v>
                      </c:pt>
                      <c:pt idx="915" formatCode="General">
                        <c:v>-1.33232689657962E-3</c:v>
                      </c:pt>
                      <c:pt idx="916" formatCode="General">
                        <c:v>-1.3206557216961701E-3</c:v>
                      </c:pt>
                      <c:pt idx="917" formatCode="General">
                        <c:v>-1.31902843836627E-3</c:v>
                      </c:pt>
                      <c:pt idx="918" formatCode="General">
                        <c:v>-1.301930702994E-3</c:v>
                      </c:pt>
                      <c:pt idx="919" formatCode="General">
                        <c:v>-1.3111794096756901E-3</c:v>
                      </c:pt>
                      <c:pt idx="920" formatCode="General">
                        <c:v>-1.31713346397568E-3</c:v>
                      </c:pt>
                      <c:pt idx="921" formatCode="General">
                        <c:v>-1.3132528143520101E-3</c:v>
                      </c:pt>
                      <c:pt idx="922" formatCode="General">
                        <c:v>-1.28905678659998E-3</c:v>
                      </c:pt>
                      <c:pt idx="923" formatCode="General">
                        <c:v>-1.2834901839711001E-3</c:v>
                      </c:pt>
                      <c:pt idx="924" formatCode="General">
                        <c:v>-1.27876111548537E-3</c:v>
                      </c:pt>
                      <c:pt idx="925" formatCode="General">
                        <c:v>-1.28952880587468E-3</c:v>
                      </c:pt>
                      <c:pt idx="926" formatCode="General">
                        <c:v>-1.2810160762976299E-3</c:v>
                      </c:pt>
                      <c:pt idx="927" formatCode="General">
                        <c:v>-1.2610169602895701E-3</c:v>
                      </c:pt>
                      <c:pt idx="928" formatCode="General">
                        <c:v>-1.27316257846417E-3</c:v>
                      </c:pt>
                      <c:pt idx="929" formatCode="General">
                        <c:v>-1.2525188950233E-3</c:v>
                      </c:pt>
                      <c:pt idx="930" formatCode="General">
                        <c:v>-1.2543822718594801E-3</c:v>
                      </c:pt>
                      <c:pt idx="931" formatCode="General">
                        <c:v>-1.2654447179917801E-3</c:v>
                      </c:pt>
                      <c:pt idx="932" formatCode="General">
                        <c:v>-1.2603715353197899E-3</c:v>
                      </c:pt>
                      <c:pt idx="933" formatCode="General">
                        <c:v>-1.25763071593606E-3</c:v>
                      </c:pt>
                      <c:pt idx="934" formatCode="General">
                        <c:v>-1.2418045441495299E-3</c:v>
                      </c:pt>
                      <c:pt idx="935" formatCode="General">
                        <c:v>-1.24965322913557E-3</c:v>
                      </c:pt>
                      <c:pt idx="936" formatCode="General">
                        <c:v>-1.24242392864729E-3</c:v>
                      </c:pt>
                      <c:pt idx="937" formatCode="General">
                        <c:v>-1.24264442993455E-3</c:v>
                      </c:pt>
                      <c:pt idx="938" formatCode="General">
                        <c:v>-1.2489380151801E-3</c:v>
                      </c:pt>
                      <c:pt idx="939" formatCode="General">
                        <c:v>-1.2342331519664899E-3</c:v>
                      </c:pt>
                      <c:pt idx="940" formatCode="General">
                        <c:v>-1.21748005228159E-3</c:v>
                      </c:pt>
                      <c:pt idx="941" formatCode="General">
                        <c:v>-1.2361052300230799E-3</c:v>
                      </c:pt>
                      <c:pt idx="942" formatCode="General">
                        <c:v>-1.2194102082163699E-3</c:v>
                      </c:pt>
                      <c:pt idx="943" formatCode="General">
                        <c:v>-1.2251197660934101E-3</c:v>
                      </c:pt>
                      <c:pt idx="944" formatCode="General">
                        <c:v>-1.2105768502688201E-3</c:v>
                      </c:pt>
                      <c:pt idx="945" formatCode="General">
                        <c:v>-1.22744986926793E-3</c:v>
                      </c:pt>
                      <c:pt idx="946" formatCode="General">
                        <c:v>-1.2095385072284301E-3</c:v>
                      </c:pt>
                      <c:pt idx="947" formatCode="General">
                        <c:v>-1.20472055034862E-3</c:v>
                      </c:pt>
                      <c:pt idx="948" formatCode="General">
                        <c:v>-1.2104053061956601E-3</c:v>
                      </c:pt>
                      <c:pt idx="949" formatCode="General">
                        <c:v>-1.2035288967349399E-3</c:v>
                      </c:pt>
                      <c:pt idx="950" formatCode="General">
                        <c:v>-1.2095319347135401E-3</c:v>
                      </c:pt>
                      <c:pt idx="951" formatCode="General">
                        <c:v>-1.1840219607803001E-3</c:v>
                      </c:pt>
                      <c:pt idx="952" formatCode="General">
                        <c:v>-1.1983571818237899E-3</c:v>
                      </c:pt>
                      <c:pt idx="953" formatCode="General">
                        <c:v>-1.18375130189087E-3</c:v>
                      </c:pt>
                      <c:pt idx="954" formatCode="General">
                        <c:v>-1.1882838214638701E-3</c:v>
                      </c:pt>
                      <c:pt idx="955" formatCode="General">
                        <c:v>-1.19786902138764E-3</c:v>
                      </c:pt>
                      <c:pt idx="956" formatCode="General">
                        <c:v>-1.1750107805491401E-3</c:v>
                      </c:pt>
                      <c:pt idx="957" formatCode="General">
                        <c:v>-1.172971618395E-3</c:v>
                      </c:pt>
                      <c:pt idx="958" formatCode="General">
                        <c:v>-1.18593534701627E-3</c:v>
                      </c:pt>
                      <c:pt idx="959" formatCode="General">
                        <c:v>-1.18577239211649E-3</c:v>
                      </c:pt>
                      <c:pt idx="960" formatCode="General">
                        <c:v>-1.16712893492243E-3</c:v>
                      </c:pt>
                      <c:pt idx="961" formatCode="General">
                        <c:v>-1.1580318347679799E-3</c:v>
                      </c:pt>
                      <c:pt idx="962" formatCode="General">
                        <c:v>-1.1747638189097799E-3</c:v>
                      </c:pt>
                      <c:pt idx="963" formatCode="General">
                        <c:v>-1.1534421254225399E-3</c:v>
                      </c:pt>
                      <c:pt idx="964" formatCode="General">
                        <c:v>-1.1667729400142699E-3</c:v>
                      </c:pt>
                      <c:pt idx="965" formatCode="General">
                        <c:v>-1.16463389643576E-3</c:v>
                      </c:pt>
                      <c:pt idx="966" formatCode="General">
                        <c:v>-1.16218177209264E-3</c:v>
                      </c:pt>
                      <c:pt idx="967" formatCode="General">
                        <c:v>-1.1618911521990201E-3</c:v>
                      </c:pt>
                      <c:pt idx="968" formatCode="General">
                        <c:v>-1.17075190780332E-3</c:v>
                      </c:pt>
                      <c:pt idx="969" formatCode="General">
                        <c:v>-1.1571601324110801E-3</c:v>
                      </c:pt>
                      <c:pt idx="970" formatCode="General">
                        <c:v>-1.14864521590178E-3</c:v>
                      </c:pt>
                      <c:pt idx="971" formatCode="General">
                        <c:v>-1.1486589960169201E-3</c:v>
                      </c:pt>
                      <c:pt idx="972" formatCode="General">
                        <c:v>-1.1494557978256601E-3</c:v>
                      </c:pt>
                      <c:pt idx="973" formatCode="General">
                        <c:v>-1.15509059006799E-3</c:v>
                      </c:pt>
                      <c:pt idx="974" formatCode="General">
                        <c:v>-1.1422144212696001E-3</c:v>
                      </c:pt>
                      <c:pt idx="975" formatCode="General">
                        <c:v>-1.1265721099263601E-3</c:v>
                      </c:pt>
                      <c:pt idx="976" formatCode="General">
                        <c:v>-1.13586609661542E-3</c:v>
                      </c:pt>
                      <c:pt idx="977" formatCode="General">
                        <c:v>-1.1138196718461599E-3</c:v>
                      </c:pt>
                      <c:pt idx="978" formatCode="General">
                        <c:v>-1.1291967046257901E-3</c:v>
                      </c:pt>
                      <c:pt idx="979" formatCode="General">
                        <c:v>-1.1309952819219501E-3</c:v>
                      </c:pt>
                      <c:pt idx="980" formatCode="General">
                        <c:v>-1.1236576287749699E-3</c:v>
                      </c:pt>
                      <c:pt idx="981" formatCode="General">
                        <c:v>-1.1386770487126099E-3</c:v>
                      </c:pt>
                      <c:pt idx="982" formatCode="General">
                        <c:v>-1.1015135779354601E-3</c:v>
                      </c:pt>
                      <c:pt idx="983" formatCode="General">
                        <c:v>-1.13090625733549E-3</c:v>
                      </c:pt>
                      <c:pt idx="984" formatCode="General">
                        <c:v>-1.1149557069698899E-3</c:v>
                      </c:pt>
                      <c:pt idx="985" formatCode="General">
                        <c:v>-1.09812651659266E-3</c:v>
                      </c:pt>
                      <c:pt idx="986" formatCode="General">
                        <c:v>-1.0996896480714501E-3</c:v>
                      </c:pt>
                      <c:pt idx="987" formatCode="General">
                        <c:v>-1.1113220019684099E-3</c:v>
                      </c:pt>
                      <c:pt idx="988" formatCode="General">
                        <c:v>-1.0986776511569399E-3</c:v>
                      </c:pt>
                      <c:pt idx="989" formatCode="General">
                        <c:v>-1.1173114720654E-3</c:v>
                      </c:pt>
                      <c:pt idx="990" formatCode="General">
                        <c:v>-1.1112144511901199E-3</c:v>
                      </c:pt>
                      <c:pt idx="991" formatCode="General">
                        <c:v>-1.0908371323103E-3</c:v>
                      </c:pt>
                      <c:pt idx="992" formatCode="General">
                        <c:v>-1.1155179697745301E-3</c:v>
                      </c:pt>
                      <c:pt idx="993" formatCode="General">
                        <c:v>-1.0934964149340899E-3</c:v>
                      </c:pt>
                      <c:pt idx="994" formatCode="General">
                        <c:v>-1.0888686659584999E-3</c:v>
                      </c:pt>
                      <c:pt idx="995" formatCode="General">
                        <c:v>-1.07994773521634E-3</c:v>
                      </c:pt>
                      <c:pt idx="996" formatCode="General">
                        <c:v>-1.0751452203700701E-3</c:v>
                      </c:pt>
                      <c:pt idx="997" formatCode="General">
                        <c:v>-1.0956753227099E-3</c:v>
                      </c:pt>
                      <c:pt idx="998" formatCode="General">
                        <c:v>-1.0793017010932401E-3</c:v>
                      </c:pt>
                      <c:pt idx="999" formatCode="General">
                        <c:v>-1.07135300719558E-3</c:v>
                      </c:pt>
                      <c:pt idx="1000" formatCode="General">
                        <c:v>-1.08015760137858E-3</c:v>
                      </c:pt>
                      <c:pt idx="1001" formatCode="General">
                        <c:v>-1.06696980403495E-3</c:v>
                      </c:pt>
                      <c:pt idx="1002" formatCode="General">
                        <c:v>-1.0683383156140001E-3</c:v>
                      </c:pt>
                      <c:pt idx="1003" formatCode="General">
                        <c:v>-1.08477163936764E-3</c:v>
                      </c:pt>
                      <c:pt idx="1004" formatCode="General">
                        <c:v>-1.06417144865745E-3</c:v>
                      </c:pt>
                      <c:pt idx="1005" formatCode="General">
                        <c:v>-1.09305218729901E-3</c:v>
                      </c:pt>
                      <c:pt idx="1006" formatCode="General">
                        <c:v>-1.0525519427411899E-3</c:v>
                      </c:pt>
                      <c:pt idx="1007" formatCode="General">
                        <c:v>-1.0471487921044601E-3</c:v>
                      </c:pt>
                      <c:pt idx="1008" formatCode="General">
                        <c:v>-1.06668468757038E-3</c:v>
                      </c:pt>
                      <c:pt idx="1009" formatCode="General">
                        <c:v>-1.05213731913755E-3</c:v>
                      </c:pt>
                      <c:pt idx="1010" formatCode="General">
                        <c:v>-1.0766535399428501E-3</c:v>
                      </c:pt>
                      <c:pt idx="1011" formatCode="General">
                        <c:v>-1.0675420370069E-3</c:v>
                      </c:pt>
                      <c:pt idx="1012" formatCode="General">
                        <c:v>-1.07091237239264E-3</c:v>
                      </c:pt>
                      <c:pt idx="1013" formatCode="General">
                        <c:v>-1.0647893184039399E-3</c:v>
                      </c:pt>
                      <c:pt idx="1014" formatCode="General">
                        <c:v>-1.0454019926165201E-3</c:v>
                      </c:pt>
                      <c:pt idx="1015" formatCode="General">
                        <c:v>-1.0384569965281401E-3</c:v>
                      </c:pt>
                      <c:pt idx="1016" formatCode="General">
                        <c:v>-1.0428313267628201E-3</c:v>
                      </c:pt>
                      <c:pt idx="1017" formatCode="General">
                        <c:v>-1.0702955628616501E-3</c:v>
                      </c:pt>
                      <c:pt idx="1018" formatCode="General">
                        <c:v>-1.0344484202593901E-3</c:v>
                      </c:pt>
                      <c:pt idx="1019" formatCode="General">
                        <c:v>-1.04460694687202E-3</c:v>
                      </c:pt>
                      <c:pt idx="1020" formatCode="General">
                        <c:v>-1.02833060096157E-3</c:v>
                      </c:pt>
                      <c:pt idx="1021" formatCode="General">
                        <c:v>-1.0241289530744701E-3</c:v>
                      </c:pt>
                      <c:pt idx="1022" formatCode="General">
                        <c:v>-1.03995308363563E-3</c:v>
                      </c:pt>
                      <c:pt idx="1023" formatCode="General">
                        <c:v>-1.0283898123737199E-3</c:v>
                      </c:pt>
                      <c:pt idx="1024" formatCode="General">
                        <c:v>-1.0466785045543201E-3</c:v>
                      </c:pt>
                      <c:pt idx="1025" formatCode="General">
                        <c:v>-1.02986960911725E-3</c:v>
                      </c:pt>
                      <c:pt idx="1026" formatCode="General">
                        <c:v>-1.0185810572203901E-3</c:v>
                      </c:pt>
                      <c:pt idx="1027" formatCode="General">
                        <c:v>-1.0207745975748801E-3</c:v>
                      </c:pt>
                      <c:pt idx="1028" formatCode="General">
                        <c:v>-1.02132015919232E-3</c:v>
                      </c:pt>
                      <c:pt idx="1029" formatCode="General">
                        <c:v>-1.0061436224567399E-3</c:v>
                      </c:pt>
                      <c:pt idx="1030" formatCode="General">
                        <c:v>-9.9704481029707606E-4</c:v>
                      </c:pt>
                      <c:pt idx="1031" formatCode="General">
                        <c:v>-1.0133934947117299E-3</c:v>
                      </c:pt>
                      <c:pt idx="1032" formatCode="General">
                        <c:v>-9.954965602594389E-4</c:v>
                      </c:pt>
                      <c:pt idx="1033" formatCode="General">
                        <c:v>-1.00303777895489E-3</c:v>
                      </c:pt>
                      <c:pt idx="1034" formatCode="General">
                        <c:v>-1.00807171966064E-3</c:v>
                      </c:pt>
                      <c:pt idx="1035" formatCode="General">
                        <c:v>-1.0129362485759401E-3</c:v>
                      </c:pt>
                      <c:pt idx="1036" formatCode="General">
                        <c:v>-1.0150420283029299E-3</c:v>
                      </c:pt>
                      <c:pt idx="1037" formatCode="General">
                        <c:v>-9.95817724648188E-4</c:v>
                      </c:pt>
                      <c:pt idx="1038" formatCode="General">
                        <c:v>-9.9861227874386508E-4</c:v>
                      </c:pt>
                      <c:pt idx="1039" formatCode="General">
                        <c:v>-1.02313114966647E-3</c:v>
                      </c:pt>
                      <c:pt idx="1040" formatCode="General">
                        <c:v>-9.9853572995839803E-4</c:v>
                      </c:pt>
                      <c:pt idx="1041" formatCode="General">
                        <c:v>-1.00000812567929E-3</c:v>
                      </c:pt>
                      <c:pt idx="1042" formatCode="General">
                        <c:v>-9.8045242187322899E-4</c:v>
                      </c:pt>
                      <c:pt idx="1043" formatCode="General">
                        <c:v>-1.0096487319130199E-3</c:v>
                      </c:pt>
                      <c:pt idx="1044" formatCode="General">
                        <c:v>-9.9999671253780194E-4</c:v>
                      </c:pt>
                      <c:pt idx="1045" formatCode="General">
                        <c:v>-9.942457426598589E-4</c:v>
                      </c:pt>
                      <c:pt idx="1046" formatCode="General">
                        <c:v>-9.7546167391592605E-4</c:v>
                      </c:pt>
                      <c:pt idx="1047" formatCode="General">
                        <c:v>-9.7739661052828196E-4</c:v>
                      </c:pt>
                      <c:pt idx="1048" formatCode="General">
                        <c:v>-9.6610012409560403E-4</c:v>
                      </c:pt>
                      <c:pt idx="1049" formatCode="General">
                        <c:v>-9.7926149691988603E-4</c:v>
                      </c:pt>
                      <c:pt idx="1050" formatCode="General">
                        <c:v>-9.835147333758531E-4</c:v>
                      </c:pt>
                      <c:pt idx="1051" formatCode="General">
                        <c:v>-9.8508568294112804E-4</c:v>
                      </c:pt>
                      <c:pt idx="1052" formatCode="General">
                        <c:v>-9.9039889942173108E-4</c:v>
                      </c:pt>
                      <c:pt idx="1053" formatCode="General">
                        <c:v>-9.7135093910503403E-4</c:v>
                      </c:pt>
                      <c:pt idx="1054" formatCode="General">
                        <c:v>-9.7790401969527594E-4</c:v>
                      </c:pt>
                      <c:pt idx="1055" formatCode="General">
                        <c:v>-9.6664792347323902E-4</c:v>
                      </c:pt>
                      <c:pt idx="1056" formatCode="General">
                        <c:v>-9.7433693362261695E-4</c:v>
                      </c:pt>
                      <c:pt idx="1057" formatCode="General">
                        <c:v>-9.7830492644566209E-4</c:v>
                      </c:pt>
                      <c:pt idx="1058" formatCode="General">
                        <c:v>-9.6396103462916796E-4</c:v>
                      </c:pt>
                      <c:pt idx="1059" formatCode="General">
                        <c:v>-9.8236366608228892E-4</c:v>
                      </c:pt>
                      <c:pt idx="1060" formatCode="General">
                        <c:v>-9.4499348814313299E-4</c:v>
                      </c:pt>
                      <c:pt idx="1061" formatCode="General">
                        <c:v>-9.7407680831727796E-4</c:v>
                      </c:pt>
                      <c:pt idx="1062" formatCode="General">
                        <c:v>-9.7358491909753397E-4</c:v>
                      </c:pt>
                      <c:pt idx="1063" formatCode="General">
                        <c:v>-9.5858908532950597E-4</c:v>
                      </c:pt>
                      <c:pt idx="1064" formatCode="General">
                        <c:v>-9.6711673079727997E-4</c:v>
                      </c:pt>
                      <c:pt idx="1065" formatCode="General">
                        <c:v>-9.5185085822310496E-4</c:v>
                      </c:pt>
                      <c:pt idx="1066" formatCode="General">
                        <c:v>-9.3822023885530297E-4</c:v>
                      </c:pt>
                      <c:pt idx="1067" formatCode="General">
                        <c:v>-9.4760359430237705E-4</c:v>
                      </c:pt>
                      <c:pt idx="1068" formatCode="General">
                        <c:v>-9.4591519997829897E-4</c:v>
                      </c:pt>
                      <c:pt idx="1069" formatCode="General">
                        <c:v>-9.4379197317838199E-4</c:v>
                      </c:pt>
                      <c:pt idx="1070" formatCode="General">
                        <c:v>-9.60756869476801E-4</c:v>
                      </c:pt>
                      <c:pt idx="1071" formatCode="General">
                        <c:v>-9.3582102573040705E-4</c:v>
                      </c:pt>
                      <c:pt idx="1072" formatCode="General">
                        <c:v>-9.6750440930989099E-4</c:v>
                      </c:pt>
                      <c:pt idx="1073" formatCode="General">
                        <c:v>-9.3449842121416996E-4</c:v>
                      </c:pt>
                      <c:pt idx="1074" formatCode="General">
                        <c:v>-9.4130170212276896E-4</c:v>
                      </c:pt>
                      <c:pt idx="1075" formatCode="General">
                        <c:v>-9.4301067756591796E-4</c:v>
                      </c:pt>
                      <c:pt idx="1076" formatCode="General">
                        <c:v>-9.2952942378902504E-4</c:v>
                      </c:pt>
                      <c:pt idx="1077" formatCode="General">
                        <c:v>-9.3301414928896403E-4</c:v>
                      </c:pt>
                      <c:pt idx="1078" formatCode="General">
                        <c:v>-9.4760795170346402E-4</c:v>
                      </c:pt>
                      <c:pt idx="1079" formatCode="General">
                        <c:v>-9.0880738208790101E-4</c:v>
                      </c:pt>
                      <c:pt idx="1080" formatCode="General">
                        <c:v>-9.43483545272852E-4</c:v>
                      </c:pt>
                      <c:pt idx="1081" formatCode="General">
                        <c:v>-9.2918459245894605E-4</c:v>
                      </c:pt>
                      <c:pt idx="1082" formatCode="General">
                        <c:v>-9.2163014997370901E-4</c:v>
                      </c:pt>
                      <c:pt idx="1083" formatCode="General">
                        <c:v>-9.4815371302048497E-4</c:v>
                      </c:pt>
                      <c:pt idx="1084" formatCode="General">
                        <c:v>-9.1642682219089905E-4</c:v>
                      </c:pt>
                      <c:pt idx="1085" formatCode="General">
                        <c:v>-9.2299476493962304E-4</c:v>
                      </c:pt>
                      <c:pt idx="1086" formatCode="General">
                        <c:v>-9.21880181802337E-4</c:v>
                      </c:pt>
                      <c:pt idx="1087" formatCode="General">
                        <c:v>-9.1803033016930804E-4</c:v>
                      </c:pt>
                      <c:pt idx="1088" formatCode="General">
                        <c:v>-9.2697026206337301E-4</c:v>
                      </c:pt>
                      <c:pt idx="1089" formatCode="General">
                        <c:v>-9.0638682032590304E-4</c:v>
                      </c:pt>
                      <c:pt idx="1090" formatCode="General">
                        <c:v>-8.9980321196725399E-4</c:v>
                      </c:pt>
                      <c:pt idx="1091" formatCode="General">
                        <c:v>-9.1535599019699804E-4</c:v>
                      </c:pt>
                      <c:pt idx="1092" formatCode="General">
                        <c:v>-9.05817026570074E-4</c:v>
                      </c:pt>
                      <c:pt idx="1093" formatCode="General">
                        <c:v>-9.2307638071624E-4</c:v>
                      </c:pt>
                      <c:pt idx="1094" formatCode="General">
                        <c:v>-9.1569039370468597E-4</c:v>
                      </c:pt>
                      <c:pt idx="1095" formatCode="General">
                        <c:v>-9.2007640682602201E-4</c:v>
                      </c:pt>
                      <c:pt idx="1096" formatCode="General">
                        <c:v>-9.1185443746690301E-4</c:v>
                      </c:pt>
                      <c:pt idx="1097" formatCode="General">
                        <c:v>-9.1729216539748596E-4</c:v>
                      </c:pt>
                      <c:pt idx="1098" formatCode="General">
                        <c:v>-9.0301032646096502E-4</c:v>
                      </c:pt>
                      <c:pt idx="1099" formatCode="General">
                        <c:v>-9.0228880652105296E-4</c:v>
                      </c:pt>
                      <c:pt idx="1100" formatCode="General">
                        <c:v>-8.9938151822791196E-4</c:v>
                      </c:pt>
                      <c:pt idx="1101" formatCode="General">
                        <c:v>-9.0150105977911295E-4</c:v>
                      </c:pt>
                      <c:pt idx="1102" formatCode="General">
                        <c:v>-9.1516795802686795E-4</c:v>
                      </c:pt>
                      <c:pt idx="1103" formatCode="General">
                        <c:v>-8.9342372108606604E-4</c:v>
                      </c:pt>
                      <c:pt idx="1104" formatCode="General">
                        <c:v>-8.9957044165840997E-4</c:v>
                      </c:pt>
                      <c:pt idx="1105" formatCode="General">
                        <c:v>-9.0027849304334803E-4</c:v>
                      </c:pt>
                      <c:pt idx="1106" formatCode="General">
                        <c:v>-8.9078008819380901E-4</c:v>
                      </c:pt>
                      <c:pt idx="1107" formatCode="General">
                        <c:v>-8.9459064557764398E-4</c:v>
                      </c:pt>
                      <c:pt idx="1108" formatCode="General">
                        <c:v>-8.9840315933591695E-4</c:v>
                      </c:pt>
                      <c:pt idx="1109" formatCode="General">
                        <c:v>-8.8979697717335698E-4</c:v>
                      </c:pt>
                      <c:pt idx="1110" formatCode="General">
                        <c:v>-8.8924172652746398E-4</c:v>
                      </c:pt>
                      <c:pt idx="1111" formatCode="General">
                        <c:v>-8.8147801650617695E-4</c:v>
                      </c:pt>
                      <c:pt idx="1112" formatCode="General">
                        <c:v>-9.0040620480030505E-4</c:v>
                      </c:pt>
                      <c:pt idx="1113" formatCode="General">
                        <c:v>-8.8760550884900804E-4</c:v>
                      </c:pt>
                      <c:pt idx="1114" formatCode="General">
                        <c:v>-8.8879432496615299E-4</c:v>
                      </c:pt>
                      <c:pt idx="1115" formatCode="General">
                        <c:v>-8.9953019598959104E-4</c:v>
                      </c:pt>
                      <c:pt idx="1116" formatCode="General">
                        <c:v>-8.7879458419937303E-4</c:v>
                      </c:pt>
                      <c:pt idx="1117" formatCode="General">
                        <c:v>-8.6222184668067895E-4</c:v>
                      </c:pt>
                      <c:pt idx="1118" formatCode="General">
                        <c:v>-8.86398918833509E-4</c:v>
                      </c:pt>
                      <c:pt idx="1119" formatCode="General">
                        <c:v>-8.9481160519240197E-4</c:v>
                      </c:pt>
                      <c:pt idx="1120" formatCode="General">
                        <c:v>-8.7633423461280205E-4</c:v>
                      </c:pt>
                      <c:pt idx="1121" formatCode="General">
                        <c:v>-8.9097384122184E-4</c:v>
                      </c:pt>
                      <c:pt idx="1122" formatCode="General">
                        <c:v>-8.9121076577071997E-4</c:v>
                      </c:pt>
                      <c:pt idx="1123" formatCode="General">
                        <c:v>-8.8597360040662705E-4</c:v>
                      </c:pt>
                      <c:pt idx="1124" formatCode="General">
                        <c:v>-8.7380599421940099E-4</c:v>
                      </c:pt>
                      <c:pt idx="1125" formatCode="General">
                        <c:v>-8.5883199505150604E-4</c:v>
                      </c:pt>
                      <c:pt idx="1126" formatCode="General">
                        <c:v>-8.7442372307098496E-4</c:v>
                      </c:pt>
                      <c:pt idx="1127" formatCode="General">
                        <c:v>-8.60139381581411E-4</c:v>
                      </c:pt>
                      <c:pt idx="1128" formatCode="General">
                        <c:v>-8.7292445306648902E-4</c:v>
                      </c:pt>
                      <c:pt idx="1129" formatCode="General">
                        <c:v>-8.6185680580932295E-4</c:v>
                      </c:pt>
                      <c:pt idx="1130" formatCode="General">
                        <c:v>-8.6923774064478999E-4</c:v>
                      </c:pt>
                      <c:pt idx="1131" formatCode="General">
                        <c:v>-8.5245686779050495E-4</c:v>
                      </c:pt>
                      <c:pt idx="1132" formatCode="General">
                        <c:v>-8.7238208863701905E-4</c:v>
                      </c:pt>
                      <c:pt idx="1133" formatCode="General">
                        <c:v>-8.6986653286235099E-4</c:v>
                      </c:pt>
                      <c:pt idx="1134" formatCode="General">
                        <c:v>-8.7090411226625601E-4</c:v>
                      </c:pt>
                      <c:pt idx="1135" formatCode="General">
                        <c:v>-8.49835730445735E-4</c:v>
                      </c:pt>
                      <c:pt idx="1136" formatCode="General">
                        <c:v>-8.6258226576010997E-4</c:v>
                      </c:pt>
                      <c:pt idx="1137" formatCode="General">
                        <c:v>-8.7340677080678295E-4</c:v>
                      </c:pt>
                      <c:pt idx="1138" formatCode="General">
                        <c:v>-8.50966176137727E-4</c:v>
                      </c:pt>
                      <c:pt idx="1139" formatCode="General">
                        <c:v>-8.5898111709026596E-4</c:v>
                      </c:pt>
                      <c:pt idx="1140" formatCode="General">
                        <c:v>-8.6206688202226901E-4</c:v>
                      </c:pt>
                      <c:pt idx="1141" formatCode="General">
                        <c:v>-8.2920723349078995E-4</c:v>
                      </c:pt>
                      <c:pt idx="1142" formatCode="General">
                        <c:v>-8.6412656978027396E-4</c:v>
                      </c:pt>
                      <c:pt idx="1143" formatCode="General">
                        <c:v>-8.4710634464604795E-4</c:v>
                      </c:pt>
                      <c:pt idx="1144" formatCode="General">
                        <c:v>-8.2229654440589995E-4</c:v>
                      </c:pt>
                      <c:pt idx="1145" formatCode="General">
                        <c:v>-8.2784723364902498E-4</c:v>
                      </c:pt>
                      <c:pt idx="1146" formatCode="General">
                        <c:v>-8.3640404598932802E-4</c:v>
                      </c:pt>
                      <c:pt idx="1147" formatCode="General">
                        <c:v>-8.4094440599714795E-4</c:v>
                      </c:pt>
                      <c:pt idx="1148" formatCode="General">
                        <c:v>-8.3749782022129896E-4</c:v>
                      </c:pt>
                      <c:pt idx="1149" formatCode="General">
                        <c:v>-8.4715511623646895E-4</c:v>
                      </c:pt>
                      <c:pt idx="1150" formatCode="General">
                        <c:v>-8.4105184009828195E-4</c:v>
                      </c:pt>
                      <c:pt idx="1151" formatCode="General">
                        <c:v>-8.5781190569326105E-4</c:v>
                      </c:pt>
                      <c:pt idx="1152" formatCode="General">
                        <c:v>-8.3789452172891197E-4</c:v>
                      </c:pt>
                      <c:pt idx="1153" formatCode="General">
                        <c:v>-8.5931047666126803E-4</c:v>
                      </c:pt>
                      <c:pt idx="1154" formatCode="General">
                        <c:v>-8.29570233344645E-4</c:v>
                      </c:pt>
                      <c:pt idx="1155" formatCode="General">
                        <c:v>-8.3606103325799296E-4</c:v>
                      </c:pt>
                      <c:pt idx="1156" formatCode="General">
                        <c:v>-8.3037784169938498E-4</c:v>
                      </c:pt>
                      <c:pt idx="1157" formatCode="General">
                        <c:v>-8.4746223054455502E-4</c:v>
                      </c:pt>
                      <c:pt idx="1158" formatCode="General">
                        <c:v>-8.4000136318390802E-4</c:v>
                      </c:pt>
                      <c:pt idx="1159" formatCode="General">
                        <c:v>-8.3304396419819297E-4</c:v>
                      </c:pt>
                      <c:pt idx="1160" formatCode="General">
                        <c:v>-8.3647774153313597E-4</c:v>
                      </c:pt>
                      <c:pt idx="1161" formatCode="General">
                        <c:v>-8.4280388278475799E-4</c:v>
                      </c:pt>
                      <c:pt idx="1162" formatCode="General">
                        <c:v>-8.3358332949174199E-4</c:v>
                      </c:pt>
                      <c:pt idx="1163" formatCode="General">
                        <c:v>-8.4817103645694596E-4</c:v>
                      </c:pt>
                      <c:pt idx="1164" formatCode="General">
                        <c:v>-8.2529311078822002E-4</c:v>
                      </c:pt>
                      <c:pt idx="1165" formatCode="General">
                        <c:v>-8.0326277704737903E-4</c:v>
                      </c:pt>
                      <c:pt idx="1166" formatCode="General">
                        <c:v>-8.2890458507356001E-4</c:v>
                      </c:pt>
                      <c:pt idx="1167" formatCode="General">
                        <c:v>-8.18937832318714E-4</c:v>
                      </c:pt>
                      <c:pt idx="1168" formatCode="General">
                        <c:v>-8.2640371177060401E-4</c:v>
                      </c:pt>
                      <c:pt idx="1169" formatCode="General">
                        <c:v>-8.2221782081273796E-4</c:v>
                      </c:pt>
                      <c:pt idx="1170" formatCode="General">
                        <c:v>-8.2542114844721796E-4</c:v>
                      </c:pt>
                      <c:pt idx="1171" formatCode="General">
                        <c:v>-8.3215235042319595E-4</c:v>
                      </c:pt>
                      <c:pt idx="1172" formatCode="General">
                        <c:v>-8.0758456361072696E-4</c:v>
                      </c:pt>
                      <c:pt idx="1173" formatCode="General">
                        <c:v>-8.1774873245560396E-4</c:v>
                      </c:pt>
                      <c:pt idx="1174" formatCode="General">
                        <c:v>-8.2881132491674405E-4</c:v>
                      </c:pt>
                      <c:pt idx="1175" formatCode="General">
                        <c:v>-8.0506714714753799E-4</c:v>
                      </c:pt>
                      <c:pt idx="1176" formatCode="General">
                        <c:v>-8.3694701750553998E-4</c:v>
                      </c:pt>
                      <c:pt idx="1177" formatCode="General">
                        <c:v>-8.2480979025260795E-4</c:v>
                      </c:pt>
                      <c:pt idx="1178" formatCode="General">
                        <c:v>-8.1687996823920502E-4</c:v>
                      </c:pt>
                      <c:pt idx="1179" formatCode="General">
                        <c:v>-8.0940339235874E-4</c:v>
                      </c:pt>
                      <c:pt idx="1180" formatCode="General">
                        <c:v>-7.9484564389863599E-4</c:v>
                      </c:pt>
                      <c:pt idx="1181" formatCode="General">
                        <c:v>-8.41573282862191E-4</c:v>
                      </c:pt>
                      <c:pt idx="1182" formatCode="General">
                        <c:v>-8.3415072424369103E-4</c:v>
                      </c:pt>
                      <c:pt idx="1183" formatCode="General">
                        <c:v>-8.3054357669918395E-4</c:v>
                      </c:pt>
                      <c:pt idx="1184" formatCode="General">
                        <c:v>-8.0825787174655097E-4</c:v>
                      </c:pt>
                      <c:pt idx="1185" formatCode="General">
                        <c:v>-8.0472505645098197E-4</c:v>
                      </c:pt>
                      <c:pt idx="1186" formatCode="General">
                        <c:v>-8.0718544659168895E-4</c:v>
                      </c:pt>
                      <c:pt idx="1187" formatCode="General">
                        <c:v>-8.1333415784458699E-4</c:v>
                      </c:pt>
                      <c:pt idx="1188" formatCode="General">
                        <c:v>-7.8619346291383305E-4</c:v>
                      </c:pt>
                      <c:pt idx="1189" formatCode="General">
                        <c:v>-8.0424478064065105E-4</c:v>
                      </c:pt>
                      <c:pt idx="1190" formatCode="General">
                        <c:v>-8.0309420552437298E-4</c:v>
                      </c:pt>
                      <c:pt idx="1191" formatCode="General">
                        <c:v>-7.93033478307706E-4</c:v>
                      </c:pt>
                      <c:pt idx="1192" formatCode="General">
                        <c:v>-8.0018423481742604E-4</c:v>
                      </c:pt>
                      <c:pt idx="1193" formatCode="General">
                        <c:v>-7.9570820659895095E-4</c:v>
                      </c:pt>
                      <c:pt idx="1194" formatCode="General">
                        <c:v>-7.8521286559436396E-4</c:v>
                      </c:pt>
                      <c:pt idx="1195" formatCode="General">
                        <c:v>-7.9888375651143999E-4</c:v>
                      </c:pt>
                      <c:pt idx="1196" formatCode="General">
                        <c:v>-7.84636550690296E-4</c:v>
                      </c:pt>
                      <c:pt idx="1197" formatCode="General">
                        <c:v>-8.0620265347361995E-4</c:v>
                      </c:pt>
                      <c:pt idx="1198" formatCode="General">
                        <c:v>-7.9138017059001201E-4</c:v>
                      </c:pt>
                      <c:pt idx="1199" formatCode="General">
                        <c:v>-8.0774113883245601E-4</c:v>
                      </c:pt>
                      <c:pt idx="1200" formatCode="General">
                        <c:v>-7.9893914104950598E-4</c:v>
                      </c:pt>
                      <c:pt idx="1201" formatCode="General">
                        <c:v>-7.89557848727175E-4</c:v>
                      </c:pt>
                      <c:pt idx="1202" formatCode="General">
                        <c:v>-7.8457639137130498E-4</c:v>
                      </c:pt>
                      <c:pt idx="1203" formatCode="General">
                        <c:v>-7.9008506273812204E-4</c:v>
                      </c:pt>
                      <c:pt idx="1204" formatCode="General">
                        <c:v>-7.9038663220792004E-4</c:v>
                      </c:pt>
                      <c:pt idx="1205" formatCode="General">
                        <c:v>-7.8811754422402399E-4</c:v>
                      </c:pt>
                      <c:pt idx="1206" formatCode="General">
                        <c:v>-7.9306285449983198E-4</c:v>
                      </c:pt>
                      <c:pt idx="1207" formatCode="General">
                        <c:v>-7.80298310106534E-4</c:v>
                      </c:pt>
                      <c:pt idx="1208" formatCode="General">
                        <c:v>-8.1261982630706996E-4</c:v>
                      </c:pt>
                      <c:pt idx="1209" formatCode="General">
                        <c:v>-8.0365897106674899E-4</c:v>
                      </c:pt>
                      <c:pt idx="1210" formatCode="General">
                        <c:v>-8.0744553521875501E-4</c:v>
                      </c:pt>
                      <c:pt idx="1211" formatCode="General">
                        <c:v>-7.7293537372356304E-4</c:v>
                      </c:pt>
                      <c:pt idx="1212" formatCode="General">
                        <c:v>-7.7700700519307505E-4</c:v>
                      </c:pt>
                      <c:pt idx="1213" formatCode="General">
                        <c:v>-7.4485851371515401E-4</c:v>
                      </c:pt>
                      <c:pt idx="1214" formatCode="General">
                        <c:v>-7.9328634359730895E-4</c:v>
                      </c:pt>
                      <c:pt idx="1215" formatCode="General">
                        <c:v>-7.7610927539165998E-4</c:v>
                      </c:pt>
                      <c:pt idx="1216" formatCode="General">
                        <c:v>-7.7358224575733905E-4</c:v>
                      </c:pt>
                      <c:pt idx="1217" formatCode="General">
                        <c:v>-7.8942564352818003E-4</c:v>
                      </c:pt>
                      <c:pt idx="1218" formatCode="General">
                        <c:v>-7.9072238079034597E-4</c:v>
                      </c:pt>
                      <c:pt idx="1219" formatCode="General">
                        <c:v>-7.8043205683023199E-4</c:v>
                      </c:pt>
                      <c:pt idx="1220" formatCode="General">
                        <c:v>-7.7549829342573998E-4</c:v>
                      </c:pt>
                      <c:pt idx="1221" formatCode="General">
                        <c:v>-7.7855588920456296E-4</c:v>
                      </c:pt>
                      <c:pt idx="1222" formatCode="General">
                        <c:v>-7.7025147634763604E-4</c:v>
                      </c:pt>
                      <c:pt idx="1223" formatCode="General">
                        <c:v>-7.8360347780223702E-4</c:v>
                      </c:pt>
                      <c:pt idx="1224" formatCode="General">
                        <c:v>-7.7969728472724697E-4</c:v>
                      </c:pt>
                      <c:pt idx="1225" formatCode="General">
                        <c:v>-7.7654735552322202E-4</c:v>
                      </c:pt>
                      <c:pt idx="1226" formatCode="General">
                        <c:v>-7.6676970959724798E-4</c:v>
                      </c:pt>
                      <c:pt idx="1227" formatCode="General">
                        <c:v>-7.74874694055584E-4</c:v>
                      </c:pt>
                      <c:pt idx="1228" formatCode="General">
                        <c:v>-7.7679628271115403E-4</c:v>
                      </c:pt>
                      <c:pt idx="1229" formatCode="General">
                        <c:v>-7.64285208112324E-4</c:v>
                      </c:pt>
                      <c:pt idx="1230" formatCode="General">
                        <c:v>-7.9200509150453803E-4</c:v>
                      </c:pt>
                      <c:pt idx="1231" formatCode="General">
                        <c:v>-7.6789864526098997E-4</c:v>
                      </c:pt>
                      <c:pt idx="1232" formatCode="General">
                        <c:v>-7.9337290755224796E-4</c:v>
                      </c:pt>
                      <c:pt idx="1233" formatCode="General">
                        <c:v>-7.5320218526787604E-4</c:v>
                      </c:pt>
                      <c:pt idx="1234" formatCode="General">
                        <c:v>-7.7422188351167198E-4</c:v>
                      </c:pt>
                      <c:pt idx="1235" formatCode="General">
                        <c:v>-7.6018926534344403E-4</c:v>
                      </c:pt>
                      <c:pt idx="1236" formatCode="General">
                        <c:v>-7.5939583652584095E-4</c:v>
                      </c:pt>
                      <c:pt idx="1237" formatCode="General">
                        <c:v>-7.7608010819747502E-4</c:v>
                      </c:pt>
                      <c:pt idx="1238" formatCode="General">
                        <c:v>-7.5768889948443297E-4</c:v>
                      </c:pt>
                      <c:pt idx="1239" formatCode="General">
                        <c:v>-7.4399234144273396E-4</c:v>
                      </c:pt>
                      <c:pt idx="1240" formatCode="General">
                        <c:v>-7.7419927371331302E-4</c:v>
                      </c:pt>
                      <c:pt idx="1241" formatCode="General">
                        <c:v>-7.5304287492953897E-4</c:v>
                      </c:pt>
                      <c:pt idx="1242" formatCode="General">
                        <c:v>-7.5402944256734196E-4</c:v>
                      </c:pt>
                      <c:pt idx="1243" formatCode="General">
                        <c:v>-7.4254028999257604E-4</c:v>
                      </c:pt>
                      <c:pt idx="1244" formatCode="General">
                        <c:v>-7.4537975426412599E-4</c:v>
                      </c:pt>
                      <c:pt idx="1245" formatCode="General">
                        <c:v>-7.5276114578493297E-4</c:v>
                      </c:pt>
                      <c:pt idx="1246" formatCode="General">
                        <c:v>-7.4389160045373599E-4</c:v>
                      </c:pt>
                      <c:pt idx="1247" formatCode="General">
                        <c:v>-7.5717922841076802E-4</c:v>
                      </c:pt>
                      <c:pt idx="1248" formatCode="General">
                        <c:v>-7.3931414805040096E-4</c:v>
                      </c:pt>
                      <c:pt idx="1249" formatCode="General">
                        <c:v>-7.4029132465280899E-4</c:v>
                      </c:pt>
                      <c:pt idx="1250" formatCode="General">
                        <c:v>-7.6484027561072405E-4</c:v>
                      </c:pt>
                      <c:pt idx="1251" formatCode="General">
                        <c:v>-7.3052803564532202E-4</c:v>
                      </c:pt>
                      <c:pt idx="1252" formatCode="General">
                        <c:v>-7.5720598137587699E-4</c:v>
                      </c:pt>
                      <c:pt idx="1253" formatCode="General">
                        <c:v>-7.42569376745998E-4</c:v>
                      </c:pt>
                      <c:pt idx="1254" formatCode="General">
                        <c:v>-7.3626262596488995E-4</c:v>
                      </c:pt>
                      <c:pt idx="1255" formatCode="General">
                        <c:v>-7.5777892112372002E-4</c:v>
                      </c:pt>
                      <c:pt idx="1256" formatCode="General">
                        <c:v>-7.4630639706153401E-4</c:v>
                      </c:pt>
                      <c:pt idx="1257" formatCode="General">
                        <c:v>-7.4620614584863202E-4</c:v>
                      </c:pt>
                      <c:pt idx="1258" formatCode="General">
                        <c:v>-7.5403372223554696E-4</c:v>
                      </c:pt>
                      <c:pt idx="1259" formatCode="General">
                        <c:v>-7.46780116124645E-4</c:v>
                      </c:pt>
                      <c:pt idx="1260" formatCode="General">
                        <c:v>-7.5526101706445197E-4</c:v>
                      </c:pt>
                      <c:pt idx="1261" formatCode="General">
                        <c:v>-7.3282744648298299E-4</c:v>
                      </c:pt>
                      <c:pt idx="1262" formatCode="General">
                        <c:v>-7.4985340093950098E-4</c:v>
                      </c:pt>
                      <c:pt idx="1263" formatCode="General">
                        <c:v>-7.33177154337846E-4</c:v>
                      </c:pt>
                      <c:pt idx="1264" formatCode="General">
                        <c:v>-7.3347410983635802E-4</c:v>
                      </c:pt>
                      <c:pt idx="1265" formatCode="General">
                        <c:v>-7.3412449666026604E-4</c:v>
                      </c:pt>
                      <c:pt idx="1266" formatCode="General">
                        <c:v>-7.3307432476539601E-4</c:v>
                      </c:pt>
                      <c:pt idx="1267" formatCode="General">
                        <c:v>-7.2198215013265698E-4</c:v>
                      </c:pt>
                      <c:pt idx="1268" formatCode="General">
                        <c:v>-7.4629576834475003E-4</c:v>
                      </c:pt>
                      <c:pt idx="1269" formatCode="General">
                        <c:v>-7.32247638971641E-4</c:v>
                      </c:pt>
                      <c:pt idx="1270" formatCode="General">
                        <c:v>-7.4068861268812905E-4</c:v>
                      </c:pt>
                      <c:pt idx="1271" formatCode="General">
                        <c:v>-7.3612239195147602E-4</c:v>
                      </c:pt>
                      <c:pt idx="1272" formatCode="General">
                        <c:v>-7.3689948628383802E-4</c:v>
                      </c:pt>
                      <c:pt idx="1273" formatCode="General">
                        <c:v>-7.5380280342709799E-4</c:v>
                      </c:pt>
                      <c:pt idx="1274" formatCode="General">
                        <c:v>-7.1539241977467197E-4</c:v>
                      </c:pt>
                      <c:pt idx="1275" formatCode="General">
                        <c:v>-7.2436969057002498E-4</c:v>
                      </c:pt>
                      <c:pt idx="1276" formatCode="General">
                        <c:v>-7.4516018043243204E-4</c:v>
                      </c:pt>
                      <c:pt idx="1277" formatCode="General">
                        <c:v>-7.21077185191452E-4</c:v>
                      </c:pt>
                      <c:pt idx="1278" formatCode="General">
                        <c:v>-7.2257358293287895E-4</c:v>
                      </c:pt>
                      <c:pt idx="1279" formatCode="General">
                        <c:v>-7.1988484734470802E-4</c:v>
                      </c:pt>
                      <c:pt idx="1280" formatCode="General">
                        <c:v>-7.17068571818789E-4</c:v>
                      </c:pt>
                      <c:pt idx="1281" formatCode="General">
                        <c:v>-7.3796985746585699E-4</c:v>
                      </c:pt>
                      <c:pt idx="1282" formatCode="General">
                        <c:v>-7.0526367747711296E-4</c:v>
                      </c:pt>
                      <c:pt idx="1283" formatCode="General">
                        <c:v>-7.1266507993798496E-4</c:v>
                      </c:pt>
                      <c:pt idx="1284" formatCode="General">
                        <c:v>-6.9804992530430904E-4</c:v>
                      </c:pt>
                      <c:pt idx="1285" formatCode="General">
                        <c:v>-7.1964532021195102E-4</c:v>
                      </c:pt>
                      <c:pt idx="1286" formatCode="General">
                        <c:v>-7.3734470937107904E-4</c:v>
                      </c:pt>
                      <c:pt idx="1287" formatCode="General">
                        <c:v>-7.2680903742481295E-4</c:v>
                      </c:pt>
                      <c:pt idx="1288" formatCode="General">
                        <c:v>-7.3122992892125395E-4</c:v>
                      </c:pt>
                      <c:pt idx="1289" formatCode="General">
                        <c:v>-7.1643609292644105E-4</c:v>
                      </c:pt>
                      <c:pt idx="1290" formatCode="General">
                        <c:v>-6.9976761000815305E-4</c:v>
                      </c:pt>
                      <c:pt idx="1291" formatCode="General">
                        <c:v>-7.2848389476806404E-4</c:v>
                      </c:pt>
                      <c:pt idx="1292" formatCode="General">
                        <c:v>-7.2097903030320803E-4</c:v>
                      </c:pt>
                      <c:pt idx="1293" formatCode="General">
                        <c:v>-7.2241316397200501E-4</c:v>
                      </c:pt>
                      <c:pt idx="1294" formatCode="General">
                        <c:v>-7.3225000419661803E-4</c:v>
                      </c:pt>
                      <c:pt idx="1295" formatCode="General">
                        <c:v>-6.9786065009147698E-4</c:v>
                      </c:pt>
                      <c:pt idx="1296" formatCode="General">
                        <c:v>-7.1825874747700395E-4</c:v>
                      </c:pt>
                      <c:pt idx="1297" formatCode="General">
                        <c:v>-7.2662653287336497E-4</c:v>
                      </c:pt>
                      <c:pt idx="1298" formatCode="General">
                        <c:v>-7.2008830579959801E-4</c:v>
                      </c:pt>
                      <c:pt idx="1299" formatCode="General">
                        <c:v>-7.1380166520037397E-4</c:v>
                      </c:pt>
                      <c:pt idx="1300" formatCode="General">
                        <c:v>-6.9240649435892197E-4</c:v>
                      </c:pt>
                      <c:pt idx="1301" formatCode="General">
                        <c:v>-7.0388891218901395E-4</c:v>
                      </c:pt>
                      <c:pt idx="1302" formatCode="General">
                        <c:v>-7.2057558466629996E-4</c:v>
                      </c:pt>
                      <c:pt idx="1303" formatCode="General">
                        <c:v>-7.0762196145253897E-4</c:v>
                      </c:pt>
                      <c:pt idx="1304" formatCode="General">
                        <c:v>-7.2105261408823699E-4</c:v>
                      </c:pt>
                      <c:pt idx="1305" formatCode="General">
                        <c:v>-7.2048496753369701E-4</c:v>
                      </c:pt>
                      <c:pt idx="1306" formatCode="General">
                        <c:v>-6.9474713908319603E-4</c:v>
                      </c:pt>
                      <c:pt idx="1307" formatCode="General">
                        <c:v>-7.0162493042345505E-4</c:v>
                      </c:pt>
                      <c:pt idx="1308" formatCode="General">
                        <c:v>-6.9363865972230597E-4</c:v>
                      </c:pt>
                      <c:pt idx="1309" formatCode="General">
                        <c:v>-7.1525031866171698E-4</c:v>
                      </c:pt>
                      <c:pt idx="1310" formatCode="General">
                        <c:v>-7.0915685217058796E-4</c:v>
                      </c:pt>
                      <c:pt idx="1311" formatCode="General">
                        <c:v>-6.9353023090438105E-4</c:v>
                      </c:pt>
                      <c:pt idx="1312" formatCode="General">
                        <c:v>-7.2269164149840303E-4</c:v>
                      </c:pt>
                      <c:pt idx="1313" formatCode="General">
                        <c:v>-6.8495303264006998E-4</c:v>
                      </c:pt>
                      <c:pt idx="1314" formatCode="General">
                        <c:v>-6.9677984093217905E-4</c:v>
                      </c:pt>
                      <c:pt idx="1315" formatCode="General">
                        <c:v>-6.9970107267841402E-4</c:v>
                      </c:pt>
                      <c:pt idx="1316" formatCode="General">
                        <c:v>-6.8137749256016295E-4</c:v>
                      </c:pt>
                      <c:pt idx="1317" formatCode="General">
                        <c:v>-6.7722604400458097E-4</c:v>
                      </c:pt>
                      <c:pt idx="1318" formatCode="General">
                        <c:v>-7.0846652897595E-4</c:v>
                      </c:pt>
                      <c:pt idx="1319" formatCode="General">
                        <c:v>-6.70057730563238E-4</c:v>
                      </c:pt>
                      <c:pt idx="1320" formatCode="General">
                        <c:v>-7.0257580909925601E-4</c:v>
                      </c:pt>
                      <c:pt idx="1321" formatCode="General">
                        <c:v>-7.0016801361673299E-4</c:v>
                      </c:pt>
                      <c:pt idx="1322" formatCode="General">
                        <c:v>-6.6995916335372998E-4</c:v>
                      </c:pt>
                      <c:pt idx="1323" formatCode="General">
                        <c:v>-7.0063161137165302E-4</c:v>
                      </c:pt>
                      <c:pt idx="1324" formatCode="General">
                        <c:v>-6.89583510928439E-4</c:v>
                      </c:pt>
                      <c:pt idx="1325" formatCode="General">
                        <c:v>-7.2744436492176798E-4</c:v>
                      </c:pt>
                      <c:pt idx="1326" formatCode="General">
                        <c:v>-6.89168709011012E-4</c:v>
                      </c:pt>
                      <c:pt idx="1327" formatCode="General">
                        <c:v>-6.7843217893622605E-4</c:v>
                      </c:pt>
                      <c:pt idx="1328" formatCode="General">
                        <c:v>-6.9924799981546605E-4</c:v>
                      </c:pt>
                      <c:pt idx="1329" formatCode="General">
                        <c:v>-6.9656297472153403E-4</c:v>
                      </c:pt>
                      <c:pt idx="1330" formatCode="General">
                        <c:v>-6.7745360550172499E-4</c:v>
                      </c:pt>
                      <c:pt idx="1331" formatCode="General">
                        <c:v>-6.82554987623865E-4</c:v>
                      </c:pt>
                      <c:pt idx="1332" formatCode="General">
                        <c:v>-6.8616205305598E-4</c:v>
                      </c:pt>
                      <c:pt idx="1333" formatCode="General">
                        <c:v>-6.5084875863768402E-4</c:v>
                      </c:pt>
                      <c:pt idx="1334" formatCode="General">
                        <c:v>-6.7182055195757996E-4</c:v>
                      </c:pt>
                      <c:pt idx="1335" formatCode="General">
                        <c:v>-6.5298474442126997E-4</c:v>
                      </c:pt>
                      <c:pt idx="1336" formatCode="General">
                        <c:v>-6.7246073916485405E-4</c:v>
                      </c:pt>
                      <c:pt idx="1337" formatCode="General">
                        <c:v>-6.7781764927132501E-4</c:v>
                      </c:pt>
                      <c:pt idx="1338" formatCode="General">
                        <c:v>-6.6473333297084396E-4</c:v>
                      </c:pt>
                      <c:pt idx="1339" formatCode="General">
                        <c:v>-6.7979801019266801E-4</c:v>
                      </c:pt>
                      <c:pt idx="1340" formatCode="General">
                        <c:v>-6.9049425185041904E-4</c:v>
                      </c:pt>
                      <c:pt idx="1341" formatCode="General">
                        <c:v>-6.3790139591391099E-4</c:v>
                      </c:pt>
                      <c:pt idx="1342" formatCode="General">
                        <c:v>-6.82918983662639E-4</c:v>
                      </c:pt>
                      <c:pt idx="1343" formatCode="General">
                        <c:v>-6.6452122943060998E-4</c:v>
                      </c:pt>
                      <c:pt idx="1344" formatCode="General">
                        <c:v>-6.6547271145183404E-4</c:v>
                      </c:pt>
                      <c:pt idx="1345" formatCode="General">
                        <c:v>-6.7782628316497603E-4</c:v>
                      </c:pt>
                      <c:pt idx="1346" formatCode="General">
                        <c:v>-6.5159006821952298E-4</c:v>
                      </c:pt>
                      <c:pt idx="1347" formatCode="General">
                        <c:v>-6.4301845564675598E-4</c:v>
                      </c:pt>
                      <c:pt idx="1348" formatCode="General">
                        <c:v>-6.7337943891824397E-4</c:v>
                      </c:pt>
                      <c:pt idx="1349" formatCode="General">
                        <c:v>-6.9000316957146398E-4</c:v>
                      </c:pt>
                      <c:pt idx="1350" formatCode="General">
                        <c:v>-6.5166530706556205E-4</c:v>
                      </c:pt>
                      <c:pt idx="1351" formatCode="General">
                        <c:v>-6.6230906412485205E-4</c:v>
                      </c:pt>
                      <c:pt idx="1352" formatCode="General">
                        <c:v>-6.4835544234173104E-4</c:v>
                      </c:pt>
                      <c:pt idx="1353" formatCode="General">
                        <c:v>-6.84609400817869E-4</c:v>
                      </c:pt>
                      <c:pt idx="1354" formatCode="General">
                        <c:v>-6.3745028906771303E-4</c:v>
                      </c:pt>
                      <c:pt idx="1355" formatCode="General">
                        <c:v>-6.6779696799687299E-4</c:v>
                      </c:pt>
                      <c:pt idx="1356" formatCode="General">
                        <c:v>-6.5166999477678299E-4</c:v>
                      </c:pt>
                      <c:pt idx="1357" formatCode="General">
                        <c:v>-6.5099414799823997E-4</c:v>
                      </c:pt>
                      <c:pt idx="1358" formatCode="General">
                        <c:v>-6.4970360315215296E-4</c:v>
                      </c:pt>
                      <c:pt idx="1359" formatCode="General">
                        <c:v>-6.4594477471451202E-4</c:v>
                      </c:pt>
                      <c:pt idx="1360" formatCode="General">
                        <c:v>-6.7470621578100999E-4</c:v>
                      </c:pt>
                      <c:pt idx="1361" formatCode="General">
                        <c:v>-6.5171986461458299E-4</c:v>
                      </c:pt>
                      <c:pt idx="1362" formatCode="General">
                        <c:v>-6.7878090730213601E-4</c:v>
                      </c:pt>
                      <c:pt idx="1363" formatCode="General">
                        <c:v>-6.5646972514038201E-4</c:v>
                      </c:pt>
                      <c:pt idx="1364" formatCode="General">
                        <c:v>-6.4676070129433404E-4</c:v>
                      </c:pt>
                      <c:pt idx="1365" formatCode="General">
                        <c:v>-6.5905943715093202E-4</c:v>
                      </c:pt>
                      <c:pt idx="1366" formatCode="General">
                        <c:v>-6.2737555826722802E-4</c:v>
                      </c:pt>
                      <c:pt idx="1367" formatCode="General">
                        <c:v>-6.5500765766543002E-4</c:v>
                      </c:pt>
                      <c:pt idx="1368" formatCode="General">
                        <c:v>-6.3839354200929705E-4</c:v>
                      </c:pt>
                      <c:pt idx="1369" formatCode="General">
                        <c:v>-6.2564825522645002E-4</c:v>
                      </c:pt>
                      <c:pt idx="1370" formatCode="General">
                        <c:v>-6.2539147430277597E-4</c:v>
                      </c:pt>
                      <c:pt idx="1371" formatCode="General">
                        <c:v>-6.48193935588184E-4</c:v>
                      </c:pt>
                      <c:pt idx="1372" formatCode="General">
                        <c:v>-6.2426320963224799E-4</c:v>
                      </c:pt>
                      <c:pt idx="1373" formatCode="General">
                        <c:v>-6.5968371135194696E-4</c:v>
                      </c:pt>
                      <c:pt idx="1374" formatCode="General">
                        <c:v>-6.4120832018068296E-4</c:v>
                      </c:pt>
                      <c:pt idx="1375" formatCode="General">
                        <c:v>-6.3588627364747599E-4</c:v>
                      </c:pt>
                      <c:pt idx="1376" formatCode="General">
                        <c:v>-6.33345576977431E-4</c:v>
                      </c:pt>
                      <c:pt idx="1377" formatCode="General">
                        <c:v>-6.3088987458945699E-4</c:v>
                      </c:pt>
                      <c:pt idx="1378" formatCode="General">
                        <c:v>-6.4223098244380603E-4</c:v>
                      </c:pt>
                      <c:pt idx="1379" formatCode="General">
                        <c:v>-6.3864540320715405E-4</c:v>
                      </c:pt>
                      <c:pt idx="1380" formatCode="General">
                        <c:v>-6.2974021266529504E-4</c:v>
                      </c:pt>
                      <c:pt idx="1381" formatCode="General">
                        <c:v>-6.4866264697773196E-4</c:v>
                      </c:pt>
                      <c:pt idx="1382" formatCode="General">
                        <c:v>-6.2603850587903103E-4</c:v>
                      </c:pt>
                      <c:pt idx="1383" formatCode="General">
                        <c:v>-6.2320868463232304E-4</c:v>
                      </c:pt>
                      <c:pt idx="1384" formatCode="General">
                        <c:v>-6.5501859688659803E-4</c:v>
                      </c:pt>
                      <c:pt idx="1385" formatCode="General">
                        <c:v>-6.384204904205E-4</c:v>
                      </c:pt>
                      <c:pt idx="1386" formatCode="General">
                        <c:v>-6.2393097496632997E-4</c:v>
                      </c:pt>
                      <c:pt idx="1387" formatCode="General">
                        <c:v>-6.1494766074058195E-4</c:v>
                      </c:pt>
                      <c:pt idx="1388" formatCode="General">
                        <c:v>-6.2718486350463404E-4</c:v>
                      </c:pt>
                      <c:pt idx="1389" formatCode="General">
                        <c:v>-6.2998819879474396E-4</c:v>
                      </c:pt>
                      <c:pt idx="1390" formatCode="General">
                        <c:v>-6.1922831180064703E-4</c:v>
                      </c:pt>
                      <c:pt idx="1391" formatCode="General">
                        <c:v>-6.2270251636194803E-4</c:v>
                      </c:pt>
                      <c:pt idx="1392" formatCode="General">
                        <c:v>-6.2797783998254396E-4</c:v>
                      </c:pt>
                      <c:pt idx="1393" formatCode="General">
                        <c:v>-6.1297424533875502E-4</c:v>
                      </c:pt>
                      <c:pt idx="1394" formatCode="General">
                        <c:v>-6.2496510628588103E-4</c:v>
                      </c:pt>
                      <c:pt idx="1395" formatCode="General">
                        <c:v>-6.0945025317276204E-4</c:v>
                      </c:pt>
                      <c:pt idx="1396" formatCode="General">
                        <c:v>-6.4628332571387101E-4</c:v>
                      </c:pt>
                      <c:pt idx="1397" formatCode="General">
                        <c:v>-6.0664170545495996E-4</c:v>
                      </c:pt>
                      <c:pt idx="1398" formatCode="General">
                        <c:v>-6.1401352405558805E-4</c:v>
                      </c:pt>
                      <c:pt idx="1399" formatCode="General">
                        <c:v>-5.9466949671504099E-4</c:v>
                      </c:pt>
                      <c:pt idx="1400" formatCode="General">
                        <c:v>-6.0794234407935896E-4</c:v>
                      </c:pt>
                      <c:pt idx="1401" formatCode="General">
                        <c:v>-6.1800022925809098E-4</c:v>
                      </c:pt>
                      <c:pt idx="1402" formatCode="General">
                        <c:v>-6.2164161745447203E-4</c:v>
                      </c:pt>
                      <c:pt idx="1403" formatCode="General">
                        <c:v>-6.1423171120016497E-4</c:v>
                      </c:pt>
                      <c:pt idx="1404" formatCode="General">
                        <c:v>-6.1804150035613505E-4</c:v>
                      </c:pt>
                      <c:pt idx="1405" formatCode="General">
                        <c:v>-6.0342116229695998E-4</c:v>
                      </c:pt>
                      <c:pt idx="1406" formatCode="General">
                        <c:v>-6.1402752200361802E-4</c:v>
                      </c:pt>
                      <c:pt idx="1407" formatCode="General">
                        <c:v>-5.9655333087823702E-4</c:v>
                      </c:pt>
                      <c:pt idx="1408" formatCode="General">
                        <c:v>-5.9782362356400895E-4</c:v>
                      </c:pt>
                      <c:pt idx="1409" formatCode="General">
                        <c:v>-5.7530978952733997E-4</c:v>
                      </c:pt>
                      <c:pt idx="1410" formatCode="General">
                        <c:v>-5.9423998467350602E-4</c:v>
                      </c:pt>
                      <c:pt idx="1411" formatCode="General">
                        <c:v>-6.0331171968400199E-4</c:v>
                      </c:pt>
                      <c:pt idx="1412" formatCode="General">
                        <c:v>-5.8908916759241E-4</c:v>
                      </c:pt>
                      <c:pt idx="1413" formatCode="General">
                        <c:v>-5.9411903814769902E-4</c:v>
                      </c:pt>
                      <c:pt idx="1414" formatCode="General">
                        <c:v>-5.87276080103342E-4</c:v>
                      </c:pt>
                      <c:pt idx="1415" formatCode="General">
                        <c:v>-5.92753903551532E-4</c:v>
                      </c:pt>
                      <c:pt idx="1416" formatCode="General">
                        <c:v>-5.9162806568119504E-4</c:v>
                      </c:pt>
                      <c:pt idx="1417" formatCode="General">
                        <c:v>-5.89144279950874E-4</c:v>
                      </c:pt>
                      <c:pt idx="1418" formatCode="General">
                        <c:v>-5.9529929892300395E-4</c:v>
                      </c:pt>
                      <c:pt idx="1419" formatCode="General">
                        <c:v>-5.8404359350873697E-4</c:v>
                      </c:pt>
                      <c:pt idx="1420" formatCode="General">
                        <c:v>-5.5363778392637699E-4</c:v>
                      </c:pt>
                      <c:pt idx="1421" formatCode="General">
                        <c:v>-5.7454272166584204E-4</c:v>
                      </c:pt>
                      <c:pt idx="1422" formatCode="General">
                        <c:v>-5.8468339333635005E-4</c:v>
                      </c:pt>
                      <c:pt idx="1423" formatCode="General">
                        <c:v>-5.9211912240490902E-4</c:v>
                      </c:pt>
                      <c:pt idx="1424" formatCode="General">
                        <c:v>-5.7424950772562303E-4</c:v>
                      </c:pt>
                      <c:pt idx="1425" formatCode="General">
                        <c:v>-5.8321766447256803E-4</c:v>
                      </c:pt>
                      <c:pt idx="1426" formatCode="General">
                        <c:v>-5.8192521339220404E-4</c:v>
                      </c:pt>
                      <c:pt idx="1427" formatCode="General">
                        <c:v>-5.7624187101477399E-4</c:v>
                      </c:pt>
                      <c:pt idx="1428" formatCode="General">
                        <c:v>-5.7320828648841401E-4</c:v>
                      </c:pt>
                      <c:pt idx="1429" formatCode="General">
                        <c:v>-5.8230447921336101E-4</c:v>
                      </c:pt>
                      <c:pt idx="1430" formatCode="General">
                        <c:v>-5.7428751836115395E-4</c:v>
                      </c:pt>
                      <c:pt idx="1431" formatCode="General">
                        <c:v>-5.6458253414411804E-4</c:v>
                      </c:pt>
                      <c:pt idx="1432" formatCode="General">
                        <c:v>-5.6776158887502E-4</c:v>
                      </c:pt>
                      <c:pt idx="1433" formatCode="General">
                        <c:v>-5.7532157313664996E-4</c:v>
                      </c:pt>
                      <c:pt idx="1434" formatCode="General">
                        <c:v>-5.8504515587251105E-4</c:v>
                      </c:pt>
                      <c:pt idx="1435" formatCode="General">
                        <c:v>-5.81841402292689E-4</c:v>
                      </c:pt>
                      <c:pt idx="1436" formatCode="General">
                        <c:v>-5.6204103869778098E-4</c:v>
                      </c:pt>
                      <c:pt idx="1437" formatCode="General">
                        <c:v>-5.6159758994163097E-4</c:v>
                      </c:pt>
                      <c:pt idx="1438" formatCode="General">
                        <c:v>-5.6508288679469297E-4</c:v>
                      </c:pt>
                      <c:pt idx="1439" formatCode="General">
                        <c:v>-5.8426024792985402E-4</c:v>
                      </c:pt>
                      <c:pt idx="1440" formatCode="General">
                        <c:v>-5.8388820738193201E-4</c:v>
                      </c:pt>
                      <c:pt idx="1441" formatCode="General">
                        <c:v>-5.6738002247405195E-4</c:v>
                      </c:pt>
                      <c:pt idx="1442" formatCode="General">
                        <c:v>-5.5732865168673404E-4</c:v>
                      </c:pt>
                      <c:pt idx="1443" formatCode="General">
                        <c:v>-5.6299568755584597E-4</c:v>
                      </c:pt>
                      <c:pt idx="1444" formatCode="General">
                        <c:v>-5.6724760218420604E-4</c:v>
                      </c:pt>
                      <c:pt idx="1445" formatCode="General">
                        <c:v>-5.6832162688302303E-4</c:v>
                      </c:pt>
                      <c:pt idx="1446" formatCode="General">
                        <c:v>-5.6431898328124599E-4</c:v>
                      </c:pt>
                      <c:pt idx="1447" formatCode="General">
                        <c:v>-5.52800968629574E-4</c:v>
                      </c:pt>
                      <c:pt idx="1448" formatCode="General">
                        <c:v>-5.5356437356176799E-4</c:v>
                      </c:pt>
                      <c:pt idx="1449" formatCode="General">
                        <c:v>-5.6339510628378305E-4</c:v>
                      </c:pt>
                      <c:pt idx="1450" formatCode="General">
                        <c:v>-5.4496362109946004E-4</c:v>
                      </c:pt>
                      <c:pt idx="1451" formatCode="General">
                        <c:v>-5.7928343355811301E-4</c:v>
                      </c:pt>
                      <c:pt idx="1452" formatCode="General">
                        <c:v>-5.4329449302579298E-4</c:v>
                      </c:pt>
                      <c:pt idx="1453" formatCode="General">
                        <c:v>-5.5587417935499704E-4</c:v>
                      </c:pt>
                      <c:pt idx="1454" formatCode="General">
                        <c:v>-5.6026745339418497E-4</c:v>
                      </c:pt>
                      <c:pt idx="1455" formatCode="General">
                        <c:v>-5.3858631114598601E-4</c:v>
                      </c:pt>
                      <c:pt idx="1456" formatCode="General">
                        <c:v>-5.6208457431207199E-4</c:v>
                      </c:pt>
                      <c:pt idx="1457" formatCode="General">
                        <c:v>-5.5812049419169695E-4</c:v>
                      </c:pt>
                      <c:pt idx="1458" formatCode="General">
                        <c:v>-5.45864925588832E-4</c:v>
                      </c:pt>
                      <c:pt idx="1459" formatCode="General">
                        <c:v>-5.3984753759427203E-4</c:v>
                      </c:pt>
                      <c:pt idx="1460" formatCode="General">
                        <c:v>-5.5723431566966596E-4</c:v>
                      </c:pt>
                      <c:pt idx="1461" formatCode="General">
                        <c:v>-5.2929680995146805E-4</c:v>
                      </c:pt>
                      <c:pt idx="1462" formatCode="General">
                        <c:v>-5.36478526915742E-4</c:v>
                      </c:pt>
                      <c:pt idx="1463" formatCode="General">
                        <c:v>-5.4961164229620101E-4</c:v>
                      </c:pt>
                      <c:pt idx="1464" formatCode="General">
                        <c:v>-5.4519284655660195E-4</c:v>
                      </c:pt>
                      <c:pt idx="1465" formatCode="General">
                        <c:v>-5.3070044477753896E-4</c:v>
                      </c:pt>
                      <c:pt idx="1466" formatCode="General">
                        <c:v>-5.4366229705687897E-4</c:v>
                      </c:pt>
                      <c:pt idx="1467" formatCode="General">
                        <c:v>-5.3540290954667499E-4</c:v>
                      </c:pt>
                      <c:pt idx="1468" formatCode="General">
                        <c:v>-5.3885867185663795E-4</c:v>
                      </c:pt>
                      <c:pt idx="1469" formatCode="General">
                        <c:v>-5.5155261188340003E-4</c:v>
                      </c:pt>
                      <c:pt idx="1470" formatCode="General">
                        <c:v>-5.3857640650383095E-4</c:v>
                      </c:pt>
                      <c:pt idx="1471" formatCode="General">
                        <c:v>-5.0837263414603504E-4</c:v>
                      </c:pt>
                      <c:pt idx="1472" formatCode="General">
                        <c:v>-5.3117485999162298E-4</c:v>
                      </c:pt>
                      <c:pt idx="1473" formatCode="General">
                        <c:v>-5.2577427301858605E-4</c:v>
                      </c:pt>
                      <c:pt idx="1474" formatCode="General">
                        <c:v>-5.3461692617895299E-4</c:v>
                      </c:pt>
                      <c:pt idx="1475" formatCode="General">
                        <c:v>-5.2120985923352603E-4</c:v>
                      </c:pt>
                      <c:pt idx="1476" formatCode="General">
                        <c:v>-5.29439787845394E-4</c:v>
                      </c:pt>
                      <c:pt idx="1477" formatCode="General">
                        <c:v>-5.3477487277940096E-4</c:v>
                      </c:pt>
                      <c:pt idx="1478" formatCode="General">
                        <c:v>-5.1934343606122903E-4</c:v>
                      </c:pt>
                      <c:pt idx="1479" formatCode="General">
                        <c:v>-5.2770724413655904E-4</c:v>
                      </c:pt>
                      <c:pt idx="1480" formatCode="General">
                        <c:v>-5.2797574992505703E-4</c:v>
                      </c:pt>
                      <c:pt idx="1481" formatCode="General">
                        <c:v>-5.3813754290592004E-4</c:v>
                      </c:pt>
                      <c:pt idx="1482" formatCode="General">
                        <c:v>-5.2789487160546803E-4</c:v>
                      </c:pt>
                      <c:pt idx="1483" formatCode="General">
                        <c:v>-5.3735161955906999E-4</c:v>
                      </c:pt>
                      <c:pt idx="1484" formatCode="General">
                        <c:v>-5.2069943408665899E-4</c:v>
                      </c:pt>
                      <c:pt idx="1485" formatCode="General">
                        <c:v>-5.0929084067829003E-4</c:v>
                      </c:pt>
                      <c:pt idx="1486" formatCode="General">
                        <c:v>-5.6080818835135197E-4</c:v>
                      </c:pt>
                      <c:pt idx="1487" formatCode="General">
                        <c:v>-5.1322283726322796E-4</c:v>
                      </c:pt>
                      <c:pt idx="1488" formatCode="General">
                        <c:v>-5.1262578441695203E-4</c:v>
                      </c:pt>
                      <c:pt idx="1489" formatCode="General">
                        <c:v>-5.1494249659057596E-4</c:v>
                      </c:pt>
                      <c:pt idx="1490" formatCode="General">
                        <c:v>-5.2281554725084603E-4</c:v>
                      </c:pt>
                      <c:pt idx="1491" formatCode="General">
                        <c:v>-5.2692720064134496E-4</c:v>
                      </c:pt>
                      <c:pt idx="1492" formatCode="General">
                        <c:v>-5.2345946872464503E-4</c:v>
                      </c:pt>
                      <c:pt idx="1493" formatCode="General">
                        <c:v>-4.98137519692067E-4</c:v>
                      </c:pt>
                      <c:pt idx="1494" formatCode="General">
                        <c:v>-5.20351241773784E-4</c:v>
                      </c:pt>
                      <c:pt idx="1495" formatCode="General">
                        <c:v>-5.0220376986696001E-4</c:v>
                      </c:pt>
                      <c:pt idx="1496" formatCode="General">
                        <c:v>-5.07251634685662E-4</c:v>
                      </c:pt>
                      <c:pt idx="1497" formatCode="General">
                        <c:v>-5.1061829004147099E-4</c:v>
                      </c:pt>
                      <c:pt idx="1498" formatCode="General">
                        <c:v>-5.00192259266499E-4</c:v>
                      </c:pt>
                      <c:pt idx="1499" formatCode="General">
                        <c:v>-4.99678038802956E-4</c:v>
                      </c:pt>
                      <c:pt idx="1500" formatCode="General">
                        <c:v>-5.1168630543858102E-4</c:v>
                      </c:pt>
                      <c:pt idx="1501" formatCode="General">
                        <c:v>-5.0946429610384495E-4</c:v>
                      </c:pt>
                      <c:pt idx="1502" formatCode="General">
                        <c:v>-5.0673179070217101E-4</c:v>
                      </c:pt>
                      <c:pt idx="1503" formatCode="General">
                        <c:v>-5.0320136488384395E-4</c:v>
                      </c:pt>
                      <c:pt idx="1504" formatCode="General">
                        <c:v>-5.1609636082734799E-4</c:v>
                      </c:pt>
                      <c:pt idx="1505" formatCode="General">
                        <c:v>-5.1051960915205104E-4</c:v>
                      </c:pt>
                      <c:pt idx="1506" formatCode="General">
                        <c:v>-5.3355972645983897E-4</c:v>
                      </c:pt>
                      <c:pt idx="1507" formatCode="General">
                        <c:v>-4.9652159059189298E-4</c:v>
                      </c:pt>
                      <c:pt idx="1508" formatCode="General">
                        <c:v>-4.9602491355464498E-4</c:v>
                      </c:pt>
                      <c:pt idx="1509" formatCode="General">
                        <c:v>-5.13773704348098E-4</c:v>
                      </c:pt>
                      <c:pt idx="1510" formatCode="General">
                        <c:v>-5.2098985891886E-4</c:v>
                      </c:pt>
                      <c:pt idx="1511" formatCode="General">
                        <c:v>-5.1851794661487505E-4</c:v>
                      </c:pt>
                      <c:pt idx="1512" formatCode="General">
                        <c:v>-5.1694492436602695E-4</c:v>
                      </c:pt>
                      <c:pt idx="1513" formatCode="General">
                        <c:v>-5.0691172451643803E-4</c:v>
                      </c:pt>
                      <c:pt idx="1514" formatCode="General">
                        <c:v>-5.0972135298572798E-4</c:v>
                      </c:pt>
                      <c:pt idx="1515" formatCode="General">
                        <c:v>-4.8894211109989103E-4</c:v>
                      </c:pt>
                      <c:pt idx="1516" formatCode="General">
                        <c:v>-5.0724310966291004E-4</c:v>
                      </c:pt>
                      <c:pt idx="1517" formatCode="General">
                        <c:v>-4.8125978387984802E-4</c:v>
                      </c:pt>
                      <c:pt idx="1518" formatCode="General">
                        <c:v>-5.0508274328996399E-4</c:v>
                      </c:pt>
                      <c:pt idx="1519" formatCode="General">
                        <c:v>-5.0164539813336905E-4</c:v>
                      </c:pt>
                      <c:pt idx="1520" formatCode="General">
                        <c:v>-4.9419410930897202E-4</c:v>
                      </c:pt>
                      <c:pt idx="1521" formatCode="General">
                        <c:v>-4.7312724452775303E-4</c:v>
                      </c:pt>
                      <c:pt idx="1522" formatCode="General">
                        <c:v>-4.8746036055599999E-4</c:v>
                      </c:pt>
                      <c:pt idx="1523" formatCode="General">
                        <c:v>-4.71965530412201E-4</c:v>
                      </c:pt>
                      <c:pt idx="1524" formatCode="General">
                        <c:v>-5.0136752711199897E-4</c:v>
                      </c:pt>
                      <c:pt idx="1525" formatCode="General">
                        <c:v>-4.8878398490249302E-4</c:v>
                      </c:pt>
                      <c:pt idx="1526" formatCode="General">
                        <c:v>-4.8717016918257999E-4</c:v>
                      </c:pt>
                      <c:pt idx="1527" formatCode="General">
                        <c:v>-4.8874741922576303E-4</c:v>
                      </c:pt>
                      <c:pt idx="1528" formatCode="General">
                        <c:v>-4.8997657937373902E-4</c:v>
                      </c:pt>
                      <c:pt idx="1529" formatCode="General">
                        <c:v>-5.0043181464882699E-4</c:v>
                      </c:pt>
                      <c:pt idx="1530" formatCode="General">
                        <c:v>-4.83948370363816E-4</c:v>
                      </c:pt>
                      <c:pt idx="1531" formatCode="General">
                        <c:v>-4.9052846431348897E-4</c:v>
                      </c:pt>
                      <c:pt idx="1532" formatCode="General">
                        <c:v>-4.8537694260984303E-4</c:v>
                      </c:pt>
                      <c:pt idx="1533" formatCode="General">
                        <c:v>-4.7005737168487701E-4</c:v>
                      </c:pt>
                      <c:pt idx="1534" formatCode="General">
                        <c:v>-4.9145224653606605E-4</c:v>
                      </c:pt>
                      <c:pt idx="1535" formatCode="General">
                        <c:v>-4.9233824476680702E-4</c:v>
                      </c:pt>
                      <c:pt idx="1536" formatCode="General">
                        <c:v>-4.8381626726395498E-4</c:v>
                      </c:pt>
                      <c:pt idx="1537" formatCode="General">
                        <c:v>-4.83492733211386E-4</c:v>
                      </c:pt>
                      <c:pt idx="1538" formatCode="General">
                        <c:v>-4.8711676901547202E-4</c:v>
                      </c:pt>
                      <c:pt idx="1539" formatCode="General">
                        <c:v>-4.8939463493076604E-4</c:v>
                      </c:pt>
                      <c:pt idx="1540" formatCode="General">
                        <c:v>-4.6521252064271297E-4</c:v>
                      </c:pt>
                      <c:pt idx="1541" formatCode="General">
                        <c:v>-4.5863729208896599E-4</c:v>
                      </c:pt>
                      <c:pt idx="1542" formatCode="General">
                        <c:v>-4.79786115523066E-4</c:v>
                      </c:pt>
                      <c:pt idx="1543" formatCode="General">
                        <c:v>-4.9527772241377997E-4</c:v>
                      </c:pt>
                      <c:pt idx="1544" formatCode="General">
                        <c:v>-4.8099941848829102E-4</c:v>
                      </c:pt>
                      <c:pt idx="1545" formatCode="General">
                        <c:v>-4.7554175280745798E-4</c:v>
                      </c:pt>
                      <c:pt idx="1546" formatCode="General">
                        <c:v>-4.9092103991939002E-4</c:v>
                      </c:pt>
                      <c:pt idx="1547" formatCode="General">
                        <c:v>-4.8668985582137601E-4</c:v>
                      </c:pt>
                      <c:pt idx="1548" formatCode="General">
                        <c:v>-4.63217169631521E-4</c:v>
                      </c:pt>
                      <c:pt idx="1549" formatCode="General">
                        <c:v>-4.77467955715269E-4</c:v>
                      </c:pt>
                      <c:pt idx="1550" formatCode="General">
                        <c:v>-4.9854568325356004E-4</c:v>
                      </c:pt>
                      <c:pt idx="1551" formatCode="General">
                        <c:v>-4.70129920911055E-4</c:v>
                      </c:pt>
                      <c:pt idx="1552" formatCode="General">
                        <c:v>-4.8807115014650999E-4</c:v>
                      </c:pt>
                      <c:pt idx="1553" formatCode="General">
                        <c:v>-4.8668344158051398E-4</c:v>
                      </c:pt>
                      <c:pt idx="1554" formatCode="General">
                        <c:v>-4.6833596908235902E-4</c:v>
                      </c:pt>
                      <c:pt idx="1555" formatCode="General">
                        <c:v>-4.5821614863558703E-4</c:v>
                      </c:pt>
                      <c:pt idx="1556" formatCode="General">
                        <c:v>-4.72716873809267E-4</c:v>
                      </c:pt>
                      <c:pt idx="1557" formatCode="General">
                        <c:v>-4.7278747197624299E-4</c:v>
                      </c:pt>
                      <c:pt idx="1558" formatCode="General">
                        <c:v>-4.5146518530198802E-4</c:v>
                      </c:pt>
                      <c:pt idx="1559" formatCode="General">
                        <c:v>-4.83734753561942E-4</c:v>
                      </c:pt>
                      <c:pt idx="1560" formatCode="General">
                        <c:v>-4.7474230079624002E-4</c:v>
                      </c:pt>
                      <c:pt idx="1561" formatCode="General">
                        <c:v>-4.3636756281692301E-4</c:v>
                      </c:pt>
                      <c:pt idx="1562" formatCode="General">
                        <c:v>-4.7078892553701799E-4</c:v>
                      </c:pt>
                      <c:pt idx="1563" formatCode="General">
                        <c:v>-4.4817895611362098E-4</c:v>
                      </c:pt>
                      <c:pt idx="1564" formatCode="General">
                        <c:v>-4.6386109653989601E-4</c:v>
                      </c:pt>
                      <c:pt idx="1565" formatCode="General">
                        <c:v>-4.57622566961539E-4</c:v>
                      </c:pt>
                      <c:pt idx="1566" formatCode="General">
                        <c:v>-4.6549340407705798E-4</c:v>
                      </c:pt>
                      <c:pt idx="1567" formatCode="General">
                        <c:v>-4.5507916643080799E-4</c:v>
                      </c:pt>
                      <c:pt idx="1568" formatCode="General">
                        <c:v>-4.7626134012159399E-4</c:v>
                      </c:pt>
                      <c:pt idx="1569" formatCode="General">
                        <c:v>-4.5381529093068502E-4</c:v>
                      </c:pt>
                      <c:pt idx="1570" formatCode="General">
                        <c:v>-4.4542732280804302E-4</c:v>
                      </c:pt>
                      <c:pt idx="1571" formatCode="General">
                        <c:v>-4.7616852330625999E-4</c:v>
                      </c:pt>
                      <c:pt idx="1572" formatCode="General">
                        <c:v>-4.7017791842722702E-4</c:v>
                      </c:pt>
                      <c:pt idx="1573" formatCode="General">
                        <c:v>-4.6221292263900902E-4</c:v>
                      </c:pt>
                      <c:pt idx="1574" formatCode="General">
                        <c:v>-4.6648061965114199E-4</c:v>
                      </c:pt>
                      <c:pt idx="1575" formatCode="General">
                        <c:v>-4.4585985062151799E-4</c:v>
                      </c:pt>
                      <c:pt idx="1576" formatCode="General">
                        <c:v>-4.6313570688922098E-4</c:v>
                      </c:pt>
                      <c:pt idx="1577" formatCode="General">
                        <c:v>-4.62932575109153E-4</c:v>
                      </c:pt>
                      <c:pt idx="1578" formatCode="General">
                        <c:v>-4.3025510369095599E-4</c:v>
                      </c:pt>
                      <c:pt idx="1579" formatCode="General">
                        <c:v>-4.4403785355304399E-4</c:v>
                      </c:pt>
                      <c:pt idx="1580" formatCode="General">
                        <c:v>-4.7318266862378898E-4</c:v>
                      </c:pt>
                      <c:pt idx="1581" formatCode="General">
                        <c:v>-4.5332535814906002E-4</c:v>
                      </c:pt>
                      <c:pt idx="1582" formatCode="General">
                        <c:v>-4.5730582944225698E-4</c:v>
                      </c:pt>
                      <c:pt idx="1583" formatCode="General">
                        <c:v>-4.6813063420008999E-4</c:v>
                      </c:pt>
                      <c:pt idx="1584" formatCode="General">
                        <c:v>-4.7578675149278902E-4</c:v>
                      </c:pt>
                      <c:pt idx="1585" formatCode="General">
                        <c:v>-4.4342810831198302E-4</c:v>
                      </c:pt>
                      <c:pt idx="1586" formatCode="General">
                        <c:v>-4.8353659831035998E-4</c:v>
                      </c:pt>
                      <c:pt idx="1587" formatCode="General">
                        <c:v>-4.5429835374451101E-4</c:v>
                      </c:pt>
                      <c:pt idx="1588" formatCode="General">
                        <c:v>-4.8441914601007001E-4</c:v>
                      </c:pt>
                      <c:pt idx="1589" formatCode="General">
                        <c:v>-4.7089071044349002E-4</c:v>
                      </c:pt>
                      <c:pt idx="1590" formatCode="General">
                        <c:v>-4.5368241236613398E-4</c:v>
                      </c:pt>
                      <c:pt idx="1591" formatCode="General">
                        <c:v>-4.5415445491078001E-4</c:v>
                      </c:pt>
                      <c:pt idx="1592" formatCode="General">
                        <c:v>-4.3952171066780998E-4</c:v>
                      </c:pt>
                      <c:pt idx="1593" formatCode="General">
                        <c:v>-4.2607435536528302E-4</c:v>
                      </c:pt>
                      <c:pt idx="1594" formatCode="General">
                        <c:v>-4.74445805141169E-4</c:v>
                      </c:pt>
                      <c:pt idx="1595" formatCode="General">
                        <c:v>-4.55656631775623E-4</c:v>
                      </c:pt>
                      <c:pt idx="1596" formatCode="General">
                        <c:v>-4.5024769446550201E-4</c:v>
                      </c:pt>
                      <c:pt idx="1597" formatCode="General">
                        <c:v>-4.7995721272751501E-4</c:v>
                      </c:pt>
                      <c:pt idx="1598" formatCode="General">
                        <c:v>-4.5719440118316201E-4</c:v>
                      </c:pt>
                      <c:pt idx="1599" formatCode="General">
                        <c:v>-4.3354513782490402E-4</c:v>
                      </c:pt>
                      <c:pt idx="1600" formatCode="General">
                        <c:v>-4.3821019466853001E-4</c:v>
                      </c:pt>
                      <c:pt idx="1601" formatCode="General">
                        <c:v>-4.4076750587439099E-4</c:v>
                      </c:pt>
                      <c:pt idx="1602" formatCode="General">
                        <c:v>-4.5599281256851698E-4</c:v>
                      </c:pt>
                      <c:pt idx="1603" formatCode="General">
                        <c:v>-4.2682115861768401E-4</c:v>
                      </c:pt>
                      <c:pt idx="1604" formatCode="General">
                        <c:v>-4.4150789839299601E-4</c:v>
                      </c:pt>
                      <c:pt idx="1605" formatCode="General">
                        <c:v>-4.2023713091407999E-4</c:v>
                      </c:pt>
                      <c:pt idx="1606" formatCode="General">
                        <c:v>-4.42766738495087E-4</c:v>
                      </c:pt>
                      <c:pt idx="1607" formatCode="General">
                        <c:v>-4.2705155857402499E-4</c:v>
                      </c:pt>
                      <c:pt idx="1608" formatCode="General">
                        <c:v>-4.0064063309232098E-4</c:v>
                      </c:pt>
                      <c:pt idx="1609" formatCode="General">
                        <c:v>-4.4239084021547198E-4</c:v>
                      </c:pt>
                      <c:pt idx="1610" formatCode="General">
                        <c:v>-4.1878611937170402E-4</c:v>
                      </c:pt>
                      <c:pt idx="1611" formatCode="General">
                        <c:v>-4.3227360360883598E-4</c:v>
                      </c:pt>
                      <c:pt idx="1612" formatCode="General">
                        <c:v>-4.4049056742537999E-4</c:v>
                      </c:pt>
                      <c:pt idx="1613" formatCode="General">
                        <c:v>-4.2963406027672098E-4</c:v>
                      </c:pt>
                      <c:pt idx="1614" formatCode="General">
                        <c:v>-4.4306956798504001E-4</c:v>
                      </c:pt>
                      <c:pt idx="1615" formatCode="General">
                        <c:v>-4.3161189341519001E-4</c:v>
                      </c:pt>
                      <c:pt idx="1616" formatCode="General">
                        <c:v>-4.3187971708060998E-4</c:v>
                      </c:pt>
                      <c:pt idx="1617" formatCode="General">
                        <c:v>-4.1732358467406198E-4</c:v>
                      </c:pt>
                      <c:pt idx="1618" formatCode="General">
                        <c:v>-4.3558613791280001E-4</c:v>
                      </c:pt>
                      <c:pt idx="1619" formatCode="General">
                        <c:v>-4.4465503345445998E-4</c:v>
                      </c:pt>
                      <c:pt idx="1620" formatCode="General">
                        <c:v>-4.5526081063768E-4</c:v>
                      </c:pt>
                      <c:pt idx="1621" formatCode="General">
                        <c:v>-4.21750582390057E-4</c:v>
                      </c:pt>
                      <c:pt idx="1622" formatCode="General">
                        <c:v>-4.02144217048717E-4</c:v>
                      </c:pt>
                      <c:pt idx="1623" formatCode="General">
                        <c:v>-4.4833361154725802E-4</c:v>
                      </c:pt>
                      <c:pt idx="1624" formatCode="General">
                        <c:v>-4.20965343332437E-4</c:v>
                      </c:pt>
                      <c:pt idx="1625" formatCode="General">
                        <c:v>-4.42705979307755E-4</c:v>
                      </c:pt>
                      <c:pt idx="1626" formatCode="General">
                        <c:v>-4.0078146419856003E-4</c:v>
                      </c:pt>
                      <c:pt idx="1627" formatCode="General">
                        <c:v>-4.3836964531776101E-4</c:v>
                      </c:pt>
                      <c:pt idx="1628" formatCode="General">
                        <c:v>-4.3197918604387099E-4</c:v>
                      </c:pt>
                      <c:pt idx="1629" formatCode="General">
                        <c:v>-4.4313806707689399E-4</c:v>
                      </c:pt>
                      <c:pt idx="1630" formatCode="General">
                        <c:v>-4.4270548655836001E-4</c:v>
                      </c:pt>
                      <c:pt idx="1631" formatCode="General">
                        <c:v>-4.2825113275863703E-4</c:v>
                      </c:pt>
                      <c:pt idx="1632" formatCode="General">
                        <c:v>-4.27647608871677E-4</c:v>
                      </c:pt>
                      <c:pt idx="1633" formatCode="General">
                        <c:v>-4.2370043583751397E-4</c:v>
                      </c:pt>
                      <c:pt idx="1634" formatCode="General">
                        <c:v>-4.3376754723474699E-4</c:v>
                      </c:pt>
                      <c:pt idx="1635" formatCode="General">
                        <c:v>-4.3314991725418398E-4</c:v>
                      </c:pt>
                      <c:pt idx="1636" formatCode="General">
                        <c:v>-4.5378068513317701E-4</c:v>
                      </c:pt>
                      <c:pt idx="1637" formatCode="General">
                        <c:v>-4.35983858131821E-4</c:v>
                      </c:pt>
                      <c:pt idx="1638" formatCode="General">
                        <c:v>-4.1987805649804799E-4</c:v>
                      </c:pt>
                      <c:pt idx="1639" formatCode="General">
                        <c:v>-4.3626395687060602E-4</c:v>
                      </c:pt>
                      <c:pt idx="1640" formatCode="General">
                        <c:v>-4.2050846620829099E-4</c:v>
                      </c:pt>
                      <c:pt idx="1641" formatCode="General">
                        <c:v>-4.6115341135646501E-4</c:v>
                      </c:pt>
                      <c:pt idx="1642" formatCode="General">
                        <c:v>-4.4391611981337502E-4</c:v>
                      </c:pt>
                      <c:pt idx="1643" formatCode="General">
                        <c:v>-4.3195048372802097E-4</c:v>
                      </c:pt>
                      <c:pt idx="1644" formatCode="General">
                        <c:v>-4.47981661172008E-4</c:v>
                      </c:pt>
                      <c:pt idx="1645" formatCode="General">
                        <c:v>-4.6926617279401898E-4</c:v>
                      </c:pt>
                      <c:pt idx="1646" formatCode="General">
                        <c:v>-4.3559252811582202E-4</c:v>
                      </c:pt>
                      <c:pt idx="1647" formatCode="General">
                        <c:v>-4.3051506747144002E-4</c:v>
                      </c:pt>
                      <c:pt idx="1648" formatCode="General">
                        <c:v>-4.3987028087953998E-4</c:v>
                      </c:pt>
                      <c:pt idx="1649" formatCode="General">
                        <c:v>-4.2925719033565202E-4</c:v>
                      </c:pt>
                      <c:pt idx="1650" formatCode="General">
                        <c:v>-4.3649726958398799E-4</c:v>
                      </c:pt>
                      <c:pt idx="1651" formatCode="General">
                        <c:v>-4.0144798845598702E-4</c:v>
                      </c:pt>
                      <c:pt idx="1652" formatCode="General">
                        <c:v>-4.4623001675002198E-4</c:v>
                      </c:pt>
                      <c:pt idx="1653" formatCode="General">
                        <c:v>-4.5661133396051299E-4</c:v>
                      </c:pt>
                      <c:pt idx="1654" formatCode="General">
                        <c:v>-4.3734279466399299E-4</c:v>
                      </c:pt>
                      <c:pt idx="1655" formatCode="General">
                        <c:v>-4.4792323152431402E-4</c:v>
                      </c:pt>
                      <c:pt idx="1656" formatCode="General">
                        <c:v>-4.2987489401106202E-4</c:v>
                      </c:pt>
                      <c:pt idx="1657" formatCode="General">
                        <c:v>-4.33972509838697E-4</c:v>
                      </c:pt>
                      <c:pt idx="1658" formatCode="General">
                        <c:v>-4.4149696863296202E-4</c:v>
                      </c:pt>
                      <c:pt idx="1659" formatCode="General">
                        <c:v>-4.5286603288909998E-4</c:v>
                      </c:pt>
                      <c:pt idx="1660" formatCode="General">
                        <c:v>-4.2392758270501802E-4</c:v>
                      </c:pt>
                      <c:pt idx="1661" formatCode="General">
                        <c:v>-4.4027511823951698E-4</c:v>
                      </c:pt>
                      <c:pt idx="1662" formatCode="General">
                        <c:v>-4.3461173457675002E-4</c:v>
                      </c:pt>
                      <c:pt idx="1663" formatCode="General">
                        <c:v>-4.20805487115221E-4</c:v>
                      </c:pt>
                      <c:pt idx="1664" formatCode="General">
                        <c:v>-4.3840978449860698E-4</c:v>
                      </c:pt>
                      <c:pt idx="1665" formatCode="General">
                        <c:v>-4.3201652565082898E-4</c:v>
                      </c:pt>
                      <c:pt idx="1666" formatCode="General">
                        <c:v>-4.2273934050875302E-4</c:v>
                      </c:pt>
                      <c:pt idx="1667" formatCode="General">
                        <c:v>-4.2144570516265098E-4</c:v>
                      </c:pt>
                      <c:pt idx="1668" formatCode="General">
                        <c:v>-4.2916625873534899E-4</c:v>
                      </c:pt>
                      <c:pt idx="1669" formatCode="General">
                        <c:v>-4.3383655900935698E-4</c:v>
                      </c:pt>
                      <c:pt idx="1670" formatCode="General">
                        <c:v>-4.2303397258189801E-4</c:v>
                      </c:pt>
                      <c:pt idx="1671" formatCode="General">
                        <c:v>-4.2506177993043199E-4</c:v>
                      </c:pt>
                      <c:pt idx="1672" formatCode="General">
                        <c:v>-4.2713130438701698E-4</c:v>
                      </c:pt>
                      <c:pt idx="1673" formatCode="General">
                        <c:v>-4.2375441440242197E-4</c:v>
                      </c:pt>
                      <c:pt idx="1674" formatCode="General">
                        <c:v>-4.4323091087635402E-4</c:v>
                      </c:pt>
                      <c:pt idx="1675" formatCode="General">
                        <c:v>-4.0682392551249298E-4</c:v>
                      </c:pt>
                      <c:pt idx="1676" formatCode="General">
                        <c:v>-4.1135734679959398E-4</c:v>
                      </c:pt>
                      <c:pt idx="1677" formatCode="General">
                        <c:v>-4.18364780848279E-4</c:v>
                      </c:pt>
                      <c:pt idx="1678" formatCode="General">
                        <c:v>-4.28168863313213E-4</c:v>
                      </c:pt>
                      <c:pt idx="1679" formatCode="General">
                        <c:v>-4.1863148036907003E-4</c:v>
                      </c:pt>
                      <c:pt idx="1680" formatCode="General">
                        <c:v>-4.40892852759425E-4</c:v>
                      </c:pt>
                      <c:pt idx="1681" formatCode="General">
                        <c:v>-4.07422206784254E-4</c:v>
                      </c:pt>
                      <c:pt idx="1682" formatCode="General">
                        <c:v>-4.4404987816005597E-4</c:v>
                      </c:pt>
                      <c:pt idx="1683" formatCode="General">
                        <c:v>-4.19300085352698E-4</c:v>
                      </c:pt>
                      <c:pt idx="1684" formatCode="General">
                        <c:v>-4.4158608650778699E-4</c:v>
                      </c:pt>
                      <c:pt idx="1685" formatCode="General">
                        <c:v>-4.1933626060106002E-4</c:v>
                      </c:pt>
                      <c:pt idx="1686" formatCode="General">
                        <c:v>-4.4533760022440698E-4</c:v>
                      </c:pt>
                      <c:pt idx="1687" formatCode="General">
                        <c:v>-4.1796218410293398E-4</c:v>
                      </c:pt>
                      <c:pt idx="1688" formatCode="General">
                        <c:v>-4.1082653612849998E-4</c:v>
                      </c:pt>
                      <c:pt idx="1689" formatCode="General">
                        <c:v>-3.9387256114986299E-4</c:v>
                      </c:pt>
                      <c:pt idx="1690" formatCode="General">
                        <c:v>-4.3925341049962801E-4</c:v>
                      </c:pt>
                      <c:pt idx="1691" formatCode="General">
                        <c:v>-4.1570477082476901E-4</c:v>
                      </c:pt>
                      <c:pt idx="1692" formatCode="General">
                        <c:v>-4.0624559192098901E-4</c:v>
                      </c:pt>
                      <c:pt idx="1693" formatCode="General">
                        <c:v>-4.2699344462856099E-4</c:v>
                      </c:pt>
                      <c:pt idx="1694" formatCode="General">
                        <c:v>-4.2465516391089399E-4</c:v>
                      </c:pt>
                      <c:pt idx="1695" formatCode="General">
                        <c:v>-4.1582670646103599E-4</c:v>
                      </c:pt>
                      <c:pt idx="1696" formatCode="General">
                        <c:v>-4.2885682589805001E-4</c:v>
                      </c:pt>
                      <c:pt idx="1697" formatCode="General">
                        <c:v>-3.9645818999213301E-4</c:v>
                      </c:pt>
                      <c:pt idx="1698" formatCode="General">
                        <c:v>-4.1097840840936399E-4</c:v>
                      </c:pt>
                      <c:pt idx="1699" formatCode="General">
                        <c:v>-4.31821270791258E-4</c:v>
                      </c:pt>
                      <c:pt idx="1700" formatCode="General">
                        <c:v>-4.1548233591612901E-4</c:v>
                      </c:pt>
                      <c:pt idx="1701" formatCode="General">
                        <c:v>-4.1969150640599302E-4</c:v>
                      </c:pt>
                      <c:pt idx="1702" formatCode="General">
                        <c:v>-4.2440827805059398E-4</c:v>
                      </c:pt>
                      <c:pt idx="1703" formatCode="General">
                        <c:v>-4.2082730114650701E-4</c:v>
                      </c:pt>
                      <c:pt idx="1704" formatCode="General">
                        <c:v>-4.1429562486642002E-4</c:v>
                      </c:pt>
                      <c:pt idx="1705" formatCode="General">
                        <c:v>-4.3054709829944599E-4</c:v>
                      </c:pt>
                      <c:pt idx="1706" formatCode="General">
                        <c:v>-4.2587160700233102E-4</c:v>
                      </c:pt>
                      <c:pt idx="1707" formatCode="General">
                        <c:v>-4.24459636057128E-4</c:v>
                      </c:pt>
                      <c:pt idx="1708" formatCode="General">
                        <c:v>-4.2448523873961499E-4</c:v>
                      </c:pt>
                      <c:pt idx="1709" formatCode="General">
                        <c:v>-4.14524163028826E-4</c:v>
                      </c:pt>
                      <c:pt idx="1710" formatCode="General">
                        <c:v>-4.1236539904351198E-4</c:v>
                      </c:pt>
                      <c:pt idx="1711" formatCode="General">
                        <c:v>-4.2054334255900298E-4</c:v>
                      </c:pt>
                      <c:pt idx="1712" formatCode="General">
                        <c:v>-4.3869470542432301E-4</c:v>
                      </c:pt>
                      <c:pt idx="1713" formatCode="General">
                        <c:v>-4.3874494217167398E-4</c:v>
                      </c:pt>
                      <c:pt idx="1714" formatCode="General">
                        <c:v>-4.37739115853498E-4</c:v>
                      </c:pt>
                      <c:pt idx="1715" formatCode="General">
                        <c:v>-4.0991860193356799E-4</c:v>
                      </c:pt>
                      <c:pt idx="1716" formatCode="General">
                        <c:v>-4.0934806268219399E-4</c:v>
                      </c:pt>
                      <c:pt idx="1717" formatCode="General">
                        <c:v>-4.1427114821518401E-4</c:v>
                      </c:pt>
                      <c:pt idx="1718" formatCode="General">
                        <c:v>-4.0522999399647498E-4</c:v>
                      </c:pt>
                      <c:pt idx="1719" formatCode="General">
                        <c:v>-4.2177438594352202E-4</c:v>
                      </c:pt>
                      <c:pt idx="1720" formatCode="General">
                        <c:v>-3.7998597536792098E-4</c:v>
                      </c:pt>
                      <c:pt idx="1721" formatCode="General">
                        <c:v>-4.3893944992262499E-4</c:v>
                      </c:pt>
                      <c:pt idx="1722" formatCode="General">
                        <c:v>-3.98967395264145E-4</c:v>
                      </c:pt>
                      <c:pt idx="1723" formatCode="General">
                        <c:v>-4.1862069683318401E-4</c:v>
                      </c:pt>
                      <c:pt idx="1724" formatCode="General">
                        <c:v>-4.0777059039661003E-4</c:v>
                      </c:pt>
                      <c:pt idx="1725" formatCode="General">
                        <c:v>-4.1965427596996898E-4</c:v>
                      </c:pt>
                      <c:pt idx="1726" formatCode="General">
                        <c:v>-4.1039444750762499E-4</c:v>
                      </c:pt>
                      <c:pt idx="1727" formatCode="General">
                        <c:v>-4.2057465263363502E-4</c:v>
                      </c:pt>
                      <c:pt idx="1728" formatCode="General">
                        <c:v>-4.2502099870825002E-4</c:v>
                      </c:pt>
                      <c:pt idx="1729" formatCode="General">
                        <c:v>-4.2527375484438198E-4</c:v>
                      </c:pt>
                      <c:pt idx="1730" formatCode="General">
                        <c:v>-4.0217817014408301E-4</c:v>
                      </c:pt>
                      <c:pt idx="1731" formatCode="General">
                        <c:v>-3.9786052611594702E-4</c:v>
                      </c:pt>
                      <c:pt idx="1732" formatCode="General">
                        <c:v>-4.3128579415772998E-4</c:v>
                      </c:pt>
                      <c:pt idx="1733" formatCode="General">
                        <c:v>-4.2168702504692099E-4</c:v>
                      </c:pt>
                      <c:pt idx="1734" formatCode="General">
                        <c:v>-4.4548763639392101E-4</c:v>
                      </c:pt>
                      <c:pt idx="1735" formatCode="General">
                        <c:v>-4.3651396576767002E-4</c:v>
                      </c:pt>
                      <c:pt idx="1736" formatCode="General">
                        <c:v>-4.1145899651877599E-4</c:v>
                      </c:pt>
                      <c:pt idx="1737" formatCode="General">
                        <c:v>-4.3989227196250199E-4</c:v>
                      </c:pt>
                      <c:pt idx="1738" formatCode="General">
                        <c:v>-4.3801275919844998E-4</c:v>
                      </c:pt>
                      <c:pt idx="1739" formatCode="General">
                        <c:v>-4.0798711314533903E-4</c:v>
                      </c:pt>
                      <c:pt idx="1740" formatCode="General">
                        <c:v>-4.1772821811011002E-4</c:v>
                      </c:pt>
                      <c:pt idx="1741" formatCode="General">
                        <c:v>-4.2241782372294599E-4</c:v>
                      </c:pt>
                      <c:pt idx="1742" formatCode="General">
                        <c:v>-4.0817996858548601E-4</c:v>
                      </c:pt>
                      <c:pt idx="1743" formatCode="General">
                        <c:v>-4.05033018715255E-4</c:v>
                      </c:pt>
                      <c:pt idx="1744" formatCode="General">
                        <c:v>-4.2244245462826101E-4</c:v>
                      </c:pt>
                      <c:pt idx="1745" formatCode="General">
                        <c:v>-4.0935120383893002E-4</c:v>
                      </c:pt>
                      <c:pt idx="1746" formatCode="General">
                        <c:v>-4.0815686179612899E-4</c:v>
                      </c:pt>
                      <c:pt idx="1747" formatCode="General">
                        <c:v>-4.0363617825696699E-4</c:v>
                      </c:pt>
                      <c:pt idx="1748" formatCode="General">
                        <c:v>-3.9828875164379598E-4</c:v>
                      </c:pt>
                      <c:pt idx="1749" formatCode="General">
                        <c:v>-4.2328950380586099E-4</c:v>
                      </c:pt>
                      <c:pt idx="1750" formatCode="General">
                        <c:v>-4.0844591960658702E-4</c:v>
                      </c:pt>
                      <c:pt idx="1751" formatCode="General">
                        <c:v>-4.1507140273530299E-4</c:v>
                      </c:pt>
                      <c:pt idx="1752" formatCode="General">
                        <c:v>-4.27506995844253E-4</c:v>
                      </c:pt>
                      <c:pt idx="1753" formatCode="General">
                        <c:v>-4.1286792143922102E-4</c:v>
                      </c:pt>
                      <c:pt idx="1754" formatCode="General">
                        <c:v>-4.0643669230774399E-4</c:v>
                      </c:pt>
                      <c:pt idx="1755" formatCode="General">
                        <c:v>-3.8307557996428301E-4</c:v>
                      </c:pt>
                      <c:pt idx="1756" formatCode="General">
                        <c:v>-4.1705689192365598E-4</c:v>
                      </c:pt>
                      <c:pt idx="1757" formatCode="General">
                        <c:v>-3.9553168961806401E-4</c:v>
                      </c:pt>
                      <c:pt idx="1758" formatCode="General">
                        <c:v>-4.01486555904388E-4</c:v>
                      </c:pt>
                      <c:pt idx="1759" formatCode="General">
                        <c:v>-3.8215024676002901E-4</c:v>
                      </c:pt>
                      <c:pt idx="1760" formatCode="General">
                        <c:v>-4.0084519445908901E-4</c:v>
                      </c:pt>
                      <c:pt idx="1761" formatCode="General">
                        <c:v>-4.0948935227813599E-4</c:v>
                      </c:pt>
                      <c:pt idx="1762" formatCode="General">
                        <c:v>-4.1270929730517601E-4</c:v>
                      </c:pt>
                      <c:pt idx="1763" formatCode="General">
                        <c:v>-3.9678532492384502E-4</c:v>
                      </c:pt>
                      <c:pt idx="1764" formatCode="General">
                        <c:v>-4.0752792413714499E-4</c:v>
                      </c:pt>
                      <c:pt idx="1765" formatCode="General">
                        <c:v>-3.99556925043851E-4</c:v>
                      </c:pt>
                      <c:pt idx="1766" formatCode="General">
                        <c:v>-3.8863345232697399E-4</c:v>
                      </c:pt>
                      <c:pt idx="1767" formatCode="General">
                        <c:v>-3.9607305227541402E-4</c:v>
                      </c:pt>
                      <c:pt idx="1768" formatCode="General">
                        <c:v>-4.0113891392293402E-4</c:v>
                      </c:pt>
                      <c:pt idx="1769" formatCode="General">
                        <c:v>-4.15510306097039E-4</c:v>
                      </c:pt>
                      <c:pt idx="1770" formatCode="General">
                        <c:v>-4.17614279971623E-4</c:v>
                      </c:pt>
                      <c:pt idx="1771" formatCode="General">
                        <c:v>-4.3942033174156298E-4</c:v>
                      </c:pt>
                      <c:pt idx="1772" formatCode="General">
                        <c:v>-3.8600805701122199E-4</c:v>
                      </c:pt>
                      <c:pt idx="1773" formatCode="General">
                        <c:v>-3.8896360473298199E-4</c:v>
                      </c:pt>
                      <c:pt idx="1774" formatCode="General">
                        <c:v>-4.20455392965655E-4</c:v>
                      </c:pt>
                      <c:pt idx="1775" formatCode="General">
                        <c:v>-3.90978741275286E-4</c:v>
                      </c:pt>
                      <c:pt idx="1776" formatCode="General">
                        <c:v>-3.8284631047710502E-4</c:v>
                      </c:pt>
                      <c:pt idx="1777" formatCode="General">
                        <c:v>-3.8934540819818102E-4</c:v>
                      </c:pt>
                      <c:pt idx="1778" formatCode="General">
                        <c:v>-3.8680337527068499E-4</c:v>
                      </c:pt>
                      <c:pt idx="1779" formatCode="General">
                        <c:v>-3.9877068272589801E-4</c:v>
                      </c:pt>
                      <c:pt idx="1780" formatCode="General">
                        <c:v>-4.2882612489616702E-4</c:v>
                      </c:pt>
                      <c:pt idx="1781" formatCode="General">
                        <c:v>-3.97648571550604E-4</c:v>
                      </c:pt>
                      <c:pt idx="1782" formatCode="General">
                        <c:v>-4.0573853571083799E-4</c:v>
                      </c:pt>
                      <c:pt idx="1783" formatCode="General">
                        <c:v>-4.0058264396020902E-4</c:v>
                      </c:pt>
                      <c:pt idx="1784" formatCode="General">
                        <c:v>-3.75156669504656E-4</c:v>
                      </c:pt>
                      <c:pt idx="1785" formatCode="General">
                        <c:v>-3.8147365403608003E-4</c:v>
                      </c:pt>
                      <c:pt idx="1786" formatCode="General">
                        <c:v>-4.0632383578218998E-4</c:v>
                      </c:pt>
                      <c:pt idx="1787" formatCode="General">
                        <c:v>-3.9326699986106701E-4</c:v>
                      </c:pt>
                      <c:pt idx="1788" formatCode="General">
                        <c:v>-4.11830690276327E-4</c:v>
                      </c:pt>
                      <c:pt idx="1789" formatCode="General">
                        <c:v>-3.99960616891576E-4</c:v>
                      </c:pt>
                      <c:pt idx="1790" formatCode="General">
                        <c:v>-3.81530497895871E-4</c:v>
                      </c:pt>
                      <c:pt idx="1791" formatCode="General">
                        <c:v>-3.78562992806989E-4</c:v>
                      </c:pt>
                      <c:pt idx="1792" formatCode="General">
                        <c:v>-3.8670012395647401E-4</c:v>
                      </c:pt>
                      <c:pt idx="1793" formatCode="General">
                        <c:v>-4.0578590407225698E-4</c:v>
                      </c:pt>
                      <c:pt idx="1794" formatCode="General">
                        <c:v>-4.0966508717465403E-4</c:v>
                      </c:pt>
                      <c:pt idx="1795" formatCode="General">
                        <c:v>-3.9406234112391599E-4</c:v>
                      </c:pt>
                      <c:pt idx="1796" formatCode="General">
                        <c:v>-3.8325680904216503E-4</c:v>
                      </c:pt>
                      <c:pt idx="1797" formatCode="General">
                        <c:v>-3.9596001651582999E-4</c:v>
                      </c:pt>
                      <c:pt idx="1798" formatCode="General">
                        <c:v>-4.0151421047853798E-4</c:v>
                      </c:pt>
                      <c:pt idx="1799" formatCode="General">
                        <c:v>-4.0843582182840097E-4</c:v>
                      </c:pt>
                      <c:pt idx="1800" formatCode="General">
                        <c:v>-4.1708170082591301E-4</c:v>
                      </c:pt>
                      <c:pt idx="1801" formatCode="General">
                        <c:v>-3.9298738426991002E-4</c:v>
                      </c:pt>
                      <c:pt idx="1802" formatCode="General">
                        <c:v>-3.8481731630372499E-4</c:v>
                      </c:pt>
                      <c:pt idx="1803" formatCode="General">
                        <c:v>-3.97004376879435E-4</c:v>
                      </c:pt>
                      <c:pt idx="1804" formatCode="General">
                        <c:v>-3.6953541744465902E-4</c:v>
                      </c:pt>
                      <c:pt idx="1805" formatCode="General">
                        <c:v>-4.0645527744515101E-4</c:v>
                      </c:pt>
                      <c:pt idx="1806" formatCode="General">
                        <c:v>-3.835597807219E-4</c:v>
                      </c:pt>
                      <c:pt idx="1807" formatCode="General">
                        <c:v>-3.9023919524229099E-4</c:v>
                      </c:pt>
                      <c:pt idx="1808" formatCode="General">
                        <c:v>-3.8470579581921602E-4</c:v>
                      </c:pt>
                      <c:pt idx="1809" formatCode="General">
                        <c:v>-4.0793114695194399E-4</c:v>
                      </c:pt>
                      <c:pt idx="1810" formatCode="General">
                        <c:v>-4.0401009730175102E-4</c:v>
                      </c:pt>
                      <c:pt idx="1811" formatCode="General">
                        <c:v>-4.0373730632817299E-4</c:v>
                      </c:pt>
                      <c:pt idx="1812" formatCode="General">
                        <c:v>-4.0735858961147799E-4</c:v>
                      </c:pt>
                      <c:pt idx="1813" formatCode="General">
                        <c:v>-3.9490005243041001E-4</c:v>
                      </c:pt>
                      <c:pt idx="1814" formatCode="General">
                        <c:v>-3.8847340253248799E-4</c:v>
                      </c:pt>
                      <c:pt idx="1815" formatCode="General">
                        <c:v>-3.9383753989379099E-4</c:v>
                      </c:pt>
                      <c:pt idx="1816" formatCode="General">
                        <c:v>-3.8886060173321701E-4</c:v>
                      </c:pt>
                      <c:pt idx="1817" formatCode="General">
                        <c:v>-4.0964249742248199E-4</c:v>
                      </c:pt>
                      <c:pt idx="1818" formatCode="General">
                        <c:v>-4.1575122391855699E-4</c:v>
                      </c:pt>
                      <c:pt idx="1819" formatCode="General">
                        <c:v>-3.7664606189631198E-4</c:v>
                      </c:pt>
                      <c:pt idx="1820" formatCode="General">
                        <c:v>-4.1658336819415902E-4</c:v>
                      </c:pt>
                      <c:pt idx="1821" formatCode="General">
                        <c:v>-4.25997860900025E-4</c:v>
                      </c:pt>
                      <c:pt idx="1822" formatCode="General">
                        <c:v>-3.8958430377813497E-4</c:v>
                      </c:pt>
                      <c:pt idx="1823" formatCode="General">
                        <c:v>-3.9467094160832101E-4</c:v>
                      </c:pt>
                      <c:pt idx="1824" formatCode="General">
                        <c:v>-3.7252104780225099E-4</c:v>
                      </c:pt>
                      <c:pt idx="1825" formatCode="General">
                        <c:v>-3.8323541974706702E-4</c:v>
                      </c:pt>
                      <c:pt idx="1826" formatCode="General">
                        <c:v>-3.7878295405225298E-4</c:v>
                      </c:pt>
                      <c:pt idx="1827" formatCode="General">
                        <c:v>-3.9816608029349102E-4</c:v>
                      </c:pt>
                      <c:pt idx="1828" formatCode="General">
                        <c:v>-3.8546291888220399E-4</c:v>
                      </c:pt>
                      <c:pt idx="1829" formatCode="General">
                        <c:v>-4.0729888382355102E-4</c:v>
                      </c:pt>
                      <c:pt idx="1830" formatCode="General">
                        <c:v>-3.91726283641688E-4</c:v>
                      </c:pt>
                      <c:pt idx="1831" formatCode="General">
                        <c:v>-3.9928393480190001E-4</c:v>
                      </c:pt>
                      <c:pt idx="1832" formatCode="General">
                        <c:v>-3.7900625596203399E-4</c:v>
                      </c:pt>
                      <c:pt idx="1833" formatCode="General">
                        <c:v>-3.81995745846124E-4</c:v>
                      </c:pt>
                      <c:pt idx="1834" formatCode="General">
                        <c:v>-3.88268989527378E-4</c:v>
                      </c:pt>
                      <c:pt idx="1835" formatCode="General">
                        <c:v>-3.80073443410743E-4</c:v>
                      </c:pt>
                      <c:pt idx="1836" formatCode="General">
                        <c:v>-3.8451687273846098E-4</c:v>
                      </c:pt>
                      <c:pt idx="1837" formatCode="General">
                        <c:v>-3.9601798181915302E-4</c:v>
                      </c:pt>
                      <c:pt idx="1838" formatCode="General">
                        <c:v>-3.8824347357891602E-4</c:v>
                      </c:pt>
                      <c:pt idx="1839" formatCode="General">
                        <c:v>-3.8474659605427499E-4</c:v>
                      </c:pt>
                      <c:pt idx="1840" formatCode="General">
                        <c:v>-3.8397954338265301E-4</c:v>
                      </c:pt>
                      <c:pt idx="1841" formatCode="General">
                        <c:v>-3.8588592683710298E-4</c:v>
                      </c:pt>
                      <c:pt idx="1842" formatCode="General">
                        <c:v>-3.9929084917474003E-4</c:v>
                      </c:pt>
                      <c:pt idx="1843" formatCode="General">
                        <c:v>-3.85325442303E-4</c:v>
                      </c:pt>
                      <c:pt idx="1844" formatCode="General">
                        <c:v>-3.9163744934975198E-4</c:v>
                      </c:pt>
                      <c:pt idx="1845" formatCode="General">
                        <c:v>-3.7918279176120699E-4</c:v>
                      </c:pt>
                      <c:pt idx="1846" formatCode="General">
                        <c:v>-3.6759037421777102E-4</c:v>
                      </c:pt>
                      <c:pt idx="1847" formatCode="General">
                        <c:v>-3.91178462443462E-4</c:v>
                      </c:pt>
                      <c:pt idx="1848" formatCode="General">
                        <c:v>-3.9786615558287398E-4</c:v>
                      </c:pt>
                      <c:pt idx="1849" formatCode="General">
                        <c:v>-3.8178676799241202E-4</c:v>
                      </c:pt>
                      <c:pt idx="1850" formatCode="General">
                        <c:v>-3.8016298365985899E-4</c:v>
                      </c:pt>
                      <c:pt idx="1851" formatCode="General">
                        <c:v>-3.8401753550593198E-4</c:v>
                      </c:pt>
                      <c:pt idx="1852" formatCode="General">
                        <c:v>-3.8653420676533799E-4</c:v>
                      </c:pt>
                      <c:pt idx="1853" formatCode="General">
                        <c:v>-3.89286961143513E-4</c:v>
                      </c:pt>
                      <c:pt idx="1854" formatCode="General">
                        <c:v>-3.9583702376123301E-4</c:v>
                      </c:pt>
                      <c:pt idx="1855" formatCode="General">
                        <c:v>-4.02469934496843E-4</c:v>
                      </c:pt>
                      <c:pt idx="1856" formatCode="General">
                        <c:v>-4.0584987049367298E-4</c:v>
                      </c:pt>
                      <c:pt idx="1857" formatCode="General">
                        <c:v>-3.9368201104119001E-4</c:v>
                      </c:pt>
                      <c:pt idx="1858" formatCode="General">
                        <c:v>-3.86458085550926E-4</c:v>
                      </c:pt>
                      <c:pt idx="1859" formatCode="General">
                        <c:v>-4.0364907207058801E-4</c:v>
                      </c:pt>
                      <c:pt idx="1860" formatCode="General">
                        <c:v>-3.6984209660861998E-4</c:v>
                      </c:pt>
                      <c:pt idx="1861" formatCode="General">
                        <c:v>-3.9759370180753701E-4</c:v>
                      </c:pt>
                      <c:pt idx="1862" formatCode="General">
                        <c:v>-3.8354790340788299E-4</c:v>
                      </c:pt>
                      <c:pt idx="1863" formatCode="General">
                        <c:v>-3.99564175463509E-4</c:v>
                      </c:pt>
                      <c:pt idx="1864" formatCode="General">
                        <c:v>-3.8473812989331499E-4</c:v>
                      </c:pt>
                      <c:pt idx="1865" formatCode="General">
                        <c:v>-3.8715356795022098E-4</c:v>
                      </c:pt>
                      <c:pt idx="1866" formatCode="General">
                        <c:v>-3.7407667143715798E-4</c:v>
                      </c:pt>
                      <c:pt idx="1867" formatCode="General">
                        <c:v>-3.8145211115548001E-4</c:v>
                      </c:pt>
                      <c:pt idx="1868" formatCode="General">
                        <c:v>-3.7823077863762E-4</c:v>
                      </c:pt>
                      <c:pt idx="1869" formatCode="General">
                        <c:v>-3.7825992068396303E-4</c:v>
                      </c:pt>
                      <c:pt idx="1870" formatCode="General">
                        <c:v>-3.7249136000976101E-4</c:v>
                      </c:pt>
                      <c:pt idx="1871" formatCode="General">
                        <c:v>-3.9353413380201598E-4</c:v>
                      </c:pt>
                      <c:pt idx="1872" formatCode="General">
                        <c:v>-3.6692658289395701E-4</c:v>
                      </c:pt>
                      <c:pt idx="1873" formatCode="General">
                        <c:v>-3.8669452599589201E-4</c:v>
                      </c:pt>
                      <c:pt idx="1874" formatCode="General">
                        <c:v>-3.6992218081328499E-4</c:v>
                      </c:pt>
                      <c:pt idx="1875" formatCode="General">
                        <c:v>-3.8716100761834E-4</c:v>
                      </c:pt>
                      <c:pt idx="1876" formatCode="General">
                        <c:v>-3.7769251136104401E-4</c:v>
                      </c:pt>
                      <c:pt idx="1877" formatCode="General">
                        <c:v>-3.9802867215459802E-4</c:v>
                      </c:pt>
                      <c:pt idx="1878" formatCode="General">
                        <c:v>-3.75723167069668E-4</c:v>
                      </c:pt>
                      <c:pt idx="1879" formatCode="General">
                        <c:v>-3.8505267772742403E-4</c:v>
                      </c:pt>
                      <c:pt idx="1880" formatCode="General">
                        <c:v>-3.8905221459555598E-4</c:v>
                      </c:pt>
                      <c:pt idx="1881" formatCode="General">
                        <c:v>-4.0524103608829802E-4</c:v>
                      </c:pt>
                      <c:pt idx="1882" formatCode="General">
                        <c:v>-3.6770306060875498E-4</c:v>
                      </c:pt>
                      <c:pt idx="1883" formatCode="General">
                        <c:v>-3.7313353230092902E-4</c:v>
                      </c:pt>
                      <c:pt idx="1884" formatCode="General">
                        <c:v>-3.8172006048754498E-4</c:v>
                      </c:pt>
                      <c:pt idx="1885" formatCode="General">
                        <c:v>-3.7977781060526301E-4</c:v>
                      </c:pt>
                      <c:pt idx="1886" formatCode="General">
                        <c:v>-3.8635138279527698E-4</c:v>
                      </c:pt>
                      <c:pt idx="1887" formatCode="General">
                        <c:v>-3.9087910232927099E-4</c:v>
                      </c:pt>
                      <c:pt idx="1888" formatCode="General">
                        <c:v>-3.7439737984442501E-4</c:v>
                      </c:pt>
                      <c:pt idx="1889" formatCode="General">
                        <c:v>-3.7440407798195201E-4</c:v>
                      </c:pt>
                      <c:pt idx="1890" formatCode="General">
                        <c:v>-3.8626928744397098E-4</c:v>
                      </c:pt>
                      <c:pt idx="1891" formatCode="General">
                        <c:v>-3.6612638970435899E-4</c:v>
                      </c:pt>
                      <c:pt idx="1892" formatCode="General">
                        <c:v>-3.8447525187981102E-4</c:v>
                      </c:pt>
                      <c:pt idx="1893" formatCode="General">
                        <c:v>-3.8550672504631599E-4</c:v>
                      </c:pt>
                      <c:pt idx="1894" formatCode="General">
                        <c:v>-3.93519928630031E-4</c:v>
                      </c:pt>
                      <c:pt idx="1895" formatCode="General">
                        <c:v>-3.86521573814283E-4</c:v>
                      </c:pt>
                      <c:pt idx="1896" formatCode="General">
                        <c:v>-3.56698254398366E-4</c:v>
                      </c:pt>
                      <c:pt idx="1897" formatCode="General">
                        <c:v>-4.1195770002677202E-4</c:v>
                      </c:pt>
                      <c:pt idx="1898" formatCode="General">
                        <c:v>-3.9153919822998803E-4</c:v>
                      </c:pt>
                      <c:pt idx="1899" formatCode="General">
                        <c:v>-3.7847275493494299E-4</c:v>
                      </c:pt>
                      <c:pt idx="1900" formatCode="General">
                        <c:v>-3.8693156555722201E-4</c:v>
                      </c:pt>
                      <c:pt idx="1901" formatCode="General">
                        <c:v>-3.9465768588518299E-4</c:v>
                      </c:pt>
                      <c:pt idx="1902" formatCode="General">
                        <c:v>-3.9324269344833199E-4</c:v>
                      </c:pt>
                      <c:pt idx="1903" formatCode="General">
                        <c:v>-3.6517405744601199E-4</c:v>
                      </c:pt>
                      <c:pt idx="1904" formatCode="General">
                        <c:v>-3.86091271379995E-4</c:v>
                      </c:pt>
                      <c:pt idx="1905" formatCode="General">
                        <c:v>-3.83270734059327E-4</c:v>
                      </c:pt>
                      <c:pt idx="1906" formatCode="General">
                        <c:v>-3.5219721932279902E-4</c:v>
                      </c:pt>
                      <c:pt idx="1907" formatCode="General">
                        <c:v>-3.8506635349440599E-4</c:v>
                      </c:pt>
                      <c:pt idx="1908" formatCode="General">
                        <c:v>-4.0321241835252999E-4</c:v>
                      </c:pt>
                      <c:pt idx="1909" formatCode="General">
                        <c:v>-3.90672027006393E-4</c:v>
                      </c:pt>
                      <c:pt idx="1910" formatCode="General">
                        <c:v>-3.9013024490181701E-4</c:v>
                      </c:pt>
                      <c:pt idx="1911" formatCode="General">
                        <c:v>-3.7111770554268002E-4</c:v>
                      </c:pt>
                      <c:pt idx="1912" formatCode="General">
                        <c:v>-3.85753223571609E-4</c:v>
                      </c:pt>
                      <c:pt idx="1913" formatCode="General">
                        <c:v>-3.75851043514953E-4</c:v>
                      </c:pt>
                      <c:pt idx="1914" formatCode="General">
                        <c:v>-3.9133293217604001E-4</c:v>
                      </c:pt>
                      <c:pt idx="1915" formatCode="General">
                        <c:v>-3.7525019046397298E-4</c:v>
                      </c:pt>
                      <c:pt idx="1916" formatCode="General">
                        <c:v>-3.9005536665737898E-4</c:v>
                      </c:pt>
                      <c:pt idx="1917" formatCode="General">
                        <c:v>-3.9431470304439201E-4</c:v>
                      </c:pt>
                      <c:pt idx="1918" formatCode="General">
                        <c:v>-3.7477289795367002E-4</c:v>
                      </c:pt>
                      <c:pt idx="1919" formatCode="General">
                        <c:v>-4.0810964308323898E-4</c:v>
                      </c:pt>
                      <c:pt idx="1920" formatCode="General">
                        <c:v>-3.67518459401727E-4</c:v>
                      </c:pt>
                      <c:pt idx="1921" formatCode="General">
                        <c:v>-3.8027085657379501E-4</c:v>
                      </c:pt>
                      <c:pt idx="1922" formatCode="General">
                        <c:v>-4.0398079815538702E-4</c:v>
                      </c:pt>
                      <c:pt idx="1923" formatCode="General">
                        <c:v>-3.8544561749734698E-4</c:v>
                      </c:pt>
                      <c:pt idx="1924" formatCode="General">
                        <c:v>-3.6584315360752099E-4</c:v>
                      </c:pt>
                      <c:pt idx="1925" formatCode="General">
                        <c:v>-3.89887440319529E-4</c:v>
                      </c:pt>
                      <c:pt idx="1926" formatCode="General">
                        <c:v>-3.6988201231951101E-4</c:v>
                      </c:pt>
                      <c:pt idx="1927" formatCode="General">
                        <c:v>-3.5983412009482098E-4</c:v>
                      </c:pt>
                      <c:pt idx="1928" formatCode="General">
                        <c:v>-3.7098630729744299E-4</c:v>
                      </c:pt>
                      <c:pt idx="1929" formatCode="General">
                        <c:v>-3.5458715239867502E-4</c:v>
                      </c:pt>
                      <c:pt idx="1930" formatCode="General">
                        <c:v>-3.5385300479560901E-4</c:v>
                      </c:pt>
                      <c:pt idx="1931" formatCode="General">
                        <c:v>-3.8282650483548202E-4</c:v>
                      </c:pt>
                      <c:pt idx="1932" formatCode="General">
                        <c:v>-3.8640569932227298E-4</c:v>
                      </c:pt>
                      <c:pt idx="1933" formatCode="General">
                        <c:v>-3.6663502786902499E-4</c:v>
                      </c:pt>
                      <c:pt idx="1934" formatCode="General">
                        <c:v>-3.7785273017997998E-4</c:v>
                      </c:pt>
                      <c:pt idx="1935" formatCode="General">
                        <c:v>-3.6882390104541E-4</c:v>
                      </c:pt>
                      <c:pt idx="1936" formatCode="General">
                        <c:v>-3.6039674477568201E-4</c:v>
                      </c:pt>
                      <c:pt idx="1937" formatCode="General">
                        <c:v>-3.7549353183124898E-4</c:v>
                      </c:pt>
                      <c:pt idx="1938" formatCode="General">
                        <c:v>-3.82625240090034E-4</c:v>
                      </c:pt>
                      <c:pt idx="1939" formatCode="General">
                        <c:v>-3.9390440196243799E-4</c:v>
                      </c:pt>
                      <c:pt idx="1940" formatCode="General">
                        <c:v>-3.5621621557775602E-4</c:v>
                      </c:pt>
                      <c:pt idx="1941" formatCode="General">
                        <c:v>-3.5533048959033399E-4</c:v>
                      </c:pt>
                      <c:pt idx="1942" formatCode="General">
                        <c:v>-3.7542414758366303E-4</c:v>
                      </c:pt>
                      <c:pt idx="1943" formatCode="General">
                        <c:v>-3.8410631122978998E-4</c:v>
                      </c:pt>
                      <c:pt idx="1944" formatCode="General">
                        <c:v>-3.6236190357240799E-4</c:v>
                      </c:pt>
                      <c:pt idx="1945" formatCode="General">
                        <c:v>-3.7667479997525999E-4</c:v>
                      </c:pt>
                      <c:pt idx="1946" formatCode="General">
                        <c:v>-3.9025798696816001E-4</c:v>
                      </c:pt>
                      <c:pt idx="1947" formatCode="General">
                        <c:v>-3.4130313274748103E-4</c:v>
                      </c:pt>
                      <c:pt idx="1948" formatCode="General">
                        <c:v>-3.5016038506452797E-4</c:v>
                      </c:pt>
                      <c:pt idx="1949" formatCode="General">
                        <c:v>-3.7639171210458402E-4</c:v>
                      </c:pt>
                      <c:pt idx="1950" formatCode="General">
                        <c:v>-3.7400077147728699E-4</c:v>
                      </c:pt>
                      <c:pt idx="1951" formatCode="General">
                        <c:v>-3.5460405506633198E-4</c:v>
                      </c:pt>
                      <c:pt idx="1952" formatCode="General">
                        <c:v>-3.70587034090942E-4</c:v>
                      </c:pt>
                      <c:pt idx="1953" formatCode="General">
                        <c:v>-3.7178622457788801E-4</c:v>
                      </c:pt>
                      <c:pt idx="1954" formatCode="General">
                        <c:v>-3.8554565934426099E-4</c:v>
                      </c:pt>
                      <c:pt idx="1955" formatCode="General">
                        <c:v>-3.6081634903745798E-4</c:v>
                      </c:pt>
                      <c:pt idx="1956" formatCode="General">
                        <c:v>-3.4418868439541701E-4</c:v>
                      </c:pt>
                      <c:pt idx="1957" formatCode="General">
                        <c:v>-3.8461846105725502E-4</c:v>
                      </c:pt>
                      <c:pt idx="1958" formatCode="General">
                        <c:v>-3.5809992471278802E-4</c:v>
                      </c:pt>
                      <c:pt idx="1959" formatCode="General">
                        <c:v>-3.5120795638394499E-4</c:v>
                      </c:pt>
                      <c:pt idx="1960" formatCode="General">
                        <c:v>-3.7023997627193901E-4</c:v>
                      </c:pt>
                      <c:pt idx="1961" formatCode="General">
                        <c:v>-3.7814789835644599E-4</c:v>
                      </c:pt>
                      <c:pt idx="1962" formatCode="General">
                        <c:v>-3.6509671058576197E-4</c:v>
                      </c:pt>
                      <c:pt idx="1963" formatCode="General">
                        <c:v>-3.6570179429843601E-4</c:v>
                      </c:pt>
                      <c:pt idx="1964" formatCode="General">
                        <c:v>-3.9036321542034401E-4</c:v>
                      </c:pt>
                      <c:pt idx="1965" formatCode="General">
                        <c:v>-3.65856054995206E-4</c:v>
                      </c:pt>
                      <c:pt idx="1966" formatCode="General">
                        <c:v>-3.5484312516647498E-4</c:v>
                      </c:pt>
                      <c:pt idx="1967" formatCode="General">
                        <c:v>-3.5881628148438699E-4</c:v>
                      </c:pt>
                      <c:pt idx="1968" formatCode="General">
                        <c:v>-3.5729722440978998E-4</c:v>
                      </c:pt>
                      <c:pt idx="1969" formatCode="General">
                        <c:v>-3.4542288794006399E-4</c:v>
                      </c:pt>
                      <c:pt idx="1970" formatCode="General">
                        <c:v>-3.61101925559459E-4</c:v>
                      </c:pt>
                      <c:pt idx="1971" formatCode="General">
                        <c:v>-3.5425685431176901E-4</c:v>
                      </c:pt>
                      <c:pt idx="1972" formatCode="General">
                        <c:v>-3.4409330883680299E-4</c:v>
                      </c:pt>
                      <c:pt idx="1973" formatCode="General">
                        <c:v>-3.8898532161782499E-4</c:v>
                      </c:pt>
                      <c:pt idx="1974" formatCode="General">
                        <c:v>-3.6597513249769098E-4</c:v>
                      </c:pt>
                      <c:pt idx="1975" formatCode="General">
                        <c:v>-3.5220106655924099E-4</c:v>
                      </c:pt>
                      <c:pt idx="1976" formatCode="General">
                        <c:v>-3.7458634004125302E-4</c:v>
                      </c:pt>
                      <c:pt idx="1977" formatCode="General">
                        <c:v>-3.4576058765635302E-4</c:v>
                      </c:pt>
                      <c:pt idx="1978" formatCode="General">
                        <c:v>-3.7849807681829099E-4</c:v>
                      </c:pt>
                      <c:pt idx="1979" formatCode="General">
                        <c:v>-3.6060261490744399E-4</c:v>
                      </c:pt>
                      <c:pt idx="1980" formatCode="General">
                        <c:v>-3.70897574982901E-4</c:v>
                      </c:pt>
                      <c:pt idx="1981" formatCode="General">
                        <c:v>-3.6175073257881102E-4</c:v>
                      </c:pt>
                      <c:pt idx="1982" formatCode="General">
                        <c:v>-3.71675843647398E-4</c:v>
                      </c:pt>
                      <c:pt idx="1983" formatCode="General">
                        <c:v>-3.5073406605293299E-4</c:v>
                      </c:pt>
                      <c:pt idx="1984" formatCode="General">
                        <c:v>-3.6943166917418599E-4</c:v>
                      </c:pt>
                      <c:pt idx="1985" formatCode="General">
                        <c:v>-3.51337070045346E-4</c:v>
                      </c:pt>
                      <c:pt idx="1986" formatCode="General">
                        <c:v>-3.7432318787485502E-4</c:v>
                      </c:pt>
                      <c:pt idx="1987" formatCode="General">
                        <c:v>-3.6693916099018401E-4</c:v>
                      </c:pt>
                      <c:pt idx="1988" formatCode="General">
                        <c:v>-3.7579446167732098E-4</c:v>
                      </c:pt>
                      <c:pt idx="1989" formatCode="General">
                        <c:v>-3.5145266078531902E-4</c:v>
                      </c:pt>
                      <c:pt idx="1990" formatCode="General">
                        <c:v>-3.7982988285501098E-4</c:v>
                      </c:pt>
                      <c:pt idx="1991" formatCode="General">
                        <c:v>-3.7446067765818398E-4</c:v>
                      </c:pt>
                      <c:pt idx="1992" formatCode="General">
                        <c:v>-3.5650750954205698E-4</c:v>
                      </c:pt>
                      <c:pt idx="1993" formatCode="General">
                        <c:v>-3.5928292893452202E-4</c:v>
                      </c:pt>
                      <c:pt idx="1994" formatCode="General">
                        <c:v>-3.5914733622567299E-4</c:v>
                      </c:pt>
                      <c:pt idx="1995" formatCode="General">
                        <c:v>-3.6089148813938098E-4</c:v>
                      </c:pt>
                      <c:pt idx="1996" formatCode="General">
                        <c:v>-3.6711074401046698E-4</c:v>
                      </c:pt>
                      <c:pt idx="1997" formatCode="General">
                        <c:v>-3.85985400107346E-4</c:v>
                      </c:pt>
                      <c:pt idx="1998" formatCode="General">
                        <c:v>-3.6961862652511201E-4</c:v>
                      </c:pt>
                      <c:pt idx="1999" formatCode="General">
                        <c:v>-3.6193023950395199E-4</c:v>
                      </c:pt>
                      <c:pt idx="2000" formatCode="General">
                        <c:v>-3.4259123209428899E-4</c:v>
                      </c:pt>
                      <c:pt idx="2001" formatCode="General">
                        <c:v>-3.7822282296873499E-4</c:v>
                      </c:pt>
                      <c:pt idx="2002" formatCode="General">
                        <c:v>-3.2447994865228999E-4</c:v>
                      </c:pt>
                      <c:pt idx="2003" formatCode="General">
                        <c:v>-3.61059270498863E-4</c:v>
                      </c:pt>
                      <c:pt idx="2004" formatCode="General">
                        <c:v>-3.5694540545812601E-4</c:v>
                      </c:pt>
                      <c:pt idx="2005" formatCode="General">
                        <c:v>-3.6004044765922702E-4</c:v>
                      </c:pt>
                      <c:pt idx="2006" formatCode="General">
                        <c:v>-3.6919658464605398E-4</c:v>
                      </c:pt>
                      <c:pt idx="2007" formatCode="General">
                        <c:v>-3.9057866313668102E-4</c:v>
                      </c:pt>
                      <c:pt idx="2008" formatCode="General">
                        <c:v>-3.5028863833600599E-4</c:v>
                      </c:pt>
                      <c:pt idx="2009" formatCode="General">
                        <c:v>-3.5441718898405501E-4</c:v>
                      </c:pt>
                      <c:pt idx="2010" formatCode="General">
                        <c:v>-3.4618330707520501E-4</c:v>
                      </c:pt>
                      <c:pt idx="2011" formatCode="General">
                        <c:v>-3.4114176588506402E-4</c:v>
                      </c:pt>
                      <c:pt idx="2012" formatCode="General">
                        <c:v>-3.6169564109793102E-4</c:v>
                      </c:pt>
                      <c:pt idx="2013" formatCode="General">
                        <c:v>-3.3854260886224399E-4</c:v>
                      </c:pt>
                      <c:pt idx="2014" formatCode="General">
                        <c:v>-3.5687425019000302E-4</c:v>
                      </c:pt>
                      <c:pt idx="2015" formatCode="General">
                        <c:v>-3.46276329706429E-4</c:v>
                      </c:pt>
                      <c:pt idx="2016" formatCode="General">
                        <c:v>-3.5802571821107101E-4</c:v>
                      </c:pt>
                      <c:pt idx="2017" formatCode="General">
                        <c:v>-3.6990636467445901E-4</c:v>
                      </c:pt>
                      <c:pt idx="2018" formatCode="General">
                        <c:v>-3.8389419093828002E-4</c:v>
                      </c:pt>
                      <c:pt idx="2019" formatCode="General">
                        <c:v>-3.3600295341872701E-4</c:v>
                      </c:pt>
                      <c:pt idx="2020" formatCode="General">
                        <c:v>-3.5846459687932999E-4</c:v>
                      </c:pt>
                      <c:pt idx="2021" formatCode="General">
                        <c:v>-3.68347232253968E-4</c:v>
                      </c:pt>
                      <c:pt idx="2022" formatCode="General">
                        <c:v>-3.4465909664950002E-4</c:v>
                      </c:pt>
                      <c:pt idx="2023" formatCode="General">
                        <c:v>-3.4211628076323699E-4</c:v>
                      </c:pt>
                      <c:pt idx="2024" formatCode="General">
                        <c:v>-3.4306191927108701E-4</c:v>
                      </c:pt>
                      <c:pt idx="2025" formatCode="General">
                        <c:v>-3.3545816081277999E-4</c:v>
                      </c:pt>
                      <c:pt idx="2026" formatCode="General">
                        <c:v>-3.5763954673505999E-4</c:v>
                      </c:pt>
                      <c:pt idx="2027" formatCode="General">
                        <c:v>-3.7655080051720701E-4</c:v>
                      </c:pt>
                      <c:pt idx="2028" formatCode="General">
                        <c:v>-3.3281354375844398E-4</c:v>
                      </c:pt>
                      <c:pt idx="2029" formatCode="General">
                        <c:v>-3.4870545762604002E-4</c:v>
                      </c:pt>
                      <c:pt idx="2030" formatCode="General">
                        <c:v>-3.6275985611415899E-4</c:v>
                      </c:pt>
                      <c:pt idx="2031" formatCode="General">
                        <c:v>-3.4607790347115702E-4</c:v>
                      </c:pt>
                      <c:pt idx="2032" formatCode="General">
                        <c:v>-3.4828923398976203E-4</c:v>
                      </c:pt>
                      <c:pt idx="2033" formatCode="General">
                        <c:v>-3.60608845873401E-4</c:v>
                      </c:pt>
                      <c:pt idx="2034" formatCode="General">
                        <c:v>-3.7291783661809198E-4</c:v>
                      </c:pt>
                      <c:pt idx="2035" formatCode="General">
                        <c:v>-3.2878932170927599E-4</c:v>
                      </c:pt>
                      <c:pt idx="2036" formatCode="General">
                        <c:v>-3.8679304282669702E-4</c:v>
                      </c:pt>
                      <c:pt idx="2037" formatCode="General">
                        <c:v>-3.8149518586815499E-4</c:v>
                      </c:pt>
                      <c:pt idx="2038" formatCode="General">
                        <c:v>-3.32103896450669E-4</c:v>
                      </c:pt>
                      <c:pt idx="2039" formatCode="General">
                        <c:v>-3.6110387056340401E-4</c:v>
                      </c:pt>
                      <c:pt idx="2040" formatCode="General">
                        <c:v>-3.6493196553059599E-4</c:v>
                      </c:pt>
                      <c:pt idx="2041" formatCode="General">
                        <c:v>-3.6821617714318601E-4</c:v>
                      </c:pt>
                      <c:pt idx="2042" formatCode="General">
                        <c:v>-3.4964009918265202E-4</c:v>
                      </c:pt>
                      <c:pt idx="2043" formatCode="General">
                        <c:v>-3.22646826676327E-4</c:v>
                      </c:pt>
                      <c:pt idx="2044" formatCode="General">
                        <c:v>-3.49367546216139E-4</c:v>
                      </c:pt>
                      <c:pt idx="2045" formatCode="General">
                        <c:v>-3.58905241054133E-4</c:v>
                      </c:pt>
                      <c:pt idx="2046" formatCode="General">
                        <c:v>-3.5429165593298801E-4</c:v>
                      </c:pt>
                      <c:pt idx="2047" formatCode="General">
                        <c:v>-3.5575560369951299E-4</c:v>
                      </c:pt>
                      <c:pt idx="2048" formatCode="General">
                        <c:v>-3.4105658696594401E-4</c:v>
                      </c:pt>
                      <c:pt idx="2049" formatCode="General">
                        <c:v>-3.5399801447334798E-4</c:v>
                      </c:pt>
                      <c:pt idx="2050" formatCode="General">
                        <c:v>-3.5636039265555901E-4</c:v>
                      </c:pt>
                      <c:pt idx="2051" formatCode="General">
                        <c:v>-3.46813122136891E-4</c:v>
                      </c:pt>
                      <c:pt idx="2052" formatCode="General">
                        <c:v>-3.52053071831606E-4</c:v>
                      </c:pt>
                      <c:pt idx="2053" formatCode="General">
                        <c:v>-3.62374593001572E-4</c:v>
                      </c:pt>
                      <c:pt idx="2054" formatCode="General">
                        <c:v>-3.2564900459600198E-4</c:v>
                      </c:pt>
                      <c:pt idx="2055" formatCode="General">
                        <c:v>-3.6634953837498503E-4</c:v>
                      </c:pt>
                      <c:pt idx="2056" formatCode="General">
                        <c:v>-3.6331138042390901E-4</c:v>
                      </c:pt>
                      <c:pt idx="2057" formatCode="General">
                        <c:v>-3.3368805720936101E-4</c:v>
                      </c:pt>
                      <c:pt idx="2058" formatCode="General">
                        <c:v>-3.4463802247467802E-4</c:v>
                      </c:pt>
                      <c:pt idx="2059" formatCode="General">
                        <c:v>-3.29152177634179E-4</c:v>
                      </c:pt>
                      <c:pt idx="2060" formatCode="General">
                        <c:v>-3.4673763719232902E-4</c:v>
                      </c:pt>
                      <c:pt idx="2061" formatCode="General">
                        <c:v>-3.4826147970254498E-4</c:v>
                      </c:pt>
                      <c:pt idx="2062" formatCode="General">
                        <c:v>-3.7850096880385402E-4</c:v>
                      </c:pt>
                      <c:pt idx="2063" formatCode="General">
                        <c:v>-3.32367129232659E-4</c:v>
                      </c:pt>
                      <c:pt idx="2064" formatCode="General">
                        <c:v>-3.4532599308547502E-4</c:v>
                      </c:pt>
                      <c:pt idx="2065" formatCode="General">
                        <c:v>-3.3231997832845999E-4</c:v>
                      </c:pt>
                      <c:pt idx="2066" formatCode="General">
                        <c:v>-3.3753773958878697E-4</c:v>
                      </c:pt>
                      <c:pt idx="2067" formatCode="General">
                        <c:v>-3.6179496395944902E-4</c:v>
                      </c:pt>
                      <c:pt idx="2068" formatCode="General">
                        <c:v>-3.3235226174190198E-4</c:v>
                      </c:pt>
                      <c:pt idx="2069" formatCode="General">
                        <c:v>-3.2812412645299001E-4</c:v>
                      </c:pt>
                      <c:pt idx="2070" formatCode="General">
                        <c:v>-3.4050152218403901E-4</c:v>
                      </c:pt>
                      <c:pt idx="2071" formatCode="General">
                        <c:v>-3.3520629806840698E-4</c:v>
                      </c:pt>
                      <c:pt idx="2072" formatCode="General">
                        <c:v>-3.5184893498802302E-4</c:v>
                      </c:pt>
                      <c:pt idx="2073" formatCode="General">
                        <c:v>-3.34996380283695E-4</c:v>
                      </c:pt>
                      <c:pt idx="2074" formatCode="General">
                        <c:v>-3.33987903451913E-4</c:v>
                      </c:pt>
                      <c:pt idx="2075" formatCode="General">
                        <c:v>-3.6198172773309301E-4</c:v>
                      </c:pt>
                      <c:pt idx="2076" formatCode="General">
                        <c:v>-3.5601930067107599E-4</c:v>
                      </c:pt>
                      <c:pt idx="2077" formatCode="General">
                        <c:v>-3.4511952565291498E-4</c:v>
                      </c:pt>
                      <c:pt idx="2078" formatCode="General">
                        <c:v>-3.2821280357168498E-4</c:v>
                      </c:pt>
                      <c:pt idx="2079" formatCode="General">
                        <c:v>-3.52689969138586E-4</c:v>
                      </c:pt>
                      <c:pt idx="2080" formatCode="General">
                        <c:v>-3.49773571762228E-4</c:v>
                      </c:pt>
                      <c:pt idx="2081" formatCode="General">
                        <c:v>-3.4694868999575999E-4</c:v>
                      </c:pt>
                      <c:pt idx="2082" formatCode="General">
                        <c:v>-3.7018243020805802E-4</c:v>
                      </c:pt>
                      <c:pt idx="2083" formatCode="General">
                        <c:v>-3.7368555028905397E-4</c:v>
                      </c:pt>
                      <c:pt idx="2084" formatCode="General">
                        <c:v>-3.2771390889061401E-4</c:v>
                      </c:pt>
                      <c:pt idx="2085" formatCode="General">
                        <c:v>-3.51519211092909E-4</c:v>
                      </c:pt>
                      <c:pt idx="2086" formatCode="General">
                        <c:v>-3.5119966997714701E-4</c:v>
                      </c:pt>
                      <c:pt idx="2087" formatCode="General">
                        <c:v>-3.4504851991800202E-4</c:v>
                      </c:pt>
                      <c:pt idx="2088" formatCode="General">
                        <c:v>-3.60798406568655E-4</c:v>
                      </c:pt>
                      <c:pt idx="2089" formatCode="General">
                        <c:v>-3.5322667873315897E-4</c:v>
                      </c:pt>
                      <c:pt idx="2090" formatCode="General">
                        <c:v>-3.2321317353504699E-4</c:v>
                      </c:pt>
                      <c:pt idx="2091" formatCode="General">
                        <c:v>-3.4516156841848201E-4</c:v>
                      </c:pt>
                      <c:pt idx="2092" formatCode="General">
                        <c:v>-3.3455166403170602E-4</c:v>
                      </c:pt>
                      <c:pt idx="2093" formatCode="General">
                        <c:v>-3.3141298616155102E-4</c:v>
                      </c:pt>
                      <c:pt idx="2094" formatCode="General">
                        <c:v>-3.43364617200267E-4</c:v>
                      </c:pt>
                      <c:pt idx="2095" formatCode="General">
                        <c:v>-3.3714853242352801E-4</c:v>
                      </c:pt>
                      <c:pt idx="2096" formatCode="General">
                        <c:v>-3.4804653333311597E-4</c:v>
                      </c:pt>
                      <c:pt idx="2097" formatCode="General">
                        <c:v>-3.43373737959719E-4</c:v>
                      </c:pt>
                      <c:pt idx="2098" formatCode="General">
                        <c:v>-3.5108836671406899E-4</c:v>
                      </c:pt>
                      <c:pt idx="2099" formatCode="General">
                        <c:v>-3.5250381152540498E-4</c:v>
                      </c:pt>
                      <c:pt idx="2100" formatCode="General">
                        <c:v>-3.3474867531367E-4</c:v>
                      </c:pt>
                      <c:pt idx="2101" formatCode="General">
                        <c:v>-3.2878750192025398E-4</c:v>
                      </c:pt>
                      <c:pt idx="2102" formatCode="General">
                        <c:v>-3.62945990825076E-4</c:v>
                      </c:pt>
                      <c:pt idx="2103" formatCode="General">
                        <c:v>-3.0193104430199298E-4</c:v>
                      </c:pt>
                      <c:pt idx="2104" formatCode="General">
                        <c:v>-3.4363138330407002E-4</c:v>
                      </c:pt>
                      <c:pt idx="2105" formatCode="General">
                        <c:v>-3.5991413836345499E-4</c:v>
                      </c:pt>
                      <c:pt idx="2106" formatCode="General">
                        <c:v>-3.36892876339461E-4</c:v>
                      </c:pt>
                      <c:pt idx="2107" formatCode="General">
                        <c:v>-3.3689926893172697E-4</c:v>
                      </c:pt>
                      <c:pt idx="2108" formatCode="General">
                        <c:v>-3.6452101254715502E-4</c:v>
                      </c:pt>
                      <c:pt idx="2109" formatCode="General">
                        <c:v>-3.1366287842781397E-4</c:v>
                      </c:pt>
                      <c:pt idx="2110" formatCode="General">
                        <c:v>-3.4101294572828401E-4</c:v>
                      </c:pt>
                      <c:pt idx="2111" formatCode="General">
                        <c:v>-3.4038126137406601E-4</c:v>
                      </c:pt>
                      <c:pt idx="2112" formatCode="General">
                        <c:v>-3.2690213232785701E-4</c:v>
                      </c:pt>
                      <c:pt idx="2113" formatCode="General">
                        <c:v>-3.1447187782495599E-4</c:v>
                      </c:pt>
                      <c:pt idx="2114" formatCode="General">
                        <c:v>-3.5265522965804199E-4</c:v>
                      </c:pt>
                      <c:pt idx="2115" formatCode="General">
                        <c:v>-3.27603427292029E-4</c:v>
                      </c:pt>
                      <c:pt idx="2116" formatCode="General">
                        <c:v>-3.4036373839878102E-4</c:v>
                      </c:pt>
                      <c:pt idx="2117" formatCode="General">
                        <c:v>-3.2135622780240299E-4</c:v>
                      </c:pt>
                      <c:pt idx="2118" formatCode="General">
                        <c:v>-3.2395841781844998E-4</c:v>
                      </c:pt>
                      <c:pt idx="2119" formatCode="General">
                        <c:v>-3.4779351637054902E-4</c:v>
                      </c:pt>
                      <c:pt idx="2120" formatCode="General">
                        <c:v>-3.2119942701738498E-4</c:v>
                      </c:pt>
                      <c:pt idx="2121" formatCode="General">
                        <c:v>-3.4760124451032698E-4</c:v>
                      </c:pt>
                      <c:pt idx="2122" formatCode="General">
                        <c:v>-3.2729913481115798E-4</c:v>
                      </c:pt>
                      <c:pt idx="2123" formatCode="General">
                        <c:v>-3.3121519488442098E-4</c:v>
                      </c:pt>
                      <c:pt idx="2124" formatCode="General">
                        <c:v>-3.2499402420924301E-4</c:v>
                      </c:pt>
                      <c:pt idx="2125" formatCode="General">
                        <c:v>-3.5078953294011701E-4</c:v>
                      </c:pt>
                      <c:pt idx="2126" formatCode="General">
                        <c:v>-3.6304225330833101E-4</c:v>
                      </c:pt>
                      <c:pt idx="2127" formatCode="General">
                        <c:v>-3.68399971463436E-4</c:v>
                      </c:pt>
                      <c:pt idx="2128" formatCode="General">
                        <c:v>-3.2484007835297798E-4</c:v>
                      </c:pt>
                      <c:pt idx="2129" formatCode="General">
                        <c:v>-3.3919062837138499E-4</c:v>
                      </c:pt>
                      <c:pt idx="2130" formatCode="General">
                        <c:v>-3.4917058380663801E-4</c:v>
                      </c:pt>
                      <c:pt idx="2131" formatCode="General">
                        <c:v>-3.4514979081675903E-4</c:v>
                      </c:pt>
                      <c:pt idx="2132" formatCode="General">
                        <c:v>-3.3543728149119597E-4</c:v>
                      </c:pt>
                      <c:pt idx="2133" formatCode="General">
                        <c:v>-3.46974842647796E-4</c:v>
                      </c:pt>
                      <c:pt idx="2134" formatCode="General">
                        <c:v>-3.4765166894387602E-4</c:v>
                      </c:pt>
                      <c:pt idx="2135" formatCode="General">
                        <c:v>-3.1535659355822301E-4</c:v>
                      </c:pt>
                      <c:pt idx="2136" formatCode="General">
                        <c:v>-3.1096600135367198E-4</c:v>
                      </c:pt>
                      <c:pt idx="2137" formatCode="General">
                        <c:v>-3.2421751160371601E-4</c:v>
                      </c:pt>
                      <c:pt idx="2138" formatCode="General">
                        <c:v>-3.4388161407515101E-4</c:v>
                      </c:pt>
                      <c:pt idx="2139" formatCode="General">
                        <c:v>-3.33015039161658E-4</c:v>
                      </c:pt>
                      <c:pt idx="2140" formatCode="General">
                        <c:v>-3.5129237967193502E-4</c:v>
                      </c:pt>
                      <c:pt idx="2141" formatCode="General">
                        <c:v>-3.4096001666307398E-4</c:v>
                      </c:pt>
                      <c:pt idx="2142" formatCode="General">
                        <c:v>-3.5570745351425499E-4</c:v>
                      </c:pt>
                      <c:pt idx="2143" formatCode="General">
                        <c:v>-3.22356366489018E-4</c:v>
                      </c:pt>
                      <c:pt idx="2144" formatCode="General">
                        <c:v>-3.3962816658525798E-4</c:v>
                      </c:pt>
                      <c:pt idx="2145" formatCode="General">
                        <c:v>-3.1627150494735099E-4</c:v>
                      </c:pt>
                      <c:pt idx="2146" formatCode="General">
                        <c:v>-3.3508421103759E-4</c:v>
                      </c:pt>
                      <c:pt idx="2147" formatCode="General">
                        <c:v>-3.2129107011512602E-4</c:v>
                      </c:pt>
                      <c:pt idx="2148" formatCode="General">
                        <c:v>-3.4243428767465999E-4</c:v>
                      </c:pt>
                      <c:pt idx="2149" formatCode="General">
                        <c:v>-3.5045764823336503E-4</c:v>
                      </c:pt>
                      <c:pt idx="2150" formatCode="General">
                        <c:v>-3.3658519712726799E-4</c:v>
                      </c:pt>
                      <c:pt idx="2151" formatCode="General">
                        <c:v>-3.3825410085079198E-4</c:v>
                      </c:pt>
                      <c:pt idx="2152" formatCode="General">
                        <c:v>-3.1532875046366899E-4</c:v>
                      </c:pt>
                      <c:pt idx="2153" formatCode="General">
                        <c:v>-3.2555821205914698E-4</c:v>
                      </c:pt>
                      <c:pt idx="2154" formatCode="General">
                        <c:v>-3.2747015255480202E-4</c:v>
                      </c:pt>
                      <c:pt idx="2155" formatCode="General">
                        <c:v>-3.4261933576189198E-4</c:v>
                      </c:pt>
                      <c:pt idx="2156" formatCode="General">
                        <c:v>-3.5215072699986203E-4</c:v>
                      </c:pt>
                      <c:pt idx="2157" formatCode="General">
                        <c:v>-3.4397704872244402E-4</c:v>
                      </c:pt>
                      <c:pt idx="2158" formatCode="General">
                        <c:v>-3.0649966065592299E-4</c:v>
                      </c:pt>
                      <c:pt idx="2159" formatCode="General">
                        <c:v>-3.43918862046599E-4</c:v>
                      </c:pt>
                      <c:pt idx="2160" formatCode="General">
                        <c:v>-3.2523122256698301E-4</c:v>
                      </c:pt>
                      <c:pt idx="2161" formatCode="General">
                        <c:v>-3.3791112767377101E-4</c:v>
                      </c:pt>
                      <c:pt idx="2162" formatCode="General">
                        <c:v>-3.28449208616024E-4</c:v>
                      </c:pt>
                      <c:pt idx="2163" formatCode="General">
                        <c:v>-3.22220192191618E-4</c:v>
                      </c:pt>
                      <c:pt idx="2164" formatCode="General">
                        <c:v>-3.26455465374707E-4</c:v>
                      </c:pt>
                      <c:pt idx="2165" formatCode="General">
                        <c:v>-3.4141265900520401E-4</c:v>
                      </c:pt>
                      <c:pt idx="2166" formatCode="General">
                        <c:v>-3.2691892727647998E-4</c:v>
                      </c:pt>
                      <c:pt idx="2167" formatCode="General">
                        <c:v>-2.9922078063167697E-4</c:v>
                      </c:pt>
                      <c:pt idx="2168" formatCode="General">
                        <c:v>-3.2947594935215898E-4</c:v>
                      </c:pt>
                      <c:pt idx="2169" formatCode="General">
                        <c:v>-3.2102463499494898E-4</c:v>
                      </c:pt>
                      <c:pt idx="2170" formatCode="General">
                        <c:v>-3.44344955394879E-4</c:v>
                      </c:pt>
                      <c:pt idx="2171" formatCode="General">
                        <c:v>-3.1146207819857802E-4</c:v>
                      </c:pt>
                      <c:pt idx="2172" formatCode="General">
                        <c:v>-2.9552426747819299E-4</c:v>
                      </c:pt>
                      <c:pt idx="2173" formatCode="General">
                        <c:v>-3.1066948671099298E-4</c:v>
                      </c:pt>
                      <c:pt idx="2174" formatCode="General">
                        <c:v>-3.0015282009538302E-4</c:v>
                      </c:pt>
                      <c:pt idx="2175" formatCode="General">
                        <c:v>-3.11597896649546E-4</c:v>
                      </c:pt>
                      <c:pt idx="2176" formatCode="General">
                        <c:v>-3.4128162583694003E-4</c:v>
                      </c:pt>
                      <c:pt idx="2177" formatCode="General">
                        <c:v>-3.3192817434894999E-4</c:v>
                      </c:pt>
                      <c:pt idx="2178" formatCode="General">
                        <c:v>-3.06223138906288E-4</c:v>
                      </c:pt>
                      <c:pt idx="2179" formatCode="General">
                        <c:v>-3.4685910414059598E-4</c:v>
                      </c:pt>
                      <c:pt idx="2180" formatCode="General">
                        <c:v>-3.05038286202424E-4</c:v>
                      </c:pt>
                      <c:pt idx="2181" formatCode="General">
                        <c:v>-3.2119133564342302E-4</c:v>
                      </c:pt>
                      <c:pt idx="2182" formatCode="General">
                        <c:v>-3.1961371746951501E-4</c:v>
                      </c:pt>
                      <c:pt idx="2183" formatCode="General">
                        <c:v>-3.0422395818025498E-4</c:v>
                      </c:pt>
                      <c:pt idx="2184" formatCode="General">
                        <c:v>-3.28843966220065E-4</c:v>
                      </c:pt>
                      <c:pt idx="2185" formatCode="General">
                        <c:v>-3.1620932550276501E-4</c:v>
                      </c:pt>
                      <c:pt idx="2186" formatCode="General">
                        <c:v>-3.2702490954989198E-4</c:v>
                      </c:pt>
                      <c:pt idx="2187" formatCode="General">
                        <c:v>-3.2245162700741601E-4</c:v>
                      </c:pt>
                      <c:pt idx="2188" formatCode="General">
                        <c:v>-3.1937441435195399E-4</c:v>
                      </c:pt>
                      <c:pt idx="2189" formatCode="General">
                        <c:v>-3.1285547453777199E-4</c:v>
                      </c:pt>
                      <c:pt idx="2190" formatCode="General">
                        <c:v>-3.2505630258850601E-4</c:v>
                      </c:pt>
                      <c:pt idx="2191" formatCode="General">
                        <c:v>-3.1441477254279899E-4</c:v>
                      </c:pt>
                      <c:pt idx="2192" formatCode="General">
                        <c:v>-3.1547066328855498E-4</c:v>
                      </c:pt>
                      <c:pt idx="2193" formatCode="General">
                        <c:v>-3.12347531366137E-4</c:v>
                      </c:pt>
                      <c:pt idx="2194" formatCode="General">
                        <c:v>-3.17032271506338E-4</c:v>
                      </c:pt>
                      <c:pt idx="2195" formatCode="General">
                        <c:v>-3.2473675772615602E-4</c:v>
                      </c:pt>
                      <c:pt idx="2196" formatCode="General">
                        <c:v>-3.52936806469473E-4</c:v>
                      </c:pt>
                      <c:pt idx="2197" formatCode="General">
                        <c:v>-3.2796978594080203E-4</c:v>
                      </c:pt>
                      <c:pt idx="2198" formatCode="General">
                        <c:v>-3.29337395567433E-4</c:v>
                      </c:pt>
                      <c:pt idx="2199" formatCode="General">
                        <c:v>-3.0651565497799398E-4</c:v>
                      </c:pt>
                      <c:pt idx="2200" formatCode="General">
                        <c:v>-3.2958629276408298E-4</c:v>
                      </c:pt>
                      <c:pt idx="2201" formatCode="General">
                        <c:v>-3.0553410184402799E-4</c:v>
                      </c:pt>
                      <c:pt idx="2202" formatCode="General">
                        <c:v>-3.1942566056462798E-4</c:v>
                      </c:pt>
                      <c:pt idx="2203" formatCode="General">
                        <c:v>-3.39380119447949E-4</c:v>
                      </c:pt>
                      <c:pt idx="2204" formatCode="General">
                        <c:v>-3.2192797254175601E-4</c:v>
                      </c:pt>
                      <c:pt idx="2205" formatCode="General">
                        <c:v>-3.3272794417224598E-4</c:v>
                      </c:pt>
                      <c:pt idx="2206" formatCode="General">
                        <c:v>-3.0947012882576701E-4</c:v>
                      </c:pt>
                      <c:pt idx="2207" formatCode="General">
                        <c:v>-3.0049166683005098E-4</c:v>
                      </c:pt>
                      <c:pt idx="2208" formatCode="General">
                        <c:v>-3.3286296517377002E-4</c:v>
                      </c:pt>
                      <c:pt idx="2209" formatCode="General">
                        <c:v>-3.3309885572335799E-4</c:v>
                      </c:pt>
                      <c:pt idx="2210" formatCode="General">
                        <c:v>-3.0988347143693799E-4</c:v>
                      </c:pt>
                      <c:pt idx="2211" formatCode="General">
                        <c:v>-3.2424148360403498E-4</c:v>
                      </c:pt>
                      <c:pt idx="2212" formatCode="General">
                        <c:v>-2.9316539341623602E-4</c:v>
                      </c:pt>
                      <c:pt idx="2213" formatCode="General">
                        <c:v>-3.0623824852169299E-4</c:v>
                      </c:pt>
                      <c:pt idx="2214" formatCode="General">
                        <c:v>-3.0336721797478598E-4</c:v>
                      </c:pt>
                      <c:pt idx="2215" formatCode="General">
                        <c:v>-2.8351937278809101E-4</c:v>
                      </c:pt>
                      <c:pt idx="2216" formatCode="General">
                        <c:v>-3.1332649255877702E-4</c:v>
                      </c:pt>
                      <c:pt idx="2217" formatCode="General">
                        <c:v>-2.83540781746468E-4</c:v>
                      </c:pt>
                      <c:pt idx="2218" formatCode="General">
                        <c:v>-2.9471913974340102E-4</c:v>
                      </c:pt>
                      <c:pt idx="2219" formatCode="General">
                        <c:v>-3.1373589816498302E-4</c:v>
                      </c:pt>
                      <c:pt idx="2220" formatCode="General">
                        <c:v>-3.0246514624096202E-4</c:v>
                      </c:pt>
                      <c:pt idx="2221" formatCode="General">
                        <c:v>-2.9275000871656798E-4</c:v>
                      </c:pt>
                      <c:pt idx="2222" formatCode="General">
                        <c:v>-3.39184998941147E-4</c:v>
                      </c:pt>
                      <c:pt idx="2223" formatCode="General">
                        <c:v>-3.14676763067195E-4</c:v>
                      </c:pt>
                      <c:pt idx="2224" formatCode="General">
                        <c:v>-3.0446509834659402E-4</c:v>
                      </c:pt>
                      <c:pt idx="2225" formatCode="General">
                        <c:v>-2.9748017363162598E-4</c:v>
                      </c:pt>
                      <c:pt idx="2226" formatCode="General">
                        <c:v>-3.2445530148777401E-4</c:v>
                      </c:pt>
                      <c:pt idx="2227" formatCode="General">
                        <c:v>-3.0522394225875201E-4</c:v>
                      </c:pt>
                      <c:pt idx="2228" formatCode="General">
                        <c:v>-3.5260372079503602E-4</c:v>
                      </c:pt>
                      <c:pt idx="2229" formatCode="General">
                        <c:v>-3.1867526275795399E-4</c:v>
                      </c:pt>
                      <c:pt idx="2230" formatCode="General">
                        <c:v>-3.0385766709415199E-4</c:v>
                      </c:pt>
                      <c:pt idx="2231" formatCode="General">
                        <c:v>-2.9591263833770697E-4</c:v>
                      </c:pt>
                      <c:pt idx="2232" formatCode="General">
                        <c:v>-3.0607808103750098E-4</c:v>
                      </c:pt>
                      <c:pt idx="2233" formatCode="General">
                        <c:v>-2.8862420310257601E-4</c:v>
                      </c:pt>
                      <c:pt idx="2234" formatCode="General">
                        <c:v>-3.1372249159039502E-4</c:v>
                      </c:pt>
                      <c:pt idx="2235" formatCode="General">
                        <c:v>-3.2641364853597498E-4</c:v>
                      </c:pt>
                      <c:pt idx="2236" formatCode="General">
                        <c:v>-3.1493353545911801E-4</c:v>
                      </c:pt>
                      <c:pt idx="2237" formatCode="General">
                        <c:v>-3.4749857957793302E-4</c:v>
                      </c:pt>
                      <c:pt idx="2238" formatCode="General">
                        <c:v>-2.9163039840645802E-4</c:v>
                      </c:pt>
                      <c:pt idx="2239" formatCode="General">
                        <c:v>-3.2596501184230502E-4</c:v>
                      </c:pt>
                      <c:pt idx="2240" formatCode="General">
                        <c:v>-3.1716385682743601E-4</c:v>
                      </c:pt>
                      <c:pt idx="2241" formatCode="General">
                        <c:v>-3.0413687845174E-4</c:v>
                      </c:pt>
                      <c:pt idx="2242" formatCode="General">
                        <c:v>-2.9955572602526098E-4</c:v>
                      </c:pt>
                      <c:pt idx="2243" formatCode="General">
                        <c:v>-3.16440582875375E-4</c:v>
                      </c:pt>
                      <c:pt idx="2244" formatCode="General">
                        <c:v>-2.9260205404359099E-4</c:v>
                      </c:pt>
                      <c:pt idx="2245" formatCode="General">
                        <c:v>-2.9557345824346898E-4</c:v>
                      </c:pt>
                      <c:pt idx="2246" formatCode="General">
                        <c:v>-3.1186043880564298E-4</c:v>
                      </c:pt>
                      <c:pt idx="2247" formatCode="General">
                        <c:v>-3.0762841403525899E-4</c:v>
                      </c:pt>
                      <c:pt idx="2248" formatCode="General">
                        <c:v>-3.17166485551523E-4</c:v>
                      </c:pt>
                      <c:pt idx="2249" formatCode="General">
                        <c:v>-3.2771260528876E-4</c:v>
                      </c:pt>
                      <c:pt idx="2250" formatCode="General">
                        <c:v>-3.1685949022910298E-4</c:v>
                      </c:pt>
                      <c:pt idx="2251" formatCode="General">
                        <c:v>-3.1928319658946998E-4</c:v>
                      </c:pt>
                      <c:pt idx="2252" formatCode="General">
                        <c:v>-2.92994014983233E-4</c:v>
                      </c:pt>
                      <c:pt idx="2253" formatCode="General">
                        <c:v>-3.0718669720217401E-4</c:v>
                      </c:pt>
                      <c:pt idx="2254" formatCode="General">
                        <c:v>-3.12217424128227E-4</c:v>
                      </c:pt>
                      <c:pt idx="2255" formatCode="General">
                        <c:v>-3.02886467728456E-4</c:v>
                      </c:pt>
                      <c:pt idx="2256" formatCode="General">
                        <c:v>-3.2648666501446598E-4</c:v>
                      </c:pt>
                      <c:pt idx="2257" formatCode="General">
                        <c:v>-3.1311001750859799E-4</c:v>
                      </c:pt>
                      <c:pt idx="2258" formatCode="General">
                        <c:v>-3.1285612011419E-4</c:v>
                      </c:pt>
                      <c:pt idx="2259" formatCode="General">
                        <c:v>-3.2755707898422299E-4</c:v>
                      </c:pt>
                      <c:pt idx="2260" formatCode="General">
                        <c:v>-3.1995727649431399E-4</c:v>
                      </c:pt>
                      <c:pt idx="2261" formatCode="General">
                        <c:v>-3.1483373015692801E-4</c:v>
                      </c:pt>
                      <c:pt idx="2262" formatCode="General">
                        <c:v>-3.2365814272495002E-4</c:v>
                      </c:pt>
                      <c:pt idx="2263" formatCode="General">
                        <c:v>-2.9467570090487499E-4</c:v>
                      </c:pt>
                      <c:pt idx="2264" formatCode="General">
                        <c:v>-3.2228447393485099E-4</c:v>
                      </c:pt>
                      <c:pt idx="2265" formatCode="General">
                        <c:v>-3.0854432911406901E-4</c:v>
                      </c:pt>
                      <c:pt idx="2266" formatCode="General">
                        <c:v>-3.1484125924108601E-4</c:v>
                      </c:pt>
                      <c:pt idx="2267" formatCode="General">
                        <c:v>-2.8214693998835402E-4</c:v>
                      </c:pt>
                      <c:pt idx="2268" formatCode="General">
                        <c:v>-3.39113500609913E-4</c:v>
                      </c:pt>
                      <c:pt idx="2269" formatCode="General">
                        <c:v>-3.0642455628153301E-4</c:v>
                      </c:pt>
                      <c:pt idx="2270" formatCode="General">
                        <c:v>-3.2150899276931898E-4</c:v>
                      </c:pt>
                      <c:pt idx="2271" formatCode="General">
                        <c:v>-3.0456294496626098E-4</c:v>
                      </c:pt>
                      <c:pt idx="2272" formatCode="General">
                        <c:v>-3.1235241723764798E-4</c:v>
                      </c:pt>
                      <c:pt idx="2273" formatCode="General">
                        <c:v>-2.99112072401481E-4</c:v>
                      </c:pt>
                      <c:pt idx="2274" formatCode="General">
                        <c:v>-3.11740885195488E-4</c:v>
                      </c:pt>
                      <c:pt idx="2275" formatCode="General">
                        <c:v>-3.0813165527093501E-4</c:v>
                      </c:pt>
                      <c:pt idx="2276" formatCode="General">
                        <c:v>-3.1164505047313299E-4</c:v>
                      </c:pt>
                      <c:pt idx="2277" formatCode="General">
                        <c:v>-3.03160228360024E-4</c:v>
                      </c:pt>
                      <c:pt idx="2278" formatCode="General">
                        <c:v>-3.01294836553097E-4</c:v>
                      </c:pt>
                      <c:pt idx="2279" formatCode="General">
                        <c:v>-2.9094935798582797E-4</c:v>
                      </c:pt>
                      <c:pt idx="2280" formatCode="General">
                        <c:v>-3.2161376455747598E-4</c:v>
                      </c:pt>
                      <c:pt idx="2281" formatCode="General">
                        <c:v>-3.1453966195534201E-4</c:v>
                      </c:pt>
                      <c:pt idx="2282" formatCode="General">
                        <c:v>-2.96835484210005E-4</c:v>
                      </c:pt>
                      <c:pt idx="2283" formatCode="General">
                        <c:v>-3.0778312786857901E-4</c:v>
                      </c:pt>
                      <c:pt idx="2284" formatCode="General">
                        <c:v>-3.15425805006633E-4</c:v>
                      </c:pt>
                      <c:pt idx="2285" formatCode="General">
                        <c:v>-2.9079145085620999E-4</c:v>
                      </c:pt>
                      <c:pt idx="2286" formatCode="General">
                        <c:v>-3.1235840430415899E-4</c:v>
                      </c:pt>
                      <c:pt idx="2287" formatCode="General">
                        <c:v>-3.0571923792377202E-4</c:v>
                      </c:pt>
                      <c:pt idx="2288" formatCode="General">
                        <c:v>-3.0693075261680603E-4</c:v>
                      </c:pt>
                      <c:pt idx="2289" formatCode="General">
                        <c:v>-3.0096692666483602E-4</c:v>
                      </c:pt>
                      <c:pt idx="2290" formatCode="General">
                        <c:v>-2.99511960905162E-4</c:v>
                      </c:pt>
                      <c:pt idx="2291" formatCode="General">
                        <c:v>-3.2185611158377301E-4</c:v>
                      </c:pt>
                      <c:pt idx="2292" formatCode="General">
                        <c:v>-3.24585990001892E-4</c:v>
                      </c:pt>
                      <c:pt idx="2293" formatCode="General">
                        <c:v>-3.1122651064784303E-4</c:v>
                      </c:pt>
                      <c:pt idx="2294" formatCode="General">
                        <c:v>-3.10144187515772E-4</c:v>
                      </c:pt>
                      <c:pt idx="2295" formatCode="General">
                        <c:v>-3.1591497899196799E-4</c:v>
                      </c:pt>
                      <c:pt idx="2296" formatCode="General">
                        <c:v>-3.3049087092871599E-4</c:v>
                      </c:pt>
                      <c:pt idx="2297" formatCode="General">
                        <c:v>-3.2726097581631198E-4</c:v>
                      </c:pt>
                      <c:pt idx="2298" formatCode="General">
                        <c:v>-3.2527773565931901E-4</c:v>
                      </c:pt>
                      <c:pt idx="2299" formatCode="General">
                        <c:v>-3.0174462870968702E-4</c:v>
                      </c:pt>
                      <c:pt idx="2300" formatCode="General">
                        <c:v>-3.1465408544722198E-4</c:v>
                      </c:pt>
                      <c:pt idx="2301" formatCode="General">
                        <c:v>-3.3252857632820799E-4</c:v>
                      </c:pt>
                      <c:pt idx="2302" formatCode="General">
                        <c:v>-3.0846531180519902E-4</c:v>
                      </c:pt>
                      <c:pt idx="2303" formatCode="General">
                        <c:v>-2.9906918516716199E-4</c:v>
                      </c:pt>
                      <c:pt idx="2304" formatCode="General">
                        <c:v>-3.0136296107867802E-4</c:v>
                      </c:pt>
                      <c:pt idx="2305" formatCode="General">
                        <c:v>-2.86199696744468E-4</c:v>
                      </c:pt>
                      <c:pt idx="2306" formatCode="General">
                        <c:v>-3.0973990269962502E-4</c:v>
                      </c:pt>
                      <c:pt idx="2307" formatCode="General">
                        <c:v>-3.1022530183996098E-4</c:v>
                      </c:pt>
                      <c:pt idx="2308" formatCode="General">
                        <c:v>-2.9803604947507199E-4</c:v>
                      </c:pt>
                      <c:pt idx="2309" formatCode="General">
                        <c:v>-2.6515249409928498E-4</c:v>
                      </c:pt>
                      <c:pt idx="2310" formatCode="General">
                        <c:v>-2.8825125639536002E-4</c:v>
                      </c:pt>
                      <c:pt idx="2311" formatCode="General">
                        <c:v>-2.9599091512030803E-4</c:v>
                      </c:pt>
                      <c:pt idx="2312" formatCode="General">
                        <c:v>-3.03798213235562E-4</c:v>
                      </c:pt>
                      <c:pt idx="2313" formatCode="General">
                        <c:v>-2.77045303150699E-4</c:v>
                      </c:pt>
                      <c:pt idx="2314" formatCode="General">
                        <c:v>-2.91430942468523E-4</c:v>
                      </c:pt>
                      <c:pt idx="2315" formatCode="General">
                        <c:v>-2.9379254847048699E-4</c:v>
                      </c:pt>
                      <c:pt idx="2316" formatCode="General">
                        <c:v>-3.0444243686166499E-4</c:v>
                      </c:pt>
                      <c:pt idx="2317" formatCode="General">
                        <c:v>-3.0067918190826198E-4</c:v>
                      </c:pt>
                      <c:pt idx="2318" formatCode="General">
                        <c:v>-2.8320875201734398E-4</c:v>
                      </c:pt>
                      <c:pt idx="2319" formatCode="General">
                        <c:v>-3.1374749869093101E-4</c:v>
                      </c:pt>
                      <c:pt idx="2320" formatCode="General">
                        <c:v>-3.1561810872437801E-4</c:v>
                      </c:pt>
                      <c:pt idx="2321" formatCode="General">
                        <c:v>-3.1178094078243899E-4</c:v>
                      </c:pt>
                      <c:pt idx="2322" formatCode="General">
                        <c:v>-2.8497217629071898E-4</c:v>
                      </c:pt>
                      <c:pt idx="2323" formatCode="General">
                        <c:v>-2.5862331466499299E-4</c:v>
                      </c:pt>
                      <c:pt idx="2324" formatCode="General">
                        <c:v>-3.13657715065701E-4</c:v>
                      </c:pt>
                      <c:pt idx="2325" formatCode="General">
                        <c:v>-2.9582570754361202E-4</c:v>
                      </c:pt>
                      <c:pt idx="2326" formatCode="General">
                        <c:v>-2.8268416955857102E-4</c:v>
                      </c:pt>
                      <c:pt idx="2327" formatCode="General">
                        <c:v>-2.9945640508047798E-4</c:v>
                      </c:pt>
                      <c:pt idx="2328" formatCode="General">
                        <c:v>-2.8400172883099098E-4</c:v>
                      </c:pt>
                      <c:pt idx="2329" formatCode="General">
                        <c:v>-2.9445120289603899E-4</c:v>
                      </c:pt>
                      <c:pt idx="2330" formatCode="General">
                        <c:v>-2.67365137033271E-4</c:v>
                      </c:pt>
                      <c:pt idx="2331" formatCode="General">
                        <c:v>-2.6786352855629402E-4</c:v>
                      </c:pt>
                      <c:pt idx="2332" formatCode="General">
                        <c:v>-2.9777293967660001E-4</c:v>
                      </c:pt>
                      <c:pt idx="2333" formatCode="General">
                        <c:v>-2.9067369953243201E-4</c:v>
                      </c:pt>
                      <c:pt idx="2334" formatCode="General">
                        <c:v>-2.7848698431936201E-4</c:v>
                      </c:pt>
                      <c:pt idx="2335" formatCode="General">
                        <c:v>-2.9927347242949002E-4</c:v>
                      </c:pt>
                      <c:pt idx="2336" formatCode="General">
                        <c:v>-2.67905752510411E-4</c:v>
                      </c:pt>
                      <c:pt idx="2337" formatCode="General">
                        <c:v>-2.9085427705380601E-4</c:v>
                      </c:pt>
                      <c:pt idx="2338" formatCode="General">
                        <c:v>-2.9379163680594799E-4</c:v>
                      </c:pt>
                      <c:pt idx="2339" formatCode="General">
                        <c:v>-2.8627591006580701E-4</c:v>
                      </c:pt>
                      <c:pt idx="2340" formatCode="General">
                        <c:v>-2.9415694878349698E-4</c:v>
                      </c:pt>
                      <c:pt idx="2341" formatCode="General">
                        <c:v>-2.8285923404531898E-4</c:v>
                      </c:pt>
                      <c:pt idx="2342" formatCode="General">
                        <c:v>-2.9773143389000099E-4</c:v>
                      </c:pt>
                      <c:pt idx="2343" formatCode="General">
                        <c:v>-3.1892201833763601E-4</c:v>
                      </c:pt>
                      <c:pt idx="2344" formatCode="General">
                        <c:v>-2.9355921950940603E-4</c:v>
                      </c:pt>
                      <c:pt idx="2345" formatCode="General">
                        <c:v>-2.9219128537244098E-4</c:v>
                      </c:pt>
                      <c:pt idx="2346" formatCode="General">
                        <c:v>-3.2272257664302099E-4</c:v>
                      </c:pt>
                      <c:pt idx="2347" formatCode="General">
                        <c:v>-2.7112432577778802E-4</c:v>
                      </c:pt>
                      <c:pt idx="2348" formatCode="General">
                        <c:v>-2.8452535179493101E-4</c:v>
                      </c:pt>
                      <c:pt idx="2349" formatCode="General">
                        <c:v>-2.9573319615381602E-4</c:v>
                      </c:pt>
                      <c:pt idx="2350" formatCode="General">
                        <c:v>-2.7733962809924702E-4</c:v>
                      </c:pt>
                      <c:pt idx="2351" formatCode="General">
                        <c:v>-3.05877862385384E-4</c:v>
                      </c:pt>
                      <c:pt idx="2352" formatCode="General">
                        <c:v>-3.0657369617605602E-4</c:v>
                      </c:pt>
                      <c:pt idx="2353" formatCode="General">
                        <c:v>-2.74842837075817E-4</c:v>
                      </c:pt>
                      <c:pt idx="2354" formatCode="General">
                        <c:v>-2.9839064227795499E-4</c:v>
                      </c:pt>
                      <c:pt idx="2355" formatCode="General">
                        <c:v>-2.7272854293942001E-4</c:v>
                      </c:pt>
                      <c:pt idx="2356" formatCode="General">
                        <c:v>-2.7925385580839901E-4</c:v>
                      </c:pt>
                      <c:pt idx="2357" formatCode="General">
                        <c:v>-3.0142071388508402E-4</c:v>
                      </c:pt>
                      <c:pt idx="2358" formatCode="General">
                        <c:v>-2.7622887923755201E-4</c:v>
                      </c:pt>
                      <c:pt idx="2359" formatCode="General">
                        <c:v>-3.1213339635553398E-4</c:v>
                      </c:pt>
                      <c:pt idx="2360" formatCode="General">
                        <c:v>-2.8570227448984501E-4</c:v>
                      </c:pt>
                      <c:pt idx="2361" formatCode="General">
                        <c:v>-2.8073417747707301E-4</c:v>
                      </c:pt>
                      <c:pt idx="2362" formatCode="General">
                        <c:v>-2.8539568487486101E-4</c:v>
                      </c:pt>
                      <c:pt idx="2363" formatCode="General">
                        <c:v>-3.13643714203348E-4</c:v>
                      </c:pt>
                      <c:pt idx="2364" formatCode="General">
                        <c:v>-2.98827005235995E-4</c:v>
                      </c:pt>
                      <c:pt idx="2365" formatCode="General">
                        <c:v>-3.0197240878633802E-4</c:v>
                      </c:pt>
                      <c:pt idx="2366" formatCode="General">
                        <c:v>-3.11963023030365E-4</c:v>
                      </c:pt>
                      <c:pt idx="2367" formatCode="General">
                        <c:v>-3.0423145989142602E-4</c:v>
                      </c:pt>
                      <c:pt idx="2368" formatCode="General">
                        <c:v>-3.0904292226429801E-4</c:v>
                      </c:pt>
                      <c:pt idx="2369" formatCode="General">
                        <c:v>-2.8131896188480203E-4</c:v>
                      </c:pt>
                      <c:pt idx="2370" formatCode="General">
                        <c:v>-3.2724427161375501E-4</c:v>
                      </c:pt>
                      <c:pt idx="2371" formatCode="General">
                        <c:v>-2.63892328139368E-4</c:v>
                      </c:pt>
                      <c:pt idx="2372" formatCode="General">
                        <c:v>-3.2219141931520598E-4</c:v>
                      </c:pt>
                      <c:pt idx="2373" formatCode="General">
                        <c:v>-3.1268187506691301E-4</c:v>
                      </c:pt>
                      <c:pt idx="2374" formatCode="General">
                        <c:v>-2.9850574932625801E-4</c:v>
                      </c:pt>
                      <c:pt idx="2375" formatCode="General">
                        <c:v>-2.67087261639923E-4</c:v>
                      </c:pt>
                      <c:pt idx="2376" formatCode="General">
                        <c:v>-2.89303216949402E-4</c:v>
                      </c:pt>
                      <c:pt idx="2377" formatCode="General">
                        <c:v>-2.8402302264089301E-4</c:v>
                      </c:pt>
                      <c:pt idx="2378" formatCode="General">
                        <c:v>-2.7627804739054502E-4</c:v>
                      </c:pt>
                      <c:pt idx="2379" formatCode="General">
                        <c:v>-2.9076348599566502E-4</c:v>
                      </c:pt>
                      <c:pt idx="2380" formatCode="General">
                        <c:v>-2.8604292799527602E-4</c:v>
                      </c:pt>
                      <c:pt idx="2381" formatCode="General">
                        <c:v>-2.83651844445297E-4</c:v>
                      </c:pt>
                      <c:pt idx="2382" formatCode="General">
                        <c:v>-2.8694801192868599E-4</c:v>
                      </c:pt>
                      <c:pt idx="2383" formatCode="General">
                        <c:v>-2.7365469507195601E-4</c:v>
                      </c:pt>
                      <c:pt idx="2384" formatCode="General">
                        <c:v>-3.0063285440368702E-4</c:v>
                      </c:pt>
                      <c:pt idx="2385" formatCode="General">
                        <c:v>-2.9035558265988199E-4</c:v>
                      </c:pt>
                      <c:pt idx="2386" formatCode="General">
                        <c:v>-2.9418223242880898E-4</c:v>
                      </c:pt>
                      <c:pt idx="2387" formatCode="General">
                        <c:v>-2.8847676766892601E-4</c:v>
                      </c:pt>
                      <c:pt idx="2388" formatCode="General">
                        <c:v>-2.6931652153674502E-4</c:v>
                      </c:pt>
                      <c:pt idx="2389" formatCode="General">
                        <c:v>-2.8826842300591301E-4</c:v>
                      </c:pt>
                      <c:pt idx="2390" formatCode="General">
                        <c:v>-2.8089282197251802E-4</c:v>
                      </c:pt>
                      <c:pt idx="2391" formatCode="General">
                        <c:v>-2.9412506876543303E-4</c:v>
                      </c:pt>
                      <c:pt idx="2392" formatCode="General">
                        <c:v>-2.8471957752587002E-4</c:v>
                      </c:pt>
                      <c:pt idx="2393" formatCode="General">
                        <c:v>-3.0010518395459299E-4</c:v>
                      </c:pt>
                      <c:pt idx="2394" formatCode="General">
                        <c:v>-2.99241151808109E-4</c:v>
                      </c:pt>
                      <c:pt idx="2395" formatCode="General">
                        <c:v>-2.5671753534513102E-4</c:v>
                      </c:pt>
                      <c:pt idx="2396" formatCode="General">
                        <c:v>-2.6783374442938699E-4</c:v>
                      </c:pt>
                      <c:pt idx="2397" formatCode="General">
                        <c:v>-2.7861282570675798E-4</c:v>
                      </c:pt>
                      <c:pt idx="2398" formatCode="General">
                        <c:v>-2.9005711776911101E-4</c:v>
                      </c:pt>
                      <c:pt idx="2399" formatCode="General">
                        <c:v>-2.7392583923295202E-4</c:v>
                      </c:pt>
                      <c:pt idx="2400" formatCode="General">
                        <c:v>-2.70404263302932E-4</c:v>
                      </c:pt>
                      <c:pt idx="2401" formatCode="General">
                        <c:v>-2.5797434120622799E-4</c:v>
                      </c:pt>
                      <c:pt idx="2402" formatCode="General">
                        <c:v>-2.8482945752412601E-4</c:v>
                      </c:pt>
                      <c:pt idx="2403" formatCode="General">
                        <c:v>-2.9721191242058898E-4</c:v>
                      </c:pt>
                      <c:pt idx="2404" formatCode="General">
                        <c:v>-2.7261363933464799E-4</c:v>
                      </c:pt>
                      <c:pt idx="2405" formatCode="General">
                        <c:v>-2.9313592577628E-4</c:v>
                      </c:pt>
                      <c:pt idx="2406" formatCode="General">
                        <c:v>-2.4839662711025702E-4</c:v>
                      </c:pt>
                      <c:pt idx="2407" formatCode="General">
                        <c:v>-2.5418555311161102E-4</c:v>
                      </c:pt>
                      <c:pt idx="2408" formatCode="General">
                        <c:v>-2.5150976551846499E-4</c:v>
                      </c:pt>
                      <c:pt idx="2409" formatCode="General">
                        <c:v>-2.7318760318232498E-4</c:v>
                      </c:pt>
                      <c:pt idx="2410" formatCode="General">
                        <c:v>-2.7457710259058102E-4</c:v>
                      </c:pt>
                      <c:pt idx="2411" formatCode="General">
                        <c:v>-2.5681843278522098E-4</c:v>
                      </c:pt>
                      <c:pt idx="2412" formatCode="General">
                        <c:v>-2.5774443938877099E-4</c:v>
                      </c:pt>
                      <c:pt idx="2413" formatCode="General">
                        <c:v>-2.6216644504801503E-4</c:v>
                      </c:pt>
                      <c:pt idx="2414" formatCode="General">
                        <c:v>-2.6109294044593601E-4</c:v>
                      </c:pt>
                      <c:pt idx="2415" formatCode="General">
                        <c:v>-2.7077222212324597E-4</c:v>
                      </c:pt>
                      <c:pt idx="2416" formatCode="General">
                        <c:v>-2.5831364749143799E-4</c:v>
                      </c:pt>
                      <c:pt idx="2417" formatCode="General">
                        <c:v>-2.7715416081546099E-4</c:v>
                      </c:pt>
                      <c:pt idx="2418" formatCode="General">
                        <c:v>-2.5153474533500702E-4</c:v>
                      </c:pt>
                      <c:pt idx="2419" formatCode="General">
                        <c:v>-2.8189438534802902E-4</c:v>
                      </c:pt>
                      <c:pt idx="2420" formatCode="General">
                        <c:v>-2.24277971693147E-4</c:v>
                      </c:pt>
                      <c:pt idx="2421" formatCode="General">
                        <c:v>-2.8426543269754703E-4</c:v>
                      </c:pt>
                      <c:pt idx="2422" formatCode="General">
                        <c:v>-2.57515210224897E-4</c:v>
                      </c:pt>
                      <c:pt idx="2423" formatCode="General">
                        <c:v>-2.97267767511828E-4</c:v>
                      </c:pt>
                      <c:pt idx="2424" formatCode="General">
                        <c:v>-2.8647552975811298E-4</c:v>
                      </c:pt>
                      <c:pt idx="2425" formatCode="General">
                        <c:v>-2.3797235152921099E-4</c:v>
                      </c:pt>
                      <c:pt idx="2426" formatCode="General">
                        <c:v>-2.7422239153073998E-4</c:v>
                      </c:pt>
                      <c:pt idx="2427" formatCode="General">
                        <c:v>-2.8400294421571202E-4</c:v>
                      </c:pt>
                      <c:pt idx="2428" formatCode="General">
                        <c:v>-2.6491361403570599E-4</c:v>
                      </c:pt>
                      <c:pt idx="2429" formatCode="General">
                        <c:v>-2.8435843986506399E-4</c:v>
                      </c:pt>
                      <c:pt idx="2430" formatCode="General">
                        <c:v>-2.6369569901303001E-4</c:v>
                      </c:pt>
                      <c:pt idx="2431" formatCode="General">
                        <c:v>-2.7313982424416298E-4</c:v>
                      </c:pt>
                      <c:pt idx="2432" formatCode="General">
                        <c:v>-2.7865259381241802E-4</c:v>
                      </c:pt>
                      <c:pt idx="2433" formatCode="General">
                        <c:v>-2.7951697974097498E-4</c:v>
                      </c:pt>
                      <c:pt idx="2434" formatCode="General">
                        <c:v>-2.7041016492747701E-4</c:v>
                      </c:pt>
                      <c:pt idx="2435" formatCode="General">
                        <c:v>-3.0396355631882502E-4</c:v>
                      </c:pt>
                      <c:pt idx="2436" formatCode="General">
                        <c:v>-2.6584266542249702E-4</c:v>
                      </c:pt>
                      <c:pt idx="2437" formatCode="General">
                        <c:v>-2.64026486239923E-4</c:v>
                      </c:pt>
                      <c:pt idx="2438" formatCode="General">
                        <c:v>-2.7811705037594997E-4</c:v>
                      </c:pt>
                      <c:pt idx="2439" formatCode="General">
                        <c:v>-2.92985777494786E-4</c:v>
                      </c:pt>
                      <c:pt idx="2440" formatCode="General">
                        <c:v>-2.7025215057548298E-4</c:v>
                      </c:pt>
                      <c:pt idx="2441" formatCode="General">
                        <c:v>-2.71974640337612E-4</c:v>
                      </c:pt>
                      <c:pt idx="2442" formatCode="General">
                        <c:v>-2.7753621508043197E-4</c:v>
                      </c:pt>
                      <c:pt idx="2443" formatCode="General">
                        <c:v>-2.5622809644677098E-4</c:v>
                      </c:pt>
                      <c:pt idx="2444" formatCode="General">
                        <c:v>-3.00811154680962E-4</c:v>
                      </c:pt>
                      <c:pt idx="2445" formatCode="General">
                        <c:v>-2.60521281736872E-4</c:v>
                      </c:pt>
                      <c:pt idx="2446" formatCode="General">
                        <c:v>-2.8469373829755198E-4</c:v>
                      </c:pt>
                      <c:pt idx="2447" formatCode="General">
                        <c:v>-2.65491746788072E-4</c:v>
                      </c:pt>
                      <c:pt idx="2448" formatCode="General">
                        <c:v>-2.7255711679214202E-4</c:v>
                      </c:pt>
                      <c:pt idx="2449" formatCode="General">
                        <c:v>-2.87190758324884E-4</c:v>
                      </c:pt>
                      <c:pt idx="2450" formatCode="General">
                        <c:v>-2.9986319575420298E-4</c:v>
                      </c:pt>
                      <c:pt idx="2451" formatCode="General">
                        <c:v>-3.0861685828311401E-4</c:v>
                      </c:pt>
                      <c:pt idx="2452" formatCode="General">
                        <c:v>-2.7171897036746699E-4</c:v>
                      </c:pt>
                      <c:pt idx="2453" formatCode="General">
                        <c:v>-2.7781377314315802E-4</c:v>
                      </c:pt>
                      <c:pt idx="2454" formatCode="General">
                        <c:v>-2.6452352037322798E-4</c:v>
                      </c:pt>
                      <c:pt idx="2455" formatCode="General">
                        <c:v>-2.9124041385265398E-4</c:v>
                      </c:pt>
                      <c:pt idx="2456" formatCode="General">
                        <c:v>-2.9034296278901298E-4</c:v>
                      </c:pt>
                      <c:pt idx="2457" formatCode="General">
                        <c:v>-2.6988460472815201E-4</c:v>
                      </c:pt>
                      <c:pt idx="2458" formatCode="General">
                        <c:v>-2.6768217034502302E-4</c:v>
                      </c:pt>
                      <c:pt idx="2459" formatCode="General">
                        <c:v>-2.5359319779591402E-4</c:v>
                      </c:pt>
                      <c:pt idx="2460" formatCode="General">
                        <c:v>-2.8142290906448501E-4</c:v>
                      </c:pt>
                      <c:pt idx="2461" formatCode="General">
                        <c:v>-2.9378562343114001E-4</c:v>
                      </c:pt>
                      <c:pt idx="2462" formatCode="General">
                        <c:v>-2.8068491717460602E-4</c:v>
                      </c:pt>
                      <c:pt idx="2463" formatCode="General">
                        <c:v>-3.0845982861398301E-4</c:v>
                      </c:pt>
                      <c:pt idx="2464" formatCode="General">
                        <c:v>-2.5830277593988902E-4</c:v>
                      </c:pt>
                      <c:pt idx="2465" formatCode="General">
                        <c:v>-2.36306095948371E-4</c:v>
                      </c:pt>
                      <c:pt idx="2466" formatCode="General">
                        <c:v>-2.8920988305353E-4</c:v>
                      </c:pt>
                      <c:pt idx="2467" formatCode="General">
                        <c:v>-2.4595975030201298E-4</c:v>
                      </c:pt>
                      <c:pt idx="2468" formatCode="General">
                        <c:v>-2.6637468642702698E-4</c:v>
                      </c:pt>
                      <c:pt idx="2469" formatCode="General">
                        <c:v>-2.88063733669525E-4</c:v>
                      </c:pt>
                      <c:pt idx="2470" formatCode="General">
                        <c:v>-2.6084650457080898E-4</c:v>
                      </c:pt>
                      <c:pt idx="2471" formatCode="General">
                        <c:v>-2.8341215624939897E-4</c:v>
                      </c:pt>
                      <c:pt idx="2472" formatCode="General">
                        <c:v>-2.5895482354693902E-4</c:v>
                      </c:pt>
                      <c:pt idx="2473" formatCode="General">
                        <c:v>-2.4378262055614499E-4</c:v>
                      </c:pt>
                      <c:pt idx="2474" formatCode="General">
                        <c:v>-2.7512906647613101E-4</c:v>
                      </c:pt>
                      <c:pt idx="2475" formatCode="General">
                        <c:v>-2.3291717977205E-4</c:v>
                      </c:pt>
                      <c:pt idx="2476" formatCode="General">
                        <c:v>-2.6158781761544299E-4</c:v>
                      </c:pt>
                      <c:pt idx="2477" formatCode="General">
                        <c:v>-2.4641292414885499E-4</c:v>
                      </c:pt>
                      <c:pt idx="2478" formatCode="General">
                        <c:v>-2.5482122079386699E-4</c:v>
                      </c:pt>
                      <c:pt idx="2479" formatCode="General">
                        <c:v>-2.60892209654317E-4</c:v>
                      </c:pt>
                      <c:pt idx="2480" formatCode="General">
                        <c:v>-2.4782125417907998E-4</c:v>
                      </c:pt>
                      <c:pt idx="2481" formatCode="General">
                        <c:v>-2.6274075781500901E-4</c:v>
                      </c:pt>
                      <c:pt idx="2482" formatCode="General">
                        <c:v>-2.4371369691348401E-4</c:v>
                      </c:pt>
                      <c:pt idx="2483" formatCode="General">
                        <c:v>-2.2776714560291799E-4</c:v>
                      </c:pt>
                      <c:pt idx="2484" formatCode="General">
                        <c:v>-2.6639595195704097E-4</c:v>
                      </c:pt>
                      <c:pt idx="2485" formatCode="General">
                        <c:v>-2.2124578455727501E-4</c:v>
                      </c:pt>
                      <c:pt idx="2486" formatCode="General">
                        <c:v>-2.02225241809539E-4</c:v>
                      </c:pt>
                      <c:pt idx="2487" formatCode="General">
                        <c:v>-2.3517641124211401E-4</c:v>
                      </c:pt>
                      <c:pt idx="2488" formatCode="General">
                        <c:v>-2.2736463597382899E-4</c:v>
                      </c:pt>
                      <c:pt idx="2489" formatCode="General">
                        <c:v>-2.54697644466656E-4</c:v>
                      </c:pt>
                      <c:pt idx="2490" formatCode="General">
                        <c:v>-2.22022110533898E-4</c:v>
                      </c:pt>
                      <c:pt idx="2491" formatCode="General">
                        <c:v>-2.2820035787439301E-4</c:v>
                      </c:pt>
                      <c:pt idx="2492" formatCode="General">
                        <c:v>-2.48246274641093E-4</c:v>
                      </c:pt>
                      <c:pt idx="2493" formatCode="General">
                        <c:v>-2.1801479873030701E-4</c:v>
                      </c:pt>
                      <c:pt idx="2494" formatCode="General">
                        <c:v>-2.4859961038581601E-4</c:v>
                      </c:pt>
                      <c:pt idx="2495" formatCode="General">
                        <c:v>-2.50486717083731E-4</c:v>
                      </c:pt>
                      <c:pt idx="2496" formatCode="General">
                        <c:v>-2.21494223808838E-4</c:v>
                      </c:pt>
                      <c:pt idx="2497" formatCode="General">
                        <c:v>-2.33982442950447E-4</c:v>
                      </c:pt>
                      <c:pt idx="2498" formatCode="General">
                        <c:v>-2.43499821754668E-4</c:v>
                      </c:pt>
                      <c:pt idx="2499" formatCode="General">
                        <c:v>-2.35737618822579E-4</c:v>
                      </c:pt>
                      <c:pt idx="2500" formatCode="General">
                        <c:v>-2.17205175238332E-4</c:v>
                      </c:pt>
                      <c:pt idx="2501" formatCode="General">
                        <c:v>-2.2820454737157501E-4</c:v>
                      </c:pt>
                      <c:pt idx="2502" formatCode="General">
                        <c:v>-2.53549915810906E-4</c:v>
                      </c:pt>
                      <c:pt idx="2503" formatCode="General">
                        <c:v>-2.3625625556825101E-4</c:v>
                      </c:pt>
                      <c:pt idx="2504" formatCode="General">
                        <c:v>-2.5577360100183998E-4</c:v>
                      </c:pt>
                      <c:pt idx="2505" formatCode="General">
                        <c:v>-2.3367334362308701E-4</c:v>
                      </c:pt>
                      <c:pt idx="2506" formatCode="General">
                        <c:v>-2.4116246801109701E-4</c:v>
                      </c:pt>
                      <c:pt idx="2507" formatCode="General">
                        <c:v>-2.2013742466295199E-4</c:v>
                      </c:pt>
                      <c:pt idx="2508" formatCode="General">
                        <c:v>-2.29034925941682E-4</c:v>
                      </c:pt>
                      <c:pt idx="2509" formatCode="General">
                        <c:v>-2.5556927727472697E-4</c:v>
                      </c:pt>
                      <c:pt idx="2510" formatCode="General">
                        <c:v>-2.5486593430228398E-4</c:v>
                      </c:pt>
                      <c:pt idx="2511" formatCode="General">
                        <c:v>-2.4016086945935399E-4</c:v>
                      </c:pt>
                      <c:pt idx="2512" formatCode="General">
                        <c:v>-2.2964019423193401E-4</c:v>
                      </c:pt>
                      <c:pt idx="2513" formatCode="General">
                        <c:v>-2.19909700526296E-4</c:v>
                      </c:pt>
                      <c:pt idx="2514" formatCode="General">
                        <c:v>-2.6682541568230801E-4</c:v>
                      </c:pt>
                      <c:pt idx="2515" formatCode="General">
                        <c:v>-2.4880639583750602E-4</c:v>
                      </c:pt>
                      <c:pt idx="2516" formatCode="General">
                        <c:v>-2.42696610680324E-4</c:v>
                      </c:pt>
                      <c:pt idx="2517" formatCode="General">
                        <c:v>-2.5408019543949299E-4</c:v>
                      </c:pt>
                      <c:pt idx="2518" formatCode="General">
                        <c:v>-2.5322419653455602E-4</c:v>
                      </c:pt>
                      <c:pt idx="2519" formatCode="General">
                        <c:v>-2.2960718996234899E-4</c:v>
                      </c:pt>
                      <c:pt idx="2520" formatCode="General">
                        <c:v>-2.5851041048959798E-4</c:v>
                      </c:pt>
                      <c:pt idx="2521" formatCode="General">
                        <c:v>-2.41593877677397E-4</c:v>
                      </c:pt>
                      <c:pt idx="2522" formatCode="General">
                        <c:v>-2.52652988414554E-4</c:v>
                      </c:pt>
                      <c:pt idx="2523" formatCode="General">
                        <c:v>-2.7415808278404501E-4</c:v>
                      </c:pt>
                      <c:pt idx="2524" formatCode="General">
                        <c:v>-2.6668680396006798E-4</c:v>
                      </c:pt>
                      <c:pt idx="2525" formatCode="General">
                        <c:v>-2.7136759689144199E-4</c:v>
                      </c:pt>
                      <c:pt idx="2526" formatCode="General">
                        <c:v>-2.65183091531166E-4</c:v>
                      </c:pt>
                      <c:pt idx="2527" formatCode="General">
                        <c:v>-2.6210730055975799E-4</c:v>
                      </c:pt>
                      <c:pt idx="2528" formatCode="General">
                        <c:v>-2.5676740423006303E-4</c:v>
                      </c:pt>
                      <c:pt idx="2529" formatCode="General">
                        <c:v>-2.4940678744188999E-4</c:v>
                      </c:pt>
                      <c:pt idx="2530" formatCode="General">
                        <c:v>-2.39913603950993E-4</c:v>
                      </c:pt>
                      <c:pt idx="2531" formatCode="General">
                        <c:v>-2.4049222717702299E-4</c:v>
                      </c:pt>
                      <c:pt idx="2532" formatCode="General">
                        <c:v>-2.4970505813999301E-4</c:v>
                      </c:pt>
                      <c:pt idx="2533" formatCode="General">
                        <c:v>-2.2951124489717701E-4</c:v>
                      </c:pt>
                      <c:pt idx="2534" formatCode="General">
                        <c:v>-2.6639288565231202E-4</c:v>
                      </c:pt>
                      <c:pt idx="2535" formatCode="General">
                        <c:v>-2.7301322801162901E-4</c:v>
                      </c:pt>
                      <c:pt idx="2536" formatCode="General">
                        <c:v>-2.4371089167988101E-4</c:v>
                      </c:pt>
                      <c:pt idx="2537" formatCode="General">
                        <c:v>-2.8261108921358497E-4</c:v>
                      </c:pt>
                      <c:pt idx="2538" formatCode="General">
                        <c:v>-2.8077073866398302E-4</c:v>
                      </c:pt>
                      <c:pt idx="2539" formatCode="General">
                        <c:v>-2.48766782791207E-4</c:v>
                      </c:pt>
                      <c:pt idx="2540" formatCode="General">
                        <c:v>-2.5801214445225897E-4</c:v>
                      </c:pt>
                      <c:pt idx="2541" formatCode="General">
                        <c:v>-2.42114209340617E-4</c:v>
                      </c:pt>
                      <c:pt idx="2542" formatCode="General">
                        <c:v>-2.8396333236673399E-4</c:v>
                      </c:pt>
                      <c:pt idx="2543" formatCode="General">
                        <c:v>-2.6958135304420001E-4</c:v>
                      </c:pt>
                      <c:pt idx="2544" formatCode="General">
                        <c:v>-2.7519573185663302E-4</c:v>
                      </c:pt>
                      <c:pt idx="2545" formatCode="General">
                        <c:v>-2.67084965420545E-4</c:v>
                      </c:pt>
                      <c:pt idx="2546" formatCode="General">
                        <c:v>-2.6181307585669198E-4</c:v>
                      </c:pt>
                      <c:pt idx="2547" formatCode="General">
                        <c:v>-2.3226192436669399E-4</c:v>
                      </c:pt>
                      <c:pt idx="2548" formatCode="General">
                        <c:v>-2.5478219134335902E-4</c:v>
                      </c:pt>
                      <c:pt idx="2549" formatCode="General">
                        <c:v>-2.6988634216933599E-4</c:v>
                      </c:pt>
                      <c:pt idx="2550" formatCode="General">
                        <c:v>-2.76103460302862E-4</c:v>
                      </c:pt>
                      <c:pt idx="2551" formatCode="General">
                        <c:v>-2.5672376131756502E-4</c:v>
                      </c:pt>
                      <c:pt idx="2552" formatCode="General">
                        <c:v>-2.3079552397489299E-4</c:v>
                      </c:pt>
                      <c:pt idx="2553" formatCode="General">
                        <c:v>-2.5842374016809601E-4</c:v>
                      </c:pt>
                      <c:pt idx="2554" formatCode="General">
                        <c:v>-2.7514274833791998E-4</c:v>
                      </c:pt>
                      <c:pt idx="2555" formatCode="General">
                        <c:v>-2.4236541911833E-4</c:v>
                      </c:pt>
                      <c:pt idx="2556" formatCode="General">
                        <c:v>-2.52507356601042E-4</c:v>
                      </c:pt>
                      <c:pt idx="2557" formatCode="General">
                        <c:v>-2.6091569665917698E-4</c:v>
                      </c:pt>
                      <c:pt idx="2558" formatCode="General">
                        <c:v>-2.3681721270569399E-4</c:v>
                      </c:pt>
                      <c:pt idx="2559" formatCode="General">
                        <c:v>-2.6830796399700599E-4</c:v>
                      </c:pt>
                      <c:pt idx="2560" formatCode="General">
                        <c:v>-2.6847867533211803E-4</c:v>
                      </c:pt>
                      <c:pt idx="2561" formatCode="General">
                        <c:v>-2.5934535272921001E-4</c:v>
                      </c:pt>
                      <c:pt idx="2562" formatCode="General">
                        <c:v>-2.6223484993507102E-4</c:v>
                      </c:pt>
                      <c:pt idx="2563" formatCode="General">
                        <c:v>-2.73535116733915E-4</c:v>
                      </c:pt>
                      <c:pt idx="2564" formatCode="General">
                        <c:v>-2.5340903703997098E-4</c:v>
                      </c:pt>
                      <c:pt idx="2565" formatCode="General">
                        <c:v>-2.59049371646377E-4</c:v>
                      </c:pt>
                      <c:pt idx="2566" formatCode="General">
                        <c:v>-2.2761628500895099E-4</c:v>
                      </c:pt>
                      <c:pt idx="2567" formatCode="General">
                        <c:v>-2.6351621240668002E-4</c:v>
                      </c:pt>
                      <c:pt idx="2568" formatCode="General">
                        <c:v>-2.2772657919862901E-4</c:v>
                      </c:pt>
                      <c:pt idx="2569" formatCode="General">
                        <c:v>-2.26727259918735E-4</c:v>
                      </c:pt>
                      <c:pt idx="2570" formatCode="General">
                        <c:v>-2.40768233948242E-4</c:v>
                      </c:pt>
                      <c:pt idx="2571" formatCode="General">
                        <c:v>-2.64363036648734E-4</c:v>
                      </c:pt>
                      <c:pt idx="2572" formatCode="General">
                        <c:v>-2.3706767443133401E-4</c:v>
                      </c:pt>
                      <c:pt idx="2573" formatCode="General">
                        <c:v>-2.0495873286120099E-4</c:v>
                      </c:pt>
                      <c:pt idx="2574" formatCode="General">
                        <c:v>-2.40591321843538E-4</c:v>
                      </c:pt>
                      <c:pt idx="2575" formatCode="General">
                        <c:v>-2.43967847368523E-4</c:v>
                      </c:pt>
                      <c:pt idx="2576" formatCode="General">
                        <c:v>-2.57269142660143E-4</c:v>
                      </c:pt>
                      <c:pt idx="2577" formatCode="General">
                        <c:v>-2.41586713953835E-4</c:v>
                      </c:pt>
                      <c:pt idx="2578" formatCode="General">
                        <c:v>-2.47824991671192E-4</c:v>
                      </c:pt>
                      <c:pt idx="2579" formatCode="General">
                        <c:v>-2.06802877134553E-4</c:v>
                      </c:pt>
                      <c:pt idx="2580" formatCode="General">
                        <c:v>-2.3103488477033E-4</c:v>
                      </c:pt>
                      <c:pt idx="2581" formatCode="General">
                        <c:v>-2.4477314160332102E-4</c:v>
                      </c:pt>
                      <c:pt idx="2582" formatCode="General">
                        <c:v>-2.45839771934154E-4</c:v>
                      </c:pt>
                      <c:pt idx="2583" formatCode="General">
                        <c:v>-2.46947086593174E-4</c:v>
                      </c:pt>
                      <c:pt idx="2584" formatCode="General">
                        <c:v>-2.5450120344043498E-4</c:v>
                      </c:pt>
                      <c:pt idx="2585" formatCode="General">
                        <c:v>-2.42161594400088E-4</c:v>
                      </c:pt>
                      <c:pt idx="2586" formatCode="General">
                        <c:v>-2.5710357005459701E-4</c:v>
                      </c:pt>
                      <c:pt idx="2587" formatCode="General">
                        <c:v>-2.5824912217810899E-4</c:v>
                      </c:pt>
                      <c:pt idx="2588" formatCode="General">
                        <c:v>-2.6205172900503301E-4</c:v>
                      </c:pt>
                      <c:pt idx="2589" formatCode="General">
                        <c:v>-2.5828864721108401E-4</c:v>
                      </c:pt>
                      <c:pt idx="2590" formatCode="General">
                        <c:v>-2.47796742650167E-4</c:v>
                      </c:pt>
                      <c:pt idx="2591" formatCode="General">
                        <c:v>-2.31274834101E-4</c:v>
                      </c:pt>
                      <c:pt idx="2592" formatCode="General">
                        <c:v>-2.4553997709676002E-4</c:v>
                      </c:pt>
                      <c:pt idx="2593" formatCode="General">
                        <c:v>-2.7771696108499301E-4</c:v>
                      </c:pt>
                      <c:pt idx="2594" formatCode="General">
                        <c:v>-2.5068468317958798E-4</c:v>
                      </c:pt>
                      <c:pt idx="2595" formatCode="General">
                        <c:v>-2.33747409411488E-4</c:v>
                      </c:pt>
                      <c:pt idx="2596" formatCode="General">
                        <c:v>-2.4740726660308802E-4</c:v>
                      </c:pt>
                      <c:pt idx="2597" formatCode="General">
                        <c:v>-2.1922096289256099E-4</c:v>
                      </c:pt>
                      <c:pt idx="2598" formatCode="General">
                        <c:v>-2.5496858594644398E-4</c:v>
                      </c:pt>
                      <c:pt idx="2599" formatCode="General">
                        <c:v>-2.6237446422680501E-4</c:v>
                      </c:pt>
                      <c:pt idx="2600" formatCode="General">
                        <c:v>-2.4655321193035201E-4</c:v>
                      </c:pt>
                      <c:pt idx="2601" formatCode="General">
                        <c:v>-2.7273447124768699E-4</c:v>
                      </c:pt>
                      <c:pt idx="2602" formatCode="General">
                        <c:v>-2.4392180470623901E-4</c:v>
                      </c:pt>
                      <c:pt idx="2603" formatCode="General">
                        <c:v>-2.12654605123085E-4</c:v>
                      </c:pt>
                      <c:pt idx="2604" formatCode="General">
                        <c:v>-2.66677333544243E-4</c:v>
                      </c:pt>
                      <c:pt idx="2605" formatCode="General">
                        <c:v>-2.6670200958873498E-4</c:v>
                      </c:pt>
                      <c:pt idx="2606" formatCode="General">
                        <c:v>-2.7146499294993898E-4</c:v>
                      </c:pt>
                      <c:pt idx="2607" formatCode="General">
                        <c:v>-2.5212050113234102E-4</c:v>
                      </c:pt>
                      <c:pt idx="2608" formatCode="General">
                        <c:v>-2.5511300186400798E-4</c:v>
                      </c:pt>
                      <c:pt idx="2609" formatCode="General">
                        <c:v>-2.2369385075943199E-4</c:v>
                      </c:pt>
                      <c:pt idx="2610" formatCode="General">
                        <c:v>-2.8526841158895398E-4</c:v>
                      </c:pt>
                      <c:pt idx="2611" formatCode="General">
                        <c:v>-2.20588919212357E-4</c:v>
                      </c:pt>
                      <c:pt idx="2612" formatCode="General">
                        <c:v>-2.6597247590225202E-4</c:v>
                      </c:pt>
                      <c:pt idx="2613" formatCode="General">
                        <c:v>-2.4645055924395702E-4</c:v>
                      </c:pt>
                      <c:pt idx="2614" formatCode="General">
                        <c:v>-2.2328139134744201E-4</c:v>
                      </c:pt>
                      <c:pt idx="2615" formatCode="General">
                        <c:v>-2.7363599117537002E-4</c:v>
                      </c:pt>
                      <c:pt idx="2616" formatCode="General">
                        <c:v>-2.4349999352178301E-4</c:v>
                      </c:pt>
                      <c:pt idx="2617" formatCode="General">
                        <c:v>-2.6035789904942401E-4</c:v>
                      </c:pt>
                      <c:pt idx="2618" formatCode="General">
                        <c:v>-2.5148188874053002E-4</c:v>
                      </c:pt>
                      <c:pt idx="2619" formatCode="General">
                        <c:v>-2.4358038921798301E-4</c:v>
                      </c:pt>
                      <c:pt idx="2620" formatCode="General">
                        <c:v>-2.6012372504594198E-4</c:v>
                      </c:pt>
                      <c:pt idx="2621" formatCode="General">
                        <c:v>-2.8849353656214499E-4</c:v>
                      </c:pt>
                      <c:pt idx="2622" formatCode="General">
                        <c:v>-2.7064396043004798E-4</c:v>
                      </c:pt>
                      <c:pt idx="2623" formatCode="General">
                        <c:v>-2.5932562916346799E-4</c:v>
                      </c:pt>
                      <c:pt idx="2624" formatCode="General">
                        <c:v>-2.31932654793797E-4</c:v>
                      </c:pt>
                      <c:pt idx="2625" formatCode="General">
                        <c:v>-2.7311482220316197E-4</c:v>
                      </c:pt>
                      <c:pt idx="2626" formatCode="General">
                        <c:v>-2.28906302734611E-4</c:v>
                      </c:pt>
                      <c:pt idx="2627" formatCode="General">
                        <c:v>-2.6250405256520403E-4</c:v>
                      </c:pt>
                      <c:pt idx="2628" formatCode="General">
                        <c:v>-2.26957296787434E-4</c:v>
                      </c:pt>
                      <c:pt idx="2629" formatCode="General">
                        <c:v>-2.3327123151264601E-4</c:v>
                      </c:pt>
                      <c:pt idx="2630" formatCode="General">
                        <c:v>-2.3192048974647801E-4</c:v>
                      </c:pt>
                      <c:pt idx="2631" formatCode="General">
                        <c:v>-2.5791409794431199E-4</c:v>
                      </c:pt>
                      <c:pt idx="2632" formatCode="General">
                        <c:v>-2.1812918014626901E-4</c:v>
                      </c:pt>
                      <c:pt idx="2633" formatCode="General">
                        <c:v>-2.3914362801477201E-4</c:v>
                      </c:pt>
                      <c:pt idx="2634" formatCode="General">
                        <c:v>-2.3642675896585501E-4</c:v>
                      </c:pt>
                      <c:pt idx="2635" formatCode="General">
                        <c:v>-2.4587848472585298E-4</c:v>
                      </c:pt>
                      <c:pt idx="2636" formatCode="General">
                        <c:v>-2.38467937638234E-4</c:v>
                      </c:pt>
                      <c:pt idx="2637" formatCode="General">
                        <c:v>-2.45592856513665E-4</c:v>
                      </c:pt>
                      <c:pt idx="2638" formatCode="General">
                        <c:v>-2.07839958755506E-4</c:v>
                      </c:pt>
                      <c:pt idx="2639" formatCode="General">
                        <c:v>-2.8260451275793902E-4</c:v>
                      </c:pt>
                      <c:pt idx="2640" formatCode="General">
                        <c:v>-2.12698076574786E-4</c:v>
                      </c:pt>
                      <c:pt idx="2641" formatCode="General">
                        <c:v>-2.6165943923579999E-4</c:v>
                      </c:pt>
                      <c:pt idx="2642" formatCode="General">
                        <c:v>-2.4564310333013701E-4</c:v>
                      </c:pt>
                      <c:pt idx="2643" formatCode="General">
                        <c:v>-2.2236667228266499E-4</c:v>
                      </c:pt>
                      <c:pt idx="2644" formatCode="General">
                        <c:v>-2.7973622954197201E-4</c:v>
                      </c:pt>
                      <c:pt idx="2645" formatCode="General">
                        <c:v>-2.42596399175488E-4</c:v>
                      </c:pt>
                      <c:pt idx="2646" formatCode="General">
                        <c:v>-2.31080407752381E-4</c:v>
                      </c:pt>
                      <c:pt idx="2647" formatCode="General">
                        <c:v>-2.5811265593708201E-4</c:v>
                      </c:pt>
                      <c:pt idx="2648" formatCode="General">
                        <c:v>-2.6691371612859498E-4</c:v>
                      </c:pt>
                      <c:pt idx="2649" formatCode="General">
                        <c:v>-2.29817128456222E-4</c:v>
                      </c:pt>
                      <c:pt idx="2650" formatCode="General">
                        <c:v>-2.7087847023137403E-4</c:v>
                      </c:pt>
                      <c:pt idx="2651" formatCode="General">
                        <c:v>-2.6269672699192199E-4</c:v>
                      </c:pt>
                      <c:pt idx="2652" formatCode="General">
                        <c:v>-2.3764734846218799E-4</c:v>
                      </c:pt>
                      <c:pt idx="2653" formatCode="General">
                        <c:v>-2.8102358952170899E-4</c:v>
                      </c:pt>
                      <c:pt idx="2654" formatCode="General">
                        <c:v>-2.34780009268829E-4</c:v>
                      </c:pt>
                      <c:pt idx="2655" formatCode="General">
                        <c:v>-2.29530712793103E-4</c:v>
                      </c:pt>
                      <c:pt idx="2656" formatCode="General">
                        <c:v>-2.4866032576016E-4</c:v>
                      </c:pt>
                      <c:pt idx="2657" formatCode="General">
                        <c:v>-2.7107554305590403E-4</c:v>
                      </c:pt>
                      <c:pt idx="2658" formatCode="General">
                        <c:v>-2.3738235351282601E-4</c:v>
                      </c:pt>
                      <c:pt idx="2659" formatCode="General">
                        <c:v>-2.0535588075629E-4</c:v>
                      </c:pt>
                      <c:pt idx="2660" formatCode="General">
                        <c:v>-2.6074643775801898E-4</c:v>
                      </c:pt>
                      <c:pt idx="2661" formatCode="General">
                        <c:v>-2.4574681449271701E-4</c:v>
                      </c:pt>
                      <c:pt idx="2662" formatCode="General">
                        <c:v>-2.50713221164481E-4</c:v>
                      </c:pt>
                      <c:pt idx="2663" formatCode="General">
                        <c:v>-2.23739398013129E-4</c:v>
                      </c:pt>
                      <c:pt idx="2664" formatCode="General">
                        <c:v>-2.67196654851202E-4</c:v>
                      </c:pt>
                      <c:pt idx="2665" formatCode="General">
                        <c:v>-2.4521112860539202E-4</c:v>
                      </c:pt>
                      <c:pt idx="2666" formatCode="General">
                        <c:v>-2.7827886259382598E-4</c:v>
                      </c:pt>
                      <c:pt idx="2667" formatCode="General">
                        <c:v>-2.5077296033748501E-4</c:v>
                      </c:pt>
                      <c:pt idx="2668" formatCode="General">
                        <c:v>-2.7897397308912698E-4</c:v>
                      </c:pt>
                      <c:pt idx="2669" formatCode="General">
                        <c:v>-2.5382105863446598E-4</c:v>
                      </c:pt>
                      <c:pt idx="2670" formatCode="General">
                        <c:v>-2.2675596760666201E-4</c:v>
                      </c:pt>
                      <c:pt idx="2671" formatCode="General">
                        <c:v>-2.4439554661603402E-4</c:v>
                      </c:pt>
                      <c:pt idx="2672" formatCode="General">
                        <c:v>-2.5552603525223598E-4</c:v>
                      </c:pt>
                      <c:pt idx="2673" formatCode="General">
                        <c:v>-2.47811898740028E-4</c:v>
                      </c:pt>
                      <c:pt idx="2674" formatCode="General">
                        <c:v>-2.60305516499463E-4</c:v>
                      </c:pt>
                      <c:pt idx="2675" formatCode="General">
                        <c:v>-2.4447976683324098E-4</c:v>
                      </c:pt>
                      <c:pt idx="2676" formatCode="General">
                        <c:v>-2.6074808524366401E-4</c:v>
                      </c:pt>
                      <c:pt idx="2677" formatCode="General">
                        <c:v>-2.46738781104644E-4</c:v>
                      </c:pt>
                      <c:pt idx="2678" formatCode="General">
                        <c:v>-2.3543830491752201E-4</c:v>
                      </c:pt>
                      <c:pt idx="2679" formatCode="General">
                        <c:v>-2.4545116861842401E-4</c:v>
                      </c:pt>
                      <c:pt idx="2680" formatCode="General">
                        <c:v>-2.4358016886866701E-4</c:v>
                      </c:pt>
                      <c:pt idx="2681" formatCode="General">
                        <c:v>-2.3583763243929199E-4</c:v>
                      </c:pt>
                      <c:pt idx="2682" formatCode="General">
                        <c:v>-2.3307562705854001E-4</c:v>
                      </c:pt>
                      <c:pt idx="2683" formatCode="General">
                        <c:v>-2.3104819047873299E-4</c:v>
                      </c:pt>
                      <c:pt idx="2684" formatCode="General">
                        <c:v>-2.3797710958046501E-4</c:v>
                      </c:pt>
                      <c:pt idx="2685" formatCode="General">
                        <c:v>-2.1524815752322601E-4</c:v>
                      </c:pt>
                      <c:pt idx="2686" formatCode="General">
                        <c:v>-2.4421244602074502E-4</c:v>
                      </c:pt>
                      <c:pt idx="2687" formatCode="General">
                        <c:v>-2.32757589580451E-4</c:v>
                      </c:pt>
                      <c:pt idx="2688" formatCode="General">
                        <c:v>-2.42973534238823E-4</c:v>
                      </c:pt>
                      <c:pt idx="2689" formatCode="General">
                        <c:v>-2.3430216982554E-4</c:v>
                      </c:pt>
                      <c:pt idx="2690" formatCode="General">
                        <c:v>-2.2086812595539901E-4</c:v>
                      </c:pt>
                      <c:pt idx="2691" formatCode="General">
                        <c:v>-2.64387834232926E-4</c:v>
                      </c:pt>
                      <c:pt idx="2692" formatCode="General">
                        <c:v>-2.24010757496171E-4</c:v>
                      </c:pt>
                      <c:pt idx="2693" formatCode="General">
                        <c:v>-2.43410564165063E-4</c:v>
                      </c:pt>
                      <c:pt idx="2694" formatCode="General">
                        <c:v>-2.2870275484520799E-4</c:v>
                      </c:pt>
                      <c:pt idx="2695" formatCode="General">
                        <c:v>-2.4906361542203001E-4</c:v>
                      </c:pt>
                      <c:pt idx="2696" formatCode="General">
                        <c:v>-2.6163611782932999E-4</c:v>
                      </c:pt>
                      <c:pt idx="2697" formatCode="General">
                        <c:v>-2.5631302122016802E-4</c:v>
                      </c:pt>
                      <c:pt idx="2698" formatCode="General">
                        <c:v>-2.21825701228847E-4</c:v>
                      </c:pt>
                      <c:pt idx="2699" formatCode="General">
                        <c:v>-2.3723019102708199E-4</c:v>
                      </c:pt>
                      <c:pt idx="2700" formatCode="General">
                        <c:v>-2.21005820151381E-4</c:v>
                      </c:pt>
                      <c:pt idx="2701" formatCode="General">
                        <c:v>-2.3255322649338699E-4</c:v>
                      </c:pt>
                      <c:pt idx="2702" formatCode="General">
                        <c:v>-2.2844522033446999E-4</c:v>
                      </c:pt>
                      <c:pt idx="2703" formatCode="General">
                        <c:v>-2.3706367633486E-4</c:v>
                      </c:pt>
                      <c:pt idx="2704" formatCode="General">
                        <c:v>-2.38985921368337E-4</c:v>
                      </c:pt>
                      <c:pt idx="2705" formatCode="General">
                        <c:v>-2.1833526342241401E-4</c:v>
                      </c:pt>
                      <c:pt idx="2706" formatCode="General">
                        <c:v>-2.35900344574613E-4</c:v>
                      </c:pt>
                      <c:pt idx="2707" formatCode="General">
                        <c:v>-2.4738312880545897E-4</c:v>
                      </c:pt>
                      <c:pt idx="2708" formatCode="General">
                        <c:v>-2.2916249108201201E-4</c:v>
                      </c:pt>
                      <c:pt idx="2709" formatCode="General">
                        <c:v>-2.3018273572238601E-4</c:v>
                      </c:pt>
                      <c:pt idx="2710" formatCode="General">
                        <c:v>-2.5535041956561798E-4</c:v>
                      </c:pt>
                      <c:pt idx="2711" formatCode="General">
                        <c:v>-2.3406744836552501E-4</c:v>
                      </c:pt>
                      <c:pt idx="2712" formatCode="General">
                        <c:v>-2.3914709142999801E-4</c:v>
                      </c:pt>
                      <c:pt idx="2713" formatCode="General">
                        <c:v>-2.27151763049367E-4</c:v>
                      </c:pt>
                      <c:pt idx="2714" formatCode="General">
                        <c:v>-2.2293835642936801E-4</c:v>
                      </c:pt>
                      <c:pt idx="2715" formatCode="General">
                        <c:v>-2.3981415761158099E-4</c:v>
                      </c:pt>
                      <c:pt idx="2716" formatCode="General">
                        <c:v>-2.2290704534553001E-4</c:v>
                      </c:pt>
                      <c:pt idx="2717" formatCode="General">
                        <c:v>-2.2100531772803E-4</c:v>
                      </c:pt>
                      <c:pt idx="2718" formatCode="General">
                        <c:v>-2.3036470479237501E-4</c:v>
                      </c:pt>
                      <c:pt idx="2719" formatCode="General">
                        <c:v>-2.2772457599245E-4</c:v>
                      </c:pt>
                      <c:pt idx="2720" formatCode="General">
                        <c:v>-1.96215217720645E-4</c:v>
                      </c:pt>
                      <c:pt idx="2721" formatCode="General">
                        <c:v>-2.4502088430233598E-4</c:v>
                      </c:pt>
                      <c:pt idx="2722" formatCode="General">
                        <c:v>-2.0480651218962801E-4</c:v>
                      </c:pt>
                      <c:pt idx="2723" formatCode="General">
                        <c:v>-2.3167534722496699E-4</c:v>
                      </c:pt>
                      <c:pt idx="2724" formatCode="General">
                        <c:v>-2.16979126630702E-4</c:v>
                      </c:pt>
                      <c:pt idx="2725" formatCode="General">
                        <c:v>-2.1652641998637601E-4</c:v>
                      </c:pt>
                      <c:pt idx="2726" formatCode="General">
                        <c:v>-2.3335208067139601E-4</c:v>
                      </c:pt>
                      <c:pt idx="2727" formatCode="General">
                        <c:v>-2.54429248949627E-4</c:v>
                      </c:pt>
                      <c:pt idx="2728" formatCode="General">
                        <c:v>-2.27757270337018E-4</c:v>
                      </c:pt>
                      <c:pt idx="2729" formatCode="General">
                        <c:v>-2.37956533726084E-4</c:v>
                      </c:pt>
                      <c:pt idx="2730" formatCode="General">
                        <c:v>-2.2529308202329199E-4</c:v>
                      </c:pt>
                      <c:pt idx="2731" formatCode="General">
                        <c:v>-2.35686691398167E-4</c:v>
                      </c:pt>
                      <c:pt idx="2732" formatCode="General">
                        <c:v>-2.3115955981509601E-4</c:v>
                      </c:pt>
                      <c:pt idx="2733" formatCode="General">
                        <c:v>-2.20497099536902E-4</c:v>
                      </c:pt>
                      <c:pt idx="2734" formatCode="General">
                        <c:v>-2.3175418422280799E-4</c:v>
                      </c:pt>
                      <c:pt idx="2735" formatCode="General">
                        <c:v>-2.17403499274898E-4</c:v>
                      </c:pt>
                      <c:pt idx="2736" formatCode="General">
                        <c:v>-2.3466894801584001E-4</c:v>
                      </c:pt>
                      <c:pt idx="2737" formatCode="General">
                        <c:v>-2.3548532243034901E-4</c:v>
                      </c:pt>
                      <c:pt idx="2738" formatCode="General">
                        <c:v>-2.2755627160101399E-4</c:v>
                      </c:pt>
                      <c:pt idx="2739" formatCode="General">
                        <c:v>-2.2290695145310899E-4</c:v>
                      </c:pt>
                      <c:pt idx="2740" formatCode="General">
                        <c:v>-2.2126058172829399E-4</c:v>
                      </c:pt>
                      <c:pt idx="2741" formatCode="General">
                        <c:v>-2.25681239026944E-4</c:v>
                      </c:pt>
                      <c:pt idx="2742" formatCode="General">
                        <c:v>-2.26620904475999E-4</c:v>
                      </c:pt>
                      <c:pt idx="2743" formatCode="General">
                        <c:v>-2.2303583761269701E-4</c:v>
                      </c:pt>
                      <c:pt idx="2744" formatCode="General">
                        <c:v>-2.4089237861443501E-4</c:v>
                      </c:pt>
                      <c:pt idx="2745" formatCode="General">
                        <c:v>-2.3240263357368499E-4</c:v>
                      </c:pt>
                      <c:pt idx="2746" formatCode="General">
                        <c:v>-2.38001802579955E-4</c:v>
                      </c:pt>
                      <c:pt idx="2747" formatCode="General">
                        <c:v>-2.1683410544911901E-4</c:v>
                      </c:pt>
                      <c:pt idx="2748" formatCode="General">
                        <c:v>-2.0978217963139401E-4</c:v>
                      </c:pt>
                      <c:pt idx="2749" formatCode="General">
                        <c:v>-2.1285734628092101E-4</c:v>
                      </c:pt>
                      <c:pt idx="2750" formatCode="General">
                        <c:v>-2.2932004469298399E-4</c:v>
                      </c:pt>
                      <c:pt idx="2751" formatCode="General">
                        <c:v>-2.2290515370459801E-4</c:v>
                      </c:pt>
                      <c:pt idx="2752" formatCode="General">
                        <c:v>-2.5716075860738702E-4</c:v>
                      </c:pt>
                      <c:pt idx="2753" formatCode="General">
                        <c:v>-2.3930891989391899E-4</c:v>
                      </c:pt>
                      <c:pt idx="2754" formatCode="General">
                        <c:v>-2.2035243498582399E-4</c:v>
                      </c:pt>
                      <c:pt idx="2755" formatCode="General">
                        <c:v>-2.35631028999174E-4</c:v>
                      </c:pt>
                      <c:pt idx="2756" formatCode="General">
                        <c:v>-2.2801683509698101E-4</c:v>
                      </c:pt>
                      <c:pt idx="2757" formatCode="General">
                        <c:v>-2.5244094322146799E-4</c:v>
                      </c:pt>
                      <c:pt idx="2758" formatCode="General">
                        <c:v>-2.3661229322971401E-4</c:v>
                      </c:pt>
                      <c:pt idx="2759" formatCode="General">
                        <c:v>-2.1709407398882199E-4</c:v>
                      </c:pt>
                      <c:pt idx="2760" formatCode="General">
                        <c:v>-2.18737939568725E-4</c:v>
                      </c:pt>
                      <c:pt idx="2761" formatCode="General">
                        <c:v>-2.4399473249795599E-4</c:v>
                      </c:pt>
                      <c:pt idx="2762" formatCode="General">
                        <c:v>-2.05272186550377E-4</c:v>
                      </c:pt>
                      <c:pt idx="2763" formatCode="General">
                        <c:v>-2.08193183660651E-4</c:v>
                      </c:pt>
                      <c:pt idx="2764" formatCode="General">
                        <c:v>-2.3758813549417399E-4</c:v>
                      </c:pt>
                      <c:pt idx="2765" formatCode="General">
                        <c:v>-2.4863489384805901E-4</c:v>
                      </c:pt>
                      <c:pt idx="2766" formatCode="General">
                        <c:v>-2.36166900767865E-4</c:v>
                      </c:pt>
                      <c:pt idx="2767" formatCode="General">
                        <c:v>-2.4169792519072999E-4</c:v>
                      </c:pt>
                      <c:pt idx="2768" formatCode="General">
                        <c:v>-2.48311577456774E-4</c:v>
                      </c:pt>
                      <c:pt idx="2769" formatCode="General">
                        <c:v>-2.4576288875923202E-4</c:v>
                      </c:pt>
                      <c:pt idx="2770" formatCode="General">
                        <c:v>-2.4142854369686899E-4</c:v>
                      </c:pt>
                      <c:pt idx="2771" formatCode="General">
                        <c:v>-2.29531259914229E-4</c:v>
                      </c:pt>
                      <c:pt idx="2772" formatCode="General">
                        <c:v>-2.3626008784378199E-4</c:v>
                      </c:pt>
                      <c:pt idx="2773" formatCode="General">
                        <c:v>-2.2505566321939099E-4</c:v>
                      </c:pt>
                      <c:pt idx="2774" formatCode="General">
                        <c:v>-2.6082017284306401E-4</c:v>
                      </c:pt>
                      <c:pt idx="2775" formatCode="General">
                        <c:v>-2.42782889633636E-4</c:v>
                      </c:pt>
                      <c:pt idx="2776" formatCode="General">
                        <c:v>-2.0196386979456601E-4</c:v>
                      </c:pt>
                      <c:pt idx="2777" formatCode="General">
                        <c:v>-2.4520481033901698E-4</c:v>
                      </c:pt>
                      <c:pt idx="2778" formatCode="General">
                        <c:v>-2.6638856650627001E-4</c:v>
                      </c:pt>
                      <c:pt idx="2779" formatCode="General">
                        <c:v>-2.4977540850805501E-4</c:v>
                      </c:pt>
                      <c:pt idx="2780" formatCode="General">
                        <c:v>-2.4871489538264799E-4</c:v>
                      </c:pt>
                      <c:pt idx="2781" formatCode="General">
                        <c:v>-2.1988884823561801E-4</c:v>
                      </c:pt>
                      <c:pt idx="2782" formatCode="General">
                        <c:v>-2.4619025127374001E-4</c:v>
                      </c:pt>
                      <c:pt idx="2783" formatCode="General">
                        <c:v>-2.28976438965848E-4</c:v>
                      </c:pt>
                      <c:pt idx="2784" formatCode="General">
                        <c:v>-2.23859656276811E-4</c:v>
                      </c:pt>
                      <c:pt idx="2785" formatCode="General">
                        <c:v>-2.45302159960975E-4</c:v>
                      </c:pt>
                      <c:pt idx="2786" formatCode="General">
                        <c:v>-2.2465067132800001E-4</c:v>
                      </c:pt>
                      <c:pt idx="2787" formatCode="General">
                        <c:v>-2.18770477719323E-4</c:v>
                      </c:pt>
                      <c:pt idx="2788" formatCode="General">
                        <c:v>-2.18147896892371E-4</c:v>
                      </c:pt>
                      <c:pt idx="2789" formatCode="General">
                        <c:v>-2.2982118021651601E-4</c:v>
                      </c:pt>
                      <c:pt idx="2790" formatCode="General">
                        <c:v>-2.2538925440282299E-4</c:v>
                      </c:pt>
                      <c:pt idx="2791" formatCode="General">
                        <c:v>-2.2993666145656999E-4</c:v>
                      </c:pt>
                      <c:pt idx="2792" formatCode="General">
                        <c:v>-2.4479707018174702E-4</c:v>
                      </c:pt>
                      <c:pt idx="2793" formatCode="General">
                        <c:v>-2.1733659186864301E-4</c:v>
                      </c:pt>
                      <c:pt idx="2794" formatCode="General">
                        <c:v>-2.12134694739216E-4</c:v>
                      </c:pt>
                      <c:pt idx="2795" formatCode="General">
                        <c:v>-2.37814261786644E-4</c:v>
                      </c:pt>
                      <c:pt idx="2796" formatCode="General">
                        <c:v>-2.3816323409005699E-4</c:v>
                      </c:pt>
                      <c:pt idx="2797" formatCode="General">
                        <c:v>-2.4911808703319602E-4</c:v>
                      </c:pt>
                      <c:pt idx="2798" formatCode="General">
                        <c:v>-2.1487778902110801E-4</c:v>
                      </c:pt>
                      <c:pt idx="2799" formatCode="General">
                        <c:v>-2.4806453791560999E-4</c:v>
                      </c:pt>
                      <c:pt idx="2800" formatCode="General">
                        <c:v>-2.2978623167149199E-4</c:v>
                      </c:pt>
                      <c:pt idx="2801" formatCode="General">
                        <c:v>-2.2005525988568701E-4</c:v>
                      </c:pt>
                      <c:pt idx="2802" formatCode="General">
                        <c:v>-2.07258154210982E-4</c:v>
                      </c:pt>
                      <c:pt idx="2803" formatCode="General">
                        <c:v>-2.3157613918721101E-4</c:v>
                      </c:pt>
                      <c:pt idx="2804" formatCode="General">
                        <c:v>-2.10388900027434E-4</c:v>
                      </c:pt>
                      <c:pt idx="2805" formatCode="General">
                        <c:v>-2.55146425943257E-4</c:v>
                      </c:pt>
                      <c:pt idx="2806" formatCode="General">
                        <c:v>-2.1346362651085299E-4</c:v>
                      </c:pt>
                      <c:pt idx="2807" formatCode="General">
                        <c:v>-2.36196002501903E-4</c:v>
                      </c:pt>
                      <c:pt idx="2808" formatCode="General">
                        <c:v>-2.38414449064962E-4</c:v>
                      </c:pt>
                      <c:pt idx="2809" formatCode="General">
                        <c:v>-2.06924329637395E-4</c:v>
                      </c:pt>
                      <c:pt idx="2810" formatCode="General">
                        <c:v>-2.17220772134441E-4</c:v>
                      </c:pt>
                      <c:pt idx="2811" formatCode="General">
                        <c:v>-2.8513525119101401E-4</c:v>
                      </c:pt>
                      <c:pt idx="2812" formatCode="General">
                        <c:v>-2.21170122096835E-4</c:v>
                      </c:pt>
                      <c:pt idx="2813" formatCode="General">
                        <c:v>-2.6356661261497997E-4</c:v>
                      </c:pt>
                      <c:pt idx="2814" formatCode="General">
                        <c:v>-2.68024641617642E-4</c:v>
                      </c:pt>
                      <c:pt idx="2815" formatCode="General">
                        <c:v>-2.6616619709947501E-4</c:v>
                      </c:pt>
                      <c:pt idx="2816" formatCode="General">
                        <c:v>-2.2453714401617E-4</c:v>
                      </c:pt>
                      <c:pt idx="2817" formatCode="General">
                        <c:v>-2.4119697247147799E-4</c:v>
                      </c:pt>
                      <c:pt idx="2818" formatCode="General">
                        <c:v>-2.206905031264E-4</c:v>
                      </c:pt>
                      <c:pt idx="2819" formatCode="General">
                        <c:v>-2.42344238180572E-4</c:v>
                      </c:pt>
                      <c:pt idx="2820" formatCode="General">
                        <c:v>-2.28405253894367E-4</c:v>
                      </c:pt>
                      <c:pt idx="2821" formatCode="General">
                        <c:v>-2.27931436780655E-4</c:v>
                      </c:pt>
                      <c:pt idx="2822" formatCode="General">
                        <c:v>-2.6757845734770997E-4</c:v>
                      </c:pt>
                      <c:pt idx="2823" formatCode="General">
                        <c:v>-2.5283972292347199E-4</c:v>
                      </c:pt>
                      <c:pt idx="2824" formatCode="General">
                        <c:v>-1.9318483193777599E-4</c:v>
                      </c:pt>
                      <c:pt idx="2825" formatCode="General">
                        <c:v>-2.13584591056883E-4</c:v>
                      </c:pt>
                      <c:pt idx="2826" formatCode="General">
                        <c:v>-2.2362555092067901E-4</c:v>
                      </c:pt>
                      <c:pt idx="2827" formatCode="General">
                        <c:v>-1.9730713613117301E-4</c:v>
                      </c:pt>
                      <c:pt idx="2828" formatCode="General">
                        <c:v>-2.07392999402996E-4</c:v>
                      </c:pt>
                      <c:pt idx="2829" formatCode="General">
                        <c:v>-2.3106470467907999E-4</c:v>
                      </c:pt>
                      <c:pt idx="2830" formatCode="General">
                        <c:v>-2.25226551739017E-4</c:v>
                      </c:pt>
                      <c:pt idx="2831" formatCode="General">
                        <c:v>-2.3127899199253601E-4</c:v>
                      </c:pt>
                      <c:pt idx="2832" formatCode="General">
                        <c:v>-2.0870973942538999E-4</c:v>
                      </c:pt>
                      <c:pt idx="2833" formatCode="General">
                        <c:v>-2.1315538492733301E-4</c:v>
                      </c:pt>
                      <c:pt idx="2834" formatCode="General">
                        <c:v>-2.0589641042919799E-4</c:v>
                      </c:pt>
                      <c:pt idx="2835" formatCode="General">
                        <c:v>-2.07692729031424E-4</c:v>
                      </c:pt>
                      <c:pt idx="2836" formatCode="General">
                        <c:v>-2.1888268687824501E-4</c:v>
                      </c:pt>
                      <c:pt idx="2837" formatCode="General">
                        <c:v>-1.85767350593624E-4</c:v>
                      </c:pt>
                      <c:pt idx="2838" formatCode="General">
                        <c:v>-2.2572130477080101E-4</c:v>
                      </c:pt>
                      <c:pt idx="2839" formatCode="General">
                        <c:v>-2.01542631277911E-4</c:v>
                      </c:pt>
                      <c:pt idx="2840" formatCode="General">
                        <c:v>-2.1333370932114101E-4</c:v>
                      </c:pt>
                      <c:pt idx="2841" formatCode="General">
                        <c:v>-2.28749028221857E-4</c:v>
                      </c:pt>
                      <c:pt idx="2842" formatCode="General">
                        <c:v>-2.3461329600670401E-4</c:v>
                      </c:pt>
                      <c:pt idx="2843" formatCode="General">
                        <c:v>-2.1541520799178501E-4</c:v>
                      </c:pt>
                      <c:pt idx="2844" formatCode="General">
                        <c:v>-1.99543389466873E-4</c:v>
                      </c:pt>
                      <c:pt idx="2845" formatCode="General">
                        <c:v>-2.1058771418507499E-4</c:v>
                      </c:pt>
                      <c:pt idx="2846" formatCode="General">
                        <c:v>-2.1801723739273799E-4</c:v>
                      </c:pt>
                      <c:pt idx="2847" formatCode="General">
                        <c:v>-2.07353657159711E-4</c:v>
                      </c:pt>
                      <c:pt idx="2848" formatCode="General">
                        <c:v>-2.4391403927912501E-4</c:v>
                      </c:pt>
                      <c:pt idx="2849" formatCode="General">
                        <c:v>-2.05538874084313E-4</c:v>
                      </c:pt>
                      <c:pt idx="2850" formatCode="General">
                        <c:v>-2.17699593937986E-4</c:v>
                      </c:pt>
                      <c:pt idx="2851" formatCode="General">
                        <c:v>-2.0916469345451901E-4</c:v>
                      </c:pt>
                      <c:pt idx="2852" formatCode="General">
                        <c:v>-2.4781520110574401E-4</c:v>
                      </c:pt>
                      <c:pt idx="2853" formatCode="General">
                        <c:v>-1.8960883338316401E-4</c:v>
                      </c:pt>
                      <c:pt idx="2854" formatCode="General">
                        <c:v>-2.2785498042839699E-4</c:v>
                      </c:pt>
                      <c:pt idx="2855" formatCode="General">
                        <c:v>-2.42754217755774E-4</c:v>
                      </c:pt>
                      <c:pt idx="2856" formatCode="General">
                        <c:v>-2.0198292924659999E-4</c:v>
                      </c:pt>
                      <c:pt idx="2857" formatCode="General">
                        <c:v>-2.1958935867413199E-4</c:v>
                      </c:pt>
                      <c:pt idx="2858" formatCode="General">
                        <c:v>-2.2054307005659401E-4</c:v>
                      </c:pt>
                      <c:pt idx="2859" formatCode="General">
                        <c:v>-2.3120954745974999E-4</c:v>
                      </c:pt>
                      <c:pt idx="2860" formatCode="General">
                        <c:v>-2.2841447339296301E-4</c:v>
                      </c:pt>
                      <c:pt idx="2861" formatCode="General">
                        <c:v>-2.2490400392703299E-4</c:v>
                      </c:pt>
                      <c:pt idx="2862" formatCode="General">
                        <c:v>-2.1458144490462601E-4</c:v>
                      </c:pt>
                      <c:pt idx="2863" formatCode="General">
                        <c:v>-2.19752773738977E-4</c:v>
                      </c:pt>
                      <c:pt idx="2864" formatCode="General">
                        <c:v>-2.43845819267283E-4</c:v>
                      </c:pt>
                      <c:pt idx="2865" formatCode="General">
                        <c:v>-2.4204824807761701E-4</c:v>
                      </c:pt>
                      <c:pt idx="2866" formatCode="General">
                        <c:v>-2.09054945301239E-4</c:v>
                      </c:pt>
                      <c:pt idx="2867" formatCode="General">
                        <c:v>-2.0983487968566001E-4</c:v>
                      </c:pt>
                      <c:pt idx="2868" formatCode="General">
                        <c:v>-2.1037728204756299E-4</c:v>
                      </c:pt>
                      <c:pt idx="2869" formatCode="General">
                        <c:v>-1.8408708989242799E-4</c:v>
                      </c:pt>
                      <c:pt idx="2870" formatCode="General">
                        <c:v>-2.1389146405014099E-4</c:v>
                      </c:pt>
                      <c:pt idx="2871" formatCode="General">
                        <c:v>-2.1315123375905399E-4</c:v>
                      </c:pt>
                      <c:pt idx="2872" formatCode="General">
                        <c:v>-2.15599307789804E-4</c:v>
                      </c:pt>
                      <c:pt idx="2873" formatCode="General">
                        <c:v>-2.3059841244723299E-4</c:v>
                      </c:pt>
                      <c:pt idx="2874" formatCode="General">
                        <c:v>-2.2125332846075599E-4</c:v>
                      </c:pt>
                      <c:pt idx="2875" formatCode="General">
                        <c:v>-1.8747094816395701E-4</c:v>
                      </c:pt>
                      <c:pt idx="2876" formatCode="General">
                        <c:v>-2.3555423247413401E-4</c:v>
                      </c:pt>
                      <c:pt idx="2877" formatCode="General">
                        <c:v>-2.2485612328836999E-4</c:v>
                      </c:pt>
                      <c:pt idx="2878" formatCode="General">
                        <c:v>-1.9894250743767201E-4</c:v>
                      </c:pt>
                      <c:pt idx="2879" formatCode="General">
                        <c:v>-2.2037643124162801E-4</c:v>
                      </c:pt>
                      <c:pt idx="2880" formatCode="General">
                        <c:v>-2.2525273713330199E-4</c:v>
                      </c:pt>
                      <c:pt idx="2881" formatCode="General">
                        <c:v>-1.9733489561800499E-4</c:v>
                      </c:pt>
                      <c:pt idx="2882" formatCode="General">
                        <c:v>-2.4746169292236698E-4</c:v>
                      </c:pt>
                      <c:pt idx="2883" formatCode="General">
                        <c:v>-2.04169411931393E-4</c:v>
                      </c:pt>
                      <c:pt idx="2884" formatCode="General">
                        <c:v>-2.0581415341126201E-4</c:v>
                      </c:pt>
                      <c:pt idx="2885" formatCode="General">
                        <c:v>-2.0832921993825201E-4</c:v>
                      </c:pt>
                      <c:pt idx="2886" formatCode="General">
                        <c:v>-2.2258583348710599E-4</c:v>
                      </c:pt>
                      <c:pt idx="2887" formatCode="General">
                        <c:v>-2.0275928712866601E-4</c:v>
                      </c:pt>
                      <c:pt idx="2888" formatCode="General">
                        <c:v>-2.38980076994354E-4</c:v>
                      </c:pt>
                      <c:pt idx="2889" formatCode="General">
                        <c:v>-1.9941823529141399E-4</c:v>
                      </c:pt>
                      <c:pt idx="2890" formatCode="General">
                        <c:v>-2.11833101041272E-4</c:v>
                      </c:pt>
                      <c:pt idx="2891" formatCode="General">
                        <c:v>-2.1366186050820701E-4</c:v>
                      </c:pt>
                      <c:pt idx="2892" formatCode="General">
                        <c:v>-2.3688664081872299E-4</c:v>
                      </c:pt>
                      <c:pt idx="2893" formatCode="General">
                        <c:v>-2.39969564934627E-4</c:v>
                      </c:pt>
                      <c:pt idx="2894" formatCode="General">
                        <c:v>-2.2981994067209599E-4</c:v>
                      </c:pt>
                      <c:pt idx="2895" formatCode="General">
                        <c:v>-2.3021975155472599E-4</c:v>
                      </c:pt>
                      <c:pt idx="2896" formatCode="General">
                        <c:v>-2.1163100824455599E-4</c:v>
                      </c:pt>
                      <c:pt idx="2897" formatCode="General">
                        <c:v>-2.0822523823663E-4</c:v>
                      </c:pt>
                      <c:pt idx="2898" formatCode="General">
                        <c:v>-2.0377814086340701E-4</c:v>
                      </c:pt>
                      <c:pt idx="2899" formatCode="General">
                        <c:v>-2.1499869560325199E-4</c:v>
                      </c:pt>
                      <c:pt idx="2900" formatCode="General">
                        <c:v>-2.0401476110197501E-4</c:v>
                      </c:pt>
                      <c:pt idx="2901" formatCode="General">
                        <c:v>-2.03025735243087E-4</c:v>
                      </c:pt>
                      <c:pt idx="2902" formatCode="General">
                        <c:v>-2.3625007536826501E-4</c:v>
                      </c:pt>
                      <c:pt idx="2903" formatCode="General">
                        <c:v>-2.25745958452089E-4</c:v>
                      </c:pt>
                      <c:pt idx="2904" formatCode="General">
                        <c:v>-1.6359985417675299E-4</c:v>
                      </c:pt>
                      <c:pt idx="2905" formatCode="General">
                        <c:v>-1.98125602785919E-4</c:v>
                      </c:pt>
                      <c:pt idx="2906" formatCode="General">
                        <c:v>-2.03280516789933E-4</c:v>
                      </c:pt>
                      <c:pt idx="2907" formatCode="General">
                        <c:v>-2.05306447293931E-4</c:v>
                      </c:pt>
                      <c:pt idx="2908" formatCode="General">
                        <c:v>-2.22113062662447E-4</c:v>
                      </c:pt>
                      <c:pt idx="2909" formatCode="General">
                        <c:v>-2.2869050507296699E-4</c:v>
                      </c:pt>
                      <c:pt idx="2910" formatCode="General">
                        <c:v>-2.2275526644238101E-4</c:v>
                      </c:pt>
                      <c:pt idx="2911" formatCode="General">
                        <c:v>-2.0396717792112E-4</c:v>
                      </c:pt>
                      <c:pt idx="2912" formatCode="General">
                        <c:v>-2.3120756428128E-4</c:v>
                      </c:pt>
                      <c:pt idx="2913" formatCode="General">
                        <c:v>-2.0875693854682101E-4</c:v>
                      </c:pt>
                      <c:pt idx="2914" formatCode="General">
                        <c:v>-2.42859345407438E-4</c:v>
                      </c:pt>
                      <c:pt idx="2915" formatCode="General">
                        <c:v>-2.11380292354037E-4</c:v>
                      </c:pt>
                      <c:pt idx="2916" formatCode="General">
                        <c:v>-1.9174462922772601E-4</c:v>
                      </c:pt>
                      <c:pt idx="2917" formatCode="General">
                        <c:v>-2.2751180276568E-4</c:v>
                      </c:pt>
                      <c:pt idx="2918" formatCode="General">
                        <c:v>-2.2946836467218799E-4</c:v>
                      </c:pt>
                      <c:pt idx="2919" formatCode="General">
                        <c:v>-2.0420896644991499E-4</c:v>
                      </c:pt>
                      <c:pt idx="2920" formatCode="General">
                        <c:v>-2.1051125765647599E-4</c:v>
                      </c:pt>
                      <c:pt idx="2921" formatCode="General">
                        <c:v>-2.5550018283029E-4</c:v>
                      </c:pt>
                      <c:pt idx="2922" formatCode="General">
                        <c:v>-2.4663526780219702E-4</c:v>
                      </c:pt>
                      <c:pt idx="2923" formatCode="General">
                        <c:v>-2.11873316744361E-4</c:v>
                      </c:pt>
                      <c:pt idx="2924" formatCode="General">
                        <c:v>-2.2609843380532799E-4</c:v>
                      </c:pt>
                      <c:pt idx="2925" formatCode="General">
                        <c:v>-2.2027397004521101E-4</c:v>
                      </c:pt>
                      <c:pt idx="2926" formatCode="General">
                        <c:v>-2.1296507748151601E-4</c:v>
                      </c:pt>
                      <c:pt idx="2927" formatCode="General">
                        <c:v>-1.8895047102963599E-4</c:v>
                      </c:pt>
                      <c:pt idx="2928" formatCode="General">
                        <c:v>-1.9630135684498701E-4</c:v>
                      </c:pt>
                      <c:pt idx="2929" formatCode="General">
                        <c:v>-2.24439283686409E-4</c:v>
                      </c:pt>
                      <c:pt idx="2930" formatCode="General">
                        <c:v>-2.04351682050592E-4</c:v>
                      </c:pt>
                      <c:pt idx="2931" formatCode="General">
                        <c:v>-2.3227901231498199E-4</c:v>
                      </c:pt>
                      <c:pt idx="2932" formatCode="General">
                        <c:v>-2.1281699375581099E-4</c:v>
                      </c:pt>
                      <c:pt idx="2933" formatCode="General">
                        <c:v>-2.31770372539982E-4</c:v>
                      </c:pt>
                      <c:pt idx="2934" formatCode="General">
                        <c:v>-2.1269383234373299E-4</c:v>
                      </c:pt>
                      <c:pt idx="2935" formatCode="General">
                        <c:v>-2.2164117771749999E-4</c:v>
                      </c:pt>
                      <c:pt idx="2936" formatCode="General">
                        <c:v>-2.00287766801544E-4</c:v>
                      </c:pt>
                      <c:pt idx="2937" formatCode="General">
                        <c:v>-2.4221186644111801E-4</c:v>
                      </c:pt>
                      <c:pt idx="2938" formatCode="General">
                        <c:v>-2.3175060542916499E-4</c:v>
                      </c:pt>
                      <c:pt idx="2939" formatCode="General">
                        <c:v>-2.2075782729402701E-4</c:v>
                      </c:pt>
                      <c:pt idx="2940" formatCode="General">
                        <c:v>-2.2490562810091301E-4</c:v>
                      </c:pt>
                      <c:pt idx="2941" formatCode="General">
                        <c:v>-2.30228690644623E-4</c:v>
                      </c:pt>
                      <c:pt idx="2942" formatCode="General">
                        <c:v>-2.47257028456056E-4</c:v>
                      </c:pt>
                      <c:pt idx="2943" formatCode="General">
                        <c:v>-2.0454273567484699E-4</c:v>
                      </c:pt>
                      <c:pt idx="2944" formatCode="General">
                        <c:v>-2.1286881591147999E-4</c:v>
                      </c:pt>
                      <c:pt idx="2945" formatCode="General">
                        <c:v>-2.19005110772233E-4</c:v>
                      </c:pt>
                      <c:pt idx="2946" formatCode="General">
                        <c:v>-1.9449303502334399E-4</c:v>
                      </c:pt>
                      <c:pt idx="2947" formatCode="General">
                        <c:v>-1.91713544349583E-4</c:v>
                      </c:pt>
                      <c:pt idx="2948" formatCode="General">
                        <c:v>-2.15345816053836E-4</c:v>
                      </c:pt>
                      <c:pt idx="2949" formatCode="General">
                        <c:v>-2.6199824232488801E-4</c:v>
                      </c:pt>
                      <c:pt idx="2950" formatCode="General">
                        <c:v>-2.0645640392871E-4</c:v>
                      </c:pt>
                      <c:pt idx="2951" formatCode="General">
                        <c:v>-2.0102176493302701E-4</c:v>
                      </c:pt>
                      <c:pt idx="2952" formatCode="General">
                        <c:v>-2.20283000814289E-4</c:v>
                      </c:pt>
                      <c:pt idx="2953" formatCode="General">
                        <c:v>-2.1296177519169199E-4</c:v>
                      </c:pt>
                      <c:pt idx="2954" formatCode="General">
                        <c:v>-2.2978321449003601E-4</c:v>
                      </c:pt>
                      <c:pt idx="2955" formatCode="General">
                        <c:v>-2.07152426028568E-4</c:v>
                      </c:pt>
                      <c:pt idx="2956" formatCode="General">
                        <c:v>-2.16071460542493E-4</c:v>
                      </c:pt>
                      <c:pt idx="2957" formatCode="General">
                        <c:v>-2.11023603337422E-4</c:v>
                      </c:pt>
                      <c:pt idx="2958" formatCode="General">
                        <c:v>-2.0858129623557101E-4</c:v>
                      </c:pt>
                      <c:pt idx="2959" formatCode="General">
                        <c:v>-2.3762056800463499E-4</c:v>
                      </c:pt>
                      <c:pt idx="2960" formatCode="General">
                        <c:v>-2.1563598510887199E-4</c:v>
                      </c:pt>
                      <c:pt idx="2961" formatCode="General">
                        <c:v>-2.0265988622939201E-4</c:v>
                      </c:pt>
                      <c:pt idx="2962" formatCode="General">
                        <c:v>-2.3173010997683101E-4</c:v>
                      </c:pt>
                      <c:pt idx="2963" formatCode="General">
                        <c:v>-2.0247671072049601E-4</c:v>
                      </c:pt>
                      <c:pt idx="2964" formatCode="General">
                        <c:v>-2.0513538355355901E-4</c:v>
                      </c:pt>
                      <c:pt idx="2965" formatCode="General">
                        <c:v>-2.26662736042448E-4</c:v>
                      </c:pt>
                      <c:pt idx="2966" formatCode="General">
                        <c:v>-2.262435934846E-4</c:v>
                      </c:pt>
                      <c:pt idx="2967" formatCode="General">
                        <c:v>-2.24739551780073E-4</c:v>
                      </c:pt>
                      <c:pt idx="2968" formatCode="General">
                        <c:v>-2.00594649199134E-4</c:v>
                      </c:pt>
                      <c:pt idx="2969" formatCode="General">
                        <c:v>-2.31071428073474E-4</c:v>
                      </c:pt>
                      <c:pt idx="2970" formatCode="General">
                        <c:v>-2.06919508948968E-4</c:v>
                      </c:pt>
                      <c:pt idx="2971" formatCode="General">
                        <c:v>-1.9805646488551401E-4</c:v>
                      </c:pt>
                      <c:pt idx="2972" formatCode="General">
                        <c:v>-2.0629292875971999E-4</c:v>
                      </c:pt>
                      <c:pt idx="2973" formatCode="General">
                        <c:v>-1.8311829915930599E-4</c:v>
                      </c:pt>
                      <c:pt idx="2974" formatCode="General">
                        <c:v>-1.8892627623515399E-4</c:v>
                      </c:pt>
                      <c:pt idx="2975" formatCode="General">
                        <c:v>-2.3313760585051999E-4</c:v>
                      </c:pt>
                      <c:pt idx="2976" formatCode="General">
                        <c:v>-1.9475135160936199E-4</c:v>
                      </c:pt>
                      <c:pt idx="2977" formatCode="General">
                        <c:v>-2.18903356013251E-4</c:v>
                      </c:pt>
                      <c:pt idx="2978" formatCode="General">
                        <c:v>-2.06098396282174E-4</c:v>
                      </c:pt>
                      <c:pt idx="2979" formatCode="General">
                        <c:v>-2.0101772290591601E-4</c:v>
                      </c:pt>
                      <c:pt idx="2980" formatCode="General">
                        <c:v>-2.3976140253155999E-4</c:v>
                      </c:pt>
                      <c:pt idx="2981" formatCode="General">
                        <c:v>-2.2779187425047399E-4</c:v>
                      </c:pt>
                      <c:pt idx="2982" formatCode="General">
                        <c:v>-1.9727082239974399E-4</c:v>
                      </c:pt>
                      <c:pt idx="2983" formatCode="General">
                        <c:v>-2.1966452865295499E-4</c:v>
                      </c:pt>
                      <c:pt idx="2984" formatCode="General">
                        <c:v>-1.8976189760613299E-4</c:v>
                      </c:pt>
                      <c:pt idx="2985" formatCode="General">
                        <c:v>-1.9484582237093499E-4</c:v>
                      </c:pt>
                      <c:pt idx="2986" formatCode="General">
                        <c:v>-2.20682289485319E-4</c:v>
                      </c:pt>
                      <c:pt idx="2987" formatCode="General">
                        <c:v>-2.3887638820935199E-4</c:v>
                      </c:pt>
                      <c:pt idx="2988" formatCode="General">
                        <c:v>-2.0653582265940101E-4</c:v>
                      </c:pt>
                      <c:pt idx="2989" formatCode="General">
                        <c:v>-2.3596405135586801E-4</c:v>
                      </c:pt>
                      <c:pt idx="2990" formatCode="General">
                        <c:v>-2.10719229071511E-4</c:v>
                      </c:pt>
                      <c:pt idx="2991" formatCode="General">
                        <c:v>-2.27471566317743E-4</c:v>
                      </c:pt>
                      <c:pt idx="2992" formatCode="General">
                        <c:v>-2.1556106885883499E-4</c:v>
                      </c:pt>
                      <c:pt idx="2993" formatCode="General">
                        <c:v>-2.1638031772243401E-4</c:v>
                      </c:pt>
                      <c:pt idx="2994" formatCode="General">
                        <c:v>-2.3307841822014599E-4</c:v>
                      </c:pt>
                      <c:pt idx="2995" formatCode="General">
                        <c:v>-1.8601577479194099E-4</c:v>
                      </c:pt>
                      <c:pt idx="2996" formatCode="General">
                        <c:v>-2.4418519954040997E-4</c:v>
                      </c:pt>
                      <c:pt idx="2997" formatCode="General">
                        <c:v>-2.1059649734689301E-4</c:v>
                      </c:pt>
                      <c:pt idx="2998" formatCode="General">
                        <c:v>-2.1108204877402101E-4</c:v>
                      </c:pt>
                      <c:pt idx="2999" formatCode="General">
                        <c:v>-2.02881182117733E-4</c:v>
                      </c:pt>
                      <c:pt idx="3000" formatCode="General">
                        <c:v>-2.0155527151032601E-4</c:v>
                      </c:pt>
                      <c:pt idx="3001" formatCode="General">
                        <c:v>-1.96167322489848E-4</c:v>
                      </c:pt>
                      <c:pt idx="3002" formatCode="General">
                        <c:v>-2.0987437094786599E-4</c:v>
                      </c:pt>
                      <c:pt idx="3003" formatCode="General">
                        <c:v>-2.1970221263108299E-4</c:v>
                      </c:pt>
                      <c:pt idx="3004" formatCode="General">
                        <c:v>-2.11117077668705E-4</c:v>
                      </c:pt>
                      <c:pt idx="3005" formatCode="General">
                        <c:v>-1.93029768525297E-4</c:v>
                      </c:pt>
                      <c:pt idx="3006" formatCode="General">
                        <c:v>-2.0037530479033799E-4</c:v>
                      </c:pt>
                      <c:pt idx="3007" formatCode="General">
                        <c:v>-2.1111778215120801E-4</c:v>
                      </c:pt>
                      <c:pt idx="3008" formatCode="General">
                        <c:v>-2.0520019382508001E-4</c:v>
                      </c:pt>
                      <c:pt idx="3009" formatCode="General">
                        <c:v>-2.15037968084764E-4</c:v>
                      </c:pt>
                      <c:pt idx="3010" formatCode="General">
                        <c:v>-2.1702742130295599E-4</c:v>
                      </c:pt>
                      <c:pt idx="3011" formatCode="General">
                        <c:v>-1.9609084615101601E-4</c:v>
                      </c:pt>
                      <c:pt idx="3012" formatCode="General">
                        <c:v>-2.2952000117964301E-4</c:v>
                      </c:pt>
                      <c:pt idx="3013" formatCode="General">
                        <c:v>-1.9687818472682899E-4</c:v>
                      </c:pt>
                      <c:pt idx="3014" formatCode="General">
                        <c:v>-2.1099858921379099E-4</c:v>
                      </c:pt>
                      <c:pt idx="3015" formatCode="General">
                        <c:v>-2.14292568986351E-4</c:v>
                      </c:pt>
                      <c:pt idx="3016" formatCode="General">
                        <c:v>-1.9867611486990101E-4</c:v>
                      </c:pt>
                      <c:pt idx="3017" formatCode="General">
                        <c:v>-2.2878546796737599E-4</c:v>
                      </c:pt>
                      <c:pt idx="3018" formatCode="General">
                        <c:v>-2.27586829049959E-4</c:v>
                      </c:pt>
                      <c:pt idx="3019" formatCode="General">
                        <c:v>-2.12860121693031E-4</c:v>
                      </c:pt>
                      <c:pt idx="3020" formatCode="General">
                        <c:v>-1.9199392570828301E-4</c:v>
                      </c:pt>
                      <c:pt idx="3021" formatCode="General">
                        <c:v>-2.0717625678409E-4</c:v>
                      </c:pt>
                      <c:pt idx="3022" formatCode="General">
                        <c:v>-2.0676502444895201E-4</c:v>
                      </c:pt>
                      <c:pt idx="3023" formatCode="General">
                        <c:v>-2.0949021975497301E-4</c:v>
                      </c:pt>
                      <c:pt idx="3024" formatCode="General">
                        <c:v>-2.1732435036954099E-4</c:v>
                      </c:pt>
                      <c:pt idx="3025" formatCode="General">
                        <c:v>-1.8435702295127799E-4</c:v>
                      </c:pt>
                      <c:pt idx="3026" formatCode="General">
                        <c:v>-1.99778812627126E-4</c:v>
                      </c:pt>
                      <c:pt idx="3027" formatCode="General">
                        <c:v>-2.3860342259306001E-4</c:v>
                      </c:pt>
                      <c:pt idx="3028" formatCode="General">
                        <c:v>-1.9002234267799999E-4</c:v>
                      </c:pt>
                      <c:pt idx="3029" formatCode="General">
                        <c:v>-2.17811852223673E-4</c:v>
                      </c:pt>
                      <c:pt idx="3030" formatCode="General">
                        <c:v>-2.1208172732728299E-4</c:v>
                      </c:pt>
                      <c:pt idx="3031" formatCode="General">
                        <c:v>-2.2074354431144701E-4</c:v>
                      </c:pt>
                      <c:pt idx="3032" formatCode="General">
                        <c:v>-2.20657487974031E-4</c:v>
                      </c:pt>
                      <c:pt idx="3033" formatCode="General">
                        <c:v>-2.3062484687346799E-4</c:v>
                      </c:pt>
                      <c:pt idx="3034" formatCode="General">
                        <c:v>-2.39441726431627E-4</c:v>
                      </c:pt>
                      <c:pt idx="3035" formatCode="General">
                        <c:v>-2.0360912828687499E-4</c:v>
                      </c:pt>
                      <c:pt idx="3036" formatCode="General">
                        <c:v>-2.21824894225009E-4</c:v>
                      </c:pt>
                      <c:pt idx="3037" formatCode="General">
                        <c:v>-2.09125137205303E-4</c:v>
                      </c:pt>
                      <c:pt idx="3038" formatCode="General">
                        <c:v>-1.7498587038870201E-4</c:v>
                      </c:pt>
                      <c:pt idx="3039" formatCode="General">
                        <c:v>-1.9907063241817301E-4</c:v>
                      </c:pt>
                      <c:pt idx="3040" formatCode="General">
                        <c:v>-2.13831467127582E-4</c:v>
                      </c:pt>
                      <c:pt idx="3041" formatCode="General">
                        <c:v>-2.0978476987432599E-4</c:v>
                      </c:pt>
                      <c:pt idx="3042" formatCode="General">
                        <c:v>-1.8594758836120199E-4</c:v>
                      </c:pt>
                      <c:pt idx="3043" formatCode="General">
                        <c:v>-1.98846451239855E-4</c:v>
                      </c:pt>
                      <c:pt idx="3044" formatCode="General">
                        <c:v>-2.2759765622734699E-4</c:v>
                      </c:pt>
                      <c:pt idx="3045" formatCode="General">
                        <c:v>-1.95402644906787E-4</c:v>
                      </c:pt>
                      <c:pt idx="3046" formatCode="General">
                        <c:v>-2.0387666633487199E-4</c:v>
                      </c:pt>
                      <c:pt idx="3047" formatCode="General">
                        <c:v>-1.76188827666085E-4</c:v>
                      </c:pt>
                      <c:pt idx="3048" formatCode="General">
                        <c:v>-1.9967446891896E-4</c:v>
                      </c:pt>
                      <c:pt idx="3049" formatCode="General">
                        <c:v>-1.82330550809282E-4</c:v>
                      </c:pt>
                      <c:pt idx="3050" formatCode="General">
                        <c:v>-1.8024636183335799E-4</c:v>
                      </c:pt>
                      <c:pt idx="3051" formatCode="General">
                        <c:v>-1.9911640419054301E-4</c:v>
                      </c:pt>
                      <c:pt idx="3052" formatCode="General">
                        <c:v>-1.6714614082953999E-4</c:v>
                      </c:pt>
                      <c:pt idx="3053" formatCode="General">
                        <c:v>-2.13256450620689E-4</c:v>
                      </c:pt>
                      <c:pt idx="3054" formatCode="General">
                        <c:v>-2.0301297934382199E-4</c:v>
                      </c:pt>
                      <c:pt idx="3055" formatCode="General">
                        <c:v>-1.8229158300094001E-4</c:v>
                      </c:pt>
                      <c:pt idx="3056" formatCode="General">
                        <c:v>-1.8581196964846899E-4</c:v>
                      </c:pt>
                      <c:pt idx="3057" formatCode="General">
                        <c:v>-2.1527490156130101E-4</c:v>
                      </c:pt>
                      <c:pt idx="3058" formatCode="General">
                        <c:v>-2.0042366952575201E-4</c:v>
                      </c:pt>
                      <c:pt idx="3059" formatCode="General">
                        <c:v>-1.6866543115529899E-4</c:v>
                      </c:pt>
                      <c:pt idx="3060" formatCode="General">
                        <c:v>-2.1476425935572599E-4</c:v>
                      </c:pt>
                      <c:pt idx="3061" formatCode="General">
                        <c:v>-1.6236794057167801E-4</c:v>
                      </c:pt>
                      <c:pt idx="3062" formatCode="General">
                        <c:v>-1.9481349801419499E-4</c:v>
                      </c:pt>
                      <c:pt idx="3063" formatCode="General">
                        <c:v>-1.9969936240151799E-4</c:v>
                      </c:pt>
                      <c:pt idx="3064" formatCode="General">
                        <c:v>-1.7600647426930101E-4</c:v>
                      </c:pt>
                      <c:pt idx="3065" formatCode="General">
                        <c:v>-1.90167839518169E-4</c:v>
                      </c:pt>
                      <c:pt idx="3066" formatCode="General">
                        <c:v>-1.9092402142412501E-4</c:v>
                      </c:pt>
                      <c:pt idx="3067" formatCode="General">
                        <c:v>-2.0527721266383901E-4</c:v>
                      </c:pt>
                      <c:pt idx="3068" formatCode="General">
                        <c:v>-1.9118827066141799E-4</c:v>
                      </c:pt>
                      <c:pt idx="3069" formatCode="General">
                        <c:v>-1.90224235058549E-4</c:v>
                      </c:pt>
                      <c:pt idx="3070" formatCode="General">
                        <c:v>-1.8259287504704099E-4</c:v>
                      </c:pt>
                      <c:pt idx="3071" formatCode="General">
                        <c:v>-1.6527965611223101E-4</c:v>
                      </c:pt>
                      <c:pt idx="3072" formatCode="General">
                        <c:v>-1.8862585469287601E-4</c:v>
                      </c:pt>
                      <c:pt idx="3073" formatCode="General">
                        <c:v>-1.7305530134703701E-4</c:v>
                      </c:pt>
                      <c:pt idx="3074" formatCode="General">
                        <c:v>-1.77360408478765E-4</c:v>
                      </c:pt>
                      <c:pt idx="3075" formatCode="General">
                        <c:v>-1.7322425790643501E-4</c:v>
                      </c:pt>
                      <c:pt idx="3076" formatCode="General">
                        <c:v>-1.7105925409997399E-4</c:v>
                      </c:pt>
                      <c:pt idx="3077" formatCode="General">
                        <c:v>-1.80916209517522E-4</c:v>
                      </c:pt>
                      <c:pt idx="3078" formatCode="General">
                        <c:v>-2.04123682591382E-4</c:v>
                      </c:pt>
                      <c:pt idx="3079" formatCode="General">
                        <c:v>-1.70737296260881E-4</c:v>
                      </c:pt>
                      <c:pt idx="3080" formatCode="General">
                        <c:v>-1.7156913865804899E-4</c:v>
                      </c:pt>
                      <c:pt idx="3081" formatCode="General">
                        <c:v>-1.7758940650302099E-4</c:v>
                      </c:pt>
                      <c:pt idx="3082" formatCode="General">
                        <c:v>-1.7463617294374601E-4</c:v>
                      </c:pt>
                      <c:pt idx="3083" formatCode="General">
                        <c:v>-1.8435362878185601E-4</c:v>
                      </c:pt>
                      <c:pt idx="3084" formatCode="General">
                        <c:v>-1.7193708472211099E-4</c:v>
                      </c:pt>
                      <c:pt idx="3085" formatCode="General">
                        <c:v>-2.2513007748017999E-4</c:v>
                      </c:pt>
                      <c:pt idx="3086" formatCode="General">
                        <c:v>-1.7957197149413501E-4</c:v>
                      </c:pt>
                      <c:pt idx="3087" formatCode="General">
                        <c:v>-1.9941043021133199E-4</c:v>
                      </c:pt>
                      <c:pt idx="3088" formatCode="General">
                        <c:v>-1.7402143976246801E-4</c:v>
                      </c:pt>
                      <c:pt idx="3089" formatCode="General">
                        <c:v>-1.6998626063647801E-4</c:v>
                      </c:pt>
                      <c:pt idx="3090" formatCode="General">
                        <c:v>-1.75105978428867E-4</c:v>
                      </c:pt>
                      <c:pt idx="3091" formatCode="General">
                        <c:v>-1.7786238481726701E-4</c:v>
                      </c:pt>
                      <c:pt idx="3092" formatCode="General">
                        <c:v>-2.0205421938931101E-4</c:v>
                      </c:pt>
                      <c:pt idx="3093" formatCode="General">
                        <c:v>-1.8030369119427601E-4</c:v>
                      </c:pt>
                      <c:pt idx="3094" formatCode="General">
                        <c:v>-1.8244489625601599E-4</c:v>
                      </c:pt>
                      <c:pt idx="3095" formatCode="General">
                        <c:v>-2.3077874094992401E-4</c:v>
                      </c:pt>
                      <c:pt idx="3096" formatCode="General">
                        <c:v>-1.84375090419497E-4</c:v>
                      </c:pt>
                      <c:pt idx="3097" formatCode="General">
                        <c:v>-1.9947797548460199E-4</c:v>
                      </c:pt>
                      <c:pt idx="3098" formatCode="General">
                        <c:v>-1.98705287269635E-4</c:v>
                      </c:pt>
                      <c:pt idx="3099" formatCode="General">
                        <c:v>-1.7118094201658699E-4</c:v>
                      </c:pt>
                      <c:pt idx="3100" formatCode="General">
                        <c:v>-2.0833032540632499E-4</c:v>
                      </c:pt>
                      <c:pt idx="3101" formatCode="General">
                        <c:v>-1.9885255813945199E-4</c:v>
                      </c:pt>
                      <c:pt idx="3102" formatCode="General">
                        <c:v>-2.1400716344559601E-4</c:v>
                      </c:pt>
                      <c:pt idx="3103" formatCode="General">
                        <c:v>-1.9637356712125199E-4</c:v>
                      </c:pt>
                      <c:pt idx="3104" formatCode="General">
                        <c:v>-1.97753100182802E-4</c:v>
                      </c:pt>
                      <c:pt idx="3105" formatCode="General">
                        <c:v>-1.84279944745243E-4</c:v>
                      </c:pt>
                      <c:pt idx="3106" formatCode="General">
                        <c:v>-1.8405261047029799E-4</c:v>
                      </c:pt>
                      <c:pt idx="3107" formatCode="General">
                        <c:v>-1.8713461291638899E-4</c:v>
                      </c:pt>
                      <c:pt idx="3108" formatCode="General">
                        <c:v>-2.17514671676991E-4</c:v>
                      </c:pt>
                      <c:pt idx="3109" formatCode="General">
                        <c:v>-1.66725358191778E-4</c:v>
                      </c:pt>
                      <c:pt idx="3110" formatCode="General">
                        <c:v>-1.90103208625776E-4</c:v>
                      </c:pt>
                      <c:pt idx="3111" formatCode="General">
                        <c:v>-2.2138381963512601E-4</c:v>
                      </c:pt>
                      <c:pt idx="3112" formatCode="General">
                        <c:v>-2.1647976976095601E-4</c:v>
                      </c:pt>
                      <c:pt idx="3113" formatCode="General">
                        <c:v>-1.9983035139701399E-4</c:v>
                      </c:pt>
                      <c:pt idx="3114" formatCode="General">
                        <c:v>-1.6524449952872E-4</c:v>
                      </c:pt>
                      <c:pt idx="3115" formatCode="General">
                        <c:v>-1.8881018870708799E-4</c:v>
                      </c:pt>
                      <c:pt idx="3116" formatCode="General">
                        <c:v>-2.18278998373423E-4</c:v>
                      </c:pt>
                      <c:pt idx="3117" formatCode="General">
                        <c:v>-1.88140237151608E-4</c:v>
                      </c:pt>
                      <c:pt idx="3118" formatCode="General">
                        <c:v>-1.6749850070874999E-4</c:v>
                      </c:pt>
                      <c:pt idx="3119" formatCode="General">
                        <c:v>-2.1481739901118901E-4</c:v>
                      </c:pt>
                      <c:pt idx="3120" formatCode="General">
                        <c:v>-1.7941049753554699E-4</c:v>
                      </c:pt>
                      <c:pt idx="3121" formatCode="General">
                        <c:v>-1.9645977632273899E-4</c:v>
                      </c:pt>
                      <c:pt idx="3122" formatCode="General">
                        <c:v>-1.7509811685263599E-4</c:v>
                      </c:pt>
                      <c:pt idx="3123" formatCode="General">
                        <c:v>-1.8179028961685801E-4</c:v>
                      </c:pt>
                      <c:pt idx="3124" formatCode="General">
                        <c:v>-2.0659382480952001E-4</c:v>
                      </c:pt>
                      <c:pt idx="3125" formatCode="General">
                        <c:v>-1.87523986709095E-4</c:v>
                      </c:pt>
                      <c:pt idx="3126" formatCode="General">
                        <c:v>-1.7461581367621899E-4</c:v>
                      </c:pt>
                      <c:pt idx="3127" formatCode="General">
                        <c:v>-1.90234989969166E-4</c:v>
                      </c:pt>
                      <c:pt idx="3128" formatCode="General">
                        <c:v>-1.74136753004975E-4</c:v>
                      </c:pt>
                      <c:pt idx="3129" formatCode="General">
                        <c:v>-1.7448281722214399E-4</c:v>
                      </c:pt>
                      <c:pt idx="3130" formatCode="General">
                        <c:v>-1.71398784662303E-4</c:v>
                      </c:pt>
                      <c:pt idx="3131" formatCode="General">
                        <c:v>-1.70695494354416E-4</c:v>
                      </c:pt>
                      <c:pt idx="3132" formatCode="General">
                        <c:v>-1.91730437959443E-4</c:v>
                      </c:pt>
                      <c:pt idx="3133" formatCode="General">
                        <c:v>-1.8617386483397601E-4</c:v>
                      </c:pt>
                      <c:pt idx="3134" formatCode="General">
                        <c:v>-1.9220837979778E-4</c:v>
                      </c:pt>
                      <c:pt idx="3135" formatCode="General">
                        <c:v>-1.77114538113184E-4</c:v>
                      </c:pt>
                      <c:pt idx="3136" formatCode="General">
                        <c:v>-1.8151403104797799E-4</c:v>
                      </c:pt>
                      <c:pt idx="3137" formatCode="General">
                        <c:v>-2.0687585070789901E-4</c:v>
                      </c:pt>
                      <c:pt idx="3138" formatCode="General">
                        <c:v>-1.77661760927251E-4</c:v>
                      </c:pt>
                      <c:pt idx="3139" formatCode="General">
                        <c:v>-1.85710787213934E-4</c:v>
                      </c:pt>
                      <c:pt idx="3140" formatCode="General">
                        <c:v>-1.7253339014124301E-4</c:v>
                      </c:pt>
                      <c:pt idx="3141" formatCode="General">
                        <c:v>-1.9106155203783601E-4</c:v>
                      </c:pt>
                      <c:pt idx="3142" formatCode="General">
                        <c:v>-2.04792835671719E-4</c:v>
                      </c:pt>
                      <c:pt idx="3143" formatCode="General">
                        <c:v>-1.7810543205178E-4</c:v>
                      </c:pt>
                      <c:pt idx="3144" formatCode="General">
                        <c:v>-1.5443799439075301E-4</c:v>
                      </c:pt>
                      <c:pt idx="3145" formatCode="General">
                        <c:v>-2.2718313501270999E-4</c:v>
                      </c:pt>
                      <c:pt idx="3146" formatCode="General">
                        <c:v>-1.8029395154940201E-4</c:v>
                      </c:pt>
                      <c:pt idx="3147" formatCode="General">
                        <c:v>-1.7346358799711999E-4</c:v>
                      </c:pt>
                      <c:pt idx="3148" formatCode="General">
                        <c:v>-1.8045426395864799E-4</c:v>
                      </c:pt>
                      <c:pt idx="3149" formatCode="General">
                        <c:v>-1.7949011309059901E-4</c:v>
                      </c:pt>
                      <c:pt idx="3150" formatCode="General">
                        <c:v>-1.46919574464303E-4</c:v>
                      </c:pt>
                      <c:pt idx="3151" formatCode="General">
                        <c:v>-1.78357302175844E-4</c:v>
                      </c:pt>
                      <c:pt idx="3152" formatCode="General">
                        <c:v>-1.86812894233291E-4</c:v>
                      </c:pt>
                      <c:pt idx="3153" formatCode="General">
                        <c:v>-1.78927512215209E-4</c:v>
                      </c:pt>
                      <c:pt idx="3154" formatCode="General">
                        <c:v>-1.7043716575754699E-4</c:v>
                      </c:pt>
                      <c:pt idx="3155" formatCode="General">
                        <c:v>-1.84994403650886E-4</c:v>
                      </c:pt>
                      <c:pt idx="3156" formatCode="General">
                        <c:v>-1.7961022797216699E-4</c:v>
                      </c:pt>
                      <c:pt idx="3157" formatCode="General">
                        <c:v>-1.75763141244503E-4</c:v>
                      </c:pt>
                      <c:pt idx="3158" formatCode="General">
                        <c:v>-1.7320162086578901E-4</c:v>
                      </c:pt>
                      <c:pt idx="3159" formatCode="General">
                        <c:v>-2.24914273534115E-4</c:v>
                      </c:pt>
                      <c:pt idx="3160" formatCode="General">
                        <c:v>-2.09978062897746E-4</c:v>
                      </c:pt>
                      <c:pt idx="3161" formatCode="General">
                        <c:v>-2.1292719792338199E-4</c:v>
                      </c:pt>
                      <c:pt idx="3162" formatCode="General">
                        <c:v>-1.6740259498003999E-4</c:v>
                      </c:pt>
                      <c:pt idx="3163" formatCode="General">
                        <c:v>-1.88677977337569E-4</c:v>
                      </c:pt>
                      <c:pt idx="3164" formatCode="General">
                        <c:v>-1.99385583672598E-4</c:v>
                      </c:pt>
                      <c:pt idx="3165" formatCode="General">
                        <c:v>-1.82116647703911E-4</c:v>
                      </c:pt>
                      <c:pt idx="3166" formatCode="General">
                        <c:v>-1.85557942617099E-4</c:v>
                      </c:pt>
                      <c:pt idx="3167" formatCode="General">
                        <c:v>-1.8890379705596301E-4</c:v>
                      </c:pt>
                      <c:pt idx="3168" formatCode="General">
                        <c:v>-1.9662973907417201E-4</c:v>
                      </c:pt>
                      <c:pt idx="3169" formatCode="General">
                        <c:v>-1.85812469510623E-4</c:v>
                      </c:pt>
                      <c:pt idx="3170" formatCode="General">
                        <c:v>-1.9437475197625701E-4</c:v>
                      </c:pt>
                      <c:pt idx="3171" formatCode="General">
                        <c:v>-2.0715163577003401E-4</c:v>
                      </c:pt>
                      <c:pt idx="3172" formatCode="General">
                        <c:v>-2.0293149596455599E-4</c:v>
                      </c:pt>
                      <c:pt idx="3173" formatCode="General">
                        <c:v>-2.0152198925131899E-4</c:v>
                      </c:pt>
                      <c:pt idx="3174" formatCode="General">
                        <c:v>-2.0481591956444099E-4</c:v>
                      </c:pt>
                      <c:pt idx="3175" formatCode="General">
                        <c:v>-1.8507538715524001E-4</c:v>
                      </c:pt>
                      <c:pt idx="3176" formatCode="General">
                        <c:v>-1.98232133119237E-4</c:v>
                      </c:pt>
                      <c:pt idx="3177" formatCode="General">
                        <c:v>-2.0031133053696E-4</c:v>
                      </c:pt>
                      <c:pt idx="3178" formatCode="General">
                        <c:v>-1.90534689360505E-4</c:v>
                      </c:pt>
                      <c:pt idx="3179" formatCode="General">
                        <c:v>-1.6750836623061999E-4</c:v>
                      </c:pt>
                      <c:pt idx="3180" formatCode="General">
                        <c:v>-2.0027850842078201E-4</c:v>
                      </c:pt>
                      <c:pt idx="3181" formatCode="General">
                        <c:v>-1.8563277731525399E-4</c:v>
                      </c:pt>
                      <c:pt idx="3182" formatCode="General">
                        <c:v>-1.5588158853936299E-4</c:v>
                      </c:pt>
                      <c:pt idx="3183" formatCode="General">
                        <c:v>-1.93416417140142E-4</c:v>
                      </c:pt>
                      <c:pt idx="3184" formatCode="General">
                        <c:v>-1.72178685274198E-4</c:v>
                      </c:pt>
                      <c:pt idx="3185" formatCode="General">
                        <c:v>-2.0060214194360899E-4</c:v>
                      </c:pt>
                      <c:pt idx="3186" formatCode="General">
                        <c:v>-1.89730034214608E-4</c:v>
                      </c:pt>
                      <c:pt idx="3187" formatCode="General">
                        <c:v>-1.9105249770876999E-4</c:v>
                      </c:pt>
                      <c:pt idx="3188" formatCode="General">
                        <c:v>-1.9164763149269801E-4</c:v>
                      </c:pt>
                      <c:pt idx="3189" formatCode="General">
                        <c:v>-2.0964648427503001E-4</c:v>
                      </c:pt>
                      <c:pt idx="3190" formatCode="General">
                        <c:v>-1.9837410233012199E-4</c:v>
                      </c:pt>
                      <c:pt idx="3191" formatCode="General">
                        <c:v>-2.14483059832857E-4</c:v>
                      </c:pt>
                      <c:pt idx="3192" formatCode="General">
                        <c:v>-1.9444404552613101E-4</c:v>
                      </c:pt>
                      <c:pt idx="3193" formatCode="General">
                        <c:v>-1.9394894671817401E-4</c:v>
                      </c:pt>
                      <c:pt idx="3194" formatCode="General">
                        <c:v>-1.85533949419797E-4</c:v>
                      </c:pt>
                      <c:pt idx="3195" formatCode="General">
                        <c:v>-2.0346889364462301E-4</c:v>
                      </c:pt>
                      <c:pt idx="3196" formatCode="General">
                        <c:v>-1.91388004309184E-4</c:v>
                      </c:pt>
                      <c:pt idx="3197" formatCode="General">
                        <c:v>-1.72502124273898E-4</c:v>
                      </c:pt>
                      <c:pt idx="3198" formatCode="General">
                        <c:v>-1.78756073025105E-4</c:v>
                      </c:pt>
                      <c:pt idx="3199" formatCode="General">
                        <c:v>-2.1018180445770199E-4</c:v>
                      </c:pt>
                      <c:pt idx="3200" formatCode="General">
                        <c:v>-1.5720248915823199E-4</c:v>
                      </c:pt>
                      <c:pt idx="3201" formatCode="General">
                        <c:v>-2.0058763453711701E-4</c:v>
                      </c:pt>
                      <c:pt idx="3202" formatCode="General">
                        <c:v>-1.97213052583929E-4</c:v>
                      </c:pt>
                      <c:pt idx="3203" formatCode="General">
                        <c:v>-1.8757530284552499E-4</c:v>
                      </c:pt>
                      <c:pt idx="3204" formatCode="General">
                        <c:v>-1.8859019613871799E-4</c:v>
                      </c:pt>
                      <c:pt idx="3205" formatCode="General">
                        <c:v>-1.8046575195797401E-4</c:v>
                      </c:pt>
                      <c:pt idx="3206" formatCode="General">
                        <c:v>-1.9560792395604301E-4</c:v>
                      </c:pt>
                      <c:pt idx="3207" formatCode="General">
                        <c:v>-1.9696324769515199E-4</c:v>
                      </c:pt>
                      <c:pt idx="3208" formatCode="General">
                        <c:v>-2.1139897641292801E-4</c:v>
                      </c:pt>
                      <c:pt idx="3209" formatCode="General">
                        <c:v>-1.8566180829811699E-4</c:v>
                      </c:pt>
                      <c:pt idx="3210" formatCode="General">
                        <c:v>-1.7784529857184299E-4</c:v>
                      </c:pt>
                      <c:pt idx="3211" formatCode="General">
                        <c:v>-1.8323157836314899E-4</c:v>
                      </c:pt>
                      <c:pt idx="3212" formatCode="General">
                        <c:v>-1.91978496345901E-4</c:v>
                      </c:pt>
                      <c:pt idx="3213" formatCode="General">
                        <c:v>-1.93439908293957E-4</c:v>
                      </c:pt>
                      <c:pt idx="3214" formatCode="General">
                        <c:v>-2.03420956546191E-4</c:v>
                      </c:pt>
                      <c:pt idx="3215" formatCode="General">
                        <c:v>-1.9135354854997599E-4</c:v>
                      </c:pt>
                      <c:pt idx="3216" formatCode="General">
                        <c:v>-1.72415041118059E-4</c:v>
                      </c:pt>
                      <c:pt idx="3217" formatCode="General">
                        <c:v>-1.71772057028771E-4</c:v>
                      </c:pt>
                      <c:pt idx="3218" formatCode="General">
                        <c:v>-2.15597542087938E-4</c:v>
                      </c:pt>
                      <c:pt idx="3219" formatCode="General">
                        <c:v>-1.9240980312824299E-4</c:v>
                      </c:pt>
                      <c:pt idx="3220" formatCode="General">
                        <c:v>-2.2611557662755201E-4</c:v>
                      </c:pt>
                      <c:pt idx="3221" formatCode="General">
                        <c:v>-1.84038597105623E-4</c:v>
                      </c:pt>
                      <c:pt idx="3222" formatCode="General">
                        <c:v>-2.0182893604478601E-4</c:v>
                      </c:pt>
                      <c:pt idx="3223" formatCode="General">
                        <c:v>-1.6842607321651201E-4</c:v>
                      </c:pt>
                      <c:pt idx="3224" formatCode="General">
                        <c:v>-1.69717066906545E-4</c:v>
                      </c:pt>
                      <c:pt idx="3225" formatCode="General">
                        <c:v>-1.9772767968796899E-4</c:v>
                      </c:pt>
                      <c:pt idx="3226" formatCode="General">
                        <c:v>-1.9186747411267799E-4</c:v>
                      </c:pt>
                      <c:pt idx="3227" formatCode="General">
                        <c:v>-2.0737878246695899E-4</c:v>
                      </c:pt>
                      <c:pt idx="3228" formatCode="General">
                        <c:v>-1.8749751038017E-4</c:v>
                      </c:pt>
                      <c:pt idx="3229" formatCode="General">
                        <c:v>-1.7196251589941201E-4</c:v>
                      </c:pt>
                      <c:pt idx="3230" formatCode="General">
                        <c:v>-1.80077843146418E-4</c:v>
                      </c:pt>
                      <c:pt idx="3231" formatCode="General">
                        <c:v>-1.9047018127518701E-4</c:v>
                      </c:pt>
                      <c:pt idx="3232" formatCode="General">
                        <c:v>-2.0617669161915401E-4</c:v>
                      </c:pt>
                      <c:pt idx="3233" formatCode="General">
                        <c:v>-1.5574629703239099E-4</c:v>
                      </c:pt>
                      <c:pt idx="3234" formatCode="General">
                        <c:v>-1.6485744320588399E-4</c:v>
                      </c:pt>
                      <c:pt idx="3235" formatCode="General">
                        <c:v>-1.7045786573532899E-4</c:v>
                      </c:pt>
                      <c:pt idx="3236" formatCode="General">
                        <c:v>-1.66586814698878E-4</c:v>
                      </c:pt>
                      <c:pt idx="3237" formatCode="General">
                        <c:v>-1.7684103646018799E-4</c:v>
                      </c:pt>
                      <c:pt idx="3238" formatCode="General">
                        <c:v>-1.56661611792891E-4</c:v>
                      </c:pt>
                      <c:pt idx="3239" formatCode="General">
                        <c:v>-1.9347967195826801E-4</c:v>
                      </c:pt>
                      <c:pt idx="3240" formatCode="General">
                        <c:v>-1.82554254939457E-4</c:v>
                      </c:pt>
                      <c:pt idx="3241" formatCode="General">
                        <c:v>-1.9232265955840199E-4</c:v>
                      </c:pt>
                      <c:pt idx="3242" formatCode="General">
                        <c:v>-1.6581912705421499E-4</c:v>
                      </c:pt>
                      <c:pt idx="3243" formatCode="General">
                        <c:v>-1.7167983554587101E-4</c:v>
                      </c:pt>
                      <c:pt idx="3244" formatCode="General">
                        <c:v>-1.80807565165148E-4</c:v>
                      </c:pt>
                      <c:pt idx="3245" formatCode="General">
                        <c:v>-1.4669092847662099E-4</c:v>
                      </c:pt>
                      <c:pt idx="3246" formatCode="General">
                        <c:v>-1.6480129940878101E-4</c:v>
                      </c:pt>
                      <c:pt idx="3247" formatCode="General">
                        <c:v>-1.6078736274632101E-4</c:v>
                      </c:pt>
                      <c:pt idx="3248" formatCode="General">
                        <c:v>-1.6785856366889799E-4</c:v>
                      </c:pt>
                      <c:pt idx="3249" formatCode="General">
                        <c:v>-1.51637799588209E-4</c:v>
                      </c:pt>
                      <c:pt idx="3250" formatCode="General">
                        <c:v>-1.8258821317561401E-4</c:v>
                      </c:pt>
                      <c:pt idx="3251" formatCode="General">
                        <c:v>-1.5067263685933799E-4</c:v>
                      </c:pt>
                      <c:pt idx="3252" formatCode="General">
                        <c:v>-1.6269533622717799E-4</c:v>
                      </c:pt>
                      <c:pt idx="3253" formatCode="General">
                        <c:v>-1.8417000581326699E-4</c:v>
                      </c:pt>
                      <c:pt idx="3254" formatCode="General">
                        <c:v>-1.58205533711778E-4</c:v>
                      </c:pt>
                      <c:pt idx="3255" formatCode="General">
                        <c:v>-2.05473730830407E-4</c:v>
                      </c:pt>
                      <c:pt idx="3256" formatCode="General">
                        <c:v>-1.89340838593563E-4</c:v>
                      </c:pt>
                      <c:pt idx="3257" formatCode="General">
                        <c:v>-1.9742781514408899E-4</c:v>
                      </c:pt>
                      <c:pt idx="3258" formatCode="General">
                        <c:v>-1.7801864325277199E-4</c:v>
                      </c:pt>
                      <c:pt idx="3259" formatCode="General">
                        <c:v>-1.6422563618338499E-4</c:v>
                      </c:pt>
                      <c:pt idx="3260" formatCode="General">
                        <c:v>-2.0029345242538401E-4</c:v>
                      </c:pt>
                      <c:pt idx="3261" formatCode="General">
                        <c:v>-1.9130535300560599E-4</c:v>
                      </c:pt>
                      <c:pt idx="3262" formatCode="General">
                        <c:v>-1.7595528968996401E-4</c:v>
                      </c:pt>
                      <c:pt idx="3263" formatCode="General">
                        <c:v>-1.7386048019103501E-4</c:v>
                      </c:pt>
                      <c:pt idx="3264" formatCode="General">
                        <c:v>-1.60294379208133E-4</c:v>
                      </c:pt>
                      <c:pt idx="3265" formatCode="General">
                        <c:v>-2.0416752896353299E-4</c:v>
                      </c:pt>
                      <c:pt idx="3266" formatCode="General">
                        <c:v>-1.6295545485269899E-4</c:v>
                      </c:pt>
                      <c:pt idx="3267" formatCode="General">
                        <c:v>-1.84465520140083E-4</c:v>
                      </c:pt>
                      <c:pt idx="3268" formatCode="General">
                        <c:v>-1.78958191902887E-4</c:v>
                      </c:pt>
                      <c:pt idx="3269" formatCode="General">
                        <c:v>-1.6888025383676001E-4</c:v>
                      </c:pt>
                      <c:pt idx="3270" formatCode="General">
                        <c:v>-2.0885554227261801E-4</c:v>
                      </c:pt>
                      <c:pt idx="3271" formatCode="General">
                        <c:v>-1.8230255345157501E-4</c:v>
                      </c:pt>
                      <c:pt idx="3272" formatCode="General">
                        <c:v>-1.7196371387407701E-4</c:v>
                      </c:pt>
                      <c:pt idx="3273" formatCode="General">
                        <c:v>-1.9526705016809399E-4</c:v>
                      </c:pt>
                      <c:pt idx="3274" formatCode="General">
                        <c:v>-1.8595556543318399E-4</c:v>
                      </c:pt>
                      <c:pt idx="3275" formatCode="General">
                        <c:v>-1.6579642274723499E-4</c:v>
                      </c:pt>
                      <c:pt idx="3276" formatCode="General">
                        <c:v>-1.54529728809525E-4</c:v>
                      </c:pt>
                      <c:pt idx="3277" formatCode="General">
                        <c:v>-1.9398130491823099E-4</c:v>
                      </c:pt>
                      <c:pt idx="3278" formatCode="General">
                        <c:v>-1.7987236788588999E-4</c:v>
                      </c:pt>
                      <c:pt idx="3279" formatCode="General">
                        <c:v>-1.7387677025672101E-4</c:v>
                      </c:pt>
                      <c:pt idx="3280" formatCode="General">
                        <c:v>-1.7213520393416401E-4</c:v>
                      </c:pt>
                      <c:pt idx="3281" formatCode="General">
                        <c:v>-1.6965022728722301E-4</c:v>
                      </c:pt>
                      <c:pt idx="3282" formatCode="General">
                        <c:v>-2.18720260636574E-4</c:v>
                      </c:pt>
                      <c:pt idx="3283" formatCode="General">
                        <c:v>-1.7817728403660301E-4</c:v>
                      </c:pt>
                      <c:pt idx="3284" formatCode="General">
                        <c:v>-2.1018952451823999E-4</c:v>
                      </c:pt>
                      <c:pt idx="3285" formatCode="General">
                        <c:v>-1.70311145399413E-4</c:v>
                      </c:pt>
                      <c:pt idx="3286" formatCode="General">
                        <c:v>-1.9433891001811399E-4</c:v>
                      </c:pt>
                      <c:pt idx="3287" formatCode="General">
                        <c:v>-1.5773580472063401E-4</c:v>
                      </c:pt>
                      <c:pt idx="3288" formatCode="General">
                        <c:v>-1.88967308294793E-4</c:v>
                      </c:pt>
                      <c:pt idx="3289" formatCode="General">
                        <c:v>-2.0130972927401199E-4</c:v>
                      </c:pt>
                      <c:pt idx="3290" formatCode="General">
                        <c:v>-2.0283272881653901E-4</c:v>
                      </c:pt>
                      <c:pt idx="3291" formatCode="General">
                        <c:v>-1.7107869538772301E-4</c:v>
                      </c:pt>
                      <c:pt idx="3292" formatCode="General">
                        <c:v>-1.7568514200239001E-4</c:v>
                      </c:pt>
                      <c:pt idx="3293" formatCode="General">
                        <c:v>-1.7159765921717201E-4</c:v>
                      </c:pt>
                      <c:pt idx="3294" formatCode="General">
                        <c:v>-1.6593859727886999E-4</c:v>
                      </c:pt>
                      <c:pt idx="3295" formatCode="General">
                        <c:v>-1.6475606004809701E-4</c:v>
                      </c:pt>
                      <c:pt idx="3296" formatCode="General">
                        <c:v>-1.8037144475342899E-4</c:v>
                      </c:pt>
                      <c:pt idx="3297" formatCode="General">
                        <c:v>-1.47545078966766E-4</c:v>
                      </c:pt>
                      <c:pt idx="3298" formatCode="General">
                        <c:v>-2.1312400122413901E-4</c:v>
                      </c:pt>
                      <c:pt idx="3299" formatCode="General">
                        <c:v>-1.5221246097437701E-4</c:v>
                      </c:pt>
                      <c:pt idx="3300" formatCode="General">
                        <c:v>-1.6611658646464999E-4</c:v>
                      </c:pt>
                      <c:pt idx="3301" formatCode="General">
                        <c:v>-1.5249703011580799E-4</c:v>
                      </c:pt>
                      <c:pt idx="3302" formatCode="General">
                        <c:v>-1.71671853951676E-4</c:v>
                      </c:pt>
                      <c:pt idx="3303" formatCode="General">
                        <c:v>-1.7429741540318699E-4</c:v>
                      </c:pt>
                      <c:pt idx="3304" formatCode="General">
                        <c:v>-1.55554865535364E-4</c:v>
                      </c:pt>
                      <c:pt idx="3305" formatCode="General">
                        <c:v>-1.6955765415791301E-4</c:v>
                      </c:pt>
                      <c:pt idx="3306" formatCode="General">
                        <c:v>-1.6067877825152999E-4</c:v>
                      </c:pt>
                      <c:pt idx="3307" formatCode="General">
                        <c:v>-1.9052361964193201E-4</c:v>
                      </c:pt>
                      <c:pt idx="3308" formatCode="General">
                        <c:v>-1.7728533411656699E-4</c:v>
                      </c:pt>
                      <c:pt idx="3309" formatCode="General">
                        <c:v>-1.4101086257820199E-4</c:v>
                      </c:pt>
                      <c:pt idx="3310" formatCode="General">
                        <c:v>-1.77405827087791E-4</c:v>
                      </c:pt>
                      <c:pt idx="3311" formatCode="General">
                        <c:v>-1.7357702241048699E-4</c:v>
                      </c:pt>
                      <c:pt idx="3312" formatCode="General">
                        <c:v>-1.6534585604872199E-4</c:v>
                      </c:pt>
                      <c:pt idx="3313" formatCode="General">
                        <c:v>-1.52209277946975E-4</c:v>
                      </c:pt>
                      <c:pt idx="3314" formatCode="General">
                        <c:v>-1.8094383818485801E-4</c:v>
                      </c:pt>
                      <c:pt idx="3315" formatCode="General">
                        <c:v>-1.8752998646224899E-4</c:v>
                      </c:pt>
                      <c:pt idx="3316" formatCode="General">
                        <c:v>-1.6342747503923799E-4</c:v>
                      </c:pt>
                      <c:pt idx="3317" formatCode="General">
                        <c:v>-1.9502945715053199E-4</c:v>
                      </c:pt>
                      <c:pt idx="3318" formatCode="General">
                        <c:v>-1.5985508177686399E-4</c:v>
                      </c:pt>
                      <c:pt idx="3319" formatCode="General">
                        <c:v>-1.5096702224939699E-4</c:v>
                      </c:pt>
                      <c:pt idx="3320" formatCode="General">
                        <c:v>-1.6397935818185101E-4</c:v>
                      </c:pt>
                      <c:pt idx="3321" formatCode="General">
                        <c:v>-1.6240047442471001E-4</c:v>
                      </c:pt>
                      <c:pt idx="3322" formatCode="General">
                        <c:v>-1.66725476009201E-4</c:v>
                      </c:pt>
                      <c:pt idx="3323" formatCode="General">
                        <c:v>-1.77973997606064E-4</c:v>
                      </c:pt>
                      <c:pt idx="3324" formatCode="General">
                        <c:v>-2.0352389633482301E-4</c:v>
                      </c:pt>
                      <c:pt idx="3325" formatCode="General">
                        <c:v>-1.8698675157561399E-4</c:v>
                      </c:pt>
                      <c:pt idx="3326" formatCode="General">
                        <c:v>-1.9852188714320699E-4</c:v>
                      </c:pt>
                      <c:pt idx="3327" formatCode="General">
                        <c:v>-1.72247775386356E-4</c:v>
                      </c:pt>
                      <c:pt idx="3328" formatCode="General">
                        <c:v>-1.8072058540175999E-4</c:v>
                      </c:pt>
                      <c:pt idx="3329" formatCode="General">
                        <c:v>-1.8722703813457299E-4</c:v>
                      </c:pt>
                      <c:pt idx="3330" formatCode="General">
                        <c:v>-1.64578903262949E-4</c:v>
                      </c:pt>
                      <c:pt idx="3331" formatCode="General">
                        <c:v>-1.78565678411805E-4</c:v>
                      </c:pt>
                      <c:pt idx="3332" formatCode="General">
                        <c:v>-1.8100178624197799E-4</c:v>
                      </c:pt>
                      <c:pt idx="3333" formatCode="General">
                        <c:v>-1.8408137153650599E-4</c:v>
                      </c:pt>
                      <c:pt idx="3334" formatCode="General">
                        <c:v>-1.9367145278073499E-4</c:v>
                      </c:pt>
                      <c:pt idx="3335" formatCode="General">
                        <c:v>-1.96550793232345E-4</c:v>
                      </c:pt>
                      <c:pt idx="3336" formatCode="General">
                        <c:v>-1.65536385870884E-4</c:v>
                      </c:pt>
                      <c:pt idx="3337" formatCode="General">
                        <c:v>-2.2009028064193299E-4</c:v>
                      </c:pt>
                      <c:pt idx="3338" formatCode="General">
                        <c:v>-1.6761013940902E-4</c:v>
                      </c:pt>
                      <c:pt idx="3339" formatCode="General">
                        <c:v>-2.0756672417525301E-4</c:v>
                      </c:pt>
                      <c:pt idx="3340" formatCode="General">
                        <c:v>-1.9898916073622999E-4</c:v>
                      </c:pt>
                      <c:pt idx="3341" formatCode="General">
                        <c:v>-1.4706069660105499E-4</c:v>
                      </c:pt>
                      <c:pt idx="3342" formatCode="General">
                        <c:v>-1.7339119542908999E-4</c:v>
                      </c:pt>
                      <c:pt idx="3343" formatCode="General">
                        <c:v>-1.55647898843863E-4</c:v>
                      </c:pt>
                      <c:pt idx="3344" formatCode="General">
                        <c:v>-1.7232175875588599E-4</c:v>
                      </c:pt>
                      <c:pt idx="3345" formatCode="General">
                        <c:v>-1.3958990085829499E-4</c:v>
                      </c:pt>
                      <c:pt idx="3346" formatCode="General">
                        <c:v>-1.85997602201365E-4</c:v>
                      </c:pt>
                      <c:pt idx="3347" formatCode="General">
                        <c:v>-1.6950253562676099E-4</c:v>
                      </c:pt>
                      <c:pt idx="3348" formatCode="General">
                        <c:v>-1.64086332466671E-4</c:v>
                      </c:pt>
                      <c:pt idx="3349" formatCode="General">
                        <c:v>-1.7113029988503699E-4</c:v>
                      </c:pt>
                      <c:pt idx="3350" formatCode="General">
                        <c:v>-1.90411310022782E-4</c:v>
                      </c:pt>
                      <c:pt idx="3351" formatCode="General">
                        <c:v>-1.9820272683403501E-4</c:v>
                      </c:pt>
                      <c:pt idx="3352" formatCode="General">
                        <c:v>-1.77070396943219E-4</c:v>
                      </c:pt>
                      <c:pt idx="3353" formatCode="General">
                        <c:v>-1.36666903671016E-4</c:v>
                      </c:pt>
                      <c:pt idx="3354" formatCode="General">
                        <c:v>-1.7541392783144099E-4</c:v>
                      </c:pt>
                      <c:pt idx="3355" formatCode="General">
                        <c:v>-1.82615265058421E-4</c:v>
                      </c:pt>
                      <c:pt idx="3356" formatCode="General">
                        <c:v>-1.7633594636965201E-4</c:v>
                      </c:pt>
                      <c:pt idx="3357" formatCode="General">
                        <c:v>-1.75504332322999E-4</c:v>
                      </c:pt>
                      <c:pt idx="3358" formatCode="General">
                        <c:v>-1.7047169434483101E-4</c:v>
                      </c:pt>
                      <c:pt idx="3359" formatCode="General">
                        <c:v>-1.50012826299735E-4</c:v>
                      </c:pt>
                      <c:pt idx="3360" formatCode="General">
                        <c:v>-1.7717321888454201E-4</c:v>
                      </c:pt>
                      <c:pt idx="3361" formatCode="General">
                        <c:v>-1.7634756410430001E-4</c:v>
                      </c:pt>
                      <c:pt idx="3362" formatCode="General">
                        <c:v>-1.6387888424736501E-4</c:v>
                      </c:pt>
                      <c:pt idx="3363" formatCode="General">
                        <c:v>-1.5220204261310401E-4</c:v>
                      </c:pt>
                      <c:pt idx="3364" formatCode="General">
                        <c:v>-1.7261932063364699E-4</c:v>
                      </c:pt>
                      <c:pt idx="3365" formatCode="General">
                        <c:v>-1.6268927345103901E-4</c:v>
                      </c:pt>
                      <c:pt idx="3366" formatCode="General">
                        <c:v>-1.50473504713048E-4</c:v>
                      </c:pt>
                      <c:pt idx="3367" formatCode="General">
                        <c:v>-1.5657714627406299E-4</c:v>
                      </c:pt>
                      <c:pt idx="3368" formatCode="General">
                        <c:v>-1.87075469518917E-4</c:v>
                      </c:pt>
                      <c:pt idx="3369" formatCode="General">
                        <c:v>-1.6561348165357301E-4</c:v>
                      </c:pt>
                      <c:pt idx="3370" formatCode="General">
                        <c:v>-1.8026488806685201E-4</c:v>
                      </c:pt>
                      <c:pt idx="3371" formatCode="General">
                        <c:v>-1.6488250246119899E-4</c:v>
                      </c:pt>
                      <c:pt idx="3372" formatCode="General">
                        <c:v>-2.0614506002293999E-4</c:v>
                      </c:pt>
                      <c:pt idx="3373" formatCode="General">
                        <c:v>-1.3877018638883801E-4</c:v>
                      </c:pt>
                      <c:pt idx="3374" formatCode="General">
                        <c:v>-1.8469729785896999E-4</c:v>
                      </c:pt>
                      <c:pt idx="3375" formatCode="General">
                        <c:v>-1.5877539922271399E-4</c:v>
                      </c:pt>
                      <c:pt idx="3376" formatCode="General">
                        <c:v>-1.5224556236326901E-4</c:v>
                      </c:pt>
                      <c:pt idx="3377" formatCode="General">
                        <c:v>-1.93788358966898E-4</c:v>
                      </c:pt>
                      <c:pt idx="3378" formatCode="General">
                        <c:v>-1.6644132880082199E-4</c:v>
                      </c:pt>
                      <c:pt idx="3379" formatCode="General">
                        <c:v>-1.6315201128124299E-4</c:v>
                      </c:pt>
                      <c:pt idx="3380" formatCode="General">
                        <c:v>-1.3746064577098901E-4</c:v>
                      </c:pt>
                      <c:pt idx="3381" formatCode="General">
                        <c:v>-1.2995819383887299E-4</c:v>
                      </c:pt>
                      <c:pt idx="3382" formatCode="General">
                        <c:v>-1.7613618744114699E-4</c:v>
                      </c:pt>
                      <c:pt idx="3383" formatCode="General">
                        <c:v>-1.6184458793350599E-4</c:v>
                      </c:pt>
                      <c:pt idx="3384" formatCode="General">
                        <c:v>-1.6400522485865199E-4</c:v>
                      </c:pt>
                      <c:pt idx="3385" formatCode="General">
                        <c:v>-1.7143854725973901E-4</c:v>
                      </c:pt>
                      <c:pt idx="3386" formatCode="General">
                        <c:v>-1.4375841178486501E-4</c:v>
                      </c:pt>
                      <c:pt idx="3387" formatCode="General">
                        <c:v>-1.3191001233524101E-4</c:v>
                      </c:pt>
                      <c:pt idx="3388" formatCode="General">
                        <c:v>-1.6268546063681101E-4</c:v>
                      </c:pt>
                      <c:pt idx="3389" formatCode="General">
                        <c:v>-1.47707295441886E-4</c:v>
                      </c:pt>
                      <c:pt idx="3390" formatCode="General">
                        <c:v>-1.32704981642579E-4</c:v>
                      </c:pt>
                      <c:pt idx="3391" formatCode="General">
                        <c:v>-1.5719619101816701E-4</c:v>
                      </c:pt>
                      <c:pt idx="3392" formatCode="General">
                        <c:v>-1.43488159003555E-4</c:v>
                      </c:pt>
                      <c:pt idx="3393" formatCode="General">
                        <c:v>-1.3624325159718E-4</c:v>
                      </c:pt>
                      <c:pt idx="3394" formatCode="General">
                        <c:v>-1.99602908572554E-4</c:v>
                      </c:pt>
                      <c:pt idx="3395" formatCode="General">
                        <c:v>-1.3274613239846499E-4</c:v>
                      </c:pt>
                      <c:pt idx="3396" formatCode="General">
                        <c:v>-1.36567809764094E-4</c:v>
                      </c:pt>
                      <c:pt idx="3397" formatCode="General">
                        <c:v>-1.6382990876790399E-4</c:v>
                      </c:pt>
                      <c:pt idx="3398" formatCode="General">
                        <c:v>-1.5362633608674399E-4</c:v>
                      </c:pt>
                      <c:pt idx="3399" formatCode="General">
                        <c:v>-1.62032528448787E-4</c:v>
                      </c:pt>
                      <c:pt idx="3400" formatCode="General">
                        <c:v>-1.37251932579145E-4</c:v>
                      </c:pt>
                      <c:pt idx="3401" formatCode="General">
                        <c:v>-1.3268304741568699E-4</c:v>
                      </c:pt>
                      <c:pt idx="3402" formatCode="General">
                        <c:v>-1.22147354989771E-4</c:v>
                      </c:pt>
                      <c:pt idx="3403" formatCode="General">
                        <c:v>-1.4354678136449699E-4</c:v>
                      </c:pt>
                      <c:pt idx="3404" formatCode="General">
                        <c:v>-1.50027813663998E-4</c:v>
                      </c:pt>
                      <c:pt idx="3405" formatCode="General">
                        <c:v>-1.1774554431845501E-4</c:v>
                      </c:pt>
                      <c:pt idx="3406" formatCode="General">
                        <c:v>-1.47268993797788E-4</c:v>
                      </c:pt>
                      <c:pt idx="3407" formatCode="General">
                        <c:v>-1.39851018981916E-4</c:v>
                      </c:pt>
                      <c:pt idx="3408" formatCode="General">
                        <c:v>-1.23296609996963E-4</c:v>
                      </c:pt>
                      <c:pt idx="3409" formatCode="General">
                        <c:v>-1.25848822689682E-4</c:v>
                      </c:pt>
                      <c:pt idx="3410" formatCode="General">
                        <c:v>-1.7764703230987701E-4</c:v>
                      </c:pt>
                      <c:pt idx="3411" formatCode="General">
                        <c:v>-1.4087243068379199E-4</c:v>
                      </c:pt>
                      <c:pt idx="3412" formatCode="General">
                        <c:v>-1.56849230749247E-4</c:v>
                      </c:pt>
                      <c:pt idx="3413" formatCode="General">
                        <c:v>-1.2689295008856899E-4</c:v>
                      </c:pt>
                      <c:pt idx="3414" formatCode="General">
                        <c:v>-1.3469127227125601E-4</c:v>
                      </c:pt>
                      <c:pt idx="3415" formatCode="General">
                        <c:v>-1.4173297413723899E-4</c:v>
                      </c:pt>
                      <c:pt idx="3416" formatCode="General">
                        <c:v>-1.0938304129881E-4</c:v>
                      </c:pt>
                      <c:pt idx="3417">
                        <c:v>-9.7979758452080998E-5</c:v>
                      </c:pt>
                      <c:pt idx="3418" formatCode="General">
                        <c:v>-1.3373908246428799E-4</c:v>
                      </c:pt>
                      <c:pt idx="3419" formatCode="General">
                        <c:v>-1.4034083434314701E-4</c:v>
                      </c:pt>
                      <c:pt idx="3420" formatCode="General">
                        <c:v>-1.06546892112238E-4</c:v>
                      </c:pt>
                      <c:pt idx="3421" formatCode="General">
                        <c:v>-1.5887099137585801E-4</c:v>
                      </c:pt>
                      <c:pt idx="3422" formatCode="General">
                        <c:v>-1.5716786367418899E-4</c:v>
                      </c:pt>
                      <c:pt idx="3423" formatCode="General">
                        <c:v>-1.32565110903782E-4</c:v>
                      </c:pt>
                      <c:pt idx="3424" formatCode="General">
                        <c:v>-1.1841578632918101E-4</c:v>
                      </c:pt>
                      <c:pt idx="3425" formatCode="General">
                        <c:v>-1.4418891254746401E-4</c:v>
                      </c:pt>
                      <c:pt idx="3426" formatCode="General">
                        <c:v>-1.0272091664193899E-4</c:v>
                      </c:pt>
                      <c:pt idx="3427" formatCode="General">
                        <c:v>-1.3704603808247E-4</c:v>
                      </c:pt>
                      <c:pt idx="3428" formatCode="General">
                        <c:v>-1.3940015061104401E-4</c:v>
                      </c:pt>
                      <c:pt idx="3429" formatCode="General">
                        <c:v>-1.6139367919277E-4</c:v>
                      </c:pt>
                      <c:pt idx="3430" formatCode="General">
                        <c:v>-1.26987837894597E-4</c:v>
                      </c:pt>
                      <c:pt idx="3431" formatCode="General">
                        <c:v>-1.76866415878947E-4</c:v>
                      </c:pt>
                      <c:pt idx="3432" formatCode="General">
                        <c:v>-1.3644477434728101E-4</c:v>
                      </c:pt>
                      <c:pt idx="3433" formatCode="General">
                        <c:v>-1.1531751681127199E-4</c:v>
                      </c:pt>
                      <c:pt idx="3434" formatCode="General">
                        <c:v>-1.86391531202835E-4</c:v>
                      </c:pt>
                      <c:pt idx="3435" formatCode="General">
                        <c:v>-1.25368248372632E-4</c:v>
                      </c:pt>
                      <c:pt idx="3436" formatCode="General">
                        <c:v>-1.5068676202302701E-4</c:v>
                      </c:pt>
                      <c:pt idx="3437">
                        <c:v>-9.9972266203195403E-5</c:v>
                      </c:pt>
                      <c:pt idx="3438" formatCode="General">
                        <c:v>-1.58330195676116E-4</c:v>
                      </c:pt>
                      <c:pt idx="3439" formatCode="General">
                        <c:v>-1.3293071573900901E-4</c:v>
                      </c:pt>
                      <c:pt idx="3440" formatCode="General">
                        <c:v>-1.20658614139357E-4</c:v>
                      </c:pt>
                      <c:pt idx="3441" formatCode="General">
                        <c:v>-1.5197873303364999E-4</c:v>
                      </c:pt>
                      <c:pt idx="3442" formatCode="General">
                        <c:v>-1.65648006120799E-4</c:v>
                      </c:pt>
                      <c:pt idx="3443" formatCode="General">
                        <c:v>-1.26472200039868E-4</c:v>
                      </c:pt>
                      <c:pt idx="3444" formatCode="General">
                        <c:v>-1.3383775705442001E-4</c:v>
                      </c:pt>
                      <c:pt idx="3445" formatCode="General">
                        <c:v>-1.4183125788927E-4</c:v>
                      </c:pt>
                      <c:pt idx="3446" formatCode="General">
                        <c:v>-1.2426627439366899E-4</c:v>
                      </c:pt>
                      <c:pt idx="3447" formatCode="General">
                        <c:v>-1.5812082979350001E-4</c:v>
                      </c:pt>
                      <c:pt idx="3448" formatCode="General">
                        <c:v>-1.23283117001058E-4</c:v>
                      </c:pt>
                      <c:pt idx="3449" formatCode="General">
                        <c:v>-1.45318303175924E-4</c:v>
                      </c:pt>
                      <c:pt idx="3450" formatCode="General">
                        <c:v>-1.39324638317225E-4</c:v>
                      </c:pt>
                      <c:pt idx="3451" formatCode="General">
                        <c:v>-1.5230125093290399E-4</c:v>
                      </c:pt>
                      <c:pt idx="3452" formatCode="General">
                        <c:v>-1.76643729219882E-4</c:v>
                      </c:pt>
                      <c:pt idx="3453" formatCode="General">
                        <c:v>-1.41761406153846E-4</c:v>
                      </c:pt>
                      <c:pt idx="3454" formatCode="General">
                        <c:v>-1.4474048050385001E-4</c:v>
                      </c:pt>
                      <c:pt idx="3455" formatCode="General">
                        <c:v>-1.45510386665143E-4</c:v>
                      </c:pt>
                      <c:pt idx="3456" formatCode="General">
                        <c:v>-1.3384688483495299E-4</c:v>
                      </c:pt>
                      <c:pt idx="3457" formatCode="General">
                        <c:v>-1.1428414134010601E-4</c:v>
                      </c:pt>
                      <c:pt idx="3458" formatCode="General">
                        <c:v>-1.3821837543472501E-4</c:v>
                      </c:pt>
                      <c:pt idx="3459" formatCode="General">
                        <c:v>-1.3645411130240701E-4</c:v>
                      </c:pt>
                      <c:pt idx="3460" formatCode="General">
                        <c:v>-1.3488892962169801E-4</c:v>
                      </c:pt>
                      <c:pt idx="3461" formatCode="General">
                        <c:v>-1.33068585839151E-4</c:v>
                      </c:pt>
                      <c:pt idx="3462" formatCode="General">
                        <c:v>-1.2132209159994399E-4</c:v>
                      </c:pt>
                      <c:pt idx="3463" formatCode="General">
                        <c:v>-1.7071191323661999E-4</c:v>
                      </c:pt>
                      <c:pt idx="3464" formatCode="General">
                        <c:v>-1.2682926273623599E-4</c:v>
                      </c:pt>
                      <c:pt idx="3465" formatCode="General">
                        <c:v>-1.6990735607254199E-4</c:v>
                      </c:pt>
                      <c:pt idx="3466" formatCode="General">
                        <c:v>-1.1786996802214001E-4</c:v>
                      </c:pt>
                      <c:pt idx="3467" formatCode="General">
                        <c:v>-1.5837127625001199E-4</c:v>
                      </c:pt>
                      <c:pt idx="3468" formatCode="General">
                        <c:v>-1.3467283770475101E-4</c:v>
                      </c:pt>
                      <c:pt idx="3469" formatCode="General">
                        <c:v>-1.50188029244119E-4</c:v>
                      </c:pt>
                      <c:pt idx="3470" formatCode="General">
                        <c:v>-1.4640685921264899E-4</c:v>
                      </c:pt>
                      <c:pt idx="3471" formatCode="General">
                        <c:v>-1.3991653614047999E-4</c:v>
                      </c:pt>
                      <c:pt idx="3472" formatCode="General">
                        <c:v>-1.3825340258087499E-4</c:v>
                      </c:pt>
                      <c:pt idx="3473" formatCode="General">
                        <c:v>-1.44575375790477E-4</c:v>
                      </c:pt>
                      <c:pt idx="3474" formatCode="General">
                        <c:v>-1.5215129105765999E-4</c:v>
                      </c:pt>
                      <c:pt idx="3475" formatCode="General">
                        <c:v>-1.3451028912919E-4</c:v>
                      </c:pt>
                      <c:pt idx="3476" formatCode="General">
                        <c:v>-1.47168975966234E-4</c:v>
                      </c:pt>
                      <c:pt idx="3477" formatCode="General">
                        <c:v>-1.35979327909668E-4</c:v>
                      </c:pt>
                      <c:pt idx="3478" formatCode="General">
                        <c:v>-1.52460475890215E-4</c:v>
                      </c:pt>
                      <c:pt idx="3479" formatCode="General">
                        <c:v>-1.1782818473209E-4</c:v>
                      </c:pt>
                      <c:pt idx="3480" formatCode="General">
                        <c:v>-1.31992353610809E-4</c:v>
                      </c:pt>
                      <c:pt idx="3481" formatCode="General">
                        <c:v>-1.72359496634185E-4</c:v>
                      </c:pt>
                      <c:pt idx="3482" formatCode="General">
                        <c:v>-1.31834549972203E-4</c:v>
                      </c:pt>
                      <c:pt idx="3483" formatCode="General">
                        <c:v>-1.32054686659891E-4</c:v>
                      </c:pt>
                      <c:pt idx="3484" formatCode="General">
                        <c:v>-1.38016558384446E-4</c:v>
                      </c:pt>
                      <c:pt idx="3485" formatCode="General">
                        <c:v>-1.09222419438228E-4</c:v>
                      </c:pt>
                      <c:pt idx="3486" formatCode="General">
                        <c:v>-1.25889299457747E-4</c:v>
                      </c:pt>
                      <c:pt idx="3487" formatCode="General">
                        <c:v>-1.23153096742592E-4</c:v>
                      </c:pt>
                      <c:pt idx="3488" formatCode="General">
                        <c:v>-1.40230046646394E-4</c:v>
                      </c:pt>
                      <c:pt idx="3489" formatCode="General">
                        <c:v>-1.6767972986784699E-4</c:v>
                      </c:pt>
                      <c:pt idx="3490" formatCode="General">
                        <c:v>-1.01669348202931E-4</c:v>
                      </c:pt>
                      <c:pt idx="3491" formatCode="General">
                        <c:v>-1.3548647111128999E-4</c:v>
                      </c:pt>
                      <c:pt idx="3492" formatCode="General">
                        <c:v>-1.4984920869749599E-4</c:v>
                      </c:pt>
                      <c:pt idx="3493" formatCode="General">
                        <c:v>-1.48861727710751E-4</c:v>
                      </c:pt>
                      <c:pt idx="3494" formatCode="General">
                        <c:v>-1.14961218225869E-4</c:v>
                      </c:pt>
                      <c:pt idx="3495" formatCode="General">
                        <c:v>-1.0064125646911E-4</c:v>
                      </c:pt>
                      <c:pt idx="3496" formatCode="General">
                        <c:v>-1.3117343103086801E-4</c:v>
                      </c:pt>
                      <c:pt idx="3497" formatCode="General">
                        <c:v>-1.5620337536584799E-4</c:v>
                      </c:pt>
                      <c:pt idx="3498" formatCode="General">
                        <c:v>-1.3401463874712001E-4</c:v>
                      </c:pt>
                      <c:pt idx="3499" formatCode="General">
                        <c:v>-1.4305924743886699E-4</c:v>
                      </c:pt>
                      <c:pt idx="3500" formatCode="General">
                        <c:v>-1.50136376200642E-4</c:v>
                      </c:pt>
                      <c:pt idx="3501" formatCode="General">
                        <c:v>-1.5255148247491E-4</c:v>
                      </c:pt>
                      <c:pt idx="3502" formatCode="General">
                        <c:v>-1.5661239915769099E-4</c:v>
                      </c:pt>
                      <c:pt idx="3503" formatCode="General">
                        <c:v>-1.4708734664756599E-4</c:v>
                      </c:pt>
                      <c:pt idx="3504" formatCode="General">
                        <c:v>-1.3322411147852201E-4</c:v>
                      </c:pt>
                      <c:pt idx="3505" formatCode="General">
                        <c:v>-1.4667729680351699E-4</c:v>
                      </c:pt>
                      <c:pt idx="3506" formatCode="General">
                        <c:v>-1.30638676062149E-4</c:v>
                      </c:pt>
                      <c:pt idx="3507" formatCode="General">
                        <c:v>-1.3036062850862499E-4</c:v>
                      </c:pt>
                      <c:pt idx="3508" formatCode="General">
                        <c:v>-1.3528740238346099E-4</c:v>
                      </c:pt>
                      <c:pt idx="3509" formatCode="General">
                        <c:v>-1.57348404183816E-4</c:v>
                      </c:pt>
                      <c:pt idx="3510" formatCode="General">
                        <c:v>-1.0371471129815899E-4</c:v>
                      </c:pt>
                      <c:pt idx="3511" formatCode="General">
                        <c:v>-1.37404383937867E-4</c:v>
                      </c:pt>
                      <c:pt idx="3512" formatCode="General">
                        <c:v>-1.2622473261177E-4</c:v>
                      </c:pt>
                      <c:pt idx="3513" formatCode="General">
                        <c:v>-1.3811482903974601E-4</c:v>
                      </c:pt>
                      <c:pt idx="3514" formatCode="General">
                        <c:v>-1.50368357657065E-4</c:v>
                      </c:pt>
                      <c:pt idx="3515" formatCode="General">
                        <c:v>-1.3515966547840099E-4</c:v>
                      </c:pt>
                      <c:pt idx="3516" formatCode="General">
                        <c:v>-1.50199127041296E-4</c:v>
                      </c:pt>
                      <c:pt idx="3517" formatCode="General">
                        <c:v>-1.5756342451014101E-4</c:v>
                      </c:pt>
                      <c:pt idx="3518" formatCode="General">
                        <c:v>-1.4922757370002801E-4</c:v>
                      </c:pt>
                      <c:pt idx="3519" formatCode="General">
                        <c:v>-1.44824208414292E-4</c:v>
                      </c:pt>
                      <c:pt idx="3520" formatCode="General">
                        <c:v>-1.2674013291515501E-4</c:v>
                      </c:pt>
                      <c:pt idx="3521" formatCode="General">
                        <c:v>-1.5282895847401799E-4</c:v>
                      </c:pt>
                      <c:pt idx="3522" formatCode="General">
                        <c:v>-1.2911648470433101E-4</c:v>
                      </c:pt>
                      <c:pt idx="3523" formatCode="General">
                        <c:v>-1.3005317761515599E-4</c:v>
                      </c:pt>
                      <c:pt idx="3524" formatCode="General">
                        <c:v>-1.53794176147621E-4</c:v>
                      </c:pt>
                      <c:pt idx="3525" formatCode="General">
                        <c:v>-1.6334064574151499E-4</c:v>
                      </c:pt>
                      <c:pt idx="3526" formatCode="General">
                        <c:v>-1.3083569658669001E-4</c:v>
                      </c:pt>
                      <c:pt idx="3527" formatCode="General">
                        <c:v>-1.3089217227986699E-4</c:v>
                      </c:pt>
                      <c:pt idx="3528" formatCode="General">
                        <c:v>-1.2740727699729601E-4</c:v>
                      </c:pt>
                      <c:pt idx="3529" formatCode="General">
                        <c:v>-1.4232358337501599E-4</c:v>
                      </c:pt>
                      <c:pt idx="3530" formatCode="General">
                        <c:v>-1.1583152562616301E-4</c:v>
                      </c:pt>
                      <c:pt idx="3531" formatCode="General">
                        <c:v>-1.6219095220794001E-4</c:v>
                      </c:pt>
                      <c:pt idx="3532" formatCode="General">
                        <c:v>-1.3073482983267E-4</c:v>
                      </c:pt>
                      <c:pt idx="3533" formatCode="General">
                        <c:v>-1.61550418355011E-4</c:v>
                      </c:pt>
                      <c:pt idx="3534" formatCode="General">
                        <c:v>-1.46380094709978E-4</c:v>
                      </c:pt>
                      <c:pt idx="3535" formatCode="General">
                        <c:v>-1.15169223180414E-4</c:v>
                      </c:pt>
                      <c:pt idx="3536" formatCode="General">
                        <c:v>-1.3381329279395701E-4</c:v>
                      </c:pt>
                      <c:pt idx="3537" formatCode="General">
                        <c:v>-1.6506961710600299E-4</c:v>
                      </c:pt>
                      <c:pt idx="3538" formatCode="General">
                        <c:v>-1.20780898596085E-4</c:v>
                      </c:pt>
                      <c:pt idx="3539" formatCode="General">
                        <c:v>-1.4341990479636599E-4</c:v>
                      </c:pt>
                      <c:pt idx="3540" formatCode="General">
                        <c:v>-1.33515956145114E-4</c:v>
                      </c:pt>
                      <c:pt idx="3541" formatCode="General">
                        <c:v>-1.43853638610619E-4</c:v>
                      </c:pt>
                      <c:pt idx="3542" formatCode="General">
                        <c:v>-1.44796300522504E-4</c:v>
                      </c:pt>
                      <c:pt idx="3543" formatCode="General">
                        <c:v>-1.27728201053449E-4</c:v>
                      </c:pt>
                      <c:pt idx="3544" formatCode="General">
                        <c:v>-1.13544131245126E-4</c:v>
                      </c:pt>
                      <c:pt idx="3545" formatCode="General">
                        <c:v>-1.4172753582649599E-4</c:v>
                      </c:pt>
                      <c:pt idx="3546" formatCode="General">
                        <c:v>-1.4038074408885299E-4</c:v>
                      </c:pt>
                      <c:pt idx="3547" formatCode="General">
                        <c:v>-1.2805424886435599E-4</c:v>
                      </c:pt>
                      <c:pt idx="3548" formatCode="General">
                        <c:v>-1.51296787719852E-4</c:v>
                      </c:pt>
                      <c:pt idx="3549" formatCode="General">
                        <c:v>-1.42414929131769E-4</c:v>
                      </c:pt>
                      <c:pt idx="3550" formatCode="General">
                        <c:v>-1.2282586573251101E-4</c:v>
                      </c:pt>
                      <c:pt idx="3551" formatCode="General">
                        <c:v>-1.0608504503811701E-4</c:v>
                      </c:pt>
                      <c:pt idx="3552" formatCode="General">
                        <c:v>-1.4806685439303801E-4</c:v>
                      </c:pt>
                      <c:pt idx="3553" formatCode="General">
                        <c:v>-1.22713509860858E-4</c:v>
                      </c:pt>
                      <c:pt idx="3554" formatCode="General">
                        <c:v>-1.45650227281649E-4</c:v>
                      </c:pt>
                      <c:pt idx="3555" formatCode="General">
                        <c:v>-1.28353501732999E-4</c:v>
                      </c:pt>
                      <c:pt idx="3556" formatCode="General">
                        <c:v>-1.2378643978602999E-4</c:v>
                      </c:pt>
                      <c:pt idx="3557" formatCode="General">
                        <c:v>-1.11480621477113E-4</c:v>
                      </c:pt>
                      <c:pt idx="3558" formatCode="General">
                        <c:v>-1.3234498822584499E-4</c:v>
                      </c:pt>
                      <c:pt idx="3559" formatCode="General">
                        <c:v>-1.13386061314888E-4</c:v>
                      </c:pt>
                      <c:pt idx="3560" formatCode="General">
                        <c:v>-1.1886605851240701E-4</c:v>
                      </c:pt>
                      <c:pt idx="3561" formatCode="General">
                        <c:v>-1.3032356369620501E-4</c:v>
                      </c:pt>
                      <c:pt idx="3562" formatCode="General">
                        <c:v>-1.37427581955826E-4</c:v>
                      </c:pt>
                      <c:pt idx="3563" formatCode="General">
                        <c:v>-1.1330471380322499E-4</c:v>
                      </c:pt>
                      <c:pt idx="3564" formatCode="General">
                        <c:v>-1.13561087398169E-4</c:v>
                      </c:pt>
                      <c:pt idx="3565" formatCode="General">
                        <c:v>-1.57873472812479E-4</c:v>
                      </c:pt>
                      <c:pt idx="3566" formatCode="General">
                        <c:v>-1.17170870268289E-4</c:v>
                      </c:pt>
                      <c:pt idx="3567" formatCode="General">
                        <c:v>-1.35663814152234E-4</c:v>
                      </c:pt>
                      <c:pt idx="3568" formatCode="General">
                        <c:v>-1.01328911983884E-4</c:v>
                      </c:pt>
                      <c:pt idx="3569" formatCode="General">
                        <c:v>-1.3219501433436501E-4</c:v>
                      </c:pt>
                      <c:pt idx="3570" formatCode="General">
                        <c:v>-1.07339707861875E-4</c:v>
                      </c:pt>
                      <c:pt idx="3571" formatCode="General">
                        <c:v>-1.3346525434287999E-4</c:v>
                      </c:pt>
                      <c:pt idx="3572" formatCode="General">
                        <c:v>-1.68463046424463E-4</c:v>
                      </c:pt>
                      <c:pt idx="3573" formatCode="General">
                        <c:v>-1.10487725416849E-4</c:v>
                      </c:pt>
                      <c:pt idx="3574" formatCode="General">
                        <c:v>-1.08238443570646E-4</c:v>
                      </c:pt>
                      <c:pt idx="3575" formatCode="General">
                        <c:v>-1.40801173727692E-4</c:v>
                      </c:pt>
                      <c:pt idx="3576" formatCode="General">
                        <c:v>-1.3244665412192301E-4</c:v>
                      </c:pt>
                      <c:pt idx="3577" formatCode="General">
                        <c:v>-1.40373745620076E-4</c:v>
                      </c:pt>
                      <c:pt idx="3578" formatCode="General">
                        <c:v>-1.2965077156754101E-4</c:v>
                      </c:pt>
                      <c:pt idx="3579" formatCode="General">
                        <c:v>-1.1238566588276299E-4</c:v>
                      </c:pt>
                      <c:pt idx="3580" formatCode="General">
                        <c:v>-1.1888964391885E-4</c:v>
                      </c:pt>
                      <c:pt idx="3581" formatCode="General">
                        <c:v>-1.7497265296562701E-4</c:v>
                      </c:pt>
                      <c:pt idx="3582" formatCode="General">
                        <c:v>-1.16331244045812E-4</c:v>
                      </c:pt>
                      <c:pt idx="3583" formatCode="General">
                        <c:v>-1.3955007441248201E-4</c:v>
                      </c:pt>
                      <c:pt idx="3584" formatCode="General">
                        <c:v>-1.3465489512362101E-4</c:v>
                      </c:pt>
                      <c:pt idx="3585" formatCode="General">
                        <c:v>-1.3634174383392E-4</c:v>
                      </c:pt>
                      <c:pt idx="3586" formatCode="General">
                        <c:v>-1.3241020586007599E-4</c:v>
                      </c:pt>
                      <c:pt idx="3587" formatCode="General">
                        <c:v>-1.2992184949119101E-4</c:v>
                      </c:pt>
                      <c:pt idx="3588" formatCode="General">
                        <c:v>-1.2851854071205401E-4</c:v>
                      </c:pt>
                      <c:pt idx="3589" formatCode="General">
                        <c:v>-1.3144089856095999E-4</c:v>
                      </c:pt>
                      <c:pt idx="3590" formatCode="General">
                        <c:v>-1.7427853016575501E-4</c:v>
                      </c:pt>
                      <c:pt idx="3591" formatCode="General">
                        <c:v>-1.2138735863387501E-4</c:v>
                      </c:pt>
                      <c:pt idx="3592" formatCode="General">
                        <c:v>-1.3197663058637799E-4</c:v>
                      </c:pt>
                      <c:pt idx="3593" formatCode="General">
                        <c:v>-1.3005939055892E-4</c:v>
                      </c:pt>
                      <c:pt idx="3594" formatCode="General">
                        <c:v>-1.10319751265843E-4</c:v>
                      </c:pt>
                      <c:pt idx="3595" formatCode="General">
                        <c:v>-1.47217198440395E-4</c:v>
                      </c:pt>
                      <c:pt idx="3596" formatCode="General">
                        <c:v>-1.5308219741101001E-4</c:v>
                      </c:pt>
                      <c:pt idx="3597" formatCode="General">
                        <c:v>-1.44465538064746E-4</c:v>
                      </c:pt>
                      <c:pt idx="3598" formatCode="General">
                        <c:v>-1.4135382206352401E-4</c:v>
                      </c:pt>
                      <c:pt idx="3599" formatCode="General">
                        <c:v>-1.0168099772841799E-4</c:v>
                      </c:pt>
                      <c:pt idx="3600" formatCode="General">
                        <c:v>-1.2734829883323599E-4</c:v>
                      </c:pt>
                      <c:pt idx="3601" formatCode="General">
                        <c:v>-1.40291504665605E-4</c:v>
                      </c:pt>
                      <c:pt idx="3602" formatCode="General">
                        <c:v>-1.5164957762302801E-4</c:v>
                      </c:pt>
                      <c:pt idx="3603" formatCode="General">
                        <c:v>-1.3837262582164499E-4</c:v>
                      </c:pt>
                      <c:pt idx="3604" formatCode="General">
                        <c:v>-1.3460006711837099E-4</c:v>
                      </c:pt>
                      <c:pt idx="3605">
                        <c:v>-9.7441555418982295E-5</c:v>
                      </c:pt>
                      <c:pt idx="3606" formatCode="General">
                        <c:v>-1.4024276123163001E-4</c:v>
                      </c:pt>
                      <c:pt idx="3607" formatCode="General">
                        <c:v>-1.3661161773962201E-4</c:v>
                      </c:pt>
                      <c:pt idx="3608" formatCode="General">
                        <c:v>-1.6202807160272401E-4</c:v>
                      </c:pt>
                      <c:pt idx="3609" formatCode="General">
                        <c:v>-1.2803434814196799E-4</c:v>
                      </c:pt>
                      <c:pt idx="3610" formatCode="General">
                        <c:v>-1.2273234216822899E-4</c:v>
                      </c:pt>
                      <c:pt idx="3611" formatCode="General">
                        <c:v>-1.5700109582919401E-4</c:v>
                      </c:pt>
                      <c:pt idx="3612" formatCode="General">
                        <c:v>-1.07947594928117E-4</c:v>
                      </c:pt>
                      <c:pt idx="3613" formatCode="General">
                        <c:v>-1.4660613192261801E-4</c:v>
                      </c:pt>
                      <c:pt idx="3614" formatCode="General">
                        <c:v>-1.0562255327069099E-4</c:v>
                      </c:pt>
                      <c:pt idx="3615" formatCode="General">
                        <c:v>-1.3262559638197599E-4</c:v>
                      </c:pt>
                      <c:pt idx="3616" formatCode="General">
                        <c:v>-1.5087354959780701E-4</c:v>
                      </c:pt>
                      <c:pt idx="3617" formatCode="General">
                        <c:v>-1.09080185316044E-4</c:v>
                      </c:pt>
                      <c:pt idx="3618" formatCode="General">
                        <c:v>-1.38526542445798E-4</c:v>
                      </c:pt>
                      <c:pt idx="3619" formatCode="General">
                        <c:v>-1.55788160921125E-4</c:v>
                      </c:pt>
                      <c:pt idx="3620" formatCode="General">
                        <c:v>-1.4287622618038199E-4</c:v>
                      </c:pt>
                      <c:pt idx="3621" formatCode="General">
                        <c:v>-1.26916945215649E-4</c:v>
                      </c:pt>
                      <c:pt idx="3622" formatCode="General">
                        <c:v>-1.34899554734616E-4</c:v>
                      </c:pt>
                      <c:pt idx="3623" formatCode="General">
                        <c:v>-1.26700519651156E-4</c:v>
                      </c:pt>
                      <c:pt idx="3624" formatCode="General">
                        <c:v>-1.2541486988690899E-4</c:v>
                      </c:pt>
                      <c:pt idx="3625" formatCode="General">
                        <c:v>-1.33104729209694E-4</c:v>
                      </c:pt>
                      <c:pt idx="3626" formatCode="General">
                        <c:v>-1.1112609925812E-4</c:v>
                      </c:pt>
                      <c:pt idx="3627" formatCode="General">
                        <c:v>-1.4304516823955901E-4</c:v>
                      </c:pt>
                      <c:pt idx="3628" formatCode="General">
                        <c:v>-1.5722968604544999E-4</c:v>
                      </c:pt>
                      <c:pt idx="3629" formatCode="General">
                        <c:v>-1.2671188331686399E-4</c:v>
                      </c:pt>
                      <c:pt idx="3630" formatCode="General">
                        <c:v>-1.2899247880225701E-4</c:v>
                      </c:pt>
                      <c:pt idx="3631" formatCode="General">
                        <c:v>-1.5188599717538801E-4</c:v>
                      </c:pt>
                      <c:pt idx="3632" formatCode="General">
                        <c:v>-1.10979821267285E-4</c:v>
                      </c:pt>
                      <c:pt idx="3633" formatCode="General">
                        <c:v>-1.0461888425892299E-4</c:v>
                      </c:pt>
                      <c:pt idx="3634" formatCode="General">
                        <c:v>-1.2700905889281199E-4</c:v>
                      </c:pt>
                      <c:pt idx="3635" formatCode="General">
                        <c:v>-1.4661428846883499E-4</c:v>
                      </c:pt>
                      <c:pt idx="3636" formatCode="General">
                        <c:v>-1.42253551643619E-4</c:v>
                      </c:pt>
                      <c:pt idx="3637" formatCode="General">
                        <c:v>-1.74558434739342E-4</c:v>
                      </c:pt>
                      <c:pt idx="3638" formatCode="General">
                        <c:v>-1.2467926180218799E-4</c:v>
                      </c:pt>
                      <c:pt idx="3639" formatCode="General">
                        <c:v>-1.8349683920320699E-4</c:v>
                      </c:pt>
                      <c:pt idx="3640" formatCode="General">
                        <c:v>-1.19089985351432E-4</c:v>
                      </c:pt>
                      <c:pt idx="3641" formatCode="General">
                        <c:v>-1.65813573259663E-4</c:v>
                      </c:pt>
                      <c:pt idx="3642" formatCode="General">
                        <c:v>-1.09092449133948E-4</c:v>
                      </c:pt>
                      <c:pt idx="3643" formatCode="General">
                        <c:v>-1.5124611263593E-4</c:v>
                      </c:pt>
                      <c:pt idx="3644" formatCode="General">
                        <c:v>-1.4320199268980701E-4</c:v>
                      </c:pt>
                      <c:pt idx="3645" formatCode="General">
                        <c:v>-1.6026916019612101E-4</c:v>
                      </c:pt>
                      <c:pt idx="3646" formatCode="General">
                        <c:v>-1.1631216660119599E-4</c:v>
                      </c:pt>
                      <c:pt idx="3647" formatCode="General">
                        <c:v>-1.4596122527819899E-4</c:v>
                      </c:pt>
                      <c:pt idx="3648" formatCode="General">
                        <c:v>-1.13775389003072E-4</c:v>
                      </c:pt>
                      <c:pt idx="3649" formatCode="General">
                        <c:v>-1.61602417944735E-4</c:v>
                      </c:pt>
                      <c:pt idx="3650" formatCode="General">
                        <c:v>-1.3073597367062599E-4</c:v>
                      </c:pt>
                      <c:pt idx="3651" formatCode="General">
                        <c:v>-1.1353376577304101E-4</c:v>
                      </c:pt>
                      <c:pt idx="3652" formatCode="General">
                        <c:v>-1.34279741999738E-4</c:v>
                      </c:pt>
                      <c:pt idx="3653" formatCode="General">
                        <c:v>-1.47144899747974E-4</c:v>
                      </c:pt>
                      <c:pt idx="3654" formatCode="General">
                        <c:v>-1.5060092181123301E-4</c:v>
                      </c:pt>
                      <c:pt idx="3655" formatCode="General">
                        <c:v>-1.6736325450255799E-4</c:v>
                      </c:pt>
                      <c:pt idx="3656" formatCode="General">
                        <c:v>-1.307558254124E-4</c:v>
                      </c:pt>
                      <c:pt idx="3657" formatCode="General">
                        <c:v>-1.6068122949047499E-4</c:v>
                      </c:pt>
                      <c:pt idx="3658" formatCode="General">
                        <c:v>-1.21577380921642E-4</c:v>
                      </c:pt>
                      <c:pt idx="3659" formatCode="General">
                        <c:v>-1.0643852305226999E-4</c:v>
                      </c:pt>
                      <c:pt idx="3660">
                        <c:v>-7.7702962856798899E-5</c:v>
                      </c:pt>
                      <c:pt idx="3661" formatCode="General">
                        <c:v>-1.3569471356969799E-4</c:v>
                      </c:pt>
                      <c:pt idx="3662" formatCode="General">
                        <c:v>-1.5802767029920401E-4</c:v>
                      </c:pt>
                      <c:pt idx="3663">
                        <c:v>-9.3793652947336798E-5</c:v>
                      </c:pt>
                      <c:pt idx="3664" formatCode="General">
                        <c:v>-1.24610714609036E-4</c:v>
                      </c:pt>
                      <c:pt idx="3665" formatCode="General">
                        <c:v>-1.34269355481158E-4</c:v>
                      </c:pt>
                      <c:pt idx="3666" formatCode="General">
                        <c:v>-1.47015780827874E-4</c:v>
                      </c:pt>
                      <c:pt idx="3667" formatCode="General">
                        <c:v>-1.3832422454246101E-4</c:v>
                      </c:pt>
                      <c:pt idx="3668" formatCode="General">
                        <c:v>-1.2845412065179201E-4</c:v>
                      </c:pt>
                      <c:pt idx="3669" formatCode="General">
                        <c:v>-1.7413324992052E-4</c:v>
                      </c:pt>
                      <c:pt idx="3670" formatCode="General">
                        <c:v>-1.0140435012712701E-4</c:v>
                      </c:pt>
                      <c:pt idx="3671" formatCode="General">
                        <c:v>-1.3023009550955001E-4</c:v>
                      </c:pt>
                      <c:pt idx="3672" formatCode="General">
                        <c:v>-1.4602678427436699E-4</c:v>
                      </c:pt>
                      <c:pt idx="3673" formatCode="General">
                        <c:v>-1.5782733582083699E-4</c:v>
                      </c:pt>
                      <c:pt idx="3674" formatCode="General">
                        <c:v>-1.4597774331112499E-4</c:v>
                      </c:pt>
                      <c:pt idx="3675" formatCode="General">
                        <c:v>-1.3105858835904801E-4</c:v>
                      </c:pt>
                      <c:pt idx="3676" formatCode="General">
                        <c:v>-1.35537087863029E-4</c:v>
                      </c:pt>
                      <c:pt idx="3677">
                        <c:v>-9.9187963917024796E-5</c:v>
                      </c:pt>
                      <c:pt idx="3678" formatCode="General">
                        <c:v>-1.48478266857209E-4</c:v>
                      </c:pt>
                      <c:pt idx="3679" formatCode="General">
                        <c:v>-1.12330454307038E-4</c:v>
                      </c:pt>
                      <c:pt idx="3680" formatCode="General">
                        <c:v>-1.3816910657820999E-4</c:v>
                      </c:pt>
                      <c:pt idx="3681" formatCode="General">
                        <c:v>-1.3389453065934699E-4</c:v>
                      </c:pt>
                      <c:pt idx="3682" formatCode="General">
                        <c:v>-1.2860888018203999E-4</c:v>
                      </c:pt>
                      <c:pt idx="3683" formatCode="General">
                        <c:v>-1.3609550859796599E-4</c:v>
                      </c:pt>
                      <c:pt idx="3684" formatCode="General">
                        <c:v>-1.24905358282128E-4</c:v>
                      </c:pt>
                      <c:pt idx="3685" formatCode="General">
                        <c:v>-1.21709313883513E-4</c:v>
                      </c:pt>
                      <c:pt idx="3686" formatCode="General">
                        <c:v>-1.2469058083298501E-4</c:v>
                      </c:pt>
                      <c:pt idx="3687" formatCode="General">
                        <c:v>-1.48548849789425E-4</c:v>
                      </c:pt>
                      <c:pt idx="3688" formatCode="General">
                        <c:v>-1.19238774925087E-4</c:v>
                      </c:pt>
                      <c:pt idx="3689" formatCode="General">
                        <c:v>-1.3261635236384199E-4</c:v>
                      </c:pt>
                      <c:pt idx="3690" formatCode="General">
                        <c:v>-1.32203204923012E-4</c:v>
                      </c:pt>
                      <c:pt idx="3691" formatCode="General">
                        <c:v>-1.38542486349688E-4</c:v>
                      </c:pt>
                      <c:pt idx="3692" formatCode="General">
                        <c:v>-1.19404262447496E-4</c:v>
                      </c:pt>
                      <c:pt idx="3693" formatCode="General">
                        <c:v>-1.64126472613005E-4</c:v>
                      </c:pt>
                      <c:pt idx="3694" formatCode="General">
                        <c:v>-1.28028803951728E-4</c:v>
                      </c:pt>
                      <c:pt idx="3695" formatCode="General">
                        <c:v>-1.22223593184189E-4</c:v>
                      </c:pt>
                      <c:pt idx="3696" formatCode="General">
                        <c:v>-1.32645094113282E-4</c:v>
                      </c:pt>
                      <c:pt idx="3697">
                        <c:v>-8.9033602865002697E-5</c:v>
                      </c:pt>
                      <c:pt idx="3698" formatCode="General">
                        <c:v>-1.4587012876907099E-4</c:v>
                      </c:pt>
                      <c:pt idx="3699" formatCode="General">
                        <c:v>-1.10175620132234E-4</c:v>
                      </c:pt>
                      <c:pt idx="3700" formatCode="General">
                        <c:v>-1.33870292577844E-4</c:v>
                      </c:pt>
                      <c:pt idx="3701" formatCode="General">
                        <c:v>-1.14305385387766E-4</c:v>
                      </c:pt>
                      <c:pt idx="3702" formatCode="General">
                        <c:v>-1.1248205146428901E-4</c:v>
                      </c:pt>
                      <c:pt idx="3703" formatCode="General">
                        <c:v>-1.3711762335651999E-4</c:v>
                      </c:pt>
                      <c:pt idx="3704" formatCode="General">
                        <c:v>-1.3720525925224399E-4</c:v>
                      </c:pt>
                      <c:pt idx="3705" formatCode="General">
                        <c:v>-1.1969130890179201E-4</c:v>
                      </c:pt>
                      <c:pt idx="3706" formatCode="General">
                        <c:v>-1.3953569711924201E-4</c:v>
                      </c:pt>
                      <c:pt idx="3707" formatCode="General">
                        <c:v>-1.2475406928152901E-4</c:v>
                      </c:pt>
                      <c:pt idx="3708" formatCode="General">
                        <c:v>-1.31995986454174E-4</c:v>
                      </c:pt>
                      <c:pt idx="3709" formatCode="General">
                        <c:v>-1.6155911201437201E-4</c:v>
                      </c:pt>
                      <c:pt idx="3710" formatCode="General">
                        <c:v>-1.2355710989001199E-4</c:v>
                      </c:pt>
                      <c:pt idx="3711" formatCode="General">
                        <c:v>-1.19039832023478E-4</c:v>
                      </c:pt>
                      <c:pt idx="3712" formatCode="General">
                        <c:v>-1.2820855134164499E-4</c:v>
                      </c:pt>
                      <c:pt idx="3713" formatCode="General">
                        <c:v>-1.31656831446054E-4</c:v>
                      </c:pt>
                      <c:pt idx="3714" formatCode="General">
                        <c:v>-1.6359969256765801E-4</c:v>
                      </c:pt>
                      <c:pt idx="3715" formatCode="General">
                        <c:v>-1.3062949316242799E-4</c:v>
                      </c:pt>
                      <c:pt idx="3716" formatCode="General">
                        <c:v>-1.65516654686785E-4</c:v>
                      </c:pt>
                      <c:pt idx="3717" formatCode="General">
                        <c:v>-1.5671469833003501E-4</c:v>
                      </c:pt>
                      <c:pt idx="3718" formatCode="General">
                        <c:v>-1.21890004908378E-4</c:v>
                      </c:pt>
                      <c:pt idx="3719" formatCode="General">
                        <c:v>-1.3367203266215799E-4</c:v>
                      </c:pt>
                      <c:pt idx="3720" formatCode="General">
                        <c:v>-1.35280937546254E-4</c:v>
                      </c:pt>
                      <c:pt idx="3721" formatCode="General">
                        <c:v>-1.4496495728181301E-4</c:v>
                      </c:pt>
                      <c:pt idx="3722" formatCode="General">
                        <c:v>-1.5855867440355901E-4</c:v>
                      </c:pt>
                      <c:pt idx="3723" formatCode="General">
                        <c:v>-1.2415324355550701E-4</c:v>
                      </c:pt>
                      <c:pt idx="3724" formatCode="General">
                        <c:v>-1.1382086233536799E-4</c:v>
                      </c:pt>
                      <c:pt idx="3725" formatCode="General">
                        <c:v>-1.4459646477370101E-4</c:v>
                      </c:pt>
                      <c:pt idx="3726" formatCode="General">
                        <c:v>-1.0541650664776E-4</c:v>
                      </c:pt>
                      <c:pt idx="3727" formatCode="General">
                        <c:v>-1.3509428558522901E-4</c:v>
                      </c:pt>
                      <c:pt idx="3728" formatCode="General">
                        <c:v>-1.24607503848331E-4</c:v>
                      </c:pt>
                      <c:pt idx="3729" formatCode="General">
                        <c:v>-1.4601500847380699E-4</c:v>
                      </c:pt>
                      <c:pt idx="3730" formatCode="General">
                        <c:v>-1.13719955310306E-4</c:v>
                      </c:pt>
                      <c:pt idx="3731" formatCode="General">
                        <c:v>-1.11583713921066E-4</c:v>
                      </c:pt>
                      <c:pt idx="3732" formatCode="General">
                        <c:v>-1.27713184288927E-4</c:v>
                      </c:pt>
                      <c:pt idx="3733" formatCode="General">
                        <c:v>-1.5082905845248301E-4</c:v>
                      </c:pt>
                      <c:pt idx="3734" formatCode="General">
                        <c:v>-1.31571476732032E-4</c:v>
                      </c:pt>
                      <c:pt idx="3735" formatCode="General">
                        <c:v>-1.44063495372487E-4</c:v>
                      </c:pt>
                      <c:pt idx="3736" formatCode="General">
                        <c:v>-1.2905143896382301E-4</c:v>
                      </c:pt>
                      <c:pt idx="3737" formatCode="General">
                        <c:v>-1.4696088280932701E-4</c:v>
                      </c:pt>
                      <c:pt idx="3738" formatCode="General">
                        <c:v>-1.34427406353357E-4</c:v>
                      </c:pt>
                      <c:pt idx="3739" formatCode="General">
                        <c:v>-1.2057079479960601E-4</c:v>
                      </c:pt>
                      <c:pt idx="3740" formatCode="General">
                        <c:v>-1.5504579829423299E-4</c:v>
                      </c:pt>
                      <c:pt idx="3741" formatCode="General">
                        <c:v>-1.2424255463518399E-4</c:v>
                      </c:pt>
                      <c:pt idx="3742" formatCode="General">
                        <c:v>-1.5780093803159599E-4</c:v>
                      </c:pt>
                      <c:pt idx="3743">
                        <c:v>-9.6736125397716005E-5</c:v>
                      </c:pt>
                      <c:pt idx="3744" formatCode="General">
                        <c:v>-1.3195541398025199E-4</c:v>
                      </c:pt>
                      <c:pt idx="3745" formatCode="General">
                        <c:v>-1.22068919909553E-4</c:v>
                      </c:pt>
                      <c:pt idx="3746" formatCode="General">
                        <c:v>-1.37290546540111E-4</c:v>
                      </c:pt>
                      <c:pt idx="3747" formatCode="General">
                        <c:v>-1.32144811915114E-4</c:v>
                      </c:pt>
                      <c:pt idx="3748" formatCode="General">
                        <c:v>-1.35222756350358E-4</c:v>
                      </c:pt>
                      <c:pt idx="3749" formatCode="General">
                        <c:v>-1.3807512731255501E-4</c:v>
                      </c:pt>
                      <c:pt idx="3750" formatCode="General">
                        <c:v>-1.20119317554991E-4</c:v>
                      </c:pt>
                      <c:pt idx="3751" formatCode="General">
                        <c:v>-1.4509647347407301E-4</c:v>
                      </c:pt>
                      <c:pt idx="3752" formatCode="General">
                        <c:v>-1.60773609243364E-4</c:v>
                      </c:pt>
                      <c:pt idx="3753" formatCode="General">
                        <c:v>-1.21265479645903E-4</c:v>
                      </c:pt>
                      <c:pt idx="3754" formatCode="General">
                        <c:v>-1.3677443008068801E-4</c:v>
                      </c:pt>
                      <c:pt idx="3755" formatCode="General">
                        <c:v>-1.44656340822077E-4</c:v>
                      </c:pt>
                      <c:pt idx="3756" formatCode="General">
                        <c:v>-1.5145763821723299E-4</c:v>
                      </c:pt>
                      <c:pt idx="3757" formatCode="General">
                        <c:v>-1.3357600900853599E-4</c:v>
                      </c:pt>
                      <c:pt idx="3758" formatCode="General">
                        <c:v>-1.45924261777809E-4</c:v>
                      </c:pt>
                      <c:pt idx="3759" formatCode="General">
                        <c:v>-1.15789655953981E-4</c:v>
                      </c:pt>
                      <c:pt idx="3760" formatCode="General">
                        <c:v>-1.2540643760363299E-4</c:v>
                      </c:pt>
                      <c:pt idx="3761" formatCode="General">
                        <c:v>-1.5700064859648701E-4</c:v>
                      </c:pt>
                      <c:pt idx="3762">
                        <c:v>-9.8782065812571203E-5</c:v>
                      </c:pt>
                      <c:pt idx="3763" formatCode="General">
                        <c:v>-1.2572698429594799E-4</c:v>
                      </c:pt>
                      <c:pt idx="3764" formatCode="General">
                        <c:v>-1.37595871719655E-4</c:v>
                      </c:pt>
                      <c:pt idx="3765" formatCode="General">
                        <c:v>-1.3676462799163099E-4</c:v>
                      </c:pt>
                      <c:pt idx="3766" formatCode="General">
                        <c:v>-1.36541643067744E-4</c:v>
                      </c:pt>
                      <c:pt idx="3767" formatCode="General">
                        <c:v>-1.57731919461217E-4</c:v>
                      </c:pt>
                      <c:pt idx="3768" formatCode="General">
                        <c:v>-1.63742675953389E-4</c:v>
                      </c:pt>
                      <c:pt idx="3769" formatCode="General">
                        <c:v>-1.25715234661711E-4</c:v>
                      </c:pt>
                      <c:pt idx="3770" formatCode="General">
                        <c:v>-1.1758882023164201E-4</c:v>
                      </c:pt>
                      <c:pt idx="3771" formatCode="General">
                        <c:v>-1.35021011012669E-4</c:v>
                      </c:pt>
                      <c:pt idx="3772" formatCode="General">
                        <c:v>-1.1246364476037301E-4</c:v>
                      </c:pt>
                      <c:pt idx="3773" formatCode="General">
                        <c:v>-1.49639159328647E-4</c:v>
                      </c:pt>
                      <c:pt idx="3774" formatCode="General">
                        <c:v>-1.7117835503154899E-4</c:v>
                      </c:pt>
                      <c:pt idx="3775" formatCode="General">
                        <c:v>-1.3590403807750499E-4</c:v>
                      </c:pt>
                      <c:pt idx="3776" formatCode="General">
                        <c:v>-1.4109632012345501E-4</c:v>
                      </c:pt>
                      <c:pt idx="3777" formatCode="General">
                        <c:v>-1.24305552215846E-4</c:v>
                      </c:pt>
                      <c:pt idx="3778" formatCode="General">
                        <c:v>-1.09209720034005E-4</c:v>
                      </c:pt>
                      <c:pt idx="3779" formatCode="General">
                        <c:v>-1.4505051080875399E-4</c:v>
                      </c:pt>
                      <c:pt idx="3780" formatCode="General">
                        <c:v>-1.52097935143066E-4</c:v>
                      </c:pt>
                      <c:pt idx="3781" formatCode="General">
                        <c:v>-1.2215455195020001E-4</c:v>
                      </c:pt>
                      <c:pt idx="3782" formatCode="General">
                        <c:v>-1.40175559549029E-4</c:v>
                      </c:pt>
                      <c:pt idx="3783" formatCode="General">
                        <c:v>-1.28754541938523E-4</c:v>
                      </c:pt>
                      <c:pt idx="3784" formatCode="General">
                        <c:v>-1.07013407544286E-4</c:v>
                      </c:pt>
                      <c:pt idx="3785" formatCode="General">
                        <c:v>-1.12847355094414E-4</c:v>
                      </c:pt>
                      <c:pt idx="3786" formatCode="General">
                        <c:v>-1.23139086404843E-4</c:v>
                      </c:pt>
                      <c:pt idx="3787" formatCode="General">
                        <c:v>-1.3315925083269E-4</c:v>
                      </c:pt>
                      <c:pt idx="3788" formatCode="General">
                        <c:v>-1.11733246331968E-4</c:v>
                      </c:pt>
                      <c:pt idx="3789" formatCode="General">
                        <c:v>-1.33498692815247E-4</c:v>
                      </c:pt>
                      <c:pt idx="3790" formatCode="General">
                        <c:v>-1.4152359574623699E-4</c:v>
                      </c:pt>
                      <c:pt idx="3791" formatCode="General">
                        <c:v>-1.5731728998488899E-4</c:v>
                      </c:pt>
                      <c:pt idx="3792" formatCode="General">
                        <c:v>-1.00316917849753E-4</c:v>
                      </c:pt>
                      <c:pt idx="3793" formatCode="General">
                        <c:v>-1.3626881180123701E-4</c:v>
                      </c:pt>
                      <c:pt idx="3794" formatCode="General">
                        <c:v>-1.4626790588121799E-4</c:v>
                      </c:pt>
                      <c:pt idx="3795">
                        <c:v>-9.6595266962347606E-5</c:v>
                      </c:pt>
                      <c:pt idx="3796" formatCode="General">
                        <c:v>-1.25435217733957E-4</c:v>
                      </c:pt>
                      <c:pt idx="3797" formatCode="General">
                        <c:v>-1.6375065162004901E-4</c:v>
                      </c:pt>
                      <c:pt idx="3798" formatCode="General">
                        <c:v>-1.4617559227748499E-4</c:v>
                      </c:pt>
                      <c:pt idx="3799">
                        <c:v>-8.3991053099245801E-5</c:v>
                      </c:pt>
                      <c:pt idx="3800" formatCode="General">
                        <c:v>-1.2767437890170099E-4</c:v>
                      </c:pt>
                      <c:pt idx="3801" formatCode="General">
                        <c:v>-1.0704397743908E-4</c:v>
                      </c:pt>
                      <c:pt idx="3802" formatCode="General">
                        <c:v>-1.3891274152338199E-4</c:v>
                      </c:pt>
                      <c:pt idx="3803" formatCode="General">
                        <c:v>-1.54054995792232E-4</c:v>
                      </c:pt>
                      <c:pt idx="3804" formatCode="General">
                        <c:v>-1.04305387435375E-4</c:v>
                      </c:pt>
                      <c:pt idx="3805" formatCode="General">
                        <c:v>-1.5188151184270199E-4</c:v>
                      </c:pt>
                      <c:pt idx="3806" formatCode="General">
                        <c:v>-1.1097480643406501E-4</c:v>
                      </c:pt>
                      <c:pt idx="3807" formatCode="General">
                        <c:v>-1.05517029358052E-4</c:v>
                      </c:pt>
                      <c:pt idx="3808" formatCode="General">
                        <c:v>-1.2341704285445001E-4</c:v>
                      </c:pt>
                      <c:pt idx="3809" formatCode="General">
                        <c:v>-1.27953005229573E-4</c:v>
                      </c:pt>
                      <c:pt idx="3810" formatCode="General">
                        <c:v>-1.46888166821485E-4</c:v>
                      </c:pt>
                      <c:pt idx="3811" formatCode="General">
                        <c:v>-1.4899307413769399E-4</c:v>
                      </c:pt>
                      <c:pt idx="3812" formatCode="General">
                        <c:v>-1.2387707204601601E-4</c:v>
                      </c:pt>
                      <c:pt idx="3813" formatCode="General">
                        <c:v>-1.38784649956075E-4</c:v>
                      </c:pt>
                      <c:pt idx="3814" formatCode="General">
                        <c:v>-1.59231970145177E-4</c:v>
                      </c:pt>
                      <c:pt idx="3815" formatCode="General">
                        <c:v>-1.40152562913503E-4</c:v>
                      </c:pt>
                      <c:pt idx="3816" formatCode="General">
                        <c:v>-1.4917214853292E-4</c:v>
                      </c:pt>
                      <c:pt idx="3817" formatCode="General">
                        <c:v>-1.06608564520702E-4</c:v>
                      </c:pt>
                      <c:pt idx="3818" formatCode="General">
                        <c:v>-1.17985574486946E-4</c:v>
                      </c:pt>
                      <c:pt idx="3819" formatCode="General">
                        <c:v>-1.2222778598539901E-4</c:v>
                      </c:pt>
                      <c:pt idx="3820" formatCode="General">
                        <c:v>-1.20435229518804E-4</c:v>
                      </c:pt>
                      <c:pt idx="3821">
                        <c:v>-8.8218543976552796E-5</c:v>
                      </c:pt>
                      <c:pt idx="3822" formatCode="General">
                        <c:v>-1.19954722624362E-4</c:v>
                      </c:pt>
                      <c:pt idx="3823" formatCode="General">
                        <c:v>-1.5915975241988101E-4</c:v>
                      </c:pt>
                      <c:pt idx="3824" formatCode="General">
                        <c:v>-1.3559058730199799E-4</c:v>
                      </c:pt>
                      <c:pt idx="3825" formatCode="General">
                        <c:v>-1.2570821988615701E-4</c:v>
                      </c:pt>
                      <c:pt idx="3826" formatCode="General">
                        <c:v>-1.3403809372052801E-4</c:v>
                      </c:pt>
                      <c:pt idx="3827" formatCode="General">
                        <c:v>-1.09126369743305E-4</c:v>
                      </c:pt>
                      <c:pt idx="3828" formatCode="General">
                        <c:v>-1.51634997031568E-4</c:v>
                      </c:pt>
                      <c:pt idx="3829" formatCode="General">
                        <c:v>-1.4560850955113301E-4</c:v>
                      </c:pt>
                      <c:pt idx="3830" formatCode="General">
                        <c:v>-1.11645941060804E-4</c:v>
                      </c:pt>
                      <c:pt idx="3831">
                        <c:v>-9.9696099807682995E-5</c:v>
                      </c:pt>
                      <c:pt idx="3832" formatCode="General">
                        <c:v>-1.19751116368781E-4</c:v>
                      </c:pt>
                      <c:pt idx="3833" formatCode="General">
                        <c:v>-1.0883540479274601E-4</c:v>
                      </c:pt>
                      <c:pt idx="3834" formatCode="General">
                        <c:v>-1.2547501980095699E-4</c:v>
                      </c:pt>
                      <c:pt idx="3835">
                        <c:v>-9.0988707646754905E-5</c:v>
                      </c:pt>
                      <c:pt idx="3836" formatCode="General">
                        <c:v>-1.01110430936981E-4</c:v>
                      </c:pt>
                      <c:pt idx="3837" formatCode="General">
                        <c:v>-1.10420891673438E-4</c:v>
                      </c:pt>
                      <c:pt idx="3838">
                        <c:v>-7.1288676058838102E-5</c:v>
                      </c:pt>
                      <c:pt idx="3839">
                        <c:v>-9.2489872021369706E-5</c:v>
                      </c:pt>
                      <c:pt idx="3840" formatCode="General">
                        <c:v>-1.25022004550388E-4</c:v>
                      </c:pt>
                      <c:pt idx="3841">
                        <c:v>-9.4553937054674998E-5</c:v>
                      </c:pt>
                      <c:pt idx="3842" formatCode="General">
                        <c:v>-1.1786728998715599E-4</c:v>
                      </c:pt>
                      <c:pt idx="3843" formatCode="General">
                        <c:v>-1.2728939498258599E-4</c:v>
                      </c:pt>
                      <c:pt idx="3844">
                        <c:v>-9.7803829383739596E-5</c:v>
                      </c:pt>
                      <c:pt idx="3845">
                        <c:v>-7.4234585451901105E-5</c:v>
                      </c:pt>
                      <c:pt idx="3846">
                        <c:v>-9.8006646018886399E-5</c:v>
                      </c:pt>
                      <c:pt idx="3847">
                        <c:v>-9.6969035669472394E-5</c:v>
                      </c:pt>
                      <c:pt idx="3848">
                        <c:v>-8.6653233026893895E-5</c:v>
                      </c:pt>
                      <c:pt idx="3849">
                        <c:v>-9.9804892088533505E-5</c:v>
                      </c:pt>
                      <c:pt idx="3850">
                        <c:v>-9.74341682242057E-5</c:v>
                      </c:pt>
                      <c:pt idx="3851">
                        <c:v>-7.6330317733775294E-5</c:v>
                      </c:pt>
                      <c:pt idx="3852">
                        <c:v>-8.0597708785055199E-5</c:v>
                      </c:pt>
                      <c:pt idx="3853" formatCode="General">
                        <c:v>-1.00317775583323E-4</c:v>
                      </c:pt>
                      <c:pt idx="3854">
                        <c:v>-8.0428427144830096E-5</c:v>
                      </c:pt>
                      <c:pt idx="3855">
                        <c:v>-8.4101176059599896E-5</c:v>
                      </c:pt>
                      <c:pt idx="3856">
                        <c:v>-9.0857943505472604E-5</c:v>
                      </c:pt>
                      <c:pt idx="3857" formatCode="General">
                        <c:v>-1.1288927286636399E-4</c:v>
                      </c:pt>
                      <c:pt idx="3858">
                        <c:v>-7.3138775697614706E-5</c:v>
                      </c:pt>
                      <c:pt idx="3859" formatCode="General">
                        <c:v>-1.31063416271886E-4</c:v>
                      </c:pt>
                      <c:pt idx="3860">
                        <c:v>-8.6527252829181195E-5</c:v>
                      </c:pt>
                      <c:pt idx="3861">
                        <c:v>-8.0747812974380501E-5</c:v>
                      </c:pt>
                      <c:pt idx="3862" formatCode="General">
                        <c:v>-1.4801900234248601E-4</c:v>
                      </c:pt>
                      <c:pt idx="3863">
                        <c:v>-8.6950754817156505E-5</c:v>
                      </c:pt>
                      <c:pt idx="3864">
                        <c:v>-5.86712713880199E-5</c:v>
                      </c:pt>
                      <c:pt idx="3865">
                        <c:v>-8.3981792095921807E-5</c:v>
                      </c:pt>
                      <c:pt idx="3866">
                        <c:v>-7.02341934683136E-5</c:v>
                      </c:pt>
                      <c:pt idx="3867">
                        <c:v>-9.0149856936349402E-5</c:v>
                      </c:pt>
                      <c:pt idx="3868">
                        <c:v>-6.6812829022457098E-5</c:v>
                      </c:pt>
                      <c:pt idx="3869">
                        <c:v>-9.5430098760175601E-5</c:v>
                      </c:pt>
                      <c:pt idx="3870" formatCode="General">
                        <c:v>-1.04489028005074E-4</c:v>
                      </c:pt>
                      <c:pt idx="3871" formatCode="General">
                        <c:v>-1.0357829900561101E-4</c:v>
                      </c:pt>
                      <c:pt idx="3872">
                        <c:v>-6.76472929146225E-5</c:v>
                      </c:pt>
                      <c:pt idx="3873" formatCode="General">
                        <c:v>-1.3067216847005201E-4</c:v>
                      </c:pt>
                      <c:pt idx="3874">
                        <c:v>-9.7817658713766098E-5</c:v>
                      </c:pt>
                      <c:pt idx="3875">
                        <c:v>-8.7819221681472204E-5</c:v>
                      </c:pt>
                      <c:pt idx="3876" formatCode="General">
                        <c:v>-1.0544156377156E-4</c:v>
                      </c:pt>
                      <c:pt idx="3877" formatCode="General">
                        <c:v>-1.0420386936696099E-4</c:v>
                      </c:pt>
                      <c:pt idx="3878" formatCode="General">
                        <c:v>-1.07742050756502E-4</c:v>
                      </c:pt>
                      <c:pt idx="3879" formatCode="General">
                        <c:v>-1.04223855686311E-4</c:v>
                      </c:pt>
                      <c:pt idx="3880">
                        <c:v>-9.3451480296582396E-5</c:v>
                      </c:pt>
                      <c:pt idx="3881" formatCode="General">
                        <c:v>-1.0876402760477899E-4</c:v>
                      </c:pt>
                      <c:pt idx="3882">
                        <c:v>-6.89989787140449E-5</c:v>
                      </c:pt>
                      <c:pt idx="3883">
                        <c:v>-7.6446702947942699E-5</c:v>
                      </c:pt>
                      <c:pt idx="3884" formatCode="General">
                        <c:v>-1.11055588928613E-4</c:v>
                      </c:pt>
                      <c:pt idx="3885">
                        <c:v>-8.8710359905601994E-5</c:v>
                      </c:pt>
                      <c:pt idx="3886">
                        <c:v>-6.1172747368787994E-5</c:v>
                      </c:pt>
                      <c:pt idx="3887" formatCode="General">
                        <c:v>-1.0181775981389999E-4</c:v>
                      </c:pt>
                      <c:pt idx="3888">
                        <c:v>-9.7432366676562796E-5</c:v>
                      </c:pt>
                      <c:pt idx="3889">
                        <c:v>-7.4818455146441303E-5</c:v>
                      </c:pt>
                      <c:pt idx="3890" formatCode="General">
                        <c:v>-1.2458191919592599E-4</c:v>
                      </c:pt>
                      <c:pt idx="3891">
                        <c:v>-7.1979934864497498E-5</c:v>
                      </c:pt>
                      <c:pt idx="3892" formatCode="General">
                        <c:v>-1.2295439569518499E-4</c:v>
                      </c:pt>
                      <c:pt idx="3893">
                        <c:v>-8.7850849845543203E-5</c:v>
                      </c:pt>
                      <c:pt idx="3894">
                        <c:v>-7.8531034151507994E-5</c:v>
                      </c:pt>
                      <c:pt idx="3895">
                        <c:v>-9.3325012733850898E-5</c:v>
                      </c:pt>
                      <c:pt idx="3896" formatCode="General">
                        <c:v>-1.0113037920261E-4</c:v>
                      </c:pt>
                      <c:pt idx="3897" formatCode="General">
                        <c:v>-1.23858200219202E-4</c:v>
                      </c:pt>
                      <c:pt idx="3898">
                        <c:v>-5.1873761920182799E-5</c:v>
                      </c:pt>
                      <c:pt idx="3899">
                        <c:v>-8.2938195513446698E-5</c:v>
                      </c:pt>
                      <c:pt idx="3900" formatCode="General">
                        <c:v>-1.17111496179232E-4</c:v>
                      </c:pt>
                      <c:pt idx="3901" formatCode="General">
                        <c:v>-1.14176108558157E-4</c:v>
                      </c:pt>
                      <c:pt idx="3902">
                        <c:v>-8.2116618204099197E-5</c:v>
                      </c:pt>
                      <c:pt idx="3903" formatCode="General">
                        <c:v>-1.0408064809977301E-4</c:v>
                      </c:pt>
                      <c:pt idx="3904">
                        <c:v>-8.5789277217546093E-5</c:v>
                      </c:pt>
                      <c:pt idx="3905" formatCode="General">
                        <c:v>-1.13255752958043E-4</c:v>
                      </c:pt>
                      <c:pt idx="3906">
                        <c:v>-8.8012663261015795E-5</c:v>
                      </c:pt>
                      <c:pt idx="3907">
                        <c:v>-9.7907713729679697E-5</c:v>
                      </c:pt>
                      <c:pt idx="3908">
                        <c:v>-8.5706782943152296E-5</c:v>
                      </c:pt>
                      <c:pt idx="3909">
                        <c:v>-8.4914891658488195E-5</c:v>
                      </c:pt>
                      <c:pt idx="3910" formatCode="General">
                        <c:v>-1.09815400159923E-4</c:v>
                      </c:pt>
                      <c:pt idx="3911" formatCode="General">
                        <c:v>-1.1371534695692E-4</c:v>
                      </c:pt>
                      <c:pt idx="3912" formatCode="General">
                        <c:v>-1.41202742097564E-4</c:v>
                      </c:pt>
                      <c:pt idx="3913" formatCode="General">
                        <c:v>-1.16867164018398E-4</c:v>
                      </c:pt>
                      <c:pt idx="3914">
                        <c:v>-8.0828117439192505E-5</c:v>
                      </c:pt>
                      <c:pt idx="3915" formatCode="General">
                        <c:v>-1.2562217754688701E-4</c:v>
                      </c:pt>
                      <c:pt idx="3916">
                        <c:v>-7.7005179458061705E-5</c:v>
                      </c:pt>
                      <c:pt idx="3917">
                        <c:v>-8.1306922092139796E-5</c:v>
                      </c:pt>
                      <c:pt idx="3918" formatCode="General">
                        <c:v>-1.70798079428832E-4</c:v>
                      </c:pt>
                      <c:pt idx="3919">
                        <c:v>-9.3307486021909601E-5</c:v>
                      </c:pt>
                      <c:pt idx="3920">
                        <c:v>-9.6997588539651496E-5</c:v>
                      </c:pt>
                      <c:pt idx="3921">
                        <c:v>-7.3970311668059306E-5</c:v>
                      </c:pt>
                      <c:pt idx="3922">
                        <c:v>-9.1959810100192499E-5</c:v>
                      </c:pt>
                      <c:pt idx="3923">
                        <c:v>-8.8057059146306899E-5</c:v>
                      </c:pt>
                      <c:pt idx="3924" formatCode="General">
                        <c:v>-1.1290511059786E-4</c:v>
                      </c:pt>
                      <c:pt idx="3925" formatCode="General">
                        <c:v>-1.11418575148794E-4</c:v>
                      </c:pt>
                      <c:pt idx="3926" formatCode="General">
                        <c:v>-1.0114890083907901E-4</c:v>
                      </c:pt>
                      <c:pt idx="3927">
                        <c:v>-9.0062812791705894E-5</c:v>
                      </c:pt>
                      <c:pt idx="3928">
                        <c:v>-9.4743791111630195E-5</c:v>
                      </c:pt>
                      <c:pt idx="3929" formatCode="General">
                        <c:v>-1.18926846202472E-4</c:v>
                      </c:pt>
                      <c:pt idx="3930" formatCode="General">
                        <c:v>-1.18584764768843E-4</c:v>
                      </c:pt>
                      <c:pt idx="3931">
                        <c:v>-8.3339919396997698E-5</c:v>
                      </c:pt>
                      <c:pt idx="3932">
                        <c:v>-9.2929260630006798E-5</c:v>
                      </c:pt>
                      <c:pt idx="3933">
                        <c:v>-8.9972518422794804E-5</c:v>
                      </c:pt>
                      <c:pt idx="3934" formatCode="General">
                        <c:v>-1.14352647329462E-4</c:v>
                      </c:pt>
                      <c:pt idx="3935" formatCode="General">
                        <c:v>-1.3987449134752E-4</c:v>
                      </c:pt>
                      <c:pt idx="3936" formatCode="General">
                        <c:v>-1.1736999617149501E-4</c:v>
                      </c:pt>
                      <c:pt idx="3937" formatCode="General">
                        <c:v>-1.1579083187963199E-4</c:v>
                      </c:pt>
                      <c:pt idx="3938" formatCode="General">
                        <c:v>-1.06288226642901E-4</c:v>
                      </c:pt>
                      <c:pt idx="3939" formatCode="General">
                        <c:v>-1.0574299607846499E-4</c:v>
                      </c:pt>
                      <c:pt idx="3940" formatCode="General">
                        <c:v>-1.2042292385282599E-4</c:v>
                      </c:pt>
                      <c:pt idx="3941">
                        <c:v>-8.9532678312819104E-5</c:v>
                      </c:pt>
                      <c:pt idx="3942" formatCode="General">
                        <c:v>-1.07431724523194E-4</c:v>
                      </c:pt>
                      <c:pt idx="3943" formatCode="General">
                        <c:v>-1.01442208942809E-4</c:v>
                      </c:pt>
                      <c:pt idx="3944" formatCode="General">
                        <c:v>-1.0396452263914399E-4</c:v>
                      </c:pt>
                      <c:pt idx="3945" formatCode="General">
                        <c:v>-1.0873267448020999E-4</c:v>
                      </c:pt>
                      <c:pt idx="3946" formatCode="General">
                        <c:v>-1.02829050932266E-4</c:v>
                      </c:pt>
                      <c:pt idx="3947" formatCode="General">
                        <c:v>-1.03943134977213E-4</c:v>
                      </c:pt>
                      <c:pt idx="3948">
                        <c:v>-9.4976682575454105E-5</c:v>
                      </c:pt>
                      <c:pt idx="3949" formatCode="General">
                        <c:v>-1.023847752698E-4</c:v>
                      </c:pt>
                      <c:pt idx="3950" formatCode="General">
                        <c:v>-1.08061732483154E-4</c:v>
                      </c:pt>
                      <c:pt idx="3951" formatCode="General">
                        <c:v>-1.21737106356913E-4</c:v>
                      </c:pt>
                      <c:pt idx="3952" formatCode="General">
                        <c:v>-1.3532049998755101E-4</c:v>
                      </c:pt>
                      <c:pt idx="3953" formatCode="General">
                        <c:v>-1.16123783527153E-4</c:v>
                      </c:pt>
                      <c:pt idx="3954" formatCode="General">
                        <c:v>-1.1601957692287499E-4</c:v>
                      </c:pt>
                      <c:pt idx="3955" formatCode="General">
                        <c:v>-1.2671620383912499E-4</c:v>
                      </c:pt>
                      <c:pt idx="3956" formatCode="General">
                        <c:v>-1.15447811323045E-4</c:v>
                      </c:pt>
                      <c:pt idx="3957">
                        <c:v>-8.8943541215297302E-5</c:v>
                      </c:pt>
                      <c:pt idx="3958" formatCode="General">
                        <c:v>-1.4477591802533501E-4</c:v>
                      </c:pt>
                      <c:pt idx="3959" formatCode="General">
                        <c:v>-1.01691718626379E-4</c:v>
                      </c:pt>
                      <c:pt idx="3960" formatCode="General">
                        <c:v>-1.4891659750520199E-4</c:v>
                      </c:pt>
                      <c:pt idx="3961" formatCode="General">
                        <c:v>-1.06178688496489E-4</c:v>
                      </c:pt>
                      <c:pt idx="3962" formatCode="General">
                        <c:v>-1.3705131930802299E-4</c:v>
                      </c:pt>
                      <c:pt idx="3963" formatCode="General">
                        <c:v>-1.10239874532812E-4</c:v>
                      </c:pt>
                      <c:pt idx="3964" formatCode="General">
                        <c:v>-1.2459747057234601E-4</c:v>
                      </c:pt>
                      <c:pt idx="3965" formatCode="General">
                        <c:v>-1.3128694919087099E-4</c:v>
                      </c:pt>
                      <c:pt idx="3966" formatCode="General">
                        <c:v>-1.1131057822239E-4</c:v>
                      </c:pt>
                      <c:pt idx="3967" formatCode="General">
                        <c:v>-1.2303311155721601E-4</c:v>
                      </c:pt>
                      <c:pt idx="3968" formatCode="General">
                        <c:v>-1.3330865240761801E-4</c:v>
                      </c:pt>
                      <c:pt idx="3969" formatCode="General">
                        <c:v>-1.0024010380087E-4</c:v>
                      </c:pt>
                      <c:pt idx="3970">
                        <c:v>-9.7500544708746694E-5</c:v>
                      </c:pt>
                      <c:pt idx="3971" formatCode="General">
                        <c:v>-1.3350008126979801E-4</c:v>
                      </c:pt>
                      <c:pt idx="3972" formatCode="General">
                        <c:v>-1.3164878557880499E-4</c:v>
                      </c:pt>
                      <c:pt idx="3973" formatCode="General">
                        <c:v>-1.14499779049033E-4</c:v>
                      </c:pt>
                      <c:pt idx="3974" formatCode="General">
                        <c:v>-1.2167169704900101E-4</c:v>
                      </c:pt>
                      <c:pt idx="3975" formatCode="General">
                        <c:v>-1.05483437680608E-4</c:v>
                      </c:pt>
                      <c:pt idx="3976" formatCode="General">
                        <c:v>-1.5707330991306901E-4</c:v>
                      </c:pt>
                      <c:pt idx="3977">
                        <c:v>-8.1072663046867694E-5</c:v>
                      </c:pt>
                      <c:pt idx="3978" formatCode="General">
                        <c:v>-1.18195693851038E-4</c:v>
                      </c:pt>
                      <c:pt idx="3979" formatCode="General">
                        <c:v>-1.20150415851436E-4</c:v>
                      </c:pt>
                      <c:pt idx="3980" formatCode="General">
                        <c:v>-1.09688704857658E-4</c:v>
                      </c:pt>
                      <c:pt idx="3981">
                        <c:v>-9.65678885013504E-5</c:v>
                      </c:pt>
                      <c:pt idx="3982" formatCode="General">
                        <c:v>-1.6264628402202599E-4</c:v>
                      </c:pt>
                      <c:pt idx="3983">
                        <c:v>-8.6954181578686597E-5</c:v>
                      </c:pt>
                      <c:pt idx="3984" formatCode="General">
                        <c:v>-1.28004423235459E-4</c:v>
                      </c:pt>
                      <c:pt idx="3985" formatCode="General">
                        <c:v>-1.23225588518839E-4</c:v>
                      </c:pt>
                      <c:pt idx="3986" formatCode="General">
                        <c:v>-1.4044115770812501E-4</c:v>
                      </c:pt>
                      <c:pt idx="3987" formatCode="General">
                        <c:v>-1.1807807896280499E-4</c:v>
                      </c:pt>
                      <c:pt idx="3988">
                        <c:v>-9.02463900869647E-5</c:v>
                      </c:pt>
                      <c:pt idx="3989" formatCode="General">
                        <c:v>-1.13512787242745E-4</c:v>
                      </c:pt>
                      <c:pt idx="3990" formatCode="General">
                        <c:v>-1.1938127980640199E-4</c:v>
                      </c:pt>
                      <c:pt idx="3991" formatCode="General">
                        <c:v>-1.28950619086474E-4</c:v>
                      </c:pt>
                      <c:pt idx="3992" formatCode="General">
                        <c:v>-1.09314773395073E-4</c:v>
                      </c:pt>
                      <c:pt idx="3993" formatCode="General">
                        <c:v>-1.2465262280157301E-4</c:v>
                      </c:pt>
                      <c:pt idx="3994">
                        <c:v>-8.7803527588225901E-5</c:v>
                      </c:pt>
                      <c:pt idx="3995" formatCode="General">
                        <c:v>-1.2833265321425701E-4</c:v>
                      </c:pt>
                      <c:pt idx="3996">
                        <c:v>-8.0408200051529101E-5</c:v>
                      </c:pt>
                      <c:pt idx="3997" formatCode="General">
                        <c:v>-1.21135310766904E-4</c:v>
                      </c:pt>
                      <c:pt idx="3998">
                        <c:v>-7.7097434386191497E-5</c:v>
                      </c:pt>
                      <c:pt idx="3999" formatCode="General">
                        <c:v>-1.0530814119399699E-4</c:v>
                      </c:pt>
                      <c:pt idx="4000" formatCode="General">
                        <c:v>-1.02184269432926E-4</c:v>
                      </c:pt>
                      <c:pt idx="4001" formatCode="General">
                        <c:v>-1.09685506690463E-4</c:v>
                      </c:pt>
                      <c:pt idx="4002">
                        <c:v>-9.5375137297574E-5</c:v>
                      </c:pt>
                      <c:pt idx="4003" formatCode="General">
                        <c:v>-1.2412021934199701E-4</c:v>
                      </c:pt>
                      <c:pt idx="4004" formatCode="General">
                        <c:v>-1.2453572271762899E-4</c:v>
                      </c:pt>
                      <c:pt idx="4005" formatCode="General">
                        <c:v>-1.21462162948717E-4</c:v>
                      </c:pt>
                      <c:pt idx="4006">
                        <c:v>-8.5409894650999003E-5</c:v>
                      </c:pt>
                      <c:pt idx="4007" formatCode="General">
                        <c:v>-1.34178165667023E-4</c:v>
                      </c:pt>
                      <c:pt idx="4008" formatCode="General">
                        <c:v>-1.09628817889891E-4</c:v>
                      </c:pt>
                      <c:pt idx="4009">
                        <c:v>-7.1907704505016094E-5</c:v>
                      </c:pt>
                      <c:pt idx="4010" formatCode="General">
                        <c:v>-1.2763388447939201E-4</c:v>
                      </c:pt>
                      <c:pt idx="4011" formatCode="General">
                        <c:v>-1.13467880687099E-4</c:v>
                      </c:pt>
                      <c:pt idx="4012" formatCode="General">
                        <c:v>-1.1942353992236001E-4</c:v>
                      </c:pt>
                      <c:pt idx="4013">
                        <c:v>-6.4393758587968895E-5</c:v>
                      </c:pt>
                      <c:pt idx="4014" formatCode="General">
                        <c:v>-1.053550556801E-4</c:v>
                      </c:pt>
                      <c:pt idx="4015">
                        <c:v>-9.9185947592927702E-5</c:v>
                      </c:pt>
                      <c:pt idx="4016">
                        <c:v>-9.6857601819533699E-5</c:v>
                      </c:pt>
                      <c:pt idx="4017" formatCode="General">
                        <c:v>-1.05717501168293E-4</c:v>
                      </c:pt>
                      <c:pt idx="4018">
                        <c:v>-9.3232938550119002E-5</c:v>
                      </c:pt>
                      <c:pt idx="4019">
                        <c:v>-9.7250620803687596E-5</c:v>
                      </c:pt>
                      <c:pt idx="4020">
                        <c:v>-8.5881184757583906E-5</c:v>
                      </c:pt>
                      <c:pt idx="4021">
                        <c:v>-9.6254995083395298E-5</c:v>
                      </c:pt>
                      <c:pt idx="4022">
                        <c:v>-9.4892083470206697E-5</c:v>
                      </c:pt>
                      <c:pt idx="4023" formatCode="General">
                        <c:v>-1.14742095573761E-4</c:v>
                      </c:pt>
                      <c:pt idx="4024">
                        <c:v>-7.67110600779262E-5</c:v>
                      </c:pt>
                      <c:pt idx="4025" formatCode="General">
                        <c:v>-1.06978042241322E-4</c:v>
                      </c:pt>
                      <c:pt idx="4026">
                        <c:v>-9.0988578418876506E-5</c:v>
                      </c:pt>
                      <c:pt idx="4027">
                        <c:v>-7.3895667007173096E-5</c:v>
                      </c:pt>
                      <c:pt idx="4028" formatCode="General">
                        <c:v>-1.07486976311902E-4</c:v>
                      </c:pt>
                      <c:pt idx="4029" formatCode="General">
                        <c:v>-1.07843253142098E-4</c:v>
                      </c:pt>
                      <c:pt idx="4030">
                        <c:v>-8.4719835352034398E-5</c:v>
                      </c:pt>
                      <c:pt idx="4031" formatCode="General">
                        <c:v>-1.3719576840221401E-4</c:v>
                      </c:pt>
                      <c:pt idx="4032" formatCode="General">
                        <c:v>-1.10273904705174E-4</c:v>
                      </c:pt>
                      <c:pt idx="4033">
                        <c:v>-8.6955830541694104E-5</c:v>
                      </c:pt>
                      <c:pt idx="4034" formatCode="General">
                        <c:v>-1.14030154005862E-4</c:v>
                      </c:pt>
                      <c:pt idx="4035">
                        <c:v>-9.8384716420983395E-5</c:v>
                      </c:pt>
                      <c:pt idx="4036" formatCode="General">
                        <c:v>-1.10155597402375E-4</c:v>
                      </c:pt>
                      <c:pt idx="4037" formatCode="General">
                        <c:v>-1.3076135509329401E-4</c:v>
                      </c:pt>
                      <c:pt idx="4038">
                        <c:v>-8.3830682626915499E-5</c:v>
                      </c:pt>
                      <c:pt idx="4039">
                        <c:v>-9.6898256484430394E-5</c:v>
                      </c:pt>
                      <c:pt idx="4040">
                        <c:v>-8.2850518900746801E-5</c:v>
                      </c:pt>
                      <c:pt idx="4041" formatCode="General">
                        <c:v>-1.08175182685726E-4</c:v>
                      </c:pt>
                      <c:pt idx="4042">
                        <c:v>-9.0258851387886097E-5</c:v>
                      </c:pt>
                      <c:pt idx="4043" formatCode="General">
                        <c:v>-1.00335927571901E-4</c:v>
                      </c:pt>
                      <c:pt idx="4044" formatCode="General">
                        <c:v>-1.1819991701760801E-4</c:v>
                      </c:pt>
                      <c:pt idx="4045" formatCode="General">
                        <c:v>-1.0089815245661401E-4</c:v>
                      </c:pt>
                      <c:pt idx="4046" formatCode="General">
                        <c:v>-1.12410956076252E-4</c:v>
                      </c:pt>
                      <c:pt idx="4047" formatCode="General">
                        <c:v>-1.0902026083654E-4</c:v>
                      </c:pt>
                      <c:pt idx="4048" formatCode="General">
                        <c:v>-1.2953578856612699E-4</c:v>
                      </c:pt>
                      <c:pt idx="4049">
                        <c:v>-8.9625293083470196E-5</c:v>
                      </c:pt>
                      <c:pt idx="4050" formatCode="General">
                        <c:v>-1.1247197424213099E-4</c:v>
                      </c:pt>
                      <c:pt idx="4051" formatCode="General">
                        <c:v>-1.11363512323245E-4</c:v>
                      </c:pt>
                      <c:pt idx="4052">
                        <c:v>-8.3713383001316998E-5</c:v>
                      </c:pt>
                      <c:pt idx="4053" formatCode="General">
                        <c:v>-1.0441309633665001E-4</c:v>
                      </c:pt>
                      <c:pt idx="4054">
                        <c:v>-6.95840255356236E-5</c:v>
                      </c:pt>
                      <c:pt idx="4055" formatCode="General">
                        <c:v>-1.0950887839108199E-4</c:v>
                      </c:pt>
                      <c:pt idx="4056" formatCode="General">
                        <c:v>-1.16926871592155E-4</c:v>
                      </c:pt>
                      <c:pt idx="4057">
                        <c:v>-7.9122368352396402E-5</c:v>
                      </c:pt>
                      <c:pt idx="4058" formatCode="General">
                        <c:v>-1.08189930955448E-4</c:v>
                      </c:pt>
                      <c:pt idx="4059" formatCode="General">
                        <c:v>-1.1984844097226E-4</c:v>
                      </c:pt>
                      <c:pt idx="4060" formatCode="General">
                        <c:v>-1.39406845078236E-4</c:v>
                      </c:pt>
                      <c:pt idx="4061">
                        <c:v>-9.9466934027038099E-5</c:v>
                      </c:pt>
                      <c:pt idx="4062" formatCode="General">
                        <c:v>-1.04377051040558E-4</c:v>
                      </c:pt>
                      <c:pt idx="4063" formatCode="General">
                        <c:v>-1.0661460992699E-4</c:v>
                      </c:pt>
                      <c:pt idx="4064" formatCode="General">
                        <c:v>-1.0539239577407499E-4</c:v>
                      </c:pt>
                      <c:pt idx="4065" formatCode="General">
                        <c:v>-1.3474226883084599E-4</c:v>
                      </c:pt>
                      <c:pt idx="4066">
                        <c:v>-9.4731466120068905E-5</c:v>
                      </c:pt>
                      <c:pt idx="4067" formatCode="General">
                        <c:v>-1.13637768153016E-4</c:v>
                      </c:pt>
                      <c:pt idx="4068">
                        <c:v>-7.5348397452961694E-5</c:v>
                      </c:pt>
                      <c:pt idx="4069">
                        <c:v>-8.8971987009398297E-5</c:v>
                      </c:pt>
                      <c:pt idx="4070">
                        <c:v>-8.6005998904840301E-5</c:v>
                      </c:pt>
                      <c:pt idx="4071" formatCode="General">
                        <c:v>-1.00553143105376E-4</c:v>
                      </c:pt>
                      <c:pt idx="4072" formatCode="General">
                        <c:v>-1.1414994937487E-4</c:v>
                      </c:pt>
                      <c:pt idx="4073">
                        <c:v>-9.4006879847606794E-5</c:v>
                      </c:pt>
                      <c:pt idx="4074">
                        <c:v>-8.3356531337055605E-5</c:v>
                      </c:pt>
                      <c:pt idx="4075" formatCode="General">
                        <c:v>-1.1450766016392301E-4</c:v>
                      </c:pt>
                      <c:pt idx="4076" formatCode="General">
                        <c:v>-1.07149240777495E-4</c:v>
                      </c:pt>
                      <c:pt idx="4077">
                        <c:v>-7.8551628610536807E-5</c:v>
                      </c:pt>
                      <c:pt idx="4078" formatCode="General">
                        <c:v>-1.04951179295534E-4</c:v>
                      </c:pt>
                      <c:pt idx="4079" formatCode="General">
                        <c:v>-1.06532841776766E-4</c:v>
                      </c:pt>
                      <c:pt idx="4080">
                        <c:v>-8.4694515015132604E-5</c:v>
                      </c:pt>
                      <c:pt idx="4081">
                        <c:v>-8.5080768683085695E-5</c:v>
                      </c:pt>
                      <c:pt idx="4082">
                        <c:v>-8.1647438822926997E-5</c:v>
                      </c:pt>
                      <c:pt idx="4083">
                        <c:v>-8.57784005366285E-5</c:v>
                      </c:pt>
                      <c:pt idx="4084" formatCode="General">
                        <c:v>-1.22108513557474E-4</c:v>
                      </c:pt>
                      <c:pt idx="4085">
                        <c:v>-7.5099648536084706E-5</c:v>
                      </c:pt>
                      <c:pt idx="4086" formatCode="General">
                        <c:v>-1.1970000144339701E-4</c:v>
                      </c:pt>
                      <c:pt idx="4087" formatCode="General">
                        <c:v>-1.0536888560356901E-4</c:v>
                      </c:pt>
                      <c:pt idx="4088">
                        <c:v>-7.7980189089750106E-5</c:v>
                      </c:pt>
                      <c:pt idx="4089">
                        <c:v>-9.0069633839505602E-5</c:v>
                      </c:pt>
                      <c:pt idx="4090">
                        <c:v>-9.8901275198682399E-5</c:v>
                      </c:pt>
                      <c:pt idx="4091">
                        <c:v>-7.9879511231904302E-5</c:v>
                      </c:pt>
                      <c:pt idx="4092" formatCode="General">
                        <c:v>-1.3650739884213899E-4</c:v>
                      </c:pt>
                      <c:pt idx="4093">
                        <c:v>-7.9163310745911195E-5</c:v>
                      </c:pt>
                      <c:pt idx="4094">
                        <c:v>-9.8953637790562794E-5</c:v>
                      </c:pt>
                      <c:pt idx="4095">
                        <c:v>-5.92699353486781E-5</c:v>
                      </c:pt>
                      <c:pt idx="4096" formatCode="General">
                        <c:v>-1.30352095453452E-4</c:v>
                      </c:pt>
                      <c:pt idx="4097">
                        <c:v>-9.5376730542675998E-5</c:v>
                      </c:pt>
                      <c:pt idx="4098">
                        <c:v>-7.98581285066902E-5</c:v>
                      </c:pt>
                      <c:pt idx="4099" formatCode="General">
                        <c:v>-1.3328169874928899E-4</c:v>
                      </c:pt>
                      <c:pt idx="4100">
                        <c:v>-8.5731259051221293E-5</c:v>
                      </c:pt>
                      <c:pt idx="4101">
                        <c:v>-5.7705447181462701E-5</c:v>
                      </c:pt>
                      <c:pt idx="4102" formatCode="General">
                        <c:v>-1.11150511486948E-4</c:v>
                      </c:pt>
                      <c:pt idx="4103" formatCode="General">
                        <c:v>-1.2423077019713599E-4</c:v>
                      </c:pt>
                      <c:pt idx="4104" formatCode="General">
                        <c:v>-1.05628735980618E-4</c:v>
                      </c:pt>
                      <c:pt idx="4105" formatCode="General">
                        <c:v>-1.2796308369477101E-4</c:v>
                      </c:pt>
                      <c:pt idx="4106">
                        <c:v>-8.5590517785336402E-5</c:v>
                      </c:pt>
                      <c:pt idx="4107" formatCode="General">
                        <c:v>-1.102315900926E-4</c:v>
                      </c:pt>
                      <c:pt idx="4108" formatCode="General">
                        <c:v>-1.03211657762599E-4</c:v>
                      </c:pt>
                      <c:pt idx="4109">
                        <c:v>-9.3944762973064306E-5</c:v>
                      </c:pt>
                      <c:pt idx="4110" formatCode="General">
                        <c:v>-1.1817659617291599E-4</c:v>
                      </c:pt>
                      <c:pt idx="4111">
                        <c:v>-9.66360874051587E-5</c:v>
                      </c:pt>
                      <c:pt idx="4112">
                        <c:v>-9.1822699285944704E-5</c:v>
                      </c:pt>
                      <c:pt idx="4113">
                        <c:v>-7.3437039546580307E-5</c:v>
                      </c:pt>
                      <c:pt idx="4114">
                        <c:v>-6.17969818486005E-5</c:v>
                      </c:pt>
                      <c:pt idx="4115" formatCode="General">
                        <c:v>-1.6567737241675299E-4</c:v>
                      </c:pt>
                      <c:pt idx="4116" formatCode="General">
                        <c:v>-1.0224255784358099E-4</c:v>
                      </c:pt>
                      <c:pt idx="4117" formatCode="General">
                        <c:v>-1.11633069766061E-4</c:v>
                      </c:pt>
                      <c:pt idx="4118">
                        <c:v>-7.7141226325709204E-5</c:v>
                      </c:pt>
                      <c:pt idx="4119">
                        <c:v>-6.6762649702736105E-5</c:v>
                      </c:pt>
                      <c:pt idx="4120" formatCode="General">
                        <c:v>-1.0833565839038E-4</c:v>
                      </c:pt>
                      <c:pt idx="4121" formatCode="General">
                        <c:v>-1.1482007192916099E-4</c:v>
                      </c:pt>
                      <c:pt idx="4122">
                        <c:v>-9.9746874729380201E-5</c:v>
                      </c:pt>
                      <c:pt idx="4123">
                        <c:v>-8.5426464951584102E-5</c:v>
                      </c:pt>
                      <c:pt idx="4124">
                        <c:v>-8.4153394161885198E-5</c:v>
                      </c:pt>
                      <c:pt idx="4125">
                        <c:v>-7.9093416039415805E-5</c:v>
                      </c:pt>
                      <c:pt idx="4126" formatCode="General">
                        <c:v>-1.08893763949232E-4</c:v>
                      </c:pt>
                      <c:pt idx="4127">
                        <c:v>-8.2255942720232299E-5</c:v>
                      </c:pt>
                      <c:pt idx="4128">
                        <c:v>-9.8209270671528303E-5</c:v>
                      </c:pt>
                      <c:pt idx="4129">
                        <c:v>-9.6172053942579895E-5</c:v>
                      </c:pt>
                      <c:pt idx="4130">
                        <c:v>-8.5214234725350201E-5</c:v>
                      </c:pt>
                      <c:pt idx="4131">
                        <c:v>-8.0848201029207301E-5</c:v>
                      </c:pt>
                      <c:pt idx="4132">
                        <c:v>-6.5881166338792094E-5</c:v>
                      </c:pt>
                      <c:pt idx="4133">
                        <c:v>-8.10478728485648E-5</c:v>
                      </c:pt>
                      <c:pt idx="4134" formatCode="General">
                        <c:v>-1.12566188759738E-4</c:v>
                      </c:pt>
                      <c:pt idx="4135">
                        <c:v>-9.0824408163956501E-5</c:v>
                      </c:pt>
                      <c:pt idx="4136">
                        <c:v>-7.0481159978864105E-5</c:v>
                      </c:pt>
                      <c:pt idx="4137">
                        <c:v>-7.4265109446827897E-5</c:v>
                      </c:pt>
                      <c:pt idx="4138">
                        <c:v>-6.4939256814050097E-5</c:v>
                      </c:pt>
                      <c:pt idx="4139">
                        <c:v>-8.8218047205894102E-5</c:v>
                      </c:pt>
                      <c:pt idx="4140" formatCode="General">
                        <c:v>-1.1426648606258E-4</c:v>
                      </c:pt>
                      <c:pt idx="4141">
                        <c:v>-5.5346404589734303E-5</c:v>
                      </c:pt>
                      <c:pt idx="4142">
                        <c:v>-8.57197283203337E-5</c:v>
                      </c:pt>
                      <c:pt idx="4143" formatCode="General">
                        <c:v>-1.2318948474615099E-4</c:v>
                      </c:pt>
                      <c:pt idx="4144">
                        <c:v>-9.7555271751169402E-5</c:v>
                      </c:pt>
                      <c:pt idx="4145">
                        <c:v>-9.9194191578478504E-5</c:v>
                      </c:pt>
                      <c:pt idx="4146">
                        <c:v>-8.6351326159126102E-5</c:v>
                      </c:pt>
                      <c:pt idx="4147" formatCode="General">
                        <c:v>-1.0881360457909E-4</c:v>
                      </c:pt>
                      <c:pt idx="4148">
                        <c:v>-9.6456759418748602E-5</c:v>
                      </c:pt>
                      <c:pt idx="4149">
                        <c:v>-9.7745791022386394E-5</c:v>
                      </c:pt>
                      <c:pt idx="4150" formatCode="General">
                        <c:v>-1.2513613540431699E-4</c:v>
                      </c:pt>
                      <c:pt idx="4151">
                        <c:v>-7.56675271430862E-5</c:v>
                      </c:pt>
                      <c:pt idx="4152">
                        <c:v>-9.2378577494529006E-5</c:v>
                      </c:pt>
                      <c:pt idx="4153" formatCode="General">
                        <c:v>-1.3941974039370701E-4</c:v>
                      </c:pt>
                      <c:pt idx="4154">
                        <c:v>-9.0750343559050495E-5</c:v>
                      </c:pt>
                      <c:pt idx="4155" formatCode="General">
                        <c:v>-1.1015132166558501E-4</c:v>
                      </c:pt>
                      <c:pt idx="4156" formatCode="General">
                        <c:v>-1.4043718690421201E-4</c:v>
                      </c:pt>
                      <c:pt idx="4157" formatCode="General">
                        <c:v>-1.14014671634432E-4</c:v>
                      </c:pt>
                      <c:pt idx="4158">
                        <c:v>-8.1242375033800706E-5</c:v>
                      </c:pt>
                      <c:pt idx="4159" formatCode="General">
                        <c:v>-1.1029850078446899E-4</c:v>
                      </c:pt>
                      <c:pt idx="4160" formatCode="General">
                        <c:v>-1.42298385398786E-4</c:v>
                      </c:pt>
                      <c:pt idx="4161" formatCode="General">
                        <c:v>-1.09156312177487E-4</c:v>
                      </c:pt>
                      <c:pt idx="4162" formatCode="General">
                        <c:v>-1.10734078636409E-4</c:v>
                      </c:pt>
                      <c:pt idx="4163" formatCode="General">
                        <c:v>-1.07346845992899E-4</c:v>
                      </c:pt>
                      <c:pt idx="4164" formatCode="General">
                        <c:v>-1.2437768527692199E-4</c:v>
                      </c:pt>
                      <c:pt idx="4165" formatCode="General">
                        <c:v>-1.1080855083674501E-4</c:v>
                      </c:pt>
                      <c:pt idx="4166" formatCode="General">
                        <c:v>-1.3155817124273599E-4</c:v>
                      </c:pt>
                      <c:pt idx="4167">
                        <c:v>-8.9174272868461195E-5</c:v>
                      </c:pt>
                      <c:pt idx="4168">
                        <c:v>-8.2325939648717703E-5</c:v>
                      </c:pt>
                      <c:pt idx="4169">
                        <c:v>-9.9662115761847898E-5</c:v>
                      </c:pt>
                      <c:pt idx="4170" formatCode="General">
                        <c:v>-1.02086637255735E-4</c:v>
                      </c:pt>
                      <c:pt idx="4171">
                        <c:v>-7.4774877951517001E-5</c:v>
                      </c:pt>
                      <c:pt idx="4172" formatCode="General">
                        <c:v>-1.3707614542761101E-4</c:v>
                      </c:pt>
                      <c:pt idx="4173" formatCode="General">
                        <c:v>-1.06506019823962E-4</c:v>
                      </c:pt>
                      <c:pt idx="4174">
                        <c:v>-8.4618571583776195E-5</c:v>
                      </c:pt>
                      <c:pt idx="4175" formatCode="General">
                        <c:v>-1.3490596623015499E-4</c:v>
                      </c:pt>
                      <c:pt idx="4176" formatCode="General">
                        <c:v>-1.10717103711819E-4</c:v>
                      </c:pt>
                      <c:pt idx="4177">
                        <c:v>-8.3604174168015101E-5</c:v>
                      </c:pt>
                      <c:pt idx="4178" formatCode="General">
                        <c:v>-1.20622892735758E-4</c:v>
                      </c:pt>
                      <c:pt idx="4179">
                        <c:v>-8.6773716506695803E-5</c:v>
                      </c:pt>
                      <c:pt idx="4180" formatCode="General">
                        <c:v>-1.11628997839224E-4</c:v>
                      </c:pt>
                      <c:pt idx="4181">
                        <c:v>-9.4716860802779594E-5</c:v>
                      </c:pt>
                      <c:pt idx="4182" formatCode="General">
                        <c:v>-1.16469031547361E-4</c:v>
                      </c:pt>
                      <c:pt idx="4183">
                        <c:v>-9.29653781999502E-5</c:v>
                      </c:pt>
                      <c:pt idx="4184" formatCode="General">
                        <c:v>-1.2951036569629901E-4</c:v>
                      </c:pt>
                      <c:pt idx="4185">
                        <c:v>-7.6314314302145198E-5</c:v>
                      </c:pt>
                      <c:pt idx="4186">
                        <c:v>-9.97530423164369E-5</c:v>
                      </c:pt>
                      <c:pt idx="4187">
                        <c:v>-8.3149218714892605E-5</c:v>
                      </c:pt>
                      <c:pt idx="4188">
                        <c:v>-8.28262755462048E-5</c:v>
                      </c:pt>
                      <c:pt idx="4189">
                        <c:v>-9.9881582127905993E-5</c:v>
                      </c:pt>
                      <c:pt idx="4190" formatCode="General">
                        <c:v>-1.20920994196834E-4</c:v>
                      </c:pt>
                      <c:pt idx="4191" formatCode="General">
                        <c:v>-1.11772074054449E-4</c:v>
                      </c:pt>
                      <c:pt idx="4192" formatCode="General">
                        <c:v>-1.32322437768957E-4</c:v>
                      </c:pt>
                      <c:pt idx="4193" formatCode="General">
                        <c:v>-1.17774249409652E-4</c:v>
                      </c:pt>
                      <c:pt idx="4194">
                        <c:v>-9.9560062251405001E-5</c:v>
                      </c:pt>
                      <c:pt idx="4195" formatCode="General">
                        <c:v>-1.00460799697542E-4</c:v>
                      </c:pt>
                      <c:pt idx="4196" formatCode="General">
                        <c:v>-1.0258249132334001E-4</c:v>
                      </c:pt>
                      <c:pt idx="4197">
                        <c:v>-7.6815319633263002E-5</c:v>
                      </c:pt>
                      <c:pt idx="4198" formatCode="General">
                        <c:v>-1.0759109842708799E-4</c:v>
                      </c:pt>
                      <c:pt idx="4199" formatCode="General">
                        <c:v>-1.0865219504005099E-4</c:v>
                      </c:pt>
                      <c:pt idx="4200" formatCode="General">
                        <c:v>-1.0674510073816E-4</c:v>
                      </c:pt>
                      <c:pt idx="4201" formatCode="General">
                        <c:v>-1.12447463514732E-4</c:v>
                      </c:pt>
                      <c:pt idx="4202">
                        <c:v>-8.0560840512980994E-5</c:v>
                      </c:pt>
                      <c:pt idx="4203" formatCode="General">
                        <c:v>-1.1388129537049099E-4</c:v>
                      </c:pt>
                      <c:pt idx="4204">
                        <c:v>-5.0642226827076003E-5</c:v>
                      </c:pt>
                      <c:pt idx="4205" formatCode="General">
                        <c:v>-1.18758723315231E-4</c:v>
                      </c:pt>
                      <c:pt idx="4206" formatCode="General">
                        <c:v>-1.28337016896228E-4</c:v>
                      </c:pt>
                      <c:pt idx="4207" formatCode="General">
                        <c:v>-1.4756630983976999E-4</c:v>
                      </c:pt>
                      <c:pt idx="4208">
                        <c:v>-8.9965809382084802E-5</c:v>
                      </c:pt>
                      <c:pt idx="4209" formatCode="General">
                        <c:v>-1.11452957613259E-4</c:v>
                      </c:pt>
                      <c:pt idx="4210" formatCode="General">
                        <c:v>-1.05160087561043E-4</c:v>
                      </c:pt>
                      <c:pt idx="4211">
                        <c:v>-8.3653806263081303E-5</c:v>
                      </c:pt>
                      <c:pt idx="4212">
                        <c:v>-9.7063106161766094E-5</c:v>
                      </c:pt>
                      <c:pt idx="4213" formatCode="General">
                        <c:v>-1.04722384772247E-4</c:v>
                      </c:pt>
                      <c:pt idx="4214">
                        <c:v>-8.9345570164190105E-5</c:v>
                      </c:pt>
                      <c:pt idx="4215" formatCode="General">
                        <c:v>-1.2113607926358499E-4</c:v>
                      </c:pt>
                      <c:pt idx="4216" formatCode="General">
                        <c:v>-1.1272895376173101E-4</c:v>
                      </c:pt>
                      <c:pt idx="4217" formatCode="General">
                        <c:v>-1.2281558979787801E-4</c:v>
                      </c:pt>
                      <c:pt idx="4218" formatCode="General">
                        <c:v>-1.13252024538221E-4</c:v>
                      </c:pt>
                      <c:pt idx="4219" formatCode="General">
                        <c:v>-1.61086719427957E-4</c:v>
                      </c:pt>
                      <c:pt idx="4220" formatCode="General">
                        <c:v>-1.2359474411323401E-4</c:v>
                      </c:pt>
                      <c:pt idx="4221" formatCode="General">
                        <c:v>-1.1233700807088E-4</c:v>
                      </c:pt>
                      <c:pt idx="4222" formatCode="General">
                        <c:v>-1.23596783843191E-4</c:v>
                      </c:pt>
                      <c:pt idx="4223" formatCode="General">
                        <c:v>-1.30046316207679E-4</c:v>
                      </c:pt>
                      <c:pt idx="4224">
                        <c:v>-9.9041250886268699E-5</c:v>
                      </c:pt>
                      <c:pt idx="4225" formatCode="General">
                        <c:v>-1.0825217391928701E-4</c:v>
                      </c:pt>
                      <c:pt idx="4226">
                        <c:v>-9.9406811540461205E-5</c:v>
                      </c:pt>
                      <c:pt idx="4227" formatCode="General">
                        <c:v>-1.44889880712599E-4</c:v>
                      </c:pt>
                      <c:pt idx="4228" formatCode="General">
                        <c:v>-1.3299675181445401E-4</c:v>
                      </c:pt>
                      <c:pt idx="4229" formatCode="General">
                        <c:v>-1.11841225803042E-4</c:v>
                      </c:pt>
                      <c:pt idx="4230" formatCode="General">
                        <c:v>-1.15339840591722E-4</c:v>
                      </c:pt>
                      <c:pt idx="4231" formatCode="General">
                        <c:v>-1.3024790442301101E-4</c:v>
                      </c:pt>
                      <c:pt idx="4232">
                        <c:v>-9.9879733499939901E-5</c:v>
                      </c:pt>
                      <c:pt idx="4233" formatCode="General">
                        <c:v>-1.60718563481453E-4</c:v>
                      </c:pt>
                      <c:pt idx="4234" formatCode="General">
                        <c:v>-1.2114866384499999E-4</c:v>
                      </c:pt>
                      <c:pt idx="4235">
                        <c:v>-6.6794495435480697E-5</c:v>
                      </c:pt>
                      <c:pt idx="4236" formatCode="General">
                        <c:v>-1.08870879639344E-4</c:v>
                      </c:pt>
                      <c:pt idx="4237">
                        <c:v>-9.3032086929832107E-5</c:v>
                      </c:pt>
                      <c:pt idx="4238" formatCode="General">
                        <c:v>-1.0856516701405301E-4</c:v>
                      </c:pt>
                      <c:pt idx="4239" formatCode="General">
                        <c:v>-1.12943743431559E-4</c:v>
                      </c:pt>
                      <c:pt idx="4240" formatCode="General">
                        <c:v>-1.07813532864263E-4</c:v>
                      </c:pt>
                      <c:pt idx="4241" formatCode="General">
                        <c:v>-1.05214312872006E-4</c:v>
                      </c:pt>
                      <c:pt idx="4242">
                        <c:v>-9.1239473035474898E-5</c:v>
                      </c:pt>
                      <c:pt idx="4243">
                        <c:v>-6.7340788860588698E-5</c:v>
                      </c:pt>
                      <c:pt idx="4244" formatCode="General">
                        <c:v>-1.1088064080637E-4</c:v>
                      </c:pt>
                      <c:pt idx="4245" formatCode="General">
                        <c:v>-1.0354832712786199E-4</c:v>
                      </c:pt>
                      <c:pt idx="4246" formatCode="General">
                        <c:v>-1.3101189426455601E-4</c:v>
                      </c:pt>
                      <c:pt idx="4247">
                        <c:v>-8.9057399280364995E-5</c:v>
                      </c:pt>
                      <c:pt idx="4248">
                        <c:v>-8.5780880795042894E-5</c:v>
                      </c:pt>
                      <c:pt idx="4249" formatCode="General">
                        <c:v>-1.16932187203459E-4</c:v>
                      </c:pt>
                      <c:pt idx="4250" formatCode="General">
                        <c:v>-1.2734236032476399E-4</c:v>
                      </c:pt>
                      <c:pt idx="4251" formatCode="General">
                        <c:v>-1.46785322636217E-4</c:v>
                      </c:pt>
                      <c:pt idx="4252" formatCode="General">
                        <c:v>-1.0606353489588499E-4</c:v>
                      </c:pt>
                      <c:pt idx="4253" formatCode="General">
                        <c:v>-1.1803011382392801E-4</c:v>
                      </c:pt>
                      <c:pt idx="4254" formatCode="General">
                        <c:v>-1.4563796637209799E-4</c:v>
                      </c:pt>
                      <c:pt idx="4255">
                        <c:v>-9.4480926837148401E-5</c:v>
                      </c:pt>
                      <c:pt idx="4256" formatCode="General">
                        <c:v>-1.13491815318262E-4</c:v>
                      </c:pt>
                      <c:pt idx="4257">
                        <c:v>-7.5136770477550501E-5</c:v>
                      </c:pt>
                      <c:pt idx="4258" formatCode="General">
                        <c:v>-1.5114459377841099E-4</c:v>
                      </c:pt>
                      <c:pt idx="4259">
                        <c:v>-7.0815049131532602E-5</c:v>
                      </c:pt>
                      <c:pt idx="4260" formatCode="General">
                        <c:v>-1.09230057742307E-4</c:v>
                      </c:pt>
                      <c:pt idx="4261" formatCode="General">
                        <c:v>-1.2549626471358499E-4</c:v>
                      </c:pt>
                      <c:pt idx="4262">
                        <c:v>-5.07981388736403E-5</c:v>
                      </c:pt>
                      <c:pt idx="4263" formatCode="General">
                        <c:v>-1.34310960204093E-4</c:v>
                      </c:pt>
                      <c:pt idx="4264" formatCode="General">
                        <c:v>-1.1942872648451399E-4</c:v>
                      </c:pt>
                      <c:pt idx="4265">
                        <c:v>-9.1039191724518199E-5</c:v>
                      </c:pt>
                      <c:pt idx="4266" formatCode="General">
                        <c:v>-1.2751966127292499E-4</c:v>
                      </c:pt>
                      <c:pt idx="4267" formatCode="General">
                        <c:v>-1.1523135388146501E-4</c:v>
                      </c:pt>
                      <c:pt idx="4268">
                        <c:v>-7.8641882560138206E-5</c:v>
                      </c:pt>
                      <c:pt idx="4269" formatCode="General">
                        <c:v>-1.3332410542317899E-4</c:v>
                      </c:pt>
                      <c:pt idx="4270">
                        <c:v>-7.3338125871849505E-5</c:v>
                      </c:pt>
                      <c:pt idx="4271" formatCode="General">
                        <c:v>-1.3421383997783701E-4</c:v>
                      </c:pt>
                      <c:pt idx="4272">
                        <c:v>-9.5883800594459898E-5</c:v>
                      </c:pt>
                      <c:pt idx="4273" formatCode="General">
                        <c:v>-1.12416034746901E-4</c:v>
                      </c:pt>
                      <c:pt idx="4274" formatCode="General">
                        <c:v>-1.11079971132405E-4</c:v>
                      </c:pt>
                      <c:pt idx="4275" formatCode="General">
                        <c:v>-1.17379090901906E-4</c:v>
                      </c:pt>
                      <c:pt idx="4276" formatCode="General">
                        <c:v>-1.0809477920349001E-4</c:v>
                      </c:pt>
                      <c:pt idx="4277" formatCode="General">
                        <c:v>-1.07058648851933E-4</c:v>
                      </c:pt>
                      <c:pt idx="4278" formatCode="General">
                        <c:v>-1.24415627557387E-4</c:v>
                      </c:pt>
                      <c:pt idx="4279" formatCode="General">
                        <c:v>-1.3278269435273499E-4</c:v>
                      </c:pt>
                      <c:pt idx="4280" formatCode="General">
                        <c:v>-1.06632379263964E-4</c:v>
                      </c:pt>
                      <c:pt idx="4281">
                        <c:v>-7.9991859121960002E-5</c:v>
                      </c:pt>
                      <c:pt idx="4282">
                        <c:v>-9.9308919554227799E-5</c:v>
                      </c:pt>
                      <c:pt idx="4283">
                        <c:v>-9.1214026006751695E-5</c:v>
                      </c:pt>
                      <c:pt idx="4284">
                        <c:v>-9.7106126938124903E-5</c:v>
                      </c:pt>
                      <c:pt idx="4285">
                        <c:v>-5.9356430467068301E-5</c:v>
                      </c:pt>
                      <c:pt idx="4286">
                        <c:v>-9.6596725267945996E-5</c:v>
                      </c:pt>
                      <c:pt idx="4287" formatCode="General">
                        <c:v>-1.0530944738989501E-4</c:v>
                      </c:pt>
                      <c:pt idx="4288" formatCode="General">
                        <c:v>-1.1116240883499E-4</c:v>
                      </c:pt>
                      <c:pt idx="4289">
                        <c:v>-8.9877647083061199E-5</c:v>
                      </c:pt>
                      <c:pt idx="4290">
                        <c:v>-9.6431831986211098E-5</c:v>
                      </c:pt>
                      <c:pt idx="4291">
                        <c:v>-8.6869045273164095E-5</c:v>
                      </c:pt>
                      <c:pt idx="4292">
                        <c:v>-8.6429667592872106E-5</c:v>
                      </c:pt>
                      <c:pt idx="4293">
                        <c:v>-7.9843279756816197E-5</c:v>
                      </c:pt>
                      <c:pt idx="4294">
                        <c:v>-8.6977163606105894E-5</c:v>
                      </c:pt>
                      <c:pt idx="4295">
                        <c:v>-7.3451582727290506E-5</c:v>
                      </c:pt>
                      <c:pt idx="4296" formatCode="General">
                        <c:v>-1.5116526968869101E-4</c:v>
                      </c:pt>
                      <c:pt idx="4297" formatCode="General">
                        <c:v>-1.12434947530675E-4</c:v>
                      </c:pt>
                      <c:pt idx="4298">
                        <c:v>-9.9905469698197599E-5</c:v>
                      </c:pt>
                      <c:pt idx="4299">
                        <c:v>-6.2845189233319904E-5</c:v>
                      </c:pt>
                      <c:pt idx="4300" formatCode="General">
                        <c:v>-1.3709969876072599E-4</c:v>
                      </c:pt>
                      <c:pt idx="4301">
                        <c:v>-9.8841888879874095E-5</c:v>
                      </c:pt>
                      <c:pt idx="4302" formatCode="General">
                        <c:v>-1.1866393165346701E-4</c:v>
                      </c:pt>
                      <c:pt idx="4303">
                        <c:v>-8.6708480641494497E-5</c:v>
                      </c:pt>
                      <c:pt idx="4304">
                        <c:v>-9.9240162197333003E-5</c:v>
                      </c:pt>
                      <c:pt idx="4305">
                        <c:v>-8.91879699531486E-5</c:v>
                      </c:pt>
                      <c:pt idx="4306" formatCode="General">
                        <c:v>-1.4883050277329801E-4</c:v>
                      </c:pt>
                      <c:pt idx="4307">
                        <c:v>-9.7741305111388098E-5</c:v>
                      </c:pt>
                      <c:pt idx="4308" formatCode="General">
                        <c:v>-1.1155556427239199E-4</c:v>
                      </c:pt>
                      <c:pt idx="4309" formatCode="General">
                        <c:v>-1.24962531262076E-4</c:v>
                      </c:pt>
                      <c:pt idx="4310">
                        <c:v>-9.1841349750387604E-5</c:v>
                      </c:pt>
                      <c:pt idx="4311" formatCode="General">
                        <c:v>-1.3977989222283501E-4</c:v>
                      </c:pt>
                      <c:pt idx="4312">
                        <c:v>-8.5763205323208304E-5</c:v>
                      </c:pt>
                      <c:pt idx="4313" formatCode="General">
                        <c:v>-1.2515352057640899E-4</c:v>
                      </c:pt>
                      <c:pt idx="4314">
                        <c:v>-8.1122817193447297E-5</c:v>
                      </c:pt>
                      <c:pt idx="4315">
                        <c:v>-9.6747610035986394E-5</c:v>
                      </c:pt>
                      <c:pt idx="4316" formatCode="General">
                        <c:v>-1.0232493989667001E-4</c:v>
                      </c:pt>
                      <c:pt idx="4317" formatCode="General">
                        <c:v>-1.0332677745731E-4</c:v>
                      </c:pt>
                      <c:pt idx="4318">
                        <c:v>-7.3684781143637697E-5</c:v>
                      </c:pt>
                      <c:pt idx="4319">
                        <c:v>-9.6828908609315406E-5</c:v>
                      </c:pt>
                      <c:pt idx="4320" formatCode="General">
                        <c:v>-1.03738422440378E-4</c:v>
                      </c:pt>
                      <c:pt idx="4321" formatCode="General">
                        <c:v>-1.3522687204205701E-4</c:v>
                      </c:pt>
                      <c:pt idx="4322">
                        <c:v>-9.2260204028545606E-5</c:v>
                      </c:pt>
                      <c:pt idx="4323">
                        <c:v>-8.0224078372310902E-5</c:v>
                      </c:pt>
                      <c:pt idx="4324">
                        <c:v>-8.8112606368826298E-5</c:v>
                      </c:pt>
                      <c:pt idx="4325">
                        <c:v>-8.0815643783208998E-5</c:v>
                      </c:pt>
                      <c:pt idx="4326">
                        <c:v>-9.8249445679021399E-5</c:v>
                      </c:pt>
                      <c:pt idx="4327" formatCode="General">
                        <c:v>-1.18704392274398E-4</c:v>
                      </c:pt>
                      <c:pt idx="4328" formatCode="General">
                        <c:v>-1.2685395561122401E-4</c:v>
                      </c:pt>
                      <c:pt idx="4329">
                        <c:v>-5.7077146272375399E-5</c:v>
                      </c:pt>
                      <c:pt idx="4330">
                        <c:v>-9.11927618987146E-5</c:v>
                      </c:pt>
                      <c:pt idx="4331" formatCode="General">
                        <c:v>-1.0364488429938501E-4</c:v>
                      </c:pt>
                      <c:pt idx="4332" formatCode="General">
                        <c:v>-1.12720286858551E-4</c:v>
                      </c:pt>
                      <c:pt idx="4333" formatCode="General">
                        <c:v>-1.13274028417174E-4</c:v>
                      </c:pt>
                      <c:pt idx="4334" formatCode="General">
                        <c:v>-1.21510654129616E-4</c:v>
                      </c:pt>
                      <c:pt idx="4335" formatCode="General">
                        <c:v>-1.17158528430537E-4</c:v>
                      </c:pt>
                      <c:pt idx="4336">
                        <c:v>-9.4264383449096603E-5</c:v>
                      </c:pt>
                      <c:pt idx="4337" formatCode="General">
                        <c:v>-1.1647061631369E-4</c:v>
                      </c:pt>
                      <c:pt idx="4338" formatCode="General">
                        <c:v>-1.00161315600593E-4</c:v>
                      </c:pt>
                      <c:pt idx="4339">
                        <c:v>-7.7688462517863302E-5</c:v>
                      </c:pt>
                      <c:pt idx="4340">
                        <c:v>-9.7154342367376594E-5</c:v>
                      </c:pt>
                      <c:pt idx="4341" formatCode="General">
                        <c:v>-1.1589821941551499E-4</c:v>
                      </c:pt>
                      <c:pt idx="4342">
                        <c:v>-8.7941138412624302E-5</c:v>
                      </c:pt>
                      <c:pt idx="4343">
                        <c:v>-8.2220195771043401E-5</c:v>
                      </c:pt>
                      <c:pt idx="4344" formatCode="General">
                        <c:v>-1.3024330797906201E-4</c:v>
                      </c:pt>
                      <c:pt idx="4345">
                        <c:v>-7.1128333038967403E-5</c:v>
                      </c:pt>
                      <c:pt idx="4346" formatCode="General">
                        <c:v>-1.06737129898857E-4</c:v>
                      </c:pt>
                      <c:pt idx="4347" formatCode="General">
                        <c:v>-1.2620743081837301E-4</c:v>
                      </c:pt>
                      <c:pt idx="4348">
                        <c:v>-7.2225532708165198E-5</c:v>
                      </c:pt>
                      <c:pt idx="4349">
                        <c:v>-9.1404898865496E-5</c:v>
                      </c:pt>
                      <c:pt idx="4350" formatCode="General">
                        <c:v>-1.0868285711787001E-4</c:v>
                      </c:pt>
                      <c:pt idx="4351" formatCode="General">
                        <c:v>-1.4664172065117901E-4</c:v>
                      </c:pt>
                      <c:pt idx="4352" formatCode="General">
                        <c:v>-1.1958609685018999E-4</c:v>
                      </c:pt>
                      <c:pt idx="4353" formatCode="General">
                        <c:v>-1.0695294243195701E-4</c:v>
                      </c:pt>
                      <c:pt idx="4354" formatCode="General">
                        <c:v>-1.09699093126909E-4</c:v>
                      </c:pt>
                      <c:pt idx="4355">
                        <c:v>-9.8290744690500396E-5</c:v>
                      </c:pt>
                      <c:pt idx="4356">
                        <c:v>-8.4751333302479897E-5</c:v>
                      </c:pt>
                      <c:pt idx="4357" formatCode="General">
                        <c:v>-1.2670043846651401E-4</c:v>
                      </c:pt>
                      <c:pt idx="4358" formatCode="General">
                        <c:v>-1.21840125337111E-4</c:v>
                      </c:pt>
                      <c:pt idx="4359">
                        <c:v>-8.6117287407773595E-5</c:v>
                      </c:pt>
                      <c:pt idx="4360">
                        <c:v>-7.1163593411904694E-5</c:v>
                      </c:pt>
                      <c:pt idx="4361" formatCode="General">
                        <c:v>-1.00403030292554E-4</c:v>
                      </c:pt>
                      <c:pt idx="4362">
                        <c:v>-7.3038994263451695E-5</c:v>
                      </c:pt>
                      <c:pt idx="4363" formatCode="General">
                        <c:v>-1.09356424194565E-4</c:v>
                      </c:pt>
                      <c:pt idx="4364" formatCode="General">
                        <c:v>-1.0291785652282201E-4</c:v>
                      </c:pt>
                      <c:pt idx="4365" formatCode="General">
                        <c:v>-1.0779708826454601E-4</c:v>
                      </c:pt>
                      <c:pt idx="4366">
                        <c:v>-8.8160538689053105E-5</c:v>
                      </c:pt>
                      <c:pt idx="4367">
                        <c:v>-7.5676527224812295E-5</c:v>
                      </c:pt>
                      <c:pt idx="4368" formatCode="General">
                        <c:v>-1.2251785902725199E-4</c:v>
                      </c:pt>
                      <c:pt idx="4369">
                        <c:v>-8.6623031384940003E-5</c:v>
                      </c:pt>
                      <c:pt idx="4370">
                        <c:v>-8.1856335947798101E-5</c:v>
                      </c:pt>
                      <c:pt idx="4371">
                        <c:v>-9.4936468180246498E-5</c:v>
                      </c:pt>
                      <c:pt idx="4372">
                        <c:v>-9.5163164220275396E-5</c:v>
                      </c:pt>
                      <c:pt idx="4373">
                        <c:v>-8.0867488831336598E-5</c:v>
                      </c:pt>
                      <c:pt idx="4374">
                        <c:v>-9.1714549035912799E-5</c:v>
                      </c:pt>
                      <c:pt idx="4375">
                        <c:v>-8.5504130154185294E-5</c:v>
                      </c:pt>
                      <c:pt idx="4376">
                        <c:v>-9.1487067696339298E-5</c:v>
                      </c:pt>
                      <c:pt idx="4377">
                        <c:v>-8.1631001290631005E-5</c:v>
                      </c:pt>
                      <c:pt idx="4378">
                        <c:v>-8.6432991451384602E-5</c:v>
                      </c:pt>
                      <c:pt idx="4379">
                        <c:v>-9.9831451809990896E-5</c:v>
                      </c:pt>
                      <c:pt idx="4380">
                        <c:v>-8.9624938969686801E-5</c:v>
                      </c:pt>
                      <c:pt idx="4381" formatCode="General">
                        <c:v>-1.09204460252887E-4</c:v>
                      </c:pt>
                      <c:pt idx="4382">
                        <c:v>-9.6834365866694201E-5</c:v>
                      </c:pt>
                      <c:pt idx="4383">
                        <c:v>-7.2107080719883095E-5</c:v>
                      </c:pt>
                      <c:pt idx="4384">
                        <c:v>-8.4374743431271299E-5</c:v>
                      </c:pt>
                      <c:pt idx="4385">
                        <c:v>-8.7183258746985001E-5</c:v>
                      </c:pt>
                      <c:pt idx="4386">
                        <c:v>-5.83293278320082E-5</c:v>
                      </c:pt>
                      <c:pt idx="4387" formatCode="General">
                        <c:v>-1.17313678742403E-4</c:v>
                      </c:pt>
                      <c:pt idx="4388">
                        <c:v>-8.7803016704217205E-5</c:v>
                      </c:pt>
                      <c:pt idx="4389">
                        <c:v>-9.1250610504498906E-5</c:v>
                      </c:pt>
                      <c:pt idx="4390" formatCode="General">
                        <c:v>-1.12408268715282E-4</c:v>
                      </c:pt>
                      <c:pt idx="4391" formatCode="General">
                        <c:v>-1.12915113661394E-4</c:v>
                      </c:pt>
                      <c:pt idx="4392">
                        <c:v>-8.3760638463004997E-5</c:v>
                      </c:pt>
                      <c:pt idx="4393">
                        <c:v>-8.1204785158545294E-5</c:v>
                      </c:pt>
                      <c:pt idx="4394">
                        <c:v>-9.65818973018307E-5</c:v>
                      </c:pt>
                      <c:pt idx="4395" formatCode="General">
                        <c:v>-1.2899367067566601E-4</c:v>
                      </c:pt>
                      <c:pt idx="4396">
                        <c:v>-8.32940990827595E-5</c:v>
                      </c:pt>
                      <c:pt idx="4397">
                        <c:v>-7.9305652032839099E-5</c:v>
                      </c:pt>
                      <c:pt idx="4398">
                        <c:v>-7.6543224026927802E-5</c:v>
                      </c:pt>
                      <c:pt idx="4399">
                        <c:v>-7.35379047670965E-5</c:v>
                      </c:pt>
                      <c:pt idx="4400" formatCode="General">
                        <c:v>-1.26420434677362E-4</c:v>
                      </c:pt>
                      <c:pt idx="4401">
                        <c:v>-4.8962381308483503E-5</c:v>
                      </c:pt>
                      <c:pt idx="4402" formatCode="General">
                        <c:v>-1.15690904177794E-4</c:v>
                      </c:pt>
                      <c:pt idx="4403">
                        <c:v>-8.2012330549296797E-5</c:v>
                      </c:pt>
                      <c:pt idx="4404" formatCode="General">
                        <c:v>-1.3362949613984E-4</c:v>
                      </c:pt>
                      <c:pt idx="4405">
                        <c:v>-9.6140474058165903E-5</c:v>
                      </c:pt>
                      <c:pt idx="4406">
                        <c:v>-9.7912534623038799E-5</c:v>
                      </c:pt>
                      <c:pt idx="4407" formatCode="General">
                        <c:v>-1.25761644038341E-4</c:v>
                      </c:pt>
                      <c:pt idx="4408" formatCode="General">
                        <c:v>-1.00912977341307E-4</c:v>
                      </c:pt>
                      <c:pt idx="4409" formatCode="General">
                        <c:v>-1.0830738762396499E-4</c:v>
                      </c:pt>
                      <c:pt idx="4410" formatCode="General">
                        <c:v>-1.18971365957068E-4</c:v>
                      </c:pt>
                      <c:pt idx="4411">
                        <c:v>-7.6019954711974602E-5</c:v>
                      </c:pt>
                      <c:pt idx="4412" formatCode="General">
                        <c:v>-1.1309188564133201E-4</c:v>
                      </c:pt>
                      <c:pt idx="4413">
                        <c:v>-9.6884683670082599E-5</c:v>
                      </c:pt>
                      <c:pt idx="4414" formatCode="General">
                        <c:v>-1.29980472782886E-4</c:v>
                      </c:pt>
                      <c:pt idx="4415" formatCode="General">
                        <c:v>-1.22293908753882E-4</c:v>
                      </c:pt>
                      <c:pt idx="4416" formatCode="General">
                        <c:v>-1.15381102082437E-4</c:v>
                      </c:pt>
                      <c:pt idx="4417">
                        <c:v>-8.7354592994784194E-5</c:v>
                      </c:pt>
                      <c:pt idx="4418">
                        <c:v>-7.6150294593771802E-5</c:v>
                      </c:pt>
                      <c:pt idx="4419">
                        <c:v>-7.6566248928092398E-5</c:v>
                      </c:pt>
                      <c:pt idx="4420">
                        <c:v>-7.4005963421950799E-5</c:v>
                      </c:pt>
                      <c:pt idx="4421">
                        <c:v>-3.1089078142842098E-5</c:v>
                      </c:pt>
                      <c:pt idx="4422">
                        <c:v>-8.8692559039386205E-5</c:v>
                      </c:pt>
                      <c:pt idx="4423">
                        <c:v>-7.4946415652563499E-5</c:v>
                      </c:pt>
                      <c:pt idx="4424" formatCode="General">
                        <c:v>-1.19954258332026E-4</c:v>
                      </c:pt>
                      <c:pt idx="4425">
                        <c:v>-9.6164747459218593E-5</c:v>
                      </c:pt>
                      <c:pt idx="4426" formatCode="General">
                        <c:v>-1.00639161694493E-4</c:v>
                      </c:pt>
                      <c:pt idx="4427" formatCode="General">
                        <c:v>-1.0215601378775301E-4</c:v>
                      </c:pt>
                      <c:pt idx="4428">
                        <c:v>-9.1196856089468194E-5</c:v>
                      </c:pt>
                      <c:pt idx="4429">
                        <c:v>-6.8574436056139301E-5</c:v>
                      </c:pt>
                      <c:pt idx="4430">
                        <c:v>-9.5496508125744804E-5</c:v>
                      </c:pt>
                      <c:pt idx="4431">
                        <c:v>-6.1573904845558006E-5</c:v>
                      </c:pt>
                      <c:pt idx="4432" formatCode="General">
                        <c:v>-1.06467221300527E-4</c:v>
                      </c:pt>
                      <c:pt idx="4433">
                        <c:v>-5.1622611144473998E-5</c:v>
                      </c:pt>
                      <c:pt idx="4434" formatCode="General">
                        <c:v>-1.09590457002221E-4</c:v>
                      </c:pt>
                      <c:pt idx="4435" formatCode="General">
                        <c:v>-1.14259518123057E-4</c:v>
                      </c:pt>
                      <c:pt idx="4436">
                        <c:v>-7.6773347957294195E-5</c:v>
                      </c:pt>
                      <c:pt idx="4437">
                        <c:v>-9.3426981431900006E-5</c:v>
                      </c:pt>
                      <c:pt idx="4438">
                        <c:v>-8.4874350445912999E-5</c:v>
                      </c:pt>
                      <c:pt idx="4439">
                        <c:v>-9.2099694602174105E-5</c:v>
                      </c:pt>
                      <c:pt idx="4440">
                        <c:v>-7.6710138993378306E-5</c:v>
                      </c:pt>
                      <c:pt idx="4441">
                        <c:v>-7.4811547271456206E-5</c:v>
                      </c:pt>
                      <c:pt idx="4442">
                        <c:v>-6.5076005045879498E-5</c:v>
                      </c:pt>
                      <c:pt idx="4443">
                        <c:v>-5.3276778052137898E-5</c:v>
                      </c:pt>
                      <c:pt idx="4444">
                        <c:v>-7.1343533123801206E-5</c:v>
                      </c:pt>
                      <c:pt idx="4445">
                        <c:v>-8.7050006742924593E-5</c:v>
                      </c:pt>
                      <c:pt idx="4446">
                        <c:v>-9.8708764014884403E-5</c:v>
                      </c:pt>
                      <c:pt idx="4447">
                        <c:v>-8.5023072313044295E-5</c:v>
                      </c:pt>
                      <c:pt idx="4448">
                        <c:v>-7.6700192204449304E-5</c:v>
                      </c:pt>
                      <c:pt idx="4449">
                        <c:v>-5.8621026379165E-5</c:v>
                      </c:pt>
                      <c:pt idx="4450">
                        <c:v>-8.3517389022463799E-5</c:v>
                      </c:pt>
                      <c:pt idx="4451" formatCode="General">
                        <c:v>-1.2043552683375201E-4</c:v>
                      </c:pt>
                      <c:pt idx="4452">
                        <c:v>-6.0508051470813198E-5</c:v>
                      </c:pt>
                      <c:pt idx="4453">
                        <c:v>-5.8389778212708297E-5</c:v>
                      </c:pt>
                      <c:pt idx="4454">
                        <c:v>-9.1797800523154495E-5</c:v>
                      </c:pt>
                      <c:pt idx="4455">
                        <c:v>-9.9913315382833907E-5</c:v>
                      </c:pt>
                      <c:pt idx="4456" formatCode="General">
                        <c:v>-1.16811144283017E-4</c:v>
                      </c:pt>
                      <c:pt idx="4457">
                        <c:v>-8.0567874913100996E-5</c:v>
                      </c:pt>
                      <c:pt idx="4458">
                        <c:v>-8.9568865945911799E-5</c:v>
                      </c:pt>
                      <c:pt idx="4459" formatCode="General">
                        <c:v>-1.12278483457317E-4</c:v>
                      </c:pt>
                      <c:pt idx="4460">
                        <c:v>-9.9707478157499597E-5</c:v>
                      </c:pt>
                      <c:pt idx="4461">
                        <c:v>-7.2403655505693499E-5</c:v>
                      </c:pt>
                      <c:pt idx="4462">
                        <c:v>-7.1269199913591904E-5</c:v>
                      </c:pt>
                      <c:pt idx="4463" formatCode="General">
                        <c:v>-1.1640543014463501E-4</c:v>
                      </c:pt>
                      <c:pt idx="4464">
                        <c:v>-7.9406616894125997E-5</c:v>
                      </c:pt>
                      <c:pt idx="4465">
                        <c:v>-9.6146249271469999E-5</c:v>
                      </c:pt>
                      <c:pt idx="4466" formatCode="General">
                        <c:v>-1.02773424093943E-4</c:v>
                      </c:pt>
                      <c:pt idx="4467">
                        <c:v>-6.3654641491934805E-5</c:v>
                      </c:pt>
                      <c:pt idx="4468">
                        <c:v>-5.6545664893184403E-5</c:v>
                      </c:pt>
                      <c:pt idx="4469" formatCode="General">
                        <c:v>-1.00549837165327E-4</c:v>
                      </c:pt>
                      <c:pt idx="4470">
                        <c:v>-8.1547841632997694E-5</c:v>
                      </c:pt>
                      <c:pt idx="4471">
                        <c:v>-6.73666189084689E-5</c:v>
                      </c:pt>
                      <c:pt idx="4472" formatCode="General">
                        <c:v>-1.08813101748948E-4</c:v>
                      </c:pt>
                      <c:pt idx="4473">
                        <c:v>-6.8175923722245602E-5</c:v>
                      </c:pt>
                      <c:pt idx="4474">
                        <c:v>-8.5643342201336799E-5</c:v>
                      </c:pt>
                      <c:pt idx="4475">
                        <c:v>-7.22369059544418E-5</c:v>
                      </c:pt>
                      <c:pt idx="4476">
                        <c:v>-9.3211806506134499E-5</c:v>
                      </c:pt>
                      <c:pt idx="4477">
                        <c:v>-8.7437496664683796E-5</c:v>
                      </c:pt>
                      <c:pt idx="4478">
                        <c:v>-8.4089446838429499E-5</c:v>
                      </c:pt>
                      <c:pt idx="4479">
                        <c:v>-6.8212853334815194E-5</c:v>
                      </c:pt>
                      <c:pt idx="4480" formatCode="General">
                        <c:v>-1.07577551354312E-4</c:v>
                      </c:pt>
                      <c:pt idx="4481">
                        <c:v>-7.2053206267993499E-5</c:v>
                      </c:pt>
                      <c:pt idx="4482">
                        <c:v>-5.4384034142752197E-5</c:v>
                      </c:pt>
                      <c:pt idx="4483" formatCode="General">
                        <c:v>-1.0084430120936301E-4</c:v>
                      </c:pt>
                      <c:pt idx="4484">
                        <c:v>-8.6683092560934405E-5</c:v>
                      </c:pt>
                      <c:pt idx="4485">
                        <c:v>-9.9919782848519804E-5</c:v>
                      </c:pt>
                      <c:pt idx="4486">
                        <c:v>-8.6171208046359503E-5</c:v>
                      </c:pt>
                      <c:pt idx="4487">
                        <c:v>-5.9667166901434997E-5</c:v>
                      </c:pt>
                      <c:pt idx="4488" formatCode="General">
                        <c:v>-1.01700783378322E-4</c:v>
                      </c:pt>
                      <c:pt idx="4489">
                        <c:v>-5.5957541337060898E-5</c:v>
                      </c:pt>
                      <c:pt idx="4490">
                        <c:v>-8.9462081260204002E-5</c:v>
                      </c:pt>
                      <c:pt idx="4491" formatCode="General">
                        <c:v>-1.01318658406675E-4</c:v>
                      </c:pt>
                      <c:pt idx="4492">
                        <c:v>-9.0205282659959994E-5</c:v>
                      </c:pt>
                      <c:pt idx="4493">
                        <c:v>-5.82282343270588E-5</c:v>
                      </c:pt>
                      <c:pt idx="4494">
                        <c:v>-4.7651042755285798E-5</c:v>
                      </c:pt>
                      <c:pt idx="4495" formatCode="General">
                        <c:v>-1.04895068170237E-4</c:v>
                      </c:pt>
                      <c:pt idx="4496">
                        <c:v>-9.1262955559899499E-5</c:v>
                      </c:pt>
                      <c:pt idx="4497">
                        <c:v>-7.9783051961597505E-5</c:v>
                      </c:pt>
                      <c:pt idx="4498">
                        <c:v>-9.1446623186416701E-5</c:v>
                      </c:pt>
                      <c:pt idx="4499">
                        <c:v>-6.6512732746131298E-5</c:v>
                      </c:pt>
                      <c:pt idx="4500" formatCode="General">
                        <c:v>-1.05948123753174E-4</c:v>
                      </c:pt>
                      <c:pt idx="4501" formatCode="General">
                        <c:v>-1.1379378144642E-4</c:v>
                      </c:pt>
                      <c:pt idx="4502">
                        <c:v>-4.2061824673047803E-5</c:v>
                      </c:pt>
                      <c:pt idx="4503" formatCode="General">
                        <c:v>-1.52916609249656E-4</c:v>
                      </c:pt>
                      <c:pt idx="4504">
                        <c:v>-5.2668670056421702E-5</c:v>
                      </c:pt>
                      <c:pt idx="4505">
                        <c:v>-8.4160396728829903E-5</c:v>
                      </c:pt>
                      <c:pt idx="4506">
                        <c:v>-8.6093608299225001E-5</c:v>
                      </c:pt>
                      <c:pt idx="4507">
                        <c:v>-5.4483952703342201E-5</c:v>
                      </c:pt>
                      <c:pt idx="4508">
                        <c:v>-9.4645725023929497E-5</c:v>
                      </c:pt>
                      <c:pt idx="4509">
                        <c:v>-6.1620388828267702E-5</c:v>
                      </c:pt>
                      <c:pt idx="4510" formatCode="General">
                        <c:v>-1.2390057983242001E-4</c:v>
                      </c:pt>
                      <c:pt idx="4511">
                        <c:v>-6.3457966906846106E-5</c:v>
                      </c:pt>
                      <c:pt idx="4512">
                        <c:v>-6.8434608962240296E-5</c:v>
                      </c:pt>
                      <c:pt idx="4513">
                        <c:v>-7.5595320952023703E-5</c:v>
                      </c:pt>
                      <c:pt idx="4514">
                        <c:v>-9.7716110800020496E-5</c:v>
                      </c:pt>
                      <c:pt idx="4515" formatCode="General">
                        <c:v>-1.17081963159514E-4</c:v>
                      </c:pt>
                      <c:pt idx="4516" formatCode="General">
                        <c:v>-1.02215566744931E-4</c:v>
                      </c:pt>
                      <c:pt idx="4517">
                        <c:v>-8.11692936274793E-5</c:v>
                      </c:pt>
                      <c:pt idx="4518" formatCode="General">
                        <c:v>-1.2479234696908601E-4</c:v>
                      </c:pt>
                      <c:pt idx="4519">
                        <c:v>-4.2786285639789802E-5</c:v>
                      </c:pt>
                      <c:pt idx="4520">
                        <c:v>-8.1350961832586896E-5</c:v>
                      </c:pt>
                      <c:pt idx="4521">
                        <c:v>-5.6072010155290801E-5</c:v>
                      </c:pt>
                      <c:pt idx="4522">
                        <c:v>-7.3813218397477098E-5</c:v>
                      </c:pt>
                      <c:pt idx="4523">
                        <c:v>-5.6811802438274203E-5</c:v>
                      </c:pt>
                      <c:pt idx="4524">
                        <c:v>-7.0874697431587105E-5</c:v>
                      </c:pt>
                      <c:pt idx="4525">
                        <c:v>-8.99434723257467E-5</c:v>
                      </c:pt>
                      <c:pt idx="4526">
                        <c:v>-8.8662551149839295E-5</c:v>
                      </c:pt>
                      <c:pt idx="4527">
                        <c:v>-7.8698067686489102E-5</c:v>
                      </c:pt>
                      <c:pt idx="4528">
                        <c:v>-7.7677737922151303E-5</c:v>
                      </c:pt>
                      <c:pt idx="4529">
                        <c:v>-9.6822210839385897E-5</c:v>
                      </c:pt>
                      <c:pt idx="4530">
                        <c:v>-5.8082625533219201E-5</c:v>
                      </c:pt>
                      <c:pt idx="4531">
                        <c:v>-7.8605502296529901E-5</c:v>
                      </c:pt>
                      <c:pt idx="4532">
                        <c:v>-7.7912126468343104E-5</c:v>
                      </c:pt>
                      <c:pt idx="4533">
                        <c:v>-6.1082154980678406E-5</c:v>
                      </c:pt>
                      <c:pt idx="4534">
                        <c:v>-8.5063083891154299E-5</c:v>
                      </c:pt>
                      <c:pt idx="4535">
                        <c:v>-9.0919305543821596E-5</c:v>
                      </c:pt>
                      <c:pt idx="4536">
                        <c:v>-9.3719811067078098E-5</c:v>
                      </c:pt>
                      <c:pt idx="4537">
                        <c:v>-8.0505801207609998E-5</c:v>
                      </c:pt>
                      <c:pt idx="4538">
                        <c:v>-5.1652104317629899E-5</c:v>
                      </c:pt>
                      <c:pt idx="4539">
                        <c:v>-6.8739868523330004E-5</c:v>
                      </c:pt>
                      <c:pt idx="4540">
                        <c:v>-5.0328792868493099E-5</c:v>
                      </c:pt>
                      <c:pt idx="4541">
                        <c:v>-6.9105073985130695E-5</c:v>
                      </c:pt>
                      <c:pt idx="4542">
                        <c:v>-8.6959039567728805E-5</c:v>
                      </c:pt>
                      <c:pt idx="4543">
                        <c:v>-5.9851497990043801E-5</c:v>
                      </c:pt>
                      <c:pt idx="4544">
                        <c:v>-6.0198334905552403E-5</c:v>
                      </c:pt>
                      <c:pt idx="4545">
                        <c:v>-6.8904715268128502E-5</c:v>
                      </c:pt>
                      <c:pt idx="4546">
                        <c:v>-8.6262875845438406E-5</c:v>
                      </c:pt>
                      <c:pt idx="4547">
                        <c:v>-6.0520939300617202E-5</c:v>
                      </c:pt>
                      <c:pt idx="4548">
                        <c:v>-7.6051191185833896E-5</c:v>
                      </c:pt>
                      <c:pt idx="4549">
                        <c:v>-6.9295300402718901E-5</c:v>
                      </c:pt>
                      <c:pt idx="4550">
                        <c:v>-7.6353096978622797E-5</c:v>
                      </c:pt>
                      <c:pt idx="4551">
                        <c:v>-7.8264697066614806E-5</c:v>
                      </c:pt>
                      <c:pt idx="4552">
                        <c:v>-5.2856546591005398E-5</c:v>
                      </c:pt>
                      <c:pt idx="4553">
                        <c:v>-6.0910990784035E-5</c:v>
                      </c:pt>
                      <c:pt idx="4554">
                        <c:v>-6.9299298341811598E-5</c:v>
                      </c:pt>
                      <c:pt idx="4555">
                        <c:v>-6.4464776791512202E-5</c:v>
                      </c:pt>
                      <c:pt idx="4556">
                        <c:v>-8.7457899789198702E-5</c:v>
                      </c:pt>
                      <c:pt idx="4557">
                        <c:v>-5.80595192955041E-5</c:v>
                      </c:pt>
                      <c:pt idx="4558">
                        <c:v>-7.8567602969906503E-5</c:v>
                      </c:pt>
                      <c:pt idx="4559">
                        <c:v>-8.1525150742463098E-5</c:v>
                      </c:pt>
                      <c:pt idx="4560">
                        <c:v>-7.5128966691392695E-5</c:v>
                      </c:pt>
                      <c:pt idx="4561" formatCode="General">
                        <c:v>-1.11486995913626E-4</c:v>
                      </c:pt>
                      <c:pt idx="4562">
                        <c:v>-6.3452424741612597E-5</c:v>
                      </c:pt>
                      <c:pt idx="4563">
                        <c:v>-7.4204429020631395E-5</c:v>
                      </c:pt>
                      <c:pt idx="4564" formatCode="General">
                        <c:v>-1.3914951746195599E-4</c:v>
                      </c:pt>
                      <c:pt idx="4565">
                        <c:v>-6.7071234946639802E-5</c:v>
                      </c:pt>
                      <c:pt idx="4566">
                        <c:v>-6.4254877017121806E-5</c:v>
                      </c:pt>
                      <c:pt idx="4567">
                        <c:v>-8.7893141614751901E-5</c:v>
                      </c:pt>
                      <c:pt idx="4568">
                        <c:v>-5.1563352133522503E-5</c:v>
                      </c:pt>
                      <c:pt idx="4569">
                        <c:v>-9.1204631203640899E-5</c:v>
                      </c:pt>
                      <c:pt idx="4570" formatCode="General">
                        <c:v>-1.2309844055996601E-4</c:v>
                      </c:pt>
                      <c:pt idx="4571">
                        <c:v>-8.1076432038278397E-5</c:v>
                      </c:pt>
                      <c:pt idx="4572" formatCode="General">
                        <c:v>-1.01741257611488E-4</c:v>
                      </c:pt>
                      <c:pt idx="4573">
                        <c:v>-6.6242030365875999E-5</c:v>
                      </c:pt>
                      <c:pt idx="4574">
                        <c:v>-9.0273714487982201E-5</c:v>
                      </c:pt>
                      <c:pt idx="4575">
                        <c:v>-7.8789009486749799E-5</c:v>
                      </c:pt>
                      <c:pt idx="4576">
                        <c:v>-4.8559521955283798E-5</c:v>
                      </c:pt>
                      <c:pt idx="4577">
                        <c:v>-7.5755448046554795E-5</c:v>
                      </c:pt>
                      <c:pt idx="4578">
                        <c:v>-8.8634368789292594E-5</c:v>
                      </c:pt>
                      <c:pt idx="4579" formatCode="General">
                        <c:v>-1.04558593553384E-4</c:v>
                      </c:pt>
                      <c:pt idx="4580">
                        <c:v>-9.4331781739423102E-5</c:v>
                      </c:pt>
                      <c:pt idx="4581">
                        <c:v>-6.7322611921587298E-5</c:v>
                      </c:pt>
                      <c:pt idx="4582" formatCode="General">
                        <c:v>-1.05046144169793E-4</c:v>
                      </c:pt>
                      <c:pt idx="4583">
                        <c:v>-7.0296280858598699E-5</c:v>
                      </c:pt>
                      <c:pt idx="4584" formatCode="General">
                        <c:v>-1.03440318802399E-4</c:v>
                      </c:pt>
                      <c:pt idx="4585">
                        <c:v>-9.9681185987726803E-5</c:v>
                      </c:pt>
                      <c:pt idx="4586">
                        <c:v>-8.5992045792131601E-5</c:v>
                      </c:pt>
                      <c:pt idx="4587" formatCode="General">
                        <c:v>-1.1986993228785199E-4</c:v>
                      </c:pt>
                      <c:pt idx="4588">
                        <c:v>-7.7275680504987993E-5</c:v>
                      </c:pt>
                      <c:pt idx="4589" formatCode="General">
                        <c:v>-1.13667230873687E-4</c:v>
                      </c:pt>
                      <c:pt idx="4590" formatCode="General">
                        <c:v>-1.2578904278959799E-4</c:v>
                      </c:pt>
                      <c:pt idx="4591">
                        <c:v>-8.4818008606364794E-5</c:v>
                      </c:pt>
                      <c:pt idx="4592" formatCode="General">
                        <c:v>-1.05807288496644E-4</c:v>
                      </c:pt>
                      <c:pt idx="4593">
                        <c:v>-8.0529248873439802E-5</c:v>
                      </c:pt>
                      <c:pt idx="4594" formatCode="General">
                        <c:v>-1.1755165177983099E-4</c:v>
                      </c:pt>
                      <c:pt idx="4595" formatCode="General">
                        <c:v>-1.09481566420171E-4</c:v>
                      </c:pt>
                      <c:pt idx="4596">
                        <c:v>-9.9954164748648303E-5</c:v>
                      </c:pt>
                      <c:pt idx="4597" formatCode="General">
                        <c:v>-1.2987898640796799E-4</c:v>
                      </c:pt>
                      <c:pt idx="4598">
                        <c:v>-7.6620198201749496E-5</c:v>
                      </c:pt>
                      <c:pt idx="4599">
                        <c:v>-8.1908893485759394E-5</c:v>
                      </c:pt>
                      <c:pt idx="4600">
                        <c:v>-6.7557835524833406E-5</c:v>
                      </c:pt>
                      <c:pt idx="4601" formatCode="General">
                        <c:v>-1.3826255057185799E-4</c:v>
                      </c:pt>
                      <c:pt idx="4602" formatCode="General">
                        <c:v>-1.11841871194576E-4</c:v>
                      </c:pt>
                      <c:pt idx="4603">
                        <c:v>-8.1942920152737895E-5</c:v>
                      </c:pt>
                      <c:pt idx="4604">
                        <c:v>-9.7740061699900705E-5</c:v>
                      </c:pt>
                      <c:pt idx="4605" formatCode="General">
                        <c:v>-1.01086873323427E-4</c:v>
                      </c:pt>
                      <c:pt idx="4606">
                        <c:v>-8.2510977186069103E-5</c:v>
                      </c:pt>
                      <c:pt idx="4607" formatCode="General">
                        <c:v>-1.04873571598894E-4</c:v>
                      </c:pt>
                      <c:pt idx="4608">
                        <c:v>-8.9296282870007901E-5</c:v>
                      </c:pt>
                      <c:pt idx="4609">
                        <c:v>-7.9284886221946599E-5</c:v>
                      </c:pt>
                      <c:pt idx="4610">
                        <c:v>-8.3065139562464306E-5</c:v>
                      </c:pt>
                      <c:pt idx="4611">
                        <c:v>-7.4719627632716199E-5</c:v>
                      </c:pt>
                      <c:pt idx="4612">
                        <c:v>-9.8333168146239196E-5</c:v>
                      </c:pt>
                      <c:pt idx="4613">
                        <c:v>-3.4964951133194502E-5</c:v>
                      </c:pt>
                      <c:pt idx="4614">
                        <c:v>-9.5573317022895106E-5</c:v>
                      </c:pt>
                      <c:pt idx="4615">
                        <c:v>-6.9071784530221105E-5</c:v>
                      </c:pt>
                      <c:pt idx="4616">
                        <c:v>-8.5869436925451698E-5</c:v>
                      </c:pt>
                      <c:pt idx="4617">
                        <c:v>-8.2308449433902406E-5</c:v>
                      </c:pt>
                      <c:pt idx="4618">
                        <c:v>-9.3419308248433703E-5</c:v>
                      </c:pt>
                      <c:pt idx="4619">
                        <c:v>-6.8091517768900694E-5</c:v>
                      </c:pt>
                      <c:pt idx="4620">
                        <c:v>-7.5596910672879499E-5</c:v>
                      </c:pt>
                      <c:pt idx="4621">
                        <c:v>-8.3502912588252905E-5</c:v>
                      </c:pt>
                      <c:pt idx="4622">
                        <c:v>-6.4770882745188095E-5</c:v>
                      </c:pt>
                      <c:pt idx="4623">
                        <c:v>-8.3627536269018603E-5</c:v>
                      </c:pt>
                      <c:pt idx="4624">
                        <c:v>-1.6452128950812899E-5</c:v>
                      </c:pt>
                      <c:pt idx="4625">
                        <c:v>-6.4780296931351794E-5</c:v>
                      </c:pt>
                      <c:pt idx="4626">
                        <c:v>-9.2146627696404601E-5</c:v>
                      </c:pt>
                      <c:pt idx="4627">
                        <c:v>-7.8922981154366006E-5</c:v>
                      </c:pt>
                      <c:pt idx="4628">
                        <c:v>-7.7127626496875599E-5</c:v>
                      </c:pt>
                      <c:pt idx="4629">
                        <c:v>-7.3688559722104294E-5</c:v>
                      </c:pt>
                      <c:pt idx="4630">
                        <c:v>-6.9668393008354604E-5</c:v>
                      </c:pt>
                      <c:pt idx="4631">
                        <c:v>-4.1336321256261101E-5</c:v>
                      </c:pt>
                      <c:pt idx="4632">
                        <c:v>-4.5384650456055803E-5</c:v>
                      </c:pt>
                      <c:pt idx="4633" formatCode="General">
                        <c:v>-1.01466742539773E-4</c:v>
                      </c:pt>
                      <c:pt idx="4634">
                        <c:v>-6.7794823041497499E-5</c:v>
                      </c:pt>
                      <c:pt idx="4635">
                        <c:v>-7.6489846343451897E-5</c:v>
                      </c:pt>
                      <c:pt idx="4636">
                        <c:v>-5.1233580689775103E-5</c:v>
                      </c:pt>
                      <c:pt idx="4637" formatCode="General">
                        <c:v>-1.02739520509584E-4</c:v>
                      </c:pt>
                      <c:pt idx="4638">
                        <c:v>-6.2288550827066194E-5</c:v>
                      </c:pt>
                      <c:pt idx="4639">
                        <c:v>-8.3279825354591001E-5</c:v>
                      </c:pt>
                      <c:pt idx="4640">
                        <c:v>-8.7732792698838597E-5</c:v>
                      </c:pt>
                      <c:pt idx="4641">
                        <c:v>-7.1092271809911306E-5</c:v>
                      </c:pt>
                      <c:pt idx="4642">
                        <c:v>-8.6947952524608294E-5</c:v>
                      </c:pt>
                      <c:pt idx="4643">
                        <c:v>-8.9376102808554306E-5</c:v>
                      </c:pt>
                      <c:pt idx="4644">
                        <c:v>-8.0468102560211398E-5</c:v>
                      </c:pt>
                      <c:pt idx="4645">
                        <c:v>-5.68353819971316E-5</c:v>
                      </c:pt>
                      <c:pt idx="4646">
                        <c:v>-8.8663036954017498E-5</c:v>
                      </c:pt>
                      <c:pt idx="4647">
                        <c:v>-4.8854120950380899E-5</c:v>
                      </c:pt>
                      <c:pt idx="4648">
                        <c:v>-8.2003160934649797E-5</c:v>
                      </c:pt>
                      <c:pt idx="4649">
                        <c:v>-4.7965275745083199E-5</c:v>
                      </c:pt>
                      <c:pt idx="4650" formatCode="General">
                        <c:v>-1.18496993733646E-4</c:v>
                      </c:pt>
                      <c:pt idx="4651">
                        <c:v>-8.25257219654136E-5</c:v>
                      </c:pt>
                      <c:pt idx="4652">
                        <c:v>-9.6104156670312994E-5</c:v>
                      </c:pt>
                      <c:pt idx="4653">
                        <c:v>-8.1587939011667796E-5</c:v>
                      </c:pt>
                      <c:pt idx="4654">
                        <c:v>-7.4431000257844303E-5</c:v>
                      </c:pt>
                      <c:pt idx="4655">
                        <c:v>-8.5807476955618704E-5</c:v>
                      </c:pt>
                      <c:pt idx="4656">
                        <c:v>-2.46994882100668E-5</c:v>
                      </c:pt>
                      <c:pt idx="4657">
                        <c:v>-7.2378761038904304E-5</c:v>
                      </c:pt>
                      <c:pt idx="4658">
                        <c:v>-6.6234671621163296E-5</c:v>
                      </c:pt>
                      <c:pt idx="4659">
                        <c:v>-6.9534589645760497E-5</c:v>
                      </c:pt>
                      <c:pt idx="4660">
                        <c:v>-9.6212039804344601E-5</c:v>
                      </c:pt>
                      <c:pt idx="4661" formatCode="General">
                        <c:v>-1.13627882337705E-4</c:v>
                      </c:pt>
                      <c:pt idx="4662">
                        <c:v>-9.3533933179691493E-5</c:v>
                      </c:pt>
                      <c:pt idx="4663">
                        <c:v>-6.8090000413071806E-5</c:v>
                      </c:pt>
                      <c:pt idx="4664">
                        <c:v>-7.4838170277299995E-5</c:v>
                      </c:pt>
                      <c:pt idx="4665">
                        <c:v>-4.53710073954398E-5</c:v>
                      </c:pt>
                      <c:pt idx="4666">
                        <c:v>-7.3924348798013197E-5</c:v>
                      </c:pt>
                      <c:pt idx="4667">
                        <c:v>-5.5244715428440802E-5</c:v>
                      </c:pt>
                      <c:pt idx="4668">
                        <c:v>-6.7601084892421304E-5</c:v>
                      </c:pt>
                      <c:pt idx="4669" formatCode="General">
                        <c:v>-1.0747983803274E-4</c:v>
                      </c:pt>
                      <c:pt idx="4670">
                        <c:v>-3.8390673069232703E-5</c:v>
                      </c:pt>
                      <c:pt idx="4671">
                        <c:v>-9.0115770347604297E-5</c:v>
                      </c:pt>
                      <c:pt idx="4672">
                        <c:v>-5.6273210760952203E-5</c:v>
                      </c:pt>
                      <c:pt idx="4673">
                        <c:v>-7.8706216917487202E-5</c:v>
                      </c:pt>
                      <c:pt idx="4674">
                        <c:v>-9.5708478013276096E-5</c:v>
                      </c:pt>
                      <c:pt idx="4675">
                        <c:v>-6.4695388334319104E-5</c:v>
                      </c:pt>
                      <c:pt idx="4676">
                        <c:v>-4.5103933693547498E-5</c:v>
                      </c:pt>
                      <c:pt idx="4677">
                        <c:v>-5.5959366556492798E-5</c:v>
                      </c:pt>
                      <c:pt idx="4678">
                        <c:v>-7.2964378306618997E-5</c:v>
                      </c:pt>
                      <c:pt idx="4679">
                        <c:v>-9.2818852403972905E-5</c:v>
                      </c:pt>
                      <c:pt idx="4680">
                        <c:v>-5.7980366369848302E-5</c:v>
                      </c:pt>
                      <c:pt idx="4681">
                        <c:v>-8.3826258803721204E-5</c:v>
                      </c:pt>
                      <c:pt idx="4682" formatCode="General">
                        <c:v>-1.03771474116453E-4</c:v>
                      </c:pt>
                      <c:pt idx="4683">
                        <c:v>-3.2699578562517597E-5</c:v>
                      </c:pt>
                      <c:pt idx="4684">
                        <c:v>-7.83777546451782E-5</c:v>
                      </c:pt>
                      <c:pt idx="4685">
                        <c:v>-5.6063364872055301E-5</c:v>
                      </c:pt>
                      <c:pt idx="4686">
                        <c:v>-8.8439512919493199E-5</c:v>
                      </c:pt>
                      <c:pt idx="4687">
                        <c:v>-7.9448758684373398E-5</c:v>
                      </c:pt>
                      <c:pt idx="4688">
                        <c:v>-7.6148691425905995E-5</c:v>
                      </c:pt>
                      <c:pt idx="4689">
                        <c:v>-6.6943586258620303E-5</c:v>
                      </c:pt>
                      <c:pt idx="4690" formatCode="General">
                        <c:v>-1.17583848401091E-4</c:v>
                      </c:pt>
                      <c:pt idx="4691">
                        <c:v>-7.5475188423257701E-5</c:v>
                      </c:pt>
                      <c:pt idx="4692">
                        <c:v>-4.39396570106772E-5</c:v>
                      </c:pt>
                      <c:pt idx="4693">
                        <c:v>-7.2622369114535795E-5</c:v>
                      </c:pt>
                      <c:pt idx="4694">
                        <c:v>-6.0082609506280101E-5</c:v>
                      </c:pt>
                      <c:pt idx="4695">
                        <c:v>-9.6669104121870894E-5</c:v>
                      </c:pt>
                      <c:pt idx="4696">
                        <c:v>-5.1788303277378199E-5</c:v>
                      </c:pt>
                      <c:pt idx="4697">
                        <c:v>-4.5348033555008002E-5</c:v>
                      </c:pt>
                      <c:pt idx="4698">
                        <c:v>-7.9655137411568502E-5</c:v>
                      </c:pt>
                      <c:pt idx="4699">
                        <c:v>-4.6132429801457301E-5</c:v>
                      </c:pt>
                      <c:pt idx="4700">
                        <c:v>-4.7924796299040701E-5</c:v>
                      </c:pt>
                      <c:pt idx="4701">
                        <c:v>-6.0666202455843199E-5</c:v>
                      </c:pt>
                      <c:pt idx="4702">
                        <c:v>-4.28072313302769E-5</c:v>
                      </c:pt>
                      <c:pt idx="4703">
                        <c:v>-7.8107784569387298E-5</c:v>
                      </c:pt>
                      <c:pt idx="4704">
                        <c:v>-4.6813995967534499E-5</c:v>
                      </c:pt>
                      <c:pt idx="4705">
                        <c:v>-5.2543807953556403E-5</c:v>
                      </c:pt>
                      <c:pt idx="4706">
                        <c:v>-7.3422451318678003E-5</c:v>
                      </c:pt>
                      <c:pt idx="4707" formatCode="General">
                        <c:v>-1.13707855606908E-4</c:v>
                      </c:pt>
                      <c:pt idx="4708">
                        <c:v>-7.3175953944100202E-5</c:v>
                      </c:pt>
                      <c:pt idx="4709">
                        <c:v>-5.7442635556762698E-5</c:v>
                      </c:pt>
                      <c:pt idx="4710">
                        <c:v>-2.9352338035042401E-5</c:v>
                      </c:pt>
                      <c:pt idx="4711">
                        <c:v>-7.2505191204080602E-5</c:v>
                      </c:pt>
                      <c:pt idx="4712">
                        <c:v>-4.8140584836941099E-5</c:v>
                      </c:pt>
                      <c:pt idx="4713">
                        <c:v>-4.6435715141062503E-5</c:v>
                      </c:pt>
                      <c:pt idx="4714">
                        <c:v>-6.4494578018064398E-5</c:v>
                      </c:pt>
                      <c:pt idx="4715">
                        <c:v>-7.1030424232338904E-5</c:v>
                      </c:pt>
                      <c:pt idx="4716">
                        <c:v>-5.1108763697948602E-5</c:v>
                      </c:pt>
                      <c:pt idx="4717">
                        <c:v>-5.7939209022874301E-5</c:v>
                      </c:pt>
                      <c:pt idx="4718">
                        <c:v>-6.4977746303520906E-5</c:v>
                      </c:pt>
                      <c:pt idx="4719" formatCode="General">
                        <c:v>-1.06380338862623E-4</c:v>
                      </c:pt>
                      <c:pt idx="4720">
                        <c:v>-8.26544292234792E-5</c:v>
                      </c:pt>
                      <c:pt idx="4721">
                        <c:v>-3.9158492508380799E-5</c:v>
                      </c:pt>
                      <c:pt idx="4722">
                        <c:v>-6.7913924581305098E-5</c:v>
                      </c:pt>
                      <c:pt idx="4723">
                        <c:v>-5.2966303169375103E-5</c:v>
                      </c:pt>
                      <c:pt idx="4724">
                        <c:v>-3.9524254636988703E-5</c:v>
                      </c:pt>
                      <c:pt idx="4725" formatCode="General">
                        <c:v>-1.00912035293204E-4</c:v>
                      </c:pt>
                      <c:pt idx="4726">
                        <c:v>-5.1328301486314999E-5</c:v>
                      </c:pt>
                      <c:pt idx="4727">
                        <c:v>-7.5665010988046601E-5</c:v>
                      </c:pt>
                      <c:pt idx="4728">
                        <c:v>-5.7222352343271098E-5</c:v>
                      </c:pt>
                      <c:pt idx="4729">
                        <c:v>-7.3621020722429298E-5</c:v>
                      </c:pt>
                      <c:pt idx="4730">
                        <c:v>-8.9983448868136801E-5</c:v>
                      </c:pt>
                      <c:pt idx="4731">
                        <c:v>-8.9818325928729101E-5</c:v>
                      </c:pt>
                      <c:pt idx="4732" formatCode="General">
                        <c:v>-1.07089859878661E-4</c:v>
                      </c:pt>
                      <c:pt idx="4733">
                        <c:v>-8.2433396859075294E-5</c:v>
                      </c:pt>
                      <c:pt idx="4734">
                        <c:v>-6.8208650180530801E-5</c:v>
                      </c:pt>
                      <c:pt idx="4735">
                        <c:v>-7.6439881018004405E-5</c:v>
                      </c:pt>
                      <c:pt idx="4736">
                        <c:v>-6.97062604491571E-5</c:v>
                      </c:pt>
                      <c:pt idx="4737">
                        <c:v>-5.08953867279399E-5</c:v>
                      </c:pt>
                      <c:pt idx="4738" formatCode="General">
                        <c:v>-1.01688426172896E-4</c:v>
                      </c:pt>
                      <c:pt idx="4739">
                        <c:v>-4.9848856026294297E-5</c:v>
                      </c:pt>
                      <c:pt idx="4740">
                        <c:v>-7.5105434312488405E-5</c:v>
                      </c:pt>
                      <c:pt idx="4741">
                        <c:v>-7.9128351947669703E-5</c:v>
                      </c:pt>
                      <c:pt idx="4742">
                        <c:v>-5.9878019468381197E-5</c:v>
                      </c:pt>
                      <c:pt idx="4743">
                        <c:v>-6.3187454034136802E-5</c:v>
                      </c:pt>
                      <c:pt idx="4744">
                        <c:v>-6.7933759770825005E-5</c:v>
                      </c:pt>
                      <c:pt idx="4745">
                        <c:v>-9.2068081568973798E-5</c:v>
                      </c:pt>
                      <c:pt idx="4746">
                        <c:v>-5.1343219747755697E-5</c:v>
                      </c:pt>
                      <c:pt idx="4747">
                        <c:v>-3.1112035094214199E-5</c:v>
                      </c:pt>
                      <c:pt idx="4748">
                        <c:v>-6.2958968175486996E-5</c:v>
                      </c:pt>
                      <c:pt idx="4749">
                        <c:v>-9.6075740237987298E-5</c:v>
                      </c:pt>
                      <c:pt idx="4750">
                        <c:v>-4.4625545954040298E-5</c:v>
                      </c:pt>
                      <c:pt idx="4751">
                        <c:v>-8.5436839542538503E-5</c:v>
                      </c:pt>
                      <c:pt idx="4752">
                        <c:v>-2.06151733413059E-5</c:v>
                      </c:pt>
                      <c:pt idx="4753">
                        <c:v>-9.0660708503498494E-5</c:v>
                      </c:pt>
                      <c:pt idx="4754" formatCode="General">
                        <c:v>-1.04256447659523E-4</c:v>
                      </c:pt>
                      <c:pt idx="4755">
                        <c:v>-4.75465344960755E-5</c:v>
                      </c:pt>
                      <c:pt idx="4756">
                        <c:v>-5.11238125289831E-5</c:v>
                      </c:pt>
                      <c:pt idx="4757">
                        <c:v>-3.7227157561720698E-5</c:v>
                      </c:pt>
                      <c:pt idx="4758">
                        <c:v>-3.9963008940645801E-5</c:v>
                      </c:pt>
                      <c:pt idx="4759">
                        <c:v>-6.0386116895152697E-5</c:v>
                      </c:pt>
                      <c:pt idx="4760">
                        <c:v>-1.6535221508042201E-5</c:v>
                      </c:pt>
                      <c:pt idx="4761">
                        <c:v>-5.5540837650295501E-5</c:v>
                      </c:pt>
                      <c:pt idx="4762">
                        <c:v>-8.9976618509553897E-5</c:v>
                      </c:pt>
                      <c:pt idx="4763">
                        <c:v>-7.3189700597273304E-5</c:v>
                      </c:pt>
                      <c:pt idx="4764">
                        <c:v>-2.56906198737645E-5</c:v>
                      </c:pt>
                      <c:pt idx="4765">
                        <c:v>-2.87986932431129E-5</c:v>
                      </c:pt>
                      <c:pt idx="4766">
                        <c:v>-1.21819009064741E-5</c:v>
                      </c:pt>
                      <c:pt idx="4767">
                        <c:v>-5.6265144980533097E-5</c:v>
                      </c:pt>
                      <c:pt idx="4768">
                        <c:v>-5.5860889167529601E-5</c:v>
                      </c:pt>
                      <c:pt idx="4769">
                        <c:v>-3.1071069934169798E-5</c:v>
                      </c:pt>
                      <c:pt idx="4770">
                        <c:v>-5.2498287516402503E-5</c:v>
                      </c:pt>
                      <c:pt idx="4771">
                        <c:v>-9.4674752826022097E-5</c:v>
                      </c:pt>
                      <c:pt idx="4772">
                        <c:v>-3.8923150556704202E-5</c:v>
                      </c:pt>
                      <c:pt idx="4773">
                        <c:v>-1.4855656291977301E-5</c:v>
                      </c:pt>
                      <c:pt idx="4774">
                        <c:v>-8.0883297524700899E-5</c:v>
                      </c:pt>
                      <c:pt idx="4775">
                        <c:v>-4.4802914341219297E-5</c:v>
                      </c:pt>
                      <c:pt idx="4776">
                        <c:v>-3.57165245794152E-5</c:v>
                      </c:pt>
                      <c:pt idx="4777">
                        <c:v>-4.5493917444556801E-5</c:v>
                      </c:pt>
                      <c:pt idx="4778">
                        <c:v>-5.7665559726682698E-5</c:v>
                      </c:pt>
                      <c:pt idx="4779">
                        <c:v>-5.9602571538091502E-5</c:v>
                      </c:pt>
                      <c:pt idx="4780">
                        <c:v>-5.3178002453751603E-5</c:v>
                      </c:pt>
                      <c:pt idx="4781">
                        <c:v>-5.3178772509417402E-5</c:v>
                      </c:pt>
                      <c:pt idx="4782">
                        <c:v>-8.6074906346806799E-5</c:v>
                      </c:pt>
                      <c:pt idx="4783">
                        <c:v>-6.0440785992664899E-5</c:v>
                      </c:pt>
                      <c:pt idx="4784">
                        <c:v>-2.4654177954705301E-5</c:v>
                      </c:pt>
                      <c:pt idx="4785">
                        <c:v>-6.8893650061838607E-5</c:v>
                      </c:pt>
                      <c:pt idx="4786">
                        <c:v>-3.0650346611495202E-5</c:v>
                      </c:pt>
                      <c:pt idx="4787">
                        <c:v>-9.8311778621024997E-5</c:v>
                      </c:pt>
                      <c:pt idx="4788" formatCode="General">
                        <c:v>-1.2213176126800299E-4</c:v>
                      </c:pt>
                      <c:pt idx="4789">
                        <c:v>-3.8340794485178501E-5</c:v>
                      </c:pt>
                      <c:pt idx="4790">
                        <c:v>-3.2833682970808199E-5</c:v>
                      </c:pt>
                      <c:pt idx="4791">
                        <c:v>-7.9089369748239704E-5</c:v>
                      </c:pt>
                      <c:pt idx="4792">
                        <c:v>-8.4361879614947694E-5</c:v>
                      </c:pt>
                      <c:pt idx="4793">
                        <c:v>-4.8534083935996899E-5</c:v>
                      </c:pt>
                      <c:pt idx="4794">
                        <c:v>-4.9593820171741101E-5</c:v>
                      </c:pt>
                      <c:pt idx="4795">
                        <c:v>-4.6646807568497799E-5</c:v>
                      </c:pt>
                      <c:pt idx="4796">
                        <c:v>-6.1709890080685197E-5</c:v>
                      </c:pt>
                      <c:pt idx="4797">
                        <c:v>-6.4436977975255497E-5</c:v>
                      </c:pt>
                      <c:pt idx="4798">
                        <c:v>-9.2926224649550601E-5</c:v>
                      </c:pt>
                      <c:pt idx="4799" formatCode="General">
                        <c:v>-1.0180331611621999E-4</c:v>
                      </c:pt>
                      <c:pt idx="4800">
                        <c:v>-2.7877870370913899E-5</c:v>
                      </c:pt>
                      <c:pt idx="4801">
                        <c:v>-9.0125790863411105E-5</c:v>
                      </c:pt>
                      <c:pt idx="4802">
                        <c:v>-3.1695277563606201E-5</c:v>
                      </c:pt>
                      <c:pt idx="4803">
                        <c:v>-7.08153490564486E-5</c:v>
                      </c:pt>
                      <c:pt idx="4804">
                        <c:v>-7.3483295595510106E-5</c:v>
                      </c:pt>
                      <c:pt idx="4805">
                        <c:v>-6.0387987999118902E-5</c:v>
                      </c:pt>
                      <c:pt idx="4806">
                        <c:v>-3.63202498342715E-5</c:v>
                      </c:pt>
                      <c:pt idx="4807">
                        <c:v>-2.6312918376741199E-5</c:v>
                      </c:pt>
                      <c:pt idx="4808">
                        <c:v>-3.9582745621446301E-5</c:v>
                      </c:pt>
                      <c:pt idx="4809">
                        <c:v>-5.87732465669827E-5</c:v>
                      </c:pt>
                      <c:pt idx="4810">
                        <c:v>-4.9644997108628E-5</c:v>
                      </c:pt>
                      <c:pt idx="4811">
                        <c:v>-8.1657123458497597E-5</c:v>
                      </c:pt>
                      <c:pt idx="4812">
                        <c:v>-4.33180233374433E-5</c:v>
                      </c:pt>
                      <c:pt idx="4813">
                        <c:v>-7.0961711295079206E-5</c:v>
                      </c:pt>
                      <c:pt idx="4814">
                        <c:v>-4.4847217091636103E-5</c:v>
                      </c:pt>
                      <c:pt idx="4815">
                        <c:v>-6.6166441487606296E-5</c:v>
                      </c:pt>
                      <c:pt idx="4816">
                        <c:v>-3.5733730073295301E-5</c:v>
                      </c:pt>
                      <c:pt idx="4817">
                        <c:v>-2.3414691242103999E-5</c:v>
                      </c:pt>
                      <c:pt idx="4818">
                        <c:v>-2.23385713183091E-5</c:v>
                      </c:pt>
                      <c:pt idx="4819" formatCode="General">
                        <c:v>-1.00017338922953E-4</c:v>
                      </c:pt>
                      <c:pt idx="4820">
                        <c:v>-4.73707309633514E-5</c:v>
                      </c:pt>
                      <c:pt idx="4821">
                        <c:v>-6.7275007470138002E-5</c:v>
                      </c:pt>
                      <c:pt idx="4822">
                        <c:v>-4.3065343334334103E-5</c:v>
                      </c:pt>
                      <c:pt idx="4823">
                        <c:v>-5.1334065750095398E-5</c:v>
                      </c:pt>
                      <c:pt idx="4824">
                        <c:v>-3.71635801834369E-5</c:v>
                      </c:pt>
                      <c:pt idx="4825">
                        <c:v>-5.0721697324044703E-5</c:v>
                      </c:pt>
                      <c:pt idx="4826">
                        <c:v>-3.5185651969151602E-5</c:v>
                      </c:pt>
                      <c:pt idx="4827">
                        <c:v>-5.8950268681883298E-5</c:v>
                      </c:pt>
                      <c:pt idx="4828">
                        <c:v>-6.57635009295349E-5</c:v>
                      </c:pt>
                      <c:pt idx="4829">
                        <c:v>-5.19476813214534E-5</c:v>
                      </c:pt>
                      <c:pt idx="4830">
                        <c:v>-5.1150611060007E-5</c:v>
                      </c:pt>
                      <c:pt idx="4831">
                        <c:v>-5.9343444900168502E-5</c:v>
                      </c:pt>
                      <c:pt idx="4832">
                        <c:v>-8.5573994703475202E-5</c:v>
                      </c:pt>
                      <c:pt idx="4833">
                        <c:v>-2.1844405400825898E-5</c:v>
                      </c:pt>
                      <c:pt idx="4834">
                        <c:v>-4.1921052206628398E-5</c:v>
                      </c:pt>
                      <c:pt idx="4835">
                        <c:v>-2.9284659460443501E-5</c:v>
                      </c:pt>
                      <c:pt idx="4836">
                        <c:v>-5.5245965217806503E-5</c:v>
                      </c:pt>
                      <c:pt idx="4837">
                        <c:v>-6.5044704156591606E-5</c:v>
                      </c:pt>
                      <c:pt idx="4838">
                        <c:v>-5.6750902469613299E-5</c:v>
                      </c:pt>
                      <c:pt idx="4839">
                        <c:v>-8.1856121183301495E-5</c:v>
                      </c:pt>
                      <c:pt idx="4840">
                        <c:v>-2.8396329129355101E-5</c:v>
                      </c:pt>
                      <c:pt idx="4841">
                        <c:v>-2.6248891061231399E-5</c:v>
                      </c:pt>
                      <c:pt idx="4842">
                        <c:v>-6.3485782076922001E-5</c:v>
                      </c:pt>
                      <c:pt idx="4843">
                        <c:v>-5.4702157776591602E-5</c:v>
                      </c:pt>
                      <c:pt idx="4844">
                        <c:v>-1.21166124073947E-5</c:v>
                      </c:pt>
                      <c:pt idx="4845">
                        <c:v>-6.9458085201518595E-5</c:v>
                      </c:pt>
                      <c:pt idx="4846">
                        <c:v>-9.27041205251381E-5</c:v>
                      </c:pt>
                      <c:pt idx="4847">
                        <c:v>-2.0207907113834E-5</c:v>
                      </c:pt>
                      <c:pt idx="4848">
                        <c:v>-2.1149739908568598E-5</c:v>
                      </c:pt>
                      <c:pt idx="4849">
                        <c:v>-5.4983633880405703E-5</c:v>
                      </c:pt>
                      <c:pt idx="4850">
                        <c:v>-3.2233775150096699E-5</c:v>
                      </c:pt>
                      <c:pt idx="4851">
                        <c:v>-4.0825734270246998E-5</c:v>
                      </c:pt>
                      <c:pt idx="4852">
                        <c:v>-8.9819973012037195E-5</c:v>
                      </c:pt>
                      <c:pt idx="4853">
                        <c:v>-5.5534224890676598E-5</c:v>
                      </c:pt>
                      <c:pt idx="4854">
                        <c:v>-2.2173588992234101E-5</c:v>
                      </c:pt>
                      <c:pt idx="4855">
                        <c:v>-3.7140311549784899E-5</c:v>
                      </c:pt>
                      <c:pt idx="4856">
                        <c:v>-6.4641042658900697E-5</c:v>
                      </c:pt>
                      <c:pt idx="4857">
                        <c:v>-3.3980054809468402E-5</c:v>
                      </c:pt>
                      <c:pt idx="4858">
                        <c:v>-7.2710307557581603E-5</c:v>
                      </c:pt>
                      <c:pt idx="4859">
                        <c:v>-4.8246427660618797E-5</c:v>
                      </c:pt>
                      <c:pt idx="4860">
                        <c:v>-3.6597278299916399E-5</c:v>
                      </c:pt>
                      <c:pt idx="4861">
                        <c:v>-6.12764004467731E-5</c:v>
                      </c:pt>
                      <c:pt idx="4862">
                        <c:v>-8.6880090617744003E-5</c:v>
                      </c:pt>
                      <c:pt idx="4863">
                        <c:v>-2.7471585784667499E-5</c:v>
                      </c:pt>
                      <c:pt idx="4864">
                        <c:v>-7.6941421956340807E-5</c:v>
                      </c:pt>
                      <c:pt idx="4865">
                        <c:v>-6.1145738159793E-5</c:v>
                      </c:pt>
                      <c:pt idx="4866">
                        <c:v>-3.8739456918654899E-5</c:v>
                      </c:pt>
                      <c:pt idx="4867" formatCode="General">
                        <c:v>-1.10237853386174E-4</c:v>
                      </c:pt>
                      <c:pt idx="4868">
                        <c:v>-5.5949147306897802E-5</c:v>
                      </c:pt>
                      <c:pt idx="4869">
                        <c:v>-8.9353445530788298E-5</c:v>
                      </c:pt>
                      <c:pt idx="4870">
                        <c:v>-7.6996923624322701E-5</c:v>
                      </c:pt>
                      <c:pt idx="4871">
                        <c:v>-5.9923130494803903E-5</c:v>
                      </c:pt>
                      <c:pt idx="4872">
                        <c:v>-7.4854713520416307E-5</c:v>
                      </c:pt>
                      <c:pt idx="4873">
                        <c:v>-6.4605824724618902E-5</c:v>
                      </c:pt>
                      <c:pt idx="4874">
                        <c:v>-6.5514550654661093E-5</c:v>
                      </c:pt>
                      <c:pt idx="4875">
                        <c:v>-7.4867046532095397E-5</c:v>
                      </c:pt>
                      <c:pt idx="4876">
                        <c:v>-4.29108836157817E-5</c:v>
                      </c:pt>
                      <c:pt idx="4877">
                        <c:v>-6.7587568906772903E-5</c:v>
                      </c:pt>
                      <c:pt idx="4878">
                        <c:v>-6.7461706096627697E-5</c:v>
                      </c:pt>
                      <c:pt idx="4879">
                        <c:v>-5.8843060922467001E-5</c:v>
                      </c:pt>
                      <c:pt idx="4880">
                        <c:v>-4.6406589896053502E-5</c:v>
                      </c:pt>
                      <c:pt idx="4881">
                        <c:v>-8.6858612589459195E-5</c:v>
                      </c:pt>
                      <c:pt idx="4882">
                        <c:v>-7.6082454306416198E-5</c:v>
                      </c:pt>
                      <c:pt idx="4883">
                        <c:v>-9.0591706276151604E-5</c:v>
                      </c:pt>
                      <c:pt idx="4884">
                        <c:v>-6.1050474200182207E-5</c:v>
                      </c:pt>
                      <c:pt idx="4885">
                        <c:v>-3.4384748979563897E-5</c:v>
                      </c:pt>
                      <c:pt idx="4886">
                        <c:v>-8.1876867271274599E-5</c:v>
                      </c:pt>
                      <c:pt idx="4887">
                        <c:v>-8.2227543061959494E-5</c:v>
                      </c:pt>
                      <c:pt idx="4888">
                        <c:v>-7.9166594809119799E-5</c:v>
                      </c:pt>
                      <c:pt idx="4889">
                        <c:v>-7.6614878805393401E-5</c:v>
                      </c:pt>
                      <c:pt idx="4890">
                        <c:v>-9.3603723976710496E-5</c:v>
                      </c:pt>
                      <c:pt idx="4891">
                        <c:v>-5.3339542938834203E-5</c:v>
                      </c:pt>
                      <c:pt idx="4892">
                        <c:v>-7.1139736707625498E-5</c:v>
                      </c:pt>
                      <c:pt idx="4893" formatCode="General">
                        <c:v>-1.03844558008806E-4</c:v>
                      </c:pt>
                      <c:pt idx="4894">
                        <c:v>-4.0146254650969499E-5</c:v>
                      </c:pt>
                      <c:pt idx="4895">
                        <c:v>-7.8263642403393697E-5</c:v>
                      </c:pt>
                      <c:pt idx="4896">
                        <c:v>-5.9074977679188303E-5</c:v>
                      </c:pt>
                      <c:pt idx="4897">
                        <c:v>-7.5182727076255498E-5</c:v>
                      </c:pt>
                      <c:pt idx="4898">
                        <c:v>-9.2641068196517602E-5</c:v>
                      </c:pt>
                      <c:pt idx="4899">
                        <c:v>-7.2029510829407905E-5</c:v>
                      </c:pt>
                      <c:pt idx="4900">
                        <c:v>-5.0991595909294898E-5</c:v>
                      </c:pt>
                      <c:pt idx="4901">
                        <c:v>-3.3451257653065098E-5</c:v>
                      </c:pt>
                      <c:pt idx="4902">
                        <c:v>-7.3161127755318002E-5</c:v>
                      </c:pt>
                      <c:pt idx="4903">
                        <c:v>-7.1723348605666094E-5</c:v>
                      </c:pt>
                      <c:pt idx="4904">
                        <c:v>-2.4222400318446699E-5</c:v>
                      </c:pt>
                      <c:pt idx="4905">
                        <c:v>-6.6317359046973395E-5</c:v>
                      </c:pt>
                      <c:pt idx="4906">
                        <c:v>-7.1952686413234403E-5</c:v>
                      </c:pt>
                      <c:pt idx="4907">
                        <c:v>-7.0098079520676806E-5</c:v>
                      </c:pt>
                      <c:pt idx="4908" formatCode="General">
                        <c:v>-1.04898983925334E-4</c:v>
                      </c:pt>
                      <c:pt idx="4909">
                        <c:v>-5.1258336708337599E-5</c:v>
                      </c:pt>
                      <c:pt idx="4910">
                        <c:v>-7.4509958997596897E-5</c:v>
                      </c:pt>
                      <c:pt idx="4911" formatCode="General">
                        <c:v>-1.2012029933856801E-4</c:v>
                      </c:pt>
                      <c:pt idx="4912">
                        <c:v>-6.3381073667415601E-5</c:v>
                      </c:pt>
                      <c:pt idx="4913">
                        <c:v>-7.02833132216304E-5</c:v>
                      </c:pt>
                      <c:pt idx="4914">
                        <c:v>-4.1325147283126702E-5</c:v>
                      </c:pt>
                      <c:pt idx="4915">
                        <c:v>-7.2577121702619994E-5</c:v>
                      </c:pt>
                      <c:pt idx="4916" formatCode="General">
                        <c:v>-1.12941087560141E-4</c:v>
                      </c:pt>
                      <c:pt idx="4917">
                        <c:v>-3.6849726265357098E-5</c:v>
                      </c:pt>
                      <c:pt idx="4918">
                        <c:v>-3.2610928393325597E-5</c:v>
                      </c:pt>
                      <c:pt idx="4919">
                        <c:v>-4.3889653465297498E-5</c:v>
                      </c:pt>
                      <c:pt idx="4920">
                        <c:v>-6.0629360235075499E-5</c:v>
                      </c:pt>
                      <c:pt idx="4921">
                        <c:v>-9.1035728317767707E-5</c:v>
                      </c:pt>
                      <c:pt idx="4922">
                        <c:v>-9.7981227815790696E-5</c:v>
                      </c:pt>
                      <c:pt idx="4923">
                        <c:v>-5.5597642919767103E-5</c:v>
                      </c:pt>
                      <c:pt idx="4924" formatCode="General">
                        <c:v>-1.2965097027520001E-4</c:v>
                      </c:pt>
                      <c:pt idx="4925" formatCode="General">
                        <c:v>-1.00250472897241E-4</c:v>
                      </c:pt>
                      <c:pt idx="4926">
                        <c:v>-2.6306259378281299E-5</c:v>
                      </c:pt>
                      <c:pt idx="4927">
                        <c:v>-3.7960381020835701E-5</c:v>
                      </c:pt>
                      <c:pt idx="4928">
                        <c:v>-8.2541138419796995E-5</c:v>
                      </c:pt>
                      <c:pt idx="4929">
                        <c:v>-8.3235326881949404E-5</c:v>
                      </c:pt>
                      <c:pt idx="4930">
                        <c:v>-5.3649958752132997E-5</c:v>
                      </c:pt>
                      <c:pt idx="4931">
                        <c:v>-7.8554774244538606E-5</c:v>
                      </c:pt>
                      <c:pt idx="4932">
                        <c:v>-7.4445747517001899E-6</c:v>
                      </c:pt>
                      <c:pt idx="4933">
                        <c:v>-7.6742384278787601E-6</c:v>
                      </c:pt>
                      <c:pt idx="4934">
                        <c:v>-6.8316688222742099E-6</c:v>
                      </c:pt>
                      <c:pt idx="4935">
                        <c:v>-1.6323610333923202E-5</c:v>
                      </c:pt>
                      <c:pt idx="4936">
                        <c:v>-1.4468719368969899E-5</c:v>
                      </c:pt>
                      <c:pt idx="4937">
                        <c:v>-4.3497852657596798E-5</c:v>
                      </c:pt>
                      <c:pt idx="4938">
                        <c:v>-2.5459034622353702E-5</c:v>
                      </c:pt>
                      <c:pt idx="4939">
                        <c:v>-4.3728457581924803E-5</c:v>
                      </c:pt>
                      <c:pt idx="4940">
                        <c:v>-3.4488699943908998E-5</c:v>
                      </c:pt>
                      <c:pt idx="4941">
                        <c:v>-3.5199495308292197E-5</c:v>
                      </c:pt>
                      <c:pt idx="4942">
                        <c:v>-2.1269557810494398E-5</c:v>
                      </c:pt>
                      <c:pt idx="4943">
                        <c:v>1.9148667816778201E-6</c:v>
                      </c:pt>
                      <c:pt idx="4944">
                        <c:v>-2.7911880335290001E-5</c:v>
                      </c:pt>
                      <c:pt idx="4945">
                        <c:v>-5.1055912753699098E-5</c:v>
                      </c:pt>
                      <c:pt idx="4946">
                        <c:v>1.8919956780259201E-6</c:v>
                      </c:pt>
                      <c:pt idx="4947">
                        <c:v>2.8432288687321899E-6</c:v>
                      </c:pt>
                      <c:pt idx="4948">
                        <c:v>-1.26298839699146E-5</c:v>
                      </c:pt>
                      <c:pt idx="4949">
                        <c:v>-4.4030683055465498E-5</c:v>
                      </c:pt>
                      <c:pt idx="4950">
                        <c:v>-2.4829941287853701E-5</c:v>
                      </c:pt>
                      <c:pt idx="4951">
                        <c:v>-1.60094986969191E-6</c:v>
                      </c:pt>
                      <c:pt idx="4952">
                        <c:v>-1.6785421808113699E-5</c:v>
                      </c:pt>
                      <c:pt idx="4953">
                        <c:v>-1.2238701266950899E-6</c:v>
                      </c:pt>
                      <c:pt idx="4954">
                        <c:v>-6.4719395849033201E-5</c:v>
                      </c:pt>
                      <c:pt idx="4955">
                        <c:v>-2.73546852507849E-5</c:v>
                      </c:pt>
                      <c:pt idx="4956">
                        <c:v>-4.5860861463801401E-5</c:v>
                      </c:pt>
                      <c:pt idx="4957">
                        <c:v>-4.00995813474994E-5</c:v>
                      </c:pt>
                      <c:pt idx="4958">
                        <c:v>-5.0451523812317897E-5</c:v>
                      </c:pt>
                      <c:pt idx="4959">
                        <c:v>-4.6431231298087498E-5</c:v>
                      </c:pt>
                      <c:pt idx="4960">
                        <c:v>-2.4408632327686001E-5</c:v>
                      </c:pt>
                      <c:pt idx="4961">
                        <c:v>1.56426495200732E-6</c:v>
                      </c:pt>
                      <c:pt idx="4962">
                        <c:v>-4.5783286816784697E-5</c:v>
                      </c:pt>
                      <c:pt idx="4963">
                        <c:v>-1.41682485590017E-5</c:v>
                      </c:pt>
                      <c:pt idx="4964">
                        <c:v>-2.72157419422427E-5</c:v>
                      </c:pt>
                      <c:pt idx="4965">
                        <c:v>-2.4714594263379802E-5</c:v>
                      </c:pt>
                      <c:pt idx="4966">
                        <c:v>-5.9137961343136898E-5</c:v>
                      </c:pt>
                      <c:pt idx="4967">
                        <c:v>-4.2025422442234302E-5</c:v>
                      </c:pt>
                      <c:pt idx="4968">
                        <c:v>1.31321008484651E-5</c:v>
                      </c:pt>
                      <c:pt idx="4969">
                        <c:v>8.4319030744986699E-6</c:v>
                      </c:pt>
                      <c:pt idx="4970">
                        <c:v>-5.9893610554573002E-5</c:v>
                      </c:pt>
                      <c:pt idx="4971">
                        <c:v>-4.3701740518772699E-5</c:v>
                      </c:pt>
                      <c:pt idx="4972">
                        <c:v>-6.74832238282517E-5</c:v>
                      </c:pt>
                      <c:pt idx="4973">
                        <c:v>-6.4094055751349893E-5</c:v>
                      </c:pt>
                      <c:pt idx="4974">
                        <c:v>-5.1263327898154802E-5</c:v>
                      </c:pt>
                      <c:pt idx="4975">
                        <c:v>-3.10742208479231E-5</c:v>
                      </c:pt>
                      <c:pt idx="4976">
                        <c:v>-5.2681755157786501E-5</c:v>
                      </c:pt>
                      <c:pt idx="4977">
                        <c:v>-3.4752309135487E-5</c:v>
                      </c:pt>
                      <c:pt idx="4978">
                        <c:v>-1.8938939960789E-5</c:v>
                      </c:pt>
                      <c:pt idx="4979">
                        <c:v>-4.8237660576815998E-5</c:v>
                      </c:pt>
                      <c:pt idx="4980">
                        <c:v>-3.1541648782860702E-5</c:v>
                      </c:pt>
                      <c:pt idx="4981">
                        <c:v>-2.8663827353187801E-5</c:v>
                      </c:pt>
                      <c:pt idx="4982">
                        <c:v>-3.6688112712943401E-5</c:v>
                      </c:pt>
                      <c:pt idx="4983">
                        <c:v>-4.4139339850687101E-5</c:v>
                      </c:pt>
                      <c:pt idx="4984">
                        <c:v>-5.1421515199294198E-5</c:v>
                      </c:pt>
                      <c:pt idx="4985">
                        <c:v>-4.4969860798292701E-5</c:v>
                      </c:pt>
                      <c:pt idx="4986">
                        <c:v>-7.0153178503987095E-5</c:v>
                      </c:pt>
                      <c:pt idx="4987">
                        <c:v>-3.0717250949752099E-5</c:v>
                      </c:pt>
                      <c:pt idx="4988">
                        <c:v>-6.1336816199473998E-5</c:v>
                      </c:pt>
                      <c:pt idx="4989">
                        <c:v>-5.2154994529927801E-5</c:v>
                      </c:pt>
                      <c:pt idx="4990">
                        <c:v>-3.03109717504479E-5</c:v>
                      </c:pt>
                      <c:pt idx="4991">
                        <c:v>-2.86708658011671E-5</c:v>
                      </c:pt>
                      <c:pt idx="4992">
                        <c:v>-3.6352279711933398E-5</c:v>
                      </c:pt>
                      <c:pt idx="4993">
                        <c:v>-2.2472777163850599E-5</c:v>
                      </c:pt>
                      <c:pt idx="4994">
                        <c:v>-6.7574846273294999E-5</c:v>
                      </c:pt>
                      <c:pt idx="4995">
                        <c:v>-1.53831685125064E-5</c:v>
                      </c:pt>
                      <c:pt idx="4996">
                        <c:v>-3.5198157396678398E-5</c:v>
                      </c:pt>
                    </c:numCache>
                  </c:numRef>
                </c:yVal>
                <c:smooth val="0"/>
                <c:extLst>
                  <c:ext xmlns:c16="http://schemas.microsoft.com/office/drawing/2014/chart" uri="{C3380CC4-5D6E-409C-BE32-E72D297353CC}">
                    <c16:uniqueId val="{00000008-6CA2-403F-831A-89DD832BC2E4}"/>
                  </c:ext>
                </c:extLst>
              </c15:ser>
            </c15:filteredScatterSeries>
            <c15:filteredScatterSeries>
              <c15:ser>
                <c:idx val="3"/>
                <c:order val="5"/>
                <c:tx>
                  <c:v>1166-down</c:v>
                </c:tx>
                <c:spPr>
                  <a:ln w="19050" cap="rnd">
                    <a:solidFill>
                      <a:schemeClr val="accent4"/>
                    </a:solidFill>
                    <a:round/>
                  </a:ln>
                  <a:effectLst/>
                </c:spPr>
                <c:marker>
                  <c:symbol val="none"/>
                </c:marker>
                <c:x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data_Loop!$AD$13:$AD$1183</c15:sqref>
                        </c15:formulaRef>
                      </c:ext>
                    </c:extLst>
                    <c:numCache>
                      <c:formatCode>General</c:formatCode>
                      <c:ptCount val="1171"/>
                      <c:pt idx="0">
                        <c:v>999.98701171874995</c:v>
                      </c:pt>
                      <c:pt idx="1">
                        <c:v>999.68598632812495</c:v>
                      </c:pt>
                      <c:pt idx="2">
                        <c:v>999.009521484375</c:v>
                      </c:pt>
                      <c:pt idx="3">
                        <c:v>997.485107421875</c:v>
                      </c:pt>
                      <c:pt idx="4">
                        <c:v>995.6806640625</c:v>
                      </c:pt>
                      <c:pt idx="5">
                        <c:v>994.03593750000005</c:v>
                      </c:pt>
                      <c:pt idx="6">
                        <c:v>992.56147460937495</c:v>
                      </c:pt>
                      <c:pt idx="7">
                        <c:v>985.958984375</c:v>
                      </c:pt>
                      <c:pt idx="8">
                        <c:v>980.328125</c:v>
                      </c:pt>
                      <c:pt idx="9">
                        <c:v>979.249267578125</c:v>
                      </c:pt>
                      <c:pt idx="10">
                        <c:v>977.359375</c:v>
                      </c:pt>
                      <c:pt idx="11">
                        <c:v>975.66435546875005</c:v>
                      </c:pt>
                      <c:pt idx="12">
                        <c:v>974.083740234375</c:v>
                      </c:pt>
                      <c:pt idx="13">
                        <c:v>972.28056640625005</c:v>
                      </c:pt>
                      <c:pt idx="14">
                        <c:v>970.42836914062502</c:v>
                      </c:pt>
                      <c:pt idx="15">
                        <c:v>968.66542968750002</c:v>
                      </c:pt>
                      <c:pt idx="16">
                        <c:v>967.04838867187505</c:v>
                      </c:pt>
                      <c:pt idx="17">
                        <c:v>965.591064453125</c:v>
                      </c:pt>
                      <c:pt idx="18">
                        <c:v>963.88969726562505</c:v>
                      </c:pt>
                      <c:pt idx="19">
                        <c:v>962.12172851562502</c:v>
                      </c:pt>
                      <c:pt idx="20">
                        <c:v>960.59023437500002</c:v>
                      </c:pt>
                      <c:pt idx="21">
                        <c:v>954.95058593750002</c:v>
                      </c:pt>
                      <c:pt idx="22">
                        <c:v>949.74360351562495</c:v>
                      </c:pt>
                      <c:pt idx="23">
                        <c:v>948.97905273437505</c:v>
                      </c:pt>
                      <c:pt idx="24">
                        <c:v>947.61850585937498</c:v>
                      </c:pt>
                      <c:pt idx="25">
                        <c:v>946.15483398437505</c:v>
                      </c:pt>
                      <c:pt idx="26">
                        <c:v>944.63457031250005</c:v>
                      </c:pt>
                      <c:pt idx="27">
                        <c:v>943.12568359374995</c:v>
                      </c:pt>
                      <c:pt idx="28">
                        <c:v>941.64194335937498</c:v>
                      </c:pt>
                      <c:pt idx="29">
                        <c:v>940.14560546874998</c:v>
                      </c:pt>
                      <c:pt idx="30">
                        <c:v>938.63413085937498</c:v>
                      </c:pt>
                      <c:pt idx="31">
                        <c:v>937.04975585937495</c:v>
                      </c:pt>
                      <c:pt idx="32">
                        <c:v>935.50058593749998</c:v>
                      </c:pt>
                      <c:pt idx="33">
                        <c:v>934.08974609375002</c:v>
                      </c:pt>
                      <c:pt idx="34">
                        <c:v>932.65253906249995</c:v>
                      </c:pt>
                      <c:pt idx="35">
                        <c:v>931.09956054687495</c:v>
                      </c:pt>
                      <c:pt idx="36">
                        <c:v>929.59814453125</c:v>
                      </c:pt>
                      <c:pt idx="37">
                        <c:v>928.16215820312505</c:v>
                      </c:pt>
                      <c:pt idx="38">
                        <c:v>926.630615234375</c:v>
                      </c:pt>
                      <c:pt idx="39">
                        <c:v>925.04877929687495</c:v>
                      </c:pt>
                      <c:pt idx="40">
                        <c:v>923.59394531249995</c:v>
                      </c:pt>
                      <c:pt idx="41">
                        <c:v>922.17807617187498</c:v>
                      </c:pt>
                      <c:pt idx="42">
                        <c:v>920.67290039062505</c:v>
                      </c:pt>
                      <c:pt idx="43">
                        <c:v>919.16899414062505</c:v>
                      </c:pt>
                      <c:pt idx="44">
                        <c:v>917.678955078125</c:v>
                      </c:pt>
                      <c:pt idx="45">
                        <c:v>916.13359375000005</c:v>
                      </c:pt>
                      <c:pt idx="46">
                        <c:v>914.57563476562495</c:v>
                      </c:pt>
                      <c:pt idx="47">
                        <c:v>913.090576171875</c:v>
                      </c:pt>
                      <c:pt idx="48">
                        <c:v>911.64326171874995</c:v>
                      </c:pt>
                      <c:pt idx="49">
                        <c:v>910.16455078125</c:v>
                      </c:pt>
                      <c:pt idx="50">
                        <c:v>908.54497070312505</c:v>
                      </c:pt>
                      <c:pt idx="51">
                        <c:v>907.02846679687502</c:v>
                      </c:pt>
                      <c:pt idx="52">
                        <c:v>905.57358398437498</c:v>
                      </c:pt>
                      <c:pt idx="53">
                        <c:v>904.09360351562498</c:v>
                      </c:pt>
                      <c:pt idx="54">
                        <c:v>902.69033203125002</c:v>
                      </c:pt>
                      <c:pt idx="55">
                        <c:v>901.20654296875</c:v>
                      </c:pt>
                      <c:pt idx="56">
                        <c:v>899.65361328125005</c:v>
                      </c:pt>
                      <c:pt idx="57">
                        <c:v>898.12583007812498</c:v>
                      </c:pt>
                      <c:pt idx="58">
                        <c:v>896.64204101562495</c:v>
                      </c:pt>
                      <c:pt idx="59">
                        <c:v>895.14067382812505</c:v>
                      </c:pt>
                      <c:pt idx="60">
                        <c:v>893.66318359374998</c:v>
                      </c:pt>
                      <c:pt idx="61">
                        <c:v>892.17060546874995</c:v>
                      </c:pt>
                      <c:pt idx="62">
                        <c:v>890.67172851562498</c:v>
                      </c:pt>
                      <c:pt idx="63">
                        <c:v>889.06723632812498</c:v>
                      </c:pt>
                      <c:pt idx="64">
                        <c:v>886.1123046875</c:v>
                      </c:pt>
                      <c:pt idx="65">
                        <c:v>885.10888671875</c:v>
                      </c:pt>
                      <c:pt idx="66">
                        <c:v>883.30571289062505</c:v>
                      </c:pt>
                      <c:pt idx="67">
                        <c:v>881.48994140624995</c:v>
                      </c:pt>
                      <c:pt idx="68">
                        <c:v>879.86660156250002</c:v>
                      </c:pt>
                      <c:pt idx="69">
                        <c:v>878.20805664062505</c:v>
                      </c:pt>
                      <c:pt idx="70">
                        <c:v>876.43251953125002</c:v>
                      </c:pt>
                      <c:pt idx="71">
                        <c:v>874.84814453125</c:v>
                      </c:pt>
                      <c:pt idx="72">
                        <c:v>873.25375976562498</c:v>
                      </c:pt>
                      <c:pt idx="73">
                        <c:v>871.66562499999998</c:v>
                      </c:pt>
                      <c:pt idx="74">
                        <c:v>869.857421875</c:v>
                      </c:pt>
                      <c:pt idx="75">
                        <c:v>867.96249999999998</c:v>
                      </c:pt>
                      <c:pt idx="76">
                        <c:v>864.918212890625</c:v>
                      </c:pt>
                      <c:pt idx="77">
                        <c:v>863.956298828125</c:v>
                      </c:pt>
                      <c:pt idx="78">
                        <c:v>862.21474609375002</c:v>
                      </c:pt>
                      <c:pt idx="79">
                        <c:v>860.66054687500002</c:v>
                      </c:pt>
                      <c:pt idx="80">
                        <c:v>859.11391601562502</c:v>
                      </c:pt>
                      <c:pt idx="81">
                        <c:v>857.29692382812505</c:v>
                      </c:pt>
                      <c:pt idx="82">
                        <c:v>855.46103515624998</c:v>
                      </c:pt>
                      <c:pt idx="83">
                        <c:v>853.870361328125</c:v>
                      </c:pt>
                      <c:pt idx="84">
                        <c:v>852.26210937500002</c:v>
                      </c:pt>
                      <c:pt idx="85">
                        <c:v>850.611083984375</c:v>
                      </c:pt>
                      <c:pt idx="86">
                        <c:v>848.805419921875</c:v>
                      </c:pt>
                      <c:pt idx="87">
                        <c:v>847.01987304687498</c:v>
                      </c:pt>
                      <c:pt idx="88">
                        <c:v>844.06997070312502</c:v>
                      </c:pt>
                      <c:pt idx="89">
                        <c:v>841.969970703125</c:v>
                      </c:pt>
                      <c:pt idx="90">
                        <c:v>840.815673828125</c:v>
                      </c:pt>
                      <c:pt idx="91">
                        <c:v>839.07041015624998</c:v>
                      </c:pt>
                      <c:pt idx="92">
                        <c:v>837.553955078125</c:v>
                      </c:pt>
                      <c:pt idx="93">
                        <c:v>835.74448242187498</c:v>
                      </c:pt>
                      <c:pt idx="94">
                        <c:v>834.029296875</c:v>
                      </c:pt>
                      <c:pt idx="95">
                        <c:v>832.70771484374995</c:v>
                      </c:pt>
                      <c:pt idx="96">
                        <c:v>831.38237304687505</c:v>
                      </c:pt>
                      <c:pt idx="97">
                        <c:v>830.21293945312505</c:v>
                      </c:pt>
                      <c:pt idx="98">
                        <c:v>829.01713867187505</c:v>
                      </c:pt>
                      <c:pt idx="99">
                        <c:v>827.59375</c:v>
                      </c:pt>
                      <c:pt idx="100">
                        <c:v>826.18037109374995</c:v>
                      </c:pt>
                      <c:pt idx="101">
                        <c:v>824.720458984375</c:v>
                      </c:pt>
                      <c:pt idx="102">
                        <c:v>823.18388671875005</c:v>
                      </c:pt>
                      <c:pt idx="103">
                        <c:v>821.6435546875</c:v>
                      </c:pt>
                      <c:pt idx="104">
                        <c:v>820.10947265624998</c:v>
                      </c:pt>
                      <c:pt idx="105">
                        <c:v>818.61691894531293</c:v>
                      </c:pt>
                      <c:pt idx="106">
                        <c:v>817.17087402343702</c:v>
                      </c:pt>
                      <c:pt idx="107">
                        <c:v>815.71347656249998</c:v>
                      </c:pt>
                      <c:pt idx="108">
                        <c:v>814.26740722656291</c:v>
                      </c:pt>
                      <c:pt idx="109">
                        <c:v>812.75346679687505</c:v>
                      </c:pt>
                      <c:pt idx="110">
                        <c:v>811.24709472656298</c:v>
                      </c:pt>
                      <c:pt idx="111">
                        <c:v>809.75703124999995</c:v>
                      </c:pt>
                      <c:pt idx="112">
                        <c:v>808.23930664062505</c:v>
                      </c:pt>
                      <c:pt idx="113">
                        <c:v>806.74924316406202</c:v>
                      </c:pt>
                      <c:pt idx="114">
                        <c:v>805.22900390625</c:v>
                      </c:pt>
                      <c:pt idx="115">
                        <c:v>803.67231445312495</c:v>
                      </c:pt>
                      <c:pt idx="116">
                        <c:v>801.98105468749998</c:v>
                      </c:pt>
                      <c:pt idx="117">
                        <c:v>800.30490722656293</c:v>
                      </c:pt>
                      <c:pt idx="118">
                        <c:v>798.77963867187498</c:v>
                      </c:pt>
                      <c:pt idx="119">
                        <c:v>795.95166015625</c:v>
                      </c:pt>
                      <c:pt idx="120">
                        <c:v>794.95954589843791</c:v>
                      </c:pt>
                      <c:pt idx="121">
                        <c:v>793.17397460937502</c:v>
                      </c:pt>
                      <c:pt idx="122">
                        <c:v>791.46513671875005</c:v>
                      </c:pt>
                      <c:pt idx="123">
                        <c:v>789.73491210937505</c:v>
                      </c:pt>
                      <c:pt idx="124">
                        <c:v>787.904052734375</c:v>
                      </c:pt>
                      <c:pt idx="125">
                        <c:v>786.30456542968795</c:v>
                      </c:pt>
                      <c:pt idx="126">
                        <c:v>784.82333984374998</c:v>
                      </c:pt>
                      <c:pt idx="127">
                        <c:v>783.09689941406202</c:v>
                      </c:pt>
                      <c:pt idx="128">
                        <c:v>781.34023437500002</c:v>
                      </c:pt>
                      <c:pt idx="129">
                        <c:v>779.71562500000005</c:v>
                      </c:pt>
                      <c:pt idx="130">
                        <c:v>776.66130371093709</c:v>
                      </c:pt>
                      <c:pt idx="131">
                        <c:v>775.72329101562502</c:v>
                      </c:pt>
                      <c:pt idx="132">
                        <c:v>772.77836914062505</c:v>
                      </c:pt>
                      <c:pt idx="133">
                        <c:v>771.79128417968798</c:v>
                      </c:pt>
                      <c:pt idx="134">
                        <c:v>770.14904785156205</c:v>
                      </c:pt>
                      <c:pt idx="135">
                        <c:v>768.47541503906291</c:v>
                      </c:pt>
                      <c:pt idx="136">
                        <c:v>766.67856445312498</c:v>
                      </c:pt>
                      <c:pt idx="137">
                        <c:v>764.93828125000005</c:v>
                      </c:pt>
                      <c:pt idx="138">
                        <c:v>763.26965332031205</c:v>
                      </c:pt>
                      <c:pt idx="139">
                        <c:v>761.650073242188</c:v>
                      </c:pt>
                      <c:pt idx="140">
                        <c:v>759.95502929687495</c:v>
                      </c:pt>
                      <c:pt idx="141">
                        <c:v>758.36186523437505</c:v>
                      </c:pt>
                      <c:pt idx="142">
                        <c:v>756.69953613281291</c:v>
                      </c:pt>
                      <c:pt idx="143">
                        <c:v>753.77224121093707</c:v>
                      </c:pt>
                      <c:pt idx="144">
                        <c:v>752.84426269531298</c:v>
                      </c:pt>
                      <c:pt idx="145">
                        <c:v>751.16306152343702</c:v>
                      </c:pt>
                      <c:pt idx="146">
                        <c:v>749.53969726562502</c:v>
                      </c:pt>
                      <c:pt idx="147">
                        <c:v>747.75915527343705</c:v>
                      </c:pt>
                      <c:pt idx="148">
                        <c:v>746.00251464843791</c:v>
                      </c:pt>
                      <c:pt idx="149">
                        <c:v>744.42443847656295</c:v>
                      </c:pt>
                      <c:pt idx="150">
                        <c:v>742.91176757812502</c:v>
                      </c:pt>
                      <c:pt idx="151">
                        <c:v>741.67194824218791</c:v>
                      </c:pt>
                      <c:pt idx="152">
                        <c:v>740.56286621093705</c:v>
                      </c:pt>
                      <c:pt idx="153">
                        <c:v>739.25007324218791</c:v>
                      </c:pt>
                      <c:pt idx="154">
                        <c:v>737.80026855468702</c:v>
                      </c:pt>
                      <c:pt idx="155">
                        <c:v>736.30771484374998</c:v>
                      </c:pt>
                      <c:pt idx="156">
                        <c:v>734.730883789063</c:v>
                      </c:pt>
                      <c:pt idx="157">
                        <c:v>733.20058593750002</c:v>
                      </c:pt>
                      <c:pt idx="158">
                        <c:v>731.75451660156205</c:v>
                      </c:pt>
                      <c:pt idx="159">
                        <c:v>730.178955078125</c:v>
                      </c:pt>
                      <c:pt idx="160">
                        <c:v>728.55937500000005</c:v>
                      </c:pt>
                      <c:pt idx="161">
                        <c:v>727.130932617187</c:v>
                      </c:pt>
                      <c:pt idx="162">
                        <c:v>725.70878906250005</c:v>
                      </c:pt>
                      <c:pt idx="163">
                        <c:v>724.252685546875</c:v>
                      </c:pt>
                      <c:pt idx="164">
                        <c:v>722.80537109374995</c:v>
                      </c:pt>
                      <c:pt idx="165">
                        <c:v>721.28134765624998</c:v>
                      </c:pt>
                      <c:pt idx="166">
                        <c:v>719.78122558593793</c:v>
                      </c:pt>
                      <c:pt idx="167">
                        <c:v>718.30500488281291</c:v>
                      </c:pt>
                      <c:pt idx="168">
                        <c:v>716.81999511718709</c:v>
                      </c:pt>
                      <c:pt idx="169">
                        <c:v>715.287182617187</c:v>
                      </c:pt>
                      <c:pt idx="170">
                        <c:v>713.78576660156205</c:v>
                      </c:pt>
                      <c:pt idx="171">
                        <c:v>712.33466796874995</c:v>
                      </c:pt>
                      <c:pt idx="172">
                        <c:v>710.83581542968795</c:v>
                      </c:pt>
                      <c:pt idx="173">
                        <c:v>709.32058105468707</c:v>
                      </c:pt>
                      <c:pt idx="174">
                        <c:v>707.83303222656298</c:v>
                      </c:pt>
                      <c:pt idx="175">
                        <c:v>706.34926757812502</c:v>
                      </c:pt>
                      <c:pt idx="176">
                        <c:v>704.803881835938</c:v>
                      </c:pt>
                      <c:pt idx="177">
                        <c:v>703.178051757812</c:v>
                      </c:pt>
                      <c:pt idx="178">
                        <c:v>701.723217773437</c:v>
                      </c:pt>
                      <c:pt idx="179">
                        <c:v>700.34128417968793</c:v>
                      </c:pt>
                      <c:pt idx="180">
                        <c:v>698.83986816406207</c:v>
                      </c:pt>
                      <c:pt idx="181">
                        <c:v>697.34853515625002</c:v>
                      </c:pt>
                      <c:pt idx="182">
                        <c:v>695.69377441406209</c:v>
                      </c:pt>
                      <c:pt idx="183">
                        <c:v>694.01257324218795</c:v>
                      </c:pt>
                      <c:pt idx="184">
                        <c:v>692.48984374999998</c:v>
                      </c:pt>
                      <c:pt idx="185">
                        <c:v>689.68825683593798</c:v>
                      </c:pt>
                      <c:pt idx="186">
                        <c:v>688.60688476562495</c:v>
                      </c:pt>
                      <c:pt idx="187">
                        <c:v>686.78359375000002</c:v>
                      </c:pt>
                      <c:pt idx="188">
                        <c:v>684.90874023437505</c:v>
                      </c:pt>
                      <c:pt idx="189">
                        <c:v>683.05024414062495</c:v>
                      </c:pt>
                      <c:pt idx="190">
                        <c:v>681.33010253906298</c:v>
                      </c:pt>
                      <c:pt idx="191">
                        <c:v>679.49677734374995</c:v>
                      </c:pt>
                      <c:pt idx="192">
                        <c:v>677.782885742188</c:v>
                      </c:pt>
                      <c:pt idx="193">
                        <c:v>676.10419921874995</c:v>
                      </c:pt>
                      <c:pt idx="194">
                        <c:v>674.22937011718705</c:v>
                      </c:pt>
                      <c:pt idx="195">
                        <c:v>672.37341308593795</c:v>
                      </c:pt>
                      <c:pt idx="196">
                        <c:v>670.83427734375005</c:v>
                      </c:pt>
                      <c:pt idx="197">
                        <c:v>669.43974609375005</c:v>
                      </c:pt>
                      <c:pt idx="198">
                        <c:v>667.80385742187502</c:v>
                      </c:pt>
                      <c:pt idx="199">
                        <c:v>666.01706542968793</c:v>
                      </c:pt>
                      <c:pt idx="200">
                        <c:v>664.36479492187505</c:v>
                      </c:pt>
                      <c:pt idx="201">
                        <c:v>662.74521484374998</c:v>
                      </c:pt>
                      <c:pt idx="202">
                        <c:v>661.006176757812</c:v>
                      </c:pt>
                      <c:pt idx="203">
                        <c:v>659.42180175781209</c:v>
                      </c:pt>
                      <c:pt idx="204">
                        <c:v>656.69064941406202</c:v>
                      </c:pt>
                      <c:pt idx="205">
                        <c:v>655.77272949218798</c:v>
                      </c:pt>
                      <c:pt idx="206">
                        <c:v>653.89287109375005</c:v>
                      </c:pt>
                      <c:pt idx="207">
                        <c:v>652.10605468749998</c:v>
                      </c:pt>
                      <c:pt idx="208">
                        <c:v>650.55815429687505</c:v>
                      </c:pt>
                      <c:pt idx="209">
                        <c:v>648.91467285156205</c:v>
                      </c:pt>
                      <c:pt idx="210">
                        <c:v>647.33408203124998</c:v>
                      </c:pt>
                      <c:pt idx="211">
                        <c:v>645.61892089843798</c:v>
                      </c:pt>
                      <c:pt idx="212">
                        <c:v>643.71638183593791</c:v>
                      </c:pt>
                      <c:pt idx="213">
                        <c:v>642.00881347656298</c:v>
                      </c:pt>
                      <c:pt idx="214">
                        <c:v>640.364086914062</c:v>
                      </c:pt>
                      <c:pt idx="215">
                        <c:v>638.73442382812505</c:v>
                      </c:pt>
                      <c:pt idx="216">
                        <c:v>637.15383300781207</c:v>
                      </c:pt>
                      <c:pt idx="217">
                        <c:v>635.745532226563</c:v>
                      </c:pt>
                      <c:pt idx="218">
                        <c:v>634.32590332031202</c:v>
                      </c:pt>
                      <c:pt idx="219">
                        <c:v>632.786791992188</c:v>
                      </c:pt>
                      <c:pt idx="220">
                        <c:v>631.31181640625005</c:v>
                      </c:pt>
                      <c:pt idx="221">
                        <c:v>629.78781738281293</c:v>
                      </c:pt>
                      <c:pt idx="222">
                        <c:v>628.295239257812</c:v>
                      </c:pt>
                      <c:pt idx="223">
                        <c:v>626.87055664062495</c:v>
                      </c:pt>
                      <c:pt idx="224">
                        <c:v>625.234619140625</c:v>
                      </c:pt>
                      <c:pt idx="225">
                        <c:v>623.35727539062498</c:v>
                      </c:pt>
                      <c:pt idx="226">
                        <c:v>621.78547363281291</c:v>
                      </c:pt>
                      <c:pt idx="227">
                        <c:v>620.545654296875</c:v>
                      </c:pt>
                      <c:pt idx="228">
                        <c:v>619.13481445312505</c:v>
                      </c:pt>
                      <c:pt idx="229">
                        <c:v>617.73776855468702</c:v>
                      </c:pt>
                      <c:pt idx="230">
                        <c:v>616.311840820312</c:v>
                      </c:pt>
                      <c:pt idx="231">
                        <c:v>614.72243652343707</c:v>
                      </c:pt>
                      <c:pt idx="232">
                        <c:v>613.27893066406205</c:v>
                      </c:pt>
                      <c:pt idx="233">
                        <c:v>611.88569335937495</c:v>
                      </c:pt>
                      <c:pt idx="234">
                        <c:v>610.37048339843795</c:v>
                      </c:pt>
                      <c:pt idx="235">
                        <c:v>608.88796386718707</c:v>
                      </c:pt>
                      <c:pt idx="236">
                        <c:v>607.35891113281298</c:v>
                      </c:pt>
                      <c:pt idx="237">
                        <c:v>605.78964843749998</c:v>
                      </c:pt>
                      <c:pt idx="238">
                        <c:v>604.35241699218795</c:v>
                      </c:pt>
                      <c:pt idx="239">
                        <c:v>602.93403320312495</c:v>
                      </c:pt>
                      <c:pt idx="240">
                        <c:v>601.44772949218793</c:v>
                      </c:pt>
                      <c:pt idx="241">
                        <c:v>599.89482421875005</c:v>
                      </c:pt>
                      <c:pt idx="242">
                        <c:v>598.38461914062498</c:v>
                      </c:pt>
                      <c:pt idx="243">
                        <c:v>596.91086425781202</c:v>
                      </c:pt>
                      <c:pt idx="244">
                        <c:v>595.36420898437495</c:v>
                      </c:pt>
                      <c:pt idx="245">
                        <c:v>593.87414550781205</c:v>
                      </c:pt>
                      <c:pt idx="246">
                        <c:v>592.43312988281298</c:v>
                      </c:pt>
                      <c:pt idx="247">
                        <c:v>590.89780273437498</c:v>
                      </c:pt>
                      <c:pt idx="248">
                        <c:v>589.39643554687495</c:v>
                      </c:pt>
                      <c:pt idx="249">
                        <c:v>587.88750000000005</c:v>
                      </c:pt>
                      <c:pt idx="250">
                        <c:v>586.31318359374995</c:v>
                      </c:pt>
                      <c:pt idx="251">
                        <c:v>584.868408203125</c:v>
                      </c:pt>
                      <c:pt idx="252">
                        <c:v>583.41606445312505</c:v>
                      </c:pt>
                      <c:pt idx="253">
                        <c:v>581.876953125</c:v>
                      </c:pt>
                      <c:pt idx="254">
                        <c:v>580.386889648438</c:v>
                      </c:pt>
                      <c:pt idx="255">
                        <c:v>578.91318359374998</c:v>
                      </c:pt>
                      <c:pt idx="256">
                        <c:v>577.41684570312498</c:v>
                      </c:pt>
                      <c:pt idx="257">
                        <c:v>575.91796875</c:v>
                      </c:pt>
                      <c:pt idx="258">
                        <c:v>574.37258300781207</c:v>
                      </c:pt>
                      <c:pt idx="259">
                        <c:v>572.85739746093702</c:v>
                      </c:pt>
                      <c:pt idx="260">
                        <c:v>571.396240234375</c:v>
                      </c:pt>
                      <c:pt idx="261">
                        <c:v>569.92626953125</c:v>
                      </c:pt>
                      <c:pt idx="262">
                        <c:v>568.44375000000002</c:v>
                      </c:pt>
                      <c:pt idx="263">
                        <c:v>566.95620117187502</c:v>
                      </c:pt>
                      <c:pt idx="264">
                        <c:v>565.36557617187498</c:v>
                      </c:pt>
                      <c:pt idx="265">
                        <c:v>563.79631347656209</c:v>
                      </c:pt>
                      <c:pt idx="266">
                        <c:v>562.35024414062502</c:v>
                      </c:pt>
                      <c:pt idx="267">
                        <c:v>560.889086914063</c:v>
                      </c:pt>
                      <c:pt idx="268">
                        <c:v>559.42919921875</c:v>
                      </c:pt>
                      <c:pt idx="269">
                        <c:v>557.79204101562505</c:v>
                      </c:pt>
                      <c:pt idx="270">
                        <c:v>556.127197265625</c:v>
                      </c:pt>
                      <c:pt idx="271">
                        <c:v>554.61950683593705</c:v>
                      </c:pt>
                      <c:pt idx="272">
                        <c:v>553.00244140625</c:v>
                      </c:pt>
                      <c:pt idx="273">
                        <c:v>551.24833984375005</c:v>
                      </c:pt>
                      <c:pt idx="274">
                        <c:v>549.760815429687</c:v>
                      </c:pt>
                      <c:pt idx="275">
                        <c:v>548.4794921875</c:v>
                      </c:pt>
                      <c:pt idx="276">
                        <c:v>547.05229492187505</c:v>
                      </c:pt>
                      <c:pt idx="277">
                        <c:v>545.72316894531298</c:v>
                      </c:pt>
                      <c:pt idx="278">
                        <c:v>544.373950195313</c:v>
                      </c:pt>
                      <c:pt idx="279">
                        <c:v>542.87385253906291</c:v>
                      </c:pt>
                      <c:pt idx="280">
                        <c:v>541.420239257812</c:v>
                      </c:pt>
                      <c:pt idx="281">
                        <c:v>539.87734375000002</c:v>
                      </c:pt>
                      <c:pt idx="282">
                        <c:v>538.36213378906291</c:v>
                      </c:pt>
                      <c:pt idx="283">
                        <c:v>536.95129394531295</c:v>
                      </c:pt>
                      <c:pt idx="284">
                        <c:v>535.45244140625005</c:v>
                      </c:pt>
                      <c:pt idx="285">
                        <c:v>533.831616210937</c:v>
                      </c:pt>
                      <c:pt idx="286">
                        <c:v>532.344067382812</c:v>
                      </c:pt>
                      <c:pt idx="287">
                        <c:v>530.86782226562502</c:v>
                      </c:pt>
                      <c:pt idx="288">
                        <c:v>529.23818359375002</c:v>
                      </c:pt>
                      <c:pt idx="289">
                        <c:v>527.667651367188</c:v>
                      </c:pt>
                      <c:pt idx="290">
                        <c:v>526.04179687500005</c:v>
                      </c:pt>
                      <c:pt idx="291">
                        <c:v>522.97993164062495</c:v>
                      </c:pt>
                      <c:pt idx="292">
                        <c:v>521.95136718749995</c:v>
                      </c:pt>
                      <c:pt idx="293">
                        <c:v>520.34938964843798</c:v>
                      </c:pt>
                      <c:pt idx="294">
                        <c:v>518.72602539062495</c:v>
                      </c:pt>
                      <c:pt idx="295">
                        <c:v>516.94296874999998</c:v>
                      </c:pt>
                      <c:pt idx="296">
                        <c:v>513.88112792968707</c:v>
                      </c:pt>
                      <c:pt idx="297">
                        <c:v>512.97578124999995</c:v>
                      </c:pt>
                      <c:pt idx="298">
                        <c:v>511.45805664062499</c:v>
                      </c:pt>
                      <c:pt idx="299">
                        <c:v>509.89255371093702</c:v>
                      </c:pt>
                      <c:pt idx="300">
                        <c:v>508.22644042968705</c:v>
                      </c:pt>
                      <c:pt idx="301">
                        <c:v>506.52387695312501</c:v>
                      </c:pt>
                      <c:pt idx="302">
                        <c:v>504.8037109375</c:v>
                      </c:pt>
                      <c:pt idx="303">
                        <c:v>503.04455566406295</c:v>
                      </c:pt>
                      <c:pt idx="304">
                        <c:v>500.11093749999998</c:v>
                      </c:pt>
                      <c:pt idx="305">
                        <c:v>499.11882324218794</c:v>
                      </c:pt>
                      <c:pt idx="306">
                        <c:v>497.28044433593703</c:v>
                      </c:pt>
                      <c:pt idx="307">
                        <c:v>495.52507324218794</c:v>
                      </c:pt>
                      <c:pt idx="308">
                        <c:v>493.78354492187498</c:v>
                      </c:pt>
                      <c:pt idx="309">
                        <c:v>491.97031249999998</c:v>
                      </c:pt>
                      <c:pt idx="310">
                        <c:v>490.23127441406297</c:v>
                      </c:pt>
                      <c:pt idx="311">
                        <c:v>488.68085937500001</c:v>
                      </c:pt>
                      <c:pt idx="312">
                        <c:v>487.07387695312502</c:v>
                      </c:pt>
                      <c:pt idx="313">
                        <c:v>485.18647460937501</c:v>
                      </c:pt>
                      <c:pt idx="314">
                        <c:v>483.70520019531295</c:v>
                      </c:pt>
                      <c:pt idx="315">
                        <c:v>482.523193359375</c:v>
                      </c:pt>
                      <c:pt idx="316">
                        <c:v>481.06582031250002</c:v>
                      </c:pt>
                      <c:pt idx="317">
                        <c:v>479.71911621093705</c:v>
                      </c:pt>
                      <c:pt idx="318">
                        <c:v>478.32084960937499</c:v>
                      </c:pt>
                      <c:pt idx="319">
                        <c:v>476.78928222656202</c:v>
                      </c:pt>
                      <c:pt idx="320">
                        <c:v>475.33693847656207</c:v>
                      </c:pt>
                      <c:pt idx="321">
                        <c:v>473.92233886718793</c:v>
                      </c:pt>
                      <c:pt idx="322">
                        <c:v>472.47880859374999</c:v>
                      </c:pt>
                      <c:pt idx="323">
                        <c:v>470.98371582031297</c:v>
                      </c:pt>
                      <c:pt idx="324">
                        <c:v>469.48486328125</c:v>
                      </c:pt>
                      <c:pt idx="325">
                        <c:v>467.98474121093705</c:v>
                      </c:pt>
                      <c:pt idx="326">
                        <c:v>466.47329101562502</c:v>
                      </c:pt>
                      <c:pt idx="327">
                        <c:v>464.95178222656205</c:v>
                      </c:pt>
                      <c:pt idx="328">
                        <c:v>463.49819335937502</c:v>
                      </c:pt>
                      <c:pt idx="329">
                        <c:v>462.03327636718797</c:v>
                      </c:pt>
                      <c:pt idx="330">
                        <c:v>460.51179199218797</c:v>
                      </c:pt>
                      <c:pt idx="331">
                        <c:v>459.004150390625</c:v>
                      </c:pt>
                      <c:pt idx="332">
                        <c:v>457.46379394531294</c:v>
                      </c:pt>
                      <c:pt idx="333">
                        <c:v>455.93977050781206</c:v>
                      </c:pt>
                      <c:pt idx="334">
                        <c:v>454.23215332031293</c:v>
                      </c:pt>
                      <c:pt idx="335">
                        <c:v>452.22653808593702</c:v>
                      </c:pt>
                      <c:pt idx="336">
                        <c:v>450.49001464843798</c:v>
                      </c:pt>
                      <c:pt idx="337">
                        <c:v>448.79248046875</c:v>
                      </c:pt>
                      <c:pt idx="338">
                        <c:v>446.91262207031298</c:v>
                      </c:pt>
                      <c:pt idx="339">
                        <c:v>443.87841796875</c:v>
                      </c:pt>
                      <c:pt idx="340">
                        <c:v>442.91774902343798</c:v>
                      </c:pt>
                      <c:pt idx="341">
                        <c:v>441.20261230468702</c:v>
                      </c:pt>
                      <c:pt idx="342">
                        <c:v>439.58933105468702</c:v>
                      </c:pt>
                      <c:pt idx="343">
                        <c:v>437.83647460937499</c:v>
                      </c:pt>
                      <c:pt idx="344">
                        <c:v>435.96037597656203</c:v>
                      </c:pt>
                      <c:pt idx="345">
                        <c:v>434.13078613281203</c:v>
                      </c:pt>
                      <c:pt idx="346">
                        <c:v>432.42570800781203</c:v>
                      </c:pt>
                      <c:pt idx="347">
                        <c:v>429.58139648437498</c:v>
                      </c:pt>
                      <c:pt idx="348">
                        <c:v>428.60310058593706</c:v>
                      </c:pt>
                      <c:pt idx="349">
                        <c:v>426.75971679687501</c:v>
                      </c:pt>
                      <c:pt idx="350">
                        <c:v>424.98295898437499</c:v>
                      </c:pt>
                      <c:pt idx="351">
                        <c:v>423.28288574218794</c:v>
                      </c:pt>
                      <c:pt idx="352">
                        <c:v>421.50234375000002</c:v>
                      </c:pt>
                      <c:pt idx="353">
                        <c:v>419.78469238281207</c:v>
                      </c:pt>
                      <c:pt idx="354">
                        <c:v>418.29968261718795</c:v>
                      </c:pt>
                      <c:pt idx="355">
                        <c:v>416.78068847656203</c:v>
                      </c:pt>
                      <c:pt idx="356">
                        <c:v>414.986328125</c:v>
                      </c:pt>
                      <c:pt idx="357">
                        <c:v>413.08005371093702</c:v>
                      </c:pt>
                      <c:pt idx="358">
                        <c:v>411.20268554687499</c:v>
                      </c:pt>
                      <c:pt idx="359">
                        <c:v>409.386962890625</c:v>
                      </c:pt>
                      <c:pt idx="360">
                        <c:v>406.299963378906</c:v>
                      </c:pt>
                      <c:pt idx="361">
                        <c:v>405.30407714843801</c:v>
                      </c:pt>
                      <c:pt idx="362">
                        <c:v>403.57385253906301</c:v>
                      </c:pt>
                      <c:pt idx="363">
                        <c:v>401.90900878906302</c:v>
                      </c:pt>
                      <c:pt idx="364">
                        <c:v>400.11086425781201</c:v>
                      </c:pt>
                      <c:pt idx="365">
                        <c:v>398.3466796875</c:v>
                      </c:pt>
                      <c:pt idx="366">
                        <c:v>396.85914306640603</c:v>
                      </c:pt>
                      <c:pt idx="367">
                        <c:v>395.34519042968702</c:v>
                      </c:pt>
                      <c:pt idx="368">
                        <c:v>392.34494628906299</c:v>
                      </c:pt>
                      <c:pt idx="369">
                        <c:v>391.38425292968702</c:v>
                      </c:pt>
                      <c:pt idx="370">
                        <c:v>389.777258300781</c:v>
                      </c:pt>
                      <c:pt idx="371">
                        <c:v>388.23188476562501</c:v>
                      </c:pt>
                      <c:pt idx="372">
                        <c:v>386.43878173828102</c:v>
                      </c:pt>
                      <c:pt idx="373">
                        <c:v>384.43190917968701</c:v>
                      </c:pt>
                      <c:pt idx="374">
                        <c:v>382.62246093750002</c:v>
                      </c:pt>
                      <c:pt idx="375">
                        <c:v>380.82307128906302</c:v>
                      </c:pt>
                      <c:pt idx="376">
                        <c:v>379.18210449218799</c:v>
                      </c:pt>
                      <c:pt idx="377">
                        <c:v>377.90579833984395</c:v>
                      </c:pt>
                      <c:pt idx="378">
                        <c:v>376.5087890625</c:v>
                      </c:pt>
                      <c:pt idx="379">
                        <c:v>375.02502441406301</c:v>
                      </c:pt>
                      <c:pt idx="380">
                        <c:v>373.58779296875002</c:v>
                      </c:pt>
                      <c:pt idx="381">
                        <c:v>372.06126708984397</c:v>
                      </c:pt>
                      <c:pt idx="382">
                        <c:v>370.527185058594</c:v>
                      </c:pt>
                      <c:pt idx="383">
                        <c:v>369.005688476562</c:v>
                      </c:pt>
                      <c:pt idx="384">
                        <c:v>367.53701171875002</c:v>
                      </c:pt>
                      <c:pt idx="385">
                        <c:v>365.94886474609399</c:v>
                      </c:pt>
                      <c:pt idx="386">
                        <c:v>364.21862792968699</c:v>
                      </c:pt>
                      <c:pt idx="387">
                        <c:v>362.55502929687498</c:v>
                      </c:pt>
                      <c:pt idx="388">
                        <c:v>360.74306640625002</c:v>
                      </c:pt>
                      <c:pt idx="389">
                        <c:v>358.835534667969</c:v>
                      </c:pt>
                      <c:pt idx="390">
                        <c:v>357.09775390624998</c:v>
                      </c:pt>
                      <c:pt idx="391">
                        <c:v>355.40903320312498</c:v>
                      </c:pt>
                      <c:pt idx="392">
                        <c:v>353.681311035156</c:v>
                      </c:pt>
                      <c:pt idx="393">
                        <c:v>352.01142578125001</c:v>
                      </c:pt>
                      <c:pt idx="394">
                        <c:v>350.31641845703103</c:v>
                      </c:pt>
                      <c:pt idx="395">
                        <c:v>348.71445312499998</c:v>
                      </c:pt>
                      <c:pt idx="396">
                        <c:v>347.08354492187499</c:v>
                      </c:pt>
                      <c:pt idx="397">
                        <c:v>345.55324707031298</c:v>
                      </c:pt>
                      <c:pt idx="398">
                        <c:v>343.95756835937499</c:v>
                      </c:pt>
                      <c:pt idx="399">
                        <c:v>342.13930664062502</c:v>
                      </c:pt>
                      <c:pt idx="400">
                        <c:v>340.38391113281199</c:v>
                      </c:pt>
                      <c:pt idx="401">
                        <c:v>338.72285156250001</c:v>
                      </c:pt>
                      <c:pt idx="402">
                        <c:v>337.01904296875</c:v>
                      </c:pt>
                      <c:pt idx="403">
                        <c:v>335.18443603515601</c:v>
                      </c:pt>
                      <c:pt idx="404">
                        <c:v>333.32091064453101</c:v>
                      </c:pt>
                      <c:pt idx="405">
                        <c:v>331.598229980469</c:v>
                      </c:pt>
                      <c:pt idx="406">
                        <c:v>329.92961425781198</c:v>
                      </c:pt>
                      <c:pt idx="407">
                        <c:v>328.19310302734397</c:v>
                      </c:pt>
                      <c:pt idx="408">
                        <c:v>326.633874511719</c:v>
                      </c:pt>
                      <c:pt idx="409">
                        <c:v>325.05327148437499</c:v>
                      </c:pt>
                      <c:pt idx="410">
                        <c:v>323.251379394531</c:v>
                      </c:pt>
                      <c:pt idx="411">
                        <c:v>321.45324707031301</c:v>
                      </c:pt>
                      <c:pt idx="412">
                        <c:v>319.70415039062499</c:v>
                      </c:pt>
                      <c:pt idx="413">
                        <c:v>318.02296142578103</c:v>
                      </c:pt>
                      <c:pt idx="414">
                        <c:v>316.36063232421895</c:v>
                      </c:pt>
                      <c:pt idx="415">
                        <c:v>314.66810302734399</c:v>
                      </c:pt>
                      <c:pt idx="416">
                        <c:v>313.04726562500002</c:v>
                      </c:pt>
                      <c:pt idx="417">
                        <c:v>311.33841552734395</c:v>
                      </c:pt>
                      <c:pt idx="418">
                        <c:v>309.47741699218801</c:v>
                      </c:pt>
                      <c:pt idx="419">
                        <c:v>307.70695800781198</c:v>
                      </c:pt>
                      <c:pt idx="420">
                        <c:v>306.16282958984397</c:v>
                      </c:pt>
                      <c:pt idx="421">
                        <c:v>304.544506835937</c:v>
                      </c:pt>
                      <c:pt idx="422">
                        <c:v>302.79918212890601</c:v>
                      </c:pt>
                      <c:pt idx="423">
                        <c:v>301.23996582031299</c:v>
                      </c:pt>
                      <c:pt idx="424">
                        <c:v>299.70124511718802</c:v>
                      </c:pt>
                      <c:pt idx="425">
                        <c:v>297.85155029296897</c:v>
                      </c:pt>
                      <c:pt idx="426">
                        <c:v>296.14232177734397</c:v>
                      </c:pt>
                      <c:pt idx="427">
                        <c:v>294.38945312499999</c:v>
                      </c:pt>
                      <c:pt idx="428">
                        <c:v>292.49448242187498</c:v>
                      </c:pt>
                      <c:pt idx="429">
                        <c:v>290.69383544921897</c:v>
                      </c:pt>
                      <c:pt idx="430">
                        <c:v>289.15599365234397</c:v>
                      </c:pt>
                      <c:pt idx="431">
                        <c:v>287.85078125000001</c:v>
                      </c:pt>
                      <c:pt idx="432">
                        <c:v>286.34688720703105</c:v>
                      </c:pt>
                      <c:pt idx="433">
                        <c:v>284.86436767578101</c:v>
                      </c:pt>
                      <c:pt idx="434">
                        <c:v>283.49754638671897</c:v>
                      </c:pt>
                      <c:pt idx="435">
                        <c:v>282.11436767578101</c:v>
                      </c:pt>
                      <c:pt idx="436">
                        <c:v>280.61801757812498</c:v>
                      </c:pt>
                      <c:pt idx="437">
                        <c:v>279.10407714843802</c:v>
                      </c:pt>
                      <c:pt idx="438">
                        <c:v>277.61652832031302</c:v>
                      </c:pt>
                      <c:pt idx="439">
                        <c:v>275.940356445313</c:v>
                      </c:pt>
                      <c:pt idx="440">
                        <c:v>274.30694580078102</c:v>
                      </c:pt>
                      <c:pt idx="441">
                        <c:v>272.80556640625002</c:v>
                      </c:pt>
                      <c:pt idx="442">
                        <c:v>269.76130371093802</c:v>
                      </c:pt>
                      <c:pt idx="443">
                        <c:v>268.73146972656201</c:v>
                      </c:pt>
                      <c:pt idx="444">
                        <c:v>267.15087890625</c:v>
                      </c:pt>
                      <c:pt idx="445">
                        <c:v>265.44957275390601</c:v>
                      </c:pt>
                      <c:pt idx="446">
                        <c:v>262.21418457031302</c:v>
                      </c:pt>
                      <c:pt idx="447">
                        <c:v>260.038818359375</c:v>
                      </c:pt>
                      <c:pt idx="448">
                        <c:v>259.27806396484397</c:v>
                      </c:pt>
                      <c:pt idx="449">
                        <c:v>257.93010253906198</c:v>
                      </c:pt>
                      <c:pt idx="450">
                        <c:v>256.44382324218702</c:v>
                      </c:pt>
                      <c:pt idx="451">
                        <c:v>254.80538330078102</c:v>
                      </c:pt>
                      <c:pt idx="452">
                        <c:v>253.24490966796898</c:v>
                      </c:pt>
                      <c:pt idx="453">
                        <c:v>251.53856201171897</c:v>
                      </c:pt>
                      <c:pt idx="454">
                        <c:v>249.76933593749999</c:v>
                      </c:pt>
                      <c:pt idx="455">
                        <c:v>248.28557128906201</c:v>
                      </c:pt>
                      <c:pt idx="456">
                        <c:v>245.46137695312501</c:v>
                      </c:pt>
                      <c:pt idx="457">
                        <c:v>244.47052001953102</c:v>
                      </c:pt>
                      <c:pt idx="458">
                        <c:v>242.69879150390602</c:v>
                      </c:pt>
                      <c:pt idx="459">
                        <c:v>240.91071777343799</c:v>
                      </c:pt>
                      <c:pt idx="460">
                        <c:v>239.12767333984397</c:v>
                      </c:pt>
                      <c:pt idx="461">
                        <c:v>237.44899902343801</c:v>
                      </c:pt>
                      <c:pt idx="462">
                        <c:v>235.89354248046897</c:v>
                      </c:pt>
                      <c:pt idx="463">
                        <c:v>234.29912109374999</c:v>
                      </c:pt>
                      <c:pt idx="464">
                        <c:v>232.63427734375</c:v>
                      </c:pt>
                      <c:pt idx="465">
                        <c:v>230.89901123046897</c:v>
                      </c:pt>
                      <c:pt idx="466">
                        <c:v>229.24296874999999</c:v>
                      </c:pt>
                      <c:pt idx="467">
                        <c:v>227.72650146484398</c:v>
                      </c:pt>
                      <c:pt idx="468">
                        <c:v>226.09560546874999</c:v>
                      </c:pt>
                      <c:pt idx="469">
                        <c:v>224.51500244140601</c:v>
                      </c:pt>
                      <c:pt idx="470">
                        <c:v>222.94949951171898</c:v>
                      </c:pt>
                      <c:pt idx="471">
                        <c:v>221.16142578124999</c:v>
                      </c:pt>
                      <c:pt idx="472">
                        <c:v>219.31927490234398</c:v>
                      </c:pt>
                      <c:pt idx="473">
                        <c:v>217.45827636718701</c:v>
                      </c:pt>
                      <c:pt idx="474">
                        <c:v>215.73560791015603</c:v>
                      </c:pt>
                      <c:pt idx="475">
                        <c:v>214.124829101562</c:v>
                      </c:pt>
                      <c:pt idx="476">
                        <c:v>212.49140625000001</c:v>
                      </c:pt>
                      <c:pt idx="477">
                        <c:v>211.04158935546897</c:v>
                      </c:pt>
                      <c:pt idx="478">
                        <c:v>209.37171630859399</c:v>
                      </c:pt>
                      <c:pt idx="479">
                        <c:v>207.53962402343799</c:v>
                      </c:pt>
                      <c:pt idx="480">
                        <c:v>205.81820068359397</c:v>
                      </c:pt>
                      <c:pt idx="481">
                        <c:v>202.89969482421901</c:v>
                      </c:pt>
                      <c:pt idx="482">
                        <c:v>200.79473876953099</c:v>
                      </c:pt>
                      <c:pt idx="483">
                        <c:v>198.667163085938</c:v>
                      </c:pt>
                      <c:pt idx="484">
                        <c:v>197.94161376953099</c:v>
                      </c:pt>
                      <c:pt idx="485">
                        <c:v>196.641430664062</c:v>
                      </c:pt>
                      <c:pt idx="486">
                        <c:v>195.21928100585902</c:v>
                      </c:pt>
                      <c:pt idx="487">
                        <c:v>193.69904174804699</c:v>
                      </c:pt>
                      <c:pt idx="488">
                        <c:v>192.21274414062501</c:v>
                      </c:pt>
                      <c:pt idx="489">
                        <c:v>190.72896118164098</c:v>
                      </c:pt>
                      <c:pt idx="490">
                        <c:v>189.20118408203101</c:v>
                      </c:pt>
                      <c:pt idx="491">
                        <c:v>187.70358276367199</c:v>
                      </c:pt>
                      <c:pt idx="492">
                        <c:v>186.219812011719</c:v>
                      </c:pt>
                      <c:pt idx="493">
                        <c:v>184.65808105468699</c:v>
                      </c:pt>
                      <c:pt idx="494">
                        <c:v>183.11520385742199</c:v>
                      </c:pt>
                      <c:pt idx="495">
                        <c:v>181.69429931640599</c:v>
                      </c:pt>
                      <c:pt idx="496">
                        <c:v>180.24824829101598</c:v>
                      </c:pt>
                      <c:pt idx="497">
                        <c:v>178.74561767578101</c:v>
                      </c:pt>
                      <c:pt idx="498">
                        <c:v>177.23417968749999</c:v>
                      </c:pt>
                      <c:pt idx="499">
                        <c:v>175.734051513672</c:v>
                      </c:pt>
                      <c:pt idx="500">
                        <c:v>174.143395996094</c:v>
                      </c:pt>
                      <c:pt idx="501">
                        <c:v>172.64328002929699</c:v>
                      </c:pt>
                      <c:pt idx="502">
                        <c:v>171.20225219726598</c:v>
                      </c:pt>
                      <c:pt idx="503">
                        <c:v>169.641766357422</c:v>
                      </c:pt>
                      <c:pt idx="504">
                        <c:v>168.18943481445302</c:v>
                      </c:pt>
                      <c:pt idx="505">
                        <c:v>166.75595703125001</c:v>
                      </c:pt>
                      <c:pt idx="506">
                        <c:v>165.21057128906199</c:v>
                      </c:pt>
                      <c:pt idx="507">
                        <c:v>163.61740722656199</c:v>
                      </c:pt>
                      <c:pt idx="508">
                        <c:v>162.14243164062501</c:v>
                      </c:pt>
                      <c:pt idx="509">
                        <c:v>160.68380737304699</c:v>
                      </c:pt>
                      <c:pt idx="510">
                        <c:v>159.200030517578</c:v>
                      </c:pt>
                      <c:pt idx="511">
                        <c:v>157.75648803710902</c:v>
                      </c:pt>
                      <c:pt idx="512">
                        <c:v>156.21487426757801</c:v>
                      </c:pt>
                      <c:pt idx="513">
                        <c:v>154.68960571289099</c:v>
                      </c:pt>
                      <c:pt idx="514">
                        <c:v>153.08637695312501</c:v>
                      </c:pt>
                      <c:pt idx="515">
                        <c:v>151.33351440429698</c:v>
                      </c:pt>
                      <c:pt idx="516">
                        <c:v>149.695074462891</c:v>
                      </c:pt>
                      <c:pt idx="517">
                        <c:v>148.10316162109399</c:v>
                      </c:pt>
                      <c:pt idx="518">
                        <c:v>146.40813598632801</c:v>
                      </c:pt>
                      <c:pt idx="519">
                        <c:v>143.40664062499999</c:v>
                      </c:pt>
                      <c:pt idx="520">
                        <c:v>142.41578369140601</c:v>
                      </c:pt>
                      <c:pt idx="521">
                        <c:v>140.77985839843799</c:v>
                      </c:pt>
                      <c:pt idx="522">
                        <c:v>139.072259521484</c:v>
                      </c:pt>
                      <c:pt idx="523">
                        <c:v>137.14964599609399</c:v>
                      </c:pt>
                      <c:pt idx="524">
                        <c:v>135.33516235351598</c:v>
                      </c:pt>
                      <c:pt idx="525">
                        <c:v>133.614990234375</c:v>
                      </c:pt>
                      <c:pt idx="526">
                        <c:v>131.93883056640601</c:v>
                      </c:pt>
                      <c:pt idx="527">
                        <c:v>130.252606201172</c:v>
                      </c:pt>
                      <c:pt idx="528">
                        <c:v>128.52489013671899</c:v>
                      </c:pt>
                      <c:pt idx="529">
                        <c:v>126.91034545898401</c:v>
                      </c:pt>
                      <c:pt idx="530">
                        <c:v>125.195202636719</c:v>
                      </c:pt>
                      <c:pt idx="531">
                        <c:v>123.439819335938</c:v>
                      </c:pt>
                      <c:pt idx="532">
                        <c:v>121.85419311523401</c:v>
                      </c:pt>
                      <c:pt idx="533">
                        <c:v>120.263537597656</c:v>
                      </c:pt>
                      <c:pt idx="534">
                        <c:v>118.56725463867198</c:v>
                      </c:pt>
                      <c:pt idx="535">
                        <c:v>116.8986328125</c:v>
                      </c:pt>
                      <c:pt idx="536">
                        <c:v>115.099243164062</c:v>
                      </c:pt>
                      <c:pt idx="537">
                        <c:v>113.18668823242199</c:v>
                      </c:pt>
                      <c:pt idx="538">
                        <c:v>111.35711669921901</c:v>
                      </c:pt>
                      <c:pt idx="539">
                        <c:v>109.54011840820301</c:v>
                      </c:pt>
                      <c:pt idx="540">
                        <c:v>107.92180175781201</c:v>
                      </c:pt>
                      <c:pt idx="541">
                        <c:v>106.39402465820301</c:v>
                      </c:pt>
                      <c:pt idx="542">
                        <c:v>103.27935180664099</c:v>
                      </c:pt>
                      <c:pt idx="543">
                        <c:v>102.30610046386701</c:v>
                      </c:pt>
                      <c:pt idx="544">
                        <c:v>100.738076782227</c:v>
                      </c:pt>
                      <c:pt idx="545">
                        <c:v>99.118499755859403</c:v>
                      </c:pt>
                      <c:pt idx="546">
                        <c:v>97.52281494140621</c:v>
                      </c:pt>
                      <c:pt idx="547">
                        <c:v>96.140893554687494</c:v>
                      </c:pt>
                      <c:pt idx="548">
                        <c:v>94.687298583984401</c:v>
                      </c:pt>
                      <c:pt idx="549">
                        <c:v>93.169573974609392</c:v>
                      </c:pt>
                      <c:pt idx="550">
                        <c:v>91.761242675781205</c:v>
                      </c:pt>
                      <c:pt idx="551">
                        <c:v>90.339080810546903</c:v>
                      </c:pt>
                      <c:pt idx="552">
                        <c:v>88.767285156249997</c:v>
                      </c:pt>
                      <c:pt idx="553">
                        <c:v>87.254589843749997</c:v>
                      </c:pt>
                      <c:pt idx="554">
                        <c:v>85.812310791015605</c:v>
                      </c:pt>
                      <c:pt idx="555">
                        <c:v>84.264410400390602</c:v>
                      </c:pt>
                      <c:pt idx="556">
                        <c:v>82.778121948242202</c:v>
                      </c:pt>
                      <c:pt idx="557">
                        <c:v>81.324526977539094</c:v>
                      </c:pt>
                      <c:pt idx="558">
                        <c:v>79.823150634765597</c:v>
                      </c:pt>
                      <c:pt idx="559">
                        <c:v>78.323028564453097</c:v>
                      </c:pt>
                      <c:pt idx="560">
                        <c:v>76.795245361328099</c:v>
                      </c:pt>
                      <c:pt idx="561">
                        <c:v>75.308956909179699</c:v>
                      </c:pt>
                      <c:pt idx="562">
                        <c:v>73.823925781249997</c:v>
                      </c:pt>
                      <c:pt idx="563">
                        <c:v>72.307458496093702</c:v>
                      </c:pt>
                      <c:pt idx="564">
                        <c:v>70.763327026367193</c:v>
                      </c:pt>
                      <c:pt idx="565">
                        <c:v>69.142492675781199</c:v>
                      </c:pt>
                      <c:pt idx="566">
                        <c:v>67.670034790039097</c:v>
                      </c:pt>
                      <c:pt idx="567">
                        <c:v>66.142248535156199</c:v>
                      </c:pt>
                      <c:pt idx="568">
                        <c:v>64.310165405273409</c:v>
                      </c:pt>
                      <c:pt idx="569">
                        <c:v>62.418981933593798</c:v>
                      </c:pt>
                      <c:pt idx="570">
                        <c:v>60.849700927734396</c:v>
                      </c:pt>
                      <c:pt idx="571">
                        <c:v>59.215036010742196</c:v>
                      </c:pt>
                      <c:pt idx="572">
                        <c:v>57.277328491210902</c:v>
                      </c:pt>
                      <c:pt idx="573">
                        <c:v>55.675354003906293</c:v>
                      </c:pt>
                      <c:pt idx="574">
                        <c:v>54.176489257812499</c:v>
                      </c:pt>
                      <c:pt idx="575">
                        <c:v>52.541824340820298</c:v>
                      </c:pt>
                      <c:pt idx="576">
                        <c:v>51.058050537109395</c:v>
                      </c:pt>
                      <c:pt idx="577">
                        <c:v>49.534039306640601</c:v>
                      </c:pt>
                      <c:pt idx="578">
                        <c:v>47.774887084960895</c:v>
                      </c:pt>
                      <c:pt idx="579">
                        <c:v>46.039625549316398</c:v>
                      </c:pt>
                      <c:pt idx="580">
                        <c:v>44.379811096191403</c:v>
                      </c:pt>
                      <c:pt idx="581">
                        <c:v>42.596766662597702</c:v>
                      </c:pt>
                      <c:pt idx="582">
                        <c:v>40.778514099121097</c:v>
                      </c:pt>
                      <c:pt idx="583">
                        <c:v>39.123730468749997</c:v>
                      </c:pt>
                      <c:pt idx="584">
                        <c:v>37.3821823120117</c:v>
                      </c:pt>
                      <c:pt idx="585">
                        <c:v>35.542552185058597</c:v>
                      </c:pt>
                      <c:pt idx="586">
                        <c:v>33.712983703613297</c:v>
                      </c:pt>
                      <c:pt idx="587">
                        <c:v>31.9261672973633</c:v>
                      </c:pt>
                      <c:pt idx="588">
                        <c:v>30.248748779296896</c:v>
                      </c:pt>
                      <c:pt idx="589">
                        <c:v>28.524804687500001</c:v>
                      </c:pt>
                      <c:pt idx="590">
                        <c:v>26.8448699951172</c:v>
                      </c:pt>
                      <c:pt idx="591">
                        <c:v>25.149847412109402</c:v>
                      </c:pt>
                      <c:pt idx="592">
                        <c:v>23.332852935791003</c:v>
                      </c:pt>
                      <c:pt idx="593">
                        <c:v>20.331354522705102</c:v>
                      </c:pt>
                      <c:pt idx="594">
                        <c:v>19.371954345703099</c:v>
                      </c:pt>
                      <c:pt idx="595">
                        <c:v>17.855510711669901</c:v>
                      </c:pt>
                      <c:pt idx="596">
                        <c:v>16.2950332641602</c:v>
                      </c:pt>
                      <c:pt idx="597">
                        <c:v>13.2696426391602</c:v>
                      </c:pt>
                      <c:pt idx="598">
                        <c:v>12.247348022460901</c:v>
                      </c:pt>
                      <c:pt idx="599">
                        <c:v>10.612705230712901</c:v>
                      </c:pt>
                      <c:pt idx="600">
                        <c:v>8.9943969726562507</c:v>
                      </c:pt>
                      <c:pt idx="601">
                        <c:v>7.2855300903320295</c:v>
                      </c:pt>
                      <c:pt idx="602">
                        <c:v>5.88978843688965</c:v>
                      </c:pt>
                      <c:pt idx="603">
                        <c:v>4.5984081268310497</c:v>
                      </c:pt>
                      <c:pt idx="604">
                        <c:v>3.1171429634094201</c:v>
                      </c:pt>
                      <c:pt idx="605">
                        <c:v>1.7641451358795202</c:v>
                      </c:pt>
                      <c:pt idx="606">
                        <c:v>0.35079038143157998</c:v>
                      </c:pt>
                      <c:pt idx="607">
                        <c:v>-1.21848638057709</c:v>
                      </c:pt>
                      <c:pt idx="608">
                        <c:v>-2.66076221466064</c:v>
                      </c:pt>
                      <c:pt idx="609">
                        <c:v>-4.1017835617065401</c:v>
                      </c:pt>
                      <c:pt idx="610">
                        <c:v>-5.6874097824096701</c:v>
                      </c:pt>
                      <c:pt idx="611">
                        <c:v>-7.2001045227050797</c:v>
                      </c:pt>
                      <c:pt idx="612">
                        <c:v>-8.7014823913574197</c:v>
                      </c:pt>
                      <c:pt idx="613">
                        <c:v>-10.266989898681599</c:v>
                      </c:pt>
                      <c:pt idx="614">
                        <c:v>-11.6765754699707</c:v>
                      </c:pt>
                      <c:pt idx="615">
                        <c:v>-13.093705368042</c:v>
                      </c:pt>
                      <c:pt idx="616">
                        <c:v>-14.611430358886698</c:v>
                      </c:pt>
                      <c:pt idx="617">
                        <c:v>-16.1920272827148</c:v>
                      </c:pt>
                      <c:pt idx="618">
                        <c:v>-17.703465270996098</c:v>
                      </c:pt>
                      <c:pt idx="619">
                        <c:v>-19.2010711669922</c:v>
                      </c:pt>
                      <c:pt idx="620">
                        <c:v>-20.6559242248535</c:v>
                      </c:pt>
                      <c:pt idx="621">
                        <c:v>-22.112034606933598</c:v>
                      </c:pt>
                      <c:pt idx="622">
                        <c:v>-23.822146606445301</c:v>
                      </c:pt>
                      <c:pt idx="623">
                        <c:v>-26.914181518554699</c:v>
                      </c:pt>
                      <c:pt idx="624">
                        <c:v>-27.994319152832002</c:v>
                      </c:pt>
                      <c:pt idx="625">
                        <c:v>-29.7899383544922</c:v>
                      </c:pt>
                      <c:pt idx="626">
                        <c:v>-31.487475585937499</c:v>
                      </c:pt>
                      <c:pt idx="627">
                        <c:v>-33.245368957519503</c:v>
                      </c:pt>
                      <c:pt idx="628">
                        <c:v>-35.194393920898399</c:v>
                      </c:pt>
                      <c:pt idx="629">
                        <c:v>-37.050321960449203</c:v>
                      </c:pt>
                      <c:pt idx="630">
                        <c:v>-38.774221801757804</c:v>
                      </c:pt>
                      <c:pt idx="631">
                        <c:v>-40.397572326660203</c:v>
                      </c:pt>
                      <c:pt idx="632">
                        <c:v>-41.9580490112305</c:v>
                      </c:pt>
                      <c:pt idx="633">
                        <c:v>-43.651812744140599</c:v>
                      </c:pt>
                      <c:pt idx="634">
                        <c:v>-45.438629150390604</c:v>
                      </c:pt>
                      <c:pt idx="635">
                        <c:v>-47.163833618164105</c:v>
                      </c:pt>
                      <c:pt idx="636">
                        <c:v>-48.9594512939453</c:v>
                      </c:pt>
                      <c:pt idx="637">
                        <c:v>-50.773930358886702</c:v>
                      </c:pt>
                      <c:pt idx="638">
                        <c:v>-52.502905273437499</c:v>
                      </c:pt>
                      <c:pt idx="639">
                        <c:v>-54.351336669921899</c:v>
                      </c:pt>
                      <c:pt idx="640">
                        <c:v>-56.123062133789098</c:v>
                      </c:pt>
                      <c:pt idx="641">
                        <c:v>-57.860836791992199</c:v>
                      </c:pt>
                      <c:pt idx="642">
                        <c:v>-59.731903076171896</c:v>
                      </c:pt>
                      <c:pt idx="643">
                        <c:v>-61.531292724609401</c:v>
                      </c:pt>
                      <c:pt idx="644">
                        <c:v>-63.060333251953104</c:v>
                      </c:pt>
                      <c:pt idx="645">
                        <c:v>-64.679913330078108</c:v>
                      </c:pt>
                      <c:pt idx="646">
                        <c:v>-67.764401245117199</c:v>
                      </c:pt>
                      <c:pt idx="647">
                        <c:v>-68.794241333007804</c:v>
                      </c:pt>
                      <c:pt idx="648">
                        <c:v>-70.607464599609401</c:v>
                      </c:pt>
                      <c:pt idx="649">
                        <c:v>-72.225784301757798</c:v>
                      </c:pt>
                      <c:pt idx="650">
                        <c:v>-73.919454956054693</c:v>
                      </c:pt>
                      <c:pt idx="651">
                        <c:v>-75.805514526367205</c:v>
                      </c:pt>
                      <c:pt idx="652">
                        <c:v>-77.560894775390608</c:v>
                      </c:pt>
                      <c:pt idx="653">
                        <c:v>-79.247113037109401</c:v>
                      </c:pt>
                      <c:pt idx="654">
                        <c:v>-81.059078979492199</c:v>
                      </c:pt>
                      <c:pt idx="655">
                        <c:v>-82.813201904296903</c:v>
                      </c:pt>
                      <c:pt idx="656">
                        <c:v>-84.299490356445304</c:v>
                      </c:pt>
                      <c:pt idx="657">
                        <c:v>-85.709078979492205</c:v>
                      </c:pt>
                      <c:pt idx="658">
                        <c:v>-87.137524414062497</c:v>
                      </c:pt>
                      <c:pt idx="659">
                        <c:v>-88.428909301757798</c:v>
                      </c:pt>
                      <c:pt idx="660">
                        <c:v>-89.910171508789091</c:v>
                      </c:pt>
                      <c:pt idx="661">
                        <c:v>-91.376339721679699</c:v>
                      </c:pt>
                      <c:pt idx="662">
                        <c:v>-92.685327148437494</c:v>
                      </c:pt>
                      <c:pt idx="663">
                        <c:v>-94.157788085937497</c:v>
                      </c:pt>
                      <c:pt idx="664">
                        <c:v>-95.660424804687494</c:v>
                      </c:pt>
                      <c:pt idx="665">
                        <c:v>-97.208325195312497</c:v>
                      </c:pt>
                      <c:pt idx="666">
                        <c:v>-98.829159545898406</c:v>
                      </c:pt>
                      <c:pt idx="667">
                        <c:v>-100.24000244140601</c:v>
                      </c:pt>
                      <c:pt idx="668">
                        <c:v>-101.64581604003901</c:v>
                      </c:pt>
                      <c:pt idx="669">
                        <c:v>-103.15851440429699</c:v>
                      </c:pt>
                      <c:pt idx="670">
                        <c:v>-104.58695678710902</c:v>
                      </c:pt>
                      <c:pt idx="671">
                        <c:v>-106.02294311523401</c:v>
                      </c:pt>
                      <c:pt idx="672">
                        <c:v>-107.520556640625</c:v>
                      </c:pt>
                      <c:pt idx="673">
                        <c:v>-109.09738159179699</c:v>
                      </c:pt>
                      <c:pt idx="674">
                        <c:v>-110.60001831054699</c:v>
                      </c:pt>
                      <c:pt idx="675">
                        <c:v>-112.063671875</c:v>
                      </c:pt>
                      <c:pt idx="676">
                        <c:v>-113.621630859375</c:v>
                      </c:pt>
                      <c:pt idx="677">
                        <c:v>-115.10540771484401</c:v>
                      </c:pt>
                      <c:pt idx="678">
                        <c:v>-116.56277465820301</c:v>
                      </c:pt>
                      <c:pt idx="679">
                        <c:v>-118.09307250976599</c:v>
                      </c:pt>
                      <c:pt idx="680">
                        <c:v>-119.58187866210901</c:v>
                      </c:pt>
                      <c:pt idx="681">
                        <c:v>-121.04805297851598</c:v>
                      </c:pt>
                      <c:pt idx="682">
                        <c:v>-122.524279785156</c:v>
                      </c:pt>
                      <c:pt idx="683">
                        <c:v>-124.055834960938</c:v>
                      </c:pt>
                      <c:pt idx="684">
                        <c:v>-125.64020385742199</c:v>
                      </c:pt>
                      <c:pt idx="685">
                        <c:v>-127.26103515625</c:v>
                      </c:pt>
                      <c:pt idx="686">
                        <c:v>-128.98246459960902</c:v>
                      </c:pt>
                      <c:pt idx="687">
                        <c:v>-130.52659301757802</c:v>
                      </c:pt>
                      <c:pt idx="688">
                        <c:v>-132.059405517578</c:v>
                      </c:pt>
                      <c:pt idx="689">
                        <c:v>-133.68275756835902</c:v>
                      </c:pt>
                      <c:pt idx="690">
                        <c:v>-135.04456176757802</c:v>
                      </c:pt>
                      <c:pt idx="691">
                        <c:v>-136.572344970703</c:v>
                      </c:pt>
                      <c:pt idx="692">
                        <c:v>-138.38934326171901</c:v>
                      </c:pt>
                      <c:pt idx="693">
                        <c:v>-140.18621826171901</c:v>
                      </c:pt>
                      <c:pt idx="694">
                        <c:v>-141.95920410156199</c:v>
                      </c:pt>
                      <c:pt idx="695">
                        <c:v>-143.70830078124999</c:v>
                      </c:pt>
                      <c:pt idx="696">
                        <c:v>-145.47625122070301</c:v>
                      </c:pt>
                      <c:pt idx="697">
                        <c:v>-147.18007812499999</c:v>
                      </c:pt>
                      <c:pt idx="698">
                        <c:v>-148.77054443359401</c:v>
                      </c:pt>
                      <c:pt idx="699">
                        <c:v>-150.43771972656199</c:v>
                      </c:pt>
                      <c:pt idx="700">
                        <c:v>-152.17424316406201</c:v>
                      </c:pt>
                      <c:pt idx="701">
                        <c:v>-153.96105957031301</c:v>
                      </c:pt>
                      <c:pt idx="702">
                        <c:v>-155.76672973632802</c:v>
                      </c:pt>
                      <c:pt idx="703">
                        <c:v>-157.46300659179698</c:v>
                      </c:pt>
                      <c:pt idx="704">
                        <c:v>-159.13162841796901</c:v>
                      </c:pt>
                      <c:pt idx="705">
                        <c:v>-160.65815429687501</c:v>
                      </c:pt>
                      <c:pt idx="706">
                        <c:v>-162.231207275391</c:v>
                      </c:pt>
                      <c:pt idx="707">
                        <c:v>-163.85330200195301</c:v>
                      </c:pt>
                      <c:pt idx="708">
                        <c:v>-165.47287597656199</c:v>
                      </c:pt>
                      <c:pt idx="709">
                        <c:v>-167.29237670898402</c:v>
                      </c:pt>
                      <c:pt idx="710">
                        <c:v>-169.06158447265599</c:v>
                      </c:pt>
                      <c:pt idx="711">
                        <c:v>-170.69248046875001</c:v>
                      </c:pt>
                      <c:pt idx="712">
                        <c:v>-172.315832519531</c:v>
                      </c:pt>
                      <c:pt idx="713">
                        <c:v>-173.95553588867199</c:v>
                      </c:pt>
                      <c:pt idx="714">
                        <c:v>-175.39278564453099</c:v>
                      </c:pt>
                      <c:pt idx="715">
                        <c:v>-176.711834716797</c:v>
                      </c:pt>
                      <c:pt idx="716">
                        <c:v>-178.06483764648402</c:v>
                      </c:pt>
                      <c:pt idx="717">
                        <c:v>-179.50836791992199</c:v>
                      </c:pt>
                      <c:pt idx="718">
                        <c:v>-181.08644409179698</c:v>
                      </c:pt>
                      <c:pt idx="719">
                        <c:v>-182.60166015625001</c:v>
                      </c:pt>
                      <c:pt idx="720">
                        <c:v>-184.055261230469</c:v>
                      </c:pt>
                      <c:pt idx="721">
                        <c:v>-185.63333740234401</c:v>
                      </c:pt>
                      <c:pt idx="722">
                        <c:v>-187.17746582031299</c:v>
                      </c:pt>
                      <c:pt idx="723">
                        <c:v>-188.75051879882801</c:v>
                      </c:pt>
                      <c:pt idx="724">
                        <c:v>-190.46691894531301</c:v>
                      </c:pt>
                      <c:pt idx="725">
                        <c:v>-192.22230224609399</c:v>
                      </c:pt>
                      <c:pt idx="726">
                        <c:v>-193.986486816406</c:v>
                      </c:pt>
                      <c:pt idx="727">
                        <c:v>-195.42625122070302</c:v>
                      </c:pt>
                      <c:pt idx="728">
                        <c:v>-196.986730957031</c:v>
                      </c:pt>
                      <c:pt idx="729">
                        <c:v>-198.88294067382802</c:v>
                      </c:pt>
                      <c:pt idx="730">
                        <c:v>-200.58299560546899</c:v>
                      </c:pt>
                      <c:pt idx="731">
                        <c:v>-202.11329345703101</c:v>
                      </c:pt>
                      <c:pt idx="732">
                        <c:v>-203.63227539062501</c:v>
                      </c:pt>
                      <c:pt idx="733">
                        <c:v>-205.17766723632798</c:v>
                      </c:pt>
                      <c:pt idx="734">
                        <c:v>-206.61617431640602</c:v>
                      </c:pt>
                      <c:pt idx="735">
                        <c:v>-208.00815429687501</c:v>
                      </c:pt>
                      <c:pt idx="736">
                        <c:v>-209.53593749999999</c:v>
                      </c:pt>
                      <c:pt idx="737">
                        <c:v>-211.04989013671897</c:v>
                      </c:pt>
                      <c:pt idx="738">
                        <c:v>-212.53492431640603</c:v>
                      </c:pt>
                      <c:pt idx="739">
                        <c:v>-214.06899414062499</c:v>
                      </c:pt>
                      <c:pt idx="740">
                        <c:v>-215.73635253906201</c:v>
                      </c:pt>
                      <c:pt idx="741">
                        <c:v>-217.50933837890602</c:v>
                      </c:pt>
                      <c:pt idx="742">
                        <c:v>-219.23579101562501</c:v>
                      </c:pt>
                      <c:pt idx="743">
                        <c:v>-220.82142333984399</c:v>
                      </c:pt>
                      <c:pt idx="744">
                        <c:v>-222.39572753906199</c:v>
                      </c:pt>
                      <c:pt idx="745">
                        <c:v>-224.18756103515602</c:v>
                      </c:pt>
                      <c:pt idx="746">
                        <c:v>-225.96307373046898</c:v>
                      </c:pt>
                      <c:pt idx="747">
                        <c:v>-227.57888183593801</c:v>
                      </c:pt>
                      <c:pt idx="748">
                        <c:v>-230.43325195312499</c:v>
                      </c:pt>
                      <c:pt idx="749">
                        <c:v>-231.45052490234397</c:v>
                      </c:pt>
                      <c:pt idx="750">
                        <c:v>-233.36937255859397</c:v>
                      </c:pt>
                      <c:pt idx="751">
                        <c:v>-235.13481445312499</c:v>
                      </c:pt>
                      <c:pt idx="752">
                        <c:v>-236.77073974609397</c:v>
                      </c:pt>
                      <c:pt idx="753">
                        <c:v>-238.50222167968701</c:v>
                      </c:pt>
                      <c:pt idx="754">
                        <c:v>-240.19724121093799</c:v>
                      </c:pt>
                      <c:pt idx="755">
                        <c:v>-241.82310791015601</c:v>
                      </c:pt>
                      <c:pt idx="756">
                        <c:v>-243.47286376953102</c:v>
                      </c:pt>
                      <c:pt idx="757">
                        <c:v>-245.24082031250001</c:v>
                      </c:pt>
                      <c:pt idx="758">
                        <c:v>-246.994946289062</c:v>
                      </c:pt>
                      <c:pt idx="759">
                        <c:v>-248.67739257812499</c:v>
                      </c:pt>
                      <c:pt idx="760">
                        <c:v>-250.49187011718701</c:v>
                      </c:pt>
                      <c:pt idx="761">
                        <c:v>-252.32395019531299</c:v>
                      </c:pt>
                      <c:pt idx="762">
                        <c:v>-253.88569335937501</c:v>
                      </c:pt>
                      <c:pt idx="763">
                        <c:v>-256.68851318359395</c:v>
                      </c:pt>
                      <c:pt idx="764">
                        <c:v>-258.91794433593799</c:v>
                      </c:pt>
                      <c:pt idx="765">
                        <c:v>-259.87359619140602</c:v>
                      </c:pt>
                      <c:pt idx="766">
                        <c:v>-261.55856933593799</c:v>
                      </c:pt>
                      <c:pt idx="767">
                        <c:v>-263.28502197265601</c:v>
                      </c:pt>
                      <c:pt idx="768">
                        <c:v>-265.00770263671899</c:v>
                      </c:pt>
                      <c:pt idx="769">
                        <c:v>-266.551843261719</c:v>
                      </c:pt>
                      <c:pt idx="770">
                        <c:v>-268.01927490234397</c:v>
                      </c:pt>
                      <c:pt idx="771">
                        <c:v>-269.48166503906202</c:v>
                      </c:pt>
                      <c:pt idx="772">
                        <c:v>-271.02705078125001</c:v>
                      </c:pt>
                      <c:pt idx="773">
                        <c:v>-272.55483398437502</c:v>
                      </c:pt>
                      <c:pt idx="774">
                        <c:v>-273.99836425781302</c:v>
                      </c:pt>
                      <c:pt idx="775">
                        <c:v>-275.59908447265605</c:v>
                      </c:pt>
                      <c:pt idx="776">
                        <c:v>-277.09669189453103</c:v>
                      </c:pt>
                      <c:pt idx="777">
                        <c:v>-283.27950439453105</c:v>
                      </c:pt>
                      <c:pt idx="778">
                        <c:v>-288.37841796875</c:v>
                      </c:pt>
                      <c:pt idx="779">
                        <c:v>-289.18819580078105</c:v>
                      </c:pt>
                      <c:pt idx="780">
                        <c:v>-290.582678222656</c:v>
                      </c:pt>
                      <c:pt idx="781">
                        <c:v>-292.00987548828101</c:v>
                      </c:pt>
                      <c:pt idx="782">
                        <c:v>-293.55653076171899</c:v>
                      </c:pt>
                      <c:pt idx="783">
                        <c:v>-295.32574462890602</c:v>
                      </c:pt>
                      <c:pt idx="784">
                        <c:v>-297.07734375000001</c:v>
                      </c:pt>
                      <c:pt idx="785">
                        <c:v>-298.65126953125002</c:v>
                      </c:pt>
                      <c:pt idx="786">
                        <c:v>-301.64360351562499</c:v>
                      </c:pt>
                      <c:pt idx="787">
                        <c:v>-302.63698730468701</c:v>
                      </c:pt>
                      <c:pt idx="788">
                        <c:v>-304.50930175781201</c:v>
                      </c:pt>
                      <c:pt idx="789">
                        <c:v>-306.34263916015601</c:v>
                      </c:pt>
                      <c:pt idx="790">
                        <c:v>-308.01378173828101</c:v>
                      </c:pt>
                      <c:pt idx="791">
                        <c:v>-309.81694335937499</c:v>
                      </c:pt>
                      <c:pt idx="792">
                        <c:v>-311.68925781249999</c:v>
                      </c:pt>
                      <c:pt idx="793">
                        <c:v>-313.27739257812499</c:v>
                      </c:pt>
                      <c:pt idx="794">
                        <c:v>-314.79259033203101</c:v>
                      </c:pt>
                      <c:pt idx="795">
                        <c:v>-316.48886718749998</c:v>
                      </c:pt>
                      <c:pt idx="796">
                        <c:v>-318.20778808593701</c:v>
                      </c:pt>
                      <c:pt idx="797">
                        <c:v>-319.78964843749998</c:v>
                      </c:pt>
                      <c:pt idx="798">
                        <c:v>-321.50856933593701</c:v>
                      </c:pt>
                      <c:pt idx="799">
                        <c:v>-323.39472656250001</c:v>
                      </c:pt>
                      <c:pt idx="800">
                        <c:v>-325.19411621093701</c:v>
                      </c:pt>
                      <c:pt idx="801">
                        <c:v>-326.90675048828103</c:v>
                      </c:pt>
                      <c:pt idx="802">
                        <c:v>-328.55399169921895</c:v>
                      </c:pt>
                      <c:pt idx="803">
                        <c:v>-330.24019775390605</c:v>
                      </c:pt>
                      <c:pt idx="804">
                        <c:v>-331.859777832031</c:v>
                      </c:pt>
                      <c:pt idx="805">
                        <c:v>-333.361157226562</c:v>
                      </c:pt>
                      <c:pt idx="806">
                        <c:v>-336.28470458984395</c:v>
                      </c:pt>
                      <c:pt idx="807">
                        <c:v>-337.37867431640603</c:v>
                      </c:pt>
                      <c:pt idx="808">
                        <c:v>-338.94794921875001</c:v>
                      </c:pt>
                      <c:pt idx="809">
                        <c:v>-340.353759765625</c:v>
                      </c:pt>
                      <c:pt idx="810">
                        <c:v>-341.99597167968699</c:v>
                      </c:pt>
                      <c:pt idx="811">
                        <c:v>-343.58410644531301</c:v>
                      </c:pt>
                      <c:pt idx="812">
                        <c:v>-345.12823486328102</c:v>
                      </c:pt>
                      <c:pt idx="813">
                        <c:v>-348.00776367187501</c:v>
                      </c:pt>
                      <c:pt idx="814">
                        <c:v>-349.05773925781199</c:v>
                      </c:pt>
                      <c:pt idx="815">
                        <c:v>-350.699951171875</c:v>
                      </c:pt>
                      <c:pt idx="816">
                        <c:v>-352.363525390625</c:v>
                      </c:pt>
                      <c:pt idx="817">
                        <c:v>-354.24213867187501</c:v>
                      </c:pt>
                      <c:pt idx="818">
                        <c:v>-355.88310546874999</c:v>
                      </c:pt>
                      <c:pt idx="819">
                        <c:v>-357.31154785156201</c:v>
                      </c:pt>
                      <c:pt idx="820">
                        <c:v>-358.751306152344</c:v>
                      </c:pt>
                      <c:pt idx="821">
                        <c:v>-360.04521484374999</c:v>
                      </c:pt>
                      <c:pt idx="822">
                        <c:v>-361.31019287109399</c:v>
                      </c:pt>
                      <c:pt idx="823">
                        <c:v>-362.78264160156198</c:v>
                      </c:pt>
                      <c:pt idx="824">
                        <c:v>-364.30162353515601</c:v>
                      </c:pt>
                      <c:pt idx="825">
                        <c:v>-365.874682617188</c:v>
                      </c:pt>
                      <c:pt idx="826">
                        <c:v>-367.46534423828103</c:v>
                      </c:pt>
                      <c:pt idx="827">
                        <c:v>-368.93402099609398</c:v>
                      </c:pt>
                      <c:pt idx="828">
                        <c:v>-370.44420166015601</c:v>
                      </c:pt>
                      <c:pt idx="829">
                        <c:v>-371.95186767578105</c:v>
                      </c:pt>
                      <c:pt idx="830">
                        <c:v>-373.27468261718798</c:v>
                      </c:pt>
                      <c:pt idx="831">
                        <c:v>-374.70186767578105</c:v>
                      </c:pt>
                      <c:pt idx="832">
                        <c:v>-376.16929931640601</c:v>
                      </c:pt>
                      <c:pt idx="833">
                        <c:v>-377.58391113281198</c:v>
                      </c:pt>
                      <c:pt idx="834">
                        <c:v>-379.05007324218798</c:v>
                      </c:pt>
                      <c:pt idx="835">
                        <c:v>-380.53511962890605</c:v>
                      </c:pt>
                      <c:pt idx="836">
                        <c:v>-382.07423095703103</c:v>
                      </c:pt>
                      <c:pt idx="837">
                        <c:v>-383.589440917969</c:v>
                      </c:pt>
                      <c:pt idx="838">
                        <c:v>-385.16750488281201</c:v>
                      </c:pt>
                      <c:pt idx="839">
                        <c:v>-386.77575683593699</c:v>
                      </c:pt>
                      <c:pt idx="840">
                        <c:v>-388.29978027343799</c:v>
                      </c:pt>
                      <c:pt idx="841">
                        <c:v>-390.06522216796895</c:v>
                      </c:pt>
                      <c:pt idx="842">
                        <c:v>-391.950109863281</c:v>
                      </c:pt>
                      <c:pt idx="843">
                        <c:v>-393.529455566406</c:v>
                      </c:pt>
                      <c:pt idx="844">
                        <c:v>-396.52844238281199</c:v>
                      </c:pt>
                      <c:pt idx="845">
                        <c:v>-397.52683105468702</c:v>
                      </c:pt>
                      <c:pt idx="846">
                        <c:v>-399.335034179687</c:v>
                      </c:pt>
                      <c:pt idx="847">
                        <c:v>-405.66245117187498</c:v>
                      </c:pt>
                      <c:pt idx="848">
                        <c:v>-411.426513671875</c:v>
                      </c:pt>
                      <c:pt idx="849">
                        <c:v>-413.61950683593705</c:v>
                      </c:pt>
                      <c:pt idx="850">
                        <c:v>-414.51228027343797</c:v>
                      </c:pt>
                      <c:pt idx="851">
                        <c:v>-416.12431640624999</c:v>
                      </c:pt>
                      <c:pt idx="852">
                        <c:v>-419.13083496093702</c:v>
                      </c:pt>
                      <c:pt idx="853">
                        <c:v>-420.14809570312502</c:v>
                      </c:pt>
                      <c:pt idx="854">
                        <c:v>-421.83684082031294</c:v>
                      </c:pt>
                      <c:pt idx="855">
                        <c:v>-423.42497558593703</c:v>
                      </c:pt>
                      <c:pt idx="856">
                        <c:v>-426.49562988281207</c:v>
                      </c:pt>
                      <c:pt idx="857">
                        <c:v>-427.40603027343798</c:v>
                      </c:pt>
                      <c:pt idx="858">
                        <c:v>-429.06960449218798</c:v>
                      </c:pt>
                      <c:pt idx="859">
                        <c:v>-430.50307617187502</c:v>
                      </c:pt>
                      <c:pt idx="860">
                        <c:v>-432.018310546875</c:v>
                      </c:pt>
                      <c:pt idx="861">
                        <c:v>-433.49455566406294</c:v>
                      </c:pt>
                      <c:pt idx="862">
                        <c:v>-434.94687499999998</c:v>
                      </c:pt>
                      <c:pt idx="863">
                        <c:v>-441.40126953125002</c:v>
                      </c:pt>
                      <c:pt idx="864">
                        <c:v>-446.744140625</c:v>
                      </c:pt>
                      <c:pt idx="865">
                        <c:v>-447.67714843750002</c:v>
                      </c:pt>
                      <c:pt idx="866">
                        <c:v>-449.13073730468705</c:v>
                      </c:pt>
                      <c:pt idx="867">
                        <c:v>-450.37561035156205</c:v>
                      </c:pt>
                      <c:pt idx="868">
                        <c:v>-451.68837890625002</c:v>
                      </c:pt>
                      <c:pt idx="869">
                        <c:v>-453.00993652343794</c:v>
                      </c:pt>
                      <c:pt idx="870">
                        <c:v>-454.30634765625001</c:v>
                      </c:pt>
                      <c:pt idx="871">
                        <c:v>-455.81652832031295</c:v>
                      </c:pt>
                      <c:pt idx="872">
                        <c:v>-457.26132812499998</c:v>
                      </c:pt>
                      <c:pt idx="873">
                        <c:v>-458.58415527343794</c:v>
                      </c:pt>
                      <c:pt idx="874">
                        <c:v>-460.10061035156207</c:v>
                      </c:pt>
                      <c:pt idx="875">
                        <c:v>-461.81071777343794</c:v>
                      </c:pt>
                      <c:pt idx="876">
                        <c:v>-463.60886230468702</c:v>
                      </c:pt>
                      <c:pt idx="877">
                        <c:v>-465.37177734375001</c:v>
                      </c:pt>
                      <c:pt idx="878">
                        <c:v>-466.92470703125002</c:v>
                      </c:pt>
                      <c:pt idx="879">
                        <c:v>-468.41101074218795</c:v>
                      </c:pt>
                      <c:pt idx="880">
                        <c:v>-470.01423339843797</c:v>
                      </c:pt>
                      <c:pt idx="881">
                        <c:v>-471.64008789062501</c:v>
                      </c:pt>
                      <c:pt idx="882">
                        <c:v>-473.43950195312499</c:v>
                      </c:pt>
                      <c:pt idx="883">
                        <c:v>-475.25146484375</c:v>
                      </c:pt>
                      <c:pt idx="884">
                        <c:v>-477.02819824218795</c:v>
                      </c:pt>
                      <c:pt idx="885">
                        <c:v>-478.60878906250002</c:v>
                      </c:pt>
                      <c:pt idx="886">
                        <c:v>-480.1416015625</c:v>
                      </c:pt>
                      <c:pt idx="887">
                        <c:v>-481.97998046875</c:v>
                      </c:pt>
                      <c:pt idx="888">
                        <c:v>-483.76806640625</c:v>
                      </c:pt>
                      <c:pt idx="889">
                        <c:v>-485.531005859375</c:v>
                      </c:pt>
                      <c:pt idx="890">
                        <c:v>-487.26374511718797</c:v>
                      </c:pt>
                      <c:pt idx="891">
                        <c:v>-490.16464843749998</c:v>
                      </c:pt>
                      <c:pt idx="892">
                        <c:v>-491.07502441406297</c:v>
                      </c:pt>
                      <c:pt idx="893">
                        <c:v>-492.96872558593702</c:v>
                      </c:pt>
                      <c:pt idx="894">
                        <c:v>-494.72912597656205</c:v>
                      </c:pt>
                      <c:pt idx="895">
                        <c:v>-496.29211425781205</c:v>
                      </c:pt>
                      <c:pt idx="896">
                        <c:v>-498.00727539062501</c:v>
                      </c:pt>
                      <c:pt idx="897">
                        <c:v>-499.75009765624998</c:v>
                      </c:pt>
                      <c:pt idx="898">
                        <c:v>-501.40361328124999</c:v>
                      </c:pt>
                      <c:pt idx="899">
                        <c:v>-503.17658691406297</c:v>
                      </c:pt>
                      <c:pt idx="900">
                        <c:v>-505.06652832031295</c:v>
                      </c:pt>
                      <c:pt idx="901">
                        <c:v>-506.71628417968702</c:v>
                      </c:pt>
                      <c:pt idx="902">
                        <c:v>-508.33835449218793</c:v>
                      </c:pt>
                      <c:pt idx="903">
                        <c:v>-510.02204589843797</c:v>
                      </c:pt>
                      <c:pt idx="904">
                        <c:v>-511.52216796875001</c:v>
                      </c:pt>
                      <c:pt idx="905">
                        <c:v>-513.06506347656205</c:v>
                      </c:pt>
                      <c:pt idx="906">
                        <c:v>-516.25014648437502</c:v>
                      </c:pt>
                      <c:pt idx="907">
                        <c:v>-517.20327148437502</c:v>
                      </c:pt>
                      <c:pt idx="908">
                        <c:v>-518.97373046874998</c:v>
                      </c:pt>
                      <c:pt idx="909">
                        <c:v>-520.63229980468702</c:v>
                      </c:pt>
                      <c:pt idx="910">
                        <c:v>-522.25187988281209</c:v>
                      </c:pt>
                      <c:pt idx="911">
                        <c:v>-523.93056640625002</c:v>
                      </c:pt>
                      <c:pt idx="912">
                        <c:v>-525.66079101562502</c:v>
                      </c:pt>
                      <c:pt idx="913">
                        <c:v>-527.52304687499998</c:v>
                      </c:pt>
                      <c:pt idx="914">
                        <c:v>-529.33249511718793</c:v>
                      </c:pt>
                      <c:pt idx="915">
                        <c:v>-531.074047851562</c:v>
                      </c:pt>
                      <c:pt idx="916">
                        <c:v>-532.859619140625</c:v>
                      </c:pt>
                      <c:pt idx="917">
                        <c:v>-534.621264648438</c:v>
                      </c:pt>
                      <c:pt idx="918">
                        <c:v>-536.30747070312498</c:v>
                      </c:pt>
                      <c:pt idx="919">
                        <c:v>-537.90693359374995</c:v>
                      </c:pt>
                      <c:pt idx="920">
                        <c:v>-539.53908691406298</c:v>
                      </c:pt>
                      <c:pt idx="921">
                        <c:v>-541.16621093749995</c:v>
                      </c:pt>
                      <c:pt idx="922">
                        <c:v>-542.68771972656202</c:v>
                      </c:pt>
                      <c:pt idx="923">
                        <c:v>-544.16520996093709</c:v>
                      </c:pt>
                      <c:pt idx="924">
                        <c:v>-545.69802246093707</c:v>
                      </c:pt>
                      <c:pt idx="925">
                        <c:v>-547.14912109374995</c:v>
                      </c:pt>
                      <c:pt idx="926">
                        <c:v>-548.62282714843798</c:v>
                      </c:pt>
                      <c:pt idx="927">
                        <c:v>-550.241137695313</c:v>
                      </c:pt>
                      <c:pt idx="928">
                        <c:v>-551.75258789062502</c:v>
                      </c:pt>
                      <c:pt idx="929">
                        <c:v>-553.202392578125</c:v>
                      </c:pt>
                      <c:pt idx="930">
                        <c:v>-554.706298828125</c:v>
                      </c:pt>
                      <c:pt idx="931">
                        <c:v>-556.18002929687498</c:v>
                      </c:pt>
                      <c:pt idx="932">
                        <c:v>-557.631103515625</c:v>
                      </c:pt>
                      <c:pt idx="933">
                        <c:v>-559.11486816406295</c:v>
                      </c:pt>
                      <c:pt idx="934">
                        <c:v>-560.58984375</c:v>
                      </c:pt>
                      <c:pt idx="935">
                        <c:v>-562.08620605468707</c:v>
                      </c:pt>
                      <c:pt idx="936">
                        <c:v>-563.659252929687</c:v>
                      </c:pt>
                      <c:pt idx="937">
                        <c:v>-565.26625976562502</c:v>
                      </c:pt>
                      <c:pt idx="938">
                        <c:v>-566.74123535156207</c:v>
                      </c:pt>
                      <c:pt idx="939">
                        <c:v>-568.34572753906298</c:v>
                      </c:pt>
                      <c:pt idx="940">
                        <c:v>-570.12121582031295</c:v>
                      </c:pt>
                      <c:pt idx="941">
                        <c:v>-571.86147460937502</c:v>
                      </c:pt>
                      <c:pt idx="942">
                        <c:v>-573.52631835937495</c:v>
                      </c:pt>
                      <c:pt idx="943">
                        <c:v>-576.566821289063</c:v>
                      </c:pt>
                      <c:pt idx="944">
                        <c:v>-577.54006347656298</c:v>
                      </c:pt>
                      <c:pt idx="945">
                        <c:v>-579.129467773437</c:v>
                      </c:pt>
                      <c:pt idx="946">
                        <c:v>-580.72138671874995</c:v>
                      </c:pt>
                      <c:pt idx="947">
                        <c:v>-582.51950683593793</c:v>
                      </c:pt>
                      <c:pt idx="948">
                        <c:v>-584.28872070312502</c:v>
                      </c:pt>
                      <c:pt idx="949">
                        <c:v>-586.03781738281293</c:v>
                      </c:pt>
                      <c:pt idx="950">
                        <c:v>-587.751708984375</c:v>
                      </c:pt>
                      <c:pt idx="951">
                        <c:v>-589.36752929687498</c:v>
                      </c:pt>
                      <c:pt idx="952">
                        <c:v>-590.99465332031207</c:v>
                      </c:pt>
                      <c:pt idx="953">
                        <c:v>-592.55637207031202</c:v>
                      </c:pt>
                      <c:pt idx="954">
                        <c:v>-595.42458496093707</c:v>
                      </c:pt>
                      <c:pt idx="955">
                        <c:v>-596.41215820312505</c:v>
                      </c:pt>
                      <c:pt idx="956">
                        <c:v>-598.13781738281295</c:v>
                      </c:pt>
                      <c:pt idx="957">
                        <c:v>-599.776293945313</c:v>
                      </c:pt>
                      <c:pt idx="958">
                        <c:v>-602.628173828125</c:v>
                      </c:pt>
                      <c:pt idx="959">
                        <c:v>-603.581298828125</c:v>
                      </c:pt>
                      <c:pt idx="960">
                        <c:v>-605.38947753906291</c:v>
                      </c:pt>
                      <c:pt idx="961">
                        <c:v>-607.13229980468702</c:v>
                      </c:pt>
                      <c:pt idx="962">
                        <c:v>-608.880126953125</c:v>
                      </c:pt>
                      <c:pt idx="963">
                        <c:v>-610.666918945313</c:v>
                      </c:pt>
                      <c:pt idx="964">
                        <c:v>-612.21860351562498</c:v>
                      </c:pt>
                      <c:pt idx="965">
                        <c:v>-613.80676269531295</c:v>
                      </c:pt>
                      <c:pt idx="966">
                        <c:v>-615.65895996093707</c:v>
                      </c:pt>
                      <c:pt idx="967">
                        <c:v>-617.41687011718705</c:v>
                      </c:pt>
                      <c:pt idx="968">
                        <c:v>-619.13703613281291</c:v>
                      </c:pt>
                      <c:pt idx="969">
                        <c:v>-620.745288085938</c:v>
                      </c:pt>
                      <c:pt idx="970">
                        <c:v>-623.59714355468702</c:v>
                      </c:pt>
                      <c:pt idx="971">
                        <c:v>-624.61943359375005</c:v>
                      </c:pt>
                      <c:pt idx="972">
                        <c:v>-626.21262207031202</c:v>
                      </c:pt>
                      <c:pt idx="973">
                        <c:v>-627.61340332031205</c:v>
                      </c:pt>
                      <c:pt idx="974">
                        <c:v>-629.10849609374998</c:v>
                      </c:pt>
                      <c:pt idx="975">
                        <c:v>-630.42001953124998</c:v>
                      </c:pt>
                      <c:pt idx="976">
                        <c:v>-631.72521972656295</c:v>
                      </c:pt>
                      <c:pt idx="977">
                        <c:v>-633.06440429687495</c:v>
                      </c:pt>
                      <c:pt idx="978">
                        <c:v>-634.33945312499998</c:v>
                      </c:pt>
                      <c:pt idx="979">
                        <c:v>-635.83076171874995</c:v>
                      </c:pt>
                      <c:pt idx="980">
                        <c:v>-637.30698242187498</c:v>
                      </c:pt>
                      <c:pt idx="981">
                        <c:v>-638.73793945312502</c:v>
                      </c:pt>
                      <c:pt idx="982">
                        <c:v>-640.24685058593798</c:v>
                      </c:pt>
                      <c:pt idx="983">
                        <c:v>-641.75075683593798</c:v>
                      </c:pt>
                      <c:pt idx="984">
                        <c:v>-643.38166503906291</c:v>
                      </c:pt>
                      <c:pt idx="985">
                        <c:v>-645.23259277343709</c:v>
                      </c:pt>
                      <c:pt idx="986">
                        <c:v>-647.10991210937505</c:v>
                      </c:pt>
                      <c:pt idx="987">
                        <c:v>-648.68674316406202</c:v>
                      </c:pt>
                      <c:pt idx="988">
                        <c:v>-650.252270507812</c:v>
                      </c:pt>
                      <c:pt idx="989">
                        <c:v>-652.103198242188</c:v>
                      </c:pt>
                      <c:pt idx="990">
                        <c:v>-653.86362304687498</c:v>
                      </c:pt>
                      <c:pt idx="991">
                        <c:v>-655.439208984375</c:v>
                      </c:pt>
                      <c:pt idx="992">
                        <c:v>-657.112866210937</c:v>
                      </c:pt>
                      <c:pt idx="993">
                        <c:v>-658.82548828125005</c:v>
                      </c:pt>
                      <c:pt idx="994">
                        <c:v>-660.37460937499998</c:v>
                      </c:pt>
                      <c:pt idx="995">
                        <c:v>-662.00551757812502</c:v>
                      </c:pt>
                      <c:pt idx="996">
                        <c:v>-663.753344726563</c:v>
                      </c:pt>
                      <c:pt idx="997">
                        <c:v>-665.46596679687502</c:v>
                      </c:pt>
                      <c:pt idx="998">
                        <c:v>-667.21384277343702</c:v>
                      </c:pt>
                      <c:pt idx="999">
                        <c:v>-669.04592285156207</c:v>
                      </c:pt>
                      <c:pt idx="1000">
                        <c:v>-670.83273925781202</c:v>
                      </c:pt>
                      <c:pt idx="1001">
                        <c:v>-672.38818359375</c:v>
                      </c:pt>
                      <c:pt idx="1002">
                        <c:v>-674.12343750000002</c:v>
                      </c:pt>
                      <c:pt idx="1003">
                        <c:v>-680.506176757812</c:v>
                      </c:pt>
                      <c:pt idx="1004">
                        <c:v>-686.42492675781205</c:v>
                      </c:pt>
                      <c:pt idx="1005">
                        <c:v>-687.443432617187</c:v>
                      </c:pt>
                      <c:pt idx="1006">
                        <c:v>-689.2705078125</c:v>
                      </c:pt>
                      <c:pt idx="1007">
                        <c:v>-690.882568359375</c:v>
                      </c:pt>
                      <c:pt idx="1008">
                        <c:v>-692.49960937499998</c:v>
                      </c:pt>
                      <c:pt idx="1009">
                        <c:v>-695.55515136718702</c:v>
                      </c:pt>
                      <c:pt idx="1010">
                        <c:v>-697.64499511718702</c:v>
                      </c:pt>
                      <c:pt idx="1011">
                        <c:v>-698.68994140625</c:v>
                      </c:pt>
                      <c:pt idx="1012">
                        <c:v>-700.549731445313</c:v>
                      </c:pt>
                      <c:pt idx="1013">
                        <c:v>-702.24348144531291</c:v>
                      </c:pt>
                      <c:pt idx="1014">
                        <c:v>-703.94223632812498</c:v>
                      </c:pt>
                      <c:pt idx="1015">
                        <c:v>-705.48261718749995</c:v>
                      </c:pt>
                      <c:pt idx="1016">
                        <c:v>-707.05944824218795</c:v>
                      </c:pt>
                      <c:pt idx="1017">
                        <c:v>-708.78464355468702</c:v>
                      </c:pt>
                      <c:pt idx="1018">
                        <c:v>-710.23823242187495</c:v>
                      </c:pt>
                      <c:pt idx="1019">
                        <c:v>-711.699389648438</c:v>
                      </c:pt>
                      <c:pt idx="1020">
                        <c:v>-713.36801757812498</c:v>
                      </c:pt>
                      <c:pt idx="1021">
                        <c:v>-714.972485351562</c:v>
                      </c:pt>
                      <c:pt idx="1022">
                        <c:v>-716.70649414062495</c:v>
                      </c:pt>
                      <c:pt idx="1023">
                        <c:v>-742.98310546874995</c:v>
                      </c:pt>
                      <c:pt idx="1024">
                        <c:v>-763.46171875000005</c:v>
                      </c:pt>
                      <c:pt idx="1025">
                        <c:v>-764.50034179687498</c:v>
                      </c:pt>
                      <c:pt idx="1026">
                        <c:v>-766.38020019531291</c:v>
                      </c:pt>
                      <c:pt idx="1027">
                        <c:v>-768.01738281250005</c:v>
                      </c:pt>
                      <c:pt idx="1028">
                        <c:v>-770.996264648438</c:v>
                      </c:pt>
                      <c:pt idx="1029">
                        <c:v>-771.97202148437498</c:v>
                      </c:pt>
                      <c:pt idx="1030">
                        <c:v>-773.79655761718709</c:v>
                      </c:pt>
                      <c:pt idx="1031">
                        <c:v>-775.49785156250005</c:v>
                      </c:pt>
                      <c:pt idx="1032">
                        <c:v>-777.05832519531293</c:v>
                      </c:pt>
                      <c:pt idx="1033">
                        <c:v>-778.81625976562498</c:v>
                      </c:pt>
                      <c:pt idx="1034">
                        <c:v>-780.57041015624998</c:v>
                      </c:pt>
                      <c:pt idx="1035">
                        <c:v>-782.169848632813</c:v>
                      </c:pt>
                      <c:pt idx="1036">
                        <c:v>-783.88750000000005</c:v>
                      </c:pt>
                      <c:pt idx="1037">
                        <c:v>-785.65419921875002</c:v>
                      </c:pt>
                      <c:pt idx="1038">
                        <c:v>-787.50642089843791</c:v>
                      </c:pt>
                      <c:pt idx="1039">
                        <c:v>-789.37497558593793</c:v>
                      </c:pt>
                      <c:pt idx="1040">
                        <c:v>-791.14165039062505</c:v>
                      </c:pt>
                      <c:pt idx="1041">
                        <c:v>-792.70588378906291</c:v>
                      </c:pt>
                      <c:pt idx="1042">
                        <c:v>-795.37292480468705</c:v>
                      </c:pt>
                      <c:pt idx="1043">
                        <c:v>-796.37507324218791</c:v>
                      </c:pt>
                      <c:pt idx="1044">
                        <c:v>-798.14553222656298</c:v>
                      </c:pt>
                      <c:pt idx="1045">
                        <c:v>-799.58784179687495</c:v>
                      </c:pt>
                      <c:pt idx="1046">
                        <c:v>-801.14707031249998</c:v>
                      </c:pt>
                      <c:pt idx="1047">
                        <c:v>-802.98669433593795</c:v>
                      </c:pt>
                      <c:pt idx="1048">
                        <c:v>-804.62390136718705</c:v>
                      </c:pt>
                      <c:pt idx="1049">
                        <c:v>-806.27868652343705</c:v>
                      </c:pt>
                      <c:pt idx="1050">
                        <c:v>-808.03403320312498</c:v>
                      </c:pt>
                      <c:pt idx="1051">
                        <c:v>-809.47001953125005</c:v>
                      </c:pt>
                      <c:pt idx="1052">
                        <c:v>-810.7802734375</c:v>
                      </c:pt>
                      <c:pt idx="1053">
                        <c:v>-812.31433105468705</c:v>
                      </c:pt>
                      <c:pt idx="1054">
                        <c:v>-813.656005859375</c:v>
                      </c:pt>
                      <c:pt idx="1055">
                        <c:v>-815.03542480468707</c:v>
                      </c:pt>
                      <c:pt idx="1056">
                        <c:v>-816.66887207031209</c:v>
                      </c:pt>
                      <c:pt idx="1057">
                        <c:v>-818.13757324218795</c:v>
                      </c:pt>
                      <c:pt idx="1058">
                        <c:v>-819.59616699218805</c:v>
                      </c:pt>
                      <c:pt idx="1059">
                        <c:v>-821.111328125</c:v>
                      </c:pt>
                      <c:pt idx="1060">
                        <c:v>-822.43666992187502</c:v>
                      </c:pt>
                      <c:pt idx="1061">
                        <c:v>-823.718017578125</c:v>
                      </c:pt>
                      <c:pt idx="1062">
                        <c:v>-825.08608398437502</c:v>
                      </c:pt>
                      <c:pt idx="1063">
                        <c:v>-826.4931640625</c:v>
                      </c:pt>
                      <c:pt idx="1064">
                        <c:v>-828.03730468749995</c:v>
                      </c:pt>
                      <c:pt idx="1065">
                        <c:v>-829.58647460937505</c:v>
                      </c:pt>
                      <c:pt idx="1066">
                        <c:v>-831.02626953125002</c:v>
                      </c:pt>
                      <c:pt idx="1067">
                        <c:v>-832.54775390625002</c:v>
                      </c:pt>
                      <c:pt idx="1068">
                        <c:v>-834.08935546875</c:v>
                      </c:pt>
                      <c:pt idx="1069">
                        <c:v>-835.53666992187505</c:v>
                      </c:pt>
                      <c:pt idx="1070">
                        <c:v>-837.02167968749995</c:v>
                      </c:pt>
                      <c:pt idx="1071">
                        <c:v>-838.57963867187505</c:v>
                      </c:pt>
                      <c:pt idx="1072">
                        <c:v>-840.05839843750005</c:v>
                      </c:pt>
                      <c:pt idx="1073">
                        <c:v>-841.53461914062495</c:v>
                      </c:pt>
                      <c:pt idx="1074">
                        <c:v>-843.05986328125005</c:v>
                      </c:pt>
                      <c:pt idx="1075">
                        <c:v>-844.58261718749998</c:v>
                      </c:pt>
                      <c:pt idx="1076">
                        <c:v>-846.22612304687505</c:v>
                      </c:pt>
                      <c:pt idx="1077">
                        <c:v>-847.84067382812498</c:v>
                      </c:pt>
                      <c:pt idx="1078">
                        <c:v>-849.23515625000005</c:v>
                      </c:pt>
                      <c:pt idx="1079">
                        <c:v>-850.55546875000005</c:v>
                      </c:pt>
                      <c:pt idx="1080">
                        <c:v>-852.14360351562505</c:v>
                      </c:pt>
                      <c:pt idx="1081">
                        <c:v>-853.770751953125</c:v>
                      </c:pt>
                      <c:pt idx="1082">
                        <c:v>-855.16396484375002</c:v>
                      </c:pt>
                      <c:pt idx="1083">
                        <c:v>-856.67915039062495</c:v>
                      </c:pt>
                      <c:pt idx="1084">
                        <c:v>-858.1416015625</c:v>
                      </c:pt>
                      <c:pt idx="1085">
                        <c:v>-859.63666992187495</c:v>
                      </c:pt>
                      <c:pt idx="1086">
                        <c:v>-861.38325195312495</c:v>
                      </c:pt>
                      <c:pt idx="1087">
                        <c:v>-863.13364257812498</c:v>
                      </c:pt>
                      <c:pt idx="1088">
                        <c:v>-864.76201171875005</c:v>
                      </c:pt>
                      <c:pt idx="1089">
                        <c:v>-866.27089843750002</c:v>
                      </c:pt>
                      <c:pt idx="1090">
                        <c:v>-867.90683593749998</c:v>
                      </c:pt>
                      <c:pt idx="1091">
                        <c:v>-869.74272460937505</c:v>
                      </c:pt>
                      <c:pt idx="1092">
                        <c:v>-871.53955078125</c:v>
                      </c:pt>
                      <c:pt idx="1093">
                        <c:v>-873.27734375</c:v>
                      </c:pt>
                      <c:pt idx="1094">
                        <c:v>-875.10820312500005</c:v>
                      </c:pt>
                      <c:pt idx="1095">
                        <c:v>-877.00688476562505</c:v>
                      </c:pt>
                      <c:pt idx="1096">
                        <c:v>-878.66669921874995</c:v>
                      </c:pt>
                      <c:pt idx="1097">
                        <c:v>-880.34541015624995</c:v>
                      </c:pt>
                      <c:pt idx="1098">
                        <c:v>-882.31328125000005</c:v>
                      </c:pt>
                      <c:pt idx="1099">
                        <c:v>-883.95673828124995</c:v>
                      </c:pt>
                      <c:pt idx="1100">
                        <c:v>-885.47197265625005</c:v>
                      </c:pt>
                      <c:pt idx="1101">
                        <c:v>-887.18208007812495</c:v>
                      </c:pt>
                      <c:pt idx="1102">
                        <c:v>-888.84311523437498</c:v>
                      </c:pt>
                      <c:pt idx="1103">
                        <c:v>-890.46142578125</c:v>
                      </c:pt>
                      <c:pt idx="1104">
                        <c:v>-892.08984375</c:v>
                      </c:pt>
                      <c:pt idx="1105">
                        <c:v>-893.90434570312505</c:v>
                      </c:pt>
                      <c:pt idx="1106">
                        <c:v>-895.61445312499995</c:v>
                      </c:pt>
                      <c:pt idx="1107">
                        <c:v>-897.13593749999995</c:v>
                      </c:pt>
                      <c:pt idx="1108">
                        <c:v>-899.945068359375</c:v>
                      </c:pt>
                      <c:pt idx="1109">
                        <c:v>-900.74604492187495</c:v>
                      </c:pt>
                      <c:pt idx="1110">
                        <c:v>-902.185791015625</c:v>
                      </c:pt>
                      <c:pt idx="1111">
                        <c:v>-903.65073242187498</c:v>
                      </c:pt>
                      <c:pt idx="1112">
                        <c:v>-905.09677734374998</c:v>
                      </c:pt>
                      <c:pt idx="1113">
                        <c:v>-906.55791015625005</c:v>
                      </c:pt>
                      <c:pt idx="1114">
                        <c:v>-908.08696289062505</c:v>
                      </c:pt>
                      <c:pt idx="1115">
                        <c:v>-909.36196289062502</c:v>
                      </c:pt>
                      <c:pt idx="1116">
                        <c:v>-910.711181640625</c:v>
                      </c:pt>
                      <c:pt idx="1117">
                        <c:v>-912.22768554687502</c:v>
                      </c:pt>
                      <c:pt idx="1118">
                        <c:v>-913.7177734375</c:v>
                      </c:pt>
                      <c:pt idx="1119">
                        <c:v>-916.560791015625</c:v>
                      </c:pt>
                      <c:pt idx="1120">
                        <c:v>-917.51015625000002</c:v>
                      </c:pt>
                      <c:pt idx="1121">
                        <c:v>-919.109619140625</c:v>
                      </c:pt>
                      <c:pt idx="1122">
                        <c:v>-920.56318359374995</c:v>
                      </c:pt>
                      <c:pt idx="1123">
                        <c:v>-922.17519531250002</c:v>
                      </c:pt>
                      <c:pt idx="1124">
                        <c:v>-923.96328125000002</c:v>
                      </c:pt>
                      <c:pt idx="1125">
                        <c:v>-925.64199218750002</c:v>
                      </c:pt>
                      <c:pt idx="1126">
                        <c:v>-928.53911132812505</c:v>
                      </c:pt>
                      <c:pt idx="1127">
                        <c:v>-929.59785156249995</c:v>
                      </c:pt>
                      <c:pt idx="1128">
                        <c:v>-931.37587890625002</c:v>
                      </c:pt>
                      <c:pt idx="1129">
                        <c:v>-933.05581054687502</c:v>
                      </c:pt>
                      <c:pt idx="1130">
                        <c:v>-934.70932617187498</c:v>
                      </c:pt>
                      <c:pt idx="1131">
                        <c:v>-936.36416015625002</c:v>
                      </c:pt>
                      <c:pt idx="1132">
                        <c:v>-938.03530273437502</c:v>
                      </c:pt>
                      <c:pt idx="1133">
                        <c:v>-939.41093750000005</c:v>
                      </c:pt>
                      <c:pt idx="1134">
                        <c:v>-940.71113281249995</c:v>
                      </c:pt>
                      <c:pt idx="1135">
                        <c:v>-942.21748046874995</c:v>
                      </c:pt>
                      <c:pt idx="1136">
                        <c:v>-943.76416015625</c:v>
                      </c:pt>
                      <c:pt idx="1137">
                        <c:v>-945.22158203125002</c:v>
                      </c:pt>
                      <c:pt idx="1138">
                        <c:v>-946.71157226562502</c:v>
                      </c:pt>
                      <c:pt idx="1139">
                        <c:v>-948.25566406250005</c:v>
                      </c:pt>
                      <c:pt idx="1140">
                        <c:v>-949.85263671874998</c:v>
                      </c:pt>
                      <c:pt idx="1141">
                        <c:v>-951.628173828125</c:v>
                      </c:pt>
                      <c:pt idx="1142">
                        <c:v>-953.32319335937495</c:v>
                      </c:pt>
                      <c:pt idx="1143">
                        <c:v>-954.88613281250002</c:v>
                      </c:pt>
                      <c:pt idx="1144">
                        <c:v>-956.55473632812505</c:v>
                      </c:pt>
                      <c:pt idx="1145">
                        <c:v>-958.391845703125</c:v>
                      </c:pt>
                      <c:pt idx="1146">
                        <c:v>-960.21137695312495</c:v>
                      </c:pt>
                      <c:pt idx="1147">
                        <c:v>-961.73164062499995</c:v>
                      </c:pt>
                      <c:pt idx="1148">
                        <c:v>-964.77714843750005</c:v>
                      </c:pt>
                      <c:pt idx="1149">
                        <c:v>-966.98017578124995</c:v>
                      </c:pt>
                      <c:pt idx="1150">
                        <c:v>-968.06284179687498</c:v>
                      </c:pt>
                      <c:pt idx="1151">
                        <c:v>-969.94272460937498</c:v>
                      </c:pt>
                      <c:pt idx="1152">
                        <c:v>-971.58994140624998</c:v>
                      </c:pt>
                      <c:pt idx="1153">
                        <c:v>-973.17807617187498</c:v>
                      </c:pt>
                      <c:pt idx="1154">
                        <c:v>-974.92719726562495</c:v>
                      </c:pt>
                      <c:pt idx="1155">
                        <c:v>-976.68759765624998</c:v>
                      </c:pt>
                      <c:pt idx="1156">
                        <c:v>-978.25937499999998</c:v>
                      </c:pt>
                      <c:pt idx="1157">
                        <c:v>-979.90156249999995</c:v>
                      </c:pt>
                      <c:pt idx="1158">
                        <c:v>-981.582763671875</c:v>
                      </c:pt>
                      <c:pt idx="1159">
                        <c:v>-982.91689453125002</c:v>
                      </c:pt>
                      <c:pt idx="1160">
                        <c:v>-985.65566406250002</c:v>
                      </c:pt>
                      <c:pt idx="1161">
                        <c:v>-986.67416992187498</c:v>
                      </c:pt>
                      <c:pt idx="1162">
                        <c:v>-988.46977539062505</c:v>
                      </c:pt>
                      <c:pt idx="1163">
                        <c:v>-990.14594726562495</c:v>
                      </c:pt>
                      <c:pt idx="1164">
                        <c:v>-991.80322265625</c:v>
                      </c:pt>
                      <c:pt idx="1165">
                        <c:v>-993.29453124999998</c:v>
                      </c:pt>
                      <c:pt idx="1166">
                        <c:v>-994.77705078124995</c:v>
                      </c:pt>
                      <c:pt idx="1167">
                        <c:v>-996.36772460937505</c:v>
                      </c:pt>
                      <c:pt idx="1168">
                        <c:v>-997.8779296875</c:v>
                      </c:pt>
                      <c:pt idx="1169">
                        <c:v>-999.09829101562502</c:v>
                      </c:pt>
                      <c:pt idx="1170">
                        <c:v>-1000.0196777343799</c:v>
                      </c:pt>
                    </c:numCache>
                  </c:numRef>
                </c:xVal>
                <c:y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data_Loop!$AE$13:$AE$1183</c15:sqref>
                        </c15:formulaRef>
                      </c:ext>
                    </c:extLst>
                    <c:numCache>
                      <c:formatCode>General</c:formatCode>
                      <c:ptCount val="1171"/>
                      <c:pt idx="0">
                        <c:v>1.51140949539002E-4</c:v>
                      </c:pt>
                      <c:pt idx="1">
                        <c:v>1.83037871083715E-4</c:v>
                      </c:pt>
                      <c:pt idx="2">
                        <c:v>1.6583382726154201E-4</c:v>
                      </c:pt>
                      <c:pt idx="3">
                        <c:v>1.5480727815522601E-4</c:v>
                      </c:pt>
                      <c:pt idx="4">
                        <c:v>1.81320194285963E-4</c:v>
                      </c:pt>
                      <c:pt idx="5">
                        <c:v>1.5204678144662101E-4</c:v>
                      </c:pt>
                      <c:pt idx="6">
                        <c:v>1.8656052531928401E-4</c:v>
                      </c:pt>
                      <c:pt idx="7">
                        <c:v>1.9433334451119099E-4</c:v>
                      </c:pt>
                      <c:pt idx="8">
                        <c:v>1.7669513320133699E-4</c:v>
                      </c:pt>
                      <c:pt idx="9">
                        <c:v>1.5949994823787099E-4</c:v>
                      </c:pt>
                      <c:pt idx="10">
                        <c:v>1.8133016786407499E-4</c:v>
                      </c:pt>
                      <c:pt idx="11">
                        <c:v>1.90165834354595E-4</c:v>
                      </c:pt>
                      <c:pt idx="12">
                        <c:v>1.89352702417808E-4</c:v>
                      </c:pt>
                      <c:pt idx="13">
                        <c:v>1.98419755151656E-4</c:v>
                      </c:pt>
                      <c:pt idx="14">
                        <c:v>1.6036520999571999E-4</c:v>
                      </c:pt>
                      <c:pt idx="15">
                        <c:v>1.9299555547691599E-4</c:v>
                      </c:pt>
                      <c:pt idx="16">
                        <c:v>1.7167933644219701E-4</c:v>
                      </c:pt>
                      <c:pt idx="17">
                        <c:v>1.5234290700561601E-4</c:v>
                      </c:pt>
                      <c:pt idx="18">
                        <c:v>2.0567193277932E-4</c:v>
                      </c:pt>
                      <c:pt idx="19">
                        <c:v>1.7176465045700201E-4</c:v>
                      </c:pt>
                      <c:pt idx="20">
                        <c:v>2.0172425053502599E-4</c:v>
                      </c:pt>
                      <c:pt idx="21">
                        <c:v>2.0034664827736301E-4</c:v>
                      </c:pt>
                      <c:pt idx="22">
                        <c:v>1.9663363542757201E-4</c:v>
                      </c:pt>
                      <c:pt idx="23">
                        <c:v>1.9276963069092299E-4</c:v>
                      </c:pt>
                      <c:pt idx="24">
                        <c:v>1.74209310339288E-4</c:v>
                      </c:pt>
                      <c:pt idx="25">
                        <c:v>1.5743872145821899E-4</c:v>
                      </c:pt>
                      <c:pt idx="26">
                        <c:v>2.3098396402112899E-4</c:v>
                      </c:pt>
                      <c:pt idx="27">
                        <c:v>2.1937469580223299E-4</c:v>
                      </c:pt>
                      <c:pt idx="28">
                        <c:v>2.0195533216765799E-4</c:v>
                      </c:pt>
                      <c:pt idx="29">
                        <c:v>1.99883520549134E-4</c:v>
                      </c:pt>
                      <c:pt idx="30">
                        <c:v>1.9127942851490399E-4</c:v>
                      </c:pt>
                      <c:pt idx="31">
                        <c:v>1.8633476337125599E-4</c:v>
                      </c:pt>
                      <c:pt idx="32">
                        <c:v>1.8011626282936501E-4</c:v>
                      </c:pt>
                      <c:pt idx="33">
                        <c:v>2.0031714170454099E-4</c:v>
                      </c:pt>
                      <c:pt idx="34">
                        <c:v>2.0524515944640801E-4</c:v>
                      </c:pt>
                      <c:pt idx="35">
                        <c:v>2.29684369600971E-4</c:v>
                      </c:pt>
                      <c:pt idx="36">
                        <c:v>2.0087462280622299E-4</c:v>
                      </c:pt>
                      <c:pt idx="37">
                        <c:v>2.1182744001646301E-4</c:v>
                      </c:pt>
                      <c:pt idx="38">
                        <c:v>1.7972423389385801E-4</c:v>
                      </c:pt>
                      <c:pt idx="39">
                        <c:v>2.0853789316964001E-4</c:v>
                      </c:pt>
                      <c:pt idx="40">
                        <c:v>2.1691726495823399E-4</c:v>
                      </c:pt>
                      <c:pt idx="41">
                        <c:v>2.33798447368358E-4</c:v>
                      </c:pt>
                      <c:pt idx="42">
                        <c:v>2.0573020377334601E-4</c:v>
                      </c:pt>
                      <c:pt idx="43">
                        <c:v>1.9859762012982299E-4</c:v>
                      </c:pt>
                      <c:pt idx="44">
                        <c:v>1.9151658390224399E-4</c:v>
                      </c:pt>
                      <c:pt idx="45">
                        <c:v>2.21205599609763E-4</c:v>
                      </c:pt>
                      <c:pt idx="46">
                        <c:v>1.798788044395E-4</c:v>
                      </c:pt>
                      <c:pt idx="47">
                        <c:v>2.5443800863485499E-4</c:v>
                      </c:pt>
                      <c:pt idx="48">
                        <c:v>2.3230068584034199E-4</c:v>
                      </c:pt>
                      <c:pt idx="49">
                        <c:v>2.5305894581384398E-4</c:v>
                      </c:pt>
                      <c:pt idx="50">
                        <c:v>2.18032189164609E-4</c:v>
                      </c:pt>
                      <c:pt idx="51">
                        <c:v>2.1872328024908201E-4</c:v>
                      </c:pt>
                      <c:pt idx="52">
                        <c:v>1.9270467082279399E-4</c:v>
                      </c:pt>
                      <c:pt idx="53">
                        <c:v>2.18996656756617E-4</c:v>
                      </c:pt>
                      <c:pt idx="54">
                        <c:v>2.08093564194435E-4</c:v>
                      </c:pt>
                      <c:pt idx="55">
                        <c:v>2.4033763512239199E-4</c:v>
                      </c:pt>
                      <c:pt idx="56">
                        <c:v>2.5339951505677503E-4</c:v>
                      </c:pt>
                      <c:pt idx="57">
                        <c:v>2.32504962542652E-4</c:v>
                      </c:pt>
                      <c:pt idx="58">
                        <c:v>2.4696579690227098E-4</c:v>
                      </c:pt>
                      <c:pt idx="59">
                        <c:v>2.3624576435528699E-4</c:v>
                      </c:pt>
                      <c:pt idx="60">
                        <c:v>2.6490796886179498E-4</c:v>
                      </c:pt>
                      <c:pt idx="61">
                        <c:v>2.28194191123705E-4</c:v>
                      </c:pt>
                      <c:pt idx="62">
                        <c:v>2.1462744247352999E-4</c:v>
                      </c:pt>
                      <c:pt idx="63">
                        <c:v>2.3036244488309999E-4</c:v>
                      </c:pt>
                      <c:pt idx="64">
                        <c:v>2.18996634063424E-4</c:v>
                      </c:pt>
                      <c:pt idx="65">
                        <c:v>2.50770437504261E-4</c:v>
                      </c:pt>
                      <c:pt idx="66">
                        <c:v>2.2256736504948401E-4</c:v>
                      </c:pt>
                      <c:pt idx="67">
                        <c:v>2.5606980364680399E-4</c:v>
                      </c:pt>
                      <c:pt idx="68">
                        <c:v>1.8561691980133199E-4</c:v>
                      </c:pt>
                      <c:pt idx="69">
                        <c:v>2.7344753054108498E-4</c:v>
                      </c:pt>
                      <c:pt idx="70">
                        <c:v>2.4023554943326399E-4</c:v>
                      </c:pt>
                      <c:pt idx="71">
                        <c:v>2.5517082773945102E-4</c:v>
                      </c:pt>
                      <c:pt idx="72">
                        <c:v>2.17756749401838E-4</c:v>
                      </c:pt>
                      <c:pt idx="73">
                        <c:v>1.7269592616228001E-4</c:v>
                      </c:pt>
                      <c:pt idx="74">
                        <c:v>2.7554307162642002E-4</c:v>
                      </c:pt>
                      <c:pt idx="75">
                        <c:v>2.35324570911045E-4</c:v>
                      </c:pt>
                      <c:pt idx="76">
                        <c:v>2.24159781268053E-4</c:v>
                      </c:pt>
                      <c:pt idx="77">
                        <c:v>2.4823223726003403E-4</c:v>
                      </c:pt>
                      <c:pt idx="78">
                        <c:v>1.91125497993246E-4</c:v>
                      </c:pt>
                      <c:pt idx="79">
                        <c:v>2.5249160300387701E-4</c:v>
                      </c:pt>
                      <c:pt idx="80">
                        <c:v>2.5242038852645802E-4</c:v>
                      </c:pt>
                      <c:pt idx="81">
                        <c:v>2.7868175936131799E-4</c:v>
                      </c:pt>
                      <c:pt idx="82">
                        <c:v>2.4295324124631401E-4</c:v>
                      </c:pt>
                      <c:pt idx="83">
                        <c:v>2.61605229478569E-4</c:v>
                      </c:pt>
                      <c:pt idx="84">
                        <c:v>2.5686209197986498E-4</c:v>
                      </c:pt>
                      <c:pt idx="85">
                        <c:v>2.3176226397895501E-4</c:v>
                      </c:pt>
                      <c:pt idx="86">
                        <c:v>2.39195252590898E-4</c:v>
                      </c:pt>
                      <c:pt idx="87">
                        <c:v>2.41832030953762E-4</c:v>
                      </c:pt>
                      <c:pt idx="88">
                        <c:v>2.37538914196021E-4</c:v>
                      </c:pt>
                      <c:pt idx="89">
                        <c:v>2.2507614004547101E-4</c:v>
                      </c:pt>
                      <c:pt idx="90">
                        <c:v>2.6738976179263601E-4</c:v>
                      </c:pt>
                      <c:pt idx="91">
                        <c:v>2.6761869797543099E-4</c:v>
                      </c:pt>
                      <c:pt idx="92">
                        <c:v>2.2608932078188099E-4</c:v>
                      </c:pt>
                      <c:pt idx="93">
                        <c:v>2.7455112588787E-4</c:v>
                      </c:pt>
                      <c:pt idx="94">
                        <c:v>2.68533043814909E-4</c:v>
                      </c:pt>
                      <c:pt idx="95">
                        <c:v>2.5129376962066601E-4</c:v>
                      </c:pt>
                      <c:pt idx="96">
                        <c:v>2.6942598455170303E-4</c:v>
                      </c:pt>
                      <c:pt idx="97">
                        <c:v>2.71869501436084E-4</c:v>
                      </c:pt>
                      <c:pt idx="98">
                        <c:v>2.3286156373774299E-4</c:v>
                      </c:pt>
                      <c:pt idx="99">
                        <c:v>2.4327818619513999E-4</c:v>
                      </c:pt>
                      <c:pt idx="100">
                        <c:v>2.8122095450847101E-4</c:v>
                      </c:pt>
                      <c:pt idx="101">
                        <c:v>2.5832566802565802E-4</c:v>
                      </c:pt>
                      <c:pt idx="102">
                        <c:v>2.6801733438679598E-4</c:v>
                      </c:pt>
                      <c:pt idx="103">
                        <c:v>2.2044714042741199E-4</c:v>
                      </c:pt>
                      <c:pt idx="104">
                        <c:v>2.19955777780472E-4</c:v>
                      </c:pt>
                      <c:pt idx="105">
                        <c:v>2.3409176316480001E-4</c:v>
                      </c:pt>
                      <c:pt idx="106">
                        <c:v>2.8814071666102999E-4</c:v>
                      </c:pt>
                      <c:pt idx="107">
                        <c:v>2.59423222463721E-4</c:v>
                      </c:pt>
                      <c:pt idx="108">
                        <c:v>3.01177271506902E-4</c:v>
                      </c:pt>
                      <c:pt idx="109">
                        <c:v>2.6070667977936602E-4</c:v>
                      </c:pt>
                      <c:pt idx="110">
                        <c:v>2.8298327079081799E-4</c:v>
                      </c:pt>
                      <c:pt idx="111">
                        <c:v>2.53371331456178E-4</c:v>
                      </c:pt>
                      <c:pt idx="112">
                        <c:v>2.8599627893467902E-4</c:v>
                      </c:pt>
                      <c:pt idx="113">
                        <c:v>2.6046513532199599E-4</c:v>
                      </c:pt>
                      <c:pt idx="114">
                        <c:v>2.4457511758811499E-4</c:v>
                      </c:pt>
                      <c:pt idx="115">
                        <c:v>2.6712356298137698E-4</c:v>
                      </c:pt>
                      <c:pt idx="116">
                        <c:v>2.4589357323836E-4</c:v>
                      </c:pt>
                      <c:pt idx="117">
                        <c:v>2.68648868169055E-4</c:v>
                      </c:pt>
                      <c:pt idx="118">
                        <c:v>2.7541613641459398E-4</c:v>
                      </c:pt>
                      <c:pt idx="119">
                        <c:v>2.1374538317168399E-4</c:v>
                      </c:pt>
                      <c:pt idx="120">
                        <c:v>2.4962610311818199E-4</c:v>
                      </c:pt>
                      <c:pt idx="121">
                        <c:v>2.4341094003014799E-4</c:v>
                      </c:pt>
                      <c:pt idx="122">
                        <c:v>2.6216062144358002E-4</c:v>
                      </c:pt>
                      <c:pt idx="123">
                        <c:v>2.5062321396757001E-4</c:v>
                      </c:pt>
                      <c:pt idx="124">
                        <c:v>2.88500490495181E-4</c:v>
                      </c:pt>
                      <c:pt idx="125">
                        <c:v>2.5770298193003197E-4</c:v>
                      </c:pt>
                      <c:pt idx="126">
                        <c:v>2.5745196665878E-4</c:v>
                      </c:pt>
                      <c:pt idx="127">
                        <c:v>2.6440576760800998E-4</c:v>
                      </c:pt>
                      <c:pt idx="128">
                        <c:v>2.7706521123075701E-4</c:v>
                      </c:pt>
                      <c:pt idx="129">
                        <c:v>2.4425042670443199E-4</c:v>
                      </c:pt>
                      <c:pt idx="130">
                        <c:v>2.7319740702475503E-4</c:v>
                      </c:pt>
                      <c:pt idx="131">
                        <c:v>3.0001767779898802E-4</c:v>
                      </c:pt>
                      <c:pt idx="132">
                        <c:v>2.8077776646348303E-4</c:v>
                      </c:pt>
                      <c:pt idx="133">
                        <c:v>2.8730482392241998E-4</c:v>
                      </c:pt>
                      <c:pt idx="134">
                        <c:v>2.8598665810612798E-4</c:v>
                      </c:pt>
                      <c:pt idx="135">
                        <c:v>2.8416048311722102E-4</c:v>
                      </c:pt>
                      <c:pt idx="136">
                        <c:v>2.7291294659388698E-4</c:v>
                      </c:pt>
                      <c:pt idx="137">
                        <c:v>2.69915312955613E-4</c:v>
                      </c:pt>
                      <c:pt idx="138">
                        <c:v>2.8634938948173298E-4</c:v>
                      </c:pt>
                      <c:pt idx="139">
                        <c:v>3.0401715514088301E-4</c:v>
                      </c:pt>
                      <c:pt idx="140">
                        <c:v>2.6345881858931298E-4</c:v>
                      </c:pt>
                      <c:pt idx="141">
                        <c:v>2.55712172250601E-4</c:v>
                      </c:pt>
                      <c:pt idx="142">
                        <c:v>3.0287277126251E-4</c:v>
                      </c:pt>
                      <c:pt idx="143">
                        <c:v>2.7855217077125E-4</c:v>
                      </c:pt>
                      <c:pt idx="144">
                        <c:v>2.9970193207495599E-4</c:v>
                      </c:pt>
                      <c:pt idx="145">
                        <c:v>2.8118844806787E-4</c:v>
                      </c:pt>
                      <c:pt idx="146">
                        <c:v>2.7390933644072898E-4</c:v>
                      </c:pt>
                      <c:pt idx="147">
                        <c:v>2.9873609294866598E-4</c:v>
                      </c:pt>
                      <c:pt idx="148">
                        <c:v>2.7156547434069198E-4</c:v>
                      </c:pt>
                      <c:pt idx="149">
                        <c:v>2.8140726216781199E-4</c:v>
                      </c:pt>
                      <c:pt idx="150">
                        <c:v>3.0087822964259701E-4</c:v>
                      </c:pt>
                      <c:pt idx="151">
                        <c:v>2.9752793603513798E-4</c:v>
                      </c:pt>
                      <c:pt idx="152">
                        <c:v>3.0744009483282499E-4</c:v>
                      </c:pt>
                      <c:pt idx="153">
                        <c:v>2.90425636546867E-4</c:v>
                      </c:pt>
                      <c:pt idx="154">
                        <c:v>3.0194725660493001E-4</c:v>
                      </c:pt>
                      <c:pt idx="155">
                        <c:v>2.9368687356215998E-4</c:v>
                      </c:pt>
                      <c:pt idx="156">
                        <c:v>2.92342398986135E-4</c:v>
                      </c:pt>
                      <c:pt idx="157">
                        <c:v>2.7658227631797099E-4</c:v>
                      </c:pt>
                      <c:pt idx="158">
                        <c:v>3.0452847115895802E-4</c:v>
                      </c:pt>
                      <c:pt idx="159">
                        <c:v>3.2208748662933501E-4</c:v>
                      </c:pt>
                      <c:pt idx="160">
                        <c:v>2.7509791559640297E-4</c:v>
                      </c:pt>
                      <c:pt idx="161">
                        <c:v>3.10161255593662E-4</c:v>
                      </c:pt>
                      <c:pt idx="162">
                        <c:v>2.7686064844393302E-4</c:v>
                      </c:pt>
                      <c:pt idx="163">
                        <c:v>3.0156936953837799E-4</c:v>
                      </c:pt>
                      <c:pt idx="164">
                        <c:v>3.1474953932560698E-4</c:v>
                      </c:pt>
                      <c:pt idx="165">
                        <c:v>2.8779769329330298E-4</c:v>
                      </c:pt>
                      <c:pt idx="166">
                        <c:v>2.7767210257910701E-4</c:v>
                      </c:pt>
                      <c:pt idx="167">
                        <c:v>3.10531137919634E-4</c:v>
                      </c:pt>
                      <c:pt idx="168">
                        <c:v>2.7225426390203302E-4</c:v>
                      </c:pt>
                      <c:pt idx="169">
                        <c:v>2.6207398671501502E-4</c:v>
                      </c:pt>
                      <c:pt idx="170">
                        <c:v>2.6185399027754599E-4</c:v>
                      </c:pt>
                      <c:pt idx="171">
                        <c:v>3.15162226105196E-4</c:v>
                      </c:pt>
                      <c:pt idx="172">
                        <c:v>2.6885506072779597E-4</c:v>
                      </c:pt>
                      <c:pt idx="173">
                        <c:v>3.13485702594469E-4</c:v>
                      </c:pt>
                      <c:pt idx="174">
                        <c:v>3.22059641042468E-4</c:v>
                      </c:pt>
                      <c:pt idx="175">
                        <c:v>3.1310369904882101E-4</c:v>
                      </c:pt>
                      <c:pt idx="176">
                        <c:v>3.3134453276202597E-4</c:v>
                      </c:pt>
                      <c:pt idx="177">
                        <c:v>3.2097314015312701E-4</c:v>
                      </c:pt>
                      <c:pt idx="178">
                        <c:v>2.8346767021009399E-4</c:v>
                      </c:pt>
                      <c:pt idx="179">
                        <c:v>3.3891949169294301E-4</c:v>
                      </c:pt>
                      <c:pt idx="180">
                        <c:v>3.13831293576666E-4</c:v>
                      </c:pt>
                      <c:pt idx="181">
                        <c:v>3.1309964586444402E-4</c:v>
                      </c:pt>
                      <c:pt idx="182">
                        <c:v>2.8110580255502301E-4</c:v>
                      </c:pt>
                      <c:pt idx="183">
                        <c:v>3.0350834167800199E-4</c:v>
                      </c:pt>
                      <c:pt idx="184">
                        <c:v>3.2595301230904102E-4</c:v>
                      </c:pt>
                      <c:pt idx="185">
                        <c:v>3.14846692251295E-4</c:v>
                      </c:pt>
                      <c:pt idx="186">
                        <c:v>3.16335683621778E-4</c:v>
                      </c:pt>
                      <c:pt idx="187">
                        <c:v>3.2969232815420197E-4</c:v>
                      </c:pt>
                      <c:pt idx="188">
                        <c:v>3.3229147096738599E-4</c:v>
                      </c:pt>
                      <c:pt idx="189">
                        <c:v>3.0077086844349199E-4</c:v>
                      </c:pt>
                      <c:pt idx="190">
                        <c:v>3.0188846824939601E-4</c:v>
                      </c:pt>
                      <c:pt idx="191">
                        <c:v>3.2369232520496402E-4</c:v>
                      </c:pt>
                      <c:pt idx="192">
                        <c:v>3.0334610243200501E-4</c:v>
                      </c:pt>
                      <c:pt idx="193">
                        <c:v>3.1112276158738701E-4</c:v>
                      </c:pt>
                      <c:pt idx="194">
                        <c:v>3.0540433012321002E-4</c:v>
                      </c:pt>
                      <c:pt idx="195">
                        <c:v>3.2894989685937901E-4</c:v>
                      </c:pt>
                      <c:pt idx="196">
                        <c:v>3.2645696231868902E-4</c:v>
                      </c:pt>
                      <c:pt idx="197">
                        <c:v>3.3874876679532802E-4</c:v>
                      </c:pt>
                      <c:pt idx="198">
                        <c:v>2.9410731888383302E-4</c:v>
                      </c:pt>
                      <c:pt idx="199">
                        <c:v>3.2998764041111E-4</c:v>
                      </c:pt>
                      <c:pt idx="200">
                        <c:v>3.16383743259986E-4</c:v>
                      </c:pt>
                      <c:pt idx="201">
                        <c:v>3.4118906758965299E-4</c:v>
                      </c:pt>
                      <c:pt idx="202">
                        <c:v>3.04566986143644E-4</c:v>
                      </c:pt>
                      <c:pt idx="203">
                        <c:v>3.0971946182616799E-4</c:v>
                      </c:pt>
                      <c:pt idx="204">
                        <c:v>3.2950538042503702E-4</c:v>
                      </c:pt>
                      <c:pt idx="205">
                        <c:v>3.3527120664725101E-4</c:v>
                      </c:pt>
                      <c:pt idx="206">
                        <c:v>3.0948195970238902E-4</c:v>
                      </c:pt>
                      <c:pt idx="207">
                        <c:v>2.7087939813345602E-4</c:v>
                      </c:pt>
                      <c:pt idx="208">
                        <c:v>3.2202003412036702E-4</c:v>
                      </c:pt>
                      <c:pt idx="209">
                        <c:v>3.2590473416064999E-4</c:v>
                      </c:pt>
                      <c:pt idx="210">
                        <c:v>3.2843170867861602E-4</c:v>
                      </c:pt>
                      <c:pt idx="211">
                        <c:v>3.26562195171174E-4</c:v>
                      </c:pt>
                      <c:pt idx="212">
                        <c:v>3.3378708434029798E-4</c:v>
                      </c:pt>
                      <c:pt idx="213">
                        <c:v>3.2100107572502202E-4</c:v>
                      </c:pt>
                      <c:pt idx="214">
                        <c:v>3.1645815985974901E-4</c:v>
                      </c:pt>
                      <c:pt idx="215">
                        <c:v>3.0557606674363802E-4</c:v>
                      </c:pt>
                      <c:pt idx="216">
                        <c:v>3.37461020352673E-4</c:v>
                      </c:pt>
                      <c:pt idx="217">
                        <c:v>3.2636434731537697E-4</c:v>
                      </c:pt>
                      <c:pt idx="218">
                        <c:v>3.5685852326339999E-4</c:v>
                      </c:pt>
                      <c:pt idx="219">
                        <c:v>3.1161045113231302E-4</c:v>
                      </c:pt>
                      <c:pt idx="220">
                        <c:v>3.3104737060801401E-4</c:v>
                      </c:pt>
                      <c:pt idx="221">
                        <c:v>3.2810665577583299E-4</c:v>
                      </c:pt>
                      <c:pt idx="222">
                        <c:v>3.3277005954210001E-4</c:v>
                      </c:pt>
                      <c:pt idx="223">
                        <c:v>3.1372599116269098E-4</c:v>
                      </c:pt>
                      <c:pt idx="224">
                        <c:v>3.4194404024197301E-4</c:v>
                      </c:pt>
                      <c:pt idx="225">
                        <c:v>3.3275890765192302E-4</c:v>
                      </c:pt>
                      <c:pt idx="226">
                        <c:v>3.4469852972199402E-4</c:v>
                      </c:pt>
                      <c:pt idx="227">
                        <c:v>3.3814969112006801E-4</c:v>
                      </c:pt>
                      <c:pt idx="228">
                        <c:v>3.3560433627337501E-4</c:v>
                      </c:pt>
                      <c:pt idx="229">
                        <c:v>3.60475301085387E-4</c:v>
                      </c:pt>
                      <c:pt idx="230">
                        <c:v>3.1140498405571201E-4</c:v>
                      </c:pt>
                      <c:pt idx="231">
                        <c:v>3.4616206853620298E-4</c:v>
                      </c:pt>
                      <c:pt idx="232">
                        <c:v>3.1451382744235301E-4</c:v>
                      </c:pt>
                      <c:pt idx="233">
                        <c:v>3.4599765375242298E-4</c:v>
                      </c:pt>
                      <c:pt idx="234">
                        <c:v>3.47582847356699E-4</c:v>
                      </c:pt>
                      <c:pt idx="235">
                        <c:v>3.4723794111482298E-4</c:v>
                      </c:pt>
                      <c:pt idx="236">
                        <c:v>3.2943129166010903E-4</c:v>
                      </c:pt>
                      <c:pt idx="237">
                        <c:v>3.43984531330273E-4</c:v>
                      </c:pt>
                      <c:pt idx="238">
                        <c:v>3.5228189473877501E-4</c:v>
                      </c:pt>
                      <c:pt idx="239">
                        <c:v>3.40841759921809E-4</c:v>
                      </c:pt>
                      <c:pt idx="240">
                        <c:v>3.4234298785780102E-4</c:v>
                      </c:pt>
                      <c:pt idx="241">
                        <c:v>3.4255347251368502E-4</c:v>
                      </c:pt>
                      <c:pt idx="242">
                        <c:v>3.30469878880308E-4</c:v>
                      </c:pt>
                      <c:pt idx="243">
                        <c:v>3.3211960104244701E-4</c:v>
                      </c:pt>
                      <c:pt idx="244">
                        <c:v>3.6610014680262199E-4</c:v>
                      </c:pt>
                      <c:pt idx="245">
                        <c:v>3.4786050627855599E-4</c:v>
                      </c:pt>
                      <c:pt idx="246">
                        <c:v>3.6169450287124901E-4</c:v>
                      </c:pt>
                      <c:pt idx="247">
                        <c:v>3.6197114937995599E-4</c:v>
                      </c:pt>
                      <c:pt idx="248">
                        <c:v>3.5729857309752802E-4</c:v>
                      </c:pt>
                      <c:pt idx="249">
                        <c:v>3.3544358042485498E-4</c:v>
                      </c:pt>
                      <c:pt idx="250">
                        <c:v>3.3936721993640202E-4</c:v>
                      </c:pt>
                      <c:pt idx="251">
                        <c:v>3.4856134116450002E-4</c:v>
                      </c:pt>
                      <c:pt idx="252">
                        <c:v>3.5001869324940098E-4</c:v>
                      </c:pt>
                      <c:pt idx="253">
                        <c:v>3.5521601744669399E-4</c:v>
                      </c:pt>
                      <c:pt idx="254">
                        <c:v>3.6572076675990903E-4</c:v>
                      </c:pt>
                      <c:pt idx="255">
                        <c:v>3.45751155608656E-4</c:v>
                      </c:pt>
                      <c:pt idx="256">
                        <c:v>3.5503002824947101E-4</c:v>
                      </c:pt>
                      <c:pt idx="257">
                        <c:v>3.4363818724257301E-4</c:v>
                      </c:pt>
                      <c:pt idx="258">
                        <c:v>3.7038404097668198E-4</c:v>
                      </c:pt>
                      <c:pt idx="259">
                        <c:v>3.5724967569707302E-4</c:v>
                      </c:pt>
                      <c:pt idx="260">
                        <c:v>3.5175890841791601E-4</c:v>
                      </c:pt>
                      <c:pt idx="261">
                        <c:v>3.5201802705479499E-4</c:v>
                      </c:pt>
                      <c:pt idx="262">
                        <c:v>3.6956426470372E-4</c:v>
                      </c:pt>
                      <c:pt idx="263">
                        <c:v>3.33941258468632E-4</c:v>
                      </c:pt>
                      <c:pt idx="264">
                        <c:v>3.7076866070214799E-4</c:v>
                      </c:pt>
                      <c:pt idx="265">
                        <c:v>3.68754273798983E-4</c:v>
                      </c:pt>
                      <c:pt idx="266">
                        <c:v>3.6633470300021301E-4</c:v>
                      </c:pt>
                      <c:pt idx="267">
                        <c:v>3.7326292582554298E-4</c:v>
                      </c:pt>
                      <c:pt idx="268">
                        <c:v>3.5103370637588102E-4</c:v>
                      </c:pt>
                      <c:pt idx="269">
                        <c:v>3.5264794853110499E-4</c:v>
                      </c:pt>
                      <c:pt idx="270">
                        <c:v>3.7225557070794297E-4</c:v>
                      </c:pt>
                      <c:pt idx="271">
                        <c:v>3.45068820956147E-4</c:v>
                      </c:pt>
                      <c:pt idx="272">
                        <c:v>3.6418429863032602E-4</c:v>
                      </c:pt>
                      <c:pt idx="273">
                        <c:v>3.7474231568358801E-4</c:v>
                      </c:pt>
                      <c:pt idx="274">
                        <c:v>3.5617248941178598E-4</c:v>
                      </c:pt>
                      <c:pt idx="275">
                        <c:v>3.6049631280143701E-4</c:v>
                      </c:pt>
                      <c:pt idx="276">
                        <c:v>3.7166334109942702E-4</c:v>
                      </c:pt>
                      <c:pt idx="277">
                        <c:v>3.6863207189901802E-4</c:v>
                      </c:pt>
                      <c:pt idx="278">
                        <c:v>3.6847077272996099E-4</c:v>
                      </c:pt>
                      <c:pt idx="279">
                        <c:v>3.8950931603855802E-4</c:v>
                      </c:pt>
                      <c:pt idx="280">
                        <c:v>3.8602787821071698E-4</c:v>
                      </c:pt>
                      <c:pt idx="281">
                        <c:v>3.7229516033312002E-4</c:v>
                      </c:pt>
                      <c:pt idx="282">
                        <c:v>3.7765919009776898E-4</c:v>
                      </c:pt>
                      <c:pt idx="283">
                        <c:v>3.88957339008244E-4</c:v>
                      </c:pt>
                      <c:pt idx="284">
                        <c:v>3.9812045257569601E-4</c:v>
                      </c:pt>
                      <c:pt idx="285">
                        <c:v>3.8949802516181599E-4</c:v>
                      </c:pt>
                      <c:pt idx="286">
                        <c:v>3.8284679363555598E-4</c:v>
                      </c:pt>
                      <c:pt idx="287">
                        <c:v>3.9382220632371999E-4</c:v>
                      </c:pt>
                      <c:pt idx="288">
                        <c:v>3.7295841116289898E-4</c:v>
                      </c:pt>
                      <c:pt idx="289">
                        <c:v>3.89224971829401E-4</c:v>
                      </c:pt>
                      <c:pt idx="290">
                        <c:v>3.7308107406268501E-4</c:v>
                      </c:pt>
                      <c:pt idx="291">
                        <c:v>3.8153549799896499E-4</c:v>
                      </c:pt>
                      <c:pt idx="292">
                        <c:v>3.79311711793483E-4</c:v>
                      </c:pt>
                      <c:pt idx="293">
                        <c:v>3.9704846710684799E-4</c:v>
                      </c:pt>
                      <c:pt idx="294">
                        <c:v>3.8569119596433099E-4</c:v>
                      </c:pt>
                      <c:pt idx="295">
                        <c:v>3.9367844098779501E-4</c:v>
                      </c:pt>
                      <c:pt idx="296">
                        <c:v>3.99974171458227E-4</c:v>
                      </c:pt>
                      <c:pt idx="297">
                        <c:v>3.9566723080937399E-4</c:v>
                      </c:pt>
                      <c:pt idx="298">
                        <c:v>3.87505017345681E-4</c:v>
                      </c:pt>
                      <c:pt idx="299">
                        <c:v>3.77895813054398E-4</c:v>
                      </c:pt>
                      <c:pt idx="300">
                        <c:v>3.9329959055121698E-4</c:v>
                      </c:pt>
                      <c:pt idx="301">
                        <c:v>3.88838263205415E-4</c:v>
                      </c:pt>
                      <c:pt idx="302">
                        <c:v>3.7276708188086898E-4</c:v>
                      </c:pt>
                      <c:pt idx="303">
                        <c:v>3.8644878515175899E-4</c:v>
                      </c:pt>
                      <c:pt idx="304">
                        <c:v>3.892056124503E-4</c:v>
                      </c:pt>
                      <c:pt idx="305">
                        <c:v>4.0569337579340398E-4</c:v>
                      </c:pt>
                      <c:pt idx="306">
                        <c:v>4.0272492927411803E-4</c:v>
                      </c:pt>
                      <c:pt idx="307">
                        <c:v>4.0065699033025199E-4</c:v>
                      </c:pt>
                      <c:pt idx="308">
                        <c:v>3.8370307523152001E-4</c:v>
                      </c:pt>
                      <c:pt idx="309">
                        <c:v>3.72411391665798E-4</c:v>
                      </c:pt>
                      <c:pt idx="310">
                        <c:v>3.9167887856035599E-4</c:v>
                      </c:pt>
                      <c:pt idx="311">
                        <c:v>3.8690023770169001E-4</c:v>
                      </c:pt>
                      <c:pt idx="312">
                        <c:v>4.0918005729334301E-4</c:v>
                      </c:pt>
                      <c:pt idx="313">
                        <c:v>3.8709658527257598E-4</c:v>
                      </c:pt>
                      <c:pt idx="314">
                        <c:v>4.0429265435462501E-4</c:v>
                      </c:pt>
                      <c:pt idx="315">
                        <c:v>4.12792695198822E-4</c:v>
                      </c:pt>
                      <c:pt idx="316">
                        <c:v>4.0109709623415601E-4</c:v>
                      </c:pt>
                      <c:pt idx="317">
                        <c:v>4.2529930169179499E-4</c:v>
                      </c:pt>
                      <c:pt idx="318">
                        <c:v>4.1319761371378099E-4</c:v>
                      </c:pt>
                      <c:pt idx="319">
                        <c:v>4.22714184737597E-4</c:v>
                      </c:pt>
                      <c:pt idx="320">
                        <c:v>4.0517332767617801E-4</c:v>
                      </c:pt>
                      <c:pt idx="321">
                        <c:v>4.1262609972088799E-4</c:v>
                      </c:pt>
                      <c:pt idx="322">
                        <c:v>4.1574598906599498E-4</c:v>
                      </c:pt>
                      <c:pt idx="323">
                        <c:v>4.1446676289437202E-4</c:v>
                      </c:pt>
                      <c:pt idx="324">
                        <c:v>4.11398134021379E-4</c:v>
                      </c:pt>
                      <c:pt idx="325">
                        <c:v>4.1423475352306098E-4</c:v>
                      </c:pt>
                      <c:pt idx="326">
                        <c:v>4.2619111162402402E-4</c:v>
                      </c:pt>
                      <c:pt idx="327">
                        <c:v>4.21754365114159E-4</c:v>
                      </c:pt>
                      <c:pt idx="328">
                        <c:v>4.3574254675354801E-4</c:v>
                      </c:pt>
                      <c:pt idx="329">
                        <c:v>4.26685739057027E-4</c:v>
                      </c:pt>
                      <c:pt idx="330">
                        <c:v>4.1916440697027402E-4</c:v>
                      </c:pt>
                      <c:pt idx="331">
                        <c:v>4.2481353863282699E-4</c:v>
                      </c:pt>
                      <c:pt idx="332">
                        <c:v>4.4105749468953599E-4</c:v>
                      </c:pt>
                      <c:pt idx="333">
                        <c:v>4.28777056900794E-4</c:v>
                      </c:pt>
                      <c:pt idx="334">
                        <c:v>4.3492380431551099E-4</c:v>
                      </c:pt>
                      <c:pt idx="335">
                        <c:v>4.3580557052956098E-4</c:v>
                      </c:pt>
                      <c:pt idx="336">
                        <c:v>4.3362045926337902E-4</c:v>
                      </c:pt>
                      <c:pt idx="337">
                        <c:v>4.4131614201566998E-4</c:v>
                      </c:pt>
                      <c:pt idx="338">
                        <c:v>4.3544292554060701E-4</c:v>
                      </c:pt>
                      <c:pt idx="339">
                        <c:v>4.5356269806515599E-4</c:v>
                      </c:pt>
                      <c:pt idx="340">
                        <c:v>4.3081953383301798E-4</c:v>
                      </c:pt>
                      <c:pt idx="341">
                        <c:v>4.3694018346962098E-4</c:v>
                      </c:pt>
                      <c:pt idx="342">
                        <c:v>4.5378623029437702E-4</c:v>
                      </c:pt>
                      <c:pt idx="343">
                        <c:v>4.3508421996864901E-4</c:v>
                      </c:pt>
                      <c:pt idx="344">
                        <c:v>4.2062946226320498E-4</c:v>
                      </c:pt>
                      <c:pt idx="345">
                        <c:v>4.4301165580236499E-4</c:v>
                      </c:pt>
                      <c:pt idx="346">
                        <c:v>4.39813511782715E-4</c:v>
                      </c:pt>
                      <c:pt idx="347">
                        <c:v>4.4008276345297299E-4</c:v>
                      </c:pt>
                      <c:pt idx="348">
                        <c:v>4.4204003979642499E-4</c:v>
                      </c:pt>
                      <c:pt idx="349">
                        <c:v>4.5449588519329498E-4</c:v>
                      </c:pt>
                      <c:pt idx="350">
                        <c:v>4.5783511052409402E-4</c:v>
                      </c:pt>
                      <c:pt idx="351">
                        <c:v>4.4889601842181698E-4</c:v>
                      </c:pt>
                      <c:pt idx="352">
                        <c:v>4.5750353925766798E-4</c:v>
                      </c:pt>
                      <c:pt idx="353">
                        <c:v>4.5694606233761902E-4</c:v>
                      </c:pt>
                      <c:pt idx="354">
                        <c:v>4.51450841492546E-4</c:v>
                      </c:pt>
                      <c:pt idx="355">
                        <c:v>4.5665935883220602E-4</c:v>
                      </c:pt>
                      <c:pt idx="356">
                        <c:v>4.6309949874780002E-4</c:v>
                      </c:pt>
                      <c:pt idx="357">
                        <c:v>4.6082804950697798E-4</c:v>
                      </c:pt>
                      <c:pt idx="358">
                        <c:v>4.5656609970049102E-4</c:v>
                      </c:pt>
                      <c:pt idx="359">
                        <c:v>4.6790422557246901E-4</c:v>
                      </c:pt>
                      <c:pt idx="360">
                        <c:v>4.6774538119985601E-4</c:v>
                      </c:pt>
                      <c:pt idx="361">
                        <c:v>4.7616423317350302E-4</c:v>
                      </c:pt>
                      <c:pt idx="362">
                        <c:v>4.8485948009555698E-4</c:v>
                      </c:pt>
                      <c:pt idx="363">
                        <c:v>4.83264048383344E-4</c:v>
                      </c:pt>
                      <c:pt idx="364">
                        <c:v>4.6583837329475399E-4</c:v>
                      </c:pt>
                      <c:pt idx="365">
                        <c:v>4.7058346719752801E-4</c:v>
                      </c:pt>
                      <c:pt idx="366">
                        <c:v>4.7698905821295099E-4</c:v>
                      </c:pt>
                      <c:pt idx="367">
                        <c:v>4.94645847155119E-4</c:v>
                      </c:pt>
                      <c:pt idx="368">
                        <c:v>4.7602911550817799E-4</c:v>
                      </c:pt>
                      <c:pt idx="369">
                        <c:v>4.9606443876466398E-4</c:v>
                      </c:pt>
                      <c:pt idx="370">
                        <c:v>4.9256618386499598E-4</c:v>
                      </c:pt>
                      <c:pt idx="371">
                        <c:v>5.0191582989247301E-4</c:v>
                      </c:pt>
                      <c:pt idx="372">
                        <c:v>4.9477113446397595E-4</c:v>
                      </c:pt>
                      <c:pt idx="373">
                        <c:v>4.9827611399187602E-4</c:v>
                      </c:pt>
                      <c:pt idx="374">
                        <c:v>4.9867013165117097E-4</c:v>
                      </c:pt>
                      <c:pt idx="375">
                        <c:v>4.9201810815799698E-4</c:v>
                      </c:pt>
                      <c:pt idx="376">
                        <c:v>5.0840960469147997E-4</c:v>
                      </c:pt>
                      <c:pt idx="377">
                        <c:v>5.1043676175921795E-4</c:v>
                      </c:pt>
                      <c:pt idx="378">
                        <c:v>5.03917484782829E-4</c:v>
                      </c:pt>
                      <c:pt idx="379">
                        <c:v>5.0818282819338598E-4</c:v>
                      </c:pt>
                      <c:pt idx="380">
                        <c:v>5.1838676402718399E-4</c:v>
                      </c:pt>
                      <c:pt idx="381">
                        <c:v>5.1232458880385602E-4</c:v>
                      </c:pt>
                      <c:pt idx="382">
                        <c:v>5.1286256845711905E-4</c:v>
                      </c:pt>
                      <c:pt idx="383">
                        <c:v>5.1668500407718902E-4</c:v>
                      </c:pt>
                      <c:pt idx="384">
                        <c:v>5.1999527998278E-4</c:v>
                      </c:pt>
                      <c:pt idx="385">
                        <c:v>5.16866786779576E-4</c:v>
                      </c:pt>
                      <c:pt idx="386">
                        <c:v>5.1822515757838402E-4</c:v>
                      </c:pt>
                      <c:pt idx="387">
                        <c:v>5.1804790564349596E-4</c:v>
                      </c:pt>
                      <c:pt idx="388">
                        <c:v>5.2408049166971602E-4</c:v>
                      </c:pt>
                      <c:pt idx="389">
                        <c:v>5.26900120492005E-4</c:v>
                      </c:pt>
                      <c:pt idx="390">
                        <c:v>5.2985363537582503E-4</c:v>
                      </c:pt>
                      <c:pt idx="391">
                        <c:v>5.30210909526372E-4</c:v>
                      </c:pt>
                      <c:pt idx="392">
                        <c:v>5.3078113043463599E-4</c:v>
                      </c:pt>
                      <c:pt idx="393">
                        <c:v>5.2875319613238895E-4</c:v>
                      </c:pt>
                      <c:pt idx="394">
                        <c:v>5.3158767068816899E-4</c:v>
                      </c:pt>
                      <c:pt idx="395">
                        <c:v>5.3624140373724895E-4</c:v>
                      </c:pt>
                      <c:pt idx="396">
                        <c:v>5.4308435427020897E-4</c:v>
                      </c:pt>
                      <c:pt idx="397">
                        <c:v>5.34271608107859E-4</c:v>
                      </c:pt>
                      <c:pt idx="398">
                        <c:v>5.4212724156414498E-4</c:v>
                      </c:pt>
                      <c:pt idx="399">
                        <c:v>5.5199231204584702E-4</c:v>
                      </c:pt>
                      <c:pt idx="400">
                        <c:v>5.4482133181517605E-4</c:v>
                      </c:pt>
                      <c:pt idx="401">
                        <c:v>5.4074522418347704E-4</c:v>
                      </c:pt>
                      <c:pt idx="402">
                        <c:v>5.5623488437789E-4</c:v>
                      </c:pt>
                      <c:pt idx="403">
                        <c:v>5.5675853934641895E-4</c:v>
                      </c:pt>
                      <c:pt idx="404">
                        <c:v>5.6628080250338E-4</c:v>
                      </c:pt>
                      <c:pt idx="405">
                        <c:v>5.6460746972391705E-4</c:v>
                      </c:pt>
                      <c:pt idx="406">
                        <c:v>5.6184938339184595E-4</c:v>
                      </c:pt>
                      <c:pt idx="407">
                        <c:v>5.6604106941959202E-4</c:v>
                      </c:pt>
                      <c:pt idx="408">
                        <c:v>5.7721976135132402E-4</c:v>
                      </c:pt>
                      <c:pt idx="409">
                        <c:v>5.7523291453122501E-4</c:v>
                      </c:pt>
                      <c:pt idx="410">
                        <c:v>5.7517064948572503E-4</c:v>
                      </c:pt>
                      <c:pt idx="411">
                        <c:v>5.7946099576517904E-4</c:v>
                      </c:pt>
                      <c:pt idx="412">
                        <c:v>5.9283291974861999E-4</c:v>
                      </c:pt>
                      <c:pt idx="413">
                        <c:v>5.8767513408396297E-4</c:v>
                      </c:pt>
                      <c:pt idx="414">
                        <c:v>5.9373968235696805E-4</c:v>
                      </c:pt>
                      <c:pt idx="415">
                        <c:v>5.9499059831806501E-4</c:v>
                      </c:pt>
                      <c:pt idx="416">
                        <c:v>5.9575928804319104E-4</c:v>
                      </c:pt>
                      <c:pt idx="417">
                        <c:v>6.0436681940149995E-4</c:v>
                      </c:pt>
                      <c:pt idx="418">
                        <c:v>6.0371893688792103E-4</c:v>
                      </c:pt>
                      <c:pt idx="419">
                        <c:v>6.0109496236100202E-4</c:v>
                      </c:pt>
                      <c:pt idx="420">
                        <c:v>6.1612302595894701E-4</c:v>
                      </c:pt>
                      <c:pt idx="421">
                        <c:v>6.12599085844372E-4</c:v>
                      </c:pt>
                      <c:pt idx="422">
                        <c:v>6.2150954466349705E-4</c:v>
                      </c:pt>
                      <c:pt idx="423">
                        <c:v>6.2158117396130203E-4</c:v>
                      </c:pt>
                      <c:pt idx="424">
                        <c:v>6.1777980472861203E-4</c:v>
                      </c:pt>
                      <c:pt idx="425">
                        <c:v>6.2274289468252004E-4</c:v>
                      </c:pt>
                      <c:pt idx="426">
                        <c:v>6.2727794051058703E-4</c:v>
                      </c:pt>
                      <c:pt idx="427">
                        <c:v>6.3297598329031801E-4</c:v>
                      </c:pt>
                      <c:pt idx="428">
                        <c:v>6.30311861085757E-4</c:v>
                      </c:pt>
                      <c:pt idx="429">
                        <c:v>6.4061443555468202E-4</c:v>
                      </c:pt>
                      <c:pt idx="430">
                        <c:v>6.3180492335015396E-4</c:v>
                      </c:pt>
                      <c:pt idx="431">
                        <c:v>6.3938464505678002E-4</c:v>
                      </c:pt>
                      <c:pt idx="432">
                        <c:v>6.4884778479345399E-4</c:v>
                      </c:pt>
                      <c:pt idx="433">
                        <c:v>6.4344014199243702E-4</c:v>
                      </c:pt>
                      <c:pt idx="434">
                        <c:v>6.4435300833352101E-4</c:v>
                      </c:pt>
                      <c:pt idx="435">
                        <c:v>6.4452748080913902E-4</c:v>
                      </c:pt>
                      <c:pt idx="436">
                        <c:v>6.43071091798762E-4</c:v>
                      </c:pt>
                      <c:pt idx="437">
                        <c:v>6.4295198819402303E-4</c:v>
                      </c:pt>
                      <c:pt idx="438">
                        <c:v>6.4880912532927395E-4</c:v>
                      </c:pt>
                      <c:pt idx="439">
                        <c:v>6.5055938834934204E-4</c:v>
                      </c:pt>
                      <c:pt idx="440">
                        <c:v>6.4842660378247997E-4</c:v>
                      </c:pt>
                      <c:pt idx="441">
                        <c:v>6.5045781280570903E-4</c:v>
                      </c:pt>
                      <c:pt idx="442">
                        <c:v>6.4982737385849295E-4</c:v>
                      </c:pt>
                      <c:pt idx="443">
                        <c:v>6.5699193041669703E-4</c:v>
                      </c:pt>
                      <c:pt idx="444">
                        <c:v>6.4903120952478901E-4</c:v>
                      </c:pt>
                      <c:pt idx="445">
                        <c:v>6.5833455599680003E-4</c:v>
                      </c:pt>
                      <c:pt idx="446">
                        <c:v>6.5252512314859998E-4</c:v>
                      </c:pt>
                      <c:pt idx="447">
                        <c:v>6.5274824448911199E-4</c:v>
                      </c:pt>
                      <c:pt idx="448">
                        <c:v>6.5407318688258701E-4</c:v>
                      </c:pt>
                      <c:pt idx="449">
                        <c:v>6.5292211751891399E-4</c:v>
                      </c:pt>
                      <c:pt idx="450">
                        <c:v>6.5533162227966702E-4</c:v>
                      </c:pt>
                      <c:pt idx="451">
                        <c:v>6.4953481808361301E-4</c:v>
                      </c:pt>
                      <c:pt idx="452">
                        <c:v>6.5512904944246798E-4</c:v>
                      </c:pt>
                      <c:pt idx="453">
                        <c:v>6.5301593499592103E-4</c:v>
                      </c:pt>
                      <c:pt idx="454">
                        <c:v>6.4531810786892601E-4</c:v>
                      </c:pt>
                      <c:pt idx="455">
                        <c:v>6.5201925820484205E-4</c:v>
                      </c:pt>
                      <c:pt idx="456">
                        <c:v>6.4565823668462298E-4</c:v>
                      </c:pt>
                      <c:pt idx="457">
                        <c:v>6.5252058954341004E-4</c:v>
                      </c:pt>
                      <c:pt idx="458">
                        <c:v>6.4973011358396499E-4</c:v>
                      </c:pt>
                      <c:pt idx="459">
                        <c:v>6.4801200574302997E-4</c:v>
                      </c:pt>
                      <c:pt idx="460">
                        <c:v>6.4725647763095499E-4</c:v>
                      </c:pt>
                      <c:pt idx="461">
                        <c:v>6.40481199638388E-4</c:v>
                      </c:pt>
                      <c:pt idx="462">
                        <c:v>6.4002713064535005E-4</c:v>
                      </c:pt>
                      <c:pt idx="463">
                        <c:v>6.3764144987524599E-4</c:v>
                      </c:pt>
                      <c:pt idx="464">
                        <c:v>6.3991146343464304E-4</c:v>
                      </c:pt>
                      <c:pt idx="465">
                        <c:v>6.3229641096025396E-4</c:v>
                      </c:pt>
                      <c:pt idx="466">
                        <c:v>6.3453740854492696E-4</c:v>
                      </c:pt>
                      <c:pt idx="467">
                        <c:v>6.3149161254184003E-4</c:v>
                      </c:pt>
                      <c:pt idx="468">
                        <c:v>6.3211876846586796E-4</c:v>
                      </c:pt>
                      <c:pt idx="469">
                        <c:v>6.2887479249219499E-4</c:v>
                      </c:pt>
                      <c:pt idx="470">
                        <c:v>6.2484845962989199E-4</c:v>
                      </c:pt>
                      <c:pt idx="471">
                        <c:v>6.3080837026019301E-4</c:v>
                      </c:pt>
                      <c:pt idx="472">
                        <c:v>6.2005561730931402E-4</c:v>
                      </c:pt>
                      <c:pt idx="473">
                        <c:v>6.2310264977398803E-4</c:v>
                      </c:pt>
                      <c:pt idx="474">
                        <c:v>6.1392982110602902E-4</c:v>
                      </c:pt>
                      <c:pt idx="475">
                        <c:v>6.1434068202800601E-4</c:v>
                      </c:pt>
                      <c:pt idx="476">
                        <c:v>6.1352554042244005E-4</c:v>
                      </c:pt>
                      <c:pt idx="477">
                        <c:v>5.9939301731756702E-4</c:v>
                      </c:pt>
                      <c:pt idx="478">
                        <c:v>6.1160975893536696E-4</c:v>
                      </c:pt>
                      <c:pt idx="479">
                        <c:v>5.9402410299235397E-4</c:v>
                      </c:pt>
                      <c:pt idx="480">
                        <c:v>5.9072286201015598E-4</c:v>
                      </c:pt>
                      <c:pt idx="481">
                        <c:v>5.9487985824014397E-4</c:v>
                      </c:pt>
                      <c:pt idx="482">
                        <c:v>5.7218765067100497E-4</c:v>
                      </c:pt>
                      <c:pt idx="483">
                        <c:v>5.7906643840031197E-4</c:v>
                      </c:pt>
                      <c:pt idx="484">
                        <c:v>5.7495003285943497E-4</c:v>
                      </c:pt>
                      <c:pt idx="485">
                        <c:v>5.7287233893463696E-4</c:v>
                      </c:pt>
                      <c:pt idx="486">
                        <c:v>5.6034517222843601E-4</c:v>
                      </c:pt>
                      <c:pt idx="487">
                        <c:v>5.6512463828301798E-4</c:v>
                      </c:pt>
                      <c:pt idx="488">
                        <c:v>5.4678145878771396E-4</c:v>
                      </c:pt>
                      <c:pt idx="489">
                        <c:v>5.53901231716358E-4</c:v>
                      </c:pt>
                      <c:pt idx="490">
                        <c:v>5.4607983876961603E-4</c:v>
                      </c:pt>
                      <c:pt idx="491">
                        <c:v>5.4564752197864403E-4</c:v>
                      </c:pt>
                      <c:pt idx="492">
                        <c:v>5.3148289000968997E-4</c:v>
                      </c:pt>
                      <c:pt idx="493">
                        <c:v>5.2211482224966501E-4</c:v>
                      </c:pt>
                      <c:pt idx="494">
                        <c:v>5.2103800128667002E-4</c:v>
                      </c:pt>
                      <c:pt idx="495">
                        <c:v>5.1696839827926799E-4</c:v>
                      </c:pt>
                      <c:pt idx="496">
                        <c:v>5.0931258025021804E-4</c:v>
                      </c:pt>
                      <c:pt idx="497">
                        <c:v>4.9610167689923804E-4</c:v>
                      </c:pt>
                      <c:pt idx="498">
                        <c:v>5.0530732070202795E-4</c:v>
                      </c:pt>
                      <c:pt idx="499">
                        <c:v>4.8657802909382402E-4</c:v>
                      </c:pt>
                      <c:pt idx="500">
                        <c:v>4.7979800162206699E-4</c:v>
                      </c:pt>
                      <c:pt idx="501">
                        <c:v>4.6424313084642498E-4</c:v>
                      </c:pt>
                      <c:pt idx="502">
                        <c:v>4.6282593361186901E-4</c:v>
                      </c:pt>
                      <c:pt idx="503">
                        <c:v>4.5601979261679398E-4</c:v>
                      </c:pt>
                      <c:pt idx="504">
                        <c:v>4.4928386382059798E-4</c:v>
                      </c:pt>
                      <c:pt idx="505">
                        <c:v>4.1592122286525899E-4</c:v>
                      </c:pt>
                      <c:pt idx="506">
                        <c:v>4.2598012614816598E-4</c:v>
                      </c:pt>
                      <c:pt idx="507">
                        <c:v>4.1024602724984302E-4</c:v>
                      </c:pt>
                      <c:pt idx="508">
                        <c:v>3.9964004562723798E-4</c:v>
                      </c:pt>
                      <c:pt idx="509">
                        <c:v>3.9860851555149299E-4</c:v>
                      </c:pt>
                      <c:pt idx="510">
                        <c:v>3.8444486685750598E-4</c:v>
                      </c:pt>
                      <c:pt idx="511">
                        <c:v>3.6755894841596602E-4</c:v>
                      </c:pt>
                      <c:pt idx="512">
                        <c:v>3.5730189203677802E-4</c:v>
                      </c:pt>
                      <c:pt idx="513">
                        <c:v>3.45757792428438E-4</c:v>
                      </c:pt>
                      <c:pt idx="514">
                        <c:v>3.2357041731860097E-4</c:v>
                      </c:pt>
                      <c:pt idx="515">
                        <c:v>3.1380708027735999E-4</c:v>
                      </c:pt>
                      <c:pt idx="516">
                        <c:v>2.7692403872728598E-4</c:v>
                      </c:pt>
                      <c:pt idx="517">
                        <c:v>2.7348563146550902E-4</c:v>
                      </c:pt>
                      <c:pt idx="518">
                        <c:v>2.5745510801417499E-4</c:v>
                      </c:pt>
                      <c:pt idx="519">
                        <c:v>2.0611554341775401E-4</c:v>
                      </c:pt>
                      <c:pt idx="520">
                        <c:v>1.89989685763239E-4</c:v>
                      </c:pt>
                      <c:pt idx="521">
                        <c:v>1.5527275364625499E-4</c:v>
                      </c:pt>
                      <c:pt idx="522">
                        <c:v>1.11252038577288E-4</c:v>
                      </c:pt>
                      <c:pt idx="523" formatCode="0.00E+00">
                        <c:v>6.0529117717026898E-5</c:v>
                      </c:pt>
                      <c:pt idx="524" formatCode="0.00E+00">
                        <c:v>1.0893123390265899E-5</c:v>
                      </c:pt>
                      <c:pt idx="525" formatCode="0.00E+00">
                        <c:v>-1.56342987260465E-5</c:v>
                      </c:pt>
                      <c:pt idx="526" formatCode="0.00E+00">
                        <c:v>-6.4345522905154094E-5</c:v>
                      </c:pt>
                      <c:pt idx="527">
                        <c:v>-1.05986557431654E-4</c:v>
                      </c:pt>
                      <c:pt idx="528">
                        <c:v>-1.4454884898242799E-4</c:v>
                      </c:pt>
                      <c:pt idx="529">
                        <c:v>-1.88649715075127E-4</c:v>
                      </c:pt>
                      <c:pt idx="530">
                        <c:v>-2.2297883227186501E-4</c:v>
                      </c:pt>
                      <c:pt idx="531">
                        <c:v>-2.7330861255948701E-4</c:v>
                      </c:pt>
                      <c:pt idx="532">
                        <c:v>-2.8778356002410002E-4</c:v>
                      </c:pt>
                      <c:pt idx="533">
                        <c:v>-2.9904538563739101E-4</c:v>
                      </c:pt>
                      <c:pt idx="534">
                        <c:v>-3.2403842694344898E-4</c:v>
                      </c:pt>
                      <c:pt idx="535">
                        <c:v>-3.0564964953834597E-4</c:v>
                      </c:pt>
                      <c:pt idx="536">
                        <c:v>-3.27887824287922E-4</c:v>
                      </c:pt>
                      <c:pt idx="537">
                        <c:v>-3.1335936228561203E-4</c:v>
                      </c:pt>
                      <c:pt idx="538">
                        <c:v>-2.9274539298926398E-4</c:v>
                      </c:pt>
                      <c:pt idx="539">
                        <c:v>-2.8265139891567401E-4</c:v>
                      </c:pt>
                      <c:pt idx="540">
                        <c:v>-2.6452594335802298E-4</c:v>
                      </c:pt>
                      <c:pt idx="541">
                        <c:v>-2.50041152307558E-4</c:v>
                      </c:pt>
                      <c:pt idx="542">
                        <c:v>-2.1189113444427301E-4</c:v>
                      </c:pt>
                      <c:pt idx="543">
                        <c:v>-1.9603361892166899E-4</c:v>
                      </c:pt>
                      <c:pt idx="544">
                        <c:v>-1.8578254160209301E-4</c:v>
                      </c:pt>
                      <c:pt idx="545">
                        <c:v>-1.6036479928997001E-4</c:v>
                      </c:pt>
                      <c:pt idx="546">
                        <c:v>-1.4989432329211901E-4</c:v>
                      </c:pt>
                      <c:pt idx="547">
                        <c:v>-1.14383963128912E-4</c:v>
                      </c:pt>
                      <c:pt idx="548" formatCode="0.00E+00">
                        <c:v>-8.7989078266102394E-5</c:v>
                      </c:pt>
                      <c:pt idx="549" formatCode="0.00E+00">
                        <c:v>-7.5238062489386102E-5</c:v>
                      </c:pt>
                      <c:pt idx="550" formatCode="0.00E+00">
                        <c:v>-4.1741110827534303E-5</c:v>
                      </c:pt>
                      <c:pt idx="551" formatCode="0.00E+00">
                        <c:v>-2.1826913513868999E-5</c:v>
                      </c:pt>
                      <c:pt idx="552" formatCode="0.00E+00">
                        <c:v>8.9221880801472699E-7</c:v>
                      </c:pt>
                      <c:pt idx="553" formatCode="0.00E+00">
                        <c:v>2.9731461550395898E-5</c:v>
                      </c:pt>
                      <c:pt idx="554" formatCode="0.00E+00">
                        <c:v>4.4657419859264099E-5</c:v>
                      </c:pt>
                      <c:pt idx="555" formatCode="0.00E+00">
                        <c:v>9.0290639960722806E-5</c:v>
                      </c:pt>
                      <c:pt idx="556" formatCode="0.00E+00">
                        <c:v>9.8596264957129603E-5</c:v>
                      </c:pt>
                      <c:pt idx="557">
                        <c:v>1.45197014691373E-4</c:v>
                      </c:pt>
                      <c:pt idx="558">
                        <c:v>1.42627378932678E-4</c:v>
                      </c:pt>
                      <c:pt idx="559">
                        <c:v>1.89275254046129E-4</c:v>
                      </c:pt>
                      <c:pt idx="560">
                        <c:v>2.0680515042503E-4</c:v>
                      </c:pt>
                      <c:pt idx="561">
                        <c:v>2.3583818510153299E-4</c:v>
                      </c:pt>
                      <c:pt idx="562">
                        <c:v>2.56943536578016E-4</c:v>
                      </c:pt>
                      <c:pt idx="563">
                        <c:v>2.8601637601865501E-4</c:v>
                      </c:pt>
                      <c:pt idx="564">
                        <c:v>3.27844313471249E-4</c:v>
                      </c:pt>
                      <c:pt idx="565">
                        <c:v>3.4696650250160899E-4</c:v>
                      </c:pt>
                      <c:pt idx="566">
                        <c:v>3.8202942370898E-4</c:v>
                      </c:pt>
                      <c:pt idx="567">
                        <c:v>3.9094841397839698E-4</c:v>
                      </c:pt>
                      <c:pt idx="568">
                        <c:v>4.29967560845992E-4</c:v>
                      </c:pt>
                      <c:pt idx="569">
                        <c:v>4.5826461469602298E-4</c:v>
                      </c:pt>
                      <c:pt idx="570">
                        <c:v>4.7636641662654E-4</c:v>
                      </c:pt>
                      <c:pt idx="571">
                        <c:v>5.4075976948150795E-4</c:v>
                      </c:pt>
                      <c:pt idx="572">
                        <c:v>5.7125745105773601E-4</c:v>
                      </c:pt>
                      <c:pt idx="573">
                        <c:v>5.9927484132338E-4</c:v>
                      </c:pt>
                      <c:pt idx="574">
                        <c:v>6.2709319292555401E-4</c:v>
                      </c:pt>
                      <c:pt idx="575">
                        <c:v>6.5798132886598097E-4</c:v>
                      </c:pt>
                      <c:pt idx="576">
                        <c:v>6.7014802162129901E-4</c:v>
                      </c:pt>
                      <c:pt idx="577">
                        <c:v>7.19302216927892E-4</c:v>
                      </c:pt>
                      <c:pt idx="578">
                        <c:v>7.3765767604273402E-4</c:v>
                      </c:pt>
                      <c:pt idx="579">
                        <c:v>7.6513635797707705E-4</c:v>
                      </c:pt>
                      <c:pt idx="580">
                        <c:v>7.9346176892925195E-4</c:v>
                      </c:pt>
                      <c:pt idx="581">
                        <c:v>8.5162485858204697E-4</c:v>
                      </c:pt>
                      <c:pt idx="582">
                        <c:v>8.8099875911911395E-4</c:v>
                      </c:pt>
                      <c:pt idx="583">
                        <c:v>9.1959499482260996E-4</c:v>
                      </c:pt>
                      <c:pt idx="584">
                        <c:v>9.4715768908490796E-4</c:v>
                      </c:pt>
                      <c:pt idx="585">
                        <c:v>9.7893461033327404E-4</c:v>
                      </c:pt>
                      <c:pt idx="586">
                        <c:v>1.03960304855949E-3</c:v>
                      </c:pt>
                      <c:pt idx="587">
                        <c:v>1.07997361810972E-3</c:v>
                      </c:pt>
                      <c:pt idx="588">
                        <c:v>1.08832656626248E-3</c:v>
                      </c:pt>
                      <c:pt idx="589">
                        <c:v>1.14464767007116E-3</c:v>
                      </c:pt>
                      <c:pt idx="590">
                        <c:v>1.14528236782463E-3</c:v>
                      </c:pt>
                      <c:pt idx="591">
                        <c:v>1.19406999063281E-3</c:v>
                      </c:pt>
                      <c:pt idx="592">
                        <c:v>1.2092983149946299E-3</c:v>
                      </c:pt>
                      <c:pt idx="593">
                        <c:v>1.2835521945597601E-3</c:v>
                      </c:pt>
                      <c:pt idx="594">
                        <c:v>1.31399708831013E-3</c:v>
                      </c:pt>
                      <c:pt idx="595">
                        <c:v>1.3109551803562301E-3</c:v>
                      </c:pt>
                      <c:pt idx="596">
                        <c:v>1.35717287987419E-3</c:v>
                      </c:pt>
                      <c:pt idx="597">
                        <c:v>1.4138215635950599E-3</c:v>
                      </c:pt>
                      <c:pt idx="598">
                        <c:v>1.4552989803309801E-3</c:v>
                      </c:pt>
                      <c:pt idx="599">
                        <c:v>1.47111896135162E-3</c:v>
                      </c:pt>
                      <c:pt idx="600">
                        <c:v>1.48969845806303E-3</c:v>
                      </c:pt>
                      <c:pt idx="601">
                        <c:v>1.52905873972314E-3</c:v>
                      </c:pt>
                      <c:pt idx="602">
                        <c:v>1.5841264580646599E-3</c:v>
                      </c:pt>
                      <c:pt idx="603">
                        <c:v>1.5658609121399099E-3</c:v>
                      </c:pt>
                      <c:pt idx="604">
                        <c:v>1.6046869934396701E-3</c:v>
                      </c:pt>
                      <c:pt idx="605">
                        <c:v>1.64917854523868E-3</c:v>
                      </c:pt>
                      <c:pt idx="606">
                        <c:v>1.6418636502542299E-3</c:v>
                      </c:pt>
                      <c:pt idx="607">
                        <c:v>1.69521831949052E-3</c:v>
                      </c:pt>
                      <c:pt idx="608">
                        <c:v>1.71382646735759E-3</c:v>
                      </c:pt>
                      <c:pt idx="609">
                        <c:v>1.7374161533744699E-3</c:v>
                      </c:pt>
                      <c:pt idx="610">
                        <c:v>1.7714697818099999E-3</c:v>
                      </c:pt>
                      <c:pt idx="611">
                        <c:v>1.76337694571383E-3</c:v>
                      </c:pt>
                      <c:pt idx="612">
                        <c:v>1.8243609444039499E-3</c:v>
                      </c:pt>
                      <c:pt idx="613">
                        <c:v>1.84648779346517E-3</c:v>
                      </c:pt>
                      <c:pt idx="614">
                        <c:v>1.86515801082021E-3</c:v>
                      </c:pt>
                      <c:pt idx="615">
                        <c:v>1.87795826829005E-3</c:v>
                      </c:pt>
                      <c:pt idx="616">
                        <c:v>1.9090357794885699E-3</c:v>
                      </c:pt>
                      <c:pt idx="617">
                        <c:v>1.91839724494189E-3</c:v>
                      </c:pt>
                      <c:pt idx="618">
                        <c:v>1.9676425335375101E-3</c:v>
                      </c:pt>
                      <c:pt idx="619">
                        <c:v>1.9670107087845002E-3</c:v>
                      </c:pt>
                      <c:pt idx="620">
                        <c:v>1.9975604421230099E-3</c:v>
                      </c:pt>
                      <c:pt idx="621">
                        <c:v>1.9996690192286698E-3</c:v>
                      </c:pt>
                      <c:pt idx="622">
                        <c:v>2.0621368621039E-3</c:v>
                      </c:pt>
                      <c:pt idx="623">
                        <c:v>2.0847480902493301E-3</c:v>
                      </c:pt>
                      <c:pt idx="624">
                        <c:v>2.11821276414955E-3</c:v>
                      </c:pt>
                      <c:pt idx="625">
                        <c:v>2.14425813026831E-3</c:v>
                      </c:pt>
                      <c:pt idx="626">
                        <c:v>2.14990358872826E-3</c:v>
                      </c:pt>
                      <c:pt idx="627">
                        <c:v>2.1633501486024299E-3</c:v>
                      </c:pt>
                      <c:pt idx="628">
                        <c:v>2.2288000187532602E-3</c:v>
                      </c:pt>
                      <c:pt idx="629">
                        <c:v>2.24850128303601E-3</c:v>
                      </c:pt>
                      <c:pt idx="630">
                        <c:v>2.2622454850955999E-3</c:v>
                      </c:pt>
                      <c:pt idx="631">
                        <c:v>2.29581961380229E-3</c:v>
                      </c:pt>
                      <c:pt idx="632">
                        <c:v>2.3212359374090601E-3</c:v>
                      </c:pt>
                      <c:pt idx="633">
                        <c:v>2.3122162911839799E-3</c:v>
                      </c:pt>
                      <c:pt idx="634">
                        <c:v>2.3396882007383E-3</c:v>
                      </c:pt>
                      <c:pt idx="635">
                        <c:v>2.4003014563800198E-3</c:v>
                      </c:pt>
                      <c:pt idx="636">
                        <c:v>2.39347340721334E-3</c:v>
                      </c:pt>
                      <c:pt idx="637">
                        <c:v>2.4366401820611599E-3</c:v>
                      </c:pt>
                      <c:pt idx="638">
                        <c:v>2.4301505015324599E-3</c:v>
                      </c:pt>
                      <c:pt idx="639">
                        <c:v>2.4767510111370701E-3</c:v>
                      </c:pt>
                      <c:pt idx="640">
                        <c:v>2.51495463267082E-3</c:v>
                      </c:pt>
                      <c:pt idx="641">
                        <c:v>2.5492452975768398E-3</c:v>
                      </c:pt>
                      <c:pt idx="642">
                        <c:v>2.5162103819475201E-3</c:v>
                      </c:pt>
                      <c:pt idx="643">
                        <c:v>2.56461435075789E-3</c:v>
                      </c:pt>
                      <c:pt idx="644">
                        <c:v>2.5953831408162598E-3</c:v>
                      </c:pt>
                      <c:pt idx="645">
                        <c:v>2.6272985583939501E-3</c:v>
                      </c:pt>
                      <c:pt idx="646">
                        <c:v>2.6330924288035999E-3</c:v>
                      </c:pt>
                      <c:pt idx="647">
                        <c:v>2.6747380013861901E-3</c:v>
                      </c:pt>
                      <c:pt idx="648">
                        <c:v>2.69686214214556E-3</c:v>
                      </c:pt>
                      <c:pt idx="649">
                        <c:v>2.71615036706963E-3</c:v>
                      </c:pt>
                      <c:pt idx="650">
                        <c:v>2.7352388529698502E-3</c:v>
                      </c:pt>
                      <c:pt idx="651">
                        <c:v>2.7622898987238E-3</c:v>
                      </c:pt>
                      <c:pt idx="652">
                        <c:v>2.7796159610779599E-3</c:v>
                      </c:pt>
                      <c:pt idx="653">
                        <c:v>2.8166518247263101E-3</c:v>
                      </c:pt>
                      <c:pt idx="654">
                        <c:v>2.8049124761462501E-3</c:v>
                      </c:pt>
                      <c:pt idx="655">
                        <c:v>2.8691193299764401E-3</c:v>
                      </c:pt>
                      <c:pt idx="656">
                        <c:v>2.85935056677804E-3</c:v>
                      </c:pt>
                      <c:pt idx="657">
                        <c:v>2.8793402683613902E-3</c:v>
                      </c:pt>
                      <c:pt idx="658">
                        <c:v>2.8965920966618698E-3</c:v>
                      </c:pt>
                      <c:pt idx="659">
                        <c:v>2.9062049098709298E-3</c:v>
                      </c:pt>
                      <c:pt idx="660">
                        <c:v>2.9375315440723598E-3</c:v>
                      </c:pt>
                      <c:pt idx="661">
                        <c:v>2.9439638308121699E-3</c:v>
                      </c:pt>
                      <c:pt idx="662">
                        <c:v>2.9976429095353199E-3</c:v>
                      </c:pt>
                      <c:pt idx="663">
                        <c:v>2.9790362648442299E-3</c:v>
                      </c:pt>
                      <c:pt idx="664">
                        <c:v>3.0100733166717902E-3</c:v>
                      </c:pt>
                      <c:pt idx="665">
                        <c:v>3.0403166562317E-3</c:v>
                      </c:pt>
                      <c:pt idx="666">
                        <c:v>3.0690391709870101E-3</c:v>
                      </c:pt>
                      <c:pt idx="667">
                        <c:v>3.0618027188289401E-3</c:v>
                      </c:pt>
                      <c:pt idx="668">
                        <c:v>3.0658408556098801E-3</c:v>
                      </c:pt>
                      <c:pt idx="669">
                        <c:v>3.0787005056277599E-3</c:v>
                      </c:pt>
                      <c:pt idx="670">
                        <c:v>3.10671141936996E-3</c:v>
                      </c:pt>
                      <c:pt idx="671">
                        <c:v>3.1056820585136898E-3</c:v>
                      </c:pt>
                      <c:pt idx="672">
                        <c:v>3.13668940952279E-3</c:v>
                      </c:pt>
                      <c:pt idx="673">
                        <c:v>3.1715294444018801E-3</c:v>
                      </c:pt>
                      <c:pt idx="674">
                        <c:v>3.1641340157651599E-3</c:v>
                      </c:pt>
                      <c:pt idx="675">
                        <c:v>3.22357734222078E-3</c:v>
                      </c:pt>
                      <c:pt idx="676">
                        <c:v>3.1866336929039598E-3</c:v>
                      </c:pt>
                      <c:pt idx="677">
                        <c:v>3.2016221054494299E-3</c:v>
                      </c:pt>
                      <c:pt idx="678">
                        <c:v>3.2341048567844002E-3</c:v>
                      </c:pt>
                      <c:pt idx="679">
                        <c:v>3.2395076112457901E-3</c:v>
                      </c:pt>
                      <c:pt idx="680">
                        <c:v>3.2511275247403102E-3</c:v>
                      </c:pt>
                      <c:pt idx="681">
                        <c:v>3.25276943819904E-3</c:v>
                      </c:pt>
                      <c:pt idx="682">
                        <c:v>3.2590388760183699E-3</c:v>
                      </c:pt>
                      <c:pt idx="683">
                        <c:v>3.2822177073572201E-3</c:v>
                      </c:pt>
                      <c:pt idx="684">
                        <c:v>3.2602213690971901E-3</c:v>
                      </c:pt>
                      <c:pt idx="685">
                        <c:v>3.2581109305916101E-3</c:v>
                      </c:pt>
                      <c:pt idx="686">
                        <c:v>3.28093911795961E-3</c:v>
                      </c:pt>
                      <c:pt idx="687">
                        <c:v>3.2708283351496601E-3</c:v>
                      </c:pt>
                      <c:pt idx="688">
                        <c:v>3.2162623593745298E-3</c:v>
                      </c:pt>
                      <c:pt idx="689">
                        <c:v>3.2086887678159002E-3</c:v>
                      </c:pt>
                      <c:pt idx="690">
                        <c:v>3.1551403070787902E-3</c:v>
                      </c:pt>
                      <c:pt idx="691">
                        <c:v>3.1124656733370901E-3</c:v>
                      </c:pt>
                      <c:pt idx="692">
                        <c:v>3.0588836137435001E-3</c:v>
                      </c:pt>
                      <c:pt idx="693">
                        <c:v>2.9057354487828E-3</c:v>
                      </c:pt>
                      <c:pt idx="694">
                        <c:v>2.8333172250114202E-3</c:v>
                      </c:pt>
                      <c:pt idx="695">
                        <c:v>2.7417894233692499E-3</c:v>
                      </c:pt>
                      <c:pt idx="696">
                        <c:v>2.6983318591665799E-3</c:v>
                      </c:pt>
                      <c:pt idx="697">
                        <c:v>2.5817684582750502E-3</c:v>
                      </c:pt>
                      <c:pt idx="698">
                        <c:v>2.5619480394352902E-3</c:v>
                      </c:pt>
                      <c:pt idx="699">
                        <c:v>2.4115871629860398E-3</c:v>
                      </c:pt>
                      <c:pt idx="700">
                        <c:v>2.3165344257526999E-3</c:v>
                      </c:pt>
                      <c:pt idx="701">
                        <c:v>2.2891940183194801E-3</c:v>
                      </c:pt>
                      <c:pt idx="702">
                        <c:v>2.2461691436894702E-3</c:v>
                      </c:pt>
                      <c:pt idx="703">
                        <c:v>2.2192373934274501E-3</c:v>
                      </c:pt>
                      <c:pt idx="704">
                        <c:v>2.13122482090377E-3</c:v>
                      </c:pt>
                      <c:pt idx="705">
                        <c:v>2.15544110106166E-3</c:v>
                      </c:pt>
                      <c:pt idx="706">
                        <c:v>2.0880759516222901E-3</c:v>
                      </c:pt>
                      <c:pt idx="707">
                        <c:v>2.0687703860703499E-3</c:v>
                      </c:pt>
                      <c:pt idx="708">
                        <c:v>2.0285647882522201E-3</c:v>
                      </c:pt>
                      <c:pt idx="709">
                        <c:v>1.9862497186899598E-3</c:v>
                      </c:pt>
                      <c:pt idx="710">
                        <c:v>1.96968221331866E-3</c:v>
                      </c:pt>
                      <c:pt idx="711">
                        <c:v>1.9379473478567499E-3</c:v>
                      </c:pt>
                      <c:pt idx="712">
                        <c:v>1.92865673677711E-3</c:v>
                      </c:pt>
                      <c:pt idx="713">
                        <c:v>1.86150720154679E-3</c:v>
                      </c:pt>
                      <c:pt idx="714">
                        <c:v>1.88467505448946E-3</c:v>
                      </c:pt>
                      <c:pt idx="715">
                        <c:v>1.85158536253812E-3</c:v>
                      </c:pt>
                      <c:pt idx="716">
                        <c:v>1.80847143159057E-3</c:v>
                      </c:pt>
                      <c:pt idx="717">
                        <c:v>1.8307478992354101E-3</c:v>
                      </c:pt>
                      <c:pt idx="718">
                        <c:v>1.8048591270428201E-3</c:v>
                      </c:pt>
                      <c:pt idx="719">
                        <c:v>1.7917954838766099E-3</c:v>
                      </c:pt>
                      <c:pt idx="720">
                        <c:v>1.7796682029041801E-3</c:v>
                      </c:pt>
                      <c:pt idx="721">
                        <c:v>1.75146788816214E-3</c:v>
                      </c:pt>
                      <c:pt idx="722">
                        <c:v>1.75578662735834E-3</c:v>
                      </c:pt>
                      <c:pt idx="723">
                        <c:v>1.71865311675899E-3</c:v>
                      </c:pt>
                      <c:pt idx="724">
                        <c:v>1.72424078385362E-3</c:v>
                      </c:pt>
                      <c:pt idx="725">
                        <c:v>1.69109289739569E-3</c:v>
                      </c:pt>
                      <c:pt idx="726">
                        <c:v>1.6989615381130499E-3</c:v>
                      </c:pt>
                      <c:pt idx="727">
                        <c:v>1.6566071058450899E-3</c:v>
                      </c:pt>
                      <c:pt idx="728">
                        <c:v>1.6563386891203799E-3</c:v>
                      </c:pt>
                      <c:pt idx="729">
                        <c:v>1.6187963248526999E-3</c:v>
                      </c:pt>
                      <c:pt idx="730">
                        <c:v>1.6100805024050701E-3</c:v>
                      </c:pt>
                      <c:pt idx="731">
                        <c:v>1.59724805818565E-3</c:v>
                      </c:pt>
                      <c:pt idx="732">
                        <c:v>1.6031915033798E-3</c:v>
                      </c:pt>
                      <c:pt idx="733">
                        <c:v>1.5724270618004499E-3</c:v>
                      </c:pt>
                      <c:pt idx="734">
                        <c:v>1.5510936832115901E-3</c:v>
                      </c:pt>
                      <c:pt idx="735">
                        <c:v>1.5305687853914101E-3</c:v>
                      </c:pt>
                      <c:pt idx="736">
                        <c:v>1.5473436259190499E-3</c:v>
                      </c:pt>
                      <c:pt idx="737">
                        <c:v>1.52632041177919E-3</c:v>
                      </c:pt>
                      <c:pt idx="738">
                        <c:v>1.51094429188744E-3</c:v>
                      </c:pt>
                      <c:pt idx="739">
                        <c:v>1.5443487815900701E-3</c:v>
                      </c:pt>
                      <c:pt idx="740">
                        <c:v>1.482078707979E-3</c:v>
                      </c:pt>
                      <c:pt idx="741">
                        <c:v>1.5016239343609E-3</c:v>
                      </c:pt>
                      <c:pt idx="742">
                        <c:v>1.4756510619574901E-3</c:v>
                      </c:pt>
                      <c:pt idx="743">
                        <c:v>1.4739209095465801E-3</c:v>
                      </c:pt>
                      <c:pt idx="744">
                        <c:v>1.47700443661512E-3</c:v>
                      </c:pt>
                      <c:pt idx="745">
                        <c:v>1.4437885318204699E-3</c:v>
                      </c:pt>
                      <c:pt idx="746">
                        <c:v>1.42315741915121E-3</c:v>
                      </c:pt>
                      <c:pt idx="747">
                        <c:v>1.4021211677706701E-3</c:v>
                      </c:pt>
                      <c:pt idx="748">
                        <c:v>1.3958716603917299E-3</c:v>
                      </c:pt>
                      <c:pt idx="749">
                        <c:v>1.3611890546323399E-3</c:v>
                      </c:pt>
                      <c:pt idx="750">
                        <c:v>1.3789043260668001E-3</c:v>
                      </c:pt>
                      <c:pt idx="751">
                        <c:v>1.4152077903570399E-3</c:v>
                      </c:pt>
                      <c:pt idx="752">
                        <c:v>1.3456134988458399E-3</c:v>
                      </c:pt>
                      <c:pt idx="753">
                        <c:v>1.3492384988986301E-3</c:v>
                      </c:pt>
                      <c:pt idx="754">
                        <c:v>1.3031624076782001E-3</c:v>
                      </c:pt>
                      <c:pt idx="755">
                        <c:v>1.3141524550820099E-3</c:v>
                      </c:pt>
                      <c:pt idx="756">
                        <c:v>1.3146324613687E-3</c:v>
                      </c:pt>
                      <c:pt idx="757">
                        <c:v>1.31655130810596E-3</c:v>
                      </c:pt>
                      <c:pt idx="758">
                        <c:v>1.28195596991136E-3</c:v>
                      </c:pt>
                      <c:pt idx="759">
                        <c:v>1.26414737582832E-3</c:v>
                      </c:pt>
                      <c:pt idx="760">
                        <c:v>1.27817634305464E-3</c:v>
                      </c:pt>
                      <c:pt idx="761">
                        <c:v>1.24920938915969E-3</c:v>
                      </c:pt>
                      <c:pt idx="762">
                        <c:v>1.2289444210780199E-3</c:v>
                      </c:pt>
                      <c:pt idx="763">
                        <c:v>1.2314759079219901E-3</c:v>
                      </c:pt>
                      <c:pt idx="764">
                        <c:v>1.16125564668037E-3</c:v>
                      </c:pt>
                      <c:pt idx="765">
                        <c:v>1.1967305992405699E-3</c:v>
                      </c:pt>
                      <c:pt idx="766">
                        <c:v>1.18680969445298E-3</c:v>
                      </c:pt>
                      <c:pt idx="767">
                        <c:v>1.15481453902811E-3</c:v>
                      </c:pt>
                      <c:pt idx="768">
                        <c:v>1.1567485563884301E-3</c:v>
                      </c:pt>
                      <c:pt idx="769">
                        <c:v>1.1194167421932099E-3</c:v>
                      </c:pt>
                      <c:pt idx="770">
                        <c:v>1.1050118778124401E-3</c:v>
                      </c:pt>
                      <c:pt idx="771">
                        <c:v>1.0751992872619E-3</c:v>
                      </c:pt>
                      <c:pt idx="772">
                        <c:v>1.09720459432625E-3</c:v>
                      </c:pt>
                      <c:pt idx="773">
                        <c:v>1.07162173160627E-3</c:v>
                      </c:pt>
                      <c:pt idx="774">
                        <c:v>1.04713411113518E-3</c:v>
                      </c:pt>
                      <c:pt idx="775">
                        <c:v>1.01218517589851E-3</c:v>
                      </c:pt>
                      <c:pt idx="776">
                        <c:v>9.4206490077403397E-4</c:v>
                      </c:pt>
                      <c:pt idx="777">
                        <c:v>9.61089140385076E-4</c:v>
                      </c:pt>
                      <c:pt idx="778">
                        <c:v>8.6502514424981799E-4</c:v>
                      </c:pt>
                      <c:pt idx="779">
                        <c:v>8.2346962627312902E-4</c:v>
                      </c:pt>
                      <c:pt idx="780">
                        <c:v>8.2946042463944401E-4</c:v>
                      </c:pt>
                      <c:pt idx="781">
                        <c:v>7.9280404036270204E-4</c:v>
                      </c:pt>
                      <c:pt idx="782">
                        <c:v>8.08802205589107E-4</c:v>
                      </c:pt>
                      <c:pt idx="783">
                        <c:v>7.7039719941411904E-4</c:v>
                      </c:pt>
                      <c:pt idx="784">
                        <c:v>7.8001879193623799E-4</c:v>
                      </c:pt>
                      <c:pt idx="785">
                        <c:v>7.5471167474850298E-4</c:v>
                      </c:pt>
                      <c:pt idx="786">
                        <c:v>7.6523983148987296E-4</c:v>
                      </c:pt>
                      <c:pt idx="787">
                        <c:v>7.2495646663160804E-4</c:v>
                      </c:pt>
                      <c:pt idx="788">
                        <c:v>7.2476488368121905E-4</c:v>
                      </c:pt>
                      <c:pt idx="789">
                        <c:v>6.9924414859922398E-4</c:v>
                      </c:pt>
                      <c:pt idx="790">
                        <c:v>7.1577853676045805E-4</c:v>
                      </c:pt>
                      <c:pt idx="791">
                        <c:v>6.5937014911130398E-4</c:v>
                      </c:pt>
                      <c:pt idx="792">
                        <c:v>6.8415692500413796E-4</c:v>
                      </c:pt>
                      <c:pt idx="793">
                        <c:v>6.5740844559802002E-4</c:v>
                      </c:pt>
                      <c:pt idx="794">
                        <c:v>6.33557878425494E-4</c:v>
                      </c:pt>
                      <c:pt idx="795">
                        <c:v>6.1481001158042296E-4</c:v>
                      </c:pt>
                      <c:pt idx="796">
                        <c:v>6.3535123012863396E-4</c:v>
                      </c:pt>
                      <c:pt idx="797">
                        <c:v>6.51484544442572E-4</c:v>
                      </c:pt>
                      <c:pt idx="798">
                        <c:v>6.1032774762814898E-4</c:v>
                      </c:pt>
                      <c:pt idx="799">
                        <c:v>6.2070933621273495E-4</c:v>
                      </c:pt>
                      <c:pt idx="800">
                        <c:v>5.7517227917672502E-4</c:v>
                      </c:pt>
                      <c:pt idx="801">
                        <c:v>6.0308006209389196E-4</c:v>
                      </c:pt>
                      <c:pt idx="802">
                        <c:v>5.7625009580437295E-4</c:v>
                      </c:pt>
                      <c:pt idx="803">
                        <c:v>6.0638480430705603E-4</c:v>
                      </c:pt>
                      <c:pt idx="804">
                        <c:v>5.5404289034556001E-4</c:v>
                      </c:pt>
                      <c:pt idx="805">
                        <c:v>5.85186958053005E-4</c:v>
                      </c:pt>
                      <c:pt idx="806">
                        <c:v>5.5150049801352095E-4</c:v>
                      </c:pt>
                      <c:pt idx="807">
                        <c:v>5.6695183536590004E-4</c:v>
                      </c:pt>
                      <c:pt idx="808">
                        <c:v>5.5065441401362398E-4</c:v>
                      </c:pt>
                      <c:pt idx="809">
                        <c:v>5.7399073702708804E-4</c:v>
                      </c:pt>
                      <c:pt idx="810">
                        <c:v>5.4665662810196103E-4</c:v>
                      </c:pt>
                      <c:pt idx="811">
                        <c:v>5.3968062792206304E-4</c:v>
                      </c:pt>
                      <c:pt idx="812">
                        <c:v>5.5396409526241005E-4</c:v>
                      </c:pt>
                      <c:pt idx="813">
                        <c:v>5.4661257597913399E-4</c:v>
                      </c:pt>
                      <c:pt idx="814">
                        <c:v>5.3471837776184904E-4</c:v>
                      </c:pt>
                      <c:pt idx="815">
                        <c:v>5.4013614701136899E-4</c:v>
                      </c:pt>
                      <c:pt idx="816">
                        <c:v>5.4083418635792705E-4</c:v>
                      </c:pt>
                      <c:pt idx="817">
                        <c:v>5.0637873268798096E-4</c:v>
                      </c:pt>
                      <c:pt idx="818">
                        <c:v>5.1532706766972897E-4</c:v>
                      </c:pt>
                      <c:pt idx="819">
                        <c:v>5.2203822716902096E-4</c:v>
                      </c:pt>
                      <c:pt idx="820">
                        <c:v>5.0699573848418005E-4</c:v>
                      </c:pt>
                      <c:pt idx="821">
                        <c:v>5.1325909688697301E-4</c:v>
                      </c:pt>
                      <c:pt idx="822">
                        <c:v>4.87060895743264E-4</c:v>
                      </c:pt>
                      <c:pt idx="823">
                        <c:v>4.9242845613651197E-4</c:v>
                      </c:pt>
                      <c:pt idx="824">
                        <c:v>5.0182436429346399E-4</c:v>
                      </c:pt>
                      <c:pt idx="825">
                        <c:v>4.8568660584568502E-4</c:v>
                      </c:pt>
                      <c:pt idx="826">
                        <c:v>5.0126288183362699E-4</c:v>
                      </c:pt>
                      <c:pt idx="827">
                        <c:v>4.8554508142564898E-4</c:v>
                      </c:pt>
                      <c:pt idx="828">
                        <c:v>4.8293812352346601E-4</c:v>
                      </c:pt>
                      <c:pt idx="829">
                        <c:v>5.0436591664577805E-4</c:v>
                      </c:pt>
                      <c:pt idx="830">
                        <c:v>4.66925274317487E-4</c:v>
                      </c:pt>
                      <c:pt idx="831">
                        <c:v>4.5898702424451498E-4</c:v>
                      </c:pt>
                      <c:pt idx="832">
                        <c:v>4.6274417978908299E-4</c:v>
                      </c:pt>
                      <c:pt idx="833">
                        <c:v>4.7484377061959902E-4</c:v>
                      </c:pt>
                      <c:pt idx="834">
                        <c:v>4.4653809169079798E-4</c:v>
                      </c:pt>
                      <c:pt idx="835">
                        <c:v>4.5809992018365302E-4</c:v>
                      </c:pt>
                      <c:pt idx="836">
                        <c:v>4.5713524079126698E-4</c:v>
                      </c:pt>
                      <c:pt idx="837">
                        <c:v>4.6710059357172001E-4</c:v>
                      </c:pt>
                      <c:pt idx="838">
                        <c:v>4.4441358281931403E-4</c:v>
                      </c:pt>
                      <c:pt idx="839">
                        <c:v>4.3909807225747899E-4</c:v>
                      </c:pt>
                      <c:pt idx="840">
                        <c:v>4.3199964846627901E-4</c:v>
                      </c:pt>
                      <c:pt idx="841">
                        <c:v>4.6000142801949699E-4</c:v>
                      </c:pt>
                      <c:pt idx="842">
                        <c:v>4.47191250171896E-4</c:v>
                      </c:pt>
                      <c:pt idx="843">
                        <c:v>4.22719693967509E-4</c:v>
                      </c:pt>
                      <c:pt idx="844">
                        <c:v>4.3649375682571699E-4</c:v>
                      </c:pt>
                      <c:pt idx="845">
                        <c:v>4.0980355691332002E-4</c:v>
                      </c:pt>
                      <c:pt idx="846">
                        <c:v>5.3245311948185898E-4</c:v>
                      </c:pt>
                      <c:pt idx="847">
                        <c:v>4.4278866144435301E-4</c:v>
                      </c:pt>
                      <c:pt idx="848">
                        <c:v>4.0320524273393897E-4</c:v>
                      </c:pt>
                      <c:pt idx="849">
                        <c:v>4.1557969093875002E-4</c:v>
                      </c:pt>
                      <c:pt idx="850">
                        <c:v>3.8574279490860802E-4</c:v>
                      </c:pt>
                      <c:pt idx="851">
                        <c:v>3.9604782212297501E-4</c:v>
                      </c:pt>
                      <c:pt idx="852">
                        <c:v>4.0815157770129998E-4</c:v>
                      </c:pt>
                      <c:pt idx="853">
                        <c:v>4.4041799493695701E-4</c:v>
                      </c:pt>
                      <c:pt idx="854">
                        <c:v>3.8226094278844799E-4</c:v>
                      </c:pt>
                      <c:pt idx="855">
                        <c:v>3.9328418102534699E-4</c:v>
                      </c:pt>
                      <c:pt idx="856">
                        <c:v>3.66719218151966E-4</c:v>
                      </c:pt>
                      <c:pt idx="857">
                        <c:v>3.8210082721301902E-4</c:v>
                      </c:pt>
                      <c:pt idx="858">
                        <c:v>4.1586706731847799E-4</c:v>
                      </c:pt>
                      <c:pt idx="859">
                        <c:v>3.6500318439215901E-4</c:v>
                      </c:pt>
                      <c:pt idx="860">
                        <c:v>3.7187991268260899E-4</c:v>
                      </c:pt>
                      <c:pt idx="861">
                        <c:v>3.9226754575532501E-4</c:v>
                      </c:pt>
                      <c:pt idx="862">
                        <c:v>2.8574694751667598E-4</c:v>
                      </c:pt>
                      <c:pt idx="863">
                        <c:v>3.9952309082282001E-4</c:v>
                      </c:pt>
                      <c:pt idx="864">
                        <c:v>3.6584058317710002E-4</c:v>
                      </c:pt>
                      <c:pt idx="865">
                        <c:v>3.75488137929216E-4</c:v>
                      </c:pt>
                      <c:pt idx="866">
                        <c:v>3.6003733223386901E-4</c:v>
                      </c:pt>
                      <c:pt idx="867">
                        <c:v>3.64976540589973E-4</c:v>
                      </c:pt>
                      <c:pt idx="868">
                        <c:v>3.7367328201306002E-4</c:v>
                      </c:pt>
                      <c:pt idx="869">
                        <c:v>3.42841758053079E-4</c:v>
                      </c:pt>
                      <c:pt idx="870">
                        <c:v>3.6208545362026001E-4</c:v>
                      </c:pt>
                      <c:pt idx="871">
                        <c:v>3.8807163215462301E-4</c:v>
                      </c:pt>
                      <c:pt idx="872">
                        <c:v>3.5641936040720399E-4</c:v>
                      </c:pt>
                      <c:pt idx="873">
                        <c:v>3.5030910700485797E-4</c:v>
                      </c:pt>
                      <c:pt idx="874">
                        <c:v>3.53596380482718E-4</c:v>
                      </c:pt>
                      <c:pt idx="875">
                        <c:v>3.5692495367722898E-4</c:v>
                      </c:pt>
                      <c:pt idx="876">
                        <c:v>3.33891143346553E-4</c:v>
                      </c:pt>
                      <c:pt idx="877">
                        <c:v>3.2974525840706402E-4</c:v>
                      </c:pt>
                      <c:pt idx="878">
                        <c:v>3.2440826244575002E-4</c:v>
                      </c:pt>
                      <c:pt idx="879">
                        <c:v>3.2527693587702301E-4</c:v>
                      </c:pt>
                      <c:pt idx="880">
                        <c:v>3.4255849144071199E-4</c:v>
                      </c:pt>
                      <c:pt idx="881">
                        <c:v>3.43288301882349E-4</c:v>
                      </c:pt>
                      <c:pt idx="882">
                        <c:v>3.5015142942042699E-4</c:v>
                      </c:pt>
                      <c:pt idx="883">
                        <c:v>3.3675696239278402E-4</c:v>
                      </c:pt>
                      <c:pt idx="884">
                        <c:v>3.5299921069413298E-4</c:v>
                      </c:pt>
                      <c:pt idx="885">
                        <c:v>3.4511302723611698E-4</c:v>
                      </c:pt>
                      <c:pt idx="886">
                        <c:v>3.44011198116789E-4</c:v>
                      </c:pt>
                      <c:pt idx="887">
                        <c:v>3.1584538615771798E-4</c:v>
                      </c:pt>
                      <c:pt idx="888">
                        <c:v>3.3848645433103101E-4</c:v>
                      </c:pt>
                      <c:pt idx="889">
                        <c:v>3.3529396039221998E-4</c:v>
                      </c:pt>
                      <c:pt idx="890">
                        <c:v>3.3549281421613202E-4</c:v>
                      </c:pt>
                      <c:pt idx="891">
                        <c:v>3.7767610358705801E-4</c:v>
                      </c:pt>
                      <c:pt idx="892">
                        <c:v>3.1662703268499001E-4</c:v>
                      </c:pt>
                      <c:pt idx="893">
                        <c:v>3.0068894655557802E-4</c:v>
                      </c:pt>
                      <c:pt idx="894">
                        <c:v>3.2693498955883198E-4</c:v>
                      </c:pt>
                      <c:pt idx="895">
                        <c:v>3.1872541654064801E-4</c:v>
                      </c:pt>
                      <c:pt idx="896">
                        <c:v>3.3485859453643001E-4</c:v>
                      </c:pt>
                      <c:pt idx="897">
                        <c:v>3.3458921990119598E-4</c:v>
                      </c:pt>
                      <c:pt idx="898">
                        <c:v>3.2004431090248102E-4</c:v>
                      </c:pt>
                      <c:pt idx="899">
                        <c:v>3.1854388754455301E-4</c:v>
                      </c:pt>
                      <c:pt idx="900">
                        <c:v>2.8271098519729401E-4</c:v>
                      </c:pt>
                      <c:pt idx="901">
                        <c:v>2.8095435358393902E-4</c:v>
                      </c:pt>
                      <c:pt idx="902">
                        <c:v>3.1047900026255198E-4</c:v>
                      </c:pt>
                      <c:pt idx="903">
                        <c:v>2.9925400126693501E-4</c:v>
                      </c:pt>
                      <c:pt idx="904">
                        <c:v>2.8681899189874298E-4</c:v>
                      </c:pt>
                      <c:pt idx="905">
                        <c:v>3.22313298592669E-4</c:v>
                      </c:pt>
                      <c:pt idx="906">
                        <c:v>3.0540310044755098E-4</c:v>
                      </c:pt>
                      <c:pt idx="907">
                        <c:v>3.1958686981622898E-4</c:v>
                      </c:pt>
                      <c:pt idx="908">
                        <c:v>3.1645916482254201E-4</c:v>
                      </c:pt>
                      <c:pt idx="909">
                        <c:v>2.6639880004649497E-4</c:v>
                      </c:pt>
                      <c:pt idx="910">
                        <c:v>2.9174376656656198E-4</c:v>
                      </c:pt>
                      <c:pt idx="911">
                        <c:v>2.8210026503613299E-4</c:v>
                      </c:pt>
                      <c:pt idx="912">
                        <c:v>2.9682079996434303E-4</c:v>
                      </c:pt>
                      <c:pt idx="913">
                        <c:v>3.08257356727216E-4</c:v>
                      </c:pt>
                      <c:pt idx="914">
                        <c:v>2.8143659765785201E-4</c:v>
                      </c:pt>
                      <c:pt idx="915">
                        <c:v>2.9630269003204401E-4</c:v>
                      </c:pt>
                      <c:pt idx="916">
                        <c:v>2.7165412806501001E-4</c:v>
                      </c:pt>
                      <c:pt idx="917">
                        <c:v>2.8664266738688299E-4</c:v>
                      </c:pt>
                      <c:pt idx="918">
                        <c:v>2.7273237583383397E-4</c:v>
                      </c:pt>
                      <c:pt idx="919">
                        <c:v>3.0689742422864601E-4</c:v>
                      </c:pt>
                      <c:pt idx="920">
                        <c:v>2.6957611602797802E-4</c:v>
                      </c:pt>
                      <c:pt idx="921">
                        <c:v>2.8616805276941899E-4</c:v>
                      </c:pt>
                      <c:pt idx="922">
                        <c:v>2.6832925121223102E-4</c:v>
                      </c:pt>
                      <c:pt idx="923">
                        <c:v>2.6888091222043199E-4</c:v>
                      </c:pt>
                      <c:pt idx="924">
                        <c:v>2.7841328890381101E-4</c:v>
                      </c:pt>
                      <c:pt idx="925">
                        <c:v>2.5641600567861403E-4</c:v>
                      </c:pt>
                      <c:pt idx="926">
                        <c:v>2.8009173092015703E-4</c:v>
                      </c:pt>
                      <c:pt idx="927">
                        <c:v>2.3161173099319699E-4</c:v>
                      </c:pt>
                      <c:pt idx="928">
                        <c:v>2.6246277790137898E-4</c:v>
                      </c:pt>
                      <c:pt idx="929">
                        <c:v>2.5119308955185701E-4</c:v>
                      </c:pt>
                      <c:pt idx="930">
                        <c:v>2.52144243861408E-4</c:v>
                      </c:pt>
                      <c:pt idx="931">
                        <c:v>2.3065814489754401E-4</c:v>
                      </c:pt>
                      <c:pt idx="932">
                        <c:v>2.6600096565786402E-4</c:v>
                      </c:pt>
                      <c:pt idx="933">
                        <c:v>2.1852203012052499E-4</c:v>
                      </c:pt>
                      <c:pt idx="934">
                        <c:v>1.8583202744589501E-4</c:v>
                      </c:pt>
                      <c:pt idx="935">
                        <c:v>2.42717262519153E-4</c:v>
                      </c:pt>
                      <c:pt idx="936">
                        <c:v>2.28439201249052E-4</c:v>
                      </c:pt>
                      <c:pt idx="937">
                        <c:v>2.3787258501140599E-4</c:v>
                      </c:pt>
                      <c:pt idx="938">
                        <c:v>2.42980885592378E-4</c:v>
                      </c:pt>
                      <c:pt idx="939">
                        <c:v>2.25457429318257E-4</c:v>
                      </c:pt>
                      <c:pt idx="940">
                        <c:v>2.4614236348604799E-4</c:v>
                      </c:pt>
                      <c:pt idx="941">
                        <c:v>2.3945117475802699E-4</c:v>
                      </c:pt>
                      <c:pt idx="942">
                        <c:v>1.9868605842782901E-4</c:v>
                      </c:pt>
                      <c:pt idx="943">
                        <c:v>2.3386361003815899E-4</c:v>
                      </c:pt>
                      <c:pt idx="944">
                        <c:v>2.27889955077171E-4</c:v>
                      </c:pt>
                      <c:pt idx="945">
                        <c:v>2.01996484528323E-4</c:v>
                      </c:pt>
                      <c:pt idx="946">
                        <c:v>2.4788960721211002E-4</c:v>
                      </c:pt>
                      <c:pt idx="947">
                        <c:v>2.1161735666707599E-4</c:v>
                      </c:pt>
                      <c:pt idx="948">
                        <c:v>2.2645998935202601E-4</c:v>
                      </c:pt>
                      <c:pt idx="949">
                        <c:v>2.2695964549898E-4</c:v>
                      </c:pt>
                      <c:pt idx="950">
                        <c:v>2.1585811416675399E-4</c:v>
                      </c:pt>
                      <c:pt idx="951">
                        <c:v>2.3753911220035601E-4</c:v>
                      </c:pt>
                      <c:pt idx="952">
                        <c:v>1.89325063554005E-4</c:v>
                      </c:pt>
                      <c:pt idx="953">
                        <c:v>1.7018202620244701E-4</c:v>
                      </c:pt>
                      <c:pt idx="954">
                        <c:v>2.5503233086465602E-4</c:v>
                      </c:pt>
                      <c:pt idx="955">
                        <c:v>2.1253569617700301E-4</c:v>
                      </c:pt>
                      <c:pt idx="956">
                        <c:v>2.3722506834729701E-4</c:v>
                      </c:pt>
                      <c:pt idx="957">
                        <c:v>2.54168070765106E-4</c:v>
                      </c:pt>
                      <c:pt idx="958">
                        <c:v>2.4537322016719303E-4</c:v>
                      </c:pt>
                      <c:pt idx="959">
                        <c:v>1.90606623089291E-4</c:v>
                      </c:pt>
                      <c:pt idx="960">
                        <c:v>2.3864964677728799E-4</c:v>
                      </c:pt>
                      <c:pt idx="961">
                        <c:v>2.5193687011277601E-4</c:v>
                      </c:pt>
                      <c:pt idx="962">
                        <c:v>2.1829490456156601E-4</c:v>
                      </c:pt>
                      <c:pt idx="963">
                        <c:v>1.97162221355366E-4</c:v>
                      </c:pt>
                      <c:pt idx="964">
                        <c:v>2.5070769232298E-4</c:v>
                      </c:pt>
                      <c:pt idx="965">
                        <c:v>2.2331243694498999E-4</c:v>
                      </c:pt>
                      <c:pt idx="966">
                        <c:v>1.9512601959885401E-4</c:v>
                      </c:pt>
                      <c:pt idx="967">
                        <c:v>2.2754803627331001E-4</c:v>
                      </c:pt>
                      <c:pt idx="968">
                        <c:v>2.03405872402172E-4</c:v>
                      </c:pt>
                      <c:pt idx="969">
                        <c:v>1.95672469557523E-4</c:v>
                      </c:pt>
                      <c:pt idx="970">
                        <c:v>2.06361820293848E-4</c:v>
                      </c:pt>
                      <c:pt idx="971">
                        <c:v>2.6987381661720301E-4</c:v>
                      </c:pt>
                      <c:pt idx="972">
                        <c:v>2.0865738302297001E-4</c:v>
                      </c:pt>
                      <c:pt idx="973">
                        <c:v>2.1661786642538801E-4</c:v>
                      </c:pt>
                      <c:pt idx="974">
                        <c:v>2.17211303709533E-4</c:v>
                      </c:pt>
                      <c:pt idx="975">
                        <c:v>1.8878382641171899E-4</c:v>
                      </c:pt>
                      <c:pt idx="976">
                        <c:v>2.16255501170263E-4</c:v>
                      </c:pt>
                      <c:pt idx="977">
                        <c:v>2.2852970105696901E-4</c:v>
                      </c:pt>
                      <c:pt idx="978">
                        <c:v>2.0157067563081701E-4</c:v>
                      </c:pt>
                      <c:pt idx="979">
                        <c:v>1.98710407923429E-4</c:v>
                      </c:pt>
                      <c:pt idx="980">
                        <c:v>2.43953875662017E-4</c:v>
                      </c:pt>
                      <c:pt idx="981">
                        <c:v>2.11879838132189E-4</c:v>
                      </c:pt>
                      <c:pt idx="982">
                        <c:v>2.1868944262728299E-4</c:v>
                      </c:pt>
                      <c:pt idx="983">
                        <c:v>1.97107511194839E-4</c:v>
                      </c:pt>
                      <c:pt idx="984">
                        <c:v>2.14162721345709E-4</c:v>
                      </c:pt>
                      <c:pt idx="985">
                        <c:v>1.9008396857578101E-4</c:v>
                      </c:pt>
                      <c:pt idx="986">
                        <c:v>1.73486339537794E-4</c:v>
                      </c:pt>
                      <c:pt idx="987">
                        <c:v>2.0777098793913799E-4</c:v>
                      </c:pt>
                      <c:pt idx="988">
                        <c:v>1.7528313099035201E-4</c:v>
                      </c:pt>
                      <c:pt idx="989">
                        <c:v>2.04507150498757E-4</c:v>
                      </c:pt>
                      <c:pt idx="990">
                        <c:v>1.79713034944507E-4</c:v>
                      </c:pt>
                      <c:pt idx="991">
                        <c:v>2.2495474788345401E-4</c:v>
                      </c:pt>
                      <c:pt idx="992">
                        <c:v>1.8686910279565701E-4</c:v>
                      </c:pt>
                      <c:pt idx="993">
                        <c:v>1.76737326094348E-4</c:v>
                      </c:pt>
                      <c:pt idx="994">
                        <c:v>2.0082375925315201E-4</c:v>
                      </c:pt>
                      <c:pt idx="995">
                        <c:v>1.8541629885899101E-4</c:v>
                      </c:pt>
                      <c:pt idx="996">
                        <c:v>1.7852097036428699E-4</c:v>
                      </c:pt>
                      <c:pt idx="997">
                        <c:v>1.5207808702913001E-4</c:v>
                      </c:pt>
                      <c:pt idx="998">
                        <c:v>2.0072895312198301E-4</c:v>
                      </c:pt>
                      <c:pt idx="999">
                        <c:v>1.5176921584633099E-4</c:v>
                      </c:pt>
                      <c:pt idx="1000">
                        <c:v>2.0567188210708699E-4</c:v>
                      </c:pt>
                      <c:pt idx="1001">
                        <c:v>1.79374846479562E-4</c:v>
                      </c:pt>
                      <c:pt idx="1002">
                        <c:v>5.0031829878985996E-4</c:v>
                      </c:pt>
                      <c:pt idx="1003">
                        <c:v>1.9362321576807E-4</c:v>
                      </c:pt>
                      <c:pt idx="1004">
                        <c:v>1.5922133484945499E-4</c:v>
                      </c:pt>
                      <c:pt idx="1005">
                        <c:v>1.3916682366391401E-4</c:v>
                      </c:pt>
                      <c:pt idx="1006">
                        <c:v>1.3332663642081101E-4</c:v>
                      </c:pt>
                      <c:pt idx="1007">
                        <c:v>1.94961319122558E-4</c:v>
                      </c:pt>
                      <c:pt idx="1008">
                        <c:v>1.80058092339413E-4</c:v>
                      </c:pt>
                      <c:pt idx="1009">
                        <c:v>1.6292511220240201E-4</c:v>
                      </c:pt>
                      <c:pt idx="1010">
                        <c:v>1.5415254870323799E-4</c:v>
                      </c:pt>
                      <c:pt idx="1011">
                        <c:v>2.0889587720581299E-4</c:v>
                      </c:pt>
                      <c:pt idx="1012">
                        <c:v>1.31529854118459E-4</c:v>
                      </c:pt>
                      <c:pt idx="1013">
                        <c:v>1.5738115562341799E-4</c:v>
                      </c:pt>
                      <c:pt idx="1014">
                        <c:v>1.68638585566236E-4</c:v>
                      </c:pt>
                      <c:pt idx="1015">
                        <c:v>1.6986181684802099E-4</c:v>
                      </c:pt>
                      <c:pt idx="1016">
                        <c:v>1.3820941062218201E-4</c:v>
                      </c:pt>
                      <c:pt idx="1017">
                        <c:v>1.74322379079501E-4</c:v>
                      </c:pt>
                      <c:pt idx="1018">
                        <c:v>1.8613511757075899E-4</c:v>
                      </c:pt>
                      <c:pt idx="1019">
                        <c:v>1.2299766517631899E-4</c:v>
                      </c:pt>
                      <c:pt idx="1020">
                        <c:v>1.6666132436288399E-4</c:v>
                      </c:pt>
                      <c:pt idx="1021">
                        <c:v>1.7553240415231499E-4</c:v>
                      </c:pt>
                      <c:pt idx="1022">
                        <c:v>1.40113134660522E-4</c:v>
                      </c:pt>
                      <c:pt idx="1024" formatCode="0.00E+00">
                        <c:v>-4.8064869930992299E-5</c:v>
                      </c:pt>
                      <c:pt idx="1025" formatCode="0.00E+00">
                        <c:v>-1.96685097205724E-5</c:v>
                      </c:pt>
                      <c:pt idx="1026" formatCode="0.00E+00">
                        <c:v>-3.1542401872039502E-5</c:v>
                      </c:pt>
                      <c:pt idx="1027" formatCode="0.00E+00">
                        <c:v>-8.3064682335680104E-6</c:v>
                      </c:pt>
                      <c:pt idx="1028" formatCode="0.00E+00">
                        <c:v>-5.13405774280059E-6</c:v>
                      </c:pt>
                      <c:pt idx="1029" formatCode="0.00E+00">
                        <c:v>-1.20812612817115E-5</c:v>
                      </c:pt>
                      <c:pt idx="1030" formatCode="0.00E+00">
                        <c:v>3.8040244572563198E-6</c:v>
                      </c:pt>
                      <c:pt idx="1031" formatCode="0.00E+00">
                        <c:v>-1.4483763399440799E-5</c:v>
                      </c:pt>
                      <c:pt idx="1032" formatCode="0.00E+00">
                        <c:v>-5.7262293111654201E-6</c:v>
                      </c:pt>
                      <c:pt idx="1033" formatCode="0.00E+00">
                        <c:v>1.9456325695534098E-5</c:v>
                      </c:pt>
                      <c:pt idx="1034" formatCode="0.00E+00">
                        <c:v>-8.4004791479169294E-6</c:v>
                      </c:pt>
                      <c:pt idx="1035" formatCode="0.00E+00">
                        <c:v>-8.7322763170413799E-6</c:v>
                      </c:pt>
                      <c:pt idx="1036" formatCode="0.00E+00">
                        <c:v>2.1814335977283401E-6</c:v>
                      </c:pt>
                      <c:pt idx="1037" formatCode="0.00E+00">
                        <c:v>8.8956539366140794E-6</c:v>
                      </c:pt>
                      <c:pt idx="1038" formatCode="0.00E+00">
                        <c:v>6.0038584553377298E-5</c:v>
                      </c:pt>
                      <c:pt idx="1039" formatCode="0.00E+00">
                        <c:v>-5.3476256103193397E-6</c:v>
                      </c:pt>
                      <c:pt idx="1040" formatCode="0.00E+00">
                        <c:v>6.1430090353692803E-6</c:v>
                      </c:pt>
                      <c:pt idx="1041" formatCode="0.00E+00">
                        <c:v>4.1494499508109997E-5</c:v>
                      </c:pt>
                      <c:pt idx="1042" formatCode="0.00E+00">
                        <c:v>3.7274844956427698E-5</c:v>
                      </c:pt>
                      <c:pt idx="1043" formatCode="0.00E+00">
                        <c:v>2.0268639509600301E-5</c:v>
                      </c:pt>
                      <c:pt idx="1044" formatCode="0.00E+00">
                        <c:v>1.2979807480528099E-6</c:v>
                      </c:pt>
                      <c:pt idx="1045" formatCode="0.00E+00">
                        <c:v>2.79855692076742E-5</c:v>
                      </c:pt>
                      <c:pt idx="1046" formatCode="0.00E+00">
                        <c:v>4.4423982427821099E-5</c:v>
                      </c:pt>
                      <c:pt idx="1047" formatCode="0.00E+00">
                        <c:v>5.6350396312248802E-6</c:v>
                      </c:pt>
                      <c:pt idx="1048" formatCode="0.00E+00">
                        <c:v>-1.75440240893926E-5</c:v>
                      </c:pt>
                      <c:pt idx="1049" formatCode="0.00E+00">
                        <c:v>3.9787198510623497E-5</c:v>
                      </c:pt>
                      <c:pt idx="1050" formatCode="0.00E+00">
                        <c:v>2.5350121680686699E-5</c:v>
                      </c:pt>
                      <c:pt idx="1051" formatCode="0.00E+00">
                        <c:v>5.0056577911105001E-5</c:v>
                      </c:pt>
                      <c:pt idx="1052" formatCode="0.00E+00">
                        <c:v>1.0682585095225499E-5</c:v>
                      </c:pt>
                      <c:pt idx="1053" formatCode="0.00E+00">
                        <c:v>5.1965809420759001E-6</c:v>
                      </c:pt>
                      <c:pt idx="1054" formatCode="0.00E+00">
                        <c:v>1.2337824799871801E-5</c:v>
                      </c:pt>
                      <c:pt idx="1055" formatCode="0.00E+00">
                        <c:v>7.0699519058209305E-5</c:v>
                      </c:pt>
                      <c:pt idx="1056" formatCode="0.00E+00">
                        <c:v>3.3499209208800402E-5</c:v>
                      </c:pt>
                      <c:pt idx="1057" formatCode="0.00E+00">
                        <c:v>2.8162560653669601E-5</c:v>
                      </c:pt>
                      <c:pt idx="1058" formatCode="0.00E+00">
                        <c:v>6.4047633142514903E-5</c:v>
                      </c:pt>
                      <c:pt idx="1059" formatCode="0.00E+00">
                        <c:v>9.7770500978732898E-6</c:v>
                      </c:pt>
                      <c:pt idx="1060" formatCode="0.00E+00">
                        <c:v>4.6021439528406501E-5</c:v>
                      </c:pt>
                      <c:pt idx="1061" formatCode="0.00E+00">
                        <c:v>6.6811168952278906E-5</c:v>
                      </c:pt>
                      <c:pt idx="1062" formatCode="0.00E+00">
                        <c:v>3.7872180975765602E-5</c:v>
                      </c:pt>
                      <c:pt idx="1063" formatCode="0.00E+00">
                        <c:v>2.7161490647484501E-5</c:v>
                      </c:pt>
                      <c:pt idx="1064" formatCode="0.00E+00">
                        <c:v>7.4538712345412797E-5</c:v>
                      </c:pt>
                      <c:pt idx="1065" formatCode="0.00E+00">
                        <c:v>9.9365942260738396E-5</c:v>
                      </c:pt>
                      <c:pt idx="1066" formatCode="0.00E+00">
                        <c:v>4.3377776491296102E-5</c:v>
                      </c:pt>
                      <c:pt idx="1067" formatCode="0.00E+00">
                        <c:v>5.0715598943381102E-5</c:v>
                      </c:pt>
                      <c:pt idx="1068" formatCode="0.00E+00">
                        <c:v>7.5116463040843695E-5</c:v>
                      </c:pt>
                      <c:pt idx="1069" formatCode="0.00E+00">
                        <c:v>7.7692153044492106E-5</c:v>
                      </c:pt>
                      <c:pt idx="1070" formatCode="0.00E+00">
                        <c:v>3.8456488606015598E-5</c:v>
                      </c:pt>
                      <c:pt idx="1071" formatCode="0.00E+00">
                        <c:v>9.8033809015541301E-5</c:v>
                      </c:pt>
                      <c:pt idx="1072" formatCode="0.00E+00">
                        <c:v>3.6879571045749902E-5</c:v>
                      </c:pt>
                      <c:pt idx="1073" formatCode="0.00E+00">
                        <c:v>5.0633221991162602E-5</c:v>
                      </c:pt>
                      <c:pt idx="1074" formatCode="0.00E+00">
                        <c:v>7.1836545103142401E-5</c:v>
                      </c:pt>
                      <c:pt idx="1075" formatCode="0.00E+00">
                        <c:v>5.2667419073079897E-5</c:v>
                      </c:pt>
                      <c:pt idx="1076" formatCode="0.00E+00">
                        <c:v>5.2419179558089603E-5</c:v>
                      </c:pt>
                      <c:pt idx="1077" formatCode="0.00E+00">
                        <c:v>7.1004457139189594E-5</c:v>
                      </c:pt>
                      <c:pt idx="1078" formatCode="0.00E+00">
                        <c:v>7.3837801412145703E-5</c:v>
                      </c:pt>
                      <c:pt idx="1079" formatCode="0.00E+00">
                        <c:v>4.5932547899216597E-5</c:v>
                      </c:pt>
                      <c:pt idx="1080" formatCode="0.00E+00">
                        <c:v>5.5871107420747699E-5</c:v>
                      </c:pt>
                      <c:pt idx="1081" formatCode="0.00E+00">
                        <c:v>6.6311889771004796E-5</c:v>
                      </c:pt>
                      <c:pt idx="1082" formatCode="0.00E+00">
                        <c:v>4.6636082008901398E-5</c:v>
                      </c:pt>
                      <c:pt idx="1083" formatCode="0.00E+00">
                        <c:v>5.8822369913485999E-5</c:v>
                      </c:pt>
                      <c:pt idx="1084" formatCode="0.00E+00">
                        <c:v>8.5518163265915805E-5</c:v>
                      </c:pt>
                      <c:pt idx="1085" formatCode="0.00E+00">
                        <c:v>5.53950143432473E-5</c:v>
                      </c:pt>
                      <c:pt idx="1086">
                        <c:v>1.2598337069443701E-4</c:v>
                      </c:pt>
                      <c:pt idx="1087" formatCode="0.00E+00">
                        <c:v>4.3075943948058102E-5</c:v>
                      </c:pt>
                      <c:pt idx="1088" formatCode="0.00E+00">
                        <c:v>8.8049238676826401E-5</c:v>
                      </c:pt>
                      <c:pt idx="1089" formatCode="0.00E+00">
                        <c:v>9.0499698434289599E-5</c:v>
                      </c:pt>
                      <c:pt idx="1090" formatCode="0.00E+00">
                        <c:v>5.3852540133806001E-5</c:v>
                      </c:pt>
                      <c:pt idx="1091" formatCode="0.00E+00">
                        <c:v>7.8789488517560301E-5</c:v>
                      </c:pt>
                      <c:pt idx="1092" formatCode="0.00E+00">
                        <c:v>5.4025527995341701E-5</c:v>
                      </c:pt>
                      <c:pt idx="1093" formatCode="0.00E+00">
                        <c:v>9.5316566708783504E-5</c:v>
                      </c:pt>
                      <c:pt idx="1094" formatCode="0.00E+00">
                        <c:v>7.2272572673228895E-5</c:v>
                      </c:pt>
                      <c:pt idx="1095" formatCode="0.00E+00">
                        <c:v>1.80280314217072E-5</c:v>
                      </c:pt>
                      <c:pt idx="1096" formatCode="0.00E+00">
                        <c:v>7.1774885243136994E-5</c:v>
                      </c:pt>
                      <c:pt idx="1097" formatCode="0.00E+00">
                        <c:v>6.0386838717303102E-5</c:v>
                      </c:pt>
                      <c:pt idx="1098" formatCode="0.00E+00">
                        <c:v>5.7170990957629502E-5</c:v>
                      </c:pt>
                      <c:pt idx="1099" formatCode="0.00E+00">
                        <c:v>5.42288688407731E-5</c:v>
                      </c:pt>
                      <c:pt idx="1100" formatCode="0.00E+00">
                        <c:v>7.5459714541879303E-5</c:v>
                      </c:pt>
                      <c:pt idx="1101" formatCode="0.00E+00">
                        <c:v>4.1263041129593398E-5</c:v>
                      </c:pt>
                      <c:pt idx="1102" formatCode="0.00E+00">
                        <c:v>6.4664916568252695E-5</c:v>
                      </c:pt>
                      <c:pt idx="1103" formatCode="0.00E+00">
                        <c:v>9.2329920932380502E-5</c:v>
                      </c:pt>
                      <c:pt idx="1104" formatCode="0.00E+00">
                        <c:v>6.4823792615068901E-5</c:v>
                      </c:pt>
                      <c:pt idx="1105" formatCode="0.00E+00">
                        <c:v>4.6780440858854999E-5</c:v>
                      </c:pt>
                      <c:pt idx="1106" formatCode="0.00E+00">
                        <c:v>4.5395446103489599E-5</c:v>
                      </c:pt>
                      <c:pt idx="1107" formatCode="0.00E+00">
                        <c:v>6.5615456288751101E-5</c:v>
                      </c:pt>
                      <c:pt idx="1108" formatCode="0.00E+00">
                        <c:v>8.7163781621254E-5</c:v>
                      </c:pt>
                      <c:pt idx="1109" formatCode="0.00E+00">
                        <c:v>8.4877900756061395E-5</c:v>
                      </c:pt>
                      <c:pt idx="1110" formatCode="0.00E+00">
                        <c:v>8.9738609730140794E-5</c:v>
                      </c:pt>
                      <c:pt idx="1111">
                        <c:v>1.22682123778783E-4</c:v>
                      </c:pt>
                      <c:pt idx="1112">
                        <c:v>1.03455255350588E-4</c:v>
                      </c:pt>
                      <c:pt idx="1113" formatCode="0.00E+00">
                        <c:v>6.5097416840676902E-5</c:v>
                      </c:pt>
                      <c:pt idx="1114" formatCode="0.00E+00">
                        <c:v>8.7305817778364101E-5</c:v>
                      </c:pt>
                      <c:pt idx="1115" formatCode="0.00E+00">
                        <c:v>6.9101114430639702E-5</c:v>
                      </c:pt>
                      <c:pt idx="1116" formatCode="0.00E+00">
                        <c:v>9.00842218999372E-5</c:v>
                      </c:pt>
                      <c:pt idx="1117" formatCode="0.00E+00">
                        <c:v>6.4311711503980598E-5</c:v>
                      </c:pt>
                      <c:pt idx="1118">
                        <c:v>1.0084827264739399E-4</c:v>
                      </c:pt>
                      <c:pt idx="1119" formatCode="0.00E+00">
                        <c:v>6.8915621722651403E-5</c:v>
                      </c:pt>
                      <c:pt idx="1120">
                        <c:v>1.0180487183819801E-4</c:v>
                      </c:pt>
                      <c:pt idx="1121" formatCode="0.00E+00">
                        <c:v>9.54439990849748E-5</c:v>
                      </c:pt>
                      <c:pt idx="1122" formatCode="0.00E+00">
                        <c:v>7.6111127802791506E-5</c:v>
                      </c:pt>
                      <c:pt idx="1123" formatCode="0.00E+00">
                        <c:v>8.5476851539337801E-5</c:v>
                      </c:pt>
                      <c:pt idx="1124" formatCode="0.00E+00">
                        <c:v>7.7244602035113501E-5</c:v>
                      </c:pt>
                      <c:pt idx="1125" formatCode="0.00E+00">
                        <c:v>6.7484974466936606E-5</c:v>
                      </c:pt>
                      <c:pt idx="1126">
                        <c:v>1.0773871106221299E-4</c:v>
                      </c:pt>
                      <c:pt idx="1127" formatCode="0.00E+00">
                        <c:v>9.1640558571417496E-5</c:v>
                      </c:pt>
                      <c:pt idx="1128" formatCode="0.00E+00">
                        <c:v>3.5830320478092903E-5</c:v>
                      </c:pt>
                      <c:pt idx="1129" formatCode="0.00E+00">
                        <c:v>4.5620882910359E-5</c:v>
                      </c:pt>
                      <c:pt idx="1130" formatCode="0.00E+00">
                        <c:v>4.3966736422286499E-5</c:v>
                      </c:pt>
                      <c:pt idx="1131" formatCode="0.00E+00">
                        <c:v>3.8711411672300601E-5</c:v>
                      </c:pt>
                      <c:pt idx="1132" formatCode="0.00E+00">
                        <c:v>6.21060027041134E-5</c:v>
                      </c:pt>
                      <c:pt idx="1133" formatCode="0.00E+00">
                        <c:v>4.3638644267626097E-5</c:v>
                      </c:pt>
                      <c:pt idx="1134" formatCode="0.00E+00">
                        <c:v>7.62307337721198E-5</c:v>
                      </c:pt>
                      <c:pt idx="1135" formatCode="0.00E+00">
                        <c:v>4.17461867386295E-5</c:v>
                      </c:pt>
                      <c:pt idx="1136" formatCode="0.00E+00">
                        <c:v>9.8601881063000403E-5</c:v>
                      </c:pt>
                      <c:pt idx="1137" formatCode="0.00E+00">
                        <c:v>5.0157830944584802E-5</c:v>
                      </c:pt>
                      <c:pt idx="1138" formatCode="0.00E+00">
                        <c:v>5.4251021651983001E-5</c:v>
                      </c:pt>
                      <c:pt idx="1139" formatCode="0.00E+00">
                        <c:v>5.8793514759123799E-5</c:v>
                      </c:pt>
                      <c:pt idx="1140" formatCode="0.00E+00">
                        <c:v>7.9377301755133097E-5</c:v>
                      </c:pt>
                      <c:pt idx="1141" formatCode="0.00E+00">
                        <c:v>9.5680337925224606E-5</c:v>
                      </c:pt>
                      <c:pt idx="1142" formatCode="0.00E+00">
                        <c:v>7.3432855669126196E-5</c:v>
                      </c:pt>
                      <c:pt idx="1143" formatCode="0.00E+00">
                        <c:v>6.8344417005397696E-5</c:v>
                      </c:pt>
                      <c:pt idx="1144" formatCode="0.00E+00">
                        <c:v>9.1982153713455905E-5</c:v>
                      </c:pt>
                      <c:pt idx="1145" formatCode="0.00E+00">
                        <c:v>4.5768662639851098E-5</c:v>
                      </c:pt>
                      <c:pt idx="1146" formatCode="0.00E+00">
                        <c:v>7.6205148327967198E-5</c:v>
                      </c:pt>
                      <c:pt idx="1147">
                        <c:v>1.03201115329707E-4</c:v>
                      </c:pt>
                      <c:pt idx="1148" formatCode="0.00E+00">
                        <c:v>3.7880809825871099E-5</c:v>
                      </c:pt>
                      <c:pt idx="1149" formatCode="0.00E+00">
                        <c:v>5.64385578607663E-5</c:v>
                      </c:pt>
                      <c:pt idx="1150" formatCode="0.00E+00">
                        <c:v>3.4240731569189299E-5</c:v>
                      </c:pt>
                      <c:pt idx="1151">
                        <c:v>1.08956493514638E-4</c:v>
                      </c:pt>
                      <c:pt idx="1152">
                        <c:v>1.19345652894908E-4</c:v>
                      </c:pt>
                      <c:pt idx="1153" formatCode="0.00E+00">
                        <c:v>9.7012222922973198E-5</c:v>
                      </c:pt>
                      <c:pt idx="1154" formatCode="0.00E+00">
                        <c:v>7.2492219957085596E-5</c:v>
                      </c:pt>
                      <c:pt idx="1155" formatCode="0.00E+00">
                        <c:v>6.5149951502248204E-5</c:v>
                      </c:pt>
                      <c:pt idx="1156" formatCode="0.00E+00">
                        <c:v>2.1779085014378501E-5</c:v>
                      </c:pt>
                      <c:pt idx="1157" formatCode="0.00E+00">
                        <c:v>7.2553692248021799E-5</c:v>
                      </c:pt>
                      <c:pt idx="1158" formatCode="0.00E+00">
                        <c:v>1.98547733167058E-5</c:v>
                      </c:pt>
                      <c:pt idx="1159" formatCode="0.00E+00">
                        <c:v>5.6379756014483902E-5</c:v>
                      </c:pt>
                      <c:pt idx="1160" formatCode="0.00E+00">
                        <c:v>2.93836410255372E-6</c:v>
                      </c:pt>
                      <c:pt idx="1161" formatCode="0.00E+00">
                        <c:v>5.4870696277744298E-5</c:v>
                      </c:pt>
                      <c:pt idx="1162" formatCode="0.00E+00">
                        <c:v>6.0989092719047102E-5</c:v>
                      </c:pt>
                      <c:pt idx="1163" formatCode="0.00E+00">
                        <c:v>7.8305687120176E-5</c:v>
                      </c:pt>
                      <c:pt idx="1164" formatCode="0.00E+00">
                        <c:v>4.30543394086384E-5</c:v>
                      </c:pt>
                      <c:pt idx="1165" formatCode="0.00E+00">
                        <c:v>6.1539841780775803E-5</c:v>
                      </c:pt>
                      <c:pt idx="1166" formatCode="0.00E+00">
                        <c:v>6.7592308704838899E-5</c:v>
                      </c:pt>
                      <c:pt idx="1167" formatCode="0.00E+00">
                        <c:v>4.40183091637839E-5</c:v>
                      </c:pt>
                      <c:pt idx="1168" formatCode="0.00E+00">
                        <c:v>9.1046043871065399E-5</c:v>
                      </c:pt>
                      <c:pt idx="1169" formatCode="0.00E+00">
                        <c:v>8.3939070796677003E-5</c:v>
                      </c:pt>
                      <c:pt idx="1170" formatCode="0.00E+00">
                        <c:v>4.2793562705939998E-5</c:v>
                      </c:pt>
                    </c:numCache>
                  </c:numRef>
                </c:yVal>
                <c:smooth val="0"/>
                <c:extLst xmlns:c15="http://schemas.microsoft.com/office/drawing/2012/chart">
                  <c:ext xmlns:c16="http://schemas.microsoft.com/office/drawing/2014/chart" uri="{C3380CC4-5D6E-409C-BE32-E72D297353CC}">
                    <c16:uniqueId val="{00000009-6CA2-403F-831A-89DD832BC2E4}"/>
                  </c:ext>
                </c:extLst>
              </c15:ser>
            </c15:filteredScatterSeries>
            <c15:filteredScatterSeries>
              <c15:ser>
                <c:idx val="4"/>
                <c:order val="6"/>
                <c:tx>
                  <c:v>1167</c:v>
                </c:tx>
                <c:spPr>
                  <a:ln w="19050" cap="rnd">
                    <a:solidFill>
                      <a:srgbClr val="7030A0"/>
                    </a:solidFill>
                    <a:round/>
                  </a:ln>
                  <a:effectLst/>
                </c:spPr>
                <c:marker>
                  <c:symbol val="none"/>
                </c:marker>
                <c:x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data_Loop!$AQ$19:$AQ$5017</c15:sqref>
                        </c15:formulaRef>
                      </c:ext>
                    </c:extLst>
                    <c:numCache>
                      <c:formatCode>General</c:formatCode>
                      <c:ptCount val="4999"/>
                      <c:pt idx="0">
                        <c:v>1.09509057998657</c:v>
                      </c:pt>
                      <c:pt idx="1">
                        <c:v>1.2823746204376198</c:v>
                      </c:pt>
                      <c:pt idx="2">
                        <c:v>1.48354063034058</c:v>
                      </c:pt>
                      <c:pt idx="3">
                        <c:v>1.6935234069824201</c:v>
                      </c:pt>
                      <c:pt idx="4">
                        <c:v>1.8896803855896001</c:v>
                      </c:pt>
                      <c:pt idx="5">
                        <c:v>2.0870977401733399</c:v>
                      </c:pt>
                      <c:pt idx="6">
                        <c:v>2.2958320617675798</c:v>
                      </c:pt>
                      <c:pt idx="7">
                        <c:v>2.4919921875000002</c:v>
                      </c:pt>
                      <c:pt idx="8">
                        <c:v>2.6818650245666502</c:v>
                      </c:pt>
                      <c:pt idx="9">
                        <c:v>2.8880845069885299</c:v>
                      </c:pt>
                      <c:pt idx="10">
                        <c:v>3.08801670074463</c:v>
                      </c:pt>
                      <c:pt idx="11">
                        <c:v>3.2804041862487798</c:v>
                      </c:pt>
                      <c:pt idx="12">
                        <c:v>3.48410892486572</c:v>
                      </c:pt>
                      <c:pt idx="13">
                        <c:v>3.6865560531616195</c:v>
                      </c:pt>
                      <c:pt idx="14">
                        <c:v>3.8890031814575203</c:v>
                      </c:pt>
                      <c:pt idx="15">
                        <c:v>4.0939653396606399</c:v>
                      </c:pt>
                      <c:pt idx="16">
                        <c:v>4.2964124679565403</c:v>
                      </c:pt>
                      <c:pt idx="17">
                        <c:v>4.4938297271728498</c:v>
                      </c:pt>
                      <c:pt idx="18">
                        <c:v>4.6899837493896497</c:v>
                      </c:pt>
                      <c:pt idx="19">
                        <c:v>4.89242496490479</c:v>
                      </c:pt>
                      <c:pt idx="20">
                        <c:v>5.09109954833984</c:v>
                      </c:pt>
                      <c:pt idx="21">
                        <c:v>5.2797149658203093</c:v>
                      </c:pt>
                      <c:pt idx="22">
                        <c:v>5.4809167861938501</c:v>
                      </c:pt>
                      <c:pt idx="23">
                        <c:v>5.68839359283447</c:v>
                      </c:pt>
                      <c:pt idx="24">
                        <c:v>5.8883136749267599</c:v>
                      </c:pt>
                      <c:pt idx="25">
                        <c:v>6.0907608032226594</c:v>
                      </c:pt>
                      <c:pt idx="26">
                        <c:v>6.2907052993774402</c:v>
                      </c:pt>
                      <c:pt idx="27">
                        <c:v>6.4893922805786106</c:v>
                      </c:pt>
                      <c:pt idx="28">
                        <c:v>6.6855403900146495</c:v>
                      </c:pt>
                      <c:pt idx="29">
                        <c:v>6.8804309844970701</c:v>
                      </c:pt>
                      <c:pt idx="30">
                        <c:v>7.0765907287597702</c:v>
                      </c:pt>
                      <c:pt idx="31">
                        <c:v>7.2828102111816406</c:v>
                      </c:pt>
                      <c:pt idx="32">
                        <c:v>7.4890419006347697</c:v>
                      </c:pt>
                      <c:pt idx="33">
                        <c:v>7.6927463531494098</c:v>
                      </c:pt>
                      <c:pt idx="34">
                        <c:v>7.8876365661621097</c:v>
                      </c:pt>
                      <c:pt idx="35">
                        <c:v>8.0787666320800788</c:v>
                      </c:pt>
                      <c:pt idx="36">
                        <c:v>8.2837287902832006</c:v>
                      </c:pt>
                      <c:pt idx="37">
                        <c:v>8.4899482727050799</c:v>
                      </c:pt>
                      <c:pt idx="38">
                        <c:v>8.68988037109375</c:v>
                      </c:pt>
                      <c:pt idx="39">
                        <c:v>8.8810104370117209</c:v>
                      </c:pt>
                      <c:pt idx="40">
                        <c:v>9.0847270965576197</c:v>
                      </c:pt>
                      <c:pt idx="41">
                        <c:v>9.2859172821044886</c:v>
                      </c:pt>
                      <c:pt idx="42">
                        <c:v>9.4820652008056605</c:v>
                      </c:pt>
                      <c:pt idx="43">
                        <c:v>9.6832550048828097</c:v>
                      </c:pt>
                      <c:pt idx="44">
                        <c:v>9.8806961059570302</c:v>
                      </c:pt>
                      <c:pt idx="45">
                        <c:v>10.079370880127</c:v>
                      </c:pt>
                      <c:pt idx="46">
                        <c:v>10.2805374145508</c:v>
                      </c:pt>
                      <c:pt idx="47">
                        <c:v>10.4842422485352</c:v>
                      </c:pt>
                      <c:pt idx="48">
                        <c:v>10.686688995361299</c:v>
                      </c:pt>
                      <c:pt idx="49">
                        <c:v>10.880333328247101</c:v>
                      </c:pt>
                      <c:pt idx="50">
                        <c:v>11.0790084838867</c:v>
                      </c:pt>
                      <c:pt idx="51">
                        <c:v>11.294054031372101</c:v>
                      </c:pt>
                      <c:pt idx="52">
                        <c:v>11.497758102416999</c:v>
                      </c:pt>
                      <c:pt idx="53">
                        <c:v>11.6863498687744</c:v>
                      </c:pt>
                      <c:pt idx="54">
                        <c:v>11.8799949645996</c:v>
                      </c:pt>
                      <c:pt idx="55">
                        <c:v>12.088729095459</c:v>
                      </c:pt>
                      <c:pt idx="56">
                        <c:v>12.287427902221699</c:v>
                      </c:pt>
                      <c:pt idx="57">
                        <c:v>12.477301025390599</c:v>
                      </c:pt>
                      <c:pt idx="58">
                        <c:v>12.677209854126</c:v>
                      </c:pt>
                      <c:pt idx="59">
                        <c:v>12.8784233093262</c:v>
                      </c:pt>
                      <c:pt idx="60">
                        <c:v>13.0821273803711</c:v>
                      </c:pt>
                      <c:pt idx="61">
                        <c:v>13.288346099853502</c:v>
                      </c:pt>
                      <c:pt idx="62">
                        <c:v>13.4895362854004</c:v>
                      </c:pt>
                      <c:pt idx="63">
                        <c:v>13.684416198730499</c:v>
                      </c:pt>
                      <c:pt idx="64">
                        <c:v>13.8780609130859</c:v>
                      </c:pt>
                      <c:pt idx="65">
                        <c:v>14.089309692382802</c:v>
                      </c:pt>
                      <c:pt idx="66">
                        <c:v>14.2930381774902</c:v>
                      </c:pt>
                      <c:pt idx="67">
                        <c:v>14.480419158935501</c:v>
                      </c:pt>
                      <c:pt idx="68">
                        <c:v>14.682843017578099</c:v>
                      </c:pt>
                      <c:pt idx="69">
                        <c:v>14.885266876220701</c:v>
                      </c:pt>
                      <c:pt idx="70">
                        <c:v>15.077654266357399</c:v>
                      </c:pt>
                      <c:pt idx="71">
                        <c:v>15.277586364746099</c:v>
                      </c:pt>
                      <c:pt idx="72">
                        <c:v>15.4800331115723</c:v>
                      </c:pt>
                      <c:pt idx="73">
                        <c:v>15.677450561523401</c:v>
                      </c:pt>
                      <c:pt idx="74">
                        <c:v>15.878639984130899</c:v>
                      </c:pt>
                      <c:pt idx="75">
                        <c:v>16.0785720825195</c:v>
                      </c:pt>
                      <c:pt idx="76">
                        <c:v>16.2759902954102</c:v>
                      </c:pt>
                      <c:pt idx="77">
                        <c:v>16.4859825134277</c:v>
                      </c:pt>
                      <c:pt idx="78">
                        <c:v>16.688429260253901</c:v>
                      </c:pt>
                      <c:pt idx="79">
                        <c:v>16.8770446777344</c:v>
                      </c:pt>
                      <c:pt idx="80">
                        <c:v>17.075719451904298</c:v>
                      </c:pt>
                      <c:pt idx="81">
                        <c:v>17.276908874511697</c:v>
                      </c:pt>
                      <c:pt idx="82">
                        <c:v>17.474326324462901</c:v>
                      </c:pt>
                      <c:pt idx="83">
                        <c:v>17.667971801757801</c:v>
                      </c:pt>
                      <c:pt idx="84">
                        <c:v>17.865389251708997</c:v>
                      </c:pt>
                      <c:pt idx="85">
                        <c:v>18.0791526794434</c:v>
                      </c:pt>
                      <c:pt idx="86">
                        <c:v>18.284114837646499</c:v>
                      </c:pt>
                      <c:pt idx="87">
                        <c:v>18.4802749633789</c:v>
                      </c:pt>
                      <c:pt idx="88">
                        <c:v>18.686517333984401</c:v>
                      </c:pt>
                      <c:pt idx="89">
                        <c:v>18.877670288085902</c:v>
                      </c:pt>
                      <c:pt idx="90">
                        <c:v>19.0738311767578</c:v>
                      </c:pt>
                      <c:pt idx="91">
                        <c:v>19.280051422119101</c:v>
                      </c:pt>
                      <c:pt idx="92">
                        <c:v>19.481194305419898</c:v>
                      </c:pt>
                      <c:pt idx="93">
                        <c:v>19.6823837280273</c:v>
                      </c:pt>
                      <c:pt idx="94">
                        <c:v>19.883572387695303</c:v>
                      </c:pt>
                      <c:pt idx="95">
                        <c:v>20.082200622558599</c:v>
                      </c:pt>
                      <c:pt idx="96">
                        <c:v>20.277103424072301</c:v>
                      </c:pt>
                      <c:pt idx="97">
                        <c:v>20.472006225585901</c:v>
                      </c:pt>
                      <c:pt idx="98">
                        <c:v>20.673195648193399</c:v>
                      </c:pt>
                      <c:pt idx="99">
                        <c:v>20.873175048828099</c:v>
                      </c:pt>
                      <c:pt idx="100">
                        <c:v>21.0731079101562</c:v>
                      </c:pt>
                      <c:pt idx="101">
                        <c:v>21.273039245605499</c:v>
                      </c:pt>
                      <c:pt idx="102">
                        <c:v>21.481819915771499</c:v>
                      </c:pt>
                      <c:pt idx="103">
                        <c:v>21.681706237793001</c:v>
                      </c:pt>
                      <c:pt idx="104">
                        <c:v>21.870275115966798</c:v>
                      </c:pt>
                      <c:pt idx="105">
                        <c:v>22.071464538574197</c:v>
                      </c:pt>
                      <c:pt idx="106">
                        <c:v>22.278987884521499</c:v>
                      </c:pt>
                      <c:pt idx="107">
                        <c:v>22.477662658691401</c:v>
                      </c:pt>
                      <c:pt idx="108">
                        <c:v>22.677595520019501</c:v>
                      </c:pt>
                      <c:pt idx="109">
                        <c:v>22.880088806152301</c:v>
                      </c:pt>
                      <c:pt idx="110">
                        <c:v>23.073686218261699</c:v>
                      </c:pt>
                      <c:pt idx="111">
                        <c:v>23.2698463439941</c:v>
                      </c:pt>
                      <c:pt idx="112">
                        <c:v>23.474855041503901</c:v>
                      </c:pt>
                      <c:pt idx="113">
                        <c:v>23.6772560119629</c:v>
                      </c:pt>
                      <c:pt idx="114">
                        <c:v>23.872158813476599</c:v>
                      </c:pt>
                      <c:pt idx="115">
                        <c:v>24.0783782958984</c:v>
                      </c:pt>
                      <c:pt idx="116">
                        <c:v>24.287113189697301</c:v>
                      </c:pt>
                      <c:pt idx="117">
                        <c:v>24.482061767578099</c:v>
                      </c:pt>
                      <c:pt idx="118">
                        <c:v>24.6681625366211</c:v>
                      </c:pt>
                      <c:pt idx="119">
                        <c:v>24.866838073730499</c:v>
                      </c:pt>
                      <c:pt idx="120">
                        <c:v>25.0818588256836</c:v>
                      </c:pt>
                      <c:pt idx="121">
                        <c:v>25.276760864257803</c:v>
                      </c:pt>
                      <c:pt idx="122">
                        <c:v>25.461604309081999</c:v>
                      </c:pt>
                      <c:pt idx="123">
                        <c:v>25.6703392028809</c:v>
                      </c:pt>
                      <c:pt idx="124">
                        <c:v>25.875300598144502</c:v>
                      </c:pt>
                      <c:pt idx="125">
                        <c:v>26.076489257812501</c:v>
                      </c:pt>
                      <c:pt idx="126">
                        <c:v>26.280194091796897</c:v>
                      </c:pt>
                      <c:pt idx="127">
                        <c:v>26.477612304687501</c:v>
                      </c:pt>
                      <c:pt idx="128">
                        <c:v>26.672515869140604</c:v>
                      </c:pt>
                      <c:pt idx="129">
                        <c:v>26.877430725097703</c:v>
                      </c:pt>
                      <c:pt idx="130">
                        <c:v>27.079876708984397</c:v>
                      </c:pt>
                      <c:pt idx="131">
                        <c:v>27.268539428710898</c:v>
                      </c:pt>
                      <c:pt idx="132">
                        <c:v>27.462185668945303</c:v>
                      </c:pt>
                      <c:pt idx="133">
                        <c:v>27.664585876464798</c:v>
                      </c:pt>
                      <c:pt idx="134">
                        <c:v>27.872062683105497</c:v>
                      </c:pt>
                      <c:pt idx="135">
                        <c:v>28.064497375488298</c:v>
                      </c:pt>
                      <c:pt idx="136">
                        <c:v>28.255625915527297</c:v>
                      </c:pt>
                      <c:pt idx="137">
                        <c:v>28.468132019042997</c:v>
                      </c:pt>
                      <c:pt idx="138">
                        <c:v>28.668064880371098</c:v>
                      </c:pt>
                      <c:pt idx="139">
                        <c:v>28.861662292480496</c:v>
                      </c:pt>
                      <c:pt idx="140">
                        <c:v>29.064109802246101</c:v>
                      </c:pt>
                      <c:pt idx="141">
                        <c:v>29.272892761230498</c:v>
                      </c:pt>
                      <c:pt idx="142">
                        <c:v>29.471566772460896</c:v>
                      </c:pt>
                      <c:pt idx="143">
                        <c:v>29.668981933593699</c:v>
                      </c:pt>
                      <c:pt idx="144">
                        <c:v>29.875201416015603</c:v>
                      </c:pt>
                      <c:pt idx="145">
                        <c:v>30.068800354003901</c:v>
                      </c:pt>
                      <c:pt idx="146">
                        <c:v>30.263703918457004</c:v>
                      </c:pt>
                      <c:pt idx="147">
                        <c:v>30.472438049316402</c:v>
                      </c:pt>
                      <c:pt idx="148">
                        <c:v>30.677352905273398</c:v>
                      </c:pt>
                      <c:pt idx="149">
                        <c:v>30.8685302734375</c:v>
                      </c:pt>
                      <c:pt idx="150">
                        <c:v>31.064736938476603</c:v>
                      </c:pt>
                      <c:pt idx="151">
                        <c:v>31.268441772460896</c:v>
                      </c:pt>
                      <c:pt idx="152">
                        <c:v>31.4721466064453</c:v>
                      </c:pt>
                      <c:pt idx="153">
                        <c:v>31.6758514404297</c:v>
                      </c:pt>
                      <c:pt idx="154">
                        <c:v>31.874525451660201</c:v>
                      </c:pt>
                      <c:pt idx="155">
                        <c:v>32.065655517578101</c:v>
                      </c:pt>
                      <c:pt idx="156">
                        <c:v>32.265588378906301</c:v>
                      </c:pt>
                      <c:pt idx="157">
                        <c:v>32.476791381835895</c:v>
                      </c:pt>
                      <c:pt idx="158">
                        <c:v>32.675419616699202</c:v>
                      </c:pt>
                      <c:pt idx="159">
                        <c:v>32.865292358398399</c:v>
                      </c:pt>
                      <c:pt idx="160">
                        <c:v>33.063966369628901</c:v>
                      </c:pt>
                      <c:pt idx="161">
                        <c:v>33.270231628417996</c:v>
                      </c:pt>
                      <c:pt idx="162">
                        <c:v>33.476498413085899</c:v>
                      </c:pt>
                      <c:pt idx="163">
                        <c:v>33.678945922851604</c:v>
                      </c:pt>
                      <c:pt idx="164">
                        <c:v>33.880088806152301</c:v>
                      </c:pt>
                      <c:pt idx="165">
                        <c:v>34.071218872070304</c:v>
                      </c:pt>
                      <c:pt idx="166">
                        <c:v>34.264910888671899</c:v>
                      </c:pt>
                      <c:pt idx="167">
                        <c:v>34.468615722656196</c:v>
                      </c:pt>
                      <c:pt idx="168">
                        <c:v>34.674835205078104</c:v>
                      </c:pt>
                      <c:pt idx="169">
                        <c:v>34.876025390625003</c:v>
                      </c:pt>
                      <c:pt idx="170">
                        <c:v>35.069670104980496</c:v>
                      </c:pt>
                      <c:pt idx="171">
                        <c:v>35.268296813964795</c:v>
                      </c:pt>
                      <c:pt idx="172">
                        <c:v>35.461895751953101</c:v>
                      </c:pt>
                      <c:pt idx="173">
                        <c:v>35.6630859375</c:v>
                      </c:pt>
                      <c:pt idx="174">
                        <c:v>35.871865844726599</c:v>
                      </c:pt>
                      <c:pt idx="175">
                        <c:v>36.076828002929702</c:v>
                      </c:pt>
                      <c:pt idx="176">
                        <c:v>36.272988891601599</c:v>
                      </c:pt>
                      <c:pt idx="177">
                        <c:v>36.456622314453099</c:v>
                      </c:pt>
                      <c:pt idx="178">
                        <c:v>36.6691284179687</c:v>
                      </c:pt>
                      <c:pt idx="179">
                        <c:v>36.8753463745117</c:v>
                      </c:pt>
                      <c:pt idx="180">
                        <c:v>37.057675170898399</c:v>
                      </c:pt>
                      <c:pt idx="181">
                        <c:v>37.261381530761703</c:v>
                      </c:pt>
                      <c:pt idx="182">
                        <c:v>37.457447814941403</c:v>
                      </c:pt>
                      <c:pt idx="183">
                        <c:v>37.652349853515602</c:v>
                      </c:pt>
                      <c:pt idx="184">
                        <c:v>37.868722534179696</c:v>
                      </c:pt>
                      <c:pt idx="185">
                        <c:v>38.076199340820303</c:v>
                      </c:pt>
                      <c:pt idx="186">
                        <c:v>38.267329406738298</c:v>
                      </c:pt>
                      <c:pt idx="187">
                        <c:v>38.468518066406304</c:v>
                      </c:pt>
                      <c:pt idx="188">
                        <c:v>38.674736022949205</c:v>
                      </c:pt>
                      <c:pt idx="189">
                        <c:v>38.865867614746101</c:v>
                      </c:pt>
                      <c:pt idx="190">
                        <c:v>39.062028503417999</c:v>
                      </c:pt>
                      <c:pt idx="191">
                        <c:v>39.264381408691399</c:v>
                      </c:pt>
                      <c:pt idx="192">
                        <c:v>39.463056945800801</c:v>
                      </c:pt>
                      <c:pt idx="193">
                        <c:v>39.658053588867197</c:v>
                      </c:pt>
                      <c:pt idx="194">
                        <c:v>39.8654373168945</c:v>
                      </c:pt>
                      <c:pt idx="195">
                        <c:v>40.067883300781197</c:v>
                      </c:pt>
                      <c:pt idx="196">
                        <c:v>40.260365295410203</c:v>
                      </c:pt>
                      <c:pt idx="197">
                        <c:v>40.4577835083008</c:v>
                      </c:pt>
                      <c:pt idx="198">
                        <c:v>40.665260314941399</c:v>
                      </c:pt>
                      <c:pt idx="199">
                        <c:v>40.872644042968702</c:v>
                      </c:pt>
                      <c:pt idx="200">
                        <c:v>41.061164855957003</c:v>
                      </c:pt>
                      <c:pt idx="201">
                        <c:v>41.2611892700195</c:v>
                      </c:pt>
                      <c:pt idx="202">
                        <c:v>41.4662460327148</c:v>
                      </c:pt>
                      <c:pt idx="203">
                        <c:v>41.666178894043</c:v>
                      </c:pt>
                      <c:pt idx="204">
                        <c:v>41.867367553710899</c:v>
                      </c:pt>
                      <c:pt idx="205">
                        <c:v>42.066041564941401</c:v>
                      </c:pt>
                      <c:pt idx="206">
                        <c:v>42.264715576171895</c:v>
                      </c:pt>
                      <c:pt idx="207">
                        <c:v>42.458360290527295</c:v>
                      </c:pt>
                      <c:pt idx="208">
                        <c:v>42.657034301757804</c:v>
                      </c:pt>
                      <c:pt idx="209">
                        <c:v>42.863255310058598</c:v>
                      </c:pt>
                      <c:pt idx="210">
                        <c:v>43.056903076171899</c:v>
                      </c:pt>
                      <c:pt idx="211">
                        <c:v>43.254319763183602</c:v>
                      </c:pt>
                      <c:pt idx="212">
                        <c:v>43.4693405151367</c:v>
                      </c:pt>
                      <c:pt idx="213">
                        <c:v>43.680589294433602</c:v>
                      </c:pt>
                      <c:pt idx="214">
                        <c:v>43.8692031860352</c:v>
                      </c:pt>
                      <c:pt idx="215">
                        <c:v>44.053955078125</c:v>
                      </c:pt>
                      <c:pt idx="216">
                        <c:v>44.2551467895508</c:v>
                      </c:pt>
                      <c:pt idx="217">
                        <c:v>44.455076599121099</c:v>
                      </c:pt>
                      <c:pt idx="218">
                        <c:v>44.662553405761699</c:v>
                      </c:pt>
                      <c:pt idx="219">
                        <c:v>44.872639465332</c:v>
                      </c:pt>
                      <c:pt idx="220">
                        <c:v>45.068797302246097</c:v>
                      </c:pt>
                      <c:pt idx="221">
                        <c:v>45.259928894043</c:v>
                      </c:pt>
                      <c:pt idx="222">
                        <c:v>45.458604431152295</c:v>
                      </c:pt>
                      <c:pt idx="223">
                        <c:v>45.662213134765601</c:v>
                      </c:pt>
                      <c:pt idx="224">
                        <c:v>45.860887145996102</c:v>
                      </c:pt>
                      <c:pt idx="225">
                        <c:v>46.059564208984398</c:v>
                      </c:pt>
                      <c:pt idx="226">
                        <c:v>46.2582412719727</c:v>
                      </c:pt>
                      <c:pt idx="227">
                        <c:v>46.464553833007798</c:v>
                      </c:pt>
                      <c:pt idx="228">
                        <c:v>46.673286437988295</c:v>
                      </c:pt>
                      <c:pt idx="229">
                        <c:v>46.876991271972699</c:v>
                      </c:pt>
                      <c:pt idx="230">
                        <c:v>47.065608215332006</c:v>
                      </c:pt>
                      <c:pt idx="231">
                        <c:v>47.251707458496099</c:v>
                      </c:pt>
                      <c:pt idx="232">
                        <c:v>47.451637268066399</c:v>
                      </c:pt>
                      <c:pt idx="233">
                        <c:v>47.657763671875003</c:v>
                      </c:pt>
                      <c:pt idx="234">
                        <c:v>47.860119628906304</c:v>
                      </c:pt>
                      <c:pt idx="235">
                        <c:v>48.058886718750003</c:v>
                      </c:pt>
                      <c:pt idx="236">
                        <c:v>48.262684631347703</c:v>
                      </c:pt>
                      <c:pt idx="237">
                        <c:v>48.465132141113301</c:v>
                      </c:pt>
                      <c:pt idx="238">
                        <c:v>48.657519531250003</c:v>
                      </c:pt>
                      <c:pt idx="239">
                        <c:v>48.858709716796895</c:v>
                      </c:pt>
                      <c:pt idx="240">
                        <c:v>49.0635787963867</c:v>
                      </c:pt>
                      <c:pt idx="241">
                        <c:v>49.253451538085898</c:v>
                      </c:pt>
                      <c:pt idx="242">
                        <c:v>49.458505249023396</c:v>
                      </c:pt>
                      <c:pt idx="243">
                        <c:v>49.664724731445304</c:v>
                      </c:pt>
                      <c:pt idx="244">
                        <c:v>49.859626770019503</c:v>
                      </c:pt>
                      <c:pt idx="245">
                        <c:v>50.057044982910199</c:v>
                      </c:pt>
                      <c:pt idx="246">
                        <c:v>50.2569778442383</c:v>
                      </c:pt>
                      <c:pt idx="247">
                        <c:v>50.4569091796875</c:v>
                      </c:pt>
                      <c:pt idx="248">
                        <c:v>50.660520935058599</c:v>
                      </c:pt>
                      <c:pt idx="249">
                        <c:v>50.862968444824205</c:v>
                      </c:pt>
                      <c:pt idx="250">
                        <c:v>51.061737060546896</c:v>
                      </c:pt>
                      <c:pt idx="251">
                        <c:v>51.2528671264648</c:v>
                      </c:pt>
                      <c:pt idx="252">
                        <c:v>51.4590850830078</c:v>
                      </c:pt>
                      <c:pt idx="253">
                        <c:v>51.664047241210902</c:v>
                      </c:pt>
                      <c:pt idx="254">
                        <c:v>51.850149536132804</c:v>
                      </c:pt>
                      <c:pt idx="255">
                        <c:v>52.053759765625003</c:v>
                      </c:pt>
                      <c:pt idx="256">
                        <c:v>52.254949951171895</c:v>
                      </c:pt>
                      <c:pt idx="257">
                        <c:v>52.449948120117199</c:v>
                      </c:pt>
                      <c:pt idx="258">
                        <c:v>52.6549072265625</c:v>
                      </c:pt>
                      <c:pt idx="259">
                        <c:v>52.855999755859401</c:v>
                      </c:pt>
                      <c:pt idx="260">
                        <c:v>53.059704589843797</c:v>
                      </c:pt>
                      <c:pt idx="261">
                        <c:v>53.257125854492202</c:v>
                      </c:pt>
                      <c:pt idx="262">
                        <c:v>53.452029418945301</c:v>
                      </c:pt>
                      <c:pt idx="263">
                        <c:v>53.653311157226597</c:v>
                      </c:pt>
                      <c:pt idx="264">
                        <c:v>53.850637817382804</c:v>
                      </c:pt>
                      <c:pt idx="265">
                        <c:v>54.050570678710905</c:v>
                      </c:pt>
                      <c:pt idx="266">
                        <c:v>54.2518524169922</c:v>
                      </c:pt>
                      <c:pt idx="267">
                        <c:v>54.4593292236328</c:v>
                      </c:pt>
                      <c:pt idx="268">
                        <c:v>54.651718139648402</c:v>
                      </c:pt>
                      <c:pt idx="269">
                        <c:v>54.845361328125001</c:v>
                      </c:pt>
                      <c:pt idx="270">
                        <c:v>55.045291137695301</c:v>
                      </c:pt>
                      <c:pt idx="271">
                        <c:v>55.250253295898403</c:v>
                      </c:pt>
                      <c:pt idx="272">
                        <c:v>55.450186157226597</c:v>
                      </c:pt>
                      <c:pt idx="273">
                        <c:v>55.643832397460905</c:v>
                      </c:pt>
                      <c:pt idx="274">
                        <c:v>55.852471923828105</c:v>
                      </c:pt>
                      <c:pt idx="275">
                        <c:v>56.056176757812501</c:v>
                      </c:pt>
                      <c:pt idx="276">
                        <c:v>56.254946899414094</c:v>
                      </c:pt>
                      <c:pt idx="277">
                        <c:v>56.4498504638672</c:v>
                      </c:pt>
                      <c:pt idx="278">
                        <c:v>56.648522949218794</c:v>
                      </c:pt>
                      <c:pt idx="279">
                        <c:v>56.847195434570303</c:v>
                      </c:pt>
                      <c:pt idx="280">
                        <c:v>57.052160644531298</c:v>
                      </c:pt>
                      <c:pt idx="281">
                        <c:v>57.250836181640601</c:v>
                      </c:pt>
                      <c:pt idx="282">
                        <c:v>57.445736694335906</c:v>
                      </c:pt>
                      <c:pt idx="283">
                        <c:v>57.654470825195304</c:v>
                      </c:pt>
                      <c:pt idx="284">
                        <c:v>57.848117065429697</c:v>
                      </c:pt>
                      <c:pt idx="285">
                        <c:v>58.051821899414094</c:v>
                      </c:pt>
                      <c:pt idx="286">
                        <c:v>58.258041381835902</c:v>
                      </c:pt>
                      <c:pt idx="287">
                        <c:v>58.455364990234401</c:v>
                      </c:pt>
                      <c:pt idx="288">
                        <c:v>58.649008178710901</c:v>
                      </c:pt>
                      <c:pt idx="289">
                        <c:v>58.8402313232422</c:v>
                      </c:pt>
                      <c:pt idx="290">
                        <c:v>59.045193481445303</c:v>
                      </c:pt>
                      <c:pt idx="291">
                        <c:v>59.246383666992202</c:v>
                      </c:pt>
                      <c:pt idx="292">
                        <c:v>59.440029907226595</c:v>
                      </c:pt>
                      <c:pt idx="293">
                        <c:v>59.639868164062499</c:v>
                      </c:pt>
                      <c:pt idx="294">
                        <c:v>59.844830322265601</c:v>
                      </c:pt>
                      <c:pt idx="295">
                        <c:v>60.051144409179699</c:v>
                      </c:pt>
                      <c:pt idx="296">
                        <c:v>60.258621215820298</c:v>
                      </c:pt>
                      <c:pt idx="297">
                        <c:v>60.453521728515604</c:v>
                      </c:pt>
                      <c:pt idx="298">
                        <c:v>60.649682617187501</c:v>
                      </c:pt>
                      <c:pt idx="299">
                        <c:v>60.850875854492202</c:v>
                      </c:pt>
                      <c:pt idx="300">
                        <c:v>61.044519042968794</c:v>
                      </c:pt>
                      <c:pt idx="301">
                        <c:v>61.2457061767578</c:v>
                      </c:pt>
                      <c:pt idx="302">
                        <c:v>61.456954956054702</c:v>
                      </c:pt>
                      <c:pt idx="303">
                        <c:v>61.651858520507801</c:v>
                      </c:pt>
                      <c:pt idx="304">
                        <c:v>61.842990112304697</c:v>
                      </c:pt>
                      <c:pt idx="305">
                        <c:v>62.042922973632798</c:v>
                      </c:pt>
                      <c:pt idx="306">
                        <c:v>62.247885131835901</c:v>
                      </c:pt>
                      <c:pt idx="307">
                        <c:v>62.447817993164094</c:v>
                      </c:pt>
                      <c:pt idx="308">
                        <c:v>62.640112304687499</c:v>
                      </c:pt>
                      <c:pt idx="309">
                        <c:v>62.838784790039099</c:v>
                      </c:pt>
                      <c:pt idx="310">
                        <c:v>63.0387176513672</c:v>
                      </c:pt>
                      <c:pt idx="311">
                        <c:v>63.248709106445304</c:v>
                      </c:pt>
                      <c:pt idx="312">
                        <c:v>63.449990844726599</c:v>
                      </c:pt>
                      <c:pt idx="313">
                        <c:v>63.644894409179699</c:v>
                      </c:pt>
                      <c:pt idx="314">
                        <c:v>63.842309570312501</c:v>
                      </c:pt>
                      <c:pt idx="315">
                        <c:v>64.034698486328097</c:v>
                      </c:pt>
                      <c:pt idx="316">
                        <c:v>64.239663696289099</c:v>
                      </c:pt>
                      <c:pt idx="317">
                        <c:v>64.444622802734401</c:v>
                      </c:pt>
                      <c:pt idx="318">
                        <c:v>64.642037963867196</c:v>
                      </c:pt>
                      <c:pt idx="319">
                        <c:v>64.843231201171903</c:v>
                      </c:pt>
                      <c:pt idx="320">
                        <c:v>65.043069458007807</c:v>
                      </c:pt>
                      <c:pt idx="321">
                        <c:v>65.242907714843795</c:v>
                      </c:pt>
                      <c:pt idx="322">
                        <c:v>65.449224853515602</c:v>
                      </c:pt>
                      <c:pt idx="323">
                        <c:v>65.646734619140602</c:v>
                      </c:pt>
                      <c:pt idx="324">
                        <c:v>65.844149780273398</c:v>
                      </c:pt>
                      <c:pt idx="325">
                        <c:v>66.047760009765597</c:v>
                      </c:pt>
                      <c:pt idx="326">
                        <c:v>66.246340942382801</c:v>
                      </c:pt>
                      <c:pt idx="327">
                        <c:v>66.441244506835901</c:v>
                      </c:pt>
                      <c:pt idx="328">
                        <c:v>66.638662719726597</c:v>
                      </c:pt>
                      <c:pt idx="329">
                        <c:v>66.838690185546895</c:v>
                      </c:pt>
                      <c:pt idx="330">
                        <c:v>67.048776245117196</c:v>
                      </c:pt>
                      <c:pt idx="331">
                        <c:v>67.249963378906301</c:v>
                      </c:pt>
                      <c:pt idx="332">
                        <c:v>67.441091918945304</c:v>
                      </c:pt>
                      <c:pt idx="333">
                        <c:v>67.641024780273398</c:v>
                      </c:pt>
                      <c:pt idx="334">
                        <c:v>67.854788208007804</c:v>
                      </c:pt>
                      <c:pt idx="335">
                        <c:v>68.059750366210906</c:v>
                      </c:pt>
                      <c:pt idx="336">
                        <c:v>68.245852661132801</c:v>
                      </c:pt>
                      <c:pt idx="337">
                        <c:v>68.440753173828099</c:v>
                      </c:pt>
                      <c:pt idx="338">
                        <c:v>68.641848754882801</c:v>
                      </c:pt>
                      <c:pt idx="339">
                        <c:v>68.839266967773398</c:v>
                      </c:pt>
                      <c:pt idx="340">
                        <c:v>69.036776733398398</c:v>
                      </c:pt>
                      <c:pt idx="341">
                        <c:v>69.246768188476594</c:v>
                      </c:pt>
                      <c:pt idx="342">
                        <c:v>69.442929077148406</c:v>
                      </c:pt>
                      <c:pt idx="343">
                        <c:v>69.639089965820304</c:v>
                      </c:pt>
                      <c:pt idx="344">
                        <c:v>69.841537475585909</c:v>
                      </c:pt>
                      <c:pt idx="345">
                        <c:v>70.0301513671875</c:v>
                      </c:pt>
                      <c:pt idx="346">
                        <c:v>70.230084228515608</c:v>
                      </c:pt>
                      <c:pt idx="347">
                        <c:v>70.437561035156207</c:v>
                      </c:pt>
                      <c:pt idx="348">
                        <c:v>70.640008544921898</c:v>
                      </c:pt>
                      <c:pt idx="349">
                        <c:v>70.839941406250006</c:v>
                      </c:pt>
                      <c:pt idx="350">
                        <c:v>71.036099243164102</c:v>
                      </c:pt>
                      <c:pt idx="351">
                        <c:v>71.241064453125006</c:v>
                      </c:pt>
                      <c:pt idx="352">
                        <c:v>71.449798583984403</c:v>
                      </c:pt>
                      <c:pt idx="353">
                        <c:v>71.647213745117199</c:v>
                      </c:pt>
                      <c:pt idx="354">
                        <c:v>71.839508056640597</c:v>
                      </c:pt>
                      <c:pt idx="355">
                        <c:v>72.040698242187503</c:v>
                      </c:pt>
                      <c:pt idx="356">
                        <c:v>72.241983032226599</c:v>
                      </c:pt>
                      <c:pt idx="357">
                        <c:v>72.438140869140597</c:v>
                      </c:pt>
                      <c:pt idx="358">
                        <c:v>72.634301757812494</c:v>
                      </c:pt>
                      <c:pt idx="359">
                        <c:v>72.839266967773398</c:v>
                      </c:pt>
                      <c:pt idx="360">
                        <c:v>73.044226074218798</c:v>
                      </c:pt>
                      <c:pt idx="361">
                        <c:v>73.244158935546892</c:v>
                      </c:pt>
                      <c:pt idx="362">
                        <c:v>73.447863769531295</c:v>
                      </c:pt>
                      <c:pt idx="363">
                        <c:v>73.645278930664091</c:v>
                      </c:pt>
                      <c:pt idx="364">
                        <c:v>73.833895874023398</c:v>
                      </c:pt>
                      <c:pt idx="365">
                        <c:v>74.030056762695295</c:v>
                      </c:pt>
                      <c:pt idx="366">
                        <c:v>74.229895019531298</c:v>
                      </c:pt>
                      <c:pt idx="367">
                        <c:v>74.434857177734401</c:v>
                      </c:pt>
                      <c:pt idx="368">
                        <c:v>74.642431640625006</c:v>
                      </c:pt>
                      <c:pt idx="369">
                        <c:v>74.833563232421895</c:v>
                      </c:pt>
                      <c:pt idx="370">
                        <c:v>75.029721069335906</c:v>
                      </c:pt>
                      <c:pt idx="371">
                        <c:v>75.238455200195304</c:v>
                      </c:pt>
                      <c:pt idx="372">
                        <c:v>75.437130737304699</c:v>
                      </c:pt>
                      <c:pt idx="373">
                        <c:v>75.629327392578105</c:v>
                      </c:pt>
                      <c:pt idx="374">
                        <c:v>75.835354614257795</c:v>
                      </c:pt>
                      <c:pt idx="375">
                        <c:v>76.040509033203108</c:v>
                      </c:pt>
                      <c:pt idx="376">
                        <c:v>76.246917724609403</c:v>
                      </c:pt>
                      <c:pt idx="377">
                        <c:v>76.445590209960898</c:v>
                      </c:pt>
                      <c:pt idx="378">
                        <c:v>76.631692504882807</c:v>
                      </c:pt>
                      <c:pt idx="379">
                        <c:v>76.827853393554705</c:v>
                      </c:pt>
                      <c:pt idx="380">
                        <c:v>77.029043579101597</c:v>
                      </c:pt>
                      <c:pt idx="381">
                        <c:v>77.237777709960909</c:v>
                      </c:pt>
                      <c:pt idx="382">
                        <c:v>77.454058837890599</c:v>
                      </c:pt>
                      <c:pt idx="383">
                        <c:v>77.643933105468705</c:v>
                      </c:pt>
                      <c:pt idx="384">
                        <c:v>77.826257324218801</c:v>
                      </c:pt>
                      <c:pt idx="385">
                        <c:v>78.032476806640602</c:v>
                      </c:pt>
                      <c:pt idx="386">
                        <c:v>78.232412719726597</c:v>
                      </c:pt>
                      <c:pt idx="387">
                        <c:v>78.427316284179696</c:v>
                      </c:pt>
                      <c:pt idx="388">
                        <c:v>78.627246093750003</c:v>
                      </c:pt>
                      <c:pt idx="389">
                        <c:v>78.833462524414102</c:v>
                      </c:pt>
                      <c:pt idx="390">
                        <c:v>79.037167358398406</c:v>
                      </c:pt>
                      <c:pt idx="391">
                        <c:v>79.234585571289102</c:v>
                      </c:pt>
                      <c:pt idx="392">
                        <c:v>79.440808105468705</c:v>
                      </c:pt>
                      <c:pt idx="393">
                        <c:v>79.634259033203108</c:v>
                      </c:pt>
                      <c:pt idx="394">
                        <c:v>79.826644897460909</c:v>
                      </c:pt>
                      <c:pt idx="395">
                        <c:v>80.029284667968795</c:v>
                      </c:pt>
                      <c:pt idx="396">
                        <c:v>80.224188232421895</c:v>
                      </c:pt>
                      <c:pt idx="397">
                        <c:v>80.425378417968801</c:v>
                      </c:pt>
                      <c:pt idx="398">
                        <c:v>80.629080200195304</c:v>
                      </c:pt>
                      <c:pt idx="399">
                        <c:v>80.844104003906295</c:v>
                      </c:pt>
                      <c:pt idx="400">
                        <c:v>81.046551513671901</c:v>
                      </c:pt>
                      <c:pt idx="401">
                        <c:v>81.232650756835909</c:v>
                      </c:pt>
                      <c:pt idx="402">
                        <c:v>81.437612915039097</c:v>
                      </c:pt>
                      <c:pt idx="403">
                        <c:v>81.633773803710909</c:v>
                      </c:pt>
                      <c:pt idx="404">
                        <c:v>81.834963989257801</c:v>
                      </c:pt>
                      <c:pt idx="405">
                        <c:v>82.042440795898401</c:v>
                      </c:pt>
                      <c:pt idx="406">
                        <c:v>82.229800415039094</c:v>
                      </c:pt>
                      <c:pt idx="407">
                        <c:v>82.425958251953105</c:v>
                      </c:pt>
                      <c:pt idx="408">
                        <c:v>82.627145385742196</c:v>
                      </c:pt>
                      <c:pt idx="409">
                        <c:v>82.824563598632807</c:v>
                      </c:pt>
                      <c:pt idx="410">
                        <c:v>83.020724487304705</c:v>
                      </c:pt>
                      <c:pt idx="411">
                        <c:v>83.219400024414099</c:v>
                      </c:pt>
                      <c:pt idx="412">
                        <c:v>83.438192749023401</c:v>
                      </c:pt>
                      <c:pt idx="413">
                        <c:v>83.646926879882798</c:v>
                      </c:pt>
                      <c:pt idx="414">
                        <c:v>83.836801147460903</c:v>
                      </c:pt>
                      <c:pt idx="415">
                        <c:v>84.030447387695304</c:v>
                      </c:pt>
                      <c:pt idx="416">
                        <c:v>84.234149169921892</c:v>
                      </c:pt>
                      <c:pt idx="417">
                        <c:v>84.437850952148409</c:v>
                      </c:pt>
                      <c:pt idx="418">
                        <c:v>84.635269165039091</c:v>
                      </c:pt>
                      <c:pt idx="419">
                        <c:v>84.827658081054693</c:v>
                      </c:pt>
                      <c:pt idx="420">
                        <c:v>85.022561645507807</c:v>
                      </c:pt>
                      <c:pt idx="421">
                        <c:v>85.225012207031199</c:v>
                      </c:pt>
                      <c:pt idx="422">
                        <c:v>85.429974365234401</c:v>
                      </c:pt>
                      <c:pt idx="423">
                        <c:v>85.631161499023406</c:v>
                      </c:pt>
                      <c:pt idx="424">
                        <c:v>85.827319335937503</c:v>
                      </c:pt>
                      <c:pt idx="425">
                        <c:v>86.028509521484395</c:v>
                      </c:pt>
                      <c:pt idx="426">
                        <c:v>86.225930786132807</c:v>
                      </c:pt>
                      <c:pt idx="427">
                        <c:v>86.418124389648398</c:v>
                      </c:pt>
                      <c:pt idx="428">
                        <c:v>86.619314575195304</c:v>
                      </c:pt>
                      <c:pt idx="429">
                        <c:v>86.833273315429693</c:v>
                      </c:pt>
                      <c:pt idx="430">
                        <c:v>87.034460449218798</c:v>
                      </c:pt>
                      <c:pt idx="431">
                        <c:v>87.224331665039102</c:v>
                      </c:pt>
                      <c:pt idx="432">
                        <c:v>87.439352416992193</c:v>
                      </c:pt>
                      <c:pt idx="433">
                        <c:v>87.640542602539099</c:v>
                      </c:pt>
                      <c:pt idx="434">
                        <c:v>87.822869873046898</c:v>
                      </c:pt>
                      <c:pt idx="435">
                        <c:v>88.020288085937494</c:v>
                      </c:pt>
                      <c:pt idx="436">
                        <c:v>88.232794189453102</c:v>
                      </c:pt>
                      <c:pt idx="437">
                        <c:v>88.433981323242193</c:v>
                      </c:pt>
                      <c:pt idx="438">
                        <c:v>88.625112915039097</c:v>
                      </c:pt>
                      <c:pt idx="439">
                        <c:v>88.825048828125006</c:v>
                      </c:pt>
                      <c:pt idx="440">
                        <c:v>89.016180419921895</c:v>
                      </c:pt>
                      <c:pt idx="441">
                        <c:v>89.217367553710901</c:v>
                      </c:pt>
                      <c:pt idx="442">
                        <c:v>89.424844360351599</c:v>
                      </c:pt>
                      <c:pt idx="443">
                        <c:v>89.624777221679693</c:v>
                      </c:pt>
                      <c:pt idx="444">
                        <c:v>89.828482055664097</c:v>
                      </c:pt>
                      <c:pt idx="445">
                        <c:v>90.030929565429702</c:v>
                      </c:pt>
                      <c:pt idx="446">
                        <c:v>90.224575805664102</c:v>
                      </c:pt>
                      <c:pt idx="447">
                        <c:v>90.418218994140602</c:v>
                      </c:pt>
                      <c:pt idx="448">
                        <c:v>90.618148803710909</c:v>
                      </c:pt>
                      <c:pt idx="449">
                        <c:v>90.821853637695298</c:v>
                      </c:pt>
                      <c:pt idx="450">
                        <c:v>91.021789550781207</c:v>
                      </c:pt>
                      <c:pt idx="451">
                        <c:v>91.216693115234392</c:v>
                      </c:pt>
                      <c:pt idx="452">
                        <c:v>91.421652221679693</c:v>
                      </c:pt>
                      <c:pt idx="453">
                        <c:v>91.622842407226599</c:v>
                      </c:pt>
                      <c:pt idx="454">
                        <c:v>91.815231323242202</c:v>
                      </c:pt>
                      <c:pt idx="455">
                        <c:v>92.017678833007807</c:v>
                      </c:pt>
                      <c:pt idx="456">
                        <c:v>92.221380615234395</c:v>
                      </c:pt>
                      <c:pt idx="457">
                        <c:v>92.417538452148406</c:v>
                      </c:pt>
                      <c:pt idx="458">
                        <c:v>92.616213989257801</c:v>
                      </c:pt>
                      <c:pt idx="459">
                        <c:v>92.826205444335898</c:v>
                      </c:pt>
                      <c:pt idx="460">
                        <c:v>93.029913330078102</c:v>
                      </c:pt>
                      <c:pt idx="461">
                        <c:v>93.218533325195295</c:v>
                      </c:pt>
                      <c:pt idx="462">
                        <c:v>93.415756225585909</c:v>
                      </c:pt>
                      <c:pt idx="463">
                        <c:v>93.628259277343702</c:v>
                      </c:pt>
                      <c:pt idx="464">
                        <c:v>93.827124023437506</c:v>
                      </c:pt>
                      <c:pt idx="465">
                        <c:v>94.022024536132804</c:v>
                      </c:pt>
                      <c:pt idx="466">
                        <c:v>94.225732421874994</c:v>
                      </c:pt>
                      <c:pt idx="467">
                        <c:v>94.421896362304693</c:v>
                      </c:pt>
                      <c:pt idx="468">
                        <c:v>94.611767578124997</c:v>
                      </c:pt>
                      <c:pt idx="469">
                        <c:v>94.814215087890602</c:v>
                      </c:pt>
                      <c:pt idx="470">
                        <c:v>95.020434570312503</c:v>
                      </c:pt>
                      <c:pt idx="471">
                        <c:v>95.225396728515605</c:v>
                      </c:pt>
                      <c:pt idx="472">
                        <c:v>95.424075317382801</c:v>
                      </c:pt>
                      <c:pt idx="473">
                        <c:v>95.618978881835901</c:v>
                      </c:pt>
                      <c:pt idx="474">
                        <c:v>95.818908691406207</c:v>
                      </c:pt>
                      <c:pt idx="475">
                        <c:v>96.016320800781202</c:v>
                      </c:pt>
                      <c:pt idx="476">
                        <c:v>96.220022583007804</c:v>
                      </c:pt>
                      <c:pt idx="477">
                        <c:v>96.419958496093699</c:v>
                      </c:pt>
                      <c:pt idx="478">
                        <c:v>96.612350463867202</c:v>
                      </c:pt>
                      <c:pt idx="479">
                        <c:v>96.811026000976597</c:v>
                      </c:pt>
                      <c:pt idx="480">
                        <c:v>97.021017456054693</c:v>
                      </c:pt>
                      <c:pt idx="481">
                        <c:v>97.227233886718707</c:v>
                      </c:pt>
                      <c:pt idx="482">
                        <c:v>97.419619750976594</c:v>
                      </c:pt>
                      <c:pt idx="483">
                        <c:v>97.620812988281301</c:v>
                      </c:pt>
                      <c:pt idx="484">
                        <c:v>97.824520874023406</c:v>
                      </c:pt>
                      <c:pt idx="485">
                        <c:v>98.018161010742205</c:v>
                      </c:pt>
                      <c:pt idx="486">
                        <c:v>98.213061523437503</c:v>
                      </c:pt>
                      <c:pt idx="487">
                        <c:v>98.419281005859403</c:v>
                      </c:pt>
                      <c:pt idx="488">
                        <c:v>98.631591796875</c:v>
                      </c:pt>
                      <c:pt idx="489">
                        <c:v>98.827755737304699</c:v>
                      </c:pt>
                      <c:pt idx="490">
                        <c:v>99.022851562499994</c:v>
                      </c:pt>
                      <c:pt idx="491">
                        <c:v>99.219009399414091</c:v>
                      </c:pt>
                      <c:pt idx="492">
                        <c:v>99.408883666992196</c:v>
                      </c:pt>
                      <c:pt idx="493">
                        <c:v>99.608813476562503</c:v>
                      </c:pt>
                      <c:pt idx="494">
                        <c:v>99.818804931640599</c:v>
                      </c:pt>
                      <c:pt idx="495">
                        <c:v>100.02125854492201</c:v>
                      </c:pt>
                      <c:pt idx="496">
                        <c:v>100.21364440917999</c:v>
                      </c:pt>
                      <c:pt idx="497">
                        <c:v>100.409802246094</c:v>
                      </c:pt>
                      <c:pt idx="498">
                        <c:v>100.61225280761701</c:v>
                      </c:pt>
                      <c:pt idx="499">
                        <c:v>100.814697265625</c:v>
                      </c:pt>
                      <c:pt idx="500">
                        <c:v>101.017144775391</c:v>
                      </c:pt>
                      <c:pt idx="501">
                        <c:v>101.22084960937499</c:v>
                      </c:pt>
                      <c:pt idx="502">
                        <c:v>101.41826477050799</c:v>
                      </c:pt>
                      <c:pt idx="503">
                        <c:v>101.616937255859</c:v>
                      </c:pt>
                      <c:pt idx="504">
                        <c:v>101.813098144531</c:v>
                      </c:pt>
                      <c:pt idx="505">
                        <c:v>102.01429138183599</c:v>
                      </c:pt>
                      <c:pt idx="506">
                        <c:v>102.214221191406</c:v>
                      </c:pt>
                      <c:pt idx="507">
                        <c:v>102.402835083008</c:v>
                      </c:pt>
                      <c:pt idx="508">
                        <c:v>102.615344238281</c:v>
                      </c:pt>
                      <c:pt idx="509">
                        <c:v>102.82407836914099</c:v>
                      </c:pt>
                      <c:pt idx="510">
                        <c:v>103.01520996093799</c:v>
                      </c:pt>
                      <c:pt idx="511">
                        <c:v>103.214953613281</c:v>
                      </c:pt>
                      <c:pt idx="512">
                        <c:v>103.41237182617199</c:v>
                      </c:pt>
                      <c:pt idx="513">
                        <c:v>103.60620727539099</c:v>
                      </c:pt>
                      <c:pt idx="514">
                        <c:v>103.81367797851598</c:v>
                      </c:pt>
                      <c:pt idx="515">
                        <c:v>104.019897460938</c:v>
                      </c:pt>
                      <c:pt idx="516">
                        <c:v>104.21228637695302</c:v>
                      </c:pt>
                      <c:pt idx="517">
                        <c:v>104.41347656249999</c:v>
                      </c:pt>
                      <c:pt idx="518">
                        <c:v>104.61843872070301</c:v>
                      </c:pt>
                      <c:pt idx="519">
                        <c:v>104.81837158203101</c:v>
                      </c:pt>
                      <c:pt idx="520">
                        <c:v>105.018310546875</c:v>
                      </c:pt>
                      <c:pt idx="521">
                        <c:v>105.21321411132801</c:v>
                      </c:pt>
                      <c:pt idx="522">
                        <c:v>105.40559692382801</c:v>
                      </c:pt>
                      <c:pt idx="523">
                        <c:v>105.6017578125</c:v>
                      </c:pt>
                      <c:pt idx="524">
                        <c:v>105.80797729492198</c:v>
                      </c:pt>
                      <c:pt idx="525">
                        <c:v>106.009167480469</c:v>
                      </c:pt>
                      <c:pt idx="526">
                        <c:v>106.20910034179698</c:v>
                      </c:pt>
                      <c:pt idx="527">
                        <c:v>106.42160644531199</c:v>
                      </c:pt>
                      <c:pt idx="528">
                        <c:v>106.61650390625</c:v>
                      </c:pt>
                      <c:pt idx="529">
                        <c:v>106.80511474609401</c:v>
                      </c:pt>
                      <c:pt idx="530">
                        <c:v>107.00360107421901</c:v>
                      </c:pt>
                      <c:pt idx="531">
                        <c:v>107.20227661132802</c:v>
                      </c:pt>
                      <c:pt idx="532">
                        <c:v>107.40491333007802</c:v>
                      </c:pt>
                      <c:pt idx="533">
                        <c:v>107.6111328125</c:v>
                      </c:pt>
                      <c:pt idx="534">
                        <c:v>107.81484374999999</c:v>
                      </c:pt>
                      <c:pt idx="535">
                        <c:v>108.01477661132802</c:v>
                      </c:pt>
                      <c:pt idx="536">
                        <c:v>108.218286132812</c:v>
                      </c:pt>
                      <c:pt idx="537">
                        <c:v>108.41318969726599</c:v>
                      </c:pt>
                      <c:pt idx="538">
                        <c:v>108.60828247070302</c:v>
                      </c:pt>
                      <c:pt idx="539">
                        <c:v>108.80695190429699</c:v>
                      </c:pt>
                      <c:pt idx="540">
                        <c:v>109.00292358398401</c:v>
                      </c:pt>
                      <c:pt idx="541">
                        <c:v>109.20411987304699</c:v>
                      </c:pt>
                      <c:pt idx="542">
                        <c:v>109.40549926757801</c:v>
                      </c:pt>
                      <c:pt idx="543">
                        <c:v>109.60416870117199</c:v>
                      </c:pt>
                      <c:pt idx="544">
                        <c:v>109.806616210938</c:v>
                      </c:pt>
                      <c:pt idx="545">
                        <c:v>110.00510253906199</c:v>
                      </c:pt>
                      <c:pt idx="546">
                        <c:v>110.20503540039098</c:v>
                      </c:pt>
                      <c:pt idx="547">
                        <c:v>110.412707519531</c:v>
                      </c:pt>
                      <c:pt idx="548">
                        <c:v>110.62018432617199</c:v>
                      </c:pt>
                      <c:pt idx="549">
                        <c:v>110.81633911132801</c:v>
                      </c:pt>
                      <c:pt idx="550">
                        <c:v>111.01123657226599</c:v>
                      </c:pt>
                      <c:pt idx="551">
                        <c:v>111.209912109375</c:v>
                      </c:pt>
                      <c:pt idx="552">
                        <c:v>111.403564453125</c:v>
                      </c:pt>
                      <c:pt idx="553">
                        <c:v>111.60349731445301</c:v>
                      </c:pt>
                      <c:pt idx="554">
                        <c:v>111.8046875</c:v>
                      </c:pt>
                      <c:pt idx="555">
                        <c:v>112.00693969726599</c:v>
                      </c:pt>
                      <c:pt idx="556">
                        <c:v>112.20686645507801</c:v>
                      </c:pt>
                      <c:pt idx="557">
                        <c:v>112.400708007812</c:v>
                      </c:pt>
                      <c:pt idx="558">
                        <c:v>112.60064697265599</c:v>
                      </c:pt>
                      <c:pt idx="559">
                        <c:v>112.81441040039098</c:v>
                      </c:pt>
                      <c:pt idx="560">
                        <c:v>113.01307983398401</c:v>
                      </c:pt>
                      <c:pt idx="561">
                        <c:v>113.20546874999999</c:v>
                      </c:pt>
                      <c:pt idx="562">
                        <c:v>113.40540161132802</c:v>
                      </c:pt>
                      <c:pt idx="563">
                        <c:v>113.605334472656</c:v>
                      </c:pt>
                      <c:pt idx="564">
                        <c:v>113.81281127929699</c:v>
                      </c:pt>
                      <c:pt idx="565">
                        <c:v>114.014001464844</c:v>
                      </c:pt>
                      <c:pt idx="566">
                        <c:v>114.20639038085901</c:v>
                      </c:pt>
                      <c:pt idx="567">
                        <c:v>114.40380249023401</c:v>
                      </c:pt>
                      <c:pt idx="568">
                        <c:v>114.607507324219</c:v>
                      </c:pt>
                      <c:pt idx="569">
                        <c:v>114.81121215820301</c:v>
                      </c:pt>
                      <c:pt idx="570">
                        <c:v>115.009887695312</c:v>
                      </c:pt>
                      <c:pt idx="571">
                        <c:v>115.21214599609399</c:v>
                      </c:pt>
                      <c:pt idx="572">
                        <c:v>115.41207885742199</c:v>
                      </c:pt>
                      <c:pt idx="573">
                        <c:v>115.60717163085901</c:v>
                      </c:pt>
                      <c:pt idx="574">
                        <c:v>115.803332519531</c:v>
                      </c:pt>
                      <c:pt idx="575">
                        <c:v>115.99949340820301</c:v>
                      </c:pt>
                      <c:pt idx="576">
                        <c:v>116.20319213867199</c:v>
                      </c:pt>
                      <c:pt idx="577">
                        <c:v>116.40941162109399</c:v>
                      </c:pt>
                      <c:pt idx="578">
                        <c:v>116.61185913085902</c:v>
                      </c:pt>
                      <c:pt idx="579">
                        <c:v>116.804248046875</c:v>
                      </c:pt>
                      <c:pt idx="580">
                        <c:v>117.00040893554699</c:v>
                      </c:pt>
                      <c:pt idx="581">
                        <c:v>117.20537109375</c:v>
                      </c:pt>
                      <c:pt idx="582">
                        <c:v>117.40656127929699</c:v>
                      </c:pt>
                      <c:pt idx="583">
                        <c:v>117.606494140625</c:v>
                      </c:pt>
                      <c:pt idx="584">
                        <c:v>117.80265502929699</c:v>
                      </c:pt>
                      <c:pt idx="585">
                        <c:v>118.00007324218799</c:v>
                      </c:pt>
                      <c:pt idx="586">
                        <c:v>118.20755004882801</c:v>
                      </c:pt>
                      <c:pt idx="587">
                        <c:v>118.41250610351599</c:v>
                      </c:pt>
                      <c:pt idx="588">
                        <c:v>118.603637695312</c:v>
                      </c:pt>
                      <c:pt idx="589">
                        <c:v>118.79602661132802</c:v>
                      </c:pt>
                      <c:pt idx="590">
                        <c:v>118.99721679687499</c:v>
                      </c:pt>
                      <c:pt idx="591">
                        <c:v>119.19589233398401</c:v>
                      </c:pt>
                      <c:pt idx="592">
                        <c:v>119.39833984374999</c:v>
                      </c:pt>
                      <c:pt idx="593">
                        <c:v>119.60581665039099</c:v>
                      </c:pt>
                      <c:pt idx="594">
                        <c:v>119.80448608398402</c:v>
                      </c:pt>
                      <c:pt idx="595">
                        <c:v>119.99436035156199</c:v>
                      </c:pt>
                      <c:pt idx="596">
                        <c:v>120.19177856445302</c:v>
                      </c:pt>
                      <c:pt idx="597">
                        <c:v>120.400512695312</c:v>
                      </c:pt>
                      <c:pt idx="598">
                        <c:v>120.598999023438</c:v>
                      </c:pt>
                      <c:pt idx="599">
                        <c:v>120.797485351562</c:v>
                      </c:pt>
                      <c:pt idx="600">
                        <c:v>121.00515136718801</c:v>
                      </c:pt>
                      <c:pt idx="601">
                        <c:v>121.19898071289099</c:v>
                      </c:pt>
                      <c:pt idx="602">
                        <c:v>121.395141601562</c:v>
                      </c:pt>
                      <c:pt idx="603">
                        <c:v>121.598657226562</c:v>
                      </c:pt>
                      <c:pt idx="604">
                        <c:v>121.79859008789099</c:v>
                      </c:pt>
                      <c:pt idx="605">
                        <c:v>122.00248413085902</c:v>
                      </c:pt>
                      <c:pt idx="606">
                        <c:v>122.20115966796899</c:v>
                      </c:pt>
                      <c:pt idx="607">
                        <c:v>122.38726196289099</c:v>
                      </c:pt>
                      <c:pt idx="608">
                        <c:v>122.58845214843799</c:v>
                      </c:pt>
                      <c:pt idx="609">
                        <c:v>122.797192382812</c:v>
                      </c:pt>
                      <c:pt idx="610">
                        <c:v>122.99712524414099</c:v>
                      </c:pt>
                      <c:pt idx="611">
                        <c:v>123.20459594726599</c:v>
                      </c:pt>
                      <c:pt idx="612">
                        <c:v>123.40703735351599</c:v>
                      </c:pt>
                      <c:pt idx="613">
                        <c:v>123.60049438476599</c:v>
                      </c:pt>
                      <c:pt idx="614">
                        <c:v>123.80168457031201</c:v>
                      </c:pt>
                      <c:pt idx="615">
                        <c:v>123.99929199218801</c:v>
                      </c:pt>
                      <c:pt idx="616">
                        <c:v>124.19545288085901</c:v>
                      </c:pt>
                      <c:pt idx="617">
                        <c:v>124.396643066406</c:v>
                      </c:pt>
                      <c:pt idx="618">
                        <c:v>124.59783325195301</c:v>
                      </c:pt>
                      <c:pt idx="619">
                        <c:v>124.79776000976599</c:v>
                      </c:pt>
                      <c:pt idx="620">
                        <c:v>124.99517822265599</c:v>
                      </c:pt>
                      <c:pt idx="621">
                        <c:v>125.196374511719</c:v>
                      </c:pt>
                      <c:pt idx="622">
                        <c:v>125.40259399414099</c:v>
                      </c:pt>
                      <c:pt idx="623">
                        <c:v>125.60503540039099</c:v>
                      </c:pt>
                      <c:pt idx="624">
                        <c:v>125.80622558593799</c:v>
                      </c:pt>
                      <c:pt idx="625">
                        <c:v>126.01495971679699</c:v>
                      </c:pt>
                      <c:pt idx="626">
                        <c:v>126.204833984375</c:v>
                      </c:pt>
                      <c:pt idx="627">
                        <c:v>126.38967895507801</c:v>
                      </c:pt>
                      <c:pt idx="628">
                        <c:v>126.592126464844</c:v>
                      </c:pt>
                      <c:pt idx="629">
                        <c:v>126.79960327148402</c:v>
                      </c:pt>
                      <c:pt idx="630">
                        <c:v>126.999536132812</c:v>
                      </c:pt>
                      <c:pt idx="631">
                        <c:v>127.19443969726599</c:v>
                      </c:pt>
                      <c:pt idx="632">
                        <c:v>127.40191650390599</c:v>
                      </c:pt>
                      <c:pt idx="633">
                        <c:v>127.60059204101599</c:v>
                      </c:pt>
                      <c:pt idx="634">
                        <c:v>127.78794555664099</c:v>
                      </c:pt>
                      <c:pt idx="635">
                        <c:v>127.99542236328099</c:v>
                      </c:pt>
                      <c:pt idx="636">
                        <c:v>128.20038452148401</c:v>
                      </c:pt>
                      <c:pt idx="637">
                        <c:v>128.38754882812501</c:v>
                      </c:pt>
                      <c:pt idx="638">
                        <c:v>128.59376831054698</c:v>
                      </c:pt>
                      <c:pt idx="639">
                        <c:v>128.801440429688</c:v>
                      </c:pt>
                      <c:pt idx="640">
                        <c:v>128.99382934570301</c:v>
                      </c:pt>
                      <c:pt idx="641">
                        <c:v>129.19250488281199</c:v>
                      </c:pt>
                      <c:pt idx="642">
                        <c:v>129.39620971679699</c:v>
                      </c:pt>
                      <c:pt idx="643">
                        <c:v>129.59971923828101</c:v>
                      </c:pt>
                      <c:pt idx="644">
                        <c:v>129.79462280273401</c:v>
                      </c:pt>
                      <c:pt idx="645">
                        <c:v>129.993487548828</c:v>
                      </c:pt>
                      <c:pt idx="646">
                        <c:v>130.19467773437501</c:v>
                      </c:pt>
                      <c:pt idx="647">
                        <c:v>130.39586791992198</c:v>
                      </c:pt>
                      <c:pt idx="648">
                        <c:v>130.59580078125001</c:v>
                      </c:pt>
                      <c:pt idx="649">
                        <c:v>130.78818969726598</c:v>
                      </c:pt>
                      <c:pt idx="650">
                        <c:v>130.990637207031</c:v>
                      </c:pt>
                      <c:pt idx="651">
                        <c:v>131.20062866210901</c:v>
                      </c:pt>
                      <c:pt idx="652">
                        <c:v>131.39785156249999</c:v>
                      </c:pt>
                      <c:pt idx="653">
                        <c:v>131.59275512695302</c:v>
                      </c:pt>
                      <c:pt idx="654">
                        <c:v>131.79287719726599</c:v>
                      </c:pt>
                      <c:pt idx="655">
                        <c:v>131.99406738281201</c:v>
                      </c:pt>
                      <c:pt idx="656">
                        <c:v>132.19903564453099</c:v>
                      </c:pt>
                      <c:pt idx="657">
                        <c:v>132.39626464843801</c:v>
                      </c:pt>
                      <c:pt idx="658">
                        <c:v>132.59493408203099</c:v>
                      </c:pt>
                      <c:pt idx="659">
                        <c:v>132.79757080078099</c:v>
                      </c:pt>
                      <c:pt idx="660">
                        <c:v>132.99247436523402</c:v>
                      </c:pt>
                      <c:pt idx="661">
                        <c:v>133.19240112304698</c:v>
                      </c:pt>
                      <c:pt idx="662">
                        <c:v>133.39610595703101</c:v>
                      </c:pt>
                      <c:pt idx="663">
                        <c:v>133.59478149414099</c:v>
                      </c:pt>
                      <c:pt idx="664">
                        <c:v>133.79345703125</c:v>
                      </c:pt>
                      <c:pt idx="665">
                        <c:v>133.99339599609399</c:v>
                      </c:pt>
                      <c:pt idx="666">
                        <c:v>134.19332885742199</c:v>
                      </c:pt>
                      <c:pt idx="667">
                        <c:v>134.38823242187499</c:v>
                      </c:pt>
                      <c:pt idx="668">
                        <c:v>134.59067993164098</c:v>
                      </c:pt>
                      <c:pt idx="669">
                        <c:v>134.79186401367198</c:v>
                      </c:pt>
                      <c:pt idx="670">
                        <c:v>134.99808349609401</c:v>
                      </c:pt>
                      <c:pt idx="671">
                        <c:v>135.19656982421901</c:v>
                      </c:pt>
                      <c:pt idx="672">
                        <c:v>135.387701416016</c:v>
                      </c:pt>
                      <c:pt idx="673">
                        <c:v>135.59159545898402</c:v>
                      </c:pt>
                      <c:pt idx="674">
                        <c:v>135.79152221679698</c:v>
                      </c:pt>
                      <c:pt idx="675">
                        <c:v>135.988940429688</c:v>
                      </c:pt>
                      <c:pt idx="676">
                        <c:v>136.18742675781201</c:v>
                      </c:pt>
                      <c:pt idx="677">
                        <c:v>136.39113159179698</c:v>
                      </c:pt>
                      <c:pt idx="678">
                        <c:v>136.58873901367198</c:v>
                      </c:pt>
                      <c:pt idx="679">
                        <c:v>136.78364257812501</c:v>
                      </c:pt>
                      <c:pt idx="680">
                        <c:v>136.98231811523402</c:v>
                      </c:pt>
                      <c:pt idx="681">
                        <c:v>137.18331298828099</c:v>
                      </c:pt>
                      <c:pt idx="682">
                        <c:v>137.38450317382802</c:v>
                      </c:pt>
                      <c:pt idx="683">
                        <c:v>137.58462524414099</c:v>
                      </c:pt>
                      <c:pt idx="684">
                        <c:v>137.79461669921901</c:v>
                      </c:pt>
                      <c:pt idx="685">
                        <c:v>137.99455566406201</c:v>
                      </c:pt>
                      <c:pt idx="686">
                        <c:v>138.18317260742199</c:v>
                      </c:pt>
                      <c:pt idx="687">
                        <c:v>138.38668212890599</c:v>
                      </c:pt>
                      <c:pt idx="688">
                        <c:v>138.59290161132802</c:v>
                      </c:pt>
                      <c:pt idx="689">
                        <c:v>138.78674316406199</c:v>
                      </c:pt>
                      <c:pt idx="690">
                        <c:v>138.97913208007802</c:v>
                      </c:pt>
                      <c:pt idx="691">
                        <c:v>139.184088134766</c:v>
                      </c:pt>
                      <c:pt idx="692">
                        <c:v>139.38904418945302</c:v>
                      </c:pt>
                      <c:pt idx="693">
                        <c:v>139.59507446289098</c:v>
                      </c:pt>
                      <c:pt idx="694">
                        <c:v>139.79626464843801</c:v>
                      </c:pt>
                      <c:pt idx="695">
                        <c:v>139.99387207031199</c:v>
                      </c:pt>
                      <c:pt idx="696">
                        <c:v>140.19110107421901</c:v>
                      </c:pt>
                      <c:pt idx="697">
                        <c:v>140.39606323242199</c:v>
                      </c:pt>
                      <c:pt idx="698">
                        <c:v>140.59367675781201</c:v>
                      </c:pt>
                      <c:pt idx="699">
                        <c:v>140.78480834960902</c:v>
                      </c:pt>
                      <c:pt idx="700">
                        <c:v>140.99102783203099</c:v>
                      </c:pt>
                      <c:pt idx="701">
                        <c:v>141.18341064453099</c:v>
                      </c:pt>
                      <c:pt idx="702">
                        <c:v>141.379565429688</c:v>
                      </c:pt>
                      <c:pt idx="703">
                        <c:v>141.5908203125</c:v>
                      </c:pt>
                      <c:pt idx="704">
                        <c:v>141.78823852539099</c:v>
                      </c:pt>
                      <c:pt idx="705">
                        <c:v>141.98565673828099</c:v>
                      </c:pt>
                      <c:pt idx="706">
                        <c:v>142.186846923828</c:v>
                      </c:pt>
                      <c:pt idx="707">
                        <c:v>142.38425903320302</c:v>
                      </c:pt>
                      <c:pt idx="708">
                        <c:v>142.58796386718799</c:v>
                      </c:pt>
                      <c:pt idx="709">
                        <c:v>142.78663940429698</c:v>
                      </c:pt>
                      <c:pt idx="710">
                        <c:v>142.986572265625</c:v>
                      </c:pt>
                      <c:pt idx="711">
                        <c:v>143.192791748047</c:v>
                      </c:pt>
                      <c:pt idx="712">
                        <c:v>143.387689208984</c:v>
                      </c:pt>
                      <c:pt idx="713">
                        <c:v>143.58259277343799</c:v>
                      </c:pt>
                      <c:pt idx="714">
                        <c:v>143.786303710938</c:v>
                      </c:pt>
                      <c:pt idx="715">
                        <c:v>143.98101196289099</c:v>
                      </c:pt>
                      <c:pt idx="716">
                        <c:v>144.18201293945302</c:v>
                      </c:pt>
                      <c:pt idx="717">
                        <c:v>144.38823852539099</c:v>
                      </c:pt>
                      <c:pt idx="718">
                        <c:v>144.58583984374999</c:v>
                      </c:pt>
                      <c:pt idx="719">
                        <c:v>144.79099121093799</c:v>
                      </c:pt>
                      <c:pt idx="720">
                        <c:v>144.98193359375</c:v>
                      </c:pt>
                      <c:pt idx="721">
                        <c:v>145.17306518554699</c:v>
                      </c:pt>
                      <c:pt idx="722">
                        <c:v>145.38576049804698</c:v>
                      </c:pt>
                      <c:pt idx="723">
                        <c:v>145.59178466796899</c:v>
                      </c:pt>
                      <c:pt idx="724">
                        <c:v>145.78543090820301</c:v>
                      </c:pt>
                      <c:pt idx="725">
                        <c:v>145.97907714843799</c:v>
                      </c:pt>
                      <c:pt idx="726">
                        <c:v>146.177563476562</c:v>
                      </c:pt>
                      <c:pt idx="727">
                        <c:v>146.37642822265599</c:v>
                      </c:pt>
                      <c:pt idx="728">
                        <c:v>146.57906494140599</c:v>
                      </c:pt>
                      <c:pt idx="729">
                        <c:v>146.78276977539099</c:v>
                      </c:pt>
                      <c:pt idx="730">
                        <c:v>146.98521728515601</c:v>
                      </c:pt>
                      <c:pt idx="731">
                        <c:v>147.18515014648401</c:v>
                      </c:pt>
                      <c:pt idx="732">
                        <c:v>147.38508300781299</c:v>
                      </c:pt>
                      <c:pt idx="733">
                        <c:v>147.58753051757802</c:v>
                      </c:pt>
                      <c:pt idx="734">
                        <c:v>147.78369140625</c:v>
                      </c:pt>
                      <c:pt idx="735">
                        <c:v>147.98236694335901</c:v>
                      </c:pt>
                      <c:pt idx="736">
                        <c:v>148.18104248046899</c:v>
                      </c:pt>
                      <c:pt idx="737">
                        <c:v>148.38726196289099</c:v>
                      </c:pt>
                      <c:pt idx="738">
                        <c:v>148.58216552734399</c:v>
                      </c:pt>
                      <c:pt idx="739">
                        <c:v>148.77329711914098</c:v>
                      </c:pt>
                      <c:pt idx="740">
                        <c:v>148.98328247070302</c:v>
                      </c:pt>
                      <c:pt idx="741">
                        <c:v>149.18068847656201</c:v>
                      </c:pt>
                      <c:pt idx="742">
                        <c:v>149.375402832031</c:v>
                      </c:pt>
                      <c:pt idx="743">
                        <c:v>149.57516479492199</c:v>
                      </c:pt>
                      <c:pt idx="744">
                        <c:v>149.78138427734399</c:v>
                      </c:pt>
                      <c:pt idx="745">
                        <c:v>149.98545532226598</c:v>
                      </c:pt>
                      <c:pt idx="746">
                        <c:v>150.18035888671901</c:v>
                      </c:pt>
                      <c:pt idx="747">
                        <c:v>150.37903442382802</c:v>
                      </c:pt>
                      <c:pt idx="748">
                        <c:v>150.58022460937499</c:v>
                      </c:pt>
                      <c:pt idx="749">
                        <c:v>150.77890014648401</c:v>
                      </c:pt>
                      <c:pt idx="750">
                        <c:v>150.98386230468699</c:v>
                      </c:pt>
                      <c:pt idx="751">
                        <c:v>151.18215942382801</c:v>
                      </c:pt>
                      <c:pt idx="752">
                        <c:v>151.37706298828101</c:v>
                      </c:pt>
                      <c:pt idx="753">
                        <c:v>151.58114624023401</c:v>
                      </c:pt>
                      <c:pt idx="754">
                        <c:v>151.780200195313</c:v>
                      </c:pt>
                      <c:pt idx="755">
                        <c:v>151.97849731445302</c:v>
                      </c:pt>
                      <c:pt idx="756">
                        <c:v>152.18093872070301</c:v>
                      </c:pt>
                      <c:pt idx="757">
                        <c:v>152.38124389648402</c:v>
                      </c:pt>
                      <c:pt idx="758">
                        <c:v>152.57866210937499</c:v>
                      </c:pt>
                      <c:pt idx="759">
                        <c:v>152.77570800781299</c:v>
                      </c:pt>
                      <c:pt idx="760">
                        <c:v>152.97400512695302</c:v>
                      </c:pt>
                      <c:pt idx="761">
                        <c:v>153.18688354492198</c:v>
                      </c:pt>
                      <c:pt idx="762">
                        <c:v>153.38342285156199</c:v>
                      </c:pt>
                      <c:pt idx="763">
                        <c:v>153.57078857421899</c:v>
                      </c:pt>
                      <c:pt idx="764">
                        <c:v>153.77575073242198</c:v>
                      </c:pt>
                      <c:pt idx="765">
                        <c:v>153.97278442382802</c:v>
                      </c:pt>
                      <c:pt idx="766">
                        <c:v>154.17397460937499</c:v>
                      </c:pt>
                      <c:pt idx="767">
                        <c:v>154.3818359375</c:v>
                      </c:pt>
                      <c:pt idx="768">
                        <c:v>154.58516845703099</c:v>
                      </c:pt>
                      <c:pt idx="769">
                        <c:v>154.777178955078</c:v>
                      </c:pt>
                      <c:pt idx="770">
                        <c:v>154.97333374023401</c:v>
                      </c:pt>
                      <c:pt idx="771">
                        <c:v>155.18081054687499</c:v>
                      </c:pt>
                      <c:pt idx="772">
                        <c:v>155.38488769531301</c:v>
                      </c:pt>
                      <c:pt idx="773">
                        <c:v>155.57764892578101</c:v>
                      </c:pt>
                      <c:pt idx="774">
                        <c:v>155.77218017578099</c:v>
                      </c:pt>
                      <c:pt idx="775">
                        <c:v>155.98179931640601</c:v>
                      </c:pt>
                      <c:pt idx="776">
                        <c:v>156.17418823242198</c:v>
                      </c:pt>
                      <c:pt idx="777">
                        <c:v>156.36317138671899</c:v>
                      </c:pt>
                      <c:pt idx="778">
                        <c:v>156.56939086914099</c:v>
                      </c:pt>
                      <c:pt idx="779">
                        <c:v>156.77272338867198</c:v>
                      </c:pt>
                      <c:pt idx="780">
                        <c:v>156.97139892578099</c:v>
                      </c:pt>
                      <c:pt idx="781">
                        <c:v>157.17799072265601</c:v>
                      </c:pt>
                      <c:pt idx="782">
                        <c:v>157.377038574219</c:v>
                      </c:pt>
                      <c:pt idx="783">
                        <c:v>157.57697143554699</c:v>
                      </c:pt>
                      <c:pt idx="784">
                        <c:v>157.77690429687499</c:v>
                      </c:pt>
                      <c:pt idx="785">
                        <c:v>157.96677856445302</c:v>
                      </c:pt>
                      <c:pt idx="786">
                        <c:v>158.16885375976599</c:v>
                      </c:pt>
                      <c:pt idx="787">
                        <c:v>158.37470092773401</c:v>
                      </c:pt>
                      <c:pt idx="788">
                        <c:v>158.58092041015601</c:v>
                      </c:pt>
                      <c:pt idx="789">
                        <c:v>158.77958984374999</c:v>
                      </c:pt>
                      <c:pt idx="790">
                        <c:v>158.975744628906</c:v>
                      </c:pt>
                      <c:pt idx="791">
                        <c:v>159.17567749023402</c:v>
                      </c:pt>
                      <c:pt idx="792">
                        <c:v>159.374346923828</c:v>
                      </c:pt>
                      <c:pt idx="793">
                        <c:v>159.56962890624999</c:v>
                      </c:pt>
                      <c:pt idx="794">
                        <c:v>159.77208251953101</c:v>
                      </c:pt>
                      <c:pt idx="795">
                        <c:v>159.97415161132801</c:v>
                      </c:pt>
                      <c:pt idx="796">
                        <c:v>160.17156982421901</c:v>
                      </c:pt>
                      <c:pt idx="797">
                        <c:v>160.37024536132802</c:v>
                      </c:pt>
                      <c:pt idx="798">
                        <c:v>160.56552124023401</c:v>
                      </c:pt>
                      <c:pt idx="799">
                        <c:v>160.76796874999999</c:v>
                      </c:pt>
                      <c:pt idx="800">
                        <c:v>160.97670288085902</c:v>
                      </c:pt>
                      <c:pt idx="801">
                        <c:v>161.17575073242199</c:v>
                      </c:pt>
                      <c:pt idx="802">
                        <c:v>161.370275878906</c:v>
                      </c:pt>
                      <c:pt idx="803">
                        <c:v>161.574865722656</c:v>
                      </c:pt>
                      <c:pt idx="804">
                        <c:v>161.77643432617199</c:v>
                      </c:pt>
                      <c:pt idx="805">
                        <c:v>161.97423095703101</c:v>
                      </c:pt>
                      <c:pt idx="806">
                        <c:v>162.18133544921901</c:v>
                      </c:pt>
                      <c:pt idx="807">
                        <c:v>162.37334594726599</c:v>
                      </c:pt>
                      <c:pt idx="808">
                        <c:v>162.569506835938</c:v>
                      </c:pt>
                      <c:pt idx="809">
                        <c:v>162.77698364257802</c:v>
                      </c:pt>
                      <c:pt idx="810">
                        <c:v>162.97188110351598</c:v>
                      </c:pt>
                      <c:pt idx="811">
                        <c:v>163.16929931640601</c:v>
                      </c:pt>
                      <c:pt idx="812">
                        <c:v>163.37463989257802</c:v>
                      </c:pt>
                      <c:pt idx="813">
                        <c:v>163.57708740234401</c:v>
                      </c:pt>
                      <c:pt idx="814">
                        <c:v>163.77160644531301</c:v>
                      </c:pt>
                      <c:pt idx="815">
                        <c:v>163.97153930664098</c:v>
                      </c:pt>
                      <c:pt idx="816">
                        <c:v>164.17148437500001</c:v>
                      </c:pt>
                      <c:pt idx="817">
                        <c:v>164.36801147460901</c:v>
                      </c:pt>
                      <c:pt idx="818">
                        <c:v>164.57045288085902</c:v>
                      </c:pt>
                      <c:pt idx="819">
                        <c:v>164.76787109374999</c:v>
                      </c:pt>
                      <c:pt idx="820">
                        <c:v>164.966546630859</c:v>
                      </c:pt>
                      <c:pt idx="821">
                        <c:v>165.173657226562</c:v>
                      </c:pt>
                      <c:pt idx="822">
                        <c:v>165.36981811523401</c:v>
                      </c:pt>
                      <c:pt idx="823">
                        <c:v>165.57100219726598</c:v>
                      </c:pt>
                      <c:pt idx="824">
                        <c:v>165.768792724609</c:v>
                      </c:pt>
                      <c:pt idx="825">
                        <c:v>165.96369018554699</c:v>
                      </c:pt>
                      <c:pt idx="826">
                        <c:v>166.17116699218701</c:v>
                      </c:pt>
                      <c:pt idx="827">
                        <c:v>166.373620605469</c:v>
                      </c:pt>
                      <c:pt idx="828">
                        <c:v>166.569409179687</c:v>
                      </c:pt>
                      <c:pt idx="829">
                        <c:v>166.773114013672</c:v>
                      </c:pt>
                      <c:pt idx="830">
                        <c:v>166.968011474609</c:v>
                      </c:pt>
                      <c:pt idx="831">
                        <c:v>167.15914306640599</c:v>
                      </c:pt>
                      <c:pt idx="832">
                        <c:v>167.36787109375001</c:v>
                      </c:pt>
                      <c:pt idx="833">
                        <c:v>167.5703125</c:v>
                      </c:pt>
                      <c:pt idx="834">
                        <c:v>167.766851806641</c:v>
                      </c:pt>
                      <c:pt idx="835">
                        <c:v>167.96464843749999</c:v>
                      </c:pt>
                      <c:pt idx="836">
                        <c:v>168.16169433593799</c:v>
                      </c:pt>
                      <c:pt idx="837">
                        <c:v>168.36376953125</c:v>
                      </c:pt>
                      <c:pt idx="838">
                        <c:v>168.56873168945302</c:v>
                      </c:pt>
                      <c:pt idx="839">
                        <c:v>168.764886474609</c:v>
                      </c:pt>
                      <c:pt idx="840">
                        <c:v>168.96481933593799</c:v>
                      </c:pt>
                      <c:pt idx="841">
                        <c:v>169.16727294921901</c:v>
                      </c:pt>
                      <c:pt idx="842">
                        <c:v>169.36632080078101</c:v>
                      </c:pt>
                      <c:pt idx="843">
                        <c:v>169.56750488281301</c:v>
                      </c:pt>
                      <c:pt idx="844">
                        <c:v>169.77209472656199</c:v>
                      </c:pt>
                      <c:pt idx="845">
                        <c:v>169.96951293945301</c:v>
                      </c:pt>
                      <c:pt idx="846">
                        <c:v>170.16818237304699</c:v>
                      </c:pt>
                      <c:pt idx="847">
                        <c:v>170.37440185546899</c:v>
                      </c:pt>
                      <c:pt idx="848">
                        <c:v>170.56931152343799</c:v>
                      </c:pt>
                      <c:pt idx="849">
                        <c:v>170.76333007812499</c:v>
                      </c:pt>
                      <c:pt idx="850">
                        <c:v>170.96740112304698</c:v>
                      </c:pt>
                      <c:pt idx="851">
                        <c:v>171.16947631835902</c:v>
                      </c:pt>
                      <c:pt idx="852">
                        <c:v>171.36060791015601</c:v>
                      </c:pt>
                      <c:pt idx="853">
                        <c:v>171.558026123047</c:v>
                      </c:pt>
                      <c:pt idx="854">
                        <c:v>171.76387329101598</c:v>
                      </c:pt>
                      <c:pt idx="855">
                        <c:v>171.96292114257801</c:v>
                      </c:pt>
                      <c:pt idx="856">
                        <c:v>172.16448974609401</c:v>
                      </c:pt>
                      <c:pt idx="857">
                        <c:v>172.36655883789098</c:v>
                      </c:pt>
                      <c:pt idx="858">
                        <c:v>172.55894165039098</c:v>
                      </c:pt>
                      <c:pt idx="859">
                        <c:v>172.76390380859399</c:v>
                      </c:pt>
                      <c:pt idx="860">
                        <c:v>172.97012329101599</c:v>
                      </c:pt>
                      <c:pt idx="861">
                        <c:v>173.16754150390599</c:v>
                      </c:pt>
                      <c:pt idx="862">
                        <c:v>173.36835327148401</c:v>
                      </c:pt>
                      <c:pt idx="863">
                        <c:v>173.56326293945301</c:v>
                      </c:pt>
                      <c:pt idx="864">
                        <c:v>173.756024169922</c:v>
                      </c:pt>
                      <c:pt idx="865">
                        <c:v>173.95595092773402</c:v>
                      </c:pt>
                      <c:pt idx="866">
                        <c:v>174.16091308593801</c:v>
                      </c:pt>
                      <c:pt idx="867">
                        <c:v>174.36373291015599</c:v>
                      </c:pt>
                      <c:pt idx="868">
                        <c:v>174.56077880859399</c:v>
                      </c:pt>
                      <c:pt idx="869">
                        <c:v>174.76159667968699</c:v>
                      </c:pt>
                      <c:pt idx="870">
                        <c:v>174.96315917968701</c:v>
                      </c:pt>
                      <c:pt idx="871">
                        <c:v>175.17063598632802</c:v>
                      </c:pt>
                      <c:pt idx="872">
                        <c:v>175.37145385742198</c:v>
                      </c:pt>
                      <c:pt idx="873">
                        <c:v>175.564215087891</c:v>
                      </c:pt>
                      <c:pt idx="874">
                        <c:v>175.763269042969</c:v>
                      </c:pt>
                      <c:pt idx="875">
                        <c:v>175.96445312500001</c:v>
                      </c:pt>
                      <c:pt idx="876">
                        <c:v>176.16815795898401</c:v>
                      </c:pt>
                      <c:pt idx="877">
                        <c:v>176.366461181641</c:v>
                      </c:pt>
                      <c:pt idx="878">
                        <c:v>176.56010131835902</c:v>
                      </c:pt>
                      <c:pt idx="879">
                        <c:v>176.75663452148402</c:v>
                      </c:pt>
                      <c:pt idx="880">
                        <c:v>176.95619506835902</c:v>
                      </c:pt>
                      <c:pt idx="881">
                        <c:v>177.158276367187</c:v>
                      </c:pt>
                      <c:pt idx="882">
                        <c:v>177.36072387695302</c:v>
                      </c:pt>
                      <c:pt idx="883">
                        <c:v>177.55562133789098</c:v>
                      </c:pt>
                      <c:pt idx="884">
                        <c:v>177.76096191406199</c:v>
                      </c:pt>
                      <c:pt idx="885">
                        <c:v>177.97133178710902</c:v>
                      </c:pt>
                      <c:pt idx="886">
                        <c:v>178.17251586914099</c:v>
                      </c:pt>
                      <c:pt idx="887">
                        <c:v>178.37081298828099</c:v>
                      </c:pt>
                      <c:pt idx="888">
                        <c:v>178.55905761718699</c:v>
                      </c:pt>
                      <c:pt idx="889">
                        <c:v>178.75433349609401</c:v>
                      </c:pt>
                      <c:pt idx="890">
                        <c:v>178.95928955078099</c:v>
                      </c:pt>
                      <c:pt idx="891">
                        <c:v>179.16010742187501</c:v>
                      </c:pt>
                      <c:pt idx="892">
                        <c:v>179.35664062500001</c:v>
                      </c:pt>
                      <c:pt idx="893">
                        <c:v>179.55405273437501</c:v>
                      </c:pt>
                      <c:pt idx="894">
                        <c:v>179.75864257812501</c:v>
                      </c:pt>
                      <c:pt idx="895">
                        <c:v>179.95983886718699</c:v>
                      </c:pt>
                      <c:pt idx="896">
                        <c:v>180.15222778320302</c:v>
                      </c:pt>
                      <c:pt idx="897">
                        <c:v>180.34875488281301</c:v>
                      </c:pt>
                      <c:pt idx="898">
                        <c:v>180.55497436523402</c:v>
                      </c:pt>
                      <c:pt idx="899">
                        <c:v>180.764971923828</c:v>
                      </c:pt>
                      <c:pt idx="900">
                        <c:v>180.96239013671899</c:v>
                      </c:pt>
                      <c:pt idx="901">
                        <c:v>181.14937744140599</c:v>
                      </c:pt>
                      <c:pt idx="902">
                        <c:v>181.349682617187</c:v>
                      </c:pt>
                      <c:pt idx="903">
                        <c:v>181.555902099609</c:v>
                      </c:pt>
                      <c:pt idx="904">
                        <c:v>181.750805664062</c:v>
                      </c:pt>
                      <c:pt idx="905">
                        <c:v>181.954504394531</c:v>
                      </c:pt>
                      <c:pt idx="906">
                        <c:v>182.16952514648401</c:v>
                      </c:pt>
                      <c:pt idx="907">
                        <c:v>182.36819458007801</c:v>
                      </c:pt>
                      <c:pt idx="908">
                        <c:v>182.556811523438</c:v>
                      </c:pt>
                      <c:pt idx="909">
                        <c:v>182.75712890624999</c:v>
                      </c:pt>
                      <c:pt idx="910">
                        <c:v>182.95668945312499</c:v>
                      </c:pt>
                      <c:pt idx="911">
                        <c:v>183.15121459960901</c:v>
                      </c:pt>
                      <c:pt idx="912">
                        <c:v>183.35654907226598</c:v>
                      </c:pt>
                      <c:pt idx="913">
                        <c:v>183.55559692382801</c:v>
                      </c:pt>
                      <c:pt idx="914">
                        <c:v>183.75427246093801</c:v>
                      </c:pt>
                      <c:pt idx="915">
                        <c:v>183.95294799804699</c:v>
                      </c:pt>
                      <c:pt idx="916">
                        <c:v>184.15916748046899</c:v>
                      </c:pt>
                      <c:pt idx="917">
                        <c:v>184.361242675781</c:v>
                      </c:pt>
                      <c:pt idx="918">
                        <c:v>184.551995849609</c:v>
                      </c:pt>
                      <c:pt idx="919">
                        <c:v>184.75104370117199</c:v>
                      </c:pt>
                      <c:pt idx="920">
                        <c:v>184.94846191406199</c:v>
                      </c:pt>
                      <c:pt idx="921">
                        <c:v>185.15719604492199</c:v>
                      </c:pt>
                      <c:pt idx="922">
                        <c:v>185.36215820312501</c:v>
                      </c:pt>
                      <c:pt idx="923">
                        <c:v>185.54951171875001</c:v>
                      </c:pt>
                      <c:pt idx="924">
                        <c:v>185.74566650390599</c:v>
                      </c:pt>
                      <c:pt idx="925">
                        <c:v>185.94899902343801</c:v>
                      </c:pt>
                      <c:pt idx="926">
                        <c:v>186.15182495117199</c:v>
                      </c:pt>
                      <c:pt idx="927">
                        <c:v>186.35552978515599</c:v>
                      </c:pt>
                      <c:pt idx="928">
                        <c:v>186.551684570313</c:v>
                      </c:pt>
                      <c:pt idx="929">
                        <c:v>186.74281616210902</c:v>
                      </c:pt>
                      <c:pt idx="930">
                        <c:v>186.94740600585902</c:v>
                      </c:pt>
                      <c:pt idx="931">
                        <c:v>187.15362548828099</c:v>
                      </c:pt>
                      <c:pt idx="932">
                        <c:v>187.354821777344</c:v>
                      </c:pt>
                      <c:pt idx="933">
                        <c:v>187.55474853515599</c:v>
                      </c:pt>
                      <c:pt idx="934">
                        <c:v>187.74964599609399</c:v>
                      </c:pt>
                      <c:pt idx="935">
                        <c:v>187.95498657226599</c:v>
                      </c:pt>
                      <c:pt idx="936">
                        <c:v>188.15655517578099</c:v>
                      </c:pt>
                      <c:pt idx="937">
                        <c:v>188.35271606445301</c:v>
                      </c:pt>
                      <c:pt idx="938">
                        <c:v>188.55856323242199</c:v>
                      </c:pt>
                      <c:pt idx="939">
                        <c:v>188.755609130859</c:v>
                      </c:pt>
                      <c:pt idx="940">
                        <c:v>188.94924926757801</c:v>
                      </c:pt>
                      <c:pt idx="941">
                        <c:v>189.15081176757801</c:v>
                      </c:pt>
                      <c:pt idx="942">
                        <c:v>189.352374267578</c:v>
                      </c:pt>
                      <c:pt idx="943">
                        <c:v>189.55318603515599</c:v>
                      </c:pt>
                      <c:pt idx="944">
                        <c:v>189.76821289062499</c:v>
                      </c:pt>
                      <c:pt idx="945">
                        <c:v>189.96978149414099</c:v>
                      </c:pt>
                      <c:pt idx="946">
                        <c:v>190.16216430664099</c:v>
                      </c:pt>
                      <c:pt idx="947">
                        <c:v>190.36083984375</c:v>
                      </c:pt>
                      <c:pt idx="948">
                        <c:v>190.54819335937501</c:v>
                      </c:pt>
                      <c:pt idx="949">
                        <c:v>190.75189208984401</c:v>
                      </c:pt>
                      <c:pt idx="950">
                        <c:v>190.9501953125</c:v>
                      </c:pt>
                      <c:pt idx="951">
                        <c:v>191.145098876953</c:v>
                      </c:pt>
                      <c:pt idx="952">
                        <c:v>191.35797729492199</c:v>
                      </c:pt>
                      <c:pt idx="953">
                        <c:v>191.55665283203101</c:v>
                      </c:pt>
                      <c:pt idx="954">
                        <c:v>191.745275878906</c:v>
                      </c:pt>
                      <c:pt idx="955">
                        <c:v>191.94860839843801</c:v>
                      </c:pt>
                      <c:pt idx="956">
                        <c:v>192.14853515625001</c:v>
                      </c:pt>
                      <c:pt idx="957">
                        <c:v>192.35009765625</c:v>
                      </c:pt>
                      <c:pt idx="958">
                        <c:v>192.54714355468701</c:v>
                      </c:pt>
                      <c:pt idx="959">
                        <c:v>192.74166870117199</c:v>
                      </c:pt>
                      <c:pt idx="960">
                        <c:v>192.94411010742198</c:v>
                      </c:pt>
                      <c:pt idx="961">
                        <c:v>193.14279174804699</c:v>
                      </c:pt>
                      <c:pt idx="962">
                        <c:v>193.34901123046899</c:v>
                      </c:pt>
                      <c:pt idx="963">
                        <c:v>193.55396728515601</c:v>
                      </c:pt>
                      <c:pt idx="964">
                        <c:v>193.74799194335901</c:v>
                      </c:pt>
                      <c:pt idx="965">
                        <c:v>193.94830322265599</c:v>
                      </c:pt>
                      <c:pt idx="966">
                        <c:v>194.147863769531</c:v>
                      </c:pt>
                      <c:pt idx="967">
                        <c:v>194.34113159179699</c:v>
                      </c:pt>
                      <c:pt idx="968">
                        <c:v>194.54609375000001</c:v>
                      </c:pt>
                      <c:pt idx="969">
                        <c:v>194.75772094726599</c:v>
                      </c:pt>
                      <c:pt idx="970">
                        <c:v>194.95639648437501</c:v>
                      </c:pt>
                      <c:pt idx="971">
                        <c:v>195.14588623046899</c:v>
                      </c:pt>
                      <c:pt idx="972">
                        <c:v>195.34744262695301</c:v>
                      </c:pt>
                      <c:pt idx="973">
                        <c:v>195.54649047851598</c:v>
                      </c:pt>
                      <c:pt idx="974">
                        <c:v>195.73762207031299</c:v>
                      </c:pt>
                      <c:pt idx="975">
                        <c:v>195.93630981445301</c:v>
                      </c:pt>
                      <c:pt idx="976">
                        <c:v>196.14592895507801</c:v>
                      </c:pt>
                      <c:pt idx="977">
                        <c:v>196.34585571289099</c:v>
                      </c:pt>
                      <c:pt idx="978">
                        <c:v>196.53573608398401</c:v>
                      </c:pt>
                      <c:pt idx="979">
                        <c:v>196.73817749023402</c:v>
                      </c:pt>
                      <c:pt idx="980">
                        <c:v>196.95068359375</c:v>
                      </c:pt>
                      <c:pt idx="981">
                        <c:v>197.15401611328099</c:v>
                      </c:pt>
                      <c:pt idx="982">
                        <c:v>197.34677734375001</c:v>
                      </c:pt>
                      <c:pt idx="983">
                        <c:v>197.54167480468701</c:v>
                      </c:pt>
                      <c:pt idx="984">
                        <c:v>197.734942626953</c:v>
                      </c:pt>
                      <c:pt idx="985">
                        <c:v>197.93865356445301</c:v>
                      </c:pt>
                      <c:pt idx="986">
                        <c:v>198.14612426757802</c:v>
                      </c:pt>
                      <c:pt idx="987">
                        <c:v>198.34857177734401</c:v>
                      </c:pt>
                      <c:pt idx="988">
                        <c:v>198.54348144531301</c:v>
                      </c:pt>
                      <c:pt idx="989">
                        <c:v>198.73712768554699</c:v>
                      </c:pt>
                      <c:pt idx="990">
                        <c:v>198.94334716796899</c:v>
                      </c:pt>
                      <c:pt idx="991">
                        <c:v>199.14579467773402</c:v>
                      </c:pt>
                      <c:pt idx="992">
                        <c:v>199.33817749023402</c:v>
                      </c:pt>
                      <c:pt idx="993">
                        <c:v>199.53936767578099</c:v>
                      </c:pt>
                      <c:pt idx="994">
                        <c:v>199.744708251953</c:v>
                      </c:pt>
                      <c:pt idx="995">
                        <c:v>199.93997802734401</c:v>
                      </c:pt>
                      <c:pt idx="996">
                        <c:v>200.13575439453101</c:v>
                      </c:pt>
                      <c:pt idx="997">
                        <c:v>200.33657836914099</c:v>
                      </c:pt>
                      <c:pt idx="998">
                        <c:v>200.53940429687501</c:v>
                      </c:pt>
                      <c:pt idx="999">
                        <c:v>200.74599609374999</c:v>
                      </c:pt>
                      <c:pt idx="1000">
                        <c:v>200.94680786132801</c:v>
                      </c:pt>
                      <c:pt idx="1001">
                        <c:v>201.13919067382801</c:v>
                      </c:pt>
                      <c:pt idx="1002">
                        <c:v>201.33447265625</c:v>
                      </c:pt>
                      <c:pt idx="1003">
                        <c:v>201.53692626953099</c:v>
                      </c:pt>
                      <c:pt idx="1004">
                        <c:v>201.74277343750001</c:v>
                      </c:pt>
                      <c:pt idx="1005">
                        <c:v>201.94144897460902</c:v>
                      </c:pt>
                      <c:pt idx="1006">
                        <c:v>202.14137573242198</c:v>
                      </c:pt>
                      <c:pt idx="1007">
                        <c:v>202.34759521484401</c:v>
                      </c:pt>
                      <c:pt idx="1008">
                        <c:v>202.54627075195302</c:v>
                      </c:pt>
                      <c:pt idx="1009">
                        <c:v>202.74331665039099</c:v>
                      </c:pt>
                      <c:pt idx="1010">
                        <c:v>202.938226318359</c:v>
                      </c:pt>
                      <c:pt idx="1011">
                        <c:v>203.14066772460902</c:v>
                      </c:pt>
                      <c:pt idx="1012">
                        <c:v>203.34348144531299</c:v>
                      </c:pt>
                      <c:pt idx="1013">
                        <c:v>203.54466552734399</c:v>
                      </c:pt>
                      <c:pt idx="1014">
                        <c:v>203.75466308593801</c:v>
                      </c:pt>
                      <c:pt idx="1015">
                        <c:v>203.94616699218699</c:v>
                      </c:pt>
                      <c:pt idx="1016">
                        <c:v>204.13854980468699</c:v>
                      </c:pt>
                      <c:pt idx="1017">
                        <c:v>204.34476928710902</c:v>
                      </c:pt>
                      <c:pt idx="1018">
                        <c:v>204.54848022460902</c:v>
                      </c:pt>
                      <c:pt idx="1019">
                        <c:v>204.74590454101599</c:v>
                      </c:pt>
                      <c:pt idx="1020">
                        <c:v>204.94420166015601</c:v>
                      </c:pt>
                      <c:pt idx="1021">
                        <c:v>205.13620605468699</c:v>
                      </c:pt>
                      <c:pt idx="1022">
                        <c:v>205.33022460937499</c:v>
                      </c:pt>
                      <c:pt idx="1023">
                        <c:v>205.53519287109398</c:v>
                      </c:pt>
                      <c:pt idx="1024">
                        <c:v>205.738525390625</c:v>
                      </c:pt>
                      <c:pt idx="1025">
                        <c:v>205.94134521484398</c:v>
                      </c:pt>
                      <c:pt idx="1026">
                        <c:v>206.14127197265603</c:v>
                      </c:pt>
                      <c:pt idx="1027">
                        <c:v>206.35089111328102</c:v>
                      </c:pt>
                      <c:pt idx="1028">
                        <c:v>206.55208740234397</c:v>
                      </c:pt>
                      <c:pt idx="1029">
                        <c:v>206.74949951171897</c:v>
                      </c:pt>
                      <c:pt idx="1030">
                        <c:v>206.94691162109399</c:v>
                      </c:pt>
                      <c:pt idx="1031">
                        <c:v>207.13427734375</c:v>
                      </c:pt>
                      <c:pt idx="1032">
                        <c:v>207.33835449218699</c:v>
                      </c:pt>
                      <c:pt idx="1033">
                        <c:v>207.54708251953102</c:v>
                      </c:pt>
                      <c:pt idx="1034">
                        <c:v>207.74287109375001</c:v>
                      </c:pt>
                      <c:pt idx="1035">
                        <c:v>207.93187255859397</c:v>
                      </c:pt>
                      <c:pt idx="1036">
                        <c:v>208.13306884765603</c:v>
                      </c:pt>
                      <c:pt idx="1037">
                        <c:v>208.34267578124999</c:v>
                      </c:pt>
                      <c:pt idx="1038">
                        <c:v>208.54298095703103</c:v>
                      </c:pt>
                      <c:pt idx="1039">
                        <c:v>208.74543457031299</c:v>
                      </c:pt>
                      <c:pt idx="1040">
                        <c:v>208.94284667968699</c:v>
                      </c:pt>
                      <c:pt idx="1041">
                        <c:v>209.14530029296898</c:v>
                      </c:pt>
                      <c:pt idx="1042">
                        <c:v>209.34774169921897</c:v>
                      </c:pt>
                      <c:pt idx="1043">
                        <c:v>209.53885498046898</c:v>
                      </c:pt>
                      <c:pt idx="1044">
                        <c:v>209.74256591796899</c:v>
                      </c:pt>
                      <c:pt idx="1045">
                        <c:v>209.94288330078103</c:v>
                      </c:pt>
                      <c:pt idx="1046">
                        <c:v>210.14029541015603</c:v>
                      </c:pt>
                      <c:pt idx="1047">
                        <c:v>210.33645019531301</c:v>
                      </c:pt>
                      <c:pt idx="1048">
                        <c:v>210.53099365234397</c:v>
                      </c:pt>
                      <c:pt idx="1049">
                        <c:v>210.72840576171899</c:v>
                      </c:pt>
                      <c:pt idx="1050">
                        <c:v>210.92995605468701</c:v>
                      </c:pt>
                      <c:pt idx="1051">
                        <c:v>211.130786132813</c:v>
                      </c:pt>
                      <c:pt idx="1052">
                        <c:v>211.33286132812501</c:v>
                      </c:pt>
                      <c:pt idx="1053">
                        <c:v>211.53404541015601</c:v>
                      </c:pt>
                      <c:pt idx="1054">
                        <c:v>211.729321289062</c:v>
                      </c:pt>
                      <c:pt idx="1055">
                        <c:v>211.94345703125001</c:v>
                      </c:pt>
                      <c:pt idx="1056">
                        <c:v>212.14553222656201</c:v>
                      </c:pt>
                      <c:pt idx="1057">
                        <c:v>212.334155273438</c:v>
                      </c:pt>
                      <c:pt idx="1058">
                        <c:v>212.53156738281299</c:v>
                      </c:pt>
                      <c:pt idx="1059">
                        <c:v>212.73111572265603</c:v>
                      </c:pt>
                      <c:pt idx="1060">
                        <c:v>212.932690429687</c:v>
                      </c:pt>
                      <c:pt idx="1061">
                        <c:v>213.13262939453102</c:v>
                      </c:pt>
                      <c:pt idx="1062">
                        <c:v>213.32967529296897</c:v>
                      </c:pt>
                      <c:pt idx="1063">
                        <c:v>213.53375244140602</c:v>
                      </c:pt>
                      <c:pt idx="1064">
                        <c:v>213.74122314453103</c:v>
                      </c:pt>
                      <c:pt idx="1065">
                        <c:v>213.93574218750001</c:v>
                      </c:pt>
                      <c:pt idx="1066">
                        <c:v>214.13227539062501</c:v>
                      </c:pt>
                      <c:pt idx="1067">
                        <c:v>214.33850097656199</c:v>
                      </c:pt>
                      <c:pt idx="1068">
                        <c:v>214.54183349609397</c:v>
                      </c:pt>
                      <c:pt idx="1069">
                        <c:v>214.73924560546897</c:v>
                      </c:pt>
                      <c:pt idx="1070">
                        <c:v>214.92949218749999</c:v>
                      </c:pt>
                      <c:pt idx="1071">
                        <c:v>215.12565917968701</c:v>
                      </c:pt>
                      <c:pt idx="1072">
                        <c:v>215.33438720703103</c:v>
                      </c:pt>
                      <c:pt idx="1073">
                        <c:v>215.53431396484399</c:v>
                      </c:pt>
                      <c:pt idx="1074">
                        <c:v>215.73048095703103</c:v>
                      </c:pt>
                      <c:pt idx="1075">
                        <c:v>215.93167724609398</c:v>
                      </c:pt>
                      <c:pt idx="1076">
                        <c:v>216.13034667968699</c:v>
                      </c:pt>
                      <c:pt idx="1077">
                        <c:v>216.33153076171897</c:v>
                      </c:pt>
                      <c:pt idx="1078">
                        <c:v>216.52769775390601</c:v>
                      </c:pt>
                      <c:pt idx="1079">
                        <c:v>216.72512207031301</c:v>
                      </c:pt>
                      <c:pt idx="1080">
                        <c:v>216.93133544921898</c:v>
                      </c:pt>
                      <c:pt idx="1081">
                        <c:v>217.12874755859397</c:v>
                      </c:pt>
                      <c:pt idx="1082">
                        <c:v>217.32993164062501</c:v>
                      </c:pt>
                      <c:pt idx="1083">
                        <c:v>217.531494140625</c:v>
                      </c:pt>
                      <c:pt idx="1084">
                        <c:v>217.73394775390602</c:v>
                      </c:pt>
                      <c:pt idx="1085">
                        <c:v>217.93853759765602</c:v>
                      </c:pt>
                      <c:pt idx="1086">
                        <c:v>218.13306884765603</c:v>
                      </c:pt>
                      <c:pt idx="1087">
                        <c:v>218.32420654296897</c:v>
                      </c:pt>
                      <c:pt idx="1088">
                        <c:v>218.52073974609397</c:v>
                      </c:pt>
                      <c:pt idx="1089">
                        <c:v>218.72569580078101</c:v>
                      </c:pt>
                      <c:pt idx="1090">
                        <c:v>218.9306640625</c:v>
                      </c:pt>
                      <c:pt idx="1091">
                        <c:v>219.13310546874999</c:v>
                      </c:pt>
                      <c:pt idx="1092">
                        <c:v>219.32800292968699</c:v>
                      </c:pt>
                      <c:pt idx="1093">
                        <c:v>219.53171386718699</c:v>
                      </c:pt>
                      <c:pt idx="1094">
                        <c:v>219.73541259765602</c:v>
                      </c:pt>
                      <c:pt idx="1095">
                        <c:v>219.93031005859399</c:v>
                      </c:pt>
                      <c:pt idx="1096">
                        <c:v>220.12609863281301</c:v>
                      </c:pt>
                      <c:pt idx="1097">
                        <c:v>220.32478027343799</c:v>
                      </c:pt>
                      <c:pt idx="1098">
                        <c:v>220.52596435546897</c:v>
                      </c:pt>
                      <c:pt idx="1099">
                        <c:v>220.73129882812501</c:v>
                      </c:pt>
                      <c:pt idx="1100">
                        <c:v>220.94003906250001</c:v>
                      </c:pt>
                      <c:pt idx="1101">
                        <c:v>221.13457031249999</c:v>
                      </c:pt>
                      <c:pt idx="1102">
                        <c:v>221.32481689453101</c:v>
                      </c:pt>
                      <c:pt idx="1103">
                        <c:v>221.52386474609398</c:v>
                      </c:pt>
                      <c:pt idx="1104">
                        <c:v>221.724682617187</c:v>
                      </c:pt>
                      <c:pt idx="1105">
                        <c:v>221.92674560546897</c:v>
                      </c:pt>
                      <c:pt idx="1106">
                        <c:v>222.13585205078101</c:v>
                      </c:pt>
                      <c:pt idx="1107">
                        <c:v>222.33994140625001</c:v>
                      </c:pt>
                      <c:pt idx="1108">
                        <c:v>222.52944335937499</c:v>
                      </c:pt>
                      <c:pt idx="1109">
                        <c:v>222.72019042968699</c:v>
                      </c:pt>
                      <c:pt idx="1110">
                        <c:v>222.92929687500001</c:v>
                      </c:pt>
                      <c:pt idx="1111">
                        <c:v>223.12923583984397</c:v>
                      </c:pt>
                      <c:pt idx="1112">
                        <c:v>223.32790527343801</c:v>
                      </c:pt>
                      <c:pt idx="1113">
                        <c:v>223.529467773438</c:v>
                      </c:pt>
                      <c:pt idx="1114">
                        <c:v>223.72777099609397</c:v>
                      </c:pt>
                      <c:pt idx="1115">
                        <c:v>223.93272705078101</c:v>
                      </c:pt>
                      <c:pt idx="1116">
                        <c:v>224.13013916015603</c:v>
                      </c:pt>
                      <c:pt idx="1117">
                        <c:v>224.323413085938</c:v>
                      </c:pt>
                      <c:pt idx="1118">
                        <c:v>224.53089599609399</c:v>
                      </c:pt>
                      <c:pt idx="1119">
                        <c:v>224.73460693359397</c:v>
                      </c:pt>
                      <c:pt idx="1120">
                        <c:v>224.92736816406199</c:v>
                      </c:pt>
                      <c:pt idx="1121">
                        <c:v>225.12100830078103</c:v>
                      </c:pt>
                      <c:pt idx="1122">
                        <c:v>225.31591796875</c:v>
                      </c:pt>
                      <c:pt idx="1123">
                        <c:v>225.52464599609397</c:v>
                      </c:pt>
                      <c:pt idx="1124">
                        <c:v>225.73211669921898</c:v>
                      </c:pt>
                      <c:pt idx="1125">
                        <c:v>225.92614746093801</c:v>
                      </c:pt>
                      <c:pt idx="1126">
                        <c:v>226.12067871093799</c:v>
                      </c:pt>
                      <c:pt idx="1127">
                        <c:v>226.32274169921897</c:v>
                      </c:pt>
                      <c:pt idx="1128">
                        <c:v>226.52518310546898</c:v>
                      </c:pt>
                      <c:pt idx="1129">
                        <c:v>226.72424316406199</c:v>
                      </c:pt>
                      <c:pt idx="1130">
                        <c:v>226.92166748046898</c:v>
                      </c:pt>
                      <c:pt idx="1131">
                        <c:v>227.12033691406199</c:v>
                      </c:pt>
                      <c:pt idx="1132">
                        <c:v>227.32188720703101</c:v>
                      </c:pt>
                      <c:pt idx="1133">
                        <c:v>227.52685546875</c:v>
                      </c:pt>
                      <c:pt idx="1134">
                        <c:v>227.72642822265601</c:v>
                      </c:pt>
                      <c:pt idx="1135">
                        <c:v>227.92723388671897</c:v>
                      </c:pt>
                      <c:pt idx="1136">
                        <c:v>228.12841796875</c:v>
                      </c:pt>
                      <c:pt idx="1137">
                        <c:v>228.31992187500001</c:v>
                      </c:pt>
                      <c:pt idx="1138">
                        <c:v>228.51608886718699</c:v>
                      </c:pt>
                      <c:pt idx="1139">
                        <c:v>228.719799804687</c:v>
                      </c:pt>
                      <c:pt idx="1140">
                        <c:v>228.91846923828103</c:v>
                      </c:pt>
                      <c:pt idx="1141">
                        <c:v>229.11462402343801</c:v>
                      </c:pt>
                      <c:pt idx="1142">
                        <c:v>229.31618652343801</c:v>
                      </c:pt>
                      <c:pt idx="1143">
                        <c:v>229.51988525390601</c:v>
                      </c:pt>
                      <c:pt idx="1144">
                        <c:v>229.71730957031301</c:v>
                      </c:pt>
                      <c:pt idx="1145">
                        <c:v>229.91850585937499</c:v>
                      </c:pt>
                      <c:pt idx="1146">
                        <c:v>230.12974853515601</c:v>
                      </c:pt>
                      <c:pt idx="1147">
                        <c:v>230.32717285156201</c:v>
                      </c:pt>
                      <c:pt idx="1148">
                        <c:v>230.51793212890601</c:v>
                      </c:pt>
                      <c:pt idx="1149">
                        <c:v>230.71873779296897</c:v>
                      </c:pt>
                      <c:pt idx="1150">
                        <c:v>230.919921875</c:v>
                      </c:pt>
                      <c:pt idx="1151">
                        <c:v>231.11986083984397</c:v>
                      </c:pt>
                      <c:pt idx="1152">
                        <c:v>231.32142333984399</c:v>
                      </c:pt>
                      <c:pt idx="1153">
                        <c:v>231.52135009765601</c:v>
                      </c:pt>
                      <c:pt idx="1154">
                        <c:v>231.72254638671899</c:v>
                      </c:pt>
                      <c:pt idx="1155">
                        <c:v>231.91907958984399</c:v>
                      </c:pt>
                      <c:pt idx="1156">
                        <c:v>232.11359863281299</c:v>
                      </c:pt>
                      <c:pt idx="1157">
                        <c:v>232.31353759765602</c:v>
                      </c:pt>
                      <c:pt idx="1158">
                        <c:v>232.51724853515603</c:v>
                      </c:pt>
                      <c:pt idx="1159">
                        <c:v>232.72058105468699</c:v>
                      </c:pt>
                      <c:pt idx="1160">
                        <c:v>232.92429199218699</c:v>
                      </c:pt>
                      <c:pt idx="1161">
                        <c:v>233.11956787109398</c:v>
                      </c:pt>
                      <c:pt idx="1162">
                        <c:v>233.31572265624999</c:v>
                      </c:pt>
                      <c:pt idx="1163">
                        <c:v>233.51654052734398</c:v>
                      </c:pt>
                      <c:pt idx="1164">
                        <c:v>233.71269531249999</c:v>
                      </c:pt>
                      <c:pt idx="1165">
                        <c:v>233.91677246093801</c:v>
                      </c:pt>
                      <c:pt idx="1166">
                        <c:v>234.12048339843801</c:v>
                      </c:pt>
                      <c:pt idx="1167">
                        <c:v>234.32292480468701</c:v>
                      </c:pt>
                      <c:pt idx="1168">
                        <c:v>234.519458007813</c:v>
                      </c:pt>
                      <c:pt idx="1169">
                        <c:v>234.71776123046897</c:v>
                      </c:pt>
                      <c:pt idx="1170">
                        <c:v>234.91605224609398</c:v>
                      </c:pt>
                      <c:pt idx="1171">
                        <c:v>235.11724853515602</c:v>
                      </c:pt>
                      <c:pt idx="1172">
                        <c:v>235.31970214843801</c:v>
                      </c:pt>
                      <c:pt idx="1173">
                        <c:v>235.51585693359397</c:v>
                      </c:pt>
                      <c:pt idx="1174">
                        <c:v>235.71328124999999</c:v>
                      </c:pt>
                      <c:pt idx="1175">
                        <c:v>235.91697998046897</c:v>
                      </c:pt>
                      <c:pt idx="1176">
                        <c:v>236.12105712890602</c:v>
                      </c:pt>
                      <c:pt idx="1177">
                        <c:v>236.31760253906199</c:v>
                      </c:pt>
                      <c:pt idx="1178">
                        <c:v>236.51752929687501</c:v>
                      </c:pt>
                      <c:pt idx="1179">
                        <c:v>236.71959228515601</c:v>
                      </c:pt>
                      <c:pt idx="1180">
                        <c:v>236.91701660156201</c:v>
                      </c:pt>
                      <c:pt idx="1181">
                        <c:v>237.10852050781301</c:v>
                      </c:pt>
                      <c:pt idx="1182">
                        <c:v>237.30970458984399</c:v>
                      </c:pt>
                      <c:pt idx="1183">
                        <c:v>237.51807861328103</c:v>
                      </c:pt>
                      <c:pt idx="1184">
                        <c:v>237.72015380859398</c:v>
                      </c:pt>
                      <c:pt idx="1185">
                        <c:v>237.91416015625001</c:v>
                      </c:pt>
                      <c:pt idx="1186">
                        <c:v>238.118237304687</c:v>
                      </c:pt>
                      <c:pt idx="1187">
                        <c:v>238.32408447265601</c:v>
                      </c:pt>
                      <c:pt idx="1188">
                        <c:v>238.52023925781299</c:v>
                      </c:pt>
                      <c:pt idx="1189">
                        <c:v>238.71425781249999</c:v>
                      </c:pt>
                      <c:pt idx="1190">
                        <c:v>238.91796875</c:v>
                      </c:pt>
                      <c:pt idx="1191">
                        <c:v>239.12255859375</c:v>
                      </c:pt>
                      <c:pt idx="1192">
                        <c:v>239.31331787109397</c:v>
                      </c:pt>
                      <c:pt idx="1193">
                        <c:v>239.50733642578103</c:v>
                      </c:pt>
                      <c:pt idx="1194">
                        <c:v>239.70852050781301</c:v>
                      </c:pt>
                      <c:pt idx="1195">
                        <c:v>239.91221923828101</c:v>
                      </c:pt>
                      <c:pt idx="1196">
                        <c:v>240.11252441406199</c:v>
                      </c:pt>
                      <c:pt idx="1197">
                        <c:v>240.313720703125</c:v>
                      </c:pt>
                      <c:pt idx="1198">
                        <c:v>240.51453857421899</c:v>
                      </c:pt>
                      <c:pt idx="1199">
                        <c:v>240.71535644531301</c:v>
                      </c:pt>
                      <c:pt idx="1200">
                        <c:v>240.91276855468701</c:v>
                      </c:pt>
                      <c:pt idx="1201">
                        <c:v>241.11647949218701</c:v>
                      </c:pt>
                      <c:pt idx="1202">
                        <c:v>241.32396240234397</c:v>
                      </c:pt>
                      <c:pt idx="1203">
                        <c:v>241.51796874999999</c:v>
                      </c:pt>
                      <c:pt idx="1204">
                        <c:v>241.71036376953103</c:v>
                      </c:pt>
                      <c:pt idx="1205">
                        <c:v>241.91243896484397</c:v>
                      </c:pt>
                      <c:pt idx="1206">
                        <c:v>242.121166992187</c:v>
                      </c:pt>
                      <c:pt idx="1207">
                        <c:v>242.31857910156199</c:v>
                      </c:pt>
                      <c:pt idx="1208">
                        <c:v>242.50882568359398</c:v>
                      </c:pt>
                      <c:pt idx="1209">
                        <c:v>242.70625000000001</c:v>
                      </c:pt>
                      <c:pt idx="1210">
                        <c:v>242.91083984375001</c:v>
                      </c:pt>
                      <c:pt idx="1211">
                        <c:v>243.11491699218701</c:v>
                      </c:pt>
                      <c:pt idx="1212">
                        <c:v>243.31484374999999</c:v>
                      </c:pt>
                      <c:pt idx="1213">
                        <c:v>243.51314697265602</c:v>
                      </c:pt>
                      <c:pt idx="1214">
                        <c:v>243.70805664062499</c:v>
                      </c:pt>
                      <c:pt idx="1215">
                        <c:v>243.91087646484397</c:v>
                      </c:pt>
                      <c:pt idx="1216">
                        <c:v>244.112060546875</c:v>
                      </c:pt>
                      <c:pt idx="1217">
                        <c:v>244.31325683593801</c:v>
                      </c:pt>
                      <c:pt idx="1218">
                        <c:v>244.51193847656199</c:v>
                      </c:pt>
                      <c:pt idx="1219">
                        <c:v>244.71148681640602</c:v>
                      </c:pt>
                      <c:pt idx="1220">
                        <c:v>244.91644287109398</c:v>
                      </c:pt>
                      <c:pt idx="1221">
                        <c:v>245.12053222656201</c:v>
                      </c:pt>
                      <c:pt idx="1222">
                        <c:v>245.31329345703102</c:v>
                      </c:pt>
                      <c:pt idx="1223">
                        <c:v>245.51070556640602</c:v>
                      </c:pt>
                      <c:pt idx="1224">
                        <c:v>245.72321777343799</c:v>
                      </c:pt>
                      <c:pt idx="1225">
                        <c:v>245.91774902343801</c:v>
                      </c:pt>
                      <c:pt idx="1226">
                        <c:v>246.11101074218701</c:v>
                      </c:pt>
                      <c:pt idx="1227">
                        <c:v>246.31345214843799</c:v>
                      </c:pt>
                      <c:pt idx="1228">
                        <c:v>246.52004394531301</c:v>
                      </c:pt>
                      <c:pt idx="1229">
                        <c:v>246.722485351562</c:v>
                      </c:pt>
                      <c:pt idx="1230">
                        <c:v>246.91827392578102</c:v>
                      </c:pt>
                      <c:pt idx="1231">
                        <c:v>247.11733398437499</c:v>
                      </c:pt>
                      <c:pt idx="1232">
                        <c:v>247.31262207031301</c:v>
                      </c:pt>
                      <c:pt idx="1233">
                        <c:v>247.50751953125001</c:v>
                      </c:pt>
                      <c:pt idx="1234">
                        <c:v>247.705810546875</c:v>
                      </c:pt>
                      <c:pt idx="1235">
                        <c:v>247.90285644531301</c:v>
                      </c:pt>
                      <c:pt idx="1236">
                        <c:v>248.10531005859397</c:v>
                      </c:pt>
                      <c:pt idx="1237">
                        <c:v>248.30775146484399</c:v>
                      </c:pt>
                      <c:pt idx="1238">
                        <c:v>248.51560058593799</c:v>
                      </c:pt>
                      <c:pt idx="1239">
                        <c:v>248.71968994140602</c:v>
                      </c:pt>
                      <c:pt idx="1240">
                        <c:v>248.91296386718699</c:v>
                      </c:pt>
                      <c:pt idx="1241">
                        <c:v>249.10874023437501</c:v>
                      </c:pt>
                      <c:pt idx="1242">
                        <c:v>249.30904541015602</c:v>
                      </c:pt>
                      <c:pt idx="1243">
                        <c:v>249.51312255859398</c:v>
                      </c:pt>
                      <c:pt idx="1244">
                        <c:v>249.71267089843801</c:v>
                      </c:pt>
                      <c:pt idx="1245">
                        <c:v>249.90631103515602</c:v>
                      </c:pt>
                      <c:pt idx="1246">
                        <c:v>250.106616210938</c:v>
                      </c:pt>
                      <c:pt idx="1247">
                        <c:v>250.31787109375</c:v>
                      </c:pt>
                      <c:pt idx="1248">
                        <c:v>250.51491699218701</c:v>
                      </c:pt>
                      <c:pt idx="1249">
                        <c:v>250.70316162109398</c:v>
                      </c:pt>
                      <c:pt idx="1250">
                        <c:v>250.90434570312499</c:v>
                      </c:pt>
                      <c:pt idx="1251">
                        <c:v>251.10678710937501</c:v>
                      </c:pt>
                      <c:pt idx="1252">
                        <c:v>251.30961914062499</c:v>
                      </c:pt>
                      <c:pt idx="1253">
                        <c:v>251.50704345703102</c:v>
                      </c:pt>
                      <c:pt idx="1254">
                        <c:v>251.70534667968701</c:v>
                      </c:pt>
                      <c:pt idx="1255">
                        <c:v>251.911938476562</c:v>
                      </c:pt>
                      <c:pt idx="1256">
                        <c:v>252.10720214843801</c:v>
                      </c:pt>
                      <c:pt idx="1257">
                        <c:v>252.29958496093801</c:v>
                      </c:pt>
                      <c:pt idx="1258">
                        <c:v>252.50329589843801</c:v>
                      </c:pt>
                      <c:pt idx="1259">
                        <c:v>252.70537109374999</c:v>
                      </c:pt>
                      <c:pt idx="1260">
                        <c:v>252.90744628906199</c:v>
                      </c:pt>
                      <c:pt idx="1261">
                        <c:v>253.10361328125001</c:v>
                      </c:pt>
                      <c:pt idx="1262">
                        <c:v>253.29637451171897</c:v>
                      </c:pt>
                      <c:pt idx="1263">
                        <c:v>253.49667968750001</c:v>
                      </c:pt>
                      <c:pt idx="1264">
                        <c:v>253.69660644531299</c:v>
                      </c:pt>
                      <c:pt idx="1265">
                        <c:v>253.90281982421897</c:v>
                      </c:pt>
                      <c:pt idx="1266">
                        <c:v>254.10490722656201</c:v>
                      </c:pt>
                      <c:pt idx="1267">
                        <c:v>254.30484619140603</c:v>
                      </c:pt>
                      <c:pt idx="1268">
                        <c:v>254.50980224609398</c:v>
                      </c:pt>
                      <c:pt idx="1269">
                        <c:v>254.71099853515602</c:v>
                      </c:pt>
                      <c:pt idx="1270">
                        <c:v>254.913818359375</c:v>
                      </c:pt>
                      <c:pt idx="1271">
                        <c:v>255.11121826171899</c:v>
                      </c:pt>
                      <c:pt idx="1272">
                        <c:v>255.30612792968699</c:v>
                      </c:pt>
                      <c:pt idx="1273">
                        <c:v>255.504809570313</c:v>
                      </c:pt>
                      <c:pt idx="1274">
                        <c:v>255.698071289062</c:v>
                      </c:pt>
                      <c:pt idx="1275">
                        <c:v>255.89548339843799</c:v>
                      </c:pt>
                      <c:pt idx="1276">
                        <c:v>256.11087646484395</c:v>
                      </c:pt>
                      <c:pt idx="1277">
                        <c:v>256.31170654296898</c:v>
                      </c:pt>
                      <c:pt idx="1278">
                        <c:v>256.498693847656</c:v>
                      </c:pt>
                      <c:pt idx="1279">
                        <c:v>256.69736328124998</c:v>
                      </c:pt>
                      <c:pt idx="1280">
                        <c:v>256.89389648437498</c:v>
                      </c:pt>
                      <c:pt idx="1281">
                        <c:v>257.10174560546898</c:v>
                      </c:pt>
                      <c:pt idx="1282">
                        <c:v>257.31765136718701</c:v>
                      </c:pt>
                      <c:pt idx="1283">
                        <c:v>257.52009277343802</c:v>
                      </c:pt>
                      <c:pt idx="1284">
                        <c:v>257.70656738281298</c:v>
                      </c:pt>
                      <c:pt idx="1285">
                        <c:v>257.89267578124998</c:v>
                      </c:pt>
                      <c:pt idx="1286">
                        <c:v>258.09349365234397</c:v>
                      </c:pt>
                      <c:pt idx="1287">
                        <c:v>258.293054199219</c:v>
                      </c:pt>
                      <c:pt idx="1288">
                        <c:v>258.49172363281298</c:v>
                      </c:pt>
                      <c:pt idx="1289">
                        <c:v>258.69705810546895</c:v>
                      </c:pt>
                      <c:pt idx="1290">
                        <c:v>258.897375488281</c:v>
                      </c:pt>
                      <c:pt idx="1291">
                        <c:v>259.101965332031</c:v>
                      </c:pt>
                      <c:pt idx="1292">
                        <c:v>259.30943603515601</c:v>
                      </c:pt>
                      <c:pt idx="1293">
                        <c:v>259.502197265625</c:v>
                      </c:pt>
                      <c:pt idx="1294">
                        <c:v>259.69421386718699</c:v>
                      </c:pt>
                      <c:pt idx="1295">
                        <c:v>259.899169921875</c:v>
                      </c:pt>
                      <c:pt idx="1296">
                        <c:v>260.102868652344</c:v>
                      </c:pt>
                      <c:pt idx="1297">
                        <c:v>260.29991455078101</c:v>
                      </c:pt>
                      <c:pt idx="1298">
                        <c:v>260.495190429687</c:v>
                      </c:pt>
                      <c:pt idx="1299">
                        <c:v>260.69387207031298</c:v>
                      </c:pt>
                      <c:pt idx="1300">
                        <c:v>260.89720458984397</c:v>
                      </c:pt>
                      <c:pt idx="1301">
                        <c:v>261.11008300781299</c:v>
                      </c:pt>
                      <c:pt idx="1302">
                        <c:v>261.310388183594</c:v>
                      </c:pt>
                      <c:pt idx="1303">
                        <c:v>261.51157226562498</c:v>
                      </c:pt>
                      <c:pt idx="1304">
                        <c:v>261.70861816406199</c:v>
                      </c:pt>
                      <c:pt idx="1305">
                        <c:v>261.89219970703101</c:v>
                      </c:pt>
                      <c:pt idx="1306">
                        <c:v>262.09841308593798</c:v>
                      </c:pt>
                      <c:pt idx="1307">
                        <c:v>262.30300292968701</c:v>
                      </c:pt>
                      <c:pt idx="1308">
                        <c:v>262.49916992187502</c:v>
                      </c:pt>
                      <c:pt idx="1309">
                        <c:v>262.69910888671899</c:v>
                      </c:pt>
                      <c:pt idx="1310">
                        <c:v>262.89903564453101</c:v>
                      </c:pt>
                      <c:pt idx="1311">
                        <c:v>263.10650634765602</c:v>
                      </c:pt>
                      <c:pt idx="1312">
                        <c:v>263.31059570312499</c:v>
                      </c:pt>
                      <c:pt idx="1313">
                        <c:v>263.50172119140603</c:v>
                      </c:pt>
                      <c:pt idx="1314">
                        <c:v>263.69624023437501</c:v>
                      </c:pt>
                      <c:pt idx="1315">
                        <c:v>263.905358886719</c:v>
                      </c:pt>
                      <c:pt idx="1316">
                        <c:v>264.11282958984395</c:v>
                      </c:pt>
                      <c:pt idx="1317">
                        <c:v>264.30018310546899</c:v>
                      </c:pt>
                      <c:pt idx="1318">
                        <c:v>264.49547119140601</c:v>
                      </c:pt>
                      <c:pt idx="1319">
                        <c:v>264.695397949219</c:v>
                      </c:pt>
                      <c:pt idx="1320">
                        <c:v>264.89532470703102</c:v>
                      </c:pt>
                      <c:pt idx="1321">
                        <c:v>265.099035644531</c:v>
                      </c:pt>
                      <c:pt idx="1322">
                        <c:v>265.29267578125001</c:v>
                      </c:pt>
                      <c:pt idx="1323">
                        <c:v>265.48631591796897</c:v>
                      </c:pt>
                      <c:pt idx="1324">
                        <c:v>265.68374023437502</c:v>
                      </c:pt>
                      <c:pt idx="1325">
                        <c:v>265.88958740234398</c:v>
                      </c:pt>
                      <c:pt idx="1326">
                        <c:v>266.10926513671899</c:v>
                      </c:pt>
                      <c:pt idx="1327">
                        <c:v>266.310461425781</c:v>
                      </c:pt>
                      <c:pt idx="1328">
                        <c:v>266.49404296875002</c:v>
                      </c:pt>
                      <c:pt idx="1329">
                        <c:v>266.69810791015601</c:v>
                      </c:pt>
                      <c:pt idx="1330">
                        <c:v>266.89929199218699</c:v>
                      </c:pt>
                      <c:pt idx="1331">
                        <c:v>267.10012207031298</c:v>
                      </c:pt>
                      <c:pt idx="1332">
                        <c:v>267.305090332031</c:v>
                      </c:pt>
                      <c:pt idx="1333">
                        <c:v>267.497473144531</c:v>
                      </c:pt>
                      <c:pt idx="1334">
                        <c:v>267.69614257812498</c:v>
                      </c:pt>
                      <c:pt idx="1335">
                        <c:v>267.90111083984397</c:v>
                      </c:pt>
                      <c:pt idx="1336">
                        <c:v>268.09639892578105</c:v>
                      </c:pt>
                      <c:pt idx="1337">
                        <c:v>268.29129638671895</c:v>
                      </c:pt>
                      <c:pt idx="1338">
                        <c:v>268.49122314453103</c:v>
                      </c:pt>
                      <c:pt idx="1339">
                        <c:v>268.70120849609395</c:v>
                      </c:pt>
                      <c:pt idx="1340">
                        <c:v>268.89989013671897</c:v>
                      </c:pt>
                      <c:pt idx="1341">
                        <c:v>269.09140624999998</c:v>
                      </c:pt>
                      <c:pt idx="1342">
                        <c:v>269.301025390625</c:v>
                      </c:pt>
                      <c:pt idx="1343">
                        <c:v>269.503088378906</c:v>
                      </c:pt>
                      <c:pt idx="1344">
                        <c:v>269.69960937500002</c:v>
                      </c:pt>
                      <c:pt idx="1345">
                        <c:v>269.89992675781298</c:v>
                      </c:pt>
                      <c:pt idx="1346">
                        <c:v>270.12714843750001</c:v>
                      </c:pt>
                      <c:pt idx="1347">
                        <c:v>270.32581787109399</c:v>
                      </c:pt>
                      <c:pt idx="1348">
                        <c:v>270.49432373046898</c:v>
                      </c:pt>
                      <c:pt idx="1349">
                        <c:v>270.69047851562499</c:v>
                      </c:pt>
                      <c:pt idx="1350">
                        <c:v>270.89204101562501</c:v>
                      </c:pt>
                      <c:pt idx="1351">
                        <c:v>271.09825439453101</c:v>
                      </c:pt>
                      <c:pt idx="1352">
                        <c:v>271.299072265625</c:v>
                      </c:pt>
                      <c:pt idx="1353">
                        <c:v>271.492358398438</c:v>
                      </c:pt>
                      <c:pt idx="1354">
                        <c:v>271.69014892578105</c:v>
                      </c:pt>
                      <c:pt idx="1355">
                        <c:v>271.89295654296899</c:v>
                      </c:pt>
                      <c:pt idx="1356">
                        <c:v>272.09539794921898</c:v>
                      </c:pt>
                      <c:pt idx="1357">
                        <c:v>272.29533691406198</c:v>
                      </c:pt>
                      <c:pt idx="1358">
                        <c:v>272.49489746093798</c:v>
                      </c:pt>
                      <c:pt idx="1359">
                        <c:v>272.69068603515603</c:v>
                      </c:pt>
                      <c:pt idx="1360">
                        <c:v>272.88974609374998</c:v>
                      </c:pt>
                      <c:pt idx="1361">
                        <c:v>273.09759521484398</c:v>
                      </c:pt>
                      <c:pt idx="1362">
                        <c:v>273.29211425781301</c:v>
                      </c:pt>
                      <c:pt idx="1363">
                        <c:v>273.49418945312499</c:v>
                      </c:pt>
                      <c:pt idx="1364">
                        <c:v>273.70203857421899</c:v>
                      </c:pt>
                      <c:pt idx="1365">
                        <c:v>273.89064941406201</c:v>
                      </c:pt>
                      <c:pt idx="1366">
                        <c:v>274.09058837890603</c:v>
                      </c:pt>
                      <c:pt idx="1367">
                        <c:v>274.29429931640601</c:v>
                      </c:pt>
                      <c:pt idx="1368">
                        <c:v>274.48756103515603</c:v>
                      </c:pt>
                      <c:pt idx="1369">
                        <c:v>274.681567382813</c:v>
                      </c:pt>
                      <c:pt idx="1370">
                        <c:v>274.892822265625</c:v>
                      </c:pt>
                      <c:pt idx="1371">
                        <c:v>275.10407714843802</c:v>
                      </c:pt>
                      <c:pt idx="1372">
                        <c:v>275.30400390624999</c:v>
                      </c:pt>
                      <c:pt idx="1373">
                        <c:v>275.50142822265605</c:v>
                      </c:pt>
                      <c:pt idx="1374">
                        <c:v>275.69544677734399</c:v>
                      </c:pt>
                      <c:pt idx="1375">
                        <c:v>275.8916015625</c:v>
                      </c:pt>
                      <c:pt idx="1376">
                        <c:v>276.08739013671897</c:v>
                      </c:pt>
                      <c:pt idx="1377">
                        <c:v>276.28354492187498</c:v>
                      </c:pt>
                      <c:pt idx="1378">
                        <c:v>276.48725585937501</c:v>
                      </c:pt>
                      <c:pt idx="1379">
                        <c:v>276.68593750000002</c:v>
                      </c:pt>
                      <c:pt idx="1380">
                        <c:v>276.87869873046895</c:v>
                      </c:pt>
                      <c:pt idx="1381">
                        <c:v>277.09083251953103</c:v>
                      </c:pt>
                      <c:pt idx="1382">
                        <c:v>277.297937011719</c:v>
                      </c:pt>
                      <c:pt idx="1383">
                        <c:v>277.48906249999999</c:v>
                      </c:pt>
                      <c:pt idx="1384">
                        <c:v>277.69565429687498</c:v>
                      </c:pt>
                      <c:pt idx="1385">
                        <c:v>277.90816650390605</c:v>
                      </c:pt>
                      <c:pt idx="1386">
                        <c:v>278.09803466796899</c:v>
                      </c:pt>
                      <c:pt idx="1387">
                        <c:v>278.28576660156199</c:v>
                      </c:pt>
                      <c:pt idx="1388">
                        <c:v>278.48406982421898</c:v>
                      </c:pt>
                      <c:pt idx="1389">
                        <c:v>278.68991699218702</c:v>
                      </c:pt>
                      <c:pt idx="1390">
                        <c:v>278.88481445312499</c:v>
                      </c:pt>
                      <c:pt idx="1391">
                        <c:v>279.08474121093798</c:v>
                      </c:pt>
                      <c:pt idx="1392">
                        <c:v>279.288818359375</c:v>
                      </c:pt>
                      <c:pt idx="1393">
                        <c:v>279.47994384765605</c:v>
                      </c:pt>
                      <c:pt idx="1394">
                        <c:v>279.68327636718698</c:v>
                      </c:pt>
                      <c:pt idx="1395">
                        <c:v>279.883215332031</c:v>
                      </c:pt>
                      <c:pt idx="1396">
                        <c:v>280.09232177734395</c:v>
                      </c:pt>
                      <c:pt idx="1397">
                        <c:v>280.297277832031</c:v>
                      </c:pt>
                      <c:pt idx="1398">
                        <c:v>280.485522460938</c:v>
                      </c:pt>
                      <c:pt idx="1399">
                        <c:v>280.69803466796895</c:v>
                      </c:pt>
                      <c:pt idx="1400">
                        <c:v>280.90839843750001</c:v>
                      </c:pt>
                      <c:pt idx="1401">
                        <c:v>281.09235839843802</c:v>
                      </c:pt>
                      <c:pt idx="1402">
                        <c:v>281.283117675781</c:v>
                      </c:pt>
                      <c:pt idx="1403">
                        <c:v>281.49022216796897</c:v>
                      </c:pt>
                      <c:pt idx="1404">
                        <c:v>281.68637695312498</c:v>
                      </c:pt>
                      <c:pt idx="1405">
                        <c:v>281.88127441406198</c:v>
                      </c:pt>
                      <c:pt idx="1406">
                        <c:v>282.085363769531</c:v>
                      </c:pt>
                      <c:pt idx="1407">
                        <c:v>282.29033203124999</c:v>
                      </c:pt>
                      <c:pt idx="1408">
                        <c:v>282.487377929687</c:v>
                      </c:pt>
                      <c:pt idx="1409">
                        <c:v>282.68981933593801</c:v>
                      </c:pt>
                      <c:pt idx="1410">
                        <c:v>282.89514160156199</c:v>
                      </c:pt>
                      <c:pt idx="1411">
                        <c:v>283.08250732421897</c:v>
                      </c:pt>
                      <c:pt idx="1412">
                        <c:v>283.28081054687499</c:v>
                      </c:pt>
                      <c:pt idx="1413">
                        <c:v>283.47947998046897</c:v>
                      </c:pt>
                      <c:pt idx="1414">
                        <c:v>283.68067626953103</c:v>
                      </c:pt>
                      <c:pt idx="1415">
                        <c:v>283.880615234375</c:v>
                      </c:pt>
                      <c:pt idx="1416">
                        <c:v>284.08217773437502</c:v>
                      </c:pt>
                      <c:pt idx="1417">
                        <c:v>284.29719238281302</c:v>
                      </c:pt>
                      <c:pt idx="1418">
                        <c:v>284.48580322265605</c:v>
                      </c:pt>
                      <c:pt idx="1419">
                        <c:v>284.68071289062499</c:v>
                      </c:pt>
                      <c:pt idx="1420">
                        <c:v>284.89158935546897</c:v>
                      </c:pt>
                      <c:pt idx="1421">
                        <c:v>285.08774414062498</c:v>
                      </c:pt>
                      <c:pt idx="1422">
                        <c:v>285.28894042968699</c:v>
                      </c:pt>
                      <c:pt idx="1423">
                        <c:v>285.48509521484397</c:v>
                      </c:pt>
                      <c:pt idx="1424">
                        <c:v>285.68288574218701</c:v>
                      </c:pt>
                      <c:pt idx="1425">
                        <c:v>285.89073486328101</c:v>
                      </c:pt>
                      <c:pt idx="1426">
                        <c:v>286.090661621094</c:v>
                      </c:pt>
                      <c:pt idx="1427">
                        <c:v>286.29273681640603</c:v>
                      </c:pt>
                      <c:pt idx="1428">
                        <c:v>286.490161132813</c:v>
                      </c:pt>
                      <c:pt idx="1429">
                        <c:v>286.68255615234398</c:v>
                      </c:pt>
                      <c:pt idx="1430">
                        <c:v>286.88461914062498</c:v>
                      </c:pt>
                      <c:pt idx="1431">
                        <c:v>287.08077392578105</c:v>
                      </c:pt>
                      <c:pt idx="1432">
                        <c:v>287.279455566406</c:v>
                      </c:pt>
                      <c:pt idx="1433">
                        <c:v>287.47976074218701</c:v>
                      </c:pt>
                      <c:pt idx="1434">
                        <c:v>287.67465820312498</c:v>
                      </c:pt>
                      <c:pt idx="1435">
                        <c:v>287.87924804687498</c:v>
                      </c:pt>
                      <c:pt idx="1436">
                        <c:v>288.083337402344</c:v>
                      </c:pt>
                      <c:pt idx="1437">
                        <c:v>288.28112792968699</c:v>
                      </c:pt>
                      <c:pt idx="1438">
                        <c:v>288.479418945313</c:v>
                      </c:pt>
                      <c:pt idx="1439">
                        <c:v>288.67897949218798</c:v>
                      </c:pt>
                      <c:pt idx="1440">
                        <c:v>288.88432617187499</c:v>
                      </c:pt>
                      <c:pt idx="1441">
                        <c:v>289.08425292968701</c:v>
                      </c:pt>
                      <c:pt idx="1442">
                        <c:v>289.27625732421899</c:v>
                      </c:pt>
                      <c:pt idx="1443">
                        <c:v>289.48034667968699</c:v>
                      </c:pt>
                      <c:pt idx="1444">
                        <c:v>289.69071044921895</c:v>
                      </c:pt>
                      <c:pt idx="1445">
                        <c:v>289.88774414062499</c:v>
                      </c:pt>
                      <c:pt idx="1446">
                        <c:v>290.08265380859399</c:v>
                      </c:pt>
                      <c:pt idx="1447">
                        <c:v>290.28636474609397</c:v>
                      </c:pt>
                      <c:pt idx="1448">
                        <c:v>290.48503417968698</c:v>
                      </c:pt>
                      <c:pt idx="1449">
                        <c:v>290.68533935546895</c:v>
                      </c:pt>
                      <c:pt idx="1450">
                        <c:v>290.87861328125001</c:v>
                      </c:pt>
                      <c:pt idx="1451">
                        <c:v>291.07602539062498</c:v>
                      </c:pt>
                      <c:pt idx="1452">
                        <c:v>291.28098144531299</c:v>
                      </c:pt>
                      <c:pt idx="1453">
                        <c:v>291.47589111328102</c:v>
                      </c:pt>
                      <c:pt idx="1454">
                        <c:v>291.67834472656199</c:v>
                      </c:pt>
                      <c:pt idx="1455">
                        <c:v>291.88455810546895</c:v>
                      </c:pt>
                      <c:pt idx="1456">
                        <c:v>292.07731933593698</c:v>
                      </c:pt>
                      <c:pt idx="1457">
                        <c:v>292.27436523437501</c:v>
                      </c:pt>
                      <c:pt idx="1458">
                        <c:v>292.479333496094</c:v>
                      </c:pt>
                      <c:pt idx="1459">
                        <c:v>292.68177490234399</c:v>
                      </c:pt>
                      <c:pt idx="1460">
                        <c:v>292.88383789062499</c:v>
                      </c:pt>
                      <c:pt idx="1461">
                        <c:v>293.08164062499998</c:v>
                      </c:pt>
                      <c:pt idx="1462">
                        <c:v>293.27691650390602</c:v>
                      </c:pt>
                      <c:pt idx="1463">
                        <c:v>293.47017822265605</c:v>
                      </c:pt>
                      <c:pt idx="1464">
                        <c:v>293.67263183593701</c:v>
                      </c:pt>
                      <c:pt idx="1465">
                        <c:v>293.876708984375</c:v>
                      </c:pt>
                      <c:pt idx="1466">
                        <c:v>294.07374267578103</c:v>
                      </c:pt>
                      <c:pt idx="1467">
                        <c:v>294.27493896484395</c:v>
                      </c:pt>
                      <c:pt idx="1468">
                        <c:v>294.48782958984395</c:v>
                      </c:pt>
                      <c:pt idx="1469">
                        <c:v>294.69152832031301</c:v>
                      </c:pt>
                      <c:pt idx="1470">
                        <c:v>294.88604736328102</c:v>
                      </c:pt>
                      <c:pt idx="1471">
                        <c:v>295.08183593749999</c:v>
                      </c:pt>
                      <c:pt idx="1472">
                        <c:v>295.27460937500001</c:v>
                      </c:pt>
                      <c:pt idx="1473">
                        <c:v>295.47239990234397</c:v>
                      </c:pt>
                      <c:pt idx="1474">
                        <c:v>295.67320556640601</c:v>
                      </c:pt>
                      <c:pt idx="1475">
                        <c:v>295.88282470703103</c:v>
                      </c:pt>
                      <c:pt idx="1476">
                        <c:v>296.08061523437499</c:v>
                      </c:pt>
                      <c:pt idx="1477">
                        <c:v>296.26331787109399</c:v>
                      </c:pt>
                      <c:pt idx="1478">
                        <c:v>296.46413574218798</c:v>
                      </c:pt>
                      <c:pt idx="1479">
                        <c:v>296.67375488281198</c:v>
                      </c:pt>
                      <c:pt idx="1480">
                        <c:v>296.875329589844</c:v>
                      </c:pt>
                      <c:pt idx="1481">
                        <c:v>297.075268554687</c:v>
                      </c:pt>
                      <c:pt idx="1482">
                        <c:v>297.283618164063</c:v>
                      </c:pt>
                      <c:pt idx="1483">
                        <c:v>297.478515625</c:v>
                      </c:pt>
                      <c:pt idx="1484">
                        <c:v>297.66839599609398</c:v>
                      </c:pt>
                      <c:pt idx="1485">
                        <c:v>297.87875976562498</c:v>
                      </c:pt>
                      <c:pt idx="1486">
                        <c:v>298.08409423828101</c:v>
                      </c:pt>
                      <c:pt idx="1487">
                        <c:v>298.27647705078101</c:v>
                      </c:pt>
                      <c:pt idx="1488">
                        <c:v>298.47137451171898</c:v>
                      </c:pt>
                      <c:pt idx="1489">
                        <c:v>298.67218017578102</c:v>
                      </c:pt>
                      <c:pt idx="1490">
                        <c:v>298.867590332031</c:v>
                      </c:pt>
                      <c:pt idx="1491">
                        <c:v>299.07293701171898</c:v>
                      </c:pt>
                      <c:pt idx="1492">
                        <c:v>299.289221191406</c:v>
                      </c:pt>
                      <c:pt idx="1493">
                        <c:v>299.48337402343799</c:v>
                      </c:pt>
                      <c:pt idx="1494">
                        <c:v>299.67148437499998</c:v>
                      </c:pt>
                      <c:pt idx="1495">
                        <c:v>299.87595214843799</c:v>
                      </c:pt>
                      <c:pt idx="1496">
                        <c:v>300.07965087890602</c:v>
                      </c:pt>
                      <c:pt idx="1497">
                        <c:v>300.27956542968701</c:v>
                      </c:pt>
                      <c:pt idx="1498">
                        <c:v>300.47823486328105</c:v>
                      </c:pt>
                      <c:pt idx="1499">
                        <c:v>300.676916503906</c:v>
                      </c:pt>
                      <c:pt idx="1500">
                        <c:v>300.87810058593698</c:v>
                      </c:pt>
                      <c:pt idx="1501">
                        <c:v>301.070483398438</c:v>
                      </c:pt>
                      <c:pt idx="1502">
                        <c:v>301.267907714844</c:v>
                      </c:pt>
                      <c:pt idx="1503">
                        <c:v>301.47286376953105</c:v>
                      </c:pt>
                      <c:pt idx="1504">
                        <c:v>301.67907714843801</c:v>
                      </c:pt>
                      <c:pt idx="1505">
                        <c:v>301.88455810546895</c:v>
                      </c:pt>
                      <c:pt idx="1506">
                        <c:v>302.07694091796895</c:v>
                      </c:pt>
                      <c:pt idx="1507">
                        <c:v>302.273852539063</c:v>
                      </c:pt>
                      <c:pt idx="1508">
                        <c:v>302.47128906249998</c:v>
                      </c:pt>
                      <c:pt idx="1509">
                        <c:v>302.68630371093701</c:v>
                      </c:pt>
                      <c:pt idx="1510">
                        <c:v>302.88621826171897</c:v>
                      </c:pt>
                      <c:pt idx="1511">
                        <c:v>303.07106933593701</c:v>
                      </c:pt>
                      <c:pt idx="1512">
                        <c:v>303.27980957031298</c:v>
                      </c:pt>
                      <c:pt idx="1513">
                        <c:v>303.47722167968698</c:v>
                      </c:pt>
                      <c:pt idx="1514">
                        <c:v>303.66961669921898</c:v>
                      </c:pt>
                      <c:pt idx="1515">
                        <c:v>303.87332763671895</c:v>
                      </c:pt>
                      <c:pt idx="1516">
                        <c:v>304.075769042969</c:v>
                      </c:pt>
                      <c:pt idx="1517">
                        <c:v>304.27445068359395</c:v>
                      </c:pt>
                      <c:pt idx="1518">
                        <c:v>304.47564697265602</c:v>
                      </c:pt>
                      <c:pt idx="1519">
                        <c:v>304.67180175781198</c:v>
                      </c:pt>
                      <c:pt idx="1520">
                        <c:v>304.872229003906</c:v>
                      </c:pt>
                      <c:pt idx="1521">
                        <c:v>305.07971191406301</c:v>
                      </c:pt>
                      <c:pt idx="1522">
                        <c:v>305.28216552734398</c:v>
                      </c:pt>
                      <c:pt idx="1523">
                        <c:v>305.48208007812502</c:v>
                      </c:pt>
                      <c:pt idx="1524">
                        <c:v>305.67647705078105</c:v>
                      </c:pt>
                      <c:pt idx="1525">
                        <c:v>305.86885986328105</c:v>
                      </c:pt>
                      <c:pt idx="1526">
                        <c:v>306.07056884765603</c:v>
                      </c:pt>
                      <c:pt idx="1527">
                        <c:v>306.26800537109398</c:v>
                      </c:pt>
                      <c:pt idx="1528">
                        <c:v>306.46239013671897</c:v>
                      </c:pt>
                      <c:pt idx="1529">
                        <c:v>306.66282958984397</c:v>
                      </c:pt>
                      <c:pt idx="1530">
                        <c:v>306.866540527344</c:v>
                      </c:pt>
                      <c:pt idx="1531">
                        <c:v>307.07602539062498</c:v>
                      </c:pt>
                      <c:pt idx="1532">
                        <c:v>307.28099365234397</c:v>
                      </c:pt>
                      <c:pt idx="1533">
                        <c:v>307.47764892578101</c:v>
                      </c:pt>
                      <c:pt idx="1534">
                        <c:v>307.67304687500001</c:v>
                      </c:pt>
                      <c:pt idx="1535">
                        <c:v>307.86745605468701</c:v>
                      </c:pt>
                      <c:pt idx="1536">
                        <c:v>308.06562500000001</c:v>
                      </c:pt>
                      <c:pt idx="1537">
                        <c:v>308.26805419921897</c:v>
                      </c:pt>
                      <c:pt idx="1538">
                        <c:v>308.47050781249999</c:v>
                      </c:pt>
                      <c:pt idx="1539">
                        <c:v>308.66591796875002</c:v>
                      </c:pt>
                      <c:pt idx="1540">
                        <c:v>308.864587402344</c:v>
                      </c:pt>
                      <c:pt idx="1541">
                        <c:v>309.06528320312498</c:v>
                      </c:pt>
                      <c:pt idx="1542">
                        <c:v>309.26898193359398</c:v>
                      </c:pt>
                      <c:pt idx="1543">
                        <c:v>309.47393798828102</c:v>
                      </c:pt>
                      <c:pt idx="1544">
                        <c:v>309.67010498046898</c:v>
                      </c:pt>
                      <c:pt idx="1545">
                        <c:v>309.87128906250001</c:v>
                      </c:pt>
                      <c:pt idx="1546">
                        <c:v>310.07247314453105</c:v>
                      </c:pt>
                      <c:pt idx="1547">
                        <c:v>310.26914062499998</c:v>
                      </c:pt>
                      <c:pt idx="1548">
                        <c:v>310.47410888671897</c:v>
                      </c:pt>
                      <c:pt idx="1549">
                        <c:v>310.68107910156198</c:v>
                      </c:pt>
                      <c:pt idx="1550">
                        <c:v>310.88226318359398</c:v>
                      </c:pt>
                      <c:pt idx="1551">
                        <c:v>311.07716064453103</c:v>
                      </c:pt>
                      <c:pt idx="1552">
                        <c:v>311.26829833984397</c:v>
                      </c:pt>
                      <c:pt idx="1553">
                        <c:v>311.46372070312498</c:v>
                      </c:pt>
                      <c:pt idx="1554">
                        <c:v>311.66868896484397</c:v>
                      </c:pt>
                      <c:pt idx="1555">
                        <c:v>311.86057128906299</c:v>
                      </c:pt>
                      <c:pt idx="1556">
                        <c:v>312.051684570313</c:v>
                      </c:pt>
                      <c:pt idx="1557">
                        <c:v>312.26291503906299</c:v>
                      </c:pt>
                      <c:pt idx="1558">
                        <c:v>312.46536865234395</c:v>
                      </c:pt>
                      <c:pt idx="1559">
                        <c:v>312.66834716796899</c:v>
                      </c:pt>
                      <c:pt idx="1560">
                        <c:v>312.875817871094</c:v>
                      </c:pt>
                      <c:pt idx="1561">
                        <c:v>313.07448730468701</c:v>
                      </c:pt>
                      <c:pt idx="1562">
                        <c:v>313.26561279296897</c:v>
                      </c:pt>
                      <c:pt idx="1563">
                        <c:v>313.46754150390603</c:v>
                      </c:pt>
                      <c:pt idx="1564">
                        <c:v>313.67429199218799</c:v>
                      </c:pt>
                      <c:pt idx="1565">
                        <c:v>313.87045898437498</c:v>
                      </c:pt>
                      <c:pt idx="1566">
                        <c:v>314.06660156250001</c:v>
                      </c:pt>
                      <c:pt idx="1567">
                        <c:v>314.26778564453105</c:v>
                      </c:pt>
                      <c:pt idx="1568">
                        <c:v>314.463952636719</c:v>
                      </c:pt>
                      <c:pt idx="1569">
                        <c:v>314.67647705078105</c:v>
                      </c:pt>
                      <c:pt idx="1570">
                        <c:v>314.872631835937</c:v>
                      </c:pt>
                      <c:pt idx="1571">
                        <c:v>315.05620117187499</c:v>
                      </c:pt>
                      <c:pt idx="1572">
                        <c:v>315.26618652343802</c:v>
                      </c:pt>
                      <c:pt idx="1573">
                        <c:v>315.472412109375</c:v>
                      </c:pt>
                      <c:pt idx="1574">
                        <c:v>315.65977783203101</c:v>
                      </c:pt>
                      <c:pt idx="1575">
                        <c:v>315.853430175781</c:v>
                      </c:pt>
                      <c:pt idx="1576">
                        <c:v>316.06341552734398</c:v>
                      </c:pt>
                      <c:pt idx="1577">
                        <c:v>316.272131347656</c:v>
                      </c:pt>
                      <c:pt idx="1578">
                        <c:v>316.46904296874999</c:v>
                      </c:pt>
                      <c:pt idx="1579">
                        <c:v>316.65513916015601</c:v>
                      </c:pt>
                      <c:pt idx="1580">
                        <c:v>316.857592773438</c:v>
                      </c:pt>
                      <c:pt idx="1581">
                        <c:v>317.05805664062501</c:v>
                      </c:pt>
                      <c:pt idx="1582">
                        <c:v>317.26931152343798</c:v>
                      </c:pt>
                      <c:pt idx="1583">
                        <c:v>317.48004150390602</c:v>
                      </c:pt>
                      <c:pt idx="1584">
                        <c:v>317.67242431640602</c:v>
                      </c:pt>
                      <c:pt idx="1585">
                        <c:v>317.87161865234395</c:v>
                      </c:pt>
                      <c:pt idx="1586">
                        <c:v>318.06651611328101</c:v>
                      </c:pt>
                      <c:pt idx="1587">
                        <c:v>318.258386230469</c:v>
                      </c:pt>
                      <c:pt idx="1588">
                        <c:v>318.469641113281</c:v>
                      </c:pt>
                      <c:pt idx="1589">
                        <c:v>318.66958007812502</c:v>
                      </c:pt>
                      <c:pt idx="1590">
                        <c:v>318.85316162109399</c:v>
                      </c:pt>
                      <c:pt idx="1591">
                        <c:v>319.05610351562501</c:v>
                      </c:pt>
                      <c:pt idx="1592">
                        <c:v>319.272375488281</c:v>
                      </c:pt>
                      <c:pt idx="1593">
                        <c:v>319.481115722656</c:v>
                      </c:pt>
                      <c:pt idx="1594">
                        <c:v>319.67150878906301</c:v>
                      </c:pt>
                      <c:pt idx="1595">
                        <c:v>319.86213378906302</c:v>
                      </c:pt>
                      <c:pt idx="1596">
                        <c:v>320.06407470703101</c:v>
                      </c:pt>
                      <c:pt idx="1597">
                        <c:v>320.264001464844</c:v>
                      </c:pt>
                      <c:pt idx="1598">
                        <c:v>320.46267089843798</c:v>
                      </c:pt>
                      <c:pt idx="1599">
                        <c:v>320.65882568359399</c:v>
                      </c:pt>
                      <c:pt idx="1600">
                        <c:v>320.86127929687501</c:v>
                      </c:pt>
                      <c:pt idx="1601">
                        <c:v>321.06247558593702</c:v>
                      </c:pt>
                      <c:pt idx="1602">
                        <c:v>321.25108642578101</c:v>
                      </c:pt>
                      <c:pt idx="1603">
                        <c:v>321.44975585937499</c:v>
                      </c:pt>
                      <c:pt idx="1604">
                        <c:v>321.65598144531299</c:v>
                      </c:pt>
                      <c:pt idx="1605">
                        <c:v>321.86220703125002</c:v>
                      </c:pt>
                      <c:pt idx="1606">
                        <c:v>322.05760498046897</c:v>
                      </c:pt>
                      <c:pt idx="1607">
                        <c:v>322.25377197265601</c:v>
                      </c:pt>
                      <c:pt idx="1608">
                        <c:v>322.45194091796895</c:v>
                      </c:pt>
                      <c:pt idx="1609">
                        <c:v>322.66192626953102</c:v>
                      </c:pt>
                      <c:pt idx="1610">
                        <c:v>322.871911621094</c:v>
                      </c:pt>
                      <c:pt idx="1611">
                        <c:v>323.06052246093702</c:v>
                      </c:pt>
                      <c:pt idx="1612">
                        <c:v>323.25793457031301</c:v>
                      </c:pt>
                      <c:pt idx="1613">
                        <c:v>323.45787353515601</c:v>
                      </c:pt>
                      <c:pt idx="1614">
                        <c:v>323.656567382812</c:v>
                      </c:pt>
                      <c:pt idx="1615">
                        <c:v>323.857751464844</c:v>
                      </c:pt>
                      <c:pt idx="1616">
                        <c:v>324.052648925781</c:v>
                      </c:pt>
                      <c:pt idx="1617">
                        <c:v>324.24680175781202</c:v>
                      </c:pt>
                      <c:pt idx="1618">
                        <c:v>324.45301513671899</c:v>
                      </c:pt>
                      <c:pt idx="1619">
                        <c:v>324.66752929687499</c:v>
                      </c:pt>
                      <c:pt idx="1620">
                        <c:v>324.863696289063</c:v>
                      </c:pt>
                      <c:pt idx="1621">
                        <c:v>325.05157470703102</c:v>
                      </c:pt>
                      <c:pt idx="1622">
                        <c:v>325.25275878906302</c:v>
                      </c:pt>
                      <c:pt idx="1623">
                        <c:v>325.457202148438</c:v>
                      </c:pt>
                      <c:pt idx="1624">
                        <c:v>325.65965576171897</c:v>
                      </c:pt>
                      <c:pt idx="1625">
                        <c:v>325.85885009765605</c:v>
                      </c:pt>
                      <c:pt idx="1626">
                        <c:v>326.05927734375001</c:v>
                      </c:pt>
                      <c:pt idx="1627">
                        <c:v>326.25491943359395</c:v>
                      </c:pt>
                      <c:pt idx="1628">
                        <c:v>326.451086425781</c:v>
                      </c:pt>
                      <c:pt idx="1629">
                        <c:v>326.66107177734398</c:v>
                      </c:pt>
                      <c:pt idx="1630">
                        <c:v>326.87055664062501</c:v>
                      </c:pt>
                      <c:pt idx="1631">
                        <c:v>327.06346435546897</c:v>
                      </c:pt>
                      <c:pt idx="1632">
                        <c:v>327.25458984375001</c:v>
                      </c:pt>
                      <c:pt idx="1633">
                        <c:v>327.45325927734399</c:v>
                      </c:pt>
                      <c:pt idx="1634">
                        <c:v>327.65369873046899</c:v>
                      </c:pt>
                      <c:pt idx="1635">
                        <c:v>327.85739746093702</c:v>
                      </c:pt>
                      <c:pt idx="1636">
                        <c:v>328.053063964844</c:v>
                      </c:pt>
                      <c:pt idx="1637">
                        <c:v>328.24923095703105</c:v>
                      </c:pt>
                      <c:pt idx="1638">
                        <c:v>328.45041503906299</c:v>
                      </c:pt>
                      <c:pt idx="1639">
                        <c:v>328.65612792968699</c:v>
                      </c:pt>
                      <c:pt idx="1640">
                        <c:v>328.85606689453101</c:v>
                      </c:pt>
                      <c:pt idx="1641">
                        <c:v>329.04342041015605</c:v>
                      </c:pt>
                      <c:pt idx="1642">
                        <c:v>329.248364257812</c:v>
                      </c:pt>
                      <c:pt idx="1643">
                        <c:v>329.45131835937502</c:v>
                      </c:pt>
                      <c:pt idx="1644">
                        <c:v>329.64748535156201</c:v>
                      </c:pt>
                      <c:pt idx="1645">
                        <c:v>329.855712890625</c:v>
                      </c:pt>
                      <c:pt idx="1646">
                        <c:v>330.05740966796895</c:v>
                      </c:pt>
                      <c:pt idx="1647">
                        <c:v>330.256591796875</c:v>
                      </c:pt>
                      <c:pt idx="1648">
                        <c:v>330.45350341796899</c:v>
                      </c:pt>
                      <c:pt idx="1649">
                        <c:v>330.65292968749998</c:v>
                      </c:pt>
                      <c:pt idx="1650">
                        <c:v>330.84909667968702</c:v>
                      </c:pt>
                      <c:pt idx="1651">
                        <c:v>331.04526367187498</c:v>
                      </c:pt>
                      <c:pt idx="1652">
                        <c:v>331.25021972656202</c:v>
                      </c:pt>
                      <c:pt idx="1653">
                        <c:v>331.45065917968702</c:v>
                      </c:pt>
                      <c:pt idx="1654">
                        <c:v>331.65687255859399</c:v>
                      </c:pt>
                      <c:pt idx="1655">
                        <c:v>331.85502929687499</c:v>
                      </c:pt>
                      <c:pt idx="1656">
                        <c:v>332.05245361328105</c:v>
                      </c:pt>
                      <c:pt idx="1657">
                        <c:v>332.248620605469</c:v>
                      </c:pt>
                      <c:pt idx="1658">
                        <c:v>332.44477539062501</c:v>
                      </c:pt>
                      <c:pt idx="1659">
                        <c:v>332.65224609375002</c:v>
                      </c:pt>
                      <c:pt idx="1660">
                        <c:v>332.86224365234398</c:v>
                      </c:pt>
                      <c:pt idx="1661">
                        <c:v>333.05589599609397</c:v>
                      </c:pt>
                      <c:pt idx="1662">
                        <c:v>333.24249267578102</c:v>
                      </c:pt>
                      <c:pt idx="1663">
                        <c:v>333.44670410156198</c:v>
                      </c:pt>
                      <c:pt idx="1664">
                        <c:v>333.654943847656</c:v>
                      </c:pt>
                      <c:pt idx="1665">
                        <c:v>333.84932861328105</c:v>
                      </c:pt>
                      <c:pt idx="1666">
                        <c:v>334.04348144531298</c:v>
                      </c:pt>
                      <c:pt idx="1667">
                        <c:v>334.24517822265602</c:v>
                      </c:pt>
                      <c:pt idx="1668">
                        <c:v>334.449621582031</c:v>
                      </c:pt>
                      <c:pt idx="1669">
                        <c:v>334.66413574218802</c:v>
                      </c:pt>
                      <c:pt idx="1670">
                        <c:v>334.86533203124998</c:v>
                      </c:pt>
                      <c:pt idx="1671">
                        <c:v>335.051428222656</c:v>
                      </c:pt>
                      <c:pt idx="1672">
                        <c:v>335.243811035156</c:v>
                      </c:pt>
                      <c:pt idx="1673">
                        <c:v>335.44501953125001</c:v>
                      </c:pt>
                      <c:pt idx="1674">
                        <c:v>335.64368896484399</c:v>
                      </c:pt>
                      <c:pt idx="1675">
                        <c:v>335.84235839843802</c:v>
                      </c:pt>
                      <c:pt idx="1676">
                        <c:v>336.04732666015605</c:v>
                      </c:pt>
                      <c:pt idx="1677">
                        <c:v>336.25605468750001</c:v>
                      </c:pt>
                      <c:pt idx="1678">
                        <c:v>336.45472412109399</c:v>
                      </c:pt>
                      <c:pt idx="1679">
                        <c:v>336.64082031250001</c:v>
                      </c:pt>
                      <c:pt idx="1680">
                        <c:v>336.84075927734398</c:v>
                      </c:pt>
                      <c:pt idx="1681">
                        <c:v>337.05252685546895</c:v>
                      </c:pt>
                      <c:pt idx="1682">
                        <c:v>337.24416503906298</c:v>
                      </c:pt>
                      <c:pt idx="1683">
                        <c:v>337.44860839843801</c:v>
                      </c:pt>
                      <c:pt idx="1684">
                        <c:v>337.65809326171899</c:v>
                      </c:pt>
                      <c:pt idx="1685">
                        <c:v>337.847973632812</c:v>
                      </c:pt>
                      <c:pt idx="1686">
                        <c:v>338.04414062500001</c:v>
                      </c:pt>
                      <c:pt idx="1687">
                        <c:v>338.249096679687</c:v>
                      </c:pt>
                      <c:pt idx="1688">
                        <c:v>338.44523925781198</c:v>
                      </c:pt>
                      <c:pt idx="1689">
                        <c:v>338.64140624999999</c:v>
                      </c:pt>
                      <c:pt idx="1690">
                        <c:v>338.85266113281199</c:v>
                      </c:pt>
                      <c:pt idx="1691">
                        <c:v>339.04631347656198</c:v>
                      </c:pt>
                      <c:pt idx="1692">
                        <c:v>339.24752197265605</c:v>
                      </c:pt>
                      <c:pt idx="1693">
                        <c:v>339.460534667969</c:v>
                      </c:pt>
                      <c:pt idx="1694">
                        <c:v>339.65467529296899</c:v>
                      </c:pt>
                      <c:pt idx="1695">
                        <c:v>339.85460205078101</c:v>
                      </c:pt>
                      <c:pt idx="1696">
                        <c:v>340.05402832031302</c:v>
                      </c:pt>
                      <c:pt idx="1697">
                        <c:v>340.247155761719</c:v>
                      </c:pt>
                      <c:pt idx="1698">
                        <c:v>340.46092529296897</c:v>
                      </c:pt>
                      <c:pt idx="1699">
                        <c:v>340.66213378906298</c:v>
                      </c:pt>
                      <c:pt idx="1700">
                        <c:v>340.85377197265603</c:v>
                      </c:pt>
                      <c:pt idx="1701">
                        <c:v>341.051184082031</c:v>
                      </c:pt>
                      <c:pt idx="1702">
                        <c:v>341.24305419921899</c:v>
                      </c:pt>
                      <c:pt idx="1703">
                        <c:v>341.44223632812498</c:v>
                      </c:pt>
                      <c:pt idx="1704">
                        <c:v>341.64467773437502</c:v>
                      </c:pt>
                      <c:pt idx="1705">
                        <c:v>341.85163574218802</c:v>
                      </c:pt>
                      <c:pt idx="1706">
                        <c:v>342.049072265625</c:v>
                      </c:pt>
                      <c:pt idx="1707">
                        <c:v>342.24146728515603</c:v>
                      </c:pt>
                      <c:pt idx="1708">
                        <c:v>342.45396728515601</c:v>
                      </c:pt>
                      <c:pt idx="1709">
                        <c:v>342.65263671874999</c:v>
                      </c:pt>
                      <c:pt idx="1710">
                        <c:v>342.846276855469</c:v>
                      </c:pt>
                      <c:pt idx="1711">
                        <c:v>343.04798583984399</c:v>
                      </c:pt>
                      <c:pt idx="1712">
                        <c:v>343.23659667968701</c:v>
                      </c:pt>
                      <c:pt idx="1713">
                        <c:v>343.430993652344</c:v>
                      </c:pt>
                      <c:pt idx="1714">
                        <c:v>343.63596191406299</c:v>
                      </c:pt>
                      <c:pt idx="1715">
                        <c:v>343.85096435546899</c:v>
                      </c:pt>
                      <c:pt idx="1716">
                        <c:v>344.04761962890603</c:v>
                      </c:pt>
                      <c:pt idx="1717">
                        <c:v>344.24127197265602</c:v>
                      </c:pt>
                      <c:pt idx="1718">
                        <c:v>344.44448242187502</c:v>
                      </c:pt>
                      <c:pt idx="1719">
                        <c:v>344.63813476562501</c:v>
                      </c:pt>
                      <c:pt idx="1720">
                        <c:v>344.84184570312499</c:v>
                      </c:pt>
                      <c:pt idx="1721">
                        <c:v>345.04932861328103</c:v>
                      </c:pt>
                      <c:pt idx="1722">
                        <c:v>345.24171142578103</c:v>
                      </c:pt>
                      <c:pt idx="1723">
                        <c:v>345.43710937499998</c:v>
                      </c:pt>
                      <c:pt idx="1724">
                        <c:v>345.63200683593698</c:v>
                      </c:pt>
                      <c:pt idx="1725">
                        <c:v>345.83770751953102</c:v>
                      </c:pt>
                      <c:pt idx="1726">
                        <c:v>346.04267578125001</c:v>
                      </c:pt>
                      <c:pt idx="1727">
                        <c:v>346.23759765624999</c:v>
                      </c:pt>
                      <c:pt idx="1728">
                        <c:v>346.43751220703103</c:v>
                      </c:pt>
                      <c:pt idx="1729">
                        <c:v>346.63869628906298</c:v>
                      </c:pt>
                      <c:pt idx="1730">
                        <c:v>346.84040527343802</c:v>
                      </c:pt>
                      <c:pt idx="1731">
                        <c:v>347.03957519531298</c:v>
                      </c:pt>
                      <c:pt idx="1732">
                        <c:v>347.23271484374999</c:v>
                      </c:pt>
                      <c:pt idx="1733">
                        <c:v>347.43265380859395</c:v>
                      </c:pt>
                      <c:pt idx="1734">
                        <c:v>347.64139404296895</c:v>
                      </c:pt>
                      <c:pt idx="1735">
                        <c:v>347.84459228515601</c:v>
                      </c:pt>
                      <c:pt idx="1736">
                        <c:v>348.04251708984395</c:v>
                      </c:pt>
                      <c:pt idx="1737">
                        <c:v>348.23239746093702</c:v>
                      </c:pt>
                      <c:pt idx="1738">
                        <c:v>348.431811523438</c:v>
                      </c:pt>
                      <c:pt idx="1739">
                        <c:v>348.63299560546898</c:v>
                      </c:pt>
                      <c:pt idx="1740">
                        <c:v>348.83923339843801</c:v>
                      </c:pt>
                      <c:pt idx="1741">
                        <c:v>349.04797363281199</c:v>
                      </c:pt>
                      <c:pt idx="1742">
                        <c:v>349.247888183594</c:v>
                      </c:pt>
                      <c:pt idx="1743">
                        <c:v>349.43901367187499</c:v>
                      </c:pt>
                      <c:pt idx="1744">
                        <c:v>349.635180664063</c:v>
                      </c:pt>
                      <c:pt idx="1745">
                        <c:v>349.83887939453103</c:v>
                      </c:pt>
                      <c:pt idx="1746">
                        <c:v>350.03807373046897</c:v>
                      </c:pt>
                      <c:pt idx="1747">
                        <c:v>350.23549804687502</c:v>
                      </c:pt>
                      <c:pt idx="1748">
                        <c:v>350.43742675781198</c:v>
                      </c:pt>
                      <c:pt idx="1749">
                        <c:v>350.63609619140601</c:v>
                      </c:pt>
                      <c:pt idx="1750">
                        <c:v>350.82597656249999</c:v>
                      </c:pt>
                      <c:pt idx="1751">
                        <c:v>351.02967529296899</c:v>
                      </c:pt>
                      <c:pt idx="1752">
                        <c:v>351.23587646484395</c:v>
                      </c:pt>
                      <c:pt idx="1753">
                        <c:v>351.43507080078103</c:v>
                      </c:pt>
                      <c:pt idx="1754">
                        <c:v>351.63929443359399</c:v>
                      </c:pt>
                      <c:pt idx="1755">
                        <c:v>351.83294677734398</c:v>
                      </c:pt>
                      <c:pt idx="1756">
                        <c:v>352.03111572265601</c:v>
                      </c:pt>
                      <c:pt idx="1757">
                        <c:v>352.23555908203105</c:v>
                      </c:pt>
                      <c:pt idx="1758">
                        <c:v>352.443029785156</c:v>
                      </c:pt>
                      <c:pt idx="1759">
                        <c:v>352.64598388671897</c:v>
                      </c:pt>
                      <c:pt idx="1760">
                        <c:v>352.83459472656199</c:v>
                      </c:pt>
                      <c:pt idx="1761">
                        <c:v>353.034020996094</c:v>
                      </c:pt>
                      <c:pt idx="1762">
                        <c:v>353.24025878906298</c:v>
                      </c:pt>
                      <c:pt idx="1763">
                        <c:v>353.44144287109395</c:v>
                      </c:pt>
                      <c:pt idx="1764">
                        <c:v>353.63507080078102</c:v>
                      </c:pt>
                      <c:pt idx="1765">
                        <c:v>353.83928222656198</c:v>
                      </c:pt>
                      <c:pt idx="1766">
                        <c:v>354.04299316406298</c:v>
                      </c:pt>
                      <c:pt idx="1767">
                        <c:v>354.22985839843801</c:v>
                      </c:pt>
                      <c:pt idx="1768">
                        <c:v>354.42779541015602</c:v>
                      </c:pt>
                      <c:pt idx="1769">
                        <c:v>354.63902587890601</c:v>
                      </c:pt>
                      <c:pt idx="1770">
                        <c:v>354.83466796875001</c:v>
                      </c:pt>
                      <c:pt idx="1771">
                        <c:v>355.02958984374999</c:v>
                      </c:pt>
                      <c:pt idx="1772">
                        <c:v>355.23631591796897</c:v>
                      </c:pt>
                      <c:pt idx="1773">
                        <c:v>355.43121337890602</c:v>
                      </c:pt>
                      <c:pt idx="1774">
                        <c:v>355.61805419921899</c:v>
                      </c:pt>
                      <c:pt idx="1775">
                        <c:v>355.82426757812499</c:v>
                      </c:pt>
                      <c:pt idx="1776">
                        <c:v>356.03350830078102</c:v>
                      </c:pt>
                      <c:pt idx="1777">
                        <c:v>356.22011718750002</c:v>
                      </c:pt>
                      <c:pt idx="1778">
                        <c:v>356.41702880859395</c:v>
                      </c:pt>
                      <c:pt idx="1779">
                        <c:v>356.63782958984399</c:v>
                      </c:pt>
                      <c:pt idx="1780">
                        <c:v>356.83901367187502</c:v>
                      </c:pt>
                      <c:pt idx="1781">
                        <c:v>357.028894042969</c:v>
                      </c:pt>
                      <c:pt idx="1782">
                        <c:v>357.234375</c:v>
                      </c:pt>
                      <c:pt idx="1783">
                        <c:v>357.43304443359398</c:v>
                      </c:pt>
                      <c:pt idx="1784">
                        <c:v>357.638757324219</c:v>
                      </c:pt>
                      <c:pt idx="1785">
                        <c:v>357.83869628906302</c:v>
                      </c:pt>
                      <c:pt idx="1786">
                        <c:v>358.02857666015603</c:v>
                      </c:pt>
                      <c:pt idx="1787">
                        <c:v>358.22724609375001</c:v>
                      </c:pt>
                      <c:pt idx="1788">
                        <c:v>358.42641601562502</c:v>
                      </c:pt>
                      <c:pt idx="1789">
                        <c:v>358.62559814453101</c:v>
                      </c:pt>
                      <c:pt idx="1790">
                        <c:v>358.83306884765602</c:v>
                      </c:pt>
                      <c:pt idx="1791">
                        <c:v>359.037524414063</c:v>
                      </c:pt>
                      <c:pt idx="1792">
                        <c:v>359.23319091796895</c:v>
                      </c:pt>
                      <c:pt idx="1793">
                        <c:v>359.42482910156201</c:v>
                      </c:pt>
                      <c:pt idx="1794">
                        <c:v>359.624755859375</c:v>
                      </c:pt>
                      <c:pt idx="1795">
                        <c:v>359.82794189453102</c:v>
                      </c:pt>
                      <c:pt idx="1796">
                        <c:v>360.02285156250002</c:v>
                      </c:pt>
                      <c:pt idx="1797">
                        <c:v>360.22907714843802</c:v>
                      </c:pt>
                      <c:pt idx="1798">
                        <c:v>360.43402099609398</c:v>
                      </c:pt>
                      <c:pt idx="1799">
                        <c:v>360.63771972656201</c:v>
                      </c:pt>
                      <c:pt idx="1800">
                        <c:v>360.83641357421897</c:v>
                      </c:pt>
                      <c:pt idx="1801">
                        <c:v>361.03006591796895</c:v>
                      </c:pt>
                      <c:pt idx="1802">
                        <c:v>361.22244873046895</c:v>
                      </c:pt>
                      <c:pt idx="1803">
                        <c:v>361.42111816406299</c:v>
                      </c:pt>
                      <c:pt idx="1804">
                        <c:v>361.62407226562499</c:v>
                      </c:pt>
                      <c:pt idx="1805">
                        <c:v>361.82402343749999</c:v>
                      </c:pt>
                      <c:pt idx="1806">
                        <c:v>362.03225097656201</c:v>
                      </c:pt>
                      <c:pt idx="1807">
                        <c:v>362.22714843749998</c:v>
                      </c:pt>
                      <c:pt idx="1808">
                        <c:v>362.41953124999998</c:v>
                      </c:pt>
                      <c:pt idx="1809">
                        <c:v>362.62751464843802</c:v>
                      </c:pt>
                      <c:pt idx="1810">
                        <c:v>362.82996826171899</c:v>
                      </c:pt>
                      <c:pt idx="1811">
                        <c:v>363.023107910156</c:v>
                      </c:pt>
                      <c:pt idx="1812">
                        <c:v>363.215490722656</c:v>
                      </c:pt>
                      <c:pt idx="1813">
                        <c:v>363.42296142578101</c:v>
                      </c:pt>
                      <c:pt idx="1814">
                        <c:v>363.62037353515603</c:v>
                      </c:pt>
                      <c:pt idx="1815">
                        <c:v>363.81654052734399</c:v>
                      </c:pt>
                      <c:pt idx="1816">
                        <c:v>364.03029785156201</c:v>
                      </c:pt>
                      <c:pt idx="1817">
                        <c:v>364.22268066406298</c:v>
                      </c:pt>
                      <c:pt idx="1818">
                        <c:v>364.42136230468702</c:v>
                      </c:pt>
                      <c:pt idx="1819">
                        <c:v>364.63261718749999</c:v>
                      </c:pt>
                      <c:pt idx="1820">
                        <c:v>364.82678222656199</c:v>
                      </c:pt>
                      <c:pt idx="1821">
                        <c:v>365.02722167968699</c:v>
                      </c:pt>
                      <c:pt idx="1822">
                        <c:v>365.23040771484398</c:v>
                      </c:pt>
                      <c:pt idx="1823">
                        <c:v>365.41724853515603</c:v>
                      </c:pt>
                      <c:pt idx="1824">
                        <c:v>365.61467285156198</c:v>
                      </c:pt>
                      <c:pt idx="1825">
                        <c:v>365.82341308593698</c:v>
                      </c:pt>
                      <c:pt idx="1826">
                        <c:v>366.023852539063</c:v>
                      </c:pt>
                      <c:pt idx="1827">
                        <c:v>366.22126464843802</c:v>
                      </c:pt>
                      <c:pt idx="1828">
                        <c:v>366.43250732421899</c:v>
                      </c:pt>
                      <c:pt idx="1829">
                        <c:v>366.63369140625002</c:v>
                      </c:pt>
                      <c:pt idx="1830">
                        <c:v>366.829345703125</c:v>
                      </c:pt>
                      <c:pt idx="1831">
                        <c:v>367.026770019531</c:v>
                      </c:pt>
                      <c:pt idx="1832">
                        <c:v>367.22292480468701</c:v>
                      </c:pt>
                      <c:pt idx="1833">
                        <c:v>367.42412109374999</c:v>
                      </c:pt>
                      <c:pt idx="1834">
                        <c:v>367.625317382812</c:v>
                      </c:pt>
                      <c:pt idx="1835">
                        <c:v>367.826501464844</c:v>
                      </c:pt>
                      <c:pt idx="1836">
                        <c:v>368.02265625000001</c:v>
                      </c:pt>
                      <c:pt idx="1837">
                        <c:v>368.22686767578102</c:v>
                      </c:pt>
                      <c:pt idx="1838">
                        <c:v>368.42932128906301</c:v>
                      </c:pt>
                      <c:pt idx="1839">
                        <c:v>368.617431640625</c:v>
                      </c:pt>
                      <c:pt idx="1840">
                        <c:v>368.81158447265602</c:v>
                      </c:pt>
                      <c:pt idx="1841">
                        <c:v>369.021569824219</c:v>
                      </c:pt>
                      <c:pt idx="1842">
                        <c:v>369.22349853515601</c:v>
                      </c:pt>
                      <c:pt idx="1843">
                        <c:v>369.41839599609398</c:v>
                      </c:pt>
                      <c:pt idx="1844">
                        <c:v>369.62211914062499</c:v>
                      </c:pt>
                      <c:pt idx="1845">
                        <c:v>369.82330322265602</c:v>
                      </c:pt>
                      <c:pt idx="1846">
                        <c:v>370.02374267578102</c:v>
                      </c:pt>
                      <c:pt idx="1847">
                        <c:v>370.226721191406</c:v>
                      </c:pt>
                      <c:pt idx="1848">
                        <c:v>370.42613525390601</c:v>
                      </c:pt>
                      <c:pt idx="1849">
                        <c:v>370.626049804687</c:v>
                      </c:pt>
                      <c:pt idx="1850">
                        <c:v>370.81968994140601</c:v>
                      </c:pt>
                      <c:pt idx="1851">
                        <c:v>371.02341308593702</c:v>
                      </c:pt>
                      <c:pt idx="1852">
                        <c:v>371.22586669921895</c:v>
                      </c:pt>
                      <c:pt idx="1853">
                        <c:v>371.41522216796898</c:v>
                      </c:pt>
                      <c:pt idx="1854">
                        <c:v>371.61013183593701</c:v>
                      </c:pt>
                      <c:pt idx="1855">
                        <c:v>371.82640380859397</c:v>
                      </c:pt>
                      <c:pt idx="1856">
                        <c:v>372.02633056640605</c:v>
                      </c:pt>
                      <c:pt idx="1857">
                        <c:v>372.211181640625</c:v>
                      </c:pt>
                      <c:pt idx="1858">
                        <c:v>372.414880371094</c:v>
                      </c:pt>
                      <c:pt idx="1859">
                        <c:v>372.61733398437502</c:v>
                      </c:pt>
                      <c:pt idx="1860">
                        <c:v>372.818530273438</c:v>
                      </c:pt>
                      <c:pt idx="1861">
                        <c:v>373.01971435546898</c:v>
                      </c:pt>
                      <c:pt idx="1862">
                        <c:v>373.21335449218799</c:v>
                      </c:pt>
                      <c:pt idx="1863">
                        <c:v>373.41328125000001</c:v>
                      </c:pt>
                      <c:pt idx="1864">
                        <c:v>373.61699218749999</c:v>
                      </c:pt>
                      <c:pt idx="1865">
                        <c:v>373.81441650390605</c:v>
                      </c:pt>
                      <c:pt idx="1866">
                        <c:v>374.005541992188</c:v>
                      </c:pt>
                      <c:pt idx="1867">
                        <c:v>374.20924072265603</c:v>
                      </c:pt>
                      <c:pt idx="1868">
                        <c:v>374.42299804687502</c:v>
                      </c:pt>
                      <c:pt idx="1869">
                        <c:v>374.620922851562</c:v>
                      </c:pt>
                      <c:pt idx="1870">
                        <c:v>374.81582031250002</c:v>
                      </c:pt>
                      <c:pt idx="1871">
                        <c:v>375.01273193359395</c:v>
                      </c:pt>
                      <c:pt idx="1872">
                        <c:v>375.21016845703105</c:v>
                      </c:pt>
                      <c:pt idx="1873">
                        <c:v>375.40883789062502</c:v>
                      </c:pt>
                      <c:pt idx="1874">
                        <c:v>375.610021972656</c:v>
                      </c:pt>
                      <c:pt idx="1875">
                        <c:v>375.81499023437499</c:v>
                      </c:pt>
                      <c:pt idx="1876">
                        <c:v>376.00988769531301</c:v>
                      </c:pt>
                      <c:pt idx="1877">
                        <c:v>376.20855712890602</c:v>
                      </c:pt>
                      <c:pt idx="1878">
                        <c:v>376.41403808593702</c:v>
                      </c:pt>
                      <c:pt idx="1879">
                        <c:v>376.61196289062502</c:v>
                      </c:pt>
                      <c:pt idx="1880">
                        <c:v>376.81389160156198</c:v>
                      </c:pt>
                      <c:pt idx="1881">
                        <c:v>377.02338867187501</c:v>
                      </c:pt>
                      <c:pt idx="1882">
                        <c:v>377.230871582031</c:v>
                      </c:pt>
                      <c:pt idx="1883">
                        <c:v>377.420739746094</c:v>
                      </c:pt>
                      <c:pt idx="1884">
                        <c:v>377.61614990234398</c:v>
                      </c:pt>
                      <c:pt idx="1885">
                        <c:v>377.82613525390605</c:v>
                      </c:pt>
                      <c:pt idx="1886">
                        <c:v>378.02304687499998</c:v>
                      </c:pt>
                      <c:pt idx="1887">
                        <c:v>378.20788574218801</c:v>
                      </c:pt>
                      <c:pt idx="1888">
                        <c:v>378.404052734375</c:v>
                      </c:pt>
                      <c:pt idx="1889">
                        <c:v>378.61079101562501</c:v>
                      </c:pt>
                      <c:pt idx="1890">
                        <c:v>378.81574707031302</c:v>
                      </c:pt>
                      <c:pt idx="1891">
                        <c:v>379.01264648437501</c:v>
                      </c:pt>
                      <c:pt idx="1892">
                        <c:v>379.20754394531298</c:v>
                      </c:pt>
                      <c:pt idx="1893">
                        <c:v>379.41125488281199</c:v>
                      </c:pt>
                      <c:pt idx="1894">
                        <c:v>379.61370849609398</c:v>
                      </c:pt>
                      <c:pt idx="1895">
                        <c:v>379.82043457031301</c:v>
                      </c:pt>
                      <c:pt idx="1896">
                        <c:v>380.01657714843799</c:v>
                      </c:pt>
                      <c:pt idx="1897">
                        <c:v>380.209716796875</c:v>
                      </c:pt>
                      <c:pt idx="1898">
                        <c:v>380.40839843750001</c:v>
                      </c:pt>
                      <c:pt idx="1899">
                        <c:v>380.60958251953105</c:v>
                      </c:pt>
                      <c:pt idx="1900">
                        <c:v>380.816320800781</c:v>
                      </c:pt>
                      <c:pt idx="1901">
                        <c:v>381.00922851562501</c:v>
                      </c:pt>
                      <c:pt idx="1902">
                        <c:v>381.20488281249999</c:v>
                      </c:pt>
                      <c:pt idx="1903">
                        <c:v>381.412353515625</c:v>
                      </c:pt>
                      <c:pt idx="1904">
                        <c:v>381.61656494140601</c:v>
                      </c:pt>
                      <c:pt idx="1905">
                        <c:v>381.81523437499999</c:v>
                      </c:pt>
                      <c:pt idx="1906">
                        <c:v>382.01590576171895</c:v>
                      </c:pt>
                      <c:pt idx="1907">
                        <c:v>382.21533203125</c:v>
                      </c:pt>
                      <c:pt idx="1908">
                        <c:v>382.41400146484398</c:v>
                      </c:pt>
                      <c:pt idx="1909">
                        <c:v>382.61016845703102</c:v>
                      </c:pt>
                      <c:pt idx="1910">
                        <c:v>382.81010742187499</c:v>
                      </c:pt>
                      <c:pt idx="1911">
                        <c:v>383.01380615234399</c:v>
                      </c:pt>
                      <c:pt idx="1912">
                        <c:v>383.21121826171895</c:v>
                      </c:pt>
                      <c:pt idx="1913">
                        <c:v>383.40864257812501</c:v>
                      </c:pt>
                      <c:pt idx="1914">
                        <c:v>383.60656738281199</c:v>
                      </c:pt>
                      <c:pt idx="1915">
                        <c:v>383.80825195312502</c:v>
                      </c:pt>
                      <c:pt idx="1916">
                        <c:v>384.01396484374999</c:v>
                      </c:pt>
                      <c:pt idx="1917">
                        <c:v>384.215905761719</c:v>
                      </c:pt>
                      <c:pt idx="1918">
                        <c:v>384.41081542968698</c:v>
                      </c:pt>
                      <c:pt idx="1919">
                        <c:v>384.60999755859399</c:v>
                      </c:pt>
                      <c:pt idx="1920">
                        <c:v>384.81496582031298</c:v>
                      </c:pt>
                      <c:pt idx="1921">
                        <c:v>385.00433349609398</c:v>
                      </c:pt>
                      <c:pt idx="1922">
                        <c:v>385.19671630859398</c:v>
                      </c:pt>
                      <c:pt idx="1923">
                        <c:v>385.40294189453101</c:v>
                      </c:pt>
                      <c:pt idx="1924">
                        <c:v>385.60664062500001</c:v>
                      </c:pt>
                      <c:pt idx="1925">
                        <c:v>385.80908203125</c:v>
                      </c:pt>
                      <c:pt idx="1926">
                        <c:v>386.012036132812</c:v>
                      </c:pt>
                      <c:pt idx="1927">
                        <c:v>386.21447753906301</c:v>
                      </c:pt>
                      <c:pt idx="1928">
                        <c:v>386.41265869140602</c:v>
                      </c:pt>
                      <c:pt idx="1929">
                        <c:v>386.60682373046899</c:v>
                      </c:pt>
                      <c:pt idx="1930">
                        <c:v>386.80725097656199</c:v>
                      </c:pt>
                      <c:pt idx="1931">
                        <c:v>387.00792236328101</c:v>
                      </c:pt>
                      <c:pt idx="1932">
                        <c:v>387.21162109375001</c:v>
                      </c:pt>
                      <c:pt idx="1933">
                        <c:v>387.41407470703103</c:v>
                      </c:pt>
                      <c:pt idx="1934">
                        <c:v>387.60469970703105</c:v>
                      </c:pt>
                      <c:pt idx="1935">
                        <c:v>387.79959716796895</c:v>
                      </c:pt>
                      <c:pt idx="1936">
                        <c:v>387.99752197265605</c:v>
                      </c:pt>
                      <c:pt idx="1937">
                        <c:v>388.19117431640603</c:v>
                      </c:pt>
                      <c:pt idx="1938">
                        <c:v>388.39614257812502</c:v>
                      </c:pt>
                      <c:pt idx="1939">
                        <c:v>388.60664062500001</c:v>
                      </c:pt>
                      <c:pt idx="1940">
                        <c:v>388.79976806640605</c:v>
                      </c:pt>
                      <c:pt idx="1941">
                        <c:v>389.001708984375</c:v>
                      </c:pt>
                      <c:pt idx="1942">
                        <c:v>389.20543212890601</c:v>
                      </c:pt>
                      <c:pt idx="1943">
                        <c:v>389.40712890625002</c:v>
                      </c:pt>
                      <c:pt idx="1944">
                        <c:v>389.61258544921895</c:v>
                      </c:pt>
                      <c:pt idx="1945">
                        <c:v>389.81325683593701</c:v>
                      </c:pt>
                      <c:pt idx="1946">
                        <c:v>390.01193847656202</c:v>
                      </c:pt>
                      <c:pt idx="1947">
                        <c:v>390.20861816406301</c:v>
                      </c:pt>
                      <c:pt idx="1948">
                        <c:v>390.41307373046897</c:v>
                      </c:pt>
                      <c:pt idx="1949">
                        <c:v>390.60670166015603</c:v>
                      </c:pt>
                      <c:pt idx="1950">
                        <c:v>390.79531250000002</c:v>
                      </c:pt>
                      <c:pt idx="1951">
                        <c:v>390.99978027343798</c:v>
                      </c:pt>
                      <c:pt idx="1952">
                        <c:v>391.20400390625002</c:v>
                      </c:pt>
                      <c:pt idx="1953">
                        <c:v>391.40268554687498</c:v>
                      </c:pt>
                      <c:pt idx="1954">
                        <c:v>391.605883789063</c:v>
                      </c:pt>
                      <c:pt idx="1955">
                        <c:v>391.80706787109398</c:v>
                      </c:pt>
                      <c:pt idx="1956">
                        <c:v>392.00372314453102</c:v>
                      </c:pt>
                      <c:pt idx="1957">
                        <c:v>392.20416259765602</c:v>
                      </c:pt>
                      <c:pt idx="1958">
                        <c:v>392.405346679687</c:v>
                      </c:pt>
                      <c:pt idx="1959">
                        <c:v>392.60980224609398</c:v>
                      </c:pt>
                      <c:pt idx="1960">
                        <c:v>392.79968261718801</c:v>
                      </c:pt>
                      <c:pt idx="1961">
                        <c:v>393.00086669921899</c:v>
                      </c:pt>
                      <c:pt idx="1962">
                        <c:v>393.216638183594</c:v>
                      </c:pt>
                      <c:pt idx="1963">
                        <c:v>393.40524902343799</c:v>
                      </c:pt>
                      <c:pt idx="1964">
                        <c:v>393.60266113281199</c:v>
                      </c:pt>
                      <c:pt idx="1965">
                        <c:v>393.80762939453103</c:v>
                      </c:pt>
                      <c:pt idx="1966">
                        <c:v>394.00379638671899</c:v>
                      </c:pt>
                      <c:pt idx="1967">
                        <c:v>394.20423583984399</c:v>
                      </c:pt>
                      <c:pt idx="1968">
                        <c:v>394.40668945312501</c:v>
                      </c:pt>
                      <c:pt idx="1969">
                        <c:v>394.60108642578103</c:v>
                      </c:pt>
                      <c:pt idx="1970">
                        <c:v>394.79219970703105</c:v>
                      </c:pt>
                      <c:pt idx="1971">
                        <c:v>394.99465332031298</c:v>
                      </c:pt>
                      <c:pt idx="1972">
                        <c:v>395.20264892578103</c:v>
                      </c:pt>
                      <c:pt idx="1973">
                        <c:v>395.400061035156</c:v>
                      </c:pt>
                      <c:pt idx="1974">
                        <c:v>395.603759765625</c:v>
                      </c:pt>
                      <c:pt idx="1975">
                        <c:v>395.80871582031301</c:v>
                      </c:pt>
                      <c:pt idx="1976">
                        <c:v>395.99809570312499</c:v>
                      </c:pt>
                      <c:pt idx="1977">
                        <c:v>396.194262695313</c:v>
                      </c:pt>
                      <c:pt idx="1978">
                        <c:v>396.39796142578103</c:v>
                      </c:pt>
                      <c:pt idx="1979">
                        <c:v>396.60291748046899</c:v>
                      </c:pt>
                      <c:pt idx="1980">
                        <c:v>396.80410156250002</c:v>
                      </c:pt>
                      <c:pt idx="1981">
                        <c:v>397.00906982421895</c:v>
                      </c:pt>
                      <c:pt idx="1982">
                        <c:v>397.20773925781202</c:v>
                      </c:pt>
                      <c:pt idx="1983">
                        <c:v>397.40012207031299</c:v>
                      </c:pt>
                      <c:pt idx="1984">
                        <c:v>397.59628906249998</c:v>
                      </c:pt>
                      <c:pt idx="1985">
                        <c:v>397.78868408203101</c:v>
                      </c:pt>
                      <c:pt idx="1986">
                        <c:v>397.996667480469</c:v>
                      </c:pt>
                      <c:pt idx="1987">
                        <c:v>398.2109375</c:v>
                      </c:pt>
                      <c:pt idx="1988">
                        <c:v>398.41160888671897</c:v>
                      </c:pt>
                      <c:pt idx="1989">
                        <c:v>398.60474853515603</c:v>
                      </c:pt>
                      <c:pt idx="1990">
                        <c:v>398.79967041015601</c:v>
                      </c:pt>
                      <c:pt idx="1991">
                        <c:v>399.00209960937502</c:v>
                      </c:pt>
                      <c:pt idx="1992">
                        <c:v>399.20452880859398</c:v>
                      </c:pt>
                      <c:pt idx="1993">
                        <c:v>399.406982421875</c:v>
                      </c:pt>
                      <c:pt idx="1994">
                        <c:v>399.59989013671895</c:v>
                      </c:pt>
                      <c:pt idx="1995">
                        <c:v>399.79982910156201</c:v>
                      </c:pt>
                      <c:pt idx="1996">
                        <c:v>400.01307373046899</c:v>
                      </c:pt>
                      <c:pt idx="1997">
                        <c:v>400.20722656250001</c:v>
                      </c:pt>
                      <c:pt idx="1998">
                        <c:v>400.40087890625</c:v>
                      </c:pt>
                      <c:pt idx="1999">
                        <c:v>400.596520996094</c:v>
                      </c:pt>
                      <c:pt idx="2000">
                        <c:v>400.7939453125</c:v>
                      </c:pt>
                      <c:pt idx="2001">
                        <c:v>401.000170898438</c:v>
                      </c:pt>
                      <c:pt idx="2002">
                        <c:v>401.20764160156199</c:v>
                      </c:pt>
                      <c:pt idx="2003">
                        <c:v>401.398022460937</c:v>
                      </c:pt>
                      <c:pt idx="2004">
                        <c:v>401.58840332031298</c:v>
                      </c:pt>
                      <c:pt idx="2005">
                        <c:v>401.799157714844</c:v>
                      </c:pt>
                      <c:pt idx="2006">
                        <c:v>402.00360107421898</c:v>
                      </c:pt>
                      <c:pt idx="2007">
                        <c:v>402.20152587890601</c:v>
                      </c:pt>
                      <c:pt idx="2008">
                        <c:v>402.40020751953102</c:v>
                      </c:pt>
                      <c:pt idx="2009">
                        <c:v>402.59459228515601</c:v>
                      </c:pt>
                      <c:pt idx="2010">
                        <c:v>402.79201660156201</c:v>
                      </c:pt>
                      <c:pt idx="2011">
                        <c:v>403.00075683593701</c:v>
                      </c:pt>
                      <c:pt idx="2012">
                        <c:v>403.20571289062502</c:v>
                      </c:pt>
                      <c:pt idx="2013">
                        <c:v>403.39735107421899</c:v>
                      </c:pt>
                      <c:pt idx="2014">
                        <c:v>403.59727783203101</c:v>
                      </c:pt>
                      <c:pt idx="2015">
                        <c:v>403.79291992187501</c:v>
                      </c:pt>
                      <c:pt idx="2016">
                        <c:v>403.99840087890601</c:v>
                      </c:pt>
                      <c:pt idx="2017">
                        <c:v>404.20211181640605</c:v>
                      </c:pt>
                      <c:pt idx="2018">
                        <c:v>404.390222167969</c:v>
                      </c:pt>
                      <c:pt idx="2019">
                        <c:v>404.59519042968702</c:v>
                      </c:pt>
                      <c:pt idx="2020">
                        <c:v>404.79311523437502</c:v>
                      </c:pt>
                      <c:pt idx="2021">
                        <c:v>404.99104003906302</c:v>
                      </c:pt>
                      <c:pt idx="2022">
                        <c:v>405.19926757812499</c:v>
                      </c:pt>
                      <c:pt idx="2023">
                        <c:v>405.40119628906302</c:v>
                      </c:pt>
                      <c:pt idx="2024">
                        <c:v>405.59482421874998</c:v>
                      </c:pt>
                      <c:pt idx="2025">
                        <c:v>405.797277832031</c:v>
                      </c:pt>
                      <c:pt idx="2026">
                        <c:v>405.99848632812501</c:v>
                      </c:pt>
                      <c:pt idx="2027">
                        <c:v>406.19388427734395</c:v>
                      </c:pt>
                      <c:pt idx="2028">
                        <c:v>406.40386962890602</c:v>
                      </c:pt>
                      <c:pt idx="2029">
                        <c:v>406.60003662109398</c:v>
                      </c:pt>
                      <c:pt idx="2030">
                        <c:v>406.78916015624998</c:v>
                      </c:pt>
                      <c:pt idx="2031">
                        <c:v>406.99613037109395</c:v>
                      </c:pt>
                      <c:pt idx="2032">
                        <c:v>407.20184326171898</c:v>
                      </c:pt>
                      <c:pt idx="2033">
                        <c:v>407.39548339843799</c:v>
                      </c:pt>
                      <c:pt idx="2034">
                        <c:v>407.59666748046897</c:v>
                      </c:pt>
                      <c:pt idx="2035">
                        <c:v>407.79586181640605</c:v>
                      </c:pt>
                      <c:pt idx="2036">
                        <c:v>407.98698730468698</c:v>
                      </c:pt>
                      <c:pt idx="2037">
                        <c:v>408.19771728515605</c:v>
                      </c:pt>
                      <c:pt idx="2038">
                        <c:v>408.40394287109399</c:v>
                      </c:pt>
                      <c:pt idx="2039">
                        <c:v>408.59306640624999</c:v>
                      </c:pt>
                      <c:pt idx="2040">
                        <c:v>408.79047851562501</c:v>
                      </c:pt>
                      <c:pt idx="2041">
                        <c:v>408.99746093750002</c:v>
                      </c:pt>
                      <c:pt idx="2042">
                        <c:v>409.19991455078105</c:v>
                      </c:pt>
                      <c:pt idx="2043">
                        <c:v>409.39731445312498</c:v>
                      </c:pt>
                      <c:pt idx="2044">
                        <c:v>409.59598388671895</c:v>
                      </c:pt>
                      <c:pt idx="2045">
                        <c:v>409.79519042968707</c:v>
                      </c:pt>
                      <c:pt idx="2046">
                        <c:v>409.99262695312501</c:v>
                      </c:pt>
                      <c:pt idx="2047">
                        <c:v>410.19455566406293</c:v>
                      </c:pt>
                      <c:pt idx="2048">
                        <c:v>410.39445800781203</c:v>
                      </c:pt>
                      <c:pt idx="2049">
                        <c:v>410.59489746093703</c:v>
                      </c:pt>
                      <c:pt idx="2050">
                        <c:v>410.79357910156205</c:v>
                      </c:pt>
                      <c:pt idx="2051">
                        <c:v>410.99550781250002</c:v>
                      </c:pt>
                      <c:pt idx="2052">
                        <c:v>411.19670410156203</c:v>
                      </c:pt>
                      <c:pt idx="2053">
                        <c:v>411.38657226562498</c:v>
                      </c:pt>
                      <c:pt idx="2054">
                        <c:v>411.58649902343797</c:v>
                      </c:pt>
                      <c:pt idx="2055">
                        <c:v>411.80405273437498</c:v>
                      </c:pt>
                      <c:pt idx="2056">
                        <c:v>412.00146484375</c:v>
                      </c:pt>
                      <c:pt idx="2057">
                        <c:v>412.18630371093707</c:v>
                      </c:pt>
                      <c:pt idx="2058">
                        <c:v>412.38171386718795</c:v>
                      </c:pt>
                      <c:pt idx="2059">
                        <c:v>412.58215332031295</c:v>
                      </c:pt>
                      <c:pt idx="2060">
                        <c:v>412.78535156250001</c:v>
                      </c:pt>
                      <c:pt idx="2061">
                        <c:v>412.98024902343798</c:v>
                      </c:pt>
                      <c:pt idx="2062">
                        <c:v>413.18647460937501</c:v>
                      </c:pt>
                      <c:pt idx="2063">
                        <c:v>413.39470214843794</c:v>
                      </c:pt>
                      <c:pt idx="2064">
                        <c:v>413.59462890625002</c:v>
                      </c:pt>
                      <c:pt idx="2065">
                        <c:v>413.78828125000001</c:v>
                      </c:pt>
                      <c:pt idx="2066">
                        <c:v>413.97941894531294</c:v>
                      </c:pt>
                      <c:pt idx="2067">
                        <c:v>414.18061523437501</c:v>
                      </c:pt>
                      <c:pt idx="2068">
                        <c:v>414.38054199218794</c:v>
                      </c:pt>
                      <c:pt idx="2069">
                        <c:v>414.58801269531295</c:v>
                      </c:pt>
                      <c:pt idx="2070">
                        <c:v>414.79047851562501</c:v>
                      </c:pt>
                      <c:pt idx="2071">
                        <c:v>414.98664550781206</c:v>
                      </c:pt>
                      <c:pt idx="2072">
                        <c:v>415.19287109375</c:v>
                      </c:pt>
                      <c:pt idx="2073">
                        <c:v>415.39025878906295</c:v>
                      </c:pt>
                      <c:pt idx="2074">
                        <c:v>415.58515625000001</c:v>
                      </c:pt>
                      <c:pt idx="2075">
                        <c:v>415.786376953125</c:v>
                      </c:pt>
                      <c:pt idx="2076">
                        <c:v>415.99006347656206</c:v>
                      </c:pt>
                      <c:pt idx="2077">
                        <c:v>416.18923339843798</c:v>
                      </c:pt>
                      <c:pt idx="2078">
                        <c:v>416.39670410156202</c:v>
                      </c:pt>
                      <c:pt idx="2079">
                        <c:v>416.59914550781207</c:v>
                      </c:pt>
                      <c:pt idx="2080">
                        <c:v>416.78903808593702</c:v>
                      </c:pt>
                      <c:pt idx="2081">
                        <c:v>416.98469238281206</c:v>
                      </c:pt>
                      <c:pt idx="2082">
                        <c:v>417.18713378906295</c:v>
                      </c:pt>
                      <c:pt idx="2083">
                        <c:v>417.38706054687498</c:v>
                      </c:pt>
                      <c:pt idx="2084">
                        <c:v>417.59377441406298</c:v>
                      </c:pt>
                      <c:pt idx="2085">
                        <c:v>417.80051269531293</c:v>
                      </c:pt>
                      <c:pt idx="2086">
                        <c:v>417.99113769531294</c:v>
                      </c:pt>
                      <c:pt idx="2087">
                        <c:v>418.17849121093707</c:v>
                      </c:pt>
                      <c:pt idx="2088">
                        <c:v>418.37338867187498</c:v>
                      </c:pt>
                      <c:pt idx="2089">
                        <c:v>418.59042968749998</c:v>
                      </c:pt>
                      <c:pt idx="2090">
                        <c:v>418.79667968749999</c:v>
                      </c:pt>
                      <c:pt idx="2091">
                        <c:v>418.98452148437502</c:v>
                      </c:pt>
                      <c:pt idx="2092">
                        <c:v>419.18569335937502</c:v>
                      </c:pt>
                      <c:pt idx="2093">
                        <c:v>419.388916015625</c:v>
                      </c:pt>
                      <c:pt idx="2094">
                        <c:v>419.58508300781205</c:v>
                      </c:pt>
                      <c:pt idx="2095">
                        <c:v>419.77998046875001</c:v>
                      </c:pt>
                      <c:pt idx="2096">
                        <c:v>419.98872070312501</c:v>
                      </c:pt>
                      <c:pt idx="2097">
                        <c:v>420.18989257812501</c:v>
                      </c:pt>
                      <c:pt idx="2098">
                        <c:v>420.37648925781207</c:v>
                      </c:pt>
                      <c:pt idx="2099">
                        <c:v>420.58020019531295</c:v>
                      </c:pt>
                      <c:pt idx="2100">
                        <c:v>420.78088378906295</c:v>
                      </c:pt>
                      <c:pt idx="2101">
                        <c:v>420.98132324218795</c:v>
                      </c:pt>
                      <c:pt idx="2102">
                        <c:v>421.18124999999998</c:v>
                      </c:pt>
                      <c:pt idx="2103">
                        <c:v>421.386962890625</c:v>
                      </c:pt>
                      <c:pt idx="2104">
                        <c:v>421.59821777343797</c:v>
                      </c:pt>
                      <c:pt idx="2105">
                        <c:v>421.79689941406298</c:v>
                      </c:pt>
                      <c:pt idx="2106">
                        <c:v>421.98979492187499</c:v>
                      </c:pt>
                      <c:pt idx="2107">
                        <c:v>422.18393554687498</c:v>
                      </c:pt>
                      <c:pt idx="2108">
                        <c:v>422.38334960937499</c:v>
                      </c:pt>
                      <c:pt idx="2109">
                        <c:v>422.58403320312499</c:v>
                      </c:pt>
                      <c:pt idx="2110">
                        <c:v>422.78574218749998</c:v>
                      </c:pt>
                      <c:pt idx="2111">
                        <c:v>422.98190917968702</c:v>
                      </c:pt>
                      <c:pt idx="2112">
                        <c:v>423.18510742187499</c:v>
                      </c:pt>
                      <c:pt idx="2113">
                        <c:v>423.38125000000002</c:v>
                      </c:pt>
                      <c:pt idx="2114">
                        <c:v>423.57993164062498</c:v>
                      </c:pt>
                      <c:pt idx="2115">
                        <c:v>423.78867187499998</c:v>
                      </c:pt>
                      <c:pt idx="2116">
                        <c:v>423.99287109375001</c:v>
                      </c:pt>
                      <c:pt idx="2117">
                        <c:v>424.18149414062498</c:v>
                      </c:pt>
                      <c:pt idx="2118">
                        <c:v>424.37514648437502</c:v>
                      </c:pt>
                      <c:pt idx="2119">
                        <c:v>424.59267578125002</c:v>
                      </c:pt>
                      <c:pt idx="2120">
                        <c:v>424.78957519531298</c:v>
                      </c:pt>
                      <c:pt idx="2121">
                        <c:v>424.98195800781207</c:v>
                      </c:pt>
                      <c:pt idx="2122">
                        <c:v>425.18063964843793</c:v>
                      </c:pt>
                      <c:pt idx="2123">
                        <c:v>425.37807617187502</c:v>
                      </c:pt>
                      <c:pt idx="2124">
                        <c:v>425.58103027343793</c:v>
                      </c:pt>
                      <c:pt idx="2125">
                        <c:v>425.78095703125001</c:v>
                      </c:pt>
                      <c:pt idx="2126">
                        <c:v>425.98591308593706</c:v>
                      </c:pt>
                      <c:pt idx="2127">
                        <c:v>426.18332519531293</c:v>
                      </c:pt>
                      <c:pt idx="2128">
                        <c:v>426.37395019531294</c:v>
                      </c:pt>
                      <c:pt idx="2129">
                        <c:v>426.57766113281207</c:v>
                      </c:pt>
                      <c:pt idx="2130">
                        <c:v>426.78010253906297</c:v>
                      </c:pt>
                      <c:pt idx="2131">
                        <c:v>426.98054199218797</c:v>
                      </c:pt>
                      <c:pt idx="2132">
                        <c:v>427.17543945312502</c:v>
                      </c:pt>
                      <c:pt idx="2133">
                        <c:v>427.37233886718798</c:v>
                      </c:pt>
                      <c:pt idx="2134">
                        <c:v>427.57856445312501</c:v>
                      </c:pt>
                      <c:pt idx="2135">
                        <c:v>427.7802734375</c:v>
                      </c:pt>
                      <c:pt idx="2136">
                        <c:v>427.97946777343793</c:v>
                      </c:pt>
                      <c:pt idx="2137">
                        <c:v>428.181396484375</c:v>
                      </c:pt>
                      <c:pt idx="2138">
                        <c:v>428.38459472656206</c:v>
                      </c:pt>
                      <c:pt idx="2139">
                        <c:v>428.58002929687501</c:v>
                      </c:pt>
                      <c:pt idx="2140">
                        <c:v>428.78120117187501</c:v>
                      </c:pt>
                      <c:pt idx="2141">
                        <c:v>428.98186035156203</c:v>
                      </c:pt>
                      <c:pt idx="2142">
                        <c:v>429.18808593749998</c:v>
                      </c:pt>
                      <c:pt idx="2143">
                        <c:v>429.39052734375002</c:v>
                      </c:pt>
                      <c:pt idx="2144">
                        <c:v>429.57790527343798</c:v>
                      </c:pt>
                      <c:pt idx="2145">
                        <c:v>429.77458496093703</c:v>
                      </c:pt>
                      <c:pt idx="2146">
                        <c:v>429.978271484375</c:v>
                      </c:pt>
                      <c:pt idx="2147">
                        <c:v>430.178955078125</c:v>
                      </c:pt>
                      <c:pt idx="2148">
                        <c:v>430.38190917968706</c:v>
                      </c:pt>
                      <c:pt idx="2149">
                        <c:v>430.58610839843794</c:v>
                      </c:pt>
                      <c:pt idx="2150">
                        <c:v>430.77548828124998</c:v>
                      </c:pt>
                      <c:pt idx="2151">
                        <c:v>430.97492675781206</c:v>
                      </c:pt>
                      <c:pt idx="2152">
                        <c:v>431.18869628906293</c:v>
                      </c:pt>
                      <c:pt idx="2153">
                        <c:v>431.38789062500001</c:v>
                      </c:pt>
                      <c:pt idx="2154">
                        <c:v>431.57521972656207</c:v>
                      </c:pt>
                      <c:pt idx="2155">
                        <c:v>431.77336425781203</c:v>
                      </c:pt>
                      <c:pt idx="2156">
                        <c:v>431.98083496093705</c:v>
                      </c:pt>
                      <c:pt idx="2157">
                        <c:v>432.17827148437499</c:v>
                      </c:pt>
                      <c:pt idx="2158">
                        <c:v>432.37443847656203</c:v>
                      </c:pt>
                      <c:pt idx="2159">
                        <c:v>432.578125</c:v>
                      </c:pt>
                      <c:pt idx="2160">
                        <c:v>432.77680664062501</c:v>
                      </c:pt>
                      <c:pt idx="2161">
                        <c:v>432.97724609375001</c:v>
                      </c:pt>
                      <c:pt idx="2162">
                        <c:v>433.18146972656206</c:v>
                      </c:pt>
                      <c:pt idx="2163">
                        <c:v>433.38466796875002</c:v>
                      </c:pt>
                      <c:pt idx="2164">
                        <c:v>433.58156738281207</c:v>
                      </c:pt>
                      <c:pt idx="2165">
                        <c:v>433.77397460937499</c:v>
                      </c:pt>
                      <c:pt idx="2166">
                        <c:v>433.97141113281202</c:v>
                      </c:pt>
                      <c:pt idx="2167">
                        <c:v>434.17888183593703</c:v>
                      </c:pt>
                      <c:pt idx="2168">
                        <c:v>434.37553710937499</c:v>
                      </c:pt>
                      <c:pt idx="2169">
                        <c:v>434.57294921875001</c:v>
                      </c:pt>
                      <c:pt idx="2170">
                        <c:v>434.77866210937498</c:v>
                      </c:pt>
                      <c:pt idx="2171">
                        <c:v>434.97734374999999</c:v>
                      </c:pt>
                      <c:pt idx="2172">
                        <c:v>435.17854003906297</c:v>
                      </c:pt>
                      <c:pt idx="2173">
                        <c:v>435.37846679687499</c:v>
                      </c:pt>
                      <c:pt idx="2174">
                        <c:v>435.58090820312498</c:v>
                      </c:pt>
                      <c:pt idx="2175">
                        <c:v>435.78134765624998</c:v>
                      </c:pt>
                      <c:pt idx="2176">
                        <c:v>435.97800292968702</c:v>
                      </c:pt>
                      <c:pt idx="2177">
                        <c:v>436.171142578125</c:v>
                      </c:pt>
                      <c:pt idx="2178">
                        <c:v>436.37109375</c:v>
                      </c:pt>
                      <c:pt idx="2179">
                        <c:v>436.56975097656203</c:v>
                      </c:pt>
                      <c:pt idx="2180">
                        <c:v>436.76665039062499</c:v>
                      </c:pt>
                      <c:pt idx="2181">
                        <c:v>436.96533203125</c:v>
                      </c:pt>
                      <c:pt idx="2182">
                        <c:v>437.16450195312501</c:v>
                      </c:pt>
                      <c:pt idx="2183">
                        <c:v>437.366943359375</c:v>
                      </c:pt>
                      <c:pt idx="2184">
                        <c:v>437.56386718750002</c:v>
                      </c:pt>
                      <c:pt idx="2185">
                        <c:v>437.76254882812498</c:v>
                      </c:pt>
                      <c:pt idx="2186">
                        <c:v>437.968017578125</c:v>
                      </c:pt>
                      <c:pt idx="2187">
                        <c:v>438.17099609374998</c:v>
                      </c:pt>
                      <c:pt idx="2188">
                        <c:v>438.367919921875</c:v>
                      </c:pt>
                      <c:pt idx="2189">
                        <c:v>438.57109374999999</c:v>
                      </c:pt>
                      <c:pt idx="2190">
                        <c:v>438.779052734375</c:v>
                      </c:pt>
                      <c:pt idx="2191">
                        <c:v>438.97019042968702</c:v>
                      </c:pt>
                      <c:pt idx="2192">
                        <c:v>439.163330078125</c:v>
                      </c:pt>
                      <c:pt idx="2193">
                        <c:v>439.36704101562498</c:v>
                      </c:pt>
                      <c:pt idx="2194">
                        <c:v>439.56950683593703</c:v>
                      </c:pt>
                      <c:pt idx="2195">
                        <c:v>439.76691894531297</c:v>
                      </c:pt>
                      <c:pt idx="2196">
                        <c:v>439.96860351562498</c:v>
                      </c:pt>
                      <c:pt idx="2197">
                        <c:v>440.17104492187502</c:v>
                      </c:pt>
                      <c:pt idx="2198">
                        <c:v>440.36921386718797</c:v>
                      </c:pt>
                      <c:pt idx="2199">
                        <c:v>440.57595214843798</c:v>
                      </c:pt>
                      <c:pt idx="2200">
                        <c:v>440.77136230468705</c:v>
                      </c:pt>
                      <c:pt idx="2201">
                        <c:v>440.96374511718795</c:v>
                      </c:pt>
                      <c:pt idx="2202">
                        <c:v>441.16818847656202</c:v>
                      </c:pt>
                      <c:pt idx="2203">
                        <c:v>441.37390136718795</c:v>
                      </c:pt>
                      <c:pt idx="2204">
                        <c:v>441.56252441406298</c:v>
                      </c:pt>
                      <c:pt idx="2205">
                        <c:v>441.75993652343794</c:v>
                      </c:pt>
                      <c:pt idx="2206">
                        <c:v>441.96740722656205</c:v>
                      </c:pt>
                      <c:pt idx="2207">
                        <c:v>442.17236328125</c:v>
                      </c:pt>
                      <c:pt idx="2208">
                        <c:v>442.37229003906293</c:v>
                      </c:pt>
                      <c:pt idx="2209">
                        <c:v>442.56342773437501</c:v>
                      </c:pt>
                      <c:pt idx="2210">
                        <c:v>442.77216796875001</c:v>
                      </c:pt>
                      <c:pt idx="2211">
                        <c:v>442.96958007812498</c:v>
                      </c:pt>
                      <c:pt idx="2212">
                        <c:v>443.15998535156206</c:v>
                      </c:pt>
                      <c:pt idx="2213">
                        <c:v>443.37124023437502</c:v>
                      </c:pt>
                      <c:pt idx="2214">
                        <c:v>443.58195800781203</c:v>
                      </c:pt>
                      <c:pt idx="2215">
                        <c:v>443.77937011718797</c:v>
                      </c:pt>
                      <c:pt idx="2216">
                        <c:v>443.96599121093703</c:v>
                      </c:pt>
                      <c:pt idx="2217">
                        <c:v>444.16467285156205</c:v>
                      </c:pt>
                      <c:pt idx="2218">
                        <c:v>444.36911621093702</c:v>
                      </c:pt>
                      <c:pt idx="2219">
                        <c:v>444.56904296875001</c:v>
                      </c:pt>
                      <c:pt idx="2220">
                        <c:v>444.77651367187502</c:v>
                      </c:pt>
                      <c:pt idx="2221">
                        <c:v>444.97897949218793</c:v>
                      </c:pt>
                      <c:pt idx="2222">
                        <c:v>445.1630859375</c:v>
                      </c:pt>
                      <c:pt idx="2223">
                        <c:v>445.35095214843795</c:v>
                      </c:pt>
                      <c:pt idx="2224">
                        <c:v>445.55288085937502</c:v>
                      </c:pt>
                      <c:pt idx="2225">
                        <c:v>445.76535644531293</c:v>
                      </c:pt>
                      <c:pt idx="2226">
                        <c:v>445.97158203125002</c:v>
                      </c:pt>
                      <c:pt idx="2227">
                        <c:v>446.16347656250002</c:v>
                      </c:pt>
                      <c:pt idx="2228">
                        <c:v>446.37021484374998</c:v>
                      </c:pt>
                      <c:pt idx="2229">
                        <c:v>446.58271484375001</c:v>
                      </c:pt>
                      <c:pt idx="2230">
                        <c:v>446.77258300781205</c:v>
                      </c:pt>
                      <c:pt idx="2231">
                        <c:v>446.96750488281202</c:v>
                      </c:pt>
                      <c:pt idx="2232">
                        <c:v>447.16945800781207</c:v>
                      </c:pt>
                      <c:pt idx="2233">
                        <c:v>447.36687011718794</c:v>
                      </c:pt>
                      <c:pt idx="2234">
                        <c:v>447.57810058593702</c:v>
                      </c:pt>
                      <c:pt idx="2235">
                        <c:v>447.77802734375001</c:v>
                      </c:pt>
                      <c:pt idx="2236">
                        <c:v>447.96916503906294</c:v>
                      </c:pt>
                      <c:pt idx="2237">
                        <c:v>448.17287597656207</c:v>
                      </c:pt>
                      <c:pt idx="2238">
                        <c:v>448.37155761718793</c:v>
                      </c:pt>
                      <c:pt idx="2239">
                        <c:v>448.55942382812498</c:v>
                      </c:pt>
                      <c:pt idx="2240">
                        <c:v>448.77192382812501</c:v>
                      </c:pt>
                      <c:pt idx="2241">
                        <c:v>448.98518066406297</c:v>
                      </c:pt>
                      <c:pt idx="2242">
                        <c:v>449.17128906250002</c:v>
                      </c:pt>
                      <c:pt idx="2243">
                        <c:v>449.35988769531298</c:v>
                      </c:pt>
                      <c:pt idx="2244">
                        <c:v>449.55729980468703</c:v>
                      </c:pt>
                      <c:pt idx="2245">
                        <c:v>449.76479492187502</c:v>
                      </c:pt>
                      <c:pt idx="2246">
                        <c:v>449.96596679687502</c:v>
                      </c:pt>
                      <c:pt idx="2247">
                        <c:v>450.16462402343797</c:v>
                      </c:pt>
                      <c:pt idx="2248">
                        <c:v>450.36003417968703</c:v>
                      </c:pt>
                      <c:pt idx="2249">
                        <c:v>450.55368652343793</c:v>
                      </c:pt>
                      <c:pt idx="2250">
                        <c:v>450.75739746093706</c:v>
                      </c:pt>
                      <c:pt idx="2251">
                        <c:v>450.96538085937499</c:v>
                      </c:pt>
                      <c:pt idx="2252">
                        <c:v>451.16857910156205</c:v>
                      </c:pt>
                      <c:pt idx="2253">
                        <c:v>451.35468750000001</c:v>
                      </c:pt>
                      <c:pt idx="2254">
                        <c:v>451.56140136718795</c:v>
                      </c:pt>
                      <c:pt idx="2255">
                        <c:v>451.76511230468702</c:v>
                      </c:pt>
                      <c:pt idx="2256">
                        <c:v>451.95449218750002</c:v>
                      </c:pt>
                      <c:pt idx="2257">
                        <c:v>452.158935546875</c:v>
                      </c:pt>
                      <c:pt idx="2258">
                        <c:v>452.35886230468702</c:v>
                      </c:pt>
                      <c:pt idx="2259">
                        <c:v>452.55930175781202</c:v>
                      </c:pt>
                      <c:pt idx="2260">
                        <c:v>452.76174316406298</c:v>
                      </c:pt>
                      <c:pt idx="2261">
                        <c:v>452.95864257812502</c:v>
                      </c:pt>
                      <c:pt idx="2262">
                        <c:v>453.15783691406295</c:v>
                      </c:pt>
                      <c:pt idx="2263">
                        <c:v>453.37714843750001</c:v>
                      </c:pt>
                      <c:pt idx="2264">
                        <c:v>453.57958984375</c:v>
                      </c:pt>
                      <c:pt idx="2265">
                        <c:v>453.76442871093707</c:v>
                      </c:pt>
                      <c:pt idx="2266">
                        <c:v>453.96135253906294</c:v>
                      </c:pt>
                      <c:pt idx="2267">
                        <c:v>454.163818359375</c:v>
                      </c:pt>
                      <c:pt idx="2268">
                        <c:v>454.36625976562499</c:v>
                      </c:pt>
                      <c:pt idx="2269">
                        <c:v>454.566162109375</c:v>
                      </c:pt>
                      <c:pt idx="2270">
                        <c:v>454.76105957031297</c:v>
                      </c:pt>
                      <c:pt idx="2271">
                        <c:v>454.95798339843793</c:v>
                      </c:pt>
                      <c:pt idx="2272">
                        <c:v>455.16169433593706</c:v>
                      </c:pt>
                      <c:pt idx="2273">
                        <c:v>455.36413574218795</c:v>
                      </c:pt>
                      <c:pt idx="2274">
                        <c:v>455.56533203125002</c:v>
                      </c:pt>
                      <c:pt idx="2275">
                        <c:v>455.76149902343798</c:v>
                      </c:pt>
                      <c:pt idx="2276">
                        <c:v>455.95512695312499</c:v>
                      </c:pt>
                      <c:pt idx="2277">
                        <c:v>456.15756835937498</c:v>
                      </c:pt>
                      <c:pt idx="2278">
                        <c:v>456.35500488281207</c:v>
                      </c:pt>
                      <c:pt idx="2279">
                        <c:v>456.56047363281203</c:v>
                      </c:pt>
                      <c:pt idx="2280">
                        <c:v>456.75964355468705</c:v>
                      </c:pt>
                      <c:pt idx="2281">
                        <c:v>456.95202636718795</c:v>
                      </c:pt>
                      <c:pt idx="2282">
                        <c:v>457.16025390624998</c:v>
                      </c:pt>
                      <c:pt idx="2283">
                        <c:v>457.36020507812498</c:v>
                      </c:pt>
                      <c:pt idx="2284">
                        <c:v>457.56140136718795</c:v>
                      </c:pt>
                      <c:pt idx="2285">
                        <c:v>457.75454101562502</c:v>
                      </c:pt>
                      <c:pt idx="2286">
                        <c:v>457.94367675781206</c:v>
                      </c:pt>
                      <c:pt idx="2287">
                        <c:v>458.14663085937502</c:v>
                      </c:pt>
                      <c:pt idx="2288">
                        <c:v>458.35607910156205</c:v>
                      </c:pt>
                      <c:pt idx="2289">
                        <c:v>458.56103515625</c:v>
                      </c:pt>
                      <c:pt idx="2290">
                        <c:v>458.76225585937499</c:v>
                      </c:pt>
                      <c:pt idx="2291">
                        <c:v>458.96469726562498</c:v>
                      </c:pt>
                      <c:pt idx="2292">
                        <c:v>459.16638183593705</c:v>
                      </c:pt>
                      <c:pt idx="2293">
                        <c:v>459.36330566406298</c:v>
                      </c:pt>
                      <c:pt idx="2294">
                        <c:v>459.55820312499998</c:v>
                      </c:pt>
                      <c:pt idx="2295">
                        <c:v>459.75686035156207</c:v>
                      </c:pt>
                      <c:pt idx="2296">
                        <c:v>459.96633300781207</c:v>
                      </c:pt>
                      <c:pt idx="2297">
                        <c:v>460.16877441406297</c:v>
                      </c:pt>
                      <c:pt idx="2298">
                        <c:v>460.36242675781205</c:v>
                      </c:pt>
                      <c:pt idx="2299">
                        <c:v>460.56362304687502</c:v>
                      </c:pt>
                      <c:pt idx="2300">
                        <c:v>460.76481933593703</c:v>
                      </c:pt>
                      <c:pt idx="2301">
                        <c:v>460.95344238281206</c:v>
                      </c:pt>
                      <c:pt idx="2302">
                        <c:v>461.14709472656205</c:v>
                      </c:pt>
                      <c:pt idx="2303">
                        <c:v>461.35205078125</c:v>
                      </c:pt>
                      <c:pt idx="2304">
                        <c:v>461.55751953125002</c:v>
                      </c:pt>
                      <c:pt idx="2305">
                        <c:v>461.76298828124999</c:v>
                      </c:pt>
                      <c:pt idx="2306">
                        <c:v>461.95234375000001</c:v>
                      </c:pt>
                      <c:pt idx="2307">
                        <c:v>462.14472656250001</c:v>
                      </c:pt>
                      <c:pt idx="2308">
                        <c:v>462.35146484375002</c:v>
                      </c:pt>
                      <c:pt idx="2309">
                        <c:v>462.55466308593702</c:v>
                      </c:pt>
                      <c:pt idx="2310">
                        <c:v>462.76162109375002</c:v>
                      </c:pt>
                      <c:pt idx="2311">
                        <c:v>462.95527343750001</c:v>
                      </c:pt>
                      <c:pt idx="2312">
                        <c:v>463.14641113281203</c:v>
                      </c:pt>
                      <c:pt idx="2313">
                        <c:v>463.35891113281207</c:v>
                      </c:pt>
                      <c:pt idx="2314">
                        <c:v>463.55935058593707</c:v>
                      </c:pt>
                      <c:pt idx="2315">
                        <c:v>463.75678710937501</c:v>
                      </c:pt>
                      <c:pt idx="2316">
                        <c:v>463.95671386718794</c:v>
                      </c:pt>
                      <c:pt idx="2317">
                        <c:v>464.15537109374998</c:v>
                      </c:pt>
                      <c:pt idx="2318">
                        <c:v>464.35102539062501</c:v>
                      </c:pt>
                      <c:pt idx="2319">
                        <c:v>464.54719238281206</c:v>
                      </c:pt>
                      <c:pt idx="2320">
                        <c:v>464.75141601562501</c:v>
                      </c:pt>
                      <c:pt idx="2321">
                        <c:v>464.94882812499998</c:v>
                      </c:pt>
                      <c:pt idx="2322">
                        <c:v>465.15378417968702</c:v>
                      </c:pt>
                      <c:pt idx="2323">
                        <c:v>465.35498046875</c:v>
                      </c:pt>
                      <c:pt idx="2324">
                        <c:v>465.54736328125</c:v>
                      </c:pt>
                      <c:pt idx="2325">
                        <c:v>465.74655761718793</c:v>
                      </c:pt>
                      <c:pt idx="2326">
                        <c:v>465.94724121093702</c:v>
                      </c:pt>
                      <c:pt idx="2327">
                        <c:v>466.149169921875</c:v>
                      </c:pt>
                      <c:pt idx="2328">
                        <c:v>466.34531249999998</c:v>
                      </c:pt>
                      <c:pt idx="2329">
                        <c:v>466.54396972656207</c:v>
                      </c:pt>
                      <c:pt idx="2330">
                        <c:v>466.75397949218797</c:v>
                      </c:pt>
                      <c:pt idx="2331">
                        <c:v>466.95393066406297</c:v>
                      </c:pt>
                      <c:pt idx="2332">
                        <c:v>467.15261230468707</c:v>
                      </c:pt>
                      <c:pt idx="2333">
                        <c:v>467.36008300781202</c:v>
                      </c:pt>
                      <c:pt idx="2334">
                        <c:v>467.56376953124999</c:v>
                      </c:pt>
                      <c:pt idx="2335">
                        <c:v>467.75917968750002</c:v>
                      </c:pt>
                      <c:pt idx="2336">
                        <c:v>467.95712890624998</c:v>
                      </c:pt>
                      <c:pt idx="2337">
                        <c:v>468.15705566406297</c:v>
                      </c:pt>
                      <c:pt idx="2338">
                        <c:v>468.35520019531293</c:v>
                      </c:pt>
                      <c:pt idx="2339">
                        <c:v>468.55085449218797</c:v>
                      </c:pt>
                      <c:pt idx="2340">
                        <c:v>468.74450683593705</c:v>
                      </c:pt>
                      <c:pt idx="2341">
                        <c:v>468.94443359374998</c:v>
                      </c:pt>
                      <c:pt idx="2342">
                        <c:v>469.14487304687498</c:v>
                      </c:pt>
                      <c:pt idx="2343">
                        <c:v>469.35539550781203</c:v>
                      </c:pt>
                      <c:pt idx="2344">
                        <c:v>469.56110839843797</c:v>
                      </c:pt>
                      <c:pt idx="2345">
                        <c:v>469.75349121093706</c:v>
                      </c:pt>
                      <c:pt idx="2346">
                        <c:v>469.94965820312501</c:v>
                      </c:pt>
                      <c:pt idx="2347">
                        <c:v>470.14582519531297</c:v>
                      </c:pt>
                      <c:pt idx="2348">
                        <c:v>470.33996582031295</c:v>
                      </c:pt>
                      <c:pt idx="2349">
                        <c:v>470.54062499999998</c:v>
                      </c:pt>
                      <c:pt idx="2350">
                        <c:v>470.74255371093705</c:v>
                      </c:pt>
                      <c:pt idx="2351">
                        <c:v>470.94375000000002</c:v>
                      </c:pt>
                      <c:pt idx="2352">
                        <c:v>471.14997558593706</c:v>
                      </c:pt>
                      <c:pt idx="2353">
                        <c:v>471.35117187499998</c:v>
                      </c:pt>
                      <c:pt idx="2354">
                        <c:v>471.55488281250001</c:v>
                      </c:pt>
                      <c:pt idx="2355">
                        <c:v>471.75229492187498</c:v>
                      </c:pt>
                      <c:pt idx="2356">
                        <c:v>471.94721679687501</c:v>
                      </c:pt>
                      <c:pt idx="2357">
                        <c:v>472.15393066406295</c:v>
                      </c:pt>
                      <c:pt idx="2358">
                        <c:v>472.35258789062499</c:v>
                      </c:pt>
                      <c:pt idx="2359">
                        <c:v>472.543212890625</c:v>
                      </c:pt>
                      <c:pt idx="2360">
                        <c:v>472.74489746093707</c:v>
                      </c:pt>
                      <c:pt idx="2361">
                        <c:v>472.94985351562502</c:v>
                      </c:pt>
                      <c:pt idx="2362">
                        <c:v>473.14299316406294</c:v>
                      </c:pt>
                      <c:pt idx="2363">
                        <c:v>473.35048828125002</c:v>
                      </c:pt>
                      <c:pt idx="2364">
                        <c:v>473.55219726562501</c:v>
                      </c:pt>
                      <c:pt idx="2365">
                        <c:v>473.73879394531298</c:v>
                      </c:pt>
                      <c:pt idx="2366">
                        <c:v>473.95329589843794</c:v>
                      </c:pt>
                      <c:pt idx="2367">
                        <c:v>474.15900878906297</c:v>
                      </c:pt>
                      <c:pt idx="2368">
                        <c:v>474.35192871093705</c:v>
                      </c:pt>
                      <c:pt idx="2369">
                        <c:v>474.55488281250001</c:v>
                      </c:pt>
                      <c:pt idx="2370">
                        <c:v>474.75178222656206</c:v>
                      </c:pt>
                      <c:pt idx="2371">
                        <c:v>474.94492187499998</c:v>
                      </c:pt>
                      <c:pt idx="2372">
                        <c:v>475.14611816406295</c:v>
                      </c:pt>
                      <c:pt idx="2373">
                        <c:v>475.34731445312502</c:v>
                      </c:pt>
                      <c:pt idx="2374">
                        <c:v>475.54775390625002</c:v>
                      </c:pt>
                      <c:pt idx="2375">
                        <c:v>475.75146484375</c:v>
                      </c:pt>
                      <c:pt idx="2376">
                        <c:v>475.94208984375001</c:v>
                      </c:pt>
                      <c:pt idx="2377">
                        <c:v>476.13950195312498</c:v>
                      </c:pt>
                      <c:pt idx="2378">
                        <c:v>476.33942871093706</c:v>
                      </c:pt>
                      <c:pt idx="2379">
                        <c:v>476.5380859375</c:v>
                      </c:pt>
                      <c:pt idx="2380">
                        <c:v>476.74807128906298</c:v>
                      </c:pt>
                      <c:pt idx="2381">
                        <c:v>476.95229492187502</c:v>
                      </c:pt>
                      <c:pt idx="2382">
                        <c:v>477.14970703124999</c:v>
                      </c:pt>
                      <c:pt idx="2383">
                        <c:v>477.34208984374999</c:v>
                      </c:pt>
                      <c:pt idx="2384">
                        <c:v>477.540771484375</c:v>
                      </c:pt>
                      <c:pt idx="2385">
                        <c:v>477.74272460937499</c:v>
                      </c:pt>
                      <c:pt idx="2386">
                        <c:v>477.94389648437499</c:v>
                      </c:pt>
                      <c:pt idx="2387">
                        <c:v>478.15639648437502</c:v>
                      </c:pt>
                      <c:pt idx="2388">
                        <c:v>478.35810546875001</c:v>
                      </c:pt>
                      <c:pt idx="2389">
                        <c:v>478.54797363281205</c:v>
                      </c:pt>
                      <c:pt idx="2390">
                        <c:v>478.74738769531297</c:v>
                      </c:pt>
                      <c:pt idx="2391">
                        <c:v>478.94782714843797</c:v>
                      </c:pt>
                      <c:pt idx="2392">
                        <c:v>479.14399414062501</c:v>
                      </c:pt>
                      <c:pt idx="2393">
                        <c:v>479.34218750000002</c:v>
                      </c:pt>
                      <c:pt idx="2394">
                        <c:v>479.54841308593706</c:v>
                      </c:pt>
                      <c:pt idx="2395">
                        <c:v>479.74455566406294</c:v>
                      </c:pt>
                      <c:pt idx="2396">
                        <c:v>479.94575195312501</c:v>
                      </c:pt>
                      <c:pt idx="2397">
                        <c:v>480.14567871093703</c:v>
                      </c:pt>
                      <c:pt idx="2398">
                        <c:v>480.331787109375</c:v>
                      </c:pt>
                      <c:pt idx="2399">
                        <c:v>480.53425292968706</c:v>
                      </c:pt>
                      <c:pt idx="2400">
                        <c:v>480.73845214843794</c:v>
                      </c:pt>
                      <c:pt idx="2401">
                        <c:v>480.93762207031295</c:v>
                      </c:pt>
                      <c:pt idx="2402">
                        <c:v>481.13955078125002</c:v>
                      </c:pt>
                      <c:pt idx="2403">
                        <c:v>481.34450683593707</c:v>
                      </c:pt>
                      <c:pt idx="2404">
                        <c:v>481.54821777343795</c:v>
                      </c:pt>
                      <c:pt idx="2405">
                        <c:v>481.74387207031293</c:v>
                      </c:pt>
                      <c:pt idx="2406">
                        <c:v>481.94130859375002</c:v>
                      </c:pt>
                      <c:pt idx="2407">
                        <c:v>482.14375000000001</c:v>
                      </c:pt>
                      <c:pt idx="2408">
                        <c:v>482.34870605468706</c:v>
                      </c:pt>
                      <c:pt idx="2409">
                        <c:v>482.54738769531298</c:v>
                      </c:pt>
                      <c:pt idx="2410">
                        <c:v>482.73850097656202</c:v>
                      </c:pt>
                      <c:pt idx="2411">
                        <c:v>482.94221191406297</c:v>
                      </c:pt>
                      <c:pt idx="2412">
                        <c:v>483.14089355468707</c:v>
                      </c:pt>
                      <c:pt idx="2413">
                        <c:v>483.33706054687502</c:v>
                      </c:pt>
                      <c:pt idx="2414">
                        <c:v>483.53698730468705</c:v>
                      </c:pt>
                      <c:pt idx="2415">
                        <c:v>483.73439941406298</c:v>
                      </c:pt>
                      <c:pt idx="2416">
                        <c:v>483.93107910156203</c:v>
                      </c:pt>
                      <c:pt idx="2417">
                        <c:v>484.13527832031298</c:v>
                      </c:pt>
                      <c:pt idx="2418">
                        <c:v>484.33720703124999</c:v>
                      </c:pt>
                      <c:pt idx="2419">
                        <c:v>484.535888671875</c:v>
                      </c:pt>
                      <c:pt idx="2420">
                        <c:v>484.74135742187502</c:v>
                      </c:pt>
                      <c:pt idx="2421">
                        <c:v>484.94707031249999</c:v>
                      </c:pt>
                      <c:pt idx="2422">
                        <c:v>485.14777832031297</c:v>
                      </c:pt>
                      <c:pt idx="2423">
                        <c:v>485.33889160156207</c:v>
                      </c:pt>
                      <c:pt idx="2424">
                        <c:v>485.53503417968705</c:v>
                      </c:pt>
                      <c:pt idx="2425">
                        <c:v>485.73247070312499</c:v>
                      </c:pt>
                      <c:pt idx="2426">
                        <c:v>485.93166503906298</c:v>
                      </c:pt>
                      <c:pt idx="2427">
                        <c:v>486.13662109375002</c:v>
                      </c:pt>
                      <c:pt idx="2428">
                        <c:v>486.33527832031297</c:v>
                      </c:pt>
                      <c:pt idx="2429">
                        <c:v>486.53395996093707</c:v>
                      </c:pt>
                      <c:pt idx="2430">
                        <c:v>486.74345703124999</c:v>
                      </c:pt>
                      <c:pt idx="2431">
                        <c:v>486.942138671875</c:v>
                      </c:pt>
                      <c:pt idx="2432">
                        <c:v>487.13376464843793</c:v>
                      </c:pt>
                      <c:pt idx="2433">
                        <c:v>487.33420410156202</c:v>
                      </c:pt>
                      <c:pt idx="2434">
                        <c:v>487.53488769531293</c:v>
                      </c:pt>
                      <c:pt idx="2435">
                        <c:v>487.73303222656205</c:v>
                      </c:pt>
                      <c:pt idx="2436">
                        <c:v>487.94052734374998</c:v>
                      </c:pt>
                      <c:pt idx="2437">
                        <c:v>488.14602050781207</c:v>
                      </c:pt>
                      <c:pt idx="2438">
                        <c:v>488.33840332031298</c:v>
                      </c:pt>
                      <c:pt idx="2439">
                        <c:v>488.53403320312498</c:v>
                      </c:pt>
                      <c:pt idx="2440">
                        <c:v>488.740234375</c:v>
                      </c:pt>
                      <c:pt idx="2441">
                        <c:v>488.948974609375</c:v>
                      </c:pt>
                      <c:pt idx="2442">
                        <c:v>489.13811035156203</c:v>
                      </c:pt>
                      <c:pt idx="2443">
                        <c:v>489.32673339843797</c:v>
                      </c:pt>
                      <c:pt idx="2444">
                        <c:v>489.53244628906293</c:v>
                      </c:pt>
                      <c:pt idx="2445">
                        <c:v>489.73110351562502</c:v>
                      </c:pt>
                      <c:pt idx="2446">
                        <c:v>489.93227539062502</c:v>
                      </c:pt>
                      <c:pt idx="2447">
                        <c:v>490.13474121093702</c:v>
                      </c:pt>
                      <c:pt idx="2448">
                        <c:v>490.33090820312498</c:v>
                      </c:pt>
                      <c:pt idx="2449">
                        <c:v>490.52756347656202</c:v>
                      </c:pt>
                      <c:pt idx="2450">
                        <c:v>490.72624511718794</c:v>
                      </c:pt>
                      <c:pt idx="2451">
                        <c:v>490.92619628906294</c:v>
                      </c:pt>
                      <c:pt idx="2452">
                        <c:v>491.12285156249999</c:v>
                      </c:pt>
                      <c:pt idx="2453">
                        <c:v>491.32729492187502</c:v>
                      </c:pt>
                      <c:pt idx="2454">
                        <c:v>491.52849121093703</c:v>
                      </c:pt>
                      <c:pt idx="2455">
                        <c:v>491.72841796875002</c:v>
                      </c:pt>
                      <c:pt idx="2456">
                        <c:v>491.93037109375001</c:v>
                      </c:pt>
                      <c:pt idx="2457">
                        <c:v>492.13659667968705</c:v>
                      </c:pt>
                      <c:pt idx="2458">
                        <c:v>492.33149414062501</c:v>
                      </c:pt>
                      <c:pt idx="2459">
                        <c:v>492.52390136718793</c:v>
                      </c:pt>
                      <c:pt idx="2460">
                        <c:v>492.73515624999999</c:v>
                      </c:pt>
                      <c:pt idx="2461">
                        <c:v>492.92424316406294</c:v>
                      </c:pt>
                      <c:pt idx="2462">
                        <c:v>493.11838378906293</c:v>
                      </c:pt>
                      <c:pt idx="2463">
                        <c:v>493.319091796875</c:v>
                      </c:pt>
                      <c:pt idx="2464">
                        <c:v>493.52102050781207</c:v>
                      </c:pt>
                      <c:pt idx="2465">
                        <c:v>493.73276367187498</c:v>
                      </c:pt>
                      <c:pt idx="2466">
                        <c:v>493.94201660156205</c:v>
                      </c:pt>
                      <c:pt idx="2467">
                        <c:v>494.14143066406297</c:v>
                      </c:pt>
                      <c:pt idx="2468">
                        <c:v>494.32954101562501</c:v>
                      </c:pt>
                      <c:pt idx="2469">
                        <c:v>494.53449707031297</c:v>
                      </c:pt>
                      <c:pt idx="2470">
                        <c:v>494.74248046874999</c:v>
                      </c:pt>
                      <c:pt idx="2471">
                        <c:v>494.93161621093702</c:v>
                      </c:pt>
                      <c:pt idx="2472">
                        <c:v>495.13029785156203</c:v>
                      </c:pt>
                      <c:pt idx="2473">
                        <c:v>495.33400878906298</c:v>
                      </c:pt>
                      <c:pt idx="2474">
                        <c:v>495.53593749999999</c:v>
                      </c:pt>
                      <c:pt idx="2475">
                        <c:v>495.72907714843797</c:v>
                      </c:pt>
                      <c:pt idx="2476">
                        <c:v>495.92399902343794</c:v>
                      </c:pt>
                      <c:pt idx="2477">
                        <c:v>496.13020019531297</c:v>
                      </c:pt>
                      <c:pt idx="2478">
                        <c:v>496.33137207031297</c:v>
                      </c:pt>
                      <c:pt idx="2479">
                        <c:v>496.53435058593703</c:v>
                      </c:pt>
                      <c:pt idx="2480">
                        <c:v>496.73176269531297</c:v>
                      </c:pt>
                      <c:pt idx="2481">
                        <c:v>496.92866210937501</c:v>
                      </c:pt>
                      <c:pt idx="2482">
                        <c:v>497.13037109375</c:v>
                      </c:pt>
                      <c:pt idx="2483">
                        <c:v>497.33532714843795</c:v>
                      </c:pt>
                      <c:pt idx="2484">
                        <c:v>497.53400878906297</c:v>
                      </c:pt>
                      <c:pt idx="2485">
                        <c:v>497.72817382812502</c:v>
                      </c:pt>
                      <c:pt idx="2486">
                        <c:v>497.92255859375001</c:v>
                      </c:pt>
                      <c:pt idx="2487">
                        <c:v>498.125732421875</c:v>
                      </c:pt>
                      <c:pt idx="2488">
                        <c:v>498.32817382812499</c:v>
                      </c:pt>
                      <c:pt idx="2489">
                        <c:v>498.52434082031294</c:v>
                      </c:pt>
                      <c:pt idx="2490">
                        <c:v>498.72302246093705</c:v>
                      </c:pt>
                      <c:pt idx="2491">
                        <c:v>498.92851562499999</c:v>
                      </c:pt>
                      <c:pt idx="2492">
                        <c:v>499.13095703124998</c:v>
                      </c:pt>
                      <c:pt idx="2493">
                        <c:v>499.33037109374999</c:v>
                      </c:pt>
                      <c:pt idx="2494">
                        <c:v>499.53334960937502</c:v>
                      </c:pt>
                      <c:pt idx="2495">
                        <c:v>499.72697753906294</c:v>
                      </c:pt>
                      <c:pt idx="2496">
                        <c:v>499.92312011718798</c:v>
                      </c:pt>
                      <c:pt idx="2497">
                        <c:v>500.12861328125001</c:v>
                      </c:pt>
                      <c:pt idx="2498">
                        <c:v>500.33056640625</c:v>
                      </c:pt>
                      <c:pt idx="2499">
                        <c:v>500.52495117187499</c:v>
                      </c:pt>
                      <c:pt idx="2500">
                        <c:v>500.724853515625</c:v>
                      </c:pt>
                      <c:pt idx="2501">
                        <c:v>500.92404785156202</c:v>
                      </c:pt>
                      <c:pt idx="2502">
                        <c:v>501.11770019531298</c:v>
                      </c:pt>
                      <c:pt idx="2503">
                        <c:v>501.32844238281206</c:v>
                      </c:pt>
                      <c:pt idx="2504">
                        <c:v>501.53769531249998</c:v>
                      </c:pt>
                      <c:pt idx="2505">
                        <c:v>501.7275390625</c:v>
                      </c:pt>
                      <c:pt idx="2506">
                        <c:v>501.92067871093707</c:v>
                      </c:pt>
                      <c:pt idx="2507">
                        <c:v>502.12314453124998</c:v>
                      </c:pt>
                      <c:pt idx="2508">
                        <c:v>502.31928710937501</c:v>
                      </c:pt>
                      <c:pt idx="2509">
                        <c:v>502.51796875000002</c:v>
                      </c:pt>
                      <c:pt idx="2510">
                        <c:v>502.72294921874999</c:v>
                      </c:pt>
                      <c:pt idx="2511">
                        <c:v>502.92287597656207</c:v>
                      </c:pt>
                      <c:pt idx="2512">
                        <c:v>503.12783203125002</c:v>
                      </c:pt>
                      <c:pt idx="2513">
                        <c:v>503.32651367187498</c:v>
                      </c:pt>
                      <c:pt idx="2514">
                        <c:v>503.52946777343794</c:v>
                      </c:pt>
                      <c:pt idx="2515">
                        <c:v>503.73566894531297</c:v>
                      </c:pt>
                      <c:pt idx="2516">
                        <c:v>503.925048828125</c:v>
                      </c:pt>
                      <c:pt idx="2517">
                        <c:v>504.12248535156203</c:v>
                      </c:pt>
                      <c:pt idx="2518">
                        <c:v>504.33171386718794</c:v>
                      </c:pt>
                      <c:pt idx="2519">
                        <c:v>504.53039550781205</c:v>
                      </c:pt>
                      <c:pt idx="2520">
                        <c:v>504.72226562499998</c:v>
                      </c:pt>
                      <c:pt idx="2521">
                        <c:v>504.93225097656205</c:v>
                      </c:pt>
                      <c:pt idx="2522">
                        <c:v>505.13093261718797</c:v>
                      </c:pt>
                      <c:pt idx="2523">
                        <c:v>505.32004394531293</c:v>
                      </c:pt>
                      <c:pt idx="2524">
                        <c:v>505.51796875000002</c:v>
                      </c:pt>
                      <c:pt idx="2525">
                        <c:v>505.722412109375</c:v>
                      </c:pt>
                      <c:pt idx="2526">
                        <c:v>505.923095703125</c:v>
                      </c:pt>
                      <c:pt idx="2527">
                        <c:v>506.12431640624999</c:v>
                      </c:pt>
                      <c:pt idx="2528">
                        <c:v>506.33430175781206</c:v>
                      </c:pt>
                      <c:pt idx="2529">
                        <c:v>506.52844238281205</c:v>
                      </c:pt>
                      <c:pt idx="2530">
                        <c:v>506.71757812499999</c:v>
                      </c:pt>
                      <c:pt idx="2531">
                        <c:v>506.9169921875</c:v>
                      </c:pt>
                      <c:pt idx="2532">
                        <c:v>507.11389160156205</c:v>
                      </c:pt>
                      <c:pt idx="2533">
                        <c:v>507.30754394531294</c:v>
                      </c:pt>
                      <c:pt idx="2534">
                        <c:v>507.52509765625001</c:v>
                      </c:pt>
                      <c:pt idx="2535">
                        <c:v>507.73886718749998</c:v>
                      </c:pt>
                      <c:pt idx="2536">
                        <c:v>507.92495117187502</c:v>
                      </c:pt>
                      <c:pt idx="2537">
                        <c:v>508.11606445312498</c:v>
                      </c:pt>
                      <c:pt idx="2538">
                        <c:v>508.31022949218794</c:v>
                      </c:pt>
                      <c:pt idx="2539">
                        <c:v>508.50815429687498</c:v>
                      </c:pt>
                      <c:pt idx="2540">
                        <c:v>508.71511230468707</c:v>
                      </c:pt>
                      <c:pt idx="2541">
                        <c:v>508.92082519531294</c:v>
                      </c:pt>
                      <c:pt idx="2542">
                        <c:v>509.11874999999998</c:v>
                      </c:pt>
                      <c:pt idx="2543">
                        <c:v>509.30988769531297</c:v>
                      </c:pt>
                      <c:pt idx="2544">
                        <c:v>509.516845703125</c:v>
                      </c:pt>
                      <c:pt idx="2545">
                        <c:v>509.74067382812501</c:v>
                      </c:pt>
                      <c:pt idx="2546">
                        <c:v>509.94187011718793</c:v>
                      </c:pt>
                      <c:pt idx="2547">
                        <c:v>510.12043457031297</c:v>
                      </c:pt>
                      <c:pt idx="2548">
                        <c:v>510.30830078125001</c:v>
                      </c:pt>
                      <c:pt idx="2549">
                        <c:v>510.51704101562501</c:v>
                      </c:pt>
                      <c:pt idx="2550">
                        <c:v>510.72275390624998</c:v>
                      </c:pt>
                      <c:pt idx="2551">
                        <c:v>510.92568359375002</c:v>
                      </c:pt>
                      <c:pt idx="2552">
                        <c:v>511.12736816406294</c:v>
                      </c:pt>
                      <c:pt idx="2553">
                        <c:v>511.32429199218797</c:v>
                      </c:pt>
                      <c:pt idx="2554">
                        <c:v>511.52802734375001</c:v>
                      </c:pt>
                      <c:pt idx="2555">
                        <c:v>511.72543945312498</c:v>
                      </c:pt>
                      <c:pt idx="2556">
                        <c:v>511.92988281250001</c:v>
                      </c:pt>
                      <c:pt idx="2557">
                        <c:v>512.13105468749995</c:v>
                      </c:pt>
                      <c:pt idx="2558">
                        <c:v>512.32219238281209</c:v>
                      </c:pt>
                      <c:pt idx="2559">
                        <c:v>512.51711425781207</c:v>
                      </c:pt>
                      <c:pt idx="2560">
                        <c:v>512.71328125000002</c:v>
                      </c:pt>
                      <c:pt idx="2561">
                        <c:v>512.9169921875</c:v>
                      </c:pt>
                      <c:pt idx="2562">
                        <c:v>513.10986328125</c:v>
                      </c:pt>
                      <c:pt idx="2563">
                        <c:v>513.30727539062502</c:v>
                      </c:pt>
                      <c:pt idx="2564">
                        <c:v>513.51853027343793</c:v>
                      </c:pt>
                      <c:pt idx="2565">
                        <c:v>513.71520996093705</c:v>
                      </c:pt>
                      <c:pt idx="2566">
                        <c:v>513.90710449218795</c:v>
                      </c:pt>
                      <c:pt idx="2567">
                        <c:v>514.112060546875</c:v>
                      </c:pt>
                      <c:pt idx="2568">
                        <c:v>514.31625976562498</c:v>
                      </c:pt>
                      <c:pt idx="2569">
                        <c:v>514.514404296875</c:v>
                      </c:pt>
                      <c:pt idx="2570">
                        <c:v>514.71560058593707</c:v>
                      </c:pt>
                      <c:pt idx="2571">
                        <c:v>514.91806640624998</c:v>
                      </c:pt>
                      <c:pt idx="2572">
                        <c:v>515.11372070312495</c:v>
                      </c:pt>
                      <c:pt idx="2573">
                        <c:v>515.31364746093709</c:v>
                      </c:pt>
                      <c:pt idx="2574">
                        <c:v>515.51608886718793</c:v>
                      </c:pt>
                      <c:pt idx="2575">
                        <c:v>515.70722656249995</c:v>
                      </c:pt>
                      <c:pt idx="2576">
                        <c:v>515.91848144531298</c:v>
                      </c:pt>
                      <c:pt idx="2577">
                        <c:v>516.12343750000002</c:v>
                      </c:pt>
                      <c:pt idx="2578">
                        <c:v>516.31328125000005</c:v>
                      </c:pt>
                      <c:pt idx="2579">
                        <c:v>516.51323242187505</c:v>
                      </c:pt>
                      <c:pt idx="2580">
                        <c:v>516.71242675781207</c:v>
                      </c:pt>
                      <c:pt idx="2581">
                        <c:v>516.91484375000005</c:v>
                      </c:pt>
                      <c:pt idx="2582">
                        <c:v>517.107250976562</c:v>
                      </c:pt>
                      <c:pt idx="2583">
                        <c:v>517.30517578125</c:v>
                      </c:pt>
                      <c:pt idx="2584">
                        <c:v>517.51264648437495</c:v>
                      </c:pt>
                      <c:pt idx="2585">
                        <c:v>517.71259765624995</c:v>
                      </c:pt>
                      <c:pt idx="2586">
                        <c:v>517.91630859375005</c:v>
                      </c:pt>
                      <c:pt idx="2587">
                        <c:v>518.12578125000005</c:v>
                      </c:pt>
                      <c:pt idx="2588">
                        <c:v>518.33400878906298</c:v>
                      </c:pt>
                      <c:pt idx="2589">
                        <c:v>518.53068847656209</c:v>
                      </c:pt>
                      <c:pt idx="2590">
                        <c:v>518.72431640624995</c:v>
                      </c:pt>
                      <c:pt idx="2591">
                        <c:v>518.92624511718793</c:v>
                      </c:pt>
                      <c:pt idx="2592">
                        <c:v>519.11989746093707</c:v>
                      </c:pt>
                      <c:pt idx="2593">
                        <c:v>519.30021972656209</c:v>
                      </c:pt>
                      <c:pt idx="2594">
                        <c:v>519.50065917968709</c:v>
                      </c:pt>
                      <c:pt idx="2595">
                        <c:v>519.71267089843798</c:v>
                      </c:pt>
                      <c:pt idx="2596">
                        <c:v>519.91713867187502</c:v>
                      </c:pt>
                      <c:pt idx="2597">
                        <c:v>520.12636718750002</c:v>
                      </c:pt>
                      <c:pt idx="2598">
                        <c:v>520.32126464843793</c:v>
                      </c:pt>
                      <c:pt idx="2599">
                        <c:v>520.50810546875005</c:v>
                      </c:pt>
                      <c:pt idx="2600">
                        <c:v>520.71054687499998</c:v>
                      </c:pt>
                      <c:pt idx="2601">
                        <c:v>520.91101074218795</c:v>
                      </c:pt>
                      <c:pt idx="2602">
                        <c:v>521.11018066406291</c:v>
                      </c:pt>
                      <c:pt idx="2603">
                        <c:v>521.30759277343793</c:v>
                      </c:pt>
                      <c:pt idx="2604">
                        <c:v>521.51079101562505</c:v>
                      </c:pt>
                      <c:pt idx="2605">
                        <c:v>521.712719726562</c:v>
                      </c:pt>
                      <c:pt idx="2606">
                        <c:v>521.91064453125</c:v>
                      </c:pt>
                      <c:pt idx="2607">
                        <c:v>522.10932617187495</c:v>
                      </c:pt>
                      <c:pt idx="2608">
                        <c:v>522.30498046875005</c:v>
                      </c:pt>
                      <c:pt idx="2609">
                        <c:v>522.50039062500002</c:v>
                      </c:pt>
                      <c:pt idx="2610">
                        <c:v>522.71845703124995</c:v>
                      </c:pt>
                      <c:pt idx="2611">
                        <c:v>522.92795410156202</c:v>
                      </c:pt>
                      <c:pt idx="2612">
                        <c:v>523.12609863281205</c:v>
                      </c:pt>
                      <c:pt idx="2613">
                        <c:v>523.31972656250002</c:v>
                      </c:pt>
                      <c:pt idx="2614">
                        <c:v>523.50458984374995</c:v>
                      </c:pt>
                      <c:pt idx="2615">
                        <c:v>523.70830078125005</c:v>
                      </c:pt>
                      <c:pt idx="2616">
                        <c:v>523.91752929687505</c:v>
                      </c:pt>
                      <c:pt idx="2617">
                        <c:v>524.12624511718798</c:v>
                      </c:pt>
                      <c:pt idx="2618">
                        <c:v>524.32065429687498</c:v>
                      </c:pt>
                      <c:pt idx="2619">
                        <c:v>524.506030273438</c:v>
                      </c:pt>
                      <c:pt idx="2620">
                        <c:v>524.69765625000002</c:v>
                      </c:pt>
                      <c:pt idx="2621">
                        <c:v>524.91340332031291</c:v>
                      </c:pt>
                      <c:pt idx="2622">
                        <c:v>525.11657714843795</c:v>
                      </c:pt>
                      <c:pt idx="2623">
                        <c:v>525.30144042968709</c:v>
                      </c:pt>
                      <c:pt idx="2624">
                        <c:v>525.50139160156209</c:v>
                      </c:pt>
                      <c:pt idx="2625">
                        <c:v>525.72016601562495</c:v>
                      </c:pt>
                      <c:pt idx="2626">
                        <c:v>525.921875</c:v>
                      </c:pt>
                      <c:pt idx="2627">
                        <c:v>526.10673828125005</c:v>
                      </c:pt>
                      <c:pt idx="2628">
                        <c:v>526.30615234375</c:v>
                      </c:pt>
                      <c:pt idx="2629">
                        <c:v>526.50231933593705</c:v>
                      </c:pt>
                      <c:pt idx="2630">
                        <c:v>526.70852050781207</c:v>
                      </c:pt>
                      <c:pt idx="2631">
                        <c:v>526.91271972656205</c:v>
                      </c:pt>
                      <c:pt idx="2632">
                        <c:v>527.106372070313</c:v>
                      </c:pt>
                      <c:pt idx="2633">
                        <c:v>527.30832519531293</c:v>
                      </c:pt>
                      <c:pt idx="2634">
                        <c:v>527.500732421875</c:v>
                      </c:pt>
                      <c:pt idx="2635">
                        <c:v>527.701904296875</c:v>
                      </c:pt>
                      <c:pt idx="2636">
                        <c:v>527.916918945313</c:v>
                      </c:pt>
                      <c:pt idx="2637">
                        <c:v>528.119873046875</c:v>
                      </c:pt>
                      <c:pt idx="2638">
                        <c:v>528.303955078125</c:v>
                      </c:pt>
                      <c:pt idx="2639">
                        <c:v>528.495849609375</c:v>
                      </c:pt>
                      <c:pt idx="2640">
                        <c:v>528.70458984375</c:v>
                      </c:pt>
                      <c:pt idx="2641">
                        <c:v>528.9</c:v>
                      </c:pt>
                      <c:pt idx="2642">
                        <c:v>529.10068359374998</c:v>
                      </c:pt>
                      <c:pt idx="2643">
                        <c:v>529.31066894531295</c:v>
                      </c:pt>
                      <c:pt idx="2644">
                        <c:v>529.50053710937505</c:v>
                      </c:pt>
                      <c:pt idx="2645">
                        <c:v>529.699951171875</c:v>
                      </c:pt>
                      <c:pt idx="2646">
                        <c:v>529.916748046875</c:v>
                      </c:pt>
                      <c:pt idx="2647">
                        <c:v>530.10788574218793</c:v>
                      </c:pt>
                      <c:pt idx="2648">
                        <c:v>530.292724609375</c:v>
                      </c:pt>
                      <c:pt idx="2649">
                        <c:v>530.50646972656205</c:v>
                      </c:pt>
                      <c:pt idx="2650">
                        <c:v>530.71091308593702</c:v>
                      </c:pt>
                      <c:pt idx="2651">
                        <c:v>530.89880371093705</c:v>
                      </c:pt>
                      <c:pt idx="2652">
                        <c:v>531.1</c:v>
                      </c:pt>
                      <c:pt idx="2653">
                        <c:v>531.30317382812495</c:v>
                      </c:pt>
                      <c:pt idx="2654">
                        <c:v>531.49809570312505</c:v>
                      </c:pt>
                      <c:pt idx="2655">
                        <c:v>531.69929199218791</c:v>
                      </c:pt>
                      <c:pt idx="2656">
                        <c:v>531.90927734374998</c:v>
                      </c:pt>
                      <c:pt idx="2657">
                        <c:v>532.106689453125</c:v>
                      </c:pt>
                      <c:pt idx="2658">
                        <c:v>532.30410156250002</c:v>
                      </c:pt>
                      <c:pt idx="2659">
                        <c:v>532.51838378906291</c:v>
                      </c:pt>
                      <c:pt idx="2660">
                        <c:v>532.71000976562505</c:v>
                      </c:pt>
                      <c:pt idx="2661">
                        <c:v>532.89560546874998</c:v>
                      </c:pt>
                      <c:pt idx="2662">
                        <c:v>533.10056152343793</c:v>
                      </c:pt>
                      <c:pt idx="2663">
                        <c:v>533.30551757812498</c:v>
                      </c:pt>
                      <c:pt idx="2664">
                        <c:v>533.507983398438</c:v>
                      </c:pt>
                      <c:pt idx="2665">
                        <c:v>533.70917968749995</c:v>
                      </c:pt>
                      <c:pt idx="2666">
                        <c:v>533.909106445313</c:v>
                      </c:pt>
                      <c:pt idx="2667">
                        <c:v>534.10275878906293</c:v>
                      </c:pt>
                      <c:pt idx="2668">
                        <c:v>534.30219726562495</c:v>
                      </c:pt>
                      <c:pt idx="2669">
                        <c:v>534.50085449218795</c:v>
                      </c:pt>
                      <c:pt idx="2670">
                        <c:v>534.706298828125</c:v>
                      </c:pt>
                      <c:pt idx="2671">
                        <c:v>534.90800781250005</c:v>
                      </c:pt>
                      <c:pt idx="2672">
                        <c:v>535.106689453125</c:v>
                      </c:pt>
                      <c:pt idx="2673">
                        <c:v>535.304858398438</c:v>
                      </c:pt>
                      <c:pt idx="2674">
                        <c:v>535.50427246093705</c:v>
                      </c:pt>
                      <c:pt idx="2675">
                        <c:v>535.70041503906293</c:v>
                      </c:pt>
                      <c:pt idx="2676">
                        <c:v>535.892822265625</c:v>
                      </c:pt>
                      <c:pt idx="2677">
                        <c:v>536.09780273437502</c:v>
                      </c:pt>
                      <c:pt idx="2678">
                        <c:v>536.29824218750002</c:v>
                      </c:pt>
                      <c:pt idx="2679">
                        <c:v>536.49992675781209</c:v>
                      </c:pt>
                      <c:pt idx="2680">
                        <c:v>536.70437011718798</c:v>
                      </c:pt>
                      <c:pt idx="2681">
                        <c:v>536.90253906249995</c:v>
                      </c:pt>
                      <c:pt idx="2682">
                        <c:v>537.097973632812</c:v>
                      </c:pt>
                      <c:pt idx="2683">
                        <c:v>537.30292968749995</c:v>
                      </c:pt>
                      <c:pt idx="2684">
                        <c:v>537.50788574218791</c:v>
                      </c:pt>
                      <c:pt idx="2685">
                        <c:v>537.705322265625</c:v>
                      </c:pt>
                      <c:pt idx="2686">
                        <c:v>537.89467773437502</c:v>
                      </c:pt>
                      <c:pt idx="2687">
                        <c:v>538.09711914062495</c:v>
                      </c:pt>
                      <c:pt idx="2688">
                        <c:v>538.30207519531291</c:v>
                      </c:pt>
                      <c:pt idx="2689">
                        <c:v>538.49697265625002</c:v>
                      </c:pt>
                      <c:pt idx="2690">
                        <c:v>538.69692382812502</c:v>
                      </c:pt>
                      <c:pt idx="2691">
                        <c:v>538.89936523437495</c:v>
                      </c:pt>
                      <c:pt idx="2692">
                        <c:v>539.09550781250005</c:v>
                      </c:pt>
                      <c:pt idx="2693">
                        <c:v>539.28840332031291</c:v>
                      </c:pt>
                      <c:pt idx="2694">
                        <c:v>539.49638671875005</c:v>
                      </c:pt>
                      <c:pt idx="2695">
                        <c:v>539.70136718749995</c:v>
                      </c:pt>
                      <c:pt idx="2696">
                        <c:v>539.89953613281205</c:v>
                      </c:pt>
                      <c:pt idx="2697">
                        <c:v>540.107739257812</c:v>
                      </c:pt>
                      <c:pt idx="2698">
                        <c:v>540.31269531249995</c:v>
                      </c:pt>
                      <c:pt idx="2699">
                        <c:v>540.50131835937498</c:v>
                      </c:pt>
                      <c:pt idx="2700">
                        <c:v>540.695483398438</c:v>
                      </c:pt>
                      <c:pt idx="2701">
                        <c:v>540.89792480468702</c:v>
                      </c:pt>
                      <c:pt idx="2702">
                        <c:v>541.096606445313</c:v>
                      </c:pt>
                      <c:pt idx="2703">
                        <c:v>541.29453124999998</c:v>
                      </c:pt>
                      <c:pt idx="2704">
                        <c:v>541.49697265625002</c:v>
                      </c:pt>
                      <c:pt idx="2705">
                        <c:v>541.70017089843793</c:v>
                      </c:pt>
                      <c:pt idx="2706">
                        <c:v>541.89707031249998</c:v>
                      </c:pt>
                      <c:pt idx="2707">
                        <c:v>542.08947753906295</c:v>
                      </c:pt>
                      <c:pt idx="2708">
                        <c:v>542.29067382812502</c:v>
                      </c:pt>
                      <c:pt idx="2709">
                        <c:v>542.50693359374998</c:v>
                      </c:pt>
                      <c:pt idx="2710">
                        <c:v>542.70183105468709</c:v>
                      </c:pt>
                      <c:pt idx="2711">
                        <c:v>542.894213867188</c:v>
                      </c:pt>
                      <c:pt idx="2712">
                        <c:v>543.09541015624995</c:v>
                      </c:pt>
                      <c:pt idx="2713">
                        <c:v>543.29912109375005</c:v>
                      </c:pt>
                      <c:pt idx="2714">
                        <c:v>543.50786132812505</c:v>
                      </c:pt>
                      <c:pt idx="2715">
                        <c:v>543.704028320313</c:v>
                      </c:pt>
                      <c:pt idx="2716">
                        <c:v>543.89765624999995</c:v>
                      </c:pt>
                      <c:pt idx="2717">
                        <c:v>544.09255371093707</c:v>
                      </c:pt>
                      <c:pt idx="2718">
                        <c:v>544.29123535156202</c:v>
                      </c:pt>
                      <c:pt idx="2719">
                        <c:v>544.49370117187505</c:v>
                      </c:pt>
                      <c:pt idx="2720">
                        <c:v>544.69992675781202</c:v>
                      </c:pt>
                      <c:pt idx="2721">
                        <c:v>544.90234375</c:v>
                      </c:pt>
                      <c:pt idx="2722">
                        <c:v>545.097241210937</c:v>
                      </c:pt>
                      <c:pt idx="2723">
                        <c:v>545.30222167968702</c:v>
                      </c:pt>
                      <c:pt idx="2724">
                        <c:v>545.51347656250005</c:v>
                      </c:pt>
                      <c:pt idx="2725">
                        <c:v>545.70837402343795</c:v>
                      </c:pt>
                      <c:pt idx="2726">
                        <c:v>545.896240234375</c:v>
                      </c:pt>
                      <c:pt idx="2727">
                        <c:v>546.08989257812505</c:v>
                      </c:pt>
                      <c:pt idx="2728">
                        <c:v>546.28427734374998</c:v>
                      </c:pt>
                      <c:pt idx="2729">
                        <c:v>546.49226074218791</c:v>
                      </c:pt>
                      <c:pt idx="2730">
                        <c:v>546.70151367187498</c:v>
                      </c:pt>
                      <c:pt idx="2731">
                        <c:v>546.90092773437505</c:v>
                      </c:pt>
                      <c:pt idx="2732">
                        <c:v>547.10412597656205</c:v>
                      </c:pt>
                      <c:pt idx="2733">
                        <c:v>547.297045898438</c:v>
                      </c:pt>
                      <c:pt idx="2734">
                        <c:v>547.50451660156205</c:v>
                      </c:pt>
                      <c:pt idx="2735">
                        <c:v>547.71022949218798</c:v>
                      </c:pt>
                      <c:pt idx="2736">
                        <c:v>547.896313476562</c:v>
                      </c:pt>
                      <c:pt idx="2737">
                        <c:v>548.09873046874998</c:v>
                      </c:pt>
                      <c:pt idx="2738">
                        <c:v>548.3037109375</c:v>
                      </c:pt>
                      <c:pt idx="2739">
                        <c:v>548.49484863281202</c:v>
                      </c:pt>
                      <c:pt idx="2740">
                        <c:v>548.68347167968705</c:v>
                      </c:pt>
                      <c:pt idx="2741">
                        <c:v>548.885180664063</c:v>
                      </c:pt>
                      <c:pt idx="2742">
                        <c:v>549.088134765625</c:v>
                      </c:pt>
                      <c:pt idx="2743">
                        <c:v>549.288818359375</c:v>
                      </c:pt>
                      <c:pt idx="2744">
                        <c:v>549.498291015625</c:v>
                      </c:pt>
                      <c:pt idx="2745">
                        <c:v>549.69870605468702</c:v>
                      </c:pt>
                      <c:pt idx="2746">
                        <c:v>549.889086914063</c:v>
                      </c:pt>
                      <c:pt idx="2747">
                        <c:v>550.08979492187495</c:v>
                      </c:pt>
                      <c:pt idx="2748">
                        <c:v>550.29677734375002</c:v>
                      </c:pt>
                      <c:pt idx="2749">
                        <c:v>550.49670410156205</c:v>
                      </c:pt>
                      <c:pt idx="2750">
                        <c:v>550.69284667968702</c:v>
                      </c:pt>
                      <c:pt idx="2751">
                        <c:v>550.89780273437498</c:v>
                      </c:pt>
                      <c:pt idx="2752">
                        <c:v>551.10275878906293</c:v>
                      </c:pt>
                      <c:pt idx="2753">
                        <c:v>551.30017089843795</c:v>
                      </c:pt>
                      <c:pt idx="2754">
                        <c:v>551.493823242188</c:v>
                      </c:pt>
                      <c:pt idx="2755">
                        <c:v>551.69804687500005</c:v>
                      </c:pt>
                      <c:pt idx="2756">
                        <c:v>551.90100097656205</c:v>
                      </c:pt>
                      <c:pt idx="2757">
                        <c:v>552.09716796875</c:v>
                      </c:pt>
                      <c:pt idx="2758">
                        <c:v>552.295336914063</c:v>
                      </c:pt>
                      <c:pt idx="2759">
                        <c:v>552.49475097656205</c:v>
                      </c:pt>
                      <c:pt idx="2760">
                        <c:v>552.69594726562502</c:v>
                      </c:pt>
                      <c:pt idx="2761">
                        <c:v>552.89335937500005</c:v>
                      </c:pt>
                      <c:pt idx="2762">
                        <c:v>553.09831542968709</c:v>
                      </c:pt>
                      <c:pt idx="2763">
                        <c:v>553.29575195312498</c:v>
                      </c:pt>
                      <c:pt idx="2764">
                        <c:v>553.49570312499998</c:v>
                      </c:pt>
                      <c:pt idx="2765">
                        <c:v>553.69362792968707</c:v>
                      </c:pt>
                      <c:pt idx="2766">
                        <c:v>553.88852539062498</c:v>
                      </c:pt>
                      <c:pt idx="2767">
                        <c:v>554.09296874999995</c:v>
                      </c:pt>
                      <c:pt idx="2768">
                        <c:v>554.29541015625</c:v>
                      </c:pt>
                      <c:pt idx="2769">
                        <c:v>554.50036621093705</c:v>
                      </c:pt>
                      <c:pt idx="2770">
                        <c:v>554.69526367187495</c:v>
                      </c:pt>
                      <c:pt idx="2771">
                        <c:v>554.89143066406291</c:v>
                      </c:pt>
                      <c:pt idx="2772">
                        <c:v>555.09638671874995</c:v>
                      </c:pt>
                      <c:pt idx="2773">
                        <c:v>555.29052734375</c:v>
                      </c:pt>
                      <c:pt idx="2774">
                        <c:v>555.48291015625</c:v>
                      </c:pt>
                      <c:pt idx="2775">
                        <c:v>555.68862304687502</c:v>
                      </c:pt>
                      <c:pt idx="2776">
                        <c:v>555.89108886718793</c:v>
                      </c:pt>
                      <c:pt idx="2777">
                        <c:v>556.09279785156207</c:v>
                      </c:pt>
                      <c:pt idx="2778">
                        <c:v>556.28566894531298</c:v>
                      </c:pt>
                      <c:pt idx="2779">
                        <c:v>556.47629394531293</c:v>
                      </c:pt>
                      <c:pt idx="2780">
                        <c:v>556.69006347656205</c:v>
                      </c:pt>
                      <c:pt idx="2781">
                        <c:v>556.89377441406293</c:v>
                      </c:pt>
                      <c:pt idx="2782">
                        <c:v>557.084399414063</c:v>
                      </c:pt>
                      <c:pt idx="2783">
                        <c:v>557.28054199218798</c:v>
                      </c:pt>
                      <c:pt idx="2784">
                        <c:v>557.49179687499998</c:v>
                      </c:pt>
                      <c:pt idx="2785">
                        <c:v>557.691723632812</c:v>
                      </c:pt>
                      <c:pt idx="2786">
                        <c:v>557.887133789063</c:v>
                      </c:pt>
                      <c:pt idx="2787">
                        <c:v>558.089599609375</c:v>
                      </c:pt>
                      <c:pt idx="2788">
                        <c:v>558.28652343750002</c:v>
                      </c:pt>
                      <c:pt idx="2789">
                        <c:v>558.482666015625</c:v>
                      </c:pt>
                      <c:pt idx="2790">
                        <c:v>558.683837890625</c:v>
                      </c:pt>
                      <c:pt idx="2791">
                        <c:v>558.88554687500005</c:v>
                      </c:pt>
                      <c:pt idx="2792">
                        <c:v>559.09052734374995</c:v>
                      </c:pt>
                      <c:pt idx="2793">
                        <c:v>559.29299316406298</c:v>
                      </c:pt>
                      <c:pt idx="2794">
                        <c:v>559.49416503906298</c:v>
                      </c:pt>
                      <c:pt idx="2795">
                        <c:v>559.69104003906295</c:v>
                      </c:pt>
                      <c:pt idx="2796">
                        <c:v>559.88896484375005</c:v>
                      </c:pt>
                      <c:pt idx="2797">
                        <c:v>560.10073242187502</c:v>
                      </c:pt>
                      <c:pt idx="2798">
                        <c:v>560.293872070313</c:v>
                      </c:pt>
                      <c:pt idx="2799">
                        <c:v>560.48198242187505</c:v>
                      </c:pt>
                      <c:pt idx="2800">
                        <c:v>560.67563476562498</c:v>
                      </c:pt>
                      <c:pt idx="2801">
                        <c:v>560.88686523437502</c:v>
                      </c:pt>
                      <c:pt idx="2802">
                        <c:v>561.09182128906298</c:v>
                      </c:pt>
                      <c:pt idx="2803">
                        <c:v>561.28095703124995</c:v>
                      </c:pt>
                      <c:pt idx="2804">
                        <c:v>561.48466796875005</c:v>
                      </c:pt>
                      <c:pt idx="2805">
                        <c:v>561.68408203125</c:v>
                      </c:pt>
                      <c:pt idx="2806">
                        <c:v>561.88149414062502</c:v>
                      </c:pt>
                      <c:pt idx="2807">
                        <c:v>562.09526367187505</c:v>
                      </c:pt>
                      <c:pt idx="2808">
                        <c:v>562.302734375</c:v>
                      </c:pt>
                      <c:pt idx="2809">
                        <c:v>562.4951171875</c:v>
                      </c:pt>
                      <c:pt idx="2810">
                        <c:v>562.68801269531298</c:v>
                      </c:pt>
                      <c:pt idx="2811">
                        <c:v>562.88166503906291</c:v>
                      </c:pt>
                      <c:pt idx="2812">
                        <c:v>563.08613281249995</c:v>
                      </c:pt>
                      <c:pt idx="2813">
                        <c:v>563.29790039062505</c:v>
                      </c:pt>
                      <c:pt idx="2814">
                        <c:v>563.48776855468702</c:v>
                      </c:pt>
                      <c:pt idx="2815">
                        <c:v>563.67963867187495</c:v>
                      </c:pt>
                      <c:pt idx="2816">
                        <c:v>563.884594726562</c:v>
                      </c:pt>
                      <c:pt idx="2817">
                        <c:v>564.09458007812498</c:v>
                      </c:pt>
                      <c:pt idx="2818">
                        <c:v>564.299560546875</c:v>
                      </c:pt>
                      <c:pt idx="2819">
                        <c:v>564.48493652343791</c:v>
                      </c:pt>
                      <c:pt idx="2820">
                        <c:v>564.67856445312498</c:v>
                      </c:pt>
                      <c:pt idx="2821">
                        <c:v>564.88300781249995</c:v>
                      </c:pt>
                      <c:pt idx="2822">
                        <c:v>565.09174804687495</c:v>
                      </c:pt>
                      <c:pt idx="2823">
                        <c:v>565.28339843749995</c:v>
                      </c:pt>
                      <c:pt idx="2824">
                        <c:v>565.47253417968705</c:v>
                      </c:pt>
                      <c:pt idx="2825">
                        <c:v>565.67949218750005</c:v>
                      </c:pt>
                      <c:pt idx="2826">
                        <c:v>565.88015136718798</c:v>
                      </c:pt>
                      <c:pt idx="2827">
                        <c:v>566.07883300781202</c:v>
                      </c:pt>
                      <c:pt idx="2828">
                        <c:v>566.28884277343798</c:v>
                      </c:pt>
                      <c:pt idx="2829">
                        <c:v>566.48676757812495</c:v>
                      </c:pt>
                      <c:pt idx="2830">
                        <c:v>566.67084960937495</c:v>
                      </c:pt>
                      <c:pt idx="2831">
                        <c:v>566.8740234375</c:v>
                      </c:pt>
                      <c:pt idx="2832">
                        <c:v>567.08601074218791</c:v>
                      </c:pt>
                      <c:pt idx="2833">
                        <c:v>567.28596191406291</c:v>
                      </c:pt>
                      <c:pt idx="2834">
                        <c:v>567.48085937500002</c:v>
                      </c:pt>
                      <c:pt idx="2835">
                        <c:v>567.67702636718798</c:v>
                      </c:pt>
                      <c:pt idx="2836">
                        <c:v>567.88325195312495</c:v>
                      </c:pt>
                      <c:pt idx="2837">
                        <c:v>568.08945312499998</c:v>
                      </c:pt>
                      <c:pt idx="2838">
                        <c:v>568.28110351562498</c:v>
                      </c:pt>
                      <c:pt idx="2839">
                        <c:v>568.47902832031298</c:v>
                      </c:pt>
                      <c:pt idx="2840">
                        <c:v>568.68525390624995</c:v>
                      </c:pt>
                      <c:pt idx="2841">
                        <c:v>568.88269042968705</c:v>
                      </c:pt>
                      <c:pt idx="2842">
                        <c:v>569.090161132812</c:v>
                      </c:pt>
                      <c:pt idx="2843">
                        <c:v>569.28957519531298</c:v>
                      </c:pt>
                      <c:pt idx="2844">
                        <c:v>569.478930664063</c:v>
                      </c:pt>
                      <c:pt idx="2845">
                        <c:v>569.68891601562495</c:v>
                      </c:pt>
                      <c:pt idx="2846">
                        <c:v>569.89514160156205</c:v>
                      </c:pt>
                      <c:pt idx="2847">
                        <c:v>570.09509277343795</c:v>
                      </c:pt>
                      <c:pt idx="2848">
                        <c:v>570.28750000000002</c:v>
                      </c:pt>
                      <c:pt idx="2849">
                        <c:v>570.47358398437495</c:v>
                      </c:pt>
                      <c:pt idx="2850">
                        <c:v>570.68105468750002</c:v>
                      </c:pt>
                      <c:pt idx="2851">
                        <c:v>570.88273925781209</c:v>
                      </c:pt>
                      <c:pt idx="2852">
                        <c:v>571.071850585937</c:v>
                      </c:pt>
                      <c:pt idx="2853">
                        <c:v>571.27631835937495</c:v>
                      </c:pt>
                      <c:pt idx="2854">
                        <c:v>571.47700195312495</c:v>
                      </c:pt>
                      <c:pt idx="2855">
                        <c:v>571.66938476562495</c:v>
                      </c:pt>
                      <c:pt idx="2856">
                        <c:v>571.86479492187505</c:v>
                      </c:pt>
                      <c:pt idx="2857">
                        <c:v>572.07729492187502</c:v>
                      </c:pt>
                      <c:pt idx="2858">
                        <c:v>572.27922363281209</c:v>
                      </c:pt>
                      <c:pt idx="2859">
                        <c:v>572.47414550781207</c:v>
                      </c:pt>
                      <c:pt idx="2860">
                        <c:v>572.67661132812498</c:v>
                      </c:pt>
                      <c:pt idx="2861">
                        <c:v>572.88156738281202</c:v>
                      </c:pt>
                      <c:pt idx="2862">
                        <c:v>573.08652343749998</c:v>
                      </c:pt>
                      <c:pt idx="2863">
                        <c:v>573.28896484375002</c:v>
                      </c:pt>
                      <c:pt idx="2864">
                        <c:v>573.48637695312505</c:v>
                      </c:pt>
                      <c:pt idx="2865">
                        <c:v>573.682543945313</c:v>
                      </c:pt>
                      <c:pt idx="2866">
                        <c:v>573.88247070312502</c:v>
                      </c:pt>
                      <c:pt idx="2867">
                        <c:v>574.086669921875</c:v>
                      </c:pt>
                      <c:pt idx="2868">
                        <c:v>574.28408203125002</c:v>
                      </c:pt>
                      <c:pt idx="2869">
                        <c:v>574.479736328125</c:v>
                      </c:pt>
                      <c:pt idx="2870">
                        <c:v>574.68220214843791</c:v>
                      </c:pt>
                      <c:pt idx="2871">
                        <c:v>574.874584960937</c:v>
                      </c:pt>
                      <c:pt idx="2872">
                        <c:v>575.07502441406291</c:v>
                      </c:pt>
                      <c:pt idx="2873">
                        <c:v>575.27548828124998</c:v>
                      </c:pt>
                      <c:pt idx="2874">
                        <c:v>575.47617187499998</c:v>
                      </c:pt>
                      <c:pt idx="2875">
                        <c:v>575.67055664062502</c:v>
                      </c:pt>
                      <c:pt idx="2876">
                        <c:v>575.86721191406298</c:v>
                      </c:pt>
                      <c:pt idx="2877">
                        <c:v>576.080981445313</c:v>
                      </c:pt>
                      <c:pt idx="2878">
                        <c:v>576.27463378906293</c:v>
                      </c:pt>
                      <c:pt idx="2879">
                        <c:v>576.47204589843795</c:v>
                      </c:pt>
                      <c:pt idx="2880">
                        <c:v>576.67272949218795</c:v>
                      </c:pt>
                      <c:pt idx="2881">
                        <c:v>576.86186523437505</c:v>
                      </c:pt>
                      <c:pt idx="2882">
                        <c:v>577.066821289063</c:v>
                      </c:pt>
                      <c:pt idx="2883">
                        <c:v>577.28256835937498</c:v>
                      </c:pt>
                      <c:pt idx="2884">
                        <c:v>577.48376464843795</c:v>
                      </c:pt>
                      <c:pt idx="2885">
                        <c:v>577.67668457031209</c:v>
                      </c:pt>
                      <c:pt idx="2886">
                        <c:v>577.86582031249998</c:v>
                      </c:pt>
                      <c:pt idx="2887">
                        <c:v>578.06071777343709</c:v>
                      </c:pt>
                      <c:pt idx="2888">
                        <c:v>578.266430664062</c:v>
                      </c:pt>
                      <c:pt idx="2889">
                        <c:v>578.467114257812</c:v>
                      </c:pt>
                      <c:pt idx="2890">
                        <c:v>578.665771484375</c:v>
                      </c:pt>
                      <c:pt idx="2891">
                        <c:v>578.87121582031205</c:v>
                      </c:pt>
                      <c:pt idx="2892">
                        <c:v>579.082446289063</c:v>
                      </c:pt>
                      <c:pt idx="2893">
                        <c:v>579.27609863281293</c:v>
                      </c:pt>
                      <c:pt idx="2894">
                        <c:v>579.46901855468707</c:v>
                      </c:pt>
                      <c:pt idx="2895">
                        <c:v>579.67900390625005</c:v>
                      </c:pt>
                      <c:pt idx="2896">
                        <c:v>579.875170898438</c:v>
                      </c:pt>
                      <c:pt idx="2897">
                        <c:v>580.06633300781209</c:v>
                      </c:pt>
                      <c:pt idx="2898">
                        <c:v>580.27453613281295</c:v>
                      </c:pt>
                      <c:pt idx="2899">
                        <c:v>580.48652343749995</c:v>
                      </c:pt>
                      <c:pt idx="2900">
                        <c:v>580.68395996093705</c:v>
                      </c:pt>
                      <c:pt idx="2901">
                        <c:v>580.86376953125</c:v>
                      </c:pt>
                      <c:pt idx="2902">
                        <c:v>581.06245117187495</c:v>
                      </c:pt>
                      <c:pt idx="2903">
                        <c:v>581.27749023437502</c:v>
                      </c:pt>
                      <c:pt idx="2904">
                        <c:v>581.479907226563</c:v>
                      </c:pt>
                      <c:pt idx="2905">
                        <c:v>581.672290039063</c:v>
                      </c:pt>
                      <c:pt idx="2906">
                        <c:v>581.87399902343702</c:v>
                      </c:pt>
                      <c:pt idx="2907">
                        <c:v>582.070141601562</c:v>
                      </c:pt>
                      <c:pt idx="2908">
                        <c:v>582.24946289062495</c:v>
                      </c:pt>
                      <c:pt idx="2909">
                        <c:v>582.45695800781209</c:v>
                      </c:pt>
                      <c:pt idx="2910">
                        <c:v>582.68076171874998</c:v>
                      </c:pt>
                      <c:pt idx="2911">
                        <c:v>582.87438964843795</c:v>
                      </c:pt>
                      <c:pt idx="2912">
                        <c:v>583.068041992188</c:v>
                      </c:pt>
                      <c:pt idx="2913">
                        <c:v>583.27048339843793</c:v>
                      </c:pt>
                      <c:pt idx="2914">
                        <c:v>583.46413574218798</c:v>
                      </c:pt>
                      <c:pt idx="2915">
                        <c:v>583.66030273437502</c:v>
                      </c:pt>
                      <c:pt idx="2916">
                        <c:v>583.87080078124995</c:v>
                      </c:pt>
                      <c:pt idx="2917">
                        <c:v>584.07199707031202</c:v>
                      </c:pt>
                      <c:pt idx="2918">
                        <c:v>584.267651367187</c:v>
                      </c:pt>
                      <c:pt idx="2919">
                        <c:v>584.47009277343705</c:v>
                      </c:pt>
                      <c:pt idx="2920">
                        <c:v>584.672534179688</c:v>
                      </c:pt>
                      <c:pt idx="2921">
                        <c:v>584.87246093750002</c:v>
                      </c:pt>
                      <c:pt idx="2922">
                        <c:v>585.07919921874998</c:v>
                      </c:pt>
                      <c:pt idx="2923">
                        <c:v>585.28291015624995</c:v>
                      </c:pt>
                      <c:pt idx="2924">
                        <c:v>585.47353515625002</c:v>
                      </c:pt>
                      <c:pt idx="2925">
                        <c:v>585.667163085938</c:v>
                      </c:pt>
                      <c:pt idx="2926">
                        <c:v>585.86130371093702</c:v>
                      </c:pt>
                      <c:pt idx="2927">
                        <c:v>586.06503906249998</c:v>
                      </c:pt>
                      <c:pt idx="2928">
                        <c:v>586.27377929687498</c:v>
                      </c:pt>
                      <c:pt idx="2929">
                        <c:v>586.46867675781209</c:v>
                      </c:pt>
                      <c:pt idx="2930">
                        <c:v>586.65803222656291</c:v>
                      </c:pt>
                      <c:pt idx="2931">
                        <c:v>586.866772460937</c:v>
                      </c:pt>
                      <c:pt idx="2932">
                        <c:v>587.07172851562495</c:v>
                      </c:pt>
                      <c:pt idx="2933">
                        <c:v>587.25654296874995</c:v>
                      </c:pt>
                      <c:pt idx="2934">
                        <c:v>587.46152343749998</c:v>
                      </c:pt>
                      <c:pt idx="2935">
                        <c:v>587.669018554687</c:v>
                      </c:pt>
                      <c:pt idx="2936">
                        <c:v>587.87019042968791</c:v>
                      </c:pt>
                      <c:pt idx="2937">
                        <c:v>588.07390136718709</c:v>
                      </c:pt>
                      <c:pt idx="2938">
                        <c:v>588.26755371093702</c:v>
                      </c:pt>
                      <c:pt idx="2939">
                        <c:v>588.46169433593798</c:v>
                      </c:pt>
                      <c:pt idx="2940">
                        <c:v>588.659106445313</c:v>
                      </c:pt>
                      <c:pt idx="2941">
                        <c:v>588.86354980468707</c:v>
                      </c:pt>
                      <c:pt idx="2942">
                        <c:v>589.062744140625</c:v>
                      </c:pt>
                      <c:pt idx="2943">
                        <c:v>589.27021484374995</c:v>
                      </c:pt>
                      <c:pt idx="2944">
                        <c:v>589.46962890625002</c:v>
                      </c:pt>
                      <c:pt idx="2945">
                        <c:v>589.65751953125005</c:v>
                      </c:pt>
                      <c:pt idx="2946">
                        <c:v>589.86123046875002</c:v>
                      </c:pt>
                      <c:pt idx="2947">
                        <c:v>590.07951660156209</c:v>
                      </c:pt>
                      <c:pt idx="2948">
                        <c:v>590.27492675781207</c:v>
                      </c:pt>
                      <c:pt idx="2949">
                        <c:v>590.46352539062502</c:v>
                      </c:pt>
                      <c:pt idx="2950">
                        <c:v>590.66545410156209</c:v>
                      </c:pt>
                      <c:pt idx="2951">
                        <c:v>590.86162109375005</c:v>
                      </c:pt>
                      <c:pt idx="2952">
                        <c:v>591.05954589843793</c:v>
                      </c:pt>
                      <c:pt idx="2953">
                        <c:v>591.25622558593795</c:v>
                      </c:pt>
                      <c:pt idx="2954">
                        <c:v>591.45817871093709</c:v>
                      </c:pt>
                      <c:pt idx="2955">
                        <c:v>591.67570800781209</c:v>
                      </c:pt>
                      <c:pt idx="2956">
                        <c:v>591.88369140625002</c:v>
                      </c:pt>
                      <c:pt idx="2957">
                        <c:v>592.06550292968791</c:v>
                      </c:pt>
                      <c:pt idx="2958">
                        <c:v>592.25234375000002</c:v>
                      </c:pt>
                      <c:pt idx="2959">
                        <c:v>592.45656738281298</c:v>
                      </c:pt>
                      <c:pt idx="2960">
                        <c:v>592.66909179687502</c:v>
                      </c:pt>
                      <c:pt idx="2961">
                        <c:v>592.870288085938</c:v>
                      </c:pt>
                      <c:pt idx="2962">
                        <c:v>593.065673828125</c:v>
                      </c:pt>
                      <c:pt idx="2963">
                        <c:v>593.26005859375005</c:v>
                      </c:pt>
                      <c:pt idx="2964">
                        <c:v>593.45822753906293</c:v>
                      </c:pt>
                      <c:pt idx="2965">
                        <c:v>593.66193847656291</c:v>
                      </c:pt>
                      <c:pt idx="2966">
                        <c:v>593.86691894531293</c:v>
                      </c:pt>
                      <c:pt idx="2967">
                        <c:v>594.06684570312495</c:v>
                      </c:pt>
                      <c:pt idx="2968">
                        <c:v>594.26477050781205</c:v>
                      </c:pt>
                      <c:pt idx="2969">
                        <c:v>594.46394042968791</c:v>
                      </c:pt>
                      <c:pt idx="2970">
                        <c:v>594.6708984375</c:v>
                      </c:pt>
                      <c:pt idx="2971">
                        <c:v>594.87033691406202</c:v>
                      </c:pt>
                      <c:pt idx="2972">
                        <c:v>595.05769042968791</c:v>
                      </c:pt>
                      <c:pt idx="2973">
                        <c:v>595.26315917968793</c:v>
                      </c:pt>
                      <c:pt idx="2974">
                        <c:v>595.46938476562502</c:v>
                      </c:pt>
                      <c:pt idx="2975">
                        <c:v>595.66000976562498</c:v>
                      </c:pt>
                      <c:pt idx="2976">
                        <c:v>595.857421875</c:v>
                      </c:pt>
                      <c:pt idx="2977">
                        <c:v>596.06164550781205</c:v>
                      </c:pt>
                      <c:pt idx="2978">
                        <c:v>596.25905761718707</c:v>
                      </c:pt>
                      <c:pt idx="2979">
                        <c:v>596.45595703125002</c:v>
                      </c:pt>
                      <c:pt idx="2980">
                        <c:v>596.65839843749995</c:v>
                      </c:pt>
                      <c:pt idx="2981">
                        <c:v>596.87089843750005</c:v>
                      </c:pt>
                      <c:pt idx="2982">
                        <c:v>597.06455078124998</c:v>
                      </c:pt>
                      <c:pt idx="2983">
                        <c:v>597.253173828125</c:v>
                      </c:pt>
                      <c:pt idx="2984">
                        <c:v>597.45815429687502</c:v>
                      </c:pt>
                      <c:pt idx="2985">
                        <c:v>597.660571289063</c:v>
                      </c:pt>
                      <c:pt idx="2986">
                        <c:v>597.86552734375005</c:v>
                      </c:pt>
                      <c:pt idx="2987">
                        <c:v>598.06044921875002</c:v>
                      </c:pt>
                      <c:pt idx="2988">
                        <c:v>598.25283203125002</c:v>
                      </c:pt>
                      <c:pt idx="2989">
                        <c:v>598.472900390625</c:v>
                      </c:pt>
                      <c:pt idx="2990">
                        <c:v>598.67409667968798</c:v>
                      </c:pt>
                      <c:pt idx="2991">
                        <c:v>598.85769042968798</c:v>
                      </c:pt>
                      <c:pt idx="2992">
                        <c:v>599.048828125</c:v>
                      </c:pt>
                      <c:pt idx="2993">
                        <c:v>599.24370117187505</c:v>
                      </c:pt>
                      <c:pt idx="2994">
                        <c:v>599.448657226563</c:v>
                      </c:pt>
                      <c:pt idx="2995">
                        <c:v>599.65361328125005</c:v>
                      </c:pt>
                      <c:pt idx="2996">
                        <c:v>599.85729980468705</c:v>
                      </c:pt>
                      <c:pt idx="2997">
                        <c:v>600.05222167968793</c:v>
                      </c:pt>
                      <c:pt idx="2998">
                        <c:v>600.255932617187</c:v>
                      </c:pt>
                      <c:pt idx="2999">
                        <c:v>600.470947265625</c:v>
                      </c:pt>
                      <c:pt idx="3000">
                        <c:v>600.6708984375</c:v>
                      </c:pt>
                      <c:pt idx="3001">
                        <c:v>600.85949707031205</c:v>
                      </c:pt>
                      <c:pt idx="3002">
                        <c:v>601.064453125</c:v>
                      </c:pt>
                      <c:pt idx="3003">
                        <c:v>601.26315917968793</c:v>
                      </c:pt>
                      <c:pt idx="3004">
                        <c:v>601.45803222656298</c:v>
                      </c:pt>
                      <c:pt idx="3005">
                        <c:v>601.66171874999998</c:v>
                      </c:pt>
                      <c:pt idx="3006">
                        <c:v>601.85917968750005</c:v>
                      </c:pt>
                      <c:pt idx="3007">
                        <c:v>602.05661621093702</c:v>
                      </c:pt>
                      <c:pt idx="3008">
                        <c:v>602.25500488281295</c:v>
                      </c:pt>
                      <c:pt idx="3009">
                        <c:v>602.457446289063</c:v>
                      </c:pt>
                      <c:pt idx="3010">
                        <c:v>602.66018066406207</c:v>
                      </c:pt>
                      <c:pt idx="3011">
                        <c:v>602.860107421875</c:v>
                      </c:pt>
                      <c:pt idx="3012">
                        <c:v>603.05498046875005</c:v>
                      </c:pt>
                      <c:pt idx="3013">
                        <c:v>603.25214843749995</c:v>
                      </c:pt>
                      <c:pt idx="3014">
                        <c:v>603.452075195313</c:v>
                      </c:pt>
                      <c:pt idx="3015">
                        <c:v>603.64973144531291</c:v>
                      </c:pt>
                      <c:pt idx="3016">
                        <c:v>603.86979980468709</c:v>
                      </c:pt>
                      <c:pt idx="3017">
                        <c:v>604.07351074218798</c:v>
                      </c:pt>
                      <c:pt idx="3018">
                        <c:v>604.257080078125</c:v>
                      </c:pt>
                      <c:pt idx="3019">
                        <c:v>604.45200195312498</c:v>
                      </c:pt>
                      <c:pt idx="3020">
                        <c:v>604.64565429687502</c:v>
                      </c:pt>
                      <c:pt idx="3021">
                        <c:v>604.855639648438</c:v>
                      </c:pt>
                      <c:pt idx="3022">
                        <c:v>605.059326171875</c:v>
                      </c:pt>
                      <c:pt idx="3023">
                        <c:v>605.257983398438</c:v>
                      </c:pt>
                      <c:pt idx="3024">
                        <c:v>605.45544433593795</c:v>
                      </c:pt>
                      <c:pt idx="3025">
                        <c:v>605.65036621093702</c:v>
                      </c:pt>
                      <c:pt idx="3026">
                        <c:v>605.85402832031207</c:v>
                      </c:pt>
                      <c:pt idx="3027">
                        <c:v>606.05520019531298</c:v>
                      </c:pt>
                      <c:pt idx="3028">
                        <c:v>606.246337890625</c:v>
                      </c:pt>
                      <c:pt idx="3029">
                        <c:v>606.45358886718702</c:v>
                      </c:pt>
                      <c:pt idx="3030">
                        <c:v>606.65981445312502</c:v>
                      </c:pt>
                      <c:pt idx="3031">
                        <c:v>606.84489746093709</c:v>
                      </c:pt>
                      <c:pt idx="3032">
                        <c:v>607.03955078125</c:v>
                      </c:pt>
                      <c:pt idx="3033">
                        <c:v>607.24699707031209</c:v>
                      </c:pt>
                      <c:pt idx="3034">
                        <c:v>607.44968261718702</c:v>
                      </c:pt>
                      <c:pt idx="3035">
                        <c:v>607.65466308593795</c:v>
                      </c:pt>
                      <c:pt idx="3036">
                        <c:v>607.84833984374995</c:v>
                      </c:pt>
                      <c:pt idx="3037">
                        <c:v>608.039477539063</c:v>
                      </c:pt>
                      <c:pt idx="3038">
                        <c:v>608.25046386718702</c:v>
                      </c:pt>
                      <c:pt idx="3039">
                        <c:v>608.45666503906295</c:v>
                      </c:pt>
                      <c:pt idx="3040">
                        <c:v>608.661865234375</c:v>
                      </c:pt>
                      <c:pt idx="3041">
                        <c:v>608.85781250000002</c:v>
                      </c:pt>
                      <c:pt idx="3042">
                        <c:v>609.04770507812498</c:v>
                      </c:pt>
                      <c:pt idx="3043">
                        <c:v>609.242846679688</c:v>
                      </c:pt>
                      <c:pt idx="3044">
                        <c:v>609.44528808593793</c:v>
                      </c:pt>
                      <c:pt idx="3045">
                        <c:v>609.64497070312495</c:v>
                      </c:pt>
                      <c:pt idx="3046">
                        <c:v>609.83962402343707</c:v>
                      </c:pt>
                      <c:pt idx="3047">
                        <c:v>610.04333496093705</c:v>
                      </c:pt>
                      <c:pt idx="3048">
                        <c:v>610.25229492187498</c:v>
                      </c:pt>
                      <c:pt idx="3049">
                        <c:v>610.44743652343709</c:v>
                      </c:pt>
                      <c:pt idx="3050">
                        <c:v>610.64360351562505</c:v>
                      </c:pt>
                      <c:pt idx="3051">
                        <c:v>610.85988769531298</c:v>
                      </c:pt>
                      <c:pt idx="3052">
                        <c:v>611.05708007812495</c:v>
                      </c:pt>
                      <c:pt idx="3053">
                        <c:v>611.2431640625</c:v>
                      </c:pt>
                      <c:pt idx="3054">
                        <c:v>611.44709472656291</c:v>
                      </c:pt>
                      <c:pt idx="3055">
                        <c:v>611.64577636718707</c:v>
                      </c:pt>
                      <c:pt idx="3056">
                        <c:v>611.83566894531293</c:v>
                      </c:pt>
                      <c:pt idx="3057">
                        <c:v>612.036865234375</c:v>
                      </c:pt>
                      <c:pt idx="3058">
                        <c:v>612.251879882813</c:v>
                      </c:pt>
                      <c:pt idx="3059">
                        <c:v>612.45156250000002</c:v>
                      </c:pt>
                      <c:pt idx="3060">
                        <c:v>612.64140625000005</c:v>
                      </c:pt>
                      <c:pt idx="3061">
                        <c:v>612.83906249999995</c:v>
                      </c:pt>
                      <c:pt idx="3062">
                        <c:v>613.040283203125</c:v>
                      </c:pt>
                      <c:pt idx="3063">
                        <c:v>613.2490234375</c:v>
                      </c:pt>
                      <c:pt idx="3064">
                        <c:v>613.45524902343709</c:v>
                      </c:pt>
                      <c:pt idx="3065">
                        <c:v>613.65769042968793</c:v>
                      </c:pt>
                      <c:pt idx="3066">
                        <c:v>613.860107421875</c:v>
                      </c:pt>
                      <c:pt idx="3067">
                        <c:v>614.052490234375</c:v>
                      </c:pt>
                      <c:pt idx="3068">
                        <c:v>614.236083984375</c:v>
                      </c:pt>
                      <c:pt idx="3069">
                        <c:v>614.43852539062505</c:v>
                      </c:pt>
                      <c:pt idx="3070">
                        <c:v>614.64475097656293</c:v>
                      </c:pt>
                      <c:pt idx="3071">
                        <c:v>614.84443359374995</c:v>
                      </c:pt>
                      <c:pt idx="3072">
                        <c:v>615.05065917968795</c:v>
                      </c:pt>
                      <c:pt idx="3073">
                        <c:v>615.23952636718707</c:v>
                      </c:pt>
                      <c:pt idx="3074">
                        <c:v>615.43442382812498</c:v>
                      </c:pt>
                      <c:pt idx="3075">
                        <c:v>615.65324707031209</c:v>
                      </c:pt>
                      <c:pt idx="3076">
                        <c:v>615.85947265624998</c:v>
                      </c:pt>
                      <c:pt idx="3077">
                        <c:v>616.04528808593795</c:v>
                      </c:pt>
                      <c:pt idx="3078">
                        <c:v>616.238940429688</c:v>
                      </c:pt>
                      <c:pt idx="3079">
                        <c:v>616.44768066406209</c:v>
                      </c:pt>
                      <c:pt idx="3080">
                        <c:v>616.640063476563</c:v>
                      </c:pt>
                      <c:pt idx="3081">
                        <c:v>616.840258789063</c:v>
                      </c:pt>
                      <c:pt idx="3082">
                        <c:v>617.046459960937</c:v>
                      </c:pt>
                      <c:pt idx="3083">
                        <c:v>617.23984374999998</c:v>
                      </c:pt>
                      <c:pt idx="3084">
                        <c:v>617.43576660156202</c:v>
                      </c:pt>
                      <c:pt idx="3085">
                        <c:v>617.62839355468702</c:v>
                      </c:pt>
                      <c:pt idx="3086">
                        <c:v>617.83483886718705</c:v>
                      </c:pt>
                      <c:pt idx="3087">
                        <c:v>618.04106445312505</c:v>
                      </c:pt>
                      <c:pt idx="3088">
                        <c:v>618.23347167968791</c:v>
                      </c:pt>
                      <c:pt idx="3089">
                        <c:v>618.43842773437495</c:v>
                      </c:pt>
                      <c:pt idx="3090">
                        <c:v>618.65092773437505</c:v>
                      </c:pt>
                      <c:pt idx="3091">
                        <c:v>618.85061035156207</c:v>
                      </c:pt>
                      <c:pt idx="3092">
                        <c:v>619.05056152343707</c:v>
                      </c:pt>
                      <c:pt idx="3093">
                        <c:v>619.25329589843795</c:v>
                      </c:pt>
                      <c:pt idx="3094">
                        <c:v>619.44819335937495</c:v>
                      </c:pt>
                      <c:pt idx="3095">
                        <c:v>619.63928222656295</c:v>
                      </c:pt>
                      <c:pt idx="3096">
                        <c:v>619.83645019531298</c:v>
                      </c:pt>
                      <c:pt idx="3097">
                        <c:v>620.03640136718707</c:v>
                      </c:pt>
                      <c:pt idx="3098">
                        <c:v>620.24038085937502</c:v>
                      </c:pt>
                      <c:pt idx="3099">
                        <c:v>620.44787597656295</c:v>
                      </c:pt>
                      <c:pt idx="3100">
                        <c:v>620.647778320312</c:v>
                      </c:pt>
                      <c:pt idx="3101">
                        <c:v>620.83637695312495</c:v>
                      </c:pt>
                      <c:pt idx="3102">
                        <c:v>621.03127441406207</c:v>
                      </c:pt>
                      <c:pt idx="3103">
                        <c:v>621.23247070312505</c:v>
                      </c:pt>
                      <c:pt idx="3104">
                        <c:v>621.43242187500005</c:v>
                      </c:pt>
                      <c:pt idx="3105">
                        <c:v>621.63986816406202</c:v>
                      </c:pt>
                      <c:pt idx="3106">
                        <c:v>621.84482421874998</c:v>
                      </c:pt>
                      <c:pt idx="3107">
                        <c:v>622.04228515625005</c:v>
                      </c:pt>
                      <c:pt idx="3108">
                        <c:v>622.2333984375</c:v>
                      </c:pt>
                      <c:pt idx="3109">
                        <c:v>622.43959960937502</c:v>
                      </c:pt>
                      <c:pt idx="3110">
                        <c:v>622.643310546875</c:v>
                      </c:pt>
                      <c:pt idx="3111">
                        <c:v>622.83671875000005</c:v>
                      </c:pt>
                      <c:pt idx="3112">
                        <c:v>623.046704101562</c:v>
                      </c:pt>
                      <c:pt idx="3113">
                        <c:v>623.24309082031209</c:v>
                      </c:pt>
                      <c:pt idx="3114">
                        <c:v>623.4453125</c:v>
                      </c:pt>
                      <c:pt idx="3115">
                        <c:v>623.64399414062495</c:v>
                      </c:pt>
                      <c:pt idx="3116">
                        <c:v>623.82653808593795</c:v>
                      </c:pt>
                      <c:pt idx="3117">
                        <c:v>624.022705078125</c:v>
                      </c:pt>
                      <c:pt idx="3118">
                        <c:v>624.23647460937502</c:v>
                      </c:pt>
                      <c:pt idx="3119">
                        <c:v>624.44270019531291</c:v>
                      </c:pt>
                      <c:pt idx="3120">
                        <c:v>624.63383789062505</c:v>
                      </c:pt>
                      <c:pt idx="3121">
                        <c:v>624.84128417968793</c:v>
                      </c:pt>
                      <c:pt idx="3122">
                        <c:v>625.04226074218798</c:v>
                      </c:pt>
                      <c:pt idx="3123">
                        <c:v>625.23464355468707</c:v>
                      </c:pt>
                      <c:pt idx="3124">
                        <c:v>625.43354492187495</c:v>
                      </c:pt>
                      <c:pt idx="3125">
                        <c:v>625.63979492187502</c:v>
                      </c:pt>
                      <c:pt idx="3126">
                        <c:v>625.83469238281293</c:v>
                      </c:pt>
                      <c:pt idx="3127">
                        <c:v>626.03085937499998</c:v>
                      </c:pt>
                      <c:pt idx="3128">
                        <c:v>626.23957519531291</c:v>
                      </c:pt>
                      <c:pt idx="3129">
                        <c:v>626.43549804687495</c:v>
                      </c:pt>
                      <c:pt idx="3130">
                        <c:v>626.63291015624998</c:v>
                      </c:pt>
                      <c:pt idx="3131">
                        <c:v>626.83557128906295</c:v>
                      </c:pt>
                      <c:pt idx="3132">
                        <c:v>627.04182128906291</c:v>
                      </c:pt>
                      <c:pt idx="3133">
                        <c:v>627.24426269531295</c:v>
                      </c:pt>
                      <c:pt idx="3134">
                        <c:v>627.45048828125005</c:v>
                      </c:pt>
                      <c:pt idx="3135">
                        <c:v>627.64392089843795</c:v>
                      </c:pt>
                      <c:pt idx="3136">
                        <c:v>627.82873535156205</c:v>
                      </c:pt>
                      <c:pt idx="3137">
                        <c:v>628.03771972656295</c:v>
                      </c:pt>
                      <c:pt idx="3138">
                        <c:v>628.24270019531298</c:v>
                      </c:pt>
                      <c:pt idx="3139">
                        <c:v>628.43129882812502</c:v>
                      </c:pt>
                      <c:pt idx="3140">
                        <c:v>628.62871093750005</c:v>
                      </c:pt>
                      <c:pt idx="3141">
                        <c:v>628.83869628906291</c:v>
                      </c:pt>
                      <c:pt idx="3142">
                        <c:v>629.035888671875</c:v>
                      </c:pt>
                      <c:pt idx="3143">
                        <c:v>629.225756835938</c:v>
                      </c:pt>
                      <c:pt idx="3144">
                        <c:v>629.42844238281293</c:v>
                      </c:pt>
                      <c:pt idx="3145">
                        <c:v>629.64094238281291</c:v>
                      </c:pt>
                      <c:pt idx="3146">
                        <c:v>629.83583984375002</c:v>
                      </c:pt>
                      <c:pt idx="3147">
                        <c:v>630.03325195312505</c:v>
                      </c:pt>
                      <c:pt idx="3148">
                        <c:v>630.23947753906293</c:v>
                      </c:pt>
                      <c:pt idx="3149">
                        <c:v>630.42810058593795</c:v>
                      </c:pt>
                      <c:pt idx="3150">
                        <c:v>630.63051757812502</c:v>
                      </c:pt>
                      <c:pt idx="3151">
                        <c:v>630.84428710937505</c:v>
                      </c:pt>
                      <c:pt idx="3152">
                        <c:v>631.03920898437502</c:v>
                      </c:pt>
                      <c:pt idx="3153">
                        <c:v>631.23034667968795</c:v>
                      </c:pt>
                      <c:pt idx="3154">
                        <c:v>631.43781738281291</c:v>
                      </c:pt>
                      <c:pt idx="3155">
                        <c:v>631.63271484375002</c:v>
                      </c:pt>
                      <c:pt idx="3156">
                        <c:v>631.82761230468702</c:v>
                      </c:pt>
                      <c:pt idx="3157">
                        <c:v>632.04387207031209</c:v>
                      </c:pt>
                      <c:pt idx="3158">
                        <c:v>632.24003906250005</c:v>
                      </c:pt>
                      <c:pt idx="3159">
                        <c:v>632.43496093750002</c:v>
                      </c:pt>
                      <c:pt idx="3160">
                        <c:v>632.63718261718702</c:v>
                      </c:pt>
                      <c:pt idx="3161">
                        <c:v>632.83837890625</c:v>
                      </c:pt>
                      <c:pt idx="3162">
                        <c:v>633.04860839843798</c:v>
                      </c:pt>
                      <c:pt idx="3163">
                        <c:v>633.23974609375</c:v>
                      </c:pt>
                      <c:pt idx="3164">
                        <c:v>633.42961425781209</c:v>
                      </c:pt>
                      <c:pt idx="3165">
                        <c:v>633.63332519531298</c:v>
                      </c:pt>
                      <c:pt idx="3166">
                        <c:v>633.83449707031207</c:v>
                      </c:pt>
                      <c:pt idx="3167">
                        <c:v>634.03945312500002</c:v>
                      </c:pt>
                      <c:pt idx="3168">
                        <c:v>634.24064941406209</c:v>
                      </c:pt>
                      <c:pt idx="3169">
                        <c:v>634.43679199218798</c:v>
                      </c:pt>
                      <c:pt idx="3170">
                        <c:v>634.625415039063</c:v>
                      </c:pt>
                      <c:pt idx="3171">
                        <c:v>634.81906738281293</c:v>
                      </c:pt>
                      <c:pt idx="3172">
                        <c:v>635.026538085938</c:v>
                      </c:pt>
                      <c:pt idx="3173">
                        <c:v>635.230224609375</c:v>
                      </c:pt>
                      <c:pt idx="3174">
                        <c:v>635.429931640625</c:v>
                      </c:pt>
                      <c:pt idx="3175">
                        <c:v>635.62360839843791</c:v>
                      </c:pt>
                      <c:pt idx="3176">
                        <c:v>635.82001953124995</c:v>
                      </c:pt>
                      <c:pt idx="3177">
                        <c:v>636.02622070312498</c:v>
                      </c:pt>
                      <c:pt idx="3178">
                        <c:v>636.23745117187502</c:v>
                      </c:pt>
                      <c:pt idx="3179">
                        <c:v>636.432373046875</c:v>
                      </c:pt>
                      <c:pt idx="3180">
                        <c:v>636.62351074218793</c:v>
                      </c:pt>
                      <c:pt idx="3181">
                        <c:v>636.82971191406205</c:v>
                      </c:pt>
                      <c:pt idx="3182">
                        <c:v>637.03063964843795</c:v>
                      </c:pt>
                      <c:pt idx="3183">
                        <c:v>637.22177734374998</c:v>
                      </c:pt>
                      <c:pt idx="3184">
                        <c:v>637.41694335937495</c:v>
                      </c:pt>
                      <c:pt idx="3185">
                        <c:v>637.62441406250002</c:v>
                      </c:pt>
                      <c:pt idx="3186">
                        <c:v>637.82939453125005</c:v>
                      </c:pt>
                      <c:pt idx="3187">
                        <c:v>638.03310546875002</c:v>
                      </c:pt>
                      <c:pt idx="3188">
                        <c:v>638.22294921875005</c:v>
                      </c:pt>
                      <c:pt idx="3189">
                        <c:v>638.41760253906295</c:v>
                      </c:pt>
                      <c:pt idx="3190">
                        <c:v>638.62380371093707</c:v>
                      </c:pt>
                      <c:pt idx="3191">
                        <c:v>638.823974609375</c:v>
                      </c:pt>
                      <c:pt idx="3192">
                        <c:v>639.02392578125</c:v>
                      </c:pt>
                      <c:pt idx="3193">
                        <c:v>639.22763671874998</c:v>
                      </c:pt>
                      <c:pt idx="3194">
                        <c:v>639.42255859374995</c:v>
                      </c:pt>
                      <c:pt idx="3195">
                        <c:v>639.61748046875005</c:v>
                      </c:pt>
                      <c:pt idx="3196">
                        <c:v>639.826171875</c:v>
                      </c:pt>
                      <c:pt idx="3197">
                        <c:v>640.02607421874995</c:v>
                      </c:pt>
                      <c:pt idx="3198">
                        <c:v>640.22854003906298</c:v>
                      </c:pt>
                      <c:pt idx="3199">
                        <c:v>640.42573242187495</c:v>
                      </c:pt>
                      <c:pt idx="3200">
                        <c:v>640.62065429687505</c:v>
                      </c:pt>
                      <c:pt idx="3201">
                        <c:v>640.825854492188</c:v>
                      </c:pt>
                      <c:pt idx="3202">
                        <c:v>641.02199707031207</c:v>
                      </c:pt>
                      <c:pt idx="3203">
                        <c:v>641.22189941406202</c:v>
                      </c:pt>
                      <c:pt idx="3204">
                        <c:v>641.42436523437505</c:v>
                      </c:pt>
                      <c:pt idx="3205">
                        <c:v>641.620532226563</c:v>
                      </c:pt>
                      <c:pt idx="3206">
                        <c:v>641.82419433593793</c:v>
                      </c:pt>
                      <c:pt idx="3207">
                        <c:v>642.03293457031202</c:v>
                      </c:pt>
                      <c:pt idx="3208">
                        <c:v>642.23039550781209</c:v>
                      </c:pt>
                      <c:pt idx="3209">
                        <c:v>642.42028808593795</c:v>
                      </c:pt>
                      <c:pt idx="3210">
                        <c:v>642.62648925781207</c:v>
                      </c:pt>
                      <c:pt idx="3211">
                        <c:v>642.83144531250002</c:v>
                      </c:pt>
                      <c:pt idx="3212">
                        <c:v>643.02487792968793</c:v>
                      </c:pt>
                      <c:pt idx="3213">
                        <c:v>643.22480468749995</c:v>
                      </c:pt>
                      <c:pt idx="3214">
                        <c:v>643.43124999999998</c:v>
                      </c:pt>
                      <c:pt idx="3215">
                        <c:v>643.62363281249998</c:v>
                      </c:pt>
                      <c:pt idx="3216">
                        <c:v>643.81850585937502</c:v>
                      </c:pt>
                      <c:pt idx="3217">
                        <c:v>644.022216796875</c:v>
                      </c:pt>
                      <c:pt idx="3218">
                        <c:v>644.23095703125</c:v>
                      </c:pt>
                      <c:pt idx="3219">
                        <c:v>644.439697265625</c:v>
                      </c:pt>
                      <c:pt idx="3220">
                        <c:v>644.629565429688</c:v>
                      </c:pt>
                      <c:pt idx="3221">
                        <c:v>644.81940917968791</c:v>
                      </c:pt>
                      <c:pt idx="3222">
                        <c:v>645.02312011718709</c:v>
                      </c:pt>
                      <c:pt idx="3223">
                        <c:v>645.22182617187502</c:v>
                      </c:pt>
                      <c:pt idx="3224">
                        <c:v>645.416748046875</c:v>
                      </c:pt>
                      <c:pt idx="3225">
                        <c:v>645.62145996093705</c:v>
                      </c:pt>
                      <c:pt idx="3226">
                        <c:v>645.82492675781202</c:v>
                      </c:pt>
                      <c:pt idx="3227">
                        <c:v>646.02512207031202</c:v>
                      </c:pt>
                      <c:pt idx="3228">
                        <c:v>646.22148437500005</c:v>
                      </c:pt>
                      <c:pt idx="3229">
                        <c:v>646.42141113281298</c:v>
                      </c:pt>
                      <c:pt idx="3230">
                        <c:v>646.62136230468707</c:v>
                      </c:pt>
                      <c:pt idx="3231">
                        <c:v>646.82255859375005</c:v>
                      </c:pt>
                      <c:pt idx="3232">
                        <c:v>647.02875976562495</c:v>
                      </c:pt>
                      <c:pt idx="3233">
                        <c:v>647.224926757812</c:v>
                      </c:pt>
                      <c:pt idx="3234">
                        <c:v>647.43366699218791</c:v>
                      </c:pt>
                      <c:pt idx="3235">
                        <c:v>647.63608398437498</c:v>
                      </c:pt>
                      <c:pt idx="3236">
                        <c:v>647.82722167968791</c:v>
                      </c:pt>
                      <c:pt idx="3237">
                        <c:v>648.02463378906293</c:v>
                      </c:pt>
                      <c:pt idx="3238">
                        <c:v>648.21806640625005</c:v>
                      </c:pt>
                      <c:pt idx="3239">
                        <c:v>648.42302246093709</c:v>
                      </c:pt>
                      <c:pt idx="3240">
                        <c:v>648.620678710937</c:v>
                      </c:pt>
                      <c:pt idx="3241">
                        <c:v>648.81181640625005</c:v>
                      </c:pt>
                      <c:pt idx="3242">
                        <c:v>649.01801757812495</c:v>
                      </c:pt>
                      <c:pt idx="3243">
                        <c:v>649.22548828125002</c:v>
                      </c:pt>
                      <c:pt idx="3244">
                        <c:v>649.42922363281298</c:v>
                      </c:pt>
                      <c:pt idx="3245">
                        <c:v>649.62790527343702</c:v>
                      </c:pt>
                      <c:pt idx="3246">
                        <c:v>649.82529296874998</c:v>
                      </c:pt>
                      <c:pt idx="3247">
                        <c:v>650.02395019531298</c:v>
                      </c:pt>
                      <c:pt idx="3248">
                        <c:v>650.21884765624998</c:v>
                      </c:pt>
                      <c:pt idx="3249">
                        <c:v>650.41630859375005</c:v>
                      </c:pt>
                      <c:pt idx="3250">
                        <c:v>650.61748046875005</c:v>
                      </c:pt>
                      <c:pt idx="3251">
                        <c:v>650.82368164062495</c:v>
                      </c:pt>
                      <c:pt idx="3252">
                        <c:v>651.02214355468709</c:v>
                      </c:pt>
                      <c:pt idx="3253">
                        <c:v>651.21577148437495</c:v>
                      </c:pt>
                      <c:pt idx="3254">
                        <c:v>651.415942382813</c:v>
                      </c:pt>
                      <c:pt idx="3255">
                        <c:v>651.61335449218791</c:v>
                      </c:pt>
                      <c:pt idx="3256">
                        <c:v>651.81833496093702</c:v>
                      </c:pt>
                      <c:pt idx="3257">
                        <c:v>652.02080078125005</c:v>
                      </c:pt>
                      <c:pt idx="3258">
                        <c:v>652.20939941406209</c:v>
                      </c:pt>
                      <c:pt idx="3259">
                        <c:v>652.40805664062498</c:v>
                      </c:pt>
                      <c:pt idx="3260">
                        <c:v>652.62558593749998</c:v>
                      </c:pt>
                      <c:pt idx="3261">
                        <c:v>652.83557128906295</c:v>
                      </c:pt>
                      <c:pt idx="3262">
                        <c:v>653.02294921875</c:v>
                      </c:pt>
                      <c:pt idx="3263">
                        <c:v>653.21408691406202</c:v>
                      </c:pt>
                      <c:pt idx="3264">
                        <c:v>653.41879882812498</c:v>
                      </c:pt>
                      <c:pt idx="3265">
                        <c:v>653.62226562499995</c:v>
                      </c:pt>
                      <c:pt idx="3266">
                        <c:v>653.82092285156205</c:v>
                      </c:pt>
                      <c:pt idx="3267">
                        <c:v>654.014819335938</c:v>
                      </c:pt>
                      <c:pt idx="3268">
                        <c:v>654.21625976562495</c:v>
                      </c:pt>
                      <c:pt idx="3269">
                        <c:v>654.41743164062495</c:v>
                      </c:pt>
                      <c:pt idx="3270">
                        <c:v>654.61586914062502</c:v>
                      </c:pt>
                      <c:pt idx="3271">
                        <c:v>654.82211914062498</c:v>
                      </c:pt>
                      <c:pt idx="3272">
                        <c:v>655.01574707031205</c:v>
                      </c:pt>
                      <c:pt idx="3273">
                        <c:v>655.20812988281295</c:v>
                      </c:pt>
                      <c:pt idx="3274">
                        <c:v>655.410815429688</c:v>
                      </c:pt>
                      <c:pt idx="3275">
                        <c:v>655.61579589843791</c:v>
                      </c:pt>
                      <c:pt idx="3276">
                        <c:v>655.81423339843798</c:v>
                      </c:pt>
                      <c:pt idx="3277">
                        <c:v>656.00661621093707</c:v>
                      </c:pt>
                      <c:pt idx="3278">
                        <c:v>656.21059570312502</c:v>
                      </c:pt>
                      <c:pt idx="3279">
                        <c:v>656.417797851562</c:v>
                      </c:pt>
                      <c:pt idx="3280">
                        <c:v>656.60888671875</c:v>
                      </c:pt>
                      <c:pt idx="3281">
                        <c:v>656.80405273437498</c:v>
                      </c:pt>
                      <c:pt idx="3282">
                        <c:v>657.011547851562</c:v>
                      </c:pt>
                      <c:pt idx="3283">
                        <c:v>657.211499023437</c:v>
                      </c:pt>
                      <c:pt idx="3284">
                        <c:v>657.40263671875005</c:v>
                      </c:pt>
                      <c:pt idx="3285">
                        <c:v>657.605053710937</c:v>
                      </c:pt>
                      <c:pt idx="3286">
                        <c:v>657.81503906249998</c:v>
                      </c:pt>
                      <c:pt idx="3287">
                        <c:v>658.012451171875</c:v>
                      </c:pt>
                      <c:pt idx="3288">
                        <c:v>658.20734863281291</c:v>
                      </c:pt>
                      <c:pt idx="3289">
                        <c:v>658.40605468750005</c:v>
                      </c:pt>
                      <c:pt idx="3290">
                        <c:v>658.611010742188</c:v>
                      </c:pt>
                      <c:pt idx="3291">
                        <c:v>658.81845703124998</c:v>
                      </c:pt>
                      <c:pt idx="3292">
                        <c:v>659.01713867187505</c:v>
                      </c:pt>
                      <c:pt idx="3293">
                        <c:v>659.2158203125</c:v>
                      </c:pt>
                      <c:pt idx="3294">
                        <c:v>659.414477539063</c:v>
                      </c:pt>
                      <c:pt idx="3295">
                        <c:v>659.61188964843791</c:v>
                      </c:pt>
                      <c:pt idx="3296">
                        <c:v>659.80910644531298</c:v>
                      </c:pt>
                      <c:pt idx="3297">
                        <c:v>660.007568359375</c:v>
                      </c:pt>
                      <c:pt idx="3298">
                        <c:v>660.21401367187502</c:v>
                      </c:pt>
                      <c:pt idx="3299">
                        <c:v>660.41416015624998</c:v>
                      </c:pt>
                      <c:pt idx="3300">
                        <c:v>660.61032714843793</c:v>
                      </c:pt>
                      <c:pt idx="3301">
                        <c:v>660.80776367187502</c:v>
                      </c:pt>
                      <c:pt idx="3302">
                        <c:v>661.01396484375005</c:v>
                      </c:pt>
                      <c:pt idx="3303">
                        <c:v>661.21765136718705</c:v>
                      </c:pt>
                      <c:pt idx="3304">
                        <c:v>661.40878906249998</c:v>
                      </c:pt>
                      <c:pt idx="3305">
                        <c:v>661.606201171875</c:v>
                      </c:pt>
                      <c:pt idx="3306">
                        <c:v>661.81242675781209</c:v>
                      </c:pt>
                      <c:pt idx="3307">
                        <c:v>662.01992187500002</c:v>
                      </c:pt>
                      <c:pt idx="3308">
                        <c:v>662.229907226563</c:v>
                      </c:pt>
                      <c:pt idx="3309">
                        <c:v>662.42353515624995</c:v>
                      </c:pt>
                      <c:pt idx="3310">
                        <c:v>662.61213378906291</c:v>
                      </c:pt>
                      <c:pt idx="3311">
                        <c:v>662.80954589843793</c:v>
                      </c:pt>
                      <c:pt idx="3312">
                        <c:v>663.00949707031202</c:v>
                      </c:pt>
                      <c:pt idx="3313">
                        <c:v>663.21950683593798</c:v>
                      </c:pt>
                      <c:pt idx="3314">
                        <c:v>663.41440429687498</c:v>
                      </c:pt>
                      <c:pt idx="3315">
                        <c:v>663.60681152343705</c:v>
                      </c:pt>
                      <c:pt idx="3316">
                        <c:v>663.81555175781205</c:v>
                      </c:pt>
                      <c:pt idx="3317">
                        <c:v>664.01042480468709</c:v>
                      </c:pt>
                      <c:pt idx="3318">
                        <c:v>664.20407714843793</c:v>
                      </c:pt>
                      <c:pt idx="3319">
                        <c:v>664.40778808593791</c:v>
                      </c:pt>
                      <c:pt idx="3320">
                        <c:v>664.60520019531293</c:v>
                      </c:pt>
                      <c:pt idx="3321">
                        <c:v>664.806396484375</c:v>
                      </c:pt>
                      <c:pt idx="3322">
                        <c:v>665.007568359375</c:v>
                      </c:pt>
                      <c:pt idx="3323">
                        <c:v>665.20998535156207</c:v>
                      </c:pt>
                      <c:pt idx="3324">
                        <c:v>665.41474609374995</c:v>
                      </c:pt>
                      <c:pt idx="3325">
                        <c:v>665.61220703125002</c:v>
                      </c:pt>
                      <c:pt idx="3326">
                        <c:v>665.81359863281295</c:v>
                      </c:pt>
                      <c:pt idx="3327">
                        <c:v>666.009765625</c:v>
                      </c:pt>
                      <c:pt idx="3328">
                        <c:v>666.198168945313</c:v>
                      </c:pt>
                      <c:pt idx="3329">
                        <c:v>666.40058593749995</c:v>
                      </c:pt>
                      <c:pt idx="3330">
                        <c:v>666.61081542968793</c:v>
                      </c:pt>
                      <c:pt idx="3331">
                        <c:v>666.80698242187498</c:v>
                      </c:pt>
                      <c:pt idx="3332">
                        <c:v>667.00061035156205</c:v>
                      </c:pt>
                      <c:pt idx="3333">
                        <c:v>667.20180664062502</c:v>
                      </c:pt>
                      <c:pt idx="3334">
                        <c:v>667.39921875000005</c:v>
                      </c:pt>
                      <c:pt idx="3335">
                        <c:v>667.60292968750002</c:v>
                      </c:pt>
                      <c:pt idx="3336">
                        <c:v>667.80034179687505</c:v>
                      </c:pt>
                      <c:pt idx="3337">
                        <c:v>668.000244140625</c:v>
                      </c:pt>
                      <c:pt idx="3338">
                        <c:v>668.202709960937</c:v>
                      </c:pt>
                      <c:pt idx="3339">
                        <c:v>668.40139160156207</c:v>
                      </c:pt>
                      <c:pt idx="3340">
                        <c:v>668.60634765625002</c:v>
                      </c:pt>
                      <c:pt idx="3341">
                        <c:v>668.81008300781207</c:v>
                      </c:pt>
                      <c:pt idx="3342">
                        <c:v>669.015063476563</c:v>
                      </c:pt>
                      <c:pt idx="3343">
                        <c:v>669.20615234374998</c:v>
                      </c:pt>
                      <c:pt idx="3344">
                        <c:v>669.39599609375</c:v>
                      </c:pt>
                      <c:pt idx="3345">
                        <c:v>669.59970703124998</c:v>
                      </c:pt>
                      <c:pt idx="3346">
                        <c:v>669.80341796874995</c:v>
                      </c:pt>
                      <c:pt idx="3347">
                        <c:v>670.00336914062495</c:v>
                      </c:pt>
                      <c:pt idx="3348">
                        <c:v>670.20183105468709</c:v>
                      </c:pt>
                      <c:pt idx="3349">
                        <c:v>670.40151367187502</c:v>
                      </c:pt>
                      <c:pt idx="3350">
                        <c:v>670.61044921874998</c:v>
                      </c:pt>
                      <c:pt idx="3351">
                        <c:v>670.81059570312505</c:v>
                      </c:pt>
                      <c:pt idx="3352">
                        <c:v>671.00427246093705</c:v>
                      </c:pt>
                      <c:pt idx="3353">
                        <c:v>671.20422363281295</c:v>
                      </c:pt>
                      <c:pt idx="3354">
                        <c:v>671.39785156250002</c:v>
                      </c:pt>
                      <c:pt idx="3355">
                        <c:v>671.60410156249998</c:v>
                      </c:pt>
                      <c:pt idx="3356">
                        <c:v>671.80908203125</c:v>
                      </c:pt>
                      <c:pt idx="3357">
                        <c:v>672.00146484375</c:v>
                      </c:pt>
                      <c:pt idx="3358">
                        <c:v>672.19760742187498</c:v>
                      </c:pt>
                      <c:pt idx="3359">
                        <c:v>672.393725585938</c:v>
                      </c:pt>
                      <c:pt idx="3360">
                        <c:v>672.59343261718709</c:v>
                      </c:pt>
                      <c:pt idx="3361">
                        <c:v>672.79943847656295</c:v>
                      </c:pt>
                      <c:pt idx="3362">
                        <c:v>672.99206542968795</c:v>
                      </c:pt>
                      <c:pt idx="3363">
                        <c:v>673.19350585937502</c:v>
                      </c:pt>
                      <c:pt idx="3364">
                        <c:v>673.40224609375002</c:v>
                      </c:pt>
                      <c:pt idx="3365">
                        <c:v>673.59841308593798</c:v>
                      </c:pt>
                      <c:pt idx="3366">
                        <c:v>673.80334472656295</c:v>
                      </c:pt>
                      <c:pt idx="3367">
                        <c:v>674.00451660156205</c:v>
                      </c:pt>
                      <c:pt idx="3368">
                        <c:v>674.19916992187495</c:v>
                      </c:pt>
                      <c:pt idx="3369">
                        <c:v>674.39912109374995</c:v>
                      </c:pt>
                      <c:pt idx="3370">
                        <c:v>674.60434570312498</c:v>
                      </c:pt>
                      <c:pt idx="3371">
                        <c:v>674.79672851562498</c:v>
                      </c:pt>
                      <c:pt idx="3372">
                        <c:v>674.98532714843793</c:v>
                      </c:pt>
                      <c:pt idx="3373">
                        <c:v>675.1953125</c:v>
                      </c:pt>
                      <c:pt idx="3374">
                        <c:v>675.39628906250005</c:v>
                      </c:pt>
                      <c:pt idx="3375">
                        <c:v>675.58867187500005</c:v>
                      </c:pt>
                      <c:pt idx="3376">
                        <c:v>675.79260253906295</c:v>
                      </c:pt>
                      <c:pt idx="3377">
                        <c:v>675.99880371093707</c:v>
                      </c:pt>
                      <c:pt idx="3378">
                        <c:v>676.20754394531298</c:v>
                      </c:pt>
                      <c:pt idx="3379">
                        <c:v>676.40495605468709</c:v>
                      </c:pt>
                      <c:pt idx="3380">
                        <c:v>676.59858398437495</c:v>
                      </c:pt>
                      <c:pt idx="3381">
                        <c:v>676.80231933593791</c:v>
                      </c:pt>
                      <c:pt idx="3382">
                        <c:v>676.99699707031209</c:v>
                      </c:pt>
                      <c:pt idx="3383">
                        <c:v>677.19189453125</c:v>
                      </c:pt>
                      <c:pt idx="3384">
                        <c:v>677.39709472656295</c:v>
                      </c:pt>
                      <c:pt idx="3385">
                        <c:v>677.60583496093705</c:v>
                      </c:pt>
                      <c:pt idx="3386">
                        <c:v>677.80449218750005</c:v>
                      </c:pt>
                      <c:pt idx="3387">
                        <c:v>677.99912109374998</c:v>
                      </c:pt>
                      <c:pt idx="3388">
                        <c:v>678.19782714843791</c:v>
                      </c:pt>
                      <c:pt idx="3389">
                        <c:v>678.40056152343709</c:v>
                      </c:pt>
                      <c:pt idx="3390">
                        <c:v>678.59921874999998</c:v>
                      </c:pt>
                      <c:pt idx="3391">
                        <c:v>678.79787597656298</c:v>
                      </c:pt>
                      <c:pt idx="3392">
                        <c:v>678.99655761718702</c:v>
                      </c:pt>
                      <c:pt idx="3393">
                        <c:v>679.18366699218791</c:v>
                      </c:pt>
                      <c:pt idx="3394">
                        <c:v>679.389892578125</c:v>
                      </c:pt>
                      <c:pt idx="3395">
                        <c:v>679.60012207031207</c:v>
                      </c:pt>
                      <c:pt idx="3396">
                        <c:v>679.79001464843793</c:v>
                      </c:pt>
                      <c:pt idx="3397">
                        <c:v>679.9912109375</c:v>
                      </c:pt>
                      <c:pt idx="3398">
                        <c:v>680.20119628906298</c:v>
                      </c:pt>
                      <c:pt idx="3399">
                        <c:v>680.39963378906293</c:v>
                      </c:pt>
                      <c:pt idx="3400">
                        <c:v>680.59052734374995</c:v>
                      </c:pt>
                      <c:pt idx="3401">
                        <c:v>680.79045410156209</c:v>
                      </c:pt>
                      <c:pt idx="3402">
                        <c:v>680.99311523437495</c:v>
                      </c:pt>
                      <c:pt idx="3403">
                        <c:v>681.18825683593798</c:v>
                      </c:pt>
                      <c:pt idx="3404">
                        <c:v>681.39699707031207</c:v>
                      </c:pt>
                      <c:pt idx="3405">
                        <c:v>681.59819335937505</c:v>
                      </c:pt>
                      <c:pt idx="3406">
                        <c:v>681.79287109375002</c:v>
                      </c:pt>
                      <c:pt idx="3407">
                        <c:v>681.99404296875002</c:v>
                      </c:pt>
                      <c:pt idx="3408">
                        <c:v>682.19294433593791</c:v>
                      </c:pt>
                      <c:pt idx="3409">
                        <c:v>682.40019531250005</c:v>
                      </c:pt>
                      <c:pt idx="3410">
                        <c:v>682.59506835937498</c:v>
                      </c:pt>
                      <c:pt idx="3411">
                        <c:v>682.79396972656298</c:v>
                      </c:pt>
                      <c:pt idx="3412">
                        <c:v>682.99521484374998</c:v>
                      </c:pt>
                      <c:pt idx="3413">
                        <c:v>683.19389648437505</c:v>
                      </c:pt>
                      <c:pt idx="3414">
                        <c:v>683.39606933593791</c:v>
                      </c:pt>
                      <c:pt idx="3415">
                        <c:v>683.59223632812495</c:v>
                      </c:pt>
                      <c:pt idx="3416">
                        <c:v>683.78989257812498</c:v>
                      </c:pt>
                      <c:pt idx="3417">
                        <c:v>683.984790039063</c:v>
                      </c:pt>
                      <c:pt idx="3418">
                        <c:v>684.19228515625002</c:v>
                      </c:pt>
                      <c:pt idx="3419">
                        <c:v>684.395751953125</c:v>
                      </c:pt>
                      <c:pt idx="3420">
                        <c:v>684.58686523437495</c:v>
                      </c:pt>
                      <c:pt idx="3421">
                        <c:v>684.787036132813</c:v>
                      </c:pt>
                      <c:pt idx="3422">
                        <c:v>684.998291015625</c:v>
                      </c:pt>
                      <c:pt idx="3423">
                        <c:v>685.196948242188</c:v>
                      </c:pt>
                      <c:pt idx="3424">
                        <c:v>685.39182128906293</c:v>
                      </c:pt>
                      <c:pt idx="3425">
                        <c:v>685.60310058593791</c:v>
                      </c:pt>
                      <c:pt idx="3426">
                        <c:v>685.81313476562502</c:v>
                      </c:pt>
                      <c:pt idx="3427">
                        <c:v>686.00048828125</c:v>
                      </c:pt>
                      <c:pt idx="3428">
                        <c:v>686.19536132812505</c:v>
                      </c:pt>
                      <c:pt idx="3429">
                        <c:v>686.39277343749995</c:v>
                      </c:pt>
                      <c:pt idx="3430">
                        <c:v>686.58515624999995</c:v>
                      </c:pt>
                      <c:pt idx="3431">
                        <c:v>686.79138183593795</c:v>
                      </c:pt>
                      <c:pt idx="3432">
                        <c:v>686.99360351562495</c:v>
                      </c:pt>
                      <c:pt idx="3433">
                        <c:v>687.19477539062495</c:v>
                      </c:pt>
                      <c:pt idx="3434">
                        <c:v>687.38742675781202</c:v>
                      </c:pt>
                      <c:pt idx="3435">
                        <c:v>687.58359374999998</c:v>
                      </c:pt>
                      <c:pt idx="3436">
                        <c:v>687.796069335938</c:v>
                      </c:pt>
                      <c:pt idx="3437">
                        <c:v>687.99348144531291</c:v>
                      </c:pt>
                      <c:pt idx="3438">
                        <c:v>688.18715820312502</c:v>
                      </c:pt>
                      <c:pt idx="3439">
                        <c:v>688.40219726562498</c:v>
                      </c:pt>
                      <c:pt idx="3440">
                        <c:v>688.60964355468707</c:v>
                      </c:pt>
                      <c:pt idx="3441">
                        <c:v>688.78945312500002</c:v>
                      </c:pt>
                      <c:pt idx="3442">
                        <c:v>688.98059082031205</c:v>
                      </c:pt>
                      <c:pt idx="3443">
                        <c:v>689.191821289063</c:v>
                      </c:pt>
                      <c:pt idx="3444">
                        <c:v>689.38923339843791</c:v>
                      </c:pt>
                      <c:pt idx="3445">
                        <c:v>689.59042968749998</c:v>
                      </c:pt>
                      <c:pt idx="3446">
                        <c:v>689.787841796875</c:v>
                      </c:pt>
                      <c:pt idx="3447">
                        <c:v>689.98276367187498</c:v>
                      </c:pt>
                      <c:pt idx="3448">
                        <c:v>690.19528808593793</c:v>
                      </c:pt>
                      <c:pt idx="3449">
                        <c:v>690.39018554687505</c:v>
                      </c:pt>
                      <c:pt idx="3450">
                        <c:v>690.58632812500002</c:v>
                      </c:pt>
                      <c:pt idx="3451">
                        <c:v>690.79379882812498</c:v>
                      </c:pt>
                      <c:pt idx="3452">
                        <c:v>690.98872070312495</c:v>
                      </c:pt>
                      <c:pt idx="3453">
                        <c:v>691.18488769531291</c:v>
                      </c:pt>
                      <c:pt idx="3454">
                        <c:v>691.38608398437498</c:v>
                      </c:pt>
                      <c:pt idx="3455">
                        <c:v>691.59482421874998</c:v>
                      </c:pt>
                      <c:pt idx="3456">
                        <c:v>691.79853515624995</c:v>
                      </c:pt>
                      <c:pt idx="3457">
                        <c:v>691.99467773437505</c:v>
                      </c:pt>
                      <c:pt idx="3458">
                        <c:v>692.190600585938</c:v>
                      </c:pt>
                      <c:pt idx="3459">
                        <c:v>692.38425292968793</c:v>
                      </c:pt>
                      <c:pt idx="3460">
                        <c:v>692.58566894531293</c:v>
                      </c:pt>
                      <c:pt idx="3461">
                        <c:v>692.79440917968793</c:v>
                      </c:pt>
                      <c:pt idx="3462">
                        <c:v>692.98930664062505</c:v>
                      </c:pt>
                      <c:pt idx="3463">
                        <c:v>693.18671874999995</c:v>
                      </c:pt>
                      <c:pt idx="3464">
                        <c:v>693.39670410156202</c:v>
                      </c:pt>
                      <c:pt idx="3465">
                        <c:v>693.60041503906291</c:v>
                      </c:pt>
                      <c:pt idx="3466">
                        <c:v>693.801586914062</c:v>
                      </c:pt>
                      <c:pt idx="3467">
                        <c:v>693.99018554687495</c:v>
                      </c:pt>
                      <c:pt idx="3468">
                        <c:v>694.18635253906291</c:v>
                      </c:pt>
                      <c:pt idx="3469">
                        <c:v>694.390063476563</c:v>
                      </c:pt>
                      <c:pt idx="3470">
                        <c:v>694.58349609375</c:v>
                      </c:pt>
                      <c:pt idx="3471">
                        <c:v>694.78469238281298</c:v>
                      </c:pt>
                      <c:pt idx="3472">
                        <c:v>694.98989257812502</c:v>
                      </c:pt>
                      <c:pt idx="3473">
                        <c:v>695.18352050781209</c:v>
                      </c:pt>
                      <c:pt idx="3474">
                        <c:v>695.38823242187505</c:v>
                      </c:pt>
                      <c:pt idx="3475">
                        <c:v>695.59572753906298</c:v>
                      </c:pt>
                      <c:pt idx="3476">
                        <c:v>695.78837890625005</c:v>
                      </c:pt>
                      <c:pt idx="3477">
                        <c:v>695.998364257812</c:v>
                      </c:pt>
                      <c:pt idx="3478">
                        <c:v>696.19953613281291</c:v>
                      </c:pt>
                      <c:pt idx="3479">
                        <c:v>696.389404296875</c:v>
                      </c:pt>
                      <c:pt idx="3480">
                        <c:v>696.58051757812495</c:v>
                      </c:pt>
                      <c:pt idx="3481">
                        <c:v>696.78298339843798</c:v>
                      </c:pt>
                      <c:pt idx="3482">
                        <c:v>696.98520507812498</c:v>
                      </c:pt>
                      <c:pt idx="3483">
                        <c:v>697.17629394531298</c:v>
                      </c:pt>
                      <c:pt idx="3484">
                        <c:v>697.38273925781209</c:v>
                      </c:pt>
                      <c:pt idx="3485">
                        <c:v>697.591479492188</c:v>
                      </c:pt>
                      <c:pt idx="3486">
                        <c:v>697.7939453125</c:v>
                      </c:pt>
                      <c:pt idx="3487">
                        <c:v>697.98383789062495</c:v>
                      </c:pt>
                      <c:pt idx="3488">
                        <c:v>698.19382324218793</c:v>
                      </c:pt>
                      <c:pt idx="3489">
                        <c:v>698.39626464843798</c:v>
                      </c:pt>
                      <c:pt idx="3490">
                        <c:v>698.58613281249995</c:v>
                      </c:pt>
                      <c:pt idx="3491">
                        <c:v>698.78483886718709</c:v>
                      </c:pt>
                      <c:pt idx="3492">
                        <c:v>698.98100585937505</c:v>
                      </c:pt>
                      <c:pt idx="3493">
                        <c:v>699.18466796874998</c:v>
                      </c:pt>
                      <c:pt idx="3494">
                        <c:v>699.38962402343702</c:v>
                      </c:pt>
                      <c:pt idx="3495">
                        <c:v>699.58957519531293</c:v>
                      </c:pt>
                      <c:pt idx="3496">
                        <c:v>699.78574218749998</c:v>
                      </c:pt>
                      <c:pt idx="3497">
                        <c:v>699.98066406249995</c:v>
                      </c:pt>
                      <c:pt idx="3498">
                        <c:v>700.17807617187498</c:v>
                      </c:pt>
                      <c:pt idx="3499">
                        <c:v>700.37924804687498</c:v>
                      </c:pt>
                      <c:pt idx="3500">
                        <c:v>700.58171386718709</c:v>
                      </c:pt>
                      <c:pt idx="3501">
                        <c:v>700.80051269531293</c:v>
                      </c:pt>
                      <c:pt idx="3502">
                        <c:v>700.98911132812498</c:v>
                      </c:pt>
                      <c:pt idx="3503">
                        <c:v>701.172680664062</c:v>
                      </c:pt>
                      <c:pt idx="3504">
                        <c:v>701.38518066406209</c:v>
                      </c:pt>
                      <c:pt idx="3505">
                        <c:v>701.593920898438</c:v>
                      </c:pt>
                      <c:pt idx="3506">
                        <c:v>701.788818359375</c:v>
                      </c:pt>
                      <c:pt idx="3507">
                        <c:v>701.97619628906295</c:v>
                      </c:pt>
                      <c:pt idx="3508">
                        <c:v>702.17739257812502</c:v>
                      </c:pt>
                      <c:pt idx="3509">
                        <c:v>702.38334960937505</c:v>
                      </c:pt>
                      <c:pt idx="3510">
                        <c:v>702.58327636718707</c:v>
                      </c:pt>
                      <c:pt idx="3511">
                        <c:v>702.78195800781202</c:v>
                      </c:pt>
                      <c:pt idx="3512">
                        <c:v>702.98920898437495</c:v>
                      </c:pt>
                      <c:pt idx="3513">
                        <c:v>703.18310546875</c:v>
                      </c:pt>
                      <c:pt idx="3514">
                        <c:v>703.370678710937</c:v>
                      </c:pt>
                      <c:pt idx="3515">
                        <c:v>703.58190917968795</c:v>
                      </c:pt>
                      <c:pt idx="3516">
                        <c:v>703.78562011718702</c:v>
                      </c:pt>
                      <c:pt idx="3517">
                        <c:v>703.975512695313</c:v>
                      </c:pt>
                      <c:pt idx="3518">
                        <c:v>704.17421875000002</c:v>
                      </c:pt>
                      <c:pt idx="3519">
                        <c:v>704.38041992187505</c:v>
                      </c:pt>
                      <c:pt idx="3520">
                        <c:v>704.585375976563</c:v>
                      </c:pt>
                      <c:pt idx="3521">
                        <c:v>704.78781738281293</c:v>
                      </c:pt>
                      <c:pt idx="3522">
                        <c:v>704.98271484375005</c:v>
                      </c:pt>
                      <c:pt idx="3523">
                        <c:v>705.181396484375</c:v>
                      </c:pt>
                      <c:pt idx="3524">
                        <c:v>705.38359375000005</c:v>
                      </c:pt>
                      <c:pt idx="3525">
                        <c:v>705.579760742188</c:v>
                      </c:pt>
                      <c:pt idx="3526">
                        <c:v>705.77993164062502</c:v>
                      </c:pt>
                      <c:pt idx="3527">
                        <c:v>705.97734375000005</c:v>
                      </c:pt>
                      <c:pt idx="3528">
                        <c:v>706.16950683593791</c:v>
                      </c:pt>
                      <c:pt idx="3529">
                        <c:v>706.37070312499998</c:v>
                      </c:pt>
                      <c:pt idx="3530">
                        <c:v>706.57717285156207</c:v>
                      </c:pt>
                      <c:pt idx="3531">
                        <c:v>706.77207031249998</c:v>
                      </c:pt>
                      <c:pt idx="3532">
                        <c:v>706.97702636718702</c:v>
                      </c:pt>
                      <c:pt idx="3533">
                        <c:v>707.18071289062505</c:v>
                      </c:pt>
                      <c:pt idx="3534">
                        <c:v>707.37309570312505</c:v>
                      </c:pt>
                      <c:pt idx="3535">
                        <c:v>707.57556152343705</c:v>
                      </c:pt>
                      <c:pt idx="3536">
                        <c:v>707.78151855468707</c:v>
                      </c:pt>
                      <c:pt idx="3537">
                        <c:v>707.98498535156205</c:v>
                      </c:pt>
                      <c:pt idx="3538">
                        <c:v>708.18015136718702</c:v>
                      </c:pt>
                      <c:pt idx="3539">
                        <c:v>708.37653808593791</c:v>
                      </c:pt>
                      <c:pt idx="3540">
                        <c:v>708.57773437499998</c:v>
                      </c:pt>
                      <c:pt idx="3541">
                        <c:v>708.77114257812502</c:v>
                      </c:pt>
                      <c:pt idx="3542">
                        <c:v>708.97231445312502</c:v>
                      </c:pt>
                      <c:pt idx="3543">
                        <c:v>709.17753906250005</c:v>
                      </c:pt>
                      <c:pt idx="3544">
                        <c:v>709.37370605468709</c:v>
                      </c:pt>
                      <c:pt idx="3545">
                        <c:v>709.574877929688</c:v>
                      </c:pt>
                      <c:pt idx="3546">
                        <c:v>709.77478027343705</c:v>
                      </c:pt>
                      <c:pt idx="3547">
                        <c:v>709.97976074218798</c:v>
                      </c:pt>
                      <c:pt idx="3548">
                        <c:v>710.19353027343709</c:v>
                      </c:pt>
                      <c:pt idx="3549">
                        <c:v>710.38840332031202</c:v>
                      </c:pt>
                      <c:pt idx="3550">
                        <c:v>710.57451171875005</c:v>
                      </c:pt>
                      <c:pt idx="3551">
                        <c:v>710.77194824218793</c:v>
                      </c:pt>
                      <c:pt idx="3552">
                        <c:v>710.97817382812502</c:v>
                      </c:pt>
                      <c:pt idx="3553">
                        <c:v>711.17558593750005</c:v>
                      </c:pt>
                      <c:pt idx="3554">
                        <c:v>711.37023925781205</c:v>
                      </c:pt>
                      <c:pt idx="3555">
                        <c:v>711.57243652343709</c:v>
                      </c:pt>
                      <c:pt idx="3556">
                        <c:v>711.78015136718705</c:v>
                      </c:pt>
                      <c:pt idx="3557">
                        <c:v>711.97531738281293</c:v>
                      </c:pt>
                      <c:pt idx="3558">
                        <c:v>712.16645507812495</c:v>
                      </c:pt>
                      <c:pt idx="3559">
                        <c:v>712.3701171875</c:v>
                      </c:pt>
                      <c:pt idx="3560">
                        <c:v>712.57004394531293</c:v>
                      </c:pt>
                      <c:pt idx="3561">
                        <c:v>712.77253417968791</c:v>
                      </c:pt>
                      <c:pt idx="3562">
                        <c:v>712.97854003906298</c:v>
                      </c:pt>
                      <c:pt idx="3563">
                        <c:v>713.17468261718705</c:v>
                      </c:pt>
                      <c:pt idx="3564">
                        <c:v>713.36604003906291</c:v>
                      </c:pt>
                      <c:pt idx="3565">
                        <c:v>713.56972656250002</c:v>
                      </c:pt>
                      <c:pt idx="3566">
                        <c:v>713.77216796874995</c:v>
                      </c:pt>
                      <c:pt idx="3567">
                        <c:v>713.979663085938</c:v>
                      </c:pt>
                      <c:pt idx="3568">
                        <c:v>714.17080078125002</c:v>
                      </c:pt>
                      <c:pt idx="3569">
                        <c:v>714.35690917968793</c:v>
                      </c:pt>
                      <c:pt idx="3570">
                        <c:v>714.57319335937495</c:v>
                      </c:pt>
                      <c:pt idx="3571">
                        <c:v>714.77941894531295</c:v>
                      </c:pt>
                      <c:pt idx="3572">
                        <c:v>714.96928710937505</c:v>
                      </c:pt>
                      <c:pt idx="3573">
                        <c:v>715.17673339843793</c:v>
                      </c:pt>
                      <c:pt idx="3574">
                        <c:v>715.38020019531291</c:v>
                      </c:pt>
                      <c:pt idx="3575">
                        <c:v>715.58139648437498</c:v>
                      </c:pt>
                      <c:pt idx="3576">
                        <c:v>715.78535156249995</c:v>
                      </c:pt>
                      <c:pt idx="3577">
                        <c:v>715.97524414062502</c:v>
                      </c:pt>
                      <c:pt idx="3578">
                        <c:v>716.16887207031209</c:v>
                      </c:pt>
                      <c:pt idx="3579">
                        <c:v>716.36628417968791</c:v>
                      </c:pt>
                      <c:pt idx="3580">
                        <c:v>716.575024414062</c:v>
                      </c:pt>
                      <c:pt idx="3581">
                        <c:v>716.78122558593793</c:v>
                      </c:pt>
                      <c:pt idx="3582">
                        <c:v>716.97233886718709</c:v>
                      </c:pt>
                      <c:pt idx="3583">
                        <c:v>717.17102050781205</c:v>
                      </c:pt>
                      <c:pt idx="3584">
                        <c:v>717.37473144531293</c:v>
                      </c:pt>
                      <c:pt idx="3585">
                        <c:v>717.57214355468705</c:v>
                      </c:pt>
                      <c:pt idx="3586">
                        <c:v>717.77082519531291</c:v>
                      </c:pt>
                      <c:pt idx="3587">
                        <c:v>717.97329101562502</c:v>
                      </c:pt>
                      <c:pt idx="3588">
                        <c:v>718.16315917968791</c:v>
                      </c:pt>
                      <c:pt idx="3589">
                        <c:v>718.36181640625</c:v>
                      </c:pt>
                      <c:pt idx="3590">
                        <c:v>718.58188476562498</c:v>
                      </c:pt>
                      <c:pt idx="3591">
                        <c:v>718.77680664062495</c:v>
                      </c:pt>
                      <c:pt idx="3592">
                        <c:v>718.97670898437502</c:v>
                      </c:pt>
                      <c:pt idx="3593">
                        <c:v>719.18168945312505</c:v>
                      </c:pt>
                      <c:pt idx="3594">
                        <c:v>719.37009277343702</c:v>
                      </c:pt>
                      <c:pt idx="3595">
                        <c:v>719.57353515625005</c:v>
                      </c:pt>
                      <c:pt idx="3596">
                        <c:v>719.77746582031205</c:v>
                      </c:pt>
                      <c:pt idx="3597">
                        <c:v>719.97136230468709</c:v>
                      </c:pt>
                      <c:pt idx="3598">
                        <c:v>720.168774414062</c:v>
                      </c:pt>
                      <c:pt idx="3599">
                        <c:v>720.37121582031205</c:v>
                      </c:pt>
                      <c:pt idx="3600">
                        <c:v>720.57744140625005</c:v>
                      </c:pt>
                      <c:pt idx="3601">
                        <c:v>720.76982421875005</c:v>
                      </c:pt>
                      <c:pt idx="3602">
                        <c:v>720.96223144531291</c:v>
                      </c:pt>
                      <c:pt idx="3603">
                        <c:v>721.165942382813</c:v>
                      </c:pt>
                      <c:pt idx="3604">
                        <c:v>721.36960449218793</c:v>
                      </c:pt>
                      <c:pt idx="3605">
                        <c:v>721.57329101562505</c:v>
                      </c:pt>
                      <c:pt idx="3606">
                        <c:v>721.76672363281295</c:v>
                      </c:pt>
                      <c:pt idx="3607">
                        <c:v>721.965405273437</c:v>
                      </c:pt>
                      <c:pt idx="3608">
                        <c:v>722.16557617187505</c:v>
                      </c:pt>
                      <c:pt idx="3609">
                        <c:v>722.35795898437505</c:v>
                      </c:pt>
                      <c:pt idx="3610">
                        <c:v>722.56796874999998</c:v>
                      </c:pt>
                      <c:pt idx="3611">
                        <c:v>722.76413574218793</c:v>
                      </c:pt>
                      <c:pt idx="3612">
                        <c:v>722.95373535156205</c:v>
                      </c:pt>
                      <c:pt idx="3613">
                        <c:v>723.166259765625</c:v>
                      </c:pt>
                      <c:pt idx="3614">
                        <c:v>723.36770019531298</c:v>
                      </c:pt>
                      <c:pt idx="3615">
                        <c:v>723.56257324218791</c:v>
                      </c:pt>
                      <c:pt idx="3616">
                        <c:v>723.77006835937505</c:v>
                      </c:pt>
                      <c:pt idx="3617">
                        <c:v>723.96748046874995</c:v>
                      </c:pt>
                      <c:pt idx="3618">
                        <c:v>724.15986328124995</c:v>
                      </c:pt>
                      <c:pt idx="3619">
                        <c:v>724.36208496093707</c:v>
                      </c:pt>
                      <c:pt idx="3620">
                        <c:v>724.55825195312502</c:v>
                      </c:pt>
                      <c:pt idx="3621">
                        <c:v>724.76220703125</c:v>
                      </c:pt>
                      <c:pt idx="3622">
                        <c:v>724.96462402343707</c:v>
                      </c:pt>
                      <c:pt idx="3623">
                        <c:v>725.158276367187</c:v>
                      </c:pt>
                      <c:pt idx="3624">
                        <c:v>725.37331542968798</c:v>
                      </c:pt>
                      <c:pt idx="3625">
                        <c:v>725.57702636718705</c:v>
                      </c:pt>
                      <c:pt idx="3626">
                        <c:v>725.76813964843791</c:v>
                      </c:pt>
                      <c:pt idx="3627">
                        <c:v>725.96782226562505</c:v>
                      </c:pt>
                      <c:pt idx="3628">
                        <c:v>726.15771484375</c:v>
                      </c:pt>
                      <c:pt idx="3629">
                        <c:v>726.35786132812495</c:v>
                      </c:pt>
                      <c:pt idx="3630">
                        <c:v>726.560302734375</c:v>
                      </c:pt>
                      <c:pt idx="3631">
                        <c:v>726.762768554687</c:v>
                      </c:pt>
                      <c:pt idx="3632">
                        <c:v>726.97026367187505</c:v>
                      </c:pt>
                      <c:pt idx="3633">
                        <c:v>727.16997070312505</c:v>
                      </c:pt>
                      <c:pt idx="3634">
                        <c:v>727.356030273437</c:v>
                      </c:pt>
                      <c:pt idx="3635">
                        <c:v>727.55114746093705</c:v>
                      </c:pt>
                      <c:pt idx="3636">
                        <c:v>727.75612792968798</c:v>
                      </c:pt>
                      <c:pt idx="3637">
                        <c:v>727.96235351562495</c:v>
                      </c:pt>
                      <c:pt idx="3638">
                        <c:v>728.169848632813</c:v>
                      </c:pt>
                      <c:pt idx="3639">
                        <c:v>728.36953125000002</c:v>
                      </c:pt>
                      <c:pt idx="3640">
                        <c:v>728.55561523437495</c:v>
                      </c:pt>
                      <c:pt idx="3641">
                        <c:v>728.75705566406202</c:v>
                      </c:pt>
                      <c:pt idx="3642">
                        <c:v>728.967041015625</c:v>
                      </c:pt>
                      <c:pt idx="3643">
                        <c:v>729.16572265624995</c:v>
                      </c:pt>
                      <c:pt idx="3644">
                        <c:v>729.35686035156209</c:v>
                      </c:pt>
                      <c:pt idx="3645">
                        <c:v>729.55173339843793</c:v>
                      </c:pt>
                      <c:pt idx="3646">
                        <c:v>729.76298828125005</c:v>
                      </c:pt>
                      <c:pt idx="3647">
                        <c:v>729.97426757812502</c:v>
                      </c:pt>
                      <c:pt idx="3648">
                        <c:v>730.16789550781209</c:v>
                      </c:pt>
                      <c:pt idx="3649">
                        <c:v>730.35776367187498</c:v>
                      </c:pt>
                      <c:pt idx="3650">
                        <c:v>730.56525878906291</c:v>
                      </c:pt>
                      <c:pt idx="3651">
                        <c:v>730.76140136718709</c:v>
                      </c:pt>
                      <c:pt idx="3652">
                        <c:v>730.95754394531298</c:v>
                      </c:pt>
                      <c:pt idx="3653">
                        <c:v>731.164794921875</c:v>
                      </c:pt>
                      <c:pt idx="3654">
                        <c:v>731.36472167968793</c:v>
                      </c:pt>
                      <c:pt idx="3655">
                        <c:v>731.55861816406207</c:v>
                      </c:pt>
                      <c:pt idx="3656">
                        <c:v>731.75603027343709</c:v>
                      </c:pt>
                      <c:pt idx="3657">
                        <c:v>731.957202148438</c:v>
                      </c:pt>
                      <c:pt idx="3658">
                        <c:v>732.15463867187498</c:v>
                      </c:pt>
                      <c:pt idx="3659">
                        <c:v>732.35810546874995</c:v>
                      </c:pt>
                      <c:pt idx="3660">
                        <c:v>732.576904296875</c:v>
                      </c:pt>
                      <c:pt idx="3661">
                        <c:v>732.78212890625002</c:v>
                      </c:pt>
                      <c:pt idx="3662">
                        <c:v>732.97072753906298</c:v>
                      </c:pt>
                      <c:pt idx="3663">
                        <c:v>733.16938476562495</c:v>
                      </c:pt>
                      <c:pt idx="3664">
                        <c:v>733.37033691406202</c:v>
                      </c:pt>
                      <c:pt idx="3665">
                        <c:v>733.55515136718702</c:v>
                      </c:pt>
                      <c:pt idx="3666">
                        <c:v>733.74777832031202</c:v>
                      </c:pt>
                      <c:pt idx="3667">
                        <c:v>733.95632324218798</c:v>
                      </c:pt>
                      <c:pt idx="3668">
                        <c:v>734.16003417968795</c:v>
                      </c:pt>
                      <c:pt idx="3669">
                        <c:v>734.35893554687505</c:v>
                      </c:pt>
                      <c:pt idx="3670">
                        <c:v>734.55739746093707</c:v>
                      </c:pt>
                      <c:pt idx="3671">
                        <c:v>734.76108398437498</c:v>
                      </c:pt>
                      <c:pt idx="3672">
                        <c:v>734.95974121093707</c:v>
                      </c:pt>
                      <c:pt idx="3673">
                        <c:v>735.15717773437495</c:v>
                      </c:pt>
                      <c:pt idx="3674">
                        <c:v>735.35607910156205</c:v>
                      </c:pt>
                      <c:pt idx="3675">
                        <c:v>735.550952148438</c:v>
                      </c:pt>
                      <c:pt idx="3676">
                        <c:v>735.75844726562502</c:v>
                      </c:pt>
                      <c:pt idx="3677">
                        <c:v>735.95964355468709</c:v>
                      </c:pt>
                      <c:pt idx="3678">
                        <c:v>736.15078125000002</c:v>
                      </c:pt>
                      <c:pt idx="3679">
                        <c:v>736.34946289062498</c:v>
                      </c:pt>
                      <c:pt idx="3680">
                        <c:v>736.55187988281295</c:v>
                      </c:pt>
                      <c:pt idx="3681">
                        <c:v>736.76311035156209</c:v>
                      </c:pt>
                      <c:pt idx="3682">
                        <c:v>736.95927734375005</c:v>
                      </c:pt>
                      <c:pt idx="3683">
                        <c:v>737.15395507812502</c:v>
                      </c:pt>
                      <c:pt idx="3684">
                        <c:v>737.357666015625</c:v>
                      </c:pt>
                      <c:pt idx="3685">
                        <c:v>737.56162109374998</c:v>
                      </c:pt>
                      <c:pt idx="3686">
                        <c:v>737.761547851562</c:v>
                      </c:pt>
                      <c:pt idx="3687">
                        <c:v>737.951416015625</c:v>
                      </c:pt>
                      <c:pt idx="3688">
                        <c:v>738.15888671874995</c:v>
                      </c:pt>
                      <c:pt idx="3689">
                        <c:v>738.36259765625005</c:v>
                      </c:pt>
                      <c:pt idx="3690">
                        <c:v>738.55349121093707</c:v>
                      </c:pt>
                      <c:pt idx="3691">
                        <c:v>738.74965820312502</c:v>
                      </c:pt>
                      <c:pt idx="3692">
                        <c:v>738.95488281250005</c:v>
                      </c:pt>
                      <c:pt idx="3693">
                        <c:v>739.15856933593795</c:v>
                      </c:pt>
                      <c:pt idx="3694">
                        <c:v>739.35722656250005</c:v>
                      </c:pt>
                      <c:pt idx="3695">
                        <c:v>739.55339355468709</c:v>
                      </c:pt>
                      <c:pt idx="3696">
                        <c:v>739.74956054687505</c:v>
                      </c:pt>
                      <c:pt idx="3697">
                        <c:v>739.95202636718705</c:v>
                      </c:pt>
                      <c:pt idx="3698">
                        <c:v>740.156982421875</c:v>
                      </c:pt>
                      <c:pt idx="3699">
                        <c:v>740.36064453125005</c:v>
                      </c:pt>
                      <c:pt idx="3700">
                        <c:v>740.559326171875</c:v>
                      </c:pt>
                      <c:pt idx="3701">
                        <c:v>740.75678710937495</c:v>
                      </c:pt>
                      <c:pt idx="3702">
                        <c:v>740.96176757812498</c:v>
                      </c:pt>
                      <c:pt idx="3703">
                        <c:v>741.16269531249998</c:v>
                      </c:pt>
                      <c:pt idx="3704">
                        <c:v>741.35129394531293</c:v>
                      </c:pt>
                      <c:pt idx="3705">
                        <c:v>741.55522460937505</c:v>
                      </c:pt>
                      <c:pt idx="3706">
                        <c:v>741.75891113281295</c:v>
                      </c:pt>
                      <c:pt idx="3707">
                        <c:v>741.95634765625005</c:v>
                      </c:pt>
                      <c:pt idx="3708">
                        <c:v>742.14599609375</c:v>
                      </c:pt>
                      <c:pt idx="3709">
                        <c:v>742.34191894531295</c:v>
                      </c:pt>
                      <c:pt idx="3710">
                        <c:v>742.55065917968795</c:v>
                      </c:pt>
                      <c:pt idx="3711">
                        <c:v>742.74831542968798</c:v>
                      </c:pt>
                      <c:pt idx="3712">
                        <c:v>742.94721679687495</c:v>
                      </c:pt>
                      <c:pt idx="3713">
                        <c:v>743.14338378906291</c:v>
                      </c:pt>
                      <c:pt idx="3714">
                        <c:v>743.347094726563</c:v>
                      </c:pt>
                      <c:pt idx="3715">
                        <c:v>743.560864257812</c:v>
                      </c:pt>
                      <c:pt idx="3716">
                        <c:v>743.75803222656293</c:v>
                      </c:pt>
                      <c:pt idx="3717">
                        <c:v>743.95166015625</c:v>
                      </c:pt>
                      <c:pt idx="3718">
                        <c:v>744.15183105468702</c:v>
                      </c:pt>
                      <c:pt idx="3719">
                        <c:v>744.34169921875002</c:v>
                      </c:pt>
                      <c:pt idx="3720">
                        <c:v>744.54289550781209</c:v>
                      </c:pt>
                      <c:pt idx="3721">
                        <c:v>744.75161132812502</c:v>
                      </c:pt>
                      <c:pt idx="3722">
                        <c:v>744.948803710937</c:v>
                      </c:pt>
                      <c:pt idx="3723">
                        <c:v>745.15</c:v>
                      </c:pt>
                      <c:pt idx="3724">
                        <c:v>745.35771484375005</c:v>
                      </c:pt>
                      <c:pt idx="3725">
                        <c:v>745.55139160156205</c:v>
                      </c:pt>
                      <c:pt idx="3726">
                        <c:v>745.74880371093707</c:v>
                      </c:pt>
                      <c:pt idx="3727">
                        <c:v>745.96254882812502</c:v>
                      </c:pt>
                      <c:pt idx="3728">
                        <c:v>746.149658203125</c:v>
                      </c:pt>
                      <c:pt idx="3729">
                        <c:v>746.33449707031207</c:v>
                      </c:pt>
                      <c:pt idx="3730">
                        <c:v>746.54472656250005</c:v>
                      </c:pt>
                      <c:pt idx="3731">
                        <c:v>746.754711914062</c:v>
                      </c:pt>
                      <c:pt idx="3732">
                        <c:v>746.94833984374998</c:v>
                      </c:pt>
                      <c:pt idx="3733">
                        <c:v>747.14450683593793</c:v>
                      </c:pt>
                      <c:pt idx="3734">
                        <c:v>747.34797363281291</c:v>
                      </c:pt>
                      <c:pt idx="3735">
                        <c:v>747.54892578124998</c:v>
                      </c:pt>
                      <c:pt idx="3736">
                        <c:v>747.74912109374998</c:v>
                      </c:pt>
                      <c:pt idx="3737">
                        <c:v>747.95407714843793</c:v>
                      </c:pt>
                      <c:pt idx="3738">
                        <c:v>748.16027832031205</c:v>
                      </c:pt>
                      <c:pt idx="3739">
                        <c:v>748.35290527343705</c:v>
                      </c:pt>
                      <c:pt idx="3740">
                        <c:v>748.55031738281298</c:v>
                      </c:pt>
                      <c:pt idx="3741">
                        <c:v>748.7490234375</c:v>
                      </c:pt>
                      <c:pt idx="3742">
                        <c:v>748.94270019531291</c:v>
                      </c:pt>
                      <c:pt idx="3743">
                        <c:v>749.13884277343709</c:v>
                      </c:pt>
                      <c:pt idx="3744">
                        <c:v>749.34755859375002</c:v>
                      </c:pt>
                      <c:pt idx="3745">
                        <c:v>749.55502929687498</c:v>
                      </c:pt>
                      <c:pt idx="3746">
                        <c:v>749.74238281249995</c:v>
                      </c:pt>
                      <c:pt idx="3747">
                        <c:v>749.94082031250002</c:v>
                      </c:pt>
                      <c:pt idx="3748">
                        <c:v>750.152099609375</c:v>
                      </c:pt>
                      <c:pt idx="3749">
                        <c:v>750.35329589843798</c:v>
                      </c:pt>
                      <c:pt idx="3750">
                        <c:v>750.54567871093707</c:v>
                      </c:pt>
                      <c:pt idx="3751">
                        <c:v>750.74711914062505</c:v>
                      </c:pt>
                      <c:pt idx="3752">
                        <c:v>750.95078124999998</c:v>
                      </c:pt>
                      <c:pt idx="3753">
                        <c:v>751.15449218749995</c:v>
                      </c:pt>
                      <c:pt idx="3754">
                        <c:v>751.35422363281293</c:v>
                      </c:pt>
                      <c:pt idx="3755">
                        <c:v>751.55163574218795</c:v>
                      </c:pt>
                      <c:pt idx="3756">
                        <c:v>751.75178222656291</c:v>
                      </c:pt>
                      <c:pt idx="3757">
                        <c:v>751.94416503906291</c:v>
                      </c:pt>
                      <c:pt idx="3758">
                        <c:v>752.13781738281295</c:v>
                      </c:pt>
                      <c:pt idx="3759">
                        <c:v>752.34150390624995</c:v>
                      </c:pt>
                      <c:pt idx="3760">
                        <c:v>752.54899902343709</c:v>
                      </c:pt>
                      <c:pt idx="3761">
                        <c:v>752.741381835938</c:v>
                      </c:pt>
                      <c:pt idx="3762">
                        <c:v>752.94003906249998</c:v>
                      </c:pt>
                      <c:pt idx="3763">
                        <c:v>753.14877929687498</c:v>
                      </c:pt>
                      <c:pt idx="3764">
                        <c:v>753.35625000000005</c:v>
                      </c:pt>
                      <c:pt idx="3765">
                        <c:v>753.55996093750002</c:v>
                      </c:pt>
                      <c:pt idx="3766">
                        <c:v>753.749829101562</c:v>
                      </c:pt>
                      <c:pt idx="3767">
                        <c:v>753.942211914062</c:v>
                      </c:pt>
                      <c:pt idx="3768">
                        <c:v>754.14213867187505</c:v>
                      </c:pt>
                      <c:pt idx="3769">
                        <c:v>754.34560546875002</c:v>
                      </c:pt>
                      <c:pt idx="3770">
                        <c:v>754.54431152343705</c:v>
                      </c:pt>
                      <c:pt idx="3771">
                        <c:v>754.74450683593795</c:v>
                      </c:pt>
                      <c:pt idx="3772">
                        <c:v>754.939379882813</c:v>
                      </c:pt>
                      <c:pt idx="3773">
                        <c:v>755.13928222656295</c:v>
                      </c:pt>
                      <c:pt idx="3774">
                        <c:v>755.35407714843791</c:v>
                      </c:pt>
                      <c:pt idx="3775">
                        <c:v>755.551513671875</c:v>
                      </c:pt>
                      <c:pt idx="3776">
                        <c:v>755.743896484375</c:v>
                      </c:pt>
                      <c:pt idx="3777">
                        <c:v>755.947583007812</c:v>
                      </c:pt>
                      <c:pt idx="3778">
                        <c:v>756.14399414062495</c:v>
                      </c:pt>
                      <c:pt idx="3779">
                        <c:v>756.34516601562495</c:v>
                      </c:pt>
                      <c:pt idx="3780">
                        <c:v>756.54509277343709</c:v>
                      </c:pt>
                      <c:pt idx="3781">
                        <c:v>756.74125976562505</c:v>
                      </c:pt>
                      <c:pt idx="3782">
                        <c:v>756.94997558593798</c:v>
                      </c:pt>
                      <c:pt idx="3783">
                        <c:v>757.15244140624998</c:v>
                      </c:pt>
                      <c:pt idx="3784">
                        <c:v>757.34611816406209</c:v>
                      </c:pt>
                      <c:pt idx="3785">
                        <c:v>757.543530273437</c:v>
                      </c:pt>
                      <c:pt idx="3786">
                        <c:v>757.75100097656298</c:v>
                      </c:pt>
                      <c:pt idx="3787">
                        <c:v>757.94589843749998</c:v>
                      </c:pt>
                      <c:pt idx="3788">
                        <c:v>758.13579101562505</c:v>
                      </c:pt>
                      <c:pt idx="3789">
                        <c:v>758.33950195312502</c:v>
                      </c:pt>
                      <c:pt idx="3790">
                        <c:v>758.54316406249995</c:v>
                      </c:pt>
                      <c:pt idx="3791">
                        <c:v>758.74433593749995</c:v>
                      </c:pt>
                      <c:pt idx="3792">
                        <c:v>758.94179687500002</c:v>
                      </c:pt>
                      <c:pt idx="3793">
                        <c:v>759.14553222656298</c:v>
                      </c:pt>
                      <c:pt idx="3794">
                        <c:v>759.342944335938</c:v>
                      </c:pt>
                      <c:pt idx="3795">
                        <c:v>759.537841796875</c:v>
                      </c:pt>
                      <c:pt idx="3796">
                        <c:v>759.74404296875002</c:v>
                      </c:pt>
                      <c:pt idx="3797">
                        <c:v>759.93515624999998</c:v>
                      </c:pt>
                      <c:pt idx="3798">
                        <c:v>760.132568359375</c:v>
                      </c:pt>
                      <c:pt idx="3799">
                        <c:v>760.33627929687498</c:v>
                      </c:pt>
                      <c:pt idx="3800">
                        <c:v>760.53745117187498</c:v>
                      </c:pt>
                      <c:pt idx="3801">
                        <c:v>760.73610839843798</c:v>
                      </c:pt>
                      <c:pt idx="3802">
                        <c:v>760.92978515624998</c:v>
                      </c:pt>
                      <c:pt idx="3803">
                        <c:v>761.14985351562495</c:v>
                      </c:pt>
                      <c:pt idx="3804">
                        <c:v>761.35983886718702</c:v>
                      </c:pt>
                      <c:pt idx="3805">
                        <c:v>761.54597167968791</c:v>
                      </c:pt>
                      <c:pt idx="3806">
                        <c:v>761.74086914062502</c:v>
                      </c:pt>
                      <c:pt idx="3807">
                        <c:v>761.94453124999995</c:v>
                      </c:pt>
                      <c:pt idx="3808">
                        <c:v>762.13818359375</c:v>
                      </c:pt>
                      <c:pt idx="3809">
                        <c:v>762.32932128906293</c:v>
                      </c:pt>
                      <c:pt idx="3810">
                        <c:v>762.53427734374998</c:v>
                      </c:pt>
                      <c:pt idx="3811">
                        <c:v>762.73422851562498</c:v>
                      </c:pt>
                      <c:pt idx="3812">
                        <c:v>762.92761230468705</c:v>
                      </c:pt>
                      <c:pt idx="3813">
                        <c:v>763.13381347656298</c:v>
                      </c:pt>
                      <c:pt idx="3814">
                        <c:v>763.34282226562505</c:v>
                      </c:pt>
                      <c:pt idx="3815">
                        <c:v>763.544018554687</c:v>
                      </c:pt>
                      <c:pt idx="3816">
                        <c:v>763.73891601562502</c:v>
                      </c:pt>
                      <c:pt idx="3817">
                        <c:v>763.94641113281295</c:v>
                      </c:pt>
                      <c:pt idx="3818">
                        <c:v>764.14631347656291</c:v>
                      </c:pt>
                      <c:pt idx="3819">
                        <c:v>764.33869628906291</c:v>
                      </c:pt>
                      <c:pt idx="3820">
                        <c:v>764.54118652343709</c:v>
                      </c:pt>
                      <c:pt idx="3821">
                        <c:v>764.731030273437</c:v>
                      </c:pt>
                      <c:pt idx="3822">
                        <c:v>764.93598632812495</c:v>
                      </c:pt>
                      <c:pt idx="3823">
                        <c:v>765.13593749999995</c:v>
                      </c:pt>
                      <c:pt idx="3824">
                        <c:v>765.330810546875</c:v>
                      </c:pt>
                      <c:pt idx="3825">
                        <c:v>765.53576660156205</c:v>
                      </c:pt>
                      <c:pt idx="3826">
                        <c:v>765.73447265624998</c:v>
                      </c:pt>
                      <c:pt idx="3827">
                        <c:v>765.93442382812498</c:v>
                      </c:pt>
                      <c:pt idx="3828">
                        <c:v>766.13684082031205</c:v>
                      </c:pt>
                      <c:pt idx="3829">
                        <c:v>766.33676757812498</c:v>
                      </c:pt>
                      <c:pt idx="3830">
                        <c:v>766.53671874999998</c:v>
                      </c:pt>
                      <c:pt idx="3831">
                        <c:v>766.73286132812495</c:v>
                      </c:pt>
                      <c:pt idx="3832">
                        <c:v>766.93154296875002</c:v>
                      </c:pt>
                      <c:pt idx="3833">
                        <c:v>767.13400878906293</c:v>
                      </c:pt>
                      <c:pt idx="3834">
                        <c:v>767.34499511718707</c:v>
                      </c:pt>
                      <c:pt idx="3835">
                        <c:v>767.54616699218798</c:v>
                      </c:pt>
                      <c:pt idx="3836">
                        <c:v>767.73378906250002</c:v>
                      </c:pt>
                      <c:pt idx="3837">
                        <c:v>767.93244628906291</c:v>
                      </c:pt>
                      <c:pt idx="3838">
                        <c:v>768.136157226563</c:v>
                      </c:pt>
                      <c:pt idx="3839">
                        <c:v>768.33989257812505</c:v>
                      </c:pt>
                      <c:pt idx="3840">
                        <c:v>768.54357910156205</c:v>
                      </c:pt>
                      <c:pt idx="3841">
                        <c:v>768.74475097656295</c:v>
                      </c:pt>
                      <c:pt idx="3842">
                        <c:v>768.93713378906295</c:v>
                      </c:pt>
                      <c:pt idx="3843">
                        <c:v>769.12827148437498</c:v>
                      </c:pt>
                      <c:pt idx="3844">
                        <c:v>769.33198242187495</c:v>
                      </c:pt>
                      <c:pt idx="3845">
                        <c:v>769.53669433593791</c:v>
                      </c:pt>
                      <c:pt idx="3846">
                        <c:v>769.73410644531293</c:v>
                      </c:pt>
                      <c:pt idx="3847">
                        <c:v>769.935546875</c:v>
                      </c:pt>
                      <c:pt idx="3848">
                        <c:v>770.13801269531291</c:v>
                      </c:pt>
                      <c:pt idx="3849">
                        <c:v>770.32915039062505</c:v>
                      </c:pt>
                      <c:pt idx="3850">
                        <c:v>770.53159179687498</c:v>
                      </c:pt>
                      <c:pt idx="3851">
                        <c:v>770.731274414062</c:v>
                      </c:pt>
                      <c:pt idx="3852">
                        <c:v>770.929931640625</c:v>
                      </c:pt>
                      <c:pt idx="3853">
                        <c:v>771.13261718750005</c:v>
                      </c:pt>
                      <c:pt idx="3854">
                        <c:v>771.328784179688</c:v>
                      </c:pt>
                      <c:pt idx="3855">
                        <c:v>771.53752441406209</c:v>
                      </c:pt>
                      <c:pt idx="3856">
                        <c:v>771.73620605468705</c:v>
                      </c:pt>
                      <c:pt idx="3857">
                        <c:v>771.92834472656295</c:v>
                      </c:pt>
                      <c:pt idx="3858">
                        <c:v>772.12451171875</c:v>
                      </c:pt>
                      <c:pt idx="3859">
                        <c:v>772.32695312500005</c:v>
                      </c:pt>
                      <c:pt idx="3860">
                        <c:v>772.53063964843795</c:v>
                      </c:pt>
                      <c:pt idx="3861">
                        <c:v>772.72705078125</c:v>
                      </c:pt>
                      <c:pt idx="3862">
                        <c:v>772.93200683593795</c:v>
                      </c:pt>
                      <c:pt idx="3863">
                        <c:v>773.13950195312498</c:v>
                      </c:pt>
                      <c:pt idx="3864">
                        <c:v>773.33415527343709</c:v>
                      </c:pt>
                      <c:pt idx="3865">
                        <c:v>773.53383789062502</c:v>
                      </c:pt>
                      <c:pt idx="3866">
                        <c:v>773.73527832031209</c:v>
                      </c:pt>
                      <c:pt idx="3867">
                        <c:v>773.93166503906298</c:v>
                      </c:pt>
                      <c:pt idx="3868">
                        <c:v>774.13537597656295</c:v>
                      </c:pt>
                      <c:pt idx="3869">
                        <c:v>774.33654785156205</c:v>
                      </c:pt>
                      <c:pt idx="3870">
                        <c:v>774.52770996093705</c:v>
                      </c:pt>
                      <c:pt idx="3871">
                        <c:v>774.72014160156209</c:v>
                      </c:pt>
                      <c:pt idx="3872">
                        <c:v>774.926342773437</c:v>
                      </c:pt>
                      <c:pt idx="3873">
                        <c:v>775.12375488281293</c:v>
                      </c:pt>
                      <c:pt idx="3874">
                        <c:v>775.32744140625005</c:v>
                      </c:pt>
                      <c:pt idx="3875">
                        <c:v>775.53618164062505</c:v>
                      </c:pt>
                      <c:pt idx="3876">
                        <c:v>775.728588867187</c:v>
                      </c:pt>
                      <c:pt idx="3877">
                        <c:v>775.92221679687498</c:v>
                      </c:pt>
                      <c:pt idx="3878">
                        <c:v>776.127197265625</c:v>
                      </c:pt>
                      <c:pt idx="3879">
                        <c:v>776.325854492188</c:v>
                      </c:pt>
                      <c:pt idx="3880">
                        <c:v>776.52324218750005</c:v>
                      </c:pt>
                      <c:pt idx="3881">
                        <c:v>776.728198242188</c:v>
                      </c:pt>
                      <c:pt idx="3882">
                        <c:v>776.91931152343705</c:v>
                      </c:pt>
                      <c:pt idx="3883">
                        <c:v>777.12805175781205</c:v>
                      </c:pt>
                      <c:pt idx="3884">
                        <c:v>777.34812011718702</c:v>
                      </c:pt>
                      <c:pt idx="3885">
                        <c:v>777.53549804687498</c:v>
                      </c:pt>
                      <c:pt idx="3886">
                        <c:v>777.72912597656295</c:v>
                      </c:pt>
                      <c:pt idx="3887">
                        <c:v>777.93786621093705</c:v>
                      </c:pt>
                      <c:pt idx="3888">
                        <c:v>778.13657226562498</c:v>
                      </c:pt>
                      <c:pt idx="3889">
                        <c:v>778.32492675781202</c:v>
                      </c:pt>
                      <c:pt idx="3890">
                        <c:v>778.52734375</c:v>
                      </c:pt>
                      <c:pt idx="3891">
                        <c:v>778.73859863281291</c:v>
                      </c:pt>
                      <c:pt idx="3892">
                        <c:v>778.92849121093707</c:v>
                      </c:pt>
                      <c:pt idx="3893">
                        <c:v>779.12741699218793</c:v>
                      </c:pt>
                      <c:pt idx="3894">
                        <c:v>779.32861328125</c:v>
                      </c:pt>
                      <c:pt idx="3895">
                        <c:v>779.52351074218791</c:v>
                      </c:pt>
                      <c:pt idx="3896">
                        <c:v>779.71943359374995</c:v>
                      </c:pt>
                      <c:pt idx="3897">
                        <c:v>779.921875</c:v>
                      </c:pt>
                      <c:pt idx="3898">
                        <c:v>780.125805664062</c:v>
                      </c:pt>
                      <c:pt idx="3899">
                        <c:v>780.32700195312498</c:v>
                      </c:pt>
                      <c:pt idx="3900">
                        <c:v>780.52946777343709</c:v>
                      </c:pt>
                      <c:pt idx="3901">
                        <c:v>780.73442382812505</c:v>
                      </c:pt>
                      <c:pt idx="3902">
                        <c:v>780.936840820312</c:v>
                      </c:pt>
                      <c:pt idx="3903">
                        <c:v>781.124194335938</c:v>
                      </c:pt>
                      <c:pt idx="3904">
                        <c:v>781.32414550781209</c:v>
                      </c:pt>
                      <c:pt idx="3905">
                        <c:v>781.53666992187505</c:v>
                      </c:pt>
                      <c:pt idx="3906">
                        <c:v>781.72780761718707</c:v>
                      </c:pt>
                      <c:pt idx="3907">
                        <c:v>781.91640625000002</c:v>
                      </c:pt>
                      <c:pt idx="3908">
                        <c:v>782.11733398437502</c:v>
                      </c:pt>
                      <c:pt idx="3909">
                        <c:v>782.32858886718702</c:v>
                      </c:pt>
                      <c:pt idx="3910">
                        <c:v>782.527514648438</c:v>
                      </c:pt>
                      <c:pt idx="3911">
                        <c:v>782.71865234375002</c:v>
                      </c:pt>
                      <c:pt idx="3912">
                        <c:v>782.92587890624998</c:v>
                      </c:pt>
                      <c:pt idx="3913">
                        <c:v>783.12705078124998</c:v>
                      </c:pt>
                      <c:pt idx="3914">
                        <c:v>783.32973632812502</c:v>
                      </c:pt>
                      <c:pt idx="3915">
                        <c:v>783.533447265625</c:v>
                      </c:pt>
                      <c:pt idx="3916">
                        <c:v>783.72687988281291</c:v>
                      </c:pt>
                      <c:pt idx="3917">
                        <c:v>783.92177734375002</c:v>
                      </c:pt>
                      <c:pt idx="3918">
                        <c:v>784.11943359375005</c:v>
                      </c:pt>
                      <c:pt idx="3919">
                        <c:v>784.32692871093707</c:v>
                      </c:pt>
                      <c:pt idx="3920">
                        <c:v>784.52685546875</c:v>
                      </c:pt>
                      <c:pt idx="3921">
                        <c:v>784.71799316406202</c:v>
                      </c:pt>
                      <c:pt idx="3922">
                        <c:v>784.92019042968798</c:v>
                      </c:pt>
                      <c:pt idx="3923">
                        <c:v>785.13244628906295</c:v>
                      </c:pt>
                      <c:pt idx="3924">
                        <c:v>785.33261718749998</c:v>
                      </c:pt>
                      <c:pt idx="3925">
                        <c:v>785.521484375</c:v>
                      </c:pt>
                      <c:pt idx="3926">
                        <c:v>785.72646484375002</c:v>
                      </c:pt>
                      <c:pt idx="3927">
                        <c:v>785.936450195313</c:v>
                      </c:pt>
                      <c:pt idx="3928">
                        <c:v>786.13007812499995</c:v>
                      </c:pt>
                      <c:pt idx="3929">
                        <c:v>786.316162109375</c:v>
                      </c:pt>
                      <c:pt idx="3930">
                        <c:v>786.52236328125002</c:v>
                      </c:pt>
                      <c:pt idx="3931">
                        <c:v>786.719799804687</c:v>
                      </c:pt>
                      <c:pt idx="3932">
                        <c:v>786.90969238281298</c:v>
                      </c:pt>
                      <c:pt idx="3933">
                        <c:v>787.12216796874998</c:v>
                      </c:pt>
                      <c:pt idx="3934">
                        <c:v>787.3271484375</c:v>
                      </c:pt>
                      <c:pt idx="3935">
                        <c:v>787.51804199218793</c:v>
                      </c:pt>
                      <c:pt idx="3936">
                        <c:v>787.717944335938</c:v>
                      </c:pt>
                      <c:pt idx="3937">
                        <c:v>787.91560058593791</c:v>
                      </c:pt>
                      <c:pt idx="3938">
                        <c:v>788.11174316406209</c:v>
                      </c:pt>
                      <c:pt idx="3939">
                        <c:v>788.31547851562505</c:v>
                      </c:pt>
                      <c:pt idx="3940">
                        <c:v>788.52297363281298</c:v>
                      </c:pt>
                      <c:pt idx="3941">
                        <c:v>788.73295898437505</c:v>
                      </c:pt>
                      <c:pt idx="3942">
                        <c:v>788.92409667968798</c:v>
                      </c:pt>
                      <c:pt idx="3943">
                        <c:v>789.12526855468707</c:v>
                      </c:pt>
                      <c:pt idx="3944">
                        <c:v>789.32895507812498</c:v>
                      </c:pt>
                      <c:pt idx="3945">
                        <c:v>789.517578125</c:v>
                      </c:pt>
                      <c:pt idx="3946">
                        <c:v>789.72004394531291</c:v>
                      </c:pt>
                      <c:pt idx="3947">
                        <c:v>789.93105468750002</c:v>
                      </c:pt>
                      <c:pt idx="3948">
                        <c:v>790.13979492187502</c:v>
                      </c:pt>
                      <c:pt idx="3949">
                        <c:v>790.32866210937505</c:v>
                      </c:pt>
                      <c:pt idx="3950">
                        <c:v>790.51474609374998</c:v>
                      </c:pt>
                      <c:pt idx="3951">
                        <c:v>790.71591796874998</c:v>
                      </c:pt>
                      <c:pt idx="3952">
                        <c:v>790.922119140625</c:v>
                      </c:pt>
                      <c:pt idx="3953">
                        <c:v>791.12456054687505</c:v>
                      </c:pt>
                      <c:pt idx="3954">
                        <c:v>791.31948242187502</c:v>
                      </c:pt>
                      <c:pt idx="3955">
                        <c:v>791.5068359375</c:v>
                      </c:pt>
                      <c:pt idx="3956">
                        <c:v>791.70424804687502</c:v>
                      </c:pt>
                      <c:pt idx="3957">
                        <c:v>791.91552734375</c:v>
                      </c:pt>
                      <c:pt idx="3958">
                        <c:v>792.11923828124998</c:v>
                      </c:pt>
                      <c:pt idx="3959">
                        <c:v>792.316650390625</c:v>
                      </c:pt>
                      <c:pt idx="3960">
                        <c:v>792.51530761718709</c:v>
                      </c:pt>
                      <c:pt idx="3961">
                        <c:v>792.73032226562498</c:v>
                      </c:pt>
                      <c:pt idx="3962">
                        <c:v>792.92778320312505</c:v>
                      </c:pt>
                      <c:pt idx="3963">
                        <c:v>793.110107421875</c:v>
                      </c:pt>
                      <c:pt idx="3964">
                        <c:v>793.30627441406205</c:v>
                      </c:pt>
                      <c:pt idx="3965">
                        <c:v>793.50871582031209</c:v>
                      </c:pt>
                      <c:pt idx="3966">
                        <c:v>793.714672851562</c:v>
                      </c:pt>
                      <c:pt idx="3967">
                        <c:v>793.91062011718702</c:v>
                      </c:pt>
                      <c:pt idx="3968">
                        <c:v>794.120849609375</c:v>
                      </c:pt>
                      <c:pt idx="3969">
                        <c:v>794.32224121093702</c:v>
                      </c:pt>
                      <c:pt idx="3970">
                        <c:v>794.51208496093705</c:v>
                      </c:pt>
                      <c:pt idx="3971">
                        <c:v>794.71933593749998</c:v>
                      </c:pt>
                      <c:pt idx="3972">
                        <c:v>794.92182617187495</c:v>
                      </c:pt>
                      <c:pt idx="3973">
                        <c:v>795.12202148437495</c:v>
                      </c:pt>
                      <c:pt idx="3974">
                        <c:v>795.31440429687495</c:v>
                      </c:pt>
                      <c:pt idx="3975">
                        <c:v>795.50803222656293</c:v>
                      </c:pt>
                      <c:pt idx="3976">
                        <c:v>795.70920410156202</c:v>
                      </c:pt>
                      <c:pt idx="3977">
                        <c:v>795.91669921874995</c:v>
                      </c:pt>
                      <c:pt idx="3978">
                        <c:v>796.12167968749998</c:v>
                      </c:pt>
                      <c:pt idx="3979">
                        <c:v>796.319091796875</c:v>
                      </c:pt>
                      <c:pt idx="3980">
                        <c:v>796.51774902343709</c:v>
                      </c:pt>
                      <c:pt idx="3981">
                        <c:v>796.710131835938</c:v>
                      </c:pt>
                      <c:pt idx="3982">
                        <c:v>796.91359863281298</c:v>
                      </c:pt>
                      <c:pt idx="3983">
                        <c:v>797.13112792968798</c:v>
                      </c:pt>
                      <c:pt idx="3984">
                        <c:v>797.33005371093702</c:v>
                      </c:pt>
                      <c:pt idx="3985">
                        <c:v>797.51110839843795</c:v>
                      </c:pt>
                      <c:pt idx="3986">
                        <c:v>797.71984863281295</c:v>
                      </c:pt>
                      <c:pt idx="3987">
                        <c:v>797.92607421875005</c:v>
                      </c:pt>
                      <c:pt idx="3988">
                        <c:v>798.11091308593791</c:v>
                      </c:pt>
                      <c:pt idx="3989">
                        <c:v>798.31840820312505</c:v>
                      </c:pt>
                      <c:pt idx="3990">
                        <c:v>798.52209472656295</c:v>
                      </c:pt>
                      <c:pt idx="3991">
                        <c:v>798.72202148437498</c:v>
                      </c:pt>
                      <c:pt idx="3992">
                        <c:v>798.92070312500005</c:v>
                      </c:pt>
                      <c:pt idx="3993">
                        <c:v>799.125659179688</c:v>
                      </c:pt>
                      <c:pt idx="3994">
                        <c:v>799.32409667968795</c:v>
                      </c:pt>
                      <c:pt idx="3995">
                        <c:v>799.50642089843791</c:v>
                      </c:pt>
                      <c:pt idx="3996">
                        <c:v>799.70659179687505</c:v>
                      </c:pt>
                      <c:pt idx="3997">
                        <c:v>799.90651855468707</c:v>
                      </c:pt>
                      <c:pt idx="3998">
                        <c:v>800.11276855468702</c:v>
                      </c:pt>
                      <c:pt idx="3999">
                        <c:v>800.32529296874998</c:v>
                      </c:pt>
                      <c:pt idx="4000">
                        <c:v>800.53024902343702</c:v>
                      </c:pt>
                      <c:pt idx="4001">
                        <c:v>800.71635742187505</c:v>
                      </c:pt>
                      <c:pt idx="4002">
                        <c:v>800.90119628906291</c:v>
                      </c:pt>
                      <c:pt idx="4003">
                        <c:v>801.11118164062498</c:v>
                      </c:pt>
                      <c:pt idx="4004">
                        <c:v>801.32116699218795</c:v>
                      </c:pt>
                      <c:pt idx="4005">
                        <c:v>801.51584472656293</c:v>
                      </c:pt>
                      <c:pt idx="4006">
                        <c:v>801.71826171875</c:v>
                      </c:pt>
                      <c:pt idx="4007">
                        <c:v>801.92219238281291</c:v>
                      </c:pt>
                      <c:pt idx="4008">
                        <c:v>802.10957031249995</c:v>
                      </c:pt>
                      <c:pt idx="4009">
                        <c:v>802.30949707031209</c:v>
                      </c:pt>
                      <c:pt idx="4010">
                        <c:v>802.52956542968798</c:v>
                      </c:pt>
                      <c:pt idx="4011">
                        <c:v>802.726977539063</c:v>
                      </c:pt>
                      <c:pt idx="4012">
                        <c:v>802.90654296875005</c:v>
                      </c:pt>
                      <c:pt idx="4013">
                        <c:v>803.107739257812</c:v>
                      </c:pt>
                      <c:pt idx="4014">
                        <c:v>803.32172851562495</c:v>
                      </c:pt>
                      <c:pt idx="4015">
                        <c:v>803.51914062499998</c:v>
                      </c:pt>
                      <c:pt idx="4016">
                        <c:v>803.70900878906298</c:v>
                      </c:pt>
                      <c:pt idx="4017">
                        <c:v>803.90515136718705</c:v>
                      </c:pt>
                      <c:pt idx="4018">
                        <c:v>804.110107421875</c:v>
                      </c:pt>
                      <c:pt idx="4019">
                        <c:v>804.30627441406205</c:v>
                      </c:pt>
                      <c:pt idx="4020">
                        <c:v>804.49741210937498</c:v>
                      </c:pt>
                      <c:pt idx="4021">
                        <c:v>804.69736328124998</c:v>
                      </c:pt>
                      <c:pt idx="4022">
                        <c:v>804.90988769531293</c:v>
                      </c:pt>
                      <c:pt idx="4023">
                        <c:v>805.12490234375002</c:v>
                      </c:pt>
                      <c:pt idx="4024">
                        <c:v>805.31728515625002</c:v>
                      </c:pt>
                      <c:pt idx="4025">
                        <c:v>805.513427734375</c:v>
                      </c:pt>
                      <c:pt idx="4026">
                        <c:v>805.70959472656295</c:v>
                      </c:pt>
                      <c:pt idx="4027">
                        <c:v>805.91708984374998</c:v>
                      </c:pt>
                      <c:pt idx="4028">
                        <c:v>806.12832031250002</c:v>
                      </c:pt>
                      <c:pt idx="4029">
                        <c:v>806.310620117187</c:v>
                      </c:pt>
                      <c:pt idx="4030">
                        <c:v>806.49924316406202</c:v>
                      </c:pt>
                      <c:pt idx="4031">
                        <c:v>806.70297851562498</c:v>
                      </c:pt>
                      <c:pt idx="4032">
                        <c:v>806.91296386718705</c:v>
                      </c:pt>
                      <c:pt idx="4033">
                        <c:v>807.122729492188</c:v>
                      </c:pt>
                      <c:pt idx="4034">
                        <c:v>807.31613769531293</c:v>
                      </c:pt>
                      <c:pt idx="4035">
                        <c:v>807.50371093750005</c:v>
                      </c:pt>
                      <c:pt idx="4036">
                        <c:v>807.70261230468702</c:v>
                      </c:pt>
                      <c:pt idx="4037">
                        <c:v>807.89853515624998</c:v>
                      </c:pt>
                      <c:pt idx="4038">
                        <c:v>808.09196777343709</c:v>
                      </c:pt>
                      <c:pt idx="4039">
                        <c:v>808.30700683593795</c:v>
                      </c:pt>
                      <c:pt idx="4040">
                        <c:v>808.51972656249995</c:v>
                      </c:pt>
                      <c:pt idx="4041">
                        <c:v>808.70983886718705</c:v>
                      </c:pt>
                      <c:pt idx="4042">
                        <c:v>808.90222167968795</c:v>
                      </c:pt>
                      <c:pt idx="4043">
                        <c:v>809.105883789063</c:v>
                      </c:pt>
                      <c:pt idx="4044">
                        <c:v>809.308349609375</c:v>
                      </c:pt>
                      <c:pt idx="4045">
                        <c:v>809.51083984374998</c:v>
                      </c:pt>
                      <c:pt idx="4046">
                        <c:v>809.70551757812495</c:v>
                      </c:pt>
                      <c:pt idx="4047">
                        <c:v>809.90266113281291</c:v>
                      </c:pt>
                      <c:pt idx="4048">
                        <c:v>810.11513671875002</c:v>
                      </c:pt>
                      <c:pt idx="4049">
                        <c:v>810.31279296875005</c:v>
                      </c:pt>
                      <c:pt idx="4050">
                        <c:v>810.52053222656298</c:v>
                      </c:pt>
                      <c:pt idx="4051">
                        <c:v>810.71396484374998</c:v>
                      </c:pt>
                      <c:pt idx="4052">
                        <c:v>810.90134277343702</c:v>
                      </c:pt>
                      <c:pt idx="4053">
                        <c:v>811.11406250000005</c:v>
                      </c:pt>
                      <c:pt idx="4054">
                        <c:v>811.30769042968791</c:v>
                      </c:pt>
                      <c:pt idx="4055">
                        <c:v>811.50136718750002</c:v>
                      </c:pt>
                      <c:pt idx="4056">
                        <c:v>811.70881347656291</c:v>
                      </c:pt>
                      <c:pt idx="4057">
                        <c:v>811.90498046874995</c:v>
                      </c:pt>
                      <c:pt idx="4058">
                        <c:v>812.10493164062495</c:v>
                      </c:pt>
                      <c:pt idx="4059">
                        <c:v>812.31491699218793</c:v>
                      </c:pt>
                      <c:pt idx="4060">
                        <c:v>812.51232910156205</c:v>
                      </c:pt>
                      <c:pt idx="4061">
                        <c:v>812.70974121093707</c:v>
                      </c:pt>
                      <c:pt idx="4062">
                        <c:v>812.90590820312502</c:v>
                      </c:pt>
                      <c:pt idx="4063">
                        <c:v>813.09575195312505</c:v>
                      </c:pt>
                      <c:pt idx="4064">
                        <c:v>813.29692382812505</c:v>
                      </c:pt>
                      <c:pt idx="4065">
                        <c:v>813.509448242188</c:v>
                      </c:pt>
                      <c:pt idx="4066">
                        <c:v>813.71066894531293</c:v>
                      </c:pt>
                      <c:pt idx="4067">
                        <c:v>813.89926757812498</c:v>
                      </c:pt>
                      <c:pt idx="4068">
                        <c:v>814.09792480468707</c:v>
                      </c:pt>
                      <c:pt idx="4069">
                        <c:v>814.30666503906298</c:v>
                      </c:pt>
                      <c:pt idx="4070">
                        <c:v>814.50510253906293</c:v>
                      </c:pt>
                      <c:pt idx="4071">
                        <c:v>814.706298828125</c:v>
                      </c:pt>
                      <c:pt idx="4072">
                        <c:v>814.90268554687498</c:v>
                      </c:pt>
                      <c:pt idx="4073">
                        <c:v>815.09382324218791</c:v>
                      </c:pt>
                      <c:pt idx="4074">
                        <c:v>815.30007324218798</c:v>
                      </c:pt>
                      <c:pt idx="4075">
                        <c:v>815.50378417968795</c:v>
                      </c:pt>
                      <c:pt idx="4076">
                        <c:v>815.698657226563</c:v>
                      </c:pt>
                      <c:pt idx="4077">
                        <c:v>815.90234375</c:v>
                      </c:pt>
                      <c:pt idx="4078">
                        <c:v>816.11362304687498</c:v>
                      </c:pt>
                      <c:pt idx="4079">
                        <c:v>816.321118164062</c:v>
                      </c:pt>
                      <c:pt idx="4080">
                        <c:v>816.50468750000005</c:v>
                      </c:pt>
                      <c:pt idx="4081">
                        <c:v>816.69582519531298</c:v>
                      </c:pt>
                      <c:pt idx="4082">
                        <c:v>816.90708007812498</c:v>
                      </c:pt>
                      <c:pt idx="4083">
                        <c:v>817.10698242187505</c:v>
                      </c:pt>
                      <c:pt idx="4084">
                        <c:v>817.29812011718707</c:v>
                      </c:pt>
                      <c:pt idx="4085">
                        <c:v>817.50058593749998</c:v>
                      </c:pt>
                      <c:pt idx="4086">
                        <c:v>817.70429687499995</c:v>
                      </c:pt>
                      <c:pt idx="4087">
                        <c:v>817.890380859375</c:v>
                      </c:pt>
                      <c:pt idx="4088">
                        <c:v>818.09406738281291</c:v>
                      </c:pt>
                      <c:pt idx="4089">
                        <c:v>818.305346679688</c:v>
                      </c:pt>
                      <c:pt idx="4090">
                        <c:v>818.50651855468709</c:v>
                      </c:pt>
                      <c:pt idx="4091">
                        <c:v>818.70390625000005</c:v>
                      </c:pt>
                      <c:pt idx="4092">
                        <c:v>818.89504394531298</c:v>
                      </c:pt>
                      <c:pt idx="4093">
                        <c:v>819.09624023437505</c:v>
                      </c:pt>
                      <c:pt idx="4094">
                        <c:v>819.29995117187502</c:v>
                      </c:pt>
                      <c:pt idx="4095">
                        <c:v>819.49736328125005</c:v>
                      </c:pt>
                      <c:pt idx="4096">
                        <c:v>819.70234374999995</c:v>
                      </c:pt>
                      <c:pt idx="4097">
                        <c:v>819.90859375000002</c:v>
                      </c:pt>
                      <c:pt idx="4098">
                        <c:v>820.09970703124998</c:v>
                      </c:pt>
                      <c:pt idx="4099">
                        <c:v>820.3046875</c:v>
                      </c:pt>
                      <c:pt idx="4100">
                        <c:v>820.51567382812505</c:v>
                      </c:pt>
                      <c:pt idx="4101">
                        <c:v>820.69921875</c:v>
                      </c:pt>
                      <c:pt idx="4102">
                        <c:v>820.890625</c:v>
                      </c:pt>
                      <c:pt idx="4103">
                        <c:v>821.09433593749998</c:v>
                      </c:pt>
                      <c:pt idx="4104">
                        <c:v>821.30180664062505</c:v>
                      </c:pt>
                      <c:pt idx="4105">
                        <c:v>821.49672851562502</c:v>
                      </c:pt>
                      <c:pt idx="4106">
                        <c:v>821.69287109375</c:v>
                      </c:pt>
                      <c:pt idx="4107">
                        <c:v>821.90786132812502</c:v>
                      </c:pt>
                      <c:pt idx="4108">
                        <c:v>822.11406250000005</c:v>
                      </c:pt>
                      <c:pt idx="4109">
                        <c:v>822.31020507812502</c:v>
                      </c:pt>
                      <c:pt idx="4110">
                        <c:v>822.50009765624998</c:v>
                      </c:pt>
                      <c:pt idx="4111">
                        <c:v>822.69252929687502</c:v>
                      </c:pt>
                      <c:pt idx="4112">
                        <c:v>822.89121093749998</c:v>
                      </c:pt>
                      <c:pt idx="4113">
                        <c:v>823.09868164062505</c:v>
                      </c:pt>
                      <c:pt idx="4114">
                        <c:v>823.31621093750005</c:v>
                      </c:pt>
                      <c:pt idx="4115">
                        <c:v>823.50986328124998</c:v>
                      </c:pt>
                      <c:pt idx="4116">
                        <c:v>823.69697265624995</c:v>
                      </c:pt>
                      <c:pt idx="4117">
                        <c:v>823.89438476562498</c:v>
                      </c:pt>
                      <c:pt idx="4118">
                        <c:v>824.092041015625</c:v>
                      </c:pt>
                      <c:pt idx="4119">
                        <c:v>824.28818359374998</c:v>
                      </c:pt>
                      <c:pt idx="4120">
                        <c:v>824.48935546874998</c:v>
                      </c:pt>
                      <c:pt idx="4121">
                        <c:v>824.69809570312498</c:v>
                      </c:pt>
                      <c:pt idx="4122">
                        <c:v>824.89804687499998</c:v>
                      </c:pt>
                      <c:pt idx="4123">
                        <c:v>825.10678710937498</c:v>
                      </c:pt>
                      <c:pt idx="4124">
                        <c:v>825.30927734374995</c:v>
                      </c:pt>
                      <c:pt idx="4125">
                        <c:v>825.495361328125</c:v>
                      </c:pt>
                      <c:pt idx="4126">
                        <c:v>825.68520507812502</c:v>
                      </c:pt>
                      <c:pt idx="4127">
                        <c:v>825.88266601562498</c:v>
                      </c:pt>
                      <c:pt idx="4128">
                        <c:v>826.08486328125002</c:v>
                      </c:pt>
                      <c:pt idx="4129">
                        <c:v>826.298583984375</c:v>
                      </c:pt>
                      <c:pt idx="4130">
                        <c:v>826.50253906249998</c:v>
                      </c:pt>
                      <c:pt idx="4131">
                        <c:v>826.68994140625</c:v>
                      </c:pt>
                      <c:pt idx="4132">
                        <c:v>826.88735351562502</c:v>
                      </c:pt>
                      <c:pt idx="4133">
                        <c:v>827.09101562499995</c:v>
                      </c:pt>
                      <c:pt idx="4134">
                        <c:v>827.30351562500005</c:v>
                      </c:pt>
                      <c:pt idx="4135">
                        <c:v>827.49213867187495</c:v>
                      </c:pt>
                      <c:pt idx="4136">
                        <c:v>827.685791015625</c:v>
                      </c:pt>
                      <c:pt idx="4137">
                        <c:v>827.89580078125005</c:v>
                      </c:pt>
                      <c:pt idx="4138">
                        <c:v>828.08442382812495</c:v>
                      </c:pt>
                      <c:pt idx="4139">
                        <c:v>828.278076171875</c:v>
                      </c:pt>
                      <c:pt idx="4140">
                        <c:v>828.47929687500005</c:v>
                      </c:pt>
                      <c:pt idx="4141">
                        <c:v>828.69301757812502</c:v>
                      </c:pt>
                      <c:pt idx="4142">
                        <c:v>828.90043945312505</c:v>
                      </c:pt>
                      <c:pt idx="4143">
                        <c:v>829.08530273437498</c:v>
                      </c:pt>
                      <c:pt idx="4144">
                        <c:v>829.290283203125</c:v>
                      </c:pt>
                      <c:pt idx="4145">
                        <c:v>829.50278320312498</c:v>
                      </c:pt>
                      <c:pt idx="4146">
                        <c:v>829.70375976562502</c:v>
                      </c:pt>
                      <c:pt idx="4147">
                        <c:v>829.91376953124995</c:v>
                      </c:pt>
                      <c:pt idx="4148">
                        <c:v>830.10361328124998</c:v>
                      </c:pt>
                      <c:pt idx="4149">
                        <c:v>830.28593750000005</c:v>
                      </c:pt>
                      <c:pt idx="4150">
                        <c:v>830.49116210937495</c:v>
                      </c:pt>
                      <c:pt idx="4151">
                        <c:v>830.70493164062498</c:v>
                      </c:pt>
                      <c:pt idx="4152">
                        <c:v>830.90610351562498</c:v>
                      </c:pt>
                      <c:pt idx="4153">
                        <c:v>831.087158203125</c:v>
                      </c:pt>
                      <c:pt idx="4154">
                        <c:v>831.287109375</c:v>
                      </c:pt>
                      <c:pt idx="4155">
                        <c:v>831.50209960937502</c:v>
                      </c:pt>
                      <c:pt idx="4156">
                        <c:v>831.69321289062498</c:v>
                      </c:pt>
                      <c:pt idx="4157">
                        <c:v>831.88437499999998</c:v>
                      </c:pt>
                      <c:pt idx="4158">
                        <c:v>832.08681640625002</c:v>
                      </c:pt>
                      <c:pt idx="4159">
                        <c:v>832.27919921875002</c:v>
                      </c:pt>
                      <c:pt idx="4160">
                        <c:v>832.49423828124998</c:v>
                      </c:pt>
                      <c:pt idx="4161">
                        <c:v>832.70146484375005</c:v>
                      </c:pt>
                      <c:pt idx="4162">
                        <c:v>832.884765625</c:v>
                      </c:pt>
                      <c:pt idx="4163">
                        <c:v>833.0849609375</c:v>
                      </c:pt>
                      <c:pt idx="4164">
                        <c:v>833.292724609375</c:v>
                      </c:pt>
                      <c:pt idx="4165">
                        <c:v>833.493896484375</c:v>
                      </c:pt>
                      <c:pt idx="4166">
                        <c:v>833.68754882812505</c:v>
                      </c:pt>
                      <c:pt idx="4167">
                        <c:v>833.88247070312502</c:v>
                      </c:pt>
                      <c:pt idx="4168">
                        <c:v>834.08237304687498</c:v>
                      </c:pt>
                      <c:pt idx="4169">
                        <c:v>834.28608398437495</c:v>
                      </c:pt>
                      <c:pt idx="4170">
                        <c:v>834.4873046875</c:v>
                      </c:pt>
                      <c:pt idx="4171">
                        <c:v>834.6884765625</c:v>
                      </c:pt>
                      <c:pt idx="4172">
                        <c:v>834.89340820312498</c:v>
                      </c:pt>
                      <c:pt idx="4173">
                        <c:v>835.099609375</c:v>
                      </c:pt>
                      <c:pt idx="4174">
                        <c:v>835.29453124999998</c:v>
                      </c:pt>
                      <c:pt idx="4175">
                        <c:v>835.48818359375002</c:v>
                      </c:pt>
                      <c:pt idx="4176">
                        <c:v>835.68559570312505</c:v>
                      </c:pt>
                      <c:pt idx="4177">
                        <c:v>835.88051757812502</c:v>
                      </c:pt>
                      <c:pt idx="4178">
                        <c:v>836.08779296875002</c:v>
                      </c:pt>
                      <c:pt idx="4179">
                        <c:v>836.30029296875</c:v>
                      </c:pt>
                      <c:pt idx="4180">
                        <c:v>836.49516601562505</c:v>
                      </c:pt>
                      <c:pt idx="4181">
                        <c:v>836.68754882812505</c:v>
                      </c:pt>
                      <c:pt idx="4182">
                        <c:v>836.87890625</c:v>
                      </c:pt>
                      <c:pt idx="4183">
                        <c:v>837.06752929687502</c:v>
                      </c:pt>
                      <c:pt idx="4184">
                        <c:v>837.271240234375</c:v>
                      </c:pt>
                      <c:pt idx="4185">
                        <c:v>837.49252929687498</c:v>
                      </c:pt>
                      <c:pt idx="4186">
                        <c:v>837.70502929687495</c:v>
                      </c:pt>
                      <c:pt idx="4187">
                        <c:v>837.89243164062498</c:v>
                      </c:pt>
                      <c:pt idx="4188">
                        <c:v>838.09111328125005</c:v>
                      </c:pt>
                      <c:pt idx="4189">
                        <c:v>838.28847656250002</c:v>
                      </c:pt>
                      <c:pt idx="4190">
                        <c:v>838.48588867187505</c:v>
                      </c:pt>
                      <c:pt idx="4191">
                        <c:v>838.68964843749995</c:v>
                      </c:pt>
                      <c:pt idx="4192">
                        <c:v>838.89082031249995</c:v>
                      </c:pt>
                      <c:pt idx="4193">
                        <c:v>839.09824218749998</c:v>
                      </c:pt>
                      <c:pt idx="4194">
                        <c:v>839.29819335937498</c:v>
                      </c:pt>
                      <c:pt idx="4195">
                        <c:v>839.48432617187495</c:v>
                      </c:pt>
                      <c:pt idx="4196">
                        <c:v>839.67919921875</c:v>
                      </c:pt>
                      <c:pt idx="4197">
                        <c:v>839.88666992187495</c:v>
                      </c:pt>
                      <c:pt idx="4198">
                        <c:v>840.09165039062498</c:v>
                      </c:pt>
                      <c:pt idx="4199">
                        <c:v>840.2890625</c:v>
                      </c:pt>
                      <c:pt idx="4200">
                        <c:v>840.48271484375005</c:v>
                      </c:pt>
                      <c:pt idx="4201">
                        <c:v>840.68642578125002</c:v>
                      </c:pt>
                      <c:pt idx="4202">
                        <c:v>840.89140625000005</c:v>
                      </c:pt>
                      <c:pt idx="4203">
                        <c:v>841.08754882812502</c:v>
                      </c:pt>
                      <c:pt idx="4204">
                        <c:v>841.28745117187498</c:v>
                      </c:pt>
                      <c:pt idx="4205">
                        <c:v>841.47963867187502</c:v>
                      </c:pt>
                      <c:pt idx="4206">
                        <c:v>841.6669921875</c:v>
                      </c:pt>
                      <c:pt idx="4207">
                        <c:v>841.87446289062495</c:v>
                      </c:pt>
                      <c:pt idx="4208">
                        <c:v>842.07817382812505</c:v>
                      </c:pt>
                      <c:pt idx="4209">
                        <c:v>842.2783203125</c:v>
                      </c:pt>
                      <c:pt idx="4210">
                        <c:v>842.47451171875002</c:v>
                      </c:pt>
                      <c:pt idx="4211">
                        <c:v>842.67441406249998</c:v>
                      </c:pt>
                      <c:pt idx="4212">
                        <c:v>842.88691406249995</c:v>
                      </c:pt>
                      <c:pt idx="4213">
                        <c:v>843.08437500000002</c:v>
                      </c:pt>
                      <c:pt idx="4214">
                        <c:v>843.28178710937505</c:v>
                      </c:pt>
                      <c:pt idx="4215">
                        <c:v>843.48295898437505</c:v>
                      </c:pt>
                      <c:pt idx="4216">
                        <c:v>843.674072265625</c:v>
                      </c:pt>
                      <c:pt idx="4217">
                        <c:v>843.8828125</c:v>
                      </c:pt>
                      <c:pt idx="4218">
                        <c:v>844.09409179687498</c:v>
                      </c:pt>
                      <c:pt idx="4219">
                        <c:v>844.28520507812505</c:v>
                      </c:pt>
                      <c:pt idx="4220">
                        <c:v>844.49140624999995</c:v>
                      </c:pt>
                      <c:pt idx="4221">
                        <c:v>844.69008789062502</c:v>
                      </c:pt>
                      <c:pt idx="4222">
                        <c:v>844.86865234375</c:v>
                      </c:pt>
                      <c:pt idx="4223">
                        <c:v>845.06484375000002</c:v>
                      </c:pt>
                      <c:pt idx="4224">
                        <c:v>845.28237304687502</c:v>
                      </c:pt>
                      <c:pt idx="4225">
                        <c:v>845.48583984375</c:v>
                      </c:pt>
                      <c:pt idx="4226">
                        <c:v>845.67446289062502</c:v>
                      </c:pt>
                      <c:pt idx="4227">
                        <c:v>845.87587890625002</c:v>
                      </c:pt>
                      <c:pt idx="4228">
                        <c:v>846.07958984375</c:v>
                      </c:pt>
                      <c:pt idx="4229">
                        <c:v>846.28081054687505</c:v>
                      </c:pt>
                      <c:pt idx="4230">
                        <c:v>846.48447265624998</c:v>
                      </c:pt>
                      <c:pt idx="4231">
                        <c:v>846.682861328125</c:v>
                      </c:pt>
                      <c:pt idx="4232">
                        <c:v>846.88535156249998</c:v>
                      </c:pt>
                      <c:pt idx="4233">
                        <c:v>847.10190429687498</c:v>
                      </c:pt>
                      <c:pt idx="4234">
                        <c:v>847.29804687499995</c:v>
                      </c:pt>
                      <c:pt idx="4235">
                        <c:v>847.47280273437502</c:v>
                      </c:pt>
                      <c:pt idx="4236">
                        <c:v>847.66645507812495</c:v>
                      </c:pt>
                      <c:pt idx="4237">
                        <c:v>847.877685546875</c:v>
                      </c:pt>
                      <c:pt idx="4238">
                        <c:v>848.07358398437498</c:v>
                      </c:pt>
                      <c:pt idx="4239">
                        <c:v>848.27480468750002</c:v>
                      </c:pt>
                      <c:pt idx="4240">
                        <c:v>848.48481445312495</c:v>
                      </c:pt>
                      <c:pt idx="4241">
                        <c:v>848.67592773437502</c:v>
                      </c:pt>
                      <c:pt idx="4242">
                        <c:v>848.87485351562498</c:v>
                      </c:pt>
                      <c:pt idx="4243">
                        <c:v>849.079833984375</c:v>
                      </c:pt>
                      <c:pt idx="4244">
                        <c:v>849.27470703125005</c:v>
                      </c:pt>
                      <c:pt idx="4245">
                        <c:v>849.48090820312495</c:v>
                      </c:pt>
                      <c:pt idx="4246">
                        <c:v>849.68339843750005</c:v>
                      </c:pt>
                      <c:pt idx="4247">
                        <c:v>849.88081054687495</c:v>
                      </c:pt>
                      <c:pt idx="4248">
                        <c:v>850.07695312500005</c:v>
                      </c:pt>
                      <c:pt idx="4249">
                        <c:v>850.26933593750005</c:v>
                      </c:pt>
                      <c:pt idx="4250">
                        <c:v>850.49189453124995</c:v>
                      </c:pt>
                      <c:pt idx="4251">
                        <c:v>850.69160156249995</c:v>
                      </c:pt>
                      <c:pt idx="4252">
                        <c:v>850.87143554687498</c:v>
                      </c:pt>
                      <c:pt idx="4253">
                        <c:v>851.08417968749995</c:v>
                      </c:pt>
                      <c:pt idx="4254">
                        <c:v>851.28281249999998</c:v>
                      </c:pt>
                      <c:pt idx="4255">
                        <c:v>851.471435546875</c:v>
                      </c:pt>
                      <c:pt idx="4256">
                        <c:v>851.672607421875</c:v>
                      </c:pt>
                      <c:pt idx="4257">
                        <c:v>851.87758789062502</c:v>
                      </c:pt>
                      <c:pt idx="4258">
                        <c:v>852.08510742187502</c:v>
                      </c:pt>
                      <c:pt idx="4259">
                        <c:v>852.28354492187498</c:v>
                      </c:pt>
                      <c:pt idx="4260">
                        <c:v>852.489501953125</c:v>
                      </c:pt>
                      <c:pt idx="4261">
                        <c:v>852.68964843749995</c:v>
                      </c:pt>
                      <c:pt idx="4262">
                        <c:v>852.87099609375002</c:v>
                      </c:pt>
                      <c:pt idx="4263">
                        <c:v>853.06840820312505</c:v>
                      </c:pt>
                      <c:pt idx="4264">
                        <c:v>853.26679687499995</c:v>
                      </c:pt>
                      <c:pt idx="4265">
                        <c:v>853.47929687500005</c:v>
                      </c:pt>
                      <c:pt idx="4266">
                        <c:v>853.69184570312495</c:v>
                      </c:pt>
                      <c:pt idx="4267">
                        <c:v>853.87294921875002</c:v>
                      </c:pt>
                      <c:pt idx="4268">
                        <c:v>854.061767578125</c:v>
                      </c:pt>
                      <c:pt idx="4269">
                        <c:v>854.2705078125</c:v>
                      </c:pt>
                      <c:pt idx="4270">
                        <c:v>854.48051757812505</c:v>
                      </c:pt>
                      <c:pt idx="4271">
                        <c:v>854.69550781249995</c:v>
                      </c:pt>
                      <c:pt idx="4272">
                        <c:v>854.88789062499995</c:v>
                      </c:pt>
                      <c:pt idx="4273">
                        <c:v>855.07524414062505</c:v>
                      </c:pt>
                      <c:pt idx="4274">
                        <c:v>855.28022460937495</c:v>
                      </c:pt>
                      <c:pt idx="4275">
                        <c:v>855.47514648437505</c:v>
                      </c:pt>
                      <c:pt idx="4276">
                        <c:v>855.666259765625</c:v>
                      </c:pt>
                      <c:pt idx="4277">
                        <c:v>855.85991210937505</c:v>
                      </c:pt>
                      <c:pt idx="4278">
                        <c:v>856.0673828125</c:v>
                      </c:pt>
                      <c:pt idx="4279">
                        <c:v>856.27358398437502</c:v>
                      </c:pt>
                      <c:pt idx="4280">
                        <c:v>856.477294921875</c:v>
                      </c:pt>
                      <c:pt idx="4281">
                        <c:v>856.67597656249995</c:v>
                      </c:pt>
                      <c:pt idx="4282">
                        <c:v>856.88471679687495</c:v>
                      </c:pt>
                      <c:pt idx="4283">
                        <c:v>857.08461914062502</c:v>
                      </c:pt>
                      <c:pt idx="4284">
                        <c:v>857.26445312500005</c:v>
                      </c:pt>
                      <c:pt idx="4285">
                        <c:v>857.46816406250002</c:v>
                      </c:pt>
                      <c:pt idx="4286">
                        <c:v>857.67685546874998</c:v>
                      </c:pt>
                      <c:pt idx="4287">
                        <c:v>857.880615234375</c:v>
                      </c:pt>
                      <c:pt idx="4288">
                        <c:v>858.07177734375</c:v>
                      </c:pt>
                      <c:pt idx="4289">
                        <c:v>858.26791992187498</c:v>
                      </c:pt>
                      <c:pt idx="4290">
                        <c:v>858.46406249999995</c:v>
                      </c:pt>
                      <c:pt idx="4291">
                        <c:v>858.67275390625002</c:v>
                      </c:pt>
                      <c:pt idx="4292">
                        <c:v>858.88779296874998</c:v>
                      </c:pt>
                      <c:pt idx="4293">
                        <c:v>859.07768554687505</c:v>
                      </c:pt>
                      <c:pt idx="4294">
                        <c:v>859.27382812500002</c:v>
                      </c:pt>
                      <c:pt idx="4295">
                        <c:v>859.47377929687502</c:v>
                      </c:pt>
                      <c:pt idx="4296">
                        <c:v>859.68124999999998</c:v>
                      </c:pt>
                      <c:pt idx="4297">
                        <c:v>859.88623046875</c:v>
                      </c:pt>
                      <c:pt idx="4298">
                        <c:v>860.08115234374998</c:v>
                      </c:pt>
                      <c:pt idx="4299">
                        <c:v>860.27978515625</c:v>
                      </c:pt>
                      <c:pt idx="4300">
                        <c:v>860.48349609374998</c:v>
                      </c:pt>
                      <c:pt idx="4301">
                        <c:v>860.67714843750002</c:v>
                      </c:pt>
                      <c:pt idx="4302">
                        <c:v>860.8642578125</c:v>
                      </c:pt>
                      <c:pt idx="4303">
                        <c:v>861.05917968749998</c:v>
                      </c:pt>
                      <c:pt idx="4304">
                        <c:v>861.26035156249998</c:v>
                      </c:pt>
                      <c:pt idx="4305">
                        <c:v>861.47031249999998</c:v>
                      </c:pt>
                      <c:pt idx="4306">
                        <c:v>861.67177734375002</c:v>
                      </c:pt>
                      <c:pt idx="4307">
                        <c:v>861.87675781250005</c:v>
                      </c:pt>
                      <c:pt idx="4308">
                        <c:v>862.07792968750005</c:v>
                      </c:pt>
                      <c:pt idx="4309">
                        <c:v>862.268798828125</c:v>
                      </c:pt>
                      <c:pt idx="4310">
                        <c:v>862.46245117187505</c:v>
                      </c:pt>
                      <c:pt idx="4311">
                        <c:v>862.66264648437505</c:v>
                      </c:pt>
                      <c:pt idx="4312">
                        <c:v>862.86503906250005</c:v>
                      </c:pt>
                      <c:pt idx="4313">
                        <c:v>863.06621093750005</c:v>
                      </c:pt>
                      <c:pt idx="4314">
                        <c:v>863.26748046875002</c:v>
                      </c:pt>
                      <c:pt idx="4315">
                        <c:v>863.47246093750005</c:v>
                      </c:pt>
                      <c:pt idx="4316">
                        <c:v>863.67988281249995</c:v>
                      </c:pt>
                      <c:pt idx="4317">
                        <c:v>863.87602539062505</c:v>
                      </c:pt>
                      <c:pt idx="4318">
                        <c:v>864.07597656250005</c:v>
                      </c:pt>
                      <c:pt idx="4319">
                        <c:v>864.28095703124995</c:v>
                      </c:pt>
                      <c:pt idx="4320">
                        <c:v>864.47211914062495</c:v>
                      </c:pt>
                      <c:pt idx="4321">
                        <c:v>864.67207031249995</c:v>
                      </c:pt>
                      <c:pt idx="4322">
                        <c:v>864.87197265625002</c:v>
                      </c:pt>
                      <c:pt idx="4323">
                        <c:v>865.05654296875002</c:v>
                      </c:pt>
                      <c:pt idx="4324">
                        <c:v>865.25776367187495</c:v>
                      </c:pt>
                      <c:pt idx="4325">
                        <c:v>865.46298828124998</c:v>
                      </c:pt>
                      <c:pt idx="4326">
                        <c:v>865.65908203125002</c:v>
                      </c:pt>
                      <c:pt idx="4327">
                        <c:v>865.85903320312502</c:v>
                      </c:pt>
                      <c:pt idx="4328">
                        <c:v>866.07407226562498</c:v>
                      </c:pt>
                      <c:pt idx="4329">
                        <c:v>866.28276367187505</c:v>
                      </c:pt>
                      <c:pt idx="4330">
                        <c:v>866.46259765624995</c:v>
                      </c:pt>
                      <c:pt idx="4331">
                        <c:v>866.66127929687502</c:v>
                      </c:pt>
                      <c:pt idx="4332">
                        <c:v>866.87001953125002</c:v>
                      </c:pt>
                      <c:pt idx="4333">
                        <c:v>867.06118164062502</c:v>
                      </c:pt>
                      <c:pt idx="4334">
                        <c:v>867.25961914062498</c:v>
                      </c:pt>
                      <c:pt idx="4335">
                        <c:v>867.4658203125</c:v>
                      </c:pt>
                      <c:pt idx="4336">
                        <c:v>867.66596679687495</c:v>
                      </c:pt>
                      <c:pt idx="4337">
                        <c:v>867.868408203125</c:v>
                      </c:pt>
                      <c:pt idx="4338">
                        <c:v>868.07065429687498</c:v>
                      </c:pt>
                      <c:pt idx="4339">
                        <c:v>868.25800781249995</c:v>
                      </c:pt>
                      <c:pt idx="4340">
                        <c:v>868.45942382812495</c:v>
                      </c:pt>
                      <c:pt idx="4341">
                        <c:v>868.67695312499995</c:v>
                      </c:pt>
                      <c:pt idx="4342">
                        <c:v>868.87685546875002</c:v>
                      </c:pt>
                      <c:pt idx="4343">
                        <c:v>869.06547851562505</c:v>
                      </c:pt>
                      <c:pt idx="4344">
                        <c:v>869.26416015625</c:v>
                      </c:pt>
                      <c:pt idx="4345">
                        <c:v>869.464111328125</c:v>
                      </c:pt>
                      <c:pt idx="4346">
                        <c:v>869.6728515625</c:v>
                      </c:pt>
                      <c:pt idx="4347">
                        <c:v>869.87153320312495</c:v>
                      </c:pt>
                      <c:pt idx="4348">
                        <c:v>870.06113281249998</c:v>
                      </c:pt>
                      <c:pt idx="4349">
                        <c:v>870.25727539062495</c:v>
                      </c:pt>
                      <c:pt idx="4350">
                        <c:v>870.46000976562505</c:v>
                      </c:pt>
                      <c:pt idx="4351">
                        <c:v>870.67124023437498</c:v>
                      </c:pt>
                      <c:pt idx="4352">
                        <c:v>870.87241210937498</c:v>
                      </c:pt>
                      <c:pt idx="4353">
                        <c:v>871.07236328124998</c:v>
                      </c:pt>
                      <c:pt idx="4354">
                        <c:v>871.260986328125</c:v>
                      </c:pt>
                      <c:pt idx="4355">
                        <c:v>871.46596679687502</c:v>
                      </c:pt>
                      <c:pt idx="4356">
                        <c:v>871.67719726562495</c:v>
                      </c:pt>
                      <c:pt idx="4357">
                        <c:v>871.85947265624998</c:v>
                      </c:pt>
                      <c:pt idx="4358">
                        <c:v>872.04936523437505</c:v>
                      </c:pt>
                      <c:pt idx="4359">
                        <c:v>872.25688476562505</c:v>
                      </c:pt>
                      <c:pt idx="4360">
                        <c:v>872.46689453124998</c:v>
                      </c:pt>
                      <c:pt idx="4361">
                        <c:v>872.6640625</c:v>
                      </c:pt>
                      <c:pt idx="4362">
                        <c:v>872.857666015625</c:v>
                      </c:pt>
                      <c:pt idx="4363">
                        <c:v>873.05532226562502</c:v>
                      </c:pt>
                      <c:pt idx="4364">
                        <c:v>873.27788085937505</c:v>
                      </c:pt>
                      <c:pt idx="4365">
                        <c:v>873.48281250000002</c:v>
                      </c:pt>
                      <c:pt idx="4366">
                        <c:v>873.66015625</c:v>
                      </c:pt>
                      <c:pt idx="4367">
                        <c:v>873.85507812499998</c:v>
                      </c:pt>
                      <c:pt idx="4368">
                        <c:v>874.05624999999998</c:v>
                      </c:pt>
                      <c:pt idx="4369">
                        <c:v>874.25996093749995</c:v>
                      </c:pt>
                      <c:pt idx="4370">
                        <c:v>874.45864257812502</c:v>
                      </c:pt>
                      <c:pt idx="4371">
                        <c:v>874.65483398437505</c:v>
                      </c:pt>
                      <c:pt idx="4372">
                        <c:v>874.85097656250002</c:v>
                      </c:pt>
                      <c:pt idx="4373">
                        <c:v>875.047119140625</c:v>
                      </c:pt>
                      <c:pt idx="4374">
                        <c:v>875.248291015625</c:v>
                      </c:pt>
                      <c:pt idx="4375">
                        <c:v>875.45830078125005</c:v>
                      </c:pt>
                      <c:pt idx="4376">
                        <c:v>875.664306640625</c:v>
                      </c:pt>
                      <c:pt idx="4377">
                        <c:v>875.85791015625</c:v>
                      </c:pt>
                      <c:pt idx="4378">
                        <c:v>876.05805664062495</c:v>
                      </c:pt>
                      <c:pt idx="4379">
                        <c:v>876.26303710937498</c:v>
                      </c:pt>
                      <c:pt idx="4380">
                        <c:v>876.45795898437495</c:v>
                      </c:pt>
                      <c:pt idx="4381">
                        <c:v>876.65156249999995</c:v>
                      </c:pt>
                      <c:pt idx="4382">
                        <c:v>876.85776367187498</c:v>
                      </c:pt>
                      <c:pt idx="4383">
                        <c:v>877.05649414062498</c:v>
                      </c:pt>
                      <c:pt idx="4384">
                        <c:v>877.26020507812495</c:v>
                      </c:pt>
                      <c:pt idx="4385">
                        <c:v>877.45883789062498</c:v>
                      </c:pt>
                      <c:pt idx="4386">
                        <c:v>877.64370117187502</c:v>
                      </c:pt>
                      <c:pt idx="4387">
                        <c:v>877.84365234375002</c:v>
                      </c:pt>
                      <c:pt idx="4388">
                        <c:v>878.04736328125</c:v>
                      </c:pt>
                      <c:pt idx="4389">
                        <c:v>878.25356445312502</c:v>
                      </c:pt>
                      <c:pt idx="4390">
                        <c:v>878.457275390625</c:v>
                      </c:pt>
                      <c:pt idx="4391">
                        <c:v>878.65595703124995</c:v>
                      </c:pt>
                      <c:pt idx="4392">
                        <c:v>878.86342773437502</c:v>
                      </c:pt>
                      <c:pt idx="4393">
                        <c:v>879.07319335937495</c:v>
                      </c:pt>
                      <c:pt idx="4394">
                        <c:v>879.26054687500005</c:v>
                      </c:pt>
                      <c:pt idx="4395">
                        <c:v>879.45571289062502</c:v>
                      </c:pt>
                      <c:pt idx="4396">
                        <c:v>879.659423828125</c:v>
                      </c:pt>
                      <c:pt idx="4397">
                        <c:v>879.85932617187495</c:v>
                      </c:pt>
                      <c:pt idx="4398">
                        <c:v>880.05170898437495</c:v>
                      </c:pt>
                      <c:pt idx="4399">
                        <c:v>880.24008789062498</c:v>
                      </c:pt>
                      <c:pt idx="4400">
                        <c:v>880.436279296875</c:v>
                      </c:pt>
                      <c:pt idx="4401">
                        <c:v>880.65156249999995</c:v>
                      </c:pt>
                      <c:pt idx="4402">
                        <c:v>880.864013671875</c:v>
                      </c:pt>
                      <c:pt idx="4403">
                        <c:v>881.056396484375</c:v>
                      </c:pt>
                      <c:pt idx="4404">
                        <c:v>881.25507812499995</c:v>
                      </c:pt>
                      <c:pt idx="4405">
                        <c:v>881.45371093749998</c:v>
                      </c:pt>
                      <c:pt idx="4406">
                        <c:v>881.65996093750005</c:v>
                      </c:pt>
                      <c:pt idx="4407">
                        <c:v>881.85991210937505</c:v>
                      </c:pt>
                      <c:pt idx="4408">
                        <c:v>882.05229492187505</c:v>
                      </c:pt>
                      <c:pt idx="4409">
                        <c:v>882.25600585937502</c:v>
                      </c:pt>
                      <c:pt idx="4410">
                        <c:v>882.459716796875</c:v>
                      </c:pt>
                      <c:pt idx="4411">
                        <c:v>882.64707031249998</c:v>
                      </c:pt>
                      <c:pt idx="4412">
                        <c:v>882.84067382812498</c:v>
                      </c:pt>
                      <c:pt idx="4413">
                        <c:v>883.05068359375002</c:v>
                      </c:pt>
                      <c:pt idx="4414">
                        <c:v>883.25063476562502</c:v>
                      </c:pt>
                      <c:pt idx="4415">
                        <c:v>883.43798828125</c:v>
                      </c:pt>
                      <c:pt idx="4416">
                        <c:v>883.64418945312502</c:v>
                      </c:pt>
                      <c:pt idx="4417">
                        <c:v>883.856689453125</c:v>
                      </c:pt>
                      <c:pt idx="4418">
                        <c:v>884.06040039062498</c:v>
                      </c:pt>
                      <c:pt idx="4419">
                        <c:v>884.26787109375005</c:v>
                      </c:pt>
                      <c:pt idx="4420">
                        <c:v>884.46782226562505</c:v>
                      </c:pt>
                      <c:pt idx="4421">
                        <c:v>884.65517578125002</c:v>
                      </c:pt>
                      <c:pt idx="4422">
                        <c:v>884.84501953125005</c:v>
                      </c:pt>
                      <c:pt idx="4423">
                        <c:v>885.04619140625005</c:v>
                      </c:pt>
                      <c:pt idx="4424">
                        <c:v>885.24492187500005</c:v>
                      </c:pt>
                      <c:pt idx="4425">
                        <c:v>885.43857421874998</c:v>
                      </c:pt>
                      <c:pt idx="4426">
                        <c:v>885.65229492187495</c:v>
                      </c:pt>
                      <c:pt idx="4427">
                        <c:v>885.8623046875</c:v>
                      </c:pt>
                      <c:pt idx="4428">
                        <c:v>886.05473632812505</c:v>
                      </c:pt>
                      <c:pt idx="4429">
                        <c:v>886.24960937499998</c:v>
                      </c:pt>
                      <c:pt idx="4430">
                        <c:v>886.45078124999998</c:v>
                      </c:pt>
                      <c:pt idx="4431">
                        <c:v>886.65048828124998</c:v>
                      </c:pt>
                      <c:pt idx="4432">
                        <c:v>886.85922851562498</c:v>
                      </c:pt>
                      <c:pt idx="4433">
                        <c:v>887.0556640625</c:v>
                      </c:pt>
                      <c:pt idx="4434">
                        <c:v>887.23793945312502</c:v>
                      </c:pt>
                      <c:pt idx="4435">
                        <c:v>887.44916992187495</c:v>
                      </c:pt>
                      <c:pt idx="4436">
                        <c:v>887.66801757812505</c:v>
                      </c:pt>
                      <c:pt idx="4437">
                        <c:v>887.87045898437498</c:v>
                      </c:pt>
                      <c:pt idx="4438">
                        <c:v>888.05405273437498</c:v>
                      </c:pt>
                      <c:pt idx="4439">
                        <c:v>888.25527343750002</c:v>
                      </c:pt>
                      <c:pt idx="4440">
                        <c:v>888.46650390624995</c:v>
                      </c:pt>
                      <c:pt idx="4441">
                        <c:v>888.65634765624998</c:v>
                      </c:pt>
                      <c:pt idx="4442">
                        <c:v>888.85126953124995</c:v>
                      </c:pt>
                      <c:pt idx="4443">
                        <c:v>889.05751953125002</c:v>
                      </c:pt>
                      <c:pt idx="4444">
                        <c:v>889.253662109375</c:v>
                      </c:pt>
                      <c:pt idx="4445">
                        <c:v>889.447021484375</c:v>
                      </c:pt>
                      <c:pt idx="4446">
                        <c:v>889.65571289062495</c:v>
                      </c:pt>
                      <c:pt idx="4447">
                        <c:v>889.85463867187502</c:v>
                      </c:pt>
                      <c:pt idx="4448">
                        <c:v>890.04331054687498</c:v>
                      </c:pt>
                      <c:pt idx="4449">
                        <c:v>890.23945312499995</c:v>
                      </c:pt>
                      <c:pt idx="4450">
                        <c:v>890.43808593749998</c:v>
                      </c:pt>
                      <c:pt idx="4451">
                        <c:v>890.65185546875</c:v>
                      </c:pt>
                      <c:pt idx="4452">
                        <c:v>890.85434570312498</c:v>
                      </c:pt>
                      <c:pt idx="4453">
                        <c:v>891.04047851562495</c:v>
                      </c:pt>
                      <c:pt idx="4454">
                        <c:v>891.24038085937502</c:v>
                      </c:pt>
                      <c:pt idx="4455">
                        <c:v>891.43779296875005</c:v>
                      </c:pt>
                      <c:pt idx="4456">
                        <c:v>891.64404296875</c:v>
                      </c:pt>
                      <c:pt idx="4457">
                        <c:v>891.85527343750005</c:v>
                      </c:pt>
                      <c:pt idx="4458">
                        <c:v>892.04887695312505</c:v>
                      </c:pt>
                      <c:pt idx="4459">
                        <c:v>892.24755859375</c:v>
                      </c:pt>
                      <c:pt idx="4460">
                        <c:v>892.44877929687505</c:v>
                      </c:pt>
                      <c:pt idx="4461">
                        <c:v>892.63994140625005</c:v>
                      </c:pt>
                      <c:pt idx="4462">
                        <c:v>892.8310546875</c:v>
                      </c:pt>
                      <c:pt idx="4463">
                        <c:v>893.03598632812498</c:v>
                      </c:pt>
                      <c:pt idx="4464">
                        <c:v>893.25224609375005</c:v>
                      </c:pt>
                      <c:pt idx="4465">
                        <c:v>893.450927734375</c:v>
                      </c:pt>
                      <c:pt idx="4466">
                        <c:v>893.64082031249995</c:v>
                      </c:pt>
                      <c:pt idx="4467">
                        <c:v>893.83447265625</c:v>
                      </c:pt>
                      <c:pt idx="4468">
                        <c:v>894.02934570312505</c:v>
                      </c:pt>
                      <c:pt idx="4469">
                        <c:v>894.238037109375</c:v>
                      </c:pt>
                      <c:pt idx="4470">
                        <c:v>894.43549804687495</c:v>
                      </c:pt>
                      <c:pt idx="4471">
                        <c:v>894.63798828125005</c:v>
                      </c:pt>
                      <c:pt idx="4472">
                        <c:v>894.85297851562495</c:v>
                      </c:pt>
                      <c:pt idx="4473">
                        <c:v>895.04912109375005</c:v>
                      </c:pt>
                      <c:pt idx="4474">
                        <c:v>895.25288085937495</c:v>
                      </c:pt>
                      <c:pt idx="4475">
                        <c:v>895.45786132812498</c:v>
                      </c:pt>
                      <c:pt idx="4476">
                        <c:v>895.64243164062498</c:v>
                      </c:pt>
                      <c:pt idx="4477">
                        <c:v>895.83833007812495</c:v>
                      </c:pt>
                      <c:pt idx="4478">
                        <c:v>896.03720703124998</c:v>
                      </c:pt>
                      <c:pt idx="4479">
                        <c:v>896.24116210937495</c:v>
                      </c:pt>
                      <c:pt idx="4480">
                        <c:v>896.44868164062495</c:v>
                      </c:pt>
                      <c:pt idx="4481">
                        <c:v>896.63725585937505</c:v>
                      </c:pt>
                      <c:pt idx="4482">
                        <c:v>896.83217773437502</c:v>
                      </c:pt>
                      <c:pt idx="4483">
                        <c:v>897.04072265624995</c:v>
                      </c:pt>
                      <c:pt idx="4484">
                        <c:v>897.24814453124998</c:v>
                      </c:pt>
                      <c:pt idx="4485">
                        <c:v>897.44707031250005</c:v>
                      </c:pt>
                      <c:pt idx="4486">
                        <c:v>897.64326171874995</c:v>
                      </c:pt>
                      <c:pt idx="4487">
                        <c:v>897.83686523437495</c:v>
                      </c:pt>
                      <c:pt idx="4488">
                        <c:v>898.02548828124998</c:v>
                      </c:pt>
                      <c:pt idx="4489">
                        <c:v>898.22519531249998</c:v>
                      </c:pt>
                      <c:pt idx="4490">
                        <c:v>898.43769531249995</c:v>
                      </c:pt>
                      <c:pt idx="4491">
                        <c:v>898.64790039062495</c:v>
                      </c:pt>
                      <c:pt idx="4492">
                        <c:v>898.84785156249995</c:v>
                      </c:pt>
                      <c:pt idx="4493">
                        <c:v>899.03647460937498</c:v>
                      </c:pt>
                      <c:pt idx="4494">
                        <c:v>899.235107421875</c:v>
                      </c:pt>
                      <c:pt idx="4495">
                        <c:v>899.442626953125</c:v>
                      </c:pt>
                      <c:pt idx="4496">
                        <c:v>899.642333984375</c:v>
                      </c:pt>
                      <c:pt idx="4497">
                        <c:v>899.84477539062505</c:v>
                      </c:pt>
                      <c:pt idx="4498">
                        <c:v>900.04243164062495</c:v>
                      </c:pt>
                      <c:pt idx="4499">
                        <c:v>900.236083984375</c:v>
                      </c:pt>
                      <c:pt idx="4500">
                        <c:v>900.43354492187495</c:v>
                      </c:pt>
                      <c:pt idx="4501">
                        <c:v>900.635986328125</c:v>
                      </c:pt>
                      <c:pt idx="4502">
                        <c:v>900.837158203125</c:v>
                      </c:pt>
                      <c:pt idx="4503">
                        <c:v>901.03178710937505</c:v>
                      </c:pt>
                      <c:pt idx="4504">
                        <c:v>901.2392578125</c:v>
                      </c:pt>
                      <c:pt idx="4505">
                        <c:v>901.43818359374995</c:v>
                      </c:pt>
                      <c:pt idx="4506">
                        <c:v>901.64311523437505</c:v>
                      </c:pt>
                      <c:pt idx="4507">
                        <c:v>901.84931640624995</c:v>
                      </c:pt>
                      <c:pt idx="4508">
                        <c:v>902.0341796875</c:v>
                      </c:pt>
                      <c:pt idx="4509">
                        <c:v>902.23388671875</c:v>
                      </c:pt>
                      <c:pt idx="4510">
                        <c:v>902.44135742187495</c:v>
                      </c:pt>
                      <c:pt idx="4511">
                        <c:v>902.64028320312502</c:v>
                      </c:pt>
                      <c:pt idx="4512">
                        <c:v>902.84023437500002</c:v>
                      </c:pt>
                      <c:pt idx="4513">
                        <c:v>903.03510742187495</c:v>
                      </c:pt>
                      <c:pt idx="4514">
                        <c:v>903.23627929687495</c:v>
                      </c:pt>
                      <c:pt idx="4515">
                        <c:v>903.43471679687502</c:v>
                      </c:pt>
                      <c:pt idx="4516">
                        <c:v>903.63588867187502</c:v>
                      </c:pt>
                      <c:pt idx="4517">
                        <c:v>903.83359374999998</c:v>
                      </c:pt>
                      <c:pt idx="4518">
                        <c:v>904.02597656249998</c:v>
                      </c:pt>
                      <c:pt idx="4519">
                        <c:v>904.23593749999998</c:v>
                      </c:pt>
                      <c:pt idx="4520">
                        <c:v>904.43212890625</c:v>
                      </c:pt>
                      <c:pt idx="4521">
                        <c:v>904.63461914062498</c:v>
                      </c:pt>
                      <c:pt idx="4522">
                        <c:v>904.83930664062495</c:v>
                      </c:pt>
                      <c:pt idx="4523">
                        <c:v>905.03793945312498</c:v>
                      </c:pt>
                      <c:pt idx="4524">
                        <c:v>905.235595703125</c:v>
                      </c:pt>
                      <c:pt idx="4525">
                        <c:v>905.43930664062498</c:v>
                      </c:pt>
                      <c:pt idx="4526">
                        <c:v>905.64804687499998</c:v>
                      </c:pt>
                      <c:pt idx="4527">
                        <c:v>905.83413085937502</c:v>
                      </c:pt>
                      <c:pt idx="4528">
                        <c:v>906.02880859375</c:v>
                      </c:pt>
                      <c:pt idx="4529">
                        <c:v>906.23881835937505</c:v>
                      </c:pt>
                      <c:pt idx="4530">
                        <c:v>906.43144531250005</c:v>
                      </c:pt>
                      <c:pt idx="4531">
                        <c:v>906.62636718750002</c:v>
                      </c:pt>
                      <c:pt idx="4532">
                        <c:v>906.82504882812498</c:v>
                      </c:pt>
                      <c:pt idx="4533">
                        <c:v>907.02094726562495</c:v>
                      </c:pt>
                      <c:pt idx="4534">
                        <c:v>907.22944335937495</c:v>
                      </c:pt>
                      <c:pt idx="4535">
                        <c:v>907.43569335937502</c:v>
                      </c:pt>
                      <c:pt idx="4536">
                        <c:v>907.63710937500002</c:v>
                      </c:pt>
                      <c:pt idx="4537">
                        <c:v>907.83725585937498</c:v>
                      </c:pt>
                      <c:pt idx="4538">
                        <c:v>908.03842773437498</c:v>
                      </c:pt>
                      <c:pt idx="4539">
                        <c:v>908.23081054687498</c:v>
                      </c:pt>
                      <c:pt idx="4540">
                        <c:v>908.42197265624998</c:v>
                      </c:pt>
                      <c:pt idx="4541">
                        <c:v>908.626953125</c:v>
                      </c:pt>
                      <c:pt idx="4542">
                        <c:v>908.83315429687502</c:v>
                      </c:pt>
                      <c:pt idx="4543">
                        <c:v>909.03432617187502</c:v>
                      </c:pt>
                      <c:pt idx="4544">
                        <c:v>909.23427734375002</c:v>
                      </c:pt>
                      <c:pt idx="4545">
                        <c:v>909.44047851562505</c:v>
                      </c:pt>
                      <c:pt idx="4546">
                        <c:v>909.63911132812495</c:v>
                      </c:pt>
                      <c:pt idx="4547">
                        <c:v>909.83149414062495</c:v>
                      </c:pt>
                      <c:pt idx="4548">
                        <c:v>910.03271484375</c:v>
                      </c:pt>
                      <c:pt idx="4549">
                        <c:v>910.23017578124995</c:v>
                      </c:pt>
                      <c:pt idx="4550">
                        <c:v>910.431396484375</c:v>
                      </c:pt>
                      <c:pt idx="4551">
                        <c:v>910.63129882812495</c:v>
                      </c:pt>
                      <c:pt idx="4552">
                        <c:v>910.82368164062495</c:v>
                      </c:pt>
                      <c:pt idx="4553">
                        <c:v>911.02866210937498</c:v>
                      </c:pt>
                      <c:pt idx="4554">
                        <c:v>911.23740234374998</c:v>
                      </c:pt>
                      <c:pt idx="4555">
                        <c:v>911.43227539062502</c:v>
                      </c:pt>
                      <c:pt idx="4556">
                        <c:v>911.63217773437498</c:v>
                      </c:pt>
                      <c:pt idx="4557">
                        <c:v>911.84091796874998</c:v>
                      </c:pt>
                      <c:pt idx="4558">
                        <c:v>912.02827148437495</c:v>
                      </c:pt>
                      <c:pt idx="4559">
                        <c:v>912.23574218750002</c:v>
                      </c:pt>
                      <c:pt idx="4560">
                        <c:v>912.44194335937505</c:v>
                      </c:pt>
                      <c:pt idx="4561">
                        <c:v>912.62680664062498</c:v>
                      </c:pt>
                      <c:pt idx="4562">
                        <c:v>912.82929687499995</c:v>
                      </c:pt>
                      <c:pt idx="4563">
                        <c:v>913.03803710937495</c:v>
                      </c:pt>
                      <c:pt idx="4564">
                        <c:v>913.240478515625</c:v>
                      </c:pt>
                      <c:pt idx="4565">
                        <c:v>913.43413085937505</c:v>
                      </c:pt>
                      <c:pt idx="4566">
                        <c:v>913.6328125</c:v>
                      </c:pt>
                      <c:pt idx="4567">
                        <c:v>913.82998046875002</c:v>
                      </c:pt>
                      <c:pt idx="4568">
                        <c:v>914.02485351562495</c:v>
                      </c:pt>
                      <c:pt idx="4569">
                        <c:v>914.22124023437505</c:v>
                      </c:pt>
                      <c:pt idx="4570">
                        <c:v>914.42119140625005</c:v>
                      </c:pt>
                      <c:pt idx="4571">
                        <c:v>914.61738281249995</c:v>
                      </c:pt>
                      <c:pt idx="4572">
                        <c:v>914.81328125000005</c:v>
                      </c:pt>
                      <c:pt idx="4573">
                        <c:v>915.02827148437495</c:v>
                      </c:pt>
                      <c:pt idx="4574">
                        <c:v>915.23471679687498</c:v>
                      </c:pt>
                      <c:pt idx="4575">
                        <c:v>915.42963867187495</c:v>
                      </c:pt>
                      <c:pt idx="4576">
                        <c:v>915.63588867187502</c:v>
                      </c:pt>
                      <c:pt idx="4577">
                        <c:v>915.83583984375002</c:v>
                      </c:pt>
                      <c:pt idx="4578">
                        <c:v>916.02695312499998</c:v>
                      </c:pt>
                      <c:pt idx="4579">
                        <c:v>916.2255859375</c:v>
                      </c:pt>
                      <c:pt idx="4580">
                        <c:v>916.43056640625002</c:v>
                      </c:pt>
                      <c:pt idx="4581">
                        <c:v>916.62924804687498</c:v>
                      </c:pt>
                      <c:pt idx="4582">
                        <c:v>916.82666015625</c:v>
                      </c:pt>
                      <c:pt idx="4583">
                        <c:v>917.03037109374998</c:v>
                      </c:pt>
                      <c:pt idx="4584">
                        <c:v>917.22651367187495</c:v>
                      </c:pt>
                      <c:pt idx="4585">
                        <c:v>917.42495117187502</c:v>
                      </c:pt>
                      <c:pt idx="4586">
                        <c:v>917.62841796875</c:v>
                      </c:pt>
                      <c:pt idx="4587">
                        <c:v>917.83212890624998</c:v>
                      </c:pt>
                      <c:pt idx="4588">
                        <c:v>918.03354492187498</c:v>
                      </c:pt>
                      <c:pt idx="4589">
                        <c:v>918.22617187499998</c:v>
                      </c:pt>
                      <c:pt idx="4590">
                        <c:v>918.41987304687495</c:v>
                      </c:pt>
                      <c:pt idx="4591">
                        <c:v>918.62485351562498</c:v>
                      </c:pt>
                      <c:pt idx="4592">
                        <c:v>918.82954101562495</c:v>
                      </c:pt>
                      <c:pt idx="4593">
                        <c:v>919.0244140625</c:v>
                      </c:pt>
                      <c:pt idx="4594">
                        <c:v>919.22207031250002</c:v>
                      </c:pt>
                      <c:pt idx="4595">
                        <c:v>919.41948242187505</c:v>
                      </c:pt>
                      <c:pt idx="4596">
                        <c:v>919.62319335937502</c:v>
                      </c:pt>
                      <c:pt idx="4597">
                        <c:v>919.82187499999998</c:v>
                      </c:pt>
                      <c:pt idx="4598">
                        <c:v>920.02182617187498</c:v>
                      </c:pt>
                      <c:pt idx="4599">
                        <c:v>920.22426757812502</c:v>
                      </c:pt>
                      <c:pt idx="4600">
                        <c:v>920.42646484374995</c:v>
                      </c:pt>
                      <c:pt idx="4601">
                        <c:v>920.64023437499998</c:v>
                      </c:pt>
                      <c:pt idx="4602">
                        <c:v>920.83916015625005</c:v>
                      </c:pt>
                      <c:pt idx="4603">
                        <c:v>921.02275390625005</c:v>
                      </c:pt>
                      <c:pt idx="4604">
                        <c:v>921.221435546875</c:v>
                      </c:pt>
                      <c:pt idx="4605">
                        <c:v>921.42133789062495</c:v>
                      </c:pt>
                      <c:pt idx="4606">
                        <c:v>921.625</c:v>
                      </c:pt>
                      <c:pt idx="4607">
                        <c:v>921.82998046875002</c:v>
                      </c:pt>
                      <c:pt idx="4608">
                        <c:v>922.01860351562505</c:v>
                      </c:pt>
                      <c:pt idx="4609">
                        <c:v>922.21855468750005</c:v>
                      </c:pt>
                      <c:pt idx="4610">
                        <c:v>922.41850585937505</c:v>
                      </c:pt>
                      <c:pt idx="4611">
                        <c:v>922.62197265625002</c:v>
                      </c:pt>
                      <c:pt idx="4612">
                        <c:v>922.82065429687498</c:v>
                      </c:pt>
                      <c:pt idx="4613">
                        <c:v>923.01455078125002</c:v>
                      </c:pt>
                      <c:pt idx="4614">
                        <c:v>923.22202148437498</c:v>
                      </c:pt>
                      <c:pt idx="4615">
                        <c:v>923.42319335937498</c:v>
                      </c:pt>
                      <c:pt idx="4616">
                        <c:v>923.61308593750005</c:v>
                      </c:pt>
                      <c:pt idx="4617">
                        <c:v>923.81552734374998</c:v>
                      </c:pt>
                      <c:pt idx="4618">
                        <c:v>924.02426757812498</c:v>
                      </c:pt>
                      <c:pt idx="4619">
                        <c:v>924.22392578125005</c:v>
                      </c:pt>
                      <c:pt idx="4620">
                        <c:v>924.41752929687505</c:v>
                      </c:pt>
                      <c:pt idx="4621">
                        <c:v>924.62275390624995</c:v>
                      </c:pt>
                      <c:pt idx="4622">
                        <c:v>924.82646484375005</c:v>
                      </c:pt>
                      <c:pt idx="4623">
                        <c:v>925.01762695312505</c:v>
                      </c:pt>
                      <c:pt idx="4624">
                        <c:v>925.21733398437505</c:v>
                      </c:pt>
                      <c:pt idx="4625">
                        <c:v>925.42080078125002</c:v>
                      </c:pt>
                      <c:pt idx="4626">
                        <c:v>925.62470703124995</c:v>
                      </c:pt>
                      <c:pt idx="4627">
                        <c:v>925.83344726562495</c:v>
                      </c:pt>
                      <c:pt idx="4628">
                        <c:v>926.035888671875</c:v>
                      </c:pt>
                      <c:pt idx="4629">
                        <c:v>926.21967773437495</c:v>
                      </c:pt>
                      <c:pt idx="4630">
                        <c:v>926.41459960937505</c:v>
                      </c:pt>
                      <c:pt idx="4631">
                        <c:v>926.62436523437498</c:v>
                      </c:pt>
                      <c:pt idx="4632">
                        <c:v>926.81674804687498</c:v>
                      </c:pt>
                      <c:pt idx="4633">
                        <c:v>927.01567382812505</c:v>
                      </c:pt>
                      <c:pt idx="4634">
                        <c:v>927.21689453124998</c:v>
                      </c:pt>
                      <c:pt idx="4635">
                        <c:v>927.40297851562502</c:v>
                      </c:pt>
                      <c:pt idx="4636">
                        <c:v>927.60288085937498</c:v>
                      </c:pt>
                      <c:pt idx="4637">
                        <c:v>927.81289062500002</c:v>
                      </c:pt>
                      <c:pt idx="4638">
                        <c:v>928.02138671875002</c:v>
                      </c:pt>
                      <c:pt idx="4639">
                        <c:v>928.22382812499995</c:v>
                      </c:pt>
                      <c:pt idx="4640">
                        <c:v>928.42778320312505</c:v>
                      </c:pt>
                      <c:pt idx="4641">
                        <c:v>928.62646484375</c:v>
                      </c:pt>
                      <c:pt idx="4642">
                        <c:v>928.81254882812505</c:v>
                      </c:pt>
                      <c:pt idx="4643">
                        <c:v>929.01748046875002</c:v>
                      </c:pt>
                      <c:pt idx="4644">
                        <c:v>929.220947265625</c:v>
                      </c:pt>
                      <c:pt idx="4645">
                        <c:v>929.41586914062498</c:v>
                      </c:pt>
                      <c:pt idx="4646">
                        <c:v>929.62612304687502</c:v>
                      </c:pt>
                      <c:pt idx="4647">
                        <c:v>929.82353515625005</c:v>
                      </c:pt>
                      <c:pt idx="4648">
                        <c:v>930.01845703125002</c:v>
                      </c:pt>
                      <c:pt idx="4649">
                        <c:v>930.21586914062505</c:v>
                      </c:pt>
                      <c:pt idx="4650">
                        <c:v>930.41831054687498</c:v>
                      </c:pt>
                      <c:pt idx="4651">
                        <c:v>930.62578125000005</c:v>
                      </c:pt>
                      <c:pt idx="4652">
                        <c:v>930.82695312500005</c:v>
                      </c:pt>
                      <c:pt idx="4653">
                        <c:v>931.02060546874998</c:v>
                      </c:pt>
                      <c:pt idx="4654">
                        <c:v>931.21425781250002</c:v>
                      </c:pt>
                      <c:pt idx="4655">
                        <c:v>931.42299804687502</c:v>
                      </c:pt>
                      <c:pt idx="4656">
                        <c:v>931.62416992187502</c:v>
                      </c:pt>
                      <c:pt idx="4657">
                        <c:v>931.82260742187498</c:v>
                      </c:pt>
                      <c:pt idx="4658">
                        <c:v>932.01874999999995</c:v>
                      </c:pt>
                      <c:pt idx="4659">
                        <c:v>932.20634765625005</c:v>
                      </c:pt>
                      <c:pt idx="4660">
                        <c:v>932.40732421874998</c:v>
                      </c:pt>
                      <c:pt idx="4661">
                        <c:v>932.62109375</c:v>
                      </c:pt>
                      <c:pt idx="4662">
                        <c:v>932.82124023437495</c:v>
                      </c:pt>
                      <c:pt idx="4663">
                        <c:v>933.01088867187502</c:v>
                      </c:pt>
                      <c:pt idx="4664">
                        <c:v>933.20932617187498</c:v>
                      </c:pt>
                      <c:pt idx="4665">
                        <c:v>933.40541992187502</c:v>
                      </c:pt>
                      <c:pt idx="4666">
                        <c:v>933.61040039062505</c:v>
                      </c:pt>
                      <c:pt idx="4667">
                        <c:v>933.81440429687495</c:v>
                      </c:pt>
                      <c:pt idx="4668">
                        <c:v>934.01459960937495</c:v>
                      </c:pt>
                      <c:pt idx="4669">
                        <c:v>934.20698242187495</c:v>
                      </c:pt>
                      <c:pt idx="4670">
                        <c:v>934.40415039062498</c:v>
                      </c:pt>
                      <c:pt idx="4671">
                        <c:v>934.617919921875</c:v>
                      </c:pt>
                      <c:pt idx="4672">
                        <c:v>934.818115234375</c:v>
                      </c:pt>
                      <c:pt idx="4673">
                        <c:v>935.010498046875</c:v>
                      </c:pt>
                      <c:pt idx="4674">
                        <c:v>935.21791992187502</c:v>
                      </c:pt>
                      <c:pt idx="4675">
                        <c:v>935.41655273437505</c:v>
                      </c:pt>
                      <c:pt idx="4676">
                        <c:v>935.60893554687505</c:v>
                      </c:pt>
                      <c:pt idx="4677">
                        <c:v>935.81142578125002</c:v>
                      </c:pt>
                      <c:pt idx="4678">
                        <c:v>936.00991210937502</c:v>
                      </c:pt>
                      <c:pt idx="4679">
                        <c:v>936.20981445312498</c:v>
                      </c:pt>
                      <c:pt idx="4680">
                        <c:v>936.39990234375</c:v>
                      </c:pt>
                      <c:pt idx="4681">
                        <c:v>936.61240234374998</c:v>
                      </c:pt>
                      <c:pt idx="4682">
                        <c:v>936.82490234374995</c:v>
                      </c:pt>
                      <c:pt idx="4683">
                        <c:v>937.01577148437502</c:v>
                      </c:pt>
                      <c:pt idx="4684">
                        <c:v>937.21445312499998</c:v>
                      </c:pt>
                      <c:pt idx="4685">
                        <c:v>937.41440429687498</c:v>
                      </c:pt>
                      <c:pt idx="4686">
                        <c:v>937.60805664062502</c:v>
                      </c:pt>
                      <c:pt idx="4687">
                        <c:v>937.80698242187498</c:v>
                      </c:pt>
                      <c:pt idx="4688">
                        <c:v>938.020751953125</c:v>
                      </c:pt>
                      <c:pt idx="4689">
                        <c:v>938.2294921875</c:v>
                      </c:pt>
                      <c:pt idx="4690">
                        <c:v>938.41933593750002</c:v>
                      </c:pt>
                      <c:pt idx="4691">
                        <c:v>938.60419921874995</c:v>
                      </c:pt>
                      <c:pt idx="4692">
                        <c:v>938.80415039062495</c:v>
                      </c:pt>
                      <c:pt idx="4693">
                        <c:v>939.01035156249998</c:v>
                      </c:pt>
                      <c:pt idx="4694">
                        <c:v>939.21406249999995</c:v>
                      </c:pt>
                      <c:pt idx="4695">
                        <c:v>939.41650390625</c:v>
                      </c:pt>
                      <c:pt idx="4696">
                        <c:v>939.60488281250002</c:v>
                      </c:pt>
                      <c:pt idx="4697">
                        <c:v>939.80605468750002</c:v>
                      </c:pt>
                      <c:pt idx="4698">
                        <c:v>940.01376953124998</c:v>
                      </c:pt>
                      <c:pt idx="4699">
                        <c:v>940.20615234374998</c:v>
                      </c:pt>
                      <c:pt idx="4700">
                        <c:v>940.40859375000002</c:v>
                      </c:pt>
                      <c:pt idx="4701">
                        <c:v>940.60854492187502</c:v>
                      </c:pt>
                      <c:pt idx="4702">
                        <c:v>940.80473632812505</c:v>
                      </c:pt>
                      <c:pt idx="4703">
                        <c:v>941.00844726562502</c:v>
                      </c:pt>
                      <c:pt idx="4704">
                        <c:v>941.21210937499995</c:v>
                      </c:pt>
                      <c:pt idx="4705">
                        <c:v>941.40576171875</c:v>
                      </c:pt>
                      <c:pt idx="4706">
                        <c:v>941.58935546875</c:v>
                      </c:pt>
                      <c:pt idx="4707">
                        <c:v>941.79306640624998</c:v>
                      </c:pt>
                      <c:pt idx="4708">
                        <c:v>942.01186523437502</c:v>
                      </c:pt>
                      <c:pt idx="4709">
                        <c:v>942.20522460937502</c:v>
                      </c:pt>
                      <c:pt idx="4710">
                        <c:v>942.39008789062495</c:v>
                      </c:pt>
                      <c:pt idx="4711">
                        <c:v>942.59658203125002</c:v>
                      </c:pt>
                      <c:pt idx="4712">
                        <c:v>942.81533203125002</c:v>
                      </c:pt>
                      <c:pt idx="4713">
                        <c:v>943.02158203124998</c:v>
                      </c:pt>
                      <c:pt idx="4714">
                        <c:v>943.20620117187502</c:v>
                      </c:pt>
                      <c:pt idx="4715">
                        <c:v>943.39726562500005</c:v>
                      </c:pt>
                      <c:pt idx="4716">
                        <c:v>943.60122070312502</c:v>
                      </c:pt>
                      <c:pt idx="4717">
                        <c:v>943.80874023437502</c:v>
                      </c:pt>
                      <c:pt idx="4718">
                        <c:v>944.00869140625002</c:v>
                      </c:pt>
                      <c:pt idx="4719">
                        <c:v>944.20986328125002</c:v>
                      </c:pt>
                      <c:pt idx="4720">
                        <c:v>944.406005859375</c:v>
                      </c:pt>
                      <c:pt idx="4721">
                        <c:v>944.59438476562502</c:v>
                      </c:pt>
                      <c:pt idx="4722">
                        <c:v>944.79277343750005</c:v>
                      </c:pt>
                      <c:pt idx="4723">
                        <c:v>945.00175781250005</c:v>
                      </c:pt>
                      <c:pt idx="4724">
                        <c:v>945.22182617187502</c:v>
                      </c:pt>
                      <c:pt idx="4725">
                        <c:v>945.41923828125005</c:v>
                      </c:pt>
                      <c:pt idx="4726">
                        <c:v>945.60688476562495</c:v>
                      </c:pt>
                      <c:pt idx="4727">
                        <c:v>945.80429687499998</c:v>
                      </c:pt>
                      <c:pt idx="4728">
                        <c:v>946.00419921875005</c:v>
                      </c:pt>
                      <c:pt idx="4729">
                        <c:v>946.20136718749995</c:v>
                      </c:pt>
                      <c:pt idx="4730">
                        <c:v>946.40131835937495</c:v>
                      </c:pt>
                      <c:pt idx="4731">
                        <c:v>946.60903320312502</c:v>
                      </c:pt>
                      <c:pt idx="4732">
                        <c:v>946.81777343750002</c:v>
                      </c:pt>
                      <c:pt idx="4733">
                        <c:v>947.005126953125</c:v>
                      </c:pt>
                      <c:pt idx="4734">
                        <c:v>947.19624023437495</c:v>
                      </c:pt>
                      <c:pt idx="4735">
                        <c:v>947.40351562499995</c:v>
                      </c:pt>
                      <c:pt idx="4736">
                        <c:v>947.61098632812502</c:v>
                      </c:pt>
                      <c:pt idx="4737">
                        <c:v>947.80986328125005</c:v>
                      </c:pt>
                      <c:pt idx="4738">
                        <c:v>948.00981445312505</c:v>
                      </c:pt>
                      <c:pt idx="4739">
                        <c:v>948.21103515624998</c:v>
                      </c:pt>
                      <c:pt idx="4740">
                        <c:v>948.40341796874998</c:v>
                      </c:pt>
                      <c:pt idx="4741">
                        <c:v>948.60434570312498</c:v>
                      </c:pt>
                      <c:pt idx="4742">
                        <c:v>948.79921875000002</c:v>
                      </c:pt>
                      <c:pt idx="4743">
                        <c:v>949.0029296875</c:v>
                      </c:pt>
                      <c:pt idx="4744">
                        <c:v>949.20415039062505</c:v>
                      </c:pt>
                      <c:pt idx="4745">
                        <c:v>949.39677734375005</c:v>
                      </c:pt>
                      <c:pt idx="4746">
                        <c:v>949.60170898437502</c:v>
                      </c:pt>
                      <c:pt idx="4747">
                        <c:v>949.79257812499998</c:v>
                      </c:pt>
                      <c:pt idx="4748">
                        <c:v>949.98500976562502</c:v>
                      </c:pt>
                      <c:pt idx="4749">
                        <c:v>950.19526367187495</c:v>
                      </c:pt>
                      <c:pt idx="4750">
                        <c:v>950.40019531250005</c:v>
                      </c:pt>
                      <c:pt idx="4751">
                        <c:v>950.59760742187495</c:v>
                      </c:pt>
                      <c:pt idx="4752">
                        <c:v>950.800048828125</c:v>
                      </c:pt>
                      <c:pt idx="4753">
                        <c:v>950.99594726562498</c:v>
                      </c:pt>
                      <c:pt idx="4754">
                        <c:v>951.20219726562505</c:v>
                      </c:pt>
                      <c:pt idx="4755">
                        <c:v>951.41245117187498</c:v>
                      </c:pt>
                      <c:pt idx="4756">
                        <c:v>951.60732421875002</c:v>
                      </c:pt>
                      <c:pt idx="4757">
                        <c:v>951.80849609375002</c:v>
                      </c:pt>
                      <c:pt idx="4758">
                        <c:v>951.99711914062505</c:v>
                      </c:pt>
                      <c:pt idx="4759">
                        <c:v>952.194580078125</c:v>
                      </c:pt>
                      <c:pt idx="4760">
                        <c:v>952.40708007812498</c:v>
                      </c:pt>
                      <c:pt idx="4761">
                        <c:v>952.605712890625</c:v>
                      </c:pt>
                      <c:pt idx="4762">
                        <c:v>952.7978515625</c:v>
                      </c:pt>
                      <c:pt idx="4763">
                        <c:v>952.99526367187502</c:v>
                      </c:pt>
                      <c:pt idx="4764">
                        <c:v>953.19169921875005</c:v>
                      </c:pt>
                      <c:pt idx="4765">
                        <c:v>953.39418945312502</c:v>
                      </c:pt>
                      <c:pt idx="4766">
                        <c:v>953.59658203125002</c:v>
                      </c:pt>
                      <c:pt idx="4767">
                        <c:v>953.79648437499998</c:v>
                      </c:pt>
                      <c:pt idx="4768">
                        <c:v>953.99140624999995</c:v>
                      </c:pt>
                      <c:pt idx="4769">
                        <c:v>954.18886718750002</c:v>
                      </c:pt>
                      <c:pt idx="4770">
                        <c:v>954.40009765624995</c:v>
                      </c:pt>
                      <c:pt idx="4771">
                        <c:v>954.60629882812498</c:v>
                      </c:pt>
                      <c:pt idx="4772">
                        <c:v>954.80502929687498</c:v>
                      </c:pt>
                      <c:pt idx="4773">
                        <c:v>955.00244140625</c:v>
                      </c:pt>
                      <c:pt idx="4774">
                        <c:v>955.19833984374998</c:v>
                      </c:pt>
                      <c:pt idx="4775">
                        <c:v>955.39448242187495</c:v>
                      </c:pt>
                      <c:pt idx="4776">
                        <c:v>955.59335937499998</c:v>
                      </c:pt>
                      <c:pt idx="4777">
                        <c:v>955.79833984375</c:v>
                      </c:pt>
                      <c:pt idx="4778">
                        <c:v>955.99453125000002</c:v>
                      </c:pt>
                      <c:pt idx="4779">
                        <c:v>956.19697265624995</c:v>
                      </c:pt>
                      <c:pt idx="4780">
                        <c:v>956.40947265625005</c:v>
                      </c:pt>
                      <c:pt idx="4781">
                        <c:v>956.60688476562495</c:v>
                      </c:pt>
                      <c:pt idx="4782">
                        <c:v>956.79672851562498</c:v>
                      </c:pt>
                      <c:pt idx="4783">
                        <c:v>956.992919921875</c:v>
                      </c:pt>
                      <c:pt idx="4784">
                        <c:v>957.19418945312498</c:v>
                      </c:pt>
                      <c:pt idx="4785">
                        <c:v>957.39409179687505</c:v>
                      </c:pt>
                      <c:pt idx="4786">
                        <c:v>957.59775390624998</c:v>
                      </c:pt>
                      <c:pt idx="4787">
                        <c:v>957.80146484374995</c:v>
                      </c:pt>
                      <c:pt idx="4788">
                        <c:v>958.00141601562495</c:v>
                      </c:pt>
                      <c:pt idx="4789">
                        <c:v>958.20009765625002</c:v>
                      </c:pt>
                      <c:pt idx="4790">
                        <c:v>958.4</c:v>
                      </c:pt>
                      <c:pt idx="4791">
                        <c:v>958.59487304687502</c:v>
                      </c:pt>
                      <c:pt idx="4792">
                        <c:v>958.78852539062495</c:v>
                      </c:pt>
                      <c:pt idx="4793">
                        <c:v>958.98974609375</c:v>
                      </c:pt>
                      <c:pt idx="4794">
                        <c:v>959.19072265625005</c:v>
                      </c:pt>
                      <c:pt idx="4795">
                        <c:v>959.40444335937502</c:v>
                      </c:pt>
                      <c:pt idx="4796">
                        <c:v>959.60585937500002</c:v>
                      </c:pt>
                      <c:pt idx="4797">
                        <c:v>959.790771484375</c:v>
                      </c:pt>
                      <c:pt idx="4798">
                        <c:v>959.99824218749995</c:v>
                      </c:pt>
                      <c:pt idx="4799">
                        <c:v>960.201904296875</c:v>
                      </c:pt>
                      <c:pt idx="4800">
                        <c:v>960.39555664062505</c:v>
                      </c:pt>
                      <c:pt idx="4801">
                        <c:v>960.58896484374998</c:v>
                      </c:pt>
                      <c:pt idx="4802">
                        <c:v>960.78886718750005</c:v>
                      </c:pt>
                      <c:pt idx="4803">
                        <c:v>960.99033203124998</c:v>
                      </c:pt>
                      <c:pt idx="4804">
                        <c:v>961.18906249999998</c:v>
                      </c:pt>
                      <c:pt idx="4805">
                        <c:v>961.40029296875002</c:v>
                      </c:pt>
                      <c:pt idx="4806">
                        <c:v>961.60395507812495</c:v>
                      </c:pt>
                      <c:pt idx="4807">
                        <c:v>961.79755859374995</c:v>
                      </c:pt>
                      <c:pt idx="4808">
                        <c:v>961.99624023437502</c:v>
                      </c:pt>
                      <c:pt idx="4809">
                        <c:v>962.19619140625002</c:v>
                      </c:pt>
                      <c:pt idx="4810">
                        <c:v>962.39990234375</c:v>
                      </c:pt>
                      <c:pt idx="4811">
                        <c:v>962.59858398437495</c:v>
                      </c:pt>
                      <c:pt idx="4812">
                        <c:v>962.78466796875</c:v>
                      </c:pt>
                      <c:pt idx="4813">
                        <c:v>962.97954101562505</c:v>
                      </c:pt>
                      <c:pt idx="4814">
                        <c:v>963.18325195312502</c:v>
                      </c:pt>
                      <c:pt idx="4815">
                        <c:v>963.38701171875005</c:v>
                      </c:pt>
                      <c:pt idx="4816">
                        <c:v>963.594482421875</c:v>
                      </c:pt>
                      <c:pt idx="4817">
                        <c:v>963.79414062499995</c:v>
                      </c:pt>
                      <c:pt idx="4818">
                        <c:v>964.00541992187505</c:v>
                      </c:pt>
                      <c:pt idx="4819">
                        <c:v>964.21186523437495</c:v>
                      </c:pt>
                      <c:pt idx="4820">
                        <c:v>964.39414062499998</c:v>
                      </c:pt>
                      <c:pt idx="4821">
                        <c:v>964.59409179687498</c:v>
                      </c:pt>
                      <c:pt idx="4822">
                        <c:v>964.80917968749998</c:v>
                      </c:pt>
                      <c:pt idx="4823">
                        <c:v>964.997802734375</c:v>
                      </c:pt>
                      <c:pt idx="4824">
                        <c:v>965.17988281249995</c:v>
                      </c:pt>
                      <c:pt idx="4825">
                        <c:v>965.39116210937505</c:v>
                      </c:pt>
                      <c:pt idx="4826">
                        <c:v>965.58979492187495</c:v>
                      </c:pt>
                      <c:pt idx="4827">
                        <c:v>965.79096679687495</c:v>
                      </c:pt>
                      <c:pt idx="4828">
                        <c:v>965.99746093750002</c:v>
                      </c:pt>
                      <c:pt idx="4829">
                        <c:v>966.19233398437495</c:v>
                      </c:pt>
                      <c:pt idx="4830">
                        <c:v>966.39604492187505</c:v>
                      </c:pt>
                      <c:pt idx="4831">
                        <c:v>966.59599609375005</c:v>
                      </c:pt>
                      <c:pt idx="4832">
                        <c:v>966.79443359375</c:v>
                      </c:pt>
                      <c:pt idx="4833">
                        <c:v>966.99560546875</c:v>
                      </c:pt>
                      <c:pt idx="4834">
                        <c:v>967.18442382812498</c:v>
                      </c:pt>
                      <c:pt idx="4835">
                        <c:v>967.3818359375</c:v>
                      </c:pt>
                      <c:pt idx="4836">
                        <c:v>967.590576171875</c:v>
                      </c:pt>
                      <c:pt idx="4837">
                        <c:v>967.78779296874995</c:v>
                      </c:pt>
                      <c:pt idx="4838">
                        <c:v>967.98271484375005</c:v>
                      </c:pt>
                      <c:pt idx="4839">
                        <c:v>968.18159179687495</c:v>
                      </c:pt>
                      <c:pt idx="4840">
                        <c:v>968.384033203125</c:v>
                      </c:pt>
                      <c:pt idx="4841">
                        <c:v>968.58901367187502</c:v>
                      </c:pt>
                      <c:pt idx="4842">
                        <c:v>968.79145507812495</c:v>
                      </c:pt>
                      <c:pt idx="4843">
                        <c:v>968.99013671875002</c:v>
                      </c:pt>
                      <c:pt idx="4844">
                        <c:v>969.18730468750005</c:v>
                      </c:pt>
                      <c:pt idx="4845">
                        <c:v>969.3857421875</c:v>
                      </c:pt>
                      <c:pt idx="4846">
                        <c:v>969.58466796874995</c:v>
                      </c:pt>
                      <c:pt idx="4847">
                        <c:v>969.77851562499995</c:v>
                      </c:pt>
                      <c:pt idx="4848">
                        <c:v>969.99223632812505</c:v>
                      </c:pt>
                      <c:pt idx="4849">
                        <c:v>970.18593750000002</c:v>
                      </c:pt>
                      <c:pt idx="4850">
                        <c:v>970.37709960937502</c:v>
                      </c:pt>
                      <c:pt idx="4851">
                        <c:v>970.58305664062505</c:v>
                      </c:pt>
                      <c:pt idx="4852">
                        <c:v>970.79179687500005</c:v>
                      </c:pt>
                      <c:pt idx="4853">
                        <c:v>970.99321289062505</c:v>
                      </c:pt>
                      <c:pt idx="4854">
                        <c:v>971.18559570312505</c:v>
                      </c:pt>
                      <c:pt idx="4855">
                        <c:v>971.38427734375</c:v>
                      </c:pt>
                      <c:pt idx="4856">
                        <c:v>971.58046875000002</c:v>
                      </c:pt>
                      <c:pt idx="4857">
                        <c:v>971.78168945312495</c:v>
                      </c:pt>
                      <c:pt idx="4858">
                        <c:v>971.98012695312502</c:v>
                      </c:pt>
                      <c:pt idx="4859">
                        <c:v>972.18984375000002</c:v>
                      </c:pt>
                      <c:pt idx="4860">
                        <c:v>972.378662109375</c:v>
                      </c:pt>
                      <c:pt idx="4861">
                        <c:v>972.57631835937502</c:v>
                      </c:pt>
                      <c:pt idx="4862">
                        <c:v>972.79892578124998</c:v>
                      </c:pt>
                      <c:pt idx="4863">
                        <c:v>972.99257812500002</c:v>
                      </c:pt>
                      <c:pt idx="4864">
                        <c:v>973.189697265625</c:v>
                      </c:pt>
                      <c:pt idx="4865">
                        <c:v>973.3984375</c:v>
                      </c:pt>
                      <c:pt idx="4866">
                        <c:v>973.59233398437505</c:v>
                      </c:pt>
                      <c:pt idx="4867">
                        <c:v>973.77714843750005</c:v>
                      </c:pt>
                      <c:pt idx="4868">
                        <c:v>973.98085937500002</c:v>
                      </c:pt>
                      <c:pt idx="4869">
                        <c:v>974.18583984375005</c:v>
                      </c:pt>
                      <c:pt idx="4870">
                        <c:v>974.37548828125</c:v>
                      </c:pt>
                      <c:pt idx="4871">
                        <c:v>974.57290039062502</c:v>
                      </c:pt>
                      <c:pt idx="4872">
                        <c:v>974.78164062500002</c:v>
                      </c:pt>
                      <c:pt idx="4873">
                        <c:v>974.98408203124995</c:v>
                      </c:pt>
                      <c:pt idx="4874">
                        <c:v>975.19052734374998</c:v>
                      </c:pt>
                      <c:pt idx="4875">
                        <c:v>975.39423828124995</c:v>
                      </c:pt>
                      <c:pt idx="4876">
                        <c:v>975.580078125</c:v>
                      </c:pt>
                      <c:pt idx="4877">
                        <c:v>975.77373046875005</c:v>
                      </c:pt>
                      <c:pt idx="4878">
                        <c:v>975.98271484375005</c:v>
                      </c:pt>
                      <c:pt idx="4879">
                        <c:v>976.190185546875</c:v>
                      </c:pt>
                      <c:pt idx="4880">
                        <c:v>976.38759765625002</c:v>
                      </c:pt>
                      <c:pt idx="4881">
                        <c:v>976.57622070312505</c:v>
                      </c:pt>
                      <c:pt idx="4882">
                        <c:v>976.77744140624998</c:v>
                      </c:pt>
                      <c:pt idx="4883">
                        <c:v>976.983642578125</c:v>
                      </c:pt>
                      <c:pt idx="4884">
                        <c:v>977.176025390625</c:v>
                      </c:pt>
                      <c:pt idx="4885">
                        <c:v>977.383544921875</c:v>
                      </c:pt>
                      <c:pt idx="4886">
                        <c:v>977.58979492187495</c:v>
                      </c:pt>
                      <c:pt idx="4887">
                        <c:v>977.78969726562502</c:v>
                      </c:pt>
                      <c:pt idx="4888">
                        <c:v>977.98681640625</c:v>
                      </c:pt>
                      <c:pt idx="4889">
                        <c:v>978.18549804687495</c:v>
                      </c:pt>
                      <c:pt idx="4890">
                        <c:v>978.379150390625</c:v>
                      </c:pt>
                      <c:pt idx="4891">
                        <c:v>978.587890625</c:v>
                      </c:pt>
                      <c:pt idx="4892">
                        <c:v>978.79057617187505</c:v>
                      </c:pt>
                      <c:pt idx="4893">
                        <c:v>978.97792968750002</c:v>
                      </c:pt>
                      <c:pt idx="4894">
                        <c:v>979.17539062499998</c:v>
                      </c:pt>
                      <c:pt idx="4895">
                        <c:v>979.371337890625</c:v>
                      </c:pt>
                      <c:pt idx="4896">
                        <c:v>979.57729492187502</c:v>
                      </c:pt>
                      <c:pt idx="4897">
                        <c:v>979.77617187500005</c:v>
                      </c:pt>
                      <c:pt idx="4898">
                        <c:v>979.97133789062502</c:v>
                      </c:pt>
                      <c:pt idx="4899">
                        <c:v>980.18134765624995</c:v>
                      </c:pt>
                      <c:pt idx="4900">
                        <c:v>980.38627929687505</c:v>
                      </c:pt>
                      <c:pt idx="4901">
                        <c:v>980.5771484375</c:v>
                      </c:pt>
                      <c:pt idx="4902">
                        <c:v>980.77309570312502</c:v>
                      </c:pt>
                      <c:pt idx="4903">
                        <c:v>980.97578124999995</c:v>
                      </c:pt>
                      <c:pt idx="4904">
                        <c:v>981.1884765625</c:v>
                      </c:pt>
                      <c:pt idx="4905">
                        <c:v>981.39848632812505</c:v>
                      </c:pt>
                      <c:pt idx="4906">
                        <c:v>981.59086914062505</c:v>
                      </c:pt>
                      <c:pt idx="4907">
                        <c:v>981.78076171875</c:v>
                      </c:pt>
                      <c:pt idx="4908">
                        <c:v>981.9794921875</c:v>
                      </c:pt>
                      <c:pt idx="4909">
                        <c:v>982.1806640625</c:v>
                      </c:pt>
                      <c:pt idx="4910">
                        <c:v>982.38056640624995</c:v>
                      </c:pt>
                      <c:pt idx="4911">
                        <c:v>982.57548828125005</c:v>
                      </c:pt>
                      <c:pt idx="4912">
                        <c:v>982.77670898437498</c:v>
                      </c:pt>
                      <c:pt idx="4913">
                        <c:v>982.98540039062505</c:v>
                      </c:pt>
                      <c:pt idx="4914">
                        <c:v>983.18281249999995</c:v>
                      </c:pt>
                      <c:pt idx="4915">
                        <c:v>983.38652343750005</c:v>
                      </c:pt>
                      <c:pt idx="4916">
                        <c:v>983.59272460937495</c:v>
                      </c:pt>
                      <c:pt idx="4917">
                        <c:v>983.77885742187505</c:v>
                      </c:pt>
                      <c:pt idx="4918">
                        <c:v>983.96875</c:v>
                      </c:pt>
                      <c:pt idx="4919">
                        <c:v>984.17495117187502</c:v>
                      </c:pt>
                      <c:pt idx="4920">
                        <c:v>984.38115234375005</c:v>
                      </c:pt>
                      <c:pt idx="4921">
                        <c:v>984.59365234375002</c:v>
                      </c:pt>
                      <c:pt idx="4922">
                        <c:v>984.78603515625002</c:v>
                      </c:pt>
                      <c:pt idx="4923">
                        <c:v>984.96835937499998</c:v>
                      </c:pt>
                      <c:pt idx="4924">
                        <c:v>985.17333984375</c:v>
                      </c:pt>
                      <c:pt idx="4925">
                        <c:v>985.37202148437495</c:v>
                      </c:pt>
                      <c:pt idx="4926">
                        <c:v>985.56943359374998</c:v>
                      </c:pt>
                      <c:pt idx="4927">
                        <c:v>985.77060546874998</c:v>
                      </c:pt>
                      <c:pt idx="4928">
                        <c:v>985.97299804687498</c:v>
                      </c:pt>
                      <c:pt idx="4929">
                        <c:v>986.185546875</c:v>
                      </c:pt>
                      <c:pt idx="4930">
                        <c:v>986.38173828125002</c:v>
                      </c:pt>
                      <c:pt idx="4931">
                        <c:v>986.57534179687502</c:v>
                      </c:pt>
                      <c:pt idx="4932">
                        <c:v>986.78535156249995</c:v>
                      </c:pt>
                      <c:pt idx="4933">
                        <c:v>986.99033203124998</c:v>
                      </c:pt>
                      <c:pt idx="4934">
                        <c:v>987.187744140625</c:v>
                      </c:pt>
                      <c:pt idx="4935">
                        <c:v>987.38266601562498</c:v>
                      </c:pt>
                      <c:pt idx="4936">
                        <c:v>987.57377929687505</c:v>
                      </c:pt>
                      <c:pt idx="4937">
                        <c:v>987.77622070312498</c:v>
                      </c:pt>
                      <c:pt idx="4938">
                        <c:v>987.98369140625005</c:v>
                      </c:pt>
                      <c:pt idx="4939">
                        <c:v>988.17607421875005</c:v>
                      </c:pt>
                      <c:pt idx="4940">
                        <c:v>988.37602539062505</c:v>
                      </c:pt>
                      <c:pt idx="4941">
                        <c:v>988.57695312500005</c:v>
                      </c:pt>
                      <c:pt idx="4942">
                        <c:v>988.77182617187498</c:v>
                      </c:pt>
                      <c:pt idx="4943">
                        <c:v>988.97075195312505</c:v>
                      </c:pt>
                      <c:pt idx="4944">
                        <c:v>989.168212890625</c:v>
                      </c:pt>
                      <c:pt idx="4945">
                        <c:v>989.37065429687505</c:v>
                      </c:pt>
                      <c:pt idx="4946">
                        <c:v>989.58540039062495</c:v>
                      </c:pt>
                      <c:pt idx="4947">
                        <c:v>989.79643554687505</c:v>
                      </c:pt>
                      <c:pt idx="4948">
                        <c:v>989.98784179687505</c:v>
                      </c:pt>
                      <c:pt idx="4949">
                        <c:v>990.18422851562502</c:v>
                      </c:pt>
                      <c:pt idx="4950">
                        <c:v>990.38037109375</c:v>
                      </c:pt>
                      <c:pt idx="4951">
                        <c:v>990.57402343750005</c:v>
                      </c:pt>
                      <c:pt idx="4952">
                        <c:v>990.77524414062498</c:v>
                      </c:pt>
                      <c:pt idx="4953">
                        <c:v>990.97768554687502</c:v>
                      </c:pt>
                      <c:pt idx="4954">
                        <c:v>991.18007812500002</c:v>
                      </c:pt>
                      <c:pt idx="4955">
                        <c:v>991.36367187500002</c:v>
                      </c:pt>
                      <c:pt idx="4956">
                        <c:v>991.55483398437502</c:v>
                      </c:pt>
                      <c:pt idx="4957">
                        <c:v>991.76479492187502</c:v>
                      </c:pt>
                      <c:pt idx="4958">
                        <c:v>991.97602539062495</c:v>
                      </c:pt>
                      <c:pt idx="4959">
                        <c:v>992.18100585937498</c:v>
                      </c:pt>
                      <c:pt idx="4960">
                        <c:v>992.38349609374995</c:v>
                      </c:pt>
                      <c:pt idx="4961">
                        <c:v>992.57587890624995</c:v>
                      </c:pt>
                      <c:pt idx="4962">
                        <c:v>992.76445312500005</c:v>
                      </c:pt>
                      <c:pt idx="4963">
                        <c:v>992.97441406250005</c:v>
                      </c:pt>
                      <c:pt idx="4964">
                        <c:v>993.18315429687505</c:v>
                      </c:pt>
                      <c:pt idx="4965">
                        <c:v>993.37934570312495</c:v>
                      </c:pt>
                      <c:pt idx="4966">
                        <c:v>993.57045898437502</c:v>
                      </c:pt>
                      <c:pt idx="4967">
                        <c:v>993.77041015625002</c:v>
                      </c:pt>
                      <c:pt idx="4968">
                        <c:v>993.97163085937495</c:v>
                      </c:pt>
                      <c:pt idx="4969">
                        <c:v>994.16523437499995</c:v>
                      </c:pt>
                      <c:pt idx="4970">
                        <c:v>994.37143554687498</c:v>
                      </c:pt>
                      <c:pt idx="4971">
                        <c:v>994.57138671874998</c:v>
                      </c:pt>
                      <c:pt idx="4972">
                        <c:v>994.77006835937505</c:v>
                      </c:pt>
                      <c:pt idx="4973">
                        <c:v>994.9775390625</c:v>
                      </c:pt>
                      <c:pt idx="4974">
                        <c:v>995.17119140625005</c:v>
                      </c:pt>
                      <c:pt idx="4975">
                        <c:v>995.36606445312498</c:v>
                      </c:pt>
                      <c:pt idx="4976">
                        <c:v>995.56723632812498</c:v>
                      </c:pt>
                      <c:pt idx="4977">
                        <c:v>995.76469726562505</c:v>
                      </c:pt>
                      <c:pt idx="4978">
                        <c:v>995.96210937499995</c:v>
                      </c:pt>
                      <c:pt idx="4979">
                        <c:v>996.16054687500002</c:v>
                      </c:pt>
                      <c:pt idx="4980">
                        <c:v>996.35795898437505</c:v>
                      </c:pt>
                      <c:pt idx="4981">
                        <c:v>996.55561523437495</c:v>
                      </c:pt>
                      <c:pt idx="4982">
                        <c:v>996.76313476562495</c:v>
                      </c:pt>
                      <c:pt idx="4983">
                        <c:v>996.96938476562502</c:v>
                      </c:pt>
                      <c:pt idx="4984">
                        <c:v>997.16552734375</c:v>
                      </c:pt>
                      <c:pt idx="4985">
                        <c:v>997.36166992187498</c:v>
                      </c:pt>
                      <c:pt idx="4986">
                        <c:v>997.56787109375</c:v>
                      </c:pt>
                      <c:pt idx="4987">
                        <c:v>997.7763671875</c:v>
                      </c:pt>
                      <c:pt idx="4988">
                        <c:v>997.976318359375</c:v>
                      </c:pt>
                      <c:pt idx="4989">
                        <c:v>998.16640625000002</c:v>
                      </c:pt>
                      <c:pt idx="4990">
                        <c:v>998.36381835937505</c:v>
                      </c:pt>
                      <c:pt idx="4991">
                        <c:v>998.57255859375005</c:v>
                      </c:pt>
                      <c:pt idx="4992">
                        <c:v>998.76748046875002</c:v>
                      </c:pt>
                      <c:pt idx="4993">
                        <c:v>998.96088867187495</c:v>
                      </c:pt>
                      <c:pt idx="4994">
                        <c:v>999.16708984374998</c:v>
                      </c:pt>
                      <c:pt idx="4995">
                        <c:v>999.36225585937495</c:v>
                      </c:pt>
                      <c:pt idx="4996">
                        <c:v>999.54960937500005</c:v>
                      </c:pt>
                      <c:pt idx="4997">
                        <c:v>999.76064453125002</c:v>
                      </c:pt>
                      <c:pt idx="4998">
                        <c:v>999.99482421874995</c:v>
                      </c:pt>
                    </c:numCache>
                  </c:numRef>
                </c:xVal>
                <c:y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data_Loop!$AR$19:$AR$5017</c15:sqref>
                        </c15:formulaRef>
                      </c:ext>
                    </c:extLst>
                    <c:numCache>
                      <c:formatCode>0.00E+00</c:formatCode>
                      <c:ptCount val="4999"/>
                      <c:pt idx="0">
                        <c:v>-6.0480374766489902E-6</c:v>
                      </c:pt>
                      <c:pt idx="1">
                        <c:v>-9.0808683026258499E-6</c:v>
                      </c:pt>
                      <c:pt idx="2">
                        <c:v>-1.1456920270576E-5</c:v>
                      </c:pt>
                      <c:pt idx="3">
                        <c:v>-1.40004420369196E-5</c:v>
                      </c:pt>
                      <c:pt idx="4">
                        <c:v>-1.6695777506513001E-5</c:v>
                      </c:pt>
                      <c:pt idx="5">
                        <c:v>-1.9991944069250701E-5</c:v>
                      </c:pt>
                      <c:pt idx="6">
                        <c:v>-2.2314052407892601E-5</c:v>
                      </c:pt>
                      <c:pt idx="7">
                        <c:v>-2.5114805482250202E-5</c:v>
                      </c:pt>
                      <c:pt idx="8">
                        <c:v>-2.7964545797522299E-5</c:v>
                      </c:pt>
                      <c:pt idx="9">
                        <c:v>-3.0443243177969999E-5</c:v>
                      </c:pt>
                      <c:pt idx="10">
                        <c:v>-3.36481509962923E-5</c:v>
                      </c:pt>
                      <c:pt idx="11">
                        <c:v>-3.6521904336239897E-5</c:v>
                      </c:pt>
                      <c:pt idx="12">
                        <c:v>-3.8955246784278203E-5</c:v>
                      </c:pt>
                      <c:pt idx="13">
                        <c:v>-4.2434438887278199E-5</c:v>
                      </c:pt>
                      <c:pt idx="14">
                        <c:v>-4.52459485915607E-5</c:v>
                      </c:pt>
                      <c:pt idx="15">
                        <c:v>-4.8189080771391002E-5</c:v>
                      </c:pt>
                      <c:pt idx="16">
                        <c:v>-5.0663231525934803E-5</c:v>
                      </c:pt>
                      <c:pt idx="17">
                        <c:v>-5.32057307647695E-5</c:v>
                      </c:pt>
                      <c:pt idx="18">
                        <c:v>-5.6799479144276497E-5</c:v>
                      </c:pt>
                      <c:pt idx="19">
                        <c:v>-5.9049243288707E-5</c:v>
                      </c:pt>
                      <c:pt idx="20">
                        <c:v>-6.23935004675145E-5</c:v>
                      </c:pt>
                      <c:pt idx="21">
                        <c:v>-6.4948557365699495E-5</c:v>
                      </c:pt>
                      <c:pt idx="22">
                        <c:v>-6.7411134300555495E-5</c:v>
                      </c:pt>
                      <c:pt idx="23">
                        <c:v>-7.1412321397007397E-5</c:v>
                      </c:pt>
                      <c:pt idx="24">
                        <c:v>-7.3865969980586003E-5</c:v>
                      </c:pt>
                      <c:pt idx="25">
                        <c:v>-7.6615030521689096E-5</c:v>
                      </c:pt>
                      <c:pt idx="26">
                        <c:v>-7.9239893597695099E-5</c:v>
                      </c:pt>
                      <c:pt idx="27">
                        <c:v>-8.2493183762564503E-5</c:v>
                      </c:pt>
                      <c:pt idx="28">
                        <c:v>-8.4294059656024806E-5</c:v>
                      </c:pt>
                      <c:pt idx="29">
                        <c:v>-8.7449587415409699E-5</c:v>
                      </c:pt>
                      <c:pt idx="30">
                        <c:v>-9.1097121196616205E-5</c:v>
                      </c:pt>
                      <c:pt idx="31">
                        <c:v>-9.3534335451078606E-5</c:v>
                      </c:pt>
                      <c:pt idx="32">
                        <c:v>-9.6626258156516203E-5</c:v>
                      </c:pt>
                      <c:pt idx="33">
                        <c:v>-9.9687055206014601E-5</c:v>
                      </c:pt>
                      <c:pt idx="34" formatCode="General">
                        <c:v>-1.0085308332697599E-4</c:v>
                      </c:pt>
                      <c:pt idx="35" formatCode="General">
                        <c:v>-1.0668315105014E-4</c:v>
                      </c:pt>
                      <c:pt idx="36" formatCode="General">
                        <c:v>-1.09653786603465E-4</c:v>
                      </c:pt>
                      <c:pt idx="37" formatCode="General">
                        <c:v>-1.1249446412550999E-4</c:v>
                      </c:pt>
                      <c:pt idx="38" formatCode="General">
                        <c:v>-1.14538862660756E-4</c:v>
                      </c:pt>
                      <c:pt idx="39" formatCode="General">
                        <c:v>-1.18841542743902E-4</c:v>
                      </c:pt>
                      <c:pt idx="40" formatCode="General">
                        <c:v>-1.21137149222491E-4</c:v>
                      </c:pt>
                      <c:pt idx="41" formatCode="General">
                        <c:v>-1.2321046721558399E-4</c:v>
                      </c:pt>
                      <c:pt idx="42" formatCode="General">
                        <c:v>-1.25391898958863E-4</c:v>
                      </c:pt>
                      <c:pt idx="43" formatCode="General">
                        <c:v>-1.30580920175842E-4</c:v>
                      </c:pt>
                      <c:pt idx="44" formatCode="General">
                        <c:v>-1.3212677704594101E-4</c:v>
                      </c:pt>
                      <c:pt idx="45" formatCode="General">
                        <c:v>-1.35575896322829E-4</c:v>
                      </c:pt>
                      <c:pt idx="46" formatCode="General">
                        <c:v>-1.39431780110712E-4</c:v>
                      </c:pt>
                      <c:pt idx="47" formatCode="General">
                        <c:v>-1.4236295341584699E-4</c:v>
                      </c:pt>
                      <c:pt idx="48" formatCode="General">
                        <c:v>-1.45803457649662E-4</c:v>
                      </c:pt>
                      <c:pt idx="49" formatCode="General">
                        <c:v>-1.4758291916081701E-4</c:v>
                      </c:pt>
                      <c:pt idx="50" formatCode="General">
                        <c:v>-1.49748959745103E-4</c:v>
                      </c:pt>
                      <c:pt idx="51" formatCode="General">
                        <c:v>-1.5393371433273899E-4</c:v>
                      </c:pt>
                      <c:pt idx="52" formatCode="General">
                        <c:v>-1.5402954617518299E-4</c:v>
                      </c:pt>
                      <c:pt idx="53" formatCode="General">
                        <c:v>-1.58779133220779E-4</c:v>
                      </c:pt>
                      <c:pt idx="54" formatCode="General">
                        <c:v>-1.6044433875990301E-4</c:v>
                      </c:pt>
                      <c:pt idx="55" formatCode="General">
                        <c:v>-1.6531113584932299E-4</c:v>
                      </c:pt>
                      <c:pt idx="56" formatCode="General">
                        <c:v>-1.69061423486165E-4</c:v>
                      </c:pt>
                      <c:pt idx="57" formatCode="General">
                        <c:v>-1.7238671815036701E-4</c:v>
                      </c:pt>
                      <c:pt idx="58" formatCode="General">
                        <c:v>-1.75406339896154E-4</c:v>
                      </c:pt>
                      <c:pt idx="59" formatCode="General">
                        <c:v>-1.78096310060269E-4</c:v>
                      </c:pt>
                      <c:pt idx="60" formatCode="General">
                        <c:v>-1.8206017236340101E-4</c:v>
                      </c:pt>
                      <c:pt idx="61" formatCode="General">
                        <c:v>-1.8194973236078301E-4</c:v>
                      </c:pt>
                      <c:pt idx="62" formatCode="General">
                        <c:v>-1.8661317880713801E-4</c:v>
                      </c:pt>
                      <c:pt idx="63" formatCode="General">
                        <c:v>-1.8890084070262501E-4</c:v>
                      </c:pt>
                      <c:pt idx="64" formatCode="General">
                        <c:v>-1.89358998107497E-4</c:v>
                      </c:pt>
                      <c:pt idx="65" formatCode="General">
                        <c:v>-1.9669036164869701E-4</c:v>
                      </c:pt>
                      <c:pt idx="66" formatCode="General">
                        <c:v>-2.006443416921E-4</c:v>
                      </c:pt>
                      <c:pt idx="67" formatCode="General">
                        <c:v>-2.0050112946400301E-4</c:v>
                      </c:pt>
                      <c:pt idx="68" formatCode="General">
                        <c:v>-2.03995894414102E-4</c:v>
                      </c:pt>
                      <c:pt idx="69" formatCode="General">
                        <c:v>-2.07696079946183E-4</c:v>
                      </c:pt>
                      <c:pt idx="70" formatCode="General">
                        <c:v>-2.0982047439957601E-4</c:v>
                      </c:pt>
                      <c:pt idx="71" formatCode="General">
                        <c:v>-2.11871971209827E-4</c:v>
                      </c:pt>
                      <c:pt idx="72" formatCode="General">
                        <c:v>-2.1482066471017799E-4</c:v>
                      </c:pt>
                      <c:pt idx="73" formatCode="General">
                        <c:v>-2.2311520228319599E-4</c:v>
                      </c:pt>
                      <c:pt idx="74" formatCode="General">
                        <c:v>-2.2322275650646901E-4</c:v>
                      </c:pt>
                      <c:pt idx="75" formatCode="General">
                        <c:v>-2.2522050767297301E-4</c:v>
                      </c:pt>
                      <c:pt idx="76" formatCode="General">
                        <c:v>-2.27752912921531E-4</c:v>
                      </c:pt>
                      <c:pt idx="77" formatCode="General">
                        <c:v>-2.31871157915918E-4</c:v>
                      </c:pt>
                      <c:pt idx="78" formatCode="General">
                        <c:v>-2.3438985869037301E-4</c:v>
                      </c:pt>
                      <c:pt idx="79" formatCode="General">
                        <c:v>-2.3756415412376299E-4</c:v>
                      </c:pt>
                      <c:pt idx="80" formatCode="General">
                        <c:v>-2.4230612210643501E-4</c:v>
                      </c:pt>
                      <c:pt idx="81" formatCode="General">
                        <c:v>-2.44688145914968E-4</c:v>
                      </c:pt>
                      <c:pt idx="82" formatCode="General">
                        <c:v>-2.44125271280742E-4</c:v>
                      </c:pt>
                      <c:pt idx="83" formatCode="General">
                        <c:v>-2.5087695339937402E-4</c:v>
                      </c:pt>
                      <c:pt idx="84" formatCode="General">
                        <c:v>-2.5101238305451698E-4</c:v>
                      </c:pt>
                      <c:pt idx="85" formatCode="General">
                        <c:v>-2.5760872149834202E-4</c:v>
                      </c:pt>
                      <c:pt idx="86" formatCode="General">
                        <c:v>-2.6200325151146201E-4</c:v>
                      </c:pt>
                      <c:pt idx="87" formatCode="General">
                        <c:v>-2.6151836679965399E-4</c:v>
                      </c:pt>
                      <c:pt idx="88" formatCode="General">
                        <c:v>-2.6603040052835099E-4</c:v>
                      </c:pt>
                      <c:pt idx="89" formatCode="General">
                        <c:v>-2.6736642069578702E-4</c:v>
                      </c:pt>
                      <c:pt idx="90" formatCode="General">
                        <c:v>-2.7036064869072199E-4</c:v>
                      </c:pt>
                      <c:pt idx="91" formatCode="General">
                        <c:v>-2.74647800558241E-4</c:v>
                      </c:pt>
                      <c:pt idx="92" formatCode="General">
                        <c:v>-2.7845633437601798E-4</c:v>
                      </c:pt>
                      <c:pt idx="93" formatCode="General">
                        <c:v>-2.8192969064581001E-4</c:v>
                      </c:pt>
                      <c:pt idx="94" formatCode="General">
                        <c:v>-2.8221362180718302E-4</c:v>
                      </c:pt>
                      <c:pt idx="95" formatCode="General">
                        <c:v>-2.8818007437613201E-4</c:v>
                      </c:pt>
                      <c:pt idx="96" formatCode="General">
                        <c:v>-2.8725963687299298E-4</c:v>
                      </c:pt>
                      <c:pt idx="97" formatCode="General">
                        <c:v>-2.9041895727169201E-4</c:v>
                      </c:pt>
                      <c:pt idx="98" formatCode="General">
                        <c:v>-2.9625163220591997E-4</c:v>
                      </c:pt>
                      <c:pt idx="99" formatCode="General">
                        <c:v>-2.9528575514867699E-4</c:v>
                      </c:pt>
                      <c:pt idx="100" formatCode="General">
                        <c:v>-3.0089507907390099E-4</c:v>
                      </c:pt>
                      <c:pt idx="101" formatCode="General">
                        <c:v>-3.0268109321624197E-4</c:v>
                      </c:pt>
                      <c:pt idx="102" formatCode="General">
                        <c:v>-3.0740270091654602E-4</c:v>
                      </c:pt>
                      <c:pt idx="103" formatCode="General">
                        <c:v>-3.0858399881663099E-4</c:v>
                      </c:pt>
                      <c:pt idx="104" formatCode="General">
                        <c:v>-3.1423768744164103E-4</c:v>
                      </c:pt>
                      <c:pt idx="105" formatCode="General">
                        <c:v>-3.1396398139244301E-4</c:v>
                      </c:pt>
                      <c:pt idx="106" formatCode="General">
                        <c:v>-3.2273985114256799E-4</c:v>
                      </c:pt>
                      <c:pt idx="107" formatCode="General">
                        <c:v>-3.2020202348458597E-4</c:v>
                      </c:pt>
                      <c:pt idx="108" formatCode="General">
                        <c:v>-3.24894067936035E-4</c:v>
                      </c:pt>
                      <c:pt idx="109" formatCode="General">
                        <c:v>-3.2737561868147999E-4</c:v>
                      </c:pt>
                      <c:pt idx="110" formatCode="General">
                        <c:v>-3.3083544674920699E-4</c:v>
                      </c:pt>
                      <c:pt idx="111" formatCode="General">
                        <c:v>-3.3363500441500101E-4</c:v>
                      </c:pt>
                      <c:pt idx="112" formatCode="General">
                        <c:v>-3.3833590351218E-4</c:v>
                      </c:pt>
                      <c:pt idx="113" formatCode="General">
                        <c:v>-3.3695772308255301E-4</c:v>
                      </c:pt>
                      <c:pt idx="114" formatCode="General">
                        <c:v>-3.4035249378410902E-4</c:v>
                      </c:pt>
                      <c:pt idx="115" formatCode="General">
                        <c:v>-3.4229108409243299E-4</c:v>
                      </c:pt>
                      <c:pt idx="116" formatCode="General">
                        <c:v>-3.4630411912604499E-4</c:v>
                      </c:pt>
                      <c:pt idx="117" formatCode="General">
                        <c:v>-3.4948536650383999E-4</c:v>
                      </c:pt>
                      <c:pt idx="118" formatCode="General">
                        <c:v>-3.5315238508907897E-4</c:v>
                      </c:pt>
                      <c:pt idx="119" formatCode="General">
                        <c:v>-3.5832985763715498E-4</c:v>
                      </c:pt>
                      <c:pt idx="120" formatCode="General">
                        <c:v>-3.60256037188522E-4</c:v>
                      </c:pt>
                      <c:pt idx="121" formatCode="General">
                        <c:v>-3.6319881701406801E-4</c:v>
                      </c:pt>
                      <c:pt idx="122" formatCode="General">
                        <c:v>-3.6347447890407202E-4</c:v>
                      </c:pt>
                      <c:pt idx="123" formatCode="General">
                        <c:v>-3.6792166113678302E-4</c:v>
                      </c:pt>
                      <c:pt idx="124" formatCode="General">
                        <c:v>-3.7123964964914398E-4</c:v>
                      </c:pt>
                      <c:pt idx="125" formatCode="General">
                        <c:v>-3.6734109332934401E-4</c:v>
                      </c:pt>
                      <c:pt idx="126" formatCode="General">
                        <c:v>-3.8065995978253702E-4</c:v>
                      </c:pt>
                      <c:pt idx="127" formatCode="General">
                        <c:v>-3.7894728300728398E-4</c:v>
                      </c:pt>
                      <c:pt idx="128" formatCode="General">
                        <c:v>-3.8093028352979797E-4</c:v>
                      </c:pt>
                      <c:pt idx="129" formatCode="General">
                        <c:v>-3.8490035516182397E-4</c:v>
                      </c:pt>
                      <c:pt idx="130" formatCode="General">
                        <c:v>-3.87468676914648E-4</c:v>
                      </c:pt>
                      <c:pt idx="131" formatCode="General">
                        <c:v>-3.9054030248597202E-4</c:v>
                      </c:pt>
                      <c:pt idx="132" formatCode="General">
                        <c:v>-3.93249406183348E-4</c:v>
                      </c:pt>
                      <c:pt idx="133" formatCode="General">
                        <c:v>-3.9910002311105799E-4</c:v>
                      </c:pt>
                      <c:pt idx="134" formatCode="General">
                        <c:v>-4.0284284350241E-4</c:v>
                      </c:pt>
                      <c:pt idx="135" formatCode="General">
                        <c:v>-4.0437841221850499E-4</c:v>
                      </c:pt>
                      <c:pt idx="136" formatCode="General">
                        <c:v>-4.0827729742347899E-4</c:v>
                      </c:pt>
                      <c:pt idx="137" formatCode="General">
                        <c:v>-4.0798113122075E-4</c:v>
                      </c:pt>
                      <c:pt idx="138" formatCode="General">
                        <c:v>-4.1270798390630599E-4</c:v>
                      </c:pt>
                      <c:pt idx="139" formatCode="General">
                        <c:v>-4.1254982705233201E-4</c:v>
                      </c:pt>
                      <c:pt idx="140" formatCode="General">
                        <c:v>-4.2191312271969101E-4</c:v>
                      </c:pt>
                      <c:pt idx="141" formatCode="General">
                        <c:v>-4.2053157510197801E-4</c:v>
                      </c:pt>
                      <c:pt idx="142" formatCode="General">
                        <c:v>-4.2391206028701602E-4</c:v>
                      </c:pt>
                      <c:pt idx="143" formatCode="General">
                        <c:v>-4.2873116789010699E-4</c:v>
                      </c:pt>
                      <c:pt idx="144" formatCode="General">
                        <c:v>-4.3503480852816E-4</c:v>
                      </c:pt>
                      <c:pt idx="145" formatCode="General">
                        <c:v>-4.3349280471965002E-4</c:v>
                      </c:pt>
                      <c:pt idx="146" formatCode="General">
                        <c:v>-4.3910592725681199E-4</c:v>
                      </c:pt>
                      <c:pt idx="147" formatCode="General">
                        <c:v>-4.4098683391186001E-4</c:v>
                      </c:pt>
                      <c:pt idx="148" formatCode="General">
                        <c:v>-4.3956916568720702E-4</c:v>
                      </c:pt>
                      <c:pt idx="149" formatCode="General">
                        <c:v>-4.43368846135924E-4</c:v>
                      </c:pt>
                      <c:pt idx="150" formatCode="General">
                        <c:v>-4.5066925511045902E-4</c:v>
                      </c:pt>
                      <c:pt idx="151" formatCode="General">
                        <c:v>-4.5125396064697498E-4</c:v>
                      </c:pt>
                      <c:pt idx="152" formatCode="General">
                        <c:v>-4.5326665196641002E-4</c:v>
                      </c:pt>
                      <c:pt idx="153" formatCode="General">
                        <c:v>-4.5565550238099999E-4</c:v>
                      </c:pt>
                      <c:pt idx="154" formatCode="General">
                        <c:v>-4.61200507648108E-4</c:v>
                      </c:pt>
                      <c:pt idx="155" formatCode="General">
                        <c:v>-4.6193113960867001E-4</c:v>
                      </c:pt>
                      <c:pt idx="156" formatCode="General">
                        <c:v>-4.65112945153854E-4</c:v>
                      </c:pt>
                      <c:pt idx="157" formatCode="General">
                        <c:v>-4.7285954456598801E-4</c:v>
                      </c:pt>
                      <c:pt idx="158" formatCode="General">
                        <c:v>-4.6769212103412399E-4</c:v>
                      </c:pt>
                      <c:pt idx="159" formatCode="General">
                        <c:v>-4.7499907430195899E-4</c:v>
                      </c:pt>
                      <c:pt idx="160" formatCode="General">
                        <c:v>-4.7045917541152298E-4</c:v>
                      </c:pt>
                      <c:pt idx="161" formatCode="General">
                        <c:v>-4.7600035510361998E-4</c:v>
                      </c:pt>
                      <c:pt idx="162" formatCode="General">
                        <c:v>-4.8041714644632302E-4</c:v>
                      </c:pt>
                      <c:pt idx="163" formatCode="General">
                        <c:v>-4.8231310558011502E-4</c:v>
                      </c:pt>
                      <c:pt idx="164" formatCode="General">
                        <c:v>-4.9045316829975896E-4</c:v>
                      </c:pt>
                      <c:pt idx="165" formatCode="General">
                        <c:v>-4.9063103910295303E-4</c:v>
                      </c:pt>
                      <c:pt idx="166" formatCode="General">
                        <c:v>-4.8591713561962099E-4</c:v>
                      </c:pt>
                      <c:pt idx="167" formatCode="General">
                        <c:v>-4.9718858789164603E-4</c:v>
                      </c:pt>
                      <c:pt idx="168" formatCode="General">
                        <c:v>-4.9723973059445301E-4</c:v>
                      </c:pt>
                      <c:pt idx="169" formatCode="General">
                        <c:v>-5.0063271160032704E-4</c:v>
                      </c:pt>
                      <c:pt idx="170" formatCode="General">
                        <c:v>-4.99967839108471E-4</c:v>
                      </c:pt>
                      <c:pt idx="171" formatCode="General">
                        <c:v>-5.1402636916289296E-4</c:v>
                      </c:pt>
                      <c:pt idx="172" formatCode="General">
                        <c:v>-5.1201477231675697E-4</c:v>
                      </c:pt>
                      <c:pt idx="173" formatCode="General">
                        <c:v>-5.1288418795655095E-4</c:v>
                      </c:pt>
                      <c:pt idx="174" formatCode="General">
                        <c:v>-5.2105202011966205E-4</c:v>
                      </c:pt>
                      <c:pt idx="175" formatCode="General">
                        <c:v>-5.1898555907189004E-4</c:v>
                      </c:pt>
                      <c:pt idx="176" formatCode="General">
                        <c:v>-5.2244303530157897E-4</c:v>
                      </c:pt>
                      <c:pt idx="177" formatCode="General">
                        <c:v>-5.2731260626165996E-4</c:v>
                      </c:pt>
                      <c:pt idx="178" formatCode="General">
                        <c:v>-5.2832767913691097E-4</c:v>
                      </c:pt>
                      <c:pt idx="179" formatCode="General">
                        <c:v>-5.3662452100540199E-4</c:v>
                      </c:pt>
                      <c:pt idx="180" formatCode="General">
                        <c:v>-5.3406319801700501E-4</c:v>
                      </c:pt>
                      <c:pt idx="181" formatCode="General">
                        <c:v>-5.3847941381070805E-4</c:v>
                      </c:pt>
                      <c:pt idx="182" formatCode="General">
                        <c:v>-5.4311554291776103E-4</c:v>
                      </c:pt>
                      <c:pt idx="183" formatCode="General">
                        <c:v>-5.4383779231171204E-4</c:v>
                      </c:pt>
                      <c:pt idx="184" formatCode="General">
                        <c:v>-5.42384900363654E-4</c:v>
                      </c:pt>
                      <c:pt idx="185" formatCode="General">
                        <c:v>-5.5417366945191701E-4</c:v>
                      </c:pt>
                      <c:pt idx="186" formatCode="General">
                        <c:v>-5.5135883287335302E-4</c:v>
                      </c:pt>
                      <c:pt idx="187" formatCode="General">
                        <c:v>-5.5563421443423702E-4</c:v>
                      </c:pt>
                      <c:pt idx="188" formatCode="General">
                        <c:v>-5.6327683300211003E-4</c:v>
                      </c:pt>
                      <c:pt idx="189" formatCode="General">
                        <c:v>-5.6251744097582899E-4</c:v>
                      </c:pt>
                      <c:pt idx="190" formatCode="General">
                        <c:v>-5.5681075640332304E-4</c:v>
                      </c:pt>
                      <c:pt idx="191" formatCode="General">
                        <c:v>-5.7170228199104802E-4</c:v>
                      </c:pt>
                      <c:pt idx="192" formatCode="General">
                        <c:v>-5.7084076180423198E-4</c:v>
                      </c:pt>
                      <c:pt idx="193" formatCode="General">
                        <c:v>-5.6885381735939005E-4</c:v>
                      </c:pt>
                      <c:pt idx="194" formatCode="General">
                        <c:v>-5.8062608309852003E-4</c:v>
                      </c:pt>
                      <c:pt idx="195" formatCode="General">
                        <c:v>-5.73750611150627E-4</c:v>
                      </c:pt>
                      <c:pt idx="196" formatCode="General">
                        <c:v>-5.8202002931481201E-4</c:v>
                      </c:pt>
                      <c:pt idx="197" formatCode="General">
                        <c:v>-5.8213653350689505E-4</c:v>
                      </c:pt>
                      <c:pt idx="198" formatCode="General">
                        <c:v>-5.8364609991910202E-4</c:v>
                      </c:pt>
                      <c:pt idx="199" formatCode="General">
                        <c:v>-5.88802445662634E-4</c:v>
                      </c:pt>
                      <c:pt idx="200" formatCode="General">
                        <c:v>-5.8443652282343204E-4</c:v>
                      </c:pt>
                      <c:pt idx="201" formatCode="General">
                        <c:v>-5.9112569590894198E-4</c:v>
                      </c:pt>
                      <c:pt idx="202" formatCode="General">
                        <c:v>-6.05033688063267E-4</c:v>
                      </c:pt>
                      <c:pt idx="203" formatCode="General">
                        <c:v>-5.9914365975804096E-4</c:v>
                      </c:pt>
                      <c:pt idx="204" formatCode="General">
                        <c:v>-6.0538533758355796E-4</c:v>
                      </c:pt>
                      <c:pt idx="205" formatCode="General">
                        <c:v>-6.0011305402806196E-4</c:v>
                      </c:pt>
                      <c:pt idx="206" formatCode="General">
                        <c:v>-6.03617049702635E-4</c:v>
                      </c:pt>
                      <c:pt idx="207" formatCode="General">
                        <c:v>-6.0545346859907203E-4</c:v>
                      </c:pt>
                      <c:pt idx="208" formatCode="General">
                        <c:v>-6.1184030565109905E-4</c:v>
                      </c:pt>
                      <c:pt idx="209" formatCode="General">
                        <c:v>-6.14161808490331E-4</c:v>
                      </c:pt>
                      <c:pt idx="210" formatCode="General">
                        <c:v>-6.193919576706E-4</c:v>
                      </c:pt>
                      <c:pt idx="211" formatCode="General">
                        <c:v>-6.2442535356077697E-4</c:v>
                      </c:pt>
                      <c:pt idx="212" formatCode="General">
                        <c:v>-6.2741309442584904E-4</c:v>
                      </c:pt>
                      <c:pt idx="213" formatCode="General">
                        <c:v>-6.3458291346024502E-4</c:v>
                      </c:pt>
                      <c:pt idx="214" formatCode="General">
                        <c:v>-6.3404916560344602E-4</c:v>
                      </c:pt>
                      <c:pt idx="215" formatCode="General">
                        <c:v>-6.3446274994759201E-4</c:v>
                      </c:pt>
                      <c:pt idx="216" formatCode="General">
                        <c:v>-6.3675421663273498E-4</c:v>
                      </c:pt>
                      <c:pt idx="217" formatCode="General">
                        <c:v>-6.4060465163831299E-4</c:v>
                      </c:pt>
                      <c:pt idx="218" formatCode="General">
                        <c:v>-6.3729891117432296E-4</c:v>
                      </c:pt>
                      <c:pt idx="219" formatCode="General">
                        <c:v>-6.4113368526532203E-4</c:v>
                      </c:pt>
                      <c:pt idx="220" formatCode="General">
                        <c:v>-6.3973293253755104E-4</c:v>
                      </c:pt>
                      <c:pt idx="221" formatCode="General">
                        <c:v>-6.4419035657078602E-4</c:v>
                      </c:pt>
                      <c:pt idx="222" formatCode="General">
                        <c:v>-6.4158246777051798E-4</c:v>
                      </c:pt>
                      <c:pt idx="223" formatCode="General">
                        <c:v>-6.5767681884481004E-4</c:v>
                      </c:pt>
                      <c:pt idx="224" formatCode="General">
                        <c:v>-6.4613596610106497E-4</c:v>
                      </c:pt>
                      <c:pt idx="225" formatCode="General">
                        <c:v>-6.5316121583986701E-4</c:v>
                      </c:pt>
                      <c:pt idx="226" formatCode="General">
                        <c:v>-6.6475481231415196E-4</c:v>
                      </c:pt>
                      <c:pt idx="227" formatCode="General">
                        <c:v>-6.6428359608557705E-4</c:v>
                      </c:pt>
                      <c:pt idx="228" formatCode="General">
                        <c:v>-6.5869477198287902E-4</c:v>
                      </c:pt>
                      <c:pt idx="229" formatCode="General">
                        <c:v>-6.7212989966502503E-4</c:v>
                      </c:pt>
                      <c:pt idx="230" formatCode="General">
                        <c:v>-6.6927566417593603E-4</c:v>
                      </c:pt>
                      <c:pt idx="231" formatCode="General">
                        <c:v>-6.7391399349791897E-4</c:v>
                      </c:pt>
                      <c:pt idx="232" formatCode="General">
                        <c:v>-6.6964467874641102E-4</c:v>
                      </c:pt>
                      <c:pt idx="233" formatCode="General">
                        <c:v>-6.7445972416636205E-4</c:v>
                      </c:pt>
                      <c:pt idx="234" formatCode="General">
                        <c:v>-6.8014128877697596E-4</c:v>
                      </c:pt>
                      <c:pt idx="235" formatCode="General">
                        <c:v>-6.8816249388370301E-4</c:v>
                      </c:pt>
                      <c:pt idx="236" formatCode="General">
                        <c:v>-6.8661298377960104E-4</c:v>
                      </c:pt>
                      <c:pt idx="237" formatCode="General">
                        <c:v>-6.8906266754127903E-4</c:v>
                      </c:pt>
                      <c:pt idx="238" formatCode="General">
                        <c:v>-6.9754790891292601E-4</c:v>
                      </c:pt>
                      <c:pt idx="239" formatCode="General">
                        <c:v>-6.9891192234267899E-4</c:v>
                      </c:pt>
                      <c:pt idx="240" formatCode="General">
                        <c:v>-7.0406331796408995E-4</c:v>
                      </c:pt>
                      <c:pt idx="241" formatCode="General">
                        <c:v>-7.0575823769984799E-4</c:v>
                      </c:pt>
                      <c:pt idx="242" formatCode="General">
                        <c:v>-6.9905119231263902E-4</c:v>
                      </c:pt>
                      <c:pt idx="243" formatCode="General">
                        <c:v>-7.0808496662412795E-4</c:v>
                      </c:pt>
                      <c:pt idx="244" formatCode="General">
                        <c:v>-7.0186987102890605E-4</c:v>
                      </c:pt>
                      <c:pt idx="245" formatCode="General">
                        <c:v>-7.1783503459500601E-4</c:v>
                      </c:pt>
                      <c:pt idx="246" formatCode="General">
                        <c:v>-7.1465068028444905E-4</c:v>
                      </c:pt>
                      <c:pt idx="247" formatCode="General">
                        <c:v>-7.1385001508143299E-4</c:v>
                      </c:pt>
                      <c:pt idx="248" formatCode="General">
                        <c:v>-7.2545233828887295E-4</c:v>
                      </c:pt>
                      <c:pt idx="249" formatCode="General">
                        <c:v>-7.1926514652907801E-4</c:v>
                      </c:pt>
                      <c:pt idx="250" formatCode="General">
                        <c:v>-7.3858875017041405E-4</c:v>
                      </c:pt>
                      <c:pt idx="251" formatCode="General">
                        <c:v>-7.3532385948094504E-4</c:v>
                      </c:pt>
                      <c:pt idx="252" formatCode="General">
                        <c:v>-7.3051561299688301E-4</c:v>
                      </c:pt>
                      <c:pt idx="253" formatCode="General">
                        <c:v>-7.4209834218766195E-4</c:v>
                      </c:pt>
                      <c:pt idx="254" formatCode="General">
                        <c:v>-7.3573864283186499E-4</c:v>
                      </c:pt>
                      <c:pt idx="255" formatCode="General">
                        <c:v>-7.4228747950364198E-4</c:v>
                      </c:pt>
                      <c:pt idx="256" formatCode="General">
                        <c:v>-7.4046868937581304E-4</c:v>
                      </c:pt>
                      <c:pt idx="257" formatCode="General">
                        <c:v>-7.4053726119843104E-4</c:v>
                      </c:pt>
                      <c:pt idx="258" formatCode="General">
                        <c:v>-7.4904825309479001E-4</c:v>
                      </c:pt>
                      <c:pt idx="259" formatCode="General">
                        <c:v>-7.5162615531043902E-4</c:v>
                      </c:pt>
                      <c:pt idx="260" formatCode="General">
                        <c:v>-7.5343122967319598E-4</c:v>
                      </c:pt>
                      <c:pt idx="261" formatCode="General">
                        <c:v>-7.5464824686291099E-4</c:v>
                      </c:pt>
                      <c:pt idx="262" formatCode="General">
                        <c:v>-7.54611126629954E-4</c:v>
                      </c:pt>
                      <c:pt idx="263" formatCode="General">
                        <c:v>-7.6202259877550097E-4</c:v>
                      </c:pt>
                      <c:pt idx="264" formatCode="General">
                        <c:v>-7.7353388904249801E-4</c:v>
                      </c:pt>
                      <c:pt idx="265" formatCode="General">
                        <c:v>-7.6772850520743596E-4</c:v>
                      </c:pt>
                      <c:pt idx="266" formatCode="General">
                        <c:v>-7.6873593556045798E-4</c:v>
                      </c:pt>
                      <c:pt idx="267" formatCode="General">
                        <c:v>-7.7088622121704905E-4</c:v>
                      </c:pt>
                      <c:pt idx="268" formatCode="General">
                        <c:v>-7.7264217900196097E-4</c:v>
                      </c:pt>
                      <c:pt idx="269" formatCode="General">
                        <c:v>-7.81978537572468E-4</c:v>
                      </c:pt>
                      <c:pt idx="270" formatCode="General">
                        <c:v>-7.8663418371928298E-4</c:v>
                      </c:pt>
                      <c:pt idx="271" formatCode="General">
                        <c:v>-7.8172072501728499E-4</c:v>
                      </c:pt>
                      <c:pt idx="272" formatCode="General">
                        <c:v>-7.8072846126530705E-4</c:v>
                      </c:pt>
                      <c:pt idx="273" formatCode="General">
                        <c:v>-7.8901485445177701E-4</c:v>
                      </c:pt>
                      <c:pt idx="274" formatCode="General">
                        <c:v>-8.0021824663615996E-4</c:v>
                      </c:pt>
                      <c:pt idx="275" formatCode="General">
                        <c:v>-8.0729832707679601E-4</c:v>
                      </c:pt>
                      <c:pt idx="276" formatCode="General">
                        <c:v>-7.9205782994823404E-4</c:v>
                      </c:pt>
                      <c:pt idx="277" formatCode="General">
                        <c:v>-7.9356034550449102E-4</c:v>
                      </c:pt>
                      <c:pt idx="278" formatCode="General">
                        <c:v>-8.0834770072534098E-4</c:v>
                      </c:pt>
                      <c:pt idx="279" formatCode="General">
                        <c:v>-8.05135954495639E-4</c:v>
                      </c:pt>
                      <c:pt idx="280" formatCode="General">
                        <c:v>-8.0412644871908896E-4</c:v>
                      </c:pt>
                      <c:pt idx="281" formatCode="General">
                        <c:v>-8.1473806471674701E-4</c:v>
                      </c:pt>
                      <c:pt idx="282" formatCode="General">
                        <c:v>-8.1624022283023796E-4</c:v>
                      </c:pt>
                      <c:pt idx="283" formatCode="General">
                        <c:v>-8.1497261619771998E-4</c:v>
                      </c:pt>
                      <c:pt idx="284" formatCode="General">
                        <c:v>-8.14752322492608E-4</c:v>
                      </c:pt>
                      <c:pt idx="285" formatCode="General">
                        <c:v>-8.2514342645246598E-4</c:v>
                      </c:pt>
                      <c:pt idx="286" formatCode="General">
                        <c:v>-8.2209764651058502E-4</c:v>
                      </c:pt>
                      <c:pt idx="287" formatCode="General">
                        <c:v>-8.1636135198911997E-4</c:v>
                      </c:pt>
                      <c:pt idx="288" formatCode="General">
                        <c:v>-8.3399155096519899E-4</c:v>
                      </c:pt>
                      <c:pt idx="289" formatCode="General">
                        <c:v>-8.2963542327839097E-4</c:v>
                      </c:pt>
                      <c:pt idx="290" formatCode="General">
                        <c:v>-8.3257043279282602E-4</c:v>
                      </c:pt>
                      <c:pt idx="291" formatCode="General">
                        <c:v>-8.4659346800440398E-4</c:v>
                      </c:pt>
                      <c:pt idx="292" formatCode="General">
                        <c:v>-8.3018561532921498E-4</c:v>
                      </c:pt>
                      <c:pt idx="293" formatCode="General">
                        <c:v>-8.3851324800908802E-4</c:v>
                      </c:pt>
                      <c:pt idx="294" formatCode="General">
                        <c:v>-8.4904967199137102E-4</c:v>
                      </c:pt>
                      <c:pt idx="295" formatCode="General">
                        <c:v>-8.4437882837127697E-4</c:v>
                      </c:pt>
                      <c:pt idx="296" formatCode="General">
                        <c:v>-8.4096509317260803E-4</c:v>
                      </c:pt>
                      <c:pt idx="297" formatCode="General">
                        <c:v>-8.4415756059683501E-4</c:v>
                      </c:pt>
                      <c:pt idx="298" formatCode="General">
                        <c:v>-8.46705168994233E-4</c:v>
                      </c:pt>
                      <c:pt idx="299" formatCode="General">
                        <c:v>-8.5387656381129501E-4</c:v>
                      </c:pt>
                      <c:pt idx="300" formatCode="General">
                        <c:v>-8.5250523493358196E-4</c:v>
                      </c:pt>
                      <c:pt idx="301" formatCode="General">
                        <c:v>-8.6392758697355105E-4</c:v>
                      </c:pt>
                      <c:pt idx="302" formatCode="General">
                        <c:v>-8.65217600247172E-4</c:v>
                      </c:pt>
                      <c:pt idx="303" formatCode="General">
                        <c:v>-8.6597957578268695E-4</c:v>
                      </c:pt>
                      <c:pt idx="304" formatCode="General">
                        <c:v>-8.6265936531787805E-4</c:v>
                      </c:pt>
                      <c:pt idx="305" formatCode="General">
                        <c:v>-8.5929339185646905E-4</c:v>
                      </c:pt>
                      <c:pt idx="306" formatCode="General">
                        <c:v>-8.6665825171283002E-4</c:v>
                      </c:pt>
                      <c:pt idx="307" formatCode="General">
                        <c:v>-8.6109820973425896E-4</c:v>
                      </c:pt>
                      <c:pt idx="308" formatCode="General">
                        <c:v>-8.7846462600994605E-4</c:v>
                      </c:pt>
                      <c:pt idx="309" formatCode="General">
                        <c:v>-8.68366950705293E-4</c:v>
                      </c:pt>
                      <c:pt idx="310" formatCode="General">
                        <c:v>-8.8279349138253697E-4</c:v>
                      </c:pt>
                      <c:pt idx="311" formatCode="General">
                        <c:v>-8.8014268533463604E-4</c:v>
                      </c:pt>
                      <c:pt idx="312" formatCode="General">
                        <c:v>-8.7994097847735595E-4</c:v>
                      </c:pt>
                      <c:pt idx="313" formatCode="General">
                        <c:v>-8.8695215856730001E-4</c:v>
                      </c:pt>
                      <c:pt idx="314" formatCode="General">
                        <c:v>-8.8610345584633004E-4</c:v>
                      </c:pt>
                      <c:pt idx="315" formatCode="General">
                        <c:v>-8.9635940751320699E-4</c:v>
                      </c:pt>
                      <c:pt idx="316" formatCode="General">
                        <c:v>-9.0626714270514402E-4</c:v>
                      </c:pt>
                      <c:pt idx="317" formatCode="General">
                        <c:v>-8.9038570593961302E-4</c:v>
                      </c:pt>
                      <c:pt idx="318" formatCode="General">
                        <c:v>-8.9833026264312104E-4</c:v>
                      </c:pt>
                      <c:pt idx="319" formatCode="General">
                        <c:v>-9.0145575567934701E-4</c:v>
                      </c:pt>
                      <c:pt idx="320" formatCode="General">
                        <c:v>-9.1108781996374305E-4</c:v>
                      </c:pt>
                      <c:pt idx="321" formatCode="General">
                        <c:v>-9.0734918495377897E-4</c:v>
                      </c:pt>
                      <c:pt idx="322" formatCode="General">
                        <c:v>-9.0592409887372703E-4</c:v>
                      </c:pt>
                      <c:pt idx="323" formatCode="General">
                        <c:v>-9.1330950561221405E-4</c:v>
                      </c:pt>
                      <c:pt idx="324" formatCode="General">
                        <c:v>-9.14603384459571E-4</c:v>
                      </c:pt>
                      <c:pt idx="325" formatCode="General">
                        <c:v>-9.1080811502054001E-4</c:v>
                      </c:pt>
                      <c:pt idx="326" formatCode="General">
                        <c:v>-9.2237386047991203E-4</c:v>
                      </c:pt>
                      <c:pt idx="327" formatCode="General">
                        <c:v>-9.2359829979255003E-4</c:v>
                      </c:pt>
                      <c:pt idx="328" formatCode="General">
                        <c:v>-9.3124740486849296E-4</c:v>
                      </c:pt>
                      <c:pt idx="329" formatCode="General">
                        <c:v>-9.3241655019029603E-4</c:v>
                      </c:pt>
                      <c:pt idx="330" formatCode="General">
                        <c:v>-9.2855725731086803E-4</c:v>
                      </c:pt>
                      <c:pt idx="331" formatCode="General">
                        <c:v>-9.2634972263317295E-4</c:v>
                      </c:pt>
                      <c:pt idx="332" formatCode="General">
                        <c:v>-9.4198570835096296E-4</c:v>
                      </c:pt>
                      <c:pt idx="333" formatCode="General">
                        <c:v>-9.3848199062891203E-4</c:v>
                      </c:pt>
                      <c:pt idx="334" formatCode="General">
                        <c:v>-9.4349566468246502E-4</c:v>
                      </c:pt>
                      <c:pt idx="335" formatCode="General">
                        <c:v>-9.4594282869475102E-4</c:v>
                      </c:pt>
                      <c:pt idx="336" formatCode="General">
                        <c:v>-9.4681782445216298E-4</c:v>
                      </c:pt>
                      <c:pt idx="337" formatCode="General">
                        <c:v>-9.53614907844306E-4</c:v>
                      </c:pt>
                      <c:pt idx="338" formatCode="General">
                        <c:v>-9.4541191392718995E-4</c:v>
                      </c:pt>
                      <c:pt idx="339" formatCode="General">
                        <c:v>-9.5310530091552198E-4</c:v>
                      </c:pt>
                      <c:pt idx="340" formatCode="General">
                        <c:v>-9.5016274767869397E-4</c:v>
                      </c:pt>
                      <c:pt idx="341" formatCode="General">
                        <c:v>-9.6005435785197397E-4</c:v>
                      </c:pt>
                      <c:pt idx="342" formatCode="General">
                        <c:v>-9.6344261207302205E-4</c:v>
                      </c:pt>
                      <c:pt idx="343" formatCode="General">
                        <c:v>-9.6060199371680204E-4</c:v>
                      </c:pt>
                      <c:pt idx="344" formatCode="General">
                        <c:v>-9.6528266912955995E-4</c:v>
                      </c:pt>
                      <c:pt idx="345" formatCode="General">
                        <c:v>-9.6328616749983295E-4</c:v>
                      </c:pt>
                      <c:pt idx="346" formatCode="General">
                        <c:v>-9.6868198776162997E-4</c:v>
                      </c:pt>
                      <c:pt idx="347" formatCode="General">
                        <c:v>-9.7317303585132899E-4</c:v>
                      </c:pt>
                      <c:pt idx="348" formatCode="General">
                        <c:v>-9.8154271150788903E-4</c:v>
                      </c:pt>
                      <c:pt idx="349" formatCode="General">
                        <c:v>-9.8206239468736798E-4</c:v>
                      </c:pt>
                      <c:pt idx="350" formatCode="General">
                        <c:v>-9.8012259243799508E-4</c:v>
                      </c:pt>
                      <c:pt idx="351" formatCode="General">
                        <c:v>-9.81265245373531E-4</c:v>
                      </c:pt>
                      <c:pt idx="352" formatCode="General">
                        <c:v>-9.8449708053620507E-4</c:v>
                      </c:pt>
                      <c:pt idx="353" formatCode="General">
                        <c:v>-9.810506178511611E-4</c:v>
                      </c:pt>
                      <c:pt idx="354" formatCode="General">
                        <c:v>-9.8912413637067503E-4</c:v>
                      </c:pt>
                      <c:pt idx="355" formatCode="General">
                        <c:v>-1.0066394559808099E-3</c:v>
                      </c:pt>
                      <c:pt idx="356" formatCode="General">
                        <c:v>-1.00766289525766E-3</c:v>
                      </c:pt>
                      <c:pt idx="357" formatCode="General">
                        <c:v>-9.8563742836366391E-4</c:v>
                      </c:pt>
                      <c:pt idx="358" formatCode="General">
                        <c:v>-1.01009263564592E-3</c:v>
                      </c:pt>
                      <c:pt idx="359" formatCode="General">
                        <c:v>-9.9096534511301207E-4</c:v>
                      </c:pt>
                      <c:pt idx="360" formatCode="General">
                        <c:v>-1.0080267090138101E-3</c:v>
                      </c:pt>
                      <c:pt idx="361" formatCode="General">
                        <c:v>-1.00491217072578E-3</c:v>
                      </c:pt>
                      <c:pt idx="362" formatCode="General">
                        <c:v>-1.0136293397483599E-3</c:v>
                      </c:pt>
                      <c:pt idx="363" formatCode="General">
                        <c:v>-1.00570260251328E-3</c:v>
                      </c:pt>
                      <c:pt idx="364" formatCode="General">
                        <c:v>-1.0119065032554899E-3</c:v>
                      </c:pt>
                      <c:pt idx="365" formatCode="General">
                        <c:v>-1.0124723711837601E-3</c:v>
                      </c:pt>
                      <c:pt idx="366" formatCode="General">
                        <c:v>-1.0256659902176501E-3</c:v>
                      </c:pt>
                      <c:pt idx="367" formatCode="General">
                        <c:v>-1.03682728096187E-3</c:v>
                      </c:pt>
                      <c:pt idx="368" formatCode="General">
                        <c:v>-1.0284787014989299E-3</c:v>
                      </c:pt>
                      <c:pt idx="369" formatCode="General">
                        <c:v>-1.0395150319889601E-3</c:v>
                      </c:pt>
                      <c:pt idx="370" formatCode="General">
                        <c:v>-1.02774563288289E-3</c:v>
                      </c:pt>
                      <c:pt idx="371" formatCode="General">
                        <c:v>-1.0277824564501E-3</c:v>
                      </c:pt>
                      <c:pt idx="372" formatCode="General">
                        <c:v>-1.04082833681921E-3</c:v>
                      </c:pt>
                      <c:pt idx="373" formatCode="General">
                        <c:v>-1.0412182417778E-3</c:v>
                      </c:pt>
                      <c:pt idx="374" formatCode="General">
                        <c:v>-1.0438546145325001E-3</c:v>
                      </c:pt>
                      <c:pt idx="375" formatCode="General">
                        <c:v>-1.04673660417256E-3</c:v>
                      </c:pt>
                      <c:pt idx="376" formatCode="General">
                        <c:v>-1.0526511145952701E-3</c:v>
                      </c:pt>
                      <c:pt idx="377" formatCode="General">
                        <c:v>-1.0528729562126801E-3</c:v>
                      </c:pt>
                      <c:pt idx="378" formatCode="General">
                        <c:v>-1.0512493284565499E-3</c:v>
                      </c:pt>
                      <c:pt idx="379" formatCode="General">
                        <c:v>-1.04587029219299E-3</c:v>
                      </c:pt>
                      <c:pt idx="380" formatCode="General">
                        <c:v>-1.0569477961368001E-3</c:v>
                      </c:pt>
                      <c:pt idx="381" formatCode="General">
                        <c:v>-1.06229087104817E-3</c:v>
                      </c:pt>
                      <c:pt idx="382" formatCode="General">
                        <c:v>-1.0511951075387999E-3</c:v>
                      </c:pt>
                      <c:pt idx="383" formatCode="General">
                        <c:v>-1.0588891731728299E-3</c:v>
                      </c:pt>
                      <c:pt idx="384" formatCode="General">
                        <c:v>-1.07067383720416E-3</c:v>
                      </c:pt>
                      <c:pt idx="385" formatCode="General">
                        <c:v>-1.07293353667682E-3</c:v>
                      </c:pt>
                      <c:pt idx="386" formatCode="General">
                        <c:v>-1.0700331328021399E-3</c:v>
                      </c:pt>
                      <c:pt idx="387" formatCode="General">
                        <c:v>-1.06177386551839E-3</c:v>
                      </c:pt>
                      <c:pt idx="388" formatCode="General">
                        <c:v>-1.06718708683522E-3</c:v>
                      </c:pt>
                      <c:pt idx="389" formatCode="General">
                        <c:v>-1.07669681983203E-3</c:v>
                      </c:pt>
                      <c:pt idx="390" formatCode="General">
                        <c:v>-1.0737304755461701E-3</c:v>
                      </c:pt>
                      <c:pt idx="391" formatCode="General">
                        <c:v>-1.07722322095744E-3</c:v>
                      </c:pt>
                      <c:pt idx="392" formatCode="General">
                        <c:v>-1.09264353611894E-3</c:v>
                      </c:pt>
                      <c:pt idx="393" formatCode="General">
                        <c:v>-1.0886567661608699E-3</c:v>
                      </c:pt>
                      <c:pt idx="394" formatCode="General">
                        <c:v>-1.09252584500783E-3</c:v>
                      </c:pt>
                      <c:pt idx="395" formatCode="General">
                        <c:v>-1.0816126932335301E-3</c:v>
                      </c:pt>
                      <c:pt idx="396" formatCode="General">
                        <c:v>-1.09546326594888E-3</c:v>
                      </c:pt>
                      <c:pt idx="397" formatCode="General">
                        <c:v>-1.09340976316287E-3</c:v>
                      </c:pt>
                      <c:pt idx="398" formatCode="General">
                        <c:v>-1.1011759674337299E-3</c:v>
                      </c:pt>
                      <c:pt idx="399" formatCode="General">
                        <c:v>-1.10551818764732E-3</c:v>
                      </c:pt>
                      <c:pt idx="400" formatCode="General">
                        <c:v>-1.0969786778159E-3</c:v>
                      </c:pt>
                      <c:pt idx="401" formatCode="General">
                        <c:v>-1.1060145067068199E-3</c:v>
                      </c:pt>
                      <c:pt idx="402" formatCode="General">
                        <c:v>-1.10881246906823E-3</c:v>
                      </c:pt>
                      <c:pt idx="403" formatCode="General">
                        <c:v>-1.1094256026903499E-3</c:v>
                      </c:pt>
                      <c:pt idx="404" formatCode="General">
                        <c:v>-1.1171766116657301E-3</c:v>
                      </c:pt>
                      <c:pt idx="405" formatCode="General">
                        <c:v>-1.13750923750042E-3</c:v>
                      </c:pt>
                      <c:pt idx="406" formatCode="General">
                        <c:v>-1.11774030281634E-3</c:v>
                      </c:pt>
                      <c:pt idx="407" formatCode="General">
                        <c:v>-1.12977190833508E-3</c:v>
                      </c:pt>
                      <c:pt idx="408" formatCode="General">
                        <c:v>-1.1164987237390601E-3</c:v>
                      </c:pt>
                      <c:pt idx="409" formatCode="General">
                        <c:v>-1.11252807282602E-3</c:v>
                      </c:pt>
                      <c:pt idx="410" formatCode="General">
                        <c:v>-1.13121875259331E-3</c:v>
                      </c:pt>
                      <c:pt idx="411" formatCode="General">
                        <c:v>-1.1263601341213901E-3</c:v>
                      </c:pt>
                      <c:pt idx="412" formatCode="General">
                        <c:v>-1.12956778942327E-3</c:v>
                      </c:pt>
                      <c:pt idx="413" formatCode="General">
                        <c:v>-1.14331643293825E-3</c:v>
                      </c:pt>
                      <c:pt idx="414" formatCode="General">
                        <c:v>-1.12810447157338E-3</c:v>
                      </c:pt>
                      <c:pt idx="415" formatCode="General">
                        <c:v>-1.1458704001783399E-3</c:v>
                      </c:pt>
                      <c:pt idx="416" formatCode="General">
                        <c:v>-1.15309906927942E-3</c:v>
                      </c:pt>
                      <c:pt idx="417" formatCode="General">
                        <c:v>-1.15804083803486E-3</c:v>
                      </c:pt>
                      <c:pt idx="418" formatCode="General">
                        <c:v>-1.14975693116498E-3</c:v>
                      </c:pt>
                      <c:pt idx="419" formatCode="General">
                        <c:v>-1.15358212603251E-3</c:v>
                      </c:pt>
                      <c:pt idx="420" formatCode="General">
                        <c:v>-1.14891243204673E-3</c:v>
                      </c:pt>
                      <c:pt idx="421" formatCode="General">
                        <c:v>-1.1471593974159301E-3</c:v>
                      </c:pt>
                      <c:pt idx="422" formatCode="General">
                        <c:v>-1.1724060834725799E-3</c:v>
                      </c:pt>
                      <c:pt idx="423" formatCode="General">
                        <c:v>-1.15340381848763E-3</c:v>
                      </c:pt>
                      <c:pt idx="424" formatCode="General">
                        <c:v>-1.1749044498257E-3</c:v>
                      </c:pt>
                      <c:pt idx="425" formatCode="General">
                        <c:v>-1.1627980452568599E-3</c:v>
                      </c:pt>
                      <c:pt idx="426" formatCode="General">
                        <c:v>-1.16811859330923E-3</c:v>
                      </c:pt>
                      <c:pt idx="427" formatCode="General">
                        <c:v>-1.1651689366072599E-3</c:v>
                      </c:pt>
                      <c:pt idx="428" formatCode="General">
                        <c:v>-1.1624107833831099E-3</c:v>
                      </c:pt>
                      <c:pt idx="429" formatCode="General">
                        <c:v>-1.1679580370868199E-3</c:v>
                      </c:pt>
                      <c:pt idx="430" formatCode="General">
                        <c:v>-1.17477974396448E-3</c:v>
                      </c:pt>
                      <c:pt idx="431" formatCode="General">
                        <c:v>-1.16882463340784E-3</c:v>
                      </c:pt>
                      <c:pt idx="432" formatCode="General">
                        <c:v>-1.18968901966693E-3</c:v>
                      </c:pt>
                      <c:pt idx="433" formatCode="General">
                        <c:v>-1.185980777397E-3</c:v>
                      </c:pt>
                      <c:pt idx="434" formatCode="General">
                        <c:v>-1.18546938069861E-3</c:v>
                      </c:pt>
                      <c:pt idx="435" formatCode="General">
                        <c:v>-1.18947325565027E-3</c:v>
                      </c:pt>
                      <c:pt idx="436" formatCode="General">
                        <c:v>-1.1844691652848399E-3</c:v>
                      </c:pt>
                      <c:pt idx="437" formatCode="General">
                        <c:v>-1.1902945546701201E-3</c:v>
                      </c:pt>
                      <c:pt idx="438" formatCode="General">
                        <c:v>-1.20345198567357E-3</c:v>
                      </c:pt>
                      <c:pt idx="439" formatCode="General">
                        <c:v>-1.1869299184051399E-3</c:v>
                      </c:pt>
                      <c:pt idx="440" formatCode="General">
                        <c:v>-1.2137734126854E-3</c:v>
                      </c:pt>
                      <c:pt idx="441" formatCode="General">
                        <c:v>-1.2095673776618299E-3</c:v>
                      </c:pt>
                      <c:pt idx="442" formatCode="General">
                        <c:v>-1.20691651771214E-3</c:v>
                      </c:pt>
                      <c:pt idx="443" formatCode="General">
                        <c:v>-1.2160656296163401E-3</c:v>
                      </c:pt>
                      <c:pt idx="444" formatCode="General">
                        <c:v>-1.20790640100805E-3</c:v>
                      </c:pt>
                      <c:pt idx="445" formatCode="General">
                        <c:v>-1.2112838922715299E-3</c:v>
                      </c:pt>
                      <c:pt idx="446" formatCode="General">
                        <c:v>-1.2068601844335801E-3</c:v>
                      </c:pt>
                      <c:pt idx="447" formatCode="General">
                        <c:v>-1.2208495832118299E-3</c:v>
                      </c:pt>
                      <c:pt idx="448" formatCode="General">
                        <c:v>-1.21377818434566E-3</c:v>
                      </c:pt>
                      <c:pt idx="449" formatCode="General">
                        <c:v>-1.2313955019709901E-3</c:v>
                      </c:pt>
                      <c:pt idx="450" formatCode="General">
                        <c:v>-1.25659331501475E-3</c:v>
                      </c:pt>
                      <c:pt idx="451" formatCode="General">
                        <c:v>-1.22112939712399E-3</c:v>
                      </c:pt>
                      <c:pt idx="452" formatCode="General">
                        <c:v>-1.2342800404858E-3</c:v>
                      </c:pt>
                      <c:pt idx="453" formatCode="General">
                        <c:v>-1.22942797973752E-3</c:v>
                      </c:pt>
                      <c:pt idx="454" formatCode="General">
                        <c:v>-1.23563992967829E-3</c:v>
                      </c:pt>
                      <c:pt idx="455" formatCode="General">
                        <c:v>-1.22162530520714E-3</c:v>
                      </c:pt>
                      <c:pt idx="456" formatCode="General">
                        <c:v>-1.2398749349386701E-3</c:v>
                      </c:pt>
                      <c:pt idx="457" formatCode="General">
                        <c:v>-1.2510972358961399E-3</c:v>
                      </c:pt>
                      <c:pt idx="458" formatCode="General">
                        <c:v>-1.24313803798264E-3</c:v>
                      </c:pt>
                      <c:pt idx="459" formatCode="General">
                        <c:v>-1.2502636903267399E-3</c:v>
                      </c:pt>
                      <c:pt idx="460" formatCode="General">
                        <c:v>-1.2549790545399501E-3</c:v>
                      </c:pt>
                      <c:pt idx="461" formatCode="General">
                        <c:v>-1.24326857132516E-3</c:v>
                      </c:pt>
                      <c:pt idx="462" formatCode="General">
                        <c:v>-1.2747952400439101E-3</c:v>
                      </c:pt>
                      <c:pt idx="463" formatCode="General">
                        <c:v>-1.2560379335611099E-3</c:v>
                      </c:pt>
                      <c:pt idx="464" formatCode="General">
                        <c:v>-1.2575718853772E-3</c:v>
                      </c:pt>
                      <c:pt idx="465" formatCode="General">
                        <c:v>-1.25289333607714E-3</c:v>
                      </c:pt>
                      <c:pt idx="466" formatCode="General">
                        <c:v>-1.2713264494645E-3</c:v>
                      </c:pt>
                      <c:pt idx="467" formatCode="General">
                        <c:v>-1.2608787419571899E-3</c:v>
                      </c:pt>
                      <c:pt idx="468" formatCode="General">
                        <c:v>-1.2711992123817901E-3</c:v>
                      </c:pt>
                      <c:pt idx="469" formatCode="General">
                        <c:v>-1.2698213458534899E-3</c:v>
                      </c:pt>
                      <c:pt idx="470" formatCode="General">
                        <c:v>-1.2663886044287601E-3</c:v>
                      </c:pt>
                      <c:pt idx="471" formatCode="General">
                        <c:v>-1.2751338308400299E-3</c:v>
                      </c:pt>
                      <c:pt idx="472" formatCode="General">
                        <c:v>-1.2864535370426301E-3</c:v>
                      </c:pt>
                      <c:pt idx="473" formatCode="General">
                        <c:v>-1.2969147764824501E-3</c:v>
                      </c:pt>
                      <c:pt idx="474" formatCode="General">
                        <c:v>-1.28607291975597E-3</c:v>
                      </c:pt>
                      <c:pt idx="475" formatCode="General">
                        <c:v>-1.2867647089462001E-3</c:v>
                      </c:pt>
                      <c:pt idx="476" formatCode="General">
                        <c:v>-1.2934914934601199E-3</c:v>
                      </c:pt>
                      <c:pt idx="477" formatCode="General">
                        <c:v>-1.2942023086846E-3</c:v>
                      </c:pt>
                      <c:pt idx="478" formatCode="General">
                        <c:v>-1.29130105507776E-3</c:v>
                      </c:pt>
                      <c:pt idx="479" formatCode="General">
                        <c:v>-1.30668586036761E-3</c:v>
                      </c:pt>
                      <c:pt idx="480" formatCode="General">
                        <c:v>-1.2976048682832801E-3</c:v>
                      </c:pt>
                      <c:pt idx="481" formatCode="General">
                        <c:v>-1.3083790345390701E-3</c:v>
                      </c:pt>
                      <c:pt idx="482" formatCode="General">
                        <c:v>-1.3033777980014699E-3</c:v>
                      </c:pt>
                      <c:pt idx="483" formatCode="General">
                        <c:v>-1.2989564493142199E-3</c:v>
                      </c:pt>
                      <c:pt idx="484" formatCode="General">
                        <c:v>-1.32497503374057E-3</c:v>
                      </c:pt>
                      <c:pt idx="485" formatCode="General">
                        <c:v>-1.3035852214643799E-3</c:v>
                      </c:pt>
                      <c:pt idx="486" formatCode="General">
                        <c:v>-1.31694640924975E-3</c:v>
                      </c:pt>
                      <c:pt idx="487" formatCode="General">
                        <c:v>-1.3062531593552599E-3</c:v>
                      </c:pt>
                      <c:pt idx="488" formatCode="General">
                        <c:v>-1.33255485644769E-3</c:v>
                      </c:pt>
                      <c:pt idx="489" formatCode="General">
                        <c:v>-1.31179419296575E-3</c:v>
                      </c:pt>
                      <c:pt idx="490" formatCode="General">
                        <c:v>-1.31900360647673E-3</c:v>
                      </c:pt>
                      <c:pt idx="491" formatCode="General">
                        <c:v>-1.3307440801737899E-3</c:v>
                      </c:pt>
                      <c:pt idx="492" formatCode="General">
                        <c:v>-1.3108571401808701E-3</c:v>
                      </c:pt>
                      <c:pt idx="493" formatCode="General">
                        <c:v>-1.32957508998316E-3</c:v>
                      </c:pt>
                      <c:pt idx="494" formatCode="General">
                        <c:v>-1.3204242117836201E-3</c:v>
                      </c:pt>
                      <c:pt idx="495" formatCode="General">
                        <c:v>-1.3292572117691E-3</c:v>
                      </c:pt>
                      <c:pt idx="496" formatCode="General">
                        <c:v>-1.3503479897611799E-3</c:v>
                      </c:pt>
                      <c:pt idx="497" formatCode="General">
                        <c:v>-1.3488306962739199E-3</c:v>
                      </c:pt>
                      <c:pt idx="498" formatCode="General">
                        <c:v>-1.35654118095732E-3</c:v>
                      </c:pt>
                      <c:pt idx="499" formatCode="General">
                        <c:v>-1.3488522909433E-3</c:v>
                      </c:pt>
                      <c:pt idx="500" formatCode="General">
                        <c:v>-1.3416279871507101E-3</c:v>
                      </c:pt>
                      <c:pt idx="501" formatCode="General">
                        <c:v>-1.3564966281081801E-3</c:v>
                      </c:pt>
                      <c:pt idx="502" formatCode="General">
                        <c:v>-1.3590847494973301E-3</c:v>
                      </c:pt>
                      <c:pt idx="503" formatCode="General">
                        <c:v>-1.35393719830044E-3</c:v>
                      </c:pt>
                      <c:pt idx="504" formatCode="General">
                        <c:v>-1.35658278473104E-3</c:v>
                      </c:pt>
                      <c:pt idx="505" formatCode="General">
                        <c:v>-1.34420092877588E-3</c:v>
                      </c:pt>
                      <c:pt idx="506" formatCode="General">
                        <c:v>-1.3702933165986801E-3</c:v>
                      </c:pt>
                      <c:pt idx="507" formatCode="General">
                        <c:v>-1.3575075763552799E-3</c:v>
                      </c:pt>
                      <c:pt idx="508" formatCode="General">
                        <c:v>-1.36059183099029E-3</c:v>
                      </c:pt>
                      <c:pt idx="509" formatCode="General">
                        <c:v>-1.3664253110844799E-3</c:v>
                      </c:pt>
                      <c:pt idx="510" formatCode="General">
                        <c:v>-1.3758900507958301E-3</c:v>
                      </c:pt>
                      <c:pt idx="511" formatCode="General">
                        <c:v>-1.3611394586780399E-3</c:v>
                      </c:pt>
                      <c:pt idx="512" formatCode="General">
                        <c:v>-1.3836138283115E-3</c:v>
                      </c:pt>
                      <c:pt idx="513" formatCode="General">
                        <c:v>-1.3736069400736199E-3</c:v>
                      </c:pt>
                      <c:pt idx="514" formatCode="General">
                        <c:v>-1.37778601622237E-3</c:v>
                      </c:pt>
                      <c:pt idx="515" formatCode="General">
                        <c:v>-1.3741047737732899E-3</c:v>
                      </c:pt>
                      <c:pt idx="516" formatCode="General">
                        <c:v>-1.3769165098639501E-3</c:v>
                      </c:pt>
                      <c:pt idx="517" formatCode="General">
                        <c:v>-1.38392555823813E-3</c:v>
                      </c:pt>
                      <c:pt idx="518" formatCode="General">
                        <c:v>-1.3934073598225001E-3</c:v>
                      </c:pt>
                      <c:pt idx="519" formatCode="General">
                        <c:v>-1.3911588327798301E-3</c:v>
                      </c:pt>
                      <c:pt idx="520" formatCode="General">
                        <c:v>-1.3984944604514601E-3</c:v>
                      </c:pt>
                      <c:pt idx="521" formatCode="General">
                        <c:v>-1.3894369059683799E-3</c:v>
                      </c:pt>
                      <c:pt idx="522" formatCode="General">
                        <c:v>-1.3967389862262901E-3</c:v>
                      </c:pt>
                      <c:pt idx="523" formatCode="General">
                        <c:v>-1.39508332739872E-3</c:v>
                      </c:pt>
                      <c:pt idx="524" formatCode="General">
                        <c:v>-1.3974302564710101E-3</c:v>
                      </c:pt>
                      <c:pt idx="525" formatCode="General">
                        <c:v>-1.41029881565084E-3</c:v>
                      </c:pt>
                      <c:pt idx="526" formatCode="General">
                        <c:v>-1.40152002363236E-3</c:v>
                      </c:pt>
                      <c:pt idx="527" formatCode="General">
                        <c:v>-1.3996633208143499E-3</c:v>
                      </c:pt>
                      <c:pt idx="528" formatCode="General">
                        <c:v>-1.4092563552619401E-3</c:v>
                      </c:pt>
                      <c:pt idx="529" formatCode="General">
                        <c:v>-1.40962648372052E-3</c:v>
                      </c:pt>
                      <c:pt idx="530" formatCode="General">
                        <c:v>-1.4225023001901401E-3</c:v>
                      </c:pt>
                      <c:pt idx="531" formatCode="General">
                        <c:v>-1.4109690695454399E-3</c:v>
                      </c:pt>
                      <c:pt idx="532" formatCode="General">
                        <c:v>-1.43545445814289E-3</c:v>
                      </c:pt>
                      <c:pt idx="533" formatCode="General">
                        <c:v>-1.42257588481937E-3</c:v>
                      </c:pt>
                      <c:pt idx="534" formatCode="General">
                        <c:v>-1.42239716613852E-3</c:v>
                      </c:pt>
                      <c:pt idx="535" formatCode="General">
                        <c:v>-1.43076476018491E-3</c:v>
                      </c:pt>
                      <c:pt idx="536" formatCode="General">
                        <c:v>-1.4266395289900999E-3</c:v>
                      </c:pt>
                      <c:pt idx="537" formatCode="General">
                        <c:v>-1.4265264636149099E-3</c:v>
                      </c:pt>
                      <c:pt idx="538" formatCode="General">
                        <c:v>-1.42301377511364E-3</c:v>
                      </c:pt>
                      <c:pt idx="539" formatCode="General">
                        <c:v>-1.4383183007902001E-3</c:v>
                      </c:pt>
                      <c:pt idx="540" formatCode="General">
                        <c:v>-1.44153359295161E-3</c:v>
                      </c:pt>
                      <c:pt idx="541" formatCode="General">
                        <c:v>-1.4448252069765601E-3</c:v>
                      </c:pt>
                      <c:pt idx="542" formatCode="General">
                        <c:v>-1.4516149176934301E-3</c:v>
                      </c:pt>
                      <c:pt idx="543" formatCode="General">
                        <c:v>-1.44293873994867E-3</c:v>
                      </c:pt>
                      <c:pt idx="544" formatCode="General">
                        <c:v>-1.4468961517332601E-3</c:v>
                      </c:pt>
                      <c:pt idx="545" formatCode="General">
                        <c:v>-1.4295390993949099E-3</c:v>
                      </c:pt>
                      <c:pt idx="546" formatCode="General">
                        <c:v>-1.45944689262261E-3</c:v>
                      </c:pt>
                      <c:pt idx="547" formatCode="General">
                        <c:v>-1.44569244738101E-3</c:v>
                      </c:pt>
                      <c:pt idx="548" formatCode="General">
                        <c:v>-1.45624343647169E-3</c:v>
                      </c:pt>
                      <c:pt idx="549" formatCode="General">
                        <c:v>-1.4612008883819799E-3</c:v>
                      </c:pt>
                      <c:pt idx="550" formatCode="General">
                        <c:v>-1.4718532162785701E-3</c:v>
                      </c:pt>
                      <c:pt idx="551" formatCode="General">
                        <c:v>-1.4601292489810199E-3</c:v>
                      </c:pt>
                      <c:pt idx="552" formatCode="General">
                        <c:v>-1.48048671065825E-3</c:v>
                      </c:pt>
                      <c:pt idx="553" formatCode="General">
                        <c:v>-1.48134203606519E-3</c:v>
                      </c:pt>
                      <c:pt idx="554" formatCode="General">
                        <c:v>-1.47171802161331E-3</c:v>
                      </c:pt>
                      <c:pt idx="555" formatCode="General">
                        <c:v>-1.4859695514547501E-3</c:v>
                      </c:pt>
                      <c:pt idx="556" formatCode="General">
                        <c:v>-1.4787302845838E-3</c:v>
                      </c:pt>
                      <c:pt idx="557" formatCode="General">
                        <c:v>-1.4959227410742001E-3</c:v>
                      </c:pt>
                      <c:pt idx="558" formatCode="General">
                        <c:v>-1.4908530305708699E-3</c:v>
                      </c:pt>
                      <c:pt idx="559" formatCode="General">
                        <c:v>-1.4716126127055701E-3</c:v>
                      </c:pt>
                      <c:pt idx="560" formatCode="General">
                        <c:v>-1.5085144207309701E-3</c:v>
                      </c:pt>
                      <c:pt idx="561" formatCode="General">
                        <c:v>-1.4894259243625699E-3</c:v>
                      </c:pt>
                      <c:pt idx="562" formatCode="General">
                        <c:v>-1.48517457936299E-3</c:v>
                      </c:pt>
                      <c:pt idx="563" formatCode="General">
                        <c:v>-1.4907058532160899E-3</c:v>
                      </c:pt>
                      <c:pt idx="564" formatCode="General">
                        <c:v>-1.49502095113683E-3</c:v>
                      </c:pt>
                      <c:pt idx="565" formatCode="General">
                        <c:v>-1.5136995504729501E-3</c:v>
                      </c:pt>
                      <c:pt idx="566" formatCode="General">
                        <c:v>-1.5205783625687099E-3</c:v>
                      </c:pt>
                      <c:pt idx="567" formatCode="General">
                        <c:v>-1.4926751891236099E-3</c:v>
                      </c:pt>
                      <c:pt idx="568" formatCode="General">
                        <c:v>-1.49880505523949E-3</c:v>
                      </c:pt>
                      <c:pt idx="569" formatCode="General">
                        <c:v>-1.5098441071990901E-3</c:v>
                      </c:pt>
                      <c:pt idx="570" formatCode="General">
                        <c:v>-1.4999315302432099E-3</c:v>
                      </c:pt>
                      <c:pt idx="571" formatCode="General">
                        <c:v>-1.5316738208303001E-3</c:v>
                      </c:pt>
                      <c:pt idx="572" formatCode="General">
                        <c:v>-1.5062708593781E-3</c:v>
                      </c:pt>
                      <c:pt idx="573" formatCode="General">
                        <c:v>-1.5265476572602001E-3</c:v>
                      </c:pt>
                      <c:pt idx="574" formatCode="General">
                        <c:v>-1.5091538302607001E-3</c:v>
                      </c:pt>
                      <c:pt idx="575" formatCode="General">
                        <c:v>-1.5414683298533101E-3</c:v>
                      </c:pt>
                      <c:pt idx="576" formatCode="General">
                        <c:v>-1.51757837671296E-3</c:v>
                      </c:pt>
                      <c:pt idx="577" formatCode="General">
                        <c:v>-1.5174475253749301E-3</c:v>
                      </c:pt>
                      <c:pt idx="578" formatCode="General">
                        <c:v>-1.5172706982406201E-3</c:v>
                      </c:pt>
                      <c:pt idx="579" formatCode="General">
                        <c:v>-1.55565750600758E-3</c:v>
                      </c:pt>
                      <c:pt idx="580" formatCode="General">
                        <c:v>-1.5427979460121599E-3</c:v>
                      </c:pt>
                      <c:pt idx="581" formatCode="General">
                        <c:v>-1.5434126544577899E-3</c:v>
                      </c:pt>
                      <c:pt idx="582" formatCode="General">
                        <c:v>-1.5399327886811199E-3</c:v>
                      </c:pt>
                      <c:pt idx="583" formatCode="General">
                        <c:v>-1.5193352856417801E-3</c:v>
                      </c:pt>
                      <c:pt idx="584" formatCode="General">
                        <c:v>-1.5465702307470501E-3</c:v>
                      </c:pt>
                      <c:pt idx="585" formatCode="General">
                        <c:v>-1.5582033380105401E-3</c:v>
                      </c:pt>
                      <c:pt idx="586" formatCode="General">
                        <c:v>-1.5318799492448399E-3</c:v>
                      </c:pt>
                      <c:pt idx="587" formatCode="General">
                        <c:v>-1.5457216953074901E-3</c:v>
                      </c:pt>
                      <c:pt idx="588" formatCode="General">
                        <c:v>-1.54604035760976E-3</c:v>
                      </c:pt>
                      <c:pt idx="589" formatCode="General">
                        <c:v>-1.5523587320866001E-3</c:v>
                      </c:pt>
                      <c:pt idx="590" formatCode="General">
                        <c:v>-1.55681486491749E-3</c:v>
                      </c:pt>
                      <c:pt idx="591" formatCode="General">
                        <c:v>-1.5744383743187299E-3</c:v>
                      </c:pt>
                      <c:pt idx="592" formatCode="General">
                        <c:v>-1.55509146023562E-3</c:v>
                      </c:pt>
                      <c:pt idx="593" formatCode="General">
                        <c:v>-1.5784583791320799E-3</c:v>
                      </c:pt>
                      <c:pt idx="594" formatCode="General">
                        <c:v>-1.56735437216403E-3</c:v>
                      </c:pt>
                      <c:pt idx="595" formatCode="General">
                        <c:v>-1.5791718229391299E-3</c:v>
                      </c:pt>
                      <c:pt idx="596" formatCode="General">
                        <c:v>-1.57108806403807E-3</c:v>
                      </c:pt>
                      <c:pt idx="597" formatCode="General">
                        <c:v>-1.5818002788001201E-3</c:v>
                      </c:pt>
                      <c:pt idx="598" formatCode="General">
                        <c:v>-1.5620287067866199E-3</c:v>
                      </c:pt>
                      <c:pt idx="599" formatCode="General">
                        <c:v>-1.5803148230523101E-3</c:v>
                      </c:pt>
                      <c:pt idx="600" formatCode="General">
                        <c:v>-1.5954958304875699E-3</c:v>
                      </c:pt>
                      <c:pt idx="601" formatCode="General">
                        <c:v>-1.5754016040639899E-3</c:v>
                      </c:pt>
                      <c:pt idx="602" formatCode="General">
                        <c:v>-1.5874758325962099E-3</c:v>
                      </c:pt>
                      <c:pt idx="603" formatCode="General">
                        <c:v>-1.5850263454987999E-3</c:v>
                      </c:pt>
                      <c:pt idx="604" formatCode="General">
                        <c:v>-1.5937179577907099E-3</c:v>
                      </c:pt>
                      <c:pt idx="605" formatCode="General">
                        <c:v>-1.59326784887824E-3</c:v>
                      </c:pt>
                      <c:pt idx="606" formatCode="General">
                        <c:v>-1.5983519195022699E-3</c:v>
                      </c:pt>
                      <c:pt idx="607" formatCode="General">
                        <c:v>-1.59571891008221E-3</c:v>
                      </c:pt>
                      <c:pt idx="608" formatCode="General">
                        <c:v>-1.60048212762059E-3</c:v>
                      </c:pt>
                      <c:pt idx="609" formatCode="General">
                        <c:v>-1.60064804450024E-3</c:v>
                      </c:pt>
                      <c:pt idx="610" formatCode="General">
                        <c:v>-1.59778881341578E-3</c:v>
                      </c:pt>
                      <c:pt idx="611" formatCode="General">
                        <c:v>-1.6190140139708199E-3</c:v>
                      </c:pt>
                      <c:pt idx="612" formatCode="General">
                        <c:v>-1.61277181855571E-3</c:v>
                      </c:pt>
                      <c:pt idx="613" formatCode="General">
                        <c:v>-1.61186986084928E-3</c:v>
                      </c:pt>
                      <c:pt idx="614" formatCode="General">
                        <c:v>-1.60363750699841E-3</c:v>
                      </c:pt>
                      <c:pt idx="615" formatCode="General">
                        <c:v>-1.6116086214830101E-3</c:v>
                      </c:pt>
                      <c:pt idx="616" formatCode="General">
                        <c:v>-1.60248979655921E-3</c:v>
                      </c:pt>
                      <c:pt idx="617" formatCode="General">
                        <c:v>-1.60195221851319E-3</c:v>
                      </c:pt>
                      <c:pt idx="618" formatCode="General">
                        <c:v>-1.6115977468878499E-3</c:v>
                      </c:pt>
                      <c:pt idx="619" formatCode="General">
                        <c:v>-1.6145248927437899E-3</c:v>
                      </c:pt>
                      <c:pt idx="620" formatCode="General">
                        <c:v>-1.6444772318573999E-3</c:v>
                      </c:pt>
                      <c:pt idx="621" formatCode="General">
                        <c:v>-1.6066058463200599E-3</c:v>
                      </c:pt>
                      <c:pt idx="622" formatCode="General">
                        <c:v>-1.6029039576617699E-3</c:v>
                      </c:pt>
                      <c:pt idx="623" formatCode="General">
                        <c:v>-1.63525672195988E-3</c:v>
                      </c:pt>
                      <c:pt idx="624" formatCode="General">
                        <c:v>-1.64774729933865E-3</c:v>
                      </c:pt>
                      <c:pt idx="625" formatCode="General">
                        <c:v>-1.6076066380645601E-3</c:v>
                      </c:pt>
                      <c:pt idx="626" formatCode="General">
                        <c:v>-1.6337703037725599E-3</c:v>
                      </c:pt>
                      <c:pt idx="627" formatCode="General">
                        <c:v>-1.62792715626517E-3</c:v>
                      </c:pt>
                      <c:pt idx="628" formatCode="General">
                        <c:v>-1.63974790888288E-3</c:v>
                      </c:pt>
                      <c:pt idx="629" formatCode="General">
                        <c:v>-1.66202404036311E-3</c:v>
                      </c:pt>
                      <c:pt idx="630" formatCode="General">
                        <c:v>-1.6295511228205199E-3</c:v>
                      </c:pt>
                      <c:pt idx="631" formatCode="General">
                        <c:v>-1.64669940397377E-3</c:v>
                      </c:pt>
                      <c:pt idx="632" formatCode="General">
                        <c:v>-1.6444082100253001E-3</c:v>
                      </c:pt>
                      <c:pt idx="633" formatCode="General">
                        <c:v>-1.67396589253544E-3</c:v>
                      </c:pt>
                      <c:pt idx="634" formatCode="General">
                        <c:v>-1.64056588008069E-3</c:v>
                      </c:pt>
                      <c:pt idx="635" formatCode="General">
                        <c:v>-1.6734573296092201E-3</c:v>
                      </c:pt>
                      <c:pt idx="636" formatCode="General">
                        <c:v>-1.6618049289223601E-3</c:v>
                      </c:pt>
                      <c:pt idx="637" formatCode="General">
                        <c:v>-1.6586560857256101E-3</c:v>
                      </c:pt>
                      <c:pt idx="638" formatCode="General">
                        <c:v>-1.6715950896414001E-3</c:v>
                      </c:pt>
                      <c:pt idx="639" formatCode="General">
                        <c:v>-1.66472687145716E-3</c:v>
                      </c:pt>
                      <c:pt idx="640" formatCode="General">
                        <c:v>-1.65260311387304E-3</c:v>
                      </c:pt>
                      <c:pt idx="641" formatCode="General">
                        <c:v>-1.6456052121815901E-3</c:v>
                      </c:pt>
                      <c:pt idx="642" formatCode="General">
                        <c:v>-1.6700078265007301E-3</c:v>
                      </c:pt>
                      <c:pt idx="643" formatCode="General">
                        <c:v>-1.6489134639102801E-3</c:v>
                      </c:pt>
                      <c:pt idx="644" formatCode="General">
                        <c:v>-1.6695028320620701E-3</c:v>
                      </c:pt>
                      <c:pt idx="645" formatCode="General">
                        <c:v>-1.6691868143051301E-3</c:v>
                      </c:pt>
                      <c:pt idx="646" formatCode="General">
                        <c:v>-1.68411278714379E-3</c:v>
                      </c:pt>
                      <c:pt idx="647" formatCode="General">
                        <c:v>-1.70073843044424E-3</c:v>
                      </c:pt>
                      <c:pt idx="648" formatCode="General">
                        <c:v>-1.6696087751747999E-3</c:v>
                      </c:pt>
                      <c:pt idx="649" formatCode="General">
                        <c:v>-1.6880004974830099E-3</c:v>
                      </c:pt>
                      <c:pt idx="650" formatCode="General">
                        <c:v>-1.6972762039065201E-3</c:v>
                      </c:pt>
                      <c:pt idx="651" formatCode="General">
                        <c:v>-1.6828202157280401E-3</c:v>
                      </c:pt>
                      <c:pt idx="652" formatCode="General">
                        <c:v>-1.7015273831167499E-3</c:v>
                      </c:pt>
                      <c:pt idx="653" formatCode="General">
                        <c:v>-1.69927312259029E-3</c:v>
                      </c:pt>
                      <c:pt idx="654" formatCode="General">
                        <c:v>-1.7016631248029501E-3</c:v>
                      </c:pt>
                      <c:pt idx="655" formatCode="General">
                        <c:v>-1.6871639919596999E-3</c:v>
                      </c:pt>
                      <c:pt idx="656" formatCode="General">
                        <c:v>-1.67834497575323E-3</c:v>
                      </c:pt>
                      <c:pt idx="657" formatCode="General">
                        <c:v>-1.6785280925142099E-3</c:v>
                      </c:pt>
                      <c:pt idx="658" formatCode="General">
                        <c:v>-1.69420736188429E-3</c:v>
                      </c:pt>
                      <c:pt idx="659" formatCode="General">
                        <c:v>-1.7062684993690801E-3</c:v>
                      </c:pt>
                      <c:pt idx="660" formatCode="General">
                        <c:v>-1.7000813179926899E-3</c:v>
                      </c:pt>
                      <c:pt idx="661" formatCode="General">
                        <c:v>-1.7508921975534801E-3</c:v>
                      </c:pt>
                      <c:pt idx="662" formatCode="General">
                        <c:v>-1.6975568661373899E-3</c:v>
                      </c:pt>
                      <c:pt idx="663" formatCode="General">
                        <c:v>-1.6962256990935801E-3</c:v>
                      </c:pt>
                      <c:pt idx="664" formatCode="General">
                        <c:v>-1.70233421720931E-3</c:v>
                      </c:pt>
                      <c:pt idx="665" formatCode="General">
                        <c:v>-1.7167366462765999E-3</c:v>
                      </c:pt>
                      <c:pt idx="666" formatCode="General">
                        <c:v>-1.7159886333275099E-3</c:v>
                      </c:pt>
                      <c:pt idx="667" formatCode="General">
                        <c:v>-1.72418416778793E-3</c:v>
                      </c:pt>
                      <c:pt idx="668" formatCode="General">
                        <c:v>-1.7202500076716699E-3</c:v>
                      </c:pt>
                      <c:pt idx="669" formatCode="General">
                        <c:v>-1.7462971626168501E-3</c:v>
                      </c:pt>
                      <c:pt idx="670" formatCode="General">
                        <c:v>-1.7505293353559199E-3</c:v>
                      </c:pt>
                      <c:pt idx="671" formatCode="General">
                        <c:v>-1.7104691286617801E-3</c:v>
                      </c:pt>
                      <c:pt idx="672" formatCode="General">
                        <c:v>-1.7275908322704401E-3</c:v>
                      </c:pt>
                      <c:pt idx="673" formatCode="General">
                        <c:v>-1.7392308469577E-3</c:v>
                      </c:pt>
                      <c:pt idx="674" formatCode="General">
                        <c:v>-1.7274832332188001E-3</c:v>
                      </c:pt>
                      <c:pt idx="675" formatCode="General">
                        <c:v>-1.7335681883958499E-3</c:v>
                      </c:pt>
                      <c:pt idx="676" formatCode="General">
                        <c:v>-1.7223593777025499E-3</c:v>
                      </c:pt>
                      <c:pt idx="677" formatCode="General">
                        <c:v>-1.7447764167047601E-3</c:v>
                      </c:pt>
                      <c:pt idx="678" formatCode="General">
                        <c:v>-1.73813968166882E-3</c:v>
                      </c:pt>
                      <c:pt idx="679" formatCode="General">
                        <c:v>-1.7273106633015399E-3</c:v>
                      </c:pt>
                      <c:pt idx="680" formatCode="General">
                        <c:v>-1.74112687033054E-3</c:v>
                      </c:pt>
                      <c:pt idx="681" formatCode="General">
                        <c:v>-1.73409159363741E-3</c:v>
                      </c:pt>
                      <c:pt idx="682" formatCode="General">
                        <c:v>-1.7555070389798199E-3</c:v>
                      </c:pt>
                      <c:pt idx="683" formatCode="General">
                        <c:v>-1.7364223962783301E-3</c:v>
                      </c:pt>
                      <c:pt idx="684" formatCode="General">
                        <c:v>-1.76682362807375E-3</c:v>
                      </c:pt>
                      <c:pt idx="685" formatCode="General">
                        <c:v>-1.74213289276658E-3</c:v>
                      </c:pt>
                      <c:pt idx="686" formatCode="General">
                        <c:v>-1.7332242363253801E-3</c:v>
                      </c:pt>
                      <c:pt idx="687" formatCode="General">
                        <c:v>-1.75008632777052E-3</c:v>
                      </c:pt>
                      <c:pt idx="688" formatCode="General">
                        <c:v>-1.7551146376264201E-3</c:v>
                      </c:pt>
                      <c:pt idx="689" formatCode="General">
                        <c:v>-1.7595067004767999E-3</c:v>
                      </c:pt>
                      <c:pt idx="690" formatCode="General">
                        <c:v>-1.7605676632237799E-3</c:v>
                      </c:pt>
                      <c:pt idx="691" formatCode="General">
                        <c:v>-1.74764414954333E-3</c:v>
                      </c:pt>
                      <c:pt idx="692" formatCode="General">
                        <c:v>-1.77083133393095E-3</c:v>
                      </c:pt>
                      <c:pt idx="693" formatCode="General">
                        <c:v>-1.7680371035265401E-3</c:v>
                      </c:pt>
                      <c:pt idx="694" formatCode="General">
                        <c:v>-1.77433828236361E-3</c:v>
                      </c:pt>
                      <c:pt idx="695" formatCode="General">
                        <c:v>-1.7680044393749599E-3</c:v>
                      </c:pt>
                      <c:pt idx="696" formatCode="General">
                        <c:v>-1.7787912270558601E-3</c:v>
                      </c:pt>
                      <c:pt idx="697" formatCode="General">
                        <c:v>-1.76837808556923E-3</c:v>
                      </c:pt>
                      <c:pt idx="698" formatCode="General">
                        <c:v>-1.76395079087459E-3</c:v>
                      </c:pt>
                      <c:pt idx="699" formatCode="General">
                        <c:v>-1.7671959266523699E-3</c:v>
                      </c:pt>
                      <c:pt idx="700" formatCode="General">
                        <c:v>-1.7989617925500401E-3</c:v>
                      </c:pt>
                      <c:pt idx="701" formatCode="General">
                        <c:v>-1.79395019808463E-3</c:v>
                      </c:pt>
                      <c:pt idx="702" formatCode="General">
                        <c:v>-1.7713599915251501E-3</c:v>
                      </c:pt>
                      <c:pt idx="703" formatCode="General">
                        <c:v>-1.7655666212834499E-3</c:v>
                      </c:pt>
                      <c:pt idx="704" formatCode="General">
                        <c:v>-1.7913388442384801E-3</c:v>
                      </c:pt>
                      <c:pt idx="705" formatCode="General">
                        <c:v>-1.7933230500112899E-3</c:v>
                      </c:pt>
                      <c:pt idx="706" formatCode="General">
                        <c:v>-1.75789749718355E-3</c:v>
                      </c:pt>
                      <c:pt idx="707" formatCode="General">
                        <c:v>-1.7853051408442801E-3</c:v>
                      </c:pt>
                      <c:pt idx="708" formatCode="General">
                        <c:v>-1.7717521899099299E-3</c:v>
                      </c:pt>
                      <c:pt idx="709" formatCode="General">
                        <c:v>-1.8148250274468601E-3</c:v>
                      </c:pt>
                      <c:pt idx="710" formatCode="General">
                        <c:v>-1.7870741654699299E-3</c:v>
                      </c:pt>
                      <c:pt idx="711" formatCode="General">
                        <c:v>-1.78679463625168E-3</c:v>
                      </c:pt>
                      <c:pt idx="712" formatCode="General">
                        <c:v>-1.79358807392433E-3</c:v>
                      </c:pt>
                      <c:pt idx="713" formatCode="General">
                        <c:v>-1.7954466452664601E-3</c:v>
                      </c:pt>
                      <c:pt idx="714" formatCode="General">
                        <c:v>-1.81475125552778E-3</c:v>
                      </c:pt>
                      <c:pt idx="715" formatCode="General">
                        <c:v>-1.7913620700379599E-3</c:v>
                      </c:pt>
                      <c:pt idx="716" formatCode="General">
                        <c:v>-1.81635075248802E-3</c:v>
                      </c:pt>
                      <c:pt idx="717" formatCode="General">
                        <c:v>-1.80975231614437E-3</c:v>
                      </c:pt>
                      <c:pt idx="718" formatCode="General">
                        <c:v>-1.82444304580399E-3</c:v>
                      </c:pt>
                      <c:pt idx="719" formatCode="General">
                        <c:v>-1.81579031091095E-3</c:v>
                      </c:pt>
                      <c:pt idx="720" formatCode="General">
                        <c:v>-1.8200298081358401E-3</c:v>
                      </c:pt>
                      <c:pt idx="721" formatCode="General">
                        <c:v>-1.8082823795907399E-3</c:v>
                      </c:pt>
                      <c:pt idx="722" formatCode="General">
                        <c:v>-1.83572370619827E-3</c:v>
                      </c:pt>
                      <c:pt idx="723" formatCode="General">
                        <c:v>-1.8317010001152199E-3</c:v>
                      </c:pt>
                      <c:pt idx="724" formatCode="General">
                        <c:v>-1.8424155993845E-3</c:v>
                      </c:pt>
                      <c:pt idx="725" formatCode="General">
                        <c:v>-1.8101515125950199E-3</c:v>
                      </c:pt>
                      <c:pt idx="726" formatCode="General">
                        <c:v>-1.8370792767003E-3</c:v>
                      </c:pt>
                      <c:pt idx="727" formatCode="General">
                        <c:v>-1.81051791019453E-3</c:v>
                      </c:pt>
                      <c:pt idx="728" formatCode="General">
                        <c:v>-1.8145334640669399E-3</c:v>
                      </c:pt>
                      <c:pt idx="729" formatCode="General">
                        <c:v>-1.81115449680127E-3</c:v>
                      </c:pt>
                      <c:pt idx="730" formatCode="General">
                        <c:v>-1.8342121220304201E-3</c:v>
                      </c:pt>
                      <c:pt idx="731" formatCode="General">
                        <c:v>-1.8344489666884899E-3</c:v>
                      </c:pt>
                      <c:pt idx="732" formatCode="General">
                        <c:v>-1.8351298042419801E-3</c:v>
                      </c:pt>
                      <c:pt idx="733" formatCode="General">
                        <c:v>-1.82657272464787E-3</c:v>
                      </c:pt>
                      <c:pt idx="734" formatCode="General">
                        <c:v>-1.8467665911487601E-3</c:v>
                      </c:pt>
                      <c:pt idx="735" formatCode="General">
                        <c:v>-1.81414418702452E-3</c:v>
                      </c:pt>
                      <c:pt idx="736" formatCode="General">
                        <c:v>-1.8539925643842501E-3</c:v>
                      </c:pt>
                      <c:pt idx="737" formatCode="General">
                        <c:v>-1.8436538394442301E-3</c:v>
                      </c:pt>
                      <c:pt idx="738" formatCode="General">
                        <c:v>-1.81243188384799E-3</c:v>
                      </c:pt>
                      <c:pt idx="739" formatCode="General">
                        <c:v>-1.8286104395981999E-3</c:v>
                      </c:pt>
                      <c:pt idx="740" formatCode="General">
                        <c:v>-1.8593720872995001E-3</c:v>
                      </c:pt>
                      <c:pt idx="741" formatCode="General">
                        <c:v>-1.8340352820712001E-3</c:v>
                      </c:pt>
                      <c:pt idx="742" formatCode="General">
                        <c:v>-1.8572833214524399E-3</c:v>
                      </c:pt>
                      <c:pt idx="743" formatCode="General">
                        <c:v>-1.8345655346773599E-3</c:v>
                      </c:pt>
                      <c:pt idx="744" formatCode="General">
                        <c:v>-1.8597997448718301E-3</c:v>
                      </c:pt>
                      <c:pt idx="745" formatCode="General">
                        <c:v>-1.84838427425253E-3</c:v>
                      </c:pt>
                      <c:pt idx="746" formatCode="General">
                        <c:v>-1.8347469911921899E-3</c:v>
                      </c:pt>
                      <c:pt idx="747" formatCode="General">
                        <c:v>-1.8444311678508401E-3</c:v>
                      </c:pt>
                      <c:pt idx="748" formatCode="General">
                        <c:v>-1.8437626036031001E-3</c:v>
                      </c:pt>
                      <c:pt idx="749" formatCode="General">
                        <c:v>-1.8231309053457401E-3</c:v>
                      </c:pt>
                      <c:pt idx="750" formatCode="General">
                        <c:v>-1.8600819866874199E-3</c:v>
                      </c:pt>
                      <c:pt idx="751" formatCode="General">
                        <c:v>-1.8345740728918699E-3</c:v>
                      </c:pt>
                      <c:pt idx="752" formatCode="General">
                        <c:v>-1.8430269706422699E-3</c:v>
                      </c:pt>
                      <c:pt idx="753" formatCode="General">
                        <c:v>-1.8468680794376401E-3</c:v>
                      </c:pt>
                      <c:pt idx="754" formatCode="General">
                        <c:v>-1.85391235284886E-3</c:v>
                      </c:pt>
                      <c:pt idx="755" formatCode="General">
                        <c:v>-1.8423239923699001E-3</c:v>
                      </c:pt>
                      <c:pt idx="756" formatCode="General">
                        <c:v>-1.84659679984943E-3</c:v>
                      </c:pt>
                      <c:pt idx="757" formatCode="General">
                        <c:v>-1.8505539543135099E-3</c:v>
                      </c:pt>
                      <c:pt idx="758" formatCode="General">
                        <c:v>-1.85735239704621E-3</c:v>
                      </c:pt>
                      <c:pt idx="759" formatCode="General">
                        <c:v>-1.8382850585655999E-3</c:v>
                      </c:pt>
                      <c:pt idx="760" formatCode="General">
                        <c:v>-1.85814921254412E-3</c:v>
                      </c:pt>
                      <c:pt idx="761" formatCode="General">
                        <c:v>-1.8789355670179701E-3</c:v>
                      </c:pt>
                      <c:pt idx="762" formatCode="General">
                        <c:v>-1.8478133998898201E-3</c:v>
                      </c:pt>
                      <c:pt idx="763" formatCode="General">
                        <c:v>-1.8476090248770701E-3</c:v>
                      </c:pt>
                      <c:pt idx="764" formatCode="General">
                        <c:v>-1.8476087663311499E-3</c:v>
                      </c:pt>
                      <c:pt idx="765" formatCode="General">
                        <c:v>-1.85140519504067E-3</c:v>
                      </c:pt>
                      <c:pt idx="766" formatCode="General">
                        <c:v>-1.84715696513513E-3</c:v>
                      </c:pt>
                      <c:pt idx="767" formatCode="General">
                        <c:v>-1.84914717195293E-3</c:v>
                      </c:pt>
                      <c:pt idx="768" formatCode="General">
                        <c:v>-1.83032893275028E-3</c:v>
                      </c:pt>
                      <c:pt idx="769" formatCode="General">
                        <c:v>-1.84054960651731E-3</c:v>
                      </c:pt>
                      <c:pt idx="770" formatCode="General">
                        <c:v>-1.8421370209476401E-3</c:v>
                      </c:pt>
                      <c:pt idx="771" formatCode="General">
                        <c:v>-1.85745310172234E-3</c:v>
                      </c:pt>
                      <c:pt idx="772" formatCode="General">
                        <c:v>-1.8662411961282101E-3</c:v>
                      </c:pt>
                      <c:pt idx="773" formatCode="General">
                        <c:v>-1.9021822801638399E-3</c:v>
                      </c:pt>
                      <c:pt idx="774" formatCode="General">
                        <c:v>-1.8617505666609999E-3</c:v>
                      </c:pt>
                      <c:pt idx="775" formatCode="General">
                        <c:v>-1.8464160141488501E-3</c:v>
                      </c:pt>
                      <c:pt idx="776" formatCode="General">
                        <c:v>-1.8169858216515601E-3</c:v>
                      </c:pt>
                      <c:pt idx="777" formatCode="General">
                        <c:v>-1.8458366814871599E-3</c:v>
                      </c:pt>
                      <c:pt idx="778" formatCode="General">
                        <c:v>-1.84022658751497E-3</c:v>
                      </c:pt>
                      <c:pt idx="779" formatCode="General">
                        <c:v>-1.8472907032352601E-3</c:v>
                      </c:pt>
                      <c:pt idx="780" formatCode="General">
                        <c:v>-1.8443546059310899E-3</c:v>
                      </c:pt>
                      <c:pt idx="781" formatCode="General">
                        <c:v>-1.82276751174723E-3</c:v>
                      </c:pt>
                      <c:pt idx="782" formatCode="General">
                        <c:v>-1.8465935741177699E-3</c:v>
                      </c:pt>
                      <c:pt idx="783" formatCode="General">
                        <c:v>-1.8333881940955101E-3</c:v>
                      </c:pt>
                      <c:pt idx="784" formatCode="General">
                        <c:v>-1.8378742933728501E-3</c:v>
                      </c:pt>
                      <c:pt idx="785" formatCode="General">
                        <c:v>-1.8132120178432701E-3</c:v>
                      </c:pt>
                      <c:pt idx="786" formatCode="General">
                        <c:v>-1.84206613541953E-3</c:v>
                      </c:pt>
                      <c:pt idx="787" formatCode="General">
                        <c:v>-1.84923869029532E-3</c:v>
                      </c:pt>
                      <c:pt idx="788" formatCode="General">
                        <c:v>-1.8640222715420999E-3</c:v>
                      </c:pt>
                      <c:pt idx="789" formatCode="General">
                        <c:v>-1.81515508762921E-3</c:v>
                      </c:pt>
                      <c:pt idx="790" formatCode="General">
                        <c:v>-1.8445840944198301E-3</c:v>
                      </c:pt>
                      <c:pt idx="791" formatCode="General">
                        <c:v>-1.83686243166278E-3</c:v>
                      </c:pt>
                      <c:pt idx="792" formatCode="General">
                        <c:v>-1.81232638170159E-3</c:v>
                      </c:pt>
                      <c:pt idx="793" formatCode="General">
                        <c:v>-1.85526063927329E-3</c:v>
                      </c:pt>
                      <c:pt idx="794" formatCode="General">
                        <c:v>-1.8084821414264601E-3</c:v>
                      </c:pt>
                      <c:pt idx="795" formatCode="General">
                        <c:v>-1.8413589660547401E-3</c:v>
                      </c:pt>
                      <c:pt idx="796" formatCode="General">
                        <c:v>-1.8245852184731999E-3</c:v>
                      </c:pt>
                      <c:pt idx="797" formatCode="General">
                        <c:v>-1.8140245126856201E-3</c:v>
                      </c:pt>
                      <c:pt idx="798" formatCode="General">
                        <c:v>-1.8253916756520499E-3</c:v>
                      </c:pt>
                      <c:pt idx="799" formatCode="General">
                        <c:v>-1.82395065383296E-3</c:v>
                      </c:pt>
                      <c:pt idx="800" formatCode="General">
                        <c:v>-1.8263655145672299E-3</c:v>
                      </c:pt>
                      <c:pt idx="801" formatCode="General">
                        <c:v>-1.81204592009155E-3</c:v>
                      </c:pt>
                      <c:pt idx="802" formatCode="General">
                        <c:v>-1.78388635738979E-3</c:v>
                      </c:pt>
                      <c:pt idx="803" formatCode="General">
                        <c:v>-1.7996922513086699E-3</c:v>
                      </c:pt>
                      <c:pt idx="804" formatCode="General">
                        <c:v>-1.7868830777575001E-3</c:v>
                      </c:pt>
                      <c:pt idx="805" formatCode="General">
                        <c:v>-1.79202081940896E-3</c:v>
                      </c:pt>
                      <c:pt idx="806" formatCode="General">
                        <c:v>-1.7889673342011501E-3</c:v>
                      </c:pt>
                      <c:pt idx="807" formatCode="General">
                        <c:v>-1.78269061216462E-3</c:v>
                      </c:pt>
                      <c:pt idx="808" formatCode="General">
                        <c:v>-1.7869133188913801E-3</c:v>
                      </c:pt>
                      <c:pt idx="809" formatCode="General">
                        <c:v>-1.77697043267514E-3</c:v>
                      </c:pt>
                      <c:pt idx="810" formatCode="General">
                        <c:v>-1.7755454087661801E-3</c:v>
                      </c:pt>
                      <c:pt idx="811" formatCode="General">
                        <c:v>-1.7437064833407501E-3</c:v>
                      </c:pt>
                      <c:pt idx="812" formatCode="General">
                        <c:v>-1.79138816939701E-3</c:v>
                      </c:pt>
                      <c:pt idx="813" formatCode="General">
                        <c:v>-1.73171543640645E-3</c:v>
                      </c:pt>
                      <c:pt idx="814" formatCode="General">
                        <c:v>-1.7433033561608301E-3</c:v>
                      </c:pt>
                      <c:pt idx="815" formatCode="General">
                        <c:v>-1.73292996720164E-3</c:v>
                      </c:pt>
                      <c:pt idx="816" formatCode="General">
                        <c:v>-1.72396382503268E-3</c:v>
                      </c:pt>
                      <c:pt idx="817" formatCode="General">
                        <c:v>-1.7396345874521801E-3</c:v>
                      </c:pt>
                      <c:pt idx="818" formatCode="General">
                        <c:v>-1.73910461340893E-3</c:v>
                      </c:pt>
                      <c:pt idx="819" formatCode="General">
                        <c:v>-1.6750939605842099E-3</c:v>
                      </c:pt>
                      <c:pt idx="820" formatCode="General">
                        <c:v>-1.69139895361505E-3</c:v>
                      </c:pt>
                      <c:pt idx="821" formatCode="General">
                        <c:v>-1.68997023633519E-3</c:v>
                      </c:pt>
                      <c:pt idx="822" formatCode="General">
                        <c:v>-1.68371229490755E-3</c:v>
                      </c:pt>
                      <c:pt idx="823" formatCode="General">
                        <c:v>-1.6487755067557299E-3</c:v>
                      </c:pt>
                      <c:pt idx="824" formatCode="General">
                        <c:v>-1.64084226160705E-3</c:v>
                      </c:pt>
                      <c:pt idx="825" formatCode="General">
                        <c:v>-1.6234705396472699E-3</c:v>
                      </c:pt>
                      <c:pt idx="826" formatCode="General">
                        <c:v>-1.6265884989696501E-3</c:v>
                      </c:pt>
                      <c:pt idx="827" formatCode="General">
                        <c:v>-1.6437208094502299E-3</c:v>
                      </c:pt>
                      <c:pt idx="828" formatCode="General">
                        <c:v>-1.61983177508153E-3</c:v>
                      </c:pt>
                      <c:pt idx="829" formatCode="General">
                        <c:v>-1.6028290549508499E-3</c:v>
                      </c:pt>
                      <c:pt idx="830" formatCode="General">
                        <c:v>-1.6152220583843099E-3</c:v>
                      </c:pt>
                      <c:pt idx="831" formatCode="General">
                        <c:v>-1.5768140844050001E-3</c:v>
                      </c:pt>
                      <c:pt idx="832" formatCode="General">
                        <c:v>-1.5748023219190901E-3</c:v>
                      </c:pt>
                      <c:pt idx="833" formatCode="General">
                        <c:v>-1.53854312129294E-3</c:v>
                      </c:pt>
                      <c:pt idx="834" formatCode="General">
                        <c:v>-1.5231005933282599E-3</c:v>
                      </c:pt>
                      <c:pt idx="835" formatCode="General">
                        <c:v>-1.5223307531196601E-3</c:v>
                      </c:pt>
                      <c:pt idx="836" formatCode="General">
                        <c:v>-1.516011764821E-3</c:v>
                      </c:pt>
                      <c:pt idx="837" formatCode="General">
                        <c:v>-1.4999564134802301E-3</c:v>
                      </c:pt>
                      <c:pt idx="838" formatCode="General">
                        <c:v>-1.5102595996369201E-3</c:v>
                      </c:pt>
                      <c:pt idx="839" formatCode="General">
                        <c:v>-1.46572450546493E-3</c:v>
                      </c:pt>
                      <c:pt idx="840" formatCode="General">
                        <c:v>-1.4754912293147601E-3</c:v>
                      </c:pt>
                      <c:pt idx="841" formatCode="General">
                        <c:v>-1.4618809179744699E-3</c:v>
                      </c:pt>
                      <c:pt idx="842" formatCode="General">
                        <c:v>-1.4371071247643501E-3</c:v>
                      </c:pt>
                      <c:pt idx="843" formatCode="General">
                        <c:v>-1.4105015937811701E-3</c:v>
                      </c:pt>
                      <c:pt idx="844" formatCode="General">
                        <c:v>-1.47813019010685E-3</c:v>
                      </c:pt>
                      <c:pt idx="845" formatCode="General">
                        <c:v>-1.39990561603084E-3</c:v>
                      </c:pt>
                      <c:pt idx="846" formatCode="General">
                        <c:v>-1.3744648967593299E-3</c:v>
                      </c:pt>
                      <c:pt idx="847" formatCode="General">
                        <c:v>-1.35804525830712E-3</c:v>
                      </c:pt>
                      <c:pt idx="848" formatCode="General">
                        <c:v>-1.3713075468821799E-3</c:v>
                      </c:pt>
                      <c:pt idx="849" formatCode="General">
                        <c:v>-1.3100737822098799E-3</c:v>
                      </c:pt>
                      <c:pt idx="850" formatCode="General">
                        <c:v>-1.34421756186355E-3</c:v>
                      </c:pt>
                      <c:pt idx="851" formatCode="General">
                        <c:v>-1.33283641642216E-3</c:v>
                      </c:pt>
                      <c:pt idx="852" formatCode="General">
                        <c:v>-1.3137202982633799E-3</c:v>
                      </c:pt>
                      <c:pt idx="853" formatCode="General">
                        <c:v>-1.31798089137086E-3</c:v>
                      </c:pt>
                      <c:pt idx="854" formatCode="General">
                        <c:v>-1.29990518918226E-3</c:v>
                      </c:pt>
                      <c:pt idx="855" formatCode="General">
                        <c:v>-1.2972584120181901E-3</c:v>
                      </c:pt>
                      <c:pt idx="856" formatCode="General">
                        <c:v>-1.28214589245331E-3</c:v>
                      </c:pt>
                      <c:pt idx="857" formatCode="General">
                        <c:v>-1.2715131083925199E-3</c:v>
                      </c:pt>
                      <c:pt idx="858" formatCode="General">
                        <c:v>-1.2609753927028001E-3</c:v>
                      </c:pt>
                      <c:pt idx="859" formatCode="General">
                        <c:v>-1.2462470049197699E-3</c:v>
                      </c:pt>
                      <c:pt idx="860" formatCode="General">
                        <c:v>-1.23264692435314E-3</c:v>
                      </c:pt>
                      <c:pt idx="861" formatCode="General">
                        <c:v>-1.2238725551466901E-3</c:v>
                      </c:pt>
                      <c:pt idx="862" formatCode="General">
                        <c:v>-1.1926212706739501E-3</c:v>
                      </c:pt>
                      <c:pt idx="863" formatCode="General">
                        <c:v>-1.2135417811733799E-3</c:v>
                      </c:pt>
                      <c:pt idx="864" formatCode="General">
                        <c:v>-1.19515333840158E-3</c:v>
                      </c:pt>
                      <c:pt idx="865" formatCode="General">
                        <c:v>-1.1862974842478701E-3</c:v>
                      </c:pt>
                      <c:pt idx="866" formatCode="General">
                        <c:v>-1.1801997194309699E-3</c:v>
                      </c:pt>
                      <c:pt idx="867" formatCode="General">
                        <c:v>-1.16657214525788E-3</c:v>
                      </c:pt>
                      <c:pt idx="868" formatCode="General">
                        <c:v>-1.1660903456509001E-3</c:v>
                      </c:pt>
                      <c:pt idx="869" formatCode="General">
                        <c:v>-1.1713892971984201E-3</c:v>
                      </c:pt>
                      <c:pt idx="870" formatCode="General">
                        <c:v>-1.17796058918102E-3</c:v>
                      </c:pt>
                      <c:pt idx="871" formatCode="General">
                        <c:v>-1.16979763340864E-3</c:v>
                      </c:pt>
                      <c:pt idx="872" formatCode="General">
                        <c:v>-1.13839642061454E-3</c:v>
                      </c:pt>
                      <c:pt idx="873" formatCode="General">
                        <c:v>-1.14543419672812E-3</c:v>
                      </c:pt>
                      <c:pt idx="874" formatCode="General">
                        <c:v>-1.1530396408516201E-3</c:v>
                      </c:pt>
                      <c:pt idx="875" formatCode="General">
                        <c:v>-1.1163599722102901E-3</c:v>
                      </c:pt>
                      <c:pt idx="876" formatCode="General">
                        <c:v>-1.1142575706626599E-3</c:v>
                      </c:pt>
                      <c:pt idx="877" formatCode="General">
                        <c:v>-1.11496815956975E-3</c:v>
                      </c:pt>
                      <c:pt idx="878" formatCode="General">
                        <c:v>-1.1030764190368501E-3</c:v>
                      </c:pt>
                      <c:pt idx="879" formatCode="General">
                        <c:v>-1.13843181504076E-3</c:v>
                      </c:pt>
                      <c:pt idx="880" formatCode="General">
                        <c:v>-1.1333548886935799E-3</c:v>
                      </c:pt>
                      <c:pt idx="881" formatCode="General">
                        <c:v>-1.1212436166896499E-3</c:v>
                      </c:pt>
                      <c:pt idx="882" formatCode="General">
                        <c:v>-1.10061811226092E-3</c:v>
                      </c:pt>
                      <c:pt idx="883" formatCode="General">
                        <c:v>-1.0663196495332801E-3</c:v>
                      </c:pt>
                      <c:pt idx="884" formatCode="General">
                        <c:v>-1.1108102298864201E-3</c:v>
                      </c:pt>
                      <c:pt idx="885" formatCode="General">
                        <c:v>-1.0862914051959799E-3</c:v>
                      </c:pt>
                      <c:pt idx="886" formatCode="General">
                        <c:v>-1.0700109820071899E-3</c:v>
                      </c:pt>
                      <c:pt idx="887" formatCode="General">
                        <c:v>-1.0591074746266701E-3</c:v>
                      </c:pt>
                      <c:pt idx="888" formatCode="General">
                        <c:v>-1.06982389236996E-3</c:v>
                      </c:pt>
                      <c:pt idx="889" formatCode="General">
                        <c:v>-1.0687478820588399E-3</c:v>
                      </c:pt>
                      <c:pt idx="890" formatCode="General">
                        <c:v>-1.0285557702071899E-3</c:v>
                      </c:pt>
                      <c:pt idx="891" formatCode="General">
                        <c:v>-1.0702875260346599E-3</c:v>
                      </c:pt>
                      <c:pt idx="892" formatCode="General">
                        <c:v>-1.0452739846273801E-3</c:v>
                      </c:pt>
                      <c:pt idx="893" formatCode="General">
                        <c:v>-1.0381595323154301E-3</c:v>
                      </c:pt>
                      <c:pt idx="894" formatCode="General">
                        <c:v>-1.0132499998375E-3</c:v>
                      </c:pt>
                      <c:pt idx="895" formatCode="General">
                        <c:v>-1.03792931899938E-3</c:v>
                      </c:pt>
                      <c:pt idx="896" formatCode="General">
                        <c:v>-1.0402943420747099E-3</c:v>
                      </c:pt>
                      <c:pt idx="897" formatCode="General">
                        <c:v>-1.0013728544652099E-3</c:v>
                      </c:pt>
                      <c:pt idx="898" formatCode="General">
                        <c:v>-1.01542379278787E-3</c:v>
                      </c:pt>
                      <c:pt idx="899" formatCode="General">
                        <c:v>-1.02589768090541E-3</c:v>
                      </c:pt>
                      <c:pt idx="900" formatCode="General">
                        <c:v>-1.0128053348206301E-3</c:v>
                      </c:pt>
                      <c:pt idx="901" formatCode="General">
                        <c:v>-1.0198268219572099E-3</c:v>
                      </c:pt>
                      <c:pt idx="902" formatCode="General">
                        <c:v>-1.02697892511585E-3</c:v>
                      </c:pt>
                      <c:pt idx="903" formatCode="General">
                        <c:v>-1.0026783654845601E-3</c:v>
                      </c:pt>
                      <c:pt idx="904" formatCode="General">
                        <c:v>-1.0207826203701301E-3</c:v>
                      </c:pt>
                      <c:pt idx="905" formatCode="General">
                        <c:v>-1.0048924609328E-3</c:v>
                      </c:pt>
                      <c:pt idx="906" formatCode="General">
                        <c:v>-9.7139066878550997E-4</c:v>
                      </c:pt>
                      <c:pt idx="907" formatCode="General">
                        <c:v>-9.5927985981613696E-4</c:v>
                      </c:pt>
                      <c:pt idx="908" formatCode="General">
                        <c:v>-9.8841119561238091E-4</c:v>
                      </c:pt>
                      <c:pt idx="909" formatCode="General">
                        <c:v>-9.8633004954189391E-4</c:v>
                      </c:pt>
                      <c:pt idx="910" formatCode="General">
                        <c:v>-9.8340916275060399E-4</c:v>
                      </c:pt>
                      <c:pt idx="911" formatCode="General">
                        <c:v>-9.7087122508242795E-4</c:v>
                      </c:pt>
                      <c:pt idx="912" formatCode="General">
                        <c:v>-9.8682183156957397E-4</c:v>
                      </c:pt>
                      <c:pt idx="913" formatCode="General">
                        <c:v>-9.4472923964971397E-4</c:v>
                      </c:pt>
                      <c:pt idx="914" formatCode="General">
                        <c:v>-9.57518572501767E-4</c:v>
                      </c:pt>
                      <c:pt idx="915" formatCode="General">
                        <c:v>-9.47633726236791E-4</c:v>
                      </c:pt>
                      <c:pt idx="916" formatCode="General">
                        <c:v>-9.5773631835241295E-4</c:v>
                      </c:pt>
                      <c:pt idx="917" formatCode="General">
                        <c:v>-9.3147174285737296E-4</c:v>
                      </c:pt>
                      <c:pt idx="918" formatCode="General">
                        <c:v>-9.4224946408561102E-4</c:v>
                      </c:pt>
                      <c:pt idx="919" formatCode="General">
                        <c:v>-9.7019356246480796E-4</c:v>
                      </c:pt>
                      <c:pt idx="920" formatCode="General">
                        <c:v>-9.1834025436324902E-4</c:v>
                      </c:pt>
                      <c:pt idx="921" formatCode="General">
                        <c:v>-9.3609655100158602E-4</c:v>
                      </c:pt>
                      <c:pt idx="922" formatCode="General">
                        <c:v>-9.3428049401903098E-4</c:v>
                      </c:pt>
                      <c:pt idx="923" formatCode="General">
                        <c:v>-1.0009359734171001E-3</c:v>
                      </c:pt>
                      <c:pt idx="924" formatCode="General">
                        <c:v>-9.6395391818141797E-4</c:v>
                      </c:pt>
                      <c:pt idx="925" formatCode="General">
                        <c:v>-9.09904070117528E-4</c:v>
                      </c:pt>
                      <c:pt idx="926" formatCode="General">
                        <c:v>-9.5878867872147098E-4</c:v>
                      </c:pt>
                      <c:pt idx="927" formatCode="General">
                        <c:v>-9.2573607302726796E-4</c:v>
                      </c:pt>
                      <c:pt idx="928" formatCode="General">
                        <c:v>-9.0083440781819099E-4</c:v>
                      </c:pt>
                      <c:pt idx="929" formatCode="General">
                        <c:v>-9.1834807343292005E-4</c:v>
                      </c:pt>
                      <c:pt idx="930" formatCode="General">
                        <c:v>-9.3815558755544102E-4</c:v>
                      </c:pt>
                      <c:pt idx="931" formatCode="General">
                        <c:v>-8.9542512114148696E-4</c:v>
                      </c:pt>
                      <c:pt idx="932" formatCode="General">
                        <c:v>-9.2234289032520499E-4</c:v>
                      </c:pt>
                      <c:pt idx="933" formatCode="General">
                        <c:v>-8.9043295746480701E-4</c:v>
                      </c:pt>
                      <c:pt idx="934" formatCode="General">
                        <c:v>-9.0695832069952903E-4</c:v>
                      </c:pt>
                      <c:pt idx="935" formatCode="General">
                        <c:v>-8.9069217575173999E-4</c:v>
                      </c:pt>
                      <c:pt idx="936" formatCode="General">
                        <c:v>-9.3660766525472598E-4</c:v>
                      </c:pt>
                      <c:pt idx="937" formatCode="General">
                        <c:v>-9.1344924771064604E-4</c:v>
                      </c:pt>
                      <c:pt idx="938" formatCode="General">
                        <c:v>-9.0181746666487695E-4</c:v>
                      </c:pt>
                      <c:pt idx="939" formatCode="General">
                        <c:v>-8.6651902615000203E-4</c:v>
                      </c:pt>
                      <c:pt idx="940" formatCode="General">
                        <c:v>-8.92780017183683E-4</c:v>
                      </c:pt>
                      <c:pt idx="941" formatCode="General">
                        <c:v>-8.9194304906343297E-4</c:v>
                      </c:pt>
                      <c:pt idx="942" formatCode="General">
                        <c:v>-8.9441652255791196E-4</c:v>
                      </c:pt>
                      <c:pt idx="943" formatCode="General">
                        <c:v>-8.9664354862626196E-4</c:v>
                      </c:pt>
                      <c:pt idx="944" formatCode="General">
                        <c:v>-8.59759094847977E-4</c:v>
                      </c:pt>
                      <c:pt idx="945" formatCode="General">
                        <c:v>-9.1730155320568897E-4</c:v>
                      </c:pt>
                      <c:pt idx="946" formatCode="General">
                        <c:v>-9.0154284164786899E-4</c:v>
                      </c:pt>
                      <c:pt idx="947" formatCode="General">
                        <c:v>-8.9009596181577105E-4</c:v>
                      </c:pt>
                      <c:pt idx="948" formatCode="General">
                        <c:v>-8.6874236141639999E-4</c:v>
                      </c:pt>
                      <c:pt idx="949" formatCode="General">
                        <c:v>-8.3997196493670802E-4</c:v>
                      </c:pt>
                      <c:pt idx="950" formatCode="General">
                        <c:v>-8.7445242864735097E-4</c:v>
                      </c:pt>
                      <c:pt idx="951" formatCode="General">
                        <c:v>-8.7392965691846696E-4</c:v>
                      </c:pt>
                      <c:pt idx="952" formatCode="General">
                        <c:v>-8.6735011308394002E-4</c:v>
                      </c:pt>
                      <c:pt idx="953" formatCode="General">
                        <c:v>-8.6420415135219698E-4</c:v>
                      </c:pt>
                      <c:pt idx="954" formatCode="General">
                        <c:v>-8.9045990875990296E-4</c:v>
                      </c:pt>
                      <c:pt idx="955" formatCode="General">
                        <c:v>-8.58939396584089E-4</c:v>
                      </c:pt>
                      <c:pt idx="956" formatCode="General">
                        <c:v>-8.4762600566629196E-4</c:v>
                      </c:pt>
                      <c:pt idx="957" formatCode="General">
                        <c:v>-8.3223956340592795E-4</c:v>
                      </c:pt>
                      <c:pt idx="958" formatCode="General">
                        <c:v>-8.3393607606825095E-4</c:v>
                      </c:pt>
                      <c:pt idx="959" formatCode="General">
                        <c:v>-8.5364082775965197E-4</c:v>
                      </c:pt>
                      <c:pt idx="960" formatCode="General">
                        <c:v>-8.6408902901708102E-4</c:v>
                      </c:pt>
                      <c:pt idx="961" formatCode="General">
                        <c:v>-8.6247629730626201E-4</c:v>
                      </c:pt>
                      <c:pt idx="962" formatCode="General">
                        <c:v>-8.7255886177964E-4</c:v>
                      </c:pt>
                      <c:pt idx="963" formatCode="General">
                        <c:v>-8.3483931602290195E-4</c:v>
                      </c:pt>
                      <c:pt idx="964" formatCode="General">
                        <c:v>-8.5286157132280201E-4</c:v>
                      </c:pt>
                      <c:pt idx="965" formatCode="General">
                        <c:v>-8.0116761697518403E-4</c:v>
                      </c:pt>
                      <c:pt idx="966" formatCode="General">
                        <c:v>-8.6304093423417605E-4</c:v>
                      </c:pt>
                      <c:pt idx="967" formatCode="General">
                        <c:v>-8.3529357909893198E-4</c:v>
                      </c:pt>
                      <c:pt idx="968" formatCode="General">
                        <c:v>-8.2507106302942296E-4</c:v>
                      </c:pt>
                      <c:pt idx="969" formatCode="General">
                        <c:v>-8.3938331292134603E-4</c:v>
                      </c:pt>
                      <c:pt idx="970" formatCode="General">
                        <c:v>-8.1034814176651998E-4</c:v>
                      </c:pt>
                      <c:pt idx="971" formatCode="General">
                        <c:v>-8.0215018067118901E-4</c:v>
                      </c:pt>
                      <c:pt idx="972" formatCode="General">
                        <c:v>-8.5551166083158801E-4</c:v>
                      </c:pt>
                      <c:pt idx="973" formatCode="General">
                        <c:v>-8.5485731326592903E-4</c:v>
                      </c:pt>
                      <c:pt idx="974" formatCode="General">
                        <c:v>-8.0456669819293602E-4</c:v>
                      </c:pt>
                      <c:pt idx="975" formatCode="General">
                        <c:v>-7.9440341123954497E-4</c:v>
                      </c:pt>
                      <c:pt idx="976" formatCode="General">
                        <c:v>-7.9300700242679897E-4</c:v>
                      </c:pt>
                      <c:pt idx="977" formatCode="General">
                        <c:v>-8.2351779121262098E-4</c:v>
                      </c:pt>
                      <c:pt idx="978" formatCode="General">
                        <c:v>-8.13981135608522E-4</c:v>
                      </c:pt>
                      <c:pt idx="979" formatCode="General">
                        <c:v>-8.2200825338270896E-4</c:v>
                      </c:pt>
                      <c:pt idx="980" formatCode="General">
                        <c:v>-8.0297678830007198E-4</c:v>
                      </c:pt>
                      <c:pt idx="981" formatCode="General">
                        <c:v>-7.97087183345471E-4</c:v>
                      </c:pt>
                      <c:pt idx="982" formatCode="General">
                        <c:v>-8.0593122532827998E-4</c:v>
                      </c:pt>
                      <c:pt idx="983" formatCode="General">
                        <c:v>-7.6873561349477299E-4</c:v>
                      </c:pt>
                      <c:pt idx="984" formatCode="General">
                        <c:v>-8.0596403425673097E-4</c:v>
                      </c:pt>
                      <c:pt idx="985" formatCode="General">
                        <c:v>-8.2285206376679003E-4</c:v>
                      </c:pt>
                      <c:pt idx="986" formatCode="General">
                        <c:v>-8.2138674888227196E-4</c:v>
                      </c:pt>
                      <c:pt idx="987" formatCode="General">
                        <c:v>-7.9943675200688303E-4</c:v>
                      </c:pt>
                      <c:pt idx="988" formatCode="General">
                        <c:v>-8.1682046566615896E-4</c:v>
                      </c:pt>
                      <c:pt idx="989" formatCode="General">
                        <c:v>-7.9744129478831298E-4</c:v>
                      </c:pt>
                      <c:pt idx="990" formatCode="General">
                        <c:v>-7.7025119945543395E-4</c:v>
                      </c:pt>
                      <c:pt idx="991" formatCode="General">
                        <c:v>-8.0462472073337705E-4</c:v>
                      </c:pt>
                      <c:pt idx="992" formatCode="General">
                        <c:v>-7.8715700923809502E-4</c:v>
                      </c:pt>
                      <c:pt idx="993" formatCode="General">
                        <c:v>-7.82912840062921E-4</c:v>
                      </c:pt>
                      <c:pt idx="994" formatCode="General">
                        <c:v>-7.8835521769265104E-4</c:v>
                      </c:pt>
                      <c:pt idx="995" formatCode="General">
                        <c:v>-7.8066316830109899E-4</c:v>
                      </c:pt>
                      <c:pt idx="996" formatCode="General">
                        <c:v>-7.6360439819725195E-4</c:v>
                      </c:pt>
                      <c:pt idx="997" formatCode="General">
                        <c:v>-7.5300628494755098E-4</c:v>
                      </c:pt>
                      <c:pt idx="998" formatCode="General">
                        <c:v>-7.8526160641767203E-4</c:v>
                      </c:pt>
                      <c:pt idx="999" formatCode="General">
                        <c:v>-7.7820994261658795E-4</c:v>
                      </c:pt>
                      <c:pt idx="1000" formatCode="General">
                        <c:v>-7.55973632036944E-4</c:v>
                      </c:pt>
                      <c:pt idx="1001" formatCode="General">
                        <c:v>-7.6979790002676797E-4</c:v>
                      </c:pt>
                      <c:pt idx="1002" formatCode="General">
                        <c:v>-7.6197223618726102E-4</c:v>
                      </c:pt>
                      <c:pt idx="1003" formatCode="General">
                        <c:v>-7.7212175518359401E-4</c:v>
                      </c:pt>
                      <c:pt idx="1004" formatCode="General">
                        <c:v>-7.6568305277588595E-4</c:v>
                      </c:pt>
                      <c:pt idx="1005" formatCode="General">
                        <c:v>-7.5976451915716497E-4</c:v>
                      </c:pt>
                      <c:pt idx="1006" formatCode="General">
                        <c:v>-7.7162924554391302E-4</c:v>
                      </c:pt>
                      <c:pt idx="1007" formatCode="General">
                        <c:v>-7.5190618315673597E-4</c:v>
                      </c:pt>
                      <c:pt idx="1008" formatCode="General">
                        <c:v>-7.4592001992630796E-4</c:v>
                      </c:pt>
                      <c:pt idx="1009" formatCode="General">
                        <c:v>-7.7509009354590798E-4</c:v>
                      </c:pt>
                      <c:pt idx="1010" formatCode="General">
                        <c:v>-7.5200915098436899E-4</c:v>
                      </c:pt>
                      <c:pt idx="1011" formatCode="General">
                        <c:v>-7.5878282253694096E-4</c:v>
                      </c:pt>
                      <c:pt idx="1012" formatCode="General">
                        <c:v>-7.7569060622617201E-4</c:v>
                      </c:pt>
                      <c:pt idx="1013" formatCode="General">
                        <c:v>-7.8445125981998305E-4</c:v>
                      </c:pt>
                      <c:pt idx="1014" formatCode="General">
                        <c:v>-7.4403779570589496E-4</c:v>
                      </c:pt>
                      <c:pt idx="1015" formatCode="General">
                        <c:v>-7.3856304783923596E-4</c:v>
                      </c:pt>
                      <c:pt idx="1016" formatCode="General">
                        <c:v>-7.5251770094444199E-4</c:v>
                      </c:pt>
                      <c:pt idx="1017" formatCode="General">
                        <c:v>-7.54472680658339E-4</c:v>
                      </c:pt>
                      <c:pt idx="1018" formatCode="General">
                        <c:v>-7.4701044255987903E-4</c:v>
                      </c:pt>
                      <c:pt idx="1019" formatCode="General">
                        <c:v>-7.2453740723840796E-4</c:v>
                      </c:pt>
                      <c:pt idx="1020" formatCode="General">
                        <c:v>-7.3048944771297798E-4</c:v>
                      </c:pt>
                      <c:pt idx="1021" formatCode="General">
                        <c:v>-7.2047465362640401E-4</c:v>
                      </c:pt>
                      <c:pt idx="1022" formatCode="General">
                        <c:v>-7.3121762790859799E-4</c:v>
                      </c:pt>
                      <c:pt idx="1023" formatCode="General">
                        <c:v>-7.3630537560430095E-4</c:v>
                      </c:pt>
                      <c:pt idx="1024" formatCode="General">
                        <c:v>-7.5512564347530802E-4</c:v>
                      </c:pt>
                      <c:pt idx="1025" formatCode="General">
                        <c:v>-7.6917735594138196E-4</c:v>
                      </c:pt>
                      <c:pt idx="1026" formatCode="General">
                        <c:v>-7.1454377722322295E-4</c:v>
                      </c:pt>
                      <c:pt idx="1027" formatCode="General">
                        <c:v>-7.4639164257871496E-4</c:v>
                      </c:pt>
                      <c:pt idx="1028" formatCode="General">
                        <c:v>-7.12929251464473E-4</c:v>
                      </c:pt>
                      <c:pt idx="1029" formatCode="General">
                        <c:v>-7.11392703029513E-4</c:v>
                      </c:pt>
                      <c:pt idx="1030" formatCode="General">
                        <c:v>-7.3020561941575604E-4</c:v>
                      </c:pt>
                      <c:pt idx="1031" formatCode="General">
                        <c:v>-6.9951025984549601E-4</c:v>
                      </c:pt>
                      <c:pt idx="1032" formatCode="General">
                        <c:v>-7.2478990558456002E-4</c:v>
                      </c:pt>
                      <c:pt idx="1033" formatCode="General">
                        <c:v>-7.3983569688784202E-4</c:v>
                      </c:pt>
                      <c:pt idx="1034" formatCode="General">
                        <c:v>-7.0549605536083496E-4</c:v>
                      </c:pt>
                      <c:pt idx="1035" formatCode="General">
                        <c:v>-7.1880580303306798E-4</c:v>
                      </c:pt>
                      <c:pt idx="1036" formatCode="General">
                        <c:v>-7.2977836238792896E-4</c:v>
                      </c:pt>
                      <c:pt idx="1037" formatCode="General">
                        <c:v>-7.10470920279169E-4</c:v>
                      </c:pt>
                      <c:pt idx="1038" formatCode="General">
                        <c:v>-6.9490528642262097E-4</c:v>
                      </c:pt>
                      <c:pt idx="1039" formatCode="General">
                        <c:v>-6.8923580723460605E-4</c:v>
                      </c:pt>
                      <c:pt idx="1040" formatCode="General">
                        <c:v>-6.9942751255100595E-4</c:v>
                      </c:pt>
                      <c:pt idx="1041" formatCode="General">
                        <c:v>-7.4407727653367497E-4</c:v>
                      </c:pt>
                      <c:pt idx="1042" formatCode="General">
                        <c:v>-7.4305573074889201E-4</c:v>
                      </c:pt>
                      <c:pt idx="1043" formatCode="General">
                        <c:v>-6.8211489430963898E-4</c:v>
                      </c:pt>
                      <c:pt idx="1044" formatCode="General">
                        <c:v>-7.2618891620907997E-4</c:v>
                      </c:pt>
                      <c:pt idx="1045" formatCode="General">
                        <c:v>-6.6585721959985995E-4</c:v>
                      </c:pt>
                      <c:pt idx="1046" formatCode="General">
                        <c:v>-6.9377971808163099E-4</c:v>
                      </c:pt>
                      <c:pt idx="1047" formatCode="General">
                        <c:v>-7.4934820389537698E-4</c:v>
                      </c:pt>
                      <c:pt idx="1048" formatCode="General">
                        <c:v>-7.0633727666215599E-4</c:v>
                      </c:pt>
                      <c:pt idx="1049" formatCode="General">
                        <c:v>-6.8781080173408696E-4</c:v>
                      </c:pt>
                      <c:pt idx="1050" formatCode="General">
                        <c:v>-6.7967414402450999E-4</c:v>
                      </c:pt>
                      <c:pt idx="1051" formatCode="General">
                        <c:v>-7.0601718456226301E-4</c:v>
                      </c:pt>
                      <c:pt idx="1052" formatCode="General">
                        <c:v>-7.0562359563053898E-4</c:v>
                      </c:pt>
                      <c:pt idx="1053" formatCode="General">
                        <c:v>-6.9557382593794001E-4</c:v>
                      </c:pt>
                      <c:pt idx="1054" formatCode="General">
                        <c:v>-6.8226125006818196E-4</c:v>
                      </c:pt>
                      <c:pt idx="1055" formatCode="General">
                        <c:v>-6.9546942138582596E-4</c:v>
                      </c:pt>
                      <c:pt idx="1056" formatCode="General">
                        <c:v>-6.9532738905550096E-4</c:v>
                      </c:pt>
                      <c:pt idx="1057" formatCode="General">
                        <c:v>-7.0869900025434898E-4</c:v>
                      </c:pt>
                      <c:pt idx="1058" formatCode="General">
                        <c:v>-6.9899559955526297E-4</c:v>
                      </c:pt>
                      <c:pt idx="1059" formatCode="General">
                        <c:v>-6.9864899928500897E-4</c:v>
                      </c:pt>
                      <c:pt idx="1060" formatCode="General">
                        <c:v>-6.8456270176831999E-4</c:v>
                      </c:pt>
                      <c:pt idx="1061" formatCode="General">
                        <c:v>-7.0387145405166704E-4</c:v>
                      </c:pt>
                      <c:pt idx="1062" formatCode="General">
                        <c:v>-6.4613185022168904E-4</c:v>
                      </c:pt>
                      <c:pt idx="1063" formatCode="General">
                        <c:v>-6.8463799957250396E-4</c:v>
                      </c:pt>
                      <c:pt idx="1064" formatCode="General">
                        <c:v>-6.7330880656161704E-4</c:v>
                      </c:pt>
                      <c:pt idx="1065" formatCode="General">
                        <c:v>-6.6965381992748602E-4</c:v>
                      </c:pt>
                      <c:pt idx="1066" formatCode="General">
                        <c:v>-6.7442993293886097E-4</c:v>
                      </c:pt>
                      <c:pt idx="1067" formatCode="General">
                        <c:v>-6.8900025950365104E-4</c:v>
                      </c:pt>
                      <c:pt idx="1068" formatCode="General">
                        <c:v>-6.8106993327256998E-4</c:v>
                      </c:pt>
                      <c:pt idx="1069" formatCode="General">
                        <c:v>-6.7385169185354E-4</c:v>
                      </c:pt>
                      <c:pt idx="1070" formatCode="General">
                        <c:v>-6.7998770399939096E-4</c:v>
                      </c:pt>
                      <c:pt idx="1071" formatCode="General">
                        <c:v>-6.73663577145152E-4</c:v>
                      </c:pt>
                      <c:pt idx="1072" formatCode="General">
                        <c:v>-6.7590086788185298E-4</c:v>
                      </c:pt>
                      <c:pt idx="1073" formatCode="General">
                        <c:v>-6.6838589227635596E-4</c:v>
                      </c:pt>
                      <c:pt idx="1074" formatCode="General">
                        <c:v>-6.2650508908814503E-4</c:v>
                      </c:pt>
                      <c:pt idx="1075" formatCode="General">
                        <c:v>-6.58301275410083E-4</c:v>
                      </c:pt>
                      <c:pt idx="1076" formatCode="General">
                        <c:v>-6.6835806446158296E-4</c:v>
                      </c:pt>
                      <c:pt idx="1077" formatCode="General">
                        <c:v>-6.58806767679321E-4</c:v>
                      </c:pt>
                      <c:pt idx="1078" formatCode="General">
                        <c:v>-6.6489807748198603E-4</c:v>
                      </c:pt>
                      <c:pt idx="1079" formatCode="General">
                        <c:v>-6.7832191085633801E-4</c:v>
                      </c:pt>
                      <c:pt idx="1080" formatCode="General">
                        <c:v>-6.4539404386071398E-4</c:v>
                      </c:pt>
                      <c:pt idx="1081" formatCode="General">
                        <c:v>-6.7927563499316701E-4</c:v>
                      </c:pt>
                      <c:pt idx="1082" formatCode="General">
                        <c:v>-6.4710195647993895E-4</c:v>
                      </c:pt>
                      <c:pt idx="1083" formatCode="General">
                        <c:v>-6.6525571327609001E-4</c:v>
                      </c:pt>
                      <c:pt idx="1084" formatCode="General">
                        <c:v>-7.0939021609097797E-4</c:v>
                      </c:pt>
                      <c:pt idx="1085" formatCode="General">
                        <c:v>-6.57780946361172E-4</c:v>
                      </c:pt>
                      <c:pt idx="1086" formatCode="General">
                        <c:v>-6.8781994520498199E-4</c:v>
                      </c:pt>
                      <c:pt idx="1087" formatCode="General">
                        <c:v>-6.6400917973293298E-4</c:v>
                      </c:pt>
                      <c:pt idx="1088" formatCode="General">
                        <c:v>-6.5155376145053004E-4</c:v>
                      </c:pt>
                      <c:pt idx="1089" formatCode="General">
                        <c:v>-6.63637315986603E-4</c:v>
                      </c:pt>
                      <c:pt idx="1090" formatCode="General">
                        <c:v>-6.4727207992245001E-4</c:v>
                      </c:pt>
                      <c:pt idx="1091" formatCode="General">
                        <c:v>-6.4636593108238001E-4</c:v>
                      </c:pt>
                      <c:pt idx="1092" formatCode="General">
                        <c:v>-6.7242106524914602E-4</c:v>
                      </c:pt>
                      <c:pt idx="1093" formatCode="General">
                        <c:v>-6.4981476304193299E-4</c:v>
                      </c:pt>
                      <c:pt idx="1094" formatCode="General">
                        <c:v>-6.56659811519308E-4</c:v>
                      </c:pt>
                      <c:pt idx="1095" formatCode="General">
                        <c:v>-6.6472462698362095E-4</c:v>
                      </c:pt>
                      <c:pt idx="1096" formatCode="General">
                        <c:v>-6.67581774527306E-4</c:v>
                      </c:pt>
                      <c:pt idx="1097" formatCode="General">
                        <c:v>-6.7068819352519501E-4</c:v>
                      </c:pt>
                      <c:pt idx="1098" formatCode="General">
                        <c:v>-6.4368030900835405E-4</c:v>
                      </c:pt>
                      <c:pt idx="1099" formatCode="General">
                        <c:v>-6.7669635561283601E-4</c:v>
                      </c:pt>
                      <c:pt idx="1100" formatCode="General">
                        <c:v>-6.6430960987775797E-4</c:v>
                      </c:pt>
                      <c:pt idx="1101" formatCode="General">
                        <c:v>-6.6399124033513597E-4</c:v>
                      </c:pt>
                      <c:pt idx="1102" formatCode="General">
                        <c:v>-6.5107342476662504E-4</c:v>
                      </c:pt>
                      <c:pt idx="1103" formatCode="General">
                        <c:v>-6.1003683690775696E-4</c:v>
                      </c:pt>
                      <c:pt idx="1104" formatCode="General">
                        <c:v>-6.2501738898107799E-4</c:v>
                      </c:pt>
                      <c:pt idx="1105" formatCode="General">
                        <c:v>-6.6024199090347895E-4</c:v>
                      </c:pt>
                      <c:pt idx="1106" formatCode="General">
                        <c:v>-6.6534484506523199E-4</c:v>
                      </c:pt>
                      <c:pt idx="1107" formatCode="General">
                        <c:v>-6.17253240564669E-4</c:v>
                      </c:pt>
                      <c:pt idx="1108" formatCode="General">
                        <c:v>-6.2735423455472698E-4</c:v>
                      </c:pt>
                      <c:pt idx="1109" formatCode="General">
                        <c:v>-6.4923926036996205E-4</c:v>
                      </c:pt>
                      <c:pt idx="1110" formatCode="General">
                        <c:v>-6.6585404509882703E-4</c:v>
                      </c:pt>
                      <c:pt idx="1111" formatCode="General">
                        <c:v>-6.3299889251808099E-4</c:v>
                      </c:pt>
                      <c:pt idx="1112" formatCode="General">
                        <c:v>-6.2411389208030105E-4</c:v>
                      </c:pt>
                      <c:pt idx="1113" formatCode="General">
                        <c:v>-6.1005941244008603E-4</c:v>
                      </c:pt>
                      <c:pt idx="1114" formatCode="General">
                        <c:v>-6.3652538569513499E-4</c:v>
                      </c:pt>
                      <c:pt idx="1115" formatCode="General">
                        <c:v>-6.16213653359906E-4</c:v>
                      </c:pt>
                      <c:pt idx="1116" formatCode="General">
                        <c:v>-6.4259024499973704E-4</c:v>
                      </c:pt>
                      <c:pt idx="1117" formatCode="General">
                        <c:v>-6.4291832645856203E-4</c:v>
                      </c:pt>
                      <c:pt idx="1118" formatCode="General">
                        <c:v>-6.3705106563662105E-4</c:v>
                      </c:pt>
                      <c:pt idx="1119" formatCode="General">
                        <c:v>-6.3993572098366904E-4</c:v>
                      </c:pt>
                      <c:pt idx="1120" formatCode="General">
                        <c:v>-5.9259585695500795E-4</c:v>
                      </c:pt>
                      <c:pt idx="1121" formatCode="General">
                        <c:v>-6.2395455513054301E-4</c:v>
                      </c:pt>
                      <c:pt idx="1122" formatCode="General">
                        <c:v>-6.2814783918138596E-4</c:v>
                      </c:pt>
                      <c:pt idx="1123" formatCode="General">
                        <c:v>-6.23648153132967E-4</c:v>
                      </c:pt>
                      <c:pt idx="1124" formatCode="General">
                        <c:v>-6.0735221179492396E-4</c:v>
                      </c:pt>
                      <c:pt idx="1125" formatCode="General">
                        <c:v>-6.0827997819252002E-4</c:v>
                      </c:pt>
                      <c:pt idx="1126" formatCode="General">
                        <c:v>-6.1619027956798201E-4</c:v>
                      </c:pt>
                      <c:pt idx="1127" formatCode="General">
                        <c:v>-6.2518679631405703E-4</c:v>
                      </c:pt>
                      <c:pt idx="1128" formatCode="General">
                        <c:v>-6.2749834550003298E-4</c:v>
                      </c:pt>
                      <c:pt idx="1129" formatCode="General">
                        <c:v>-6.2887909167112799E-4</c:v>
                      </c:pt>
                      <c:pt idx="1130" formatCode="General">
                        <c:v>-6.0012425684634004E-4</c:v>
                      </c:pt>
                      <c:pt idx="1131" formatCode="General">
                        <c:v>-6.17245654389851E-4</c:v>
                      </c:pt>
                      <c:pt idx="1132" formatCode="General">
                        <c:v>-6.0349753420551504E-4</c:v>
                      </c:pt>
                      <c:pt idx="1133" formatCode="General">
                        <c:v>-6.1313224525697105E-4</c:v>
                      </c:pt>
                      <c:pt idx="1134" formatCode="General">
                        <c:v>-6.4945322132916705E-4</c:v>
                      </c:pt>
                      <c:pt idx="1135" formatCode="General">
                        <c:v>-5.9708736903590497E-4</c:v>
                      </c:pt>
                      <c:pt idx="1136" formatCode="General">
                        <c:v>-5.8990075723859298E-4</c:v>
                      </c:pt>
                      <c:pt idx="1137" formatCode="General">
                        <c:v>-6.0778038426048903E-4</c:v>
                      </c:pt>
                      <c:pt idx="1138" formatCode="General">
                        <c:v>-6.09873351752513E-4</c:v>
                      </c:pt>
                      <c:pt idx="1139" formatCode="General">
                        <c:v>-5.7927248189955296E-4</c:v>
                      </c:pt>
                      <c:pt idx="1140" formatCode="General">
                        <c:v>-6.13736897506291E-4</c:v>
                      </c:pt>
                      <c:pt idx="1141" formatCode="General">
                        <c:v>-5.8568908134297502E-4</c:v>
                      </c:pt>
                      <c:pt idx="1142" formatCode="General">
                        <c:v>-5.7552789067308199E-4</c:v>
                      </c:pt>
                      <c:pt idx="1143" formatCode="General">
                        <c:v>-6.0723573688019404E-4</c:v>
                      </c:pt>
                      <c:pt idx="1144" formatCode="General">
                        <c:v>-5.8663938938961204E-4</c:v>
                      </c:pt>
                      <c:pt idx="1145" formatCode="General">
                        <c:v>-5.7250909848168799E-4</c:v>
                      </c:pt>
                      <c:pt idx="1146" formatCode="General">
                        <c:v>-5.8804344784168497E-4</c:v>
                      </c:pt>
                      <c:pt idx="1147" formatCode="General">
                        <c:v>-6.3174478362267895E-4</c:v>
                      </c:pt>
                      <c:pt idx="1148" formatCode="General">
                        <c:v>-6.4218254582895705E-4</c:v>
                      </c:pt>
                      <c:pt idx="1149" formatCode="General">
                        <c:v>-6.2567962098582903E-4</c:v>
                      </c:pt>
                      <c:pt idx="1150" formatCode="General">
                        <c:v>-6.0395105313294296E-4</c:v>
                      </c:pt>
                      <c:pt idx="1151" formatCode="General">
                        <c:v>-6.1390436693821795E-4</c:v>
                      </c:pt>
                      <c:pt idx="1152" formatCode="General">
                        <c:v>-6.5471532535739299E-4</c:v>
                      </c:pt>
                      <c:pt idx="1153" formatCode="General">
                        <c:v>-5.97923280176824E-4</c:v>
                      </c:pt>
                      <c:pt idx="1154" formatCode="General">
                        <c:v>-5.81184876185013E-4</c:v>
                      </c:pt>
                      <c:pt idx="1155" formatCode="General">
                        <c:v>-5.8656487481553504E-4</c:v>
                      </c:pt>
                      <c:pt idx="1156" formatCode="General">
                        <c:v>-6.1418815998738195E-4</c:v>
                      </c:pt>
                      <c:pt idx="1157" formatCode="General">
                        <c:v>-6.0362364156417404E-4</c:v>
                      </c:pt>
                      <c:pt idx="1158" formatCode="General">
                        <c:v>-6.0191432753470297E-4</c:v>
                      </c:pt>
                      <c:pt idx="1159" formatCode="General">
                        <c:v>-6.02662502244608E-4</c:v>
                      </c:pt>
                      <c:pt idx="1160" formatCode="General">
                        <c:v>-5.8645388466312804E-4</c:v>
                      </c:pt>
                      <c:pt idx="1161" formatCode="General">
                        <c:v>-5.8549286523231099E-4</c:v>
                      </c:pt>
                      <c:pt idx="1162" formatCode="General">
                        <c:v>-6.0821362016949098E-4</c:v>
                      </c:pt>
                      <c:pt idx="1163" formatCode="General">
                        <c:v>-5.8775416648361803E-4</c:v>
                      </c:pt>
                      <c:pt idx="1164" formatCode="General">
                        <c:v>-6.0583673174691903E-4</c:v>
                      </c:pt>
                      <c:pt idx="1165" formatCode="General">
                        <c:v>-5.7714320684501097E-4</c:v>
                      </c:pt>
                      <c:pt idx="1166" formatCode="General">
                        <c:v>-5.7620670960582495E-4</c:v>
                      </c:pt>
                      <c:pt idx="1167" formatCode="General">
                        <c:v>-5.9218655279205201E-4</c:v>
                      </c:pt>
                      <c:pt idx="1168" formatCode="General">
                        <c:v>-5.6075377950609996E-4</c:v>
                      </c:pt>
                      <c:pt idx="1169" formatCode="General">
                        <c:v>-6.0757362208074697E-4</c:v>
                      </c:pt>
                      <c:pt idx="1170" formatCode="General">
                        <c:v>-5.5825711450992004E-4</c:v>
                      </c:pt>
                      <c:pt idx="1171" formatCode="General">
                        <c:v>-5.8063922564573298E-4</c:v>
                      </c:pt>
                      <c:pt idx="1172" formatCode="General">
                        <c:v>-5.75093339509871E-4</c:v>
                      </c:pt>
                      <c:pt idx="1173" formatCode="General">
                        <c:v>-5.5780507523697602E-4</c:v>
                      </c:pt>
                      <c:pt idx="1174" formatCode="General">
                        <c:v>-5.6833497115637102E-4</c:v>
                      </c:pt>
                      <c:pt idx="1175" formatCode="General">
                        <c:v>-5.8698098279312701E-4</c:v>
                      </c:pt>
                      <c:pt idx="1176" formatCode="General">
                        <c:v>-5.4875598640087705E-4</c:v>
                      </c:pt>
                      <c:pt idx="1177" formatCode="General">
                        <c:v>-5.7576612829847895E-4</c:v>
                      </c:pt>
                      <c:pt idx="1178" formatCode="General">
                        <c:v>-5.7673615960249897E-4</c:v>
                      </c:pt>
                      <c:pt idx="1179" formatCode="General">
                        <c:v>-5.8830149832161602E-4</c:v>
                      </c:pt>
                      <c:pt idx="1180" formatCode="General">
                        <c:v>-5.9454702940657804E-4</c:v>
                      </c:pt>
                      <c:pt idx="1181" formatCode="General">
                        <c:v>-5.4828377346186996E-4</c:v>
                      </c:pt>
                      <c:pt idx="1182" formatCode="General">
                        <c:v>-5.7089313759001604E-4</c:v>
                      </c:pt>
                      <c:pt idx="1183" formatCode="General">
                        <c:v>-5.6544674011139398E-4</c:v>
                      </c:pt>
                      <c:pt idx="1184" formatCode="General">
                        <c:v>-5.5694767826246401E-4</c:v>
                      </c:pt>
                      <c:pt idx="1185" formatCode="General">
                        <c:v>-5.6587419596517904E-4</c:v>
                      </c:pt>
                      <c:pt idx="1186" formatCode="General">
                        <c:v>-5.8378710824291203E-4</c:v>
                      </c:pt>
                      <c:pt idx="1187" formatCode="General">
                        <c:v>-5.7405069457410103E-4</c:v>
                      </c:pt>
                      <c:pt idx="1188" formatCode="General">
                        <c:v>-5.7872878216618504E-4</c:v>
                      </c:pt>
                      <c:pt idx="1189" formatCode="General">
                        <c:v>-5.8402048980107002E-4</c:v>
                      </c:pt>
                      <c:pt idx="1190" formatCode="General">
                        <c:v>-5.5613807536383699E-4</c:v>
                      </c:pt>
                      <c:pt idx="1191" formatCode="General">
                        <c:v>-5.75525204749528E-4</c:v>
                      </c:pt>
                      <c:pt idx="1192" formatCode="General">
                        <c:v>-5.63872806372639E-4</c:v>
                      </c:pt>
                      <c:pt idx="1193" formatCode="General">
                        <c:v>-5.9995199080592097E-4</c:v>
                      </c:pt>
                      <c:pt idx="1194" formatCode="General">
                        <c:v>-5.6283436286804704E-4</c:v>
                      </c:pt>
                      <c:pt idx="1195" formatCode="General">
                        <c:v>-5.6514151990779901E-4</c:v>
                      </c:pt>
                      <c:pt idx="1196" formatCode="General">
                        <c:v>-5.6041533541295596E-4</c:v>
                      </c:pt>
                      <c:pt idx="1197" formatCode="General">
                        <c:v>-5.7130033694624603E-4</c:v>
                      </c:pt>
                      <c:pt idx="1198" formatCode="General">
                        <c:v>-5.8393866757248101E-4</c:v>
                      </c:pt>
                      <c:pt idx="1199" formatCode="General">
                        <c:v>-5.4596113463407404E-4</c:v>
                      </c:pt>
                      <c:pt idx="1200" formatCode="General">
                        <c:v>-5.3295954582403295E-4</c:v>
                      </c:pt>
                      <c:pt idx="1201" formatCode="General">
                        <c:v>-5.6568530055809297E-4</c:v>
                      </c:pt>
                      <c:pt idx="1202" formatCode="General">
                        <c:v>-5.5429390169158997E-4</c:v>
                      </c:pt>
                      <c:pt idx="1203" formatCode="General">
                        <c:v>-5.6631363210049199E-4</c:v>
                      </c:pt>
                      <c:pt idx="1204" formatCode="General">
                        <c:v>-5.52885941443008E-4</c:v>
                      </c:pt>
                      <c:pt idx="1205" formatCode="General">
                        <c:v>-5.4565468158738995E-4</c:v>
                      </c:pt>
                      <c:pt idx="1206" formatCode="General">
                        <c:v>-5.5656506184543705E-4</c:v>
                      </c:pt>
                      <c:pt idx="1207" formatCode="General">
                        <c:v>-5.9881769918561996E-4</c:v>
                      </c:pt>
                      <c:pt idx="1208" formatCode="General">
                        <c:v>-5.6315017059720498E-4</c:v>
                      </c:pt>
                      <c:pt idx="1209" formatCode="General">
                        <c:v>-5.5148116250622597E-4</c:v>
                      </c:pt>
                      <c:pt idx="1210" formatCode="General">
                        <c:v>-5.66107382429039E-4</c:v>
                      </c:pt>
                      <c:pt idx="1211" formatCode="General">
                        <c:v>-5.2648157999946705E-4</c:v>
                      </c:pt>
                      <c:pt idx="1212" formatCode="General">
                        <c:v>-5.6233595926508497E-4</c:v>
                      </c:pt>
                      <c:pt idx="1213" formatCode="General">
                        <c:v>-5.8599565751898302E-4</c:v>
                      </c:pt>
                      <c:pt idx="1214" formatCode="General">
                        <c:v>-5.5538840198709105E-4</c:v>
                      </c:pt>
                      <c:pt idx="1215" formatCode="General">
                        <c:v>-5.6672199946172796E-4</c:v>
                      </c:pt>
                      <c:pt idx="1216" formatCode="General">
                        <c:v>-5.4600919124884204E-4</c:v>
                      </c:pt>
                      <c:pt idx="1217" formatCode="General">
                        <c:v>-5.5311998892719797E-4</c:v>
                      </c:pt>
                      <c:pt idx="1218" formatCode="General">
                        <c:v>-5.4366625506359302E-4</c:v>
                      </c:pt>
                      <c:pt idx="1219" formatCode="General">
                        <c:v>-5.5678986480296201E-4</c:v>
                      </c:pt>
                      <c:pt idx="1220" formatCode="General">
                        <c:v>-5.2262687493479496E-4</c:v>
                      </c:pt>
                      <c:pt idx="1221" formatCode="General">
                        <c:v>-5.5351530779622403E-4</c:v>
                      </c:pt>
                      <c:pt idx="1222" formatCode="General">
                        <c:v>-5.7525832781677995E-4</c:v>
                      </c:pt>
                      <c:pt idx="1223" formatCode="General">
                        <c:v>-5.2112845628289205E-4</c:v>
                      </c:pt>
                      <c:pt idx="1224" formatCode="General">
                        <c:v>-5.3218817784966702E-4</c:v>
                      </c:pt>
                      <c:pt idx="1225" formatCode="General">
                        <c:v>-5.29980149612187E-4</c:v>
                      </c:pt>
                      <c:pt idx="1226" formatCode="General">
                        <c:v>-5.3807063954514295E-4</c:v>
                      </c:pt>
                      <c:pt idx="1227" formatCode="General">
                        <c:v>-5.3115651988275704E-4</c:v>
                      </c:pt>
                      <c:pt idx="1228" formatCode="General">
                        <c:v>-5.6735668646844001E-4</c:v>
                      </c:pt>
                      <c:pt idx="1229" formatCode="General">
                        <c:v>-5.2086065461729098E-4</c:v>
                      </c:pt>
                      <c:pt idx="1230" formatCode="General">
                        <c:v>-5.15231522098588E-4</c:v>
                      </c:pt>
                      <c:pt idx="1231" formatCode="General">
                        <c:v>-5.6716760179723795E-4</c:v>
                      </c:pt>
                      <c:pt idx="1232" formatCode="General">
                        <c:v>-5.0996463573527802E-4</c:v>
                      </c:pt>
                      <c:pt idx="1233" formatCode="General">
                        <c:v>-5.5469569539810598E-4</c:v>
                      </c:pt>
                      <c:pt idx="1234" formatCode="General">
                        <c:v>-5.0247750517494504E-4</c:v>
                      </c:pt>
                      <c:pt idx="1235" formatCode="General">
                        <c:v>-5.3120819566110497E-4</c:v>
                      </c:pt>
                      <c:pt idx="1236" formatCode="General">
                        <c:v>-5.2706296454038399E-4</c:v>
                      </c:pt>
                      <c:pt idx="1237" formatCode="General">
                        <c:v>-5.4499223395274899E-4</c:v>
                      </c:pt>
                      <c:pt idx="1238" formatCode="General">
                        <c:v>-5.4327377835411796E-4</c:v>
                      </c:pt>
                      <c:pt idx="1239" formatCode="General">
                        <c:v>-5.3741502848831996E-4</c:v>
                      </c:pt>
                      <c:pt idx="1240" formatCode="General">
                        <c:v>-5.5458906530266299E-4</c:v>
                      </c:pt>
                      <c:pt idx="1241" formatCode="General">
                        <c:v>-4.9677583076434E-4</c:v>
                      </c:pt>
                      <c:pt idx="1242" formatCode="General">
                        <c:v>-5.36151783038927E-4</c:v>
                      </c:pt>
                      <c:pt idx="1243" formatCode="General">
                        <c:v>-5.7890477851887002E-4</c:v>
                      </c:pt>
                      <c:pt idx="1244" formatCode="General">
                        <c:v>-4.9896058838439102E-4</c:v>
                      </c:pt>
                      <c:pt idx="1245" formatCode="General">
                        <c:v>-5.3226522986961995E-4</c:v>
                      </c:pt>
                      <c:pt idx="1246" formatCode="General">
                        <c:v>-5.0563590338556898E-4</c:v>
                      </c:pt>
                      <c:pt idx="1247" formatCode="General">
                        <c:v>-5.1750328376813203E-4</c:v>
                      </c:pt>
                      <c:pt idx="1248" formatCode="General">
                        <c:v>-5.0023633875176496E-4</c:v>
                      </c:pt>
                      <c:pt idx="1249" formatCode="General">
                        <c:v>-5.2056383332896696E-4</c:v>
                      </c:pt>
                      <c:pt idx="1250" formatCode="General">
                        <c:v>-5.2971568869481997E-4</c:v>
                      </c:pt>
                      <c:pt idx="1251" formatCode="General">
                        <c:v>-4.9787331148948896E-4</c:v>
                      </c:pt>
                      <c:pt idx="1252" formatCode="General">
                        <c:v>-5.1912750957754604E-4</c:v>
                      </c:pt>
                      <c:pt idx="1253" formatCode="General">
                        <c:v>-4.9108891704230297E-4</c:v>
                      </c:pt>
                      <c:pt idx="1254" formatCode="General">
                        <c:v>-5.2119314508304105E-4</c:v>
                      </c:pt>
                      <c:pt idx="1255" formatCode="General">
                        <c:v>-5.5717409136489895E-4</c:v>
                      </c:pt>
                      <c:pt idx="1256" formatCode="General">
                        <c:v>-5.0823420142720802E-4</c:v>
                      </c:pt>
                      <c:pt idx="1257" formatCode="General">
                        <c:v>-5.25937456375781E-4</c:v>
                      </c:pt>
                      <c:pt idx="1258" formatCode="General">
                        <c:v>-5.0479205945331499E-4</c:v>
                      </c:pt>
                      <c:pt idx="1259" formatCode="General">
                        <c:v>-5.2747926038973795E-4</c:v>
                      </c:pt>
                      <c:pt idx="1260" formatCode="General">
                        <c:v>-5.1312526171952096E-4</c:v>
                      </c:pt>
                      <c:pt idx="1261" formatCode="General">
                        <c:v>-5.0581479637532196E-4</c:v>
                      </c:pt>
                      <c:pt idx="1262" formatCode="General">
                        <c:v>-5.0117351404553004E-4</c:v>
                      </c:pt>
                      <c:pt idx="1263" formatCode="General">
                        <c:v>-5.3109558757900898E-4</c:v>
                      </c:pt>
                      <c:pt idx="1264" formatCode="General">
                        <c:v>-5.0075616212617001E-4</c:v>
                      </c:pt>
                      <c:pt idx="1265" formatCode="General">
                        <c:v>-5.0799967977005695E-4</c:v>
                      </c:pt>
                      <c:pt idx="1266" formatCode="General">
                        <c:v>-5.2390110389437705E-4</c:v>
                      </c:pt>
                      <c:pt idx="1267" formatCode="General">
                        <c:v>-5.4079812593212399E-4</c:v>
                      </c:pt>
                      <c:pt idx="1268" formatCode="General">
                        <c:v>-4.9463717706669597E-4</c:v>
                      </c:pt>
                      <c:pt idx="1269" formatCode="General">
                        <c:v>-5.2742242855215399E-4</c:v>
                      </c:pt>
                      <c:pt idx="1270" formatCode="General">
                        <c:v>-4.99957574774245E-4</c:v>
                      </c:pt>
                      <c:pt idx="1271" formatCode="General">
                        <c:v>-4.8875713419330505E-4</c:v>
                      </c:pt>
                      <c:pt idx="1272" formatCode="General">
                        <c:v>-5.12739822145013E-4</c:v>
                      </c:pt>
                      <c:pt idx="1273" formatCode="General">
                        <c:v>-4.69680502561753E-4</c:v>
                      </c:pt>
                      <c:pt idx="1274" formatCode="General">
                        <c:v>-4.9594331921489398E-4</c:v>
                      </c:pt>
                      <c:pt idx="1275" formatCode="General">
                        <c:v>-4.8046449197813401E-4</c:v>
                      </c:pt>
                      <c:pt idx="1276" formatCode="General">
                        <c:v>-5.1399026377283797E-4</c:v>
                      </c:pt>
                      <c:pt idx="1277" formatCode="General">
                        <c:v>-5.1104004023386196E-4</c:v>
                      </c:pt>
                      <c:pt idx="1278" formatCode="General">
                        <c:v>-5.0825499105505701E-4</c:v>
                      </c:pt>
                      <c:pt idx="1279" formatCode="General">
                        <c:v>-4.81673967422707E-4</c:v>
                      </c:pt>
                      <c:pt idx="1280" formatCode="General">
                        <c:v>-4.9151996038314404E-4</c:v>
                      </c:pt>
                      <c:pt idx="1281" formatCode="General">
                        <c:v>-4.9918583966105301E-4</c:v>
                      </c:pt>
                      <c:pt idx="1282" formatCode="General">
                        <c:v>-4.9399016548395795E-4</c:v>
                      </c:pt>
                      <c:pt idx="1283" formatCode="General">
                        <c:v>-4.8659570072827801E-4</c:v>
                      </c:pt>
                      <c:pt idx="1284" formatCode="General">
                        <c:v>-5.0084595046711797E-4</c:v>
                      </c:pt>
                      <c:pt idx="1285" formatCode="General">
                        <c:v>-4.8676469774399902E-4</c:v>
                      </c:pt>
                      <c:pt idx="1286" formatCode="General">
                        <c:v>-4.53053655059258E-4</c:v>
                      </c:pt>
                      <c:pt idx="1287" formatCode="General">
                        <c:v>-4.9515859601133197E-4</c:v>
                      </c:pt>
                      <c:pt idx="1288" formatCode="General">
                        <c:v>-4.6219897717708299E-4</c:v>
                      </c:pt>
                      <c:pt idx="1289" formatCode="General">
                        <c:v>-4.9101915922647498E-4</c:v>
                      </c:pt>
                      <c:pt idx="1290" formatCode="General">
                        <c:v>-4.94165504710779E-4</c:v>
                      </c:pt>
                      <c:pt idx="1291" formatCode="General">
                        <c:v>-5.2335836385841803E-4</c:v>
                      </c:pt>
                      <c:pt idx="1292" formatCode="General">
                        <c:v>-4.9563038079100197E-4</c:v>
                      </c:pt>
                      <c:pt idx="1293" formatCode="General">
                        <c:v>-4.8215269225954397E-4</c:v>
                      </c:pt>
                      <c:pt idx="1294" formatCode="General">
                        <c:v>-5.2033598486553095E-4</c:v>
                      </c:pt>
                      <c:pt idx="1295" formatCode="General">
                        <c:v>-5.1171426674424705E-4</c:v>
                      </c:pt>
                      <c:pt idx="1296" formatCode="General">
                        <c:v>-4.8742984185606798E-4</c:v>
                      </c:pt>
                      <c:pt idx="1297" formatCode="General">
                        <c:v>-4.8444938817320801E-4</c:v>
                      </c:pt>
                      <c:pt idx="1298" formatCode="General">
                        <c:v>-4.6706450125234101E-4</c:v>
                      </c:pt>
                      <c:pt idx="1299" formatCode="General">
                        <c:v>-4.7529540024664001E-4</c:v>
                      </c:pt>
                      <c:pt idx="1300" formatCode="General">
                        <c:v>-4.8824213472677602E-4</c:v>
                      </c:pt>
                      <c:pt idx="1301" formatCode="General">
                        <c:v>-5.0566234224631E-4</c:v>
                      </c:pt>
                      <c:pt idx="1302" formatCode="General">
                        <c:v>-4.4906572183185699E-4</c:v>
                      </c:pt>
                      <c:pt idx="1303" formatCode="General">
                        <c:v>-4.8516572717954398E-4</c:v>
                      </c:pt>
                      <c:pt idx="1304" formatCode="General">
                        <c:v>-4.6808254971314901E-4</c:v>
                      </c:pt>
                      <c:pt idx="1305" formatCode="General">
                        <c:v>-4.9388409908812799E-4</c:v>
                      </c:pt>
                      <c:pt idx="1306" formatCode="General">
                        <c:v>-4.9919441982231602E-4</c:v>
                      </c:pt>
                      <c:pt idx="1307" formatCode="General">
                        <c:v>-4.8560530304399399E-4</c:v>
                      </c:pt>
                      <c:pt idx="1308" formatCode="General">
                        <c:v>-5.1710980829614505E-4</c:v>
                      </c:pt>
                      <c:pt idx="1309" formatCode="General">
                        <c:v>-4.7105982081732998E-4</c:v>
                      </c:pt>
                      <c:pt idx="1310" formatCode="General">
                        <c:v>-4.8294041855884498E-4</c:v>
                      </c:pt>
                      <c:pt idx="1311" formatCode="General">
                        <c:v>-4.7186325525368699E-4</c:v>
                      </c:pt>
                      <c:pt idx="1312" formatCode="General">
                        <c:v>-4.4490038604366001E-4</c:v>
                      </c:pt>
                      <c:pt idx="1313" formatCode="General">
                        <c:v>-4.44124084806502E-4</c:v>
                      </c:pt>
                      <c:pt idx="1314" formatCode="General">
                        <c:v>-4.6755582152876698E-4</c:v>
                      </c:pt>
                      <c:pt idx="1315" formatCode="General">
                        <c:v>-4.4759239726275499E-4</c:v>
                      </c:pt>
                      <c:pt idx="1316" formatCode="General">
                        <c:v>-4.5966544027176902E-4</c:v>
                      </c:pt>
                      <c:pt idx="1317" formatCode="General">
                        <c:v>-4.61805359393731E-4</c:v>
                      </c:pt>
                      <c:pt idx="1318" formatCode="General">
                        <c:v>-4.9175641877709903E-4</c:v>
                      </c:pt>
                      <c:pt idx="1319" formatCode="General">
                        <c:v>-4.4831221437134199E-4</c:v>
                      </c:pt>
                      <c:pt idx="1320" formatCode="General">
                        <c:v>-4.5860985818020801E-4</c:v>
                      </c:pt>
                      <c:pt idx="1321" formatCode="General">
                        <c:v>-4.66880781570857E-4</c:v>
                      </c:pt>
                      <c:pt idx="1322" formatCode="General">
                        <c:v>-4.9892880338643999E-4</c:v>
                      </c:pt>
                      <c:pt idx="1323" formatCode="General">
                        <c:v>-4.4978843611958197E-4</c:v>
                      </c:pt>
                      <c:pt idx="1324" formatCode="General">
                        <c:v>-4.3387369508188797E-4</c:v>
                      </c:pt>
                      <c:pt idx="1325" formatCode="General">
                        <c:v>-4.5088856421694799E-4</c:v>
                      </c:pt>
                      <c:pt idx="1326" formatCode="General">
                        <c:v>-4.8595272990304799E-4</c:v>
                      </c:pt>
                      <c:pt idx="1327" formatCode="General">
                        <c:v>-4.8057512365706702E-4</c:v>
                      </c:pt>
                      <c:pt idx="1328" formatCode="General">
                        <c:v>-4.6794940425412101E-4</c:v>
                      </c:pt>
                      <c:pt idx="1329" formatCode="General">
                        <c:v>-4.2566051315661297E-4</c:v>
                      </c:pt>
                      <c:pt idx="1330" formatCode="General">
                        <c:v>-4.70039117027424E-4</c:v>
                      </c:pt>
                      <c:pt idx="1331" formatCode="General">
                        <c:v>-4.7993865858969001E-4</c:v>
                      </c:pt>
                      <c:pt idx="1332" formatCode="General">
                        <c:v>-4.8819903190587202E-4</c:v>
                      </c:pt>
                      <c:pt idx="1333" formatCode="General">
                        <c:v>-4.6854457731201503E-4</c:v>
                      </c:pt>
                      <c:pt idx="1334" formatCode="General">
                        <c:v>-4.6534033832890299E-4</c:v>
                      </c:pt>
                      <c:pt idx="1335" formatCode="General">
                        <c:v>-4.0737132319123502E-4</c:v>
                      </c:pt>
                      <c:pt idx="1336" formatCode="General">
                        <c:v>-4.3727581783146698E-4</c:v>
                      </c:pt>
                      <c:pt idx="1337" formatCode="General">
                        <c:v>-4.4201130211086098E-4</c:v>
                      </c:pt>
                      <c:pt idx="1338" formatCode="General">
                        <c:v>-4.5052594004494002E-4</c:v>
                      </c:pt>
                      <c:pt idx="1339" formatCode="General">
                        <c:v>-5.0181496182093795E-4</c:v>
                      </c:pt>
                      <c:pt idx="1340" formatCode="General">
                        <c:v>-4.9959628882856202E-4</c:v>
                      </c:pt>
                      <c:pt idx="1341" formatCode="General">
                        <c:v>-4.44801414521317E-4</c:v>
                      </c:pt>
                      <c:pt idx="1342" formatCode="General">
                        <c:v>-4.53696909903151E-4</c:v>
                      </c:pt>
                      <c:pt idx="1343" formatCode="General">
                        <c:v>-4.8802510263714E-4</c:v>
                      </c:pt>
                      <c:pt idx="1344" formatCode="General">
                        <c:v>-4.47759162724692E-4</c:v>
                      </c:pt>
                      <c:pt idx="1345" formatCode="General">
                        <c:v>-4.55108840226538E-4</c:v>
                      </c:pt>
                      <c:pt idx="1346" formatCode="General">
                        <c:v>-4.9803824013573705E-4</c:v>
                      </c:pt>
                      <c:pt idx="1347" formatCode="General">
                        <c:v>-4.5265966138231199E-4</c:v>
                      </c:pt>
                      <c:pt idx="1348" formatCode="General">
                        <c:v>-4.4317213621719598E-4</c:v>
                      </c:pt>
                      <c:pt idx="1349" formatCode="General">
                        <c:v>-4.49721238923688E-4</c:v>
                      </c:pt>
                      <c:pt idx="1350" formatCode="General">
                        <c:v>-4.7991913851306699E-4</c:v>
                      </c:pt>
                      <c:pt idx="1351" formatCode="General">
                        <c:v>-4.5396539977327202E-4</c:v>
                      </c:pt>
                      <c:pt idx="1352" formatCode="General">
                        <c:v>-4.8999578253192697E-4</c:v>
                      </c:pt>
                      <c:pt idx="1353" formatCode="General">
                        <c:v>-4.7279503852811801E-4</c:v>
                      </c:pt>
                      <c:pt idx="1354" formatCode="General">
                        <c:v>-4.4814610696564897E-4</c:v>
                      </c:pt>
                      <c:pt idx="1355" formatCode="General">
                        <c:v>-4.1744464472168299E-4</c:v>
                      </c:pt>
                      <c:pt idx="1356" formatCode="General">
                        <c:v>-4.4447484224023902E-4</c:v>
                      </c:pt>
                      <c:pt idx="1357" formatCode="General">
                        <c:v>-4.2897529038908399E-4</c:v>
                      </c:pt>
                      <c:pt idx="1358" formatCode="General">
                        <c:v>-4.4616187150708101E-4</c:v>
                      </c:pt>
                      <c:pt idx="1359" formatCode="General">
                        <c:v>-4.7265328215828498E-4</c:v>
                      </c:pt>
                      <c:pt idx="1360" formatCode="General">
                        <c:v>-4.4853626930392798E-4</c:v>
                      </c:pt>
                      <c:pt idx="1361" formatCode="General">
                        <c:v>-4.14799500612733E-4</c:v>
                      </c:pt>
                      <c:pt idx="1362" formatCode="General">
                        <c:v>-4.2136561159482599E-4</c:v>
                      </c:pt>
                      <c:pt idx="1363" formatCode="General">
                        <c:v>-3.9923254231547997E-4</c:v>
                      </c:pt>
                      <c:pt idx="1364" formatCode="General">
                        <c:v>-4.5937663311624303E-4</c:v>
                      </c:pt>
                      <c:pt idx="1365" formatCode="General">
                        <c:v>-4.3483146841468199E-4</c:v>
                      </c:pt>
                      <c:pt idx="1366" formatCode="General">
                        <c:v>-4.2509653608365601E-4</c:v>
                      </c:pt>
                      <c:pt idx="1367" formatCode="General">
                        <c:v>-4.3045450365745698E-4</c:v>
                      </c:pt>
                      <c:pt idx="1368" formatCode="General">
                        <c:v>-4.2988052106266399E-4</c:v>
                      </c:pt>
                      <c:pt idx="1369" formatCode="General">
                        <c:v>-4.3028953355840502E-4</c:v>
                      </c:pt>
                      <c:pt idx="1370" formatCode="General">
                        <c:v>-4.4090900572994198E-4</c:v>
                      </c:pt>
                      <c:pt idx="1371" formatCode="General">
                        <c:v>-4.0272964823785402E-4</c:v>
                      </c:pt>
                      <c:pt idx="1372" formatCode="General">
                        <c:v>-4.3744931802677301E-4</c:v>
                      </c:pt>
                      <c:pt idx="1373" formatCode="General">
                        <c:v>-4.2006894442266898E-4</c:v>
                      </c:pt>
                      <c:pt idx="1374" formatCode="General">
                        <c:v>-4.08765680256375E-4</c:v>
                      </c:pt>
                      <c:pt idx="1375" formatCode="General">
                        <c:v>-4.1604226258618997E-4</c:v>
                      </c:pt>
                      <c:pt idx="1376" formatCode="General">
                        <c:v>-4.31152289765586E-4</c:v>
                      </c:pt>
                      <c:pt idx="1377" formatCode="General">
                        <c:v>-3.6934004598372601E-4</c:v>
                      </c:pt>
                      <c:pt idx="1378" formatCode="General">
                        <c:v>-3.8309305997512902E-4</c:v>
                      </c:pt>
                      <c:pt idx="1379" formatCode="General">
                        <c:v>-3.9855314152884502E-4</c:v>
                      </c:pt>
                      <c:pt idx="1380" formatCode="General">
                        <c:v>-4.0782034712007399E-4</c:v>
                      </c:pt>
                      <c:pt idx="1381" formatCode="General">
                        <c:v>-4.1844423794629902E-4</c:v>
                      </c:pt>
                      <c:pt idx="1382" formatCode="General">
                        <c:v>-4.05546965201151E-4</c:v>
                      </c:pt>
                      <c:pt idx="1383" formatCode="General">
                        <c:v>-4.1956275325707299E-4</c:v>
                      </c:pt>
                      <c:pt idx="1384" formatCode="General">
                        <c:v>-4.1581717846583301E-4</c:v>
                      </c:pt>
                      <c:pt idx="1385" formatCode="General">
                        <c:v>-3.9130477190044599E-4</c:v>
                      </c:pt>
                      <c:pt idx="1386" formatCode="General">
                        <c:v>-4.48581814937565E-4</c:v>
                      </c:pt>
                      <c:pt idx="1387" formatCode="General">
                        <c:v>-4.1603155960682602E-4</c:v>
                      </c:pt>
                      <c:pt idx="1388" formatCode="General">
                        <c:v>-4.0872930033565E-4</c:v>
                      </c:pt>
                      <c:pt idx="1389" formatCode="General">
                        <c:v>-4.0950123845982599E-4</c:v>
                      </c:pt>
                      <c:pt idx="1390" formatCode="General">
                        <c:v>-4.0311869582629502E-4</c:v>
                      </c:pt>
                      <c:pt idx="1391" formatCode="General">
                        <c:v>-4.24634069941891E-4</c:v>
                      </c:pt>
                      <c:pt idx="1392" formatCode="General">
                        <c:v>-3.6967663416853403E-4</c:v>
                      </c:pt>
                      <c:pt idx="1393" formatCode="General">
                        <c:v>-3.9036072168143198E-4</c:v>
                      </c:pt>
                      <c:pt idx="1394" formatCode="General">
                        <c:v>-3.9642681687117001E-4</c:v>
                      </c:pt>
                      <c:pt idx="1395" formatCode="General">
                        <c:v>-4.3616005884441599E-4</c:v>
                      </c:pt>
                      <c:pt idx="1396" formatCode="General">
                        <c:v>-4.22731458481228E-4</c:v>
                      </c:pt>
                      <c:pt idx="1397" formatCode="General">
                        <c:v>-4.0033662888523398E-4</c:v>
                      </c:pt>
                      <c:pt idx="1398" formatCode="General">
                        <c:v>-4.4325604738523701E-4</c:v>
                      </c:pt>
                      <c:pt idx="1399" formatCode="General">
                        <c:v>-3.8026258384021801E-4</c:v>
                      </c:pt>
                      <c:pt idx="1400" formatCode="General">
                        <c:v>-3.7110766143320798E-4</c:v>
                      </c:pt>
                      <c:pt idx="1401" formatCode="General">
                        <c:v>-3.7490273851777502E-4</c:v>
                      </c:pt>
                      <c:pt idx="1402" formatCode="General">
                        <c:v>-4.1900239616597098E-4</c:v>
                      </c:pt>
                      <c:pt idx="1403" formatCode="General">
                        <c:v>-3.7315687485908701E-4</c:v>
                      </c:pt>
                      <c:pt idx="1404" formatCode="General">
                        <c:v>-3.9156684825432798E-4</c:v>
                      </c:pt>
                      <c:pt idx="1405" formatCode="General">
                        <c:v>-3.4742655988754298E-4</c:v>
                      </c:pt>
                      <c:pt idx="1406" formatCode="General">
                        <c:v>-4.0865802046706701E-4</c:v>
                      </c:pt>
                      <c:pt idx="1407" formatCode="General">
                        <c:v>-4.1557123590022199E-4</c:v>
                      </c:pt>
                      <c:pt idx="1408" formatCode="General">
                        <c:v>-4.0183260238276598E-4</c:v>
                      </c:pt>
                      <c:pt idx="1409" formatCode="General">
                        <c:v>-3.9358709657838899E-4</c:v>
                      </c:pt>
                      <c:pt idx="1410" formatCode="General">
                        <c:v>-3.9782894542508498E-4</c:v>
                      </c:pt>
                      <c:pt idx="1411" formatCode="General">
                        <c:v>-3.5620510068516898E-4</c:v>
                      </c:pt>
                      <c:pt idx="1412" formatCode="General">
                        <c:v>-3.4428772895714902E-4</c:v>
                      </c:pt>
                      <c:pt idx="1413" formatCode="General">
                        <c:v>-3.3763629436184798E-4</c:v>
                      </c:pt>
                      <c:pt idx="1414" formatCode="General">
                        <c:v>-3.6946037118474597E-4</c:v>
                      </c:pt>
                      <c:pt idx="1415" formatCode="General">
                        <c:v>-3.8549585786406399E-4</c:v>
                      </c:pt>
                      <c:pt idx="1416" formatCode="General">
                        <c:v>-3.629831741379E-4</c:v>
                      </c:pt>
                      <c:pt idx="1417" formatCode="General">
                        <c:v>-3.87157394188457E-4</c:v>
                      </c:pt>
                      <c:pt idx="1418" formatCode="General">
                        <c:v>-4.0264675517263302E-4</c:v>
                      </c:pt>
                      <c:pt idx="1419" formatCode="General">
                        <c:v>-3.6864345086413898E-4</c:v>
                      </c:pt>
                      <c:pt idx="1420" formatCode="General">
                        <c:v>-3.4968978713597303E-4</c:v>
                      </c:pt>
                      <c:pt idx="1421" formatCode="General">
                        <c:v>-3.66721867172456E-4</c:v>
                      </c:pt>
                      <c:pt idx="1422" formatCode="General">
                        <c:v>-3.6704612559540598E-4</c:v>
                      </c:pt>
                      <c:pt idx="1423" formatCode="General">
                        <c:v>-3.54505275486892E-4</c:v>
                      </c:pt>
                      <c:pt idx="1424" formatCode="General">
                        <c:v>-3.7062729877033199E-4</c:v>
                      </c:pt>
                      <c:pt idx="1425" formatCode="General">
                        <c:v>-4.1896286424663502E-4</c:v>
                      </c:pt>
                      <c:pt idx="1426" formatCode="General">
                        <c:v>-3.5801031109989402E-4</c:v>
                      </c:pt>
                      <c:pt idx="1427" formatCode="General">
                        <c:v>-3.8606473431151002E-4</c:v>
                      </c:pt>
                      <c:pt idx="1428" formatCode="General">
                        <c:v>-3.3623251533520599E-4</c:v>
                      </c:pt>
                      <c:pt idx="1429" formatCode="General">
                        <c:v>-3.5852501222772898E-4</c:v>
                      </c:pt>
                      <c:pt idx="1430" formatCode="General">
                        <c:v>-3.5099663304529897E-4</c:v>
                      </c:pt>
                      <c:pt idx="1431" formatCode="General">
                        <c:v>-3.4487229766953201E-4</c:v>
                      </c:pt>
                      <c:pt idx="1432" formatCode="General">
                        <c:v>-3.7539761086813101E-4</c:v>
                      </c:pt>
                      <c:pt idx="1433" formatCode="General">
                        <c:v>-3.5994332423683301E-4</c:v>
                      </c:pt>
                      <c:pt idx="1434" formatCode="General">
                        <c:v>-3.9313637193431899E-4</c:v>
                      </c:pt>
                      <c:pt idx="1435" formatCode="General">
                        <c:v>-3.8098830897516101E-4</c:v>
                      </c:pt>
                      <c:pt idx="1436" formatCode="General">
                        <c:v>-3.3105521811993397E-4</c:v>
                      </c:pt>
                      <c:pt idx="1437" formatCode="General">
                        <c:v>-3.3562098691449101E-4</c:v>
                      </c:pt>
                      <c:pt idx="1438" formatCode="General">
                        <c:v>-4.1107214411727401E-4</c:v>
                      </c:pt>
                      <c:pt idx="1439" formatCode="General">
                        <c:v>-3.3724282876307701E-4</c:v>
                      </c:pt>
                      <c:pt idx="1440" formatCode="General">
                        <c:v>-3.6395474410683002E-4</c:v>
                      </c:pt>
                      <c:pt idx="1441" formatCode="General">
                        <c:v>-3.5684891941079202E-4</c:v>
                      </c:pt>
                      <c:pt idx="1442" formatCode="General">
                        <c:v>-3.4105683136767599E-4</c:v>
                      </c:pt>
                      <c:pt idx="1443" formatCode="General">
                        <c:v>-3.4111982791568601E-4</c:v>
                      </c:pt>
                      <c:pt idx="1444" formatCode="General">
                        <c:v>-3.1930122951781098E-4</c:v>
                      </c:pt>
                      <c:pt idx="1445" formatCode="General">
                        <c:v>-3.4430769564103102E-4</c:v>
                      </c:pt>
                      <c:pt idx="1446" formatCode="General">
                        <c:v>-3.2841033208040002E-4</c:v>
                      </c:pt>
                      <c:pt idx="1447" formatCode="General">
                        <c:v>-3.0616947950964099E-4</c:v>
                      </c:pt>
                      <c:pt idx="1448" formatCode="General">
                        <c:v>-3.23639755293754E-4</c:v>
                      </c:pt>
                      <c:pt idx="1449" formatCode="General">
                        <c:v>-3.3255970294600702E-4</c:v>
                      </c:pt>
                      <c:pt idx="1450" formatCode="General">
                        <c:v>-3.22798969334157E-4</c:v>
                      </c:pt>
                      <c:pt idx="1451" formatCode="General">
                        <c:v>-2.8441645085909101E-4</c:v>
                      </c:pt>
                      <c:pt idx="1452" formatCode="General">
                        <c:v>-3.5803252479708501E-4</c:v>
                      </c:pt>
                      <c:pt idx="1453" formatCode="General">
                        <c:v>-2.7603764429233902E-4</c:v>
                      </c:pt>
                      <c:pt idx="1454" formatCode="General">
                        <c:v>-3.2533917875788302E-4</c:v>
                      </c:pt>
                      <c:pt idx="1455" formatCode="General">
                        <c:v>-3.2555042688802501E-4</c:v>
                      </c:pt>
                      <c:pt idx="1456" formatCode="General">
                        <c:v>-2.8227323110440199E-4</c:v>
                      </c:pt>
                      <c:pt idx="1457" formatCode="General">
                        <c:v>-3.53668028257376E-4</c:v>
                      </c:pt>
                      <c:pt idx="1458" formatCode="General">
                        <c:v>-3.6070696451568398E-4</c:v>
                      </c:pt>
                      <c:pt idx="1459" formatCode="General">
                        <c:v>-3.0316890746770101E-4</c:v>
                      </c:pt>
                      <c:pt idx="1460" formatCode="General">
                        <c:v>-3.40509566327437E-4</c:v>
                      </c:pt>
                      <c:pt idx="1461" formatCode="General">
                        <c:v>-3.18678348005495E-4</c:v>
                      </c:pt>
                      <c:pt idx="1462" formatCode="General">
                        <c:v>-3.5563931883486702E-4</c:v>
                      </c:pt>
                      <c:pt idx="1463" formatCode="General">
                        <c:v>-3.18322288297593E-4</c:v>
                      </c:pt>
                      <c:pt idx="1464" formatCode="General">
                        <c:v>-3.5607776935720397E-4</c:v>
                      </c:pt>
                      <c:pt idx="1465" formatCode="General">
                        <c:v>-3.0325085802039098E-4</c:v>
                      </c:pt>
                      <c:pt idx="1466" formatCode="General">
                        <c:v>-3.2445842372095997E-4</c:v>
                      </c:pt>
                      <c:pt idx="1467" formatCode="General">
                        <c:v>-3.05698222491841E-4</c:v>
                      </c:pt>
                      <c:pt idx="1468" formatCode="General">
                        <c:v>-3.1458121201735298E-4</c:v>
                      </c:pt>
                      <c:pt idx="1469" formatCode="General">
                        <c:v>-2.95029894095562E-4</c:v>
                      </c:pt>
                      <c:pt idx="1470" formatCode="General">
                        <c:v>-2.9161973869064599E-4</c:v>
                      </c:pt>
                      <c:pt idx="1471" formatCode="General">
                        <c:v>-2.7602408910700399E-4</c:v>
                      </c:pt>
                      <c:pt idx="1472" formatCode="General">
                        <c:v>-3.1827241120793601E-4</c:v>
                      </c:pt>
                      <c:pt idx="1473" formatCode="General">
                        <c:v>-3.2353983057808002E-4</c:v>
                      </c:pt>
                      <c:pt idx="1474" formatCode="General">
                        <c:v>-2.89067940095094E-4</c:v>
                      </c:pt>
                      <c:pt idx="1475" formatCode="General">
                        <c:v>-2.9541733125284701E-4</c:v>
                      </c:pt>
                      <c:pt idx="1476" formatCode="General">
                        <c:v>-3.0877991231942901E-4</c:v>
                      </c:pt>
                      <c:pt idx="1477" formatCode="General">
                        <c:v>-2.93752100477668E-4</c:v>
                      </c:pt>
                      <c:pt idx="1478" formatCode="General">
                        <c:v>-3.1735064385894098E-4</c:v>
                      </c:pt>
                      <c:pt idx="1479" formatCode="General">
                        <c:v>-2.9940257383468598E-4</c:v>
                      </c:pt>
                      <c:pt idx="1480" formatCode="General">
                        <c:v>-2.8609594221786503E-4</c:v>
                      </c:pt>
                      <c:pt idx="1481" formatCode="General">
                        <c:v>-3.1939853205344501E-4</c:v>
                      </c:pt>
                      <c:pt idx="1482" formatCode="General">
                        <c:v>-2.8047647403511302E-4</c:v>
                      </c:pt>
                      <c:pt idx="1483" formatCode="General">
                        <c:v>-3.1822281527008598E-4</c:v>
                      </c:pt>
                      <c:pt idx="1484" formatCode="General">
                        <c:v>-3.1827520104851098E-4</c:v>
                      </c:pt>
                      <c:pt idx="1485" formatCode="General">
                        <c:v>-2.9388622253056899E-4</c:v>
                      </c:pt>
                      <c:pt idx="1486" formatCode="General">
                        <c:v>-2.8109784755233599E-4</c:v>
                      </c:pt>
                      <c:pt idx="1487" formatCode="General">
                        <c:v>-2.9645082778086498E-4</c:v>
                      </c:pt>
                      <c:pt idx="1488" formatCode="General">
                        <c:v>-3.1746650623157502E-4</c:v>
                      </c:pt>
                      <c:pt idx="1489" formatCode="General">
                        <c:v>-2.7674829101538898E-4</c:v>
                      </c:pt>
                      <c:pt idx="1490" formatCode="General">
                        <c:v>-2.8739514963931599E-4</c:v>
                      </c:pt>
                      <c:pt idx="1491" formatCode="General">
                        <c:v>-2.8438313975978402E-4</c:v>
                      </c:pt>
                      <c:pt idx="1492" formatCode="General">
                        <c:v>-2.7523416130835102E-4</c:v>
                      </c:pt>
                      <c:pt idx="1493" formatCode="General">
                        <c:v>-3.1572664753398401E-4</c:v>
                      </c:pt>
                      <c:pt idx="1494" formatCode="General">
                        <c:v>-3.09382942072151E-4</c:v>
                      </c:pt>
                      <c:pt idx="1495" formatCode="General">
                        <c:v>-2.9446422415863602E-4</c:v>
                      </c:pt>
                      <c:pt idx="1496" formatCode="General">
                        <c:v>-2.7539814521919701E-4</c:v>
                      </c:pt>
                      <c:pt idx="1497" formatCode="General">
                        <c:v>-2.8994426359099001E-4</c:v>
                      </c:pt>
                      <c:pt idx="1498" formatCode="General">
                        <c:v>-2.8394420604358801E-4</c:v>
                      </c:pt>
                      <c:pt idx="1499" formatCode="General">
                        <c:v>-2.5872336015082099E-4</c:v>
                      </c:pt>
                      <c:pt idx="1500" formatCode="General">
                        <c:v>-2.9258693040551799E-4</c:v>
                      </c:pt>
                      <c:pt idx="1501" formatCode="General">
                        <c:v>-2.5687914255920999E-4</c:v>
                      </c:pt>
                      <c:pt idx="1502" formatCode="General">
                        <c:v>-2.6928725793131102E-4</c:v>
                      </c:pt>
                      <c:pt idx="1503" formatCode="General">
                        <c:v>-3.0514561785026498E-4</c:v>
                      </c:pt>
                      <c:pt idx="1504" formatCode="General">
                        <c:v>-2.66730891801514E-4</c:v>
                      </c:pt>
                      <c:pt idx="1505" formatCode="General">
                        <c:v>-2.9739001782360601E-4</c:v>
                      </c:pt>
                      <c:pt idx="1506" formatCode="General">
                        <c:v>-2.6254911206876198E-4</c:v>
                      </c:pt>
                      <c:pt idx="1507" formatCode="General">
                        <c:v>-3.0526500692132802E-4</c:v>
                      </c:pt>
                      <c:pt idx="1508" formatCode="General">
                        <c:v>-3.0949037578712499E-4</c:v>
                      </c:pt>
                      <c:pt idx="1509" formatCode="General">
                        <c:v>-2.3564805044097299E-4</c:v>
                      </c:pt>
                      <c:pt idx="1510" formatCode="General">
                        <c:v>-2.6889254058834201E-4</c:v>
                      </c:pt>
                      <c:pt idx="1511" formatCode="General">
                        <c:v>-2.4792459822028901E-4</c:v>
                      </c:pt>
                      <c:pt idx="1512" formatCode="General">
                        <c:v>-2.5519335236183803E-4</c:v>
                      </c:pt>
                      <c:pt idx="1513" formatCode="General">
                        <c:v>-2.4870972014138701E-4</c:v>
                      </c:pt>
                      <c:pt idx="1514" formatCode="General">
                        <c:v>-2.7483390257673399E-4</c:v>
                      </c:pt>
                      <c:pt idx="1515" formatCode="General">
                        <c:v>-2.9360422899890598E-4</c:v>
                      </c:pt>
                      <c:pt idx="1516" formatCode="General">
                        <c:v>-2.8366490327756699E-4</c:v>
                      </c:pt>
                      <c:pt idx="1517" formatCode="General">
                        <c:v>-2.9220611374151299E-4</c:v>
                      </c:pt>
                      <c:pt idx="1518" formatCode="General">
                        <c:v>-2.51887617848362E-4</c:v>
                      </c:pt>
                      <c:pt idx="1519" formatCode="General">
                        <c:v>-2.8822664069281297E-4</c:v>
                      </c:pt>
                      <c:pt idx="1520" formatCode="General">
                        <c:v>-2.5072224897641499E-4</c:v>
                      </c:pt>
                      <c:pt idx="1521" formatCode="General">
                        <c:v>-2.4773713673724202E-4</c:v>
                      </c:pt>
                      <c:pt idx="1522" formatCode="General">
                        <c:v>-2.2946256754882499E-4</c:v>
                      </c:pt>
                      <c:pt idx="1523" formatCode="General">
                        <c:v>-2.8005249612687801E-4</c:v>
                      </c:pt>
                      <c:pt idx="1524" formatCode="General">
                        <c:v>-2.62136565196057E-4</c:v>
                      </c:pt>
                      <c:pt idx="1525" formatCode="General">
                        <c:v>-2.8037662452545201E-4</c:v>
                      </c:pt>
                      <c:pt idx="1526" formatCode="General">
                        <c:v>-2.5263462626150197E-4</c:v>
                      </c:pt>
                      <c:pt idx="1527" formatCode="General">
                        <c:v>-2.69555331844444E-4</c:v>
                      </c:pt>
                      <c:pt idx="1528" formatCode="General">
                        <c:v>-2.42024932553202E-4</c:v>
                      </c:pt>
                      <c:pt idx="1529" formatCode="General">
                        <c:v>-2.3988829060998199E-4</c:v>
                      </c:pt>
                      <c:pt idx="1530" formatCode="General">
                        <c:v>-2.6751920188767902E-4</c:v>
                      </c:pt>
                      <c:pt idx="1531" formatCode="General">
                        <c:v>-2.7802123798639902E-4</c:v>
                      </c:pt>
                      <c:pt idx="1532" formatCode="General">
                        <c:v>-2.5116907085290902E-4</c:v>
                      </c:pt>
                      <c:pt idx="1533" formatCode="General">
                        <c:v>-2.7152852168142402E-4</c:v>
                      </c:pt>
                      <c:pt idx="1534" formatCode="General">
                        <c:v>-1.97217628184869E-4</c:v>
                      </c:pt>
                      <c:pt idx="1535" formatCode="General">
                        <c:v>-2.4661482026764101E-4</c:v>
                      </c:pt>
                      <c:pt idx="1536" formatCode="General">
                        <c:v>-2.43765236639819E-4</c:v>
                      </c:pt>
                      <c:pt idx="1537" formatCode="General">
                        <c:v>-2.2328179299634099E-4</c:v>
                      </c:pt>
                      <c:pt idx="1538" formatCode="General">
                        <c:v>-2.65623205897426E-4</c:v>
                      </c:pt>
                      <c:pt idx="1539" formatCode="General">
                        <c:v>-2.2985312232515001E-4</c:v>
                      </c:pt>
                      <c:pt idx="1540" formatCode="General">
                        <c:v>-2.3296379002951E-4</c:v>
                      </c:pt>
                      <c:pt idx="1541" formatCode="General">
                        <c:v>-2.42511574833455E-4</c:v>
                      </c:pt>
                      <c:pt idx="1542" formatCode="General">
                        <c:v>-2.8637331590996499E-4</c:v>
                      </c:pt>
                      <c:pt idx="1543" formatCode="General">
                        <c:v>-2.5304140885654499E-4</c:v>
                      </c:pt>
                      <c:pt idx="1544" formatCode="General">
                        <c:v>-2.2777777464888201E-4</c:v>
                      </c:pt>
                      <c:pt idx="1545" formatCode="General">
                        <c:v>-2.3526589145918901E-4</c:v>
                      </c:pt>
                      <c:pt idx="1546" formatCode="General">
                        <c:v>-2.56085614148797E-4</c:v>
                      </c:pt>
                      <c:pt idx="1547" formatCode="General">
                        <c:v>-2.52944949617553E-4</c:v>
                      </c:pt>
                      <c:pt idx="1548" formatCode="General">
                        <c:v>-2.6056710917708601E-4</c:v>
                      </c:pt>
                      <c:pt idx="1549" formatCode="General">
                        <c:v>-2.43653701168892E-4</c:v>
                      </c:pt>
                      <c:pt idx="1550" formatCode="General">
                        <c:v>-2.5235483120897799E-4</c:v>
                      </c:pt>
                      <c:pt idx="1551" formatCode="General">
                        <c:v>-2.42075958431752E-4</c:v>
                      </c:pt>
                      <c:pt idx="1552" formatCode="General">
                        <c:v>-2.5334276440019E-4</c:v>
                      </c:pt>
                      <c:pt idx="1553" formatCode="General">
                        <c:v>-2.44559744631988E-4</c:v>
                      </c:pt>
                      <c:pt idx="1554" formatCode="General">
                        <c:v>-2.6144893788135099E-4</c:v>
                      </c:pt>
                      <c:pt idx="1555" formatCode="General">
                        <c:v>-2.3690862851348399E-4</c:v>
                      </c:pt>
                      <c:pt idx="1556" formatCode="General">
                        <c:v>-2.1080434447508199E-4</c:v>
                      </c:pt>
                      <c:pt idx="1557" formatCode="General">
                        <c:v>-2.38006628628905E-4</c:v>
                      </c:pt>
                      <c:pt idx="1558" formatCode="General">
                        <c:v>-2.2146140550013401E-4</c:v>
                      </c:pt>
                      <c:pt idx="1559" formatCode="General">
                        <c:v>-2.1827860625565099E-4</c:v>
                      </c:pt>
                      <c:pt idx="1560" formatCode="General">
                        <c:v>-2.3142793096568701E-4</c:v>
                      </c:pt>
                      <c:pt idx="1561" formatCode="General">
                        <c:v>-2.2573767338948799E-4</c:v>
                      </c:pt>
                      <c:pt idx="1562" formatCode="General">
                        <c:v>-2.1663696507826901E-4</c:v>
                      </c:pt>
                      <c:pt idx="1563" formatCode="General">
                        <c:v>-2.38512896774451E-4</c:v>
                      </c:pt>
                      <c:pt idx="1564" formatCode="General">
                        <c:v>-2.28696776347478E-4</c:v>
                      </c:pt>
                      <c:pt idx="1565" formatCode="General">
                        <c:v>-1.9058105394636701E-4</c:v>
                      </c:pt>
                      <c:pt idx="1566" formatCode="General">
                        <c:v>-2.4532397895287399E-4</c:v>
                      </c:pt>
                      <c:pt idx="1567" formatCode="General">
                        <c:v>-1.9760025292486601E-4</c:v>
                      </c:pt>
                      <c:pt idx="1568" formatCode="General">
                        <c:v>-2.3616805168335999E-4</c:v>
                      </c:pt>
                      <c:pt idx="1569" formatCode="General">
                        <c:v>-2.1214679158139499E-4</c:v>
                      </c:pt>
                      <c:pt idx="1570" formatCode="General">
                        <c:v>-2.30109167094938E-4</c:v>
                      </c:pt>
                      <c:pt idx="1571" formatCode="General">
                        <c:v>-2.2127308299315501E-4</c:v>
                      </c:pt>
                      <c:pt idx="1572" formatCode="General">
                        <c:v>-2.4273252067788401E-4</c:v>
                      </c:pt>
                      <c:pt idx="1573" formatCode="General">
                        <c:v>-2.2961436986936899E-4</c:v>
                      </c:pt>
                      <c:pt idx="1574" formatCode="General">
                        <c:v>-1.9340581563696201E-4</c:v>
                      </c:pt>
                      <c:pt idx="1575" formatCode="General">
                        <c:v>-2.07819216477208E-4</c:v>
                      </c:pt>
                      <c:pt idx="1576" formatCode="General">
                        <c:v>-1.8712738009800999E-4</c:v>
                      </c:pt>
                      <c:pt idx="1577" formatCode="General">
                        <c:v>-2.1331264983685301E-4</c:v>
                      </c:pt>
                      <c:pt idx="1578" formatCode="General">
                        <c:v>-1.9885373067229199E-4</c:v>
                      </c:pt>
                      <c:pt idx="1579" formatCode="General">
                        <c:v>-1.7480396206479099E-4</c:v>
                      </c:pt>
                      <c:pt idx="1580" formatCode="General">
                        <c:v>-2.1043304661282899E-4</c:v>
                      </c:pt>
                      <c:pt idx="1581" formatCode="General">
                        <c:v>-2.21794826400671E-4</c:v>
                      </c:pt>
                      <c:pt idx="1582" formatCode="General">
                        <c:v>-2.1814436649504899E-4</c:v>
                      </c:pt>
                      <c:pt idx="1583" formatCode="General">
                        <c:v>-2.2698060551965801E-4</c:v>
                      </c:pt>
                      <c:pt idx="1584" formatCode="General">
                        <c:v>-2.06380708262776E-4</c:v>
                      </c:pt>
                      <c:pt idx="1585" formatCode="General">
                        <c:v>-2.0469520523507101E-4</c:v>
                      </c:pt>
                      <c:pt idx="1586" formatCode="General">
                        <c:v>-1.88929363743525E-4</c:v>
                      </c:pt>
                      <c:pt idx="1587" formatCode="General">
                        <c:v>-2.0058589298640499E-4</c:v>
                      </c:pt>
                      <c:pt idx="1588" formatCode="General">
                        <c:v>-2.0138706792041799E-4</c:v>
                      </c:pt>
                      <c:pt idx="1589" formatCode="General">
                        <c:v>-2.02809197387694E-4</c:v>
                      </c:pt>
                      <c:pt idx="1590" formatCode="General">
                        <c:v>-1.90661227434535E-4</c:v>
                      </c:pt>
                      <c:pt idx="1591" formatCode="General">
                        <c:v>-1.99438281353439E-4</c:v>
                      </c:pt>
                      <c:pt idx="1592" formatCode="General">
                        <c:v>-1.86482756629542E-4</c:v>
                      </c:pt>
                      <c:pt idx="1593" formatCode="General">
                        <c:v>-2.14941277341148E-4</c:v>
                      </c:pt>
                      <c:pt idx="1594" formatCode="General">
                        <c:v>-1.7798819059237201E-4</c:v>
                      </c:pt>
                      <c:pt idx="1595" formatCode="General">
                        <c:v>-1.9918484852707099E-4</c:v>
                      </c:pt>
                      <c:pt idx="1596" formatCode="General">
                        <c:v>-1.92444488799627E-4</c:v>
                      </c:pt>
                      <c:pt idx="1597" formatCode="General">
                        <c:v>-1.86182678277917E-4</c:v>
                      </c:pt>
                      <c:pt idx="1598" formatCode="General">
                        <c:v>-2.11217592632586E-4</c:v>
                      </c:pt>
                      <c:pt idx="1599" formatCode="General">
                        <c:v>-1.6113478494792299E-4</c:v>
                      </c:pt>
                      <c:pt idx="1600" formatCode="General">
                        <c:v>-2.1545338450871699E-4</c:v>
                      </c:pt>
                      <c:pt idx="1601" formatCode="General">
                        <c:v>-2.2079353018893201E-4</c:v>
                      </c:pt>
                      <c:pt idx="1602" formatCode="General">
                        <c:v>-1.84018262071488E-4</c:v>
                      </c:pt>
                      <c:pt idx="1603" formatCode="General">
                        <c:v>-2.1145564454654701E-4</c:v>
                      </c:pt>
                      <c:pt idx="1604" formatCode="General">
                        <c:v>-1.96053492694325E-4</c:v>
                      </c:pt>
                      <c:pt idx="1605" formatCode="General">
                        <c:v>-1.7961591334130701E-4</c:v>
                      </c:pt>
                      <c:pt idx="1606" formatCode="General">
                        <c:v>-2.5232189257948901E-4</c:v>
                      </c:pt>
                      <c:pt idx="1607" formatCode="General">
                        <c:v>-1.73800629893853E-4</c:v>
                      </c:pt>
                      <c:pt idx="1608" formatCode="General">
                        <c:v>-1.8254479965688599E-4</c:v>
                      </c:pt>
                      <c:pt idx="1609" formatCode="General">
                        <c:v>-1.7392073714412801E-4</c:v>
                      </c:pt>
                      <c:pt idx="1610" formatCode="General">
                        <c:v>-1.7736466895866399E-4</c:v>
                      </c:pt>
                      <c:pt idx="1611" formatCode="General">
                        <c:v>-1.77220595776271E-4</c:v>
                      </c:pt>
                      <c:pt idx="1612" formatCode="General">
                        <c:v>-1.8570742564679799E-4</c:v>
                      </c:pt>
                      <c:pt idx="1613" formatCode="General">
                        <c:v>-1.8182334910179799E-4</c:v>
                      </c:pt>
                      <c:pt idx="1614" formatCode="General">
                        <c:v>-1.8007708410141599E-4</c:v>
                      </c:pt>
                      <c:pt idx="1615" formatCode="General">
                        <c:v>-1.7676353821882799E-4</c:v>
                      </c:pt>
                      <c:pt idx="1616" formatCode="General">
                        <c:v>-1.6280739070487601E-4</c:v>
                      </c:pt>
                      <c:pt idx="1617" formatCode="General">
                        <c:v>-1.7283457689175501E-4</c:v>
                      </c:pt>
                      <c:pt idx="1618" formatCode="General">
                        <c:v>-2.0039790305659001E-4</c:v>
                      </c:pt>
                      <c:pt idx="1619" formatCode="General">
                        <c:v>-1.6110774645408901E-4</c:v>
                      </c:pt>
                      <c:pt idx="1620" formatCode="General">
                        <c:v>-1.6276660572435799E-4</c:v>
                      </c:pt>
                      <c:pt idx="1621" formatCode="General">
                        <c:v>-1.8713309520931599E-4</c:v>
                      </c:pt>
                      <c:pt idx="1622" formatCode="General">
                        <c:v>-1.7383434008847701E-4</c:v>
                      </c:pt>
                      <c:pt idx="1623" formatCode="General">
                        <c:v>-1.9749047525052701E-4</c:v>
                      </c:pt>
                      <c:pt idx="1624" formatCode="General">
                        <c:v>-1.8501356136488699E-4</c:v>
                      </c:pt>
                      <c:pt idx="1625" formatCode="General">
                        <c:v>-1.77503575627395E-4</c:v>
                      </c:pt>
                      <c:pt idx="1626" formatCode="General">
                        <c:v>-1.8801333556600701E-4</c:v>
                      </c:pt>
                      <c:pt idx="1627" formatCode="General">
                        <c:v>-1.8390392639025199E-4</c:v>
                      </c:pt>
                      <c:pt idx="1628" formatCode="General">
                        <c:v>-1.8496020529829E-4</c:v>
                      </c:pt>
                      <c:pt idx="1629" formatCode="General">
                        <c:v>-1.8534850577793101E-4</c:v>
                      </c:pt>
                      <c:pt idx="1630" formatCode="General">
                        <c:v>-1.8836531189307399E-4</c:v>
                      </c:pt>
                      <c:pt idx="1631" formatCode="General">
                        <c:v>-1.85748020485511E-4</c:v>
                      </c:pt>
                      <c:pt idx="1632" formatCode="General">
                        <c:v>-1.90148811381536E-4</c:v>
                      </c:pt>
                      <c:pt idx="1633" formatCode="General">
                        <c:v>-1.6688691159715401E-4</c:v>
                      </c:pt>
                      <c:pt idx="1634" formatCode="General">
                        <c:v>-1.6997330234925999E-4</c:v>
                      </c:pt>
                      <c:pt idx="1635" formatCode="General">
                        <c:v>-1.9506018469714101E-4</c:v>
                      </c:pt>
                      <c:pt idx="1636" formatCode="General">
                        <c:v>-1.5976483028101501E-4</c:v>
                      </c:pt>
                      <c:pt idx="1637" formatCode="General">
                        <c:v>-1.75891995545546E-4</c:v>
                      </c:pt>
                      <c:pt idx="1638" formatCode="General">
                        <c:v>-1.9689163234907299E-4</c:v>
                      </c:pt>
                      <c:pt idx="1639" formatCode="General">
                        <c:v>-2.5843416649610497E-4</c:v>
                      </c:pt>
                      <c:pt idx="1640" formatCode="General">
                        <c:v>-2.1682649352030699E-4</c:v>
                      </c:pt>
                      <c:pt idx="1641" formatCode="General">
                        <c:v>-2.4229741280749201E-4</c:v>
                      </c:pt>
                      <c:pt idx="1642" formatCode="General">
                        <c:v>-2.3754323022551199E-4</c:v>
                      </c:pt>
                      <c:pt idx="1643" formatCode="General">
                        <c:v>-2.1748991293028E-4</c:v>
                      </c:pt>
                      <c:pt idx="1644" formatCode="General">
                        <c:v>-2.0333144455174501E-4</c:v>
                      </c:pt>
                      <c:pt idx="1645" formatCode="General">
                        <c:v>-1.8392550153706799E-4</c:v>
                      </c:pt>
                      <c:pt idx="1646" formatCode="General">
                        <c:v>-2.23965894722532E-4</c:v>
                      </c:pt>
                      <c:pt idx="1647" formatCode="General">
                        <c:v>-1.6986430201818299E-4</c:v>
                      </c:pt>
                      <c:pt idx="1648" formatCode="General">
                        <c:v>-1.9388020455448401E-4</c:v>
                      </c:pt>
                      <c:pt idx="1649" formatCode="General">
                        <c:v>-2.5707580945778298E-4</c:v>
                      </c:pt>
                      <c:pt idx="1650" formatCode="General">
                        <c:v>-2.1462870969671E-4</c:v>
                      </c:pt>
                      <c:pt idx="1651" formatCode="General">
                        <c:v>-1.66859479447806E-4</c:v>
                      </c:pt>
                      <c:pt idx="1652" formatCode="General">
                        <c:v>-1.8234169561928701E-4</c:v>
                      </c:pt>
                      <c:pt idx="1653" formatCode="General">
                        <c:v>-2.2853956259269201E-4</c:v>
                      </c:pt>
                      <c:pt idx="1654" formatCode="General">
                        <c:v>-1.7614831865460899E-4</c:v>
                      </c:pt>
                      <c:pt idx="1655" formatCode="General">
                        <c:v>-1.7767663311834799E-4</c:v>
                      </c:pt>
                      <c:pt idx="1656" formatCode="General">
                        <c:v>-1.9181572097201301E-4</c:v>
                      </c:pt>
                      <c:pt idx="1657" formatCode="General">
                        <c:v>-1.63692554302581E-4</c:v>
                      </c:pt>
                      <c:pt idx="1658" formatCode="General">
                        <c:v>-1.7484044738952801E-4</c:v>
                      </c:pt>
                      <c:pt idx="1659" formatCode="General">
                        <c:v>-1.9855098882801001E-4</c:v>
                      </c:pt>
                      <c:pt idx="1660" formatCode="General">
                        <c:v>-1.86107481894155E-4</c:v>
                      </c:pt>
                      <c:pt idx="1661" formatCode="General">
                        <c:v>-1.9851271828838301E-4</c:v>
                      </c:pt>
                      <c:pt idx="1662" formatCode="General">
                        <c:v>-1.95742442753064E-4</c:v>
                      </c:pt>
                      <c:pt idx="1663" formatCode="General">
                        <c:v>-2.03112300903449E-4</c:v>
                      </c:pt>
                      <c:pt idx="1664" formatCode="General">
                        <c:v>-1.3971436948256399E-4</c:v>
                      </c:pt>
                      <c:pt idx="1665" formatCode="General">
                        <c:v>-1.6470381356942099E-4</c:v>
                      </c:pt>
                      <c:pt idx="1666" formatCode="General">
                        <c:v>-1.5504557813801099E-4</c:v>
                      </c:pt>
                      <c:pt idx="1667" formatCode="General">
                        <c:v>-1.2614090670966799E-4</c:v>
                      </c:pt>
                      <c:pt idx="1668" formatCode="General">
                        <c:v>-1.24957872134666E-4</c:v>
                      </c:pt>
                      <c:pt idx="1669" formatCode="General">
                        <c:v>-1.54193029829411E-4</c:v>
                      </c:pt>
                      <c:pt idx="1670" formatCode="General">
                        <c:v>-1.3773997672631E-4</c:v>
                      </c:pt>
                      <c:pt idx="1671" formatCode="General">
                        <c:v>-1.68310692593486E-4</c:v>
                      </c:pt>
                      <c:pt idx="1672" formatCode="General">
                        <c:v>-1.71756769028173E-4</c:v>
                      </c:pt>
                      <c:pt idx="1673" formatCode="General">
                        <c:v>-2.0687885842049099E-4</c:v>
                      </c:pt>
                      <c:pt idx="1674" formatCode="General">
                        <c:v>-1.6955721366831899E-4</c:v>
                      </c:pt>
                      <c:pt idx="1675" formatCode="General">
                        <c:v>-1.6844536850477E-4</c:v>
                      </c:pt>
                      <c:pt idx="1676" formatCode="General">
                        <c:v>-1.23879760319488E-4</c:v>
                      </c:pt>
                      <c:pt idx="1677" formatCode="General">
                        <c:v>-1.76910749721214E-4</c:v>
                      </c:pt>
                      <c:pt idx="1678" formatCode="General">
                        <c:v>-1.4241709766658301E-4</c:v>
                      </c:pt>
                      <c:pt idx="1679" formatCode="General">
                        <c:v>-1.48466717022318E-4</c:v>
                      </c:pt>
                      <c:pt idx="1680" formatCode="General">
                        <c:v>-1.95081070198104E-4</c:v>
                      </c:pt>
                      <c:pt idx="1681" formatCode="General">
                        <c:v>-1.71222713123882E-4</c:v>
                      </c:pt>
                      <c:pt idx="1682" formatCode="General">
                        <c:v>-1.9458484658994E-4</c:v>
                      </c:pt>
                      <c:pt idx="1683" formatCode="General">
                        <c:v>-1.81152825181875E-4</c:v>
                      </c:pt>
                      <c:pt idx="1684" formatCode="General">
                        <c:v>-1.5265893206641801E-4</c:v>
                      </c:pt>
                      <c:pt idx="1685" formatCode="General">
                        <c:v>-1.39365144029325E-4</c:v>
                      </c:pt>
                      <c:pt idx="1686" formatCode="General">
                        <c:v>-1.3505996222918301E-4</c:v>
                      </c:pt>
                      <c:pt idx="1687" formatCode="General">
                        <c:v>-1.3970304206646899E-4</c:v>
                      </c:pt>
                      <c:pt idx="1688" formatCode="General">
                        <c:v>-1.55553513602021E-4</c:v>
                      </c:pt>
                      <c:pt idx="1689" formatCode="General">
                        <c:v>-1.47305220393858E-4</c:v>
                      </c:pt>
                      <c:pt idx="1690" formatCode="General">
                        <c:v>-1.5170973178202501E-4</c:v>
                      </c:pt>
                      <c:pt idx="1691" formatCode="General">
                        <c:v>-1.8586799798784299E-4</c:v>
                      </c:pt>
                      <c:pt idx="1692" formatCode="General">
                        <c:v>-1.3744629424156701E-4</c:v>
                      </c:pt>
                      <c:pt idx="1693" formatCode="General">
                        <c:v>-1.47254702466101E-4</c:v>
                      </c:pt>
                      <c:pt idx="1694" formatCode="General">
                        <c:v>-1.1956292389355901E-4</c:v>
                      </c:pt>
                      <c:pt idx="1695" formatCode="General">
                        <c:v>-1.37981307658466E-4</c:v>
                      </c:pt>
                      <c:pt idx="1696" formatCode="General">
                        <c:v>-1.47425222489363E-4</c:v>
                      </c:pt>
                      <c:pt idx="1697" formatCode="General">
                        <c:v>-1.3309081491637799E-4</c:v>
                      </c:pt>
                      <c:pt idx="1698" formatCode="General">
                        <c:v>-1.4194393274625101E-4</c:v>
                      </c:pt>
                      <c:pt idx="1699" formatCode="General">
                        <c:v>-1.37035199114732E-4</c:v>
                      </c:pt>
                      <c:pt idx="1700" formatCode="General">
                        <c:v>-1.8504534735726299E-4</c:v>
                      </c:pt>
                      <c:pt idx="1701" formatCode="General">
                        <c:v>-1.7028064933309099E-4</c:v>
                      </c:pt>
                      <c:pt idx="1702" formatCode="General">
                        <c:v>-1.4620827523735799E-4</c:v>
                      </c:pt>
                      <c:pt idx="1703" formatCode="General">
                        <c:v>-1.5491671015813399E-4</c:v>
                      </c:pt>
                      <c:pt idx="1704" formatCode="General">
                        <c:v>-1.7812299684269399E-4</c:v>
                      </c:pt>
                      <c:pt idx="1705" formatCode="General">
                        <c:v>-1.3282920733125801E-4</c:v>
                      </c:pt>
                      <c:pt idx="1706" formatCode="General">
                        <c:v>-1.4798569260892101E-4</c:v>
                      </c:pt>
                      <c:pt idx="1707" formatCode="General">
                        <c:v>-1.06234957613797E-4</c:v>
                      </c:pt>
                      <c:pt idx="1708" formatCode="General">
                        <c:v>-1.32860484941054E-4</c:v>
                      </c:pt>
                      <c:pt idx="1709" formatCode="General">
                        <c:v>-1.4005078812912901E-4</c:v>
                      </c:pt>
                      <c:pt idx="1710" formatCode="General">
                        <c:v>-1.93972014317743E-4</c:v>
                      </c:pt>
                      <c:pt idx="1711" formatCode="General">
                        <c:v>-1.6472646799149101E-4</c:v>
                      </c:pt>
                      <c:pt idx="1712" formatCode="General">
                        <c:v>-1.8308472248563601E-4</c:v>
                      </c:pt>
                      <c:pt idx="1713" formatCode="General">
                        <c:v>-1.20151331316044E-4</c:v>
                      </c:pt>
                      <c:pt idx="1714" formatCode="General">
                        <c:v>-1.17415752698708E-4</c:v>
                      </c:pt>
                      <c:pt idx="1715" formatCode="General">
                        <c:v>-1.54566802863099E-4</c:v>
                      </c:pt>
                      <c:pt idx="1716" formatCode="General">
                        <c:v>-1.35059659043403E-4</c:v>
                      </c:pt>
                      <c:pt idx="1717" formatCode="General">
                        <c:v>-1.3275271027096301E-4</c:v>
                      </c:pt>
                      <c:pt idx="1718" formatCode="General">
                        <c:v>-1.5944017278988099E-4</c:v>
                      </c:pt>
                      <c:pt idx="1719" formatCode="General">
                        <c:v>-1.2700813169288E-4</c:v>
                      </c:pt>
                      <c:pt idx="1720" formatCode="General">
                        <c:v>-1.5270675180255899E-4</c:v>
                      </c:pt>
                      <c:pt idx="1721" formatCode="General">
                        <c:v>-1.3262721770286099E-4</c:v>
                      </c:pt>
                      <c:pt idx="1722" formatCode="General">
                        <c:v>-1.3766925998644699E-4</c:v>
                      </c:pt>
                      <c:pt idx="1723" formatCode="General">
                        <c:v>-1.2390473144499001E-4</c:v>
                      </c:pt>
                      <c:pt idx="1724" formatCode="General">
                        <c:v>-1.6575300547873599E-4</c:v>
                      </c:pt>
                      <c:pt idx="1725" formatCode="General">
                        <c:v>-1.3978345589122301E-4</c:v>
                      </c:pt>
                      <c:pt idx="1726" formatCode="General">
                        <c:v>-1.42382353074439E-4</c:v>
                      </c:pt>
                      <c:pt idx="1727" formatCode="General">
                        <c:v>-1.5302981607458801E-4</c:v>
                      </c:pt>
                      <c:pt idx="1728" formatCode="General">
                        <c:v>-1.5030987067355401E-4</c:v>
                      </c:pt>
                      <c:pt idx="1729" formatCode="General">
                        <c:v>-1.5667036555654299E-4</c:v>
                      </c:pt>
                      <c:pt idx="1730" formatCode="General">
                        <c:v>-1.0569616738857501E-4</c:v>
                      </c:pt>
                      <c:pt idx="1731" formatCode="General">
                        <c:v>-1.5042583334056399E-4</c:v>
                      </c:pt>
                      <c:pt idx="1732" formatCode="General">
                        <c:v>-1.36110612102012E-4</c:v>
                      </c:pt>
                      <c:pt idx="1733" formatCode="General">
                        <c:v>-1.43617153192578E-4</c:v>
                      </c:pt>
                      <c:pt idx="1734" formatCode="General">
                        <c:v>-1.4404693971653001E-4</c:v>
                      </c:pt>
                      <c:pt idx="1735" formatCode="General">
                        <c:v>-1.5772606771551699E-4</c:v>
                      </c:pt>
                      <c:pt idx="1736" formatCode="General">
                        <c:v>-1.24846207051617E-4</c:v>
                      </c:pt>
                      <c:pt idx="1737" formatCode="General">
                        <c:v>-1.4770235483560899E-4</c:v>
                      </c:pt>
                      <c:pt idx="1738" formatCode="General">
                        <c:v>-1.26172609030445E-4</c:v>
                      </c:pt>
                      <c:pt idx="1739" formatCode="General">
                        <c:v>-1.3612110602207399E-4</c:v>
                      </c:pt>
                      <c:pt idx="1740" formatCode="General">
                        <c:v>-1.4929398085091101E-4</c:v>
                      </c:pt>
                      <c:pt idx="1741" formatCode="General">
                        <c:v>-1.1048246787326801E-4</c:v>
                      </c:pt>
                      <c:pt idx="1742" formatCode="General">
                        <c:v>-1.26738248495445E-4</c:v>
                      </c:pt>
                      <c:pt idx="1743" formatCode="General">
                        <c:v>-1.8180225439100599E-4</c:v>
                      </c:pt>
                      <c:pt idx="1744" formatCode="General">
                        <c:v>-1.5925631588756801E-4</c:v>
                      </c:pt>
                      <c:pt idx="1745" formatCode="General">
                        <c:v>-1.755152013485E-4</c:v>
                      </c:pt>
                      <c:pt idx="1746" formatCode="General">
                        <c:v>-1.3613122489730101E-4</c:v>
                      </c:pt>
                      <c:pt idx="1747" formatCode="General">
                        <c:v>-1.0924383763602E-4</c:v>
                      </c:pt>
                      <c:pt idx="1748" formatCode="General">
                        <c:v>-1.8160755933532401E-4</c:v>
                      </c:pt>
                      <c:pt idx="1749" formatCode="General">
                        <c:v>-1.4249888005929E-4</c:v>
                      </c:pt>
                      <c:pt idx="1750" formatCode="General">
                        <c:v>-1.15735035817909E-4</c:v>
                      </c:pt>
                      <c:pt idx="1751" formatCode="General">
                        <c:v>-1.02875986043207E-4</c:v>
                      </c:pt>
                      <c:pt idx="1752" formatCode="General">
                        <c:v>-1.13620987947614E-4</c:v>
                      </c:pt>
                      <c:pt idx="1753" formatCode="General">
                        <c:v>-1.02323387868193E-4</c:v>
                      </c:pt>
                      <c:pt idx="1754" formatCode="General">
                        <c:v>-1.2789933465057001E-4</c:v>
                      </c:pt>
                      <c:pt idx="1755" formatCode="General">
                        <c:v>-1.31357109483825E-4</c:v>
                      </c:pt>
                      <c:pt idx="1756" formatCode="General">
                        <c:v>-1.28046405124099E-4</c:v>
                      </c:pt>
                      <c:pt idx="1757" formatCode="General">
                        <c:v>-1.23957897534937E-4</c:v>
                      </c:pt>
                      <c:pt idx="1758" formatCode="General">
                        <c:v>-1.3759862957259599E-4</c:v>
                      </c:pt>
                      <c:pt idx="1759" formatCode="General">
                        <c:v>-1.4617619531695299E-4</c:v>
                      </c:pt>
                      <c:pt idx="1760" formatCode="General">
                        <c:v>-1.1353457475253901E-4</c:v>
                      </c:pt>
                      <c:pt idx="1761" formatCode="General">
                        <c:v>-1.60606332066871E-4</c:v>
                      </c:pt>
                      <c:pt idx="1762" formatCode="General">
                        <c:v>-1.0206287259955599E-4</c:v>
                      </c:pt>
                      <c:pt idx="1763" formatCode="General">
                        <c:v>-1.3276200917688901E-4</c:v>
                      </c:pt>
                      <c:pt idx="1764" formatCode="General">
                        <c:v>-1.85940595864765E-4</c:v>
                      </c:pt>
                      <c:pt idx="1765" formatCode="General">
                        <c:v>-1.3583373976757901E-4</c:v>
                      </c:pt>
                      <c:pt idx="1766" formatCode="General">
                        <c:v>-1.2424014274091101E-4</c:v>
                      </c:pt>
                      <c:pt idx="1767" formatCode="General">
                        <c:v>-1.42857956831858E-4</c:v>
                      </c:pt>
                      <c:pt idx="1768" formatCode="General">
                        <c:v>-1.3451849627604001E-4</c:v>
                      </c:pt>
                      <c:pt idx="1769">
                        <c:v>-9.1290926361776406E-5</c:v>
                      </c:pt>
                      <c:pt idx="1770" formatCode="General">
                        <c:v>-1.2880206682190699E-4</c:v>
                      </c:pt>
                      <c:pt idx="1771" formatCode="General">
                        <c:v>-1.1522543776807E-4</c:v>
                      </c:pt>
                      <c:pt idx="1772" formatCode="General">
                        <c:v>-1.4157167272769701E-4</c:v>
                      </c:pt>
                      <c:pt idx="1773">
                        <c:v>-9.73430608630476E-5</c:v>
                      </c:pt>
                      <c:pt idx="1774" formatCode="General">
                        <c:v>-1.09510562575947E-4</c:v>
                      </c:pt>
                      <c:pt idx="1775">
                        <c:v>-8.3793668461554897E-5</c:v>
                      </c:pt>
                      <c:pt idx="1776">
                        <c:v>-9.4346678442424006E-5</c:v>
                      </c:pt>
                      <c:pt idx="1777" formatCode="General">
                        <c:v>-1.05014113030656E-4</c:v>
                      </c:pt>
                      <c:pt idx="1778" formatCode="General">
                        <c:v>-1.12728019401728E-4</c:v>
                      </c:pt>
                      <c:pt idx="1779" formatCode="General">
                        <c:v>-1.8060998477220899E-4</c:v>
                      </c:pt>
                      <c:pt idx="1780" formatCode="General">
                        <c:v>-1.2945006607525801E-4</c:v>
                      </c:pt>
                      <c:pt idx="1781" formatCode="General">
                        <c:v>-1.2425353717442501E-4</c:v>
                      </c:pt>
                      <c:pt idx="1782" formatCode="General">
                        <c:v>-1.0492049490823101E-4</c:v>
                      </c:pt>
                      <c:pt idx="1783">
                        <c:v>-9.7007408153277995E-5</c:v>
                      </c:pt>
                      <c:pt idx="1784" formatCode="General">
                        <c:v>-1.0901673630217001E-4</c:v>
                      </c:pt>
                      <c:pt idx="1785">
                        <c:v>-9.7717841741595506E-5</c:v>
                      </c:pt>
                      <c:pt idx="1786" formatCode="General">
                        <c:v>-1.36753189986298E-4</c:v>
                      </c:pt>
                      <c:pt idx="1787" formatCode="General">
                        <c:v>-1.02130796593981E-4</c:v>
                      </c:pt>
                      <c:pt idx="1788" formatCode="General">
                        <c:v>-1.5308824135001401E-4</c:v>
                      </c:pt>
                      <c:pt idx="1789" formatCode="General">
                        <c:v>-1.13184819383473E-4</c:v>
                      </c:pt>
                      <c:pt idx="1790" formatCode="General">
                        <c:v>-1.2448959291310301E-4</c:v>
                      </c:pt>
                      <c:pt idx="1791" formatCode="General">
                        <c:v>-1.29981732619296E-4</c:v>
                      </c:pt>
                      <c:pt idx="1792" formatCode="General">
                        <c:v>-1.0202490877911E-4</c:v>
                      </c:pt>
                      <c:pt idx="1793" formatCode="General">
                        <c:v>-1.07499133314448E-4</c:v>
                      </c:pt>
                      <c:pt idx="1794" formatCode="General">
                        <c:v>-1.10319102459241E-4</c:v>
                      </c:pt>
                      <c:pt idx="1795" formatCode="General">
                        <c:v>-1.16205851940829E-4</c:v>
                      </c:pt>
                      <c:pt idx="1796">
                        <c:v>-7.6261293724373403E-5</c:v>
                      </c:pt>
                      <c:pt idx="1797">
                        <c:v>-9.6635135179517996E-5</c:v>
                      </c:pt>
                      <c:pt idx="1798" formatCode="General">
                        <c:v>-1.00574584482393E-4</c:v>
                      </c:pt>
                      <c:pt idx="1799" formatCode="General">
                        <c:v>-1.0340519397006E-4</c:v>
                      </c:pt>
                      <c:pt idx="1800" formatCode="General">
                        <c:v>-1.39512750751122E-4</c:v>
                      </c:pt>
                      <c:pt idx="1801" formatCode="General">
                        <c:v>-1.08693609099348E-4</c:v>
                      </c:pt>
                      <c:pt idx="1802" formatCode="General">
                        <c:v>-1.1370324082450801E-4</c:v>
                      </c:pt>
                      <c:pt idx="1803">
                        <c:v>-9.3276351414256397E-5</c:v>
                      </c:pt>
                      <c:pt idx="1804">
                        <c:v>-9.6831038114124902E-5</c:v>
                      </c:pt>
                      <c:pt idx="1805" formatCode="General">
                        <c:v>-1.3404328998964799E-4</c:v>
                      </c:pt>
                      <c:pt idx="1806" formatCode="General">
                        <c:v>-1.2983638048493599E-4</c:v>
                      </c:pt>
                      <c:pt idx="1807" formatCode="General">
                        <c:v>-1.43371401547688E-4</c:v>
                      </c:pt>
                      <c:pt idx="1808" formatCode="General">
                        <c:v>-1.0031676017963799E-4</c:v>
                      </c:pt>
                      <c:pt idx="1809" formatCode="General">
                        <c:v>-1.003171622944E-4</c:v>
                      </c:pt>
                      <c:pt idx="1810">
                        <c:v>-9.8385012002939198E-5</c:v>
                      </c:pt>
                      <c:pt idx="1811" formatCode="General">
                        <c:v>-1.09035831421463E-4</c:v>
                      </c:pt>
                      <c:pt idx="1812" formatCode="General">
                        <c:v>-1.08490699623931E-4</c:v>
                      </c:pt>
                      <c:pt idx="1813">
                        <c:v>-8.3006664292589806E-5</c:v>
                      </c:pt>
                      <c:pt idx="1814">
                        <c:v>-9.0920817667496798E-5</c:v>
                      </c:pt>
                      <c:pt idx="1815" formatCode="General">
                        <c:v>-1.12006995047203E-4</c:v>
                      </c:pt>
                      <c:pt idx="1816" formatCode="General">
                        <c:v>-1.14527066517091E-4</c:v>
                      </c:pt>
                      <c:pt idx="1817">
                        <c:v>-7.8952150964039201E-5</c:v>
                      </c:pt>
                      <c:pt idx="1818" formatCode="General">
                        <c:v>-1.11551309602027E-4</c:v>
                      </c:pt>
                      <c:pt idx="1819">
                        <c:v>-8.5397446531127797E-5</c:v>
                      </c:pt>
                      <c:pt idx="1820" formatCode="General">
                        <c:v>-1.00464189609882E-4</c:v>
                      </c:pt>
                      <c:pt idx="1821" formatCode="General">
                        <c:v>-1.13479765246666E-4</c:v>
                      </c:pt>
                      <c:pt idx="1822">
                        <c:v>-8.7728141563314196E-5</c:v>
                      </c:pt>
                      <c:pt idx="1823">
                        <c:v>-9.9316937540870306E-5</c:v>
                      </c:pt>
                      <c:pt idx="1824">
                        <c:v>-8.1069655244538199E-5</c:v>
                      </c:pt>
                      <c:pt idx="1825" formatCode="General">
                        <c:v>-1.0437592735384E-4</c:v>
                      </c:pt>
                      <c:pt idx="1826" formatCode="General">
                        <c:v>-1.35775706340281E-4</c:v>
                      </c:pt>
                      <c:pt idx="1827">
                        <c:v>-7.2935146933893498E-5</c:v>
                      </c:pt>
                      <c:pt idx="1828">
                        <c:v>-9.0026485822007699E-5</c:v>
                      </c:pt>
                      <c:pt idx="1829">
                        <c:v>-6.0905102998911402E-5</c:v>
                      </c:pt>
                      <c:pt idx="1830" formatCode="General">
                        <c:v>-1.2380281555976201E-4</c:v>
                      </c:pt>
                      <c:pt idx="1831" formatCode="General">
                        <c:v>-1.26698947439181E-4</c:v>
                      </c:pt>
                      <c:pt idx="1832">
                        <c:v>-8.81133744974488E-5</c:v>
                      </c:pt>
                      <c:pt idx="1833" formatCode="General">
                        <c:v>-1.13326376920144E-4</c:v>
                      </c:pt>
                      <c:pt idx="1834" formatCode="General">
                        <c:v>-1.12769297440596E-4</c:v>
                      </c:pt>
                      <c:pt idx="1835">
                        <c:v>-8.7802891308189605E-5</c:v>
                      </c:pt>
                      <c:pt idx="1836" formatCode="General">
                        <c:v>-1.0256562616614499E-4</c:v>
                      </c:pt>
                      <c:pt idx="1837">
                        <c:v>-7.9440640954409799E-5</c:v>
                      </c:pt>
                      <c:pt idx="1838" formatCode="General">
                        <c:v>-1.11628870196484E-4</c:v>
                      </c:pt>
                      <c:pt idx="1839">
                        <c:v>-7.0967205637111993E-5</c:v>
                      </c:pt>
                      <c:pt idx="1840" formatCode="General">
                        <c:v>-1.2293969940670399E-4</c:v>
                      </c:pt>
                      <c:pt idx="1841">
                        <c:v>-8.8575559076072504E-5</c:v>
                      </c:pt>
                      <c:pt idx="1842">
                        <c:v>-8.8370110459852497E-5</c:v>
                      </c:pt>
                      <c:pt idx="1843" formatCode="General">
                        <c:v>-1.0778610014537799E-4</c:v>
                      </c:pt>
                      <c:pt idx="1844" formatCode="General">
                        <c:v>-1.1849838815710301E-4</c:v>
                      </c:pt>
                      <c:pt idx="1845" formatCode="General">
                        <c:v>-1.0196921126014E-4</c:v>
                      </c:pt>
                      <c:pt idx="1846">
                        <c:v>-7.9498092418085802E-5</c:v>
                      </c:pt>
                      <c:pt idx="1847">
                        <c:v>-9.97539079520004E-5</c:v>
                      </c:pt>
                      <c:pt idx="1848">
                        <c:v>-8.4483786167284901E-5</c:v>
                      </c:pt>
                      <c:pt idx="1849" formatCode="General">
                        <c:v>-1.17104483099735E-4</c:v>
                      </c:pt>
                      <c:pt idx="1850">
                        <c:v>-9.6751762128930693E-5</c:v>
                      </c:pt>
                      <c:pt idx="1851">
                        <c:v>-9.0542780088454704E-5</c:v>
                      </c:pt>
                      <c:pt idx="1852">
                        <c:v>-6.0313065915185402E-5</c:v>
                      </c:pt>
                      <c:pt idx="1853">
                        <c:v>-9.3495335130820798E-5</c:v>
                      </c:pt>
                      <c:pt idx="1854" formatCode="General">
                        <c:v>-1.10098897135442E-4</c:v>
                      </c:pt>
                      <c:pt idx="1855">
                        <c:v>-7.8114457174128203E-5</c:v>
                      </c:pt>
                      <c:pt idx="1856">
                        <c:v>-9.8590731378077706E-5</c:v>
                      </c:pt>
                      <c:pt idx="1857" formatCode="General">
                        <c:v>-1.2896335282805901E-4</c:v>
                      </c:pt>
                      <c:pt idx="1858" formatCode="General">
                        <c:v>-1.06181021344791E-4</c:v>
                      </c:pt>
                      <c:pt idx="1859" formatCode="General">
                        <c:v>-1.12580342631227E-4</c:v>
                      </c:pt>
                      <c:pt idx="1860" formatCode="General">
                        <c:v>-1.13970586127676E-4</c:v>
                      </c:pt>
                      <c:pt idx="1861" formatCode="General">
                        <c:v>-1.08576238308745E-4</c:v>
                      </c:pt>
                      <c:pt idx="1862">
                        <c:v>-9.2994079266262402E-5</c:v>
                      </c:pt>
                      <c:pt idx="1863">
                        <c:v>-9.7996064524524099E-5</c:v>
                      </c:pt>
                      <c:pt idx="1864" formatCode="General">
                        <c:v>-1.2587681947459999E-4</c:v>
                      </c:pt>
                      <c:pt idx="1865" formatCode="General">
                        <c:v>-1.0852811661264399E-4</c:v>
                      </c:pt>
                      <c:pt idx="1866" formatCode="General">
                        <c:v>-1.02710101665619E-4</c:v>
                      </c:pt>
                      <c:pt idx="1867" formatCode="General">
                        <c:v>-1.4859869334222299E-4</c:v>
                      </c:pt>
                      <c:pt idx="1868">
                        <c:v>-9.3091357790800493E-5</c:v>
                      </c:pt>
                      <c:pt idx="1869">
                        <c:v>-7.30791309055088E-5</c:v>
                      </c:pt>
                      <c:pt idx="1870" formatCode="General">
                        <c:v>-1.5368636320214701E-4</c:v>
                      </c:pt>
                      <c:pt idx="1871">
                        <c:v>-8.7213657543878796E-5</c:v>
                      </c:pt>
                      <c:pt idx="1872" formatCode="General">
                        <c:v>-1.13233889450986E-4</c:v>
                      </c:pt>
                      <c:pt idx="1873">
                        <c:v>-7.8125427099206995E-5</c:v>
                      </c:pt>
                      <c:pt idx="1874">
                        <c:v>-8.4371968341697201E-5</c:v>
                      </c:pt>
                      <c:pt idx="1875">
                        <c:v>-9.63825919466998E-5</c:v>
                      </c:pt>
                      <c:pt idx="1876" formatCode="General">
                        <c:v>-1.02642973677219E-4</c:v>
                      </c:pt>
                      <c:pt idx="1877">
                        <c:v>-7.7099013801859803E-5</c:v>
                      </c:pt>
                      <c:pt idx="1878">
                        <c:v>-6.6623874343145901E-5</c:v>
                      </c:pt>
                      <c:pt idx="1879">
                        <c:v>-7.5694870196734804E-5</c:v>
                      </c:pt>
                      <c:pt idx="1880">
                        <c:v>-7.2888239077833401E-5</c:v>
                      </c:pt>
                      <c:pt idx="1881">
                        <c:v>-5.3536962923375697E-5</c:v>
                      </c:pt>
                      <c:pt idx="1882">
                        <c:v>-6.7778108368000406E-5</c:v>
                      </c:pt>
                      <c:pt idx="1883">
                        <c:v>-6.4357792748740005E-5</c:v>
                      </c:pt>
                      <c:pt idx="1884">
                        <c:v>-3.22205931996901E-5</c:v>
                      </c:pt>
                      <c:pt idx="1885">
                        <c:v>-8.2639812547121797E-5</c:v>
                      </c:pt>
                      <c:pt idx="1886">
                        <c:v>-6.6448162045129795E-5</c:v>
                      </c:pt>
                      <c:pt idx="1887">
                        <c:v>-7.0826973577153997E-5</c:v>
                      </c:pt>
                      <c:pt idx="1888">
                        <c:v>-8.9931581209853496E-5</c:v>
                      </c:pt>
                      <c:pt idx="1889">
                        <c:v>-7.2614827963046302E-5</c:v>
                      </c:pt>
                      <c:pt idx="1890">
                        <c:v>-6.1631697003382697E-5</c:v>
                      </c:pt>
                      <c:pt idx="1891" formatCode="General">
                        <c:v>-1.29357305666114E-4</c:v>
                      </c:pt>
                      <c:pt idx="1892">
                        <c:v>-4.9544485647098903E-5</c:v>
                      </c:pt>
                      <c:pt idx="1893">
                        <c:v>-7.8766411429133395E-5</c:v>
                      </c:pt>
                      <c:pt idx="1894" formatCode="General">
                        <c:v>-1.02127173294715E-4</c:v>
                      </c:pt>
                      <c:pt idx="1895">
                        <c:v>-6.4896229654670697E-5</c:v>
                      </c:pt>
                      <c:pt idx="1896">
                        <c:v>-5.6133271997305402E-5</c:v>
                      </c:pt>
                      <c:pt idx="1897">
                        <c:v>-4.6421477378921998E-5</c:v>
                      </c:pt>
                      <c:pt idx="1898">
                        <c:v>-6.95006141506882E-5</c:v>
                      </c:pt>
                      <c:pt idx="1899">
                        <c:v>-5.7929332507465498E-5</c:v>
                      </c:pt>
                      <c:pt idx="1900" formatCode="General">
                        <c:v>-1.0091945224584401E-4</c:v>
                      </c:pt>
                      <c:pt idx="1901">
                        <c:v>-7.0975164317843E-5</c:v>
                      </c:pt>
                      <c:pt idx="1902">
                        <c:v>-6.5924346505248405E-5</c:v>
                      </c:pt>
                      <c:pt idx="1903">
                        <c:v>-9.1535728292807501E-5</c:v>
                      </c:pt>
                      <c:pt idx="1904">
                        <c:v>-7.5317867360268499E-5</c:v>
                      </c:pt>
                      <c:pt idx="1905">
                        <c:v>-6.7600972569179099E-5</c:v>
                      </c:pt>
                      <c:pt idx="1906">
                        <c:v>-6.1752518613239106E-5</c:v>
                      </c:pt>
                      <c:pt idx="1907" formatCode="General">
                        <c:v>-1.2845222611114899E-4</c:v>
                      </c:pt>
                      <c:pt idx="1908">
                        <c:v>-8.2162619907747195E-5</c:v>
                      </c:pt>
                      <c:pt idx="1909">
                        <c:v>-8.9610468705684295E-5</c:v>
                      </c:pt>
                      <c:pt idx="1910">
                        <c:v>-3.1283992586362602E-5</c:v>
                      </c:pt>
                      <c:pt idx="1911">
                        <c:v>-7.9277582240374004E-5</c:v>
                      </c:pt>
                      <c:pt idx="1912">
                        <c:v>-6.2876788878318693E-5</c:v>
                      </c:pt>
                      <c:pt idx="1913">
                        <c:v>-4.4477570241959102E-5</c:v>
                      </c:pt>
                      <c:pt idx="1914">
                        <c:v>-7.7597279109353003E-5</c:v>
                      </c:pt>
                      <c:pt idx="1915">
                        <c:v>-8.6602918922858401E-5</c:v>
                      </c:pt>
                      <c:pt idx="1916" formatCode="General">
                        <c:v>-1.14718921614001E-4</c:v>
                      </c:pt>
                      <c:pt idx="1917">
                        <c:v>-4.1278347253471102E-5</c:v>
                      </c:pt>
                      <c:pt idx="1918">
                        <c:v>-2.64220307347799E-5</c:v>
                      </c:pt>
                      <c:pt idx="1919">
                        <c:v>-9.6586340373461295E-5</c:v>
                      </c:pt>
                      <c:pt idx="1920" formatCode="General">
                        <c:v>-1.0132206016021E-4</c:v>
                      </c:pt>
                      <c:pt idx="1921">
                        <c:v>-7.5123367827399499E-5</c:v>
                      </c:pt>
                      <c:pt idx="1922">
                        <c:v>-5.5592951066102499E-5</c:v>
                      </c:pt>
                      <c:pt idx="1923">
                        <c:v>-6.4873128668235396E-5</c:v>
                      </c:pt>
                      <c:pt idx="1924">
                        <c:v>-6.0122416911703699E-5</c:v>
                      </c:pt>
                      <c:pt idx="1925">
                        <c:v>-3.7911267776656897E-5</c:v>
                      </c:pt>
                      <c:pt idx="1926">
                        <c:v>-2.2834050861068201E-5</c:v>
                      </c:pt>
                      <c:pt idx="1927">
                        <c:v>-5.0405969057620297E-5</c:v>
                      </c:pt>
                      <c:pt idx="1928" formatCode="General">
                        <c:v>-1.07025034594093E-4</c:v>
                      </c:pt>
                      <c:pt idx="1929">
                        <c:v>-6.7752297081499196E-5</c:v>
                      </c:pt>
                      <c:pt idx="1930">
                        <c:v>-8.0807272407664799E-5</c:v>
                      </c:pt>
                      <c:pt idx="1931">
                        <c:v>-3.5000539010714402E-5</c:v>
                      </c:pt>
                      <c:pt idx="1932">
                        <c:v>-4.6623204726823301E-5</c:v>
                      </c:pt>
                      <c:pt idx="1933">
                        <c:v>-5.84284608191446E-5</c:v>
                      </c:pt>
                      <c:pt idx="1934">
                        <c:v>-5.8841336795309999E-5</c:v>
                      </c:pt>
                      <c:pt idx="1935">
                        <c:v>-5.6417512998024599E-5</c:v>
                      </c:pt>
                      <c:pt idx="1936">
                        <c:v>-4.4994144234608703E-5</c:v>
                      </c:pt>
                      <c:pt idx="1937">
                        <c:v>-6.3950132491680004E-5</c:v>
                      </c:pt>
                      <c:pt idx="1938">
                        <c:v>-6.87862382960779E-5</c:v>
                      </c:pt>
                      <c:pt idx="1939">
                        <c:v>-5.9742548777291897E-5</c:v>
                      </c:pt>
                      <c:pt idx="1940">
                        <c:v>-3.8082202316117803E-5</c:v>
                      </c:pt>
                      <c:pt idx="1941">
                        <c:v>-2.5935644809533199E-5</c:v>
                      </c:pt>
                      <c:pt idx="1942">
                        <c:v>-5.6849855725330402E-5</c:v>
                      </c:pt>
                      <c:pt idx="1943">
                        <c:v>-7.4861196620419003E-5</c:v>
                      </c:pt>
                      <c:pt idx="1944">
                        <c:v>-5.6409897017807901E-5</c:v>
                      </c:pt>
                      <c:pt idx="1945">
                        <c:v>-5.9674415823092598E-5</c:v>
                      </c:pt>
                      <c:pt idx="1946">
                        <c:v>-4.8416657669848599E-5</c:v>
                      </c:pt>
                      <c:pt idx="1947">
                        <c:v>-3.87174505411671E-5</c:v>
                      </c:pt>
                      <c:pt idx="1948">
                        <c:v>-1.8400708388663399E-5</c:v>
                      </c:pt>
                      <c:pt idx="1949">
                        <c:v>-7.4714833418518907E-5</c:v>
                      </c:pt>
                      <c:pt idx="1950">
                        <c:v>-5.0104097695085799E-5</c:v>
                      </c:pt>
                      <c:pt idx="1951">
                        <c:v>-5.66594906829091E-5</c:v>
                      </c:pt>
                      <c:pt idx="1952">
                        <c:v>-3.3170895510905402E-5</c:v>
                      </c:pt>
                      <c:pt idx="1953">
                        <c:v>-3.4809769509653702E-5</c:v>
                      </c:pt>
                      <c:pt idx="1954">
                        <c:v>-2.3609882956176602E-5</c:v>
                      </c:pt>
                      <c:pt idx="1955">
                        <c:v>-4.4411324483994299E-5</c:v>
                      </c:pt>
                      <c:pt idx="1956">
                        <c:v>-6.8000948773945801E-5</c:v>
                      </c:pt>
                      <c:pt idx="1957">
                        <c:v>-4.7918325239417603E-5</c:v>
                      </c:pt>
                      <c:pt idx="1958">
                        <c:v>-4.98642446263058E-5</c:v>
                      </c:pt>
                      <c:pt idx="1959">
                        <c:v>-7.2709132459722699E-5</c:v>
                      </c:pt>
                      <c:pt idx="1960">
                        <c:v>-4.9833444499736101E-6</c:v>
                      </c:pt>
                      <c:pt idx="1961">
                        <c:v>-6.0014730754010802E-5</c:v>
                      </c:pt>
                      <c:pt idx="1962">
                        <c:v>-4.4997321238768702E-5</c:v>
                      </c:pt>
                      <c:pt idx="1963">
                        <c:v>-6.21354218833979E-5</c:v>
                      </c:pt>
                      <c:pt idx="1964">
                        <c:v>-3.6743593204728703E-5</c:v>
                      </c:pt>
                      <c:pt idx="1965">
                        <c:v>-3.4426372304551397E-5</c:v>
                      </c:pt>
                      <c:pt idx="1966">
                        <c:v>-2.1252033914789501E-5</c:v>
                      </c:pt>
                      <c:pt idx="1967">
                        <c:v>-6.4848183446191695E-5</c:v>
                      </c:pt>
                      <c:pt idx="1968">
                        <c:v>-5.68942947863149E-5</c:v>
                      </c:pt>
                      <c:pt idx="1969">
                        <c:v>-5.19342510511123E-5</c:v>
                      </c:pt>
                      <c:pt idx="1970">
                        <c:v>-4.3516809490132601E-5</c:v>
                      </c:pt>
                      <c:pt idx="1971">
                        <c:v>-5.0798575198893199E-5</c:v>
                      </c:pt>
                      <c:pt idx="1972">
                        <c:v>-4.2088653409025197E-5</c:v>
                      </c:pt>
                      <c:pt idx="1973">
                        <c:v>-3.1717316279730502E-5</c:v>
                      </c:pt>
                      <c:pt idx="1974">
                        <c:v>-6.0108129782901698E-5</c:v>
                      </c:pt>
                      <c:pt idx="1975">
                        <c:v>-3.1209029037069697E-5</c:v>
                      </c:pt>
                      <c:pt idx="1976">
                        <c:v>-2.7172278021465299E-5</c:v>
                      </c:pt>
                      <c:pt idx="1977">
                        <c:v>-3.8899983236814898E-5</c:v>
                      </c:pt>
                      <c:pt idx="1978">
                        <c:v>-8.02080934382295E-5</c:v>
                      </c:pt>
                      <c:pt idx="1979">
                        <c:v>-5.5735715834498001E-5</c:v>
                      </c:pt>
                      <c:pt idx="1980">
                        <c:v>-2.6506292053435699E-5</c:v>
                      </c:pt>
                      <c:pt idx="1981">
                        <c:v>-3.7463301798442401E-5</c:v>
                      </c:pt>
                      <c:pt idx="1982">
                        <c:v>-4.2013806154222403E-5</c:v>
                      </c:pt>
                      <c:pt idx="1983">
                        <c:v>-7.4245129224685997E-5</c:v>
                      </c:pt>
                      <c:pt idx="1984">
                        <c:v>-6.4138866281265405E-5</c:v>
                      </c:pt>
                      <c:pt idx="1985">
                        <c:v>-4.48670187944479E-5</c:v>
                      </c:pt>
                      <c:pt idx="1986">
                        <c:v>-4.7230627595324803E-5</c:v>
                      </c:pt>
                      <c:pt idx="1987">
                        <c:v>-6.2056851289453606E-5</c:v>
                      </c:pt>
                      <c:pt idx="1988">
                        <c:v>-4.2601844320563098E-5</c:v>
                      </c:pt>
                      <c:pt idx="1989">
                        <c:v>-4.2040523650605602E-5</c:v>
                      </c:pt>
                      <c:pt idx="1990">
                        <c:v>-7.6510068777011604E-5</c:v>
                      </c:pt>
                      <c:pt idx="1991">
                        <c:v>-5.17560372576208E-5</c:v>
                      </c:pt>
                      <c:pt idx="1992">
                        <c:v>-3.57967501919497E-5</c:v>
                      </c:pt>
                      <c:pt idx="1993">
                        <c:v>-8.6795146116478304E-5</c:v>
                      </c:pt>
                      <c:pt idx="1994">
                        <c:v>-3.0598097577385097E-5</c:v>
                      </c:pt>
                      <c:pt idx="1995">
                        <c:v>-4.1563931045275498E-5</c:v>
                      </c:pt>
                      <c:pt idx="1996">
                        <c:v>-2.68118188547084E-5</c:v>
                      </c:pt>
                      <c:pt idx="1997">
                        <c:v>-7.2220995607694902E-5</c:v>
                      </c:pt>
                      <c:pt idx="1998">
                        <c:v>-4.5523469642162898E-5</c:v>
                      </c:pt>
                      <c:pt idx="1999">
                        <c:v>-4.42746039439338E-5</c:v>
                      </c:pt>
                      <c:pt idx="2000">
                        <c:v>-3.76698675040965E-5</c:v>
                      </c:pt>
                      <c:pt idx="2001">
                        <c:v>-7.9022217490166996E-6</c:v>
                      </c:pt>
                      <c:pt idx="2002">
                        <c:v>-2.3606532608089499E-5</c:v>
                      </c:pt>
                      <c:pt idx="2003">
                        <c:v>7.5814055330717399E-6</c:v>
                      </c:pt>
                      <c:pt idx="2004">
                        <c:v>-3.8837359319813501E-5</c:v>
                      </c:pt>
                      <c:pt idx="2005">
                        <c:v>-3.58871568760292E-5</c:v>
                      </c:pt>
                      <c:pt idx="2006">
                        <c:v>-7.9667460191486299E-5</c:v>
                      </c:pt>
                      <c:pt idx="2007">
                        <c:v>-3.0402523507823101E-5</c:v>
                      </c:pt>
                      <c:pt idx="2008">
                        <c:v>-6.71283495429849E-5</c:v>
                      </c:pt>
                      <c:pt idx="2009">
                        <c:v>-3.99066031582671E-5</c:v>
                      </c:pt>
                      <c:pt idx="2010">
                        <c:v>-7.4362303534735003E-5</c:v>
                      </c:pt>
                      <c:pt idx="2011">
                        <c:v>-4.4967212248189603E-5</c:v>
                      </c:pt>
                      <c:pt idx="2012">
                        <c:v>-3.7503835781265502E-5</c:v>
                      </c:pt>
                      <c:pt idx="2013">
                        <c:v>-2.6993954127415599E-5</c:v>
                      </c:pt>
                      <c:pt idx="2014">
                        <c:v>-6.1752498955471396E-5</c:v>
                      </c:pt>
                      <c:pt idx="2015">
                        <c:v>-4.2335552162549197E-5</c:v>
                      </c:pt>
                      <c:pt idx="2016">
                        <c:v>-6.0684151573508502E-5</c:v>
                      </c:pt>
                      <c:pt idx="2017">
                        <c:v>-6.07052114173229E-5</c:v>
                      </c:pt>
                      <c:pt idx="2018">
                        <c:v>-7.1592128041794901E-5</c:v>
                      </c:pt>
                      <c:pt idx="2019">
                        <c:v>-5.0860859602422599E-5</c:v>
                      </c:pt>
                      <c:pt idx="2020">
                        <c:v>-6.00141684965803E-5</c:v>
                      </c:pt>
                      <c:pt idx="2021">
                        <c:v>-1.75146925992934E-5</c:v>
                      </c:pt>
                      <c:pt idx="2022">
                        <c:v>-6.14233182455553E-5</c:v>
                      </c:pt>
                      <c:pt idx="2023">
                        <c:v>-5.5867354422613503E-5</c:v>
                      </c:pt>
                      <c:pt idx="2024">
                        <c:v>-5.6092548656366898E-5</c:v>
                      </c:pt>
                      <c:pt idx="2025">
                        <c:v>-5.8878841759936E-5</c:v>
                      </c:pt>
                      <c:pt idx="2026">
                        <c:v>-6.6665227600723193E-5</c:v>
                      </c:pt>
                      <c:pt idx="2027">
                        <c:v>-2.27748813855733E-5</c:v>
                      </c:pt>
                      <c:pt idx="2028">
                        <c:v>-2.4099891399960899E-5</c:v>
                      </c:pt>
                      <c:pt idx="2029">
                        <c:v>-5.0300552254497703E-5</c:v>
                      </c:pt>
                      <c:pt idx="2030">
                        <c:v>-4.3488151115378702E-5</c:v>
                      </c:pt>
                      <c:pt idx="2031">
                        <c:v>-2.8919908573896398E-5</c:v>
                      </c:pt>
                      <c:pt idx="2032">
                        <c:v>-5.8898964412801501E-5</c:v>
                      </c:pt>
                      <c:pt idx="2033">
                        <c:v>-5.15582635111102E-5</c:v>
                      </c:pt>
                      <c:pt idx="2034">
                        <c:v>-3.7191007724140497E-5</c:v>
                      </c:pt>
                      <c:pt idx="2035">
                        <c:v>-3.3546612146340298E-5</c:v>
                      </c:pt>
                      <c:pt idx="2036">
                        <c:v>-4.9474744982271301E-5</c:v>
                      </c:pt>
                      <c:pt idx="2037">
                        <c:v>-7.1757512453597797E-5</c:v>
                      </c:pt>
                      <c:pt idx="2038">
                        <c:v>-3.6280234330683199E-5</c:v>
                      </c:pt>
                      <c:pt idx="2039">
                        <c:v>-4.2201076773318102E-5</c:v>
                      </c:pt>
                      <c:pt idx="2040">
                        <c:v>-1.4981422327353899E-5</c:v>
                      </c:pt>
                      <c:pt idx="2041">
                        <c:v>-3.1120002460748897E-5</c:v>
                      </c:pt>
                      <c:pt idx="2042">
                        <c:v>-6.67076066522518E-5</c:v>
                      </c:pt>
                      <c:pt idx="2043">
                        <c:v>-5.8856005835318401E-5</c:v>
                      </c:pt>
                      <c:pt idx="2044">
                        <c:v>-4.9735235105838102E-5</c:v>
                      </c:pt>
                      <c:pt idx="2045">
                        <c:v>-4.5118152835620201E-5</c:v>
                      </c:pt>
                      <c:pt idx="2046">
                        <c:v>-1.3547808449762501E-5</c:v>
                      </c:pt>
                      <c:pt idx="2047">
                        <c:v>-5.9814390205065898E-5</c:v>
                      </c:pt>
                      <c:pt idx="2048">
                        <c:v>-1.13019094538825E-5</c:v>
                      </c:pt>
                      <c:pt idx="2049">
                        <c:v>-4.7303516100477497E-5</c:v>
                      </c:pt>
                      <c:pt idx="2050">
                        <c:v>-2.0998892129082401E-5</c:v>
                      </c:pt>
                      <c:pt idx="2051">
                        <c:v>-7.2255020914089202E-6</c:v>
                      </c:pt>
                      <c:pt idx="2052">
                        <c:v>-3.2381347463383797E-5</c:v>
                      </c:pt>
                      <c:pt idx="2053">
                        <c:v>-1.78933304932188E-5</c:v>
                      </c:pt>
                      <c:pt idx="2054">
                        <c:v>-1.9115126410390001E-5</c:v>
                      </c:pt>
                      <c:pt idx="2055">
                        <c:v>-2.0515429279740901E-5</c:v>
                      </c:pt>
                      <c:pt idx="2056">
                        <c:v>-6.55012780877401E-5</c:v>
                      </c:pt>
                      <c:pt idx="2057">
                        <c:v>-3.7328002340790599E-5</c:v>
                      </c:pt>
                      <c:pt idx="2058">
                        <c:v>-3.8877514385131597E-5</c:v>
                      </c:pt>
                      <c:pt idx="2059">
                        <c:v>-4.5001611397915901E-7</c:v>
                      </c:pt>
                      <c:pt idx="2060">
                        <c:v>-6.1190246161237405E-5</c:v>
                      </c:pt>
                      <c:pt idx="2061">
                        <c:v>-5.6655117344541797E-5</c:v>
                      </c:pt>
                      <c:pt idx="2062">
                        <c:v>-4.2124283383147201E-5</c:v>
                      </c:pt>
                      <c:pt idx="2063">
                        <c:v>-3.5408793914082401E-5</c:v>
                      </c:pt>
                      <c:pt idx="2064">
                        <c:v>-2.8985634604863001E-5</c:v>
                      </c:pt>
                      <c:pt idx="2065">
                        <c:v>-6.0930636936356801E-5</c:v>
                      </c:pt>
                      <c:pt idx="2066">
                        <c:v>-1.7811196805830001E-5</c:v>
                      </c:pt>
                      <c:pt idx="2067">
                        <c:v>-2.1674288290111201E-5</c:v>
                      </c:pt>
                      <c:pt idx="2068">
                        <c:v>-5.8549719202882502E-5</c:v>
                      </c:pt>
                      <c:pt idx="2069">
                        <c:v>-2.2841605052122801E-5</c:v>
                      </c:pt>
                      <c:pt idx="2070">
                        <c:v>-3.8168862466573201E-5</c:v>
                      </c:pt>
                      <c:pt idx="2071">
                        <c:v>-2.70600628434251E-5</c:v>
                      </c:pt>
                      <c:pt idx="2072">
                        <c:v>-3.576187244033E-5</c:v>
                      </c:pt>
                      <c:pt idx="2073">
                        <c:v>-3.3828126097483199E-5</c:v>
                      </c:pt>
                      <c:pt idx="2074">
                        <c:v>-4.8193050775930902E-5</c:v>
                      </c:pt>
                      <c:pt idx="2075">
                        <c:v>-3.0067043251785802E-5</c:v>
                      </c:pt>
                      <c:pt idx="2076">
                        <c:v>-4.2600588738090403E-5</c:v>
                      </c:pt>
                      <c:pt idx="2077">
                        <c:v>-3.0879108450402799E-5</c:v>
                      </c:pt>
                      <c:pt idx="2078">
                        <c:v>-2.27261524427394E-5</c:v>
                      </c:pt>
                      <c:pt idx="2079">
                        <c:v>-6.8327181927291299E-6</c:v>
                      </c:pt>
                      <c:pt idx="2080">
                        <c:v>-5.8946213338847803E-5</c:v>
                      </c:pt>
                      <c:pt idx="2081">
                        <c:v>-3.8643691704118898E-5</c:v>
                      </c:pt>
                      <c:pt idx="2082">
                        <c:v>-2.8991432409111099E-5</c:v>
                      </c:pt>
                      <c:pt idx="2083">
                        <c:v>7.3656634932691001E-7</c:v>
                      </c:pt>
                      <c:pt idx="2084">
                        <c:v>-3.0165451051926E-5</c:v>
                      </c:pt>
                      <c:pt idx="2085">
                        <c:v>-3.6137788661434E-5</c:v>
                      </c:pt>
                      <c:pt idx="2086">
                        <c:v>-4.8303586655557298E-5</c:v>
                      </c:pt>
                      <c:pt idx="2087">
                        <c:v>-1.3012884449649E-5</c:v>
                      </c:pt>
                      <c:pt idx="2088">
                        <c:v>-7.5002967834725799E-5</c:v>
                      </c:pt>
                      <c:pt idx="2089">
                        <c:v>-1.8266822521121201E-5</c:v>
                      </c:pt>
                      <c:pt idx="2090">
                        <c:v>1.11876819336442E-5</c:v>
                      </c:pt>
                      <c:pt idx="2091">
                        <c:v>-2.9862095008562202E-5</c:v>
                      </c:pt>
                      <c:pt idx="2092">
                        <c:v>-4.5059614116707299E-5</c:v>
                      </c:pt>
                      <c:pt idx="2093">
                        <c:v>-3.4837508537038297E-5</c:v>
                      </c:pt>
                      <c:pt idx="2094">
                        <c:v>-4.6195465255219002E-5</c:v>
                      </c:pt>
                      <c:pt idx="2095">
                        <c:v>-4.30097799217298E-5</c:v>
                      </c:pt>
                      <c:pt idx="2096">
                        <c:v>-4.9914198097638997E-5</c:v>
                      </c:pt>
                      <c:pt idx="2097">
                        <c:v>-5.9821315234364899E-5</c:v>
                      </c:pt>
                      <c:pt idx="2098">
                        <c:v>-4.3392906348032298E-5</c:v>
                      </c:pt>
                      <c:pt idx="2099">
                        <c:v>-5.4921158437303097E-5</c:v>
                      </c:pt>
                      <c:pt idx="2100">
                        <c:v>-5.3092933712031303E-5</c:v>
                      </c:pt>
                      <c:pt idx="2101">
                        <c:v>-1.5454342892741901E-5</c:v>
                      </c:pt>
                      <c:pt idx="2102">
                        <c:v>1.01127297590005E-5</c:v>
                      </c:pt>
                      <c:pt idx="2103">
                        <c:v>4.2942153136857903E-6</c:v>
                      </c:pt>
                      <c:pt idx="2104">
                        <c:v>-3.6593744112162499E-5</c:v>
                      </c:pt>
                      <c:pt idx="2105">
                        <c:v>-2.5445038725009802E-6</c:v>
                      </c:pt>
                      <c:pt idx="2106">
                        <c:v>-1.0360433993499599E-5</c:v>
                      </c:pt>
                      <c:pt idx="2107">
                        <c:v>-1.25170074434793E-5</c:v>
                      </c:pt>
                      <c:pt idx="2108">
                        <c:v>-7.4468739197182705E-5</c:v>
                      </c:pt>
                      <c:pt idx="2109">
                        <c:v>-7.7372677189111106E-6</c:v>
                      </c:pt>
                      <c:pt idx="2110">
                        <c:v>-8.0887262502313004E-5</c:v>
                      </c:pt>
                      <c:pt idx="2111">
                        <c:v>-2.4219835816797399E-5</c:v>
                      </c:pt>
                      <c:pt idx="2112">
                        <c:v>-1.33946979906632E-5</c:v>
                      </c:pt>
                      <c:pt idx="2113">
                        <c:v>-1.3630823566755399E-5</c:v>
                      </c:pt>
                      <c:pt idx="2114">
                        <c:v>-1.1239484157757101E-5</c:v>
                      </c:pt>
                      <c:pt idx="2115">
                        <c:v>-5.1450611856252903E-5</c:v>
                      </c:pt>
                      <c:pt idx="2116">
                        <c:v>-4.0600507053659501E-5</c:v>
                      </c:pt>
                      <c:pt idx="2117">
                        <c:v>-4.0584957602055401E-5</c:v>
                      </c:pt>
                      <c:pt idx="2118">
                        <c:v>-3.3299525643349798E-5</c:v>
                      </c:pt>
                      <c:pt idx="2119">
                        <c:v>-2.1743377333893499E-5</c:v>
                      </c:pt>
                      <c:pt idx="2120">
                        <c:v>-1.7476386525098502E-5</c:v>
                      </c:pt>
                      <c:pt idx="2121">
                        <c:v>-1.2593378392587999E-5</c:v>
                      </c:pt>
                      <c:pt idx="2122">
                        <c:v>-2.8909673959672102E-5</c:v>
                      </c:pt>
                      <c:pt idx="2123">
                        <c:v>-2.8386488159306901E-5</c:v>
                      </c:pt>
                      <c:pt idx="2124">
                        <c:v>-2.1913235406601501E-5</c:v>
                      </c:pt>
                      <c:pt idx="2125">
                        <c:v>-5.2052206291364303E-5</c:v>
                      </c:pt>
                      <c:pt idx="2126">
                        <c:v>-9.7817042883461707E-6</c:v>
                      </c:pt>
                      <c:pt idx="2127">
                        <c:v>-7.2779222340907596E-5</c:v>
                      </c:pt>
                      <c:pt idx="2128">
                        <c:v>-4.9749156993384304E-7</c:v>
                      </c:pt>
                      <c:pt idx="2129">
                        <c:v>-2.33979329832434E-5</c:v>
                      </c:pt>
                      <c:pt idx="2130">
                        <c:v>3.10725737248163E-7</c:v>
                      </c:pt>
                      <c:pt idx="2131">
                        <c:v>-2.5378072225869799E-5</c:v>
                      </c:pt>
                      <c:pt idx="2132">
                        <c:v>-7.5731280084124097E-6</c:v>
                      </c:pt>
                      <c:pt idx="2133">
                        <c:v>-6.5863773760159301E-5</c:v>
                      </c:pt>
                      <c:pt idx="2134">
                        <c:v>-2.7801618023043201E-6</c:v>
                      </c:pt>
                      <c:pt idx="2135">
                        <c:v>-3.7702035214520203E-5</c:v>
                      </c:pt>
                      <c:pt idx="2136">
                        <c:v>-2.8481055128624099E-5</c:v>
                      </c:pt>
                      <c:pt idx="2137">
                        <c:v>-2.3063900403056899E-5</c:v>
                      </c:pt>
                      <c:pt idx="2138">
                        <c:v>1.0433766698804E-5</c:v>
                      </c:pt>
                      <c:pt idx="2139">
                        <c:v>-2.26541175572432E-5</c:v>
                      </c:pt>
                      <c:pt idx="2140">
                        <c:v>-1.35300756594794E-5</c:v>
                      </c:pt>
                      <c:pt idx="2141">
                        <c:v>-5.3440564843790803E-5</c:v>
                      </c:pt>
                      <c:pt idx="2142">
                        <c:v>-5.4725059389382703E-5</c:v>
                      </c:pt>
                      <c:pt idx="2143">
                        <c:v>-5.3582242628516497E-5</c:v>
                      </c:pt>
                      <c:pt idx="2144">
                        <c:v>-4.20766466706496E-5</c:v>
                      </c:pt>
                      <c:pt idx="2145">
                        <c:v>-2.0843353417305299E-5</c:v>
                      </c:pt>
                      <c:pt idx="2146">
                        <c:v>-2.6779443328126998E-5</c:v>
                      </c:pt>
                      <c:pt idx="2147">
                        <c:v>-4.1246522394492103E-5</c:v>
                      </c:pt>
                      <c:pt idx="2148">
                        <c:v>-9.3300040909855803E-6</c:v>
                      </c:pt>
                      <c:pt idx="2149">
                        <c:v>-1.8756929705511702E-5</c:v>
                      </c:pt>
                      <c:pt idx="2150">
                        <c:v>-1.6499102062447699E-5</c:v>
                      </c:pt>
                      <c:pt idx="2151">
                        <c:v>2.51375853797844E-5</c:v>
                      </c:pt>
                      <c:pt idx="2152">
                        <c:v>-3.9146513037091098E-6</c:v>
                      </c:pt>
                      <c:pt idx="2153">
                        <c:v>-6.4010797960681505E-5</c:v>
                      </c:pt>
                      <c:pt idx="2154">
                        <c:v>-3.0734989392048799E-5</c:v>
                      </c:pt>
                      <c:pt idx="2155">
                        <c:v>-4.2266248361314701E-5</c:v>
                      </c:pt>
                      <c:pt idx="2156">
                        <c:v>-2.5930825824140799E-5</c:v>
                      </c:pt>
                      <c:pt idx="2157">
                        <c:v>-1.0864093250441201E-5</c:v>
                      </c:pt>
                      <c:pt idx="2158">
                        <c:v>-2.50621673359447E-5</c:v>
                      </c:pt>
                      <c:pt idx="2159">
                        <c:v>-3.6638304799592897E-5</c:v>
                      </c:pt>
                      <c:pt idx="2160">
                        <c:v>-1.9574035064232899E-5</c:v>
                      </c:pt>
                      <c:pt idx="2161">
                        <c:v>-1.22755114377669E-5</c:v>
                      </c:pt>
                      <c:pt idx="2162">
                        <c:v>-1.43776332135283E-5</c:v>
                      </c:pt>
                      <c:pt idx="2163">
                        <c:v>-1.3738140999563001E-5</c:v>
                      </c:pt>
                      <c:pt idx="2164">
                        <c:v>-3.0300861202993699E-5</c:v>
                      </c:pt>
                      <c:pt idx="2165">
                        <c:v>-1.6955571573865199E-5</c:v>
                      </c:pt>
                      <c:pt idx="2166">
                        <c:v>-2.9583757637411201E-5</c:v>
                      </c:pt>
                      <c:pt idx="2167">
                        <c:v>-4.1923146193212799E-6</c:v>
                      </c:pt>
                      <c:pt idx="2168">
                        <c:v>-4.6695945355396598E-5</c:v>
                      </c:pt>
                      <c:pt idx="2169">
                        <c:v>-4.9561211118021403E-5</c:v>
                      </c:pt>
                      <c:pt idx="2170">
                        <c:v>-1.0506937312758E-5</c:v>
                      </c:pt>
                      <c:pt idx="2171">
                        <c:v>-4.0327484139246002E-5</c:v>
                      </c:pt>
                      <c:pt idx="2172">
                        <c:v>-9.6771080268895194E-6</c:v>
                      </c:pt>
                      <c:pt idx="2173">
                        <c:v>-3.28960876101565E-5</c:v>
                      </c:pt>
                      <c:pt idx="2174">
                        <c:v>-4.3471317268805098E-5</c:v>
                      </c:pt>
                      <c:pt idx="2175">
                        <c:v>1.7104885855119901E-5</c:v>
                      </c:pt>
                      <c:pt idx="2176">
                        <c:v>-1.6526661222273201E-5</c:v>
                      </c:pt>
                      <c:pt idx="2177">
                        <c:v>-1.7965695870016799E-5</c:v>
                      </c:pt>
                      <c:pt idx="2178">
                        <c:v>-2.6050434897858799E-6</c:v>
                      </c:pt>
                      <c:pt idx="2179">
                        <c:v>-2.0659235134146101E-5</c:v>
                      </c:pt>
                      <c:pt idx="2180">
                        <c:v>-1.6925160673881099E-5</c:v>
                      </c:pt>
                      <c:pt idx="2181">
                        <c:v>-4.7196318689464404E-6</c:v>
                      </c:pt>
                      <c:pt idx="2182">
                        <c:v>-2.4682248184807299E-5</c:v>
                      </c:pt>
                      <c:pt idx="2183">
                        <c:v>-2.40561962999807E-5</c:v>
                      </c:pt>
                      <c:pt idx="2184">
                        <c:v>-3.0384739540933001E-5</c:v>
                      </c:pt>
                      <c:pt idx="2185">
                        <c:v>9.2324425539183205E-6</c:v>
                      </c:pt>
                      <c:pt idx="2186">
                        <c:v>-2.3885322913380401E-5</c:v>
                      </c:pt>
                      <c:pt idx="2187">
                        <c:v>-2.7642443768128199E-5</c:v>
                      </c:pt>
                      <c:pt idx="2188">
                        <c:v>-6.4557958904465406E-5</c:v>
                      </c:pt>
                      <c:pt idx="2189">
                        <c:v>-1.00431232205509E-5</c:v>
                      </c:pt>
                      <c:pt idx="2190">
                        <c:v>-2.4657667863651899E-5</c:v>
                      </c:pt>
                      <c:pt idx="2191">
                        <c:v>-2.9677078943917901E-5</c:v>
                      </c:pt>
                      <c:pt idx="2192">
                        <c:v>-3.1487404625731702E-5</c:v>
                      </c:pt>
                      <c:pt idx="2193">
                        <c:v>-1.6754125448477401E-5</c:v>
                      </c:pt>
                      <c:pt idx="2194">
                        <c:v>2.1476956391733999E-5</c:v>
                      </c:pt>
                      <c:pt idx="2195">
                        <c:v>-3.2876775569224E-6</c:v>
                      </c:pt>
                      <c:pt idx="2196">
                        <c:v>-1.9673692957600501E-5</c:v>
                      </c:pt>
                      <c:pt idx="2197">
                        <c:v>-6.0548379284609298E-5</c:v>
                      </c:pt>
                      <c:pt idx="2198">
                        <c:v>-9.7822721753120401E-6</c:v>
                      </c:pt>
                      <c:pt idx="2199">
                        <c:v>-3.78173865573423E-6</c:v>
                      </c:pt>
                      <c:pt idx="2200">
                        <c:v>7.8332299210859504E-6</c:v>
                      </c:pt>
                      <c:pt idx="2201">
                        <c:v>-2.8640158329460999E-5</c:v>
                      </c:pt>
                      <c:pt idx="2202">
                        <c:v>-2.27606566017875E-5</c:v>
                      </c:pt>
                      <c:pt idx="2203">
                        <c:v>-1.2260362708005099E-5</c:v>
                      </c:pt>
                      <c:pt idx="2204">
                        <c:v>-8.9342403562509303E-6</c:v>
                      </c:pt>
                      <c:pt idx="2205">
                        <c:v>-2.7713108484784199E-5</c:v>
                      </c:pt>
                      <c:pt idx="2206">
                        <c:v>-6.8193767832223505E-5</c:v>
                      </c:pt>
                      <c:pt idx="2207">
                        <c:v>-1.45267978707669E-5</c:v>
                      </c:pt>
                      <c:pt idx="2208">
                        <c:v>1.45280760528385E-5</c:v>
                      </c:pt>
                      <c:pt idx="2209">
                        <c:v>-3.1914099834108597E-5</c:v>
                      </c:pt>
                      <c:pt idx="2210">
                        <c:v>-5.2003647747709498E-5</c:v>
                      </c:pt>
                      <c:pt idx="2211">
                        <c:v>-4.06066791129235E-5</c:v>
                      </c:pt>
                      <c:pt idx="2212">
                        <c:v>-1.8578811890938699E-5</c:v>
                      </c:pt>
                      <c:pt idx="2213">
                        <c:v>-2.49208155032207E-5</c:v>
                      </c:pt>
                      <c:pt idx="2214">
                        <c:v>9.6531744318576508E-6</c:v>
                      </c:pt>
                      <c:pt idx="2215">
                        <c:v>-2.1763647949402599E-5</c:v>
                      </c:pt>
                      <c:pt idx="2216">
                        <c:v>-1.31727380447797E-5</c:v>
                      </c:pt>
                      <c:pt idx="2217">
                        <c:v>3.3339671602459301E-6</c:v>
                      </c:pt>
                      <c:pt idx="2218">
                        <c:v>-1.2840083957613399E-5</c:v>
                      </c:pt>
                      <c:pt idx="2219">
                        <c:v>-3.15472295990614E-7</c:v>
                      </c:pt>
                      <c:pt idx="2220">
                        <c:v>1.1245151701838E-5</c:v>
                      </c:pt>
                      <c:pt idx="2221">
                        <c:v>-1.25932090560748E-5</c:v>
                      </c:pt>
                      <c:pt idx="2222">
                        <c:v>9.8005259933610895E-6</c:v>
                      </c:pt>
                      <c:pt idx="2223">
                        <c:v>-4.7373496975879098E-5</c:v>
                      </c:pt>
                      <c:pt idx="2224">
                        <c:v>-3.7791847129730002E-5</c:v>
                      </c:pt>
                      <c:pt idx="2225">
                        <c:v>-2.6531121326495299E-5</c:v>
                      </c:pt>
                      <c:pt idx="2226">
                        <c:v>-1.2356846358107699E-6</c:v>
                      </c:pt>
                      <c:pt idx="2227">
                        <c:v>-2.5485187455074301E-5</c:v>
                      </c:pt>
                      <c:pt idx="2228">
                        <c:v>-8.1604479055160704E-6</c:v>
                      </c:pt>
                      <c:pt idx="2229">
                        <c:v>1.5569879253013099E-5</c:v>
                      </c:pt>
                      <c:pt idx="2230">
                        <c:v>3.4856829170635699E-6</c:v>
                      </c:pt>
                      <c:pt idx="2231">
                        <c:v>4.2052034639963601E-6</c:v>
                      </c:pt>
                      <c:pt idx="2232">
                        <c:v>-3.0032207123017301E-5</c:v>
                      </c:pt>
                      <c:pt idx="2233">
                        <c:v>5.1403879493743201E-6</c:v>
                      </c:pt>
                      <c:pt idx="2234">
                        <c:v>-5.1543841698837403E-5</c:v>
                      </c:pt>
                      <c:pt idx="2235">
                        <c:v>-1.6011356431383499E-5</c:v>
                      </c:pt>
                      <c:pt idx="2236">
                        <c:v>-3.3766759347619399E-5</c:v>
                      </c:pt>
                      <c:pt idx="2237">
                        <c:v>-6.6997251724118603E-6</c:v>
                      </c:pt>
                      <c:pt idx="2238">
                        <c:v>-3.8266996569237298E-5</c:v>
                      </c:pt>
                      <c:pt idx="2239">
                        <c:v>8.4943239261645496E-6</c:v>
                      </c:pt>
                      <c:pt idx="2240">
                        <c:v>-2.6602553465202902E-6</c:v>
                      </c:pt>
                      <c:pt idx="2241">
                        <c:v>1.68172506592079E-5</c:v>
                      </c:pt>
                      <c:pt idx="2242">
                        <c:v>2.6236339405439799E-6</c:v>
                      </c:pt>
                      <c:pt idx="2243">
                        <c:v>-8.6894669065172394E-6</c:v>
                      </c:pt>
                      <c:pt idx="2244">
                        <c:v>-3.7425368217586198E-5</c:v>
                      </c:pt>
                      <c:pt idx="2245">
                        <c:v>1.03829393790442E-5</c:v>
                      </c:pt>
                      <c:pt idx="2246">
                        <c:v>-8.0739560693904903E-7</c:v>
                      </c:pt>
                      <c:pt idx="2247">
                        <c:v>9.3656471971796707E-6</c:v>
                      </c:pt>
                      <c:pt idx="2248">
                        <c:v>-1.4219444196107601E-5</c:v>
                      </c:pt>
                      <c:pt idx="2249">
                        <c:v>-3.4717457464924699E-5</c:v>
                      </c:pt>
                      <c:pt idx="2250">
                        <c:v>-6.4600601740645599E-6</c:v>
                      </c:pt>
                      <c:pt idx="2251">
                        <c:v>-2.7498452938299199E-5</c:v>
                      </c:pt>
                      <c:pt idx="2252">
                        <c:v>-3.2786893411875399E-5</c:v>
                      </c:pt>
                      <c:pt idx="2253">
                        <c:v>1.18507888395555E-5</c:v>
                      </c:pt>
                      <c:pt idx="2254">
                        <c:v>-5.09531924087993E-5</c:v>
                      </c:pt>
                      <c:pt idx="2255">
                        <c:v>-1.72770862615219E-5</c:v>
                      </c:pt>
                      <c:pt idx="2256">
                        <c:v>8.8149267261771396E-7</c:v>
                      </c:pt>
                      <c:pt idx="2257">
                        <c:v>1.8903955119038799E-5</c:v>
                      </c:pt>
                      <c:pt idx="2258">
                        <c:v>2.47442713341301E-5</c:v>
                      </c:pt>
                      <c:pt idx="2259">
                        <c:v>7.4695688659164097E-6</c:v>
                      </c:pt>
                      <c:pt idx="2260">
                        <c:v>1.03167974273983E-7</c:v>
                      </c:pt>
                      <c:pt idx="2261">
                        <c:v>5.6884644499406199E-6</c:v>
                      </c:pt>
                      <c:pt idx="2262">
                        <c:v>2.9046141828208001E-5</c:v>
                      </c:pt>
                      <c:pt idx="2263">
                        <c:v>-1.2126673994689601E-5</c:v>
                      </c:pt>
                      <c:pt idx="2264">
                        <c:v>-7.6723803246177706E-6</c:v>
                      </c:pt>
                      <c:pt idx="2265">
                        <c:v>8.7028692899479307E-6</c:v>
                      </c:pt>
                      <c:pt idx="2266">
                        <c:v>-4.9285097804226896E-6</c:v>
                      </c:pt>
                      <c:pt idx="2267">
                        <c:v>1.6125795438778801E-5</c:v>
                      </c:pt>
                      <c:pt idx="2268">
                        <c:v>4.2627334780695503E-6</c:v>
                      </c:pt>
                      <c:pt idx="2269">
                        <c:v>-9.3020108304378294E-6</c:v>
                      </c:pt>
                      <c:pt idx="2270">
                        <c:v>2.7160547970387301E-5</c:v>
                      </c:pt>
                      <c:pt idx="2271">
                        <c:v>9.4863755493782202E-6</c:v>
                      </c:pt>
                      <c:pt idx="2272">
                        <c:v>-1.1497603044227E-5</c:v>
                      </c:pt>
                      <c:pt idx="2273">
                        <c:v>3.3799185996441701E-6</c:v>
                      </c:pt>
                      <c:pt idx="2274">
                        <c:v>2.7124606826560301E-5</c:v>
                      </c:pt>
                      <c:pt idx="2275">
                        <c:v>1.32375572296115E-5</c:v>
                      </c:pt>
                      <c:pt idx="2276">
                        <c:v>-9.8570226560650994E-6</c:v>
                      </c:pt>
                      <c:pt idx="2277">
                        <c:v>-9.13809652204541E-6</c:v>
                      </c:pt>
                      <c:pt idx="2278">
                        <c:v>6.3599537677576301E-6</c:v>
                      </c:pt>
                      <c:pt idx="2279">
                        <c:v>1.1050926089448699E-5</c:v>
                      </c:pt>
                      <c:pt idx="2280">
                        <c:v>7.2411949915230204E-6</c:v>
                      </c:pt>
                      <c:pt idx="2281">
                        <c:v>2.36356402777701E-5</c:v>
                      </c:pt>
                      <c:pt idx="2282">
                        <c:v>1.8201646917264499E-5</c:v>
                      </c:pt>
                      <c:pt idx="2283">
                        <c:v>2.0047635427081402E-5</c:v>
                      </c:pt>
                      <c:pt idx="2284">
                        <c:v>-1.5082180336330699E-5</c:v>
                      </c:pt>
                      <c:pt idx="2285">
                        <c:v>-7.5087952926112803E-6</c:v>
                      </c:pt>
                      <c:pt idx="2286">
                        <c:v>-3.3374774228426998E-5</c:v>
                      </c:pt>
                      <c:pt idx="2287">
                        <c:v>1.9421674803120399E-7</c:v>
                      </c:pt>
                      <c:pt idx="2288">
                        <c:v>1.19328979574022E-5</c:v>
                      </c:pt>
                      <c:pt idx="2289">
                        <c:v>1.4067180614673101E-5</c:v>
                      </c:pt>
                      <c:pt idx="2290">
                        <c:v>3.2562261753988802E-5</c:v>
                      </c:pt>
                      <c:pt idx="2291">
                        <c:v>4.9705411267051198E-6</c:v>
                      </c:pt>
                      <c:pt idx="2292">
                        <c:v>-4.0824798823473597E-5</c:v>
                      </c:pt>
                      <c:pt idx="2293">
                        <c:v>4.26256997847379E-5</c:v>
                      </c:pt>
                      <c:pt idx="2294">
                        <c:v>2.3401697170445701E-5</c:v>
                      </c:pt>
                      <c:pt idx="2295">
                        <c:v>2.11112450632784E-6</c:v>
                      </c:pt>
                      <c:pt idx="2296">
                        <c:v>-2.3998891537830201E-5</c:v>
                      </c:pt>
                      <c:pt idx="2297">
                        <c:v>1.2634203643386299E-5</c:v>
                      </c:pt>
                      <c:pt idx="2298">
                        <c:v>-6.3351933550806397E-6</c:v>
                      </c:pt>
                      <c:pt idx="2299">
                        <c:v>-5.8155316308680701E-6</c:v>
                      </c:pt>
                      <c:pt idx="2300">
                        <c:v>5.09839019662124E-6</c:v>
                      </c:pt>
                      <c:pt idx="2301">
                        <c:v>2.2615005493493399E-5</c:v>
                      </c:pt>
                      <c:pt idx="2302">
                        <c:v>2.2782810139571699E-5</c:v>
                      </c:pt>
                      <c:pt idx="2303">
                        <c:v>8.8603243066267192E-6</c:v>
                      </c:pt>
                      <c:pt idx="2304">
                        <c:v>-4.5245468101074798E-6</c:v>
                      </c:pt>
                      <c:pt idx="2305">
                        <c:v>4.7817461651306802E-5</c:v>
                      </c:pt>
                      <c:pt idx="2306">
                        <c:v>-1.44060653863519E-5</c:v>
                      </c:pt>
                      <c:pt idx="2307">
                        <c:v>-7.1527844616614504E-6</c:v>
                      </c:pt>
                      <c:pt idx="2308">
                        <c:v>4.5559643494152002E-5</c:v>
                      </c:pt>
                      <c:pt idx="2309">
                        <c:v>1.08045437462423E-5</c:v>
                      </c:pt>
                      <c:pt idx="2310">
                        <c:v>1.8013004548203701E-5</c:v>
                      </c:pt>
                      <c:pt idx="2311">
                        <c:v>1.5266023241473202E-5</c:v>
                      </c:pt>
                      <c:pt idx="2312">
                        <c:v>-1.62444624892316E-5</c:v>
                      </c:pt>
                      <c:pt idx="2313">
                        <c:v>1.34648743888996E-5</c:v>
                      </c:pt>
                      <c:pt idx="2314">
                        <c:v>2.7829624804988001E-5</c:v>
                      </c:pt>
                      <c:pt idx="2315">
                        <c:v>1.8459911500103102E-5</c:v>
                      </c:pt>
                      <c:pt idx="2316">
                        <c:v>-2.1873008830713301E-6</c:v>
                      </c:pt>
                      <c:pt idx="2317">
                        <c:v>1.87824977991412E-6</c:v>
                      </c:pt>
                      <c:pt idx="2318">
                        <c:v>3.6232017948036701E-5</c:v>
                      </c:pt>
                      <c:pt idx="2319">
                        <c:v>4.6862414249379997E-5</c:v>
                      </c:pt>
                      <c:pt idx="2320">
                        <c:v>3.5384766133655003E-5</c:v>
                      </c:pt>
                      <c:pt idx="2321">
                        <c:v>-2.7883746166139198E-5</c:v>
                      </c:pt>
                      <c:pt idx="2322">
                        <c:v>-1.03129089464223E-5</c:v>
                      </c:pt>
                      <c:pt idx="2323">
                        <c:v>5.0570980970317901E-5</c:v>
                      </c:pt>
                      <c:pt idx="2324">
                        <c:v>1.70284837470618E-5</c:v>
                      </c:pt>
                      <c:pt idx="2325">
                        <c:v>2.1337091721952299E-6</c:v>
                      </c:pt>
                      <c:pt idx="2326">
                        <c:v>1.41280303781716E-5</c:v>
                      </c:pt>
                      <c:pt idx="2327">
                        <c:v>-1.52514506282529E-5</c:v>
                      </c:pt>
                      <c:pt idx="2328">
                        <c:v>5.5345866456989996E-6</c:v>
                      </c:pt>
                      <c:pt idx="2329">
                        <c:v>4.5023580008721801E-6</c:v>
                      </c:pt>
                      <c:pt idx="2330">
                        <c:v>-7.3896941808978602E-6</c:v>
                      </c:pt>
                      <c:pt idx="2331">
                        <c:v>4.42277420355798E-5</c:v>
                      </c:pt>
                      <c:pt idx="2332">
                        <c:v>4.0479742173030603E-5</c:v>
                      </c:pt>
                      <c:pt idx="2333">
                        <c:v>2.5535805931011E-5</c:v>
                      </c:pt>
                      <c:pt idx="2334">
                        <c:v>6.6183334847038502E-6</c:v>
                      </c:pt>
                      <c:pt idx="2335">
                        <c:v>7.9078827741782595E-6</c:v>
                      </c:pt>
                      <c:pt idx="2336">
                        <c:v>-7.4608491976172501E-6</c:v>
                      </c:pt>
                      <c:pt idx="2337">
                        <c:v>1.7115439845875099E-5</c:v>
                      </c:pt>
                      <c:pt idx="2338">
                        <c:v>9.5029940573167398E-6</c:v>
                      </c:pt>
                      <c:pt idx="2339">
                        <c:v>1.0802812614991199E-5</c:v>
                      </c:pt>
                      <c:pt idx="2340">
                        <c:v>3.1626618751149501E-6</c:v>
                      </c:pt>
                      <c:pt idx="2341">
                        <c:v>-1.02926719177196E-5</c:v>
                      </c:pt>
                      <c:pt idx="2342">
                        <c:v>1.40332420430949E-5</c:v>
                      </c:pt>
                      <c:pt idx="2343">
                        <c:v>1.6975496444609199E-5</c:v>
                      </c:pt>
                      <c:pt idx="2344">
                        <c:v>1.4462759141936501E-5</c:v>
                      </c:pt>
                      <c:pt idx="2345">
                        <c:v>2.8169138004623199E-5</c:v>
                      </c:pt>
                      <c:pt idx="2346">
                        <c:v>2.0399720640993899E-5</c:v>
                      </c:pt>
                      <c:pt idx="2347">
                        <c:v>2.75671885099948E-5</c:v>
                      </c:pt>
                      <c:pt idx="2348">
                        <c:v>-2.1357758768589601E-6</c:v>
                      </c:pt>
                      <c:pt idx="2349">
                        <c:v>5.1165068984998902E-5</c:v>
                      </c:pt>
                      <c:pt idx="2350">
                        <c:v>2.4164702672323899E-5</c:v>
                      </c:pt>
                      <c:pt idx="2351">
                        <c:v>2.8251267459654401E-5</c:v>
                      </c:pt>
                      <c:pt idx="2352">
                        <c:v>1.45789494418434E-5</c:v>
                      </c:pt>
                      <c:pt idx="2353">
                        <c:v>3.4438477142040299E-5</c:v>
                      </c:pt>
                      <c:pt idx="2354">
                        <c:v>1.8290173441862498E-5</c:v>
                      </c:pt>
                      <c:pt idx="2355">
                        <c:v>2.8361221839734599E-5</c:v>
                      </c:pt>
                      <c:pt idx="2356">
                        <c:v>-4.7499628664398998E-6</c:v>
                      </c:pt>
                      <c:pt idx="2357">
                        <c:v>-2.2175494056085702E-6</c:v>
                      </c:pt>
                      <c:pt idx="2358">
                        <c:v>-7.0941263988101597E-6</c:v>
                      </c:pt>
                      <c:pt idx="2359">
                        <c:v>4.3960957675864701E-6</c:v>
                      </c:pt>
                      <c:pt idx="2360">
                        <c:v>5.9309712181699597E-5</c:v>
                      </c:pt>
                      <c:pt idx="2361">
                        <c:v>1.7245048639293001E-5</c:v>
                      </c:pt>
                      <c:pt idx="2362">
                        <c:v>1.9594838054935601E-5</c:v>
                      </c:pt>
                      <c:pt idx="2363">
                        <c:v>2.5955703420723099E-5</c:v>
                      </c:pt>
                      <c:pt idx="2364">
                        <c:v>5.0233748549629099E-5</c:v>
                      </c:pt>
                      <c:pt idx="2365">
                        <c:v>4.31287439657942E-5</c:v>
                      </c:pt>
                      <c:pt idx="2366">
                        <c:v>8.4445219204630696E-6</c:v>
                      </c:pt>
                      <c:pt idx="2367">
                        <c:v>-5.1047310842485996E-7</c:v>
                      </c:pt>
                      <c:pt idx="2368">
                        <c:v>4.2675175534341498E-5</c:v>
                      </c:pt>
                      <c:pt idx="2369">
                        <c:v>5.1611325487186002E-5</c:v>
                      </c:pt>
                      <c:pt idx="2370">
                        <c:v>3.2776327457541503E-5</c:v>
                      </c:pt>
                      <c:pt idx="2371">
                        <c:v>4.0453603305622698E-5</c:v>
                      </c:pt>
                      <c:pt idx="2372">
                        <c:v>1.25222171179665E-5</c:v>
                      </c:pt>
                      <c:pt idx="2373">
                        <c:v>2.2297092759310599E-5</c:v>
                      </c:pt>
                      <c:pt idx="2374">
                        <c:v>2.9862655076559501E-5</c:v>
                      </c:pt>
                      <c:pt idx="2375">
                        <c:v>4.3622481064693001E-5</c:v>
                      </c:pt>
                      <c:pt idx="2376">
                        <c:v>1.05671941169696E-5</c:v>
                      </c:pt>
                      <c:pt idx="2377">
                        <c:v>3.5725125332737401E-5</c:v>
                      </c:pt>
                      <c:pt idx="2378">
                        <c:v>3.0908586496894998E-5</c:v>
                      </c:pt>
                      <c:pt idx="2379">
                        <c:v>4.51242309821589E-5</c:v>
                      </c:pt>
                      <c:pt idx="2380">
                        <c:v>1.88656999675094E-5</c:v>
                      </c:pt>
                      <c:pt idx="2381">
                        <c:v>1.09333553136963E-5</c:v>
                      </c:pt>
                      <c:pt idx="2382">
                        <c:v>3.7262253150231697E-5</c:v>
                      </c:pt>
                      <c:pt idx="2383">
                        <c:v>4.8593878149188003E-5</c:v>
                      </c:pt>
                      <c:pt idx="2384">
                        <c:v>3.0971506214840701E-5</c:v>
                      </c:pt>
                      <c:pt idx="2385">
                        <c:v>5.8595692070604503E-5</c:v>
                      </c:pt>
                      <c:pt idx="2386">
                        <c:v>3.2160002617288497E-5</c:v>
                      </c:pt>
                      <c:pt idx="2387">
                        <c:v>3.9707449872282098E-5</c:v>
                      </c:pt>
                      <c:pt idx="2388">
                        <c:v>6.0234456417725703E-5</c:v>
                      </c:pt>
                      <c:pt idx="2389">
                        <c:v>-1.12573619617036E-5</c:v>
                      </c:pt>
                      <c:pt idx="2390">
                        <c:v>4.2819446739198197E-5</c:v>
                      </c:pt>
                      <c:pt idx="2391">
                        <c:v>4.3401619894449303E-5</c:v>
                      </c:pt>
                      <c:pt idx="2392">
                        <c:v>2.2754381242166999E-5</c:v>
                      </c:pt>
                      <c:pt idx="2393">
                        <c:v>7.8548907792043597E-5</c:v>
                      </c:pt>
                      <c:pt idx="2394">
                        <c:v>5.0388889198292999E-5</c:v>
                      </c:pt>
                      <c:pt idx="2395">
                        <c:v>1.32869950335988E-5</c:v>
                      </c:pt>
                      <c:pt idx="2396">
                        <c:v>-6.9227888687956898E-8</c:v>
                      </c:pt>
                      <c:pt idx="2397">
                        <c:v>4.6975259041535099E-5</c:v>
                      </c:pt>
                      <c:pt idx="2398">
                        <c:v>7.1270525472682999E-5</c:v>
                      </c:pt>
                      <c:pt idx="2399">
                        <c:v>3.4629077139401302E-5</c:v>
                      </c:pt>
                      <c:pt idx="2400">
                        <c:v>4.8317149902586998E-5</c:v>
                      </c:pt>
                      <c:pt idx="2401">
                        <c:v>4.0411764127203803E-5</c:v>
                      </c:pt>
                      <c:pt idx="2402">
                        <c:v>3.3799404280550198E-5</c:v>
                      </c:pt>
                      <c:pt idx="2403">
                        <c:v>4.8560233920285502E-5</c:v>
                      </c:pt>
                      <c:pt idx="2404">
                        <c:v>1.01578587008944E-5</c:v>
                      </c:pt>
                      <c:pt idx="2405">
                        <c:v>5.53965452124303E-5</c:v>
                      </c:pt>
                      <c:pt idx="2406">
                        <c:v>3.6241323113923903E-5</c:v>
                      </c:pt>
                      <c:pt idx="2407">
                        <c:v>3.5804247458022997E-5</c:v>
                      </c:pt>
                      <c:pt idx="2408">
                        <c:v>2.37773282030869E-5</c:v>
                      </c:pt>
                      <c:pt idx="2409">
                        <c:v>3.11524124910879E-5</c:v>
                      </c:pt>
                      <c:pt idx="2410">
                        <c:v>4.5199056176427902E-5</c:v>
                      </c:pt>
                      <c:pt idx="2411">
                        <c:v>3.4190542188396301E-5</c:v>
                      </c:pt>
                      <c:pt idx="2412">
                        <c:v>7.1818289825058398E-5</c:v>
                      </c:pt>
                      <c:pt idx="2413">
                        <c:v>4.1556691531655696E-6</c:v>
                      </c:pt>
                      <c:pt idx="2414">
                        <c:v>6.9584473501548697E-5</c:v>
                      </c:pt>
                      <c:pt idx="2415">
                        <c:v>1.4213377733862101E-5</c:v>
                      </c:pt>
                      <c:pt idx="2416">
                        <c:v>2.3253764436900301E-5</c:v>
                      </c:pt>
                      <c:pt idx="2417">
                        <c:v>2.6537478578643502E-5</c:v>
                      </c:pt>
                      <c:pt idx="2418">
                        <c:v>1.80351811980616E-5</c:v>
                      </c:pt>
                      <c:pt idx="2419">
                        <c:v>2.44856453427422E-5</c:v>
                      </c:pt>
                      <c:pt idx="2420">
                        <c:v>2.7495339754948402E-5</c:v>
                      </c:pt>
                      <c:pt idx="2421">
                        <c:v>4.19879880782166E-5</c:v>
                      </c:pt>
                      <c:pt idx="2422">
                        <c:v>2.3123178815237999E-5</c:v>
                      </c:pt>
                      <c:pt idx="2423">
                        <c:v>3.7770141494679301E-5</c:v>
                      </c:pt>
                      <c:pt idx="2424">
                        <c:v>2.1489786772683401E-5</c:v>
                      </c:pt>
                      <c:pt idx="2425">
                        <c:v>-1.1869393206459899E-5</c:v>
                      </c:pt>
                      <c:pt idx="2426">
                        <c:v>3.0840775101261497E-5</c:v>
                      </c:pt>
                      <c:pt idx="2427">
                        <c:v>-1.8086328268429901E-5</c:v>
                      </c:pt>
                      <c:pt idx="2428">
                        <c:v>4.3536908671398601E-5</c:v>
                      </c:pt>
                      <c:pt idx="2429">
                        <c:v>-1.9191749114809101E-5</c:v>
                      </c:pt>
                      <c:pt idx="2430">
                        <c:v>1.9332320896364301E-5</c:v>
                      </c:pt>
                      <c:pt idx="2431">
                        <c:v>8.1297876104003395E-5</c:v>
                      </c:pt>
                      <c:pt idx="2432">
                        <c:v>5.7865007848131402E-5</c:v>
                      </c:pt>
                      <c:pt idx="2433">
                        <c:v>2.77333807886497E-5</c:v>
                      </c:pt>
                      <c:pt idx="2434">
                        <c:v>3.4403152075418199E-5</c:v>
                      </c:pt>
                      <c:pt idx="2435">
                        <c:v>5.6932620577616499E-5</c:v>
                      </c:pt>
                      <c:pt idx="2436">
                        <c:v>4.15080514793837E-5</c:v>
                      </c:pt>
                      <c:pt idx="2437">
                        <c:v>5.9363794732696103E-5</c:v>
                      </c:pt>
                      <c:pt idx="2438">
                        <c:v>6.0212541901391502E-5</c:v>
                      </c:pt>
                      <c:pt idx="2439">
                        <c:v>1.11164063399283E-5</c:v>
                      </c:pt>
                      <c:pt idx="2440">
                        <c:v>3.8574075056619997E-5</c:v>
                      </c:pt>
                      <c:pt idx="2441">
                        <c:v>5.8771036465500599E-5</c:v>
                      </c:pt>
                      <c:pt idx="2442">
                        <c:v>2.97007664667632E-5</c:v>
                      </c:pt>
                      <c:pt idx="2443">
                        <c:v>6.7262387438120697E-5</c:v>
                      </c:pt>
                      <c:pt idx="2444">
                        <c:v>4.3580628857470301E-5</c:v>
                      </c:pt>
                      <c:pt idx="2445">
                        <c:v>3.8091692761212001E-5</c:v>
                      </c:pt>
                      <c:pt idx="2446">
                        <c:v>6.6474210815600099E-5</c:v>
                      </c:pt>
                      <c:pt idx="2447">
                        <c:v>3.04675592893117E-5</c:v>
                      </c:pt>
                      <c:pt idx="2448">
                        <c:v>4.2452545963154202E-5</c:v>
                      </c:pt>
                      <c:pt idx="2449">
                        <c:v>4.5514959131697003E-5</c:v>
                      </c:pt>
                      <c:pt idx="2450">
                        <c:v>3.0095999473064799E-5</c:v>
                      </c:pt>
                      <c:pt idx="2451">
                        <c:v>1.9562434500283999E-5</c:v>
                      </c:pt>
                      <c:pt idx="2452">
                        <c:v>4.3918124263674202E-5</c:v>
                      </c:pt>
                      <c:pt idx="2453">
                        <c:v>7.0398087890002201E-5</c:v>
                      </c:pt>
                      <c:pt idx="2454">
                        <c:v>2.7383826029081201E-5</c:v>
                      </c:pt>
                      <c:pt idx="2455">
                        <c:v>4.5683863733745499E-5</c:v>
                      </c:pt>
                      <c:pt idx="2456">
                        <c:v>3.7048654474379702E-5</c:v>
                      </c:pt>
                      <c:pt idx="2457">
                        <c:v>5.22968357626001E-5</c:v>
                      </c:pt>
                      <c:pt idx="2458">
                        <c:v>4.4857775411121103E-5</c:v>
                      </c:pt>
                      <c:pt idx="2459">
                        <c:v>3.029397228169E-5</c:v>
                      </c:pt>
                      <c:pt idx="2460">
                        <c:v>4.7313432247337999E-5</c:v>
                      </c:pt>
                      <c:pt idx="2461">
                        <c:v>2.6538988403327601E-5</c:v>
                      </c:pt>
                      <c:pt idx="2462">
                        <c:v>6.0370796731194702E-6</c:v>
                      </c:pt>
                      <c:pt idx="2463">
                        <c:v>2.9460685235805698E-5</c:v>
                      </c:pt>
                      <c:pt idx="2464">
                        <c:v>2.8341265995467401E-5</c:v>
                      </c:pt>
                      <c:pt idx="2465">
                        <c:v>5.1662303802952102E-5</c:v>
                      </c:pt>
                      <c:pt idx="2466">
                        <c:v>1.24809254711449E-5</c:v>
                      </c:pt>
                      <c:pt idx="2467">
                        <c:v>3.41595006486334E-5</c:v>
                      </c:pt>
                      <c:pt idx="2468">
                        <c:v>4.8074015189460401E-5</c:v>
                      </c:pt>
                      <c:pt idx="2469">
                        <c:v>4.92642375152107E-5</c:v>
                      </c:pt>
                      <c:pt idx="2470">
                        <c:v>5.28840102313221E-5</c:v>
                      </c:pt>
                      <c:pt idx="2471">
                        <c:v>4.9818102095888299E-5</c:v>
                      </c:pt>
                      <c:pt idx="2472">
                        <c:v>3.7225896061523399E-5</c:v>
                      </c:pt>
                      <c:pt idx="2473">
                        <c:v>4.7253574775961401E-5</c:v>
                      </c:pt>
                      <c:pt idx="2474">
                        <c:v>5.3309675646758201E-5</c:v>
                      </c:pt>
                      <c:pt idx="2475">
                        <c:v>4.2947406413338998E-5</c:v>
                      </c:pt>
                      <c:pt idx="2476">
                        <c:v>4.2822280280602002E-5</c:v>
                      </c:pt>
                      <c:pt idx="2477">
                        <c:v>6.78687983763474E-6</c:v>
                      </c:pt>
                      <c:pt idx="2478">
                        <c:v>-5.6889871137478304E-6</c:v>
                      </c:pt>
                      <c:pt idx="2479">
                        <c:v>6.1689512723761504E-5</c:v>
                      </c:pt>
                      <c:pt idx="2480">
                        <c:v>3.1992894392453797E-5</c:v>
                      </c:pt>
                      <c:pt idx="2481">
                        <c:v>-1.5808052538994201E-5</c:v>
                      </c:pt>
                      <c:pt idx="2482">
                        <c:v>5.6902560376873998E-5</c:v>
                      </c:pt>
                      <c:pt idx="2483">
                        <c:v>6.6462747361648399E-5</c:v>
                      </c:pt>
                      <c:pt idx="2484">
                        <c:v>7.3293762974922604E-6</c:v>
                      </c:pt>
                      <c:pt idx="2485">
                        <c:v>3.7944179817599397E-5</c:v>
                      </c:pt>
                      <c:pt idx="2486">
                        <c:v>3.6096470778855699E-5</c:v>
                      </c:pt>
                      <c:pt idx="2487">
                        <c:v>3.1120122449733797E-5</c:v>
                      </c:pt>
                      <c:pt idx="2488">
                        <c:v>1.20136492405992E-6</c:v>
                      </c:pt>
                      <c:pt idx="2489">
                        <c:v>1.01214225865298E-5</c:v>
                      </c:pt>
                      <c:pt idx="2490">
                        <c:v>5.0586051963227402E-5</c:v>
                      </c:pt>
                      <c:pt idx="2491">
                        <c:v>6.3475110440830998E-5</c:v>
                      </c:pt>
                      <c:pt idx="2492">
                        <c:v>2.3240490425592898E-5</c:v>
                      </c:pt>
                      <c:pt idx="2493">
                        <c:v>6.0787047331783301E-5</c:v>
                      </c:pt>
                      <c:pt idx="2494">
                        <c:v>5.3739927105863903E-5</c:v>
                      </c:pt>
                      <c:pt idx="2495">
                        <c:v>3.5726277645749602E-5</c:v>
                      </c:pt>
                      <c:pt idx="2496">
                        <c:v>3.8259738465113699E-5</c:v>
                      </c:pt>
                      <c:pt idx="2497">
                        <c:v>1.7162749375310001E-5</c:v>
                      </c:pt>
                      <c:pt idx="2498">
                        <c:v>5.8263019661326103E-5</c:v>
                      </c:pt>
                      <c:pt idx="2499">
                        <c:v>3.3565806120817601E-5</c:v>
                      </c:pt>
                      <c:pt idx="2500">
                        <c:v>6.01381550633477E-5</c:v>
                      </c:pt>
                      <c:pt idx="2501">
                        <c:v>5.09567537524409E-5</c:v>
                      </c:pt>
                      <c:pt idx="2502">
                        <c:v>5.58246493398313E-5</c:v>
                      </c:pt>
                      <c:pt idx="2503">
                        <c:v>6.8206171141242295E-5</c:v>
                      </c:pt>
                      <c:pt idx="2504">
                        <c:v>3.9476373399330403E-5</c:v>
                      </c:pt>
                      <c:pt idx="2505">
                        <c:v>4.2332169696882401E-5</c:v>
                      </c:pt>
                      <c:pt idx="2506">
                        <c:v>5.8693300464129301E-5</c:v>
                      </c:pt>
                      <c:pt idx="2507">
                        <c:v>2.8646941141621799E-5</c:v>
                      </c:pt>
                      <c:pt idx="2508">
                        <c:v>2.7984061461026002E-5</c:v>
                      </c:pt>
                      <c:pt idx="2509">
                        <c:v>4.4251035612969002E-5</c:v>
                      </c:pt>
                      <c:pt idx="2510">
                        <c:v>1.6490411952119E-5</c:v>
                      </c:pt>
                      <c:pt idx="2511">
                        <c:v>-6.0005447399194197E-6</c:v>
                      </c:pt>
                      <c:pt idx="2512">
                        <c:v>4.09038714617086E-5</c:v>
                      </c:pt>
                      <c:pt idx="2513">
                        <c:v>3.6733594382204597E-5</c:v>
                      </c:pt>
                      <c:pt idx="2514">
                        <c:v>5.0503806700078002E-5</c:v>
                      </c:pt>
                      <c:pt idx="2515">
                        <c:v>2.16436527740286E-5</c:v>
                      </c:pt>
                      <c:pt idx="2516">
                        <c:v>4.7773845518380399E-5</c:v>
                      </c:pt>
                      <c:pt idx="2517">
                        <c:v>5.0494078241923202E-5</c:v>
                      </c:pt>
                      <c:pt idx="2518">
                        <c:v>1.8600682710577902E-5</c:v>
                      </c:pt>
                      <c:pt idx="2519">
                        <c:v>4.0090052573175398E-5</c:v>
                      </c:pt>
                      <c:pt idx="2520">
                        <c:v>3.3165547497615602E-5</c:v>
                      </c:pt>
                      <c:pt idx="2521">
                        <c:v>6.2352238855303295E-5</c:v>
                      </c:pt>
                      <c:pt idx="2522">
                        <c:v>3.2390466088486701E-5</c:v>
                      </c:pt>
                      <c:pt idx="2523">
                        <c:v>2.6119641365682299E-5</c:v>
                      </c:pt>
                      <c:pt idx="2524" formatCode="General">
                        <c:v>1.0011077671098701E-4</c:v>
                      </c:pt>
                      <c:pt idx="2525">
                        <c:v>3.8417431255538098E-5</c:v>
                      </c:pt>
                      <c:pt idx="2526">
                        <c:v>1.3501752850411899E-5</c:v>
                      </c:pt>
                      <c:pt idx="2527">
                        <c:v>6.0370687999515899E-5</c:v>
                      </c:pt>
                      <c:pt idx="2528">
                        <c:v>2.7467851361624601E-5</c:v>
                      </c:pt>
                      <c:pt idx="2529">
                        <c:v>7.9017904243620701E-5</c:v>
                      </c:pt>
                      <c:pt idx="2530">
                        <c:v>1.75141603294596E-5</c:v>
                      </c:pt>
                      <c:pt idx="2531">
                        <c:v>8.0561378582555594E-5</c:v>
                      </c:pt>
                      <c:pt idx="2532">
                        <c:v>1.00907594940327E-5</c:v>
                      </c:pt>
                      <c:pt idx="2533">
                        <c:v>5.2901792324369499E-5</c:v>
                      </c:pt>
                      <c:pt idx="2534">
                        <c:v>6.3214690532504002E-5</c:v>
                      </c:pt>
                      <c:pt idx="2535">
                        <c:v>4.4423328478937299E-5</c:v>
                      </c:pt>
                      <c:pt idx="2536">
                        <c:v>2.8270261955831899E-5</c:v>
                      </c:pt>
                      <c:pt idx="2537">
                        <c:v>4.8434087110280697E-5</c:v>
                      </c:pt>
                      <c:pt idx="2538">
                        <c:v>1.49464581751127E-5</c:v>
                      </c:pt>
                      <c:pt idx="2539">
                        <c:v>5.5040178895383297E-5</c:v>
                      </c:pt>
                      <c:pt idx="2540">
                        <c:v>7.2134294285578705E-5</c:v>
                      </c:pt>
                      <c:pt idx="2541">
                        <c:v>1.87767742730799E-5</c:v>
                      </c:pt>
                      <c:pt idx="2542">
                        <c:v>6.9106054861026501E-5</c:v>
                      </c:pt>
                      <c:pt idx="2543">
                        <c:v>7.9611231636547001E-5</c:v>
                      </c:pt>
                      <c:pt idx="2544">
                        <c:v>6.9058275877578E-5</c:v>
                      </c:pt>
                      <c:pt idx="2545">
                        <c:v>7.5044912209038295E-5</c:v>
                      </c:pt>
                      <c:pt idx="2546">
                        <c:v>6.3861038432859696E-5</c:v>
                      </c:pt>
                      <c:pt idx="2547">
                        <c:v>3.7853413896941302E-5</c:v>
                      </c:pt>
                      <c:pt idx="2548">
                        <c:v>3.2734054507602101E-5</c:v>
                      </c:pt>
                      <c:pt idx="2549">
                        <c:v>4.1703393965256099E-5</c:v>
                      </c:pt>
                      <c:pt idx="2550">
                        <c:v>5.19195889213177E-5</c:v>
                      </c:pt>
                      <c:pt idx="2551">
                        <c:v>6.9665477764940706E-5</c:v>
                      </c:pt>
                      <c:pt idx="2552">
                        <c:v>9.1254297045889897E-5</c:v>
                      </c:pt>
                      <c:pt idx="2553">
                        <c:v>5.1503240573420802E-5</c:v>
                      </c:pt>
                      <c:pt idx="2554">
                        <c:v>1.0892356731287E-5</c:v>
                      </c:pt>
                      <c:pt idx="2555">
                        <c:v>5.6875432511758599E-5</c:v>
                      </c:pt>
                      <c:pt idx="2556">
                        <c:v>1.03927035650022E-5</c:v>
                      </c:pt>
                      <c:pt idx="2557">
                        <c:v>2.88186998044903E-5</c:v>
                      </c:pt>
                      <c:pt idx="2558">
                        <c:v>5.37757225837849E-5</c:v>
                      </c:pt>
                      <c:pt idx="2559">
                        <c:v>2.3500899959828199E-5</c:v>
                      </c:pt>
                      <c:pt idx="2560">
                        <c:v>3.83563110363121E-5</c:v>
                      </c:pt>
                      <c:pt idx="2561">
                        <c:v>1.23879605232402E-5</c:v>
                      </c:pt>
                      <c:pt idx="2562">
                        <c:v>1.15062080710434E-5</c:v>
                      </c:pt>
                      <c:pt idx="2563">
                        <c:v>7.5463122017491304E-5</c:v>
                      </c:pt>
                      <c:pt idx="2564">
                        <c:v>5.0999076920166103E-5</c:v>
                      </c:pt>
                      <c:pt idx="2565">
                        <c:v>4.4327159681576797E-5</c:v>
                      </c:pt>
                      <c:pt idx="2566">
                        <c:v>4.5577457422297801E-5</c:v>
                      </c:pt>
                      <c:pt idx="2567">
                        <c:v>6.6214825841548805E-5</c:v>
                      </c:pt>
                      <c:pt idx="2568">
                        <c:v>8.8682319701398197E-5</c:v>
                      </c:pt>
                      <c:pt idx="2569">
                        <c:v>3.4823235074877101E-5</c:v>
                      </c:pt>
                      <c:pt idx="2570">
                        <c:v>8.5078167638081897E-5</c:v>
                      </c:pt>
                      <c:pt idx="2571">
                        <c:v>4.1847301079583798E-5</c:v>
                      </c:pt>
                      <c:pt idx="2572">
                        <c:v>7.0610051449886103E-5</c:v>
                      </c:pt>
                      <c:pt idx="2573">
                        <c:v>6.8531812770897295E-5</c:v>
                      </c:pt>
                      <c:pt idx="2574">
                        <c:v>7.0513934263330796E-5</c:v>
                      </c:pt>
                      <c:pt idx="2575">
                        <c:v>6.9797675642632197E-5</c:v>
                      </c:pt>
                      <c:pt idx="2576">
                        <c:v>4.2664150813988803E-5</c:v>
                      </c:pt>
                      <c:pt idx="2577">
                        <c:v>2.69817881402054E-5</c:v>
                      </c:pt>
                      <c:pt idx="2578">
                        <c:v>-9.9272835290123799E-6</c:v>
                      </c:pt>
                      <c:pt idx="2579">
                        <c:v>3.4025132715284597E-5</c:v>
                      </c:pt>
                      <c:pt idx="2580">
                        <c:v>4.2462461993670202E-5</c:v>
                      </c:pt>
                      <c:pt idx="2581">
                        <c:v>6.8597470524940795E-5</c:v>
                      </c:pt>
                      <c:pt idx="2582">
                        <c:v>7.4954383685472704E-5</c:v>
                      </c:pt>
                      <c:pt idx="2583">
                        <c:v>4.7009138001865398E-5</c:v>
                      </c:pt>
                      <c:pt idx="2584">
                        <c:v>2.97472413714822E-5</c:v>
                      </c:pt>
                      <c:pt idx="2585">
                        <c:v>5.0195054188927301E-5</c:v>
                      </c:pt>
                      <c:pt idx="2586">
                        <c:v>8.3715592423685501E-5</c:v>
                      </c:pt>
                      <c:pt idx="2587">
                        <c:v>5.1523858258662498E-5</c:v>
                      </c:pt>
                      <c:pt idx="2588">
                        <c:v>5.7820651510400702E-5</c:v>
                      </c:pt>
                      <c:pt idx="2589">
                        <c:v>4.4593626298084898E-5</c:v>
                      </c:pt>
                      <c:pt idx="2590">
                        <c:v>3.0272356307485301E-5</c:v>
                      </c:pt>
                      <c:pt idx="2591">
                        <c:v>7.2601175524842306E-5</c:v>
                      </c:pt>
                      <c:pt idx="2592">
                        <c:v>1.81551395450546E-5</c:v>
                      </c:pt>
                      <c:pt idx="2593">
                        <c:v>8.8858848649578002E-5</c:v>
                      </c:pt>
                      <c:pt idx="2594">
                        <c:v>7.3231111334491503E-5</c:v>
                      </c:pt>
                      <c:pt idx="2595">
                        <c:v>5.6839022083023401E-5</c:v>
                      </c:pt>
                      <c:pt idx="2596">
                        <c:v>4.2121547739326299E-5</c:v>
                      </c:pt>
                      <c:pt idx="2597">
                        <c:v>5.4297256529744602E-5</c:v>
                      </c:pt>
                      <c:pt idx="2598">
                        <c:v>5.8829103856387102E-5</c:v>
                      </c:pt>
                      <c:pt idx="2599">
                        <c:v>6.8232692044939902E-5</c:v>
                      </c:pt>
                      <c:pt idx="2600">
                        <c:v>5.0817125765106003E-5</c:v>
                      </c:pt>
                      <c:pt idx="2601">
                        <c:v>9.3312314197281505E-5</c:v>
                      </c:pt>
                      <c:pt idx="2602">
                        <c:v>8.6086033346415095E-5</c:v>
                      </c:pt>
                      <c:pt idx="2603">
                        <c:v>7.2497096182947194E-5</c:v>
                      </c:pt>
                      <c:pt idx="2604">
                        <c:v>6.8731943601707597E-5</c:v>
                      </c:pt>
                      <c:pt idx="2605">
                        <c:v>7.5561329513270501E-5</c:v>
                      </c:pt>
                      <c:pt idx="2606">
                        <c:v>6.3275522525435701E-5</c:v>
                      </c:pt>
                      <c:pt idx="2607">
                        <c:v>4.3576126372283498E-5</c:v>
                      </c:pt>
                      <c:pt idx="2608">
                        <c:v>7.1047437991347197E-5</c:v>
                      </c:pt>
                      <c:pt idx="2609">
                        <c:v>4.8538165397340303E-5</c:v>
                      </c:pt>
                      <c:pt idx="2610">
                        <c:v>8.9570730679688803E-6</c:v>
                      </c:pt>
                      <c:pt idx="2611">
                        <c:v>3.9797259151291198E-5</c:v>
                      </c:pt>
                      <c:pt idx="2612">
                        <c:v>7.5065944491340607E-5</c:v>
                      </c:pt>
                      <c:pt idx="2613">
                        <c:v>9.2377346329454603E-5</c:v>
                      </c:pt>
                      <c:pt idx="2614">
                        <c:v>5.1034202384926498E-5</c:v>
                      </c:pt>
                      <c:pt idx="2615">
                        <c:v>2.2308563158262601E-5</c:v>
                      </c:pt>
                      <c:pt idx="2616">
                        <c:v>5.4929804693210803E-5</c:v>
                      </c:pt>
                      <c:pt idx="2617">
                        <c:v>6.9694246333287495E-5</c:v>
                      </c:pt>
                      <c:pt idx="2618">
                        <c:v>2.7058505856810701E-5</c:v>
                      </c:pt>
                      <c:pt idx="2619">
                        <c:v>4.2713666337088597E-5</c:v>
                      </c:pt>
                      <c:pt idx="2620">
                        <c:v>3.6377514507278403E-5</c:v>
                      </c:pt>
                      <c:pt idx="2621">
                        <c:v>4.1547272711736203E-5</c:v>
                      </c:pt>
                      <c:pt idx="2622">
                        <c:v>5.9039270186289901E-5</c:v>
                      </c:pt>
                      <c:pt idx="2623">
                        <c:v>9.0038669154562402E-5</c:v>
                      </c:pt>
                      <c:pt idx="2624">
                        <c:v>9.0923085193152293E-5</c:v>
                      </c:pt>
                      <c:pt idx="2625">
                        <c:v>8.7455472979067094E-5</c:v>
                      </c:pt>
                      <c:pt idx="2626">
                        <c:v>6.9084828437358296E-5</c:v>
                      </c:pt>
                      <c:pt idx="2627">
                        <c:v>7.6920526870282796E-5</c:v>
                      </c:pt>
                      <c:pt idx="2628">
                        <c:v>3.7248306067868803E-5</c:v>
                      </c:pt>
                      <c:pt idx="2629" formatCode="General">
                        <c:v>1.28212391616324E-4</c:v>
                      </c:pt>
                      <c:pt idx="2630">
                        <c:v>4.5307262909078898E-5</c:v>
                      </c:pt>
                      <c:pt idx="2631">
                        <c:v>5.9250087236267503E-5</c:v>
                      </c:pt>
                      <c:pt idx="2632">
                        <c:v>7.4762535740610796E-5</c:v>
                      </c:pt>
                      <c:pt idx="2633">
                        <c:v>6.1041403871497498E-5</c:v>
                      </c:pt>
                      <c:pt idx="2634">
                        <c:v>4.7394706225387402E-5</c:v>
                      </c:pt>
                      <c:pt idx="2635">
                        <c:v>8.1306927138031804E-5</c:v>
                      </c:pt>
                      <c:pt idx="2636">
                        <c:v>3.3029244542208198E-5</c:v>
                      </c:pt>
                      <c:pt idx="2637">
                        <c:v>5.8375028605657098E-5</c:v>
                      </c:pt>
                      <c:pt idx="2638">
                        <c:v>6.8858338020459195E-5</c:v>
                      </c:pt>
                      <c:pt idx="2639">
                        <c:v>9.3292396944429204E-5</c:v>
                      </c:pt>
                      <c:pt idx="2640">
                        <c:v>5.9648511800875303E-5</c:v>
                      </c:pt>
                      <c:pt idx="2641">
                        <c:v>5.87938353549377E-5</c:v>
                      </c:pt>
                      <c:pt idx="2642">
                        <c:v>8.81269336704439E-5</c:v>
                      </c:pt>
                      <c:pt idx="2643">
                        <c:v>6.7547040966276401E-5</c:v>
                      </c:pt>
                      <c:pt idx="2644">
                        <c:v>7.88472417758382E-5</c:v>
                      </c:pt>
                      <c:pt idx="2645">
                        <c:v>9.1097059680740505E-5</c:v>
                      </c:pt>
                      <c:pt idx="2646">
                        <c:v>8.6780650727458794E-5</c:v>
                      </c:pt>
                      <c:pt idx="2647">
                        <c:v>8.1777757024965595E-5</c:v>
                      </c:pt>
                      <c:pt idx="2648">
                        <c:v>5.8252971704121901E-5</c:v>
                      </c:pt>
                      <c:pt idx="2649">
                        <c:v>9.7371243938329904E-5</c:v>
                      </c:pt>
                      <c:pt idx="2650">
                        <c:v>4.0263898881817399E-5</c:v>
                      </c:pt>
                      <c:pt idx="2651">
                        <c:v>7.73082546170485E-5</c:v>
                      </c:pt>
                      <c:pt idx="2652">
                        <c:v>7.5438569608610298E-5</c:v>
                      </c:pt>
                      <c:pt idx="2653">
                        <c:v>6.4957082863709094E-5</c:v>
                      </c:pt>
                      <c:pt idx="2654" formatCode="General">
                        <c:v>1.00065935747818E-4</c:v>
                      </c:pt>
                      <c:pt idx="2655">
                        <c:v>8.0847928464852399E-5</c:v>
                      </c:pt>
                      <c:pt idx="2656" formatCode="General">
                        <c:v>1.1144868189201E-4</c:v>
                      </c:pt>
                      <c:pt idx="2657">
                        <c:v>5.1575320128639302E-5</c:v>
                      </c:pt>
                      <c:pt idx="2658">
                        <c:v>3.8687117098597702E-5</c:v>
                      </c:pt>
                      <c:pt idx="2659">
                        <c:v>4.4397169695036697E-5</c:v>
                      </c:pt>
                      <c:pt idx="2660">
                        <c:v>5.4900091625731998E-5</c:v>
                      </c:pt>
                      <c:pt idx="2661">
                        <c:v>4.3646665268667E-5</c:v>
                      </c:pt>
                      <c:pt idx="2662">
                        <c:v>4.5005039841213899E-5</c:v>
                      </c:pt>
                      <c:pt idx="2663" formatCode="General">
                        <c:v>1.0178985164958799E-4</c:v>
                      </c:pt>
                      <c:pt idx="2664">
                        <c:v>8.8180511930541103E-5</c:v>
                      </c:pt>
                      <c:pt idx="2665">
                        <c:v>8.4766074725075595E-5</c:v>
                      </c:pt>
                      <c:pt idx="2666">
                        <c:v>8.4002751897826797E-5</c:v>
                      </c:pt>
                      <c:pt idx="2667">
                        <c:v>5.3268799739158197E-5</c:v>
                      </c:pt>
                      <c:pt idx="2668">
                        <c:v>5.23473063338074E-5</c:v>
                      </c:pt>
                      <c:pt idx="2669">
                        <c:v>7.5633648086209196E-5</c:v>
                      </c:pt>
                      <c:pt idx="2670">
                        <c:v>5.6725057348661E-5</c:v>
                      </c:pt>
                      <c:pt idx="2671">
                        <c:v>5.04503686859025E-5</c:v>
                      </c:pt>
                      <c:pt idx="2672">
                        <c:v>6.9179624873923204E-5</c:v>
                      </c:pt>
                      <c:pt idx="2673">
                        <c:v>7.2718342127997107E-5</c:v>
                      </c:pt>
                      <c:pt idx="2674">
                        <c:v>7.7859495712041403E-5</c:v>
                      </c:pt>
                      <c:pt idx="2675">
                        <c:v>6.2615820017111796E-6</c:v>
                      </c:pt>
                      <c:pt idx="2676">
                        <c:v>6.3176388013557597E-5</c:v>
                      </c:pt>
                      <c:pt idx="2677">
                        <c:v>5.8614660032731803E-5</c:v>
                      </c:pt>
                      <c:pt idx="2678">
                        <c:v>7.1688004654859298E-5</c:v>
                      </c:pt>
                      <c:pt idx="2679">
                        <c:v>6.4141289688062202E-5</c:v>
                      </c:pt>
                      <c:pt idx="2680">
                        <c:v>6.9383558042276203E-5</c:v>
                      </c:pt>
                      <c:pt idx="2681">
                        <c:v>8.6537067708800401E-5</c:v>
                      </c:pt>
                      <c:pt idx="2682">
                        <c:v>1.3481507795143599E-5</c:v>
                      </c:pt>
                      <c:pt idx="2683">
                        <c:v>2.7394242572558999E-5</c:v>
                      </c:pt>
                      <c:pt idx="2684">
                        <c:v>7.0030995772545006E-5</c:v>
                      </c:pt>
                      <c:pt idx="2685">
                        <c:v>9.5684658023195205E-5</c:v>
                      </c:pt>
                      <c:pt idx="2686">
                        <c:v>6.9826790575900702E-5</c:v>
                      </c:pt>
                      <c:pt idx="2687">
                        <c:v>5.5683684891453801E-5</c:v>
                      </c:pt>
                      <c:pt idx="2688">
                        <c:v>5.85681646221506E-5</c:v>
                      </c:pt>
                      <c:pt idx="2689">
                        <c:v>7.0131294193483807E-5</c:v>
                      </c:pt>
                      <c:pt idx="2690">
                        <c:v>5.9512966887997701E-5</c:v>
                      </c:pt>
                      <c:pt idx="2691">
                        <c:v>2.9162670837648299E-5</c:v>
                      </c:pt>
                      <c:pt idx="2692">
                        <c:v>3.9962021886623903E-5</c:v>
                      </c:pt>
                      <c:pt idx="2693">
                        <c:v>7.13552626226436E-5</c:v>
                      </c:pt>
                      <c:pt idx="2694">
                        <c:v>3.8358182215322998E-5</c:v>
                      </c:pt>
                      <c:pt idx="2695">
                        <c:v>4.0543869920594599E-5</c:v>
                      </c:pt>
                      <c:pt idx="2696">
                        <c:v>4.5654355665946002E-6</c:v>
                      </c:pt>
                      <c:pt idx="2697">
                        <c:v>6.5402578234817702E-5</c:v>
                      </c:pt>
                      <c:pt idx="2698">
                        <c:v>5.9913986330414499E-5</c:v>
                      </c:pt>
                      <c:pt idx="2699">
                        <c:v>6.9517927708238306E-5</c:v>
                      </c:pt>
                      <c:pt idx="2700" formatCode="General">
                        <c:v>1.0375338071901399E-4</c:v>
                      </c:pt>
                      <c:pt idx="2701">
                        <c:v>-1.4778731297551E-5</c:v>
                      </c:pt>
                      <c:pt idx="2702">
                        <c:v>6.89606504056927E-5</c:v>
                      </c:pt>
                      <c:pt idx="2703" formatCode="General">
                        <c:v>1.03947809683639E-4</c:v>
                      </c:pt>
                      <c:pt idx="2704">
                        <c:v>5.4745538374153403E-5</c:v>
                      </c:pt>
                      <c:pt idx="2705">
                        <c:v>5.2019829435149399E-5</c:v>
                      </c:pt>
                      <c:pt idx="2706">
                        <c:v>9.2720826758964302E-5</c:v>
                      </c:pt>
                      <c:pt idx="2707">
                        <c:v>8.4848179180212901E-5</c:v>
                      </c:pt>
                      <c:pt idx="2708">
                        <c:v>5.7958958058830697E-5</c:v>
                      </c:pt>
                      <c:pt idx="2709" formatCode="General">
                        <c:v>1.1988685054838601E-4</c:v>
                      </c:pt>
                      <c:pt idx="2710" formatCode="General">
                        <c:v>1.07629941209054E-4</c:v>
                      </c:pt>
                      <c:pt idx="2711">
                        <c:v>6.9319442179678498E-5</c:v>
                      </c:pt>
                      <c:pt idx="2712" formatCode="General">
                        <c:v>1.02275738678108E-4</c:v>
                      </c:pt>
                      <c:pt idx="2713">
                        <c:v>7.9001958476005606E-5</c:v>
                      </c:pt>
                      <c:pt idx="2714">
                        <c:v>4.9023533857314897E-5</c:v>
                      </c:pt>
                      <c:pt idx="2715" formatCode="General">
                        <c:v>1.0660859461041E-4</c:v>
                      </c:pt>
                      <c:pt idx="2716">
                        <c:v>8.0369268476664703E-5</c:v>
                      </c:pt>
                      <c:pt idx="2717">
                        <c:v>8.4481531072310998E-5</c:v>
                      </c:pt>
                      <c:pt idx="2718" formatCode="General">
                        <c:v>1.2524291951331501E-4</c:v>
                      </c:pt>
                      <c:pt idx="2719">
                        <c:v>6.7523099811672501E-5</c:v>
                      </c:pt>
                      <c:pt idx="2720">
                        <c:v>7.3310477279402701E-5</c:v>
                      </c:pt>
                      <c:pt idx="2721">
                        <c:v>7.6890300102208306E-5</c:v>
                      </c:pt>
                      <c:pt idx="2722">
                        <c:v>7.5022552595566596E-5</c:v>
                      </c:pt>
                      <c:pt idx="2723">
                        <c:v>5.08413175473794E-5</c:v>
                      </c:pt>
                      <c:pt idx="2724">
                        <c:v>2.97804086156154E-5</c:v>
                      </c:pt>
                      <c:pt idx="2725">
                        <c:v>8.9586382306682303E-5</c:v>
                      </c:pt>
                      <c:pt idx="2726">
                        <c:v>2.2808091435540301E-5</c:v>
                      </c:pt>
                      <c:pt idx="2727">
                        <c:v>8.0357355245229097E-5</c:v>
                      </c:pt>
                      <c:pt idx="2728" formatCode="General">
                        <c:v>1.0451951043544601E-4</c:v>
                      </c:pt>
                      <c:pt idx="2729">
                        <c:v>5.7932998813064599E-5</c:v>
                      </c:pt>
                      <c:pt idx="2730">
                        <c:v>5.3318209025956002E-5</c:v>
                      </c:pt>
                      <c:pt idx="2731" formatCode="General">
                        <c:v>1.3884256925220499E-4</c:v>
                      </c:pt>
                      <c:pt idx="2732" formatCode="General">
                        <c:v>1.3399414823473801E-4</c:v>
                      </c:pt>
                      <c:pt idx="2733">
                        <c:v>9.4424611280458003E-5</c:v>
                      </c:pt>
                      <c:pt idx="2734">
                        <c:v>7.7115261946090601E-5</c:v>
                      </c:pt>
                      <c:pt idx="2735" formatCode="General">
                        <c:v>1.0582190330274801E-4</c:v>
                      </c:pt>
                      <c:pt idx="2736">
                        <c:v>4.3221506732592903E-5</c:v>
                      </c:pt>
                      <c:pt idx="2737">
                        <c:v>7.2056369730582104E-5</c:v>
                      </c:pt>
                      <c:pt idx="2738">
                        <c:v>6.7570462458526394E-5</c:v>
                      </c:pt>
                      <c:pt idx="2739">
                        <c:v>6.3588967443768706E-5</c:v>
                      </c:pt>
                      <c:pt idx="2740">
                        <c:v>5.3364266654162597E-5</c:v>
                      </c:pt>
                      <c:pt idx="2741">
                        <c:v>9.9428648743670096E-5</c:v>
                      </c:pt>
                      <c:pt idx="2742">
                        <c:v>8.40815384215205E-5</c:v>
                      </c:pt>
                      <c:pt idx="2743" formatCode="General">
                        <c:v>1.00052377349034E-4</c:v>
                      </c:pt>
                      <c:pt idx="2744">
                        <c:v>6.7315965358830595E-5</c:v>
                      </c:pt>
                      <c:pt idx="2745" formatCode="General">
                        <c:v>1.01111797592229E-4</c:v>
                      </c:pt>
                      <c:pt idx="2746">
                        <c:v>6.1866696243392997E-5</c:v>
                      </c:pt>
                      <c:pt idx="2747">
                        <c:v>5.2960083498490797E-5</c:v>
                      </c:pt>
                      <c:pt idx="2748">
                        <c:v>8.5329667051914297E-5</c:v>
                      </c:pt>
                      <c:pt idx="2749">
                        <c:v>5.4430868495132703E-5</c:v>
                      </c:pt>
                      <c:pt idx="2750">
                        <c:v>7.6484730814582903E-5</c:v>
                      </c:pt>
                      <c:pt idx="2751">
                        <c:v>7.7792710204676606E-5</c:v>
                      </c:pt>
                      <c:pt idx="2752">
                        <c:v>6.4778677579799596E-5</c:v>
                      </c:pt>
                      <c:pt idx="2753">
                        <c:v>7.6339806379170403E-5</c:v>
                      </c:pt>
                      <c:pt idx="2754" formatCode="General">
                        <c:v>1.05049627985204E-4</c:v>
                      </c:pt>
                      <c:pt idx="2755">
                        <c:v>6.1713075748955296E-5</c:v>
                      </c:pt>
                      <c:pt idx="2756" formatCode="General">
                        <c:v>1.1670017923544E-4</c:v>
                      </c:pt>
                      <c:pt idx="2757">
                        <c:v>9.5518567880876102E-5</c:v>
                      </c:pt>
                      <c:pt idx="2758">
                        <c:v>4.5997439610787003E-5</c:v>
                      </c:pt>
                      <c:pt idx="2759">
                        <c:v>4.9918136030253297E-5</c:v>
                      </c:pt>
                      <c:pt idx="2760">
                        <c:v>9.9035497228527005E-5</c:v>
                      </c:pt>
                      <c:pt idx="2761">
                        <c:v>4.4237060787084903E-5</c:v>
                      </c:pt>
                      <c:pt idx="2762">
                        <c:v>8.0745085339889195E-5</c:v>
                      </c:pt>
                      <c:pt idx="2763">
                        <c:v>6.4889292498018097E-5</c:v>
                      </c:pt>
                      <c:pt idx="2764">
                        <c:v>8.0631018896583403E-5</c:v>
                      </c:pt>
                      <c:pt idx="2765">
                        <c:v>8.2802760666885096E-5</c:v>
                      </c:pt>
                      <c:pt idx="2766">
                        <c:v>8.1621181039154395E-5</c:v>
                      </c:pt>
                      <c:pt idx="2767">
                        <c:v>6.4981881133879693E-5</c:v>
                      </c:pt>
                      <c:pt idx="2768">
                        <c:v>7.6524168414712204E-5</c:v>
                      </c:pt>
                      <c:pt idx="2769">
                        <c:v>3.1097225634991598E-5</c:v>
                      </c:pt>
                      <c:pt idx="2770">
                        <c:v>7.7743085329493394E-5</c:v>
                      </c:pt>
                      <c:pt idx="2771">
                        <c:v>8.5412324230746799E-5</c:v>
                      </c:pt>
                      <c:pt idx="2772">
                        <c:v>8.7387230117319197E-5</c:v>
                      </c:pt>
                      <c:pt idx="2773">
                        <c:v>7.5235235805007499E-5</c:v>
                      </c:pt>
                      <c:pt idx="2774">
                        <c:v>6.2315279087054196E-5</c:v>
                      </c:pt>
                      <c:pt idx="2775">
                        <c:v>6.29767603733641E-5</c:v>
                      </c:pt>
                      <c:pt idx="2776">
                        <c:v>6.0397229816884603E-5</c:v>
                      </c:pt>
                      <c:pt idx="2777">
                        <c:v>5.9074995489632903E-5</c:v>
                      </c:pt>
                      <c:pt idx="2778">
                        <c:v>9.5568948961588296E-5</c:v>
                      </c:pt>
                      <c:pt idx="2779">
                        <c:v>6.2682505808309103E-5</c:v>
                      </c:pt>
                      <c:pt idx="2780" formatCode="General">
                        <c:v>1.0288401746731699E-4</c:v>
                      </c:pt>
                      <c:pt idx="2781">
                        <c:v>9.1934341054437693E-5</c:v>
                      </c:pt>
                      <c:pt idx="2782">
                        <c:v>9.1896318119743305E-5</c:v>
                      </c:pt>
                      <c:pt idx="2783">
                        <c:v>4.7025022273420499E-5</c:v>
                      </c:pt>
                      <c:pt idx="2784">
                        <c:v>7.1903233512574395E-5</c:v>
                      </c:pt>
                      <c:pt idx="2785">
                        <c:v>9.5393620602435394E-5</c:v>
                      </c:pt>
                      <c:pt idx="2786">
                        <c:v>4.2719370914644202E-5</c:v>
                      </c:pt>
                      <c:pt idx="2787">
                        <c:v>8.8108562992072101E-5</c:v>
                      </c:pt>
                      <c:pt idx="2788" formatCode="General">
                        <c:v>1.02918431078045E-4</c:v>
                      </c:pt>
                      <c:pt idx="2789">
                        <c:v>3.4044687705343397E-5</c:v>
                      </c:pt>
                      <c:pt idx="2790" formatCode="General">
                        <c:v>1.17381657853675E-4</c:v>
                      </c:pt>
                      <c:pt idx="2791">
                        <c:v>4.6735694271629301E-5</c:v>
                      </c:pt>
                      <c:pt idx="2792">
                        <c:v>6.7760257702190399E-5</c:v>
                      </c:pt>
                      <c:pt idx="2793">
                        <c:v>7.8357102775457004E-5</c:v>
                      </c:pt>
                      <c:pt idx="2794">
                        <c:v>6.9045593999992599E-5</c:v>
                      </c:pt>
                      <c:pt idx="2795">
                        <c:v>7.8669647402358002E-5</c:v>
                      </c:pt>
                      <c:pt idx="2796" formatCode="General">
                        <c:v>1.08876485917186E-4</c:v>
                      </c:pt>
                      <c:pt idx="2797" formatCode="General">
                        <c:v>1.11699199859352E-4</c:v>
                      </c:pt>
                      <c:pt idx="2798" formatCode="General">
                        <c:v>1.0070102649783801E-4</c:v>
                      </c:pt>
                      <c:pt idx="2799">
                        <c:v>5.1905259061453501E-5</c:v>
                      </c:pt>
                      <c:pt idx="2800" formatCode="General">
                        <c:v>1.02992678864172E-4</c:v>
                      </c:pt>
                      <c:pt idx="2801">
                        <c:v>6.15662590108204E-5</c:v>
                      </c:pt>
                      <c:pt idx="2802" formatCode="General">
                        <c:v>1.0647432815684301E-4</c:v>
                      </c:pt>
                      <c:pt idx="2803">
                        <c:v>9.8634342815217001E-5</c:v>
                      </c:pt>
                      <c:pt idx="2804">
                        <c:v>6.3229757126673504E-5</c:v>
                      </c:pt>
                      <c:pt idx="2805">
                        <c:v>5.9847541718068398E-5</c:v>
                      </c:pt>
                      <c:pt idx="2806">
                        <c:v>8.8984463857983003E-5</c:v>
                      </c:pt>
                      <c:pt idx="2807">
                        <c:v>9.29694155921068E-5</c:v>
                      </c:pt>
                      <c:pt idx="2808" formatCode="General">
                        <c:v>1.10468119699383E-4</c:v>
                      </c:pt>
                      <c:pt idx="2809">
                        <c:v>5.7042469562004602E-5</c:v>
                      </c:pt>
                      <c:pt idx="2810">
                        <c:v>3.6237915653971501E-5</c:v>
                      </c:pt>
                      <c:pt idx="2811" formatCode="General">
                        <c:v>1.16524316124332E-4</c:v>
                      </c:pt>
                      <c:pt idx="2812">
                        <c:v>8.9689916922162398E-5</c:v>
                      </c:pt>
                      <c:pt idx="2813" formatCode="General">
                        <c:v>1.05761317061261E-4</c:v>
                      </c:pt>
                      <c:pt idx="2814">
                        <c:v>8.5419082010385397E-5</c:v>
                      </c:pt>
                      <c:pt idx="2815" formatCode="General">
                        <c:v>1.1030361667562801E-4</c:v>
                      </c:pt>
                      <c:pt idx="2816">
                        <c:v>8.6749867593265397E-5</c:v>
                      </c:pt>
                      <c:pt idx="2817">
                        <c:v>8.2477156193635299E-5</c:v>
                      </c:pt>
                      <c:pt idx="2818">
                        <c:v>8.0376278957241398E-5</c:v>
                      </c:pt>
                      <c:pt idx="2819">
                        <c:v>9.9487510654555294E-5</c:v>
                      </c:pt>
                      <c:pt idx="2820" formatCode="General">
                        <c:v>1.0617690016037301E-4</c:v>
                      </c:pt>
                      <c:pt idx="2821">
                        <c:v>7.6764814903318001E-5</c:v>
                      </c:pt>
                      <c:pt idx="2822">
                        <c:v>6.7264865787464398E-5</c:v>
                      </c:pt>
                      <c:pt idx="2823">
                        <c:v>6.9480202158950894E-5</c:v>
                      </c:pt>
                      <c:pt idx="2824" formatCode="General">
                        <c:v>1.1559712659603601E-4</c:v>
                      </c:pt>
                      <c:pt idx="2825">
                        <c:v>7.1931222462828703E-5</c:v>
                      </c:pt>
                      <c:pt idx="2826">
                        <c:v>7.85477560702913E-5</c:v>
                      </c:pt>
                      <c:pt idx="2827">
                        <c:v>8.6668058694911606E-5</c:v>
                      </c:pt>
                      <c:pt idx="2828">
                        <c:v>4.7489893804632397E-5</c:v>
                      </c:pt>
                      <c:pt idx="2829">
                        <c:v>9.3038617761737001E-5</c:v>
                      </c:pt>
                      <c:pt idx="2830" formatCode="General">
                        <c:v>1.0397095146612299E-4</c:v>
                      </c:pt>
                      <c:pt idx="2831">
                        <c:v>6.8557721591283201E-5</c:v>
                      </c:pt>
                      <c:pt idx="2832">
                        <c:v>5.2768885373254197E-5</c:v>
                      </c:pt>
                      <c:pt idx="2833">
                        <c:v>2.4171681272914801E-5</c:v>
                      </c:pt>
                      <c:pt idx="2834">
                        <c:v>6.1764790185784495E-5</c:v>
                      </c:pt>
                      <c:pt idx="2835">
                        <c:v>6.5535448202080798E-5</c:v>
                      </c:pt>
                      <c:pt idx="2836" formatCode="General">
                        <c:v>1.10213146292435E-4</c:v>
                      </c:pt>
                      <c:pt idx="2837" formatCode="General">
                        <c:v>1.0150006925396601E-4</c:v>
                      </c:pt>
                      <c:pt idx="2838">
                        <c:v>7.0846050883623099E-5</c:v>
                      </c:pt>
                      <c:pt idx="2839" formatCode="General">
                        <c:v>1.1765441940928901E-4</c:v>
                      </c:pt>
                      <c:pt idx="2840">
                        <c:v>2.82577080534948E-5</c:v>
                      </c:pt>
                      <c:pt idx="2841">
                        <c:v>9.4823147217436399E-5</c:v>
                      </c:pt>
                      <c:pt idx="2842">
                        <c:v>9.1912343392959897E-5</c:v>
                      </c:pt>
                      <c:pt idx="2843">
                        <c:v>8.9200819833643694E-5</c:v>
                      </c:pt>
                      <c:pt idx="2844">
                        <c:v>6.9610257924398899E-5</c:v>
                      </c:pt>
                      <c:pt idx="2845">
                        <c:v>3.2875943771011197E-5</c:v>
                      </c:pt>
                      <c:pt idx="2846" formatCode="General">
                        <c:v>1.04785187475237E-4</c:v>
                      </c:pt>
                      <c:pt idx="2847" formatCode="General">
                        <c:v>1.09325561213588E-4</c:v>
                      </c:pt>
                      <c:pt idx="2848">
                        <c:v>6.9274067739518897E-5</c:v>
                      </c:pt>
                      <c:pt idx="2849">
                        <c:v>6.8059539283164803E-5</c:v>
                      </c:pt>
                      <c:pt idx="2850">
                        <c:v>8.8950909559435399E-5</c:v>
                      </c:pt>
                      <c:pt idx="2851">
                        <c:v>6.5282781059640605E-5</c:v>
                      </c:pt>
                      <c:pt idx="2852">
                        <c:v>7.3907954739583896E-5</c:v>
                      </c:pt>
                      <c:pt idx="2853">
                        <c:v>7.9024299055104202E-5</c:v>
                      </c:pt>
                      <c:pt idx="2854" formatCode="General">
                        <c:v>1.16031939746649E-4</c:v>
                      </c:pt>
                      <c:pt idx="2855">
                        <c:v>9.4918974101734701E-5</c:v>
                      </c:pt>
                      <c:pt idx="2856" formatCode="General">
                        <c:v>1.13825593873935E-4</c:v>
                      </c:pt>
                      <c:pt idx="2857" formatCode="General">
                        <c:v>1.19430872811652E-4</c:v>
                      </c:pt>
                      <c:pt idx="2858" formatCode="General">
                        <c:v>1.09525925275861E-4</c:v>
                      </c:pt>
                      <c:pt idx="2859">
                        <c:v>4.3350820697437198E-5</c:v>
                      </c:pt>
                      <c:pt idx="2860">
                        <c:v>9.2920310845414294E-5</c:v>
                      </c:pt>
                      <c:pt idx="2861">
                        <c:v>8.17866084273336E-5</c:v>
                      </c:pt>
                      <c:pt idx="2862">
                        <c:v>5.2597186523335498E-5</c:v>
                      </c:pt>
                      <c:pt idx="2863" formatCode="General">
                        <c:v>1.07385749606808E-4</c:v>
                      </c:pt>
                      <c:pt idx="2864">
                        <c:v>8.40628116638926E-5</c:v>
                      </c:pt>
                      <c:pt idx="2865">
                        <c:v>8.8751142670095103E-5</c:v>
                      </c:pt>
                      <c:pt idx="2866">
                        <c:v>6.6072318847806204E-5</c:v>
                      </c:pt>
                      <c:pt idx="2867">
                        <c:v>6.2618139092070004E-5</c:v>
                      </c:pt>
                      <c:pt idx="2868">
                        <c:v>9.3779383306561795E-5</c:v>
                      </c:pt>
                      <c:pt idx="2869">
                        <c:v>6.3357646026925704E-5</c:v>
                      </c:pt>
                      <c:pt idx="2870">
                        <c:v>5.0248721797929102E-5</c:v>
                      </c:pt>
                      <c:pt idx="2871">
                        <c:v>9.9786353762182196E-5</c:v>
                      </c:pt>
                      <c:pt idx="2872">
                        <c:v>5.1593574387226102E-5</c:v>
                      </c:pt>
                      <c:pt idx="2873">
                        <c:v>6.9925203221925106E-5</c:v>
                      </c:pt>
                      <c:pt idx="2874">
                        <c:v>7.6272834818705596E-5</c:v>
                      </c:pt>
                      <c:pt idx="2875">
                        <c:v>8.0302564551780695E-5</c:v>
                      </c:pt>
                      <c:pt idx="2876">
                        <c:v>5.8158296517418801E-5</c:v>
                      </c:pt>
                      <c:pt idx="2877">
                        <c:v>6.1963166896207496E-5</c:v>
                      </c:pt>
                      <c:pt idx="2878">
                        <c:v>7.0245947435579103E-5</c:v>
                      </c:pt>
                      <c:pt idx="2879" formatCode="General">
                        <c:v>1.04047965761302E-4</c:v>
                      </c:pt>
                      <c:pt idx="2880">
                        <c:v>8.9295371240974503E-5</c:v>
                      </c:pt>
                      <c:pt idx="2881">
                        <c:v>8.0058350579821099E-5</c:v>
                      </c:pt>
                      <c:pt idx="2882">
                        <c:v>8.2562381573249804E-5</c:v>
                      </c:pt>
                      <c:pt idx="2883">
                        <c:v>7.5411289754939497E-5</c:v>
                      </c:pt>
                      <c:pt idx="2884">
                        <c:v>6.69935710425893E-5</c:v>
                      </c:pt>
                      <c:pt idx="2885" formatCode="General">
                        <c:v>1.03056289085048E-4</c:v>
                      </c:pt>
                      <c:pt idx="2886">
                        <c:v>8.3821241728292598E-5</c:v>
                      </c:pt>
                      <c:pt idx="2887">
                        <c:v>9.80534485684314E-5</c:v>
                      </c:pt>
                      <c:pt idx="2888" formatCode="General">
                        <c:v>1.04348294652711E-4</c:v>
                      </c:pt>
                      <c:pt idx="2889" formatCode="General">
                        <c:v>1.4428487973938101E-4</c:v>
                      </c:pt>
                      <c:pt idx="2890" formatCode="General">
                        <c:v>1.25621780809423E-4</c:v>
                      </c:pt>
                      <c:pt idx="2891">
                        <c:v>7.6885931003782998E-5</c:v>
                      </c:pt>
                      <c:pt idx="2892">
                        <c:v>7.5987881408262297E-5</c:v>
                      </c:pt>
                      <c:pt idx="2893" formatCode="General">
                        <c:v>1.30893231035025E-4</c:v>
                      </c:pt>
                      <c:pt idx="2894">
                        <c:v>8.2964960158911797E-5</c:v>
                      </c:pt>
                      <c:pt idx="2895">
                        <c:v>8.3450754118307604E-5</c:v>
                      </c:pt>
                      <c:pt idx="2896">
                        <c:v>8.2710834731594704E-5</c:v>
                      </c:pt>
                      <c:pt idx="2897" formatCode="General">
                        <c:v>1.10721653470538E-4</c:v>
                      </c:pt>
                      <c:pt idx="2898" formatCode="General">
                        <c:v>1.06881634078148E-4</c:v>
                      </c:pt>
                      <c:pt idx="2899" formatCode="General">
                        <c:v>1.07903459750431E-4</c:v>
                      </c:pt>
                      <c:pt idx="2900">
                        <c:v>9.1950321924571106E-5</c:v>
                      </c:pt>
                      <c:pt idx="2901" formatCode="General">
                        <c:v>1.03738101290761E-4</c:v>
                      </c:pt>
                      <c:pt idx="2902">
                        <c:v>4.2854642877810502E-5</c:v>
                      </c:pt>
                      <c:pt idx="2903" formatCode="General">
                        <c:v>1.14233158331487E-4</c:v>
                      </c:pt>
                      <c:pt idx="2904" formatCode="General">
                        <c:v>1.04411683584987E-4</c:v>
                      </c:pt>
                      <c:pt idx="2905">
                        <c:v>8.3070292150718794E-5</c:v>
                      </c:pt>
                      <c:pt idx="2906">
                        <c:v>8.9591339383248396E-5</c:v>
                      </c:pt>
                      <c:pt idx="2907">
                        <c:v>6.0119915549225E-5</c:v>
                      </c:pt>
                      <c:pt idx="2908">
                        <c:v>6.8463088908508998E-5</c:v>
                      </c:pt>
                      <c:pt idx="2909">
                        <c:v>8.5558040437344604E-5</c:v>
                      </c:pt>
                      <c:pt idx="2910">
                        <c:v>8.6783886214010405E-5</c:v>
                      </c:pt>
                      <c:pt idx="2911">
                        <c:v>7.7318600516486697E-5</c:v>
                      </c:pt>
                      <c:pt idx="2912">
                        <c:v>9.9286258291810003E-5</c:v>
                      </c:pt>
                      <c:pt idx="2913" formatCode="General">
                        <c:v>1.1212263302558199E-4</c:v>
                      </c:pt>
                      <c:pt idx="2914" formatCode="General">
                        <c:v>1.2029831677524801E-4</c:v>
                      </c:pt>
                      <c:pt idx="2915" formatCode="General">
                        <c:v>1.02904135092603E-4</c:v>
                      </c:pt>
                      <c:pt idx="2916" formatCode="General">
                        <c:v>1.21714182768079E-4</c:v>
                      </c:pt>
                      <c:pt idx="2917">
                        <c:v>8.0543936485026995E-5</c:v>
                      </c:pt>
                      <c:pt idx="2918" formatCode="General">
                        <c:v>1.04980872296666E-4</c:v>
                      </c:pt>
                      <c:pt idx="2919" formatCode="General">
                        <c:v>1.10514621929909E-4</c:v>
                      </c:pt>
                      <c:pt idx="2920">
                        <c:v>7.4980192807131999E-5</c:v>
                      </c:pt>
                      <c:pt idx="2921">
                        <c:v>7.2409329504572801E-5</c:v>
                      </c:pt>
                      <c:pt idx="2922">
                        <c:v>9.4765732556871803E-5</c:v>
                      </c:pt>
                      <c:pt idx="2923">
                        <c:v>9.29926680765108E-5</c:v>
                      </c:pt>
                      <c:pt idx="2924">
                        <c:v>9.7095743456480696E-5</c:v>
                      </c:pt>
                      <c:pt idx="2925">
                        <c:v>9.5071553544451295E-5</c:v>
                      </c:pt>
                      <c:pt idx="2926">
                        <c:v>4.9407359663188002E-5</c:v>
                      </c:pt>
                      <c:pt idx="2927" formatCode="General">
                        <c:v>1.0455584756290899E-4</c:v>
                      </c:pt>
                      <c:pt idx="2928" formatCode="General">
                        <c:v>1.2624860522175599E-4</c:v>
                      </c:pt>
                      <c:pt idx="2929">
                        <c:v>9.9455231589366095E-5</c:v>
                      </c:pt>
                      <c:pt idx="2930">
                        <c:v>8.4386691762653604E-5</c:v>
                      </c:pt>
                      <c:pt idx="2931" formatCode="General">
                        <c:v>1.24588136929328E-4</c:v>
                      </c:pt>
                      <c:pt idx="2932">
                        <c:v>9.1321211203153804E-5</c:v>
                      </c:pt>
                      <c:pt idx="2933" formatCode="General">
                        <c:v>1.10062231578939E-4</c:v>
                      </c:pt>
                      <c:pt idx="2934">
                        <c:v>7.8339118508123396E-5</c:v>
                      </c:pt>
                      <c:pt idx="2935" formatCode="General">
                        <c:v>1.11728196214296E-4</c:v>
                      </c:pt>
                      <c:pt idx="2936" formatCode="General">
                        <c:v>1.13739159339887E-4</c:v>
                      </c:pt>
                      <c:pt idx="2937" formatCode="General">
                        <c:v>1.1673750586987599E-4</c:v>
                      </c:pt>
                      <c:pt idx="2938" formatCode="General">
                        <c:v>1.28415891797708E-4</c:v>
                      </c:pt>
                      <c:pt idx="2939" formatCode="General">
                        <c:v>1.0765123118890501E-4</c:v>
                      </c:pt>
                      <c:pt idx="2940" formatCode="General">
                        <c:v>1.04136111217075E-4</c:v>
                      </c:pt>
                      <c:pt idx="2941" formatCode="General">
                        <c:v>1.21561127143119E-4</c:v>
                      </c:pt>
                      <c:pt idx="2942" formatCode="General">
                        <c:v>1.3398970099141001E-4</c:v>
                      </c:pt>
                      <c:pt idx="2943">
                        <c:v>9.9953902529721894E-5</c:v>
                      </c:pt>
                      <c:pt idx="2944">
                        <c:v>8.0863499156842096E-5</c:v>
                      </c:pt>
                      <c:pt idx="2945" formatCode="General">
                        <c:v>1.1480967813842E-4</c:v>
                      </c:pt>
                      <c:pt idx="2946" formatCode="General">
                        <c:v>1.2644199635477099E-4</c:v>
                      </c:pt>
                      <c:pt idx="2947">
                        <c:v>6.7079778833470805E-5</c:v>
                      </c:pt>
                      <c:pt idx="2948">
                        <c:v>9.5251168446141394E-5</c:v>
                      </c:pt>
                      <c:pt idx="2949">
                        <c:v>9.9321741971739901E-5</c:v>
                      </c:pt>
                      <c:pt idx="2950">
                        <c:v>9.8591490154651803E-5</c:v>
                      </c:pt>
                      <c:pt idx="2951">
                        <c:v>6.4237924662229002E-5</c:v>
                      </c:pt>
                      <c:pt idx="2952" formatCode="General">
                        <c:v>1.0661235629072999E-4</c:v>
                      </c:pt>
                      <c:pt idx="2953">
                        <c:v>8.7285903709916499E-5</c:v>
                      </c:pt>
                      <c:pt idx="2954">
                        <c:v>5.94781124913852E-5</c:v>
                      </c:pt>
                      <c:pt idx="2955" formatCode="General">
                        <c:v>1.20902602752888E-4</c:v>
                      </c:pt>
                      <c:pt idx="2956" formatCode="General">
                        <c:v>1.1796927875343199E-4</c:v>
                      </c:pt>
                      <c:pt idx="2957">
                        <c:v>9.0286965354138596E-5</c:v>
                      </c:pt>
                      <c:pt idx="2958">
                        <c:v>8.1550854937767706E-5</c:v>
                      </c:pt>
                      <c:pt idx="2959" formatCode="General">
                        <c:v>1.2634160288137501E-4</c:v>
                      </c:pt>
                      <c:pt idx="2960">
                        <c:v>6.5822609871492494E-5</c:v>
                      </c:pt>
                      <c:pt idx="2961" formatCode="General">
                        <c:v>1.08871166754918E-4</c:v>
                      </c:pt>
                      <c:pt idx="2962">
                        <c:v>8.2097621731867104E-5</c:v>
                      </c:pt>
                      <c:pt idx="2963" formatCode="General">
                        <c:v>1.0634250873733001E-4</c:v>
                      </c:pt>
                      <c:pt idx="2964">
                        <c:v>9.2788730707106605E-5</c:v>
                      </c:pt>
                      <c:pt idx="2965" formatCode="General">
                        <c:v>1.07260341416224E-4</c:v>
                      </c:pt>
                      <c:pt idx="2966">
                        <c:v>9.2453344285029702E-5</c:v>
                      </c:pt>
                      <c:pt idx="2967" formatCode="General">
                        <c:v>1.12973301974634E-4</c:v>
                      </c:pt>
                      <c:pt idx="2968">
                        <c:v>4.7154786640296497E-5</c:v>
                      </c:pt>
                      <c:pt idx="2969" formatCode="General">
                        <c:v>1.2940720697853601E-4</c:v>
                      </c:pt>
                      <c:pt idx="2970">
                        <c:v>6.8345588346993503E-5</c:v>
                      </c:pt>
                      <c:pt idx="2971" formatCode="General">
                        <c:v>1.3951537741278299E-4</c:v>
                      </c:pt>
                      <c:pt idx="2972" formatCode="General">
                        <c:v>1.19167131372922E-4</c:v>
                      </c:pt>
                      <c:pt idx="2973" formatCode="General">
                        <c:v>1.11996127176E-4</c:v>
                      </c:pt>
                      <c:pt idx="2974" formatCode="General">
                        <c:v>1.5571747851655799E-4</c:v>
                      </c:pt>
                      <c:pt idx="2975" formatCode="General">
                        <c:v>1.4176481911829401E-4</c:v>
                      </c:pt>
                      <c:pt idx="2976">
                        <c:v>9.2577878760682797E-5</c:v>
                      </c:pt>
                      <c:pt idx="2977">
                        <c:v>9.3032095992358498E-5</c:v>
                      </c:pt>
                      <c:pt idx="2978">
                        <c:v>6.5672212519246901E-5</c:v>
                      </c:pt>
                      <c:pt idx="2979">
                        <c:v>9.3050314662798705E-5</c:v>
                      </c:pt>
                      <c:pt idx="2980" formatCode="General">
                        <c:v>1.0503924255780701E-4</c:v>
                      </c:pt>
                      <c:pt idx="2981">
                        <c:v>9.3818671197914795E-5</c:v>
                      </c:pt>
                      <c:pt idx="2982" formatCode="General">
                        <c:v>1.4104564501298699E-4</c:v>
                      </c:pt>
                      <c:pt idx="2983" formatCode="General">
                        <c:v>1.06515751047398E-4</c:v>
                      </c:pt>
                      <c:pt idx="2984" formatCode="General">
                        <c:v>1.21019092306439E-4</c:v>
                      </c:pt>
                      <c:pt idx="2985" formatCode="General">
                        <c:v>1.0927792464542401E-4</c:v>
                      </c:pt>
                      <c:pt idx="2986">
                        <c:v>6.8648065824084299E-5</c:v>
                      </c:pt>
                      <c:pt idx="2987" formatCode="General">
                        <c:v>1.28589250223496E-4</c:v>
                      </c:pt>
                      <c:pt idx="2988" formatCode="General">
                        <c:v>1.06014391017147E-4</c:v>
                      </c:pt>
                      <c:pt idx="2989" formatCode="General">
                        <c:v>1.5725030519563401E-4</c:v>
                      </c:pt>
                      <c:pt idx="2990" formatCode="General">
                        <c:v>1.25614535289753E-4</c:v>
                      </c:pt>
                      <c:pt idx="2991" formatCode="General">
                        <c:v>1.2239308552139801E-4</c:v>
                      </c:pt>
                      <c:pt idx="2992">
                        <c:v>6.8045965482569303E-5</c:v>
                      </c:pt>
                      <c:pt idx="2993">
                        <c:v>9.8039032633195802E-5</c:v>
                      </c:pt>
                      <c:pt idx="2994" formatCode="General">
                        <c:v>1.3462001464809099E-4</c:v>
                      </c:pt>
                      <c:pt idx="2995">
                        <c:v>8.0122985104063701E-5</c:v>
                      </c:pt>
                      <c:pt idx="2996">
                        <c:v>6.7047404025493695E-5</c:v>
                      </c:pt>
                      <c:pt idx="2997" formatCode="General">
                        <c:v>1.1975936672855399E-4</c:v>
                      </c:pt>
                      <c:pt idx="2998">
                        <c:v>7.6322820990961797E-5</c:v>
                      </c:pt>
                      <c:pt idx="2999" formatCode="General">
                        <c:v>1.1411777356516701E-4</c:v>
                      </c:pt>
                      <c:pt idx="3000">
                        <c:v>8.2534164934582098E-5</c:v>
                      </c:pt>
                      <c:pt idx="3001" formatCode="General">
                        <c:v>1.4883308921158499E-4</c:v>
                      </c:pt>
                      <c:pt idx="3002" formatCode="General">
                        <c:v>1.24945040954258E-4</c:v>
                      </c:pt>
                      <c:pt idx="3003" formatCode="General">
                        <c:v>1.4922227001676599E-4</c:v>
                      </c:pt>
                      <c:pt idx="3004">
                        <c:v>8.3718779999075596E-5</c:v>
                      </c:pt>
                      <c:pt idx="3005">
                        <c:v>9.4748732652231494E-5</c:v>
                      </c:pt>
                      <c:pt idx="3006" formatCode="General">
                        <c:v>1.2505332108348101E-4</c:v>
                      </c:pt>
                      <c:pt idx="3007" formatCode="General">
                        <c:v>1.1183358925117099E-4</c:v>
                      </c:pt>
                      <c:pt idx="3008">
                        <c:v>9.8519380818237496E-5</c:v>
                      </c:pt>
                      <c:pt idx="3009">
                        <c:v>4.3930846272232102E-5</c:v>
                      </c:pt>
                      <c:pt idx="3010" formatCode="General">
                        <c:v>1.0959278868521799E-4</c:v>
                      </c:pt>
                      <c:pt idx="3011" formatCode="General">
                        <c:v>1.4883283278590499E-4</c:v>
                      </c:pt>
                      <c:pt idx="3012">
                        <c:v>8.5448976560547894E-5</c:v>
                      </c:pt>
                      <c:pt idx="3013" formatCode="General">
                        <c:v>1.10891383108522E-4</c:v>
                      </c:pt>
                      <c:pt idx="3014" formatCode="General">
                        <c:v>1.4927991388685599E-4</c:v>
                      </c:pt>
                      <c:pt idx="3015" formatCode="General">
                        <c:v>1.12736674230016E-4</c:v>
                      </c:pt>
                      <c:pt idx="3016" formatCode="General">
                        <c:v>1.2482468286637699E-4</c:v>
                      </c:pt>
                      <c:pt idx="3017" formatCode="General">
                        <c:v>1.43963949223181E-4</c:v>
                      </c:pt>
                      <c:pt idx="3018">
                        <c:v>9.1172287895693302E-5</c:v>
                      </c:pt>
                      <c:pt idx="3019">
                        <c:v>9.4879787484041203E-5</c:v>
                      </c:pt>
                      <c:pt idx="3020" formatCode="General">
                        <c:v>1.35624953149721E-4</c:v>
                      </c:pt>
                      <c:pt idx="3021">
                        <c:v>9.1295587203443705E-5</c:v>
                      </c:pt>
                      <c:pt idx="3022" formatCode="General">
                        <c:v>1.03938611191466E-4</c:v>
                      </c:pt>
                      <c:pt idx="3023">
                        <c:v>7.9827435087075695E-5</c:v>
                      </c:pt>
                      <c:pt idx="3024" formatCode="General">
                        <c:v>1.07421798743164E-4</c:v>
                      </c:pt>
                      <c:pt idx="3025" formatCode="General">
                        <c:v>1.52280737186793E-4</c:v>
                      </c:pt>
                      <c:pt idx="3026" formatCode="General">
                        <c:v>1.3684037487452701E-4</c:v>
                      </c:pt>
                      <c:pt idx="3027">
                        <c:v>6.3086574823917305E-5</c:v>
                      </c:pt>
                      <c:pt idx="3028">
                        <c:v>8.3988873501649602E-5</c:v>
                      </c:pt>
                      <c:pt idx="3029" formatCode="General">
                        <c:v>1.08298174355954E-4</c:v>
                      </c:pt>
                      <c:pt idx="3030">
                        <c:v>8.5722596085157095E-5</c:v>
                      </c:pt>
                      <c:pt idx="3031" formatCode="General">
                        <c:v>1.20333097558287E-4</c:v>
                      </c:pt>
                      <c:pt idx="3032">
                        <c:v>9.5884719298498699E-5</c:v>
                      </c:pt>
                      <c:pt idx="3033" formatCode="General">
                        <c:v>1.02131596936457E-4</c:v>
                      </c:pt>
                      <c:pt idx="3034" formatCode="General">
                        <c:v>1.36325839947958E-4</c:v>
                      </c:pt>
                      <c:pt idx="3035" formatCode="General">
                        <c:v>1.0074801909616699E-4</c:v>
                      </c:pt>
                      <c:pt idx="3036" formatCode="General">
                        <c:v>1.36819827223093E-4</c:v>
                      </c:pt>
                      <c:pt idx="3037" formatCode="General">
                        <c:v>1.4524793357415799E-4</c:v>
                      </c:pt>
                      <c:pt idx="3038" formatCode="General">
                        <c:v>1.39333842887901E-4</c:v>
                      </c:pt>
                      <c:pt idx="3039" formatCode="General">
                        <c:v>1.3706718994058899E-4</c:v>
                      </c:pt>
                      <c:pt idx="3040" formatCode="General">
                        <c:v>1.3456592063690201E-4</c:v>
                      </c:pt>
                      <c:pt idx="3041">
                        <c:v>7.4618437439569996E-5</c:v>
                      </c:pt>
                      <c:pt idx="3042" formatCode="General">
                        <c:v>1.44801096194756E-4</c:v>
                      </c:pt>
                      <c:pt idx="3043" formatCode="General">
                        <c:v>1.33052206227936E-4</c:v>
                      </c:pt>
                      <c:pt idx="3044" formatCode="General">
                        <c:v>1.03631035110468E-4</c:v>
                      </c:pt>
                      <c:pt idx="3045" formatCode="General">
                        <c:v>1.3518717430025299E-4</c:v>
                      </c:pt>
                      <c:pt idx="3046" formatCode="General">
                        <c:v>1.16063815413536E-4</c:v>
                      </c:pt>
                      <c:pt idx="3047">
                        <c:v>6.1932227943826306E-5</c:v>
                      </c:pt>
                      <c:pt idx="3048">
                        <c:v>7.5385256925035999E-5</c:v>
                      </c:pt>
                      <c:pt idx="3049" formatCode="General">
                        <c:v>1.3820838431036699E-4</c:v>
                      </c:pt>
                      <c:pt idx="3050" formatCode="General">
                        <c:v>1.1771200522754701E-4</c:v>
                      </c:pt>
                      <c:pt idx="3051" formatCode="General">
                        <c:v>1.14144968266543E-4</c:v>
                      </c:pt>
                      <c:pt idx="3052" formatCode="General">
                        <c:v>1.3868680464522901E-4</c:v>
                      </c:pt>
                      <c:pt idx="3053" formatCode="General">
                        <c:v>1.4575200056873001E-4</c:v>
                      </c:pt>
                      <c:pt idx="3054" formatCode="General">
                        <c:v>1.4811006391995301E-4</c:v>
                      </c:pt>
                      <c:pt idx="3055" formatCode="General">
                        <c:v>1.0318180018112E-4</c:v>
                      </c:pt>
                      <c:pt idx="3056" formatCode="General">
                        <c:v>1.1991644830551501E-4</c:v>
                      </c:pt>
                      <c:pt idx="3057" formatCode="General">
                        <c:v>1.4926477240915099E-4</c:v>
                      </c:pt>
                      <c:pt idx="3058" formatCode="General">
                        <c:v>1.0494946783489399E-4</c:v>
                      </c:pt>
                      <c:pt idx="3059" formatCode="General">
                        <c:v>1.14727728824975E-4</c:v>
                      </c:pt>
                      <c:pt idx="3060" formatCode="General">
                        <c:v>1.21029226437144E-4</c:v>
                      </c:pt>
                      <c:pt idx="3061">
                        <c:v>6.3900415137438702E-5</c:v>
                      </c:pt>
                      <c:pt idx="3062" formatCode="General">
                        <c:v>1.3882965543604001E-4</c:v>
                      </c:pt>
                      <c:pt idx="3063" formatCode="General">
                        <c:v>1.17636284280449E-4</c:v>
                      </c:pt>
                      <c:pt idx="3064" formatCode="General">
                        <c:v>1.26249228666124E-4</c:v>
                      </c:pt>
                      <c:pt idx="3065">
                        <c:v>8.4615566995030004E-5</c:v>
                      </c:pt>
                      <c:pt idx="3066" formatCode="General">
                        <c:v>1.3264180124578301E-4</c:v>
                      </c:pt>
                      <c:pt idx="3067">
                        <c:v>9.1473478803197702E-5</c:v>
                      </c:pt>
                      <c:pt idx="3068" formatCode="General">
                        <c:v>1.32031484206718E-4</c:v>
                      </c:pt>
                      <c:pt idx="3069" formatCode="General">
                        <c:v>1.17360904862011E-4</c:v>
                      </c:pt>
                      <c:pt idx="3070" formatCode="General">
                        <c:v>1.30875080259144E-4</c:v>
                      </c:pt>
                      <c:pt idx="3071" formatCode="General">
                        <c:v>1.2914089805344899E-4</c:v>
                      </c:pt>
                      <c:pt idx="3072">
                        <c:v>9.1292733148452503E-5</c:v>
                      </c:pt>
                      <c:pt idx="3073" formatCode="General">
                        <c:v>1.00409119732339E-4</c:v>
                      </c:pt>
                      <c:pt idx="3074">
                        <c:v>9.3460243220916094E-5</c:v>
                      </c:pt>
                      <c:pt idx="3075" formatCode="General">
                        <c:v>1.4427501777804899E-4</c:v>
                      </c:pt>
                      <c:pt idx="3076" formatCode="General">
                        <c:v>1.19993867138139E-4</c:v>
                      </c:pt>
                      <c:pt idx="3077">
                        <c:v>9.0471136014051294E-5</c:v>
                      </c:pt>
                      <c:pt idx="3078" formatCode="General">
                        <c:v>1.59442480634911E-4</c:v>
                      </c:pt>
                      <c:pt idx="3079" formatCode="General">
                        <c:v>1.2354483358115699E-4</c:v>
                      </c:pt>
                      <c:pt idx="3080">
                        <c:v>9.1913287080761397E-5</c:v>
                      </c:pt>
                      <c:pt idx="3081">
                        <c:v>9.8246812422830596E-5</c:v>
                      </c:pt>
                      <c:pt idx="3082">
                        <c:v>4.1059939499967997E-5</c:v>
                      </c:pt>
                      <c:pt idx="3083" formatCode="General">
                        <c:v>1.33708073998519E-4</c:v>
                      </c:pt>
                      <c:pt idx="3084" formatCode="General">
                        <c:v>1.25436865962156E-4</c:v>
                      </c:pt>
                      <c:pt idx="3085" formatCode="General">
                        <c:v>1.01654126861974E-4</c:v>
                      </c:pt>
                      <c:pt idx="3086" formatCode="General">
                        <c:v>1.00633553279652E-4</c:v>
                      </c:pt>
                      <c:pt idx="3087" formatCode="General">
                        <c:v>1.57349905719836E-4</c:v>
                      </c:pt>
                      <c:pt idx="3088" formatCode="General">
                        <c:v>1.2196019716484E-4</c:v>
                      </c:pt>
                      <c:pt idx="3089" formatCode="General">
                        <c:v>1.1839992824033401E-4</c:v>
                      </c:pt>
                      <c:pt idx="3090" formatCode="General">
                        <c:v>1.12316476041414E-4</c:v>
                      </c:pt>
                      <c:pt idx="3091" formatCode="General">
                        <c:v>1.2594556791167201E-4</c:v>
                      </c:pt>
                      <c:pt idx="3092" formatCode="General">
                        <c:v>1.3005157308333901E-4</c:v>
                      </c:pt>
                      <c:pt idx="3093" formatCode="General">
                        <c:v>1.10188191142913E-4</c:v>
                      </c:pt>
                      <c:pt idx="3094" formatCode="General">
                        <c:v>1.09619299438797E-4</c:v>
                      </c:pt>
                      <c:pt idx="3095" formatCode="General">
                        <c:v>1.4796635462224999E-4</c:v>
                      </c:pt>
                      <c:pt idx="3096" formatCode="General">
                        <c:v>1.15069873014087E-4</c:v>
                      </c:pt>
                      <c:pt idx="3097">
                        <c:v>9.9605637084898297E-5</c:v>
                      </c:pt>
                      <c:pt idx="3098" formatCode="General">
                        <c:v>1.07166387427317E-4</c:v>
                      </c:pt>
                      <c:pt idx="3099" formatCode="General">
                        <c:v>1.4645940347201601E-4</c:v>
                      </c:pt>
                      <c:pt idx="3100" formatCode="General">
                        <c:v>1.60285297612154E-4</c:v>
                      </c:pt>
                      <c:pt idx="3101" formatCode="General">
                        <c:v>1.2608749276168799E-4</c:v>
                      </c:pt>
                      <c:pt idx="3102" formatCode="General">
                        <c:v>1.3704206218129099E-4</c:v>
                      </c:pt>
                      <c:pt idx="3103">
                        <c:v>7.0379306170688505E-5</c:v>
                      </c:pt>
                      <c:pt idx="3104">
                        <c:v>7.6304993060092796E-5</c:v>
                      </c:pt>
                      <c:pt idx="3105">
                        <c:v>9.3080482132604602E-5</c:v>
                      </c:pt>
                      <c:pt idx="3106" formatCode="General">
                        <c:v>1.18223824204608E-4</c:v>
                      </c:pt>
                      <c:pt idx="3107" formatCode="General">
                        <c:v>1.0767621115874901E-4</c:v>
                      </c:pt>
                      <c:pt idx="3108" formatCode="General">
                        <c:v>1.03853206009744E-4</c:v>
                      </c:pt>
                      <c:pt idx="3109" formatCode="General">
                        <c:v>1.2155446098836E-4</c:v>
                      </c:pt>
                      <c:pt idx="3110">
                        <c:v>8.5064973058132805E-5</c:v>
                      </c:pt>
                      <c:pt idx="3111">
                        <c:v>5.2896159769706501E-5</c:v>
                      </c:pt>
                      <c:pt idx="3112" formatCode="General">
                        <c:v>1.18922180332011E-4</c:v>
                      </c:pt>
                      <c:pt idx="3113" formatCode="General">
                        <c:v>1.08720449105803E-4</c:v>
                      </c:pt>
                      <c:pt idx="3114" formatCode="General">
                        <c:v>1.5232285408310701E-4</c:v>
                      </c:pt>
                      <c:pt idx="3115" formatCode="General">
                        <c:v>1.4995801340495399E-4</c:v>
                      </c:pt>
                      <c:pt idx="3116" formatCode="General">
                        <c:v>1.6164732222463099E-4</c:v>
                      </c:pt>
                      <c:pt idx="3117">
                        <c:v>5.9413354476179301E-5</c:v>
                      </c:pt>
                      <c:pt idx="3118">
                        <c:v>5.7999238072911603E-5</c:v>
                      </c:pt>
                      <c:pt idx="3119" formatCode="General">
                        <c:v>1.5743465990942899E-4</c:v>
                      </c:pt>
                      <c:pt idx="3120" formatCode="General">
                        <c:v>1.52082641744844E-4</c:v>
                      </c:pt>
                      <c:pt idx="3121" formatCode="General">
                        <c:v>1.3928815779384301E-4</c:v>
                      </c:pt>
                      <c:pt idx="3122" formatCode="General">
                        <c:v>1.5077271034987899E-4</c:v>
                      </c:pt>
                      <c:pt idx="3123" formatCode="General">
                        <c:v>1.20411540449167E-4</c:v>
                      </c:pt>
                      <c:pt idx="3124" formatCode="General">
                        <c:v>1.3826102882700801E-4</c:v>
                      </c:pt>
                      <c:pt idx="3125" formatCode="General">
                        <c:v>1.2272798343822199E-4</c:v>
                      </c:pt>
                      <c:pt idx="3126" formatCode="General">
                        <c:v>1.07376001369065E-4</c:v>
                      </c:pt>
                      <c:pt idx="3127" formatCode="General">
                        <c:v>1.21518723080199E-4</c:v>
                      </c:pt>
                      <c:pt idx="3128" formatCode="General">
                        <c:v>1.3807493745179199E-4</c:v>
                      </c:pt>
                      <c:pt idx="3129" formatCode="General">
                        <c:v>1.41757372693188E-4</c:v>
                      </c:pt>
                      <c:pt idx="3130" formatCode="General">
                        <c:v>1.53511537577552E-4</c:v>
                      </c:pt>
                      <c:pt idx="3131" formatCode="General">
                        <c:v>1.04953828290856E-4</c:v>
                      </c:pt>
                      <c:pt idx="3132" formatCode="General">
                        <c:v>1.6211502582238601E-4</c:v>
                      </c:pt>
                      <c:pt idx="3133" formatCode="General">
                        <c:v>1.46759749948127E-4</c:v>
                      </c:pt>
                      <c:pt idx="3134" formatCode="General">
                        <c:v>1.0867865629565499E-4</c:v>
                      </c:pt>
                      <c:pt idx="3135" formatCode="General">
                        <c:v>1.2997165546781901E-4</c:v>
                      </c:pt>
                      <c:pt idx="3136" formatCode="General">
                        <c:v>1.40535555093892E-4</c:v>
                      </c:pt>
                      <c:pt idx="3137" formatCode="General">
                        <c:v>1.56719929204112E-4</c:v>
                      </c:pt>
                      <c:pt idx="3138" formatCode="General">
                        <c:v>1.45367921102783E-4</c:v>
                      </c:pt>
                      <c:pt idx="3139" formatCode="General">
                        <c:v>1.4765203054872001E-4</c:v>
                      </c:pt>
                      <c:pt idx="3140" formatCode="General">
                        <c:v>1.3880581895844699E-4</c:v>
                      </c:pt>
                      <c:pt idx="3141" formatCode="General">
                        <c:v>1.3338287242940799E-4</c:v>
                      </c:pt>
                      <c:pt idx="3142">
                        <c:v>9.9977583158984801E-5</c:v>
                      </c:pt>
                      <c:pt idx="3143" formatCode="General">
                        <c:v>1.4464176849073699E-4</c:v>
                      </c:pt>
                      <c:pt idx="3144" formatCode="General">
                        <c:v>1.4003432526144501E-4</c:v>
                      </c:pt>
                      <c:pt idx="3145" formatCode="General">
                        <c:v>1.5741921766114801E-4</c:v>
                      </c:pt>
                      <c:pt idx="3146" formatCode="General">
                        <c:v>1.24137198473931E-4</c:v>
                      </c:pt>
                      <c:pt idx="3147" formatCode="General">
                        <c:v>1.13542489056912E-4</c:v>
                      </c:pt>
                      <c:pt idx="3148" formatCode="General">
                        <c:v>1.5917482086435101E-4</c:v>
                      </c:pt>
                      <c:pt idx="3149" formatCode="General">
                        <c:v>1.2679580493012301E-4</c:v>
                      </c:pt>
                      <c:pt idx="3150" formatCode="General">
                        <c:v>1.6471822632576499E-4</c:v>
                      </c:pt>
                      <c:pt idx="3151" formatCode="General">
                        <c:v>1.4276086375965101E-4</c:v>
                      </c:pt>
                      <c:pt idx="3152" formatCode="General">
                        <c:v>1.4581873634064E-4</c:v>
                      </c:pt>
                      <c:pt idx="3153">
                        <c:v>8.2128016653460902E-5</c:v>
                      </c:pt>
                      <c:pt idx="3154" formatCode="General">
                        <c:v>1.3499879130992099E-4</c:v>
                      </c:pt>
                      <c:pt idx="3155" formatCode="General">
                        <c:v>1.83865974458223E-4</c:v>
                      </c:pt>
                      <c:pt idx="3156" formatCode="General">
                        <c:v>1.7223088335165601E-4</c:v>
                      </c:pt>
                      <c:pt idx="3157" formatCode="General">
                        <c:v>1.3910422411897799E-4</c:v>
                      </c:pt>
                      <c:pt idx="3158" formatCode="General">
                        <c:v>1.28234890605439E-4</c:v>
                      </c:pt>
                      <c:pt idx="3159" formatCode="General">
                        <c:v>1.6469629557617899E-4</c:v>
                      </c:pt>
                      <c:pt idx="3160" formatCode="General">
                        <c:v>1.09850874817597E-4</c:v>
                      </c:pt>
                      <c:pt idx="3161" formatCode="General">
                        <c:v>1.4770352527978099E-4</c:v>
                      </c:pt>
                      <c:pt idx="3162" formatCode="General">
                        <c:v>1.61589968999601E-4</c:v>
                      </c:pt>
                      <c:pt idx="3163" formatCode="General">
                        <c:v>1.50065672187995E-4</c:v>
                      </c:pt>
                      <c:pt idx="3164" formatCode="General">
                        <c:v>1.14983049802656E-4</c:v>
                      </c:pt>
                      <c:pt idx="3165" formatCode="General">
                        <c:v>1.2526232442231199E-4</c:v>
                      </c:pt>
                      <c:pt idx="3166" formatCode="General">
                        <c:v>1.4982308475233801E-4</c:v>
                      </c:pt>
                      <c:pt idx="3167" formatCode="General">
                        <c:v>1.5202124636847999E-4</c:v>
                      </c:pt>
                      <c:pt idx="3168" formatCode="General">
                        <c:v>1.6422524190122501E-4</c:v>
                      </c:pt>
                      <c:pt idx="3169">
                        <c:v>9.4084220038292304E-5</c:v>
                      </c:pt>
                      <c:pt idx="3170" formatCode="General">
                        <c:v>1.75803464446232E-4</c:v>
                      </c:pt>
                      <c:pt idx="3171" formatCode="General">
                        <c:v>1.6020703526694401E-4</c:v>
                      </c:pt>
                      <c:pt idx="3172" formatCode="General">
                        <c:v>1.4530057532710899E-4</c:v>
                      </c:pt>
                      <c:pt idx="3173" formatCode="General">
                        <c:v>1.20221232384972E-4</c:v>
                      </c:pt>
                      <c:pt idx="3174" formatCode="General">
                        <c:v>1.15459120266295E-4</c:v>
                      </c:pt>
                      <c:pt idx="3175" formatCode="General">
                        <c:v>1.11198276323228E-4</c:v>
                      </c:pt>
                      <c:pt idx="3176" formatCode="General">
                        <c:v>1.3650765983035199E-4</c:v>
                      </c:pt>
                      <c:pt idx="3177" formatCode="General">
                        <c:v>1.5126274946917801E-4</c:v>
                      </c:pt>
                      <c:pt idx="3178" formatCode="General">
                        <c:v>1.26693878182373E-4</c:v>
                      </c:pt>
                      <c:pt idx="3179" formatCode="General">
                        <c:v>1.19600531830124E-4</c:v>
                      </c:pt>
                      <c:pt idx="3180" formatCode="General">
                        <c:v>1.5532422615663E-4</c:v>
                      </c:pt>
                      <c:pt idx="3181" formatCode="General">
                        <c:v>1.1698536756248301E-4</c:v>
                      </c:pt>
                      <c:pt idx="3182" formatCode="General">
                        <c:v>1.29345756033963E-4</c:v>
                      </c:pt>
                      <c:pt idx="3183" formatCode="General">
                        <c:v>1.4095332150649699E-4</c:v>
                      </c:pt>
                      <c:pt idx="3184" formatCode="General">
                        <c:v>1.29074896422031E-4</c:v>
                      </c:pt>
                      <c:pt idx="3185" formatCode="General">
                        <c:v>1.5356810930762001E-4</c:v>
                      </c:pt>
                      <c:pt idx="3186" formatCode="General">
                        <c:v>1.64012433090721E-4</c:v>
                      </c:pt>
                      <c:pt idx="3187" formatCode="General">
                        <c:v>1.39296140191726E-4</c:v>
                      </c:pt>
                      <c:pt idx="3188">
                        <c:v>9.7456781844876001E-5</c:v>
                      </c:pt>
                      <c:pt idx="3189">
                        <c:v>9.5112482636194404E-5</c:v>
                      </c:pt>
                      <c:pt idx="3190" formatCode="General">
                        <c:v>1.26728054880673E-4</c:v>
                      </c:pt>
                      <c:pt idx="3191" formatCode="General">
                        <c:v>1.54914991886774E-4</c:v>
                      </c:pt>
                      <c:pt idx="3192" formatCode="General">
                        <c:v>1.4317529838421301E-4</c:v>
                      </c:pt>
                      <c:pt idx="3193" formatCode="General">
                        <c:v>1.5870084887460199E-4</c:v>
                      </c:pt>
                      <c:pt idx="3194">
                        <c:v>8.0448137105630193E-5</c:v>
                      </c:pt>
                      <c:pt idx="3195" formatCode="General">
                        <c:v>1.4222454897783301E-4</c:v>
                      </c:pt>
                      <c:pt idx="3196" formatCode="General">
                        <c:v>1.1040677684313799E-4</c:v>
                      </c:pt>
                      <c:pt idx="3197" formatCode="General">
                        <c:v>1.18948370742866E-4</c:v>
                      </c:pt>
                      <c:pt idx="3198" formatCode="General">
                        <c:v>1.3560896837022901E-4</c:v>
                      </c:pt>
                      <c:pt idx="3199" formatCode="General">
                        <c:v>1.2922384035587401E-4</c:v>
                      </c:pt>
                      <c:pt idx="3200" formatCode="General">
                        <c:v>1.7838693144563801E-4</c:v>
                      </c:pt>
                      <c:pt idx="3201" formatCode="General">
                        <c:v>1.5712574835128899E-4</c:v>
                      </c:pt>
                      <c:pt idx="3202" formatCode="General">
                        <c:v>1.29581252595435E-4</c:v>
                      </c:pt>
                      <c:pt idx="3203" formatCode="General">
                        <c:v>1.2282645009059501E-4</c:v>
                      </c:pt>
                      <c:pt idx="3204" formatCode="General">
                        <c:v>1.4857186430527301E-4</c:v>
                      </c:pt>
                      <c:pt idx="3205">
                        <c:v>9.2118881533228997E-5</c:v>
                      </c:pt>
                      <c:pt idx="3206" formatCode="General">
                        <c:v>1.4694312319051499E-4</c:v>
                      </c:pt>
                      <c:pt idx="3207" formatCode="General">
                        <c:v>1.31667319189509E-4</c:v>
                      </c:pt>
                      <c:pt idx="3208" formatCode="General">
                        <c:v>1.3430887357533899E-4</c:v>
                      </c:pt>
                      <c:pt idx="3209" formatCode="General">
                        <c:v>1.17225953082797E-4</c:v>
                      </c:pt>
                      <c:pt idx="3210" formatCode="General">
                        <c:v>1.089649234429E-4</c:v>
                      </c:pt>
                      <c:pt idx="3211">
                        <c:v>7.7996043748594703E-5</c:v>
                      </c:pt>
                      <c:pt idx="3212" formatCode="General">
                        <c:v>1.22250737075681E-4</c:v>
                      </c:pt>
                      <c:pt idx="3213" formatCode="General">
                        <c:v>1.5553036583761999E-4</c:v>
                      </c:pt>
                      <c:pt idx="3214" formatCode="General">
                        <c:v>1.7453591080873599E-4</c:v>
                      </c:pt>
                      <c:pt idx="3215" formatCode="General">
                        <c:v>1.02979447979156E-4</c:v>
                      </c:pt>
                      <c:pt idx="3216" formatCode="General">
                        <c:v>1.41667667882967E-4</c:v>
                      </c:pt>
                      <c:pt idx="3217">
                        <c:v>9.9826086291597595E-5</c:v>
                      </c:pt>
                      <c:pt idx="3218" formatCode="General">
                        <c:v>1.6612149544469E-4</c:v>
                      </c:pt>
                      <c:pt idx="3219" formatCode="General">
                        <c:v>1.3754311228316701E-4</c:v>
                      </c:pt>
                      <c:pt idx="3220" formatCode="General">
                        <c:v>1.2452049011848899E-4</c:v>
                      </c:pt>
                      <c:pt idx="3221" formatCode="General">
                        <c:v>1.00498554909456E-4</c:v>
                      </c:pt>
                      <c:pt idx="3222" formatCode="General">
                        <c:v>1.0795233514645001E-4</c:v>
                      </c:pt>
                      <c:pt idx="3223" formatCode="General">
                        <c:v>1.45400050741964E-4</c:v>
                      </c:pt>
                      <c:pt idx="3224" formatCode="General">
                        <c:v>1.5441332199432999E-4</c:v>
                      </c:pt>
                      <c:pt idx="3225">
                        <c:v>7.2325961178098305E-5</c:v>
                      </c:pt>
                      <c:pt idx="3226">
                        <c:v>9.6774811976934697E-5</c:v>
                      </c:pt>
                      <c:pt idx="3227" formatCode="General">
                        <c:v>1.7620816539728901E-4</c:v>
                      </c:pt>
                      <c:pt idx="3228" formatCode="General">
                        <c:v>1.6053994930257599E-4</c:v>
                      </c:pt>
                      <c:pt idx="3229" formatCode="General">
                        <c:v>1.2451182548677101E-4</c:v>
                      </c:pt>
                      <c:pt idx="3230" formatCode="General">
                        <c:v>1.30659534803218E-4</c:v>
                      </c:pt>
                      <c:pt idx="3231" formatCode="General">
                        <c:v>1.06601288448984E-4</c:v>
                      </c:pt>
                      <c:pt idx="3232" formatCode="General">
                        <c:v>1.03357796130396E-4</c:v>
                      </c:pt>
                      <c:pt idx="3233">
                        <c:v>7.1821160737127197E-5</c:v>
                      </c:pt>
                      <c:pt idx="3234" formatCode="General">
                        <c:v>1.6856765142651299E-4</c:v>
                      </c:pt>
                      <c:pt idx="3235" formatCode="General">
                        <c:v>1.5888166520089701E-4</c:v>
                      </c:pt>
                      <c:pt idx="3236" formatCode="General">
                        <c:v>1.8670900683400601E-4</c:v>
                      </c:pt>
                      <c:pt idx="3237" formatCode="General">
                        <c:v>1.39782260905884E-4</c:v>
                      </c:pt>
                      <c:pt idx="3238" formatCode="General">
                        <c:v>1.5626895312063601E-4</c:v>
                      </c:pt>
                      <c:pt idx="3239" formatCode="General">
                        <c:v>1.5044863086245401E-4</c:v>
                      </c:pt>
                      <c:pt idx="3240" formatCode="General">
                        <c:v>1.6513403966542101E-4</c:v>
                      </c:pt>
                      <c:pt idx="3241" formatCode="General">
                        <c:v>1.3337831039615601E-4</c:v>
                      </c:pt>
                      <c:pt idx="3242" formatCode="General">
                        <c:v>1.48716169635151E-4</c:v>
                      </c:pt>
                      <c:pt idx="3243" formatCode="General">
                        <c:v>1.16846101742333E-4</c:v>
                      </c:pt>
                      <c:pt idx="3244" formatCode="General">
                        <c:v>1.6549588459020801E-4</c:v>
                      </c:pt>
                      <c:pt idx="3245" formatCode="General">
                        <c:v>1.5528336546506301E-4</c:v>
                      </c:pt>
                      <c:pt idx="3246" formatCode="General">
                        <c:v>1.01022411799617E-4</c:v>
                      </c:pt>
                      <c:pt idx="3247" formatCode="General">
                        <c:v>1.43062915538114E-4</c:v>
                      </c:pt>
                      <c:pt idx="3248" formatCode="General">
                        <c:v>1.4856160342977399E-4</c:v>
                      </c:pt>
                      <c:pt idx="3249" formatCode="General">
                        <c:v>1.0820376771368601E-4</c:v>
                      </c:pt>
                      <c:pt idx="3250" formatCode="General">
                        <c:v>1.4659375988464599E-4</c:v>
                      </c:pt>
                      <c:pt idx="3251" formatCode="General">
                        <c:v>1.41886299708992E-4</c:v>
                      </c:pt>
                      <c:pt idx="3252" formatCode="General">
                        <c:v>1.8415439553869599E-4</c:v>
                      </c:pt>
                      <c:pt idx="3253" formatCode="General">
                        <c:v>1.6901873260003901E-4</c:v>
                      </c:pt>
                      <c:pt idx="3254" formatCode="General">
                        <c:v>1.5527527177855099E-4</c:v>
                      </c:pt>
                      <c:pt idx="3255" formatCode="General">
                        <c:v>1.3007987965037499E-4</c:v>
                      </c:pt>
                      <c:pt idx="3256" formatCode="General">
                        <c:v>1.72090009067097E-4</c:v>
                      </c:pt>
                      <c:pt idx="3257" formatCode="General">
                        <c:v>1.1401162247127401E-4</c:v>
                      </c:pt>
                      <c:pt idx="3258" formatCode="General">
                        <c:v>1.4059407969969901E-4</c:v>
                      </c:pt>
                      <c:pt idx="3259" formatCode="General">
                        <c:v>1.75598519530505E-4</c:v>
                      </c:pt>
                      <c:pt idx="3260" formatCode="General">
                        <c:v>1.22222470943322E-4</c:v>
                      </c:pt>
                      <c:pt idx="3261" formatCode="General">
                        <c:v>1.4759443434027799E-4</c:v>
                      </c:pt>
                      <c:pt idx="3262" formatCode="General">
                        <c:v>1.5486626412973599E-4</c:v>
                      </c:pt>
                      <c:pt idx="3263" formatCode="General">
                        <c:v>1.4989605338694E-4</c:v>
                      </c:pt>
                      <c:pt idx="3264" formatCode="General">
                        <c:v>1.39975138207886E-4</c:v>
                      </c:pt>
                      <c:pt idx="3265" formatCode="General">
                        <c:v>1.4262715787076501E-4</c:v>
                      </c:pt>
                      <c:pt idx="3266" formatCode="General">
                        <c:v>1.21106441574254E-4</c:v>
                      </c:pt>
                      <c:pt idx="3267" formatCode="General">
                        <c:v>1.12577899437861E-4</c:v>
                      </c:pt>
                      <c:pt idx="3268" formatCode="General">
                        <c:v>1.0062468520285601E-4</c:v>
                      </c:pt>
                      <c:pt idx="3269" formatCode="General">
                        <c:v>1.1947124778970401E-4</c:v>
                      </c:pt>
                      <c:pt idx="3270" formatCode="General">
                        <c:v>1.44727415398911E-4</c:v>
                      </c:pt>
                      <c:pt idx="3271" formatCode="General">
                        <c:v>1.6246322562756601E-4</c:v>
                      </c:pt>
                      <c:pt idx="3272" formatCode="General">
                        <c:v>1.01496790835543E-4</c:v>
                      </c:pt>
                      <c:pt idx="3273" formatCode="General">
                        <c:v>1.8782188548543399E-4</c:v>
                      </c:pt>
                      <c:pt idx="3274" formatCode="General">
                        <c:v>1.7286734302195399E-4</c:v>
                      </c:pt>
                      <c:pt idx="3275" formatCode="General">
                        <c:v>1.2633306406110799E-4</c:v>
                      </c:pt>
                      <c:pt idx="3276" formatCode="General">
                        <c:v>1.67337468814252E-4</c:v>
                      </c:pt>
                      <c:pt idx="3277" formatCode="General">
                        <c:v>1.35177109392287E-4</c:v>
                      </c:pt>
                      <c:pt idx="3278" formatCode="General">
                        <c:v>1.20265760950675E-4</c:v>
                      </c:pt>
                      <c:pt idx="3279" formatCode="General">
                        <c:v>1.32390215135326E-4</c:v>
                      </c:pt>
                      <c:pt idx="3280" formatCode="General">
                        <c:v>1.1270720596717201E-4</c:v>
                      </c:pt>
                      <c:pt idx="3281" formatCode="General">
                        <c:v>1.6385529668521499E-4</c:v>
                      </c:pt>
                      <c:pt idx="3282" formatCode="General">
                        <c:v>1.17333764311967E-4</c:v>
                      </c:pt>
                      <c:pt idx="3283" formatCode="General">
                        <c:v>1.6733561365941201E-4</c:v>
                      </c:pt>
                      <c:pt idx="3284" formatCode="General">
                        <c:v>1.6010907748312901E-4</c:v>
                      </c:pt>
                      <c:pt idx="3285" formatCode="General">
                        <c:v>1.8041042576918601E-4</c:v>
                      </c:pt>
                      <c:pt idx="3286" formatCode="General">
                        <c:v>1.4496806126515401E-4</c:v>
                      </c:pt>
                      <c:pt idx="3287" formatCode="General">
                        <c:v>1.8263060849018199E-4</c:v>
                      </c:pt>
                      <c:pt idx="3288" formatCode="General">
                        <c:v>1.7564294331052501E-4</c:v>
                      </c:pt>
                      <c:pt idx="3289" formatCode="General">
                        <c:v>1.6792222309956601E-4</c:v>
                      </c:pt>
                      <c:pt idx="3290" formatCode="General">
                        <c:v>1.01933587028926E-4</c:v>
                      </c:pt>
                      <c:pt idx="3291" formatCode="General">
                        <c:v>1.9045605275821599E-4</c:v>
                      </c:pt>
                      <c:pt idx="3292" formatCode="General">
                        <c:v>1.20770023802541E-4</c:v>
                      </c:pt>
                      <c:pt idx="3293" formatCode="General">
                        <c:v>1.9554036823040701E-4</c:v>
                      </c:pt>
                      <c:pt idx="3294" formatCode="General">
                        <c:v>1.66729304414532E-4</c:v>
                      </c:pt>
                      <c:pt idx="3295" formatCode="General">
                        <c:v>1.42981011173563E-4</c:v>
                      </c:pt>
                      <c:pt idx="3296" formatCode="General">
                        <c:v>1.5319633306710599E-4</c:v>
                      </c:pt>
                      <c:pt idx="3297" formatCode="General">
                        <c:v>1.44941312035039E-4</c:v>
                      </c:pt>
                      <c:pt idx="3298" formatCode="General">
                        <c:v>1.69256750182228E-4</c:v>
                      </c:pt>
                      <c:pt idx="3299" formatCode="General">
                        <c:v>1.7439695723536701E-4</c:v>
                      </c:pt>
                      <c:pt idx="3300" formatCode="General">
                        <c:v>1.4674671289601301E-4</c:v>
                      </c:pt>
                      <c:pt idx="3301" formatCode="General">
                        <c:v>1.3752867861741499E-4</c:v>
                      </c:pt>
                      <c:pt idx="3302" formatCode="General">
                        <c:v>1.19528243252224E-4</c:v>
                      </c:pt>
                      <c:pt idx="3303" formatCode="General">
                        <c:v>1.44546762977254E-4</c:v>
                      </c:pt>
                      <c:pt idx="3304" formatCode="General">
                        <c:v>1.8041491488384899E-4</c:v>
                      </c:pt>
                      <c:pt idx="3305" formatCode="General">
                        <c:v>1.05742091023464E-4</c:v>
                      </c:pt>
                      <c:pt idx="3306" formatCode="General">
                        <c:v>1.31398652059152E-4</c:v>
                      </c:pt>
                      <c:pt idx="3307" formatCode="General">
                        <c:v>1.5435260499314701E-4</c:v>
                      </c:pt>
                      <c:pt idx="3308" formatCode="General">
                        <c:v>1.64030834094434E-4</c:v>
                      </c:pt>
                      <c:pt idx="3309" formatCode="General">
                        <c:v>1.4386491665788399E-4</c:v>
                      </c:pt>
                      <c:pt idx="3310">
                        <c:v>9.8773178165516504E-5</c:v>
                      </c:pt>
                      <c:pt idx="3311" formatCode="General">
                        <c:v>1.4993135277137701E-4</c:v>
                      </c:pt>
                      <c:pt idx="3312" formatCode="General">
                        <c:v>1.1496374703187601E-4</c:v>
                      </c:pt>
                      <c:pt idx="3313" formatCode="General">
                        <c:v>2.0711655427133001E-4</c:v>
                      </c:pt>
                      <c:pt idx="3314" formatCode="General">
                        <c:v>1.5333672231682699E-4</c:v>
                      </c:pt>
                      <c:pt idx="3315" formatCode="General">
                        <c:v>1.7200264034344099E-4</c:v>
                      </c:pt>
                      <c:pt idx="3316" formatCode="General">
                        <c:v>1.5118799375878799E-4</c:v>
                      </c:pt>
                      <c:pt idx="3317" formatCode="General">
                        <c:v>2.0970003100386801E-4</c:v>
                      </c:pt>
                      <c:pt idx="3318" formatCode="General">
                        <c:v>1.46830915471571E-4</c:v>
                      </c:pt>
                      <c:pt idx="3319" formatCode="General">
                        <c:v>1.8405488741806501E-4</c:v>
                      </c:pt>
                      <c:pt idx="3320" formatCode="General">
                        <c:v>1.87910000961694E-4</c:v>
                      </c:pt>
                      <c:pt idx="3321" formatCode="General">
                        <c:v>1.06371538997397E-4</c:v>
                      </c:pt>
                      <c:pt idx="3322" formatCode="General">
                        <c:v>1.7730543642544699E-4</c:v>
                      </c:pt>
                      <c:pt idx="3323" formatCode="General">
                        <c:v>1.7507454361988999E-4</c:v>
                      </c:pt>
                      <c:pt idx="3324" formatCode="General">
                        <c:v>1.72743855694563E-4</c:v>
                      </c:pt>
                      <c:pt idx="3325" formatCode="General">
                        <c:v>1.7578994189561801E-4</c:v>
                      </c:pt>
                      <c:pt idx="3326" formatCode="General">
                        <c:v>1.3809934603123701E-4</c:v>
                      </c:pt>
                      <c:pt idx="3327" formatCode="General">
                        <c:v>1.62858606620041E-4</c:v>
                      </c:pt>
                      <c:pt idx="3328" formatCode="General">
                        <c:v>1.7620869342639301E-4</c:v>
                      </c:pt>
                      <c:pt idx="3329" formatCode="General">
                        <c:v>1.2770176300187501E-4</c:v>
                      </c:pt>
                      <c:pt idx="3330" formatCode="General">
                        <c:v>1.5476097818473299E-4</c:v>
                      </c:pt>
                      <c:pt idx="3331" formatCode="General">
                        <c:v>1.1386661651102901E-4</c:v>
                      </c:pt>
                      <c:pt idx="3332" formatCode="General">
                        <c:v>1.5476710632686801E-4</c:v>
                      </c:pt>
                      <c:pt idx="3333" formatCode="General">
                        <c:v>1.2899502702342299E-4</c:v>
                      </c:pt>
                      <c:pt idx="3334" formatCode="General">
                        <c:v>1.4004420663683799E-4</c:v>
                      </c:pt>
                      <c:pt idx="3335" formatCode="General">
                        <c:v>1.7720502129999499E-4</c:v>
                      </c:pt>
                      <c:pt idx="3336" formatCode="General">
                        <c:v>1.7028073721261501E-4</c:v>
                      </c:pt>
                      <c:pt idx="3337" formatCode="General">
                        <c:v>1.3787191097741001E-4</c:v>
                      </c:pt>
                      <c:pt idx="3338" formatCode="General">
                        <c:v>1.97558685643807E-4</c:v>
                      </c:pt>
                      <c:pt idx="3339" formatCode="General">
                        <c:v>1.37594880924347E-4</c:v>
                      </c:pt>
                      <c:pt idx="3340" formatCode="General">
                        <c:v>1.9149949889641E-4</c:v>
                      </c:pt>
                      <c:pt idx="3341" formatCode="General">
                        <c:v>1.6166453564864201E-4</c:v>
                      </c:pt>
                      <c:pt idx="3342" formatCode="General">
                        <c:v>1.7120119290645701E-4</c:v>
                      </c:pt>
                      <c:pt idx="3343" formatCode="General">
                        <c:v>1.9241130016323601E-4</c:v>
                      </c:pt>
                      <c:pt idx="3344" formatCode="General">
                        <c:v>1.3455110776145E-4</c:v>
                      </c:pt>
                      <c:pt idx="3345" formatCode="General">
                        <c:v>1.31831559161825E-4</c:v>
                      </c:pt>
                      <c:pt idx="3346" formatCode="General">
                        <c:v>1.7257862821229799E-4</c:v>
                      </c:pt>
                      <c:pt idx="3347" formatCode="General">
                        <c:v>1.5730600182142901E-4</c:v>
                      </c:pt>
                      <c:pt idx="3348" formatCode="General">
                        <c:v>1.9076769835083601E-4</c:v>
                      </c:pt>
                      <c:pt idx="3349" formatCode="General">
                        <c:v>1.57130328081155E-4</c:v>
                      </c:pt>
                      <c:pt idx="3350" formatCode="General">
                        <c:v>1.4220129774162701E-4</c:v>
                      </c:pt>
                      <c:pt idx="3351" formatCode="General">
                        <c:v>1.9360479115814201E-4</c:v>
                      </c:pt>
                      <c:pt idx="3352" formatCode="General">
                        <c:v>1.8140470453047999E-4</c:v>
                      </c:pt>
                      <c:pt idx="3353" formatCode="General">
                        <c:v>1.41784787321289E-4</c:v>
                      </c:pt>
                      <c:pt idx="3354" formatCode="General">
                        <c:v>2.1153508621571499E-4</c:v>
                      </c:pt>
                      <c:pt idx="3355" formatCode="General">
                        <c:v>1.39663992924126E-4</c:v>
                      </c:pt>
                      <c:pt idx="3356" formatCode="General">
                        <c:v>2.06446211429674E-4</c:v>
                      </c:pt>
                      <c:pt idx="3357" formatCode="General">
                        <c:v>1.4673919614921799E-4</c:v>
                      </c:pt>
                      <c:pt idx="3358" formatCode="General">
                        <c:v>1.7733646288272E-4</c:v>
                      </c:pt>
                      <c:pt idx="3359" formatCode="General">
                        <c:v>1.7620631071453799E-4</c:v>
                      </c:pt>
                      <c:pt idx="3360" formatCode="General">
                        <c:v>1.4402451262167899E-4</c:v>
                      </c:pt>
                      <c:pt idx="3361" formatCode="General">
                        <c:v>2.0667328276755399E-4</c:v>
                      </c:pt>
                      <c:pt idx="3362" formatCode="General">
                        <c:v>1.2049469990423001E-4</c:v>
                      </c:pt>
                      <c:pt idx="3363" formatCode="General">
                        <c:v>2.04910578599556E-4</c:v>
                      </c:pt>
                      <c:pt idx="3364" formatCode="General">
                        <c:v>1.4201868409033101E-4</c:v>
                      </c:pt>
                      <c:pt idx="3365" formatCode="General">
                        <c:v>1.3299846829733299E-4</c:v>
                      </c:pt>
                      <c:pt idx="3366" formatCode="General">
                        <c:v>1.5086160161285699E-4</c:v>
                      </c:pt>
                      <c:pt idx="3367" formatCode="General">
                        <c:v>1.61022745484946E-4</c:v>
                      </c:pt>
                      <c:pt idx="3368" formatCode="General">
                        <c:v>1.6024966013556899E-4</c:v>
                      </c:pt>
                      <c:pt idx="3369" formatCode="General">
                        <c:v>1.8600259957277999E-4</c:v>
                      </c:pt>
                      <c:pt idx="3370" formatCode="General">
                        <c:v>2.2457112332579401E-4</c:v>
                      </c:pt>
                      <c:pt idx="3371" formatCode="General">
                        <c:v>1.9513982088843599E-4</c:v>
                      </c:pt>
                      <c:pt idx="3372" formatCode="General">
                        <c:v>2.0181603985908501E-4</c:v>
                      </c:pt>
                      <c:pt idx="3373" formatCode="General">
                        <c:v>1.4504661718203599E-4</c:v>
                      </c:pt>
                      <c:pt idx="3374" formatCode="General">
                        <c:v>1.5497038318840301E-4</c:v>
                      </c:pt>
                      <c:pt idx="3375" formatCode="General">
                        <c:v>1.5026377982258499E-4</c:v>
                      </c:pt>
                      <c:pt idx="3376" formatCode="General">
                        <c:v>1.95779415518014E-4</c:v>
                      </c:pt>
                      <c:pt idx="3377" formatCode="General">
                        <c:v>1.9450545319107899E-4</c:v>
                      </c:pt>
                      <c:pt idx="3378" formatCode="General">
                        <c:v>1.9930651666133999E-4</c:v>
                      </c:pt>
                      <c:pt idx="3379" formatCode="General">
                        <c:v>1.4607664841269501E-4</c:v>
                      </c:pt>
                      <c:pt idx="3380" formatCode="General">
                        <c:v>1.4398682312795599E-4</c:v>
                      </c:pt>
                      <c:pt idx="3381" formatCode="General">
                        <c:v>1.94433675711424E-4</c:v>
                      </c:pt>
                      <c:pt idx="3382" formatCode="General">
                        <c:v>2.07313760489408E-4</c:v>
                      </c:pt>
                      <c:pt idx="3383" formatCode="General">
                        <c:v>1.50105153541789E-4</c:v>
                      </c:pt>
                      <c:pt idx="3384" formatCode="General">
                        <c:v>2.1509515933228901E-4</c:v>
                      </c:pt>
                      <c:pt idx="3385" formatCode="General">
                        <c:v>1.6991479494597999E-4</c:v>
                      </c:pt>
                      <c:pt idx="3386" formatCode="General">
                        <c:v>1.5981751146178799E-4</c:v>
                      </c:pt>
                      <c:pt idx="3387" formatCode="General">
                        <c:v>1.10290509091751E-4</c:v>
                      </c:pt>
                      <c:pt idx="3388" formatCode="General">
                        <c:v>1.5236908663825599E-4</c:v>
                      </c:pt>
                      <c:pt idx="3389" formatCode="General">
                        <c:v>1.8821672274459901E-4</c:v>
                      </c:pt>
                      <c:pt idx="3390" formatCode="General">
                        <c:v>2.2493893908101401E-4</c:v>
                      </c:pt>
                      <c:pt idx="3391" formatCode="General">
                        <c:v>1.8494895622591799E-4</c:v>
                      </c:pt>
                      <c:pt idx="3392" formatCode="General">
                        <c:v>1.5108519850693999E-4</c:v>
                      </c:pt>
                      <c:pt idx="3393" formatCode="General">
                        <c:v>1.5360913505534001E-4</c:v>
                      </c:pt>
                      <c:pt idx="3394" formatCode="General">
                        <c:v>1.3018848383427201E-4</c:v>
                      </c:pt>
                      <c:pt idx="3395" formatCode="General">
                        <c:v>1.85278179750677E-4</c:v>
                      </c:pt>
                      <c:pt idx="3396" formatCode="General">
                        <c:v>1.1128749078868899E-4</c:v>
                      </c:pt>
                      <c:pt idx="3397" formatCode="General">
                        <c:v>1.60897026698027E-4</c:v>
                      </c:pt>
                      <c:pt idx="3398" formatCode="General">
                        <c:v>1.31469330927623E-4</c:v>
                      </c:pt>
                      <c:pt idx="3399" formatCode="General">
                        <c:v>1.9675395344715099E-4</c:v>
                      </c:pt>
                      <c:pt idx="3400" formatCode="General">
                        <c:v>1.8953765512440699E-4</c:v>
                      </c:pt>
                      <c:pt idx="3401" formatCode="General">
                        <c:v>1.8470808223930299E-4</c:v>
                      </c:pt>
                      <c:pt idx="3402" formatCode="General">
                        <c:v>2.1414092665023401E-4</c:v>
                      </c:pt>
                      <c:pt idx="3403" formatCode="General">
                        <c:v>1.6838619357077201E-4</c:v>
                      </c:pt>
                      <c:pt idx="3404" formatCode="General">
                        <c:v>1.87549270527173E-4</c:v>
                      </c:pt>
                      <c:pt idx="3405" formatCode="General">
                        <c:v>2.1812721710839E-4</c:v>
                      </c:pt>
                      <c:pt idx="3406" formatCode="General">
                        <c:v>1.6363224579725799E-4</c:v>
                      </c:pt>
                      <c:pt idx="3407" formatCode="General">
                        <c:v>1.9654038988137199E-4</c:v>
                      </c:pt>
                      <c:pt idx="3408" formatCode="General">
                        <c:v>1.68949868950121E-4</c:v>
                      </c:pt>
                      <c:pt idx="3409" formatCode="General">
                        <c:v>1.9230694489920101E-4</c:v>
                      </c:pt>
                      <c:pt idx="3410" formatCode="General">
                        <c:v>1.6251893426874299E-4</c:v>
                      </c:pt>
                      <c:pt idx="3411" formatCode="General">
                        <c:v>1.4617099340750501E-4</c:v>
                      </c:pt>
                      <c:pt idx="3412" formatCode="General">
                        <c:v>1.6873011879038599E-4</c:v>
                      </c:pt>
                      <c:pt idx="3413" formatCode="General">
                        <c:v>2.21432025920335E-4</c:v>
                      </c:pt>
                      <c:pt idx="3414" formatCode="General">
                        <c:v>1.93338390579137E-4</c:v>
                      </c:pt>
                      <c:pt idx="3415" formatCode="General">
                        <c:v>2.0503687665305499E-4</c:v>
                      </c:pt>
                      <c:pt idx="3416" formatCode="General">
                        <c:v>1.55305538635434E-4</c:v>
                      </c:pt>
                      <c:pt idx="3417" formatCode="General">
                        <c:v>1.66710715753364E-4</c:v>
                      </c:pt>
                      <c:pt idx="3418" formatCode="General">
                        <c:v>1.2617045567528499E-4</c:v>
                      </c:pt>
                      <c:pt idx="3419" formatCode="General">
                        <c:v>1.69292613117895E-4</c:v>
                      </c:pt>
                      <c:pt idx="3420" formatCode="General">
                        <c:v>1.9772272388096599E-4</c:v>
                      </c:pt>
                      <c:pt idx="3421" formatCode="General">
                        <c:v>1.43311191187945E-4</c:v>
                      </c:pt>
                      <c:pt idx="3422" formatCode="General">
                        <c:v>1.53758358576773E-4</c:v>
                      </c:pt>
                      <c:pt idx="3423" formatCode="General">
                        <c:v>1.8309364846420299E-4</c:v>
                      </c:pt>
                      <c:pt idx="3424" formatCode="General">
                        <c:v>2.0526147453274701E-4</c:v>
                      </c:pt>
                      <c:pt idx="3425" formatCode="General">
                        <c:v>1.37048339038833E-4</c:v>
                      </c:pt>
                      <c:pt idx="3426" formatCode="General">
                        <c:v>1.3028939131349499E-4</c:v>
                      </c:pt>
                      <c:pt idx="3427" formatCode="General">
                        <c:v>1.7082642645752601E-4</c:v>
                      </c:pt>
                      <c:pt idx="3428" formatCode="General">
                        <c:v>2.2389140408652299E-4</c:v>
                      </c:pt>
                      <c:pt idx="3429" formatCode="General">
                        <c:v>1.4742465099918401E-4</c:v>
                      </c:pt>
                      <c:pt idx="3430" formatCode="General">
                        <c:v>1.54807805651842E-4</c:v>
                      </c:pt>
                      <c:pt idx="3431" formatCode="General">
                        <c:v>1.6652613236315501E-4</c:v>
                      </c:pt>
                      <c:pt idx="3432" formatCode="General">
                        <c:v>1.04609240853678E-4</c:v>
                      </c:pt>
                      <c:pt idx="3433" formatCode="General">
                        <c:v>2.0170358170729899E-4</c:v>
                      </c:pt>
                      <c:pt idx="3434" formatCode="General">
                        <c:v>1.73240002441572E-4</c:v>
                      </c:pt>
                      <c:pt idx="3435" formatCode="General">
                        <c:v>1.7018624449703E-4</c:v>
                      </c:pt>
                      <c:pt idx="3436" formatCode="General">
                        <c:v>1.3966673870588399E-4</c:v>
                      </c:pt>
                      <c:pt idx="3437" formatCode="General">
                        <c:v>1.6100080879901001E-4</c:v>
                      </c:pt>
                      <c:pt idx="3438" formatCode="General">
                        <c:v>1.8579375312603399E-4</c:v>
                      </c:pt>
                      <c:pt idx="3439" formatCode="General">
                        <c:v>1.5354716377485701E-4</c:v>
                      </c:pt>
                      <c:pt idx="3440" formatCode="General">
                        <c:v>1.7212918193564299E-4</c:v>
                      </c:pt>
                      <c:pt idx="3441" formatCode="General">
                        <c:v>1.29261548900732E-4</c:v>
                      </c:pt>
                      <c:pt idx="3442" formatCode="General">
                        <c:v>1.9927205575523901E-4</c:v>
                      </c:pt>
                      <c:pt idx="3443" formatCode="General">
                        <c:v>1.8422440830991301E-4</c:v>
                      </c:pt>
                      <c:pt idx="3444" formatCode="General">
                        <c:v>1.18211470527335E-4</c:v>
                      </c:pt>
                      <c:pt idx="3445" formatCode="General">
                        <c:v>1.79634674622725E-4</c:v>
                      </c:pt>
                      <c:pt idx="3446" formatCode="General">
                        <c:v>1.7574144455140899E-4</c:v>
                      </c:pt>
                      <c:pt idx="3447" formatCode="General">
                        <c:v>1.8095222810043899E-4</c:v>
                      </c:pt>
                      <c:pt idx="3448" formatCode="General">
                        <c:v>1.7729170933049199E-4</c:v>
                      </c:pt>
                      <c:pt idx="3449" formatCode="General">
                        <c:v>1.5471870874015099E-4</c:v>
                      </c:pt>
                      <c:pt idx="3450" formatCode="General">
                        <c:v>1.60999086458136E-4</c:v>
                      </c:pt>
                      <c:pt idx="3451" formatCode="General">
                        <c:v>1.81587095394414E-4</c:v>
                      </c:pt>
                      <c:pt idx="3452" formatCode="General">
                        <c:v>2.13857624606948E-4</c:v>
                      </c:pt>
                      <c:pt idx="3453" formatCode="General">
                        <c:v>1.3622095629325299E-4</c:v>
                      </c:pt>
                      <c:pt idx="3454" formatCode="General">
                        <c:v>2.2683633343138399E-4</c:v>
                      </c:pt>
                      <c:pt idx="3455" formatCode="General">
                        <c:v>1.5630694925728301E-4</c:v>
                      </c:pt>
                      <c:pt idx="3456" formatCode="General">
                        <c:v>1.5370277718775201E-4</c:v>
                      </c:pt>
                      <c:pt idx="3457" formatCode="General">
                        <c:v>1.54681606711562E-4</c:v>
                      </c:pt>
                      <c:pt idx="3458" formatCode="General">
                        <c:v>1.83587673750658E-4</c:v>
                      </c:pt>
                      <c:pt idx="3459" formatCode="General">
                        <c:v>1.7634101843969901E-4</c:v>
                      </c:pt>
                      <c:pt idx="3460" formatCode="General">
                        <c:v>1.5645636970523999E-4</c:v>
                      </c:pt>
                      <c:pt idx="3461" formatCode="General">
                        <c:v>2.0868383455646E-4</c:v>
                      </c:pt>
                      <c:pt idx="3462" formatCode="General">
                        <c:v>2.2455976678002E-4</c:v>
                      </c:pt>
                      <c:pt idx="3463" formatCode="General">
                        <c:v>1.64887264953663E-4</c:v>
                      </c:pt>
                      <c:pt idx="3464" formatCode="General">
                        <c:v>2.1196852124513E-4</c:v>
                      </c:pt>
                      <c:pt idx="3465" formatCode="General">
                        <c:v>1.6103021987314499E-4</c:v>
                      </c:pt>
                      <c:pt idx="3466" formatCode="General">
                        <c:v>1.54879602017058E-4</c:v>
                      </c:pt>
                      <c:pt idx="3467" formatCode="General">
                        <c:v>2.0957424153196199E-4</c:v>
                      </c:pt>
                      <c:pt idx="3468" formatCode="General">
                        <c:v>1.9625441781738701E-4</c:v>
                      </c:pt>
                      <c:pt idx="3469" formatCode="General">
                        <c:v>1.9178126869532901E-4</c:v>
                      </c:pt>
                      <c:pt idx="3470" formatCode="General">
                        <c:v>1.84595910003394E-4</c:v>
                      </c:pt>
                      <c:pt idx="3471" formatCode="General">
                        <c:v>2.20881622674279E-4</c:v>
                      </c:pt>
                      <c:pt idx="3472" formatCode="General">
                        <c:v>2.04281098436414E-4</c:v>
                      </c:pt>
                      <c:pt idx="3473" formatCode="General">
                        <c:v>1.5577853239959899E-4</c:v>
                      </c:pt>
                      <c:pt idx="3474" formatCode="General">
                        <c:v>1.9572974640058501E-4</c:v>
                      </c:pt>
                      <c:pt idx="3475" formatCode="General">
                        <c:v>2.0063908255192701E-4</c:v>
                      </c:pt>
                      <c:pt idx="3476" formatCode="General">
                        <c:v>2.0543178647170599E-4</c:v>
                      </c:pt>
                      <c:pt idx="3477" formatCode="General">
                        <c:v>1.973564617521E-4</c:v>
                      </c:pt>
                      <c:pt idx="3478" formatCode="General">
                        <c:v>2.3478032207659101E-4</c:v>
                      </c:pt>
                      <c:pt idx="3479" formatCode="General">
                        <c:v>1.71208849632793E-4</c:v>
                      </c:pt>
                      <c:pt idx="3480" formatCode="General">
                        <c:v>1.7597082249893101E-4</c:v>
                      </c:pt>
                      <c:pt idx="3481" formatCode="General">
                        <c:v>1.36747851144854E-4</c:v>
                      </c:pt>
                      <c:pt idx="3482" formatCode="General">
                        <c:v>1.3855921472473001E-4</c:v>
                      </c:pt>
                      <c:pt idx="3483" formatCode="General">
                        <c:v>1.70398266887351E-4</c:v>
                      </c:pt>
                      <c:pt idx="3484" formatCode="General">
                        <c:v>1.8959254662777799E-4</c:v>
                      </c:pt>
                      <c:pt idx="3485" formatCode="General">
                        <c:v>1.8395586053306399E-4</c:v>
                      </c:pt>
                      <c:pt idx="3486" formatCode="General">
                        <c:v>1.7720628960206399E-4</c:v>
                      </c:pt>
                      <c:pt idx="3487" formatCode="General">
                        <c:v>1.44153426212725E-4</c:v>
                      </c:pt>
                      <c:pt idx="3488" formatCode="General">
                        <c:v>1.7813558995561699E-4</c:v>
                      </c:pt>
                      <c:pt idx="3489" formatCode="General">
                        <c:v>1.9808762141992E-4</c:v>
                      </c:pt>
                      <c:pt idx="3490" formatCode="General">
                        <c:v>1.6259641807241299E-4</c:v>
                      </c:pt>
                      <c:pt idx="3491" formatCode="General">
                        <c:v>1.8646868730830499E-4</c:v>
                      </c:pt>
                      <c:pt idx="3492" formatCode="General">
                        <c:v>2.1433597200774701E-4</c:v>
                      </c:pt>
                      <c:pt idx="3493" formatCode="General">
                        <c:v>1.8012695748724199E-4</c:v>
                      </c:pt>
                      <c:pt idx="3494" formatCode="General">
                        <c:v>2.2767601655971999E-4</c:v>
                      </c:pt>
                      <c:pt idx="3495" formatCode="General">
                        <c:v>1.9602729119173599E-4</c:v>
                      </c:pt>
                      <c:pt idx="3496" formatCode="General">
                        <c:v>2.0289715825391399E-4</c:v>
                      </c:pt>
                      <c:pt idx="3497" formatCode="General">
                        <c:v>2.0297927053510701E-4</c:v>
                      </c:pt>
                      <c:pt idx="3498" formatCode="General">
                        <c:v>1.5626494680953199E-4</c:v>
                      </c:pt>
                      <c:pt idx="3499" formatCode="General">
                        <c:v>1.8140310662942999E-4</c:v>
                      </c:pt>
                      <c:pt idx="3500" formatCode="General">
                        <c:v>1.6062700977452E-4</c:v>
                      </c:pt>
                      <c:pt idx="3501" formatCode="General">
                        <c:v>2.13684723452637E-4</c:v>
                      </c:pt>
                      <c:pt idx="3502" formatCode="General">
                        <c:v>1.6178945547821999E-4</c:v>
                      </c:pt>
                      <c:pt idx="3503" formatCode="General">
                        <c:v>1.94152466531627E-4</c:v>
                      </c:pt>
                      <c:pt idx="3504" formatCode="General">
                        <c:v>1.6282692529608601E-4</c:v>
                      </c:pt>
                      <c:pt idx="3505" formatCode="General">
                        <c:v>1.7328080227963099E-4</c:v>
                      </c:pt>
                      <c:pt idx="3506" formatCode="General">
                        <c:v>1.6490446450224199E-4</c:v>
                      </c:pt>
                      <c:pt idx="3507" formatCode="General">
                        <c:v>1.4802727613690399E-4</c:v>
                      </c:pt>
                      <c:pt idx="3508" formatCode="General">
                        <c:v>2.2111419778960599E-4</c:v>
                      </c:pt>
                      <c:pt idx="3509" formatCode="General">
                        <c:v>1.66376707051881E-4</c:v>
                      </c:pt>
                      <c:pt idx="3510" formatCode="General">
                        <c:v>1.73857004814919E-4</c:v>
                      </c:pt>
                      <c:pt idx="3511" formatCode="General">
                        <c:v>1.7773592170189801E-4</c:v>
                      </c:pt>
                      <c:pt idx="3512" formatCode="General">
                        <c:v>1.5053636878582401E-4</c:v>
                      </c:pt>
                      <c:pt idx="3513" formatCode="General">
                        <c:v>2.2126594834381201E-4</c:v>
                      </c:pt>
                      <c:pt idx="3514" formatCode="General">
                        <c:v>1.5499370425144001E-4</c:v>
                      </c:pt>
                      <c:pt idx="3515" formatCode="General">
                        <c:v>2.1787902743176799E-4</c:v>
                      </c:pt>
                      <c:pt idx="3516" formatCode="General">
                        <c:v>1.39924896235174E-4</c:v>
                      </c:pt>
                      <c:pt idx="3517" formatCode="General">
                        <c:v>1.9191372024847901E-4</c:v>
                      </c:pt>
                      <c:pt idx="3518" formatCode="General">
                        <c:v>1.8906621929494201E-4</c:v>
                      </c:pt>
                      <c:pt idx="3519" formatCode="General">
                        <c:v>1.6444192589747599E-4</c:v>
                      </c:pt>
                      <c:pt idx="3520" formatCode="General">
                        <c:v>1.6798120987644301E-4</c:v>
                      </c:pt>
                      <c:pt idx="3521" formatCode="General">
                        <c:v>2.0822203887297199E-4</c:v>
                      </c:pt>
                      <c:pt idx="3522" formatCode="General">
                        <c:v>1.6925411745862001E-4</c:v>
                      </c:pt>
                      <c:pt idx="3523" formatCode="General">
                        <c:v>1.8911938533782799E-4</c:v>
                      </c:pt>
                      <c:pt idx="3524" formatCode="General">
                        <c:v>1.96654993179622E-4</c:v>
                      </c:pt>
                      <c:pt idx="3525" formatCode="General">
                        <c:v>1.6673071736719199E-4</c:v>
                      </c:pt>
                      <c:pt idx="3526" formatCode="General">
                        <c:v>2.52089868397771E-4</c:v>
                      </c:pt>
                      <c:pt idx="3527" formatCode="General">
                        <c:v>2.11411271548005E-4</c:v>
                      </c:pt>
                      <c:pt idx="3528" formatCode="General">
                        <c:v>2.45444038162968E-4</c:v>
                      </c:pt>
                      <c:pt idx="3529" formatCode="General">
                        <c:v>1.92129874341651E-4</c:v>
                      </c:pt>
                      <c:pt idx="3530" formatCode="General">
                        <c:v>1.95847087491007E-4</c:v>
                      </c:pt>
                      <c:pt idx="3531" formatCode="General">
                        <c:v>1.9799413834088999E-4</c:v>
                      </c:pt>
                      <c:pt idx="3532" formatCode="General">
                        <c:v>1.4661357353627899E-4</c:v>
                      </c:pt>
                      <c:pt idx="3533" formatCode="General">
                        <c:v>2.20421343360793E-4</c:v>
                      </c:pt>
                      <c:pt idx="3534" formatCode="General">
                        <c:v>2.0057673143544701E-4</c:v>
                      </c:pt>
                      <c:pt idx="3535" formatCode="General">
                        <c:v>2.1139737853498E-4</c:v>
                      </c:pt>
                      <c:pt idx="3536" formatCode="General">
                        <c:v>1.9385767911351401E-4</c:v>
                      </c:pt>
                      <c:pt idx="3537" formatCode="General">
                        <c:v>2.15252715592294E-4</c:v>
                      </c:pt>
                      <c:pt idx="3538" formatCode="General">
                        <c:v>1.8989596538119299E-4</c:v>
                      </c:pt>
                      <c:pt idx="3539" formatCode="General">
                        <c:v>1.60095171984836E-4</c:v>
                      </c:pt>
                      <c:pt idx="3540" formatCode="General">
                        <c:v>1.6691833180660699E-4</c:v>
                      </c:pt>
                      <c:pt idx="3541" formatCode="General">
                        <c:v>2.02530439362604E-4</c:v>
                      </c:pt>
                      <c:pt idx="3542" formatCode="General">
                        <c:v>2.1215706044426099E-4</c:v>
                      </c:pt>
                      <c:pt idx="3543" formatCode="General">
                        <c:v>1.9807833501922099E-4</c:v>
                      </c:pt>
                      <c:pt idx="3544" formatCode="General">
                        <c:v>2.2393023474570899E-4</c:v>
                      </c:pt>
                      <c:pt idx="3545" formatCode="General">
                        <c:v>1.3860487246652E-4</c:v>
                      </c:pt>
                      <c:pt idx="3546" formatCode="General">
                        <c:v>1.7666083143840901E-4</c:v>
                      </c:pt>
                      <c:pt idx="3547" formatCode="General">
                        <c:v>2.1563567916317E-4</c:v>
                      </c:pt>
                      <c:pt idx="3548" formatCode="General">
                        <c:v>2.0381294811794201E-4</c:v>
                      </c:pt>
                      <c:pt idx="3549" formatCode="General">
                        <c:v>1.93043520420401E-4</c:v>
                      </c:pt>
                      <c:pt idx="3550" formatCode="General">
                        <c:v>1.24093832960217E-4</c:v>
                      </c:pt>
                      <c:pt idx="3551" formatCode="General">
                        <c:v>1.7684311867007199E-4</c:v>
                      </c:pt>
                      <c:pt idx="3552" formatCode="General">
                        <c:v>2.1827934013189299E-4</c:v>
                      </c:pt>
                      <c:pt idx="3553" formatCode="General">
                        <c:v>1.86342095711242E-4</c:v>
                      </c:pt>
                      <c:pt idx="3554" formatCode="General">
                        <c:v>1.7924124214696401E-4</c:v>
                      </c:pt>
                      <c:pt idx="3555" formatCode="General">
                        <c:v>2.26559172849699E-4</c:v>
                      </c:pt>
                      <c:pt idx="3556" formatCode="General">
                        <c:v>1.83298207023257E-4</c:v>
                      </c:pt>
                      <c:pt idx="3557" formatCode="General">
                        <c:v>1.5274257731812601E-4</c:v>
                      </c:pt>
                      <c:pt idx="3558" formatCode="General">
                        <c:v>1.8260413426091901E-4</c:v>
                      </c:pt>
                      <c:pt idx="3559" formatCode="General">
                        <c:v>2.2303784015798001E-4</c:v>
                      </c:pt>
                      <c:pt idx="3560" formatCode="General">
                        <c:v>1.5847152847399599E-4</c:v>
                      </c:pt>
                      <c:pt idx="3561" formatCode="General">
                        <c:v>1.37110345114748E-4</c:v>
                      </c:pt>
                      <c:pt idx="3562" formatCode="General">
                        <c:v>1.7947411238063E-4</c:v>
                      </c:pt>
                      <c:pt idx="3563" formatCode="General">
                        <c:v>1.8797823889515899E-4</c:v>
                      </c:pt>
                      <c:pt idx="3564" formatCode="General">
                        <c:v>1.9046339732994101E-4</c:v>
                      </c:pt>
                      <c:pt idx="3565" formatCode="General">
                        <c:v>1.5445492913566499E-4</c:v>
                      </c:pt>
                      <c:pt idx="3566" formatCode="General">
                        <c:v>1.5493794343044901E-4</c:v>
                      </c:pt>
                      <c:pt idx="3567" formatCode="General">
                        <c:v>1.61899260194594E-4</c:v>
                      </c:pt>
                      <c:pt idx="3568" formatCode="General">
                        <c:v>1.59417379286306E-4</c:v>
                      </c:pt>
                      <c:pt idx="3569" formatCode="General">
                        <c:v>1.8881774409737801E-4</c:v>
                      </c:pt>
                      <c:pt idx="3570" formatCode="General">
                        <c:v>1.7181916796048E-4</c:v>
                      </c:pt>
                      <c:pt idx="3571" formatCode="General">
                        <c:v>1.9960318805819E-4</c:v>
                      </c:pt>
                      <c:pt idx="3572" formatCode="General">
                        <c:v>2.0528163495124E-4</c:v>
                      </c:pt>
                      <c:pt idx="3573" formatCode="General">
                        <c:v>1.8491245582527601E-4</c:v>
                      </c:pt>
                      <c:pt idx="3574" formatCode="General">
                        <c:v>2.0338967440648801E-4</c:v>
                      </c:pt>
                      <c:pt idx="3575" formatCode="General">
                        <c:v>2.02672992880114E-4</c:v>
                      </c:pt>
                      <c:pt idx="3576" formatCode="General">
                        <c:v>1.5184793425025101E-4</c:v>
                      </c:pt>
                      <c:pt idx="3577" formatCode="General">
                        <c:v>1.9708827090328E-4</c:v>
                      </c:pt>
                      <c:pt idx="3578" formatCode="General">
                        <c:v>1.6636467371920001E-4</c:v>
                      </c:pt>
                      <c:pt idx="3579" formatCode="General">
                        <c:v>1.97133766490529E-4</c:v>
                      </c:pt>
                      <c:pt idx="3580" formatCode="General">
                        <c:v>1.8987126934075799E-4</c:v>
                      </c:pt>
                      <c:pt idx="3581" formatCode="General">
                        <c:v>1.7727290962607701E-4</c:v>
                      </c:pt>
                      <c:pt idx="3582" formatCode="General">
                        <c:v>1.9641257104198001E-4</c:v>
                      </c:pt>
                      <c:pt idx="3583" formatCode="General">
                        <c:v>2.0769232696473799E-4</c:v>
                      </c:pt>
                      <c:pt idx="3584" formatCode="General">
                        <c:v>2.0156146092446901E-4</c:v>
                      </c:pt>
                      <c:pt idx="3585" formatCode="General">
                        <c:v>1.8845995553421399E-4</c:v>
                      </c:pt>
                      <c:pt idx="3586" formatCode="General">
                        <c:v>1.8996989848066699E-4</c:v>
                      </c:pt>
                      <c:pt idx="3587" formatCode="General">
                        <c:v>2.4792556527753699E-4</c:v>
                      </c:pt>
                      <c:pt idx="3588" formatCode="General">
                        <c:v>2.13391021630343E-4</c:v>
                      </c:pt>
                      <c:pt idx="3589" formatCode="General">
                        <c:v>1.21706987102406E-4</c:v>
                      </c:pt>
                      <c:pt idx="3590" formatCode="General">
                        <c:v>1.8340909719316101E-4</c:v>
                      </c:pt>
                      <c:pt idx="3591" formatCode="General">
                        <c:v>2.1339048655668501E-4</c:v>
                      </c:pt>
                      <c:pt idx="3592" formatCode="General">
                        <c:v>2.0640064625298399E-4</c:v>
                      </c:pt>
                      <c:pt idx="3593" formatCode="General">
                        <c:v>2.1270771595731201E-4</c:v>
                      </c:pt>
                      <c:pt idx="3594" formatCode="General">
                        <c:v>1.65659338825159E-4</c:v>
                      </c:pt>
                      <c:pt idx="3595" formatCode="General">
                        <c:v>1.85711910834042E-4</c:v>
                      </c:pt>
                      <c:pt idx="3596" formatCode="General">
                        <c:v>2.4334868198602099E-4</c:v>
                      </c:pt>
                      <c:pt idx="3597" formatCode="General">
                        <c:v>1.8775971984672299E-4</c:v>
                      </c:pt>
                      <c:pt idx="3598" formatCode="General">
                        <c:v>2.0070717005028199E-4</c:v>
                      </c:pt>
                      <c:pt idx="3599" formatCode="General">
                        <c:v>1.3220646285519899E-4</c:v>
                      </c:pt>
                      <c:pt idx="3600" formatCode="General">
                        <c:v>2.0006003798894701E-4</c:v>
                      </c:pt>
                      <c:pt idx="3601" formatCode="General">
                        <c:v>2.1567459012505501E-4</c:v>
                      </c:pt>
                      <c:pt idx="3602" formatCode="General">
                        <c:v>1.78620361343498E-4</c:v>
                      </c:pt>
                      <c:pt idx="3603" formatCode="General">
                        <c:v>1.6074255950636801E-4</c:v>
                      </c:pt>
                      <c:pt idx="3604" formatCode="General">
                        <c:v>1.8718146930144601E-4</c:v>
                      </c:pt>
                      <c:pt idx="3605" formatCode="General">
                        <c:v>2.2265120693628899E-4</c:v>
                      </c:pt>
                      <c:pt idx="3606" formatCode="General">
                        <c:v>1.7017406773283701E-4</c:v>
                      </c:pt>
                      <c:pt idx="3607" formatCode="General">
                        <c:v>2.28311566909243E-4</c:v>
                      </c:pt>
                      <c:pt idx="3608" formatCode="General">
                        <c:v>1.62801394049399E-4</c:v>
                      </c:pt>
                      <c:pt idx="3609" formatCode="General">
                        <c:v>1.8812732678536801E-4</c:v>
                      </c:pt>
                      <c:pt idx="3610" formatCode="General">
                        <c:v>2.2725723141153801E-4</c:v>
                      </c:pt>
                      <c:pt idx="3611" formatCode="General">
                        <c:v>2.2817408174923199E-4</c:v>
                      </c:pt>
                      <c:pt idx="3612" formatCode="General">
                        <c:v>2.0423653883030801E-4</c:v>
                      </c:pt>
                      <c:pt idx="3613" formatCode="General">
                        <c:v>1.96418262342497E-4</c:v>
                      </c:pt>
                      <c:pt idx="3614" formatCode="General">
                        <c:v>1.6843885805046001E-4</c:v>
                      </c:pt>
                      <c:pt idx="3615" formatCode="General">
                        <c:v>2.14398832533551E-4</c:v>
                      </c:pt>
                      <c:pt idx="3616" formatCode="General">
                        <c:v>1.8759565299878499E-4</c:v>
                      </c:pt>
                      <c:pt idx="3617" formatCode="General">
                        <c:v>1.8880766345949601E-4</c:v>
                      </c:pt>
                      <c:pt idx="3618" formatCode="General">
                        <c:v>2.03675995373577E-4</c:v>
                      </c:pt>
                      <c:pt idx="3619" formatCode="General">
                        <c:v>2.2108161494483199E-4</c:v>
                      </c:pt>
                      <c:pt idx="3620" formatCode="General">
                        <c:v>1.8857059470261299E-4</c:v>
                      </c:pt>
                      <c:pt idx="3621" formatCode="General">
                        <c:v>1.9000212271507E-4</c:v>
                      </c:pt>
                      <c:pt idx="3622" formatCode="General">
                        <c:v>1.9814063806433999E-4</c:v>
                      </c:pt>
                      <c:pt idx="3623" formatCode="General">
                        <c:v>2.3538480132677601E-4</c:v>
                      </c:pt>
                      <c:pt idx="3624" formatCode="General">
                        <c:v>2.38184135462444E-4</c:v>
                      </c:pt>
                      <c:pt idx="3625" formatCode="General">
                        <c:v>1.83471449932173E-4</c:v>
                      </c:pt>
                      <c:pt idx="3626" formatCode="General">
                        <c:v>2.28085381618291E-4</c:v>
                      </c:pt>
                      <c:pt idx="3627" formatCode="General">
                        <c:v>1.97731222997096E-4</c:v>
                      </c:pt>
                      <c:pt idx="3628" formatCode="General">
                        <c:v>1.8376389856443299E-4</c:v>
                      </c:pt>
                      <c:pt idx="3629" formatCode="General">
                        <c:v>2.3148723917535999E-4</c:v>
                      </c:pt>
                      <c:pt idx="3630" formatCode="General">
                        <c:v>2.1756402797255399E-4</c:v>
                      </c:pt>
                      <c:pt idx="3631" formatCode="General">
                        <c:v>2.0239594926268001E-4</c:v>
                      </c:pt>
                      <c:pt idx="3632" formatCode="General">
                        <c:v>1.6395775890145199E-4</c:v>
                      </c:pt>
                      <c:pt idx="3633" formatCode="General">
                        <c:v>2.09908824596606E-4</c:v>
                      </c:pt>
                      <c:pt idx="3634" formatCode="General">
                        <c:v>2.10480539039246E-4</c:v>
                      </c:pt>
                      <c:pt idx="3635" formatCode="General">
                        <c:v>2.31663005851844E-4</c:v>
                      </c:pt>
                      <c:pt idx="3636" formatCode="General">
                        <c:v>2.0386237565581E-4</c:v>
                      </c:pt>
                      <c:pt idx="3637" formatCode="General">
                        <c:v>2.5327893305279498E-4</c:v>
                      </c:pt>
                      <c:pt idx="3638" formatCode="General">
                        <c:v>2.10927731283931E-4</c:v>
                      </c:pt>
                      <c:pt idx="3639" formatCode="General">
                        <c:v>1.73317014707965E-4</c:v>
                      </c:pt>
                      <c:pt idx="3640" formatCode="General">
                        <c:v>1.7673666295684199E-4</c:v>
                      </c:pt>
                      <c:pt idx="3641" formatCode="General">
                        <c:v>2.5865462768592801E-4</c:v>
                      </c:pt>
                      <c:pt idx="3642" formatCode="General">
                        <c:v>1.4186472436410999E-4</c:v>
                      </c:pt>
                      <c:pt idx="3643" formatCode="General">
                        <c:v>1.57681815722585E-4</c:v>
                      </c:pt>
                      <c:pt idx="3644" formatCode="General">
                        <c:v>1.7693003693884299E-4</c:v>
                      </c:pt>
                      <c:pt idx="3645" formatCode="General">
                        <c:v>2.2678500729108399E-4</c:v>
                      </c:pt>
                      <c:pt idx="3646" formatCode="General">
                        <c:v>2.1966170414329501E-4</c:v>
                      </c:pt>
                      <c:pt idx="3647" formatCode="General">
                        <c:v>1.5999874379246201E-4</c:v>
                      </c:pt>
                      <c:pt idx="3648" formatCode="General">
                        <c:v>2.1311567572789001E-4</c:v>
                      </c:pt>
                      <c:pt idx="3649" formatCode="General">
                        <c:v>2.2261481995823599E-4</c:v>
                      </c:pt>
                      <c:pt idx="3650" formatCode="General">
                        <c:v>1.9400958033771799E-4</c:v>
                      </c:pt>
                      <c:pt idx="3651" formatCode="General">
                        <c:v>1.9744549653377799E-4</c:v>
                      </c:pt>
                      <c:pt idx="3652" formatCode="General">
                        <c:v>1.8726120520047199E-4</c:v>
                      </c:pt>
                      <c:pt idx="3653" formatCode="General">
                        <c:v>1.8126348673666999E-4</c:v>
                      </c:pt>
                      <c:pt idx="3654" formatCode="General">
                        <c:v>2.06974135340725E-4</c:v>
                      </c:pt>
                      <c:pt idx="3655" formatCode="General">
                        <c:v>2.6455430982623299E-4</c:v>
                      </c:pt>
                      <c:pt idx="3656" formatCode="General">
                        <c:v>2.0346344350094501E-4</c:v>
                      </c:pt>
                      <c:pt idx="3657" formatCode="General">
                        <c:v>2.1935227226136501E-4</c:v>
                      </c:pt>
                      <c:pt idx="3658" formatCode="General">
                        <c:v>2.34300418242815E-4</c:v>
                      </c:pt>
                      <c:pt idx="3659" formatCode="General">
                        <c:v>1.7710486669463899E-4</c:v>
                      </c:pt>
                      <c:pt idx="3660" formatCode="General">
                        <c:v>1.89183529368458E-4</c:v>
                      </c:pt>
                      <c:pt idx="3661" formatCode="General">
                        <c:v>1.9880681458693799E-4</c:v>
                      </c:pt>
                      <c:pt idx="3662" formatCode="General">
                        <c:v>2.07083472177986E-4</c:v>
                      </c:pt>
                      <c:pt idx="3663" formatCode="General">
                        <c:v>1.8371340167708201E-4</c:v>
                      </c:pt>
                      <c:pt idx="3664" formatCode="General">
                        <c:v>1.96265217411807E-4</c:v>
                      </c:pt>
                      <c:pt idx="3665" formatCode="General">
                        <c:v>1.8548209856586001E-4</c:v>
                      </c:pt>
                      <c:pt idx="3666" formatCode="General">
                        <c:v>1.8937695178827401E-4</c:v>
                      </c:pt>
                      <c:pt idx="3667" formatCode="General">
                        <c:v>1.91982193599538E-4</c:v>
                      </c:pt>
                      <c:pt idx="3668" formatCode="General">
                        <c:v>1.9625098246767999E-4</c:v>
                      </c:pt>
                      <c:pt idx="3669" formatCode="General">
                        <c:v>1.90795056172066E-4</c:v>
                      </c:pt>
                      <c:pt idx="3670" formatCode="General">
                        <c:v>1.71770154340967E-4</c:v>
                      </c:pt>
                      <c:pt idx="3671" formatCode="General">
                        <c:v>2.2671752550294699E-4</c:v>
                      </c:pt>
                      <c:pt idx="3672" formatCode="General">
                        <c:v>2.29867623012785E-4</c:v>
                      </c:pt>
                      <c:pt idx="3673" formatCode="General">
                        <c:v>2.0300537464453799E-4</c:v>
                      </c:pt>
                      <c:pt idx="3674" formatCode="General">
                        <c:v>2.2304185963652201E-4</c:v>
                      </c:pt>
                      <c:pt idx="3675" formatCode="General">
                        <c:v>1.69411731712346E-4</c:v>
                      </c:pt>
                      <c:pt idx="3676" formatCode="General">
                        <c:v>1.8218751527213201E-4</c:v>
                      </c:pt>
                      <c:pt idx="3677" formatCode="General">
                        <c:v>1.8403950878084001E-4</c:v>
                      </c:pt>
                      <c:pt idx="3678" formatCode="General">
                        <c:v>2.08905543252213E-4</c:v>
                      </c:pt>
                      <c:pt idx="3679" formatCode="General">
                        <c:v>2.1068119452923999E-4</c:v>
                      </c:pt>
                      <c:pt idx="3680" formatCode="General">
                        <c:v>1.7243014388285699E-4</c:v>
                      </c:pt>
                      <c:pt idx="3681" formatCode="General">
                        <c:v>2.0643865835726701E-4</c:v>
                      </c:pt>
                      <c:pt idx="3682" formatCode="General">
                        <c:v>2.5668581775108097E-4</c:v>
                      </c:pt>
                      <c:pt idx="3683" formatCode="General">
                        <c:v>2.1164203716765001E-4</c:v>
                      </c:pt>
                      <c:pt idx="3684" formatCode="General">
                        <c:v>2.5072995069917899E-4</c:v>
                      </c:pt>
                      <c:pt idx="3685" formatCode="General">
                        <c:v>2.7252218116045299E-4</c:v>
                      </c:pt>
                      <c:pt idx="3686" formatCode="General">
                        <c:v>1.80395024004325E-4</c:v>
                      </c:pt>
                      <c:pt idx="3687" formatCode="General">
                        <c:v>2.0082406442339601E-4</c:v>
                      </c:pt>
                      <c:pt idx="3688" formatCode="General">
                        <c:v>2.0263868417946099E-4</c:v>
                      </c:pt>
                      <c:pt idx="3689" formatCode="General">
                        <c:v>2.3362982178230199E-4</c:v>
                      </c:pt>
                      <c:pt idx="3690" formatCode="General">
                        <c:v>2.1655982127840399E-4</c:v>
                      </c:pt>
                      <c:pt idx="3691" formatCode="General">
                        <c:v>2.2835912404781E-4</c:v>
                      </c:pt>
                      <c:pt idx="3692" formatCode="General">
                        <c:v>2.2291156366504501E-4</c:v>
                      </c:pt>
                      <c:pt idx="3693" formatCode="General">
                        <c:v>1.61693780026213E-4</c:v>
                      </c:pt>
                      <c:pt idx="3694" formatCode="General">
                        <c:v>2.41530111800552E-4</c:v>
                      </c:pt>
                      <c:pt idx="3695" formatCode="General">
                        <c:v>2.09600917968261E-4</c:v>
                      </c:pt>
                      <c:pt idx="3696" formatCode="General">
                        <c:v>2.1542756343100901E-4</c:v>
                      </c:pt>
                      <c:pt idx="3697" formatCode="General">
                        <c:v>2.0126254483100099E-4</c:v>
                      </c:pt>
                      <c:pt idx="3698" formatCode="General">
                        <c:v>1.9685636096755099E-4</c:v>
                      </c:pt>
                      <c:pt idx="3699" formatCode="General">
                        <c:v>2.04998830812489E-4</c:v>
                      </c:pt>
                      <c:pt idx="3700" formatCode="General">
                        <c:v>2.3381153475448901E-4</c:v>
                      </c:pt>
                      <c:pt idx="3701" formatCode="General">
                        <c:v>1.4499161511723901E-4</c:v>
                      </c:pt>
                      <c:pt idx="3702" formatCode="General">
                        <c:v>2.07489883195541E-4</c:v>
                      </c:pt>
                      <c:pt idx="3703" formatCode="General">
                        <c:v>2.0670179242503699E-4</c:v>
                      </c:pt>
                      <c:pt idx="3704" formatCode="General">
                        <c:v>1.9443410543705601E-4</c:v>
                      </c:pt>
                      <c:pt idx="3705" formatCode="General">
                        <c:v>2.2172559754021101E-4</c:v>
                      </c:pt>
                      <c:pt idx="3706" formatCode="General">
                        <c:v>2.2057900655013599E-4</c:v>
                      </c:pt>
                      <c:pt idx="3707" formatCode="General">
                        <c:v>2.4691343908124399E-4</c:v>
                      </c:pt>
                      <c:pt idx="3708" formatCode="General">
                        <c:v>2.28667885750045E-4</c:v>
                      </c:pt>
                      <c:pt idx="3709" formatCode="General">
                        <c:v>2.1272649878004401E-4</c:v>
                      </c:pt>
                      <c:pt idx="3710" formatCode="General">
                        <c:v>2.20975834676406E-4</c:v>
                      </c:pt>
                      <c:pt idx="3711" formatCode="General">
                        <c:v>1.82020862002369E-4</c:v>
                      </c:pt>
                      <c:pt idx="3712" formatCode="General">
                        <c:v>2.2754919062439801E-4</c:v>
                      </c:pt>
                      <c:pt idx="3713" formatCode="General">
                        <c:v>1.9573497729166299E-4</c:v>
                      </c:pt>
                      <c:pt idx="3714" formatCode="General">
                        <c:v>1.6079625003118E-4</c:v>
                      </c:pt>
                      <c:pt idx="3715" formatCode="General">
                        <c:v>2.0542715168678E-4</c:v>
                      </c:pt>
                      <c:pt idx="3716" formatCode="General">
                        <c:v>1.8577866474499499E-4</c:v>
                      </c:pt>
                      <c:pt idx="3717" formatCode="General">
                        <c:v>1.78059788409403E-4</c:v>
                      </c:pt>
                      <c:pt idx="3718" formatCode="General">
                        <c:v>1.87703804085696E-4</c:v>
                      </c:pt>
                      <c:pt idx="3719" formatCode="General">
                        <c:v>2.1590952622810099E-4</c:v>
                      </c:pt>
                      <c:pt idx="3720" formatCode="General">
                        <c:v>2.1095897092482E-4</c:v>
                      </c:pt>
                      <c:pt idx="3721" formatCode="General">
                        <c:v>1.9434870172813901E-4</c:v>
                      </c:pt>
                      <c:pt idx="3722" formatCode="General">
                        <c:v>2.0619248511199699E-4</c:v>
                      </c:pt>
                      <c:pt idx="3723" formatCode="General">
                        <c:v>2.0555477509140099E-4</c:v>
                      </c:pt>
                      <c:pt idx="3724" formatCode="General">
                        <c:v>1.55092486596387E-4</c:v>
                      </c:pt>
                      <c:pt idx="3725" formatCode="General">
                        <c:v>1.8739765133630101E-4</c:v>
                      </c:pt>
                      <c:pt idx="3726" formatCode="General">
                        <c:v>2.31823907572815E-4</c:v>
                      </c:pt>
                      <c:pt idx="3727" formatCode="General">
                        <c:v>1.3927023862571301E-4</c:v>
                      </c:pt>
                      <c:pt idx="3728" formatCode="General">
                        <c:v>2.10664445586072E-4</c:v>
                      </c:pt>
                      <c:pt idx="3729" formatCode="General">
                        <c:v>2.0476166339194901E-4</c:v>
                      </c:pt>
                      <c:pt idx="3730" formatCode="General">
                        <c:v>1.9984824340530801E-4</c:v>
                      </c:pt>
                      <c:pt idx="3731" formatCode="General">
                        <c:v>2.5293323650709798E-4</c:v>
                      </c:pt>
                      <c:pt idx="3732" formatCode="General">
                        <c:v>1.88079587671859E-4</c:v>
                      </c:pt>
                      <c:pt idx="3733" formatCode="General">
                        <c:v>2.28664713943705E-4</c:v>
                      </c:pt>
                      <c:pt idx="3734" formatCode="General">
                        <c:v>2.14862022658842E-4</c:v>
                      </c:pt>
                      <c:pt idx="3735" formatCode="General">
                        <c:v>1.3960951314299301E-4</c:v>
                      </c:pt>
                      <c:pt idx="3736" formatCode="General">
                        <c:v>1.85440494855054E-4</c:v>
                      </c:pt>
                      <c:pt idx="3737" formatCode="General">
                        <c:v>2.05744645122981E-4</c:v>
                      </c:pt>
                      <c:pt idx="3738" formatCode="General">
                        <c:v>1.94319921139596E-4</c:v>
                      </c:pt>
                      <c:pt idx="3739" formatCode="General">
                        <c:v>2.1441822829329499E-4</c:v>
                      </c:pt>
                      <c:pt idx="3740" formatCode="General">
                        <c:v>1.8616974441976999E-4</c:v>
                      </c:pt>
                      <c:pt idx="3741" formatCode="General">
                        <c:v>1.8617846169089101E-4</c:v>
                      </c:pt>
                      <c:pt idx="3742" formatCode="General">
                        <c:v>2.29435177803074E-4</c:v>
                      </c:pt>
                      <c:pt idx="3743" formatCode="General">
                        <c:v>2.2081850262232401E-4</c:v>
                      </c:pt>
                      <c:pt idx="3744" formatCode="General">
                        <c:v>2.2384137486173401E-4</c:v>
                      </c:pt>
                      <c:pt idx="3745" formatCode="General">
                        <c:v>1.73947948121323E-4</c:v>
                      </c:pt>
                      <c:pt idx="3746" formatCode="General">
                        <c:v>2.09974754906144E-4</c:v>
                      </c:pt>
                      <c:pt idx="3747" formatCode="General">
                        <c:v>2.0242742882584899E-4</c:v>
                      </c:pt>
                      <c:pt idx="3748" formatCode="General">
                        <c:v>2.08819763386326E-4</c:v>
                      </c:pt>
                      <c:pt idx="3749" formatCode="General">
                        <c:v>2.0576748264733601E-4</c:v>
                      </c:pt>
                      <c:pt idx="3750" formatCode="General">
                        <c:v>1.48402485532461E-4</c:v>
                      </c:pt>
                      <c:pt idx="3751" formatCode="General">
                        <c:v>2.0230784243259199E-4</c:v>
                      </c:pt>
                      <c:pt idx="3752" formatCode="General">
                        <c:v>2.0477183443653701E-4</c:v>
                      </c:pt>
                      <c:pt idx="3753" formatCode="General">
                        <c:v>2.2965404354436701E-4</c:v>
                      </c:pt>
                      <c:pt idx="3754" formatCode="General">
                        <c:v>1.7140947100778399E-4</c:v>
                      </c:pt>
                      <c:pt idx="3755" formatCode="General">
                        <c:v>2.1361914966381399E-4</c:v>
                      </c:pt>
                      <c:pt idx="3756" formatCode="General">
                        <c:v>2.2617327454327801E-4</c:v>
                      </c:pt>
                      <c:pt idx="3757" formatCode="General">
                        <c:v>1.6023979455594999E-4</c:v>
                      </c:pt>
                      <c:pt idx="3758" formatCode="General">
                        <c:v>2.18377136655191E-4</c:v>
                      </c:pt>
                      <c:pt idx="3759" formatCode="General">
                        <c:v>2.1119353613090899E-4</c:v>
                      </c:pt>
                      <c:pt idx="3760" formatCode="General">
                        <c:v>2.41335305946386E-4</c:v>
                      </c:pt>
                      <c:pt idx="3761" formatCode="General">
                        <c:v>2.26979182640694E-4</c:v>
                      </c:pt>
                      <c:pt idx="3762" formatCode="General">
                        <c:v>2.1045120740666501E-4</c:v>
                      </c:pt>
                      <c:pt idx="3763" formatCode="General">
                        <c:v>1.6705982954472E-4</c:v>
                      </c:pt>
                      <c:pt idx="3764" formatCode="General">
                        <c:v>2.1027927500946099E-4</c:v>
                      </c:pt>
                      <c:pt idx="3765" formatCode="General">
                        <c:v>1.75912841272046E-4</c:v>
                      </c:pt>
                      <c:pt idx="3766" formatCode="General">
                        <c:v>2.1992451266622201E-4</c:v>
                      </c:pt>
                      <c:pt idx="3767" formatCode="General">
                        <c:v>2.21707292043319E-4</c:v>
                      </c:pt>
                      <c:pt idx="3768" formatCode="General">
                        <c:v>1.9926751594232501E-4</c:v>
                      </c:pt>
                      <c:pt idx="3769" formatCode="General">
                        <c:v>1.99360883919238E-4</c:v>
                      </c:pt>
                      <c:pt idx="3770" formatCode="General">
                        <c:v>2.3734159575105701E-4</c:v>
                      </c:pt>
                      <c:pt idx="3771" formatCode="General">
                        <c:v>2.6729827485904401E-4</c:v>
                      </c:pt>
                      <c:pt idx="3772" formatCode="General">
                        <c:v>2.1394198049613599E-4</c:v>
                      </c:pt>
                      <c:pt idx="3773" formatCode="General">
                        <c:v>2.3717381179290501E-4</c:v>
                      </c:pt>
                      <c:pt idx="3774" formatCode="General">
                        <c:v>2.08251548820522E-4</c:v>
                      </c:pt>
                      <c:pt idx="3775" formatCode="General">
                        <c:v>2.1500704076187E-4</c:v>
                      </c:pt>
                      <c:pt idx="3776" formatCode="General">
                        <c:v>1.60435025796799E-4</c:v>
                      </c:pt>
                      <c:pt idx="3777" formatCode="General">
                        <c:v>2.5311289553184502E-4</c:v>
                      </c:pt>
                      <c:pt idx="3778" formatCode="General">
                        <c:v>1.84850510365448E-4</c:v>
                      </c:pt>
                      <c:pt idx="3779" formatCode="General">
                        <c:v>1.97487091231636E-4</c:v>
                      </c:pt>
                      <c:pt idx="3780" formatCode="General">
                        <c:v>2.22404060578545E-4</c:v>
                      </c:pt>
                      <c:pt idx="3781" formatCode="General">
                        <c:v>1.64830299319437E-4</c:v>
                      </c:pt>
                      <c:pt idx="3782" formatCode="General">
                        <c:v>2.4668331640572598E-4</c:v>
                      </c:pt>
                      <c:pt idx="3783" formatCode="General">
                        <c:v>2.2473738880314799E-4</c:v>
                      </c:pt>
                      <c:pt idx="3784" formatCode="General">
                        <c:v>1.58135614404108E-4</c:v>
                      </c:pt>
                      <c:pt idx="3785" formatCode="General">
                        <c:v>2.4445998368603599E-4</c:v>
                      </c:pt>
                      <c:pt idx="3786" formatCode="General">
                        <c:v>2.0451252514052E-4</c:v>
                      </c:pt>
                      <c:pt idx="3787" formatCode="General">
                        <c:v>1.98739224877011E-4</c:v>
                      </c:pt>
                      <c:pt idx="3788" formatCode="General">
                        <c:v>2.0420561939088E-4</c:v>
                      </c:pt>
                      <c:pt idx="3789" formatCode="General">
                        <c:v>2.18686737696173E-4</c:v>
                      </c:pt>
                      <c:pt idx="3790" formatCode="General">
                        <c:v>2.2684964934836601E-4</c:v>
                      </c:pt>
                      <c:pt idx="3791" formatCode="General">
                        <c:v>2.6904903984142702E-4</c:v>
                      </c:pt>
                      <c:pt idx="3792" formatCode="General">
                        <c:v>1.56971545186228E-4</c:v>
                      </c:pt>
                      <c:pt idx="3793" formatCode="General">
                        <c:v>2.10509067888537E-4</c:v>
                      </c:pt>
                      <c:pt idx="3794" formatCode="General">
                        <c:v>2.7531378205129998E-4</c:v>
                      </c:pt>
                      <c:pt idx="3795" formatCode="General">
                        <c:v>2.1177125337798399E-4</c:v>
                      </c:pt>
                      <c:pt idx="3796" formatCode="General">
                        <c:v>2.0803532416881399E-4</c:v>
                      </c:pt>
                      <c:pt idx="3797" formatCode="General">
                        <c:v>2.3549309814638699E-4</c:v>
                      </c:pt>
                      <c:pt idx="3798" formatCode="General">
                        <c:v>2.0475887831979499E-4</c:v>
                      </c:pt>
                      <c:pt idx="3799" formatCode="General">
                        <c:v>2.324753873781E-4</c:v>
                      </c:pt>
                      <c:pt idx="3800" formatCode="General">
                        <c:v>2.05028967814121E-4</c:v>
                      </c:pt>
                      <c:pt idx="3801" formatCode="General">
                        <c:v>2.1275340012129199E-4</c:v>
                      </c:pt>
                      <c:pt idx="3802" formatCode="General">
                        <c:v>2.02499332432647E-4</c:v>
                      </c:pt>
                      <c:pt idx="3803" formatCode="General">
                        <c:v>2.05249494769543E-4</c:v>
                      </c:pt>
                      <c:pt idx="3804" formatCode="General">
                        <c:v>2.2072674219285001E-4</c:v>
                      </c:pt>
                      <c:pt idx="3805" formatCode="General">
                        <c:v>2.30107631045119E-4</c:v>
                      </c:pt>
                      <c:pt idx="3806" formatCode="General">
                        <c:v>1.58529440189782E-4</c:v>
                      </c:pt>
                      <c:pt idx="3807" formatCode="General">
                        <c:v>2.0802478844375E-4</c:v>
                      </c:pt>
                      <c:pt idx="3808" formatCode="General">
                        <c:v>1.7751707842282501E-4</c:v>
                      </c:pt>
                      <c:pt idx="3809" formatCode="General">
                        <c:v>2.0883843505325301E-4</c:v>
                      </c:pt>
                      <c:pt idx="3810" formatCode="General">
                        <c:v>1.98567925672878E-4</c:v>
                      </c:pt>
                      <c:pt idx="3811" formatCode="General">
                        <c:v>2.42580142007323E-4</c:v>
                      </c:pt>
                      <c:pt idx="3812" formatCode="General">
                        <c:v>2.12221140579092E-4</c:v>
                      </c:pt>
                      <c:pt idx="3813" formatCode="General">
                        <c:v>1.8844042731907401E-4</c:v>
                      </c:pt>
                      <c:pt idx="3814" formatCode="General">
                        <c:v>2.15230105792824E-4</c:v>
                      </c:pt>
                      <c:pt idx="3815" formatCode="General">
                        <c:v>2.34690490169001E-4</c:v>
                      </c:pt>
                      <c:pt idx="3816" formatCode="General">
                        <c:v>1.88449697146643E-4</c:v>
                      </c:pt>
                      <c:pt idx="3817" formatCode="General">
                        <c:v>2.2721810828566801E-4</c:v>
                      </c:pt>
                      <c:pt idx="3818" formatCode="General">
                        <c:v>2.1099863312462201E-4</c:v>
                      </c:pt>
                      <c:pt idx="3819" formatCode="General">
                        <c:v>2.43781412650134E-4</c:v>
                      </c:pt>
                      <c:pt idx="3820" formatCode="General">
                        <c:v>2.7060061649852602E-4</c:v>
                      </c:pt>
                      <c:pt idx="3821" formatCode="General">
                        <c:v>2.0130648157756499E-4</c:v>
                      </c:pt>
                      <c:pt idx="3822" formatCode="General">
                        <c:v>1.9309445950975801E-4</c:v>
                      </c:pt>
                      <c:pt idx="3823" formatCode="General">
                        <c:v>2.1998575723180199E-4</c:v>
                      </c:pt>
                      <c:pt idx="3824" formatCode="General">
                        <c:v>1.8252094021679099E-4</c:v>
                      </c:pt>
                      <c:pt idx="3825" formatCode="General">
                        <c:v>2.3411976167850201E-4</c:v>
                      </c:pt>
                      <c:pt idx="3826" formatCode="General">
                        <c:v>2.1230489197051399E-4</c:v>
                      </c:pt>
                      <c:pt idx="3827" formatCode="General">
                        <c:v>2.32255050677824E-4</c:v>
                      </c:pt>
                      <c:pt idx="3828" formatCode="General">
                        <c:v>2.2901816604078799E-4</c:v>
                      </c:pt>
                      <c:pt idx="3829" formatCode="General">
                        <c:v>1.8965075877802701E-4</c:v>
                      </c:pt>
                      <c:pt idx="3830" formatCode="General">
                        <c:v>2.1567497785651799E-4</c:v>
                      </c:pt>
                      <c:pt idx="3831" formatCode="General">
                        <c:v>1.64695960459572E-4</c:v>
                      </c:pt>
                      <c:pt idx="3832" formatCode="General">
                        <c:v>1.92194875780066E-4</c:v>
                      </c:pt>
                      <c:pt idx="3833" formatCode="General">
                        <c:v>2.0041876983898301E-4</c:v>
                      </c:pt>
                      <c:pt idx="3834" formatCode="General">
                        <c:v>1.90403213861311E-4</c:v>
                      </c:pt>
                      <c:pt idx="3835" formatCode="General">
                        <c:v>2.7526058411010202E-4</c:v>
                      </c:pt>
                      <c:pt idx="3836" formatCode="General">
                        <c:v>2.3513690878958999E-4</c:v>
                      </c:pt>
                      <c:pt idx="3837" formatCode="General">
                        <c:v>1.75983750587105E-4</c:v>
                      </c:pt>
                      <c:pt idx="3838" formatCode="General">
                        <c:v>2.5890223814402401E-4</c:v>
                      </c:pt>
                      <c:pt idx="3839" formatCode="General">
                        <c:v>2.4680663596530897E-4</c:v>
                      </c:pt>
                      <c:pt idx="3840" formatCode="General">
                        <c:v>2.07072915177843E-4</c:v>
                      </c:pt>
                      <c:pt idx="3841" formatCode="General">
                        <c:v>1.5747412457260801E-4</c:v>
                      </c:pt>
                      <c:pt idx="3842" formatCode="General">
                        <c:v>1.9361877709653399E-4</c:v>
                      </c:pt>
                      <c:pt idx="3843" formatCode="General">
                        <c:v>2.1134640241152701E-4</c:v>
                      </c:pt>
                      <c:pt idx="3844" formatCode="General">
                        <c:v>2.38124808069979E-4</c:v>
                      </c:pt>
                      <c:pt idx="3845" formatCode="General">
                        <c:v>2.6639227768490199E-4</c:v>
                      </c:pt>
                      <c:pt idx="3846" formatCode="General">
                        <c:v>2.43409572880315E-4</c:v>
                      </c:pt>
                      <c:pt idx="3847" formatCode="General">
                        <c:v>2.2407861602501901E-4</c:v>
                      </c:pt>
                      <c:pt idx="3848" formatCode="General">
                        <c:v>2.5072506391366801E-4</c:v>
                      </c:pt>
                      <c:pt idx="3849" formatCode="General">
                        <c:v>2.4134330147170801E-4</c:v>
                      </c:pt>
                      <c:pt idx="3850" formatCode="General">
                        <c:v>2.04090169110763E-4</c:v>
                      </c:pt>
                      <c:pt idx="3851" formatCode="General">
                        <c:v>2.1741367104436801E-4</c:v>
                      </c:pt>
                      <c:pt idx="3852" formatCode="General">
                        <c:v>2.41286441709601E-4</c:v>
                      </c:pt>
                      <c:pt idx="3853" formatCode="General">
                        <c:v>2.36864613523096E-4</c:v>
                      </c:pt>
                      <c:pt idx="3854" formatCode="General">
                        <c:v>2.39725081516219E-4</c:v>
                      </c:pt>
                      <c:pt idx="3855" formatCode="General">
                        <c:v>2.26950958772596E-4</c:v>
                      </c:pt>
                      <c:pt idx="3856" formatCode="General">
                        <c:v>2.2720021411270301E-4</c:v>
                      </c:pt>
                      <c:pt idx="3857" formatCode="General">
                        <c:v>2.6641885149244598E-4</c:v>
                      </c:pt>
                      <c:pt idx="3858" formatCode="General">
                        <c:v>2.7243540864613398E-4</c:v>
                      </c:pt>
                      <c:pt idx="3859" formatCode="General">
                        <c:v>2.3999177550652399E-4</c:v>
                      </c:pt>
                      <c:pt idx="3860" formatCode="General">
                        <c:v>2.4646853277440197E-4</c:v>
                      </c:pt>
                      <c:pt idx="3861" formatCode="General">
                        <c:v>2.3568351670404401E-4</c:v>
                      </c:pt>
                      <c:pt idx="3862" formatCode="General">
                        <c:v>1.77343787182703E-4</c:v>
                      </c:pt>
                      <c:pt idx="3863" formatCode="General">
                        <c:v>2.06884853682539E-4</c:v>
                      </c:pt>
                      <c:pt idx="3864" formatCode="General">
                        <c:v>2.05986103582102E-4</c:v>
                      </c:pt>
                      <c:pt idx="3865" formatCode="General">
                        <c:v>2.4341271088357901E-4</c:v>
                      </c:pt>
                      <c:pt idx="3866" formatCode="General">
                        <c:v>2.8573749875086802E-4</c:v>
                      </c:pt>
                      <c:pt idx="3867" formatCode="General">
                        <c:v>2.0677492855432299E-4</c:v>
                      </c:pt>
                      <c:pt idx="3868" formatCode="General">
                        <c:v>2.78873900591853E-4</c:v>
                      </c:pt>
                      <c:pt idx="3869" formatCode="General">
                        <c:v>2.8299839663322698E-4</c:v>
                      </c:pt>
                      <c:pt idx="3870" formatCode="General">
                        <c:v>2.8191704892591201E-4</c:v>
                      </c:pt>
                      <c:pt idx="3871" formatCode="General">
                        <c:v>2.4719596635802297E-4</c:v>
                      </c:pt>
                      <c:pt idx="3872" formatCode="General">
                        <c:v>2.2080891393503899E-4</c:v>
                      </c:pt>
                      <c:pt idx="3873" formatCode="General">
                        <c:v>2.3454452304778401E-4</c:v>
                      </c:pt>
                      <c:pt idx="3874" formatCode="General">
                        <c:v>2.3643461414587E-4</c:v>
                      </c:pt>
                      <c:pt idx="3875" formatCode="General">
                        <c:v>2.5433994270038397E-4</c:v>
                      </c:pt>
                      <c:pt idx="3876" formatCode="General">
                        <c:v>2.4061489490921899E-4</c:v>
                      </c:pt>
                      <c:pt idx="3877" formatCode="General">
                        <c:v>2.3864635242715801E-4</c:v>
                      </c:pt>
                      <c:pt idx="3878" formatCode="General">
                        <c:v>1.9892357793012199E-4</c:v>
                      </c:pt>
                      <c:pt idx="3879" formatCode="General">
                        <c:v>2.5751919868201799E-4</c:v>
                      </c:pt>
                      <c:pt idx="3880" formatCode="General">
                        <c:v>2.7553382822672001E-4</c:v>
                      </c:pt>
                      <c:pt idx="3881" formatCode="General">
                        <c:v>2.5058767523784202E-4</c:v>
                      </c:pt>
                      <c:pt idx="3882" formatCode="General">
                        <c:v>2.2624758248553301E-4</c:v>
                      </c:pt>
                      <c:pt idx="3883" formatCode="General">
                        <c:v>2.1061817862227001E-4</c:v>
                      </c:pt>
                      <c:pt idx="3884" formatCode="General">
                        <c:v>2.5045217844517901E-4</c:v>
                      </c:pt>
                      <c:pt idx="3885" formatCode="General">
                        <c:v>2.4187756194054701E-4</c:v>
                      </c:pt>
                      <c:pt idx="3886" formatCode="General">
                        <c:v>2.13421437734434E-4</c:v>
                      </c:pt>
                      <c:pt idx="3887" formatCode="General">
                        <c:v>1.80380042465243E-4</c:v>
                      </c:pt>
                      <c:pt idx="3888" formatCode="General">
                        <c:v>2.6520615197338698E-4</c:v>
                      </c:pt>
                      <c:pt idx="3889" formatCode="General">
                        <c:v>2.5110334408022999E-4</c:v>
                      </c:pt>
                      <c:pt idx="3890" formatCode="General">
                        <c:v>2.5039330654058899E-4</c:v>
                      </c:pt>
                      <c:pt idx="3891" formatCode="General">
                        <c:v>2.6504906033335301E-4</c:v>
                      </c:pt>
                      <c:pt idx="3892" formatCode="General">
                        <c:v>2.3104180457510901E-4</c:v>
                      </c:pt>
                      <c:pt idx="3893" formatCode="General">
                        <c:v>2.2464274168806499E-4</c:v>
                      </c:pt>
                      <c:pt idx="3894" formatCode="General">
                        <c:v>2.5053055948800101E-4</c:v>
                      </c:pt>
                      <c:pt idx="3895" formatCode="General">
                        <c:v>2.0456653141146601E-4</c:v>
                      </c:pt>
                      <c:pt idx="3896" formatCode="General">
                        <c:v>2.2573080269347299E-4</c:v>
                      </c:pt>
                      <c:pt idx="3897" formatCode="General">
                        <c:v>2.2424524836158499E-4</c:v>
                      </c:pt>
                      <c:pt idx="3898" formatCode="General">
                        <c:v>1.9798765284572599E-4</c:v>
                      </c:pt>
                      <c:pt idx="3899" formatCode="General">
                        <c:v>2.5371148239229901E-4</c:v>
                      </c:pt>
                      <c:pt idx="3900" formatCode="General">
                        <c:v>2.33860798162359E-4</c:v>
                      </c:pt>
                      <c:pt idx="3901" formatCode="General">
                        <c:v>2.2401790729493099E-4</c:v>
                      </c:pt>
                      <c:pt idx="3902" formatCode="General">
                        <c:v>2.1594479474679E-4</c:v>
                      </c:pt>
                      <c:pt idx="3903" formatCode="General">
                        <c:v>2.2893209071445401E-4</c:v>
                      </c:pt>
                      <c:pt idx="3904" formatCode="General">
                        <c:v>2.2132170135033701E-4</c:v>
                      </c:pt>
                      <c:pt idx="3905" formatCode="General">
                        <c:v>2.2057133282193901E-4</c:v>
                      </c:pt>
                      <c:pt idx="3906" formatCode="General">
                        <c:v>2.18787710764874E-4</c:v>
                      </c:pt>
                      <c:pt idx="3907" formatCode="General">
                        <c:v>2.43408170599671E-4</c:v>
                      </c:pt>
                      <c:pt idx="3908" formatCode="General">
                        <c:v>2.59690105825047E-4</c:v>
                      </c:pt>
                      <c:pt idx="3909" formatCode="General">
                        <c:v>2.2604765134328101E-4</c:v>
                      </c:pt>
                      <c:pt idx="3910" formatCode="General">
                        <c:v>2.1426922016879301E-4</c:v>
                      </c:pt>
                      <c:pt idx="3911" formatCode="General">
                        <c:v>2.2373306721385001E-4</c:v>
                      </c:pt>
                      <c:pt idx="3912" formatCode="General">
                        <c:v>2.4309526766613199E-4</c:v>
                      </c:pt>
                      <c:pt idx="3913" formatCode="General">
                        <c:v>2.4429586654578798E-4</c:v>
                      </c:pt>
                      <c:pt idx="3914" formatCode="General">
                        <c:v>2.4339822652301999E-4</c:v>
                      </c:pt>
                      <c:pt idx="3915" formatCode="General">
                        <c:v>2.4695038940965498E-4</c:v>
                      </c:pt>
                      <c:pt idx="3916" formatCode="General">
                        <c:v>2.32544562100241E-4</c:v>
                      </c:pt>
                      <c:pt idx="3917" formatCode="General">
                        <c:v>2.1009596599728801E-4</c:v>
                      </c:pt>
                      <c:pt idx="3918" formatCode="General">
                        <c:v>2.70604634149069E-4</c:v>
                      </c:pt>
                      <c:pt idx="3919" formatCode="General">
                        <c:v>2.5822868397699E-4</c:v>
                      </c:pt>
                      <c:pt idx="3920" formatCode="General">
                        <c:v>2.15611292953418E-4</c:v>
                      </c:pt>
                      <c:pt idx="3921" formatCode="General">
                        <c:v>2.6473069984279799E-4</c:v>
                      </c:pt>
                      <c:pt idx="3922" formatCode="General">
                        <c:v>1.6027131929023799E-4</c:v>
                      </c:pt>
                      <c:pt idx="3923" formatCode="General">
                        <c:v>2.60862108605698E-4</c:v>
                      </c:pt>
                      <c:pt idx="3924" formatCode="General">
                        <c:v>2.35945914992482E-4</c:v>
                      </c:pt>
                      <c:pt idx="3925" formatCode="General">
                        <c:v>2.2845607309683599E-4</c:v>
                      </c:pt>
                      <c:pt idx="3926" formatCode="General">
                        <c:v>2.14471140335493E-4</c:v>
                      </c:pt>
                      <c:pt idx="3927" formatCode="General">
                        <c:v>3.2697542654660101E-4</c:v>
                      </c:pt>
                      <c:pt idx="3928" formatCode="General">
                        <c:v>2.28218078913912E-4</c:v>
                      </c:pt>
                      <c:pt idx="3929" formatCode="General">
                        <c:v>2.30247405675951E-4</c:v>
                      </c:pt>
                      <c:pt idx="3930" formatCode="General">
                        <c:v>2.38453844756366E-4</c:v>
                      </c:pt>
                      <c:pt idx="3931" formatCode="General">
                        <c:v>1.94164174605308E-4</c:v>
                      </c:pt>
                      <c:pt idx="3932" formatCode="General">
                        <c:v>2.36478020619046E-4</c:v>
                      </c:pt>
                      <c:pt idx="3933" formatCode="General">
                        <c:v>2.4534125679031199E-4</c:v>
                      </c:pt>
                      <c:pt idx="3934" formatCode="General">
                        <c:v>2.4826809593539998E-4</c:v>
                      </c:pt>
                      <c:pt idx="3935" formatCode="General">
                        <c:v>2.3429738520812E-4</c:v>
                      </c:pt>
                      <c:pt idx="3936" formatCode="General">
                        <c:v>2.34658637394706E-4</c:v>
                      </c:pt>
                      <c:pt idx="3937" formatCode="General">
                        <c:v>2.35191395413075E-4</c:v>
                      </c:pt>
                      <c:pt idx="3938" formatCode="General">
                        <c:v>2.1717924123978999E-4</c:v>
                      </c:pt>
                      <c:pt idx="3939" formatCode="General">
                        <c:v>2.7207232212340401E-4</c:v>
                      </c:pt>
                      <c:pt idx="3940" formatCode="General">
                        <c:v>2.8046121329709399E-4</c:v>
                      </c:pt>
                      <c:pt idx="3941" formatCode="General">
                        <c:v>2.4490365733174501E-4</c:v>
                      </c:pt>
                      <c:pt idx="3942" formatCode="General">
                        <c:v>2.3170457814647501E-4</c:v>
                      </c:pt>
                      <c:pt idx="3943" formatCode="General">
                        <c:v>2.7945039283723999E-4</c:v>
                      </c:pt>
                      <c:pt idx="3944" formatCode="General">
                        <c:v>2.1117134924245301E-4</c:v>
                      </c:pt>
                      <c:pt idx="3945" formatCode="General">
                        <c:v>2.3785138470311799E-4</c:v>
                      </c:pt>
                      <c:pt idx="3946" formatCode="General">
                        <c:v>2.7657125267151298E-4</c:v>
                      </c:pt>
                      <c:pt idx="3947" formatCode="General">
                        <c:v>2.08302732686477E-4</c:v>
                      </c:pt>
                      <c:pt idx="3948" formatCode="General">
                        <c:v>2.4472812052110502E-4</c:v>
                      </c:pt>
                      <c:pt idx="3949" formatCode="General">
                        <c:v>1.95068111023313E-4</c:v>
                      </c:pt>
                      <c:pt idx="3950" formatCode="General">
                        <c:v>2.6020802645662601E-4</c:v>
                      </c:pt>
                      <c:pt idx="3951" formatCode="General">
                        <c:v>2.5206832473254298E-4</c:v>
                      </c:pt>
                      <c:pt idx="3952" formatCode="General">
                        <c:v>2.2761054315578499E-4</c:v>
                      </c:pt>
                      <c:pt idx="3953" formatCode="General">
                        <c:v>2.28788759934354E-4</c:v>
                      </c:pt>
                      <c:pt idx="3954" formatCode="General">
                        <c:v>2.3678899505758701E-4</c:v>
                      </c:pt>
                      <c:pt idx="3955" formatCode="General">
                        <c:v>2.7192437139714198E-4</c:v>
                      </c:pt>
                      <c:pt idx="3956" formatCode="General">
                        <c:v>2.6584933902760901E-4</c:v>
                      </c:pt>
                      <c:pt idx="3957" formatCode="General">
                        <c:v>2.0961917327713599E-4</c:v>
                      </c:pt>
                      <c:pt idx="3958" formatCode="General">
                        <c:v>2.0032532341703499E-4</c:v>
                      </c:pt>
                      <c:pt idx="3959" formatCode="General">
                        <c:v>1.8582100177083299E-4</c:v>
                      </c:pt>
                      <c:pt idx="3960" formatCode="General">
                        <c:v>2.4361364527135E-4</c:v>
                      </c:pt>
                      <c:pt idx="3961" formatCode="General">
                        <c:v>2.6180443628885701E-4</c:v>
                      </c:pt>
                      <c:pt idx="3962" formatCode="General">
                        <c:v>2.14206873994547E-4</c:v>
                      </c:pt>
                      <c:pt idx="3963" formatCode="General">
                        <c:v>2.7123495787167702E-4</c:v>
                      </c:pt>
                      <c:pt idx="3964" formatCode="General">
                        <c:v>2.39683180906899E-4</c:v>
                      </c:pt>
                      <c:pt idx="3965" formatCode="General">
                        <c:v>2.58504473848513E-4</c:v>
                      </c:pt>
                      <c:pt idx="3966" formatCode="General">
                        <c:v>2.0997170337399101E-4</c:v>
                      </c:pt>
                      <c:pt idx="3967" formatCode="General">
                        <c:v>2.7680913216417098E-4</c:v>
                      </c:pt>
                      <c:pt idx="3968" formatCode="General">
                        <c:v>1.9822298401738701E-4</c:v>
                      </c:pt>
                      <c:pt idx="3969" formatCode="General">
                        <c:v>2.1492044297931399E-4</c:v>
                      </c:pt>
                      <c:pt idx="3970" formatCode="General">
                        <c:v>1.9732722054135101E-4</c:v>
                      </c:pt>
                      <c:pt idx="3971" formatCode="General">
                        <c:v>2.1784869051792301E-4</c:v>
                      </c:pt>
                      <c:pt idx="3972" formatCode="General">
                        <c:v>2.28999782940716E-4</c:v>
                      </c:pt>
                      <c:pt idx="3973" formatCode="General">
                        <c:v>2.8587065644400302E-4</c:v>
                      </c:pt>
                      <c:pt idx="3974" formatCode="General">
                        <c:v>3.0630212014323E-4</c:v>
                      </c:pt>
                      <c:pt idx="3975" formatCode="General">
                        <c:v>2.3444619057619401E-4</c:v>
                      </c:pt>
                      <c:pt idx="3976" formatCode="General">
                        <c:v>2.32263959727267E-4</c:v>
                      </c:pt>
                      <c:pt idx="3977" formatCode="General">
                        <c:v>2.2517227490328901E-4</c:v>
                      </c:pt>
                      <c:pt idx="3978" formatCode="General">
                        <c:v>2.1905620617541699E-4</c:v>
                      </c:pt>
                      <c:pt idx="3979" formatCode="General">
                        <c:v>2.7966785768112701E-4</c:v>
                      </c:pt>
                      <c:pt idx="3980" formatCode="General">
                        <c:v>2.2562282711266799E-4</c:v>
                      </c:pt>
                      <c:pt idx="3981" formatCode="General">
                        <c:v>2.41859653983271E-4</c:v>
                      </c:pt>
                      <c:pt idx="3982" formatCode="General">
                        <c:v>2.7136803505735602E-4</c:v>
                      </c:pt>
                      <c:pt idx="3983" formatCode="General">
                        <c:v>2.8970852720461E-4</c:v>
                      </c:pt>
                      <c:pt idx="3984" formatCode="General">
                        <c:v>2.0313452620833E-4</c:v>
                      </c:pt>
                      <c:pt idx="3985" formatCode="General">
                        <c:v>2.28260135982158E-4</c:v>
                      </c:pt>
                      <c:pt idx="3986" formatCode="General">
                        <c:v>2.25283216568665E-4</c:v>
                      </c:pt>
                      <c:pt idx="3987" formatCode="General">
                        <c:v>2.7637173276085701E-4</c:v>
                      </c:pt>
                      <c:pt idx="3988" formatCode="General">
                        <c:v>1.7643115683956199E-4</c:v>
                      </c:pt>
                      <c:pt idx="3989" formatCode="General">
                        <c:v>2.3022672575500399E-4</c:v>
                      </c:pt>
                      <c:pt idx="3990" formatCode="General">
                        <c:v>1.8245716181722999E-4</c:v>
                      </c:pt>
                      <c:pt idx="3991" formatCode="General">
                        <c:v>2.3990648401501E-4</c:v>
                      </c:pt>
                      <c:pt idx="3992" formatCode="General">
                        <c:v>3.0253893379821099E-4</c:v>
                      </c:pt>
                      <c:pt idx="3993" formatCode="General">
                        <c:v>2.3598113199913099E-4</c:v>
                      </c:pt>
                      <c:pt idx="3994" formatCode="General">
                        <c:v>2.6786641593465799E-4</c:v>
                      </c:pt>
                      <c:pt idx="3995" formatCode="General">
                        <c:v>2.4069140244968701E-4</c:v>
                      </c:pt>
                      <c:pt idx="3996" formatCode="General">
                        <c:v>3.2439382955611301E-4</c:v>
                      </c:pt>
                      <c:pt idx="3997" formatCode="General">
                        <c:v>1.8745562025032601E-4</c:v>
                      </c:pt>
                      <c:pt idx="3998" formatCode="General">
                        <c:v>2.55872835707441E-4</c:v>
                      </c:pt>
                      <c:pt idx="3999" formatCode="General">
                        <c:v>3.2274580754875702E-4</c:v>
                      </c:pt>
                      <c:pt idx="4000" formatCode="General">
                        <c:v>2.2417956086568701E-4</c:v>
                      </c:pt>
                      <c:pt idx="4001" formatCode="General">
                        <c:v>2.0221230472583301E-4</c:v>
                      </c:pt>
                      <c:pt idx="4002" formatCode="General">
                        <c:v>2.6732581842093698E-4</c:v>
                      </c:pt>
                      <c:pt idx="4003" formatCode="General">
                        <c:v>2.5157593744653102E-4</c:v>
                      </c:pt>
                      <c:pt idx="4004" formatCode="General">
                        <c:v>2.1250612680703999E-4</c:v>
                      </c:pt>
                      <c:pt idx="4005" formatCode="General">
                        <c:v>2.4979794468150799E-4</c:v>
                      </c:pt>
                      <c:pt idx="4006" formatCode="General">
                        <c:v>3.29779125320263E-4</c:v>
                      </c:pt>
                      <c:pt idx="4007" formatCode="General">
                        <c:v>2.6427223736048399E-4</c:v>
                      </c:pt>
                      <c:pt idx="4008" formatCode="General">
                        <c:v>2.7835737227284001E-4</c:v>
                      </c:pt>
                      <c:pt idx="4009" formatCode="General">
                        <c:v>1.97354094448987E-4</c:v>
                      </c:pt>
                      <c:pt idx="4010" formatCode="General">
                        <c:v>2.7335125823206103E-4</c:v>
                      </c:pt>
                      <c:pt idx="4011" formatCode="General">
                        <c:v>2.0043944381132101E-4</c:v>
                      </c:pt>
                      <c:pt idx="4012" formatCode="General">
                        <c:v>2.69146615758241E-4</c:v>
                      </c:pt>
                      <c:pt idx="4013" formatCode="General">
                        <c:v>2.4318545909598799E-4</c:v>
                      </c:pt>
                      <c:pt idx="4014" formatCode="General">
                        <c:v>2.3425634674380699E-4</c:v>
                      </c:pt>
                      <c:pt idx="4015" formatCode="General">
                        <c:v>3.0220528540385398E-4</c:v>
                      </c:pt>
                      <c:pt idx="4016" formatCode="General">
                        <c:v>2.0969159458188901E-4</c:v>
                      </c:pt>
                      <c:pt idx="4017" formatCode="General">
                        <c:v>2.7828173334083902E-4</c:v>
                      </c:pt>
                      <c:pt idx="4018" formatCode="General">
                        <c:v>2.2947650773183501E-4</c:v>
                      </c:pt>
                      <c:pt idx="4019" formatCode="General">
                        <c:v>2.5903205195321302E-4</c:v>
                      </c:pt>
                      <c:pt idx="4020" formatCode="General">
                        <c:v>2.5711328565058701E-4</c:v>
                      </c:pt>
                      <c:pt idx="4021" formatCode="General">
                        <c:v>2.6534932955856702E-4</c:v>
                      </c:pt>
                      <c:pt idx="4022" formatCode="General">
                        <c:v>2.1652283398606101E-4</c:v>
                      </c:pt>
                      <c:pt idx="4023" formatCode="General">
                        <c:v>2.63983466035177E-4</c:v>
                      </c:pt>
                      <c:pt idx="4024" formatCode="General">
                        <c:v>2.2587076626027401E-4</c:v>
                      </c:pt>
                      <c:pt idx="4025" formatCode="General">
                        <c:v>2.6624673856829901E-4</c:v>
                      </c:pt>
                      <c:pt idx="4026" formatCode="General">
                        <c:v>2.5065413741210503E-4</c:v>
                      </c:pt>
                      <c:pt idx="4027" formatCode="General">
                        <c:v>3.1430204962820999E-4</c:v>
                      </c:pt>
                      <c:pt idx="4028" formatCode="General">
                        <c:v>2.6248356729708202E-4</c:v>
                      </c:pt>
                      <c:pt idx="4029" formatCode="General">
                        <c:v>2.6485354731441699E-4</c:v>
                      </c:pt>
                      <c:pt idx="4030" formatCode="General">
                        <c:v>2.2303482423785301E-4</c:v>
                      </c:pt>
                      <c:pt idx="4031" formatCode="General">
                        <c:v>2.1294745535957701E-4</c:v>
                      </c:pt>
                      <c:pt idx="4032" formatCode="General">
                        <c:v>2.7448127922452699E-4</c:v>
                      </c:pt>
                      <c:pt idx="4033" formatCode="General">
                        <c:v>2.36844602135429E-4</c:v>
                      </c:pt>
                      <c:pt idx="4034" formatCode="General">
                        <c:v>2.75917906501336E-4</c:v>
                      </c:pt>
                      <c:pt idx="4035" formatCode="General">
                        <c:v>2.1067170621691999E-4</c:v>
                      </c:pt>
                      <c:pt idx="4036" formatCode="General">
                        <c:v>2.2940369659298299E-4</c:v>
                      </c:pt>
                      <c:pt idx="4037" formatCode="General">
                        <c:v>1.8171799918957301E-4</c:v>
                      </c:pt>
                      <c:pt idx="4038" formatCode="General">
                        <c:v>2.36146163326372E-4</c:v>
                      </c:pt>
                      <c:pt idx="4039" formatCode="General">
                        <c:v>2.6762862648718299E-4</c:v>
                      </c:pt>
                      <c:pt idx="4040" formatCode="General">
                        <c:v>2.4321659745398899E-4</c:v>
                      </c:pt>
                      <c:pt idx="4041" formatCode="General">
                        <c:v>2.4518001521566402E-4</c:v>
                      </c:pt>
                      <c:pt idx="4042" formatCode="General">
                        <c:v>2.431809683268E-4</c:v>
                      </c:pt>
                      <c:pt idx="4043" formatCode="General">
                        <c:v>2.6140398611518501E-4</c:v>
                      </c:pt>
                      <c:pt idx="4044" formatCode="General">
                        <c:v>2.08333615313249E-4</c:v>
                      </c:pt>
                      <c:pt idx="4045" formatCode="General">
                        <c:v>2.3053584916226299E-4</c:v>
                      </c:pt>
                      <c:pt idx="4046" formatCode="General">
                        <c:v>2.2572293540520301E-4</c:v>
                      </c:pt>
                      <c:pt idx="4047" formatCode="General">
                        <c:v>2.4470941213446899E-4</c:v>
                      </c:pt>
                      <c:pt idx="4048" formatCode="General">
                        <c:v>2.0456423883688599E-4</c:v>
                      </c:pt>
                      <c:pt idx="4049" formatCode="General">
                        <c:v>2.8021189817747802E-4</c:v>
                      </c:pt>
                      <c:pt idx="4050" formatCode="General">
                        <c:v>2.4633957196672701E-4</c:v>
                      </c:pt>
                      <c:pt idx="4051" formatCode="General">
                        <c:v>2.7234004250290699E-4</c:v>
                      </c:pt>
                      <c:pt idx="4052" formatCode="General">
                        <c:v>2.6660063231422201E-4</c:v>
                      </c:pt>
                      <c:pt idx="4053" formatCode="General">
                        <c:v>2.62191022867542E-4</c:v>
                      </c:pt>
                      <c:pt idx="4054" formatCode="General">
                        <c:v>2.5061062572086001E-4</c:v>
                      </c:pt>
                      <c:pt idx="4055" formatCode="General">
                        <c:v>2.4542087830807101E-4</c:v>
                      </c:pt>
                      <c:pt idx="4056" formatCode="General">
                        <c:v>2.9201665587996598E-4</c:v>
                      </c:pt>
                      <c:pt idx="4057" formatCode="General">
                        <c:v>2.2062122430711501E-4</c:v>
                      </c:pt>
                      <c:pt idx="4058" formatCode="General">
                        <c:v>2.3961066031140201E-4</c:v>
                      </c:pt>
                      <c:pt idx="4059" formatCode="General">
                        <c:v>2.5874894986103498E-4</c:v>
                      </c:pt>
                      <c:pt idx="4060" formatCode="General">
                        <c:v>2.74588246760526E-4</c:v>
                      </c:pt>
                      <c:pt idx="4061" formatCode="General">
                        <c:v>2.5736773166340699E-4</c:v>
                      </c:pt>
                      <c:pt idx="4062" formatCode="General">
                        <c:v>2.3679496990456399E-4</c:v>
                      </c:pt>
                      <c:pt idx="4063" formatCode="General">
                        <c:v>2.3913858994422299E-4</c:v>
                      </c:pt>
                      <c:pt idx="4064" formatCode="General">
                        <c:v>2.48663426062511E-4</c:v>
                      </c:pt>
                      <c:pt idx="4065" formatCode="General">
                        <c:v>2.00034111547678E-4</c:v>
                      </c:pt>
                      <c:pt idx="4066" formatCode="General">
                        <c:v>2.4430410576519699E-4</c:v>
                      </c:pt>
                      <c:pt idx="4067" formatCode="General">
                        <c:v>2.7523473461176802E-4</c:v>
                      </c:pt>
                      <c:pt idx="4068" formatCode="General">
                        <c:v>2.8017256646336799E-4</c:v>
                      </c:pt>
                      <c:pt idx="4069" formatCode="General">
                        <c:v>2.4905585885640302E-4</c:v>
                      </c:pt>
                      <c:pt idx="4070" formatCode="General">
                        <c:v>2.3555443546427701E-4</c:v>
                      </c:pt>
                      <c:pt idx="4071" formatCode="General">
                        <c:v>2.8276157395243601E-4</c:v>
                      </c:pt>
                      <c:pt idx="4072" formatCode="General">
                        <c:v>2.8291748798322998E-4</c:v>
                      </c:pt>
                      <c:pt idx="4073" formatCode="General">
                        <c:v>2.5549894904735101E-4</c:v>
                      </c:pt>
                      <c:pt idx="4074" formatCode="General">
                        <c:v>2.4888766342384E-4</c:v>
                      </c:pt>
                      <c:pt idx="4075" formatCode="General">
                        <c:v>2.0247217150314001E-4</c:v>
                      </c:pt>
                      <c:pt idx="4076" formatCode="General">
                        <c:v>1.83031385257734E-4</c:v>
                      </c:pt>
                      <c:pt idx="4077" formatCode="General">
                        <c:v>2.4953380734477201E-4</c:v>
                      </c:pt>
                      <c:pt idx="4078" formatCode="General">
                        <c:v>2.829440456467E-4</c:v>
                      </c:pt>
                      <c:pt idx="4079" formatCode="General">
                        <c:v>1.9182248055611001E-4</c:v>
                      </c:pt>
                      <c:pt idx="4080" formatCode="General">
                        <c:v>2.9252532842711501E-4</c:v>
                      </c:pt>
                      <c:pt idx="4081" formatCode="General">
                        <c:v>2.4733387302977198E-4</c:v>
                      </c:pt>
                      <c:pt idx="4082" formatCode="General">
                        <c:v>2.3506267404210999E-4</c:v>
                      </c:pt>
                      <c:pt idx="4083" formatCode="General">
                        <c:v>2.8767576440209098E-4</c:v>
                      </c:pt>
                      <c:pt idx="4084" formatCode="General">
                        <c:v>2.55856711659202E-4</c:v>
                      </c:pt>
                      <c:pt idx="4085" formatCode="General">
                        <c:v>2.33869945512822E-4</c:v>
                      </c:pt>
                      <c:pt idx="4086" formatCode="General">
                        <c:v>2.3910119145189001E-4</c:v>
                      </c:pt>
                      <c:pt idx="4087" formatCode="General">
                        <c:v>2.43577089717743E-4</c:v>
                      </c:pt>
                      <c:pt idx="4088" formatCode="General">
                        <c:v>2.0780139509295301E-4</c:v>
                      </c:pt>
                      <c:pt idx="4089" formatCode="General">
                        <c:v>2.7117586991829801E-4</c:v>
                      </c:pt>
                      <c:pt idx="4090" formatCode="General">
                        <c:v>1.9919243149880899E-4</c:v>
                      </c:pt>
                      <c:pt idx="4091" formatCode="General">
                        <c:v>1.98167734722451E-4</c:v>
                      </c:pt>
                      <c:pt idx="4092" formatCode="General">
                        <c:v>2.9028647647808399E-4</c:v>
                      </c:pt>
                      <c:pt idx="4093" formatCode="General">
                        <c:v>1.85552336550145E-4</c:v>
                      </c:pt>
                      <c:pt idx="4094" formatCode="General">
                        <c:v>2.8800425574387098E-4</c:v>
                      </c:pt>
                      <c:pt idx="4095" formatCode="General">
                        <c:v>1.89795816656567E-4</c:v>
                      </c:pt>
                      <c:pt idx="4096" formatCode="General">
                        <c:v>2.9821061822410698E-4</c:v>
                      </c:pt>
                      <c:pt idx="4097" formatCode="General">
                        <c:v>2.50566765604915E-4</c:v>
                      </c:pt>
                      <c:pt idx="4098" formatCode="General">
                        <c:v>1.69700723370403E-4</c:v>
                      </c:pt>
                      <c:pt idx="4099" formatCode="General">
                        <c:v>2.5089933444804501E-4</c:v>
                      </c:pt>
                      <c:pt idx="4100" formatCode="General">
                        <c:v>2.4652224175136198E-4</c:v>
                      </c:pt>
                      <c:pt idx="4101" formatCode="General">
                        <c:v>2.3227292982281101E-4</c:v>
                      </c:pt>
                      <c:pt idx="4102" formatCode="General">
                        <c:v>2.3839110712391501E-4</c:v>
                      </c:pt>
                      <c:pt idx="4103" formatCode="General">
                        <c:v>2.3434305795751899E-4</c:v>
                      </c:pt>
                      <c:pt idx="4104" formatCode="General">
                        <c:v>2.52447810462735E-4</c:v>
                      </c:pt>
                      <c:pt idx="4105" formatCode="General">
                        <c:v>2.55197335780057E-4</c:v>
                      </c:pt>
                      <c:pt idx="4106" formatCode="General">
                        <c:v>2.4953402287899897E-4</c:v>
                      </c:pt>
                      <c:pt idx="4107" formatCode="General">
                        <c:v>2.3184402671526901E-4</c:v>
                      </c:pt>
                      <c:pt idx="4108" formatCode="General">
                        <c:v>2.4142410817888801E-4</c:v>
                      </c:pt>
                      <c:pt idx="4109" formatCode="General">
                        <c:v>2.5861948348106098E-4</c:v>
                      </c:pt>
                      <c:pt idx="4110" formatCode="General">
                        <c:v>2.3670484876401601E-4</c:v>
                      </c:pt>
                      <c:pt idx="4111" formatCode="General">
                        <c:v>2.3317250031117801E-4</c:v>
                      </c:pt>
                      <c:pt idx="4112" formatCode="General">
                        <c:v>2.8559388067773202E-4</c:v>
                      </c:pt>
                      <c:pt idx="4113" formatCode="General">
                        <c:v>2.5850104828351598E-4</c:v>
                      </c:pt>
                      <c:pt idx="4114" formatCode="General">
                        <c:v>2.40247984854614E-4</c:v>
                      </c:pt>
                      <c:pt idx="4115" formatCode="General">
                        <c:v>3.0885868519886397E-4</c:v>
                      </c:pt>
                      <c:pt idx="4116" formatCode="General">
                        <c:v>1.9998001275236399E-4</c:v>
                      </c:pt>
                      <c:pt idx="4117" formatCode="General">
                        <c:v>2.54480858572039E-4</c:v>
                      </c:pt>
                      <c:pt idx="4118" formatCode="General">
                        <c:v>2.7803733527903101E-4</c:v>
                      </c:pt>
                      <c:pt idx="4119" formatCode="General">
                        <c:v>2.5613308654847501E-4</c:v>
                      </c:pt>
                      <c:pt idx="4120" formatCode="General">
                        <c:v>2.57322283092281E-4</c:v>
                      </c:pt>
                      <c:pt idx="4121" formatCode="General">
                        <c:v>2.7956480917139801E-4</c:v>
                      </c:pt>
                      <c:pt idx="4122" formatCode="General">
                        <c:v>2.7010616245144199E-4</c:v>
                      </c:pt>
                      <c:pt idx="4123" formatCode="General">
                        <c:v>3.0075942823652903E-4</c:v>
                      </c:pt>
                      <c:pt idx="4124" formatCode="General">
                        <c:v>2.39931858318361E-4</c:v>
                      </c:pt>
                      <c:pt idx="4125" formatCode="General">
                        <c:v>2.2586246011048599E-4</c:v>
                      </c:pt>
                      <c:pt idx="4126" formatCode="General">
                        <c:v>2.6066197331696498E-4</c:v>
                      </c:pt>
                      <c:pt idx="4127" formatCode="General">
                        <c:v>3.09455551877901E-4</c:v>
                      </c:pt>
                      <c:pt idx="4128" formatCode="General">
                        <c:v>2.8535962413817501E-4</c:v>
                      </c:pt>
                      <c:pt idx="4129" formatCode="General">
                        <c:v>2.5854144414496E-4</c:v>
                      </c:pt>
                      <c:pt idx="4130" formatCode="General">
                        <c:v>2.7876666173737102E-4</c:v>
                      </c:pt>
                      <c:pt idx="4131" formatCode="General">
                        <c:v>2.3804772411526199E-4</c:v>
                      </c:pt>
                      <c:pt idx="4132" formatCode="General">
                        <c:v>2.6490180219340199E-4</c:v>
                      </c:pt>
                      <c:pt idx="4133" formatCode="General">
                        <c:v>2.4269590786104201E-4</c:v>
                      </c:pt>
                      <c:pt idx="4134" formatCode="General">
                        <c:v>2.7774430211871E-4</c:v>
                      </c:pt>
                      <c:pt idx="4135" formatCode="General">
                        <c:v>2.3184144715365299E-4</c:v>
                      </c:pt>
                      <c:pt idx="4136" formatCode="General">
                        <c:v>2.2025787808241899E-4</c:v>
                      </c:pt>
                      <c:pt idx="4137" formatCode="General">
                        <c:v>2.51163549958393E-4</c:v>
                      </c:pt>
                      <c:pt idx="4138" formatCode="General">
                        <c:v>2.8607212785171398E-4</c:v>
                      </c:pt>
                      <c:pt idx="4139" formatCode="General">
                        <c:v>2.7293978797401301E-4</c:v>
                      </c:pt>
                      <c:pt idx="4140" formatCode="General">
                        <c:v>2.0000328758510501E-4</c:v>
                      </c:pt>
                      <c:pt idx="4141" formatCode="General">
                        <c:v>2.6375532172579998E-4</c:v>
                      </c:pt>
                      <c:pt idx="4142" formatCode="General">
                        <c:v>2.72651468336223E-4</c:v>
                      </c:pt>
                      <c:pt idx="4143" formatCode="General">
                        <c:v>2.5195973935283102E-4</c:v>
                      </c:pt>
                      <c:pt idx="4144" formatCode="General">
                        <c:v>3.06040655588732E-4</c:v>
                      </c:pt>
                      <c:pt idx="4145" formatCode="General">
                        <c:v>2.50207103869497E-4</c:v>
                      </c:pt>
                      <c:pt idx="4146" formatCode="General">
                        <c:v>2.78720180201378E-4</c:v>
                      </c:pt>
                      <c:pt idx="4147" formatCode="General">
                        <c:v>2.9598342177017899E-4</c:v>
                      </c:pt>
                      <c:pt idx="4148" formatCode="General">
                        <c:v>2.8519308125625101E-4</c:v>
                      </c:pt>
                      <c:pt idx="4149" formatCode="General">
                        <c:v>3.1667159207770298E-4</c:v>
                      </c:pt>
                      <c:pt idx="4150" formatCode="General">
                        <c:v>2.9535683632451001E-4</c:v>
                      </c:pt>
                      <c:pt idx="4151" formatCode="General">
                        <c:v>2.4907935295982102E-4</c:v>
                      </c:pt>
                      <c:pt idx="4152" formatCode="General">
                        <c:v>2.47155392025278E-4</c:v>
                      </c:pt>
                      <c:pt idx="4153" formatCode="General">
                        <c:v>2.8360535356382099E-4</c:v>
                      </c:pt>
                      <c:pt idx="4154" formatCode="General">
                        <c:v>2.8223370732820301E-4</c:v>
                      </c:pt>
                      <c:pt idx="4155" formatCode="General">
                        <c:v>2.6159613344686798E-4</c:v>
                      </c:pt>
                      <c:pt idx="4156" formatCode="General">
                        <c:v>2.71964781153739E-4</c:v>
                      </c:pt>
                      <c:pt idx="4157" formatCode="General">
                        <c:v>2.64387475433075E-4</c:v>
                      </c:pt>
                      <c:pt idx="4158" formatCode="General">
                        <c:v>1.9879442080974401E-4</c:v>
                      </c:pt>
                      <c:pt idx="4159" formatCode="General">
                        <c:v>2.5984020851161602E-4</c:v>
                      </c:pt>
                      <c:pt idx="4160" formatCode="General">
                        <c:v>3.0332231602874502E-4</c:v>
                      </c:pt>
                      <c:pt idx="4161" formatCode="General">
                        <c:v>2.4235475750910201E-4</c:v>
                      </c:pt>
                      <c:pt idx="4162" formatCode="General">
                        <c:v>2.3508584332285001E-4</c:v>
                      </c:pt>
                      <c:pt idx="4163" formatCode="General">
                        <c:v>2.8098048182146701E-4</c:v>
                      </c:pt>
                      <c:pt idx="4164" formatCode="General">
                        <c:v>2.80437290191893E-4</c:v>
                      </c:pt>
                      <c:pt idx="4165" formatCode="General">
                        <c:v>3.2422658905844801E-4</c:v>
                      </c:pt>
                      <c:pt idx="4166" formatCode="General">
                        <c:v>3.0502897408933301E-4</c:v>
                      </c:pt>
                      <c:pt idx="4167" formatCode="General">
                        <c:v>2.6948957463275998E-4</c:v>
                      </c:pt>
                      <c:pt idx="4168" formatCode="General">
                        <c:v>2.36889472323189E-4</c:v>
                      </c:pt>
                      <c:pt idx="4169" formatCode="General">
                        <c:v>2.8237739144869702E-4</c:v>
                      </c:pt>
                      <c:pt idx="4170" formatCode="General">
                        <c:v>2.5478271750545002E-4</c:v>
                      </c:pt>
                      <c:pt idx="4171" formatCode="General">
                        <c:v>2.9393747554082799E-4</c:v>
                      </c:pt>
                      <c:pt idx="4172" formatCode="General">
                        <c:v>3.0190972401832403E-4</c:v>
                      </c:pt>
                      <c:pt idx="4173" formatCode="General">
                        <c:v>2.7438717296558002E-4</c:v>
                      </c:pt>
                      <c:pt idx="4174" formatCode="General">
                        <c:v>3.0461750041207498E-4</c:v>
                      </c:pt>
                      <c:pt idx="4175" formatCode="General">
                        <c:v>2.9462599187601602E-4</c:v>
                      </c:pt>
                      <c:pt idx="4176" formatCode="General">
                        <c:v>2.5755863007307202E-4</c:v>
                      </c:pt>
                      <c:pt idx="4177" formatCode="General">
                        <c:v>2.66161739502712E-4</c:v>
                      </c:pt>
                      <c:pt idx="4178" formatCode="General">
                        <c:v>2.6199069174941098E-4</c:v>
                      </c:pt>
                      <c:pt idx="4179" formatCode="General">
                        <c:v>2.8745547876472198E-4</c:v>
                      </c:pt>
                      <c:pt idx="4180" formatCode="General">
                        <c:v>2.6611395312636202E-4</c:v>
                      </c:pt>
                      <c:pt idx="4181" formatCode="General">
                        <c:v>2.6944369724527499E-4</c:v>
                      </c:pt>
                      <c:pt idx="4182" formatCode="General">
                        <c:v>2.8503688229839202E-4</c:v>
                      </c:pt>
                      <c:pt idx="4183" formatCode="General">
                        <c:v>3.0837566746003202E-4</c:v>
                      </c:pt>
                      <c:pt idx="4184" formatCode="General">
                        <c:v>2.65616880166755E-4</c:v>
                      </c:pt>
                      <c:pt idx="4185" formatCode="General">
                        <c:v>2.1287078229251699E-4</c:v>
                      </c:pt>
                      <c:pt idx="4186" formatCode="General">
                        <c:v>2.5682836257444298E-4</c:v>
                      </c:pt>
                      <c:pt idx="4187" formatCode="General">
                        <c:v>3.1161069213863003E-4</c:v>
                      </c:pt>
                      <c:pt idx="4188" formatCode="General">
                        <c:v>3.0821350069709598E-4</c:v>
                      </c:pt>
                      <c:pt idx="4189" formatCode="General">
                        <c:v>2.7586701790301903E-4</c:v>
                      </c:pt>
                      <c:pt idx="4190" formatCode="General">
                        <c:v>2.7320505356710198E-4</c:v>
                      </c:pt>
                      <c:pt idx="4191" formatCode="General">
                        <c:v>2.4326875203358199E-4</c:v>
                      </c:pt>
                      <c:pt idx="4192" formatCode="General">
                        <c:v>2.7164686223276301E-4</c:v>
                      </c:pt>
                      <c:pt idx="4193" formatCode="General">
                        <c:v>2.1122183189977399E-4</c:v>
                      </c:pt>
                      <c:pt idx="4194" formatCode="General">
                        <c:v>2.5817576638335101E-4</c:v>
                      </c:pt>
                      <c:pt idx="4195" formatCode="General">
                        <c:v>2.6758841292501799E-4</c:v>
                      </c:pt>
                      <c:pt idx="4196" formatCode="General">
                        <c:v>2.7347841003341902E-4</c:v>
                      </c:pt>
                      <c:pt idx="4197" formatCode="General">
                        <c:v>2.8883884272025803E-4</c:v>
                      </c:pt>
                      <c:pt idx="4198" formatCode="General">
                        <c:v>2.8052978758583098E-4</c:v>
                      </c:pt>
                      <c:pt idx="4199" formatCode="General">
                        <c:v>3.0644210160924102E-4</c:v>
                      </c:pt>
                      <c:pt idx="4200" formatCode="General">
                        <c:v>2.5796921821265198E-4</c:v>
                      </c:pt>
                      <c:pt idx="4201" formatCode="General">
                        <c:v>2.5823444560484098E-4</c:v>
                      </c:pt>
                      <c:pt idx="4202" formatCode="General">
                        <c:v>2.5137021571166999E-4</c:v>
                      </c:pt>
                      <c:pt idx="4203" formatCode="General">
                        <c:v>2.76940251672482E-4</c:v>
                      </c:pt>
                      <c:pt idx="4204" formatCode="General">
                        <c:v>2.7115669933680601E-4</c:v>
                      </c:pt>
                      <c:pt idx="4205" formatCode="General">
                        <c:v>3.1423762583921902E-4</c:v>
                      </c:pt>
                      <c:pt idx="4206" formatCode="General">
                        <c:v>2.5252066399620698E-4</c:v>
                      </c:pt>
                      <c:pt idx="4207" formatCode="General">
                        <c:v>3.1069021383310299E-4</c:v>
                      </c:pt>
                      <c:pt idx="4208" formatCode="General">
                        <c:v>2.6727924612854998E-4</c:v>
                      </c:pt>
                      <c:pt idx="4209" formatCode="General">
                        <c:v>2.8792531022782099E-4</c:v>
                      </c:pt>
                      <c:pt idx="4210" formatCode="General">
                        <c:v>2.6473053741495999E-4</c:v>
                      </c:pt>
                      <c:pt idx="4211" formatCode="General">
                        <c:v>2.9871927649404302E-4</c:v>
                      </c:pt>
                      <c:pt idx="4212" formatCode="General">
                        <c:v>3.1943985595898102E-4</c:v>
                      </c:pt>
                      <c:pt idx="4213" formatCode="General">
                        <c:v>3.33139547647884E-4</c:v>
                      </c:pt>
                      <c:pt idx="4214" formatCode="General">
                        <c:v>2.65033127239831E-4</c:v>
                      </c:pt>
                      <c:pt idx="4215" formatCode="General">
                        <c:v>3.3376672860086301E-4</c:v>
                      </c:pt>
                      <c:pt idx="4216" formatCode="General">
                        <c:v>2.77976512677016E-4</c:v>
                      </c:pt>
                      <c:pt idx="4217" formatCode="General">
                        <c:v>3.1190327493154198E-4</c:v>
                      </c:pt>
                      <c:pt idx="4218" formatCode="General">
                        <c:v>2.62220596798335E-4</c:v>
                      </c:pt>
                      <c:pt idx="4219" formatCode="General">
                        <c:v>2.7693464420670399E-4</c:v>
                      </c:pt>
                      <c:pt idx="4220" formatCode="General">
                        <c:v>2.7014917400144798E-4</c:v>
                      </c:pt>
                      <c:pt idx="4221" formatCode="General">
                        <c:v>2.6369634846269002E-4</c:v>
                      </c:pt>
                      <c:pt idx="4222" formatCode="General">
                        <c:v>2.9781081392960299E-4</c:v>
                      </c:pt>
                      <c:pt idx="4223" formatCode="General">
                        <c:v>2.6748999521685298E-4</c:v>
                      </c:pt>
                      <c:pt idx="4224" formatCode="General">
                        <c:v>2.5428980819282E-4</c:v>
                      </c:pt>
                      <c:pt idx="4225" formatCode="General">
                        <c:v>2.9083686396650998E-4</c:v>
                      </c:pt>
                      <c:pt idx="4226" formatCode="General">
                        <c:v>2.75728889475425E-4</c:v>
                      </c:pt>
                      <c:pt idx="4227" formatCode="General">
                        <c:v>3.05237368043178E-4</c:v>
                      </c:pt>
                      <c:pt idx="4228" formatCode="General">
                        <c:v>3.0088259820984601E-4</c:v>
                      </c:pt>
                      <c:pt idx="4229" formatCode="General">
                        <c:v>2.33304776139392E-4</c:v>
                      </c:pt>
                      <c:pt idx="4230" formatCode="General">
                        <c:v>2.61859444212994E-4</c:v>
                      </c:pt>
                      <c:pt idx="4231" formatCode="General">
                        <c:v>2.9587761765609999E-4</c:v>
                      </c:pt>
                      <c:pt idx="4232" formatCode="General">
                        <c:v>2.9440866580755901E-4</c:v>
                      </c:pt>
                      <c:pt idx="4233" formatCode="General">
                        <c:v>2.8715169129595302E-4</c:v>
                      </c:pt>
                      <c:pt idx="4234" formatCode="General">
                        <c:v>2.9669951157445E-4</c:v>
                      </c:pt>
                      <c:pt idx="4235" formatCode="General">
                        <c:v>2.4851229365626803E-4</c:v>
                      </c:pt>
                      <c:pt idx="4236" formatCode="General">
                        <c:v>2.36149962693187E-4</c:v>
                      </c:pt>
                      <c:pt idx="4237" formatCode="General">
                        <c:v>2.37762732910965E-4</c:v>
                      </c:pt>
                      <c:pt idx="4238" formatCode="General">
                        <c:v>2.9055917136127198E-4</c:v>
                      </c:pt>
                      <c:pt idx="4239" formatCode="General">
                        <c:v>2.5991190136657598E-4</c:v>
                      </c:pt>
                      <c:pt idx="4240" formatCode="General">
                        <c:v>2.6262115050023401E-4</c:v>
                      </c:pt>
                      <c:pt idx="4241" formatCode="General">
                        <c:v>2.6555400060003802E-4</c:v>
                      </c:pt>
                      <c:pt idx="4242" formatCode="General">
                        <c:v>2.7354543770684401E-4</c:v>
                      </c:pt>
                      <c:pt idx="4243" formatCode="General">
                        <c:v>2.5066229912890802E-4</c:v>
                      </c:pt>
                      <c:pt idx="4244" formatCode="General">
                        <c:v>2.3705393349769701E-4</c:v>
                      </c:pt>
                      <c:pt idx="4245" formatCode="General">
                        <c:v>3.0313766370970502E-4</c:v>
                      </c:pt>
                      <c:pt idx="4246" formatCode="General">
                        <c:v>2.7583160940125801E-4</c:v>
                      </c:pt>
                      <c:pt idx="4247" formatCode="General">
                        <c:v>3.03355359476932E-4</c:v>
                      </c:pt>
                      <c:pt idx="4248" formatCode="General">
                        <c:v>2.8803827566630002E-4</c:v>
                      </c:pt>
                      <c:pt idx="4249" formatCode="General">
                        <c:v>2.6773293469621498E-4</c:v>
                      </c:pt>
                      <c:pt idx="4250" formatCode="General">
                        <c:v>2.4246618740435101E-4</c:v>
                      </c:pt>
                      <c:pt idx="4251" formatCode="General">
                        <c:v>2.6879757845107798E-4</c:v>
                      </c:pt>
                      <c:pt idx="4252" formatCode="General">
                        <c:v>2.4750225604201997E-4</c:v>
                      </c:pt>
                      <c:pt idx="4253" formatCode="General">
                        <c:v>2.81564384409934E-4</c:v>
                      </c:pt>
                      <c:pt idx="4254" formatCode="General">
                        <c:v>2.0666092660988599E-4</c:v>
                      </c:pt>
                      <c:pt idx="4255" formatCode="General">
                        <c:v>2.3199608403378399E-4</c:v>
                      </c:pt>
                      <c:pt idx="4256" formatCode="General">
                        <c:v>2.7313478390025001E-4</c:v>
                      </c:pt>
                      <c:pt idx="4257" formatCode="General">
                        <c:v>2.56945117547946E-4</c:v>
                      </c:pt>
                      <c:pt idx="4258" formatCode="General">
                        <c:v>2.0984635654869901E-4</c:v>
                      </c:pt>
                      <c:pt idx="4259" formatCode="General">
                        <c:v>2.3748872041179101E-4</c:v>
                      </c:pt>
                      <c:pt idx="4260" formatCode="General">
                        <c:v>2.0932203661952399E-4</c:v>
                      </c:pt>
                      <c:pt idx="4261" formatCode="General">
                        <c:v>2.46165537311222E-4</c:v>
                      </c:pt>
                      <c:pt idx="4262" formatCode="General">
                        <c:v>3.1587197607629901E-4</c:v>
                      </c:pt>
                      <c:pt idx="4263" formatCode="General">
                        <c:v>3.2661253609852999E-4</c:v>
                      </c:pt>
                      <c:pt idx="4264" formatCode="General">
                        <c:v>2.6779916896948499E-4</c:v>
                      </c:pt>
                      <c:pt idx="4265" formatCode="General">
                        <c:v>2.49568955738954E-4</c:v>
                      </c:pt>
                      <c:pt idx="4266" formatCode="General">
                        <c:v>2.8779564370813099E-4</c:v>
                      </c:pt>
                      <c:pt idx="4267" formatCode="General">
                        <c:v>2.6746890420028499E-4</c:v>
                      </c:pt>
                      <c:pt idx="4268" formatCode="General">
                        <c:v>2.28984165406784E-4</c:v>
                      </c:pt>
                      <c:pt idx="4269" formatCode="General">
                        <c:v>3.0075067008984599E-4</c:v>
                      </c:pt>
                      <c:pt idx="4270" formatCode="General">
                        <c:v>2.2993498489942999E-4</c:v>
                      </c:pt>
                      <c:pt idx="4271" formatCode="General">
                        <c:v>3.0091352131355698E-4</c:v>
                      </c:pt>
                      <c:pt idx="4272" formatCode="General">
                        <c:v>2.8240039346280903E-4</c:v>
                      </c:pt>
                      <c:pt idx="4273" formatCode="General">
                        <c:v>2.4750029198239101E-4</c:v>
                      </c:pt>
                      <c:pt idx="4274" formatCode="General">
                        <c:v>2.6044807143013799E-4</c:v>
                      </c:pt>
                      <c:pt idx="4275" formatCode="General">
                        <c:v>3.1604715809217202E-4</c:v>
                      </c:pt>
                      <c:pt idx="4276" formatCode="General">
                        <c:v>2.58083160554181E-4</c:v>
                      </c:pt>
                      <c:pt idx="4277" formatCode="General">
                        <c:v>2.5304046586412701E-4</c:v>
                      </c:pt>
                      <c:pt idx="4278" formatCode="General">
                        <c:v>2.8533387587735499E-4</c:v>
                      </c:pt>
                      <c:pt idx="4279" formatCode="General">
                        <c:v>3.5696371305387302E-4</c:v>
                      </c:pt>
                      <c:pt idx="4280" formatCode="General">
                        <c:v>3.0785495077316E-4</c:v>
                      </c:pt>
                      <c:pt idx="4281" formatCode="General">
                        <c:v>2.5831432522347201E-4</c:v>
                      </c:pt>
                      <c:pt idx="4282" formatCode="General">
                        <c:v>2.99124419498617E-4</c:v>
                      </c:pt>
                      <c:pt idx="4283" formatCode="General">
                        <c:v>2.9708543652434498E-4</c:v>
                      </c:pt>
                      <c:pt idx="4284" formatCode="General">
                        <c:v>2.3264562480129099E-4</c:v>
                      </c:pt>
                      <c:pt idx="4285" formatCode="General">
                        <c:v>2.8790872116798001E-4</c:v>
                      </c:pt>
                      <c:pt idx="4286" formatCode="General">
                        <c:v>3.4243195977499302E-4</c:v>
                      </c:pt>
                      <c:pt idx="4287" formatCode="General">
                        <c:v>2.5417063697962E-4</c:v>
                      </c:pt>
                      <c:pt idx="4288" formatCode="General">
                        <c:v>2.8850416406864E-4</c:v>
                      </c:pt>
                      <c:pt idx="4289" formatCode="General">
                        <c:v>3.0346610638683501E-4</c:v>
                      </c:pt>
                      <c:pt idx="4290" formatCode="General">
                        <c:v>3.06115930518503E-4</c:v>
                      </c:pt>
                      <c:pt idx="4291" formatCode="General">
                        <c:v>3.0320147963178699E-4</c:v>
                      </c:pt>
                      <c:pt idx="4292" formatCode="General">
                        <c:v>2.7703095461664002E-4</c:v>
                      </c:pt>
                      <c:pt idx="4293" formatCode="General">
                        <c:v>2.9595616295199098E-4</c:v>
                      </c:pt>
                      <c:pt idx="4294" formatCode="General">
                        <c:v>3.0034310998532001E-4</c:v>
                      </c:pt>
                      <c:pt idx="4295" formatCode="General">
                        <c:v>3.0658539238624199E-4</c:v>
                      </c:pt>
                      <c:pt idx="4296" formatCode="General">
                        <c:v>1.9262492314148599E-4</c:v>
                      </c:pt>
                      <c:pt idx="4297" formatCode="General">
                        <c:v>2.6562388523804399E-4</c:v>
                      </c:pt>
                      <c:pt idx="4298" formatCode="General">
                        <c:v>2.91989208004021E-4</c:v>
                      </c:pt>
                      <c:pt idx="4299" formatCode="General">
                        <c:v>3.01071440287243E-4</c:v>
                      </c:pt>
                      <c:pt idx="4300" formatCode="General">
                        <c:v>2.7935874254981098E-4</c:v>
                      </c:pt>
                      <c:pt idx="4301" formatCode="General">
                        <c:v>3.1109708255268998E-4</c:v>
                      </c:pt>
                      <c:pt idx="4302" formatCode="General">
                        <c:v>2.9815345863825102E-4</c:v>
                      </c:pt>
                      <c:pt idx="4303" formatCode="General">
                        <c:v>3.1164278335667098E-4</c:v>
                      </c:pt>
                      <c:pt idx="4304" formatCode="General">
                        <c:v>2.4033299691302501E-4</c:v>
                      </c:pt>
                      <c:pt idx="4305" formatCode="General">
                        <c:v>2.66653565718365E-4</c:v>
                      </c:pt>
                      <c:pt idx="4306" formatCode="General">
                        <c:v>2.1558921612924701E-4</c:v>
                      </c:pt>
                      <c:pt idx="4307" formatCode="General">
                        <c:v>2.45543313752425E-4</c:v>
                      </c:pt>
                      <c:pt idx="4308" formatCode="General">
                        <c:v>2.79355234831438E-4</c:v>
                      </c:pt>
                      <c:pt idx="4309" formatCode="General">
                        <c:v>2.8119410942172902E-4</c:v>
                      </c:pt>
                      <c:pt idx="4310" formatCode="General">
                        <c:v>2.0669038990227799E-4</c:v>
                      </c:pt>
                      <c:pt idx="4311" formatCode="General">
                        <c:v>2.92252660670846E-4</c:v>
                      </c:pt>
                      <c:pt idx="4312" formatCode="General">
                        <c:v>2.5006160478944101E-4</c:v>
                      </c:pt>
                      <c:pt idx="4313" formatCode="General">
                        <c:v>2.5231723968517601E-4</c:v>
                      </c:pt>
                      <c:pt idx="4314" formatCode="General">
                        <c:v>3.15291399348733E-4</c:v>
                      </c:pt>
                      <c:pt idx="4315" formatCode="General">
                        <c:v>2.7846330777730202E-4</c:v>
                      </c:pt>
                      <c:pt idx="4316" formatCode="General">
                        <c:v>3.1814731341611702E-4</c:v>
                      </c:pt>
                      <c:pt idx="4317" formatCode="General">
                        <c:v>3.0394154260254298E-4</c:v>
                      </c:pt>
                      <c:pt idx="4318" formatCode="General">
                        <c:v>3.1874368157844897E-4</c:v>
                      </c:pt>
                      <c:pt idx="4319" formatCode="General">
                        <c:v>2.7868009831926599E-4</c:v>
                      </c:pt>
                      <c:pt idx="4320" formatCode="General">
                        <c:v>2.8303499789722502E-4</c:v>
                      </c:pt>
                      <c:pt idx="4321" formatCode="General">
                        <c:v>2.7945779178291098E-4</c:v>
                      </c:pt>
                      <c:pt idx="4322" formatCode="General">
                        <c:v>3.2367163680606002E-4</c:v>
                      </c:pt>
                      <c:pt idx="4323" formatCode="General">
                        <c:v>2.7066354286649799E-4</c:v>
                      </c:pt>
                      <c:pt idx="4324" formatCode="General">
                        <c:v>2.9501663746985598E-4</c:v>
                      </c:pt>
                      <c:pt idx="4325" formatCode="General">
                        <c:v>2.4560612801487902E-4</c:v>
                      </c:pt>
                      <c:pt idx="4326" formatCode="General">
                        <c:v>2.5090210784137201E-4</c:v>
                      </c:pt>
                      <c:pt idx="4327" formatCode="General">
                        <c:v>3.0229001963033998E-4</c:v>
                      </c:pt>
                      <c:pt idx="4328" formatCode="General">
                        <c:v>2.6770930482545799E-4</c:v>
                      </c:pt>
                      <c:pt idx="4329" formatCode="General">
                        <c:v>2.37194419385914E-4</c:v>
                      </c:pt>
                      <c:pt idx="4330" formatCode="General">
                        <c:v>2.3331833834882901E-4</c:v>
                      </c:pt>
                      <c:pt idx="4331" formatCode="General">
                        <c:v>2.4566908452175901E-4</c:v>
                      </c:pt>
                      <c:pt idx="4332" formatCode="General">
                        <c:v>2.4112489044270501E-4</c:v>
                      </c:pt>
                      <c:pt idx="4333" formatCode="General">
                        <c:v>2.6756647293341699E-4</c:v>
                      </c:pt>
                      <c:pt idx="4334" formatCode="General">
                        <c:v>2.9937011625895101E-4</c:v>
                      </c:pt>
                      <c:pt idx="4335" formatCode="General">
                        <c:v>2.7916451909142499E-4</c:v>
                      </c:pt>
                      <c:pt idx="4336" formatCode="General">
                        <c:v>3.3797702455621599E-4</c:v>
                      </c:pt>
                      <c:pt idx="4337" formatCode="General">
                        <c:v>3.3019919997598303E-4</c:v>
                      </c:pt>
                      <c:pt idx="4338" formatCode="General">
                        <c:v>2.5256510818339302E-4</c:v>
                      </c:pt>
                      <c:pt idx="4339" formatCode="General">
                        <c:v>3.14529375097682E-4</c:v>
                      </c:pt>
                      <c:pt idx="4340" formatCode="General">
                        <c:v>3.2608084555468098E-4</c:v>
                      </c:pt>
                      <c:pt idx="4341" formatCode="General">
                        <c:v>2.8781635078322602E-4</c:v>
                      </c:pt>
                      <c:pt idx="4342" formatCode="General">
                        <c:v>2.8872753285044201E-4</c:v>
                      </c:pt>
                      <c:pt idx="4343" formatCode="General">
                        <c:v>3.0684295352918003E-4</c:v>
                      </c:pt>
                      <c:pt idx="4344" formatCode="General">
                        <c:v>2.7851414567519998E-4</c:v>
                      </c:pt>
                      <c:pt idx="4345" formatCode="General">
                        <c:v>2.9490266205503698E-4</c:v>
                      </c:pt>
                      <c:pt idx="4346" formatCode="General">
                        <c:v>2.6485070590200998E-4</c:v>
                      </c:pt>
                      <c:pt idx="4347" formatCode="General">
                        <c:v>2.9844571062715499E-4</c:v>
                      </c:pt>
                      <c:pt idx="4348" formatCode="General">
                        <c:v>2.59888588446237E-4</c:v>
                      </c:pt>
                      <c:pt idx="4349" formatCode="General">
                        <c:v>2.993395940741E-4</c:v>
                      </c:pt>
                      <c:pt idx="4350" formatCode="General">
                        <c:v>3.6173715808162699E-4</c:v>
                      </c:pt>
                      <c:pt idx="4351" formatCode="General">
                        <c:v>2.6724658890824098E-4</c:v>
                      </c:pt>
                      <c:pt idx="4352" formatCode="General">
                        <c:v>2.9993662970783503E-4</c:v>
                      </c:pt>
                      <c:pt idx="4353" formatCode="General">
                        <c:v>2.9382551240700702E-4</c:v>
                      </c:pt>
                      <c:pt idx="4354" formatCode="General">
                        <c:v>2.9347240533202697E-4</c:v>
                      </c:pt>
                      <c:pt idx="4355" formatCode="General">
                        <c:v>3.0271406490699698E-4</c:v>
                      </c:pt>
                      <c:pt idx="4356" formatCode="General">
                        <c:v>3.0394356241722102E-4</c:v>
                      </c:pt>
                      <c:pt idx="4357" formatCode="General">
                        <c:v>2.9037075647878697E-4</c:v>
                      </c:pt>
                      <c:pt idx="4358" formatCode="General">
                        <c:v>3.04998128775647E-4</c:v>
                      </c:pt>
                      <c:pt idx="4359" formatCode="General">
                        <c:v>2.5094812748083402E-4</c:v>
                      </c:pt>
                      <c:pt idx="4360" formatCode="General">
                        <c:v>3.2701002292286698E-4</c:v>
                      </c:pt>
                      <c:pt idx="4361" formatCode="General">
                        <c:v>2.9414993385226798E-4</c:v>
                      </c:pt>
                      <c:pt idx="4362" formatCode="General">
                        <c:v>3.2079657391317201E-4</c:v>
                      </c:pt>
                      <c:pt idx="4363" formatCode="General">
                        <c:v>2.5673485183363997E-4</c:v>
                      </c:pt>
                      <c:pt idx="4364" formatCode="General">
                        <c:v>3.4904788286727799E-4</c:v>
                      </c:pt>
                      <c:pt idx="4365" formatCode="General">
                        <c:v>3.33566300955217E-4</c:v>
                      </c:pt>
                      <c:pt idx="4366" formatCode="General">
                        <c:v>2.6228399586516701E-4</c:v>
                      </c:pt>
                      <c:pt idx="4367" formatCode="General">
                        <c:v>2.6390057284938101E-4</c:v>
                      </c:pt>
                      <c:pt idx="4368" formatCode="General">
                        <c:v>2.8135960125393299E-4</c:v>
                      </c:pt>
                      <c:pt idx="4369" formatCode="General">
                        <c:v>2.6098665698242397E-4</c:v>
                      </c:pt>
                      <c:pt idx="4370" formatCode="General">
                        <c:v>3.36259061405179E-4</c:v>
                      </c:pt>
                      <c:pt idx="4371" formatCode="General">
                        <c:v>3.2613941810850298E-4</c:v>
                      </c:pt>
                      <c:pt idx="4372" formatCode="General">
                        <c:v>2.50512545388134E-4</c:v>
                      </c:pt>
                      <c:pt idx="4373" formatCode="General">
                        <c:v>2.6935889016141E-4</c:v>
                      </c:pt>
                      <c:pt idx="4374" formatCode="General">
                        <c:v>2.6597923193056E-4</c:v>
                      </c:pt>
                      <c:pt idx="4375" formatCode="General">
                        <c:v>3.10064152821639E-4</c:v>
                      </c:pt>
                      <c:pt idx="4376" formatCode="General">
                        <c:v>3.1903665198175903E-4</c:v>
                      </c:pt>
                      <c:pt idx="4377" formatCode="General">
                        <c:v>3.3137731398245201E-4</c:v>
                      </c:pt>
                      <c:pt idx="4378" formatCode="General">
                        <c:v>3.35247431616875E-4</c:v>
                      </c:pt>
                      <c:pt idx="4379" formatCode="General">
                        <c:v>2.95064869794938E-4</c:v>
                      </c:pt>
                      <c:pt idx="4380" formatCode="General">
                        <c:v>3.2952791546341198E-4</c:v>
                      </c:pt>
                      <c:pt idx="4381" formatCode="General">
                        <c:v>3.0018396545191002E-4</c:v>
                      </c:pt>
                      <c:pt idx="4382" formatCode="General">
                        <c:v>2.75285349582831E-4</c:v>
                      </c:pt>
                      <c:pt idx="4383" formatCode="General">
                        <c:v>2.69466259849748E-4</c:v>
                      </c:pt>
                      <c:pt idx="4384" formatCode="General">
                        <c:v>3.0062409631228599E-4</c:v>
                      </c:pt>
                      <c:pt idx="4385" formatCode="General">
                        <c:v>2.8836350819376602E-4</c:v>
                      </c:pt>
                      <c:pt idx="4386" formatCode="General">
                        <c:v>2.6910026485653398E-4</c:v>
                      </c:pt>
                      <c:pt idx="4387" formatCode="General">
                        <c:v>2.8536585579129399E-4</c:v>
                      </c:pt>
                      <c:pt idx="4388" formatCode="General">
                        <c:v>3.3335582417848698E-4</c:v>
                      </c:pt>
                      <c:pt idx="4389" formatCode="General">
                        <c:v>3.3364725711891298E-4</c:v>
                      </c:pt>
                      <c:pt idx="4390" formatCode="General">
                        <c:v>2.7994301152100399E-4</c:v>
                      </c:pt>
                      <c:pt idx="4391" formatCode="General">
                        <c:v>2.7478706327965102E-4</c:v>
                      </c:pt>
                      <c:pt idx="4392" formatCode="General">
                        <c:v>3.3292599226813401E-4</c:v>
                      </c:pt>
                      <c:pt idx="4393" formatCode="General">
                        <c:v>3.2411941402274002E-4</c:v>
                      </c:pt>
                      <c:pt idx="4394" formatCode="General">
                        <c:v>2.7747589418747798E-4</c:v>
                      </c:pt>
                      <c:pt idx="4395" formatCode="General">
                        <c:v>3.1967798033421499E-4</c:v>
                      </c:pt>
                      <c:pt idx="4396" formatCode="General">
                        <c:v>3.1962602068684101E-4</c:v>
                      </c:pt>
                      <c:pt idx="4397" formatCode="General">
                        <c:v>3.1808823666847302E-4</c:v>
                      </c:pt>
                      <c:pt idx="4398" formatCode="General">
                        <c:v>3.0069940687541701E-4</c:v>
                      </c:pt>
                      <c:pt idx="4399" formatCode="General">
                        <c:v>2.6449680894526599E-4</c:v>
                      </c:pt>
                      <c:pt idx="4400" formatCode="General">
                        <c:v>2.3630822542583299E-4</c:v>
                      </c:pt>
                      <c:pt idx="4401" formatCode="General">
                        <c:v>2.7552503060315102E-4</c:v>
                      </c:pt>
                      <c:pt idx="4402" formatCode="General">
                        <c:v>2.72790418319305E-4</c:v>
                      </c:pt>
                      <c:pt idx="4403" formatCode="General">
                        <c:v>2.96186984084062E-4</c:v>
                      </c:pt>
                      <c:pt idx="4404" formatCode="General">
                        <c:v>2.79375878593826E-4</c:v>
                      </c:pt>
                      <c:pt idx="4405" formatCode="General">
                        <c:v>2.7491233075108298E-4</c:v>
                      </c:pt>
                      <c:pt idx="4406" formatCode="General">
                        <c:v>3.18414144968255E-4</c:v>
                      </c:pt>
                      <c:pt idx="4407" formatCode="General">
                        <c:v>2.28751455359617E-4</c:v>
                      </c:pt>
                      <c:pt idx="4408" formatCode="General">
                        <c:v>2.5714781604383201E-4</c:v>
                      </c:pt>
                      <c:pt idx="4409" formatCode="General">
                        <c:v>3.23026216975676E-4</c:v>
                      </c:pt>
                      <c:pt idx="4410" formatCode="General">
                        <c:v>2.67131503162269E-4</c:v>
                      </c:pt>
                      <c:pt idx="4411" formatCode="General">
                        <c:v>2.7696643611535798E-4</c:v>
                      </c:pt>
                      <c:pt idx="4412" formatCode="General">
                        <c:v>2.6947384430441599E-4</c:v>
                      </c:pt>
                      <c:pt idx="4413" formatCode="General">
                        <c:v>2.9879692918042601E-4</c:v>
                      </c:pt>
                      <c:pt idx="4414" formatCode="General">
                        <c:v>2.8532571627309602E-4</c:v>
                      </c:pt>
                      <c:pt idx="4415" formatCode="General">
                        <c:v>3.2572909566650897E-4</c:v>
                      </c:pt>
                      <c:pt idx="4416" formatCode="General">
                        <c:v>2.5860512391173398E-4</c:v>
                      </c:pt>
                      <c:pt idx="4417" formatCode="General">
                        <c:v>2.5114055374895003E-4</c:v>
                      </c:pt>
                      <c:pt idx="4418" formatCode="General">
                        <c:v>3.4709714480085901E-4</c:v>
                      </c:pt>
                      <c:pt idx="4419" formatCode="General">
                        <c:v>3.3157440272410998E-4</c:v>
                      </c:pt>
                      <c:pt idx="4420" formatCode="General">
                        <c:v>2.7961855350269499E-4</c:v>
                      </c:pt>
                      <c:pt idx="4421" formatCode="General">
                        <c:v>3.4964379181702797E-4</c:v>
                      </c:pt>
                      <c:pt idx="4422" formatCode="General">
                        <c:v>2.5539001650058202E-4</c:v>
                      </c:pt>
                      <c:pt idx="4423" formatCode="General">
                        <c:v>2.8784668133735001E-4</c:v>
                      </c:pt>
                      <c:pt idx="4424" formatCode="General">
                        <c:v>2.7654710416437898E-4</c:v>
                      </c:pt>
                      <c:pt idx="4425" formatCode="General">
                        <c:v>2.8224002753628999E-4</c:v>
                      </c:pt>
                      <c:pt idx="4426" formatCode="General">
                        <c:v>2.7824682922379001E-4</c:v>
                      </c:pt>
                      <c:pt idx="4427" formatCode="General">
                        <c:v>2.9322998953919098E-4</c:v>
                      </c:pt>
                      <c:pt idx="4428" formatCode="General">
                        <c:v>3.0038344543412599E-4</c:v>
                      </c:pt>
                      <c:pt idx="4429" formatCode="General">
                        <c:v>2.9506713266750902E-4</c:v>
                      </c:pt>
                      <c:pt idx="4430" formatCode="General">
                        <c:v>3.2308134258523201E-4</c:v>
                      </c:pt>
                      <c:pt idx="4431" formatCode="General">
                        <c:v>3.1533907142930901E-4</c:v>
                      </c:pt>
                      <c:pt idx="4432" formatCode="General">
                        <c:v>3.3639811092624498E-4</c:v>
                      </c:pt>
                      <c:pt idx="4433" formatCode="General">
                        <c:v>3.13282149927489E-4</c:v>
                      </c:pt>
                      <c:pt idx="4434" formatCode="General">
                        <c:v>2.6438384039639698E-4</c:v>
                      </c:pt>
                      <c:pt idx="4435" formatCode="General">
                        <c:v>3.1584895834834499E-4</c:v>
                      </c:pt>
                      <c:pt idx="4436" formatCode="General">
                        <c:v>3.0861412175807202E-4</c:v>
                      </c:pt>
                      <c:pt idx="4437" formatCode="General">
                        <c:v>3.62715524855081E-4</c:v>
                      </c:pt>
                      <c:pt idx="4438" formatCode="General">
                        <c:v>3.3389127003463301E-4</c:v>
                      </c:pt>
                      <c:pt idx="4439" formatCode="General">
                        <c:v>3.6871268264363502E-4</c:v>
                      </c:pt>
                      <c:pt idx="4440" formatCode="General">
                        <c:v>2.4816835743394599E-4</c:v>
                      </c:pt>
                      <c:pt idx="4441" formatCode="General">
                        <c:v>3.10633133589306E-4</c:v>
                      </c:pt>
                      <c:pt idx="4442" formatCode="General">
                        <c:v>3.5825310279054197E-4</c:v>
                      </c:pt>
                      <c:pt idx="4443" formatCode="General">
                        <c:v>3.1726741920678499E-4</c:v>
                      </c:pt>
                      <c:pt idx="4444" formatCode="General">
                        <c:v>3.2455372297891599E-4</c:v>
                      </c:pt>
                      <c:pt idx="4445" formatCode="General">
                        <c:v>2.9349796624918801E-4</c:v>
                      </c:pt>
                      <c:pt idx="4446" formatCode="General">
                        <c:v>3.21493376340406E-4</c:v>
                      </c:pt>
                      <c:pt idx="4447" formatCode="General">
                        <c:v>2.6529563832157E-4</c:v>
                      </c:pt>
                      <c:pt idx="4448" formatCode="General">
                        <c:v>3.0840199663251E-4</c:v>
                      </c:pt>
                      <c:pt idx="4449" formatCode="General">
                        <c:v>3.4215723439317501E-4</c:v>
                      </c:pt>
                      <c:pt idx="4450" formatCode="General">
                        <c:v>3.2788549084355198E-4</c:v>
                      </c:pt>
                      <c:pt idx="4451" formatCode="General">
                        <c:v>2.6504192781535898E-4</c:v>
                      </c:pt>
                      <c:pt idx="4452" formatCode="General">
                        <c:v>3.2301204484137401E-4</c:v>
                      </c:pt>
                      <c:pt idx="4453" formatCode="General">
                        <c:v>3.3465194202200401E-4</c:v>
                      </c:pt>
                      <c:pt idx="4454" formatCode="General">
                        <c:v>3.5259985091040701E-4</c:v>
                      </c:pt>
                      <c:pt idx="4455" formatCode="General">
                        <c:v>3.0761723203891097E-4</c:v>
                      </c:pt>
                      <c:pt idx="4456" formatCode="General">
                        <c:v>3.1488792361666901E-4</c:v>
                      </c:pt>
                      <c:pt idx="4457" formatCode="General">
                        <c:v>2.65194615699185E-4</c:v>
                      </c:pt>
                      <c:pt idx="4458" formatCode="General">
                        <c:v>2.93784623843582E-4</c:v>
                      </c:pt>
                      <c:pt idx="4459" formatCode="General">
                        <c:v>2.9030247527252998E-4</c:v>
                      </c:pt>
                      <c:pt idx="4460" formatCode="General">
                        <c:v>3.7025246718342498E-4</c:v>
                      </c:pt>
                      <c:pt idx="4461" formatCode="General">
                        <c:v>3.1598926821808899E-4</c:v>
                      </c:pt>
                      <c:pt idx="4462" formatCode="General">
                        <c:v>3.30473774488681E-4</c:v>
                      </c:pt>
                      <c:pt idx="4463" formatCode="General">
                        <c:v>2.9269364697865301E-4</c:v>
                      </c:pt>
                      <c:pt idx="4464" formatCode="General">
                        <c:v>3.6294824165808502E-4</c:v>
                      </c:pt>
                      <c:pt idx="4465" formatCode="General">
                        <c:v>3.1692837439718102E-4</c:v>
                      </c:pt>
                      <c:pt idx="4466" formatCode="General">
                        <c:v>2.8007207038133501E-4</c:v>
                      </c:pt>
                      <c:pt idx="4467" formatCode="General">
                        <c:v>3.0506172110651898E-4</c:v>
                      </c:pt>
                      <c:pt idx="4468" formatCode="General">
                        <c:v>2.9274380836240901E-4</c:v>
                      </c:pt>
                      <c:pt idx="4469" formatCode="General">
                        <c:v>3.1146562214076E-4</c:v>
                      </c:pt>
                      <c:pt idx="4470" formatCode="General">
                        <c:v>3.09483132905982E-4</c:v>
                      </c:pt>
                      <c:pt idx="4471" formatCode="General">
                        <c:v>3.14363786696247E-4</c:v>
                      </c:pt>
                      <c:pt idx="4472" formatCode="General">
                        <c:v>2.9408196071284502E-4</c:v>
                      </c:pt>
                      <c:pt idx="4473" formatCode="General">
                        <c:v>2.4595511434887999E-4</c:v>
                      </c:pt>
                      <c:pt idx="4474" formatCode="General">
                        <c:v>2.69781058832271E-4</c:v>
                      </c:pt>
                      <c:pt idx="4475" formatCode="General">
                        <c:v>3.8103352811120101E-4</c:v>
                      </c:pt>
                      <c:pt idx="4476" formatCode="General">
                        <c:v>2.2622386099094399E-4</c:v>
                      </c:pt>
                      <c:pt idx="4477" formatCode="General">
                        <c:v>3.3796529195058601E-4</c:v>
                      </c:pt>
                      <c:pt idx="4478" formatCode="General">
                        <c:v>2.9320607061088098E-4</c:v>
                      </c:pt>
                      <c:pt idx="4479" formatCode="General">
                        <c:v>2.9044670525629399E-4</c:v>
                      </c:pt>
                      <c:pt idx="4480" formatCode="General">
                        <c:v>3.0773406664812202E-4</c:v>
                      </c:pt>
                      <c:pt idx="4481" formatCode="General">
                        <c:v>2.9256539643336899E-4</c:v>
                      </c:pt>
                      <c:pt idx="4482" formatCode="General">
                        <c:v>2.3651621834708199E-4</c:v>
                      </c:pt>
                      <c:pt idx="4483" formatCode="General">
                        <c:v>3.1349592048946498E-4</c:v>
                      </c:pt>
                      <c:pt idx="4484" formatCode="General">
                        <c:v>2.7498470566175801E-4</c:v>
                      </c:pt>
                      <c:pt idx="4485" formatCode="General">
                        <c:v>3.2967723219845502E-4</c:v>
                      </c:pt>
                      <c:pt idx="4486" formatCode="General">
                        <c:v>2.80638453570415E-4</c:v>
                      </c:pt>
                      <c:pt idx="4487" formatCode="General">
                        <c:v>3.3593878334318902E-4</c:v>
                      </c:pt>
                      <c:pt idx="4488" formatCode="General">
                        <c:v>3.1034682181837699E-4</c:v>
                      </c:pt>
                      <c:pt idx="4489" formatCode="General">
                        <c:v>2.87670094146785E-4</c:v>
                      </c:pt>
                      <c:pt idx="4490" formatCode="General">
                        <c:v>2.6799244234446498E-4</c:v>
                      </c:pt>
                      <c:pt idx="4491" formatCode="General">
                        <c:v>3.3293784085768302E-4</c:v>
                      </c:pt>
                      <c:pt idx="4492" formatCode="General">
                        <c:v>2.9695582788789702E-4</c:v>
                      </c:pt>
                      <c:pt idx="4493" formatCode="General">
                        <c:v>3.1760921194141001E-4</c:v>
                      </c:pt>
                      <c:pt idx="4494" formatCode="General">
                        <c:v>3.2544963590963399E-4</c:v>
                      </c:pt>
                      <c:pt idx="4495" formatCode="General">
                        <c:v>3.3670932457030301E-4</c:v>
                      </c:pt>
                      <c:pt idx="4496" formatCode="General">
                        <c:v>3.5293111691897202E-4</c:v>
                      </c:pt>
                      <c:pt idx="4497" formatCode="General">
                        <c:v>3.1016570734095501E-4</c:v>
                      </c:pt>
                      <c:pt idx="4498" formatCode="General">
                        <c:v>3.1504295061197902E-4</c:v>
                      </c:pt>
                      <c:pt idx="4499" formatCode="General">
                        <c:v>2.54464989369558E-4</c:v>
                      </c:pt>
                      <c:pt idx="4500" formatCode="General">
                        <c:v>3.4498003532091199E-4</c:v>
                      </c:pt>
                      <c:pt idx="4501" formatCode="General">
                        <c:v>3.3069485748554202E-4</c:v>
                      </c:pt>
                      <c:pt idx="4502" formatCode="General">
                        <c:v>3.3195445570057398E-4</c:v>
                      </c:pt>
                      <c:pt idx="4503" formatCode="General">
                        <c:v>3.54480297767326E-4</c:v>
                      </c:pt>
                      <c:pt idx="4504" formatCode="General">
                        <c:v>3.51594140311493E-4</c:v>
                      </c:pt>
                      <c:pt idx="4505" formatCode="General">
                        <c:v>3.1471691713415501E-4</c:v>
                      </c:pt>
                      <c:pt idx="4506" formatCode="General">
                        <c:v>3.0854883394164698E-4</c:v>
                      </c:pt>
                      <c:pt idx="4507" formatCode="General">
                        <c:v>3.0980443108149402E-4</c:v>
                      </c:pt>
                      <c:pt idx="4508" formatCode="General">
                        <c:v>3.5794194407166798E-4</c:v>
                      </c:pt>
                      <c:pt idx="4509" formatCode="General">
                        <c:v>2.9840654313644199E-4</c:v>
                      </c:pt>
                      <c:pt idx="4510" formatCode="General">
                        <c:v>3.5981676766510802E-4</c:v>
                      </c:pt>
                      <c:pt idx="4511" formatCode="General">
                        <c:v>3.49963429641232E-4</c:v>
                      </c:pt>
                      <c:pt idx="4512" formatCode="General">
                        <c:v>3.3723563671432598E-4</c:v>
                      </c:pt>
                      <c:pt idx="4513" formatCode="General">
                        <c:v>3.0671384050563998E-4</c:v>
                      </c:pt>
                      <c:pt idx="4514" formatCode="General">
                        <c:v>3.2494174619882E-4</c:v>
                      </c:pt>
                      <c:pt idx="4515" formatCode="General">
                        <c:v>2.99708717942197E-4</c:v>
                      </c:pt>
                      <c:pt idx="4516" formatCode="General">
                        <c:v>3.1319196785779601E-4</c:v>
                      </c:pt>
                      <c:pt idx="4517" formatCode="General">
                        <c:v>3.1055501250699198E-4</c:v>
                      </c:pt>
                      <c:pt idx="4518" formatCode="General">
                        <c:v>3.1160212465457699E-4</c:v>
                      </c:pt>
                      <c:pt idx="4519" formatCode="General">
                        <c:v>2.7687481268621198E-4</c:v>
                      </c:pt>
                      <c:pt idx="4520" formatCode="General">
                        <c:v>3.2076895846572002E-4</c:v>
                      </c:pt>
                      <c:pt idx="4521" formatCode="General">
                        <c:v>2.9573761799125899E-4</c:v>
                      </c:pt>
                      <c:pt idx="4522" formatCode="General">
                        <c:v>3.1956647700566199E-4</c:v>
                      </c:pt>
                      <c:pt idx="4523" formatCode="General">
                        <c:v>2.86839203684177E-4</c:v>
                      </c:pt>
                      <c:pt idx="4524" formatCode="General">
                        <c:v>3.5516053631798501E-4</c:v>
                      </c:pt>
                      <c:pt idx="4525" formatCode="General">
                        <c:v>3.3420663574381098E-4</c:v>
                      </c:pt>
                      <c:pt idx="4526" formatCode="General">
                        <c:v>3.3562917791064498E-4</c:v>
                      </c:pt>
                      <c:pt idx="4527" formatCode="General">
                        <c:v>3.4689550893363602E-4</c:v>
                      </c:pt>
                      <c:pt idx="4528" formatCode="General">
                        <c:v>3.1632963433220901E-4</c:v>
                      </c:pt>
                      <c:pt idx="4529" formatCode="General">
                        <c:v>3.1880308147854601E-4</c:v>
                      </c:pt>
                      <c:pt idx="4530" formatCode="General">
                        <c:v>2.9936446419863303E-4</c:v>
                      </c:pt>
                      <c:pt idx="4531" formatCode="General">
                        <c:v>3.5022441636946701E-4</c:v>
                      </c:pt>
                      <c:pt idx="4532" formatCode="General">
                        <c:v>3.3700472719041602E-4</c:v>
                      </c:pt>
                      <c:pt idx="4533" formatCode="General">
                        <c:v>3.7296787861236801E-4</c:v>
                      </c:pt>
                      <c:pt idx="4534" formatCode="General">
                        <c:v>3.2036472379575701E-4</c:v>
                      </c:pt>
                      <c:pt idx="4535" formatCode="General">
                        <c:v>3.6703933735250497E-4</c:v>
                      </c:pt>
                      <c:pt idx="4536" formatCode="General">
                        <c:v>3.3179671727036602E-4</c:v>
                      </c:pt>
                      <c:pt idx="4537" formatCode="General">
                        <c:v>2.91604419700493E-4</c:v>
                      </c:pt>
                      <c:pt idx="4538" formatCode="General">
                        <c:v>3.0323211125986201E-4</c:v>
                      </c:pt>
                      <c:pt idx="4539" formatCode="General">
                        <c:v>3.3326267668556898E-4</c:v>
                      </c:pt>
                      <c:pt idx="4540" formatCode="General">
                        <c:v>3.4381430250057099E-4</c:v>
                      </c:pt>
                      <c:pt idx="4541" formatCode="General">
                        <c:v>3.5579135197503402E-4</c:v>
                      </c:pt>
                      <c:pt idx="4542" formatCode="General">
                        <c:v>3.2682765504189997E-4</c:v>
                      </c:pt>
                      <c:pt idx="4543" formatCode="General">
                        <c:v>3.35601194960524E-4</c:v>
                      </c:pt>
                      <c:pt idx="4544" formatCode="General">
                        <c:v>2.79654725297796E-4</c:v>
                      </c:pt>
                      <c:pt idx="4545" formatCode="General">
                        <c:v>2.9500119194063198E-4</c:v>
                      </c:pt>
                      <c:pt idx="4546" formatCode="General">
                        <c:v>3.50119324993306E-4</c:v>
                      </c:pt>
                      <c:pt idx="4547" formatCode="General">
                        <c:v>3.1239786212434501E-4</c:v>
                      </c:pt>
                      <c:pt idx="4548" formatCode="General">
                        <c:v>2.8156548645543199E-4</c:v>
                      </c:pt>
                      <c:pt idx="4549" formatCode="General">
                        <c:v>3.4283339854351998E-4</c:v>
                      </c:pt>
                      <c:pt idx="4550" formatCode="General">
                        <c:v>2.92683073794524E-4</c:v>
                      </c:pt>
                      <c:pt idx="4551" formatCode="General">
                        <c:v>3.6615193864202402E-4</c:v>
                      </c:pt>
                      <c:pt idx="4552" formatCode="General">
                        <c:v>2.9175594045962997E-4</c:v>
                      </c:pt>
                      <c:pt idx="4553" formatCode="General">
                        <c:v>3.51348211781642E-4</c:v>
                      </c:pt>
                      <c:pt idx="4554" formatCode="General">
                        <c:v>3.55072619826483E-4</c:v>
                      </c:pt>
                      <c:pt idx="4555" formatCode="General">
                        <c:v>2.8995661845329098E-4</c:v>
                      </c:pt>
                      <c:pt idx="4556" formatCode="General">
                        <c:v>3.5613825427865199E-4</c:v>
                      </c:pt>
                      <c:pt idx="4557" formatCode="General">
                        <c:v>3.4186247339176401E-4</c:v>
                      </c:pt>
                      <c:pt idx="4558" formatCode="General">
                        <c:v>3.4989206960759798E-4</c:v>
                      </c:pt>
                      <c:pt idx="4559" formatCode="General">
                        <c:v>3.6163797076463198E-4</c:v>
                      </c:pt>
                      <c:pt idx="4560" formatCode="General">
                        <c:v>3.3577042900162501E-4</c:v>
                      </c:pt>
                      <c:pt idx="4561" formatCode="General">
                        <c:v>3.27546157227626E-4</c:v>
                      </c:pt>
                      <c:pt idx="4562" formatCode="General">
                        <c:v>3.4499155732951799E-4</c:v>
                      </c:pt>
                      <c:pt idx="4563" formatCode="General">
                        <c:v>3.3767534565519501E-4</c:v>
                      </c:pt>
                      <c:pt idx="4564" formatCode="General">
                        <c:v>3.2611803460854902E-4</c:v>
                      </c:pt>
                      <c:pt idx="4565" formatCode="General">
                        <c:v>2.8489268962326401E-4</c:v>
                      </c:pt>
                      <c:pt idx="4566" formatCode="General">
                        <c:v>3.1209031029319002E-4</c:v>
                      </c:pt>
                      <c:pt idx="4567" formatCode="General">
                        <c:v>3.6216369350031201E-4</c:v>
                      </c:pt>
                      <c:pt idx="4568" formatCode="General">
                        <c:v>3.9487703382966403E-4</c:v>
                      </c:pt>
                      <c:pt idx="4569" formatCode="General">
                        <c:v>3.4089460297234399E-4</c:v>
                      </c:pt>
                      <c:pt idx="4570" formatCode="General">
                        <c:v>3.6523097835048599E-4</c:v>
                      </c:pt>
                      <c:pt idx="4571" formatCode="General">
                        <c:v>2.9984760099967001E-4</c:v>
                      </c:pt>
                      <c:pt idx="4572" formatCode="General">
                        <c:v>3.3701753334284E-4</c:v>
                      </c:pt>
                      <c:pt idx="4573" formatCode="General">
                        <c:v>3.52876302632483E-4</c:v>
                      </c:pt>
                      <c:pt idx="4574" formatCode="General">
                        <c:v>3.3136269585915798E-4</c:v>
                      </c:pt>
                      <c:pt idx="4575" formatCode="General">
                        <c:v>3.31423049074948E-4</c:v>
                      </c:pt>
                      <c:pt idx="4576" formatCode="General">
                        <c:v>3.4193608269470399E-4</c:v>
                      </c:pt>
                      <c:pt idx="4577" formatCode="General">
                        <c:v>3.5586678353889499E-4</c:v>
                      </c:pt>
                      <c:pt idx="4578" formatCode="General">
                        <c:v>3.4107599859583101E-4</c:v>
                      </c:pt>
                      <c:pt idx="4579" formatCode="General">
                        <c:v>3.4753525668011602E-4</c:v>
                      </c:pt>
                      <c:pt idx="4580" formatCode="General">
                        <c:v>2.8364499506723E-4</c:v>
                      </c:pt>
                      <c:pt idx="4581" formatCode="General">
                        <c:v>3.3101736334019698E-4</c:v>
                      </c:pt>
                      <c:pt idx="4582" formatCode="General">
                        <c:v>2.7473492548305602E-4</c:v>
                      </c:pt>
                      <c:pt idx="4583" formatCode="General">
                        <c:v>2.9123979928181201E-4</c:v>
                      </c:pt>
                      <c:pt idx="4584" formatCode="General">
                        <c:v>2.8241130371110698E-4</c:v>
                      </c:pt>
                      <c:pt idx="4585" formatCode="General">
                        <c:v>3.4248240096044499E-4</c:v>
                      </c:pt>
                      <c:pt idx="4586" formatCode="General">
                        <c:v>3.0658156488468698E-4</c:v>
                      </c:pt>
                      <c:pt idx="4587" formatCode="General">
                        <c:v>3.5384975365324798E-4</c:v>
                      </c:pt>
                      <c:pt idx="4588" formatCode="General">
                        <c:v>2.9100737163619201E-4</c:v>
                      </c:pt>
                      <c:pt idx="4589" formatCode="General">
                        <c:v>3.7895400228307898E-4</c:v>
                      </c:pt>
                      <c:pt idx="4590" formatCode="General">
                        <c:v>3.4731386811026903E-4</c:v>
                      </c:pt>
                      <c:pt idx="4591" formatCode="General">
                        <c:v>3.5163766335800998E-4</c:v>
                      </c:pt>
                      <c:pt idx="4592" formatCode="General">
                        <c:v>3.35513197570908E-4</c:v>
                      </c:pt>
                      <c:pt idx="4593" formatCode="General">
                        <c:v>2.8991641447175101E-4</c:v>
                      </c:pt>
                      <c:pt idx="4594" formatCode="General">
                        <c:v>3.76495246346756E-4</c:v>
                      </c:pt>
                      <c:pt idx="4595" formatCode="General">
                        <c:v>3.0132657342018003E-4</c:v>
                      </c:pt>
                      <c:pt idx="4596" formatCode="General">
                        <c:v>3.0154658422265401E-4</c:v>
                      </c:pt>
                      <c:pt idx="4597" formatCode="General">
                        <c:v>2.8544536086840401E-4</c:v>
                      </c:pt>
                      <c:pt idx="4598" formatCode="General">
                        <c:v>3.3505028720731E-4</c:v>
                      </c:pt>
                      <c:pt idx="4599" formatCode="General">
                        <c:v>3.0144005842525599E-4</c:v>
                      </c:pt>
                      <c:pt idx="4600" formatCode="General">
                        <c:v>3.1362287562279698E-4</c:v>
                      </c:pt>
                      <c:pt idx="4601" formatCode="General">
                        <c:v>3.47497695984554E-4</c:v>
                      </c:pt>
                      <c:pt idx="4602" formatCode="General">
                        <c:v>3.2954176949974E-4</c:v>
                      </c:pt>
                      <c:pt idx="4603" formatCode="General">
                        <c:v>3.1704555353170703E-4</c:v>
                      </c:pt>
                      <c:pt idx="4604" formatCode="General">
                        <c:v>3.0371131326582899E-4</c:v>
                      </c:pt>
                      <c:pt idx="4605" formatCode="General">
                        <c:v>3.4628655707344403E-4</c:v>
                      </c:pt>
                      <c:pt idx="4606" formatCode="General">
                        <c:v>3.5373449395171202E-4</c:v>
                      </c:pt>
                      <c:pt idx="4607" formatCode="General">
                        <c:v>3.2821626637387997E-4</c:v>
                      </c:pt>
                      <c:pt idx="4608" formatCode="General">
                        <c:v>3.4443080562476097E-4</c:v>
                      </c:pt>
                      <c:pt idx="4609" formatCode="General">
                        <c:v>3.3158412347870399E-4</c:v>
                      </c:pt>
                      <c:pt idx="4610" formatCode="General">
                        <c:v>3.5973214346376401E-4</c:v>
                      </c:pt>
                      <c:pt idx="4611" formatCode="General">
                        <c:v>3.5126001027287797E-4</c:v>
                      </c:pt>
                      <c:pt idx="4612" formatCode="General">
                        <c:v>3.6042972172457502E-4</c:v>
                      </c:pt>
                      <c:pt idx="4613" formatCode="General">
                        <c:v>2.89134411292967E-4</c:v>
                      </c:pt>
                      <c:pt idx="4614" formatCode="General">
                        <c:v>3.58730168341283E-4</c:v>
                      </c:pt>
                      <c:pt idx="4615" formatCode="General">
                        <c:v>3.9609407382370501E-4</c:v>
                      </c:pt>
                      <c:pt idx="4616" formatCode="General">
                        <c:v>3.3815251351072102E-4</c:v>
                      </c:pt>
                      <c:pt idx="4617" formatCode="General">
                        <c:v>3.6194162161259398E-4</c:v>
                      </c:pt>
                      <c:pt idx="4618" formatCode="General">
                        <c:v>3.3077642782352999E-4</c:v>
                      </c:pt>
                      <c:pt idx="4619" formatCode="General">
                        <c:v>3.5371029127952201E-4</c:v>
                      </c:pt>
                      <c:pt idx="4620" formatCode="General">
                        <c:v>3.5899300165654702E-4</c:v>
                      </c:pt>
                      <c:pt idx="4621" formatCode="General">
                        <c:v>3.0010229406538902E-4</c:v>
                      </c:pt>
                      <c:pt idx="4622" formatCode="General">
                        <c:v>3.8623792115272202E-4</c:v>
                      </c:pt>
                      <c:pt idx="4623" formatCode="General">
                        <c:v>3.4888277927172501E-4</c:v>
                      </c:pt>
                      <c:pt idx="4624" formatCode="General">
                        <c:v>4.0445240146181602E-4</c:v>
                      </c:pt>
                      <c:pt idx="4625" formatCode="General">
                        <c:v>3.7661505295214599E-4</c:v>
                      </c:pt>
                      <c:pt idx="4626" formatCode="General">
                        <c:v>3.7020665567199601E-4</c:v>
                      </c:pt>
                      <c:pt idx="4627" formatCode="General">
                        <c:v>3.6619190054115399E-4</c:v>
                      </c:pt>
                      <c:pt idx="4628" formatCode="General">
                        <c:v>3.7008405529938401E-4</c:v>
                      </c:pt>
                      <c:pt idx="4629" formatCode="General">
                        <c:v>3.57129557640679E-4</c:v>
                      </c:pt>
                      <c:pt idx="4630" formatCode="General">
                        <c:v>3.6621228012947602E-4</c:v>
                      </c:pt>
                      <c:pt idx="4631" formatCode="General">
                        <c:v>3.8529256113760201E-4</c:v>
                      </c:pt>
                      <c:pt idx="4632" formatCode="General">
                        <c:v>3.6089793361843901E-4</c:v>
                      </c:pt>
                      <c:pt idx="4633" formatCode="General">
                        <c:v>4.0530890920536399E-4</c:v>
                      </c:pt>
                      <c:pt idx="4634" formatCode="General">
                        <c:v>3.7307502394093398E-4</c:v>
                      </c:pt>
                      <c:pt idx="4635" formatCode="General">
                        <c:v>3.5597289724251501E-4</c:v>
                      </c:pt>
                      <c:pt idx="4636" formatCode="General">
                        <c:v>3.3957679094624097E-4</c:v>
                      </c:pt>
                      <c:pt idx="4637" formatCode="General">
                        <c:v>3.42906334248424E-4</c:v>
                      </c:pt>
                      <c:pt idx="4638" formatCode="General">
                        <c:v>3.62244818899262E-4</c:v>
                      </c:pt>
                      <c:pt idx="4639" formatCode="General">
                        <c:v>3.1935960089115402E-4</c:v>
                      </c:pt>
                      <c:pt idx="4640" formatCode="General">
                        <c:v>3.5167818939370299E-4</c:v>
                      </c:pt>
                      <c:pt idx="4641" formatCode="General">
                        <c:v>3.7325834535418601E-4</c:v>
                      </c:pt>
                      <c:pt idx="4642" formatCode="General">
                        <c:v>3.4037388544858201E-4</c:v>
                      </c:pt>
                      <c:pt idx="4643" formatCode="General">
                        <c:v>3.4916226960176997E-4</c:v>
                      </c:pt>
                      <c:pt idx="4644" formatCode="General">
                        <c:v>3.5168197436578799E-4</c:v>
                      </c:pt>
                      <c:pt idx="4645" formatCode="General">
                        <c:v>3.1759079926793501E-4</c:v>
                      </c:pt>
                      <c:pt idx="4646" formatCode="General">
                        <c:v>3.1065669822637502E-4</c:v>
                      </c:pt>
                      <c:pt idx="4647" formatCode="General">
                        <c:v>2.5103810268097199E-4</c:v>
                      </c:pt>
                      <c:pt idx="4648" formatCode="General">
                        <c:v>3.3687065554161699E-4</c:v>
                      </c:pt>
                      <c:pt idx="4649" formatCode="General">
                        <c:v>3.5130816666214301E-4</c:v>
                      </c:pt>
                      <c:pt idx="4650" formatCode="General">
                        <c:v>3.2378786205741701E-4</c:v>
                      </c:pt>
                      <c:pt idx="4651" formatCode="General">
                        <c:v>3.0968126199587098E-4</c:v>
                      </c:pt>
                      <c:pt idx="4652" formatCode="General">
                        <c:v>3.12015000547072E-4</c:v>
                      </c:pt>
                      <c:pt idx="4653" formatCode="General">
                        <c:v>3.94520105782027E-4</c:v>
                      </c:pt>
                      <c:pt idx="4654" formatCode="General">
                        <c:v>3.4243422369531701E-4</c:v>
                      </c:pt>
                      <c:pt idx="4655" formatCode="General">
                        <c:v>3.3561352469125199E-4</c:v>
                      </c:pt>
                      <c:pt idx="4656" formatCode="General">
                        <c:v>3.5073132564190001E-4</c:v>
                      </c:pt>
                      <c:pt idx="4657" formatCode="General">
                        <c:v>3.4075602441879002E-4</c:v>
                      </c:pt>
                      <c:pt idx="4658" formatCode="General">
                        <c:v>3.1395913838448599E-4</c:v>
                      </c:pt>
                      <c:pt idx="4659" formatCode="General">
                        <c:v>3.19678156180628E-4</c:v>
                      </c:pt>
                      <c:pt idx="4660" formatCode="General">
                        <c:v>3.2096170847935502E-4</c:v>
                      </c:pt>
                      <c:pt idx="4661" formatCode="General">
                        <c:v>3.4109294628012601E-4</c:v>
                      </c:pt>
                      <c:pt idx="4662" formatCode="General">
                        <c:v>3.4002150419702802E-4</c:v>
                      </c:pt>
                      <c:pt idx="4663" formatCode="General">
                        <c:v>3.2408587504983798E-4</c:v>
                      </c:pt>
                      <c:pt idx="4664" formatCode="General">
                        <c:v>3.6192462849558897E-4</c:v>
                      </c:pt>
                      <c:pt idx="4665" formatCode="General">
                        <c:v>3.6188799039503999E-4</c:v>
                      </c:pt>
                      <c:pt idx="4666" formatCode="General">
                        <c:v>3.6055721052395001E-4</c:v>
                      </c:pt>
                      <c:pt idx="4667" formatCode="General">
                        <c:v>2.9764000532525299E-4</c:v>
                      </c:pt>
                      <c:pt idx="4668" formatCode="General">
                        <c:v>3.2108004368638302E-4</c:v>
                      </c:pt>
                      <c:pt idx="4669" formatCode="General">
                        <c:v>3.2310739972006401E-4</c:v>
                      </c:pt>
                      <c:pt idx="4670" formatCode="General">
                        <c:v>3.55181261740143E-4</c:v>
                      </c:pt>
                      <c:pt idx="4671" formatCode="General">
                        <c:v>3.2326319133077301E-4</c:v>
                      </c:pt>
                      <c:pt idx="4672" formatCode="General">
                        <c:v>3.60874048258418E-4</c:v>
                      </c:pt>
                      <c:pt idx="4673" formatCode="General">
                        <c:v>3.3035101053749698E-4</c:v>
                      </c:pt>
                      <c:pt idx="4674" formatCode="General">
                        <c:v>3.6038898472686998E-4</c:v>
                      </c:pt>
                      <c:pt idx="4675" formatCode="General">
                        <c:v>4.0858222852956002E-4</c:v>
                      </c:pt>
                      <c:pt idx="4676" formatCode="General">
                        <c:v>3.2486763808642002E-4</c:v>
                      </c:pt>
                      <c:pt idx="4677" formatCode="General">
                        <c:v>3.6177918943266298E-4</c:v>
                      </c:pt>
                      <c:pt idx="4678" formatCode="General">
                        <c:v>3.8566465511067298E-4</c:v>
                      </c:pt>
                      <c:pt idx="4679" formatCode="General">
                        <c:v>3.9331985011407798E-4</c:v>
                      </c:pt>
                      <c:pt idx="4680" formatCode="General">
                        <c:v>3.0845622102674397E-4</c:v>
                      </c:pt>
                      <c:pt idx="4681" formatCode="General">
                        <c:v>3.6335301603923999E-4</c:v>
                      </c:pt>
                      <c:pt idx="4682" formatCode="General">
                        <c:v>3.4446343160780498E-4</c:v>
                      </c:pt>
                      <c:pt idx="4683" formatCode="General">
                        <c:v>3.2876812779799902E-4</c:v>
                      </c:pt>
                      <c:pt idx="4684" formatCode="General">
                        <c:v>3.7886459037296701E-4</c:v>
                      </c:pt>
                      <c:pt idx="4685" formatCode="General">
                        <c:v>3.9846740604744898E-4</c:v>
                      </c:pt>
                      <c:pt idx="4686" formatCode="General">
                        <c:v>3.5504980889902499E-4</c:v>
                      </c:pt>
                      <c:pt idx="4687" formatCode="General">
                        <c:v>3.2158432390525801E-4</c:v>
                      </c:pt>
                      <c:pt idx="4688" formatCode="General">
                        <c:v>3.57005767404473E-4</c:v>
                      </c:pt>
                      <c:pt idx="4689" formatCode="General">
                        <c:v>3.1060291632429698E-4</c:v>
                      </c:pt>
                      <c:pt idx="4690" formatCode="General">
                        <c:v>3.43655971223151E-4</c:v>
                      </c:pt>
                      <c:pt idx="4691" formatCode="General">
                        <c:v>3.2572926547828402E-4</c:v>
                      </c:pt>
                      <c:pt idx="4692" formatCode="General">
                        <c:v>3.7567624429891001E-4</c:v>
                      </c:pt>
                      <c:pt idx="4693" formatCode="General">
                        <c:v>3.5869877154516501E-4</c:v>
                      </c:pt>
                      <c:pt idx="4694" formatCode="General">
                        <c:v>3.7586572474255402E-4</c:v>
                      </c:pt>
                      <c:pt idx="4695" formatCode="General">
                        <c:v>4.0220812527979498E-4</c:v>
                      </c:pt>
                      <c:pt idx="4696" formatCode="General">
                        <c:v>3.4230211187431402E-4</c:v>
                      </c:pt>
                      <c:pt idx="4697" formatCode="General">
                        <c:v>3.1478909539162098E-4</c:v>
                      </c:pt>
                      <c:pt idx="4698" formatCode="General">
                        <c:v>3.47041600169921E-4</c:v>
                      </c:pt>
                      <c:pt idx="4699" formatCode="General">
                        <c:v>3.81402042167898E-4</c:v>
                      </c:pt>
                      <c:pt idx="4700" formatCode="General">
                        <c:v>3.1035394803637502E-4</c:v>
                      </c:pt>
                      <c:pt idx="4701" formatCode="General">
                        <c:v>3.17235644061301E-4</c:v>
                      </c:pt>
                      <c:pt idx="4702" formatCode="General">
                        <c:v>3.65792833856198E-4</c:v>
                      </c:pt>
                      <c:pt idx="4703" formatCode="General">
                        <c:v>3.7077611876677399E-4</c:v>
                      </c:pt>
                      <c:pt idx="4704" formatCode="General">
                        <c:v>3.8376529015514399E-4</c:v>
                      </c:pt>
                      <c:pt idx="4705" formatCode="General">
                        <c:v>3.96272342191128E-4</c:v>
                      </c:pt>
                      <c:pt idx="4706" formatCode="General">
                        <c:v>3.9438880951137299E-4</c:v>
                      </c:pt>
                      <c:pt idx="4707" formatCode="General">
                        <c:v>3.6958315476040001E-4</c:v>
                      </c:pt>
                      <c:pt idx="4708" formatCode="General">
                        <c:v>3.3290565531468098E-4</c:v>
                      </c:pt>
                      <c:pt idx="4709" formatCode="General">
                        <c:v>3.7598648193259499E-4</c:v>
                      </c:pt>
                      <c:pt idx="4710" formatCode="General">
                        <c:v>3.8178316586179198E-4</c:v>
                      </c:pt>
                      <c:pt idx="4711" formatCode="General">
                        <c:v>3.6344392883874498E-4</c:v>
                      </c:pt>
                      <c:pt idx="4712" formatCode="General">
                        <c:v>3.6269274225870103E-4</c:v>
                      </c:pt>
                      <c:pt idx="4713" formatCode="General">
                        <c:v>4.0570459515009598E-4</c:v>
                      </c:pt>
                      <c:pt idx="4714" formatCode="General">
                        <c:v>4.0080822935028697E-4</c:v>
                      </c:pt>
                      <c:pt idx="4715" formatCode="General">
                        <c:v>3.6679301582462598E-4</c:v>
                      </c:pt>
                      <c:pt idx="4716" formatCode="General">
                        <c:v>4.1166547155479301E-4</c:v>
                      </c:pt>
                      <c:pt idx="4717" formatCode="General">
                        <c:v>3.0793522623842899E-4</c:v>
                      </c:pt>
                      <c:pt idx="4718" formatCode="General">
                        <c:v>2.7925318636656701E-4</c:v>
                      </c:pt>
                      <c:pt idx="4719" formatCode="General">
                        <c:v>3.7556651595652401E-4</c:v>
                      </c:pt>
                      <c:pt idx="4720" formatCode="General">
                        <c:v>3.7962666098316597E-4</c:v>
                      </c:pt>
                      <c:pt idx="4721" formatCode="General">
                        <c:v>3.1747451168289499E-4</c:v>
                      </c:pt>
                      <c:pt idx="4722" formatCode="General">
                        <c:v>3.6753300606478698E-4</c:v>
                      </c:pt>
                      <c:pt idx="4723" formatCode="General">
                        <c:v>4.0292075450599802E-4</c:v>
                      </c:pt>
                      <c:pt idx="4724" formatCode="General">
                        <c:v>3.6743536911947901E-4</c:v>
                      </c:pt>
                      <c:pt idx="4725" formatCode="General">
                        <c:v>3.6962932528730898E-4</c:v>
                      </c:pt>
                      <c:pt idx="4726" formatCode="General">
                        <c:v>3.5270348793176699E-4</c:v>
                      </c:pt>
                      <c:pt idx="4727" formatCode="General">
                        <c:v>3.5061351365005798E-4</c:v>
                      </c:pt>
                      <c:pt idx="4728" formatCode="General">
                        <c:v>3.00731564130639E-4</c:v>
                      </c:pt>
                      <c:pt idx="4729" formatCode="General">
                        <c:v>3.8489803706360398E-4</c:v>
                      </c:pt>
                      <c:pt idx="4730" formatCode="General">
                        <c:v>2.8748729970955801E-4</c:v>
                      </c:pt>
                      <c:pt idx="4731" formatCode="General">
                        <c:v>3.7481479395622499E-4</c:v>
                      </c:pt>
                      <c:pt idx="4732" formatCode="General">
                        <c:v>3.6632743258597703E-4</c:v>
                      </c:pt>
                      <c:pt idx="4733" formatCode="General">
                        <c:v>3.7308300829720398E-4</c:v>
                      </c:pt>
                      <c:pt idx="4734" formatCode="General">
                        <c:v>3.4059469493607299E-4</c:v>
                      </c:pt>
                      <c:pt idx="4735" formatCode="General">
                        <c:v>3.6735336197488898E-4</c:v>
                      </c:pt>
                      <c:pt idx="4736" formatCode="General">
                        <c:v>3.7808109293446199E-4</c:v>
                      </c:pt>
                      <c:pt idx="4737" formatCode="General">
                        <c:v>4.1882038723089099E-4</c:v>
                      </c:pt>
                      <c:pt idx="4738" formatCode="General">
                        <c:v>3.6337630691890798E-4</c:v>
                      </c:pt>
                      <c:pt idx="4739" formatCode="General">
                        <c:v>3.5172613635354099E-4</c:v>
                      </c:pt>
                      <c:pt idx="4740" formatCode="General">
                        <c:v>3.3782713713007099E-4</c:v>
                      </c:pt>
                      <c:pt idx="4741" formatCode="General">
                        <c:v>3.3274133797841799E-4</c:v>
                      </c:pt>
                      <c:pt idx="4742" formatCode="General">
                        <c:v>3.5737032504527003E-4</c:v>
                      </c:pt>
                      <c:pt idx="4743" formatCode="General">
                        <c:v>3.89999574013064E-4</c:v>
                      </c:pt>
                      <c:pt idx="4744" formatCode="General">
                        <c:v>3.4761351086325701E-4</c:v>
                      </c:pt>
                      <c:pt idx="4745" formatCode="General">
                        <c:v>4.0064839556374699E-4</c:v>
                      </c:pt>
                      <c:pt idx="4746" formatCode="General">
                        <c:v>4.0223299425512699E-4</c:v>
                      </c:pt>
                      <c:pt idx="4747" formatCode="General">
                        <c:v>3.9117109286874899E-4</c:v>
                      </c:pt>
                      <c:pt idx="4748" formatCode="General">
                        <c:v>3.87011126535227E-4</c:v>
                      </c:pt>
                      <c:pt idx="4749" formatCode="General">
                        <c:v>4.1794095299439499E-4</c:v>
                      </c:pt>
                      <c:pt idx="4750" formatCode="General">
                        <c:v>3.1750959785675201E-4</c:v>
                      </c:pt>
                      <c:pt idx="4751" formatCode="General">
                        <c:v>3.35055943270304E-4</c:v>
                      </c:pt>
                      <c:pt idx="4752" formatCode="General">
                        <c:v>3.0271200811418598E-4</c:v>
                      </c:pt>
                      <c:pt idx="4753" formatCode="General">
                        <c:v>2.9461086673297001E-4</c:v>
                      </c:pt>
                      <c:pt idx="4754" formatCode="General">
                        <c:v>2.9983362363501998E-4</c:v>
                      </c:pt>
                      <c:pt idx="4755" formatCode="General">
                        <c:v>3.7659879693848901E-4</c:v>
                      </c:pt>
                      <c:pt idx="4756" formatCode="General">
                        <c:v>3.7841925956635198E-4</c:v>
                      </c:pt>
                      <c:pt idx="4757" formatCode="General">
                        <c:v>3.4938305002351797E-4</c:v>
                      </c:pt>
                      <c:pt idx="4758" formatCode="General">
                        <c:v>3.8459753228776999E-4</c:v>
                      </c:pt>
                      <c:pt idx="4759" formatCode="General">
                        <c:v>3.2555223857750801E-4</c:v>
                      </c:pt>
                      <c:pt idx="4760" formatCode="General">
                        <c:v>3.60897876657657E-4</c:v>
                      </c:pt>
                      <c:pt idx="4761" formatCode="General">
                        <c:v>3.5238633840953103E-4</c:v>
                      </c:pt>
                      <c:pt idx="4762" formatCode="General">
                        <c:v>3.6562370267093699E-4</c:v>
                      </c:pt>
                      <c:pt idx="4763" formatCode="General">
                        <c:v>3.7877617031577E-4</c:v>
                      </c:pt>
                      <c:pt idx="4764" formatCode="General">
                        <c:v>3.7278373012903699E-4</c:v>
                      </c:pt>
                      <c:pt idx="4765" formatCode="General">
                        <c:v>3.4432778878584801E-4</c:v>
                      </c:pt>
                      <c:pt idx="4766" formatCode="General">
                        <c:v>2.9673928443540201E-4</c:v>
                      </c:pt>
                      <c:pt idx="4767" formatCode="General">
                        <c:v>2.89454213669143E-4</c:v>
                      </c:pt>
                      <c:pt idx="4768" formatCode="General">
                        <c:v>3.8046113710830698E-4</c:v>
                      </c:pt>
                      <c:pt idx="4769" formatCode="General">
                        <c:v>3.7475050100486902E-4</c:v>
                      </c:pt>
                      <c:pt idx="4770" formatCode="General">
                        <c:v>3.1438618044760997E-4</c:v>
                      </c:pt>
                      <c:pt idx="4771" formatCode="General">
                        <c:v>3.9651861913949401E-4</c:v>
                      </c:pt>
                      <c:pt idx="4772" formatCode="General">
                        <c:v>3.7722338794848702E-4</c:v>
                      </c:pt>
                      <c:pt idx="4773" formatCode="General">
                        <c:v>3.8964919194326802E-4</c:v>
                      </c:pt>
                      <c:pt idx="4774" formatCode="General">
                        <c:v>3.7547444978595099E-4</c:v>
                      </c:pt>
                      <c:pt idx="4775" formatCode="General">
                        <c:v>3.6530174398605002E-4</c:v>
                      </c:pt>
                      <c:pt idx="4776" formatCode="General">
                        <c:v>3.7610785992883998E-4</c:v>
                      </c:pt>
                      <c:pt idx="4777" formatCode="General">
                        <c:v>3.87339558692911E-4</c:v>
                      </c:pt>
                      <c:pt idx="4778" formatCode="General">
                        <c:v>3.54518616903678E-4</c:v>
                      </c:pt>
                      <c:pt idx="4779" formatCode="General">
                        <c:v>3.6069142362771999E-4</c:v>
                      </c:pt>
                      <c:pt idx="4780" formatCode="General">
                        <c:v>3.8162065498065299E-4</c:v>
                      </c:pt>
                      <c:pt idx="4781" formatCode="General">
                        <c:v>3.73175043242181E-4</c:v>
                      </c:pt>
                      <c:pt idx="4782" formatCode="General">
                        <c:v>3.3203459306090099E-4</c:v>
                      </c:pt>
                      <c:pt idx="4783" formatCode="General">
                        <c:v>3.5188606283108797E-4</c:v>
                      </c:pt>
                      <c:pt idx="4784" formatCode="General">
                        <c:v>3.4011525596128802E-4</c:v>
                      </c:pt>
                      <c:pt idx="4785" formatCode="General">
                        <c:v>3.67880405767684E-4</c:v>
                      </c:pt>
                      <c:pt idx="4786" formatCode="General">
                        <c:v>4.09898367255471E-4</c:v>
                      </c:pt>
                      <c:pt idx="4787" formatCode="General">
                        <c:v>3.1647561271055897E-4</c:v>
                      </c:pt>
                      <c:pt idx="4788" formatCode="General">
                        <c:v>3.7138418733039202E-4</c:v>
                      </c:pt>
                      <c:pt idx="4789" formatCode="General">
                        <c:v>3.2975241369446502E-4</c:v>
                      </c:pt>
                      <c:pt idx="4790" formatCode="General">
                        <c:v>3.6020344877431298E-4</c:v>
                      </c:pt>
                      <c:pt idx="4791" formatCode="General">
                        <c:v>4.2858437937132599E-4</c:v>
                      </c:pt>
                      <c:pt idx="4792" formatCode="General">
                        <c:v>2.7698430141897098E-4</c:v>
                      </c:pt>
                      <c:pt idx="4793" formatCode="General">
                        <c:v>3.2948053441152702E-4</c:v>
                      </c:pt>
                      <c:pt idx="4794" formatCode="General">
                        <c:v>3.3175390535374798E-4</c:v>
                      </c:pt>
                      <c:pt idx="4795" formatCode="General">
                        <c:v>3.1698501842954E-4</c:v>
                      </c:pt>
                      <c:pt idx="4796" formatCode="General">
                        <c:v>2.9694435344756602E-4</c:v>
                      </c:pt>
                      <c:pt idx="4797" formatCode="General">
                        <c:v>3.1991920361382399E-4</c:v>
                      </c:pt>
                      <c:pt idx="4798" formatCode="General">
                        <c:v>3.6250138290387797E-4</c:v>
                      </c:pt>
                      <c:pt idx="4799" formatCode="General">
                        <c:v>3.6729364914034497E-4</c:v>
                      </c:pt>
                      <c:pt idx="4800" formatCode="General">
                        <c:v>3.3745385550604999E-4</c:v>
                      </c:pt>
                      <c:pt idx="4801" formatCode="General">
                        <c:v>3.4505504885460101E-4</c:v>
                      </c:pt>
                      <c:pt idx="4802" formatCode="General">
                        <c:v>3.4829720606409397E-4</c:v>
                      </c:pt>
                      <c:pt idx="4803" formatCode="General">
                        <c:v>2.8624861409979398E-4</c:v>
                      </c:pt>
                      <c:pt idx="4804" formatCode="General">
                        <c:v>3.97176943266183E-4</c:v>
                      </c:pt>
                      <c:pt idx="4805" formatCode="General">
                        <c:v>4.0932203249251199E-4</c:v>
                      </c:pt>
                      <c:pt idx="4806" formatCode="General">
                        <c:v>3.3510890551490902E-4</c:v>
                      </c:pt>
                      <c:pt idx="4807" formatCode="General">
                        <c:v>3.2096106743635498E-4</c:v>
                      </c:pt>
                      <c:pt idx="4808" formatCode="General">
                        <c:v>3.1374854124208498E-4</c:v>
                      </c:pt>
                      <c:pt idx="4809" formatCode="General">
                        <c:v>3.5924387604228502E-4</c:v>
                      </c:pt>
                      <c:pt idx="4810" formatCode="General">
                        <c:v>3.86659123632186E-4</c:v>
                      </c:pt>
                      <c:pt idx="4811" formatCode="General">
                        <c:v>3.1273510206789902E-4</c:v>
                      </c:pt>
                      <c:pt idx="4812" formatCode="General">
                        <c:v>3.3380903958948503E-4</c:v>
                      </c:pt>
                      <c:pt idx="4813" formatCode="General">
                        <c:v>3.8267946588962102E-4</c:v>
                      </c:pt>
                      <c:pt idx="4814" formatCode="General">
                        <c:v>3.7145257829233501E-4</c:v>
                      </c:pt>
                      <c:pt idx="4815" formatCode="General">
                        <c:v>3.7375902699014703E-4</c:v>
                      </c:pt>
                      <c:pt idx="4816" formatCode="General">
                        <c:v>3.7751245761562599E-4</c:v>
                      </c:pt>
                      <c:pt idx="4817" formatCode="General">
                        <c:v>3.0470760907474299E-4</c:v>
                      </c:pt>
                      <c:pt idx="4818" formatCode="General">
                        <c:v>3.4439382743285001E-4</c:v>
                      </c:pt>
                      <c:pt idx="4819" formatCode="General">
                        <c:v>3.9715696978099001E-4</c:v>
                      </c:pt>
                      <c:pt idx="4820" formatCode="General">
                        <c:v>3.8929999501958199E-4</c:v>
                      </c:pt>
                      <c:pt idx="4821" formatCode="General">
                        <c:v>4.1396493901761899E-4</c:v>
                      </c:pt>
                      <c:pt idx="4822" formatCode="General">
                        <c:v>3.3366032644529999E-4</c:v>
                      </c:pt>
                      <c:pt idx="4823" formatCode="General">
                        <c:v>3.7036544201006402E-4</c:v>
                      </c:pt>
                      <c:pt idx="4824" formatCode="General">
                        <c:v>4.1241806249670302E-4</c:v>
                      </c:pt>
                      <c:pt idx="4825" formatCode="General">
                        <c:v>3.6829508078946299E-4</c:v>
                      </c:pt>
                      <c:pt idx="4826" formatCode="General">
                        <c:v>3.6277341393612799E-4</c:v>
                      </c:pt>
                      <c:pt idx="4827" formatCode="General">
                        <c:v>3.6872565760622499E-4</c:v>
                      </c:pt>
                      <c:pt idx="4828" formatCode="General">
                        <c:v>3.5733765866282399E-4</c:v>
                      </c:pt>
                      <c:pt idx="4829" formatCode="General">
                        <c:v>3.8331401177427898E-4</c:v>
                      </c:pt>
                      <c:pt idx="4830" formatCode="General">
                        <c:v>3.6621106223127999E-4</c:v>
                      </c:pt>
                      <c:pt idx="4831" formatCode="General">
                        <c:v>2.9706889045873702E-4</c:v>
                      </c:pt>
                      <c:pt idx="4832" formatCode="General">
                        <c:v>3.4813773009687899E-4</c:v>
                      </c:pt>
                      <c:pt idx="4833" formatCode="General">
                        <c:v>3.3827900840029102E-4</c:v>
                      </c:pt>
                      <c:pt idx="4834" formatCode="General">
                        <c:v>3.6147713399999201E-4</c:v>
                      </c:pt>
                      <c:pt idx="4835" formatCode="General">
                        <c:v>3.80746650651022E-4</c:v>
                      </c:pt>
                      <c:pt idx="4836" formatCode="General">
                        <c:v>3.46339275333167E-4</c:v>
                      </c:pt>
                      <c:pt idx="4837" formatCode="General">
                        <c:v>3.0764816629588401E-4</c:v>
                      </c:pt>
                      <c:pt idx="4838" formatCode="General">
                        <c:v>3.6267650233958701E-4</c:v>
                      </c:pt>
                      <c:pt idx="4839" formatCode="General">
                        <c:v>3.74716789049054E-4</c:v>
                      </c:pt>
                      <c:pt idx="4840" formatCode="General">
                        <c:v>3.36027219408801E-4</c:v>
                      </c:pt>
                      <c:pt idx="4841" formatCode="General">
                        <c:v>3.8563906711576901E-4</c:v>
                      </c:pt>
                      <c:pt idx="4842" formatCode="General">
                        <c:v>3.7597503595312E-4</c:v>
                      </c:pt>
                      <c:pt idx="4843" formatCode="General">
                        <c:v>3.5134577758081498E-4</c:v>
                      </c:pt>
                      <c:pt idx="4844" formatCode="General">
                        <c:v>3.3080784204935501E-4</c:v>
                      </c:pt>
                      <c:pt idx="4845" formatCode="General">
                        <c:v>3.85931565458346E-4</c:v>
                      </c:pt>
                      <c:pt idx="4846" formatCode="General">
                        <c:v>3.89253022631539E-4</c:v>
                      </c:pt>
                      <c:pt idx="4847" formatCode="General">
                        <c:v>3.1782758225775299E-4</c:v>
                      </c:pt>
                      <c:pt idx="4848" formatCode="General">
                        <c:v>3.6297518692224702E-4</c:v>
                      </c:pt>
                      <c:pt idx="4849" formatCode="General">
                        <c:v>3.0770041772840899E-4</c:v>
                      </c:pt>
                      <c:pt idx="4850" formatCode="General">
                        <c:v>4.2264257594803599E-4</c:v>
                      </c:pt>
                      <c:pt idx="4851" formatCode="General">
                        <c:v>3.9338992099150898E-4</c:v>
                      </c:pt>
                      <c:pt idx="4852" formatCode="General">
                        <c:v>4.4704626637173802E-4</c:v>
                      </c:pt>
                      <c:pt idx="4853" formatCode="General">
                        <c:v>3.7849895733759001E-4</c:v>
                      </c:pt>
                      <c:pt idx="4854" formatCode="General">
                        <c:v>3.1143503492237097E-4</c:v>
                      </c:pt>
                      <c:pt idx="4855" formatCode="General">
                        <c:v>3.6641511651524399E-4</c:v>
                      </c:pt>
                      <c:pt idx="4856" formatCode="General">
                        <c:v>3.2059531250245698E-4</c:v>
                      </c:pt>
                      <c:pt idx="4857" formatCode="General">
                        <c:v>3.8993925989164299E-4</c:v>
                      </c:pt>
                      <c:pt idx="4858" formatCode="General">
                        <c:v>3.7543457846378697E-4</c:v>
                      </c:pt>
                      <c:pt idx="4859" formatCode="General">
                        <c:v>3.2718017313279499E-4</c:v>
                      </c:pt>
                      <c:pt idx="4860" formatCode="General">
                        <c:v>3.3276494576525597E-4</c:v>
                      </c:pt>
                      <c:pt idx="4861" formatCode="General">
                        <c:v>2.7567635928760502E-4</c:v>
                      </c:pt>
                      <c:pt idx="4862" formatCode="General">
                        <c:v>3.4542579500230602E-4</c:v>
                      </c:pt>
                      <c:pt idx="4863" formatCode="General">
                        <c:v>3.4112072378664698E-4</c:v>
                      </c:pt>
                      <c:pt idx="4864" formatCode="General">
                        <c:v>3.3582529651561202E-4</c:v>
                      </c:pt>
                      <c:pt idx="4865" formatCode="General">
                        <c:v>3.2463156297759898E-4</c:v>
                      </c:pt>
                      <c:pt idx="4866" formatCode="General">
                        <c:v>3.5698909868971302E-4</c:v>
                      </c:pt>
                      <c:pt idx="4867" formatCode="General">
                        <c:v>3.5509126136755702E-4</c:v>
                      </c:pt>
                      <c:pt idx="4868" formatCode="General">
                        <c:v>3.6840919502266402E-4</c:v>
                      </c:pt>
                      <c:pt idx="4869" formatCode="General">
                        <c:v>4.08835012609312E-4</c:v>
                      </c:pt>
                      <c:pt idx="4870" formatCode="General">
                        <c:v>3.9343995901488198E-4</c:v>
                      </c:pt>
                      <c:pt idx="4871" formatCode="General">
                        <c:v>4.0432312751464798E-4</c:v>
                      </c:pt>
                      <c:pt idx="4872" formatCode="General">
                        <c:v>3.6398278348849701E-4</c:v>
                      </c:pt>
                      <c:pt idx="4873" formatCode="General">
                        <c:v>3.4960743367500101E-4</c:v>
                      </c:pt>
                      <c:pt idx="4874" formatCode="General">
                        <c:v>3.2198244943733198E-4</c:v>
                      </c:pt>
                      <c:pt idx="4875" formatCode="General">
                        <c:v>4.2780779030700099E-4</c:v>
                      </c:pt>
                      <c:pt idx="4876" formatCode="General">
                        <c:v>4.0291471560277098E-4</c:v>
                      </c:pt>
                      <c:pt idx="4877" formatCode="General">
                        <c:v>3.6785623889925201E-4</c:v>
                      </c:pt>
                      <c:pt idx="4878" formatCode="General">
                        <c:v>3.6873443702348902E-4</c:v>
                      </c:pt>
                      <c:pt idx="4879" formatCode="General">
                        <c:v>3.89957328469166E-4</c:v>
                      </c:pt>
                      <c:pt idx="4880" formatCode="General">
                        <c:v>3.6398135974275499E-4</c:v>
                      </c:pt>
                      <c:pt idx="4881" formatCode="General">
                        <c:v>3.3876082560717802E-4</c:v>
                      </c:pt>
                      <c:pt idx="4882" formatCode="General">
                        <c:v>4.0891734803116098E-4</c:v>
                      </c:pt>
                      <c:pt idx="4883" formatCode="General">
                        <c:v>3.2139730768090702E-4</c:v>
                      </c:pt>
                      <c:pt idx="4884" formatCode="General">
                        <c:v>3.4762487579009598E-4</c:v>
                      </c:pt>
                      <c:pt idx="4885" formatCode="General">
                        <c:v>3.3001820824115702E-4</c:v>
                      </c:pt>
                      <c:pt idx="4886" formatCode="General">
                        <c:v>3.3443781847282601E-4</c:v>
                      </c:pt>
                      <c:pt idx="4887" formatCode="General">
                        <c:v>2.8580436055800599E-4</c:v>
                      </c:pt>
                      <c:pt idx="4888" formatCode="General">
                        <c:v>3.5227455635749298E-4</c:v>
                      </c:pt>
                      <c:pt idx="4889" formatCode="General">
                        <c:v>4.1728569744699999E-4</c:v>
                      </c:pt>
                      <c:pt idx="4890" formatCode="General">
                        <c:v>3.7676922739900398E-4</c:v>
                      </c:pt>
                      <c:pt idx="4891" formatCode="General">
                        <c:v>3.5932884188693702E-4</c:v>
                      </c:pt>
                      <c:pt idx="4892" formatCode="General">
                        <c:v>3.5227550749298501E-4</c:v>
                      </c:pt>
                      <c:pt idx="4893" formatCode="General">
                        <c:v>3.96344647631417E-4</c:v>
                      </c:pt>
                      <c:pt idx="4894" formatCode="General">
                        <c:v>4.1714654329381599E-4</c:v>
                      </c:pt>
                      <c:pt idx="4895" formatCode="General">
                        <c:v>3.8063073564677502E-4</c:v>
                      </c:pt>
                      <c:pt idx="4896" formatCode="General">
                        <c:v>3.82921851794164E-4</c:v>
                      </c:pt>
                      <c:pt idx="4897" formatCode="General">
                        <c:v>4.2217080979686003E-4</c:v>
                      </c:pt>
                      <c:pt idx="4898" formatCode="General">
                        <c:v>3.7174649599893702E-4</c:v>
                      </c:pt>
                      <c:pt idx="4899" formatCode="General">
                        <c:v>4.3780939244708898E-4</c:v>
                      </c:pt>
                      <c:pt idx="4900" formatCode="General">
                        <c:v>4.0505511603947E-4</c:v>
                      </c:pt>
                      <c:pt idx="4901" formatCode="General">
                        <c:v>3.8444683290515602E-4</c:v>
                      </c:pt>
                      <c:pt idx="4902" formatCode="General">
                        <c:v>4.0674550071572298E-4</c:v>
                      </c:pt>
                      <c:pt idx="4903" formatCode="General">
                        <c:v>4.46050480889391E-4</c:v>
                      </c:pt>
                      <c:pt idx="4904" formatCode="General">
                        <c:v>4.2242529132644803E-4</c:v>
                      </c:pt>
                      <c:pt idx="4905" formatCode="General">
                        <c:v>4.1134650246167002E-4</c:v>
                      </c:pt>
                      <c:pt idx="4906" formatCode="General">
                        <c:v>3.6329864864808502E-4</c:v>
                      </c:pt>
                      <c:pt idx="4907" formatCode="General">
                        <c:v>4.0302662360076203E-4</c:v>
                      </c:pt>
                      <c:pt idx="4908" formatCode="General">
                        <c:v>3.97646245130002E-4</c:v>
                      </c:pt>
                      <c:pt idx="4909" formatCode="General">
                        <c:v>3.9122321566506697E-4</c:v>
                      </c:pt>
                      <c:pt idx="4910" formatCode="General">
                        <c:v>3.4588802690141602E-4</c:v>
                      </c:pt>
                      <c:pt idx="4911" formatCode="General">
                        <c:v>3.6898849785754799E-4</c:v>
                      </c:pt>
                      <c:pt idx="4912" formatCode="General">
                        <c:v>3.1724136838145599E-4</c:v>
                      </c:pt>
                      <c:pt idx="4913" formatCode="General">
                        <c:v>3.64921838106504E-4</c:v>
                      </c:pt>
                      <c:pt idx="4914" formatCode="General">
                        <c:v>4.2110573731265398E-4</c:v>
                      </c:pt>
                      <c:pt idx="4915" formatCode="General">
                        <c:v>4.5494524858268498E-4</c:v>
                      </c:pt>
                      <c:pt idx="4916" formatCode="General">
                        <c:v>3.9638776480788401E-4</c:v>
                      </c:pt>
                      <c:pt idx="4917" formatCode="General">
                        <c:v>3.9257827742229399E-4</c:v>
                      </c:pt>
                      <c:pt idx="4918" formatCode="General">
                        <c:v>3.5217356724391601E-4</c:v>
                      </c:pt>
                      <c:pt idx="4919" formatCode="General">
                        <c:v>3.7393843427650699E-4</c:v>
                      </c:pt>
                      <c:pt idx="4920" formatCode="General">
                        <c:v>3.8664207214807498E-4</c:v>
                      </c:pt>
                      <c:pt idx="4921" formatCode="General">
                        <c:v>3.6981770500029402E-4</c:v>
                      </c:pt>
                      <c:pt idx="4922" formatCode="General">
                        <c:v>4.20748755353097E-4</c:v>
                      </c:pt>
                      <c:pt idx="4923" formatCode="General">
                        <c:v>4.2053050904988998E-4</c:v>
                      </c:pt>
                      <c:pt idx="4924" formatCode="General">
                        <c:v>3.7090592290097698E-4</c:v>
                      </c:pt>
                      <c:pt idx="4925" formatCode="General">
                        <c:v>3.6557898086479398E-4</c:v>
                      </c:pt>
                      <c:pt idx="4926" formatCode="General">
                        <c:v>3.8442020817295501E-4</c:v>
                      </c:pt>
                      <c:pt idx="4927" formatCode="General">
                        <c:v>3.4960303908830798E-4</c:v>
                      </c:pt>
                      <c:pt idx="4928" formatCode="General">
                        <c:v>3.7833500780295499E-4</c:v>
                      </c:pt>
                      <c:pt idx="4929" formatCode="General">
                        <c:v>3.8997221482262799E-4</c:v>
                      </c:pt>
                      <c:pt idx="4930" formatCode="General">
                        <c:v>3.7462727976133702E-4</c:v>
                      </c:pt>
                      <c:pt idx="4931" formatCode="General">
                        <c:v>4.4558461288619899E-4</c:v>
                      </c:pt>
                      <c:pt idx="4932" formatCode="General">
                        <c:v>4.0768098710088898E-4</c:v>
                      </c:pt>
                      <c:pt idx="4933" formatCode="General">
                        <c:v>3.2575677412484503E-4</c:v>
                      </c:pt>
                      <c:pt idx="4934" formatCode="General">
                        <c:v>3.9901074066652002E-4</c:v>
                      </c:pt>
                      <c:pt idx="4935" formatCode="General">
                        <c:v>4.2353432452467101E-4</c:v>
                      </c:pt>
                      <c:pt idx="4936" formatCode="General">
                        <c:v>4.1047556018219299E-4</c:v>
                      </c:pt>
                      <c:pt idx="4937" formatCode="General">
                        <c:v>3.2416587290879501E-4</c:v>
                      </c:pt>
                      <c:pt idx="4938" formatCode="General">
                        <c:v>3.5033907531546499E-4</c:v>
                      </c:pt>
                      <c:pt idx="4939" formatCode="General">
                        <c:v>4.1020870590836601E-4</c:v>
                      </c:pt>
                      <c:pt idx="4940" formatCode="General">
                        <c:v>3.9947733906077601E-4</c:v>
                      </c:pt>
                      <c:pt idx="4941" formatCode="General">
                        <c:v>3.90032868280745E-4</c:v>
                      </c:pt>
                      <c:pt idx="4942" formatCode="General">
                        <c:v>3.9980312728294802E-4</c:v>
                      </c:pt>
                      <c:pt idx="4943" formatCode="General">
                        <c:v>3.8634298125469102E-4</c:v>
                      </c:pt>
                      <c:pt idx="4944" formatCode="General">
                        <c:v>3.74213522211692E-4</c:v>
                      </c:pt>
                      <c:pt idx="4945" formatCode="General">
                        <c:v>3.5967481875792001E-4</c:v>
                      </c:pt>
                      <c:pt idx="4946" formatCode="General">
                        <c:v>3.3786095110438502E-4</c:v>
                      </c:pt>
                      <c:pt idx="4947" formatCode="General">
                        <c:v>3.8468791804611101E-4</c:v>
                      </c:pt>
                      <c:pt idx="4948" formatCode="General">
                        <c:v>4.0667365291683E-4</c:v>
                      </c:pt>
                      <c:pt idx="4949" formatCode="General">
                        <c:v>3.9992535003996699E-4</c:v>
                      </c:pt>
                      <c:pt idx="4950" formatCode="General">
                        <c:v>3.9033257497601002E-4</c:v>
                      </c:pt>
                      <c:pt idx="4951" formatCode="General">
                        <c:v>3.6766166533476702E-4</c:v>
                      </c:pt>
                      <c:pt idx="4952" formatCode="General">
                        <c:v>3.9335713000159201E-4</c:v>
                      </c:pt>
                      <c:pt idx="4953" formatCode="General">
                        <c:v>3.7294105203971998E-4</c:v>
                      </c:pt>
                      <c:pt idx="4954" formatCode="General">
                        <c:v>3.51903468403397E-4</c:v>
                      </c:pt>
                      <c:pt idx="4955" formatCode="General">
                        <c:v>3.8340903013718499E-4</c:v>
                      </c:pt>
                      <c:pt idx="4956" formatCode="General">
                        <c:v>4.0857688720300698E-4</c:v>
                      </c:pt>
                      <c:pt idx="4957" formatCode="General">
                        <c:v>4.2741457418326797E-4</c:v>
                      </c:pt>
                      <c:pt idx="4958" formatCode="General">
                        <c:v>4.04723604324404E-4</c:v>
                      </c:pt>
                      <c:pt idx="4959" formatCode="General">
                        <c:v>3.7080590274161999E-4</c:v>
                      </c:pt>
                      <c:pt idx="4960" formatCode="General">
                        <c:v>4.3852849543231501E-4</c:v>
                      </c:pt>
                      <c:pt idx="4961" formatCode="General">
                        <c:v>3.3767077013389002E-4</c:v>
                      </c:pt>
                      <c:pt idx="4962" formatCode="General">
                        <c:v>3.40959429949764E-4</c:v>
                      </c:pt>
                      <c:pt idx="4963" formatCode="General">
                        <c:v>3.7432555309110601E-4</c:v>
                      </c:pt>
                      <c:pt idx="4964" formatCode="General">
                        <c:v>3.3658366687516598E-4</c:v>
                      </c:pt>
                      <c:pt idx="4965" formatCode="General">
                        <c:v>3.4469318649235799E-4</c:v>
                      </c:pt>
                      <c:pt idx="4966" formatCode="General">
                        <c:v>4.0274872723070499E-4</c:v>
                      </c:pt>
                      <c:pt idx="4967" formatCode="General">
                        <c:v>4.0521551181106798E-4</c:v>
                      </c:pt>
                      <c:pt idx="4968" formatCode="General">
                        <c:v>4.3074516118488999E-4</c:v>
                      </c:pt>
                      <c:pt idx="4969" formatCode="General">
                        <c:v>4.0376185908014099E-4</c:v>
                      </c:pt>
                      <c:pt idx="4970" formatCode="General">
                        <c:v>3.87085502936147E-4</c:v>
                      </c:pt>
                      <c:pt idx="4971" formatCode="General">
                        <c:v>3.7987764580369902E-4</c:v>
                      </c:pt>
                      <c:pt idx="4972" formatCode="General">
                        <c:v>3.4649942600840298E-4</c:v>
                      </c:pt>
                      <c:pt idx="4973" formatCode="General">
                        <c:v>3.3579739463416398E-4</c:v>
                      </c:pt>
                      <c:pt idx="4974" formatCode="General">
                        <c:v>3.7378565410615603E-4</c:v>
                      </c:pt>
                      <c:pt idx="4975" formatCode="General">
                        <c:v>3.8438533073520702E-4</c:v>
                      </c:pt>
                      <c:pt idx="4976" formatCode="General">
                        <c:v>3.6708719652241303E-4</c:v>
                      </c:pt>
                      <c:pt idx="4977" formatCode="General">
                        <c:v>4.1506216318848698E-4</c:v>
                      </c:pt>
                      <c:pt idx="4978" formatCode="General">
                        <c:v>4.0572074785384698E-4</c:v>
                      </c:pt>
                      <c:pt idx="4979" formatCode="General">
                        <c:v>3.94889696377056E-4</c:v>
                      </c:pt>
                      <c:pt idx="4980" formatCode="General">
                        <c:v>4.0564255812789303E-4</c:v>
                      </c:pt>
                      <c:pt idx="4981" formatCode="General">
                        <c:v>4.4055099114143602E-4</c:v>
                      </c:pt>
                      <c:pt idx="4982" formatCode="General">
                        <c:v>4.00291818583669E-4</c:v>
                      </c:pt>
                      <c:pt idx="4983" formatCode="General">
                        <c:v>4.3809074372134398E-4</c:v>
                      </c:pt>
                      <c:pt idx="4984" formatCode="General">
                        <c:v>4.2494687705331799E-4</c:v>
                      </c:pt>
                      <c:pt idx="4985" formatCode="General">
                        <c:v>3.52205929146222E-4</c:v>
                      </c:pt>
                      <c:pt idx="4986" formatCode="General">
                        <c:v>3.3436925077018798E-4</c:v>
                      </c:pt>
                      <c:pt idx="4987" formatCode="General">
                        <c:v>3.91238237878308E-4</c:v>
                      </c:pt>
                      <c:pt idx="4988" formatCode="General">
                        <c:v>4.24398209401781E-4</c:v>
                      </c:pt>
                      <c:pt idx="4989" formatCode="General">
                        <c:v>4.0249792949558199E-4</c:v>
                      </c:pt>
                      <c:pt idx="4990" formatCode="General">
                        <c:v>3.7204418622408902E-4</c:v>
                      </c:pt>
                      <c:pt idx="4991" formatCode="General">
                        <c:v>3.9314002537154898E-4</c:v>
                      </c:pt>
                      <c:pt idx="4992" formatCode="General">
                        <c:v>4.2676391516650202E-4</c:v>
                      </c:pt>
                      <c:pt idx="4993" formatCode="General">
                        <c:v>3.7389711711814601E-4</c:v>
                      </c:pt>
                      <c:pt idx="4994" formatCode="General">
                        <c:v>3.4197046676001002E-4</c:v>
                      </c:pt>
                      <c:pt idx="4995" formatCode="General">
                        <c:v>4.2195782561813602E-4</c:v>
                      </c:pt>
                      <c:pt idx="4996" formatCode="General">
                        <c:v>3.5511818404638699E-4</c:v>
                      </c:pt>
                      <c:pt idx="4997" formatCode="General">
                        <c:v>4.3554241866984703E-4</c:v>
                      </c:pt>
                      <c:pt idx="4998" formatCode="General">
                        <c:v>4.09720872633764E-4</c:v>
                      </c:pt>
                    </c:numCache>
                  </c:numRef>
                </c:yVal>
                <c:smooth val="0"/>
                <c:extLst xmlns:c15="http://schemas.microsoft.com/office/drawing/2012/chart">
                  <c:ext xmlns:c16="http://schemas.microsoft.com/office/drawing/2014/chart" uri="{C3380CC4-5D6E-409C-BE32-E72D297353CC}">
                    <c16:uniqueId val="{0000000A-6CA2-403F-831A-89DD832BC2E4}"/>
                  </c:ext>
                </c:extLst>
              </c15:ser>
            </c15:filteredScatterSeries>
            <c15:filteredScatterSeries>
              <c15:ser>
                <c:idx val="5"/>
                <c:order val="7"/>
                <c:tx>
                  <c:v>1167-down</c:v>
                </c:tx>
                <c:spPr>
                  <a:ln w="19050" cap="rnd">
                    <a:solidFill>
                      <a:srgbClr val="7030A0"/>
                    </a:solidFill>
                    <a:round/>
                  </a:ln>
                  <a:effectLst/>
                </c:spPr>
                <c:marker>
                  <c:symbol val="none"/>
                </c:marker>
                <c:x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data_Loop!$AX$13:$AX$1301</c15:sqref>
                        </c15:formulaRef>
                      </c:ext>
                    </c:extLst>
                    <c:numCache>
                      <c:formatCode>General</c:formatCode>
                      <c:ptCount val="1289"/>
                      <c:pt idx="0">
                        <c:v>999.99199218750005</c:v>
                      </c:pt>
                      <c:pt idx="1">
                        <c:v>999.54921875000002</c:v>
                      </c:pt>
                      <c:pt idx="2">
                        <c:v>999.015869140625</c:v>
                      </c:pt>
                      <c:pt idx="3">
                        <c:v>997.81894531249998</c:v>
                      </c:pt>
                      <c:pt idx="4">
                        <c:v>996.41787109375002</c:v>
                      </c:pt>
                      <c:pt idx="5">
                        <c:v>995.097412109375</c:v>
                      </c:pt>
                      <c:pt idx="6">
                        <c:v>993.75424804687498</c:v>
                      </c:pt>
                      <c:pt idx="7">
                        <c:v>992.37788085937495</c:v>
                      </c:pt>
                      <c:pt idx="8">
                        <c:v>990.98745117187502</c:v>
                      </c:pt>
                      <c:pt idx="9">
                        <c:v>989.42070312500005</c:v>
                      </c:pt>
                      <c:pt idx="10">
                        <c:v>988.04887695312505</c:v>
                      </c:pt>
                      <c:pt idx="11">
                        <c:v>986.76376953124998</c:v>
                      </c:pt>
                      <c:pt idx="12">
                        <c:v>985.22084960937502</c:v>
                      </c:pt>
                      <c:pt idx="13">
                        <c:v>983.71318359375005</c:v>
                      </c:pt>
                      <c:pt idx="14">
                        <c:v>982.22060546875002</c:v>
                      </c:pt>
                      <c:pt idx="15">
                        <c:v>980.72294921875005</c:v>
                      </c:pt>
                      <c:pt idx="16">
                        <c:v>979.266845703125</c:v>
                      </c:pt>
                      <c:pt idx="17">
                        <c:v>977.75419921875005</c:v>
                      </c:pt>
                      <c:pt idx="18">
                        <c:v>976.24028320312505</c:v>
                      </c:pt>
                      <c:pt idx="19">
                        <c:v>974.75273437500005</c:v>
                      </c:pt>
                      <c:pt idx="20">
                        <c:v>973.26767578124998</c:v>
                      </c:pt>
                      <c:pt idx="21">
                        <c:v>971.73486328125</c:v>
                      </c:pt>
                      <c:pt idx="22">
                        <c:v>970.189453125</c:v>
                      </c:pt>
                      <c:pt idx="23">
                        <c:v>968.71572265625002</c:v>
                      </c:pt>
                      <c:pt idx="24">
                        <c:v>967.27597656249998</c:v>
                      </c:pt>
                      <c:pt idx="25">
                        <c:v>965.734375</c:v>
                      </c:pt>
                      <c:pt idx="26">
                        <c:v>964.20659179687505</c:v>
                      </c:pt>
                      <c:pt idx="27">
                        <c:v>962.78188476562502</c:v>
                      </c:pt>
                      <c:pt idx="28">
                        <c:v>961.28554687500002</c:v>
                      </c:pt>
                      <c:pt idx="29">
                        <c:v>959.77412109374995</c:v>
                      </c:pt>
                      <c:pt idx="30">
                        <c:v>958.30039062499998</c:v>
                      </c:pt>
                      <c:pt idx="31">
                        <c:v>956.79902343749995</c:v>
                      </c:pt>
                      <c:pt idx="32">
                        <c:v>955.28129882812505</c:v>
                      </c:pt>
                      <c:pt idx="33">
                        <c:v>953.74721679687502</c:v>
                      </c:pt>
                      <c:pt idx="34">
                        <c:v>952.19931640624998</c:v>
                      </c:pt>
                      <c:pt idx="35">
                        <c:v>950.674072265625</c:v>
                      </c:pt>
                      <c:pt idx="36">
                        <c:v>949.23051757812505</c:v>
                      </c:pt>
                      <c:pt idx="37">
                        <c:v>947.77817382812498</c:v>
                      </c:pt>
                      <c:pt idx="38">
                        <c:v>946.22397460937498</c:v>
                      </c:pt>
                      <c:pt idx="39">
                        <c:v>944.73891601562502</c:v>
                      </c:pt>
                      <c:pt idx="40">
                        <c:v>943.25771484375002</c:v>
                      </c:pt>
                      <c:pt idx="41">
                        <c:v>941.739990234375</c:v>
                      </c:pt>
                      <c:pt idx="42">
                        <c:v>940.28886718750005</c:v>
                      </c:pt>
                      <c:pt idx="43">
                        <c:v>938.76108398437498</c:v>
                      </c:pt>
                      <c:pt idx="44">
                        <c:v>937.16289062500005</c:v>
                      </c:pt>
                      <c:pt idx="45">
                        <c:v>935.70175781249998</c:v>
                      </c:pt>
                      <c:pt idx="46">
                        <c:v>934.29472656250005</c:v>
                      </c:pt>
                      <c:pt idx="47">
                        <c:v>932.76064453125002</c:v>
                      </c:pt>
                      <c:pt idx="48">
                        <c:v>931.22280273437502</c:v>
                      </c:pt>
                      <c:pt idx="49">
                        <c:v>929.73906250000005</c:v>
                      </c:pt>
                      <c:pt idx="50">
                        <c:v>928.20747070312495</c:v>
                      </c:pt>
                      <c:pt idx="51">
                        <c:v>926.68217773437505</c:v>
                      </c:pt>
                      <c:pt idx="52">
                        <c:v>925.2587890625</c:v>
                      </c:pt>
                      <c:pt idx="53">
                        <c:v>923.78256835937498</c:v>
                      </c:pt>
                      <c:pt idx="54">
                        <c:v>922.29121093749995</c:v>
                      </c:pt>
                      <c:pt idx="55">
                        <c:v>920.76723632812502</c:v>
                      </c:pt>
                      <c:pt idx="56">
                        <c:v>919.26962890624998</c:v>
                      </c:pt>
                      <c:pt idx="57">
                        <c:v>917.80092773437502</c:v>
                      </c:pt>
                      <c:pt idx="58">
                        <c:v>916.25932617187505</c:v>
                      </c:pt>
                      <c:pt idx="59">
                        <c:v>914.78813476562505</c:v>
                      </c:pt>
                      <c:pt idx="60">
                        <c:v>913.31948242187502</c:v>
                      </c:pt>
                      <c:pt idx="61">
                        <c:v>911.80800781250002</c:v>
                      </c:pt>
                      <c:pt idx="62">
                        <c:v>910.29023437499995</c:v>
                      </c:pt>
                      <c:pt idx="63">
                        <c:v>908.76499023437498</c:v>
                      </c:pt>
                      <c:pt idx="64">
                        <c:v>907.25229492187498</c:v>
                      </c:pt>
                      <c:pt idx="65">
                        <c:v>905.77104492187505</c:v>
                      </c:pt>
                      <c:pt idx="66">
                        <c:v>904.29863281250005</c:v>
                      </c:pt>
                      <c:pt idx="67">
                        <c:v>902.76328124999998</c:v>
                      </c:pt>
                      <c:pt idx="68">
                        <c:v>901.23671875000002</c:v>
                      </c:pt>
                      <c:pt idx="69">
                        <c:v>899.79819335937498</c:v>
                      </c:pt>
                      <c:pt idx="70">
                        <c:v>898.31943359374998</c:v>
                      </c:pt>
                      <c:pt idx="71">
                        <c:v>896.81303710937505</c:v>
                      </c:pt>
                      <c:pt idx="72">
                        <c:v>895.31669921875005</c:v>
                      </c:pt>
                      <c:pt idx="73">
                        <c:v>893.74365234375</c:v>
                      </c:pt>
                      <c:pt idx="74">
                        <c:v>892.15678710937505</c:v>
                      </c:pt>
                      <c:pt idx="75">
                        <c:v>890.73588867187505</c:v>
                      </c:pt>
                      <c:pt idx="76">
                        <c:v>889.33256835937505</c:v>
                      </c:pt>
                      <c:pt idx="77">
                        <c:v>887.78339843749995</c:v>
                      </c:pt>
                      <c:pt idx="78">
                        <c:v>886.28076171875</c:v>
                      </c:pt>
                      <c:pt idx="79">
                        <c:v>884.78066406250002</c:v>
                      </c:pt>
                      <c:pt idx="80">
                        <c:v>883.24658203125</c:v>
                      </c:pt>
                      <c:pt idx="81">
                        <c:v>881.80180664062505</c:v>
                      </c:pt>
                      <c:pt idx="82">
                        <c:v>880.32431640624998</c:v>
                      </c:pt>
                      <c:pt idx="83">
                        <c:v>878.80278320312505</c:v>
                      </c:pt>
                      <c:pt idx="84">
                        <c:v>877.30771484374998</c:v>
                      </c:pt>
                      <c:pt idx="85">
                        <c:v>875.80756835937495</c:v>
                      </c:pt>
                      <c:pt idx="86">
                        <c:v>874.30366210937495</c:v>
                      </c:pt>
                      <c:pt idx="87">
                        <c:v>872.80229492187505</c:v>
                      </c:pt>
                      <c:pt idx="88">
                        <c:v>871.30473632812505</c:v>
                      </c:pt>
                      <c:pt idx="89">
                        <c:v>869.82978515624995</c:v>
                      </c:pt>
                      <c:pt idx="90">
                        <c:v>868.30327148437505</c:v>
                      </c:pt>
                      <c:pt idx="91">
                        <c:v>866.77045898437495</c:v>
                      </c:pt>
                      <c:pt idx="92">
                        <c:v>865.30424804687505</c:v>
                      </c:pt>
                      <c:pt idx="93">
                        <c:v>863.82802734375002</c:v>
                      </c:pt>
                      <c:pt idx="94">
                        <c:v>862.30776367187502</c:v>
                      </c:pt>
                      <c:pt idx="95">
                        <c:v>860.80512695312495</c:v>
                      </c:pt>
                      <c:pt idx="96">
                        <c:v>859.26982421875005</c:v>
                      </c:pt>
                      <c:pt idx="97">
                        <c:v>857.75336914062495</c:v>
                      </c:pt>
                      <c:pt idx="98">
                        <c:v>856.33247070312495</c:v>
                      </c:pt>
                      <c:pt idx="99">
                        <c:v>854.86503906250005</c:v>
                      </c:pt>
                      <c:pt idx="100">
                        <c:v>853.36870117187505</c:v>
                      </c:pt>
                      <c:pt idx="101">
                        <c:v>851.81948242187502</c:v>
                      </c:pt>
                      <c:pt idx="102">
                        <c:v>850.32563476562495</c:v>
                      </c:pt>
                      <c:pt idx="103">
                        <c:v>848.86328125</c:v>
                      </c:pt>
                      <c:pt idx="104">
                        <c:v>847.29150390625</c:v>
                      </c:pt>
                      <c:pt idx="105">
                        <c:v>845.80898437500002</c:v>
                      </c:pt>
                      <c:pt idx="106">
                        <c:v>844.33774414062498</c:v>
                      </c:pt>
                      <c:pt idx="107">
                        <c:v>842.79863281250005</c:v>
                      </c:pt>
                      <c:pt idx="108">
                        <c:v>841.34882812499995</c:v>
                      </c:pt>
                      <c:pt idx="109">
                        <c:v>839.87636718750002</c:v>
                      </c:pt>
                      <c:pt idx="110">
                        <c:v>838.2919921875</c:v>
                      </c:pt>
                      <c:pt idx="111">
                        <c:v>836.78183593749998</c:v>
                      </c:pt>
                      <c:pt idx="112">
                        <c:v>835.35214843749998</c:v>
                      </c:pt>
                      <c:pt idx="113">
                        <c:v>833.83818359375005</c:v>
                      </c:pt>
                      <c:pt idx="114">
                        <c:v>832.349365234375</c:v>
                      </c:pt>
                      <c:pt idx="115">
                        <c:v>830.895751953125</c:v>
                      </c:pt>
                      <c:pt idx="116">
                        <c:v>829.36293945312502</c:v>
                      </c:pt>
                      <c:pt idx="117">
                        <c:v>827.82763671875</c:v>
                      </c:pt>
                      <c:pt idx="118">
                        <c:v>826.365234375</c:v>
                      </c:pt>
                      <c:pt idx="119">
                        <c:v>824.88398437499995</c:v>
                      </c:pt>
                      <c:pt idx="120">
                        <c:v>823.380126953125</c:v>
                      </c:pt>
                      <c:pt idx="121">
                        <c:v>821.893798828125</c:v>
                      </c:pt>
                      <c:pt idx="122">
                        <c:v>820.348388671875</c:v>
                      </c:pt>
                      <c:pt idx="123">
                        <c:v>818.79172363281293</c:v>
                      </c:pt>
                      <c:pt idx="124">
                        <c:v>817.32431640624998</c:v>
                      </c:pt>
                      <c:pt idx="125">
                        <c:v>815.88325195312495</c:v>
                      </c:pt>
                      <c:pt idx="126">
                        <c:v>814.36550292968798</c:v>
                      </c:pt>
                      <c:pt idx="127">
                        <c:v>812.86289062499998</c:v>
                      </c:pt>
                      <c:pt idx="128">
                        <c:v>811.405517578125</c:v>
                      </c:pt>
                      <c:pt idx="129">
                        <c:v>809.89155273437495</c:v>
                      </c:pt>
                      <c:pt idx="130">
                        <c:v>808.33864746093707</c:v>
                      </c:pt>
                      <c:pt idx="131">
                        <c:v>806.85488281250002</c:v>
                      </c:pt>
                      <c:pt idx="132">
                        <c:v>805.389965820312</c:v>
                      </c:pt>
                      <c:pt idx="133">
                        <c:v>803.84079589843793</c:v>
                      </c:pt>
                      <c:pt idx="134">
                        <c:v>802.34445800781202</c:v>
                      </c:pt>
                      <c:pt idx="135">
                        <c:v>800.89465332031205</c:v>
                      </c:pt>
                      <c:pt idx="136">
                        <c:v>799.39702148437505</c:v>
                      </c:pt>
                      <c:pt idx="137">
                        <c:v>797.84658203125002</c:v>
                      </c:pt>
                      <c:pt idx="138">
                        <c:v>796.34895019531291</c:v>
                      </c:pt>
                      <c:pt idx="139">
                        <c:v>794.827465820312</c:v>
                      </c:pt>
                      <c:pt idx="140">
                        <c:v>793.277099609375</c:v>
                      </c:pt>
                      <c:pt idx="141">
                        <c:v>791.864990234375</c:v>
                      </c:pt>
                      <c:pt idx="142">
                        <c:v>790.430249023437</c:v>
                      </c:pt>
                      <c:pt idx="143">
                        <c:v>788.88359375000005</c:v>
                      </c:pt>
                      <c:pt idx="144">
                        <c:v>787.37338867187498</c:v>
                      </c:pt>
                      <c:pt idx="145">
                        <c:v>785.923583984375</c:v>
                      </c:pt>
                      <c:pt idx="146">
                        <c:v>784.41342773437498</c:v>
                      </c:pt>
                      <c:pt idx="147">
                        <c:v>782.89194335937498</c:v>
                      </c:pt>
                      <c:pt idx="148">
                        <c:v>781.41696777343702</c:v>
                      </c:pt>
                      <c:pt idx="149">
                        <c:v>779.86027832031209</c:v>
                      </c:pt>
                      <c:pt idx="150">
                        <c:v>778.30607910156209</c:v>
                      </c:pt>
                      <c:pt idx="151">
                        <c:v>776.87885742187495</c:v>
                      </c:pt>
                      <c:pt idx="152">
                        <c:v>775.44411621093707</c:v>
                      </c:pt>
                      <c:pt idx="153">
                        <c:v>773.93017578125</c:v>
                      </c:pt>
                      <c:pt idx="154">
                        <c:v>772.38229980468702</c:v>
                      </c:pt>
                      <c:pt idx="155">
                        <c:v>770.85576171875005</c:v>
                      </c:pt>
                      <c:pt idx="156">
                        <c:v>769.35310058593791</c:v>
                      </c:pt>
                      <c:pt idx="157">
                        <c:v>767.89321289062502</c:v>
                      </c:pt>
                      <c:pt idx="158">
                        <c:v>766.41572265624995</c:v>
                      </c:pt>
                      <c:pt idx="159">
                        <c:v>764.90051269531295</c:v>
                      </c:pt>
                      <c:pt idx="160">
                        <c:v>763.36896972656291</c:v>
                      </c:pt>
                      <c:pt idx="161">
                        <c:v>761.856274414062</c:v>
                      </c:pt>
                      <c:pt idx="162">
                        <c:v>760.40266113281291</c:v>
                      </c:pt>
                      <c:pt idx="163">
                        <c:v>758.84343261718709</c:v>
                      </c:pt>
                      <c:pt idx="164">
                        <c:v>757.36091308593791</c:v>
                      </c:pt>
                      <c:pt idx="165">
                        <c:v>755.91738281250002</c:v>
                      </c:pt>
                      <c:pt idx="166">
                        <c:v>754.38081054687495</c:v>
                      </c:pt>
                      <c:pt idx="167">
                        <c:v>752.88823242187505</c:v>
                      </c:pt>
                      <c:pt idx="168">
                        <c:v>751.41074218749998</c:v>
                      </c:pt>
                      <c:pt idx="169">
                        <c:v>749.904370117187</c:v>
                      </c:pt>
                      <c:pt idx="170">
                        <c:v>748.39919433593798</c:v>
                      </c:pt>
                      <c:pt idx="171">
                        <c:v>746.91791992187495</c:v>
                      </c:pt>
                      <c:pt idx="172">
                        <c:v>745.43542480468705</c:v>
                      </c:pt>
                      <c:pt idx="173">
                        <c:v>743.88750000000005</c:v>
                      </c:pt>
                      <c:pt idx="174">
                        <c:v>742.37229003906293</c:v>
                      </c:pt>
                      <c:pt idx="175">
                        <c:v>740.93381347656293</c:v>
                      </c:pt>
                      <c:pt idx="176">
                        <c:v>739.40224609375002</c:v>
                      </c:pt>
                      <c:pt idx="177">
                        <c:v>737.88701171875005</c:v>
                      </c:pt>
                      <c:pt idx="178">
                        <c:v>736.45227050781205</c:v>
                      </c:pt>
                      <c:pt idx="179">
                        <c:v>734.982348632813</c:v>
                      </c:pt>
                      <c:pt idx="180">
                        <c:v>733.40805664062498</c:v>
                      </c:pt>
                      <c:pt idx="181">
                        <c:v>731.89033203124995</c:v>
                      </c:pt>
                      <c:pt idx="182">
                        <c:v>730.43173828124998</c:v>
                      </c:pt>
                      <c:pt idx="183">
                        <c:v>728.91650390625</c:v>
                      </c:pt>
                      <c:pt idx="184">
                        <c:v>727.42893066406202</c:v>
                      </c:pt>
                      <c:pt idx="185">
                        <c:v>725.98037109375002</c:v>
                      </c:pt>
                      <c:pt idx="186">
                        <c:v>724.4375</c:v>
                      </c:pt>
                      <c:pt idx="187">
                        <c:v>722.899658203125</c:v>
                      </c:pt>
                      <c:pt idx="188">
                        <c:v>721.44982910156205</c:v>
                      </c:pt>
                      <c:pt idx="189">
                        <c:v>719.988696289063</c:v>
                      </c:pt>
                      <c:pt idx="190">
                        <c:v>718.42446289062502</c:v>
                      </c:pt>
                      <c:pt idx="191">
                        <c:v>716.92182617187495</c:v>
                      </c:pt>
                      <c:pt idx="192">
                        <c:v>715.49587402343707</c:v>
                      </c:pt>
                      <c:pt idx="193">
                        <c:v>713.98569335937498</c:v>
                      </c:pt>
                      <c:pt idx="194">
                        <c:v>712.47175292968791</c:v>
                      </c:pt>
                      <c:pt idx="195">
                        <c:v>710.92133789062495</c:v>
                      </c:pt>
                      <c:pt idx="196">
                        <c:v>709.39101562500002</c:v>
                      </c:pt>
                      <c:pt idx="197">
                        <c:v>707.92485351562505</c:v>
                      </c:pt>
                      <c:pt idx="198">
                        <c:v>706.46625976562495</c:v>
                      </c:pt>
                      <c:pt idx="199">
                        <c:v>704.981201171875</c:v>
                      </c:pt>
                      <c:pt idx="200">
                        <c:v>703.42321777343705</c:v>
                      </c:pt>
                      <c:pt idx="201">
                        <c:v>701.911791992188</c:v>
                      </c:pt>
                      <c:pt idx="202">
                        <c:v>700.43051757812498</c:v>
                      </c:pt>
                      <c:pt idx="203">
                        <c:v>698.87634277343705</c:v>
                      </c:pt>
                      <c:pt idx="204">
                        <c:v>697.417724609375</c:v>
                      </c:pt>
                      <c:pt idx="205">
                        <c:v>695.97922363281293</c:v>
                      </c:pt>
                      <c:pt idx="206">
                        <c:v>694.44770507812495</c:v>
                      </c:pt>
                      <c:pt idx="207">
                        <c:v>692.91989746093702</c:v>
                      </c:pt>
                      <c:pt idx="208">
                        <c:v>691.41093750000005</c:v>
                      </c:pt>
                      <c:pt idx="209">
                        <c:v>689.94353027343709</c:v>
                      </c:pt>
                      <c:pt idx="210">
                        <c:v>688.50629882812495</c:v>
                      </c:pt>
                      <c:pt idx="211">
                        <c:v>686.95712890624998</c:v>
                      </c:pt>
                      <c:pt idx="212">
                        <c:v>685.401684570312</c:v>
                      </c:pt>
                      <c:pt idx="213">
                        <c:v>683.96066894531293</c:v>
                      </c:pt>
                      <c:pt idx="214">
                        <c:v>682.47561035156207</c:v>
                      </c:pt>
                      <c:pt idx="215">
                        <c:v>680.96416015625005</c:v>
                      </c:pt>
                      <c:pt idx="216">
                        <c:v>679.43889160156209</c:v>
                      </c:pt>
                      <c:pt idx="217">
                        <c:v>677.90859375000002</c:v>
                      </c:pt>
                      <c:pt idx="218">
                        <c:v>676.44118652343707</c:v>
                      </c:pt>
                      <c:pt idx="219">
                        <c:v>674.98129882812498</c:v>
                      </c:pt>
                      <c:pt idx="220">
                        <c:v>673.50759277343707</c:v>
                      </c:pt>
                      <c:pt idx="221">
                        <c:v>671.93703613281298</c:v>
                      </c:pt>
                      <c:pt idx="222">
                        <c:v>670.37026367187502</c:v>
                      </c:pt>
                      <c:pt idx="223">
                        <c:v>668.90410156250005</c:v>
                      </c:pt>
                      <c:pt idx="224">
                        <c:v>667.45429687499995</c:v>
                      </c:pt>
                      <c:pt idx="225">
                        <c:v>666.01076660156207</c:v>
                      </c:pt>
                      <c:pt idx="226">
                        <c:v>664.464111328125</c:v>
                      </c:pt>
                      <c:pt idx="227">
                        <c:v>662.79675292968795</c:v>
                      </c:pt>
                      <c:pt idx="228">
                        <c:v>661.19350585937502</c:v>
                      </c:pt>
                      <c:pt idx="229">
                        <c:v>659.77133789062498</c:v>
                      </c:pt>
                      <c:pt idx="230">
                        <c:v>658.33156738281298</c:v>
                      </c:pt>
                      <c:pt idx="231">
                        <c:v>656.870434570312</c:v>
                      </c:pt>
                      <c:pt idx="232">
                        <c:v>655.43444824218795</c:v>
                      </c:pt>
                      <c:pt idx="233">
                        <c:v>653.863940429688</c:v>
                      </c:pt>
                      <c:pt idx="234">
                        <c:v>652.30600585937498</c:v>
                      </c:pt>
                      <c:pt idx="235">
                        <c:v>650.89514160156205</c:v>
                      </c:pt>
                      <c:pt idx="236">
                        <c:v>649.467944335938</c:v>
                      </c:pt>
                      <c:pt idx="237">
                        <c:v>647.98669433593795</c:v>
                      </c:pt>
                      <c:pt idx="238">
                        <c:v>646.47524414062502</c:v>
                      </c:pt>
                      <c:pt idx="239">
                        <c:v>644.991455078125</c:v>
                      </c:pt>
                      <c:pt idx="240">
                        <c:v>643.49885253906291</c:v>
                      </c:pt>
                      <c:pt idx="241">
                        <c:v>641.93459472656298</c:v>
                      </c:pt>
                      <c:pt idx="242">
                        <c:v>640.45839843750002</c:v>
                      </c:pt>
                      <c:pt idx="243">
                        <c:v>638.945727539063</c:v>
                      </c:pt>
                      <c:pt idx="244">
                        <c:v>637.39406738281298</c:v>
                      </c:pt>
                      <c:pt idx="245">
                        <c:v>635.94672851562495</c:v>
                      </c:pt>
                      <c:pt idx="246">
                        <c:v>634.50441894531298</c:v>
                      </c:pt>
                      <c:pt idx="247">
                        <c:v>632.981689453125</c:v>
                      </c:pt>
                      <c:pt idx="248">
                        <c:v>631.42878417968791</c:v>
                      </c:pt>
                      <c:pt idx="249">
                        <c:v>629.93996582031207</c:v>
                      </c:pt>
                      <c:pt idx="250">
                        <c:v>628.50144042968793</c:v>
                      </c:pt>
                      <c:pt idx="251">
                        <c:v>627.03527832031205</c:v>
                      </c:pt>
                      <c:pt idx="252">
                        <c:v>625.54267578124995</c:v>
                      </c:pt>
                      <c:pt idx="253">
                        <c:v>624.00859375000005</c:v>
                      </c:pt>
                      <c:pt idx="254">
                        <c:v>622.44562988281291</c:v>
                      </c:pt>
                      <c:pt idx="255">
                        <c:v>620.98200683593791</c:v>
                      </c:pt>
                      <c:pt idx="256">
                        <c:v>619.55229492187505</c:v>
                      </c:pt>
                      <c:pt idx="257">
                        <c:v>618.02324218750005</c:v>
                      </c:pt>
                      <c:pt idx="258">
                        <c:v>616.534423828125</c:v>
                      </c:pt>
                      <c:pt idx="259">
                        <c:v>615.03303222656291</c:v>
                      </c:pt>
                      <c:pt idx="260">
                        <c:v>613.45495605468705</c:v>
                      </c:pt>
                      <c:pt idx="261">
                        <c:v>611.986254882813</c:v>
                      </c:pt>
                      <c:pt idx="262">
                        <c:v>610.52890624999998</c:v>
                      </c:pt>
                      <c:pt idx="263">
                        <c:v>609.04265136718709</c:v>
                      </c:pt>
                      <c:pt idx="264">
                        <c:v>607.48596191406205</c:v>
                      </c:pt>
                      <c:pt idx="265">
                        <c:v>605.98710937500005</c:v>
                      </c:pt>
                      <c:pt idx="266">
                        <c:v>604.554858398438</c:v>
                      </c:pt>
                      <c:pt idx="267">
                        <c:v>603.01950683593793</c:v>
                      </c:pt>
                      <c:pt idx="268">
                        <c:v>601.50681152343702</c:v>
                      </c:pt>
                      <c:pt idx="269">
                        <c:v>600.03813476562505</c:v>
                      </c:pt>
                      <c:pt idx="270">
                        <c:v>598.54304199218791</c:v>
                      </c:pt>
                      <c:pt idx="271">
                        <c:v>597.05170898437495</c:v>
                      </c:pt>
                      <c:pt idx="272">
                        <c:v>595.56791992187505</c:v>
                      </c:pt>
                      <c:pt idx="273">
                        <c:v>594.04892578124998</c:v>
                      </c:pt>
                      <c:pt idx="274">
                        <c:v>592.53750000000002</c:v>
                      </c:pt>
                      <c:pt idx="275">
                        <c:v>591.06757812499995</c:v>
                      </c:pt>
                      <c:pt idx="276">
                        <c:v>589.56367187499995</c:v>
                      </c:pt>
                      <c:pt idx="277">
                        <c:v>588.003173828125</c:v>
                      </c:pt>
                      <c:pt idx="278">
                        <c:v>586.45778808593798</c:v>
                      </c:pt>
                      <c:pt idx="279">
                        <c:v>584.95639648437498</c:v>
                      </c:pt>
                      <c:pt idx="280">
                        <c:v>583.44497070312502</c:v>
                      </c:pt>
                      <c:pt idx="281">
                        <c:v>581.98889160156205</c:v>
                      </c:pt>
                      <c:pt idx="282">
                        <c:v>580.46865234375002</c:v>
                      </c:pt>
                      <c:pt idx="283">
                        <c:v>578.96474609375002</c:v>
                      </c:pt>
                      <c:pt idx="284">
                        <c:v>577.55515136718702</c:v>
                      </c:pt>
                      <c:pt idx="285">
                        <c:v>576.00222167968707</c:v>
                      </c:pt>
                      <c:pt idx="286">
                        <c:v>574.41535644531291</c:v>
                      </c:pt>
                      <c:pt idx="287">
                        <c:v>572.92907714843795</c:v>
                      </c:pt>
                      <c:pt idx="288">
                        <c:v>571.50942382812502</c:v>
                      </c:pt>
                      <c:pt idx="289">
                        <c:v>569.99545898437498</c:v>
                      </c:pt>
                      <c:pt idx="290">
                        <c:v>568.512939453125</c:v>
                      </c:pt>
                      <c:pt idx="291">
                        <c:v>567.02915039062498</c:v>
                      </c:pt>
                      <c:pt idx="292">
                        <c:v>565.50388183593702</c:v>
                      </c:pt>
                      <c:pt idx="293">
                        <c:v>564.05029296875</c:v>
                      </c:pt>
                      <c:pt idx="294">
                        <c:v>562.54765625000005</c:v>
                      </c:pt>
                      <c:pt idx="295">
                        <c:v>561.03999023437495</c:v>
                      </c:pt>
                      <c:pt idx="296">
                        <c:v>559.5625</c:v>
                      </c:pt>
                      <c:pt idx="297">
                        <c:v>558.06489257812495</c:v>
                      </c:pt>
                      <c:pt idx="298">
                        <c:v>556.562255859375</c:v>
                      </c:pt>
                      <c:pt idx="299">
                        <c:v>554.999267578125</c:v>
                      </c:pt>
                      <c:pt idx="300">
                        <c:v>553.48281250000002</c:v>
                      </c:pt>
                      <c:pt idx="301">
                        <c:v>552.07951660156209</c:v>
                      </c:pt>
                      <c:pt idx="302">
                        <c:v>550.59951171875002</c:v>
                      </c:pt>
                      <c:pt idx="303">
                        <c:v>549.03776855468709</c:v>
                      </c:pt>
                      <c:pt idx="304">
                        <c:v>547.57033691406298</c:v>
                      </c:pt>
                      <c:pt idx="305">
                        <c:v>546.13308105468707</c:v>
                      </c:pt>
                      <c:pt idx="306">
                        <c:v>544.552490234375</c:v>
                      </c:pt>
                      <c:pt idx="307">
                        <c:v>543.00083007812498</c:v>
                      </c:pt>
                      <c:pt idx="308">
                        <c:v>541.50446777343791</c:v>
                      </c:pt>
                      <c:pt idx="309">
                        <c:v>539.96159667968709</c:v>
                      </c:pt>
                      <c:pt idx="310">
                        <c:v>538.53439941406293</c:v>
                      </c:pt>
                      <c:pt idx="311">
                        <c:v>537.12607421874998</c:v>
                      </c:pt>
                      <c:pt idx="312">
                        <c:v>535.63349609374995</c:v>
                      </c:pt>
                      <c:pt idx="313">
                        <c:v>534.07302246093707</c:v>
                      </c:pt>
                      <c:pt idx="314">
                        <c:v>532.53520507812505</c:v>
                      </c:pt>
                      <c:pt idx="315">
                        <c:v>531.009936523438</c:v>
                      </c:pt>
                      <c:pt idx="316">
                        <c:v>529.508544921875</c:v>
                      </c:pt>
                      <c:pt idx="317">
                        <c:v>528.06247558593702</c:v>
                      </c:pt>
                      <c:pt idx="318">
                        <c:v>526.50578613281209</c:v>
                      </c:pt>
                      <c:pt idx="319">
                        <c:v>524.9453125</c:v>
                      </c:pt>
                      <c:pt idx="320">
                        <c:v>523.44770507812495</c:v>
                      </c:pt>
                      <c:pt idx="321">
                        <c:v>521.98154296874998</c:v>
                      </c:pt>
                      <c:pt idx="322">
                        <c:v>520.524169921875</c:v>
                      </c:pt>
                      <c:pt idx="323">
                        <c:v>519.050463867188</c:v>
                      </c:pt>
                      <c:pt idx="324">
                        <c:v>517.56667480468707</c:v>
                      </c:pt>
                      <c:pt idx="325">
                        <c:v>516.07158203125005</c:v>
                      </c:pt>
                      <c:pt idx="326">
                        <c:v>514.58151855468702</c:v>
                      </c:pt>
                      <c:pt idx="327">
                        <c:v>513.08264160156205</c:v>
                      </c:pt>
                      <c:pt idx="328">
                        <c:v>511.57499999999999</c:v>
                      </c:pt>
                      <c:pt idx="329">
                        <c:v>510.04218750000001</c:v>
                      </c:pt>
                      <c:pt idx="330">
                        <c:v>508.50810546874999</c:v>
                      </c:pt>
                      <c:pt idx="331">
                        <c:v>507.03691406249999</c:v>
                      </c:pt>
                      <c:pt idx="332">
                        <c:v>505.52043457031294</c:v>
                      </c:pt>
                      <c:pt idx="333">
                        <c:v>504.08193359375002</c:v>
                      </c:pt>
                      <c:pt idx="334">
                        <c:v>502.60068359374998</c:v>
                      </c:pt>
                      <c:pt idx="335">
                        <c:v>500.98486328125</c:v>
                      </c:pt>
                      <c:pt idx="336">
                        <c:v>499.51491699218798</c:v>
                      </c:pt>
                      <c:pt idx="337">
                        <c:v>498.07263183593705</c:v>
                      </c:pt>
                      <c:pt idx="338">
                        <c:v>496.60395507812501</c:v>
                      </c:pt>
                      <c:pt idx="339">
                        <c:v>495.16293945312498</c:v>
                      </c:pt>
                      <c:pt idx="340">
                        <c:v>493.57353515624999</c:v>
                      </c:pt>
                      <c:pt idx="341">
                        <c:v>492.02436523437501</c:v>
                      </c:pt>
                      <c:pt idx="342">
                        <c:v>490.63239746093706</c:v>
                      </c:pt>
                      <c:pt idx="343">
                        <c:v>489.12221679687502</c:v>
                      </c:pt>
                      <c:pt idx="344">
                        <c:v>487.58688964843793</c:v>
                      </c:pt>
                      <c:pt idx="345">
                        <c:v>486.099365234375</c:v>
                      </c:pt>
                      <c:pt idx="346">
                        <c:v>484.55019531250002</c:v>
                      </c:pt>
                      <c:pt idx="347">
                        <c:v>483.041259765625</c:v>
                      </c:pt>
                      <c:pt idx="348">
                        <c:v>481.60400390625</c:v>
                      </c:pt>
                      <c:pt idx="349">
                        <c:v>480.16171874999998</c:v>
                      </c:pt>
                      <c:pt idx="350">
                        <c:v>478.69428710937501</c:v>
                      </c:pt>
                      <c:pt idx="351">
                        <c:v>477.16149902343795</c:v>
                      </c:pt>
                      <c:pt idx="352">
                        <c:v>475.61611328125002</c:v>
                      </c:pt>
                      <c:pt idx="353">
                        <c:v>474.08830566406294</c:v>
                      </c:pt>
                      <c:pt idx="354">
                        <c:v>472.61835937500001</c:v>
                      </c:pt>
                      <c:pt idx="355">
                        <c:v>471.12956542968703</c:v>
                      </c:pt>
                      <c:pt idx="356">
                        <c:v>469.56660156250001</c:v>
                      </c:pt>
                      <c:pt idx="357">
                        <c:v>468.05517578125</c:v>
                      </c:pt>
                      <c:pt idx="358">
                        <c:v>466.61413574218795</c:v>
                      </c:pt>
                      <c:pt idx="359">
                        <c:v>465.11147460937502</c:v>
                      </c:pt>
                      <c:pt idx="360">
                        <c:v>463.61386718749998</c:v>
                      </c:pt>
                      <c:pt idx="361">
                        <c:v>462.11374511718793</c:v>
                      </c:pt>
                      <c:pt idx="362">
                        <c:v>460.58344726562501</c:v>
                      </c:pt>
                      <c:pt idx="363">
                        <c:v>459.06950683593703</c:v>
                      </c:pt>
                      <c:pt idx="364">
                        <c:v>457.58825683593705</c:v>
                      </c:pt>
                      <c:pt idx="365">
                        <c:v>456.10952148437502</c:v>
                      </c:pt>
                      <c:pt idx="366">
                        <c:v>454.474853515625</c:v>
                      </c:pt>
                      <c:pt idx="367">
                        <c:v>452.89423828125001</c:v>
                      </c:pt>
                      <c:pt idx="368">
                        <c:v>451.54626464843795</c:v>
                      </c:pt>
                      <c:pt idx="369">
                        <c:v>450.15554199218798</c:v>
                      </c:pt>
                      <c:pt idx="370">
                        <c:v>448.666748046875</c:v>
                      </c:pt>
                      <c:pt idx="371">
                        <c:v>447.08615722656202</c:v>
                      </c:pt>
                      <c:pt idx="372">
                        <c:v>445.53823242187502</c:v>
                      </c:pt>
                      <c:pt idx="373">
                        <c:v>444.095947265625</c:v>
                      </c:pt>
                      <c:pt idx="374">
                        <c:v>442.61721191406298</c:v>
                      </c:pt>
                      <c:pt idx="375">
                        <c:v>441.11584472656205</c:v>
                      </c:pt>
                      <c:pt idx="376">
                        <c:v>439.64714355468703</c:v>
                      </c:pt>
                      <c:pt idx="377">
                        <c:v>438.1533203125</c:v>
                      </c:pt>
                      <c:pt idx="378">
                        <c:v>436.59160156249999</c:v>
                      </c:pt>
                      <c:pt idx="379">
                        <c:v>435.07639160156202</c:v>
                      </c:pt>
                      <c:pt idx="380">
                        <c:v>433.57499999999999</c:v>
                      </c:pt>
                      <c:pt idx="381">
                        <c:v>432.10378417968707</c:v>
                      </c:pt>
                      <c:pt idx="382">
                        <c:v>430.64768066406293</c:v>
                      </c:pt>
                      <c:pt idx="383">
                        <c:v>429.19660644531297</c:v>
                      </c:pt>
                      <c:pt idx="384">
                        <c:v>427.68266601562499</c:v>
                      </c:pt>
                      <c:pt idx="385">
                        <c:v>426.18129882812502</c:v>
                      </c:pt>
                      <c:pt idx="386">
                        <c:v>424.60822753906297</c:v>
                      </c:pt>
                      <c:pt idx="387">
                        <c:v>423.08547363281207</c:v>
                      </c:pt>
                      <c:pt idx="388">
                        <c:v>421.6884765625</c:v>
                      </c:pt>
                      <c:pt idx="389">
                        <c:v>420.1845703125</c:v>
                      </c:pt>
                      <c:pt idx="390">
                        <c:v>418.697021484375</c:v>
                      </c:pt>
                      <c:pt idx="391">
                        <c:v>417.16923828124999</c:v>
                      </c:pt>
                      <c:pt idx="392">
                        <c:v>415.63767089843793</c:v>
                      </c:pt>
                      <c:pt idx="393">
                        <c:v>414.14885253906294</c:v>
                      </c:pt>
                      <c:pt idx="394">
                        <c:v>412.62233886718798</c:v>
                      </c:pt>
                      <c:pt idx="395">
                        <c:v>411.13356933593707</c:v>
                      </c:pt>
                      <c:pt idx="396">
                        <c:v>409.651037597656</c:v>
                      </c:pt>
                      <c:pt idx="397">
                        <c:v>408.17856445312498</c:v>
                      </c:pt>
                      <c:pt idx="398">
                        <c:v>406.675939941406</c:v>
                      </c:pt>
                      <c:pt idx="399">
                        <c:v>405.18210449218799</c:v>
                      </c:pt>
                      <c:pt idx="400">
                        <c:v>403.67066650390603</c:v>
                      </c:pt>
                      <c:pt idx="401">
                        <c:v>402.176843261719</c:v>
                      </c:pt>
                      <c:pt idx="402">
                        <c:v>400.72073974609395</c:v>
                      </c:pt>
                      <c:pt idx="403">
                        <c:v>399.21431884765605</c:v>
                      </c:pt>
                      <c:pt idx="404">
                        <c:v>397.67647705078105</c:v>
                      </c:pt>
                      <c:pt idx="405">
                        <c:v>396.16000976562498</c:v>
                      </c:pt>
                      <c:pt idx="406">
                        <c:v>394.69635009765602</c:v>
                      </c:pt>
                      <c:pt idx="407">
                        <c:v>393.17233886718799</c:v>
                      </c:pt>
                      <c:pt idx="408">
                        <c:v>391.596765136719</c:v>
                      </c:pt>
                      <c:pt idx="409">
                        <c:v>390.09411621093699</c:v>
                      </c:pt>
                      <c:pt idx="410">
                        <c:v>388.54998779296898</c:v>
                      </c:pt>
                      <c:pt idx="411">
                        <c:v>387.09262695312498</c:v>
                      </c:pt>
                      <c:pt idx="412">
                        <c:v>385.72454833984398</c:v>
                      </c:pt>
                      <c:pt idx="413">
                        <c:v>384.18419189453101</c:v>
                      </c:pt>
                      <c:pt idx="414">
                        <c:v>382.59101562500001</c:v>
                      </c:pt>
                      <c:pt idx="415">
                        <c:v>381.07077636718799</c:v>
                      </c:pt>
                      <c:pt idx="416">
                        <c:v>379.68256835937501</c:v>
                      </c:pt>
                      <c:pt idx="417">
                        <c:v>378.26166992187501</c:v>
                      </c:pt>
                      <c:pt idx="418">
                        <c:v>376.73011474609399</c:v>
                      </c:pt>
                      <c:pt idx="419">
                        <c:v>375.17340087890602</c:v>
                      </c:pt>
                      <c:pt idx="420">
                        <c:v>373.64434814453102</c:v>
                      </c:pt>
                      <c:pt idx="421">
                        <c:v>372.15681152343802</c:v>
                      </c:pt>
                      <c:pt idx="422">
                        <c:v>370.671789550781</c:v>
                      </c:pt>
                      <c:pt idx="423">
                        <c:v>369.1201171875</c:v>
                      </c:pt>
                      <c:pt idx="424">
                        <c:v>367.50556640625001</c:v>
                      </c:pt>
                      <c:pt idx="425">
                        <c:v>366.10100097656198</c:v>
                      </c:pt>
                      <c:pt idx="426">
                        <c:v>364.69267578124999</c:v>
                      </c:pt>
                      <c:pt idx="427">
                        <c:v>363.17999267578102</c:v>
                      </c:pt>
                      <c:pt idx="428">
                        <c:v>361.75028076171895</c:v>
                      </c:pt>
                      <c:pt idx="429">
                        <c:v>360.20236816406299</c:v>
                      </c:pt>
                      <c:pt idx="430">
                        <c:v>358.52370605468701</c:v>
                      </c:pt>
                      <c:pt idx="431">
                        <c:v>357.00849609375001</c:v>
                      </c:pt>
                      <c:pt idx="432">
                        <c:v>355.70201416015601</c:v>
                      </c:pt>
                      <c:pt idx="433">
                        <c:v>354.19183349609398</c:v>
                      </c:pt>
                      <c:pt idx="434">
                        <c:v>352.67662353515601</c:v>
                      </c:pt>
                      <c:pt idx="435">
                        <c:v>351.19033203125002</c:v>
                      </c:pt>
                      <c:pt idx="436">
                        <c:v>349.67135009765605</c:v>
                      </c:pt>
                      <c:pt idx="437">
                        <c:v>348.240393066406</c:v>
                      </c:pt>
                      <c:pt idx="438">
                        <c:v>346.750329589844</c:v>
                      </c:pt>
                      <c:pt idx="439">
                        <c:v>345.13326416015605</c:v>
                      </c:pt>
                      <c:pt idx="440">
                        <c:v>343.49230957031301</c:v>
                      </c:pt>
                      <c:pt idx="441">
                        <c:v>342.03367919921897</c:v>
                      </c:pt>
                      <c:pt idx="442">
                        <c:v>340.59265136718801</c:v>
                      </c:pt>
                      <c:pt idx="443">
                        <c:v>339.00451660156199</c:v>
                      </c:pt>
                      <c:pt idx="444">
                        <c:v>337.53583984375001</c:v>
                      </c:pt>
                      <c:pt idx="445">
                        <c:v>336.17279052734398</c:v>
                      </c:pt>
                      <c:pt idx="446">
                        <c:v>334.62739257812501</c:v>
                      </c:pt>
                      <c:pt idx="447">
                        <c:v>333.07067871093699</c:v>
                      </c:pt>
                      <c:pt idx="448">
                        <c:v>331.676184082031</c:v>
                      </c:pt>
                      <c:pt idx="449">
                        <c:v>330.243969726562</c:v>
                      </c:pt>
                      <c:pt idx="450">
                        <c:v>328.7451171875</c:v>
                      </c:pt>
                      <c:pt idx="451">
                        <c:v>327.257568359375</c:v>
                      </c:pt>
                      <c:pt idx="452">
                        <c:v>325.75743408203101</c:v>
                      </c:pt>
                      <c:pt idx="453">
                        <c:v>324.19947509765603</c:v>
                      </c:pt>
                      <c:pt idx="454">
                        <c:v>322.66791992187501</c:v>
                      </c:pt>
                      <c:pt idx="455">
                        <c:v>321.23443603515602</c:v>
                      </c:pt>
                      <c:pt idx="456">
                        <c:v>319.70665283203101</c:v>
                      </c:pt>
                      <c:pt idx="457">
                        <c:v>318.18641357421899</c:v>
                      </c:pt>
                      <c:pt idx="458">
                        <c:v>316.68503417968702</c:v>
                      </c:pt>
                      <c:pt idx="459">
                        <c:v>315.15725097656201</c:v>
                      </c:pt>
                      <c:pt idx="460">
                        <c:v>313.68981933593699</c:v>
                      </c:pt>
                      <c:pt idx="461">
                        <c:v>312.19346923828101</c:v>
                      </c:pt>
                      <c:pt idx="462">
                        <c:v>310.70593261718801</c:v>
                      </c:pt>
                      <c:pt idx="463">
                        <c:v>309.26491699218798</c:v>
                      </c:pt>
                      <c:pt idx="464">
                        <c:v>307.79748535156199</c:v>
                      </c:pt>
                      <c:pt idx="465">
                        <c:v>306.22191162109397</c:v>
                      </c:pt>
                      <c:pt idx="466">
                        <c:v>304.676513671875</c:v>
                      </c:pt>
                      <c:pt idx="467">
                        <c:v>303.23424072265601</c:v>
                      </c:pt>
                      <c:pt idx="468">
                        <c:v>301.77687988281201</c:v>
                      </c:pt>
                      <c:pt idx="469">
                        <c:v>300.28054199218798</c:v>
                      </c:pt>
                      <c:pt idx="470">
                        <c:v>298.764086914063</c:v>
                      </c:pt>
                      <c:pt idx="471">
                        <c:v>297.23251953124998</c:v>
                      </c:pt>
                      <c:pt idx="472">
                        <c:v>295.76760253906298</c:v>
                      </c:pt>
                      <c:pt idx="473">
                        <c:v>294.25364990234397</c:v>
                      </c:pt>
                      <c:pt idx="474">
                        <c:v>292.69066162109397</c:v>
                      </c:pt>
                      <c:pt idx="475">
                        <c:v>291.26346435546895</c:v>
                      </c:pt>
                      <c:pt idx="476">
                        <c:v>289.78094482421898</c:v>
                      </c:pt>
                      <c:pt idx="477">
                        <c:v>288.24938964843801</c:v>
                      </c:pt>
                      <c:pt idx="478">
                        <c:v>286.73669433593801</c:v>
                      </c:pt>
                      <c:pt idx="479">
                        <c:v>285.18250732421899</c:v>
                      </c:pt>
                      <c:pt idx="480">
                        <c:v>283.72764892578101</c:v>
                      </c:pt>
                      <c:pt idx="481">
                        <c:v>282.314294433594</c:v>
                      </c:pt>
                      <c:pt idx="482">
                        <c:v>280.82172851562501</c:v>
                      </c:pt>
                      <c:pt idx="483">
                        <c:v>279.32034912109395</c:v>
                      </c:pt>
                      <c:pt idx="484">
                        <c:v>277.76237792968698</c:v>
                      </c:pt>
                      <c:pt idx="485">
                        <c:v>276.263513183594</c:v>
                      </c:pt>
                      <c:pt idx="486">
                        <c:v>274.76339111328105</c:v>
                      </c:pt>
                      <c:pt idx="487">
                        <c:v>273.25823974609398</c:v>
                      </c:pt>
                      <c:pt idx="488">
                        <c:v>271.794592285156</c:v>
                      </c:pt>
                      <c:pt idx="489">
                        <c:v>270.318359375</c:v>
                      </c:pt>
                      <c:pt idx="490">
                        <c:v>268.79812011718701</c:v>
                      </c:pt>
                      <c:pt idx="491">
                        <c:v>267.22255859375002</c:v>
                      </c:pt>
                      <c:pt idx="492">
                        <c:v>265.68218994140602</c:v>
                      </c:pt>
                      <c:pt idx="493">
                        <c:v>264.22608642578103</c:v>
                      </c:pt>
                      <c:pt idx="494">
                        <c:v>262.81398925781298</c:v>
                      </c:pt>
                      <c:pt idx="495">
                        <c:v>261.29876708984398</c:v>
                      </c:pt>
                      <c:pt idx="496">
                        <c:v>259.78732910156202</c:v>
                      </c:pt>
                      <c:pt idx="497">
                        <c:v>258.331225585938</c:v>
                      </c:pt>
                      <c:pt idx="498">
                        <c:v>256.84620361328103</c:v>
                      </c:pt>
                      <c:pt idx="499">
                        <c:v>255.349853515625</c:v>
                      </c:pt>
                      <c:pt idx="500">
                        <c:v>253.82960205078103</c:v>
                      </c:pt>
                      <c:pt idx="501">
                        <c:v>252.28168945312501</c:v>
                      </c:pt>
                      <c:pt idx="502">
                        <c:v>250.78032226562499</c:v>
                      </c:pt>
                      <c:pt idx="503">
                        <c:v>249.27895507812499</c:v>
                      </c:pt>
                      <c:pt idx="504">
                        <c:v>247.78007812499999</c:v>
                      </c:pt>
                      <c:pt idx="505">
                        <c:v>246.31516113281299</c:v>
                      </c:pt>
                      <c:pt idx="506">
                        <c:v>244.84774169921897</c:v>
                      </c:pt>
                      <c:pt idx="507">
                        <c:v>243.28852539062501</c:v>
                      </c:pt>
                      <c:pt idx="508">
                        <c:v>241.72803955078103</c:v>
                      </c:pt>
                      <c:pt idx="509">
                        <c:v>240.27569580078102</c:v>
                      </c:pt>
                      <c:pt idx="510">
                        <c:v>238.80450439453102</c:v>
                      </c:pt>
                      <c:pt idx="511">
                        <c:v>237.26037597656199</c:v>
                      </c:pt>
                      <c:pt idx="512">
                        <c:v>235.76528320312499</c:v>
                      </c:pt>
                      <c:pt idx="513">
                        <c:v>234.33432617187501</c:v>
                      </c:pt>
                      <c:pt idx="514">
                        <c:v>232.81660156250001</c:v>
                      </c:pt>
                      <c:pt idx="515">
                        <c:v>231.31773681640601</c:v>
                      </c:pt>
                      <c:pt idx="516">
                        <c:v>229.86289062500001</c:v>
                      </c:pt>
                      <c:pt idx="517">
                        <c:v>228.37408447265602</c:v>
                      </c:pt>
                      <c:pt idx="518">
                        <c:v>226.83245849609398</c:v>
                      </c:pt>
                      <c:pt idx="519">
                        <c:v>225.24432373046898</c:v>
                      </c:pt>
                      <c:pt idx="520">
                        <c:v>223.75678710937501</c:v>
                      </c:pt>
                      <c:pt idx="521">
                        <c:v>222.33085937499999</c:v>
                      </c:pt>
                      <c:pt idx="522">
                        <c:v>220.74019775390602</c:v>
                      </c:pt>
                      <c:pt idx="523">
                        <c:v>219.15205078125001</c:v>
                      </c:pt>
                      <c:pt idx="524">
                        <c:v>217.66324462890603</c:v>
                      </c:pt>
                      <c:pt idx="525">
                        <c:v>216.14929199218699</c:v>
                      </c:pt>
                      <c:pt idx="526">
                        <c:v>214.69444580078101</c:v>
                      </c:pt>
                      <c:pt idx="527">
                        <c:v>213.27479248046899</c:v>
                      </c:pt>
                      <c:pt idx="528">
                        <c:v>211.84256591796898</c:v>
                      </c:pt>
                      <c:pt idx="529">
                        <c:v>210.38269042968699</c:v>
                      </c:pt>
                      <c:pt idx="530">
                        <c:v>208.86370849609398</c:v>
                      </c:pt>
                      <c:pt idx="531">
                        <c:v>207.36232910156201</c:v>
                      </c:pt>
                      <c:pt idx="532">
                        <c:v>205.81694335937499</c:v>
                      </c:pt>
                      <c:pt idx="533">
                        <c:v>204.30173339843799</c:v>
                      </c:pt>
                      <c:pt idx="534">
                        <c:v>202.834307861328</c:v>
                      </c:pt>
                      <c:pt idx="535">
                        <c:v>201.32160644531299</c:v>
                      </c:pt>
                      <c:pt idx="536">
                        <c:v>199.82149047851598</c:v>
                      </c:pt>
                      <c:pt idx="537">
                        <c:v>198.33646240234401</c:v>
                      </c:pt>
                      <c:pt idx="538">
                        <c:v>196.89417724609399</c:v>
                      </c:pt>
                      <c:pt idx="539">
                        <c:v>195.36513671874999</c:v>
                      </c:pt>
                      <c:pt idx="540">
                        <c:v>193.85244140624999</c:v>
                      </c:pt>
                      <c:pt idx="541">
                        <c:v>192.39758911132802</c:v>
                      </c:pt>
                      <c:pt idx="542">
                        <c:v>190.87986450195302</c:v>
                      </c:pt>
                      <c:pt idx="543">
                        <c:v>189.37722778320301</c:v>
                      </c:pt>
                      <c:pt idx="544">
                        <c:v>187.89219360351598</c:v>
                      </c:pt>
                      <c:pt idx="545">
                        <c:v>186.37949829101598</c:v>
                      </c:pt>
                      <c:pt idx="546">
                        <c:v>184.86429443359401</c:v>
                      </c:pt>
                      <c:pt idx="547">
                        <c:v>183.41069946289099</c:v>
                      </c:pt>
                      <c:pt idx="548">
                        <c:v>181.88416748046899</c:v>
                      </c:pt>
                      <c:pt idx="549">
                        <c:v>180.32369384765599</c:v>
                      </c:pt>
                      <c:pt idx="550">
                        <c:v>178.78962402343799</c:v>
                      </c:pt>
                      <c:pt idx="551">
                        <c:v>177.33225097656199</c:v>
                      </c:pt>
                      <c:pt idx="552">
                        <c:v>175.80572509765599</c:v>
                      </c:pt>
                      <c:pt idx="553">
                        <c:v>174.29806518554699</c:v>
                      </c:pt>
                      <c:pt idx="554">
                        <c:v>172.92746582031299</c:v>
                      </c:pt>
                      <c:pt idx="555">
                        <c:v>171.40596313476598</c:v>
                      </c:pt>
                      <c:pt idx="556">
                        <c:v>169.89703369140599</c:v>
                      </c:pt>
                      <c:pt idx="557">
                        <c:v>168.43085937500001</c:v>
                      </c:pt>
                      <c:pt idx="558">
                        <c:v>166.916906738281</c:v>
                      </c:pt>
                      <c:pt idx="559">
                        <c:v>165.33883056640599</c:v>
                      </c:pt>
                      <c:pt idx="560">
                        <c:v>163.79343872070302</c:v>
                      </c:pt>
                      <c:pt idx="561">
                        <c:v>162.23296508789099</c:v>
                      </c:pt>
                      <c:pt idx="562">
                        <c:v>160.78817749023401</c:v>
                      </c:pt>
                      <c:pt idx="563">
                        <c:v>159.42385253906201</c:v>
                      </c:pt>
                      <c:pt idx="564">
                        <c:v>157.89480590820301</c:v>
                      </c:pt>
                      <c:pt idx="565">
                        <c:v>156.37960205078099</c:v>
                      </c:pt>
                      <c:pt idx="566">
                        <c:v>154.91091918945301</c:v>
                      </c:pt>
                      <c:pt idx="567">
                        <c:v>153.36553344726599</c:v>
                      </c:pt>
                      <c:pt idx="568">
                        <c:v>151.764819335938</c:v>
                      </c:pt>
                      <c:pt idx="569">
                        <c:v>150.31121826171901</c:v>
                      </c:pt>
                      <c:pt idx="570">
                        <c:v>148.91043090820301</c:v>
                      </c:pt>
                      <c:pt idx="571">
                        <c:v>147.42540283203101</c:v>
                      </c:pt>
                      <c:pt idx="572">
                        <c:v>145.90013427734399</c:v>
                      </c:pt>
                      <c:pt idx="573">
                        <c:v>144.31324462890601</c:v>
                      </c:pt>
                      <c:pt idx="574">
                        <c:v>142.68989868164098</c:v>
                      </c:pt>
                      <c:pt idx="575">
                        <c:v>141.27654418945301</c:v>
                      </c:pt>
                      <c:pt idx="576">
                        <c:v>139.92857055664098</c:v>
                      </c:pt>
                      <c:pt idx="577">
                        <c:v>138.33665771484399</c:v>
                      </c:pt>
                      <c:pt idx="578">
                        <c:v>136.85288085937501</c:v>
                      </c:pt>
                      <c:pt idx="579">
                        <c:v>135.398028564453</c:v>
                      </c:pt>
                      <c:pt idx="580">
                        <c:v>133.86270141601599</c:v>
                      </c:pt>
                      <c:pt idx="581">
                        <c:v>132.42419433593801</c:v>
                      </c:pt>
                      <c:pt idx="582">
                        <c:v>130.93287963867198</c:v>
                      </c:pt>
                      <c:pt idx="583">
                        <c:v>129.41766967773401</c:v>
                      </c:pt>
                      <c:pt idx="584">
                        <c:v>127.92886352539099</c:v>
                      </c:pt>
                      <c:pt idx="585">
                        <c:v>126.42748413085901</c:v>
                      </c:pt>
                      <c:pt idx="586">
                        <c:v>124.90850219726599</c:v>
                      </c:pt>
                      <c:pt idx="587">
                        <c:v>123.423474121094</c:v>
                      </c:pt>
                      <c:pt idx="588">
                        <c:v>121.90952148437501</c:v>
                      </c:pt>
                      <c:pt idx="589">
                        <c:v>120.40814208984401</c:v>
                      </c:pt>
                      <c:pt idx="590">
                        <c:v>118.95706176757801</c:v>
                      </c:pt>
                      <c:pt idx="591">
                        <c:v>117.45819702148401</c:v>
                      </c:pt>
                      <c:pt idx="592">
                        <c:v>115.94172973632801</c:v>
                      </c:pt>
                      <c:pt idx="593">
                        <c:v>114.44412231445301</c:v>
                      </c:pt>
                      <c:pt idx="594">
                        <c:v>112.96160278320301</c:v>
                      </c:pt>
                      <c:pt idx="595">
                        <c:v>111.456457519531</c:v>
                      </c:pt>
                      <c:pt idx="596">
                        <c:v>109.95508422851599</c:v>
                      </c:pt>
                      <c:pt idx="597">
                        <c:v>108.45999145507801</c:v>
                      </c:pt>
                      <c:pt idx="598">
                        <c:v>106.97369995117199</c:v>
                      </c:pt>
                      <c:pt idx="599">
                        <c:v>105.30634155273401</c:v>
                      </c:pt>
                      <c:pt idx="600">
                        <c:v>103.74586791992199</c:v>
                      </c:pt>
                      <c:pt idx="601">
                        <c:v>102.39663391113299</c:v>
                      </c:pt>
                      <c:pt idx="602">
                        <c:v>100.954351806641</c:v>
                      </c:pt>
                      <c:pt idx="603">
                        <c:v>99.455493164062503</c:v>
                      </c:pt>
                      <c:pt idx="604">
                        <c:v>97.959146118164099</c:v>
                      </c:pt>
                      <c:pt idx="605">
                        <c:v>96.471597290039099</c:v>
                      </c:pt>
                      <c:pt idx="606">
                        <c:v>94.894772338867199</c:v>
                      </c:pt>
                      <c:pt idx="607">
                        <c:v>93.382080078125</c:v>
                      </c:pt>
                      <c:pt idx="608">
                        <c:v>91.958663940429702</c:v>
                      </c:pt>
                      <c:pt idx="609">
                        <c:v>90.476144409179696</c:v>
                      </c:pt>
                      <c:pt idx="610">
                        <c:v>88.959674072265599</c:v>
                      </c:pt>
                      <c:pt idx="611">
                        <c:v>87.474645996093699</c:v>
                      </c:pt>
                      <c:pt idx="612">
                        <c:v>86.005963134765608</c:v>
                      </c:pt>
                      <c:pt idx="613">
                        <c:v>84.431652832031205</c:v>
                      </c:pt>
                      <c:pt idx="614">
                        <c:v>82.901351928710909</c:v>
                      </c:pt>
                      <c:pt idx="615">
                        <c:v>81.442724609375006</c:v>
                      </c:pt>
                      <c:pt idx="616">
                        <c:v>79.942605590820307</c:v>
                      </c:pt>
                      <c:pt idx="617">
                        <c:v>78.427395629882795</c:v>
                      </c:pt>
                      <c:pt idx="618">
                        <c:v>76.957455444335906</c:v>
                      </c:pt>
                      <c:pt idx="619">
                        <c:v>75.453561401367196</c:v>
                      </c:pt>
                      <c:pt idx="620">
                        <c:v>73.922003173828102</c:v>
                      </c:pt>
                      <c:pt idx="621">
                        <c:v>72.473437500000003</c:v>
                      </c:pt>
                      <c:pt idx="622">
                        <c:v>70.989660644531298</c:v>
                      </c:pt>
                      <c:pt idx="623">
                        <c:v>69.490798950195298</c:v>
                      </c:pt>
                      <c:pt idx="624">
                        <c:v>67.975588989257801</c:v>
                      </c:pt>
                      <c:pt idx="625">
                        <c:v>66.457864379882807</c:v>
                      </c:pt>
                      <c:pt idx="626">
                        <c:v>64.942657470703097</c:v>
                      </c:pt>
                      <c:pt idx="627">
                        <c:v>63.468942260742196</c:v>
                      </c:pt>
                      <c:pt idx="628">
                        <c:v>61.9839080810547</c:v>
                      </c:pt>
                      <c:pt idx="629">
                        <c:v>60.472470092773406</c:v>
                      </c:pt>
                      <c:pt idx="630">
                        <c:v>58.959777832031207</c:v>
                      </c:pt>
                      <c:pt idx="631">
                        <c:v>57.458401489257803</c:v>
                      </c:pt>
                      <c:pt idx="632">
                        <c:v>55.972109985351594</c:v>
                      </c:pt>
                      <c:pt idx="633">
                        <c:v>54.456896972656203</c:v>
                      </c:pt>
                      <c:pt idx="634">
                        <c:v>52.885104370117197</c:v>
                      </c:pt>
                      <c:pt idx="635">
                        <c:v>51.416421508789099</c:v>
                      </c:pt>
                      <c:pt idx="636">
                        <c:v>50.020668029785199</c:v>
                      </c:pt>
                      <c:pt idx="637">
                        <c:v>48.491624450683602</c:v>
                      </c:pt>
                      <c:pt idx="638">
                        <c:v>46.975155639648399</c:v>
                      </c:pt>
                      <c:pt idx="639">
                        <c:v>45.488868713378899</c:v>
                      </c:pt>
                      <c:pt idx="640">
                        <c:v>43.972402954101604</c:v>
                      </c:pt>
                      <c:pt idx="641">
                        <c:v>42.414439392089797</c:v>
                      </c:pt>
                      <c:pt idx="642">
                        <c:v>40.855216979980497</c:v>
                      </c:pt>
                      <c:pt idx="643">
                        <c:v>39.416711425781202</c:v>
                      </c:pt>
                      <c:pt idx="644">
                        <c:v>38.008384704589801</c:v>
                      </c:pt>
                      <c:pt idx="645">
                        <c:v>36.5032333374023</c:v>
                      </c:pt>
                      <c:pt idx="646">
                        <c:v>34.971676635742199</c:v>
                      </c:pt>
                      <c:pt idx="647">
                        <c:v>33.474070739746097</c:v>
                      </c:pt>
                      <c:pt idx="648">
                        <c:v>32.020475769042996</c:v>
                      </c:pt>
                      <c:pt idx="649">
                        <c:v>30.517840576171899</c:v>
                      </c:pt>
                      <c:pt idx="650">
                        <c:v>29.013946533203104</c:v>
                      </c:pt>
                      <c:pt idx="651">
                        <c:v>27.5301727294922</c:v>
                      </c:pt>
                      <c:pt idx="652">
                        <c:v>25.986042022705099</c:v>
                      </c:pt>
                      <c:pt idx="653">
                        <c:v>24.503524780273402</c:v>
                      </c:pt>
                      <c:pt idx="654">
                        <c:v>23.033583068847697</c:v>
                      </c:pt>
                      <c:pt idx="655">
                        <c:v>21.5032844543457</c:v>
                      </c:pt>
                      <c:pt idx="656">
                        <c:v>19.942807006835899</c:v>
                      </c:pt>
                      <c:pt idx="657">
                        <c:v>18.410016632080101</c:v>
                      </c:pt>
                      <c:pt idx="658">
                        <c:v>16.952672576904298</c:v>
                      </c:pt>
                      <c:pt idx="659">
                        <c:v>15.496562194824198</c:v>
                      </c:pt>
                      <c:pt idx="660">
                        <c:v>14.019075012207001</c:v>
                      </c:pt>
                      <c:pt idx="661">
                        <c:v>12.535301208496099</c:v>
                      </c:pt>
                      <c:pt idx="662">
                        <c:v>11.0037441253662</c:v>
                      </c:pt>
                      <c:pt idx="663">
                        <c:v>9.4734565734863292</c:v>
                      </c:pt>
                      <c:pt idx="664">
                        <c:v>7.9834072113037093</c:v>
                      </c:pt>
                      <c:pt idx="665">
                        <c:v>6.5147340774536104</c:v>
                      </c:pt>
                      <c:pt idx="666">
                        <c:v>5.0498275756835902</c:v>
                      </c:pt>
                      <c:pt idx="667">
                        <c:v>3.52203722000122</c:v>
                      </c:pt>
                      <c:pt idx="668">
                        <c:v>2.0043152809143097</c:v>
                      </c:pt>
                      <c:pt idx="669">
                        <c:v>0.53437563180923497</c:v>
                      </c:pt>
                      <c:pt idx="670">
                        <c:v>-0.953167760372162</c:v>
                      </c:pt>
                      <c:pt idx="671">
                        <c:v>-2.4545426368713401</c:v>
                      </c:pt>
                      <c:pt idx="672">
                        <c:v>-3.9508911132812501</c:v>
                      </c:pt>
                      <c:pt idx="673">
                        <c:v>-5.4522691726684602</c:v>
                      </c:pt>
                      <c:pt idx="674">
                        <c:v>-7.0592718124389604</c:v>
                      </c:pt>
                      <c:pt idx="675">
                        <c:v>-8.5719669342041005</c:v>
                      </c:pt>
                      <c:pt idx="676">
                        <c:v>-9.9941268920898398</c:v>
                      </c:pt>
                      <c:pt idx="677">
                        <c:v>-11.479158020019501</c:v>
                      </c:pt>
                      <c:pt idx="678">
                        <c:v>-12.952872848510699</c:v>
                      </c:pt>
                      <c:pt idx="679">
                        <c:v>-14.483171844482399</c:v>
                      </c:pt>
                      <c:pt idx="680">
                        <c:v>-16.024787139892602</c:v>
                      </c:pt>
                      <c:pt idx="681">
                        <c:v>-17.480898284912101</c:v>
                      </c:pt>
                      <c:pt idx="682">
                        <c:v>-18.923178100585901</c:v>
                      </c:pt>
                      <c:pt idx="683">
                        <c:v>-20.448448181152301</c:v>
                      </c:pt>
                      <c:pt idx="684">
                        <c:v>-21.992578887939498</c:v>
                      </c:pt>
                      <c:pt idx="685">
                        <c:v>-23.550540924072301</c:v>
                      </c:pt>
                      <c:pt idx="686">
                        <c:v>-25.0481460571289</c:v>
                      </c:pt>
                      <c:pt idx="687">
                        <c:v>-26.4929397583008</c:v>
                      </c:pt>
                      <c:pt idx="688">
                        <c:v>-27.957853698730496</c:v>
                      </c:pt>
                      <c:pt idx="689">
                        <c:v>-29.411450195312501</c:v>
                      </c:pt>
                      <c:pt idx="690">
                        <c:v>-30.900253295898398</c:v>
                      </c:pt>
                      <c:pt idx="691">
                        <c:v>-32.507255554199205</c:v>
                      </c:pt>
                      <c:pt idx="692">
                        <c:v>-34.052644348144504</c:v>
                      </c:pt>
                      <c:pt idx="693">
                        <c:v>-35.460971069335898</c:v>
                      </c:pt>
                      <c:pt idx="694">
                        <c:v>-36.918292236328099</c:v>
                      </c:pt>
                      <c:pt idx="695">
                        <c:v>-38.446031188964795</c:v>
                      </c:pt>
                      <c:pt idx="696">
                        <c:v>-39.972557067871101</c:v>
                      </c:pt>
                      <c:pt idx="697">
                        <c:v>-41.4601043701172</c:v>
                      </c:pt>
                      <c:pt idx="698">
                        <c:v>-42.948908996582006</c:v>
                      </c:pt>
                      <c:pt idx="699">
                        <c:v>-44.432682800292994</c:v>
                      </c:pt>
                      <c:pt idx="700">
                        <c:v>-45.916456604003898</c:v>
                      </c:pt>
                      <c:pt idx="701">
                        <c:v>-47.434181213378899</c:v>
                      </c:pt>
                      <c:pt idx="702">
                        <c:v>-48.930529785156196</c:v>
                      </c:pt>
                      <c:pt idx="703">
                        <c:v>-50.414303588867199</c:v>
                      </c:pt>
                      <c:pt idx="704">
                        <c:v>-51.9332870483398</c:v>
                      </c:pt>
                      <c:pt idx="705">
                        <c:v>-53.466101074218798</c:v>
                      </c:pt>
                      <c:pt idx="706">
                        <c:v>-54.934783935546896</c:v>
                      </c:pt>
                      <c:pt idx="707">
                        <c:v>-56.383349609375003</c:v>
                      </c:pt>
                      <c:pt idx="708">
                        <c:v>-57.912393188476599</c:v>
                      </c:pt>
                      <c:pt idx="709">
                        <c:v>-59.430117797851594</c:v>
                      </c:pt>
                      <c:pt idx="710">
                        <c:v>-60.935266113281294</c:v>
                      </c:pt>
                      <c:pt idx="711">
                        <c:v>-62.463049316406206</c:v>
                      </c:pt>
                      <c:pt idx="712">
                        <c:v>-63.944308471679697</c:v>
                      </c:pt>
                      <c:pt idx="713">
                        <c:v>-65.400421142578097</c:v>
                      </c:pt>
                      <c:pt idx="714">
                        <c:v>-66.900543212890597</c:v>
                      </c:pt>
                      <c:pt idx="715">
                        <c:v>-68.464791870117196</c:v>
                      </c:pt>
                      <c:pt idx="716">
                        <c:v>-69.951080322265597</c:v>
                      </c:pt>
                      <c:pt idx="717">
                        <c:v>-71.388330078124994</c:v>
                      </c:pt>
                      <c:pt idx="718">
                        <c:v>-72.902279663085906</c:v>
                      </c:pt>
                      <c:pt idx="719">
                        <c:v>-74.404818725585898</c:v>
                      </c:pt>
                      <c:pt idx="720">
                        <c:v>-75.919940185546892</c:v>
                      </c:pt>
                      <c:pt idx="721">
                        <c:v>-77.448980712890602</c:v>
                      </c:pt>
                      <c:pt idx="722">
                        <c:v>-78.950357055664099</c:v>
                      </c:pt>
                      <c:pt idx="723">
                        <c:v>-80.416531372070295</c:v>
                      </c:pt>
                      <c:pt idx="724">
                        <c:v>-81.914138793945298</c:v>
                      </c:pt>
                      <c:pt idx="725">
                        <c:v>-83.404199218749994</c:v>
                      </c:pt>
                      <c:pt idx="726">
                        <c:v>-84.906829833984403</c:v>
                      </c:pt>
                      <c:pt idx="727">
                        <c:v>-86.422042846679702</c:v>
                      </c:pt>
                      <c:pt idx="728">
                        <c:v>-87.890731811523409</c:v>
                      </c:pt>
                      <c:pt idx="729">
                        <c:v>-89.405938720703105</c:v>
                      </c:pt>
                      <c:pt idx="730">
                        <c:v>-90.892227172851591</c:v>
                      </c:pt>
                      <c:pt idx="731">
                        <c:v>-92.440133666992196</c:v>
                      </c:pt>
                      <c:pt idx="732">
                        <c:v>-93.989294433593798</c:v>
                      </c:pt>
                      <c:pt idx="733">
                        <c:v>-95.422769165039099</c:v>
                      </c:pt>
                      <c:pt idx="734">
                        <c:v>-96.90528564453129</c:v>
                      </c:pt>
                      <c:pt idx="735">
                        <c:v>-98.465762329101594</c:v>
                      </c:pt>
                      <c:pt idx="736">
                        <c:v>-99.978454589843793</c:v>
                      </c:pt>
                      <c:pt idx="737">
                        <c:v>-101.419473266602</c:v>
                      </c:pt>
                      <c:pt idx="738">
                        <c:v>-102.93720397949201</c:v>
                      </c:pt>
                      <c:pt idx="739">
                        <c:v>-104.45493164062501</c:v>
                      </c:pt>
                      <c:pt idx="740">
                        <c:v>-105.87457275390599</c:v>
                      </c:pt>
                      <c:pt idx="741">
                        <c:v>-107.35960083007801</c:v>
                      </c:pt>
                      <c:pt idx="742">
                        <c:v>-108.91001586914099</c:v>
                      </c:pt>
                      <c:pt idx="743">
                        <c:v>-110.41013793945301</c:v>
                      </c:pt>
                      <c:pt idx="744">
                        <c:v>-111.93415527343799</c:v>
                      </c:pt>
                      <c:pt idx="745">
                        <c:v>-113.43930664062501</c:v>
                      </c:pt>
                      <c:pt idx="746">
                        <c:v>-114.886608886719</c:v>
                      </c:pt>
                      <c:pt idx="747">
                        <c:v>-116.38295898437499</c:v>
                      </c:pt>
                      <c:pt idx="748">
                        <c:v>-117.91200561523401</c:v>
                      </c:pt>
                      <c:pt idx="749">
                        <c:v>-119.47247924804699</c:v>
                      </c:pt>
                      <c:pt idx="750">
                        <c:v>-120.95499877929699</c:v>
                      </c:pt>
                      <c:pt idx="751">
                        <c:v>-122.40859985351599</c:v>
                      </c:pt>
                      <c:pt idx="752">
                        <c:v>-123.95524291992199</c:v>
                      </c:pt>
                      <c:pt idx="753">
                        <c:v>-125.41135253906199</c:v>
                      </c:pt>
                      <c:pt idx="754">
                        <c:v>-126.984399414062</c:v>
                      </c:pt>
                      <c:pt idx="755">
                        <c:v>-128.57882690429699</c:v>
                      </c:pt>
                      <c:pt idx="756">
                        <c:v>-129.97709960937499</c:v>
                      </c:pt>
                      <c:pt idx="757">
                        <c:v>-131.440753173828</c:v>
                      </c:pt>
                      <c:pt idx="758">
                        <c:v>-132.91320800781199</c:v>
                      </c:pt>
                      <c:pt idx="759">
                        <c:v>-134.38943481445301</c:v>
                      </c:pt>
                      <c:pt idx="760">
                        <c:v>-135.87195434570302</c:v>
                      </c:pt>
                      <c:pt idx="761">
                        <c:v>-137.36578979492199</c:v>
                      </c:pt>
                      <c:pt idx="762">
                        <c:v>-138.89734497070302</c:v>
                      </c:pt>
                      <c:pt idx="763">
                        <c:v>-140.40123901367198</c:v>
                      </c:pt>
                      <c:pt idx="764">
                        <c:v>-141.88627319335902</c:v>
                      </c:pt>
                      <c:pt idx="765">
                        <c:v>-143.400225830078</c:v>
                      </c:pt>
                      <c:pt idx="766">
                        <c:v>-144.92926635742199</c:v>
                      </c:pt>
                      <c:pt idx="767">
                        <c:v>-146.50734863281301</c:v>
                      </c:pt>
                      <c:pt idx="768">
                        <c:v>-147.96470947265601</c:v>
                      </c:pt>
                      <c:pt idx="769">
                        <c:v>-149.35650634765599</c:v>
                      </c:pt>
                      <c:pt idx="770">
                        <c:v>-150.88536987304698</c:v>
                      </c:pt>
                      <c:pt idx="771">
                        <c:v>-152.37416992187499</c:v>
                      </c:pt>
                      <c:pt idx="772">
                        <c:v>-153.84536743164099</c:v>
                      </c:pt>
                      <c:pt idx="773">
                        <c:v>-155.36184082031301</c:v>
                      </c:pt>
                      <c:pt idx="774">
                        <c:v>-156.86322021484401</c:v>
                      </c:pt>
                      <c:pt idx="775">
                        <c:v>-158.34573364257801</c:v>
                      </c:pt>
                      <c:pt idx="776">
                        <c:v>-159.84837036132802</c:v>
                      </c:pt>
                      <c:pt idx="777">
                        <c:v>-161.38244018554698</c:v>
                      </c:pt>
                      <c:pt idx="778">
                        <c:v>-162.89765014648401</c:v>
                      </c:pt>
                      <c:pt idx="779">
                        <c:v>-164.42166137695301</c:v>
                      </c:pt>
                      <c:pt idx="780">
                        <c:v>-165.93938598632801</c:v>
                      </c:pt>
                      <c:pt idx="781">
                        <c:v>-167.40303955078099</c:v>
                      </c:pt>
                      <c:pt idx="782">
                        <c:v>-168.87047119140601</c:v>
                      </c:pt>
                      <c:pt idx="783">
                        <c:v>-170.429693603516</c:v>
                      </c:pt>
                      <c:pt idx="784">
                        <c:v>-172.01908569335902</c:v>
                      </c:pt>
                      <c:pt idx="785">
                        <c:v>-173.44501342773401</c:v>
                      </c:pt>
                      <c:pt idx="786">
                        <c:v>-174.85333862304699</c:v>
                      </c:pt>
                      <c:pt idx="787">
                        <c:v>-176.35094604492198</c:v>
                      </c:pt>
                      <c:pt idx="788">
                        <c:v>-177.87119140625001</c:v>
                      </c:pt>
                      <c:pt idx="789">
                        <c:v>-179.35622558593801</c:v>
                      </c:pt>
                      <c:pt idx="790">
                        <c:v>-180.87520751953099</c:v>
                      </c:pt>
                      <c:pt idx="791">
                        <c:v>-182.37281494140601</c:v>
                      </c:pt>
                      <c:pt idx="792">
                        <c:v>-183.89430541992198</c:v>
                      </c:pt>
                      <c:pt idx="793">
                        <c:v>-185.44346923828101</c:v>
                      </c:pt>
                      <c:pt idx="794">
                        <c:v>-186.87192382812501</c:v>
                      </c:pt>
                      <c:pt idx="795">
                        <c:v>-188.32928466796901</c:v>
                      </c:pt>
                      <c:pt idx="796">
                        <c:v>-189.88095703125001</c:v>
                      </c:pt>
                      <c:pt idx="797">
                        <c:v>-191.38233642578101</c:v>
                      </c:pt>
                      <c:pt idx="798">
                        <c:v>-192.83466796875001</c:v>
                      </c:pt>
                      <c:pt idx="799">
                        <c:v>-194.39765625000001</c:v>
                      </c:pt>
                      <c:pt idx="800">
                        <c:v>-195.92544555664099</c:v>
                      </c:pt>
                      <c:pt idx="801">
                        <c:v>-197.36270141601599</c:v>
                      </c:pt>
                      <c:pt idx="802">
                        <c:v>-198.86911010742199</c:v>
                      </c:pt>
                      <c:pt idx="803">
                        <c:v>-200.36671142578101</c:v>
                      </c:pt>
                      <c:pt idx="804">
                        <c:v>-201.83916625976599</c:v>
                      </c:pt>
                      <c:pt idx="805">
                        <c:v>-203.41851196289099</c:v>
                      </c:pt>
                      <c:pt idx="806">
                        <c:v>-204.98024902343801</c:v>
                      </c:pt>
                      <c:pt idx="807">
                        <c:v>-206.40366210937501</c:v>
                      </c:pt>
                      <c:pt idx="808">
                        <c:v>-207.88115234374999</c:v>
                      </c:pt>
                      <c:pt idx="809">
                        <c:v>-209.42905273437501</c:v>
                      </c:pt>
                      <c:pt idx="810">
                        <c:v>-210.90402832031299</c:v>
                      </c:pt>
                      <c:pt idx="811">
                        <c:v>-212.41672363281299</c:v>
                      </c:pt>
                      <c:pt idx="812">
                        <c:v>-213.95455322265602</c:v>
                      </c:pt>
                      <c:pt idx="813">
                        <c:v>-215.40061035156199</c:v>
                      </c:pt>
                      <c:pt idx="814">
                        <c:v>-216.880615234375</c:v>
                      </c:pt>
                      <c:pt idx="815">
                        <c:v>-218.37066650390602</c:v>
                      </c:pt>
                      <c:pt idx="816">
                        <c:v>-219.84061279296898</c:v>
                      </c:pt>
                      <c:pt idx="817">
                        <c:v>-221.37468261718701</c:v>
                      </c:pt>
                      <c:pt idx="818">
                        <c:v>-222.87983398437501</c:v>
                      </c:pt>
                      <c:pt idx="819">
                        <c:v>-224.35607910156199</c:v>
                      </c:pt>
                      <c:pt idx="820">
                        <c:v>-225.87757568359399</c:v>
                      </c:pt>
                      <c:pt idx="821">
                        <c:v>-227.48205566406199</c:v>
                      </c:pt>
                      <c:pt idx="822">
                        <c:v>-228.95827636718701</c:v>
                      </c:pt>
                      <c:pt idx="823">
                        <c:v>-230.36785888671898</c:v>
                      </c:pt>
                      <c:pt idx="824">
                        <c:v>-231.89942626953103</c:v>
                      </c:pt>
                      <c:pt idx="825">
                        <c:v>-233.46492919921897</c:v>
                      </c:pt>
                      <c:pt idx="826">
                        <c:v>-235.00528564453103</c:v>
                      </c:pt>
                      <c:pt idx="827">
                        <c:v>-236.50290527343799</c:v>
                      </c:pt>
                      <c:pt idx="828">
                        <c:v>-238.00554199218701</c:v>
                      </c:pt>
                      <c:pt idx="829">
                        <c:v>-239.431469726562</c:v>
                      </c:pt>
                      <c:pt idx="830">
                        <c:v>-240.87249755859398</c:v>
                      </c:pt>
                      <c:pt idx="831">
                        <c:v>-242.38896484374999</c:v>
                      </c:pt>
                      <c:pt idx="832">
                        <c:v>-243.86518554687501</c:v>
                      </c:pt>
                      <c:pt idx="833">
                        <c:v>-245.335131835938</c:v>
                      </c:pt>
                      <c:pt idx="834">
                        <c:v>-246.84405517578102</c:v>
                      </c:pt>
                      <c:pt idx="835">
                        <c:v>-248.40201416015603</c:v>
                      </c:pt>
                      <c:pt idx="836">
                        <c:v>-249.88830566406199</c:v>
                      </c:pt>
                      <c:pt idx="837">
                        <c:v>-251.33436279296899</c:v>
                      </c:pt>
                      <c:pt idx="838">
                        <c:v>-252.88226318359398</c:v>
                      </c:pt>
                      <c:pt idx="839">
                        <c:v>-254.37985839843799</c:v>
                      </c:pt>
                      <c:pt idx="840">
                        <c:v>-255.86992187499999</c:v>
                      </c:pt>
                      <c:pt idx="841">
                        <c:v>-257.35747070312499</c:v>
                      </c:pt>
                      <c:pt idx="842">
                        <c:v>-258.82741699218701</c:v>
                      </c:pt>
                      <c:pt idx="843">
                        <c:v>-260.33759765625001</c:v>
                      </c:pt>
                      <c:pt idx="844">
                        <c:v>-261.90561523437498</c:v>
                      </c:pt>
                      <c:pt idx="845">
                        <c:v>-263.41831054687498</c:v>
                      </c:pt>
                      <c:pt idx="846">
                        <c:v>-264.846765136719</c:v>
                      </c:pt>
                      <c:pt idx="847">
                        <c:v>-266.40220947265601</c:v>
                      </c:pt>
                      <c:pt idx="848">
                        <c:v>-267.93502197265605</c:v>
                      </c:pt>
                      <c:pt idx="849">
                        <c:v>-269.35844726562499</c:v>
                      </c:pt>
                      <c:pt idx="850">
                        <c:v>-270.856042480469</c:v>
                      </c:pt>
                      <c:pt idx="851">
                        <c:v>-272.38885498046898</c:v>
                      </c:pt>
                      <c:pt idx="852">
                        <c:v>-273.52810058593798</c:v>
                      </c:pt>
                      <c:pt idx="853">
                        <c:v>-279.75364990234397</c:v>
                      </c:pt>
                      <c:pt idx="854">
                        <c:v>-285.22727050781299</c:v>
                      </c:pt>
                      <c:pt idx="855">
                        <c:v>-286.00059814453101</c:v>
                      </c:pt>
                      <c:pt idx="856">
                        <c:v>-287.41269531249998</c:v>
                      </c:pt>
                      <c:pt idx="857">
                        <c:v>-288.85874023437498</c:v>
                      </c:pt>
                      <c:pt idx="858">
                        <c:v>-290.32994384765601</c:v>
                      </c:pt>
                      <c:pt idx="859">
                        <c:v>-291.81120605468698</c:v>
                      </c:pt>
                      <c:pt idx="860">
                        <c:v>-293.32264404296899</c:v>
                      </c:pt>
                      <c:pt idx="861">
                        <c:v>-294.83659667968698</c:v>
                      </c:pt>
                      <c:pt idx="862">
                        <c:v>-296.41970214843798</c:v>
                      </c:pt>
                      <c:pt idx="863">
                        <c:v>-297.90686035156199</c:v>
                      </c:pt>
                      <c:pt idx="864">
                        <c:v>-299.36511230468699</c:v>
                      </c:pt>
                      <c:pt idx="865">
                        <c:v>-300.90800781249999</c:v>
                      </c:pt>
                      <c:pt idx="866">
                        <c:v>-302.39178466796898</c:v>
                      </c:pt>
                      <c:pt idx="867">
                        <c:v>-303.86926269531301</c:v>
                      </c:pt>
                      <c:pt idx="868">
                        <c:v>-305.430993652344</c:v>
                      </c:pt>
                      <c:pt idx="869">
                        <c:v>-306.996508789063</c:v>
                      </c:pt>
                      <c:pt idx="870">
                        <c:v>-308.43878173828102</c:v>
                      </c:pt>
                      <c:pt idx="871">
                        <c:v>-309.86218261718801</c:v>
                      </c:pt>
                      <c:pt idx="872">
                        <c:v>-311.36105957031299</c:v>
                      </c:pt>
                      <c:pt idx="873">
                        <c:v>-312.84986572265603</c:v>
                      </c:pt>
                      <c:pt idx="874">
                        <c:v>-314.36004638671898</c:v>
                      </c:pt>
                      <c:pt idx="875">
                        <c:v>-315.88909912109398</c:v>
                      </c:pt>
                      <c:pt idx="876">
                        <c:v>-317.34897460937498</c:v>
                      </c:pt>
                      <c:pt idx="877">
                        <c:v>-318.87928466796899</c:v>
                      </c:pt>
                      <c:pt idx="878">
                        <c:v>-320.43347167968699</c:v>
                      </c:pt>
                      <c:pt idx="879">
                        <c:v>-321.87574462890603</c:v>
                      </c:pt>
                      <c:pt idx="880">
                        <c:v>-323.36077880859398</c:v>
                      </c:pt>
                      <c:pt idx="881">
                        <c:v>-324.87724609374999</c:v>
                      </c:pt>
                      <c:pt idx="882">
                        <c:v>-326.34718017578103</c:v>
                      </c:pt>
                      <c:pt idx="883">
                        <c:v>-327.848559570313</c:v>
                      </c:pt>
                      <c:pt idx="884">
                        <c:v>-329.38138427734395</c:v>
                      </c:pt>
                      <c:pt idx="885">
                        <c:v>-330.90288085937499</c:v>
                      </c:pt>
                      <c:pt idx="886">
                        <c:v>-332.39041748046895</c:v>
                      </c:pt>
                      <c:pt idx="887">
                        <c:v>-333.85406494140602</c:v>
                      </c:pt>
                      <c:pt idx="888">
                        <c:v>-335.36551513671895</c:v>
                      </c:pt>
                      <c:pt idx="889">
                        <c:v>-336.92095947265602</c:v>
                      </c:pt>
                      <c:pt idx="890">
                        <c:v>-338.51413574218799</c:v>
                      </c:pt>
                      <c:pt idx="891">
                        <c:v>-339.97528076171898</c:v>
                      </c:pt>
                      <c:pt idx="892">
                        <c:v>-341.35593261718799</c:v>
                      </c:pt>
                      <c:pt idx="893">
                        <c:v>-342.88245849609399</c:v>
                      </c:pt>
                      <c:pt idx="894">
                        <c:v>-344.41904296874998</c:v>
                      </c:pt>
                      <c:pt idx="895">
                        <c:v>-345.88269042968699</c:v>
                      </c:pt>
                      <c:pt idx="896">
                        <c:v>-347.38155517578105</c:v>
                      </c:pt>
                      <c:pt idx="897">
                        <c:v>-348.934497070313</c:v>
                      </c:pt>
                      <c:pt idx="898">
                        <c:v>-350.493725585937</c:v>
                      </c:pt>
                      <c:pt idx="899">
                        <c:v>-352.051684570313</c:v>
                      </c:pt>
                      <c:pt idx="900">
                        <c:v>-353.49271240234395</c:v>
                      </c:pt>
                      <c:pt idx="901">
                        <c:v>-354.87840576171897</c:v>
                      </c:pt>
                      <c:pt idx="902">
                        <c:v>-356.369714355469</c:v>
                      </c:pt>
                      <c:pt idx="903">
                        <c:v>-357.87236328124999</c:v>
                      </c:pt>
                      <c:pt idx="904">
                        <c:v>-359.39134521484397</c:v>
                      </c:pt>
                      <c:pt idx="905">
                        <c:v>-360.96816406250002</c:v>
                      </c:pt>
                      <c:pt idx="906">
                        <c:v>-362.50852050781202</c:v>
                      </c:pt>
                      <c:pt idx="907">
                        <c:v>-363.95079345703101</c:v>
                      </c:pt>
                      <c:pt idx="908">
                        <c:v>-365.44211425781202</c:v>
                      </c:pt>
                      <c:pt idx="909">
                        <c:v>-367.14970703124999</c:v>
                      </c:pt>
                      <c:pt idx="910">
                        <c:v>-368.72401123046899</c:v>
                      </c:pt>
                      <c:pt idx="911">
                        <c:v>-370.04558105468698</c:v>
                      </c:pt>
                      <c:pt idx="912">
                        <c:v>-371.48410644531299</c:v>
                      </c:pt>
                      <c:pt idx="913">
                        <c:v>-372.96159667968698</c:v>
                      </c:pt>
                      <c:pt idx="914">
                        <c:v>-374.47050781249999</c:v>
                      </c:pt>
                      <c:pt idx="915">
                        <c:v>-376.03602294921899</c:v>
                      </c:pt>
                      <c:pt idx="916">
                        <c:v>-377.48961181640601</c:v>
                      </c:pt>
                      <c:pt idx="917">
                        <c:v>-378.90295410156199</c:v>
                      </c:pt>
                      <c:pt idx="918">
                        <c:v>-384.71357421875001</c:v>
                      </c:pt>
                      <c:pt idx="919">
                        <c:v>-390.22115478515605</c:v>
                      </c:pt>
                      <c:pt idx="920">
                        <c:v>-391.10511474609399</c:v>
                      </c:pt>
                      <c:pt idx="921">
                        <c:v>-392.62282714843798</c:v>
                      </c:pt>
                      <c:pt idx="922">
                        <c:v>-393.97584228515603</c:v>
                      </c:pt>
                      <c:pt idx="923">
                        <c:v>-395.38669433593702</c:v>
                      </c:pt>
                      <c:pt idx="924">
                        <c:v>-396.92832031249998</c:v>
                      </c:pt>
                      <c:pt idx="925">
                        <c:v>-398.41208496093702</c:v>
                      </c:pt>
                      <c:pt idx="926">
                        <c:v>-399.873217773438</c:v>
                      </c:pt>
                      <c:pt idx="927">
                        <c:v>-401.38968505859395</c:v>
                      </c:pt>
                      <c:pt idx="928">
                        <c:v>-402.89733886718801</c:v>
                      </c:pt>
                      <c:pt idx="929">
                        <c:v>-404.41380615234397</c:v>
                      </c:pt>
                      <c:pt idx="930">
                        <c:v>-405.95291748046895</c:v>
                      </c:pt>
                      <c:pt idx="931">
                        <c:v>-407.41281738281202</c:v>
                      </c:pt>
                      <c:pt idx="932">
                        <c:v>-408.89912109375001</c:v>
                      </c:pt>
                      <c:pt idx="933">
                        <c:v>-410.43569335937502</c:v>
                      </c:pt>
                      <c:pt idx="934">
                        <c:v>-411.90310058593707</c:v>
                      </c:pt>
                      <c:pt idx="935">
                        <c:v>-413.398193359375</c:v>
                      </c:pt>
                      <c:pt idx="936">
                        <c:v>-414.98381347656203</c:v>
                      </c:pt>
                      <c:pt idx="937">
                        <c:v>-416.45375976562502</c:v>
                      </c:pt>
                      <c:pt idx="938">
                        <c:v>-417.89101562500002</c:v>
                      </c:pt>
                      <c:pt idx="939">
                        <c:v>-419.48542480468706</c:v>
                      </c:pt>
                      <c:pt idx="940">
                        <c:v>-420.96542968749998</c:v>
                      </c:pt>
                      <c:pt idx="941">
                        <c:v>-422.39265136718797</c:v>
                      </c:pt>
                      <c:pt idx="942">
                        <c:v>-423.90283203125</c:v>
                      </c:pt>
                      <c:pt idx="943">
                        <c:v>-425.40292968749998</c:v>
                      </c:pt>
                      <c:pt idx="944">
                        <c:v>-426.96843261718794</c:v>
                      </c:pt>
                      <c:pt idx="945">
                        <c:v>-428.58046875000002</c:v>
                      </c:pt>
                      <c:pt idx="946">
                        <c:v>-430.07304687499999</c:v>
                      </c:pt>
                      <c:pt idx="947">
                        <c:v>-431.46376953125002</c:v>
                      </c:pt>
                      <c:pt idx="948">
                        <c:v>-432.92995605468707</c:v>
                      </c:pt>
                      <c:pt idx="949">
                        <c:v>-434.45270996093706</c:v>
                      </c:pt>
                      <c:pt idx="950">
                        <c:v>-435.91887207031294</c:v>
                      </c:pt>
                      <c:pt idx="951">
                        <c:v>-437.41647949218793</c:v>
                      </c:pt>
                      <c:pt idx="952">
                        <c:v>-438.96689453124998</c:v>
                      </c:pt>
                      <c:pt idx="953">
                        <c:v>-440.44941406250001</c:v>
                      </c:pt>
                      <c:pt idx="954">
                        <c:v>-446.61459960937498</c:v>
                      </c:pt>
                      <c:pt idx="955">
                        <c:v>-451.62424316406293</c:v>
                      </c:pt>
                      <c:pt idx="956">
                        <c:v>-452.44406738281202</c:v>
                      </c:pt>
                      <c:pt idx="957">
                        <c:v>-453.97812499999998</c:v>
                      </c:pt>
                      <c:pt idx="958">
                        <c:v>-455.49208984375002</c:v>
                      </c:pt>
                      <c:pt idx="959">
                        <c:v>-456.93691406250002</c:v>
                      </c:pt>
                      <c:pt idx="960">
                        <c:v>-458.44082031250002</c:v>
                      </c:pt>
                      <c:pt idx="961">
                        <c:v>-459.95852050781207</c:v>
                      </c:pt>
                      <c:pt idx="962">
                        <c:v>-461.46115722656202</c:v>
                      </c:pt>
                      <c:pt idx="963">
                        <c:v>-462.97763671874998</c:v>
                      </c:pt>
                      <c:pt idx="964">
                        <c:v>-464.49033203124998</c:v>
                      </c:pt>
                      <c:pt idx="965">
                        <c:v>-465.92380371093702</c:v>
                      </c:pt>
                      <c:pt idx="966">
                        <c:v>-467.41511230468706</c:v>
                      </c:pt>
                      <c:pt idx="967">
                        <c:v>-469.00200195312499</c:v>
                      </c:pt>
                      <c:pt idx="968">
                        <c:v>-470.45686035156206</c:v>
                      </c:pt>
                      <c:pt idx="969">
                        <c:v>-471.88654785156206</c:v>
                      </c:pt>
                      <c:pt idx="970">
                        <c:v>-473.44953613281206</c:v>
                      </c:pt>
                      <c:pt idx="971">
                        <c:v>-474.93332519531293</c:v>
                      </c:pt>
                      <c:pt idx="972">
                        <c:v>-476.36931152343794</c:v>
                      </c:pt>
                      <c:pt idx="973">
                        <c:v>-477.90842285156202</c:v>
                      </c:pt>
                      <c:pt idx="974">
                        <c:v>-479.42363281249999</c:v>
                      </c:pt>
                      <c:pt idx="975">
                        <c:v>-480.93884277343795</c:v>
                      </c:pt>
                      <c:pt idx="976">
                        <c:v>-482.50434570312501</c:v>
                      </c:pt>
                      <c:pt idx="977">
                        <c:v>-484.07363281250002</c:v>
                      </c:pt>
                      <c:pt idx="978">
                        <c:v>-485.49831542968707</c:v>
                      </c:pt>
                      <c:pt idx="979">
                        <c:v>-486.94812011718795</c:v>
                      </c:pt>
                      <c:pt idx="980">
                        <c:v>-488.54379882812498</c:v>
                      </c:pt>
                      <c:pt idx="981">
                        <c:v>-490.00117187500001</c:v>
                      </c:pt>
                      <c:pt idx="982">
                        <c:v>-491.42333984375</c:v>
                      </c:pt>
                      <c:pt idx="983">
                        <c:v>-492.94733886718797</c:v>
                      </c:pt>
                      <c:pt idx="984">
                        <c:v>-494.45373535156205</c:v>
                      </c:pt>
                      <c:pt idx="985">
                        <c:v>-495.90859375000002</c:v>
                      </c:pt>
                      <c:pt idx="986">
                        <c:v>-497.40620117187501</c:v>
                      </c:pt>
                      <c:pt idx="987">
                        <c:v>-498.928955078125</c:v>
                      </c:pt>
                      <c:pt idx="988">
                        <c:v>-500.47309570312501</c:v>
                      </c:pt>
                      <c:pt idx="989">
                        <c:v>-502.05747070312498</c:v>
                      </c:pt>
                      <c:pt idx="990">
                        <c:v>-503.50603027343794</c:v>
                      </c:pt>
                      <c:pt idx="991">
                        <c:v>-504.93071289062499</c:v>
                      </c:pt>
                      <c:pt idx="992">
                        <c:v>-506.47988281250002</c:v>
                      </c:pt>
                      <c:pt idx="993">
                        <c:v>-507.95861816406295</c:v>
                      </c:pt>
                      <c:pt idx="994">
                        <c:v>-509.47507324218793</c:v>
                      </c:pt>
                      <c:pt idx="995">
                        <c:v>-511.06948242187502</c:v>
                      </c:pt>
                      <c:pt idx="996">
                        <c:v>-512.57338867187502</c:v>
                      </c:pt>
                      <c:pt idx="997">
                        <c:v>-514.02197265625</c:v>
                      </c:pt>
                      <c:pt idx="998">
                        <c:v>-515.47683105468707</c:v>
                      </c:pt>
                      <c:pt idx="999">
                        <c:v>-516.9970703125</c:v>
                      </c:pt>
                      <c:pt idx="1000">
                        <c:v>-518.46450195312502</c:v>
                      </c:pt>
                      <c:pt idx="1001">
                        <c:v>-519.95832519531291</c:v>
                      </c:pt>
                      <c:pt idx="1002">
                        <c:v>-521.48610839843798</c:v>
                      </c:pt>
                      <c:pt idx="1003">
                        <c:v>-522.995043945313</c:v>
                      </c:pt>
                      <c:pt idx="1004">
                        <c:v>-524.48508300781202</c:v>
                      </c:pt>
                      <c:pt idx="1005">
                        <c:v>-525.95502929687495</c:v>
                      </c:pt>
                      <c:pt idx="1006">
                        <c:v>-527.47402343750002</c:v>
                      </c:pt>
                      <c:pt idx="1007">
                        <c:v>-528.97412109375</c:v>
                      </c:pt>
                      <c:pt idx="1008">
                        <c:v>-530.47172851562505</c:v>
                      </c:pt>
                      <c:pt idx="1009">
                        <c:v>-531.959301757812</c:v>
                      </c:pt>
                      <c:pt idx="1010">
                        <c:v>-533.4443359375</c:v>
                      </c:pt>
                      <c:pt idx="1011">
                        <c:v>-534.93061523437495</c:v>
                      </c:pt>
                      <c:pt idx="1012">
                        <c:v>-536.42316894531291</c:v>
                      </c:pt>
                      <c:pt idx="1013">
                        <c:v>-537.93837890625002</c:v>
                      </c:pt>
                      <c:pt idx="1014">
                        <c:v>-539.43601074218793</c:v>
                      </c:pt>
                      <c:pt idx="1015">
                        <c:v>-540.92104492187502</c:v>
                      </c:pt>
                      <c:pt idx="1016">
                        <c:v>-542.47019042968702</c:v>
                      </c:pt>
                      <c:pt idx="1017">
                        <c:v>-543.97280273437502</c:v>
                      </c:pt>
                      <c:pt idx="1018">
                        <c:v>-545.43647460937495</c:v>
                      </c:pt>
                      <c:pt idx="1019">
                        <c:v>-547.00200195312505</c:v>
                      </c:pt>
                      <c:pt idx="1020">
                        <c:v>-548.49458007812495</c:v>
                      </c:pt>
                      <c:pt idx="1021">
                        <c:v>-549.95195312500005</c:v>
                      </c:pt>
                      <c:pt idx="1022">
                        <c:v>-551.50361328124995</c:v>
                      </c:pt>
                      <c:pt idx="1023">
                        <c:v>-553.03264160156209</c:v>
                      </c:pt>
                      <c:pt idx="1024">
                        <c:v>-554.46738281249998</c:v>
                      </c:pt>
                      <c:pt idx="1025">
                        <c:v>-555.982592773438</c:v>
                      </c:pt>
                      <c:pt idx="1026">
                        <c:v>-557.57827148437502</c:v>
                      </c:pt>
                      <c:pt idx="1027">
                        <c:v>-559.02055664062505</c:v>
                      </c:pt>
                      <c:pt idx="1028">
                        <c:v>-560.44775390625</c:v>
                      </c:pt>
                      <c:pt idx="1029">
                        <c:v>-561.96674804687495</c:v>
                      </c:pt>
                      <c:pt idx="1030">
                        <c:v>-563.47062988281209</c:v>
                      </c:pt>
                      <c:pt idx="1031">
                        <c:v>-564.97199707031291</c:v>
                      </c:pt>
                      <c:pt idx="1032">
                        <c:v>-566.56391601562495</c:v>
                      </c:pt>
                      <c:pt idx="1033">
                        <c:v>-568.05146484374995</c:v>
                      </c:pt>
                      <c:pt idx="1034">
                        <c:v>-569.44846191406293</c:v>
                      </c:pt>
                      <c:pt idx="1035">
                        <c:v>-570.94982910156205</c:v>
                      </c:pt>
                      <c:pt idx="1036">
                        <c:v>-572.447436523438</c:v>
                      </c:pt>
                      <c:pt idx="1037">
                        <c:v>-573.95888671875002</c:v>
                      </c:pt>
                      <c:pt idx="1038">
                        <c:v>-575.55332031249998</c:v>
                      </c:pt>
                      <c:pt idx="1039">
                        <c:v>-577.09997558593795</c:v>
                      </c:pt>
                      <c:pt idx="1040">
                        <c:v>-578.55483398437502</c:v>
                      </c:pt>
                      <c:pt idx="1041">
                        <c:v>-579.99709472656298</c:v>
                      </c:pt>
                      <c:pt idx="1042">
                        <c:v>-581.47082519531295</c:v>
                      </c:pt>
                      <c:pt idx="1043">
                        <c:v>-583.00615234375005</c:v>
                      </c:pt>
                      <c:pt idx="1044">
                        <c:v>-584.50625000000002</c:v>
                      </c:pt>
                      <c:pt idx="1045">
                        <c:v>-585.982495117187</c:v>
                      </c:pt>
                      <c:pt idx="1046">
                        <c:v>-587.465014648438</c:v>
                      </c:pt>
                      <c:pt idx="1047">
                        <c:v>-588.94877929687505</c:v>
                      </c:pt>
                      <c:pt idx="1048">
                        <c:v>-590.46398925781205</c:v>
                      </c:pt>
                      <c:pt idx="1049">
                        <c:v>-591.96787109374998</c:v>
                      </c:pt>
                      <c:pt idx="1050">
                        <c:v>-593.50825195312495</c:v>
                      </c:pt>
                      <c:pt idx="1051">
                        <c:v>-595.02097167968793</c:v>
                      </c:pt>
                      <c:pt idx="1052">
                        <c:v>-596.50144042968793</c:v>
                      </c:pt>
                      <c:pt idx="1053">
                        <c:v>-598.01840820312498</c:v>
                      </c:pt>
                      <c:pt idx="1054">
                        <c:v>-599.50720214843795</c:v>
                      </c:pt>
                      <c:pt idx="1055">
                        <c:v>-601.01989746093705</c:v>
                      </c:pt>
                      <c:pt idx="1056">
                        <c:v>-602.50871582031209</c:v>
                      </c:pt>
                      <c:pt idx="1057">
                        <c:v>-604.03144531249995</c:v>
                      </c:pt>
                      <c:pt idx="1058">
                        <c:v>-605.53032226562505</c:v>
                      </c:pt>
                      <c:pt idx="1059">
                        <c:v>-606.99020996093702</c:v>
                      </c:pt>
                      <c:pt idx="1060">
                        <c:v>-608.55319824218793</c:v>
                      </c:pt>
                      <c:pt idx="1061">
                        <c:v>-610.05959472656298</c:v>
                      </c:pt>
                      <c:pt idx="1062">
                        <c:v>-611.52199707031207</c:v>
                      </c:pt>
                      <c:pt idx="1063">
                        <c:v>-612.98691406249998</c:v>
                      </c:pt>
                      <c:pt idx="1064">
                        <c:v>-614.50964355468705</c:v>
                      </c:pt>
                      <c:pt idx="1065">
                        <c:v>-616.02863769531291</c:v>
                      </c:pt>
                      <c:pt idx="1066">
                        <c:v>-617.49733886718707</c:v>
                      </c:pt>
                      <c:pt idx="1067">
                        <c:v>-619.08295898437495</c:v>
                      </c:pt>
                      <c:pt idx="1068">
                        <c:v>-620.57680664062502</c:v>
                      </c:pt>
                      <c:pt idx="1069">
                        <c:v>-621.986401367187</c:v>
                      </c:pt>
                      <c:pt idx="1070">
                        <c:v>-623.48525390625002</c:v>
                      </c:pt>
                      <c:pt idx="1071">
                        <c:v>-624.98410644531293</c:v>
                      </c:pt>
                      <c:pt idx="1072">
                        <c:v>-626.48422851562498</c:v>
                      </c:pt>
                      <c:pt idx="1073">
                        <c:v>-628.05351562500005</c:v>
                      </c:pt>
                      <c:pt idx="1074">
                        <c:v>-629.59384765624998</c:v>
                      </c:pt>
                      <c:pt idx="1075">
                        <c:v>-631.05874023437502</c:v>
                      </c:pt>
                      <c:pt idx="1076">
                        <c:v>-632.58400878906298</c:v>
                      </c:pt>
                      <c:pt idx="1077">
                        <c:v>-634.06906738281293</c:v>
                      </c:pt>
                      <c:pt idx="1078">
                        <c:v>-635.521411132813</c:v>
                      </c:pt>
                      <c:pt idx="1079">
                        <c:v>-637.02153320312505</c:v>
                      </c:pt>
                      <c:pt idx="1080">
                        <c:v>-638.57573242187505</c:v>
                      </c:pt>
                      <c:pt idx="1081">
                        <c:v>-640.08339843750002</c:v>
                      </c:pt>
                      <c:pt idx="1082">
                        <c:v>-641.56845703124998</c:v>
                      </c:pt>
                      <c:pt idx="1083">
                        <c:v>-643.06982421875</c:v>
                      </c:pt>
                      <c:pt idx="1084">
                        <c:v>-644.542236328125</c:v>
                      </c:pt>
                      <c:pt idx="1085">
                        <c:v>-646.032299804687</c:v>
                      </c:pt>
                      <c:pt idx="1086">
                        <c:v>-647.55507812500002</c:v>
                      </c:pt>
                      <c:pt idx="1087">
                        <c:v>-649.06777343750002</c:v>
                      </c:pt>
                      <c:pt idx="1088">
                        <c:v>-650.533935546875</c:v>
                      </c:pt>
                      <c:pt idx="1089">
                        <c:v>-652.08684082031209</c:v>
                      </c:pt>
                      <c:pt idx="1090">
                        <c:v>-653.63603515625005</c:v>
                      </c:pt>
                      <c:pt idx="1091">
                        <c:v>-655.07832031249995</c:v>
                      </c:pt>
                      <c:pt idx="1092">
                        <c:v>-656.582202148438</c:v>
                      </c:pt>
                      <c:pt idx="1093">
                        <c:v>-658.10246582031209</c:v>
                      </c:pt>
                      <c:pt idx="1094">
                        <c:v>-659.562329101562</c:v>
                      </c:pt>
                      <c:pt idx="1095">
                        <c:v>-661.07377929687505</c:v>
                      </c:pt>
                      <c:pt idx="1096">
                        <c:v>-662.62673339843798</c:v>
                      </c:pt>
                      <c:pt idx="1097">
                        <c:v>-664.12431640625005</c:v>
                      </c:pt>
                      <c:pt idx="1098">
                        <c:v>-665.55527343749998</c:v>
                      </c:pt>
                      <c:pt idx="1099">
                        <c:v>-667.12958984374995</c:v>
                      </c:pt>
                      <c:pt idx="1100">
                        <c:v>-668.65107421874995</c:v>
                      </c:pt>
                      <c:pt idx="1101">
                        <c:v>-670.07702636718705</c:v>
                      </c:pt>
                      <c:pt idx="1102">
                        <c:v>-671.59226074218793</c:v>
                      </c:pt>
                      <c:pt idx="1103">
                        <c:v>-673.09108886718707</c:v>
                      </c:pt>
                      <c:pt idx="1104">
                        <c:v>-674.61635742187502</c:v>
                      </c:pt>
                      <c:pt idx="1105">
                        <c:v>-676.188159179688</c:v>
                      </c:pt>
                      <c:pt idx="1106">
                        <c:v>-677.66689453125002</c:v>
                      </c:pt>
                      <c:pt idx="1107">
                        <c:v>-683.53535156249995</c:v>
                      </c:pt>
                      <c:pt idx="1108">
                        <c:v>-689.10573730468707</c:v>
                      </c:pt>
                      <c:pt idx="1109">
                        <c:v>-689.83005371093702</c:v>
                      </c:pt>
                      <c:pt idx="1110">
                        <c:v>-691.18054199218795</c:v>
                      </c:pt>
                      <c:pt idx="1111">
                        <c:v>-692.69448242187502</c:v>
                      </c:pt>
                      <c:pt idx="1112">
                        <c:v>-694.16066894531298</c:v>
                      </c:pt>
                      <c:pt idx="1113">
                        <c:v>-695.60673828125005</c:v>
                      </c:pt>
                      <c:pt idx="1114">
                        <c:v>-697.11313476562498</c:v>
                      </c:pt>
                      <c:pt idx="1115">
                        <c:v>-698.66354980468702</c:v>
                      </c:pt>
                      <c:pt idx="1116">
                        <c:v>-700.173754882813</c:v>
                      </c:pt>
                      <c:pt idx="1117">
                        <c:v>-701.63613281250002</c:v>
                      </c:pt>
                      <c:pt idx="1118">
                        <c:v>-703.14882812500002</c:v>
                      </c:pt>
                      <c:pt idx="1119">
                        <c:v>-704.64516601562502</c:v>
                      </c:pt>
                      <c:pt idx="1120">
                        <c:v>-706.11633300781205</c:v>
                      </c:pt>
                      <c:pt idx="1121">
                        <c:v>-707.66552734375</c:v>
                      </c:pt>
                      <c:pt idx="1122">
                        <c:v>-709.263745117187</c:v>
                      </c:pt>
                      <c:pt idx="1123">
                        <c:v>-710.73115234374995</c:v>
                      </c:pt>
                      <c:pt idx="1124">
                        <c:v>-712.162109375</c:v>
                      </c:pt>
                      <c:pt idx="1125">
                        <c:v>-713.64338378906291</c:v>
                      </c:pt>
                      <c:pt idx="1126">
                        <c:v>-715.10705566406205</c:v>
                      </c:pt>
                      <c:pt idx="1127">
                        <c:v>-716.65493164062502</c:v>
                      </c:pt>
                      <c:pt idx="1128">
                        <c:v>-718.21162109374995</c:v>
                      </c:pt>
                      <c:pt idx="1129">
                        <c:v>-719.700439453125</c:v>
                      </c:pt>
                      <c:pt idx="1130">
                        <c:v>-745.78217773437495</c:v>
                      </c:pt>
                      <c:pt idx="1131">
                        <c:v>-765.50253906249998</c:v>
                      </c:pt>
                      <c:pt idx="1132">
                        <c:v>-766.33620605468707</c:v>
                      </c:pt>
                      <c:pt idx="1133">
                        <c:v>-767.80739746093707</c:v>
                      </c:pt>
                      <c:pt idx="1134">
                        <c:v>-769.26982421875005</c:v>
                      </c:pt>
                      <c:pt idx="1135">
                        <c:v>-770.836596679688</c:v>
                      </c:pt>
                      <c:pt idx="1136">
                        <c:v>-772.2763671875</c:v>
                      </c:pt>
                      <c:pt idx="1137">
                        <c:v>-773.69853515625005</c:v>
                      </c:pt>
                      <c:pt idx="1138">
                        <c:v>-775.27912597656291</c:v>
                      </c:pt>
                      <c:pt idx="1139">
                        <c:v>-776.82700195312498</c:v>
                      </c:pt>
                      <c:pt idx="1140">
                        <c:v>-778.31076660156202</c:v>
                      </c:pt>
                      <c:pt idx="1141">
                        <c:v>-779.80585937499995</c:v>
                      </c:pt>
                      <c:pt idx="1142">
                        <c:v>-781.33991699218791</c:v>
                      </c:pt>
                      <c:pt idx="1143">
                        <c:v>-782.83249511718702</c:v>
                      </c:pt>
                      <c:pt idx="1144">
                        <c:v>-784.27729492187495</c:v>
                      </c:pt>
                      <c:pt idx="1145">
                        <c:v>-785.88935546874995</c:v>
                      </c:pt>
                      <c:pt idx="1146">
                        <c:v>-787.481274414062</c:v>
                      </c:pt>
                      <c:pt idx="1147">
                        <c:v>-788.91347656250002</c:v>
                      </c:pt>
                      <c:pt idx="1148">
                        <c:v>-790.37712402343709</c:v>
                      </c:pt>
                      <c:pt idx="1149">
                        <c:v>-791.850830078125</c:v>
                      </c:pt>
                      <c:pt idx="1150">
                        <c:v>-793.295654296875</c:v>
                      </c:pt>
                      <c:pt idx="1151">
                        <c:v>-794.81967773437498</c:v>
                      </c:pt>
                      <c:pt idx="1152">
                        <c:v>-796.35119628906295</c:v>
                      </c:pt>
                      <c:pt idx="1153">
                        <c:v>-797.79599609374998</c:v>
                      </c:pt>
                      <c:pt idx="1154">
                        <c:v>-799.26718749999998</c:v>
                      </c:pt>
                      <c:pt idx="1155">
                        <c:v>-800.81506347656295</c:v>
                      </c:pt>
                      <c:pt idx="1156">
                        <c:v>-802.32775878906295</c:v>
                      </c:pt>
                      <c:pt idx="1157">
                        <c:v>-803.79899902343709</c:v>
                      </c:pt>
                      <c:pt idx="1158">
                        <c:v>-805.33181152343707</c:v>
                      </c:pt>
                      <c:pt idx="1159">
                        <c:v>-806.83063964843791</c:v>
                      </c:pt>
                      <c:pt idx="1160">
                        <c:v>-808.29682617187495</c:v>
                      </c:pt>
                      <c:pt idx="1161">
                        <c:v>-809.82839355468707</c:v>
                      </c:pt>
                      <c:pt idx="1162">
                        <c:v>-811.31342773437495</c:v>
                      </c:pt>
                      <c:pt idx="1163">
                        <c:v>-812.80473632812505</c:v>
                      </c:pt>
                      <c:pt idx="1164">
                        <c:v>-814.362719726563</c:v>
                      </c:pt>
                      <c:pt idx="1165">
                        <c:v>-815.84777832031205</c:v>
                      </c:pt>
                      <c:pt idx="1166">
                        <c:v>-817.31140136718705</c:v>
                      </c:pt>
                      <c:pt idx="1167">
                        <c:v>-818.85676269531291</c:v>
                      </c:pt>
                      <c:pt idx="1168">
                        <c:v>-820.37324218749995</c:v>
                      </c:pt>
                      <c:pt idx="1169">
                        <c:v>-821.86962890625</c:v>
                      </c:pt>
                      <c:pt idx="1170">
                        <c:v>-823.35214843749998</c:v>
                      </c:pt>
                      <c:pt idx="1171">
                        <c:v>-824.81699218749998</c:v>
                      </c:pt>
                      <c:pt idx="1172">
                        <c:v>-826.33344726562495</c:v>
                      </c:pt>
                      <c:pt idx="1173">
                        <c:v>-827.84243164062502</c:v>
                      </c:pt>
                      <c:pt idx="1174">
                        <c:v>-829.35888671875</c:v>
                      </c:pt>
                      <c:pt idx="1175">
                        <c:v>-830.89794921875</c:v>
                      </c:pt>
                      <c:pt idx="1176">
                        <c:v>-832.49365234375</c:v>
                      </c:pt>
                      <c:pt idx="1177">
                        <c:v>-833.99252929687498</c:v>
                      </c:pt>
                      <c:pt idx="1178">
                        <c:v>-835.37319335937502</c:v>
                      </c:pt>
                      <c:pt idx="1179">
                        <c:v>-836.86328125</c:v>
                      </c:pt>
                      <c:pt idx="1180">
                        <c:v>-838.38603515625005</c:v>
                      </c:pt>
                      <c:pt idx="1181">
                        <c:v>-839.84208984375005</c:v>
                      </c:pt>
                      <c:pt idx="1182">
                        <c:v>-841.34096679687502</c:v>
                      </c:pt>
                      <c:pt idx="1183">
                        <c:v>-842.86123046875002</c:v>
                      </c:pt>
                      <c:pt idx="1184">
                        <c:v>-844.35507812499998</c:v>
                      </c:pt>
                      <c:pt idx="1185">
                        <c:v>-845.86904296875002</c:v>
                      </c:pt>
                      <c:pt idx="1186">
                        <c:v>-847.44838867187502</c:v>
                      </c:pt>
                      <c:pt idx="1187">
                        <c:v>-849.02392578125</c:v>
                      </c:pt>
                      <c:pt idx="1188">
                        <c:v>-850.478759765625</c:v>
                      </c:pt>
                      <c:pt idx="1189">
                        <c:v>-852.01914062499998</c:v>
                      </c:pt>
                      <c:pt idx="1190">
                        <c:v>-853.51044921874995</c:v>
                      </c:pt>
                      <c:pt idx="1191">
                        <c:v>-854.86220703125002</c:v>
                      </c:pt>
                      <c:pt idx="1192">
                        <c:v>-856.37617187499995</c:v>
                      </c:pt>
                      <c:pt idx="1193">
                        <c:v>-857.92910156250002</c:v>
                      </c:pt>
                      <c:pt idx="1194">
                        <c:v>-859.38520507812495</c:v>
                      </c:pt>
                      <c:pt idx="1195">
                        <c:v>-860.88911132812495</c:v>
                      </c:pt>
                      <c:pt idx="1196">
                        <c:v>-862.42314453125005</c:v>
                      </c:pt>
                      <c:pt idx="1197">
                        <c:v>-863.89052734375002</c:v>
                      </c:pt>
                      <c:pt idx="1198">
                        <c:v>-865.3642578125</c:v>
                      </c:pt>
                      <c:pt idx="1199">
                        <c:v>-866.86943359375005</c:v>
                      </c:pt>
                      <c:pt idx="1200">
                        <c:v>-868.41738281250002</c:v>
                      </c:pt>
                      <c:pt idx="1201">
                        <c:v>-869.91372070312502</c:v>
                      </c:pt>
                      <c:pt idx="1202">
                        <c:v>-871.39873046875005</c:v>
                      </c:pt>
                      <c:pt idx="1203">
                        <c:v>-872.90888671874995</c:v>
                      </c:pt>
                      <c:pt idx="1204">
                        <c:v>-874.39389648437498</c:v>
                      </c:pt>
                      <c:pt idx="1205">
                        <c:v>-875.91669921874995</c:v>
                      </c:pt>
                      <c:pt idx="1206">
                        <c:v>-877.44321289062498</c:v>
                      </c:pt>
                      <c:pt idx="1207">
                        <c:v>-878.95844726562495</c:v>
                      </c:pt>
                      <c:pt idx="1208">
                        <c:v>-880.45356445312495</c:v>
                      </c:pt>
                      <c:pt idx="1209">
                        <c:v>-881.94736328124998</c:v>
                      </c:pt>
                      <c:pt idx="1210">
                        <c:v>-883.47138671874995</c:v>
                      </c:pt>
                      <c:pt idx="1211">
                        <c:v>-884.96645507812502</c:v>
                      </c:pt>
                      <c:pt idx="1212">
                        <c:v>-886.47915039062502</c:v>
                      </c:pt>
                      <c:pt idx="1213">
                        <c:v>-887.985595703125</c:v>
                      </c:pt>
                      <c:pt idx="1214">
                        <c:v>-889.44047851562505</c:v>
                      </c:pt>
                      <c:pt idx="1215">
                        <c:v>-890.98208007812502</c:v>
                      </c:pt>
                      <c:pt idx="1216">
                        <c:v>-892.52993164062502</c:v>
                      </c:pt>
                      <c:pt idx="1217">
                        <c:v>-893.99355468750002</c:v>
                      </c:pt>
                      <c:pt idx="1218">
                        <c:v>-895.45219726562505</c:v>
                      </c:pt>
                      <c:pt idx="1219">
                        <c:v>-896.96367187500005</c:v>
                      </c:pt>
                      <c:pt idx="1220">
                        <c:v>-898.54423828125005</c:v>
                      </c:pt>
                      <c:pt idx="1221">
                        <c:v>-900.00791015624998</c:v>
                      </c:pt>
                      <c:pt idx="1222">
                        <c:v>-901.45649414062495</c:v>
                      </c:pt>
                      <c:pt idx="1223">
                        <c:v>-902.996826171875</c:v>
                      </c:pt>
                      <c:pt idx="1224">
                        <c:v>-904.46928710937505</c:v>
                      </c:pt>
                      <c:pt idx="1225">
                        <c:v>-906.005859375</c:v>
                      </c:pt>
                      <c:pt idx="1226">
                        <c:v>-907.52988281249998</c:v>
                      </c:pt>
                      <c:pt idx="1227">
                        <c:v>-908.96586914062505</c:v>
                      </c:pt>
                      <c:pt idx="1228">
                        <c:v>-910.45717773437502</c:v>
                      </c:pt>
                      <c:pt idx="1229">
                        <c:v>-911.97368164062505</c:v>
                      </c:pt>
                      <c:pt idx="1230">
                        <c:v>-913.48383789062495</c:v>
                      </c:pt>
                      <c:pt idx="1231">
                        <c:v>-915.03422851562505</c:v>
                      </c:pt>
                      <c:pt idx="1232">
                        <c:v>-916.60605468749998</c:v>
                      </c:pt>
                      <c:pt idx="1233">
                        <c:v>-918.08481445312498</c:v>
                      </c:pt>
                      <c:pt idx="1234">
                        <c:v>-919.50820312500002</c:v>
                      </c:pt>
                      <c:pt idx="1235">
                        <c:v>-920.99326171874998</c:v>
                      </c:pt>
                      <c:pt idx="1236">
                        <c:v>-922.55375976562505</c:v>
                      </c:pt>
                      <c:pt idx="1237">
                        <c:v>-924.04628906250002</c:v>
                      </c:pt>
                      <c:pt idx="1238">
                        <c:v>-925.50742187499998</c:v>
                      </c:pt>
                      <c:pt idx="1239">
                        <c:v>-927.08549804687505</c:v>
                      </c:pt>
                      <c:pt idx="1240">
                        <c:v>-928.55419921875</c:v>
                      </c:pt>
                      <c:pt idx="1241">
                        <c:v>-929.99399414062498</c:v>
                      </c:pt>
                      <c:pt idx="1242">
                        <c:v>-931.52177734375005</c:v>
                      </c:pt>
                      <c:pt idx="1243">
                        <c:v>-933.06088867187498</c:v>
                      </c:pt>
                      <c:pt idx="1244">
                        <c:v>-934.58867187500005</c:v>
                      </c:pt>
                      <c:pt idx="1245">
                        <c:v>-936.05732421874995</c:v>
                      </c:pt>
                      <c:pt idx="1246">
                        <c:v>-937.50209960937502</c:v>
                      </c:pt>
                      <c:pt idx="1247">
                        <c:v>-938.99970703124995</c:v>
                      </c:pt>
                      <c:pt idx="1248">
                        <c:v>-940.50991210937502</c:v>
                      </c:pt>
                      <c:pt idx="1249">
                        <c:v>-942.09174804687495</c:v>
                      </c:pt>
                      <c:pt idx="1250">
                        <c:v>-943.65224609375002</c:v>
                      </c:pt>
                      <c:pt idx="1251">
                        <c:v>-945.14609374999998</c:v>
                      </c:pt>
                      <c:pt idx="1252">
                        <c:v>-946.60468749999995</c:v>
                      </c:pt>
                      <c:pt idx="1253">
                        <c:v>-948.02309570312502</c:v>
                      </c:pt>
                      <c:pt idx="1254">
                        <c:v>-949.54082031250005</c:v>
                      </c:pt>
                      <c:pt idx="1255">
                        <c:v>-951.06606445312502</c:v>
                      </c:pt>
                      <c:pt idx="1256">
                        <c:v>-952.56245117187495</c:v>
                      </c:pt>
                      <c:pt idx="1257">
                        <c:v>-954.12548828125</c:v>
                      </c:pt>
                      <c:pt idx="1258">
                        <c:v>-955.62680664062498</c:v>
                      </c:pt>
                      <c:pt idx="1259">
                        <c:v>-957.05898437500002</c:v>
                      </c:pt>
                      <c:pt idx="1260">
                        <c:v>-958.5830078125</c:v>
                      </c:pt>
                      <c:pt idx="1261">
                        <c:v>-960.12841796875</c:v>
                      </c:pt>
                      <c:pt idx="1262">
                        <c:v>-961.615966796875</c:v>
                      </c:pt>
                      <c:pt idx="1263">
                        <c:v>-963.18144531250005</c:v>
                      </c:pt>
                      <c:pt idx="1264">
                        <c:v>-964.750732421875</c:v>
                      </c:pt>
                      <c:pt idx="1265">
                        <c:v>-966.16289062500005</c:v>
                      </c:pt>
                      <c:pt idx="1266">
                        <c:v>-967.66928710937498</c:v>
                      </c:pt>
                      <c:pt idx="1267">
                        <c:v>-969.21840820312502</c:v>
                      </c:pt>
                      <c:pt idx="1268">
                        <c:v>-970.65566406250002</c:v>
                      </c:pt>
                      <c:pt idx="1269">
                        <c:v>-972.0966796875</c:v>
                      </c:pt>
                      <c:pt idx="1270">
                        <c:v>-973.59809570312495</c:v>
                      </c:pt>
                      <c:pt idx="1271">
                        <c:v>-975.13217773437498</c:v>
                      </c:pt>
                      <c:pt idx="1272">
                        <c:v>-976.61337890624998</c:v>
                      </c:pt>
                      <c:pt idx="1273">
                        <c:v>-978.05693359375005</c:v>
                      </c:pt>
                      <c:pt idx="1274">
                        <c:v>-979.575927734375</c:v>
                      </c:pt>
                      <c:pt idx="1275">
                        <c:v>-981.11625976562505</c:v>
                      </c:pt>
                      <c:pt idx="1276">
                        <c:v>-982.60004882812495</c:v>
                      </c:pt>
                      <c:pt idx="1277">
                        <c:v>-984.12153320312495</c:v>
                      </c:pt>
                      <c:pt idx="1278">
                        <c:v>-985.611572265625</c:v>
                      </c:pt>
                      <c:pt idx="1279">
                        <c:v>-987.06391601562495</c:v>
                      </c:pt>
                      <c:pt idx="1280">
                        <c:v>-988.56528320312498</c:v>
                      </c:pt>
                      <c:pt idx="1281">
                        <c:v>-990.12578125000005</c:v>
                      </c:pt>
                      <c:pt idx="1282">
                        <c:v>-991.68754882812505</c:v>
                      </c:pt>
                      <c:pt idx="1283">
                        <c:v>-993.19521484375002</c:v>
                      </c:pt>
                      <c:pt idx="1284">
                        <c:v>-994.68906249999998</c:v>
                      </c:pt>
                      <c:pt idx="1285">
                        <c:v>-996.15771484375</c:v>
                      </c:pt>
                      <c:pt idx="1286">
                        <c:v>-997.67543945312502</c:v>
                      </c:pt>
                      <c:pt idx="1287">
                        <c:v>-998.97690429687498</c:v>
                      </c:pt>
                      <c:pt idx="1288">
                        <c:v>-1000.0192871093799</c:v>
                      </c:pt>
                    </c:numCache>
                  </c:numRef>
                </c:xVal>
                <c:y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data_Loop!$AY$13:$AY$1301</c15:sqref>
                        </c15:formulaRef>
                      </c:ext>
                    </c:extLst>
                    <c:numCache>
                      <c:formatCode>General</c:formatCode>
                      <c:ptCount val="1289"/>
                      <c:pt idx="0">
                        <c:v>4.3856710802077999E-4</c:v>
                      </c:pt>
                      <c:pt idx="1">
                        <c:v>4.5458100568580498E-4</c:v>
                      </c:pt>
                      <c:pt idx="2">
                        <c:v>4.5070474456574002E-4</c:v>
                      </c:pt>
                      <c:pt idx="3">
                        <c:v>4.9091651747709198E-4</c:v>
                      </c:pt>
                      <c:pt idx="4">
                        <c:v>4.5528598267011698E-4</c:v>
                      </c:pt>
                      <c:pt idx="5">
                        <c:v>4.2188222035751202E-4</c:v>
                      </c:pt>
                      <c:pt idx="6">
                        <c:v>4.7963537972000399E-4</c:v>
                      </c:pt>
                      <c:pt idx="7">
                        <c:v>4.8863567623565901E-4</c:v>
                      </c:pt>
                      <c:pt idx="8">
                        <c:v>4.3835536923024601E-4</c:v>
                      </c:pt>
                      <c:pt idx="9">
                        <c:v>4.0602356980767E-4</c:v>
                      </c:pt>
                      <c:pt idx="10">
                        <c:v>4.6031066263302898E-4</c:v>
                      </c:pt>
                      <c:pt idx="11">
                        <c:v>4.1912384141035299E-4</c:v>
                      </c:pt>
                      <c:pt idx="12">
                        <c:v>4.3004693017669197E-4</c:v>
                      </c:pt>
                      <c:pt idx="13">
                        <c:v>4.4422154330406001E-4</c:v>
                      </c:pt>
                      <c:pt idx="14">
                        <c:v>4.70391286637887E-4</c:v>
                      </c:pt>
                      <c:pt idx="15">
                        <c:v>4.5283946210375101E-4</c:v>
                      </c:pt>
                      <c:pt idx="16">
                        <c:v>4.5706513077783901E-4</c:v>
                      </c:pt>
                      <c:pt idx="17">
                        <c:v>4.5636373127979903E-4</c:v>
                      </c:pt>
                      <c:pt idx="18">
                        <c:v>4.3339316149445698E-4</c:v>
                      </c:pt>
                      <c:pt idx="19">
                        <c:v>4.7158283475311799E-4</c:v>
                      </c:pt>
                      <c:pt idx="20">
                        <c:v>3.88268172170796E-4</c:v>
                      </c:pt>
                      <c:pt idx="21">
                        <c:v>4.4506201946339799E-4</c:v>
                      </c:pt>
                      <c:pt idx="22">
                        <c:v>4.24775421601629E-4</c:v>
                      </c:pt>
                      <c:pt idx="23">
                        <c:v>4.5970919532289299E-4</c:v>
                      </c:pt>
                      <c:pt idx="24">
                        <c:v>4.26298639183493E-4</c:v>
                      </c:pt>
                      <c:pt idx="25">
                        <c:v>4.57188447239324E-4</c:v>
                      </c:pt>
                      <c:pt idx="26">
                        <c:v>4.5173351849295902E-4</c:v>
                      </c:pt>
                      <c:pt idx="27">
                        <c:v>4.4128185056026802E-4</c:v>
                      </c:pt>
                      <c:pt idx="28">
                        <c:v>4.6787436598678001E-4</c:v>
                      </c:pt>
                      <c:pt idx="29">
                        <c:v>4.4272572105314399E-4</c:v>
                      </c:pt>
                      <c:pt idx="30">
                        <c:v>4.5606107818262499E-4</c:v>
                      </c:pt>
                      <c:pt idx="31">
                        <c:v>4.8731877089352901E-4</c:v>
                      </c:pt>
                      <c:pt idx="32">
                        <c:v>4.54590862771492E-4</c:v>
                      </c:pt>
                      <c:pt idx="33">
                        <c:v>4.58934145051893E-4</c:v>
                      </c:pt>
                      <c:pt idx="34">
                        <c:v>4.7609168946782701E-4</c:v>
                      </c:pt>
                      <c:pt idx="35">
                        <c:v>4.4726807062952199E-4</c:v>
                      </c:pt>
                      <c:pt idx="36">
                        <c:v>4.0000597783284902E-4</c:v>
                      </c:pt>
                      <c:pt idx="37">
                        <c:v>4.4195090966152198E-4</c:v>
                      </c:pt>
                      <c:pt idx="38">
                        <c:v>4.5116536508464698E-4</c:v>
                      </c:pt>
                      <c:pt idx="39">
                        <c:v>4.4269953437984101E-4</c:v>
                      </c:pt>
                      <c:pt idx="40">
                        <c:v>4.1277678666167401E-4</c:v>
                      </c:pt>
                      <c:pt idx="41">
                        <c:v>4.5729142159705102E-4</c:v>
                      </c:pt>
                      <c:pt idx="42">
                        <c:v>4.34289881883299E-4</c:v>
                      </c:pt>
                      <c:pt idx="43">
                        <c:v>4.9407218771201902E-4</c:v>
                      </c:pt>
                      <c:pt idx="44">
                        <c:v>4.4732152055144801E-4</c:v>
                      </c:pt>
                      <c:pt idx="45">
                        <c:v>4.2021281664303401E-4</c:v>
                      </c:pt>
                      <c:pt idx="46">
                        <c:v>4.1867600242207398E-4</c:v>
                      </c:pt>
                      <c:pt idx="47">
                        <c:v>4.2958706830708502E-4</c:v>
                      </c:pt>
                      <c:pt idx="48">
                        <c:v>4.1546059556207598E-4</c:v>
                      </c:pt>
                      <c:pt idx="49">
                        <c:v>4.6449005481295302E-4</c:v>
                      </c:pt>
                      <c:pt idx="50">
                        <c:v>4.4191611856715202E-4</c:v>
                      </c:pt>
                      <c:pt idx="51">
                        <c:v>4.3831354845262198E-4</c:v>
                      </c:pt>
                      <c:pt idx="52">
                        <c:v>3.7522981752158101E-4</c:v>
                      </c:pt>
                      <c:pt idx="53">
                        <c:v>4.1196853923031602E-4</c:v>
                      </c:pt>
                      <c:pt idx="54">
                        <c:v>4.20319176124071E-4</c:v>
                      </c:pt>
                      <c:pt idx="55">
                        <c:v>4.4894396954187201E-4</c:v>
                      </c:pt>
                      <c:pt idx="56">
                        <c:v>4.7063057896437897E-4</c:v>
                      </c:pt>
                      <c:pt idx="57">
                        <c:v>4.04187448975535E-4</c:v>
                      </c:pt>
                      <c:pt idx="58">
                        <c:v>4.2664485790887301E-4</c:v>
                      </c:pt>
                      <c:pt idx="59">
                        <c:v>4.8074412721454301E-4</c:v>
                      </c:pt>
                      <c:pt idx="60">
                        <c:v>3.8732116435441001E-4</c:v>
                      </c:pt>
                      <c:pt idx="61">
                        <c:v>4.6172402881021501E-4</c:v>
                      </c:pt>
                      <c:pt idx="62">
                        <c:v>4.2502365282674098E-4</c:v>
                      </c:pt>
                      <c:pt idx="63">
                        <c:v>4.5161154782009401E-4</c:v>
                      </c:pt>
                      <c:pt idx="64">
                        <c:v>4.2056412378031402E-4</c:v>
                      </c:pt>
                      <c:pt idx="65">
                        <c:v>4.7029488952786002E-4</c:v>
                      </c:pt>
                      <c:pt idx="66">
                        <c:v>4.1852663282621901E-4</c:v>
                      </c:pt>
                      <c:pt idx="67">
                        <c:v>4.70233565165152E-4</c:v>
                      </c:pt>
                      <c:pt idx="68">
                        <c:v>4.3392515064456002E-4</c:v>
                      </c:pt>
                      <c:pt idx="69">
                        <c:v>4.3472817488674701E-4</c:v>
                      </c:pt>
                      <c:pt idx="70">
                        <c:v>3.9226816767008E-4</c:v>
                      </c:pt>
                      <c:pt idx="71">
                        <c:v>4.5954726879576699E-4</c:v>
                      </c:pt>
                      <c:pt idx="72">
                        <c:v>4.3564179762981399E-4</c:v>
                      </c:pt>
                      <c:pt idx="73">
                        <c:v>4.1425212117325301E-4</c:v>
                      </c:pt>
                      <c:pt idx="74">
                        <c:v>4.6059061554354201E-4</c:v>
                      </c:pt>
                      <c:pt idx="75">
                        <c:v>3.8934675074170502E-4</c:v>
                      </c:pt>
                      <c:pt idx="76">
                        <c:v>4.4585410186077598E-4</c:v>
                      </c:pt>
                      <c:pt idx="77">
                        <c:v>4.5406915673750099E-4</c:v>
                      </c:pt>
                      <c:pt idx="78">
                        <c:v>4.5376212537417401E-4</c:v>
                      </c:pt>
                      <c:pt idx="79">
                        <c:v>4.2261690824539698E-4</c:v>
                      </c:pt>
                      <c:pt idx="80">
                        <c:v>4.0619881590203699E-4</c:v>
                      </c:pt>
                      <c:pt idx="81">
                        <c:v>4.5161333080079497E-4</c:v>
                      </c:pt>
                      <c:pt idx="82">
                        <c:v>4.1833525095513898E-4</c:v>
                      </c:pt>
                      <c:pt idx="83">
                        <c:v>4.5290553033124298E-4</c:v>
                      </c:pt>
                      <c:pt idx="84">
                        <c:v>4.4228710308763698E-4</c:v>
                      </c:pt>
                      <c:pt idx="85">
                        <c:v>4.3945293783281901E-4</c:v>
                      </c:pt>
                      <c:pt idx="86">
                        <c:v>4.1288075240241703E-4</c:v>
                      </c:pt>
                      <c:pt idx="87">
                        <c:v>4.3866584222870201E-4</c:v>
                      </c:pt>
                      <c:pt idx="88">
                        <c:v>4.5882268377215002E-4</c:v>
                      </c:pt>
                      <c:pt idx="89">
                        <c:v>4.10839587872209E-4</c:v>
                      </c:pt>
                      <c:pt idx="90">
                        <c:v>4.1689606022821699E-4</c:v>
                      </c:pt>
                      <c:pt idx="91">
                        <c:v>4.5308926894099198E-4</c:v>
                      </c:pt>
                      <c:pt idx="92">
                        <c:v>3.6836099248147399E-4</c:v>
                      </c:pt>
                      <c:pt idx="93">
                        <c:v>4.6628267241824299E-4</c:v>
                      </c:pt>
                      <c:pt idx="94">
                        <c:v>4.4001571980390201E-4</c:v>
                      </c:pt>
                      <c:pt idx="95">
                        <c:v>4.0078756005146001E-4</c:v>
                      </c:pt>
                      <c:pt idx="96">
                        <c:v>4.3065326143285602E-4</c:v>
                      </c:pt>
                      <c:pt idx="97">
                        <c:v>4.0468739058420602E-4</c:v>
                      </c:pt>
                      <c:pt idx="98">
                        <c:v>4.6460608307738699E-4</c:v>
                      </c:pt>
                      <c:pt idx="99">
                        <c:v>4.4159313162795598E-4</c:v>
                      </c:pt>
                      <c:pt idx="100">
                        <c:v>4.4997000861412201E-4</c:v>
                      </c:pt>
                      <c:pt idx="101">
                        <c:v>4.6655517737684998E-4</c:v>
                      </c:pt>
                      <c:pt idx="102">
                        <c:v>4.0930956170018897E-4</c:v>
                      </c:pt>
                      <c:pt idx="103">
                        <c:v>3.9378478754907901E-4</c:v>
                      </c:pt>
                      <c:pt idx="104">
                        <c:v>4.2407726690912802E-4</c:v>
                      </c:pt>
                      <c:pt idx="105">
                        <c:v>3.79547194516037E-4</c:v>
                      </c:pt>
                      <c:pt idx="106">
                        <c:v>4.3536739427270003E-4</c:v>
                      </c:pt>
                      <c:pt idx="107">
                        <c:v>4.2880372216521902E-4</c:v>
                      </c:pt>
                      <c:pt idx="108">
                        <c:v>3.8570898587554701E-4</c:v>
                      </c:pt>
                      <c:pt idx="109">
                        <c:v>4.4243204497505101E-4</c:v>
                      </c:pt>
                      <c:pt idx="110">
                        <c:v>3.7231353283156401E-4</c:v>
                      </c:pt>
                      <c:pt idx="111">
                        <c:v>4.2934346344150999E-4</c:v>
                      </c:pt>
                      <c:pt idx="112">
                        <c:v>4.0400091040754499E-4</c:v>
                      </c:pt>
                      <c:pt idx="113">
                        <c:v>4.1764830004451003E-4</c:v>
                      </c:pt>
                      <c:pt idx="114">
                        <c:v>4.3454147972507898E-4</c:v>
                      </c:pt>
                      <c:pt idx="115">
                        <c:v>4.09102407616796E-4</c:v>
                      </c:pt>
                      <c:pt idx="116">
                        <c:v>3.6848099720318198E-4</c:v>
                      </c:pt>
                      <c:pt idx="117">
                        <c:v>4.0989997486662203E-4</c:v>
                      </c:pt>
                      <c:pt idx="118">
                        <c:v>4.2458828294663497E-4</c:v>
                      </c:pt>
                      <c:pt idx="119">
                        <c:v>4.0789948692326498E-4</c:v>
                      </c:pt>
                      <c:pt idx="120">
                        <c:v>4.34099110330389E-4</c:v>
                      </c:pt>
                      <c:pt idx="121">
                        <c:v>3.94490459161518E-4</c:v>
                      </c:pt>
                      <c:pt idx="122">
                        <c:v>3.6266386362954998E-4</c:v>
                      </c:pt>
                      <c:pt idx="123">
                        <c:v>4.32142524590126E-4</c:v>
                      </c:pt>
                      <c:pt idx="124">
                        <c:v>4.03830336727047E-4</c:v>
                      </c:pt>
                      <c:pt idx="125">
                        <c:v>4.0286916274652202E-4</c:v>
                      </c:pt>
                      <c:pt idx="126">
                        <c:v>3.8042541157388201E-4</c:v>
                      </c:pt>
                      <c:pt idx="127">
                        <c:v>4.0058739103095799E-4</c:v>
                      </c:pt>
                      <c:pt idx="128">
                        <c:v>4.1119538494814801E-4</c:v>
                      </c:pt>
                      <c:pt idx="129">
                        <c:v>3.9718717076402902E-4</c:v>
                      </c:pt>
                      <c:pt idx="130">
                        <c:v>3.6171422253062599E-4</c:v>
                      </c:pt>
                      <c:pt idx="131">
                        <c:v>3.9190465404213501E-4</c:v>
                      </c:pt>
                      <c:pt idx="132">
                        <c:v>3.90807247913098E-4</c:v>
                      </c:pt>
                      <c:pt idx="133">
                        <c:v>3.7030844762045201E-4</c:v>
                      </c:pt>
                      <c:pt idx="134">
                        <c:v>4.0078859855963302E-4</c:v>
                      </c:pt>
                      <c:pt idx="135">
                        <c:v>4.1115853791589603E-4</c:v>
                      </c:pt>
                      <c:pt idx="136">
                        <c:v>4.1324011990368501E-4</c:v>
                      </c:pt>
                      <c:pt idx="137">
                        <c:v>4.1423840411125503E-4</c:v>
                      </c:pt>
                      <c:pt idx="138">
                        <c:v>3.6457480929886701E-4</c:v>
                      </c:pt>
                      <c:pt idx="139">
                        <c:v>3.7623389866318099E-4</c:v>
                      </c:pt>
                      <c:pt idx="140">
                        <c:v>3.9718602559995098E-4</c:v>
                      </c:pt>
                      <c:pt idx="141">
                        <c:v>4.1276069893529302E-4</c:v>
                      </c:pt>
                      <c:pt idx="142">
                        <c:v>3.9269994819226102E-4</c:v>
                      </c:pt>
                      <c:pt idx="143">
                        <c:v>4.3184250455906601E-4</c:v>
                      </c:pt>
                      <c:pt idx="144">
                        <c:v>4.3164702516918098E-4</c:v>
                      </c:pt>
                      <c:pt idx="145">
                        <c:v>3.7688738324395199E-4</c:v>
                      </c:pt>
                      <c:pt idx="146">
                        <c:v>4.1422369796839599E-4</c:v>
                      </c:pt>
                      <c:pt idx="147">
                        <c:v>4.1222908110772602E-4</c:v>
                      </c:pt>
                      <c:pt idx="148">
                        <c:v>3.88567563862886E-4</c:v>
                      </c:pt>
                      <c:pt idx="149">
                        <c:v>3.9716153903601801E-4</c:v>
                      </c:pt>
                      <c:pt idx="150">
                        <c:v>3.85700926674672E-4</c:v>
                      </c:pt>
                      <c:pt idx="151">
                        <c:v>4.0714277988235101E-4</c:v>
                      </c:pt>
                      <c:pt idx="152">
                        <c:v>4.1323558966513901E-4</c:v>
                      </c:pt>
                      <c:pt idx="153">
                        <c:v>4.3431969938391901E-4</c:v>
                      </c:pt>
                      <c:pt idx="154">
                        <c:v>4.2869115432016302E-4</c:v>
                      </c:pt>
                      <c:pt idx="155">
                        <c:v>3.9748001862988498E-4</c:v>
                      </c:pt>
                      <c:pt idx="156">
                        <c:v>3.3921521813054501E-4</c:v>
                      </c:pt>
                      <c:pt idx="157">
                        <c:v>3.96783920873693E-4</c:v>
                      </c:pt>
                      <c:pt idx="158">
                        <c:v>4.0701248071824402E-4</c:v>
                      </c:pt>
                      <c:pt idx="159">
                        <c:v>4.0387728611060599E-4</c:v>
                      </c:pt>
                      <c:pt idx="160">
                        <c:v>4.2698592650858497E-4</c:v>
                      </c:pt>
                      <c:pt idx="161">
                        <c:v>3.9375463422372102E-4</c:v>
                      </c:pt>
                      <c:pt idx="162">
                        <c:v>4.3099338578065201E-4</c:v>
                      </c:pt>
                      <c:pt idx="163">
                        <c:v>3.89498513106547E-4</c:v>
                      </c:pt>
                      <c:pt idx="164">
                        <c:v>3.9734722378177798E-4</c:v>
                      </c:pt>
                      <c:pt idx="165">
                        <c:v>3.8074503353281502E-4</c:v>
                      </c:pt>
                      <c:pt idx="166">
                        <c:v>3.9924703793637299E-4</c:v>
                      </c:pt>
                      <c:pt idx="167">
                        <c:v>4.4648497118353499E-4</c:v>
                      </c:pt>
                      <c:pt idx="168">
                        <c:v>3.9835320285798198E-4</c:v>
                      </c:pt>
                      <c:pt idx="169">
                        <c:v>3.9166231528769101E-4</c:v>
                      </c:pt>
                      <c:pt idx="170">
                        <c:v>4.2084297088582897E-4</c:v>
                      </c:pt>
                      <c:pt idx="171">
                        <c:v>3.9745011065664898E-4</c:v>
                      </c:pt>
                      <c:pt idx="172">
                        <c:v>3.7596281373236998E-4</c:v>
                      </c:pt>
                      <c:pt idx="173">
                        <c:v>3.9532863561941601E-4</c:v>
                      </c:pt>
                      <c:pt idx="174">
                        <c:v>4.16591932058379E-4</c:v>
                      </c:pt>
                      <c:pt idx="175">
                        <c:v>3.9434688659289497E-4</c:v>
                      </c:pt>
                      <c:pt idx="176">
                        <c:v>4.1650225776198902E-4</c:v>
                      </c:pt>
                      <c:pt idx="177">
                        <c:v>4.13806765098837E-4</c:v>
                      </c:pt>
                      <c:pt idx="178">
                        <c:v>3.9987423935734301E-4</c:v>
                      </c:pt>
                      <c:pt idx="179">
                        <c:v>3.8149225896621299E-4</c:v>
                      </c:pt>
                      <c:pt idx="180">
                        <c:v>3.8398804324565601E-4</c:v>
                      </c:pt>
                      <c:pt idx="181">
                        <c:v>3.8349432407715602E-4</c:v>
                      </c:pt>
                      <c:pt idx="182">
                        <c:v>3.8885210355374102E-4</c:v>
                      </c:pt>
                      <c:pt idx="183">
                        <c:v>3.77321923722873E-4</c:v>
                      </c:pt>
                      <c:pt idx="184">
                        <c:v>3.8602241516490698E-4</c:v>
                      </c:pt>
                      <c:pt idx="185">
                        <c:v>3.8799382508493098E-4</c:v>
                      </c:pt>
                      <c:pt idx="186">
                        <c:v>4.0584313914552699E-4</c:v>
                      </c:pt>
                      <c:pt idx="187">
                        <c:v>3.7767595313970698E-4</c:v>
                      </c:pt>
                      <c:pt idx="188">
                        <c:v>3.8302723858319501E-4</c:v>
                      </c:pt>
                      <c:pt idx="189">
                        <c:v>4.0746572880817199E-4</c:v>
                      </c:pt>
                      <c:pt idx="190">
                        <c:v>3.74690581162832E-4</c:v>
                      </c:pt>
                      <c:pt idx="191">
                        <c:v>3.98619260015519E-4</c:v>
                      </c:pt>
                      <c:pt idx="192">
                        <c:v>3.9063859060171397E-4</c:v>
                      </c:pt>
                      <c:pt idx="193">
                        <c:v>3.7680260210022003E-4</c:v>
                      </c:pt>
                      <c:pt idx="194">
                        <c:v>4.15958674807681E-4</c:v>
                      </c:pt>
                      <c:pt idx="195">
                        <c:v>4.0828101781215201E-4</c:v>
                      </c:pt>
                      <c:pt idx="196">
                        <c:v>3.9877745715652402E-4</c:v>
                      </c:pt>
                      <c:pt idx="197">
                        <c:v>4.0363332826159198E-4</c:v>
                      </c:pt>
                      <c:pt idx="198">
                        <c:v>3.6556670254006801E-4</c:v>
                      </c:pt>
                      <c:pt idx="199">
                        <c:v>3.6384495275684E-4</c:v>
                      </c:pt>
                      <c:pt idx="200">
                        <c:v>4.0845998984231203E-4</c:v>
                      </c:pt>
                      <c:pt idx="201">
                        <c:v>3.93301523116069E-4</c:v>
                      </c:pt>
                      <c:pt idx="202">
                        <c:v>4.09682583310792E-4</c:v>
                      </c:pt>
                      <c:pt idx="203">
                        <c:v>3.8206454292940401E-4</c:v>
                      </c:pt>
                      <c:pt idx="204">
                        <c:v>3.8845272343327402E-4</c:v>
                      </c:pt>
                      <c:pt idx="205">
                        <c:v>3.9883661064078199E-4</c:v>
                      </c:pt>
                      <c:pt idx="206">
                        <c:v>3.5394727398478502E-4</c:v>
                      </c:pt>
                      <c:pt idx="207">
                        <c:v>3.6214474759962598E-4</c:v>
                      </c:pt>
                      <c:pt idx="208">
                        <c:v>3.7834630553910698E-4</c:v>
                      </c:pt>
                      <c:pt idx="209">
                        <c:v>4.0435725657266301E-4</c:v>
                      </c:pt>
                      <c:pt idx="210">
                        <c:v>3.9509266440970801E-4</c:v>
                      </c:pt>
                      <c:pt idx="211">
                        <c:v>4.0174782815190799E-4</c:v>
                      </c:pt>
                      <c:pt idx="212">
                        <c:v>3.8279881862253202E-4</c:v>
                      </c:pt>
                      <c:pt idx="213">
                        <c:v>3.8853254395566602E-4</c:v>
                      </c:pt>
                      <c:pt idx="214">
                        <c:v>3.9015430850818301E-4</c:v>
                      </c:pt>
                      <c:pt idx="215">
                        <c:v>3.5600017898356802E-4</c:v>
                      </c:pt>
                      <c:pt idx="216">
                        <c:v>3.6104310252713898E-4</c:v>
                      </c:pt>
                      <c:pt idx="217">
                        <c:v>3.8092503603725901E-4</c:v>
                      </c:pt>
                      <c:pt idx="218">
                        <c:v>3.4345625135265002E-4</c:v>
                      </c:pt>
                      <c:pt idx="219">
                        <c:v>3.86758278484026E-4</c:v>
                      </c:pt>
                      <c:pt idx="220">
                        <c:v>3.6655383825315503E-4</c:v>
                      </c:pt>
                      <c:pt idx="221">
                        <c:v>3.9844445806190798E-4</c:v>
                      </c:pt>
                      <c:pt idx="222">
                        <c:v>3.9749512023031397E-4</c:v>
                      </c:pt>
                      <c:pt idx="223">
                        <c:v>3.9715966379218301E-4</c:v>
                      </c:pt>
                      <c:pt idx="224">
                        <c:v>3.5856261652986702E-4</c:v>
                      </c:pt>
                      <c:pt idx="225">
                        <c:v>3.7669483806310102E-4</c:v>
                      </c:pt>
                      <c:pt idx="226">
                        <c:v>3.4992866485802199E-4</c:v>
                      </c:pt>
                      <c:pt idx="227">
                        <c:v>3.8144603615938898E-4</c:v>
                      </c:pt>
                      <c:pt idx="228">
                        <c:v>4.03542597385534E-4</c:v>
                      </c:pt>
                      <c:pt idx="229">
                        <c:v>3.6213140229897399E-4</c:v>
                      </c:pt>
                      <c:pt idx="230">
                        <c:v>3.64781654375378E-4</c:v>
                      </c:pt>
                      <c:pt idx="231">
                        <c:v>3.5113066905998098E-4</c:v>
                      </c:pt>
                      <c:pt idx="232">
                        <c:v>3.6210765924725002E-4</c:v>
                      </c:pt>
                      <c:pt idx="233">
                        <c:v>3.94028666504261E-4</c:v>
                      </c:pt>
                      <c:pt idx="234">
                        <c:v>3.9001508202798403E-4</c:v>
                      </c:pt>
                      <c:pt idx="235">
                        <c:v>3.9701659335302799E-4</c:v>
                      </c:pt>
                      <c:pt idx="236">
                        <c:v>3.6381251954298798E-4</c:v>
                      </c:pt>
                      <c:pt idx="237">
                        <c:v>3.5323856862066701E-4</c:v>
                      </c:pt>
                      <c:pt idx="238">
                        <c:v>3.8648238925640901E-4</c:v>
                      </c:pt>
                      <c:pt idx="239">
                        <c:v>3.54727651510341E-4</c:v>
                      </c:pt>
                      <c:pt idx="240">
                        <c:v>3.7082047997759701E-4</c:v>
                      </c:pt>
                      <c:pt idx="241">
                        <c:v>3.5943573884332698E-4</c:v>
                      </c:pt>
                      <c:pt idx="242">
                        <c:v>3.7726395810137598E-4</c:v>
                      </c:pt>
                      <c:pt idx="243">
                        <c:v>3.4676668126221302E-4</c:v>
                      </c:pt>
                      <c:pt idx="244">
                        <c:v>3.8182938794225003E-4</c:v>
                      </c:pt>
                      <c:pt idx="245">
                        <c:v>3.7644384345057399E-4</c:v>
                      </c:pt>
                      <c:pt idx="246">
                        <c:v>3.6056981933056301E-4</c:v>
                      </c:pt>
                      <c:pt idx="247">
                        <c:v>3.66309394911873E-4</c:v>
                      </c:pt>
                      <c:pt idx="248">
                        <c:v>3.7993982228583598E-4</c:v>
                      </c:pt>
                      <c:pt idx="249">
                        <c:v>4.0315757637820598E-4</c:v>
                      </c:pt>
                      <c:pt idx="250">
                        <c:v>3.7315727489097299E-4</c:v>
                      </c:pt>
                      <c:pt idx="251">
                        <c:v>3.4600051110186098E-4</c:v>
                      </c:pt>
                      <c:pt idx="252">
                        <c:v>3.8150383921392502E-4</c:v>
                      </c:pt>
                      <c:pt idx="253">
                        <c:v>3.7065339782931298E-4</c:v>
                      </c:pt>
                      <c:pt idx="254">
                        <c:v>3.9780636557778197E-4</c:v>
                      </c:pt>
                      <c:pt idx="255">
                        <c:v>3.5544239311556698E-4</c:v>
                      </c:pt>
                      <c:pt idx="256">
                        <c:v>3.6240414519063798E-4</c:v>
                      </c:pt>
                      <c:pt idx="257">
                        <c:v>3.7431702789292298E-4</c:v>
                      </c:pt>
                      <c:pt idx="258">
                        <c:v>3.4709593939928098E-4</c:v>
                      </c:pt>
                      <c:pt idx="259">
                        <c:v>3.9564530489105497E-4</c:v>
                      </c:pt>
                      <c:pt idx="260">
                        <c:v>3.6643101625842702E-4</c:v>
                      </c:pt>
                      <c:pt idx="261">
                        <c:v>3.5063048688552202E-4</c:v>
                      </c:pt>
                      <c:pt idx="262">
                        <c:v>3.6274571354810898E-4</c:v>
                      </c:pt>
                      <c:pt idx="263">
                        <c:v>3.5448450506748498E-4</c:v>
                      </c:pt>
                      <c:pt idx="264">
                        <c:v>3.5892489971440101E-4</c:v>
                      </c:pt>
                      <c:pt idx="265">
                        <c:v>3.7104642925392801E-4</c:v>
                      </c:pt>
                      <c:pt idx="266">
                        <c:v>3.7470618684322301E-4</c:v>
                      </c:pt>
                      <c:pt idx="267">
                        <c:v>3.9586815230594901E-4</c:v>
                      </c:pt>
                      <c:pt idx="268">
                        <c:v>3.8090815434776602E-4</c:v>
                      </c:pt>
                      <c:pt idx="269">
                        <c:v>3.7938594565340897E-4</c:v>
                      </c:pt>
                      <c:pt idx="270">
                        <c:v>3.7422371112898802E-4</c:v>
                      </c:pt>
                      <c:pt idx="271">
                        <c:v>3.5572820935812402E-4</c:v>
                      </c:pt>
                      <c:pt idx="272">
                        <c:v>3.8519618721413799E-4</c:v>
                      </c:pt>
                      <c:pt idx="273">
                        <c:v>3.41430842485687E-4</c:v>
                      </c:pt>
                      <c:pt idx="274">
                        <c:v>3.6039513927885002E-4</c:v>
                      </c:pt>
                      <c:pt idx="275">
                        <c:v>3.7393579627681401E-4</c:v>
                      </c:pt>
                      <c:pt idx="276">
                        <c:v>3.68547091449656E-4</c:v>
                      </c:pt>
                      <c:pt idx="277">
                        <c:v>3.9071685416923701E-4</c:v>
                      </c:pt>
                      <c:pt idx="278">
                        <c:v>3.3746631254586199E-4</c:v>
                      </c:pt>
                      <c:pt idx="279">
                        <c:v>3.63252112580862E-4</c:v>
                      </c:pt>
                      <c:pt idx="280">
                        <c:v>3.7250462819669899E-4</c:v>
                      </c:pt>
                      <c:pt idx="281">
                        <c:v>3.88955751545563E-4</c:v>
                      </c:pt>
                      <c:pt idx="282">
                        <c:v>3.7001320412414601E-4</c:v>
                      </c:pt>
                      <c:pt idx="283">
                        <c:v>3.6003619491532199E-4</c:v>
                      </c:pt>
                      <c:pt idx="284">
                        <c:v>3.4322197473525502E-4</c:v>
                      </c:pt>
                      <c:pt idx="285">
                        <c:v>3.7984583483469299E-4</c:v>
                      </c:pt>
                      <c:pt idx="286">
                        <c:v>3.6974441352624501E-4</c:v>
                      </c:pt>
                      <c:pt idx="287">
                        <c:v>3.4411653252319698E-4</c:v>
                      </c:pt>
                      <c:pt idx="288">
                        <c:v>3.6463089985113502E-4</c:v>
                      </c:pt>
                      <c:pt idx="289">
                        <c:v>3.2600921725509601E-4</c:v>
                      </c:pt>
                      <c:pt idx="290">
                        <c:v>3.7438383286078099E-4</c:v>
                      </c:pt>
                      <c:pt idx="291">
                        <c:v>3.5734008192918402E-4</c:v>
                      </c:pt>
                      <c:pt idx="292">
                        <c:v>3.4889271534422998E-4</c:v>
                      </c:pt>
                      <c:pt idx="293">
                        <c:v>3.5704612388814402E-4</c:v>
                      </c:pt>
                      <c:pt idx="294">
                        <c:v>3.4582868108679098E-4</c:v>
                      </c:pt>
                      <c:pt idx="295">
                        <c:v>3.4985822020305402E-4</c:v>
                      </c:pt>
                      <c:pt idx="296">
                        <c:v>3.61471149015536E-4</c:v>
                      </c:pt>
                      <c:pt idx="297">
                        <c:v>3.5342969582107398E-4</c:v>
                      </c:pt>
                      <c:pt idx="298">
                        <c:v>3.5453970362799101E-4</c:v>
                      </c:pt>
                      <c:pt idx="299">
                        <c:v>3.5718887441208499E-4</c:v>
                      </c:pt>
                      <c:pt idx="300">
                        <c:v>3.8458666676424898E-4</c:v>
                      </c:pt>
                      <c:pt idx="301">
                        <c:v>3.7118372151180302E-4</c:v>
                      </c:pt>
                      <c:pt idx="302">
                        <c:v>3.8194250095920698E-4</c:v>
                      </c:pt>
                      <c:pt idx="303">
                        <c:v>3.62237924540005E-4</c:v>
                      </c:pt>
                      <c:pt idx="304">
                        <c:v>3.1829936905930099E-4</c:v>
                      </c:pt>
                      <c:pt idx="305">
                        <c:v>3.8629565846745497E-4</c:v>
                      </c:pt>
                      <c:pt idx="306">
                        <c:v>3.5169101792691002E-4</c:v>
                      </c:pt>
                      <c:pt idx="307">
                        <c:v>3.5738463382560201E-4</c:v>
                      </c:pt>
                      <c:pt idx="308">
                        <c:v>3.91302215127561E-4</c:v>
                      </c:pt>
                      <c:pt idx="309">
                        <c:v>3.7480191296682602E-4</c:v>
                      </c:pt>
                      <c:pt idx="310">
                        <c:v>3.5436832686522698E-4</c:v>
                      </c:pt>
                      <c:pt idx="311">
                        <c:v>3.6098050297480298E-4</c:v>
                      </c:pt>
                      <c:pt idx="312">
                        <c:v>3.4558602239120802E-4</c:v>
                      </c:pt>
                      <c:pt idx="313">
                        <c:v>3.5887498413956999E-4</c:v>
                      </c:pt>
                      <c:pt idx="314">
                        <c:v>3.42176056003851E-4</c:v>
                      </c:pt>
                      <c:pt idx="315">
                        <c:v>3.7608620775023301E-4</c:v>
                      </c:pt>
                      <c:pt idx="316">
                        <c:v>3.7778149042084098E-4</c:v>
                      </c:pt>
                      <c:pt idx="317">
                        <c:v>3.8847986379102098E-4</c:v>
                      </c:pt>
                      <c:pt idx="318">
                        <c:v>3.5086337404772197E-4</c:v>
                      </c:pt>
                      <c:pt idx="319">
                        <c:v>3.4873372336147E-4</c:v>
                      </c:pt>
                      <c:pt idx="320">
                        <c:v>3.6138000449861298E-4</c:v>
                      </c:pt>
                      <c:pt idx="321">
                        <c:v>3.5313680143787601E-4</c:v>
                      </c:pt>
                      <c:pt idx="322">
                        <c:v>3.5325604811353598E-4</c:v>
                      </c:pt>
                      <c:pt idx="323">
                        <c:v>3.5136950947040199E-4</c:v>
                      </c:pt>
                      <c:pt idx="324">
                        <c:v>3.8528355483313402E-4</c:v>
                      </c:pt>
                      <c:pt idx="325">
                        <c:v>3.7778309514315401E-4</c:v>
                      </c:pt>
                      <c:pt idx="326">
                        <c:v>3.5836838926377803E-4</c:v>
                      </c:pt>
                      <c:pt idx="327">
                        <c:v>3.6218646085101801E-4</c:v>
                      </c:pt>
                      <c:pt idx="328">
                        <c:v>3.8008936556195398E-4</c:v>
                      </c:pt>
                      <c:pt idx="329">
                        <c:v>3.6755418030956201E-4</c:v>
                      </c:pt>
                      <c:pt idx="330">
                        <c:v>3.59676417459562E-4</c:v>
                      </c:pt>
                      <c:pt idx="331">
                        <c:v>3.7765425817119699E-4</c:v>
                      </c:pt>
                      <c:pt idx="332">
                        <c:v>3.58667128437373E-4</c:v>
                      </c:pt>
                      <c:pt idx="333">
                        <c:v>3.23681847102697E-4</c:v>
                      </c:pt>
                      <c:pt idx="334">
                        <c:v>3.6501127358122998E-4</c:v>
                      </c:pt>
                      <c:pt idx="335">
                        <c:v>3.5910659048637099E-4</c:v>
                      </c:pt>
                      <c:pt idx="336">
                        <c:v>3.5654067661112902E-4</c:v>
                      </c:pt>
                      <c:pt idx="337">
                        <c:v>3.73207204695211E-4</c:v>
                      </c:pt>
                      <c:pt idx="338">
                        <c:v>3.3525687935973599E-4</c:v>
                      </c:pt>
                      <c:pt idx="339">
                        <c:v>3.69559489652626E-4</c:v>
                      </c:pt>
                      <c:pt idx="340">
                        <c:v>3.5297327163309598E-4</c:v>
                      </c:pt>
                      <c:pt idx="341">
                        <c:v>3.6119113470323199E-4</c:v>
                      </c:pt>
                      <c:pt idx="342">
                        <c:v>3.7182429086741298E-4</c:v>
                      </c:pt>
                      <c:pt idx="343">
                        <c:v>3.5166396700372899E-4</c:v>
                      </c:pt>
                      <c:pt idx="344">
                        <c:v>3.49965378233261E-4</c:v>
                      </c:pt>
                      <c:pt idx="345">
                        <c:v>3.4570955472753998E-4</c:v>
                      </c:pt>
                      <c:pt idx="346">
                        <c:v>3.40267392813128E-4</c:v>
                      </c:pt>
                      <c:pt idx="347">
                        <c:v>3.6121970727488501E-4</c:v>
                      </c:pt>
                      <c:pt idx="348">
                        <c:v>3.6514271670359902E-4</c:v>
                      </c:pt>
                      <c:pt idx="349">
                        <c:v>3.6390111615211101E-4</c:v>
                      </c:pt>
                      <c:pt idx="350">
                        <c:v>3.4825846738201498E-4</c:v>
                      </c:pt>
                      <c:pt idx="351">
                        <c:v>3.4351325532376098E-4</c:v>
                      </c:pt>
                      <c:pt idx="352">
                        <c:v>3.51134982385068E-4</c:v>
                      </c:pt>
                      <c:pt idx="353">
                        <c:v>3.5978627060505297E-4</c:v>
                      </c:pt>
                      <c:pt idx="354">
                        <c:v>3.41344219507124E-4</c:v>
                      </c:pt>
                      <c:pt idx="355">
                        <c:v>3.5408773964526198E-4</c:v>
                      </c:pt>
                      <c:pt idx="356">
                        <c:v>3.2420754108802998E-4</c:v>
                      </c:pt>
                      <c:pt idx="357">
                        <c:v>3.3572994689549501E-4</c:v>
                      </c:pt>
                      <c:pt idx="358">
                        <c:v>3.34375189767233E-4</c:v>
                      </c:pt>
                      <c:pt idx="359">
                        <c:v>3.5251987637535399E-4</c:v>
                      </c:pt>
                      <c:pt idx="360">
                        <c:v>3.5625116484876401E-4</c:v>
                      </c:pt>
                      <c:pt idx="361">
                        <c:v>3.65011306264463E-4</c:v>
                      </c:pt>
                      <c:pt idx="362">
                        <c:v>3.58299796055615E-4</c:v>
                      </c:pt>
                      <c:pt idx="363">
                        <c:v>3.5038460344905703E-4</c:v>
                      </c:pt>
                      <c:pt idx="364">
                        <c:v>3.6863033406202701E-4</c:v>
                      </c:pt>
                      <c:pt idx="365">
                        <c:v>3.4330029016633301E-4</c:v>
                      </c:pt>
                      <c:pt idx="366">
                        <c:v>3.61292417510133E-4</c:v>
                      </c:pt>
                      <c:pt idx="367">
                        <c:v>3.6738021784738401E-4</c:v>
                      </c:pt>
                      <c:pt idx="368">
                        <c:v>3.6132462109732803E-4</c:v>
                      </c:pt>
                      <c:pt idx="369">
                        <c:v>3.8605914892247701E-4</c:v>
                      </c:pt>
                      <c:pt idx="370">
                        <c:v>3.3890335191134901E-4</c:v>
                      </c:pt>
                      <c:pt idx="371">
                        <c:v>3.3399569200506498E-4</c:v>
                      </c:pt>
                      <c:pt idx="372">
                        <c:v>3.3578225276913398E-4</c:v>
                      </c:pt>
                      <c:pt idx="373">
                        <c:v>3.6320096518084301E-4</c:v>
                      </c:pt>
                      <c:pt idx="374">
                        <c:v>3.3852865839399698E-4</c:v>
                      </c:pt>
                      <c:pt idx="375">
                        <c:v>3.5556417724459102E-4</c:v>
                      </c:pt>
                      <c:pt idx="376">
                        <c:v>3.4540260599079701E-4</c:v>
                      </c:pt>
                      <c:pt idx="377">
                        <c:v>3.5484546832812997E-4</c:v>
                      </c:pt>
                      <c:pt idx="378">
                        <c:v>3.2741571831317398E-4</c:v>
                      </c:pt>
                      <c:pt idx="379">
                        <c:v>3.4883793579573101E-4</c:v>
                      </c:pt>
                      <c:pt idx="380">
                        <c:v>3.32048303445332E-4</c:v>
                      </c:pt>
                      <c:pt idx="381">
                        <c:v>3.7351683339866503E-4</c:v>
                      </c:pt>
                      <c:pt idx="382">
                        <c:v>3.5928721790625502E-4</c:v>
                      </c:pt>
                      <c:pt idx="383">
                        <c:v>3.6177925333378001E-4</c:v>
                      </c:pt>
                      <c:pt idx="384">
                        <c:v>3.4108255480776498E-4</c:v>
                      </c:pt>
                      <c:pt idx="385">
                        <c:v>3.4364673682751997E-4</c:v>
                      </c:pt>
                      <c:pt idx="386">
                        <c:v>3.6282118762282801E-4</c:v>
                      </c:pt>
                      <c:pt idx="387">
                        <c:v>3.4651980104597201E-4</c:v>
                      </c:pt>
                      <c:pt idx="388">
                        <c:v>3.3608502705553697E-4</c:v>
                      </c:pt>
                      <c:pt idx="389">
                        <c:v>3.6353636469004002E-4</c:v>
                      </c:pt>
                      <c:pt idx="390">
                        <c:v>3.4330477733332E-4</c:v>
                      </c:pt>
                      <c:pt idx="391">
                        <c:v>3.6167295834874601E-4</c:v>
                      </c:pt>
                      <c:pt idx="392">
                        <c:v>3.6760940987738097E-4</c:v>
                      </c:pt>
                      <c:pt idx="393">
                        <c:v>3.4315157653855603E-4</c:v>
                      </c:pt>
                      <c:pt idx="394">
                        <c:v>3.54591948017604E-4</c:v>
                      </c:pt>
                      <c:pt idx="395">
                        <c:v>3.3345563007224202E-4</c:v>
                      </c:pt>
                      <c:pt idx="396">
                        <c:v>3.2689642773622602E-4</c:v>
                      </c:pt>
                      <c:pt idx="397">
                        <c:v>3.6452902852112897E-4</c:v>
                      </c:pt>
                      <c:pt idx="398">
                        <c:v>3.4072450555568102E-4</c:v>
                      </c:pt>
                      <c:pt idx="399">
                        <c:v>3.4337319156188702E-4</c:v>
                      </c:pt>
                      <c:pt idx="400">
                        <c:v>3.4808661751910399E-4</c:v>
                      </c:pt>
                      <c:pt idx="401">
                        <c:v>3.5454291510487302E-4</c:v>
                      </c:pt>
                      <c:pt idx="402">
                        <c:v>3.46536990799323E-4</c:v>
                      </c:pt>
                      <c:pt idx="403">
                        <c:v>3.7140069271225803E-4</c:v>
                      </c:pt>
                      <c:pt idx="404">
                        <c:v>3.4679588989624502E-4</c:v>
                      </c:pt>
                      <c:pt idx="405">
                        <c:v>3.5348059260467202E-4</c:v>
                      </c:pt>
                      <c:pt idx="406">
                        <c:v>3.6187284086045798E-4</c:v>
                      </c:pt>
                      <c:pt idx="407">
                        <c:v>3.4963078919498299E-4</c:v>
                      </c:pt>
                      <c:pt idx="408">
                        <c:v>3.6149657359808201E-4</c:v>
                      </c:pt>
                      <c:pt idx="409">
                        <c:v>3.5564390435718701E-4</c:v>
                      </c:pt>
                      <c:pt idx="410">
                        <c:v>3.3963166331506001E-4</c:v>
                      </c:pt>
                      <c:pt idx="411">
                        <c:v>3.3156166482886602E-4</c:v>
                      </c:pt>
                      <c:pt idx="412">
                        <c:v>3.4260731212807299E-4</c:v>
                      </c:pt>
                      <c:pt idx="413">
                        <c:v>3.3643349128543098E-4</c:v>
                      </c:pt>
                      <c:pt idx="414">
                        <c:v>3.3912180656616001E-4</c:v>
                      </c:pt>
                      <c:pt idx="415">
                        <c:v>3.7315670200802E-4</c:v>
                      </c:pt>
                      <c:pt idx="416">
                        <c:v>3.6371799922877102E-4</c:v>
                      </c:pt>
                      <c:pt idx="417">
                        <c:v>3.6246601895733498E-4</c:v>
                      </c:pt>
                      <c:pt idx="418">
                        <c:v>3.5717240059423102E-4</c:v>
                      </c:pt>
                      <c:pt idx="419">
                        <c:v>3.56849202362282E-4</c:v>
                      </c:pt>
                      <c:pt idx="420">
                        <c:v>3.4428535291826802E-4</c:v>
                      </c:pt>
                      <c:pt idx="421">
                        <c:v>3.6072493741030399E-4</c:v>
                      </c:pt>
                      <c:pt idx="422">
                        <c:v>3.6382173440577601E-4</c:v>
                      </c:pt>
                      <c:pt idx="423">
                        <c:v>3.5749730043558702E-4</c:v>
                      </c:pt>
                      <c:pt idx="424">
                        <c:v>3.6618477387078801E-4</c:v>
                      </c:pt>
                      <c:pt idx="425">
                        <c:v>3.5558268577460899E-4</c:v>
                      </c:pt>
                      <c:pt idx="426">
                        <c:v>3.6105533241020498E-4</c:v>
                      </c:pt>
                      <c:pt idx="427">
                        <c:v>3.68625806967682E-4</c:v>
                      </c:pt>
                      <c:pt idx="428">
                        <c:v>3.4131211686986798E-4</c:v>
                      </c:pt>
                      <c:pt idx="429">
                        <c:v>3.6258271218484898E-4</c:v>
                      </c:pt>
                      <c:pt idx="430">
                        <c:v>3.5192183739862098E-4</c:v>
                      </c:pt>
                      <c:pt idx="431">
                        <c:v>3.5734399642489798E-4</c:v>
                      </c:pt>
                      <c:pt idx="432">
                        <c:v>3.7326679672466701E-4</c:v>
                      </c:pt>
                      <c:pt idx="433">
                        <c:v>3.7469372516841902E-4</c:v>
                      </c:pt>
                      <c:pt idx="434">
                        <c:v>3.6350533365174601E-4</c:v>
                      </c:pt>
                      <c:pt idx="435">
                        <c:v>3.4720863389856997E-4</c:v>
                      </c:pt>
                      <c:pt idx="436">
                        <c:v>3.5075232740113302E-4</c:v>
                      </c:pt>
                      <c:pt idx="437">
                        <c:v>3.4699304074759999E-4</c:v>
                      </c:pt>
                      <c:pt idx="438">
                        <c:v>3.43352907854192E-4</c:v>
                      </c:pt>
                      <c:pt idx="439">
                        <c:v>3.6166343613453899E-4</c:v>
                      </c:pt>
                      <c:pt idx="440">
                        <c:v>3.5692407055006801E-4</c:v>
                      </c:pt>
                      <c:pt idx="441">
                        <c:v>3.5478177135244999E-4</c:v>
                      </c:pt>
                      <c:pt idx="442">
                        <c:v>3.7904560885085699E-4</c:v>
                      </c:pt>
                      <c:pt idx="443">
                        <c:v>3.5459806342107099E-4</c:v>
                      </c:pt>
                      <c:pt idx="444">
                        <c:v>3.5824108425613497E-4</c:v>
                      </c:pt>
                      <c:pt idx="445">
                        <c:v>3.81334110308787E-4</c:v>
                      </c:pt>
                      <c:pt idx="446">
                        <c:v>3.6588338648749702E-4</c:v>
                      </c:pt>
                      <c:pt idx="447">
                        <c:v>3.6717566490312401E-4</c:v>
                      </c:pt>
                      <c:pt idx="448">
                        <c:v>3.8194573014371401E-4</c:v>
                      </c:pt>
                      <c:pt idx="449">
                        <c:v>3.6988515721172001E-4</c:v>
                      </c:pt>
                      <c:pt idx="450">
                        <c:v>3.7528096290921501E-4</c:v>
                      </c:pt>
                      <c:pt idx="451">
                        <c:v>3.7262027790387498E-4</c:v>
                      </c:pt>
                      <c:pt idx="452">
                        <c:v>3.70996102552535E-4</c:v>
                      </c:pt>
                      <c:pt idx="453">
                        <c:v>3.73909303942524E-4</c:v>
                      </c:pt>
                      <c:pt idx="454">
                        <c:v>3.8834702626159602E-4</c:v>
                      </c:pt>
                      <c:pt idx="455">
                        <c:v>3.7405748929507198E-4</c:v>
                      </c:pt>
                      <c:pt idx="456">
                        <c:v>3.8673509517305501E-4</c:v>
                      </c:pt>
                      <c:pt idx="457">
                        <c:v>3.8687606163725398E-4</c:v>
                      </c:pt>
                      <c:pt idx="458">
                        <c:v>3.8326682235420302E-4</c:v>
                      </c:pt>
                      <c:pt idx="459">
                        <c:v>3.9834595283514898E-4</c:v>
                      </c:pt>
                      <c:pt idx="460">
                        <c:v>3.9450980076767399E-4</c:v>
                      </c:pt>
                      <c:pt idx="461">
                        <c:v>3.9201991045207502E-4</c:v>
                      </c:pt>
                      <c:pt idx="462">
                        <c:v>3.8241043977434901E-4</c:v>
                      </c:pt>
                      <c:pt idx="463">
                        <c:v>3.8535476891858399E-4</c:v>
                      </c:pt>
                      <c:pt idx="464">
                        <c:v>3.8980790078334298E-4</c:v>
                      </c:pt>
                      <c:pt idx="465">
                        <c:v>3.9075867482249698E-4</c:v>
                      </c:pt>
                      <c:pt idx="466">
                        <c:v>4.0435504256599599E-4</c:v>
                      </c:pt>
                      <c:pt idx="467">
                        <c:v>3.98109821525197E-4</c:v>
                      </c:pt>
                      <c:pt idx="468">
                        <c:v>3.9414373328493501E-4</c:v>
                      </c:pt>
                      <c:pt idx="469">
                        <c:v>3.90978964333985E-4</c:v>
                      </c:pt>
                      <c:pt idx="470">
                        <c:v>3.99611746023332E-4</c:v>
                      </c:pt>
                      <c:pt idx="471">
                        <c:v>4.0406786773789503E-4</c:v>
                      </c:pt>
                      <c:pt idx="472">
                        <c:v>4.0827777178532398E-4</c:v>
                      </c:pt>
                      <c:pt idx="473">
                        <c:v>4.0810855633530499E-4</c:v>
                      </c:pt>
                      <c:pt idx="474">
                        <c:v>4.0906002008546399E-4</c:v>
                      </c:pt>
                      <c:pt idx="475">
                        <c:v>4.1105177369822501E-4</c:v>
                      </c:pt>
                      <c:pt idx="476">
                        <c:v>4.0979172798982099E-4</c:v>
                      </c:pt>
                      <c:pt idx="477">
                        <c:v>4.0404041019879901E-4</c:v>
                      </c:pt>
                      <c:pt idx="478">
                        <c:v>4.0526837135447302E-4</c:v>
                      </c:pt>
                      <c:pt idx="479">
                        <c:v>4.0976316289202398E-4</c:v>
                      </c:pt>
                      <c:pt idx="480">
                        <c:v>4.1453726814070097E-4</c:v>
                      </c:pt>
                      <c:pt idx="481">
                        <c:v>4.04803849506791E-4</c:v>
                      </c:pt>
                      <c:pt idx="482">
                        <c:v>4.07386160673065E-4</c:v>
                      </c:pt>
                      <c:pt idx="483">
                        <c:v>4.0708432439893501E-4</c:v>
                      </c:pt>
                      <c:pt idx="484">
                        <c:v>4.0835570922766401E-4</c:v>
                      </c:pt>
                      <c:pt idx="485">
                        <c:v>4.15013714570363E-4</c:v>
                      </c:pt>
                      <c:pt idx="486">
                        <c:v>4.1177879317736598E-4</c:v>
                      </c:pt>
                      <c:pt idx="487">
                        <c:v>4.0691377400504399E-4</c:v>
                      </c:pt>
                      <c:pt idx="488">
                        <c:v>4.1507122654367898E-4</c:v>
                      </c:pt>
                      <c:pt idx="489">
                        <c:v>4.0997717413227198E-4</c:v>
                      </c:pt>
                      <c:pt idx="490">
                        <c:v>4.1361154012884002E-4</c:v>
                      </c:pt>
                      <c:pt idx="491">
                        <c:v>4.1757920372600802E-4</c:v>
                      </c:pt>
                      <c:pt idx="492">
                        <c:v>4.1170736232844902E-4</c:v>
                      </c:pt>
                      <c:pt idx="493">
                        <c:v>4.1047420223002399E-4</c:v>
                      </c:pt>
                      <c:pt idx="494">
                        <c:v>4.0707426957203098E-4</c:v>
                      </c:pt>
                      <c:pt idx="495">
                        <c:v>4.1360091741830899E-4</c:v>
                      </c:pt>
                      <c:pt idx="496">
                        <c:v>4.1200796560406501E-4</c:v>
                      </c:pt>
                      <c:pt idx="497">
                        <c:v>4.1585075213592602E-4</c:v>
                      </c:pt>
                      <c:pt idx="498">
                        <c:v>4.1096115677428501E-4</c:v>
                      </c:pt>
                      <c:pt idx="499">
                        <c:v>4.0618258560006301E-4</c:v>
                      </c:pt>
                      <c:pt idx="500">
                        <c:v>4.0373219688415E-4</c:v>
                      </c:pt>
                      <c:pt idx="501">
                        <c:v>4.0826868737460801E-4</c:v>
                      </c:pt>
                      <c:pt idx="502">
                        <c:v>4.0597917995273403E-4</c:v>
                      </c:pt>
                      <c:pt idx="503">
                        <c:v>4.06150141741257E-4</c:v>
                      </c:pt>
                      <c:pt idx="504">
                        <c:v>4.0100551947148098E-4</c:v>
                      </c:pt>
                      <c:pt idx="505">
                        <c:v>4.10960561003307E-4</c:v>
                      </c:pt>
                      <c:pt idx="506">
                        <c:v>4.02161146445766E-4</c:v>
                      </c:pt>
                      <c:pt idx="507">
                        <c:v>4.0227238974025202E-4</c:v>
                      </c:pt>
                      <c:pt idx="508">
                        <c:v>3.9670497825838299E-4</c:v>
                      </c:pt>
                      <c:pt idx="509">
                        <c:v>4.0443927083149399E-4</c:v>
                      </c:pt>
                      <c:pt idx="510">
                        <c:v>4.0068037115666502E-4</c:v>
                      </c:pt>
                      <c:pt idx="511">
                        <c:v>4.01984511702834E-4</c:v>
                      </c:pt>
                      <c:pt idx="512">
                        <c:v>3.9934244066824198E-4</c:v>
                      </c:pt>
                      <c:pt idx="513">
                        <c:v>3.92713274424233E-4</c:v>
                      </c:pt>
                      <c:pt idx="514">
                        <c:v>3.9244059791755399E-4</c:v>
                      </c:pt>
                      <c:pt idx="515">
                        <c:v>3.9020168170237599E-4</c:v>
                      </c:pt>
                      <c:pt idx="516">
                        <c:v>3.8394412089502998E-4</c:v>
                      </c:pt>
                      <c:pt idx="517">
                        <c:v>3.9188856397214601E-4</c:v>
                      </c:pt>
                      <c:pt idx="518">
                        <c:v>3.91915828762356E-4</c:v>
                      </c:pt>
                      <c:pt idx="519">
                        <c:v>3.8010314653459898E-4</c:v>
                      </c:pt>
                      <c:pt idx="520">
                        <c:v>3.7826757519380399E-4</c:v>
                      </c:pt>
                      <c:pt idx="521">
                        <c:v>3.8222187798922101E-4</c:v>
                      </c:pt>
                      <c:pt idx="522">
                        <c:v>3.8440523960844099E-4</c:v>
                      </c:pt>
                      <c:pt idx="523">
                        <c:v>3.7905240157811598E-4</c:v>
                      </c:pt>
                      <c:pt idx="524">
                        <c:v>3.8427239872413602E-4</c:v>
                      </c:pt>
                      <c:pt idx="525">
                        <c:v>3.8113883679422001E-4</c:v>
                      </c:pt>
                      <c:pt idx="526">
                        <c:v>3.7111049026866699E-4</c:v>
                      </c:pt>
                      <c:pt idx="527">
                        <c:v>3.6985191695883301E-4</c:v>
                      </c:pt>
                      <c:pt idx="528">
                        <c:v>3.6907868790044001E-4</c:v>
                      </c:pt>
                      <c:pt idx="529">
                        <c:v>3.6892437377161698E-4</c:v>
                      </c:pt>
                      <c:pt idx="530">
                        <c:v>3.6452313099795901E-4</c:v>
                      </c:pt>
                      <c:pt idx="531">
                        <c:v>3.6180071371224101E-4</c:v>
                      </c:pt>
                      <c:pt idx="532">
                        <c:v>3.5860058497055598E-4</c:v>
                      </c:pt>
                      <c:pt idx="533">
                        <c:v>3.5033134606336102E-4</c:v>
                      </c:pt>
                      <c:pt idx="534">
                        <c:v>3.5263294231223E-4</c:v>
                      </c:pt>
                      <c:pt idx="535">
                        <c:v>3.4847775942469298E-4</c:v>
                      </c:pt>
                      <c:pt idx="536">
                        <c:v>3.4013253802261403E-4</c:v>
                      </c:pt>
                      <c:pt idx="537">
                        <c:v>3.4265525324833401E-4</c:v>
                      </c:pt>
                      <c:pt idx="538">
                        <c:v>3.2949587987464798E-4</c:v>
                      </c:pt>
                      <c:pt idx="539">
                        <c:v>3.2681938907096398E-4</c:v>
                      </c:pt>
                      <c:pt idx="540">
                        <c:v>3.31509997993998E-4</c:v>
                      </c:pt>
                      <c:pt idx="541">
                        <c:v>3.23791903006845E-4</c:v>
                      </c:pt>
                      <c:pt idx="542">
                        <c:v>3.1945948950404702E-4</c:v>
                      </c:pt>
                      <c:pt idx="543">
                        <c:v>3.2061132436222197E-4</c:v>
                      </c:pt>
                      <c:pt idx="544">
                        <c:v>3.0192605533826798E-4</c:v>
                      </c:pt>
                      <c:pt idx="545">
                        <c:v>3.0206587844236498E-4</c:v>
                      </c:pt>
                      <c:pt idx="546">
                        <c:v>2.9734019810576399E-4</c:v>
                      </c:pt>
                      <c:pt idx="547">
                        <c:v>3.0051842431447098E-4</c:v>
                      </c:pt>
                      <c:pt idx="548">
                        <c:v>2.94896377157771E-4</c:v>
                      </c:pt>
                      <c:pt idx="549">
                        <c:v>2.8817440121530602E-4</c:v>
                      </c:pt>
                      <c:pt idx="550">
                        <c:v>2.86719037312643E-4</c:v>
                      </c:pt>
                      <c:pt idx="551">
                        <c:v>2.7577984161061998E-4</c:v>
                      </c:pt>
                      <c:pt idx="552">
                        <c:v>2.6420372231062599E-4</c:v>
                      </c:pt>
                      <c:pt idx="553">
                        <c:v>2.6572958069253499E-4</c:v>
                      </c:pt>
                      <c:pt idx="554">
                        <c:v>2.69959111766027E-4</c:v>
                      </c:pt>
                      <c:pt idx="555">
                        <c:v>2.4826833086475601E-4</c:v>
                      </c:pt>
                      <c:pt idx="556">
                        <c:v>2.5170252576638998E-4</c:v>
                      </c:pt>
                      <c:pt idx="557">
                        <c:v>2.2090792723850999E-4</c:v>
                      </c:pt>
                      <c:pt idx="558">
                        <c:v>2.4490249255654798E-4</c:v>
                      </c:pt>
                      <c:pt idx="559">
                        <c:v>2.13626129440097E-4</c:v>
                      </c:pt>
                      <c:pt idx="560">
                        <c:v>2.1716084416251901E-4</c:v>
                      </c:pt>
                      <c:pt idx="561">
                        <c:v>2.0664567789672699E-4</c:v>
                      </c:pt>
                      <c:pt idx="562">
                        <c:v>1.9563471554943899E-4</c:v>
                      </c:pt>
                      <c:pt idx="563">
                        <c:v>1.9261992674941901E-4</c:v>
                      </c:pt>
                      <c:pt idx="564">
                        <c:v>1.7991488268568199E-4</c:v>
                      </c:pt>
                      <c:pt idx="565">
                        <c:v>1.7142128363954501E-4</c:v>
                      </c:pt>
                      <c:pt idx="566">
                        <c:v>1.4984702675904801E-4</c:v>
                      </c:pt>
                      <c:pt idx="567">
                        <c:v>1.5701085855853201E-4</c:v>
                      </c:pt>
                      <c:pt idx="568">
                        <c:v>1.3199310311729799E-4</c:v>
                      </c:pt>
                      <c:pt idx="569">
                        <c:v>1.19000849848969E-4</c:v>
                      </c:pt>
                      <c:pt idx="570">
                        <c:v>1.1285416004905801E-4</c:v>
                      </c:pt>
                      <c:pt idx="571" formatCode="0.00E+00">
                        <c:v>9.6358996102078196E-5</c:v>
                      </c:pt>
                      <c:pt idx="572" formatCode="0.00E+00">
                        <c:v>7.5325627448821701E-5</c:v>
                      </c:pt>
                      <c:pt idx="573" formatCode="0.00E+00">
                        <c:v>4.05436595586809E-5</c:v>
                      </c:pt>
                      <c:pt idx="574" formatCode="0.00E+00">
                        <c:v>2.5266785398036498E-5</c:v>
                      </c:pt>
                      <c:pt idx="575" formatCode="0.00E+00">
                        <c:v>2.2841620421174099E-5</c:v>
                      </c:pt>
                      <c:pt idx="576" formatCode="0.00E+00">
                        <c:v>-8.0593609207664301E-6</c:v>
                      </c:pt>
                      <c:pt idx="577" formatCode="0.00E+00">
                        <c:v>-6.1783952811230003E-6</c:v>
                      </c:pt>
                      <c:pt idx="578" formatCode="0.00E+00">
                        <c:v>-6.8405286725926699E-5</c:v>
                      </c:pt>
                      <c:pt idx="579" formatCode="0.00E+00">
                        <c:v>-8.2014196069042097E-5</c:v>
                      </c:pt>
                      <c:pt idx="580">
                        <c:v>-1.2218954826153199E-4</c:v>
                      </c:pt>
                      <c:pt idx="581">
                        <c:v>-1.46831399910728E-4</c:v>
                      </c:pt>
                      <c:pt idx="582">
                        <c:v>-2.0512528552774E-4</c:v>
                      </c:pt>
                      <c:pt idx="583">
                        <c:v>-2.1351026164632701E-4</c:v>
                      </c:pt>
                      <c:pt idx="584">
                        <c:v>-2.5906186228219101E-4</c:v>
                      </c:pt>
                      <c:pt idx="585">
                        <c:v>-2.6803725430663098E-4</c:v>
                      </c:pt>
                      <c:pt idx="586">
                        <c:v>-2.8539989897534098E-4</c:v>
                      </c:pt>
                      <c:pt idx="587">
                        <c:v>-2.8610562639196498E-4</c:v>
                      </c:pt>
                      <c:pt idx="588">
                        <c:v>-3.0507563851185898E-4</c:v>
                      </c:pt>
                      <c:pt idx="589">
                        <c:v>-3.0062012094452098E-4</c:v>
                      </c:pt>
                      <c:pt idx="590">
                        <c:v>-2.91933290734499E-4</c:v>
                      </c:pt>
                      <c:pt idx="591">
                        <c:v>-3.1489745721477002E-4</c:v>
                      </c:pt>
                      <c:pt idx="592">
                        <c:v>-3.0044211717265699E-4</c:v>
                      </c:pt>
                      <c:pt idx="593">
                        <c:v>-2.6980258421766299E-4</c:v>
                      </c:pt>
                      <c:pt idx="594">
                        <c:v>-2.8252934636473302E-4</c:v>
                      </c:pt>
                      <c:pt idx="595">
                        <c:v>-2.6130606940126099E-4</c:v>
                      </c:pt>
                      <c:pt idx="596">
                        <c:v>-2.5266001434137697E-4</c:v>
                      </c:pt>
                      <c:pt idx="597">
                        <c:v>-2.4075543470725299E-4</c:v>
                      </c:pt>
                      <c:pt idx="598">
                        <c:v>-2.3271561977480701E-4</c:v>
                      </c:pt>
                      <c:pt idx="599">
                        <c:v>-2.1919505433207599E-4</c:v>
                      </c:pt>
                      <c:pt idx="600">
                        <c:v>-2.11244004466582E-4</c:v>
                      </c:pt>
                      <c:pt idx="601">
                        <c:v>-1.8490692968446701E-4</c:v>
                      </c:pt>
                      <c:pt idx="602">
                        <c:v>-1.85095192586076E-4</c:v>
                      </c:pt>
                      <c:pt idx="603">
                        <c:v>-1.63286332773281E-4</c:v>
                      </c:pt>
                      <c:pt idx="604">
                        <c:v>-1.3228115046249201E-4</c:v>
                      </c:pt>
                      <c:pt idx="605">
                        <c:v>-1.3631425568484101E-4</c:v>
                      </c:pt>
                      <c:pt idx="606">
                        <c:v>-1.3166906337229E-4</c:v>
                      </c:pt>
                      <c:pt idx="607">
                        <c:v>-1.06751778786652E-4</c:v>
                      </c:pt>
                      <c:pt idx="608" formatCode="0.00E+00">
                        <c:v>-8.3560613771436703E-5</c:v>
                      </c:pt>
                      <c:pt idx="609" formatCode="0.00E+00">
                        <c:v>-7.1630426561046607E-5</c:v>
                      </c:pt>
                      <c:pt idx="610" formatCode="0.00E+00">
                        <c:v>-3.2529945132628898E-5</c:v>
                      </c:pt>
                      <c:pt idx="611" formatCode="0.00E+00">
                        <c:v>-4.5662552396594901E-5</c:v>
                      </c:pt>
                      <c:pt idx="612" formatCode="0.00E+00">
                        <c:v>-7.5705431747598096E-6</c:v>
                      </c:pt>
                      <c:pt idx="613" formatCode="0.00E+00">
                        <c:v>1.19294323701303E-5</c:v>
                      </c:pt>
                      <c:pt idx="614" formatCode="0.00E+00">
                        <c:v>5.1550839636072102E-5</c:v>
                      </c:pt>
                      <c:pt idx="615" formatCode="0.00E+00">
                        <c:v>3.5825637859078697E-5</c:v>
                      </c:pt>
                      <c:pt idx="616" formatCode="0.00E+00">
                        <c:v>4.8935257520141101E-5</c:v>
                      </c:pt>
                      <c:pt idx="617" formatCode="0.00E+00">
                        <c:v>7.4944633837198296E-5</c:v>
                      </c:pt>
                      <c:pt idx="618" formatCode="0.00E+00">
                        <c:v>8.5008534297191895E-5</c:v>
                      </c:pt>
                      <c:pt idx="619">
                        <c:v>1.19383037480659E-4</c:v>
                      </c:pt>
                      <c:pt idx="620">
                        <c:v>1.4916066988885699E-4</c:v>
                      </c:pt>
                      <c:pt idx="621">
                        <c:v>1.39739132934024E-4</c:v>
                      </c:pt>
                      <c:pt idx="622">
                        <c:v>1.72535771963609E-4</c:v>
                      </c:pt>
                      <c:pt idx="623">
                        <c:v>2.0593337670941599E-4</c:v>
                      </c:pt>
                      <c:pt idx="624">
                        <c:v>2.15481684586137E-4</c:v>
                      </c:pt>
                      <c:pt idx="625">
                        <c:v>2.41245135898487E-4</c:v>
                      </c:pt>
                      <c:pt idx="626">
                        <c:v>2.4125389962086701E-4</c:v>
                      </c:pt>
                      <c:pt idx="627">
                        <c:v>2.7936807003617E-4</c:v>
                      </c:pt>
                      <c:pt idx="628">
                        <c:v>2.8216185492290901E-4</c:v>
                      </c:pt>
                      <c:pt idx="629">
                        <c:v>2.9824505476263598E-4</c:v>
                      </c:pt>
                      <c:pt idx="630">
                        <c:v>3.20148267564927E-4</c:v>
                      </c:pt>
                      <c:pt idx="631">
                        <c:v>3.29321217451061E-4</c:v>
                      </c:pt>
                      <c:pt idx="632">
                        <c:v>3.6605955516632601E-4</c:v>
                      </c:pt>
                      <c:pt idx="633">
                        <c:v>3.8020836792463302E-4</c:v>
                      </c:pt>
                      <c:pt idx="634">
                        <c:v>3.9703798922741199E-4</c:v>
                      </c:pt>
                      <c:pt idx="635">
                        <c:v>4.1416816051348198E-4</c:v>
                      </c:pt>
                      <c:pt idx="636">
                        <c:v>4.15694707996668E-4</c:v>
                      </c:pt>
                      <c:pt idx="637">
                        <c:v>4.7264539532630001E-4</c:v>
                      </c:pt>
                      <c:pt idx="638">
                        <c:v>4.6004743352824899E-4</c:v>
                      </c:pt>
                      <c:pt idx="639">
                        <c:v>4.5772151852971799E-4</c:v>
                      </c:pt>
                      <c:pt idx="640">
                        <c:v>5.1000698457324902E-4</c:v>
                      </c:pt>
                      <c:pt idx="641">
                        <c:v>5.3282634941497202E-4</c:v>
                      </c:pt>
                      <c:pt idx="642">
                        <c:v>5.52007474647052E-4</c:v>
                      </c:pt>
                      <c:pt idx="643">
                        <c:v>5.5913743914914004E-4</c:v>
                      </c:pt>
                      <c:pt idx="644">
                        <c:v>6.0215438639484996E-4</c:v>
                      </c:pt>
                      <c:pt idx="645">
                        <c:v>6.0932943097091101E-4</c:v>
                      </c:pt>
                      <c:pt idx="646">
                        <c:v>6.5843964212233797E-4</c:v>
                      </c:pt>
                      <c:pt idx="647">
                        <c:v>6.5391937947027799E-4</c:v>
                      </c:pt>
                      <c:pt idx="648">
                        <c:v>6.8993559149131396E-4</c:v>
                      </c:pt>
                      <c:pt idx="649">
                        <c:v>7.1935547776703099E-4</c:v>
                      </c:pt>
                      <c:pt idx="650">
                        <c:v>7.3051028729118203E-4</c:v>
                      </c:pt>
                      <c:pt idx="651">
                        <c:v>7.19468233092879E-4</c:v>
                      </c:pt>
                      <c:pt idx="652">
                        <c:v>7.7250436696065601E-4</c:v>
                      </c:pt>
                      <c:pt idx="653">
                        <c:v>8.1502422868283495E-4</c:v>
                      </c:pt>
                      <c:pt idx="654">
                        <c:v>7.8352585184987198E-4</c:v>
                      </c:pt>
                      <c:pt idx="655">
                        <c:v>8.1442203675917803E-4</c:v>
                      </c:pt>
                      <c:pt idx="656">
                        <c:v>8.4529414804461402E-4</c:v>
                      </c:pt>
                      <c:pt idx="657">
                        <c:v>8.3507954610877698E-4</c:v>
                      </c:pt>
                      <c:pt idx="658">
                        <c:v>8.6274271598043304E-4</c:v>
                      </c:pt>
                      <c:pt idx="659">
                        <c:v>8.8157920432858005E-4</c:v>
                      </c:pt>
                      <c:pt idx="660">
                        <c:v>9.29732945942664E-4</c:v>
                      </c:pt>
                      <c:pt idx="661">
                        <c:v>9.5187784569392196E-4</c:v>
                      </c:pt>
                      <c:pt idx="662">
                        <c:v>9.871458905682869E-4</c:v>
                      </c:pt>
                      <c:pt idx="663">
                        <c:v>9.6065487593306905E-4</c:v>
                      </c:pt>
                      <c:pt idx="664">
                        <c:v>9.9632147971152408E-4</c:v>
                      </c:pt>
                      <c:pt idx="665">
                        <c:v>1.0134112654280999E-3</c:v>
                      </c:pt>
                      <c:pt idx="666">
                        <c:v>1.03366456796553E-3</c:v>
                      </c:pt>
                      <c:pt idx="667">
                        <c:v>1.06687556109876E-3</c:v>
                      </c:pt>
                      <c:pt idx="668">
                        <c:v>1.0334024871627499E-3</c:v>
                      </c:pt>
                      <c:pt idx="669">
                        <c:v>1.07758224203159E-3</c:v>
                      </c:pt>
                      <c:pt idx="670">
                        <c:v>1.11350111967012E-3</c:v>
                      </c:pt>
                      <c:pt idx="671">
                        <c:v>1.0934472407687901E-3</c:v>
                      </c:pt>
                      <c:pt idx="672">
                        <c:v>1.0952601314775899E-3</c:v>
                      </c:pt>
                      <c:pt idx="673">
                        <c:v>1.1490253989246001E-3</c:v>
                      </c:pt>
                      <c:pt idx="674">
                        <c:v>1.13046864318036E-3</c:v>
                      </c:pt>
                      <c:pt idx="675">
                        <c:v>1.15801294352297E-3</c:v>
                      </c:pt>
                      <c:pt idx="676">
                        <c:v>1.19773683421692E-3</c:v>
                      </c:pt>
                      <c:pt idx="677">
                        <c:v>1.2105948535674901E-3</c:v>
                      </c:pt>
                      <c:pt idx="678">
                        <c:v>1.2192969905009E-3</c:v>
                      </c:pt>
                      <c:pt idx="679">
                        <c:v>1.27286836786537E-3</c:v>
                      </c:pt>
                      <c:pt idx="680">
                        <c:v>1.2732569458177899E-3</c:v>
                      </c:pt>
                      <c:pt idx="681">
                        <c:v>1.24036286201012E-3</c:v>
                      </c:pt>
                      <c:pt idx="682">
                        <c:v>1.2719858181667E-3</c:v>
                      </c:pt>
                      <c:pt idx="683">
                        <c:v>1.2653581646444899E-3</c:v>
                      </c:pt>
                      <c:pt idx="684">
                        <c:v>1.3425420570843799E-3</c:v>
                      </c:pt>
                      <c:pt idx="685">
                        <c:v>1.3415481395108099E-3</c:v>
                      </c:pt>
                      <c:pt idx="686">
                        <c:v>1.3495112214800601E-3</c:v>
                      </c:pt>
                      <c:pt idx="687">
                        <c:v>1.38744276049066E-3</c:v>
                      </c:pt>
                      <c:pt idx="688">
                        <c:v>1.3575345458744701E-3</c:v>
                      </c:pt>
                      <c:pt idx="689">
                        <c:v>1.4126110278890899E-3</c:v>
                      </c:pt>
                      <c:pt idx="690">
                        <c:v>1.3952728486031601E-3</c:v>
                      </c:pt>
                      <c:pt idx="691">
                        <c:v>1.41992828617677E-3</c:v>
                      </c:pt>
                      <c:pt idx="692">
                        <c:v>1.44883560803971E-3</c:v>
                      </c:pt>
                      <c:pt idx="693">
                        <c:v>1.42577092276289E-3</c:v>
                      </c:pt>
                      <c:pt idx="694">
                        <c:v>1.4816315211750601E-3</c:v>
                      </c:pt>
                      <c:pt idx="695">
                        <c:v>1.4986525185686601E-3</c:v>
                      </c:pt>
                      <c:pt idx="696">
                        <c:v>1.4810338783459501E-3</c:v>
                      </c:pt>
                      <c:pt idx="697">
                        <c:v>1.5685308672324699E-3</c:v>
                      </c:pt>
                      <c:pt idx="698">
                        <c:v>1.5098050851759699E-3</c:v>
                      </c:pt>
                      <c:pt idx="699">
                        <c:v>1.55547272131583E-3</c:v>
                      </c:pt>
                      <c:pt idx="700">
                        <c:v>1.5879027709232801E-3</c:v>
                      </c:pt>
                      <c:pt idx="701">
                        <c:v>1.5603102216542499E-3</c:v>
                      </c:pt>
                      <c:pt idx="702">
                        <c:v>1.6071807816316699E-3</c:v>
                      </c:pt>
                      <c:pt idx="703">
                        <c:v>1.60502514927597E-3</c:v>
                      </c:pt>
                      <c:pt idx="704">
                        <c:v>1.64924960612048E-3</c:v>
                      </c:pt>
                      <c:pt idx="705">
                        <c:v>1.6355330546167399E-3</c:v>
                      </c:pt>
                      <c:pt idx="706">
                        <c:v>1.6646843859668501E-3</c:v>
                      </c:pt>
                      <c:pt idx="707">
                        <c:v>1.74698788326078E-3</c:v>
                      </c:pt>
                      <c:pt idx="708">
                        <c:v>1.65834251742736E-3</c:v>
                      </c:pt>
                      <c:pt idx="709">
                        <c:v>1.75322105486072E-3</c:v>
                      </c:pt>
                      <c:pt idx="710">
                        <c:v>1.7462062148929701E-3</c:v>
                      </c:pt>
                      <c:pt idx="711">
                        <c:v>1.7187269080608601E-3</c:v>
                      </c:pt>
                      <c:pt idx="712">
                        <c:v>1.7382828221004299E-3</c:v>
                      </c:pt>
                      <c:pt idx="713">
                        <c:v>1.7718896848021E-3</c:v>
                      </c:pt>
                      <c:pt idx="714">
                        <c:v>1.7499192975981501E-3</c:v>
                      </c:pt>
                      <c:pt idx="715">
                        <c:v>1.7524317253710701E-3</c:v>
                      </c:pt>
                      <c:pt idx="716">
                        <c:v>1.8377770299071101E-3</c:v>
                      </c:pt>
                      <c:pt idx="717">
                        <c:v>1.86810804486226E-3</c:v>
                      </c:pt>
                      <c:pt idx="718">
                        <c:v>1.8461347351807101E-3</c:v>
                      </c:pt>
                      <c:pt idx="719">
                        <c:v>1.8629225216171099E-3</c:v>
                      </c:pt>
                      <c:pt idx="720">
                        <c:v>1.8904960492948601E-3</c:v>
                      </c:pt>
                      <c:pt idx="721">
                        <c:v>1.9165852670077E-3</c:v>
                      </c:pt>
                      <c:pt idx="722">
                        <c:v>1.89542280783823E-3</c:v>
                      </c:pt>
                      <c:pt idx="723">
                        <c:v>1.8974360640700201E-3</c:v>
                      </c:pt>
                      <c:pt idx="724">
                        <c:v>1.8820524476973999E-3</c:v>
                      </c:pt>
                      <c:pt idx="725">
                        <c:v>1.9370323148403101E-3</c:v>
                      </c:pt>
                      <c:pt idx="726">
                        <c:v>1.92850954966612E-3</c:v>
                      </c:pt>
                      <c:pt idx="727">
                        <c:v>1.90427150132836E-3</c:v>
                      </c:pt>
                      <c:pt idx="728">
                        <c:v>1.9701926754225798E-3</c:v>
                      </c:pt>
                      <c:pt idx="729">
                        <c:v>2.0088839963740899E-3</c:v>
                      </c:pt>
                      <c:pt idx="730">
                        <c:v>1.9904534002996E-3</c:v>
                      </c:pt>
                      <c:pt idx="731">
                        <c:v>2.0249431615640199E-3</c:v>
                      </c:pt>
                      <c:pt idx="732">
                        <c:v>2.0383074210890001E-3</c:v>
                      </c:pt>
                      <c:pt idx="733">
                        <c:v>2.0198111433717102E-3</c:v>
                      </c:pt>
                      <c:pt idx="734">
                        <c:v>2.0408189577589401E-3</c:v>
                      </c:pt>
                      <c:pt idx="735">
                        <c:v>2.0724820984910101E-3</c:v>
                      </c:pt>
                      <c:pt idx="736">
                        <c:v>2.1039178740090599E-3</c:v>
                      </c:pt>
                      <c:pt idx="737">
                        <c:v>2.1503274931559901E-3</c:v>
                      </c:pt>
                      <c:pt idx="738">
                        <c:v>2.0996906137567902E-3</c:v>
                      </c:pt>
                      <c:pt idx="739">
                        <c:v>2.0921015493509899E-3</c:v>
                      </c:pt>
                      <c:pt idx="740">
                        <c:v>2.0823588236768202E-3</c:v>
                      </c:pt>
                      <c:pt idx="741">
                        <c:v>2.1772295102325499E-3</c:v>
                      </c:pt>
                      <c:pt idx="742">
                        <c:v>2.1053780198948698E-3</c:v>
                      </c:pt>
                      <c:pt idx="743">
                        <c:v>2.1198416573032499E-3</c:v>
                      </c:pt>
                      <c:pt idx="744">
                        <c:v>2.1530429664239899E-3</c:v>
                      </c:pt>
                      <c:pt idx="745">
                        <c:v>2.0843098343002299E-3</c:v>
                      </c:pt>
                      <c:pt idx="746">
                        <c:v>2.2112232058340698E-3</c:v>
                      </c:pt>
                      <c:pt idx="747">
                        <c:v>2.16078416059046E-3</c:v>
                      </c:pt>
                      <c:pt idx="748">
                        <c:v>2.13517398855456E-3</c:v>
                      </c:pt>
                      <c:pt idx="749">
                        <c:v>2.1280280144673801E-3</c:v>
                      </c:pt>
                      <c:pt idx="750">
                        <c:v>2.1607335339257801E-3</c:v>
                      </c:pt>
                      <c:pt idx="751">
                        <c:v>2.22336224344067E-3</c:v>
                      </c:pt>
                      <c:pt idx="752">
                        <c:v>2.1453019956651498E-3</c:v>
                      </c:pt>
                      <c:pt idx="753">
                        <c:v>2.2131046709490498E-3</c:v>
                      </c:pt>
                      <c:pt idx="754">
                        <c:v>2.1647623295765902E-3</c:v>
                      </c:pt>
                      <c:pt idx="755">
                        <c:v>2.16285386491554E-3</c:v>
                      </c:pt>
                      <c:pt idx="756">
                        <c:v>2.1069460845133101E-3</c:v>
                      </c:pt>
                      <c:pt idx="757">
                        <c:v>2.1183911029202902E-3</c:v>
                      </c:pt>
                      <c:pt idx="758">
                        <c:v>2.01927407044372E-3</c:v>
                      </c:pt>
                      <c:pt idx="759">
                        <c:v>2.0081868608229502E-3</c:v>
                      </c:pt>
                      <c:pt idx="760">
                        <c:v>1.9260825801114699E-3</c:v>
                      </c:pt>
                      <c:pt idx="761">
                        <c:v>1.88140450039614E-3</c:v>
                      </c:pt>
                      <c:pt idx="762">
                        <c:v>1.7784801719803599E-3</c:v>
                      </c:pt>
                      <c:pt idx="763">
                        <c:v>1.74441616196173E-3</c:v>
                      </c:pt>
                      <c:pt idx="764">
                        <c:v>1.64947309851071E-3</c:v>
                      </c:pt>
                      <c:pt idx="765">
                        <c:v>1.57674732519496E-3</c:v>
                      </c:pt>
                      <c:pt idx="766">
                        <c:v>1.5594694163711101E-3</c:v>
                      </c:pt>
                      <c:pt idx="767">
                        <c:v>1.5014850211599001E-3</c:v>
                      </c:pt>
                      <c:pt idx="768">
                        <c:v>1.48899235921336E-3</c:v>
                      </c:pt>
                      <c:pt idx="769">
                        <c:v>1.4594118222130499E-3</c:v>
                      </c:pt>
                      <c:pt idx="770">
                        <c:v>1.3922944075941399E-3</c:v>
                      </c:pt>
                      <c:pt idx="771">
                        <c:v>1.3682389303595101E-3</c:v>
                      </c:pt>
                      <c:pt idx="772">
                        <c:v>1.30761480991379E-3</c:v>
                      </c:pt>
                      <c:pt idx="773">
                        <c:v>1.3466371917325601E-3</c:v>
                      </c:pt>
                      <c:pt idx="774">
                        <c:v>1.25732574028698E-3</c:v>
                      </c:pt>
                      <c:pt idx="775">
                        <c:v>1.27681226527845E-3</c:v>
                      </c:pt>
                      <c:pt idx="776">
                        <c:v>1.2443516425815E-3</c:v>
                      </c:pt>
                      <c:pt idx="777">
                        <c:v>1.20494737772226E-3</c:v>
                      </c:pt>
                      <c:pt idx="778">
                        <c:v>1.23493640081336E-3</c:v>
                      </c:pt>
                      <c:pt idx="779">
                        <c:v>1.19247441001186E-3</c:v>
                      </c:pt>
                      <c:pt idx="780">
                        <c:v>1.19384299681558E-3</c:v>
                      </c:pt>
                      <c:pt idx="781">
                        <c:v>1.1325611697283601E-3</c:v>
                      </c:pt>
                      <c:pt idx="782">
                        <c:v>1.17397751136428E-3</c:v>
                      </c:pt>
                      <c:pt idx="783">
                        <c:v>1.1412556384287099E-3</c:v>
                      </c:pt>
                      <c:pt idx="784">
                        <c:v>1.0889287652929699E-3</c:v>
                      </c:pt>
                      <c:pt idx="785">
                        <c:v>1.0741831276265101E-3</c:v>
                      </c:pt>
                      <c:pt idx="786">
                        <c:v>1.1305332066390999E-3</c:v>
                      </c:pt>
                      <c:pt idx="787">
                        <c:v>1.08427961273489E-3</c:v>
                      </c:pt>
                      <c:pt idx="788">
                        <c:v>1.06382368075742E-3</c:v>
                      </c:pt>
                      <c:pt idx="789">
                        <c:v>1.0815904335867599E-3</c:v>
                      </c:pt>
                      <c:pt idx="790">
                        <c:v>1.0231264276891099E-3</c:v>
                      </c:pt>
                      <c:pt idx="791">
                        <c:v>1.0893146012127999E-3</c:v>
                      </c:pt>
                      <c:pt idx="792">
                        <c:v>1.01800920076377E-3</c:v>
                      </c:pt>
                      <c:pt idx="793">
                        <c:v>9.7883281441357804E-4</c:v>
                      </c:pt>
                      <c:pt idx="794">
                        <c:v>9.5511451087669096E-4</c:v>
                      </c:pt>
                      <c:pt idx="795">
                        <c:v>1.0020502222566499E-3</c:v>
                      </c:pt>
                      <c:pt idx="796">
                        <c:v>9.5927502776191895E-4</c:v>
                      </c:pt>
                      <c:pt idx="797">
                        <c:v>9.4505077934625497E-4</c:v>
                      </c:pt>
                      <c:pt idx="798">
                        <c:v>9.8254816420278806E-4</c:v>
                      </c:pt>
                      <c:pt idx="799">
                        <c:v>9.12296429680643E-4</c:v>
                      </c:pt>
                      <c:pt idx="800">
                        <c:v>9.866282510095619E-4</c:v>
                      </c:pt>
                      <c:pt idx="801">
                        <c:v>9.4952896007301202E-4</c:v>
                      </c:pt>
                      <c:pt idx="802">
                        <c:v>9.07146227603908E-4</c:v>
                      </c:pt>
                      <c:pt idx="803">
                        <c:v>8.9532685117588704E-4</c:v>
                      </c:pt>
                      <c:pt idx="804">
                        <c:v>9.2274060516977401E-4</c:v>
                      </c:pt>
                      <c:pt idx="805">
                        <c:v>8.8690743919990196E-4</c:v>
                      </c:pt>
                      <c:pt idx="806">
                        <c:v>9.1814106907091005E-4</c:v>
                      </c:pt>
                      <c:pt idx="807">
                        <c:v>8.9600676326071795E-4</c:v>
                      </c:pt>
                      <c:pt idx="808">
                        <c:v>8.4944588285382205E-4</c:v>
                      </c:pt>
                      <c:pt idx="809">
                        <c:v>8.1951364969843103E-4</c:v>
                      </c:pt>
                      <c:pt idx="810">
                        <c:v>8.5468841526082197E-4</c:v>
                      </c:pt>
                      <c:pt idx="811">
                        <c:v>8.2015464204797004E-4</c:v>
                      </c:pt>
                      <c:pt idx="812">
                        <c:v>8.2379950338667799E-4</c:v>
                      </c:pt>
                      <c:pt idx="813">
                        <c:v>8.4054533719275099E-4</c:v>
                      </c:pt>
                      <c:pt idx="814">
                        <c:v>7.7029716182935805E-4</c:v>
                      </c:pt>
                      <c:pt idx="815">
                        <c:v>7.9269968968149595E-4</c:v>
                      </c:pt>
                      <c:pt idx="816">
                        <c:v>7.72562126227101E-4</c:v>
                      </c:pt>
                      <c:pt idx="817">
                        <c:v>7.9137165121595597E-4</c:v>
                      </c:pt>
                      <c:pt idx="818">
                        <c:v>8.0242128962394895E-4</c:v>
                      </c:pt>
                      <c:pt idx="819">
                        <c:v>7.7215402416511896E-4</c:v>
                      </c:pt>
                      <c:pt idx="820">
                        <c:v>7.6289848985232605E-4</c:v>
                      </c:pt>
                      <c:pt idx="821">
                        <c:v>7.2339299260821698E-4</c:v>
                      </c:pt>
                      <c:pt idx="822">
                        <c:v>7.1585041550548698E-4</c:v>
                      </c:pt>
                      <c:pt idx="823">
                        <c:v>8.04834138311674E-4</c:v>
                      </c:pt>
                      <c:pt idx="824">
                        <c:v>7.4524684339031199E-4</c:v>
                      </c:pt>
                      <c:pt idx="825">
                        <c:v>7.3971663134582996E-4</c:v>
                      </c:pt>
                      <c:pt idx="826">
                        <c:v>7.7141456401500299E-4</c:v>
                      </c:pt>
                      <c:pt idx="827">
                        <c:v>7.3291462538675799E-4</c:v>
                      </c:pt>
                      <c:pt idx="828">
                        <c:v>7.1544757125502703E-4</c:v>
                      </c:pt>
                      <c:pt idx="829">
                        <c:v>7.2893877518410597E-4</c:v>
                      </c:pt>
                      <c:pt idx="830">
                        <c:v>6.9686192675789201E-4</c:v>
                      </c:pt>
                      <c:pt idx="831">
                        <c:v>6.1444151128862696E-4</c:v>
                      </c:pt>
                      <c:pt idx="832">
                        <c:v>6.8100334231702901E-4</c:v>
                      </c:pt>
                      <c:pt idx="833">
                        <c:v>7.0965043525103696E-4</c:v>
                      </c:pt>
                      <c:pt idx="834">
                        <c:v>6.7888380651539497E-4</c:v>
                      </c:pt>
                      <c:pt idx="835">
                        <c:v>5.9766271454033304E-4</c:v>
                      </c:pt>
                      <c:pt idx="836">
                        <c:v>6.0358213421141398E-4</c:v>
                      </c:pt>
                      <c:pt idx="837">
                        <c:v>6.54316530608272E-4</c:v>
                      </c:pt>
                      <c:pt idx="838">
                        <c:v>6.1735972782748399E-4</c:v>
                      </c:pt>
                      <c:pt idx="839">
                        <c:v>5.7481568632454299E-4</c:v>
                      </c:pt>
                      <c:pt idx="840">
                        <c:v>5.7059209294741504E-4</c:v>
                      </c:pt>
                      <c:pt idx="841">
                        <c:v>5.9987369489101301E-4</c:v>
                      </c:pt>
                      <c:pt idx="842">
                        <c:v>6.0108036591451097E-4</c:v>
                      </c:pt>
                      <c:pt idx="843">
                        <c:v>5.7969605912085403E-4</c:v>
                      </c:pt>
                      <c:pt idx="844">
                        <c:v>5.4100884848234498E-4</c:v>
                      </c:pt>
                      <c:pt idx="845">
                        <c:v>5.6198665172116E-4</c:v>
                      </c:pt>
                      <c:pt idx="846">
                        <c:v>5.7620641488353595E-4</c:v>
                      </c:pt>
                      <c:pt idx="847">
                        <c:v>5.7267802881067603E-4</c:v>
                      </c:pt>
                      <c:pt idx="848">
                        <c:v>5.3643445813956895E-4</c:v>
                      </c:pt>
                      <c:pt idx="849">
                        <c:v>5.2499023108321802E-4</c:v>
                      </c:pt>
                      <c:pt idx="850">
                        <c:v>4.8401676407266699E-4</c:v>
                      </c:pt>
                      <c:pt idx="851">
                        <c:v>5.1023747900062701E-4</c:v>
                      </c:pt>
                      <c:pt idx="852">
                        <c:v>2.6534490784089598E-4</c:v>
                      </c:pt>
                      <c:pt idx="853">
                        <c:v>4.53284788575373E-4</c:v>
                      </c:pt>
                      <c:pt idx="854">
                        <c:v>3.5880308398426598E-4</c:v>
                      </c:pt>
                      <c:pt idx="855">
                        <c:v>3.5729056684906499E-4</c:v>
                      </c:pt>
                      <c:pt idx="856">
                        <c:v>3.9505851298883901E-4</c:v>
                      </c:pt>
                      <c:pt idx="857">
                        <c:v>3.1490027558152002E-4</c:v>
                      </c:pt>
                      <c:pt idx="858">
                        <c:v>3.2766102805644902E-4</c:v>
                      </c:pt>
                      <c:pt idx="859">
                        <c:v>3.2267523232427898E-4</c:v>
                      </c:pt>
                      <c:pt idx="860">
                        <c:v>2.8345848923935302E-4</c:v>
                      </c:pt>
                      <c:pt idx="861">
                        <c:v>2.6964157029682202E-4</c:v>
                      </c:pt>
                      <c:pt idx="862">
                        <c:v>2.6953929982027501E-4</c:v>
                      </c:pt>
                      <c:pt idx="863">
                        <c:v>2.7719503305668E-4</c:v>
                      </c:pt>
                      <c:pt idx="864">
                        <c:v>2.6079230845403503E-4</c:v>
                      </c:pt>
                      <c:pt idx="865">
                        <c:v>2.5402629522612699E-4</c:v>
                      </c:pt>
                      <c:pt idx="866">
                        <c:v>2.3734350708056099E-4</c:v>
                      </c:pt>
                      <c:pt idx="867">
                        <c:v>2.1061912520329101E-4</c:v>
                      </c:pt>
                      <c:pt idx="868">
                        <c:v>2.2522058808937E-4</c:v>
                      </c:pt>
                      <c:pt idx="869">
                        <c:v>2.0291117812946E-4</c:v>
                      </c:pt>
                      <c:pt idx="870">
                        <c:v>1.9894899122701001E-4</c:v>
                      </c:pt>
                      <c:pt idx="871">
                        <c:v>1.8050412321102299E-4</c:v>
                      </c:pt>
                      <c:pt idx="872">
                        <c:v>1.88314879178737E-4</c:v>
                      </c:pt>
                      <c:pt idx="873">
                        <c:v>2.16958715942828E-4</c:v>
                      </c:pt>
                      <c:pt idx="874">
                        <c:v>2.21775506116685E-4</c:v>
                      </c:pt>
                      <c:pt idx="875">
                        <c:v>1.87469234673233E-4</c:v>
                      </c:pt>
                      <c:pt idx="876">
                        <c:v>1.7793399324799299E-4</c:v>
                      </c:pt>
                      <c:pt idx="877">
                        <c:v>1.81609309612761E-4</c:v>
                      </c:pt>
                      <c:pt idx="878">
                        <c:v>1.6440900910249999E-4</c:v>
                      </c:pt>
                      <c:pt idx="879">
                        <c:v>1.3647034373585599E-4</c:v>
                      </c:pt>
                      <c:pt idx="880">
                        <c:v>1.2252023181667801E-4</c:v>
                      </c:pt>
                      <c:pt idx="881">
                        <c:v>1.64369584756035E-4</c:v>
                      </c:pt>
                      <c:pt idx="882">
                        <c:v>1.4497006487933101E-4</c:v>
                      </c:pt>
                      <c:pt idx="883">
                        <c:v>1.3315722769330601E-4</c:v>
                      </c:pt>
                      <c:pt idx="884">
                        <c:v>1.2082365990690101E-4</c:v>
                      </c:pt>
                      <c:pt idx="885">
                        <c:v>1.08996208895659E-4</c:v>
                      </c:pt>
                      <c:pt idx="886">
                        <c:v>1.1124723876450001E-4</c:v>
                      </c:pt>
                      <c:pt idx="887">
                        <c:v>1.24366745342422E-4</c:v>
                      </c:pt>
                      <c:pt idx="888">
                        <c:v>1.11575640082617E-4</c:v>
                      </c:pt>
                      <c:pt idx="889" formatCode="0.00E+00">
                        <c:v>9.74660510861625E-5</c:v>
                      </c:pt>
                      <c:pt idx="890">
                        <c:v>1.61532578769801E-4</c:v>
                      </c:pt>
                      <c:pt idx="891">
                        <c:v>1.1360193561962E-4</c:v>
                      </c:pt>
                      <c:pt idx="892">
                        <c:v>1.55451556143974E-4</c:v>
                      </c:pt>
                      <c:pt idx="893" formatCode="0.00E+00">
                        <c:v>9.3797407113886097E-5</c:v>
                      </c:pt>
                      <c:pt idx="894">
                        <c:v>1.10537514809607E-4</c:v>
                      </c:pt>
                      <c:pt idx="895" formatCode="0.00E+00">
                        <c:v>7.7997229709679398E-5</c:v>
                      </c:pt>
                      <c:pt idx="896" formatCode="0.00E+00">
                        <c:v>8.7980120552521505E-5</c:v>
                      </c:pt>
                      <c:pt idx="897">
                        <c:v>1.1664848913098499E-4</c:v>
                      </c:pt>
                      <c:pt idx="898" formatCode="0.00E+00">
                        <c:v>6.6190518720346599E-5</c:v>
                      </c:pt>
                      <c:pt idx="899">
                        <c:v>1.0943110780962701E-4</c:v>
                      </c:pt>
                      <c:pt idx="900">
                        <c:v>1.16665583128315E-4</c:v>
                      </c:pt>
                      <c:pt idx="901" formatCode="0.00E+00">
                        <c:v>8.6379735937062898E-5</c:v>
                      </c:pt>
                      <c:pt idx="902" formatCode="0.00E+00">
                        <c:v>8.6045244910605095E-5</c:v>
                      </c:pt>
                      <c:pt idx="903">
                        <c:v>1.03456729398363E-4</c:v>
                      </c:pt>
                      <c:pt idx="904" formatCode="0.00E+00">
                        <c:v>9.8601371274275497E-5</c:v>
                      </c:pt>
                      <c:pt idx="905" formatCode="0.00E+00">
                        <c:v>6.7505786831549905E-5</c:v>
                      </c:pt>
                      <c:pt idx="906" formatCode="0.00E+00">
                        <c:v>6.29443078982006E-5</c:v>
                      </c:pt>
                      <c:pt idx="907" formatCode="0.00E+00">
                        <c:v>5.1429842659288401E-5</c:v>
                      </c:pt>
                      <c:pt idx="908" formatCode="0.00E+00">
                        <c:v>7.7468925443511806E-5</c:v>
                      </c:pt>
                      <c:pt idx="909" formatCode="0.00E+00">
                        <c:v>6.4395645168096799E-5</c:v>
                      </c:pt>
                      <c:pt idx="910">
                        <c:v>1.0398149482165801E-4</c:v>
                      </c:pt>
                      <c:pt idx="911" formatCode="0.00E+00">
                        <c:v>5.1912978103297303E-5</c:v>
                      </c:pt>
                      <c:pt idx="912" formatCode="0.00E+00">
                        <c:v>6.2914458148762595E-5</c:v>
                      </c:pt>
                      <c:pt idx="913" formatCode="0.00E+00">
                        <c:v>5.0209848861523702E-5</c:v>
                      </c:pt>
                      <c:pt idx="914" formatCode="0.00E+00">
                        <c:v>8.4158502954147395E-5</c:v>
                      </c:pt>
                      <c:pt idx="915" formatCode="0.00E+00">
                        <c:v>2.7542103318354501E-5</c:v>
                      </c:pt>
                      <c:pt idx="916" formatCode="0.00E+00">
                        <c:v>6.8965099530316295E-5</c:v>
                      </c:pt>
                      <c:pt idx="917" formatCode="0.00E+00">
                        <c:v>3.5108576096561701E-5</c:v>
                      </c:pt>
                      <c:pt idx="918" formatCode="0.00E+00">
                        <c:v>6.1613310800644696E-5</c:v>
                      </c:pt>
                      <c:pt idx="919" formatCode="0.00E+00">
                        <c:v>5.51688636136122E-5</c:v>
                      </c:pt>
                      <c:pt idx="920" formatCode="0.00E+00">
                        <c:v>7.2840673479802404E-5</c:v>
                      </c:pt>
                      <c:pt idx="921" formatCode="0.00E+00">
                        <c:v>6.2047819119838795E-5</c:v>
                      </c:pt>
                      <c:pt idx="922" formatCode="0.00E+00">
                        <c:v>1.1308140581895399E-5</c:v>
                      </c:pt>
                      <c:pt idx="923" formatCode="0.00E+00">
                        <c:v>5.0223083304922202E-5</c:v>
                      </c:pt>
                      <c:pt idx="924" formatCode="0.00E+00">
                        <c:v>2.4508418499661801E-5</c:v>
                      </c:pt>
                      <c:pt idx="925" formatCode="0.00E+00">
                        <c:v>3.61293525798785E-5</c:v>
                      </c:pt>
                      <c:pt idx="926" formatCode="0.00E+00">
                        <c:v>6.3913190904335494E-5</c:v>
                      </c:pt>
                      <c:pt idx="927" formatCode="0.00E+00">
                        <c:v>5.0643114685827298E-5</c:v>
                      </c:pt>
                      <c:pt idx="928" formatCode="0.00E+00">
                        <c:v>4.8846256642208698E-5</c:v>
                      </c:pt>
                      <c:pt idx="929" formatCode="0.00E+00">
                        <c:v>7.3769104089386095E-5</c:v>
                      </c:pt>
                      <c:pt idx="930" formatCode="0.00E+00">
                        <c:v>3.9566227911035802E-5</c:v>
                      </c:pt>
                      <c:pt idx="931" formatCode="0.00E+00">
                        <c:v>2.6779246698462801E-5</c:v>
                      </c:pt>
                      <c:pt idx="932" formatCode="0.00E+00">
                        <c:v>4.3098646608811897E-5</c:v>
                      </c:pt>
                      <c:pt idx="933" formatCode="0.00E+00">
                        <c:v>1.7449538171990901E-5</c:v>
                      </c:pt>
                      <c:pt idx="934" formatCode="0.00E+00">
                        <c:v>1.15345350742137E-5</c:v>
                      </c:pt>
                      <c:pt idx="935" formatCode="0.00E+00">
                        <c:v>-1.22396827068577E-5</c:v>
                      </c:pt>
                      <c:pt idx="936" formatCode="0.00E+00">
                        <c:v>3.0304746902648002E-6</c:v>
                      </c:pt>
                      <c:pt idx="937" formatCode="0.00E+00">
                        <c:v>3.89440430539691E-5</c:v>
                      </c:pt>
                      <c:pt idx="938" formatCode="0.00E+00">
                        <c:v>6.47497077981311E-7</c:v>
                      </c:pt>
                      <c:pt idx="939" formatCode="0.00E+00">
                        <c:v>-2.2724287913713E-5</c:v>
                      </c:pt>
                      <c:pt idx="940" formatCode="0.00E+00">
                        <c:v>-2.6891223520059799E-5</c:v>
                      </c:pt>
                      <c:pt idx="941" formatCode="0.00E+00">
                        <c:v>-6.3457567229864897E-7</c:v>
                      </c:pt>
                      <c:pt idx="942" formatCode="0.00E+00">
                        <c:v>1.00312446982379E-5</c:v>
                      </c:pt>
                      <c:pt idx="943" formatCode="0.00E+00">
                        <c:v>7.6645176369574997E-6</c:v>
                      </c:pt>
                      <c:pt idx="944" formatCode="0.00E+00">
                        <c:v>1.0461355921844799E-5</c:v>
                      </c:pt>
                      <c:pt idx="945" formatCode="0.00E+00">
                        <c:v>1.9866921245032702E-5</c:v>
                      </c:pt>
                      <c:pt idx="946" formatCode="0.00E+00">
                        <c:v>2.39699647753315E-6</c:v>
                      </c:pt>
                      <c:pt idx="947" formatCode="0.00E+00">
                        <c:v>-1.2331952717373E-5</c:v>
                      </c:pt>
                      <c:pt idx="948" formatCode="0.00E+00">
                        <c:v>-4.1290198020216699E-6</c:v>
                      </c:pt>
                      <c:pt idx="949" formatCode="0.00E+00">
                        <c:v>4.8889179782454199E-6</c:v>
                      </c:pt>
                      <c:pt idx="950" formatCode="0.00E+00">
                        <c:v>-2.63359378212908E-5</c:v>
                      </c:pt>
                      <c:pt idx="951" formatCode="0.00E+00">
                        <c:v>-2.8147539273427901E-5</c:v>
                      </c:pt>
                      <c:pt idx="952" formatCode="0.00E+00">
                        <c:v>-1.23415730730436E-5</c:v>
                      </c:pt>
                      <c:pt idx="953">
                        <c:v>-2.8747603309224498E-4</c:v>
                      </c:pt>
                      <c:pt idx="954" formatCode="0.00E+00">
                        <c:v>-1.82726083499437E-5</c:v>
                      </c:pt>
                      <c:pt idx="955" formatCode="0.00E+00">
                        <c:v>-7.8870526848484498E-5</c:v>
                      </c:pt>
                      <c:pt idx="956" formatCode="0.00E+00">
                        <c:v>-2.6088744090735901E-5</c:v>
                      </c:pt>
                      <c:pt idx="957" formatCode="0.00E+00">
                        <c:v>-3.14522669392588E-5</c:v>
                      </c:pt>
                      <c:pt idx="958" formatCode="0.00E+00">
                        <c:v>-3.5248840359963798E-5</c:v>
                      </c:pt>
                      <c:pt idx="959" formatCode="0.00E+00">
                        <c:v>-3.3865636266980003E-5</c:v>
                      </c:pt>
                      <c:pt idx="960" formatCode="0.00E+00">
                        <c:v>-3.1083317146279901E-5</c:v>
                      </c:pt>
                      <c:pt idx="961" formatCode="0.00E+00">
                        <c:v>-2.8412118920988401E-5</c:v>
                      </c:pt>
                      <c:pt idx="962" formatCode="0.00E+00">
                        <c:v>-1.8571421209630399E-5</c:v>
                      </c:pt>
                      <c:pt idx="963" formatCode="0.00E+00">
                        <c:v>-1.2930390420251401E-5</c:v>
                      </c:pt>
                      <c:pt idx="964" formatCode="0.00E+00">
                        <c:v>-4.1262576734040502E-5</c:v>
                      </c:pt>
                      <c:pt idx="965" formatCode="0.00E+00">
                        <c:v>-8.3467618164907394E-6</c:v>
                      </c:pt>
                      <c:pt idx="966" formatCode="0.00E+00">
                        <c:v>-5.3196790845612999E-5</c:v>
                      </c:pt>
                      <c:pt idx="967" formatCode="0.00E+00">
                        <c:v>-6.1237012932416704E-5</c:v>
                      </c:pt>
                      <c:pt idx="968" formatCode="0.00E+00">
                        <c:v>-5.76734428990209E-5</c:v>
                      </c:pt>
                      <c:pt idx="969" formatCode="0.00E+00">
                        <c:v>-6.03576434281072E-5</c:v>
                      </c:pt>
                      <c:pt idx="970" formatCode="0.00E+00">
                        <c:v>-7.9882090653990206E-5</c:v>
                      </c:pt>
                      <c:pt idx="971" formatCode="0.00E+00">
                        <c:v>-7.1361984431140605E-5</c:v>
                      </c:pt>
                      <c:pt idx="972" formatCode="0.00E+00">
                        <c:v>-4.4499719934591897E-5</c:v>
                      </c:pt>
                      <c:pt idx="973" formatCode="0.00E+00">
                        <c:v>-7.39611497259038E-5</c:v>
                      </c:pt>
                      <c:pt idx="974" formatCode="0.00E+00">
                        <c:v>-6.2499374164704698E-5</c:v>
                      </c:pt>
                      <c:pt idx="975" formatCode="0.00E+00">
                        <c:v>-4.05569445864973E-5</c:v>
                      </c:pt>
                      <c:pt idx="976" formatCode="0.00E+00">
                        <c:v>-6.7220486345974896E-5</c:v>
                      </c:pt>
                      <c:pt idx="977" formatCode="0.00E+00">
                        <c:v>-3.4786357569644299E-5</c:v>
                      </c:pt>
                      <c:pt idx="978" formatCode="0.00E+00">
                        <c:v>-7.7197349531525901E-5</c:v>
                      </c:pt>
                      <c:pt idx="979" formatCode="0.00E+00">
                        <c:v>-4.3636535000896002E-5</c:v>
                      </c:pt>
                      <c:pt idx="980">
                        <c:v>-1.06961792023796E-4</c:v>
                      </c:pt>
                      <c:pt idx="981" formatCode="0.00E+00">
                        <c:v>-8.8199859409523405E-5</c:v>
                      </c:pt>
                      <c:pt idx="982" formatCode="0.00E+00">
                        <c:v>-5.32635551706043E-5</c:v>
                      </c:pt>
                      <c:pt idx="983" formatCode="0.00E+00">
                        <c:v>-6.2658893220834505E-5</c:v>
                      </c:pt>
                      <c:pt idx="984" formatCode="0.00E+00">
                        <c:v>-7.6391244625053796E-5</c:v>
                      </c:pt>
                      <c:pt idx="985" formatCode="0.00E+00">
                        <c:v>-9.4446549610423006E-5</c:v>
                      </c:pt>
                      <c:pt idx="986" formatCode="0.00E+00">
                        <c:v>-5.0049016133051297E-5</c:v>
                      </c:pt>
                      <c:pt idx="987" formatCode="0.00E+00">
                        <c:v>-5.8250195052884698E-5</c:v>
                      </c:pt>
                      <c:pt idx="988" formatCode="0.00E+00">
                        <c:v>-2.0860707842559699E-5</c:v>
                      </c:pt>
                      <c:pt idx="989" formatCode="0.00E+00">
                        <c:v>-1.0766790511490501E-5</c:v>
                      </c:pt>
                      <c:pt idx="990" formatCode="0.00E+00">
                        <c:v>-5.4973481015303398E-5</c:v>
                      </c:pt>
                      <c:pt idx="991" formatCode="0.00E+00">
                        <c:v>-8.8570068558567298E-5</c:v>
                      </c:pt>
                      <c:pt idx="992" formatCode="0.00E+00">
                        <c:v>-7.1900687798854505E-5</c:v>
                      </c:pt>
                      <c:pt idx="993">
                        <c:v>-2.4801601666114999E-4</c:v>
                      </c:pt>
                      <c:pt idx="994" formatCode="0.00E+00">
                        <c:v>-8.6668244326437897E-5</c:v>
                      </c:pt>
                      <c:pt idx="995" formatCode="0.00E+00">
                        <c:v>-5.5603049720877097E-5</c:v>
                      </c:pt>
                      <c:pt idx="996" formatCode="0.00E+00">
                        <c:v>-4.2193071887425301E-5</c:v>
                      </c:pt>
                      <c:pt idx="997" formatCode="0.00E+00">
                        <c:v>-9.9746361456049394E-5</c:v>
                      </c:pt>
                      <c:pt idx="998">
                        <c:v>-1.11355365511503E-4</c:v>
                      </c:pt>
                      <c:pt idx="999" formatCode="0.00E+00">
                        <c:v>-6.3462275141334504E-5</c:v>
                      </c:pt>
                      <c:pt idx="1000" formatCode="0.00E+00">
                        <c:v>-9.5350602015159606E-5</c:v>
                      </c:pt>
                      <c:pt idx="1001" formatCode="0.00E+00">
                        <c:v>-7.7731778733416203E-5</c:v>
                      </c:pt>
                      <c:pt idx="1002" formatCode="0.00E+00">
                        <c:v>-4.65308750792983E-5</c:v>
                      </c:pt>
                      <c:pt idx="1003">
                        <c:v>-1.03960116398401E-4</c:v>
                      </c:pt>
                      <c:pt idx="1004" formatCode="0.00E+00">
                        <c:v>-5.9631835283526603E-5</c:v>
                      </c:pt>
                      <c:pt idx="1005" formatCode="0.00E+00">
                        <c:v>-6.1676392851102503E-5</c:v>
                      </c:pt>
                      <c:pt idx="1006" formatCode="0.00E+00">
                        <c:v>-6.5539137429062498E-5</c:v>
                      </c:pt>
                      <c:pt idx="1007">
                        <c:v>-1.13591433998558E-4</c:v>
                      </c:pt>
                      <c:pt idx="1008" formatCode="0.00E+00">
                        <c:v>-9.0945844765368E-5</c:v>
                      </c:pt>
                      <c:pt idx="1009" formatCode="0.00E+00">
                        <c:v>-6.4371858962125193E-5</c:v>
                      </c:pt>
                      <c:pt idx="1010" formatCode="0.00E+00">
                        <c:v>-7.1825837679182907E-5</c:v>
                      </c:pt>
                      <c:pt idx="1011" formatCode="0.00E+00">
                        <c:v>-8.0041746563741195E-5</c:v>
                      </c:pt>
                      <c:pt idx="1012">
                        <c:v>-1.2021772648093801E-4</c:v>
                      </c:pt>
                      <c:pt idx="1013">
                        <c:v>-1.08785239722599E-4</c:v>
                      </c:pt>
                      <c:pt idx="1014" formatCode="0.00E+00">
                        <c:v>-7.7825497795868295E-5</c:v>
                      </c:pt>
                      <c:pt idx="1015" formatCode="0.00E+00">
                        <c:v>-5.3756823467030097E-5</c:v>
                      </c:pt>
                      <c:pt idx="1016" formatCode="0.00E+00">
                        <c:v>-6.7850671736656597E-5</c:v>
                      </c:pt>
                      <c:pt idx="1017">
                        <c:v>-1.14599440346936E-4</c:v>
                      </c:pt>
                      <c:pt idx="1018">
                        <c:v>-1.29842093733984E-4</c:v>
                      </c:pt>
                      <c:pt idx="1019">
                        <c:v>-1.2315295736544101E-4</c:v>
                      </c:pt>
                      <c:pt idx="1020">
                        <c:v>-1.2674702452618401E-4</c:v>
                      </c:pt>
                      <c:pt idx="1021" formatCode="0.00E+00">
                        <c:v>-7.5476996222651404E-5</c:v>
                      </c:pt>
                      <c:pt idx="1022" formatCode="0.00E+00">
                        <c:v>-6.2775598694359206E-5</c:v>
                      </c:pt>
                      <c:pt idx="1023">
                        <c:v>-1.19650209990694E-4</c:v>
                      </c:pt>
                      <c:pt idx="1024">
                        <c:v>-1.3974122118895799E-4</c:v>
                      </c:pt>
                      <c:pt idx="1025">
                        <c:v>-1.4876316092067899E-4</c:v>
                      </c:pt>
                      <c:pt idx="1026">
                        <c:v>-1.3350726846839199E-4</c:v>
                      </c:pt>
                      <c:pt idx="1027">
                        <c:v>-1.2662621072990701E-4</c:v>
                      </c:pt>
                      <c:pt idx="1028">
                        <c:v>-1.1278316589756499E-4</c:v>
                      </c:pt>
                      <c:pt idx="1029">
                        <c:v>-1.2026657197173001E-4</c:v>
                      </c:pt>
                      <c:pt idx="1030">
                        <c:v>-1.4977766380337701E-4</c:v>
                      </c:pt>
                      <c:pt idx="1031">
                        <c:v>-1.33642098273239E-4</c:v>
                      </c:pt>
                      <c:pt idx="1032" formatCode="0.00E+00">
                        <c:v>-9.7498630793305306E-5</c:v>
                      </c:pt>
                      <c:pt idx="1033">
                        <c:v>-1.2141311859441901E-4</c:v>
                      </c:pt>
                      <c:pt idx="1034">
                        <c:v>-1.26027526714287E-4</c:v>
                      </c:pt>
                      <c:pt idx="1035">
                        <c:v>-1.41393200251266E-4</c:v>
                      </c:pt>
                      <c:pt idx="1036">
                        <c:v>-1.04148711157958E-4</c:v>
                      </c:pt>
                      <c:pt idx="1037" formatCode="0.00E+00">
                        <c:v>-8.0191220719584298E-5</c:v>
                      </c:pt>
                      <c:pt idx="1038">
                        <c:v>-1.4306296555612299E-4</c:v>
                      </c:pt>
                      <c:pt idx="1039">
                        <c:v>-1.3100828889123201E-4</c:v>
                      </c:pt>
                      <c:pt idx="1040">
                        <c:v>-1.11673225214887E-4</c:v>
                      </c:pt>
                      <c:pt idx="1041">
                        <c:v>-1.4735690773443801E-4</c:v>
                      </c:pt>
                      <c:pt idx="1042">
                        <c:v>-1.6259716418533601E-4</c:v>
                      </c:pt>
                      <c:pt idx="1043">
                        <c:v>-1.61377336501204E-4</c:v>
                      </c:pt>
                      <c:pt idx="1044">
                        <c:v>-1.6993118045765499E-4</c:v>
                      </c:pt>
                      <c:pt idx="1045">
                        <c:v>-1.0118138407376799E-4</c:v>
                      </c:pt>
                      <c:pt idx="1046">
                        <c:v>-1.6079687066616099E-4</c:v>
                      </c:pt>
                      <c:pt idx="1047">
                        <c:v>-1.20226200310658E-4</c:v>
                      </c:pt>
                      <c:pt idx="1048">
                        <c:v>-1.7617174609390701E-4</c:v>
                      </c:pt>
                      <c:pt idx="1049">
                        <c:v>-1.54107976889999E-4</c:v>
                      </c:pt>
                      <c:pt idx="1050">
                        <c:v>-1.48396943614602E-4</c:v>
                      </c:pt>
                      <c:pt idx="1051">
                        <c:v>-1.33123379337984E-4</c:v>
                      </c:pt>
                      <c:pt idx="1052">
                        <c:v>-1.2764368251028899E-4</c:v>
                      </c:pt>
                      <c:pt idx="1053">
                        <c:v>-1.4164370665285399E-4</c:v>
                      </c:pt>
                      <c:pt idx="1054">
                        <c:v>-1.8053191815954199E-4</c:v>
                      </c:pt>
                      <c:pt idx="1055">
                        <c:v>-1.1815061536368699E-4</c:v>
                      </c:pt>
                      <c:pt idx="1056">
                        <c:v>-1.7735023523370101E-4</c:v>
                      </c:pt>
                      <c:pt idx="1057">
                        <c:v>-1.97871927259576E-4</c:v>
                      </c:pt>
                      <c:pt idx="1058">
                        <c:v>-1.7024260113373399E-4</c:v>
                      </c:pt>
                      <c:pt idx="1059">
                        <c:v>-2.3787782625402199E-4</c:v>
                      </c:pt>
                      <c:pt idx="1060">
                        <c:v>-1.3928402850950901E-4</c:v>
                      </c:pt>
                      <c:pt idx="1061">
                        <c:v>-1.7633206086971101E-4</c:v>
                      </c:pt>
                      <c:pt idx="1062">
                        <c:v>-1.5606960929238499E-4</c:v>
                      </c:pt>
                      <c:pt idx="1063">
                        <c:v>-1.90002379659497E-4</c:v>
                      </c:pt>
                      <c:pt idx="1064">
                        <c:v>-1.7245565470911699E-4</c:v>
                      </c:pt>
                      <c:pt idx="1065">
                        <c:v>-1.80511283290245E-4</c:v>
                      </c:pt>
                      <c:pt idx="1066">
                        <c:v>-1.3962835419394101E-4</c:v>
                      </c:pt>
                      <c:pt idx="1067">
                        <c:v>-1.4669158921034299E-4</c:v>
                      </c:pt>
                      <c:pt idx="1068">
                        <c:v>-1.68476910917044E-4</c:v>
                      </c:pt>
                      <c:pt idx="1069">
                        <c:v>-1.69138108876845E-4</c:v>
                      </c:pt>
                      <c:pt idx="1070">
                        <c:v>-1.52224195027728E-4</c:v>
                      </c:pt>
                      <c:pt idx="1071">
                        <c:v>-1.9760121938851299E-4</c:v>
                      </c:pt>
                      <c:pt idx="1072">
                        <c:v>-1.5979741262971099E-4</c:v>
                      </c:pt>
                      <c:pt idx="1073">
                        <c:v>-1.7168884296537299E-4</c:v>
                      </c:pt>
                      <c:pt idx="1074">
                        <c:v>-2.2444917421302299E-4</c:v>
                      </c:pt>
                      <c:pt idx="1075">
                        <c:v>-2.13703713174712E-4</c:v>
                      </c:pt>
                      <c:pt idx="1076">
                        <c:v>-1.8219131729233599E-4</c:v>
                      </c:pt>
                      <c:pt idx="1077">
                        <c:v>-1.59183803303829E-4</c:v>
                      </c:pt>
                      <c:pt idx="1078">
                        <c:v>-2.15629387667726E-4</c:v>
                      </c:pt>
                      <c:pt idx="1079">
                        <c:v>-1.6502466659116399E-4</c:v>
                      </c:pt>
                      <c:pt idx="1080">
                        <c:v>-2.1690232345138801E-4</c:v>
                      </c:pt>
                      <c:pt idx="1081">
                        <c:v>-1.8385759923170299E-4</c:v>
                      </c:pt>
                      <c:pt idx="1082">
                        <c:v>-1.78428380609968E-4</c:v>
                      </c:pt>
                      <c:pt idx="1083">
                        <c:v>-2.0707593237878299E-4</c:v>
                      </c:pt>
                      <c:pt idx="1084">
                        <c:v>-1.7818236027693801E-4</c:v>
                      </c:pt>
                      <c:pt idx="1085">
                        <c:v>-1.5775036734267401E-4</c:v>
                      </c:pt>
                      <c:pt idx="1086">
                        <c:v>-2.28237468489614E-4</c:v>
                      </c:pt>
                      <c:pt idx="1087">
                        <c:v>-1.46577341763813E-4</c:v>
                      </c:pt>
                      <c:pt idx="1088">
                        <c:v>-2.3138848155418801E-4</c:v>
                      </c:pt>
                      <c:pt idx="1089">
                        <c:v>-1.5087806941584101E-4</c:v>
                      </c:pt>
                      <c:pt idx="1090">
                        <c:v>-1.8118494458580099E-4</c:v>
                      </c:pt>
                      <c:pt idx="1091">
                        <c:v>-2.11583850011149E-4</c:v>
                      </c:pt>
                      <c:pt idx="1092">
                        <c:v>-2.0657277755264101E-4</c:v>
                      </c:pt>
                      <c:pt idx="1093">
                        <c:v>-2.2245048031087201E-4</c:v>
                      </c:pt>
                      <c:pt idx="1094">
                        <c:v>-2.3218567987509301E-4</c:v>
                      </c:pt>
                      <c:pt idx="1095">
                        <c:v>-2.0078165601504001E-4</c:v>
                      </c:pt>
                      <c:pt idx="1096">
                        <c:v>-2.0146802526983199E-4</c:v>
                      </c:pt>
                      <c:pt idx="1097">
                        <c:v>-2.2900664326679199E-4</c:v>
                      </c:pt>
                      <c:pt idx="1098">
                        <c:v>-1.91471834052822E-4</c:v>
                      </c:pt>
                      <c:pt idx="1099">
                        <c:v>-1.9204612555615599E-4</c:v>
                      </c:pt>
                      <c:pt idx="1100">
                        <c:v>-1.8328112553475E-4</c:v>
                      </c:pt>
                      <c:pt idx="1101">
                        <c:v>-2.04530053715368E-4</c:v>
                      </c:pt>
                      <c:pt idx="1102">
                        <c:v>-2.0708356780777199E-4</c:v>
                      </c:pt>
                      <c:pt idx="1103">
                        <c:v>-2.1267574518474901E-4</c:v>
                      </c:pt>
                      <c:pt idx="1104">
                        <c:v>-1.9318996354540901E-4</c:v>
                      </c:pt>
                      <c:pt idx="1105">
                        <c:v>-1.8848183819317101E-4</c:v>
                      </c:pt>
                      <c:pt idx="1106" formatCode="0.00E+00">
                        <c:v>9.9433785898776901E-6</c:v>
                      </c:pt>
                      <c:pt idx="1107">
                        <c:v>-1.72853678041229E-4</c:v>
                      </c:pt>
                      <c:pt idx="1108">
                        <c:v>-1.6761147581325001E-4</c:v>
                      </c:pt>
                      <c:pt idx="1109">
                        <c:v>-1.8127540922066999E-4</c:v>
                      </c:pt>
                      <c:pt idx="1110">
                        <c:v>-1.7539300583416099E-4</c:v>
                      </c:pt>
                      <c:pt idx="1111">
                        <c:v>-2.01269898915529E-4</c:v>
                      </c:pt>
                      <c:pt idx="1112">
                        <c:v>-1.7488140437805E-4</c:v>
                      </c:pt>
                      <c:pt idx="1113">
                        <c:v>-1.7950615232354501E-4</c:v>
                      </c:pt>
                      <c:pt idx="1114">
                        <c:v>-2.4292564404108E-4</c:v>
                      </c:pt>
                      <c:pt idx="1115">
                        <c:v>-2.3823950069701901E-4</c:v>
                      </c:pt>
                      <c:pt idx="1116">
                        <c:v>-2.1746793671345401E-4</c:v>
                      </c:pt>
                      <c:pt idx="1117">
                        <c:v>-2.0617986222594699E-4</c:v>
                      </c:pt>
                      <c:pt idx="1118">
                        <c:v>-2.2307398748687001E-4</c:v>
                      </c:pt>
                      <c:pt idx="1119">
                        <c:v>-2.0414876981283801E-4</c:v>
                      </c:pt>
                      <c:pt idx="1120">
                        <c:v>-2.4954450939276E-4</c:v>
                      </c:pt>
                      <c:pt idx="1121">
                        <c:v>-2.0220132773814299E-4</c:v>
                      </c:pt>
                      <c:pt idx="1122">
                        <c:v>-2.4743909772516798E-4</c:v>
                      </c:pt>
                      <c:pt idx="1123">
                        <c:v>-2.5249617231385497E-4</c:v>
                      </c:pt>
                      <c:pt idx="1124">
                        <c:v>-2.30577857331727E-4</c:v>
                      </c:pt>
                      <c:pt idx="1125">
                        <c:v>-2.5281772466551202E-4</c:v>
                      </c:pt>
                      <c:pt idx="1126">
                        <c:v>-2.5396349197564198E-4</c:v>
                      </c:pt>
                      <c:pt idx="1127">
                        <c:v>-2.5417745444280399E-4</c:v>
                      </c:pt>
                      <c:pt idx="1128">
                        <c:v>-2.4592600801379898E-4</c:v>
                      </c:pt>
                      <c:pt idx="1129">
                        <c:v>-2.4221023872313799E-4</c:v>
                      </c:pt>
                      <c:pt idx="1131">
                        <c:v>-2.8958366778474498E-4</c:v>
                      </c:pt>
                      <c:pt idx="1132">
                        <c:v>-2.7670620050353098E-4</c:v>
                      </c:pt>
                      <c:pt idx="1133">
                        <c:v>-3.1256526066835501E-4</c:v>
                      </c:pt>
                      <c:pt idx="1134">
                        <c:v>-2.7113994393992898E-4</c:v>
                      </c:pt>
                      <c:pt idx="1135">
                        <c:v>-2.9691448854695101E-4</c:v>
                      </c:pt>
                      <c:pt idx="1136">
                        <c:v>-2.98121759633951E-4</c:v>
                      </c:pt>
                      <c:pt idx="1137">
                        <c:v>-2.82890759209639E-4</c:v>
                      </c:pt>
                      <c:pt idx="1138">
                        <c:v>-3.4538591978486901E-4</c:v>
                      </c:pt>
                      <c:pt idx="1139">
                        <c:v>-2.8638023881376703E-4</c:v>
                      </c:pt>
                      <c:pt idx="1140">
                        <c:v>-2.5900726380982903E-4</c:v>
                      </c:pt>
                      <c:pt idx="1141">
                        <c:v>-3.0843847875071601E-4</c:v>
                      </c:pt>
                      <c:pt idx="1142">
                        <c:v>-2.8308646833823098E-4</c:v>
                      </c:pt>
                      <c:pt idx="1143">
                        <c:v>-3.3011362349292801E-4</c:v>
                      </c:pt>
                      <c:pt idx="1144">
                        <c:v>-2.93181572792077E-4</c:v>
                      </c:pt>
                      <c:pt idx="1145">
                        <c:v>-2.3102643126155301E-4</c:v>
                      </c:pt>
                      <c:pt idx="1146">
                        <c:v>-2.4948531169492001E-4</c:v>
                      </c:pt>
                      <c:pt idx="1147">
                        <c:v>-2.7995054873066198E-4</c:v>
                      </c:pt>
                      <c:pt idx="1148">
                        <c:v>-2.97037302434006E-4</c:v>
                      </c:pt>
                      <c:pt idx="1149">
                        <c:v>-2.6889094157473602E-4</c:v>
                      </c:pt>
                      <c:pt idx="1150">
                        <c:v>-3.08237799915804E-4</c:v>
                      </c:pt>
                      <c:pt idx="1151">
                        <c:v>-2.30301316692548E-4</c:v>
                      </c:pt>
                      <c:pt idx="1152">
                        <c:v>-3.0386181466206897E-4</c:v>
                      </c:pt>
                      <c:pt idx="1153">
                        <c:v>-3.0185977152249397E-4</c:v>
                      </c:pt>
                      <c:pt idx="1154">
                        <c:v>-2.5340086048105699E-4</c:v>
                      </c:pt>
                      <c:pt idx="1155">
                        <c:v>-3.5611107633258299E-4</c:v>
                      </c:pt>
                      <c:pt idx="1156">
                        <c:v>-2.5191495429993102E-4</c:v>
                      </c:pt>
                      <c:pt idx="1157">
                        <c:v>-3.0821168784482702E-4</c:v>
                      </c:pt>
                      <c:pt idx="1158">
                        <c:v>-2.93420008773937E-4</c:v>
                      </c:pt>
                      <c:pt idx="1159">
                        <c:v>-3.2893624713776798E-4</c:v>
                      </c:pt>
                      <c:pt idx="1160">
                        <c:v>-2.7936853173018901E-4</c:v>
                      </c:pt>
                      <c:pt idx="1161">
                        <c:v>-2.95492420410412E-4</c:v>
                      </c:pt>
                      <c:pt idx="1162">
                        <c:v>-2.95376111547115E-4</c:v>
                      </c:pt>
                      <c:pt idx="1163">
                        <c:v>-3.2402426373939102E-4</c:v>
                      </c:pt>
                      <c:pt idx="1164">
                        <c:v>-3.2326412255657001E-4</c:v>
                      </c:pt>
                      <c:pt idx="1165">
                        <c:v>-2.6804015959736998E-4</c:v>
                      </c:pt>
                      <c:pt idx="1166">
                        <c:v>-2.6349472572551101E-4</c:v>
                      </c:pt>
                      <c:pt idx="1167">
                        <c:v>-2.99771497471754E-4</c:v>
                      </c:pt>
                      <c:pt idx="1168">
                        <c:v>-2.8422915984929899E-4</c:v>
                      </c:pt>
                      <c:pt idx="1169">
                        <c:v>-2.5135778146924501E-4</c:v>
                      </c:pt>
                      <c:pt idx="1170">
                        <c:v>-3.4353549401979199E-4</c:v>
                      </c:pt>
                      <c:pt idx="1171">
                        <c:v>-3.0870488824988801E-4</c:v>
                      </c:pt>
                      <c:pt idx="1172">
                        <c:v>-2.9906076578730599E-4</c:v>
                      </c:pt>
                      <c:pt idx="1173">
                        <c:v>-3.0690027873338699E-4</c:v>
                      </c:pt>
                      <c:pt idx="1174">
                        <c:v>-2.7602752694268402E-4</c:v>
                      </c:pt>
                      <c:pt idx="1175">
                        <c:v>-2.9982157731165099E-4</c:v>
                      </c:pt>
                      <c:pt idx="1176">
                        <c:v>-2.92441131012113E-4</c:v>
                      </c:pt>
                      <c:pt idx="1177">
                        <c:v>-2.43118190805474E-4</c:v>
                      </c:pt>
                      <c:pt idx="1178">
                        <c:v>-3.1764413395659301E-4</c:v>
                      </c:pt>
                      <c:pt idx="1179">
                        <c:v>-2.7240982222748498E-4</c:v>
                      </c:pt>
                      <c:pt idx="1180">
                        <c:v>-3.1660093376208902E-4</c:v>
                      </c:pt>
                      <c:pt idx="1181">
                        <c:v>-2.4355965922278499E-4</c:v>
                      </c:pt>
                      <c:pt idx="1182">
                        <c:v>-3.0418546104137901E-4</c:v>
                      </c:pt>
                      <c:pt idx="1183">
                        <c:v>-2.7890907029176902E-4</c:v>
                      </c:pt>
                      <c:pt idx="1184">
                        <c:v>-3.0095397426237798E-4</c:v>
                      </c:pt>
                      <c:pt idx="1185">
                        <c:v>-3.1447638669353202E-4</c:v>
                      </c:pt>
                      <c:pt idx="1186">
                        <c:v>-3.64276721052581E-4</c:v>
                      </c:pt>
                      <c:pt idx="1187">
                        <c:v>-2.7565109800219698E-4</c:v>
                      </c:pt>
                      <c:pt idx="1188">
                        <c:v>-3.4508595127575703E-4</c:v>
                      </c:pt>
                      <c:pt idx="1189">
                        <c:v>-2.9389881681517199E-4</c:v>
                      </c:pt>
                      <c:pt idx="1190">
                        <c:v>-2.8742792958196298E-4</c:v>
                      </c:pt>
                      <c:pt idx="1191">
                        <c:v>-3.0994116588434499E-4</c:v>
                      </c:pt>
                      <c:pt idx="1192">
                        <c:v>-3.0967698230318502E-4</c:v>
                      </c:pt>
                      <c:pt idx="1193">
                        <c:v>-3.1383992697688599E-4</c:v>
                      </c:pt>
                      <c:pt idx="1194">
                        <c:v>-3.1413435156794401E-4</c:v>
                      </c:pt>
                      <c:pt idx="1195">
                        <c:v>-3.3987609117988902E-4</c:v>
                      </c:pt>
                      <c:pt idx="1196">
                        <c:v>-3.75215354946328E-4</c:v>
                      </c:pt>
                      <c:pt idx="1197">
                        <c:v>-3.54125583483071E-4</c:v>
                      </c:pt>
                      <c:pt idx="1198">
                        <c:v>-3.2519439971959098E-4</c:v>
                      </c:pt>
                      <c:pt idx="1199">
                        <c:v>-3.46750327969237E-4</c:v>
                      </c:pt>
                      <c:pt idx="1200">
                        <c:v>-2.8105655263245999E-4</c:v>
                      </c:pt>
                      <c:pt idx="1201">
                        <c:v>-3.2299383285434798E-4</c:v>
                      </c:pt>
                      <c:pt idx="1202">
                        <c:v>-2.8788478647791602E-4</c:v>
                      </c:pt>
                      <c:pt idx="1203">
                        <c:v>-3.5264450660328303E-4</c:v>
                      </c:pt>
                      <c:pt idx="1204">
                        <c:v>-3.0414964310889598E-4</c:v>
                      </c:pt>
                      <c:pt idx="1205">
                        <c:v>-3.2488556223340899E-4</c:v>
                      </c:pt>
                      <c:pt idx="1206">
                        <c:v>-3.0117522369902701E-4</c:v>
                      </c:pt>
                      <c:pt idx="1207">
                        <c:v>-3.6314623474694298E-4</c:v>
                      </c:pt>
                      <c:pt idx="1208">
                        <c:v>-3.1958268600623901E-4</c:v>
                      </c:pt>
                      <c:pt idx="1209">
                        <c:v>-3.4141145685297598E-4</c:v>
                      </c:pt>
                      <c:pt idx="1210">
                        <c:v>-3.4875230314955198E-4</c:v>
                      </c:pt>
                      <c:pt idx="1211">
                        <c:v>-2.8781300602886501E-4</c:v>
                      </c:pt>
                      <c:pt idx="1212">
                        <c:v>-3.4313029957277401E-4</c:v>
                      </c:pt>
                      <c:pt idx="1213">
                        <c:v>-2.8488139812937301E-4</c:v>
                      </c:pt>
                      <c:pt idx="1214">
                        <c:v>-3.3331756164465398E-4</c:v>
                      </c:pt>
                      <c:pt idx="1215">
                        <c:v>-3.5083702127816798E-4</c:v>
                      </c:pt>
                      <c:pt idx="1216">
                        <c:v>-3.5380196004063097E-4</c:v>
                      </c:pt>
                      <c:pt idx="1217">
                        <c:v>-3.5788011518841001E-4</c:v>
                      </c:pt>
                      <c:pt idx="1218">
                        <c:v>-3.3060089557998697E-4</c:v>
                      </c:pt>
                      <c:pt idx="1219">
                        <c:v>-3.4461250606141001E-4</c:v>
                      </c:pt>
                      <c:pt idx="1220">
                        <c:v>-3.31281211378119E-4</c:v>
                      </c:pt>
                      <c:pt idx="1221">
                        <c:v>-2.8132417252060799E-4</c:v>
                      </c:pt>
                      <c:pt idx="1222">
                        <c:v>-3.5611528199379198E-4</c:v>
                      </c:pt>
                      <c:pt idx="1223">
                        <c:v>-3.3496766590309903E-4</c:v>
                      </c:pt>
                      <c:pt idx="1224">
                        <c:v>-3.1976717311298802E-4</c:v>
                      </c:pt>
                      <c:pt idx="1225">
                        <c:v>-3.3427008063170401E-4</c:v>
                      </c:pt>
                      <c:pt idx="1226">
                        <c:v>-3.1971585382283002E-4</c:v>
                      </c:pt>
                      <c:pt idx="1227">
                        <c:v>-3.2436286033181601E-4</c:v>
                      </c:pt>
                      <c:pt idx="1228">
                        <c:v>-3.4936180942962198E-4</c:v>
                      </c:pt>
                      <c:pt idx="1229">
                        <c:v>-3.29917566017283E-4</c:v>
                      </c:pt>
                      <c:pt idx="1230">
                        <c:v>-3.1231483138982803E-4</c:v>
                      </c:pt>
                      <c:pt idx="1231">
                        <c:v>-3.7824351818381102E-4</c:v>
                      </c:pt>
                      <c:pt idx="1232">
                        <c:v>-3.5170828355296301E-4</c:v>
                      </c:pt>
                      <c:pt idx="1233">
                        <c:v>-3.3735892760138498E-4</c:v>
                      </c:pt>
                      <c:pt idx="1234">
                        <c:v>-3.5813526971774498E-4</c:v>
                      </c:pt>
                      <c:pt idx="1235">
                        <c:v>-3.5093568562103198E-4</c:v>
                      </c:pt>
                      <c:pt idx="1236">
                        <c:v>-3.3505530559297297E-4</c:v>
                      </c:pt>
                      <c:pt idx="1237">
                        <c:v>-3.6103909639556298E-4</c:v>
                      </c:pt>
                      <c:pt idx="1238">
                        <c:v>-2.78606452113766E-4</c:v>
                      </c:pt>
                      <c:pt idx="1239">
                        <c:v>-2.96134214945521E-4</c:v>
                      </c:pt>
                      <c:pt idx="1240">
                        <c:v>-3.4997811107411798E-4</c:v>
                      </c:pt>
                      <c:pt idx="1241">
                        <c:v>-3.5643353669887899E-4</c:v>
                      </c:pt>
                      <c:pt idx="1242">
                        <c:v>-3.2643258970574803E-4</c:v>
                      </c:pt>
                      <c:pt idx="1243">
                        <c:v>-3.2782561394670702E-4</c:v>
                      </c:pt>
                      <c:pt idx="1244">
                        <c:v>-3.60203805165482E-4</c:v>
                      </c:pt>
                      <c:pt idx="1245">
                        <c:v>-3.5545168239906202E-4</c:v>
                      </c:pt>
                      <c:pt idx="1246">
                        <c:v>-3.43610986370808E-4</c:v>
                      </c:pt>
                      <c:pt idx="1247">
                        <c:v>-3.4406285775415499E-4</c:v>
                      </c:pt>
                      <c:pt idx="1248">
                        <c:v>-3.6420476234759599E-4</c:v>
                      </c:pt>
                      <c:pt idx="1249">
                        <c:v>-3.5851359950640798E-4</c:v>
                      </c:pt>
                      <c:pt idx="1250">
                        <c:v>-3.6966453220141799E-4</c:v>
                      </c:pt>
                      <c:pt idx="1251">
                        <c:v>-3.9920350217517302E-4</c:v>
                      </c:pt>
                      <c:pt idx="1252">
                        <c:v>-4.03500219148973E-4</c:v>
                      </c:pt>
                      <c:pt idx="1253">
                        <c:v>-2.8132099645053899E-4</c:v>
                      </c:pt>
                      <c:pt idx="1254">
                        <c:v>-4.0426999885726601E-4</c:v>
                      </c:pt>
                      <c:pt idx="1255">
                        <c:v>-3.10674097337416E-4</c:v>
                      </c:pt>
                      <c:pt idx="1256">
                        <c:v>-3.83563611452069E-4</c:v>
                      </c:pt>
                      <c:pt idx="1257">
                        <c:v>-3.3952659800333499E-4</c:v>
                      </c:pt>
                      <c:pt idx="1258">
                        <c:v>-3.5935766388373399E-4</c:v>
                      </c:pt>
                      <c:pt idx="1259">
                        <c:v>-2.8357136003676298E-4</c:v>
                      </c:pt>
                      <c:pt idx="1260">
                        <c:v>-3.44046834791845E-4</c:v>
                      </c:pt>
                      <c:pt idx="1261">
                        <c:v>-3.5428010993004098E-4</c:v>
                      </c:pt>
                      <c:pt idx="1262">
                        <c:v>-3.2675321718721103E-4</c:v>
                      </c:pt>
                      <c:pt idx="1263">
                        <c:v>-4.0256393831464201E-4</c:v>
                      </c:pt>
                      <c:pt idx="1264">
                        <c:v>-4.0662348122132001E-4</c:v>
                      </c:pt>
                      <c:pt idx="1265">
                        <c:v>-3.8933039513217499E-4</c:v>
                      </c:pt>
                      <c:pt idx="1266">
                        <c:v>-4.3614877174902501E-4</c:v>
                      </c:pt>
                      <c:pt idx="1267">
                        <c:v>-4.3709868887643698E-4</c:v>
                      </c:pt>
                      <c:pt idx="1268">
                        <c:v>-4.3008581782065801E-4</c:v>
                      </c:pt>
                      <c:pt idx="1269">
                        <c:v>-4.1510653331049201E-4</c:v>
                      </c:pt>
                      <c:pt idx="1270">
                        <c:v>-4.16872941500874E-4</c:v>
                      </c:pt>
                      <c:pt idx="1271">
                        <c:v>-4.2101777971295402E-4</c:v>
                      </c:pt>
                      <c:pt idx="1272">
                        <c:v>-4.47538252967823E-4</c:v>
                      </c:pt>
                      <c:pt idx="1273">
                        <c:v>-3.6685420835459899E-4</c:v>
                      </c:pt>
                      <c:pt idx="1274">
                        <c:v>-4.1573487238560198E-4</c:v>
                      </c:pt>
                      <c:pt idx="1275">
                        <c:v>-3.85737311478759E-4</c:v>
                      </c:pt>
                      <c:pt idx="1276">
                        <c:v>-4.1673567487811401E-4</c:v>
                      </c:pt>
                      <c:pt idx="1277">
                        <c:v>-4.4032011125269099E-4</c:v>
                      </c:pt>
                      <c:pt idx="1278">
                        <c:v>-4.2114263099879098E-4</c:v>
                      </c:pt>
                      <c:pt idx="1279">
                        <c:v>-4.9303934914314801E-4</c:v>
                      </c:pt>
                      <c:pt idx="1280">
                        <c:v>-4.59644062982156E-4</c:v>
                      </c:pt>
                      <c:pt idx="1281">
                        <c:v>-4.2983993011262798E-4</c:v>
                      </c:pt>
                      <c:pt idx="1282">
                        <c:v>-4.0664820975278801E-4</c:v>
                      </c:pt>
                      <c:pt idx="1283">
                        <c:v>-3.5215590622653098E-4</c:v>
                      </c:pt>
                      <c:pt idx="1284">
                        <c:v>-4.2791992569151202E-4</c:v>
                      </c:pt>
                      <c:pt idx="1285">
                        <c:v>-4.2815630125617101E-4</c:v>
                      </c:pt>
                      <c:pt idx="1286">
                        <c:v>-4.0963328676302501E-4</c:v>
                      </c:pt>
                      <c:pt idx="1287">
                        <c:v>-4.1557997722514999E-4</c:v>
                      </c:pt>
                      <c:pt idx="1288">
                        <c:v>-3.9869034225523402E-4</c:v>
                      </c:pt>
                    </c:numCache>
                  </c:numRef>
                </c:yVal>
                <c:smooth val="0"/>
                <c:extLst xmlns:c15="http://schemas.microsoft.com/office/drawing/2012/chart">
                  <c:ext xmlns:c16="http://schemas.microsoft.com/office/drawing/2014/chart" uri="{C3380CC4-5D6E-409C-BE32-E72D297353CC}">
                    <c16:uniqueId val="{0000000B-6CA2-403F-831A-89DD832BC2E4}"/>
                  </c:ext>
                </c:extLst>
              </c15:ser>
            </c15:filteredScatterSeries>
            <c15:filteredScatterSeries>
              <c15:ser>
                <c:idx val="6"/>
                <c:order val="8"/>
                <c:tx>
                  <c:v>1169</c:v>
                </c:tx>
                <c:spPr>
                  <a:ln w="19050" cap="rnd">
                    <a:solidFill>
                      <a:schemeClr val="accent2">
                        <a:lumMod val="75000"/>
                      </a:schemeClr>
                    </a:solidFill>
                    <a:round/>
                  </a:ln>
                  <a:effectLst/>
                </c:spPr>
                <c:marker>
                  <c:symbol val="none"/>
                </c:marker>
                <c:x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data_Loop!$BK$19:$BK$5018</c15:sqref>
                        </c15:formulaRef>
                      </c:ext>
                    </c:extLst>
                    <c:numCache>
                      <c:formatCode>General</c:formatCode>
                      <c:ptCount val="5000"/>
                      <c:pt idx="0">
                        <c:v>1.0184415817260699</c:v>
                      </c:pt>
                      <c:pt idx="1">
                        <c:v>1.2195188999176001</c:v>
                      </c:pt>
                      <c:pt idx="2">
                        <c:v>1.4194142818450899</c:v>
                      </c:pt>
                      <c:pt idx="3">
                        <c:v>1.6168198585510301</c:v>
                      </c:pt>
                      <c:pt idx="4">
                        <c:v>1.8217788696289101</c:v>
                      </c:pt>
                      <c:pt idx="5">
                        <c:v>2.0254835128784201</c:v>
                      </c:pt>
                      <c:pt idx="6">
                        <c:v>2.2178711891174299</c:v>
                      </c:pt>
                      <c:pt idx="7">
                        <c:v>2.4165459632873501</c:v>
                      </c:pt>
                      <c:pt idx="8">
                        <c:v>2.6353397369384801</c:v>
                      </c:pt>
                      <c:pt idx="9">
                        <c:v>2.8289849281311001</c:v>
                      </c:pt>
                      <c:pt idx="10">
                        <c:v>3.0188577651977502</c:v>
                      </c:pt>
                      <c:pt idx="11">
                        <c:v>3.2263346672058097</c:v>
                      </c:pt>
                      <c:pt idx="12">
                        <c:v>3.41872234344482</c:v>
                      </c:pt>
                      <c:pt idx="13">
                        <c:v>3.6136249542236301</c:v>
                      </c:pt>
                      <c:pt idx="14">
                        <c:v>3.8173295974731403</c:v>
                      </c:pt>
                      <c:pt idx="15">
                        <c:v>4.0147468566894506</c:v>
                      </c:pt>
                      <c:pt idx="16">
                        <c:v>4.2146789550781198</c:v>
                      </c:pt>
                      <c:pt idx="17">
                        <c:v>4.4146112442016605</c:v>
                      </c:pt>
                      <c:pt idx="18">
                        <c:v>4.6132801055908201</c:v>
                      </c:pt>
                      <c:pt idx="19">
                        <c:v>4.8119487762451199</c:v>
                      </c:pt>
                      <c:pt idx="20">
                        <c:v>5.0081087112426799</c:v>
                      </c:pt>
                      <c:pt idx="21">
                        <c:v>5.2155858993530302</c:v>
                      </c:pt>
                      <c:pt idx="22">
                        <c:v>5.4205598831176802</c:v>
                      </c:pt>
                      <c:pt idx="23">
                        <c:v>5.6167196273803697</c:v>
                      </c:pt>
                      <c:pt idx="24">
                        <c:v>5.8091072082519499</c:v>
                      </c:pt>
                      <c:pt idx="25">
                        <c:v>6.0128118515014597</c:v>
                      </c:pt>
                      <c:pt idx="26">
                        <c:v>6.2202770233154299</c:v>
                      </c:pt>
                      <c:pt idx="27">
                        <c:v>6.4189640045166003</c:v>
                      </c:pt>
                      <c:pt idx="28">
                        <c:v>6.6138782501220703</c:v>
                      </c:pt>
                      <c:pt idx="29">
                        <c:v>6.8175704956054703</c:v>
                      </c:pt>
                      <c:pt idx="30">
                        <c:v>7.0162456512451197</c:v>
                      </c:pt>
                      <c:pt idx="31">
                        <c:v>7.2073879241943404</c:v>
                      </c:pt>
                      <c:pt idx="32">
                        <c:v>7.41863708496094</c:v>
                      </c:pt>
                      <c:pt idx="33">
                        <c:v>7.6160545349121094</c:v>
                      </c:pt>
                      <c:pt idx="34">
                        <c:v>7.8071727752685502</c:v>
                      </c:pt>
                      <c:pt idx="35">
                        <c:v>8.0083503723144496</c:v>
                      </c:pt>
                      <c:pt idx="36">
                        <c:v>8.2082946777343686</c:v>
                      </c:pt>
                      <c:pt idx="37">
                        <c:v>8.4082389831543001</c:v>
                      </c:pt>
                      <c:pt idx="38">
                        <c:v>8.6056564331054695</c:v>
                      </c:pt>
                      <c:pt idx="39">
                        <c:v>8.8131336212158207</c:v>
                      </c:pt>
                      <c:pt idx="40">
                        <c:v>9.0180835723876989</c:v>
                      </c:pt>
                      <c:pt idx="41">
                        <c:v>9.2142314910888707</c:v>
                      </c:pt>
                      <c:pt idx="42">
                        <c:v>9.4166790008544901</c:v>
                      </c:pt>
                      <c:pt idx="43">
                        <c:v>9.6140964508056594</c:v>
                      </c:pt>
                      <c:pt idx="44">
                        <c:v>9.8027347564697287</c:v>
                      </c:pt>
                      <c:pt idx="45">
                        <c:v>10.002666854858401</c:v>
                      </c:pt>
                      <c:pt idx="46">
                        <c:v>10.2126354217529</c:v>
                      </c:pt>
                      <c:pt idx="47">
                        <c:v>10.4113105773926</c:v>
                      </c:pt>
                      <c:pt idx="48">
                        <c:v>10.606213378906201</c:v>
                      </c:pt>
                      <c:pt idx="49">
                        <c:v>10.806145477294901</c:v>
                      </c:pt>
                      <c:pt idx="50">
                        <c:v>11.016160583496099</c:v>
                      </c:pt>
                      <c:pt idx="51">
                        <c:v>11.219865036010699</c:v>
                      </c:pt>
                      <c:pt idx="52">
                        <c:v>11.412229156494099</c:v>
                      </c:pt>
                      <c:pt idx="53">
                        <c:v>11.6071315765381</c:v>
                      </c:pt>
                      <c:pt idx="54">
                        <c:v>11.8083446502686</c:v>
                      </c:pt>
                      <c:pt idx="55">
                        <c:v>12.009534454345701</c:v>
                      </c:pt>
                      <c:pt idx="56">
                        <c:v>12.2031558990479</c:v>
                      </c:pt>
                      <c:pt idx="57">
                        <c:v>12.399316024780301</c:v>
                      </c:pt>
                      <c:pt idx="58">
                        <c:v>12.606793212890599</c:v>
                      </c:pt>
                      <c:pt idx="59">
                        <c:v>12.8105213165283</c:v>
                      </c:pt>
                      <c:pt idx="60">
                        <c:v>13.010453796386699</c:v>
                      </c:pt>
                      <c:pt idx="61">
                        <c:v>13.207847595214801</c:v>
                      </c:pt>
                      <c:pt idx="62">
                        <c:v>13.4052642822266</c:v>
                      </c:pt>
                      <c:pt idx="63">
                        <c:v>13.615256500244101</c:v>
                      </c:pt>
                      <c:pt idx="64">
                        <c:v>13.8126747131348</c:v>
                      </c:pt>
                      <c:pt idx="65">
                        <c:v>14.006319427490201</c:v>
                      </c:pt>
                      <c:pt idx="66">
                        <c:v>14.211304473876998</c:v>
                      </c:pt>
                      <c:pt idx="67">
                        <c:v>14.4162895202637</c:v>
                      </c:pt>
                      <c:pt idx="68">
                        <c:v>14.6136833190918</c:v>
                      </c:pt>
                      <c:pt idx="69">
                        <c:v>14.806071472168</c:v>
                      </c:pt>
                      <c:pt idx="70">
                        <c:v>15.008518218994102</c:v>
                      </c:pt>
                      <c:pt idx="71">
                        <c:v>15.210942077636698</c:v>
                      </c:pt>
                      <c:pt idx="72">
                        <c:v>15.400815582275399</c:v>
                      </c:pt>
                      <c:pt idx="73">
                        <c:v>15.600747680664099</c:v>
                      </c:pt>
                      <c:pt idx="74">
                        <c:v>15.806967163085901</c:v>
                      </c:pt>
                      <c:pt idx="75">
                        <c:v>16.0106719970703</c:v>
                      </c:pt>
                      <c:pt idx="76">
                        <c:v>16.206832122802702</c:v>
                      </c:pt>
                      <c:pt idx="77">
                        <c:v>16.401757812500001</c:v>
                      </c:pt>
                      <c:pt idx="78">
                        <c:v>16.604204559326199</c:v>
                      </c:pt>
                      <c:pt idx="79">
                        <c:v>16.810424041748</c:v>
                      </c:pt>
                      <c:pt idx="80">
                        <c:v>17.011613464355499</c:v>
                      </c:pt>
                      <c:pt idx="81">
                        <c:v>17.203977966308599</c:v>
                      </c:pt>
                      <c:pt idx="82">
                        <c:v>17.4039100646973</c:v>
                      </c:pt>
                      <c:pt idx="83">
                        <c:v>17.605099487304699</c:v>
                      </c:pt>
                      <c:pt idx="84">
                        <c:v>17.805031585693399</c:v>
                      </c:pt>
                      <c:pt idx="85">
                        <c:v>18.0112510681152</c:v>
                      </c:pt>
                      <c:pt idx="86">
                        <c:v>18.209926605224602</c:v>
                      </c:pt>
                      <c:pt idx="87">
                        <c:v>18.404829406738301</c:v>
                      </c:pt>
                      <c:pt idx="88">
                        <c:v>18.606042480468698</c:v>
                      </c:pt>
                      <c:pt idx="89">
                        <c:v>18.811027526855501</c:v>
                      </c:pt>
                      <c:pt idx="90">
                        <c:v>19.0071403503418</c:v>
                      </c:pt>
                      <c:pt idx="91">
                        <c:v>19.204557037353503</c:v>
                      </c:pt>
                      <c:pt idx="92">
                        <c:v>19.409519195556602</c:v>
                      </c:pt>
                      <c:pt idx="93">
                        <c:v>19.604375457763702</c:v>
                      </c:pt>
                      <c:pt idx="94">
                        <c:v>19.803097534179699</c:v>
                      </c:pt>
                      <c:pt idx="95">
                        <c:v>20.004286956787102</c:v>
                      </c:pt>
                      <c:pt idx="96">
                        <c:v>20.200399780273401</c:v>
                      </c:pt>
                      <c:pt idx="97">
                        <c:v>20.405361938476599</c:v>
                      </c:pt>
                      <c:pt idx="98">
                        <c:v>20.604036712646497</c:v>
                      </c:pt>
                      <c:pt idx="99">
                        <c:v>20.810256195068398</c:v>
                      </c:pt>
                      <c:pt idx="100">
                        <c:v>21.0114456176758</c:v>
                      </c:pt>
                      <c:pt idx="101">
                        <c:v>21.200108337402302</c:v>
                      </c:pt>
                      <c:pt idx="102">
                        <c:v>21.395011138916001</c:v>
                      </c:pt>
                      <c:pt idx="103">
                        <c:v>21.598715972900401</c:v>
                      </c:pt>
                      <c:pt idx="104">
                        <c:v>21.808754730224599</c:v>
                      </c:pt>
                      <c:pt idx="105">
                        <c:v>22.004867553710902</c:v>
                      </c:pt>
                      <c:pt idx="106">
                        <c:v>22.199770355224601</c:v>
                      </c:pt>
                      <c:pt idx="107">
                        <c:v>22.402263641357401</c:v>
                      </c:pt>
                      <c:pt idx="108">
                        <c:v>22.5996803283691</c:v>
                      </c:pt>
                      <c:pt idx="109">
                        <c:v>22.792067718505898</c:v>
                      </c:pt>
                      <c:pt idx="110">
                        <c:v>22.999544525146497</c:v>
                      </c:pt>
                      <c:pt idx="111">
                        <c:v>23.2070213317871</c:v>
                      </c:pt>
                      <c:pt idx="112">
                        <c:v>23.405696868896499</c:v>
                      </c:pt>
                      <c:pt idx="113">
                        <c:v>23.610659790039101</c:v>
                      </c:pt>
                      <c:pt idx="114">
                        <c:v>23.806819152831999</c:v>
                      </c:pt>
                      <c:pt idx="115">
                        <c:v>23.997948455810501</c:v>
                      </c:pt>
                      <c:pt idx="116">
                        <c:v>24.2041206359863</c:v>
                      </c:pt>
                      <c:pt idx="117">
                        <c:v>24.4115509033203</c:v>
                      </c:pt>
                      <c:pt idx="118">
                        <c:v>24.603985595703101</c:v>
                      </c:pt>
                      <c:pt idx="119">
                        <c:v>24.792648315429698</c:v>
                      </c:pt>
                      <c:pt idx="120">
                        <c:v>24.9950958251953</c:v>
                      </c:pt>
                      <c:pt idx="121">
                        <c:v>25.2025253295898</c:v>
                      </c:pt>
                      <c:pt idx="122">
                        <c:v>25.402457427978501</c:v>
                      </c:pt>
                      <c:pt idx="123">
                        <c:v>25.598665618896497</c:v>
                      </c:pt>
                      <c:pt idx="124">
                        <c:v>25.796035766601602</c:v>
                      </c:pt>
                      <c:pt idx="125">
                        <c:v>26.006025695800798</c:v>
                      </c:pt>
                      <c:pt idx="126">
                        <c:v>26.207263183593803</c:v>
                      </c:pt>
                      <c:pt idx="127">
                        <c:v>26.397090148925798</c:v>
                      </c:pt>
                      <c:pt idx="128">
                        <c:v>26.5995376586914</c:v>
                      </c:pt>
                      <c:pt idx="129">
                        <c:v>26.798213195800798</c:v>
                      </c:pt>
                      <c:pt idx="130">
                        <c:v>27.004431152343802</c:v>
                      </c:pt>
                      <c:pt idx="131">
                        <c:v>27.201893615722703</c:v>
                      </c:pt>
                      <c:pt idx="132">
                        <c:v>27.3942352294922</c:v>
                      </c:pt>
                      <c:pt idx="133">
                        <c:v>27.596682739257801</c:v>
                      </c:pt>
                      <c:pt idx="134">
                        <c:v>27.804206848144503</c:v>
                      </c:pt>
                      <c:pt idx="135">
                        <c:v>28.0104278564453</c:v>
                      </c:pt>
                      <c:pt idx="136">
                        <c:v>28.200299072265601</c:v>
                      </c:pt>
                      <c:pt idx="137">
                        <c:v>28.396458435058598</c:v>
                      </c:pt>
                      <c:pt idx="138">
                        <c:v>28.603936767578102</c:v>
                      </c:pt>
                      <c:pt idx="139">
                        <c:v>28.803868103027298</c:v>
                      </c:pt>
                      <c:pt idx="140">
                        <c:v>29.000027465820303</c:v>
                      </c:pt>
                      <c:pt idx="141">
                        <c:v>29.2062469482422</c:v>
                      </c:pt>
                      <c:pt idx="142">
                        <c:v>29.4024063110352</c:v>
                      </c:pt>
                      <c:pt idx="143">
                        <c:v>29.596005249023399</c:v>
                      </c:pt>
                      <c:pt idx="144">
                        <c:v>29.8022262573242</c:v>
                      </c:pt>
                      <c:pt idx="145">
                        <c:v>29.9984329223633</c:v>
                      </c:pt>
                      <c:pt idx="146">
                        <c:v>30.1932876586914</c:v>
                      </c:pt>
                      <c:pt idx="147">
                        <c:v>30.404536437988298</c:v>
                      </c:pt>
                      <c:pt idx="148">
                        <c:v>30.6057739257812</c:v>
                      </c:pt>
                      <c:pt idx="149">
                        <c:v>30.791874694824202</c:v>
                      </c:pt>
                      <c:pt idx="150">
                        <c:v>30.989244079589799</c:v>
                      </c:pt>
                      <c:pt idx="151">
                        <c:v>31.191690063476603</c:v>
                      </c:pt>
                      <c:pt idx="152">
                        <c:v>31.399214172363298</c:v>
                      </c:pt>
                      <c:pt idx="153">
                        <c:v>31.606690979003901</c:v>
                      </c:pt>
                      <c:pt idx="154">
                        <c:v>31.800335693359397</c:v>
                      </c:pt>
                      <c:pt idx="155">
                        <c:v>31.9952392578125</c:v>
                      </c:pt>
                      <c:pt idx="156">
                        <c:v>32.198944091796896</c:v>
                      </c:pt>
                      <c:pt idx="157">
                        <c:v>32.400134277343803</c:v>
                      </c:pt>
                      <c:pt idx="158">
                        <c:v>32.591264343261699</c:v>
                      </c:pt>
                      <c:pt idx="159">
                        <c:v>32.7899383544922</c:v>
                      </c:pt>
                      <c:pt idx="160">
                        <c:v>32.994854736328101</c:v>
                      </c:pt>
                      <c:pt idx="161">
                        <c:v>33.198559570312497</c:v>
                      </c:pt>
                      <c:pt idx="162">
                        <c:v>33.407293701171895</c:v>
                      </c:pt>
                      <c:pt idx="163">
                        <c:v>33.608483886718801</c:v>
                      </c:pt>
                      <c:pt idx="164">
                        <c:v>33.7984024047852</c:v>
                      </c:pt>
                      <c:pt idx="165">
                        <c:v>33.990789794921895</c:v>
                      </c:pt>
                      <c:pt idx="166">
                        <c:v>34.191979980468702</c:v>
                      </c:pt>
                      <c:pt idx="167">
                        <c:v>34.3918655395508</c:v>
                      </c:pt>
                      <c:pt idx="168">
                        <c:v>34.588026428222705</c:v>
                      </c:pt>
                      <c:pt idx="169">
                        <c:v>34.789262390136699</c:v>
                      </c:pt>
                      <c:pt idx="170">
                        <c:v>34.992918395996099</c:v>
                      </c:pt>
                      <c:pt idx="171">
                        <c:v>35.191593933105494</c:v>
                      </c:pt>
                      <c:pt idx="172">
                        <c:v>35.394088745117202</c:v>
                      </c:pt>
                      <c:pt idx="173">
                        <c:v>35.597746276855496</c:v>
                      </c:pt>
                      <c:pt idx="174">
                        <c:v>35.795162963867199</c:v>
                      </c:pt>
                      <c:pt idx="175">
                        <c:v>35.992579650878902</c:v>
                      </c:pt>
                      <c:pt idx="176">
                        <c:v>36.198799133300795</c:v>
                      </c:pt>
                      <c:pt idx="177">
                        <c:v>36.398731994628903</c:v>
                      </c:pt>
                      <c:pt idx="178">
                        <c:v>36.592378234863297</c:v>
                      </c:pt>
                      <c:pt idx="179">
                        <c:v>36.794871520996097</c:v>
                      </c:pt>
                      <c:pt idx="180">
                        <c:v>36.993499755859396</c:v>
                      </c:pt>
                      <c:pt idx="181">
                        <c:v>37.183372497558601</c:v>
                      </c:pt>
                      <c:pt idx="182">
                        <c:v>37.385865783691401</c:v>
                      </c:pt>
                      <c:pt idx="183">
                        <c:v>37.594601440429699</c:v>
                      </c:pt>
                      <c:pt idx="184">
                        <c:v>37.797047424316403</c:v>
                      </c:pt>
                      <c:pt idx="185">
                        <c:v>37.994464111328099</c:v>
                      </c:pt>
                      <c:pt idx="186">
                        <c:v>38.190624999999997</c:v>
                      </c:pt>
                      <c:pt idx="187">
                        <c:v>38.395587158203099</c:v>
                      </c:pt>
                      <c:pt idx="188">
                        <c:v>38.593003845214795</c:v>
                      </c:pt>
                      <c:pt idx="189">
                        <c:v>38.794194030761702</c:v>
                      </c:pt>
                      <c:pt idx="190">
                        <c:v>38.991613769531298</c:v>
                      </c:pt>
                      <c:pt idx="191">
                        <c:v>39.186514282226604</c:v>
                      </c:pt>
                      <c:pt idx="192">
                        <c:v>39.385188293457006</c:v>
                      </c:pt>
                      <c:pt idx="193">
                        <c:v>39.583865356445301</c:v>
                      </c:pt>
                      <c:pt idx="194">
                        <c:v>39.795114135742196</c:v>
                      </c:pt>
                      <c:pt idx="195">
                        <c:v>39.996302795410202</c:v>
                      </c:pt>
                      <c:pt idx="196">
                        <c:v>40.188688659667996</c:v>
                      </c:pt>
                      <c:pt idx="197">
                        <c:v>40.3885284423828</c:v>
                      </c:pt>
                      <c:pt idx="198">
                        <c:v>40.584689331054697</c:v>
                      </c:pt>
                      <c:pt idx="199">
                        <c:v>40.779685974121101</c:v>
                      </c:pt>
                      <c:pt idx="200">
                        <c:v>40.982133483886699</c:v>
                      </c:pt>
                      <c:pt idx="201">
                        <c:v>41.189610290527298</c:v>
                      </c:pt>
                      <c:pt idx="202">
                        <c:v>41.3882843017578</c:v>
                      </c:pt>
                      <c:pt idx="203">
                        <c:v>41.585700988769503</c:v>
                      </c:pt>
                      <c:pt idx="204">
                        <c:v>41.789405822753899</c:v>
                      </c:pt>
                      <c:pt idx="205">
                        <c:v>41.989337158203099</c:v>
                      </c:pt>
                      <c:pt idx="206">
                        <c:v>42.185498046874997</c:v>
                      </c:pt>
                      <c:pt idx="207">
                        <c:v>42.386593627929699</c:v>
                      </c:pt>
                      <c:pt idx="208">
                        <c:v>42.597749328613297</c:v>
                      </c:pt>
                      <c:pt idx="209">
                        <c:v>42.791490173339795</c:v>
                      </c:pt>
                      <c:pt idx="210">
                        <c:v>42.983970642089801</c:v>
                      </c:pt>
                      <c:pt idx="211">
                        <c:v>43.186416625976605</c:v>
                      </c:pt>
                      <c:pt idx="212">
                        <c:v>43.380062866210899</c:v>
                      </c:pt>
                      <c:pt idx="213">
                        <c:v>43.583767700195303</c:v>
                      </c:pt>
                      <c:pt idx="214">
                        <c:v>43.786120605468696</c:v>
                      </c:pt>
                      <c:pt idx="215">
                        <c:v>43.987216186523398</c:v>
                      </c:pt>
                      <c:pt idx="216">
                        <c:v>44.188404846191403</c:v>
                      </c:pt>
                      <c:pt idx="217">
                        <c:v>44.380886840820303</c:v>
                      </c:pt>
                      <c:pt idx="218">
                        <c:v>44.587200927734401</c:v>
                      </c:pt>
                      <c:pt idx="219">
                        <c:v>44.794677734375</c:v>
                      </c:pt>
                      <c:pt idx="220">
                        <c:v>44.994610595703101</c:v>
                      </c:pt>
                      <c:pt idx="221">
                        <c:v>45.193286132812503</c:v>
                      </c:pt>
                      <c:pt idx="222">
                        <c:v>45.389350891113295</c:v>
                      </c:pt>
                      <c:pt idx="223">
                        <c:v>45.5816436767578</c:v>
                      </c:pt>
                      <c:pt idx="224">
                        <c:v>45.780412292480499</c:v>
                      </c:pt>
                      <c:pt idx="225">
                        <c:v>45.987889099121098</c:v>
                      </c:pt>
                      <c:pt idx="226">
                        <c:v>46.1865646362305</c:v>
                      </c:pt>
                      <c:pt idx="227">
                        <c:v>46.380303955078105</c:v>
                      </c:pt>
                      <c:pt idx="228">
                        <c:v>46.587780761718804</c:v>
                      </c:pt>
                      <c:pt idx="229">
                        <c:v>46.792741394042999</c:v>
                      </c:pt>
                      <c:pt idx="230">
                        <c:v>46.9863876342773</c:v>
                      </c:pt>
                      <c:pt idx="231">
                        <c:v>47.181291198730499</c:v>
                      </c:pt>
                      <c:pt idx="232">
                        <c:v>47.379965209960901</c:v>
                      </c:pt>
                      <c:pt idx="233">
                        <c:v>47.5811553955078</c:v>
                      </c:pt>
                      <c:pt idx="234">
                        <c:v>47.784860229492196</c:v>
                      </c:pt>
                      <c:pt idx="235">
                        <c:v>47.987307739257801</c:v>
                      </c:pt>
                      <c:pt idx="236">
                        <c:v>48.183467102050798</c:v>
                      </c:pt>
                      <c:pt idx="237">
                        <c:v>48.383399963378899</c:v>
                      </c:pt>
                      <c:pt idx="238">
                        <c:v>48.590876770019506</c:v>
                      </c:pt>
                      <c:pt idx="239">
                        <c:v>48.788291931152301</c:v>
                      </c:pt>
                      <c:pt idx="240">
                        <c:v>48.976814270019503</c:v>
                      </c:pt>
                      <c:pt idx="241">
                        <c:v>49.178002929687501</c:v>
                      </c:pt>
                      <c:pt idx="242">
                        <c:v>49.389346313476601</c:v>
                      </c:pt>
                      <c:pt idx="243">
                        <c:v>49.587930297851599</c:v>
                      </c:pt>
                      <c:pt idx="244">
                        <c:v>49.781480407714795</c:v>
                      </c:pt>
                      <c:pt idx="245">
                        <c:v>49.978990173339795</c:v>
                      </c:pt>
                      <c:pt idx="246">
                        <c:v>50.187818908691398</c:v>
                      </c:pt>
                      <c:pt idx="247">
                        <c:v>50.394038391113298</c:v>
                      </c:pt>
                      <c:pt idx="248">
                        <c:v>50.581301879882801</c:v>
                      </c:pt>
                      <c:pt idx="249">
                        <c:v>50.776203918457</c:v>
                      </c:pt>
                      <c:pt idx="250">
                        <c:v>50.983773803710896</c:v>
                      </c:pt>
                      <c:pt idx="251">
                        <c:v>51.193768310546901</c:v>
                      </c:pt>
                      <c:pt idx="252">
                        <c:v>51.392443847656203</c:v>
                      </c:pt>
                      <c:pt idx="253">
                        <c:v>51.5886016845703</c:v>
                      </c:pt>
                      <c:pt idx="254">
                        <c:v>51.783502197265605</c:v>
                      </c:pt>
                      <c:pt idx="255">
                        <c:v>51.977145385742197</c:v>
                      </c:pt>
                      <c:pt idx="256">
                        <c:v>52.185882568359396</c:v>
                      </c:pt>
                      <c:pt idx="257">
                        <c:v>52.385815429687497</c:v>
                      </c:pt>
                      <c:pt idx="258">
                        <c:v>52.578109741210902</c:v>
                      </c:pt>
                      <c:pt idx="259">
                        <c:v>52.788104248046899</c:v>
                      </c:pt>
                      <c:pt idx="260">
                        <c:v>52.988034057617199</c:v>
                      </c:pt>
                      <c:pt idx="261">
                        <c:v>53.175390624999999</c:v>
                      </c:pt>
                      <c:pt idx="262">
                        <c:v>53.374160766601598</c:v>
                      </c:pt>
                      <c:pt idx="263">
                        <c:v>53.582894897460903</c:v>
                      </c:pt>
                      <c:pt idx="264">
                        <c:v>53.782827758789097</c:v>
                      </c:pt>
                      <c:pt idx="265">
                        <c:v>53.973959350585901</c:v>
                      </c:pt>
                      <c:pt idx="266">
                        <c:v>54.177664184570304</c:v>
                      </c:pt>
                      <c:pt idx="267">
                        <c:v>54.386398315429702</c:v>
                      </c:pt>
                      <c:pt idx="268">
                        <c:v>54.583816528320298</c:v>
                      </c:pt>
                      <c:pt idx="269">
                        <c:v>54.781231689453101</c:v>
                      </c:pt>
                      <c:pt idx="270">
                        <c:v>54.977389526367197</c:v>
                      </c:pt>
                      <c:pt idx="271">
                        <c:v>55.1784881591797</c:v>
                      </c:pt>
                      <c:pt idx="272">
                        <c:v>55.382192993164097</c:v>
                      </c:pt>
                      <c:pt idx="273">
                        <c:v>55.577188110351599</c:v>
                      </c:pt>
                      <c:pt idx="274">
                        <c:v>55.771997070312501</c:v>
                      </c:pt>
                      <c:pt idx="275">
                        <c:v>55.973187255859401</c:v>
                      </c:pt>
                      <c:pt idx="276">
                        <c:v>56.171954345703099</c:v>
                      </c:pt>
                      <c:pt idx="277">
                        <c:v>56.3680206298828</c:v>
                      </c:pt>
                      <c:pt idx="278">
                        <c:v>56.574145507812503</c:v>
                      </c:pt>
                      <c:pt idx="279">
                        <c:v>56.777944946289097</c:v>
                      </c:pt>
                      <c:pt idx="280">
                        <c:v>56.976718139648405</c:v>
                      </c:pt>
                      <c:pt idx="281">
                        <c:v>57.175390624999999</c:v>
                      </c:pt>
                      <c:pt idx="282">
                        <c:v>57.372805786132801</c:v>
                      </c:pt>
                      <c:pt idx="283">
                        <c:v>57.579025268554702</c:v>
                      </c:pt>
                      <c:pt idx="284">
                        <c:v>57.786502075195301</c:v>
                      </c:pt>
                      <c:pt idx="285">
                        <c:v>57.982662963867199</c:v>
                      </c:pt>
                      <c:pt idx="286">
                        <c:v>58.175048828125</c:v>
                      </c:pt>
                      <c:pt idx="287">
                        <c:v>58.381173706054696</c:v>
                      </c:pt>
                      <c:pt idx="288">
                        <c:v>58.583529663085905</c:v>
                      </c:pt>
                      <c:pt idx="289">
                        <c:v>58.774661254882801</c:v>
                      </c:pt>
                      <c:pt idx="290">
                        <c:v>58.972079467773405</c:v>
                      </c:pt>
                      <c:pt idx="291">
                        <c:v>59.172103881835902</c:v>
                      </c:pt>
                      <c:pt idx="292">
                        <c:v>59.3708709716797</c:v>
                      </c:pt>
                      <c:pt idx="293">
                        <c:v>59.575833129882803</c:v>
                      </c:pt>
                      <c:pt idx="294">
                        <c:v>59.785824584960906</c:v>
                      </c:pt>
                      <c:pt idx="295">
                        <c:v>59.978213500976594</c:v>
                      </c:pt>
                      <c:pt idx="296">
                        <c:v>60.171859741210902</c:v>
                      </c:pt>
                      <c:pt idx="297">
                        <c:v>60.379336547851594</c:v>
                      </c:pt>
                      <c:pt idx="298">
                        <c:v>60.585556030273402</c:v>
                      </c:pt>
                      <c:pt idx="299">
                        <c:v>60.789260864257798</c:v>
                      </c:pt>
                      <c:pt idx="300">
                        <c:v>60.991705322265602</c:v>
                      </c:pt>
                      <c:pt idx="301">
                        <c:v>61.181576538085906</c:v>
                      </c:pt>
                      <c:pt idx="302">
                        <c:v>61.370193481445298</c:v>
                      </c:pt>
                      <c:pt idx="303">
                        <c:v>61.575155639648401</c:v>
                      </c:pt>
                      <c:pt idx="304">
                        <c:v>61.781375122070301</c:v>
                      </c:pt>
                      <c:pt idx="305">
                        <c:v>61.975018310546901</c:v>
                      </c:pt>
                      <c:pt idx="306">
                        <c:v>62.167407226562503</c:v>
                      </c:pt>
                      <c:pt idx="307">
                        <c:v>62.369857788085902</c:v>
                      </c:pt>
                      <c:pt idx="308">
                        <c:v>62.566015624999999</c:v>
                      </c:pt>
                      <c:pt idx="309">
                        <c:v>62.765945434570298</c:v>
                      </c:pt>
                      <c:pt idx="310">
                        <c:v>62.9771942138672</c:v>
                      </c:pt>
                      <c:pt idx="311">
                        <c:v>63.182156372070303</c:v>
                      </c:pt>
                      <c:pt idx="312">
                        <c:v>63.379574584960906</c:v>
                      </c:pt>
                      <c:pt idx="313">
                        <c:v>63.570706176757803</c:v>
                      </c:pt>
                      <c:pt idx="314">
                        <c:v>63.761837768554699</c:v>
                      </c:pt>
                      <c:pt idx="315">
                        <c:v>63.975601196289098</c:v>
                      </c:pt>
                      <c:pt idx="316">
                        <c:v>64.180468750000003</c:v>
                      </c:pt>
                      <c:pt idx="317">
                        <c:v>64.367825317382795</c:v>
                      </c:pt>
                      <c:pt idx="318">
                        <c:v>64.574044799804696</c:v>
                      </c:pt>
                      <c:pt idx="319">
                        <c:v>64.776492309570301</c:v>
                      </c:pt>
                      <c:pt idx="320">
                        <c:v>64.970230102539091</c:v>
                      </c:pt>
                      <c:pt idx="321">
                        <c:v>65.166390991210903</c:v>
                      </c:pt>
                      <c:pt idx="322">
                        <c:v>65.372610473632804</c:v>
                      </c:pt>
                      <c:pt idx="323">
                        <c:v>65.583859252929699</c:v>
                      </c:pt>
                      <c:pt idx="324">
                        <c:v>65.781277465820295</c:v>
                      </c:pt>
                      <c:pt idx="325">
                        <c:v>65.976086425781205</c:v>
                      </c:pt>
                      <c:pt idx="326">
                        <c:v>66.172247314453102</c:v>
                      </c:pt>
                      <c:pt idx="327">
                        <c:v>66.370922851562497</c:v>
                      </c:pt>
                      <c:pt idx="328">
                        <c:v>66.574627685546901</c:v>
                      </c:pt>
                      <c:pt idx="329">
                        <c:v>66.768365478515605</c:v>
                      </c:pt>
                      <c:pt idx="330">
                        <c:v>66.962008666992205</c:v>
                      </c:pt>
                      <c:pt idx="331">
                        <c:v>67.166970825195307</c:v>
                      </c:pt>
                      <c:pt idx="332">
                        <c:v>67.371841430664091</c:v>
                      </c:pt>
                      <c:pt idx="333">
                        <c:v>67.571774291992199</c:v>
                      </c:pt>
                      <c:pt idx="334">
                        <c:v>67.775570678710906</c:v>
                      </c:pt>
                      <c:pt idx="335">
                        <c:v>67.978018188476597</c:v>
                      </c:pt>
                      <c:pt idx="336">
                        <c:v>68.170312499999994</c:v>
                      </c:pt>
                      <c:pt idx="337">
                        <c:v>68.366473388671892</c:v>
                      </c:pt>
                      <c:pt idx="338">
                        <c:v>68.569012451171901</c:v>
                      </c:pt>
                      <c:pt idx="339">
                        <c:v>68.763916015625</c:v>
                      </c:pt>
                      <c:pt idx="340">
                        <c:v>68.971392822265599</c:v>
                      </c:pt>
                      <c:pt idx="341">
                        <c:v>69.178869628906298</c:v>
                      </c:pt>
                      <c:pt idx="342">
                        <c:v>69.370001220703102</c:v>
                      </c:pt>
                      <c:pt idx="343">
                        <c:v>69.568673706054696</c:v>
                      </c:pt>
                      <c:pt idx="344">
                        <c:v>69.769863891601602</c:v>
                      </c:pt>
                      <c:pt idx="345">
                        <c:v>69.963510131835903</c:v>
                      </c:pt>
                      <c:pt idx="346">
                        <c:v>70.168472290039091</c:v>
                      </c:pt>
                      <c:pt idx="347">
                        <c:v>70.378369140624997</c:v>
                      </c:pt>
                      <c:pt idx="348">
                        <c:v>70.570663452148409</c:v>
                      </c:pt>
                      <c:pt idx="349">
                        <c:v>70.773205566406205</c:v>
                      </c:pt>
                      <c:pt idx="350">
                        <c:v>70.971972656250003</c:v>
                      </c:pt>
                      <c:pt idx="351">
                        <c:v>71.171902465820295</c:v>
                      </c:pt>
                      <c:pt idx="352">
                        <c:v>71.369320678710906</c:v>
                      </c:pt>
                      <c:pt idx="353">
                        <c:v>71.560357666015605</c:v>
                      </c:pt>
                      <c:pt idx="354">
                        <c:v>71.770349121093702</c:v>
                      </c:pt>
                      <c:pt idx="355">
                        <c:v>71.971539306640608</c:v>
                      </c:pt>
                      <c:pt idx="356">
                        <c:v>72.171380615234398</c:v>
                      </c:pt>
                      <c:pt idx="357">
                        <c:v>72.370150756835898</c:v>
                      </c:pt>
                      <c:pt idx="358">
                        <c:v>72.573944091796903</c:v>
                      </c:pt>
                      <c:pt idx="359">
                        <c:v>72.773873901367196</c:v>
                      </c:pt>
                      <c:pt idx="360">
                        <c:v>72.962399291992199</c:v>
                      </c:pt>
                      <c:pt idx="361">
                        <c:v>73.166104125976602</c:v>
                      </c:pt>
                      <c:pt idx="362">
                        <c:v>73.381216430664097</c:v>
                      </c:pt>
                      <c:pt idx="363">
                        <c:v>73.577377319335909</c:v>
                      </c:pt>
                      <c:pt idx="364">
                        <c:v>73.769766235351597</c:v>
                      </c:pt>
                      <c:pt idx="365">
                        <c:v>73.970956420898403</c:v>
                      </c:pt>
                      <c:pt idx="366">
                        <c:v>74.163345336914091</c:v>
                      </c:pt>
                      <c:pt idx="367">
                        <c:v>74.362020874023401</c:v>
                      </c:pt>
                      <c:pt idx="368">
                        <c:v>74.563116455078102</c:v>
                      </c:pt>
                      <c:pt idx="369">
                        <c:v>74.760531616210898</c:v>
                      </c:pt>
                      <c:pt idx="370">
                        <c:v>74.964331054687506</c:v>
                      </c:pt>
                      <c:pt idx="371">
                        <c:v>75.168038940429696</c:v>
                      </c:pt>
                      <c:pt idx="372">
                        <c:v>75.366714477539091</c:v>
                      </c:pt>
                      <c:pt idx="373">
                        <c:v>75.562872314453102</c:v>
                      </c:pt>
                      <c:pt idx="374">
                        <c:v>75.759033203125</c:v>
                      </c:pt>
                      <c:pt idx="375">
                        <c:v>75.977828979492202</c:v>
                      </c:pt>
                      <c:pt idx="376">
                        <c:v>76.177758789062494</c:v>
                      </c:pt>
                      <c:pt idx="377">
                        <c:v>76.367633056640599</c:v>
                      </c:pt>
                      <c:pt idx="378">
                        <c:v>76.572406005859392</c:v>
                      </c:pt>
                      <c:pt idx="379">
                        <c:v>76.766049194335906</c:v>
                      </c:pt>
                      <c:pt idx="380">
                        <c:v>76.962399291992199</c:v>
                      </c:pt>
                      <c:pt idx="381">
                        <c:v>77.163589477539091</c:v>
                      </c:pt>
                      <c:pt idx="382">
                        <c:v>77.381124877929693</c:v>
                      </c:pt>
                      <c:pt idx="383">
                        <c:v>77.578543090820304</c:v>
                      </c:pt>
                      <c:pt idx="384">
                        <c:v>77.760873413085903</c:v>
                      </c:pt>
                      <c:pt idx="385">
                        <c:v>77.960806274414097</c:v>
                      </c:pt>
                      <c:pt idx="386">
                        <c:v>78.164508056640599</c:v>
                      </c:pt>
                      <c:pt idx="387">
                        <c:v>78.366952514648403</c:v>
                      </c:pt>
                      <c:pt idx="388">
                        <c:v>78.564370727539099</c:v>
                      </c:pt>
                      <c:pt idx="389">
                        <c:v>78.764303588867193</c:v>
                      </c:pt>
                      <c:pt idx="390">
                        <c:v>78.970523071289094</c:v>
                      </c:pt>
                      <c:pt idx="391">
                        <c:v>79.169195556640602</c:v>
                      </c:pt>
                      <c:pt idx="392">
                        <c:v>79.357809448242193</c:v>
                      </c:pt>
                      <c:pt idx="393">
                        <c:v>79.561517333984398</c:v>
                      </c:pt>
                      <c:pt idx="394">
                        <c:v>79.765225219726602</c:v>
                      </c:pt>
                      <c:pt idx="395">
                        <c:v>79.960128784179702</c:v>
                      </c:pt>
                      <c:pt idx="396">
                        <c:v>80.163830566406205</c:v>
                      </c:pt>
                      <c:pt idx="397">
                        <c:v>80.362506103515599</c:v>
                      </c:pt>
                      <c:pt idx="398">
                        <c:v>80.554898071289102</c:v>
                      </c:pt>
                      <c:pt idx="399">
                        <c:v>80.756088256835909</c:v>
                      </c:pt>
                      <c:pt idx="400">
                        <c:v>80.962307739257795</c:v>
                      </c:pt>
                      <c:pt idx="401">
                        <c:v>81.158465576171892</c:v>
                      </c:pt>
                      <c:pt idx="402">
                        <c:v>81.353366088867205</c:v>
                      </c:pt>
                      <c:pt idx="403">
                        <c:v>81.560647583007807</c:v>
                      </c:pt>
                      <c:pt idx="404">
                        <c:v>81.765612792968795</c:v>
                      </c:pt>
                      <c:pt idx="405">
                        <c:v>81.964483642578102</c:v>
                      </c:pt>
                      <c:pt idx="406">
                        <c:v>82.171957397460901</c:v>
                      </c:pt>
                      <c:pt idx="407">
                        <c:v>82.372952270507795</c:v>
                      </c:pt>
                      <c:pt idx="408">
                        <c:v>82.560308837890602</c:v>
                      </c:pt>
                      <c:pt idx="409">
                        <c:v>82.755404663085898</c:v>
                      </c:pt>
                      <c:pt idx="410">
                        <c:v>82.954080200195307</c:v>
                      </c:pt>
                      <c:pt idx="411">
                        <c:v>83.155270385742199</c:v>
                      </c:pt>
                      <c:pt idx="412">
                        <c:v>83.351428222656295</c:v>
                      </c:pt>
                      <c:pt idx="413">
                        <c:v>83.557647705078097</c:v>
                      </c:pt>
                      <c:pt idx="414">
                        <c:v>83.761355590820301</c:v>
                      </c:pt>
                      <c:pt idx="415">
                        <c:v>83.955001831054702</c:v>
                      </c:pt>
                      <c:pt idx="416">
                        <c:v>84.157449340820307</c:v>
                      </c:pt>
                      <c:pt idx="417">
                        <c:v>84.356124877929702</c:v>
                      </c:pt>
                      <c:pt idx="418">
                        <c:v>84.562152099609392</c:v>
                      </c:pt>
                      <c:pt idx="419">
                        <c:v>84.767114257812494</c:v>
                      </c:pt>
                      <c:pt idx="420">
                        <c:v>84.957174682617193</c:v>
                      </c:pt>
                      <c:pt idx="421">
                        <c:v>85.15333251953129</c:v>
                      </c:pt>
                      <c:pt idx="422">
                        <c:v>85.358105468749997</c:v>
                      </c:pt>
                      <c:pt idx="423">
                        <c:v>85.551751708984398</c:v>
                      </c:pt>
                      <c:pt idx="424">
                        <c:v>85.758160400390608</c:v>
                      </c:pt>
                      <c:pt idx="425">
                        <c:v>86.004617309570307</c:v>
                      </c:pt>
                      <c:pt idx="426">
                        <c:v>86.203292846679702</c:v>
                      </c:pt>
                      <c:pt idx="427">
                        <c:v>86.370529174804702</c:v>
                      </c:pt>
                      <c:pt idx="428">
                        <c:v>86.560403442382807</c:v>
                      </c:pt>
                      <c:pt idx="429">
                        <c:v>86.752792358398409</c:v>
                      </c:pt>
                      <c:pt idx="430">
                        <c:v>86.962783813476591</c:v>
                      </c:pt>
                      <c:pt idx="431">
                        <c:v>87.158944702148403</c:v>
                      </c:pt>
                      <c:pt idx="432">
                        <c:v>87.351336669921892</c:v>
                      </c:pt>
                      <c:pt idx="433">
                        <c:v>87.553784179687497</c:v>
                      </c:pt>
                      <c:pt idx="434">
                        <c:v>87.766284179687503</c:v>
                      </c:pt>
                      <c:pt idx="435">
                        <c:v>87.958670043945304</c:v>
                      </c:pt>
                      <c:pt idx="436">
                        <c:v>88.146029663085898</c:v>
                      </c:pt>
                      <c:pt idx="437">
                        <c:v>88.353509521484398</c:v>
                      </c:pt>
                      <c:pt idx="438">
                        <c:v>88.549673461914097</c:v>
                      </c:pt>
                      <c:pt idx="439">
                        <c:v>88.753375244140599</c:v>
                      </c:pt>
                      <c:pt idx="440">
                        <c:v>88.957077026367202</c:v>
                      </c:pt>
                      <c:pt idx="441">
                        <c:v>89.148016357421895</c:v>
                      </c:pt>
                      <c:pt idx="442">
                        <c:v>89.350271606445304</c:v>
                      </c:pt>
                      <c:pt idx="443">
                        <c:v>89.559197998046898</c:v>
                      </c:pt>
                      <c:pt idx="444">
                        <c:v>89.764352416992196</c:v>
                      </c:pt>
                      <c:pt idx="445">
                        <c:v>89.960510253906293</c:v>
                      </c:pt>
                      <c:pt idx="446">
                        <c:v>90.152896118164094</c:v>
                      </c:pt>
                      <c:pt idx="447">
                        <c:v>90.349060058593793</c:v>
                      </c:pt>
                      <c:pt idx="448">
                        <c:v>90.551507568359398</c:v>
                      </c:pt>
                      <c:pt idx="449">
                        <c:v>90.761499023437494</c:v>
                      </c:pt>
                      <c:pt idx="450">
                        <c:v>90.955145263671895</c:v>
                      </c:pt>
                      <c:pt idx="451">
                        <c:v>91.1473388671875</c:v>
                      </c:pt>
                      <c:pt idx="452">
                        <c:v>91.357330322265597</c:v>
                      </c:pt>
                      <c:pt idx="453">
                        <c:v>91.556198120117202</c:v>
                      </c:pt>
                      <c:pt idx="454">
                        <c:v>91.748583984375003</c:v>
                      </c:pt>
                      <c:pt idx="455">
                        <c:v>91.951028442382807</c:v>
                      </c:pt>
                      <c:pt idx="456">
                        <c:v>92.150964355468702</c:v>
                      </c:pt>
                      <c:pt idx="457">
                        <c:v>92.350900268554696</c:v>
                      </c:pt>
                      <c:pt idx="458">
                        <c:v>92.557119750976597</c:v>
                      </c:pt>
                      <c:pt idx="459">
                        <c:v>92.758306884765602</c:v>
                      </c:pt>
                      <c:pt idx="460">
                        <c:v>92.946920776367193</c:v>
                      </c:pt>
                      <c:pt idx="461">
                        <c:v>93.145404052734392</c:v>
                      </c:pt>
                      <c:pt idx="462">
                        <c:v>93.347848510742196</c:v>
                      </c:pt>
                      <c:pt idx="463">
                        <c:v>93.545458984375003</c:v>
                      </c:pt>
                      <c:pt idx="464">
                        <c:v>93.749166870117193</c:v>
                      </c:pt>
                      <c:pt idx="465">
                        <c:v>93.95286865234371</c:v>
                      </c:pt>
                      <c:pt idx="466">
                        <c:v>94.147772216796895</c:v>
                      </c:pt>
                      <c:pt idx="467">
                        <c:v>94.34141845703121</c:v>
                      </c:pt>
                      <c:pt idx="468">
                        <c:v>94.548892211914094</c:v>
                      </c:pt>
                      <c:pt idx="469">
                        <c:v>94.750082397460901</c:v>
                      </c:pt>
                      <c:pt idx="470">
                        <c:v>94.955044555664102</c:v>
                      </c:pt>
                      <c:pt idx="471">
                        <c:v>95.165036010742199</c:v>
                      </c:pt>
                      <c:pt idx="472">
                        <c:v>95.353652954101591</c:v>
                      </c:pt>
                      <c:pt idx="473">
                        <c:v>95.542266845703097</c:v>
                      </c:pt>
                      <c:pt idx="474">
                        <c:v>95.744711303710901</c:v>
                      </c:pt>
                      <c:pt idx="475">
                        <c:v>95.955963134765597</c:v>
                      </c:pt>
                      <c:pt idx="476">
                        <c:v>96.154638671875006</c:v>
                      </c:pt>
                      <c:pt idx="477">
                        <c:v>96.347024536132807</c:v>
                      </c:pt>
                      <c:pt idx="478">
                        <c:v>96.549472045898398</c:v>
                      </c:pt>
                      <c:pt idx="479">
                        <c:v>96.746893310546895</c:v>
                      </c:pt>
                      <c:pt idx="480">
                        <c:v>96.949343872070301</c:v>
                      </c:pt>
                      <c:pt idx="481">
                        <c:v>97.153045654296903</c:v>
                      </c:pt>
                      <c:pt idx="482">
                        <c:v>97.354232788085909</c:v>
                      </c:pt>
                      <c:pt idx="483">
                        <c:v>97.547879028320295</c:v>
                      </c:pt>
                      <c:pt idx="484">
                        <c:v>97.742779541015608</c:v>
                      </c:pt>
                      <c:pt idx="485">
                        <c:v>97.946292114257801</c:v>
                      </c:pt>
                      <c:pt idx="486">
                        <c:v>98.141195678710901</c:v>
                      </c:pt>
                      <c:pt idx="487">
                        <c:v>98.338803100585906</c:v>
                      </c:pt>
                      <c:pt idx="488">
                        <c:v>98.542510986328097</c:v>
                      </c:pt>
                      <c:pt idx="489">
                        <c:v>98.7462158203125</c:v>
                      </c:pt>
                      <c:pt idx="490">
                        <c:v>98.944699096679699</c:v>
                      </c:pt>
                      <c:pt idx="491">
                        <c:v>99.142117309570295</c:v>
                      </c:pt>
                      <c:pt idx="492">
                        <c:v>99.346011352539094</c:v>
                      </c:pt>
                      <c:pt idx="493">
                        <c:v>99.549719238281298</c:v>
                      </c:pt>
                      <c:pt idx="494">
                        <c:v>99.748394775390608</c:v>
                      </c:pt>
                      <c:pt idx="495">
                        <c:v>99.947067260742202</c:v>
                      </c:pt>
                      <c:pt idx="496">
                        <c:v>100.15077209472699</c:v>
                      </c:pt>
                      <c:pt idx="497">
                        <c:v>100.34693298339801</c:v>
                      </c:pt>
                      <c:pt idx="498">
                        <c:v>100.540576171875</c:v>
                      </c:pt>
                      <c:pt idx="499">
                        <c:v>100.74176635742199</c:v>
                      </c:pt>
                      <c:pt idx="500">
                        <c:v>100.944213867187</c:v>
                      </c:pt>
                      <c:pt idx="501">
                        <c:v>101.14037170410199</c:v>
                      </c:pt>
                      <c:pt idx="502">
                        <c:v>101.332760620117</c:v>
                      </c:pt>
                      <c:pt idx="503">
                        <c:v>101.54149475097699</c:v>
                      </c:pt>
                      <c:pt idx="504">
                        <c:v>101.747714233398</c:v>
                      </c:pt>
                      <c:pt idx="505">
                        <c:v>101.94619750976599</c:v>
                      </c:pt>
                      <c:pt idx="506">
                        <c:v>102.14612731933599</c:v>
                      </c:pt>
                      <c:pt idx="507">
                        <c:v>102.338708496094</c:v>
                      </c:pt>
                      <c:pt idx="508">
                        <c:v>102.54115600585901</c:v>
                      </c:pt>
                      <c:pt idx="509">
                        <c:v>102.74486083984399</c:v>
                      </c:pt>
                      <c:pt idx="510">
                        <c:v>102.94730834960902</c:v>
                      </c:pt>
                      <c:pt idx="511">
                        <c:v>103.14598388671899</c:v>
                      </c:pt>
                      <c:pt idx="512">
                        <c:v>103.33585815429699</c:v>
                      </c:pt>
                      <c:pt idx="513">
                        <c:v>103.53201293945301</c:v>
                      </c:pt>
                      <c:pt idx="514">
                        <c:v>103.734460449219</c:v>
                      </c:pt>
                      <c:pt idx="515">
                        <c:v>103.935656738281</c:v>
                      </c:pt>
                      <c:pt idx="516">
                        <c:v>104.13810424804699</c:v>
                      </c:pt>
                      <c:pt idx="517">
                        <c:v>104.34557495117198</c:v>
                      </c:pt>
                      <c:pt idx="518">
                        <c:v>104.54425048828099</c:v>
                      </c:pt>
                      <c:pt idx="519">
                        <c:v>104.74147949218801</c:v>
                      </c:pt>
                      <c:pt idx="520">
                        <c:v>104.95398559570302</c:v>
                      </c:pt>
                      <c:pt idx="521">
                        <c:v>105.15662231445302</c:v>
                      </c:pt>
                      <c:pt idx="522">
                        <c:v>105.34398193359399</c:v>
                      </c:pt>
                      <c:pt idx="523">
                        <c:v>105.54014282226599</c:v>
                      </c:pt>
                      <c:pt idx="524">
                        <c:v>105.73610839843801</c:v>
                      </c:pt>
                      <c:pt idx="525">
                        <c:v>105.93604125976599</c:v>
                      </c:pt>
                      <c:pt idx="526">
                        <c:v>106.13867797851599</c:v>
                      </c:pt>
                      <c:pt idx="527">
                        <c:v>106.34238281250001</c:v>
                      </c:pt>
                      <c:pt idx="528">
                        <c:v>106.54231567382801</c:v>
                      </c:pt>
                      <c:pt idx="529">
                        <c:v>106.74224853515599</c:v>
                      </c:pt>
                      <c:pt idx="530">
                        <c:v>106.94469604492198</c:v>
                      </c:pt>
                      <c:pt idx="531">
                        <c:v>107.14210815429699</c:v>
                      </c:pt>
                      <c:pt idx="532">
                        <c:v>107.342041015625</c:v>
                      </c:pt>
                      <c:pt idx="533">
                        <c:v>107.54071655273401</c:v>
                      </c:pt>
                      <c:pt idx="534">
                        <c:v>107.74064941406201</c:v>
                      </c:pt>
                      <c:pt idx="535">
                        <c:v>107.940588378906</c:v>
                      </c:pt>
                      <c:pt idx="536">
                        <c:v>108.14303588867199</c:v>
                      </c:pt>
                      <c:pt idx="537">
                        <c:v>108.341711425781</c:v>
                      </c:pt>
                      <c:pt idx="538">
                        <c:v>108.53787231445301</c:v>
                      </c:pt>
                      <c:pt idx="539">
                        <c:v>108.73886718750001</c:v>
                      </c:pt>
                      <c:pt idx="540">
                        <c:v>108.93754272460902</c:v>
                      </c:pt>
                      <c:pt idx="541">
                        <c:v>109.13892211914099</c:v>
                      </c:pt>
                      <c:pt idx="542">
                        <c:v>109.34011230468801</c:v>
                      </c:pt>
                      <c:pt idx="543">
                        <c:v>109.54381713867198</c:v>
                      </c:pt>
                      <c:pt idx="544">
                        <c:v>109.74249267578099</c:v>
                      </c:pt>
                      <c:pt idx="545">
                        <c:v>109.93362426757801</c:v>
                      </c:pt>
                      <c:pt idx="546">
                        <c:v>110.12852172851599</c:v>
                      </c:pt>
                      <c:pt idx="547">
                        <c:v>110.330969238281</c:v>
                      </c:pt>
                      <c:pt idx="548">
                        <c:v>110.54221801757801</c:v>
                      </c:pt>
                      <c:pt idx="549">
                        <c:v>110.740893554688</c:v>
                      </c:pt>
                      <c:pt idx="550">
                        <c:v>110.93328247070301</c:v>
                      </c:pt>
                      <c:pt idx="551">
                        <c:v>111.13446655273401</c:v>
                      </c:pt>
                      <c:pt idx="552">
                        <c:v>111.335656738281</c:v>
                      </c:pt>
                      <c:pt idx="553">
                        <c:v>111.53433227539099</c:v>
                      </c:pt>
                      <c:pt idx="554">
                        <c:v>111.74161987304699</c:v>
                      </c:pt>
                      <c:pt idx="555">
                        <c:v>111.94533081054699</c:v>
                      </c:pt>
                      <c:pt idx="556">
                        <c:v>112.13413696289099</c:v>
                      </c:pt>
                      <c:pt idx="557">
                        <c:v>112.33029174804699</c:v>
                      </c:pt>
                      <c:pt idx="558">
                        <c:v>112.532739257812</c:v>
                      </c:pt>
                      <c:pt idx="559">
                        <c:v>112.72764282226599</c:v>
                      </c:pt>
                      <c:pt idx="560">
                        <c:v>112.927575683594</c:v>
                      </c:pt>
                      <c:pt idx="561">
                        <c:v>113.13002319335901</c:v>
                      </c:pt>
                      <c:pt idx="562">
                        <c:v>113.328698730469</c:v>
                      </c:pt>
                      <c:pt idx="563">
                        <c:v>113.529699707031</c:v>
                      </c:pt>
                      <c:pt idx="564">
                        <c:v>113.729626464844</c:v>
                      </c:pt>
                      <c:pt idx="565">
                        <c:v>113.92723388671899</c:v>
                      </c:pt>
                      <c:pt idx="566">
                        <c:v>114.13848876953099</c:v>
                      </c:pt>
                      <c:pt idx="567">
                        <c:v>114.34973754882802</c:v>
                      </c:pt>
                      <c:pt idx="568">
                        <c:v>114.54212036132802</c:v>
                      </c:pt>
                      <c:pt idx="569">
                        <c:v>114.73073120117199</c:v>
                      </c:pt>
                      <c:pt idx="570">
                        <c:v>114.929406738281</c:v>
                      </c:pt>
                      <c:pt idx="571">
                        <c:v>115.131860351562</c:v>
                      </c:pt>
                      <c:pt idx="572">
                        <c:v>115.32927856445301</c:v>
                      </c:pt>
                      <c:pt idx="573">
                        <c:v>115.54052734375</c:v>
                      </c:pt>
                      <c:pt idx="574">
                        <c:v>115.73920288085901</c:v>
                      </c:pt>
                      <c:pt idx="575">
                        <c:v>115.93032836914099</c:v>
                      </c:pt>
                      <c:pt idx="576">
                        <c:v>116.135290527344</c:v>
                      </c:pt>
                      <c:pt idx="577">
                        <c:v>116.33145141601599</c:v>
                      </c:pt>
                      <c:pt idx="578">
                        <c:v>116.53119506835901</c:v>
                      </c:pt>
                      <c:pt idx="579">
                        <c:v>116.73973999023401</c:v>
                      </c:pt>
                      <c:pt idx="580">
                        <c:v>116.94237670898401</c:v>
                      </c:pt>
                      <c:pt idx="581">
                        <c:v>117.13495483398401</c:v>
                      </c:pt>
                      <c:pt idx="582">
                        <c:v>117.3271484375</c:v>
                      </c:pt>
                      <c:pt idx="583">
                        <c:v>117.52833862304699</c:v>
                      </c:pt>
                      <c:pt idx="584">
                        <c:v>117.73097534179699</c:v>
                      </c:pt>
                      <c:pt idx="585">
                        <c:v>117.92587890625001</c:v>
                      </c:pt>
                      <c:pt idx="586">
                        <c:v>118.125817871094</c:v>
                      </c:pt>
                      <c:pt idx="587">
                        <c:v>118.325561523438</c:v>
                      </c:pt>
                      <c:pt idx="588">
                        <c:v>118.52423095703099</c:v>
                      </c:pt>
                      <c:pt idx="589">
                        <c:v>118.733154296875</c:v>
                      </c:pt>
                      <c:pt idx="590">
                        <c:v>118.92680053710902</c:v>
                      </c:pt>
                      <c:pt idx="591">
                        <c:v>119.122961425781</c:v>
                      </c:pt>
                      <c:pt idx="592">
                        <c:v>119.33798217773401</c:v>
                      </c:pt>
                      <c:pt idx="593">
                        <c:v>119.539172363281</c:v>
                      </c:pt>
                      <c:pt idx="594">
                        <c:v>119.72778930664099</c:v>
                      </c:pt>
                      <c:pt idx="595">
                        <c:v>119.92897338867199</c:v>
                      </c:pt>
                      <c:pt idx="596">
                        <c:v>120.12387695312501</c:v>
                      </c:pt>
                      <c:pt idx="597">
                        <c:v>120.316076660156</c:v>
                      </c:pt>
                      <c:pt idx="598">
                        <c:v>120.52587280273401</c:v>
                      </c:pt>
                      <c:pt idx="599">
                        <c:v>120.72976684570301</c:v>
                      </c:pt>
                      <c:pt idx="600">
                        <c:v>120.92863159179699</c:v>
                      </c:pt>
                      <c:pt idx="601">
                        <c:v>121.134851074219</c:v>
                      </c:pt>
                      <c:pt idx="602">
                        <c:v>121.33352661132801</c:v>
                      </c:pt>
                      <c:pt idx="603">
                        <c:v>121.527172851562</c:v>
                      </c:pt>
                      <c:pt idx="604">
                        <c:v>121.72836303710901</c:v>
                      </c:pt>
                      <c:pt idx="605">
                        <c:v>121.929553222656</c:v>
                      </c:pt>
                      <c:pt idx="606">
                        <c:v>122.13954467773401</c:v>
                      </c:pt>
                      <c:pt idx="607">
                        <c:v>122.34324951171899</c:v>
                      </c:pt>
                      <c:pt idx="608">
                        <c:v>122.53689575195301</c:v>
                      </c:pt>
                      <c:pt idx="609">
                        <c:v>122.726770019531</c:v>
                      </c:pt>
                      <c:pt idx="610">
                        <c:v>122.92544555664099</c:v>
                      </c:pt>
                      <c:pt idx="611">
                        <c:v>123.129150390625</c:v>
                      </c:pt>
                      <c:pt idx="612">
                        <c:v>123.326379394531</c:v>
                      </c:pt>
                      <c:pt idx="613">
                        <c:v>123.53114624023401</c:v>
                      </c:pt>
                      <c:pt idx="614">
                        <c:v>123.73126831054699</c:v>
                      </c:pt>
                      <c:pt idx="615">
                        <c:v>123.92761840820302</c:v>
                      </c:pt>
                      <c:pt idx="616">
                        <c:v>124.13006591796901</c:v>
                      </c:pt>
                      <c:pt idx="617">
                        <c:v>124.33251342773401</c:v>
                      </c:pt>
                      <c:pt idx="618">
                        <c:v>124.526159667969</c:v>
                      </c:pt>
                      <c:pt idx="619">
                        <c:v>124.722326660156</c:v>
                      </c:pt>
                      <c:pt idx="620">
                        <c:v>124.92100219726599</c:v>
                      </c:pt>
                      <c:pt idx="621">
                        <c:v>125.12344360351599</c:v>
                      </c:pt>
                      <c:pt idx="622">
                        <c:v>125.325891113281</c:v>
                      </c:pt>
                      <c:pt idx="623">
                        <c:v>125.52205200195301</c:v>
                      </c:pt>
                      <c:pt idx="624">
                        <c:v>125.72324218750001</c:v>
                      </c:pt>
                      <c:pt idx="625">
                        <c:v>125.92317504882801</c:v>
                      </c:pt>
                      <c:pt idx="626">
                        <c:v>126.128137207031</c:v>
                      </c:pt>
                      <c:pt idx="627">
                        <c:v>126.331652832031</c:v>
                      </c:pt>
                      <c:pt idx="628">
                        <c:v>126.522778320312</c:v>
                      </c:pt>
                      <c:pt idx="629">
                        <c:v>126.724157714844</c:v>
                      </c:pt>
                      <c:pt idx="630">
                        <c:v>126.92786254882802</c:v>
                      </c:pt>
                      <c:pt idx="631">
                        <c:v>127.120251464844</c:v>
                      </c:pt>
                      <c:pt idx="632">
                        <c:v>127.31892700195301</c:v>
                      </c:pt>
                      <c:pt idx="633">
                        <c:v>127.521374511719</c:v>
                      </c:pt>
                      <c:pt idx="634">
                        <c:v>127.73010864257802</c:v>
                      </c:pt>
                      <c:pt idx="635">
                        <c:v>127.93129882812499</c:v>
                      </c:pt>
                      <c:pt idx="636">
                        <c:v>128.11991577148402</c:v>
                      </c:pt>
                      <c:pt idx="637">
                        <c:v>128.31984252929698</c:v>
                      </c:pt>
                      <c:pt idx="638">
                        <c:v>128.523352050781</c:v>
                      </c:pt>
                      <c:pt idx="639">
                        <c:v>128.72202758789098</c:v>
                      </c:pt>
                      <c:pt idx="640">
                        <c:v>128.91586914062501</c:v>
                      </c:pt>
                      <c:pt idx="641">
                        <c:v>129.11203002929699</c:v>
                      </c:pt>
                      <c:pt idx="642">
                        <c:v>129.31322021484399</c:v>
                      </c:pt>
                      <c:pt idx="643">
                        <c:v>129.51943969726599</c:v>
                      </c:pt>
                      <c:pt idx="644">
                        <c:v>129.72691040039098</c:v>
                      </c:pt>
                      <c:pt idx="645">
                        <c:v>129.92307128906199</c:v>
                      </c:pt>
                      <c:pt idx="646">
                        <c:v>130.11797485351599</c:v>
                      </c:pt>
                      <c:pt idx="647">
                        <c:v>130.32293701171901</c:v>
                      </c:pt>
                      <c:pt idx="648">
                        <c:v>130.52770996093801</c:v>
                      </c:pt>
                      <c:pt idx="649">
                        <c:v>130.72009887695302</c:v>
                      </c:pt>
                      <c:pt idx="650">
                        <c:v>130.91393432617198</c:v>
                      </c:pt>
                      <c:pt idx="651">
                        <c:v>131.118896484375</c:v>
                      </c:pt>
                      <c:pt idx="652">
                        <c:v>131.32134399414099</c:v>
                      </c:pt>
                      <c:pt idx="653">
                        <c:v>131.52001953125</c:v>
                      </c:pt>
                      <c:pt idx="654">
                        <c:v>131.72120971679698</c:v>
                      </c:pt>
                      <c:pt idx="655">
                        <c:v>131.92239990234401</c:v>
                      </c:pt>
                      <c:pt idx="656">
                        <c:v>132.12088623046901</c:v>
                      </c:pt>
                      <c:pt idx="657">
                        <c:v>132.32188110351598</c:v>
                      </c:pt>
                      <c:pt idx="658">
                        <c:v>132.51948852539098</c:v>
                      </c:pt>
                      <c:pt idx="659">
                        <c:v>132.71709594726599</c:v>
                      </c:pt>
                      <c:pt idx="660">
                        <c:v>132.91702880859401</c:v>
                      </c:pt>
                      <c:pt idx="661">
                        <c:v>133.12324829101598</c:v>
                      </c:pt>
                      <c:pt idx="662">
                        <c:v>133.32695312499999</c:v>
                      </c:pt>
                      <c:pt idx="663">
                        <c:v>133.51934204101599</c:v>
                      </c:pt>
                      <c:pt idx="664">
                        <c:v>133.71423950195302</c:v>
                      </c:pt>
                      <c:pt idx="665">
                        <c:v>133.924230957031</c:v>
                      </c:pt>
                      <c:pt idx="666">
                        <c:v>134.13674316406201</c:v>
                      </c:pt>
                      <c:pt idx="667">
                        <c:v>134.33038940429699</c:v>
                      </c:pt>
                      <c:pt idx="668">
                        <c:v>134.52403564453101</c:v>
                      </c:pt>
                      <c:pt idx="669">
                        <c:v>134.72271118164099</c:v>
                      </c:pt>
                      <c:pt idx="670">
                        <c:v>134.91509399414099</c:v>
                      </c:pt>
                      <c:pt idx="671">
                        <c:v>135.11251220703099</c:v>
                      </c:pt>
                      <c:pt idx="672">
                        <c:v>135.31370239257802</c:v>
                      </c:pt>
                      <c:pt idx="673">
                        <c:v>135.51112060546899</c:v>
                      </c:pt>
                      <c:pt idx="674">
                        <c:v>135.71482543945302</c:v>
                      </c:pt>
                      <c:pt idx="675">
                        <c:v>135.91978149414098</c:v>
                      </c:pt>
                      <c:pt idx="676">
                        <c:v>136.11342773437499</c:v>
                      </c:pt>
                      <c:pt idx="677">
                        <c:v>136.31588134765599</c:v>
                      </c:pt>
                      <c:pt idx="678">
                        <c:v>136.52838745117199</c:v>
                      </c:pt>
                      <c:pt idx="679">
                        <c:v>136.72831420898402</c:v>
                      </c:pt>
                      <c:pt idx="680">
                        <c:v>136.91693115234401</c:v>
                      </c:pt>
                      <c:pt idx="681">
                        <c:v>137.11183471679698</c:v>
                      </c:pt>
                      <c:pt idx="682">
                        <c:v>137.31930541992199</c:v>
                      </c:pt>
                      <c:pt idx="683">
                        <c:v>137.51923828125001</c:v>
                      </c:pt>
                      <c:pt idx="684">
                        <c:v>137.71791381835902</c:v>
                      </c:pt>
                      <c:pt idx="685">
                        <c:v>137.92036132812501</c:v>
                      </c:pt>
                      <c:pt idx="686">
                        <c:v>138.11777954101598</c:v>
                      </c:pt>
                      <c:pt idx="687">
                        <c:v>138.317712402344</c:v>
                      </c:pt>
                      <c:pt idx="688">
                        <c:v>138.52141723632801</c:v>
                      </c:pt>
                      <c:pt idx="689">
                        <c:v>138.721350097656</c:v>
                      </c:pt>
                      <c:pt idx="690">
                        <c:v>138.91876831054699</c:v>
                      </c:pt>
                      <c:pt idx="691">
                        <c:v>139.11744384765601</c:v>
                      </c:pt>
                      <c:pt idx="692">
                        <c:v>139.31234741210901</c:v>
                      </c:pt>
                      <c:pt idx="693">
                        <c:v>139.51730957031199</c:v>
                      </c:pt>
                      <c:pt idx="694">
                        <c:v>139.72101440429699</c:v>
                      </c:pt>
                      <c:pt idx="695">
                        <c:v>139.91843261718799</c:v>
                      </c:pt>
                      <c:pt idx="696">
                        <c:v>140.117108154297</c:v>
                      </c:pt>
                      <c:pt idx="697">
                        <c:v>140.31201171875</c:v>
                      </c:pt>
                      <c:pt idx="698">
                        <c:v>140.51194458007802</c:v>
                      </c:pt>
                      <c:pt idx="699">
                        <c:v>140.70935668945302</c:v>
                      </c:pt>
                      <c:pt idx="700">
                        <c:v>140.91180419921901</c:v>
                      </c:pt>
                      <c:pt idx="701">
                        <c:v>141.114251708984</c:v>
                      </c:pt>
                      <c:pt idx="702">
                        <c:v>141.30915527343799</c:v>
                      </c:pt>
                      <c:pt idx="703">
                        <c:v>141.50405883789099</c:v>
                      </c:pt>
                      <c:pt idx="704">
                        <c:v>141.71027221679699</c:v>
                      </c:pt>
                      <c:pt idx="705">
                        <c:v>141.91271972656199</c:v>
                      </c:pt>
                      <c:pt idx="706">
                        <c:v>142.10637207031201</c:v>
                      </c:pt>
                      <c:pt idx="707">
                        <c:v>142.30504760742198</c:v>
                      </c:pt>
                      <c:pt idx="708">
                        <c:v>142.50874633789098</c:v>
                      </c:pt>
                      <c:pt idx="709">
                        <c:v>142.716223144531</c:v>
                      </c:pt>
                      <c:pt idx="710">
                        <c:v>142.91867065429699</c:v>
                      </c:pt>
                      <c:pt idx="711">
                        <c:v>143.114825439453</c:v>
                      </c:pt>
                      <c:pt idx="712">
                        <c:v>143.31098632812501</c:v>
                      </c:pt>
                      <c:pt idx="713">
                        <c:v>143.51218261718799</c:v>
                      </c:pt>
                      <c:pt idx="714">
                        <c:v>143.713372802734</c:v>
                      </c:pt>
                      <c:pt idx="715">
                        <c:v>143.91204223632801</c:v>
                      </c:pt>
                      <c:pt idx="716">
                        <c:v>144.11323242187501</c:v>
                      </c:pt>
                      <c:pt idx="717">
                        <c:v>144.31190795898402</c:v>
                      </c:pt>
                      <c:pt idx="718">
                        <c:v>144.51184082031301</c:v>
                      </c:pt>
                      <c:pt idx="719">
                        <c:v>144.71806030273402</c:v>
                      </c:pt>
                      <c:pt idx="720">
                        <c:v>144.917797851562</c:v>
                      </c:pt>
                      <c:pt idx="721">
                        <c:v>145.11395874023401</c:v>
                      </c:pt>
                      <c:pt idx="722">
                        <c:v>145.30780029296901</c:v>
                      </c:pt>
                      <c:pt idx="723">
                        <c:v>145.507733154297</c:v>
                      </c:pt>
                      <c:pt idx="724">
                        <c:v>145.713952636719</c:v>
                      </c:pt>
                      <c:pt idx="725">
                        <c:v>145.91891479492199</c:v>
                      </c:pt>
                      <c:pt idx="726">
                        <c:v>146.11632690429698</c:v>
                      </c:pt>
                      <c:pt idx="727">
                        <c:v>146.30871582031301</c:v>
                      </c:pt>
                      <c:pt idx="728">
                        <c:v>146.51242675781299</c:v>
                      </c:pt>
                      <c:pt idx="729">
                        <c:v>146.724932861328</c:v>
                      </c:pt>
                      <c:pt idx="730">
                        <c:v>146.917315673828</c:v>
                      </c:pt>
                      <c:pt idx="731">
                        <c:v>147.10341796874999</c:v>
                      </c:pt>
                      <c:pt idx="732">
                        <c:v>147.30209350585901</c:v>
                      </c:pt>
                      <c:pt idx="733">
                        <c:v>147.50327758789098</c:v>
                      </c:pt>
                      <c:pt idx="734">
                        <c:v>147.70823974609399</c:v>
                      </c:pt>
                      <c:pt idx="735">
                        <c:v>147.91320800781301</c:v>
                      </c:pt>
                      <c:pt idx="736">
                        <c:v>148.11188354492199</c:v>
                      </c:pt>
                      <c:pt idx="737">
                        <c:v>148.30552978515601</c:v>
                      </c:pt>
                      <c:pt idx="738">
                        <c:v>148.50169067382802</c:v>
                      </c:pt>
                      <c:pt idx="739">
                        <c:v>148.71545410156199</c:v>
                      </c:pt>
                      <c:pt idx="740">
                        <c:v>148.91915893554699</c:v>
                      </c:pt>
                      <c:pt idx="741">
                        <c:v>149.10525512695301</c:v>
                      </c:pt>
                      <c:pt idx="742">
                        <c:v>149.30140991210902</c:v>
                      </c:pt>
                      <c:pt idx="743">
                        <c:v>149.50367431640601</c:v>
                      </c:pt>
                      <c:pt idx="744">
                        <c:v>149.70341796874999</c:v>
                      </c:pt>
                      <c:pt idx="745">
                        <c:v>149.898687744141</c:v>
                      </c:pt>
                      <c:pt idx="746">
                        <c:v>150.10905761718701</c:v>
                      </c:pt>
                      <c:pt idx="747">
                        <c:v>150.31113891601598</c:v>
                      </c:pt>
                      <c:pt idx="748">
                        <c:v>150.50352783203101</c:v>
                      </c:pt>
                      <c:pt idx="749">
                        <c:v>150.70471191406199</c:v>
                      </c:pt>
                      <c:pt idx="750">
                        <c:v>150.908044433594</c:v>
                      </c:pt>
                      <c:pt idx="751">
                        <c:v>151.10458374023401</c:v>
                      </c:pt>
                      <c:pt idx="752">
                        <c:v>151.30828247070301</c:v>
                      </c:pt>
                      <c:pt idx="753">
                        <c:v>151.51198730468701</c:v>
                      </c:pt>
                      <c:pt idx="754">
                        <c:v>151.703118896484</c:v>
                      </c:pt>
                      <c:pt idx="755">
                        <c:v>151.904302978516</c:v>
                      </c:pt>
                      <c:pt idx="756">
                        <c:v>152.10675048828099</c:v>
                      </c:pt>
                      <c:pt idx="757">
                        <c:v>152.303796386719</c:v>
                      </c:pt>
                      <c:pt idx="758">
                        <c:v>152.50498657226598</c:v>
                      </c:pt>
                      <c:pt idx="759">
                        <c:v>152.71283569335901</c:v>
                      </c:pt>
                      <c:pt idx="760">
                        <c:v>152.91188354492198</c:v>
                      </c:pt>
                      <c:pt idx="761">
                        <c:v>153.10264282226598</c:v>
                      </c:pt>
                      <c:pt idx="762">
                        <c:v>153.30723266601598</c:v>
                      </c:pt>
                      <c:pt idx="763">
                        <c:v>153.50590209960902</c:v>
                      </c:pt>
                      <c:pt idx="764">
                        <c:v>153.69614868164098</c:v>
                      </c:pt>
                      <c:pt idx="765">
                        <c:v>153.90488281250001</c:v>
                      </c:pt>
                      <c:pt idx="766">
                        <c:v>154.10695800781301</c:v>
                      </c:pt>
                      <c:pt idx="767">
                        <c:v>154.299725341797</c:v>
                      </c:pt>
                      <c:pt idx="768">
                        <c:v>154.50468139648402</c:v>
                      </c:pt>
                      <c:pt idx="769">
                        <c:v>154.70838012695302</c:v>
                      </c:pt>
                      <c:pt idx="770">
                        <c:v>154.90579833984401</c:v>
                      </c:pt>
                      <c:pt idx="771">
                        <c:v>155.09567260742199</c:v>
                      </c:pt>
                      <c:pt idx="772">
                        <c:v>155.29309082031301</c:v>
                      </c:pt>
                      <c:pt idx="773">
                        <c:v>155.49768066406199</c:v>
                      </c:pt>
                      <c:pt idx="774">
                        <c:v>155.70013427734401</c:v>
                      </c:pt>
                      <c:pt idx="775">
                        <c:v>155.90761108398402</c:v>
                      </c:pt>
                      <c:pt idx="776">
                        <c:v>156.10917358398402</c:v>
                      </c:pt>
                      <c:pt idx="777">
                        <c:v>156.30155639648402</c:v>
                      </c:pt>
                      <c:pt idx="778">
                        <c:v>156.49734497070301</c:v>
                      </c:pt>
                      <c:pt idx="779">
                        <c:v>156.69639282226598</c:v>
                      </c:pt>
                      <c:pt idx="780">
                        <c:v>156.89757690429698</c:v>
                      </c:pt>
                      <c:pt idx="781">
                        <c:v>157.09751586914098</c:v>
                      </c:pt>
                      <c:pt idx="782">
                        <c:v>157.29405517578101</c:v>
                      </c:pt>
                      <c:pt idx="783">
                        <c:v>157.49612426757801</c:v>
                      </c:pt>
                      <c:pt idx="784">
                        <c:v>157.69479370117199</c:v>
                      </c:pt>
                      <c:pt idx="785">
                        <c:v>157.89384155273402</c:v>
                      </c:pt>
                      <c:pt idx="786">
                        <c:v>158.10760498046901</c:v>
                      </c:pt>
                      <c:pt idx="787">
                        <c:v>158.30716552734401</c:v>
                      </c:pt>
                      <c:pt idx="788">
                        <c:v>158.49541015624999</c:v>
                      </c:pt>
                      <c:pt idx="789">
                        <c:v>158.69445800781301</c:v>
                      </c:pt>
                      <c:pt idx="790">
                        <c:v>158.89476318359399</c:v>
                      </c:pt>
                      <c:pt idx="791">
                        <c:v>159.09218139648402</c:v>
                      </c:pt>
                      <c:pt idx="792">
                        <c:v>159.289227294922</c:v>
                      </c:pt>
                      <c:pt idx="793">
                        <c:v>159.493817138672</c:v>
                      </c:pt>
                      <c:pt idx="794">
                        <c:v>159.69663696289098</c:v>
                      </c:pt>
                      <c:pt idx="795">
                        <c:v>159.89782104492198</c:v>
                      </c:pt>
                      <c:pt idx="796">
                        <c:v>160.10744018554698</c:v>
                      </c:pt>
                      <c:pt idx="797">
                        <c:v>160.30900878906201</c:v>
                      </c:pt>
                      <c:pt idx="798">
                        <c:v>160.50139160156201</c:v>
                      </c:pt>
                      <c:pt idx="799">
                        <c:v>160.69843750000001</c:v>
                      </c:pt>
                      <c:pt idx="800">
                        <c:v>160.9</c:v>
                      </c:pt>
                      <c:pt idx="801">
                        <c:v>161.10281982421901</c:v>
                      </c:pt>
                      <c:pt idx="802">
                        <c:v>161.30527343750001</c:v>
                      </c:pt>
                      <c:pt idx="803">
                        <c:v>161.50482788085901</c:v>
                      </c:pt>
                      <c:pt idx="804">
                        <c:v>161.69972534179698</c:v>
                      </c:pt>
                      <c:pt idx="805">
                        <c:v>161.90468749999999</c:v>
                      </c:pt>
                      <c:pt idx="806">
                        <c:v>162.10461425781301</c:v>
                      </c:pt>
                      <c:pt idx="807">
                        <c:v>162.29448852539099</c:v>
                      </c:pt>
                      <c:pt idx="808">
                        <c:v>162.49191284179699</c:v>
                      </c:pt>
                      <c:pt idx="809">
                        <c:v>162.69309692382802</c:v>
                      </c:pt>
                      <c:pt idx="810">
                        <c:v>162.894287109375</c:v>
                      </c:pt>
                      <c:pt idx="811">
                        <c:v>163.09837036132802</c:v>
                      </c:pt>
                      <c:pt idx="812">
                        <c:v>163.30296020507802</c:v>
                      </c:pt>
                      <c:pt idx="813">
                        <c:v>163.49874877929699</c:v>
                      </c:pt>
                      <c:pt idx="814">
                        <c:v>163.69402465820301</c:v>
                      </c:pt>
                      <c:pt idx="815">
                        <c:v>163.895587158203</c:v>
                      </c:pt>
                      <c:pt idx="816">
                        <c:v>164.09929199218701</c:v>
                      </c:pt>
                      <c:pt idx="817">
                        <c:v>164.30010986328099</c:v>
                      </c:pt>
                      <c:pt idx="818">
                        <c:v>164.49841308593801</c:v>
                      </c:pt>
                      <c:pt idx="819">
                        <c:v>164.69871826171899</c:v>
                      </c:pt>
                      <c:pt idx="820">
                        <c:v>164.89398803710901</c:v>
                      </c:pt>
                      <c:pt idx="821">
                        <c:v>165.09140625000001</c:v>
                      </c:pt>
                      <c:pt idx="822">
                        <c:v>165.30228271484401</c:v>
                      </c:pt>
                      <c:pt idx="823">
                        <c:v>165.50095825195302</c:v>
                      </c:pt>
                      <c:pt idx="824">
                        <c:v>165.690832519531</c:v>
                      </c:pt>
                      <c:pt idx="825">
                        <c:v>165.895422363281</c:v>
                      </c:pt>
                      <c:pt idx="826">
                        <c:v>166.09661254882801</c:v>
                      </c:pt>
                      <c:pt idx="827">
                        <c:v>166.29276733398402</c:v>
                      </c:pt>
                      <c:pt idx="828">
                        <c:v>166.49269409179698</c:v>
                      </c:pt>
                      <c:pt idx="829">
                        <c:v>166.692626953125</c:v>
                      </c:pt>
                      <c:pt idx="830">
                        <c:v>166.89256591796899</c:v>
                      </c:pt>
                      <c:pt idx="831">
                        <c:v>167.09664306640599</c:v>
                      </c:pt>
                      <c:pt idx="832">
                        <c:v>167.29317016601598</c:v>
                      </c:pt>
                      <c:pt idx="833">
                        <c:v>167.49021606445302</c:v>
                      </c:pt>
                      <c:pt idx="834">
                        <c:v>167.693927001953</c:v>
                      </c:pt>
                      <c:pt idx="835">
                        <c:v>167.89008789062501</c:v>
                      </c:pt>
                      <c:pt idx="836">
                        <c:v>168.09467773437501</c:v>
                      </c:pt>
                      <c:pt idx="837">
                        <c:v>168.30215454101599</c:v>
                      </c:pt>
                      <c:pt idx="838">
                        <c:v>168.50371093749999</c:v>
                      </c:pt>
                      <c:pt idx="839">
                        <c:v>168.70779418945301</c:v>
                      </c:pt>
                      <c:pt idx="840">
                        <c:v>168.90396118164099</c:v>
                      </c:pt>
                      <c:pt idx="841">
                        <c:v>169.091314697266</c:v>
                      </c:pt>
                      <c:pt idx="842">
                        <c:v>169.29627685546899</c:v>
                      </c:pt>
                      <c:pt idx="843">
                        <c:v>169.50715332031299</c:v>
                      </c:pt>
                      <c:pt idx="844">
                        <c:v>169.694506835938</c:v>
                      </c:pt>
                      <c:pt idx="845">
                        <c:v>169.886889648438</c:v>
                      </c:pt>
                      <c:pt idx="846">
                        <c:v>170.09022216796899</c:v>
                      </c:pt>
                      <c:pt idx="847">
                        <c:v>170.288897705078</c:v>
                      </c:pt>
                      <c:pt idx="848">
                        <c:v>170.482916259766</c:v>
                      </c:pt>
                      <c:pt idx="849">
                        <c:v>170.681964111328</c:v>
                      </c:pt>
                      <c:pt idx="850">
                        <c:v>170.89572143554699</c:v>
                      </c:pt>
                      <c:pt idx="851">
                        <c:v>171.09906005859401</c:v>
                      </c:pt>
                      <c:pt idx="852">
                        <c:v>171.29396972656201</c:v>
                      </c:pt>
                      <c:pt idx="853">
                        <c:v>171.48547363281301</c:v>
                      </c:pt>
                      <c:pt idx="854">
                        <c:v>171.67999877929699</c:v>
                      </c:pt>
                      <c:pt idx="855">
                        <c:v>171.88331909179698</c:v>
                      </c:pt>
                      <c:pt idx="856">
                        <c:v>172.08865356445301</c:v>
                      </c:pt>
                      <c:pt idx="857">
                        <c:v>172.29022216796901</c:v>
                      </c:pt>
                      <c:pt idx="858">
                        <c:v>172.48889770507802</c:v>
                      </c:pt>
                      <c:pt idx="859">
                        <c:v>172.69008789062499</c:v>
                      </c:pt>
                      <c:pt idx="860">
                        <c:v>172.89505004882801</c:v>
                      </c:pt>
                      <c:pt idx="861">
                        <c:v>173.09460449218699</c:v>
                      </c:pt>
                      <c:pt idx="862">
                        <c:v>173.29165039062499</c:v>
                      </c:pt>
                      <c:pt idx="863">
                        <c:v>173.50289916992199</c:v>
                      </c:pt>
                      <c:pt idx="864">
                        <c:v>173.70283203125001</c:v>
                      </c:pt>
                      <c:pt idx="865">
                        <c:v>173.88930664062499</c:v>
                      </c:pt>
                      <c:pt idx="866">
                        <c:v>174.08546752929698</c:v>
                      </c:pt>
                      <c:pt idx="867">
                        <c:v>174.283770751953</c:v>
                      </c:pt>
                      <c:pt idx="868">
                        <c:v>174.48244628906201</c:v>
                      </c:pt>
                      <c:pt idx="869">
                        <c:v>174.68778076171901</c:v>
                      </c:pt>
                      <c:pt idx="870">
                        <c:v>174.895257568359</c:v>
                      </c:pt>
                      <c:pt idx="871">
                        <c:v>175.098962402344</c:v>
                      </c:pt>
                      <c:pt idx="872">
                        <c:v>175.29512329101598</c:v>
                      </c:pt>
                      <c:pt idx="873">
                        <c:v>175.48876953125</c:v>
                      </c:pt>
                      <c:pt idx="874">
                        <c:v>175.68656005859401</c:v>
                      </c:pt>
                      <c:pt idx="875">
                        <c:v>175.88737792968701</c:v>
                      </c:pt>
                      <c:pt idx="876">
                        <c:v>176.08568115234399</c:v>
                      </c:pt>
                      <c:pt idx="877">
                        <c:v>176.28183593750001</c:v>
                      </c:pt>
                      <c:pt idx="878">
                        <c:v>176.48679809570302</c:v>
                      </c:pt>
                      <c:pt idx="879">
                        <c:v>176.69176025390601</c:v>
                      </c:pt>
                      <c:pt idx="880">
                        <c:v>176.88703002929699</c:v>
                      </c:pt>
                      <c:pt idx="881">
                        <c:v>177.08444824218699</c:v>
                      </c:pt>
                      <c:pt idx="882">
                        <c:v>177.281494140625</c:v>
                      </c:pt>
                      <c:pt idx="883">
                        <c:v>177.490234375</c:v>
                      </c:pt>
                      <c:pt idx="884">
                        <c:v>177.70274047851598</c:v>
                      </c:pt>
                      <c:pt idx="885">
                        <c:v>177.89424438476598</c:v>
                      </c:pt>
                      <c:pt idx="886">
                        <c:v>178.08663330078099</c:v>
                      </c:pt>
                      <c:pt idx="887">
                        <c:v>178.28493652343801</c:v>
                      </c:pt>
                      <c:pt idx="888">
                        <c:v>178.48235473632801</c:v>
                      </c:pt>
                      <c:pt idx="889">
                        <c:v>178.68605346679698</c:v>
                      </c:pt>
                      <c:pt idx="890">
                        <c:v>178.88472900390599</c:v>
                      </c:pt>
                      <c:pt idx="891">
                        <c:v>179.07586059570301</c:v>
                      </c:pt>
                      <c:pt idx="892">
                        <c:v>179.27867431640601</c:v>
                      </c:pt>
                      <c:pt idx="893">
                        <c:v>179.48904418945301</c:v>
                      </c:pt>
                      <c:pt idx="894">
                        <c:v>179.68609008789099</c:v>
                      </c:pt>
                      <c:pt idx="895">
                        <c:v>179.88727416992199</c:v>
                      </c:pt>
                      <c:pt idx="896">
                        <c:v>180.09135742187499</c:v>
                      </c:pt>
                      <c:pt idx="897">
                        <c:v>180.29091186523402</c:v>
                      </c:pt>
                      <c:pt idx="898">
                        <c:v>180.49424438476598</c:v>
                      </c:pt>
                      <c:pt idx="899">
                        <c:v>180.684497070313</c:v>
                      </c:pt>
                      <c:pt idx="900">
                        <c:v>180.87437133789098</c:v>
                      </c:pt>
                      <c:pt idx="901">
                        <c:v>181.07933349609399</c:v>
                      </c:pt>
                      <c:pt idx="902">
                        <c:v>181.28177490234401</c:v>
                      </c:pt>
                      <c:pt idx="903">
                        <c:v>181.47667846679698</c:v>
                      </c:pt>
                      <c:pt idx="904">
                        <c:v>181.67824096679698</c:v>
                      </c:pt>
                      <c:pt idx="905">
                        <c:v>181.88282470703101</c:v>
                      </c:pt>
                      <c:pt idx="906">
                        <c:v>182.08489990234401</c:v>
                      </c:pt>
                      <c:pt idx="907">
                        <c:v>182.28106079101599</c:v>
                      </c:pt>
                      <c:pt idx="908">
                        <c:v>182.479736328125</c:v>
                      </c:pt>
                      <c:pt idx="909">
                        <c:v>182.68218994140599</c:v>
                      </c:pt>
                      <c:pt idx="910">
                        <c:v>182.88626708984401</c:v>
                      </c:pt>
                      <c:pt idx="911">
                        <c:v>183.091229248047</c:v>
                      </c:pt>
                      <c:pt idx="912">
                        <c:v>183.284503173828</c:v>
                      </c:pt>
                      <c:pt idx="913">
                        <c:v>183.48228759765601</c:v>
                      </c:pt>
                      <c:pt idx="914">
                        <c:v>183.68347167968699</c:v>
                      </c:pt>
                      <c:pt idx="915">
                        <c:v>183.87926025390601</c:v>
                      </c:pt>
                      <c:pt idx="916">
                        <c:v>184.084222412109</c:v>
                      </c:pt>
                      <c:pt idx="917">
                        <c:v>184.28829956054699</c:v>
                      </c:pt>
                      <c:pt idx="918">
                        <c:v>184.486090087891</c:v>
                      </c:pt>
                      <c:pt idx="919">
                        <c:v>184.68815917968701</c:v>
                      </c:pt>
                      <c:pt idx="920">
                        <c:v>184.883947753906</c:v>
                      </c:pt>
                      <c:pt idx="921">
                        <c:v>185.080487060547</c:v>
                      </c:pt>
                      <c:pt idx="922">
                        <c:v>185.28041992187499</c:v>
                      </c:pt>
                      <c:pt idx="923">
                        <c:v>185.495440673828</c:v>
                      </c:pt>
                      <c:pt idx="924">
                        <c:v>185.69411621093801</c:v>
                      </c:pt>
                      <c:pt idx="925">
                        <c:v>185.87606811523401</c:v>
                      </c:pt>
                      <c:pt idx="926">
                        <c:v>186.08606567382802</c:v>
                      </c:pt>
                      <c:pt idx="927">
                        <c:v>186.28599853515601</c:v>
                      </c:pt>
                      <c:pt idx="928">
                        <c:v>186.47750244140599</c:v>
                      </c:pt>
                      <c:pt idx="929">
                        <c:v>186.68498535156201</c:v>
                      </c:pt>
                      <c:pt idx="930">
                        <c:v>186.88868408203101</c:v>
                      </c:pt>
                      <c:pt idx="931">
                        <c:v>187.076416015625</c:v>
                      </c:pt>
                      <c:pt idx="932">
                        <c:v>187.27345581054698</c:v>
                      </c:pt>
                      <c:pt idx="933">
                        <c:v>187.480554199219</c:v>
                      </c:pt>
                      <c:pt idx="934">
                        <c:v>187.68552246093799</c:v>
                      </c:pt>
                      <c:pt idx="935">
                        <c:v>187.88331298828101</c:v>
                      </c:pt>
                      <c:pt idx="936">
                        <c:v>188.07732543945301</c:v>
                      </c:pt>
                      <c:pt idx="937">
                        <c:v>188.279779052734</c:v>
                      </c:pt>
                      <c:pt idx="938">
                        <c:v>188.48097534179698</c:v>
                      </c:pt>
                      <c:pt idx="939">
                        <c:v>188.67800903320301</c:v>
                      </c:pt>
                      <c:pt idx="940">
                        <c:v>188.87505493164099</c:v>
                      </c:pt>
                      <c:pt idx="941">
                        <c:v>189.077880859375</c:v>
                      </c:pt>
                      <c:pt idx="942">
                        <c:v>189.27566528320301</c:v>
                      </c:pt>
                      <c:pt idx="943">
                        <c:v>189.48439331054698</c:v>
                      </c:pt>
                      <c:pt idx="944">
                        <c:v>189.69438476562499</c:v>
                      </c:pt>
                      <c:pt idx="945">
                        <c:v>189.88551635742198</c:v>
                      </c:pt>
                      <c:pt idx="946">
                        <c:v>190.07878417968701</c:v>
                      </c:pt>
                      <c:pt idx="947">
                        <c:v>190.28123779296899</c:v>
                      </c:pt>
                      <c:pt idx="948">
                        <c:v>190.47991333007801</c:v>
                      </c:pt>
                      <c:pt idx="949">
                        <c:v>190.67443847656199</c:v>
                      </c:pt>
                      <c:pt idx="950">
                        <c:v>190.87600708007801</c:v>
                      </c:pt>
                      <c:pt idx="951">
                        <c:v>191.08134155273402</c:v>
                      </c:pt>
                      <c:pt idx="952">
                        <c:v>191.28001708984399</c:v>
                      </c:pt>
                      <c:pt idx="953">
                        <c:v>191.48084106445302</c:v>
                      </c:pt>
                      <c:pt idx="954">
                        <c:v>191.68165283203101</c:v>
                      </c:pt>
                      <c:pt idx="955">
                        <c:v>191.87315673828101</c:v>
                      </c:pt>
                      <c:pt idx="956">
                        <c:v>192.07435302734399</c:v>
                      </c:pt>
                      <c:pt idx="957">
                        <c:v>192.29062500000001</c:v>
                      </c:pt>
                      <c:pt idx="958">
                        <c:v>192.48840942382802</c:v>
                      </c:pt>
                      <c:pt idx="959">
                        <c:v>192.668218994141</c:v>
                      </c:pt>
                      <c:pt idx="960">
                        <c:v>192.865637207031</c:v>
                      </c:pt>
                      <c:pt idx="961">
                        <c:v>193.07059936523402</c:v>
                      </c:pt>
                      <c:pt idx="962">
                        <c:v>193.27681884765599</c:v>
                      </c:pt>
                      <c:pt idx="963">
                        <c:v>193.48140869140599</c:v>
                      </c:pt>
                      <c:pt idx="964">
                        <c:v>193.67719726562501</c:v>
                      </c:pt>
                      <c:pt idx="965">
                        <c:v>193.87624511718701</c:v>
                      </c:pt>
                      <c:pt idx="966">
                        <c:v>194.07868652343799</c:v>
                      </c:pt>
                      <c:pt idx="967">
                        <c:v>194.27988281250001</c:v>
                      </c:pt>
                      <c:pt idx="968">
                        <c:v>194.47604980468699</c:v>
                      </c:pt>
                      <c:pt idx="969">
                        <c:v>194.67183227539098</c:v>
                      </c:pt>
                      <c:pt idx="970">
                        <c:v>194.869622802734</c:v>
                      </c:pt>
                      <c:pt idx="971">
                        <c:v>195.06867065429699</c:v>
                      </c:pt>
                      <c:pt idx="972">
                        <c:v>195.269854736328</c:v>
                      </c:pt>
                      <c:pt idx="973">
                        <c:v>195.46853027343801</c:v>
                      </c:pt>
                      <c:pt idx="974">
                        <c:v>195.67061157226598</c:v>
                      </c:pt>
                      <c:pt idx="975">
                        <c:v>195.88186035156201</c:v>
                      </c:pt>
                      <c:pt idx="976">
                        <c:v>196.08719482421901</c:v>
                      </c:pt>
                      <c:pt idx="977">
                        <c:v>196.28461303710901</c:v>
                      </c:pt>
                      <c:pt idx="978">
                        <c:v>196.485424804687</c:v>
                      </c:pt>
                      <c:pt idx="979">
                        <c:v>196.67744140625001</c:v>
                      </c:pt>
                      <c:pt idx="980">
                        <c:v>196.87145996093801</c:v>
                      </c:pt>
                      <c:pt idx="981">
                        <c:v>197.07679443359399</c:v>
                      </c:pt>
                      <c:pt idx="982">
                        <c:v>197.277990722656</c:v>
                      </c:pt>
                      <c:pt idx="983">
                        <c:v>197.472900390625</c:v>
                      </c:pt>
                      <c:pt idx="984">
                        <c:v>197.66868896484399</c:v>
                      </c:pt>
                      <c:pt idx="985">
                        <c:v>197.87615966796901</c:v>
                      </c:pt>
                      <c:pt idx="986">
                        <c:v>198.08275146484399</c:v>
                      </c:pt>
                      <c:pt idx="987">
                        <c:v>198.27727661132801</c:v>
                      </c:pt>
                      <c:pt idx="988">
                        <c:v>198.47431030273401</c:v>
                      </c:pt>
                      <c:pt idx="989">
                        <c:v>198.68216552734401</c:v>
                      </c:pt>
                      <c:pt idx="990">
                        <c:v>198.88587646484399</c:v>
                      </c:pt>
                      <c:pt idx="991">
                        <c:v>199.07826538085902</c:v>
                      </c:pt>
                      <c:pt idx="992">
                        <c:v>199.27731323242199</c:v>
                      </c:pt>
                      <c:pt idx="993">
                        <c:v>199.47561645507801</c:v>
                      </c:pt>
                      <c:pt idx="994">
                        <c:v>199.67266235351599</c:v>
                      </c:pt>
                      <c:pt idx="995">
                        <c:v>199.872967529297</c:v>
                      </c:pt>
                      <c:pt idx="996">
                        <c:v>200.07579345703101</c:v>
                      </c:pt>
                      <c:pt idx="997">
                        <c:v>200.27446289062499</c:v>
                      </c:pt>
                      <c:pt idx="998">
                        <c:v>200.47061157226599</c:v>
                      </c:pt>
                      <c:pt idx="999">
                        <c:v>200.67395019531301</c:v>
                      </c:pt>
                      <c:pt idx="1000">
                        <c:v>200.877282714844</c:v>
                      </c:pt>
                      <c:pt idx="1001">
                        <c:v>201.07506103515601</c:v>
                      </c:pt>
                      <c:pt idx="1002">
                        <c:v>201.26996459960901</c:v>
                      </c:pt>
                      <c:pt idx="1003">
                        <c:v>201.47367553710902</c:v>
                      </c:pt>
                      <c:pt idx="1004">
                        <c:v>201.667321777344</c:v>
                      </c:pt>
                      <c:pt idx="1005">
                        <c:v>201.85682373046899</c:v>
                      </c:pt>
                      <c:pt idx="1006">
                        <c:v>202.06845092773401</c:v>
                      </c:pt>
                      <c:pt idx="1007">
                        <c:v>202.27126464843801</c:v>
                      </c:pt>
                      <c:pt idx="1008">
                        <c:v>202.469567871094</c:v>
                      </c:pt>
                      <c:pt idx="1009">
                        <c:v>202.67076416015601</c:v>
                      </c:pt>
                      <c:pt idx="1010">
                        <c:v>202.86477661132801</c:v>
                      </c:pt>
                      <c:pt idx="1011">
                        <c:v>203.074389648438</c:v>
                      </c:pt>
                      <c:pt idx="1012">
                        <c:v>203.27772216796899</c:v>
                      </c:pt>
                      <c:pt idx="1013">
                        <c:v>203.47514038085902</c:v>
                      </c:pt>
                      <c:pt idx="1014">
                        <c:v>203.67255249023401</c:v>
                      </c:pt>
                      <c:pt idx="1015">
                        <c:v>203.87122802734399</c:v>
                      </c:pt>
                      <c:pt idx="1016">
                        <c:v>204.074053955078</c:v>
                      </c:pt>
                      <c:pt idx="1017">
                        <c:v>204.26933593749999</c:v>
                      </c:pt>
                      <c:pt idx="1018">
                        <c:v>204.468011474609</c:v>
                      </c:pt>
                      <c:pt idx="1019">
                        <c:v>204.66630859374999</c:v>
                      </c:pt>
                      <c:pt idx="1020">
                        <c:v>204.87341308593801</c:v>
                      </c:pt>
                      <c:pt idx="1021">
                        <c:v>205.07333984375001</c:v>
                      </c:pt>
                      <c:pt idx="1022">
                        <c:v>205.26484375000001</c:v>
                      </c:pt>
                      <c:pt idx="1023">
                        <c:v>205.46514892578102</c:v>
                      </c:pt>
                      <c:pt idx="1024">
                        <c:v>205.66884765624999</c:v>
                      </c:pt>
                      <c:pt idx="1025">
                        <c:v>205.86589355468701</c:v>
                      </c:pt>
                      <c:pt idx="1026">
                        <c:v>206.05828857421898</c:v>
                      </c:pt>
                      <c:pt idx="1027">
                        <c:v>206.26701660156201</c:v>
                      </c:pt>
                      <c:pt idx="1028">
                        <c:v>206.47071533203103</c:v>
                      </c:pt>
                      <c:pt idx="1029">
                        <c:v>206.67316894531299</c:v>
                      </c:pt>
                      <c:pt idx="1030">
                        <c:v>206.87813720703102</c:v>
                      </c:pt>
                      <c:pt idx="1031">
                        <c:v>207.06927490234398</c:v>
                      </c:pt>
                      <c:pt idx="1032">
                        <c:v>207.26127929687499</c:v>
                      </c:pt>
                      <c:pt idx="1033">
                        <c:v>207.45869140625001</c:v>
                      </c:pt>
                      <c:pt idx="1034">
                        <c:v>207.66743164062501</c:v>
                      </c:pt>
                      <c:pt idx="1035">
                        <c:v>207.87114257812499</c:v>
                      </c:pt>
                      <c:pt idx="1036">
                        <c:v>208.06729736328103</c:v>
                      </c:pt>
                      <c:pt idx="1037">
                        <c:v>208.268481445313</c:v>
                      </c:pt>
                      <c:pt idx="1038">
                        <c:v>208.47092285156199</c:v>
                      </c:pt>
                      <c:pt idx="1039">
                        <c:v>208.67084960937501</c:v>
                      </c:pt>
                      <c:pt idx="1040">
                        <c:v>208.85947265625001</c:v>
                      </c:pt>
                      <c:pt idx="1041">
                        <c:v>209.06356201171897</c:v>
                      </c:pt>
                      <c:pt idx="1042">
                        <c:v>209.26978759765603</c:v>
                      </c:pt>
                      <c:pt idx="1043">
                        <c:v>209.46217041015603</c:v>
                      </c:pt>
                      <c:pt idx="1044">
                        <c:v>209.66499023437501</c:v>
                      </c:pt>
                      <c:pt idx="1045">
                        <c:v>209.87120361328101</c:v>
                      </c:pt>
                      <c:pt idx="1046">
                        <c:v>210.072021484375</c:v>
                      </c:pt>
                      <c:pt idx="1047">
                        <c:v>210.27410888671898</c:v>
                      </c:pt>
                      <c:pt idx="1048">
                        <c:v>210.46900634765603</c:v>
                      </c:pt>
                      <c:pt idx="1049">
                        <c:v>210.66678466796898</c:v>
                      </c:pt>
                      <c:pt idx="1050">
                        <c:v>210.87048339843801</c:v>
                      </c:pt>
                      <c:pt idx="1051">
                        <c:v>211.06627197265601</c:v>
                      </c:pt>
                      <c:pt idx="1052">
                        <c:v>211.25740966796897</c:v>
                      </c:pt>
                      <c:pt idx="1053">
                        <c:v>211.45859375000001</c:v>
                      </c:pt>
                      <c:pt idx="1054">
                        <c:v>211.66606445312499</c:v>
                      </c:pt>
                      <c:pt idx="1055">
                        <c:v>211.86385498046897</c:v>
                      </c:pt>
                      <c:pt idx="1056">
                        <c:v>212.06002197265602</c:v>
                      </c:pt>
                      <c:pt idx="1057">
                        <c:v>212.26335449218701</c:v>
                      </c:pt>
                      <c:pt idx="1058">
                        <c:v>212.47120361328103</c:v>
                      </c:pt>
                      <c:pt idx="1059">
                        <c:v>212.66611328125001</c:v>
                      </c:pt>
                      <c:pt idx="1060">
                        <c:v>212.86818847656201</c:v>
                      </c:pt>
                      <c:pt idx="1061">
                        <c:v>213.072265625</c:v>
                      </c:pt>
                      <c:pt idx="1062">
                        <c:v>213.25710449218701</c:v>
                      </c:pt>
                      <c:pt idx="1063">
                        <c:v>213.46043701171897</c:v>
                      </c:pt>
                      <c:pt idx="1064">
                        <c:v>213.67043457031301</c:v>
                      </c:pt>
                      <c:pt idx="1065">
                        <c:v>213.86193847656199</c:v>
                      </c:pt>
                      <c:pt idx="1066">
                        <c:v>214.06098632812501</c:v>
                      </c:pt>
                      <c:pt idx="1067">
                        <c:v>214.26180419921897</c:v>
                      </c:pt>
                      <c:pt idx="1068">
                        <c:v>214.46765136718699</c:v>
                      </c:pt>
                      <c:pt idx="1069">
                        <c:v>214.66632080078102</c:v>
                      </c:pt>
                      <c:pt idx="1070">
                        <c:v>214.862475585938</c:v>
                      </c:pt>
                      <c:pt idx="1071">
                        <c:v>215.06241455078103</c:v>
                      </c:pt>
                      <c:pt idx="1072">
                        <c:v>215.26235351562499</c:v>
                      </c:pt>
                      <c:pt idx="1073">
                        <c:v>215.46265869140603</c:v>
                      </c:pt>
                      <c:pt idx="1074">
                        <c:v>215.65629882812499</c:v>
                      </c:pt>
                      <c:pt idx="1075">
                        <c:v>215.86251220703102</c:v>
                      </c:pt>
                      <c:pt idx="1076">
                        <c:v>216.07916259765602</c:v>
                      </c:pt>
                      <c:pt idx="1077">
                        <c:v>216.27243652343799</c:v>
                      </c:pt>
                      <c:pt idx="1078">
                        <c:v>216.45980224609397</c:v>
                      </c:pt>
                      <c:pt idx="1079">
                        <c:v>216.66639404296899</c:v>
                      </c:pt>
                      <c:pt idx="1080">
                        <c:v>216.86253662109397</c:v>
                      </c:pt>
                      <c:pt idx="1081">
                        <c:v>217.06209716796897</c:v>
                      </c:pt>
                      <c:pt idx="1082">
                        <c:v>217.26292724609397</c:v>
                      </c:pt>
                      <c:pt idx="1083">
                        <c:v>217.45028076171897</c:v>
                      </c:pt>
                      <c:pt idx="1084">
                        <c:v>217.64932861328103</c:v>
                      </c:pt>
                      <c:pt idx="1085">
                        <c:v>217.86096191406199</c:v>
                      </c:pt>
                      <c:pt idx="1086">
                        <c:v>218.06466064453102</c:v>
                      </c:pt>
                      <c:pt idx="1087">
                        <c:v>218.25830078125</c:v>
                      </c:pt>
                      <c:pt idx="1088">
                        <c:v>218.45911865234399</c:v>
                      </c:pt>
                      <c:pt idx="1089">
                        <c:v>218.66748046875</c:v>
                      </c:pt>
                      <c:pt idx="1090">
                        <c:v>218.861499023438</c:v>
                      </c:pt>
                      <c:pt idx="1091">
                        <c:v>219.05765380859398</c:v>
                      </c:pt>
                      <c:pt idx="1092">
                        <c:v>219.25506591796898</c:v>
                      </c:pt>
                      <c:pt idx="1093">
                        <c:v>219.44744873046898</c:v>
                      </c:pt>
                      <c:pt idx="1094">
                        <c:v>219.65329589843799</c:v>
                      </c:pt>
                      <c:pt idx="1095">
                        <c:v>219.85574951171898</c:v>
                      </c:pt>
                      <c:pt idx="1096">
                        <c:v>220.04562988281299</c:v>
                      </c:pt>
                      <c:pt idx="1097">
                        <c:v>220.25222167968701</c:v>
                      </c:pt>
                      <c:pt idx="1098">
                        <c:v>220.46132812499999</c:v>
                      </c:pt>
                      <c:pt idx="1099">
                        <c:v>220.65334472656201</c:v>
                      </c:pt>
                      <c:pt idx="1100">
                        <c:v>220.85201416015602</c:v>
                      </c:pt>
                      <c:pt idx="1101">
                        <c:v>221.05319824218699</c:v>
                      </c:pt>
                      <c:pt idx="1102">
                        <c:v>221.25062255859399</c:v>
                      </c:pt>
                      <c:pt idx="1103">
                        <c:v>221.45810546875001</c:v>
                      </c:pt>
                      <c:pt idx="1104">
                        <c:v>221.65892333984397</c:v>
                      </c:pt>
                      <c:pt idx="1105">
                        <c:v>221.84753417968699</c:v>
                      </c:pt>
                      <c:pt idx="1106">
                        <c:v>222.04909667968701</c:v>
                      </c:pt>
                      <c:pt idx="1107">
                        <c:v>222.25783691406201</c:v>
                      </c:pt>
                      <c:pt idx="1108">
                        <c:v>222.45488281249999</c:v>
                      </c:pt>
                      <c:pt idx="1109">
                        <c:v>222.64852294921897</c:v>
                      </c:pt>
                      <c:pt idx="1110">
                        <c:v>222.84844970703102</c:v>
                      </c:pt>
                      <c:pt idx="1111">
                        <c:v>223.048754882813</c:v>
                      </c:pt>
                      <c:pt idx="1112">
                        <c:v>223.25534667968699</c:v>
                      </c:pt>
                      <c:pt idx="1113">
                        <c:v>223.45867919921898</c:v>
                      </c:pt>
                      <c:pt idx="1114">
                        <c:v>223.64943847656201</c:v>
                      </c:pt>
                      <c:pt idx="1115">
                        <c:v>223.84686279296898</c:v>
                      </c:pt>
                      <c:pt idx="1116">
                        <c:v>224.05686035156199</c:v>
                      </c:pt>
                      <c:pt idx="1117">
                        <c:v>224.25804443359397</c:v>
                      </c:pt>
                      <c:pt idx="1118">
                        <c:v>224.44916992187501</c:v>
                      </c:pt>
                      <c:pt idx="1119">
                        <c:v>224.645336914062</c:v>
                      </c:pt>
                      <c:pt idx="1120">
                        <c:v>224.84652099609397</c:v>
                      </c:pt>
                      <c:pt idx="1121">
                        <c:v>225.05021972656201</c:v>
                      </c:pt>
                      <c:pt idx="1122">
                        <c:v>225.24638671874999</c:v>
                      </c:pt>
                      <c:pt idx="1123">
                        <c:v>225.44543457031301</c:v>
                      </c:pt>
                      <c:pt idx="1124">
                        <c:v>225.65076904296899</c:v>
                      </c:pt>
                      <c:pt idx="1125">
                        <c:v>225.85032958984397</c:v>
                      </c:pt>
                      <c:pt idx="1126">
                        <c:v>226.04989013671897</c:v>
                      </c:pt>
                      <c:pt idx="1127">
                        <c:v>226.25522460937501</c:v>
                      </c:pt>
                      <c:pt idx="1128">
                        <c:v>226.46269531249999</c:v>
                      </c:pt>
                      <c:pt idx="1129">
                        <c:v>226.65885009765603</c:v>
                      </c:pt>
                      <c:pt idx="1130">
                        <c:v>226.856274414062</c:v>
                      </c:pt>
                      <c:pt idx="1131">
                        <c:v>227.06464843750001</c:v>
                      </c:pt>
                      <c:pt idx="1132">
                        <c:v>227.26118164062501</c:v>
                      </c:pt>
                      <c:pt idx="1133">
                        <c:v>227.44602050781299</c:v>
                      </c:pt>
                      <c:pt idx="1134">
                        <c:v>227.64343261718699</c:v>
                      </c:pt>
                      <c:pt idx="1135">
                        <c:v>227.84713134765602</c:v>
                      </c:pt>
                      <c:pt idx="1136">
                        <c:v>228.04794921875001</c:v>
                      </c:pt>
                      <c:pt idx="1137">
                        <c:v>228.25328369140601</c:v>
                      </c:pt>
                      <c:pt idx="1138">
                        <c:v>228.45233154296898</c:v>
                      </c:pt>
                      <c:pt idx="1139">
                        <c:v>228.64812011718701</c:v>
                      </c:pt>
                      <c:pt idx="1140">
                        <c:v>228.84893798828102</c:v>
                      </c:pt>
                      <c:pt idx="1141">
                        <c:v>229.04924316406201</c:v>
                      </c:pt>
                      <c:pt idx="1142">
                        <c:v>229.24954833984398</c:v>
                      </c:pt>
                      <c:pt idx="1143">
                        <c:v>229.45413818359398</c:v>
                      </c:pt>
                      <c:pt idx="1144">
                        <c:v>229.64992675781301</c:v>
                      </c:pt>
                      <c:pt idx="1145">
                        <c:v>229.84733886718701</c:v>
                      </c:pt>
                      <c:pt idx="1146">
                        <c:v>230.05141601562499</c:v>
                      </c:pt>
                      <c:pt idx="1147">
                        <c:v>230.24921875000001</c:v>
                      </c:pt>
                      <c:pt idx="1148">
                        <c:v>230.454174804687</c:v>
                      </c:pt>
                      <c:pt idx="1149">
                        <c:v>230.65623779296897</c:v>
                      </c:pt>
                      <c:pt idx="1150">
                        <c:v>230.84951171874999</c:v>
                      </c:pt>
                      <c:pt idx="1151">
                        <c:v>231.050708007813</c:v>
                      </c:pt>
                      <c:pt idx="1152">
                        <c:v>231.24472656250001</c:v>
                      </c:pt>
                      <c:pt idx="1153">
                        <c:v>231.44339599609398</c:v>
                      </c:pt>
                      <c:pt idx="1154">
                        <c:v>231.65427246093799</c:v>
                      </c:pt>
                      <c:pt idx="1155">
                        <c:v>231.85080566406199</c:v>
                      </c:pt>
                      <c:pt idx="1156">
                        <c:v>232.04821777343801</c:v>
                      </c:pt>
                      <c:pt idx="1157">
                        <c:v>232.25570068359397</c:v>
                      </c:pt>
                      <c:pt idx="1158">
                        <c:v>232.45941162109398</c:v>
                      </c:pt>
                      <c:pt idx="1159">
                        <c:v>232.65682373046897</c:v>
                      </c:pt>
                      <c:pt idx="1160">
                        <c:v>232.85084228515603</c:v>
                      </c:pt>
                      <c:pt idx="1161">
                        <c:v>233.044116210938</c:v>
                      </c:pt>
                      <c:pt idx="1162">
                        <c:v>233.24028320312499</c:v>
                      </c:pt>
                      <c:pt idx="1163">
                        <c:v>233.44525146484398</c:v>
                      </c:pt>
                      <c:pt idx="1164">
                        <c:v>233.65272216796899</c:v>
                      </c:pt>
                      <c:pt idx="1165">
                        <c:v>233.84924316406199</c:v>
                      </c:pt>
                      <c:pt idx="1166">
                        <c:v>234.041259765625</c:v>
                      </c:pt>
                      <c:pt idx="1167">
                        <c:v>234.24748535156201</c:v>
                      </c:pt>
                      <c:pt idx="1168">
                        <c:v>234.45281982421898</c:v>
                      </c:pt>
                      <c:pt idx="1169">
                        <c:v>234.64483642578102</c:v>
                      </c:pt>
                      <c:pt idx="1170">
                        <c:v>234.84942626953102</c:v>
                      </c:pt>
                      <c:pt idx="1171">
                        <c:v>235.05098876953102</c:v>
                      </c:pt>
                      <c:pt idx="1172">
                        <c:v>235.242114257813</c:v>
                      </c:pt>
                      <c:pt idx="1173">
                        <c:v>235.44832763671897</c:v>
                      </c:pt>
                      <c:pt idx="1174">
                        <c:v>235.65202636718701</c:v>
                      </c:pt>
                      <c:pt idx="1175">
                        <c:v>235.83775634765601</c:v>
                      </c:pt>
                      <c:pt idx="1176">
                        <c:v>236.033032226562</c:v>
                      </c:pt>
                      <c:pt idx="1177">
                        <c:v>236.23924560546897</c:v>
                      </c:pt>
                      <c:pt idx="1178">
                        <c:v>236.44547119140603</c:v>
                      </c:pt>
                      <c:pt idx="1179">
                        <c:v>236.64918212890603</c:v>
                      </c:pt>
                      <c:pt idx="1180">
                        <c:v>236.84370117187501</c:v>
                      </c:pt>
                      <c:pt idx="1181">
                        <c:v>237.04615478515603</c:v>
                      </c:pt>
                      <c:pt idx="1182">
                        <c:v>237.25904541015603</c:v>
                      </c:pt>
                      <c:pt idx="1183">
                        <c:v>237.45306396484398</c:v>
                      </c:pt>
                      <c:pt idx="1184">
                        <c:v>237.64255371093799</c:v>
                      </c:pt>
                      <c:pt idx="1185">
                        <c:v>237.848388671875</c:v>
                      </c:pt>
                      <c:pt idx="1186">
                        <c:v>238.04329833984397</c:v>
                      </c:pt>
                      <c:pt idx="1187">
                        <c:v>238.23819580078103</c:v>
                      </c:pt>
                      <c:pt idx="1188">
                        <c:v>238.446044921875</c:v>
                      </c:pt>
                      <c:pt idx="1189">
                        <c:v>238.64599609375</c:v>
                      </c:pt>
                      <c:pt idx="1190">
                        <c:v>238.83801269531301</c:v>
                      </c:pt>
                      <c:pt idx="1191">
                        <c:v>239.04422607421898</c:v>
                      </c:pt>
                      <c:pt idx="1192">
                        <c:v>239.24918212890603</c:v>
                      </c:pt>
                      <c:pt idx="1193">
                        <c:v>239.43941650390602</c:v>
                      </c:pt>
                      <c:pt idx="1194">
                        <c:v>239.64438476562501</c:v>
                      </c:pt>
                      <c:pt idx="1195">
                        <c:v>239.85150146484398</c:v>
                      </c:pt>
                      <c:pt idx="1196">
                        <c:v>240.04677734374999</c:v>
                      </c:pt>
                      <c:pt idx="1197">
                        <c:v>240.24456787109398</c:v>
                      </c:pt>
                      <c:pt idx="1198">
                        <c:v>240.440356445313</c:v>
                      </c:pt>
                      <c:pt idx="1199">
                        <c:v>240.63651123046898</c:v>
                      </c:pt>
                      <c:pt idx="1200">
                        <c:v>240.83681640624999</c:v>
                      </c:pt>
                      <c:pt idx="1201">
                        <c:v>241.04643554687499</c:v>
                      </c:pt>
                      <c:pt idx="1202">
                        <c:v>241.25013427734399</c:v>
                      </c:pt>
                      <c:pt idx="1203">
                        <c:v>241.43748779296897</c:v>
                      </c:pt>
                      <c:pt idx="1204">
                        <c:v>241.63327636718699</c:v>
                      </c:pt>
                      <c:pt idx="1205">
                        <c:v>241.83320312500001</c:v>
                      </c:pt>
                      <c:pt idx="1206">
                        <c:v>242.03439941406199</c:v>
                      </c:pt>
                      <c:pt idx="1207">
                        <c:v>242.24439697265603</c:v>
                      </c:pt>
                      <c:pt idx="1208">
                        <c:v>242.45438232421898</c:v>
                      </c:pt>
                      <c:pt idx="1209">
                        <c:v>242.64677734374999</c:v>
                      </c:pt>
                      <c:pt idx="1210">
                        <c:v>242.83450927734398</c:v>
                      </c:pt>
                      <c:pt idx="1211">
                        <c:v>243.03192138671898</c:v>
                      </c:pt>
                      <c:pt idx="1212">
                        <c:v>243.23310546875001</c:v>
                      </c:pt>
                      <c:pt idx="1213">
                        <c:v>243.44183349609398</c:v>
                      </c:pt>
                      <c:pt idx="1214">
                        <c:v>243.63674316406201</c:v>
                      </c:pt>
                      <c:pt idx="1215">
                        <c:v>243.82951660156201</c:v>
                      </c:pt>
                      <c:pt idx="1216">
                        <c:v>244.03662109375</c:v>
                      </c:pt>
                      <c:pt idx="1217">
                        <c:v>244.23654785156199</c:v>
                      </c:pt>
                      <c:pt idx="1218">
                        <c:v>244.43270263671897</c:v>
                      </c:pt>
                      <c:pt idx="1219">
                        <c:v>244.64521484375001</c:v>
                      </c:pt>
                      <c:pt idx="1220">
                        <c:v>244.84677734375001</c:v>
                      </c:pt>
                      <c:pt idx="1221">
                        <c:v>245.03538818359397</c:v>
                      </c:pt>
                      <c:pt idx="1222">
                        <c:v>245.24161376953103</c:v>
                      </c:pt>
                      <c:pt idx="1223">
                        <c:v>245.44368896484397</c:v>
                      </c:pt>
                      <c:pt idx="1224">
                        <c:v>245.63481445312499</c:v>
                      </c:pt>
                      <c:pt idx="1225">
                        <c:v>245.83511962890603</c:v>
                      </c:pt>
                      <c:pt idx="1226">
                        <c:v>246.03883056640603</c:v>
                      </c:pt>
                      <c:pt idx="1227">
                        <c:v>246.24254150390601</c:v>
                      </c:pt>
                      <c:pt idx="1228">
                        <c:v>246.45467529296897</c:v>
                      </c:pt>
                      <c:pt idx="1229">
                        <c:v>246.64793701171897</c:v>
                      </c:pt>
                      <c:pt idx="1230">
                        <c:v>246.83277587890603</c:v>
                      </c:pt>
                      <c:pt idx="1231">
                        <c:v>247.03811035156201</c:v>
                      </c:pt>
                      <c:pt idx="1232">
                        <c:v>247.23427734374999</c:v>
                      </c:pt>
                      <c:pt idx="1233">
                        <c:v>247.43132324218701</c:v>
                      </c:pt>
                      <c:pt idx="1234">
                        <c:v>247.64508056640602</c:v>
                      </c:pt>
                      <c:pt idx="1235">
                        <c:v>247.83909912109397</c:v>
                      </c:pt>
                      <c:pt idx="1236">
                        <c:v>248.03023681640602</c:v>
                      </c:pt>
                      <c:pt idx="1237">
                        <c:v>248.24488525390603</c:v>
                      </c:pt>
                      <c:pt idx="1238">
                        <c:v>248.44606933593801</c:v>
                      </c:pt>
                      <c:pt idx="1239">
                        <c:v>248.63757324218699</c:v>
                      </c:pt>
                      <c:pt idx="1240">
                        <c:v>248.842529296875</c:v>
                      </c:pt>
                      <c:pt idx="1241">
                        <c:v>249.04372558593801</c:v>
                      </c:pt>
                      <c:pt idx="1242">
                        <c:v>249.23863525390601</c:v>
                      </c:pt>
                      <c:pt idx="1243">
                        <c:v>249.43315429687499</c:v>
                      </c:pt>
                      <c:pt idx="1244">
                        <c:v>249.63220214843801</c:v>
                      </c:pt>
                      <c:pt idx="1245">
                        <c:v>249.835034179687</c:v>
                      </c:pt>
                      <c:pt idx="1246">
                        <c:v>250.03873291015603</c:v>
                      </c:pt>
                      <c:pt idx="1247">
                        <c:v>250.23325195312501</c:v>
                      </c:pt>
                      <c:pt idx="1248">
                        <c:v>250.43317871093799</c:v>
                      </c:pt>
                      <c:pt idx="1249">
                        <c:v>250.63599853515603</c:v>
                      </c:pt>
                      <c:pt idx="1250">
                        <c:v>250.83970947265601</c:v>
                      </c:pt>
                      <c:pt idx="1251">
                        <c:v>251.03839111328102</c:v>
                      </c:pt>
                      <c:pt idx="1252">
                        <c:v>251.23958740234397</c:v>
                      </c:pt>
                      <c:pt idx="1253">
                        <c:v>251.44543457031301</c:v>
                      </c:pt>
                      <c:pt idx="1254">
                        <c:v>251.63492431640603</c:v>
                      </c:pt>
                      <c:pt idx="1255">
                        <c:v>251.84780273437499</c:v>
                      </c:pt>
                      <c:pt idx="1256">
                        <c:v>252.05439453125001</c:v>
                      </c:pt>
                      <c:pt idx="1257">
                        <c:v>252.23760986328102</c:v>
                      </c:pt>
                      <c:pt idx="1258">
                        <c:v>252.42963867187501</c:v>
                      </c:pt>
                      <c:pt idx="1259">
                        <c:v>252.632080078125</c:v>
                      </c:pt>
                      <c:pt idx="1260">
                        <c:v>252.82947998046899</c:v>
                      </c:pt>
                      <c:pt idx="1261">
                        <c:v>253.03193359375001</c:v>
                      </c:pt>
                      <c:pt idx="1262">
                        <c:v>253.24105224609397</c:v>
                      </c:pt>
                      <c:pt idx="1263">
                        <c:v>253.43631591796898</c:v>
                      </c:pt>
                      <c:pt idx="1264">
                        <c:v>253.63374023437501</c:v>
                      </c:pt>
                      <c:pt idx="1265">
                        <c:v>253.82864990234398</c:v>
                      </c:pt>
                      <c:pt idx="1266">
                        <c:v>254.02694091796897</c:v>
                      </c:pt>
                      <c:pt idx="1267">
                        <c:v>254.23656005859397</c:v>
                      </c:pt>
                      <c:pt idx="1268">
                        <c:v>254.44063720703102</c:v>
                      </c:pt>
                      <c:pt idx="1269">
                        <c:v>254.63427734375</c:v>
                      </c:pt>
                      <c:pt idx="1270">
                        <c:v>254.83006591796897</c:v>
                      </c:pt>
                      <c:pt idx="1271">
                        <c:v>255.02911376953102</c:v>
                      </c:pt>
                      <c:pt idx="1272">
                        <c:v>255.22402343749999</c:v>
                      </c:pt>
                      <c:pt idx="1273">
                        <c:v>255.42609863281299</c:v>
                      </c:pt>
                      <c:pt idx="1274">
                        <c:v>255.62890625</c:v>
                      </c:pt>
                      <c:pt idx="1275">
                        <c:v>255.83424072265603</c:v>
                      </c:pt>
                      <c:pt idx="1276">
                        <c:v>256.03795166015601</c:v>
                      </c:pt>
                      <c:pt idx="1277">
                        <c:v>256.23248291015602</c:v>
                      </c:pt>
                      <c:pt idx="1278">
                        <c:v>256.43078613281301</c:v>
                      </c:pt>
                      <c:pt idx="1279">
                        <c:v>256.63109130859397</c:v>
                      </c:pt>
                      <c:pt idx="1280">
                        <c:v>256.83013916015602</c:v>
                      </c:pt>
                      <c:pt idx="1281">
                        <c:v>257.03095703125001</c:v>
                      </c:pt>
                      <c:pt idx="1282">
                        <c:v>257.22962646484399</c:v>
                      </c:pt>
                      <c:pt idx="1283">
                        <c:v>257.42867431640605</c:v>
                      </c:pt>
                      <c:pt idx="1284">
                        <c:v>257.624841308594</c:v>
                      </c:pt>
                      <c:pt idx="1285">
                        <c:v>257.829431152344</c:v>
                      </c:pt>
                      <c:pt idx="1286">
                        <c:v>258.03527832031301</c:v>
                      </c:pt>
                      <c:pt idx="1287">
                        <c:v>258.22678222656202</c:v>
                      </c:pt>
                      <c:pt idx="1288">
                        <c:v>258.42670898437501</c:v>
                      </c:pt>
                      <c:pt idx="1289">
                        <c:v>258.62790527343799</c:v>
                      </c:pt>
                      <c:pt idx="1290">
                        <c:v>258.83663330078105</c:v>
                      </c:pt>
                      <c:pt idx="1291">
                        <c:v>259.03656005859398</c:v>
                      </c:pt>
                      <c:pt idx="1292">
                        <c:v>259.225183105469</c:v>
                      </c:pt>
                      <c:pt idx="1293">
                        <c:v>259.42600097656202</c:v>
                      </c:pt>
                      <c:pt idx="1294">
                        <c:v>259.63510742187498</c:v>
                      </c:pt>
                      <c:pt idx="1295">
                        <c:v>259.84044189453101</c:v>
                      </c:pt>
                      <c:pt idx="1296">
                        <c:v>260.03535156250001</c:v>
                      </c:pt>
                      <c:pt idx="1297">
                        <c:v>260.236157226562</c:v>
                      </c:pt>
                      <c:pt idx="1298">
                        <c:v>260.43193359374999</c:v>
                      </c:pt>
                      <c:pt idx="1299">
                        <c:v>260.62432861328102</c:v>
                      </c:pt>
                      <c:pt idx="1300">
                        <c:v>260.8271484375</c:v>
                      </c:pt>
                      <c:pt idx="1301">
                        <c:v>261.02996826171898</c:v>
                      </c:pt>
                      <c:pt idx="1302">
                        <c:v>261.22952880859395</c:v>
                      </c:pt>
                      <c:pt idx="1303">
                        <c:v>261.42819824218702</c:v>
                      </c:pt>
                      <c:pt idx="1304">
                        <c:v>261.62812500000001</c:v>
                      </c:pt>
                      <c:pt idx="1305">
                        <c:v>261.833093261719</c:v>
                      </c:pt>
                      <c:pt idx="1306">
                        <c:v>262.032141113281</c:v>
                      </c:pt>
                      <c:pt idx="1307">
                        <c:v>262.225415039062</c:v>
                      </c:pt>
                      <c:pt idx="1308">
                        <c:v>262.42409667968701</c:v>
                      </c:pt>
                      <c:pt idx="1309">
                        <c:v>262.630688476562</c:v>
                      </c:pt>
                      <c:pt idx="1310">
                        <c:v>262.83527832031302</c:v>
                      </c:pt>
                      <c:pt idx="1311">
                        <c:v>263.03017578125002</c:v>
                      </c:pt>
                      <c:pt idx="1312">
                        <c:v>263.22796630859398</c:v>
                      </c:pt>
                      <c:pt idx="1313">
                        <c:v>263.423754882813</c:v>
                      </c:pt>
                      <c:pt idx="1314">
                        <c:v>263.630859375</c:v>
                      </c:pt>
                      <c:pt idx="1315">
                        <c:v>263.829919433594</c:v>
                      </c:pt>
                      <c:pt idx="1316">
                        <c:v>264.017651367187</c:v>
                      </c:pt>
                      <c:pt idx="1317">
                        <c:v>264.22260742187501</c:v>
                      </c:pt>
                      <c:pt idx="1318">
                        <c:v>264.427575683594</c:v>
                      </c:pt>
                      <c:pt idx="1319">
                        <c:v>264.63089599609395</c:v>
                      </c:pt>
                      <c:pt idx="1320">
                        <c:v>264.82794189453102</c:v>
                      </c:pt>
                      <c:pt idx="1321">
                        <c:v>265.01568603515602</c:v>
                      </c:pt>
                      <c:pt idx="1322">
                        <c:v>265.22692871093801</c:v>
                      </c:pt>
                      <c:pt idx="1323">
                        <c:v>265.43942871093799</c:v>
                      </c:pt>
                      <c:pt idx="1324">
                        <c:v>265.625903320313</c:v>
                      </c:pt>
                      <c:pt idx="1325">
                        <c:v>265.82420654296897</c:v>
                      </c:pt>
                      <c:pt idx="1326">
                        <c:v>266.030432128906</c:v>
                      </c:pt>
                      <c:pt idx="1327">
                        <c:v>266.222814941406</c:v>
                      </c:pt>
                      <c:pt idx="1328">
                        <c:v>266.42110595703105</c:v>
                      </c:pt>
                      <c:pt idx="1329">
                        <c:v>266.62104492187501</c:v>
                      </c:pt>
                      <c:pt idx="1330">
                        <c:v>266.814697265625</c:v>
                      </c:pt>
                      <c:pt idx="1331">
                        <c:v>267.018395996094</c:v>
                      </c:pt>
                      <c:pt idx="1332">
                        <c:v>267.21994628906202</c:v>
                      </c:pt>
                      <c:pt idx="1333">
                        <c:v>267.421142578125</c:v>
                      </c:pt>
                      <c:pt idx="1334">
                        <c:v>267.62447509765605</c:v>
                      </c:pt>
                      <c:pt idx="1335">
                        <c:v>267.82314453125002</c:v>
                      </c:pt>
                      <c:pt idx="1336">
                        <c:v>268.02723388671899</c:v>
                      </c:pt>
                      <c:pt idx="1337">
                        <c:v>268.23345947265602</c:v>
                      </c:pt>
                      <c:pt idx="1338">
                        <c:v>268.42584228515602</c:v>
                      </c:pt>
                      <c:pt idx="1339">
                        <c:v>268.61984863281299</c:v>
                      </c:pt>
                      <c:pt idx="1340">
                        <c:v>268.82443847656202</c:v>
                      </c:pt>
                      <c:pt idx="1341">
                        <c:v>269.02777099609398</c:v>
                      </c:pt>
                      <c:pt idx="1342">
                        <c:v>269.22178955078101</c:v>
                      </c:pt>
                      <c:pt idx="1343">
                        <c:v>269.42209472656202</c:v>
                      </c:pt>
                      <c:pt idx="1344">
                        <c:v>269.62542724609398</c:v>
                      </c:pt>
                      <c:pt idx="1345">
                        <c:v>269.817456054687</c:v>
                      </c:pt>
                      <c:pt idx="1346">
                        <c:v>270.02366943359397</c:v>
                      </c:pt>
                      <c:pt idx="1347">
                        <c:v>270.227368164062</c:v>
                      </c:pt>
                      <c:pt idx="1348">
                        <c:v>270.42226562500002</c:v>
                      </c:pt>
                      <c:pt idx="1349">
                        <c:v>270.62219238281301</c:v>
                      </c:pt>
                      <c:pt idx="1350">
                        <c:v>270.82376708984395</c:v>
                      </c:pt>
                      <c:pt idx="1351">
                        <c:v>271.02534179687501</c:v>
                      </c:pt>
                      <c:pt idx="1352">
                        <c:v>271.22111816406198</c:v>
                      </c:pt>
                      <c:pt idx="1353">
                        <c:v>271.42607421874999</c:v>
                      </c:pt>
                      <c:pt idx="1354">
                        <c:v>271.62890625</c:v>
                      </c:pt>
                      <c:pt idx="1355">
                        <c:v>271.81840820312499</c:v>
                      </c:pt>
                      <c:pt idx="1356">
                        <c:v>272.02084960937498</c:v>
                      </c:pt>
                      <c:pt idx="1357">
                        <c:v>272.22203369140601</c:v>
                      </c:pt>
                      <c:pt idx="1358">
                        <c:v>272.42197265624998</c:v>
                      </c:pt>
                      <c:pt idx="1359">
                        <c:v>272.61851806640601</c:v>
                      </c:pt>
                      <c:pt idx="1360">
                        <c:v>272.81303710937499</c:v>
                      </c:pt>
                      <c:pt idx="1361">
                        <c:v>273.02930908203103</c:v>
                      </c:pt>
                      <c:pt idx="1362">
                        <c:v>273.23427734375002</c:v>
                      </c:pt>
                      <c:pt idx="1363">
                        <c:v>273.42377929687501</c:v>
                      </c:pt>
                      <c:pt idx="1364">
                        <c:v>273.62119140624998</c:v>
                      </c:pt>
                      <c:pt idx="1365">
                        <c:v>273.82778320312502</c:v>
                      </c:pt>
                      <c:pt idx="1366">
                        <c:v>274.02520751953102</c:v>
                      </c:pt>
                      <c:pt idx="1367">
                        <c:v>274.22136230468698</c:v>
                      </c:pt>
                      <c:pt idx="1368">
                        <c:v>274.42166748046895</c:v>
                      </c:pt>
                      <c:pt idx="1369">
                        <c:v>274.61782226562502</c:v>
                      </c:pt>
                      <c:pt idx="1370">
                        <c:v>274.81361083984399</c:v>
                      </c:pt>
                      <c:pt idx="1371">
                        <c:v>275.01568603515602</c:v>
                      </c:pt>
                      <c:pt idx="1372">
                        <c:v>275.21812744140601</c:v>
                      </c:pt>
                      <c:pt idx="1373">
                        <c:v>275.41718750000001</c:v>
                      </c:pt>
                      <c:pt idx="1374">
                        <c:v>275.624670410156</c:v>
                      </c:pt>
                      <c:pt idx="1375">
                        <c:v>275.81918945312498</c:v>
                      </c:pt>
                      <c:pt idx="1376">
                        <c:v>276.006921386719</c:v>
                      </c:pt>
                      <c:pt idx="1377">
                        <c:v>276.20811767578101</c:v>
                      </c:pt>
                      <c:pt idx="1378">
                        <c:v>276.41936035156198</c:v>
                      </c:pt>
                      <c:pt idx="1379">
                        <c:v>276.61802978515601</c:v>
                      </c:pt>
                      <c:pt idx="1380">
                        <c:v>276.81884765625</c:v>
                      </c:pt>
                      <c:pt idx="1381">
                        <c:v>277.01789550781302</c:v>
                      </c:pt>
                      <c:pt idx="1382">
                        <c:v>277.22034912109399</c:v>
                      </c:pt>
                      <c:pt idx="1383">
                        <c:v>277.42531738281298</c:v>
                      </c:pt>
                      <c:pt idx="1384">
                        <c:v>277.61770019531298</c:v>
                      </c:pt>
                      <c:pt idx="1385">
                        <c:v>277.81976318359398</c:v>
                      </c:pt>
                      <c:pt idx="1386">
                        <c:v>278.01755371093799</c:v>
                      </c:pt>
                      <c:pt idx="1387">
                        <c:v>278.22252197265601</c:v>
                      </c:pt>
                      <c:pt idx="1388">
                        <c:v>278.424963378906</c:v>
                      </c:pt>
                      <c:pt idx="1389">
                        <c:v>278.61358642578102</c:v>
                      </c:pt>
                      <c:pt idx="1390">
                        <c:v>278.810632324219</c:v>
                      </c:pt>
                      <c:pt idx="1391">
                        <c:v>279.01343994140603</c:v>
                      </c:pt>
                      <c:pt idx="1392">
                        <c:v>279.212487792969</c:v>
                      </c:pt>
                      <c:pt idx="1393">
                        <c:v>279.41204833984398</c:v>
                      </c:pt>
                      <c:pt idx="1394">
                        <c:v>279.61286621093802</c:v>
                      </c:pt>
                      <c:pt idx="1395">
                        <c:v>279.81531982421899</c:v>
                      </c:pt>
                      <c:pt idx="1396">
                        <c:v>280.01436767578105</c:v>
                      </c:pt>
                      <c:pt idx="1397">
                        <c:v>280.21429443359398</c:v>
                      </c:pt>
                      <c:pt idx="1398">
                        <c:v>280.423913574219</c:v>
                      </c:pt>
                      <c:pt idx="1399">
                        <c:v>280.62673339843798</c:v>
                      </c:pt>
                      <c:pt idx="1400">
                        <c:v>280.81785888671897</c:v>
                      </c:pt>
                      <c:pt idx="1401">
                        <c:v>281.017419433594</c:v>
                      </c:pt>
                      <c:pt idx="1402">
                        <c:v>281.21987304687502</c:v>
                      </c:pt>
                      <c:pt idx="1403">
                        <c:v>281.41351318359398</c:v>
                      </c:pt>
                      <c:pt idx="1404">
                        <c:v>281.61219482421899</c:v>
                      </c:pt>
                      <c:pt idx="1405">
                        <c:v>281.82257080078102</c:v>
                      </c:pt>
                      <c:pt idx="1406">
                        <c:v>282.01621093749998</c:v>
                      </c:pt>
                      <c:pt idx="1407">
                        <c:v>282.21072998046895</c:v>
                      </c:pt>
                      <c:pt idx="1408">
                        <c:v>282.417321777344</c:v>
                      </c:pt>
                      <c:pt idx="1409">
                        <c:v>282.612231445313</c:v>
                      </c:pt>
                      <c:pt idx="1410">
                        <c:v>282.81807861328105</c:v>
                      </c:pt>
                      <c:pt idx="1411">
                        <c:v>283.01926269531299</c:v>
                      </c:pt>
                      <c:pt idx="1412">
                        <c:v>283.208251953125</c:v>
                      </c:pt>
                      <c:pt idx="1413">
                        <c:v>283.41108398437501</c:v>
                      </c:pt>
                      <c:pt idx="1414">
                        <c:v>283.61693115234397</c:v>
                      </c:pt>
                      <c:pt idx="1415">
                        <c:v>283.815600585938</c:v>
                      </c:pt>
                      <c:pt idx="1416">
                        <c:v>284.02093505859398</c:v>
                      </c:pt>
                      <c:pt idx="1417">
                        <c:v>284.22211914062501</c:v>
                      </c:pt>
                      <c:pt idx="1418">
                        <c:v>284.41035156250001</c:v>
                      </c:pt>
                      <c:pt idx="1419">
                        <c:v>284.60777587890601</c:v>
                      </c:pt>
                      <c:pt idx="1420">
                        <c:v>284.81903076171898</c:v>
                      </c:pt>
                      <c:pt idx="1421">
                        <c:v>285.01392822265603</c:v>
                      </c:pt>
                      <c:pt idx="1422">
                        <c:v>285.20756835937499</c:v>
                      </c:pt>
                      <c:pt idx="1423">
                        <c:v>285.40838623046898</c:v>
                      </c:pt>
                      <c:pt idx="1424">
                        <c:v>285.60581054687498</c:v>
                      </c:pt>
                      <c:pt idx="1425">
                        <c:v>285.80449218749999</c:v>
                      </c:pt>
                      <c:pt idx="1426">
                        <c:v>286.000646972656</c:v>
                      </c:pt>
                      <c:pt idx="1427">
                        <c:v>286.20560302734395</c:v>
                      </c:pt>
                      <c:pt idx="1428">
                        <c:v>286.40678710937499</c:v>
                      </c:pt>
                      <c:pt idx="1429">
                        <c:v>286.60960693359397</c:v>
                      </c:pt>
                      <c:pt idx="1430">
                        <c:v>286.81872558593801</c:v>
                      </c:pt>
                      <c:pt idx="1431">
                        <c:v>287.01072998046897</c:v>
                      </c:pt>
                      <c:pt idx="1432">
                        <c:v>287.20021972656201</c:v>
                      </c:pt>
                      <c:pt idx="1433">
                        <c:v>287.40644531250001</c:v>
                      </c:pt>
                      <c:pt idx="1434">
                        <c:v>287.62436523437498</c:v>
                      </c:pt>
                      <c:pt idx="1435">
                        <c:v>287.82053222656202</c:v>
                      </c:pt>
                      <c:pt idx="1436">
                        <c:v>288.00411376953105</c:v>
                      </c:pt>
                      <c:pt idx="1437">
                        <c:v>288.20441894531302</c:v>
                      </c:pt>
                      <c:pt idx="1438">
                        <c:v>288.41026611328101</c:v>
                      </c:pt>
                      <c:pt idx="1439">
                        <c:v>288.61234130859395</c:v>
                      </c:pt>
                      <c:pt idx="1440">
                        <c:v>288.8076171875</c:v>
                      </c:pt>
                      <c:pt idx="1441">
                        <c:v>289.013830566406</c:v>
                      </c:pt>
                      <c:pt idx="1442">
                        <c:v>289.20998535156201</c:v>
                      </c:pt>
                      <c:pt idx="1443">
                        <c:v>289.40740966796898</c:v>
                      </c:pt>
                      <c:pt idx="1444">
                        <c:v>289.61614990234398</c:v>
                      </c:pt>
                      <c:pt idx="1445">
                        <c:v>289.81104736328103</c:v>
                      </c:pt>
                      <c:pt idx="1446">
                        <c:v>290.01312255859398</c:v>
                      </c:pt>
                      <c:pt idx="1447">
                        <c:v>290.22562255859395</c:v>
                      </c:pt>
                      <c:pt idx="1448">
                        <c:v>290.414233398438</c:v>
                      </c:pt>
                      <c:pt idx="1449">
                        <c:v>290.59656982421899</c:v>
                      </c:pt>
                      <c:pt idx="1450">
                        <c:v>290.80529785156199</c:v>
                      </c:pt>
                      <c:pt idx="1451">
                        <c:v>291.00648193359399</c:v>
                      </c:pt>
                      <c:pt idx="1452">
                        <c:v>291.20050048828102</c:v>
                      </c:pt>
                      <c:pt idx="1453">
                        <c:v>291.408361816406</c:v>
                      </c:pt>
                      <c:pt idx="1454">
                        <c:v>291.60830078125002</c:v>
                      </c:pt>
                      <c:pt idx="1455">
                        <c:v>291.80156249999999</c:v>
                      </c:pt>
                      <c:pt idx="1456">
                        <c:v>292.00526123046899</c:v>
                      </c:pt>
                      <c:pt idx="1457">
                        <c:v>292.20015869140605</c:v>
                      </c:pt>
                      <c:pt idx="1458">
                        <c:v>292.40349121093698</c:v>
                      </c:pt>
                      <c:pt idx="1459">
                        <c:v>292.61600341796895</c:v>
                      </c:pt>
                      <c:pt idx="1460">
                        <c:v>292.812170410156</c:v>
                      </c:pt>
                      <c:pt idx="1461">
                        <c:v>293.01083984374998</c:v>
                      </c:pt>
                      <c:pt idx="1462">
                        <c:v>293.20863037109399</c:v>
                      </c:pt>
                      <c:pt idx="1463">
                        <c:v>293.40643310546898</c:v>
                      </c:pt>
                      <c:pt idx="1464">
                        <c:v>293.61102294921898</c:v>
                      </c:pt>
                      <c:pt idx="1465">
                        <c:v>293.81220703125001</c:v>
                      </c:pt>
                      <c:pt idx="1466">
                        <c:v>294.017163085937</c:v>
                      </c:pt>
                      <c:pt idx="1467">
                        <c:v>294.22301025390601</c:v>
                      </c:pt>
                      <c:pt idx="1468">
                        <c:v>294.42042236328103</c:v>
                      </c:pt>
                      <c:pt idx="1469">
                        <c:v>294.61695556640603</c:v>
                      </c:pt>
                      <c:pt idx="1470">
                        <c:v>294.80935058593701</c:v>
                      </c:pt>
                      <c:pt idx="1471">
                        <c:v>295.00173339843798</c:v>
                      </c:pt>
                      <c:pt idx="1472">
                        <c:v>295.19664306640601</c:v>
                      </c:pt>
                      <c:pt idx="1473">
                        <c:v>295.39909667968698</c:v>
                      </c:pt>
                      <c:pt idx="1474">
                        <c:v>295.60443115234398</c:v>
                      </c:pt>
                      <c:pt idx="1475">
                        <c:v>295.80814208984395</c:v>
                      </c:pt>
                      <c:pt idx="1476">
                        <c:v>296.001782226562</c:v>
                      </c:pt>
                      <c:pt idx="1477">
                        <c:v>296.19755859374999</c:v>
                      </c:pt>
                      <c:pt idx="1478">
                        <c:v>296.40252685546898</c:v>
                      </c:pt>
                      <c:pt idx="1479">
                        <c:v>296.59906005859398</c:v>
                      </c:pt>
                      <c:pt idx="1480">
                        <c:v>296.79609375000001</c:v>
                      </c:pt>
                      <c:pt idx="1481">
                        <c:v>296.99477539062502</c:v>
                      </c:pt>
                      <c:pt idx="1482">
                        <c:v>297.20603027343799</c:v>
                      </c:pt>
                      <c:pt idx="1483">
                        <c:v>297.40595703125001</c:v>
                      </c:pt>
                      <c:pt idx="1484">
                        <c:v>297.59582519531301</c:v>
                      </c:pt>
                      <c:pt idx="1485">
                        <c:v>297.80921630859399</c:v>
                      </c:pt>
                      <c:pt idx="1486">
                        <c:v>298.00826416015605</c:v>
                      </c:pt>
                      <c:pt idx="1487">
                        <c:v>298.195629882812</c:v>
                      </c:pt>
                      <c:pt idx="1488">
                        <c:v>298.39393310546899</c:v>
                      </c:pt>
                      <c:pt idx="1489">
                        <c:v>298.600512695313</c:v>
                      </c:pt>
                      <c:pt idx="1490">
                        <c:v>298.805102539063</c:v>
                      </c:pt>
                      <c:pt idx="1491">
                        <c:v>299.00001220703103</c:v>
                      </c:pt>
                      <c:pt idx="1492">
                        <c:v>299.20623779296898</c:v>
                      </c:pt>
                      <c:pt idx="1493">
                        <c:v>299.40491943359399</c:v>
                      </c:pt>
                      <c:pt idx="1494">
                        <c:v>299.58974609375002</c:v>
                      </c:pt>
                      <c:pt idx="1495">
                        <c:v>299.790930175781</c:v>
                      </c:pt>
                      <c:pt idx="1496">
                        <c:v>300.00042724609398</c:v>
                      </c:pt>
                      <c:pt idx="1497">
                        <c:v>300.200354003906</c:v>
                      </c:pt>
                      <c:pt idx="1498">
                        <c:v>300.39902343749998</c:v>
                      </c:pt>
                      <c:pt idx="1499">
                        <c:v>300.59947509765601</c:v>
                      </c:pt>
                      <c:pt idx="1500">
                        <c:v>300.80065917968699</c:v>
                      </c:pt>
                      <c:pt idx="1501">
                        <c:v>301.00258789062502</c:v>
                      </c:pt>
                      <c:pt idx="1502">
                        <c:v>301.203771972656</c:v>
                      </c:pt>
                      <c:pt idx="1503">
                        <c:v>301.39993896484395</c:v>
                      </c:pt>
                      <c:pt idx="1504">
                        <c:v>301.607421875</c:v>
                      </c:pt>
                      <c:pt idx="1505">
                        <c:v>301.80734863281202</c:v>
                      </c:pt>
                      <c:pt idx="1506">
                        <c:v>301.99345703124999</c:v>
                      </c:pt>
                      <c:pt idx="1507">
                        <c:v>302.19642333984399</c:v>
                      </c:pt>
                      <c:pt idx="1508">
                        <c:v>302.40139160156201</c:v>
                      </c:pt>
                      <c:pt idx="1509">
                        <c:v>302.59827880859399</c:v>
                      </c:pt>
                      <c:pt idx="1510">
                        <c:v>302.79871826171899</c:v>
                      </c:pt>
                      <c:pt idx="1511">
                        <c:v>303.00117187500001</c:v>
                      </c:pt>
                      <c:pt idx="1512">
                        <c:v>303.20688476562498</c:v>
                      </c:pt>
                      <c:pt idx="1513">
                        <c:v>303.41185302734397</c:v>
                      </c:pt>
                      <c:pt idx="1514">
                        <c:v>303.60926513671899</c:v>
                      </c:pt>
                      <c:pt idx="1515">
                        <c:v>303.80340576171898</c:v>
                      </c:pt>
                      <c:pt idx="1516">
                        <c:v>303.99578857421898</c:v>
                      </c:pt>
                      <c:pt idx="1517">
                        <c:v>304.20277099609399</c:v>
                      </c:pt>
                      <c:pt idx="1518">
                        <c:v>304.40573730468702</c:v>
                      </c:pt>
                      <c:pt idx="1519">
                        <c:v>304.593103027344</c:v>
                      </c:pt>
                      <c:pt idx="1520">
                        <c:v>304.78999023437501</c:v>
                      </c:pt>
                      <c:pt idx="1521">
                        <c:v>305.00499267578101</c:v>
                      </c:pt>
                      <c:pt idx="1522">
                        <c:v>305.20871582031299</c:v>
                      </c:pt>
                      <c:pt idx="1523">
                        <c:v>305.40236816406298</c:v>
                      </c:pt>
                      <c:pt idx="1524">
                        <c:v>305.60532226562498</c:v>
                      </c:pt>
                      <c:pt idx="1525">
                        <c:v>305.79897460937502</c:v>
                      </c:pt>
                      <c:pt idx="1526">
                        <c:v>305.99512939453103</c:v>
                      </c:pt>
                      <c:pt idx="1527">
                        <c:v>306.203857421875</c:v>
                      </c:pt>
                      <c:pt idx="1528">
                        <c:v>306.40705566406302</c:v>
                      </c:pt>
                      <c:pt idx="1529">
                        <c:v>306.59567871093702</c:v>
                      </c:pt>
                      <c:pt idx="1530">
                        <c:v>306.79184570312498</c:v>
                      </c:pt>
                      <c:pt idx="1531">
                        <c:v>306.99805908203103</c:v>
                      </c:pt>
                      <c:pt idx="1532">
                        <c:v>307.19924316406298</c:v>
                      </c:pt>
                      <c:pt idx="1533">
                        <c:v>307.39666748046898</c:v>
                      </c:pt>
                      <c:pt idx="1534">
                        <c:v>307.593334960937</c:v>
                      </c:pt>
                      <c:pt idx="1535">
                        <c:v>307.78823242187502</c:v>
                      </c:pt>
                      <c:pt idx="1536">
                        <c:v>307.99268798828103</c:v>
                      </c:pt>
                      <c:pt idx="1537">
                        <c:v>308.19765625000002</c:v>
                      </c:pt>
                      <c:pt idx="1538">
                        <c:v>308.39758300781199</c:v>
                      </c:pt>
                      <c:pt idx="1539">
                        <c:v>308.597497558594</c:v>
                      </c:pt>
                      <c:pt idx="1540">
                        <c:v>308.79165039062502</c:v>
                      </c:pt>
                      <c:pt idx="1541">
                        <c:v>308.99661865234395</c:v>
                      </c:pt>
                      <c:pt idx="1542">
                        <c:v>309.20107421875002</c:v>
                      </c:pt>
                      <c:pt idx="1543">
                        <c:v>309.39849853515602</c:v>
                      </c:pt>
                      <c:pt idx="1544">
                        <c:v>309.60093994140601</c:v>
                      </c:pt>
                      <c:pt idx="1545">
                        <c:v>309.81595458984395</c:v>
                      </c:pt>
                      <c:pt idx="1546">
                        <c:v>310.01011962890601</c:v>
                      </c:pt>
                      <c:pt idx="1547">
                        <c:v>310.18616943359399</c:v>
                      </c:pt>
                      <c:pt idx="1548">
                        <c:v>310.38684082031301</c:v>
                      </c:pt>
                      <c:pt idx="1549">
                        <c:v>310.59356689453102</c:v>
                      </c:pt>
                      <c:pt idx="1550">
                        <c:v>310.792236328125</c:v>
                      </c:pt>
                      <c:pt idx="1551">
                        <c:v>310.99468994140602</c:v>
                      </c:pt>
                      <c:pt idx="1552">
                        <c:v>311.19589843749998</c:v>
                      </c:pt>
                      <c:pt idx="1553">
                        <c:v>311.40285644531298</c:v>
                      </c:pt>
                      <c:pt idx="1554">
                        <c:v>311.59825439453101</c:v>
                      </c:pt>
                      <c:pt idx="1555">
                        <c:v>311.79189453125002</c:v>
                      </c:pt>
                      <c:pt idx="1556">
                        <c:v>312.00010986328101</c:v>
                      </c:pt>
                      <c:pt idx="1557">
                        <c:v>312.19627685546897</c:v>
                      </c:pt>
                      <c:pt idx="1558">
                        <c:v>312.38992919921895</c:v>
                      </c:pt>
                      <c:pt idx="1559">
                        <c:v>312.59614257812501</c:v>
                      </c:pt>
                      <c:pt idx="1560">
                        <c:v>312.801110839844</c:v>
                      </c:pt>
                      <c:pt idx="1561">
                        <c:v>312.98973388671897</c:v>
                      </c:pt>
                      <c:pt idx="1562">
                        <c:v>313.195959472656</c:v>
                      </c:pt>
                      <c:pt idx="1563">
                        <c:v>313.399658203125</c:v>
                      </c:pt>
                      <c:pt idx="1564">
                        <c:v>313.59381103515602</c:v>
                      </c:pt>
                      <c:pt idx="1565">
                        <c:v>313.79626464843801</c:v>
                      </c:pt>
                      <c:pt idx="1566">
                        <c:v>313.99190673828105</c:v>
                      </c:pt>
                      <c:pt idx="1567">
                        <c:v>314.18680419921895</c:v>
                      </c:pt>
                      <c:pt idx="1568">
                        <c:v>314.39101562500002</c:v>
                      </c:pt>
                      <c:pt idx="1569">
                        <c:v>314.609057617188</c:v>
                      </c:pt>
                      <c:pt idx="1570">
                        <c:v>314.81226806640603</c:v>
                      </c:pt>
                      <c:pt idx="1571">
                        <c:v>315.00289306640605</c:v>
                      </c:pt>
                      <c:pt idx="1572">
                        <c:v>315.19652099609397</c:v>
                      </c:pt>
                      <c:pt idx="1573">
                        <c:v>315.386389160156</c:v>
                      </c:pt>
                      <c:pt idx="1574">
                        <c:v>315.58505859374998</c:v>
                      </c:pt>
                      <c:pt idx="1575">
                        <c:v>315.78624267578101</c:v>
                      </c:pt>
                      <c:pt idx="1576">
                        <c:v>315.99248046874999</c:v>
                      </c:pt>
                      <c:pt idx="1577">
                        <c:v>316.18991699218799</c:v>
                      </c:pt>
                      <c:pt idx="1578">
                        <c:v>316.37852783203101</c:v>
                      </c:pt>
                      <c:pt idx="1579">
                        <c:v>316.58851318359399</c:v>
                      </c:pt>
                      <c:pt idx="1580">
                        <c:v>316.79095458984398</c:v>
                      </c:pt>
                      <c:pt idx="1581">
                        <c:v>316.987634277344</c:v>
                      </c:pt>
                      <c:pt idx="1582">
                        <c:v>317.18631591796895</c:v>
                      </c:pt>
                      <c:pt idx="1583">
                        <c:v>317.39503173828103</c:v>
                      </c:pt>
                      <c:pt idx="1584">
                        <c:v>317.60175781250001</c:v>
                      </c:pt>
                      <c:pt idx="1585">
                        <c:v>317.784094238281</c:v>
                      </c:pt>
                      <c:pt idx="1586">
                        <c:v>317.97597656250002</c:v>
                      </c:pt>
                      <c:pt idx="1587">
                        <c:v>318.18544921875002</c:v>
                      </c:pt>
                      <c:pt idx="1588">
                        <c:v>318.38588867187502</c:v>
                      </c:pt>
                      <c:pt idx="1589">
                        <c:v>318.58508300781199</c:v>
                      </c:pt>
                      <c:pt idx="1590">
                        <c:v>318.79832763671897</c:v>
                      </c:pt>
                      <c:pt idx="1591">
                        <c:v>318.99775390625001</c:v>
                      </c:pt>
                      <c:pt idx="1592">
                        <c:v>319.18437499999999</c:v>
                      </c:pt>
                      <c:pt idx="1593">
                        <c:v>319.38933105468698</c:v>
                      </c:pt>
                      <c:pt idx="1594">
                        <c:v>319.60812988281202</c:v>
                      </c:pt>
                      <c:pt idx="1595">
                        <c:v>319.80051269531299</c:v>
                      </c:pt>
                      <c:pt idx="1596">
                        <c:v>319.98232421875002</c:v>
                      </c:pt>
                      <c:pt idx="1597">
                        <c:v>320.18654785156201</c:v>
                      </c:pt>
                      <c:pt idx="1598">
                        <c:v>320.39025878906301</c:v>
                      </c:pt>
                      <c:pt idx="1599">
                        <c:v>320.58717041015603</c:v>
                      </c:pt>
                      <c:pt idx="1600">
                        <c:v>320.79213867187502</c:v>
                      </c:pt>
                      <c:pt idx="1601">
                        <c:v>320.99205322265601</c:v>
                      </c:pt>
                      <c:pt idx="1602">
                        <c:v>321.19323730468699</c:v>
                      </c:pt>
                      <c:pt idx="1603">
                        <c:v>321.386889648438</c:v>
                      </c:pt>
                      <c:pt idx="1604">
                        <c:v>321.57425537109395</c:v>
                      </c:pt>
                      <c:pt idx="1605">
                        <c:v>321.77846679687502</c:v>
                      </c:pt>
                      <c:pt idx="1606">
                        <c:v>321.985192871094</c:v>
                      </c:pt>
                      <c:pt idx="1607">
                        <c:v>322.18336181640603</c:v>
                      </c:pt>
                      <c:pt idx="1608">
                        <c:v>322.392822265625</c:v>
                      </c:pt>
                      <c:pt idx="1609">
                        <c:v>322.59777832031301</c:v>
                      </c:pt>
                      <c:pt idx="1610">
                        <c:v>322.788171386719</c:v>
                      </c:pt>
                      <c:pt idx="1611">
                        <c:v>322.98358154296898</c:v>
                      </c:pt>
                      <c:pt idx="1612">
                        <c:v>323.17672119140605</c:v>
                      </c:pt>
                      <c:pt idx="1613">
                        <c:v>323.38546142578105</c:v>
                      </c:pt>
                      <c:pt idx="1614">
                        <c:v>323.58916015624999</c:v>
                      </c:pt>
                      <c:pt idx="1615">
                        <c:v>323.78356933593699</c:v>
                      </c:pt>
                      <c:pt idx="1616">
                        <c:v>323.98979492187499</c:v>
                      </c:pt>
                      <c:pt idx="1617">
                        <c:v>324.192224121094</c:v>
                      </c:pt>
                      <c:pt idx="1618">
                        <c:v>324.38637695312502</c:v>
                      </c:pt>
                      <c:pt idx="1619">
                        <c:v>324.57751464843801</c:v>
                      </c:pt>
                      <c:pt idx="1620">
                        <c:v>324.797045898438</c:v>
                      </c:pt>
                      <c:pt idx="1621">
                        <c:v>325.01005859374999</c:v>
                      </c:pt>
                      <c:pt idx="1622">
                        <c:v>325.18485107421895</c:v>
                      </c:pt>
                      <c:pt idx="1623">
                        <c:v>325.378503417969</c:v>
                      </c:pt>
                      <c:pt idx="1624">
                        <c:v>325.58345947265605</c:v>
                      </c:pt>
                      <c:pt idx="1625">
                        <c:v>325.78413085937501</c:v>
                      </c:pt>
                      <c:pt idx="1626">
                        <c:v>325.98658447265603</c:v>
                      </c:pt>
                      <c:pt idx="1627">
                        <c:v>326.1865234375</c:v>
                      </c:pt>
                      <c:pt idx="1628">
                        <c:v>326.38142089843802</c:v>
                      </c:pt>
                      <c:pt idx="1629">
                        <c:v>326.58134765624999</c:v>
                      </c:pt>
                      <c:pt idx="1630">
                        <c:v>326.78505859375002</c:v>
                      </c:pt>
                      <c:pt idx="1631">
                        <c:v>326.98173828124999</c:v>
                      </c:pt>
                      <c:pt idx="1632">
                        <c:v>327.18670654296898</c:v>
                      </c:pt>
                      <c:pt idx="1633">
                        <c:v>327.38537597656199</c:v>
                      </c:pt>
                      <c:pt idx="1634">
                        <c:v>327.58706054687502</c:v>
                      </c:pt>
                      <c:pt idx="1635">
                        <c:v>327.80157470703102</c:v>
                      </c:pt>
                      <c:pt idx="1636">
                        <c:v>327.99724121093698</c:v>
                      </c:pt>
                      <c:pt idx="1637">
                        <c:v>328.19086914062501</c:v>
                      </c:pt>
                      <c:pt idx="1638">
                        <c:v>328.38325195312501</c:v>
                      </c:pt>
                      <c:pt idx="1639">
                        <c:v>328.576904296875</c:v>
                      </c:pt>
                      <c:pt idx="1640">
                        <c:v>328.783117675781</c:v>
                      </c:pt>
                      <c:pt idx="1641">
                        <c:v>328.97801513671897</c:v>
                      </c:pt>
                      <c:pt idx="1642">
                        <c:v>329.173425292969</c:v>
                      </c:pt>
                      <c:pt idx="1643">
                        <c:v>329.382165527344</c:v>
                      </c:pt>
                      <c:pt idx="1644">
                        <c:v>329.580322265625</c:v>
                      </c:pt>
                      <c:pt idx="1645">
                        <c:v>329.77773437500002</c:v>
                      </c:pt>
                      <c:pt idx="1646">
                        <c:v>329.98898925781202</c:v>
                      </c:pt>
                      <c:pt idx="1647">
                        <c:v>330.18566894531301</c:v>
                      </c:pt>
                      <c:pt idx="1648">
                        <c:v>330.3818359375</c:v>
                      </c:pt>
                      <c:pt idx="1649">
                        <c:v>330.58251953125</c:v>
                      </c:pt>
                      <c:pt idx="1650">
                        <c:v>330.77617187499999</c:v>
                      </c:pt>
                      <c:pt idx="1651">
                        <c:v>330.98489990234395</c:v>
                      </c:pt>
                      <c:pt idx="1652">
                        <c:v>331.19237060546897</c:v>
                      </c:pt>
                      <c:pt idx="1653">
                        <c:v>331.37973632812498</c:v>
                      </c:pt>
                      <c:pt idx="1654">
                        <c:v>331.57086181640602</c:v>
                      </c:pt>
                      <c:pt idx="1655">
                        <c:v>331.77454833984399</c:v>
                      </c:pt>
                      <c:pt idx="1656">
                        <c:v>331.97950439453103</c:v>
                      </c:pt>
                      <c:pt idx="1657">
                        <c:v>332.18574218750001</c:v>
                      </c:pt>
                      <c:pt idx="1658">
                        <c:v>332.38819580078103</c:v>
                      </c:pt>
                      <c:pt idx="1659">
                        <c:v>332.57856445312501</c:v>
                      </c:pt>
                      <c:pt idx="1660">
                        <c:v>332.77147216796897</c:v>
                      </c:pt>
                      <c:pt idx="1661">
                        <c:v>332.97593994140601</c:v>
                      </c:pt>
                      <c:pt idx="1662">
                        <c:v>333.17913818359398</c:v>
                      </c:pt>
                      <c:pt idx="1663">
                        <c:v>333.37905273437502</c:v>
                      </c:pt>
                      <c:pt idx="1664">
                        <c:v>333.58073730468698</c:v>
                      </c:pt>
                      <c:pt idx="1665">
                        <c:v>333.78117675781198</c:v>
                      </c:pt>
                      <c:pt idx="1666">
                        <c:v>333.984375</c:v>
                      </c:pt>
                      <c:pt idx="1667">
                        <c:v>334.18507080078103</c:v>
                      </c:pt>
                      <c:pt idx="1668">
                        <c:v>334.38928222656199</c:v>
                      </c:pt>
                      <c:pt idx="1669">
                        <c:v>334.58795166015602</c:v>
                      </c:pt>
                      <c:pt idx="1670">
                        <c:v>334.77656250000001</c:v>
                      </c:pt>
                      <c:pt idx="1671">
                        <c:v>334.97523193359399</c:v>
                      </c:pt>
                      <c:pt idx="1672">
                        <c:v>335.193518066406</c:v>
                      </c:pt>
                      <c:pt idx="1673">
                        <c:v>335.39647216796897</c:v>
                      </c:pt>
                      <c:pt idx="1674">
                        <c:v>335.57880859375001</c:v>
                      </c:pt>
                      <c:pt idx="1675">
                        <c:v>335.78251953124999</c:v>
                      </c:pt>
                      <c:pt idx="1676">
                        <c:v>335.97993164062501</c:v>
                      </c:pt>
                      <c:pt idx="1677">
                        <c:v>336.18564453124998</c:v>
                      </c:pt>
                      <c:pt idx="1678">
                        <c:v>336.3994140625</c:v>
                      </c:pt>
                      <c:pt idx="1679">
                        <c:v>336.59483642578101</c:v>
                      </c:pt>
                      <c:pt idx="1680">
                        <c:v>336.78470458984395</c:v>
                      </c:pt>
                      <c:pt idx="1681">
                        <c:v>336.97657470703103</c:v>
                      </c:pt>
                      <c:pt idx="1682">
                        <c:v>337.18531494140603</c:v>
                      </c:pt>
                      <c:pt idx="1683">
                        <c:v>337.38449707031299</c:v>
                      </c:pt>
                      <c:pt idx="1684">
                        <c:v>337.583166503906</c:v>
                      </c:pt>
                      <c:pt idx="1685">
                        <c:v>337.78309326171899</c:v>
                      </c:pt>
                      <c:pt idx="1686">
                        <c:v>337.976733398438</c:v>
                      </c:pt>
                      <c:pt idx="1687">
                        <c:v>338.17364501953102</c:v>
                      </c:pt>
                      <c:pt idx="1688">
                        <c:v>338.37032470703105</c:v>
                      </c:pt>
                      <c:pt idx="1689">
                        <c:v>338.57529296874998</c:v>
                      </c:pt>
                      <c:pt idx="1690">
                        <c:v>338.777746582031</c:v>
                      </c:pt>
                      <c:pt idx="1691">
                        <c:v>338.97768554687502</c:v>
                      </c:pt>
                      <c:pt idx="1692">
                        <c:v>339.17835693359399</c:v>
                      </c:pt>
                      <c:pt idx="1693">
                        <c:v>339.38078613281198</c:v>
                      </c:pt>
                      <c:pt idx="1694">
                        <c:v>339.57619628906298</c:v>
                      </c:pt>
                      <c:pt idx="1695">
                        <c:v>339.77236328125002</c:v>
                      </c:pt>
                      <c:pt idx="1696">
                        <c:v>339.97807617187499</c:v>
                      </c:pt>
                      <c:pt idx="1697">
                        <c:v>340.17045898437499</c:v>
                      </c:pt>
                      <c:pt idx="1698">
                        <c:v>340.366613769531</c:v>
                      </c:pt>
                      <c:pt idx="1699">
                        <c:v>340.57838134765603</c:v>
                      </c:pt>
                      <c:pt idx="1700">
                        <c:v>340.77454833984399</c:v>
                      </c:pt>
                      <c:pt idx="1701">
                        <c:v>340.96641845703101</c:v>
                      </c:pt>
                      <c:pt idx="1702">
                        <c:v>341.166345214844</c:v>
                      </c:pt>
                      <c:pt idx="1703">
                        <c:v>341.36879882812502</c:v>
                      </c:pt>
                      <c:pt idx="1704">
                        <c:v>341.57049560546898</c:v>
                      </c:pt>
                      <c:pt idx="1705">
                        <c:v>341.76665039062499</c:v>
                      </c:pt>
                      <c:pt idx="1706">
                        <c:v>341.97236328125001</c:v>
                      </c:pt>
                      <c:pt idx="1707">
                        <c:v>342.18110351562501</c:v>
                      </c:pt>
                      <c:pt idx="1708">
                        <c:v>342.37098388671899</c:v>
                      </c:pt>
                      <c:pt idx="1709">
                        <c:v>342.56386718750002</c:v>
                      </c:pt>
                      <c:pt idx="1710">
                        <c:v>342.76882324218798</c:v>
                      </c:pt>
                      <c:pt idx="1711">
                        <c:v>342.97453613281198</c:v>
                      </c:pt>
                      <c:pt idx="1712">
                        <c:v>343.17120361328102</c:v>
                      </c:pt>
                      <c:pt idx="1713">
                        <c:v>343.363598632812</c:v>
                      </c:pt>
                      <c:pt idx="1714">
                        <c:v>343.57358398437498</c:v>
                      </c:pt>
                      <c:pt idx="1715">
                        <c:v>343.76973876953105</c:v>
                      </c:pt>
                      <c:pt idx="1716">
                        <c:v>343.96413574218798</c:v>
                      </c:pt>
                      <c:pt idx="1717">
                        <c:v>344.17666015625002</c:v>
                      </c:pt>
                      <c:pt idx="1718">
                        <c:v>344.37408447265602</c:v>
                      </c:pt>
                      <c:pt idx="1719">
                        <c:v>344.56822509765601</c:v>
                      </c:pt>
                      <c:pt idx="1720">
                        <c:v>344.77316894531299</c:v>
                      </c:pt>
                      <c:pt idx="1721">
                        <c:v>344.97259521484398</c:v>
                      </c:pt>
                      <c:pt idx="1722">
                        <c:v>345.16751708984395</c:v>
                      </c:pt>
                      <c:pt idx="1723">
                        <c:v>345.36618652343799</c:v>
                      </c:pt>
                      <c:pt idx="1724">
                        <c:v>345.57114257812498</c:v>
                      </c:pt>
                      <c:pt idx="1725">
                        <c:v>345.76982421874999</c:v>
                      </c:pt>
                      <c:pt idx="1726">
                        <c:v>345.965246582031</c:v>
                      </c:pt>
                      <c:pt idx="1727">
                        <c:v>346.171459960937</c:v>
                      </c:pt>
                      <c:pt idx="1728">
                        <c:v>346.36961669921897</c:v>
                      </c:pt>
                      <c:pt idx="1729">
                        <c:v>346.56326904296895</c:v>
                      </c:pt>
                      <c:pt idx="1730">
                        <c:v>346.77126464843798</c:v>
                      </c:pt>
                      <c:pt idx="1731">
                        <c:v>346.97749023437501</c:v>
                      </c:pt>
                      <c:pt idx="1732">
                        <c:v>347.17437744140602</c:v>
                      </c:pt>
                      <c:pt idx="1733">
                        <c:v>347.36549072265603</c:v>
                      </c:pt>
                      <c:pt idx="1734">
                        <c:v>347.562915039063</c:v>
                      </c:pt>
                      <c:pt idx="1735">
                        <c:v>347.76032714843802</c:v>
                      </c:pt>
                      <c:pt idx="1736">
                        <c:v>347.96152343749998</c:v>
                      </c:pt>
                      <c:pt idx="1737">
                        <c:v>348.17404785156202</c:v>
                      </c:pt>
                      <c:pt idx="1738">
                        <c:v>348.37322998046898</c:v>
                      </c:pt>
                      <c:pt idx="1739">
                        <c:v>348.56434326171899</c:v>
                      </c:pt>
                      <c:pt idx="1740">
                        <c:v>348.75999755859397</c:v>
                      </c:pt>
                      <c:pt idx="1741">
                        <c:v>348.95742187500002</c:v>
                      </c:pt>
                      <c:pt idx="1742">
                        <c:v>349.16489257812498</c:v>
                      </c:pt>
                      <c:pt idx="1743">
                        <c:v>349.37489013671899</c:v>
                      </c:pt>
                      <c:pt idx="1744">
                        <c:v>349.57858886718799</c:v>
                      </c:pt>
                      <c:pt idx="1745">
                        <c:v>349.77222900390603</c:v>
                      </c:pt>
                      <c:pt idx="1746">
                        <c:v>349.95708007812499</c:v>
                      </c:pt>
                      <c:pt idx="1747">
                        <c:v>350.16456298828103</c:v>
                      </c:pt>
                      <c:pt idx="1748">
                        <c:v>350.370776367188</c:v>
                      </c:pt>
                      <c:pt idx="1749">
                        <c:v>350.56367187500001</c:v>
                      </c:pt>
                      <c:pt idx="1750">
                        <c:v>350.75858154296895</c:v>
                      </c:pt>
                      <c:pt idx="1751">
                        <c:v>350.95726318359397</c:v>
                      </c:pt>
                      <c:pt idx="1752">
                        <c:v>351.16347656250002</c:v>
                      </c:pt>
                      <c:pt idx="1753">
                        <c:v>351.36918945312499</c:v>
                      </c:pt>
                      <c:pt idx="1754">
                        <c:v>351.56157226562499</c:v>
                      </c:pt>
                      <c:pt idx="1755">
                        <c:v>351.76527099609399</c:v>
                      </c:pt>
                      <c:pt idx="1756">
                        <c:v>351.972741699219</c:v>
                      </c:pt>
                      <c:pt idx="1757">
                        <c:v>352.16385498046895</c:v>
                      </c:pt>
                      <c:pt idx="1758">
                        <c:v>352.37060546875</c:v>
                      </c:pt>
                      <c:pt idx="1759">
                        <c:v>352.57305908203102</c:v>
                      </c:pt>
                      <c:pt idx="1760">
                        <c:v>352.76115722656198</c:v>
                      </c:pt>
                      <c:pt idx="1761">
                        <c:v>352.96234130859398</c:v>
                      </c:pt>
                      <c:pt idx="1762">
                        <c:v>353.167810058594</c:v>
                      </c:pt>
                      <c:pt idx="1763">
                        <c:v>353.35820312499999</c:v>
                      </c:pt>
                      <c:pt idx="1764">
                        <c:v>353.548828125</c:v>
                      </c:pt>
                      <c:pt idx="1765">
                        <c:v>353.75881347656201</c:v>
                      </c:pt>
                      <c:pt idx="1766">
                        <c:v>353.97509765625</c:v>
                      </c:pt>
                      <c:pt idx="1767">
                        <c:v>354.1669921875</c:v>
                      </c:pt>
                      <c:pt idx="1768">
                        <c:v>354.35810546875001</c:v>
                      </c:pt>
                      <c:pt idx="1769">
                        <c:v>354.55854492187501</c:v>
                      </c:pt>
                      <c:pt idx="1770">
                        <c:v>354.75975341796897</c:v>
                      </c:pt>
                      <c:pt idx="1771">
                        <c:v>354.96041259765605</c:v>
                      </c:pt>
                      <c:pt idx="1772">
                        <c:v>355.16159667968702</c:v>
                      </c:pt>
                      <c:pt idx="1773">
                        <c:v>355.35776367187498</c:v>
                      </c:pt>
                      <c:pt idx="1774">
                        <c:v>355.55393066406299</c:v>
                      </c:pt>
                      <c:pt idx="1775">
                        <c:v>355.766442871094</c:v>
                      </c:pt>
                      <c:pt idx="1776">
                        <c:v>355.96635742187499</c:v>
                      </c:pt>
                      <c:pt idx="1777">
                        <c:v>356.1650390625</c:v>
                      </c:pt>
                      <c:pt idx="1778">
                        <c:v>356.36423339843799</c:v>
                      </c:pt>
                      <c:pt idx="1779">
                        <c:v>356.56164550781199</c:v>
                      </c:pt>
                      <c:pt idx="1780">
                        <c:v>356.76031494140602</c:v>
                      </c:pt>
                      <c:pt idx="1781">
                        <c:v>356.96401367187502</c:v>
                      </c:pt>
                      <c:pt idx="1782">
                        <c:v>357.16595458984398</c:v>
                      </c:pt>
                      <c:pt idx="1783">
                        <c:v>357.36136474609395</c:v>
                      </c:pt>
                      <c:pt idx="1784">
                        <c:v>357.56003417968702</c:v>
                      </c:pt>
                      <c:pt idx="1785">
                        <c:v>357.75946044921898</c:v>
                      </c:pt>
                      <c:pt idx="1786">
                        <c:v>357.959399414063</c:v>
                      </c:pt>
                      <c:pt idx="1787">
                        <c:v>358.156823730469</c:v>
                      </c:pt>
                      <c:pt idx="1788">
                        <c:v>358.35926513671899</c:v>
                      </c:pt>
                      <c:pt idx="1789">
                        <c:v>358.56044921875002</c:v>
                      </c:pt>
                      <c:pt idx="1790">
                        <c:v>358.75964355468699</c:v>
                      </c:pt>
                      <c:pt idx="1791">
                        <c:v>358.95756835937499</c:v>
                      </c:pt>
                      <c:pt idx="1792">
                        <c:v>359.15623779296897</c:v>
                      </c:pt>
                      <c:pt idx="1793">
                        <c:v>359.35314941406301</c:v>
                      </c:pt>
                      <c:pt idx="1794">
                        <c:v>359.54879150390605</c:v>
                      </c:pt>
                      <c:pt idx="1795">
                        <c:v>359.74997558593702</c:v>
                      </c:pt>
                      <c:pt idx="1796">
                        <c:v>359.94991455078105</c:v>
                      </c:pt>
                      <c:pt idx="1797">
                        <c:v>360.15361328124999</c:v>
                      </c:pt>
                      <c:pt idx="1798">
                        <c:v>360.35405273437499</c:v>
                      </c:pt>
                      <c:pt idx="1799">
                        <c:v>360.54644775390602</c:v>
                      </c:pt>
                      <c:pt idx="1800">
                        <c:v>360.747143554687</c:v>
                      </c:pt>
                      <c:pt idx="1801">
                        <c:v>360.95512695312499</c:v>
                      </c:pt>
                      <c:pt idx="1802">
                        <c:v>361.15379638671897</c:v>
                      </c:pt>
                      <c:pt idx="1803">
                        <c:v>361.351977539063</c:v>
                      </c:pt>
                      <c:pt idx="1804">
                        <c:v>361.563232421875</c:v>
                      </c:pt>
                      <c:pt idx="1805">
                        <c:v>361.766931152344</c:v>
                      </c:pt>
                      <c:pt idx="1806">
                        <c:v>361.95804443359395</c:v>
                      </c:pt>
                      <c:pt idx="1807">
                        <c:v>362.14968261718798</c:v>
                      </c:pt>
                      <c:pt idx="1808">
                        <c:v>362.34259033203102</c:v>
                      </c:pt>
                      <c:pt idx="1809">
                        <c:v>362.55006103515603</c:v>
                      </c:pt>
                      <c:pt idx="1810">
                        <c:v>362.75753173828105</c:v>
                      </c:pt>
                      <c:pt idx="1811">
                        <c:v>362.95444335937498</c:v>
                      </c:pt>
                      <c:pt idx="1812">
                        <c:v>363.165698242188</c:v>
                      </c:pt>
                      <c:pt idx="1813">
                        <c:v>363.36688232421898</c:v>
                      </c:pt>
                      <c:pt idx="1814">
                        <c:v>363.558752441406</c:v>
                      </c:pt>
                      <c:pt idx="1815">
                        <c:v>363.75364990234397</c:v>
                      </c:pt>
                      <c:pt idx="1816">
                        <c:v>363.95231933593698</c:v>
                      </c:pt>
                      <c:pt idx="1817">
                        <c:v>364.152258300781</c:v>
                      </c:pt>
                      <c:pt idx="1818">
                        <c:v>364.36478271484395</c:v>
                      </c:pt>
                      <c:pt idx="1819">
                        <c:v>364.56723632812498</c:v>
                      </c:pt>
                      <c:pt idx="1820">
                        <c:v>364.745776367188</c:v>
                      </c:pt>
                      <c:pt idx="1821">
                        <c:v>364.94821777343799</c:v>
                      </c:pt>
                      <c:pt idx="1822">
                        <c:v>365.15067138671895</c:v>
                      </c:pt>
                      <c:pt idx="1823">
                        <c:v>365.35061035156201</c:v>
                      </c:pt>
                      <c:pt idx="1824">
                        <c:v>365.5498046875</c:v>
                      </c:pt>
                      <c:pt idx="1825">
                        <c:v>365.747229003906</c:v>
                      </c:pt>
                      <c:pt idx="1826">
                        <c:v>365.95218505859395</c:v>
                      </c:pt>
                      <c:pt idx="1827">
                        <c:v>366.154614257812</c:v>
                      </c:pt>
                      <c:pt idx="1828">
                        <c:v>366.35780029296899</c:v>
                      </c:pt>
                      <c:pt idx="1829">
                        <c:v>366.56025390625001</c:v>
                      </c:pt>
                      <c:pt idx="1830">
                        <c:v>366.75139160156198</c:v>
                      </c:pt>
                      <c:pt idx="1831">
                        <c:v>366.94127197265601</c:v>
                      </c:pt>
                      <c:pt idx="1832">
                        <c:v>367.14245605468699</c:v>
                      </c:pt>
                      <c:pt idx="1833">
                        <c:v>367.34865722656201</c:v>
                      </c:pt>
                      <c:pt idx="1834">
                        <c:v>367.553625488281</c:v>
                      </c:pt>
                      <c:pt idx="1835">
                        <c:v>367.751062011719</c:v>
                      </c:pt>
                      <c:pt idx="1836">
                        <c:v>367.951000976562</c:v>
                      </c:pt>
                      <c:pt idx="1837">
                        <c:v>368.15344238281199</c:v>
                      </c:pt>
                      <c:pt idx="1838">
                        <c:v>368.353356933594</c:v>
                      </c:pt>
                      <c:pt idx="1839">
                        <c:v>368.55758056640605</c:v>
                      </c:pt>
                      <c:pt idx="1840">
                        <c:v>368.75802001953105</c:v>
                      </c:pt>
                      <c:pt idx="1841">
                        <c:v>368.94989013671898</c:v>
                      </c:pt>
                      <c:pt idx="1842">
                        <c:v>369.15184326171897</c:v>
                      </c:pt>
                      <c:pt idx="1843">
                        <c:v>369.35302734375</c:v>
                      </c:pt>
                      <c:pt idx="1844">
                        <c:v>369.55043945312502</c:v>
                      </c:pt>
                      <c:pt idx="1845">
                        <c:v>369.75289306640605</c:v>
                      </c:pt>
                      <c:pt idx="1846">
                        <c:v>369.94830322265602</c:v>
                      </c:pt>
                      <c:pt idx="1847">
                        <c:v>370.14445800781198</c:v>
                      </c:pt>
                      <c:pt idx="1848">
                        <c:v>370.34766845703103</c:v>
                      </c:pt>
                      <c:pt idx="1849">
                        <c:v>370.55263671875002</c:v>
                      </c:pt>
                      <c:pt idx="1850">
                        <c:v>370.753820800781</c:v>
                      </c:pt>
                      <c:pt idx="1851">
                        <c:v>370.94871826171897</c:v>
                      </c:pt>
                      <c:pt idx="1852">
                        <c:v>371.147387695313</c:v>
                      </c:pt>
                      <c:pt idx="1853">
                        <c:v>371.34531249999998</c:v>
                      </c:pt>
                      <c:pt idx="1854">
                        <c:v>371.545239257812</c:v>
                      </c:pt>
                      <c:pt idx="1855">
                        <c:v>371.75020751953105</c:v>
                      </c:pt>
                      <c:pt idx="1856">
                        <c:v>371.95317382812499</c:v>
                      </c:pt>
                      <c:pt idx="1857">
                        <c:v>372.15385742187499</c:v>
                      </c:pt>
                      <c:pt idx="1858">
                        <c:v>372.34119873046899</c:v>
                      </c:pt>
                      <c:pt idx="1859">
                        <c:v>372.53358154296899</c:v>
                      </c:pt>
                      <c:pt idx="1860">
                        <c:v>372.74685058593701</c:v>
                      </c:pt>
                      <c:pt idx="1861">
                        <c:v>372.94803466796895</c:v>
                      </c:pt>
                      <c:pt idx="1862">
                        <c:v>373.13840332031299</c:v>
                      </c:pt>
                      <c:pt idx="1863">
                        <c:v>373.34840087890603</c:v>
                      </c:pt>
                      <c:pt idx="1864">
                        <c:v>373.55286865234399</c:v>
                      </c:pt>
                      <c:pt idx="1865">
                        <c:v>373.75029296874999</c:v>
                      </c:pt>
                      <c:pt idx="1866">
                        <c:v>373.957763671875</c:v>
                      </c:pt>
                      <c:pt idx="1867">
                        <c:v>374.161462402344</c:v>
                      </c:pt>
                      <c:pt idx="1868">
                        <c:v>374.353845214844</c:v>
                      </c:pt>
                      <c:pt idx="1869">
                        <c:v>374.548742675781</c:v>
                      </c:pt>
                      <c:pt idx="1870">
                        <c:v>374.75244140625</c:v>
                      </c:pt>
                      <c:pt idx="1871">
                        <c:v>374.949865722656</c:v>
                      </c:pt>
                      <c:pt idx="1872">
                        <c:v>375.14478759765603</c:v>
                      </c:pt>
                      <c:pt idx="1873">
                        <c:v>375.34471435546897</c:v>
                      </c:pt>
                      <c:pt idx="1874">
                        <c:v>375.542639160156</c:v>
                      </c:pt>
                      <c:pt idx="1875">
                        <c:v>375.740063476562</c:v>
                      </c:pt>
                      <c:pt idx="1876">
                        <c:v>375.94503173828105</c:v>
                      </c:pt>
                      <c:pt idx="1877">
                        <c:v>376.14873046874999</c:v>
                      </c:pt>
                      <c:pt idx="1878">
                        <c:v>376.35317382812502</c:v>
                      </c:pt>
                      <c:pt idx="1879">
                        <c:v>376.554357910156</c:v>
                      </c:pt>
                      <c:pt idx="1880">
                        <c:v>376.74801025390605</c:v>
                      </c:pt>
                      <c:pt idx="1881">
                        <c:v>376.94290771484395</c:v>
                      </c:pt>
                      <c:pt idx="1882">
                        <c:v>377.14031982421898</c:v>
                      </c:pt>
                      <c:pt idx="1883">
                        <c:v>377.34152832031299</c:v>
                      </c:pt>
                      <c:pt idx="1884">
                        <c:v>377.54271240234397</c:v>
                      </c:pt>
                      <c:pt idx="1885">
                        <c:v>377.746411132812</c:v>
                      </c:pt>
                      <c:pt idx="1886">
                        <c:v>377.94006347656199</c:v>
                      </c:pt>
                      <c:pt idx="1887">
                        <c:v>378.139245605469</c:v>
                      </c:pt>
                      <c:pt idx="1888">
                        <c:v>378.34722900390602</c:v>
                      </c:pt>
                      <c:pt idx="1889">
                        <c:v>378.54161376953101</c:v>
                      </c:pt>
                      <c:pt idx="1890">
                        <c:v>378.73726806640605</c:v>
                      </c:pt>
                      <c:pt idx="1891">
                        <c:v>378.94475097656198</c:v>
                      </c:pt>
                      <c:pt idx="1892">
                        <c:v>379.14970703124999</c:v>
                      </c:pt>
                      <c:pt idx="1893">
                        <c:v>379.33883056640605</c:v>
                      </c:pt>
                      <c:pt idx="1894">
                        <c:v>379.534997558594</c:v>
                      </c:pt>
                      <c:pt idx="1895">
                        <c:v>379.735681152344</c:v>
                      </c:pt>
                      <c:pt idx="1896">
                        <c:v>379.93811035156199</c:v>
                      </c:pt>
                      <c:pt idx="1897">
                        <c:v>380.14685058593699</c:v>
                      </c:pt>
                      <c:pt idx="1898">
                        <c:v>380.34227294921897</c:v>
                      </c:pt>
                      <c:pt idx="1899">
                        <c:v>380.54345703125</c:v>
                      </c:pt>
                      <c:pt idx="1900">
                        <c:v>380.75344238281201</c:v>
                      </c:pt>
                      <c:pt idx="1901">
                        <c:v>380.94508056640603</c:v>
                      </c:pt>
                      <c:pt idx="1902">
                        <c:v>381.14074707031301</c:v>
                      </c:pt>
                      <c:pt idx="1903">
                        <c:v>381.339428710937</c:v>
                      </c:pt>
                      <c:pt idx="1904">
                        <c:v>381.54185791015601</c:v>
                      </c:pt>
                      <c:pt idx="1905">
                        <c:v>381.74127197265602</c:v>
                      </c:pt>
                      <c:pt idx="1906">
                        <c:v>381.93743896484398</c:v>
                      </c:pt>
                      <c:pt idx="1907">
                        <c:v>382.14365234374998</c:v>
                      </c:pt>
                      <c:pt idx="1908">
                        <c:v>382.33906250000001</c:v>
                      </c:pt>
                      <c:pt idx="1909">
                        <c:v>382.54454345703101</c:v>
                      </c:pt>
                      <c:pt idx="1910">
                        <c:v>382.74774169921898</c:v>
                      </c:pt>
                      <c:pt idx="1911">
                        <c:v>382.93762207031301</c:v>
                      </c:pt>
                      <c:pt idx="1912">
                        <c:v>383.14183349609397</c:v>
                      </c:pt>
                      <c:pt idx="1913">
                        <c:v>383.34376220703103</c:v>
                      </c:pt>
                      <c:pt idx="1914">
                        <c:v>383.549475097656</c:v>
                      </c:pt>
                      <c:pt idx="1915">
                        <c:v>383.74866943359399</c:v>
                      </c:pt>
                      <c:pt idx="1916">
                        <c:v>383.93476562500001</c:v>
                      </c:pt>
                      <c:pt idx="1917">
                        <c:v>384.13292236328101</c:v>
                      </c:pt>
                      <c:pt idx="1918">
                        <c:v>384.33964843749999</c:v>
                      </c:pt>
                      <c:pt idx="1919">
                        <c:v>384.54083251953102</c:v>
                      </c:pt>
                      <c:pt idx="1920">
                        <c:v>384.736486816406</c:v>
                      </c:pt>
                      <c:pt idx="1921">
                        <c:v>384.94019775390603</c:v>
                      </c:pt>
                      <c:pt idx="1922">
                        <c:v>385.137622070313</c:v>
                      </c:pt>
                      <c:pt idx="1923">
                        <c:v>385.33177490234397</c:v>
                      </c:pt>
                      <c:pt idx="1924">
                        <c:v>385.53598632812498</c:v>
                      </c:pt>
                      <c:pt idx="1925">
                        <c:v>385.74169921875</c:v>
                      </c:pt>
                      <c:pt idx="1926">
                        <c:v>385.939855957031</c:v>
                      </c:pt>
                      <c:pt idx="1927">
                        <c:v>386.13726806640602</c:v>
                      </c:pt>
                      <c:pt idx="1928">
                        <c:v>386.33897705078101</c:v>
                      </c:pt>
                      <c:pt idx="1929">
                        <c:v>386.53764648437499</c:v>
                      </c:pt>
                      <c:pt idx="1930">
                        <c:v>386.73254394531301</c:v>
                      </c:pt>
                      <c:pt idx="1931">
                        <c:v>386.94128417968699</c:v>
                      </c:pt>
                      <c:pt idx="1932">
                        <c:v>387.134936523438</c:v>
                      </c:pt>
                      <c:pt idx="1933">
                        <c:v>387.32908935546897</c:v>
                      </c:pt>
                      <c:pt idx="1934">
                        <c:v>387.53856201171897</c:v>
                      </c:pt>
                      <c:pt idx="1935">
                        <c:v>387.73044433593702</c:v>
                      </c:pt>
                      <c:pt idx="1936">
                        <c:v>387.92912597656198</c:v>
                      </c:pt>
                      <c:pt idx="1937">
                        <c:v>388.132080078125</c:v>
                      </c:pt>
                      <c:pt idx="1938">
                        <c:v>388.33200683593702</c:v>
                      </c:pt>
                      <c:pt idx="1939">
                        <c:v>388.53771972656199</c:v>
                      </c:pt>
                      <c:pt idx="1940">
                        <c:v>388.74444580078102</c:v>
                      </c:pt>
                      <c:pt idx="1941">
                        <c:v>388.94488525390602</c:v>
                      </c:pt>
                      <c:pt idx="1942">
                        <c:v>389.13928222656199</c:v>
                      </c:pt>
                      <c:pt idx="1943">
                        <c:v>389.33492431640605</c:v>
                      </c:pt>
                      <c:pt idx="1944">
                        <c:v>389.53737792968701</c:v>
                      </c:pt>
                      <c:pt idx="1945">
                        <c:v>389.73731689453103</c:v>
                      </c:pt>
                      <c:pt idx="1946">
                        <c:v>389.943530273438</c:v>
                      </c:pt>
                      <c:pt idx="1947">
                        <c:v>390.14396972656198</c:v>
                      </c:pt>
                      <c:pt idx="1948">
                        <c:v>390.33510742187502</c:v>
                      </c:pt>
                      <c:pt idx="1949">
                        <c:v>390.53378906249998</c:v>
                      </c:pt>
                      <c:pt idx="1950">
                        <c:v>390.728686523438</c:v>
                      </c:pt>
                      <c:pt idx="1951">
                        <c:v>390.92233886718799</c:v>
                      </c:pt>
                      <c:pt idx="1952">
                        <c:v>391.129809570313</c:v>
                      </c:pt>
                      <c:pt idx="1953">
                        <c:v>391.33979492187501</c:v>
                      </c:pt>
                      <c:pt idx="1954">
                        <c:v>391.53596191406302</c:v>
                      </c:pt>
                      <c:pt idx="1955">
                        <c:v>391.74041748046898</c:v>
                      </c:pt>
                      <c:pt idx="1956">
                        <c:v>391.94411621093701</c:v>
                      </c:pt>
                      <c:pt idx="1957">
                        <c:v>392.13524169921897</c:v>
                      </c:pt>
                      <c:pt idx="1958">
                        <c:v>392.33391113281198</c:v>
                      </c:pt>
                      <c:pt idx="1959">
                        <c:v>392.54013671874998</c:v>
                      </c:pt>
                      <c:pt idx="1960">
                        <c:v>392.73304443359399</c:v>
                      </c:pt>
                      <c:pt idx="1961">
                        <c:v>392.92091064453103</c:v>
                      </c:pt>
                      <c:pt idx="1962">
                        <c:v>393.120849609375</c:v>
                      </c:pt>
                      <c:pt idx="1963">
                        <c:v>393.33033447265603</c:v>
                      </c:pt>
                      <c:pt idx="1964">
                        <c:v>393.533520507812</c:v>
                      </c:pt>
                      <c:pt idx="1965">
                        <c:v>393.73218994140603</c:v>
                      </c:pt>
                      <c:pt idx="1966">
                        <c:v>393.93515624999998</c:v>
                      </c:pt>
                      <c:pt idx="1967">
                        <c:v>394.13131103515605</c:v>
                      </c:pt>
                      <c:pt idx="1968">
                        <c:v>394.32998046875002</c:v>
                      </c:pt>
                      <c:pt idx="1969">
                        <c:v>394.52613525390603</c:v>
                      </c:pt>
                      <c:pt idx="1970">
                        <c:v>394.72303466796899</c:v>
                      </c:pt>
                      <c:pt idx="1971">
                        <c:v>394.9267578125</c:v>
                      </c:pt>
                      <c:pt idx="1972">
                        <c:v>395.12669677734397</c:v>
                      </c:pt>
                      <c:pt idx="1973">
                        <c:v>395.32661132812501</c:v>
                      </c:pt>
                      <c:pt idx="1974">
                        <c:v>395.52655029296898</c:v>
                      </c:pt>
                      <c:pt idx="1975">
                        <c:v>395.72825927734397</c:v>
                      </c:pt>
                      <c:pt idx="1976">
                        <c:v>395.929443359375</c:v>
                      </c:pt>
                      <c:pt idx="1977">
                        <c:v>396.127600097656</c:v>
                      </c:pt>
                      <c:pt idx="1978">
                        <c:v>396.32752685546899</c:v>
                      </c:pt>
                      <c:pt idx="1979">
                        <c:v>396.53248291015603</c:v>
                      </c:pt>
                      <c:pt idx="1980">
                        <c:v>396.73367919921895</c:v>
                      </c:pt>
                      <c:pt idx="1981">
                        <c:v>396.929846191406</c:v>
                      </c:pt>
                      <c:pt idx="1982">
                        <c:v>397.12598876953103</c:v>
                      </c:pt>
                      <c:pt idx="1983">
                        <c:v>397.32717285156201</c:v>
                      </c:pt>
                      <c:pt idx="1984">
                        <c:v>397.53341064453105</c:v>
                      </c:pt>
                      <c:pt idx="1985">
                        <c:v>397.73133544921899</c:v>
                      </c:pt>
                      <c:pt idx="1986">
                        <c:v>397.92873535156201</c:v>
                      </c:pt>
                      <c:pt idx="1987">
                        <c:v>398.12440185546899</c:v>
                      </c:pt>
                      <c:pt idx="1988">
                        <c:v>398.31982421875</c:v>
                      </c:pt>
                      <c:pt idx="1989">
                        <c:v>398.523522949219</c:v>
                      </c:pt>
                      <c:pt idx="1990">
                        <c:v>398.72723388671898</c:v>
                      </c:pt>
                      <c:pt idx="1991">
                        <c:v>398.926428222656</c:v>
                      </c:pt>
                      <c:pt idx="1992">
                        <c:v>399.12761230468698</c:v>
                      </c:pt>
                      <c:pt idx="1993">
                        <c:v>399.32449951171895</c:v>
                      </c:pt>
                      <c:pt idx="1994">
                        <c:v>399.52265625000001</c:v>
                      </c:pt>
                      <c:pt idx="1995">
                        <c:v>399.72510986328103</c:v>
                      </c:pt>
                      <c:pt idx="1996">
                        <c:v>399.92304687500001</c:v>
                      </c:pt>
                      <c:pt idx="1997">
                        <c:v>400.12550048828103</c:v>
                      </c:pt>
                      <c:pt idx="1998">
                        <c:v>400.32618408203103</c:v>
                      </c:pt>
                      <c:pt idx="1999">
                        <c:v>400.53492431640603</c:v>
                      </c:pt>
                      <c:pt idx="2000">
                        <c:v>400.737377929687</c:v>
                      </c:pt>
                      <c:pt idx="2001">
                        <c:v>400.92598876953105</c:v>
                      </c:pt>
                      <c:pt idx="2002">
                        <c:v>401.125903320313</c:v>
                      </c:pt>
                      <c:pt idx="2003">
                        <c:v>401.33087158203102</c:v>
                      </c:pt>
                      <c:pt idx="2004">
                        <c:v>401.53583984375001</c:v>
                      </c:pt>
                      <c:pt idx="2005">
                        <c:v>401.73500976562502</c:v>
                      </c:pt>
                      <c:pt idx="2006">
                        <c:v>401.92614746093699</c:v>
                      </c:pt>
                      <c:pt idx="2007">
                        <c:v>402.12230224609397</c:v>
                      </c:pt>
                      <c:pt idx="2008">
                        <c:v>402.32097167968698</c:v>
                      </c:pt>
                      <c:pt idx="2009">
                        <c:v>402.52166748046898</c:v>
                      </c:pt>
                      <c:pt idx="2010">
                        <c:v>402.73166503906299</c:v>
                      </c:pt>
                      <c:pt idx="2011">
                        <c:v>402.93411865234395</c:v>
                      </c:pt>
                      <c:pt idx="2012">
                        <c:v>403.12901611328101</c:v>
                      </c:pt>
                      <c:pt idx="2013">
                        <c:v>403.32391357421898</c:v>
                      </c:pt>
                      <c:pt idx="2014">
                        <c:v>403.51881103515603</c:v>
                      </c:pt>
                      <c:pt idx="2015">
                        <c:v>403.72426757812502</c:v>
                      </c:pt>
                      <c:pt idx="2016">
                        <c:v>403.925463867188</c:v>
                      </c:pt>
                      <c:pt idx="2017">
                        <c:v>404.117358398438</c:v>
                      </c:pt>
                      <c:pt idx="2018">
                        <c:v>404.31854248046898</c:v>
                      </c:pt>
                      <c:pt idx="2019">
                        <c:v>404.52222900390603</c:v>
                      </c:pt>
                      <c:pt idx="2020">
                        <c:v>404.72141113281202</c:v>
                      </c:pt>
                      <c:pt idx="2021">
                        <c:v>404.92136230468702</c:v>
                      </c:pt>
                      <c:pt idx="2022">
                        <c:v>405.12331542968701</c:v>
                      </c:pt>
                      <c:pt idx="2023">
                        <c:v>405.33004150390605</c:v>
                      </c:pt>
                      <c:pt idx="2024">
                        <c:v>405.52418212890603</c:v>
                      </c:pt>
                      <c:pt idx="2025">
                        <c:v>405.711022949219</c:v>
                      </c:pt>
                      <c:pt idx="2026">
                        <c:v>405.91296386718801</c:v>
                      </c:pt>
                      <c:pt idx="2027">
                        <c:v>406.11541748046898</c:v>
                      </c:pt>
                      <c:pt idx="2028">
                        <c:v>406.315356445313</c:v>
                      </c:pt>
                      <c:pt idx="2029">
                        <c:v>406.515295410156</c:v>
                      </c:pt>
                      <c:pt idx="2030">
                        <c:v>406.71950683593701</c:v>
                      </c:pt>
                      <c:pt idx="2031">
                        <c:v>406.924963378906</c:v>
                      </c:pt>
                      <c:pt idx="2032">
                        <c:v>407.12237548828102</c:v>
                      </c:pt>
                      <c:pt idx="2033">
                        <c:v>407.315515136719</c:v>
                      </c:pt>
                      <c:pt idx="2034">
                        <c:v>407.51995849609398</c:v>
                      </c:pt>
                      <c:pt idx="2035">
                        <c:v>407.72366943359395</c:v>
                      </c:pt>
                      <c:pt idx="2036">
                        <c:v>407.92360839843798</c:v>
                      </c:pt>
                      <c:pt idx="2037">
                        <c:v>408.12353515625</c:v>
                      </c:pt>
                      <c:pt idx="2038">
                        <c:v>408.31970214843801</c:v>
                      </c:pt>
                      <c:pt idx="2039">
                        <c:v>408.52391357421897</c:v>
                      </c:pt>
                      <c:pt idx="2040">
                        <c:v>408.72435302734397</c:v>
                      </c:pt>
                      <c:pt idx="2041">
                        <c:v>408.93006591796899</c:v>
                      </c:pt>
                      <c:pt idx="2042">
                        <c:v>409.12697753906298</c:v>
                      </c:pt>
                      <c:pt idx="2043">
                        <c:v>409.31182861328102</c:v>
                      </c:pt>
                      <c:pt idx="2044">
                        <c:v>409.52056884765602</c:v>
                      </c:pt>
                      <c:pt idx="2045">
                        <c:v>409.73557128906293</c:v>
                      </c:pt>
                      <c:pt idx="2046">
                        <c:v>409.93171386718797</c:v>
                      </c:pt>
                      <c:pt idx="2047">
                        <c:v>410.12211914062499</c:v>
                      </c:pt>
                      <c:pt idx="2048">
                        <c:v>410.31450195312499</c:v>
                      </c:pt>
                      <c:pt idx="2049">
                        <c:v>410.51643066406297</c:v>
                      </c:pt>
                      <c:pt idx="2050">
                        <c:v>410.71638183593706</c:v>
                      </c:pt>
                      <c:pt idx="2051">
                        <c:v>410.91882324218795</c:v>
                      </c:pt>
                      <c:pt idx="2052">
                        <c:v>411.11874999999998</c:v>
                      </c:pt>
                      <c:pt idx="2053">
                        <c:v>411.31364746093703</c:v>
                      </c:pt>
                      <c:pt idx="2054">
                        <c:v>411.52490234375</c:v>
                      </c:pt>
                      <c:pt idx="2055">
                        <c:v>411.725341796875</c:v>
                      </c:pt>
                      <c:pt idx="2056">
                        <c:v>411.91645507812501</c:v>
                      </c:pt>
                      <c:pt idx="2057">
                        <c:v>412.118408203125</c:v>
                      </c:pt>
                      <c:pt idx="2058">
                        <c:v>412.31708984375001</c:v>
                      </c:pt>
                      <c:pt idx="2059">
                        <c:v>412.51198730468707</c:v>
                      </c:pt>
                      <c:pt idx="2060">
                        <c:v>412.71318359374999</c:v>
                      </c:pt>
                      <c:pt idx="2061">
                        <c:v>412.91813964843794</c:v>
                      </c:pt>
                      <c:pt idx="2062">
                        <c:v>413.12309570312499</c:v>
                      </c:pt>
                      <c:pt idx="2063">
                        <c:v>413.32680664062502</c:v>
                      </c:pt>
                      <c:pt idx="2064">
                        <c:v>413.52297363281207</c:v>
                      </c:pt>
                      <c:pt idx="2065">
                        <c:v>413.72038574218794</c:v>
                      </c:pt>
                      <c:pt idx="2066">
                        <c:v>413.915283203125</c:v>
                      </c:pt>
                      <c:pt idx="2067">
                        <c:v>414.10390625000002</c:v>
                      </c:pt>
                      <c:pt idx="2068">
                        <c:v>414.31188964843795</c:v>
                      </c:pt>
                      <c:pt idx="2069">
                        <c:v>414.52238769531294</c:v>
                      </c:pt>
                      <c:pt idx="2070">
                        <c:v>414.71552734375001</c:v>
                      </c:pt>
                      <c:pt idx="2071">
                        <c:v>414.909912109375</c:v>
                      </c:pt>
                      <c:pt idx="2072">
                        <c:v>415.1103515625</c:v>
                      </c:pt>
                      <c:pt idx="2073">
                        <c:v>415.31782226562501</c:v>
                      </c:pt>
                      <c:pt idx="2074">
                        <c:v>415.52102050781207</c:v>
                      </c:pt>
                      <c:pt idx="2075">
                        <c:v>415.72475585937502</c:v>
                      </c:pt>
                      <c:pt idx="2076">
                        <c:v>415.92719726562501</c:v>
                      </c:pt>
                      <c:pt idx="2077">
                        <c:v>416.11452636718798</c:v>
                      </c:pt>
                      <c:pt idx="2078">
                        <c:v>416.31572265624999</c:v>
                      </c:pt>
                      <c:pt idx="2079">
                        <c:v>416.51818847656205</c:v>
                      </c:pt>
                      <c:pt idx="2080">
                        <c:v>416.71057128906295</c:v>
                      </c:pt>
                      <c:pt idx="2081">
                        <c:v>416.91049804687498</c:v>
                      </c:pt>
                      <c:pt idx="2082">
                        <c:v>417.11345214843794</c:v>
                      </c:pt>
                      <c:pt idx="2083">
                        <c:v>417.31840820312499</c:v>
                      </c:pt>
                      <c:pt idx="2084">
                        <c:v>417.52287597656203</c:v>
                      </c:pt>
                      <c:pt idx="2085">
                        <c:v>417.71779785156207</c:v>
                      </c:pt>
                      <c:pt idx="2086">
                        <c:v>417.92399902343794</c:v>
                      </c:pt>
                      <c:pt idx="2087">
                        <c:v>418.13522949218793</c:v>
                      </c:pt>
                      <c:pt idx="2088">
                        <c:v>418.3193359375</c:v>
                      </c:pt>
                      <c:pt idx="2089">
                        <c:v>418.50417480468707</c:v>
                      </c:pt>
                      <c:pt idx="2090">
                        <c:v>418.71113281250001</c:v>
                      </c:pt>
                      <c:pt idx="2091">
                        <c:v>418.91535644531297</c:v>
                      </c:pt>
                      <c:pt idx="2092">
                        <c:v>419.11279296875</c:v>
                      </c:pt>
                      <c:pt idx="2093">
                        <c:v>419.31774902343795</c:v>
                      </c:pt>
                      <c:pt idx="2094">
                        <c:v>419.52143554687501</c:v>
                      </c:pt>
                      <c:pt idx="2095">
                        <c:v>419.71960449218795</c:v>
                      </c:pt>
                      <c:pt idx="2096">
                        <c:v>419.91198730468705</c:v>
                      </c:pt>
                      <c:pt idx="2097">
                        <c:v>420.10437011718795</c:v>
                      </c:pt>
                      <c:pt idx="2098">
                        <c:v>420.31813964843798</c:v>
                      </c:pt>
                      <c:pt idx="2099">
                        <c:v>420.52312011718794</c:v>
                      </c:pt>
                      <c:pt idx="2100">
                        <c:v>420.71047363281207</c:v>
                      </c:pt>
                      <c:pt idx="2101">
                        <c:v>420.910400390625</c:v>
                      </c:pt>
                      <c:pt idx="2102">
                        <c:v>421.10781250000002</c:v>
                      </c:pt>
                      <c:pt idx="2103">
                        <c:v>421.30270996093702</c:v>
                      </c:pt>
                      <c:pt idx="2104">
                        <c:v>421.503173828125</c:v>
                      </c:pt>
                      <c:pt idx="2105">
                        <c:v>421.71315917968707</c:v>
                      </c:pt>
                      <c:pt idx="2106">
                        <c:v>421.91633300781206</c:v>
                      </c:pt>
                      <c:pt idx="2107">
                        <c:v>422.10798339843797</c:v>
                      </c:pt>
                      <c:pt idx="2108">
                        <c:v>422.31296386718793</c:v>
                      </c:pt>
                      <c:pt idx="2109">
                        <c:v>422.51362304687501</c:v>
                      </c:pt>
                      <c:pt idx="2110">
                        <c:v>422.71354980468703</c:v>
                      </c:pt>
                      <c:pt idx="2111">
                        <c:v>422.92229003906294</c:v>
                      </c:pt>
                      <c:pt idx="2112">
                        <c:v>423.12097167968705</c:v>
                      </c:pt>
                      <c:pt idx="2113">
                        <c:v>423.32141113281205</c:v>
                      </c:pt>
                      <c:pt idx="2114">
                        <c:v>423.51630859375001</c:v>
                      </c:pt>
                      <c:pt idx="2115">
                        <c:v>423.70744628906294</c:v>
                      </c:pt>
                      <c:pt idx="2116">
                        <c:v>423.90612792968705</c:v>
                      </c:pt>
                      <c:pt idx="2117">
                        <c:v>424.11057128906293</c:v>
                      </c:pt>
                      <c:pt idx="2118">
                        <c:v>424.320556640625</c:v>
                      </c:pt>
                      <c:pt idx="2119">
                        <c:v>424.51545410156206</c:v>
                      </c:pt>
                      <c:pt idx="2120">
                        <c:v>424.705322265625</c:v>
                      </c:pt>
                      <c:pt idx="2121">
                        <c:v>424.913330078125</c:v>
                      </c:pt>
                      <c:pt idx="2122">
                        <c:v>425.11955566406294</c:v>
                      </c:pt>
                      <c:pt idx="2123">
                        <c:v>425.31269531250001</c:v>
                      </c:pt>
                      <c:pt idx="2124">
                        <c:v>425.50507812500001</c:v>
                      </c:pt>
                      <c:pt idx="2125">
                        <c:v>425.70625000000001</c:v>
                      </c:pt>
                      <c:pt idx="2126">
                        <c:v>425.90366210937498</c:v>
                      </c:pt>
                      <c:pt idx="2127">
                        <c:v>426.10988769531298</c:v>
                      </c:pt>
                      <c:pt idx="2128">
                        <c:v>426.31989746093706</c:v>
                      </c:pt>
                      <c:pt idx="2129">
                        <c:v>426.51984863281206</c:v>
                      </c:pt>
                      <c:pt idx="2130">
                        <c:v>426.71474609375002</c:v>
                      </c:pt>
                      <c:pt idx="2131">
                        <c:v>426.90964355468702</c:v>
                      </c:pt>
                      <c:pt idx="2132">
                        <c:v>427.11333007812499</c:v>
                      </c:pt>
                      <c:pt idx="2133">
                        <c:v>427.30874023437502</c:v>
                      </c:pt>
                      <c:pt idx="2134">
                        <c:v>427.49863281249998</c:v>
                      </c:pt>
                      <c:pt idx="2135">
                        <c:v>427.70056152343795</c:v>
                      </c:pt>
                      <c:pt idx="2136">
                        <c:v>427.90803222656206</c:v>
                      </c:pt>
                      <c:pt idx="2137">
                        <c:v>428.10041503906297</c:v>
                      </c:pt>
                      <c:pt idx="2138">
                        <c:v>428.29531250000002</c:v>
                      </c:pt>
                      <c:pt idx="2139">
                        <c:v>428.49702148437501</c:v>
                      </c:pt>
                      <c:pt idx="2140">
                        <c:v>428.70952148437499</c:v>
                      </c:pt>
                      <c:pt idx="2141">
                        <c:v>428.91196289062498</c:v>
                      </c:pt>
                      <c:pt idx="2142">
                        <c:v>429.09982910156202</c:v>
                      </c:pt>
                      <c:pt idx="2143">
                        <c:v>429.29599609374998</c:v>
                      </c:pt>
                      <c:pt idx="2144">
                        <c:v>429.49543457031297</c:v>
                      </c:pt>
                      <c:pt idx="2145">
                        <c:v>429.69611816406297</c:v>
                      </c:pt>
                      <c:pt idx="2146">
                        <c:v>429.90610351562498</c:v>
                      </c:pt>
                      <c:pt idx="2147">
                        <c:v>430.10905761718794</c:v>
                      </c:pt>
                      <c:pt idx="2148">
                        <c:v>430.30144042968703</c:v>
                      </c:pt>
                      <c:pt idx="2149">
                        <c:v>430.504638671875</c:v>
                      </c:pt>
                      <c:pt idx="2150">
                        <c:v>430.70759277343797</c:v>
                      </c:pt>
                      <c:pt idx="2151">
                        <c:v>430.90751953124999</c:v>
                      </c:pt>
                      <c:pt idx="2152">
                        <c:v>431.10947265624998</c:v>
                      </c:pt>
                      <c:pt idx="2153">
                        <c:v>431.306884765625</c:v>
                      </c:pt>
                      <c:pt idx="2154">
                        <c:v>431.50102539062499</c:v>
                      </c:pt>
                      <c:pt idx="2155">
                        <c:v>431.70473632812502</c:v>
                      </c:pt>
                      <c:pt idx="2156">
                        <c:v>431.91171874999998</c:v>
                      </c:pt>
                      <c:pt idx="2157">
                        <c:v>432.11416015625002</c:v>
                      </c:pt>
                      <c:pt idx="2158">
                        <c:v>432.30527343749998</c:v>
                      </c:pt>
                      <c:pt idx="2159">
                        <c:v>432.50771484375002</c:v>
                      </c:pt>
                      <c:pt idx="2160">
                        <c:v>432.71015625000001</c:v>
                      </c:pt>
                      <c:pt idx="2161">
                        <c:v>432.90559082031297</c:v>
                      </c:pt>
                      <c:pt idx="2162">
                        <c:v>433.11181640625</c:v>
                      </c:pt>
                      <c:pt idx="2163">
                        <c:v>433.30241699218794</c:v>
                      </c:pt>
                      <c:pt idx="2164">
                        <c:v>433.49482421875001</c:v>
                      </c:pt>
                      <c:pt idx="2165">
                        <c:v>433.69602050781202</c:v>
                      </c:pt>
                      <c:pt idx="2166">
                        <c:v>433.89895019531298</c:v>
                      </c:pt>
                      <c:pt idx="2167">
                        <c:v>434.11020507812498</c:v>
                      </c:pt>
                      <c:pt idx="2168">
                        <c:v>434.30334472656205</c:v>
                      </c:pt>
                      <c:pt idx="2169">
                        <c:v>434.49445800781206</c:v>
                      </c:pt>
                      <c:pt idx="2170">
                        <c:v>434.70446777343795</c:v>
                      </c:pt>
                      <c:pt idx="2171">
                        <c:v>434.90744628906293</c:v>
                      </c:pt>
                      <c:pt idx="2172">
                        <c:v>435.10283203124999</c:v>
                      </c:pt>
                      <c:pt idx="2173">
                        <c:v>435.30224609375</c:v>
                      </c:pt>
                      <c:pt idx="2174">
                        <c:v>435.50043945312501</c:v>
                      </c:pt>
                      <c:pt idx="2175">
                        <c:v>435.70463867187499</c:v>
                      </c:pt>
                      <c:pt idx="2176">
                        <c:v>435.90634765624998</c:v>
                      </c:pt>
                      <c:pt idx="2177">
                        <c:v>436.10126953125001</c:v>
                      </c:pt>
                      <c:pt idx="2178">
                        <c:v>436.30117187500002</c:v>
                      </c:pt>
                      <c:pt idx="2179">
                        <c:v>436.50688476562499</c:v>
                      </c:pt>
                      <c:pt idx="2180">
                        <c:v>436.7138671875</c:v>
                      </c:pt>
                      <c:pt idx="2181">
                        <c:v>436.90549316406293</c:v>
                      </c:pt>
                      <c:pt idx="2182">
                        <c:v>437.10417480468703</c:v>
                      </c:pt>
                      <c:pt idx="2183">
                        <c:v>437.307373046875</c:v>
                      </c:pt>
                      <c:pt idx="2184">
                        <c:v>437.50478515625002</c:v>
                      </c:pt>
                      <c:pt idx="2185">
                        <c:v>437.70849609375</c:v>
                      </c:pt>
                      <c:pt idx="2186">
                        <c:v>437.91472167968703</c:v>
                      </c:pt>
                      <c:pt idx="2187">
                        <c:v>438.10634765625002</c:v>
                      </c:pt>
                      <c:pt idx="2188">
                        <c:v>438.29367675781202</c:v>
                      </c:pt>
                      <c:pt idx="2189">
                        <c:v>438.49687499999999</c:v>
                      </c:pt>
                      <c:pt idx="2190">
                        <c:v>438.69809570312498</c:v>
                      </c:pt>
                      <c:pt idx="2191">
                        <c:v>438.90483398437499</c:v>
                      </c:pt>
                      <c:pt idx="2192">
                        <c:v>439.10651855468706</c:v>
                      </c:pt>
                      <c:pt idx="2193">
                        <c:v>439.30341796875001</c:v>
                      </c:pt>
                      <c:pt idx="2194">
                        <c:v>439.50334472656203</c:v>
                      </c:pt>
                      <c:pt idx="2195">
                        <c:v>439.69624023437501</c:v>
                      </c:pt>
                      <c:pt idx="2196">
                        <c:v>439.89943847656207</c:v>
                      </c:pt>
                      <c:pt idx="2197">
                        <c:v>440.10515136718794</c:v>
                      </c:pt>
                      <c:pt idx="2198">
                        <c:v>440.29931640625</c:v>
                      </c:pt>
                      <c:pt idx="2199">
                        <c:v>440.49423828124998</c:v>
                      </c:pt>
                      <c:pt idx="2200">
                        <c:v>440.70246582031297</c:v>
                      </c:pt>
                      <c:pt idx="2201">
                        <c:v>440.91118164062499</c:v>
                      </c:pt>
                      <c:pt idx="2202">
                        <c:v>441.10786132812501</c:v>
                      </c:pt>
                      <c:pt idx="2203">
                        <c:v>441.29448242187499</c:v>
                      </c:pt>
                      <c:pt idx="2204">
                        <c:v>441.49313964843793</c:v>
                      </c:pt>
                      <c:pt idx="2205">
                        <c:v>441.69431152343793</c:v>
                      </c:pt>
                      <c:pt idx="2206">
                        <c:v>441.887451171875</c:v>
                      </c:pt>
                      <c:pt idx="2207">
                        <c:v>442.09191894531295</c:v>
                      </c:pt>
                      <c:pt idx="2208">
                        <c:v>442.29812011718798</c:v>
                      </c:pt>
                      <c:pt idx="2209">
                        <c:v>442.49931640624999</c:v>
                      </c:pt>
                      <c:pt idx="2210">
                        <c:v>442.70051269531297</c:v>
                      </c:pt>
                      <c:pt idx="2211">
                        <c:v>442.89792480468702</c:v>
                      </c:pt>
                      <c:pt idx="2212">
                        <c:v>443.09785156250001</c:v>
                      </c:pt>
                      <c:pt idx="2213">
                        <c:v>443.30280761718797</c:v>
                      </c:pt>
                      <c:pt idx="2214">
                        <c:v>443.50703125000001</c:v>
                      </c:pt>
                      <c:pt idx="2215">
                        <c:v>443.69562988281206</c:v>
                      </c:pt>
                      <c:pt idx="2216">
                        <c:v>443.88625488281207</c:v>
                      </c:pt>
                      <c:pt idx="2217">
                        <c:v>444.09123535156203</c:v>
                      </c:pt>
                      <c:pt idx="2218">
                        <c:v>444.29494628906298</c:v>
                      </c:pt>
                      <c:pt idx="2219">
                        <c:v>444.49108886718795</c:v>
                      </c:pt>
                      <c:pt idx="2220">
                        <c:v>444.69101562499998</c:v>
                      </c:pt>
                      <c:pt idx="2221">
                        <c:v>444.90227050781203</c:v>
                      </c:pt>
                      <c:pt idx="2222">
                        <c:v>445.09716796875</c:v>
                      </c:pt>
                      <c:pt idx="2223">
                        <c:v>445.29206542968706</c:v>
                      </c:pt>
                      <c:pt idx="2224">
                        <c:v>445.49577636718794</c:v>
                      </c:pt>
                      <c:pt idx="2225">
                        <c:v>445.6982421875</c:v>
                      </c:pt>
                      <c:pt idx="2226">
                        <c:v>445.89438476562498</c:v>
                      </c:pt>
                      <c:pt idx="2227">
                        <c:v>446.09934082031293</c:v>
                      </c:pt>
                      <c:pt idx="2228">
                        <c:v>446.30307617187498</c:v>
                      </c:pt>
                      <c:pt idx="2229">
                        <c:v>446.49418945312499</c:v>
                      </c:pt>
                      <c:pt idx="2230">
                        <c:v>446.69462890624999</c:v>
                      </c:pt>
                      <c:pt idx="2231">
                        <c:v>446.89633789062498</c:v>
                      </c:pt>
                      <c:pt idx="2232">
                        <c:v>447.094482421875</c:v>
                      </c:pt>
                      <c:pt idx="2233">
                        <c:v>447.28889160156206</c:v>
                      </c:pt>
                      <c:pt idx="2234">
                        <c:v>447.49260253906294</c:v>
                      </c:pt>
                      <c:pt idx="2235">
                        <c:v>447.69428710937501</c:v>
                      </c:pt>
                      <c:pt idx="2236">
                        <c:v>447.90051269531295</c:v>
                      </c:pt>
                      <c:pt idx="2237">
                        <c:v>448.11252441406293</c:v>
                      </c:pt>
                      <c:pt idx="2238">
                        <c:v>448.29860839843798</c:v>
                      </c:pt>
                      <c:pt idx="2239">
                        <c:v>448.48845214843794</c:v>
                      </c:pt>
                      <c:pt idx="2240">
                        <c:v>448.68461914062499</c:v>
                      </c:pt>
                      <c:pt idx="2241">
                        <c:v>448.88508300781206</c:v>
                      </c:pt>
                      <c:pt idx="2242">
                        <c:v>449.09255371093707</c:v>
                      </c:pt>
                      <c:pt idx="2243">
                        <c:v>449.29572753906297</c:v>
                      </c:pt>
                      <c:pt idx="2244">
                        <c:v>449.49567871093706</c:v>
                      </c:pt>
                      <c:pt idx="2245">
                        <c:v>449.68608398437499</c:v>
                      </c:pt>
                      <c:pt idx="2246">
                        <c:v>449.88601074218798</c:v>
                      </c:pt>
                      <c:pt idx="2247">
                        <c:v>450.09221191406294</c:v>
                      </c:pt>
                      <c:pt idx="2248">
                        <c:v>450.29340820312501</c:v>
                      </c:pt>
                      <c:pt idx="2249">
                        <c:v>450.49660644531298</c:v>
                      </c:pt>
                      <c:pt idx="2250">
                        <c:v>450.69777832031298</c:v>
                      </c:pt>
                      <c:pt idx="2251">
                        <c:v>450.89267578124998</c:v>
                      </c:pt>
                      <c:pt idx="2252">
                        <c:v>451.09135742187499</c:v>
                      </c:pt>
                      <c:pt idx="2253">
                        <c:v>451.2900390625</c:v>
                      </c:pt>
                      <c:pt idx="2254">
                        <c:v>451.49374999999998</c:v>
                      </c:pt>
                      <c:pt idx="2255">
                        <c:v>451.69545898437502</c:v>
                      </c:pt>
                      <c:pt idx="2256">
                        <c:v>451.89287109374999</c:v>
                      </c:pt>
                      <c:pt idx="2257">
                        <c:v>452.09782714843794</c:v>
                      </c:pt>
                      <c:pt idx="2258">
                        <c:v>452.29650878906295</c:v>
                      </c:pt>
                      <c:pt idx="2259">
                        <c:v>452.48637695312499</c:v>
                      </c:pt>
                      <c:pt idx="2260">
                        <c:v>452.68303222656203</c:v>
                      </c:pt>
                      <c:pt idx="2261">
                        <c:v>452.89001464843795</c:v>
                      </c:pt>
                      <c:pt idx="2262">
                        <c:v>453.08996582031295</c:v>
                      </c:pt>
                      <c:pt idx="2263">
                        <c:v>453.29291992187501</c:v>
                      </c:pt>
                      <c:pt idx="2264">
                        <c:v>453.49533691406293</c:v>
                      </c:pt>
                      <c:pt idx="2265">
                        <c:v>453.69978027343797</c:v>
                      </c:pt>
                      <c:pt idx="2266">
                        <c:v>453.89291992187498</c:v>
                      </c:pt>
                      <c:pt idx="2267">
                        <c:v>454.08154296875</c:v>
                      </c:pt>
                      <c:pt idx="2268">
                        <c:v>454.29406738281205</c:v>
                      </c:pt>
                      <c:pt idx="2269">
                        <c:v>454.49650878906294</c:v>
                      </c:pt>
                      <c:pt idx="2270">
                        <c:v>454.68889160156203</c:v>
                      </c:pt>
                      <c:pt idx="2271">
                        <c:v>454.89008789062501</c:v>
                      </c:pt>
                      <c:pt idx="2272">
                        <c:v>455.08876953125002</c:v>
                      </c:pt>
                      <c:pt idx="2273">
                        <c:v>455.2841796875</c:v>
                      </c:pt>
                      <c:pt idx="2274">
                        <c:v>455.49089355468703</c:v>
                      </c:pt>
                      <c:pt idx="2275">
                        <c:v>455.68779296874999</c:v>
                      </c:pt>
                      <c:pt idx="2276">
                        <c:v>455.87465820312502</c:v>
                      </c:pt>
                      <c:pt idx="2277">
                        <c:v>456.07709960937501</c:v>
                      </c:pt>
                      <c:pt idx="2278">
                        <c:v>456.28005371093707</c:v>
                      </c:pt>
                      <c:pt idx="2279">
                        <c:v>456.47800292968702</c:v>
                      </c:pt>
                      <c:pt idx="2280">
                        <c:v>456.68747558593702</c:v>
                      </c:pt>
                      <c:pt idx="2281">
                        <c:v>456.88991699218798</c:v>
                      </c:pt>
                      <c:pt idx="2282">
                        <c:v>457.07854003906294</c:v>
                      </c:pt>
                      <c:pt idx="2283">
                        <c:v>457.28298339843798</c:v>
                      </c:pt>
                      <c:pt idx="2284">
                        <c:v>457.48669433593705</c:v>
                      </c:pt>
                      <c:pt idx="2285">
                        <c:v>457.682861328125</c:v>
                      </c:pt>
                      <c:pt idx="2286">
                        <c:v>457.88203125000001</c:v>
                      </c:pt>
                      <c:pt idx="2287">
                        <c:v>458.07868652343797</c:v>
                      </c:pt>
                      <c:pt idx="2288">
                        <c:v>458.28063964843795</c:v>
                      </c:pt>
                      <c:pt idx="2289">
                        <c:v>458.48635253906298</c:v>
                      </c:pt>
                      <c:pt idx="2290">
                        <c:v>458.67998046874999</c:v>
                      </c:pt>
                      <c:pt idx="2291">
                        <c:v>458.88547363281202</c:v>
                      </c:pt>
                      <c:pt idx="2292">
                        <c:v>459.09042968749998</c:v>
                      </c:pt>
                      <c:pt idx="2293">
                        <c:v>459.28732910156202</c:v>
                      </c:pt>
                      <c:pt idx="2294">
                        <c:v>459.48779296875</c:v>
                      </c:pt>
                      <c:pt idx="2295">
                        <c:v>459.69023437499999</c:v>
                      </c:pt>
                      <c:pt idx="2296">
                        <c:v>459.89340820312498</c:v>
                      </c:pt>
                      <c:pt idx="2297">
                        <c:v>460.09584960937502</c:v>
                      </c:pt>
                      <c:pt idx="2298">
                        <c:v>460.290771484375</c:v>
                      </c:pt>
                      <c:pt idx="2299">
                        <c:v>460.48063964843794</c:v>
                      </c:pt>
                      <c:pt idx="2300">
                        <c:v>460.68559570312499</c:v>
                      </c:pt>
                      <c:pt idx="2301">
                        <c:v>460.89433593749999</c:v>
                      </c:pt>
                      <c:pt idx="2302">
                        <c:v>461.09677734374998</c:v>
                      </c:pt>
                      <c:pt idx="2303">
                        <c:v>461.28916015624998</c:v>
                      </c:pt>
                      <c:pt idx="2304">
                        <c:v>461.47954101562499</c:v>
                      </c:pt>
                      <c:pt idx="2305">
                        <c:v>461.68325195312502</c:v>
                      </c:pt>
                      <c:pt idx="2306">
                        <c:v>461.88393554687502</c:v>
                      </c:pt>
                      <c:pt idx="2307">
                        <c:v>462.08137207031297</c:v>
                      </c:pt>
                      <c:pt idx="2308">
                        <c:v>462.28381347656205</c:v>
                      </c:pt>
                      <c:pt idx="2309">
                        <c:v>462.47995605468702</c:v>
                      </c:pt>
                      <c:pt idx="2310">
                        <c:v>462.68491210937498</c:v>
                      </c:pt>
                      <c:pt idx="2311">
                        <c:v>462.88359374999999</c:v>
                      </c:pt>
                      <c:pt idx="2312">
                        <c:v>463.08479003906297</c:v>
                      </c:pt>
                      <c:pt idx="2313">
                        <c:v>463.28974609375001</c:v>
                      </c:pt>
                      <c:pt idx="2314">
                        <c:v>463.48212890625001</c:v>
                      </c:pt>
                      <c:pt idx="2315">
                        <c:v>463.67954101562498</c:v>
                      </c:pt>
                      <c:pt idx="2316">
                        <c:v>463.88200683593703</c:v>
                      </c:pt>
                      <c:pt idx="2317">
                        <c:v>464.09074707031294</c:v>
                      </c:pt>
                      <c:pt idx="2318">
                        <c:v>464.29367675781202</c:v>
                      </c:pt>
                      <c:pt idx="2319">
                        <c:v>464.48103027343797</c:v>
                      </c:pt>
                      <c:pt idx="2320">
                        <c:v>464.68425292968703</c:v>
                      </c:pt>
                      <c:pt idx="2321">
                        <c:v>464.88972167968706</c:v>
                      </c:pt>
                      <c:pt idx="2322">
                        <c:v>465.08461914062502</c:v>
                      </c:pt>
                      <c:pt idx="2323">
                        <c:v>465.27775878906294</c:v>
                      </c:pt>
                      <c:pt idx="2324">
                        <c:v>465.47692871093705</c:v>
                      </c:pt>
                      <c:pt idx="2325">
                        <c:v>465.689453125</c:v>
                      </c:pt>
                      <c:pt idx="2326">
                        <c:v>465.88762207031294</c:v>
                      </c:pt>
                      <c:pt idx="2327">
                        <c:v>466.07548828124999</c:v>
                      </c:pt>
                      <c:pt idx="2328">
                        <c:v>466.28422851562499</c:v>
                      </c:pt>
                      <c:pt idx="2329">
                        <c:v>466.48615722656206</c:v>
                      </c:pt>
                      <c:pt idx="2330">
                        <c:v>466.67026367187498</c:v>
                      </c:pt>
                      <c:pt idx="2331">
                        <c:v>466.86391601562502</c:v>
                      </c:pt>
                      <c:pt idx="2332">
                        <c:v>467.07214355468705</c:v>
                      </c:pt>
                      <c:pt idx="2333">
                        <c:v>467.28464355468702</c:v>
                      </c:pt>
                      <c:pt idx="2334">
                        <c:v>467.48708496093707</c:v>
                      </c:pt>
                      <c:pt idx="2335">
                        <c:v>467.68325195312502</c:v>
                      </c:pt>
                      <c:pt idx="2336">
                        <c:v>467.87863769531293</c:v>
                      </c:pt>
                      <c:pt idx="2337">
                        <c:v>468.07729492187502</c:v>
                      </c:pt>
                      <c:pt idx="2338">
                        <c:v>468.28806152343793</c:v>
                      </c:pt>
                      <c:pt idx="2339">
                        <c:v>468.49052734374999</c:v>
                      </c:pt>
                      <c:pt idx="2340">
                        <c:v>468.67033691406294</c:v>
                      </c:pt>
                      <c:pt idx="2341">
                        <c:v>468.86899414062498</c:v>
                      </c:pt>
                      <c:pt idx="2342">
                        <c:v>469.08073730468703</c:v>
                      </c:pt>
                      <c:pt idx="2343">
                        <c:v>469.28193359375001</c:v>
                      </c:pt>
                      <c:pt idx="2344">
                        <c:v>469.47885742187498</c:v>
                      </c:pt>
                      <c:pt idx="2345">
                        <c:v>469.67753906249999</c:v>
                      </c:pt>
                      <c:pt idx="2346">
                        <c:v>469.87294921875002</c:v>
                      </c:pt>
                      <c:pt idx="2347">
                        <c:v>470.07087402343797</c:v>
                      </c:pt>
                      <c:pt idx="2348">
                        <c:v>470.26777343750001</c:v>
                      </c:pt>
                      <c:pt idx="2349">
                        <c:v>470.46467285156206</c:v>
                      </c:pt>
                      <c:pt idx="2350">
                        <c:v>470.67141113281207</c:v>
                      </c:pt>
                      <c:pt idx="2351">
                        <c:v>470.88391113281205</c:v>
                      </c:pt>
                      <c:pt idx="2352">
                        <c:v>471.08962402343798</c:v>
                      </c:pt>
                      <c:pt idx="2353">
                        <c:v>471.28327636718797</c:v>
                      </c:pt>
                      <c:pt idx="2354">
                        <c:v>471.47692871093705</c:v>
                      </c:pt>
                      <c:pt idx="2355">
                        <c:v>471.67812500000002</c:v>
                      </c:pt>
                      <c:pt idx="2356">
                        <c:v>471.87729492187498</c:v>
                      </c:pt>
                      <c:pt idx="2357">
                        <c:v>472.07648925781206</c:v>
                      </c:pt>
                      <c:pt idx="2358">
                        <c:v>472.27893066406295</c:v>
                      </c:pt>
                      <c:pt idx="2359">
                        <c:v>472.47507324218793</c:v>
                      </c:pt>
                      <c:pt idx="2360">
                        <c:v>472.67451171875001</c:v>
                      </c:pt>
                      <c:pt idx="2361">
                        <c:v>472.87268066406295</c:v>
                      </c:pt>
                      <c:pt idx="2362">
                        <c:v>473.06882324218793</c:v>
                      </c:pt>
                      <c:pt idx="2363">
                        <c:v>473.26296386718798</c:v>
                      </c:pt>
                      <c:pt idx="2364">
                        <c:v>473.47724609375001</c:v>
                      </c:pt>
                      <c:pt idx="2365">
                        <c:v>473.68674316406293</c:v>
                      </c:pt>
                      <c:pt idx="2366">
                        <c:v>473.87536621093705</c:v>
                      </c:pt>
                      <c:pt idx="2367">
                        <c:v>474.06774902343795</c:v>
                      </c:pt>
                      <c:pt idx="2368">
                        <c:v>474.27094726562501</c:v>
                      </c:pt>
                      <c:pt idx="2369">
                        <c:v>474.47717285156205</c:v>
                      </c:pt>
                      <c:pt idx="2370">
                        <c:v>474.67585449218797</c:v>
                      </c:pt>
                      <c:pt idx="2371">
                        <c:v>474.87705078124998</c:v>
                      </c:pt>
                      <c:pt idx="2372">
                        <c:v>475.06816406249999</c:v>
                      </c:pt>
                      <c:pt idx="2373">
                        <c:v>475.26306152343795</c:v>
                      </c:pt>
                      <c:pt idx="2374">
                        <c:v>475.47180175781205</c:v>
                      </c:pt>
                      <c:pt idx="2375">
                        <c:v>475.68054199218795</c:v>
                      </c:pt>
                      <c:pt idx="2376">
                        <c:v>475.87922363281206</c:v>
                      </c:pt>
                      <c:pt idx="2377">
                        <c:v>476.07412109375002</c:v>
                      </c:pt>
                      <c:pt idx="2378">
                        <c:v>476.27402343749998</c:v>
                      </c:pt>
                      <c:pt idx="2379">
                        <c:v>476.47646484375002</c:v>
                      </c:pt>
                      <c:pt idx="2380">
                        <c:v>476.68195800781206</c:v>
                      </c:pt>
                      <c:pt idx="2381">
                        <c:v>476.87612304687502</c:v>
                      </c:pt>
                      <c:pt idx="2382">
                        <c:v>477.06799316406295</c:v>
                      </c:pt>
                      <c:pt idx="2383">
                        <c:v>477.26992187500002</c:v>
                      </c:pt>
                      <c:pt idx="2384">
                        <c:v>477.46860351562498</c:v>
                      </c:pt>
                      <c:pt idx="2385">
                        <c:v>477.66149902343795</c:v>
                      </c:pt>
                      <c:pt idx="2386">
                        <c:v>477.866455078125</c:v>
                      </c:pt>
                      <c:pt idx="2387">
                        <c:v>478.07141113281205</c:v>
                      </c:pt>
                      <c:pt idx="2388">
                        <c:v>478.27060546874998</c:v>
                      </c:pt>
                      <c:pt idx="2389">
                        <c:v>478.47934570312498</c:v>
                      </c:pt>
                      <c:pt idx="2390">
                        <c:v>478.67875976562499</c:v>
                      </c:pt>
                      <c:pt idx="2391">
                        <c:v>478.86862792968702</c:v>
                      </c:pt>
                      <c:pt idx="2392">
                        <c:v>479.07106933593707</c:v>
                      </c:pt>
                      <c:pt idx="2393">
                        <c:v>479.27048339843793</c:v>
                      </c:pt>
                      <c:pt idx="2394">
                        <c:v>479.46538085937499</c:v>
                      </c:pt>
                      <c:pt idx="2395">
                        <c:v>479.66330566406293</c:v>
                      </c:pt>
                      <c:pt idx="2396">
                        <c:v>479.86071777343795</c:v>
                      </c:pt>
                      <c:pt idx="2397">
                        <c:v>480.06945800781205</c:v>
                      </c:pt>
                      <c:pt idx="2398">
                        <c:v>480.26940917968705</c:v>
                      </c:pt>
                      <c:pt idx="2399">
                        <c:v>480.46884765624998</c:v>
                      </c:pt>
                      <c:pt idx="2400">
                        <c:v>480.67883300781205</c:v>
                      </c:pt>
                      <c:pt idx="2401">
                        <c:v>480.87624511718798</c:v>
                      </c:pt>
                      <c:pt idx="2402">
                        <c:v>481.07416992187501</c:v>
                      </c:pt>
                      <c:pt idx="2403">
                        <c:v>481.276611328125</c:v>
                      </c:pt>
                      <c:pt idx="2404">
                        <c:v>481.47026367187499</c:v>
                      </c:pt>
                      <c:pt idx="2405">
                        <c:v>481.66643066406294</c:v>
                      </c:pt>
                      <c:pt idx="2406">
                        <c:v>481.86635742187502</c:v>
                      </c:pt>
                      <c:pt idx="2407">
                        <c:v>482.06752929687502</c:v>
                      </c:pt>
                      <c:pt idx="2408">
                        <c:v>482.26494140624999</c:v>
                      </c:pt>
                      <c:pt idx="2409">
                        <c:v>482.46613769531297</c:v>
                      </c:pt>
                      <c:pt idx="2410">
                        <c:v>482.67185058593702</c:v>
                      </c:pt>
                      <c:pt idx="2411">
                        <c:v>482.87680664062498</c:v>
                      </c:pt>
                      <c:pt idx="2412">
                        <c:v>483.07297363281202</c:v>
                      </c:pt>
                      <c:pt idx="2413">
                        <c:v>483.26411132812501</c:v>
                      </c:pt>
                      <c:pt idx="2414">
                        <c:v>483.47158203125002</c:v>
                      </c:pt>
                      <c:pt idx="2415">
                        <c:v>483.67026367187498</c:v>
                      </c:pt>
                      <c:pt idx="2416">
                        <c:v>483.86318359375002</c:v>
                      </c:pt>
                      <c:pt idx="2417">
                        <c:v>484.06813964843798</c:v>
                      </c:pt>
                      <c:pt idx="2418">
                        <c:v>484.268798828125</c:v>
                      </c:pt>
                      <c:pt idx="2419">
                        <c:v>484.46044921875</c:v>
                      </c:pt>
                      <c:pt idx="2420">
                        <c:v>484.66289062499999</c:v>
                      </c:pt>
                      <c:pt idx="2421">
                        <c:v>484.86909179687501</c:v>
                      </c:pt>
                      <c:pt idx="2422">
                        <c:v>485.06704101562502</c:v>
                      </c:pt>
                      <c:pt idx="2423">
                        <c:v>485.26899414062501</c:v>
                      </c:pt>
                      <c:pt idx="2424">
                        <c:v>485.46967773437501</c:v>
                      </c:pt>
                      <c:pt idx="2425">
                        <c:v>485.66457519531298</c:v>
                      </c:pt>
                      <c:pt idx="2426">
                        <c:v>485.86323242187501</c:v>
                      </c:pt>
                      <c:pt idx="2427">
                        <c:v>486.06569824218798</c:v>
                      </c:pt>
                      <c:pt idx="2428">
                        <c:v>486.26813964843797</c:v>
                      </c:pt>
                      <c:pt idx="2429">
                        <c:v>486.47109375000002</c:v>
                      </c:pt>
                      <c:pt idx="2430">
                        <c:v>486.66901855468706</c:v>
                      </c:pt>
                      <c:pt idx="2431">
                        <c:v>486.87221679687502</c:v>
                      </c:pt>
                      <c:pt idx="2432">
                        <c:v>487.07541503906293</c:v>
                      </c:pt>
                      <c:pt idx="2433">
                        <c:v>487.27207031249998</c:v>
                      </c:pt>
                      <c:pt idx="2434">
                        <c:v>487.47202148437498</c:v>
                      </c:pt>
                      <c:pt idx="2435">
                        <c:v>487.677734375</c:v>
                      </c:pt>
                      <c:pt idx="2436">
                        <c:v>487.87565917968703</c:v>
                      </c:pt>
                      <c:pt idx="2437">
                        <c:v>488.06301269531298</c:v>
                      </c:pt>
                      <c:pt idx="2438">
                        <c:v>488.26115722656203</c:v>
                      </c:pt>
                      <c:pt idx="2439">
                        <c:v>488.46235351562501</c:v>
                      </c:pt>
                      <c:pt idx="2440">
                        <c:v>488.656005859375</c:v>
                      </c:pt>
                      <c:pt idx="2441">
                        <c:v>488.85969238281206</c:v>
                      </c:pt>
                      <c:pt idx="2442">
                        <c:v>489.06716308593707</c:v>
                      </c:pt>
                      <c:pt idx="2443">
                        <c:v>489.266357421875</c:v>
                      </c:pt>
                      <c:pt idx="2444">
                        <c:v>489.47509765625</c:v>
                      </c:pt>
                      <c:pt idx="2445">
                        <c:v>489.67829589843797</c:v>
                      </c:pt>
                      <c:pt idx="2446">
                        <c:v>489.86240234374998</c:v>
                      </c:pt>
                      <c:pt idx="2447">
                        <c:v>490.06411132812502</c:v>
                      </c:pt>
                      <c:pt idx="2448">
                        <c:v>490.27106933593706</c:v>
                      </c:pt>
                      <c:pt idx="2449">
                        <c:v>490.45791015625002</c:v>
                      </c:pt>
                      <c:pt idx="2450">
                        <c:v>490.65659179687498</c:v>
                      </c:pt>
                      <c:pt idx="2451">
                        <c:v>490.86279296875</c:v>
                      </c:pt>
                      <c:pt idx="2452">
                        <c:v>491.05820312499998</c:v>
                      </c:pt>
                      <c:pt idx="2453">
                        <c:v>491.25739746093706</c:v>
                      </c:pt>
                      <c:pt idx="2454">
                        <c:v>491.46311035156202</c:v>
                      </c:pt>
                      <c:pt idx="2455">
                        <c:v>491.65749511718798</c:v>
                      </c:pt>
                      <c:pt idx="2456">
                        <c:v>491.8662109375</c:v>
                      </c:pt>
                      <c:pt idx="2457">
                        <c:v>492.07243652343794</c:v>
                      </c:pt>
                      <c:pt idx="2458">
                        <c:v>492.25654296875001</c:v>
                      </c:pt>
                      <c:pt idx="2459">
                        <c:v>492.46152343749998</c:v>
                      </c:pt>
                      <c:pt idx="2460">
                        <c:v>492.66899414062499</c:v>
                      </c:pt>
                      <c:pt idx="2461">
                        <c:v>492.85886230468702</c:v>
                      </c:pt>
                      <c:pt idx="2462">
                        <c:v>493.05878906250001</c:v>
                      </c:pt>
                      <c:pt idx="2463">
                        <c:v>493.26247558593707</c:v>
                      </c:pt>
                      <c:pt idx="2464">
                        <c:v>493.46064453125001</c:v>
                      </c:pt>
                      <c:pt idx="2465">
                        <c:v>493.65554199218798</c:v>
                      </c:pt>
                      <c:pt idx="2466">
                        <c:v>493.85295410156203</c:v>
                      </c:pt>
                      <c:pt idx="2467">
                        <c:v>494.05290527343794</c:v>
                      </c:pt>
                      <c:pt idx="2468">
                        <c:v>494.25158691406295</c:v>
                      </c:pt>
                      <c:pt idx="2469">
                        <c:v>494.45654296875</c:v>
                      </c:pt>
                      <c:pt idx="2470">
                        <c:v>494.65270996093705</c:v>
                      </c:pt>
                      <c:pt idx="2471">
                        <c:v>494.857666015625</c:v>
                      </c:pt>
                      <c:pt idx="2472">
                        <c:v>495.06513671875001</c:v>
                      </c:pt>
                      <c:pt idx="2473">
                        <c:v>495.26130371093706</c:v>
                      </c:pt>
                      <c:pt idx="2474">
                        <c:v>495.46301269531295</c:v>
                      </c:pt>
                      <c:pt idx="2475">
                        <c:v>495.66420898437502</c:v>
                      </c:pt>
                      <c:pt idx="2476">
                        <c:v>495.86489257812502</c:v>
                      </c:pt>
                      <c:pt idx="2477">
                        <c:v>496.05600585937498</c:v>
                      </c:pt>
                      <c:pt idx="2478">
                        <c:v>496.25769042968705</c:v>
                      </c:pt>
                      <c:pt idx="2479">
                        <c:v>496.47021484375</c:v>
                      </c:pt>
                      <c:pt idx="2480">
                        <c:v>496.65959472656203</c:v>
                      </c:pt>
                      <c:pt idx="2481">
                        <c:v>496.85576171874999</c:v>
                      </c:pt>
                      <c:pt idx="2482">
                        <c:v>497.063232421875</c:v>
                      </c:pt>
                      <c:pt idx="2483">
                        <c:v>497.264404296875</c:v>
                      </c:pt>
                      <c:pt idx="2484">
                        <c:v>497.47187500000001</c:v>
                      </c:pt>
                      <c:pt idx="2485">
                        <c:v>497.66176757812502</c:v>
                      </c:pt>
                      <c:pt idx="2486">
                        <c:v>497.85541992187501</c:v>
                      </c:pt>
                      <c:pt idx="2487">
                        <c:v>498.06416015625001</c:v>
                      </c:pt>
                      <c:pt idx="2488">
                        <c:v>498.25778808593702</c:v>
                      </c:pt>
                      <c:pt idx="2489">
                        <c:v>498.45268554687499</c:v>
                      </c:pt>
                      <c:pt idx="2490">
                        <c:v>498.65817871093702</c:v>
                      </c:pt>
                      <c:pt idx="2491">
                        <c:v>498.85610351562502</c:v>
                      </c:pt>
                      <c:pt idx="2492">
                        <c:v>499.04797363281205</c:v>
                      </c:pt>
                      <c:pt idx="2493">
                        <c:v>499.24611816406298</c:v>
                      </c:pt>
                      <c:pt idx="2494">
                        <c:v>499.45612792968706</c:v>
                      </c:pt>
                      <c:pt idx="2495">
                        <c:v>499.65607910156206</c:v>
                      </c:pt>
                      <c:pt idx="2496">
                        <c:v>499.84846191406297</c:v>
                      </c:pt>
                      <c:pt idx="2497">
                        <c:v>500.05517578125</c:v>
                      </c:pt>
                      <c:pt idx="2498">
                        <c:v>500.25383300781203</c:v>
                      </c:pt>
                      <c:pt idx="2499">
                        <c:v>500.45954589843797</c:v>
                      </c:pt>
                      <c:pt idx="2500">
                        <c:v>500.66501464843793</c:v>
                      </c:pt>
                      <c:pt idx="2501">
                        <c:v>500.85612792968703</c:v>
                      </c:pt>
                      <c:pt idx="2502">
                        <c:v>501.05554199218795</c:v>
                      </c:pt>
                      <c:pt idx="2503">
                        <c:v>501.25549316406295</c:v>
                      </c:pt>
                      <c:pt idx="2504">
                        <c:v>501.450927734375</c:v>
                      </c:pt>
                      <c:pt idx="2505">
                        <c:v>501.65966796875</c:v>
                      </c:pt>
                      <c:pt idx="2506">
                        <c:v>501.8603515625</c:v>
                      </c:pt>
                      <c:pt idx="2507">
                        <c:v>502.04694824218797</c:v>
                      </c:pt>
                      <c:pt idx="2508">
                        <c:v>502.24936523437498</c:v>
                      </c:pt>
                      <c:pt idx="2509">
                        <c:v>502.455078125</c:v>
                      </c:pt>
                      <c:pt idx="2510">
                        <c:v>502.64873046874999</c:v>
                      </c:pt>
                      <c:pt idx="2511">
                        <c:v>502.85747070312499</c:v>
                      </c:pt>
                      <c:pt idx="2512">
                        <c:v>503.06042480468705</c:v>
                      </c:pt>
                      <c:pt idx="2513">
                        <c:v>503.2490234375</c:v>
                      </c:pt>
                      <c:pt idx="2514">
                        <c:v>503.44970703125</c:v>
                      </c:pt>
                      <c:pt idx="2515">
                        <c:v>503.64838867187501</c:v>
                      </c:pt>
                      <c:pt idx="2516">
                        <c:v>503.84833984375001</c:v>
                      </c:pt>
                      <c:pt idx="2517">
                        <c:v>504.05583496093703</c:v>
                      </c:pt>
                      <c:pt idx="2518">
                        <c:v>504.25627441406294</c:v>
                      </c:pt>
                      <c:pt idx="2519">
                        <c:v>504.44362792968707</c:v>
                      </c:pt>
                      <c:pt idx="2520">
                        <c:v>504.6435546875</c:v>
                      </c:pt>
                      <c:pt idx="2521">
                        <c:v>504.84978027343794</c:v>
                      </c:pt>
                      <c:pt idx="2522">
                        <c:v>505.05424804687499</c:v>
                      </c:pt>
                      <c:pt idx="2523">
                        <c:v>505.25541992187499</c:v>
                      </c:pt>
                      <c:pt idx="2524">
                        <c:v>505.45659179687499</c:v>
                      </c:pt>
                      <c:pt idx="2525">
                        <c:v>505.65905761718795</c:v>
                      </c:pt>
                      <c:pt idx="2526">
                        <c:v>505.85698242187499</c:v>
                      </c:pt>
                      <c:pt idx="2527">
                        <c:v>506.05815429687499</c:v>
                      </c:pt>
                      <c:pt idx="2528">
                        <c:v>506.25759277343798</c:v>
                      </c:pt>
                      <c:pt idx="2529">
                        <c:v>506.45878906249999</c:v>
                      </c:pt>
                      <c:pt idx="2530">
                        <c:v>506.65117187499999</c:v>
                      </c:pt>
                      <c:pt idx="2531">
                        <c:v>506.84606933593705</c:v>
                      </c:pt>
                      <c:pt idx="2532">
                        <c:v>507.05354003906297</c:v>
                      </c:pt>
                      <c:pt idx="2533">
                        <c:v>507.25400390624998</c:v>
                      </c:pt>
                      <c:pt idx="2534">
                        <c:v>507.44890136718794</c:v>
                      </c:pt>
                      <c:pt idx="2535">
                        <c:v>507.65710449218795</c:v>
                      </c:pt>
                      <c:pt idx="2536">
                        <c:v>507.86333007812499</c:v>
                      </c:pt>
                      <c:pt idx="2537">
                        <c:v>508.0537109375</c:v>
                      </c:pt>
                      <c:pt idx="2538">
                        <c:v>508.24660644531298</c:v>
                      </c:pt>
                      <c:pt idx="2539">
                        <c:v>508.45031738281205</c:v>
                      </c:pt>
                      <c:pt idx="2540">
                        <c:v>508.64899902343797</c:v>
                      </c:pt>
                      <c:pt idx="2541">
                        <c:v>508.84716796875</c:v>
                      </c:pt>
                      <c:pt idx="2542">
                        <c:v>509.04909667968707</c:v>
                      </c:pt>
                      <c:pt idx="2543">
                        <c:v>509.2490234375</c:v>
                      </c:pt>
                      <c:pt idx="2544">
                        <c:v>509.44643554687502</c:v>
                      </c:pt>
                      <c:pt idx="2545">
                        <c:v>509.64687500000002</c:v>
                      </c:pt>
                      <c:pt idx="2546">
                        <c:v>509.84807128906294</c:v>
                      </c:pt>
                      <c:pt idx="2547">
                        <c:v>510.04499511718797</c:v>
                      </c:pt>
                      <c:pt idx="2548">
                        <c:v>510.24870605468703</c:v>
                      </c:pt>
                      <c:pt idx="2549">
                        <c:v>510.45417480468706</c:v>
                      </c:pt>
                      <c:pt idx="2550">
                        <c:v>510.64404296875</c:v>
                      </c:pt>
                      <c:pt idx="2551">
                        <c:v>510.84396972656202</c:v>
                      </c:pt>
                      <c:pt idx="2552">
                        <c:v>511.06904296875001</c:v>
                      </c:pt>
                      <c:pt idx="2553">
                        <c:v>511.263427734375</c:v>
                      </c:pt>
                      <c:pt idx="2554">
                        <c:v>511.44575195312501</c:v>
                      </c:pt>
                      <c:pt idx="2555">
                        <c:v>511.63813476562501</c:v>
                      </c:pt>
                      <c:pt idx="2556">
                        <c:v>511.83984375</c:v>
                      </c:pt>
                      <c:pt idx="2557">
                        <c:v>512.039794921875</c:v>
                      </c:pt>
                      <c:pt idx="2558">
                        <c:v>512.237963867188</c:v>
                      </c:pt>
                      <c:pt idx="2559">
                        <c:v>512.44719238281209</c:v>
                      </c:pt>
                      <c:pt idx="2560">
                        <c:v>512.65466308593705</c:v>
                      </c:pt>
                      <c:pt idx="2561">
                        <c:v>512.85659179687502</c:v>
                      </c:pt>
                      <c:pt idx="2562">
                        <c:v>513.04445800781207</c:v>
                      </c:pt>
                      <c:pt idx="2563">
                        <c:v>513.24440917968707</c:v>
                      </c:pt>
                      <c:pt idx="2564">
                        <c:v>513.44384765625</c:v>
                      </c:pt>
                      <c:pt idx="2565">
                        <c:v>513.63750000000005</c:v>
                      </c:pt>
                      <c:pt idx="2566">
                        <c:v>513.84421386718793</c:v>
                      </c:pt>
                      <c:pt idx="2567">
                        <c:v>514.04411621093709</c:v>
                      </c:pt>
                      <c:pt idx="2568">
                        <c:v>514.23776855468702</c:v>
                      </c:pt>
                      <c:pt idx="2569">
                        <c:v>514.43898925781207</c:v>
                      </c:pt>
                      <c:pt idx="2570">
                        <c:v>514.64343261718795</c:v>
                      </c:pt>
                      <c:pt idx="2571">
                        <c:v>514.84208984375005</c:v>
                      </c:pt>
                      <c:pt idx="2572">
                        <c:v>515.03447265625005</c:v>
                      </c:pt>
                      <c:pt idx="2573">
                        <c:v>515.23818359375002</c:v>
                      </c:pt>
                      <c:pt idx="2574">
                        <c:v>515.44064941406293</c:v>
                      </c:pt>
                      <c:pt idx="2575">
                        <c:v>515.63933105468709</c:v>
                      </c:pt>
                      <c:pt idx="2576">
                        <c:v>515.843017578125</c:v>
                      </c:pt>
                      <c:pt idx="2577">
                        <c:v>516.04042968750002</c:v>
                      </c:pt>
                      <c:pt idx="2578">
                        <c:v>516.249682617188</c:v>
                      </c:pt>
                      <c:pt idx="2579">
                        <c:v>516.45339355468707</c:v>
                      </c:pt>
                      <c:pt idx="2580">
                        <c:v>516.64150390625002</c:v>
                      </c:pt>
                      <c:pt idx="2581">
                        <c:v>516.83437500000002</c:v>
                      </c:pt>
                      <c:pt idx="2582">
                        <c:v>517.02978515625</c:v>
                      </c:pt>
                      <c:pt idx="2583">
                        <c:v>517.24306640625002</c:v>
                      </c:pt>
                      <c:pt idx="2584">
                        <c:v>517.44550781249995</c:v>
                      </c:pt>
                      <c:pt idx="2585">
                        <c:v>517.63410644531291</c:v>
                      </c:pt>
                      <c:pt idx="2586">
                        <c:v>517.83479003906291</c:v>
                      </c:pt>
                      <c:pt idx="2587">
                        <c:v>518.03725585937502</c:v>
                      </c:pt>
                      <c:pt idx="2588">
                        <c:v>518.24523925781205</c:v>
                      </c:pt>
                      <c:pt idx="2589">
                        <c:v>518.448168945313</c:v>
                      </c:pt>
                      <c:pt idx="2590">
                        <c:v>518.63879394531295</c:v>
                      </c:pt>
                      <c:pt idx="2591">
                        <c:v>518.836987304687</c:v>
                      </c:pt>
                      <c:pt idx="2592">
                        <c:v>519.038159179687</c:v>
                      </c:pt>
                      <c:pt idx="2593">
                        <c:v>519.24184570312502</c:v>
                      </c:pt>
                      <c:pt idx="2594">
                        <c:v>519.44355468749995</c:v>
                      </c:pt>
                      <c:pt idx="2595">
                        <c:v>519.63593749999995</c:v>
                      </c:pt>
                      <c:pt idx="2596">
                        <c:v>519.8466796875</c:v>
                      </c:pt>
                      <c:pt idx="2597">
                        <c:v>520.06044921875002</c:v>
                      </c:pt>
                      <c:pt idx="2598">
                        <c:v>520.25410156249995</c:v>
                      </c:pt>
                      <c:pt idx="2599">
                        <c:v>520.436450195313</c:v>
                      </c:pt>
                      <c:pt idx="2600">
                        <c:v>520.62883300781209</c:v>
                      </c:pt>
                      <c:pt idx="2601">
                        <c:v>520.83303222656207</c:v>
                      </c:pt>
                      <c:pt idx="2602">
                        <c:v>521.04304199218791</c:v>
                      </c:pt>
                      <c:pt idx="2603">
                        <c:v>521.2412109375</c:v>
                      </c:pt>
                      <c:pt idx="2604">
                        <c:v>521.439868164063</c:v>
                      </c:pt>
                      <c:pt idx="2605">
                        <c:v>521.64733886718795</c:v>
                      </c:pt>
                      <c:pt idx="2606">
                        <c:v>521.84226074218793</c:v>
                      </c:pt>
                      <c:pt idx="2607">
                        <c:v>522.03515625</c:v>
                      </c:pt>
                      <c:pt idx="2608">
                        <c:v>522.24011230468705</c:v>
                      </c:pt>
                      <c:pt idx="2609">
                        <c:v>522.44206542968709</c:v>
                      </c:pt>
                      <c:pt idx="2610">
                        <c:v>522.63244628906295</c:v>
                      </c:pt>
                      <c:pt idx="2611">
                        <c:v>522.84243164062502</c:v>
                      </c:pt>
                      <c:pt idx="2612">
                        <c:v>523.05317382812495</c:v>
                      </c:pt>
                      <c:pt idx="2613">
                        <c:v>523.244311523438</c:v>
                      </c:pt>
                      <c:pt idx="2614">
                        <c:v>523.441723632812</c:v>
                      </c:pt>
                      <c:pt idx="2615">
                        <c:v>523.64716796874995</c:v>
                      </c:pt>
                      <c:pt idx="2616">
                        <c:v>523.8408203125</c:v>
                      </c:pt>
                      <c:pt idx="2617">
                        <c:v>524.02893066406295</c:v>
                      </c:pt>
                      <c:pt idx="2618">
                        <c:v>524.23388671875</c:v>
                      </c:pt>
                      <c:pt idx="2619">
                        <c:v>524.434326171875</c:v>
                      </c:pt>
                      <c:pt idx="2620">
                        <c:v>524.6259765625</c:v>
                      </c:pt>
                      <c:pt idx="2621">
                        <c:v>524.83168945312502</c:v>
                      </c:pt>
                      <c:pt idx="2622">
                        <c:v>525.044921875</c:v>
                      </c:pt>
                      <c:pt idx="2623">
                        <c:v>525.24108886718795</c:v>
                      </c:pt>
                      <c:pt idx="2624">
                        <c:v>525.43149414062498</c:v>
                      </c:pt>
                      <c:pt idx="2625">
                        <c:v>525.63571777343793</c:v>
                      </c:pt>
                      <c:pt idx="2626">
                        <c:v>525.83259277343791</c:v>
                      </c:pt>
                      <c:pt idx="2627">
                        <c:v>526.03325195312505</c:v>
                      </c:pt>
                      <c:pt idx="2628">
                        <c:v>526.24326171874998</c:v>
                      </c:pt>
                      <c:pt idx="2629">
                        <c:v>526.43615722656205</c:v>
                      </c:pt>
                      <c:pt idx="2630">
                        <c:v>526.627270507812</c:v>
                      </c:pt>
                      <c:pt idx="2631">
                        <c:v>526.830981445313</c:v>
                      </c:pt>
                      <c:pt idx="2632">
                        <c:v>527.033447265625</c:v>
                      </c:pt>
                      <c:pt idx="2633">
                        <c:v>527.23791503906295</c:v>
                      </c:pt>
                      <c:pt idx="2634">
                        <c:v>527.44287109375</c:v>
                      </c:pt>
                      <c:pt idx="2635">
                        <c:v>527.63525390625</c:v>
                      </c:pt>
                      <c:pt idx="2636">
                        <c:v>527.838208007812</c:v>
                      </c:pt>
                      <c:pt idx="2637">
                        <c:v>528.04870605468705</c:v>
                      </c:pt>
                      <c:pt idx="2638">
                        <c:v>528.24687500000005</c:v>
                      </c:pt>
                      <c:pt idx="2639">
                        <c:v>528.44125976562498</c:v>
                      </c:pt>
                      <c:pt idx="2640">
                        <c:v>528.63112792968707</c:v>
                      </c:pt>
                      <c:pt idx="2641">
                        <c:v>528.83232421875005</c:v>
                      </c:pt>
                      <c:pt idx="2642">
                        <c:v>529.04106445312505</c:v>
                      </c:pt>
                      <c:pt idx="2643">
                        <c:v>529.24604492187495</c:v>
                      </c:pt>
                      <c:pt idx="2644">
                        <c:v>529.43842773437495</c:v>
                      </c:pt>
                      <c:pt idx="2645">
                        <c:v>529.63457031250005</c:v>
                      </c:pt>
                      <c:pt idx="2646">
                        <c:v>529.83828125000002</c:v>
                      </c:pt>
                      <c:pt idx="2647">
                        <c:v>530.02941894531295</c:v>
                      </c:pt>
                      <c:pt idx="2648">
                        <c:v>530.228100585937</c:v>
                      </c:pt>
                      <c:pt idx="2649">
                        <c:v>530.43557128906298</c:v>
                      </c:pt>
                      <c:pt idx="2650">
                        <c:v>530.63852539062498</c:v>
                      </c:pt>
                      <c:pt idx="2651">
                        <c:v>530.83266601562502</c:v>
                      </c:pt>
                      <c:pt idx="2652">
                        <c:v>531.02202148437505</c:v>
                      </c:pt>
                      <c:pt idx="2653">
                        <c:v>531.22900390625</c:v>
                      </c:pt>
                      <c:pt idx="2654">
                        <c:v>531.435229492188</c:v>
                      </c:pt>
                      <c:pt idx="2655">
                        <c:v>531.63315429687498</c:v>
                      </c:pt>
                      <c:pt idx="2656">
                        <c:v>531.83056640625</c:v>
                      </c:pt>
                      <c:pt idx="2657">
                        <c:v>532.03000488281202</c:v>
                      </c:pt>
                      <c:pt idx="2658">
                        <c:v>532.23623046875002</c:v>
                      </c:pt>
                      <c:pt idx="2659">
                        <c:v>532.42861328125002</c:v>
                      </c:pt>
                      <c:pt idx="2660">
                        <c:v>532.62351074218793</c:v>
                      </c:pt>
                      <c:pt idx="2661">
                        <c:v>532.83476562500005</c:v>
                      </c:pt>
                      <c:pt idx="2662">
                        <c:v>533.03395996093707</c:v>
                      </c:pt>
                      <c:pt idx="2663">
                        <c:v>533.22758789062505</c:v>
                      </c:pt>
                      <c:pt idx="2664">
                        <c:v>533.43203125000002</c:v>
                      </c:pt>
                      <c:pt idx="2665">
                        <c:v>533.63498535156202</c:v>
                      </c:pt>
                      <c:pt idx="2666">
                        <c:v>533.83742675781207</c:v>
                      </c:pt>
                      <c:pt idx="2667">
                        <c:v>534.03989257812498</c:v>
                      </c:pt>
                      <c:pt idx="2668">
                        <c:v>534.22978515625005</c:v>
                      </c:pt>
                      <c:pt idx="2669">
                        <c:v>534.42719726562495</c:v>
                      </c:pt>
                      <c:pt idx="2670">
                        <c:v>534.63466796875002</c:v>
                      </c:pt>
                      <c:pt idx="2671">
                        <c:v>534.83156738281207</c:v>
                      </c:pt>
                      <c:pt idx="2672">
                        <c:v>535.02770996093705</c:v>
                      </c:pt>
                      <c:pt idx="2673">
                        <c:v>535.23896484374995</c:v>
                      </c:pt>
                      <c:pt idx="2674">
                        <c:v>535.44016113281202</c:v>
                      </c:pt>
                      <c:pt idx="2675">
                        <c:v>535.62551269531298</c:v>
                      </c:pt>
                      <c:pt idx="2676">
                        <c:v>535.83046875000002</c:v>
                      </c:pt>
                      <c:pt idx="2677">
                        <c:v>536.02861328125005</c:v>
                      </c:pt>
                      <c:pt idx="2678">
                        <c:v>536.22153320312498</c:v>
                      </c:pt>
                      <c:pt idx="2679">
                        <c:v>536.42197265624998</c:v>
                      </c:pt>
                      <c:pt idx="2680">
                        <c:v>536.62390136718795</c:v>
                      </c:pt>
                      <c:pt idx="2681">
                        <c:v>536.82636718749995</c:v>
                      </c:pt>
                      <c:pt idx="2682">
                        <c:v>537.02880859375</c:v>
                      </c:pt>
                      <c:pt idx="2683">
                        <c:v>537.22822265624995</c:v>
                      </c:pt>
                      <c:pt idx="2684">
                        <c:v>537.41987304687495</c:v>
                      </c:pt>
                      <c:pt idx="2685">
                        <c:v>537.61779785156205</c:v>
                      </c:pt>
                      <c:pt idx="2686">
                        <c:v>537.83859863281202</c:v>
                      </c:pt>
                      <c:pt idx="2687">
                        <c:v>538.04179687500005</c:v>
                      </c:pt>
                      <c:pt idx="2688">
                        <c:v>538.23164062499995</c:v>
                      </c:pt>
                      <c:pt idx="2689">
                        <c:v>538.43535156250005</c:v>
                      </c:pt>
                      <c:pt idx="2690">
                        <c:v>538.634033203125</c:v>
                      </c:pt>
                      <c:pt idx="2691">
                        <c:v>538.83395996093702</c:v>
                      </c:pt>
                      <c:pt idx="2692">
                        <c:v>539.02937011718791</c:v>
                      </c:pt>
                      <c:pt idx="2693">
                        <c:v>539.221752929687</c:v>
                      </c:pt>
                      <c:pt idx="2694">
                        <c:v>539.42622070312495</c:v>
                      </c:pt>
                      <c:pt idx="2695">
                        <c:v>539.63999023437498</c:v>
                      </c:pt>
                      <c:pt idx="2696">
                        <c:v>539.834887695313</c:v>
                      </c:pt>
                      <c:pt idx="2697">
                        <c:v>540.02978515625</c:v>
                      </c:pt>
                      <c:pt idx="2698">
                        <c:v>540.22846679687495</c:v>
                      </c:pt>
                      <c:pt idx="2699">
                        <c:v>540.42590332031295</c:v>
                      </c:pt>
                      <c:pt idx="2700">
                        <c:v>540.63337402343791</c:v>
                      </c:pt>
                      <c:pt idx="2701">
                        <c:v>540.83078613281202</c:v>
                      </c:pt>
                      <c:pt idx="2702">
                        <c:v>541.02316894531293</c:v>
                      </c:pt>
                      <c:pt idx="2703">
                        <c:v>541.22863769531295</c:v>
                      </c:pt>
                      <c:pt idx="2704">
                        <c:v>541.422778320313</c:v>
                      </c:pt>
                      <c:pt idx="2705">
                        <c:v>541.61389160156205</c:v>
                      </c:pt>
                      <c:pt idx="2706">
                        <c:v>541.82766113281207</c:v>
                      </c:pt>
                      <c:pt idx="2707">
                        <c:v>542.03840332031291</c:v>
                      </c:pt>
                      <c:pt idx="2708">
                        <c:v>542.23659667968707</c:v>
                      </c:pt>
                      <c:pt idx="2709">
                        <c:v>542.43276367187502</c:v>
                      </c:pt>
                      <c:pt idx="2710">
                        <c:v>542.62766113281202</c:v>
                      </c:pt>
                      <c:pt idx="2711">
                        <c:v>542.82509765625002</c:v>
                      </c:pt>
                      <c:pt idx="2712">
                        <c:v>543.02753906249995</c:v>
                      </c:pt>
                      <c:pt idx="2713">
                        <c:v>543.23500976562502</c:v>
                      </c:pt>
                      <c:pt idx="2714">
                        <c:v>543.428637695313</c:v>
                      </c:pt>
                      <c:pt idx="2715">
                        <c:v>543.62480468750005</c:v>
                      </c:pt>
                      <c:pt idx="2716">
                        <c:v>543.83103027343793</c:v>
                      </c:pt>
                      <c:pt idx="2717">
                        <c:v>544.01584472656202</c:v>
                      </c:pt>
                      <c:pt idx="2718">
                        <c:v>544.21201171874998</c:v>
                      </c:pt>
                      <c:pt idx="2719">
                        <c:v>544.42705078125005</c:v>
                      </c:pt>
                      <c:pt idx="2720">
                        <c:v>544.63579101562505</c:v>
                      </c:pt>
                      <c:pt idx="2721">
                        <c:v>544.82817382812505</c:v>
                      </c:pt>
                      <c:pt idx="2722">
                        <c:v>545.02307128906295</c:v>
                      </c:pt>
                      <c:pt idx="2723">
                        <c:v>545.22426757812502</c:v>
                      </c:pt>
                      <c:pt idx="2724">
                        <c:v>545.42092285156207</c:v>
                      </c:pt>
                      <c:pt idx="2725">
                        <c:v>545.620849609375</c:v>
                      </c:pt>
                      <c:pt idx="2726">
                        <c:v>545.82531738281205</c:v>
                      </c:pt>
                      <c:pt idx="2727">
                        <c:v>546.02778320312495</c:v>
                      </c:pt>
                      <c:pt idx="2728">
                        <c:v>546.22770996093709</c:v>
                      </c:pt>
                      <c:pt idx="2729">
                        <c:v>546.42687988281205</c:v>
                      </c:pt>
                      <c:pt idx="2730">
                        <c:v>546.62556152343791</c:v>
                      </c:pt>
                      <c:pt idx="2731">
                        <c:v>546.82497558593707</c:v>
                      </c:pt>
                      <c:pt idx="2732">
                        <c:v>547.02490234375</c:v>
                      </c:pt>
                      <c:pt idx="2733">
                        <c:v>547.22861328124998</c:v>
                      </c:pt>
                      <c:pt idx="2734">
                        <c:v>547.43107910156209</c:v>
                      </c:pt>
                      <c:pt idx="2735">
                        <c:v>547.6259765625</c:v>
                      </c:pt>
                      <c:pt idx="2736">
                        <c:v>547.81257324218791</c:v>
                      </c:pt>
                      <c:pt idx="2737">
                        <c:v>548.01125488281207</c:v>
                      </c:pt>
                      <c:pt idx="2738">
                        <c:v>548.21445312499998</c:v>
                      </c:pt>
                      <c:pt idx="2739">
                        <c:v>548.41362304687505</c:v>
                      </c:pt>
                      <c:pt idx="2740">
                        <c:v>548.61228027343793</c:v>
                      </c:pt>
                      <c:pt idx="2741">
                        <c:v>548.81296386718793</c:v>
                      </c:pt>
                      <c:pt idx="2742">
                        <c:v>549.02045898437495</c:v>
                      </c:pt>
                      <c:pt idx="2743">
                        <c:v>549.22341308593707</c:v>
                      </c:pt>
                      <c:pt idx="2744">
                        <c:v>549.433911132812</c:v>
                      </c:pt>
                      <c:pt idx="2745">
                        <c:v>549.63334960937505</c:v>
                      </c:pt>
                      <c:pt idx="2746">
                        <c:v>549.826489257812</c:v>
                      </c:pt>
                      <c:pt idx="2747">
                        <c:v>550.030200195313</c:v>
                      </c:pt>
                      <c:pt idx="2748">
                        <c:v>550.22434082031293</c:v>
                      </c:pt>
                      <c:pt idx="2749">
                        <c:v>550.42426757812495</c:v>
                      </c:pt>
                      <c:pt idx="2750">
                        <c:v>550.62419433593709</c:v>
                      </c:pt>
                      <c:pt idx="2751">
                        <c:v>550.83041992187498</c:v>
                      </c:pt>
                      <c:pt idx="2752">
                        <c:v>551.02858886718798</c:v>
                      </c:pt>
                      <c:pt idx="2753">
                        <c:v>551.22145996093707</c:v>
                      </c:pt>
                      <c:pt idx="2754">
                        <c:v>551.42517089843795</c:v>
                      </c:pt>
                      <c:pt idx="2755">
                        <c:v>551.61579589843791</c:v>
                      </c:pt>
                      <c:pt idx="2756">
                        <c:v>551.81447753906298</c:v>
                      </c:pt>
                      <c:pt idx="2757">
                        <c:v>552.01943359375002</c:v>
                      </c:pt>
                      <c:pt idx="2758">
                        <c:v>552.21936035156205</c:v>
                      </c:pt>
                      <c:pt idx="2759">
                        <c:v>552.423095703125</c:v>
                      </c:pt>
                      <c:pt idx="2760">
                        <c:v>552.62553710937505</c:v>
                      </c:pt>
                      <c:pt idx="2761">
                        <c:v>552.82294921874995</c:v>
                      </c:pt>
                      <c:pt idx="2762">
                        <c:v>553.019116210937</c:v>
                      </c:pt>
                      <c:pt idx="2763">
                        <c:v>553.21274414062498</c:v>
                      </c:pt>
                      <c:pt idx="2764">
                        <c:v>553.42197265624998</c:v>
                      </c:pt>
                      <c:pt idx="2765">
                        <c:v>553.62443847656209</c:v>
                      </c:pt>
                      <c:pt idx="2766">
                        <c:v>553.81381835937498</c:v>
                      </c:pt>
                      <c:pt idx="2767">
                        <c:v>554.01499023437498</c:v>
                      </c:pt>
                      <c:pt idx="2768">
                        <c:v>554.226733398438</c:v>
                      </c:pt>
                      <c:pt idx="2769">
                        <c:v>554.42792968749995</c:v>
                      </c:pt>
                      <c:pt idx="2770">
                        <c:v>554.61909179687495</c:v>
                      </c:pt>
                      <c:pt idx="2771">
                        <c:v>554.81074218749995</c:v>
                      </c:pt>
                      <c:pt idx="2772">
                        <c:v>555.01267089843793</c:v>
                      </c:pt>
                      <c:pt idx="2773">
                        <c:v>555.22590332031291</c:v>
                      </c:pt>
                      <c:pt idx="2774">
                        <c:v>555.42207031249995</c:v>
                      </c:pt>
                      <c:pt idx="2775">
                        <c:v>555.60944824218791</c:v>
                      </c:pt>
                      <c:pt idx="2776">
                        <c:v>555.81113281249998</c:v>
                      </c:pt>
                      <c:pt idx="2777">
                        <c:v>556.00905761718798</c:v>
                      </c:pt>
                      <c:pt idx="2778">
                        <c:v>556.20471191406295</c:v>
                      </c:pt>
                      <c:pt idx="2779">
                        <c:v>556.41291503906291</c:v>
                      </c:pt>
                      <c:pt idx="2780">
                        <c:v>556.61411132812498</c:v>
                      </c:pt>
                      <c:pt idx="2781">
                        <c:v>556.81530761718795</c:v>
                      </c:pt>
                      <c:pt idx="2782">
                        <c:v>557.020263671875</c:v>
                      </c:pt>
                      <c:pt idx="2783">
                        <c:v>557.22824707031293</c:v>
                      </c:pt>
                      <c:pt idx="2784">
                        <c:v>557.42111816406293</c:v>
                      </c:pt>
                      <c:pt idx="2785">
                        <c:v>557.60922851562498</c:v>
                      </c:pt>
                      <c:pt idx="2786">
                        <c:v>557.81872558593705</c:v>
                      </c:pt>
                      <c:pt idx="2787">
                        <c:v>558.01916503906295</c:v>
                      </c:pt>
                      <c:pt idx="2788">
                        <c:v>558.21406249999995</c:v>
                      </c:pt>
                      <c:pt idx="2789">
                        <c:v>558.40847167968707</c:v>
                      </c:pt>
                      <c:pt idx="2790">
                        <c:v>558.60339355468705</c:v>
                      </c:pt>
                      <c:pt idx="2791">
                        <c:v>558.80959472656207</c:v>
                      </c:pt>
                      <c:pt idx="2792">
                        <c:v>559.015795898438</c:v>
                      </c:pt>
                      <c:pt idx="2793">
                        <c:v>559.22128906249998</c:v>
                      </c:pt>
                      <c:pt idx="2794">
                        <c:v>559.41997070312505</c:v>
                      </c:pt>
                      <c:pt idx="2795">
                        <c:v>559.61435546874998</c:v>
                      </c:pt>
                      <c:pt idx="2796">
                        <c:v>559.80925292968709</c:v>
                      </c:pt>
                      <c:pt idx="2797">
                        <c:v>560.00717773437498</c:v>
                      </c:pt>
                      <c:pt idx="2798">
                        <c:v>560.20961914062502</c:v>
                      </c:pt>
                      <c:pt idx="2799">
                        <c:v>560.41533203125005</c:v>
                      </c:pt>
                      <c:pt idx="2800">
                        <c:v>560.61528320312505</c:v>
                      </c:pt>
                      <c:pt idx="2801">
                        <c:v>560.81269531249995</c:v>
                      </c:pt>
                      <c:pt idx="2802">
                        <c:v>561.00380859375002</c:v>
                      </c:pt>
                      <c:pt idx="2803">
                        <c:v>561.20249023437498</c:v>
                      </c:pt>
                      <c:pt idx="2804">
                        <c:v>561.41877441406291</c:v>
                      </c:pt>
                      <c:pt idx="2805">
                        <c:v>561.61997070312498</c:v>
                      </c:pt>
                      <c:pt idx="2806">
                        <c:v>561.81362304687502</c:v>
                      </c:pt>
                      <c:pt idx="2807">
                        <c:v>562.00651855468709</c:v>
                      </c:pt>
                      <c:pt idx="2808">
                        <c:v>562.20393066406291</c:v>
                      </c:pt>
                      <c:pt idx="2809">
                        <c:v>562.40207519531293</c:v>
                      </c:pt>
                      <c:pt idx="2810">
                        <c:v>562.61081542968702</c:v>
                      </c:pt>
                      <c:pt idx="2811">
                        <c:v>562.82080078125</c:v>
                      </c:pt>
                      <c:pt idx="2812">
                        <c:v>563.01445312500005</c:v>
                      </c:pt>
                      <c:pt idx="2813">
                        <c:v>563.21691894531295</c:v>
                      </c:pt>
                      <c:pt idx="2814">
                        <c:v>563.410571289063</c:v>
                      </c:pt>
                      <c:pt idx="2815">
                        <c:v>563.60295410156209</c:v>
                      </c:pt>
                      <c:pt idx="2816">
                        <c:v>563.81042480468705</c:v>
                      </c:pt>
                      <c:pt idx="2817">
                        <c:v>564.01086425781205</c:v>
                      </c:pt>
                      <c:pt idx="2818">
                        <c:v>564.20952148437505</c:v>
                      </c:pt>
                      <c:pt idx="2819">
                        <c:v>564.41523437499995</c:v>
                      </c:pt>
                      <c:pt idx="2820">
                        <c:v>564.61767578125</c:v>
                      </c:pt>
                      <c:pt idx="2821">
                        <c:v>564.80554199218795</c:v>
                      </c:pt>
                      <c:pt idx="2822">
                        <c:v>565.00549316406295</c:v>
                      </c:pt>
                      <c:pt idx="2823">
                        <c:v>565.21245117187505</c:v>
                      </c:pt>
                      <c:pt idx="2824">
                        <c:v>565.40610351562498</c:v>
                      </c:pt>
                      <c:pt idx="2825">
                        <c:v>565.60908203124995</c:v>
                      </c:pt>
                      <c:pt idx="2826">
                        <c:v>565.81906738281202</c:v>
                      </c:pt>
                      <c:pt idx="2827">
                        <c:v>566.02224121093707</c:v>
                      </c:pt>
                      <c:pt idx="2828">
                        <c:v>566.21083984375002</c:v>
                      </c:pt>
                      <c:pt idx="2829">
                        <c:v>566.39873046875005</c:v>
                      </c:pt>
                      <c:pt idx="2830">
                        <c:v>566.60874023437498</c:v>
                      </c:pt>
                      <c:pt idx="2831">
                        <c:v>566.820727539063</c:v>
                      </c:pt>
                      <c:pt idx="2832">
                        <c:v>567.01738281250005</c:v>
                      </c:pt>
                      <c:pt idx="2833">
                        <c:v>567.21479492187495</c:v>
                      </c:pt>
                      <c:pt idx="2834">
                        <c:v>567.40920410156207</c:v>
                      </c:pt>
                      <c:pt idx="2835">
                        <c:v>567.60788574218793</c:v>
                      </c:pt>
                      <c:pt idx="2836">
                        <c:v>567.80905761718793</c:v>
                      </c:pt>
                      <c:pt idx="2837">
                        <c:v>568.01401367187498</c:v>
                      </c:pt>
                      <c:pt idx="2838">
                        <c:v>568.21445312499998</c:v>
                      </c:pt>
                      <c:pt idx="2839">
                        <c:v>568.41062011718793</c:v>
                      </c:pt>
                      <c:pt idx="2840">
                        <c:v>568.61257324218798</c:v>
                      </c:pt>
                      <c:pt idx="2841">
                        <c:v>568.81501464843791</c:v>
                      </c:pt>
                      <c:pt idx="2842">
                        <c:v>569.00664062500005</c:v>
                      </c:pt>
                      <c:pt idx="2843">
                        <c:v>569.20153808593705</c:v>
                      </c:pt>
                      <c:pt idx="2844">
                        <c:v>569.4140625</c:v>
                      </c:pt>
                      <c:pt idx="2845">
                        <c:v>569.622802734375</c:v>
                      </c:pt>
                      <c:pt idx="2846">
                        <c:v>569.81718750000005</c:v>
                      </c:pt>
                      <c:pt idx="2847">
                        <c:v>570.01135253906295</c:v>
                      </c:pt>
                      <c:pt idx="2848">
                        <c:v>570.21127929687498</c:v>
                      </c:pt>
                      <c:pt idx="2849">
                        <c:v>570.409423828125</c:v>
                      </c:pt>
                      <c:pt idx="2850">
                        <c:v>570.61186523437505</c:v>
                      </c:pt>
                      <c:pt idx="2851">
                        <c:v>570.80300292968707</c:v>
                      </c:pt>
                      <c:pt idx="2852">
                        <c:v>571.000415039063</c:v>
                      </c:pt>
                      <c:pt idx="2853">
                        <c:v>571.2109375</c:v>
                      </c:pt>
                      <c:pt idx="2854">
                        <c:v>571.40458984375005</c:v>
                      </c:pt>
                      <c:pt idx="2855">
                        <c:v>571.59443359374995</c:v>
                      </c:pt>
                      <c:pt idx="2856">
                        <c:v>571.80568847656207</c:v>
                      </c:pt>
                      <c:pt idx="2857">
                        <c:v>572.00261230468709</c:v>
                      </c:pt>
                      <c:pt idx="2858">
                        <c:v>572.194995117188</c:v>
                      </c:pt>
                      <c:pt idx="2859">
                        <c:v>572.412524414063</c:v>
                      </c:pt>
                      <c:pt idx="2860">
                        <c:v>572.617504882812</c:v>
                      </c:pt>
                      <c:pt idx="2861">
                        <c:v>572.81669921875005</c:v>
                      </c:pt>
                      <c:pt idx="2862">
                        <c:v>573.01787109375005</c:v>
                      </c:pt>
                      <c:pt idx="2863">
                        <c:v>573.20722656249995</c:v>
                      </c:pt>
                      <c:pt idx="2864">
                        <c:v>573.39636230468705</c:v>
                      </c:pt>
                      <c:pt idx="2865">
                        <c:v>573.59125976562495</c:v>
                      </c:pt>
                      <c:pt idx="2866">
                        <c:v>573.79873046875002</c:v>
                      </c:pt>
                      <c:pt idx="2867">
                        <c:v>574.00620117187498</c:v>
                      </c:pt>
                      <c:pt idx="2868">
                        <c:v>574.20061035156209</c:v>
                      </c:pt>
                      <c:pt idx="2869">
                        <c:v>574.39929199218795</c:v>
                      </c:pt>
                      <c:pt idx="2870">
                        <c:v>574.60297851562495</c:v>
                      </c:pt>
                      <c:pt idx="2871">
                        <c:v>574.80793457031291</c:v>
                      </c:pt>
                      <c:pt idx="2872">
                        <c:v>575.013427734375</c:v>
                      </c:pt>
                      <c:pt idx="2873">
                        <c:v>575.20759277343791</c:v>
                      </c:pt>
                      <c:pt idx="2874">
                        <c:v>575.40573730468702</c:v>
                      </c:pt>
                      <c:pt idx="2875">
                        <c:v>575.61447753906293</c:v>
                      </c:pt>
                      <c:pt idx="2876">
                        <c:v>575.81943359374998</c:v>
                      </c:pt>
                      <c:pt idx="2877">
                        <c:v>576.011303710937</c:v>
                      </c:pt>
                      <c:pt idx="2878">
                        <c:v>576.200439453125</c:v>
                      </c:pt>
                      <c:pt idx="2879">
                        <c:v>576.39660644531295</c:v>
                      </c:pt>
                      <c:pt idx="2880">
                        <c:v>576.60483398437498</c:v>
                      </c:pt>
                      <c:pt idx="2881">
                        <c:v>576.80603027343705</c:v>
                      </c:pt>
                      <c:pt idx="2882">
                        <c:v>576.99211425781209</c:v>
                      </c:pt>
                      <c:pt idx="2883">
                        <c:v>577.20712890624998</c:v>
                      </c:pt>
                      <c:pt idx="2884">
                        <c:v>577.41586914062498</c:v>
                      </c:pt>
                      <c:pt idx="2885">
                        <c:v>577.6044921875</c:v>
                      </c:pt>
                      <c:pt idx="2886">
                        <c:v>577.80620117187505</c:v>
                      </c:pt>
                      <c:pt idx="2887">
                        <c:v>578.00161132812502</c:v>
                      </c:pt>
                      <c:pt idx="2888">
                        <c:v>578.19096679687505</c:v>
                      </c:pt>
                      <c:pt idx="2889">
                        <c:v>578.39162597656298</c:v>
                      </c:pt>
                      <c:pt idx="2890">
                        <c:v>578.60917968750005</c:v>
                      </c:pt>
                      <c:pt idx="2891">
                        <c:v>578.81591796875</c:v>
                      </c:pt>
                      <c:pt idx="2892">
                        <c:v>578.99821777343709</c:v>
                      </c:pt>
                      <c:pt idx="2893">
                        <c:v>579.19890136718709</c:v>
                      </c:pt>
                      <c:pt idx="2894">
                        <c:v>579.40261230468707</c:v>
                      </c:pt>
                      <c:pt idx="2895">
                        <c:v>579.60556640624998</c:v>
                      </c:pt>
                      <c:pt idx="2896">
                        <c:v>579.8193359375</c:v>
                      </c:pt>
                      <c:pt idx="2897">
                        <c:v>580.01123046875</c:v>
                      </c:pt>
                      <c:pt idx="2898">
                        <c:v>580.19658203125005</c:v>
                      </c:pt>
                      <c:pt idx="2899">
                        <c:v>580.39450683593793</c:v>
                      </c:pt>
                      <c:pt idx="2900">
                        <c:v>580.60073242187502</c:v>
                      </c:pt>
                      <c:pt idx="2901">
                        <c:v>580.80063476562498</c:v>
                      </c:pt>
                      <c:pt idx="2902">
                        <c:v>580.99250488281291</c:v>
                      </c:pt>
                      <c:pt idx="2903">
                        <c:v>581.19445800781205</c:v>
                      </c:pt>
                      <c:pt idx="2904">
                        <c:v>581.40319824218795</c:v>
                      </c:pt>
                      <c:pt idx="2905">
                        <c:v>581.60312499999998</c:v>
                      </c:pt>
                      <c:pt idx="2906">
                        <c:v>581.79929199218793</c:v>
                      </c:pt>
                      <c:pt idx="2907">
                        <c:v>581.98916015625002</c:v>
                      </c:pt>
                      <c:pt idx="2908">
                        <c:v>582.20166015625</c:v>
                      </c:pt>
                      <c:pt idx="2909">
                        <c:v>582.41342773437498</c:v>
                      </c:pt>
                      <c:pt idx="2910">
                        <c:v>582.599536132813</c:v>
                      </c:pt>
                      <c:pt idx="2911">
                        <c:v>582.79770507812498</c:v>
                      </c:pt>
                      <c:pt idx="2912">
                        <c:v>582.9951171875</c:v>
                      </c:pt>
                      <c:pt idx="2913">
                        <c:v>583.19252929687502</c:v>
                      </c:pt>
                      <c:pt idx="2914">
                        <c:v>583.396240234375</c:v>
                      </c:pt>
                      <c:pt idx="2915">
                        <c:v>583.59743652343707</c:v>
                      </c:pt>
                      <c:pt idx="2916">
                        <c:v>583.80112304687498</c:v>
                      </c:pt>
                      <c:pt idx="2917">
                        <c:v>584.00986328124998</c:v>
                      </c:pt>
                      <c:pt idx="2918">
                        <c:v>584.20224609374998</c:v>
                      </c:pt>
                      <c:pt idx="2919">
                        <c:v>584.39714355468709</c:v>
                      </c:pt>
                      <c:pt idx="2920">
                        <c:v>584.59582519531295</c:v>
                      </c:pt>
                      <c:pt idx="2921">
                        <c:v>584.79448242187505</c:v>
                      </c:pt>
                      <c:pt idx="2922">
                        <c:v>585.001220703125</c:v>
                      </c:pt>
                      <c:pt idx="2923">
                        <c:v>585.20244140625005</c:v>
                      </c:pt>
                      <c:pt idx="2924">
                        <c:v>585.40312500000005</c:v>
                      </c:pt>
                      <c:pt idx="2925">
                        <c:v>585.60808105468709</c:v>
                      </c:pt>
                      <c:pt idx="2926">
                        <c:v>585.80676269531295</c:v>
                      </c:pt>
                      <c:pt idx="2927">
                        <c:v>585.99411621093702</c:v>
                      </c:pt>
                      <c:pt idx="2928">
                        <c:v>586.19528808593793</c:v>
                      </c:pt>
                      <c:pt idx="2929">
                        <c:v>586.410815429688</c:v>
                      </c:pt>
                      <c:pt idx="2930">
                        <c:v>586.61076660156209</c:v>
                      </c:pt>
                      <c:pt idx="2931">
                        <c:v>586.79636230468702</c:v>
                      </c:pt>
                      <c:pt idx="2932">
                        <c:v>586.995532226563</c:v>
                      </c:pt>
                      <c:pt idx="2933">
                        <c:v>587.19418945312498</c:v>
                      </c:pt>
                      <c:pt idx="2934">
                        <c:v>587.39108886718702</c:v>
                      </c:pt>
                      <c:pt idx="2935">
                        <c:v>587.60161132812505</c:v>
                      </c:pt>
                      <c:pt idx="2936">
                        <c:v>587.79902343749995</c:v>
                      </c:pt>
                      <c:pt idx="2937">
                        <c:v>587.98837890624998</c:v>
                      </c:pt>
                      <c:pt idx="2938">
                        <c:v>588.19887695312502</c:v>
                      </c:pt>
                      <c:pt idx="2939">
                        <c:v>588.39931640625002</c:v>
                      </c:pt>
                      <c:pt idx="2940">
                        <c:v>588.59121093750002</c:v>
                      </c:pt>
                      <c:pt idx="2941">
                        <c:v>588.79316406249995</c:v>
                      </c:pt>
                      <c:pt idx="2942">
                        <c:v>588.99233398437502</c:v>
                      </c:pt>
                      <c:pt idx="2943">
                        <c:v>589.18647460937495</c:v>
                      </c:pt>
                      <c:pt idx="2944">
                        <c:v>589.382153320312</c:v>
                      </c:pt>
                      <c:pt idx="2945">
                        <c:v>589.586596679688</c:v>
                      </c:pt>
                      <c:pt idx="2946">
                        <c:v>589.79406738281295</c:v>
                      </c:pt>
                      <c:pt idx="2947">
                        <c:v>589.99199218750005</c:v>
                      </c:pt>
                      <c:pt idx="2948">
                        <c:v>590.185620117187</c:v>
                      </c:pt>
                      <c:pt idx="2949">
                        <c:v>590.39511718749998</c:v>
                      </c:pt>
                      <c:pt idx="2950">
                        <c:v>590.59506835937498</c:v>
                      </c:pt>
                      <c:pt idx="2951">
                        <c:v>590.79550781249998</c:v>
                      </c:pt>
                      <c:pt idx="2952">
                        <c:v>591.00297851562505</c:v>
                      </c:pt>
                      <c:pt idx="2953">
                        <c:v>591.20114746093702</c:v>
                      </c:pt>
                      <c:pt idx="2954">
                        <c:v>591.39782714843795</c:v>
                      </c:pt>
                      <c:pt idx="2955">
                        <c:v>591.59145507812502</c:v>
                      </c:pt>
                      <c:pt idx="2956">
                        <c:v>591.79716796875005</c:v>
                      </c:pt>
                      <c:pt idx="2957">
                        <c:v>591.995849609375</c:v>
                      </c:pt>
                      <c:pt idx="2958">
                        <c:v>592.188720703125</c:v>
                      </c:pt>
                      <c:pt idx="2959">
                        <c:v>592.381103515625</c:v>
                      </c:pt>
                      <c:pt idx="2960">
                        <c:v>592.58305664062505</c:v>
                      </c:pt>
                      <c:pt idx="2961">
                        <c:v>592.78676757812502</c:v>
                      </c:pt>
                      <c:pt idx="2962">
                        <c:v>592.99423828124998</c:v>
                      </c:pt>
                      <c:pt idx="2963">
                        <c:v>593.19543457031205</c:v>
                      </c:pt>
                      <c:pt idx="2964">
                        <c:v>593.37648925781207</c:v>
                      </c:pt>
                      <c:pt idx="2965">
                        <c:v>593.58395996093702</c:v>
                      </c:pt>
                      <c:pt idx="2966">
                        <c:v>593.79145507812495</c:v>
                      </c:pt>
                      <c:pt idx="2967">
                        <c:v>593.99641113281291</c:v>
                      </c:pt>
                      <c:pt idx="2968">
                        <c:v>594.20388183593798</c:v>
                      </c:pt>
                      <c:pt idx="2969">
                        <c:v>594.39301757812495</c:v>
                      </c:pt>
                      <c:pt idx="2970">
                        <c:v>594.58793945312505</c:v>
                      </c:pt>
                      <c:pt idx="2971">
                        <c:v>594.787353515625</c:v>
                      </c:pt>
                      <c:pt idx="2972">
                        <c:v>594.979736328125</c:v>
                      </c:pt>
                      <c:pt idx="2973">
                        <c:v>595.18093261718707</c:v>
                      </c:pt>
                      <c:pt idx="2974">
                        <c:v>595.38967285156207</c:v>
                      </c:pt>
                      <c:pt idx="2975">
                        <c:v>595.5888671875</c:v>
                      </c:pt>
                      <c:pt idx="2976">
                        <c:v>595.77871093750002</c:v>
                      </c:pt>
                      <c:pt idx="2977">
                        <c:v>595.98818359375002</c:v>
                      </c:pt>
                      <c:pt idx="2978">
                        <c:v>596.20195312500005</c:v>
                      </c:pt>
                      <c:pt idx="2979">
                        <c:v>596.39809570312502</c:v>
                      </c:pt>
                      <c:pt idx="2980">
                        <c:v>596.58671875000005</c:v>
                      </c:pt>
                      <c:pt idx="2981">
                        <c:v>596.78164062500002</c:v>
                      </c:pt>
                      <c:pt idx="2982">
                        <c:v>596.97829589843798</c:v>
                      </c:pt>
                      <c:pt idx="2983">
                        <c:v>597.18249511718705</c:v>
                      </c:pt>
                      <c:pt idx="2984">
                        <c:v>597.39953613281295</c:v>
                      </c:pt>
                      <c:pt idx="2985">
                        <c:v>597.59140624999998</c:v>
                      </c:pt>
                      <c:pt idx="2986">
                        <c:v>597.77749023437502</c:v>
                      </c:pt>
                      <c:pt idx="2987">
                        <c:v>597.981201171875</c:v>
                      </c:pt>
                      <c:pt idx="2988">
                        <c:v>598.18115234375</c:v>
                      </c:pt>
                      <c:pt idx="2989">
                        <c:v>598.37731933593795</c:v>
                      </c:pt>
                      <c:pt idx="2990">
                        <c:v>598.58957519531293</c:v>
                      </c:pt>
                      <c:pt idx="2991">
                        <c:v>598.80310058593795</c:v>
                      </c:pt>
                      <c:pt idx="2992">
                        <c:v>599.00180664062498</c:v>
                      </c:pt>
                      <c:pt idx="2993">
                        <c:v>599.20297851562498</c:v>
                      </c:pt>
                      <c:pt idx="2994">
                        <c:v>599.392822265625</c:v>
                      </c:pt>
                      <c:pt idx="2995">
                        <c:v>599.59047851562502</c:v>
                      </c:pt>
                      <c:pt idx="2996">
                        <c:v>599.79819335937498</c:v>
                      </c:pt>
                      <c:pt idx="2997">
                        <c:v>599.996899414062</c:v>
                      </c:pt>
                      <c:pt idx="2998">
                        <c:v>600.19057617187502</c:v>
                      </c:pt>
                      <c:pt idx="2999">
                        <c:v>600.38798828125005</c:v>
                      </c:pt>
                      <c:pt idx="3000">
                        <c:v>600.59016113281291</c:v>
                      </c:pt>
                      <c:pt idx="3001">
                        <c:v>600.77626953125002</c:v>
                      </c:pt>
                      <c:pt idx="3002">
                        <c:v>600.97873535156202</c:v>
                      </c:pt>
                      <c:pt idx="3003">
                        <c:v>601.18493652343705</c:v>
                      </c:pt>
                      <c:pt idx="3004">
                        <c:v>601.38007812499995</c:v>
                      </c:pt>
                      <c:pt idx="3005">
                        <c:v>601.58002929687495</c:v>
                      </c:pt>
                      <c:pt idx="3006">
                        <c:v>601.79001464843793</c:v>
                      </c:pt>
                      <c:pt idx="3007">
                        <c:v>601.99472656249998</c:v>
                      </c:pt>
                      <c:pt idx="3008">
                        <c:v>602.18688964843795</c:v>
                      </c:pt>
                      <c:pt idx="3009">
                        <c:v>602.38330078125</c:v>
                      </c:pt>
                      <c:pt idx="3010">
                        <c:v>602.58344726562495</c:v>
                      </c:pt>
                      <c:pt idx="3011">
                        <c:v>602.79089355468705</c:v>
                      </c:pt>
                      <c:pt idx="3012">
                        <c:v>602.987060546875</c:v>
                      </c:pt>
                      <c:pt idx="3013">
                        <c:v>603.18576660156202</c:v>
                      </c:pt>
                      <c:pt idx="3014">
                        <c:v>603.38317871093705</c:v>
                      </c:pt>
                      <c:pt idx="3015">
                        <c:v>603.57556152343705</c:v>
                      </c:pt>
                      <c:pt idx="3016">
                        <c:v>603.78554687500002</c:v>
                      </c:pt>
                      <c:pt idx="3017">
                        <c:v>603.98549804687502</c:v>
                      </c:pt>
                      <c:pt idx="3018">
                        <c:v>604.17917480468702</c:v>
                      </c:pt>
                      <c:pt idx="3019">
                        <c:v>604.37756347656295</c:v>
                      </c:pt>
                      <c:pt idx="3020">
                        <c:v>604.58251953125</c:v>
                      </c:pt>
                      <c:pt idx="3021">
                        <c:v>604.79777832031209</c:v>
                      </c:pt>
                      <c:pt idx="3022">
                        <c:v>604.99643554687498</c:v>
                      </c:pt>
                      <c:pt idx="3023">
                        <c:v>605.18632812500005</c:v>
                      </c:pt>
                      <c:pt idx="3024">
                        <c:v>605.376220703125</c:v>
                      </c:pt>
                      <c:pt idx="3025">
                        <c:v>605.57741699218798</c:v>
                      </c:pt>
                      <c:pt idx="3026">
                        <c:v>605.78989257812498</c:v>
                      </c:pt>
                      <c:pt idx="3027">
                        <c:v>605.98854980468707</c:v>
                      </c:pt>
                      <c:pt idx="3028">
                        <c:v>606.18850097656298</c:v>
                      </c:pt>
                      <c:pt idx="3029">
                        <c:v>606.38088378906298</c:v>
                      </c:pt>
                      <c:pt idx="3030">
                        <c:v>606.57451171875005</c:v>
                      </c:pt>
                      <c:pt idx="3031">
                        <c:v>606.787036132813</c:v>
                      </c:pt>
                      <c:pt idx="3032">
                        <c:v>606.98698730468709</c:v>
                      </c:pt>
                      <c:pt idx="3033">
                        <c:v>607.18315429687505</c:v>
                      </c:pt>
                      <c:pt idx="3034">
                        <c:v>607.38034667968793</c:v>
                      </c:pt>
                      <c:pt idx="3035">
                        <c:v>607.576489257812</c:v>
                      </c:pt>
                      <c:pt idx="3036">
                        <c:v>607.777905273437</c:v>
                      </c:pt>
                      <c:pt idx="3037">
                        <c:v>607.97531738281293</c:v>
                      </c:pt>
                      <c:pt idx="3038">
                        <c:v>608.17524414062495</c:v>
                      </c:pt>
                      <c:pt idx="3039">
                        <c:v>608.37644042968793</c:v>
                      </c:pt>
                      <c:pt idx="3040">
                        <c:v>608.57512207031209</c:v>
                      </c:pt>
                      <c:pt idx="3041">
                        <c:v>608.78386230468709</c:v>
                      </c:pt>
                      <c:pt idx="3042">
                        <c:v>608.99006347656291</c:v>
                      </c:pt>
                      <c:pt idx="3043">
                        <c:v>609.17995605468707</c:v>
                      </c:pt>
                      <c:pt idx="3044">
                        <c:v>609.37487792968795</c:v>
                      </c:pt>
                      <c:pt idx="3045">
                        <c:v>609.577319335938</c:v>
                      </c:pt>
                      <c:pt idx="3046">
                        <c:v>609.77348632812505</c:v>
                      </c:pt>
                      <c:pt idx="3047">
                        <c:v>609.98347167968791</c:v>
                      </c:pt>
                      <c:pt idx="3048">
                        <c:v>610.18591308593795</c:v>
                      </c:pt>
                      <c:pt idx="3049">
                        <c:v>610.368237304687</c:v>
                      </c:pt>
                      <c:pt idx="3050">
                        <c:v>610.57319335937495</c:v>
                      </c:pt>
                      <c:pt idx="3051">
                        <c:v>610.777905273437</c:v>
                      </c:pt>
                      <c:pt idx="3052">
                        <c:v>610.98034667968795</c:v>
                      </c:pt>
                      <c:pt idx="3053">
                        <c:v>611.17548828124995</c:v>
                      </c:pt>
                      <c:pt idx="3054">
                        <c:v>611.37038574218798</c:v>
                      </c:pt>
                      <c:pt idx="3055">
                        <c:v>611.57663574218793</c:v>
                      </c:pt>
                      <c:pt idx="3056">
                        <c:v>611.77404785156205</c:v>
                      </c:pt>
                      <c:pt idx="3057">
                        <c:v>611.98024902343707</c:v>
                      </c:pt>
                      <c:pt idx="3058">
                        <c:v>612.18520507812502</c:v>
                      </c:pt>
                      <c:pt idx="3059">
                        <c:v>612.37634277343705</c:v>
                      </c:pt>
                      <c:pt idx="3060">
                        <c:v>612.56723632812498</c:v>
                      </c:pt>
                      <c:pt idx="3061">
                        <c:v>612.77092285156209</c:v>
                      </c:pt>
                      <c:pt idx="3062">
                        <c:v>612.98344726562505</c:v>
                      </c:pt>
                      <c:pt idx="3063">
                        <c:v>613.19470214843795</c:v>
                      </c:pt>
                      <c:pt idx="3064">
                        <c:v>613.386059570312</c:v>
                      </c:pt>
                      <c:pt idx="3065">
                        <c:v>613.57846679687498</c:v>
                      </c:pt>
                      <c:pt idx="3066">
                        <c:v>613.78217773437495</c:v>
                      </c:pt>
                      <c:pt idx="3067">
                        <c:v>613.97456054687495</c:v>
                      </c:pt>
                      <c:pt idx="3068">
                        <c:v>614.16445312500002</c:v>
                      </c:pt>
                      <c:pt idx="3069">
                        <c:v>614.3681640625</c:v>
                      </c:pt>
                      <c:pt idx="3070">
                        <c:v>614.57185058593791</c:v>
                      </c:pt>
                      <c:pt idx="3071">
                        <c:v>614.76423339843791</c:v>
                      </c:pt>
                      <c:pt idx="3072">
                        <c:v>614.96267089843798</c:v>
                      </c:pt>
                      <c:pt idx="3073">
                        <c:v>615.17514648437498</c:v>
                      </c:pt>
                      <c:pt idx="3074">
                        <c:v>615.37658691406205</c:v>
                      </c:pt>
                      <c:pt idx="3075">
                        <c:v>615.57778320312502</c:v>
                      </c:pt>
                      <c:pt idx="3076">
                        <c:v>615.77770996093705</c:v>
                      </c:pt>
                      <c:pt idx="3077">
                        <c:v>615.96357421874995</c:v>
                      </c:pt>
                      <c:pt idx="3078">
                        <c:v>616.166015625</c:v>
                      </c:pt>
                      <c:pt idx="3079">
                        <c:v>616.37729492187498</c:v>
                      </c:pt>
                      <c:pt idx="3080">
                        <c:v>616.57470703125</c:v>
                      </c:pt>
                      <c:pt idx="3081">
                        <c:v>616.77736816406207</c:v>
                      </c:pt>
                      <c:pt idx="3082">
                        <c:v>616.98107910156205</c:v>
                      </c:pt>
                      <c:pt idx="3083">
                        <c:v>617.18103027343705</c:v>
                      </c:pt>
                      <c:pt idx="3084">
                        <c:v>617.379467773437</c:v>
                      </c:pt>
                      <c:pt idx="3085">
                        <c:v>617.577880859375</c:v>
                      </c:pt>
                      <c:pt idx="3086">
                        <c:v>617.77177734375005</c:v>
                      </c:pt>
                      <c:pt idx="3087">
                        <c:v>617.96440429687505</c:v>
                      </c:pt>
                      <c:pt idx="3088">
                        <c:v>618.17941894531293</c:v>
                      </c:pt>
                      <c:pt idx="3089">
                        <c:v>618.38188476562505</c:v>
                      </c:pt>
                      <c:pt idx="3090">
                        <c:v>618.56293945312495</c:v>
                      </c:pt>
                      <c:pt idx="3091">
                        <c:v>618.765380859375</c:v>
                      </c:pt>
                      <c:pt idx="3092">
                        <c:v>618.97539062500005</c:v>
                      </c:pt>
                      <c:pt idx="3093">
                        <c:v>619.18413085937505</c:v>
                      </c:pt>
                      <c:pt idx="3094">
                        <c:v>619.37399902343702</c:v>
                      </c:pt>
                      <c:pt idx="3095">
                        <c:v>619.55505371093705</c:v>
                      </c:pt>
                      <c:pt idx="3096">
                        <c:v>619.76103515625005</c:v>
                      </c:pt>
                      <c:pt idx="3097">
                        <c:v>619.97480468749995</c:v>
                      </c:pt>
                      <c:pt idx="3098">
                        <c:v>620.177490234375</c:v>
                      </c:pt>
                      <c:pt idx="3099">
                        <c:v>620.36711425781209</c:v>
                      </c:pt>
                      <c:pt idx="3100">
                        <c:v>620.56831054687495</c:v>
                      </c:pt>
                      <c:pt idx="3101">
                        <c:v>620.768481445313</c:v>
                      </c:pt>
                      <c:pt idx="3102">
                        <c:v>620.96840820312502</c:v>
                      </c:pt>
                      <c:pt idx="3103">
                        <c:v>621.17966308593793</c:v>
                      </c:pt>
                      <c:pt idx="3104">
                        <c:v>621.37832031250002</c:v>
                      </c:pt>
                      <c:pt idx="3105">
                        <c:v>621.57448730468707</c:v>
                      </c:pt>
                      <c:pt idx="3106">
                        <c:v>621.76940917968795</c:v>
                      </c:pt>
                      <c:pt idx="3107">
                        <c:v>621.96909179687498</c:v>
                      </c:pt>
                      <c:pt idx="3108">
                        <c:v>622.16650390625</c:v>
                      </c:pt>
                      <c:pt idx="3109">
                        <c:v>622.36418457031209</c:v>
                      </c:pt>
                      <c:pt idx="3110">
                        <c:v>622.56789550781207</c:v>
                      </c:pt>
                      <c:pt idx="3111">
                        <c:v>622.76655273437495</c:v>
                      </c:pt>
                      <c:pt idx="3112">
                        <c:v>622.97150878906291</c:v>
                      </c:pt>
                      <c:pt idx="3113">
                        <c:v>623.16264648437505</c:v>
                      </c:pt>
                      <c:pt idx="3114">
                        <c:v>623.36130371093702</c:v>
                      </c:pt>
                      <c:pt idx="3115">
                        <c:v>623.57504882812498</c:v>
                      </c:pt>
                      <c:pt idx="3116">
                        <c:v>623.7724609375</c:v>
                      </c:pt>
                      <c:pt idx="3117">
                        <c:v>623.96108398437502</c:v>
                      </c:pt>
                      <c:pt idx="3118">
                        <c:v>624.16733398437498</c:v>
                      </c:pt>
                      <c:pt idx="3119">
                        <c:v>624.36601562500005</c:v>
                      </c:pt>
                      <c:pt idx="3120">
                        <c:v>624.56088867187498</c:v>
                      </c:pt>
                      <c:pt idx="3121">
                        <c:v>624.77211914062502</c:v>
                      </c:pt>
                      <c:pt idx="3122">
                        <c:v>624.96828613281298</c:v>
                      </c:pt>
                      <c:pt idx="3123">
                        <c:v>625.15817871093702</c:v>
                      </c:pt>
                      <c:pt idx="3124">
                        <c:v>625.361645507812</c:v>
                      </c:pt>
                      <c:pt idx="3125">
                        <c:v>625.57138671874998</c:v>
                      </c:pt>
                      <c:pt idx="3126">
                        <c:v>625.77031250000005</c:v>
                      </c:pt>
                      <c:pt idx="3127">
                        <c:v>625.96420898437498</c:v>
                      </c:pt>
                      <c:pt idx="3128">
                        <c:v>626.16164550781207</c:v>
                      </c:pt>
                      <c:pt idx="3129">
                        <c:v>626.35654296874998</c:v>
                      </c:pt>
                      <c:pt idx="3130">
                        <c:v>626.552661132813</c:v>
                      </c:pt>
                      <c:pt idx="3131">
                        <c:v>626.757641601562</c:v>
                      </c:pt>
                      <c:pt idx="3132">
                        <c:v>626.957592773437</c:v>
                      </c:pt>
                      <c:pt idx="3133">
                        <c:v>627.15373535156209</c:v>
                      </c:pt>
                      <c:pt idx="3134">
                        <c:v>627.35744628906298</c:v>
                      </c:pt>
                      <c:pt idx="3135">
                        <c:v>627.55461425781209</c:v>
                      </c:pt>
                      <c:pt idx="3136">
                        <c:v>627.75832519531298</c:v>
                      </c:pt>
                      <c:pt idx="3137">
                        <c:v>627.96479492187495</c:v>
                      </c:pt>
                      <c:pt idx="3138">
                        <c:v>628.16220703124998</c:v>
                      </c:pt>
                      <c:pt idx="3139">
                        <c:v>628.35583496093705</c:v>
                      </c:pt>
                      <c:pt idx="3140">
                        <c:v>628.55827636718709</c:v>
                      </c:pt>
                      <c:pt idx="3141">
                        <c:v>628.77331542968795</c:v>
                      </c:pt>
                      <c:pt idx="3142">
                        <c:v>628.97578124999995</c:v>
                      </c:pt>
                      <c:pt idx="3143">
                        <c:v>629.16564941406205</c:v>
                      </c:pt>
                      <c:pt idx="3144">
                        <c:v>629.35676269531291</c:v>
                      </c:pt>
                      <c:pt idx="3145">
                        <c:v>629.55544433593798</c:v>
                      </c:pt>
                      <c:pt idx="3146">
                        <c:v>629.76669921874998</c:v>
                      </c:pt>
                      <c:pt idx="3147">
                        <c:v>629.96789550781205</c:v>
                      </c:pt>
                      <c:pt idx="3148">
                        <c:v>630.15900878906291</c:v>
                      </c:pt>
                      <c:pt idx="3149">
                        <c:v>630.36142578124998</c:v>
                      </c:pt>
                      <c:pt idx="3150">
                        <c:v>630.56389160156209</c:v>
                      </c:pt>
                      <c:pt idx="3151">
                        <c:v>630.75881347656298</c:v>
                      </c:pt>
                      <c:pt idx="3152">
                        <c:v>630.95998535156207</c:v>
                      </c:pt>
                      <c:pt idx="3153">
                        <c:v>631.16745605468702</c:v>
                      </c:pt>
                      <c:pt idx="3154">
                        <c:v>631.36989746093707</c:v>
                      </c:pt>
                      <c:pt idx="3155">
                        <c:v>631.577392578125</c:v>
                      </c:pt>
                      <c:pt idx="3156">
                        <c:v>631.77836914062505</c:v>
                      </c:pt>
                      <c:pt idx="3157">
                        <c:v>631.95942382812495</c:v>
                      </c:pt>
                      <c:pt idx="3158">
                        <c:v>632.15708007812498</c:v>
                      </c:pt>
                      <c:pt idx="3159">
                        <c:v>632.359545898438</c:v>
                      </c:pt>
                      <c:pt idx="3160">
                        <c:v>632.55820312499998</c:v>
                      </c:pt>
                      <c:pt idx="3161">
                        <c:v>632.75937499999998</c:v>
                      </c:pt>
                      <c:pt idx="3162">
                        <c:v>632.95554199218793</c:v>
                      </c:pt>
                      <c:pt idx="3163">
                        <c:v>633.15927734374998</c:v>
                      </c:pt>
                      <c:pt idx="3164">
                        <c:v>633.36298828124995</c:v>
                      </c:pt>
                      <c:pt idx="3165">
                        <c:v>633.55910644531298</c:v>
                      </c:pt>
                      <c:pt idx="3166">
                        <c:v>633.75397949218791</c:v>
                      </c:pt>
                      <c:pt idx="3167">
                        <c:v>633.95520019531295</c:v>
                      </c:pt>
                      <c:pt idx="3168">
                        <c:v>634.15366210937498</c:v>
                      </c:pt>
                      <c:pt idx="3169">
                        <c:v>634.357348632813</c:v>
                      </c:pt>
                      <c:pt idx="3170">
                        <c:v>634.56379394531291</c:v>
                      </c:pt>
                      <c:pt idx="3171">
                        <c:v>634.76372070312505</c:v>
                      </c:pt>
                      <c:pt idx="3172">
                        <c:v>634.97121582031207</c:v>
                      </c:pt>
                      <c:pt idx="3173">
                        <c:v>635.176196289063</c:v>
                      </c:pt>
                      <c:pt idx="3174">
                        <c:v>635.36103515624995</c:v>
                      </c:pt>
                      <c:pt idx="3175">
                        <c:v>635.55568847656298</c:v>
                      </c:pt>
                      <c:pt idx="3176">
                        <c:v>635.74931640625005</c:v>
                      </c:pt>
                      <c:pt idx="3177">
                        <c:v>635.94194335937505</c:v>
                      </c:pt>
                      <c:pt idx="3178">
                        <c:v>636.156982421875</c:v>
                      </c:pt>
                      <c:pt idx="3179">
                        <c:v>636.36066894531291</c:v>
                      </c:pt>
                      <c:pt idx="3180">
                        <c:v>636.55556640625002</c:v>
                      </c:pt>
                      <c:pt idx="3181">
                        <c:v>636.74899902343702</c:v>
                      </c:pt>
                      <c:pt idx="3182">
                        <c:v>636.94892578124995</c:v>
                      </c:pt>
                      <c:pt idx="3183">
                        <c:v>637.15537109374998</c:v>
                      </c:pt>
                      <c:pt idx="3184">
                        <c:v>637.352783203125</c:v>
                      </c:pt>
                      <c:pt idx="3185">
                        <c:v>637.55019531250002</c:v>
                      </c:pt>
                      <c:pt idx="3186">
                        <c:v>637.75390625</c:v>
                      </c:pt>
                      <c:pt idx="3187">
                        <c:v>637.96643066406205</c:v>
                      </c:pt>
                      <c:pt idx="3188">
                        <c:v>638.17392578124998</c:v>
                      </c:pt>
                      <c:pt idx="3189">
                        <c:v>638.36103515624995</c:v>
                      </c:pt>
                      <c:pt idx="3190">
                        <c:v>638.55466308593793</c:v>
                      </c:pt>
                      <c:pt idx="3191">
                        <c:v>638.75986328124998</c:v>
                      </c:pt>
                      <c:pt idx="3192">
                        <c:v>638.957275390625</c:v>
                      </c:pt>
                      <c:pt idx="3193">
                        <c:v>639.15092773437505</c:v>
                      </c:pt>
                      <c:pt idx="3194">
                        <c:v>639.34584960937502</c:v>
                      </c:pt>
                      <c:pt idx="3195">
                        <c:v>639.55334472656295</c:v>
                      </c:pt>
                      <c:pt idx="3196">
                        <c:v>639.76208496093705</c:v>
                      </c:pt>
                      <c:pt idx="3197">
                        <c:v>639.96074218750005</c:v>
                      </c:pt>
                      <c:pt idx="3198">
                        <c:v>640.15185546875</c:v>
                      </c:pt>
                      <c:pt idx="3199">
                        <c:v>640.35053710937495</c:v>
                      </c:pt>
                      <c:pt idx="3200">
                        <c:v>640.55170898437495</c:v>
                      </c:pt>
                      <c:pt idx="3201">
                        <c:v>640.74509277343702</c:v>
                      </c:pt>
                      <c:pt idx="3202">
                        <c:v>640.95004882812498</c:v>
                      </c:pt>
                      <c:pt idx="3203">
                        <c:v>641.16152343750002</c:v>
                      </c:pt>
                      <c:pt idx="3204">
                        <c:v>641.37404785156207</c:v>
                      </c:pt>
                      <c:pt idx="3205">
                        <c:v>641.56896972656295</c:v>
                      </c:pt>
                      <c:pt idx="3206">
                        <c:v>641.758862304687</c:v>
                      </c:pt>
                      <c:pt idx="3207">
                        <c:v>641.95229492187502</c:v>
                      </c:pt>
                      <c:pt idx="3208">
                        <c:v>642.14716796874995</c:v>
                      </c:pt>
                      <c:pt idx="3209">
                        <c:v>642.35361328124998</c:v>
                      </c:pt>
                      <c:pt idx="3210">
                        <c:v>642.55859375</c:v>
                      </c:pt>
                      <c:pt idx="3211">
                        <c:v>642.757250976563</c:v>
                      </c:pt>
                      <c:pt idx="3212">
                        <c:v>642.9521484375</c:v>
                      </c:pt>
                      <c:pt idx="3213">
                        <c:v>643.15458984375005</c:v>
                      </c:pt>
                      <c:pt idx="3214">
                        <c:v>643.346997070312</c:v>
                      </c:pt>
                      <c:pt idx="3215">
                        <c:v>643.54316406249995</c:v>
                      </c:pt>
                      <c:pt idx="3216">
                        <c:v>643.75288085937495</c:v>
                      </c:pt>
                      <c:pt idx="3217">
                        <c:v>643.95534667968798</c:v>
                      </c:pt>
                      <c:pt idx="3218">
                        <c:v>644.15427246093702</c:v>
                      </c:pt>
                      <c:pt idx="3219">
                        <c:v>644.34035644531298</c:v>
                      </c:pt>
                      <c:pt idx="3220">
                        <c:v>644.53903808593793</c:v>
                      </c:pt>
                      <c:pt idx="3221">
                        <c:v>644.75153808593791</c:v>
                      </c:pt>
                      <c:pt idx="3222">
                        <c:v>644.94516601562498</c:v>
                      </c:pt>
                      <c:pt idx="3223">
                        <c:v>645.14133300781202</c:v>
                      </c:pt>
                      <c:pt idx="3224">
                        <c:v>645.34506835937498</c:v>
                      </c:pt>
                      <c:pt idx="3225">
                        <c:v>645.54501953124998</c:v>
                      </c:pt>
                      <c:pt idx="3226">
                        <c:v>645.74367675781207</c:v>
                      </c:pt>
                      <c:pt idx="3227">
                        <c:v>645.94460449218798</c:v>
                      </c:pt>
                      <c:pt idx="3228">
                        <c:v>646.15710449218795</c:v>
                      </c:pt>
                      <c:pt idx="3229">
                        <c:v>646.359790039063</c:v>
                      </c:pt>
                      <c:pt idx="3230">
                        <c:v>646.54716796875005</c:v>
                      </c:pt>
                      <c:pt idx="3231">
                        <c:v>646.75341796875</c:v>
                      </c:pt>
                      <c:pt idx="3232">
                        <c:v>646.95961914062502</c:v>
                      </c:pt>
                      <c:pt idx="3233">
                        <c:v>647.14318847656295</c:v>
                      </c:pt>
                      <c:pt idx="3234">
                        <c:v>647.34062500000005</c:v>
                      </c:pt>
                      <c:pt idx="3235">
                        <c:v>647.550610351562</c:v>
                      </c:pt>
                      <c:pt idx="3236">
                        <c:v>647.74802246093702</c:v>
                      </c:pt>
                      <c:pt idx="3237">
                        <c:v>647.94543457031205</c:v>
                      </c:pt>
                      <c:pt idx="3238">
                        <c:v>648.14538574218795</c:v>
                      </c:pt>
                      <c:pt idx="3239">
                        <c:v>648.341552734375</c:v>
                      </c:pt>
                      <c:pt idx="3240">
                        <c:v>648.55278320312505</c:v>
                      </c:pt>
                      <c:pt idx="3241">
                        <c:v>648.75900878906293</c:v>
                      </c:pt>
                      <c:pt idx="3242">
                        <c:v>648.94511718750005</c:v>
                      </c:pt>
                      <c:pt idx="3243">
                        <c:v>649.13750000000005</c:v>
                      </c:pt>
                      <c:pt idx="3244">
                        <c:v>649.33364257812502</c:v>
                      </c:pt>
                      <c:pt idx="3245">
                        <c:v>649.54238281250002</c:v>
                      </c:pt>
                      <c:pt idx="3246">
                        <c:v>649.75866699218795</c:v>
                      </c:pt>
                      <c:pt idx="3247">
                        <c:v>649.952075195313</c:v>
                      </c:pt>
                      <c:pt idx="3248">
                        <c:v>650.14067382812505</c:v>
                      </c:pt>
                      <c:pt idx="3249">
                        <c:v>650.33833007812495</c:v>
                      </c:pt>
                      <c:pt idx="3250">
                        <c:v>650.54331054687498</c:v>
                      </c:pt>
                      <c:pt idx="3251">
                        <c:v>650.74575195312502</c:v>
                      </c:pt>
                      <c:pt idx="3252">
                        <c:v>650.95322265624998</c:v>
                      </c:pt>
                      <c:pt idx="3253">
                        <c:v>651.14914550781202</c:v>
                      </c:pt>
                      <c:pt idx="3254">
                        <c:v>651.34030761718702</c:v>
                      </c:pt>
                      <c:pt idx="3255">
                        <c:v>651.54172363281293</c:v>
                      </c:pt>
                      <c:pt idx="3256">
                        <c:v>651.741625976563</c:v>
                      </c:pt>
                      <c:pt idx="3257">
                        <c:v>651.95161132812495</c:v>
                      </c:pt>
                      <c:pt idx="3258">
                        <c:v>652.15029296875002</c:v>
                      </c:pt>
                      <c:pt idx="3259">
                        <c:v>652.34899902343705</c:v>
                      </c:pt>
                      <c:pt idx="3260">
                        <c:v>652.55520019531298</c:v>
                      </c:pt>
                      <c:pt idx="3261">
                        <c:v>652.75131835937498</c:v>
                      </c:pt>
                      <c:pt idx="3262">
                        <c:v>652.94748535156202</c:v>
                      </c:pt>
                      <c:pt idx="3263">
                        <c:v>653.15119628906291</c:v>
                      </c:pt>
                      <c:pt idx="3264">
                        <c:v>653.35869140625005</c:v>
                      </c:pt>
                      <c:pt idx="3265">
                        <c:v>653.55336914062502</c:v>
                      </c:pt>
                      <c:pt idx="3266">
                        <c:v>653.74824218749995</c:v>
                      </c:pt>
                      <c:pt idx="3267">
                        <c:v>653.94589843749998</c:v>
                      </c:pt>
                      <c:pt idx="3268">
                        <c:v>654.14584960937498</c:v>
                      </c:pt>
                      <c:pt idx="3269">
                        <c:v>654.35080566406202</c:v>
                      </c:pt>
                      <c:pt idx="3270">
                        <c:v>654.54821777343705</c:v>
                      </c:pt>
                      <c:pt idx="3271">
                        <c:v>654.751953125</c:v>
                      </c:pt>
                      <c:pt idx="3272">
                        <c:v>654.95292968750005</c:v>
                      </c:pt>
                      <c:pt idx="3273">
                        <c:v>655.146557617187</c:v>
                      </c:pt>
                      <c:pt idx="3274">
                        <c:v>655.33664550781202</c:v>
                      </c:pt>
                      <c:pt idx="3275">
                        <c:v>655.53405761718705</c:v>
                      </c:pt>
                      <c:pt idx="3276">
                        <c:v>655.73525390625002</c:v>
                      </c:pt>
                      <c:pt idx="3277">
                        <c:v>655.93393554687498</c:v>
                      </c:pt>
                      <c:pt idx="3278">
                        <c:v>656.13889160156202</c:v>
                      </c:pt>
                      <c:pt idx="3279">
                        <c:v>656.33630371093705</c:v>
                      </c:pt>
                      <c:pt idx="3280">
                        <c:v>656.53874511718709</c:v>
                      </c:pt>
                      <c:pt idx="3281">
                        <c:v>656.74494628906291</c:v>
                      </c:pt>
                      <c:pt idx="3282">
                        <c:v>656.93986816406209</c:v>
                      </c:pt>
                      <c:pt idx="3283">
                        <c:v>657.137280273437</c:v>
                      </c:pt>
                      <c:pt idx="3284">
                        <c:v>657.33571777343707</c:v>
                      </c:pt>
                      <c:pt idx="3285">
                        <c:v>657.534423828125</c:v>
                      </c:pt>
                      <c:pt idx="3286">
                        <c:v>657.74589843750005</c:v>
                      </c:pt>
                      <c:pt idx="3287">
                        <c:v>657.95463867187505</c:v>
                      </c:pt>
                      <c:pt idx="3288">
                        <c:v>658.15080566406209</c:v>
                      </c:pt>
                      <c:pt idx="3289">
                        <c:v>658.35073242187502</c:v>
                      </c:pt>
                      <c:pt idx="3290">
                        <c:v>658.54311523437502</c:v>
                      </c:pt>
                      <c:pt idx="3291">
                        <c:v>658.73549804687502</c:v>
                      </c:pt>
                      <c:pt idx="3292">
                        <c:v>658.94020996093707</c:v>
                      </c:pt>
                      <c:pt idx="3293">
                        <c:v>659.13261718750005</c:v>
                      </c:pt>
                      <c:pt idx="3294">
                        <c:v>659.33154296875</c:v>
                      </c:pt>
                      <c:pt idx="3295">
                        <c:v>659.54528808593795</c:v>
                      </c:pt>
                      <c:pt idx="3296">
                        <c:v>659.74396972656291</c:v>
                      </c:pt>
                      <c:pt idx="3297">
                        <c:v>659.94138183593793</c:v>
                      </c:pt>
                      <c:pt idx="3298">
                        <c:v>660.14484863281291</c:v>
                      </c:pt>
                      <c:pt idx="3299">
                        <c:v>660.35231933593798</c:v>
                      </c:pt>
                      <c:pt idx="3300">
                        <c:v>660.5537109375</c:v>
                      </c:pt>
                      <c:pt idx="3301">
                        <c:v>660.75114746093709</c:v>
                      </c:pt>
                      <c:pt idx="3302">
                        <c:v>660.95236816406202</c:v>
                      </c:pt>
                      <c:pt idx="3303">
                        <c:v>661.14072265624998</c:v>
                      </c:pt>
                      <c:pt idx="3304">
                        <c:v>661.32805175781209</c:v>
                      </c:pt>
                      <c:pt idx="3305">
                        <c:v>661.53452148437498</c:v>
                      </c:pt>
                      <c:pt idx="3306">
                        <c:v>661.73322753906291</c:v>
                      </c:pt>
                      <c:pt idx="3307">
                        <c:v>661.92307128906293</c:v>
                      </c:pt>
                      <c:pt idx="3308">
                        <c:v>662.13056640624995</c:v>
                      </c:pt>
                      <c:pt idx="3309">
                        <c:v>662.331787109375</c:v>
                      </c:pt>
                      <c:pt idx="3310">
                        <c:v>662.532958984375</c:v>
                      </c:pt>
                      <c:pt idx="3311">
                        <c:v>662.736645507812</c:v>
                      </c:pt>
                      <c:pt idx="3312">
                        <c:v>662.94787597656295</c:v>
                      </c:pt>
                      <c:pt idx="3313">
                        <c:v>663.14658203124998</c:v>
                      </c:pt>
                      <c:pt idx="3314">
                        <c:v>663.33271484374995</c:v>
                      </c:pt>
                      <c:pt idx="3315">
                        <c:v>663.53364257812495</c:v>
                      </c:pt>
                      <c:pt idx="3316">
                        <c:v>663.73859863281291</c:v>
                      </c:pt>
                      <c:pt idx="3317">
                        <c:v>663.9375</c:v>
                      </c:pt>
                      <c:pt idx="3318">
                        <c:v>664.12358398437505</c:v>
                      </c:pt>
                      <c:pt idx="3319">
                        <c:v>664.324780273437</c:v>
                      </c:pt>
                      <c:pt idx="3320">
                        <c:v>664.52849121093709</c:v>
                      </c:pt>
                      <c:pt idx="3321">
                        <c:v>664.73095703125</c:v>
                      </c:pt>
                      <c:pt idx="3322">
                        <c:v>664.948486328125</c:v>
                      </c:pt>
                      <c:pt idx="3323">
                        <c:v>665.14565429687502</c:v>
                      </c:pt>
                      <c:pt idx="3324">
                        <c:v>665.33154296875</c:v>
                      </c:pt>
                      <c:pt idx="3325">
                        <c:v>665.53525390624998</c:v>
                      </c:pt>
                      <c:pt idx="3326">
                        <c:v>665.74020996093702</c:v>
                      </c:pt>
                      <c:pt idx="3327">
                        <c:v>665.93662109374998</c:v>
                      </c:pt>
                      <c:pt idx="3328">
                        <c:v>666.13173828125002</c:v>
                      </c:pt>
                      <c:pt idx="3329">
                        <c:v>666.34550781250005</c:v>
                      </c:pt>
                      <c:pt idx="3330">
                        <c:v>666.55424804687505</c:v>
                      </c:pt>
                      <c:pt idx="3331">
                        <c:v>666.74160156250002</c:v>
                      </c:pt>
                      <c:pt idx="3332">
                        <c:v>666.93271484374998</c:v>
                      </c:pt>
                      <c:pt idx="3333">
                        <c:v>667.12758789062502</c:v>
                      </c:pt>
                      <c:pt idx="3334">
                        <c:v>667.33759765624995</c:v>
                      </c:pt>
                      <c:pt idx="3335">
                        <c:v>667.54758300781202</c:v>
                      </c:pt>
                      <c:pt idx="3336">
                        <c:v>667.73745117187502</c:v>
                      </c:pt>
                      <c:pt idx="3337">
                        <c:v>667.94118652343707</c:v>
                      </c:pt>
                      <c:pt idx="3338">
                        <c:v>668.14111328125</c:v>
                      </c:pt>
                      <c:pt idx="3339">
                        <c:v>668.33225097656293</c:v>
                      </c:pt>
                      <c:pt idx="3340">
                        <c:v>668.53598632812498</c:v>
                      </c:pt>
                      <c:pt idx="3341">
                        <c:v>668.74472656249998</c:v>
                      </c:pt>
                      <c:pt idx="3342">
                        <c:v>668.94338378906298</c:v>
                      </c:pt>
                      <c:pt idx="3343">
                        <c:v>669.132983398438</c:v>
                      </c:pt>
                      <c:pt idx="3344">
                        <c:v>669.33415527343709</c:v>
                      </c:pt>
                      <c:pt idx="3345">
                        <c:v>669.534350585938</c:v>
                      </c:pt>
                      <c:pt idx="3346">
                        <c:v>669.73305664062502</c:v>
                      </c:pt>
                      <c:pt idx="3347">
                        <c:v>669.931713867187</c:v>
                      </c:pt>
                      <c:pt idx="3348">
                        <c:v>670.13666992187495</c:v>
                      </c:pt>
                      <c:pt idx="3349">
                        <c:v>670.33132324218798</c:v>
                      </c:pt>
                      <c:pt idx="3350">
                        <c:v>670.52873535156209</c:v>
                      </c:pt>
                      <c:pt idx="3351">
                        <c:v>670.73520507812498</c:v>
                      </c:pt>
                      <c:pt idx="3352">
                        <c:v>670.93386230468707</c:v>
                      </c:pt>
                      <c:pt idx="3353">
                        <c:v>671.13632812499998</c:v>
                      </c:pt>
                      <c:pt idx="3354">
                        <c:v>671.33376464843798</c:v>
                      </c:pt>
                      <c:pt idx="3355">
                        <c:v>671.52993164062502</c:v>
                      </c:pt>
                      <c:pt idx="3356">
                        <c:v>671.72231445312502</c:v>
                      </c:pt>
                      <c:pt idx="3357">
                        <c:v>671.92221679687498</c:v>
                      </c:pt>
                      <c:pt idx="3358">
                        <c:v>672.12844238281298</c:v>
                      </c:pt>
                      <c:pt idx="3359">
                        <c:v>672.3359375</c:v>
                      </c:pt>
                      <c:pt idx="3360">
                        <c:v>672.53835449218798</c:v>
                      </c:pt>
                      <c:pt idx="3361">
                        <c:v>672.73449707031205</c:v>
                      </c:pt>
                      <c:pt idx="3362">
                        <c:v>672.93698730468702</c:v>
                      </c:pt>
                      <c:pt idx="3363">
                        <c:v>673.13291015624998</c:v>
                      </c:pt>
                      <c:pt idx="3364">
                        <c:v>673.32778320312502</c:v>
                      </c:pt>
                      <c:pt idx="3365">
                        <c:v>673.526684570312</c:v>
                      </c:pt>
                      <c:pt idx="3366">
                        <c:v>673.71782226562505</c:v>
                      </c:pt>
                      <c:pt idx="3367">
                        <c:v>673.92028808593795</c:v>
                      </c:pt>
                      <c:pt idx="3368">
                        <c:v>674.12753906249998</c:v>
                      </c:pt>
                      <c:pt idx="3369">
                        <c:v>674.31865234375005</c:v>
                      </c:pt>
                      <c:pt idx="3370">
                        <c:v>674.52888183593791</c:v>
                      </c:pt>
                      <c:pt idx="3371">
                        <c:v>674.74392089843798</c:v>
                      </c:pt>
                      <c:pt idx="3372">
                        <c:v>674.94133300781209</c:v>
                      </c:pt>
                      <c:pt idx="3373">
                        <c:v>675.13750000000005</c:v>
                      </c:pt>
                      <c:pt idx="3374">
                        <c:v>675.33090820312498</c:v>
                      </c:pt>
                      <c:pt idx="3375">
                        <c:v>675.530590820312</c:v>
                      </c:pt>
                      <c:pt idx="3376">
                        <c:v>675.73327636718705</c:v>
                      </c:pt>
                      <c:pt idx="3377">
                        <c:v>675.94223632812498</c:v>
                      </c:pt>
                      <c:pt idx="3378">
                        <c:v>676.14213867187505</c:v>
                      </c:pt>
                      <c:pt idx="3379">
                        <c:v>676.32573242187505</c:v>
                      </c:pt>
                      <c:pt idx="3380">
                        <c:v>676.52443847656298</c:v>
                      </c:pt>
                      <c:pt idx="3381">
                        <c:v>676.73544921874998</c:v>
                      </c:pt>
                      <c:pt idx="3382">
                        <c:v>676.93134765624995</c:v>
                      </c:pt>
                      <c:pt idx="3383">
                        <c:v>677.125244140625</c:v>
                      </c:pt>
                      <c:pt idx="3384">
                        <c:v>677.32922363281295</c:v>
                      </c:pt>
                      <c:pt idx="3385">
                        <c:v>677.52915039062498</c:v>
                      </c:pt>
                      <c:pt idx="3386">
                        <c:v>677.7265625</c:v>
                      </c:pt>
                      <c:pt idx="3387">
                        <c:v>677.92143554687505</c:v>
                      </c:pt>
                      <c:pt idx="3388">
                        <c:v>678.12136230468707</c:v>
                      </c:pt>
                      <c:pt idx="3389">
                        <c:v>678.32131347656298</c:v>
                      </c:pt>
                      <c:pt idx="3390">
                        <c:v>678.530029296875</c:v>
                      </c:pt>
                      <c:pt idx="3391">
                        <c:v>678.72998046875</c:v>
                      </c:pt>
                      <c:pt idx="3392">
                        <c:v>678.92487792968791</c:v>
                      </c:pt>
                      <c:pt idx="3393">
                        <c:v>679.126049804687</c:v>
                      </c:pt>
                      <c:pt idx="3394">
                        <c:v>679.32827148437502</c:v>
                      </c:pt>
                      <c:pt idx="3395">
                        <c:v>679.53073730468702</c:v>
                      </c:pt>
                      <c:pt idx="3396">
                        <c:v>679.72963867187502</c:v>
                      </c:pt>
                      <c:pt idx="3397">
                        <c:v>679.93083496093709</c:v>
                      </c:pt>
                      <c:pt idx="3398">
                        <c:v>680.12324218749995</c:v>
                      </c:pt>
                      <c:pt idx="3399">
                        <c:v>680.31687011718702</c:v>
                      </c:pt>
                      <c:pt idx="3400">
                        <c:v>680.519287109375</c:v>
                      </c:pt>
                      <c:pt idx="3401">
                        <c:v>680.72299804687498</c:v>
                      </c:pt>
                      <c:pt idx="3402">
                        <c:v>680.91916503906293</c:v>
                      </c:pt>
                      <c:pt idx="3403">
                        <c:v>681.119067382813</c:v>
                      </c:pt>
                      <c:pt idx="3404">
                        <c:v>681.31901855468709</c:v>
                      </c:pt>
                      <c:pt idx="3405">
                        <c:v>681.521484375</c:v>
                      </c:pt>
                      <c:pt idx="3406">
                        <c:v>681.722412109375</c:v>
                      </c:pt>
                      <c:pt idx="3407">
                        <c:v>681.91357421875</c:v>
                      </c:pt>
                      <c:pt idx="3408">
                        <c:v>682.12509765624998</c:v>
                      </c:pt>
                      <c:pt idx="3409">
                        <c:v>682.33632812500002</c:v>
                      </c:pt>
                      <c:pt idx="3410">
                        <c:v>682.52365722656293</c:v>
                      </c:pt>
                      <c:pt idx="3411">
                        <c:v>682.72482910156202</c:v>
                      </c:pt>
                      <c:pt idx="3412">
                        <c:v>682.93107910156209</c:v>
                      </c:pt>
                      <c:pt idx="3413">
                        <c:v>683.11948242187498</c:v>
                      </c:pt>
                      <c:pt idx="3414">
                        <c:v>683.31311035156205</c:v>
                      </c:pt>
                      <c:pt idx="3415">
                        <c:v>683.52207031249998</c:v>
                      </c:pt>
                      <c:pt idx="3416">
                        <c:v>683.72578124999995</c:v>
                      </c:pt>
                      <c:pt idx="3417">
                        <c:v>683.92067871093707</c:v>
                      </c:pt>
                      <c:pt idx="3418">
                        <c:v>684.11933593749995</c:v>
                      </c:pt>
                      <c:pt idx="3419">
                        <c:v>684.32053222656293</c:v>
                      </c:pt>
                      <c:pt idx="3420">
                        <c:v>684.521728515625</c:v>
                      </c:pt>
                      <c:pt idx="3421">
                        <c:v>684.72416992187505</c:v>
                      </c:pt>
                      <c:pt idx="3422">
                        <c:v>684.931640625</c:v>
                      </c:pt>
                      <c:pt idx="3423">
                        <c:v>685.12905273437502</c:v>
                      </c:pt>
                      <c:pt idx="3424">
                        <c:v>685.32270507812495</c:v>
                      </c:pt>
                      <c:pt idx="3425">
                        <c:v>685.522631835938</c:v>
                      </c:pt>
                      <c:pt idx="3426">
                        <c:v>685.73513183593798</c:v>
                      </c:pt>
                      <c:pt idx="3427">
                        <c:v>685.93105468750002</c:v>
                      </c:pt>
                      <c:pt idx="3428">
                        <c:v>686.11464843750002</c:v>
                      </c:pt>
                      <c:pt idx="3429">
                        <c:v>686.31733398437495</c:v>
                      </c:pt>
                      <c:pt idx="3430">
                        <c:v>686.51350097656291</c:v>
                      </c:pt>
                      <c:pt idx="3431">
                        <c:v>686.71721191406209</c:v>
                      </c:pt>
                      <c:pt idx="3432">
                        <c:v>686.91965332031202</c:v>
                      </c:pt>
                      <c:pt idx="3433">
                        <c:v>687.11457519531291</c:v>
                      </c:pt>
                      <c:pt idx="3434">
                        <c:v>687.318286132813</c:v>
                      </c:pt>
                      <c:pt idx="3435">
                        <c:v>687.52070312499995</c:v>
                      </c:pt>
                      <c:pt idx="3436">
                        <c:v>687.720629882813</c:v>
                      </c:pt>
                      <c:pt idx="3437">
                        <c:v>687.91679687500005</c:v>
                      </c:pt>
                      <c:pt idx="3438">
                        <c:v>688.11674804687505</c:v>
                      </c:pt>
                      <c:pt idx="3439">
                        <c:v>688.32424316406207</c:v>
                      </c:pt>
                      <c:pt idx="3440">
                        <c:v>688.53422851562505</c:v>
                      </c:pt>
                      <c:pt idx="3441">
                        <c:v>688.73039550781209</c:v>
                      </c:pt>
                      <c:pt idx="3442">
                        <c:v>688.91647949218793</c:v>
                      </c:pt>
                      <c:pt idx="3443">
                        <c:v>689.116381835938</c:v>
                      </c:pt>
                      <c:pt idx="3444">
                        <c:v>689.31630859375002</c:v>
                      </c:pt>
                      <c:pt idx="3445">
                        <c:v>689.51877441406202</c:v>
                      </c:pt>
                      <c:pt idx="3446">
                        <c:v>689.7197265625</c:v>
                      </c:pt>
                      <c:pt idx="3447">
                        <c:v>689.91564941406205</c:v>
                      </c:pt>
                      <c:pt idx="3448">
                        <c:v>690.11582031249998</c:v>
                      </c:pt>
                      <c:pt idx="3449">
                        <c:v>690.31596679687505</c:v>
                      </c:pt>
                      <c:pt idx="3450">
                        <c:v>690.51591796875005</c:v>
                      </c:pt>
                      <c:pt idx="3451">
                        <c:v>690.71083984375002</c:v>
                      </c:pt>
                      <c:pt idx="3452">
                        <c:v>690.91704101562505</c:v>
                      </c:pt>
                      <c:pt idx="3453">
                        <c:v>691.11318359375002</c:v>
                      </c:pt>
                      <c:pt idx="3454">
                        <c:v>691.31188964843795</c:v>
                      </c:pt>
                      <c:pt idx="3455">
                        <c:v>691.52314453124995</c:v>
                      </c:pt>
                      <c:pt idx="3456">
                        <c:v>691.72805175781207</c:v>
                      </c:pt>
                      <c:pt idx="3457">
                        <c:v>691.921704101562</c:v>
                      </c:pt>
                      <c:pt idx="3458">
                        <c:v>692.11916503906298</c:v>
                      </c:pt>
                      <c:pt idx="3459">
                        <c:v>692.32036132812505</c:v>
                      </c:pt>
                      <c:pt idx="3460">
                        <c:v>692.50520019531291</c:v>
                      </c:pt>
                      <c:pt idx="3461">
                        <c:v>692.71772460937495</c:v>
                      </c:pt>
                      <c:pt idx="3462">
                        <c:v>692.922680664062</c:v>
                      </c:pt>
                      <c:pt idx="3463">
                        <c:v>693.11127929687495</c:v>
                      </c:pt>
                      <c:pt idx="3464">
                        <c:v>693.32126464843793</c:v>
                      </c:pt>
                      <c:pt idx="3465">
                        <c:v>693.5224609375</c:v>
                      </c:pt>
                      <c:pt idx="3466">
                        <c:v>693.71235351562495</c:v>
                      </c:pt>
                      <c:pt idx="3467">
                        <c:v>693.91855468749998</c:v>
                      </c:pt>
                      <c:pt idx="3468">
                        <c:v>694.12351074218793</c:v>
                      </c:pt>
                      <c:pt idx="3469">
                        <c:v>694.32343749999995</c:v>
                      </c:pt>
                      <c:pt idx="3470">
                        <c:v>694.51806640625</c:v>
                      </c:pt>
                      <c:pt idx="3471">
                        <c:v>694.70895996093702</c:v>
                      </c:pt>
                      <c:pt idx="3472">
                        <c:v>694.910400390625</c:v>
                      </c:pt>
                      <c:pt idx="3473">
                        <c:v>695.11687011718709</c:v>
                      </c:pt>
                      <c:pt idx="3474">
                        <c:v>695.316821289063</c:v>
                      </c:pt>
                      <c:pt idx="3475">
                        <c:v>695.51799316406209</c:v>
                      </c:pt>
                      <c:pt idx="3476">
                        <c:v>695.719165039063</c:v>
                      </c:pt>
                      <c:pt idx="3477">
                        <c:v>695.91408691406207</c:v>
                      </c:pt>
                      <c:pt idx="3478">
                        <c:v>696.11279296875</c:v>
                      </c:pt>
                      <c:pt idx="3479">
                        <c:v>696.30517578125</c:v>
                      </c:pt>
                      <c:pt idx="3480">
                        <c:v>696.51867675781205</c:v>
                      </c:pt>
                      <c:pt idx="3481">
                        <c:v>696.72866210937502</c:v>
                      </c:pt>
                      <c:pt idx="3482">
                        <c:v>696.91499023437495</c:v>
                      </c:pt>
                      <c:pt idx="3483">
                        <c:v>697.108642578125</c:v>
                      </c:pt>
                      <c:pt idx="3484">
                        <c:v>697.30708007812495</c:v>
                      </c:pt>
                      <c:pt idx="3485">
                        <c:v>697.51958007812505</c:v>
                      </c:pt>
                      <c:pt idx="3486">
                        <c:v>697.71977539062505</c:v>
                      </c:pt>
                      <c:pt idx="3487">
                        <c:v>697.90964355468702</c:v>
                      </c:pt>
                      <c:pt idx="3488">
                        <c:v>698.11586914062502</c:v>
                      </c:pt>
                      <c:pt idx="3489">
                        <c:v>698.31455078124998</c:v>
                      </c:pt>
                      <c:pt idx="3490">
                        <c:v>698.520751953125</c:v>
                      </c:pt>
                      <c:pt idx="3491">
                        <c:v>698.71791992187502</c:v>
                      </c:pt>
                      <c:pt idx="3492">
                        <c:v>698.91154785156209</c:v>
                      </c:pt>
                      <c:pt idx="3493">
                        <c:v>699.120532226563</c:v>
                      </c:pt>
                      <c:pt idx="3494">
                        <c:v>699.31669921875005</c:v>
                      </c:pt>
                      <c:pt idx="3495">
                        <c:v>699.50656738281293</c:v>
                      </c:pt>
                      <c:pt idx="3496">
                        <c:v>699.70651855468702</c:v>
                      </c:pt>
                      <c:pt idx="3497">
                        <c:v>699.92026367187498</c:v>
                      </c:pt>
                      <c:pt idx="3498">
                        <c:v>700.12019042968791</c:v>
                      </c:pt>
                      <c:pt idx="3499">
                        <c:v>700.30756835937495</c:v>
                      </c:pt>
                      <c:pt idx="3500">
                        <c:v>700.50751953124995</c:v>
                      </c:pt>
                      <c:pt idx="3501">
                        <c:v>700.72480468749995</c:v>
                      </c:pt>
                      <c:pt idx="3502">
                        <c:v>700.928466796875</c:v>
                      </c:pt>
                      <c:pt idx="3503">
                        <c:v>701.11984863281293</c:v>
                      </c:pt>
                      <c:pt idx="3504">
                        <c:v>701.31203613281298</c:v>
                      </c:pt>
                      <c:pt idx="3505">
                        <c:v>701.50820312500002</c:v>
                      </c:pt>
                      <c:pt idx="3506">
                        <c:v>701.71088867187495</c:v>
                      </c:pt>
                      <c:pt idx="3507">
                        <c:v>701.90576171875</c:v>
                      </c:pt>
                      <c:pt idx="3508">
                        <c:v>702.10817871093707</c:v>
                      </c:pt>
                      <c:pt idx="3509">
                        <c:v>702.30812988281298</c:v>
                      </c:pt>
                      <c:pt idx="3510">
                        <c:v>702.50783691406207</c:v>
                      </c:pt>
                      <c:pt idx="3511">
                        <c:v>702.71030273437498</c:v>
                      </c:pt>
                      <c:pt idx="3512">
                        <c:v>702.91047363281291</c:v>
                      </c:pt>
                      <c:pt idx="3513">
                        <c:v>703.11667480468702</c:v>
                      </c:pt>
                      <c:pt idx="3514">
                        <c:v>703.31032714843798</c:v>
                      </c:pt>
                      <c:pt idx="3515">
                        <c:v>703.50649414062502</c:v>
                      </c:pt>
                      <c:pt idx="3516">
                        <c:v>703.70869140624995</c:v>
                      </c:pt>
                      <c:pt idx="3517">
                        <c:v>703.90988769531293</c:v>
                      </c:pt>
                      <c:pt idx="3518">
                        <c:v>704.11005859374995</c:v>
                      </c:pt>
                      <c:pt idx="3519">
                        <c:v>704.30498046875005</c:v>
                      </c:pt>
                      <c:pt idx="3520">
                        <c:v>704.50615234375005</c:v>
                      </c:pt>
                      <c:pt idx="3521">
                        <c:v>704.70981445312498</c:v>
                      </c:pt>
                      <c:pt idx="3522">
                        <c:v>704.90976562499998</c:v>
                      </c:pt>
                      <c:pt idx="3523">
                        <c:v>705.10217285156205</c:v>
                      </c:pt>
                      <c:pt idx="3524">
                        <c:v>705.30966796874998</c:v>
                      </c:pt>
                      <c:pt idx="3525">
                        <c:v>705.51589355468707</c:v>
                      </c:pt>
                      <c:pt idx="3526">
                        <c:v>705.71206054687502</c:v>
                      </c:pt>
                      <c:pt idx="3527">
                        <c:v>705.910717773437</c:v>
                      </c:pt>
                      <c:pt idx="3528">
                        <c:v>706.10686035156209</c:v>
                      </c:pt>
                      <c:pt idx="3529">
                        <c:v>706.30681152343709</c:v>
                      </c:pt>
                      <c:pt idx="3530">
                        <c:v>706.51303710937498</c:v>
                      </c:pt>
                      <c:pt idx="3531">
                        <c:v>706.71420898437498</c:v>
                      </c:pt>
                      <c:pt idx="3532">
                        <c:v>706.90908203125002</c:v>
                      </c:pt>
                      <c:pt idx="3533">
                        <c:v>707.12033691406202</c:v>
                      </c:pt>
                      <c:pt idx="3534">
                        <c:v>707.31777343750002</c:v>
                      </c:pt>
                      <c:pt idx="3535">
                        <c:v>707.51267089843793</c:v>
                      </c:pt>
                      <c:pt idx="3536">
                        <c:v>707.71237792968793</c:v>
                      </c:pt>
                      <c:pt idx="3537">
                        <c:v>707.90476074218793</c:v>
                      </c:pt>
                      <c:pt idx="3538">
                        <c:v>708.0986328125</c:v>
                      </c:pt>
                      <c:pt idx="3539">
                        <c:v>708.29228515625005</c:v>
                      </c:pt>
                      <c:pt idx="3540">
                        <c:v>708.49848632812495</c:v>
                      </c:pt>
                      <c:pt idx="3541">
                        <c:v>708.698413085938</c:v>
                      </c:pt>
                      <c:pt idx="3542">
                        <c:v>708.90085449218793</c:v>
                      </c:pt>
                      <c:pt idx="3543">
                        <c:v>709.10686035156209</c:v>
                      </c:pt>
                      <c:pt idx="3544">
                        <c:v>709.29799804687502</c:v>
                      </c:pt>
                      <c:pt idx="3545">
                        <c:v>709.500415039063</c:v>
                      </c:pt>
                      <c:pt idx="3546">
                        <c:v>709.70915527343709</c:v>
                      </c:pt>
                      <c:pt idx="3547">
                        <c:v>709.905590820312</c:v>
                      </c:pt>
                      <c:pt idx="3548">
                        <c:v>710.10429687500005</c:v>
                      </c:pt>
                      <c:pt idx="3549">
                        <c:v>710.30646972656291</c:v>
                      </c:pt>
                      <c:pt idx="3550">
                        <c:v>710.50637207031207</c:v>
                      </c:pt>
                      <c:pt idx="3551">
                        <c:v>710.71157226562502</c:v>
                      </c:pt>
                      <c:pt idx="3552">
                        <c:v>710.91025390624998</c:v>
                      </c:pt>
                      <c:pt idx="3553">
                        <c:v>711.098876953125</c:v>
                      </c:pt>
                      <c:pt idx="3554">
                        <c:v>711.29628906250002</c:v>
                      </c:pt>
                      <c:pt idx="3555">
                        <c:v>711.50378417968795</c:v>
                      </c:pt>
                      <c:pt idx="3556">
                        <c:v>711.70749511718702</c:v>
                      </c:pt>
                      <c:pt idx="3557">
                        <c:v>711.91118164062505</c:v>
                      </c:pt>
                      <c:pt idx="3558">
                        <c:v>712.11113281250005</c:v>
                      </c:pt>
                      <c:pt idx="3559">
                        <c:v>712.29848632812502</c:v>
                      </c:pt>
                      <c:pt idx="3560">
                        <c:v>712.50217285156202</c:v>
                      </c:pt>
                      <c:pt idx="3561">
                        <c:v>712.71091308593793</c:v>
                      </c:pt>
                      <c:pt idx="3562">
                        <c:v>712.90080566406209</c:v>
                      </c:pt>
                      <c:pt idx="3563">
                        <c:v>713.094482421875</c:v>
                      </c:pt>
                      <c:pt idx="3564">
                        <c:v>713.29814453125005</c:v>
                      </c:pt>
                      <c:pt idx="3565">
                        <c:v>713.50434570312495</c:v>
                      </c:pt>
                      <c:pt idx="3566">
                        <c:v>713.70305175781209</c:v>
                      </c:pt>
                      <c:pt idx="3567">
                        <c:v>713.91049804687498</c:v>
                      </c:pt>
                      <c:pt idx="3568">
                        <c:v>714.11166992187498</c:v>
                      </c:pt>
                      <c:pt idx="3569">
                        <c:v>714.29904785156202</c:v>
                      </c:pt>
                      <c:pt idx="3570">
                        <c:v>714.50126953125005</c:v>
                      </c:pt>
                      <c:pt idx="3571">
                        <c:v>714.70498046875002</c:v>
                      </c:pt>
                      <c:pt idx="3572">
                        <c:v>714.893798828125</c:v>
                      </c:pt>
                      <c:pt idx="3573">
                        <c:v>715.09499511718707</c:v>
                      </c:pt>
                      <c:pt idx="3574">
                        <c:v>715.30627441406205</c:v>
                      </c:pt>
                      <c:pt idx="3575">
                        <c:v>715.50117187499995</c:v>
                      </c:pt>
                      <c:pt idx="3576">
                        <c:v>715.69833984374998</c:v>
                      </c:pt>
                      <c:pt idx="3577">
                        <c:v>715.89953613281295</c:v>
                      </c:pt>
                      <c:pt idx="3578">
                        <c:v>716.09970703124998</c:v>
                      </c:pt>
                      <c:pt idx="3579">
                        <c:v>716.297119140625</c:v>
                      </c:pt>
                      <c:pt idx="3580">
                        <c:v>716.49956054687505</c:v>
                      </c:pt>
                      <c:pt idx="3581">
                        <c:v>716.70954589843791</c:v>
                      </c:pt>
                      <c:pt idx="3582">
                        <c:v>716.91074218749998</c:v>
                      </c:pt>
                      <c:pt idx="3583">
                        <c:v>717.10312499999998</c:v>
                      </c:pt>
                      <c:pt idx="3584">
                        <c:v>717.30434570312502</c:v>
                      </c:pt>
                      <c:pt idx="3585">
                        <c:v>717.505541992188</c:v>
                      </c:pt>
                      <c:pt idx="3586">
                        <c:v>717.70166015625</c:v>
                      </c:pt>
                      <c:pt idx="3587">
                        <c:v>717.89506835937505</c:v>
                      </c:pt>
                      <c:pt idx="3588">
                        <c:v>718.10002441406209</c:v>
                      </c:pt>
                      <c:pt idx="3589">
                        <c:v>718.303955078125</c:v>
                      </c:pt>
                      <c:pt idx="3590">
                        <c:v>718.49763183593791</c:v>
                      </c:pt>
                      <c:pt idx="3591">
                        <c:v>718.70134277343709</c:v>
                      </c:pt>
                      <c:pt idx="3592">
                        <c:v>718.89750976562505</c:v>
                      </c:pt>
                      <c:pt idx="3593">
                        <c:v>719.09492187499995</c:v>
                      </c:pt>
                      <c:pt idx="3594">
                        <c:v>719.31118164062502</c:v>
                      </c:pt>
                      <c:pt idx="3595">
                        <c:v>719.50356445312502</c:v>
                      </c:pt>
                      <c:pt idx="3596">
                        <c:v>719.69091796875</c:v>
                      </c:pt>
                      <c:pt idx="3597">
                        <c:v>719.899658203125</c:v>
                      </c:pt>
                      <c:pt idx="3598">
                        <c:v>720.102124023437</c:v>
                      </c:pt>
                      <c:pt idx="3599">
                        <c:v>720.30332031249998</c:v>
                      </c:pt>
                      <c:pt idx="3600">
                        <c:v>720.49318847656298</c:v>
                      </c:pt>
                      <c:pt idx="3601">
                        <c:v>720.68911132812502</c:v>
                      </c:pt>
                      <c:pt idx="3602">
                        <c:v>720.90163574218798</c:v>
                      </c:pt>
                      <c:pt idx="3603">
                        <c:v>721.099291992188</c:v>
                      </c:pt>
                      <c:pt idx="3604">
                        <c:v>721.29543457031207</c:v>
                      </c:pt>
                      <c:pt idx="3605">
                        <c:v>721.49411621093702</c:v>
                      </c:pt>
                      <c:pt idx="3606">
                        <c:v>721.68879394531291</c:v>
                      </c:pt>
                      <c:pt idx="3607">
                        <c:v>721.88620605468702</c:v>
                      </c:pt>
                      <c:pt idx="3608">
                        <c:v>722.09116210937498</c:v>
                      </c:pt>
                      <c:pt idx="3609">
                        <c:v>722.29235839843795</c:v>
                      </c:pt>
                      <c:pt idx="3610">
                        <c:v>722.49250488281291</c:v>
                      </c:pt>
                      <c:pt idx="3611">
                        <c:v>722.701245117187</c:v>
                      </c:pt>
                      <c:pt idx="3612">
                        <c:v>722.909985351562</c:v>
                      </c:pt>
                      <c:pt idx="3613">
                        <c:v>723.10842285156207</c:v>
                      </c:pt>
                      <c:pt idx="3614">
                        <c:v>723.29450683593791</c:v>
                      </c:pt>
                      <c:pt idx="3615">
                        <c:v>723.49465332031207</c:v>
                      </c:pt>
                      <c:pt idx="3616">
                        <c:v>723.695874023437</c:v>
                      </c:pt>
                      <c:pt idx="3617">
                        <c:v>723.88576660156207</c:v>
                      </c:pt>
                      <c:pt idx="3618">
                        <c:v>724.08945312499998</c:v>
                      </c:pt>
                      <c:pt idx="3619">
                        <c:v>724.29064941406205</c:v>
                      </c:pt>
                      <c:pt idx="3620">
                        <c:v>724.49060058593795</c:v>
                      </c:pt>
                      <c:pt idx="3621">
                        <c:v>724.70183105468709</c:v>
                      </c:pt>
                      <c:pt idx="3622">
                        <c:v>724.899243164062</c:v>
                      </c:pt>
                      <c:pt idx="3623">
                        <c:v>725.09792480468707</c:v>
                      </c:pt>
                      <c:pt idx="3624">
                        <c:v>725.29909667968798</c:v>
                      </c:pt>
                      <c:pt idx="3625">
                        <c:v>725.49775390624995</c:v>
                      </c:pt>
                      <c:pt idx="3626">
                        <c:v>725.69013671874995</c:v>
                      </c:pt>
                      <c:pt idx="3627">
                        <c:v>725.88251953124995</c:v>
                      </c:pt>
                      <c:pt idx="3628">
                        <c:v>726.09504394531291</c:v>
                      </c:pt>
                      <c:pt idx="3629">
                        <c:v>726.29750976562502</c:v>
                      </c:pt>
                      <c:pt idx="3630">
                        <c:v>726.48740234374998</c:v>
                      </c:pt>
                      <c:pt idx="3631">
                        <c:v>726.68984375000002</c:v>
                      </c:pt>
                      <c:pt idx="3632">
                        <c:v>726.89982910156209</c:v>
                      </c:pt>
                      <c:pt idx="3633">
                        <c:v>727.09599609375005</c:v>
                      </c:pt>
                      <c:pt idx="3634">
                        <c:v>727.28837890625005</c:v>
                      </c:pt>
                      <c:pt idx="3635">
                        <c:v>727.49711914062505</c:v>
                      </c:pt>
                      <c:pt idx="3636">
                        <c:v>727.68950195312505</c:v>
                      </c:pt>
                      <c:pt idx="3637">
                        <c:v>727.87685546875002</c:v>
                      </c:pt>
                      <c:pt idx="3638">
                        <c:v>728.08183593750005</c:v>
                      </c:pt>
                      <c:pt idx="3639">
                        <c:v>728.29560546874995</c:v>
                      </c:pt>
                      <c:pt idx="3640">
                        <c:v>728.495532226563</c:v>
                      </c:pt>
                      <c:pt idx="3641">
                        <c:v>728.684155273437</c:v>
                      </c:pt>
                      <c:pt idx="3642">
                        <c:v>728.87902832031205</c:v>
                      </c:pt>
                      <c:pt idx="3643">
                        <c:v>729.08020019531295</c:v>
                      </c:pt>
                      <c:pt idx="3644">
                        <c:v>729.28642578125005</c:v>
                      </c:pt>
                      <c:pt idx="3645">
                        <c:v>729.48486328125</c:v>
                      </c:pt>
                      <c:pt idx="3646">
                        <c:v>729.687084960937</c:v>
                      </c:pt>
                      <c:pt idx="3647">
                        <c:v>729.89604492187505</c:v>
                      </c:pt>
                      <c:pt idx="3648">
                        <c:v>730.09597167968798</c:v>
                      </c:pt>
                      <c:pt idx="3649">
                        <c:v>730.29213867187502</c:v>
                      </c:pt>
                      <c:pt idx="3650">
                        <c:v>730.49860839843791</c:v>
                      </c:pt>
                      <c:pt idx="3651">
                        <c:v>730.69353027343709</c:v>
                      </c:pt>
                      <c:pt idx="3652">
                        <c:v>730.88188476562505</c:v>
                      </c:pt>
                      <c:pt idx="3653">
                        <c:v>731.07929687499995</c:v>
                      </c:pt>
                      <c:pt idx="3654">
                        <c:v>731.281982421875</c:v>
                      </c:pt>
                      <c:pt idx="3655">
                        <c:v>731.48945312499995</c:v>
                      </c:pt>
                      <c:pt idx="3656">
                        <c:v>731.68437500000005</c:v>
                      </c:pt>
                      <c:pt idx="3657">
                        <c:v>731.88303222656293</c:v>
                      </c:pt>
                      <c:pt idx="3658">
                        <c:v>732.086499023437</c:v>
                      </c:pt>
                      <c:pt idx="3659">
                        <c:v>732.295239257812</c:v>
                      </c:pt>
                      <c:pt idx="3660">
                        <c:v>732.50043945312495</c:v>
                      </c:pt>
                      <c:pt idx="3661">
                        <c:v>732.69909667968795</c:v>
                      </c:pt>
                      <c:pt idx="3662">
                        <c:v>732.88518066406209</c:v>
                      </c:pt>
                      <c:pt idx="3663">
                        <c:v>733.08239746093705</c:v>
                      </c:pt>
                      <c:pt idx="3664">
                        <c:v>733.29367675781202</c:v>
                      </c:pt>
                      <c:pt idx="3665">
                        <c:v>733.48251953124998</c:v>
                      </c:pt>
                      <c:pt idx="3666">
                        <c:v>733.68095703125005</c:v>
                      </c:pt>
                      <c:pt idx="3667">
                        <c:v>733.87961425781202</c:v>
                      </c:pt>
                      <c:pt idx="3668">
                        <c:v>734.07597656250005</c:v>
                      </c:pt>
                      <c:pt idx="3669">
                        <c:v>734.28095703124995</c:v>
                      </c:pt>
                      <c:pt idx="3670">
                        <c:v>734.479663085938</c:v>
                      </c:pt>
                      <c:pt idx="3671">
                        <c:v>734.66928710937498</c:v>
                      </c:pt>
                      <c:pt idx="3672">
                        <c:v>734.87275390624995</c:v>
                      </c:pt>
                      <c:pt idx="3673">
                        <c:v>735.09433593749998</c:v>
                      </c:pt>
                      <c:pt idx="3674">
                        <c:v>735.30078125</c:v>
                      </c:pt>
                      <c:pt idx="3675">
                        <c:v>735.4931640625</c:v>
                      </c:pt>
                      <c:pt idx="3676">
                        <c:v>735.68427734374995</c:v>
                      </c:pt>
                      <c:pt idx="3677">
                        <c:v>735.87160644531298</c:v>
                      </c:pt>
                      <c:pt idx="3678">
                        <c:v>736.08515624999995</c:v>
                      </c:pt>
                      <c:pt idx="3679">
                        <c:v>736.298901367187</c:v>
                      </c:pt>
                      <c:pt idx="3680">
                        <c:v>736.48647460937502</c:v>
                      </c:pt>
                      <c:pt idx="3681">
                        <c:v>736.68769531249995</c:v>
                      </c:pt>
                      <c:pt idx="3682">
                        <c:v>736.89643554687495</c:v>
                      </c:pt>
                      <c:pt idx="3683">
                        <c:v>737.09509277343705</c:v>
                      </c:pt>
                      <c:pt idx="3684">
                        <c:v>737.28623046874998</c:v>
                      </c:pt>
                      <c:pt idx="3685">
                        <c:v>737.479663085938</c:v>
                      </c:pt>
                      <c:pt idx="3686">
                        <c:v>737.67961425781209</c:v>
                      </c:pt>
                      <c:pt idx="3687">
                        <c:v>737.87473144531293</c:v>
                      </c:pt>
                      <c:pt idx="3688">
                        <c:v>738.084716796875</c:v>
                      </c:pt>
                      <c:pt idx="3689">
                        <c:v>738.29221191406202</c:v>
                      </c:pt>
                      <c:pt idx="3690">
                        <c:v>738.49338378906293</c:v>
                      </c:pt>
                      <c:pt idx="3691">
                        <c:v>738.68828125000005</c:v>
                      </c:pt>
                      <c:pt idx="3692">
                        <c:v>738.86809082031209</c:v>
                      </c:pt>
                      <c:pt idx="3693">
                        <c:v>739.07807617187495</c:v>
                      </c:pt>
                      <c:pt idx="3694">
                        <c:v>739.29060058593791</c:v>
                      </c:pt>
                      <c:pt idx="3695">
                        <c:v>739.49052734375005</c:v>
                      </c:pt>
                      <c:pt idx="3696">
                        <c:v>739.69797363281293</c:v>
                      </c:pt>
                      <c:pt idx="3697">
                        <c:v>739.885083007812</c:v>
                      </c:pt>
                      <c:pt idx="3698">
                        <c:v>740.07497558593798</c:v>
                      </c:pt>
                      <c:pt idx="3699">
                        <c:v>740.27641601562505</c:v>
                      </c:pt>
                      <c:pt idx="3700">
                        <c:v>740.477612304687</c:v>
                      </c:pt>
                      <c:pt idx="3701">
                        <c:v>740.672534179688</c:v>
                      </c:pt>
                      <c:pt idx="3702">
                        <c:v>740.86740722656293</c:v>
                      </c:pt>
                      <c:pt idx="3703">
                        <c:v>741.07614746093702</c:v>
                      </c:pt>
                      <c:pt idx="3704">
                        <c:v>741.27985839843791</c:v>
                      </c:pt>
                      <c:pt idx="3705">
                        <c:v>741.470947265625</c:v>
                      </c:pt>
                      <c:pt idx="3706">
                        <c:v>741.67592773437502</c:v>
                      </c:pt>
                      <c:pt idx="3707">
                        <c:v>741.89099121093705</c:v>
                      </c:pt>
                      <c:pt idx="3708">
                        <c:v>742.07958984375</c:v>
                      </c:pt>
                      <c:pt idx="3709">
                        <c:v>742.27824707031209</c:v>
                      </c:pt>
                      <c:pt idx="3710">
                        <c:v>742.47792968750002</c:v>
                      </c:pt>
                      <c:pt idx="3711">
                        <c:v>742.6728515625</c:v>
                      </c:pt>
                      <c:pt idx="3712">
                        <c:v>742.880615234375</c:v>
                      </c:pt>
                      <c:pt idx="3713">
                        <c:v>743.08054199218793</c:v>
                      </c:pt>
                      <c:pt idx="3714">
                        <c:v>743.28420410156207</c:v>
                      </c:pt>
                      <c:pt idx="3715">
                        <c:v>743.48789062499998</c:v>
                      </c:pt>
                      <c:pt idx="3716">
                        <c:v>743.67526855468702</c:v>
                      </c:pt>
                      <c:pt idx="3717">
                        <c:v>743.87897949218791</c:v>
                      </c:pt>
                      <c:pt idx="3718">
                        <c:v>744.08771972656291</c:v>
                      </c:pt>
                      <c:pt idx="3719">
                        <c:v>744.27631835937495</c:v>
                      </c:pt>
                      <c:pt idx="3720">
                        <c:v>744.47497558593795</c:v>
                      </c:pt>
                      <c:pt idx="3721">
                        <c:v>744.67617187500002</c:v>
                      </c:pt>
                      <c:pt idx="3722">
                        <c:v>744.87863769531293</c:v>
                      </c:pt>
                      <c:pt idx="3723">
                        <c:v>745.08991699218791</c:v>
                      </c:pt>
                      <c:pt idx="3724">
                        <c:v>745.28984375000005</c:v>
                      </c:pt>
                      <c:pt idx="3725">
                        <c:v>745.48093261718702</c:v>
                      </c:pt>
                      <c:pt idx="3726">
                        <c:v>745.67080078125002</c:v>
                      </c:pt>
                      <c:pt idx="3727">
                        <c:v>745.87326660156202</c:v>
                      </c:pt>
                      <c:pt idx="3728">
                        <c:v>746.07697753906291</c:v>
                      </c:pt>
                      <c:pt idx="3729">
                        <c:v>746.276928710937</c:v>
                      </c:pt>
                      <c:pt idx="3730">
                        <c:v>746.47661132812505</c:v>
                      </c:pt>
                      <c:pt idx="3731">
                        <c:v>746.67629394531298</c:v>
                      </c:pt>
                      <c:pt idx="3732">
                        <c:v>746.87521972656293</c:v>
                      </c:pt>
                      <c:pt idx="3733">
                        <c:v>747.07663574218793</c:v>
                      </c:pt>
                      <c:pt idx="3734">
                        <c:v>747.29291992187495</c:v>
                      </c:pt>
                      <c:pt idx="3735">
                        <c:v>747.48906250000005</c:v>
                      </c:pt>
                      <c:pt idx="3736">
                        <c:v>747.66762695312502</c:v>
                      </c:pt>
                      <c:pt idx="3737">
                        <c:v>747.868823242188</c:v>
                      </c:pt>
                      <c:pt idx="3738">
                        <c:v>748.07626953124998</c:v>
                      </c:pt>
                      <c:pt idx="3739">
                        <c:v>748.27119140624995</c:v>
                      </c:pt>
                      <c:pt idx="3740">
                        <c:v>748.47617187499998</c:v>
                      </c:pt>
                      <c:pt idx="3741">
                        <c:v>748.68491210937498</c:v>
                      </c:pt>
                      <c:pt idx="3742">
                        <c:v>748.884838867187</c:v>
                      </c:pt>
                      <c:pt idx="3743">
                        <c:v>749.08601074218791</c:v>
                      </c:pt>
                      <c:pt idx="3744">
                        <c:v>749.28466796875</c:v>
                      </c:pt>
                      <c:pt idx="3745">
                        <c:v>749.47080078124998</c:v>
                      </c:pt>
                      <c:pt idx="3746">
                        <c:v>749.66823730468707</c:v>
                      </c:pt>
                      <c:pt idx="3747">
                        <c:v>749.88071289062498</c:v>
                      </c:pt>
                      <c:pt idx="3748">
                        <c:v>750.07312011718705</c:v>
                      </c:pt>
                      <c:pt idx="3749">
                        <c:v>750.26677246093709</c:v>
                      </c:pt>
                      <c:pt idx="3750">
                        <c:v>750.479248046875</c:v>
                      </c:pt>
                      <c:pt idx="3751">
                        <c:v>750.68020019531298</c:v>
                      </c:pt>
                      <c:pt idx="3752">
                        <c:v>750.87763671874995</c:v>
                      </c:pt>
                      <c:pt idx="3753">
                        <c:v>751.07653808593795</c:v>
                      </c:pt>
                      <c:pt idx="3754">
                        <c:v>751.271411132813</c:v>
                      </c:pt>
                      <c:pt idx="3755">
                        <c:v>751.473876953125</c:v>
                      </c:pt>
                      <c:pt idx="3756">
                        <c:v>751.68889160156209</c:v>
                      </c:pt>
                      <c:pt idx="3757">
                        <c:v>751.88879394531295</c:v>
                      </c:pt>
                      <c:pt idx="3758">
                        <c:v>752.07744140625005</c:v>
                      </c:pt>
                      <c:pt idx="3759">
                        <c:v>752.27111816406205</c:v>
                      </c:pt>
                      <c:pt idx="3760">
                        <c:v>752.46977539062505</c:v>
                      </c:pt>
                      <c:pt idx="3761">
                        <c:v>752.66970214843798</c:v>
                      </c:pt>
                      <c:pt idx="3762">
                        <c:v>752.86208496093707</c:v>
                      </c:pt>
                      <c:pt idx="3763">
                        <c:v>753.07080078125</c:v>
                      </c:pt>
                      <c:pt idx="3764">
                        <c:v>753.28208007812498</c:v>
                      </c:pt>
                      <c:pt idx="3765">
                        <c:v>753.475756835938</c:v>
                      </c:pt>
                      <c:pt idx="3766">
                        <c:v>753.67192382812505</c:v>
                      </c:pt>
                      <c:pt idx="3767">
                        <c:v>753.874340820312</c:v>
                      </c:pt>
                      <c:pt idx="3768">
                        <c:v>754.072998046875</c:v>
                      </c:pt>
                      <c:pt idx="3769">
                        <c:v>754.270190429688</c:v>
                      </c:pt>
                      <c:pt idx="3770">
                        <c:v>754.465087890625</c:v>
                      </c:pt>
                      <c:pt idx="3771">
                        <c:v>754.66525878906293</c:v>
                      </c:pt>
                      <c:pt idx="3772">
                        <c:v>754.87902832031205</c:v>
                      </c:pt>
                      <c:pt idx="3773">
                        <c:v>755.07368164062495</c:v>
                      </c:pt>
                      <c:pt idx="3774">
                        <c:v>755.27109374999998</c:v>
                      </c:pt>
                      <c:pt idx="3775">
                        <c:v>755.47502441406209</c:v>
                      </c:pt>
                      <c:pt idx="3776">
                        <c:v>755.67119140625005</c:v>
                      </c:pt>
                      <c:pt idx="3777">
                        <c:v>755.87238769531291</c:v>
                      </c:pt>
                      <c:pt idx="3778">
                        <c:v>756.07231445312505</c:v>
                      </c:pt>
                      <c:pt idx="3779">
                        <c:v>756.278564453125</c:v>
                      </c:pt>
                      <c:pt idx="3780">
                        <c:v>756.47573242187502</c:v>
                      </c:pt>
                      <c:pt idx="3781">
                        <c:v>756.66433105468707</c:v>
                      </c:pt>
                      <c:pt idx="3782">
                        <c:v>756.86198730468709</c:v>
                      </c:pt>
                      <c:pt idx="3783">
                        <c:v>757.06694335937505</c:v>
                      </c:pt>
                      <c:pt idx="3784">
                        <c:v>757.26564941406207</c:v>
                      </c:pt>
                      <c:pt idx="3785">
                        <c:v>757.46938476562502</c:v>
                      </c:pt>
                      <c:pt idx="3786">
                        <c:v>757.67180175781209</c:v>
                      </c:pt>
                      <c:pt idx="3787">
                        <c:v>757.87924804687498</c:v>
                      </c:pt>
                      <c:pt idx="3788">
                        <c:v>758.07790527343707</c:v>
                      </c:pt>
                      <c:pt idx="3789">
                        <c:v>758.26149902343707</c:v>
                      </c:pt>
                      <c:pt idx="3790">
                        <c:v>758.468994140625</c:v>
                      </c:pt>
                      <c:pt idx="3791">
                        <c:v>758.670166015625</c:v>
                      </c:pt>
                      <c:pt idx="3792">
                        <c:v>758.86757812500002</c:v>
                      </c:pt>
                      <c:pt idx="3793">
                        <c:v>759.07507324218795</c:v>
                      </c:pt>
                      <c:pt idx="3794">
                        <c:v>759.26218261718702</c:v>
                      </c:pt>
                      <c:pt idx="3795">
                        <c:v>759.455810546875</c:v>
                      </c:pt>
                      <c:pt idx="3796">
                        <c:v>759.66708984374998</c:v>
                      </c:pt>
                      <c:pt idx="3797">
                        <c:v>759.86828613281295</c:v>
                      </c:pt>
                      <c:pt idx="3798">
                        <c:v>760.07221679687495</c:v>
                      </c:pt>
                      <c:pt idx="3799">
                        <c:v>760.26940917968795</c:v>
                      </c:pt>
                      <c:pt idx="3800">
                        <c:v>760.45781250000005</c:v>
                      </c:pt>
                      <c:pt idx="3801">
                        <c:v>760.66276855468709</c:v>
                      </c:pt>
                      <c:pt idx="3802">
                        <c:v>760.86896972656291</c:v>
                      </c:pt>
                      <c:pt idx="3803">
                        <c:v>761.06286621093705</c:v>
                      </c:pt>
                      <c:pt idx="3804">
                        <c:v>761.25297851562505</c:v>
                      </c:pt>
                      <c:pt idx="3805">
                        <c:v>761.45415039062505</c:v>
                      </c:pt>
                      <c:pt idx="3806">
                        <c:v>761.66640625000002</c:v>
                      </c:pt>
                      <c:pt idx="3807">
                        <c:v>761.87387695312498</c:v>
                      </c:pt>
                      <c:pt idx="3808">
                        <c:v>762.07277832031207</c:v>
                      </c:pt>
                      <c:pt idx="3809">
                        <c:v>762.263916015625</c:v>
                      </c:pt>
                      <c:pt idx="3810">
                        <c:v>762.4638671875</c:v>
                      </c:pt>
                      <c:pt idx="3811">
                        <c:v>762.67006835937502</c:v>
                      </c:pt>
                      <c:pt idx="3812">
                        <c:v>762.863696289063</c:v>
                      </c:pt>
                      <c:pt idx="3813">
                        <c:v>763.05085449218791</c:v>
                      </c:pt>
                      <c:pt idx="3814">
                        <c:v>763.26088867187502</c:v>
                      </c:pt>
                      <c:pt idx="3815">
                        <c:v>763.479663085938</c:v>
                      </c:pt>
                      <c:pt idx="3816">
                        <c:v>763.67075195312498</c:v>
                      </c:pt>
                      <c:pt idx="3817">
                        <c:v>763.859619140625</c:v>
                      </c:pt>
                      <c:pt idx="3818">
                        <c:v>764.06081542968798</c:v>
                      </c:pt>
                      <c:pt idx="3819">
                        <c:v>764.257983398438</c:v>
                      </c:pt>
                      <c:pt idx="3820">
                        <c:v>764.460205078125</c:v>
                      </c:pt>
                      <c:pt idx="3821">
                        <c:v>764.66665039062502</c:v>
                      </c:pt>
                      <c:pt idx="3822">
                        <c:v>764.86052246093709</c:v>
                      </c:pt>
                      <c:pt idx="3823">
                        <c:v>765.05544433593798</c:v>
                      </c:pt>
                      <c:pt idx="3824">
                        <c:v>765.254150390625</c:v>
                      </c:pt>
                      <c:pt idx="3825">
                        <c:v>765.45761718749998</c:v>
                      </c:pt>
                      <c:pt idx="3826">
                        <c:v>765.66884765625002</c:v>
                      </c:pt>
                      <c:pt idx="3827">
                        <c:v>765.8740234375</c:v>
                      </c:pt>
                      <c:pt idx="3828">
                        <c:v>766.06892089843791</c:v>
                      </c:pt>
                      <c:pt idx="3829">
                        <c:v>766.261303710937</c:v>
                      </c:pt>
                      <c:pt idx="3830">
                        <c:v>766.45747070312495</c:v>
                      </c:pt>
                      <c:pt idx="3831">
                        <c:v>766.65993652343707</c:v>
                      </c:pt>
                      <c:pt idx="3832">
                        <c:v>766.86362304687498</c:v>
                      </c:pt>
                      <c:pt idx="3833">
                        <c:v>767.06103515625</c:v>
                      </c:pt>
                      <c:pt idx="3834">
                        <c:v>767.258471679688</c:v>
                      </c:pt>
                      <c:pt idx="3835">
                        <c:v>767.46220703125005</c:v>
                      </c:pt>
                      <c:pt idx="3836">
                        <c:v>767.66086425781202</c:v>
                      </c:pt>
                      <c:pt idx="3837">
                        <c:v>767.85827636718705</c:v>
                      </c:pt>
                      <c:pt idx="3838">
                        <c:v>768.05698242187498</c:v>
                      </c:pt>
                      <c:pt idx="3839">
                        <c:v>768.26696777343705</c:v>
                      </c:pt>
                      <c:pt idx="3840">
                        <c:v>768.47316894531298</c:v>
                      </c:pt>
                      <c:pt idx="3841">
                        <c:v>768.66782226562498</c:v>
                      </c:pt>
                      <c:pt idx="3842">
                        <c:v>768.85769042968798</c:v>
                      </c:pt>
                      <c:pt idx="3843">
                        <c:v>769.05283203124998</c:v>
                      </c:pt>
                      <c:pt idx="3844">
                        <c:v>769.25002441406207</c:v>
                      </c:pt>
                      <c:pt idx="3845">
                        <c:v>769.45498046875002</c:v>
                      </c:pt>
                      <c:pt idx="3846">
                        <c:v>769.66394042968795</c:v>
                      </c:pt>
                      <c:pt idx="3847">
                        <c:v>769.86386718749998</c:v>
                      </c:pt>
                      <c:pt idx="3848">
                        <c:v>770.058764648438</c:v>
                      </c:pt>
                      <c:pt idx="3849">
                        <c:v>770.25241699218793</c:v>
                      </c:pt>
                      <c:pt idx="3850">
                        <c:v>770.46364746093707</c:v>
                      </c:pt>
                      <c:pt idx="3851">
                        <c:v>770.66860351562502</c:v>
                      </c:pt>
                      <c:pt idx="3852">
                        <c:v>770.85700683593791</c:v>
                      </c:pt>
                      <c:pt idx="3853">
                        <c:v>771.04689941406207</c:v>
                      </c:pt>
                      <c:pt idx="3854">
                        <c:v>771.25461425781202</c:v>
                      </c:pt>
                      <c:pt idx="3855">
                        <c:v>771.45705566406207</c:v>
                      </c:pt>
                      <c:pt idx="3856">
                        <c:v>771.659497070312</c:v>
                      </c:pt>
                      <c:pt idx="3857">
                        <c:v>771.87199707031209</c:v>
                      </c:pt>
                      <c:pt idx="3858">
                        <c:v>772.060620117187</c:v>
                      </c:pt>
                      <c:pt idx="3859">
                        <c:v>772.24167480468702</c:v>
                      </c:pt>
                      <c:pt idx="3860">
                        <c:v>772.45039062499995</c:v>
                      </c:pt>
                      <c:pt idx="3861">
                        <c:v>772.66669921874995</c:v>
                      </c:pt>
                      <c:pt idx="3862">
                        <c:v>772.86162109375005</c:v>
                      </c:pt>
                      <c:pt idx="3863">
                        <c:v>773.05651855468705</c:v>
                      </c:pt>
                      <c:pt idx="3864">
                        <c:v>773.26650390625002</c:v>
                      </c:pt>
                      <c:pt idx="3865">
                        <c:v>773.47121582031207</c:v>
                      </c:pt>
                      <c:pt idx="3866">
                        <c:v>773.66738281250002</c:v>
                      </c:pt>
                      <c:pt idx="3867">
                        <c:v>773.86376953125</c:v>
                      </c:pt>
                      <c:pt idx="3868">
                        <c:v>774.05615234375</c:v>
                      </c:pt>
                      <c:pt idx="3869">
                        <c:v>774.25107421874998</c:v>
                      </c:pt>
                      <c:pt idx="3870">
                        <c:v>774.45856933593791</c:v>
                      </c:pt>
                      <c:pt idx="3871">
                        <c:v>774.659497070312</c:v>
                      </c:pt>
                      <c:pt idx="3872">
                        <c:v>774.85415039062502</c:v>
                      </c:pt>
                      <c:pt idx="3873">
                        <c:v>775.05434570312502</c:v>
                      </c:pt>
                      <c:pt idx="3874">
                        <c:v>775.26081542968791</c:v>
                      </c:pt>
                      <c:pt idx="3875">
                        <c:v>775.46452636718709</c:v>
                      </c:pt>
                      <c:pt idx="3876">
                        <c:v>775.66442871093705</c:v>
                      </c:pt>
                      <c:pt idx="3877">
                        <c:v>775.85554199218791</c:v>
                      </c:pt>
                      <c:pt idx="3878">
                        <c:v>776.04794921874998</c:v>
                      </c:pt>
                      <c:pt idx="3879">
                        <c:v>776.250170898438</c:v>
                      </c:pt>
                      <c:pt idx="3880">
                        <c:v>776.45510253906298</c:v>
                      </c:pt>
                      <c:pt idx="3881">
                        <c:v>776.66408691406207</c:v>
                      </c:pt>
                      <c:pt idx="3882">
                        <c:v>776.86279296875</c:v>
                      </c:pt>
                      <c:pt idx="3883">
                        <c:v>777.04611816406202</c:v>
                      </c:pt>
                      <c:pt idx="3884">
                        <c:v>777.23574218750002</c:v>
                      </c:pt>
                      <c:pt idx="3885">
                        <c:v>777.44345703124998</c:v>
                      </c:pt>
                      <c:pt idx="3886">
                        <c:v>777.66628417968798</c:v>
                      </c:pt>
                      <c:pt idx="3887">
                        <c:v>777.85866699218798</c:v>
                      </c:pt>
                      <c:pt idx="3888">
                        <c:v>778.04350585937505</c:v>
                      </c:pt>
                      <c:pt idx="3889">
                        <c:v>778.25603027343709</c:v>
                      </c:pt>
                      <c:pt idx="3890">
                        <c:v>778.45192871093707</c:v>
                      </c:pt>
                      <c:pt idx="3891">
                        <c:v>778.65434570312505</c:v>
                      </c:pt>
                      <c:pt idx="3892">
                        <c:v>778.85703124999998</c:v>
                      </c:pt>
                      <c:pt idx="3893">
                        <c:v>779.04819335937498</c:v>
                      </c:pt>
                      <c:pt idx="3894">
                        <c:v>779.246899414062</c:v>
                      </c:pt>
                      <c:pt idx="3895">
                        <c:v>779.45563964843791</c:v>
                      </c:pt>
                      <c:pt idx="3896">
                        <c:v>779.64775390625005</c:v>
                      </c:pt>
                      <c:pt idx="3897">
                        <c:v>779.84514160156209</c:v>
                      </c:pt>
                      <c:pt idx="3898">
                        <c:v>780.056640625</c:v>
                      </c:pt>
                      <c:pt idx="3899">
                        <c:v>780.265380859375</c:v>
                      </c:pt>
                      <c:pt idx="3900">
                        <c:v>780.46530761718702</c:v>
                      </c:pt>
                      <c:pt idx="3901">
                        <c:v>780.66525878906293</c:v>
                      </c:pt>
                      <c:pt idx="3902">
                        <c:v>780.86520996093702</c:v>
                      </c:pt>
                      <c:pt idx="3903">
                        <c:v>781.05859375</c:v>
                      </c:pt>
                      <c:pt idx="3904">
                        <c:v>781.25346679687505</c:v>
                      </c:pt>
                      <c:pt idx="3905">
                        <c:v>781.443603515625</c:v>
                      </c:pt>
                      <c:pt idx="3906">
                        <c:v>781.65234375</c:v>
                      </c:pt>
                      <c:pt idx="3907">
                        <c:v>781.85224609374995</c:v>
                      </c:pt>
                      <c:pt idx="3908">
                        <c:v>782.05471191406207</c:v>
                      </c:pt>
                      <c:pt idx="3909">
                        <c:v>782.25217285156202</c:v>
                      </c:pt>
                      <c:pt idx="3910">
                        <c:v>782.43928222656291</c:v>
                      </c:pt>
                      <c:pt idx="3911">
                        <c:v>782.637939453125</c:v>
                      </c:pt>
                      <c:pt idx="3912">
                        <c:v>782.8466796875</c:v>
                      </c:pt>
                      <c:pt idx="3913">
                        <c:v>783.05666503906298</c:v>
                      </c:pt>
                      <c:pt idx="3914">
                        <c:v>783.250561523437</c:v>
                      </c:pt>
                      <c:pt idx="3915">
                        <c:v>783.44545898437502</c:v>
                      </c:pt>
                      <c:pt idx="3916">
                        <c:v>783.64892578125</c:v>
                      </c:pt>
                      <c:pt idx="3917">
                        <c:v>783.848876953125</c:v>
                      </c:pt>
                      <c:pt idx="3918">
                        <c:v>784.04147949218793</c:v>
                      </c:pt>
                      <c:pt idx="3919">
                        <c:v>784.24265136718702</c:v>
                      </c:pt>
                      <c:pt idx="3920">
                        <c:v>784.457690429688</c:v>
                      </c:pt>
                      <c:pt idx="3921">
                        <c:v>784.66867675781202</c:v>
                      </c:pt>
                      <c:pt idx="3922">
                        <c:v>784.85200195312495</c:v>
                      </c:pt>
                      <c:pt idx="3923">
                        <c:v>785.04438476562495</c:v>
                      </c:pt>
                      <c:pt idx="3924">
                        <c:v>785.2470703125</c:v>
                      </c:pt>
                      <c:pt idx="3925">
                        <c:v>785.44980468749998</c:v>
                      </c:pt>
                      <c:pt idx="3926">
                        <c:v>785.64846191406207</c:v>
                      </c:pt>
                      <c:pt idx="3927">
                        <c:v>785.84462890625002</c:v>
                      </c:pt>
                      <c:pt idx="3928">
                        <c:v>786.05715332031207</c:v>
                      </c:pt>
                      <c:pt idx="3929">
                        <c:v>786.25932617187505</c:v>
                      </c:pt>
                      <c:pt idx="3930">
                        <c:v>786.45651855468702</c:v>
                      </c:pt>
                      <c:pt idx="3931">
                        <c:v>786.65019531250005</c:v>
                      </c:pt>
                      <c:pt idx="3932">
                        <c:v>786.84658203125002</c:v>
                      </c:pt>
                      <c:pt idx="3933">
                        <c:v>787.05051269531293</c:v>
                      </c:pt>
                      <c:pt idx="3934">
                        <c:v>787.25397949218791</c:v>
                      </c:pt>
                      <c:pt idx="3935">
                        <c:v>787.45139160156202</c:v>
                      </c:pt>
                      <c:pt idx="3936">
                        <c:v>787.646557617187</c:v>
                      </c:pt>
                      <c:pt idx="3937">
                        <c:v>787.84523925781207</c:v>
                      </c:pt>
                      <c:pt idx="3938">
                        <c:v>788.05019531250002</c:v>
                      </c:pt>
                      <c:pt idx="3939">
                        <c:v>788.26748046875002</c:v>
                      </c:pt>
                      <c:pt idx="3940">
                        <c:v>788.45961914062502</c:v>
                      </c:pt>
                      <c:pt idx="3941">
                        <c:v>788.63818359375</c:v>
                      </c:pt>
                      <c:pt idx="3942">
                        <c:v>788.850903320312</c:v>
                      </c:pt>
                      <c:pt idx="3943">
                        <c:v>789.057373046875</c:v>
                      </c:pt>
                      <c:pt idx="3944">
                        <c:v>789.251049804687</c:v>
                      </c:pt>
                      <c:pt idx="3945">
                        <c:v>789.45725097656293</c:v>
                      </c:pt>
                      <c:pt idx="3946">
                        <c:v>789.64963378906293</c:v>
                      </c:pt>
                      <c:pt idx="3947">
                        <c:v>789.84326171875</c:v>
                      </c:pt>
                      <c:pt idx="3948">
                        <c:v>790.04067382812502</c:v>
                      </c:pt>
                      <c:pt idx="3949">
                        <c:v>790.24062500000002</c:v>
                      </c:pt>
                      <c:pt idx="3950">
                        <c:v>790.45061035156209</c:v>
                      </c:pt>
                      <c:pt idx="3951">
                        <c:v>790.63796386718707</c:v>
                      </c:pt>
                      <c:pt idx="3952">
                        <c:v>790.835375976563</c:v>
                      </c:pt>
                      <c:pt idx="3953">
                        <c:v>791.04284667968795</c:v>
                      </c:pt>
                      <c:pt idx="3954">
                        <c:v>791.24028320312505</c:v>
                      </c:pt>
                      <c:pt idx="3955">
                        <c:v>791.45029296874998</c:v>
                      </c:pt>
                      <c:pt idx="3956">
                        <c:v>791.65651855468707</c:v>
                      </c:pt>
                      <c:pt idx="3957">
                        <c:v>791.84890136718707</c:v>
                      </c:pt>
                      <c:pt idx="3958">
                        <c:v>792.05261230468705</c:v>
                      </c:pt>
                      <c:pt idx="3959">
                        <c:v>792.260083007812</c:v>
                      </c:pt>
                      <c:pt idx="3960">
                        <c:v>792.44968261718702</c:v>
                      </c:pt>
                      <c:pt idx="3961">
                        <c:v>792.63808593750002</c:v>
                      </c:pt>
                      <c:pt idx="3962">
                        <c:v>792.84206542968798</c:v>
                      </c:pt>
                      <c:pt idx="3963">
                        <c:v>793.06108398437505</c:v>
                      </c:pt>
                      <c:pt idx="3964">
                        <c:v>793.26325683593791</c:v>
                      </c:pt>
                      <c:pt idx="3965">
                        <c:v>793.44431152343702</c:v>
                      </c:pt>
                      <c:pt idx="3966">
                        <c:v>793.64072265624998</c:v>
                      </c:pt>
                      <c:pt idx="3967">
                        <c:v>793.84042968749998</c:v>
                      </c:pt>
                      <c:pt idx="3968">
                        <c:v>794.04038085937498</c:v>
                      </c:pt>
                      <c:pt idx="3969">
                        <c:v>794.25185546875002</c:v>
                      </c:pt>
                      <c:pt idx="3970">
                        <c:v>794.45302734375002</c:v>
                      </c:pt>
                      <c:pt idx="3971">
                        <c:v>794.64919433593798</c:v>
                      </c:pt>
                      <c:pt idx="3972">
                        <c:v>794.85163574218791</c:v>
                      </c:pt>
                      <c:pt idx="3973">
                        <c:v>795.05405273437498</c:v>
                      </c:pt>
                      <c:pt idx="3974">
                        <c:v>795.25273437500005</c:v>
                      </c:pt>
                      <c:pt idx="3975">
                        <c:v>795.44641113281295</c:v>
                      </c:pt>
                      <c:pt idx="3976">
                        <c:v>795.64506835937505</c:v>
                      </c:pt>
                      <c:pt idx="3977">
                        <c:v>795.85129394531293</c:v>
                      </c:pt>
                      <c:pt idx="3978">
                        <c:v>796.04497070312505</c:v>
                      </c:pt>
                      <c:pt idx="3979">
                        <c:v>796.23232421875002</c:v>
                      </c:pt>
                      <c:pt idx="3980">
                        <c:v>796.44230957031209</c:v>
                      </c:pt>
                      <c:pt idx="3981">
                        <c:v>796.65104980468709</c:v>
                      </c:pt>
                      <c:pt idx="3982">
                        <c:v>796.84216308593795</c:v>
                      </c:pt>
                      <c:pt idx="3983">
                        <c:v>797.03454589843795</c:v>
                      </c:pt>
                      <c:pt idx="3984">
                        <c:v>797.23198242187505</c:v>
                      </c:pt>
                      <c:pt idx="3985">
                        <c:v>797.43566894531295</c:v>
                      </c:pt>
                      <c:pt idx="3986">
                        <c:v>797.63811035156209</c:v>
                      </c:pt>
                      <c:pt idx="3987">
                        <c:v>797.82902832031209</c:v>
                      </c:pt>
                      <c:pt idx="3988">
                        <c:v>798.030200195313</c:v>
                      </c:pt>
                      <c:pt idx="3989">
                        <c:v>798.24545898437498</c:v>
                      </c:pt>
                      <c:pt idx="3990">
                        <c:v>798.44794921874995</c:v>
                      </c:pt>
                      <c:pt idx="3991">
                        <c:v>798.64406738281298</c:v>
                      </c:pt>
                      <c:pt idx="3992">
                        <c:v>798.84145507812502</c:v>
                      </c:pt>
                      <c:pt idx="3993">
                        <c:v>799.0439453125</c:v>
                      </c:pt>
                      <c:pt idx="3994">
                        <c:v>799.250170898438</c:v>
                      </c:pt>
                      <c:pt idx="3995">
                        <c:v>799.44379882812495</c:v>
                      </c:pt>
                      <c:pt idx="3996">
                        <c:v>799.63364257812498</c:v>
                      </c:pt>
                      <c:pt idx="3997">
                        <c:v>799.83984375</c:v>
                      </c:pt>
                      <c:pt idx="3998">
                        <c:v>800.05866699218791</c:v>
                      </c:pt>
                      <c:pt idx="3999">
                        <c:v>800.258618164062</c:v>
                      </c:pt>
                      <c:pt idx="4000">
                        <c:v>800.4482421875</c:v>
                      </c:pt>
                      <c:pt idx="4001">
                        <c:v>800.654223632813</c:v>
                      </c:pt>
                      <c:pt idx="4002">
                        <c:v>800.84436035156205</c:v>
                      </c:pt>
                      <c:pt idx="4003">
                        <c:v>801.03322753906298</c:v>
                      </c:pt>
                      <c:pt idx="4004">
                        <c:v>801.23818359375002</c:v>
                      </c:pt>
                      <c:pt idx="4005">
                        <c:v>801.42907714843795</c:v>
                      </c:pt>
                      <c:pt idx="4006">
                        <c:v>801.62648925781207</c:v>
                      </c:pt>
                      <c:pt idx="4007">
                        <c:v>801.83417968749995</c:v>
                      </c:pt>
                      <c:pt idx="4008">
                        <c:v>802.04541015625</c:v>
                      </c:pt>
                      <c:pt idx="4009">
                        <c:v>802.24157714843795</c:v>
                      </c:pt>
                      <c:pt idx="4010">
                        <c:v>802.428955078125</c:v>
                      </c:pt>
                      <c:pt idx="4011">
                        <c:v>802.63393554687502</c:v>
                      </c:pt>
                      <c:pt idx="4012">
                        <c:v>802.83486328125002</c:v>
                      </c:pt>
                      <c:pt idx="4013">
                        <c:v>803.02951660156202</c:v>
                      </c:pt>
                      <c:pt idx="4014">
                        <c:v>803.24104003906291</c:v>
                      </c:pt>
                      <c:pt idx="4015">
                        <c:v>803.462573242188</c:v>
                      </c:pt>
                      <c:pt idx="4016">
                        <c:v>803.65620117187495</c:v>
                      </c:pt>
                      <c:pt idx="4017">
                        <c:v>803.841064453125</c:v>
                      </c:pt>
                      <c:pt idx="4018">
                        <c:v>804.039721679688</c:v>
                      </c:pt>
                      <c:pt idx="4019">
                        <c:v>804.24091796874995</c:v>
                      </c:pt>
                      <c:pt idx="4020">
                        <c:v>804.440600585938</c:v>
                      </c:pt>
                      <c:pt idx="4021">
                        <c:v>804.64406738281298</c:v>
                      </c:pt>
                      <c:pt idx="4022">
                        <c:v>804.84680175781205</c:v>
                      </c:pt>
                      <c:pt idx="4023">
                        <c:v>805.04819335937498</c:v>
                      </c:pt>
                      <c:pt idx="4024">
                        <c:v>805.24809570312505</c:v>
                      </c:pt>
                      <c:pt idx="4025">
                        <c:v>805.444262695313</c:v>
                      </c:pt>
                      <c:pt idx="4026">
                        <c:v>805.63161621093707</c:v>
                      </c:pt>
                      <c:pt idx="4027">
                        <c:v>805.83156738281298</c:v>
                      </c:pt>
                      <c:pt idx="4028">
                        <c:v>806.03403320312498</c:v>
                      </c:pt>
                      <c:pt idx="4029">
                        <c:v>806.22893066406209</c:v>
                      </c:pt>
                      <c:pt idx="4030">
                        <c:v>806.42380371093702</c:v>
                      </c:pt>
                      <c:pt idx="4031">
                        <c:v>806.62375488281293</c:v>
                      </c:pt>
                      <c:pt idx="4032">
                        <c:v>806.82473144531298</c:v>
                      </c:pt>
                      <c:pt idx="4033">
                        <c:v>807.02590332031207</c:v>
                      </c:pt>
                      <c:pt idx="4034">
                        <c:v>807.24240722656293</c:v>
                      </c:pt>
                      <c:pt idx="4035">
                        <c:v>807.44230957031209</c:v>
                      </c:pt>
                      <c:pt idx="4036">
                        <c:v>807.63723144531298</c:v>
                      </c:pt>
                      <c:pt idx="4037">
                        <c:v>807.82839355468707</c:v>
                      </c:pt>
                      <c:pt idx="4038">
                        <c:v>808.02829589843793</c:v>
                      </c:pt>
                      <c:pt idx="4039">
                        <c:v>808.23576660156209</c:v>
                      </c:pt>
                      <c:pt idx="4040">
                        <c:v>808.43193359375005</c:v>
                      </c:pt>
                      <c:pt idx="4041">
                        <c:v>808.63562011718705</c:v>
                      </c:pt>
                      <c:pt idx="4042">
                        <c:v>808.841870117187</c:v>
                      </c:pt>
                      <c:pt idx="4043">
                        <c:v>809.04182128906291</c:v>
                      </c:pt>
                      <c:pt idx="4044">
                        <c:v>809.23166503906293</c:v>
                      </c:pt>
                      <c:pt idx="4045">
                        <c:v>809.430102539063</c:v>
                      </c:pt>
                      <c:pt idx="4046">
                        <c:v>809.63759765625002</c:v>
                      </c:pt>
                      <c:pt idx="4047">
                        <c:v>809.831469726563</c:v>
                      </c:pt>
                      <c:pt idx="4048">
                        <c:v>810.03266601562495</c:v>
                      </c:pt>
                      <c:pt idx="4049">
                        <c:v>810.25021972656293</c:v>
                      </c:pt>
                      <c:pt idx="4050">
                        <c:v>810.44006347656295</c:v>
                      </c:pt>
                      <c:pt idx="4051">
                        <c:v>810.63369140625002</c:v>
                      </c:pt>
                      <c:pt idx="4052">
                        <c:v>810.83364257812502</c:v>
                      </c:pt>
                      <c:pt idx="4053">
                        <c:v>811.031079101562</c:v>
                      </c:pt>
                      <c:pt idx="4054">
                        <c:v>811.24106445312498</c:v>
                      </c:pt>
                      <c:pt idx="4055">
                        <c:v>811.43720703124995</c:v>
                      </c:pt>
                      <c:pt idx="4056">
                        <c:v>811.64091796875005</c:v>
                      </c:pt>
                      <c:pt idx="4057">
                        <c:v>811.83457031249998</c:v>
                      </c:pt>
                      <c:pt idx="4058">
                        <c:v>812.02944335937502</c:v>
                      </c:pt>
                      <c:pt idx="4059">
                        <c:v>812.23188476562495</c:v>
                      </c:pt>
                      <c:pt idx="4060">
                        <c:v>812.43159179687495</c:v>
                      </c:pt>
                      <c:pt idx="4061">
                        <c:v>812.63029785156209</c:v>
                      </c:pt>
                      <c:pt idx="4062">
                        <c:v>812.82546386718707</c:v>
                      </c:pt>
                      <c:pt idx="4063">
                        <c:v>813.03041992187502</c:v>
                      </c:pt>
                      <c:pt idx="4064">
                        <c:v>813.22380371093709</c:v>
                      </c:pt>
                      <c:pt idx="4065">
                        <c:v>813.41743164062495</c:v>
                      </c:pt>
                      <c:pt idx="4066">
                        <c:v>813.62014160156207</c:v>
                      </c:pt>
                      <c:pt idx="4067">
                        <c:v>813.83767089843798</c:v>
                      </c:pt>
                      <c:pt idx="4068">
                        <c:v>814.04387207031209</c:v>
                      </c:pt>
                      <c:pt idx="4069">
                        <c:v>814.22746582031209</c:v>
                      </c:pt>
                      <c:pt idx="4070">
                        <c:v>814.43115234375</c:v>
                      </c:pt>
                      <c:pt idx="4071">
                        <c:v>814.63862304687495</c:v>
                      </c:pt>
                      <c:pt idx="4072">
                        <c:v>814.82727050781205</c:v>
                      </c:pt>
                      <c:pt idx="4073">
                        <c:v>815.02719726562498</c:v>
                      </c:pt>
                      <c:pt idx="4074">
                        <c:v>815.22585449218798</c:v>
                      </c:pt>
                      <c:pt idx="4075">
                        <c:v>815.4169921875</c:v>
                      </c:pt>
                      <c:pt idx="4076">
                        <c:v>815.625732421875</c:v>
                      </c:pt>
                      <c:pt idx="4077">
                        <c:v>815.83571777343707</c:v>
                      </c:pt>
                      <c:pt idx="4078">
                        <c:v>816.03415527343702</c:v>
                      </c:pt>
                      <c:pt idx="4079">
                        <c:v>816.22653808593793</c:v>
                      </c:pt>
                      <c:pt idx="4080">
                        <c:v>816.419189453125</c:v>
                      </c:pt>
                      <c:pt idx="4081">
                        <c:v>816.625415039063</c:v>
                      </c:pt>
                      <c:pt idx="4082">
                        <c:v>816.82658691406209</c:v>
                      </c:pt>
                      <c:pt idx="4083">
                        <c:v>817.02402343749998</c:v>
                      </c:pt>
                      <c:pt idx="4084">
                        <c:v>817.23024902343707</c:v>
                      </c:pt>
                      <c:pt idx="4085">
                        <c:v>817.43771972656293</c:v>
                      </c:pt>
                      <c:pt idx="4086">
                        <c:v>817.63637695312502</c:v>
                      </c:pt>
                      <c:pt idx="4087">
                        <c:v>817.83630371093705</c:v>
                      </c:pt>
                      <c:pt idx="4088">
                        <c:v>818.03244628906293</c:v>
                      </c:pt>
                      <c:pt idx="4089">
                        <c:v>818.21604003906293</c:v>
                      </c:pt>
                      <c:pt idx="4090">
                        <c:v>818.41599121093702</c:v>
                      </c:pt>
                      <c:pt idx="4091">
                        <c:v>818.61716308593793</c:v>
                      </c:pt>
                      <c:pt idx="4092">
                        <c:v>818.82968749999998</c:v>
                      </c:pt>
                      <c:pt idx="4093">
                        <c:v>819.037182617187</c:v>
                      </c:pt>
                      <c:pt idx="4094">
                        <c:v>819.22702636718691</c:v>
                      </c:pt>
                      <c:pt idx="4095">
                        <c:v>819.42568359375002</c:v>
                      </c:pt>
                      <c:pt idx="4096">
                        <c:v>819.62290039062498</c:v>
                      </c:pt>
                      <c:pt idx="4097">
                        <c:v>819.82661132812495</c:v>
                      </c:pt>
                      <c:pt idx="4098">
                        <c:v>820.0380859375</c:v>
                      </c:pt>
                      <c:pt idx="4099">
                        <c:v>820.22792968750002</c:v>
                      </c:pt>
                      <c:pt idx="4100">
                        <c:v>820.41655273437505</c:v>
                      </c:pt>
                      <c:pt idx="4101">
                        <c:v>820.62153320312495</c:v>
                      </c:pt>
                      <c:pt idx="4102">
                        <c:v>820.82524414062505</c:v>
                      </c:pt>
                      <c:pt idx="4103">
                        <c:v>821.03276367187505</c:v>
                      </c:pt>
                      <c:pt idx="4104">
                        <c:v>821.23491210937505</c:v>
                      </c:pt>
                      <c:pt idx="4105">
                        <c:v>821.426025390625</c:v>
                      </c:pt>
                      <c:pt idx="4106">
                        <c:v>821.62875976562498</c:v>
                      </c:pt>
                      <c:pt idx="4107">
                        <c:v>821.83120117187502</c:v>
                      </c:pt>
                      <c:pt idx="4108">
                        <c:v>822.03618164062505</c:v>
                      </c:pt>
                      <c:pt idx="4109">
                        <c:v>822.24116210937495</c:v>
                      </c:pt>
                      <c:pt idx="4110">
                        <c:v>822.43979492187498</c:v>
                      </c:pt>
                      <c:pt idx="4111">
                        <c:v>822.62812499999995</c:v>
                      </c:pt>
                      <c:pt idx="4112">
                        <c:v>822.82929687499995</c:v>
                      </c:pt>
                      <c:pt idx="4113">
                        <c:v>823.040771484375</c:v>
                      </c:pt>
                      <c:pt idx="4114">
                        <c:v>823.22939453125002</c:v>
                      </c:pt>
                      <c:pt idx="4115">
                        <c:v>823.423095703125</c:v>
                      </c:pt>
                      <c:pt idx="4116">
                        <c:v>823.61679687499998</c:v>
                      </c:pt>
                      <c:pt idx="4117">
                        <c:v>823.81523437500005</c:v>
                      </c:pt>
                      <c:pt idx="4118">
                        <c:v>824.01992187500002</c:v>
                      </c:pt>
                      <c:pt idx="4119">
                        <c:v>824.22260742187495</c:v>
                      </c:pt>
                      <c:pt idx="4120">
                        <c:v>824.42402343749995</c:v>
                      </c:pt>
                      <c:pt idx="4121">
                        <c:v>824.62265624999998</c:v>
                      </c:pt>
                      <c:pt idx="4122">
                        <c:v>824.83012695312505</c:v>
                      </c:pt>
                      <c:pt idx="4123">
                        <c:v>825.02250976562505</c:v>
                      </c:pt>
                      <c:pt idx="4124">
                        <c:v>825.21621093750002</c:v>
                      </c:pt>
                      <c:pt idx="4125">
                        <c:v>825.42622070312495</c:v>
                      </c:pt>
                      <c:pt idx="4126">
                        <c:v>825.62861328124995</c:v>
                      </c:pt>
                      <c:pt idx="4127">
                        <c:v>825.8310546875</c:v>
                      </c:pt>
                      <c:pt idx="4128">
                        <c:v>826.02846679687502</c:v>
                      </c:pt>
                      <c:pt idx="4129">
                        <c:v>826.232177734375</c:v>
                      </c:pt>
                      <c:pt idx="4130">
                        <c:v>826.42709960937498</c:v>
                      </c:pt>
                      <c:pt idx="4131">
                        <c:v>826.62075195312502</c:v>
                      </c:pt>
                      <c:pt idx="4132">
                        <c:v>826.82924804687502</c:v>
                      </c:pt>
                      <c:pt idx="4133">
                        <c:v>827.02666015625005</c:v>
                      </c:pt>
                      <c:pt idx="4134">
                        <c:v>827.235595703125</c:v>
                      </c:pt>
                      <c:pt idx="4135">
                        <c:v>827.44179687500002</c:v>
                      </c:pt>
                      <c:pt idx="4136">
                        <c:v>827.626708984375</c:v>
                      </c:pt>
                      <c:pt idx="4137">
                        <c:v>827.82041015624998</c:v>
                      </c:pt>
                      <c:pt idx="4138">
                        <c:v>828.02158203124998</c:v>
                      </c:pt>
                      <c:pt idx="4139">
                        <c:v>828.21518554687498</c:v>
                      </c:pt>
                      <c:pt idx="4140">
                        <c:v>828.41889648437495</c:v>
                      </c:pt>
                      <c:pt idx="4141">
                        <c:v>828.63393554687502</c:v>
                      </c:pt>
                      <c:pt idx="4142">
                        <c:v>828.82856445312495</c:v>
                      </c:pt>
                      <c:pt idx="4143">
                        <c:v>829.01713867187505</c:v>
                      </c:pt>
                      <c:pt idx="4144">
                        <c:v>829.22084960937502</c:v>
                      </c:pt>
                      <c:pt idx="4145">
                        <c:v>829.42836914062502</c:v>
                      </c:pt>
                      <c:pt idx="4146">
                        <c:v>829.62602539062505</c:v>
                      </c:pt>
                      <c:pt idx="4147">
                        <c:v>829.82094726562502</c:v>
                      </c:pt>
                      <c:pt idx="4148">
                        <c:v>830.01962890624998</c:v>
                      </c:pt>
                      <c:pt idx="4149">
                        <c:v>830.225830078125</c:v>
                      </c:pt>
                      <c:pt idx="4150">
                        <c:v>830.43583984375005</c:v>
                      </c:pt>
                      <c:pt idx="4151">
                        <c:v>830.626953125</c:v>
                      </c:pt>
                      <c:pt idx="4152">
                        <c:v>830.8193359375</c:v>
                      </c:pt>
                      <c:pt idx="4153">
                        <c:v>831.02431640625002</c:v>
                      </c:pt>
                      <c:pt idx="4154">
                        <c:v>831.21918945312495</c:v>
                      </c:pt>
                      <c:pt idx="4155">
                        <c:v>831.42416992187498</c:v>
                      </c:pt>
                      <c:pt idx="4156">
                        <c:v>831.61782226562502</c:v>
                      </c:pt>
                      <c:pt idx="4157">
                        <c:v>831.80869140624998</c:v>
                      </c:pt>
                      <c:pt idx="4158">
                        <c:v>832.01997070312495</c:v>
                      </c:pt>
                      <c:pt idx="4159">
                        <c:v>832.2314453125</c:v>
                      </c:pt>
                      <c:pt idx="4160">
                        <c:v>832.4326171875</c:v>
                      </c:pt>
                      <c:pt idx="4161">
                        <c:v>832.61342773437502</c:v>
                      </c:pt>
                      <c:pt idx="4162">
                        <c:v>832.79702148437502</c:v>
                      </c:pt>
                      <c:pt idx="4163">
                        <c:v>832.99970703124995</c:v>
                      </c:pt>
                      <c:pt idx="4164">
                        <c:v>833.20966796874995</c:v>
                      </c:pt>
                      <c:pt idx="4165">
                        <c:v>833.41840820312495</c:v>
                      </c:pt>
                      <c:pt idx="4166">
                        <c:v>833.61958007812495</c:v>
                      </c:pt>
                      <c:pt idx="4167">
                        <c:v>833.81577148437498</c:v>
                      </c:pt>
                      <c:pt idx="4168">
                        <c:v>834.01044921874995</c:v>
                      </c:pt>
                      <c:pt idx="4169">
                        <c:v>834.21162109374995</c:v>
                      </c:pt>
                      <c:pt idx="4170">
                        <c:v>834.42314453125005</c:v>
                      </c:pt>
                      <c:pt idx="4171">
                        <c:v>834.62939453125</c:v>
                      </c:pt>
                      <c:pt idx="4172">
                        <c:v>834.83432617187498</c:v>
                      </c:pt>
                      <c:pt idx="4173">
                        <c:v>835.02543945312505</c:v>
                      </c:pt>
                      <c:pt idx="4174">
                        <c:v>835.21005859374998</c:v>
                      </c:pt>
                      <c:pt idx="4175">
                        <c:v>835.406005859375</c:v>
                      </c:pt>
                      <c:pt idx="4176">
                        <c:v>835.60595703125</c:v>
                      </c:pt>
                      <c:pt idx="4177">
                        <c:v>835.81865234375005</c:v>
                      </c:pt>
                      <c:pt idx="4178">
                        <c:v>836.03266601562495</c:v>
                      </c:pt>
                      <c:pt idx="4179">
                        <c:v>836.22885742187498</c:v>
                      </c:pt>
                      <c:pt idx="4180">
                        <c:v>836.41220703124998</c:v>
                      </c:pt>
                      <c:pt idx="4181">
                        <c:v>836.60581054687498</c:v>
                      </c:pt>
                      <c:pt idx="4182">
                        <c:v>836.81474609375005</c:v>
                      </c:pt>
                      <c:pt idx="4183">
                        <c:v>837.01347656250005</c:v>
                      </c:pt>
                      <c:pt idx="4184">
                        <c:v>837.21567382812498</c:v>
                      </c:pt>
                      <c:pt idx="4185">
                        <c:v>837.41054687500002</c:v>
                      </c:pt>
                      <c:pt idx="4186">
                        <c:v>837.61201171874995</c:v>
                      </c:pt>
                      <c:pt idx="4187">
                        <c:v>837.81948242187502</c:v>
                      </c:pt>
                      <c:pt idx="4188">
                        <c:v>838.015625</c:v>
                      </c:pt>
                      <c:pt idx="4189">
                        <c:v>838.22563476562505</c:v>
                      </c:pt>
                      <c:pt idx="4190">
                        <c:v>838.42158203124995</c:v>
                      </c:pt>
                      <c:pt idx="4191">
                        <c:v>838.60517578124995</c:v>
                      </c:pt>
                      <c:pt idx="4192">
                        <c:v>838.80908203125</c:v>
                      </c:pt>
                      <c:pt idx="4193">
                        <c:v>839.01528320312502</c:v>
                      </c:pt>
                      <c:pt idx="4194">
                        <c:v>839.21274414062498</c:v>
                      </c:pt>
                      <c:pt idx="4195">
                        <c:v>839.41767578124995</c:v>
                      </c:pt>
                      <c:pt idx="4196">
                        <c:v>839.621337890625</c:v>
                      </c:pt>
                      <c:pt idx="4197">
                        <c:v>839.82861328125</c:v>
                      </c:pt>
                      <c:pt idx="4198">
                        <c:v>840.02729492187495</c:v>
                      </c:pt>
                      <c:pt idx="4199">
                        <c:v>840.21616210937498</c:v>
                      </c:pt>
                      <c:pt idx="4200">
                        <c:v>840.41083984374995</c:v>
                      </c:pt>
                      <c:pt idx="4201">
                        <c:v>840.61074218750002</c:v>
                      </c:pt>
                      <c:pt idx="4202">
                        <c:v>840.81718750000005</c:v>
                      </c:pt>
                      <c:pt idx="4203">
                        <c:v>841.01962890624998</c:v>
                      </c:pt>
                      <c:pt idx="4204">
                        <c:v>841.20952148437505</c:v>
                      </c:pt>
                      <c:pt idx="4205">
                        <c:v>841.41069335937505</c:v>
                      </c:pt>
                      <c:pt idx="4206">
                        <c:v>841.60786132812495</c:v>
                      </c:pt>
                      <c:pt idx="4207">
                        <c:v>841.79023437499995</c:v>
                      </c:pt>
                      <c:pt idx="4208">
                        <c:v>841.99418945312505</c:v>
                      </c:pt>
                      <c:pt idx="4209">
                        <c:v>842.21044921875</c:v>
                      </c:pt>
                      <c:pt idx="4210">
                        <c:v>842.41538085937498</c:v>
                      </c:pt>
                      <c:pt idx="4211">
                        <c:v>842.61909179687495</c:v>
                      </c:pt>
                      <c:pt idx="4212">
                        <c:v>842.82407226562498</c:v>
                      </c:pt>
                      <c:pt idx="4213">
                        <c:v>843.01118164062495</c:v>
                      </c:pt>
                      <c:pt idx="4214">
                        <c:v>843.20458984375</c:v>
                      </c:pt>
                      <c:pt idx="4215">
                        <c:v>843.41962890624995</c:v>
                      </c:pt>
                      <c:pt idx="4216">
                        <c:v>843.62480468750005</c:v>
                      </c:pt>
                      <c:pt idx="4217">
                        <c:v>843.82246093749995</c:v>
                      </c:pt>
                      <c:pt idx="4218">
                        <c:v>844.01235351562502</c:v>
                      </c:pt>
                      <c:pt idx="4219">
                        <c:v>844.19843749999995</c:v>
                      </c:pt>
                      <c:pt idx="4220">
                        <c:v>844.41596679687495</c:v>
                      </c:pt>
                      <c:pt idx="4221">
                        <c:v>844.62094726562498</c:v>
                      </c:pt>
                      <c:pt idx="4222">
                        <c:v>844.80703125000002</c:v>
                      </c:pt>
                      <c:pt idx="4223">
                        <c:v>845.01577148437502</c:v>
                      </c:pt>
                      <c:pt idx="4224">
                        <c:v>845.23457031249995</c:v>
                      </c:pt>
                      <c:pt idx="4225">
                        <c:v>845.42543945312502</c:v>
                      </c:pt>
                      <c:pt idx="4226">
                        <c:v>845.611572265625</c:v>
                      </c:pt>
                      <c:pt idx="4227">
                        <c:v>845.80922851562502</c:v>
                      </c:pt>
                      <c:pt idx="4228">
                        <c:v>846.00161132812502</c:v>
                      </c:pt>
                      <c:pt idx="4229">
                        <c:v>846.20278320312502</c:v>
                      </c:pt>
                      <c:pt idx="4230">
                        <c:v>846.41274414062502</c:v>
                      </c:pt>
                      <c:pt idx="4231">
                        <c:v>846.616455078125</c:v>
                      </c:pt>
                      <c:pt idx="4232">
                        <c:v>846.8076171875</c:v>
                      </c:pt>
                      <c:pt idx="4233">
                        <c:v>847.00004882812505</c:v>
                      </c:pt>
                      <c:pt idx="4234">
                        <c:v>847.20249023437498</c:v>
                      </c:pt>
                      <c:pt idx="4235">
                        <c:v>847.41123046874998</c:v>
                      </c:pt>
                      <c:pt idx="4236">
                        <c:v>847.61748046875005</c:v>
                      </c:pt>
                      <c:pt idx="4237">
                        <c:v>847.81362304687502</c:v>
                      </c:pt>
                      <c:pt idx="4238">
                        <c:v>848.00576171875002</c:v>
                      </c:pt>
                      <c:pt idx="4239">
                        <c:v>848.201904296875</c:v>
                      </c:pt>
                      <c:pt idx="4240">
                        <c:v>848.4033203125</c:v>
                      </c:pt>
                      <c:pt idx="4241">
                        <c:v>848.60830078125002</c:v>
                      </c:pt>
                      <c:pt idx="4242">
                        <c:v>848.80317382812495</c:v>
                      </c:pt>
                      <c:pt idx="4243">
                        <c:v>849.00058593749998</c:v>
                      </c:pt>
                      <c:pt idx="4244">
                        <c:v>849.20932617187498</c:v>
                      </c:pt>
                      <c:pt idx="4245">
                        <c:v>849.407958984375</c:v>
                      </c:pt>
                      <c:pt idx="4246">
                        <c:v>849.60385742187498</c:v>
                      </c:pt>
                      <c:pt idx="4247">
                        <c:v>849.80483398437502</c:v>
                      </c:pt>
                      <c:pt idx="4248">
                        <c:v>850.02265624999995</c:v>
                      </c:pt>
                      <c:pt idx="4249">
                        <c:v>850.21528320312495</c:v>
                      </c:pt>
                      <c:pt idx="4250">
                        <c:v>850.39384765625005</c:v>
                      </c:pt>
                      <c:pt idx="4251">
                        <c:v>850.60258789062505</c:v>
                      </c:pt>
                      <c:pt idx="4252">
                        <c:v>850.8</c:v>
                      </c:pt>
                      <c:pt idx="4253">
                        <c:v>850.99492187500005</c:v>
                      </c:pt>
                      <c:pt idx="4254">
                        <c:v>851.202392578125</c:v>
                      </c:pt>
                      <c:pt idx="4255">
                        <c:v>851.40102539062502</c:v>
                      </c:pt>
                      <c:pt idx="4256">
                        <c:v>851.59843750000005</c:v>
                      </c:pt>
                      <c:pt idx="4257">
                        <c:v>851.80971679687502</c:v>
                      </c:pt>
                      <c:pt idx="4258">
                        <c:v>852.00839843749998</c:v>
                      </c:pt>
                      <c:pt idx="4259">
                        <c:v>852.20703125</c:v>
                      </c:pt>
                      <c:pt idx="4260">
                        <c:v>852.41196289062498</c:v>
                      </c:pt>
                      <c:pt idx="4261">
                        <c:v>852.61572265625</c:v>
                      </c:pt>
                      <c:pt idx="4262">
                        <c:v>852.8154296875</c:v>
                      </c:pt>
                      <c:pt idx="4263">
                        <c:v>853.01157226562498</c:v>
                      </c:pt>
                      <c:pt idx="4264">
                        <c:v>853.20771484374995</c:v>
                      </c:pt>
                      <c:pt idx="4265">
                        <c:v>853.40263671875005</c:v>
                      </c:pt>
                      <c:pt idx="4266">
                        <c:v>853.60786132812495</c:v>
                      </c:pt>
                      <c:pt idx="4267">
                        <c:v>853.80400390625005</c:v>
                      </c:pt>
                      <c:pt idx="4268">
                        <c:v>853.99765624999998</c:v>
                      </c:pt>
                      <c:pt idx="4269">
                        <c:v>854.203857421875</c:v>
                      </c:pt>
                      <c:pt idx="4270">
                        <c:v>854.40126953125002</c:v>
                      </c:pt>
                      <c:pt idx="4271">
                        <c:v>854.59467773437495</c:v>
                      </c:pt>
                      <c:pt idx="4272">
                        <c:v>854.80341796874995</c:v>
                      </c:pt>
                      <c:pt idx="4273">
                        <c:v>855.00361328124995</c:v>
                      </c:pt>
                      <c:pt idx="4274">
                        <c:v>855.19218750000005</c:v>
                      </c:pt>
                      <c:pt idx="4275">
                        <c:v>855.39838867187495</c:v>
                      </c:pt>
                      <c:pt idx="4276">
                        <c:v>855.60336914062498</c:v>
                      </c:pt>
                      <c:pt idx="4277">
                        <c:v>855.80581054687502</c:v>
                      </c:pt>
                      <c:pt idx="4278">
                        <c:v>856.01962890624998</c:v>
                      </c:pt>
                      <c:pt idx="4279">
                        <c:v>856.21054687499998</c:v>
                      </c:pt>
                      <c:pt idx="4280">
                        <c:v>856.39033203124995</c:v>
                      </c:pt>
                      <c:pt idx="4281">
                        <c:v>856.59550781250005</c:v>
                      </c:pt>
                      <c:pt idx="4282">
                        <c:v>856.81279296875005</c:v>
                      </c:pt>
                      <c:pt idx="4283">
                        <c:v>857.00498046874998</c:v>
                      </c:pt>
                      <c:pt idx="4284">
                        <c:v>857.19482421875</c:v>
                      </c:pt>
                      <c:pt idx="4285">
                        <c:v>857.39619140624995</c:v>
                      </c:pt>
                      <c:pt idx="4286">
                        <c:v>857.60019531249998</c:v>
                      </c:pt>
                      <c:pt idx="4287">
                        <c:v>857.81000976562495</c:v>
                      </c:pt>
                      <c:pt idx="4288">
                        <c:v>858.00239257812495</c:v>
                      </c:pt>
                      <c:pt idx="4289">
                        <c:v>858.197509765625</c:v>
                      </c:pt>
                      <c:pt idx="4290">
                        <c:v>858.40371093750002</c:v>
                      </c:pt>
                      <c:pt idx="4291">
                        <c:v>858.599609375</c:v>
                      </c:pt>
                      <c:pt idx="4292">
                        <c:v>858.80205078125005</c:v>
                      </c:pt>
                      <c:pt idx="4293">
                        <c:v>859.017333984375</c:v>
                      </c:pt>
                      <c:pt idx="4294">
                        <c:v>859.209716796875</c:v>
                      </c:pt>
                      <c:pt idx="4295">
                        <c:v>859.40083007812495</c:v>
                      </c:pt>
                      <c:pt idx="4296">
                        <c:v>859.60048828125002</c:v>
                      </c:pt>
                      <c:pt idx="4297">
                        <c:v>859.80043945312502</c:v>
                      </c:pt>
                      <c:pt idx="4298">
                        <c:v>860.00190429687495</c:v>
                      </c:pt>
                      <c:pt idx="4299">
                        <c:v>860.19301757812502</c:v>
                      </c:pt>
                      <c:pt idx="4300">
                        <c:v>860.396728515625</c:v>
                      </c:pt>
                      <c:pt idx="4301">
                        <c:v>860.59291992187502</c:v>
                      </c:pt>
                      <c:pt idx="4302">
                        <c:v>860.79033203125005</c:v>
                      </c:pt>
                      <c:pt idx="4303">
                        <c:v>860.99750976562495</c:v>
                      </c:pt>
                      <c:pt idx="4304">
                        <c:v>861.20498046875002</c:v>
                      </c:pt>
                      <c:pt idx="4305">
                        <c:v>861.40517578125002</c:v>
                      </c:pt>
                      <c:pt idx="4306">
                        <c:v>861.59755859375002</c:v>
                      </c:pt>
                      <c:pt idx="4307">
                        <c:v>861.79624023437498</c:v>
                      </c:pt>
                      <c:pt idx="4308">
                        <c:v>861.99116210937495</c:v>
                      </c:pt>
                      <c:pt idx="4309">
                        <c:v>862.20244140625005</c:v>
                      </c:pt>
                      <c:pt idx="4310">
                        <c:v>862.40864257812495</c:v>
                      </c:pt>
                      <c:pt idx="4311">
                        <c:v>862.59697265625005</c:v>
                      </c:pt>
                      <c:pt idx="4312">
                        <c:v>862.79667968750005</c:v>
                      </c:pt>
                      <c:pt idx="4313">
                        <c:v>862.99565429687505</c:v>
                      </c:pt>
                      <c:pt idx="4314">
                        <c:v>863.19833984374998</c:v>
                      </c:pt>
                      <c:pt idx="4315">
                        <c:v>863.40200195312502</c:v>
                      </c:pt>
                      <c:pt idx="4316">
                        <c:v>863.60068359374998</c:v>
                      </c:pt>
                      <c:pt idx="4317">
                        <c:v>863.79560546874995</c:v>
                      </c:pt>
                      <c:pt idx="4318">
                        <c:v>863.99174804687505</c:v>
                      </c:pt>
                      <c:pt idx="4319">
                        <c:v>864.19667968750002</c:v>
                      </c:pt>
                      <c:pt idx="4320">
                        <c:v>864.38530273437505</c:v>
                      </c:pt>
                      <c:pt idx="4321">
                        <c:v>864.591552734375</c:v>
                      </c:pt>
                      <c:pt idx="4322">
                        <c:v>864.80029296875</c:v>
                      </c:pt>
                      <c:pt idx="4323">
                        <c:v>864.99018554687495</c:v>
                      </c:pt>
                      <c:pt idx="4324">
                        <c:v>865.19765625000002</c:v>
                      </c:pt>
                      <c:pt idx="4325">
                        <c:v>865.402587890625</c:v>
                      </c:pt>
                      <c:pt idx="4326">
                        <c:v>865.59624023437505</c:v>
                      </c:pt>
                      <c:pt idx="4327">
                        <c:v>865.796142578125</c:v>
                      </c:pt>
                      <c:pt idx="4328">
                        <c:v>865.99355468750002</c:v>
                      </c:pt>
                      <c:pt idx="4329">
                        <c:v>866.18974609375005</c:v>
                      </c:pt>
                      <c:pt idx="4330">
                        <c:v>866.40097656249998</c:v>
                      </c:pt>
                      <c:pt idx="4331">
                        <c:v>866.60444335937495</c:v>
                      </c:pt>
                      <c:pt idx="4332">
                        <c:v>866.78803710937495</c:v>
                      </c:pt>
                      <c:pt idx="4333">
                        <c:v>866.98691406249998</c:v>
                      </c:pt>
                      <c:pt idx="4334">
                        <c:v>867.19189453125</c:v>
                      </c:pt>
                      <c:pt idx="4335">
                        <c:v>867.38535156249998</c:v>
                      </c:pt>
                      <c:pt idx="4336">
                        <c:v>867.591552734375</c:v>
                      </c:pt>
                      <c:pt idx="4337">
                        <c:v>867.79672851562498</c:v>
                      </c:pt>
                      <c:pt idx="4338">
                        <c:v>867.99790039062498</c:v>
                      </c:pt>
                      <c:pt idx="4339">
                        <c:v>868.19658203125005</c:v>
                      </c:pt>
                      <c:pt idx="4340">
                        <c:v>868.38901367187498</c:v>
                      </c:pt>
                      <c:pt idx="4341">
                        <c:v>868.58769531250005</c:v>
                      </c:pt>
                      <c:pt idx="4342">
                        <c:v>868.78759765625</c:v>
                      </c:pt>
                      <c:pt idx="4343">
                        <c:v>868.98227539062498</c:v>
                      </c:pt>
                      <c:pt idx="4344">
                        <c:v>869.18979492187498</c:v>
                      </c:pt>
                      <c:pt idx="4345">
                        <c:v>869.38994140625005</c:v>
                      </c:pt>
                      <c:pt idx="4346">
                        <c:v>869.59487304687502</c:v>
                      </c:pt>
                      <c:pt idx="4347">
                        <c:v>869.79228515625005</c:v>
                      </c:pt>
                      <c:pt idx="4348">
                        <c:v>869.98466796875005</c:v>
                      </c:pt>
                      <c:pt idx="4349">
                        <c:v>870.190673828125</c:v>
                      </c:pt>
                      <c:pt idx="4350">
                        <c:v>870.38178710937495</c:v>
                      </c:pt>
                      <c:pt idx="4351">
                        <c:v>870.58320312499995</c:v>
                      </c:pt>
                      <c:pt idx="4352">
                        <c:v>870.80327148437505</c:v>
                      </c:pt>
                      <c:pt idx="4353">
                        <c:v>870.99692382812498</c:v>
                      </c:pt>
                      <c:pt idx="4354">
                        <c:v>871.185546875</c:v>
                      </c:pt>
                      <c:pt idx="4355">
                        <c:v>871.38398437499995</c:v>
                      </c:pt>
                      <c:pt idx="4356">
                        <c:v>871.57382812499998</c:v>
                      </c:pt>
                      <c:pt idx="4357">
                        <c:v>871.7802734375</c:v>
                      </c:pt>
                      <c:pt idx="4358">
                        <c:v>871.99531249999995</c:v>
                      </c:pt>
                      <c:pt idx="4359">
                        <c:v>872.21035156250002</c:v>
                      </c:pt>
                      <c:pt idx="4360">
                        <c:v>872.40146484374998</c:v>
                      </c:pt>
                      <c:pt idx="4361">
                        <c:v>872.59003906249995</c:v>
                      </c:pt>
                      <c:pt idx="4362">
                        <c:v>872.78750000000002</c:v>
                      </c:pt>
                      <c:pt idx="4363">
                        <c:v>872.98369140625005</c:v>
                      </c:pt>
                      <c:pt idx="4364">
                        <c:v>873.17231445312495</c:v>
                      </c:pt>
                      <c:pt idx="4365">
                        <c:v>873.37851562499998</c:v>
                      </c:pt>
                      <c:pt idx="4366">
                        <c:v>873.58974609375002</c:v>
                      </c:pt>
                      <c:pt idx="4367">
                        <c:v>873.79599609374998</c:v>
                      </c:pt>
                      <c:pt idx="4368">
                        <c:v>873.993408203125</c:v>
                      </c:pt>
                      <c:pt idx="4369">
                        <c:v>874.18076171874998</c:v>
                      </c:pt>
                      <c:pt idx="4370">
                        <c:v>874.38950195312498</c:v>
                      </c:pt>
                      <c:pt idx="4371">
                        <c:v>874.59697265625005</c:v>
                      </c:pt>
                      <c:pt idx="4372">
                        <c:v>874.786865234375</c:v>
                      </c:pt>
                      <c:pt idx="4373">
                        <c:v>874.98300781249998</c:v>
                      </c:pt>
                      <c:pt idx="4374">
                        <c:v>875.18291015625005</c:v>
                      </c:pt>
                      <c:pt idx="4375">
                        <c:v>875.38637695312502</c:v>
                      </c:pt>
                      <c:pt idx="4376">
                        <c:v>875.59511718750002</c:v>
                      </c:pt>
                      <c:pt idx="4377">
                        <c:v>875.79023437499995</c:v>
                      </c:pt>
                      <c:pt idx="4378">
                        <c:v>875.98388671875</c:v>
                      </c:pt>
                      <c:pt idx="4379">
                        <c:v>876.18510742187505</c:v>
                      </c:pt>
                      <c:pt idx="4380">
                        <c:v>876.39506835937505</c:v>
                      </c:pt>
                      <c:pt idx="4381">
                        <c:v>876.58720703125005</c:v>
                      </c:pt>
                      <c:pt idx="4382">
                        <c:v>876.77836914062505</c:v>
                      </c:pt>
                      <c:pt idx="4383">
                        <c:v>876.977294921875</c:v>
                      </c:pt>
                      <c:pt idx="4384">
                        <c:v>877.17094726562505</c:v>
                      </c:pt>
                      <c:pt idx="4385">
                        <c:v>877.37968750000005</c:v>
                      </c:pt>
                      <c:pt idx="4386">
                        <c:v>877.59091796874998</c:v>
                      </c:pt>
                      <c:pt idx="4387">
                        <c:v>877.78457031250002</c:v>
                      </c:pt>
                      <c:pt idx="4388">
                        <c:v>877.99082031249998</c:v>
                      </c:pt>
                      <c:pt idx="4389">
                        <c:v>878.197021484375</c:v>
                      </c:pt>
                      <c:pt idx="4390">
                        <c:v>878.38686523437502</c:v>
                      </c:pt>
                      <c:pt idx="4391">
                        <c:v>878.58427734375005</c:v>
                      </c:pt>
                      <c:pt idx="4392">
                        <c:v>878.775390625</c:v>
                      </c:pt>
                      <c:pt idx="4393">
                        <c:v>878.99042968749995</c:v>
                      </c:pt>
                      <c:pt idx="4394">
                        <c:v>879.19414062500005</c:v>
                      </c:pt>
                      <c:pt idx="4395">
                        <c:v>879.38906250000002</c:v>
                      </c:pt>
                      <c:pt idx="4396">
                        <c:v>879.59907226562495</c:v>
                      </c:pt>
                      <c:pt idx="4397">
                        <c:v>879.78994140625002</c:v>
                      </c:pt>
                      <c:pt idx="4398">
                        <c:v>879.98481445312495</c:v>
                      </c:pt>
                      <c:pt idx="4399">
                        <c:v>880.18496093750002</c:v>
                      </c:pt>
                      <c:pt idx="4400">
                        <c:v>880.387451171875</c:v>
                      </c:pt>
                      <c:pt idx="4401">
                        <c:v>880.58994140624998</c:v>
                      </c:pt>
                      <c:pt idx="4402">
                        <c:v>880.78232421874998</c:v>
                      </c:pt>
                      <c:pt idx="4403">
                        <c:v>880.98325195312498</c:v>
                      </c:pt>
                      <c:pt idx="4404">
                        <c:v>881.18569335937502</c:v>
                      </c:pt>
                      <c:pt idx="4405">
                        <c:v>881.382080078125</c:v>
                      </c:pt>
                      <c:pt idx="4406">
                        <c:v>881.58051757812495</c:v>
                      </c:pt>
                      <c:pt idx="4407">
                        <c:v>881.79428710937498</c:v>
                      </c:pt>
                      <c:pt idx="4408">
                        <c:v>881.9931640625</c:v>
                      </c:pt>
                      <c:pt idx="4409">
                        <c:v>882.17529296875</c:v>
                      </c:pt>
                      <c:pt idx="4410">
                        <c:v>882.38657226562498</c:v>
                      </c:pt>
                      <c:pt idx="4411">
                        <c:v>882.59047851562502</c:v>
                      </c:pt>
                      <c:pt idx="4412">
                        <c:v>882.78535156249995</c:v>
                      </c:pt>
                      <c:pt idx="4413">
                        <c:v>882.99155273437498</c:v>
                      </c:pt>
                      <c:pt idx="4414">
                        <c:v>883.1875</c:v>
                      </c:pt>
                      <c:pt idx="4415">
                        <c:v>883.36733398437502</c:v>
                      </c:pt>
                      <c:pt idx="4416">
                        <c:v>883.56499023437505</c:v>
                      </c:pt>
                      <c:pt idx="4417">
                        <c:v>883.77875976562495</c:v>
                      </c:pt>
                      <c:pt idx="4418">
                        <c:v>883.98872070312495</c:v>
                      </c:pt>
                      <c:pt idx="4419">
                        <c:v>884.182373046875</c:v>
                      </c:pt>
                      <c:pt idx="4420">
                        <c:v>884.36850585937498</c:v>
                      </c:pt>
                      <c:pt idx="4421">
                        <c:v>884.56967773437498</c:v>
                      </c:pt>
                      <c:pt idx="4422">
                        <c:v>884.77841796874998</c:v>
                      </c:pt>
                      <c:pt idx="4423">
                        <c:v>884.97836914062498</c:v>
                      </c:pt>
                      <c:pt idx="4424">
                        <c:v>885.16923828125005</c:v>
                      </c:pt>
                      <c:pt idx="4425">
                        <c:v>885.37421874999995</c:v>
                      </c:pt>
                      <c:pt idx="4426">
                        <c:v>885.58193359375002</c:v>
                      </c:pt>
                      <c:pt idx="4427">
                        <c:v>885.77783203125</c:v>
                      </c:pt>
                      <c:pt idx="4428">
                        <c:v>885.97651367187495</c:v>
                      </c:pt>
                      <c:pt idx="4429">
                        <c:v>886.17792968749995</c:v>
                      </c:pt>
                      <c:pt idx="4430">
                        <c:v>886.38540039062502</c:v>
                      </c:pt>
                      <c:pt idx="4431">
                        <c:v>886.57753906250002</c:v>
                      </c:pt>
                      <c:pt idx="4432">
                        <c:v>886.7646484375</c:v>
                      </c:pt>
                      <c:pt idx="4433">
                        <c:v>886.97236328124995</c:v>
                      </c:pt>
                      <c:pt idx="4434">
                        <c:v>887.18515624999998</c:v>
                      </c:pt>
                      <c:pt idx="4435">
                        <c:v>887.38764648437495</c:v>
                      </c:pt>
                      <c:pt idx="4436">
                        <c:v>887.58378906250005</c:v>
                      </c:pt>
                      <c:pt idx="4437">
                        <c:v>887.78745117187498</c:v>
                      </c:pt>
                      <c:pt idx="4438">
                        <c:v>887.98359374999995</c:v>
                      </c:pt>
                      <c:pt idx="4439">
                        <c:v>888.17348632812502</c:v>
                      </c:pt>
                      <c:pt idx="4440">
                        <c:v>888.37973632812498</c:v>
                      </c:pt>
                      <c:pt idx="4441">
                        <c:v>888.5859375</c:v>
                      </c:pt>
                      <c:pt idx="4442">
                        <c:v>888.77329101562498</c:v>
                      </c:pt>
                      <c:pt idx="4443">
                        <c:v>888.970703125</c:v>
                      </c:pt>
                      <c:pt idx="4444">
                        <c:v>889.18696289062495</c:v>
                      </c:pt>
                      <c:pt idx="4445">
                        <c:v>889.38691406249995</c:v>
                      </c:pt>
                      <c:pt idx="4446">
                        <c:v>889.572998046875</c:v>
                      </c:pt>
                      <c:pt idx="4447">
                        <c:v>889.76035156249998</c:v>
                      </c:pt>
                      <c:pt idx="4448">
                        <c:v>889.97641601562498</c:v>
                      </c:pt>
                      <c:pt idx="4449">
                        <c:v>890.18891601562495</c:v>
                      </c:pt>
                      <c:pt idx="4450">
                        <c:v>890.37646484375</c:v>
                      </c:pt>
                      <c:pt idx="4451">
                        <c:v>890.57011718750005</c:v>
                      </c:pt>
                      <c:pt idx="4452">
                        <c:v>890.77006835937505</c:v>
                      </c:pt>
                      <c:pt idx="4453">
                        <c:v>890.97504882812495</c:v>
                      </c:pt>
                      <c:pt idx="4454">
                        <c:v>891.18129882812502</c:v>
                      </c:pt>
                      <c:pt idx="4455">
                        <c:v>891.37241210937498</c:v>
                      </c:pt>
                      <c:pt idx="4456">
                        <c:v>891.55849609375002</c:v>
                      </c:pt>
                      <c:pt idx="4457">
                        <c:v>891.77602539062502</c:v>
                      </c:pt>
                      <c:pt idx="4458">
                        <c:v>891.98203124999998</c:v>
                      </c:pt>
                      <c:pt idx="4459">
                        <c:v>892.17416992187498</c:v>
                      </c:pt>
                      <c:pt idx="4460">
                        <c:v>892.36928710937502</c:v>
                      </c:pt>
                      <c:pt idx="4461">
                        <c:v>892.57197265624995</c:v>
                      </c:pt>
                      <c:pt idx="4462">
                        <c:v>892.78071289062495</c:v>
                      </c:pt>
                      <c:pt idx="4463">
                        <c:v>892.97690429687498</c:v>
                      </c:pt>
                      <c:pt idx="4464">
                        <c:v>893.17177734375002</c:v>
                      </c:pt>
                      <c:pt idx="4465">
                        <c:v>893.36665039062495</c:v>
                      </c:pt>
                      <c:pt idx="4466">
                        <c:v>893.56914062500005</c:v>
                      </c:pt>
                      <c:pt idx="4467">
                        <c:v>893.76406250000002</c:v>
                      </c:pt>
                      <c:pt idx="4468">
                        <c:v>893.97905273437505</c:v>
                      </c:pt>
                      <c:pt idx="4469">
                        <c:v>894.19282226562495</c:v>
                      </c:pt>
                      <c:pt idx="4470">
                        <c:v>894.37392578125002</c:v>
                      </c:pt>
                      <c:pt idx="4471">
                        <c:v>894.57509765625002</c:v>
                      </c:pt>
                      <c:pt idx="4472">
                        <c:v>894.77499999999998</c:v>
                      </c:pt>
                      <c:pt idx="4473">
                        <c:v>894.96865234375002</c:v>
                      </c:pt>
                      <c:pt idx="4474">
                        <c:v>895.18115234375</c:v>
                      </c:pt>
                      <c:pt idx="4475">
                        <c:v>895.38740234374995</c:v>
                      </c:pt>
                      <c:pt idx="4476">
                        <c:v>895.56953124999995</c:v>
                      </c:pt>
                      <c:pt idx="4477">
                        <c:v>895.76943359375002</c:v>
                      </c:pt>
                      <c:pt idx="4478">
                        <c:v>895.974609375</c:v>
                      </c:pt>
                      <c:pt idx="4479">
                        <c:v>896.16948242187505</c:v>
                      </c:pt>
                      <c:pt idx="4480">
                        <c:v>896.37167968749998</c:v>
                      </c:pt>
                      <c:pt idx="4481">
                        <c:v>896.569091796875</c:v>
                      </c:pt>
                      <c:pt idx="4482">
                        <c:v>896.76801757812495</c:v>
                      </c:pt>
                      <c:pt idx="4483">
                        <c:v>896.960205078125</c:v>
                      </c:pt>
                      <c:pt idx="4484">
                        <c:v>897.16010742187495</c:v>
                      </c:pt>
                      <c:pt idx="4485">
                        <c:v>897.37158203125</c:v>
                      </c:pt>
                      <c:pt idx="4486">
                        <c:v>897.57280273437505</c:v>
                      </c:pt>
                      <c:pt idx="4487">
                        <c:v>897.76645507812498</c:v>
                      </c:pt>
                      <c:pt idx="4488">
                        <c:v>897.95756835937505</c:v>
                      </c:pt>
                      <c:pt idx="4489">
                        <c:v>898.15976562499998</c:v>
                      </c:pt>
                      <c:pt idx="4490">
                        <c:v>898.37480468750005</c:v>
                      </c:pt>
                      <c:pt idx="4491">
                        <c:v>898.57626953124998</c:v>
                      </c:pt>
                      <c:pt idx="4492">
                        <c:v>898.76865234374998</c:v>
                      </c:pt>
                      <c:pt idx="4493">
                        <c:v>898.966064453125</c:v>
                      </c:pt>
                      <c:pt idx="4494">
                        <c:v>899.16728515625005</c:v>
                      </c:pt>
                      <c:pt idx="4495">
                        <c:v>899.36469726562495</c:v>
                      </c:pt>
                      <c:pt idx="4496">
                        <c:v>899.568359375</c:v>
                      </c:pt>
                      <c:pt idx="4497">
                        <c:v>899.77207031249998</c:v>
                      </c:pt>
                      <c:pt idx="4498">
                        <c:v>899.97456054687495</c:v>
                      </c:pt>
                      <c:pt idx="4499">
                        <c:v>900.17070312500005</c:v>
                      </c:pt>
                      <c:pt idx="4500">
                        <c:v>900.35805664062502</c:v>
                      </c:pt>
                      <c:pt idx="4501">
                        <c:v>900.55546875000005</c:v>
                      </c:pt>
                      <c:pt idx="4502">
                        <c:v>900.76420898437505</c:v>
                      </c:pt>
                      <c:pt idx="4503">
                        <c:v>900.97421874999998</c:v>
                      </c:pt>
                      <c:pt idx="4504">
                        <c:v>901.17915039062495</c:v>
                      </c:pt>
                      <c:pt idx="4505">
                        <c:v>901.38286132812505</c:v>
                      </c:pt>
                      <c:pt idx="4506">
                        <c:v>901.57651367187498</c:v>
                      </c:pt>
                      <c:pt idx="4507">
                        <c:v>901.76259765625002</c:v>
                      </c:pt>
                      <c:pt idx="4508">
                        <c:v>901.96376953125002</c:v>
                      </c:pt>
                      <c:pt idx="4509">
                        <c:v>902.16972656250005</c:v>
                      </c:pt>
                      <c:pt idx="4510">
                        <c:v>902.36591796874995</c:v>
                      </c:pt>
                      <c:pt idx="4511">
                        <c:v>902.56108398437505</c:v>
                      </c:pt>
                      <c:pt idx="4512">
                        <c:v>902.76479492187502</c:v>
                      </c:pt>
                      <c:pt idx="4513">
                        <c:v>902.97099609375005</c:v>
                      </c:pt>
                      <c:pt idx="4514">
                        <c:v>903.154541015625</c:v>
                      </c:pt>
                      <c:pt idx="4515">
                        <c:v>903.34946289062498</c:v>
                      </c:pt>
                      <c:pt idx="4516">
                        <c:v>903.561767578125</c:v>
                      </c:pt>
                      <c:pt idx="4517">
                        <c:v>903.76547851562498</c:v>
                      </c:pt>
                      <c:pt idx="4518">
                        <c:v>903.96689453124998</c:v>
                      </c:pt>
                      <c:pt idx="4519">
                        <c:v>904.16049804687498</c:v>
                      </c:pt>
                      <c:pt idx="4520">
                        <c:v>904.36040039062505</c:v>
                      </c:pt>
                      <c:pt idx="4521">
                        <c:v>904.56035156250005</c:v>
                      </c:pt>
                      <c:pt idx="4522">
                        <c:v>904.75908203125005</c:v>
                      </c:pt>
                      <c:pt idx="4523">
                        <c:v>904.96254882812502</c:v>
                      </c:pt>
                      <c:pt idx="4524">
                        <c:v>905.16118164062505</c:v>
                      </c:pt>
                      <c:pt idx="4525">
                        <c:v>905.36264648437498</c:v>
                      </c:pt>
                      <c:pt idx="4526">
                        <c:v>905.55756835937495</c:v>
                      </c:pt>
                      <c:pt idx="4527">
                        <c:v>905.75371093750005</c:v>
                      </c:pt>
                      <c:pt idx="4528">
                        <c:v>905.961181640625</c:v>
                      </c:pt>
                      <c:pt idx="4529">
                        <c:v>906.18120117187505</c:v>
                      </c:pt>
                      <c:pt idx="4530">
                        <c:v>906.37734375000002</c:v>
                      </c:pt>
                      <c:pt idx="4531">
                        <c:v>906.56220703124995</c:v>
                      </c:pt>
                      <c:pt idx="4532">
                        <c:v>906.76088867187502</c:v>
                      </c:pt>
                      <c:pt idx="4533">
                        <c:v>906.9658203125</c:v>
                      </c:pt>
                      <c:pt idx="4534">
                        <c:v>907.17055664062502</c:v>
                      </c:pt>
                      <c:pt idx="4535">
                        <c:v>907.365478515625</c:v>
                      </c:pt>
                      <c:pt idx="4536">
                        <c:v>907.56186523437498</c:v>
                      </c:pt>
                      <c:pt idx="4537">
                        <c:v>907.74799804687495</c:v>
                      </c:pt>
                      <c:pt idx="4538">
                        <c:v>907.95546875000002</c:v>
                      </c:pt>
                      <c:pt idx="4539">
                        <c:v>908.17172851562498</c:v>
                      </c:pt>
                      <c:pt idx="4540">
                        <c:v>908.37167968749998</c:v>
                      </c:pt>
                      <c:pt idx="4541">
                        <c:v>908.57011718750005</c:v>
                      </c:pt>
                      <c:pt idx="4542">
                        <c:v>908.77128906250005</c:v>
                      </c:pt>
                      <c:pt idx="4543">
                        <c:v>908.97021484375</c:v>
                      </c:pt>
                      <c:pt idx="4544">
                        <c:v>909.15126953125002</c:v>
                      </c:pt>
                      <c:pt idx="4545">
                        <c:v>909.34365234375002</c:v>
                      </c:pt>
                      <c:pt idx="4546">
                        <c:v>909.55620117187505</c:v>
                      </c:pt>
                      <c:pt idx="4547">
                        <c:v>909.76215820312495</c:v>
                      </c:pt>
                      <c:pt idx="4548">
                        <c:v>909.95327148437502</c:v>
                      </c:pt>
                      <c:pt idx="4549">
                        <c:v>910.15346679687502</c:v>
                      </c:pt>
                      <c:pt idx="4550">
                        <c:v>910.36098632812502</c:v>
                      </c:pt>
                      <c:pt idx="4551">
                        <c:v>910.56591796875</c:v>
                      </c:pt>
                      <c:pt idx="4552">
                        <c:v>910.76708984375</c:v>
                      </c:pt>
                      <c:pt idx="4553">
                        <c:v>910.96450195312502</c:v>
                      </c:pt>
                      <c:pt idx="4554">
                        <c:v>911.16816406249995</c:v>
                      </c:pt>
                      <c:pt idx="4555">
                        <c:v>911.36435546874998</c:v>
                      </c:pt>
                      <c:pt idx="4556">
                        <c:v>911.55146484374995</c:v>
                      </c:pt>
                      <c:pt idx="4557">
                        <c:v>911.75263671874995</c:v>
                      </c:pt>
                      <c:pt idx="4558">
                        <c:v>911.96162109374995</c:v>
                      </c:pt>
                      <c:pt idx="4559">
                        <c:v>912.1552734375</c:v>
                      </c:pt>
                      <c:pt idx="4560">
                        <c:v>912.36650390625005</c:v>
                      </c:pt>
                      <c:pt idx="4561">
                        <c:v>912.56645507812505</c:v>
                      </c:pt>
                      <c:pt idx="4562">
                        <c:v>912.74609375</c:v>
                      </c:pt>
                      <c:pt idx="4563">
                        <c:v>912.94599609374995</c:v>
                      </c:pt>
                      <c:pt idx="4564">
                        <c:v>913.148681640625</c:v>
                      </c:pt>
                      <c:pt idx="4565">
                        <c:v>913.35239257812498</c:v>
                      </c:pt>
                      <c:pt idx="4566">
                        <c:v>913.56113281249998</c:v>
                      </c:pt>
                      <c:pt idx="4567">
                        <c:v>913.782470703125</c:v>
                      </c:pt>
                      <c:pt idx="4568">
                        <c:v>913.98237304687495</c:v>
                      </c:pt>
                      <c:pt idx="4569">
                        <c:v>914.16342773437498</c:v>
                      </c:pt>
                      <c:pt idx="4570">
                        <c:v>914.35708007812502</c:v>
                      </c:pt>
                      <c:pt idx="4571">
                        <c:v>914.55322265625</c:v>
                      </c:pt>
                      <c:pt idx="4572">
                        <c:v>914.75693359374998</c:v>
                      </c:pt>
                      <c:pt idx="4573">
                        <c:v>914.954345703125</c:v>
                      </c:pt>
                      <c:pt idx="4574">
                        <c:v>915.14296875000002</c:v>
                      </c:pt>
                      <c:pt idx="4575">
                        <c:v>915.3466796875</c:v>
                      </c:pt>
                      <c:pt idx="4576">
                        <c:v>915.56166992187502</c:v>
                      </c:pt>
                      <c:pt idx="4577">
                        <c:v>915.76665039062505</c:v>
                      </c:pt>
                      <c:pt idx="4578">
                        <c:v>915.95781250000005</c:v>
                      </c:pt>
                      <c:pt idx="4579">
                        <c:v>916.15019531250005</c:v>
                      </c:pt>
                      <c:pt idx="4580">
                        <c:v>916.36396484374995</c:v>
                      </c:pt>
                      <c:pt idx="4581">
                        <c:v>916.56767578125005</c:v>
                      </c:pt>
                      <c:pt idx="4582">
                        <c:v>916.75727539062495</c:v>
                      </c:pt>
                      <c:pt idx="4583">
                        <c:v>916.95590820312498</c:v>
                      </c:pt>
                      <c:pt idx="4584">
                        <c:v>917.153564453125</c:v>
                      </c:pt>
                      <c:pt idx="4585">
                        <c:v>917.34975585937502</c:v>
                      </c:pt>
                      <c:pt idx="4586">
                        <c:v>917.5458984375</c:v>
                      </c:pt>
                      <c:pt idx="4587">
                        <c:v>917.74687500000005</c:v>
                      </c:pt>
                      <c:pt idx="4588">
                        <c:v>917.9453125</c:v>
                      </c:pt>
                      <c:pt idx="4589">
                        <c:v>918.14042968750005</c:v>
                      </c:pt>
                      <c:pt idx="4590">
                        <c:v>918.34311523437498</c:v>
                      </c:pt>
                      <c:pt idx="4591">
                        <c:v>918.54682617187495</c:v>
                      </c:pt>
                      <c:pt idx="4592">
                        <c:v>918.74677734374995</c:v>
                      </c:pt>
                      <c:pt idx="4593">
                        <c:v>918.95424804687502</c:v>
                      </c:pt>
                      <c:pt idx="4594">
                        <c:v>919.15419921875002</c:v>
                      </c:pt>
                      <c:pt idx="4595">
                        <c:v>919.35517578124995</c:v>
                      </c:pt>
                      <c:pt idx="4596">
                        <c:v>919.56513671874995</c:v>
                      </c:pt>
                      <c:pt idx="4597">
                        <c:v>919.76152343750005</c:v>
                      </c:pt>
                      <c:pt idx="4598">
                        <c:v>919.95268554687505</c:v>
                      </c:pt>
                      <c:pt idx="4599">
                        <c:v>920.14882812500002</c:v>
                      </c:pt>
                      <c:pt idx="4600">
                        <c:v>920.34746093750005</c:v>
                      </c:pt>
                      <c:pt idx="4601">
                        <c:v>920.55117187500002</c:v>
                      </c:pt>
                      <c:pt idx="4602">
                        <c:v>920.75742187499998</c:v>
                      </c:pt>
                      <c:pt idx="4603">
                        <c:v>920.95361328125</c:v>
                      </c:pt>
                      <c:pt idx="4604">
                        <c:v>921.14726562500005</c:v>
                      </c:pt>
                      <c:pt idx="4605">
                        <c:v>921.34716796875</c:v>
                      </c:pt>
                      <c:pt idx="4606">
                        <c:v>921.54560546874995</c:v>
                      </c:pt>
                      <c:pt idx="4607">
                        <c:v>921.74428710937502</c:v>
                      </c:pt>
                      <c:pt idx="4608">
                        <c:v>921.95200195312498</c:v>
                      </c:pt>
                      <c:pt idx="4609">
                        <c:v>922.14814453124995</c:v>
                      </c:pt>
                      <c:pt idx="4610">
                        <c:v>922.34931640624995</c:v>
                      </c:pt>
                      <c:pt idx="4611">
                        <c:v>922.559326171875</c:v>
                      </c:pt>
                      <c:pt idx="4612">
                        <c:v>922.75546874999998</c:v>
                      </c:pt>
                      <c:pt idx="4613">
                        <c:v>922.95664062499998</c:v>
                      </c:pt>
                      <c:pt idx="4614">
                        <c:v>923.16289062500005</c:v>
                      </c:pt>
                      <c:pt idx="4615">
                        <c:v>923.35781250000002</c:v>
                      </c:pt>
                      <c:pt idx="4616">
                        <c:v>923.54389648437495</c:v>
                      </c:pt>
                      <c:pt idx="4617">
                        <c:v>923.74755859375</c:v>
                      </c:pt>
                      <c:pt idx="4618">
                        <c:v>923.95253906250002</c:v>
                      </c:pt>
                      <c:pt idx="4619">
                        <c:v>924.15732421874998</c:v>
                      </c:pt>
                      <c:pt idx="4620">
                        <c:v>924.34843750000005</c:v>
                      </c:pt>
                      <c:pt idx="4621">
                        <c:v>924.53974609374995</c:v>
                      </c:pt>
                      <c:pt idx="4622">
                        <c:v>924.75478515625002</c:v>
                      </c:pt>
                      <c:pt idx="4623">
                        <c:v>924.95600585937495</c:v>
                      </c:pt>
                      <c:pt idx="4624">
                        <c:v>925.14838867187495</c:v>
                      </c:pt>
                      <c:pt idx="4625">
                        <c:v>925.34453125000005</c:v>
                      </c:pt>
                      <c:pt idx="4626">
                        <c:v>925.56333007812498</c:v>
                      </c:pt>
                      <c:pt idx="4627">
                        <c:v>925.76953125</c:v>
                      </c:pt>
                      <c:pt idx="4628">
                        <c:v>925.95058593750002</c:v>
                      </c:pt>
                      <c:pt idx="4629">
                        <c:v>926.1455078125</c:v>
                      </c:pt>
                      <c:pt idx="4630">
                        <c:v>926.34794921875005</c:v>
                      </c:pt>
                      <c:pt idx="4631">
                        <c:v>926.54536132812495</c:v>
                      </c:pt>
                      <c:pt idx="4632">
                        <c:v>926.74658203125</c:v>
                      </c:pt>
                      <c:pt idx="4633">
                        <c:v>926.946533203125</c:v>
                      </c:pt>
                      <c:pt idx="4634">
                        <c:v>927.14643554687495</c:v>
                      </c:pt>
                      <c:pt idx="4635">
                        <c:v>927.34511718750002</c:v>
                      </c:pt>
                      <c:pt idx="4636">
                        <c:v>927.54252929687505</c:v>
                      </c:pt>
                      <c:pt idx="4637">
                        <c:v>927.740966796875</c:v>
                      </c:pt>
                      <c:pt idx="4638">
                        <c:v>927.94594726562502</c:v>
                      </c:pt>
                      <c:pt idx="4639">
                        <c:v>928.151123046875</c:v>
                      </c:pt>
                      <c:pt idx="4640">
                        <c:v>928.34223632812495</c:v>
                      </c:pt>
                      <c:pt idx="4641">
                        <c:v>928.54096679687495</c:v>
                      </c:pt>
                      <c:pt idx="4642">
                        <c:v>928.74467773437505</c:v>
                      </c:pt>
                      <c:pt idx="4643">
                        <c:v>928.944580078125</c:v>
                      </c:pt>
                      <c:pt idx="4644">
                        <c:v>929.14453125</c:v>
                      </c:pt>
                      <c:pt idx="4645">
                        <c:v>929.35703124999998</c:v>
                      </c:pt>
                      <c:pt idx="4646">
                        <c:v>929.55820312499998</c:v>
                      </c:pt>
                      <c:pt idx="4647">
                        <c:v>929.74301757812498</c:v>
                      </c:pt>
                      <c:pt idx="4648">
                        <c:v>929.93793945312495</c:v>
                      </c:pt>
                      <c:pt idx="4649">
                        <c:v>930.13789062499995</c:v>
                      </c:pt>
                      <c:pt idx="4650">
                        <c:v>930.34033203125</c:v>
                      </c:pt>
                      <c:pt idx="4651">
                        <c:v>930.53754882812495</c:v>
                      </c:pt>
                      <c:pt idx="4652">
                        <c:v>930.73095703125</c:v>
                      </c:pt>
                      <c:pt idx="4653">
                        <c:v>930.93364257812505</c:v>
                      </c:pt>
                      <c:pt idx="4654">
                        <c:v>931.142578125</c:v>
                      </c:pt>
                      <c:pt idx="4655">
                        <c:v>931.34750976562498</c:v>
                      </c:pt>
                      <c:pt idx="4656">
                        <c:v>931.55122070312495</c:v>
                      </c:pt>
                      <c:pt idx="4657">
                        <c:v>931.74863281249998</c:v>
                      </c:pt>
                      <c:pt idx="4658">
                        <c:v>931.93955078124998</c:v>
                      </c:pt>
                      <c:pt idx="4659">
                        <c:v>932.14072265624998</c:v>
                      </c:pt>
                      <c:pt idx="4660">
                        <c:v>932.34467773437495</c:v>
                      </c:pt>
                      <c:pt idx="4661">
                        <c:v>932.5458984375</c:v>
                      </c:pt>
                      <c:pt idx="4662">
                        <c:v>932.73320312500005</c:v>
                      </c:pt>
                      <c:pt idx="4663">
                        <c:v>932.92812500000002</c:v>
                      </c:pt>
                      <c:pt idx="4664">
                        <c:v>933.13818359375</c:v>
                      </c:pt>
                      <c:pt idx="4665">
                        <c:v>933.340576171875</c:v>
                      </c:pt>
                      <c:pt idx="4666">
                        <c:v>933.55434570312502</c:v>
                      </c:pt>
                      <c:pt idx="4667">
                        <c:v>933.75810546875005</c:v>
                      </c:pt>
                      <c:pt idx="4668">
                        <c:v>933.94667968750002</c:v>
                      </c:pt>
                      <c:pt idx="4669">
                        <c:v>934.14028320312502</c:v>
                      </c:pt>
                      <c:pt idx="4670">
                        <c:v>934.34023437500002</c:v>
                      </c:pt>
                      <c:pt idx="4671">
                        <c:v>934.53891601562498</c:v>
                      </c:pt>
                      <c:pt idx="4672">
                        <c:v>934.74257812500002</c:v>
                      </c:pt>
                      <c:pt idx="4673">
                        <c:v>934.94755859375005</c:v>
                      </c:pt>
                      <c:pt idx="4674">
                        <c:v>935.13872070312505</c:v>
                      </c:pt>
                      <c:pt idx="4675">
                        <c:v>935.34238281249998</c:v>
                      </c:pt>
                      <c:pt idx="4676">
                        <c:v>935.54736328125</c:v>
                      </c:pt>
                      <c:pt idx="4677">
                        <c:v>935.745849609375</c:v>
                      </c:pt>
                      <c:pt idx="4678">
                        <c:v>935.94448242187502</c:v>
                      </c:pt>
                      <c:pt idx="4679">
                        <c:v>936.13833007812502</c:v>
                      </c:pt>
                      <c:pt idx="4680">
                        <c:v>936.3408203125</c:v>
                      </c:pt>
                      <c:pt idx="4681">
                        <c:v>936.55083007812505</c:v>
                      </c:pt>
                      <c:pt idx="4682">
                        <c:v>936.750732421875</c:v>
                      </c:pt>
                      <c:pt idx="4683">
                        <c:v>936.94687499999998</c:v>
                      </c:pt>
                      <c:pt idx="4684">
                        <c:v>937.15312500000005</c:v>
                      </c:pt>
                      <c:pt idx="4685">
                        <c:v>937.34682617187502</c:v>
                      </c:pt>
                      <c:pt idx="4686">
                        <c:v>937.54921875000002</c:v>
                      </c:pt>
                      <c:pt idx="4687">
                        <c:v>937.74658203125</c:v>
                      </c:pt>
                      <c:pt idx="4688">
                        <c:v>937.93149414062498</c:v>
                      </c:pt>
                      <c:pt idx="4689">
                        <c:v>938.13144531249998</c:v>
                      </c:pt>
                      <c:pt idx="4690">
                        <c:v>938.33637695312495</c:v>
                      </c:pt>
                      <c:pt idx="4691">
                        <c:v>938.55141601562502</c:v>
                      </c:pt>
                      <c:pt idx="4692">
                        <c:v>938.74379882812502</c:v>
                      </c:pt>
                      <c:pt idx="4693">
                        <c:v>938.92612304687498</c:v>
                      </c:pt>
                      <c:pt idx="4694">
                        <c:v>939.13486328124998</c:v>
                      </c:pt>
                      <c:pt idx="4695">
                        <c:v>939.34233398437505</c:v>
                      </c:pt>
                      <c:pt idx="4696">
                        <c:v>939.533203125</c:v>
                      </c:pt>
                      <c:pt idx="4697">
                        <c:v>939.73061523437502</c:v>
                      </c:pt>
                      <c:pt idx="4698">
                        <c:v>939.943359375</c:v>
                      </c:pt>
                      <c:pt idx="4699">
                        <c:v>940.14707031249998</c:v>
                      </c:pt>
                      <c:pt idx="4700">
                        <c:v>940.34702148437498</c:v>
                      </c:pt>
                      <c:pt idx="4701">
                        <c:v>940.54443359375</c:v>
                      </c:pt>
                      <c:pt idx="4702">
                        <c:v>940.74184570312502</c:v>
                      </c:pt>
                      <c:pt idx="4703">
                        <c:v>940.94301757812502</c:v>
                      </c:pt>
                      <c:pt idx="4704">
                        <c:v>941.14042968750005</c:v>
                      </c:pt>
                      <c:pt idx="4705">
                        <c:v>941.34160156250005</c:v>
                      </c:pt>
                      <c:pt idx="4706">
                        <c:v>941.54409179687502</c:v>
                      </c:pt>
                      <c:pt idx="4707">
                        <c:v>941.747802734375</c:v>
                      </c:pt>
                      <c:pt idx="4708">
                        <c:v>941.93637695312498</c:v>
                      </c:pt>
                      <c:pt idx="4709">
                        <c:v>942.12851562499998</c:v>
                      </c:pt>
                      <c:pt idx="4710">
                        <c:v>942.33222656249995</c:v>
                      </c:pt>
                      <c:pt idx="4711">
                        <c:v>942.53623046874998</c:v>
                      </c:pt>
                      <c:pt idx="4712">
                        <c:v>942.73491210937505</c:v>
                      </c:pt>
                      <c:pt idx="4713">
                        <c:v>942.92978515624998</c:v>
                      </c:pt>
                      <c:pt idx="4714">
                        <c:v>943.12841796875</c:v>
                      </c:pt>
                      <c:pt idx="4715">
                        <c:v>943.33969726562498</c:v>
                      </c:pt>
                      <c:pt idx="4716">
                        <c:v>943.54721679687498</c:v>
                      </c:pt>
                      <c:pt idx="4717">
                        <c:v>943.737060546875</c:v>
                      </c:pt>
                      <c:pt idx="4718">
                        <c:v>943.94052734374998</c:v>
                      </c:pt>
                      <c:pt idx="4719">
                        <c:v>944.14169921874998</c:v>
                      </c:pt>
                      <c:pt idx="4720">
                        <c:v>944.33432617187498</c:v>
                      </c:pt>
                      <c:pt idx="4721">
                        <c:v>944.54306640624998</c:v>
                      </c:pt>
                      <c:pt idx="4722">
                        <c:v>944.73793945312502</c:v>
                      </c:pt>
                      <c:pt idx="4723">
                        <c:v>944.91904296874998</c:v>
                      </c:pt>
                      <c:pt idx="4724">
                        <c:v>945.13032226562495</c:v>
                      </c:pt>
                      <c:pt idx="4725">
                        <c:v>945.341552734375</c:v>
                      </c:pt>
                      <c:pt idx="4726">
                        <c:v>945.54018554687502</c:v>
                      </c:pt>
                      <c:pt idx="4727">
                        <c:v>945.736328125</c:v>
                      </c:pt>
                      <c:pt idx="4728">
                        <c:v>945.92875976562505</c:v>
                      </c:pt>
                      <c:pt idx="4729">
                        <c:v>946.14252929687495</c:v>
                      </c:pt>
                      <c:pt idx="4730">
                        <c:v>946.35126953124995</c:v>
                      </c:pt>
                      <c:pt idx="4731">
                        <c:v>946.54365234374995</c:v>
                      </c:pt>
                      <c:pt idx="4732">
                        <c:v>946.738525390625</c:v>
                      </c:pt>
                      <c:pt idx="4733">
                        <c:v>946.93720703124995</c:v>
                      </c:pt>
                      <c:pt idx="4734">
                        <c:v>947.13588867187502</c:v>
                      </c:pt>
                      <c:pt idx="4735">
                        <c:v>947.33305664062505</c:v>
                      </c:pt>
                      <c:pt idx="4736">
                        <c:v>947.53422851562505</c:v>
                      </c:pt>
                      <c:pt idx="4737">
                        <c:v>947.73442382812505</c:v>
                      </c:pt>
                      <c:pt idx="4738">
                        <c:v>947.93061523437495</c:v>
                      </c:pt>
                      <c:pt idx="4739">
                        <c:v>948.12675781250005</c:v>
                      </c:pt>
                      <c:pt idx="4740">
                        <c:v>948.32041015624998</c:v>
                      </c:pt>
                      <c:pt idx="4741">
                        <c:v>948.52011718749998</c:v>
                      </c:pt>
                      <c:pt idx="4742">
                        <c:v>948.73637695312505</c:v>
                      </c:pt>
                      <c:pt idx="4743">
                        <c:v>948.935302734375</c:v>
                      </c:pt>
                      <c:pt idx="4744">
                        <c:v>949.12265624999998</c:v>
                      </c:pt>
                      <c:pt idx="4745">
                        <c:v>949.33642578125</c:v>
                      </c:pt>
                      <c:pt idx="4746">
                        <c:v>949.54262695312502</c:v>
                      </c:pt>
                      <c:pt idx="4747">
                        <c:v>949.72622070312502</c:v>
                      </c:pt>
                      <c:pt idx="4748">
                        <c:v>949.92368164062498</c:v>
                      </c:pt>
                      <c:pt idx="4749">
                        <c:v>950.13618164062495</c:v>
                      </c:pt>
                      <c:pt idx="4750">
                        <c:v>950.34238281249998</c:v>
                      </c:pt>
                      <c:pt idx="4751">
                        <c:v>950.53349609375005</c:v>
                      </c:pt>
                      <c:pt idx="4752">
                        <c:v>950.73720703125002</c:v>
                      </c:pt>
                      <c:pt idx="4753">
                        <c:v>950.93183593749995</c:v>
                      </c:pt>
                      <c:pt idx="4754">
                        <c:v>951.117919921875</c:v>
                      </c:pt>
                      <c:pt idx="4755">
                        <c:v>951.32919921874998</c:v>
                      </c:pt>
                      <c:pt idx="4756">
                        <c:v>951.52788085937505</c:v>
                      </c:pt>
                      <c:pt idx="4757">
                        <c:v>951.726806640625</c:v>
                      </c:pt>
                      <c:pt idx="4758">
                        <c:v>951.93305664062495</c:v>
                      </c:pt>
                      <c:pt idx="4759">
                        <c:v>952.13300781249995</c:v>
                      </c:pt>
                      <c:pt idx="4760">
                        <c:v>952.327880859375</c:v>
                      </c:pt>
                      <c:pt idx="4761">
                        <c:v>952.52529296875002</c:v>
                      </c:pt>
                      <c:pt idx="4762">
                        <c:v>952.73530273437495</c:v>
                      </c:pt>
                      <c:pt idx="4763">
                        <c:v>952.93393554687498</c:v>
                      </c:pt>
                      <c:pt idx="4764">
                        <c:v>953.13510742187498</c:v>
                      </c:pt>
                      <c:pt idx="4765">
                        <c:v>953.33627929687498</c:v>
                      </c:pt>
                      <c:pt idx="4766">
                        <c:v>953.532470703125</c:v>
                      </c:pt>
                      <c:pt idx="4767">
                        <c:v>953.72739257812498</c:v>
                      </c:pt>
                      <c:pt idx="4768">
                        <c:v>953.926025390625</c:v>
                      </c:pt>
                      <c:pt idx="4769">
                        <c:v>954.12724609375005</c:v>
                      </c:pt>
                      <c:pt idx="4770">
                        <c:v>954.31962890625005</c:v>
                      </c:pt>
                      <c:pt idx="4771">
                        <c:v>954.52207031249998</c:v>
                      </c:pt>
                      <c:pt idx="4772">
                        <c:v>954.73208007812502</c:v>
                      </c:pt>
                      <c:pt idx="4773">
                        <c:v>954.92548828124995</c:v>
                      </c:pt>
                      <c:pt idx="4774">
                        <c:v>955.12514648437502</c:v>
                      </c:pt>
                      <c:pt idx="4775">
                        <c:v>955.34038085937505</c:v>
                      </c:pt>
                      <c:pt idx="4776">
                        <c:v>955.53681640624995</c:v>
                      </c:pt>
                      <c:pt idx="4777">
                        <c:v>955.72543945312498</c:v>
                      </c:pt>
                      <c:pt idx="4778">
                        <c:v>955.91909179687502</c:v>
                      </c:pt>
                      <c:pt idx="4779">
                        <c:v>956.12656249999998</c:v>
                      </c:pt>
                      <c:pt idx="4780">
                        <c:v>956.33002929687495</c:v>
                      </c:pt>
                      <c:pt idx="4781">
                        <c:v>956.52495117187505</c:v>
                      </c:pt>
                      <c:pt idx="4782">
                        <c:v>956.72133789062502</c:v>
                      </c:pt>
                      <c:pt idx="4783">
                        <c:v>956.92001953124998</c:v>
                      </c:pt>
                      <c:pt idx="4784">
                        <c:v>957.12119140624998</c:v>
                      </c:pt>
                      <c:pt idx="4785">
                        <c:v>957.32612304687495</c:v>
                      </c:pt>
                      <c:pt idx="4786">
                        <c:v>957.52607421874995</c:v>
                      </c:pt>
                      <c:pt idx="4787">
                        <c:v>957.728515625</c:v>
                      </c:pt>
                      <c:pt idx="4788">
                        <c:v>957.93095703125005</c:v>
                      </c:pt>
                      <c:pt idx="4789">
                        <c:v>958.129638671875</c:v>
                      </c:pt>
                      <c:pt idx="4790">
                        <c:v>958.32832031249995</c:v>
                      </c:pt>
                      <c:pt idx="4791">
                        <c:v>958.52451171874998</c:v>
                      </c:pt>
                      <c:pt idx="4792">
                        <c:v>958.73828125</c:v>
                      </c:pt>
                      <c:pt idx="4793">
                        <c:v>958.94072265625005</c:v>
                      </c:pt>
                      <c:pt idx="4794">
                        <c:v>959.13056640624995</c:v>
                      </c:pt>
                      <c:pt idx="4795">
                        <c:v>959.32797851562498</c:v>
                      </c:pt>
                      <c:pt idx="4796">
                        <c:v>959.53046874999995</c:v>
                      </c:pt>
                      <c:pt idx="4797">
                        <c:v>959.73417968750005</c:v>
                      </c:pt>
                      <c:pt idx="4798">
                        <c:v>959.93032226562502</c:v>
                      </c:pt>
                      <c:pt idx="4799">
                        <c:v>960.125244140625</c:v>
                      </c:pt>
                      <c:pt idx="4800">
                        <c:v>960.31889648437505</c:v>
                      </c:pt>
                      <c:pt idx="4801">
                        <c:v>960.52128906250005</c:v>
                      </c:pt>
                      <c:pt idx="4802">
                        <c:v>960.728759765625</c:v>
                      </c:pt>
                      <c:pt idx="4803">
                        <c:v>960.92973632812505</c:v>
                      </c:pt>
                      <c:pt idx="4804">
                        <c:v>961.12714843749995</c:v>
                      </c:pt>
                      <c:pt idx="4805">
                        <c:v>961.322021484375</c:v>
                      </c:pt>
                      <c:pt idx="4806">
                        <c:v>961.52446289062505</c:v>
                      </c:pt>
                      <c:pt idx="4807">
                        <c:v>961.72695312500002</c:v>
                      </c:pt>
                      <c:pt idx="4808">
                        <c:v>961.92060546874995</c:v>
                      </c:pt>
                      <c:pt idx="4809">
                        <c:v>962.11699218750005</c:v>
                      </c:pt>
                      <c:pt idx="4810">
                        <c:v>962.32070312500002</c:v>
                      </c:pt>
                      <c:pt idx="4811">
                        <c:v>962.51430664062502</c:v>
                      </c:pt>
                      <c:pt idx="4812">
                        <c:v>962.72304687500002</c:v>
                      </c:pt>
                      <c:pt idx="4813">
                        <c:v>962.92929687499998</c:v>
                      </c:pt>
                      <c:pt idx="4814">
                        <c:v>963.12041015625005</c:v>
                      </c:pt>
                      <c:pt idx="4815">
                        <c:v>963.32163085937498</c:v>
                      </c:pt>
                      <c:pt idx="4816">
                        <c:v>963.52285156250002</c:v>
                      </c:pt>
                      <c:pt idx="4817">
                        <c:v>963.72148437500005</c:v>
                      </c:pt>
                      <c:pt idx="4818">
                        <c:v>963.91254882812495</c:v>
                      </c:pt>
                      <c:pt idx="4819">
                        <c:v>964.12006835937495</c:v>
                      </c:pt>
                      <c:pt idx="4820">
                        <c:v>964.32880859374995</c:v>
                      </c:pt>
                      <c:pt idx="4821">
                        <c:v>964.52495117187505</c:v>
                      </c:pt>
                      <c:pt idx="4822">
                        <c:v>964.72871093749995</c:v>
                      </c:pt>
                      <c:pt idx="4823">
                        <c:v>964.92866210937495</c:v>
                      </c:pt>
                      <c:pt idx="4824">
                        <c:v>965.11850585937498</c:v>
                      </c:pt>
                      <c:pt idx="4825">
                        <c:v>965.31210937499998</c:v>
                      </c:pt>
                      <c:pt idx="4826">
                        <c:v>965.51582031249995</c:v>
                      </c:pt>
                      <c:pt idx="4827">
                        <c:v>965.71826171875</c:v>
                      </c:pt>
                      <c:pt idx="4828">
                        <c:v>965.90937499999995</c:v>
                      </c:pt>
                      <c:pt idx="4829">
                        <c:v>966.10683593750002</c:v>
                      </c:pt>
                      <c:pt idx="4830">
                        <c:v>966.32309570312498</c:v>
                      </c:pt>
                      <c:pt idx="4831">
                        <c:v>966.53305664062498</c:v>
                      </c:pt>
                      <c:pt idx="4832">
                        <c:v>966.71767578125002</c:v>
                      </c:pt>
                      <c:pt idx="4833">
                        <c:v>966.91757812499998</c:v>
                      </c:pt>
                      <c:pt idx="4834">
                        <c:v>967.12407226562505</c:v>
                      </c:pt>
                      <c:pt idx="4835">
                        <c:v>967.31523437500005</c:v>
                      </c:pt>
                      <c:pt idx="4836">
                        <c:v>967.52519531250005</c:v>
                      </c:pt>
                      <c:pt idx="4837">
                        <c:v>967.716064453125</c:v>
                      </c:pt>
                      <c:pt idx="4838">
                        <c:v>967.90571289062495</c:v>
                      </c:pt>
                      <c:pt idx="4839">
                        <c:v>968.124755859375</c:v>
                      </c:pt>
                      <c:pt idx="4840">
                        <c:v>968.32744140625005</c:v>
                      </c:pt>
                      <c:pt idx="4841">
                        <c:v>968.51357421875002</c:v>
                      </c:pt>
                      <c:pt idx="4842">
                        <c:v>968.71098632812505</c:v>
                      </c:pt>
                      <c:pt idx="4843">
                        <c:v>968.92475585937495</c:v>
                      </c:pt>
                      <c:pt idx="4844">
                        <c:v>969.12973632812498</c:v>
                      </c:pt>
                      <c:pt idx="4845">
                        <c:v>969.31455078124998</c:v>
                      </c:pt>
                      <c:pt idx="4846">
                        <c:v>969.50541992187505</c:v>
                      </c:pt>
                      <c:pt idx="4847">
                        <c:v>969.71416015625005</c:v>
                      </c:pt>
                      <c:pt idx="4848">
                        <c:v>969.92060546874995</c:v>
                      </c:pt>
                      <c:pt idx="4849">
                        <c:v>970.12558593749998</c:v>
                      </c:pt>
                      <c:pt idx="4850">
                        <c:v>970.32050781249995</c:v>
                      </c:pt>
                      <c:pt idx="4851">
                        <c:v>970.50532226562495</c:v>
                      </c:pt>
                      <c:pt idx="4852">
                        <c:v>970.70903320312505</c:v>
                      </c:pt>
                      <c:pt idx="4853">
                        <c:v>970.91152343750002</c:v>
                      </c:pt>
                      <c:pt idx="4854">
                        <c:v>971.107666015625</c:v>
                      </c:pt>
                      <c:pt idx="4855">
                        <c:v>971.31889648437505</c:v>
                      </c:pt>
                      <c:pt idx="4856">
                        <c:v>971.533935546875</c:v>
                      </c:pt>
                      <c:pt idx="4857">
                        <c:v>971.72480468749995</c:v>
                      </c:pt>
                      <c:pt idx="4858">
                        <c:v>971.90966796875</c:v>
                      </c:pt>
                      <c:pt idx="4859">
                        <c:v>972.11113281250005</c:v>
                      </c:pt>
                      <c:pt idx="4860">
                        <c:v>972.31987304687505</c:v>
                      </c:pt>
                      <c:pt idx="4861">
                        <c:v>972.52226562500005</c:v>
                      </c:pt>
                      <c:pt idx="4862">
                        <c:v>972.71713867187498</c:v>
                      </c:pt>
                      <c:pt idx="4863">
                        <c:v>972.913330078125</c:v>
                      </c:pt>
                      <c:pt idx="4864">
                        <c:v>973.10673828125005</c:v>
                      </c:pt>
                      <c:pt idx="4865">
                        <c:v>973.30917968749998</c:v>
                      </c:pt>
                      <c:pt idx="4866">
                        <c:v>973.51162109375002</c:v>
                      </c:pt>
                      <c:pt idx="4867">
                        <c:v>973.70903320312505</c:v>
                      </c:pt>
                      <c:pt idx="4868">
                        <c:v>973.91425781249995</c:v>
                      </c:pt>
                      <c:pt idx="4869">
                        <c:v>974.12548828125</c:v>
                      </c:pt>
                      <c:pt idx="4870">
                        <c:v>974.32416992187495</c:v>
                      </c:pt>
                      <c:pt idx="4871">
                        <c:v>974.50527343750002</c:v>
                      </c:pt>
                      <c:pt idx="4872">
                        <c:v>974.701416015625</c:v>
                      </c:pt>
                      <c:pt idx="4873">
                        <c:v>974.90888671874995</c:v>
                      </c:pt>
                      <c:pt idx="4874">
                        <c:v>975.118896484375</c:v>
                      </c:pt>
                      <c:pt idx="4875">
                        <c:v>975.32260742187498</c:v>
                      </c:pt>
                      <c:pt idx="4876">
                        <c:v>975.513671875</c:v>
                      </c:pt>
                      <c:pt idx="4877">
                        <c:v>975.70454101562495</c:v>
                      </c:pt>
                      <c:pt idx="4878">
                        <c:v>975.89697265625</c:v>
                      </c:pt>
                      <c:pt idx="4879">
                        <c:v>976.11098632812502</c:v>
                      </c:pt>
                      <c:pt idx="4880">
                        <c:v>976.31972656250002</c:v>
                      </c:pt>
                      <c:pt idx="4881">
                        <c:v>976.51713867187505</c:v>
                      </c:pt>
                      <c:pt idx="4882">
                        <c:v>976.72709960937505</c:v>
                      </c:pt>
                      <c:pt idx="4883">
                        <c:v>976.91801757812505</c:v>
                      </c:pt>
                      <c:pt idx="4884">
                        <c:v>977.11293945312502</c:v>
                      </c:pt>
                      <c:pt idx="4885">
                        <c:v>977.318115234375</c:v>
                      </c:pt>
                      <c:pt idx="4886">
                        <c:v>977.50546874999998</c:v>
                      </c:pt>
                      <c:pt idx="4887">
                        <c:v>977.70292968750005</c:v>
                      </c:pt>
                      <c:pt idx="4888">
                        <c:v>977.91416015624998</c:v>
                      </c:pt>
                      <c:pt idx="4889">
                        <c:v>978.112548828125</c:v>
                      </c:pt>
                      <c:pt idx="4890">
                        <c:v>978.3037109375</c:v>
                      </c:pt>
                      <c:pt idx="4891">
                        <c:v>978.4951171875</c:v>
                      </c:pt>
                      <c:pt idx="4892">
                        <c:v>978.69882812499998</c:v>
                      </c:pt>
                      <c:pt idx="4893">
                        <c:v>978.913818359375</c:v>
                      </c:pt>
                      <c:pt idx="4894">
                        <c:v>979.107421875</c:v>
                      </c:pt>
                      <c:pt idx="4895">
                        <c:v>979.30234374999998</c:v>
                      </c:pt>
                      <c:pt idx="4896">
                        <c:v>979.50483398437495</c:v>
                      </c:pt>
                      <c:pt idx="4897">
                        <c:v>979.71479492187495</c:v>
                      </c:pt>
                      <c:pt idx="4898">
                        <c:v>979.91845703125</c:v>
                      </c:pt>
                      <c:pt idx="4899">
                        <c:v>980.11083984375</c:v>
                      </c:pt>
                      <c:pt idx="4900">
                        <c:v>980.310791015625</c:v>
                      </c:pt>
                      <c:pt idx="4901">
                        <c:v>980.51455078125002</c:v>
                      </c:pt>
                      <c:pt idx="4902">
                        <c:v>980.70668945312502</c:v>
                      </c:pt>
                      <c:pt idx="4903">
                        <c:v>980.90156249999995</c:v>
                      </c:pt>
                      <c:pt idx="4904">
                        <c:v>981.11684570312502</c:v>
                      </c:pt>
                      <c:pt idx="4905">
                        <c:v>981.31425781250005</c:v>
                      </c:pt>
                      <c:pt idx="4906">
                        <c:v>981.497802734375</c:v>
                      </c:pt>
                      <c:pt idx="4907">
                        <c:v>981.70878906250005</c:v>
                      </c:pt>
                      <c:pt idx="4908">
                        <c:v>981.91000976562498</c:v>
                      </c:pt>
                      <c:pt idx="4909">
                        <c:v>982.09384765624998</c:v>
                      </c:pt>
                      <c:pt idx="4910">
                        <c:v>982.31264648437502</c:v>
                      </c:pt>
                      <c:pt idx="4911">
                        <c:v>982.51762695312505</c:v>
                      </c:pt>
                      <c:pt idx="4912">
                        <c:v>982.70122070312505</c:v>
                      </c:pt>
                      <c:pt idx="4913">
                        <c:v>982.90117187500005</c:v>
                      </c:pt>
                      <c:pt idx="4914">
                        <c:v>983.11118164062498</c:v>
                      </c:pt>
                      <c:pt idx="4915">
                        <c:v>983.31108398437505</c:v>
                      </c:pt>
                      <c:pt idx="4916">
                        <c:v>983.50092773437495</c:v>
                      </c:pt>
                      <c:pt idx="4917">
                        <c:v>983.69833984374998</c:v>
                      </c:pt>
                      <c:pt idx="4918">
                        <c:v>983.9033203125</c:v>
                      </c:pt>
                      <c:pt idx="4919">
                        <c:v>984.103271484375</c:v>
                      </c:pt>
                      <c:pt idx="4920">
                        <c:v>984.29692382812505</c:v>
                      </c:pt>
                      <c:pt idx="4921">
                        <c:v>984.49560546875</c:v>
                      </c:pt>
                      <c:pt idx="4922">
                        <c:v>984.70278320312502</c:v>
                      </c:pt>
                      <c:pt idx="4923">
                        <c:v>984.90268554687498</c:v>
                      </c:pt>
                      <c:pt idx="4924">
                        <c:v>985.098876953125</c:v>
                      </c:pt>
                      <c:pt idx="4925">
                        <c:v>985.31767578125005</c:v>
                      </c:pt>
                      <c:pt idx="4926">
                        <c:v>985.51533203124995</c:v>
                      </c:pt>
                      <c:pt idx="4927">
                        <c:v>985.70649414062495</c:v>
                      </c:pt>
                      <c:pt idx="4928">
                        <c:v>985.90869140625</c:v>
                      </c:pt>
                      <c:pt idx="4929">
                        <c:v>986.08950195312502</c:v>
                      </c:pt>
                      <c:pt idx="4930">
                        <c:v>986.301025390625</c:v>
                      </c:pt>
                      <c:pt idx="4931">
                        <c:v>986.51752929687495</c:v>
                      </c:pt>
                      <c:pt idx="4932">
                        <c:v>986.70991210937495</c:v>
                      </c:pt>
                      <c:pt idx="4933">
                        <c:v>986.903564453125</c:v>
                      </c:pt>
                      <c:pt idx="4934">
                        <c:v>987.10595703125</c:v>
                      </c:pt>
                      <c:pt idx="4935">
                        <c:v>987.30942382812498</c:v>
                      </c:pt>
                      <c:pt idx="4936">
                        <c:v>987.505615234375</c:v>
                      </c:pt>
                      <c:pt idx="4937">
                        <c:v>987.70205078125002</c:v>
                      </c:pt>
                      <c:pt idx="4938">
                        <c:v>987.89697265625</c:v>
                      </c:pt>
                      <c:pt idx="4939">
                        <c:v>988.09311523437498</c:v>
                      </c:pt>
                      <c:pt idx="4940">
                        <c:v>988.30434570312502</c:v>
                      </c:pt>
                      <c:pt idx="4941">
                        <c:v>988.50654296874995</c:v>
                      </c:pt>
                      <c:pt idx="4942">
                        <c:v>988.71025390625005</c:v>
                      </c:pt>
                      <c:pt idx="4943">
                        <c:v>988.91293945312498</c:v>
                      </c:pt>
                      <c:pt idx="4944">
                        <c:v>989.09907226562495</c:v>
                      </c:pt>
                      <c:pt idx="4945">
                        <c:v>989.30029296875</c:v>
                      </c:pt>
                      <c:pt idx="4946">
                        <c:v>989.49892578125002</c:v>
                      </c:pt>
                      <c:pt idx="4947">
                        <c:v>989.68500976562495</c:v>
                      </c:pt>
                      <c:pt idx="4948">
                        <c:v>989.89101562500002</c:v>
                      </c:pt>
                      <c:pt idx="4949">
                        <c:v>990.104736328125</c:v>
                      </c:pt>
                      <c:pt idx="4950">
                        <c:v>990.30742187500005</c:v>
                      </c:pt>
                      <c:pt idx="4951">
                        <c:v>990.50737304687505</c:v>
                      </c:pt>
                      <c:pt idx="4952">
                        <c:v>990.698486328125</c:v>
                      </c:pt>
                      <c:pt idx="4953">
                        <c:v>990.8984375</c:v>
                      </c:pt>
                      <c:pt idx="4954">
                        <c:v>991.09711914062495</c:v>
                      </c:pt>
                      <c:pt idx="4955">
                        <c:v>991.308349609375</c:v>
                      </c:pt>
                      <c:pt idx="4956">
                        <c:v>991.50830078125</c:v>
                      </c:pt>
                      <c:pt idx="4957">
                        <c:v>991.69189453125</c:v>
                      </c:pt>
                      <c:pt idx="4958">
                        <c:v>991.900634765625</c:v>
                      </c:pt>
                      <c:pt idx="4959">
                        <c:v>992.110595703125</c:v>
                      </c:pt>
                      <c:pt idx="4960">
                        <c:v>992.30546875000005</c:v>
                      </c:pt>
                      <c:pt idx="4961">
                        <c:v>992.49785156250005</c:v>
                      </c:pt>
                      <c:pt idx="4962">
                        <c:v>992.69526367187495</c:v>
                      </c:pt>
                      <c:pt idx="4963">
                        <c:v>992.90400390624995</c:v>
                      </c:pt>
                      <c:pt idx="4964">
                        <c:v>993.10390625000002</c:v>
                      </c:pt>
                      <c:pt idx="4965">
                        <c:v>993.29633789062495</c:v>
                      </c:pt>
                      <c:pt idx="4966">
                        <c:v>993.50385742187495</c:v>
                      </c:pt>
                      <c:pt idx="4967">
                        <c:v>993.71005859374998</c:v>
                      </c:pt>
                      <c:pt idx="4968">
                        <c:v>993.9150390625</c:v>
                      </c:pt>
                      <c:pt idx="4969">
                        <c:v>994.10747070312505</c:v>
                      </c:pt>
                      <c:pt idx="4970">
                        <c:v>994.29228515625005</c:v>
                      </c:pt>
                      <c:pt idx="4971">
                        <c:v>994.48837890624998</c:v>
                      </c:pt>
                      <c:pt idx="4972">
                        <c:v>994.69184570312495</c:v>
                      </c:pt>
                      <c:pt idx="4973">
                        <c:v>994.90058593749995</c:v>
                      </c:pt>
                      <c:pt idx="4974">
                        <c:v>995.09799804687498</c:v>
                      </c:pt>
                      <c:pt idx="4975">
                        <c:v>995.29018554687502</c:v>
                      </c:pt>
                      <c:pt idx="4976">
                        <c:v>995.48784179687505</c:v>
                      </c:pt>
                      <c:pt idx="4977">
                        <c:v>995.68549804687495</c:v>
                      </c:pt>
                      <c:pt idx="4978">
                        <c:v>995.89047851562498</c:v>
                      </c:pt>
                      <c:pt idx="4979">
                        <c:v>996.10170898437502</c:v>
                      </c:pt>
                      <c:pt idx="4980">
                        <c:v>996.306640625</c:v>
                      </c:pt>
                      <c:pt idx="4981">
                        <c:v>996.50634765625</c:v>
                      </c:pt>
                      <c:pt idx="4982">
                        <c:v>996.70732421875005</c:v>
                      </c:pt>
                      <c:pt idx="4983">
                        <c:v>996.89995117187505</c:v>
                      </c:pt>
                      <c:pt idx="4984">
                        <c:v>997.08881835937495</c:v>
                      </c:pt>
                      <c:pt idx="4985">
                        <c:v>997.29252929687505</c:v>
                      </c:pt>
                      <c:pt idx="4986">
                        <c:v>997.5</c:v>
                      </c:pt>
                      <c:pt idx="4987">
                        <c:v>997.69614257812498</c:v>
                      </c:pt>
                      <c:pt idx="4988">
                        <c:v>997.89985351562495</c:v>
                      </c:pt>
                      <c:pt idx="4989">
                        <c:v>998.09853515625002</c:v>
                      </c:pt>
                      <c:pt idx="4990">
                        <c:v>998.30219726562495</c:v>
                      </c:pt>
                      <c:pt idx="4991">
                        <c:v>998.504638671875</c:v>
                      </c:pt>
                      <c:pt idx="4992">
                        <c:v>998.697021484375</c:v>
                      </c:pt>
                      <c:pt idx="4993">
                        <c:v>998.90449218749995</c:v>
                      </c:pt>
                      <c:pt idx="4994">
                        <c:v>999.10317382812502</c:v>
                      </c:pt>
                      <c:pt idx="4995">
                        <c:v>999.29555664062502</c:v>
                      </c:pt>
                      <c:pt idx="4996">
                        <c:v>999.50429687500002</c:v>
                      </c:pt>
                      <c:pt idx="4997">
                        <c:v>999.70170898437505</c:v>
                      </c:pt>
                      <c:pt idx="4998">
                        <c:v>999.861328125</c:v>
                      </c:pt>
                      <c:pt idx="4999">
                        <c:v>1000.0033203125</c:v>
                      </c:pt>
                    </c:numCache>
                  </c:numRef>
                </c:xVal>
                <c:y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data_Loop!$BL$19:$BL$5018</c15:sqref>
                        </c15:formulaRef>
                      </c:ext>
                    </c:extLst>
                    <c:numCache>
                      <c:formatCode>0.00E+00</c:formatCode>
                      <c:ptCount val="5000"/>
                      <c:pt idx="0">
                        <c:v>-8.6604278238133098E-7</c:v>
                      </c:pt>
                      <c:pt idx="1">
                        <c:v>-4.4287758698108599E-6</c:v>
                      </c:pt>
                      <c:pt idx="2">
                        <c:v>-7.7107499247102608E-6</c:v>
                      </c:pt>
                      <c:pt idx="3">
                        <c:v>-1.1296578552598001E-5</c:v>
                      </c:pt>
                      <c:pt idx="4">
                        <c:v>-1.4690267409778801E-5</c:v>
                      </c:pt>
                      <c:pt idx="5">
                        <c:v>-1.84601975760016E-5</c:v>
                      </c:pt>
                      <c:pt idx="6">
                        <c:v>-2.21393106270279E-5</c:v>
                      </c:pt>
                      <c:pt idx="7">
                        <c:v>-2.5566726092298099E-5</c:v>
                      </c:pt>
                      <c:pt idx="8">
                        <c:v>-2.9449819453003401E-5</c:v>
                      </c:pt>
                      <c:pt idx="9">
                        <c:v>-3.3303735953557898E-5</c:v>
                      </c:pt>
                      <c:pt idx="10">
                        <c:v>-3.6785270335313801E-5</c:v>
                      </c:pt>
                      <c:pt idx="11">
                        <c:v>-3.9808530939897098E-5</c:v>
                      </c:pt>
                      <c:pt idx="12">
                        <c:v>-4.3878590305219401E-5</c:v>
                      </c:pt>
                      <c:pt idx="13">
                        <c:v>-4.7659742718036797E-5</c:v>
                      </c:pt>
                      <c:pt idx="14">
                        <c:v>-5.15740768755229E-5</c:v>
                      </c:pt>
                      <c:pt idx="15">
                        <c:v>-5.5614963306410097E-5</c:v>
                      </c:pt>
                      <c:pt idx="16">
                        <c:v>-5.9225733644427702E-5</c:v>
                      </c:pt>
                      <c:pt idx="17">
                        <c:v>-6.2449612813184405E-5</c:v>
                      </c:pt>
                      <c:pt idx="18">
                        <c:v>-6.7015903474630702E-5</c:v>
                      </c:pt>
                      <c:pt idx="19">
                        <c:v>-6.9606684444875096E-5</c:v>
                      </c:pt>
                      <c:pt idx="20">
                        <c:v>-7.43645876154772E-5</c:v>
                      </c:pt>
                      <c:pt idx="21">
                        <c:v>-7.7379141961501398E-5</c:v>
                      </c:pt>
                      <c:pt idx="22">
                        <c:v>-8.1100216001900698E-5</c:v>
                      </c:pt>
                      <c:pt idx="23">
                        <c:v>-8.4741960963818496E-5</c:v>
                      </c:pt>
                      <c:pt idx="24">
                        <c:v>-8.7763539267513301E-5</c:v>
                      </c:pt>
                      <c:pt idx="25">
                        <c:v>-9.1876633588436503E-5</c:v>
                      </c:pt>
                      <c:pt idx="26">
                        <c:v>-9.5908357267465602E-5</c:v>
                      </c:pt>
                      <c:pt idx="27" formatCode="General">
                        <c:v>-1.00267447463273E-4</c:v>
                      </c:pt>
                      <c:pt idx="28" formatCode="General">
                        <c:v>-1.0414890444621101E-4</c:v>
                      </c:pt>
                      <c:pt idx="29" formatCode="General">
                        <c:v>-1.05780431640902E-4</c:v>
                      </c:pt>
                      <c:pt idx="30" formatCode="General">
                        <c:v>-1.11139605811694E-4</c:v>
                      </c:pt>
                      <c:pt idx="31" formatCode="General">
                        <c:v>-1.16800552068857E-4</c:v>
                      </c:pt>
                      <c:pt idx="32" formatCode="General">
                        <c:v>-1.18029387799999E-4</c:v>
                      </c:pt>
                      <c:pt idx="33" formatCode="General">
                        <c:v>-1.2156876570497801E-4</c:v>
                      </c:pt>
                      <c:pt idx="34" formatCode="General">
                        <c:v>-1.2543565523436101E-4</c:v>
                      </c:pt>
                      <c:pt idx="35" formatCode="General">
                        <c:v>-1.2853565558424999E-4</c:v>
                      </c:pt>
                      <c:pt idx="36" formatCode="General">
                        <c:v>-1.3362009050529099E-4</c:v>
                      </c:pt>
                      <c:pt idx="37" formatCode="General">
                        <c:v>-1.37030996838184E-4</c:v>
                      </c:pt>
                      <c:pt idx="38" formatCode="General">
                        <c:v>-1.4139126676445801E-4</c:v>
                      </c:pt>
                      <c:pt idx="39" formatCode="General">
                        <c:v>-1.4492871388864501E-4</c:v>
                      </c:pt>
                      <c:pt idx="40" formatCode="General">
                        <c:v>-1.4760931707100001E-4</c:v>
                      </c:pt>
                      <c:pt idx="41" formatCode="General">
                        <c:v>-1.5176910161697401E-4</c:v>
                      </c:pt>
                      <c:pt idx="42" formatCode="General">
                        <c:v>-1.5559454166300701E-4</c:v>
                      </c:pt>
                      <c:pt idx="43" formatCode="General">
                        <c:v>-1.59981315524854E-4</c:v>
                      </c:pt>
                      <c:pt idx="44" formatCode="General">
                        <c:v>-1.64679370715262E-4</c:v>
                      </c:pt>
                      <c:pt idx="45" formatCode="General">
                        <c:v>-1.66520372168609E-4</c:v>
                      </c:pt>
                      <c:pt idx="46" formatCode="General">
                        <c:v>-1.70358328515577E-4</c:v>
                      </c:pt>
                      <c:pt idx="47" formatCode="General">
                        <c:v>-1.72418183750177E-4</c:v>
                      </c:pt>
                      <c:pt idx="48" formatCode="General">
                        <c:v>-1.7743318897212899E-4</c:v>
                      </c:pt>
                      <c:pt idx="49" formatCode="General">
                        <c:v>-1.80499667699367E-4</c:v>
                      </c:pt>
                      <c:pt idx="50" formatCode="General">
                        <c:v>-1.8505837855161699E-4</c:v>
                      </c:pt>
                      <c:pt idx="51" formatCode="General">
                        <c:v>-1.8753124083231701E-4</c:v>
                      </c:pt>
                      <c:pt idx="52" formatCode="General">
                        <c:v>-1.9050604530401101E-4</c:v>
                      </c:pt>
                      <c:pt idx="53" formatCode="General">
                        <c:v>-1.9769436691247501E-4</c:v>
                      </c:pt>
                      <c:pt idx="54" formatCode="General">
                        <c:v>-1.9821431768102899E-4</c:v>
                      </c:pt>
                      <c:pt idx="55" formatCode="General">
                        <c:v>-2.0307031678876199E-4</c:v>
                      </c:pt>
                      <c:pt idx="56" formatCode="General">
                        <c:v>-2.0823801299260999E-4</c:v>
                      </c:pt>
                      <c:pt idx="57" formatCode="General">
                        <c:v>-2.10260442745765E-4</c:v>
                      </c:pt>
                      <c:pt idx="58" formatCode="General">
                        <c:v>-2.15627602283385E-4</c:v>
                      </c:pt>
                      <c:pt idx="59" formatCode="General">
                        <c:v>-2.1775942642522701E-4</c:v>
                      </c:pt>
                      <c:pt idx="60" formatCode="General">
                        <c:v>-2.2056467908481599E-4</c:v>
                      </c:pt>
                      <c:pt idx="61" formatCode="General">
                        <c:v>-2.23966840788709E-4</c:v>
                      </c:pt>
                      <c:pt idx="62" formatCode="General">
                        <c:v>-2.28991369317412E-4</c:v>
                      </c:pt>
                      <c:pt idx="63" formatCode="General">
                        <c:v>-2.3256100043936699E-4</c:v>
                      </c:pt>
                      <c:pt idx="64" formatCode="General">
                        <c:v>-2.3549525481983801E-4</c:v>
                      </c:pt>
                      <c:pt idx="65" formatCode="General">
                        <c:v>-2.4123725686224501E-4</c:v>
                      </c:pt>
                      <c:pt idx="66" formatCode="General">
                        <c:v>-2.41138436667597E-4</c:v>
                      </c:pt>
                      <c:pt idx="67" formatCode="General">
                        <c:v>-2.4607180375549602E-4</c:v>
                      </c:pt>
                      <c:pt idx="68" formatCode="General">
                        <c:v>-2.4929489187633998E-4</c:v>
                      </c:pt>
                      <c:pt idx="69" formatCode="General">
                        <c:v>-2.5270082101489497E-4</c:v>
                      </c:pt>
                      <c:pt idx="70" formatCode="General">
                        <c:v>-2.57152391370417E-4</c:v>
                      </c:pt>
                      <c:pt idx="71" formatCode="General">
                        <c:v>-2.6139367332856501E-4</c:v>
                      </c:pt>
                      <c:pt idx="72" formatCode="General">
                        <c:v>-2.62831874411391E-4</c:v>
                      </c:pt>
                      <c:pt idx="73" formatCode="General">
                        <c:v>-2.6751004668057801E-4</c:v>
                      </c:pt>
                      <c:pt idx="74" formatCode="General">
                        <c:v>-2.69931305936965E-4</c:v>
                      </c:pt>
                      <c:pt idx="75" formatCode="General">
                        <c:v>-2.7542066152074298E-4</c:v>
                      </c:pt>
                      <c:pt idx="76" formatCode="General">
                        <c:v>-2.8060019231776798E-4</c:v>
                      </c:pt>
                      <c:pt idx="77" formatCode="General">
                        <c:v>-2.8145214429251702E-4</c:v>
                      </c:pt>
                      <c:pt idx="78" formatCode="General">
                        <c:v>-2.8912621591805E-4</c:v>
                      </c:pt>
                      <c:pt idx="79" formatCode="General">
                        <c:v>-2.9201484217833201E-4</c:v>
                      </c:pt>
                      <c:pt idx="80" formatCode="General">
                        <c:v>-2.9583169990743998E-4</c:v>
                      </c:pt>
                      <c:pt idx="81" formatCode="General">
                        <c:v>-2.96076794783277E-4</c:v>
                      </c:pt>
                      <c:pt idx="82" formatCode="General">
                        <c:v>-3.0496632659521099E-4</c:v>
                      </c:pt>
                      <c:pt idx="83" formatCode="General">
                        <c:v>-3.0801842591970398E-4</c:v>
                      </c:pt>
                      <c:pt idx="84" formatCode="General">
                        <c:v>-3.08186523394124E-4</c:v>
                      </c:pt>
                      <c:pt idx="85" formatCode="General">
                        <c:v>-3.1322295205925098E-4</c:v>
                      </c:pt>
                      <c:pt idx="86" formatCode="General">
                        <c:v>-3.1807084111714701E-4</c:v>
                      </c:pt>
                      <c:pt idx="87" formatCode="General">
                        <c:v>-3.2093521937436698E-4</c:v>
                      </c:pt>
                      <c:pt idx="88" formatCode="General">
                        <c:v>-3.2453749314422501E-4</c:v>
                      </c:pt>
                      <c:pt idx="89" formatCode="General">
                        <c:v>-3.2829077837118903E-4</c:v>
                      </c:pt>
                      <c:pt idx="90" formatCode="General">
                        <c:v>-3.2805217276072598E-4</c:v>
                      </c:pt>
                      <c:pt idx="91" formatCode="General">
                        <c:v>-3.3789074706934397E-4</c:v>
                      </c:pt>
                      <c:pt idx="92" formatCode="General">
                        <c:v>-3.3645907061253101E-4</c:v>
                      </c:pt>
                      <c:pt idx="93" formatCode="General">
                        <c:v>-3.4498911131668701E-4</c:v>
                      </c:pt>
                      <c:pt idx="94" formatCode="General">
                        <c:v>-3.47748713227482E-4</c:v>
                      </c:pt>
                      <c:pt idx="95" formatCode="General">
                        <c:v>-3.5194617527615601E-4</c:v>
                      </c:pt>
                      <c:pt idx="96" formatCode="General">
                        <c:v>-3.5727146026119102E-4</c:v>
                      </c:pt>
                      <c:pt idx="97" formatCode="General">
                        <c:v>-3.5423128020040898E-4</c:v>
                      </c:pt>
                      <c:pt idx="98" formatCode="General">
                        <c:v>-3.6493564368210598E-4</c:v>
                      </c:pt>
                      <c:pt idx="99" formatCode="General">
                        <c:v>-3.6575702891559602E-4</c:v>
                      </c:pt>
                      <c:pt idx="100" formatCode="General">
                        <c:v>-3.6660191963464099E-4</c:v>
                      </c:pt>
                      <c:pt idx="101" formatCode="General">
                        <c:v>-3.7370048172257202E-4</c:v>
                      </c:pt>
                      <c:pt idx="102" formatCode="General">
                        <c:v>-3.7991022847202598E-4</c:v>
                      </c:pt>
                      <c:pt idx="103" formatCode="General">
                        <c:v>-3.79233598405513E-4</c:v>
                      </c:pt>
                      <c:pt idx="104" formatCode="General">
                        <c:v>-3.8543526440296502E-4</c:v>
                      </c:pt>
                      <c:pt idx="105" formatCode="General">
                        <c:v>-3.8328472794665598E-4</c:v>
                      </c:pt>
                      <c:pt idx="106" formatCode="General">
                        <c:v>-3.8709029438032798E-4</c:v>
                      </c:pt>
                      <c:pt idx="107" formatCode="General">
                        <c:v>-3.9456647786061799E-4</c:v>
                      </c:pt>
                      <c:pt idx="108" formatCode="General">
                        <c:v>-3.9998069463094801E-4</c:v>
                      </c:pt>
                      <c:pt idx="109" formatCode="General">
                        <c:v>-3.9827164494101E-4</c:v>
                      </c:pt>
                      <c:pt idx="110" formatCode="General">
                        <c:v>-4.0579554890408698E-4</c:v>
                      </c:pt>
                      <c:pt idx="111" formatCode="General">
                        <c:v>-4.0553184090477202E-4</c:v>
                      </c:pt>
                      <c:pt idx="112" formatCode="General">
                        <c:v>-4.0906537100511803E-4</c:v>
                      </c:pt>
                      <c:pt idx="113" formatCode="General">
                        <c:v>-4.1402746111640903E-4</c:v>
                      </c:pt>
                      <c:pt idx="114" formatCode="General">
                        <c:v>-4.1353925521119499E-4</c:v>
                      </c:pt>
                      <c:pt idx="115" formatCode="General">
                        <c:v>-4.1816350872912598E-4</c:v>
                      </c:pt>
                      <c:pt idx="116" formatCode="General">
                        <c:v>-4.21325704192576E-4</c:v>
                      </c:pt>
                      <c:pt idx="117" formatCode="General">
                        <c:v>-4.2778046955133298E-4</c:v>
                      </c:pt>
                      <c:pt idx="118" formatCode="General">
                        <c:v>-4.31392214456911E-4</c:v>
                      </c:pt>
                      <c:pt idx="119" formatCode="General">
                        <c:v>-4.3270747296418702E-4</c:v>
                      </c:pt>
                      <c:pt idx="120" formatCode="General">
                        <c:v>-4.3614636664054599E-4</c:v>
                      </c:pt>
                      <c:pt idx="121" formatCode="General">
                        <c:v>-4.40756918860529E-4</c:v>
                      </c:pt>
                      <c:pt idx="122" formatCode="General">
                        <c:v>-4.4261071801794498E-4</c:v>
                      </c:pt>
                      <c:pt idx="123" formatCode="General">
                        <c:v>-4.4814523269122198E-4</c:v>
                      </c:pt>
                      <c:pt idx="124" formatCode="General">
                        <c:v>-4.4569761550505897E-4</c:v>
                      </c:pt>
                      <c:pt idx="125" formatCode="General">
                        <c:v>-4.5266313084084999E-4</c:v>
                      </c:pt>
                      <c:pt idx="126" formatCode="General">
                        <c:v>-4.5711358317520402E-4</c:v>
                      </c:pt>
                      <c:pt idx="127" formatCode="General">
                        <c:v>-4.6156450175553401E-4</c:v>
                      </c:pt>
                      <c:pt idx="128" formatCode="General">
                        <c:v>-4.6877294873653102E-4</c:v>
                      </c:pt>
                      <c:pt idx="129" formatCode="General">
                        <c:v>-4.7791239236229E-4</c:v>
                      </c:pt>
                      <c:pt idx="130" formatCode="General">
                        <c:v>-4.67813411423612E-4</c:v>
                      </c:pt>
                      <c:pt idx="131" formatCode="General">
                        <c:v>-4.7477270881424898E-4</c:v>
                      </c:pt>
                      <c:pt idx="132" formatCode="General">
                        <c:v>-4.76482064378836E-4</c:v>
                      </c:pt>
                      <c:pt idx="133" formatCode="General">
                        <c:v>-4.8000510421722202E-4</c:v>
                      </c:pt>
                      <c:pt idx="134" formatCode="General">
                        <c:v>-4.8764553612462498E-4</c:v>
                      </c:pt>
                      <c:pt idx="135" formatCode="General">
                        <c:v>-4.8924511435214995E-4</c:v>
                      </c:pt>
                      <c:pt idx="136" formatCode="General">
                        <c:v>-4.9083139647420899E-4</c:v>
                      </c:pt>
                      <c:pt idx="137" formatCode="General">
                        <c:v>-4.9451986197714896E-4</c:v>
                      </c:pt>
                      <c:pt idx="138" formatCode="General">
                        <c:v>-5.0033245861587502E-4</c:v>
                      </c:pt>
                      <c:pt idx="139" formatCode="General">
                        <c:v>-5.0315074802448801E-4</c:v>
                      </c:pt>
                      <c:pt idx="140" formatCode="General">
                        <c:v>-5.0862116949845499E-4</c:v>
                      </c:pt>
                      <c:pt idx="141" formatCode="General">
                        <c:v>-5.1131652796503296E-4</c:v>
                      </c:pt>
                      <c:pt idx="142" formatCode="General">
                        <c:v>-5.1404419546841995E-4</c:v>
                      </c:pt>
                      <c:pt idx="143" formatCode="General">
                        <c:v>-5.1761403837901395E-4</c:v>
                      </c:pt>
                      <c:pt idx="144" formatCode="General">
                        <c:v>-5.1559740968984305E-4</c:v>
                      </c:pt>
                      <c:pt idx="145" formatCode="General">
                        <c:v>-5.2302104547758896E-4</c:v>
                      </c:pt>
                      <c:pt idx="146" formatCode="General">
                        <c:v>-5.3170246768342801E-4</c:v>
                      </c:pt>
                      <c:pt idx="147" formatCode="General">
                        <c:v>-5.2879562194328895E-4</c:v>
                      </c:pt>
                      <c:pt idx="148" formatCode="General">
                        <c:v>-5.3370197049850895E-4</c:v>
                      </c:pt>
                      <c:pt idx="149" formatCode="General">
                        <c:v>-5.39755807215881E-4</c:v>
                      </c:pt>
                      <c:pt idx="150" formatCode="General">
                        <c:v>-5.4140996357275996E-4</c:v>
                      </c:pt>
                      <c:pt idx="151" formatCode="General">
                        <c:v>-5.4650635545570804E-4</c:v>
                      </c:pt>
                      <c:pt idx="152" formatCode="General">
                        <c:v>-5.5014583823791499E-4</c:v>
                      </c:pt>
                      <c:pt idx="153" formatCode="General">
                        <c:v>-5.5294566892878996E-4</c:v>
                      </c:pt>
                      <c:pt idx="154" formatCode="General">
                        <c:v>-5.5984064300130805E-4</c:v>
                      </c:pt>
                      <c:pt idx="155" formatCode="General">
                        <c:v>-5.5891008737706796E-4</c:v>
                      </c:pt>
                      <c:pt idx="156" formatCode="General">
                        <c:v>-5.5750825583194305E-4</c:v>
                      </c:pt>
                      <c:pt idx="157" formatCode="General">
                        <c:v>-5.7134571549154504E-4</c:v>
                      </c:pt>
                      <c:pt idx="158" formatCode="General">
                        <c:v>-5.7581055039616403E-4</c:v>
                      </c:pt>
                      <c:pt idx="159" formatCode="General">
                        <c:v>-5.7952539995732605E-4</c:v>
                      </c:pt>
                      <c:pt idx="160" formatCode="General">
                        <c:v>-5.7605904314458705E-4</c:v>
                      </c:pt>
                      <c:pt idx="161" formatCode="General">
                        <c:v>-5.7848959455296899E-4</c:v>
                      </c:pt>
                      <c:pt idx="162" formatCode="General">
                        <c:v>-5.7910878252850396E-4</c:v>
                      </c:pt>
                      <c:pt idx="163" formatCode="General">
                        <c:v>-5.8734350301187102E-4</c:v>
                      </c:pt>
                      <c:pt idx="164" formatCode="General">
                        <c:v>-5.88607054839411E-4</c:v>
                      </c:pt>
                      <c:pt idx="165" formatCode="General">
                        <c:v>-5.9561668149001002E-4</c:v>
                      </c:pt>
                      <c:pt idx="166" formatCode="General">
                        <c:v>-5.9430783054385903E-4</c:v>
                      </c:pt>
                      <c:pt idx="167" formatCode="General">
                        <c:v>-6.00997803906258E-4</c:v>
                      </c:pt>
                      <c:pt idx="168" formatCode="General">
                        <c:v>-6.0883127639627804E-4</c:v>
                      </c:pt>
                      <c:pt idx="169" formatCode="General">
                        <c:v>-6.0185324971461602E-4</c:v>
                      </c:pt>
                      <c:pt idx="170" formatCode="General">
                        <c:v>-6.1283000012851598E-4</c:v>
                      </c:pt>
                      <c:pt idx="171" formatCode="General">
                        <c:v>-6.2109331709191899E-4</c:v>
                      </c:pt>
                      <c:pt idx="172" formatCode="General">
                        <c:v>-6.2010681303405104E-4</c:v>
                      </c:pt>
                      <c:pt idx="173" formatCode="General">
                        <c:v>-6.2333037484658602E-4</c:v>
                      </c:pt>
                      <c:pt idx="174" formatCode="General">
                        <c:v>-6.2802222227737695E-4</c:v>
                      </c:pt>
                      <c:pt idx="175" formatCode="General">
                        <c:v>-6.2942879367607703E-4</c:v>
                      </c:pt>
                      <c:pt idx="176" formatCode="General">
                        <c:v>-6.3497245762998396E-4</c:v>
                      </c:pt>
                      <c:pt idx="177" formatCode="General">
                        <c:v>-6.3627058139341505E-4</c:v>
                      </c:pt>
                      <c:pt idx="178" formatCode="General">
                        <c:v>-6.4238471203533105E-4</c:v>
                      </c:pt>
                      <c:pt idx="179" formatCode="General">
                        <c:v>-6.3757182081590003E-4</c:v>
                      </c:pt>
                      <c:pt idx="180" formatCode="General">
                        <c:v>-6.4552424941820795E-4</c:v>
                      </c:pt>
                      <c:pt idx="181" formatCode="General">
                        <c:v>-6.4716282382567701E-4</c:v>
                      </c:pt>
                      <c:pt idx="182" formatCode="General">
                        <c:v>-6.5781366351179795E-4</c:v>
                      </c:pt>
                      <c:pt idx="183" formatCode="General">
                        <c:v>-6.5423688227035605E-4</c:v>
                      </c:pt>
                      <c:pt idx="184" formatCode="General">
                        <c:v>-6.6533440372169405E-4</c:v>
                      </c:pt>
                      <c:pt idx="185" formatCode="General">
                        <c:v>-6.6662579553937397E-4</c:v>
                      </c:pt>
                      <c:pt idx="186" formatCode="General">
                        <c:v>-6.5640494880905701E-4</c:v>
                      </c:pt>
                      <c:pt idx="187" formatCode="General">
                        <c:v>-6.7227212791674503E-4</c:v>
                      </c:pt>
                      <c:pt idx="188" formatCode="General">
                        <c:v>-6.7657504662041196E-4</c:v>
                      </c:pt>
                      <c:pt idx="189" formatCode="General">
                        <c:v>-6.7077880300233999E-4</c:v>
                      </c:pt>
                      <c:pt idx="190" formatCode="General">
                        <c:v>-6.81996975975446E-4</c:v>
                      </c:pt>
                      <c:pt idx="191" formatCode="General">
                        <c:v>-6.86814121218284E-4</c:v>
                      </c:pt>
                      <c:pt idx="192" formatCode="General">
                        <c:v>-6.8824975841288603E-4</c:v>
                      </c:pt>
                      <c:pt idx="193" formatCode="General">
                        <c:v>-6.8954937171913802E-4</c:v>
                      </c:pt>
                      <c:pt idx="194" formatCode="General">
                        <c:v>-6.9229931019121501E-4</c:v>
                      </c:pt>
                      <c:pt idx="195" formatCode="General">
                        <c:v>-6.9997346867010902E-4</c:v>
                      </c:pt>
                      <c:pt idx="196" formatCode="General">
                        <c:v>-7.0474911388959205E-4</c:v>
                      </c:pt>
                      <c:pt idx="197" formatCode="General">
                        <c:v>-7.0176922121621102E-4</c:v>
                      </c:pt>
                      <c:pt idx="198" formatCode="General">
                        <c:v>-7.1448511094376801E-4</c:v>
                      </c:pt>
                      <c:pt idx="199" formatCode="General">
                        <c:v>-7.1120388004701203E-4</c:v>
                      </c:pt>
                      <c:pt idx="200" formatCode="General">
                        <c:v>-7.1974804586232E-4</c:v>
                      </c:pt>
                      <c:pt idx="201" formatCode="General">
                        <c:v>-7.2046432849713496E-4</c:v>
                      </c:pt>
                      <c:pt idx="202" formatCode="General">
                        <c:v>-7.1727393536337003E-4</c:v>
                      </c:pt>
                      <c:pt idx="203" formatCode="General">
                        <c:v>-7.2224300032917898E-4</c:v>
                      </c:pt>
                      <c:pt idx="204" formatCode="General">
                        <c:v>-7.2617957430047596E-4</c:v>
                      </c:pt>
                      <c:pt idx="205" formatCode="General">
                        <c:v>-7.3345540406981498E-4</c:v>
                      </c:pt>
                      <c:pt idx="206" formatCode="General">
                        <c:v>-7.4121098198606295E-4</c:v>
                      </c:pt>
                      <c:pt idx="207" formatCode="General">
                        <c:v>-7.3486114652974001E-4</c:v>
                      </c:pt>
                      <c:pt idx="208" formatCode="General">
                        <c:v>-7.3879513679509998E-4</c:v>
                      </c:pt>
                      <c:pt idx="209" formatCode="General">
                        <c:v>-7.4878787327940105E-4</c:v>
                      </c:pt>
                      <c:pt idx="210" formatCode="General">
                        <c:v>-7.4191009908196901E-4</c:v>
                      </c:pt>
                      <c:pt idx="211" formatCode="General">
                        <c:v>-7.4494775060557805E-4</c:v>
                      </c:pt>
                      <c:pt idx="212" formatCode="General">
                        <c:v>-7.59711238776837E-4</c:v>
                      </c:pt>
                      <c:pt idx="213" formatCode="General">
                        <c:v>-7.5801901762664002E-4</c:v>
                      </c:pt>
                      <c:pt idx="214" formatCode="General">
                        <c:v>-7.6728423483453801E-4</c:v>
                      </c:pt>
                      <c:pt idx="215" formatCode="General">
                        <c:v>-7.6206502422661304E-4</c:v>
                      </c:pt>
                      <c:pt idx="216" formatCode="General">
                        <c:v>-7.6500501926855195E-4</c:v>
                      </c:pt>
                      <c:pt idx="217" formatCode="General">
                        <c:v>-7.7170433273517005E-4</c:v>
                      </c:pt>
                      <c:pt idx="218" formatCode="General">
                        <c:v>-7.7505781641455597E-4</c:v>
                      </c:pt>
                      <c:pt idx="219" formatCode="General">
                        <c:v>-7.8174862801153196E-4</c:v>
                      </c:pt>
                      <c:pt idx="220" formatCode="General">
                        <c:v>-7.8268346140474205E-4</c:v>
                      </c:pt>
                      <c:pt idx="221" formatCode="General">
                        <c:v>-7.8117344676505E-4</c:v>
                      </c:pt>
                      <c:pt idx="222" formatCode="General">
                        <c:v>-7.9026961553049497E-4</c:v>
                      </c:pt>
                      <c:pt idx="223" formatCode="General">
                        <c:v>-7.9311106268426901E-4</c:v>
                      </c:pt>
                      <c:pt idx="224" formatCode="General">
                        <c:v>-7.9606790695098796E-4</c:v>
                      </c:pt>
                      <c:pt idx="225" formatCode="General">
                        <c:v>-7.9286814334694202E-4</c:v>
                      </c:pt>
                      <c:pt idx="226" formatCode="General">
                        <c:v>-8.0314006902755899E-4</c:v>
                      </c:pt>
                      <c:pt idx="227" formatCode="General">
                        <c:v>-7.9730316626303499E-4</c:v>
                      </c:pt>
                      <c:pt idx="228" formatCode="General">
                        <c:v>-8.0415982696496898E-4</c:v>
                      </c:pt>
                      <c:pt idx="229" formatCode="General">
                        <c:v>-8.1658315091878502E-4</c:v>
                      </c:pt>
                      <c:pt idx="230" formatCode="General">
                        <c:v>-8.1390089889691599E-4</c:v>
                      </c:pt>
                      <c:pt idx="231" formatCode="General">
                        <c:v>-8.1662472249491498E-4</c:v>
                      </c:pt>
                      <c:pt idx="232" formatCode="General">
                        <c:v>-8.1176040386973498E-4</c:v>
                      </c:pt>
                      <c:pt idx="233" formatCode="General">
                        <c:v>-8.21892808592316E-4</c:v>
                      </c:pt>
                      <c:pt idx="234" formatCode="General">
                        <c:v>-8.2670526548366105E-4</c:v>
                      </c:pt>
                      <c:pt idx="235" formatCode="General">
                        <c:v>-8.2544670006248495E-4</c:v>
                      </c:pt>
                      <c:pt idx="236" formatCode="General">
                        <c:v>-8.3228484625492895E-4</c:v>
                      </c:pt>
                      <c:pt idx="237" formatCode="General">
                        <c:v>-8.3047728660469704E-4</c:v>
                      </c:pt>
                      <c:pt idx="238" formatCode="General">
                        <c:v>-8.3830746622011595E-4</c:v>
                      </c:pt>
                      <c:pt idx="239" formatCode="General">
                        <c:v>-8.4020748267913303E-4</c:v>
                      </c:pt>
                      <c:pt idx="240" formatCode="General">
                        <c:v>-8.4463619207886102E-4</c:v>
                      </c:pt>
                      <c:pt idx="241" formatCode="General">
                        <c:v>-8.6066429649995103E-4</c:v>
                      </c:pt>
                      <c:pt idx="242" formatCode="General">
                        <c:v>-8.5740224244416202E-4</c:v>
                      </c:pt>
                      <c:pt idx="243" formatCode="General">
                        <c:v>-8.5545626014439397E-4</c:v>
                      </c:pt>
                      <c:pt idx="244" formatCode="General">
                        <c:v>-8.5742876422526698E-4</c:v>
                      </c:pt>
                      <c:pt idx="245" formatCode="General">
                        <c:v>-8.5770706549701198E-4</c:v>
                      </c:pt>
                      <c:pt idx="246" formatCode="General">
                        <c:v>-8.61992042871271E-4</c:v>
                      </c:pt>
                      <c:pt idx="247" formatCode="General">
                        <c:v>-8.7220430004433195E-4</c:v>
                      </c:pt>
                      <c:pt idx="248" formatCode="General">
                        <c:v>-8.7488581767354904E-4</c:v>
                      </c:pt>
                      <c:pt idx="249" formatCode="General">
                        <c:v>-8.8301750466348097E-4</c:v>
                      </c:pt>
                      <c:pt idx="250" formatCode="General">
                        <c:v>-8.84680300755385E-4</c:v>
                      </c:pt>
                      <c:pt idx="251" formatCode="General">
                        <c:v>-8.7183444843628901E-4</c:v>
                      </c:pt>
                      <c:pt idx="252" formatCode="General">
                        <c:v>-8.9272836897397103E-4</c:v>
                      </c:pt>
                      <c:pt idx="253" formatCode="General">
                        <c:v>-8.9329148020829896E-4</c:v>
                      </c:pt>
                      <c:pt idx="254" formatCode="General">
                        <c:v>-8.9182379285090605E-4</c:v>
                      </c:pt>
                      <c:pt idx="255" formatCode="General">
                        <c:v>-8.9067953200550997E-4</c:v>
                      </c:pt>
                      <c:pt idx="256" formatCode="General">
                        <c:v>-8.9869886470919202E-4</c:v>
                      </c:pt>
                      <c:pt idx="257" formatCode="General">
                        <c:v>-8.9065825508521403E-4</c:v>
                      </c:pt>
                      <c:pt idx="258" formatCode="General">
                        <c:v>-8.9678532833312001E-4</c:v>
                      </c:pt>
                      <c:pt idx="259" formatCode="General">
                        <c:v>-9.1016693991518996E-4</c:v>
                      </c:pt>
                      <c:pt idx="260" formatCode="General">
                        <c:v>-9.0514159208765098E-4</c:v>
                      </c:pt>
                      <c:pt idx="261" formatCode="General">
                        <c:v>-9.2078349920196698E-4</c:v>
                      </c:pt>
                      <c:pt idx="262" formatCode="General">
                        <c:v>-9.13825697250487E-4</c:v>
                      </c:pt>
                      <c:pt idx="263" formatCode="General">
                        <c:v>-9.1588135940229298E-4</c:v>
                      </c:pt>
                      <c:pt idx="264" formatCode="General">
                        <c:v>-9.1852349727542903E-4</c:v>
                      </c:pt>
                      <c:pt idx="265" formatCode="General">
                        <c:v>-9.13320041824099E-4</c:v>
                      </c:pt>
                      <c:pt idx="266" formatCode="General">
                        <c:v>-9.2949816034004502E-4</c:v>
                      </c:pt>
                      <c:pt idx="267" formatCode="General">
                        <c:v>-9.2999495172884402E-4</c:v>
                      </c:pt>
                      <c:pt idx="268" formatCode="General">
                        <c:v>-9.3317298289735499E-4</c:v>
                      </c:pt>
                      <c:pt idx="269" formatCode="General">
                        <c:v>-9.3657202332796498E-4</c:v>
                      </c:pt>
                      <c:pt idx="270" formatCode="General">
                        <c:v>-9.4454201309227405E-4</c:v>
                      </c:pt>
                      <c:pt idx="271" formatCode="General">
                        <c:v>-9.5241006657007898E-4</c:v>
                      </c:pt>
                      <c:pt idx="272" formatCode="General">
                        <c:v>-9.5236748395261905E-4</c:v>
                      </c:pt>
                      <c:pt idx="273" formatCode="General">
                        <c:v>-9.5031234435776196E-4</c:v>
                      </c:pt>
                      <c:pt idx="274" formatCode="General">
                        <c:v>-9.4476654624696605E-4</c:v>
                      </c:pt>
                      <c:pt idx="275" formatCode="General">
                        <c:v>-9.5746632761036605E-4</c:v>
                      </c:pt>
                      <c:pt idx="276" formatCode="General">
                        <c:v>-9.5374592720347902E-4</c:v>
                      </c:pt>
                      <c:pt idx="277" formatCode="General">
                        <c:v>-9.6321999020184204E-4</c:v>
                      </c:pt>
                      <c:pt idx="278" formatCode="General">
                        <c:v>-9.6262842853001203E-4</c:v>
                      </c:pt>
                      <c:pt idx="279" formatCode="General">
                        <c:v>-9.6510658949893597E-4</c:v>
                      </c:pt>
                      <c:pt idx="280" formatCode="General">
                        <c:v>-9.7625753065308095E-4</c:v>
                      </c:pt>
                      <c:pt idx="281" formatCode="General">
                        <c:v>-9.8029445421239105E-4</c:v>
                      </c:pt>
                      <c:pt idx="282" formatCode="General">
                        <c:v>-9.7004148158380901E-4</c:v>
                      </c:pt>
                      <c:pt idx="283" formatCode="General">
                        <c:v>-9.9311771901350603E-4</c:v>
                      </c:pt>
                      <c:pt idx="284" formatCode="General">
                        <c:v>-9.7441567908156904E-4</c:v>
                      </c:pt>
                      <c:pt idx="285" formatCode="General">
                        <c:v>-9.81816564523972E-4</c:v>
                      </c:pt>
                      <c:pt idx="286" formatCode="General">
                        <c:v>-9.9169136220658293E-4</c:v>
                      </c:pt>
                      <c:pt idx="287" formatCode="General">
                        <c:v>-9.9688704144230804E-4</c:v>
                      </c:pt>
                      <c:pt idx="288" formatCode="General">
                        <c:v>-9.9314760548164811E-4</c:v>
                      </c:pt>
                      <c:pt idx="289" formatCode="General">
                        <c:v>-9.86942705321284E-4</c:v>
                      </c:pt>
                      <c:pt idx="290" formatCode="General">
                        <c:v>-1.00218018729675E-3</c:v>
                      </c:pt>
                      <c:pt idx="291" formatCode="General">
                        <c:v>-1.0101216543004199E-3</c:v>
                      </c:pt>
                      <c:pt idx="292" formatCode="General">
                        <c:v>-1.0037559342588201E-3</c:v>
                      </c:pt>
                      <c:pt idx="293" formatCode="General">
                        <c:v>-1.0093093980199799E-3</c:v>
                      </c:pt>
                      <c:pt idx="294" formatCode="General">
                        <c:v>-1.0222636965800699E-3</c:v>
                      </c:pt>
                      <c:pt idx="295" formatCode="General">
                        <c:v>-1.0149771510306401E-3</c:v>
                      </c:pt>
                      <c:pt idx="296" formatCode="General">
                        <c:v>-1.0214940322691101E-3</c:v>
                      </c:pt>
                      <c:pt idx="297" formatCode="General">
                        <c:v>-1.0143498766661599E-3</c:v>
                      </c:pt>
                      <c:pt idx="298" formatCode="General">
                        <c:v>-1.02658313438124E-3</c:v>
                      </c:pt>
                      <c:pt idx="299" formatCode="General">
                        <c:v>-1.0213951920672701E-3</c:v>
                      </c:pt>
                      <c:pt idx="300" formatCode="General">
                        <c:v>-1.0363441787333001E-3</c:v>
                      </c:pt>
                      <c:pt idx="301" formatCode="General">
                        <c:v>-1.0463978255546001E-3</c:v>
                      </c:pt>
                      <c:pt idx="302" formatCode="General">
                        <c:v>-1.03985286654464E-3</c:v>
                      </c:pt>
                      <c:pt idx="303" formatCode="General">
                        <c:v>-1.0454308083327E-3</c:v>
                      </c:pt>
                      <c:pt idx="304" formatCode="General">
                        <c:v>-1.06411291474719E-3</c:v>
                      </c:pt>
                      <c:pt idx="305" formatCode="General">
                        <c:v>-1.0385381819298101E-3</c:v>
                      </c:pt>
                      <c:pt idx="306" formatCode="General">
                        <c:v>-1.0568061615951899E-3</c:v>
                      </c:pt>
                      <c:pt idx="307" formatCode="General">
                        <c:v>-1.05585767152115E-3</c:v>
                      </c:pt>
                      <c:pt idx="308" formatCode="General">
                        <c:v>-1.05855738788176E-3</c:v>
                      </c:pt>
                      <c:pt idx="309" formatCode="General">
                        <c:v>-1.0560427887194E-3</c:v>
                      </c:pt>
                      <c:pt idx="310" formatCode="General">
                        <c:v>-1.0750349229004599E-3</c:v>
                      </c:pt>
                      <c:pt idx="311" formatCode="General">
                        <c:v>-1.0666650433811299E-3</c:v>
                      </c:pt>
                      <c:pt idx="312" formatCode="General">
                        <c:v>-1.07346582350605E-3</c:v>
                      </c:pt>
                      <c:pt idx="313" formatCode="General">
                        <c:v>-1.0740179739033E-3</c:v>
                      </c:pt>
                      <c:pt idx="314" formatCode="General">
                        <c:v>-1.0795203636444601E-3</c:v>
                      </c:pt>
                      <c:pt idx="315" formatCode="General">
                        <c:v>-1.07969244407003E-3</c:v>
                      </c:pt>
                      <c:pt idx="316" formatCode="General">
                        <c:v>-1.0783778558883701E-3</c:v>
                      </c:pt>
                      <c:pt idx="317" formatCode="General">
                        <c:v>-1.0828139186635001E-3</c:v>
                      </c:pt>
                      <c:pt idx="318" formatCode="General">
                        <c:v>-1.0878810187955001E-3</c:v>
                      </c:pt>
                      <c:pt idx="319" formatCode="General">
                        <c:v>-1.0931820363527501E-3</c:v>
                      </c:pt>
                      <c:pt idx="320" formatCode="General">
                        <c:v>-1.08946960498485E-3</c:v>
                      </c:pt>
                      <c:pt idx="321" formatCode="General">
                        <c:v>-1.0998534045338799E-3</c:v>
                      </c:pt>
                      <c:pt idx="322" formatCode="General">
                        <c:v>-1.1075518220404501E-3</c:v>
                      </c:pt>
                      <c:pt idx="323" formatCode="General">
                        <c:v>-1.1113385837754799E-3</c:v>
                      </c:pt>
                      <c:pt idx="324" formatCode="General">
                        <c:v>-1.0931652100667801E-3</c:v>
                      </c:pt>
                      <c:pt idx="325" formatCode="General">
                        <c:v>-1.1045154752492099E-3</c:v>
                      </c:pt>
                      <c:pt idx="326" formatCode="General">
                        <c:v>-1.1000500873472501E-3</c:v>
                      </c:pt>
                      <c:pt idx="327" formatCode="General">
                        <c:v>-1.1122830660194999E-3</c:v>
                      </c:pt>
                      <c:pt idx="328" formatCode="General">
                        <c:v>-1.1090786017895901E-3</c:v>
                      </c:pt>
                      <c:pt idx="329" formatCode="General">
                        <c:v>-1.12411279557827E-3</c:v>
                      </c:pt>
                      <c:pt idx="330" formatCode="General">
                        <c:v>-1.12443078098185E-3</c:v>
                      </c:pt>
                      <c:pt idx="331" formatCode="General">
                        <c:v>-1.1218978823357201E-3</c:v>
                      </c:pt>
                      <c:pt idx="332" formatCode="General">
                        <c:v>-1.13636732351827E-3</c:v>
                      </c:pt>
                      <c:pt idx="333" formatCode="General">
                        <c:v>-1.1430390065049699E-3</c:v>
                      </c:pt>
                      <c:pt idx="334" formatCode="General">
                        <c:v>-1.1496788941457599E-3</c:v>
                      </c:pt>
                      <c:pt idx="335" formatCode="General">
                        <c:v>-1.1416158174076599E-3</c:v>
                      </c:pt>
                      <c:pt idx="336" formatCode="General">
                        <c:v>-1.15241153601016E-3</c:v>
                      </c:pt>
                      <c:pt idx="337" formatCode="General">
                        <c:v>-1.1607225073623499E-3</c:v>
                      </c:pt>
                      <c:pt idx="338" formatCode="General">
                        <c:v>-1.14461419477541E-3</c:v>
                      </c:pt>
                      <c:pt idx="339" formatCode="General">
                        <c:v>-1.1578712198570501E-3</c:v>
                      </c:pt>
                      <c:pt idx="340" formatCode="General">
                        <c:v>-1.16035716666415E-3</c:v>
                      </c:pt>
                      <c:pt idx="341" formatCode="General">
                        <c:v>-1.1645225642270001E-3</c:v>
                      </c:pt>
                      <c:pt idx="342" formatCode="General">
                        <c:v>-1.1572915875242399E-3</c:v>
                      </c:pt>
                      <c:pt idx="343" formatCode="General">
                        <c:v>-1.1703431477137699E-3</c:v>
                      </c:pt>
                      <c:pt idx="344" formatCode="General">
                        <c:v>-1.17147117100738E-3</c:v>
                      </c:pt>
                      <c:pt idx="345" formatCode="General">
                        <c:v>-1.1736234667522199E-3</c:v>
                      </c:pt>
                      <c:pt idx="346" formatCode="General">
                        <c:v>-1.1711876491690601E-3</c:v>
                      </c:pt>
                      <c:pt idx="347" formatCode="General">
                        <c:v>-1.1683316998274101E-3</c:v>
                      </c:pt>
                      <c:pt idx="348" formatCode="General">
                        <c:v>-1.1653467318738699E-3</c:v>
                      </c:pt>
                      <c:pt idx="349" formatCode="General">
                        <c:v>-1.1677309771759199E-3</c:v>
                      </c:pt>
                      <c:pt idx="350" formatCode="General">
                        <c:v>-1.1815592445362699E-3</c:v>
                      </c:pt>
                      <c:pt idx="351" formatCode="General">
                        <c:v>-1.1863508549339299E-3</c:v>
                      </c:pt>
                      <c:pt idx="352" formatCode="General">
                        <c:v>-1.18869067565429E-3</c:v>
                      </c:pt>
                      <c:pt idx="353" formatCode="General">
                        <c:v>-1.1818107500041E-3</c:v>
                      </c:pt>
                      <c:pt idx="354" formatCode="General">
                        <c:v>-1.1803095683261999E-3</c:v>
                      </c:pt>
                      <c:pt idx="355" formatCode="General">
                        <c:v>-1.1789777877456E-3</c:v>
                      </c:pt>
                      <c:pt idx="356" formatCode="General">
                        <c:v>-1.19843083471745E-3</c:v>
                      </c:pt>
                      <c:pt idx="357" formatCode="General">
                        <c:v>-1.1814171365705499E-3</c:v>
                      </c:pt>
                      <c:pt idx="358" formatCode="General">
                        <c:v>-1.18939256678725E-3</c:v>
                      </c:pt>
                      <c:pt idx="359" formatCode="General">
                        <c:v>-1.1961767833502601E-3</c:v>
                      </c:pt>
                      <c:pt idx="360" formatCode="General">
                        <c:v>-1.1884928422960599E-3</c:v>
                      </c:pt>
                      <c:pt idx="361" formatCode="General">
                        <c:v>-1.21174476541084E-3</c:v>
                      </c:pt>
                      <c:pt idx="362" formatCode="General">
                        <c:v>-1.20264722436676E-3</c:v>
                      </c:pt>
                      <c:pt idx="363" formatCode="General">
                        <c:v>-1.21138099803598E-3</c:v>
                      </c:pt>
                      <c:pt idx="364" formatCode="General">
                        <c:v>-1.2187012670506899E-3</c:v>
                      </c:pt>
                      <c:pt idx="365" formatCode="General">
                        <c:v>-1.2256123271680501E-3</c:v>
                      </c:pt>
                      <c:pt idx="366" formatCode="General">
                        <c:v>-1.2158652462656799E-3</c:v>
                      </c:pt>
                      <c:pt idx="367" formatCode="General">
                        <c:v>-1.2151029731762499E-3</c:v>
                      </c:pt>
                      <c:pt idx="368" formatCode="General">
                        <c:v>-1.2318666068077001E-3</c:v>
                      </c:pt>
                      <c:pt idx="369" formatCode="General">
                        <c:v>-1.21726211211132E-3</c:v>
                      </c:pt>
                      <c:pt idx="370" formatCode="General">
                        <c:v>-1.2254301638272801E-3</c:v>
                      </c:pt>
                      <c:pt idx="371" formatCode="General">
                        <c:v>-1.22402845465874E-3</c:v>
                      </c:pt>
                      <c:pt idx="372" formatCode="General">
                        <c:v>-1.21844169047754E-3</c:v>
                      </c:pt>
                      <c:pt idx="373" formatCode="General">
                        <c:v>-1.2276645084164401E-3</c:v>
                      </c:pt>
                      <c:pt idx="374" formatCode="General">
                        <c:v>-1.2372770167707501E-3</c:v>
                      </c:pt>
                      <c:pt idx="375" formatCode="General">
                        <c:v>-1.2390103272991099E-3</c:v>
                      </c:pt>
                      <c:pt idx="376" formatCode="General">
                        <c:v>-1.2400841308606201E-3</c:v>
                      </c:pt>
                      <c:pt idx="377" formatCode="General">
                        <c:v>-1.2508640681621701E-3</c:v>
                      </c:pt>
                      <c:pt idx="378" formatCode="General">
                        <c:v>-1.2507887163842101E-3</c:v>
                      </c:pt>
                      <c:pt idx="379" formatCode="General">
                        <c:v>-1.25601817728298E-3</c:v>
                      </c:pt>
                      <c:pt idx="380" formatCode="General">
                        <c:v>-1.2358292195493699E-3</c:v>
                      </c:pt>
                      <c:pt idx="381" formatCode="General">
                        <c:v>-1.25019818023378E-3</c:v>
                      </c:pt>
                      <c:pt idx="382" formatCode="General">
                        <c:v>-1.2549655057403301E-3</c:v>
                      </c:pt>
                      <c:pt idx="383" formatCode="General">
                        <c:v>-1.25291721391097E-3</c:v>
                      </c:pt>
                      <c:pt idx="384" formatCode="General">
                        <c:v>-1.2684351912809299E-3</c:v>
                      </c:pt>
                      <c:pt idx="385" formatCode="General">
                        <c:v>-1.2834771971088901E-3</c:v>
                      </c:pt>
                      <c:pt idx="386" formatCode="General">
                        <c:v>-1.2670236391097E-3</c:v>
                      </c:pt>
                      <c:pt idx="387" formatCode="General">
                        <c:v>-1.27126359908648E-3</c:v>
                      </c:pt>
                      <c:pt idx="388" formatCode="General">
                        <c:v>-1.2755962451047301E-3</c:v>
                      </c:pt>
                      <c:pt idx="389" formatCode="General">
                        <c:v>-1.2767295392092099E-3</c:v>
                      </c:pt>
                      <c:pt idx="390" formatCode="General">
                        <c:v>-1.2795077588140899E-3</c:v>
                      </c:pt>
                      <c:pt idx="391" formatCode="General">
                        <c:v>-1.29582195125655E-3</c:v>
                      </c:pt>
                      <c:pt idx="392" formatCode="General">
                        <c:v>-1.28545267186633E-3</c:v>
                      </c:pt>
                      <c:pt idx="393" formatCode="General">
                        <c:v>-1.28064898925724E-3</c:v>
                      </c:pt>
                      <c:pt idx="394" formatCode="General">
                        <c:v>-1.2925530206177301E-3</c:v>
                      </c:pt>
                      <c:pt idx="395" formatCode="General">
                        <c:v>-1.29614633200648E-3</c:v>
                      </c:pt>
                      <c:pt idx="396" formatCode="General">
                        <c:v>-1.3022108697156899E-3</c:v>
                      </c:pt>
                      <c:pt idx="397" formatCode="General">
                        <c:v>-1.3030553146543499E-3</c:v>
                      </c:pt>
                      <c:pt idx="398" formatCode="General">
                        <c:v>-1.31197259073679E-3</c:v>
                      </c:pt>
                      <c:pt idx="399" formatCode="General">
                        <c:v>-1.28837995518815E-3</c:v>
                      </c:pt>
                      <c:pt idx="400" formatCode="General">
                        <c:v>-1.3066581270765401E-3</c:v>
                      </c:pt>
                      <c:pt idx="401" formatCode="General">
                        <c:v>-1.32666490490692E-3</c:v>
                      </c:pt>
                      <c:pt idx="402" formatCode="General">
                        <c:v>-1.3150298143649701E-3</c:v>
                      </c:pt>
                      <c:pt idx="403" formatCode="General">
                        <c:v>-1.32056649224721E-3</c:v>
                      </c:pt>
                      <c:pt idx="404" formatCode="General">
                        <c:v>-1.3253088005376801E-3</c:v>
                      </c:pt>
                      <c:pt idx="405" formatCode="General">
                        <c:v>-1.3362116108301899E-3</c:v>
                      </c:pt>
                      <c:pt idx="406" formatCode="General">
                        <c:v>-1.3035368975393301E-3</c:v>
                      </c:pt>
                      <c:pt idx="407" formatCode="General">
                        <c:v>-1.3401422936612599E-3</c:v>
                      </c:pt>
                      <c:pt idx="408" formatCode="General">
                        <c:v>-1.3149883251099401E-3</c:v>
                      </c:pt>
                      <c:pt idx="409" formatCode="General">
                        <c:v>-1.33724455245576E-3</c:v>
                      </c:pt>
                      <c:pt idx="410" formatCode="General">
                        <c:v>-1.3388296674024401E-3</c:v>
                      </c:pt>
                      <c:pt idx="411" formatCode="General">
                        <c:v>-1.33915073241237E-3</c:v>
                      </c:pt>
                      <c:pt idx="412" formatCode="General">
                        <c:v>-1.33470061494094E-3</c:v>
                      </c:pt>
                      <c:pt idx="413" formatCode="General">
                        <c:v>-1.3289549657959101E-3</c:v>
                      </c:pt>
                      <c:pt idx="414" formatCode="General">
                        <c:v>-1.3616002487812E-3</c:v>
                      </c:pt>
                      <c:pt idx="415" formatCode="General">
                        <c:v>-1.3417504959943099E-3</c:v>
                      </c:pt>
                      <c:pt idx="416" formatCode="General">
                        <c:v>-1.35074278210156E-3</c:v>
                      </c:pt>
                      <c:pt idx="417" formatCode="General">
                        <c:v>-1.3456942087314201E-3</c:v>
                      </c:pt>
                      <c:pt idx="418" formatCode="General">
                        <c:v>-1.3571307550815301E-3</c:v>
                      </c:pt>
                      <c:pt idx="419" formatCode="General">
                        <c:v>-1.3503408616831599E-3</c:v>
                      </c:pt>
                      <c:pt idx="420" formatCode="General">
                        <c:v>-1.36195388029024E-3</c:v>
                      </c:pt>
                      <c:pt idx="421" formatCode="General">
                        <c:v>-1.35702273223898E-3</c:v>
                      </c:pt>
                      <c:pt idx="422" formatCode="General">
                        <c:v>-1.3723069321789599E-3</c:v>
                      </c:pt>
                      <c:pt idx="423" formatCode="General">
                        <c:v>-1.35992655645174E-3</c:v>
                      </c:pt>
                      <c:pt idx="424" formatCode="General">
                        <c:v>-1.36414498427154E-3</c:v>
                      </c:pt>
                      <c:pt idx="425" formatCode="General">
                        <c:v>-1.36926095210812E-3</c:v>
                      </c:pt>
                      <c:pt idx="426" formatCode="General">
                        <c:v>-1.3678051542985699E-3</c:v>
                      </c:pt>
                      <c:pt idx="427" formatCode="General">
                        <c:v>-1.3833793830472299E-3</c:v>
                      </c:pt>
                      <c:pt idx="428" formatCode="General">
                        <c:v>-1.3854143293423201E-3</c:v>
                      </c:pt>
                      <c:pt idx="429" formatCode="General">
                        <c:v>-1.37406003902051E-3</c:v>
                      </c:pt>
                      <c:pt idx="430" formatCode="General">
                        <c:v>-1.37772271968217E-3</c:v>
                      </c:pt>
                      <c:pt idx="431" formatCode="General">
                        <c:v>-1.39445995660512E-3</c:v>
                      </c:pt>
                      <c:pt idx="432" formatCode="General">
                        <c:v>-1.3795242249744E-3</c:v>
                      </c:pt>
                      <c:pt idx="433" formatCode="General">
                        <c:v>-1.39669824730794E-3</c:v>
                      </c:pt>
                      <c:pt idx="434" formatCode="General">
                        <c:v>-1.4092215102734099E-3</c:v>
                      </c:pt>
                      <c:pt idx="435" formatCode="General">
                        <c:v>-1.3850004851195599E-3</c:v>
                      </c:pt>
                      <c:pt idx="436" formatCode="General">
                        <c:v>-1.3962927190324999E-3</c:v>
                      </c:pt>
                      <c:pt idx="437" formatCode="General">
                        <c:v>-1.39363923146239E-3</c:v>
                      </c:pt>
                      <c:pt idx="438" formatCode="General">
                        <c:v>-1.40021576486583E-3</c:v>
                      </c:pt>
                      <c:pt idx="439" formatCode="General">
                        <c:v>-1.39947966488202E-3</c:v>
                      </c:pt>
                      <c:pt idx="440" formatCode="General">
                        <c:v>-1.4153763414313299E-3</c:v>
                      </c:pt>
                      <c:pt idx="441" formatCode="General">
                        <c:v>-1.39957367361954E-3</c:v>
                      </c:pt>
                      <c:pt idx="442" formatCode="General">
                        <c:v>-1.41061361162115E-3</c:v>
                      </c:pt>
                      <c:pt idx="443" formatCode="General">
                        <c:v>-1.4160049454530301E-3</c:v>
                      </c:pt>
                      <c:pt idx="444" formatCode="General">
                        <c:v>-1.4168618495549201E-3</c:v>
                      </c:pt>
                      <c:pt idx="445" formatCode="General">
                        <c:v>-1.43258969342572E-3</c:v>
                      </c:pt>
                      <c:pt idx="446" formatCode="General">
                        <c:v>-1.4489401395198101E-3</c:v>
                      </c:pt>
                      <c:pt idx="447" formatCode="General">
                        <c:v>-1.4161795120101301E-3</c:v>
                      </c:pt>
                      <c:pt idx="448" formatCode="General">
                        <c:v>-1.44216402872738E-3</c:v>
                      </c:pt>
                      <c:pt idx="449" formatCode="General">
                        <c:v>-1.41889447517781E-3</c:v>
                      </c:pt>
                      <c:pt idx="450" formatCode="General">
                        <c:v>-1.45218036753362E-3</c:v>
                      </c:pt>
                      <c:pt idx="451" formatCode="General">
                        <c:v>-1.4185935562964901E-3</c:v>
                      </c:pt>
                      <c:pt idx="452" formatCode="General">
                        <c:v>-1.46024096322524E-3</c:v>
                      </c:pt>
                      <c:pt idx="453" formatCode="General">
                        <c:v>-1.4355932800689301E-3</c:v>
                      </c:pt>
                      <c:pt idx="454" formatCode="General">
                        <c:v>-1.42941150582934E-3</c:v>
                      </c:pt>
                      <c:pt idx="455" formatCode="General">
                        <c:v>-1.43710894536104E-3</c:v>
                      </c:pt>
                      <c:pt idx="456" formatCode="General">
                        <c:v>-1.4326731353903801E-3</c:v>
                      </c:pt>
                      <c:pt idx="457" formatCode="General">
                        <c:v>-1.44733800074791E-3</c:v>
                      </c:pt>
                      <c:pt idx="458" formatCode="General">
                        <c:v>-1.4408789053944101E-3</c:v>
                      </c:pt>
                      <c:pt idx="459" formatCode="General">
                        <c:v>-1.4645151222769E-3</c:v>
                      </c:pt>
                      <c:pt idx="460" formatCode="General">
                        <c:v>-1.44915566295821E-3</c:v>
                      </c:pt>
                      <c:pt idx="461" formatCode="General">
                        <c:v>-1.45019178341429E-3</c:v>
                      </c:pt>
                      <c:pt idx="462" formatCode="General">
                        <c:v>-1.46594360924751E-3</c:v>
                      </c:pt>
                      <c:pt idx="463" formatCode="General">
                        <c:v>-1.4737426578971401E-3</c:v>
                      </c:pt>
                      <c:pt idx="464" formatCode="General">
                        <c:v>-1.47195298832784E-3</c:v>
                      </c:pt>
                      <c:pt idx="465" formatCode="General">
                        <c:v>-1.46981837561839E-3</c:v>
                      </c:pt>
                      <c:pt idx="466" formatCode="General">
                        <c:v>-1.4665802283633899E-3</c:v>
                      </c:pt>
                      <c:pt idx="467" formatCode="General">
                        <c:v>-1.4714172121269901E-3</c:v>
                      </c:pt>
                      <c:pt idx="468" formatCode="General">
                        <c:v>-1.49355891388094E-3</c:v>
                      </c:pt>
                      <c:pt idx="469" formatCode="General">
                        <c:v>-1.4804105924531199E-3</c:v>
                      </c:pt>
                      <c:pt idx="470" formatCode="General">
                        <c:v>-1.4666077956982701E-3</c:v>
                      </c:pt>
                      <c:pt idx="471" formatCode="General">
                        <c:v>-1.47890555097894E-3</c:v>
                      </c:pt>
                      <c:pt idx="472" formatCode="General">
                        <c:v>-1.48812517637927E-3</c:v>
                      </c:pt>
                      <c:pt idx="473" formatCode="General">
                        <c:v>-1.49310482813462E-3</c:v>
                      </c:pt>
                      <c:pt idx="474" formatCode="General">
                        <c:v>-1.49965298430256E-3</c:v>
                      </c:pt>
                      <c:pt idx="475" formatCode="General">
                        <c:v>-1.48700347194566E-3</c:v>
                      </c:pt>
                      <c:pt idx="476" formatCode="General">
                        <c:v>-1.51935050800306E-3</c:v>
                      </c:pt>
                      <c:pt idx="477" formatCode="General">
                        <c:v>-1.50577312039755E-3</c:v>
                      </c:pt>
                      <c:pt idx="478" formatCode="General">
                        <c:v>-1.50950135718431E-3</c:v>
                      </c:pt>
                      <c:pt idx="479" formatCode="General">
                        <c:v>-1.50421907902459E-3</c:v>
                      </c:pt>
                      <c:pt idx="480" formatCode="General">
                        <c:v>-1.5058701778828201E-3</c:v>
                      </c:pt>
                      <c:pt idx="481" formatCode="General">
                        <c:v>-1.5000886995339699E-3</c:v>
                      </c:pt>
                      <c:pt idx="482" formatCode="General">
                        <c:v>-1.5248304710514999E-3</c:v>
                      </c:pt>
                      <c:pt idx="483" formatCode="General">
                        <c:v>-1.5239580160576001E-3</c:v>
                      </c:pt>
                      <c:pt idx="484" formatCode="General">
                        <c:v>-1.5252677303205699E-3</c:v>
                      </c:pt>
                      <c:pt idx="485" formatCode="General">
                        <c:v>-1.5138273239977101E-3</c:v>
                      </c:pt>
                      <c:pt idx="486" formatCode="General">
                        <c:v>-1.5219646457432399E-3</c:v>
                      </c:pt>
                      <c:pt idx="487" formatCode="General">
                        <c:v>-1.51963070130468E-3</c:v>
                      </c:pt>
                      <c:pt idx="488" formatCode="General">
                        <c:v>-1.50813488283249E-3</c:v>
                      </c:pt>
                      <c:pt idx="489" formatCode="General">
                        <c:v>-1.5506583376909901E-3</c:v>
                      </c:pt>
                      <c:pt idx="490" formatCode="General">
                        <c:v>-1.55590502648209E-3</c:v>
                      </c:pt>
                      <c:pt idx="491" formatCode="General">
                        <c:v>-1.53568475585249E-3</c:v>
                      </c:pt>
                      <c:pt idx="492" formatCode="General">
                        <c:v>-1.5425352990558799E-3</c:v>
                      </c:pt>
                      <c:pt idx="493" formatCode="General">
                        <c:v>-1.5242210622389799E-3</c:v>
                      </c:pt>
                      <c:pt idx="494" formatCode="General">
                        <c:v>-1.5558385369139E-3</c:v>
                      </c:pt>
                      <c:pt idx="495" formatCode="General">
                        <c:v>-1.56857651139286E-3</c:v>
                      </c:pt>
                      <c:pt idx="496" formatCode="General">
                        <c:v>-1.56522295318043E-3</c:v>
                      </c:pt>
                      <c:pt idx="497" formatCode="General">
                        <c:v>-1.56653247473664E-3</c:v>
                      </c:pt>
                      <c:pt idx="498" formatCode="General">
                        <c:v>-1.5695761166892399E-3</c:v>
                      </c:pt>
                      <c:pt idx="499" formatCode="General">
                        <c:v>-1.5698223239468999E-3</c:v>
                      </c:pt>
                      <c:pt idx="500" formatCode="General">
                        <c:v>-1.5749652948397999E-3</c:v>
                      </c:pt>
                      <c:pt idx="501" formatCode="General">
                        <c:v>-1.57985112057074E-3</c:v>
                      </c:pt>
                      <c:pt idx="502" formatCode="General">
                        <c:v>-1.5701138732662401E-3</c:v>
                      </c:pt>
                      <c:pt idx="503" formatCode="General">
                        <c:v>-1.58749733381019E-3</c:v>
                      </c:pt>
                      <c:pt idx="504" formatCode="General">
                        <c:v>-1.5828439067864101E-3</c:v>
                      </c:pt>
                      <c:pt idx="505" formatCode="General">
                        <c:v>-1.5786983605101199E-3</c:v>
                      </c:pt>
                      <c:pt idx="506" formatCode="General">
                        <c:v>-1.5900095187243899E-3</c:v>
                      </c:pt>
                      <c:pt idx="507" formatCode="General">
                        <c:v>-1.5797120759986399E-3</c:v>
                      </c:pt>
                      <c:pt idx="508" formatCode="General">
                        <c:v>-1.575680500694E-3</c:v>
                      </c:pt>
                      <c:pt idx="509" formatCode="General">
                        <c:v>-1.5925148104601399E-3</c:v>
                      </c:pt>
                      <c:pt idx="510" formatCode="General">
                        <c:v>-1.5909276296811701E-3</c:v>
                      </c:pt>
                      <c:pt idx="511" formatCode="General">
                        <c:v>-1.5984439285708001E-3</c:v>
                      </c:pt>
                      <c:pt idx="512" formatCode="General">
                        <c:v>-1.60300837031754E-3</c:v>
                      </c:pt>
                      <c:pt idx="513" formatCode="General">
                        <c:v>-1.5977430599722401E-3</c:v>
                      </c:pt>
                      <c:pt idx="514" formatCode="General">
                        <c:v>-1.5873846534916901E-3</c:v>
                      </c:pt>
                      <c:pt idx="515" formatCode="General">
                        <c:v>-1.60998104669184E-3</c:v>
                      </c:pt>
                      <c:pt idx="516" formatCode="General">
                        <c:v>-1.5773486216463101E-3</c:v>
                      </c:pt>
                      <c:pt idx="517" formatCode="General">
                        <c:v>-1.5898813058338999E-3</c:v>
                      </c:pt>
                      <c:pt idx="518" formatCode="General">
                        <c:v>-1.5926251760419599E-3</c:v>
                      </c:pt>
                      <c:pt idx="519" formatCode="General">
                        <c:v>-1.6376836099011201E-3</c:v>
                      </c:pt>
                      <c:pt idx="520" formatCode="General">
                        <c:v>-1.61505745509487E-3</c:v>
                      </c:pt>
                      <c:pt idx="521" formatCode="General">
                        <c:v>-1.62010339188178E-3</c:v>
                      </c:pt>
                      <c:pt idx="522" formatCode="General">
                        <c:v>-1.6173788421695501E-3</c:v>
                      </c:pt>
                      <c:pt idx="523" formatCode="General">
                        <c:v>-1.6081077131985899E-3</c:v>
                      </c:pt>
                      <c:pt idx="524" formatCode="General">
                        <c:v>-1.6165314149384001E-3</c:v>
                      </c:pt>
                      <c:pt idx="525" formatCode="General">
                        <c:v>-1.6415930353741099E-3</c:v>
                      </c:pt>
                      <c:pt idx="526" formatCode="General">
                        <c:v>-1.6413695308691899E-3</c:v>
                      </c:pt>
                      <c:pt idx="527" formatCode="General">
                        <c:v>-1.6176609778105601E-3</c:v>
                      </c:pt>
                      <c:pt idx="528" formatCode="General">
                        <c:v>-1.6274135326100399E-3</c:v>
                      </c:pt>
                      <c:pt idx="529" formatCode="General">
                        <c:v>-1.61914777606331E-3</c:v>
                      </c:pt>
                      <c:pt idx="530" formatCode="General">
                        <c:v>-1.64058812474767E-3</c:v>
                      </c:pt>
                      <c:pt idx="531" formatCode="General">
                        <c:v>-1.6117649062951001E-3</c:v>
                      </c:pt>
                      <c:pt idx="532" formatCode="General">
                        <c:v>-1.6283122222475899E-3</c:v>
                      </c:pt>
                      <c:pt idx="533" formatCode="General">
                        <c:v>-1.6381694758596901E-3</c:v>
                      </c:pt>
                      <c:pt idx="534" formatCode="General">
                        <c:v>-1.63342732663882E-3</c:v>
                      </c:pt>
                      <c:pt idx="535" formatCode="General">
                        <c:v>-1.6546722002981401E-3</c:v>
                      </c:pt>
                      <c:pt idx="536" formatCode="General">
                        <c:v>-1.6364766001520799E-3</c:v>
                      </c:pt>
                      <c:pt idx="537" formatCode="General">
                        <c:v>-1.6380992747514901E-3</c:v>
                      </c:pt>
                      <c:pt idx="538" formatCode="General">
                        <c:v>-1.64634163166937E-3</c:v>
                      </c:pt>
                      <c:pt idx="539" formatCode="General">
                        <c:v>-1.6509034083548599E-3</c:v>
                      </c:pt>
                      <c:pt idx="540" formatCode="General">
                        <c:v>-1.6486961526435699E-3</c:v>
                      </c:pt>
                      <c:pt idx="541" formatCode="General">
                        <c:v>-1.67679673755476E-3</c:v>
                      </c:pt>
                      <c:pt idx="542" formatCode="General">
                        <c:v>-1.6643831176219499E-3</c:v>
                      </c:pt>
                      <c:pt idx="543" formatCode="General">
                        <c:v>-1.67106126059173E-3</c:v>
                      </c:pt>
                      <c:pt idx="544" formatCode="General">
                        <c:v>-1.6745691756752301E-3</c:v>
                      </c:pt>
                      <c:pt idx="545" formatCode="General">
                        <c:v>-1.6607412183786299E-3</c:v>
                      </c:pt>
                      <c:pt idx="546" formatCode="General">
                        <c:v>-1.67988986008487E-3</c:v>
                      </c:pt>
                      <c:pt idx="547" formatCode="General">
                        <c:v>-1.64986323700353E-3</c:v>
                      </c:pt>
                      <c:pt idx="548" formatCode="General">
                        <c:v>-1.6712078218589601E-3</c:v>
                      </c:pt>
                      <c:pt idx="549" formatCode="General">
                        <c:v>-1.6829390822983999E-3</c:v>
                      </c:pt>
                      <c:pt idx="550" formatCode="General">
                        <c:v>-1.68053570238361E-3</c:v>
                      </c:pt>
                      <c:pt idx="551" formatCode="General">
                        <c:v>-1.6669429485414299E-3</c:v>
                      </c:pt>
                      <c:pt idx="552" formatCode="General">
                        <c:v>-1.66257734970875E-3</c:v>
                      </c:pt>
                      <c:pt idx="553" formatCode="General">
                        <c:v>-1.6935811042056101E-3</c:v>
                      </c:pt>
                      <c:pt idx="554" formatCode="General">
                        <c:v>-1.6886508263216E-3</c:v>
                      </c:pt>
                      <c:pt idx="555" formatCode="General">
                        <c:v>-1.68336038674809E-3</c:v>
                      </c:pt>
                      <c:pt idx="556" formatCode="General">
                        <c:v>-1.7125141763180199E-3</c:v>
                      </c:pt>
                      <c:pt idx="557" formatCode="General">
                        <c:v>-1.6970665888078301E-3</c:v>
                      </c:pt>
                      <c:pt idx="558" formatCode="General">
                        <c:v>-1.70092515514054E-3</c:v>
                      </c:pt>
                      <c:pt idx="559" formatCode="General">
                        <c:v>-1.7327425472604199E-3</c:v>
                      </c:pt>
                      <c:pt idx="560" formatCode="General">
                        <c:v>-1.7074319584122E-3</c:v>
                      </c:pt>
                      <c:pt idx="561" formatCode="General">
                        <c:v>-1.73546728312145E-3</c:v>
                      </c:pt>
                      <c:pt idx="562" formatCode="General">
                        <c:v>-1.7164666522565099E-3</c:v>
                      </c:pt>
                      <c:pt idx="563" formatCode="General">
                        <c:v>-1.7158838922831301E-3</c:v>
                      </c:pt>
                      <c:pt idx="564" formatCode="General">
                        <c:v>-1.72766100118952E-3</c:v>
                      </c:pt>
                      <c:pt idx="565" formatCode="General">
                        <c:v>-1.7265017025443899E-3</c:v>
                      </c:pt>
                      <c:pt idx="566" formatCode="General">
                        <c:v>-1.72516285673239E-3</c:v>
                      </c:pt>
                      <c:pt idx="567" formatCode="General">
                        <c:v>-1.7229498238488499E-3</c:v>
                      </c:pt>
                      <c:pt idx="568" formatCode="General">
                        <c:v>-1.7324812216514001E-3</c:v>
                      </c:pt>
                      <c:pt idx="569" formatCode="General">
                        <c:v>-1.7593844557030199E-3</c:v>
                      </c:pt>
                      <c:pt idx="570" formatCode="General">
                        <c:v>-1.7319967724968501E-3</c:v>
                      </c:pt>
                      <c:pt idx="571" formatCode="General">
                        <c:v>-1.7395367070136801E-3</c:v>
                      </c:pt>
                      <c:pt idx="572" formatCode="General">
                        <c:v>-1.7470762701774E-3</c:v>
                      </c:pt>
                      <c:pt idx="573" formatCode="General">
                        <c:v>-1.77004935453618E-3</c:v>
                      </c:pt>
                      <c:pt idx="574" formatCode="General">
                        <c:v>-1.74998293888768E-3</c:v>
                      </c:pt>
                      <c:pt idx="575" formatCode="General">
                        <c:v>-1.7522559513899699E-3</c:v>
                      </c:pt>
                      <c:pt idx="576" formatCode="General">
                        <c:v>-1.7747279089378599E-3</c:v>
                      </c:pt>
                      <c:pt idx="577" formatCode="General">
                        <c:v>-1.7827515982073599E-3</c:v>
                      </c:pt>
                      <c:pt idx="578" formatCode="General">
                        <c:v>-1.7698112812235399E-3</c:v>
                      </c:pt>
                      <c:pt idx="579" formatCode="General">
                        <c:v>-1.7765362744751199E-3</c:v>
                      </c:pt>
                      <c:pt idx="580" formatCode="General">
                        <c:v>-1.7885666248066601E-3</c:v>
                      </c:pt>
                      <c:pt idx="581" formatCode="General">
                        <c:v>-1.79416227854714E-3</c:v>
                      </c:pt>
                      <c:pt idx="582" formatCode="General">
                        <c:v>-1.7916196126620499E-3</c:v>
                      </c:pt>
                      <c:pt idx="583" formatCode="General">
                        <c:v>-1.79063067496482E-3</c:v>
                      </c:pt>
                      <c:pt idx="584" formatCode="General">
                        <c:v>-1.79800716993644E-3</c:v>
                      </c:pt>
                      <c:pt idx="585" formatCode="General">
                        <c:v>-1.7874401550116001E-3</c:v>
                      </c:pt>
                      <c:pt idx="586" formatCode="General">
                        <c:v>-1.79232673317397E-3</c:v>
                      </c:pt>
                      <c:pt idx="587" formatCode="General">
                        <c:v>-1.8006053692140201E-3</c:v>
                      </c:pt>
                      <c:pt idx="588" formatCode="General">
                        <c:v>-1.79416334449369E-3</c:v>
                      </c:pt>
                      <c:pt idx="589" formatCode="General">
                        <c:v>-1.79518600120753E-3</c:v>
                      </c:pt>
                      <c:pt idx="590" formatCode="General">
                        <c:v>-1.77737460429862E-3</c:v>
                      </c:pt>
                      <c:pt idx="591" formatCode="General">
                        <c:v>-1.79236218117034E-3</c:v>
                      </c:pt>
                      <c:pt idx="592" formatCode="General">
                        <c:v>-1.8058251322891001E-3</c:v>
                      </c:pt>
                      <c:pt idx="593" formatCode="General">
                        <c:v>-1.8040367010898901E-3</c:v>
                      </c:pt>
                      <c:pt idx="594" formatCode="General">
                        <c:v>-1.7864151243084301E-3</c:v>
                      </c:pt>
                      <c:pt idx="595" formatCode="General">
                        <c:v>-1.80150333720882E-3</c:v>
                      </c:pt>
                      <c:pt idx="596" formatCode="General">
                        <c:v>-1.79553144528277E-3</c:v>
                      </c:pt>
                      <c:pt idx="597" formatCode="General">
                        <c:v>-1.79710224976458E-3</c:v>
                      </c:pt>
                      <c:pt idx="598" formatCode="General">
                        <c:v>-1.7942522312152801E-3</c:v>
                      </c:pt>
                      <c:pt idx="599" formatCode="General">
                        <c:v>-1.7881580062969399E-3</c:v>
                      </c:pt>
                      <c:pt idx="600" formatCode="General">
                        <c:v>-1.80219348001964E-3</c:v>
                      </c:pt>
                      <c:pt idx="601" formatCode="General">
                        <c:v>-1.8382071607953301E-3</c:v>
                      </c:pt>
                      <c:pt idx="602" formatCode="General">
                        <c:v>-1.81655493040113E-3</c:v>
                      </c:pt>
                      <c:pt idx="603" formatCode="General">
                        <c:v>-1.81373551879396E-3</c:v>
                      </c:pt>
                      <c:pt idx="604" formatCode="General">
                        <c:v>-1.83201676268395E-3</c:v>
                      </c:pt>
                      <c:pt idx="605" formatCode="General">
                        <c:v>-1.8349787535207099E-3</c:v>
                      </c:pt>
                      <c:pt idx="606" formatCode="General">
                        <c:v>-1.8336224948060499E-3</c:v>
                      </c:pt>
                      <c:pt idx="607" formatCode="General">
                        <c:v>-1.8400463691818499E-3</c:v>
                      </c:pt>
                      <c:pt idx="608" formatCode="General">
                        <c:v>-1.85263508620123E-3</c:v>
                      </c:pt>
                      <c:pt idx="609" formatCode="General">
                        <c:v>-1.84164099093233E-3</c:v>
                      </c:pt>
                      <c:pt idx="610" formatCode="General">
                        <c:v>-1.8416494849008099E-3</c:v>
                      </c:pt>
                      <c:pt idx="611" formatCode="General">
                        <c:v>-1.84238033345412E-3</c:v>
                      </c:pt>
                      <c:pt idx="612" formatCode="General">
                        <c:v>-1.87077228242258E-3</c:v>
                      </c:pt>
                      <c:pt idx="613" formatCode="General">
                        <c:v>-1.8320091527633899E-3</c:v>
                      </c:pt>
                      <c:pt idx="614" formatCode="General">
                        <c:v>-1.8497334619184699E-3</c:v>
                      </c:pt>
                      <c:pt idx="615" formatCode="General">
                        <c:v>-1.8579504721528599E-3</c:v>
                      </c:pt>
                      <c:pt idx="616" formatCode="General">
                        <c:v>-1.8672774411866799E-3</c:v>
                      </c:pt>
                      <c:pt idx="617" formatCode="General">
                        <c:v>-1.85101551657153E-3</c:v>
                      </c:pt>
                      <c:pt idx="618" formatCode="General">
                        <c:v>-1.8856637829520601E-3</c:v>
                      </c:pt>
                      <c:pt idx="619" formatCode="General">
                        <c:v>-1.8836024115266E-3</c:v>
                      </c:pt>
                      <c:pt idx="620" formatCode="General">
                        <c:v>-1.85225706387039E-3</c:v>
                      </c:pt>
                      <c:pt idx="621" formatCode="General">
                        <c:v>-1.8844424225502199E-3</c:v>
                      </c:pt>
                      <c:pt idx="622" formatCode="General">
                        <c:v>-1.8809007570422199E-3</c:v>
                      </c:pt>
                      <c:pt idx="623" formatCode="General">
                        <c:v>-1.87787003369112E-3</c:v>
                      </c:pt>
                      <c:pt idx="624" formatCode="General">
                        <c:v>-1.8688610171017201E-3</c:v>
                      </c:pt>
                      <c:pt idx="625" formatCode="General">
                        <c:v>-1.8623697213240699E-3</c:v>
                      </c:pt>
                      <c:pt idx="626" formatCode="General">
                        <c:v>-1.8859312920387599E-3</c:v>
                      </c:pt>
                      <c:pt idx="627" formatCode="General">
                        <c:v>-1.87847917173382E-3</c:v>
                      </c:pt>
                      <c:pt idx="628" formatCode="General">
                        <c:v>-1.8920043457947399E-3</c:v>
                      </c:pt>
                      <c:pt idx="629" formatCode="General">
                        <c:v>-1.87370820832827E-3</c:v>
                      </c:pt>
                      <c:pt idx="630" formatCode="General">
                        <c:v>-1.8611554731647001E-3</c:v>
                      </c:pt>
                      <c:pt idx="631" formatCode="General">
                        <c:v>-1.8985427463643601E-3</c:v>
                      </c:pt>
                      <c:pt idx="632" formatCode="General">
                        <c:v>-1.8921845243504299E-3</c:v>
                      </c:pt>
                      <c:pt idx="633" formatCode="General">
                        <c:v>-1.91061131801728E-3</c:v>
                      </c:pt>
                      <c:pt idx="634" formatCode="General">
                        <c:v>-1.89257900325573E-3</c:v>
                      </c:pt>
                      <c:pt idx="635" formatCode="General">
                        <c:v>-1.8806820191248699E-3</c:v>
                      </c:pt>
                      <c:pt idx="636" formatCode="General">
                        <c:v>-1.91581999144506E-3</c:v>
                      </c:pt>
                      <c:pt idx="637" formatCode="General">
                        <c:v>-1.9124123598699E-3</c:v>
                      </c:pt>
                      <c:pt idx="638" formatCode="General">
                        <c:v>-1.9016688394771801E-3</c:v>
                      </c:pt>
                      <c:pt idx="639" formatCode="General">
                        <c:v>-1.9189767278240499E-3</c:v>
                      </c:pt>
                      <c:pt idx="640" formatCode="General">
                        <c:v>-1.9214990976423299E-3</c:v>
                      </c:pt>
                      <c:pt idx="641" formatCode="General">
                        <c:v>-1.91339616156338E-3</c:v>
                      </c:pt>
                      <c:pt idx="642" formatCode="General">
                        <c:v>-1.9427059142764901E-3</c:v>
                      </c:pt>
                      <c:pt idx="643" formatCode="General">
                        <c:v>-1.9262803168519399E-3</c:v>
                      </c:pt>
                      <c:pt idx="644" formatCode="General">
                        <c:v>-1.9236550246918901E-3</c:v>
                      </c:pt>
                      <c:pt idx="645" formatCode="General">
                        <c:v>-1.92248902861208E-3</c:v>
                      </c:pt>
                      <c:pt idx="646" formatCode="General">
                        <c:v>-1.9209298356600299E-3</c:v>
                      </c:pt>
                      <c:pt idx="647" formatCode="General">
                        <c:v>-1.9112686321546401E-3</c:v>
                      </c:pt>
                      <c:pt idx="648" formatCode="General">
                        <c:v>-1.9214746817126599E-3</c:v>
                      </c:pt>
                      <c:pt idx="649" formatCode="General">
                        <c:v>-1.9155859069759701E-3</c:v>
                      </c:pt>
                      <c:pt idx="650" formatCode="General">
                        <c:v>-1.9352902775214599E-3</c:v>
                      </c:pt>
                      <c:pt idx="651" formatCode="General">
                        <c:v>-1.9463125561059601E-3</c:v>
                      </c:pt>
                      <c:pt idx="652" formatCode="General">
                        <c:v>-1.9452753798806599E-3</c:v>
                      </c:pt>
                      <c:pt idx="653" formatCode="General">
                        <c:v>-1.9542203596300302E-3</c:v>
                      </c:pt>
                      <c:pt idx="654" formatCode="General">
                        <c:v>-1.92853393501884E-3</c:v>
                      </c:pt>
                      <c:pt idx="655" formatCode="General">
                        <c:v>-1.93472903921893E-3</c:v>
                      </c:pt>
                      <c:pt idx="656" formatCode="General">
                        <c:v>-1.9542206273981699E-3</c:v>
                      </c:pt>
                      <c:pt idx="657" formatCode="General">
                        <c:v>-1.9675537694311498E-3</c:v>
                      </c:pt>
                      <c:pt idx="658" formatCode="General">
                        <c:v>-1.94329679183587E-3</c:v>
                      </c:pt>
                      <c:pt idx="659" formatCode="General">
                        <c:v>-1.95298210332494E-3</c:v>
                      </c:pt>
                      <c:pt idx="660" formatCode="General">
                        <c:v>-1.9576815756729002E-3</c:v>
                      </c:pt>
                      <c:pt idx="661" formatCode="General">
                        <c:v>-1.9544091257317998E-3</c:v>
                      </c:pt>
                      <c:pt idx="662" formatCode="General">
                        <c:v>-1.9493851530614499E-3</c:v>
                      </c:pt>
                      <c:pt idx="663" formatCode="General">
                        <c:v>-1.9555264236345601E-3</c:v>
                      </c:pt>
                      <c:pt idx="664" formatCode="General">
                        <c:v>-1.94746957015675E-3</c:v>
                      </c:pt>
                      <c:pt idx="665" formatCode="General">
                        <c:v>-1.9674958564824098E-3</c:v>
                      </c:pt>
                      <c:pt idx="666" formatCode="General">
                        <c:v>-1.9408109018416401E-3</c:v>
                      </c:pt>
                      <c:pt idx="667" formatCode="General">
                        <c:v>-1.9918110207173901E-3</c:v>
                      </c:pt>
                      <c:pt idx="668" formatCode="General">
                        <c:v>-1.9978335072363602E-3</c:v>
                      </c:pt>
                      <c:pt idx="669" formatCode="General">
                        <c:v>-1.9724162617394802E-3</c:v>
                      </c:pt>
                      <c:pt idx="670" formatCode="General">
                        <c:v>-1.98738282206672E-3</c:v>
                      </c:pt>
                      <c:pt idx="671" formatCode="General">
                        <c:v>-1.95975300865936E-3</c:v>
                      </c:pt>
                      <c:pt idx="672" formatCode="General">
                        <c:v>-1.96800008739217E-3</c:v>
                      </c:pt>
                      <c:pt idx="673" formatCode="General">
                        <c:v>-1.9965784512945301E-3</c:v>
                      </c:pt>
                      <c:pt idx="674" formatCode="General">
                        <c:v>-1.98829432006703E-3</c:v>
                      </c:pt>
                      <c:pt idx="675" formatCode="General">
                        <c:v>-1.9785334042322E-3</c:v>
                      </c:pt>
                      <c:pt idx="676" formatCode="General">
                        <c:v>-1.97243536798807E-3</c:v>
                      </c:pt>
                      <c:pt idx="677" formatCode="General">
                        <c:v>-1.9990596398863402E-3</c:v>
                      </c:pt>
                      <c:pt idx="678" formatCode="General">
                        <c:v>-1.9878467395436699E-3</c:v>
                      </c:pt>
                      <c:pt idx="679" formatCode="General">
                        <c:v>-2.0098979148974699E-3</c:v>
                      </c:pt>
                      <c:pt idx="680" formatCode="General">
                        <c:v>-1.9980147832317002E-3</c:v>
                      </c:pt>
                      <c:pt idx="681" formatCode="General">
                        <c:v>-1.9900139457395402E-3</c:v>
                      </c:pt>
                      <c:pt idx="682" formatCode="General">
                        <c:v>-2.0130397570162499E-3</c:v>
                      </c:pt>
                      <c:pt idx="683" formatCode="General">
                        <c:v>-2.00269186583008E-3</c:v>
                      </c:pt>
                      <c:pt idx="684" formatCode="General">
                        <c:v>-2.0484238056744401E-3</c:v>
                      </c:pt>
                      <c:pt idx="685" formatCode="General">
                        <c:v>-2.0179779284416298E-3</c:v>
                      </c:pt>
                      <c:pt idx="686" formatCode="General">
                        <c:v>-2.03979137121111E-3</c:v>
                      </c:pt>
                      <c:pt idx="687" formatCode="General">
                        <c:v>-1.9945576961959599E-3</c:v>
                      </c:pt>
                      <c:pt idx="688" formatCode="General">
                        <c:v>-2.0277768279400401E-3</c:v>
                      </c:pt>
                      <c:pt idx="689" formatCode="General">
                        <c:v>-2.0334933250089802E-3</c:v>
                      </c:pt>
                      <c:pt idx="690" formatCode="General">
                        <c:v>-2.0508662147507399E-3</c:v>
                      </c:pt>
                      <c:pt idx="691" formatCode="General">
                        <c:v>-2.03325777976741E-3</c:v>
                      </c:pt>
                      <c:pt idx="692" formatCode="General">
                        <c:v>-2.02125279151229E-3</c:v>
                      </c:pt>
                      <c:pt idx="693" formatCode="General">
                        <c:v>-2.0480886972318499E-3</c:v>
                      </c:pt>
                      <c:pt idx="694" formatCode="General">
                        <c:v>-2.0176051935956699E-3</c:v>
                      </c:pt>
                      <c:pt idx="695" formatCode="General">
                        <c:v>-2.0430309795942099E-3</c:v>
                      </c:pt>
                      <c:pt idx="696" formatCode="General">
                        <c:v>-2.0449424114506701E-3</c:v>
                      </c:pt>
                      <c:pt idx="697" formatCode="General">
                        <c:v>-2.08143517489153E-3</c:v>
                      </c:pt>
                      <c:pt idx="698" formatCode="General">
                        <c:v>-2.0444093978511102E-3</c:v>
                      </c:pt>
                      <c:pt idx="699" formatCode="General">
                        <c:v>-2.0348395924874398E-3</c:v>
                      </c:pt>
                      <c:pt idx="700" formatCode="General">
                        <c:v>-2.0598224317347901E-3</c:v>
                      </c:pt>
                      <c:pt idx="701" formatCode="General">
                        <c:v>-2.0806588389865699E-3</c:v>
                      </c:pt>
                      <c:pt idx="702" formatCode="General">
                        <c:v>-2.0754302636254501E-3</c:v>
                      </c:pt>
                      <c:pt idx="703" formatCode="General">
                        <c:v>-2.03803029098318E-3</c:v>
                      </c:pt>
                      <c:pt idx="704" formatCode="General">
                        <c:v>-2.0636710362633001E-3</c:v>
                      </c:pt>
                      <c:pt idx="705" formatCode="General">
                        <c:v>-2.0853178028672698E-3</c:v>
                      </c:pt>
                      <c:pt idx="706" formatCode="General">
                        <c:v>-2.0881130917842299E-3</c:v>
                      </c:pt>
                      <c:pt idx="707" formatCode="General">
                        <c:v>-2.0549983625819E-3</c:v>
                      </c:pt>
                      <c:pt idx="708" formatCode="General">
                        <c:v>-2.0896002056846898E-3</c:v>
                      </c:pt>
                      <c:pt idx="709" formatCode="General">
                        <c:v>-2.0612236154097302E-3</c:v>
                      </c:pt>
                      <c:pt idx="710" formatCode="General">
                        <c:v>-2.0885329391480598E-3</c:v>
                      </c:pt>
                      <c:pt idx="711" formatCode="General">
                        <c:v>-2.08334459898519E-3</c:v>
                      </c:pt>
                      <c:pt idx="712" formatCode="General">
                        <c:v>-2.0640055201547498E-3</c:v>
                      </c:pt>
                      <c:pt idx="713" formatCode="General">
                        <c:v>-2.0969382944855401E-3</c:v>
                      </c:pt>
                      <c:pt idx="714" formatCode="General">
                        <c:v>-2.0976818404063501E-3</c:v>
                      </c:pt>
                      <c:pt idx="715" formatCode="General">
                        <c:v>-2.0976455852891101E-3</c:v>
                      </c:pt>
                      <c:pt idx="716" formatCode="General">
                        <c:v>-2.10073529749204E-3</c:v>
                      </c:pt>
                      <c:pt idx="717" formatCode="General">
                        <c:v>-2.0672051576330402E-3</c:v>
                      </c:pt>
                      <c:pt idx="718" formatCode="General">
                        <c:v>-2.0963764928533099E-3</c:v>
                      </c:pt>
                      <c:pt idx="719" formatCode="General">
                        <c:v>-2.0931108777630502E-3</c:v>
                      </c:pt>
                      <c:pt idx="720" formatCode="General">
                        <c:v>-2.06297062567963E-3</c:v>
                      </c:pt>
                      <c:pt idx="721" formatCode="General">
                        <c:v>-2.10513987612638E-3</c:v>
                      </c:pt>
                      <c:pt idx="722" formatCode="General">
                        <c:v>-2.1182352529925501E-3</c:v>
                      </c:pt>
                      <c:pt idx="723" formatCode="General">
                        <c:v>-2.0817732632411202E-3</c:v>
                      </c:pt>
                      <c:pt idx="724" formatCode="General">
                        <c:v>-2.1091864598413901E-3</c:v>
                      </c:pt>
                      <c:pt idx="725" formatCode="General">
                        <c:v>-2.1008805063644602E-3</c:v>
                      </c:pt>
                      <c:pt idx="726" formatCode="General">
                        <c:v>-2.0750453425463101E-3</c:v>
                      </c:pt>
                      <c:pt idx="727" formatCode="General">
                        <c:v>-2.1049403638358599E-3</c:v>
                      </c:pt>
                      <c:pt idx="728" formatCode="General">
                        <c:v>-2.1046409387892799E-3</c:v>
                      </c:pt>
                      <c:pt idx="729" formatCode="General">
                        <c:v>-2.0905983124364499E-3</c:v>
                      </c:pt>
                      <c:pt idx="730" formatCode="General">
                        <c:v>-2.0823062577404799E-3</c:v>
                      </c:pt>
                      <c:pt idx="731" formatCode="General">
                        <c:v>-2.0953796767191201E-3</c:v>
                      </c:pt>
                      <c:pt idx="732" formatCode="General">
                        <c:v>-2.1242281568298201E-3</c:v>
                      </c:pt>
                      <c:pt idx="733" formatCode="General">
                        <c:v>-2.1066211258319498E-3</c:v>
                      </c:pt>
                      <c:pt idx="734" formatCode="General">
                        <c:v>-2.1393421740413098E-3</c:v>
                      </c:pt>
                      <c:pt idx="735" formatCode="General">
                        <c:v>-2.0970166775782602E-3</c:v>
                      </c:pt>
                      <c:pt idx="736" formatCode="General">
                        <c:v>-2.0929509255870099E-3</c:v>
                      </c:pt>
                      <c:pt idx="737" formatCode="General">
                        <c:v>-2.1246740450675699E-3</c:v>
                      </c:pt>
                      <c:pt idx="738" formatCode="General">
                        <c:v>-2.1178859805477601E-3</c:v>
                      </c:pt>
                      <c:pt idx="739" formatCode="General">
                        <c:v>-2.1064961655932902E-3</c:v>
                      </c:pt>
                      <c:pt idx="740" formatCode="General">
                        <c:v>-2.07625906688746E-3</c:v>
                      </c:pt>
                      <c:pt idx="741" formatCode="General">
                        <c:v>-2.13258717602319E-3</c:v>
                      </c:pt>
                      <c:pt idx="742" formatCode="General">
                        <c:v>-2.1327082362089201E-3</c:v>
                      </c:pt>
                      <c:pt idx="743" formatCode="General">
                        <c:v>-2.1149755093858402E-3</c:v>
                      </c:pt>
                      <c:pt idx="744" formatCode="General">
                        <c:v>-2.1238539515664101E-3</c:v>
                      </c:pt>
                      <c:pt idx="745" formatCode="General">
                        <c:v>-2.1107320017158399E-3</c:v>
                      </c:pt>
                      <c:pt idx="746" formatCode="General">
                        <c:v>-2.11154506144156E-3</c:v>
                      </c:pt>
                      <c:pt idx="747" formatCode="General">
                        <c:v>-2.1341563347878401E-3</c:v>
                      </c:pt>
                      <c:pt idx="748" formatCode="General">
                        <c:v>-2.1305458326683802E-3</c:v>
                      </c:pt>
                      <c:pt idx="749" formatCode="General">
                        <c:v>-2.1282833997882502E-3</c:v>
                      </c:pt>
                      <c:pt idx="750" formatCode="General">
                        <c:v>-2.1685862724119E-3</c:v>
                      </c:pt>
                      <c:pt idx="751" formatCode="General">
                        <c:v>-2.12175576722774E-3</c:v>
                      </c:pt>
                      <c:pt idx="752" formatCode="General">
                        <c:v>-2.1649712010336402E-3</c:v>
                      </c:pt>
                      <c:pt idx="753" formatCode="General">
                        <c:v>-2.1401747667578498E-3</c:v>
                      </c:pt>
                      <c:pt idx="754" formatCode="General">
                        <c:v>-2.1310369606881599E-3</c:v>
                      </c:pt>
                      <c:pt idx="755" formatCode="General">
                        <c:v>-2.13186072146565E-3</c:v>
                      </c:pt>
                      <c:pt idx="756" formatCode="General">
                        <c:v>-2.1559187989628002E-3</c:v>
                      </c:pt>
                      <c:pt idx="757" formatCode="General">
                        <c:v>-2.1405807765552801E-3</c:v>
                      </c:pt>
                      <c:pt idx="758" formatCode="General">
                        <c:v>-2.15373772975916E-3</c:v>
                      </c:pt>
                      <c:pt idx="759" formatCode="General">
                        <c:v>-2.1394104020867901E-3</c:v>
                      </c:pt>
                      <c:pt idx="760" formatCode="General">
                        <c:v>-2.1449281083784199E-3</c:v>
                      </c:pt>
                      <c:pt idx="761" formatCode="General">
                        <c:v>-2.1416243279826501E-3</c:v>
                      </c:pt>
                      <c:pt idx="762" formatCode="General">
                        <c:v>-2.1450948094535699E-3</c:v>
                      </c:pt>
                      <c:pt idx="763" formatCode="General">
                        <c:v>-2.1588903593519298E-3</c:v>
                      </c:pt>
                      <c:pt idx="764" formatCode="General">
                        <c:v>-2.1367330430859502E-3</c:v>
                      </c:pt>
                      <c:pt idx="765" formatCode="General">
                        <c:v>-2.16488544623807E-3</c:v>
                      </c:pt>
                      <c:pt idx="766" formatCode="General">
                        <c:v>-2.1492128057141601E-3</c:v>
                      </c:pt>
                      <c:pt idx="767" formatCode="General">
                        <c:v>-2.1441457063525499E-3</c:v>
                      </c:pt>
                      <c:pt idx="768" formatCode="General">
                        <c:v>-2.16364991931676E-3</c:v>
                      </c:pt>
                      <c:pt idx="769" formatCode="General">
                        <c:v>-2.1253761413175401E-3</c:v>
                      </c:pt>
                      <c:pt idx="770" formatCode="General">
                        <c:v>-2.1442016779256402E-3</c:v>
                      </c:pt>
                      <c:pt idx="771" formatCode="General">
                        <c:v>-2.1650740594803099E-3</c:v>
                      </c:pt>
                      <c:pt idx="772" formatCode="General">
                        <c:v>-2.17470931789266E-3</c:v>
                      </c:pt>
                      <c:pt idx="773" formatCode="General">
                        <c:v>-2.1508673980437502E-3</c:v>
                      </c:pt>
                      <c:pt idx="774" formatCode="General">
                        <c:v>-2.1477232755857398E-3</c:v>
                      </c:pt>
                      <c:pt idx="775" formatCode="General">
                        <c:v>-2.1650695914217201E-3</c:v>
                      </c:pt>
                      <c:pt idx="776" formatCode="General">
                        <c:v>-2.1680915691323298E-3</c:v>
                      </c:pt>
                      <c:pt idx="777" formatCode="General">
                        <c:v>-2.15656175260775E-3</c:v>
                      </c:pt>
                      <c:pt idx="778" formatCode="General">
                        <c:v>-2.1808675451886598E-3</c:v>
                      </c:pt>
                      <c:pt idx="779" formatCode="General">
                        <c:v>-2.1599261004463001E-3</c:v>
                      </c:pt>
                      <c:pt idx="780" formatCode="General">
                        <c:v>-2.1542671944080201E-3</c:v>
                      </c:pt>
                      <c:pt idx="781" formatCode="General">
                        <c:v>-2.1670195972229899E-3</c:v>
                      </c:pt>
                      <c:pt idx="782" formatCode="General">
                        <c:v>-2.1753767357698601E-3</c:v>
                      </c:pt>
                      <c:pt idx="783" formatCode="General">
                        <c:v>-2.1605579373258801E-3</c:v>
                      </c:pt>
                      <c:pt idx="784" formatCode="General">
                        <c:v>-2.1678138392108399E-3</c:v>
                      </c:pt>
                      <c:pt idx="785" formatCode="General">
                        <c:v>-2.1468040035886901E-3</c:v>
                      </c:pt>
                      <c:pt idx="786" formatCode="General">
                        <c:v>-2.16565863695552E-3</c:v>
                      </c:pt>
                      <c:pt idx="787" formatCode="General">
                        <c:v>-2.1489720828199899E-3</c:v>
                      </c:pt>
                      <c:pt idx="788" formatCode="General">
                        <c:v>-2.1350045799818601E-3</c:v>
                      </c:pt>
                      <c:pt idx="789" formatCode="General">
                        <c:v>-2.1307038493349698E-3</c:v>
                      </c:pt>
                      <c:pt idx="790" formatCode="General">
                        <c:v>-2.1847598958121802E-3</c:v>
                      </c:pt>
                      <c:pt idx="791" formatCode="General">
                        <c:v>-2.1637375946956198E-3</c:v>
                      </c:pt>
                      <c:pt idx="792" formatCode="General">
                        <c:v>-2.14401622214747E-3</c:v>
                      </c:pt>
                      <c:pt idx="793" formatCode="General">
                        <c:v>-2.15704918332584E-3</c:v>
                      </c:pt>
                      <c:pt idx="794" formatCode="General">
                        <c:v>-2.1495608814963399E-3</c:v>
                      </c:pt>
                      <c:pt idx="795" formatCode="General">
                        <c:v>-2.11610533864298E-3</c:v>
                      </c:pt>
                      <c:pt idx="796" formatCode="General">
                        <c:v>-2.15609361300109E-3</c:v>
                      </c:pt>
                      <c:pt idx="797" formatCode="General">
                        <c:v>-2.1436792553660099E-3</c:v>
                      </c:pt>
                      <c:pt idx="798" formatCode="General">
                        <c:v>-2.1327905508869002E-3</c:v>
                      </c:pt>
                      <c:pt idx="799" formatCode="General">
                        <c:v>-2.1527705845220502E-3</c:v>
                      </c:pt>
                      <c:pt idx="800" formatCode="General">
                        <c:v>-2.1206479183764702E-3</c:v>
                      </c:pt>
                      <c:pt idx="801" formatCode="General">
                        <c:v>-2.11208974206171E-3</c:v>
                      </c:pt>
                      <c:pt idx="802" formatCode="General">
                        <c:v>-2.11663417965044E-3</c:v>
                      </c:pt>
                      <c:pt idx="803" formatCode="General">
                        <c:v>-2.10190991084961E-3</c:v>
                      </c:pt>
                      <c:pt idx="804" formatCode="General">
                        <c:v>-2.1058903390609898E-3</c:v>
                      </c:pt>
                      <c:pt idx="805" formatCode="General">
                        <c:v>-2.1283226121584899E-3</c:v>
                      </c:pt>
                      <c:pt idx="806" formatCode="General">
                        <c:v>-2.1062907509266102E-3</c:v>
                      </c:pt>
                      <c:pt idx="807" formatCode="General">
                        <c:v>-2.1068209310967701E-3</c:v>
                      </c:pt>
                      <c:pt idx="808" formatCode="General">
                        <c:v>-2.1027164114599799E-3</c:v>
                      </c:pt>
                      <c:pt idx="809" formatCode="General">
                        <c:v>-2.0956711055978702E-3</c:v>
                      </c:pt>
                      <c:pt idx="810" formatCode="General">
                        <c:v>-2.1087824747435201E-3</c:v>
                      </c:pt>
                      <c:pt idx="811" formatCode="General">
                        <c:v>-2.1008601998982498E-3</c:v>
                      </c:pt>
                      <c:pt idx="812" formatCode="General">
                        <c:v>-2.0892799723681698E-3</c:v>
                      </c:pt>
                      <c:pt idx="813" formatCode="General">
                        <c:v>-2.0604589817553899E-3</c:v>
                      </c:pt>
                      <c:pt idx="814" formatCode="General">
                        <c:v>-2.05207272642424E-3</c:v>
                      </c:pt>
                      <c:pt idx="815" formatCode="General">
                        <c:v>-2.0590901449480401E-3</c:v>
                      </c:pt>
                      <c:pt idx="816" formatCode="General">
                        <c:v>-2.0183173263036299E-3</c:v>
                      </c:pt>
                      <c:pt idx="817" formatCode="General">
                        <c:v>-2.02832384676654E-3</c:v>
                      </c:pt>
                      <c:pt idx="818" formatCode="General">
                        <c:v>-1.99123491212015E-3</c:v>
                      </c:pt>
                      <c:pt idx="819" formatCode="General">
                        <c:v>-2.0072668864134602E-3</c:v>
                      </c:pt>
                      <c:pt idx="820" formatCode="General">
                        <c:v>-2.0064436810057701E-3</c:v>
                      </c:pt>
                      <c:pt idx="821" formatCode="General">
                        <c:v>-2.00174417652332E-3</c:v>
                      </c:pt>
                      <c:pt idx="822" formatCode="General">
                        <c:v>-1.9611576511991899E-3</c:v>
                      </c:pt>
                      <c:pt idx="823" formatCode="General">
                        <c:v>-1.9559597417013901E-3</c:v>
                      </c:pt>
                      <c:pt idx="824" formatCode="General">
                        <c:v>-1.9272549649964499E-3</c:v>
                      </c:pt>
                      <c:pt idx="825" formatCode="General">
                        <c:v>-1.91588440667403E-3</c:v>
                      </c:pt>
                      <c:pt idx="826" formatCode="General">
                        <c:v>-1.89326877736128E-3</c:v>
                      </c:pt>
                      <c:pt idx="827" formatCode="General">
                        <c:v>-1.91403933453388E-3</c:v>
                      </c:pt>
                      <c:pt idx="828" formatCode="General">
                        <c:v>-1.8519297241465201E-3</c:v>
                      </c:pt>
                      <c:pt idx="829" formatCode="General">
                        <c:v>-1.86783749900633E-3</c:v>
                      </c:pt>
                      <c:pt idx="830" formatCode="General">
                        <c:v>-1.8352837524210699E-3</c:v>
                      </c:pt>
                      <c:pt idx="831" formatCode="General">
                        <c:v>-1.8062802721073401E-3</c:v>
                      </c:pt>
                      <c:pt idx="832" formatCode="General">
                        <c:v>-1.8090988561120401E-3</c:v>
                      </c:pt>
                      <c:pt idx="833" formatCode="General">
                        <c:v>-1.8138562227991799E-3</c:v>
                      </c:pt>
                      <c:pt idx="834" formatCode="General">
                        <c:v>-1.7297977282858001E-3</c:v>
                      </c:pt>
                      <c:pt idx="835" formatCode="General">
                        <c:v>-1.7604695966807499E-3</c:v>
                      </c:pt>
                      <c:pt idx="836" formatCode="General">
                        <c:v>-1.7447450027451E-3</c:v>
                      </c:pt>
                      <c:pt idx="837" formatCode="General">
                        <c:v>-1.7130032200241799E-3</c:v>
                      </c:pt>
                      <c:pt idx="838" formatCode="General">
                        <c:v>-1.6839134826847201E-3</c:v>
                      </c:pt>
                      <c:pt idx="839" formatCode="General">
                        <c:v>-1.67439177643779E-3</c:v>
                      </c:pt>
                      <c:pt idx="840" formatCode="General">
                        <c:v>-1.6573954313785599E-3</c:v>
                      </c:pt>
                      <c:pt idx="841" formatCode="General">
                        <c:v>-1.64108824694336E-3</c:v>
                      </c:pt>
                      <c:pt idx="842" formatCode="General">
                        <c:v>-1.6345380697887601E-3</c:v>
                      </c:pt>
                      <c:pt idx="843" formatCode="General">
                        <c:v>-1.6037573574729401E-3</c:v>
                      </c:pt>
                      <c:pt idx="844" formatCode="General">
                        <c:v>-1.57722072795318E-3</c:v>
                      </c:pt>
                      <c:pt idx="845" formatCode="General">
                        <c:v>-1.58773284754302E-3</c:v>
                      </c:pt>
                      <c:pt idx="846" formatCode="General">
                        <c:v>-1.5765344354826199E-3</c:v>
                      </c:pt>
                      <c:pt idx="847" formatCode="General">
                        <c:v>-1.5733920825435699E-3</c:v>
                      </c:pt>
                      <c:pt idx="848" formatCode="General">
                        <c:v>-1.5314187987689699E-3</c:v>
                      </c:pt>
                      <c:pt idx="849" formatCode="General">
                        <c:v>-1.51895006247563E-3</c:v>
                      </c:pt>
                      <c:pt idx="850" formatCode="General">
                        <c:v>-1.50201842824832E-3</c:v>
                      </c:pt>
                      <c:pt idx="851" formatCode="General">
                        <c:v>-1.5321189845980401E-3</c:v>
                      </c:pt>
                      <c:pt idx="852" formatCode="General">
                        <c:v>-1.48459480853358E-3</c:v>
                      </c:pt>
                      <c:pt idx="853" formatCode="General">
                        <c:v>-1.47231574296239E-3</c:v>
                      </c:pt>
                      <c:pt idx="854" formatCode="General">
                        <c:v>-1.4887546772416301E-3</c:v>
                      </c:pt>
                      <c:pt idx="855" formatCode="General">
                        <c:v>-1.4709467894516901E-3</c:v>
                      </c:pt>
                      <c:pt idx="856" formatCode="General">
                        <c:v>-1.42841126445899E-3</c:v>
                      </c:pt>
                      <c:pt idx="857" formatCode="General">
                        <c:v>-1.4342925479162E-3</c:v>
                      </c:pt>
                      <c:pt idx="858" formatCode="General">
                        <c:v>-1.4259315970555401E-3</c:v>
                      </c:pt>
                      <c:pt idx="859" formatCode="General">
                        <c:v>-1.3973861964897999E-3</c:v>
                      </c:pt>
                      <c:pt idx="860" formatCode="General">
                        <c:v>-1.43825001467542E-3</c:v>
                      </c:pt>
                      <c:pt idx="861" formatCode="General">
                        <c:v>-1.41224316246847E-3</c:v>
                      </c:pt>
                      <c:pt idx="862" formatCode="General">
                        <c:v>-1.3934115997202899E-3</c:v>
                      </c:pt>
                      <c:pt idx="863" formatCode="General">
                        <c:v>-1.3846412111628099E-3</c:v>
                      </c:pt>
                      <c:pt idx="864" formatCode="General">
                        <c:v>-1.4135045333461E-3</c:v>
                      </c:pt>
                      <c:pt idx="865" formatCode="General">
                        <c:v>-1.33609636626237E-3</c:v>
                      </c:pt>
                      <c:pt idx="866" formatCode="General">
                        <c:v>-1.36905738518907E-3</c:v>
                      </c:pt>
                      <c:pt idx="867" formatCode="General">
                        <c:v>-1.36861677227726E-3</c:v>
                      </c:pt>
                      <c:pt idx="868" formatCode="General">
                        <c:v>-1.36785067588362E-3</c:v>
                      </c:pt>
                      <c:pt idx="869" formatCode="General">
                        <c:v>-1.3431992972350801E-3</c:v>
                      </c:pt>
                      <c:pt idx="870" formatCode="General">
                        <c:v>-1.35123736842761E-3</c:v>
                      </c:pt>
                      <c:pt idx="871" formatCode="General">
                        <c:v>-1.35763406884804E-3</c:v>
                      </c:pt>
                      <c:pt idx="872" formatCode="General">
                        <c:v>-1.31875056953865E-3</c:v>
                      </c:pt>
                      <c:pt idx="873" formatCode="General">
                        <c:v>-1.3436087288448101E-3</c:v>
                      </c:pt>
                      <c:pt idx="874" formatCode="General">
                        <c:v>-1.31770735755839E-3</c:v>
                      </c:pt>
                      <c:pt idx="875" formatCode="General">
                        <c:v>-1.2921784923758701E-3</c:v>
                      </c:pt>
                      <c:pt idx="876" formatCode="General">
                        <c:v>-1.3141008067913899E-3</c:v>
                      </c:pt>
                      <c:pt idx="877" formatCode="General">
                        <c:v>-1.2946603066225899E-3</c:v>
                      </c:pt>
                      <c:pt idx="878" formatCode="General">
                        <c:v>-1.3244270381189099E-3</c:v>
                      </c:pt>
                      <c:pt idx="879" formatCode="General">
                        <c:v>-1.32372372479825E-3</c:v>
                      </c:pt>
                      <c:pt idx="880" formatCode="General">
                        <c:v>-1.3105363600508001E-3</c:v>
                      </c:pt>
                      <c:pt idx="881" formatCode="General">
                        <c:v>-1.3236621017180799E-3</c:v>
                      </c:pt>
                      <c:pt idx="882" formatCode="General">
                        <c:v>-1.3083051842524599E-3</c:v>
                      </c:pt>
                      <c:pt idx="883" formatCode="General">
                        <c:v>-1.29066460408459E-3</c:v>
                      </c:pt>
                      <c:pt idx="884" formatCode="General">
                        <c:v>-1.2944596002948301E-3</c:v>
                      </c:pt>
                      <c:pt idx="885" formatCode="General">
                        <c:v>-1.28623295618402E-3</c:v>
                      </c:pt>
                      <c:pt idx="886" formatCode="General">
                        <c:v>-1.2909249704305299E-3</c:v>
                      </c:pt>
                      <c:pt idx="887" formatCode="General">
                        <c:v>-1.2870661554366899E-3</c:v>
                      </c:pt>
                      <c:pt idx="888" formatCode="General">
                        <c:v>-1.2605680058991001E-3</c:v>
                      </c:pt>
                      <c:pt idx="889" formatCode="General">
                        <c:v>-1.2997382845791299E-3</c:v>
                      </c:pt>
                      <c:pt idx="890" formatCode="General">
                        <c:v>-1.3006730124711899E-3</c:v>
                      </c:pt>
                      <c:pt idx="891" formatCode="General">
                        <c:v>-1.2953002730461899E-3</c:v>
                      </c:pt>
                      <c:pt idx="892" formatCode="General">
                        <c:v>-1.2893070391381399E-3</c:v>
                      </c:pt>
                      <c:pt idx="893" formatCode="General">
                        <c:v>-1.2323886054895099E-3</c:v>
                      </c:pt>
                      <c:pt idx="894" formatCode="General">
                        <c:v>-1.2574958471910701E-3</c:v>
                      </c:pt>
                      <c:pt idx="895" formatCode="General">
                        <c:v>-1.2356662656151001E-3</c:v>
                      </c:pt>
                      <c:pt idx="896" formatCode="General">
                        <c:v>-1.2349869595537301E-3</c:v>
                      </c:pt>
                      <c:pt idx="897" formatCode="General">
                        <c:v>-1.192857330506E-3</c:v>
                      </c:pt>
                      <c:pt idx="898" formatCode="General">
                        <c:v>-1.2633020117897001E-3</c:v>
                      </c:pt>
                      <c:pt idx="899" formatCode="General">
                        <c:v>-1.2573126465432599E-3</c:v>
                      </c:pt>
                      <c:pt idx="900" formatCode="General">
                        <c:v>-1.2701032167933999E-3</c:v>
                      </c:pt>
                      <c:pt idx="901" formatCode="General">
                        <c:v>-1.21407637688874E-3</c:v>
                      </c:pt>
                      <c:pt idx="902" formatCode="General">
                        <c:v>-1.2067054976328199E-3</c:v>
                      </c:pt>
                      <c:pt idx="903" formatCode="General">
                        <c:v>-1.20629933765268E-3</c:v>
                      </c:pt>
                      <c:pt idx="904" formatCode="General">
                        <c:v>-1.1961916014221201E-3</c:v>
                      </c:pt>
                      <c:pt idx="905" formatCode="General">
                        <c:v>-1.2053114493968001E-3</c:v>
                      </c:pt>
                      <c:pt idx="906" formatCode="General">
                        <c:v>-1.2078154070751101E-3</c:v>
                      </c:pt>
                      <c:pt idx="907" formatCode="General">
                        <c:v>-1.1721095677326399E-3</c:v>
                      </c:pt>
                      <c:pt idx="908" formatCode="General">
                        <c:v>-1.1915827935746099E-3</c:v>
                      </c:pt>
                      <c:pt idx="909" formatCode="General">
                        <c:v>-1.1932053589795899E-3</c:v>
                      </c:pt>
                      <c:pt idx="910" formatCode="General">
                        <c:v>-1.1682516372097001E-3</c:v>
                      </c:pt>
                      <c:pt idx="911" formatCode="General">
                        <c:v>-1.15073122567297E-3</c:v>
                      </c:pt>
                      <c:pt idx="912" formatCode="General">
                        <c:v>-1.20796441942591E-3</c:v>
                      </c:pt>
                      <c:pt idx="913" formatCode="General">
                        <c:v>-1.13549351817305E-3</c:v>
                      </c:pt>
                      <c:pt idx="914" formatCode="General">
                        <c:v>-1.15416972280889E-3</c:v>
                      </c:pt>
                      <c:pt idx="915" formatCode="General">
                        <c:v>-1.18350560540425E-3</c:v>
                      </c:pt>
                      <c:pt idx="916" formatCode="General">
                        <c:v>-1.1986661066233301E-3</c:v>
                      </c:pt>
                      <c:pt idx="917" formatCode="General">
                        <c:v>-1.1681476241268401E-3</c:v>
                      </c:pt>
                      <c:pt idx="918" formatCode="General">
                        <c:v>-1.21788368215754E-3</c:v>
                      </c:pt>
                      <c:pt idx="919" formatCode="General">
                        <c:v>-1.11737462730535E-3</c:v>
                      </c:pt>
                      <c:pt idx="920" formatCode="General">
                        <c:v>-1.1610326836498199E-3</c:v>
                      </c:pt>
                      <c:pt idx="921" formatCode="General">
                        <c:v>-1.16036709340565E-3</c:v>
                      </c:pt>
                      <c:pt idx="922" formatCode="General">
                        <c:v>-1.1642630438173499E-3</c:v>
                      </c:pt>
                      <c:pt idx="923" formatCode="General">
                        <c:v>-1.1606773596822E-3</c:v>
                      </c:pt>
                      <c:pt idx="924" formatCode="General">
                        <c:v>-1.1700258349586401E-3</c:v>
                      </c:pt>
                      <c:pt idx="925" formatCode="General">
                        <c:v>-1.11799544781647E-3</c:v>
                      </c:pt>
                      <c:pt idx="926" formatCode="General">
                        <c:v>-1.16821241713114E-3</c:v>
                      </c:pt>
                      <c:pt idx="927" formatCode="General">
                        <c:v>-1.12383019911785E-3</c:v>
                      </c:pt>
                      <c:pt idx="928" formatCode="General">
                        <c:v>-1.1286681178122599E-3</c:v>
                      </c:pt>
                      <c:pt idx="929" formatCode="General">
                        <c:v>-1.13945011970903E-3</c:v>
                      </c:pt>
                      <c:pt idx="930" formatCode="General">
                        <c:v>-1.1064904609987801E-3</c:v>
                      </c:pt>
                      <c:pt idx="931" formatCode="General">
                        <c:v>-1.1508568429362601E-3</c:v>
                      </c:pt>
                      <c:pt idx="932" formatCode="General">
                        <c:v>-1.14383203478652E-3</c:v>
                      </c:pt>
                      <c:pt idx="933" formatCode="General">
                        <c:v>-1.1521885257334101E-3</c:v>
                      </c:pt>
                      <c:pt idx="934" formatCode="General">
                        <c:v>-1.1488875477243001E-3</c:v>
                      </c:pt>
                      <c:pt idx="935" formatCode="General">
                        <c:v>-1.0913473602092399E-3</c:v>
                      </c:pt>
                      <c:pt idx="936" formatCode="General">
                        <c:v>-1.1036851656283E-3</c:v>
                      </c:pt>
                      <c:pt idx="937" formatCode="General">
                        <c:v>-1.11944608374755E-3</c:v>
                      </c:pt>
                      <c:pt idx="938" formatCode="General">
                        <c:v>-1.0877243155520699E-3</c:v>
                      </c:pt>
                      <c:pt idx="939" formatCode="General">
                        <c:v>-1.1228414130114699E-3</c:v>
                      </c:pt>
                      <c:pt idx="940" formatCode="General">
                        <c:v>-1.0995985662445599E-3</c:v>
                      </c:pt>
                      <c:pt idx="941" formatCode="General">
                        <c:v>-1.0965570451239299E-3</c:v>
                      </c:pt>
                      <c:pt idx="942" formatCode="General">
                        <c:v>-1.09776952765498E-3</c:v>
                      </c:pt>
                      <c:pt idx="943" formatCode="General">
                        <c:v>-1.1187277637417E-3</c:v>
                      </c:pt>
                      <c:pt idx="944" formatCode="General">
                        <c:v>-1.1258955444651299E-3</c:v>
                      </c:pt>
                      <c:pt idx="945" formatCode="General">
                        <c:v>-1.07782850073472E-3</c:v>
                      </c:pt>
                      <c:pt idx="946" formatCode="General">
                        <c:v>-1.06600267084128E-3</c:v>
                      </c:pt>
                      <c:pt idx="947" formatCode="General">
                        <c:v>-1.0670594288066299E-3</c:v>
                      </c:pt>
                      <c:pt idx="948" formatCode="General">
                        <c:v>-1.0923177758403199E-3</c:v>
                      </c:pt>
                      <c:pt idx="949" formatCode="General">
                        <c:v>-1.07442260918886E-3</c:v>
                      </c:pt>
                      <c:pt idx="950" formatCode="General">
                        <c:v>-1.09137900632455E-3</c:v>
                      </c:pt>
                      <c:pt idx="951" formatCode="General">
                        <c:v>-1.0843793305730901E-3</c:v>
                      </c:pt>
                      <c:pt idx="952" formatCode="General">
                        <c:v>-1.0946494311877999E-3</c:v>
                      </c:pt>
                      <c:pt idx="953" formatCode="General">
                        <c:v>-1.0866259696605E-3</c:v>
                      </c:pt>
                      <c:pt idx="954" formatCode="General">
                        <c:v>-1.0711007964238899E-3</c:v>
                      </c:pt>
                      <c:pt idx="955" formatCode="General">
                        <c:v>-1.0567201225657799E-3</c:v>
                      </c:pt>
                      <c:pt idx="956" formatCode="General">
                        <c:v>-1.0362989757321101E-3</c:v>
                      </c:pt>
                      <c:pt idx="957" formatCode="General">
                        <c:v>-1.05329551581455E-3</c:v>
                      </c:pt>
                      <c:pt idx="958" formatCode="General">
                        <c:v>-1.0812755894895299E-3</c:v>
                      </c:pt>
                      <c:pt idx="959" formatCode="General">
                        <c:v>-1.0647515919929599E-3</c:v>
                      </c:pt>
                      <c:pt idx="960" formatCode="General">
                        <c:v>-1.0839689694177299E-3</c:v>
                      </c:pt>
                      <c:pt idx="961" formatCode="General">
                        <c:v>-1.0549684945744501E-3</c:v>
                      </c:pt>
                      <c:pt idx="962" formatCode="General">
                        <c:v>-1.03249862580939E-3</c:v>
                      </c:pt>
                      <c:pt idx="963" formatCode="General">
                        <c:v>-1.0386477825564001E-3</c:v>
                      </c:pt>
                      <c:pt idx="964" formatCode="General">
                        <c:v>-9.9628705702021407E-4</c:v>
                      </c:pt>
                      <c:pt idx="965" formatCode="General">
                        <c:v>-1.0665669782609999E-3</c:v>
                      </c:pt>
                      <c:pt idx="966" formatCode="General">
                        <c:v>-1.05136461080939E-3</c:v>
                      </c:pt>
                      <c:pt idx="967" formatCode="General">
                        <c:v>-1.0304541460860099E-3</c:v>
                      </c:pt>
                      <c:pt idx="968" formatCode="General">
                        <c:v>-1.0274159966474901E-3</c:v>
                      </c:pt>
                      <c:pt idx="969" formatCode="General">
                        <c:v>-1.03629956958095E-3</c:v>
                      </c:pt>
                      <c:pt idx="970" formatCode="General">
                        <c:v>-1.00817470510952E-3</c:v>
                      </c:pt>
                      <c:pt idx="971" formatCode="General">
                        <c:v>-1.0066443694742499E-3</c:v>
                      </c:pt>
                      <c:pt idx="972" formatCode="General">
                        <c:v>-1.0359744319968799E-3</c:v>
                      </c:pt>
                      <c:pt idx="973" formatCode="General">
                        <c:v>-1.0167693574195599E-3</c:v>
                      </c:pt>
                      <c:pt idx="974" formatCode="General">
                        <c:v>-1.03348282614883E-3</c:v>
                      </c:pt>
                      <c:pt idx="975" formatCode="General">
                        <c:v>-1.01903417473636E-3</c:v>
                      </c:pt>
                      <c:pt idx="976" formatCode="General">
                        <c:v>-1.0009389034773099E-3</c:v>
                      </c:pt>
                      <c:pt idx="977" formatCode="General">
                        <c:v>-1.0045703631089899E-3</c:v>
                      </c:pt>
                      <c:pt idx="978" formatCode="General">
                        <c:v>-1.0166498473287999E-3</c:v>
                      </c:pt>
                      <c:pt idx="979" formatCode="General">
                        <c:v>-1.0157687255860301E-3</c:v>
                      </c:pt>
                      <c:pt idx="980" formatCode="General">
                        <c:v>-1.0551509897543799E-3</c:v>
                      </c:pt>
                      <c:pt idx="981" formatCode="General">
                        <c:v>-9.9542964999852108E-4</c:v>
                      </c:pt>
                      <c:pt idx="982" formatCode="General">
                        <c:v>-9.7783446603845708E-4</c:v>
                      </c:pt>
                      <c:pt idx="983" formatCode="General">
                        <c:v>-1.0019067650943699E-3</c:v>
                      </c:pt>
                      <c:pt idx="984" formatCode="General">
                        <c:v>-9.9760425830782394E-4</c:v>
                      </c:pt>
                      <c:pt idx="985" formatCode="General">
                        <c:v>-9.6561144761142797E-4</c:v>
                      </c:pt>
                      <c:pt idx="986" formatCode="General">
                        <c:v>-9.851126142347939E-4</c:v>
                      </c:pt>
                      <c:pt idx="987" formatCode="General">
                        <c:v>-9.9969518280307009E-4</c:v>
                      </c:pt>
                      <c:pt idx="988" formatCode="General">
                        <c:v>-9.9938767949284005E-4</c:v>
                      </c:pt>
                      <c:pt idx="989" formatCode="General">
                        <c:v>-1.01048097734573E-3</c:v>
                      </c:pt>
                      <c:pt idx="990" formatCode="General">
                        <c:v>-9.8195573199563908E-4</c:v>
                      </c:pt>
                      <c:pt idx="991" formatCode="General">
                        <c:v>-9.9199175877706289E-4</c:v>
                      </c:pt>
                      <c:pt idx="992" formatCode="General">
                        <c:v>-9.9140840248928002E-4</c:v>
                      </c:pt>
                      <c:pt idx="993" formatCode="General">
                        <c:v>-9.9116139315530991E-4</c:v>
                      </c:pt>
                      <c:pt idx="994" formatCode="General">
                        <c:v>-1.00413456265343E-3</c:v>
                      </c:pt>
                      <c:pt idx="995" formatCode="General">
                        <c:v>-1.0203586117052299E-3</c:v>
                      </c:pt>
                      <c:pt idx="996" formatCode="General">
                        <c:v>-9.7700686509698503E-4</c:v>
                      </c:pt>
                      <c:pt idx="997" formatCode="General">
                        <c:v>-9.8257073726203798E-4</c:v>
                      </c:pt>
                      <c:pt idx="998" formatCode="General">
                        <c:v>-9.9013334504729307E-4</c:v>
                      </c:pt>
                      <c:pt idx="999" formatCode="General">
                        <c:v>-9.7449544313605197E-4</c:v>
                      </c:pt>
                      <c:pt idx="1000" formatCode="General">
                        <c:v>-9.9505915772866603E-4</c:v>
                      </c:pt>
                      <c:pt idx="1001" formatCode="General">
                        <c:v>-9.8021350856166995E-4</c:v>
                      </c:pt>
                      <c:pt idx="1002" formatCode="General">
                        <c:v>-9.8035272576533507E-4</c:v>
                      </c:pt>
                      <c:pt idx="1003" formatCode="General">
                        <c:v>-9.7347241655424603E-4</c:v>
                      </c:pt>
                      <c:pt idx="1004" formatCode="General">
                        <c:v>-9.8288846141971701E-4</c:v>
                      </c:pt>
                      <c:pt idx="1005" formatCode="General">
                        <c:v>-9.7420141593704799E-4</c:v>
                      </c:pt>
                      <c:pt idx="1006" formatCode="General">
                        <c:v>-1.02127561433596E-3</c:v>
                      </c:pt>
                      <c:pt idx="1007" formatCode="General">
                        <c:v>-9.7524511345338505E-4</c:v>
                      </c:pt>
                      <c:pt idx="1008" formatCode="General">
                        <c:v>-1.0054152726415499E-3</c:v>
                      </c:pt>
                      <c:pt idx="1009" formatCode="General">
                        <c:v>-1.0204283379513001E-3</c:v>
                      </c:pt>
                      <c:pt idx="1010" formatCode="General">
                        <c:v>-1.0040464782186201E-3</c:v>
                      </c:pt>
                      <c:pt idx="1011" formatCode="General">
                        <c:v>-9.7656378316174895E-4</c:v>
                      </c:pt>
                      <c:pt idx="1012" formatCode="General">
                        <c:v>-9.8007619862849893E-4</c:v>
                      </c:pt>
                      <c:pt idx="1013" formatCode="General">
                        <c:v>-9.6619051915911296E-4</c:v>
                      </c:pt>
                      <c:pt idx="1014" formatCode="General">
                        <c:v>-9.9378683482898001E-4</c:v>
                      </c:pt>
                      <c:pt idx="1015" formatCode="General">
                        <c:v>-9.76033438170265E-4</c:v>
                      </c:pt>
                      <c:pt idx="1016" formatCode="General">
                        <c:v>-9.8705938914769409E-4</c:v>
                      </c:pt>
                      <c:pt idx="1017" formatCode="General">
                        <c:v>-1.00041369880797E-3</c:v>
                      </c:pt>
                      <c:pt idx="1018" formatCode="General">
                        <c:v>-9.6095289594298598E-4</c:v>
                      </c:pt>
                      <c:pt idx="1019" formatCode="General">
                        <c:v>-9.4627093221059098E-4</c:v>
                      </c:pt>
                      <c:pt idx="1020" formatCode="General">
                        <c:v>-9.5602014173007497E-4</c:v>
                      </c:pt>
                      <c:pt idx="1021" formatCode="General">
                        <c:v>-9.5172353904731798E-4</c:v>
                      </c:pt>
                      <c:pt idx="1022" formatCode="General">
                        <c:v>-9.2852518897662605E-4</c:v>
                      </c:pt>
                      <c:pt idx="1023" formatCode="General">
                        <c:v>-9.2974051508415195E-4</c:v>
                      </c:pt>
                      <c:pt idx="1024" formatCode="General">
                        <c:v>-9.5419199195467201E-4</c:v>
                      </c:pt>
                      <c:pt idx="1025" formatCode="General">
                        <c:v>-9.7520308791796697E-4</c:v>
                      </c:pt>
                      <c:pt idx="1026" formatCode="General">
                        <c:v>-9.6304613227220703E-4</c:v>
                      </c:pt>
                      <c:pt idx="1027" formatCode="General">
                        <c:v>-9.3846890900163799E-4</c:v>
                      </c:pt>
                      <c:pt idx="1028" formatCode="General">
                        <c:v>-9.4325356213859502E-4</c:v>
                      </c:pt>
                      <c:pt idx="1029" formatCode="General">
                        <c:v>-9.2891165069942602E-4</c:v>
                      </c:pt>
                      <c:pt idx="1030" formatCode="General">
                        <c:v>-9.2447927438250703E-4</c:v>
                      </c:pt>
                      <c:pt idx="1031" formatCode="General">
                        <c:v>-9.7995737408957794E-4</c:v>
                      </c:pt>
                      <c:pt idx="1032" formatCode="General">
                        <c:v>-9.5578670585609897E-4</c:v>
                      </c:pt>
                      <c:pt idx="1033" formatCode="General">
                        <c:v>-9.58108099805194E-4</c:v>
                      </c:pt>
                      <c:pt idx="1034" formatCode="General">
                        <c:v>-9.2676200739397099E-4</c:v>
                      </c:pt>
                      <c:pt idx="1035" formatCode="General">
                        <c:v>-9.6928803117316204E-4</c:v>
                      </c:pt>
                      <c:pt idx="1036" formatCode="General">
                        <c:v>-9.2896354508471E-4</c:v>
                      </c:pt>
                      <c:pt idx="1037" formatCode="General">
                        <c:v>-9.1868325080153601E-4</c:v>
                      </c:pt>
                      <c:pt idx="1038" formatCode="General">
                        <c:v>-9.0463728764934501E-4</c:v>
                      </c:pt>
                      <c:pt idx="1039" formatCode="General">
                        <c:v>-9.1135192865972E-4</c:v>
                      </c:pt>
                      <c:pt idx="1040" formatCode="General">
                        <c:v>-9.3086748541605798E-4</c:v>
                      </c:pt>
                      <c:pt idx="1041" formatCode="General">
                        <c:v>-9.2504960280069505E-4</c:v>
                      </c:pt>
                      <c:pt idx="1042" formatCode="General">
                        <c:v>-9.4957890463103097E-4</c:v>
                      </c:pt>
                      <c:pt idx="1043" formatCode="General">
                        <c:v>-9.4662034548148295E-4</c:v>
                      </c:pt>
                      <c:pt idx="1044" formatCode="General">
                        <c:v>-8.9941594711730004E-4</c:v>
                      </c:pt>
                      <c:pt idx="1045" formatCode="General">
                        <c:v>-8.9919041197594502E-4</c:v>
                      </c:pt>
                      <c:pt idx="1046" formatCode="General">
                        <c:v>-9.5045855118625999E-4</c:v>
                      </c:pt>
                      <c:pt idx="1047" formatCode="General">
                        <c:v>-9.0925086999296201E-4</c:v>
                      </c:pt>
                      <c:pt idx="1048" formatCode="General">
                        <c:v>-9.2691688156191902E-4</c:v>
                      </c:pt>
                      <c:pt idx="1049" formatCode="General">
                        <c:v>-9.1860882312500198E-4</c:v>
                      </c:pt>
                      <c:pt idx="1050" formatCode="General">
                        <c:v>-9.1545189051772701E-4</c:v>
                      </c:pt>
                      <c:pt idx="1051" formatCode="General">
                        <c:v>-9.2903709036113E-4</c:v>
                      </c:pt>
                      <c:pt idx="1052" formatCode="General">
                        <c:v>-9.08856517779976E-4</c:v>
                      </c:pt>
                      <c:pt idx="1053" formatCode="General">
                        <c:v>-9.1065152238251404E-4</c:v>
                      </c:pt>
                      <c:pt idx="1054" formatCode="General">
                        <c:v>-9.1332638803766602E-4</c:v>
                      </c:pt>
                      <c:pt idx="1055" formatCode="General">
                        <c:v>-9.0027070442652698E-4</c:v>
                      </c:pt>
                      <c:pt idx="1056" formatCode="General">
                        <c:v>-9.48795703195486E-4</c:v>
                      </c:pt>
                      <c:pt idx="1057" formatCode="General">
                        <c:v>-9.3632620372125299E-4</c:v>
                      </c:pt>
                      <c:pt idx="1058" formatCode="General">
                        <c:v>-9.3722489542743203E-4</c:v>
                      </c:pt>
                      <c:pt idx="1059" formatCode="General">
                        <c:v>-8.7930022875202499E-4</c:v>
                      </c:pt>
                      <c:pt idx="1060" formatCode="General">
                        <c:v>-9.0807851315911296E-4</c:v>
                      </c:pt>
                      <c:pt idx="1061" formatCode="General">
                        <c:v>-8.8785616356391297E-4</c:v>
                      </c:pt>
                      <c:pt idx="1062" formatCode="General">
                        <c:v>-8.9279055250425998E-4</c:v>
                      </c:pt>
                      <c:pt idx="1063" formatCode="General">
                        <c:v>-8.9659244422198101E-4</c:v>
                      </c:pt>
                      <c:pt idx="1064" formatCode="General">
                        <c:v>-8.8769988251465796E-4</c:v>
                      </c:pt>
                      <c:pt idx="1065" formatCode="General">
                        <c:v>-8.6812654920812504E-4</c:v>
                      </c:pt>
                      <c:pt idx="1066" formatCode="General">
                        <c:v>-8.7190775261093397E-4</c:v>
                      </c:pt>
                      <c:pt idx="1067" formatCode="General">
                        <c:v>-9.0616047984148104E-4</c:v>
                      </c:pt>
                      <c:pt idx="1068" formatCode="General">
                        <c:v>-9.2167152591523399E-4</c:v>
                      </c:pt>
                      <c:pt idx="1069" formatCode="General">
                        <c:v>-8.8740501666416502E-4</c:v>
                      </c:pt>
                      <c:pt idx="1070" formatCode="General">
                        <c:v>-8.9589418380508199E-4</c:v>
                      </c:pt>
                      <c:pt idx="1071" formatCode="General">
                        <c:v>-8.9219732947146396E-4</c:v>
                      </c:pt>
                      <c:pt idx="1072" formatCode="General">
                        <c:v>-8.6650585568447103E-4</c:v>
                      </c:pt>
                      <c:pt idx="1073" formatCode="General">
                        <c:v>-9.1363669967454899E-4</c:v>
                      </c:pt>
                      <c:pt idx="1074" formatCode="General">
                        <c:v>-8.9539092567840603E-4</c:v>
                      </c:pt>
                      <c:pt idx="1075" formatCode="General">
                        <c:v>-8.9989961991750504E-4</c:v>
                      </c:pt>
                      <c:pt idx="1076" formatCode="General">
                        <c:v>-9.2847639010413098E-4</c:v>
                      </c:pt>
                      <c:pt idx="1077" formatCode="General">
                        <c:v>-8.8520904602733101E-4</c:v>
                      </c:pt>
                      <c:pt idx="1078" formatCode="General">
                        <c:v>-8.9538066980000299E-4</c:v>
                      </c:pt>
                      <c:pt idx="1079" formatCode="General">
                        <c:v>-9.1791855687295898E-4</c:v>
                      </c:pt>
                      <c:pt idx="1080" formatCode="General">
                        <c:v>-9.2214768154288095E-4</c:v>
                      </c:pt>
                      <c:pt idx="1081" formatCode="General">
                        <c:v>-8.9456038657977901E-4</c:v>
                      </c:pt>
                      <c:pt idx="1082" formatCode="General">
                        <c:v>-9.0280364480721498E-4</c:v>
                      </c:pt>
                      <c:pt idx="1083" formatCode="General">
                        <c:v>-8.5480627913879102E-4</c:v>
                      </c:pt>
                      <c:pt idx="1084" formatCode="General">
                        <c:v>-8.6747457013689605E-4</c:v>
                      </c:pt>
                      <c:pt idx="1085" formatCode="General">
                        <c:v>-8.8347880665778195E-4</c:v>
                      </c:pt>
                      <c:pt idx="1086" formatCode="General">
                        <c:v>-8.7212105675224701E-4</c:v>
                      </c:pt>
                      <c:pt idx="1087" formatCode="General">
                        <c:v>-8.8596839839184501E-4</c:v>
                      </c:pt>
                      <c:pt idx="1088" formatCode="General">
                        <c:v>-8.7417407288515301E-4</c:v>
                      </c:pt>
                      <c:pt idx="1089" formatCode="General">
                        <c:v>-8.92276679780429E-4</c:v>
                      </c:pt>
                      <c:pt idx="1090" formatCode="General">
                        <c:v>-8.5599884450857295E-4</c:v>
                      </c:pt>
                      <c:pt idx="1091" formatCode="General">
                        <c:v>-8.73954308099363E-4</c:v>
                      </c:pt>
                      <c:pt idx="1092" formatCode="General">
                        <c:v>-8.9135892002911797E-4</c:v>
                      </c:pt>
                      <c:pt idx="1093" formatCode="General">
                        <c:v>-8.79321317792436E-4</c:v>
                      </c:pt>
                      <c:pt idx="1094" formatCode="General">
                        <c:v>-9.0832807161340197E-4</c:v>
                      </c:pt>
                      <c:pt idx="1095" formatCode="General">
                        <c:v>-8.8193719734504098E-4</c:v>
                      </c:pt>
                      <c:pt idx="1096" formatCode="General">
                        <c:v>-8.7653551536400799E-4</c:v>
                      </c:pt>
                      <c:pt idx="1097" formatCode="General">
                        <c:v>-8.5748068325369005E-4</c:v>
                      </c:pt>
                      <c:pt idx="1098" formatCode="General">
                        <c:v>-8.4037077614349095E-4</c:v>
                      </c:pt>
                      <c:pt idx="1099" formatCode="General">
                        <c:v>-8.7931767662168805E-4</c:v>
                      </c:pt>
                      <c:pt idx="1100" formatCode="General">
                        <c:v>-8.3193824006453298E-4</c:v>
                      </c:pt>
                      <c:pt idx="1101" formatCode="General">
                        <c:v>-8.8109407190219504E-4</c:v>
                      </c:pt>
                      <c:pt idx="1102" formatCode="General">
                        <c:v>-8.6138736994939699E-4</c:v>
                      </c:pt>
                      <c:pt idx="1103" formatCode="General">
                        <c:v>-8.7803573569481203E-4</c:v>
                      </c:pt>
                      <c:pt idx="1104" formatCode="General">
                        <c:v>-8.6354849083068199E-4</c:v>
                      </c:pt>
                      <c:pt idx="1105" formatCode="General">
                        <c:v>-8.6151755126608303E-4</c:v>
                      </c:pt>
                      <c:pt idx="1106" formatCode="General">
                        <c:v>-8.9345760118901801E-4</c:v>
                      </c:pt>
                      <c:pt idx="1107" formatCode="General">
                        <c:v>-8.7707082970236701E-4</c:v>
                      </c:pt>
                      <c:pt idx="1108" formatCode="General">
                        <c:v>-8.4072385736662803E-4</c:v>
                      </c:pt>
                      <c:pt idx="1109" formatCode="General">
                        <c:v>-8.6569791864908098E-4</c:v>
                      </c:pt>
                      <c:pt idx="1110" formatCode="General">
                        <c:v>-8.5749704076693196E-4</c:v>
                      </c:pt>
                      <c:pt idx="1111" formatCode="General">
                        <c:v>-8.5043696552559002E-4</c:v>
                      </c:pt>
                      <c:pt idx="1112" formatCode="General">
                        <c:v>-8.3571389277194402E-4</c:v>
                      </c:pt>
                      <c:pt idx="1113" formatCode="General">
                        <c:v>-8.32262830201077E-4</c:v>
                      </c:pt>
                      <c:pt idx="1114" formatCode="General">
                        <c:v>-8.4312096523637796E-4</c:v>
                      </c:pt>
                      <c:pt idx="1115" formatCode="General">
                        <c:v>-8.5091422890542297E-4</c:v>
                      </c:pt>
                      <c:pt idx="1116" formatCode="General">
                        <c:v>-8.5675497620251405E-4</c:v>
                      </c:pt>
                      <c:pt idx="1117" formatCode="General">
                        <c:v>-8.2156310716408E-4</c:v>
                      </c:pt>
                      <c:pt idx="1118" formatCode="General">
                        <c:v>-8.3844247432403405E-4</c:v>
                      </c:pt>
                      <c:pt idx="1119" formatCode="General">
                        <c:v>-8.3367389034538102E-4</c:v>
                      </c:pt>
                      <c:pt idx="1120" formatCode="General">
                        <c:v>-8.4137868660860899E-4</c:v>
                      </c:pt>
                      <c:pt idx="1121" formatCode="General">
                        <c:v>-8.3299886451513303E-4</c:v>
                      </c:pt>
                      <c:pt idx="1122" formatCode="General">
                        <c:v>-8.34651790770219E-4</c:v>
                      </c:pt>
                      <c:pt idx="1123" formatCode="General">
                        <c:v>-8.2937016082997505E-4</c:v>
                      </c:pt>
                      <c:pt idx="1124" formatCode="General">
                        <c:v>-8.1820439739533105E-4</c:v>
                      </c:pt>
                      <c:pt idx="1125" formatCode="General">
                        <c:v>-8.0142939334091104E-4</c:v>
                      </c:pt>
                      <c:pt idx="1126" formatCode="General">
                        <c:v>-8.3839868518044501E-4</c:v>
                      </c:pt>
                      <c:pt idx="1127" formatCode="General">
                        <c:v>-8.6413176678361303E-4</c:v>
                      </c:pt>
                      <c:pt idx="1128" formatCode="General">
                        <c:v>-8.0938558987464103E-4</c:v>
                      </c:pt>
                      <c:pt idx="1129" formatCode="General">
                        <c:v>-7.9074772728459795E-4</c:v>
                      </c:pt>
                      <c:pt idx="1130" formatCode="General">
                        <c:v>-8.3937799900767995E-4</c:v>
                      </c:pt>
                      <c:pt idx="1131" formatCode="General">
                        <c:v>-8.1170518816128302E-4</c:v>
                      </c:pt>
                      <c:pt idx="1132" formatCode="General">
                        <c:v>-8.3485436932094698E-4</c:v>
                      </c:pt>
                      <c:pt idx="1133" formatCode="General">
                        <c:v>-8.4757666808540097E-4</c:v>
                      </c:pt>
                      <c:pt idx="1134" formatCode="General">
                        <c:v>-8.1359850348877705E-4</c:v>
                      </c:pt>
                      <c:pt idx="1135" formatCode="General">
                        <c:v>-8.3553340954986598E-4</c:v>
                      </c:pt>
                      <c:pt idx="1136" formatCode="General">
                        <c:v>-8.1846304123141397E-4</c:v>
                      </c:pt>
                      <c:pt idx="1137" formatCode="General">
                        <c:v>-8.2718104916548404E-4</c:v>
                      </c:pt>
                      <c:pt idx="1138" formatCode="General">
                        <c:v>-8.1247588956916096E-4</c:v>
                      </c:pt>
                      <c:pt idx="1139" formatCode="General">
                        <c:v>-8.5988374349869705E-4</c:v>
                      </c:pt>
                      <c:pt idx="1140" formatCode="General">
                        <c:v>-8.35230215648486E-4</c:v>
                      </c:pt>
                      <c:pt idx="1141" formatCode="General">
                        <c:v>-7.9224116531824895E-4</c:v>
                      </c:pt>
                      <c:pt idx="1142" formatCode="General">
                        <c:v>-8.1129419872357303E-4</c:v>
                      </c:pt>
                      <c:pt idx="1143" formatCode="General">
                        <c:v>-8.4038344570556197E-4</c:v>
                      </c:pt>
                      <c:pt idx="1144" formatCode="General">
                        <c:v>-8.0224177333062597E-4</c:v>
                      </c:pt>
                      <c:pt idx="1145" formatCode="General">
                        <c:v>-8.4179619326891597E-4</c:v>
                      </c:pt>
                      <c:pt idx="1146" formatCode="General">
                        <c:v>-7.9874749927759197E-4</c:v>
                      </c:pt>
                      <c:pt idx="1147" formatCode="General">
                        <c:v>-8.1969630154350704E-4</c:v>
                      </c:pt>
                      <c:pt idx="1148" formatCode="General">
                        <c:v>-8.2168636026275904E-4</c:v>
                      </c:pt>
                      <c:pt idx="1149" formatCode="General">
                        <c:v>-8.1132962577651097E-4</c:v>
                      </c:pt>
                      <c:pt idx="1150" formatCode="General">
                        <c:v>-8.22874738828367E-4</c:v>
                      </c:pt>
                      <c:pt idx="1151" formatCode="General">
                        <c:v>-7.9925088494899304E-4</c:v>
                      </c:pt>
                      <c:pt idx="1152" formatCode="General">
                        <c:v>-8.4036997161917497E-4</c:v>
                      </c:pt>
                      <c:pt idx="1153" formatCode="General">
                        <c:v>-8.0297823519618705E-4</c:v>
                      </c:pt>
                      <c:pt idx="1154" formatCode="General">
                        <c:v>-8.4064527710369795E-4</c:v>
                      </c:pt>
                      <c:pt idx="1155" formatCode="General">
                        <c:v>-8.2115903994647702E-4</c:v>
                      </c:pt>
                      <c:pt idx="1156" formatCode="General">
                        <c:v>-7.6674800846961502E-4</c:v>
                      </c:pt>
                      <c:pt idx="1157" formatCode="General">
                        <c:v>-8.0529378200318595E-4</c:v>
                      </c:pt>
                      <c:pt idx="1158" formatCode="General">
                        <c:v>-8.0939491852509698E-4</c:v>
                      </c:pt>
                      <c:pt idx="1159" formatCode="General">
                        <c:v>-8.5420060338384099E-4</c:v>
                      </c:pt>
                      <c:pt idx="1160" formatCode="General">
                        <c:v>-7.8594761383047197E-4</c:v>
                      </c:pt>
                      <c:pt idx="1161" formatCode="General">
                        <c:v>-8.1047705984443798E-4</c:v>
                      </c:pt>
                      <c:pt idx="1162" formatCode="General">
                        <c:v>-8.3255916577238103E-4</c:v>
                      </c:pt>
                      <c:pt idx="1163" formatCode="General">
                        <c:v>-7.7640605225029404E-4</c:v>
                      </c:pt>
                      <c:pt idx="1164" formatCode="General">
                        <c:v>-7.6298699579270199E-4</c:v>
                      </c:pt>
                      <c:pt idx="1165" formatCode="General">
                        <c:v>-8.2036577809079295E-4</c:v>
                      </c:pt>
                      <c:pt idx="1166" formatCode="General">
                        <c:v>-7.8635834054857005E-4</c:v>
                      </c:pt>
                      <c:pt idx="1167" formatCode="General">
                        <c:v>-8.1314749968674203E-4</c:v>
                      </c:pt>
                      <c:pt idx="1168" formatCode="General">
                        <c:v>-7.7328826524107901E-4</c:v>
                      </c:pt>
                      <c:pt idx="1169" formatCode="General">
                        <c:v>-7.9995796592841398E-4</c:v>
                      </c:pt>
                      <c:pt idx="1170" formatCode="General">
                        <c:v>-8.3611495672124801E-4</c:v>
                      </c:pt>
                      <c:pt idx="1171" formatCode="General">
                        <c:v>-8.2831175313506005E-4</c:v>
                      </c:pt>
                      <c:pt idx="1172" formatCode="General">
                        <c:v>-7.6841097885794302E-4</c:v>
                      </c:pt>
                      <c:pt idx="1173" formatCode="General">
                        <c:v>-7.9313420958095895E-4</c:v>
                      </c:pt>
                      <c:pt idx="1174" formatCode="General">
                        <c:v>-7.7764550132823098E-4</c:v>
                      </c:pt>
                      <c:pt idx="1175" formatCode="General">
                        <c:v>-8.01481593089329E-4</c:v>
                      </c:pt>
                      <c:pt idx="1176" formatCode="General">
                        <c:v>-7.9268857079870696E-4</c:v>
                      </c:pt>
                      <c:pt idx="1177" formatCode="General">
                        <c:v>-7.7182826955364005E-4</c:v>
                      </c:pt>
                      <c:pt idx="1178" formatCode="General">
                        <c:v>-8.1806842523049895E-4</c:v>
                      </c:pt>
                      <c:pt idx="1179" formatCode="General">
                        <c:v>-7.9055978952266603E-4</c:v>
                      </c:pt>
                      <c:pt idx="1180" formatCode="General">
                        <c:v>-7.7394970287282604E-4</c:v>
                      </c:pt>
                      <c:pt idx="1181" formatCode="General">
                        <c:v>-8.1257818351884801E-4</c:v>
                      </c:pt>
                      <c:pt idx="1182" formatCode="General">
                        <c:v>-7.7409460612272202E-4</c:v>
                      </c:pt>
                      <c:pt idx="1183" formatCode="General">
                        <c:v>-7.5810317030824905E-4</c:v>
                      </c:pt>
                      <c:pt idx="1184" formatCode="General">
                        <c:v>-7.8733840882015704E-4</c:v>
                      </c:pt>
                      <c:pt idx="1185" formatCode="General">
                        <c:v>-7.7185280999279599E-4</c:v>
                      </c:pt>
                      <c:pt idx="1186" formatCode="General">
                        <c:v>-7.6885856864052603E-4</c:v>
                      </c:pt>
                      <c:pt idx="1187" formatCode="General">
                        <c:v>-7.8901664784241895E-4</c:v>
                      </c:pt>
                      <c:pt idx="1188" formatCode="General">
                        <c:v>-7.9509356007241496E-4</c:v>
                      </c:pt>
                      <c:pt idx="1189" formatCode="General">
                        <c:v>-7.8417924017493005E-4</c:v>
                      </c:pt>
                      <c:pt idx="1190" formatCode="General">
                        <c:v>-7.4759797679542104E-4</c:v>
                      </c:pt>
                      <c:pt idx="1191" formatCode="General">
                        <c:v>-8.0657096496510798E-4</c:v>
                      </c:pt>
                      <c:pt idx="1192" formatCode="General">
                        <c:v>-7.4036148057734304E-4</c:v>
                      </c:pt>
                      <c:pt idx="1193" formatCode="General">
                        <c:v>-7.5935238692872195E-4</c:v>
                      </c:pt>
                      <c:pt idx="1194" formatCode="General">
                        <c:v>-8.1460007728355798E-4</c:v>
                      </c:pt>
                      <c:pt idx="1195" formatCode="General">
                        <c:v>-8.1677745227950896E-4</c:v>
                      </c:pt>
                      <c:pt idx="1196" formatCode="General">
                        <c:v>-7.5303666716554601E-4</c:v>
                      </c:pt>
                      <c:pt idx="1197" formatCode="General">
                        <c:v>-7.8958460765030905E-4</c:v>
                      </c:pt>
                      <c:pt idx="1198" formatCode="General">
                        <c:v>-7.4620137713379798E-4</c:v>
                      </c:pt>
                      <c:pt idx="1199" formatCode="General">
                        <c:v>-7.1349921302880405E-4</c:v>
                      </c:pt>
                      <c:pt idx="1200" formatCode="General">
                        <c:v>-7.5873237088714101E-4</c:v>
                      </c:pt>
                      <c:pt idx="1201" formatCode="General">
                        <c:v>-8.07979730668585E-4</c:v>
                      </c:pt>
                      <c:pt idx="1202" formatCode="General">
                        <c:v>-7.4632170199810904E-4</c:v>
                      </c:pt>
                      <c:pt idx="1203" formatCode="General">
                        <c:v>-7.8849659055338903E-4</c:v>
                      </c:pt>
                      <c:pt idx="1204" formatCode="General">
                        <c:v>-7.3407925882579001E-4</c:v>
                      </c:pt>
                      <c:pt idx="1205" formatCode="General">
                        <c:v>-7.7641831628408201E-4</c:v>
                      </c:pt>
                      <c:pt idx="1206" formatCode="General">
                        <c:v>-7.8401464035678602E-4</c:v>
                      </c:pt>
                      <c:pt idx="1207" formatCode="General">
                        <c:v>-7.4377876113404301E-4</c:v>
                      </c:pt>
                      <c:pt idx="1208" formatCode="General">
                        <c:v>-7.4691842163770203E-4</c:v>
                      </c:pt>
                      <c:pt idx="1209" formatCode="General">
                        <c:v>-7.3498871601158596E-4</c:v>
                      </c:pt>
                      <c:pt idx="1210" formatCode="General">
                        <c:v>-7.5476215965140697E-4</c:v>
                      </c:pt>
                      <c:pt idx="1211" formatCode="General">
                        <c:v>-7.8196288359936098E-4</c:v>
                      </c:pt>
                      <c:pt idx="1212" formatCode="General">
                        <c:v>-7.4181355835741198E-4</c:v>
                      </c:pt>
                      <c:pt idx="1213" formatCode="General">
                        <c:v>-7.3068844627664396E-4</c:v>
                      </c:pt>
                      <c:pt idx="1214" formatCode="General">
                        <c:v>-7.4860864634606402E-4</c:v>
                      </c:pt>
                      <c:pt idx="1215" formatCode="General">
                        <c:v>-7.1794341053174496E-4</c:v>
                      </c:pt>
                      <c:pt idx="1216" formatCode="General">
                        <c:v>-7.3171917100768699E-4</c:v>
                      </c:pt>
                      <c:pt idx="1217" formatCode="General">
                        <c:v>-7.50946172785681E-4</c:v>
                      </c:pt>
                      <c:pt idx="1218" formatCode="General">
                        <c:v>-7.2256597584885896E-4</c:v>
                      </c:pt>
                      <c:pt idx="1219" formatCode="General">
                        <c:v>-7.6956588318179804E-4</c:v>
                      </c:pt>
                      <c:pt idx="1220" formatCode="General">
                        <c:v>-7.7944991392455603E-4</c:v>
                      </c:pt>
                      <c:pt idx="1221" formatCode="General">
                        <c:v>-7.9025083191100302E-4</c:v>
                      </c:pt>
                      <c:pt idx="1222" formatCode="General">
                        <c:v>-7.2826619756123699E-4</c:v>
                      </c:pt>
                      <c:pt idx="1223" formatCode="General">
                        <c:v>-7.3905646908911703E-4</c:v>
                      </c:pt>
                      <c:pt idx="1224" formatCode="General">
                        <c:v>-7.2472333653203502E-4</c:v>
                      </c:pt>
                      <c:pt idx="1225" formatCode="General">
                        <c:v>-7.5200858248483302E-4</c:v>
                      </c:pt>
                      <c:pt idx="1226" formatCode="General">
                        <c:v>-7.3491441461519605E-4</c:v>
                      </c:pt>
                      <c:pt idx="1227" formatCode="General">
                        <c:v>-7.0231951111122796E-4</c:v>
                      </c:pt>
                      <c:pt idx="1228" formatCode="General">
                        <c:v>-7.6277617931134903E-4</c:v>
                      </c:pt>
                      <c:pt idx="1229" formatCode="General">
                        <c:v>-7.2251572375947603E-4</c:v>
                      </c:pt>
                      <c:pt idx="1230" formatCode="General">
                        <c:v>-7.5046408163544E-4</c:v>
                      </c:pt>
                      <c:pt idx="1231" formatCode="General">
                        <c:v>-7.4688870927069298E-4</c:v>
                      </c:pt>
                      <c:pt idx="1232" formatCode="General">
                        <c:v>-7.1557995426597E-4</c:v>
                      </c:pt>
                      <c:pt idx="1233" formatCode="General">
                        <c:v>-7.9068608355674797E-4</c:v>
                      </c:pt>
                      <c:pt idx="1234" formatCode="General">
                        <c:v>-7.38230021816441E-4</c:v>
                      </c:pt>
                      <c:pt idx="1235" formatCode="General">
                        <c:v>-7.4907248750403902E-4</c:v>
                      </c:pt>
                      <c:pt idx="1236" formatCode="General">
                        <c:v>-7.5972194054923798E-4</c:v>
                      </c:pt>
                      <c:pt idx="1237" formatCode="General">
                        <c:v>-7.5942323364942604E-4</c:v>
                      </c:pt>
                      <c:pt idx="1238" formatCode="General">
                        <c:v>-7.4548464768404597E-4</c:v>
                      </c:pt>
                      <c:pt idx="1239" formatCode="General">
                        <c:v>-7.0867870625939701E-4</c:v>
                      </c:pt>
                      <c:pt idx="1240" formatCode="General">
                        <c:v>-7.5320861654592304E-4</c:v>
                      </c:pt>
                      <c:pt idx="1241" formatCode="General">
                        <c:v>-6.9305652624344698E-4</c:v>
                      </c:pt>
                      <c:pt idx="1242" formatCode="General">
                        <c:v>-7.9344806887085497E-4</c:v>
                      </c:pt>
                      <c:pt idx="1243" formatCode="General">
                        <c:v>-7.3485790180014205E-4</c:v>
                      </c:pt>
                      <c:pt idx="1244" formatCode="General">
                        <c:v>-7.5189157501401901E-4</c:v>
                      </c:pt>
                      <c:pt idx="1245" formatCode="General">
                        <c:v>-7.4820215441624997E-4</c:v>
                      </c:pt>
                      <c:pt idx="1246" formatCode="General">
                        <c:v>-7.1620849000647005E-4</c:v>
                      </c:pt>
                      <c:pt idx="1247" formatCode="General">
                        <c:v>-7.1610172764216497E-4</c:v>
                      </c:pt>
                      <c:pt idx="1248" formatCode="General">
                        <c:v>-7.37876430187542E-4</c:v>
                      </c:pt>
                      <c:pt idx="1249" formatCode="General">
                        <c:v>-7.3930086163242798E-4</c:v>
                      </c:pt>
                      <c:pt idx="1250" formatCode="General">
                        <c:v>-7.18959609257941E-4</c:v>
                      </c:pt>
                      <c:pt idx="1251" formatCode="General">
                        <c:v>-6.9730378295806896E-4</c:v>
                      </c:pt>
                      <c:pt idx="1252" formatCode="General">
                        <c:v>-6.8039894158469999E-4</c:v>
                      </c:pt>
                      <c:pt idx="1253" formatCode="General">
                        <c:v>-7.7009813357508099E-4</c:v>
                      </c:pt>
                      <c:pt idx="1254" formatCode="General">
                        <c:v>-7.5612939168765597E-4</c:v>
                      </c:pt>
                      <c:pt idx="1255" formatCode="General">
                        <c:v>-7.2564423404555898E-4</c:v>
                      </c:pt>
                      <c:pt idx="1256" formatCode="General">
                        <c:v>-7.3749894179152297E-4</c:v>
                      </c:pt>
                      <c:pt idx="1257" formatCode="General">
                        <c:v>-7.1870042488680203E-4</c:v>
                      </c:pt>
                      <c:pt idx="1258" formatCode="General">
                        <c:v>-7.2215441914779397E-4</c:v>
                      </c:pt>
                      <c:pt idx="1259" formatCode="General">
                        <c:v>-7.4944456381693502E-4</c:v>
                      </c:pt>
                      <c:pt idx="1260" formatCode="General">
                        <c:v>-7.1972197904718695E-4</c:v>
                      </c:pt>
                      <c:pt idx="1261" formatCode="General">
                        <c:v>-7.5023768290135803E-4</c:v>
                      </c:pt>
                      <c:pt idx="1262" formatCode="General">
                        <c:v>-7.0560671582016205E-4</c:v>
                      </c:pt>
                      <c:pt idx="1263" formatCode="General">
                        <c:v>-7.0782342722204399E-4</c:v>
                      </c:pt>
                      <c:pt idx="1264" formatCode="General">
                        <c:v>-7.2528812073164098E-4</c:v>
                      </c:pt>
                      <c:pt idx="1265" formatCode="General">
                        <c:v>-7.2091982221526895E-4</c:v>
                      </c:pt>
                      <c:pt idx="1266" formatCode="General">
                        <c:v>-7.5557954812503997E-4</c:v>
                      </c:pt>
                      <c:pt idx="1267" formatCode="General">
                        <c:v>-7.3971069259175996E-4</c:v>
                      </c:pt>
                      <c:pt idx="1268" formatCode="General">
                        <c:v>-7.4544325751028397E-4</c:v>
                      </c:pt>
                      <c:pt idx="1269" formatCode="General">
                        <c:v>-7.5037863207191803E-4</c:v>
                      </c:pt>
                      <c:pt idx="1270" formatCode="General">
                        <c:v>-7.17696297513206E-4</c:v>
                      </c:pt>
                      <c:pt idx="1271" formatCode="General">
                        <c:v>-7.4207802973283497E-4</c:v>
                      </c:pt>
                      <c:pt idx="1272" formatCode="General">
                        <c:v>-7.3877014250035399E-4</c:v>
                      </c:pt>
                      <c:pt idx="1273" formatCode="General">
                        <c:v>-6.9546061715331496E-4</c:v>
                      </c:pt>
                      <c:pt idx="1274" formatCode="General">
                        <c:v>-6.9045890088226996E-4</c:v>
                      </c:pt>
                      <c:pt idx="1275" formatCode="General">
                        <c:v>-7.1666956586034498E-4</c:v>
                      </c:pt>
                      <c:pt idx="1276" formatCode="General">
                        <c:v>-7.0429843931853295E-4</c:v>
                      </c:pt>
                      <c:pt idx="1277" formatCode="General">
                        <c:v>-7.3533125595603196E-4</c:v>
                      </c:pt>
                      <c:pt idx="1278" formatCode="General">
                        <c:v>-7.10445703325846E-4</c:v>
                      </c:pt>
                      <c:pt idx="1279" formatCode="General">
                        <c:v>-7.0510787748617298E-4</c:v>
                      </c:pt>
                      <c:pt idx="1280" formatCode="General">
                        <c:v>-7.4712179894605103E-4</c:v>
                      </c:pt>
                      <c:pt idx="1281" formatCode="General">
                        <c:v>-7.3963617001039997E-4</c:v>
                      </c:pt>
                      <c:pt idx="1282" formatCode="General">
                        <c:v>-7.0731384477762599E-4</c:v>
                      </c:pt>
                      <c:pt idx="1283" formatCode="General">
                        <c:v>-7.1451823118414304E-4</c:v>
                      </c:pt>
                      <c:pt idx="1284" formatCode="General">
                        <c:v>-7.55356090953748E-4</c:v>
                      </c:pt>
                      <c:pt idx="1285" formatCode="General">
                        <c:v>-7.1104067790605998E-4</c:v>
                      </c:pt>
                      <c:pt idx="1286" formatCode="General">
                        <c:v>-7.4640137668951004E-4</c:v>
                      </c:pt>
                      <c:pt idx="1287" formatCode="General">
                        <c:v>-6.7177798811843303E-4</c:v>
                      </c:pt>
                      <c:pt idx="1288" formatCode="General">
                        <c:v>-7.40077866022255E-4</c:v>
                      </c:pt>
                      <c:pt idx="1289" formatCode="General">
                        <c:v>-7.1068866530178297E-4</c:v>
                      </c:pt>
                      <c:pt idx="1290" formatCode="General">
                        <c:v>-7.1384476168081298E-4</c:v>
                      </c:pt>
                      <c:pt idx="1291" formatCode="General">
                        <c:v>-6.9793036787223195E-4</c:v>
                      </c:pt>
                      <c:pt idx="1292" formatCode="General">
                        <c:v>-6.7805740265735204E-4</c:v>
                      </c:pt>
                      <c:pt idx="1293" formatCode="General">
                        <c:v>-6.7788537054603497E-4</c:v>
                      </c:pt>
                      <c:pt idx="1294" formatCode="General">
                        <c:v>-7.1651443382901201E-4</c:v>
                      </c:pt>
                      <c:pt idx="1295" formatCode="General">
                        <c:v>-7.01296132053795E-4</c:v>
                      </c:pt>
                      <c:pt idx="1296" formatCode="General">
                        <c:v>-6.6894269629244997E-4</c:v>
                      </c:pt>
                      <c:pt idx="1297" formatCode="General">
                        <c:v>-6.5478040663639197E-4</c:v>
                      </c:pt>
                      <c:pt idx="1298" formatCode="General">
                        <c:v>-6.6141406648116696E-4</c:v>
                      </c:pt>
                      <c:pt idx="1299" formatCode="General">
                        <c:v>-6.8321048333091995E-4</c:v>
                      </c:pt>
                      <c:pt idx="1300" formatCode="General">
                        <c:v>-6.7240071338302602E-4</c:v>
                      </c:pt>
                      <c:pt idx="1301" formatCode="General">
                        <c:v>-7.0459265624407501E-4</c:v>
                      </c:pt>
                      <c:pt idx="1302" formatCode="General">
                        <c:v>-7.2234245566789898E-4</c:v>
                      </c:pt>
                      <c:pt idx="1303" formatCode="General">
                        <c:v>-6.8613684888094899E-4</c:v>
                      </c:pt>
                      <c:pt idx="1304" formatCode="General">
                        <c:v>-6.9600295244574503E-4</c:v>
                      </c:pt>
                      <c:pt idx="1305" formatCode="General">
                        <c:v>-6.6315675580260402E-4</c:v>
                      </c:pt>
                      <c:pt idx="1306" formatCode="General">
                        <c:v>-6.75337600068926E-4</c:v>
                      </c:pt>
                      <c:pt idx="1307" formatCode="General">
                        <c:v>-6.7931445654925596E-4</c:v>
                      </c:pt>
                      <c:pt idx="1308" formatCode="General">
                        <c:v>-7.10042121172608E-4</c:v>
                      </c:pt>
                      <c:pt idx="1309" formatCode="General">
                        <c:v>-6.9078465980758103E-4</c:v>
                      </c:pt>
                      <c:pt idx="1310" formatCode="General">
                        <c:v>-6.84510652248842E-4</c:v>
                      </c:pt>
                      <c:pt idx="1311" formatCode="General">
                        <c:v>-6.6896827827991E-4</c:v>
                      </c:pt>
                      <c:pt idx="1312" formatCode="General">
                        <c:v>-6.5515239152180401E-4</c:v>
                      </c:pt>
                      <c:pt idx="1313" formatCode="General">
                        <c:v>-6.6192652535710902E-4</c:v>
                      </c:pt>
                      <c:pt idx="1314" formatCode="General">
                        <c:v>-6.6381416652781398E-4</c:v>
                      </c:pt>
                      <c:pt idx="1315" formatCode="General">
                        <c:v>-6.9285700184574595E-4</c:v>
                      </c:pt>
                      <c:pt idx="1316" formatCode="General">
                        <c:v>-6.3325270409535705E-4</c:v>
                      </c:pt>
                      <c:pt idx="1317" formatCode="General">
                        <c:v>-6.5285595350813598E-4</c:v>
                      </c:pt>
                      <c:pt idx="1318" formatCode="General">
                        <c:v>-6.6585256183363298E-4</c:v>
                      </c:pt>
                      <c:pt idx="1319" formatCode="General">
                        <c:v>-6.8806370609874495E-4</c:v>
                      </c:pt>
                      <c:pt idx="1320" formatCode="General">
                        <c:v>-6.9759030800344598E-4</c:v>
                      </c:pt>
                      <c:pt idx="1321" formatCode="General">
                        <c:v>-7.1835849160524501E-4</c:v>
                      </c:pt>
                      <c:pt idx="1322" formatCode="General">
                        <c:v>-7.0975951283913197E-4</c:v>
                      </c:pt>
                      <c:pt idx="1323" formatCode="General">
                        <c:v>-6.9735466382793703E-4</c:v>
                      </c:pt>
                      <c:pt idx="1324" formatCode="General">
                        <c:v>-6.7419469339349597E-4</c:v>
                      </c:pt>
                      <c:pt idx="1325" formatCode="General">
                        <c:v>-7.2034706479943804E-4</c:v>
                      </c:pt>
                      <c:pt idx="1326" formatCode="General">
                        <c:v>-7.0578050856578696E-4</c:v>
                      </c:pt>
                      <c:pt idx="1327" formatCode="General">
                        <c:v>-7.2361765246083197E-4</c:v>
                      </c:pt>
                      <c:pt idx="1328" formatCode="General">
                        <c:v>-6.8749977709619398E-4</c:v>
                      </c:pt>
                      <c:pt idx="1329" formatCode="General">
                        <c:v>-7.1153611263861103E-4</c:v>
                      </c:pt>
                      <c:pt idx="1330" formatCode="General">
                        <c:v>-6.76386910149043E-4</c:v>
                      </c:pt>
                      <c:pt idx="1331" formatCode="General">
                        <c:v>-6.8286360992159698E-4</c:v>
                      </c:pt>
                      <c:pt idx="1332" formatCode="General">
                        <c:v>-6.7229311178849797E-4</c:v>
                      </c:pt>
                      <c:pt idx="1333" formatCode="General">
                        <c:v>-7.1349132244071997E-4</c:v>
                      </c:pt>
                      <c:pt idx="1334" formatCode="General">
                        <c:v>-6.8587531375386996E-4</c:v>
                      </c:pt>
                      <c:pt idx="1335" formatCode="General">
                        <c:v>-7.0792687874486301E-4</c:v>
                      </c:pt>
                      <c:pt idx="1336" formatCode="General">
                        <c:v>-7.0544028808533195E-4</c:v>
                      </c:pt>
                      <c:pt idx="1337" formatCode="General">
                        <c:v>-6.35966415793928E-4</c:v>
                      </c:pt>
                      <c:pt idx="1338" formatCode="General">
                        <c:v>-6.56601823810218E-4</c:v>
                      </c:pt>
                      <c:pt idx="1339" formatCode="General">
                        <c:v>-6.4532391421190404E-4</c:v>
                      </c:pt>
                      <c:pt idx="1340" formatCode="General">
                        <c:v>-6.7325544906403096E-4</c:v>
                      </c:pt>
                      <c:pt idx="1341" formatCode="General">
                        <c:v>-6.4497400066809002E-4</c:v>
                      </c:pt>
                      <c:pt idx="1342" formatCode="General">
                        <c:v>-6.7333214417639902E-4</c:v>
                      </c:pt>
                      <c:pt idx="1343" formatCode="General">
                        <c:v>-6.6227538727323999E-4</c:v>
                      </c:pt>
                      <c:pt idx="1344" formatCode="General">
                        <c:v>-6.5673863473011398E-4</c:v>
                      </c:pt>
                      <c:pt idx="1345" formatCode="General">
                        <c:v>-6.5565366040383998E-4</c:v>
                      </c:pt>
                      <c:pt idx="1346" formatCode="General">
                        <c:v>-6.4701834010252196E-4</c:v>
                      </c:pt>
                      <c:pt idx="1347" formatCode="General">
                        <c:v>-6.9843074619013398E-4</c:v>
                      </c:pt>
                      <c:pt idx="1348" formatCode="General">
                        <c:v>-6.5703221895225703E-4</c:v>
                      </c:pt>
                      <c:pt idx="1349" formatCode="General">
                        <c:v>-6.5368033471434805E-4</c:v>
                      </c:pt>
                      <c:pt idx="1350" formatCode="General">
                        <c:v>-6.5329445680464501E-4</c:v>
                      </c:pt>
                      <c:pt idx="1351" formatCode="General">
                        <c:v>-6.6817175563852805E-4</c:v>
                      </c:pt>
                      <c:pt idx="1352" formatCode="General">
                        <c:v>-6.6100665093519898E-4</c:v>
                      </c:pt>
                      <c:pt idx="1353" formatCode="General">
                        <c:v>-6.3075777112922397E-4</c:v>
                      </c:pt>
                      <c:pt idx="1354" formatCode="General">
                        <c:v>-7.0098407825471703E-4</c:v>
                      </c:pt>
                      <c:pt idx="1355" formatCode="General">
                        <c:v>-6.5377627618649296E-4</c:v>
                      </c:pt>
                      <c:pt idx="1356" formatCode="General">
                        <c:v>-6.7513446885544804E-4</c:v>
                      </c:pt>
                      <c:pt idx="1357" formatCode="General">
                        <c:v>-6.61816761928848E-4</c:v>
                      </c:pt>
                      <c:pt idx="1358" formatCode="General">
                        <c:v>-6.4440286568007296E-4</c:v>
                      </c:pt>
                      <c:pt idx="1359" formatCode="General">
                        <c:v>-6.2295450870159203E-4</c:v>
                      </c:pt>
                      <c:pt idx="1360" formatCode="General">
                        <c:v>-6.7087365225457305E-4</c:v>
                      </c:pt>
                      <c:pt idx="1361" formatCode="General">
                        <c:v>-5.9678138369495504E-4</c:v>
                      </c:pt>
                      <c:pt idx="1362" formatCode="General">
                        <c:v>-6.6200286002064299E-4</c:v>
                      </c:pt>
                      <c:pt idx="1363" formatCode="General">
                        <c:v>-6.2070614360556803E-4</c:v>
                      </c:pt>
                      <c:pt idx="1364" formatCode="General">
                        <c:v>-6.3276876119035101E-4</c:v>
                      </c:pt>
                      <c:pt idx="1365" formatCode="General">
                        <c:v>-6.6338760279922404E-4</c:v>
                      </c:pt>
                      <c:pt idx="1366" formatCode="General">
                        <c:v>-6.5153956550042299E-4</c:v>
                      </c:pt>
                      <c:pt idx="1367" formatCode="General">
                        <c:v>-6.2925339230949205E-4</c:v>
                      </c:pt>
                      <c:pt idx="1368" formatCode="General">
                        <c:v>-6.3163812957117704E-4</c:v>
                      </c:pt>
                      <c:pt idx="1369" formatCode="General">
                        <c:v>-6.2446498089686799E-4</c:v>
                      </c:pt>
                      <c:pt idx="1370" formatCode="General">
                        <c:v>-6.5445791109253605E-4</c:v>
                      </c:pt>
                      <c:pt idx="1371" formatCode="General">
                        <c:v>-6.36666008008797E-4</c:v>
                      </c:pt>
                      <c:pt idx="1372" formatCode="General">
                        <c:v>-6.5524232484354399E-4</c:v>
                      </c:pt>
                      <c:pt idx="1373" formatCode="General">
                        <c:v>-5.9499859287612895E-4</c:v>
                      </c:pt>
                      <c:pt idx="1374" formatCode="General">
                        <c:v>-6.2144887689196695E-4</c:v>
                      </c:pt>
                      <c:pt idx="1375" formatCode="General">
                        <c:v>-6.5088763890589103E-4</c:v>
                      </c:pt>
                      <c:pt idx="1376" formatCode="General">
                        <c:v>-6.1566912227579301E-4</c:v>
                      </c:pt>
                      <c:pt idx="1377" formatCode="General">
                        <c:v>-6.5294848272531999E-4</c:v>
                      </c:pt>
                      <c:pt idx="1378" formatCode="General">
                        <c:v>-6.3297130348577803E-4</c:v>
                      </c:pt>
                      <c:pt idx="1379" formatCode="General">
                        <c:v>-6.24053096184974E-4</c:v>
                      </c:pt>
                      <c:pt idx="1380" formatCode="General">
                        <c:v>-6.12371590129915E-4</c:v>
                      </c:pt>
                      <c:pt idx="1381" formatCode="General">
                        <c:v>-5.9531544293671195E-4</c:v>
                      </c:pt>
                      <c:pt idx="1382" formatCode="General">
                        <c:v>-5.9096397871785796E-4</c:v>
                      </c:pt>
                      <c:pt idx="1383" formatCode="General">
                        <c:v>-6.2102324404969902E-4</c:v>
                      </c:pt>
                      <c:pt idx="1384" formatCode="General">
                        <c:v>-5.9743455537359703E-4</c:v>
                      </c:pt>
                      <c:pt idx="1385" formatCode="General">
                        <c:v>-6.0985485422149395E-4</c:v>
                      </c:pt>
                      <c:pt idx="1386" formatCode="General">
                        <c:v>-5.9067249048382997E-4</c:v>
                      </c:pt>
                      <c:pt idx="1387" formatCode="General">
                        <c:v>-5.93666109091863E-4</c:v>
                      </c:pt>
                      <c:pt idx="1388" formatCode="General">
                        <c:v>-6.0709080617061997E-4</c:v>
                      </c:pt>
                      <c:pt idx="1389" formatCode="General">
                        <c:v>-6.47860465981702E-4</c:v>
                      </c:pt>
                      <c:pt idx="1390" formatCode="General">
                        <c:v>-6.2354911413514897E-4</c:v>
                      </c:pt>
                      <c:pt idx="1391" formatCode="General">
                        <c:v>-6.1104553314658195E-4</c:v>
                      </c:pt>
                      <c:pt idx="1392" formatCode="General">
                        <c:v>-6.1306834257596004E-4</c:v>
                      </c:pt>
                      <c:pt idx="1393" formatCode="General">
                        <c:v>-6.1926449619581004E-4</c:v>
                      </c:pt>
                      <c:pt idx="1394" formatCode="General">
                        <c:v>-5.9792792466691698E-4</c:v>
                      </c:pt>
                      <c:pt idx="1395" formatCode="General">
                        <c:v>-5.8975356261803803E-4</c:v>
                      </c:pt>
                      <c:pt idx="1396" formatCode="General">
                        <c:v>-6.3989919989550497E-4</c:v>
                      </c:pt>
                      <c:pt idx="1397" formatCode="General">
                        <c:v>-5.4221560940604003E-4</c:v>
                      </c:pt>
                      <c:pt idx="1398" formatCode="General">
                        <c:v>-5.7627241386386404E-4</c:v>
                      </c:pt>
                      <c:pt idx="1399" formatCode="General">
                        <c:v>-5.90947934926492E-4</c:v>
                      </c:pt>
                      <c:pt idx="1400" formatCode="General">
                        <c:v>-5.7478566835222195E-4</c:v>
                      </c:pt>
                      <c:pt idx="1401" formatCode="General">
                        <c:v>-5.8199798675687099E-4</c:v>
                      </c:pt>
                      <c:pt idx="1402" formatCode="General">
                        <c:v>-5.8189157808071705E-4</c:v>
                      </c:pt>
                      <c:pt idx="1403" formatCode="General">
                        <c:v>-5.6724210019864498E-4</c:v>
                      </c:pt>
                      <c:pt idx="1404" formatCode="General">
                        <c:v>-6.2010080612039597E-4</c:v>
                      </c:pt>
                      <c:pt idx="1405" formatCode="General">
                        <c:v>-5.8801232271862597E-4</c:v>
                      </c:pt>
                      <c:pt idx="1406" formatCode="General">
                        <c:v>-5.9738740824610696E-4</c:v>
                      </c:pt>
                      <c:pt idx="1407" formatCode="General">
                        <c:v>-5.7218673618235404E-4</c:v>
                      </c:pt>
                      <c:pt idx="1408" formatCode="General">
                        <c:v>-5.9899340656233298E-4</c:v>
                      </c:pt>
                      <c:pt idx="1409" formatCode="General">
                        <c:v>-5.9654019711504402E-4</c:v>
                      </c:pt>
                      <c:pt idx="1410" formatCode="General">
                        <c:v>-5.9626069466878705E-4</c:v>
                      </c:pt>
                      <c:pt idx="1411" formatCode="General">
                        <c:v>-5.9198858749970904E-4</c:v>
                      </c:pt>
                      <c:pt idx="1412" formatCode="General">
                        <c:v>-5.8589742026081599E-4</c:v>
                      </c:pt>
                      <c:pt idx="1413" formatCode="General">
                        <c:v>-5.63346757465786E-4</c:v>
                      </c:pt>
                      <c:pt idx="1414" formatCode="General">
                        <c:v>-5.7216580280163997E-4</c:v>
                      </c:pt>
                      <c:pt idx="1415" formatCode="General">
                        <c:v>-5.7177206945548803E-4</c:v>
                      </c:pt>
                      <c:pt idx="1416" formatCode="General">
                        <c:v>-5.7750185184960898E-4</c:v>
                      </c:pt>
                      <c:pt idx="1417" formatCode="General">
                        <c:v>-5.90588087887669E-4</c:v>
                      </c:pt>
                      <c:pt idx="1418" formatCode="General">
                        <c:v>-6.0710085255724199E-4</c:v>
                      </c:pt>
                      <c:pt idx="1419" formatCode="General">
                        <c:v>-5.8442276620208997E-4</c:v>
                      </c:pt>
                      <c:pt idx="1420" formatCode="General">
                        <c:v>-5.6961240577264004E-4</c:v>
                      </c:pt>
                      <c:pt idx="1421" formatCode="General">
                        <c:v>-5.7145546667195196E-4</c:v>
                      </c:pt>
                      <c:pt idx="1422" formatCode="General">
                        <c:v>-5.4812187047115202E-4</c:v>
                      </c:pt>
                      <c:pt idx="1423" formatCode="General">
                        <c:v>-5.7060628313333696E-4</c:v>
                      </c:pt>
                      <c:pt idx="1424" formatCode="General">
                        <c:v>-5.7631948924132404E-4</c:v>
                      </c:pt>
                      <c:pt idx="1425" formatCode="General">
                        <c:v>-5.6133234656098303E-4</c:v>
                      </c:pt>
                      <c:pt idx="1426" formatCode="General">
                        <c:v>-5.5608984305640004E-4</c:v>
                      </c:pt>
                      <c:pt idx="1427" formatCode="General">
                        <c:v>-5.8050532834798903E-4</c:v>
                      </c:pt>
                      <c:pt idx="1428" formatCode="General">
                        <c:v>-5.5582539940902595E-4</c:v>
                      </c:pt>
                      <c:pt idx="1429" formatCode="General">
                        <c:v>-5.7751047643820295E-4</c:v>
                      </c:pt>
                      <c:pt idx="1430" formatCode="General">
                        <c:v>-6.0757896552536301E-4</c:v>
                      </c:pt>
                      <c:pt idx="1431" formatCode="General">
                        <c:v>-5.4296866661196496E-4</c:v>
                      </c:pt>
                      <c:pt idx="1432" formatCode="General">
                        <c:v>-5.9616179135920701E-4</c:v>
                      </c:pt>
                      <c:pt idx="1433" formatCode="General">
                        <c:v>-5.8299658949730298E-4</c:v>
                      </c:pt>
                      <c:pt idx="1434" formatCode="General">
                        <c:v>-5.6107532913317597E-4</c:v>
                      </c:pt>
                      <c:pt idx="1435" formatCode="General">
                        <c:v>-5.7964171024925003E-4</c:v>
                      </c:pt>
                      <c:pt idx="1436" formatCode="General">
                        <c:v>-5.87589101761552E-4</c:v>
                      </c:pt>
                      <c:pt idx="1437" formatCode="General">
                        <c:v>-5.7497634710120199E-4</c:v>
                      </c:pt>
                      <c:pt idx="1438" formatCode="General">
                        <c:v>-5.6911540799297797E-4</c:v>
                      </c:pt>
                      <c:pt idx="1439" formatCode="General">
                        <c:v>-6.1261618211954196E-4</c:v>
                      </c:pt>
                      <c:pt idx="1440" formatCode="General">
                        <c:v>-5.3001889021689504E-4</c:v>
                      </c:pt>
                      <c:pt idx="1441" formatCode="General">
                        <c:v>-5.5743277718205402E-4</c:v>
                      </c:pt>
                      <c:pt idx="1442" formatCode="General">
                        <c:v>-5.9964238089121999E-4</c:v>
                      </c:pt>
                      <c:pt idx="1443" formatCode="General">
                        <c:v>-5.5802582343624201E-4</c:v>
                      </c:pt>
                      <c:pt idx="1444" formatCode="General">
                        <c:v>-5.9401672323218795E-4</c:v>
                      </c:pt>
                      <c:pt idx="1445" formatCode="General">
                        <c:v>-5.4523648833229501E-4</c:v>
                      </c:pt>
                      <c:pt idx="1446" formatCode="General">
                        <c:v>-5.5534444936589501E-4</c:v>
                      </c:pt>
                      <c:pt idx="1447" formatCode="General">
                        <c:v>-5.8254728835530295E-4</c:v>
                      </c:pt>
                      <c:pt idx="1448" formatCode="General">
                        <c:v>-5.6820438572903801E-4</c:v>
                      </c:pt>
                      <c:pt idx="1449" formatCode="General">
                        <c:v>-5.5956052536700605E-4</c:v>
                      </c:pt>
                      <c:pt idx="1450" formatCode="General">
                        <c:v>-5.4029877879586605E-4</c:v>
                      </c:pt>
                      <c:pt idx="1451" formatCode="General">
                        <c:v>-5.5593532989355997E-4</c:v>
                      </c:pt>
                      <c:pt idx="1452" formatCode="General">
                        <c:v>-5.4733875612419805E-4</c:v>
                      </c:pt>
                      <c:pt idx="1453" formatCode="General">
                        <c:v>-5.6713909617177999E-4</c:v>
                      </c:pt>
                      <c:pt idx="1454" formatCode="General">
                        <c:v>-5.1806885966451503E-4</c:v>
                      </c:pt>
                      <c:pt idx="1455" formatCode="General">
                        <c:v>-5.6924774552044404E-4</c:v>
                      </c:pt>
                      <c:pt idx="1456" formatCode="General">
                        <c:v>-5.6237080416487604E-4</c:v>
                      </c:pt>
                      <c:pt idx="1457" formatCode="General">
                        <c:v>-5.0928710401844097E-4</c:v>
                      </c:pt>
                      <c:pt idx="1458" formatCode="General">
                        <c:v>-5.8002872507066205E-4</c:v>
                      </c:pt>
                      <c:pt idx="1459" formatCode="General">
                        <c:v>-5.6393215469011397E-4</c:v>
                      </c:pt>
                      <c:pt idx="1460" formatCode="General">
                        <c:v>-5.7324913200376096E-4</c:v>
                      </c:pt>
                      <c:pt idx="1461" formatCode="General">
                        <c:v>-5.1594692578932995E-4</c:v>
                      </c:pt>
                      <c:pt idx="1462" formatCode="General">
                        <c:v>-5.11390254407333E-4</c:v>
                      </c:pt>
                      <c:pt idx="1463" formatCode="General">
                        <c:v>-5.6567016827035305E-4</c:v>
                      </c:pt>
                      <c:pt idx="1464" formatCode="General">
                        <c:v>-5.25769950981409E-4</c:v>
                      </c:pt>
                      <c:pt idx="1465" formatCode="General">
                        <c:v>-5.7444225105550905E-4</c:v>
                      </c:pt>
                      <c:pt idx="1466" formatCode="General">
                        <c:v>-5.0838348787262896E-4</c:v>
                      </c:pt>
                      <c:pt idx="1467" formatCode="General">
                        <c:v>-5.6522864840621997E-4</c:v>
                      </c:pt>
                      <c:pt idx="1468" formatCode="General">
                        <c:v>-5.5636183020928696E-4</c:v>
                      </c:pt>
                      <c:pt idx="1469" formatCode="General">
                        <c:v>-5.2207347782714305E-4</c:v>
                      </c:pt>
                      <c:pt idx="1470" formatCode="General">
                        <c:v>-5.3992165253470602E-4</c:v>
                      </c:pt>
                      <c:pt idx="1471" formatCode="General">
                        <c:v>-4.6718888795437799E-4</c:v>
                      </c:pt>
                      <c:pt idx="1472" formatCode="General">
                        <c:v>-5.2310605708283202E-4</c:v>
                      </c:pt>
                      <c:pt idx="1473" formatCode="General">
                        <c:v>-5.3277891317703499E-4</c:v>
                      </c:pt>
                      <c:pt idx="1474" formatCode="General">
                        <c:v>-5.6744843029476804E-4</c:v>
                      </c:pt>
                      <c:pt idx="1475" formatCode="General">
                        <c:v>-5.0690303631450203E-4</c:v>
                      </c:pt>
                      <c:pt idx="1476" formatCode="General">
                        <c:v>-4.9248922567103398E-4</c:v>
                      </c:pt>
                      <c:pt idx="1477" formatCode="General">
                        <c:v>-5.4028665066213405E-4</c:v>
                      </c:pt>
                      <c:pt idx="1478" formatCode="General">
                        <c:v>-5.4371344113621298E-4</c:v>
                      </c:pt>
                      <c:pt idx="1479" formatCode="General">
                        <c:v>-5.3896823826838204E-4</c:v>
                      </c:pt>
                      <c:pt idx="1480" formatCode="General">
                        <c:v>-5.25559489173074E-4</c:v>
                      </c:pt>
                      <c:pt idx="1481" formatCode="General">
                        <c:v>-5.4015319440426604E-4</c:v>
                      </c:pt>
                      <c:pt idx="1482" formatCode="General">
                        <c:v>-4.9236999930551799E-4</c:v>
                      </c:pt>
                      <c:pt idx="1483" formatCode="General">
                        <c:v>-5.6296830216122698E-4</c:v>
                      </c:pt>
                      <c:pt idx="1484" formatCode="General">
                        <c:v>-5.4367988748411802E-4</c:v>
                      </c:pt>
                      <c:pt idx="1485" formatCode="General">
                        <c:v>-5.5335316888890202E-4</c:v>
                      </c:pt>
                      <c:pt idx="1486" formatCode="General">
                        <c:v>-5.29815023989108E-4</c:v>
                      </c:pt>
                      <c:pt idx="1487" formatCode="General">
                        <c:v>-5.1087787952872E-4</c:v>
                      </c:pt>
                      <c:pt idx="1488" formatCode="General">
                        <c:v>-5.1848442338576898E-4</c:v>
                      </c:pt>
                      <c:pt idx="1489" formatCode="General">
                        <c:v>-5.0039037999562803E-4</c:v>
                      </c:pt>
                      <c:pt idx="1490" formatCode="General">
                        <c:v>-5.5138523521426001E-4</c:v>
                      </c:pt>
                      <c:pt idx="1491" formatCode="General">
                        <c:v>-5.8121179552757501E-4</c:v>
                      </c:pt>
                      <c:pt idx="1492" formatCode="General">
                        <c:v>-5.16041976479414E-4</c:v>
                      </c:pt>
                      <c:pt idx="1493" formatCode="General">
                        <c:v>-5.4813670949988404E-4</c:v>
                      </c:pt>
                      <c:pt idx="1494" formatCode="General">
                        <c:v>-5.4139020183792798E-4</c:v>
                      </c:pt>
                      <c:pt idx="1495" formatCode="General">
                        <c:v>-5.0250909840512698E-4</c:v>
                      </c:pt>
                      <c:pt idx="1496" formatCode="General">
                        <c:v>-5.4028646507841096E-4</c:v>
                      </c:pt>
                      <c:pt idx="1497" formatCode="General">
                        <c:v>-4.9169675713498797E-4</c:v>
                      </c:pt>
                      <c:pt idx="1498" formatCode="General">
                        <c:v>-5.2703463550349695E-4</c:v>
                      </c:pt>
                      <c:pt idx="1499" formatCode="General">
                        <c:v>-5.4187094700389096E-4</c:v>
                      </c:pt>
                      <c:pt idx="1500" formatCode="General">
                        <c:v>-5.0660454749383902E-4</c:v>
                      </c:pt>
                      <c:pt idx="1501" formatCode="General">
                        <c:v>-5.1400470704097696E-4</c:v>
                      </c:pt>
                      <c:pt idx="1502" formatCode="General">
                        <c:v>-5.2543452568050702E-4</c:v>
                      </c:pt>
                      <c:pt idx="1503" formatCode="General">
                        <c:v>-5.5850188743676295E-4</c:v>
                      </c:pt>
                      <c:pt idx="1504" formatCode="General">
                        <c:v>-4.9536682461691405E-4</c:v>
                      </c:pt>
                      <c:pt idx="1505" formatCode="General">
                        <c:v>-5.33283781573907E-4</c:v>
                      </c:pt>
                      <c:pt idx="1506" formatCode="General">
                        <c:v>-5.0435710404035097E-4</c:v>
                      </c:pt>
                      <c:pt idx="1507" formatCode="General">
                        <c:v>-5.29471102167775E-4</c:v>
                      </c:pt>
                      <c:pt idx="1508" formatCode="General">
                        <c:v>-4.52656275608225E-4</c:v>
                      </c:pt>
                      <c:pt idx="1509" formatCode="General">
                        <c:v>-5.3507568731911296E-4</c:v>
                      </c:pt>
                      <c:pt idx="1510" formatCode="General">
                        <c:v>-5.1637643021057E-4</c:v>
                      </c:pt>
                      <c:pt idx="1511" formatCode="General">
                        <c:v>-5.1189173226377804E-4</c:v>
                      </c:pt>
                      <c:pt idx="1512" formatCode="General">
                        <c:v>-5.28183342885596E-4</c:v>
                      </c:pt>
                      <c:pt idx="1513" formatCode="General">
                        <c:v>-5.2576419784040602E-4</c:v>
                      </c:pt>
                      <c:pt idx="1514" formatCode="General">
                        <c:v>-5.0986389605654802E-4</c:v>
                      </c:pt>
                      <c:pt idx="1515" formatCode="General">
                        <c:v>-4.8992863536748696E-4</c:v>
                      </c:pt>
                      <c:pt idx="1516" formatCode="General">
                        <c:v>-4.9516823269289104E-4</c:v>
                      </c:pt>
                      <c:pt idx="1517" formatCode="General">
                        <c:v>-4.8973527022857805E-4</c:v>
                      </c:pt>
                      <c:pt idx="1518" formatCode="General">
                        <c:v>-4.7931518196819302E-4</c:v>
                      </c:pt>
                      <c:pt idx="1519" formatCode="General">
                        <c:v>-5.0357262793608104E-4</c:v>
                      </c:pt>
                      <c:pt idx="1520" formatCode="General">
                        <c:v>-5.2604730393073103E-4</c:v>
                      </c:pt>
                      <c:pt idx="1521" formatCode="General">
                        <c:v>-5.3482794565031899E-4</c:v>
                      </c:pt>
                      <c:pt idx="1522" formatCode="General">
                        <c:v>-5.0855285635913595E-4</c:v>
                      </c:pt>
                      <c:pt idx="1523" formatCode="General">
                        <c:v>-4.9771308038970596E-4</c:v>
                      </c:pt>
                      <c:pt idx="1524" formatCode="General">
                        <c:v>-4.8172460312311297E-4</c:v>
                      </c:pt>
                      <c:pt idx="1525" formatCode="General">
                        <c:v>-4.7220799148751301E-4</c:v>
                      </c:pt>
                      <c:pt idx="1526" formatCode="General">
                        <c:v>-4.8446679526852803E-4</c:v>
                      </c:pt>
                      <c:pt idx="1527" formatCode="General">
                        <c:v>-4.8240651967300699E-4</c:v>
                      </c:pt>
                      <c:pt idx="1528" formatCode="General">
                        <c:v>-4.9884031856191303E-4</c:v>
                      </c:pt>
                      <c:pt idx="1529" formatCode="General">
                        <c:v>-4.8892928422085403E-4</c:v>
                      </c:pt>
                      <c:pt idx="1530" formatCode="General">
                        <c:v>-4.63751874653901E-4</c:v>
                      </c:pt>
                      <c:pt idx="1531" formatCode="General">
                        <c:v>-5.1537696052502205E-4</c:v>
                      </c:pt>
                      <c:pt idx="1532" formatCode="General">
                        <c:v>-5.2650442972776196E-4</c:v>
                      </c:pt>
                      <c:pt idx="1533" formatCode="General">
                        <c:v>-4.8156075265607398E-4</c:v>
                      </c:pt>
                      <c:pt idx="1534" formatCode="General">
                        <c:v>-5.2189473645326899E-4</c:v>
                      </c:pt>
                      <c:pt idx="1535" formatCode="General">
                        <c:v>-4.9284701430250203E-4</c:v>
                      </c:pt>
                      <c:pt idx="1536" formatCode="General">
                        <c:v>-5.1588456507631298E-4</c:v>
                      </c:pt>
                      <c:pt idx="1537" formatCode="General">
                        <c:v>-4.6337475798983102E-4</c:v>
                      </c:pt>
                      <c:pt idx="1538" formatCode="General">
                        <c:v>-5.3983925966006598E-4</c:v>
                      </c:pt>
                      <c:pt idx="1539" formatCode="General">
                        <c:v>-4.8784043822012801E-4</c:v>
                      </c:pt>
                      <c:pt idx="1540" formatCode="General">
                        <c:v>-4.6669102103449899E-4</c:v>
                      </c:pt>
                      <c:pt idx="1541" formatCode="General">
                        <c:v>-5.2100609678124802E-4</c:v>
                      </c:pt>
                      <c:pt idx="1542" formatCode="General">
                        <c:v>-5.4062466104666496E-4</c:v>
                      </c:pt>
                      <c:pt idx="1543" formatCode="General">
                        <c:v>-4.9914942325573997E-4</c:v>
                      </c:pt>
                      <c:pt idx="1544" formatCode="General">
                        <c:v>-5.1273978034939601E-4</c:v>
                      </c:pt>
                      <c:pt idx="1545" formatCode="General">
                        <c:v>-5.2733824672770004E-4</c:v>
                      </c:pt>
                      <c:pt idx="1546" formatCode="General">
                        <c:v>-4.8989188203190596E-4</c:v>
                      </c:pt>
                      <c:pt idx="1547" formatCode="General">
                        <c:v>-4.36828757310534E-4</c:v>
                      </c:pt>
                      <c:pt idx="1548" formatCode="General">
                        <c:v>-4.5017536650204402E-4</c:v>
                      </c:pt>
                      <c:pt idx="1549" formatCode="General">
                        <c:v>-5.1113679381788505E-4</c:v>
                      </c:pt>
                      <c:pt idx="1550" formatCode="General">
                        <c:v>-5.4574134503015904E-4</c:v>
                      </c:pt>
                      <c:pt idx="1551" formatCode="General">
                        <c:v>-4.56289758443508E-4</c:v>
                      </c:pt>
                      <c:pt idx="1552" formatCode="General">
                        <c:v>-5.0075914983780604E-4</c:v>
                      </c:pt>
                      <c:pt idx="1553" formatCode="General">
                        <c:v>-4.6646368473527003E-4</c:v>
                      </c:pt>
                      <c:pt idx="1554" formatCode="General">
                        <c:v>-4.76350458936875E-4</c:v>
                      </c:pt>
                      <c:pt idx="1555" formatCode="General">
                        <c:v>-5.2257095917526404E-4</c:v>
                      </c:pt>
                      <c:pt idx="1556" formatCode="General">
                        <c:v>-5.1655801686169105E-4</c:v>
                      </c:pt>
                      <c:pt idx="1557" formatCode="General">
                        <c:v>-5.0269841350603897E-4</c:v>
                      </c:pt>
                      <c:pt idx="1558" formatCode="General">
                        <c:v>-4.9923986972957304E-4</c:v>
                      </c:pt>
                      <c:pt idx="1559" formatCode="General">
                        <c:v>-4.8029014525476099E-4</c:v>
                      </c:pt>
                      <c:pt idx="1560" formatCode="General">
                        <c:v>-4.0280262902721298E-4</c:v>
                      </c:pt>
                      <c:pt idx="1561" formatCode="General">
                        <c:v>-4.73803068634563E-4</c:v>
                      </c:pt>
                      <c:pt idx="1562" formatCode="General">
                        <c:v>-4.47839576593554E-4</c:v>
                      </c:pt>
                      <c:pt idx="1563" formatCode="General">
                        <c:v>-4.6060067025867802E-4</c:v>
                      </c:pt>
                      <c:pt idx="1564" formatCode="General">
                        <c:v>-4.86902343637561E-4</c:v>
                      </c:pt>
                      <c:pt idx="1565" formatCode="General">
                        <c:v>-4.5205689984083498E-4</c:v>
                      </c:pt>
                      <c:pt idx="1566" formatCode="General">
                        <c:v>-4.7583038879480202E-4</c:v>
                      </c:pt>
                      <c:pt idx="1567" formatCode="General">
                        <c:v>-4.3228365214221002E-4</c:v>
                      </c:pt>
                      <c:pt idx="1568" formatCode="General">
                        <c:v>-4.8156883068335802E-4</c:v>
                      </c:pt>
                      <c:pt idx="1569" formatCode="General">
                        <c:v>-5.0187874893977498E-4</c:v>
                      </c:pt>
                      <c:pt idx="1570" formatCode="General">
                        <c:v>-4.0308021519727298E-4</c:v>
                      </c:pt>
                      <c:pt idx="1571" formatCode="General">
                        <c:v>-4.6910342162977001E-4</c:v>
                      </c:pt>
                      <c:pt idx="1572" formatCode="General">
                        <c:v>-4.5259380297209999E-4</c:v>
                      </c:pt>
                      <c:pt idx="1573" formatCode="General">
                        <c:v>-4.3470905811447398E-4</c:v>
                      </c:pt>
                      <c:pt idx="1574" formatCode="General">
                        <c:v>-4.6989292063811199E-4</c:v>
                      </c:pt>
                      <c:pt idx="1575" formatCode="General">
                        <c:v>-4.6741946760343401E-4</c:v>
                      </c:pt>
                      <c:pt idx="1576" formatCode="General">
                        <c:v>-4.1363544853669903E-4</c:v>
                      </c:pt>
                      <c:pt idx="1577" formatCode="General">
                        <c:v>-4.4674223557743199E-4</c:v>
                      </c:pt>
                      <c:pt idx="1578" formatCode="General">
                        <c:v>-4.6561284330367598E-4</c:v>
                      </c:pt>
                      <c:pt idx="1579" formatCode="General">
                        <c:v>-4.1695762043766102E-4</c:v>
                      </c:pt>
                      <c:pt idx="1580" formatCode="General">
                        <c:v>-4.62216725623996E-4</c:v>
                      </c:pt>
                      <c:pt idx="1581" formatCode="General">
                        <c:v>-4.8715690940034402E-4</c:v>
                      </c:pt>
                      <c:pt idx="1582" formatCode="General">
                        <c:v>-4.6095195034679098E-4</c:v>
                      </c:pt>
                      <c:pt idx="1583" formatCode="General">
                        <c:v>-4.4144513558817898E-4</c:v>
                      </c:pt>
                      <c:pt idx="1584" formatCode="General">
                        <c:v>-4.4142488533721E-4</c:v>
                      </c:pt>
                      <c:pt idx="1585" formatCode="General">
                        <c:v>-4.5175781337230598E-4</c:v>
                      </c:pt>
                      <c:pt idx="1586" formatCode="General">
                        <c:v>-4.1952424432317899E-4</c:v>
                      </c:pt>
                      <c:pt idx="1587" formatCode="General">
                        <c:v>-4.4815152077269898E-4</c:v>
                      </c:pt>
                      <c:pt idx="1588" formatCode="General">
                        <c:v>-4.20908506028226E-4</c:v>
                      </c:pt>
                      <c:pt idx="1589" formatCode="General">
                        <c:v>-4.7529828381365002E-4</c:v>
                      </c:pt>
                      <c:pt idx="1590" formatCode="General">
                        <c:v>-4.4770332235845003E-4</c:v>
                      </c:pt>
                      <c:pt idx="1591" formatCode="General">
                        <c:v>-4.6926428901262698E-4</c:v>
                      </c:pt>
                      <c:pt idx="1592" formatCode="General">
                        <c:v>-4.9991654550484896E-4</c:v>
                      </c:pt>
                      <c:pt idx="1593" formatCode="General">
                        <c:v>-4.2990425347322998E-4</c:v>
                      </c:pt>
                      <c:pt idx="1594" formatCode="General">
                        <c:v>-4.3850915025144698E-4</c:v>
                      </c:pt>
                      <c:pt idx="1595" formatCode="General">
                        <c:v>-4.8787642665913802E-4</c:v>
                      </c:pt>
                      <c:pt idx="1596" formatCode="General">
                        <c:v>-4.48225969814636E-4</c:v>
                      </c:pt>
                      <c:pt idx="1597" formatCode="General">
                        <c:v>-4.2293041102032798E-4</c:v>
                      </c:pt>
                      <c:pt idx="1598" formatCode="General">
                        <c:v>-4.7530448968193201E-4</c:v>
                      </c:pt>
                      <c:pt idx="1599" formatCode="General">
                        <c:v>-4.5200338917614701E-4</c:v>
                      </c:pt>
                      <c:pt idx="1600" formatCode="General">
                        <c:v>-4.27024819920178E-4</c:v>
                      </c:pt>
                      <c:pt idx="1601" formatCode="General">
                        <c:v>-4.3238038047797199E-4</c:v>
                      </c:pt>
                      <c:pt idx="1602" formatCode="General">
                        <c:v>-4.4262429191838998E-4</c:v>
                      </c:pt>
                      <c:pt idx="1603" formatCode="General">
                        <c:v>-4.6162849862595103E-4</c:v>
                      </c:pt>
                      <c:pt idx="1604" formatCode="General">
                        <c:v>-4.7060888612249398E-4</c:v>
                      </c:pt>
                      <c:pt idx="1605" formatCode="General">
                        <c:v>-4.7475699350218401E-4</c:v>
                      </c:pt>
                      <c:pt idx="1606" formatCode="General">
                        <c:v>-4.3560649361987198E-4</c:v>
                      </c:pt>
                      <c:pt idx="1607" formatCode="General">
                        <c:v>-4.45486849830169E-4</c:v>
                      </c:pt>
                      <c:pt idx="1608" formatCode="General">
                        <c:v>-4.5147995178859398E-4</c:v>
                      </c:pt>
                      <c:pt idx="1609" formatCode="General">
                        <c:v>-4.5379459587219798E-4</c:v>
                      </c:pt>
                      <c:pt idx="1610" formatCode="General">
                        <c:v>-4.6621835642756901E-4</c:v>
                      </c:pt>
                      <c:pt idx="1611" formatCode="General">
                        <c:v>-4.1709495377626599E-4</c:v>
                      </c:pt>
                      <c:pt idx="1612" formatCode="General">
                        <c:v>-4.61624207409921E-4</c:v>
                      </c:pt>
                      <c:pt idx="1613" formatCode="General">
                        <c:v>-3.9324714264952099E-4</c:v>
                      </c:pt>
                      <c:pt idx="1614" formatCode="General">
                        <c:v>-4.5930022493060002E-4</c:v>
                      </c:pt>
                      <c:pt idx="1615" formatCode="General">
                        <c:v>-4.3472571047581897E-4</c:v>
                      </c:pt>
                      <c:pt idx="1616" formatCode="General">
                        <c:v>-4.49066615247921E-4</c:v>
                      </c:pt>
                      <c:pt idx="1617" formatCode="General">
                        <c:v>-4.3277188192813098E-4</c:v>
                      </c:pt>
                      <c:pt idx="1618" formatCode="General">
                        <c:v>-4.2595352490116297E-4</c:v>
                      </c:pt>
                      <c:pt idx="1619" formatCode="General">
                        <c:v>-4.4434432388691398E-4</c:v>
                      </c:pt>
                      <c:pt idx="1620" formatCode="General">
                        <c:v>-4.5977447766105901E-4</c:v>
                      </c:pt>
                      <c:pt idx="1621" formatCode="General">
                        <c:v>-3.8366239765992197E-4</c:v>
                      </c:pt>
                      <c:pt idx="1622" formatCode="General">
                        <c:v>-5.17017543058805E-4</c:v>
                      </c:pt>
                      <c:pt idx="1623" formatCode="General">
                        <c:v>-4.7234515649322001E-4</c:v>
                      </c:pt>
                      <c:pt idx="1624" formatCode="General">
                        <c:v>-4.6412370320224501E-4</c:v>
                      </c:pt>
                      <c:pt idx="1625" formatCode="General">
                        <c:v>-4.4039293683396003E-4</c:v>
                      </c:pt>
                      <c:pt idx="1626" formatCode="General">
                        <c:v>-4.5980009035990501E-4</c:v>
                      </c:pt>
                      <c:pt idx="1627" formatCode="General">
                        <c:v>-4.42200032296644E-4</c:v>
                      </c:pt>
                      <c:pt idx="1628" formatCode="General">
                        <c:v>-4.34694217356314E-4</c:v>
                      </c:pt>
                      <c:pt idx="1629" formatCode="General">
                        <c:v>-4.9311743612904504E-4</c:v>
                      </c:pt>
                      <c:pt idx="1630" formatCode="General">
                        <c:v>-4.34986350798415E-4</c:v>
                      </c:pt>
                      <c:pt idx="1631" formatCode="General">
                        <c:v>-4.8634261670236302E-4</c:v>
                      </c:pt>
                      <c:pt idx="1632" formatCode="General">
                        <c:v>-4.3146679660099402E-4</c:v>
                      </c:pt>
                      <c:pt idx="1633" formatCode="General">
                        <c:v>-4.3739443332730499E-4</c:v>
                      </c:pt>
                      <c:pt idx="1634" formatCode="General">
                        <c:v>-4.7919166445230699E-4</c:v>
                      </c:pt>
                      <c:pt idx="1635" formatCode="General">
                        <c:v>-4.0493919670501701E-4</c:v>
                      </c:pt>
                      <c:pt idx="1636" formatCode="General">
                        <c:v>-4.5060342229320198E-4</c:v>
                      </c:pt>
                      <c:pt idx="1637" formatCode="General">
                        <c:v>-4.4306714847806199E-4</c:v>
                      </c:pt>
                      <c:pt idx="1638" formatCode="General">
                        <c:v>-4.3484770149075901E-4</c:v>
                      </c:pt>
                      <c:pt idx="1639" formatCode="General">
                        <c:v>-4.0923436230655798E-4</c:v>
                      </c:pt>
                      <c:pt idx="1640" formatCode="General">
                        <c:v>-4.0220353089165899E-4</c:v>
                      </c:pt>
                      <c:pt idx="1641" formatCode="General">
                        <c:v>-5.0393724334743702E-4</c:v>
                      </c:pt>
                      <c:pt idx="1642" formatCode="General">
                        <c:v>-4.1069834210735501E-4</c:v>
                      </c:pt>
                      <c:pt idx="1643" formatCode="General">
                        <c:v>-4.2301183242213301E-4</c:v>
                      </c:pt>
                      <c:pt idx="1644" formatCode="General">
                        <c:v>-4.3257249222371501E-4</c:v>
                      </c:pt>
                      <c:pt idx="1645" formatCode="General">
                        <c:v>-4.6352025348126298E-4</c:v>
                      </c:pt>
                      <c:pt idx="1646" formatCode="General">
                        <c:v>-4.6539884591599898E-4</c:v>
                      </c:pt>
                      <c:pt idx="1647" formatCode="General">
                        <c:v>-4.5761106047608802E-4</c:v>
                      </c:pt>
                      <c:pt idx="1648" formatCode="General">
                        <c:v>-4.4622753408711698E-4</c:v>
                      </c:pt>
                      <c:pt idx="1649" formatCode="General">
                        <c:v>-4.6656511563104099E-4</c:v>
                      </c:pt>
                      <c:pt idx="1650" formatCode="General">
                        <c:v>-4.7852750698795002E-4</c:v>
                      </c:pt>
                      <c:pt idx="1651" formatCode="General">
                        <c:v>-4.30120652025602E-4</c:v>
                      </c:pt>
                      <c:pt idx="1652" formatCode="General">
                        <c:v>-3.8733426546894899E-4</c:v>
                      </c:pt>
                      <c:pt idx="1653" formatCode="General">
                        <c:v>-4.1049478410665202E-4</c:v>
                      </c:pt>
                      <c:pt idx="1654" formatCode="General">
                        <c:v>-4.4912717149831702E-4</c:v>
                      </c:pt>
                      <c:pt idx="1655" formatCode="General">
                        <c:v>-4.3760727778268099E-4</c:v>
                      </c:pt>
                      <c:pt idx="1656" formatCode="General">
                        <c:v>-4.2055872630219999E-4</c:v>
                      </c:pt>
                      <c:pt idx="1657" formatCode="General">
                        <c:v>-4.3724770771245102E-4</c:v>
                      </c:pt>
                      <c:pt idx="1658" formatCode="General">
                        <c:v>-4.1433152641034602E-4</c:v>
                      </c:pt>
                      <c:pt idx="1659" formatCode="General">
                        <c:v>-4.10125581485977E-4</c:v>
                      </c:pt>
                      <c:pt idx="1660" formatCode="General">
                        <c:v>-4.5496935267838102E-4</c:v>
                      </c:pt>
                      <c:pt idx="1661" formatCode="General">
                        <c:v>-4.21725809712199E-4</c:v>
                      </c:pt>
                      <c:pt idx="1662" formatCode="General">
                        <c:v>-4.8070764721450701E-4</c:v>
                      </c:pt>
                      <c:pt idx="1663" formatCode="General">
                        <c:v>-4.5279194761536402E-4</c:v>
                      </c:pt>
                      <c:pt idx="1664" formatCode="General">
                        <c:v>-5.1458980981056602E-4</c:v>
                      </c:pt>
                      <c:pt idx="1665" formatCode="General">
                        <c:v>-4.14277213704966E-4</c:v>
                      </c:pt>
                      <c:pt idx="1666" formatCode="General">
                        <c:v>-4.6844919231946901E-4</c:v>
                      </c:pt>
                      <c:pt idx="1667" formatCode="General">
                        <c:v>-4.3413591238420599E-4</c:v>
                      </c:pt>
                      <c:pt idx="1668" formatCode="General">
                        <c:v>-4.21029759196686E-4</c:v>
                      </c:pt>
                      <c:pt idx="1669" formatCode="General">
                        <c:v>-4.1035392182500302E-4</c:v>
                      </c:pt>
                      <c:pt idx="1670" formatCode="General">
                        <c:v>-4.5695889447990002E-4</c:v>
                      </c:pt>
                      <c:pt idx="1671" formatCode="General">
                        <c:v>-4.8339202294999799E-4</c:v>
                      </c:pt>
                      <c:pt idx="1672" formatCode="General">
                        <c:v>-4.73245085132521E-4</c:v>
                      </c:pt>
                      <c:pt idx="1673" formatCode="General">
                        <c:v>-4.2098974319140997E-4</c:v>
                      </c:pt>
                      <c:pt idx="1674" formatCode="General">
                        <c:v>-4.2068073954990698E-4</c:v>
                      </c:pt>
                      <c:pt idx="1675" formatCode="General">
                        <c:v>-4.4479683398676898E-4</c:v>
                      </c:pt>
                      <c:pt idx="1676" formatCode="General">
                        <c:v>-5.0364306481648705E-4</c:v>
                      </c:pt>
                      <c:pt idx="1677" formatCode="General">
                        <c:v>-4.6788627175272702E-4</c:v>
                      </c:pt>
                      <c:pt idx="1678" formatCode="General">
                        <c:v>-4.08366925316237E-4</c:v>
                      </c:pt>
                      <c:pt idx="1679" formatCode="General">
                        <c:v>-4.0909542488171401E-4</c:v>
                      </c:pt>
                      <c:pt idx="1680" formatCode="General">
                        <c:v>-4.2406418667867099E-4</c:v>
                      </c:pt>
                      <c:pt idx="1681" formatCode="General">
                        <c:v>-4.25695516597043E-4</c:v>
                      </c:pt>
                      <c:pt idx="1682" formatCode="General">
                        <c:v>-3.8254242424770103E-4</c:v>
                      </c:pt>
                      <c:pt idx="1683" formatCode="General">
                        <c:v>-4.39561388368256E-4</c:v>
                      </c:pt>
                      <c:pt idx="1684" formatCode="General">
                        <c:v>-4.08151360822946E-4</c:v>
                      </c:pt>
                      <c:pt idx="1685" formatCode="General">
                        <c:v>-3.7855174518469198E-4</c:v>
                      </c:pt>
                      <c:pt idx="1686" formatCode="General">
                        <c:v>-4.0144981382388601E-4</c:v>
                      </c:pt>
                      <c:pt idx="1687" formatCode="General">
                        <c:v>-4.1425009465979298E-4</c:v>
                      </c:pt>
                      <c:pt idx="1688" formatCode="General">
                        <c:v>-3.9778818909637001E-4</c:v>
                      </c:pt>
                      <c:pt idx="1689" formatCode="General">
                        <c:v>-4.0418454264107902E-4</c:v>
                      </c:pt>
                      <c:pt idx="1690" formatCode="General">
                        <c:v>-4.0722644237080601E-4</c:v>
                      </c:pt>
                      <c:pt idx="1691" formatCode="General">
                        <c:v>-3.8146719100373602E-4</c:v>
                      </c:pt>
                      <c:pt idx="1692" formatCode="General">
                        <c:v>-4.31755951734312E-4</c:v>
                      </c:pt>
                      <c:pt idx="1693" formatCode="General">
                        <c:v>-3.9688386586564698E-4</c:v>
                      </c:pt>
                      <c:pt idx="1694" formatCode="General">
                        <c:v>-4.1678156750554101E-4</c:v>
                      </c:pt>
                      <c:pt idx="1695" formatCode="General">
                        <c:v>-4.4691643712261599E-4</c:v>
                      </c:pt>
                      <c:pt idx="1696" formatCode="General">
                        <c:v>-4.0924892174803301E-4</c:v>
                      </c:pt>
                      <c:pt idx="1697" formatCode="General">
                        <c:v>-3.8581677226961298E-4</c:v>
                      </c:pt>
                      <c:pt idx="1698" formatCode="General">
                        <c:v>-3.8902244847148102E-4</c:v>
                      </c:pt>
                      <c:pt idx="1699" formatCode="General">
                        <c:v>-3.80250635358944E-4</c:v>
                      </c:pt>
                      <c:pt idx="1700" formatCode="General">
                        <c:v>-4.2284047535181201E-4</c:v>
                      </c:pt>
                      <c:pt idx="1701" formatCode="General">
                        <c:v>-4.0042964699503101E-4</c:v>
                      </c:pt>
                      <c:pt idx="1702" formatCode="General">
                        <c:v>-3.5952034736970201E-4</c:v>
                      </c:pt>
                      <c:pt idx="1703" formatCode="General">
                        <c:v>-4.0627585198388502E-4</c:v>
                      </c:pt>
                      <c:pt idx="1704" formatCode="General">
                        <c:v>-4.4081471959580101E-4</c:v>
                      </c:pt>
                      <c:pt idx="1705" formatCode="General">
                        <c:v>-4.0696641311276202E-4</c:v>
                      </c:pt>
                      <c:pt idx="1706" formatCode="General">
                        <c:v>-4.2983429886449297E-4</c:v>
                      </c:pt>
                      <c:pt idx="1707" formatCode="General">
                        <c:v>-4.1171830932886498E-4</c:v>
                      </c:pt>
                      <c:pt idx="1708" formatCode="General">
                        <c:v>-3.8865773145402202E-4</c:v>
                      </c:pt>
                      <c:pt idx="1709" formatCode="General">
                        <c:v>-4.6253257432784899E-4</c:v>
                      </c:pt>
                      <c:pt idx="1710" formatCode="General">
                        <c:v>-3.9896078319820699E-4</c:v>
                      </c:pt>
                      <c:pt idx="1711" formatCode="General">
                        <c:v>-3.8216108483151199E-4</c:v>
                      </c:pt>
                      <c:pt idx="1712" formatCode="General">
                        <c:v>-3.90534989875226E-4</c:v>
                      </c:pt>
                      <c:pt idx="1713" formatCode="General">
                        <c:v>-4.0497011336018099E-4</c:v>
                      </c:pt>
                      <c:pt idx="1714" formatCode="General">
                        <c:v>-4.2305772211363702E-4</c:v>
                      </c:pt>
                      <c:pt idx="1715" formatCode="General">
                        <c:v>-3.9823051329831402E-4</c:v>
                      </c:pt>
                      <c:pt idx="1716" formatCode="General">
                        <c:v>-4.31142659016544E-4</c:v>
                      </c:pt>
                      <c:pt idx="1717" formatCode="General">
                        <c:v>-4.31548226251141E-4</c:v>
                      </c:pt>
                      <c:pt idx="1718" formatCode="General">
                        <c:v>-4.4097973832939202E-4</c:v>
                      </c:pt>
                      <c:pt idx="1719" formatCode="General">
                        <c:v>-4.1425118505822301E-4</c:v>
                      </c:pt>
                      <c:pt idx="1720" formatCode="General">
                        <c:v>-4.2821220835997801E-4</c:v>
                      </c:pt>
                      <c:pt idx="1721" formatCode="General">
                        <c:v>-4.1974765664958599E-4</c:v>
                      </c:pt>
                      <c:pt idx="1722" formatCode="General">
                        <c:v>-3.5188966416342302E-4</c:v>
                      </c:pt>
                      <c:pt idx="1723" formatCode="General">
                        <c:v>-3.5047372364094601E-4</c:v>
                      </c:pt>
                      <c:pt idx="1724" formatCode="General">
                        <c:v>-4.0188969755270202E-4</c:v>
                      </c:pt>
                      <c:pt idx="1725" formatCode="General">
                        <c:v>-4.2503388110088698E-4</c:v>
                      </c:pt>
                      <c:pt idx="1726" formatCode="General">
                        <c:v>-3.5124547541737699E-4</c:v>
                      </c:pt>
                      <c:pt idx="1727" formatCode="General">
                        <c:v>-4.0423723382096199E-4</c:v>
                      </c:pt>
                      <c:pt idx="1728" formatCode="General">
                        <c:v>-3.9130528906405101E-4</c:v>
                      </c:pt>
                      <c:pt idx="1729" formatCode="General">
                        <c:v>-4.0823609440928402E-4</c:v>
                      </c:pt>
                      <c:pt idx="1730" formatCode="General">
                        <c:v>-3.7934088163179701E-4</c:v>
                      </c:pt>
                      <c:pt idx="1731" formatCode="General">
                        <c:v>-4.4303140368469199E-4</c:v>
                      </c:pt>
                      <c:pt idx="1732" formatCode="General">
                        <c:v>-3.5765127317401602E-4</c:v>
                      </c:pt>
                      <c:pt idx="1733" formatCode="General">
                        <c:v>-4.06803083849977E-4</c:v>
                      </c:pt>
                      <c:pt idx="1734" formatCode="General">
                        <c:v>-3.4742139879023E-4</c:v>
                      </c:pt>
                      <c:pt idx="1735" formatCode="General">
                        <c:v>-3.4313659312089698E-4</c:v>
                      </c:pt>
                      <c:pt idx="1736" formatCode="General">
                        <c:v>-3.65621177493383E-4</c:v>
                      </c:pt>
                      <c:pt idx="1737" formatCode="General">
                        <c:v>-4.4510463229985498E-4</c:v>
                      </c:pt>
                      <c:pt idx="1738" formatCode="General">
                        <c:v>-4.2023283834886801E-4</c:v>
                      </c:pt>
                      <c:pt idx="1739" formatCode="General">
                        <c:v>-3.8504761465600401E-4</c:v>
                      </c:pt>
                      <c:pt idx="1740" formatCode="General">
                        <c:v>-3.8129498944029902E-4</c:v>
                      </c:pt>
                      <c:pt idx="1741" formatCode="General">
                        <c:v>-4.0327257263735202E-4</c:v>
                      </c:pt>
                      <c:pt idx="1742" formatCode="General">
                        <c:v>-4.00534739238642E-4</c:v>
                      </c:pt>
                      <c:pt idx="1743" formatCode="General">
                        <c:v>-4.1077804231832998E-4</c:v>
                      </c:pt>
                      <c:pt idx="1744" formatCode="General">
                        <c:v>-3.5933949960618002E-4</c:v>
                      </c:pt>
                      <c:pt idx="1745" formatCode="General">
                        <c:v>-3.6593586310946499E-4</c:v>
                      </c:pt>
                      <c:pt idx="1746" formatCode="General">
                        <c:v>-4.37162757090426E-4</c:v>
                      </c:pt>
                      <c:pt idx="1747" formatCode="General">
                        <c:v>-3.9073292666858998E-4</c:v>
                      </c:pt>
                      <c:pt idx="1748" formatCode="General">
                        <c:v>-4.1690665529907101E-4</c:v>
                      </c:pt>
                      <c:pt idx="1749" formatCode="General">
                        <c:v>-3.87180623083647E-4</c:v>
                      </c:pt>
                      <c:pt idx="1750" formatCode="General">
                        <c:v>-4.25770860499234E-4</c:v>
                      </c:pt>
                      <c:pt idx="1751" formatCode="General">
                        <c:v>-4.6279627263494399E-4</c:v>
                      </c:pt>
                      <c:pt idx="1752" formatCode="General">
                        <c:v>-4.1541415791836802E-4</c:v>
                      </c:pt>
                      <c:pt idx="1753" formatCode="General">
                        <c:v>-4.3427118018328899E-4</c:v>
                      </c:pt>
                      <c:pt idx="1754" formatCode="General">
                        <c:v>-3.8202760869279702E-4</c:v>
                      </c:pt>
                      <c:pt idx="1755" formatCode="General">
                        <c:v>-3.7359505692417702E-4</c:v>
                      </c:pt>
                      <c:pt idx="1756" formatCode="General">
                        <c:v>-4.0242397605073498E-4</c:v>
                      </c:pt>
                      <c:pt idx="1757" formatCode="General">
                        <c:v>-4.61346749225505E-4</c:v>
                      </c:pt>
                      <c:pt idx="1758" formatCode="General">
                        <c:v>-4.04250196591834E-4</c:v>
                      </c:pt>
                      <c:pt idx="1759" formatCode="General">
                        <c:v>-4.0314755630189899E-4</c:v>
                      </c:pt>
                      <c:pt idx="1760" formatCode="General">
                        <c:v>-4.0779814528708798E-4</c:v>
                      </c:pt>
                      <c:pt idx="1761" formatCode="General">
                        <c:v>-3.9689447335175602E-4</c:v>
                      </c:pt>
                      <c:pt idx="1762" formatCode="General">
                        <c:v>-4.0663970415608601E-4</c:v>
                      </c:pt>
                      <c:pt idx="1763" formatCode="General">
                        <c:v>-3.5939680109914801E-4</c:v>
                      </c:pt>
                      <c:pt idx="1764" formatCode="General">
                        <c:v>-3.4577931076075599E-4</c:v>
                      </c:pt>
                      <c:pt idx="1765" formatCode="General">
                        <c:v>-3.72453932233556E-4</c:v>
                      </c:pt>
                      <c:pt idx="1766" formatCode="General">
                        <c:v>-3.7367646916617702E-4</c:v>
                      </c:pt>
                      <c:pt idx="1767" formatCode="General">
                        <c:v>-3.7973793549016602E-4</c:v>
                      </c:pt>
                      <c:pt idx="1768" formatCode="General">
                        <c:v>-4.06043612570435E-4</c:v>
                      </c:pt>
                      <c:pt idx="1769" formatCode="General">
                        <c:v>-3.23657539149855E-4</c:v>
                      </c:pt>
                      <c:pt idx="1770" formatCode="General">
                        <c:v>-3.3582876901576002E-4</c:v>
                      </c:pt>
                      <c:pt idx="1771" formatCode="General">
                        <c:v>-3.8570774545961298E-4</c:v>
                      </c:pt>
                      <c:pt idx="1772" formatCode="General">
                        <c:v>-4.10678144059607E-4</c:v>
                      </c:pt>
                      <c:pt idx="1773" formatCode="General">
                        <c:v>-3.7226120790206701E-4</c:v>
                      </c:pt>
                      <c:pt idx="1774" formatCode="General">
                        <c:v>-3.929549874576E-4</c:v>
                      </c:pt>
                      <c:pt idx="1775" formatCode="General">
                        <c:v>-3.6679672458958702E-4</c:v>
                      </c:pt>
                      <c:pt idx="1776" formatCode="General">
                        <c:v>-3.5429626712175601E-4</c:v>
                      </c:pt>
                      <c:pt idx="1777" formatCode="General">
                        <c:v>-3.7238576844943601E-4</c:v>
                      </c:pt>
                      <c:pt idx="1778" formatCode="General">
                        <c:v>-3.27238740641108E-4</c:v>
                      </c:pt>
                      <c:pt idx="1779" formatCode="General">
                        <c:v>-3.73939089095089E-4</c:v>
                      </c:pt>
                      <c:pt idx="1780" formatCode="General">
                        <c:v>-3.9973720361237701E-4</c:v>
                      </c:pt>
                      <c:pt idx="1781" formatCode="General">
                        <c:v>-4.1483173625021601E-4</c:v>
                      </c:pt>
                      <c:pt idx="1782" formatCode="General">
                        <c:v>-4.0036102385017299E-4</c:v>
                      </c:pt>
                      <c:pt idx="1783" formatCode="General">
                        <c:v>-3.2404768319469602E-4</c:v>
                      </c:pt>
                      <c:pt idx="1784" formatCode="General">
                        <c:v>-4.0387134908587298E-4</c:v>
                      </c:pt>
                      <c:pt idx="1785" formatCode="General">
                        <c:v>-3.5467710442397198E-4</c:v>
                      </c:pt>
                      <c:pt idx="1786" formatCode="General">
                        <c:v>-3.6690643912728099E-4</c:v>
                      </c:pt>
                      <c:pt idx="1787" formatCode="General">
                        <c:v>-3.6297180992376501E-4</c:v>
                      </c:pt>
                      <c:pt idx="1788" formatCode="General">
                        <c:v>-3.8191724201463198E-4</c:v>
                      </c:pt>
                      <c:pt idx="1789" formatCode="General">
                        <c:v>-3.3924196120693398E-4</c:v>
                      </c:pt>
                      <c:pt idx="1790" formatCode="General">
                        <c:v>-2.89550900730481E-4</c:v>
                      </c:pt>
                      <c:pt idx="1791" formatCode="General">
                        <c:v>-3.5216931363736298E-4</c:v>
                      </c:pt>
                      <c:pt idx="1792" formatCode="General">
                        <c:v>-3.3768983501909002E-4</c:v>
                      </c:pt>
                      <c:pt idx="1793" formatCode="General">
                        <c:v>-3.4626628049776702E-4</c:v>
                      </c:pt>
                      <c:pt idx="1794" formatCode="General">
                        <c:v>-3.4138665713996798E-4</c:v>
                      </c:pt>
                      <c:pt idx="1795" formatCode="General">
                        <c:v>-3.7257348964804798E-4</c:v>
                      </c:pt>
                      <c:pt idx="1796" formatCode="General">
                        <c:v>-3.4215291274852501E-4</c:v>
                      </c:pt>
                      <c:pt idx="1797" formatCode="General">
                        <c:v>-3.9446151205934699E-4</c:v>
                      </c:pt>
                      <c:pt idx="1798" formatCode="General">
                        <c:v>-3.2222267754691998E-4</c:v>
                      </c:pt>
                      <c:pt idx="1799" formatCode="General">
                        <c:v>-3.7735463974809997E-4</c:v>
                      </c:pt>
                      <c:pt idx="1800" formatCode="General">
                        <c:v>-3.8222906578237498E-4</c:v>
                      </c:pt>
                      <c:pt idx="1801" formatCode="General">
                        <c:v>-3.6798373673057E-4</c:v>
                      </c:pt>
                      <c:pt idx="1802" formatCode="General">
                        <c:v>-3.9351214547180799E-4</c:v>
                      </c:pt>
                      <c:pt idx="1803" formatCode="General">
                        <c:v>-3.2870311564054799E-4</c:v>
                      </c:pt>
                      <c:pt idx="1804" formatCode="General">
                        <c:v>-3.3560436468183902E-4</c:v>
                      </c:pt>
                      <c:pt idx="1805" formatCode="General">
                        <c:v>-3.8789501797647298E-4</c:v>
                      </c:pt>
                      <c:pt idx="1806" formatCode="General">
                        <c:v>-3.9850755945609401E-4</c:v>
                      </c:pt>
                      <c:pt idx="1807" formatCode="General">
                        <c:v>-4.1287025191627698E-4</c:v>
                      </c:pt>
                      <c:pt idx="1808" formatCode="General">
                        <c:v>-3.9536779429521899E-4</c:v>
                      </c:pt>
                      <c:pt idx="1809" formatCode="General">
                        <c:v>-3.3427295779905799E-4</c:v>
                      </c:pt>
                      <c:pt idx="1810" formatCode="General">
                        <c:v>-3.7597252128628299E-4</c:v>
                      </c:pt>
                      <c:pt idx="1811" formatCode="General">
                        <c:v>-3.81081487550211E-4</c:v>
                      </c:pt>
                      <c:pt idx="1812" formatCode="General">
                        <c:v>-4.14793105475754E-4</c:v>
                      </c:pt>
                      <c:pt idx="1813" formatCode="General">
                        <c:v>-3.1596555368542002E-4</c:v>
                      </c:pt>
                      <c:pt idx="1814" formatCode="General">
                        <c:v>-3.84615734323724E-4</c:v>
                      </c:pt>
                      <c:pt idx="1815" formatCode="General">
                        <c:v>-3.7813109314662201E-4</c:v>
                      </c:pt>
                      <c:pt idx="1816" formatCode="General">
                        <c:v>-3.1712113593137099E-4</c:v>
                      </c:pt>
                      <c:pt idx="1817" formatCode="General">
                        <c:v>-3.51892522704343E-4</c:v>
                      </c:pt>
                      <c:pt idx="1818" formatCode="General">
                        <c:v>-3.7711018455396201E-4</c:v>
                      </c:pt>
                      <c:pt idx="1819" formatCode="General">
                        <c:v>-2.9409600117221801E-4</c:v>
                      </c:pt>
                      <c:pt idx="1820" formatCode="General">
                        <c:v>-3.8681868728972398E-4</c:v>
                      </c:pt>
                      <c:pt idx="1821" formatCode="General">
                        <c:v>-3.63426761797406E-4</c:v>
                      </c:pt>
                      <c:pt idx="1822" formatCode="General">
                        <c:v>-3.9473406927267602E-4</c:v>
                      </c:pt>
                      <c:pt idx="1823" formatCode="General">
                        <c:v>-3.6491490307050399E-4</c:v>
                      </c:pt>
                      <c:pt idx="1824" formatCode="General">
                        <c:v>-3.4222671768950299E-4</c:v>
                      </c:pt>
                      <c:pt idx="1825" formatCode="General">
                        <c:v>-3.0288600951490502E-4</c:v>
                      </c:pt>
                      <c:pt idx="1826" formatCode="General">
                        <c:v>-3.4680175388977303E-4</c:v>
                      </c:pt>
                      <c:pt idx="1827" formatCode="General">
                        <c:v>-3.3950900674866499E-4</c:v>
                      </c:pt>
                      <c:pt idx="1828" formatCode="General">
                        <c:v>-3.1319257876231298E-4</c:v>
                      </c:pt>
                      <c:pt idx="1829" formatCode="General">
                        <c:v>-3.8314598955057E-4</c:v>
                      </c:pt>
                      <c:pt idx="1830" formatCode="General">
                        <c:v>-3.5156908782738901E-4</c:v>
                      </c:pt>
                      <c:pt idx="1831" formatCode="General">
                        <c:v>-3.6745262372118401E-4</c:v>
                      </c:pt>
                      <c:pt idx="1832" formatCode="General">
                        <c:v>-3.9541477613296998E-4</c:v>
                      </c:pt>
                      <c:pt idx="1833" formatCode="General">
                        <c:v>-3.1150413521322402E-4</c:v>
                      </c:pt>
                      <c:pt idx="1834" formatCode="General">
                        <c:v>-3.9836778364898799E-4</c:v>
                      </c:pt>
                      <c:pt idx="1835" formatCode="General">
                        <c:v>-3.1638271181254801E-4</c:v>
                      </c:pt>
                      <c:pt idx="1836" formatCode="General">
                        <c:v>-3.6087202008023E-4</c:v>
                      </c:pt>
                      <c:pt idx="1837" formatCode="General">
                        <c:v>-3.3317197789978399E-4</c:v>
                      </c:pt>
                      <c:pt idx="1838" formatCode="General">
                        <c:v>-3.5845279182347901E-4</c:v>
                      </c:pt>
                      <c:pt idx="1839" formatCode="General">
                        <c:v>-3.20111917326357E-4</c:v>
                      </c:pt>
                      <c:pt idx="1840" formatCode="General">
                        <c:v>-3.3781855644294102E-4</c:v>
                      </c:pt>
                      <c:pt idx="1841" formatCode="General">
                        <c:v>-3.4623120604325598E-4</c:v>
                      </c:pt>
                      <c:pt idx="1842" formatCode="General">
                        <c:v>-3.5540790466386402E-4</c:v>
                      </c:pt>
                      <c:pt idx="1843" formatCode="General">
                        <c:v>-3.3138384306155599E-4</c:v>
                      </c:pt>
                      <c:pt idx="1844" formatCode="General">
                        <c:v>-3.5694087015085901E-4</c:v>
                      </c:pt>
                      <c:pt idx="1845" formatCode="General">
                        <c:v>-3.5640462092906901E-4</c:v>
                      </c:pt>
                      <c:pt idx="1846" formatCode="General">
                        <c:v>-3.7704654870928598E-4</c:v>
                      </c:pt>
                      <c:pt idx="1847" formatCode="General">
                        <c:v>-3.5120061962396002E-4</c:v>
                      </c:pt>
                      <c:pt idx="1848" formatCode="General">
                        <c:v>-4.11435775237202E-4</c:v>
                      </c:pt>
                      <c:pt idx="1849" formatCode="General">
                        <c:v>-3.4894947954453102E-4</c:v>
                      </c:pt>
                      <c:pt idx="1850" formatCode="General">
                        <c:v>-3.3285937766566103E-4</c:v>
                      </c:pt>
                      <c:pt idx="1851" formatCode="General">
                        <c:v>-3.5788966487656398E-4</c:v>
                      </c:pt>
                      <c:pt idx="1852" formatCode="General">
                        <c:v>-3.9046241094298402E-4</c:v>
                      </c:pt>
                      <c:pt idx="1853" formatCode="General">
                        <c:v>-2.9498975622145699E-4</c:v>
                      </c:pt>
                      <c:pt idx="1854" formatCode="General">
                        <c:v>-4.1417628318130099E-4</c:v>
                      </c:pt>
                      <c:pt idx="1855" formatCode="General">
                        <c:v>-3.5993928726208699E-4</c:v>
                      </c:pt>
                      <c:pt idx="1856" formatCode="General">
                        <c:v>-3.42607943587341E-4</c:v>
                      </c:pt>
                      <c:pt idx="1857" formatCode="General">
                        <c:v>-3.59819468654924E-4</c:v>
                      </c:pt>
                      <c:pt idx="1858" formatCode="General">
                        <c:v>-3.0993274957004201E-4</c:v>
                      </c:pt>
                      <c:pt idx="1859" formatCode="General">
                        <c:v>-3.1455785427143498E-4</c:v>
                      </c:pt>
                      <c:pt idx="1860" formatCode="General">
                        <c:v>-3.50004005399331E-4</c:v>
                      </c:pt>
                      <c:pt idx="1861" formatCode="General">
                        <c:v>-3.2813265176211397E-4</c:v>
                      </c:pt>
                      <c:pt idx="1862" formatCode="General">
                        <c:v>-3.3237727820915099E-4</c:v>
                      </c:pt>
                      <c:pt idx="1863" formatCode="General">
                        <c:v>-3.0472724442390698E-4</c:v>
                      </c:pt>
                      <c:pt idx="1864" formatCode="General">
                        <c:v>-3.2001728922569198E-4</c:v>
                      </c:pt>
                      <c:pt idx="1865" formatCode="General">
                        <c:v>-3.4500590273924399E-4</c:v>
                      </c:pt>
                      <c:pt idx="1866" formatCode="General">
                        <c:v>-3.5516187219948901E-4</c:v>
                      </c:pt>
                      <c:pt idx="1867" formatCode="General">
                        <c:v>-3.1541796130482201E-4</c:v>
                      </c:pt>
                      <c:pt idx="1868" formatCode="General">
                        <c:v>-3.7495429180336401E-4</c:v>
                      </c:pt>
                      <c:pt idx="1869" formatCode="General">
                        <c:v>-3.1648168519022202E-4</c:v>
                      </c:pt>
                      <c:pt idx="1870" formatCode="General">
                        <c:v>-3.81348886975768E-4</c:v>
                      </c:pt>
                      <c:pt idx="1871" formatCode="General">
                        <c:v>-3.8364650458248698E-4</c:v>
                      </c:pt>
                      <c:pt idx="1872" formatCode="General">
                        <c:v>-3.4892132090018102E-4</c:v>
                      </c:pt>
                      <c:pt idx="1873" formatCode="General">
                        <c:v>-3.4606346147478999E-4</c:v>
                      </c:pt>
                      <c:pt idx="1874" formatCode="General">
                        <c:v>-3.9170820178444999E-4</c:v>
                      </c:pt>
                      <c:pt idx="1875" formatCode="General">
                        <c:v>-3.84898224693049E-4</c:v>
                      </c:pt>
                      <c:pt idx="1876" formatCode="General">
                        <c:v>-3.2608789909837401E-4</c:v>
                      </c:pt>
                      <c:pt idx="1877" formatCode="General">
                        <c:v>-4.0260344208822201E-4</c:v>
                      </c:pt>
                      <c:pt idx="1878" formatCode="General">
                        <c:v>-3.2703503480406299E-4</c:v>
                      </c:pt>
                      <c:pt idx="1879" formatCode="General">
                        <c:v>-2.9407182349826797E-4</c:v>
                      </c:pt>
                      <c:pt idx="1880" formatCode="General">
                        <c:v>-3.2847527270096202E-4</c:v>
                      </c:pt>
                      <c:pt idx="1881" formatCode="General">
                        <c:v>-3.2475802972818798E-4</c:v>
                      </c:pt>
                      <c:pt idx="1882" formatCode="General">
                        <c:v>-3.5447642100218098E-4</c:v>
                      </c:pt>
                      <c:pt idx="1883" formatCode="General">
                        <c:v>-3.5556473306328298E-4</c:v>
                      </c:pt>
                      <c:pt idx="1884" formatCode="General">
                        <c:v>-3.7201941502115299E-4</c:v>
                      </c:pt>
                      <c:pt idx="1885" formatCode="General">
                        <c:v>-3.5102442097065999E-4</c:v>
                      </c:pt>
                      <c:pt idx="1886" formatCode="General">
                        <c:v>-3.65567384111619E-4</c:v>
                      </c:pt>
                      <c:pt idx="1887" formatCode="General">
                        <c:v>-3.8040559042E-4</c:v>
                      </c:pt>
                      <c:pt idx="1888" formatCode="General">
                        <c:v>-3.5824551329510101E-4</c:v>
                      </c:pt>
                      <c:pt idx="1889" formatCode="General">
                        <c:v>-3.9529164644400199E-4</c:v>
                      </c:pt>
                      <c:pt idx="1890" formatCode="General">
                        <c:v>-3.461295572965E-4</c:v>
                      </c:pt>
                      <c:pt idx="1891" formatCode="General">
                        <c:v>-3.5439504558125603E-4</c:v>
                      </c:pt>
                      <c:pt idx="1892" formatCode="General">
                        <c:v>-3.3113254684912402E-4</c:v>
                      </c:pt>
                      <c:pt idx="1893" formatCode="General">
                        <c:v>-2.9700406477361498E-4</c:v>
                      </c:pt>
                      <c:pt idx="1894" formatCode="General">
                        <c:v>-3.6427971858050398E-4</c:v>
                      </c:pt>
                      <c:pt idx="1895" formatCode="General">
                        <c:v>-3.60881747997686E-4</c:v>
                      </c:pt>
                      <c:pt idx="1896" formatCode="General">
                        <c:v>-3.24673373459673E-4</c:v>
                      </c:pt>
                      <c:pt idx="1897" formatCode="General">
                        <c:v>-3.53005479465357E-4</c:v>
                      </c:pt>
                      <c:pt idx="1898" formatCode="General">
                        <c:v>-3.7711625448222499E-4</c:v>
                      </c:pt>
                      <c:pt idx="1899" formatCode="General">
                        <c:v>-3.4539002506240099E-4</c:v>
                      </c:pt>
                      <c:pt idx="1900" formatCode="General">
                        <c:v>-3.0665585729931701E-4</c:v>
                      </c:pt>
                      <c:pt idx="1901" formatCode="General">
                        <c:v>-3.2357674027968798E-4</c:v>
                      </c:pt>
                      <c:pt idx="1902" formatCode="General">
                        <c:v>-3.2753094394989202E-4</c:v>
                      </c:pt>
                      <c:pt idx="1903" formatCode="General">
                        <c:v>-3.4396896559393001E-4</c:v>
                      </c:pt>
                      <c:pt idx="1904" formatCode="General">
                        <c:v>-3.7209414810389802E-4</c:v>
                      </c:pt>
                      <c:pt idx="1905" formatCode="General">
                        <c:v>-3.3610201606227099E-4</c:v>
                      </c:pt>
                      <c:pt idx="1906" formatCode="General">
                        <c:v>-2.96518507951663E-4</c:v>
                      </c:pt>
                      <c:pt idx="1907" formatCode="General">
                        <c:v>-3.6385508112786398E-4</c:v>
                      </c:pt>
                      <c:pt idx="1908" formatCode="General">
                        <c:v>-3.3169966296392001E-4</c:v>
                      </c:pt>
                      <c:pt idx="1909" formatCode="General">
                        <c:v>-3.0970956087411302E-4</c:v>
                      </c:pt>
                      <c:pt idx="1910" formatCode="General">
                        <c:v>-3.3086426721613002E-4</c:v>
                      </c:pt>
                      <c:pt idx="1911" formatCode="General">
                        <c:v>-3.1938881043282999E-4</c:v>
                      </c:pt>
                      <c:pt idx="1912" formatCode="General">
                        <c:v>-3.2400817414615001E-4</c:v>
                      </c:pt>
                      <c:pt idx="1913" formatCode="General">
                        <c:v>-3.2735310732766499E-4</c:v>
                      </c:pt>
                      <c:pt idx="1914" formatCode="General">
                        <c:v>-3.8114213103218402E-4</c:v>
                      </c:pt>
                      <c:pt idx="1915" formatCode="General">
                        <c:v>-3.4171362839968499E-4</c:v>
                      </c:pt>
                      <c:pt idx="1916" formatCode="General">
                        <c:v>-3.2433346893681798E-4</c:v>
                      </c:pt>
                      <c:pt idx="1917" formatCode="General">
                        <c:v>-2.9257894774492799E-4</c:v>
                      </c:pt>
                      <c:pt idx="1918" formatCode="General">
                        <c:v>-3.6604927231322499E-4</c:v>
                      </c:pt>
                      <c:pt idx="1919" formatCode="General">
                        <c:v>-3.3632066645324598E-4</c:v>
                      </c:pt>
                      <c:pt idx="1920" formatCode="General">
                        <c:v>-3.0908563477928899E-4</c:v>
                      </c:pt>
                      <c:pt idx="1921" formatCode="General">
                        <c:v>-3.1783371811154701E-4</c:v>
                      </c:pt>
                      <c:pt idx="1922" formatCode="General">
                        <c:v>-3.5988675453861802E-4</c:v>
                      </c:pt>
                      <c:pt idx="1923" formatCode="General">
                        <c:v>-3.5384285603222502E-4</c:v>
                      </c:pt>
                      <c:pt idx="1924" formatCode="General">
                        <c:v>-3.3633477908882002E-4</c:v>
                      </c:pt>
                      <c:pt idx="1925" formatCode="General">
                        <c:v>-3.7522558121826002E-4</c:v>
                      </c:pt>
                      <c:pt idx="1926" formatCode="General">
                        <c:v>-3.3891966697789601E-4</c:v>
                      </c:pt>
                      <c:pt idx="1927" formatCode="General">
                        <c:v>-3.53326765181461E-4</c:v>
                      </c:pt>
                      <c:pt idx="1928" formatCode="General">
                        <c:v>-3.19995129004111E-4</c:v>
                      </c:pt>
                      <c:pt idx="1929" formatCode="General">
                        <c:v>-3.3981461923378401E-4</c:v>
                      </c:pt>
                      <c:pt idx="1930" formatCode="General">
                        <c:v>-2.8807324339686599E-4</c:v>
                      </c:pt>
                      <c:pt idx="1931" formatCode="General">
                        <c:v>-3.61087082113215E-4</c:v>
                      </c:pt>
                      <c:pt idx="1932" formatCode="General">
                        <c:v>-3.5473464169579198E-4</c:v>
                      </c:pt>
                      <c:pt idx="1933" formatCode="General">
                        <c:v>-3.3036756264009302E-4</c:v>
                      </c:pt>
                      <c:pt idx="1934" formatCode="General">
                        <c:v>-3.1375086529429098E-4</c:v>
                      </c:pt>
                      <c:pt idx="1935" formatCode="General">
                        <c:v>-2.9146190300502603E-4</c:v>
                      </c:pt>
                      <c:pt idx="1936" formatCode="General">
                        <c:v>-2.9040133021867697E-4</c:v>
                      </c:pt>
                      <c:pt idx="1937" formatCode="General">
                        <c:v>-3.2605311425793501E-4</c:v>
                      </c:pt>
                      <c:pt idx="1938" formatCode="General">
                        <c:v>-3.2083982944073897E-4</c:v>
                      </c:pt>
                      <c:pt idx="1939" formatCode="General">
                        <c:v>-3.5173017762737301E-4</c:v>
                      </c:pt>
                      <c:pt idx="1940" formatCode="General">
                        <c:v>-3.4387479742711201E-4</c:v>
                      </c:pt>
                      <c:pt idx="1941" formatCode="General">
                        <c:v>-3.5912318072829798E-4</c:v>
                      </c:pt>
                      <c:pt idx="1942" formatCode="General">
                        <c:v>-3.2711147796422098E-4</c:v>
                      </c:pt>
                      <c:pt idx="1943" formatCode="General">
                        <c:v>-3.6449364724083701E-4</c:v>
                      </c:pt>
                      <c:pt idx="1944" formatCode="General">
                        <c:v>-3.4800689960821999E-4</c:v>
                      </c:pt>
                      <c:pt idx="1945" formatCode="General">
                        <c:v>-3.2659435763384001E-4</c:v>
                      </c:pt>
                      <c:pt idx="1946" formatCode="General">
                        <c:v>-3.1432754933760702E-4</c:v>
                      </c:pt>
                      <c:pt idx="1947" formatCode="General">
                        <c:v>-3.53262306425852E-4</c:v>
                      </c:pt>
                      <c:pt idx="1948" formatCode="General">
                        <c:v>-2.7755464049250902E-4</c:v>
                      </c:pt>
                      <c:pt idx="1949" formatCode="General">
                        <c:v>-3.1657966158245E-4</c:v>
                      </c:pt>
                      <c:pt idx="1950" formatCode="General">
                        <c:v>-3.3564169173292698E-4</c:v>
                      </c:pt>
                      <c:pt idx="1951" formatCode="General">
                        <c:v>-3.4748644850655399E-4</c:v>
                      </c:pt>
                      <c:pt idx="1952" formatCode="General">
                        <c:v>-3.6620716372017399E-4</c:v>
                      </c:pt>
                      <c:pt idx="1953" formatCode="General">
                        <c:v>-2.9454206509472699E-4</c:v>
                      </c:pt>
                      <c:pt idx="1954" formatCode="General">
                        <c:v>-2.7045740325941299E-4</c:v>
                      </c:pt>
                      <c:pt idx="1955" formatCode="General">
                        <c:v>-3.3517039692476202E-4</c:v>
                      </c:pt>
                      <c:pt idx="1956" formatCode="General">
                        <c:v>-2.5618246326246299E-4</c:v>
                      </c:pt>
                      <c:pt idx="1957" formatCode="General">
                        <c:v>-2.95389340167837E-4</c:v>
                      </c:pt>
                      <c:pt idx="1958" formatCode="General">
                        <c:v>-3.4650971174149902E-4</c:v>
                      </c:pt>
                      <c:pt idx="1959" formatCode="General">
                        <c:v>-3.1003498457272998E-4</c:v>
                      </c:pt>
                      <c:pt idx="1960" formatCode="General">
                        <c:v>-3.1723822118257103E-4</c:v>
                      </c:pt>
                      <c:pt idx="1961" formatCode="General">
                        <c:v>-3.1935261840462499E-4</c:v>
                      </c:pt>
                      <c:pt idx="1962" formatCode="General">
                        <c:v>-2.9736001412509702E-4</c:v>
                      </c:pt>
                      <c:pt idx="1963" formatCode="General">
                        <c:v>-2.9088726303020703E-4</c:v>
                      </c:pt>
                      <c:pt idx="1964" formatCode="General">
                        <c:v>-2.4740212613379902E-4</c:v>
                      </c:pt>
                      <c:pt idx="1965" formatCode="General">
                        <c:v>-3.05609095881607E-4</c:v>
                      </c:pt>
                      <c:pt idx="1966" formatCode="General">
                        <c:v>-2.9347062691700902E-4</c:v>
                      </c:pt>
                      <c:pt idx="1967" formatCode="General">
                        <c:v>-3.3937470400639602E-4</c:v>
                      </c:pt>
                      <c:pt idx="1968" formatCode="General">
                        <c:v>-3.0221130652078801E-4</c:v>
                      </c:pt>
                      <c:pt idx="1969" formatCode="General">
                        <c:v>-3.1214121054152502E-4</c:v>
                      </c:pt>
                      <c:pt idx="1970" formatCode="General">
                        <c:v>-2.9618443657550498E-4</c:v>
                      </c:pt>
                      <c:pt idx="1971" formatCode="General">
                        <c:v>-2.89748191421431E-4</c:v>
                      </c:pt>
                      <c:pt idx="1972" formatCode="General">
                        <c:v>-2.71406337956437E-4</c:v>
                      </c:pt>
                      <c:pt idx="1973" formatCode="General">
                        <c:v>-2.8208922670948399E-4</c:v>
                      </c:pt>
                      <c:pt idx="1974" formatCode="General">
                        <c:v>-2.78055287533472E-4</c:v>
                      </c:pt>
                      <c:pt idx="1975" formatCode="General">
                        <c:v>-3.4137547129625798E-4</c:v>
                      </c:pt>
                      <c:pt idx="1976" formatCode="General">
                        <c:v>-2.85738560913122E-4</c:v>
                      </c:pt>
                      <c:pt idx="1977" formatCode="General">
                        <c:v>-3.5558351634352699E-4</c:v>
                      </c:pt>
                      <c:pt idx="1978" formatCode="General">
                        <c:v>-3.5461720084172302E-4</c:v>
                      </c:pt>
                      <c:pt idx="1979" formatCode="General">
                        <c:v>-2.68871099999695E-4</c:v>
                      </c:pt>
                      <c:pt idx="1980" formatCode="General">
                        <c:v>-3.2719882206762503E-4</c:v>
                      </c:pt>
                      <c:pt idx="1981" formatCode="General">
                        <c:v>-3.3141065900013899E-4</c:v>
                      </c:pt>
                      <c:pt idx="1982" formatCode="General">
                        <c:v>-3.06716845592932E-4</c:v>
                      </c:pt>
                      <c:pt idx="1983" formatCode="General">
                        <c:v>-2.9443774088296602E-4</c:v>
                      </c:pt>
                      <c:pt idx="1984" formatCode="General">
                        <c:v>-2.7288220141018303E-4</c:v>
                      </c:pt>
                      <c:pt idx="1985" formatCode="General">
                        <c:v>-3.11367619652493E-4</c:v>
                      </c:pt>
                      <c:pt idx="1986" formatCode="General">
                        <c:v>-2.6344842887212E-4</c:v>
                      </c:pt>
                      <c:pt idx="1987" formatCode="General">
                        <c:v>-2.7290670100423698E-4</c:v>
                      </c:pt>
                      <c:pt idx="1988" formatCode="General">
                        <c:v>-3.4382204069725598E-4</c:v>
                      </c:pt>
                      <c:pt idx="1989" formatCode="General">
                        <c:v>-3.0782625502513998E-4</c:v>
                      </c:pt>
                      <c:pt idx="1990" formatCode="General">
                        <c:v>-3.2342619516684501E-4</c:v>
                      </c:pt>
                      <c:pt idx="1991" formatCode="General">
                        <c:v>-3.2043594136399098E-4</c:v>
                      </c:pt>
                      <c:pt idx="1992" formatCode="General">
                        <c:v>-3.18571837525269E-4</c:v>
                      </c:pt>
                      <c:pt idx="1993" formatCode="General">
                        <c:v>-2.8393207020467002E-4</c:v>
                      </c:pt>
                      <c:pt idx="1994" formatCode="General">
                        <c:v>-3.05519704670016E-4</c:v>
                      </c:pt>
                      <c:pt idx="1995" formatCode="General">
                        <c:v>-3.41705217830618E-4</c:v>
                      </c:pt>
                      <c:pt idx="1996" formatCode="General">
                        <c:v>-2.9033513274985599E-4</c:v>
                      </c:pt>
                      <c:pt idx="1997" formatCode="General">
                        <c:v>-3.2145019627418102E-4</c:v>
                      </c:pt>
                      <c:pt idx="1998" formatCode="General">
                        <c:v>-2.8905970696621797E-4</c:v>
                      </c:pt>
                      <c:pt idx="1999" formatCode="General">
                        <c:v>-2.6571449348690001E-4</c:v>
                      </c:pt>
                      <c:pt idx="2000" formatCode="General">
                        <c:v>-3.0606706314494601E-4</c:v>
                      </c:pt>
                      <c:pt idx="2001" formatCode="General">
                        <c:v>-2.9088141399880903E-4</c:v>
                      </c:pt>
                      <c:pt idx="2002" formatCode="General">
                        <c:v>-3.0174253744628498E-4</c:v>
                      </c:pt>
                      <c:pt idx="2003" formatCode="General">
                        <c:v>-3.0052162454054498E-4</c:v>
                      </c:pt>
                      <c:pt idx="2004" formatCode="General">
                        <c:v>-3.4049510618358201E-4</c:v>
                      </c:pt>
                      <c:pt idx="2005" formatCode="General">
                        <c:v>-2.7142268417248901E-4</c:v>
                      </c:pt>
                      <c:pt idx="2006" formatCode="General">
                        <c:v>-3.0347273230299298E-4</c:v>
                      </c:pt>
                      <c:pt idx="2007" formatCode="General">
                        <c:v>-3.3779665535639298E-4</c:v>
                      </c:pt>
                      <c:pt idx="2008" formatCode="General">
                        <c:v>-3.0309878710590299E-4</c:v>
                      </c:pt>
                      <c:pt idx="2009" formatCode="General">
                        <c:v>-3.0606266907361E-4</c:v>
                      </c:pt>
                      <c:pt idx="2010" formatCode="General">
                        <c:v>-2.8684201191898499E-4</c:v>
                      </c:pt>
                      <c:pt idx="2011" formatCode="General">
                        <c:v>-2.8264326701131698E-4</c:v>
                      </c:pt>
                      <c:pt idx="2012" formatCode="General">
                        <c:v>-2.9300523334357302E-4</c:v>
                      </c:pt>
                      <c:pt idx="2013" formatCode="General">
                        <c:v>-3.04216592113303E-4</c:v>
                      </c:pt>
                      <c:pt idx="2014" formatCode="General">
                        <c:v>-3.1049363677616702E-4</c:v>
                      </c:pt>
                      <c:pt idx="2015" formatCode="General">
                        <c:v>-2.8253105543618899E-4</c:v>
                      </c:pt>
                      <c:pt idx="2016" formatCode="General">
                        <c:v>-3.0188281223423599E-4</c:v>
                      </c:pt>
                      <c:pt idx="2017" formatCode="General">
                        <c:v>-2.8338263113200402E-4</c:v>
                      </c:pt>
                      <c:pt idx="2018" formatCode="General">
                        <c:v>-2.67188347280547E-4</c:v>
                      </c:pt>
                      <c:pt idx="2019" formatCode="General">
                        <c:v>-2.97695398326262E-4</c:v>
                      </c:pt>
                      <c:pt idx="2020" formatCode="General">
                        <c:v>-2.2208392968665601E-4</c:v>
                      </c:pt>
                      <c:pt idx="2021" formatCode="General">
                        <c:v>-2.4986196089743702E-4</c:v>
                      </c:pt>
                      <c:pt idx="2022" formatCode="General">
                        <c:v>-2.9606116140366498E-4</c:v>
                      </c:pt>
                      <c:pt idx="2023" formatCode="General">
                        <c:v>-2.18338869132418E-4</c:v>
                      </c:pt>
                      <c:pt idx="2024" formatCode="General">
                        <c:v>-2.9527037936326398E-4</c:v>
                      </c:pt>
                      <c:pt idx="2025" formatCode="General">
                        <c:v>-2.9242763048277102E-4</c:v>
                      </c:pt>
                      <c:pt idx="2026" formatCode="General">
                        <c:v>-2.1608307294680999E-4</c:v>
                      </c:pt>
                      <c:pt idx="2027" formatCode="General">
                        <c:v>-3.1888891638068301E-4</c:v>
                      </c:pt>
                      <c:pt idx="2028" formatCode="General">
                        <c:v>-2.61948102502529E-4</c:v>
                      </c:pt>
                      <c:pt idx="2029" formatCode="General">
                        <c:v>-3.1281816047594799E-4</c:v>
                      </c:pt>
                      <c:pt idx="2030" formatCode="General">
                        <c:v>-2.2620192739590401E-4</c:v>
                      </c:pt>
                      <c:pt idx="2031" formatCode="General">
                        <c:v>-2.7079937823988701E-4</c:v>
                      </c:pt>
                      <c:pt idx="2032" formatCode="General">
                        <c:v>-2.4015931021261399E-4</c:v>
                      </c:pt>
                      <c:pt idx="2033" formatCode="General">
                        <c:v>-2.7491762801887297E-4</c:v>
                      </c:pt>
                      <c:pt idx="2034" formatCode="General">
                        <c:v>-2.3703027837785999E-4</c:v>
                      </c:pt>
                      <c:pt idx="2035" formatCode="General">
                        <c:v>-3.0470027391850299E-4</c:v>
                      </c:pt>
                      <c:pt idx="2036" formatCode="General">
                        <c:v>-3.2326218895948E-4</c:v>
                      </c:pt>
                      <c:pt idx="2037" formatCode="General">
                        <c:v>-3.1982758001018302E-4</c:v>
                      </c:pt>
                      <c:pt idx="2038" formatCode="General">
                        <c:v>-2.41589768112427E-4</c:v>
                      </c:pt>
                      <c:pt idx="2039" formatCode="General">
                        <c:v>-3.0705133270314501E-4</c:v>
                      </c:pt>
                      <c:pt idx="2040" formatCode="General">
                        <c:v>-2.45910007438624E-4</c:v>
                      </c:pt>
                      <c:pt idx="2041" formatCode="General">
                        <c:v>-2.8779768003394198E-4</c:v>
                      </c:pt>
                      <c:pt idx="2042" formatCode="General">
                        <c:v>-3.0386512374091298E-4</c:v>
                      </c:pt>
                      <c:pt idx="2043" formatCode="General">
                        <c:v>-2.8280300339564898E-4</c:v>
                      </c:pt>
                      <c:pt idx="2044" formatCode="General">
                        <c:v>-3.1070007877829001E-4</c:v>
                      </c:pt>
                      <c:pt idx="2045" formatCode="General">
                        <c:v>-2.8585643248679201E-4</c:v>
                      </c:pt>
                      <c:pt idx="2046" formatCode="General">
                        <c:v>-3.0066743675164902E-4</c:v>
                      </c:pt>
                      <c:pt idx="2047" formatCode="General">
                        <c:v>-2.5114269797350201E-4</c:v>
                      </c:pt>
                      <c:pt idx="2048" formatCode="General">
                        <c:v>-2.7043665884064099E-4</c:v>
                      </c:pt>
                      <c:pt idx="2049" formatCode="General">
                        <c:v>-3.1142584750471798E-4</c:v>
                      </c:pt>
                      <c:pt idx="2050" formatCode="General">
                        <c:v>-2.9741957513522497E-4</c:v>
                      </c:pt>
                      <c:pt idx="2051" formatCode="General">
                        <c:v>-2.0704778035407701E-4</c:v>
                      </c:pt>
                      <c:pt idx="2052" formatCode="General">
                        <c:v>-2.91496165022994E-4</c:v>
                      </c:pt>
                      <c:pt idx="2053" formatCode="General">
                        <c:v>-3.0109976801302903E-4</c:v>
                      </c:pt>
                      <c:pt idx="2054" formatCode="General">
                        <c:v>-2.9422209171908102E-4</c:v>
                      </c:pt>
                      <c:pt idx="2055" formatCode="General">
                        <c:v>-2.84002877185626E-4</c:v>
                      </c:pt>
                      <c:pt idx="2056" formatCode="General">
                        <c:v>-3.11057884619663E-4</c:v>
                      </c:pt>
                      <c:pt idx="2057" formatCode="General">
                        <c:v>-2.9357419136827399E-4</c:v>
                      </c:pt>
                      <c:pt idx="2058" formatCode="General">
                        <c:v>-3.46366085006326E-4</c:v>
                      </c:pt>
                      <c:pt idx="2059" formatCode="General">
                        <c:v>-2.9942283839827201E-4</c:v>
                      </c:pt>
                      <c:pt idx="2060" formatCode="General">
                        <c:v>-3.0665094223597501E-4</c:v>
                      </c:pt>
                      <c:pt idx="2061" formatCode="General">
                        <c:v>-2.5468493047984598E-4</c:v>
                      </c:pt>
                      <c:pt idx="2062" formatCode="General">
                        <c:v>-2.94112222017462E-4</c:v>
                      </c:pt>
                      <c:pt idx="2063" formatCode="General">
                        <c:v>-3.1615650978609398E-4</c:v>
                      </c:pt>
                      <c:pt idx="2064" formatCode="General">
                        <c:v>-2.0087387462175801E-4</c:v>
                      </c:pt>
                      <c:pt idx="2065" formatCode="General">
                        <c:v>-3.0014219248035098E-4</c:v>
                      </c:pt>
                      <c:pt idx="2066" formatCode="General">
                        <c:v>-2.6075405670218199E-4</c:v>
                      </c:pt>
                      <c:pt idx="2067" formatCode="General">
                        <c:v>-3.3227130970863399E-4</c:v>
                      </c:pt>
                      <c:pt idx="2068" formatCode="General">
                        <c:v>-3.0131235359606798E-4</c:v>
                      </c:pt>
                      <c:pt idx="2069" formatCode="General">
                        <c:v>-3.1463007873825001E-4</c:v>
                      </c:pt>
                      <c:pt idx="2070" formatCode="General">
                        <c:v>-3.2824763641924E-4</c:v>
                      </c:pt>
                      <c:pt idx="2071" formatCode="General">
                        <c:v>-3.3100834847619802E-4</c:v>
                      </c:pt>
                      <c:pt idx="2072" formatCode="General">
                        <c:v>-2.8582517554100602E-4</c:v>
                      </c:pt>
                      <c:pt idx="2073" formatCode="General">
                        <c:v>-3.1671894645912501E-4</c:v>
                      </c:pt>
                      <c:pt idx="2074" formatCode="General">
                        <c:v>-3.27485383169928E-4</c:v>
                      </c:pt>
                      <c:pt idx="2075" formatCode="General">
                        <c:v>-3.0825668735206001E-4</c:v>
                      </c:pt>
                      <c:pt idx="2076" formatCode="General">
                        <c:v>-3.4942769008816898E-4</c:v>
                      </c:pt>
                      <c:pt idx="2077" formatCode="General">
                        <c:v>-3.1464407298803602E-4</c:v>
                      </c:pt>
                      <c:pt idx="2078" formatCode="General">
                        <c:v>-3.4567920225003703E-4</c:v>
                      </c:pt>
                      <c:pt idx="2079" formatCode="General">
                        <c:v>-2.9916448410225902E-4</c:v>
                      </c:pt>
                      <c:pt idx="2080" formatCode="General">
                        <c:v>-2.67154225824698E-4</c:v>
                      </c:pt>
                      <c:pt idx="2081" formatCode="General">
                        <c:v>-3.0343837221338398E-4</c:v>
                      </c:pt>
                      <c:pt idx="2082" formatCode="General">
                        <c:v>-3.10735490335976E-4</c:v>
                      </c:pt>
                      <c:pt idx="2083" formatCode="General">
                        <c:v>-2.5761043418147698E-4</c:v>
                      </c:pt>
                      <c:pt idx="2084" formatCode="General">
                        <c:v>-3.2290870698082198E-4</c:v>
                      </c:pt>
                      <c:pt idx="2085" formatCode="General">
                        <c:v>-3.0346891085509397E-4</c:v>
                      </c:pt>
                      <c:pt idx="2086" formatCode="General">
                        <c:v>-3.0913493167462902E-4</c:v>
                      </c:pt>
                      <c:pt idx="2087" formatCode="General">
                        <c:v>-3.5503312626866299E-4</c:v>
                      </c:pt>
                      <c:pt idx="2088" formatCode="General">
                        <c:v>-2.6519654374106502E-4</c:v>
                      </c:pt>
                      <c:pt idx="2089" formatCode="General">
                        <c:v>-2.7868563236737502E-4</c:v>
                      </c:pt>
                      <c:pt idx="2090" formatCode="General">
                        <c:v>-2.3941516413941599E-4</c:v>
                      </c:pt>
                      <c:pt idx="2091" formatCode="General">
                        <c:v>-3.3917336922281699E-4</c:v>
                      </c:pt>
                      <c:pt idx="2092" formatCode="General">
                        <c:v>-3.1595394850386199E-4</c:v>
                      </c:pt>
                      <c:pt idx="2093" formatCode="General">
                        <c:v>-2.96104366116167E-4</c:v>
                      </c:pt>
                      <c:pt idx="2094" formatCode="General">
                        <c:v>-2.99695155242798E-4</c:v>
                      </c:pt>
                      <c:pt idx="2095" formatCode="General">
                        <c:v>-2.8663909011161499E-4</c:v>
                      </c:pt>
                      <c:pt idx="2096" formatCode="General">
                        <c:v>-2.51793695423349E-4</c:v>
                      </c:pt>
                      <c:pt idx="2097" formatCode="General">
                        <c:v>-3.1322952803564298E-4</c:v>
                      </c:pt>
                      <c:pt idx="2098" formatCode="General">
                        <c:v>-3.1509931519783197E-4</c:v>
                      </c:pt>
                      <c:pt idx="2099" formatCode="General">
                        <c:v>-2.6708079259966298E-4</c:v>
                      </c:pt>
                      <c:pt idx="2100" formatCode="General">
                        <c:v>-2.98650647547577E-4</c:v>
                      </c:pt>
                      <c:pt idx="2101" formatCode="General">
                        <c:v>-2.70202779819143E-4</c:v>
                      </c:pt>
                      <c:pt idx="2102" formatCode="General">
                        <c:v>-2.6984305972353999E-4</c:v>
                      </c:pt>
                      <c:pt idx="2103" formatCode="General">
                        <c:v>-2.4904127344068001E-4</c:v>
                      </c:pt>
                      <c:pt idx="2104" formatCode="General">
                        <c:v>-3.4157580125994597E-4</c:v>
                      </c:pt>
                      <c:pt idx="2105" formatCode="General">
                        <c:v>-2.60579864398631E-4</c:v>
                      </c:pt>
                      <c:pt idx="2106" formatCode="General">
                        <c:v>-2.9560749022307001E-4</c:v>
                      </c:pt>
                      <c:pt idx="2107" formatCode="General">
                        <c:v>-3.2113461212462398E-4</c:v>
                      </c:pt>
                      <c:pt idx="2108" formatCode="General">
                        <c:v>-3.2111957216316198E-4</c:v>
                      </c:pt>
                      <c:pt idx="2109" formatCode="General">
                        <c:v>-2.43260298924591E-4</c:v>
                      </c:pt>
                      <c:pt idx="2110" formatCode="General">
                        <c:v>-3.0137670663386498E-4</c:v>
                      </c:pt>
                      <c:pt idx="2111" formatCode="General">
                        <c:v>-3.04705001790222E-4</c:v>
                      </c:pt>
                      <c:pt idx="2112" formatCode="General">
                        <c:v>-2.8965033640331798E-4</c:v>
                      </c:pt>
                      <c:pt idx="2113" formatCode="General">
                        <c:v>-3.1820653898586697E-4</c:v>
                      </c:pt>
                      <c:pt idx="2114" formatCode="General">
                        <c:v>-2.90749911209761E-4</c:v>
                      </c:pt>
                      <c:pt idx="2115" formatCode="General">
                        <c:v>-2.6940882482073402E-4</c:v>
                      </c:pt>
                      <c:pt idx="2116" formatCode="General">
                        <c:v>-2.8089521801036798E-4</c:v>
                      </c:pt>
                      <c:pt idx="2117" formatCode="General">
                        <c:v>-2.93060831189199E-4</c:v>
                      </c:pt>
                      <c:pt idx="2118" formatCode="General">
                        <c:v>-3.1416182344447599E-4</c:v>
                      </c:pt>
                      <c:pt idx="2119" formatCode="General">
                        <c:v>-2.7598702846880901E-4</c:v>
                      </c:pt>
                      <c:pt idx="2120" formatCode="General">
                        <c:v>-2.9276454235823698E-4</c:v>
                      </c:pt>
                      <c:pt idx="2121" formatCode="General">
                        <c:v>-2.7018591127611798E-4</c:v>
                      </c:pt>
                      <c:pt idx="2122" formatCode="General">
                        <c:v>-2.5345451930358003E-4</c:v>
                      </c:pt>
                      <c:pt idx="2123" formatCode="General">
                        <c:v>-2.7340575331629899E-4</c:v>
                      </c:pt>
                      <c:pt idx="2124" formatCode="General">
                        <c:v>-2.8589411461710901E-4</c:v>
                      </c:pt>
                      <c:pt idx="2125" formatCode="General">
                        <c:v>-2.6545347907751601E-4</c:v>
                      </c:pt>
                      <c:pt idx="2126" formatCode="General">
                        <c:v>-2.9690211444161399E-4</c:v>
                      </c:pt>
                      <c:pt idx="2127" formatCode="General">
                        <c:v>-2.5346869098655299E-4</c:v>
                      </c:pt>
                      <c:pt idx="2128" formatCode="General">
                        <c:v>-2.6639034021499802E-4</c:v>
                      </c:pt>
                      <c:pt idx="2129" formatCode="General">
                        <c:v>-2.71232154095978E-4</c:v>
                      </c:pt>
                      <c:pt idx="2130" formatCode="General">
                        <c:v>-2.6069185301735197E-4</c:v>
                      </c:pt>
                      <c:pt idx="2131" formatCode="General">
                        <c:v>-2.9764697049509899E-4</c:v>
                      </c:pt>
                      <c:pt idx="2132" formatCode="General">
                        <c:v>-2.5947196743712498E-4</c:v>
                      </c:pt>
                      <c:pt idx="2133" formatCode="General">
                        <c:v>-3.0856835341290799E-4</c:v>
                      </c:pt>
                      <c:pt idx="2134" formatCode="General">
                        <c:v>-2.6458380039336599E-4</c:v>
                      </c:pt>
                      <c:pt idx="2135" formatCode="General">
                        <c:v>-2.36560381759626E-4</c:v>
                      </c:pt>
                      <c:pt idx="2136" formatCode="General">
                        <c:v>-2.5658220721723501E-4</c:v>
                      </c:pt>
                      <c:pt idx="2137" formatCode="General">
                        <c:v>-2.32686951616791E-4</c:v>
                      </c:pt>
                      <c:pt idx="2138" formatCode="General">
                        <c:v>-2.2941818148729601E-4</c:v>
                      </c:pt>
                      <c:pt idx="2139" formatCode="General">
                        <c:v>-2.82461751989262E-4</c:v>
                      </c:pt>
                      <c:pt idx="2140" formatCode="General">
                        <c:v>-2.9304354425027201E-4</c:v>
                      </c:pt>
                      <c:pt idx="2141" formatCode="General">
                        <c:v>-2.37823476927603E-4</c:v>
                      </c:pt>
                      <c:pt idx="2142" formatCode="General">
                        <c:v>-2.8314080848198397E-4</c:v>
                      </c:pt>
                      <c:pt idx="2143" formatCode="General">
                        <c:v>-2.4488344150344198E-4</c:v>
                      </c:pt>
                      <c:pt idx="2144" formatCode="General">
                        <c:v>-2.6398659171794999E-4</c:v>
                      </c:pt>
                      <c:pt idx="2145" formatCode="General">
                        <c:v>-2.6638171401921598E-4</c:v>
                      </c:pt>
                      <c:pt idx="2146" formatCode="General">
                        <c:v>-2.7270247520053999E-4</c:v>
                      </c:pt>
                      <c:pt idx="2147" formatCode="General">
                        <c:v>-2.8387463832246703E-4</c:v>
                      </c:pt>
                      <c:pt idx="2148" formatCode="General">
                        <c:v>-3.0350205740090199E-4</c:v>
                      </c:pt>
                      <c:pt idx="2149" formatCode="General">
                        <c:v>-2.5358842820604897E-4</c:v>
                      </c:pt>
                      <c:pt idx="2150" formatCode="General">
                        <c:v>-2.9969322425089202E-4</c:v>
                      </c:pt>
                      <c:pt idx="2151" formatCode="General">
                        <c:v>-2.7424131859029699E-4</c:v>
                      </c:pt>
                      <c:pt idx="2152" formatCode="General">
                        <c:v>-2.4338893206575401E-4</c:v>
                      </c:pt>
                      <c:pt idx="2153" formatCode="General">
                        <c:v>-3.1104769136275497E-4</c:v>
                      </c:pt>
                      <c:pt idx="2154" formatCode="General">
                        <c:v>-2.82464940499335E-4</c:v>
                      </c:pt>
                      <c:pt idx="2155" formatCode="General">
                        <c:v>-2.3302743169268701E-4</c:v>
                      </c:pt>
                      <c:pt idx="2156" formatCode="General">
                        <c:v>-2.4978678515989201E-4</c:v>
                      </c:pt>
                      <c:pt idx="2157" formatCode="General">
                        <c:v>-2.7048744370452801E-4</c:v>
                      </c:pt>
                      <c:pt idx="2158" formatCode="General">
                        <c:v>-3.0212737057738802E-4</c:v>
                      </c:pt>
                      <c:pt idx="2159" formatCode="General">
                        <c:v>-2.6535777839600399E-4</c:v>
                      </c:pt>
                      <c:pt idx="2160" formatCode="General">
                        <c:v>-2.7967139782193398E-4</c:v>
                      </c:pt>
                      <c:pt idx="2161" formatCode="General">
                        <c:v>-2.4094163663476899E-4</c:v>
                      </c:pt>
                      <c:pt idx="2162" formatCode="General">
                        <c:v>-2.6554720751397203E-4</c:v>
                      </c:pt>
                      <c:pt idx="2163" formatCode="General">
                        <c:v>-3.0791717486396998E-4</c:v>
                      </c:pt>
                      <c:pt idx="2164" formatCode="General">
                        <c:v>-2.6911904910628101E-4</c:v>
                      </c:pt>
                      <c:pt idx="2165" formatCode="General">
                        <c:v>-3.2966661787949502E-4</c:v>
                      </c:pt>
                      <c:pt idx="2166" formatCode="General">
                        <c:v>-3.1797098017412502E-4</c:v>
                      </c:pt>
                      <c:pt idx="2167" formatCode="General">
                        <c:v>-2.56661440112602E-4</c:v>
                      </c:pt>
                      <c:pt idx="2168" formatCode="General">
                        <c:v>-2.6187980452404397E-4</c:v>
                      </c:pt>
                      <c:pt idx="2169" formatCode="General">
                        <c:v>-2.31182049176705E-4</c:v>
                      </c:pt>
                      <c:pt idx="2170" formatCode="General">
                        <c:v>-2.8598044170490802E-4</c:v>
                      </c:pt>
                      <c:pt idx="2171" formatCode="General">
                        <c:v>-2.7476564361713398E-4</c:v>
                      </c:pt>
                      <c:pt idx="2172" formatCode="General">
                        <c:v>-2.03320155501266E-4</c:v>
                      </c:pt>
                      <c:pt idx="2173" formatCode="General">
                        <c:v>-3.0165389998899498E-4</c:v>
                      </c:pt>
                      <c:pt idx="2174" formatCode="General">
                        <c:v>-2.88138526171999E-4</c:v>
                      </c:pt>
                      <c:pt idx="2175" formatCode="General">
                        <c:v>-2.6683175779952602E-4</c:v>
                      </c:pt>
                      <c:pt idx="2176" formatCode="General">
                        <c:v>-2.6895098793198102E-4</c:v>
                      </c:pt>
                      <c:pt idx="2177" formatCode="General">
                        <c:v>-2.4927193145130001E-4</c:v>
                      </c:pt>
                      <c:pt idx="2178" formatCode="General">
                        <c:v>-2.5571791601472602E-4</c:v>
                      </c:pt>
                      <c:pt idx="2179" formatCode="General">
                        <c:v>-3.1263454504446302E-4</c:v>
                      </c:pt>
                      <c:pt idx="2180" formatCode="General">
                        <c:v>-2.59113727141357E-4</c:v>
                      </c:pt>
                      <c:pt idx="2181" formatCode="General">
                        <c:v>-2.5683689488571E-4</c:v>
                      </c:pt>
                      <c:pt idx="2182" formatCode="General">
                        <c:v>-2.7547493328025099E-4</c:v>
                      </c:pt>
                      <c:pt idx="2183" formatCode="General">
                        <c:v>-3.1332744278409099E-4</c:v>
                      </c:pt>
                      <c:pt idx="2184" formatCode="General">
                        <c:v>-2.4049271587244501E-4</c:v>
                      </c:pt>
                      <c:pt idx="2185" formatCode="General">
                        <c:v>-2.4213110535857701E-4</c:v>
                      </c:pt>
                      <c:pt idx="2186" formatCode="General">
                        <c:v>-2.3588070221707499E-4</c:v>
                      </c:pt>
                      <c:pt idx="2187" formatCode="General">
                        <c:v>-2.99195417141864E-4</c:v>
                      </c:pt>
                      <c:pt idx="2188" formatCode="General">
                        <c:v>-2.7443493140535101E-4</c:v>
                      </c:pt>
                      <c:pt idx="2189" formatCode="General">
                        <c:v>-3.3714595891306501E-4</c:v>
                      </c:pt>
                      <c:pt idx="2190" formatCode="General">
                        <c:v>-3.49320051349573E-4</c:v>
                      </c:pt>
                      <c:pt idx="2191" formatCode="General">
                        <c:v>-2.69924969895447E-4</c:v>
                      </c:pt>
                      <c:pt idx="2192" formatCode="General">
                        <c:v>-2.25278082860361E-4</c:v>
                      </c:pt>
                      <c:pt idx="2193" formatCode="General">
                        <c:v>-2.5790419598193499E-4</c:v>
                      </c:pt>
                      <c:pt idx="2194" formatCode="General">
                        <c:v>-2.3741491362958301E-4</c:v>
                      </c:pt>
                      <c:pt idx="2195" formatCode="General">
                        <c:v>-2.7874702607922697E-4</c:v>
                      </c:pt>
                      <c:pt idx="2196" formatCode="General">
                        <c:v>-3.0476131961076599E-4</c:v>
                      </c:pt>
                      <c:pt idx="2197" formatCode="General">
                        <c:v>-2.9584848676313401E-4</c:v>
                      </c:pt>
                      <c:pt idx="2198" formatCode="General">
                        <c:v>-2.2971991063997499E-4</c:v>
                      </c:pt>
                      <c:pt idx="2199" formatCode="General">
                        <c:v>-2.7814852220408101E-4</c:v>
                      </c:pt>
                      <c:pt idx="2200" formatCode="General">
                        <c:v>-2.1750082414111999E-4</c:v>
                      </c:pt>
                      <c:pt idx="2201" formatCode="General">
                        <c:v>-2.05202410180771E-4</c:v>
                      </c:pt>
                      <c:pt idx="2202" formatCode="General">
                        <c:v>-2.4156358437686101E-4</c:v>
                      </c:pt>
                      <c:pt idx="2203" formatCode="General">
                        <c:v>-3.0066300413421403E-4</c:v>
                      </c:pt>
                      <c:pt idx="2204" formatCode="General">
                        <c:v>-2.4942393603837802E-4</c:v>
                      </c:pt>
                      <c:pt idx="2205" formatCode="General">
                        <c:v>-2.00296590504243E-4</c:v>
                      </c:pt>
                      <c:pt idx="2206" formatCode="General">
                        <c:v>-2.3550014254756501E-4</c:v>
                      </c:pt>
                      <c:pt idx="2207" formatCode="General">
                        <c:v>-2.7786786081384799E-4</c:v>
                      </c:pt>
                      <c:pt idx="2208" formatCode="General">
                        <c:v>-2.0442125533776199E-4</c:v>
                      </c:pt>
                      <c:pt idx="2209" formatCode="General">
                        <c:v>-2.1359089977726801E-4</c:v>
                      </c:pt>
                      <c:pt idx="2210" formatCode="General">
                        <c:v>-2.2880133111259301E-4</c:v>
                      </c:pt>
                      <c:pt idx="2211" formatCode="General">
                        <c:v>-2.8249223627737502E-4</c:v>
                      </c:pt>
                      <c:pt idx="2212" formatCode="General">
                        <c:v>-2.4728383151071E-4</c:v>
                      </c:pt>
                      <c:pt idx="2213" formatCode="General">
                        <c:v>-2.9312097943930002E-4</c:v>
                      </c:pt>
                      <c:pt idx="2214" formatCode="General">
                        <c:v>-2.4719123759753199E-4</c:v>
                      </c:pt>
                      <c:pt idx="2215" formatCode="General">
                        <c:v>-2.6789603496915501E-4</c:v>
                      </c:pt>
                      <c:pt idx="2216" formatCode="General">
                        <c:v>-2.5426995046029299E-4</c:v>
                      </c:pt>
                      <c:pt idx="2217" formatCode="General">
                        <c:v>-2.03457274099349E-4</c:v>
                      </c:pt>
                      <c:pt idx="2218" formatCode="General">
                        <c:v>-2.4865692562802799E-4</c:v>
                      </c:pt>
                      <c:pt idx="2219" formatCode="General">
                        <c:v>-3.0519167592931698E-4</c:v>
                      </c:pt>
                      <c:pt idx="2220" formatCode="General">
                        <c:v>-2.56475091689979E-4</c:v>
                      </c:pt>
                      <c:pt idx="2221" formatCode="General">
                        <c:v>-2.0661253899039101E-4</c:v>
                      </c:pt>
                      <c:pt idx="2222" formatCode="General">
                        <c:v>-1.87860282558203E-4</c:v>
                      </c:pt>
                      <c:pt idx="2223" formatCode="General">
                        <c:v>-2.5531559176011199E-4</c:v>
                      </c:pt>
                      <c:pt idx="2224" formatCode="General">
                        <c:v>-2.3315408030110101E-4</c:v>
                      </c:pt>
                      <c:pt idx="2225" formatCode="General">
                        <c:v>-2.31305581992766E-4</c:v>
                      </c:pt>
                      <c:pt idx="2226" formatCode="General">
                        <c:v>-2.7217735039193402E-4</c:v>
                      </c:pt>
                      <c:pt idx="2227" formatCode="General">
                        <c:v>-2.4870821004752998E-4</c:v>
                      </c:pt>
                      <c:pt idx="2228" formatCode="General">
                        <c:v>-2.6769838450064099E-4</c:v>
                      </c:pt>
                      <c:pt idx="2229" formatCode="General">
                        <c:v>-3.19892183967748E-4</c:v>
                      </c:pt>
                      <c:pt idx="2230" formatCode="General">
                        <c:v>-2.35390777303667E-4</c:v>
                      </c:pt>
                      <c:pt idx="2231" formatCode="General">
                        <c:v>-2.4917963478020099E-4</c:v>
                      </c:pt>
                      <c:pt idx="2232" formatCode="General">
                        <c:v>-2.82475017487154E-4</c:v>
                      </c:pt>
                      <c:pt idx="2233" formatCode="General">
                        <c:v>-1.9377052875544401E-4</c:v>
                      </c:pt>
                      <c:pt idx="2234" formatCode="General">
                        <c:v>-2.50806445804045E-4</c:v>
                      </c:pt>
                      <c:pt idx="2235" formatCode="General">
                        <c:v>-2.6135837088290902E-4</c:v>
                      </c:pt>
                      <c:pt idx="2236" formatCode="General">
                        <c:v>-2.6019286520690798E-4</c:v>
                      </c:pt>
                      <c:pt idx="2237" formatCode="General">
                        <c:v>-2.3713085176611901E-4</c:v>
                      </c:pt>
                      <c:pt idx="2238" formatCode="General">
                        <c:v>-2.6261014854682901E-4</c:v>
                      </c:pt>
                      <c:pt idx="2239" formatCode="General">
                        <c:v>-2.64265458982443E-4</c:v>
                      </c:pt>
                      <c:pt idx="2240" formatCode="General">
                        <c:v>-2.6018353697990898E-4</c:v>
                      </c:pt>
                      <c:pt idx="2241" formatCode="General">
                        <c:v>-2.6467315736557803E-4</c:v>
                      </c:pt>
                      <c:pt idx="2242" formatCode="General">
                        <c:v>-3.2602956013584502E-4</c:v>
                      </c:pt>
                      <c:pt idx="2243" formatCode="General">
                        <c:v>-2.43710774653653E-4</c:v>
                      </c:pt>
                      <c:pt idx="2244" formatCode="General">
                        <c:v>-2.8658841079254099E-4</c:v>
                      </c:pt>
                      <c:pt idx="2245" formatCode="General">
                        <c:v>-2.7273628056727502E-4</c:v>
                      </c:pt>
                      <c:pt idx="2246" formatCode="General">
                        <c:v>-2.3326087043251101E-4</c:v>
                      </c:pt>
                      <c:pt idx="2247" formatCode="General">
                        <c:v>-2.5638803085970598E-4</c:v>
                      </c:pt>
                      <c:pt idx="2248" formatCode="General">
                        <c:v>-2.88109624604135E-4</c:v>
                      </c:pt>
                      <c:pt idx="2249" formatCode="General">
                        <c:v>-2.9195547635000398E-4</c:v>
                      </c:pt>
                      <c:pt idx="2250" formatCode="General">
                        <c:v>-2.24165770263565E-4</c:v>
                      </c:pt>
                      <c:pt idx="2251" formatCode="General">
                        <c:v>-2.9310706738566999E-4</c:v>
                      </c:pt>
                      <c:pt idx="2252" formatCode="General">
                        <c:v>-2.81446831252172E-4</c:v>
                      </c:pt>
                      <c:pt idx="2253" formatCode="General">
                        <c:v>-1.8908658271747799E-4</c:v>
                      </c:pt>
                      <c:pt idx="2254" formatCode="General">
                        <c:v>-2.7192517056889002E-4</c:v>
                      </c:pt>
                      <c:pt idx="2255" formatCode="General">
                        <c:v>-3.13876085058023E-4</c:v>
                      </c:pt>
                      <c:pt idx="2256" formatCode="General">
                        <c:v>-2.6520849605225002E-4</c:v>
                      </c:pt>
                      <c:pt idx="2257" formatCode="General">
                        <c:v>-1.89158974144934E-4</c:v>
                      </c:pt>
                      <c:pt idx="2258" formatCode="General">
                        <c:v>-2.8594460879291999E-4</c:v>
                      </c:pt>
                      <c:pt idx="2259" formatCode="General">
                        <c:v>-1.96505662224806E-4</c:v>
                      </c:pt>
                      <c:pt idx="2260" formatCode="General">
                        <c:v>-2.8755566195027399E-4</c:v>
                      </c:pt>
                      <c:pt idx="2261" formatCode="General">
                        <c:v>-2.5371206564266601E-4</c:v>
                      </c:pt>
                      <c:pt idx="2262" formatCode="General">
                        <c:v>-2.6367851772170897E-4</c:v>
                      </c:pt>
                      <c:pt idx="2263" formatCode="General">
                        <c:v>-2.34780710798726E-4</c:v>
                      </c:pt>
                      <c:pt idx="2264" formatCode="General">
                        <c:v>-2.8248318872870501E-4</c:v>
                      </c:pt>
                      <c:pt idx="2265" formatCode="General">
                        <c:v>-2.4218301404309E-4</c:v>
                      </c:pt>
                      <c:pt idx="2266" formatCode="General">
                        <c:v>-2.9598794924518403E-4</c:v>
                      </c:pt>
                      <c:pt idx="2267" formatCode="General">
                        <c:v>-2.83586736451041E-4</c:v>
                      </c:pt>
                      <c:pt idx="2268" formatCode="General">
                        <c:v>-2.25173850773296E-4</c:v>
                      </c:pt>
                      <c:pt idx="2269" formatCode="General">
                        <c:v>-1.90700761412096E-4</c:v>
                      </c:pt>
                      <c:pt idx="2270" formatCode="General">
                        <c:v>-2.3124027355558201E-4</c:v>
                      </c:pt>
                      <c:pt idx="2271" formatCode="General">
                        <c:v>-2.9405827912645799E-4</c:v>
                      </c:pt>
                      <c:pt idx="2272" formatCode="General">
                        <c:v>-2.6026225159548098E-4</c:v>
                      </c:pt>
                      <c:pt idx="2273" formatCode="General">
                        <c:v>-2.36764657598106E-4</c:v>
                      </c:pt>
                      <c:pt idx="2274" formatCode="General">
                        <c:v>-2.22633065776334E-4</c:v>
                      </c:pt>
                      <c:pt idx="2275" formatCode="General">
                        <c:v>-2.2549845702524401E-4</c:v>
                      </c:pt>
                      <c:pt idx="2276" formatCode="General">
                        <c:v>-2.9619726291878402E-4</c:v>
                      </c:pt>
                      <c:pt idx="2277" formatCode="General">
                        <c:v>-2.4698555245676802E-4</c:v>
                      </c:pt>
                      <c:pt idx="2278" formatCode="General">
                        <c:v>-2.3403814209287999E-4</c:v>
                      </c:pt>
                      <c:pt idx="2279" formatCode="General">
                        <c:v>-2.6955628358887602E-4</c:v>
                      </c:pt>
                      <c:pt idx="2280" formatCode="General">
                        <c:v>-2.6050633931206898E-4</c:v>
                      </c:pt>
                      <c:pt idx="2281" formatCode="General">
                        <c:v>-2.620483976102E-4</c:v>
                      </c:pt>
                      <c:pt idx="2282" formatCode="General">
                        <c:v>-2.6082396414584398E-4</c:v>
                      </c:pt>
                      <c:pt idx="2283" formatCode="General">
                        <c:v>-3.01597050886536E-4</c:v>
                      </c:pt>
                      <c:pt idx="2284" formatCode="General">
                        <c:v>-2.4056540665636501E-4</c:v>
                      </c:pt>
                      <c:pt idx="2285" formatCode="General">
                        <c:v>-1.95305887232179E-4</c:v>
                      </c:pt>
                      <c:pt idx="2286" formatCode="General">
                        <c:v>-3.1827304839002202E-4</c:v>
                      </c:pt>
                      <c:pt idx="2287" formatCode="General">
                        <c:v>-2.5500135087264299E-4</c:v>
                      </c:pt>
                      <c:pt idx="2288" formatCode="General">
                        <c:v>-2.6206358200495501E-4</c:v>
                      </c:pt>
                      <c:pt idx="2289" formatCode="General">
                        <c:v>-2.37597426698639E-4</c:v>
                      </c:pt>
                      <c:pt idx="2290" formatCode="General">
                        <c:v>-2.3770317141933299E-4</c:v>
                      </c:pt>
                      <c:pt idx="2291" formatCode="General">
                        <c:v>-2.2029003044817601E-4</c:v>
                      </c:pt>
                      <c:pt idx="2292" formatCode="General">
                        <c:v>-2.3838895804347701E-4</c:v>
                      </c:pt>
                      <c:pt idx="2293" formatCode="General">
                        <c:v>-2.4883518331511199E-4</c:v>
                      </c:pt>
                      <c:pt idx="2294" formatCode="General">
                        <c:v>-2.5630413645474502E-4</c:v>
                      </c:pt>
                      <c:pt idx="2295" formatCode="General">
                        <c:v>-2.1769837053434E-4</c:v>
                      </c:pt>
                      <c:pt idx="2296" formatCode="General">
                        <c:v>-2.5255091430185698E-4</c:v>
                      </c:pt>
                      <c:pt idx="2297" formatCode="General">
                        <c:v>-2.8778418908027598E-4</c:v>
                      </c:pt>
                      <c:pt idx="2298" formatCode="General">
                        <c:v>-2.4276076837870199E-4</c:v>
                      </c:pt>
                      <c:pt idx="2299" formatCode="General">
                        <c:v>-2.5642128746671802E-4</c:v>
                      </c:pt>
                      <c:pt idx="2300" formatCode="General">
                        <c:v>-2.04223465574708E-4</c:v>
                      </c:pt>
                      <c:pt idx="2301" formatCode="General">
                        <c:v>-2.21751589851102E-4</c:v>
                      </c:pt>
                      <c:pt idx="2302" formatCode="General">
                        <c:v>-2.0658470395498E-4</c:v>
                      </c:pt>
                      <c:pt idx="2303" formatCode="General">
                        <c:v>-2.7121205642194899E-4</c:v>
                      </c:pt>
                      <c:pt idx="2304" formatCode="General">
                        <c:v>-2.5754548547424601E-4</c:v>
                      </c:pt>
                      <c:pt idx="2305" formatCode="General">
                        <c:v>-2.7413857410276597E-4</c:v>
                      </c:pt>
                      <c:pt idx="2306" formatCode="General">
                        <c:v>-2.3965084423312199E-4</c:v>
                      </c:pt>
                      <c:pt idx="2307" formatCode="General">
                        <c:v>-2.3979538046866699E-4</c:v>
                      </c:pt>
                      <c:pt idx="2308" formatCode="General">
                        <c:v>-2.09270449665052E-4</c:v>
                      </c:pt>
                      <c:pt idx="2309" formatCode="General">
                        <c:v>-2.13731417110971E-4</c:v>
                      </c:pt>
                      <c:pt idx="2310" formatCode="General">
                        <c:v>-2.13289998115867E-4</c:v>
                      </c:pt>
                      <c:pt idx="2311" formatCode="General">
                        <c:v>-2.3149425687594199E-4</c:v>
                      </c:pt>
                      <c:pt idx="2312" formatCode="General">
                        <c:v>-2.88344229950811E-4</c:v>
                      </c:pt>
                      <c:pt idx="2313" formatCode="General">
                        <c:v>-2.5136928374903402E-4</c:v>
                      </c:pt>
                      <c:pt idx="2314" formatCode="General">
                        <c:v>-2.65187626790372E-4</c:v>
                      </c:pt>
                      <c:pt idx="2315" formatCode="General">
                        <c:v>-2.3874553485088101E-4</c:v>
                      </c:pt>
                      <c:pt idx="2316" formatCode="General">
                        <c:v>-2.1945321370286E-4</c:v>
                      </c:pt>
                      <c:pt idx="2317" formatCode="General">
                        <c:v>-2.5375150613984301E-4</c:v>
                      </c:pt>
                      <c:pt idx="2318" formatCode="General">
                        <c:v>-2.2012324178073299E-4</c:v>
                      </c:pt>
                      <c:pt idx="2319" formatCode="General">
                        <c:v>-2.1697771012475401E-4</c:v>
                      </c:pt>
                      <c:pt idx="2320" formatCode="General">
                        <c:v>-1.65941334377306E-4</c:v>
                      </c:pt>
                      <c:pt idx="2321" formatCode="General">
                        <c:v>-2.41797726281189E-4</c:v>
                      </c:pt>
                      <c:pt idx="2322" formatCode="General">
                        <c:v>-2.5719746774704202E-4</c:v>
                      </c:pt>
                      <c:pt idx="2323" formatCode="General">
                        <c:v>-2.17756933967262E-4</c:v>
                      </c:pt>
                      <c:pt idx="2324" formatCode="General">
                        <c:v>-2.4078364638263801E-4</c:v>
                      </c:pt>
                      <c:pt idx="2325" formatCode="General">
                        <c:v>-2.0650607340839001E-4</c:v>
                      </c:pt>
                      <c:pt idx="2326" formatCode="General">
                        <c:v>-2.29499196784331E-4</c:v>
                      </c:pt>
                      <c:pt idx="2327" formatCode="General">
                        <c:v>-2.26220400965514E-4</c:v>
                      </c:pt>
                      <c:pt idx="2328" formatCode="General">
                        <c:v>-2.19485587525155E-4</c:v>
                      </c:pt>
                      <c:pt idx="2329" formatCode="General">
                        <c:v>-2.25797634362774E-4</c:v>
                      </c:pt>
                      <c:pt idx="2330" formatCode="General">
                        <c:v>-2.1452763265954999E-4</c:v>
                      </c:pt>
                      <c:pt idx="2331" formatCode="General">
                        <c:v>-1.9903936889391401E-4</c:v>
                      </c:pt>
                      <c:pt idx="2332" formatCode="General">
                        <c:v>-2.5247052540801801E-4</c:v>
                      </c:pt>
                      <c:pt idx="2333" formatCode="General">
                        <c:v>-3.0212068975501099E-4</c:v>
                      </c:pt>
                      <c:pt idx="2334" formatCode="General">
                        <c:v>-2.3628893305026501E-4</c:v>
                      </c:pt>
                      <c:pt idx="2335" formatCode="General">
                        <c:v>-2.4414426804476999E-4</c:v>
                      </c:pt>
                      <c:pt idx="2336" formatCode="General">
                        <c:v>-1.8650428282907799E-4</c:v>
                      </c:pt>
                      <c:pt idx="2337" formatCode="General">
                        <c:v>-2.0459416334744901E-4</c:v>
                      </c:pt>
                      <c:pt idx="2338" formatCode="General">
                        <c:v>-2.5477214122676098E-4</c:v>
                      </c:pt>
                      <c:pt idx="2339" formatCode="General">
                        <c:v>-2.26324862363521E-4</c:v>
                      </c:pt>
                      <c:pt idx="2340" formatCode="General">
                        <c:v>-1.93132065663708E-4</c:v>
                      </c:pt>
                      <c:pt idx="2341" formatCode="General">
                        <c:v>-1.94886480233017E-4</c:v>
                      </c:pt>
                      <c:pt idx="2342" formatCode="General">
                        <c:v>-2.21506437390485E-4</c:v>
                      </c:pt>
                      <c:pt idx="2343" formatCode="General">
                        <c:v>-2.23652873180382E-4</c:v>
                      </c:pt>
                      <c:pt idx="2344" formatCode="General">
                        <c:v>-2.1260620300074301E-4</c:v>
                      </c:pt>
                      <c:pt idx="2345" formatCode="General">
                        <c:v>-2.05097985987694E-4</c:v>
                      </c:pt>
                      <c:pt idx="2346" formatCode="General">
                        <c:v>-2.1522738542116901E-4</c:v>
                      </c:pt>
                      <c:pt idx="2347" formatCode="General">
                        <c:v>-2.25565195088607E-4</c:v>
                      </c:pt>
                      <c:pt idx="2348" formatCode="General">
                        <c:v>-2.2856810144198801E-4</c:v>
                      </c:pt>
                      <c:pt idx="2349" formatCode="General">
                        <c:v>-1.8825378667250699E-4</c:v>
                      </c:pt>
                      <c:pt idx="2350" formatCode="General">
                        <c:v>-2.3018108948128399E-4</c:v>
                      </c:pt>
                      <c:pt idx="2351" formatCode="General">
                        <c:v>-1.5490290819707099E-4</c:v>
                      </c:pt>
                      <c:pt idx="2352" formatCode="General">
                        <c:v>-2.0904651411004501E-4</c:v>
                      </c:pt>
                      <c:pt idx="2353" formatCode="General">
                        <c:v>-2.38735911519322E-4</c:v>
                      </c:pt>
                      <c:pt idx="2354" formatCode="General">
                        <c:v>-2.5235333188522002E-4</c:v>
                      </c:pt>
                      <c:pt idx="2355" formatCode="General">
                        <c:v>-2.51622202702855E-4</c:v>
                      </c:pt>
                      <c:pt idx="2356" formatCode="General">
                        <c:v>-2.24810157190579E-4</c:v>
                      </c:pt>
                      <c:pt idx="2357" formatCode="General">
                        <c:v>-2.4758809435426499E-4</c:v>
                      </c:pt>
                      <c:pt idx="2358" formatCode="General">
                        <c:v>-2.14027998811106E-4</c:v>
                      </c:pt>
                      <c:pt idx="2359" formatCode="General">
                        <c:v>-2.25362231511155E-4</c:v>
                      </c:pt>
                      <c:pt idx="2360" formatCode="General">
                        <c:v>-2.5536726452300701E-4</c:v>
                      </c:pt>
                      <c:pt idx="2361" formatCode="General">
                        <c:v>-2.4366795241310399E-4</c:v>
                      </c:pt>
                      <c:pt idx="2362" formatCode="General">
                        <c:v>-2.1576610328401301E-4</c:v>
                      </c:pt>
                      <c:pt idx="2363" formatCode="General">
                        <c:v>-2.4454502554723201E-4</c:v>
                      </c:pt>
                      <c:pt idx="2364" formatCode="General">
                        <c:v>-2.68231615677072E-4</c:v>
                      </c:pt>
                      <c:pt idx="2365" formatCode="General">
                        <c:v>-1.4683651500695699E-4</c:v>
                      </c:pt>
                      <c:pt idx="2366" formatCode="General">
                        <c:v>-2.5742860090779702E-4</c:v>
                      </c:pt>
                      <c:pt idx="2367" formatCode="General">
                        <c:v>-2.4078093235719799E-4</c:v>
                      </c:pt>
                      <c:pt idx="2368" formatCode="General">
                        <c:v>-2.4457487699159101E-4</c:v>
                      </c:pt>
                      <c:pt idx="2369" formatCode="General">
                        <c:v>-2.4489865467073203E-4</c:v>
                      </c:pt>
                      <c:pt idx="2370" formatCode="General">
                        <c:v>-2.13059899205434E-4</c:v>
                      </c:pt>
                      <c:pt idx="2371" formatCode="General">
                        <c:v>-2.1969972346862099E-4</c:v>
                      </c:pt>
                      <c:pt idx="2372" formatCode="General">
                        <c:v>-1.56253967695414E-4</c:v>
                      </c:pt>
                      <c:pt idx="2373" formatCode="General">
                        <c:v>-2.0118723158874601E-4</c:v>
                      </c:pt>
                      <c:pt idx="2374" formatCode="General">
                        <c:v>-2.1731239214611999E-4</c:v>
                      </c:pt>
                      <c:pt idx="2375" formatCode="General">
                        <c:v>-2.3394342421764299E-4</c:v>
                      </c:pt>
                      <c:pt idx="2376" formatCode="General">
                        <c:v>-1.9365046789257201E-4</c:v>
                      </c:pt>
                      <c:pt idx="2377" formatCode="General">
                        <c:v>-2.3687786589611501E-4</c:v>
                      </c:pt>
                      <c:pt idx="2378" formatCode="General">
                        <c:v>-1.99587252908534E-4</c:v>
                      </c:pt>
                      <c:pt idx="2379" formatCode="General">
                        <c:v>-1.7313999139190601E-4</c:v>
                      </c:pt>
                      <c:pt idx="2380" formatCode="General">
                        <c:v>-1.9734953749339301E-4</c:v>
                      </c:pt>
                      <c:pt idx="2381" formatCode="General">
                        <c:v>-1.9979915510737E-4</c:v>
                      </c:pt>
                      <c:pt idx="2382" formatCode="General">
                        <c:v>-1.9627930892838301E-4</c:v>
                      </c:pt>
                      <c:pt idx="2383" formatCode="General">
                        <c:v>-2.7848009349531902E-4</c:v>
                      </c:pt>
                      <c:pt idx="2384" formatCode="General">
                        <c:v>-1.7467770646071101E-4</c:v>
                      </c:pt>
                      <c:pt idx="2385" formatCode="General">
                        <c:v>-2.0933248173253999E-4</c:v>
                      </c:pt>
                      <c:pt idx="2386" formatCode="General">
                        <c:v>-2.86573041285601E-4</c:v>
                      </c:pt>
                      <c:pt idx="2387" formatCode="General">
                        <c:v>-2.1774438955878301E-4</c:v>
                      </c:pt>
                      <c:pt idx="2388" formatCode="General">
                        <c:v>-2.35157158125032E-4</c:v>
                      </c:pt>
                      <c:pt idx="2389" formatCode="General">
                        <c:v>-2.2178930941919799E-4</c:v>
                      </c:pt>
                      <c:pt idx="2390" formatCode="General">
                        <c:v>-1.85416332804271E-4</c:v>
                      </c:pt>
                      <c:pt idx="2391" formatCode="General">
                        <c:v>-2.0423807642555301E-4</c:v>
                      </c:pt>
                      <c:pt idx="2392" formatCode="General">
                        <c:v>-1.8449326172525899E-4</c:v>
                      </c:pt>
                      <c:pt idx="2393" formatCode="General">
                        <c:v>-2.3885653823241699E-4</c:v>
                      </c:pt>
                      <c:pt idx="2394" formatCode="General">
                        <c:v>-2.18098426097045E-4</c:v>
                      </c:pt>
                      <c:pt idx="2395" formatCode="General">
                        <c:v>-2.3122009499422001E-4</c:v>
                      </c:pt>
                      <c:pt idx="2396" formatCode="General">
                        <c:v>-2.32118988764338E-4</c:v>
                      </c:pt>
                      <c:pt idx="2397" formatCode="General">
                        <c:v>-2.10568508347038E-4</c:v>
                      </c:pt>
                      <c:pt idx="2398" formatCode="General">
                        <c:v>-1.9417162496761399E-4</c:v>
                      </c:pt>
                      <c:pt idx="2399" formatCode="General">
                        <c:v>-1.94291563943548E-4</c:v>
                      </c:pt>
                      <c:pt idx="2400" formatCode="General">
                        <c:v>-2.3474449695717E-4</c:v>
                      </c:pt>
                      <c:pt idx="2401" formatCode="General">
                        <c:v>-2.1559226176702401E-4</c:v>
                      </c:pt>
                      <c:pt idx="2402" formatCode="General">
                        <c:v>-2.14056049725504E-4</c:v>
                      </c:pt>
                      <c:pt idx="2403" formatCode="General">
                        <c:v>-2.2740377842618399E-4</c:v>
                      </c:pt>
                      <c:pt idx="2404" formatCode="General">
                        <c:v>-2.5672735586777801E-4</c:v>
                      </c:pt>
                      <c:pt idx="2405" formatCode="General">
                        <c:v>-2.3756170858802E-4</c:v>
                      </c:pt>
                      <c:pt idx="2406" formatCode="General">
                        <c:v>-2.3921716411133101E-4</c:v>
                      </c:pt>
                      <c:pt idx="2407" formatCode="General">
                        <c:v>-1.9539815591259301E-4</c:v>
                      </c:pt>
                      <c:pt idx="2408" formatCode="General">
                        <c:v>-2.2207760148770699E-4</c:v>
                      </c:pt>
                      <c:pt idx="2409" formatCode="General">
                        <c:v>-2.4613948181163398E-4</c:v>
                      </c:pt>
                      <c:pt idx="2410" formatCode="General">
                        <c:v>-1.6872994458848499E-4</c:v>
                      </c:pt>
                      <c:pt idx="2411" formatCode="General">
                        <c:v>-2.1193365055955101E-4</c:v>
                      </c:pt>
                      <c:pt idx="2412" formatCode="General">
                        <c:v>-2.2093010400206099E-4</c:v>
                      </c:pt>
                      <c:pt idx="2413" formatCode="General">
                        <c:v>-2.4563143637353801E-4</c:v>
                      </c:pt>
                      <c:pt idx="2414" formatCode="General">
                        <c:v>-2.5226950744086603E-4</c:v>
                      </c:pt>
                      <c:pt idx="2415" formatCode="General">
                        <c:v>-1.5808774834494E-4</c:v>
                      </c:pt>
                      <c:pt idx="2416" formatCode="General">
                        <c:v>-1.7397375760823701E-4</c:v>
                      </c:pt>
                      <c:pt idx="2417" formatCode="General">
                        <c:v>-2.26922482225946E-4</c:v>
                      </c:pt>
                      <c:pt idx="2418" formatCode="General">
                        <c:v>-2.2590647564622201E-4</c:v>
                      </c:pt>
                      <c:pt idx="2419" formatCode="General">
                        <c:v>-2.1482503281241701E-4</c:v>
                      </c:pt>
                      <c:pt idx="2420" formatCode="General">
                        <c:v>-1.95503314699444E-4</c:v>
                      </c:pt>
                      <c:pt idx="2421" formatCode="General">
                        <c:v>-1.9273207814100499E-4</c:v>
                      </c:pt>
                      <c:pt idx="2422" formatCode="General">
                        <c:v>-1.5982917226230601E-4</c:v>
                      </c:pt>
                      <c:pt idx="2423" formatCode="General">
                        <c:v>-1.7983474417082999E-4</c:v>
                      </c:pt>
                      <c:pt idx="2424" formatCode="General">
                        <c:v>-2.0826874299263701E-4</c:v>
                      </c:pt>
                      <c:pt idx="2425" formatCode="General">
                        <c:v>-2.28450045176203E-4</c:v>
                      </c:pt>
                      <c:pt idx="2426" formatCode="General">
                        <c:v>-1.8811544858268501E-4</c:v>
                      </c:pt>
                      <c:pt idx="2427" formatCode="General">
                        <c:v>-2.05505939398222E-4</c:v>
                      </c:pt>
                      <c:pt idx="2428" formatCode="General">
                        <c:v>-2.6995029805054901E-4</c:v>
                      </c:pt>
                      <c:pt idx="2429" formatCode="General">
                        <c:v>-2.06083125537278E-4</c:v>
                      </c:pt>
                      <c:pt idx="2430" formatCode="General">
                        <c:v>-2.3363885932492899E-4</c:v>
                      </c:pt>
                      <c:pt idx="2431" formatCode="General">
                        <c:v>-2.2197561197714999E-4</c:v>
                      </c:pt>
                      <c:pt idx="2432" formatCode="General">
                        <c:v>-2.16925418397642E-4</c:v>
                      </c:pt>
                      <c:pt idx="2433" formatCode="General">
                        <c:v>-2.07266044753007E-4</c:v>
                      </c:pt>
                      <c:pt idx="2434" formatCode="General">
                        <c:v>-2.2074800145298199E-4</c:v>
                      </c:pt>
                      <c:pt idx="2435" formatCode="General">
                        <c:v>-1.7775821486153501E-4</c:v>
                      </c:pt>
                      <c:pt idx="2436" formatCode="General">
                        <c:v>-2.01597701974403E-4</c:v>
                      </c:pt>
                      <c:pt idx="2437" formatCode="General">
                        <c:v>-2.1346974700402099E-4</c:v>
                      </c:pt>
                      <c:pt idx="2438" formatCode="General">
                        <c:v>-1.8163084463271301E-4</c:v>
                      </c:pt>
                      <c:pt idx="2439" formatCode="General">
                        <c:v>-1.6508929399379699E-4</c:v>
                      </c:pt>
                      <c:pt idx="2440" formatCode="General">
                        <c:v>-1.7800168629332E-4</c:v>
                      </c:pt>
                      <c:pt idx="2441" formatCode="General">
                        <c:v>-2.11637440266031E-4</c:v>
                      </c:pt>
                      <c:pt idx="2442" formatCode="General">
                        <c:v>-1.7620278810890599E-4</c:v>
                      </c:pt>
                      <c:pt idx="2443" formatCode="General">
                        <c:v>-1.8916296591817399E-4</c:v>
                      </c:pt>
                      <c:pt idx="2444" formatCode="General">
                        <c:v>-2.1369726721852801E-4</c:v>
                      </c:pt>
                      <c:pt idx="2445" formatCode="General">
                        <c:v>-1.63008804925566E-4</c:v>
                      </c:pt>
                      <c:pt idx="2446" formatCode="General">
                        <c:v>-2.3098716722706099E-4</c:v>
                      </c:pt>
                      <c:pt idx="2447" formatCode="General">
                        <c:v>-1.9606996654532299E-4</c:v>
                      </c:pt>
                      <c:pt idx="2448" formatCode="General">
                        <c:v>-2.4365036410866801E-4</c:v>
                      </c:pt>
                      <c:pt idx="2449" formatCode="General">
                        <c:v>-1.7815229232434E-4</c:v>
                      </c:pt>
                      <c:pt idx="2450" formatCode="General">
                        <c:v>-2.11741281828047E-4</c:v>
                      </c:pt>
                      <c:pt idx="2451" formatCode="General">
                        <c:v>-1.5023277653515899E-4</c:v>
                      </c:pt>
                      <c:pt idx="2452" formatCode="General">
                        <c:v>-2.5719998636306902E-4</c:v>
                      </c:pt>
                      <c:pt idx="2453" formatCode="General">
                        <c:v>-1.4934017770737101E-4</c:v>
                      </c:pt>
                      <c:pt idx="2454" formatCode="General">
                        <c:v>-1.5376634559443E-4</c:v>
                      </c:pt>
                      <c:pt idx="2455" formatCode="General">
                        <c:v>-2.00641698640493E-4</c:v>
                      </c:pt>
                      <c:pt idx="2456" formatCode="General">
                        <c:v>-1.4813822702369799E-4</c:v>
                      </c:pt>
                      <c:pt idx="2457" formatCode="General">
                        <c:v>-1.7566860077135299E-4</c:v>
                      </c:pt>
                      <c:pt idx="2458" formatCode="General">
                        <c:v>-2.2179347642130399E-4</c:v>
                      </c:pt>
                      <c:pt idx="2459" formatCode="General">
                        <c:v>-2.2835929950429401E-4</c:v>
                      </c:pt>
                      <c:pt idx="2460" formatCode="General">
                        <c:v>-1.58405869155496E-4</c:v>
                      </c:pt>
                      <c:pt idx="2461" formatCode="General">
                        <c:v>-1.9248355262926499E-4</c:v>
                      </c:pt>
                      <c:pt idx="2462" formatCode="General">
                        <c:v>-1.5755677102193401E-4</c:v>
                      </c:pt>
                      <c:pt idx="2463" formatCode="General">
                        <c:v>-2.0916667831833799E-4</c:v>
                      </c:pt>
                      <c:pt idx="2464" formatCode="General">
                        <c:v>-2.34147498879518E-4</c:v>
                      </c:pt>
                      <c:pt idx="2465" formatCode="General">
                        <c:v>-2.0650496789124601E-4</c:v>
                      </c:pt>
                      <c:pt idx="2466" formatCode="General">
                        <c:v>-2.0556447237898799E-4</c:v>
                      </c:pt>
                      <c:pt idx="2467" formatCode="General">
                        <c:v>-1.67147025006266E-4</c:v>
                      </c:pt>
                      <c:pt idx="2468" formatCode="General">
                        <c:v>-1.5773230622776201E-4</c:v>
                      </c:pt>
                      <c:pt idx="2469" formatCode="General">
                        <c:v>-1.7682026560492101E-4</c:v>
                      </c:pt>
                      <c:pt idx="2470" formatCode="General">
                        <c:v>-2.50574232056806E-4</c:v>
                      </c:pt>
                      <c:pt idx="2471" formatCode="General">
                        <c:v>-1.90436609533577E-4</c:v>
                      </c:pt>
                      <c:pt idx="2472" formatCode="General">
                        <c:v>-1.8583195004546801E-4</c:v>
                      </c:pt>
                      <c:pt idx="2473" formatCode="General">
                        <c:v>-2.07394845845757E-4</c:v>
                      </c:pt>
                      <c:pt idx="2474" formatCode="General">
                        <c:v>-1.9316803431791E-4</c:v>
                      </c:pt>
                      <c:pt idx="2475" formatCode="General">
                        <c:v>-1.87645704811708E-4</c:v>
                      </c:pt>
                      <c:pt idx="2476" formatCode="General">
                        <c:v>-1.49748269310448E-4</c:v>
                      </c:pt>
                      <c:pt idx="2477" formatCode="General">
                        <c:v>-1.5362474295102299E-4</c:v>
                      </c:pt>
                      <c:pt idx="2478" formatCode="General">
                        <c:v>-2.2458563934255301E-4</c:v>
                      </c:pt>
                      <c:pt idx="2479" formatCode="General">
                        <c:v>-2.0266333633228801E-4</c:v>
                      </c:pt>
                      <c:pt idx="2480" formatCode="General">
                        <c:v>-1.91209906449357E-4</c:v>
                      </c:pt>
                      <c:pt idx="2481" formatCode="General">
                        <c:v>-1.7798661602267901E-4</c:v>
                      </c:pt>
                      <c:pt idx="2482" formatCode="General">
                        <c:v>-1.6440925667093E-4</c:v>
                      </c:pt>
                      <c:pt idx="2483" formatCode="General">
                        <c:v>-1.57860772045041E-4</c:v>
                      </c:pt>
                      <c:pt idx="2484" formatCode="General">
                        <c:v>-1.8249712918954E-4</c:v>
                      </c:pt>
                      <c:pt idx="2485" formatCode="General">
                        <c:v>-1.70232253896203E-4</c:v>
                      </c:pt>
                      <c:pt idx="2486" formatCode="General">
                        <c:v>-1.59655882262817E-4</c:v>
                      </c:pt>
                      <c:pt idx="2487" formatCode="General">
                        <c:v>-1.8309828388028601E-4</c:v>
                      </c:pt>
                      <c:pt idx="2488" formatCode="General">
                        <c:v>-1.8963694844550001E-4</c:v>
                      </c:pt>
                      <c:pt idx="2489" formatCode="General">
                        <c:v>-1.77691935551665E-4</c:v>
                      </c:pt>
                      <c:pt idx="2490" formatCode="General">
                        <c:v>-1.86142434088175E-4</c:v>
                      </c:pt>
                      <c:pt idx="2491" formatCode="General">
                        <c:v>-1.6205278193340701E-4</c:v>
                      </c:pt>
                      <c:pt idx="2492" formatCode="General">
                        <c:v>-1.70457205177326E-4</c:v>
                      </c:pt>
                      <c:pt idx="2493" formatCode="General">
                        <c:v>-1.8112374355031501E-4</c:v>
                      </c:pt>
                      <c:pt idx="2494" formatCode="General">
                        <c:v>-1.6418403026334001E-4</c:v>
                      </c:pt>
                      <c:pt idx="2495" formatCode="General">
                        <c:v>-1.67283304481839E-4</c:v>
                      </c:pt>
                      <c:pt idx="2496" formatCode="General">
                        <c:v>-2.1016983199963099E-4</c:v>
                      </c:pt>
                      <c:pt idx="2497" formatCode="General">
                        <c:v>-1.9144722011917701E-4</c:v>
                      </c:pt>
                      <c:pt idx="2498" formatCode="General">
                        <c:v>-1.7763947451603801E-4</c:v>
                      </c:pt>
                      <c:pt idx="2499" formatCode="General">
                        <c:v>-1.63594682443343E-4</c:v>
                      </c:pt>
                      <c:pt idx="2500" formatCode="General">
                        <c:v>-1.68502391447504E-4</c:v>
                      </c:pt>
                      <c:pt idx="2501" formatCode="General">
                        <c:v>-2.0739939232683401E-4</c:v>
                      </c:pt>
                      <c:pt idx="2502" formatCode="General">
                        <c:v>-1.7447255288947799E-4</c:v>
                      </c:pt>
                      <c:pt idx="2503" formatCode="General">
                        <c:v>-1.67895419041536E-4</c:v>
                      </c:pt>
                      <c:pt idx="2504" formatCode="General">
                        <c:v>-2.12972126015461E-4</c:v>
                      </c:pt>
                      <c:pt idx="2505" formatCode="General">
                        <c:v>-2.20631712067676E-4</c:v>
                      </c:pt>
                      <c:pt idx="2506" formatCode="General">
                        <c:v>-2.2557514458133101E-4</c:v>
                      </c:pt>
                      <c:pt idx="2507" formatCode="General">
                        <c:v>-2.05426726180295E-4</c:v>
                      </c:pt>
                      <c:pt idx="2508" formatCode="General">
                        <c:v>-1.6567661713062201E-4</c:v>
                      </c:pt>
                      <c:pt idx="2509" formatCode="General">
                        <c:v>-1.8371206437785699E-4</c:v>
                      </c:pt>
                      <c:pt idx="2510" formatCode="General">
                        <c:v>-2.1281570270513501E-4</c:v>
                      </c:pt>
                      <c:pt idx="2511" formatCode="General">
                        <c:v>-1.69286853570192E-4</c:v>
                      </c:pt>
                      <c:pt idx="2512" formatCode="General">
                        <c:v>-1.37532826841942E-4</c:v>
                      </c:pt>
                      <c:pt idx="2513" formatCode="General">
                        <c:v>-1.50519813984076E-4</c:v>
                      </c:pt>
                      <c:pt idx="2514" formatCode="General">
                        <c:v>-1.8225741442401899E-4</c:v>
                      </c:pt>
                      <c:pt idx="2515" formatCode="General">
                        <c:v>-1.8222241146676301E-4</c:v>
                      </c:pt>
                      <c:pt idx="2516" formatCode="General">
                        <c:v>-2.2479945286306999E-4</c:v>
                      </c:pt>
                      <c:pt idx="2517" formatCode="General">
                        <c:v>-1.45476081325387E-4</c:v>
                      </c:pt>
                      <c:pt idx="2518" formatCode="General">
                        <c:v>-1.5809160743542299E-4</c:v>
                      </c:pt>
                      <c:pt idx="2519" formatCode="General">
                        <c:v>-1.6061084460718101E-4</c:v>
                      </c:pt>
                      <c:pt idx="2520" formatCode="General">
                        <c:v>-1.6486287075712501E-4</c:v>
                      </c:pt>
                      <c:pt idx="2521" formatCode="General">
                        <c:v>-1.72649834037815E-4</c:v>
                      </c:pt>
                      <c:pt idx="2522" formatCode="General">
                        <c:v>-1.49711631659077E-4</c:v>
                      </c:pt>
                      <c:pt idx="2523" formatCode="General">
                        <c:v>-1.2940848128851701E-4</c:v>
                      </c:pt>
                      <c:pt idx="2524" formatCode="General">
                        <c:v>-1.30285920579733E-4</c:v>
                      </c:pt>
                      <c:pt idx="2525" formatCode="General">
                        <c:v>-1.6108586597228999E-4</c:v>
                      </c:pt>
                      <c:pt idx="2526" formatCode="General">
                        <c:v>-1.51083825399253E-4</c:v>
                      </c:pt>
                      <c:pt idx="2527" formatCode="General">
                        <c:v>-1.6520542786742899E-4</c:v>
                      </c:pt>
                      <c:pt idx="2528" formatCode="General">
                        <c:v>-1.0785231411034601E-4</c:v>
                      </c:pt>
                      <c:pt idx="2529" formatCode="General">
                        <c:v>-1.8730720191189099E-4</c:v>
                      </c:pt>
                      <c:pt idx="2530" formatCode="General">
                        <c:v>-1.7116944470101401E-4</c:v>
                      </c:pt>
                      <c:pt idx="2531" formatCode="General">
                        <c:v>-1.06464631929162E-4</c:v>
                      </c:pt>
                      <c:pt idx="2532" formatCode="General">
                        <c:v>-1.4380481866158501E-4</c:v>
                      </c:pt>
                      <c:pt idx="2533" formatCode="General">
                        <c:v>-1.51772083859204E-4</c:v>
                      </c:pt>
                      <c:pt idx="2534" formatCode="General">
                        <c:v>-1.6850467271735801E-4</c:v>
                      </c:pt>
                      <c:pt idx="2535" formatCode="General">
                        <c:v>-2.0199107632497501E-4</c:v>
                      </c:pt>
                      <c:pt idx="2536" formatCode="General">
                        <c:v>-1.3258291179493999E-4</c:v>
                      </c:pt>
                      <c:pt idx="2537" formatCode="General">
                        <c:v>-1.27087089573829E-4</c:v>
                      </c:pt>
                      <c:pt idx="2538" formatCode="General">
                        <c:v>-1.68096205296755E-4</c:v>
                      </c:pt>
                      <c:pt idx="2539" formatCode="General">
                        <c:v>-1.2975915271650799E-4</c:v>
                      </c:pt>
                      <c:pt idx="2540" formatCode="General">
                        <c:v>-1.13079798697956E-4</c:v>
                      </c:pt>
                      <c:pt idx="2541" formatCode="General">
                        <c:v>-2.1952266780021101E-4</c:v>
                      </c:pt>
                      <c:pt idx="2542" formatCode="General">
                        <c:v>-1.7127267496150301E-4</c:v>
                      </c:pt>
                      <c:pt idx="2543" formatCode="General">
                        <c:v>-1.5173927904228501E-4</c:v>
                      </c:pt>
                      <c:pt idx="2544" formatCode="General">
                        <c:v>-2.01950367884426E-4</c:v>
                      </c:pt>
                      <c:pt idx="2545" formatCode="General">
                        <c:v>-1.78786765238832E-4</c:v>
                      </c:pt>
                      <c:pt idx="2546" formatCode="General">
                        <c:v>-1.6568895968947599E-4</c:v>
                      </c:pt>
                      <c:pt idx="2547" formatCode="General">
                        <c:v>-1.7615283659165999E-4</c:v>
                      </c:pt>
                      <c:pt idx="2548" formatCode="General">
                        <c:v>-1.75477987964668E-4</c:v>
                      </c:pt>
                      <c:pt idx="2549" formatCode="General">
                        <c:v>-1.69032400893149E-4</c:v>
                      </c:pt>
                      <c:pt idx="2550" formatCode="General">
                        <c:v>-1.9354915862605701E-4</c:v>
                      </c:pt>
                      <c:pt idx="2551" formatCode="General">
                        <c:v>-1.74052290578109E-4</c:v>
                      </c:pt>
                      <c:pt idx="2552" formatCode="General">
                        <c:v>-1.56227504232711E-4</c:v>
                      </c:pt>
                      <c:pt idx="2553" formatCode="General">
                        <c:v>-1.4524193537666699E-4</c:v>
                      </c:pt>
                      <c:pt idx="2554" formatCode="General">
                        <c:v>-1.33368373612052E-4</c:v>
                      </c:pt>
                      <c:pt idx="2555" formatCode="General">
                        <c:v>-1.2930288107757801E-4</c:v>
                      </c:pt>
                      <c:pt idx="2556" formatCode="General">
                        <c:v>-2.0333959019303401E-4</c:v>
                      </c:pt>
                      <c:pt idx="2557" formatCode="General">
                        <c:v>-1.3687364759653201E-4</c:v>
                      </c:pt>
                      <c:pt idx="2558" formatCode="General">
                        <c:v>-1.9135512255718601E-4</c:v>
                      </c:pt>
                      <c:pt idx="2559" formatCode="General">
                        <c:v>-1.7348014778601999E-4</c:v>
                      </c:pt>
                      <c:pt idx="2560" formatCode="General">
                        <c:v>-1.56153687054674E-4</c:v>
                      </c:pt>
                      <c:pt idx="2561" formatCode="General">
                        <c:v>-1.5172482624941001E-4</c:v>
                      </c:pt>
                      <c:pt idx="2562" formatCode="General">
                        <c:v>-1.6639196320582901E-4</c:v>
                      </c:pt>
                      <c:pt idx="2563" formatCode="General">
                        <c:v>-1.77182828225247E-4</c:v>
                      </c:pt>
                      <c:pt idx="2564" formatCode="General">
                        <c:v>-1.66072491237913E-4</c:v>
                      </c:pt>
                      <c:pt idx="2565" formatCode="General">
                        <c:v>-1.5944442386365101E-4</c:v>
                      </c:pt>
                      <c:pt idx="2566" formatCode="General">
                        <c:v>-2.1176441185084599E-4</c:v>
                      </c:pt>
                      <c:pt idx="2567" formatCode="General">
                        <c:v>-1.9753401802439699E-4</c:v>
                      </c:pt>
                      <c:pt idx="2568" formatCode="General">
                        <c:v>-1.2869462325536E-4</c:v>
                      </c:pt>
                      <c:pt idx="2569" formatCode="General">
                        <c:v>-1.4801873880316099E-4</c:v>
                      </c:pt>
                      <c:pt idx="2570" formatCode="General">
                        <c:v>-1.9086712388196399E-4</c:v>
                      </c:pt>
                      <c:pt idx="2571" formatCode="General">
                        <c:v>-1.416635643946E-4</c:v>
                      </c:pt>
                      <c:pt idx="2572" formatCode="General">
                        <c:v>-1.9024754968452001E-4</c:v>
                      </c:pt>
                      <c:pt idx="2573" formatCode="General">
                        <c:v>-1.86103739563282E-4</c:v>
                      </c:pt>
                      <c:pt idx="2574" formatCode="General">
                        <c:v>-1.7630763438871799E-4</c:v>
                      </c:pt>
                      <c:pt idx="2575" formatCode="General">
                        <c:v>-2.2019868352484399E-4</c:v>
                      </c:pt>
                      <c:pt idx="2576" formatCode="General">
                        <c:v>-1.3759076550074999E-4</c:v>
                      </c:pt>
                      <c:pt idx="2577" formatCode="General">
                        <c:v>-1.6030130947668799E-4</c:v>
                      </c:pt>
                      <c:pt idx="2578" formatCode="General">
                        <c:v>-1.9792169022376699E-4</c:v>
                      </c:pt>
                      <c:pt idx="2579" formatCode="General">
                        <c:v>-1.8407987212084201E-4</c:v>
                      </c:pt>
                      <c:pt idx="2580" formatCode="General">
                        <c:v>-1.6434202241896899E-4</c:v>
                      </c:pt>
                      <c:pt idx="2581" formatCode="General">
                        <c:v>-1.27248840497174E-4</c:v>
                      </c:pt>
                      <c:pt idx="2582" formatCode="General">
                        <c:v>-1.3787514932955101E-4</c:v>
                      </c:pt>
                      <c:pt idx="2583" formatCode="General">
                        <c:v>-1.7217960799249601E-4</c:v>
                      </c:pt>
                      <c:pt idx="2584" formatCode="General">
                        <c:v>-1.79154111183824E-4</c:v>
                      </c:pt>
                      <c:pt idx="2585" formatCode="General">
                        <c:v>-1.5155974842992001E-4</c:v>
                      </c:pt>
                      <c:pt idx="2586" formatCode="General">
                        <c:v>-2.2018446730481201E-4</c:v>
                      </c:pt>
                      <c:pt idx="2587" formatCode="General">
                        <c:v>-1.8708889936080601E-4</c:v>
                      </c:pt>
                      <c:pt idx="2588" formatCode="General">
                        <c:v>-1.17154714215554E-4</c:v>
                      </c:pt>
                      <c:pt idx="2589" formatCode="General">
                        <c:v>-1.60868232265648E-4</c:v>
                      </c:pt>
                      <c:pt idx="2590" formatCode="General">
                        <c:v>-2.57318182412666E-4</c:v>
                      </c:pt>
                      <c:pt idx="2591" formatCode="General">
                        <c:v>-2.01428663581512E-4</c:v>
                      </c:pt>
                      <c:pt idx="2592" formatCode="General">
                        <c:v>-1.7348652300934201E-4</c:v>
                      </c:pt>
                      <c:pt idx="2593" formatCode="General">
                        <c:v>-1.7052095617372699E-4</c:v>
                      </c:pt>
                      <c:pt idx="2594" formatCode="General">
                        <c:v>-1.22662072705524E-4</c:v>
                      </c:pt>
                      <c:pt idx="2595" formatCode="General">
                        <c:v>-1.58079049988647E-4</c:v>
                      </c:pt>
                      <c:pt idx="2596" formatCode="General">
                        <c:v>-1.2335058415038799E-4</c:v>
                      </c:pt>
                      <c:pt idx="2597" formatCode="General">
                        <c:v>-1.7252902812721799E-4</c:v>
                      </c:pt>
                      <c:pt idx="2598" formatCode="General">
                        <c:v>-1.3349240448034299E-4</c:v>
                      </c:pt>
                      <c:pt idx="2599" formatCode="General">
                        <c:v>-1.5807936499430899E-4</c:v>
                      </c:pt>
                      <c:pt idx="2600" formatCode="General">
                        <c:v>-1.2746363953549099E-4</c:v>
                      </c:pt>
                      <c:pt idx="2601" formatCode="General">
                        <c:v>-1.388884540097E-4</c:v>
                      </c:pt>
                      <c:pt idx="2602" formatCode="General">
                        <c:v>-2.0689339141381901E-4</c:v>
                      </c:pt>
                      <c:pt idx="2603" formatCode="General">
                        <c:v>-1.5499995700748401E-4</c:v>
                      </c:pt>
                      <c:pt idx="2604" formatCode="General">
                        <c:v>-1.33888105002061E-4</c:v>
                      </c:pt>
                      <c:pt idx="2605" formatCode="General">
                        <c:v>-1.5465643270036301E-4</c:v>
                      </c:pt>
                      <c:pt idx="2606" formatCode="General">
                        <c:v>-1.5663019560712601E-4</c:v>
                      </c:pt>
                      <c:pt idx="2607" formatCode="General">
                        <c:v>-1.5333074980168799E-4</c:v>
                      </c:pt>
                      <c:pt idx="2608" formatCode="General">
                        <c:v>-1.66019107724884E-4</c:v>
                      </c:pt>
                      <c:pt idx="2609" formatCode="General">
                        <c:v>-1.6036648453542299E-4</c:v>
                      </c:pt>
                      <c:pt idx="2610" formatCode="General">
                        <c:v>-1.71893999794466E-4</c:v>
                      </c:pt>
                      <c:pt idx="2611" formatCode="General">
                        <c:v>-1.62627701953283E-4</c:v>
                      </c:pt>
                      <c:pt idx="2612" formatCode="General">
                        <c:v>-1.5092316103008799E-4</c:v>
                      </c:pt>
                      <c:pt idx="2613" formatCode="General">
                        <c:v>-1.69018851250194E-4</c:v>
                      </c:pt>
                      <c:pt idx="2614" formatCode="General">
                        <c:v>-1.9319552193321199E-4</c:v>
                      </c:pt>
                      <c:pt idx="2615">
                        <c:v>-7.3710083436607203E-5</c:v>
                      </c:pt>
                      <c:pt idx="2616" formatCode="General">
                        <c:v>-1.4924479004192599E-4</c:v>
                      </c:pt>
                      <c:pt idx="2617" formatCode="General">
                        <c:v>-1.3326758132288101E-4</c:v>
                      </c:pt>
                      <c:pt idx="2618" formatCode="General">
                        <c:v>-1.6381005947667301E-4</c:v>
                      </c:pt>
                      <c:pt idx="2619" formatCode="General">
                        <c:v>-1.5448446236953701E-4</c:v>
                      </c:pt>
                      <c:pt idx="2620" formatCode="General">
                        <c:v>-1.09366189239545E-4</c:v>
                      </c:pt>
                      <c:pt idx="2621" formatCode="General">
                        <c:v>-1.2224281762903799E-4</c:v>
                      </c:pt>
                      <c:pt idx="2622" formatCode="General">
                        <c:v>-1.36219718610831E-4</c:v>
                      </c:pt>
                      <c:pt idx="2623" formatCode="General">
                        <c:v>-1.54827893207855E-4</c:v>
                      </c:pt>
                      <c:pt idx="2624" formatCode="General">
                        <c:v>-1.3482352282451199E-4</c:v>
                      </c:pt>
                      <c:pt idx="2625" formatCode="General">
                        <c:v>-1.4686413605331301E-4</c:v>
                      </c:pt>
                      <c:pt idx="2626" formatCode="General">
                        <c:v>-1.3476101980641701E-4</c:v>
                      </c:pt>
                      <c:pt idx="2627" formatCode="General">
                        <c:v>-2.3035953137571E-4</c:v>
                      </c:pt>
                      <c:pt idx="2628">
                        <c:v>-8.3827085125829504E-5</c:v>
                      </c:pt>
                      <c:pt idx="2629" formatCode="General">
                        <c:v>-1.06966498427428E-4</c:v>
                      </c:pt>
                      <c:pt idx="2630" formatCode="General">
                        <c:v>-1.4077509781447301E-4</c:v>
                      </c:pt>
                      <c:pt idx="2631" formatCode="General">
                        <c:v>-1.7137389992278199E-4</c:v>
                      </c:pt>
                      <c:pt idx="2632" formatCode="General">
                        <c:v>-1.69831321163363E-4</c:v>
                      </c:pt>
                      <c:pt idx="2633" formatCode="General">
                        <c:v>-1.43327307840021E-4</c:v>
                      </c:pt>
                      <c:pt idx="2634" formatCode="General">
                        <c:v>-1.46252264691469E-4</c:v>
                      </c:pt>
                      <c:pt idx="2635" formatCode="General">
                        <c:v>-1.4219413833626299E-4</c:v>
                      </c:pt>
                      <c:pt idx="2636" formatCode="General">
                        <c:v>-1.5108631100789301E-4</c:v>
                      </c:pt>
                      <c:pt idx="2637" formatCode="General">
                        <c:v>-1.19622864935403E-4</c:v>
                      </c:pt>
                      <c:pt idx="2638" formatCode="General">
                        <c:v>-1.3153723439272299E-4</c:v>
                      </c:pt>
                      <c:pt idx="2639">
                        <c:v>-8.94783273393804E-5</c:v>
                      </c:pt>
                      <c:pt idx="2640" formatCode="General">
                        <c:v>-1.03327253495828E-4</c:v>
                      </c:pt>
                      <c:pt idx="2641" formatCode="General">
                        <c:v>-1.2291688645369299E-4</c:v>
                      </c:pt>
                      <c:pt idx="2642" formatCode="General">
                        <c:v>-1.0021961798487901E-4</c:v>
                      </c:pt>
                      <c:pt idx="2643" formatCode="General">
                        <c:v>-1.3453855690801801E-4</c:v>
                      </c:pt>
                      <c:pt idx="2644">
                        <c:v>-9.3773216659328402E-5</c:v>
                      </c:pt>
                      <c:pt idx="2645" formatCode="General">
                        <c:v>-1.1144784331084199E-4</c:v>
                      </c:pt>
                      <c:pt idx="2646" formatCode="General">
                        <c:v>-1.6857474570006599E-4</c:v>
                      </c:pt>
                      <c:pt idx="2647" formatCode="General">
                        <c:v>-1.5278655319030701E-4</c:v>
                      </c:pt>
                      <c:pt idx="2648" formatCode="General">
                        <c:v>-1.5428513434718999E-4</c:v>
                      </c:pt>
                      <c:pt idx="2649" formatCode="General">
                        <c:v>-1.8477695599937899E-4</c:v>
                      </c:pt>
                      <c:pt idx="2650" formatCode="General">
                        <c:v>-1.3251915630683E-4</c:v>
                      </c:pt>
                      <c:pt idx="2651" formatCode="General">
                        <c:v>-1.0976587987031801E-4</c:v>
                      </c:pt>
                      <c:pt idx="2652">
                        <c:v>-9.1003244988800401E-5</c:v>
                      </c:pt>
                      <c:pt idx="2653">
                        <c:v>-8.7237088467763502E-5</c:v>
                      </c:pt>
                      <c:pt idx="2654" formatCode="General">
                        <c:v>-1.17014765751942E-4</c:v>
                      </c:pt>
                      <c:pt idx="2655" formatCode="General">
                        <c:v>-1.2846830476182501E-4</c:v>
                      </c:pt>
                      <c:pt idx="2656">
                        <c:v>-8.6685480715400796E-5</c:v>
                      </c:pt>
                      <c:pt idx="2657">
                        <c:v>-9.9220629454524598E-5</c:v>
                      </c:pt>
                      <c:pt idx="2658">
                        <c:v>-8.2751294281809297E-5</c:v>
                      </c:pt>
                      <c:pt idx="2659">
                        <c:v>-7.7940000147450604E-5</c:v>
                      </c:pt>
                      <c:pt idx="2660" formatCode="General">
                        <c:v>-1.38521346911342E-4</c:v>
                      </c:pt>
                      <c:pt idx="2661" formatCode="General">
                        <c:v>-1.3846928545934001E-4</c:v>
                      </c:pt>
                      <c:pt idx="2662" formatCode="General">
                        <c:v>-1.15216493843145E-4</c:v>
                      </c:pt>
                      <c:pt idx="2663" formatCode="General">
                        <c:v>-1.5811767369420301E-4</c:v>
                      </c:pt>
                      <c:pt idx="2664" formatCode="General">
                        <c:v>-1.2074667362079999E-4</c:v>
                      </c:pt>
                      <c:pt idx="2665" formatCode="General">
                        <c:v>-1.3517694085210999E-4</c:v>
                      </c:pt>
                      <c:pt idx="2666" formatCode="General">
                        <c:v>-1.2364450129501099E-4</c:v>
                      </c:pt>
                      <c:pt idx="2667" formatCode="General">
                        <c:v>-1.25746950891971E-4</c:v>
                      </c:pt>
                      <c:pt idx="2668" formatCode="General">
                        <c:v>-1.5791673293468999E-4</c:v>
                      </c:pt>
                      <c:pt idx="2669" formatCode="General">
                        <c:v>-1.4458178844116901E-4</c:v>
                      </c:pt>
                      <c:pt idx="2670" formatCode="General">
                        <c:v>-1.56352533829608E-4</c:v>
                      </c:pt>
                      <c:pt idx="2671" formatCode="General">
                        <c:v>-1.3991468314378201E-4</c:v>
                      </c:pt>
                      <c:pt idx="2672" formatCode="General">
                        <c:v>-2.0964643269913801E-4</c:v>
                      </c:pt>
                      <c:pt idx="2673" formatCode="General">
                        <c:v>-1.2534156215065399E-4</c:v>
                      </c:pt>
                      <c:pt idx="2674" formatCode="General">
                        <c:v>-1.6992944698992099E-4</c:v>
                      </c:pt>
                      <c:pt idx="2675" formatCode="General">
                        <c:v>-1.5699672245571999E-4</c:v>
                      </c:pt>
                      <c:pt idx="2676">
                        <c:v>-8.9323176534516401E-5</c:v>
                      </c:pt>
                      <c:pt idx="2677">
                        <c:v>-9.9619178307719104E-5</c:v>
                      </c:pt>
                      <c:pt idx="2678" formatCode="General">
                        <c:v>-2.0495814252022101E-4</c:v>
                      </c:pt>
                      <c:pt idx="2679" formatCode="General">
                        <c:v>-1.02384793143345E-4</c:v>
                      </c:pt>
                      <c:pt idx="2680" formatCode="General">
                        <c:v>-1.6132952621371899E-4</c:v>
                      </c:pt>
                      <c:pt idx="2681" formatCode="General">
                        <c:v>-1.1821468247906501E-4</c:v>
                      </c:pt>
                      <c:pt idx="2682" formatCode="General">
                        <c:v>-1.6418471281809201E-4</c:v>
                      </c:pt>
                      <c:pt idx="2683">
                        <c:v>-8.7211408437623094E-5</c:v>
                      </c:pt>
                      <c:pt idx="2684" formatCode="General">
                        <c:v>-1.1516051062031499E-4</c:v>
                      </c:pt>
                      <c:pt idx="2685" formatCode="General">
                        <c:v>-1.2522617888941401E-4</c:v>
                      </c:pt>
                      <c:pt idx="2686" formatCode="General">
                        <c:v>-1.44750368008678E-4</c:v>
                      </c:pt>
                      <c:pt idx="2687" formatCode="General">
                        <c:v>-1.99188578376301E-4</c:v>
                      </c:pt>
                      <c:pt idx="2688" formatCode="General">
                        <c:v>-1.18863692532101E-4</c:v>
                      </c:pt>
                      <c:pt idx="2689" formatCode="General">
                        <c:v>-1.7880616760230199E-4</c:v>
                      </c:pt>
                      <c:pt idx="2690" formatCode="General">
                        <c:v>-1.1703448512075201E-4</c:v>
                      </c:pt>
                      <c:pt idx="2691" formatCode="General">
                        <c:v>-1.55115641477793E-4</c:v>
                      </c:pt>
                      <c:pt idx="2692" formatCode="General">
                        <c:v>-1.02063433524352E-4</c:v>
                      </c:pt>
                      <c:pt idx="2693" formatCode="General">
                        <c:v>-1.9849106859934701E-4</c:v>
                      </c:pt>
                      <c:pt idx="2694" formatCode="General">
                        <c:v>-1.3566539820319699E-4</c:v>
                      </c:pt>
                      <c:pt idx="2695" formatCode="General">
                        <c:v>-1.2382777645843901E-4</c:v>
                      </c:pt>
                      <c:pt idx="2696" formatCode="General">
                        <c:v>-2.0094168103176001E-4</c:v>
                      </c:pt>
                      <c:pt idx="2697" formatCode="General">
                        <c:v>-1.2828913975975801E-4</c:v>
                      </c:pt>
                      <c:pt idx="2698">
                        <c:v>-9.1337136676105393E-5</c:v>
                      </c:pt>
                      <c:pt idx="2699" formatCode="General">
                        <c:v>-2.5615541038490601E-4</c:v>
                      </c:pt>
                      <c:pt idx="2700">
                        <c:v>-9.5293095831277901E-5</c:v>
                      </c:pt>
                      <c:pt idx="2701" formatCode="General">
                        <c:v>-1.4436959413416999E-4</c:v>
                      </c:pt>
                      <c:pt idx="2702" formatCode="General">
                        <c:v>-1.1777804029076801E-4</c:v>
                      </c:pt>
                      <c:pt idx="2703" formatCode="General">
                        <c:v>-1.1889145155259401E-4</c:v>
                      </c:pt>
                      <c:pt idx="2704" formatCode="General">
                        <c:v>-1.12763269555923E-4</c:v>
                      </c:pt>
                      <c:pt idx="2705" formatCode="General">
                        <c:v>-1.43281846810176E-4</c:v>
                      </c:pt>
                      <c:pt idx="2706" formatCode="General">
                        <c:v>-1.48317956844875E-4</c:v>
                      </c:pt>
                      <c:pt idx="2707" formatCode="General">
                        <c:v>-1.80591214289103E-4</c:v>
                      </c:pt>
                      <c:pt idx="2708" formatCode="General">
                        <c:v>-1.1431442413141399E-4</c:v>
                      </c:pt>
                      <c:pt idx="2709" formatCode="General">
                        <c:v>-1.16794737551852E-4</c:v>
                      </c:pt>
                      <c:pt idx="2710" formatCode="General">
                        <c:v>-1.47142910228378E-4</c:v>
                      </c:pt>
                      <c:pt idx="2711" formatCode="General">
                        <c:v>-1.13456033317861E-4</c:v>
                      </c:pt>
                      <c:pt idx="2712" formatCode="General">
                        <c:v>-1.4608570403263E-4</c:v>
                      </c:pt>
                      <c:pt idx="2713" formatCode="General">
                        <c:v>-1.4081384018396401E-4</c:v>
                      </c:pt>
                      <c:pt idx="2714" formatCode="General">
                        <c:v>-1.2472774440232899E-4</c:v>
                      </c:pt>
                      <c:pt idx="2715" formatCode="General">
                        <c:v>-1.5479652788833001E-4</c:v>
                      </c:pt>
                      <c:pt idx="2716" formatCode="General">
                        <c:v>-1.0441126496883701E-4</c:v>
                      </c:pt>
                      <c:pt idx="2717" formatCode="General">
                        <c:v>-1.4351473831294401E-4</c:v>
                      </c:pt>
                      <c:pt idx="2718" formatCode="General">
                        <c:v>-1.3196705117172599E-4</c:v>
                      </c:pt>
                      <c:pt idx="2719" formatCode="General">
                        <c:v>-1.21708135406333E-4</c:v>
                      </c:pt>
                      <c:pt idx="2720" formatCode="General">
                        <c:v>-1.2373534269817499E-4</c:v>
                      </c:pt>
                      <c:pt idx="2721" formatCode="General">
                        <c:v>-1.1089683819277301E-4</c:v>
                      </c:pt>
                      <c:pt idx="2722">
                        <c:v>-9.3985726174586394E-5</c:v>
                      </c:pt>
                      <c:pt idx="2723" formatCode="General">
                        <c:v>-1.15986227428896E-4</c:v>
                      </c:pt>
                      <c:pt idx="2724" formatCode="General">
                        <c:v>-1.97497300937547E-4</c:v>
                      </c:pt>
                      <c:pt idx="2725" formatCode="General">
                        <c:v>-1.55097290241196E-4</c:v>
                      </c:pt>
                      <c:pt idx="2726" formatCode="General">
                        <c:v>-1.7222275876917201E-4</c:v>
                      </c:pt>
                      <c:pt idx="2727" formatCode="General">
                        <c:v>-1.3491262742432899E-4</c:v>
                      </c:pt>
                      <c:pt idx="2728" formatCode="General">
                        <c:v>-1.6061113970304201E-4</c:v>
                      </c:pt>
                      <c:pt idx="2729" formatCode="General">
                        <c:v>-1.62001014466852E-4</c:v>
                      </c:pt>
                      <c:pt idx="2730" formatCode="General">
                        <c:v>-1.1997184704488599E-4</c:v>
                      </c:pt>
                      <c:pt idx="2731" formatCode="General">
                        <c:v>-1.20603298440947E-4</c:v>
                      </c:pt>
                      <c:pt idx="2732" formatCode="General">
                        <c:v>-1.6064069424166801E-4</c:v>
                      </c:pt>
                      <c:pt idx="2733" formatCode="General">
                        <c:v>-1.69129437541807E-4</c:v>
                      </c:pt>
                      <c:pt idx="2734" formatCode="General">
                        <c:v>-1.28718855973434E-4</c:v>
                      </c:pt>
                      <c:pt idx="2735" formatCode="General">
                        <c:v>-1.2963575237439601E-4</c:v>
                      </c:pt>
                      <c:pt idx="2736">
                        <c:v>-6.9023183187039397E-5</c:v>
                      </c:pt>
                      <c:pt idx="2737" formatCode="General">
                        <c:v>-1.4417528098582499E-4</c:v>
                      </c:pt>
                      <c:pt idx="2738">
                        <c:v>-9.7919670043492094E-5</c:v>
                      </c:pt>
                      <c:pt idx="2739" formatCode="General">
                        <c:v>-1.6045647560633099E-4</c:v>
                      </c:pt>
                      <c:pt idx="2740" formatCode="General">
                        <c:v>-1.6236131829729699E-4</c:v>
                      </c:pt>
                      <c:pt idx="2741" formatCode="General">
                        <c:v>-1.3019832587500601E-4</c:v>
                      </c:pt>
                      <c:pt idx="2742" formatCode="General">
                        <c:v>-1.3324796899009101E-4</c:v>
                      </c:pt>
                      <c:pt idx="2743">
                        <c:v>-5.3329745378927001E-5</c:v>
                      </c:pt>
                      <c:pt idx="2744">
                        <c:v>-7.9013881510030495E-5</c:v>
                      </c:pt>
                      <c:pt idx="2745">
                        <c:v>-9.6213793339066297E-5</c:v>
                      </c:pt>
                      <c:pt idx="2746" formatCode="General">
                        <c:v>-1.8974845641185701E-4</c:v>
                      </c:pt>
                      <c:pt idx="2747" formatCode="General">
                        <c:v>-1.2313943583675999E-4</c:v>
                      </c:pt>
                      <c:pt idx="2748" formatCode="General">
                        <c:v>-1.03148448172331E-4</c:v>
                      </c:pt>
                      <c:pt idx="2749" formatCode="General">
                        <c:v>-1.1864624689345899E-4</c:v>
                      </c:pt>
                      <c:pt idx="2750" formatCode="General">
                        <c:v>-1.7229256355098699E-4</c:v>
                      </c:pt>
                      <c:pt idx="2751" formatCode="General">
                        <c:v>-1.11280789381084E-4</c:v>
                      </c:pt>
                      <c:pt idx="2752" formatCode="General">
                        <c:v>-1.3212180931296199E-4</c:v>
                      </c:pt>
                      <c:pt idx="2753" formatCode="General">
                        <c:v>-1.4126984239950599E-4</c:v>
                      </c:pt>
                      <c:pt idx="2754" formatCode="General">
                        <c:v>-1.0144581175171699E-4</c:v>
                      </c:pt>
                      <c:pt idx="2755" formatCode="General">
                        <c:v>-1.47876009928091E-4</c:v>
                      </c:pt>
                      <c:pt idx="2756">
                        <c:v>-9.7323715730445197E-5</c:v>
                      </c:pt>
                      <c:pt idx="2757" formatCode="General">
                        <c:v>-1.18511945091987E-4</c:v>
                      </c:pt>
                      <c:pt idx="2758" formatCode="General">
                        <c:v>-1.6672354412188399E-4</c:v>
                      </c:pt>
                      <c:pt idx="2759" formatCode="General">
                        <c:v>-1.4925409334628299E-4</c:v>
                      </c:pt>
                      <c:pt idx="2760" formatCode="General">
                        <c:v>-1.1516613067388199E-4</c:v>
                      </c:pt>
                      <c:pt idx="2761" formatCode="General">
                        <c:v>-1.6762263486925401E-4</c:v>
                      </c:pt>
                      <c:pt idx="2762" formatCode="General">
                        <c:v>-1.53661307767004E-4</c:v>
                      </c:pt>
                      <c:pt idx="2763" formatCode="General">
                        <c:v>-1.5177981804188699E-4</c:v>
                      </c:pt>
                      <c:pt idx="2764" formatCode="General">
                        <c:v>-1.49843105317852E-4</c:v>
                      </c:pt>
                      <c:pt idx="2765" formatCode="General">
                        <c:v>-1.2936842734796299E-4</c:v>
                      </c:pt>
                      <c:pt idx="2766">
                        <c:v>-8.5491764562069199E-5</c:v>
                      </c:pt>
                      <c:pt idx="2767" formatCode="General">
                        <c:v>-1.13477020088642E-4</c:v>
                      </c:pt>
                      <c:pt idx="2768" formatCode="General">
                        <c:v>-1.41529091978488E-4</c:v>
                      </c:pt>
                      <c:pt idx="2769" formatCode="General">
                        <c:v>-1.06562899234905E-4</c:v>
                      </c:pt>
                      <c:pt idx="2770">
                        <c:v>-9.1767513940393895E-5</c:v>
                      </c:pt>
                      <c:pt idx="2771" formatCode="General">
                        <c:v>-1.38648569657352E-4</c:v>
                      </c:pt>
                      <c:pt idx="2772" formatCode="General">
                        <c:v>-1.5071673291904399E-4</c:v>
                      </c:pt>
                      <c:pt idx="2773" formatCode="General">
                        <c:v>-1.5123909504406301E-4</c:v>
                      </c:pt>
                      <c:pt idx="2774" formatCode="General">
                        <c:v>-1.23738817873625E-4</c:v>
                      </c:pt>
                      <c:pt idx="2775" formatCode="General">
                        <c:v>-1.46132233051456E-4</c:v>
                      </c:pt>
                      <c:pt idx="2776" formatCode="General">
                        <c:v>-1.2457716730128099E-4</c:v>
                      </c:pt>
                      <c:pt idx="2777">
                        <c:v>-9.1614712977264705E-5</c:v>
                      </c:pt>
                      <c:pt idx="2778" formatCode="General">
                        <c:v>-1.33437825746099E-4</c:v>
                      </c:pt>
                      <c:pt idx="2779">
                        <c:v>-9.8181613583168202E-5</c:v>
                      </c:pt>
                      <c:pt idx="2780" formatCode="General">
                        <c:v>-1.2768493699820001E-4</c:v>
                      </c:pt>
                      <c:pt idx="2781" formatCode="General">
                        <c:v>-1.9159719489814401E-4</c:v>
                      </c:pt>
                      <c:pt idx="2782" formatCode="General">
                        <c:v>-1.2306839747510699E-4</c:v>
                      </c:pt>
                      <c:pt idx="2783" formatCode="General">
                        <c:v>-1.13148396581899E-4</c:v>
                      </c:pt>
                      <c:pt idx="2784" formatCode="General">
                        <c:v>-1.4168529876965499E-4</c:v>
                      </c:pt>
                      <c:pt idx="2785">
                        <c:v>-7.5302832844327498E-5</c:v>
                      </c:pt>
                      <c:pt idx="2786" formatCode="General">
                        <c:v>-1.3617874458976301E-4</c:v>
                      </c:pt>
                      <c:pt idx="2787" formatCode="General">
                        <c:v>-1.14375458933082E-4</c:v>
                      </c:pt>
                      <c:pt idx="2788">
                        <c:v>-5.26250353019054E-5</c:v>
                      </c:pt>
                      <c:pt idx="2789" formatCode="General">
                        <c:v>-1.36661017470563E-4</c:v>
                      </c:pt>
                      <c:pt idx="2790">
                        <c:v>-7.9299963173761398E-5</c:v>
                      </c:pt>
                      <c:pt idx="2791">
                        <c:v>-8.4969255832355496E-5</c:v>
                      </c:pt>
                      <c:pt idx="2792" formatCode="General">
                        <c:v>-1.07902199245094E-4</c:v>
                      </c:pt>
                      <c:pt idx="2793" formatCode="General">
                        <c:v>-1.42760868370844E-4</c:v>
                      </c:pt>
                      <c:pt idx="2794" formatCode="General">
                        <c:v>-1.3986874932433299E-4</c:v>
                      </c:pt>
                      <c:pt idx="2795" formatCode="General">
                        <c:v>-1.3987964541875301E-4</c:v>
                      </c:pt>
                      <c:pt idx="2796" formatCode="General">
                        <c:v>-1.39413897608754E-4</c:v>
                      </c:pt>
                      <c:pt idx="2797" formatCode="General">
                        <c:v>-1.5632153711686101E-4</c:v>
                      </c:pt>
                      <c:pt idx="2798">
                        <c:v>-9.5846221644583401E-5</c:v>
                      </c:pt>
                      <c:pt idx="2799">
                        <c:v>-9.8615586807238099E-5</c:v>
                      </c:pt>
                      <c:pt idx="2800">
                        <c:v>-4.5601496041392199E-5</c:v>
                      </c:pt>
                      <c:pt idx="2801" formatCode="General">
                        <c:v>-1.2726414901836699E-4</c:v>
                      </c:pt>
                      <c:pt idx="2802" formatCode="General">
                        <c:v>-1.2312340135090999E-4</c:v>
                      </c:pt>
                      <c:pt idx="2803" formatCode="General">
                        <c:v>-1.4808950299902301E-4</c:v>
                      </c:pt>
                      <c:pt idx="2804" formatCode="General">
                        <c:v>-1.5252541281628599E-4</c:v>
                      </c:pt>
                      <c:pt idx="2805" formatCode="General">
                        <c:v>-1.2331591055974301E-4</c:v>
                      </c:pt>
                      <c:pt idx="2806" formatCode="General">
                        <c:v>-1.04896137123578E-4</c:v>
                      </c:pt>
                      <c:pt idx="2807" formatCode="General">
                        <c:v>-1.23876209092164E-4</c:v>
                      </c:pt>
                      <c:pt idx="2808" formatCode="General">
                        <c:v>-1.2999704878967699E-4</c:v>
                      </c:pt>
                      <c:pt idx="2809" formatCode="General">
                        <c:v>-1.26261796537441E-4</c:v>
                      </c:pt>
                      <c:pt idx="2810" formatCode="General">
                        <c:v>-1.01673832476099E-4</c:v>
                      </c:pt>
                      <c:pt idx="2811" formatCode="General">
                        <c:v>-1.5684458575202699E-4</c:v>
                      </c:pt>
                      <c:pt idx="2812">
                        <c:v>-7.38713696173366E-5</c:v>
                      </c:pt>
                      <c:pt idx="2813" formatCode="General">
                        <c:v>-1.74358449527325E-4</c:v>
                      </c:pt>
                      <c:pt idx="2814" formatCode="General">
                        <c:v>-1.18961763288968E-4</c:v>
                      </c:pt>
                      <c:pt idx="2815" formatCode="General">
                        <c:v>-1.26051748753292E-4</c:v>
                      </c:pt>
                      <c:pt idx="2816">
                        <c:v>-8.1680157887359806E-5</c:v>
                      </c:pt>
                      <c:pt idx="2817">
                        <c:v>-7.4948116965484405E-5</c:v>
                      </c:pt>
                      <c:pt idx="2818" formatCode="General">
                        <c:v>-1.12615638053627E-4</c:v>
                      </c:pt>
                      <c:pt idx="2819" formatCode="General">
                        <c:v>-1.28436105274688E-4</c:v>
                      </c:pt>
                      <c:pt idx="2820">
                        <c:v>-9.7631973232618506E-5</c:v>
                      </c:pt>
                      <c:pt idx="2821" formatCode="General">
                        <c:v>-1.2804859914444501E-4</c:v>
                      </c:pt>
                      <c:pt idx="2822">
                        <c:v>-9.3088060991060605E-5</c:v>
                      </c:pt>
                      <c:pt idx="2823">
                        <c:v>-9.5160052587479093E-5</c:v>
                      </c:pt>
                      <c:pt idx="2824" formatCode="General">
                        <c:v>-1.3655168000128101E-4</c:v>
                      </c:pt>
                      <c:pt idx="2825" formatCode="General">
                        <c:v>-1.5894344245100301E-4</c:v>
                      </c:pt>
                      <c:pt idx="2826" formatCode="General">
                        <c:v>-1.45006052141084E-4</c:v>
                      </c:pt>
                      <c:pt idx="2827" formatCode="General">
                        <c:v>-1.2802061490734801E-4</c:v>
                      </c:pt>
                      <c:pt idx="2828" formatCode="General">
                        <c:v>-1.5817492242370301E-4</c:v>
                      </c:pt>
                      <c:pt idx="2829" formatCode="General">
                        <c:v>-1.0674835794486001E-4</c:v>
                      </c:pt>
                      <c:pt idx="2830">
                        <c:v>-8.7875201895840102E-5</c:v>
                      </c:pt>
                      <c:pt idx="2831" formatCode="General">
                        <c:v>-1.19572478631064E-4</c:v>
                      </c:pt>
                      <c:pt idx="2832" formatCode="General">
                        <c:v>-1.2357118915923201E-4</c:v>
                      </c:pt>
                      <c:pt idx="2833">
                        <c:v>-9.6988580059192194E-5</c:v>
                      </c:pt>
                      <c:pt idx="2834">
                        <c:v>-5.2433825632419601E-5</c:v>
                      </c:pt>
                      <c:pt idx="2835" formatCode="General">
                        <c:v>-1.3502459258307099E-4</c:v>
                      </c:pt>
                      <c:pt idx="2836" formatCode="General">
                        <c:v>-1.04973862324785E-4</c:v>
                      </c:pt>
                      <c:pt idx="2837" formatCode="General">
                        <c:v>-1.35607845163353E-4</c:v>
                      </c:pt>
                      <c:pt idx="2838">
                        <c:v>-8.5045672574488599E-5</c:v>
                      </c:pt>
                      <c:pt idx="2839" formatCode="General">
                        <c:v>-1.09325901739161E-4</c:v>
                      </c:pt>
                      <c:pt idx="2840" formatCode="General">
                        <c:v>-1.15921865519392E-4</c:v>
                      </c:pt>
                      <c:pt idx="2841" formatCode="General">
                        <c:v>-1.32815861701333E-4</c:v>
                      </c:pt>
                      <c:pt idx="2842" formatCode="General">
                        <c:v>-1.18239231328635E-4</c:v>
                      </c:pt>
                      <c:pt idx="2843">
                        <c:v>-5.9074767207009603E-5</c:v>
                      </c:pt>
                      <c:pt idx="2844">
                        <c:v>-8.1451976132895099E-5</c:v>
                      </c:pt>
                      <c:pt idx="2845" formatCode="General">
                        <c:v>-1.49443619816934E-4</c:v>
                      </c:pt>
                      <c:pt idx="2846" formatCode="General">
                        <c:v>-1.07579205946524E-4</c:v>
                      </c:pt>
                      <c:pt idx="2847" formatCode="General">
                        <c:v>-1.0197748125406E-4</c:v>
                      </c:pt>
                      <c:pt idx="2848" formatCode="General">
                        <c:v>-1.2868077668207699E-4</c:v>
                      </c:pt>
                      <c:pt idx="2849">
                        <c:v>-8.1677803557603999E-5</c:v>
                      </c:pt>
                      <c:pt idx="2850" formatCode="General">
                        <c:v>-1.11959205016934E-4</c:v>
                      </c:pt>
                      <c:pt idx="2851">
                        <c:v>-7.8821846021780894E-5</c:v>
                      </c:pt>
                      <c:pt idx="2852">
                        <c:v>-9.6086674356965994E-5</c:v>
                      </c:pt>
                      <c:pt idx="2853" formatCode="General">
                        <c:v>-1.09836243780071E-4</c:v>
                      </c:pt>
                      <c:pt idx="2854" formatCode="General">
                        <c:v>-1.15928661082086E-4</c:v>
                      </c:pt>
                      <c:pt idx="2855" formatCode="General">
                        <c:v>-1.07451535706634E-4</c:v>
                      </c:pt>
                      <c:pt idx="2856" formatCode="General">
                        <c:v>-1.0693798219933E-4</c:v>
                      </c:pt>
                      <c:pt idx="2857" formatCode="General">
                        <c:v>-1.5639148635090001E-4</c:v>
                      </c:pt>
                      <c:pt idx="2858" formatCode="General">
                        <c:v>-1.3361126396148901E-4</c:v>
                      </c:pt>
                      <c:pt idx="2859">
                        <c:v>-8.9677871346710702E-5</c:v>
                      </c:pt>
                      <c:pt idx="2860" formatCode="General">
                        <c:v>-1.21021892145453E-4</c:v>
                      </c:pt>
                      <c:pt idx="2861">
                        <c:v>-9.4839469993682297E-5</c:v>
                      </c:pt>
                      <c:pt idx="2862" formatCode="General">
                        <c:v>-1.3499463788755499E-4</c:v>
                      </c:pt>
                      <c:pt idx="2863" formatCode="General">
                        <c:v>-1.2150344332368E-4</c:v>
                      </c:pt>
                      <c:pt idx="2864">
                        <c:v>-9.74802643954648E-5</c:v>
                      </c:pt>
                      <c:pt idx="2865">
                        <c:v>-7.7543472416386297E-5</c:v>
                      </c:pt>
                      <c:pt idx="2866">
                        <c:v>-6.3411774497212599E-5</c:v>
                      </c:pt>
                      <c:pt idx="2867" formatCode="General">
                        <c:v>-1.06922775504761E-4</c:v>
                      </c:pt>
                      <c:pt idx="2868">
                        <c:v>-7.9340777982955506E-5</c:v>
                      </c:pt>
                      <c:pt idx="2869" formatCode="General">
                        <c:v>-1.05833124659238E-4</c:v>
                      </c:pt>
                      <c:pt idx="2870">
                        <c:v>-8.8242777616743593E-5</c:v>
                      </c:pt>
                      <c:pt idx="2871">
                        <c:v>-7.7567795172928098E-5</c:v>
                      </c:pt>
                      <c:pt idx="2872">
                        <c:v>-9.5712205433925399E-5</c:v>
                      </c:pt>
                      <c:pt idx="2873">
                        <c:v>-5.0072320570470002E-5</c:v>
                      </c:pt>
                      <c:pt idx="2874">
                        <c:v>-8.4663922792826296E-5</c:v>
                      </c:pt>
                      <c:pt idx="2875">
                        <c:v>-4.1892191413064E-5</c:v>
                      </c:pt>
                      <c:pt idx="2876" formatCode="General">
                        <c:v>-1.11177037743295E-4</c:v>
                      </c:pt>
                      <c:pt idx="2877">
                        <c:v>-9.6724362378599205E-5</c:v>
                      </c:pt>
                      <c:pt idx="2878">
                        <c:v>-8.2730781577241406E-5</c:v>
                      </c:pt>
                      <c:pt idx="2879">
                        <c:v>-8.1909017626757697E-5</c:v>
                      </c:pt>
                      <c:pt idx="2880" formatCode="General">
                        <c:v>-1.2920798745777801E-4</c:v>
                      </c:pt>
                      <c:pt idx="2881" formatCode="General">
                        <c:v>-1.07300823286415E-4</c:v>
                      </c:pt>
                      <c:pt idx="2882">
                        <c:v>-8.4747692276579303E-5</c:v>
                      </c:pt>
                      <c:pt idx="2883">
                        <c:v>-8.9123990519702603E-5</c:v>
                      </c:pt>
                      <c:pt idx="2884" formatCode="General">
                        <c:v>-1.88933687161377E-4</c:v>
                      </c:pt>
                      <c:pt idx="2885">
                        <c:v>-6.3121606007127503E-5</c:v>
                      </c:pt>
                      <c:pt idx="2886">
                        <c:v>-7.5532443443751697E-5</c:v>
                      </c:pt>
                      <c:pt idx="2887" formatCode="General">
                        <c:v>-1.04548948650195E-4</c:v>
                      </c:pt>
                      <c:pt idx="2888" formatCode="General">
                        <c:v>-1.0601454637562099E-4</c:v>
                      </c:pt>
                      <c:pt idx="2889" formatCode="General">
                        <c:v>-1.19412933128449E-4</c:v>
                      </c:pt>
                      <c:pt idx="2890" formatCode="General">
                        <c:v>-1.15943763042835E-4</c:v>
                      </c:pt>
                      <c:pt idx="2891" formatCode="General">
                        <c:v>-1.40619901810856E-4</c:v>
                      </c:pt>
                      <c:pt idx="2892">
                        <c:v>-9.5645987097756299E-5</c:v>
                      </c:pt>
                      <c:pt idx="2893" formatCode="General">
                        <c:v>-1.1193832375668501E-4</c:v>
                      </c:pt>
                      <c:pt idx="2894" formatCode="General">
                        <c:v>-1.15767190073112E-4</c:v>
                      </c:pt>
                      <c:pt idx="2895">
                        <c:v>-3.9891341923967297E-5</c:v>
                      </c:pt>
                      <c:pt idx="2896">
                        <c:v>-7.5645888269099102E-5</c:v>
                      </c:pt>
                      <c:pt idx="2897" formatCode="General">
                        <c:v>-1.1326635816156101E-4</c:v>
                      </c:pt>
                      <c:pt idx="2898">
                        <c:v>-5.5689344233882198E-5</c:v>
                      </c:pt>
                      <c:pt idx="2899" formatCode="General">
                        <c:v>-1.4008446064463299E-4</c:v>
                      </c:pt>
                      <c:pt idx="2900" formatCode="General">
                        <c:v>-1.30103310452505E-4</c:v>
                      </c:pt>
                      <c:pt idx="2901" formatCode="General">
                        <c:v>-1.1364069089112499E-4</c:v>
                      </c:pt>
                      <c:pt idx="2902">
                        <c:v>-8.3204662265411807E-5</c:v>
                      </c:pt>
                      <c:pt idx="2903">
                        <c:v>-9.7999273233645095E-5</c:v>
                      </c:pt>
                      <c:pt idx="2904">
                        <c:v>-8.9414681679027294E-5</c:v>
                      </c:pt>
                      <c:pt idx="2905">
                        <c:v>-7.8061699093654206E-5</c:v>
                      </c:pt>
                      <c:pt idx="2906">
                        <c:v>-8.8072643889124507E-5</c:v>
                      </c:pt>
                      <c:pt idx="2907" formatCode="General">
                        <c:v>-1.0709108961021899E-4</c:v>
                      </c:pt>
                      <c:pt idx="2908" formatCode="General">
                        <c:v>-1.126698725983E-4</c:v>
                      </c:pt>
                      <c:pt idx="2909">
                        <c:v>-5.05817462537393E-5</c:v>
                      </c:pt>
                      <c:pt idx="2910">
                        <c:v>-8.8331714554443398E-5</c:v>
                      </c:pt>
                      <c:pt idx="2911">
                        <c:v>-7.3667577719383398E-5</c:v>
                      </c:pt>
                      <c:pt idx="2912" formatCode="General">
                        <c:v>-1.3165917884492301E-4</c:v>
                      </c:pt>
                      <c:pt idx="2913">
                        <c:v>-7.7047886621246699E-5</c:v>
                      </c:pt>
                      <c:pt idx="2914" formatCode="General">
                        <c:v>-1.1067803273614E-4</c:v>
                      </c:pt>
                      <c:pt idx="2915">
                        <c:v>-9.0575986489924504E-5</c:v>
                      </c:pt>
                      <c:pt idx="2916">
                        <c:v>-8.79874582454691E-5</c:v>
                      </c:pt>
                      <c:pt idx="2917" formatCode="General">
                        <c:v>-1.22270803687079E-4</c:v>
                      </c:pt>
                      <c:pt idx="2918">
                        <c:v>-8.8660759784492098E-5</c:v>
                      </c:pt>
                      <c:pt idx="2919" formatCode="General">
                        <c:v>-1.03798383259334E-4</c:v>
                      </c:pt>
                      <c:pt idx="2920">
                        <c:v>-8.2458822132544594E-5</c:v>
                      </c:pt>
                      <c:pt idx="2921">
                        <c:v>-7.1029739642713003E-5</c:v>
                      </c:pt>
                      <c:pt idx="2922" formatCode="General">
                        <c:v>-1.6402492863961901E-4</c:v>
                      </c:pt>
                      <c:pt idx="2923">
                        <c:v>-5.2553922168052901E-5</c:v>
                      </c:pt>
                      <c:pt idx="2924">
                        <c:v>-6.6236805688538395E-5</c:v>
                      </c:pt>
                      <c:pt idx="2925">
                        <c:v>-8.34611895522009E-5</c:v>
                      </c:pt>
                      <c:pt idx="2926" formatCode="General">
                        <c:v>-1.1473721385592601E-4</c:v>
                      </c:pt>
                      <c:pt idx="2927">
                        <c:v>-6.3387371006279594E-5</c:v>
                      </c:pt>
                      <c:pt idx="2928">
                        <c:v>-7.1171476907056801E-5</c:v>
                      </c:pt>
                      <c:pt idx="2929">
                        <c:v>-6.4303391979530497E-5</c:v>
                      </c:pt>
                      <c:pt idx="2930">
                        <c:v>-8.79830825938957E-5</c:v>
                      </c:pt>
                      <c:pt idx="2931" formatCode="General">
                        <c:v>-1.3196157850893899E-4</c:v>
                      </c:pt>
                      <c:pt idx="2932">
                        <c:v>-9.3164420620165005E-5</c:v>
                      </c:pt>
                      <c:pt idx="2933">
                        <c:v>-5.1926103247032401E-5</c:v>
                      </c:pt>
                      <c:pt idx="2934" formatCode="General">
                        <c:v>-1.12998827394099E-4</c:v>
                      </c:pt>
                      <c:pt idx="2935">
                        <c:v>-7.2788700155127203E-5</c:v>
                      </c:pt>
                      <c:pt idx="2936">
                        <c:v>-6.7232178900003694E-5</c:v>
                      </c:pt>
                      <c:pt idx="2937">
                        <c:v>-5.1921627487500002E-5</c:v>
                      </c:pt>
                      <c:pt idx="2938" formatCode="General">
                        <c:v>-1.1373482203010199E-4</c:v>
                      </c:pt>
                      <c:pt idx="2939">
                        <c:v>-6.19787690916314E-5</c:v>
                      </c:pt>
                      <c:pt idx="2940">
                        <c:v>-5.6613664634877802E-5</c:v>
                      </c:pt>
                      <c:pt idx="2941">
                        <c:v>-7.92088607762517E-5</c:v>
                      </c:pt>
                      <c:pt idx="2942">
                        <c:v>-5.1245898419992801E-5</c:v>
                      </c:pt>
                      <c:pt idx="2943">
                        <c:v>-8.6373964901454494E-5</c:v>
                      </c:pt>
                      <c:pt idx="2944">
                        <c:v>-2.5202718416186299E-5</c:v>
                      </c:pt>
                      <c:pt idx="2945">
                        <c:v>-9.3041027209927094E-5</c:v>
                      </c:pt>
                      <c:pt idx="2946">
                        <c:v>-9.7718105705757097E-5</c:v>
                      </c:pt>
                      <c:pt idx="2947">
                        <c:v>-9.0769941502015698E-5</c:v>
                      </c:pt>
                      <c:pt idx="2948" formatCode="General">
                        <c:v>-1.03813319816785E-4</c:v>
                      </c:pt>
                      <c:pt idx="2949">
                        <c:v>-5.8947183746929202E-5</c:v>
                      </c:pt>
                      <c:pt idx="2950">
                        <c:v>-1.6303064288901002E-5</c:v>
                      </c:pt>
                      <c:pt idx="2951">
                        <c:v>-8.3476235672693395E-5</c:v>
                      </c:pt>
                      <c:pt idx="2952">
                        <c:v>-7.4037661561310504E-5</c:v>
                      </c:pt>
                      <c:pt idx="2953" formatCode="General">
                        <c:v>-1.10085093302959E-4</c:v>
                      </c:pt>
                      <c:pt idx="2954" formatCode="General">
                        <c:v>-1.0867999841481801E-4</c:v>
                      </c:pt>
                      <c:pt idx="2955">
                        <c:v>-6.3439786926093204E-5</c:v>
                      </c:pt>
                      <c:pt idx="2956">
                        <c:v>-7.2252527372037098E-5</c:v>
                      </c:pt>
                      <c:pt idx="2957">
                        <c:v>-5.2165336418440197E-5</c:v>
                      </c:pt>
                      <c:pt idx="2958">
                        <c:v>-5.3436899725335001E-5</c:v>
                      </c:pt>
                      <c:pt idx="2959">
                        <c:v>-7.9289659622927601E-5</c:v>
                      </c:pt>
                      <c:pt idx="2960">
                        <c:v>-4.3645558641123303E-5</c:v>
                      </c:pt>
                      <c:pt idx="2961" formatCode="General">
                        <c:v>-1.10204434587737E-4</c:v>
                      </c:pt>
                      <c:pt idx="2962">
                        <c:v>-6.2646710570611001E-5</c:v>
                      </c:pt>
                      <c:pt idx="2963">
                        <c:v>-8.7881370823277298E-5</c:v>
                      </c:pt>
                      <c:pt idx="2964" formatCode="General">
                        <c:v>-1.2783483702244201E-4</c:v>
                      </c:pt>
                      <c:pt idx="2965">
                        <c:v>-6.5240763876362994E-5</c:v>
                      </c:pt>
                      <c:pt idx="2966">
                        <c:v>-5.2665009073522097E-5</c:v>
                      </c:pt>
                      <c:pt idx="2967">
                        <c:v>-3.5955206092039001E-5</c:v>
                      </c:pt>
                      <c:pt idx="2968">
                        <c:v>-6.5068804982517799E-5</c:v>
                      </c:pt>
                      <c:pt idx="2969">
                        <c:v>-8.48348936780178E-5</c:v>
                      </c:pt>
                      <c:pt idx="2970">
                        <c:v>-3.0709392681373699E-5</c:v>
                      </c:pt>
                      <c:pt idx="2971">
                        <c:v>-5.3849129207469199E-5</c:v>
                      </c:pt>
                      <c:pt idx="2972">
                        <c:v>-4.2971990573957203E-5</c:v>
                      </c:pt>
                      <c:pt idx="2973">
                        <c:v>-5.4826593908137201E-5</c:v>
                      </c:pt>
                      <c:pt idx="2974">
                        <c:v>-4.4995599824264001E-5</c:v>
                      </c:pt>
                      <c:pt idx="2975">
                        <c:v>-5.7776780638070899E-5</c:v>
                      </c:pt>
                      <c:pt idx="2976">
                        <c:v>-9.9603021989374394E-5</c:v>
                      </c:pt>
                      <c:pt idx="2977" formatCode="General">
                        <c:v>-1.22860656512852E-4</c:v>
                      </c:pt>
                      <c:pt idx="2978">
                        <c:v>-9.6869859562711993E-5</c:v>
                      </c:pt>
                      <c:pt idx="2979">
                        <c:v>-9.4984866514447798E-5</c:v>
                      </c:pt>
                      <c:pt idx="2980">
                        <c:v>-9.8425473472112598E-5</c:v>
                      </c:pt>
                      <c:pt idx="2981">
                        <c:v>-8.7594158264183702E-5</c:v>
                      </c:pt>
                      <c:pt idx="2982" formatCode="General">
                        <c:v>-1.06850505525994E-4</c:v>
                      </c:pt>
                      <c:pt idx="2983">
                        <c:v>-7.5733341362639505E-5</c:v>
                      </c:pt>
                      <c:pt idx="2984" formatCode="General">
                        <c:v>-1.34310314548381E-4</c:v>
                      </c:pt>
                      <c:pt idx="2985">
                        <c:v>-2.8807471214547502E-5</c:v>
                      </c:pt>
                      <c:pt idx="2986">
                        <c:v>-7.7091163286379695E-5</c:v>
                      </c:pt>
                      <c:pt idx="2987">
                        <c:v>-5.9931888603790999E-5</c:v>
                      </c:pt>
                      <c:pt idx="2988">
                        <c:v>-8.0051031892878702E-5</c:v>
                      </c:pt>
                      <c:pt idx="2989">
                        <c:v>-6.7097672030419199E-5</c:v>
                      </c:pt>
                      <c:pt idx="2990">
                        <c:v>-2.92262565543706E-5</c:v>
                      </c:pt>
                      <c:pt idx="2991">
                        <c:v>-5.5216914066451498E-5</c:v>
                      </c:pt>
                      <c:pt idx="2992">
                        <c:v>-6.26903081420413E-5</c:v>
                      </c:pt>
                      <c:pt idx="2993" formatCode="General">
                        <c:v>-1.16833049606322E-4</c:v>
                      </c:pt>
                      <c:pt idx="2994">
                        <c:v>-5.1631392417127602E-5</c:v>
                      </c:pt>
                      <c:pt idx="2995">
                        <c:v>-7.8528152225949407E-5</c:v>
                      </c:pt>
                      <c:pt idx="2996">
                        <c:v>-6.9050350017633202E-5</c:v>
                      </c:pt>
                      <c:pt idx="2997">
                        <c:v>-3.7433929404412703E-5</c:v>
                      </c:pt>
                      <c:pt idx="2998">
                        <c:v>-7.4191006935405695E-5</c:v>
                      </c:pt>
                      <c:pt idx="2999">
                        <c:v>-2.5910933037525101E-5</c:v>
                      </c:pt>
                      <c:pt idx="3000">
                        <c:v>-7.6714805165131004E-5</c:v>
                      </c:pt>
                      <c:pt idx="3001">
                        <c:v>-7.1566876547560703E-5</c:v>
                      </c:pt>
                      <c:pt idx="3002">
                        <c:v>4.5384494880398296E-6</c:v>
                      </c:pt>
                      <c:pt idx="3003">
                        <c:v>-8.6349010196514907E-5</c:v>
                      </c:pt>
                      <c:pt idx="3004">
                        <c:v>-8.4119159338390503E-5</c:v>
                      </c:pt>
                      <c:pt idx="3005">
                        <c:v>-8.3531955354563197E-5</c:v>
                      </c:pt>
                      <c:pt idx="3006">
                        <c:v>-7.2902779098451106E-5</c:v>
                      </c:pt>
                      <c:pt idx="3007">
                        <c:v>-7.9218784203189093E-5</c:v>
                      </c:pt>
                      <c:pt idx="3008">
                        <c:v>-6.6686631515315605E-5</c:v>
                      </c:pt>
                      <c:pt idx="3009">
                        <c:v>-9.6617963074791899E-5</c:v>
                      </c:pt>
                      <c:pt idx="3010">
                        <c:v>-6.3226542345862997E-5</c:v>
                      </c:pt>
                      <c:pt idx="3011">
                        <c:v>-2.3517529330499299E-5</c:v>
                      </c:pt>
                      <c:pt idx="3012">
                        <c:v>-9.6650386635081798E-5</c:v>
                      </c:pt>
                      <c:pt idx="3013" formatCode="General">
                        <c:v>-1.17299738041897E-4</c:v>
                      </c:pt>
                      <c:pt idx="3014">
                        <c:v>-4.6868955636399203E-5</c:v>
                      </c:pt>
                      <c:pt idx="3015">
                        <c:v>-7.2621919029822196E-5</c:v>
                      </c:pt>
                      <c:pt idx="3016" formatCode="General">
                        <c:v>-1.1951197132827601E-4</c:v>
                      </c:pt>
                      <c:pt idx="3017">
                        <c:v>-6.7627497247407903E-5</c:v>
                      </c:pt>
                      <c:pt idx="3018">
                        <c:v>-5.0871474056456201E-5</c:v>
                      </c:pt>
                      <c:pt idx="3019">
                        <c:v>-5.9027326292631697E-5</c:v>
                      </c:pt>
                      <c:pt idx="3020" formatCode="General">
                        <c:v>-1.07175459594961E-4</c:v>
                      </c:pt>
                      <c:pt idx="3021">
                        <c:v>-6.6979616336992304E-5</c:v>
                      </c:pt>
                      <c:pt idx="3022">
                        <c:v>-6.9636530655195399E-5</c:v>
                      </c:pt>
                      <c:pt idx="3023">
                        <c:v>-9.5053021080303003E-5</c:v>
                      </c:pt>
                      <c:pt idx="3024">
                        <c:v>-7.9637485332201806E-5</c:v>
                      </c:pt>
                      <c:pt idx="3025" formatCode="General">
                        <c:v>-1.05879237194254E-4</c:v>
                      </c:pt>
                      <c:pt idx="3026">
                        <c:v>-6.6884509277902001E-5</c:v>
                      </c:pt>
                      <c:pt idx="3027">
                        <c:v>-2.3549791359239498E-5</c:v>
                      </c:pt>
                      <c:pt idx="3028">
                        <c:v>-6.7298193524650398E-5</c:v>
                      </c:pt>
                      <c:pt idx="3029">
                        <c:v>-4.6015890992645101E-5</c:v>
                      </c:pt>
                      <c:pt idx="3030" formatCode="General">
                        <c:v>-1.29277945997022E-4</c:v>
                      </c:pt>
                      <c:pt idx="3031">
                        <c:v>-4.2605587021410203E-5</c:v>
                      </c:pt>
                      <c:pt idx="3032">
                        <c:v>-3.8388807477805302E-5</c:v>
                      </c:pt>
                      <c:pt idx="3033">
                        <c:v>-6.2293406597330696E-5</c:v>
                      </c:pt>
                      <c:pt idx="3034" formatCode="General">
                        <c:v>-1.13165657215045E-4</c:v>
                      </c:pt>
                      <c:pt idx="3035">
                        <c:v>-5.7643980721519799E-5</c:v>
                      </c:pt>
                      <c:pt idx="3036">
                        <c:v>-8.19337047353948E-5</c:v>
                      </c:pt>
                      <c:pt idx="3037">
                        <c:v>-7.8481075191725306E-5</c:v>
                      </c:pt>
                      <c:pt idx="3038" formatCode="General">
                        <c:v>-1.1173297415675E-4</c:v>
                      </c:pt>
                      <c:pt idx="3039">
                        <c:v>-6.2577010501537296E-5</c:v>
                      </c:pt>
                      <c:pt idx="3040">
                        <c:v>-2.8335961124786799E-5</c:v>
                      </c:pt>
                      <c:pt idx="3041">
                        <c:v>-6.2018989450219797E-5</c:v>
                      </c:pt>
                      <c:pt idx="3042">
                        <c:v>-5.0483617998629502E-5</c:v>
                      </c:pt>
                      <c:pt idx="3043">
                        <c:v>-5.3647225970567199E-5</c:v>
                      </c:pt>
                      <c:pt idx="3044">
                        <c:v>-2.0845392073219198E-5</c:v>
                      </c:pt>
                      <c:pt idx="3045">
                        <c:v>-1.7251900711199799E-5</c:v>
                      </c:pt>
                      <c:pt idx="3046">
                        <c:v>2.60860561839634E-6</c:v>
                      </c:pt>
                      <c:pt idx="3047">
                        <c:v>-7.1270820639549195E-5</c:v>
                      </c:pt>
                      <c:pt idx="3048">
                        <c:v>-5.9119797801095702E-5</c:v>
                      </c:pt>
                      <c:pt idx="3049">
                        <c:v>-6.7588325489673304E-5</c:v>
                      </c:pt>
                      <c:pt idx="3050">
                        <c:v>-5.3886070450551702E-5</c:v>
                      </c:pt>
                      <c:pt idx="3051">
                        <c:v>-5.83313601689724E-5</c:v>
                      </c:pt>
                      <c:pt idx="3052">
                        <c:v>-6.1699855254512305E-5</c:v>
                      </c:pt>
                      <c:pt idx="3053">
                        <c:v>-8.2515322776297395E-5</c:v>
                      </c:pt>
                      <c:pt idx="3054">
                        <c:v>-6.5712497051731206E-5</c:v>
                      </c:pt>
                      <c:pt idx="3055">
                        <c:v>-3.1859881413619203E-5</c:v>
                      </c:pt>
                      <c:pt idx="3056">
                        <c:v>-6.6615635192305301E-5</c:v>
                      </c:pt>
                      <c:pt idx="3057">
                        <c:v>-6.7910190079320805E-5</c:v>
                      </c:pt>
                      <c:pt idx="3058">
                        <c:v>-4.6590661753417403E-5</c:v>
                      </c:pt>
                      <c:pt idx="3059" formatCode="General">
                        <c:v>-1.0864953341109999E-4</c:v>
                      </c:pt>
                      <c:pt idx="3060">
                        <c:v>-2.32632162840548E-7</c:v>
                      </c:pt>
                      <c:pt idx="3061">
                        <c:v>-6.6839927713107806E-5</c:v>
                      </c:pt>
                      <c:pt idx="3062">
                        <c:v>6.6875343018384596E-7</c:v>
                      </c:pt>
                      <c:pt idx="3063">
                        <c:v>-3.56529861700832E-5</c:v>
                      </c:pt>
                      <c:pt idx="3064" formatCode="General">
                        <c:v>-1.0370625763256999E-4</c:v>
                      </c:pt>
                      <c:pt idx="3065">
                        <c:v>-3.8553683470957798E-7</c:v>
                      </c:pt>
                      <c:pt idx="3066">
                        <c:v>-2.63558277200022E-5</c:v>
                      </c:pt>
                      <c:pt idx="3067">
                        <c:v>-4.6922861447937E-5</c:v>
                      </c:pt>
                      <c:pt idx="3068">
                        <c:v>-7.31908846987905E-5</c:v>
                      </c:pt>
                      <c:pt idx="3069">
                        <c:v>-1.2007874515813799E-5</c:v>
                      </c:pt>
                      <c:pt idx="3070">
                        <c:v>-9.1798346099410596E-5</c:v>
                      </c:pt>
                      <c:pt idx="3071" formatCode="General">
                        <c:v>-1.01469093133631E-4</c:v>
                      </c:pt>
                      <c:pt idx="3072">
                        <c:v>-1.05592624446626E-5</c:v>
                      </c:pt>
                      <c:pt idx="3073">
                        <c:v>-7.11811216794204E-5</c:v>
                      </c:pt>
                      <c:pt idx="3074">
                        <c:v>-2.4502166044782999E-5</c:v>
                      </c:pt>
                      <c:pt idx="3075">
                        <c:v>-8.3757221963210905E-5</c:v>
                      </c:pt>
                      <c:pt idx="3076">
                        <c:v>-4.76740309704559E-5</c:v>
                      </c:pt>
                      <c:pt idx="3077">
                        <c:v>-2.29034202269717E-5</c:v>
                      </c:pt>
                      <c:pt idx="3078">
                        <c:v>-4.6504913803283199E-5</c:v>
                      </c:pt>
                      <c:pt idx="3079">
                        <c:v>3.2615648619060501E-6</c:v>
                      </c:pt>
                      <c:pt idx="3080">
                        <c:v>-2.1834702727984101E-5</c:v>
                      </c:pt>
                      <c:pt idx="3081">
                        <c:v>-3.5630740167488297E-5</c:v>
                      </c:pt>
                      <c:pt idx="3082">
                        <c:v>-4.87628003447472E-5</c:v>
                      </c:pt>
                      <c:pt idx="3083">
                        <c:v>-4.3829197473198001E-5</c:v>
                      </c:pt>
                      <c:pt idx="3084">
                        <c:v>-1.9933830097931799E-5</c:v>
                      </c:pt>
                      <c:pt idx="3085">
                        <c:v>-1.9562230569829E-5</c:v>
                      </c:pt>
                      <c:pt idx="3086">
                        <c:v>-8.0644983222152305E-5</c:v>
                      </c:pt>
                      <c:pt idx="3087">
                        <c:v>-2.90150940107084E-5</c:v>
                      </c:pt>
                      <c:pt idx="3088">
                        <c:v>-5.3168007351458502E-5</c:v>
                      </c:pt>
                      <c:pt idx="3089">
                        <c:v>-7.0173260375897594E-5</c:v>
                      </c:pt>
                      <c:pt idx="3090">
                        <c:v>-5.1117400064596203E-5</c:v>
                      </c:pt>
                      <c:pt idx="3091">
                        <c:v>-3.8978837905414803E-5</c:v>
                      </c:pt>
                      <c:pt idx="3092">
                        <c:v>-3.0347212697829899E-5</c:v>
                      </c:pt>
                      <c:pt idx="3093">
                        <c:v>-5.6219993612100602E-5</c:v>
                      </c:pt>
                      <c:pt idx="3094">
                        <c:v>-4.2606707602996303E-5</c:v>
                      </c:pt>
                      <c:pt idx="3095">
                        <c:v>-4.4465040051547598E-5</c:v>
                      </c:pt>
                      <c:pt idx="3096">
                        <c:v>-1.48796416552063E-5</c:v>
                      </c:pt>
                      <c:pt idx="3097">
                        <c:v>-6.6753885275479404E-5</c:v>
                      </c:pt>
                      <c:pt idx="3098">
                        <c:v>-3.2503080016193097E-5</c:v>
                      </c:pt>
                      <c:pt idx="3099">
                        <c:v>-2.1003198231323299E-5</c:v>
                      </c:pt>
                      <c:pt idx="3100">
                        <c:v>-7.1525386712630794E-5</c:v>
                      </c:pt>
                      <c:pt idx="3101">
                        <c:v>-3.0859266048796299E-5</c:v>
                      </c:pt>
                      <c:pt idx="3102">
                        <c:v>-8.53885670230976E-5</c:v>
                      </c:pt>
                      <c:pt idx="3103">
                        <c:v>-6.2787153548260106E-5</c:v>
                      </c:pt>
                      <c:pt idx="3104">
                        <c:v>-2.0249316920427098E-5</c:v>
                      </c:pt>
                      <c:pt idx="3105">
                        <c:v>-4.48995875108059E-5</c:v>
                      </c:pt>
                      <c:pt idx="3106">
                        <c:v>-3.8430857749000397E-5</c:v>
                      </c:pt>
                      <c:pt idx="3107">
                        <c:v>2.3563443223323699E-5</c:v>
                      </c:pt>
                      <c:pt idx="3108">
                        <c:v>-3.1766119897067799E-5</c:v>
                      </c:pt>
                      <c:pt idx="3109">
                        <c:v>-2.2939565376901198E-5</c:v>
                      </c:pt>
                      <c:pt idx="3110">
                        <c:v>-2.8914573844874401E-5</c:v>
                      </c:pt>
                      <c:pt idx="3111" formatCode="General">
                        <c:v>-1.05967896108191E-4</c:v>
                      </c:pt>
                      <c:pt idx="3112">
                        <c:v>-1.30849097966329E-5</c:v>
                      </c:pt>
                      <c:pt idx="3113">
                        <c:v>-3.9233343917523897E-5</c:v>
                      </c:pt>
                      <c:pt idx="3114">
                        <c:v>-5.83086708484465E-5</c:v>
                      </c:pt>
                      <c:pt idx="3115">
                        <c:v>-2.6278616332119799E-5</c:v>
                      </c:pt>
                      <c:pt idx="3116">
                        <c:v>-7.1097286504735003E-5</c:v>
                      </c:pt>
                      <c:pt idx="3117">
                        <c:v>-1.7483782584915401E-5</c:v>
                      </c:pt>
                      <c:pt idx="3118">
                        <c:v>-5.29852445434319E-5</c:v>
                      </c:pt>
                      <c:pt idx="3119">
                        <c:v>-6.4378569178209406E-5</c:v>
                      </c:pt>
                      <c:pt idx="3120">
                        <c:v>-6.4817746940622402E-6</c:v>
                      </c:pt>
                      <c:pt idx="3121">
                        <c:v>-5.9524685788412503E-5</c:v>
                      </c:pt>
                      <c:pt idx="3122">
                        <c:v>-5.8795922490149497E-5</c:v>
                      </c:pt>
                      <c:pt idx="3123">
                        <c:v>-6.5178723599285498E-6</c:v>
                      </c:pt>
                      <c:pt idx="3124">
                        <c:v>-5.4541487933263297E-5</c:v>
                      </c:pt>
                      <c:pt idx="3125">
                        <c:v>-3.5501166826925698E-5</c:v>
                      </c:pt>
                      <c:pt idx="3126">
                        <c:v>-3.8694175544457997E-5</c:v>
                      </c:pt>
                      <c:pt idx="3127">
                        <c:v>-3.2062418253783799E-5</c:v>
                      </c:pt>
                      <c:pt idx="3128">
                        <c:v>-4.7423707660193197E-5</c:v>
                      </c:pt>
                      <c:pt idx="3129">
                        <c:v>-5.4428326182974702E-5</c:v>
                      </c:pt>
                      <c:pt idx="3130">
                        <c:v>-4.3667936275422698E-5</c:v>
                      </c:pt>
                      <c:pt idx="3131">
                        <c:v>2.87693408955543E-5</c:v>
                      </c:pt>
                      <c:pt idx="3132">
                        <c:v>-7.0936213300970595E-5</c:v>
                      </c:pt>
                      <c:pt idx="3133">
                        <c:v>-3.4537870666013399E-5</c:v>
                      </c:pt>
                      <c:pt idx="3134">
                        <c:v>-3.4165169380954597E-5</c:v>
                      </c:pt>
                      <c:pt idx="3135">
                        <c:v>-6.8649056391032997E-5</c:v>
                      </c:pt>
                      <c:pt idx="3136">
                        <c:v>-9.7745274470016105E-6</c:v>
                      </c:pt>
                      <c:pt idx="3137">
                        <c:v>-7.9907225937133598E-6</c:v>
                      </c:pt>
                      <c:pt idx="3138">
                        <c:v>-8.5145136410743797E-5</c:v>
                      </c:pt>
                      <c:pt idx="3139">
                        <c:v>-6.5023965934023296E-5</c:v>
                      </c:pt>
                      <c:pt idx="3140">
                        <c:v>-6.3364976314922704E-5</c:v>
                      </c:pt>
                      <c:pt idx="3141">
                        <c:v>-5.40246033092813E-5</c:v>
                      </c:pt>
                      <c:pt idx="3142">
                        <c:v>-3.21834846966572E-5</c:v>
                      </c:pt>
                      <c:pt idx="3143">
                        <c:v>-8.3313000653535701E-6</c:v>
                      </c:pt>
                      <c:pt idx="3144">
                        <c:v>-6.2286303885340197E-5</c:v>
                      </c:pt>
                      <c:pt idx="3145">
                        <c:v>9.7785354230595506E-6</c:v>
                      </c:pt>
                      <c:pt idx="3146">
                        <c:v>4.3258726106264902E-5</c:v>
                      </c:pt>
                      <c:pt idx="3147">
                        <c:v>-4.7778154603454397E-5</c:v>
                      </c:pt>
                      <c:pt idx="3148">
                        <c:v>-5.2121896710442097E-5</c:v>
                      </c:pt>
                      <c:pt idx="3149">
                        <c:v>-5.7853617309819103E-5</c:v>
                      </c:pt>
                      <c:pt idx="3150">
                        <c:v>-8.1666637637597996E-6</c:v>
                      </c:pt>
                      <c:pt idx="3151">
                        <c:v>-1.9103170615867602E-5</c:v>
                      </c:pt>
                      <c:pt idx="3152">
                        <c:v>-2.1375241362155402E-5</c:v>
                      </c:pt>
                      <c:pt idx="3153">
                        <c:v>-4.4135325338846998E-5</c:v>
                      </c:pt>
                      <c:pt idx="3154">
                        <c:v>1.49869459715433E-6</c:v>
                      </c:pt>
                      <c:pt idx="3155">
                        <c:v>-9.5930497090148704E-5</c:v>
                      </c:pt>
                      <c:pt idx="3156">
                        <c:v>-2.4671016042506199E-5</c:v>
                      </c:pt>
                      <c:pt idx="3157">
                        <c:v>-2.4516112784292001E-5</c:v>
                      </c:pt>
                      <c:pt idx="3158">
                        <c:v>-3.7882351393439602E-5</c:v>
                      </c:pt>
                      <c:pt idx="3159">
                        <c:v>-6.4836504668395304E-5</c:v>
                      </c:pt>
                      <c:pt idx="3160">
                        <c:v>-9.0644862027819994E-6</c:v>
                      </c:pt>
                      <c:pt idx="3161">
                        <c:v>-8.4121075366664898E-5</c:v>
                      </c:pt>
                      <c:pt idx="3162">
                        <c:v>-6.2991834484658803E-5</c:v>
                      </c:pt>
                      <c:pt idx="3163">
                        <c:v>-4.0315313841024698E-5</c:v>
                      </c:pt>
                      <c:pt idx="3164">
                        <c:v>-5.6721709923579302E-5</c:v>
                      </c:pt>
                      <c:pt idx="3165">
                        <c:v>-4.7866774157565797E-5</c:v>
                      </c:pt>
                      <c:pt idx="3166">
                        <c:v>-4.6223774834377101E-5</c:v>
                      </c:pt>
                      <c:pt idx="3167">
                        <c:v>-6.0143653669491804E-6</c:v>
                      </c:pt>
                      <c:pt idx="3168">
                        <c:v>-2.7355007630536798E-5</c:v>
                      </c:pt>
                      <c:pt idx="3169">
                        <c:v>-9.1246902023668693E-6</c:v>
                      </c:pt>
                      <c:pt idx="3170">
                        <c:v>-6.6042336607619398E-5</c:v>
                      </c:pt>
                      <c:pt idx="3171">
                        <c:v>-2.3253306548856699E-5</c:v>
                      </c:pt>
                      <c:pt idx="3172">
                        <c:v>2.2838225768571298E-6</c:v>
                      </c:pt>
                      <c:pt idx="3173">
                        <c:v>5.8222269561003597E-6</c:v>
                      </c:pt>
                      <c:pt idx="3174">
                        <c:v>-2.8318071880985998E-5</c:v>
                      </c:pt>
                      <c:pt idx="3175">
                        <c:v>-4.5911004293896403E-5</c:v>
                      </c:pt>
                      <c:pt idx="3176">
                        <c:v>-5.2646804824769001E-5</c:v>
                      </c:pt>
                      <c:pt idx="3177">
                        <c:v>-6.90258540611781E-5</c:v>
                      </c:pt>
                      <c:pt idx="3178">
                        <c:v>-7.8339607677743706E-5</c:v>
                      </c:pt>
                      <c:pt idx="3179">
                        <c:v>-4.4963244275224197E-5</c:v>
                      </c:pt>
                      <c:pt idx="3180">
                        <c:v>-3.32283580288032E-5</c:v>
                      </c:pt>
                      <c:pt idx="3181">
                        <c:v>-3.4734616676943298E-5</c:v>
                      </c:pt>
                      <c:pt idx="3182">
                        <c:v>-4.12659979991755E-5</c:v>
                      </c:pt>
                      <c:pt idx="3183">
                        <c:v>-3.4977514635371902E-5</c:v>
                      </c:pt>
                      <c:pt idx="3184">
                        <c:v>3.4792997037895897E-5</c:v>
                      </c:pt>
                      <c:pt idx="3185">
                        <c:v>-7.2128040470832196E-5</c:v>
                      </c:pt>
                      <c:pt idx="3186">
                        <c:v>-5.4994019264759E-5</c:v>
                      </c:pt>
                      <c:pt idx="3187">
                        <c:v>-4.04607727955289E-5</c:v>
                      </c:pt>
                      <c:pt idx="3188">
                        <c:v>-1.8854653070085199E-5</c:v>
                      </c:pt>
                      <c:pt idx="3189">
                        <c:v>2.9296977419496102E-6</c:v>
                      </c:pt>
                      <c:pt idx="3190">
                        <c:v>-5.93599547730639E-5</c:v>
                      </c:pt>
                      <c:pt idx="3191">
                        <c:v>-4.0640120592980599E-5</c:v>
                      </c:pt>
                      <c:pt idx="3192">
                        <c:v>-3.01595555317188E-6</c:v>
                      </c:pt>
                      <c:pt idx="3193">
                        <c:v>-5.5975561141376101E-5</c:v>
                      </c:pt>
                      <c:pt idx="3194">
                        <c:v>-2.5480469825572801E-5</c:v>
                      </c:pt>
                      <c:pt idx="3195">
                        <c:v>-6.5571001095142097E-5</c:v>
                      </c:pt>
                      <c:pt idx="3196">
                        <c:v>-2.4260767816459499E-5</c:v>
                      </c:pt>
                      <c:pt idx="3197">
                        <c:v>-5.5550283196485097E-5</c:v>
                      </c:pt>
                      <c:pt idx="3198">
                        <c:v>-5.67513893096042E-5</c:v>
                      </c:pt>
                      <c:pt idx="3199">
                        <c:v>-2.99893084334023E-5</c:v>
                      </c:pt>
                      <c:pt idx="3200">
                        <c:v>-3.8834747170630997E-5</c:v>
                      </c:pt>
                      <c:pt idx="3201">
                        <c:v>-3.7716867238176498E-5</c:v>
                      </c:pt>
                      <c:pt idx="3202">
                        <c:v>-1.7894305594381301E-5</c:v>
                      </c:pt>
                      <c:pt idx="3203">
                        <c:v>-1.7226705623677599E-5</c:v>
                      </c:pt>
                      <c:pt idx="3204">
                        <c:v>-5.3523626264602503E-5</c:v>
                      </c:pt>
                      <c:pt idx="3205">
                        <c:v>-7.6875973815569102E-5</c:v>
                      </c:pt>
                      <c:pt idx="3206">
                        <c:v>2.20951179786892E-5</c:v>
                      </c:pt>
                      <c:pt idx="3207">
                        <c:v>-2.9667821085656401E-5</c:v>
                      </c:pt>
                      <c:pt idx="3208">
                        <c:v>-2.1074507265311101E-5</c:v>
                      </c:pt>
                      <c:pt idx="3209">
                        <c:v>-8.1329741651704898E-7</c:v>
                      </c:pt>
                      <c:pt idx="3210">
                        <c:v>-7.7016175848684703E-5</c:v>
                      </c:pt>
                      <c:pt idx="3211">
                        <c:v>-2.95567491014606E-5</c:v>
                      </c:pt>
                      <c:pt idx="3212">
                        <c:v>-2.29515135990144E-5</c:v>
                      </c:pt>
                      <c:pt idx="3213">
                        <c:v>-4.4682154609763303E-5</c:v>
                      </c:pt>
                      <c:pt idx="3214">
                        <c:v>-3.7636814757026098E-5</c:v>
                      </c:pt>
                      <c:pt idx="3215">
                        <c:v>1.3515343438310201E-5</c:v>
                      </c:pt>
                      <c:pt idx="3216">
                        <c:v>-1.32798077856685E-5</c:v>
                      </c:pt>
                      <c:pt idx="3217">
                        <c:v>-3.6510289697693E-5</c:v>
                      </c:pt>
                      <c:pt idx="3218">
                        <c:v>1.38877473217837E-5</c:v>
                      </c:pt>
                      <c:pt idx="3219">
                        <c:v>-5.1074017399149002E-5</c:v>
                      </c:pt>
                      <c:pt idx="3220">
                        <c:v>-7.3431355661520904E-6</c:v>
                      </c:pt>
                      <c:pt idx="3221">
                        <c:v>-4.4978870852315297E-5</c:v>
                      </c:pt>
                      <c:pt idx="3222">
                        <c:v>-2.3193793710960901E-5</c:v>
                      </c:pt>
                      <c:pt idx="3223">
                        <c:v>-3.6064921368749002E-5</c:v>
                      </c:pt>
                      <c:pt idx="3224">
                        <c:v>1.2807753817429901E-5</c:v>
                      </c:pt>
                      <c:pt idx="3225">
                        <c:v>-2.33189128119268E-5</c:v>
                      </c:pt>
                      <c:pt idx="3226">
                        <c:v>-4.8305428639114301E-5</c:v>
                      </c:pt>
                      <c:pt idx="3227">
                        <c:v>2.33179412729977E-5</c:v>
                      </c:pt>
                      <c:pt idx="3228">
                        <c:v>-4.1988438222083701E-5</c:v>
                      </c:pt>
                      <c:pt idx="3229">
                        <c:v>-2.6913655113810301E-5</c:v>
                      </c:pt>
                      <c:pt idx="3230">
                        <c:v>-1.5905709248073301E-5</c:v>
                      </c:pt>
                      <c:pt idx="3231">
                        <c:v>2.5370391900052001E-5</c:v>
                      </c:pt>
                      <c:pt idx="3232">
                        <c:v>-3.3814357807700798E-5</c:v>
                      </c:pt>
                      <c:pt idx="3233">
                        <c:v>2.3317353540335201E-7</c:v>
                      </c:pt>
                      <c:pt idx="3234">
                        <c:v>-2.6984563425598699E-5</c:v>
                      </c:pt>
                      <c:pt idx="3235">
                        <c:v>-5.9186790100175903E-5</c:v>
                      </c:pt>
                      <c:pt idx="3236">
                        <c:v>-1.4367154922943801E-5</c:v>
                      </c:pt>
                      <c:pt idx="3237">
                        <c:v>-1.3111376601147799E-5</c:v>
                      </c:pt>
                      <c:pt idx="3238" formatCode="General">
                        <c:v>-1.0403849515832E-4</c:v>
                      </c:pt>
                      <c:pt idx="3239">
                        <c:v>-6.3189910398397505E-5</c:v>
                      </c:pt>
                      <c:pt idx="3240">
                        <c:v>-6.3070494817469501E-5</c:v>
                      </c:pt>
                      <c:pt idx="3241">
                        <c:v>-3.6408885030785001E-5</c:v>
                      </c:pt>
                      <c:pt idx="3242">
                        <c:v>-5.9480229507777999E-6</c:v>
                      </c:pt>
                      <c:pt idx="3243">
                        <c:v>-5.9311968270610103E-5</c:v>
                      </c:pt>
                      <c:pt idx="3244">
                        <c:v>-1.4788344947528899E-5</c:v>
                      </c:pt>
                      <c:pt idx="3245">
                        <c:v>-2.9683466081503199E-5</c:v>
                      </c:pt>
                      <c:pt idx="3246">
                        <c:v>5.1828535316215503E-6</c:v>
                      </c:pt>
                      <c:pt idx="3247">
                        <c:v>1.60676652042052E-6</c:v>
                      </c:pt>
                      <c:pt idx="3248">
                        <c:v>-2.8333422633330599E-5</c:v>
                      </c:pt>
                      <c:pt idx="3249">
                        <c:v>-1.40248108666617E-5</c:v>
                      </c:pt>
                      <c:pt idx="3250">
                        <c:v>-1.5587588840093899E-6</c:v>
                      </c:pt>
                      <c:pt idx="3251">
                        <c:v>-1.4524382326803001E-5</c:v>
                      </c:pt>
                      <c:pt idx="3252">
                        <c:v>-9.7661538659424999E-6</c:v>
                      </c:pt>
                      <c:pt idx="3253">
                        <c:v>6.3543288660459905E-7</c:v>
                      </c:pt>
                      <c:pt idx="3254">
                        <c:v>-2.81448735411305E-5</c:v>
                      </c:pt>
                      <c:pt idx="3255">
                        <c:v>-5.28504275109435E-5</c:v>
                      </c:pt>
                      <c:pt idx="3256">
                        <c:v>-1.1850856767689299E-5</c:v>
                      </c:pt>
                      <c:pt idx="3257">
                        <c:v>-4.1376313489619299E-5</c:v>
                      </c:pt>
                      <c:pt idx="3258">
                        <c:v>-3.0506610859139699E-5</c:v>
                      </c:pt>
                      <c:pt idx="3259">
                        <c:v>-7.7689578375196594E-5</c:v>
                      </c:pt>
                      <c:pt idx="3260">
                        <c:v>-2.8625608869736199E-5</c:v>
                      </c:pt>
                      <c:pt idx="3261">
                        <c:v>-2.2434067323112999E-5</c:v>
                      </c:pt>
                      <c:pt idx="3262">
                        <c:v>1.1588168366322799E-5</c:v>
                      </c:pt>
                      <c:pt idx="3263">
                        <c:v>-1.8640563997596599E-5</c:v>
                      </c:pt>
                      <c:pt idx="3264">
                        <c:v>1.05863858900259E-5</c:v>
                      </c:pt>
                      <c:pt idx="3265">
                        <c:v>8.3817611146698905E-6</c:v>
                      </c:pt>
                      <c:pt idx="3266">
                        <c:v>-4.7036427963117298E-5</c:v>
                      </c:pt>
                      <c:pt idx="3267">
                        <c:v>-2.1380740843490801E-5</c:v>
                      </c:pt>
                      <c:pt idx="3268">
                        <c:v>-4.0974763455203297E-5</c:v>
                      </c:pt>
                      <c:pt idx="3269">
                        <c:v>-2.1052635401173E-5</c:v>
                      </c:pt>
                      <c:pt idx="3270">
                        <c:v>4.6159445939705203E-5</c:v>
                      </c:pt>
                      <c:pt idx="3271">
                        <c:v>-8.8464746100612904E-6</c:v>
                      </c:pt>
                      <c:pt idx="3272">
                        <c:v>-3.2590688056571799E-5</c:v>
                      </c:pt>
                      <c:pt idx="3273">
                        <c:v>1.1977585778328599E-6</c:v>
                      </c:pt>
                      <c:pt idx="3274">
                        <c:v>-6.4183893314373203E-5</c:v>
                      </c:pt>
                      <c:pt idx="3275">
                        <c:v>3.5922809471174402E-5</c:v>
                      </c:pt>
                      <c:pt idx="3276">
                        <c:v>1.9587309169216599E-5</c:v>
                      </c:pt>
                      <c:pt idx="3277">
                        <c:v>-2.5423922716870901E-5</c:v>
                      </c:pt>
                      <c:pt idx="3278">
                        <c:v>-5.0221803446357599E-6</c:v>
                      </c:pt>
                      <c:pt idx="3279">
                        <c:v>-4.5913098588036602E-6</c:v>
                      </c:pt>
                      <c:pt idx="3280">
                        <c:v>-4.5599928268300702E-5</c:v>
                      </c:pt>
                      <c:pt idx="3281">
                        <c:v>-3.2086836340343602E-5</c:v>
                      </c:pt>
                      <c:pt idx="3282">
                        <c:v>2.1799158213913602E-5</c:v>
                      </c:pt>
                      <c:pt idx="3283">
                        <c:v>-7.5536760867974003E-5</c:v>
                      </c:pt>
                      <c:pt idx="3284">
                        <c:v>3.7209383581862998E-5</c:v>
                      </c:pt>
                      <c:pt idx="3285">
                        <c:v>-2.3259221521825299E-5</c:v>
                      </c:pt>
                      <c:pt idx="3286">
                        <c:v>4.3028866137213101E-5</c:v>
                      </c:pt>
                      <c:pt idx="3287">
                        <c:v>-1.33157894729016E-5</c:v>
                      </c:pt>
                      <c:pt idx="3288">
                        <c:v>-1.8470974666117401E-5</c:v>
                      </c:pt>
                      <c:pt idx="3289">
                        <c:v>2.0831445797715001E-5</c:v>
                      </c:pt>
                      <c:pt idx="3290">
                        <c:v>-5.1342150852495599E-5</c:v>
                      </c:pt>
                      <c:pt idx="3291">
                        <c:v>-7.6198920293116498E-5</c:v>
                      </c:pt>
                      <c:pt idx="3292">
                        <c:v>2.2949977956317699E-6</c:v>
                      </c:pt>
                      <c:pt idx="3293">
                        <c:v>-7.5407534586991802E-6</c:v>
                      </c:pt>
                      <c:pt idx="3294">
                        <c:v>-7.5009139061261095E-5</c:v>
                      </c:pt>
                      <c:pt idx="3295">
                        <c:v>-2.22660477972988E-5</c:v>
                      </c:pt>
                      <c:pt idx="3296">
                        <c:v>-4.2063312483750898E-5</c:v>
                      </c:pt>
                      <c:pt idx="3297">
                        <c:v>-1.1522981913368299E-6</c:v>
                      </c:pt>
                      <c:pt idx="3298">
                        <c:v>-4.15084816331831E-5</c:v>
                      </c:pt>
                      <c:pt idx="3299">
                        <c:v>-2.8015938478304399E-5</c:v>
                      </c:pt>
                      <c:pt idx="3300">
                        <c:v>-4.4506006828880699E-5</c:v>
                      </c:pt>
                      <c:pt idx="3301">
                        <c:v>3.1220802261122602E-5</c:v>
                      </c:pt>
                      <c:pt idx="3302">
                        <c:v>2.3703905635204998E-5</c:v>
                      </c:pt>
                      <c:pt idx="3303">
                        <c:v>-2.7385355162901499E-5</c:v>
                      </c:pt>
                      <c:pt idx="3304">
                        <c:v>3.6245462713519501E-5</c:v>
                      </c:pt>
                      <c:pt idx="3305">
                        <c:v>-1.4227045606294101E-5</c:v>
                      </c:pt>
                      <c:pt idx="3306">
                        <c:v>1.7940296833223099E-5</c:v>
                      </c:pt>
                      <c:pt idx="3307">
                        <c:v>-8.4077640854910807E-5</c:v>
                      </c:pt>
                      <c:pt idx="3308">
                        <c:v>-1.0122670632612899E-5</c:v>
                      </c:pt>
                      <c:pt idx="3309">
                        <c:v>-3.55349984982393E-5</c:v>
                      </c:pt>
                      <c:pt idx="3310">
                        <c:v>2.7120242147756E-5</c:v>
                      </c:pt>
                      <c:pt idx="3311">
                        <c:v>1.05659485564066E-5</c:v>
                      </c:pt>
                      <c:pt idx="3312">
                        <c:v>-1.6157126091417601E-7</c:v>
                      </c:pt>
                      <c:pt idx="3313">
                        <c:v>2.0598571965102202E-5</c:v>
                      </c:pt>
                      <c:pt idx="3314">
                        <c:v>9.2177495164893702E-6</c:v>
                      </c:pt>
                      <c:pt idx="3315">
                        <c:v>-5.1944010814920698E-5</c:v>
                      </c:pt>
                      <c:pt idx="3316">
                        <c:v>-2.7374379388152702E-5</c:v>
                      </c:pt>
                      <c:pt idx="3317">
                        <c:v>-3.7402893071652802E-5</c:v>
                      </c:pt>
                      <c:pt idx="3318">
                        <c:v>-2.2444839185185101E-5</c:v>
                      </c:pt>
                      <c:pt idx="3319">
                        <c:v>-6.4146420376749001E-5</c:v>
                      </c:pt>
                      <c:pt idx="3320">
                        <c:v>-4.92060210008961E-5</c:v>
                      </c:pt>
                      <c:pt idx="3321">
                        <c:v>3.06372406557971E-5</c:v>
                      </c:pt>
                      <c:pt idx="3322">
                        <c:v>1.9404852883499701E-5</c:v>
                      </c:pt>
                      <c:pt idx="3323">
                        <c:v>2.6348454494766701E-6</c:v>
                      </c:pt>
                      <c:pt idx="3324">
                        <c:v>9.9005029027628295E-6</c:v>
                      </c:pt>
                      <c:pt idx="3325">
                        <c:v>-1.1733353318299599E-5</c:v>
                      </c:pt>
                      <c:pt idx="3326">
                        <c:v>-5.9842961594234402E-5</c:v>
                      </c:pt>
                      <c:pt idx="3327">
                        <c:v>7.0139306034317503E-5</c:v>
                      </c:pt>
                      <c:pt idx="3328">
                        <c:v>-1.90005194683313E-5</c:v>
                      </c:pt>
                      <c:pt idx="3329">
                        <c:v>-4.1649864832450601E-5</c:v>
                      </c:pt>
                      <c:pt idx="3330">
                        <c:v>-1.35890059398493E-5</c:v>
                      </c:pt>
                      <c:pt idx="3331">
                        <c:v>-1.5555736728206401E-5</c:v>
                      </c:pt>
                      <c:pt idx="3332">
                        <c:v>-2.4443102764191701E-5</c:v>
                      </c:pt>
                      <c:pt idx="3333">
                        <c:v>6.6854150144773099E-6</c:v>
                      </c:pt>
                      <c:pt idx="3334">
                        <c:v>1.1621393603274999E-5</c:v>
                      </c:pt>
                      <c:pt idx="3335">
                        <c:v>-3.3844788298446698E-5</c:v>
                      </c:pt>
                      <c:pt idx="3336">
                        <c:v>3.9191959706302599E-5</c:v>
                      </c:pt>
                      <c:pt idx="3337">
                        <c:v>-2.2960552476388399E-5</c:v>
                      </c:pt>
                      <c:pt idx="3338">
                        <c:v>1.86080114061871E-5</c:v>
                      </c:pt>
                      <c:pt idx="3339">
                        <c:v>-4.38673272810485E-5</c:v>
                      </c:pt>
                      <c:pt idx="3340">
                        <c:v>-5.0220490864433698E-5</c:v>
                      </c:pt>
                      <c:pt idx="3341">
                        <c:v>-2.1929906405486501E-5</c:v>
                      </c:pt>
                      <c:pt idx="3342">
                        <c:v>-1.4164166576410701E-5</c:v>
                      </c:pt>
                      <c:pt idx="3343">
                        <c:v>-5.1908270654806E-5</c:v>
                      </c:pt>
                      <c:pt idx="3344">
                        <c:v>-3.1072163301227999E-5</c:v>
                      </c:pt>
                      <c:pt idx="3345">
                        <c:v>-2.2146929567524799E-5</c:v>
                      </c:pt>
                      <c:pt idx="3346">
                        <c:v>1.2416551145533799E-5</c:v>
                      </c:pt>
                      <c:pt idx="3347">
                        <c:v>-2.3008261751631899E-5</c:v>
                      </c:pt>
                      <c:pt idx="3348">
                        <c:v>-2.01388813662672E-5</c:v>
                      </c:pt>
                      <c:pt idx="3349">
                        <c:v>7.8538799968846092E-6</c:v>
                      </c:pt>
                      <c:pt idx="3350">
                        <c:v>-2.2139229929066302E-5</c:v>
                      </c:pt>
                      <c:pt idx="3351">
                        <c:v>-3.10711422163773E-5</c:v>
                      </c:pt>
                      <c:pt idx="3352">
                        <c:v>3.80322407166071E-5</c:v>
                      </c:pt>
                      <c:pt idx="3353">
                        <c:v>3.0066831912177001E-5</c:v>
                      </c:pt>
                      <c:pt idx="3354">
                        <c:v>3.3330055528767098E-5</c:v>
                      </c:pt>
                      <c:pt idx="3355">
                        <c:v>5.3817488547779498E-5</c:v>
                      </c:pt>
                      <c:pt idx="3356">
                        <c:v>-1.4445408881893401E-5</c:v>
                      </c:pt>
                      <c:pt idx="3357">
                        <c:v>-2.33671087704575E-5</c:v>
                      </c:pt>
                      <c:pt idx="3358">
                        <c:v>-4.0941778925076003E-5</c:v>
                      </c:pt>
                      <c:pt idx="3359">
                        <c:v>-9.26849666957215E-5</c:v>
                      </c:pt>
                      <c:pt idx="3360">
                        <c:v>-1.00423742187036E-6</c:v>
                      </c:pt>
                      <c:pt idx="3361">
                        <c:v>-3.0715342681943802E-5</c:v>
                      </c:pt>
                      <c:pt idx="3362">
                        <c:v>-3.0915740846037699E-5</c:v>
                      </c:pt>
                      <c:pt idx="3363">
                        <c:v>-3.4324017786451399E-6</c:v>
                      </c:pt>
                      <c:pt idx="3364">
                        <c:v>-3.6734447550655503E-5</c:v>
                      </c:pt>
                      <c:pt idx="3365">
                        <c:v>-2.8369416042364299E-5</c:v>
                      </c:pt>
                      <c:pt idx="3366">
                        <c:v>-7.8428098683549995E-5</c:v>
                      </c:pt>
                      <c:pt idx="3367">
                        <c:v>-5.5837600522195801E-5</c:v>
                      </c:pt>
                      <c:pt idx="3368">
                        <c:v>1.5066394677224501E-6</c:v>
                      </c:pt>
                      <c:pt idx="3369">
                        <c:v>-1.28288299978615E-5</c:v>
                      </c:pt>
                      <c:pt idx="3370">
                        <c:v>-1.97437813305535E-5</c:v>
                      </c:pt>
                      <c:pt idx="3371">
                        <c:v>-4.2680613618246402E-5</c:v>
                      </c:pt>
                      <c:pt idx="3372">
                        <c:v>-2.95620456953768E-5</c:v>
                      </c:pt>
                      <c:pt idx="3373">
                        <c:v>-1.36380803490568E-5</c:v>
                      </c:pt>
                      <c:pt idx="3374">
                        <c:v>3.77578751973483E-5</c:v>
                      </c:pt>
                      <c:pt idx="3375">
                        <c:v>-7.7044355029448192E-6</c:v>
                      </c:pt>
                      <c:pt idx="3376">
                        <c:v>-1.1976777356262101E-5</c:v>
                      </c:pt>
                      <c:pt idx="3377">
                        <c:v>-2.9772853316649199E-5</c:v>
                      </c:pt>
                      <c:pt idx="3378">
                        <c:v>-1.6449432168201E-5</c:v>
                      </c:pt>
                      <c:pt idx="3379">
                        <c:v>2.6492303379103201E-5</c:v>
                      </c:pt>
                      <c:pt idx="3380">
                        <c:v>3.15898474201207E-5</c:v>
                      </c:pt>
                      <c:pt idx="3381">
                        <c:v>-2.2469601197855901E-5</c:v>
                      </c:pt>
                      <c:pt idx="3382">
                        <c:v>-1.1201753779564699E-5</c:v>
                      </c:pt>
                      <c:pt idx="3383">
                        <c:v>4.9270008465911499E-5</c:v>
                      </c:pt>
                      <c:pt idx="3384">
                        <c:v>1.47940549941687E-5</c:v>
                      </c:pt>
                      <c:pt idx="3385">
                        <c:v>5.8824886765702797E-5</c:v>
                      </c:pt>
                      <c:pt idx="3386">
                        <c:v>3.1442600784906099E-5</c:v>
                      </c:pt>
                      <c:pt idx="3387">
                        <c:v>1.01197898489113E-5</c:v>
                      </c:pt>
                      <c:pt idx="3388">
                        <c:v>1.7998624162955502E-5</c:v>
                      </c:pt>
                      <c:pt idx="3389">
                        <c:v>-1.1149079332713201E-5</c:v>
                      </c:pt>
                      <c:pt idx="3390">
                        <c:v>1.4965997093232399E-6</c:v>
                      </c:pt>
                      <c:pt idx="3391">
                        <c:v>7.93127109235936E-6</c:v>
                      </c:pt>
                      <c:pt idx="3392">
                        <c:v>-2.1183024576914699E-5</c:v>
                      </c:pt>
                      <c:pt idx="3393">
                        <c:v>-1.41152798388174E-5</c:v>
                      </c:pt>
                      <c:pt idx="3394">
                        <c:v>2.9794845528647999E-5</c:v>
                      </c:pt>
                      <c:pt idx="3395">
                        <c:v>7.56642715399324E-6</c:v>
                      </c:pt>
                      <c:pt idx="3396">
                        <c:v>4.0032089836591104E-6</c:v>
                      </c:pt>
                      <c:pt idx="3397">
                        <c:v>4.6022521137476903E-5</c:v>
                      </c:pt>
                      <c:pt idx="3398">
                        <c:v>2.9712811020853299E-5</c:v>
                      </c:pt>
                      <c:pt idx="3399">
                        <c:v>7.5261193541997394E-5</c:v>
                      </c:pt>
                      <c:pt idx="3400">
                        <c:v>-9.8527320221177097E-6</c:v>
                      </c:pt>
                      <c:pt idx="3401">
                        <c:v>2.5113821862807802E-5</c:v>
                      </c:pt>
                      <c:pt idx="3402">
                        <c:v>-2.49116849157966E-5</c:v>
                      </c:pt>
                      <c:pt idx="3403">
                        <c:v>-2.0740953893412499E-5</c:v>
                      </c:pt>
                      <c:pt idx="3404">
                        <c:v>-4.1333627331742298E-5</c:v>
                      </c:pt>
                      <c:pt idx="3405">
                        <c:v>-3.9079942640325202E-5</c:v>
                      </c:pt>
                      <c:pt idx="3406">
                        <c:v>1.23481538956156E-6</c:v>
                      </c:pt>
                      <c:pt idx="3407">
                        <c:v>2.60097218999045E-5</c:v>
                      </c:pt>
                      <c:pt idx="3408">
                        <c:v>-1.71856685668461E-5</c:v>
                      </c:pt>
                      <c:pt idx="3409">
                        <c:v>3.73595562527778E-5</c:v>
                      </c:pt>
                      <c:pt idx="3410">
                        <c:v>-1.5344148799873001E-5</c:v>
                      </c:pt>
                      <c:pt idx="3411">
                        <c:v>-1.56670292675908E-5</c:v>
                      </c:pt>
                      <c:pt idx="3412">
                        <c:v>6.6135609378893405E-5</c:v>
                      </c:pt>
                      <c:pt idx="3413">
                        <c:v>4.17033983108085E-6</c:v>
                      </c:pt>
                      <c:pt idx="3414">
                        <c:v>4.0667395837862097E-5</c:v>
                      </c:pt>
                      <c:pt idx="3415">
                        <c:v>-4.1264538693821501E-5</c:v>
                      </c:pt>
                      <c:pt idx="3416">
                        <c:v>1.3406629778705101E-5</c:v>
                      </c:pt>
                      <c:pt idx="3417">
                        <c:v>-9.0313790953661102E-6</c:v>
                      </c:pt>
                      <c:pt idx="3418">
                        <c:v>4.2766300789405004E-6</c:v>
                      </c:pt>
                      <c:pt idx="3419">
                        <c:v>3.3381778148175099E-6</c:v>
                      </c:pt>
                      <c:pt idx="3420">
                        <c:v>2.8896865077769001E-5</c:v>
                      </c:pt>
                      <c:pt idx="3421">
                        <c:v>2.26029971010191E-5</c:v>
                      </c:pt>
                      <c:pt idx="3422">
                        <c:v>-2.3382597747024699E-5</c:v>
                      </c:pt>
                      <c:pt idx="3423">
                        <c:v>3.8963084064361903E-5</c:v>
                      </c:pt>
                      <c:pt idx="3424">
                        <c:v>-2.5268392954660401E-5</c:v>
                      </c:pt>
                      <c:pt idx="3425">
                        <c:v>-3.7274972320077903E-5</c:v>
                      </c:pt>
                      <c:pt idx="3426">
                        <c:v>2.8308224017650202E-5</c:v>
                      </c:pt>
                      <c:pt idx="3427">
                        <c:v>6.22478245415492E-6</c:v>
                      </c:pt>
                      <c:pt idx="3428">
                        <c:v>-1.8153723653904101E-5</c:v>
                      </c:pt>
                      <c:pt idx="3429">
                        <c:v>-3.2179386182011098E-5</c:v>
                      </c:pt>
                      <c:pt idx="3430">
                        <c:v>-1.20356227949064E-5</c:v>
                      </c:pt>
                      <c:pt idx="3431">
                        <c:v>-2.57014966106517E-5</c:v>
                      </c:pt>
                      <c:pt idx="3432">
                        <c:v>2.44119255193455E-5</c:v>
                      </c:pt>
                      <c:pt idx="3433">
                        <c:v>1.5275153468486399E-5</c:v>
                      </c:pt>
                      <c:pt idx="3434">
                        <c:v>8.3705553616178602E-5</c:v>
                      </c:pt>
                      <c:pt idx="3435">
                        <c:v>3.24260162924328E-5</c:v>
                      </c:pt>
                      <c:pt idx="3436">
                        <c:v>5.2732989845813398E-8</c:v>
                      </c:pt>
                      <c:pt idx="3437">
                        <c:v>5.7802175541132196E-6</c:v>
                      </c:pt>
                      <c:pt idx="3438">
                        <c:v>9.5474022618332796E-6</c:v>
                      </c:pt>
                      <c:pt idx="3439">
                        <c:v>3.7866560756937703E-5</c:v>
                      </c:pt>
                      <c:pt idx="3440">
                        <c:v>2.5643513898976801E-5</c:v>
                      </c:pt>
                      <c:pt idx="3441">
                        <c:v>-3.8261137512928304E-6</c:v>
                      </c:pt>
                      <c:pt idx="3442">
                        <c:v>7.8670714032055996E-6</c:v>
                      </c:pt>
                      <c:pt idx="3443">
                        <c:v>1.18008467753872E-5</c:v>
                      </c:pt>
                      <c:pt idx="3444">
                        <c:v>2.0844807402478499E-5</c:v>
                      </c:pt>
                      <c:pt idx="3445">
                        <c:v>-5.4995567877581503E-6</c:v>
                      </c:pt>
                      <c:pt idx="3446">
                        <c:v>-4.5371908001562497E-6</c:v>
                      </c:pt>
                      <c:pt idx="3447">
                        <c:v>-9.6861829826261708E-7</c:v>
                      </c:pt>
                      <c:pt idx="3448">
                        <c:v>-1.4535830916634799E-5</c:v>
                      </c:pt>
                      <c:pt idx="3449">
                        <c:v>2.4966615339768199E-5</c:v>
                      </c:pt>
                      <c:pt idx="3450">
                        <c:v>1.7554985929353101E-5</c:v>
                      </c:pt>
                      <c:pt idx="3451">
                        <c:v>8.7214640732472703E-5</c:v>
                      </c:pt>
                      <c:pt idx="3452">
                        <c:v>6.9678083867192006E-5</c:v>
                      </c:pt>
                      <c:pt idx="3453">
                        <c:v>2.9986603363659102E-5</c:v>
                      </c:pt>
                      <c:pt idx="3454">
                        <c:v>1.19846813850308E-5</c:v>
                      </c:pt>
                      <c:pt idx="3455">
                        <c:v>3.9711426537511E-5</c:v>
                      </c:pt>
                      <c:pt idx="3456">
                        <c:v>4.6618267992876602E-5</c:v>
                      </c:pt>
                      <c:pt idx="3457">
                        <c:v>2.4660637669022601E-5</c:v>
                      </c:pt>
                      <c:pt idx="3458">
                        <c:v>1.04382534703134E-5</c:v>
                      </c:pt>
                      <c:pt idx="3459">
                        <c:v>-1.67838987726981E-5</c:v>
                      </c:pt>
                      <c:pt idx="3460">
                        <c:v>2.2441732170590701E-5</c:v>
                      </c:pt>
                      <c:pt idx="3461">
                        <c:v>3.8287447688380902E-5</c:v>
                      </c:pt>
                      <c:pt idx="3462">
                        <c:v>3.5041842136510102E-5</c:v>
                      </c:pt>
                      <c:pt idx="3463">
                        <c:v>6.0323754583465501E-5</c:v>
                      </c:pt>
                      <c:pt idx="3464">
                        <c:v>2.9223776557380199E-5</c:v>
                      </c:pt>
                      <c:pt idx="3465">
                        <c:v>6.8436310985228204E-5</c:v>
                      </c:pt>
                      <c:pt idx="3466">
                        <c:v>4.41981138980318E-5</c:v>
                      </c:pt>
                      <c:pt idx="3467">
                        <c:v>-5.21849631848248E-5</c:v>
                      </c:pt>
                      <c:pt idx="3468">
                        <c:v>1.81975653492396E-5</c:v>
                      </c:pt>
                      <c:pt idx="3469">
                        <c:v>7.2727333429219493E-5</c:v>
                      </c:pt>
                      <c:pt idx="3470">
                        <c:v>-6.5455482087053097E-6</c:v>
                      </c:pt>
                      <c:pt idx="3471">
                        <c:v>2.1406738857645999E-5</c:v>
                      </c:pt>
                      <c:pt idx="3472">
                        <c:v>-4.7475336933292002E-6</c:v>
                      </c:pt>
                      <c:pt idx="3473">
                        <c:v>5.0477740385702E-6</c:v>
                      </c:pt>
                      <c:pt idx="3474">
                        <c:v>4.3436303333152401E-5</c:v>
                      </c:pt>
                      <c:pt idx="3475">
                        <c:v>3.24463206247844E-5</c:v>
                      </c:pt>
                      <c:pt idx="3476">
                        <c:v>2.0221904228156799E-5</c:v>
                      </c:pt>
                      <c:pt idx="3477">
                        <c:v>3.5409713562996803E-5</c:v>
                      </c:pt>
                      <c:pt idx="3478">
                        <c:v>5.91519301211365E-5</c:v>
                      </c:pt>
                      <c:pt idx="3479">
                        <c:v>9.0392628992510794E-6</c:v>
                      </c:pt>
                      <c:pt idx="3480">
                        <c:v>3.88509313092226E-5</c:v>
                      </c:pt>
                      <c:pt idx="3481">
                        <c:v>1.7810269749653899E-5</c:v>
                      </c:pt>
                      <c:pt idx="3482">
                        <c:v>4.3576036821073003E-5</c:v>
                      </c:pt>
                      <c:pt idx="3483">
                        <c:v>3.3177066786380697E-5</c:v>
                      </c:pt>
                      <c:pt idx="3484">
                        <c:v>3.1467559468689498E-5</c:v>
                      </c:pt>
                      <c:pt idx="3485">
                        <c:v>5.3757979435082199E-6</c:v>
                      </c:pt>
                      <c:pt idx="3486">
                        <c:v>5.0835506212948197E-5</c:v>
                      </c:pt>
                      <c:pt idx="3487">
                        <c:v>6.1041682312725799E-6</c:v>
                      </c:pt>
                      <c:pt idx="3488">
                        <c:v>9.4231418175009702E-5</c:v>
                      </c:pt>
                      <c:pt idx="3489">
                        <c:v>5.8523608995357901E-5</c:v>
                      </c:pt>
                      <c:pt idx="3490">
                        <c:v>-1.92585193150014E-5</c:v>
                      </c:pt>
                      <c:pt idx="3491">
                        <c:v>6.4221084067954794E-5</c:v>
                      </c:pt>
                      <c:pt idx="3492">
                        <c:v>-8.8934756098348607E-6</c:v>
                      </c:pt>
                      <c:pt idx="3493">
                        <c:v>5.7385027679918897E-5</c:v>
                      </c:pt>
                      <c:pt idx="3494">
                        <c:v>7.9782569650886293E-6</c:v>
                      </c:pt>
                      <c:pt idx="3495">
                        <c:v>3.4774766949763602E-5</c:v>
                      </c:pt>
                      <c:pt idx="3496">
                        <c:v>3.5096932278654099E-6</c:v>
                      </c:pt>
                      <c:pt idx="3497">
                        <c:v>2.8562409671621901E-5</c:v>
                      </c:pt>
                      <c:pt idx="3498">
                        <c:v>4.8771694409198997E-5</c:v>
                      </c:pt>
                      <c:pt idx="3499">
                        <c:v>-2.1315566322645299E-6</c:v>
                      </c:pt>
                      <c:pt idx="3500">
                        <c:v>4.66868382114745E-5</c:v>
                      </c:pt>
                      <c:pt idx="3501">
                        <c:v>-1.04295600479766E-5</c:v>
                      </c:pt>
                      <c:pt idx="3502">
                        <c:v>7.2466409341941806E-5</c:v>
                      </c:pt>
                      <c:pt idx="3503">
                        <c:v>4.7753275210902998E-5</c:v>
                      </c:pt>
                      <c:pt idx="3504">
                        <c:v>3.8996615439288098E-5</c:v>
                      </c:pt>
                      <c:pt idx="3505">
                        <c:v>7.1953489257289E-5</c:v>
                      </c:pt>
                      <c:pt idx="3506">
                        <c:v>4.07943886872868E-5</c:v>
                      </c:pt>
                      <c:pt idx="3507">
                        <c:v>6.3766121374594199E-5</c:v>
                      </c:pt>
                      <c:pt idx="3508">
                        <c:v>-1.0927455304524E-5</c:v>
                      </c:pt>
                      <c:pt idx="3509">
                        <c:v>6.4167615104421605E-5</c:v>
                      </c:pt>
                      <c:pt idx="3510">
                        <c:v>2.9274839106833399E-5</c:v>
                      </c:pt>
                      <c:pt idx="3511">
                        <c:v>4.4187802016077298E-5</c:v>
                      </c:pt>
                      <c:pt idx="3512">
                        <c:v>6.2265238958132701E-5</c:v>
                      </c:pt>
                      <c:pt idx="3513">
                        <c:v>4.3890821007117998E-5</c:v>
                      </c:pt>
                      <c:pt idx="3514">
                        <c:v>5.5073831981990598E-5</c:v>
                      </c:pt>
                      <c:pt idx="3515">
                        <c:v>5.0272464360448499E-5</c:v>
                      </c:pt>
                      <c:pt idx="3516">
                        <c:v>1.32731857113856E-5</c:v>
                      </c:pt>
                      <c:pt idx="3517">
                        <c:v>9.6663382889657798E-5</c:v>
                      </c:pt>
                      <c:pt idx="3518">
                        <c:v>2.567516046236E-5</c:v>
                      </c:pt>
                      <c:pt idx="3519">
                        <c:v>4.6264022976738699E-5</c:v>
                      </c:pt>
                      <c:pt idx="3520">
                        <c:v>2.7011008845365601E-5</c:v>
                      </c:pt>
                      <c:pt idx="3521">
                        <c:v>1.4534055524552001E-5</c:v>
                      </c:pt>
                      <c:pt idx="3522">
                        <c:v>3.6765546267276101E-5</c:v>
                      </c:pt>
                      <c:pt idx="3523">
                        <c:v>7.3220379507279098E-5</c:v>
                      </c:pt>
                      <c:pt idx="3524">
                        <c:v>5.8622572103033901E-5</c:v>
                      </c:pt>
                      <c:pt idx="3525">
                        <c:v>2.0750653960763301E-5</c:v>
                      </c:pt>
                      <c:pt idx="3526">
                        <c:v>6.4220740883276799E-5</c:v>
                      </c:pt>
                      <c:pt idx="3527">
                        <c:v>-9.6121903067334105E-6</c:v>
                      </c:pt>
                      <c:pt idx="3528">
                        <c:v>3.8146684901016601E-5</c:v>
                      </c:pt>
                      <c:pt idx="3529">
                        <c:v>5.4797911250395898E-5</c:v>
                      </c:pt>
                      <c:pt idx="3530">
                        <c:v>4.1696973608633E-5</c:v>
                      </c:pt>
                      <c:pt idx="3531">
                        <c:v>6.6579829660823903E-5</c:v>
                      </c:pt>
                      <c:pt idx="3532">
                        <c:v>9.6102997152916101E-5</c:v>
                      </c:pt>
                      <c:pt idx="3533">
                        <c:v>1.9120145964005798E-5</c:v>
                      </c:pt>
                      <c:pt idx="3534">
                        <c:v>5.0077291974667E-5</c:v>
                      </c:pt>
                      <c:pt idx="3535">
                        <c:v>3.00647079776868E-5</c:v>
                      </c:pt>
                      <c:pt idx="3536">
                        <c:v>2.2945417706739699E-5</c:v>
                      </c:pt>
                      <c:pt idx="3537">
                        <c:v>5.48009517225779E-5</c:v>
                      </c:pt>
                      <c:pt idx="3538">
                        <c:v>-8.4434389395692708E-6</c:v>
                      </c:pt>
                      <c:pt idx="3539">
                        <c:v>2.0875152235101199E-5</c:v>
                      </c:pt>
                      <c:pt idx="3540">
                        <c:v>3.4017941663050002E-5</c:v>
                      </c:pt>
                      <c:pt idx="3541">
                        <c:v>9.9239575201443404E-5</c:v>
                      </c:pt>
                      <c:pt idx="3542">
                        <c:v>6.1993573091700602E-5</c:v>
                      </c:pt>
                      <c:pt idx="3543">
                        <c:v>3.4583686484902497E-5</c:v>
                      </c:pt>
                      <c:pt idx="3544">
                        <c:v>6.4333847463482103E-5</c:v>
                      </c:pt>
                      <c:pt idx="3545">
                        <c:v>-1.5472074894689199E-5</c:v>
                      </c:pt>
                      <c:pt idx="3546">
                        <c:v>2.3378428696452901E-5</c:v>
                      </c:pt>
                      <c:pt idx="3547">
                        <c:v>4.11803355638893E-5</c:v>
                      </c:pt>
                      <c:pt idx="3548">
                        <c:v>6.9431425195340003E-6</c:v>
                      </c:pt>
                      <c:pt idx="3549">
                        <c:v>2.00431742533887E-5</c:v>
                      </c:pt>
                      <c:pt idx="3550">
                        <c:v>1.6747061218603101E-5</c:v>
                      </c:pt>
                      <c:pt idx="3551">
                        <c:v>4.92325022927021E-5</c:v>
                      </c:pt>
                      <c:pt idx="3552">
                        <c:v>-7.14455253326325E-6</c:v>
                      </c:pt>
                      <c:pt idx="3553">
                        <c:v>3.0766000337167702E-5</c:v>
                      </c:pt>
                      <c:pt idx="3554">
                        <c:v>4.6757970733363003E-5</c:v>
                      </c:pt>
                      <c:pt idx="3555">
                        <c:v>1.9833676434327901E-5</c:v>
                      </c:pt>
                      <c:pt idx="3556">
                        <c:v>6.5466421556229106E-5</c:v>
                      </c:pt>
                      <c:pt idx="3557">
                        <c:v>-1.85799194331232E-5</c:v>
                      </c:pt>
                      <c:pt idx="3558">
                        <c:v>5.4387198937882402E-5</c:v>
                      </c:pt>
                      <c:pt idx="3559">
                        <c:v>2.18526491264071E-5</c:v>
                      </c:pt>
                      <c:pt idx="3560">
                        <c:v>8.9595753810895105E-5</c:v>
                      </c:pt>
                      <c:pt idx="3561">
                        <c:v>4.0540639698073099E-5</c:v>
                      </c:pt>
                      <c:pt idx="3562">
                        <c:v>5.3706259270308297E-5</c:v>
                      </c:pt>
                      <c:pt idx="3563">
                        <c:v>3.5832128751435503E-5</c:v>
                      </c:pt>
                      <c:pt idx="3564">
                        <c:v>2.7754615974270599E-5</c:v>
                      </c:pt>
                      <c:pt idx="3565">
                        <c:v>2.5068154563199301E-5</c:v>
                      </c:pt>
                      <c:pt idx="3566">
                        <c:v>9.1363697581937801E-6</c:v>
                      </c:pt>
                      <c:pt idx="3567">
                        <c:v>5.9609820905934298E-5</c:v>
                      </c:pt>
                      <c:pt idx="3568">
                        <c:v>2.1960576733826901E-5</c:v>
                      </c:pt>
                      <c:pt idx="3569">
                        <c:v>5.0850690196525498E-5</c:v>
                      </c:pt>
                      <c:pt idx="3570">
                        <c:v>3.29013524290313E-5</c:v>
                      </c:pt>
                      <c:pt idx="3571">
                        <c:v>1.3412517981368101E-5</c:v>
                      </c:pt>
                      <c:pt idx="3572">
                        <c:v>7.2609378444938997E-5</c:v>
                      </c:pt>
                      <c:pt idx="3573">
                        <c:v>4.2740682774232898E-5</c:v>
                      </c:pt>
                      <c:pt idx="3574" formatCode="General">
                        <c:v>1.00685508139715E-4</c:v>
                      </c:pt>
                      <c:pt idx="3575">
                        <c:v>2.36798450682617E-6</c:v>
                      </c:pt>
                      <c:pt idx="3576">
                        <c:v>3.1435502787531003E-5</c:v>
                      </c:pt>
                      <c:pt idx="3577">
                        <c:v>3.5742766755728501E-5</c:v>
                      </c:pt>
                      <c:pt idx="3578">
                        <c:v>8.1262963248008004E-5</c:v>
                      </c:pt>
                      <c:pt idx="3579">
                        <c:v>4.3436931817732101E-5</c:v>
                      </c:pt>
                      <c:pt idx="3580">
                        <c:v>5.9005240564574197E-5</c:v>
                      </c:pt>
                      <c:pt idx="3581">
                        <c:v>8.5418394277085604E-5</c:v>
                      </c:pt>
                      <c:pt idx="3582">
                        <c:v>2.65312636209891E-5</c:v>
                      </c:pt>
                      <c:pt idx="3583">
                        <c:v>-8.0775202584217307E-6</c:v>
                      </c:pt>
                      <c:pt idx="3584">
                        <c:v>3.5823843067304701E-5</c:v>
                      </c:pt>
                      <c:pt idx="3585">
                        <c:v>6.2840795229108097E-5</c:v>
                      </c:pt>
                      <c:pt idx="3586" formatCode="General">
                        <c:v>1.0758084675504801E-4</c:v>
                      </c:pt>
                      <c:pt idx="3587" formatCode="General">
                        <c:v>1.26643316444074E-4</c:v>
                      </c:pt>
                      <c:pt idx="3588">
                        <c:v>6.2276541011111302E-5</c:v>
                      </c:pt>
                      <c:pt idx="3589">
                        <c:v>3.4302011805176802E-5</c:v>
                      </c:pt>
                      <c:pt idx="3590">
                        <c:v>1.3747160420799001E-5</c:v>
                      </c:pt>
                      <c:pt idx="3591">
                        <c:v>1.09275618749657E-5</c:v>
                      </c:pt>
                      <c:pt idx="3592">
                        <c:v>5.6142257921562599E-5</c:v>
                      </c:pt>
                      <c:pt idx="3593">
                        <c:v>2.3064389265236501E-5</c:v>
                      </c:pt>
                      <c:pt idx="3594">
                        <c:v>6.7480705916944702E-5</c:v>
                      </c:pt>
                      <c:pt idx="3595">
                        <c:v>1.3565362424463201E-5</c:v>
                      </c:pt>
                      <c:pt idx="3596">
                        <c:v>5.5218509039257901E-5</c:v>
                      </c:pt>
                      <c:pt idx="3597">
                        <c:v>3.25927543022246E-5</c:v>
                      </c:pt>
                      <c:pt idx="3598">
                        <c:v>-1.0112456333890699E-5</c:v>
                      </c:pt>
                      <c:pt idx="3599">
                        <c:v>4.6400257189906697E-5</c:v>
                      </c:pt>
                      <c:pt idx="3600">
                        <c:v>8.9814139107688196E-5</c:v>
                      </c:pt>
                      <c:pt idx="3601">
                        <c:v>4.3063443956813902E-5</c:v>
                      </c:pt>
                      <c:pt idx="3602">
                        <c:v>3.60566681785108E-5</c:v>
                      </c:pt>
                      <c:pt idx="3603">
                        <c:v>5.5872585032410303E-5</c:v>
                      </c:pt>
                      <c:pt idx="3604">
                        <c:v>3.9771139058315199E-5</c:v>
                      </c:pt>
                      <c:pt idx="3605">
                        <c:v>2.5481196014232402E-5</c:v>
                      </c:pt>
                      <c:pt idx="3606">
                        <c:v>8.3135345032517703E-5</c:v>
                      </c:pt>
                      <c:pt idx="3607">
                        <c:v>6.0990797886783903E-5</c:v>
                      </c:pt>
                      <c:pt idx="3608">
                        <c:v>1.48308624855514E-5</c:v>
                      </c:pt>
                      <c:pt idx="3609">
                        <c:v>8.2355834225774797E-5</c:v>
                      </c:pt>
                      <c:pt idx="3610">
                        <c:v>-4.9543227192055699E-6</c:v>
                      </c:pt>
                      <c:pt idx="3611">
                        <c:v>7.7355177180701203E-5</c:v>
                      </c:pt>
                      <c:pt idx="3612">
                        <c:v>5.9228625507427297E-5</c:v>
                      </c:pt>
                      <c:pt idx="3613">
                        <c:v>1.8175637575529601E-5</c:v>
                      </c:pt>
                      <c:pt idx="3614">
                        <c:v>8.2689543148110303E-5</c:v>
                      </c:pt>
                      <c:pt idx="3615">
                        <c:v>8.9423180865945106E-5</c:v>
                      </c:pt>
                      <c:pt idx="3616">
                        <c:v>6.0230557102767399E-5</c:v>
                      </c:pt>
                      <c:pt idx="3617">
                        <c:v>4.7054926307767097E-5</c:v>
                      </c:pt>
                      <c:pt idx="3618" formatCode="General">
                        <c:v>1.2209481816720299E-4</c:v>
                      </c:pt>
                      <c:pt idx="3619">
                        <c:v>5.5486031598776103E-5</c:v>
                      </c:pt>
                      <c:pt idx="3620">
                        <c:v>4.3089965554183801E-5</c:v>
                      </c:pt>
                      <c:pt idx="3621">
                        <c:v>9.0374628510525402E-5</c:v>
                      </c:pt>
                      <c:pt idx="3622">
                        <c:v>-8.7706162514707793E-6</c:v>
                      </c:pt>
                      <c:pt idx="3623">
                        <c:v>3.0815793018331397E-5</c:v>
                      </c:pt>
                      <c:pt idx="3624">
                        <c:v>8.3661259195953204E-5</c:v>
                      </c:pt>
                      <c:pt idx="3625" formatCode="General">
                        <c:v>1.12620544913868E-4</c:v>
                      </c:pt>
                      <c:pt idx="3626">
                        <c:v>1.13201947545789E-5</c:v>
                      </c:pt>
                      <c:pt idx="3627">
                        <c:v>9.8000355121345697E-5</c:v>
                      </c:pt>
                      <c:pt idx="3628">
                        <c:v>2.6488236705823E-5</c:v>
                      </c:pt>
                      <c:pt idx="3629">
                        <c:v>9.0381567187197397E-5</c:v>
                      </c:pt>
                      <c:pt idx="3630">
                        <c:v>1.8704944699076002E-5</c:v>
                      </c:pt>
                      <c:pt idx="3631">
                        <c:v>5.2425185868401698E-5</c:v>
                      </c:pt>
                      <c:pt idx="3632">
                        <c:v>2.97122023147563E-5</c:v>
                      </c:pt>
                      <c:pt idx="3633">
                        <c:v>3.06053790192396E-6</c:v>
                      </c:pt>
                      <c:pt idx="3634">
                        <c:v>2.8620439448440501E-5</c:v>
                      </c:pt>
                      <c:pt idx="3635">
                        <c:v>8.6717049020520001E-5</c:v>
                      </c:pt>
                      <c:pt idx="3636">
                        <c:v>4.2810704441328903E-5</c:v>
                      </c:pt>
                      <c:pt idx="3637">
                        <c:v>4.3055613909104501E-5</c:v>
                      </c:pt>
                      <c:pt idx="3638">
                        <c:v>-1.5360963643687499E-5</c:v>
                      </c:pt>
                      <c:pt idx="3639">
                        <c:v>3.0284940077614101E-5</c:v>
                      </c:pt>
                      <c:pt idx="3640">
                        <c:v>3.1867779691726898E-5</c:v>
                      </c:pt>
                      <c:pt idx="3641">
                        <c:v>2.5314012068965299E-5</c:v>
                      </c:pt>
                      <c:pt idx="3642">
                        <c:v>5.66068321561514E-5</c:v>
                      </c:pt>
                      <c:pt idx="3643">
                        <c:v>6.75922206350922E-5</c:v>
                      </c:pt>
                      <c:pt idx="3644">
                        <c:v>2.7534218856967499E-5</c:v>
                      </c:pt>
                      <c:pt idx="3645">
                        <c:v>6.30648598463214E-5</c:v>
                      </c:pt>
                      <c:pt idx="3646">
                        <c:v>5.44453211593063E-5</c:v>
                      </c:pt>
                      <c:pt idx="3647">
                        <c:v>2.01169562320239E-5</c:v>
                      </c:pt>
                      <c:pt idx="3648">
                        <c:v>2.0960543316723499E-5</c:v>
                      </c:pt>
                      <c:pt idx="3649">
                        <c:v>2.1590605406069601E-5</c:v>
                      </c:pt>
                      <c:pt idx="3650">
                        <c:v>1.20076394870934E-5</c:v>
                      </c:pt>
                      <c:pt idx="3651">
                        <c:v>6.8438669992875806E-5</c:v>
                      </c:pt>
                      <c:pt idx="3652">
                        <c:v>2.9054357429072102E-5</c:v>
                      </c:pt>
                      <c:pt idx="3653">
                        <c:v>3.0229522422497801E-5</c:v>
                      </c:pt>
                      <c:pt idx="3654">
                        <c:v>3.5705241903779503E-5</c:v>
                      </c:pt>
                      <c:pt idx="3655">
                        <c:v>7.5155874199991294E-5</c:v>
                      </c:pt>
                      <c:pt idx="3656">
                        <c:v>3.9477336389717502E-5</c:v>
                      </c:pt>
                      <c:pt idx="3657">
                        <c:v>6.3312138752628507E-5</c:v>
                      </c:pt>
                      <c:pt idx="3658">
                        <c:v>6.1655128456857596E-5</c:v>
                      </c:pt>
                      <c:pt idx="3659">
                        <c:v>9.7672881103762796E-5</c:v>
                      </c:pt>
                      <c:pt idx="3660">
                        <c:v>4.6615469238874902E-5</c:v>
                      </c:pt>
                      <c:pt idx="3661">
                        <c:v>8.1821014978018501E-5</c:v>
                      </c:pt>
                      <c:pt idx="3662">
                        <c:v>-5.2652276895027496E-6</c:v>
                      </c:pt>
                      <c:pt idx="3663" formatCode="General">
                        <c:v>1.0318734801343E-4</c:v>
                      </c:pt>
                      <c:pt idx="3664">
                        <c:v>7.3961727527620795E-5</c:v>
                      </c:pt>
                      <c:pt idx="3665">
                        <c:v>9.4150358401324201E-6</c:v>
                      </c:pt>
                      <c:pt idx="3666">
                        <c:v>4.0566295210993703E-5</c:v>
                      </c:pt>
                      <c:pt idx="3667">
                        <c:v>3.5110616648924198E-5</c:v>
                      </c:pt>
                      <c:pt idx="3668">
                        <c:v>6.2605178134857696E-5</c:v>
                      </c:pt>
                      <c:pt idx="3669">
                        <c:v>9.3312340947606306E-5</c:v>
                      </c:pt>
                      <c:pt idx="3670">
                        <c:v>6.9319894967930499E-5</c:v>
                      </c:pt>
                      <c:pt idx="3671">
                        <c:v>7.2575823553403901E-5</c:v>
                      </c:pt>
                      <c:pt idx="3672">
                        <c:v>7.5936394300391301E-5</c:v>
                      </c:pt>
                      <c:pt idx="3673">
                        <c:v>6.3504559504152299E-5</c:v>
                      </c:pt>
                      <c:pt idx="3674">
                        <c:v>-1.8765187608665301E-5</c:v>
                      </c:pt>
                      <c:pt idx="3675">
                        <c:v>7.3338590465886399E-5</c:v>
                      </c:pt>
                      <c:pt idx="3676">
                        <c:v>9.9954576379276703E-5</c:v>
                      </c:pt>
                      <c:pt idx="3677">
                        <c:v>7.1836243707296905E-5</c:v>
                      </c:pt>
                      <c:pt idx="3678">
                        <c:v>8.5473283016381299E-5</c:v>
                      </c:pt>
                      <c:pt idx="3679">
                        <c:v>3.80067475084576E-5</c:v>
                      </c:pt>
                      <c:pt idx="3680" formatCode="General">
                        <c:v>1.2152895467025099E-4</c:v>
                      </c:pt>
                      <c:pt idx="3681" formatCode="General">
                        <c:v>1.0298366035527599E-4</c:v>
                      </c:pt>
                      <c:pt idx="3682">
                        <c:v>4.1212192134449197E-5</c:v>
                      </c:pt>
                      <c:pt idx="3683">
                        <c:v>7.7923521874824597E-5</c:v>
                      </c:pt>
                      <c:pt idx="3684">
                        <c:v>6.2497377743070203E-5</c:v>
                      </c:pt>
                      <c:pt idx="3685">
                        <c:v>2.8477403223545701E-5</c:v>
                      </c:pt>
                      <c:pt idx="3686">
                        <c:v>-2.74774197682912E-5</c:v>
                      </c:pt>
                      <c:pt idx="3687">
                        <c:v>3.6061081632468999E-5</c:v>
                      </c:pt>
                      <c:pt idx="3688">
                        <c:v>6.5535169083640794E-5</c:v>
                      </c:pt>
                      <c:pt idx="3689">
                        <c:v>1.98736659029376E-5</c:v>
                      </c:pt>
                      <c:pt idx="3690">
                        <c:v>9.8047537543295905E-5</c:v>
                      </c:pt>
                      <c:pt idx="3691">
                        <c:v>9.8396180282777501E-6</c:v>
                      </c:pt>
                      <c:pt idx="3692">
                        <c:v>6.1193185780829897E-5</c:v>
                      </c:pt>
                      <c:pt idx="3693" formatCode="General">
                        <c:v>1.1676036426179199E-4</c:v>
                      </c:pt>
                      <c:pt idx="3694">
                        <c:v>3.1375025224905102E-5</c:v>
                      </c:pt>
                      <c:pt idx="3695">
                        <c:v>6.6741357003207097E-5</c:v>
                      </c:pt>
                      <c:pt idx="3696">
                        <c:v>5.7861842880807401E-5</c:v>
                      </c:pt>
                      <c:pt idx="3697">
                        <c:v>8.4514848863103003E-5</c:v>
                      </c:pt>
                      <c:pt idx="3698">
                        <c:v>5.3968808253586099E-5</c:v>
                      </c:pt>
                      <c:pt idx="3699" formatCode="General">
                        <c:v>1.0335408979064301E-4</c:v>
                      </c:pt>
                      <c:pt idx="3700">
                        <c:v>6.8359170982075097E-5</c:v>
                      </c:pt>
                      <c:pt idx="3701">
                        <c:v>5.9304355644866597E-5</c:v>
                      </c:pt>
                      <c:pt idx="3702">
                        <c:v>-1.1944450917576E-6</c:v>
                      </c:pt>
                      <c:pt idx="3703">
                        <c:v>6.0988132058724002E-5</c:v>
                      </c:pt>
                      <c:pt idx="3704">
                        <c:v>9.43166115145983E-5</c:v>
                      </c:pt>
                      <c:pt idx="3705">
                        <c:v>3.05855526021447E-5</c:v>
                      </c:pt>
                      <c:pt idx="3706">
                        <c:v>4.3788751735778899E-5</c:v>
                      </c:pt>
                      <c:pt idx="3707">
                        <c:v>9.8758296393595206E-5</c:v>
                      </c:pt>
                      <c:pt idx="3708">
                        <c:v>9.1599103186635101E-5</c:v>
                      </c:pt>
                      <c:pt idx="3709">
                        <c:v>-1.5748943677092299E-5</c:v>
                      </c:pt>
                      <c:pt idx="3710">
                        <c:v>3.4278414229547998E-6</c:v>
                      </c:pt>
                      <c:pt idx="3711">
                        <c:v>9.6460125165276697E-5</c:v>
                      </c:pt>
                      <c:pt idx="3712">
                        <c:v>6.8601182763935302E-6</c:v>
                      </c:pt>
                      <c:pt idx="3713">
                        <c:v>5.33521081833273E-5</c:v>
                      </c:pt>
                      <c:pt idx="3714">
                        <c:v>-2.5833660870695901E-6</c:v>
                      </c:pt>
                      <c:pt idx="3715">
                        <c:v>8.4186987059744402E-5</c:v>
                      </c:pt>
                      <c:pt idx="3716">
                        <c:v>2.8460223102023199E-5</c:v>
                      </c:pt>
                      <c:pt idx="3717">
                        <c:v>3.3998540056578798E-5</c:v>
                      </c:pt>
                      <c:pt idx="3718">
                        <c:v>1.5991547779634501E-5</c:v>
                      </c:pt>
                      <c:pt idx="3719">
                        <c:v>-5.0039021133062498E-6</c:v>
                      </c:pt>
                      <c:pt idx="3720">
                        <c:v>7.26112894660599E-5</c:v>
                      </c:pt>
                      <c:pt idx="3721">
                        <c:v>7.7508838780239496E-5</c:v>
                      </c:pt>
                      <c:pt idx="3722">
                        <c:v>2.2630286126297601E-5</c:v>
                      </c:pt>
                      <c:pt idx="3723">
                        <c:v>3.5991676332159902E-5</c:v>
                      </c:pt>
                      <c:pt idx="3724">
                        <c:v>3.38205402479221E-5</c:v>
                      </c:pt>
                      <c:pt idx="3725">
                        <c:v>6.9436919489217504E-5</c:v>
                      </c:pt>
                      <c:pt idx="3726">
                        <c:v>-7.7751470892336201E-7</c:v>
                      </c:pt>
                      <c:pt idx="3727">
                        <c:v>4.4255198937211203E-5</c:v>
                      </c:pt>
                      <c:pt idx="3728">
                        <c:v>5.1959976539543099E-5</c:v>
                      </c:pt>
                      <c:pt idx="3729" formatCode="General">
                        <c:v>1.10525372280164E-4</c:v>
                      </c:pt>
                      <c:pt idx="3730">
                        <c:v>2.1457237931819702E-5</c:v>
                      </c:pt>
                      <c:pt idx="3731">
                        <c:v>6.8031570890002995E-5</c:v>
                      </c:pt>
                      <c:pt idx="3732">
                        <c:v>9.5877838270311405E-5</c:v>
                      </c:pt>
                      <c:pt idx="3733">
                        <c:v>3.0481758869068999E-5</c:v>
                      </c:pt>
                      <c:pt idx="3734">
                        <c:v>9.6828096828971994E-5</c:v>
                      </c:pt>
                      <c:pt idx="3735">
                        <c:v>4.9623635466129101E-5</c:v>
                      </c:pt>
                      <c:pt idx="3736">
                        <c:v>9.4414535467797499E-8</c:v>
                      </c:pt>
                      <c:pt idx="3737">
                        <c:v>8.2020423717202401E-5</c:v>
                      </c:pt>
                      <c:pt idx="3738">
                        <c:v>5.33999674680201E-5</c:v>
                      </c:pt>
                      <c:pt idx="3739">
                        <c:v>9.0866236334607802E-5</c:v>
                      </c:pt>
                      <c:pt idx="3740">
                        <c:v>7.3592709404915802E-5</c:v>
                      </c:pt>
                      <c:pt idx="3741">
                        <c:v>6.2343679347255299E-5</c:v>
                      </c:pt>
                      <c:pt idx="3742">
                        <c:v>7.4482105031748499E-5</c:v>
                      </c:pt>
                      <c:pt idx="3743">
                        <c:v>5.3847292430028998E-5</c:v>
                      </c:pt>
                      <c:pt idx="3744" formatCode="General">
                        <c:v>1.0369238301176701E-4</c:v>
                      </c:pt>
                      <c:pt idx="3745">
                        <c:v>4.5316327462704797E-5</c:v>
                      </c:pt>
                      <c:pt idx="3746">
                        <c:v>8.6670779751410001E-5</c:v>
                      </c:pt>
                      <c:pt idx="3747">
                        <c:v>5.5938652813493697E-5</c:v>
                      </c:pt>
                      <c:pt idx="3748">
                        <c:v>8.6910280446774303E-5</c:v>
                      </c:pt>
                      <c:pt idx="3749">
                        <c:v>3.0872493382010897E-5</c:v>
                      </c:pt>
                      <c:pt idx="3750">
                        <c:v>6.0593160653908099E-5</c:v>
                      </c:pt>
                      <c:pt idx="3751">
                        <c:v>2.8157846608421499E-5</c:v>
                      </c:pt>
                      <c:pt idx="3752" formatCode="General">
                        <c:v>1.1976332653884499E-4</c:v>
                      </c:pt>
                      <c:pt idx="3753">
                        <c:v>3.6190918422154203E-5</c:v>
                      </c:pt>
                      <c:pt idx="3754">
                        <c:v>5.5542344233465901E-5</c:v>
                      </c:pt>
                      <c:pt idx="3755" formatCode="General">
                        <c:v>1.03422632701951E-4</c:v>
                      </c:pt>
                      <c:pt idx="3756">
                        <c:v>4.1547917263039897E-5</c:v>
                      </c:pt>
                      <c:pt idx="3757">
                        <c:v>3.3993943750103102E-5</c:v>
                      </c:pt>
                      <c:pt idx="3758">
                        <c:v>6.9277017515149698E-5</c:v>
                      </c:pt>
                      <c:pt idx="3759">
                        <c:v>3.9057161086768499E-5</c:v>
                      </c:pt>
                      <c:pt idx="3760">
                        <c:v>3.4071159516885899E-5</c:v>
                      </c:pt>
                      <c:pt idx="3761">
                        <c:v>3.5957032909604798E-5</c:v>
                      </c:pt>
                      <c:pt idx="3762" formatCode="General">
                        <c:v>1.32155255383198E-4</c:v>
                      </c:pt>
                      <c:pt idx="3763">
                        <c:v>3.2209242733551903E-5</c:v>
                      </c:pt>
                      <c:pt idx="3764" formatCode="General">
                        <c:v>1.07677358312221E-4</c:v>
                      </c:pt>
                      <c:pt idx="3765">
                        <c:v>6.6592644459849393E-5</c:v>
                      </c:pt>
                      <c:pt idx="3766">
                        <c:v>4.1412252580060297E-5</c:v>
                      </c:pt>
                      <c:pt idx="3767">
                        <c:v>5.6204314715381799E-5</c:v>
                      </c:pt>
                      <c:pt idx="3768">
                        <c:v>4.2543605910661097E-5</c:v>
                      </c:pt>
                      <c:pt idx="3769">
                        <c:v>3.9457965692553198E-5</c:v>
                      </c:pt>
                      <c:pt idx="3770">
                        <c:v>9.8082936439115094E-5</c:v>
                      </c:pt>
                      <c:pt idx="3771">
                        <c:v>8.9323981913639995E-5</c:v>
                      </c:pt>
                      <c:pt idx="3772">
                        <c:v>9.4857236248257993E-5</c:v>
                      </c:pt>
                      <c:pt idx="3773">
                        <c:v>7.5622127947915801E-5</c:v>
                      </c:pt>
                      <c:pt idx="3774" formatCode="General">
                        <c:v>1.01762379768365E-4</c:v>
                      </c:pt>
                      <c:pt idx="3775">
                        <c:v>8.3284356187265295E-5</c:v>
                      </c:pt>
                      <c:pt idx="3776" formatCode="General">
                        <c:v>1.2641509516341E-4</c:v>
                      </c:pt>
                      <c:pt idx="3777">
                        <c:v>5.1490319620302701E-5</c:v>
                      </c:pt>
                      <c:pt idx="3778">
                        <c:v>6.9849272126268596E-5</c:v>
                      </c:pt>
                      <c:pt idx="3779">
                        <c:v>5.6870076489015597E-5</c:v>
                      </c:pt>
                      <c:pt idx="3780">
                        <c:v>8.0585083619219799E-5</c:v>
                      </c:pt>
                      <c:pt idx="3781">
                        <c:v>4.7839475898259697E-5</c:v>
                      </c:pt>
                      <c:pt idx="3782">
                        <c:v>8.1765515967468499E-5</c:v>
                      </c:pt>
                      <c:pt idx="3783" formatCode="General">
                        <c:v>1.01536411672939E-4</c:v>
                      </c:pt>
                      <c:pt idx="3784">
                        <c:v>5.6539145884073701E-7</c:v>
                      </c:pt>
                      <c:pt idx="3785">
                        <c:v>6.7603830647161497E-5</c:v>
                      </c:pt>
                      <c:pt idx="3786">
                        <c:v>9.1000889690228393E-5</c:v>
                      </c:pt>
                      <c:pt idx="3787">
                        <c:v>7.7922562320795901E-5</c:v>
                      </c:pt>
                      <c:pt idx="3788">
                        <c:v>5.1360856985770199E-5</c:v>
                      </c:pt>
                      <c:pt idx="3789">
                        <c:v>3.8443558422489101E-5</c:v>
                      </c:pt>
                      <c:pt idx="3790">
                        <c:v>5.0964145948948099E-5</c:v>
                      </c:pt>
                      <c:pt idx="3791">
                        <c:v>4.82998348901029E-5</c:v>
                      </c:pt>
                      <c:pt idx="3792">
                        <c:v>3.5079516872947499E-5</c:v>
                      </c:pt>
                      <c:pt idx="3793">
                        <c:v>3.1623492748421498E-5</c:v>
                      </c:pt>
                      <c:pt idx="3794">
                        <c:v>4.4977252923436203E-5</c:v>
                      </c:pt>
                      <c:pt idx="3795">
                        <c:v>8.7531690794754799E-5</c:v>
                      </c:pt>
                      <c:pt idx="3796">
                        <c:v>4.4794405595617298E-5</c:v>
                      </c:pt>
                      <c:pt idx="3797">
                        <c:v>1.49934059643881E-5</c:v>
                      </c:pt>
                      <c:pt idx="3798">
                        <c:v>8.0418686317140003E-5</c:v>
                      </c:pt>
                      <c:pt idx="3799">
                        <c:v>4.8199479988581898E-5</c:v>
                      </c:pt>
                      <c:pt idx="3800">
                        <c:v>9.1122797536281305E-5</c:v>
                      </c:pt>
                      <c:pt idx="3801">
                        <c:v>7.5876009129498701E-5</c:v>
                      </c:pt>
                      <c:pt idx="3802">
                        <c:v>-1.75303571684256E-5</c:v>
                      </c:pt>
                      <c:pt idx="3803">
                        <c:v>6.3576857970645094E-5</c:v>
                      </c:pt>
                      <c:pt idx="3804">
                        <c:v>4.1512864301163298E-5</c:v>
                      </c:pt>
                      <c:pt idx="3805">
                        <c:v>7.9601079556804896E-5</c:v>
                      </c:pt>
                      <c:pt idx="3806">
                        <c:v>3.4027828457597403E-5</c:v>
                      </c:pt>
                      <c:pt idx="3807">
                        <c:v>4.28245901433812E-5</c:v>
                      </c:pt>
                      <c:pt idx="3808" formatCode="General">
                        <c:v>1.02516335639246E-4</c:v>
                      </c:pt>
                      <c:pt idx="3809">
                        <c:v>9.5315313995676497E-5</c:v>
                      </c:pt>
                      <c:pt idx="3810" formatCode="General">
                        <c:v>1.3854696816294901E-4</c:v>
                      </c:pt>
                      <c:pt idx="3811">
                        <c:v>5.2693443836405798E-5</c:v>
                      </c:pt>
                      <c:pt idx="3812" formatCode="General">
                        <c:v>1.06764658461223E-4</c:v>
                      </c:pt>
                      <c:pt idx="3813" formatCode="General">
                        <c:v>1.1452154763595299E-4</c:v>
                      </c:pt>
                      <c:pt idx="3814">
                        <c:v>9.1318389531676401E-5</c:v>
                      </c:pt>
                      <c:pt idx="3815">
                        <c:v>9.8581805683383897E-5</c:v>
                      </c:pt>
                      <c:pt idx="3816" formatCode="General">
                        <c:v>1.3925696363375499E-4</c:v>
                      </c:pt>
                      <c:pt idx="3817" formatCode="General">
                        <c:v>1.1153141294962601E-4</c:v>
                      </c:pt>
                      <c:pt idx="3818">
                        <c:v>9.9467885793158198E-5</c:v>
                      </c:pt>
                      <c:pt idx="3819" formatCode="General">
                        <c:v>1.2676929285833201E-4</c:v>
                      </c:pt>
                      <c:pt idx="3820">
                        <c:v>6.5447027073120396E-5</c:v>
                      </c:pt>
                      <c:pt idx="3821" formatCode="General">
                        <c:v>1.43685312727579E-4</c:v>
                      </c:pt>
                      <c:pt idx="3822">
                        <c:v>9.4487903241016898E-5</c:v>
                      </c:pt>
                      <c:pt idx="3823">
                        <c:v>9.2347374516206705E-5</c:v>
                      </c:pt>
                      <c:pt idx="3824">
                        <c:v>7.7276896357059306E-5</c:v>
                      </c:pt>
                      <c:pt idx="3825">
                        <c:v>9.7047971757867704E-5</c:v>
                      </c:pt>
                      <c:pt idx="3826" formatCode="General">
                        <c:v>1.2642804098574799E-4</c:v>
                      </c:pt>
                      <c:pt idx="3827" formatCode="General">
                        <c:v>1.47882993653676E-4</c:v>
                      </c:pt>
                      <c:pt idx="3828" formatCode="General">
                        <c:v>1.3759678451986899E-4</c:v>
                      </c:pt>
                      <c:pt idx="3829">
                        <c:v>9.24479859063447E-5</c:v>
                      </c:pt>
                      <c:pt idx="3830">
                        <c:v>5.0061656769116401E-5</c:v>
                      </c:pt>
                      <c:pt idx="3831">
                        <c:v>5.2281592391980403E-5</c:v>
                      </c:pt>
                      <c:pt idx="3832" formatCode="General">
                        <c:v>1.0863811551740499E-4</c:v>
                      </c:pt>
                      <c:pt idx="3833">
                        <c:v>8.4844080053444101E-5</c:v>
                      </c:pt>
                      <c:pt idx="3834">
                        <c:v>9.7412046740938304E-5</c:v>
                      </c:pt>
                      <c:pt idx="3835">
                        <c:v>7.5153621433803007E-5</c:v>
                      </c:pt>
                      <c:pt idx="3836">
                        <c:v>6.6265514421311501E-5</c:v>
                      </c:pt>
                      <c:pt idx="3837">
                        <c:v>9.3024745697314006E-5</c:v>
                      </c:pt>
                      <c:pt idx="3838">
                        <c:v>3.90580180159263E-5</c:v>
                      </c:pt>
                      <c:pt idx="3839">
                        <c:v>9.8456663136462199E-5</c:v>
                      </c:pt>
                      <c:pt idx="3840" formatCode="General">
                        <c:v>1.1709755988296601E-4</c:v>
                      </c:pt>
                      <c:pt idx="3841">
                        <c:v>5.14142385344151E-5</c:v>
                      </c:pt>
                      <c:pt idx="3842">
                        <c:v>6.9925315383008696E-5</c:v>
                      </c:pt>
                      <c:pt idx="3843">
                        <c:v>9.8387676337303401E-5</c:v>
                      </c:pt>
                      <c:pt idx="3844" formatCode="General">
                        <c:v>1.16397946183003E-4</c:v>
                      </c:pt>
                      <c:pt idx="3845">
                        <c:v>7.8690439072067896E-5</c:v>
                      </c:pt>
                      <c:pt idx="3846" formatCode="General">
                        <c:v>1.05803595261553E-4</c:v>
                      </c:pt>
                      <c:pt idx="3847">
                        <c:v>4.79731473483861E-5</c:v>
                      </c:pt>
                      <c:pt idx="3848">
                        <c:v>5.3387704889834303E-5</c:v>
                      </c:pt>
                      <c:pt idx="3849" formatCode="General">
                        <c:v>1.0836568622423E-4</c:v>
                      </c:pt>
                      <c:pt idx="3850">
                        <c:v>9.6906695518373604E-5</c:v>
                      </c:pt>
                      <c:pt idx="3851">
                        <c:v>5.57210259107032E-5</c:v>
                      </c:pt>
                      <c:pt idx="3852">
                        <c:v>8.51606521215429E-5</c:v>
                      </c:pt>
                      <c:pt idx="3853">
                        <c:v>5.9584447641530103E-5</c:v>
                      </c:pt>
                      <c:pt idx="3854">
                        <c:v>7.4579372435059604E-5</c:v>
                      </c:pt>
                      <c:pt idx="3855">
                        <c:v>2.7423167764970899E-5</c:v>
                      </c:pt>
                      <c:pt idx="3856" formatCode="General">
                        <c:v>1.1135858301418E-4</c:v>
                      </c:pt>
                      <c:pt idx="3857">
                        <c:v>3.9087535010249197E-5</c:v>
                      </c:pt>
                      <c:pt idx="3858">
                        <c:v>8.3595304617747098E-5</c:v>
                      </c:pt>
                      <c:pt idx="3859" formatCode="General">
                        <c:v>1.08745978109533E-4</c:v>
                      </c:pt>
                      <c:pt idx="3860">
                        <c:v>7.0576042814257398E-5</c:v>
                      </c:pt>
                      <c:pt idx="3861">
                        <c:v>9.5878023361887802E-5</c:v>
                      </c:pt>
                      <c:pt idx="3862">
                        <c:v>7.5974459009827205E-5</c:v>
                      </c:pt>
                      <c:pt idx="3863">
                        <c:v>4.1548933868432803E-5</c:v>
                      </c:pt>
                      <c:pt idx="3864">
                        <c:v>5.2772140269851299E-5</c:v>
                      </c:pt>
                      <c:pt idx="3865" formatCode="General">
                        <c:v>1.11355405863048E-4</c:v>
                      </c:pt>
                      <c:pt idx="3866" formatCode="General">
                        <c:v>1.4437173502859801E-4</c:v>
                      </c:pt>
                      <c:pt idx="3867" formatCode="General">
                        <c:v>1.4725887597476399E-4</c:v>
                      </c:pt>
                      <c:pt idx="3868">
                        <c:v>9.5994607315914399E-5</c:v>
                      </c:pt>
                      <c:pt idx="3869">
                        <c:v>7.92233459379565E-5</c:v>
                      </c:pt>
                      <c:pt idx="3870">
                        <c:v>3.8958381502064601E-5</c:v>
                      </c:pt>
                      <c:pt idx="3871" formatCode="General">
                        <c:v>1.21764818896704E-4</c:v>
                      </c:pt>
                      <c:pt idx="3872">
                        <c:v>9.1941884595073006E-5</c:v>
                      </c:pt>
                      <c:pt idx="3873">
                        <c:v>8.9233308064127299E-5</c:v>
                      </c:pt>
                      <c:pt idx="3874" formatCode="General">
                        <c:v>1.5770955943102401E-4</c:v>
                      </c:pt>
                      <c:pt idx="3875">
                        <c:v>8.2579093706922196E-5</c:v>
                      </c:pt>
                      <c:pt idx="3876">
                        <c:v>5.36905851066931E-5</c:v>
                      </c:pt>
                      <c:pt idx="3877" formatCode="General">
                        <c:v>1.5366642806904999E-4</c:v>
                      </c:pt>
                      <c:pt idx="3878" formatCode="General">
                        <c:v>1.1364086051888099E-4</c:v>
                      </c:pt>
                      <c:pt idx="3879" formatCode="General">
                        <c:v>1.3042752930813499E-4</c:v>
                      </c:pt>
                      <c:pt idx="3880" formatCode="General">
                        <c:v>1.0589392716066799E-4</c:v>
                      </c:pt>
                      <c:pt idx="3881" formatCode="General">
                        <c:v>1.09485623476749E-4</c:v>
                      </c:pt>
                      <c:pt idx="3882">
                        <c:v>5.6476343004252401E-5</c:v>
                      </c:pt>
                      <c:pt idx="3883" formatCode="General">
                        <c:v>1.1623868896277901E-4</c:v>
                      </c:pt>
                      <c:pt idx="3884">
                        <c:v>6.4644416882027894E-5</c:v>
                      </c:pt>
                      <c:pt idx="3885">
                        <c:v>4.8535233059027401E-5</c:v>
                      </c:pt>
                      <c:pt idx="3886">
                        <c:v>7.1926758880536294E-5</c:v>
                      </c:pt>
                      <c:pt idx="3887" formatCode="General">
                        <c:v>1.2201551686305601E-4</c:v>
                      </c:pt>
                      <c:pt idx="3888" formatCode="General">
                        <c:v>1.0438557671831201E-4</c:v>
                      </c:pt>
                      <c:pt idx="3889" formatCode="General">
                        <c:v>1.02419126417087E-4</c:v>
                      </c:pt>
                      <c:pt idx="3890">
                        <c:v>6.3506602853963294E-5</c:v>
                      </c:pt>
                      <c:pt idx="3891">
                        <c:v>3.3590760705926197E-5</c:v>
                      </c:pt>
                      <c:pt idx="3892" formatCode="General">
                        <c:v>1.21333276884189E-4</c:v>
                      </c:pt>
                      <c:pt idx="3893">
                        <c:v>3.9358530883318099E-5</c:v>
                      </c:pt>
                      <c:pt idx="3894">
                        <c:v>9.6797487550921295E-5</c:v>
                      </c:pt>
                      <c:pt idx="3895">
                        <c:v>9.8338715497663605E-5</c:v>
                      </c:pt>
                      <c:pt idx="3896">
                        <c:v>9.3488543655877502E-5</c:v>
                      </c:pt>
                      <c:pt idx="3897" formatCode="General">
                        <c:v>1.0498633214528599E-4</c:v>
                      </c:pt>
                      <c:pt idx="3898">
                        <c:v>7.6450174296542194E-5</c:v>
                      </c:pt>
                      <c:pt idx="3899">
                        <c:v>8.2571786748557896E-5</c:v>
                      </c:pt>
                      <c:pt idx="3900">
                        <c:v>7.7096464442597698E-5</c:v>
                      </c:pt>
                      <c:pt idx="3901">
                        <c:v>5.0525342764167E-5</c:v>
                      </c:pt>
                      <c:pt idx="3902">
                        <c:v>9.6154345473370995E-5</c:v>
                      </c:pt>
                      <c:pt idx="3903">
                        <c:v>9.2931885821718598E-5</c:v>
                      </c:pt>
                      <c:pt idx="3904">
                        <c:v>4.80203002779172E-5</c:v>
                      </c:pt>
                      <c:pt idx="3905">
                        <c:v>7.32365024753542E-5</c:v>
                      </c:pt>
                      <c:pt idx="3906">
                        <c:v>5.0422092613754203E-5</c:v>
                      </c:pt>
                      <c:pt idx="3907">
                        <c:v>7.7993859800801598E-5</c:v>
                      </c:pt>
                      <c:pt idx="3908">
                        <c:v>4.2983534277177098E-5</c:v>
                      </c:pt>
                      <c:pt idx="3909" formatCode="General">
                        <c:v>1.2036423530989E-4</c:v>
                      </c:pt>
                      <c:pt idx="3910">
                        <c:v>3.3799808076129502E-5</c:v>
                      </c:pt>
                      <c:pt idx="3911">
                        <c:v>4.0237929928432003E-5</c:v>
                      </c:pt>
                      <c:pt idx="3912">
                        <c:v>5.3886000561797E-5</c:v>
                      </c:pt>
                      <c:pt idx="3913">
                        <c:v>2.8464175985816601E-5</c:v>
                      </c:pt>
                      <c:pt idx="3914" formatCode="General">
                        <c:v>1.03693752609066E-4</c:v>
                      </c:pt>
                      <c:pt idx="3915">
                        <c:v>7.7503212504535798E-5</c:v>
                      </c:pt>
                      <c:pt idx="3916">
                        <c:v>5.04194299403621E-5</c:v>
                      </c:pt>
                      <c:pt idx="3917" formatCode="General">
                        <c:v>1.07958285486753E-4</c:v>
                      </c:pt>
                      <c:pt idx="3918">
                        <c:v>6.2764244835955896E-5</c:v>
                      </c:pt>
                      <c:pt idx="3919">
                        <c:v>6.7750984306208203E-5</c:v>
                      </c:pt>
                      <c:pt idx="3920">
                        <c:v>6.6957437754852105E-5</c:v>
                      </c:pt>
                      <c:pt idx="3921">
                        <c:v>7.5444518932571398E-5</c:v>
                      </c:pt>
                      <c:pt idx="3922">
                        <c:v>3.0726115754536399E-5</c:v>
                      </c:pt>
                      <c:pt idx="3923">
                        <c:v>4.6477622363654897E-5</c:v>
                      </c:pt>
                      <c:pt idx="3924">
                        <c:v>6.4767864677773405E-5</c:v>
                      </c:pt>
                      <c:pt idx="3925">
                        <c:v>8.2970149241663E-5</c:v>
                      </c:pt>
                      <c:pt idx="3926">
                        <c:v>8.9943396881897399E-5</c:v>
                      </c:pt>
                      <c:pt idx="3927">
                        <c:v>9.7686403642763405E-5</c:v>
                      </c:pt>
                      <c:pt idx="3928">
                        <c:v>6.7150260025173504E-5</c:v>
                      </c:pt>
                      <c:pt idx="3929">
                        <c:v>4.50514580507637E-5</c:v>
                      </c:pt>
                      <c:pt idx="3930">
                        <c:v>5.5106369416184001E-5</c:v>
                      </c:pt>
                      <c:pt idx="3931">
                        <c:v>8.9356604814834801E-5</c:v>
                      </c:pt>
                      <c:pt idx="3932">
                        <c:v>4.77297561909733E-5</c:v>
                      </c:pt>
                      <c:pt idx="3933">
                        <c:v>8.5903909823365594E-5</c:v>
                      </c:pt>
                      <c:pt idx="3934">
                        <c:v>2.8827202088272E-5</c:v>
                      </c:pt>
                      <c:pt idx="3935">
                        <c:v>7.8341009854766499E-5</c:v>
                      </c:pt>
                      <c:pt idx="3936">
                        <c:v>9.0926372271779894E-5</c:v>
                      </c:pt>
                      <c:pt idx="3937" formatCode="General">
                        <c:v>1.05133743156284E-4</c:v>
                      </c:pt>
                      <c:pt idx="3938">
                        <c:v>-3.3263664284954899E-6</c:v>
                      </c:pt>
                      <c:pt idx="3939">
                        <c:v>7.1910435450749197E-5</c:v>
                      </c:pt>
                      <c:pt idx="3940">
                        <c:v>2.76662928158935E-5</c:v>
                      </c:pt>
                      <c:pt idx="3941">
                        <c:v>5.93500491468685E-5</c:v>
                      </c:pt>
                      <c:pt idx="3942">
                        <c:v>6.7669648637729295E-5</c:v>
                      </c:pt>
                      <c:pt idx="3943">
                        <c:v>3.60008245522756E-5</c:v>
                      </c:pt>
                      <c:pt idx="3944">
                        <c:v>2.6601731468675E-5</c:v>
                      </c:pt>
                      <c:pt idx="3945">
                        <c:v>7.2201229537159999E-5</c:v>
                      </c:pt>
                      <c:pt idx="3946">
                        <c:v>9.05674741606235E-5</c:v>
                      </c:pt>
                      <c:pt idx="3947">
                        <c:v>5.3704527144748703E-5</c:v>
                      </c:pt>
                      <c:pt idx="3948" formatCode="General">
                        <c:v>1.05912157079776E-4</c:v>
                      </c:pt>
                      <c:pt idx="3949">
                        <c:v>6.07876958956259E-5</c:v>
                      </c:pt>
                      <c:pt idx="3950" formatCode="General">
                        <c:v>1.0798623693465999E-4</c:v>
                      </c:pt>
                      <c:pt idx="3951">
                        <c:v>5.19026427506629E-5</c:v>
                      </c:pt>
                      <c:pt idx="3952">
                        <c:v>6.2107317616459995E-5</c:v>
                      </c:pt>
                      <c:pt idx="3953" formatCode="General">
                        <c:v>1.11231074357304E-4</c:v>
                      </c:pt>
                      <c:pt idx="3954" formatCode="General">
                        <c:v>1.1073081933428001E-4</c:v>
                      </c:pt>
                      <c:pt idx="3955">
                        <c:v>5.2837017689151002E-5</c:v>
                      </c:pt>
                      <c:pt idx="3956">
                        <c:v>4.0951255677504797E-5</c:v>
                      </c:pt>
                      <c:pt idx="3957">
                        <c:v>4.5764303776872598E-5</c:v>
                      </c:pt>
                      <c:pt idx="3958">
                        <c:v>5.3847440184952597E-5</c:v>
                      </c:pt>
                      <c:pt idx="3959">
                        <c:v>2.69059106505514E-5</c:v>
                      </c:pt>
                      <c:pt idx="3960">
                        <c:v>2.8459409088724399E-5</c:v>
                      </c:pt>
                      <c:pt idx="3961">
                        <c:v>7.4619029751570197E-5</c:v>
                      </c:pt>
                      <c:pt idx="3962" formatCode="General">
                        <c:v>1.6942801346488701E-4</c:v>
                      </c:pt>
                      <c:pt idx="3963">
                        <c:v>3.7674529799110797E-5</c:v>
                      </c:pt>
                      <c:pt idx="3964">
                        <c:v>9.0047252106175102E-5</c:v>
                      </c:pt>
                      <c:pt idx="3965" formatCode="General">
                        <c:v>1.31112713286388E-4</c:v>
                      </c:pt>
                      <c:pt idx="3966">
                        <c:v>2.9366696608621399E-5</c:v>
                      </c:pt>
                      <c:pt idx="3967">
                        <c:v>7.9354151342725095E-5</c:v>
                      </c:pt>
                      <c:pt idx="3968">
                        <c:v>3.0940844697091501E-5</c:v>
                      </c:pt>
                      <c:pt idx="3969">
                        <c:v>7.0382611076102796E-5</c:v>
                      </c:pt>
                      <c:pt idx="3970">
                        <c:v>5.95041946345023E-5</c:v>
                      </c:pt>
                      <c:pt idx="3971">
                        <c:v>6.8688671774275398E-5</c:v>
                      </c:pt>
                      <c:pt idx="3972">
                        <c:v>8.2180009596320106E-5</c:v>
                      </c:pt>
                      <c:pt idx="3973">
                        <c:v>6.9726784019634306E-5</c:v>
                      </c:pt>
                      <c:pt idx="3974">
                        <c:v>8.0242392299736501E-5</c:v>
                      </c:pt>
                      <c:pt idx="3975" formatCode="General">
                        <c:v>1.10572483565053E-4</c:v>
                      </c:pt>
                      <c:pt idx="3976">
                        <c:v>6.12982718468489E-5</c:v>
                      </c:pt>
                      <c:pt idx="3977">
                        <c:v>2.5019018918377101E-5</c:v>
                      </c:pt>
                      <c:pt idx="3978" formatCode="General">
                        <c:v>1.3413017631630099E-4</c:v>
                      </c:pt>
                      <c:pt idx="3979">
                        <c:v>8.7804592336868196E-5</c:v>
                      </c:pt>
                      <c:pt idx="3980" formatCode="General">
                        <c:v>1.1504857120998001E-4</c:v>
                      </c:pt>
                      <c:pt idx="3981" formatCode="General">
                        <c:v>1.13403316081132E-4</c:v>
                      </c:pt>
                      <c:pt idx="3982" formatCode="General">
                        <c:v>1.02510386606121E-4</c:v>
                      </c:pt>
                      <c:pt idx="3983">
                        <c:v>3.8112826830595998E-5</c:v>
                      </c:pt>
                      <c:pt idx="3984">
                        <c:v>6.9671605320582901E-5</c:v>
                      </c:pt>
                      <c:pt idx="3985" formatCode="General">
                        <c:v>1.18545029675549E-4</c:v>
                      </c:pt>
                      <c:pt idx="3986">
                        <c:v>8.9970827027699695E-5</c:v>
                      </c:pt>
                      <c:pt idx="3987">
                        <c:v>6.7608562515339803E-5</c:v>
                      </c:pt>
                      <c:pt idx="3988">
                        <c:v>6.6011121446425997E-5</c:v>
                      </c:pt>
                      <c:pt idx="3989">
                        <c:v>5.8420016165302901E-5</c:v>
                      </c:pt>
                      <c:pt idx="3990">
                        <c:v>4.3745881007369301E-5</c:v>
                      </c:pt>
                      <c:pt idx="3991">
                        <c:v>4.30524546500861E-5</c:v>
                      </c:pt>
                      <c:pt idx="3992" formatCode="General">
                        <c:v>1.0927188926040899E-4</c:v>
                      </c:pt>
                      <c:pt idx="3993">
                        <c:v>7.8792442807538399E-5</c:v>
                      </c:pt>
                      <c:pt idx="3994">
                        <c:v>7.9281313303302995E-5</c:v>
                      </c:pt>
                      <c:pt idx="3995" formatCode="General">
                        <c:v>1.1138604597016501E-4</c:v>
                      </c:pt>
                      <c:pt idx="3996" formatCode="General">
                        <c:v>1.15943103922852E-4</c:v>
                      </c:pt>
                      <c:pt idx="3997">
                        <c:v>4.7027506949522199E-5</c:v>
                      </c:pt>
                      <c:pt idx="3998" formatCode="General">
                        <c:v>1.10466050966874E-4</c:v>
                      </c:pt>
                      <c:pt idx="3999">
                        <c:v>7.9807401562025605E-5</c:v>
                      </c:pt>
                      <c:pt idx="4000">
                        <c:v>4.5913789115419702E-5</c:v>
                      </c:pt>
                      <c:pt idx="4001" formatCode="General">
                        <c:v>1.02884577694506E-4</c:v>
                      </c:pt>
                      <c:pt idx="4002">
                        <c:v>7.6003359405974705E-5</c:v>
                      </c:pt>
                      <c:pt idx="4003" formatCode="General">
                        <c:v>1.04274796668168E-4</c:v>
                      </c:pt>
                      <c:pt idx="4004">
                        <c:v>9.4557230586086205E-5</c:v>
                      </c:pt>
                      <c:pt idx="4005" formatCode="General">
                        <c:v>1.00504237823924E-4</c:v>
                      </c:pt>
                      <c:pt idx="4006" formatCode="General">
                        <c:v>1.3543083810492999E-4</c:v>
                      </c:pt>
                      <c:pt idx="4007">
                        <c:v>3.0981464106186398E-5</c:v>
                      </c:pt>
                      <c:pt idx="4008" formatCode="General">
                        <c:v>1.14526237506568E-4</c:v>
                      </c:pt>
                      <c:pt idx="4009">
                        <c:v>1.6434785994208601E-5</c:v>
                      </c:pt>
                      <c:pt idx="4010">
                        <c:v>3.9759025889895103E-5</c:v>
                      </c:pt>
                      <c:pt idx="4011" formatCode="General">
                        <c:v>1.0415849111472999E-4</c:v>
                      </c:pt>
                      <c:pt idx="4012">
                        <c:v>3.6600526795233902E-5</c:v>
                      </c:pt>
                      <c:pt idx="4013">
                        <c:v>5.3815888041726003E-5</c:v>
                      </c:pt>
                      <c:pt idx="4014">
                        <c:v>6.6373579274900301E-5</c:v>
                      </c:pt>
                      <c:pt idx="4015">
                        <c:v>6.71090690260194E-6</c:v>
                      </c:pt>
                      <c:pt idx="4016" formatCode="General">
                        <c:v>1.7563328252581201E-4</c:v>
                      </c:pt>
                      <c:pt idx="4017">
                        <c:v>5.7152029263417899E-5</c:v>
                      </c:pt>
                      <c:pt idx="4018">
                        <c:v>9.6009755798406995E-5</c:v>
                      </c:pt>
                      <c:pt idx="4019">
                        <c:v>5.1379902697017901E-5</c:v>
                      </c:pt>
                      <c:pt idx="4020">
                        <c:v>7.6551534924230297E-5</c:v>
                      </c:pt>
                      <c:pt idx="4021">
                        <c:v>3.7636852706385797E-5</c:v>
                      </c:pt>
                      <c:pt idx="4022">
                        <c:v>6.6752497091963296E-5</c:v>
                      </c:pt>
                      <c:pt idx="4023">
                        <c:v>6.9067055819147096E-5</c:v>
                      </c:pt>
                      <c:pt idx="4024">
                        <c:v>7.2853714452951894E-5</c:v>
                      </c:pt>
                      <c:pt idx="4025">
                        <c:v>8.4939743166462595E-5</c:v>
                      </c:pt>
                      <c:pt idx="4026">
                        <c:v>6.46214852947558E-5</c:v>
                      </c:pt>
                      <c:pt idx="4027" formatCode="General">
                        <c:v>1.00064182939605E-4</c:v>
                      </c:pt>
                      <c:pt idx="4028">
                        <c:v>5.9614844555867998E-5</c:v>
                      </c:pt>
                      <c:pt idx="4029">
                        <c:v>7.9572356634092202E-5</c:v>
                      </c:pt>
                      <c:pt idx="4030">
                        <c:v>9.7676272585922304E-5</c:v>
                      </c:pt>
                      <c:pt idx="4031" formatCode="General">
                        <c:v>1.2993755896209701E-4</c:v>
                      </c:pt>
                      <c:pt idx="4032">
                        <c:v>5.3574290025325403E-5</c:v>
                      </c:pt>
                      <c:pt idx="4033">
                        <c:v>7.8906625333482498E-5</c:v>
                      </c:pt>
                      <c:pt idx="4034">
                        <c:v>5.5826766947931301E-5</c:v>
                      </c:pt>
                      <c:pt idx="4035">
                        <c:v>8.3384034346983997E-5</c:v>
                      </c:pt>
                      <c:pt idx="4036" formatCode="General">
                        <c:v>1.08414652176944E-4</c:v>
                      </c:pt>
                      <c:pt idx="4037">
                        <c:v>5.6878855265439199E-5</c:v>
                      </c:pt>
                      <c:pt idx="4038">
                        <c:v>4.6742040136921199E-5</c:v>
                      </c:pt>
                      <c:pt idx="4039">
                        <c:v>6.7393060587817E-5</c:v>
                      </c:pt>
                      <c:pt idx="4040" formatCode="General">
                        <c:v>1.62242189900828E-4</c:v>
                      </c:pt>
                      <c:pt idx="4041">
                        <c:v>4.8660730591502198E-5</c:v>
                      </c:pt>
                      <c:pt idx="4042">
                        <c:v>7.8832772205083602E-5</c:v>
                      </c:pt>
                      <c:pt idx="4043">
                        <c:v>8.6878409398934096E-5</c:v>
                      </c:pt>
                      <c:pt idx="4044">
                        <c:v>2.9997844462712801E-5</c:v>
                      </c:pt>
                      <c:pt idx="4045" formatCode="General">
                        <c:v>1.2476337908612001E-4</c:v>
                      </c:pt>
                      <c:pt idx="4046">
                        <c:v>3.4203598099698902E-5</c:v>
                      </c:pt>
                      <c:pt idx="4047">
                        <c:v>8.0546931795874994E-5</c:v>
                      </c:pt>
                      <c:pt idx="4048" formatCode="General">
                        <c:v>1.899947027068E-4</c:v>
                      </c:pt>
                      <c:pt idx="4049">
                        <c:v>5.8871725413113699E-5</c:v>
                      </c:pt>
                      <c:pt idx="4050">
                        <c:v>4.7760894513968502E-5</c:v>
                      </c:pt>
                      <c:pt idx="4051" formatCode="General">
                        <c:v>1.0016285684012399E-4</c:v>
                      </c:pt>
                      <c:pt idx="4052">
                        <c:v>6.9649326476476506E-5</c:v>
                      </c:pt>
                      <c:pt idx="4053">
                        <c:v>8.19514862091473E-5</c:v>
                      </c:pt>
                      <c:pt idx="4054" formatCode="General">
                        <c:v>1.0049199572122501E-4</c:v>
                      </c:pt>
                      <c:pt idx="4055">
                        <c:v>8.1959653972256305E-5</c:v>
                      </c:pt>
                      <c:pt idx="4056">
                        <c:v>4.2190675159526798E-5</c:v>
                      </c:pt>
                      <c:pt idx="4057" formatCode="General">
                        <c:v>1.0535603333444E-4</c:v>
                      </c:pt>
                      <c:pt idx="4058">
                        <c:v>8.1313985423809405E-5</c:v>
                      </c:pt>
                      <c:pt idx="4059" formatCode="General">
                        <c:v>1.20779474447066E-4</c:v>
                      </c:pt>
                      <c:pt idx="4060" formatCode="General">
                        <c:v>1.16060000633334E-4</c:v>
                      </c:pt>
                      <c:pt idx="4061" formatCode="General">
                        <c:v>1.07519559309814E-4</c:v>
                      </c:pt>
                      <c:pt idx="4062" formatCode="General">
                        <c:v>1.23557060062989E-4</c:v>
                      </c:pt>
                      <c:pt idx="4063">
                        <c:v>6.2016310183833395E-5</c:v>
                      </c:pt>
                      <c:pt idx="4064">
                        <c:v>5.4976123958126699E-5</c:v>
                      </c:pt>
                      <c:pt idx="4065">
                        <c:v>9.9577008715193998E-5</c:v>
                      </c:pt>
                      <c:pt idx="4066">
                        <c:v>7.4659901851846896E-5</c:v>
                      </c:pt>
                      <c:pt idx="4067">
                        <c:v>-1.2973405066883199E-5</c:v>
                      </c:pt>
                      <c:pt idx="4068">
                        <c:v>7.6980450568006297E-5</c:v>
                      </c:pt>
                      <c:pt idx="4069">
                        <c:v>5.2013169241953498E-5</c:v>
                      </c:pt>
                      <c:pt idx="4070" formatCode="General">
                        <c:v>1.3248680522759401E-4</c:v>
                      </c:pt>
                      <c:pt idx="4071">
                        <c:v>8.4345278534558204E-5</c:v>
                      </c:pt>
                      <c:pt idx="4072">
                        <c:v>5.1994447971937801E-5</c:v>
                      </c:pt>
                      <c:pt idx="4073">
                        <c:v>9.9667649456023201E-5</c:v>
                      </c:pt>
                      <c:pt idx="4074">
                        <c:v>6.2141165588899594E-5</c:v>
                      </c:pt>
                      <c:pt idx="4075">
                        <c:v>6.4221047516084905E-5</c:v>
                      </c:pt>
                      <c:pt idx="4076">
                        <c:v>6.1243065611538293E-5</c:v>
                      </c:pt>
                      <c:pt idx="4077">
                        <c:v>1.0439317799571401E-5</c:v>
                      </c:pt>
                      <c:pt idx="4078">
                        <c:v>7.2598884142821698E-5</c:v>
                      </c:pt>
                      <c:pt idx="4079">
                        <c:v>6.8416076760756799E-5</c:v>
                      </c:pt>
                      <c:pt idx="4080">
                        <c:v>6.9832302650332697E-5</c:v>
                      </c:pt>
                      <c:pt idx="4081">
                        <c:v>7.9593876521112997E-5</c:v>
                      </c:pt>
                      <c:pt idx="4082">
                        <c:v>9.22120697931758E-5</c:v>
                      </c:pt>
                      <c:pt idx="4083">
                        <c:v>7.2636127458932406E-5</c:v>
                      </c:pt>
                      <c:pt idx="4084">
                        <c:v>8.2416577721929003E-5</c:v>
                      </c:pt>
                      <c:pt idx="4085">
                        <c:v>3.5929371464843099E-5</c:v>
                      </c:pt>
                      <c:pt idx="4086">
                        <c:v>6.1361442762011907E-5</c:v>
                      </c:pt>
                      <c:pt idx="4087">
                        <c:v>6.4087003681225299E-5</c:v>
                      </c:pt>
                      <c:pt idx="4088">
                        <c:v>6.4923131694553606E-5</c:v>
                      </c:pt>
                      <c:pt idx="4089">
                        <c:v>5.38484608347251E-5</c:v>
                      </c:pt>
                      <c:pt idx="4090">
                        <c:v>5.1465985390340203E-5</c:v>
                      </c:pt>
                      <c:pt idx="4091">
                        <c:v>4.2504792415347903E-5</c:v>
                      </c:pt>
                      <c:pt idx="4092" formatCode="General">
                        <c:v>1.4352538701563301E-4</c:v>
                      </c:pt>
                      <c:pt idx="4093">
                        <c:v>9.0826183507161002E-6</c:v>
                      </c:pt>
                      <c:pt idx="4094">
                        <c:v>7.8718769050425096E-5</c:v>
                      </c:pt>
                      <c:pt idx="4095">
                        <c:v>2.6577849942499099E-5</c:v>
                      </c:pt>
                      <c:pt idx="4096">
                        <c:v>5.9104899541985701E-6</c:v>
                      </c:pt>
                      <c:pt idx="4097">
                        <c:v>3.5222948840947797E-5</c:v>
                      </c:pt>
                      <c:pt idx="4098">
                        <c:v>5.1127322354902801E-5</c:v>
                      </c:pt>
                      <c:pt idx="4099">
                        <c:v>4.7705125457107503E-5</c:v>
                      </c:pt>
                      <c:pt idx="4100">
                        <c:v>1.6144765402505699E-5</c:v>
                      </c:pt>
                      <c:pt idx="4101">
                        <c:v>7.4768576406450293E-5</c:v>
                      </c:pt>
                      <c:pt idx="4102">
                        <c:v>4.4698688178792602E-5</c:v>
                      </c:pt>
                      <c:pt idx="4103" formatCode="General">
                        <c:v>1.4640363324851201E-4</c:v>
                      </c:pt>
                      <c:pt idx="4104">
                        <c:v>5.5249610628527999E-5</c:v>
                      </c:pt>
                      <c:pt idx="4105">
                        <c:v>8.4665408028481096E-5</c:v>
                      </c:pt>
                      <c:pt idx="4106" formatCode="General">
                        <c:v>1.1921107677644099E-4</c:v>
                      </c:pt>
                      <c:pt idx="4107">
                        <c:v>2.7248225969783501E-5</c:v>
                      </c:pt>
                      <c:pt idx="4108">
                        <c:v>8.0287155484247397E-5</c:v>
                      </c:pt>
                      <c:pt idx="4109">
                        <c:v>8.2516112907408203E-5</c:v>
                      </c:pt>
                      <c:pt idx="4110">
                        <c:v>7.7996478442811699E-5</c:v>
                      </c:pt>
                      <c:pt idx="4111" formatCode="General">
                        <c:v>1.01192160946195E-4</c:v>
                      </c:pt>
                      <c:pt idx="4112">
                        <c:v>7.5460167699587099E-5</c:v>
                      </c:pt>
                      <c:pt idx="4113" formatCode="General">
                        <c:v>1.16562606631962E-4</c:v>
                      </c:pt>
                      <c:pt idx="4114">
                        <c:v>3.0795577983376999E-5</c:v>
                      </c:pt>
                      <c:pt idx="4115">
                        <c:v>6.7899462771111696E-5</c:v>
                      </c:pt>
                      <c:pt idx="4116">
                        <c:v>8.5947664886814004E-5</c:v>
                      </c:pt>
                      <c:pt idx="4117">
                        <c:v>5.2580904667174901E-5</c:v>
                      </c:pt>
                      <c:pt idx="4118">
                        <c:v>5.4297372999248403E-5</c:v>
                      </c:pt>
                      <c:pt idx="4119">
                        <c:v>2.8803929632733699E-5</c:v>
                      </c:pt>
                      <c:pt idx="4120" formatCode="General">
                        <c:v>1.03728395136575E-4</c:v>
                      </c:pt>
                      <c:pt idx="4121">
                        <c:v>3.8699200741713898E-5</c:v>
                      </c:pt>
                      <c:pt idx="4122">
                        <c:v>5.2722966369719097E-5</c:v>
                      </c:pt>
                      <c:pt idx="4123">
                        <c:v>9.7059965791807903E-5</c:v>
                      </c:pt>
                      <c:pt idx="4124" formatCode="General">
                        <c:v>1.1155699771075899E-4</c:v>
                      </c:pt>
                      <c:pt idx="4125" formatCode="General">
                        <c:v>1.17864736403526E-4</c:v>
                      </c:pt>
                      <c:pt idx="4126" formatCode="General">
                        <c:v>1.10849456962959E-4</c:v>
                      </c:pt>
                      <c:pt idx="4127">
                        <c:v>6.9481132568979104E-5</c:v>
                      </c:pt>
                      <c:pt idx="4128">
                        <c:v>6.2265070458447807E-5</c:v>
                      </c:pt>
                      <c:pt idx="4129">
                        <c:v>8.8683299460197895E-5</c:v>
                      </c:pt>
                      <c:pt idx="4130" formatCode="General">
                        <c:v>1.00974541624265E-4</c:v>
                      </c:pt>
                      <c:pt idx="4131">
                        <c:v>7.3588529027614902E-5</c:v>
                      </c:pt>
                      <c:pt idx="4132">
                        <c:v>9.3193395889307895E-5</c:v>
                      </c:pt>
                      <c:pt idx="4133">
                        <c:v>8.4660783791289907E-5</c:v>
                      </c:pt>
                      <c:pt idx="4134" formatCode="General">
                        <c:v>1.10101161854701E-4</c:v>
                      </c:pt>
                      <c:pt idx="4135">
                        <c:v>-5.4502916662586502E-6</c:v>
                      </c:pt>
                      <c:pt idx="4136">
                        <c:v>7.9744281696213896E-5</c:v>
                      </c:pt>
                      <c:pt idx="4137">
                        <c:v>4.3318043650040499E-5</c:v>
                      </c:pt>
                      <c:pt idx="4138" formatCode="General">
                        <c:v>1.39300908886256E-4</c:v>
                      </c:pt>
                      <c:pt idx="4139" formatCode="General">
                        <c:v>1.04400173291995E-4</c:v>
                      </c:pt>
                      <c:pt idx="4140" formatCode="General">
                        <c:v>1.05825252414638E-4</c:v>
                      </c:pt>
                      <c:pt idx="4141">
                        <c:v>6.1165733502322006E-5</c:v>
                      </c:pt>
                      <c:pt idx="4142">
                        <c:v>6.6132972985517496E-5</c:v>
                      </c:pt>
                      <c:pt idx="4143">
                        <c:v>7.7239942808160004E-5</c:v>
                      </c:pt>
                      <c:pt idx="4144">
                        <c:v>6.1925378074954997E-5</c:v>
                      </c:pt>
                      <c:pt idx="4145">
                        <c:v>6.24281059581437E-5</c:v>
                      </c:pt>
                      <c:pt idx="4146">
                        <c:v>8.2934867409431696E-6</c:v>
                      </c:pt>
                      <c:pt idx="4147">
                        <c:v>4.6613114748450897E-5</c:v>
                      </c:pt>
                      <c:pt idx="4148" formatCode="General">
                        <c:v>1.32748481263453E-4</c:v>
                      </c:pt>
                      <c:pt idx="4149">
                        <c:v>8.3703016821529895E-5</c:v>
                      </c:pt>
                      <c:pt idx="4150">
                        <c:v>7.5430385157765193E-5</c:v>
                      </c:pt>
                      <c:pt idx="4151" formatCode="General">
                        <c:v>1.08335634369495E-4</c:v>
                      </c:pt>
                      <c:pt idx="4152">
                        <c:v>7.7811056319717503E-5</c:v>
                      </c:pt>
                      <c:pt idx="4153" formatCode="General">
                        <c:v>1.18004594256326E-4</c:v>
                      </c:pt>
                      <c:pt idx="4154" formatCode="General">
                        <c:v>1.4984833716634701E-4</c:v>
                      </c:pt>
                      <c:pt idx="4155" formatCode="General">
                        <c:v>1.3832579018316799E-4</c:v>
                      </c:pt>
                      <c:pt idx="4156">
                        <c:v>5.5261084849778298E-5</c:v>
                      </c:pt>
                      <c:pt idx="4157">
                        <c:v>7.7454666545532697E-5</c:v>
                      </c:pt>
                      <c:pt idx="4158">
                        <c:v>9.2633506021836201E-5</c:v>
                      </c:pt>
                      <c:pt idx="4159">
                        <c:v>8.0725465115181704E-5</c:v>
                      </c:pt>
                      <c:pt idx="4160">
                        <c:v>9.8159129907332497E-5</c:v>
                      </c:pt>
                      <c:pt idx="4161" formatCode="General">
                        <c:v>1.2339489597198601E-4</c:v>
                      </c:pt>
                      <c:pt idx="4162" formatCode="General">
                        <c:v>1.2789744207150199E-4</c:v>
                      </c:pt>
                      <c:pt idx="4163">
                        <c:v>7.7066341299661896E-5</c:v>
                      </c:pt>
                      <c:pt idx="4164">
                        <c:v>9.7358239880545303E-5</c:v>
                      </c:pt>
                      <c:pt idx="4165">
                        <c:v>7.6730427149549895E-5</c:v>
                      </c:pt>
                      <c:pt idx="4166" formatCode="General">
                        <c:v>1.2228246624372199E-4</c:v>
                      </c:pt>
                      <c:pt idx="4167">
                        <c:v>3.7146918487898002E-5</c:v>
                      </c:pt>
                      <c:pt idx="4168">
                        <c:v>2.61587223068101E-5</c:v>
                      </c:pt>
                      <c:pt idx="4169">
                        <c:v>5.5272567697699602E-5</c:v>
                      </c:pt>
                      <c:pt idx="4170" formatCode="General">
                        <c:v>1.01900922250511E-4</c:v>
                      </c:pt>
                      <c:pt idx="4171">
                        <c:v>4.3249874435923802E-5</c:v>
                      </c:pt>
                      <c:pt idx="4172" formatCode="General">
                        <c:v>1.12703394296936E-4</c:v>
                      </c:pt>
                      <c:pt idx="4173">
                        <c:v>8.2550079205516699E-5</c:v>
                      </c:pt>
                      <c:pt idx="4174">
                        <c:v>5.8353390015505503E-5</c:v>
                      </c:pt>
                      <c:pt idx="4175">
                        <c:v>2.4580435749370799E-5</c:v>
                      </c:pt>
                      <c:pt idx="4176">
                        <c:v>4.9371488913846703E-5</c:v>
                      </c:pt>
                      <c:pt idx="4177">
                        <c:v>6.1757539384767494E-5</c:v>
                      </c:pt>
                      <c:pt idx="4178">
                        <c:v>9.5159114723191194E-5</c:v>
                      </c:pt>
                      <c:pt idx="4179">
                        <c:v>6.6175458087414202E-5</c:v>
                      </c:pt>
                      <c:pt idx="4180">
                        <c:v>4.1893629749875701E-5</c:v>
                      </c:pt>
                      <c:pt idx="4181">
                        <c:v>8.2123567727162902E-5</c:v>
                      </c:pt>
                      <c:pt idx="4182">
                        <c:v>6.4388460194511195E-5</c:v>
                      </c:pt>
                      <c:pt idx="4183" formatCode="General">
                        <c:v>1.03966324169496E-4</c:v>
                      </c:pt>
                      <c:pt idx="4184">
                        <c:v>2.0077376510424202E-5</c:v>
                      </c:pt>
                      <c:pt idx="4185">
                        <c:v>5.9280401108674698E-5</c:v>
                      </c:pt>
                      <c:pt idx="4186">
                        <c:v>2.1819749633353898E-5</c:v>
                      </c:pt>
                      <c:pt idx="4187">
                        <c:v>2.9464192879226101E-5</c:v>
                      </c:pt>
                      <c:pt idx="4188">
                        <c:v>8.6850744828181306E-5</c:v>
                      </c:pt>
                      <c:pt idx="4189">
                        <c:v>2.4060492135301901E-5</c:v>
                      </c:pt>
                      <c:pt idx="4190">
                        <c:v>4.7977119655151399E-5</c:v>
                      </c:pt>
                      <c:pt idx="4191" formatCode="General">
                        <c:v>1.0778700515012701E-4</c:v>
                      </c:pt>
                      <c:pt idx="4192">
                        <c:v>2.9229872628598501E-5</c:v>
                      </c:pt>
                      <c:pt idx="4193">
                        <c:v>9.9392203395914599E-5</c:v>
                      </c:pt>
                      <c:pt idx="4194">
                        <c:v>6.9322270996509302E-5</c:v>
                      </c:pt>
                      <c:pt idx="4195" formatCode="General">
                        <c:v>1.12644663720664E-4</c:v>
                      </c:pt>
                      <c:pt idx="4196">
                        <c:v>6.4332852602636705E-5</c:v>
                      </c:pt>
                      <c:pt idx="4197">
                        <c:v>7.8274577379528496E-5</c:v>
                      </c:pt>
                      <c:pt idx="4198" formatCode="General">
                        <c:v>1.23065235080428E-4</c:v>
                      </c:pt>
                      <c:pt idx="4199">
                        <c:v>5.6523187792402398E-5</c:v>
                      </c:pt>
                      <c:pt idx="4200">
                        <c:v>7.6625577978408399E-5</c:v>
                      </c:pt>
                      <c:pt idx="4201">
                        <c:v>6.8622710818327194E-5</c:v>
                      </c:pt>
                      <c:pt idx="4202">
                        <c:v>6.19094082130476E-5</c:v>
                      </c:pt>
                      <c:pt idx="4203">
                        <c:v>6.5095689759099907E-5</c:v>
                      </c:pt>
                      <c:pt idx="4204">
                        <c:v>9.7824955010218697E-5</c:v>
                      </c:pt>
                      <c:pt idx="4205" formatCode="General">
                        <c:v>1.1915480751665199E-4</c:v>
                      </c:pt>
                      <c:pt idx="4206">
                        <c:v>6.5127451035877499E-5</c:v>
                      </c:pt>
                      <c:pt idx="4207" formatCode="General">
                        <c:v>1.13131292448665E-4</c:v>
                      </c:pt>
                      <c:pt idx="4208">
                        <c:v>4.4246310942593203E-5</c:v>
                      </c:pt>
                      <c:pt idx="4209">
                        <c:v>1.6081643820925599E-5</c:v>
                      </c:pt>
                      <c:pt idx="4210">
                        <c:v>2.9772656134960599E-5</c:v>
                      </c:pt>
                      <c:pt idx="4211" formatCode="General">
                        <c:v>1.09047931590308E-4</c:v>
                      </c:pt>
                      <c:pt idx="4212">
                        <c:v>7.9964658603407998E-5</c:v>
                      </c:pt>
                      <c:pt idx="4213">
                        <c:v>3.1945061390425302E-5</c:v>
                      </c:pt>
                      <c:pt idx="4214">
                        <c:v>3.2296555805721499E-5</c:v>
                      </c:pt>
                      <c:pt idx="4215">
                        <c:v>8.4370759030560701E-5</c:v>
                      </c:pt>
                      <c:pt idx="4216">
                        <c:v>6.8380193623550101E-5</c:v>
                      </c:pt>
                      <c:pt idx="4217" formatCode="General">
                        <c:v>1.0656850886970201E-4</c:v>
                      </c:pt>
                      <c:pt idx="4218">
                        <c:v>9.2696906296290004E-5</c:v>
                      </c:pt>
                      <c:pt idx="4219">
                        <c:v>6.9149101698165702E-5</c:v>
                      </c:pt>
                      <c:pt idx="4220">
                        <c:v>1.7791819223664799E-5</c:v>
                      </c:pt>
                      <c:pt idx="4221">
                        <c:v>3.6590051971266497E-5</c:v>
                      </c:pt>
                      <c:pt idx="4222">
                        <c:v>4.8281417716526598E-5</c:v>
                      </c:pt>
                      <c:pt idx="4223">
                        <c:v>8.7708587506114905E-5</c:v>
                      </c:pt>
                      <c:pt idx="4224" formatCode="General">
                        <c:v>1.52810325788985E-4</c:v>
                      </c:pt>
                      <c:pt idx="4225">
                        <c:v>1.8762369903539701E-5</c:v>
                      </c:pt>
                      <c:pt idx="4226">
                        <c:v>4.9631185552075799E-5</c:v>
                      </c:pt>
                      <c:pt idx="4227">
                        <c:v>9.6707066038317902E-5</c:v>
                      </c:pt>
                      <c:pt idx="4228" formatCode="General">
                        <c:v>1.47197108897634E-4</c:v>
                      </c:pt>
                      <c:pt idx="4229">
                        <c:v>4.5888216985220399E-5</c:v>
                      </c:pt>
                      <c:pt idx="4230" formatCode="General">
                        <c:v>1.19506996029604E-4</c:v>
                      </c:pt>
                      <c:pt idx="4231" formatCode="General">
                        <c:v>1.23178193750176E-4</c:v>
                      </c:pt>
                      <c:pt idx="4232">
                        <c:v>7.9531131198529398E-5</c:v>
                      </c:pt>
                      <c:pt idx="4233" formatCode="General">
                        <c:v>1.09161068460538E-4</c:v>
                      </c:pt>
                      <c:pt idx="4234">
                        <c:v>3.1584304971429703E-5</c:v>
                      </c:pt>
                      <c:pt idx="4235">
                        <c:v>7.2315381830955093E-5</c:v>
                      </c:pt>
                      <c:pt idx="4236">
                        <c:v>5.4660023274394898E-5</c:v>
                      </c:pt>
                      <c:pt idx="4237">
                        <c:v>7.8192188300709998E-5</c:v>
                      </c:pt>
                      <c:pt idx="4238" formatCode="General">
                        <c:v>1.0839296832111801E-4</c:v>
                      </c:pt>
                      <c:pt idx="4239">
                        <c:v>4.6321450113637402E-5</c:v>
                      </c:pt>
                      <c:pt idx="4240">
                        <c:v>6.6142876690506504E-5</c:v>
                      </c:pt>
                      <c:pt idx="4241" formatCode="General">
                        <c:v>1.02119710403333E-4</c:v>
                      </c:pt>
                      <c:pt idx="4242">
                        <c:v>6.6742140627152805E-5</c:v>
                      </c:pt>
                      <c:pt idx="4243">
                        <c:v>4.4861400200611097E-5</c:v>
                      </c:pt>
                      <c:pt idx="4244">
                        <c:v>9.9886925671071301E-5</c:v>
                      </c:pt>
                      <c:pt idx="4245">
                        <c:v>7.2849050458806194E-5</c:v>
                      </c:pt>
                      <c:pt idx="4246">
                        <c:v>6.8633630697386195E-5</c:v>
                      </c:pt>
                      <c:pt idx="4247" formatCode="General">
                        <c:v>1.4028174547569601E-4</c:v>
                      </c:pt>
                      <c:pt idx="4248" formatCode="General">
                        <c:v>1.15339501660719E-4</c:v>
                      </c:pt>
                      <c:pt idx="4249">
                        <c:v>7.6501809785565106E-5</c:v>
                      </c:pt>
                      <c:pt idx="4250">
                        <c:v>9.2502577262357994E-5</c:v>
                      </c:pt>
                      <c:pt idx="4251">
                        <c:v>8.6065815535621494E-5</c:v>
                      </c:pt>
                      <c:pt idx="4252" formatCode="General">
                        <c:v>1.30617255562789E-4</c:v>
                      </c:pt>
                      <c:pt idx="4253" formatCode="General">
                        <c:v>1.15688569854001E-4</c:v>
                      </c:pt>
                      <c:pt idx="4254" formatCode="General">
                        <c:v>1.0559661046640601E-4</c:v>
                      </c:pt>
                      <c:pt idx="4255" formatCode="General">
                        <c:v>1.2847877509901401E-4</c:v>
                      </c:pt>
                      <c:pt idx="4256">
                        <c:v>7.1173802605468094E-5</c:v>
                      </c:pt>
                      <c:pt idx="4257" formatCode="General">
                        <c:v>1.2726746213275001E-4</c:v>
                      </c:pt>
                      <c:pt idx="4258" formatCode="General">
                        <c:v>1.4084731666560101E-4</c:v>
                      </c:pt>
                      <c:pt idx="4259">
                        <c:v>9.4870866035997207E-5</c:v>
                      </c:pt>
                      <c:pt idx="4260">
                        <c:v>9.6729507349034002E-5</c:v>
                      </c:pt>
                      <c:pt idx="4261">
                        <c:v>7.2959308649865598E-5</c:v>
                      </c:pt>
                      <c:pt idx="4262" formatCode="General">
                        <c:v>1.2503430273978501E-4</c:v>
                      </c:pt>
                      <c:pt idx="4263" formatCode="General">
                        <c:v>1.1891016244021599E-4</c:v>
                      </c:pt>
                      <c:pt idx="4264">
                        <c:v>9.98407808730143E-5</c:v>
                      </c:pt>
                      <c:pt idx="4265" formatCode="General">
                        <c:v>1.5281157073455601E-4</c:v>
                      </c:pt>
                      <c:pt idx="4266">
                        <c:v>9.7254159794651199E-5</c:v>
                      </c:pt>
                      <c:pt idx="4267">
                        <c:v>9.4269849480070503E-5</c:v>
                      </c:pt>
                      <c:pt idx="4268">
                        <c:v>9.2315101689298596E-5</c:v>
                      </c:pt>
                      <c:pt idx="4269" formatCode="General">
                        <c:v>1.18103925337125E-4</c:v>
                      </c:pt>
                      <c:pt idx="4270" formatCode="General">
                        <c:v>1.3562859330696101E-4</c:v>
                      </c:pt>
                      <c:pt idx="4271" formatCode="General">
                        <c:v>1.5293083386829401E-4</c:v>
                      </c:pt>
                      <c:pt idx="4272" formatCode="General">
                        <c:v>1.3158022102574299E-4</c:v>
                      </c:pt>
                      <c:pt idx="4273">
                        <c:v>8.01034441505735E-5</c:v>
                      </c:pt>
                      <c:pt idx="4274" formatCode="General">
                        <c:v>1.3784187291545499E-4</c:v>
                      </c:pt>
                      <c:pt idx="4275">
                        <c:v>9.5357116632174E-5</c:v>
                      </c:pt>
                      <c:pt idx="4276" formatCode="General">
                        <c:v>1.4249555163003299E-4</c:v>
                      </c:pt>
                      <c:pt idx="4277" formatCode="General">
                        <c:v>1.4070673141793901E-4</c:v>
                      </c:pt>
                      <c:pt idx="4278">
                        <c:v>5.8690320434297601E-5</c:v>
                      </c:pt>
                      <c:pt idx="4279" formatCode="General">
                        <c:v>1.6405847998794299E-4</c:v>
                      </c:pt>
                      <c:pt idx="4280" formatCode="General">
                        <c:v>1.06356438125299E-4</c:v>
                      </c:pt>
                      <c:pt idx="4281" formatCode="General">
                        <c:v>1.3797950646459399E-4</c:v>
                      </c:pt>
                      <c:pt idx="4282">
                        <c:v>9.5078760728083798E-5</c:v>
                      </c:pt>
                      <c:pt idx="4283">
                        <c:v>5.9245591812484001E-5</c:v>
                      </c:pt>
                      <c:pt idx="4284" formatCode="General">
                        <c:v>1.0527987308922201E-4</c:v>
                      </c:pt>
                      <c:pt idx="4285">
                        <c:v>9.8622829507897204E-5</c:v>
                      </c:pt>
                      <c:pt idx="4286" formatCode="General">
                        <c:v>1.160875999873E-4</c:v>
                      </c:pt>
                      <c:pt idx="4287" formatCode="General">
                        <c:v>1.06550291968844E-4</c:v>
                      </c:pt>
                      <c:pt idx="4288">
                        <c:v>8.0403621719058894E-5</c:v>
                      </c:pt>
                      <c:pt idx="4289" formatCode="General">
                        <c:v>1.5739004994248299E-4</c:v>
                      </c:pt>
                      <c:pt idx="4290" formatCode="General">
                        <c:v>1.41086729404481E-4</c:v>
                      </c:pt>
                      <c:pt idx="4291" formatCode="General">
                        <c:v>1.4000768344263299E-4</c:v>
                      </c:pt>
                      <c:pt idx="4292" formatCode="General">
                        <c:v>1.38533559569393E-4</c:v>
                      </c:pt>
                      <c:pt idx="4293" formatCode="General">
                        <c:v>1.01708207804588E-4</c:v>
                      </c:pt>
                      <c:pt idx="4294" formatCode="General">
                        <c:v>1.67254807191834E-4</c:v>
                      </c:pt>
                      <c:pt idx="4295" formatCode="General">
                        <c:v>1.4387517203923601E-4</c:v>
                      </c:pt>
                      <c:pt idx="4296" formatCode="General">
                        <c:v>1.7014284264453301E-4</c:v>
                      </c:pt>
                      <c:pt idx="4297" formatCode="General">
                        <c:v>1.17181254316414E-4</c:v>
                      </c:pt>
                      <c:pt idx="4298" formatCode="General">
                        <c:v>1.36560756955361E-4</c:v>
                      </c:pt>
                      <c:pt idx="4299" formatCode="General">
                        <c:v>1.20746059524085E-4</c:v>
                      </c:pt>
                      <c:pt idx="4300" formatCode="General">
                        <c:v>1.2113639415641E-4</c:v>
                      </c:pt>
                      <c:pt idx="4301" formatCode="General">
                        <c:v>1.0481407508873399E-4</c:v>
                      </c:pt>
                      <c:pt idx="4302" formatCode="General">
                        <c:v>1.2086897197052E-4</c:v>
                      </c:pt>
                      <c:pt idx="4303" formatCode="General">
                        <c:v>1.5603731397493799E-4</c:v>
                      </c:pt>
                      <c:pt idx="4304">
                        <c:v>5.9024174959340699E-5</c:v>
                      </c:pt>
                      <c:pt idx="4305" formatCode="General">
                        <c:v>1.7613973745471799E-4</c:v>
                      </c:pt>
                      <c:pt idx="4306" formatCode="General">
                        <c:v>1.4926439777356401E-4</c:v>
                      </c:pt>
                      <c:pt idx="4307" formatCode="General">
                        <c:v>1.15795950732392E-4</c:v>
                      </c:pt>
                      <c:pt idx="4308" formatCode="General">
                        <c:v>1.33388240892152E-4</c:v>
                      </c:pt>
                      <c:pt idx="4309" formatCode="General">
                        <c:v>1.0434204664021E-4</c:v>
                      </c:pt>
                      <c:pt idx="4310">
                        <c:v>5.6232282416242098E-5</c:v>
                      </c:pt>
                      <c:pt idx="4311" formatCode="General">
                        <c:v>1.39563670046822E-4</c:v>
                      </c:pt>
                      <c:pt idx="4312" formatCode="General">
                        <c:v>1.4128857826697699E-4</c:v>
                      </c:pt>
                      <c:pt idx="4313" formatCode="General">
                        <c:v>1.48801087699546E-4</c:v>
                      </c:pt>
                      <c:pt idx="4314" formatCode="General">
                        <c:v>1.5886533105451199E-4</c:v>
                      </c:pt>
                      <c:pt idx="4315" formatCode="General">
                        <c:v>1.3674813248501399E-4</c:v>
                      </c:pt>
                      <c:pt idx="4316">
                        <c:v>8.2450855176453399E-5</c:v>
                      </c:pt>
                      <c:pt idx="4317" formatCode="General">
                        <c:v>1.5966494088865801E-4</c:v>
                      </c:pt>
                      <c:pt idx="4318">
                        <c:v>7.6282403802998403E-5</c:v>
                      </c:pt>
                      <c:pt idx="4319" formatCode="General">
                        <c:v>1.4112900341006499E-4</c:v>
                      </c:pt>
                      <c:pt idx="4320" formatCode="General">
                        <c:v>1.6658767400940601E-4</c:v>
                      </c:pt>
                      <c:pt idx="4321" formatCode="General">
                        <c:v>1.54341660468418E-4</c:v>
                      </c:pt>
                      <c:pt idx="4322">
                        <c:v>8.4723602664878893E-5</c:v>
                      </c:pt>
                      <c:pt idx="4323">
                        <c:v>8.4317366362395905E-5</c:v>
                      </c:pt>
                      <c:pt idx="4324">
                        <c:v>8.5859966881441602E-5</c:v>
                      </c:pt>
                      <c:pt idx="4325" formatCode="General">
                        <c:v>1.4339287586245301E-4</c:v>
                      </c:pt>
                      <c:pt idx="4326">
                        <c:v>9.1200895168885802E-5</c:v>
                      </c:pt>
                      <c:pt idx="4327" formatCode="General">
                        <c:v>1.7187018514217299E-4</c:v>
                      </c:pt>
                      <c:pt idx="4328" formatCode="General">
                        <c:v>1.7087473240457601E-4</c:v>
                      </c:pt>
                      <c:pt idx="4329" formatCode="General">
                        <c:v>1.45692782087588E-4</c:v>
                      </c:pt>
                      <c:pt idx="4330" formatCode="General">
                        <c:v>1.11324787731099E-4</c:v>
                      </c:pt>
                      <c:pt idx="4331" formatCode="General">
                        <c:v>1.1621192272205199E-4</c:v>
                      </c:pt>
                      <c:pt idx="4332" formatCode="General">
                        <c:v>1.44633694500728E-4</c:v>
                      </c:pt>
                      <c:pt idx="4333" formatCode="General">
                        <c:v>1.3588266633867999E-4</c:v>
                      </c:pt>
                      <c:pt idx="4334" formatCode="General">
                        <c:v>1.2051329279551899E-4</c:v>
                      </c:pt>
                      <c:pt idx="4335" formatCode="General">
                        <c:v>1.09917828781068E-4</c:v>
                      </c:pt>
                      <c:pt idx="4336" formatCode="General">
                        <c:v>1.6772429688013401E-4</c:v>
                      </c:pt>
                      <c:pt idx="4337">
                        <c:v>9.5724806740502805E-5</c:v>
                      </c:pt>
                      <c:pt idx="4338" formatCode="General">
                        <c:v>1.4480414424993099E-4</c:v>
                      </c:pt>
                      <c:pt idx="4339" formatCode="General">
                        <c:v>2.05421188637659E-4</c:v>
                      </c:pt>
                      <c:pt idx="4340" formatCode="General">
                        <c:v>1.31791884770247E-4</c:v>
                      </c:pt>
                      <c:pt idx="4341" formatCode="General">
                        <c:v>1.6093458214021901E-4</c:v>
                      </c:pt>
                      <c:pt idx="4342" formatCode="General">
                        <c:v>1.3201838720270999E-4</c:v>
                      </c:pt>
                      <c:pt idx="4343" formatCode="General">
                        <c:v>1.5106788047176601E-4</c:v>
                      </c:pt>
                      <c:pt idx="4344" formatCode="General">
                        <c:v>1.5588672921760399E-4</c:v>
                      </c:pt>
                      <c:pt idx="4345" formatCode="General">
                        <c:v>1.28626316485045E-4</c:v>
                      </c:pt>
                      <c:pt idx="4346" formatCode="General">
                        <c:v>1.59829874303042E-4</c:v>
                      </c:pt>
                      <c:pt idx="4347" formatCode="General">
                        <c:v>1.5478888510674999E-4</c:v>
                      </c:pt>
                      <c:pt idx="4348">
                        <c:v>7.3452491683917296E-5</c:v>
                      </c:pt>
                      <c:pt idx="4349" formatCode="General">
                        <c:v>1.88166073967917E-4</c:v>
                      </c:pt>
                      <c:pt idx="4350" formatCode="General">
                        <c:v>1.27473151681581E-4</c:v>
                      </c:pt>
                      <c:pt idx="4351" formatCode="General">
                        <c:v>1.3800094198209001E-4</c:v>
                      </c:pt>
                      <c:pt idx="4352" formatCode="General">
                        <c:v>1.00825915633436E-4</c:v>
                      </c:pt>
                      <c:pt idx="4353" formatCode="General">
                        <c:v>1.26110749700301E-4</c:v>
                      </c:pt>
                      <c:pt idx="4354" formatCode="General">
                        <c:v>1.2901276068535199E-4</c:v>
                      </c:pt>
                      <c:pt idx="4355" formatCode="General">
                        <c:v>1.3722275963058599E-4</c:v>
                      </c:pt>
                      <c:pt idx="4356">
                        <c:v>8.9894555282252298E-5</c:v>
                      </c:pt>
                      <c:pt idx="4357" formatCode="General">
                        <c:v>1.3966994994187799E-4</c:v>
                      </c:pt>
                      <c:pt idx="4358" formatCode="General">
                        <c:v>1.16973552778253E-4</c:v>
                      </c:pt>
                      <c:pt idx="4359" formatCode="General">
                        <c:v>1.6359022852587099E-4</c:v>
                      </c:pt>
                      <c:pt idx="4360">
                        <c:v>7.39600637380864E-5</c:v>
                      </c:pt>
                      <c:pt idx="4361">
                        <c:v>7.8844697196251394E-5</c:v>
                      </c:pt>
                      <c:pt idx="4362" formatCode="General">
                        <c:v>1.46244646933845E-4</c:v>
                      </c:pt>
                      <c:pt idx="4363">
                        <c:v>6.2559292297520805E-5</c:v>
                      </c:pt>
                      <c:pt idx="4364" formatCode="General">
                        <c:v>1.29280989262004E-4</c:v>
                      </c:pt>
                      <c:pt idx="4365">
                        <c:v>9.9979788641434193E-5</c:v>
                      </c:pt>
                      <c:pt idx="4366">
                        <c:v>7.9147798394534505E-5</c:v>
                      </c:pt>
                      <c:pt idx="4367">
                        <c:v>8.25099269871304E-5</c:v>
                      </c:pt>
                      <c:pt idx="4368" formatCode="General">
                        <c:v>1.7116465297035499E-4</c:v>
                      </c:pt>
                      <c:pt idx="4369">
                        <c:v>9.0075989996931798E-5</c:v>
                      </c:pt>
                      <c:pt idx="4370" formatCode="General">
                        <c:v>1.2818235911917701E-4</c:v>
                      </c:pt>
                      <c:pt idx="4371" formatCode="General">
                        <c:v>1.36777589246907E-4</c:v>
                      </c:pt>
                      <c:pt idx="4372" formatCode="General">
                        <c:v>1.05464050104785E-4</c:v>
                      </c:pt>
                      <c:pt idx="4373" formatCode="General">
                        <c:v>1.0657934381808601E-4</c:v>
                      </c:pt>
                      <c:pt idx="4374">
                        <c:v>9.7892731946760706E-5</c:v>
                      </c:pt>
                      <c:pt idx="4375">
                        <c:v>9.9135661558813297E-5</c:v>
                      </c:pt>
                      <c:pt idx="4376" formatCode="General">
                        <c:v>1.09674758911701E-4</c:v>
                      </c:pt>
                      <c:pt idx="4377" formatCode="General">
                        <c:v>1.18424967701183E-4</c:v>
                      </c:pt>
                      <c:pt idx="4378">
                        <c:v>8.9926713612576995E-5</c:v>
                      </c:pt>
                      <c:pt idx="4379" formatCode="General">
                        <c:v>1.16539488334262E-4</c:v>
                      </c:pt>
                      <c:pt idx="4380" formatCode="General">
                        <c:v>1.1797443746323901E-4</c:v>
                      </c:pt>
                      <c:pt idx="4381" formatCode="General">
                        <c:v>1.05586497137605E-4</c:v>
                      </c:pt>
                      <c:pt idx="4382" formatCode="General">
                        <c:v>1.63832989299173E-4</c:v>
                      </c:pt>
                      <c:pt idx="4383" formatCode="General">
                        <c:v>1.5121192929582199E-4</c:v>
                      </c:pt>
                      <c:pt idx="4384">
                        <c:v>7.4155408086879797E-5</c:v>
                      </c:pt>
                      <c:pt idx="4385" formatCode="General">
                        <c:v>1.3231277433933201E-4</c:v>
                      </c:pt>
                      <c:pt idx="4386" formatCode="General">
                        <c:v>1.32758925996054E-4</c:v>
                      </c:pt>
                      <c:pt idx="4387" formatCode="General">
                        <c:v>1.19547096101835E-4</c:v>
                      </c:pt>
                      <c:pt idx="4388" formatCode="General">
                        <c:v>2.0596331720307501E-4</c:v>
                      </c:pt>
                      <c:pt idx="4389" formatCode="General">
                        <c:v>1.3059574933565001E-4</c:v>
                      </c:pt>
                      <c:pt idx="4390" formatCode="General">
                        <c:v>1.4530997832616001E-4</c:v>
                      </c:pt>
                      <c:pt idx="4391" formatCode="General">
                        <c:v>1.1548957812855E-4</c:v>
                      </c:pt>
                      <c:pt idx="4392" formatCode="General">
                        <c:v>1.20418897406436E-4</c:v>
                      </c:pt>
                      <c:pt idx="4393" formatCode="General">
                        <c:v>2.0097170928586399E-4</c:v>
                      </c:pt>
                      <c:pt idx="4394" formatCode="General">
                        <c:v>1.0443672024023001E-4</c:v>
                      </c:pt>
                      <c:pt idx="4395" formatCode="General">
                        <c:v>1.6751304891074299E-4</c:v>
                      </c:pt>
                      <c:pt idx="4396" formatCode="General">
                        <c:v>1.18252115995013E-4</c:v>
                      </c:pt>
                      <c:pt idx="4397" formatCode="General">
                        <c:v>1.03210785476035E-4</c:v>
                      </c:pt>
                      <c:pt idx="4398" formatCode="General">
                        <c:v>1.4393291180645601E-4</c:v>
                      </c:pt>
                      <c:pt idx="4399" formatCode="General">
                        <c:v>1.2887012014984001E-4</c:v>
                      </c:pt>
                      <c:pt idx="4400" formatCode="General">
                        <c:v>1.24558654811008E-4</c:v>
                      </c:pt>
                      <c:pt idx="4401" formatCode="General">
                        <c:v>1.5184681372375301E-4</c:v>
                      </c:pt>
                      <c:pt idx="4402" formatCode="General">
                        <c:v>1.5080513211398599E-4</c:v>
                      </c:pt>
                      <c:pt idx="4403" formatCode="General">
                        <c:v>1.49892629232217E-4</c:v>
                      </c:pt>
                      <c:pt idx="4404" formatCode="General">
                        <c:v>1.6039312939298699E-4</c:v>
                      </c:pt>
                      <c:pt idx="4405" formatCode="General">
                        <c:v>1.8548468736382E-4</c:v>
                      </c:pt>
                      <c:pt idx="4406" formatCode="General">
                        <c:v>1.5889506831955001E-4</c:v>
                      </c:pt>
                      <c:pt idx="4407" formatCode="General">
                        <c:v>1.5309399013132199E-4</c:v>
                      </c:pt>
                      <c:pt idx="4408" formatCode="General">
                        <c:v>1.29559326804246E-4</c:v>
                      </c:pt>
                      <c:pt idx="4409" formatCode="General">
                        <c:v>1.54934325381772E-4</c:v>
                      </c:pt>
                      <c:pt idx="4410" formatCode="General">
                        <c:v>1.89507554557192E-4</c:v>
                      </c:pt>
                      <c:pt idx="4411" formatCode="General">
                        <c:v>1.65870449852006E-4</c:v>
                      </c:pt>
                      <c:pt idx="4412" formatCode="General">
                        <c:v>1.7883391373638599E-4</c:v>
                      </c:pt>
                      <c:pt idx="4413" formatCode="General">
                        <c:v>1.8729497884996399E-4</c:v>
                      </c:pt>
                      <c:pt idx="4414" formatCode="General">
                        <c:v>2.0871533830470499E-4</c:v>
                      </c:pt>
                      <c:pt idx="4415" formatCode="General">
                        <c:v>1.4726689283991299E-4</c:v>
                      </c:pt>
                      <c:pt idx="4416" formatCode="General">
                        <c:v>1.7914594749965799E-4</c:v>
                      </c:pt>
                      <c:pt idx="4417" formatCode="General">
                        <c:v>1.0519976413857299E-4</c:v>
                      </c:pt>
                      <c:pt idx="4418" formatCode="General">
                        <c:v>1.4584686693992099E-4</c:v>
                      </c:pt>
                      <c:pt idx="4419" formatCode="General">
                        <c:v>1.17854415250038E-4</c:v>
                      </c:pt>
                      <c:pt idx="4420" formatCode="General">
                        <c:v>2.07333772914788E-4</c:v>
                      </c:pt>
                      <c:pt idx="4421" formatCode="General">
                        <c:v>1.3653057941382001E-4</c:v>
                      </c:pt>
                      <c:pt idx="4422" formatCode="General">
                        <c:v>1.45512122167582E-4</c:v>
                      </c:pt>
                      <c:pt idx="4423" formatCode="General">
                        <c:v>1.92717642112355E-4</c:v>
                      </c:pt>
                      <c:pt idx="4424" formatCode="General">
                        <c:v>1.27541223056481E-4</c:v>
                      </c:pt>
                      <c:pt idx="4425" formatCode="General">
                        <c:v>1.09689973522954E-4</c:v>
                      </c:pt>
                      <c:pt idx="4426" formatCode="General">
                        <c:v>1.16904482588253E-4</c:v>
                      </c:pt>
                      <c:pt idx="4427">
                        <c:v>8.4964730325298604E-5</c:v>
                      </c:pt>
                      <c:pt idx="4428">
                        <c:v>9.8172697957275601E-5</c:v>
                      </c:pt>
                      <c:pt idx="4429" formatCode="General">
                        <c:v>1.41588525989432E-4</c:v>
                      </c:pt>
                      <c:pt idx="4430" formatCode="General">
                        <c:v>1.326234549112E-4</c:v>
                      </c:pt>
                      <c:pt idx="4431" formatCode="General">
                        <c:v>1.3124573011902101E-4</c:v>
                      </c:pt>
                      <c:pt idx="4432" formatCode="General">
                        <c:v>1.34900379388886E-4</c:v>
                      </c:pt>
                      <c:pt idx="4433" formatCode="General">
                        <c:v>1.5547540642255899E-4</c:v>
                      </c:pt>
                      <c:pt idx="4434" formatCode="General">
                        <c:v>1.11927964427128E-4</c:v>
                      </c:pt>
                      <c:pt idx="4435" formatCode="General">
                        <c:v>1.2658012401956301E-4</c:v>
                      </c:pt>
                      <c:pt idx="4436" formatCode="General">
                        <c:v>1.8240616166397401E-4</c:v>
                      </c:pt>
                      <c:pt idx="4437">
                        <c:v>9.3090958911342506E-5</c:v>
                      </c:pt>
                      <c:pt idx="4438" formatCode="General">
                        <c:v>1.2814518317500801E-4</c:v>
                      </c:pt>
                      <c:pt idx="4439" formatCode="General">
                        <c:v>1.40849588349969E-4</c:v>
                      </c:pt>
                      <c:pt idx="4440" formatCode="General">
                        <c:v>1.6895359833840099E-4</c:v>
                      </c:pt>
                      <c:pt idx="4441" formatCode="General">
                        <c:v>1.9346967764662001E-4</c:v>
                      </c:pt>
                      <c:pt idx="4442" formatCode="General">
                        <c:v>1.6949064087401901E-4</c:v>
                      </c:pt>
                      <c:pt idx="4443" formatCode="General">
                        <c:v>1.4320274367071099E-4</c:v>
                      </c:pt>
                      <c:pt idx="4444" formatCode="General">
                        <c:v>1.11789798564533E-4</c:v>
                      </c:pt>
                      <c:pt idx="4445" formatCode="General">
                        <c:v>1.3328637511928401E-4</c:v>
                      </c:pt>
                      <c:pt idx="4446" formatCode="General">
                        <c:v>2.18726814702981E-4</c:v>
                      </c:pt>
                      <c:pt idx="4447" formatCode="General">
                        <c:v>1.6661310342601301E-4</c:v>
                      </c:pt>
                      <c:pt idx="4448" formatCode="General">
                        <c:v>1.06329074334262E-4</c:v>
                      </c:pt>
                      <c:pt idx="4449" formatCode="General">
                        <c:v>1.9240553349790599E-4</c:v>
                      </c:pt>
                      <c:pt idx="4450">
                        <c:v>8.6863422260478697E-5</c:v>
                      </c:pt>
                      <c:pt idx="4451" formatCode="General">
                        <c:v>1.4826162680316399E-4</c:v>
                      </c:pt>
                      <c:pt idx="4452" formatCode="General">
                        <c:v>1.3704369346298199E-4</c:v>
                      </c:pt>
                      <c:pt idx="4453" formatCode="General">
                        <c:v>1.3625945437059501E-4</c:v>
                      </c:pt>
                      <c:pt idx="4454" formatCode="General">
                        <c:v>1.6322160704318101E-4</c:v>
                      </c:pt>
                      <c:pt idx="4455" formatCode="General">
                        <c:v>1.50050818252188E-4</c:v>
                      </c:pt>
                      <c:pt idx="4456" formatCode="General">
                        <c:v>1.05562213729803E-4</c:v>
                      </c:pt>
                      <c:pt idx="4457" formatCode="General">
                        <c:v>1.3382071919651399E-4</c:v>
                      </c:pt>
                      <c:pt idx="4458" formatCode="General">
                        <c:v>1.6529687517545099E-4</c:v>
                      </c:pt>
                      <c:pt idx="4459" formatCode="General">
                        <c:v>1.4498850661672001E-4</c:v>
                      </c:pt>
                      <c:pt idx="4460" formatCode="General">
                        <c:v>1.7536614694693299E-4</c:v>
                      </c:pt>
                      <c:pt idx="4461">
                        <c:v>8.2175265527724298E-5</c:v>
                      </c:pt>
                      <c:pt idx="4462" formatCode="General">
                        <c:v>1.4673600716461299E-4</c:v>
                      </c:pt>
                      <c:pt idx="4463" formatCode="General">
                        <c:v>1.6566499920078401E-4</c:v>
                      </c:pt>
                      <c:pt idx="4464" formatCode="General">
                        <c:v>1.4113047023074101E-4</c:v>
                      </c:pt>
                      <c:pt idx="4465" formatCode="General">
                        <c:v>1.8289266281663999E-4</c:v>
                      </c:pt>
                      <c:pt idx="4466" formatCode="General">
                        <c:v>1.4911991378638599E-4</c:v>
                      </c:pt>
                      <c:pt idx="4467" formatCode="General">
                        <c:v>1.38793188165272E-4</c:v>
                      </c:pt>
                      <c:pt idx="4468" formatCode="General">
                        <c:v>1.6497117763907099E-4</c:v>
                      </c:pt>
                      <c:pt idx="4469">
                        <c:v>8.1312478098978698E-5</c:v>
                      </c:pt>
                      <c:pt idx="4470" formatCode="General">
                        <c:v>1.7368211572020299E-4</c:v>
                      </c:pt>
                      <c:pt idx="4471" formatCode="General">
                        <c:v>1.6173302898030701E-4</c:v>
                      </c:pt>
                      <c:pt idx="4472" formatCode="General">
                        <c:v>1.2522823216275201E-4</c:v>
                      </c:pt>
                      <c:pt idx="4473" formatCode="General">
                        <c:v>1.7948567435657501E-4</c:v>
                      </c:pt>
                      <c:pt idx="4474" formatCode="General">
                        <c:v>1.80863319616525E-4</c:v>
                      </c:pt>
                      <c:pt idx="4475" formatCode="General">
                        <c:v>2.0295473721470699E-4</c:v>
                      </c:pt>
                      <c:pt idx="4476" formatCode="General">
                        <c:v>1.75138279701096E-4</c:v>
                      </c:pt>
                      <c:pt idx="4477" formatCode="General">
                        <c:v>1.7699666371308101E-4</c:v>
                      </c:pt>
                      <c:pt idx="4478" formatCode="General">
                        <c:v>1.6037334065247799E-4</c:v>
                      </c:pt>
                      <c:pt idx="4479" formatCode="General">
                        <c:v>2.0414884436251201E-4</c:v>
                      </c:pt>
                      <c:pt idx="4480" formatCode="General">
                        <c:v>1.7719003842454E-4</c:v>
                      </c:pt>
                      <c:pt idx="4481" formatCode="General">
                        <c:v>1.12108685293492E-4</c:v>
                      </c:pt>
                      <c:pt idx="4482" formatCode="General">
                        <c:v>1.75319773491061E-4</c:v>
                      </c:pt>
                      <c:pt idx="4483" formatCode="General">
                        <c:v>1.6653239295488499E-4</c:v>
                      </c:pt>
                      <c:pt idx="4484" formatCode="General">
                        <c:v>1.55020496948436E-4</c:v>
                      </c:pt>
                      <c:pt idx="4485" formatCode="General">
                        <c:v>2.2966884335237999E-4</c:v>
                      </c:pt>
                      <c:pt idx="4486" formatCode="General">
                        <c:v>1.7413472841431299E-4</c:v>
                      </c:pt>
                      <c:pt idx="4487" formatCode="General">
                        <c:v>1.9097018644966801E-4</c:v>
                      </c:pt>
                      <c:pt idx="4488" formatCode="General">
                        <c:v>1.6537329197184001E-4</c:v>
                      </c:pt>
                      <c:pt idx="4489" formatCode="General">
                        <c:v>1.8314098426458201E-4</c:v>
                      </c:pt>
                      <c:pt idx="4490" formatCode="General">
                        <c:v>1.8706925184944101E-4</c:v>
                      </c:pt>
                      <c:pt idx="4491" formatCode="General">
                        <c:v>1.5698281209573499E-4</c:v>
                      </c:pt>
                      <c:pt idx="4492">
                        <c:v>9.4264737297520797E-5</c:v>
                      </c:pt>
                      <c:pt idx="4493" formatCode="General">
                        <c:v>1.20959331152767E-4</c:v>
                      </c:pt>
                      <c:pt idx="4494" formatCode="General">
                        <c:v>1.64015617771014E-4</c:v>
                      </c:pt>
                      <c:pt idx="4495" formatCode="General">
                        <c:v>1.0285246519259E-4</c:v>
                      </c:pt>
                      <c:pt idx="4496" formatCode="General">
                        <c:v>1.82772697551058E-4</c:v>
                      </c:pt>
                      <c:pt idx="4497" formatCode="General">
                        <c:v>1.07092177994249E-4</c:v>
                      </c:pt>
                      <c:pt idx="4498" formatCode="General">
                        <c:v>1.83416053630428E-4</c:v>
                      </c:pt>
                      <c:pt idx="4499" formatCode="General">
                        <c:v>2.30768921444893E-4</c:v>
                      </c:pt>
                      <c:pt idx="4500" formatCode="General">
                        <c:v>1.9274229787303801E-4</c:v>
                      </c:pt>
                      <c:pt idx="4501" formatCode="General">
                        <c:v>1.5121167238369901E-4</c:v>
                      </c:pt>
                      <c:pt idx="4502" formatCode="General">
                        <c:v>1.8114402561902299E-4</c:v>
                      </c:pt>
                      <c:pt idx="4503" formatCode="General">
                        <c:v>2.0493592193850701E-4</c:v>
                      </c:pt>
                      <c:pt idx="4504" formatCode="General">
                        <c:v>1.20093803208477E-4</c:v>
                      </c:pt>
                      <c:pt idx="4505" formatCode="General">
                        <c:v>2.03796033993913E-4</c:v>
                      </c:pt>
                      <c:pt idx="4506" formatCode="General">
                        <c:v>1.5731344874295601E-4</c:v>
                      </c:pt>
                      <c:pt idx="4507" formatCode="General">
                        <c:v>1.84251261540884E-4</c:v>
                      </c:pt>
                      <c:pt idx="4508" formatCode="General">
                        <c:v>1.44127138626065E-4</c:v>
                      </c:pt>
                      <c:pt idx="4509" formatCode="General">
                        <c:v>1.2506977756935101E-4</c:v>
                      </c:pt>
                      <c:pt idx="4510" formatCode="General">
                        <c:v>1.27609731747112E-4</c:v>
                      </c:pt>
                      <c:pt idx="4511" formatCode="General">
                        <c:v>1.0598062574462599E-4</c:v>
                      </c:pt>
                      <c:pt idx="4512" formatCode="General">
                        <c:v>2.3272111243972799E-4</c:v>
                      </c:pt>
                      <c:pt idx="4513" formatCode="General">
                        <c:v>1.5599066318237401E-4</c:v>
                      </c:pt>
                      <c:pt idx="4514" formatCode="General">
                        <c:v>1.6983515962853301E-4</c:v>
                      </c:pt>
                      <c:pt idx="4515" formatCode="General">
                        <c:v>1.9307561299043501E-4</c:v>
                      </c:pt>
                      <c:pt idx="4516" formatCode="General">
                        <c:v>1.4880682042791199E-4</c:v>
                      </c:pt>
                      <c:pt idx="4517" formatCode="General">
                        <c:v>1.4658520697570301E-4</c:v>
                      </c:pt>
                      <c:pt idx="4518" formatCode="General">
                        <c:v>1.6360124749656001E-4</c:v>
                      </c:pt>
                      <c:pt idx="4519" formatCode="General">
                        <c:v>2.3777039034900599E-4</c:v>
                      </c:pt>
                      <c:pt idx="4520" formatCode="General">
                        <c:v>2.37431322291475E-4</c:v>
                      </c:pt>
                      <c:pt idx="4521" formatCode="General">
                        <c:v>1.7882724099106299E-4</c:v>
                      </c:pt>
                      <c:pt idx="4522" formatCode="General">
                        <c:v>1.5511585039110399E-4</c:v>
                      </c:pt>
                      <c:pt idx="4523" formatCode="General">
                        <c:v>1.68353962637751E-4</c:v>
                      </c:pt>
                      <c:pt idx="4524" formatCode="General">
                        <c:v>1.4857336587682901E-4</c:v>
                      </c:pt>
                      <c:pt idx="4525" formatCode="General">
                        <c:v>2.2798650719048301E-4</c:v>
                      </c:pt>
                      <c:pt idx="4526" formatCode="General">
                        <c:v>1.8759081362281101E-4</c:v>
                      </c:pt>
                      <c:pt idx="4527" formatCode="General">
                        <c:v>1.5410684214366699E-4</c:v>
                      </c:pt>
                      <c:pt idx="4528" formatCode="General">
                        <c:v>1.18307486667606E-4</c:v>
                      </c:pt>
                      <c:pt idx="4529" formatCode="General">
                        <c:v>1.9160088514734699E-4</c:v>
                      </c:pt>
                      <c:pt idx="4530" formatCode="General">
                        <c:v>1.9151096416903E-4</c:v>
                      </c:pt>
                      <c:pt idx="4531" formatCode="General">
                        <c:v>2.7625795908169202E-4</c:v>
                      </c:pt>
                      <c:pt idx="4532">
                        <c:v>8.6422159250113795E-5</c:v>
                      </c:pt>
                      <c:pt idx="4533" formatCode="General">
                        <c:v>1.5160156832771899E-4</c:v>
                      </c:pt>
                      <c:pt idx="4534" formatCode="General">
                        <c:v>1.25976083999778E-4</c:v>
                      </c:pt>
                      <c:pt idx="4535" formatCode="General">
                        <c:v>1.7656431075964099E-4</c:v>
                      </c:pt>
                      <c:pt idx="4536" formatCode="General">
                        <c:v>1.4312041379231199E-4</c:v>
                      </c:pt>
                      <c:pt idx="4537" formatCode="General">
                        <c:v>1.99883892001972E-4</c:v>
                      </c:pt>
                      <c:pt idx="4538" formatCode="General">
                        <c:v>1.88464504261962E-4</c:v>
                      </c:pt>
                      <c:pt idx="4539" formatCode="General">
                        <c:v>1.5685006874250099E-4</c:v>
                      </c:pt>
                      <c:pt idx="4540" formatCode="General">
                        <c:v>1.7368858516128799E-4</c:v>
                      </c:pt>
                      <c:pt idx="4541" formatCode="General">
                        <c:v>1.95844440196275E-4</c:v>
                      </c:pt>
                      <c:pt idx="4542" formatCode="General">
                        <c:v>1.8989444080679999E-4</c:v>
                      </c:pt>
                      <c:pt idx="4543" formatCode="General">
                        <c:v>1.85482377945029E-4</c:v>
                      </c:pt>
                      <c:pt idx="4544" formatCode="General">
                        <c:v>1.9843634101319801E-4</c:v>
                      </c:pt>
                      <c:pt idx="4545" formatCode="General">
                        <c:v>1.91435414603341E-4</c:v>
                      </c:pt>
                      <c:pt idx="4546" formatCode="General">
                        <c:v>2.4979220295331402E-4</c:v>
                      </c:pt>
                      <c:pt idx="4547" formatCode="General">
                        <c:v>1.1603237680821599E-4</c:v>
                      </c:pt>
                      <c:pt idx="4548" formatCode="General">
                        <c:v>1.16921439901808E-4</c:v>
                      </c:pt>
                      <c:pt idx="4549" formatCode="General">
                        <c:v>1.47360809676013E-4</c:v>
                      </c:pt>
                      <c:pt idx="4550" formatCode="General">
                        <c:v>1.3812111408808899E-4</c:v>
                      </c:pt>
                      <c:pt idx="4551" formatCode="General">
                        <c:v>2.07059878409357E-4</c:v>
                      </c:pt>
                      <c:pt idx="4552" formatCode="General">
                        <c:v>1.74672680841444E-4</c:v>
                      </c:pt>
                      <c:pt idx="4553" formatCode="General">
                        <c:v>1.58308537931582E-4</c:v>
                      </c:pt>
                      <c:pt idx="4554" formatCode="General">
                        <c:v>1.9174126391452101E-4</c:v>
                      </c:pt>
                      <c:pt idx="4555" formatCode="General">
                        <c:v>1.3505364065243699E-4</c:v>
                      </c:pt>
                      <c:pt idx="4556" formatCode="General">
                        <c:v>2.0918513550856899E-4</c:v>
                      </c:pt>
                      <c:pt idx="4557" formatCode="General">
                        <c:v>2.03361429158653E-4</c:v>
                      </c:pt>
                      <c:pt idx="4558" formatCode="General">
                        <c:v>2.3845497901573299E-4</c:v>
                      </c:pt>
                      <c:pt idx="4559" formatCode="General">
                        <c:v>2.0208743066816299E-4</c:v>
                      </c:pt>
                      <c:pt idx="4560" formatCode="General">
                        <c:v>2.02824399052943E-4</c:v>
                      </c:pt>
                      <c:pt idx="4561" formatCode="General">
                        <c:v>1.61371495389469E-4</c:v>
                      </c:pt>
                      <c:pt idx="4562" formatCode="General">
                        <c:v>1.7049754286797199E-4</c:v>
                      </c:pt>
                      <c:pt idx="4563" formatCode="General">
                        <c:v>1.71183338917974E-4</c:v>
                      </c:pt>
                      <c:pt idx="4564" formatCode="General">
                        <c:v>2.04703601983509E-4</c:v>
                      </c:pt>
                      <c:pt idx="4565" formatCode="General">
                        <c:v>1.4702279427204499E-4</c:v>
                      </c:pt>
                      <c:pt idx="4566" formatCode="General">
                        <c:v>1.8353010279829199E-4</c:v>
                      </c:pt>
                      <c:pt idx="4567" formatCode="General">
                        <c:v>1.9533702214899701E-4</c:v>
                      </c:pt>
                      <c:pt idx="4568" formatCode="General">
                        <c:v>2.1308551706204301E-4</c:v>
                      </c:pt>
                      <c:pt idx="4569" formatCode="General">
                        <c:v>2.11105608328954E-4</c:v>
                      </c:pt>
                      <c:pt idx="4570" formatCode="General">
                        <c:v>1.8232276236723001E-4</c:v>
                      </c:pt>
                      <c:pt idx="4571" formatCode="General">
                        <c:v>1.8834405242881E-4</c:v>
                      </c:pt>
                      <c:pt idx="4572" formatCode="General">
                        <c:v>2.1575514256777701E-4</c:v>
                      </c:pt>
                      <c:pt idx="4573" formatCode="General">
                        <c:v>1.89905744766915E-4</c:v>
                      </c:pt>
                      <c:pt idx="4574" formatCode="General">
                        <c:v>2.2585735124682201E-4</c:v>
                      </c:pt>
                      <c:pt idx="4575" formatCode="General">
                        <c:v>1.9583108127804101E-4</c:v>
                      </c:pt>
                      <c:pt idx="4576" formatCode="General">
                        <c:v>1.3384676631806E-4</c:v>
                      </c:pt>
                      <c:pt idx="4577" formatCode="General">
                        <c:v>1.86788386545689E-4</c:v>
                      </c:pt>
                      <c:pt idx="4578" formatCode="General">
                        <c:v>2.1459534846387E-4</c:v>
                      </c:pt>
                      <c:pt idx="4579" formatCode="General">
                        <c:v>1.57851696800132E-4</c:v>
                      </c:pt>
                      <c:pt idx="4580" formatCode="General">
                        <c:v>2.59593276776644E-4</c:v>
                      </c:pt>
                      <c:pt idx="4581" formatCode="General">
                        <c:v>1.82635146341816E-4</c:v>
                      </c:pt>
                      <c:pt idx="4582" formatCode="General">
                        <c:v>2.3644106927685701E-4</c:v>
                      </c:pt>
                      <c:pt idx="4583" formatCode="General">
                        <c:v>2.4520997028751302E-4</c:v>
                      </c:pt>
                      <c:pt idx="4584" formatCode="General">
                        <c:v>1.8609363714200899E-4</c:v>
                      </c:pt>
                      <c:pt idx="4585" formatCode="General">
                        <c:v>2.5491497272486303E-4</c:v>
                      </c:pt>
                      <c:pt idx="4586" formatCode="General">
                        <c:v>2.4937606581101402E-4</c:v>
                      </c:pt>
                      <c:pt idx="4587" formatCode="General">
                        <c:v>2.2159950864496499E-4</c:v>
                      </c:pt>
                      <c:pt idx="4588" formatCode="General">
                        <c:v>1.96843668076517E-4</c:v>
                      </c:pt>
                      <c:pt idx="4589" formatCode="General">
                        <c:v>1.8006061659438301E-4</c:v>
                      </c:pt>
                      <c:pt idx="4590" formatCode="General">
                        <c:v>1.9154016142417901E-4</c:v>
                      </c:pt>
                      <c:pt idx="4591" formatCode="General">
                        <c:v>2.6925858678390199E-4</c:v>
                      </c:pt>
                      <c:pt idx="4592" formatCode="General">
                        <c:v>2.3167278480524099E-4</c:v>
                      </c:pt>
                      <c:pt idx="4593" formatCode="General">
                        <c:v>2.0536387121394099E-4</c:v>
                      </c:pt>
                      <c:pt idx="4594" formatCode="General">
                        <c:v>2.10451382442128E-4</c:v>
                      </c:pt>
                      <c:pt idx="4595" formatCode="General">
                        <c:v>1.97974506959227E-4</c:v>
                      </c:pt>
                      <c:pt idx="4596" formatCode="General">
                        <c:v>1.9680885676592701E-4</c:v>
                      </c:pt>
                      <c:pt idx="4597" formatCode="General">
                        <c:v>2.3158455519716199E-4</c:v>
                      </c:pt>
                      <c:pt idx="4598" formatCode="General">
                        <c:v>2.17679596419003E-4</c:v>
                      </c:pt>
                      <c:pt idx="4599" formatCode="General">
                        <c:v>2.6533440226387801E-4</c:v>
                      </c:pt>
                      <c:pt idx="4600" formatCode="General">
                        <c:v>2.41554795043151E-4</c:v>
                      </c:pt>
                      <c:pt idx="4601" formatCode="General">
                        <c:v>2.2194558723422799E-4</c:v>
                      </c:pt>
                      <c:pt idx="4602" formatCode="General">
                        <c:v>2.0593486431952899E-4</c:v>
                      </c:pt>
                      <c:pt idx="4603" formatCode="General">
                        <c:v>2.1790591081466399E-4</c:v>
                      </c:pt>
                      <c:pt idx="4604" formatCode="General">
                        <c:v>1.8599516809241E-4</c:v>
                      </c:pt>
                      <c:pt idx="4605" formatCode="General">
                        <c:v>1.5210457517959801E-4</c:v>
                      </c:pt>
                      <c:pt idx="4606" formatCode="General">
                        <c:v>2.5254723998761701E-4</c:v>
                      </c:pt>
                      <c:pt idx="4607" formatCode="General">
                        <c:v>1.8664567879696499E-4</c:v>
                      </c:pt>
                      <c:pt idx="4608" formatCode="General">
                        <c:v>1.54748234112408E-4</c:v>
                      </c:pt>
                      <c:pt idx="4609" formatCode="General">
                        <c:v>2.34528077680212E-4</c:v>
                      </c:pt>
                      <c:pt idx="4610" formatCode="General">
                        <c:v>2.3199566061190001E-4</c:v>
                      </c:pt>
                      <c:pt idx="4611" formatCode="General">
                        <c:v>1.98010951497503E-4</c:v>
                      </c:pt>
                      <c:pt idx="4612" formatCode="General">
                        <c:v>1.9694984293481499E-4</c:v>
                      </c:pt>
                      <c:pt idx="4613" formatCode="General">
                        <c:v>1.7325378124434201E-4</c:v>
                      </c:pt>
                      <c:pt idx="4614" formatCode="General">
                        <c:v>2.41719308227662E-4</c:v>
                      </c:pt>
                      <c:pt idx="4615" formatCode="General">
                        <c:v>1.7156046839641499E-4</c:v>
                      </c:pt>
                      <c:pt idx="4616" formatCode="General">
                        <c:v>1.93556438459746E-4</c:v>
                      </c:pt>
                      <c:pt idx="4617" formatCode="General">
                        <c:v>2.2767133728646201E-4</c:v>
                      </c:pt>
                      <c:pt idx="4618" formatCode="General">
                        <c:v>2.0894100131359401E-4</c:v>
                      </c:pt>
                      <c:pt idx="4619" formatCode="General">
                        <c:v>2.3090129791979199E-4</c:v>
                      </c:pt>
                      <c:pt idx="4620" formatCode="General">
                        <c:v>1.9961200754686699E-4</c:v>
                      </c:pt>
                      <c:pt idx="4621" formatCode="General">
                        <c:v>1.34598264111127E-4</c:v>
                      </c:pt>
                      <c:pt idx="4622" formatCode="General">
                        <c:v>2.43212903763034E-4</c:v>
                      </c:pt>
                      <c:pt idx="4623" formatCode="General">
                        <c:v>2.1878048352862601E-4</c:v>
                      </c:pt>
                      <c:pt idx="4624" formatCode="General">
                        <c:v>2.7324279359868903E-4</c:v>
                      </c:pt>
                      <c:pt idx="4625" formatCode="General">
                        <c:v>2.0110895702270501E-4</c:v>
                      </c:pt>
                      <c:pt idx="4626" formatCode="General">
                        <c:v>2.8153711474402602E-4</c:v>
                      </c:pt>
                      <c:pt idx="4627" formatCode="General">
                        <c:v>1.921441280203E-4</c:v>
                      </c:pt>
                      <c:pt idx="4628" formatCode="General">
                        <c:v>2.0412877153043799E-4</c:v>
                      </c:pt>
                      <c:pt idx="4629" formatCode="General">
                        <c:v>2.7405710859653901E-4</c:v>
                      </c:pt>
                      <c:pt idx="4630" formatCode="General">
                        <c:v>2.3262751286001499E-4</c:v>
                      </c:pt>
                      <c:pt idx="4631" formatCode="General">
                        <c:v>2.2150052011602801E-4</c:v>
                      </c:pt>
                      <c:pt idx="4632" formatCode="General">
                        <c:v>2.1982129186188899E-4</c:v>
                      </c:pt>
                      <c:pt idx="4633" formatCode="General">
                        <c:v>2.27661842652506E-4</c:v>
                      </c:pt>
                      <c:pt idx="4634" formatCode="General">
                        <c:v>1.8522297156140099E-4</c:v>
                      </c:pt>
                      <c:pt idx="4635" formatCode="General">
                        <c:v>1.79571688854657E-4</c:v>
                      </c:pt>
                      <c:pt idx="4636" formatCode="General">
                        <c:v>2.6959794052296799E-4</c:v>
                      </c:pt>
                      <c:pt idx="4637" formatCode="General">
                        <c:v>1.6835506088990799E-4</c:v>
                      </c:pt>
                      <c:pt idx="4638" formatCode="General">
                        <c:v>2.4450576509566299E-4</c:v>
                      </c:pt>
                      <c:pt idx="4639" formatCode="General">
                        <c:v>2.1781289581631499E-4</c:v>
                      </c:pt>
                      <c:pt idx="4640" formatCode="General">
                        <c:v>2.42140077048567E-4</c:v>
                      </c:pt>
                      <c:pt idx="4641" formatCode="General">
                        <c:v>2.2968098509532799E-4</c:v>
                      </c:pt>
                      <c:pt idx="4642" formatCode="General">
                        <c:v>2.4211070159371701E-4</c:v>
                      </c:pt>
                      <c:pt idx="4643" formatCode="General">
                        <c:v>2.8247776753473997E-4</c:v>
                      </c:pt>
                      <c:pt idx="4644" formatCode="General">
                        <c:v>2.7642250596107302E-4</c:v>
                      </c:pt>
                      <c:pt idx="4645" formatCode="General">
                        <c:v>1.9641235672450701E-4</c:v>
                      </c:pt>
                      <c:pt idx="4646" formatCode="General">
                        <c:v>1.9007515498019201E-4</c:v>
                      </c:pt>
                      <c:pt idx="4647" formatCode="General">
                        <c:v>2.3662715737746899E-4</c:v>
                      </c:pt>
                      <c:pt idx="4648" formatCode="General">
                        <c:v>2.2048232117477401E-4</c:v>
                      </c:pt>
                      <c:pt idx="4649" formatCode="General">
                        <c:v>2.44782461762843E-4</c:v>
                      </c:pt>
                      <c:pt idx="4650" formatCode="General">
                        <c:v>2.2931784623311401E-4</c:v>
                      </c:pt>
                      <c:pt idx="4651" formatCode="General">
                        <c:v>2.4410072694126201E-4</c:v>
                      </c:pt>
                      <c:pt idx="4652" formatCode="General">
                        <c:v>2.1127135311771E-4</c:v>
                      </c:pt>
                      <c:pt idx="4653" formatCode="General">
                        <c:v>2.4017659608336099E-4</c:v>
                      </c:pt>
                      <c:pt idx="4654" formatCode="General">
                        <c:v>1.86676886439193E-4</c:v>
                      </c:pt>
                      <c:pt idx="4655" formatCode="General">
                        <c:v>2.0496216012894699E-4</c:v>
                      </c:pt>
                      <c:pt idx="4656" formatCode="General">
                        <c:v>2.8614061979158898E-4</c:v>
                      </c:pt>
                      <c:pt idx="4657" formatCode="General">
                        <c:v>2.75904260469501E-4</c:v>
                      </c:pt>
                      <c:pt idx="4658" formatCode="General">
                        <c:v>2.2530318246889299E-4</c:v>
                      </c:pt>
                      <c:pt idx="4659" formatCode="General">
                        <c:v>2.7688557632245101E-4</c:v>
                      </c:pt>
                      <c:pt idx="4660" formatCode="General">
                        <c:v>2.1203975444962801E-4</c:v>
                      </c:pt>
                      <c:pt idx="4661" formatCode="General">
                        <c:v>2.3546018678835499E-4</c:v>
                      </c:pt>
                      <c:pt idx="4662" formatCode="General">
                        <c:v>2.4862800112389799E-4</c:v>
                      </c:pt>
                      <c:pt idx="4663" formatCode="General">
                        <c:v>2.3204638248621601E-4</c:v>
                      </c:pt>
                      <c:pt idx="4664" formatCode="General">
                        <c:v>2.52416729103572E-4</c:v>
                      </c:pt>
                      <c:pt idx="4665" formatCode="General">
                        <c:v>2.77389814586712E-4</c:v>
                      </c:pt>
                      <c:pt idx="4666" formatCode="General">
                        <c:v>2.33605863122446E-4</c:v>
                      </c:pt>
                      <c:pt idx="4667" formatCode="General">
                        <c:v>2.60490195717712E-4</c:v>
                      </c:pt>
                      <c:pt idx="4668" formatCode="General">
                        <c:v>2.3215882977037599E-4</c:v>
                      </c:pt>
                      <c:pt idx="4669" formatCode="General">
                        <c:v>2.17605053389729E-4</c:v>
                      </c:pt>
                      <c:pt idx="4670" formatCode="General">
                        <c:v>2.2866175842929101E-4</c:v>
                      </c:pt>
                      <c:pt idx="4671" formatCode="General">
                        <c:v>1.8976936550934599E-4</c:v>
                      </c:pt>
                      <c:pt idx="4672" formatCode="General">
                        <c:v>2.2493076046685499E-4</c:v>
                      </c:pt>
                      <c:pt idx="4673" formatCode="General">
                        <c:v>2.3063617505107999E-4</c:v>
                      </c:pt>
                      <c:pt idx="4674" formatCode="General">
                        <c:v>2.3837315848213101E-4</c:v>
                      </c:pt>
                      <c:pt idx="4675" formatCode="General">
                        <c:v>2.32998474179737E-4</c:v>
                      </c:pt>
                      <c:pt idx="4676" formatCode="General">
                        <c:v>2.05021992837241E-4</c:v>
                      </c:pt>
                      <c:pt idx="4677" formatCode="General">
                        <c:v>2.48218923296784E-4</c:v>
                      </c:pt>
                      <c:pt idx="4678" formatCode="General">
                        <c:v>2.30120022523775E-4</c:v>
                      </c:pt>
                      <c:pt idx="4679" formatCode="General">
                        <c:v>2.07565106723476E-4</c:v>
                      </c:pt>
                      <c:pt idx="4680" formatCode="General">
                        <c:v>2.7150405229861801E-4</c:v>
                      </c:pt>
                      <c:pt idx="4681" formatCode="General">
                        <c:v>2.0781151804427099E-4</c:v>
                      </c:pt>
                      <c:pt idx="4682" formatCode="General">
                        <c:v>2.5869164602549798E-4</c:v>
                      </c:pt>
                      <c:pt idx="4683" formatCode="General">
                        <c:v>1.8761904561597799E-4</c:v>
                      </c:pt>
                      <c:pt idx="4684" formatCode="General">
                        <c:v>2.57126972871551E-4</c:v>
                      </c:pt>
                      <c:pt idx="4685" formatCode="General">
                        <c:v>2.4001450079121501E-4</c:v>
                      </c:pt>
                      <c:pt idx="4686" formatCode="General">
                        <c:v>2.14928010555803E-4</c:v>
                      </c:pt>
                      <c:pt idx="4687" formatCode="General">
                        <c:v>2.3665289623655501E-4</c:v>
                      </c:pt>
                      <c:pt idx="4688" formatCode="General">
                        <c:v>2.1436615109298601E-4</c:v>
                      </c:pt>
                      <c:pt idx="4689" formatCode="General">
                        <c:v>2.0704783472539701E-4</c:v>
                      </c:pt>
                      <c:pt idx="4690" formatCode="General">
                        <c:v>2.4068803191342901E-4</c:v>
                      </c:pt>
                      <c:pt idx="4691" formatCode="General">
                        <c:v>2.3918211791045701E-4</c:v>
                      </c:pt>
                      <c:pt idx="4692" formatCode="General">
                        <c:v>2.2375326481822601E-4</c:v>
                      </c:pt>
                      <c:pt idx="4693" formatCode="General">
                        <c:v>2.2626680983938799E-4</c:v>
                      </c:pt>
                      <c:pt idx="4694" formatCode="General">
                        <c:v>2.24694539300834E-4</c:v>
                      </c:pt>
                      <c:pt idx="4695" formatCode="General">
                        <c:v>2.51556112004915E-4</c:v>
                      </c:pt>
                      <c:pt idx="4696" formatCode="General">
                        <c:v>1.85728604575254E-4</c:v>
                      </c:pt>
                      <c:pt idx="4697" formatCode="General">
                        <c:v>2.78003048094553E-4</c:v>
                      </c:pt>
                      <c:pt idx="4698" formatCode="General">
                        <c:v>2.6228185974371698E-4</c:v>
                      </c:pt>
                      <c:pt idx="4699" formatCode="General">
                        <c:v>2.8163885622146598E-4</c:v>
                      </c:pt>
                      <c:pt idx="4700" formatCode="General">
                        <c:v>2.4304922307361501E-4</c:v>
                      </c:pt>
                      <c:pt idx="4701" formatCode="General">
                        <c:v>2.1056422661490401E-4</c:v>
                      </c:pt>
                      <c:pt idx="4702" formatCode="General">
                        <c:v>2.6599726008104098E-4</c:v>
                      </c:pt>
                      <c:pt idx="4703" formatCode="General">
                        <c:v>2.3826819307097501E-4</c:v>
                      </c:pt>
                      <c:pt idx="4704" formatCode="General">
                        <c:v>2.3221172184157901E-4</c:v>
                      </c:pt>
                      <c:pt idx="4705" formatCode="General">
                        <c:v>2.2101733402365699E-4</c:v>
                      </c:pt>
                      <c:pt idx="4706" formatCode="General">
                        <c:v>2.3026681804909799E-4</c:v>
                      </c:pt>
                      <c:pt idx="4707" formatCode="General">
                        <c:v>2.2368050182620499E-4</c:v>
                      </c:pt>
                      <c:pt idx="4708" formatCode="General">
                        <c:v>2.57470142506445E-4</c:v>
                      </c:pt>
                      <c:pt idx="4709" formatCode="General">
                        <c:v>2.7288299243110502E-4</c:v>
                      </c:pt>
                      <c:pt idx="4710" formatCode="General">
                        <c:v>2.1329402153830301E-4</c:v>
                      </c:pt>
                      <c:pt idx="4711" formatCode="General">
                        <c:v>2.3129967196079999E-4</c:v>
                      </c:pt>
                      <c:pt idx="4712" formatCode="General">
                        <c:v>2.17822143090085E-4</c:v>
                      </c:pt>
                      <c:pt idx="4713" formatCode="General">
                        <c:v>2.5336234514494998E-4</c:v>
                      </c:pt>
                      <c:pt idx="4714" formatCode="General">
                        <c:v>2.0605462651587201E-4</c:v>
                      </c:pt>
                      <c:pt idx="4715" formatCode="General">
                        <c:v>2.2077150143967801E-4</c:v>
                      </c:pt>
                      <c:pt idx="4716" formatCode="General">
                        <c:v>2.7839396477799099E-4</c:v>
                      </c:pt>
                      <c:pt idx="4717" formatCode="General">
                        <c:v>2.4933262872838902E-4</c:v>
                      </c:pt>
                      <c:pt idx="4718" formatCode="General">
                        <c:v>2.9059263295907897E-4</c:v>
                      </c:pt>
                      <c:pt idx="4719" formatCode="General">
                        <c:v>2.6854293688590602E-4</c:v>
                      </c:pt>
                      <c:pt idx="4720" formatCode="General">
                        <c:v>2.73051336173626E-4</c:v>
                      </c:pt>
                      <c:pt idx="4721" formatCode="General">
                        <c:v>2.7886272220183599E-4</c:v>
                      </c:pt>
                      <c:pt idx="4722" formatCode="General">
                        <c:v>2.8603109087307102E-4</c:v>
                      </c:pt>
                      <c:pt idx="4723" formatCode="General">
                        <c:v>2.43993538217175E-4</c:v>
                      </c:pt>
                      <c:pt idx="4724" formatCode="General">
                        <c:v>2.8368032502148203E-4</c:v>
                      </c:pt>
                      <c:pt idx="4725" formatCode="General">
                        <c:v>2.5243557420844199E-4</c:v>
                      </c:pt>
                      <c:pt idx="4726" formatCode="General">
                        <c:v>2.6692557158649E-4</c:v>
                      </c:pt>
                      <c:pt idx="4727" formatCode="General">
                        <c:v>2.2495180068287301E-4</c:v>
                      </c:pt>
                      <c:pt idx="4728" formatCode="General">
                        <c:v>2.8104867917935501E-4</c:v>
                      </c:pt>
                      <c:pt idx="4729" formatCode="General">
                        <c:v>2.4870747908938202E-4</c:v>
                      </c:pt>
                      <c:pt idx="4730" formatCode="General">
                        <c:v>2.1124387559853301E-4</c:v>
                      </c:pt>
                      <c:pt idx="4731" formatCode="General">
                        <c:v>2.5564407034736798E-4</c:v>
                      </c:pt>
                      <c:pt idx="4732" formatCode="General">
                        <c:v>2.4594865279912602E-4</c:v>
                      </c:pt>
                      <c:pt idx="4733" formatCode="General">
                        <c:v>2.3136331989828901E-4</c:v>
                      </c:pt>
                      <c:pt idx="4734" formatCode="General">
                        <c:v>2.4500214809416499E-4</c:v>
                      </c:pt>
                      <c:pt idx="4735" formatCode="General">
                        <c:v>2.4516340775683298E-4</c:v>
                      </c:pt>
                      <c:pt idx="4736" formatCode="General">
                        <c:v>2.4494644366910602E-4</c:v>
                      </c:pt>
                      <c:pt idx="4737" formatCode="General">
                        <c:v>2.8005702460583203E-4</c:v>
                      </c:pt>
                      <c:pt idx="4738" formatCode="General">
                        <c:v>2.1648263397318899E-4</c:v>
                      </c:pt>
                      <c:pt idx="4739" formatCode="General">
                        <c:v>2.3424637453136899E-4</c:v>
                      </c:pt>
                      <c:pt idx="4740" formatCode="General">
                        <c:v>2.5608289001165599E-4</c:v>
                      </c:pt>
                      <c:pt idx="4741" formatCode="General">
                        <c:v>2.61457529845515E-4</c:v>
                      </c:pt>
                      <c:pt idx="4742" formatCode="General">
                        <c:v>2.3323583373749301E-4</c:v>
                      </c:pt>
                      <c:pt idx="4743" formatCode="General">
                        <c:v>2.7834686525452402E-4</c:v>
                      </c:pt>
                      <c:pt idx="4744" formatCode="General">
                        <c:v>2.14308091222018E-4</c:v>
                      </c:pt>
                      <c:pt idx="4745" formatCode="General">
                        <c:v>2.76757073309661E-4</c:v>
                      </c:pt>
                      <c:pt idx="4746" formatCode="General">
                        <c:v>2.0685882466580001E-4</c:v>
                      </c:pt>
                      <c:pt idx="4747" formatCode="General">
                        <c:v>2.7732097990492701E-4</c:v>
                      </c:pt>
                      <c:pt idx="4748" formatCode="General">
                        <c:v>2.3765963793996299E-4</c:v>
                      </c:pt>
                      <c:pt idx="4749" formatCode="General">
                        <c:v>2.4786397492180103E-4</c:v>
                      </c:pt>
                      <c:pt idx="4750" formatCode="General">
                        <c:v>2.5052798514591499E-4</c:v>
                      </c:pt>
                      <c:pt idx="4751" formatCode="General">
                        <c:v>2.5557744943796199E-4</c:v>
                      </c:pt>
                      <c:pt idx="4752" formatCode="General">
                        <c:v>2.7190615529140602E-4</c:v>
                      </c:pt>
                      <c:pt idx="4753" formatCode="General">
                        <c:v>2.8393987205717699E-4</c:v>
                      </c:pt>
                      <c:pt idx="4754" formatCode="General">
                        <c:v>2.8049450264547901E-4</c:v>
                      </c:pt>
                      <c:pt idx="4755" formatCode="General">
                        <c:v>2.0895164824555001E-4</c:v>
                      </c:pt>
                      <c:pt idx="4756" formatCode="General">
                        <c:v>2.5935587052503499E-4</c:v>
                      </c:pt>
                      <c:pt idx="4757" formatCode="General">
                        <c:v>2.7188236834199301E-4</c:v>
                      </c:pt>
                      <c:pt idx="4758" formatCode="General">
                        <c:v>2.4238404673650201E-4</c:v>
                      </c:pt>
                      <c:pt idx="4759" formatCode="General">
                        <c:v>2.3346594842034199E-4</c:v>
                      </c:pt>
                      <c:pt idx="4760" formatCode="General">
                        <c:v>1.5591050287319799E-4</c:v>
                      </c:pt>
                      <c:pt idx="4761" formatCode="General">
                        <c:v>1.78116047627799E-4</c:v>
                      </c:pt>
                      <c:pt idx="4762" formatCode="General">
                        <c:v>2.3600967636973501E-4</c:v>
                      </c:pt>
                      <c:pt idx="4763" formatCode="General">
                        <c:v>2.9017960603191302E-4</c:v>
                      </c:pt>
                      <c:pt idx="4764" formatCode="General">
                        <c:v>2.75628425166613E-4</c:v>
                      </c:pt>
                      <c:pt idx="4765" formatCode="General">
                        <c:v>2.5545588564958299E-4</c:v>
                      </c:pt>
                      <c:pt idx="4766" formatCode="General">
                        <c:v>2.1337330166332601E-4</c:v>
                      </c:pt>
                      <c:pt idx="4767" formatCode="General">
                        <c:v>2.8097496348736403E-4</c:v>
                      </c:pt>
                      <c:pt idx="4768" formatCode="General">
                        <c:v>2.4979534765334402E-4</c:v>
                      </c:pt>
                      <c:pt idx="4769" formatCode="General">
                        <c:v>2.2817619291429399E-4</c:v>
                      </c:pt>
                      <c:pt idx="4770" formatCode="General">
                        <c:v>2.5072795325435502E-4</c:v>
                      </c:pt>
                      <c:pt idx="4771" formatCode="General">
                        <c:v>2.2197281876112701E-4</c:v>
                      </c:pt>
                      <c:pt idx="4772" formatCode="General">
                        <c:v>2.6979686309451902E-4</c:v>
                      </c:pt>
                      <c:pt idx="4773" formatCode="General">
                        <c:v>2.4114061214656601E-4</c:v>
                      </c:pt>
                      <c:pt idx="4774" formatCode="General">
                        <c:v>2.2364008671702001E-4</c:v>
                      </c:pt>
                      <c:pt idx="4775" formatCode="General">
                        <c:v>2.2400707164755499E-4</c:v>
                      </c:pt>
                      <c:pt idx="4776" formatCode="General">
                        <c:v>2.5787455443489302E-4</c:v>
                      </c:pt>
                      <c:pt idx="4777" formatCode="General">
                        <c:v>2.7303073902211998E-4</c:v>
                      </c:pt>
                      <c:pt idx="4778" formatCode="General">
                        <c:v>3.0053684945464401E-4</c:v>
                      </c:pt>
                      <c:pt idx="4779" formatCode="General">
                        <c:v>2.53316256155244E-4</c:v>
                      </c:pt>
                      <c:pt idx="4780" formatCode="General">
                        <c:v>2.8373234804278098E-4</c:v>
                      </c:pt>
                      <c:pt idx="4781" formatCode="General">
                        <c:v>2.5521248072205802E-4</c:v>
                      </c:pt>
                      <c:pt idx="4782" formatCode="General">
                        <c:v>2.7710943795409703E-4</c:v>
                      </c:pt>
                      <c:pt idx="4783" formatCode="General">
                        <c:v>2.1627384366288701E-4</c:v>
                      </c:pt>
                      <c:pt idx="4784" formatCode="General">
                        <c:v>2.0711728722201499E-4</c:v>
                      </c:pt>
                      <c:pt idx="4785" formatCode="General">
                        <c:v>2.81612603384373E-4</c:v>
                      </c:pt>
                      <c:pt idx="4786" formatCode="General">
                        <c:v>1.4309739201104601E-4</c:v>
                      </c:pt>
                      <c:pt idx="4787" formatCode="General">
                        <c:v>2.11028006613504E-4</c:v>
                      </c:pt>
                      <c:pt idx="4788" formatCode="General">
                        <c:v>2.3726868838273E-4</c:v>
                      </c:pt>
                      <c:pt idx="4789" formatCode="General">
                        <c:v>2.4138533977218599E-4</c:v>
                      </c:pt>
                      <c:pt idx="4790" formatCode="General">
                        <c:v>2.85390312329634E-4</c:v>
                      </c:pt>
                      <c:pt idx="4791" formatCode="General">
                        <c:v>2.16338907752635E-4</c:v>
                      </c:pt>
                      <c:pt idx="4792" formatCode="General">
                        <c:v>2.1947600892225201E-4</c:v>
                      </c:pt>
                      <c:pt idx="4793" formatCode="General">
                        <c:v>1.8434073782690901E-4</c:v>
                      </c:pt>
                      <c:pt idx="4794" formatCode="General">
                        <c:v>2.5817704142378699E-4</c:v>
                      </c:pt>
                      <c:pt idx="4795" formatCode="General">
                        <c:v>2.4993465620893202E-4</c:v>
                      </c:pt>
                      <c:pt idx="4796" formatCode="General">
                        <c:v>1.9200859490441899E-4</c:v>
                      </c:pt>
                      <c:pt idx="4797" formatCode="General">
                        <c:v>2.7088634648784403E-4</c:v>
                      </c:pt>
                      <c:pt idx="4798" formatCode="General">
                        <c:v>2.2206326009079601E-4</c:v>
                      </c:pt>
                      <c:pt idx="4799" formatCode="General">
                        <c:v>2.2363773097386699E-4</c:v>
                      </c:pt>
                      <c:pt idx="4800" formatCode="General">
                        <c:v>2.7414296609661E-4</c:v>
                      </c:pt>
                      <c:pt idx="4801" formatCode="General">
                        <c:v>2.1344420732296701E-4</c:v>
                      </c:pt>
                      <c:pt idx="4802" formatCode="General">
                        <c:v>2.8441625970511598E-4</c:v>
                      </c:pt>
                      <c:pt idx="4803" formatCode="General">
                        <c:v>2.8966942273923798E-4</c:v>
                      </c:pt>
                      <c:pt idx="4804" formatCode="General">
                        <c:v>2.1293721154249799E-4</c:v>
                      </c:pt>
                      <c:pt idx="4805" formatCode="General">
                        <c:v>2.5681349092731599E-4</c:v>
                      </c:pt>
                      <c:pt idx="4806" formatCode="General">
                        <c:v>2.4798753882661502E-4</c:v>
                      </c:pt>
                      <c:pt idx="4807" formatCode="General">
                        <c:v>2.8909237860032998E-4</c:v>
                      </c:pt>
                      <c:pt idx="4808" formatCode="General">
                        <c:v>2.7582957555217098E-4</c:v>
                      </c:pt>
                      <c:pt idx="4809" formatCode="General">
                        <c:v>2.7211724089428602E-4</c:v>
                      </c:pt>
                      <c:pt idx="4810" formatCode="General">
                        <c:v>2.18261736263084E-4</c:v>
                      </c:pt>
                      <c:pt idx="4811" formatCode="General">
                        <c:v>1.9234371856451701E-4</c:v>
                      </c:pt>
                      <c:pt idx="4812" formatCode="General">
                        <c:v>2.5142903050464602E-4</c:v>
                      </c:pt>
                      <c:pt idx="4813" formatCode="General">
                        <c:v>2.68640418457242E-4</c:v>
                      </c:pt>
                      <c:pt idx="4814" formatCode="General">
                        <c:v>2.90851513497854E-4</c:v>
                      </c:pt>
                      <c:pt idx="4815" formatCode="General">
                        <c:v>2.0601451244536199E-4</c:v>
                      </c:pt>
                      <c:pt idx="4816" formatCode="General">
                        <c:v>2.6580672717361098E-4</c:v>
                      </c:pt>
                      <c:pt idx="4817" formatCode="General">
                        <c:v>2.12048025134619E-4</c:v>
                      </c:pt>
                      <c:pt idx="4818" formatCode="General">
                        <c:v>2.26595422061664E-4</c:v>
                      </c:pt>
                      <c:pt idx="4819" formatCode="General">
                        <c:v>2.4635470847944802E-4</c:v>
                      </c:pt>
                      <c:pt idx="4820" formatCode="General">
                        <c:v>2.2320393406097901E-4</c:v>
                      </c:pt>
                      <c:pt idx="4821" formatCode="General">
                        <c:v>2.4195313375397601E-4</c:v>
                      </c:pt>
                      <c:pt idx="4822" formatCode="General">
                        <c:v>2.7225534476575197E-4</c:v>
                      </c:pt>
                      <c:pt idx="4823" formatCode="General">
                        <c:v>3.0274431436280399E-4</c:v>
                      </c:pt>
                      <c:pt idx="4824" formatCode="General">
                        <c:v>2.64977901898046E-4</c:v>
                      </c:pt>
                      <c:pt idx="4825" formatCode="General">
                        <c:v>2.62573440024055E-4</c:v>
                      </c:pt>
                      <c:pt idx="4826" formatCode="General">
                        <c:v>2.12439083285536E-4</c:v>
                      </c:pt>
                      <c:pt idx="4827" formatCode="General">
                        <c:v>2.4500177673953002E-4</c:v>
                      </c:pt>
                      <c:pt idx="4828" formatCode="General">
                        <c:v>2.7062815554626703E-4</c:v>
                      </c:pt>
                      <c:pt idx="4829" formatCode="General">
                        <c:v>2.8270001401272798E-4</c:v>
                      </c:pt>
                      <c:pt idx="4830" formatCode="General">
                        <c:v>2.3313962568895799E-4</c:v>
                      </c:pt>
                      <c:pt idx="4831" formatCode="General">
                        <c:v>2.04116576761048E-4</c:v>
                      </c:pt>
                      <c:pt idx="4832" formatCode="General">
                        <c:v>2.5761399739862399E-4</c:v>
                      </c:pt>
                      <c:pt idx="4833" formatCode="General">
                        <c:v>2.6318088445257998E-4</c:v>
                      </c:pt>
                      <c:pt idx="4834" formatCode="General">
                        <c:v>2.8064253326701301E-4</c:v>
                      </c:pt>
                      <c:pt idx="4835" formatCode="General">
                        <c:v>2.3237916085617799E-4</c:v>
                      </c:pt>
                      <c:pt idx="4836" formatCode="General">
                        <c:v>2.9021463355770701E-4</c:v>
                      </c:pt>
                      <c:pt idx="4837" formatCode="General">
                        <c:v>3.0668648334996999E-4</c:v>
                      </c:pt>
                      <c:pt idx="4838" formatCode="General">
                        <c:v>2.9812010550157701E-4</c:v>
                      </c:pt>
                      <c:pt idx="4839" formatCode="General">
                        <c:v>3.6122740660166899E-4</c:v>
                      </c:pt>
                      <c:pt idx="4840" formatCode="General">
                        <c:v>2.6506191428284797E-4</c:v>
                      </c:pt>
                      <c:pt idx="4841" formatCode="General">
                        <c:v>2.3916086453675E-4</c:v>
                      </c:pt>
                      <c:pt idx="4842" formatCode="General">
                        <c:v>2.4638819151268798E-4</c:v>
                      </c:pt>
                      <c:pt idx="4843" formatCode="General">
                        <c:v>2.4764226449599998E-4</c:v>
                      </c:pt>
                      <c:pt idx="4844" formatCode="General">
                        <c:v>2.2367304992928499E-4</c:v>
                      </c:pt>
                      <c:pt idx="4845" formatCode="General">
                        <c:v>2.7641482630826801E-4</c:v>
                      </c:pt>
                      <c:pt idx="4846" formatCode="General">
                        <c:v>2.8681739886814199E-4</c:v>
                      </c:pt>
                      <c:pt idx="4847" formatCode="General">
                        <c:v>2.5532735932389699E-4</c:v>
                      </c:pt>
                      <c:pt idx="4848" formatCode="General">
                        <c:v>3.27809887910412E-4</c:v>
                      </c:pt>
                      <c:pt idx="4849" formatCode="General">
                        <c:v>2.2860121810792399E-4</c:v>
                      </c:pt>
                      <c:pt idx="4850" formatCode="General">
                        <c:v>3.2453207748235201E-4</c:v>
                      </c:pt>
                      <c:pt idx="4851" formatCode="General">
                        <c:v>2.35492987156038E-4</c:v>
                      </c:pt>
                      <c:pt idx="4852" formatCode="General">
                        <c:v>2.7017604868843199E-4</c:v>
                      </c:pt>
                      <c:pt idx="4853" formatCode="General">
                        <c:v>2.3446074649178901E-4</c:v>
                      </c:pt>
                      <c:pt idx="4854" formatCode="General">
                        <c:v>2.7203582899346698E-4</c:v>
                      </c:pt>
                      <c:pt idx="4855" formatCode="General">
                        <c:v>2.6304811332944098E-4</c:v>
                      </c:pt>
                      <c:pt idx="4856" formatCode="General">
                        <c:v>2.6192262811911698E-4</c:v>
                      </c:pt>
                      <c:pt idx="4857" formatCode="General">
                        <c:v>2.3924184482494699E-4</c:v>
                      </c:pt>
                      <c:pt idx="4858" formatCode="General">
                        <c:v>2.98527886519345E-4</c:v>
                      </c:pt>
                      <c:pt idx="4859" formatCode="General">
                        <c:v>2.3668077390613499E-4</c:v>
                      </c:pt>
                      <c:pt idx="4860" formatCode="General">
                        <c:v>3.2164727286088698E-4</c:v>
                      </c:pt>
                      <c:pt idx="4861" formatCode="General">
                        <c:v>2.5362253379628301E-4</c:v>
                      </c:pt>
                      <c:pt idx="4862" formatCode="General">
                        <c:v>2.8377612280223498E-4</c:v>
                      </c:pt>
                      <c:pt idx="4863" formatCode="General">
                        <c:v>2.6088592945994801E-4</c:v>
                      </c:pt>
                      <c:pt idx="4864" formatCode="General">
                        <c:v>2.5985516325770599E-4</c:v>
                      </c:pt>
                      <c:pt idx="4865" formatCode="General">
                        <c:v>2.8910175422075898E-4</c:v>
                      </c:pt>
                      <c:pt idx="4866" formatCode="General">
                        <c:v>2.9924131198723802E-4</c:v>
                      </c:pt>
                      <c:pt idx="4867" formatCode="General">
                        <c:v>2.7179697510247802E-4</c:v>
                      </c:pt>
                      <c:pt idx="4868" formatCode="General">
                        <c:v>3.2084400554342898E-4</c:v>
                      </c:pt>
                      <c:pt idx="4869" formatCode="General">
                        <c:v>3.1185862575853102E-4</c:v>
                      </c:pt>
                      <c:pt idx="4870" formatCode="General">
                        <c:v>2.7302470035337601E-4</c:v>
                      </c:pt>
                      <c:pt idx="4871" formatCode="General">
                        <c:v>2.72959826663567E-4</c:v>
                      </c:pt>
                      <c:pt idx="4872" formatCode="General">
                        <c:v>3.0435303953046602E-4</c:v>
                      </c:pt>
                      <c:pt idx="4873" formatCode="General">
                        <c:v>2.77573223013505E-4</c:v>
                      </c:pt>
                      <c:pt idx="4874" formatCode="General">
                        <c:v>3.3625020426947098E-4</c:v>
                      </c:pt>
                      <c:pt idx="4875" formatCode="General">
                        <c:v>3.3039370982427998E-4</c:v>
                      </c:pt>
                      <c:pt idx="4876" formatCode="General">
                        <c:v>2.8458218160651999E-4</c:v>
                      </c:pt>
                      <c:pt idx="4877" formatCode="General">
                        <c:v>3.1974097293534503E-4</c:v>
                      </c:pt>
                      <c:pt idx="4878" formatCode="General">
                        <c:v>2.7597788786883298E-4</c:v>
                      </c:pt>
                      <c:pt idx="4879" formatCode="General">
                        <c:v>3.4516558708614801E-4</c:v>
                      </c:pt>
                      <c:pt idx="4880" formatCode="General">
                        <c:v>2.26102529440176E-4</c:v>
                      </c:pt>
                      <c:pt idx="4881" formatCode="General">
                        <c:v>2.64962504337998E-4</c:v>
                      </c:pt>
                      <c:pt idx="4882" formatCode="General">
                        <c:v>2.9588464490258099E-4</c:v>
                      </c:pt>
                      <c:pt idx="4883" formatCode="General">
                        <c:v>2.8385017911444402E-4</c:v>
                      </c:pt>
                      <c:pt idx="4884" formatCode="General">
                        <c:v>2.5444548537504398E-4</c:v>
                      </c:pt>
                      <c:pt idx="4885" formatCode="General">
                        <c:v>2.5607071413864298E-4</c:v>
                      </c:pt>
                      <c:pt idx="4886" formatCode="General">
                        <c:v>2.3909925019335499E-4</c:v>
                      </c:pt>
                      <c:pt idx="4887" formatCode="General">
                        <c:v>2.4431271799608902E-4</c:v>
                      </c:pt>
                      <c:pt idx="4888" formatCode="General">
                        <c:v>3.25423350771072E-4</c:v>
                      </c:pt>
                      <c:pt idx="4889" formatCode="General">
                        <c:v>2.7228473280082498E-4</c:v>
                      </c:pt>
                      <c:pt idx="4890" formatCode="General">
                        <c:v>3.2313204499707303E-4</c:v>
                      </c:pt>
                      <c:pt idx="4891" formatCode="General">
                        <c:v>3.0364542634190098E-4</c:v>
                      </c:pt>
                      <c:pt idx="4892" formatCode="General">
                        <c:v>3.1771035034257599E-4</c:v>
                      </c:pt>
                      <c:pt idx="4893" formatCode="General">
                        <c:v>3.4035655905108699E-4</c:v>
                      </c:pt>
                      <c:pt idx="4894" formatCode="General">
                        <c:v>3.2896350918871001E-4</c:v>
                      </c:pt>
                      <c:pt idx="4895" formatCode="General">
                        <c:v>2.91856437470233E-4</c:v>
                      </c:pt>
                      <c:pt idx="4896" formatCode="General">
                        <c:v>3.4437343827845501E-4</c:v>
                      </c:pt>
                      <c:pt idx="4897" formatCode="General">
                        <c:v>3.0831251897260403E-4</c:v>
                      </c:pt>
                      <c:pt idx="4898" formatCode="General">
                        <c:v>3.1299150424731202E-4</c:v>
                      </c:pt>
                      <c:pt idx="4899" formatCode="General">
                        <c:v>3.2935379723021598E-4</c:v>
                      </c:pt>
                      <c:pt idx="4900" formatCode="General">
                        <c:v>2.5429438973306598E-4</c:v>
                      </c:pt>
                      <c:pt idx="4901" formatCode="General">
                        <c:v>2.6613515927861799E-4</c:v>
                      </c:pt>
                      <c:pt idx="4902" formatCode="General">
                        <c:v>2.8468418020806402E-4</c:v>
                      </c:pt>
                      <c:pt idx="4903" formatCode="General">
                        <c:v>3.0646970554830698E-4</c:v>
                      </c:pt>
                      <c:pt idx="4904" formatCode="General">
                        <c:v>3.0782150875341099E-4</c:v>
                      </c:pt>
                      <c:pt idx="4905" formatCode="General">
                        <c:v>2.9123229727636899E-4</c:v>
                      </c:pt>
                      <c:pt idx="4906" formatCode="General">
                        <c:v>2.8350367610424301E-4</c:v>
                      </c:pt>
                      <c:pt idx="4907" formatCode="General">
                        <c:v>3.1254006987596302E-4</c:v>
                      </c:pt>
                      <c:pt idx="4908" formatCode="General">
                        <c:v>3.1182837620375602E-4</c:v>
                      </c:pt>
                      <c:pt idx="4909" formatCode="General">
                        <c:v>3.1585126041567602E-4</c:v>
                      </c:pt>
                      <c:pt idx="4910" formatCode="General">
                        <c:v>2.57649452784374E-4</c:v>
                      </c:pt>
                      <c:pt idx="4911" formatCode="General">
                        <c:v>3.13727937617838E-4</c:v>
                      </c:pt>
                      <c:pt idx="4912" formatCode="General">
                        <c:v>2.9654073475600103E-4</c:v>
                      </c:pt>
                      <c:pt idx="4913" formatCode="General">
                        <c:v>2.93511708149541E-4</c:v>
                      </c:pt>
                      <c:pt idx="4914" formatCode="General">
                        <c:v>3.3160973574299497E-4</c:v>
                      </c:pt>
                      <c:pt idx="4915" formatCode="General">
                        <c:v>3.0326033457086501E-4</c:v>
                      </c:pt>
                      <c:pt idx="4916" formatCode="General">
                        <c:v>3.0530435565051799E-4</c:v>
                      </c:pt>
                      <c:pt idx="4917" formatCode="General">
                        <c:v>2.2937520049375501E-4</c:v>
                      </c:pt>
                      <c:pt idx="4918" formatCode="General">
                        <c:v>3.0668497900420799E-4</c:v>
                      </c:pt>
                      <c:pt idx="4919" formatCode="General">
                        <c:v>2.6874620406852699E-4</c:v>
                      </c:pt>
                      <c:pt idx="4920" formatCode="General">
                        <c:v>3.0995806256574202E-4</c:v>
                      </c:pt>
                      <c:pt idx="4921" formatCode="General">
                        <c:v>2.7619251678248901E-4</c:v>
                      </c:pt>
                      <c:pt idx="4922" formatCode="General">
                        <c:v>3.3516820070323599E-4</c:v>
                      </c:pt>
                      <c:pt idx="4923" formatCode="General">
                        <c:v>3.1092377180424698E-4</c:v>
                      </c:pt>
                      <c:pt idx="4924" formatCode="General">
                        <c:v>2.4070290787615701E-4</c:v>
                      </c:pt>
                      <c:pt idx="4925" formatCode="General">
                        <c:v>2.7125373003703798E-4</c:v>
                      </c:pt>
                      <c:pt idx="4926" formatCode="General">
                        <c:v>2.88645525027429E-4</c:v>
                      </c:pt>
                      <c:pt idx="4927" formatCode="General">
                        <c:v>3.0610283541255201E-4</c:v>
                      </c:pt>
                      <c:pt idx="4928" formatCode="General">
                        <c:v>3.1853581232681502E-4</c:v>
                      </c:pt>
                      <c:pt idx="4929" formatCode="General">
                        <c:v>2.6659902372419499E-4</c:v>
                      </c:pt>
                      <c:pt idx="4930" formatCode="General">
                        <c:v>3.05007970638861E-4</c:v>
                      </c:pt>
                      <c:pt idx="4931" formatCode="General">
                        <c:v>2.65880510663169E-4</c:v>
                      </c:pt>
                      <c:pt idx="4932" formatCode="General">
                        <c:v>3.0714604738583501E-4</c:v>
                      </c:pt>
                      <c:pt idx="4933" formatCode="General">
                        <c:v>3.1517028178357898E-4</c:v>
                      </c:pt>
                      <c:pt idx="4934" formatCode="General">
                        <c:v>2.9523043561912601E-4</c:v>
                      </c:pt>
                      <c:pt idx="4935" formatCode="General">
                        <c:v>2.9421510224587302E-4</c:v>
                      </c:pt>
                      <c:pt idx="4936" formatCode="General">
                        <c:v>3.3523445383803498E-4</c:v>
                      </c:pt>
                      <c:pt idx="4937" formatCode="General">
                        <c:v>3.0463839521160902E-4</c:v>
                      </c:pt>
                      <c:pt idx="4938" formatCode="General">
                        <c:v>2.9420253993712097E-4</c:v>
                      </c:pt>
                      <c:pt idx="4939" formatCode="General">
                        <c:v>2.9892955738052398E-4</c:v>
                      </c:pt>
                      <c:pt idx="4940" formatCode="General">
                        <c:v>3.18682572085907E-4</c:v>
                      </c:pt>
                      <c:pt idx="4941" formatCode="General">
                        <c:v>3.35179375088685E-4</c:v>
                      </c:pt>
                      <c:pt idx="4942" formatCode="General">
                        <c:v>3.1931549383021601E-4</c:v>
                      </c:pt>
                      <c:pt idx="4943" formatCode="General">
                        <c:v>2.5808726004648998E-4</c:v>
                      </c:pt>
                      <c:pt idx="4944" formatCode="General">
                        <c:v>3.1602545244371102E-4</c:v>
                      </c:pt>
                      <c:pt idx="4945" formatCode="General">
                        <c:v>3.07092018360522E-4</c:v>
                      </c:pt>
                      <c:pt idx="4946" formatCode="General">
                        <c:v>3.0129873395484701E-4</c:v>
                      </c:pt>
                      <c:pt idx="4947" formatCode="General">
                        <c:v>2.6229696327033001E-4</c:v>
                      </c:pt>
                      <c:pt idx="4948" formatCode="General">
                        <c:v>2.5170080157996098E-4</c:v>
                      </c:pt>
                      <c:pt idx="4949" formatCode="General">
                        <c:v>2.6425553225976298E-4</c:v>
                      </c:pt>
                      <c:pt idx="4950" formatCode="General">
                        <c:v>3.0497037376013699E-4</c:v>
                      </c:pt>
                      <c:pt idx="4951" formatCode="General">
                        <c:v>2.5138374586905298E-4</c:v>
                      </c:pt>
                      <c:pt idx="4952" formatCode="General">
                        <c:v>3.0253042364935498E-4</c:v>
                      </c:pt>
                      <c:pt idx="4953" formatCode="General">
                        <c:v>2.8746469143879698E-4</c:v>
                      </c:pt>
                      <c:pt idx="4954" formatCode="General">
                        <c:v>2.4136715095278601E-4</c:v>
                      </c:pt>
                      <c:pt idx="4955" formatCode="General">
                        <c:v>2.3812722899683899E-4</c:v>
                      </c:pt>
                      <c:pt idx="4956" formatCode="General">
                        <c:v>3.5150622767612802E-4</c:v>
                      </c:pt>
                      <c:pt idx="4957" formatCode="General">
                        <c:v>2.9199784249172802E-4</c:v>
                      </c:pt>
                      <c:pt idx="4958" formatCode="General">
                        <c:v>3.2987661956302799E-4</c:v>
                      </c:pt>
                      <c:pt idx="4959" formatCode="General">
                        <c:v>3.6733970519143899E-4</c:v>
                      </c:pt>
                      <c:pt idx="4960" formatCode="General">
                        <c:v>2.87727696600965E-4</c:v>
                      </c:pt>
                      <c:pt idx="4961" formatCode="General">
                        <c:v>3.0568783630281402E-4</c:v>
                      </c:pt>
                      <c:pt idx="4962" formatCode="General">
                        <c:v>2.65335344933939E-4</c:v>
                      </c:pt>
                      <c:pt idx="4963" formatCode="General">
                        <c:v>2.5587783804059802E-4</c:v>
                      </c:pt>
                      <c:pt idx="4964" formatCode="General">
                        <c:v>2.2459972631031701E-4</c:v>
                      </c:pt>
                      <c:pt idx="4965" formatCode="General">
                        <c:v>3.5297081473232097E-4</c:v>
                      </c:pt>
                      <c:pt idx="4966" formatCode="General">
                        <c:v>2.9799262704818601E-4</c:v>
                      </c:pt>
                      <c:pt idx="4967" formatCode="General">
                        <c:v>2.6451402064320902E-4</c:v>
                      </c:pt>
                      <c:pt idx="4968" formatCode="General">
                        <c:v>2.8694437607722998E-4</c:v>
                      </c:pt>
                      <c:pt idx="4969" formatCode="General">
                        <c:v>2.5783811264613502E-4</c:v>
                      </c:pt>
                      <c:pt idx="4970" formatCode="General">
                        <c:v>2.5234989235529699E-4</c:v>
                      </c:pt>
                      <c:pt idx="4971" formatCode="General">
                        <c:v>2.87006813279011E-4</c:v>
                      </c:pt>
                      <c:pt idx="4972" formatCode="General">
                        <c:v>2.8269593373826901E-4</c:v>
                      </c:pt>
                      <c:pt idx="4973" formatCode="General">
                        <c:v>2.8035526417303E-4</c:v>
                      </c:pt>
                      <c:pt idx="4974" formatCode="General">
                        <c:v>2.9432875182761601E-4</c:v>
                      </c:pt>
                      <c:pt idx="4975" formatCode="General">
                        <c:v>2.7726799942251701E-4</c:v>
                      </c:pt>
                      <c:pt idx="4976" formatCode="General">
                        <c:v>2.4098343605837499E-4</c:v>
                      </c:pt>
                      <c:pt idx="4977" formatCode="General">
                        <c:v>3.5761127253660199E-4</c:v>
                      </c:pt>
                      <c:pt idx="4978" formatCode="General">
                        <c:v>3.1100964702221597E-4</c:v>
                      </c:pt>
                      <c:pt idx="4979" formatCode="General">
                        <c:v>3.2093014626266602E-4</c:v>
                      </c:pt>
                      <c:pt idx="4980" formatCode="General">
                        <c:v>2.77425650728768E-4</c:v>
                      </c:pt>
                      <c:pt idx="4981" formatCode="General">
                        <c:v>2.9497780692618199E-4</c:v>
                      </c:pt>
                      <c:pt idx="4982" formatCode="General">
                        <c:v>3.37258262098953E-4</c:v>
                      </c:pt>
                      <c:pt idx="4983" formatCode="General">
                        <c:v>2.8661375361753498E-4</c:v>
                      </c:pt>
                      <c:pt idx="4984" formatCode="General">
                        <c:v>2.9016734565540201E-4</c:v>
                      </c:pt>
                      <c:pt idx="4985" formatCode="General">
                        <c:v>2.6138672633270699E-4</c:v>
                      </c:pt>
                      <c:pt idx="4986" formatCode="General">
                        <c:v>2.9205867643251698E-4</c:v>
                      </c:pt>
                      <c:pt idx="4987" formatCode="General">
                        <c:v>2.7588350025194099E-4</c:v>
                      </c:pt>
                      <c:pt idx="4988" formatCode="General">
                        <c:v>2.6264207877050102E-4</c:v>
                      </c:pt>
                      <c:pt idx="4989" formatCode="General">
                        <c:v>2.4553707786901E-4</c:v>
                      </c:pt>
                      <c:pt idx="4990" formatCode="General">
                        <c:v>2.8362208067245399E-4</c:v>
                      </c:pt>
                      <c:pt idx="4991" formatCode="General">
                        <c:v>2.9141325485508601E-4</c:v>
                      </c:pt>
                      <c:pt idx="4992" formatCode="General">
                        <c:v>3.1233273438731801E-4</c:v>
                      </c:pt>
                      <c:pt idx="4993" formatCode="General">
                        <c:v>2.82122038897091E-4</c:v>
                      </c:pt>
                      <c:pt idx="4994" formatCode="General">
                        <c:v>2.9707269830279802E-4</c:v>
                      </c:pt>
                      <c:pt idx="4995" formatCode="General">
                        <c:v>3.0962319676846499E-4</c:v>
                      </c:pt>
                      <c:pt idx="4996" formatCode="General">
                        <c:v>2.5198952330757603E-4</c:v>
                      </c:pt>
                      <c:pt idx="4997" formatCode="General">
                        <c:v>3.13025143977795E-4</c:v>
                      </c:pt>
                      <c:pt idx="4998" formatCode="General">
                        <c:v>3.5985423610289201E-4</c:v>
                      </c:pt>
                      <c:pt idx="4999" formatCode="General">
                        <c:v>2.6374102453558901E-4</c:v>
                      </c:pt>
                    </c:numCache>
                  </c:numRef>
                </c:yVal>
                <c:smooth val="0"/>
                <c:extLst xmlns:c15="http://schemas.microsoft.com/office/drawing/2012/chart">
                  <c:ext xmlns:c16="http://schemas.microsoft.com/office/drawing/2014/chart" uri="{C3380CC4-5D6E-409C-BE32-E72D297353CC}">
                    <c16:uniqueId val="{0000000C-6CA2-403F-831A-89DD832BC2E4}"/>
                  </c:ext>
                </c:extLst>
              </c15:ser>
            </c15:filteredScatterSeries>
            <c15:filteredScatterSeries>
              <c15:ser>
                <c:idx val="7"/>
                <c:order val="9"/>
                <c:tx>
                  <c:v>1169-down</c:v>
                </c:tx>
                <c:spPr>
                  <a:ln w="19050" cap="rnd">
                    <a:solidFill>
                      <a:schemeClr val="accent2">
                        <a:lumMod val="75000"/>
                      </a:schemeClr>
                    </a:solidFill>
                    <a:round/>
                  </a:ln>
                  <a:effectLst/>
                </c:spPr>
                <c:marker>
                  <c:symbol val="none"/>
                </c:marker>
                <c:x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data_Loop!$BR$13:$BR$1295</c15:sqref>
                        </c15:formulaRef>
                      </c:ext>
                    </c:extLst>
                    <c:numCache>
                      <c:formatCode>General</c:formatCode>
                      <c:ptCount val="1283"/>
                      <c:pt idx="0">
                        <c:v>999.9970703125</c:v>
                      </c:pt>
                      <c:pt idx="1">
                        <c:v>999.35898437499998</c:v>
                      </c:pt>
                      <c:pt idx="2">
                        <c:v>998.48598632812502</c:v>
                      </c:pt>
                      <c:pt idx="3">
                        <c:v>997.36894531250005</c:v>
                      </c:pt>
                      <c:pt idx="4">
                        <c:v>995.83881835937495</c:v>
                      </c:pt>
                      <c:pt idx="5">
                        <c:v>994.43930664062498</c:v>
                      </c:pt>
                      <c:pt idx="6">
                        <c:v>993.06694335937505</c:v>
                      </c:pt>
                      <c:pt idx="7">
                        <c:v>991.66269531249998</c:v>
                      </c:pt>
                      <c:pt idx="8">
                        <c:v>990.27827148437495</c:v>
                      </c:pt>
                      <c:pt idx="9">
                        <c:v>988.72031249999998</c:v>
                      </c:pt>
                      <c:pt idx="10">
                        <c:v>987.26040039062502</c:v>
                      </c:pt>
                      <c:pt idx="11">
                        <c:v>985.919921875</c:v>
                      </c:pt>
                      <c:pt idx="12">
                        <c:v>984.41352539062495</c:v>
                      </c:pt>
                      <c:pt idx="13">
                        <c:v>982.91718749999995</c:v>
                      </c:pt>
                      <c:pt idx="14">
                        <c:v>981.47114257812495</c:v>
                      </c:pt>
                      <c:pt idx="15">
                        <c:v>979.93461914062505</c:v>
                      </c:pt>
                      <c:pt idx="16">
                        <c:v>978.39047851562498</c:v>
                      </c:pt>
                      <c:pt idx="17">
                        <c:v>976.91547851562495</c:v>
                      </c:pt>
                      <c:pt idx="18">
                        <c:v>975.41411132812505</c:v>
                      </c:pt>
                      <c:pt idx="19">
                        <c:v>973.91020507812505</c:v>
                      </c:pt>
                      <c:pt idx="20">
                        <c:v>967.80537109374995</c:v>
                      </c:pt>
                      <c:pt idx="21">
                        <c:v>962.52163085937502</c:v>
                      </c:pt>
                      <c:pt idx="22">
                        <c:v>961.68417968749998</c:v>
                      </c:pt>
                      <c:pt idx="23">
                        <c:v>960.28715820312505</c:v>
                      </c:pt>
                      <c:pt idx="24">
                        <c:v>958.87880859375002</c:v>
                      </c:pt>
                      <c:pt idx="25">
                        <c:v>957.44536132812505</c:v>
                      </c:pt>
                      <c:pt idx="26">
                        <c:v>955.92890624999995</c:v>
                      </c:pt>
                      <c:pt idx="27">
                        <c:v>954.44511718750005</c:v>
                      </c:pt>
                      <c:pt idx="28">
                        <c:v>952.95380859374995</c:v>
                      </c:pt>
                      <c:pt idx="29">
                        <c:v>951.43105468750002</c:v>
                      </c:pt>
                      <c:pt idx="30">
                        <c:v>949.947265625</c:v>
                      </c:pt>
                      <c:pt idx="31">
                        <c:v>948.42954101562498</c:v>
                      </c:pt>
                      <c:pt idx="32">
                        <c:v>946.93193359375005</c:v>
                      </c:pt>
                      <c:pt idx="33">
                        <c:v>945.48715820312498</c:v>
                      </c:pt>
                      <c:pt idx="34">
                        <c:v>943.89399414062495</c:v>
                      </c:pt>
                      <c:pt idx="35">
                        <c:v>942.375</c:v>
                      </c:pt>
                      <c:pt idx="36">
                        <c:v>940.9716796875</c:v>
                      </c:pt>
                      <c:pt idx="37">
                        <c:v>939.45268554687505</c:v>
                      </c:pt>
                      <c:pt idx="38">
                        <c:v>937.96767578125002</c:v>
                      </c:pt>
                      <c:pt idx="39">
                        <c:v>936.52290039062495</c:v>
                      </c:pt>
                      <c:pt idx="40">
                        <c:v>934.95986328125002</c:v>
                      </c:pt>
                      <c:pt idx="41">
                        <c:v>933.44716796875002</c:v>
                      </c:pt>
                      <c:pt idx="42">
                        <c:v>931.96718750000002</c:v>
                      </c:pt>
                      <c:pt idx="43">
                        <c:v>930.42304687499995</c:v>
                      </c:pt>
                      <c:pt idx="44">
                        <c:v>928.95185546874995</c:v>
                      </c:pt>
                      <c:pt idx="45">
                        <c:v>927.507080078125</c:v>
                      </c:pt>
                      <c:pt idx="46">
                        <c:v>925.96420898437498</c:v>
                      </c:pt>
                      <c:pt idx="47">
                        <c:v>924.38862304687495</c:v>
                      </c:pt>
                      <c:pt idx="48">
                        <c:v>922.94003906249998</c:v>
                      </c:pt>
                      <c:pt idx="49">
                        <c:v>921.46254882812502</c:v>
                      </c:pt>
                      <c:pt idx="50">
                        <c:v>919.90585937499998</c:v>
                      </c:pt>
                      <c:pt idx="51">
                        <c:v>918.47617187499998</c:v>
                      </c:pt>
                      <c:pt idx="52">
                        <c:v>917.0439453125</c:v>
                      </c:pt>
                      <c:pt idx="53">
                        <c:v>915.49350585937498</c:v>
                      </c:pt>
                      <c:pt idx="54">
                        <c:v>913.98457031249995</c:v>
                      </c:pt>
                      <c:pt idx="55">
                        <c:v>912.48823242187495</c:v>
                      </c:pt>
                      <c:pt idx="56">
                        <c:v>910.91645507812495</c:v>
                      </c:pt>
                      <c:pt idx="57">
                        <c:v>909.45654296875</c:v>
                      </c:pt>
                      <c:pt idx="58">
                        <c:v>908.001708984375</c:v>
                      </c:pt>
                      <c:pt idx="59">
                        <c:v>906.47646484375002</c:v>
                      </c:pt>
                      <c:pt idx="60">
                        <c:v>905.00273437500005</c:v>
                      </c:pt>
                      <c:pt idx="61">
                        <c:v>903.521484375</c:v>
                      </c:pt>
                      <c:pt idx="62">
                        <c:v>901.983642578125</c:v>
                      </c:pt>
                      <c:pt idx="63">
                        <c:v>900.46967773437495</c:v>
                      </c:pt>
                      <c:pt idx="64">
                        <c:v>899.02993164062502</c:v>
                      </c:pt>
                      <c:pt idx="65">
                        <c:v>897.53862304687505</c:v>
                      </c:pt>
                      <c:pt idx="66">
                        <c:v>896.02211914062502</c:v>
                      </c:pt>
                      <c:pt idx="67">
                        <c:v>894.51699218750002</c:v>
                      </c:pt>
                      <c:pt idx="68">
                        <c:v>892.96279296875002</c:v>
                      </c:pt>
                      <c:pt idx="69">
                        <c:v>891.4287109375</c:v>
                      </c:pt>
                      <c:pt idx="70">
                        <c:v>889.99907226562505</c:v>
                      </c:pt>
                      <c:pt idx="71">
                        <c:v>888.544189453125</c:v>
                      </c:pt>
                      <c:pt idx="72">
                        <c:v>887.01259765625002</c:v>
                      </c:pt>
                      <c:pt idx="73">
                        <c:v>885.4609375</c:v>
                      </c:pt>
                      <c:pt idx="74">
                        <c:v>883.9482421875</c:v>
                      </c:pt>
                      <c:pt idx="75">
                        <c:v>882.40283203125</c:v>
                      </c:pt>
                      <c:pt idx="76">
                        <c:v>880.897705078125</c:v>
                      </c:pt>
                      <c:pt idx="77">
                        <c:v>879.47431640624995</c:v>
                      </c:pt>
                      <c:pt idx="78">
                        <c:v>878.01318359375</c:v>
                      </c:pt>
                      <c:pt idx="79">
                        <c:v>876.56337890625002</c:v>
                      </c:pt>
                      <c:pt idx="80">
                        <c:v>875.07583007812502</c:v>
                      </c:pt>
                      <c:pt idx="81">
                        <c:v>873.53544921875005</c:v>
                      </c:pt>
                      <c:pt idx="82">
                        <c:v>871.99882812500005</c:v>
                      </c:pt>
                      <c:pt idx="83">
                        <c:v>870.49868164062502</c:v>
                      </c:pt>
                      <c:pt idx="84">
                        <c:v>869.00483398437495</c:v>
                      </c:pt>
                      <c:pt idx="85">
                        <c:v>867.484619140625</c:v>
                      </c:pt>
                      <c:pt idx="86">
                        <c:v>866.00966796875002</c:v>
                      </c:pt>
                      <c:pt idx="87">
                        <c:v>864.56108398437505</c:v>
                      </c:pt>
                      <c:pt idx="88">
                        <c:v>863.05087890624998</c:v>
                      </c:pt>
                      <c:pt idx="89">
                        <c:v>861.55581054687502</c:v>
                      </c:pt>
                      <c:pt idx="90">
                        <c:v>860.05190429687502</c:v>
                      </c:pt>
                      <c:pt idx="91">
                        <c:v>858.46503906249995</c:v>
                      </c:pt>
                      <c:pt idx="92">
                        <c:v>856.94609375000005</c:v>
                      </c:pt>
                      <c:pt idx="93">
                        <c:v>855.50126953125005</c:v>
                      </c:pt>
                      <c:pt idx="94">
                        <c:v>853.98857421875005</c:v>
                      </c:pt>
                      <c:pt idx="95">
                        <c:v>852.49350585937498</c:v>
                      </c:pt>
                      <c:pt idx="96">
                        <c:v>850.95444335937498</c:v>
                      </c:pt>
                      <c:pt idx="97">
                        <c:v>849.41157226562495</c:v>
                      </c:pt>
                      <c:pt idx="98">
                        <c:v>847.96674804687495</c:v>
                      </c:pt>
                      <c:pt idx="99">
                        <c:v>846.53701171875002</c:v>
                      </c:pt>
                      <c:pt idx="100">
                        <c:v>845.045654296875</c:v>
                      </c:pt>
                      <c:pt idx="101">
                        <c:v>843.51787109375005</c:v>
                      </c:pt>
                      <c:pt idx="102">
                        <c:v>841.98002929687505</c:v>
                      </c:pt>
                      <c:pt idx="103">
                        <c:v>840.43212890625</c:v>
                      </c:pt>
                      <c:pt idx="104">
                        <c:v>838.968505859375</c:v>
                      </c:pt>
                      <c:pt idx="105">
                        <c:v>837.54511718749995</c:v>
                      </c:pt>
                      <c:pt idx="106">
                        <c:v>836.03994140625002</c:v>
                      </c:pt>
                      <c:pt idx="107">
                        <c:v>834.53730468749995</c:v>
                      </c:pt>
                      <c:pt idx="108">
                        <c:v>833.0673828125</c:v>
                      </c:pt>
                      <c:pt idx="109">
                        <c:v>831.48930664062505</c:v>
                      </c:pt>
                      <c:pt idx="110">
                        <c:v>829.958984375</c:v>
                      </c:pt>
                      <c:pt idx="111">
                        <c:v>828.54438476562495</c:v>
                      </c:pt>
                      <c:pt idx="112">
                        <c:v>827.10336914062498</c:v>
                      </c:pt>
                      <c:pt idx="113">
                        <c:v>825.58310546874998</c:v>
                      </c:pt>
                      <c:pt idx="114">
                        <c:v>824.07670898437505</c:v>
                      </c:pt>
                      <c:pt idx="115">
                        <c:v>822.5966796875</c:v>
                      </c:pt>
                      <c:pt idx="116">
                        <c:v>821.058837890625</c:v>
                      </c:pt>
                      <c:pt idx="117">
                        <c:v>819.55747070312498</c:v>
                      </c:pt>
                      <c:pt idx="118">
                        <c:v>818.08627929687498</c:v>
                      </c:pt>
                      <c:pt idx="119">
                        <c:v>816.56857910156202</c:v>
                      </c:pt>
                      <c:pt idx="120">
                        <c:v>815.05463867187495</c:v>
                      </c:pt>
                      <c:pt idx="121">
                        <c:v>813.56582031250002</c:v>
                      </c:pt>
                      <c:pt idx="122">
                        <c:v>812.05185546874998</c:v>
                      </c:pt>
                      <c:pt idx="123">
                        <c:v>810.480053710937</c:v>
                      </c:pt>
                      <c:pt idx="124">
                        <c:v>809.008862304687</c:v>
                      </c:pt>
                      <c:pt idx="125">
                        <c:v>807.58166503906295</c:v>
                      </c:pt>
                      <c:pt idx="126">
                        <c:v>806.08403320312505</c:v>
                      </c:pt>
                      <c:pt idx="127">
                        <c:v>804.57133789062505</c:v>
                      </c:pt>
                      <c:pt idx="128">
                        <c:v>803.07500000000005</c:v>
                      </c:pt>
                      <c:pt idx="129">
                        <c:v>801.60632324218795</c:v>
                      </c:pt>
                      <c:pt idx="130">
                        <c:v>800.10244140625002</c:v>
                      </c:pt>
                      <c:pt idx="131">
                        <c:v>798.568359375</c:v>
                      </c:pt>
                      <c:pt idx="132">
                        <c:v>797.0556640625</c:v>
                      </c:pt>
                      <c:pt idx="133">
                        <c:v>795.51027832031207</c:v>
                      </c:pt>
                      <c:pt idx="134">
                        <c:v>794.01015625000002</c:v>
                      </c:pt>
                      <c:pt idx="135">
                        <c:v>792.58295898437495</c:v>
                      </c:pt>
                      <c:pt idx="136">
                        <c:v>791.06525878906291</c:v>
                      </c:pt>
                      <c:pt idx="137">
                        <c:v>789.52492675781207</c:v>
                      </c:pt>
                      <c:pt idx="138">
                        <c:v>788.00090332031209</c:v>
                      </c:pt>
                      <c:pt idx="139">
                        <c:v>786.46430664062495</c:v>
                      </c:pt>
                      <c:pt idx="140">
                        <c:v>785.001879882813</c:v>
                      </c:pt>
                      <c:pt idx="141">
                        <c:v>783.57846679687498</c:v>
                      </c:pt>
                      <c:pt idx="142">
                        <c:v>782.09973144531295</c:v>
                      </c:pt>
                      <c:pt idx="143">
                        <c:v>780.60339355468705</c:v>
                      </c:pt>
                      <c:pt idx="144">
                        <c:v>779.11459960937498</c:v>
                      </c:pt>
                      <c:pt idx="145">
                        <c:v>777.61572265625</c:v>
                      </c:pt>
                      <c:pt idx="146">
                        <c:v>776.06655273437502</c:v>
                      </c:pt>
                      <c:pt idx="147">
                        <c:v>774.58278808593798</c:v>
                      </c:pt>
                      <c:pt idx="148">
                        <c:v>773.14931640625002</c:v>
                      </c:pt>
                      <c:pt idx="149">
                        <c:v>771.61650390625005</c:v>
                      </c:pt>
                      <c:pt idx="150">
                        <c:v>770.08493652343702</c:v>
                      </c:pt>
                      <c:pt idx="151">
                        <c:v>768.43891601562495</c:v>
                      </c:pt>
                      <c:pt idx="152">
                        <c:v>766.81809082031202</c:v>
                      </c:pt>
                      <c:pt idx="153">
                        <c:v>765.43745117187495</c:v>
                      </c:pt>
                      <c:pt idx="154">
                        <c:v>763.97001953125005</c:v>
                      </c:pt>
                      <c:pt idx="155">
                        <c:v>762.380615234375</c:v>
                      </c:pt>
                      <c:pt idx="156">
                        <c:v>760.98110351562502</c:v>
                      </c:pt>
                      <c:pt idx="157">
                        <c:v>759.56523437500005</c:v>
                      </c:pt>
                      <c:pt idx="158">
                        <c:v>758.086499023437</c:v>
                      </c:pt>
                      <c:pt idx="159">
                        <c:v>756.61154785156202</c:v>
                      </c:pt>
                      <c:pt idx="160">
                        <c:v>755.07995605468705</c:v>
                      </c:pt>
                      <c:pt idx="161">
                        <c:v>753.574780273437</c:v>
                      </c:pt>
                      <c:pt idx="162">
                        <c:v>752.069653320312</c:v>
                      </c:pt>
                      <c:pt idx="163">
                        <c:v>750.6298828125</c:v>
                      </c:pt>
                      <c:pt idx="164">
                        <c:v>749.17878417968791</c:v>
                      </c:pt>
                      <c:pt idx="165">
                        <c:v>747.666088867187</c:v>
                      </c:pt>
                      <c:pt idx="166">
                        <c:v>746.16850585937505</c:v>
                      </c:pt>
                      <c:pt idx="167">
                        <c:v>744.67216796875005</c:v>
                      </c:pt>
                      <c:pt idx="168">
                        <c:v>743.07521972656298</c:v>
                      </c:pt>
                      <c:pt idx="169">
                        <c:v>741.49965820312502</c:v>
                      </c:pt>
                      <c:pt idx="170">
                        <c:v>740.07370605468702</c:v>
                      </c:pt>
                      <c:pt idx="171">
                        <c:v>738.59621582031207</c:v>
                      </c:pt>
                      <c:pt idx="172">
                        <c:v>737.08605957031205</c:v>
                      </c:pt>
                      <c:pt idx="173">
                        <c:v>735.652587890625</c:v>
                      </c:pt>
                      <c:pt idx="174">
                        <c:v>734.13986816406202</c:v>
                      </c:pt>
                      <c:pt idx="175">
                        <c:v>732.60451660156207</c:v>
                      </c:pt>
                      <c:pt idx="176">
                        <c:v>731.11572265625</c:v>
                      </c:pt>
                      <c:pt idx="177">
                        <c:v>729.63320312500002</c:v>
                      </c:pt>
                      <c:pt idx="178">
                        <c:v>728.14313964843791</c:v>
                      </c:pt>
                      <c:pt idx="179">
                        <c:v>726.646801757812</c:v>
                      </c:pt>
                      <c:pt idx="180">
                        <c:v>725.10771484375005</c:v>
                      </c:pt>
                      <c:pt idx="181">
                        <c:v>723.571118164062</c:v>
                      </c:pt>
                      <c:pt idx="182">
                        <c:v>722.106201171875</c:v>
                      </c:pt>
                      <c:pt idx="183">
                        <c:v>720.62243652343705</c:v>
                      </c:pt>
                      <c:pt idx="184">
                        <c:v>719.08835449218793</c:v>
                      </c:pt>
                      <c:pt idx="185">
                        <c:v>717.51784667968798</c:v>
                      </c:pt>
                      <c:pt idx="186">
                        <c:v>716.047924804687</c:v>
                      </c:pt>
                      <c:pt idx="187">
                        <c:v>714.55407714843795</c:v>
                      </c:pt>
                      <c:pt idx="188">
                        <c:v>713.074047851562</c:v>
                      </c:pt>
                      <c:pt idx="189">
                        <c:v>711.68459472656298</c:v>
                      </c:pt>
                      <c:pt idx="190">
                        <c:v>710.18576660156202</c:v>
                      </c:pt>
                      <c:pt idx="191">
                        <c:v>708.64035644531293</c:v>
                      </c:pt>
                      <c:pt idx="192">
                        <c:v>707.09873046874998</c:v>
                      </c:pt>
                      <c:pt idx="193">
                        <c:v>705.61120605468705</c:v>
                      </c:pt>
                      <c:pt idx="194">
                        <c:v>704.14753417968791</c:v>
                      </c:pt>
                      <c:pt idx="195">
                        <c:v>702.65368652343705</c:v>
                      </c:pt>
                      <c:pt idx="196">
                        <c:v>701.16489257812498</c:v>
                      </c:pt>
                      <c:pt idx="197">
                        <c:v>699.61572265625</c:v>
                      </c:pt>
                      <c:pt idx="198">
                        <c:v>698.08166503906295</c:v>
                      </c:pt>
                      <c:pt idx="199">
                        <c:v>696.64567871093709</c:v>
                      </c:pt>
                      <c:pt idx="200">
                        <c:v>695.185791015625</c:v>
                      </c:pt>
                      <c:pt idx="201">
                        <c:v>693.627856445313</c:v>
                      </c:pt>
                      <c:pt idx="202">
                        <c:v>692.112622070312</c:v>
                      </c:pt>
                      <c:pt idx="203">
                        <c:v>690.59484863281295</c:v>
                      </c:pt>
                      <c:pt idx="204">
                        <c:v>689.054516601562</c:v>
                      </c:pt>
                      <c:pt idx="205">
                        <c:v>687.60219726562502</c:v>
                      </c:pt>
                      <c:pt idx="206">
                        <c:v>686.16994628906298</c:v>
                      </c:pt>
                      <c:pt idx="207">
                        <c:v>684.7</c:v>
                      </c:pt>
                      <c:pt idx="208">
                        <c:v>683.17094726562505</c:v>
                      </c:pt>
                      <c:pt idx="209">
                        <c:v>681.68842773437495</c:v>
                      </c:pt>
                      <c:pt idx="210">
                        <c:v>680.17573242187495</c:v>
                      </c:pt>
                      <c:pt idx="211">
                        <c:v>678.65925292968791</c:v>
                      </c:pt>
                      <c:pt idx="212">
                        <c:v>677.179272460937</c:v>
                      </c:pt>
                      <c:pt idx="213">
                        <c:v>675.64775390625005</c:v>
                      </c:pt>
                      <c:pt idx="214">
                        <c:v>674.16271972656295</c:v>
                      </c:pt>
                      <c:pt idx="215">
                        <c:v>672.69277343750002</c:v>
                      </c:pt>
                      <c:pt idx="216">
                        <c:v>671.19140625</c:v>
                      </c:pt>
                      <c:pt idx="217">
                        <c:v>669.55795898437498</c:v>
                      </c:pt>
                      <c:pt idx="218">
                        <c:v>668.07165527343705</c:v>
                      </c:pt>
                      <c:pt idx="219">
                        <c:v>666.71740722656295</c:v>
                      </c:pt>
                      <c:pt idx="220">
                        <c:v>665.18210449218793</c:v>
                      </c:pt>
                      <c:pt idx="221">
                        <c:v>663.66562499999998</c:v>
                      </c:pt>
                      <c:pt idx="222">
                        <c:v>662.19316406250005</c:v>
                      </c:pt>
                      <c:pt idx="223">
                        <c:v>660.680493164062</c:v>
                      </c:pt>
                      <c:pt idx="224">
                        <c:v>659.15898437500005</c:v>
                      </c:pt>
                      <c:pt idx="225">
                        <c:v>657.70415039062505</c:v>
                      </c:pt>
                      <c:pt idx="226">
                        <c:v>656.20529785156202</c:v>
                      </c:pt>
                      <c:pt idx="227">
                        <c:v>654.52407226562502</c:v>
                      </c:pt>
                      <c:pt idx="228">
                        <c:v>652.95603027343702</c:v>
                      </c:pt>
                      <c:pt idx="229">
                        <c:v>651.57790527343707</c:v>
                      </c:pt>
                      <c:pt idx="230">
                        <c:v>650.10041503906291</c:v>
                      </c:pt>
                      <c:pt idx="231">
                        <c:v>648.64052734375002</c:v>
                      </c:pt>
                      <c:pt idx="232">
                        <c:v>647.19575195312495</c:v>
                      </c:pt>
                      <c:pt idx="233">
                        <c:v>645.64030761718709</c:v>
                      </c:pt>
                      <c:pt idx="234">
                        <c:v>644.09619140625</c:v>
                      </c:pt>
                      <c:pt idx="235">
                        <c:v>642.645092773437</c:v>
                      </c:pt>
                      <c:pt idx="236">
                        <c:v>641.122314453125</c:v>
                      </c:pt>
                      <c:pt idx="237">
                        <c:v>639.50402832031205</c:v>
                      </c:pt>
                      <c:pt idx="238">
                        <c:v>638.02529296875002</c:v>
                      </c:pt>
                      <c:pt idx="239">
                        <c:v>636.58046875000002</c:v>
                      </c:pt>
                      <c:pt idx="240">
                        <c:v>635.12309570312505</c:v>
                      </c:pt>
                      <c:pt idx="241">
                        <c:v>633.65065917968798</c:v>
                      </c:pt>
                      <c:pt idx="242">
                        <c:v>632.08139648437498</c:v>
                      </c:pt>
                      <c:pt idx="243">
                        <c:v>630.58754882812502</c:v>
                      </c:pt>
                      <c:pt idx="244">
                        <c:v>629.12766113281293</c:v>
                      </c:pt>
                      <c:pt idx="245">
                        <c:v>627.66906738281295</c:v>
                      </c:pt>
                      <c:pt idx="246">
                        <c:v>626.23684082031207</c:v>
                      </c:pt>
                      <c:pt idx="247">
                        <c:v>624.67885742187502</c:v>
                      </c:pt>
                      <c:pt idx="248">
                        <c:v>623.15734863281295</c:v>
                      </c:pt>
                      <c:pt idx="249">
                        <c:v>621.732666015625</c:v>
                      </c:pt>
                      <c:pt idx="250">
                        <c:v>620.22124023437505</c:v>
                      </c:pt>
                      <c:pt idx="251">
                        <c:v>618.72238769531293</c:v>
                      </c:pt>
                      <c:pt idx="252">
                        <c:v>617.23481445312495</c:v>
                      </c:pt>
                      <c:pt idx="253">
                        <c:v>615.70578613281293</c:v>
                      </c:pt>
                      <c:pt idx="254">
                        <c:v>614.17548828124995</c:v>
                      </c:pt>
                      <c:pt idx="255">
                        <c:v>612.69672851562495</c:v>
                      </c:pt>
                      <c:pt idx="256">
                        <c:v>611.190356445313</c:v>
                      </c:pt>
                      <c:pt idx="257">
                        <c:v>609.66884765625002</c:v>
                      </c:pt>
                      <c:pt idx="258">
                        <c:v>608.21396484374998</c:v>
                      </c:pt>
                      <c:pt idx="259">
                        <c:v>606.65349121093709</c:v>
                      </c:pt>
                      <c:pt idx="260">
                        <c:v>605.120678710937</c:v>
                      </c:pt>
                      <c:pt idx="261">
                        <c:v>603.71865234375002</c:v>
                      </c:pt>
                      <c:pt idx="262">
                        <c:v>602.233642578125</c:v>
                      </c:pt>
                      <c:pt idx="263">
                        <c:v>600.69326171875002</c:v>
                      </c:pt>
                      <c:pt idx="264">
                        <c:v>599.21071777343707</c:v>
                      </c:pt>
                      <c:pt idx="265">
                        <c:v>597.70932617187498</c:v>
                      </c:pt>
                      <c:pt idx="266">
                        <c:v>596.18908691406205</c:v>
                      </c:pt>
                      <c:pt idx="267">
                        <c:v>594.72543945312498</c:v>
                      </c:pt>
                      <c:pt idx="268">
                        <c:v>593.27434082031209</c:v>
                      </c:pt>
                      <c:pt idx="269">
                        <c:v>591.80063476562498</c:v>
                      </c:pt>
                      <c:pt idx="270">
                        <c:v>590.26406250000002</c:v>
                      </c:pt>
                      <c:pt idx="271">
                        <c:v>588.75261230468709</c:v>
                      </c:pt>
                      <c:pt idx="272">
                        <c:v>587.24116210937495</c:v>
                      </c:pt>
                      <c:pt idx="273">
                        <c:v>585.73098144531298</c:v>
                      </c:pt>
                      <c:pt idx="274">
                        <c:v>584.25981445312505</c:v>
                      </c:pt>
                      <c:pt idx="275">
                        <c:v>582.66413574218791</c:v>
                      </c:pt>
                      <c:pt idx="276">
                        <c:v>581.04831542968793</c:v>
                      </c:pt>
                      <c:pt idx="277">
                        <c:v>579.54567871093707</c:v>
                      </c:pt>
                      <c:pt idx="278">
                        <c:v>578.134838867187</c:v>
                      </c:pt>
                      <c:pt idx="279">
                        <c:v>576.70009765625002</c:v>
                      </c:pt>
                      <c:pt idx="280">
                        <c:v>575.196215820313</c:v>
                      </c:pt>
                      <c:pt idx="281">
                        <c:v>573.64580078125005</c:v>
                      </c:pt>
                      <c:pt idx="282">
                        <c:v>572.07021484375002</c:v>
                      </c:pt>
                      <c:pt idx="283">
                        <c:v>570.64177246093709</c:v>
                      </c:pt>
                      <c:pt idx="284">
                        <c:v>569.24726562499995</c:v>
                      </c:pt>
                      <c:pt idx="285">
                        <c:v>567.769775390625</c:v>
                      </c:pt>
                      <c:pt idx="286">
                        <c:v>566.27468261718798</c:v>
                      </c:pt>
                      <c:pt idx="287">
                        <c:v>564.75695800781205</c:v>
                      </c:pt>
                      <c:pt idx="288">
                        <c:v>563.22165527343793</c:v>
                      </c:pt>
                      <c:pt idx="289">
                        <c:v>561.69763183593705</c:v>
                      </c:pt>
                      <c:pt idx="290">
                        <c:v>560.24907226562505</c:v>
                      </c:pt>
                      <c:pt idx="291">
                        <c:v>558.68105468750002</c:v>
                      </c:pt>
                      <c:pt idx="292">
                        <c:v>557.05393066406293</c:v>
                      </c:pt>
                      <c:pt idx="293">
                        <c:v>555.58525390625005</c:v>
                      </c:pt>
                      <c:pt idx="294">
                        <c:v>554.04489746093702</c:v>
                      </c:pt>
                      <c:pt idx="295">
                        <c:v>552.515869140625</c:v>
                      </c:pt>
                      <c:pt idx="296">
                        <c:v>551.190502929687</c:v>
                      </c:pt>
                      <c:pt idx="297">
                        <c:v>549.801025390625</c:v>
                      </c:pt>
                      <c:pt idx="298">
                        <c:v>548.260668945313</c:v>
                      </c:pt>
                      <c:pt idx="299">
                        <c:v>546.76557617187495</c:v>
                      </c:pt>
                      <c:pt idx="300">
                        <c:v>545.30192871093709</c:v>
                      </c:pt>
                      <c:pt idx="301">
                        <c:v>543.79802246093709</c:v>
                      </c:pt>
                      <c:pt idx="302">
                        <c:v>542.27778320312495</c:v>
                      </c:pt>
                      <c:pt idx="303">
                        <c:v>540.78647460937498</c:v>
                      </c:pt>
                      <c:pt idx="304">
                        <c:v>539.29013671874998</c:v>
                      </c:pt>
                      <c:pt idx="305">
                        <c:v>537.75356445312502</c:v>
                      </c:pt>
                      <c:pt idx="306">
                        <c:v>536.26853027343793</c:v>
                      </c:pt>
                      <c:pt idx="307">
                        <c:v>534.76838378906291</c:v>
                      </c:pt>
                      <c:pt idx="308">
                        <c:v>533.20412597656207</c:v>
                      </c:pt>
                      <c:pt idx="309">
                        <c:v>531.70778808593707</c:v>
                      </c:pt>
                      <c:pt idx="310">
                        <c:v>530.291918945313</c:v>
                      </c:pt>
                      <c:pt idx="311">
                        <c:v>528.79431152343795</c:v>
                      </c:pt>
                      <c:pt idx="312">
                        <c:v>527.27531738281209</c:v>
                      </c:pt>
                      <c:pt idx="313">
                        <c:v>525.8154296875</c:v>
                      </c:pt>
                      <c:pt idx="314">
                        <c:v>524.2939453125</c:v>
                      </c:pt>
                      <c:pt idx="315">
                        <c:v>522.75737304687505</c:v>
                      </c:pt>
                      <c:pt idx="316">
                        <c:v>521.30629882812502</c:v>
                      </c:pt>
                      <c:pt idx="317">
                        <c:v>519.79863281250005</c:v>
                      </c:pt>
                      <c:pt idx="318">
                        <c:v>518.25322265625005</c:v>
                      </c:pt>
                      <c:pt idx="319">
                        <c:v>516.71787109374998</c:v>
                      </c:pt>
                      <c:pt idx="320">
                        <c:v>515.26052246093707</c:v>
                      </c:pt>
                      <c:pt idx="321">
                        <c:v>513.79814453125005</c:v>
                      </c:pt>
                      <c:pt idx="322">
                        <c:v>512.227612304687</c:v>
                      </c:pt>
                      <c:pt idx="323">
                        <c:v>510.71115722656202</c:v>
                      </c:pt>
                      <c:pt idx="324">
                        <c:v>509.27138671875002</c:v>
                      </c:pt>
                      <c:pt idx="325">
                        <c:v>507.72976074218798</c:v>
                      </c:pt>
                      <c:pt idx="326">
                        <c:v>506.199462890625</c:v>
                      </c:pt>
                      <c:pt idx="327">
                        <c:v>504.76723632812502</c:v>
                      </c:pt>
                      <c:pt idx="328">
                        <c:v>503.23063964843794</c:v>
                      </c:pt>
                      <c:pt idx="329">
                        <c:v>501.75441894531298</c:v>
                      </c:pt>
                      <c:pt idx="330">
                        <c:v>500.32094726562502</c:v>
                      </c:pt>
                      <c:pt idx="331">
                        <c:v>498.83215332031295</c:v>
                      </c:pt>
                      <c:pt idx="332">
                        <c:v>497.28300781249999</c:v>
                      </c:pt>
                      <c:pt idx="333">
                        <c:v>495.743896484375</c:v>
                      </c:pt>
                      <c:pt idx="334">
                        <c:v>494.32924804687502</c:v>
                      </c:pt>
                      <c:pt idx="335">
                        <c:v>492.85300292968702</c:v>
                      </c:pt>
                      <c:pt idx="336">
                        <c:v>491.28752441406294</c:v>
                      </c:pt>
                      <c:pt idx="337">
                        <c:v>489.77734375</c:v>
                      </c:pt>
                      <c:pt idx="338">
                        <c:v>488.307373046875</c:v>
                      </c:pt>
                      <c:pt idx="339">
                        <c:v>486.777099609375</c:v>
                      </c:pt>
                      <c:pt idx="340">
                        <c:v>485.24179687499998</c:v>
                      </c:pt>
                      <c:pt idx="341">
                        <c:v>483.81962890624999</c:v>
                      </c:pt>
                      <c:pt idx="342">
                        <c:v>482.33332519531297</c:v>
                      </c:pt>
                      <c:pt idx="343">
                        <c:v>480.78164062500002</c:v>
                      </c:pt>
                      <c:pt idx="344">
                        <c:v>479.31423339843798</c:v>
                      </c:pt>
                      <c:pt idx="345">
                        <c:v>477.87070312499998</c:v>
                      </c:pt>
                      <c:pt idx="346">
                        <c:v>476.35925292968705</c:v>
                      </c:pt>
                      <c:pt idx="347">
                        <c:v>474.82141113281205</c:v>
                      </c:pt>
                      <c:pt idx="348">
                        <c:v>473.32255859374999</c:v>
                      </c:pt>
                      <c:pt idx="349">
                        <c:v>471.80607910156203</c:v>
                      </c:pt>
                      <c:pt idx="350">
                        <c:v>470.27702636718794</c:v>
                      </c:pt>
                      <c:pt idx="351">
                        <c:v>468.74799804687501</c:v>
                      </c:pt>
                      <c:pt idx="352">
                        <c:v>467.21267089843798</c:v>
                      </c:pt>
                      <c:pt idx="353">
                        <c:v>465.76159667968705</c:v>
                      </c:pt>
                      <c:pt idx="354">
                        <c:v>464.36835937500001</c:v>
                      </c:pt>
                      <c:pt idx="355">
                        <c:v>462.80661621093702</c:v>
                      </c:pt>
                      <c:pt idx="356">
                        <c:v>461.21721191406294</c:v>
                      </c:pt>
                      <c:pt idx="357">
                        <c:v>459.77868652343795</c:v>
                      </c:pt>
                      <c:pt idx="358">
                        <c:v>458.23078613281206</c:v>
                      </c:pt>
                      <c:pt idx="359">
                        <c:v>456.65900878906297</c:v>
                      </c:pt>
                      <c:pt idx="360">
                        <c:v>455.25319824218798</c:v>
                      </c:pt>
                      <c:pt idx="361">
                        <c:v>453.82978515625001</c:v>
                      </c:pt>
                      <c:pt idx="362">
                        <c:v>452.35480957031297</c:v>
                      </c:pt>
                      <c:pt idx="363">
                        <c:v>450.84084472656207</c:v>
                      </c:pt>
                      <c:pt idx="364">
                        <c:v>449.310546875</c:v>
                      </c:pt>
                      <c:pt idx="365">
                        <c:v>447.81672363281206</c:v>
                      </c:pt>
                      <c:pt idx="366">
                        <c:v>446.34550781249999</c:v>
                      </c:pt>
                      <c:pt idx="367">
                        <c:v>444.83784179687501</c:v>
                      </c:pt>
                      <c:pt idx="368">
                        <c:v>443.3</c:v>
                      </c:pt>
                      <c:pt idx="369">
                        <c:v>441.755859375</c:v>
                      </c:pt>
                      <c:pt idx="370">
                        <c:v>440.27209472656205</c:v>
                      </c:pt>
                      <c:pt idx="371">
                        <c:v>438.78078613281207</c:v>
                      </c:pt>
                      <c:pt idx="372">
                        <c:v>437.21906738281206</c:v>
                      </c:pt>
                      <c:pt idx="373">
                        <c:v>435.77802734375001</c:v>
                      </c:pt>
                      <c:pt idx="374">
                        <c:v>434.30429687499998</c:v>
                      </c:pt>
                      <c:pt idx="375">
                        <c:v>432.79160156249998</c:v>
                      </c:pt>
                      <c:pt idx="376">
                        <c:v>431.35434570312498</c:v>
                      </c:pt>
                      <c:pt idx="377">
                        <c:v>429.88190917968706</c:v>
                      </c:pt>
                      <c:pt idx="378">
                        <c:v>428.341552734375</c:v>
                      </c:pt>
                      <c:pt idx="379">
                        <c:v>426.78610839843793</c:v>
                      </c:pt>
                      <c:pt idx="380">
                        <c:v>425.33000488281203</c:v>
                      </c:pt>
                      <c:pt idx="381">
                        <c:v>423.91789550781203</c:v>
                      </c:pt>
                      <c:pt idx="382">
                        <c:v>422.36623535156207</c:v>
                      </c:pt>
                      <c:pt idx="383">
                        <c:v>420.81960449218798</c:v>
                      </c:pt>
                      <c:pt idx="384">
                        <c:v>419.339599609375</c:v>
                      </c:pt>
                      <c:pt idx="385">
                        <c:v>417.84323730468702</c:v>
                      </c:pt>
                      <c:pt idx="386">
                        <c:v>416.37580566406297</c:v>
                      </c:pt>
                      <c:pt idx="387">
                        <c:v>414.84423828125</c:v>
                      </c:pt>
                      <c:pt idx="388">
                        <c:v>413.37429199218798</c:v>
                      </c:pt>
                      <c:pt idx="389">
                        <c:v>411.85783691406294</c:v>
                      </c:pt>
                      <c:pt idx="390">
                        <c:v>410.34262695312498</c:v>
                      </c:pt>
                      <c:pt idx="391">
                        <c:v>408.860107421875</c:v>
                      </c:pt>
                      <c:pt idx="392">
                        <c:v>407.322265625</c:v>
                      </c:pt>
                      <c:pt idx="393">
                        <c:v>405.87872314453102</c:v>
                      </c:pt>
                      <c:pt idx="394">
                        <c:v>404.35219726562502</c:v>
                      </c:pt>
                      <c:pt idx="395">
                        <c:v>402.79423828124999</c:v>
                      </c:pt>
                      <c:pt idx="396">
                        <c:v>401.32303466796895</c:v>
                      </c:pt>
                      <c:pt idx="397">
                        <c:v>399.79649658203101</c:v>
                      </c:pt>
                      <c:pt idx="398">
                        <c:v>398.293859863281</c:v>
                      </c:pt>
                      <c:pt idx="399">
                        <c:v>396.86667480468702</c:v>
                      </c:pt>
                      <c:pt idx="400">
                        <c:v>395.31625976562498</c:v>
                      </c:pt>
                      <c:pt idx="401">
                        <c:v>393.75075683593701</c:v>
                      </c:pt>
                      <c:pt idx="402">
                        <c:v>392.34117431640601</c:v>
                      </c:pt>
                      <c:pt idx="403">
                        <c:v>390.86242675781199</c:v>
                      </c:pt>
                      <c:pt idx="404">
                        <c:v>389.31199951171897</c:v>
                      </c:pt>
                      <c:pt idx="405">
                        <c:v>387.88859863281198</c:v>
                      </c:pt>
                      <c:pt idx="406">
                        <c:v>386.45009765625002</c:v>
                      </c:pt>
                      <c:pt idx="407">
                        <c:v>384.91727294921895</c:v>
                      </c:pt>
                      <c:pt idx="408">
                        <c:v>383.400805664063</c:v>
                      </c:pt>
                      <c:pt idx="409">
                        <c:v>381.91955566406301</c:v>
                      </c:pt>
                      <c:pt idx="410">
                        <c:v>380.40308837890603</c:v>
                      </c:pt>
                      <c:pt idx="411">
                        <c:v>378.90170898437498</c:v>
                      </c:pt>
                      <c:pt idx="412">
                        <c:v>377.38775634765602</c:v>
                      </c:pt>
                      <c:pt idx="413">
                        <c:v>375.82475585937499</c:v>
                      </c:pt>
                      <c:pt idx="414">
                        <c:v>374.28439941406299</c:v>
                      </c:pt>
                      <c:pt idx="415">
                        <c:v>372.79057617187499</c:v>
                      </c:pt>
                      <c:pt idx="416">
                        <c:v>371.36589355468698</c:v>
                      </c:pt>
                      <c:pt idx="417">
                        <c:v>369.880859375</c:v>
                      </c:pt>
                      <c:pt idx="418">
                        <c:v>368.39205322265605</c:v>
                      </c:pt>
                      <c:pt idx="419">
                        <c:v>366.90449218750001</c:v>
                      </c:pt>
                      <c:pt idx="420">
                        <c:v>365.38677978515602</c:v>
                      </c:pt>
                      <c:pt idx="421">
                        <c:v>363.88792724609397</c:v>
                      </c:pt>
                      <c:pt idx="422">
                        <c:v>362.36641845703105</c:v>
                      </c:pt>
                      <c:pt idx="423">
                        <c:v>360.89772949218798</c:v>
                      </c:pt>
                      <c:pt idx="424">
                        <c:v>359.38001708984399</c:v>
                      </c:pt>
                      <c:pt idx="425">
                        <c:v>357.823315429687</c:v>
                      </c:pt>
                      <c:pt idx="426">
                        <c:v>356.381030273438</c:v>
                      </c:pt>
                      <c:pt idx="427">
                        <c:v>354.92115478515603</c:v>
                      </c:pt>
                      <c:pt idx="428">
                        <c:v>353.37954101562502</c:v>
                      </c:pt>
                      <c:pt idx="429">
                        <c:v>351.90455322265603</c:v>
                      </c:pt>
                      <c:pt idx="430">
                        <c:v>350.45220947265602</c:v>
                      </c:pt>
                      <c:pt idx="431">
                        <c:v>348.92694091796898</c:v>
                      </c:pt>
                      <c:pt idx="432">
                        <c:v>347.41298828125002</c:v>
                      </c:pt>
                      <c:pt idx="433">
                        <c:v>345.93046874999999</c:v>
                      </c:pt>
                      <c:pt idx="434">
                        <c:v>344.39515380859399</c:v>
                      </c:pt>
                      <c:pt idx="435">
                        <c:v>342.88120117187498</c:v>
                      </c:pt>
                      <c:pt idx="436">
                        <c:v>341.44268798828102</c:v>
                      </c:pt>
                      <c:pt idx="437">
                        <c:v>339.97275390624998</c:v>
                      </c:pt>
                      <c:pt idx="438">
                        <c:v>338.46885986328101</c:v>
                      </c:pt>
                      <c:pt idx="439">
                        <c:v>336.93354492187501</c:v>
                      </c:pt>
                      <c:pt idx="440">
                        <c:v>335.37307128906298</c:v>
                      </c:pt>
                      <c:pt idx="441">
                        <c:v>333.88928222656199</c:v>
                      </c:pt>
                      <c:pt idx="442">
                        <c:v>332.45454101562501</c:v>
                      </c:pt>
                      <c:pt idx="443">
                        <c:v>330.92801513671895</c:v>
                      </c:pt>
                      <c:pt idx="444">
                        <c:v>329.41154785156198</c:v>
                      </c:pt>
                      <c:pt idx="445">
                        <c:v>327.91142578124999</c:v>
                      </c:pt>
                      <c:pt idx="446">
                        <c:v>326.39244384765601</c:v>
                      </c:pt>
                      <c:pt idx="447">
                        <c:v>324.96652832031299</c:v>
                      </c:pt>
                      <c:pt idx="448">
                        <c:v>323.42617187500002</c:v>
                      </c:pt>
                      <c:pt idx="449">
                        <c:v>321.87950439453101</c:v>
                      </c:pt>
                      <c:pt idx="450">
                        <c:v>320.454833984375</c:v>
                      </c:pt>
                      <c:pt idx="451">
                        <c:v>318.98238525390605</c:v>
                      </c:pt>
                      <c:pt idx="452">
                        <c:v>317.44704589843798</c:v>
                      </c:pt>
                      <c:pt idx="453">
                        <c:v>315.93686523437498</c:v>
                      </c:pt>
                      <c:pt idx="454">
                        <c:v>314.45057373046899</c:v>
                      </c:pt>
                      <c:pt idx="455">
                        <c:v>312.89261474609395</c:v>
                      </c:pt>
                      <c:pt idx="456">
                        <c:v>311.39752197265602</c:v>
                      </c:pt>
                      <c:pt idx="457">
                        <c:v>309.96529541015605</c:v>
                      </c:pt>
                      <c:pt idx="458">
                        <c:v>308.49157714843801</c:v>
                      </c:pt>
                      <c:pt idx="459">
                        <c:v>306.96506347656202</c:v>
                      </c:pt>
                      <c:pt idx="460">
                        <c:v>305.45488281249999</c:v>
                      </c:pt>
                      <c:pt idx="461">
                        <c:v>303.96732177734395</c:v>
                      </c:pt>
                      <c:pt idx="462">
                        <c:v>302.43576660156202</c:v>
                      </c:pt>
                      <c:pt idx="463">
                        <c:v>300.95576171875001</c:v>
                      </c:pt>
                      <c:pt idx="464">
                        <c:v>299.47576904296898</c:v>
                      </c:pt>
                      <c:pt idx="465">
                        <c:v>297.986975097656</c:v>
                      </c:pt>
                      <c:pt idx="466">
                        <c:v>296.45164794921897</c:v>
                      </c:pt>
                      <c:pt idx="467">
                        <c:v>294.91380615234397</c:v>
                      </c:pt>
                      <c:pt idx="468">
                        <c:v>293.39985351562501</c:v>
                      </c:pt>
                      <c:pt idx="469">
                        <c:v>291.85069580078101</c:v>
                      </c:pt>
                      <c:pt idx="470">
                        <c:v>290.38829345703101</c:v>
                      </c:pt>
                      <c:pt idx="471">
                        <c:v>288.92086181640605</c:v>
                      </c:pt>
                      <c:pt idx="472">
                        <c:v>287.41697998046897</c:v>
                      </c:pt>
                      <c:pt idx="473">
                        <c:v>285.93068847656201</c:v>
                      </c:pt>
                      <c:pt idx="474">
                        <c:v>284.33876953125002</c:v>
                      </c:pt>
                      <c:pt idx="475">
                        <c:v>282.82230224609395</c:v>
                      </c:pt>
                      <c:pt idx="476">
                        <c:v>281.41271972656199</c:v>
                      </c:pt>
                      <c:pt idx="477">
                        <c:v>279.95911865234399</c:v>
                      </c:pt>
                      <c:pt idx="478">
                        <c:v>278.427563476562</c:v>
                      </c:pt>
                      <c:pt idx="479">
                        <c:v>276.92619628906198</c:v>
                      </c:pt>
                      <c:pt idx="480">
                        <c:v>275.463793945313</c:v>
                      </c:pt>
                      <c:pt idx="481">
                        <c:v>273.98001708984395</c:v>
                      </c:pt>
                      <c:pt idx="482">
                        <c:v>272.39689941406198</c:v>
                      </c:pt>
                      <c:pt idx="483">
                        <c:v>270.86282958984395</c:v>
                      </c:pt>
                      <c:pt idx="484">
                        <c:v>269.502282714844</c:v>
                      </c:pt>
                      <c:pt idx="485">
                        <c:v>268.00341796875</c:v>
                      </c:pt>
                      <c:pt idx="486">
                        <c:v>266.4404296875</c:v>
                      </c:pt>
                      <c:pt idx="487">
                        <c:v>264.95791015625002</c:v>
                      </c:pt>
                      <c:pt idx="488">
                        <c:v>263.46157226562502</c:v>
                      </c:pt>
                      <c:pt idx="489">
                        <c:v>261.96019287109397</c:v>
                      </c:pt>
                      <c:pt idx="490">
                        <c:v>260.334313964844</c:v>
                      </c:pt>
                      <c:pt idx="491">
                        <c:v>258.68958740234399</c:v>
                      </c:pt>
                      <c:pt idx="492">
                        <c:v>257.33031005859397</c:v>
                      </c:pt>
                      <c:pt idx="493">
                        <c:v>256.007482910156</c:v>
                      </c:pt>
                      <c:pt idx="494">
                        <c:v>254.52370605468701</c:v>
                      </c:pt>
                      <c:pt idx="495">
                        <c:v>252.96448974609399</c:v>
                      </c:pt>
                      <c:pt idx="496">
                        <c:v>251.46059570312499</c:v>
                      </c:pt>
                      <c:pt idx="497">
                        <c:v>250.03341064453102</c:v>
                      </c:pt>
                      <c:pt idx="498">
                        <c:v>248.55216064453103</c:v>
                      </c:pt>
                      <c:pt idx="499">
                        <c:v>247.03946533203103</c:v>
                      </c:pt>
                      <c:pt idx="500">
                        <c:v>245.52047119140602</c:v>
                      </c:pt>
                      <c:pt idx="501">
                        <c:v>243.958740234375</c:v>
                      </c:pt>
                      <c:pt idx="502">
                        <c:v>242.49130859375001</c:v>
                      </c:pt>
                      <c:pt idx="503">
                        <c:v>241.05153808593801</c:v>
                      </c:pt>
                      <c:pt idx="504">
                        <c:v>239.51746826171899</c:v>
                      </c:pt>
                      <c:pt idx="505">
                        <c:v>238.03621826171897</c:v>
                      </c:pt>
                      <c:pt idx="506">
                        <c:v>236.52603759765603</c:v>
                      </c:pt>
                      <c:pt idx="507">
                        <c:v>234.87376708984397</c:v>
                      </c:pt>
                      <c:pt idx="508">
                        <c:v>233.34724121093799</c:v>
                      </c:pt>
                      <c:pt idx="509">
                        <c:v>231.99674072265603</c:v>
                      </c:pt>
                      <c:pt idx="510">
                        <c:v>230.52177734374999</c:v>
                      </c:pt>
                      <c:pt idx="511">
                        <c:v>229.01914062500001</c:v>
                      </c:pt>
                      <c:pt idx="512">
                        <c:v>227.56553955078101</c:v>
                      </c:pt>
                      <c:pt idx="513">
                        <c:v>226.00632324218699</c:v>
                      </c:pt>
                      <c:pt idx="514">
                        <c:v>224.48859863281299</c:v>
                      </c:pt>
                      <c:pt idx="515">
                        <c:v>222.99351806640601</c:v>
                      </c:pt>
                      <c:pt idx="516">
                        <c:v>221.46070556640603</c:v>
                      </c:pt>
                      <c:pt idx="517">
                        <c:v>220.01590576171898</c:v>
                      </c:pt>
                      <c:pt idx="518">
                        <c:v>218.51578369140603</c:v>
                      </c:pt>
                      <c:pt idx="519">
                        <c:v>216.98800048828102</c:v>
                      </c:pt>
                      <c:pt idx="520">
                        <c:v>215.55452880859397</c:v>
                      </c:pt>
                      <c:pt idx="521">
                        <c:v>214.00537109375</c:v>
                      </c:pt>
                      <c:pt idx="522">
                        <c:v>212.47506103515602</c:v>
                      </c:pt>
                      <c:pt idx="523">
                        <c:v>210.98122558593801</c:v>
                      </c:pt>
                      <c:pt idx="524">
                        <c:v>209.448413085938</c:v>
                      </c:pt>
                      <c:pt idx="525">
                        <c:v>206.69085693359398</c:v>
                      </c:pt>
                      <c:pt idx="526">
                        <c:v>205.85843505859398</c:v>
                      </c:pt>
                      <c:pt idx="527">
                        <c:v>204.511724853516</c:v>
                      </c:pt>
                      <c:pt idx="528">
                        <c:v>203.141119384766</c:v>
                      </c:pt>
                      <c:pt idx="529">
                        <c:v>201.69632568359401</c:v>
                      </c:pt>
                      <c:pt idx="530">
                        <c:v>200.374761962891</c:v>
                      </c:pt>
                      <c:pt idx="531">
                        <c:v>198.93499755859401</c:v>
                      </c:pt>
                      <c:pt idx="532">
                        <c:v>197.47763671875001</c:v>
                      </c:pt>
                      <c:pt idx="533">
                        <c:v>196.05296020507802</c:v>
                      </c:pt>
                      <c:pt idx="534">
                        <c:v>194.57043457031301</c:v>
                      </c:pt>
                      <c:pt idx="535">
                        <c:v>193.056475830078</c:v>
                      </c:pt>
                      <c:pt idx="536">
                        <c:v>191.50983276367199</c:v>
                      </c:pt>
                      <c:pt idx="537">
                        <c:v>190.00720825195302</c:v>
                      </c:pt>
                      <c:pt idx="538">
                        <c:v>188.47816772460902</c:v>
                      </c:pt>
                      <c:pt idx="539">
                        <c:v>186.983074951172</c:v>
                      </c:pt>
                      <c:pt idx="540">
                        <c:v>185.51312866210901</c:v>
                      </c:pt>
                      <c:pt idx="541">
                        <c:v>183.918695068359</c:v>
                      </c:pt>
                      <c:pt idx="542">
                        <c:v>182.40474853515599</c:v>
                      </c:pt>
                      <c:pt idx="543">
                        <c:v>181.00019531250001</c:v>
                      </c:pt>
                      <c:pt idx="544">
                        <c:v>179.58809814453099</c:v>
                      </c:pt>
                      <c:pt idx="545">
                        <c:v>178.10054931640599</c:v>
                      </c:pt>
                      <c:pt idx="546">
                        <c:v>176.57150268554699</c:v>
                      </c:pt>
                      <c:pt idx="547">
                        <c:v>175.060064697266</c:v>
                      </c:pt>
                      <c:pt idx="548">
                        <c:v>173.55617065429698</c:v>
                      </c:pt>
                      <c:pt idx="549">
                        <c:v>172.04096069335901</c:v>
                      </c:pt>
                      <c:pt idx="550">
                        <c:v>170.54210205078101</c:v>
                      </c:pt>
                      <c:pt idx="551">
                        <c:v>169.02312011718701</c:v>
                      </c:pt>
                      <c:pt idx="552">
                        <c:v>167.50790405273401</c:v>
                      </c:pt>
                      <c:pt idx="553">
                        <c:v>165.99521484375001</c:v>
                      </c:pt>
                      <c:pt idx="554">
                        <c:v>164.55419921875</c:v>
                      </c:pt>
                      <c:pt idx="555">
                        <c:v>163.12826538085901</c:v>
                      </c:pt>
                      <c:pt idx="556">
                        <c:v>161.631915283203</c:v>
                      </c:pt>
                      <c:pt idx="557">
                        <c:v>160.130535888672</c:v>
                      </c:pt>
                      <c:pt idx="558">
                        <c:v>158.567541503906</c:v>
                      </c:pt>
                      <c:pt idx="559">
                        <c:v>157.041015625</c:v>
                      </c:pt>
                      <c:pt idx="560">
                        <c:v>155.58741455078101</c:v>
                      </c:pt>
                      <c:pt idx="561">
                        <c:v>154.05333862304698</c:v>
                      </c:pt>
                      <c:pt idx="562">
                        <c:v>152.49286499023401</c:v>
                      </c:pt>
                      <c:pt idx="563">
                        <c:v>151.02292480468699</c:v>
                      </c:pt>
                      <c:pt idx="564">
                        <c:v>149.49514160156201</c:v>
                      </c:pt>
                      <c:pt idx="565">
                        <c:v>147.98244628906201</c:v>
                      </c:pt>
                      <c:pt idx="566">
                        <c:v>146.57412109374999</c:v>
                      </c:pt>
                      <c:pt idx="567">
                        <c:v>145.04005126953101</c:v>
                      </c:pt>
                      <c:pt idx="568">
                        <c:v>143.543701171875</c:v>
                      </c:pt>
                      <c:pt idx="569">
                        <c:v>142.06243896484401</c:v>
                      </c:pt>
                      <c:pt idx="570">
                        <c:v>140.51201782226599</c:v>
                      </c:pt>
                      <c:pt idx="571">
                        <c:v>139.07099609375001</c:v>
                      </c:pt>
                      <c:pt idx="572">
                        <c:v>137.62998046875001</c:v>
                      </c:pt>
                      <c:pt idx="573">
                        <c:v>136.13112182617198</c:v>
                      </c:pt>
                      <c:pt idx="574">
                        <c:v>134.57692871093801</c:v>
                      </c:pt>
                      <c:pt idx="575">
                        <c:v>133.06423339843801</c:v>
                      </c:pt>
                      <c:pt idx="576">
                        <c:v>131.60183715820301</c:v>
                      </c:pt>
                      <c:pt idx="577">
                        <c:v>130.01117553710901</c:v>
                      </c:pt>
                      <c:pt idx="578">
                        <c:v>128.51608276367199</c:v>
                      </c:pt>
                      <c:pt idx="579">
                        <c:v>127.12033081054699</c:v>
                      </c:pt>
                      <c:pt idx="580">
                        <c:v>125.60386352539099</c:v>
                      </c:pt>
                      <c:pt idx="581">
                        <c:v>124.04087524414099</c:v>
                      </c:pt>
                      <c:pt idx="582">
                        <c:v>122.57219238281201</c:v>
                      </c:pt>
                      <c:pt idx="583">
                        <c:v>121.11859130859401</c:v>
                      </c:pt>
                      <c:pt idx="584">
                        <c:v>119.58577270507801</c:v>
                      </c:pt>
                      <c:pt idx="585">
                        <c:v>118.100744628906</c:v>
                      </c:pt>
                      <c:pt idx="586">
                        <c:v>116.48494262695301</c:v>
                      </c:pt>
                      <c:pt idx="587">
                        <c:v>114.97098999023402</c:v>
                      </c:pt>
                      <c:pt idx="588">
                        <c:v>113.60164184570301</c:v>
                      </c:pt>
                      <c:pt idx="589">
                        <c:v>112.10151977539098</c:v>
                      </c:pt>
                      <c:pt idx="590">
                        <c:v>110.62277832031199</c:v>
                      </c:pt>
                      <c:pt idx="591">
                        <c:v>109.16666870117199</c:v>
                      </c:pt>
                      <c:pt idx="592">
                        <c:v>107.59990234375</c:v>
                      </c:pt>
                      <c:pt idx="593">
                        <c:v>106.055773925781</c:v>
                      </c:pt>
                      <c:pt idx="594">
                        <c:v>104.63361206054699</c:v>
                      </c:pt>
                      <c:pt idx="595">
                        <c:v>103.11839599609399</c:v>
                      </c:pt>
                      <c:pt idx="596">
                        <c:v>101.585583496094</c:v>
                      </c:pt>
                      <c:pt idx="597">
                        <c:v>100.13073425293</c:v>
                      </c:pt>
                      <c:pt idx="598">
                        <c:v>98.633129882812497</c:v>
                      </c:pt>
                      <c:pt idx="599">
                        <c:v>97.117919921875</c:v>
                      </c:pt>
                      <c:pt idx="600">
                        <c:v>95.616540527343702</c:v>
                      </c:pt>
                      <c:pt idx="601">
                        <c:v>94.012051391601602</c:v>
                      </c:pt>
                      <c:pt idx="602">
                        <c:v>92.515704345703099</c:v>
                      </c:pt>
                      <c:pt idx="603">
                        <c:v>91.137557983398409</c:v>
                      </c:pt>
                      <c:pt idx="604">
                        <c:v>89.638693237304693</c:v>
                      </c:pt>
                      <c:pt idx="605">
                        <c:v>88.122222900390597</c:v>
                      </c:pt>
                      <c:pt idx="606">
                        <c:v>86.540368652343702</c:v>
                      </c:pt>
                      <c:pt idx="607">
                        <c:v>85.044021606445298</c:v>
                      </c:pt>
                      <c:pt idx="608">
                        <c:v>83.611801147460909</c:v>
                      </c:pt>
                      <c:pt idx="609">
                        <c:v>82.139346313476594</c:v>
                      </c:pt>
                      <c:pt idx="610">
                        <c:v>80.678207397460909</c:v>
                      </c:pt>
                      <c:pt idx="611">
                        <c:v>79.130300903320304</c:v>
                      </c:pt>
                      <c:pt idx="612">
                        <c:v>77.616348266601591</c:v>
                      </c:pt>
                      <c:pt idx="613">
                        <c:v>76.072219848632798</c:v>
                      </c:pt>
                      <c:pt idx="614">
                        <c:v>74.602276611328108</c:v>
                      </c:pt>
                      <c:pt idx="615">
                        <c:v>73.193948364257807</c:v>
                      </c:pt>
                      <c:pt idx="616">
                        <c:v>71.6485595703125</c:v>
                      </c:pt>
                      <c:pt idx="617">
                        <c:v>70.144662475585903</c:v>
                      </c:pt>
                      <c:pt idx="618">
                        <c:v>68.675979614257798</c:v>
                      </c:pt>
                      <c:pt idx="619">
                        <c:v>67.192205810546895</c:v>
                      </c:pt>
                      <c:pt idx="620">
                        <c:v>65.685797119140602</c:v>
                      </c:pt>
                      <c:pt idx="621">
                        <c:v>64.173104858398403</c:v>
                      </c:pt>
                      <c:pt idx="622">
                        <c:v>62.650350952148401</c:v>
                      </c:pt>
                      <c:pt idx="623">
                        <c:v>61.135137939453102</c:v>
                      </c:pt>
                      <c:pt idx="624">
                        <c:v>59.681542968750001</c:v>
                      </c:pt>
                      <c:pt idx="625">
                        <c:v>58.209088134765601</c:v>
                      </c:pt>
                      <c:pt idx="626">
                        <c:v>56.604598999023402</c:v>
                      </c:pt>
                      <c:pt idx="627">
                        <c:v>55.088131713867199</c:v>
                      </c:pt>
                      <c:pt idx="628">
                        <c:v>53.625732421875</c:v>
                      </c:pt>
                      <c:pt idx="629">
                        <c:v>52.128128051757798</c:v>
                      </c:pt>
                      <c:pt idx="630">
                        <c:v>50.694654846191398</c:v>
                      </c:pt>
                      <c:pt idx="631">
                        <c:v>49.210879516601601</c:v>
                      </c:pt>
                      <c:pt idx="632">
                        <c:v>47.680580139160199</c:v>
                      </c:pt>
                      <c:pt idx="633">
                        <c:v>46.166627502441401</c:v>
                      </c:pt>
                      <c:pt idx="634">
                        <c:v>44.633811950683601</c:v>
                      </c:pt>
                      <c:pt idx="635">
                        <c:v>43.1349472045898</c:v>
                      </c:pt>
                      <c:pt idx="636">
                        <c:v>41.6612335205078</c:v>
                      </c:pt>
                      <c:pt idx="637">
                        <c:v>40.172430419921895</c:v>
                      </c:pt>
                      <c:pt idx="638">
                        <c:v>38.658477783203104</c:v>
                      </c:pt>
                      <c:pt idx="639">
                        <c:v>37.129437255859401</c:v>
                      </c:pt>
                      <c:pt idx="640">
                        <c:v>35.659495544433597</c:v>
                      </c:pt>
                      <c:pt idx="641">
                        <c:v>34.176977539062499</c:v>
                      </c:pt>
                      <c:pt idx="642">
                        <c:v>32.694461059570301</c:v>
                      </c:pt>
                      <c:pt idx="643">
                        <c:v>31.205657958984396</c:v>
                      </c:pt>
                      <c:pt idx="644">
                        <c:v>29.719367980957003</c:v>
                      </c:pt>
                      <c:pt idx="645">
                        <c:v>28.171464538574202</c:v>
                      </c:pt>
                      <c:pt idx="646">
                        <c:v>26.626075744628899</c:v>
                      </c:pt>
                      <c:pt idx="647">
                        <c:v>25.188826751708998</c:v>
                      </c:pt>
                      <c:pt idx="648">
                        <c:v>23.645954132080099</c:v>
                      </c:pt>
                      <c:pt idx="649">
                        <c:v>22.056555938720699</c:v>
                      </c:pt>
                      <c:pt idx="650">
                        <c:v>20.582842254638699</c:v>
                      </c:pt>
                      <c:pt idx="651">
                        <c:v>19.124240875244102</c:v>
                      </c:pt>
                      <c:pt idx="652">
                        <c:v>17.689529418945302</c:v>
                      </c:pt>
                      <c:pt idx="653">
                        <c:v>16.225873565673801</c:v>
                      </c:pt>
                      <c:pt idx="654">
                        <c:v>14.664138793945302</c:v>
                      </c:pt>
                      <c:pt idx="655">
                        <c:v>13.1627613067627</c:v>
                      </c:pt>
                      <c:pt idx="656">
                        <c:v>11.7066509246826</c:v>
                      </c:pt>
                      <c:pt idx="657">
                        <c:v>10.1436817169189</c:v>
                      </c:pt>
                      <c:pt idx="658">
                        <c:v>8.6033344268798793</c:v>
                      </c:pt>
                      <c:pt idx="659">
                        <c:v>7.1384101867675795</c:v>
                      </c:pt>
                      <c:pt idx="660">
                        <c:v>5.6835691452026404</c:v>
                      </c:pt>
                      <c:pt idx="661">
                        <c:v>4.2086029052734402</c:v>
                      </c:pt>
                      <c:pt idx="662">
                        <c:v>2.6770433425903297</c:v>
                      </c:pt>
                      <c:pt idx="663">
                        <c:v>1.16560788154602</c:v>
                      </c:pt>
                      <c:pt idx="664">
                        <c:v>-0.35085954666137698</c:v>
                      </c:pt>
                      <c:pt idx="665">
                        <c:v>-1.8811549663543701</c:v>
                      </c:pt>
                      <c:pt idx="666">
                        <c:v>-3.33726234436035</c:v>
                      </c:pt>
                      <c:pt idx="667">
                        <c:v>-4.7770261764526403</c:v>
                      </c:pt>
                      <c:pt idx="668">
                        <c:v>-6.2771469116210898</c:v>
                      </c:pt>
                      <c:pt idx="669">
                        <c:v>-7.7797824859619098</c:v>
                      </c:pt>
                      <c:pt idx="670">
                        <c:v>-9.3239131927490213</c:v>
                      </c:pt>
                      <c:pt idx="671">
                        <c:v>-10.868044281005901</c:v>
                      </c:pt>
                      <c:pt idx="672">
                        <c:v>-12.353075790405301</c:v>
                      </c:pt>
                      <c:pt idx="673">
                        <c:v>-13.877088165283201</c:v>
                      </c:pt>
                      <c:pt idx="674">
                        <c:v>-15.348288726806601</c:v>
                      </c:pt>
                      <c:pt idx="675">
                        <c:v>-16.791823577880898</c:v>
                      </c:pt>
                      <c:pt idx="676">
                        <c:v>-18.291944122314497</c:v>
                      </c:pt>
                      <c:pt idx="677">
                        <c:v>-19.8247596740723</c:v>
                      </c:pt>
                      <c:pt idx="678">
                        <c:v>-21.3022468566895</c:v>
                      </c:pt>
                      <c:pt idx="679">
                        <c:v>-22.753327941894501</c:v>
                      </c:pt>
                      <c:pt idx="680">
                        <c:v>-24.2433891296387</c:v>
                      </c:pt>
                      <c:pt idx="681">
                        <c:v>-25.758598327636701</c:v>
                      </c:pt>
                      <c:pt idx="682">
                        <c:v>-27.259976196289102</c:v>
                      </c:pt>
                      <c:pt idx="683">
                        <c:v>-28.805364990234398</c:v>
                      </c:pt>
                      <c:pt idx="684">
                        <c:v>-30.316802978515604</c:v>
                      </c:pt>
                      <c:pt idx="685">
                        <c:v>-31.7527954101562</c:v>
                      </c:pt>
                      <c:pt idx="686">
                        <c:v>-33.266748046875001</c:v>
                      </c:pt>
                      <c:pt idx="687">
                        <c:v>-34.841056823730497</c:v>
                      </c:pt>
                      <c:pt idx="688">
                        <c:v>-36.3298126220703</c:v>
                      </c:pt>
                      <c:pt idx="689">
                        <c:v>-37.833657836914099</c:v>
                      </c:pt>
                      <c:pt idx="690">
                        <c:v>-39.361442565917997</c:v>
                      </c:pt>
                      <c:pt idx="691">
                        <c:v>-40.771028137207004</c:v>
                      </c:pt>
                      <c:pt idx="692">
                        <c:v>-42.261091613769501</c:v>
                      </c:pt>
                      <c:pt idx="693">
                        <c:v>-43.805223083496102</c:v>
                      </c:pt>
                      <c:pt idx="694">
                        <c:v>-45.281449890136699</c:v>
                      </c:pt>
                      <c:pt idx="695">
                        <c:v>-46.738816833496102</c:v>
                      </c:pt>
                      <c:pt idx="696">
                        <c:v>-48.241453552246099</c:v>
                      </c:pt>
                      <c:pt idx="697">
                        <c:v>-49.754150390625</c:v>
                      </c:pt>
                      <c:pt idx="698">
                        <c:v>-51.242953491210905</c:v>
                      </c:pt>
                      <c:pt idx="699">
                        <c:v>-52.734271240234399</c:v>
                      </c:pt>
                      <c:pt idx="700">
                        <c:v>-54.245709228515601</c:v>
                      </c:pt>
                      <c:pt idx="701">
                        <c:v>-55.748342895507804</c:v>
                      </c:pt>
                      <c:pt idx="702">
                        <c:v>-57.262295532226595</c:v>
                      </c:pt>
                      <c:pt idx="703">
                        <c:v>-58.774993896484396</c:v>
                      </c:pt>
                      <c:pt idx="704">
                        <c:v>-60.248706054687503</c:v>
                      </c:pt>
                      <c:pt idx="705">
                        <c:v>-61.728704833984395</c:v>
                      </c:pt>
                      <c:pt idx="706">
                        <c:v>-63.214996337890604</c:v>
                      </c:pt>
                      <c:pt idx="707">
                        <c:v>-64.718890380859392</c:v>
                      </c:pt>
                      <c:pt idx="708">
                        <c:v>-66.227813720703097</c:v>
                      </c:pt>
                      <c:pt idx="709">
                        <c:v>-67.707815551757804</c:v>
                      </c:pt>
                      <c:pt idx="710">
                        <c:v>-69.191589355468707</c:v>
                      </c:pt>
                      <c:pt idx="711">
                        <c:v>-70.724401855468699</c:v>
                      </c:pt>
                      <c:pt idx="712">
                        <c:v>-72.316314697265597</c:v>
                      </c:pt>
                      <c:pt idx="713">
                        <c:v>-73.764788818359392</c:v>
                      </c:pt>
                      <c:pt idx="714">
                        <c:v>-75.208233642578108</c:v>
                      </c:pt>
                      <c:pt idx="715">
                        <c:v>-76.761169433593793</c:v>
                      </c:pt>
                      <c:pt idx="716">
                        <c:v>-78.302783203125003</c:v>
                      </c:pt>
                      <c:pt idx="717">
                        <c:v>-79.785299682617193</c:v>
                      </c:pt>
                      <c:pt idx="718">
                        <c:v>-81.217517089843795</c:v>
                      </c:pt>
                      <c:pt idx="719">
                        <c:v>-82.688714599609398</c:v>
                      </c:pt>
                      <c:pt idx="720">
                        <c:v>-84.21776123046871</c:v>
                      </c:pt>
                      <c:pt idx="721">
                        <c:v>-85.745547485351594</c:v>
                      </c:pt>
                      <c:pt idx="722">
                        <c:v>-87.194110107421892</c:v>
                      </c:pt>
                      <c:pt idx="723">
                        <c:v>-88.706802368164091</c:v>
                      </c:pt>
                      <c:pt idx="724">
                        <c:v>-90.237103271484401</c:v>
                      </c:pt>
                      <c:pt idx="725">
                        <c:v>-91.756088256835909</c:v>
                      </c:pt>
                      <c:pt idx="726">
                        <c:v>-93.261236572265602</c:v>
                      </c:pt>
                      <c:pt idx="727">
                        <c:v>-94.718603515625006</c:v>
                      </c:pt>
                      <c:pt idx="728">
                        <c:v>-96.245132446289091</c:v>
                      </c:pt>
                      <c:pt idx="729">
                        <c:v>-97.759085083007804</c:v>
                      </c:pt>
                      <c:pt idx="730">
                        <c:v>-99.218969726562506</c:v>
                      </c:pt>
                      <c:pt idx="731">
                        <c:v>-100.70777282714801</c:v>
                      </c:pt>
                      <c:pt idx="732">
                        <c:v>-102.186517333984</c:v>
                      </c:pt>
                      <c:pt idx="733">
                        <c:v>-103.70046997070301</c:v>
                      </c:pt>
                      <c:pt idx="734">
                        <c:v>-105.208129882812</c:v>
                      </c:pt>
                      <c:pt idx="735">
                        <c:v>-106.686877441406</c:v>
                      </c:pt>
                      <c:pt idx="736">
                        <c:v>-108.20334472656199</c:v>
                      </c:pt>
                      <c:pt idx="737">
                        <c:v>-109.68963012695301</c:v>
                      </c:pt>
                      <c:pt idx="738">
                        <c:v>-111.18723754882801</c:v>
                      </c:pt>
                      <c:pt idx="739">
                        <c:v>-112.70244750976599</c:v>
                      </c:pt>
                      <c:pt idx="740">
                        <c:v>-114.20256958007801</c:v>
                      </c:pt>
                      <c:pt idx="741">
                        <c:v>-115.69011840820301</c:v>
                      </c:pt>
                      <c:pt idx="742">
                        <c:v>-117.176403808594</c:v>
                      </c:pt>
                      <c:pt idx="743">
                        <c:v>-118.69286499023401</c:v>
                      </c:pt>
                      <c:pt idx="744">
                        <c:v>-120.220654296875</c:v>
                      </c:pt>
                      <c:pt idx="745">
                        <c:v>-121.81005859375</c:v>
                      </c:pt>
                      <c:pt idx="746">
                        <c:v>-123.308923339844</c:v>
                      </c:pt>
                      <c:pt idx="747">
                        <c:v>-124.72353515624999</c:v>
                      </c:pt>
                      <c:pt idx="748">
                        <c:v>-126.252575683594</c:v>
                      </c:pt>
                      <c:pt idx="749">
                        <c:v>-127.751440429688</c:v>
                      </c:pt>
                      <c:pt idx="750">
                        <c:v>-129.22515258789099</c:v>
                      </c:pt>
                      <c:pt idx="751">
                        <c:v>-130.70640869140601</c:v>
                      </c:pt>
                      <c:pt idx="752">
                        <c:v>-132.190179443359</c:v>
                      </c:pt>
                      <c:pt idx="753">
                        <c:v>-133.71293945312499</c:v>
                      </c:pt>
                      <c:pt idx="754">
                        <c:v>-135.215576171875</c:v>
                      </c:pt>
                      <c:pt idx="755">
                        <c:v>-136.69808959960901</c:v>
                      </c:pt>
                      <c:pt idx="756">
                        <c:v>-138.18312377929698</c:v>
                      </c:pt>
                      <c:pt idx="757">
                        <c:v>-139.714678955078</c:v>
                      </c:pt>
                      <c:pt idx="758">
                        <c:v>-141.24497680664098</c:v>
                      </c:pt>
                      <c:pt idx="759">
                        <c:v>-142.77150268554698</c:v>
                      </c:pt>
                      <c:pt idx="760">
                        <c:v>-144.24019165039098</c:v>
                      </c:pt>
                      <c:pt idx="761">
                        <c:v>-145.67115478515601</c:v>
                      </c:pt>
                      <c:pt idx="762">
                        <c:v>-147.15744018554699</c:v>
                      </c:pt>
                      <c:pt idx="763">
                        <c:v>-148.71521606445302</c:v>
                      </c:pt>
                      <c:pt idx="764">
                        <c:v>-150.24407348632801</c:v>
                      </c:pt>
                      <c:pt idx="765">
                        <c:v>-151.72784423828099</c:v>
                      </c:pt>
                      <c:pt idx="766">
                        <c:v>-153.20029907226598</c:v>
                      </c:pt>
                      <c:pt idx="767">
                        <c:v>-154.68784790039098</c:v>
                      </c:pt>
                      <c:pt idx="768">
                        <c:v>-156.260900878906</c:v>
                      </c:pt>
                      <c:pt idx="769">
                        <c:v>-157.75850830078099</c:v>
                      </c:pt>
                      <c:pt idx="770">
                        <c:v>-159.22090454101598</c:v>
                      </c:pt>
                      <c:pt idx="771">
                        <c:v>-160.67576293945302</c:v>
                      </c:pt>
                      <c:pt idx="772">
                        <c:v>-162.17085571289098</c:v>
                      </c:pt>
                      <c:pt idx="773">
                        <c:v>-163.68731689453099</c:v>
                      </c:pt>
                      <c:pt idx="774">
                        <c:v>-165.20126953125001</c:v>
                      </c:pt>
                      <c:pt idx="775">
                        <c:v>-166.744146728516</c:v>
                      </c:pt>
                      <c:pt idx="776">
                        <c:v>-168.192706298828</c:v>
                      </c:pt>
                      <c:pt idx="777">
                        <c:v>-169.66893310546899</c:v>
                      </c:pt>
                      <c:pt idx="778">
                        <c:v>-171.19546508789099</c:v>
                      </c:pt>
                      <c:pt idx="779">
                        <c:v>-172.72702026367199</c:v>
                      </c:pt>
                      <c:pt idx="780">
                        <c:v>-174.27114868164099</c:v>
                      </c:pt>
                      <c:pt idx="781">
                        <c:v>-175.74989624023402</c:v>
                      </c:pt>
                      <c:pt idx="782">
                        <c:v>-177.188403320313</c:v>
                      </c:pt>
                      <c:pt idx="783">
                        <c:v>-178.69984130859399</c:v>
                      </c:pt>
                      <c:pt idx="784">
                        <c:v>-180.26283569335902</c:v>
                      </c:pt>
                      <c:pt idx="785">
                        <c:v>-181.731518554687</c:v>
                      </c:pt>
                      <c:pt idx="786">
                        <c:v>-183.175054931641</c:v>
                      </c:pt>
                      <c:pt idx="787">
                        <c:v>-184.67140502929698</c:v>
                      </c:pt>
                      <c:pt idx="788">
                        <c:v>-186.16649169921899</c:v>
                      </c:pt>
                      <c:pt idx="789">
                        <c:v>-187.671636962891</c:v>
                      </c:pt>
                      <c:pt idx="790">
                        <c:v>-189.20697021484401</c:v>
                      </c:pt>
                      <c:pt idx="791">
                        <c:v>-190.71840820312499</c:v>
                      </c:pt>
                      <c:pt idx="792">
                        <c:v>-192.19086303710901</c:v>
                      </c:pt>
                      <c:pt idx="793">
                        <c:v>-193.672125244141</c:v>
                      </c:pt>
                      <c:pt idx="794">
                        <c:v>-195.17224731445302</c:v>
                      </c:pt>
                      <c:pt idx="795">
                        <c:v>-196.69122924804699</c:v>
                      </c:pt>
                      <c:pt idx="796">
                        <c:v>-198.19512329101599</c:v>
                      </c:pt>
                      <c:pt idx="797">
                        <c:v>-199.69775390625</c:v>
                      </c:pt>
                      <c:pt idx="798">
                        <c:v>-201.19410400390601</c:v>
                      </c:pt>
                      <c:pt idx="799">
                        <c:v>-202.664056396484</c:v>
                      </c:pt>
                      <c:pt idx="800">
                        <c:v>-204.19309082031299</c:v>
                      </c:pt>
                      <c:pt idx="801">
                        <c:v>-205.73721923828103</c:v>
                      </c:pt>
                      <c:pt idx="802">
                        <c:v>-207.20716552734399</c:v>
                      </c:pt>
                      <c:pt idx="803">
                        <c:v>-208.68087158203102</c:v>
                      </c:pt>
                      <c:pt idx="804">
                        <c:v>-210.18099365234397</c:v>
                      </c:pt>
                      <c:pt idx="805">
                        <c:v>-211.71004638671897</c:v>
                      </c:pt>
                      <c:pt idx="806">
                        <c:v>-213.22651367187501</c:v>
                      </c:pt>
                      <c:pt idx="807">
                        <c:v>-214.69519042968699</c:v>
                      </c:pt>
                      <c:pt idx="808">
                        <c:v>-216.170166015625</c:v>
                      </c:pt>
                      <c:pt idx="809">
                        <c:v>-217.67406005859397</c:v>
                      </c:pt>
                      <c:pt idx="810">
                        <c:v>-219.24836425781299</c:v>
                      </c:pt>
                      <c:pt idx="811">
                        <c:v>-220.74722900390603</c:v>
                      </c:pt>
                      <c:pt idx="812">
                        <c:v>-222.15806884765601</c:v>
                      </c:pt>
                      <c:pt idx="813">
                        <c:v>-223.64561767578101</c:v>
                      </c:pt>
                      <c:pt idx="814">
                        <c:v>-225.15076904296899</c:v>
                      </c:pt>
                      <c:pt idx="815">
                        <c:v>-226.63453369140603</c:v>
                      </c:pt>
                      <c:pt idx="816">
                        <c:v>-228.18999023437499</c:v>
                      </c:pt>
                      <c:pt idx="817">
                        <c:v>-229.70646972656201</c:v>
                      </c:pt>
                      <c:pt idx="818">
                        <c:v>-231.177661132813</c:v>
                      </c:pt>
                      <c:pt idx="819">
                        <c:v>-232.66519775390603</c:v>
                      </c:pt>
                      <c:pt idx="820">
                        <c:v>-234.12257080078103</c:v>
                      </c:pt>
                      <c:pt idx="821">
                        <c:v>-235.65162353515603</c:v>
                      </c:pt>
                      <c:pt idx="822">
                        <c:v>-237.18569335937499</c:v>
                      </c:pt>
                      <c:pt idx="823">
                        <c:v>-238.68706054687499</c:v>
                      </c:pt>
                      <c:pt idx="824">
                        <c:v>-240.16832275390601</c:v>
                      </c:pt>
                      <c:pt idx="825">
                        <c:v>-241.63952636718699</c:v>
                      </c:pt>
                      <c:pt idx="826">
                        <c:v>-243.13963623046897</c:v>
                      </c:pt>
                      <c:pt idx="827">
                        <c:v>-244.65233154296897</c:v>
                      </c:pt>
                      <c:pt idx="828">
                        <c:v>-246.17508544921898</c:v>
                      </c:pt>
                      <c:pt idx="829">
                        <c:v>-247.74060058593801</c:v>
                      </c:pt>
                      <c:pt idx="830">
                        <c:v>-249.265869140625</c:v>
                      </c:pt>
                      <c:pt idx="831">
                        <c:v>-250.71065673828102</c:v>
                      </c:pt>
                      <c:pt idx="832">
                        <c:v>-252.20826416015603</c:v>
                      </c:pt>
                      <c:pt idx="833">
                        <c:v>-253.70334472656199</c:v>
                      </c:pt>
                      <c:pt idx="834">
                        <c:v>-255.16071777343799</c:v>
                      </c:pt>
                      <c:pt idx="835">
                        <c:v>-256.69354248046898</c:v>
                      </c:pt>
                      <c:pt idx="836">
                        <c:v>-258.199951171875</c:v>
                      </c:pt>
                      <c:pt idx="837">
                        <c:v>-259.60827636718699</c:v>
                      </c:pt>
                      <c:pt idx="838">
                        <c:v>-265.76467285156201</c:v>
                      </c:pt>
                      <c:pt idx="839">
                        <c:v>-271.18422851562502</c:v>
                      </c:pt>
                      <c:pt idx="840">
                        <c:v>-272.137365722656</c:v>
                      </c:pt>
                      <c:pt idx="841">
                        <c:v>-273.52305908203101</c:v>
                      </c:pt>
                      <c:pt idx="842">
                        <c:v>-274.81571044921895</c:v>
                      </c:pt>
                      <c:pt idx="843">
                        <c:v>-276.26176757812499</c:v>
                      </c:pt>
                      <c:pt idx="844">
                        <c:v>-277.66254882812501</c:v>
                      </c:pt>
                      <c:pt idx="845">
                        <c:v>-279.121166992187</c:v>
                      </c:pt>
                      <c:pt idx="846">
                        <c:v>-280.67409667968701</c:v>
                      </c:pt>
                      <c:pt idx="847">
                        <c:v>-282.180505371094</c:v>
                      </c:pt>
                      <c:pt idx="848">
                        <c:v>-283.63536376953101</c:v>
                      </c:pt>
                      <c:pt idx="849">
                        <c:v>-285.144287109375</c:v>
                      </c:pt>
                      <c:pt idx="850">
                        <c:v>-286.67709960937498</c:v>
                      </c:pt>
                      <c:pt idx="851">
                        <c:v>-288.24261474609398</c:v>
                      </c:pt>
                      <c:pt idx="852">
                        <c:v>-289.72637939453102</c:v>
                      </c:pt>
                      <c:pt idx="853">
                        <c:v>-291.167395019531</c:v>
                      </c:pt>
                      <c:pt idx="854">
                        <c:v>-292.65368652343801</c:v>
                      </c:pt>
                      <c:pt idx="855">
                        <c:v>-294.16889648437501</c:v>
                      </c:pt>
                      <c:pt idx="856">
                        <c:v>-295.68410644531298</c:v>
                      </c:pt>
                      <c:pt idx="857">
                        <c:v>-297.15404052734397</c:v>
                      </c:pt>
                      <c:pt idx="858">
                        <c:v>-298.67139892578103</c:v>
                      </c:pt>
                      <c:pt idx="859">
                        <c:v>-300.18623046875001</c:v>
                      </c:pt>
                      <c:pt idx="860">
                        <c:v>-301.63981933593698</c:v>
                      </c:pt>
                      <c:pt idx="861">
                        <c:v>-303.13114013671895</c:v>
                      </c:pt>
                      <c:pt idx="862">
                        <c:v>-304.709228515625</c:v>
                      </c:pt>
                      <c:pt idx="863">
                        <c:v>-306.21564941406302</c:v>
                      </c:pt>
                      <c:pt idx="864">
                        <c:v>-307.77486572265605</c:v>
                      </c:pt>
                      <c:pt idx="865">
                        <c:v>-309.28378906249998</c:v>
                      </c:pt>
                      <c:pt idx="866">
                        <c:v>-310.670739746094</c:v>
                      </c:pt>
                      <c:pt idx="867">
                        <c:v>-312.22115478515605</c:v>
                      </c:pt>
                      <c:pt idx="868">
                        <c:v>-313.746423339844</c:v>
                      </c:pt>
                      <c:pt idx="869">
                        <c:v>-315.17235107421897</c:v>
                      </c:pt>
                      <c:pt idx="870">
                        <c:v>-316.66619873046898</c:v>
                      </c:pt>
                      <c:pt idx="871">
                        <c:v>-318.17763671875002</c:v>
                      </c:pt>
                      <c:pt idx="872">
                        <c:v>-319.66265869140602</c:v>
                      </c:pt>
                      <c:pt idx="873">
                        <c:v>-321.16655273437499</c:v>
                      </c:pt>
                      <c:pt idx="874">
                        <c:v>-322.66917724609397</c:v>
                      </c:pt>
                      <c:pt idx="875">
                        <c:v>-324.17055664062502</c:v>
                      </c:pt>
                      <c:pt idx="876">
                        <c:v>-325.67445068359399</c:v>
                      </c:pt>
                      <c:pt idx="877">
                        <c:v>-327.165771484375</c:v>
                      </c:pt>
                      <c:pt idx="878">
                        <c:v>-328.64704589843802</c:v>
                      </c:pt>
                      <c:pt idx="879">
                        <c:v>-330.14464111328101</c:v>
                      </c:pt>
                      <c:pt idx="880">
                        <c:v>-331.64978027343801</c:v>
                      </c:pt>
                      <c:pt idx="881">
                        <c:v>-333.163745117188</c:v>
                      </c:pt>
                      <c:pt idx="882">
                        <c:v>-334.70787353515601</c:v>
                      </c:pt>
                      <c:pt idx="883">
                        <c:v>-336.228112792969</c:v>
                      </c:pt>
                      <c:pt idx="884">
                        <c:v>-337.62387695312498</c:v>
                      </c:pt>
                      <c:pt idx="885">
                        <c:v>-339.12148437500002</c:v>
                      </c:pt>
                      <c:pt idx="886">
                        <c:v>-345.29799804687502</c:v>
                      </c:pt>
                      <c:pt idx="887">
                        <c:v>-350.22840576171899</c:v>
                      </c:pt>
                      <c:pt idx="888">
                        <c:v>-351.112377929687</c:v>
                      </c:pt>
                      <c:pt idx="889">
                        <c:v>-352.670336914063</c:v>
                      </c:pt>
                      <c:pt idx="890">
                        <c:v>-354.19183349609398</c:v>
                      </c:pt>
                      <c:pt idx="891">
                        <c:v>-355.661791992188</c:v>
                      </c:pt>
                      <c:pt idx="892">
                        <c:v>-357.17574462890605</c:v>
                      </c:pt>
                      <c:pt idx="893">
                        <c:v>-358.69094238281201</c:v>
                      </c:pt>
                      <c:pt idx="894">
                        <c:v>-360.14831542968699</c:v>
                      </c:pt>
                      <c:pt idx="895">
                        <c:v>-361.692456054687</c:v>
                      </c:pt>
                      <c:pt idx="896">
                        <c:v>-363.28184814453101</c:v>
                      </c:pt>
                      <c:pt idx="897">
                        <c:v>-364.72789306640601</c:v>
                      </c:pt>
                      <c:pt idx="898">
                        <c:v>-366.21041259765605</c:v>
                      </c:pt>
                      <c:pt idx="899">
                        <c:v>-367.71430664062501</c:v>
                      </c:pt>
                      <c:pt idx="900">
                        <c:v>-369.18046874999999</c:v>
                      </c:pt>
                      <c:pt idx="901">
                        <c:v>-370.67932128906301</c:v>
                      </c:pt>
                      <c:pt idx="902">
                        <c:v>-372.16309814453103</c:v>
                      </c:pt>
                      <c:pt idx="903">
                        <c:v>-373.66323242187502</c:v>
                      </c:pt>
                      <c:pt idx="904">
                        <c:v>-375.21994628906299</c:v>
                      </c:pt>
                      <c:pt idx="905">
                        <c:v>-376.77412109375001</c:v>
                      </c:pt>
                      <c:pt idx="906">
                        <c:v>-378.30944824218801</c:v>
                      </c:pt>
                      <c:pt idx="907">
                        <c:v>-379.80581054687502</c:v>
                      </c:pt>
                      <c:pt idx="908">
                        <c:v>-381.219165039063</c:v>
                      </c:pt>
                      <c:pt idx="909">
                        <c:v>-382.71802978515603</c:v>
                      </c:pt>
                      <c:pt idx="910">
                        <c:v>-384.23699951171898</c:v>
                      </c:pt>
                      <c:pt idx="911">
                        <c:v>-385.72203369140601</c:v>
                      </c:pt>
                      <c:pt idx="912">
                        <c:v>-387.20959472656199</c:v>
                      </c:pt>
                      <c:pt idx="913">
                        <c:v>-388.73359375000001</c:v>
                      </c:pt>
                      <c:pt idx="914">
                        <c:v>-390.21611328124999</c:v>
                      </c:pt>
                      <c:pt idx="915">
                        <c:v>-391.67347412109399</c:v>
                      </c:pt>
                      <c:pt idx="916">
                        <c:v>-393.16856689453101</c:v>
                      </c:pt>
                      <c:pt idx="917">
                        <c:v>-394.68504638671897</c:v>
                      </c:pt>
                      <c:pt idx="918">
                        <c:v>-396.20024414062499</c:v>
                      </c:pt>
                      <c:pt idx="919">
                        <c:v>-397.74941406250002</c:v>
                      </c:pt>
                      <c:pt idx="920">
                        <c:v>-403.74989013671899</c:v>
                      </c:pt>
                      <c:pt idx="921">
                        <c:v>-409.28134765624998</c:v>
                      </c:pt>
                      <c:pt idx="922">
                        <c:v>-410.127600097656</c:v>
                      </c:pt>
                      <c:pt idx="923">
                        <c:v>-411.60383300781206</c:v>
                      </c:pt>
                      <c:pt idx="924">
                        <c:v>-412.96813964843795</c:v>
                      </c:pt>
                      <c:pt idx="925">
                        <c:v>-414.34755859375002</c:v>
                      </c:pt>
                      <c:pt idx="926">
                        <c:v>-415.72570800781205</c:v>
                      </c:pt>
                      <c:pt idx="927">
                        <c:v>-417.19313964843798</c:v>
                      </c:pt>
                      <c:pt idx="928">
                        <c:v>-418.71340332031298</c:v>
                      </c:pt>
                      <c:pt idx="929">
                        <c:v>-420.17075195312498</c:v>
                      </c:pt>
                      <c:pt idx="930">
                        <c:v>-421.67714843750002</c:v>
                      </c:pt>
                      <c:pt idx="931">
                        <c:v>-423.25397949218797</c:v>
                      </c:pt>
                      <c:pt idx="932">
                        <c:v>-424.77170410156202</c:v>
                      </c:pt>
                      <c:pt idx="933">
                        <c:v>-426.20644531250002</c:v>
                      </c:pt>
                      <c:pt idx="934">
                        <c:v>-427.73674316406294</c:v>
                      </c:pt>
                      <c:pt idx="935">
                        <c:v>-429.33620605468707</c:v>
                      </c:pt>
                      <c:pt idx="936">
                        <c:v>-430.77346191406298</c:v>
                      </c:pt>
                      <c:pt idx="937">
                        <c:v>-432.18933105468705</c:v>
                      </c:pt>
                      <c:pt idx="938">
                        <c:v>-433.72590332031297</c:v>
                      </c:pt>
                      <c:pt idx="939">
                        <c:v>-435.25368652343798</c:v>
                      </c:pt>
                      <c:pt idx="940">
                        <c:v>-436.74374999999998</c:v>
                      </c:pt>
                      <c:pt idx="941">
                        <c:v>-438.20236816406293</c:v>
                      </c:pt>
                      <c:pt idx="942">
                        <c:v>-439.70500488281203</c:v>
                      </c:pt>
                      <c:pt idx="943">
                        <c:v>-441.26674804687502</c:v>
                      </c:pt>
                      <c:pt idx="944">
                        <c:v>-442.78071289062501</c:v>
                      </c:pt>
                      <c:pt idx="945">
                        <c:v>-444.23554687500001</c:v>
                      </c:pt>
                      <c:pt idx="946">
                        <c:v>-445.70925292968707</c:v>
                      </c:pt>
                      <c:pt idx="947">
                        <c:v>-447.220703125</c:v>
                      </c:pt>
                      <c:pt idx="948">
                        <c:v>-448.77866210937498</c:v>
                      </c:pt>
                      <c:pt idx="949">
                        <c:v>-450.26745605468705</c:v>
                      </c:pt>
                      <c:pt idx="950">
                        <c:v>-451.71728515625</c:v>
                      </c:pt>
                      <c:pt idx="951">
                        <c:v>-453.25764160156206</c:v>
                      </c:pt>
                      <c:pt idx="952">
                        <c:v>-454.767822265625</c:v>
                      </c:pt>
                      <c:pt idx="953">
                        <c:v>-456.20886230468705</c:v>
                      </c:pt>
                      <c:pt idx="954">
                        <c:v>-457.708984375</c:v>
                      </c:pt>
                      <c:pt idx="955">
                        <c:v>-459.23674316406294</c:v>
                      </c:pt>
                      <c:pt idx="956">
                        <c:v>-460.72050781249999</c:v>
                      </c:pt>
                      <c:pt idx="957">
                        <c:v>-462.21811523437498</c:v>
                      </c:pt>
                      <c:pt idx="958">
                        <c:v>-463.73583984375</c:v>
                      </c:pt>
                      <c:pt idx="959">
                        <c:v>-465.264892578125</c:v>
                      </c:pt>
                      <c:pt idx="960">
                        <c:v>-466.78010253906297</c:v>
                      </c:pt>
                      <c:pt idx="961">
                        <c:v>-468.33430175781206</c:v>
                      </c:pt>
                      <c:pt idx="962">
                        <c:v>-469.85832519531294</c:v>
                      </c:pt>
                      <c:pt idx="963">
                        <c:v>-471.29052734375</c:v>
                      </c:pt>
                      <c:pt idx="964">
                        <c:v>-472.77177734374999</c:v>
                      </c:pt>
                      <c:pt idx="965">
                        <c:v>-474.30837402343798</c:v>
                      </c:pt>
                      <c:pt idx="966">
                        <c:v>-475.77956542968707</c:v>
                      </c:pt>
                      <c:pt idx="967">
                        <c:v>-477.23693847656205</c:v>
                      </c:pt>
                      <c:pt idx="968">
                        <c:v>-478.78107910156206</c:v>
                      </c:pt>
                      <c:pt idx="969">
                        <c:v>-480.26735839843798</c:v>
                      </c:pt>
                      <c:pt idx="970">
                        <c:v>-481.762451171875</c:v>
                      </c:pt>
                      <c:pt idx="971">
                        <c:v>-483.26384277343794</c:v>
                      </c:pt>
                      <c:pt idx="972">
                        <c:v>-484.71491699218797</c:v>
                      </c:pt>
                      <c:pt idx="973">
                        <c:v>-486.21376953125002</c:v>
                      </c:pt>
                      <c:pt idx="974">
                        <c:v>-487.77175292968707</c:v>
                      </c:pt>
                      <c:pt idx="975">
                        <c:v>-489.308349609375</c:v>
                      </c:pt>
                      <c:pt idx="976">
                        <c:v>-490.77326660156206</c:v>
                      </c:pt>
                      <c:pt idx="977">
                        <c:v>-492.27087402343795</c:v>
                      </c:pt>
                      <c:pt idx="978">
                        <c:v>-493.796142578125</c:v>
                      </c:pt>
                      <c:pt idx="979">
                        <c:v>-495.24343261718798</c:v>
                      </c:pt>
                      <c:pt idx="980">
                        <c:v>-496.69951171874999</c:v>
                      </c:pt>
                      <c:pt idx="981">
                        <c:v>-498.33796386718797</c:v>
                      </c:pt>
                      <c:pt idx="982">
                        <c:v>-499.84941406249999</c:v>
                      </c:pt>
                      <c:pt idx="983">
                        <c:v>-501.22629394531293</c:v>
                      </c:pt>
                      <c:pt idx="984">
                        <c:v>-502.73771972656203</c:v>
                      </c:pt>
                      <c:pt idx="985">
                        <c:v>-504.26801757812501</c:v>
                      </c:pt>
                      <c:pt idx="986">
                        <c:v>-505.75432128906294</c:v>
                      </c:pt>
                      <c:pt idx="987">
                        <c:v>-507.25822753906294</c:v>
                      </c:pt>
                      <c:pt idx="988">
                        <c:v>-508.72314453125</c:v>
                      </c:pt>
                      <c:pt idx="989">
                        <c:v>-510.20314941406298</c:v>
                      </c:pt>
                      <c:pt idx="990">
                        <c:v>-511.79755859375001</c:v>
                      </c:pt>
                      <c:pt idx="991">
                        <c:v>-513.38945312500005</c:v>
                      </c:pt>
                      <c:pt idx="992">
                        <c:v>-514.84055175781202</c:v>
                      </c:pt>
                      <c:pt idx="993">
                        <c:v>-516.29165039062502</c:v>
                      </c:pt>
                      <c:pt idx="994">
                        <c:v>-517.80812988281207</c:v>
                      </c:pt>
                      <c:pt idx="995">
                        <c:v>-519.26298828125005</c:v>
                      </c:pt>
                      <c:pt idx="996">
                        <c:v>-520.79201660156207</c:v>
                      </c:pt>
                      <c:pt idx="997">
                        <c:v>-522.30847167968705</c:v>
                      </c:pt>
                      <c:pt idx="998">
                        <c:v>-523.76206054687498</c:v>
                      </c:pt>
                      <c:pt idx="999">
                        <c:v>-525.24709472656207</c:v>
                      </c:pt>
                      <c:pt idx="1000">
                        <c:v>-526.735913085937</c:v>
                      </c:pt>
                      <c:pt idx="1001">
                        <c:v>-528.23979492187505</c:v>
                      </c:pt>
                      <c:pt idx="1002">
                        <c:v>-529.78894042968705</c:v>
                      </c:pt>
                      <c:pt idx="1003">
                        <c:v>-531.31547851562505</c:v>
                      </c:pt>
                      <c:pt idx="1004">
                        <c:v>-532.76027832031298</c:v>
                      </c:pt>
                      <c:pt idx="1005">
                        <c:v>-534.26164550781209</c:v>
                      </c:pt>
                      <c:pt idx="1006">
                        <c:v>-535.79067382812502</c:v>
                      </c:pt>
                      <c:pt idx="1007">
                        <c:v>-537.28703613281209</c:v>
                      </c:pt>
                      <c:pt idx="1008">
                        <c:v>-538.82614746093702</c:v>
                      </c:pt>
                      <c:pt idx="1009">
                        <c:v>-540.29357910156205</c:v>
                      </c:pt>
                      <c:pt idx="1010">
                        <c:v>-541.72453613281209</c:v>
                      </c:pt>
                      <c:pt idx="1011">
                        <c:v>-543.26362304687495</c:v>
                      </c:pt>
                      <c:pt idx="1012">
                        <c:v>-544.78134765624998</c:v>
                      </c:pt>
                      <c:pt idx="1013">
                        <c:v>-546.246264648438</c:v>
                      </c:pt>
                      <c:pt idx="1014">
                        <c:v>-547.78662109375</c:v>
                      </c:pt>
                      <c:pt idx="1015">
                        <c:v>-549.28422851562505</c:v>
                      </c:pt>
                      <c:pt idx="1016">
                        <c:v>-550.72399902343795</c:v>
                      </c:pt>
                      <c:pt idx="1017">
                        <c:v>-552.23417968750005</c:v>
                      </c:pt>
                      <c:pt idx="1018">
                        <c:v>-553.78586425781202</c:v>
                      </c:pt>
                      <c:pt idx="1019">
                        <c:v>-555.27214355468709</c:v>
                      </c:pt>
                      <c:pt idx="1020">
                        <c:v>-556.748364257812</c:v>
                      </c:pt>
                      <c:pt idx="1021">
                        <c:v>-558.28371582031298</c:v>
                      </c:pt>
                      <c:pt idx="1022">
                        <c:v>-559.78132324218791</c:v>
                      </c:pt>
                      <c:pt idx="1023">
                        <c:v>-561.26884765625005</c:v>
                      </c:pt>
                      <c:pt idx="1024">
                        <c:v>-562.80166015625002</c:v>
                      </c:pt>
                      <c:pt idx="1025">
                        <c:v>-564.29550781249998</c:v>
                      </c:pt>
                      <c:pt idx="1026">
                        <c:v>-565.76923828124995</c:v>
                      </c:pt>
                      <c:pt idx="1027">
                        <c:v>-567.25678710937495</c:v>
                      </c:pt>
                      <c:pt idx="1028">
                        <c:v>-568.78457031250002</c:v>
                      </c:pt>
                      <c:pt idx="1029">
                        <c:v>-570.30227050781207</c:v>
                      </c:pt>
                      <c:pt idx="1030">
                        <c:v>-571.881591796875</c:v>
                      </c:pt>
                      <c:pt idx="1031">
                        <c:v>-573.47602539062495</c:v>
                      </c:pt>
                      <c:pt idx="1032">
                        <c:v>-574.84160156250005</c:v>
                      </c:pt>
                      <c:pt idx="1033">
                        <c:v>-576.23735351562505</c:v>
                      </c:pt>
                      <c:pt idx="1034">
                        <c:v>-577.76262207031209</c:v>
                      </c:pt>
                      <c:pt idx="1035">
                        <c:v>-579.28916015624998</c:v>
                      </c:pt>
                      <c:pt idx="1036">
                        <c:v>-580.76916503906295</c:v>
                      </c:pt>
                      <c:pt idx="1037">
                        <c:v>-582.244140625</c:v>
                      </c:pt>
                      <c:pt idx="1038">
                        <c:v>-583.80336914062502</c:v>
                      </c:pt>
                      <c:pt idx="1039">
                        <c:v>-585.288403320312</c:v>
                      </c:pt>
                      <c:pt idx="1040">
                        <c:v>-586.74702148437495</c:v>
                      </c:pt>
                      <c:pt idx="1041">
                        <c:v>-588.28359375000002</c:v>
                      </c:pt>
                      <c:pt idx="1042">
                        <c:v>-589.782470703125</c:v>
                      </c:pt>
                      <c:pt idx="1043">
                        <c:v>-591.27504882812502</c:v>
                      </c:pt>
                      <c:pt idx="1044">
                        <c:v>-592.802807617187</c:v>
                      </c:pt>
                      <c:pt idx="1045">
                        <c:v>-594.27275390625005</c:v>
                      </c:pt>
                      <c:pt idx="1046">
                        <c:v>-595.79677734375002</c:v>
                      </c:pt>
                      <c:pt idx="1047">
                        <c:v>-597.33383789062498</c:v>
                      </c:pt>
                      <c:pt idx="1048">
                        <c:v>-598.79294433593793</c:v>
                      </c:pt>
                      <c:pt idx="1049">
                        <c:v>-600.286791992188</c:v>
                      </c:pt>
                      <c:pt idx="1050">
                        <c:v>-601.770581054687</c:v>
                      </c:pt>
                      <c:pt idx="1051">
                        <c:v>-603.29709472656293</c:v>
                      </c:pt>
                      <c:pt idx="1052">
                        <c:v>-604.83242187500002</c:v>
                      </c:pt>
                      <c:pt idx="1053">
                        <c:v>-606.38537597656295</c:v>
                      </c:pt>
                      <c:pt idx="1054">
                        <c:v>-607.90939941406202</c:v>
                      </c:pt>
                      <c:pt idx="1055">
                        <c:v>-609.31520996093707</c:v>
                      </c:pt>
                      <c:pt idx="1056">
                        <c:v>-610.79770507812498</c:v>
                      </c:pt>
                      <c:pt idx="1057">
                        <c:v>-612.33051757812495</c:v>
                      </c:pt>
                      <c:pt idx="1058">
                        <c:v>-613.84321289062495</c:v>
                      </c:pt>
                      <c:pt idx="1059">
                        <c:v>-615.39235839843798</c:v>
                      </c:pt>
                      <c:pt idx="1060">
                        <c:v>-616.901293945313</c:v>
                      </c:pt>
                      <c:pt idx="1061">
                        <c:v>-618.34736328124995</c:v>
                      </c:pt>
                      <c:pt idx="1062">
                        <c:v>-619.85378417968798</c:v>
                      </c:pt>
                      <c:pt idx="1063">
                        <c:v>-621.37526855468707</c:v>
                      </c:pt>
                      <c:pt idx="1064">
                        <c:v>-622.83386230468705</c:v>
                      </c:pt>
                      <c:pt idx="1065">
                        <c:v>-624.28874511718709</c:v>
                      </c:pt>
                      <c:pt idx="1066">
                        <c:v>-625.27583007812495</c:v>
                      </c:pt>
                      <c:pt idx="1067">
                        <c:v>-626.84509277343705</c:v>
                      </c:pt>
                      <c:pt idx="1068">
                        <c:v>-633.46677246093702</c:v>
                      </c:pt>
                      <c:pt idx="1069">
                        <c:v>-638.99694824218795</c:v>
                      </c:pt>
                      <c:pt idx="1070">
                        <c:v>-639.71494140624998</c:v>
                      </c:pt>
                      <c:pt idx="1071">
                        <c:v>-641.07929687499995</c:v>
                      </c:pt>
                      <c:pt idx="1072">
                        <c:v>-642.43608398437505</c:v>
                      </c:pt>
                      <c:pt idx="1073">
                        <c:v>-643.83559570312502</c:v>
                      </c:pt>
                      <c:pt idx="1074">
                        <c:v>-645.33823242187498</c:v>
                      </c:pt>
                      <c:pt idx="1075">
                        <c:v>-646.862231445313</c:v>
                      </c:pt>
                      <c:pt idx="1076">
                        <c:v>-648.391284179688</c:v>
                      </c:pt>
                      <c:pt idx="1077">
                        <c:v>-649.88764648437495</c:v>
                      </c:pt>
                      <c:pt idx="1078">
                        <c:v>-651.37895507812505</c:v>
                      </c:pt>
                      <c:pt idx="1079">
                        <c:v>-652.86647949218798</c:v>
                      </c:pt>
                      <c:pt idx="1080">
                        <c:v>-654.40053710937502</c:v>
                      </c:pt>
                      <c:pt idx="1081">
                        <c:v>-655.97233886718709</c:v>
                      </c:pt>
                      <c:pt idx="1082">
                        <c:v>-657.459887695313</c:v>
                      </c:pt>
                      <c:pt idx="1083">
                        <c:v>-658.89084472656293</c:v>
                      </c:pt>
                      <c:pt idx="1084">
                        <c:v>-660.38090820312505</c:v>
                      </c:pt>
                      <c:pt idx="1085">
                        <c:v>-661.907470703125</c:v>
                      </c:pt>
                      <c:pt idx="1086">
                        <c:v>-663.43273925781205</c:v>
                      </c:pt>
                      <c:pt idx="1087">
                        <c:v>-664.964282226563</c:v>
                      </c:pt>
                      <c:pt idx="1088">
                        <c:v>-666.44804687500005</c:v>
                      </c:pt>
                      <c:pt idx="1089">
                        <c:v>-667.88903808593795</c:v>
                      </c:pt>
                      <c:pt idx="1090">
                        <c:v>-669.39545898437495</c:v>
                      </c:pt>
                      <c:pt idx="1091">
                        <c:v>-670.891845703125</c:v>
                      </c:pt>
                      <c:pt idx="1092">
                        <c:v>-672.39067382812505</c:v>
                      </c:pt>
                      <c:pt idx="1093">
                        <c:v>-673.890795898438</c:v>
                      </c:pt>
                      <c:pt idx="1094">
                        <c:v>-675.39597167968793</c:v>
                      </c:pt>
                      <c:pt idx="1095">
                        <c:v>-676.918701171875</c:v>
                      </c:pt>
                      <c:pt idx="1096">
                        <c:v>-678.41003417968795</c:v>
                      </c:pt>
                      <c:pt idx="1097">
                        <c:v>-679.98059082031205</c:v>
                      </c:pt>
                      <c:pt idx="1098">
                        <c:v>-681.50834960937505</c:v>
                      </c:pt>
                      <c:pt idx="1099">
                        <c:v>-683.00344238281298</c:v>
                      </c:pt>
                      <c:pt idx="1100">
                        <c:v>-684.46586914062505</c:v>
                      </c:pt>
                      <c:pt idx="1101">
                        <c:v>-685.89682617187498</c:v>
                      </c:pt>
                      <c:pt idx="1102">
                        <c:v>-687.39440917968795</c:v>
                      </c:pt>
                      <c:pt idx="1103">
                        <c:v>-688.94230957031209</c:v>
                      </c:pt>
                      <c:pt idx="1104">
                        <c:v>-690.48269042968798</c:v>
                      </c:pt>
                      <c:pt idx="1105">
                        <c:v>-691.933764648438</c:v>
                      </c:pt>
                      <c:pt idx="1106">
                        <c:v>-693.384838867187</c:v>
                      </c:pt>
                      <c:pt idx="1107">
                        <c:v>-694.91010742187495</c:v>
                      </c:pt>
                      <c:pt idx="1108">
                        <c:v>-696.45925292968798</c:v>
                      </c:pt>
                      <c:pt idx="1109">
                        <c:v>-698.02854003906293</c:v>
                      </c:pt>
                      <c:pt idx="1110">
                        <c:v>-699.53117675781209</c:v>
                      </c:pt>
                      <c:pt idx="1111">
                        <c:v>-700.95080566406205</c:v>
                      </c:pt>
                      <c:pt idx="1112">
                        <c:v>-702.46350097656295</c:v>
                      </c:pt>
                      <c:pt idx="1113">
                        <c:v>-703.963623046875</c:v>
                      </c:pt>
                      <c:pt idx="1114">
                        <c:v>-705.43103027343705</c:v>
                      </c:pt>
                      <c:pt idx="1115">
                        <c:v>-706.93491210937498</c:v>
                      </c:pt>
                      <c:pt idx="1116">
                        <c:v>-708.48662109375005</c:v>
                      </c:pt>
                      <c:pt idx="1117">
                        <c:v>-709.99428710937502</c:v>
                      </c:pt>
                      <c:pt idx="1118">
                        <c:v>-711.48308105468709</c:v>
                      </c:pt>
                      <c:pt idx="1119">
                        <c:v>-712.99328613281295</c:v>
                      </c:pt>
                      <c:pt idx="1120">
                        <c:v>-714.47705078125</c:v>
                      </c:pt>
                      <c:pt idx="1121">
                        <c:v>-716.01738281250005</c:v>
                      </c:pt>
                      <c:pt idx="1122">
                        <c:v>-717.57912597656298</c:v>
                      </c:pt>
                      <c:pt idx="1123">
                        <c:v>-719.03276367187505</c:v>
                      </c:pt>
                      <c:pt idx="1124">
                        <c:v>-745.88779296874998</c:v>
                      </c:pt>
                      <c:pt idx="1125">
                        <c:v>-765.410717773437</c:v>
                      </c:pt>
                      <c:pt idx="1126">
                        <c:v>-766.17524414062495</c:v>
                      </c:pt>
                      <c:pt idx="1127">
                        <c:v>-767.720629882813</c:v>
                      </c:pt>
                      <c:pt idx="1128">
                        <c:v>-769.33642578125</c:v>
                      </c:pt>
                      <c:pt idx="1129">
                        <c:v>-770.75358886718709</c:v>
                      </c:pt>
                      <c:pt idx="1130">
                        <c:v>-772.20847167968793</c:v>
                      </c:pt>
                      <c:pt idx="1131">
                        <c:v>-773.76516113281298</c:v>
                      </c:pt>
                      <c:pt idx="1132">
                        <c:v>-775.13073730468705</c:v>
                      </c:pt>
                      <c:pt idx="1133">
                        <c:v>-776.433422851562</c:v>
                      </c:pt>
                      <c:pt idx="1134">
                        <c:v>-777.83293457031209</c:v>
                      </c:pt>
                      <c:pt idx="1135">
                        <c:v>-779.15952148437498</c:v>
                      </c:pt>
                      <c:pt idx="1136">
                        <c:v>-780.60056152343702</c:v>
                      </c:pt>
                      <c:pt idx="1137">
                        <c:v>-782.10952148437502</c:v>
                      </c:pt>
                      <c:pt idx="1138">
                        <c:v>-783.573168945313</c:v>
                      </c:pt>
                      <c:pt idx="1139">
                        <c:v>-785.09086914062505</c:v>
                      </c:pt>
                      <c:pt idx="1140">
                        <c:v>-786.64003906250002</c:v>
                      </c:pt>
                      <c:pt idx="1141">
                        <c:v>-788.11252441406202</c:v>
                      </c:pt>
                      <c:pt idx="1142">
                        <c:v>-789.61765136718702</c:v>
                      </c:pt>
                      <c:pt idx="1143">
                        <c:v>-791.15922851562505</c:v>
                      </c:pt>
                      <c:pt idx="1144">
                        <c:v>-792.61032714843793</c:v>
                      </c:pt>
                      <c:pt idx="1145">
                        <c:v>-794.06142578125002</c:v>
                      </c:pt>
                      <c:pt idx="1146">
                        <c:v>-795.64829101562498</c:v>
                      </c:pt>
                      <c:pt idx="1147">
                        <c:v>-797.16728515625005</c:v>
                      </c:pt>
                      <c:pt idx="1148">
                        <c:v>-798.60078124999995</c:v>
                      </c:pt>
                      <c:pt idx="1149">
                        <c:v>-800.12226562499995</c:v>
                      </c:pt>
                      <c:pt idx="1150">
                        <c:v>-801.62614746093709</c:v>
                      </c:pt>
                      <c:pt idx="1151">
                        <c:v>-803.143872070312</c:v>
                      </c:pt>
                      <c:pt idx="1152">
                        <c:v>-804.617602539063</c:v>
                      </c:pt>
                      <c:pt idx="1153">
                        <c:v>-806.08127441406202</c:v>
                      </c:pt>
                      <c:pt idx="1154">
                        <c:v>-807.59899902343705</c:v>
                      </c:pt>
                      <c:pt idx="1155">
                        <c:v>-809.089038085938</c:v>
                      </c:pt>
                      <c:pt idx="1156">
                        <c:v>-810.59670410156207</c:v>
                      </c:pt>
                      <c:pt idx="1157">
                        <c:v>-812.13454589843798</c:v>
                      </c:pt>
                      <c:pt idx="1158">
                        <c:v>-813.63967285156207</c:v>
                      </c:pt>
                      <c:pt idx="1159">
                        <c:v>-815.137280273437</c:v>
                      </c:pt>
                      <c:pt idx="1160">
                        <c:v>-816.66005859375002</c:v>
                      </c:pt>
                      <c:pt idx="1161">
                        <c:v>-818.142578125</c:v>
                      </c:pt>
                      <c:pt idx="1162">
                        <c:v>-819.65776367187505</c:v>
                      </c:pt>
                      <c:pt idx="1163">
                        <c:v>-821.18930664062498</c:v>
                      </c:pt>
                      <c:pt idx="1164">
                        <c:v>-822.65673828125</c:v>
                      </c:pt>
                      <c:pt idx="1165">
                        <c:v>-824.18706054687505</c:v>
                      </c:pt>
                      <c:pt idx="1166">
                        <c:v>-825.68339843750005</c:v>
                      </c:pt>
                      <c:pt idx="1167">
                        <c:v>-827.14580078125005</c:v>
                      </c:pt>
                      <c:pt idx="1168">
                        <c:v>-828.67988281249995</c:v>
                      </c:pt>
                      <c:pt idx="1169">
                        <c:v>-830.26044921874995</c:v>
                      </c:pt>
                      <c:pt idx="1170">
                        <c:v>-831.80458984375002</c:v>
                      </c:pt>
                      <c:pt idx="1171">
                        <c:v>-833.22299804687498</c:v>
                      </c:pt>
                      <c:pt idx="1172">
                        <c:v>-834.63632812499998</c:v>
                      </c:pt>
                      <c:pt idx="1173">
                        <c:v>-836.17792968749995</c:v>
                      </c:pt>
                      <c:pt idx="1174">
                        <c:v>-837.72709960937505</c:v>
                      </c:pt>
                      <c:pt idx="1175">
                        <c:v>-839.20708007812505</c:v>
                      </c:pt>
                      <c:pt idx="1176">
                        <c:v>-840.70595703125002</c:v>
                      </c:pt>
                      <c:pt idx="1177">
                        <c:v>-842.16962890624995</c:v>
                      </c:pt>
                      <c:pt idx="1178">
                        <c:v>-843.67226562500002</c:v>
                      </c:pt>
                      <c:pt idx="1179">
                        <c:v>-845.24409179687495</c:v>
                      </c:pt>
                      <c:pt idx="1180">
                        <c:v>-846.73291015625</c:v>
                      </c:pt>
                      <c:pt idx="1181">
                        <c:v>-848.18647460937495</c:v>
                      </c:pt>
                      <c:pt idx="1182">
                        <c:v>-849.69160156249995</c:v>
                      </c:pt>
                      <c:pt idx="1183">
                        <c:v>-851.19550781249995</c:v>
                      </c:pt>
                      <c:pt idx="1184">
                        <c:v>-852.67929687499998</c:v>
                      </c:pt>
                      <c:pt idx="1185">
                        <c:v>-854.17817382812495</c:v>
                      </c:pt>
                      <c:pt idx="1186">
                        <c:v>-855.677001953125</c:v>
                      </c:pt>
                      <c:pt idx="1187">
                        <c:v>-857.180908203125</c:v>
                      </c:pt>
                      <c:pt idx="1188">
                        <c:v>-858.70747070312495</c:v>
                      </c:pt>
                      <c:pt idx="1189">
                        <c:v>-860.42006835937502</c:v>
                      </c:pt>
                      <c:pt idx="1190">
                        <c:v>-862.09873046874998</c:v>
                      </c:pt>
                      <c:pt idx="1191">
                        <c:v>-863.47939453125002</c:v>
                      </c:pt>
                      <c:pt idx="1192">
                        <c:v>-864.87641601562495</c:v>
                      </c:pt>
                      <c:pt idx="1193">
                        <c:v>-866.291015625</c:v>
                      </c:pt>
                      <c:pt idx="1194">
                        <c:v>-867.70810546874998</c:v>
                      </c:pt>
                      <c:pt idx="1195">
                        <c:v>-869.19316406250005</c:v>
                      </c:pt>
                      <c:pt idx="1196">
                        <c:v>-870.68955078124998</c:v>
                      </c:pt>
                      <c:pt idx="1197">
                        <c:v>-872.22866210937502</c:v>
                      </c:pt>
                      <c:pt idx="1198">
                        <c:v>-873.73759765625005</c:v>
                      </c:pt>
                      <c:pt idx="1199">
                        <c:v>-875.20751953125</c:v>
                      </c:pt>
                      <c:pt idx="1200">
                        <c:v>-876.76040039062502</c:v>
                      </c:pt>
                      <c:pt idx="1201">
                        <c:v>-878.28569335937505</c:v>
                      </c:pt>
                      <c:pt idx="1202">
                        <c:v>-879.79086914062498</c:v>
                      </c:pt>
                      <c:pt idx="1203">
                        <c:v>-881.32241210937502</c:v>
                      </c:pt>
                      <c:pt idx="1204">
                        <c:v>-882.78105468750005</c:v>
                      </c:pt>
                      <c:pt idx="1205">
                        <c:v>-884.26606445312495</c:v>
                      </c:pt>
                      <c:pt idx="1206">
                        <c:v>-885.86298828124995</c:v>
                      </c:pt>
                      <c:pt idx="1207">
                        <c:v>-887.34174804687495</c:v>
                      </c:pt>
                      <c:pt idx="1208">
                        <c:v>-888.72744140625002</c:v>
                      </c:pt>
                      <c:pt idx="1209">
                        <c:v>-890.25649414062502</c:v>
                      </c:pt>
                      <c:pt idx="1210">
                        <c:v>-891.74277343749998</c:v>
                      </c:pt>
                      <c:pt idx="1211">
                        <c:v>-893.24916992187502</c:v>
                      </c:pt>
                      <c:pt idx="1212">
                        <c:v>-894.79584960937495</c:v>
                      </c:pt>
                      <c:pt idx="1213">
                        <c:v>-896.26450195312498</c:v>
                      </c:pt>
                      <c:pt idx="1214">
                        <c:v>-897.73696289062502</c:v>
                      </c:pt>
                      <c:pt idx="1215">
                        <c:v>-899.24462890625</c:v>
                      </c:pt>
                      <c:pt idx="1216">
                        <c:v>-900.782470703125</c:v>
                      </c:pt>
                      <c:pt idx="1217">
                        <c:v>-902.28388671874995</c:v>
                      </c:pt>
                      <c:pt idx="1218">
                        <c:v>-903.77519531250005</c:v>
                      </c:pt>
                      <c:pt idx="1219">
                        <c:v>-905.26899414062495</c:v>
                      </c:pt>
                      <c:pt idx="1220">
                        <c:v>-906.74897460937495</c:v>
                      </c:pt>
                      <c:pt idx="1221">
                        <c:v>-908.24160156250002</c:v>
                      </c:pt>
                      <c:pt idx="1222">
                        <c:v>-909.76689453125005</c:v>
                      </c:pt>
                      <c:pt idx="1223">
                        <c:v>-911.32861328125</c:v>
                      </c:pt>
                      <c:pt idx="1224">
                        <c:v>-912.84506835937498</c:v>
                      </c:pt>
                      <c:pt idx="1225">
                        <c:v>-914.3037109375</c:v>
                      </c:pt>
                      <c:pt idx="1226">
                        <c:v>-915.77363281249995</c:v>
                      </c:pt>
                      <c:pt idx="1227">
                        <c:v>-917.26616210937505</c:v>
                      </c:pt>
                      <c:pt idx="1228">
                        <c:v>-918.801513671875</c:v>
                      </c:pt>
                      <c:pt idx="1229">
                        <c:v>-920.38715820312495</c:v>
                      </c:pt>
                      <c:pt idx="1230">
                        <c:v>-921.84453125000005</c:v>
                      </c:pt>
                      <c:pt idx="1231">
                        <c:v>-923.280517578125</c:v>
                      </c:pt>
                      <c:pt idx="1232">
                        <c:v>-924.784423828125</c:v>
                      </c:pt>
                      <c:pt idx="1233">
                        <c:v>-926.329833984375</c:v>
                      </c:pt>
                      <c:pt idx="1234">
                        <c:v>-927.85634765625002</c:v>
                      </c:pt>
                      <c:pt idx="1235">
                        <c:v>-929.31367187499995</c:v>
                      </c:pt>
                      <c:pt idx="1236">
                        <c:v>-930.82763671875</c:v>
                      </c:pt>
                      <c:pt idx="1237">
                        <c:v>-932.31523437500005</c:v>
                      </c:pt>
                      <c:pt idx="1238">
                        <c:v>-933.79648437499998</c:v>
                      </c:pt>
                      <c:pt idx="1239">
                        <c:v>-935.41352539062495</c:v>
                      </c:pt>
                      <c:pt idx="1240">
                        <c:v>-936.92495117187502</c:v>
                      </c:pt>
                      <c:pt idx="1241">
                        <c:v>-938.34584960937502</c:v>
                      </c:pt>
                      <c:pt idx="1242">
                        <c:v>-939.84726562499998</c:v>
                      </c:pt>
                      <c:pt idx="1243">
                        <c:v>-941.31093750000002</c:v>
                      </c:pt>
                      <c:pt idx="1244">
                        <c:v>-942.79345703125</c:v>
                      </c:pt>
                      <c:pt idx="1245">
                        <c:v>-944.34135742187505</c:v>
                      </c:pt>
                      <c:pt idx="1246">
                        <c:v>-945.86909179687495</c:v>
                      </c:pt>
                      <c:pt idx="1247">
                        <c:v>-947.33774414062498</c:v>
                      </c:pt>
                      <c:pt idx="1248">
                        <c:v>-948.82656250000002</c:v>
                      </c:pt>
                      <c:pt idx="1249">
                        <c:v>-950.32670898437505</c:v>
                      </c:pt>
                      <c:pt idx="1250">
                        <c:v>-951.82304687500005</c:v>
                      </c:pt>
                      <c:pt idx="1251">
                        <c:v>-953.38730468749998</c:v>
                      </c:pt>
                      <c:pt idx="1252">
                        <c:v>-954.94023437500005</c:v>
                      </c:pt>
                      <c:pt idx="1253">
                        <c:v>-956.36489257812502</c:v>
                      </c:pt>
                      <c:pt idx="1254">
                        <c:v>-957.80844726562498</c:v>
                      </c:pt>
                      <c:pt idx="1255">
                        <c:v>-959.326171875</c:v>
                      </c:pt>
                      <c:pt idx="1256">
                        <c:v>-960.85273437499995</c:v>
                      </c:pt>
                      <c:pt idx="1257">
                        <c:v>-962.34028320312495</c:v>
                      </c:pt>
                      <c:pt idx="1258">
                        <c:v>-963.83281250000005</c:v>
                      </c:pt>
                      <c:pt idx="1259">
                        <c:v>-965.33920898437498</c:v>
                      </c:pt>
                      <c:pt idx="1260">
                        <c:v>-966.82802734375002</c:v>
                      </c:pt>
                      <c:pt idx="1261">
                        <c:v>-968.33193359375002</c:v>
                      </c:pt>
                      <c:pt idx="1262">
                        <c:v>-969.87729492187498</c:v>
                      </c:pt>
                      <c:pt idx="1263">
                        <c:v>-971.42270507812498</c:v>
                      </c:pt>
                      <c:pt idx="1264">
                        <c:v>-972.92158203124995</c:v>
                      </c:pt>
                      <c:pt idx="1265">
                        <c:v>-974.39404296875</c:v>
                      </c:pt>
                      <c:pt idx="1266">
                        <c:v>-975.90170898437498</c:v>
                      </c:pt>
                      <c:pt idx="1267">
                        <c:v>-977.40180664062495</c:v>
                      </c:pt>
                      <c:pt idx="1268">
                        <c:v>-978.89189453125005</c:v>
                      </c:pt>
                      <c:pt idx="1269">
                        <c:v>-980.42470703125002</c:v>
                      </c:pt>
                      <c:pt idx="1270">
                        <c:v>-981.90341796874998</c:v>
                      </c:pt>
                      <c:pt idx="1271">
                        <c:v>-983.38466796875002</c:v>
                      </c:pt>
                      <c:pt idx="1272">
                        <c:v>-984.92255859374995</c:v>
                      </c:pt>
                      <c:pt idx="1273">
                        <c:v>-986.39628906250005</c:v>
                      </c:pt>
                      <c:pt idx="1274">
                        <c:v>-987.88002929687502</c:v>
                      </c:pt>
                      <c:pt idx="1275">
                        <c:v>-989.42919921875</c:v>
                      </c:pt>
                      <c:pt idx="1276">
                        <c:v>-990.93686523437498</c:v>
                      </c:pt>
                      <c:pt idx="1277">
                        <c:v>-992.42441406249998</c:v>
                      </c:pt>
                      <c:pt idx="1278">
                        <c:v>-993.88681640624998</c:v>
                      </c:pt>
                      <c:pt idx="1279">
                        <c:v>-995.41962890624995</c:v>
                      </c:pt>
                      <c:pt idx="1280">
                        <c:v>-996.94111328124995</c:v>
                      </c:pt>
                      <c:pt idx="1281">
                        <c:v>-998.41704101562505</c:v>
                      </c:pt>
                      <c:pt idx="1282">
                        <c:v>-1000.01416015625</c:v>
                      </c:pt>
                    </c:numCache>
                  </c:numRef>
                </c:xVal>
                <c:y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data_Loop!$BS$13:$BS$1295</c15:sqref>
                        </c15:formulaRef>
                      </c:ext>
                    </c:extLst>
                    <c:numCache>
                      <c:formatCode>General</c:formatCode>
                      <c:ptCount val="1283"/>
                      <c:pt idx="0">
                        <c:v>3.4813682832459498E-4</c:v>
                      </c:pt>
                      <c:pt idx="1">
                        <c:v>3.6607419736375498E-4</c:v>
                      </c:pt>
                      <c:pt idx="2">
                        <c:v>4.4400965972811901E-4</c:v>
                      </c:pt>
                      <c:pt idx="3">
                        <c:v>4.13010583550902E-4</c:v>
                      </c:pt>
                      <c:pt idx="4">
                        <c:v>4.6104168008636399E-4</c:v>
                      </c:pt>
                      <c:pt idx="5">
                        <c:v>4.7550294763745802E-4</c:v>
                      </c:pt>
                      <c:pt idx="6">
                        <c:v>4.4239612462560602E-4</c:v>
                      </c:pt>
                      <c:pt idx="7">
                        <c:v>4.89365652272275E-4</c:v>
                      </c:pt>
                      <c:pt idx="8">
                        <c:v>4.0525561225333601E-4</c:v>
                      </c:pt>
                      <c:pt idx="9">
                        <c:v>3.8010173838926199E-4</c:v>
                      </c:pt>
                      <c:pt idx="10">
                        <c:v>5.0918778154626198E-4</c:v>
                      </c:pt>
                      <c:pt idx="11">
                        <c:v>4.79416895963177E-4</c:v>
                      </c:pt>
                      <c:pt idx="12">
                        <c:v>5.1086415519223404E-4</c:v>
                      </c:pt>
                      <c:pt idx="13">
                        <c:v>4.7304757907424302E-4</c:v>
                      </c:pt>
                      <c:pt idx="14">
                        <c:v>5.3734848759002E-4</c:v>
                      </c:pt>
                      <c:pt idx="15">
                        <c:v>4.6887479878505501E-4</c:v>
                      </c:pt>
                      <c:pt idx="16">
                        <c:v>5.1194334528384302E-4</c:v>
                      </c:pt>
                      <c:pt idx="17">
                        <c:v>4.94666277478257E-4</c:v>
                      </c:pt>
                      <c:pt idx="18">
                        <c:v>4.7800467404924098E-4</c:v>
                      </c:pt>
                      <c:pt idx="19">
                        <c:v>4.5131763227159301E-4</c:v>
                      </c:pt>
                      <c:pt idx="20">
                        <c:v>4.4859032904341303E-4</c:v>
                      </c:pt>
                      <c:pt idx="21">
                        <c:v>4.2669460264067698E-4</c:v>
                      </c:pt>
                      <c:pt idx="22">
                        <c:v>4.9801529826515897E-4</c:v>
                      </c:pt>
                      <c:pt idx="23">
                        <c:v>4.8546301259787299E-4</c:v>
                      </c:pt>
                      <c:pt idx="24">
                        <c:v>4.3472829429465202E-4</c:v>
                      </c:pt>
                      <c:pt idx="25">
                        <c:v>5.1755766032122595E-4</c:v>
                      </c:pt>
                      <c:pt idx="26">
                        <c:v>4.7185762842956501E-4</c:v>
                      </c:pt>
                      <c:pt idx="27">
                        <c:v>4.8324687391026799E-4</c:v>
                      </c:pt>
                      <c:pt idx="28">
                        <c:v>4.2122510474912198E-4</c:v>
                      </c:pt>
                      <c:pt idx="29">
                        <c:v>4.8060891313291801E-4</c:v>
                      </c:pt>
                      <c:pt idx="30">
                        <c:v>4.52506190223429E-4</c:v>
                      </c:pt>
                      <c:pt idx="31">
                        <c:v>4.6376705239203799E-4</c:v>
                      </c:pt>
                      <c:pt idx="32">
                        <c:v>5.2270225017739995E-4</c:v>
                      </c:pt>
                      <c:pt idx="33">
                        <c:v>5.1964160472739104E-4</c:v>
                      </c:pt>
                      <c:pt idx="34">
                        <c:v>3.8627100701753601E-4</c:v>
                      </c:pt>
                      <c:pt idx="35">
                        <c:v>4.56438136790624E-4</c:v>
                      </c:pt>
                      <c:pt idx="36">
                        <c:v>4.8865378080501605E-4</c:v>
                      </c:pt>
                      <c:pt idx="37">
                        <c:v>4.7179372449466102E-4</c:v>
                      </c:pt>
                      <c:pt idx="38">
                        <c:v>4.9164398785942203E-4</c:v>
                      </c:pt>
                      <c:pt idx="39">
                        <c:v>4.45588445635873E-4</c:v>
                      </c:pt>
                      <c:pt idx="40">
                        <c:v>4.6389611942896302E-4</c:v>
                      </c:pt>
                      <c:pt idx="41">
                        <c:v>4.2544378006648901E-4</c:v>
                      </c:pt>
                      <c:pt idx="42">
                        <c:v>4.9101101823166105E-4</c:v>
                      </c:pt>
                      <c:pt idx="43">
                        <c:v>4.9286505344317696E-4</c:v>
                      </c:pt>
                      <c:pt idx="44">
                        <c:v>4.6185544758867202E-4</c:v>
                      </c:pt>
                      <c:pt idx="45">
                        <c:v>5.1479901293805105E-4</c:v>
                      </c:pt>
                      <c:pt idx="46">
                        <c:v>5.0752804838541095E-4</c:v>
                      </c:pt>
                      <c:pt idx="47">
                        <c:v>4.6890443075712601E-4</c:v>
                      </c:pt>
                      <c:pt idx="48">
                        <c:v>4.9590312513842904E-4</c:v>
                      </c:pt>
                      <c:pt idx="49">
                        <c:v>4.3080407446497701E-4</c:v>
                      </c:pt>
                      <c:pt idx="50">
                        <c:v>4.6781218941208699E-4</c:v>
                      </c:pt>
                      <c:pt idx="51">
                        <c:v>5.06433456544681E-4</c:v>
                      </c:pt>
                      <c:pt idx="52">
                        <c:v>4.7090311095358199E-4</c:v>
                      </c:pt>
                      <c:pt idx="53">
                        <c:v>5.0504842846222904E-4</c:v>
                      </c:pt>
                      <c:pt idx="54">
                        <c:v>4.8581132830990802E-4</c:v>
                      </c:pt>
                      <c:pt idx="55">
                        <c:v>4.8467448011623799E-4</c:v>
                      </c:pt>
                      <c:pt idx="56">
                        <c:v>3.8360358929440098E-4</c:v>
                      </c:pt>
                      <c:pt idx="57">
                        <c:v>4.4954147100435398E-4</c:v>
                      </c:pt>
                      <c:pt idx="58">
                        <c:v>4.52133338434997E-4</c:v>
                      </c:pt>
                      <c:pt idx="59">
                        <c:v>4.7228683195515601E-4</c:v>
                      </c:pt>
                      <c:pt idx="60">
                        <c:v>5.2846615568058995E-4</c:v>
                      </c:pt>
                      <c:pt idx="61">
                        <c:v>4.6107806130089098E-4</c:v>
                      </c:pt>
                      <c:pt idx="62">
                        <c:v>4.4760451414714E-4</c:v>
                      </c:pt>
                      <c:pt idx="63">
                        <c:v>4.8657548378915901E-4</c:v>
                      </c:pt>
                      <c:pt idx="64">
                        <c:v>4.7801967481478401E-4</c:v>
                      </c:pt>
                      <c:pt idx="65">
                        <c:v>4.9940419146273104E-4</c:v>
                      </c:pt>
                      <c:pt idx="66">
                        <c:v>5.4203496431508703E-4</c:v>
                      </c:pt>
                      <c:pt idx="67">
                        <c:v>4.9166029140724999E-4</c:v>
                      </c:pt>
                      <c:pt idx="68">
                        <c:v>4.7077151642561298E-4</c:v>
                      </c:pt>
                      <c:pt idx="69">
                        <c:v>5.4281624648406905E-4</c:v>
                      </c:pt>
                      <c:pt idx="70">
                        <c:v>5.2208583355581404E-4</c:v>
                      </c:pt>
                      <c:pt idx="71">
                        <c:v>5.0660140677503799E-4</c:v>
                      </c:pt>
                      <c:pt idx="72">
                        <c:v>5.32179545192272E-4</c:v>
                      </c:pt>
                      <c:pt idx="73">
                        <c:v>4.7299211359997002E-4</c:v>
                      </c:pt>
                      <c:pt idx="74">
                        <c:v>4.8346163035131398E-4</c:v>
                      </c:pt>
                      <c:pt idx="75">
                        <c:v>4.8008189509265498E-4</c:v>
                      </c:pt>
                      <c:pt idx="76">
                        <c:v>4.9837351566198098E-4</c:v>
                      </c:pt>
                      <c:pt idx="77">
                        <c:v>4.81478584477449E-4</c:v>
                      </c:pt>
                      <c:pt idx="78">
                        <c:v>5.2275648103731001E-4</c:v>
                      </c:pt>
                      <c:pt idx="79">
                        <c:v>5.1887383156391299E-4</c:v>
                      </c:pt>
                      <c:pt idx="80">
                        <c:v>5.0315495679249497E-4</c:v>
                      </c:pt>
                      <c:pt idx="81">
                        <c:v>5.3712280709654597E-4</c:v>
                      </c:pt>
                      <c:pt idx="82">
                        <c:v>5.0186590857283003E-4</c:v>
                      </c:pt>
                      <c:pt idx="83">
                        <c:v>4.6769413042424698E-4</c:v>
                      </c:pt>
                      <c:pt idx="84">
                        <c:v>5.2540628110595304E-4</c:v>
                      </c:pt>
                      <c:pt idx="85">
                        <c:v>5.0510746479318503E-4</c:v>
                      </c:pt>
                      <c:pt idx="86">
                        <c:v>5.3057354297615395E-4</c:v>
                      </c:pt>
                      <c:pt idx="87">
                        <c:v>5.2608020448404E-4</c:v>
                      </c:pt>
                      <c:pt idx="88">
                        <c:v>4.8875303515570005E-4</c:v>
                      </c:pt>
                      <c:pt idx="89">
                        <c:v>5.1595017778149595E-4</c:v>
                      </c:pt>
                      <c:pt idx="90">
                        <c:v>4.8258991817834999E-4</c:v>
                      </c:pt>
                      <c:pt idx="91">
                        <c:v>5.0135934487738603E-4</c:v>
                      </c:pt>
                      <c:pt idx="92">
                        <c:v>4.8031800897328298E-4</c:v>
                      </c:pt>
                      <c:pt idx="93">
                        <c:v>4.9851453807187702E-4</c:v>
                      </c:pt>
                      <c:pt idx="94">
                        <c:v>5.20545351472489E-4</c:v>
                      </c:pt>
                      <c:pt idx="95">
                        <c:v>5.2054408322280902E-4</c:v>
                      </c:pt>
                      <c:pt idx="96">
                        <c:v>4.7955011641183501E-4</c:v>
                      </c:pt>
                      <c:pt idx="97">
                        <c:v>5.0120496838244703E-4</c:v>
                      </c:pt>
                      <c:pt idx="98">
                        <c:v>4.7561067899697102E-4</c:v>
                      </c:pt>
                      <c:pt idx="99">
                        <c:v>4.8177005241086999E-4</c:v>
                      </c:pt>
                      <c:pt idx="100">
                        <c:v>5.01327805571912E-4</c:v>
                      </c:pt>
                      <c:pt idx="101">
                        <c:v>5.20393836296742E-4</c:v>
                      </c:pt>
                      <c:pt idx="102">
                        <c:v>4.82791405614428E-4</c:v>
                      </c:pt>
                      <c:pt idx="103">
                        <c:v>4.9287531581375095E-4</c:v>
                      </c:pt>
                      <c:pt idx="104">
                        <c:v>4.8923478242393799E-4</c:v>
                      </c:pt>
                      <c:pt idx="105">
                        <c:v>4.7784071179641499E-4</c:v>
                      </c:pt>
                      <c:pt idx="106">
                        <c:v>4.6920683916041402E-4</c:v>
                      </c:pt>
                      <c:pt idx="107">
                        <c:v>4.4695218200665402E-4</c:v>
                      </c:pt>
                      <c:pt idx="108">
                        <c:v>4.8703107168986999E-4</c:v>
                      </c:pt>
                      <c:pt idx="109">
                        <c:v>4.9264072181569101E-4</c:v>
                      </c:pt>
                      <c:pt idx="110">
                        <c:v>5.0427726923336403E-4</c:v>
                      </c:pt>
                      <c:pt idx="111">
                        <c:v>4.23746303503221E-4</c:v>
                      </c:pt>
                      <c:pt idx="112">
                        <c:v>4.7164682103600399E-4</c:v>
                      </c:pt>
                      <c:pt idx="113">
                        <c:v>4.8796715283789898E-4</c:v>
                      </c:pt>
                      <c:pt idx="114">
                        <c:v>4.6478698322105402E-4</c:v>
                      </c:pt>
                      <c:pt idx="115">
                        <c:v>4.8926613214108597E-4</c:v>
                      </c:pt>
                      <c:pt idx="116">
                        <c:v>4.8894136668040696E-4</c:v>
                      </c:pt>
                      <c:pt idx="117">
                        <c:v>5.3688778917156295E-4</c:v>
                      </c:pt>
                      <c:pt idx="118">
                        <c:v>4.75638333827198E-4</c:v>
                      </c:pt>
                      <c:pt idx="119">
                        <c:v>5.4276850220112195E-4</c:v>
                      </c:pt>
                      <c:pt idx="120">
                        <c:v>4.9351204555318198E-4</c:v>
                      </c:pt>
                      <c:pt idx="121">
                        <c:v>4.9696707972999297E-4</c:v>
                      </c:pt>
                      <c:pt idx="122">
                        <c:v>4.7027955938554802E-4</c:v>
                      </c:pt>
                      <c:pt idx="123">
                        <c:v>4.6052650994289098E-4</c:v>
                      </c:pt>
                      <c:pt idx="124">
                        <c:v>4.56474658314611E-4</c:v>
                      </c:pt>
                      <c:pt idx="125">
                        <c:v>5.0435806124572496E-4</c:v>
                      </c:pt>
                      <c:pt idx="126">
                        <c:v>5.2355641591320503E-4</c:v>
                      </c:pt>
                      <c:pt idx="127">
                        <c:v>4.5670757681895798E-4</c:v>
                      </c:pt>
                      <c:pt idx="128">
                        <c:v>4.9434072931445303E-4</c:v>
                      </c:pt>
                      <c:pt idx="129">
                        <c:v>4.5437315517011801E-4</c:v>
                      </c:pt>
                      <c:pt idx="130">
                        <c:v>4.9314850234249996E-4</c:v>
                      </c:pt>
                      <c:pt idx="131">
                        <c:v>5.2307434543378195E-4</c:v>
                      </c:pt>
                      <c:pt idx="132">
                        <c:v>5.3148601454715999E-4</c:v>
                      </c:pt>
                      <c:pt idx="133">
                        <c:v>4.9017064457366403E-4</c:v>
                      </c:pt>
                      <c:pt idx="134">
                        <c:v>4.9250517620542998E-4</c:v>
                      </c:pt>
                      <c:pt idx="135">
                        <c:v>5.0744757667093101E-4</c:v>
                      </c:pt>
                      <c:pt idx="136">
                        <c:v>5.0674204210532402E-4</c:v>
                      </c:pt>
                      <c:pt idx="137">
                        <c:v>4.9978468638504805E-4</c:v>
                      </c:pt>
                      <c:pt idx="138">
                        <c:v>5.0682231058186598E-4</c:v>
                      </c:pt>
                      <c:pt idx="139">
                        <c:v>5.2844320390177499E-4</c:v>
                      </c:pt>
                      <c:pt idx="140">
                        <c:v>5.3795687844180999E-4</c:v>
                      </c:pt>
                      <c:pt idx="141">
                        <c:v>5.2307050347375405E-4</c:v>
                      </c:pt>
                      <c:pt idx="142">
                        <c:v>5.0484712208581401E-4</c:v>
                      </c:pt>
                      <c:pt idx="143">
                        <c:v>5.1286665310905203E-4</c:v>
                      </c:pt>
                      <c:pt idx="144">
                        <c:v>4.9433072582955495E-4</c:v>
                      </c:pt>
                      <c:pt idx="145">
                        <c:v>5.1712022855578198E-4</c:v>
                      </c:pt>
                      <c:pt idx="146">
                        <c:v>5.1138908107965103E-4</c:v>
                      </c:pt>
                      <c:pt idx="147">
                        <c:v>5.0976423061982403E-4</c:v>
                      </c:pt>
                      <c:pt idx="148">
                        <c:v>5.1056408299808998E-4</c:v>
                      </c:pt>
                      <c:pt idx="149">
                        <c:v>5.4549391075423004E-4</c:v>
                      </c:pt>
                      <c:pt idx="150">
                        <c:v>5.0658023977817102E-4</c:v>
                      </c:pt>
                      <c:pt idx="151">
                        <c:v>5.0814878271088204E-4</c:v>
                      </c:pt>
                      <c:pt idx="152">
                        <c:v>5.2114448310240701E-4</c:v>
                      </c:pt>
                      <c:pt idx="153">
                        <c:v>4.5070842895612601E-4</c:v>
                      </c:pt>
                      <c:pt idx="154">
                        <c:v>4.7372481800071102E-4</c:v>
                      </c:pt>
                      <c:pt idx="155">
                        <c:v>5.1047707133438801E-4</c:v>
                      </c:pt>
                      <c:pt idx="156">
                        <c:v>4.8442272556445799E-4</c:v>
                      </c:pt>
                      <c:pt idx="157">
                        <c:v>5.2315645924944001E-4</c:v>
                      </c:pt>
                      <c:pt idx="158">
                        <c:v>5.0266594002933802E-4</c:v>
                      </c:pt>
                      <c:pt idx="159">
                        <c:v>5.0654924947505999E-4</c:v>
                      </c:pt>
                      <c:pt idx="160">
                        <c:v>4.57493692883468E-4</c:v>
                      </c:pt>
                      <c:pt idx="161">
                        <c:v>5.1638849212690303E-4</c:v>
                      </c:pt>
                      <c:pt idx="162">
                        <c:v>4.3903956793658498E-4</c:v>
                      </c:pt>
                      <c:pt idx="163">
                        <c:v>4.4895742679748097E-4</c:v>
                      </c:pt>
                      <c:pt idx="164">
                        <c:v>4.9138510760617299E-4</c:v>
                      </c:pt>
                      <c:pt idx="165">
                        <c:v>4.7666794433060997E-4</c:v>
                      </c:pt>
                      <c:pt idx="166">
                        <c:v>4.8628821771102703E-4</c:v>
                      </c:pt>
                      <c:pt idx="167">
                        <c:v>4.89217636782223E-4</c:v>
                      </c:pt>
                      <c:pt idx="168">
                        <c:v>5.1106088433950801E-4</c:v>
                      </c:pt>
                      <c:pt idx="169">
                        <c:v>5.2112395287153002E-4</c:v>
                      </c:pt>
                      <c:pt idx="170">
                        <c:v>5.0825943874979295E-4</c:v>
                      </c:pt>
                      <c:pt idx="171">
                        <c:v>5.0912907888734998E-4</c:v>
                      </c:pt>
                      <c:pt idx="172">
                        <c:v>4.9868312209218498E-4</c:v>
                      </c:pt>
                      <c:pt idx="173">
                        <c:v>5.0260246215999495E-4</c:v>
                      </c:pt>
                      <c:pt idx="174">
                        <c:v>4.7244220608882602E-4</c:v>
                      </c:pt>
                      <c:pt idx="175">
                        <c:v>4.9301545346347995E-4</c:v>
                      </c:pt>
                      <c:pt idx="176">
                        <c:v>5.4004367376546804E-4</c:v>
                      </c:pt>
                      <c:pt idx="177">
                        <c:v>5.28560980914459E-4</c:v>
                      </c:pt>
                      <c:pt idx="178">
                        <c:v>4.9215583952043796E-4</c:v>
                      </c:pt>
                      <c:pt idx="179">
                        <c:v>5.0276368463848396E-4</c:v>
                      </c:pt>
                      <c:pt idx="180">
                        <c:v>5.4600233246831597E-4</c:v>
                      </c:pt>
                      <c:pt idx="181">
                        <c:v>4.4641803751119502E-4</c:v>
                      </c:pt>
                      <c:pt idx="182">
                        <c:v>4.8396861923717698E-4</c:v>
                      </c:pt>
                      <c:pt idx="183">
                        <c:v>5.2063212488772303E-4</c:v>
                      </c:pt>
                      <c:pt idx="184">
                        <c:v>4.9480863045890504E-4</c:v>
                      </c:pt>
                      <c:pt idx="185">
                        <c:v>4.4806071284833501E-4</c:v>
                      </c:pt>
                      <c:pt idx="186">
                        <c:v>4.8895556669302401E-4</c:v>
                      </c:pt>
                      <c:pt idx="187">
                        <c:v>5.2581190929513902E-4</c:v>
                      </c:pt>
                      <c:pt idx="188">
                        <c:v>5.1999427974339595E-4</c:v>
                      </c:pt>
                      <c:pt idx="189">
                        <c:v>5.1608376242908295E-4</c:v>
                      </c:pt>
                      <c:pt idx="190">
                        <c:v>5.4483077447463899E-4</c:v>
                      </c:pt>
                      <c:pt idx="191">
                        <c:v>5.3320021911946905E-4</c:v>
                      </c:pt>
                      <c:pt idx="192">
                        <c:v>5.17955137828499E-4</c:v>
                      </c:pt>
                      <c:pt idx="193">
                        <c:v>5.3294368679749802E-4</c:v>
                      </c:pt>
                      <c:pt idx="194">
                        <c:v>4.8932700354754205E-4</c:v>
                      </c:pt>
                      <c:pt idx="195">
                        <c:v>5.4670546423688502E-4</c:v>
                      </c:pt>
                      <c:pt idx="196">
                        <c:v>5.2705285887940897E-4</c:v>
                      </c:pt>
                      <c:pt idx="197">
                        <c:v>4.95021919036402E-4</c:v>
                      </c:pt>
                      <c:pt idx="198">
                        <c:v>5.2766232250206198E-4</c:v>
                      </c:pt>
                      <c:pt idx="199">
                        <c:v>5.3075748881436797E-4</c:v>
                      </c:pt>
                      <c:pt idx="200">
                        <c:v>5.44419510993907E-4</c:v>
                      </c:pt>
                      <c:pt idx="201">
                        <c:v>5.6348363042128704E-4</c:v>
                      </c:pt>
                      <c:pt idx="202">
                        <c:v>5.2093220736880203E-4</c:v>
                      </c:pt>
                      <c:pt idx="203">
                        <c:v>5.5725676454279898E-4</c:v>
                      </c:pt>
                      <c:pt idx="204">
                        <c:v>5.0320060549754596E-4</c:v>
                      </c:pt>
                      <c:pt idx="205">
                        <c:v>5.3712491894728496E-4</c:v>
                      </c:pt>
                      <c:pt idx="206">
                        <c:v>5.5625466671443296E-4</c:v>
                      </c:pt>
                      <c:pt idx="207">
                        <c:v>5.4801726171243995E-4</c:v>
                      </c:pt>
                      <c:pt idx="208">
                        <c:v>5.1595207449191001E-4</c:v>
                      </c:pt>
                      <c:pt idx="209">
                        <c:v>5.5025276873951095E-4</c:v>
                      </c:pt>
                      <c:pt idx="210">
                        <c:v>5.3841687560356795E-4</c:v>
                      </c:pt>
                      <c:pt idx="211">
                        <c:v>5.2984991373738501E-4</c:v>
                      </c:pt>
                      <c:pt idx="212">
                        <c:v>5.52703801917905E-4</c:v>
                      </c:pt>
                      <c:pt idx="213">
                        <c:v>4.6768803143623698E-4</c:v>
                      </c:pt>
                      <c:pt idx="214">
                        <c:v>5.2097585044366798E-4</c:v>
                      </c:pt>
                      <c:pt idx="215">
                        <c:v>5.4438277576996199E-4</c:v>
                      </c:pt>
                      <c:pt idx="216">
                        <c:v>5.2157631580321501E-4</c:v>
                      </c:pt>
                      <c:pt idx="217">
                        <c:v>5.3714902281144501E-4</c:v>
                      </c:pt>
                      <c:pt idx="218">
                        <c:v>5.5853655692341395E-4</c:v>
                      </c:pt>
                      <c:pt idx="219">
                        <c:v>5.4451934521030504E-4</c:v>
                      </c:pt>
                      <c:pt idx="220">
                        <c:v>5.5284318232625795E-4</c:v>
                      </c:pt>
                      <c:pt idx="221">
                        <c:v>5.5079281511390197E-4</c:v>
                      </c:pt>
                      <c:pt idx="222">
                        <c:v>5.1304623643282305E-4</c:v>
                      </c:pt>
                      <c:pt idx="223">
                        <c:v>5.1830063896218998E-4</c:v>
                      </c:pt>
                      <c:pt idx="224">
                        <c:v>5.4851877367060296E-4</c:v>
                      </c:pt>
                      <c:pt idx="225">
                        <c:v>5.2365709028713602E-4</c:v>
                      </c:pt>
                      <c:pt idx="226">
                        <c:v>5.6310078737200101E-4</c:v>
                      </c:pt>
                      <c:pt idx="227">
                        <c:v>5.0123045127980505E-4</c:v>
                      </c:pt>
                      <c:pt idx="228">
                        <c:v>5.2353654487549304E-4</c:v>
                      </c:pt>
                      <c:pt idx="229">
                        <c:v>5.1385778730613201E-4</c:v>
                      </c:pt>
                      <c:pt idx="230">
                        <c:v>5.3621818879649296E-4</c:v>
                      </c:pt>
                      <c:pt idx="231">
                        <c:v>5.0838756839030499E-4</c:v>
                      </c:pt>
                      <c:pt idx="232">
                        <c:v>5.4880067642253897E-4</c:v>
                      </c:pt>
                      <c:pt idx="233">
                        <c:v>5.43877870555253E-4</c:v>
                      </c:pt>
                      <c:pt idx="234">
                        <c:v>5.4608226287286305E-4</c:v>
                      </c:pt>
                      <c:pt idx="235">
                        <c:v>5.3511334220791797E-4</c:v>
                      </c:pt>
                      <c:pt idx="236">
                        <c:v>5.2777972507920103E-4</c:v>
                      </c:pt>
                      <c:pt idx="237">
                        <c:v>5.3695133612052099E-4</c:v>
                      </c:pt>
                      <c:pt idx="238">
                        <c:v>5.5920550563307101E-4</c:v>
                      </c:pt>
                      <c:pt idx="239">
                        <c:v>5.6700507307327495E-4</c:v>
                      </c:pt>
                      <c:pt idx="240">
                        <c:v>5.5200740408004696E-4</c:v>
                      </c:pt>
                      <c:pt idx="241">
                        <c:v>5.3572913428113003E-4</c:v>
                      </c:pt>
                      <c:pt idx="242">
                        <c:v>5.4748369643901396E-4</c:v>
                      </c:pt>
                      <c:pt idx="243">
                        <c:v>5.4943700401795898E-4</c:v>
                      </c:pt>
                      <c:pt idx="244">
                        <c:v>5.5717290093522799E-4</c:v>
                      </c:pt>
                      <c:pt idx="245">
                        <c:v>5.38034853869787E-4</c:v>
                      </c:pt>
                      <c:pt idx="246">
                        <c:v>5.5374552554515895E-4</c:v>
                      </c:pt>
                      <c:pt idx="247">
                        <c:v>5.5076482234478301E-4</c:v>
                      </c:pt>
                      <c:pt idx="248">
                        <c:v>5.2654777308290795E-4</c:v>
                      </c:pt>
                      <c:pt idx="249">
                        <c:v>5.5537144482698604E-4</c:v>
                      </c:pt>
                      <c:pt idx="250">
                        <c:v>5.5873299175792897E-4</c:v>
                      </c:pt>
                      <c:pt idx="251">
                        <c:v>5.4391181931252397E-4</c:v>
                      </c:pt>
                      <c:pt idx="252">
                        <c:v>5.3849662837862297E-4</c:v>
                      </c:pt>
                      <c:pt idx="253">
                        <c:v>5.3308989829114301E-4</c:v>
                      </c:pt>
                      <c:pt idx="254">
                        <c:v>5.4874742145137199E-4</c:v>
                      </c:pt>
                      <c:pt idx="255">
                        <c:v>5.4398266854090995E-4</c:v>
                      </c:pt>
                      <c:pt idx="256">
                        <c:v>5.4512739621958195E-4</c:v>
                      </c:pt>
                      <c:pt idx="257">
                        <c:v>5.5985756936697303E-4</c:v>
                      </c:pt>
                      <c:pt idx="258">
                        <c:v>5.7972597735271396E-4</c:v>
                      </c:pt>
                      <c:pt idx="259">
                        <c:v>5.5824540685839698E-4</c:v>
                      </c:pt>
                      <c:pt idx="260">
                        <c:v>5.52533970945147E-4</c:v>
                      </c:pt>
                      <c:pt idx="261">
                        <c:v>5.37470807494135E-4</c:v>
                      </c:pt>
                      <c:pt idx="262">
                        <c:v>5.3172767097457903E-4</c:v>
                      </c:pt>
                      <c:pt idx="263">
                        <c:v>5.2629607967609395E-4</c:v>
                      </c:pt>
                      <c:pt idx="264">
                        <c:v>5.7736563231547096E-4</c:v>
                      </c:pt>
                      <c:pt idx="265">
                        <c:v>5.1524672989933695E-4</c:v>
                      </c:pt>
                      <c:pt idx="266">
                        <c:v>5.6838679544655003E-4</c:v>
                      </c:pt>
                      <c:pt idx="267">
                        <c:v>5.2313609207253699E-4</c:v>
                      </c:pt>
                      <c:pt idx="268">
                        <c:v>5.4777190788480798E-4</c:v>
                      </c:pt>
                      <c:pt idx="269">
                        <c:v>5.7284530653508496E-4</c:v>
                      </c:pt>
                      <c:pt idx="270">
                        <c:v>5.2803873363737697E-4</c:v>
                      </c:pt>
                      <c:pt idx="271">
                        <c:v>5.4368745662422698E-4</c:v>
                      </c:pt>
                      <c:pt idx="272">
                        <c:v>5.6459830181321302E-4</c:v>
                      </c:pt>
                      <c:pt idx="273">
                        <c:v>5.2862299303955496E-4</c:v>
                      </c:pt>
                      <c:pt idx="274">
                        <c:v>5.5464531623716502E-4</c:v>
                      </c:pt>
                      <c:pt idx="275">
                        <c:v>5.5837754881685295E-4</c:v>
                      </c:pt>
                      <c:pt idx="276">
                        <c:v>5.47895227463403E-4</c:v>
                      </c:pt>
                      <c:pt idx="277">
                        <c:v>5.3661218353403997E-4</c:v>
                      </c:pt>
                      <c:pt idx="278">
                        <c:v>5.4249586662916203E-4</c:v>
                      </c:pt>
                      <c:pt idx="279">
                        <c:v>5.43250461109356E-4</c:v>
                      </c:pt>
                      <c:pt idx="280">
                        <c:v>5.2766312628551801E-4</c:v>
                      </c:pt>
                      <c:pt idx="281">
                        <c:v>5.6145354656180597E-4</c:v>
                      </c:pt>
                      <c:pt idx="282">
                        <c:v>5.2782815127882198E-4</c:v>
                      </c:pt>
                      <c:pt idx="283">
                        <c:v>5.7924880949806903E-4</c:v>
                      </c:pt>
                      <c:pt idx="284">
                        <c:v>5.4347339372633804E-4</c:v>
                      </c:pt>
                      <c:pt idx="285">
                        <c:v>5.7168643044054395E-4</c:v>
                      </c:pt>
                      <c:pt idx="286">
                        <c:v>5.88800785057286E-4</c:v>
                      </c:pt>
                      <c:pt idx="287">
                        <c:v>5.5380786904049703E-4</c:v>
                      </c:pt>
                      <c:pt idx="288">
                        <c:v>5.7450500227143402E-4</c:v>
                      </c:pt>
                      <c:pt idx="289">
                        <c:v>5.6200022821628398E-4</c:v>
                      </c:pt>
                      <c:pt idx="290">
                        <c:v>5.8451786331361699E-4</c:v>
                      </c:pt>
                      <c:pt idx="291">
                        <c:v>5.7073013772157696E-4</c:v>
                      </c:pt>
                      <c:pt idx="292">
                        <c:v>5.8567351631820498E-4</c:v>
                      </c:pt>
                      <c:pt idx="293">
                        <c:v>5.7249784752064496E-4</c:v>
                      </c:pt>
                      <c:pt idx="294">
                        <c:v>5.7937920406986895E-4</c:v>
                      </c:pt>
                      <c:pt idx="295">
                        <c:v>5.6469879023561E-4</c:v>
                      </c:pt>
                      <c:pt idx="296">
                        <c:v>5.8133712159890696E-4</c:v>
                      </c:pt>
                      <c:pt idx="297">
                        <c:v>5.7986769229177303E-4</c:v>
                      </c:pt>
                      <c:pt idx="298">
                        <c:v>5.6427649626067996E-4</c:v>
                      </c:pt>
                      <c:pt idx="299">
                        <c:v>5.6588786033890401E-4</c:v>
                      </c:pt>
                      <c:pt idx="300">
                        <c:v>5.7808229206040304E-4</c:v>
                      </c:pt>
                      <c:pt idx="301">
                        <c:v>5.7697628746681705E-4</c:v>
                      </c:pt>
                      <c:pt idx="302">
                        <c:v>5.7596549477003604E-4</c:v>
                      </c:pt>
                      <c:pt idx="303">
                        <c:v>5.6695175316268597E-4</c:v>
                      </c:pt>
                      <c:pt idx="304">
                        <c:v>5.6922416791155598E-4</c:v>
                      </c:pt>
                      <c:pt idx="305">
                        <c:v>5.6325915720970097E-4</c:v>
                      </c:pt>
                      <c:pt idx="306">
                        <c:v>5.7774053139061704E-4</c:v>
                      </c:pt>
                      <c:pt idx="307">
                        <c:v>5.7582036015123696E-4</c:v>
                      </c:pt>
                      <c:pt idx="308">
                        <c:v>5.6160944915514496E-4</c:v>
                      </c:pt>
                      <c:pt idx="309">
                        <c:v>6.05704190305481E-4</c:v>
                      </c:pt>
                      <c:pt idx="310">
                        <c:v>5.73582034216257E-4</c:v>
                      </c:pt>
                      <c:pt idx="311">
                        <c:v>5.8329989749430599E-4</c:v>
                      </c:pt>
                      <c:pt idx="312">
                        <c:v>6.0488995576806902E-4</c:v>
                      </c:pt>
                      <c:pt idx="313">
                        <c:v>5.7585305838439202E-4</c:v>
                      </c:pt>
                      <c:pt idx="314">
                        <c:v>5.8610941745284304E-4</c:v>
                      </c:pt>
                      <c:pt idx="315">
                        <c:v>5.96427794305465E-4</c:v>
                      </c:pt>
                      <c:pt idx="316">
                        <c:v>5.8598887501975301E-4</c:v>
                      </c:pt>
                      <c:pt idx="317">
                        <c:v>5.8380831209680001E-4</c:v>
                      </c:pt>
                      <c:pt idx="318">
                        <c:v>5.36324563477958E-4</c:v>
                      </c:pt>
                      <c:pt idx="319">
                        <c:v>5.7263016695242603E-4</c:v>
                      </c:pt>
                      <c:pt idx="320">
                        <c:v>5.8863822401556797E-4</c:v>
                      </c:pt>
                      <c:pt idx="321">
                        <c:v>5.8488532197034399E-4</c:v>
                      </c:pt>
                      <c:pt idx="322">
                        <c:v>5.9115277596635298E-4</c:v>
                      </c:pt>
                      <c:pt idx="323">
                        <c:v>5.85250036401555E-4</c:v>
                      </c:pt>
                      <c:pt idx="324">
                        <c:v>5.8147465136211096E-4</c:v>
                      </c:pt>
                      <c:pt idx="325">
                        <c:v>5.9621664579766903E-4</c:v>
                      </c:pt>
                      <c:pt idx="326">
                        <c:v>5.7955844442334099E-4</c:v>
                      </c:pt>
                      <c:pt idx="327">
                        <c:v>5.7698533897061603E-4</c:v>
                      </c:pt>
                      <c:pt idx="328">
                        <c:v>6.0157233757257805E-4</c:v>
                      </c:pt>
                      <c:pt idx="329">
                        <c:v>5.8109809319807203E-4</c:v>
                      </c:pt>
                      <c:pt idx="330">
                        <c:v>5.8353486017747496E-4</c:v>
                      </c:pt>
                      <c:pt idx="331">
                        <c:v>6.0503702985000604E-4</c:v>
                      </c:pt>
                      <c:pt idx="332">
                        <c:v>5.9348436687175099E-4</c:v>
                      </c:pt>
                      <c:pt idx="333">
                        <c:v>5.8359108516774195E-4</c:v>
                      </c:pt>
                      <c:pt idx="334">
                        <c:v>5.8664916433708101E-4</c:v>
                      </c:pt>
                      <c:pt idx="335">
                        <c:v>5.8441797009488598E-4</c:v>
                      </c:pt>
                      <c:pt idx="336">
                        <c:v>5.7835495577762003E-4</c:v>
                      </c:pt>
                      <c:pt idx="337">
                        <c:v>6.0865214091396799E-4</c:v>
                      </c:pt>
                      <c:pt idx="338">
                        <c:v>5.9227989081449598E-4</c:v>
                      </c:pt>
                      <c:pt idx="339">
                        <c:v>6.0017419579927705E-4</c:v>
                      </c:pt>
                      <c:pt idx="340">
                        <c:v>6.0435576608503698E-4</c:v>
                      </c:pt>
                      <c:pt idx="341">
                        <c:v>5.9564892853837602E-4</c:v>
                      </c:pt>
                      <c:pt idx="342">
                        <c:v>6.0870335013462902E-4</c:v>
                      </c:pt>
                      <c:pt idx="343">
                        <c:v>6.0495378141516096E-4</c:v>
                      </c:pt>
                      <c:pt idx="344">
                        <c:v>6.1352462338121303E-4</c:v>
                      </c:pt>
                      <c:pt idx="345">
                        <c:v>6.2640091945234796E-4</c:v>
                      </c:pt>
                      <c:pt idx="346">
                        <c:v>6.0758612380168399E-4</c:v>
                      </c:pt>
                      <c:pt idx="347">
                        <c:v>6.0853666511395503E-4</c:v>
                      </c:pt>
                      <c:pt idx="348">
                        <c:v>6.1465074992882803E-4</c:v>
                      </c:pt>
                      <c:pt idx="349">
                        <c:v>6.3472603685740499E-4</c:v>
                      </c:pt>
                      <c:pt idx="350">
                        <c:v>6.0753816791214396E-4</c:v>
                      </c:pt>
                      <c:pt idx="351">
                        <c:v>6.2338599550375697E-4</c:v>
                      </c:pt>
                      <c:pt idx="352">
                        <c:v>6.0434392154965204E-4</c:v>
                      </c:pt>
                      <c:pt idx="353">
                        <c:v>6.1601123861785298E-4</c:v>
                      </c:pt>
                      <c:pt idx="354">
                        <c:v>6.1354779470663902E-4</c:v>
                      </c:pt>
                      <c:pt idx="355">
                        <c:v>6.2733862382477002E-4</c:v>
                      </c:pt>
                      <c:pt idx="356">
                        <c:v>6.2480032327692303E-4</c:v>
                      </c:pt>
                      <c:pt idx="357">
                        <c:v>6.2222552811728202E-4</c:v>
                      </c:pt>
                      <c:pt idx="358">
                        <c:v>6.2664119249271105E-4</c:v>
                      </c:pt>
                      <c:pt idx="359">
                        <c:v>6.4761129228745799E-4</c:v>
                      </c:pt>
                      <c:pt idx="360">
                        <c:v>6.2067760997144698E-4</c:v>
                      </c:pt>
                      <c:pt idx="361">
                        <c:v>6.4102437129715504E-4</c:v>
                      </c:pt>
                      <c:pt idx="362">
                        <c:v>6.0639744174248195E-4</c:v>
                      </c:pt>
                      <c:pt idx="363">
                        <c:v>6.1326098988218904E-4</c:v>
                      </c:pt>
                      <c:pt idx="364">
                        <c:v>6.2000549817968302E-4</c:v>
                      </c:pt>
                      <c:pt idx="365">
                        <c:v>6.1147661259786405E-4</c:v>
                      </c:pt>
                      <c:pt idx="366">
                        <c:v>6.0636403459200404E-4</c:v>
                      </c:pt>
                      <c:pt idx="367">
                        <c:v>6.2633601818485902E-4</c:v>
                      </c:pt>
                      <c:pt idx="368">
                        <c:v>6.0705768073080705E-4</c:v>
                      </c:pt>
                      <c:pt idx="369">
                        <c:v>6.2305884051506598E-4</c:v>
                      </c:pt>
                      <c:pt idx="370">
                        <c:v>6.1019254381416998E-4</c:v>
                      </c:pt>
                      <c:pt idx="371">
                        <c:v>6.0780879678575298E-4</c:v>
                      </c:pt>
                      <c:pt idx="372">
                        <c:v>6.1795458061400402E-4</c:v>
                      </c:pt>
                      <c:pt idx="373">
                        <c:v>6.27257643296578E-4</c:v>
                      </c:pt>
                      <c:pt idx="374">
                        <c:v>6.2135635396993701E-4</c:v>
                      </c:pt>
                      <c:pt idx="375">
                        <c:v>6.2294847957366595E-4</c:v>
                      </c:pt>
                      <c:pt idx="376">
                        <c:v>6.2628028855404503E-4</c:v>
                      </c:pt>
                      <c:pt idx="377">
                        <c:v>6.3221395619323002E-4</c:v>
                      </c:pt>
                      <c:pt idx="378">
                        <c:v>6.3137421157624001E-4</c:v>
                      </c:pt>
                      <c:pt idx="379">
                        <c:v>6.4299634904837295E-4</c:v>
                      </c:pt>
                      <c:pt idx="380">
                        <c:v>6.4148796898562302E-4</c:v>
                      </c:pt>
                      <c:pt idx="381">
                        <c:v>6.2898599814024297E-4</c:v>
                      </c:pt>
                      <c:pt idx="382">
                        <c:v>6.4607560098159204E-4</c:v>
                      </c:pt>
                      <c:pt idx="383">
                        <c:v>6.4102692183683999E-4</c:v>
                      </c:pt>
                      <c:pt idx="384">
                        <c:v>6.4823244505058102E-4</c:v>
                      </c:pt>
                      <c:pt idx="385">
                        <c:v>6.4627480886829901E-4</c:v>
                      </c:pt>
                      <c:pt idx="386">
                        <c:v>6.33748941019554E-4</c:v>
                      </c:pt>
                      <c:pt idx="387">
                        <c:v>6.3833828050920203E-4</c:v>
                      </c:pt>
                      <c:pt idx="388">
                        <c:v>6.5877866248666205E-4</c:v>
                      </c:pt>
                      <c:pt idx="389">
                        <c:v>6.3959892289430602E-4</c:v>
                      </c:pt>
                      <c:pt idx="390">
                        <c:v>6.6068849618520695E-4</c:v>
                      </c:pt>
                      <c:pt idx="391">
                        <c:v>6.4308689972525997E-4</c:v>
                      </c:pt>
                      <c:pt idx="392">
                        <c:v>6.6224926104742495E-4</c:v>
                      </c:pt>
                      <c:pt idx="393">
                        <c:v>6.6093050387707895E-4</c:v>
                      </c:pt>
                      <c:pt idx="394">
                        <c:v>6.5957933790380496E-4</c:v>
                      </c:pt>
                      <c:pt idx="395">
                        <c:v>6.5285595854897602E-4</c:v>
                      </c:pt>
                      <c:pt idx="396">
                        <c:v>6.6180193394250802E-4</c:v>
                      </c:pt>
                      <c:pt idx="397">
                        <c:v>6.6096765114435397E-4</c:v>
                      </c:pt>
                      <c:pt idx="398">
                        <c:v>6.6658019846838599E-4</c:v>
                      </c:pt>
                      <c:pt idx="399">
                        <c:v>6.7423887036673297E-4</c:v>
                      </c:pt>
                      <c:pt idx="400">
                        <c:v>6.5287818507906001E-4</c:v>
                      </c:pt>
                      <c:pt idx="401">
                        <c:v>6.7566347538877995E-4</c:v>
                      </c:pt>
                      <c:pt idx="402">
                        <c:v>6.70283034596834E-4</c:v>
                      </c:pt>
                      <c:pt idx="403">
                        <c:v>6.7188148272550403E-4</c:v>
                      </c:pt>
                      <c:pt idx="404">
                        <c:v>6.8058034712696201E-4</c:v>
                      </c:pt>
                      <c:pt idx="405">
                        <c:v>6.6427347636255905E-4</c:v>
                      </c:pt>
                      <c:pt idx="406">
                        <c:v>6.7457069470097501E-4</c:v>
                      </c:pt>
                      <c:pt idx="407">
                        <c:v>6.7471105111952196E-4</c:v>
                      </c:pt>
                      <c:pt idx="408">
                        <c:v>6.6880491743622904E-4</c:v>
                      </c:pt>
                      <c:pt idx="409">
                        <c:v>6.8432771889012395E-4</c:v>
                      </c:pt>
                      <c:pt idx="410">
                        <c:v>6.7471789408433296E-4</c:v>
                      </c:pt>
                      <c:pt idx="411">
                        <c:v>6.6743962719604903E-4</c:v>
                      </c:pt>
                      <c:pt idx="412">
                        <c:v>6.7081315480826303E-4</c:v>
                      </c:pt>
                      <c:pt idx="413">
                        <c:v>6.8065532449973097E-4</c:v>
                      </c:pt>
                      <c:pt idx="414">
                        <c:v>6.8058170999972403E-4</c:v>
                      </c:pt>
                      <c:pt idx="415">
                        <c:v>6.7853956523054404E-4</c:v>
                      </c:pt>
                      <c:pt idx="416">
                        <c:v>6.80198110140851E-4</c:v>
                      </c:pt>
                      <c:pt idx="417">
                        <c:v>6.8306058729369597E-4</c:v>
                      </c:pt>
                      <c:pt idx="418">
                        <c:v>6.6794653781773901E-4</c:v>
                      </c:pt>
                      <c:pt idx="419">
                        <c:v>6.74365445374822E-4</c:v>
                      </c:pt>
                      <c:pt idx="420">
                        <c:v>6.8015500311175401E-4</c:v>
                      </c:pt>
                      <c:pt idx="421">
                        <c:v>6.9592638322014998E-4</c:v>
                      </c:pt>
                      <c:pt idx="422">
                        <c:v>6.8345182350674995E-4</c:v>
                      </c:pt>
                      <c:pt idx="423">
                        <c:v>6.9681206405356497E-4</c:v>
                      </c:pt>
                      <c:pt idx="424">
                        <c:v>6.9799170348841099E-4</c:v>
                      </c:pt>
                      <c:pt idx="425">
                        <c:v>6.9548689334532603E-4</c:v>
                      </c:pt>
                      <c:pt idx="426">
                        <c:v>6.9521828261740598E-4</c:v>
                      </c:pt>
                      <c:pt idx="427">
                        <c:v>6.9385624159629296E-4</c:v>
                      </c:pt>
                      <c:pt idx="428">
                        <c:v>6.97558516549251E-4</c:v>
                      </c:pt>
                      <c:pt idx="429">
                        <c:v>7.0064024961837901E-4</c:v>
                      </c:pt>
                      <c:pt idx="430">
                        <c:v>7.0691782650082996E-4</c:v>
                      </c:pt>
                      <c:pt idx="431">
                        <c:v>7.05912354399752E-4</c:v>
                      </c:pt>
                      <c:pt idx="432">
                        <c:v>7.0924500162361298E-4</c:v>
                      </c:pt>
                      <c:pt idx="433">
                        <c:v>7.1133751320932002E-4</c:v>
                      </c:pt>
                      <c:pt idx="434">
                        <c:v>7.0450868611264203E-4</c:v>
                      </c:pt>
                      <c:pt idx="435">
                        <c:v>7.0281922219178497E-4</c:v>
                      </c:pt>
                      <c:pt idx="436">
                        <c:v>7.2414310636322E-4</c:v>
                      </c:pt>
                      <c:pt idx="437">
                        <c:v>7.1551854345692101E-4</c:v>
                      </c:pt>
                      <c:pt idx="438">
                        <c:v>7.1366040065243101E-4</c:v>
                      </c:pt>
                      <c:pt idx="439">
                        <c:v>7.2649905536752602E-4</c:v>
                      </c:pt>
                      <c:pt idx="440">
                        <c:v>7.2078450991795598E-4</c:v>
                      </c:pt>
                      <c:pt idx="441">
                        <c:v>7.2879569900565497E-4</c:v>
                      </c:pt>
                      <c:pt idx="442">
                        <c:v>7.2483870647678604E-4</c:v>
                      </c:pt>
                      <c:pt idx="443">
                        <c:v>7.2762228260519698E-4</c:v>
                      </c:pt>
                      <c:pt idx="444">
                        <c:v>7.2734843190230402E-4</c:v>
                      </c:pt>
                      <c:pt idx="445">
                        <c:v>7.3340996292800401E-4</c:v>
                      </c:pt>
                      <c:pt idx="446">
                        <c:v>7.3539860930950005E-4</c:v>
                      </c:pt>
                      <c:pt idx="447">
                        <c:v>7.47815132694751E-4</c:v>
                      </c:pt>
                      <c:pt idx="448">
                        <c:v>7.3360175702471598E-4</c:v>
                      </c:pt>
                      <c:pt idx="449">
                        <c:v>7.3099989769542502E-4</c:v>
                      </c:pt>
                      <c:pt idx="450">
                        <c:v>7.45311996496188E-4</c:v>
                      </c:pt>
                      <c:pt idx="451">
                        <c:v>7.5775386434091504E-4</c:v>
                      </c:pt>
                      <c:pt idx="452">
                        <c:v>7.4507466694607896E-4</c:v>
                      </c:pt>
                      <c:pt idx="453">
                        <c:v>7.5472504290736205E-4</c:v>
                      </c:pt>
                      <c:pt idx="454">
                        <c:v>7.5971115635381698E-4</c:v>
                      </c:pt>
                      <c:pt idx="455">
                        <c:v>7.4726905050912895E-4</c:v>
                      </c:pt>
                      <c:pt idx="456">
                        <c:v>7.7153345201077595E-4</c:v>
                      </c:pt>
                      <c:pt idx="457">
                        <c:v>7.7757741945935603E-4</c:v>
                      </c:pt>
                      <c:pt idx="458">
                        <c:v>7.7582790146723602E-4</c:v>
                      </c:pt>
                      <c:pt idx="459">
                        <c:v>7.7074404132644798E-4</c:v>
                      </c:pt>
                      <c:pt idx="460">
                        <c:v>7.8550666749963201E-4</c:v>
                      </c:pt>
                      <c:pt idx="461">
                        <c:v>7.7666313730062402E-4</c:v>
                      </c:pt>
                      <c:pt idx="462">
                        <c:v>7.8315021760130398E-4</c:v>
                      </c:pt>
                      <c:pt idx="463">
                        <c:v>7.8889037022676699E-4</c:v>
                      </c:pt>
                      <c:pt idx="464">
                        <c:v>7.8161900507131197E-4</c:v>
                      </c:pt>
                      <c:pt idx="465">
                        <c:v>7.9200593107268903E-4</c:v>
                      </c:pt>
                      <c:pt idx="466">
                        <c:v>7.8509662305829104E-4</c:v>
                      </c:pt>
                      <c:pt idx="467">
                        <c:v>8.03961414857593E-4</c:v>
                      </c:pt>
                      <c:pt idx="468">
                        <c:v>8.0100292626366005E-4</c:v>
                      </c:pt>
                      <c:pt idx="469">
                        <c:v>7.9959530882971598E-4</c:v>
                      </c:pt>
                      <c:pt idx="470">
                        <c:v>8.0871132942528701E-4</c:v>
                      </c:pt>
                      <c:pt idx="471">
                        <c:v>8.0502102623842599E-4</c:v>
                      </c:pt>
                      <c:pt idx="472">
                        <c:v>8.1395952143338904E-4</c:v>
                      </c:pt>
                      <c:pt idx="473">
                        <c:v>8.0039396614459601E-4</c:v>
                      </c:pt>
                      <c:pt idx="474">
                        <c:v>8.0814794313940398E-4</c:v>
                      </c:pt>
                      <c:pt idx="475">
                        <c:v>8.0165628015914695E-4</c:v>
                      </c:pt>
                      <c:pt idx="476">
                        <c:v>8.1438210114447604E-4</c:v>
                      </c:pt>
                      <c:pt idx="477">
                        <c:v>7.9643581283654304E-4</c:v>
                      </c:pt>
                      <c:pt idx="478">
                        <c:v>8.1377026983469702E-4</c:v>
                      </c:pt>
                      <c:pt idx="479">
                        <c:v>8.2227413438267297E-4</c:v>
                      </c:pt>
                      <c:pt idx="480">
                        <c:v>8.1201155132547905E-4</c:v>
                      </c:pt>
                      <c:pt idx="481">
                        <c:v>8.3603571648167905E-4</c:v>
                      </c:pt>
                      <c:pt idx="482">
                        <c:v>8.2151494032497996E-4</c:v>
                      </c:pt>
                      <c:pt idx="483">
                        <c:v>8.11001889092622E-4</c:v>
                      </c:pt>
                      <c:pt idx="484">
                        <c:v>8.1635501162786398E-4</c:v>
                      </c:pt>
                      <c:pt idx="485">
                        <c:v>8.2006829274934297E-4</c:v>
                      </c:pt>
                      <c:pt idx="486">
                        <c:v>8.2234861982435296E-4</c:v>
                      </c:pt>
                      <c:pt idx="487">
                        <c:v>8.3544687908461499E-4</c:v>
                      </c:pt>
                      <c:pt idx="488">
                        <c:v>8.0763701411865497E-4</c:v>
                      </c:pt>
                      <c:pt idx="489">
                        <c:v>8.3614366369713102E-4</c:v>
                      </c:pt>
                      <c:pt idx="490">
                        <c:v>8.3255410431911205E-4</c:v>
                      </c:pt>
                      <c:pt idx="491">
                        <c:v>8.2654152699764797E-4</c:v>
                      </c:pt>
                      <c:pt idx="492">
                        <c:v>8.3728361869426398E-4</c:v>
                      </c:pt>
                      <c:pt idx="493">
                        <c:v>8.4758981031946999E-4</c:v>
                      </c:pt>
                      <c:pt idx="494">
                        <c:v>8.3139671018541003E-4</c:v>
                      </c:pt>
                      <c:pt idx="495">
                        <c:v>8.3685842956414804E-4</c:v>
                      </c:pt>
                      <c:pt idx="496">
                        <c:v>8.38232356257344E-4</c:v>
                      </c:pt>
                      <c:pt idx="497">
                        <c:v>8.3106795335502503E-4</c:v>
                      </c:pt>
                      <c:pt idx="498">
                        <c:v>8.4047697095578598E-4</c:v>
                      </c:pt>
                      <c:pt idx="499">
                        <c:v>8.1551458753883002E-4</c:v>
                      </c:pt>
                      <c:pt idx="500">
                        <c:v>8.3024712507550702E-4</c:v>
                      </c:pt>
                      <c:pt idx="501">
                        <c:v>8.31668730757026E-4</c:v>
                      </c:pt>
                      <c:pt idx="502">
                        <c:v>8.36208369540538E-4</c:v>
                      </c:pt>
                      <c:pt idx="503">
                        <c:v>8.4149604680283901E-4</c:v>
                      </c:pt>
                      <c:pt idx="504">
                        <c:v>8.4686710078487205E-4</c:v>
                      </c:pt>
                      <c:pt idx="505">
                        <c:v>8.2918296975948303E-4</c:v>
                      </c:pt>
                      <c:pt idx="506">
                        <c:v>8.1458590829523204E-4</c:v>
                      </c:pt>
                      <c:pt idx="507">
                        <c:v>8.3509903634740399E-4</c:v>
                      </c:pt>
                      <c:pt idx="508">
                        <c:v>8.12848715716696E-4</c:v>
                      </c:pt>
                      <c:pt idx="509">
                        <c:v>8.1406981995438103E-4</c:v>
                      </c:pt>
                      <c:pt idx="510">
                        <c:v>8.3307435063496404E-4</c:v>
                      </c:pt>
                      <c:pt idx="511">
                        <c:v>8.1971491661685396E-4</c:v>
                      </c:pt>
                      <c:pt idx="512">
                        <c:v>8.1021907019980597E-4</c:v>
                      </c:pt>
                      <c:pt idx="513">
                        <c:v>8.2941260540936605E-4</c:v>
                      </c:pt>
                      <c:pt idx="514">
                        <c:v>8.2281845189067604E-4</c:v>
                      </c:pt>
                      <c:pt idx="515">
                        <c:v>8.3231570981816402E-4</c:v>
                      </c:pt>
                      <c:pt idx="516">
                        <c:v>8.1976704242746497E-4</c:v>
                      </c:pt>
                      <c:pt idx="517">
                        <c:v>8.26525906993195E-4</c:v>
                      </c:pt>
                      <c:pt idx="518">
                        <c:v>8.4452374307097803E-4</c:v>
                      </c:pt>
                      <c:pt idx="519">
                        <c:v>8.3313212022624605E-4</c:v>
                      </c:pt>
                      <c:pt idx="520">
                        <c:v>7.9659167240579297E-4</c:v>
                      </c:pt>
                      <c:pt idx="521">
                        <c:v>8.1757749540454204E-4</c:v>
                      </c:pt>
                      <c:pt idx="522">
                        <c:v>8.2394757193792302E-4</c:v>
                      </c:pt>
                      <c:pt idx="523">
                        <c:v>8.0909306757200104E-4</c:v>
                      </c:pt>
                      <c:pt idx="524">
                        <c:v>8.1034702164823995E-4</c:v>
                      </c:pt>
                      <c:pt idx="525">
                        <c:v>8.3972586469089998E-4</c:v>
                      </c:pt>
                      <c:pt idx="526">
                        <c:v>8.2114596766578302E-4</c:v>
                      </c:pt>
                      <c:pt idx="527">
                        <c:v>8.2105593264837997E-4</c:v>
                      </c:pt>
                      <c:pt idx="528">
                        <c:v>8.3873032117150604E-4</c:v>
                      </c:pt>
                      <c:pt idx="529">
                        <c:v>8.29547309628489E-4</c:v>
                      </c:pt>
                      <c:pt idx="530">
                        <c:v>8.2031097763620602E-4</c:v>
                      </c:pt>
                      <c:pt idx="531">
                        <c:v>8.3793179072785395E-4</c:v>
                      </c:pt>
                      <c:pt idx="532">
                        <c:v>7.7647564578885002E-4</c:v>
                      </c:pt>
                      <c:pt idx="533">
                        <c:v>8.2311095860357103E-4</c:v>
                      </c:pt>
                      <c:pt idx="534">
                        <c:v>8.0564856395535101E-4</c:v>
                      </c:pt>
                      <c:pt idx="535">
                        <c:v>8.0247683320652297E-4</c:v>
                      </c:pt>
                      <c:pt idx="536">
                        <c:v>8.04110854298653E-4</c:v>
                      </c:pt>
                      <c:pt idx="537">
                        <c:v>8.0688294293451398E-4</c:v>
                      </c:pt>
                      <c:pt idx="538">
                        <c:v>8.1924087681499599E-4</c:v>
                      </c:pt>
                      <c:pt idx="539">
                        <c:v>7.7409280119532795E-4</c:v>
                      </c:pt>
                      <c:pt idx="540">
                        <c:v>7.9501810930838904E-4</c:v>
                      </c:pt>
                      <c:pt idx="541">
                        <c:v>7.9048934090243E-4</c:v>
                      </c:pt>
                      <c:pt idx="542">
                        <c:v>7.8204932266869801E-4</c:v>
                      </c:pt>
                      <c:pt idx="543">
                        <c:v>7.6717529217466395E-4</c:v>
                      </c:pt>
                      <c:pt idx="544">
                        <c:v>7.75363999127745E-4</c:v>
                      </c:pt>
                      <c:pt idx="545">
                        <c:v>7.6903073749368795E-4</c:v>
                      </c:pt>
                      <c:pt idx="546">
                        <c:v>7.7148903748837903E-4</c:v>
                      </c:pt>
                      <c:pt idx="547">
                        <c:v>7.7725351459397496E-4</c:v>
                      </c:pt>
                      <c:pt idx="548">
                        <c:v>7.6680762987117095E-4</c:v>
                      </c:pt>
                      <c:pt idx="549">
                        <c:v>7.71192250346948E-4</c:v>
                      </c:pt>
                      <c:pt idx="550">
                        <c:v>7.6905466527936298E-4</c:v>
                      </c:pt>
                      <c:pt idx="551">
                        <c:v>7.5444590328785203E-4</c:v>
                      </c:pt>
                      <c:pt idx="552">
                        <c:v>7.4548323290923998E-4</c:v>
                      </c:pt>
                      <c:pt idx="553">
                        <c:v>7.1618973801355402E-4</c:v>
                      </c:pt>
                      <c:pt idx="554">
                        <c:v>7.1410912599909895E-4</c:v>
                      </c:pt>
                      <c:pt idx="555">
                        <c:v>6.9258270241994997E-4</c:v>
                      </c:pt>
                      <c:pt idx="556">
                        <c:v>7.2395974736156102E-4</c:v>
                      </c:pt>
                      <c:pt idx="557">
                        <c:v>6.7670281067148605E-4</c:v>
                      </c:pt>
                      <c:pt idx="558">
                        <c:v>7.0461813182286801E-4</c:v>
                      </c:pt>
                      <c:pt idx="559">
                        <c:v>6.6154995598329501E-4</c:v>
                      </c:pt>
                      <c:pt idx="560">
                        <c:v>6.7741831736915802E-4</c:v>
                      </c:pt>
                      <c:pt idx="561">
                        <c:v>6.8212756264612699E-4</c:v>
                      </c:pt>
                      <c:pt idx="562">
                        <c:v>6.63831782086235E-4</c:v>
                      </c:pt>
                      <c:pt idx="563">
                        <c:v>6.2721775594631001E-4</c:v>
                      </c:pt>
                      <c:pt idx="564">
                        <c:v>6.0865797802929901E-4</c:v>
                      </c:pt>
                      <c:pt idx="565">
                        <c:v>6.4021805144323196E-4</c:v>
                      </c:pt>
                      <c:pt idx="566">
                        <c:v>6.1709852925963705E-4</c:v>
                      </c:pt>
                      <c:pt idx="567">
                        <c:v>6.1225081995983804E-4</c:v>
                      </c:pt>
                      <c:pt idx="568">
                        <c:v>5.6607859662959395E-4</c:v>
                      </c:pt>
                      <c:pt idx="569">
                        <c:v>5.5608455264403403E-4</c:v>
                      </c:pt>
                      <c:pt idx="570">
                        <c:v>5.0462062630150198E-4</c:v>
                      </c:pt>
                      <c:pt idx="571">
                        <c:v>5.2485076813896996E-4</c:v>
                      </c:pt>
                      <c:pt idx="572">
                        <c:v>4.4358703138733398E-4</c:v>
                      </c:pt>
                      <c:pt idx="573">
                        <c:v>4.2260476027657502E-4</c:v>
                      </c:pt>
                      <c:pt idx="574">
                        <c:v>4.3314403984943002E-4</c:v>
                      </c:pt>
                      <c:pt idx="575">
                        <c:v>3.9378382040873599E-4</c:v>
                      </c:pt>
                      <c:pt idx="576">
                        <c:v>3.90269211475067E-4</c:v>
                      </c:pt>
                      <c:pt idx="577">
                        <c:v>3.6629332959732302E-4</c:v>
                      </c:pt>
                      <c:pt idx="578">
                        <c:v>2.8425403666626497E-4</c:v>
                      </c:pt>
                      <c:pt idx="579">
                        <c:v>2.57408084200483E-4</c:v>
                      </c:pt>
                      <c:pt idx="580">
                        <c:v>2.3480205991395701E-4</c:v>
                      </c:pt>
                      <c:pt idx="581">
                        <c:v>2.5897356159116898E-4</c:v>
                      </c:pt>
                      <c:pt idx="582">
                        <c:v>2.34765138711912E-4</c:v>
                      </c:pt>
                      <c:pt idx="583">
                        <c:v>2.06910860804563E-4</c:v>
                      </c:pt>
                      <c:pt idx="584">
                        <c:v>2.16197300384569E-4</c:v>
                      </c:pt>
                      <c:pt idx="585">
                        <c:v>2.0333267300024201E-4</c:v>
                      </c:pt>
                      <c:pt idx="586">
                        <c:v>2.0803475612620801E-4</c:v>
                      </c:pt>
                      <c:pt idx="587">
                        <c:v>2.2758701871318201E-4</c:v>
                      </c:pt>
                      <c:pt idx="588">
                        <c:v>2.2322971870381101E-4</c:v>
                      </c:pt>
                      <c:pt idx="589">
                        <c:v>2.3537450818128899E-4</c:v>
                      </c:pt>
                      <c:pt idx="590">
                        <c:v>2.5207574405468602E-4</c:v>
                      </c:pt>
                      <c:pt idx="591">
                        <c:v>2.5751514722607702E-4</c:v>
                      </c:pt>
                      <c:pt idx="592">
                        <c:v>2.6751835411610998E-4</c:v>
                      </c:pt>
                      <c:pt idx="593">
                        <c:v>3.0764973279371499E-4</c:v>
                      </c:pt>
                      <c:pt idx="594">
                        <c:v>2.9042403592879998E-4</c:v>
                      </c:pt>
                      <c:pt idx="595">
                        <c:v>3.3545338603242298E-4</c:v>
                      </c:pt>
                      <c:pt idx="596">
                        <c:v>3.3841611554133298E-4</c:v>
                      </c:pt>
                      <c:pt idx="597">
                        <c:v>3.6170682328646298E-4</c:v>
                      </c:pt>
                      <c:pt idx="598">
                        <c:v>3.3669085933939999E-4</c:v>
                      </c:pt>
                      <c:pt idx="599">
                        <c:v>3.8933606225268798E-4</c:v>
                      </c:pt>
                      <c:pt idx="600">
                        <c:v>4.4854062300661102E-4</c:v>
                      </c:pt>
                      <c:pt idx="601">
                        <c:v>3.9718522247245001E-4</c:v>
                      </c:pt>
                      <c:pt idx="602">
                        <c:v>4.2137538173653202E-4</c:v>
                      </c:pt>
                      <c:pt idx="603">
                        <c:v>4.64278002759519E-4</c:v>
                      </c:pt>
                      <c:pt idx="604">
                        <c:v>4.6430484195183E-4</c:v>
                      </c:pt>
                      <c:pt idx="605">
                        <c:v>4.85505614718805E-4</c:v>
                      </c:pt>
                      <c:pt idx="606">
                        <c:v>5.2336128787343198E-4</c:v>
                      </c:pt>
                      <c:pt idx="607">
                        <c:v>5.7298653331879E-4</c:v>
                      </c:pt>
                      <c:pt idx="608">
                        <c:v>5.5657441298067104E-4</c:v>
                      </c:pt>
                      <c:pt idx="609">
                        <c:v>5.4879312166821598E-4</c:v>
                      </c:pt>
                      <c:pt idx="610">
                        <c:v>5.7543707677392298E-4</c:v>
                      </c:pt>
                      <c:pt idx="611">
                        <c:v>5.6818971643322696E-4</c:v>
                      </c:pt>
                      <c:pt idx="612">
                        <c:v>5.9090359951465303E-4</c:v>
                      </c:pt>
                      <c:pt idx="613">
                        <c:v>6.0817589985698404E-4</c:v>
                      </c:pt>
                      <c:pt idx="614">
                        <c:v>6.47288774201437E-4</c:v>
                      </c:pt>
                      <c:pt idx="615">
                        <c:v>6.7023740432748302E-4</c:v>
                      </c:pt>
                      <c:pt idx="616">
                        <c:v>7.0900477522064598E-4</c:v>
                      </c:pt>
                      <c:pt idx="617">
                        <c:v>7.20585314927407E-4</c:v>
                      </c:pt>
                      <c:pt idx="618">
                        <c:v>7.1109417470943605E-4</c:v>
                      </c:pt>
                      <c:pt idx="619">
                        <c:v>7.0224364965360496E-4</c:v>
                      </c:pt>
                      <c:pt idx="620">
                        <c:v>7.23579057494561E-4</c:v>
                      </c:pt>
                      <c:pt idx="621">
                        <c:v>7.1475807684123998E-4</c:v>
                      </c:pt>
                      <c:pt idx="622">
                        <c:v>8.1333118610358798E-4</c:v>
                      </c:pt>
                      <c:pt idx="623">
                        <c:v>8.4812467115884195E-4</c:v>
                      </c:pt>
                      <c:pt idx="624">
                        <c:v>8.4077357233944001E-4</c:v>
                      </c:pt>
                      <c:pt idx="625">
                        <c:v>8.9930679525222898E-4</c:v>
                      </c:pt>
                      <c:pt idx="626">
                        <c:v>9.3847832085516901E-4</c:v>
                      </c:pt>
                      <c:pt idx="627">
                        <c:v>9.5512519686483598E-4</c:v>
                      </c:pt>
                      <c:pt idx="628">
                        <c:v>9.5366225130575602E-4</c:v>
                      </c:pt>
                      <c:pt idx="629">
                        <c:v>9.7943535931699398E-4</c:v>
                      </c:pt>
                      <c:pt idx="630">
                        <c:v>1.00216376117797E-3</c:v>
                      </c:pt>
                      <c:pt idx="631">
                        <c:v>1.0197308147386101E-3</c:v>
                      </c:pt>
                      <c:pt idx="632">
                        <c:v>1.00738634425886E-3</c:v>
                      </c:pt>
                      <c:pt idx="633">
                        <c:v>1.0495349142856901E-3</c:v>
                      </c:pt>
                      <c:pt idx="634">
                        <c:v>1.0442048327870899E-3</c:v>
                      </c:pt>
                      <c:pt idx="635">
                        <c:v>1.0673012831853501E-3</c:v>
                      </c:pt>
                      <c:pt idx="636">
                        <c:v>1.16396110297469E-3</c:v>
                      </c:pt>
                      <c:pt idx="637">
                        <c:v>1.1444205033666901E-3</c:v>
                      </c:pt>
                      <c:pt idx="638">
                        <c:v>1.19929113534265E-3</c:v>
                      </c:pt>
                      <c:pt idx="639">
                        <c:v>1.1937330395402001E-3</c:v>
                      </c:pt>
                      <c:pt idx="640">
                        <c:v>1.23334649558735E-3</c:v>
                      </c:pt>
                      <c:pt idx="641">
                        <c:v>1.26798757671874E-3</c:v>
                      </c:pt>
                      <c:pt idx="642">
                        <c:v>1.28378866190223E-3</c:v>
                      </c:pt>
                      <c:pt idx="643">
                        <c:v>1.2882313700565201E-3</c:v>
                      </c:pt>
                      <c:pt idx="644">
                        <c:v>1.2715852570134301E-3</c:v>
                      </c:pt>
                      <c:pt idx="645">
                        <c:v>1.38052919589868E-3</c:v>
                      </c:pt>
                      <c:pt idx="646">
                        <c:v>1.38716808823649E-3</c:v>
                      </c:pt>
                      <c:pt idx="647">
                        <c:v>1.3961056706183E-3</c:v>
                      </c:pt>
                      <c:pt idx="648">
                        <c:v>1.41701283306366E-3</c:v>
                      </c:pt>
                      <c:pt idx="649">
                        <c:v>1.4022790932428999E-3</c:v>
                      </c:pt>
                      <c:pt idx="650">
                        <c:v>1.4298448461636201E-3</c:v>
                      </c:pt>
                      <c:pt idx="651">
                        <c:v>1.46938247683845E-3</c:v>
                      </c:pt>
                      <c:pt idx="652">
                        <c:v>1.4930822002626599E-3</c:v>
                      </c:pt>
                      <c:pt idx="653">
                        <c:v>1.53148083504925E-3</c:v>
                      </c:pt>
                      <c:pt idx="654">
                        <c:v>1.55228255235325E-3</c:v>
                      </c:pt>
                      <c:pt idx="655">
                        <c:v>1.60112438413965E-3</c:v>
                      </c:pt>
                      <c:pt idx="656">
                        <c:v>1.5784628487371299E-3</c:v>
                      </c:pt>
                      <c:pt idx="657">
                        <c:v>1.6065916481787701E-3</c:v>
                      </c:pt>
                      <c:pt idx="658">
                        <c:v>1.5941134110741501E-3</c:v>
                      </c:pt>
                      <c:pt idx="659">
                        <c:v>1.6341562572501399E-3</c:v>
                      </c:pt>
                      <c:pt idx="660">
                        <c:v>1.6530869545597999E-3</c:v>
                      </c:pt>
                      <c:pt idx="661">
                        <c:v>1.6891004300917201E-3</c:v>
                      </c:pt>
                      <c:pt idx="662">
                        <c:v>1.6984246642862499E-3</c:v>
                      </c:pt>
                      <c:pt idx="663">
                        <c:v>1.6525415532784001E-3</c:v>
                      </c:pt>
                      <c:pt idx="664">
                        <c:v>1.78954234503312E-3</c:v>
                      </c:pt>
                      <c:pt idx="665">
                        <c:v>1.7456364098253499E-3</c:v>
                      </c:pt>
                      <c:pt idx="666">
                        <c:v>1.8007690030539399E-3</c:v>
                      </c:pt>
                      <c:pt idx="667">
                        <c:v>1.8589969022960501E-3</c:v>
                      </c:pt>
                      <c:pt idx="668">
                        <c:v>1.86739648632625E-3</c:v>
                      </c:pt>
                      <c:pt idx="669">
                        <c:v>1.8865663659998499E-3</c:v>
                      </c:pt>
                      <c:pt idx="670">
                        <c:v>1.8336517518396699E-3</c:v>
                      </c:pt>
                      <c:pt idx="671">
                        <c:v>1.89199351017786E-3</c:v>
                      </c:pt>
                      <c:pt idx="672">
                        <c:v>1.8842967981494299E-3</c:v>
                      </c:pt>
                      <c:pt idx="673">
                        <c:v>1.90658602949201E-3</c:v>
                      </c:pt>
                      <c:pt idx="674">
                        <c:v>1.86029035909832E-3</c:v>
                      </c:pt>
                      <c:pt idx="675">
                        <c:v>2.0111031685991999E-3</c:v>
                      </c:pt>
                      <c:pt idx="676">
                        <c:v>1.9593867197312399E-3</c:v>
                      </c:pt>
                      <c:pt idx="677">
                        <c:v>2.0371769775726898E-3</c:v>
                      </c:pt>
                      <c:pt idx="678">
                        <c:v>2.0302880439707601E-3</c:v>
                      </c:pt>
                      <c:pt idx="679">
                        <c:v>2.0710464303444701E-3</c:v>
                      </c:pt>
                      <c:pt idx="680">
                        <c:v>2.0154367335579E-3</c:v>
                      </c:pt>
                      <c:pt idx="681">
                        <c:v>2.0453465319894E-3</c:v>
                      </c:pt>
                      <c:pt idx="682">
                        <c:v>2.1163565995763402E-3</c:v>
                      </c:pt>
                      <c:pt idx="683">
                        <c:v>2.1074888696050202E-3</c:v>
                      </c:pt>
                      <c:pt idx="684">
                        <c:v>2.1243853030316799E-3</c:v>
                      </c:pt>
                      <c:pt idx="685">
                        <c:v>2.1345118420505399E-3</c:v>
                      </c:pt>
                      <c:pt idx="686">
                        <c:v>2.1500043470498499E-3</c:v>
                      </c:pt>
                      <c:pt idx="687">
                        <c:v>2.2073933228224001E-3</c:v>
                      </c:pt>
                      <c:pt idx="688">
                        <c:v>2.1825978657734699E-3</c:v>
                      </c:pt>
                      <c:pt idx="689">
                        <c:v>2.2155237662764898E-3</c:v>
                      </c:pt>
                      <c:pt idx="690">
                        <c:v>2.1731685229554498E-3</c:v>
                      </c:pt>
                      <c:pt idx="691">
                        <c:v>2.2602544455438598E-3</c:v>
                      </c:pt>
                      <c:pt idx="692">
                        <c:v>2.2886001399788202E-3</c:v>
                      </c:pt>
                      <c:pt idx="693">
                        <c:v>2.3095870010537501E-3</c:v>
                      </c:pt>
                      <c:pt idx="694">
                        <c:v>2.3096596168332298E-3</c:v>
                      </c:pt>
                      <c:pt idx="695">
                        <c:v>2.3376107234434102E-3</c:v>
                      </c:pt>
                      <c:pt idx="696">
                        <c:v>2.2593316274937898E-3</c:v>
                      </c:pt>
                      <c:pt idx="697">
                        <c:v>2.3559597870597502E-3</c:v>
                      </c:pt>
                      <c:pt idx="698">
                        <c:v>2.3937128195804401E-3</c:v>
                      </c:pt>
                      <c:pt idx="699">
                        <c:v>2.3723691973424701E-3</c:v>
                      </c:pt>
                      <c:pt idx="700">
                        <c:v>2.4103214782028402E-3</c:v>
                      </c:pt>
                      <c:pt idx="701">
                        <c:v>2.4131399030466101E-3</c:v>
                      </c:pt>
                      <c:pt idx="702">
                        <c:v>2.4083085376042099E-3</c:v>
                      </c:pt>
                      <c:pt idx="703">
                        <c:v>2.4493731755915399E-3</c:v>
                      </c:pt>
                      <c:pt idx="704">
                        <c:v>2.4443208457897601E-3</c:v>
                      </c:pt>
                      <c:pt idx="705">
                        <c:v>2.4957681623425602E-3</c:v>
                      </c:pt>
                      <c:pt idx="706">
                        <c:v>2.4830210163937802E-3</c:v>
                      </c:pt>
                      <c:pt idx="707">
                        <c:v>2.47424367060159E-3</c:v>
                      </c:pt>
                      <c:pt idx="708">
                        <c:v>2.4984751624072799E-3</c:v>
                      </c:pt>
                      <c:pt idx="709">
                        <c:v>2.4853738511570801E-3</c:v>
                      </c:pt>
                      <c:pt idx="710">
                        <c:v>2.55918369827257E-3</c:v>
                      </c:pt>
                      <c:pt idx="711">
                        <c:v>2.5179636715592199E-3</c:v>
                      </c:pt>
                      <c:pt idx="712">
                        <c:v>2.5747973317671899E-3</c:v>
                      </c:pt>
                      <c:pt idx="713">
                        <c:v>2.5258480679105598E-3</c:v>
                      </c:pt>
                      <c:pt idx="714">
                        <c:v>2.5585069683246799E-3</c:v>
                      </c:pt>
                      <c:pt idx="715">
                        <c:v>2.6531794853132998E-3</c:v>
                      </c:pt>
                      <c:pt idx="716">
                        <c:v>2.5813676152794001E-3</c:v>
                      </c:pt>
                      <c:pt idx="717">
                        <c:v>2.67643343700657E-3</c:v>
                      </c:pt>
                      <c:pt idx="718">
                        <c:v>2.62288711050638E-3</c:v>
                      </c:pt>
                      <c:pt idx="719">
                        <c:v>2.6467297800199701E-3</c:v>
                      </c:pt>
                      <c:pt idx="720">
                        <c:v>2.6402990133310199E-3</c:v>
                      </c:pt>
                      <c:pt idx="721">
                        <c:v>2.7067603293790998E-3</c:v>
                      </c:pt>
                      <c:pt idx="722">
                        <c:v>2.7240270123039898E-3</c:v>
                      </c:pt>
                      <c:pt idx="723">
                        <c:v>2.6617535053503798E-3</c:v>
                      </c:pt>
                      <c:pt idx="724">
                        <c:v>2.72231472885011E-3</c:v>
                      </c:pt>
                      <c:pt idx="725">
                        <c:v>2.7102817109569601E-3</c:v>
                      </c:pt>
                      <c:pt idx="726">
                        <c:v>2.7259645424510602E-3</c:v>
                      </c:pt>
                      <c:pt idx="727">
                        <c:v>2.7298719999353099E-3</c:v>
                      </c:pt>
                      <c:pt idx="728">
                        <c:v>2.7625302481816601E-3</c:v>
                      </c:pt>
                      <c:pt idx="729">
                        <c:v>2.7613785183485998E-3</c:v>
                      </c:pt>
                      <c:pt idx="730">
                        <c:v>2.6907011248143999E-3</c:v>
                      </c:pt>
                      <c:pt idx="731">
                        <c:v>2.8048659626439001E-3</c:v>
                      </c:pt>
                      <c:pt idx="732">
                        <c:v>2.8305293929852598E-3</c:v>
                      </c:pt>
                      <c:pt idx="733">
                        <c:v>2.86278282922185E-3</c:v>
                      </c:pt>
                      <c:pt idx="734">
                        <c:v>2.8405412005469101E-3</c:v>
                      </c:pt>
                      <c:pt idx="735">
                        <c:v>2.83186641378445E-3</c:v>
                      </c:pt>
                      <c:pt idx="736">
                        <c:v>2.8196100469581298E-3</c:v>
                      </c:pt>
                      <c:pt idx="737">
                        <c:v>2.85998183389658E-3</c:v>
                      </c:pt>
                      <c:pt idx="738">
                        <c:v>2.8230542804647601E-3</c:v>
                      </c:pt>
                      <c:pt idx="739">
                        <c:v>2.9102597956024699E-3</c:v>
                      </c:pt>
                      <c:pt idx="740">
                        <c:v>2.8629711597644701E-3</c:v>
                      </c:pt>
                      <c:pt idx="741">
                        <c:v>2.8942822060612E-3</c:v>
                      </c:pt>
                      <c:pt idx="742">
                        <c:v>2.8685255797677202E-3</c:v>
                      </c:pt>
                      <c:pt idx="743">
                        <c:v>2.8957291897646498E-3</c:v>
                      </c:pt>
                      <c:pt idx="744">
                        <c:v>2.7947247639043401E-3</c:v>
                      </c:pt>
                      <c:pt idx="745">
                        <c:v>2.8941295519370499E-3</c:v>
                      </c:pt>
                      <c:pt idx="746">
                        <c:v>2.8455825083953299E-3</c:v>
                      </c:pt>
                      <c:pt idx="747">
                        <c:v>2.9394358212947599E-3</c:v>
                      </c:pt>
                      <c:pt idx="748">
                        <c:v>2.8666052018556701E-3</c:v>
                      </c:pt>
                      <c:pt idx="749">
                        <c:v>2.8313335649261398E-3</c:v>
                      </c:pt>
                      <c:pt idx="750">
                        <c:v>2.8713672255631399E-3</c:v>
                      </c:pt>
                      <c:pt idx="751">
                        <c:v>2.8008992893994401E-3</c:v>
                      </c:pt>
                      <c:pt idx="752">
                        <c:v>2.7269315759319199E-3</c:v>
                      </c:pt>
                      <c:pt idx="753">
                        <c:v>2.81245283560093E-3</c:v>
                      </c:pt>
                      <c:pt idx="754">
                        <c:v>2.6750558644668301E-3</c:v>
                      </c:pt>
                      <c:pt idx="755">
                        <c:v>2.6845868332176499E-3</c:v>
                      </c:pt>
                      <c:pt idx="756">
                        <c:v>2.5300627577948E-3</c:v>
                      </c:pt>
                      <c:pt idx="757">
                        <c:v>2.5586993625869E-3</c:v>
                      </c:pt>
                      <c:pt idx="758">
                        <c:v>2.4770918823771499E-3</c:v>
                      </c:pt>
                      <c:pt idx="759">
                        <c:v>2.4689781704138802E-3</c:v>
                      </c:pt>
                      <c:pt idx="760">
                        <c:v>2.3360060368165102E-3</c:v>
                      </c:pt>
                      <c:pt idx="761">
                        <c:v>2.2816933373786801E-3</c:v>
                      </c:pt>
                      <c:pt idx="762">
                        <c:v>2.3512236097305299E-3</c:v>
                      </c:pt>
                      <c:pt idx="763">
                        <c:v>2.1306877621651401E-3</c:v>
                      </c:pt>
                      <c:pt idx="764">
                        <c:v>2.1820351822227101E-3</c:v>
                      </c:pt>
                      <c:pt idx="765">
                        <c:v>2.0990659505600901E-3</c:v>
                      </c:pt>
                      <c:pt idx="766">
                        <c:v>2.02116135412781E-3</c:v>
                      </c:pt>
                      <c:pt idx="767">
                        <c:v>1.99513232335846E-3</c:v>
                      </c:pt>
                      <c:pt idx="768">
                        <c:v>2.0170588320061098E-3</c:v>
                      </c:pt>
                      <c:pt idx="769">
                        <c:v>1.98599495362164E-3</c:v>
                      </c:pt>
                      <c:pt idx="770">
                        <c:v>1.98193152924432E-3</c:v>
                      </c:pt>
                      <c:pt idx="771">
                        <c:v>1.9236132160598001E-3</c:v>
                      </c:pt>
                      <c:pt idx="772">
                        <c:v>1.8580332194988701E-3</c:v>
                      </c:pt>
                      <c:pt idx="773">
                        <c:v>1.8982177362459501E-3</c:v>
                      </c:pt>
                      <c:pt idx="774">
                        <c:v>1.8369957694332E-3</c:v>
                      </c:pt>
                      <c:pt idx="775">
                        <c:v>1.7777939929259901E-3</c:v>
                      </c:pt>
                      <c:pt idx="776">
                        <c:v>1.8737037405385699E-3</c:v>
                      </c:pt>
                      <c:pt idx="777">
                        <c:v>1.78132562060952E-3</c:v>
                      </c:pt>
                      <c:pt idx="778">
                        <c:v>1.7983421708486101E-3</c:v>
                      </c:pt>
                      <c:pt idx="779">
                        <c:v>1.76918966430838E-3</c:v>
                      </c:pt>
                      <c:pt idx="780">
                        <c:v>1.75391783672518E-3</c:v>
                      </c:pt>
                      <c:pt idx="781">
                        <c:v>1.74092905105664E-3</c:v>
                      </c:pt>
                      <c:pt idx="782">
                        <c:v>1.68876396036978E-3</c:v>
                      </c:pt>
                      <c:pt idx="783">
                        <c:v>1.61703166555069E-3</c:v>
                      </c:pt>
                      <c:pt idx="784">
                        <c:v>1.6387109259433799E-3</c:v>
                      </c:pt>
                      <c:pt idx="785">
                        <c:v>1.6606748600901599E-3</c:v>
                      </c:pt>
                      <c:pt idx="786">
                        <c:v>1.55645589794271E-3</c:v>
                      </c:pt>
                      <c:pt idx="787">
                        <c:v>1.5953108650177501E-3</c:v>
                      </c:pt>
                      <c:pt idx="788">
                        <c:v>1.57384585048349E-3</c:v>
                      </c:pt>
                      <c:pt idx="789">
                        <c:v>1.62588495830072E-3</c:v>
                      </c:pt>
                      <c:pt idx="790">
                        <c:v>1.60845074820702E-3</c:v>
                      </c:pt>
                      <c:pt idx="791">
                        <c:v>1.4942464587067599E-3</c:v>
                      </c:pt>
                      <c:pt idx="792">
                        <c:v>1.56767919795185E-3</c:v>
                      </c:pt>
                      <c:pt idx="793">
                        <c:v>1.57713870329438E-3</c:v>
                      </c:pt>
                      <c:pt idx="794">
                        <c:v>1.5249650142432499E-3</c:v>
                      </c:pt>
                      <c:pt idx="795">
                        <c:v>1.5443960501477099E-3</c:v>
                      </c:pt>
                      <c:pt idx="796">
                        <c:v>1.4614044465609201E-3</c:v>
                      </c:pt>
                      <c:pt idx="797">
                        <c:v>1.53881145024171E-3</c:v>
                      </c:pt>
                      <c:pt idx="798">
                        <c:v>1.5059594445451601E-3</c:v>
                      </c:pt>
                      <c:pt idx="799">
                        <c:v>1.4469494332751201E-3</c:v>
                      </c:pt>
                      <c:pt idx="800">
                        <c:v>1.48043921477856E-3</c:v>
                      </c:pt>
                      <c:pt idx="801">
                        <c:v>1.39403961245894E-3</c:v>
                      </c:pt>
                      <c:pt idx="802">
                        <c:v>1.40202319399161E-3</c:v>
                      </c:pt>
                      <c:pt idx="803">
                        <c:v>1.39039942138998E-3</c:v>
                      </c:pt>
                      <c:pt idx="804">
                        <c:v>1.3727523617981701E-3</c:v>
                      </c:pt>
                      <c:pt idx="805">
                        <c:v>1.4684875039587999E-3</c:v>
                      </c:pt>
                      <c:pt idx="806">
                        <c:v>1.4143009291284999E-3</c:v>
                      </c:pt>
                      <c:pt idx="807">
                        <c:v>1.46426288885109E-3</c:v>
                      </c:pt>
                      <c:pt idx="808">
                        <c:v>1.33286724787379E-3</c:v>
                      </c:pt>
                      <c:pt idx="809">
                        <c:v>1.3178285832951199E-3</c:v>
                      </c:pt>
                      <c:pt idx="810">
                        <c:v>1.4514795862129201E-3</c:v>
                      </c:pt>
                      <c:pt idx="811">
                        <c:v>1.2914061811139599E-3</c:v>
                      </c:pt>
                      <c:pt idx="812">
                        <c:v>1.3343521219757E-3</c:v>
                      </c:pt>
                      <c:pt idx="813">
                        <c:v>1.2982610658589301E-3</c:v>
                      </c:pt>
                      <c:pt idx="814">
                        <c:v>1.3019470439895201E-3</c:v>
                      </c:pt>
                      <c:pt idx="815">
                        <c:v>1.30904236912936E-3</c:v>
                      </c:pt>
                      <c:pt idx="816">
                        <c:v>1.37723140141006E-3</c:v>
                      </c:pt>
                      <c:pt idx="817">
                        <c:v>1.1950216358506799E-3</c:v>
                      </c:pt>
                      <c:pt idx="818">
                        <c:v>1.33354586712786E-3</c:v>
                      </c:pt>
                      <c:pt idx="819">
                        <c:v>1.2865637455087E-3</c:v>
                      </c:pt>
                      <c:pt idx="820">
                        <c:v>1.3582149004771E-3</c:v>
                      </c:pt>
                      <c:pt idx="821">
                        <c:v>1.1433585592006299E-3</c:v>
                      </c:pt>
                      <c:pt idx="822">
                        <c:v>1.26882981405268E-3</c:v>
                      </c:pt>
                      <c:pt idx="823">
                        <c:v>1.2339460094872999E-3</c:v>
                      </c:pt>
                      <c:pt idx="824">
                        <c:v>1.2139533940667699E-3</c:v>
                      </c:pt>
                      <c:pt idx="825">
                        <c:v>1.2150009175053501E-3</c:v>
                      </c:pt>
                      <c:pt idx="826">
                        <c:v>1.1636397100464599E-3</c:v>
                      </c:pt>
                      <c:pt idx="827">
                        <c:v>1.21781755207184E-3</c:v>
                      </c:pt>
                      <c:pt idx="828">
                        <c:v>1.1605165624288801E-3</c:v>
                      </c:pt>
                      <c:pt idx="829">
                        <c:v>1.1697473617679401E-3</c:v>
                      </c:pt>
                      <c:pt idx="830">
                        <c:v>1.16104601033878E-3</c:v>
                      </c:pt>
                      <c:pt idx="831">
                        <c:v>1.0998593480540299E-3</c:v>
                      </c:pt>
                      <c:pt idx="832">
                        <c:v>1.13478865014056E-3</c:v>
                      </c:pt>
                      <c:pt idx="833">
                        <c:v>1.1263647526442099E-3</c:v>
                      </c:pt>
                      <c:pt idx="834">
                        <c:v>1.096651025414E-3</c:v>
                      </c:pt>
                      <c:pt idx="835">
                        <c:v>1.1432462403247201E-3</c:v>
                      </c:pt>
                      <c:pt idx="836">
                        <c:v>1.1018166162523901E-3</c:v>
                      </c:pt>
                      <c:pt idx="837">
                        <c:v>9.1606692095684398E-4</c:v>
                      </c:pt>
                      <c:pt idx="838">
                        <c:v>1.0682775351919E-3</c:v>
                      </c:pt>
                      <c:pt idx="839">
                        <c:v>1.00844627934523E-3</c:v>
                      </c:pt>
                      <c:pt idx="840">
                        <c:v>9.7885099130359094E-4</c:v>
                      </c:pt>
                      <c:pt idx="841">
                        <c:v>9.6262412081896402E-4</c:v>
                      </c:pt>
                      <c:pt idx="842">
                        <c:v>1.0464003027893401E-3</c:v>
                      </c:pt>
                      <c:pt idx="843">
                        <c:v>8.9144770404014299E-4</c:v>
                      </c:pt>
                      <c:pt idx="844">
                        <c:v>8.7980351744568696E-4</c:v>
                      </c:pt>
                      <c:pt idx="845">
                        <c:v>8.6310983577157503E-4</c:v>
                      </c:pt>
                      <c:pt idx="846">
                        <c:v>9.0027740371749899E-4</c:v>
                      </c:pt>
                      <c:pt idx="847">
                        <c:v>8.5302835922650003E-4</c:v>
                      </c:pt>
                      <c:pt idx="848">
                        <c:v>8.2126094716606605E-4</c:v>
                      </c:pt>
                      <c:pt idx="849">
                        <c:v>8.2042582414322497E-4</c:v>
                      </c:pt>
                      <c:pt idx="850">
                        <c:v>8.3559322390702403E-4</c:v>
                      </c:pt>
                      <c:pt idx="851">
                        <c:v>7.5626728983289599E-4</c:v>
                      </c:pt>
                      <c:pt idx="852">
                        <c:v>7.75625014457779E-4</c:v>
                      </c:pt>
                      <c:pt idx="853">
                        <c:v>7.4849660457502402E-4</c:v>
                      </c:pt>
                      <c:pt idx="854">
                        <c:v>7.9010703731893599E-4</c:v>
                      </c:pt>
                      <c:pt idx="855">
                        <c:v>7.2021884626809402E-4</c:v>
                      </c:pt>
                      <c:pt idx="856">
                        <c:v>7.5557595624862702E-4</c:v>
                      </c:pt>
                      <c:pt idx="857">
                        <c:v>6.9472952435568403E-4</c:v>
                      </c:pt>
                      <c:pt idx="858">
                        <c:v>7.0279142890647601E-4</c:v>
                      </c:pt>
                      <c:pt idx="859">
                        <c:v>6.1370098665144805E-4</c:v>
                      </c:pt>
                      <c:pt idx="860">
                        <c:v>6.8601584302619898E-4</c:v>
                      </c:pt>
                      <c:pt idx="861">
                        <c:v>6.6234526487278804E-4</c:v>
                      </c:pt>
                      <c:pt idx="862">
                        <c:v>6.1964015208875497E-4</c:v>
                      </c:pt>
                      <c:pt idx="863">
                        <c:v>6.12709306565885E-4</c:v>
                      </c:pt>
                      <c:pt idx="864">
                        <c:v>5.9951452810253804E-4</c:v>
                      </c:pt>
                      <c:pt idx="865">
                        <c:v>5.57502910881253E-4</c:v>
                      </c:pt>
                      <c:pt idx="866">
                        <c:v>5.9647848258230604E-4</c:v>
                      </c:pt>
                      <c:pt idx="867">
                        <c:v>5.7875742794540898E-4</c:v>
                      </c:pt>
                      <c:pt idx="868">
                        <c:v>6.0044850024735098E-4</c:v>
                      </c:pt>
                      <c:pt idx="869">
                        <c:v>5.9813002825885499E-4</c:v>
                      </c:pt>
                      <c:pt idx="870">
                        <c:v>5.8037994217397405E-4</c:v>
                      </c:pt>
                      <c:pt idx="871">
                        <c:v>5.6225015693297002E-4</c:v>
                      </c:pt>
                      <c:pt idx="872">
                        <c:v>5.52752958362734E-4</c:v>
                      </c:pt>
                      <c:pt idx="873">
                        <c:v>5.2825233307418802E-4</c:v>
                      </c:pt>
                      <c:pt idx="874">
                        <c:v>4.7854728543041602E-4</c:v>
                      </c:pt>
                      <c:pt idx="875">
                        <c:v>5.1012512728226497E-4</c:v>
                      </c:pt>
                      <c:pt idx="876">
                        <c:v>4.7120309816286998E-4</c:v>
                      </c:pt>
                      <c:pt idx="877">
                        <c:v>4.8111418658412601E-4</c:v>
                      </c:pt>
                      <c:pt idx="878">
                        <c:v>5.0109466656036799E-4</c:v>
                      </c:pt>
                      <c:pt idx="879">
                        <c:v>5.2530826479100503E-4</c:v>
                      </c:pt>
                      <c:pt idx="880">
                        <c:v>4.9359800709201701E-4</c:v>
                      </c:pt>
                      <c:pt idx="881">
                        <c:v>5.3218743538945804E-4</c:v>
                      </c:pt>
                      <c:pt idx="882">
                        <c:v>4.8126682673057598E-4</c:v>
                      </c:pt>
                      <c:pt idx="883">
                        <c:v>4.4249942690321997E-4</c:v>
                      </c:pt>
                      <c:pt idx="884">
                        <c:v>4.4830119069080198E-4</c:v>
                      </c:pt>
                      <c:pt idx="885">
                        <c:v>2.7344320300076198E-4</c:v>
                      </c:pt>
                      <c:pt idx="886">
                        <c:v>4.7314053047133102E-4</c:v>
                      </c:pt>
                      <c:pt idx="887">
                        <c:v>3.9335034432775201E-4</c:v>
                      </c:pt>
                      <c:pt idx="888">
                        <c:v>3.7535509959684001E-4</c:v>
                      </c:pt>
                      <c:pt idx="889">
                        <c:v>4.2153390885147003E-4</c:v>
                      </c:pt>
                      <c:pt idx="890">
                        <c:v>3.90412651399214E-4</c:v>
                      </c:pt>
                      <c:pt idx="891">
                        <c:v>3.7261560335109198E-4</c:v>
                      </c:pt>
                      <c:pt idx="892">
                        <c:v>4.1543395734887898E-4</c:v>
                      </c:pt>
                      <c:pt idx="893">
                        <c:v>3.6274442881844399E-4</c:v>
                      </c:pt>
                      <c:pt idx="894">
                        <c:v>4.04989089475379E-4</c:v>
                      </c:pt>
                      <c:pt idx="895">
                        <c:v>4.1577741427817902E-4</c:v>
                      </c:pt>
                      <c:pt idx="896">
                        <c:v>3.4662276324889197E-4</c:v>
                      </c:pt>
                      <c:pt idx="897">
                        <c:v>4.0388364076221901E-4</c:v>
                      </c:pt>
                      <c:pt idx="898">
                        <c:v>3.86513386338985E-4</c:v>
                      </c:pt>
                      <c:pt idx="899">
                        <c:v>3.6456774242738898E-4</c:v>
                      </c:pt>
                      <c:pt idx="900">
                        <c:v>3.59865943087132E-4</c:v>
                      </c:pt>
                      <c:pt idx="901">
                        <c:v>3.42311410326376E-4</c:v>
                      </c:pt>
                      <c:pt idx="902">
                        <c:v>3.7780593690925498E-4</c:v>
                      </c:pt>
                      <c:pt idx="903">
                        <c:v>3.27940916511716E-4</c:v>
                      </c:pt>
                      <c:pt idx="904">
                        <c:v>3.30058529032038E-4</c:v>
                      </c:pt>
                      <c:pt idx="905">
                        <c:v>3.7954842489273802E-4</c:v>
                      </c:pt>
                      <c:pt idx="906">
                        <c:v>3.6516490944142198E-4</c:v>
                      </c:pt>
                      <c:pt idx="907">
                        <c:v>3.3471215777281101E-4</c:v>
                      </c:pt>
                      <c:pt idx="908">
                        <c:v>3.74869216907473E-4</c:v>
                      </c:pt>
                      <c:pt idx="909">
                        <c:v>3.4088508858286899E-4</c:v>
                      </c:pt>
                      <c:pt idx="910">
                        <c:v>3.0962049623417602E-4</c:v>
                      </c:pt>
                      <c:pt idx="911">
                        <c:v>3.0591964831380199E-4</c:v>
                      </c:pt>
                      <c:pt idx="912">
                        <c:v>3.2277286203872098E-4</c:v>
                      </c:pt>
                      <c:pt idx="913">
                        <c:v>3.60525729983698E-4</c:v>
                      </c:pt>
                      <c:pt idx="914">
                        <c:v>3.0563221590652401E-4</c:v>
                      </c:pt>
                      <c:pt idx="915">
                        <c:v>3.1075812592267101E-4</c:v>
                      </c:pt>
                      <c:pt idx="916">
                        <c:v>3.1775257721282097E-4</c:v>
                      </c:pt>
                      <c:pt idx="917">
                        <c:v>3.1433121841843497E-4</c:v>
                      </c:pt>
                      <c:pt idx="918">
                        <c:v>2.9011859603232101E-4</c:v>
                      </c:pt>
                      <c:pt idx="919">
                        <c:v>2.49728974084315E-4</c:v>
                      </c:pt>
                      <c:pt idx="920">
                        <c:v>2.9979064516491002E-4</c:v>
                      </c:pt>
                      <c:pt idx="921">
                        <c:v>2.9676578431614902E-4</c:v>
                      </c:pt>
                      <c:pt idx="922">
                        <c:v>2.1953876356880901E-4</c:v>
                      </c:pt>
                      <c:pt idx="923">
                        <c:v>2.67191054892825E-4</c:v>
                      </c:pt>
                      <c:pt idx="924">
                        <c:v>2.7271119975157799E-4</c:v>
                      </c:pt>
                      <c:pt idx="925">
                        <c:v>2.6648488689660303E-4</c:v>
                      </c:pt>
                      <c:pt idx="926">
                        <c:v>1.9314156869423301E-4</c:v>
                      </c:pt>
                      <c:pt idx="927">
                        <c:v>3.0115868865630699E-4</c:v>
                      </c:pt>
                      <c:pt idx="928">
                        <c:v>2.5246335227035598E-4</c:v>
                      </c:pt>
                      <c:pt idx="929">
                        <c:v>2.42060330027216E-4</c:v>
                      </c:pt>
                      <c:pt idx="930">
                        <c:v>2.7997918114453998E-4</c:v>
                      </c:pt>
                      <c:pt idx="931">
                        <c:v>2.6859735105972998E-4</c:v>
                      </c:pt>
                      <c:pt idx="932">
                        <c:v>2.35597779805276E-4</c:v>
                      </c:pt>
                      <c:pt idx="933">
                        <c:v>2.48857981289792E-4</c:v>
                      </c:pt>
                      <c:pt idx="934">
                        <c:v>2.0858568125621901E-4</c:v>
                      </c:pt>
                      <c:pt idx="935">
                        <c:v>1.97069751793508E-4</c:v>
                      </c:pt>
                      <c:pt idx="936">
                        <c:v>2.0586734584025001E-4</c:v>
                      </c:pt>
                      <c:pt idx="937">
                        <c:v>1.99577307167462E-4</c:v>
                      </c:pt>
                      <c:pt idx="938">
                        <c:v>2.4121383364660899E-4</c:v>
                      </c:pt>
                      <c:pt idx="939">
                        <c:v>2.0275606531584099E-4</c:v>
                      </c:pt>
                      <c:pt idx="940">
                        <c:v>1.9595927929366201E-4</c:v>
                      </c:pt>
                      <c:pt idx="941">
                        <c:v>1.8804589653071601E-4</c:v>
                      </c:pt>
                      <c:pt idx="942">
                        <c:v>2.09225571724989E-4</c:v>
                      </c:pt>
                      <c:pt idx="943">
                        <c:v>2.2599089538345401E-4</c:v>
                      </c:pt>
                      <c:pt idx="944">
                        <c:v>2.1917007622016801E-4</c:v>
                      </c:pt>
                      <c:pt idx="945">
                        <c:v>2.06124459605386E-4</c:v>
                      </c:pt>
                      <c:pt idx="946">
                        <c:v>2.06715936994733E-4</c:v>
                      </c:pt>
                      <c:pt idx="947">
                        <c:v>1.7945894384335001E-4</c:v>
                      </c:pt>
                      <c:pt idx="948">
                        <c:v>2.04470876571996E-4</c:v>
                      </c:pt>
                      <c:pt idx="949">
                        <c:v>2.1011926278742399E-4</c:v>
                      </c:pt>
                      <c:pt idx="950">
                        <c:v>1.76775909494631E-4</c:v>
                      </c:pt>
                      <c:pt idx="951">
                        <c:v>1.85251099575588E-4</c:v>
                      </c:pt>
                      <c:pt idx="952">
                        <c:v>1.80438624573486E-4</c:v>
                      </c:pt>
                      <c:pt idx="953">
                        <c:v>1.6041477069728599E-4</c:v>
                      </c:pt>
                      <c:pt idx="954">
                        <c:v>2.02696741392986E-4</c:v>
                      </c:pt>
                      <c:pt idx="955">
                        <c:v>1.8066480890147399E-4</c:v>
                      </c:pt>
                      <c:pt idx="956">
                        <c:v>1.63520888708987E-4</c:v>
                      </c:pt>
                      <c:pt idx="957">
                        <c:v>2.03823505442647E-4</c:v>
                      </c:pt>
                      <c:pt idx="958">
                        <c:v>1.5987714185239799E-4</c:v>
                      </c:pt>
                      <c:pt idx="959">
                        <c:v>2.20800743097337E-4</c:v>
                      </c:pt>
                      <c:pt idx="960">
                        <c:v>2.0153568537694999E-4</c:v>
                      </c:pt>
                      <c:pt idx="961">
                        <c:v>2.0189606445555799E-4</c:v>
                      </c:pt>
                      <c:pt idx="962">
                        <c:v>1.6610436905449899E-4</c:v>
                      </c:pt>
                      <c:pt idx="963">
                        <c:v>1.9552318225572301E-4</c:v>
                      </c:pt>
                      <c:pt idx="964">
                        <c:v>1.9090866667453E-4</c:v>
                      </c:pt>
                      <c:pt idx="965">
                        <c:v>1.20467632328774E-4</c:v>
                      </c:pt>
                      <c:pt idx="966">
                        <c:v>1.4119381344579701E-4</c:v>
                      </c:pt>
                      <c:pt idx="967">
                        <c:v>1.88022349568407E-4</c:v>
                      </c:pt>
                      <c:pt idx="968">
                        <c:v>2.0918130360078499E-4</c:v>
                      </c:pt>
                      <c:pt idx="969">
                        <c:v>1.7921882612434401E-4</c:v>
                      </c:pt>
                      <c:pt idx="970">
                        <c:v>1.7433547214442901E-4</c:v>
                      </c:pt>
                      <c:pt idx="971">
                        <c:v>1.4629105377239401E-4</c:v>
                      </c:pt>
                      <c:pt idx="972">
                        <c:v>1.05965729309107E-4</c:v>
                      </c:pt>
                      <c:pt idx="973">
                        <c:v>1.3230291942202999E-4</c:v>
                      </c:pt>
                      <c:pt idx="974">
                        <c:v>1.3624987048355201E-4</c:v>
                      </c:pt>
                      <c:pt idx="975">
                        <c:v>1.7349431858082001E-4</c:v>
                      </c:pt>
                      <c:pt idx="976">
                        <c:v>1.5898773301652601E-4</c:v>
                      </c:pt>
                      <c:pt idx="977">
                        <c:v>1.3015102603419599E-4</c:v>
                      </c:pt>
                      <c:pt idx="978">
                        <c:v>1.5318271184732999E-4</c:v>
                      </c:pt>
                      <c:pt idx="979">
                        <c:v>1.2861814377133001E-4</c:v>
                      </c:pt>
                      <c:pt idx="980">
                        <c:v>1.6003711529120399E-4</c:v>
                      </c:pt>
                      <c:pt idx="981" formatCode="0.00E+00">
                        <c:v>8.3126158230291096E-5</c:v>
                      </c:pt>
                      <c:pt idx="982">
                        <c:v>1.0956680541850601E-4</c:v>
                      </c:pt>
                      <c:pt idx="983" formatCode="0.00E+00">
                        <c:v>8.7455613732959401E-5</c:v>
                      </c:pt>
                      <c:pt idx="984" formatCode="0.00E+00">
                        <c:v>9.9196667240565402E-5</c:v>
                      </c:pt>
                      <c:pt idx="985" formatCode="0.00E+00">
                        <c:v>8.0519388753977204E-5</c:v>
                      </c:pt>
                      <c:pt idx="986">
                        <c:v>1.4112883619358499E-4</c:v>
                      </c:pt>
                      <c:pt idx="987">
                        <c:v>1.8100655366773001E-4</c:v>
                      </c:pt>
                      <c:pt idx="988" formatCode="0.00E+00">
                        <c:v>2.9427719756425699E-5</c:v>
                      </c:pt>
                      <c:pt idx="989">
                        <c:v>1.0360410091286E-4</c:v>
                      </c:pt>
                      <c:pt idx="990">
                        <c:v>1.4020033101922599E-4</c:v>
                      </c:pt>
                      <c:pt idx="991">
                        <c:v>1.0096336999333601E-4</c:v>
                      </c:pt>
                      <c:pt idx="992" formatCode="0.00E+00">
                        <c:v>9.27825065072763E-5</c:v>
                      </c:pt>
                      <c:pt idx="993" formatCode="0.00E+00">
                        <c:v>7.2777533892292502E-5</c:v>
                      </c:pt>
                      <c:pt idx="994">
                        <c:v>1.28690299547878E-4</c:v>
                      </c:pt>
                      <c:pt idx="995" formatCode="0.00E+00">
                        <c:v>6.0555301967188998E-5</c:v>
                      </c:pt>
                      <c:pt idx="996">
                        <c:v>1.0512098838491099E-4</c:v>
                      </c:pt>
                      <c:pt idx="997">
                        <c:v>1.73705637994015E-4</c:v>
                      </c:pt>
                      <c:pt idx="998">
                        <c:v>1.07404795904361E-4</c:v>
                      </c:pt>
                      <c:pt idx="999">
                        <c:v>1.0757605887086301E-4</c:v>
                      </c:pt>
                      <c:pt idx="1000">
                        <c:v>1.5377469439742099E-4</c:v>
                      </c:pt>
                      <c:pt idx="1001" formatCode="0.00E+00">
                        <c:v>9.2238963877691997E-5</c:v>
                      </c:pt>
                      <c:pt idx="1002" formatCode="0.00E+00">
                        <c:v>8.1471153947182604E-5</c:v>
                      </c:pt>
                      <c:pt idx="1003" formatCode="0.00E+00">
                        <c:v>6.4045846251301606E-5</c:v>
                      </c:pt>
                      <c:pt idx="1004" formatCode="0.00E+00">
                        <c:v>7.5647930846201405E-5</c:v>
                      </c:pt>
                      <c:pt idx="1005" formatCode="0.00E+00">
                        <c:v>-6.9020022589980798E-6</c:v>
                      </c:pt>
                      <c:pt idx="1006" formatCode="0.00E+00">
                        <c:v>7.7546397077517804E-5</c:v>
                      </c:pt>
                      <c:pt idx="1007" formatCode="0.00E+00">
                        <c:v>4.0331424499841702E-5</c:v>
                      </c:pt>
                      <c:pt idx="1008" formatCode="0.00E+00">
                        <c:v>7.7032983848855606E-5</c:v>
                      </c:pt>
                      <c:pt idx="1009">
                        <c:v>1.1507000829140099E-4</c:v>
                      </c:pt>
                      <c:pt idx="1010" formatCode="0.00E+00">
                        <c:v>8.13541302091326E-5</c:v>
                      </c:pt>
                      <c:pt idx="1011" formatCode="0.00E+00">
                        <c:v>8.2747292565737505E-5</c:v>
                      </c:pt>
                      <c:pt idx="1012" formatCode="0.00E+00">
                        <c:v>-3.6999650442894299E-6</c:v>
                      </c:pt>
                      <c:pt idx="1013" formatCode="0.00E+00">
                        <c:v>9.3612633965211095E-5</c:v>
                      </c:pt>
                      <c:pt idx="1014" formatCode="0.00E+00">
                        <c:v>4.08891190827156E-5</c:v>
                      </c:pt>
                      <c:pt idx="1015">
                        <c:v>1.0890406407403599E-4</c:v>
                      </c:pt>
                      <c:pt idx="1016" formatCode="0.00E+00">
                        <c:v>9.7982062787520596E-5</c:v>
                      </c:pt>
                      <c:pt idx="1017" formatCode="0.00E+00">
                        <c:v>3.06732657994674E-5</c:v>
                      </c:pt>
                      <c:pt idx="1018" formatCode="0.00E+00">
                        <c:v>4.17752318745787E-5</c:v>
                      </c:pt>
                      <c:pt idx="1019">
                        <c:v>1.0468344076369001E-4</c:v>
                      </c:pt>
                      <c:pt idx="1020" formatCode="0.00E+00">
                        <c:v>1.4894318562206299E-5</c:v>
                      </c:pt>
                      <c:pt idx="1021" formatCode="0.00E+00">
                        <c:v>5.8381608324962901E-5</c:v>
                      </c:pt>
                      <c:pt idx="1022" formatCode="0.00E+00">
                        <c:v>5.4649214821256803E-5</c:v>
                      </c:pt>
                      <c:pt idx="1023" formatCode="0.00E+00">
                        <c:v>7.5836197914618203E-5</c:v>
                      </c:pt>
                      <c:pt idx="1024" formatCode="0.00E+00">
                        <c:v>-3.3883834309555398E-6</c:v>
                      </c:pt>
                      <c:pt idx="1025">
                        <c:v>1.17481385966116E-4</c:v>
                      </c:pt>
                      <c:pt idx="1026" formatCode="0.00E+00">
                        <c:v>3.7542125355916498E-5</c:v>
                      </c:pt>
                      <c:pt idx="1027" formatCode="0.00E+00">
                        <c:v>1.32250136846583E-5</c:v>
                      </c:pt>
                      <c:pt idx="1028" formatCode="0.00E+00">
                        <c:v>2.0281526864046498E-5</c:v>
                      </c:pt>
                      <c:pt idx="1029" formatCode="0.00E+00">
                        <c:v>3.5416136751346901E-5</c:v>
                      </c:pt>
                      <c:pt idx="1030" formatCode="0.00E+00">
                        <c:v>5.1179394765136703E-5</c:v>
                      </c:pt>
                      <c:pt idx="1031" formatCode="0.00E+00">
                        <c:v>-5.06963797202666E-5</c:v>
                      </c:pt>
                      <c:pt idx="1032">
                        <c:v>1.3599632911616999E-4</c:v>
                      </c:pt>
                      <c:pt idx="1033" formatCode="0.00E+00">
                        <c:v>-2.9119854317172202E-5</c:v>
                      </c:pt>
                      <c:pt idx="1034" formatCode="0.00E+00">
                        <c:v>2.23859776810096E-5</c:v>
                      </c:pt>
                      <c:pt idx="1035" formatCode="0.00E+00">
                        <c:v>-7.5586183304942898E-5</c:v>
                      </c:pt>
                      <c:pt idx="1036" formatCode="0.00E+00">
                        <c:v>4.6630596856016697E-5</c:v>
                      </c:pt>
                      <c:pt idx="1037" formatCode="0.00E+00">
                        <c:v>9.5316997264114001E-5</c:v>
                      </c:pt>
                      <c:pt idx="1038" formatCode="0.00E+00">
                        <c:v>-3.54457440409065E-5</c:v>
                      </c:pt>
                      <c:pt idx="1039" formatCode="0.00E+00">
                        <c:v>5.78366410651125E-5</c:v>
                      </c:pt>
                      <c:pt idx="1040" formatCode="0.00E+00">
                        <c:v>2.46724726162383E-5</c:v>
                      </c:pt>
                      <c:pt idx="1041" formatCode="0.00E+00">
                        <c:v>7.0422297050508302E-6</c:v>
                      </c:pt>
                      <c:pt idx="1042" formatCode="0.00E+00">
                        <c:v>-2.82356672089119E-6</c:v>
                      </c:pt>
                      <c:pt idx="1043" formatCode="0.00E+00">
                        <c:v>5.4849770222216603E-5</c:v>
                      </c:pt>
                      <c:pt idx="1044" formatCode="0.00E+00">
                        <c:v>7.18113052820801E-5</c:v>
                      </c:pt>
                      <c:pt idx="1045" formatCode="0.00E+00">
                        <c:v>1.0881655251392501E-5</c:v>
                      </c:pt>
                      <c:pt idx="1046" formatCode="0.00E+00">
                        <c:v>7.2812787520444995E-5</c:v>
                      </c:pt>
                      <c:pt idx="1047" formatCode="0.00E+00">
                        <c:v>3.87169388723614E-5</c:v>
                      </c:pt>
                      <c:pt idx="1048" formatCode="0.00E+00">
                        <c:v>1.27944087083538E-5</c:v>
                      </c:pt>
                      <c:pt idx="1049" formatCode="0.00E+00">
                        <c:v>-1.5585649967999101E-5</c:v>
                      </c:pt>
                      <c:pt idx="1050" formatCode="0.00E+00">
                        <c:v>3.2947139777054699E-5</c:v>
                      </c:pt>
                      <c:pt idx="1051" formatCode="0.00E+00">
                        <c:v>9.5635824033275705E-6</c:v>
                      </c:pt>
                      <c:pt idx="1052" formatCode="0.00E+00">
                        <c:v>2.4899840754815201E-5</c:v>
                      </c:pt>
                      <c:pt idx="1053" formatCode="0.00E+00">
                        <c:v>2.9312980554984899E-5</c:v>
                      </c:pt>
                      <c:pt idx="1054" formatCode="0.00E+00">
                        <c:v>-5.06668879792868E-5</c:v>
                      </c:pt>
                      <c:pt idx="1055" formatCode="0.00E+00">
                        <c:v>5.2917163092195201E-7</c:v>
                      </c:pt>
                      <c:pt idx="1056" formatCode="0.00E+00">
                        <c:v>3.2222573507647498E-5</c:v>
                      </c:pt>
                      <c:pt idx="1057" formatCode="0.00E+00">
                        <c:v>-3.4050150467463001E-5</c:v>
                      </c:pt>
                      <c:pt idx="1058" formatCode="0.00E+00">
                        <c:v>-4.2230266235111201E-5</c:v>
                      </c:pt>
                      <c:pt idx="1059" formatCode="0.00E+00">
                        <c:v>2.3161746222111701E-5</c:v>
                      </c:pt>
                      <c:pt idx="1060" formatCode="0.00E+00">
                        <c:v>7.2949096334407298E-6</c:v>
                      </c:pt>
                      <c:pt idx="1061" formatCode="0.00E+00">
                        <c:v>2.4119803526850001E-5</c:v>
                      </c:pt>
                      <c:pt idx="1062" formatCode="0.00E+00">
                        <c:v>-4.3476113453115299E-5</c:v>
                      </c:pt>
                      <c:pt idx="1063" formatCode="0.00E+00">
                        <c:v>-2.9315094539565398E-5</c:v>
                      </c:pt>
                      <c:pt idx="1064" formatCode="0.00E+00">
                        <c:v>-1.3268244517836701E-5</c:v>
                      </c:pt>
                      <c:pt idx="1065" formatCode="0.00E+00">
                        <c:v>-2.3759953085518899E-6</c:v>
                      </c:pt>
                      <c:pt idx="1066" formatCode="0.00E+00">
                        <c:v>2.40244686578528E-5</c:v>
                      </c:pt>
                      <c:pt idx="1067">
                        <c:v>-2.98902027964679E-4</c:v>
                      </c:pt>
                      <c:pt idx="1068" formatCode="0.00E+00">
                        <c:v>-6.08910491386116E-5</c:v>
                      </c:pt>
                      <c:pt idx="1069" formatCode="0.00E+00">
                        <c:v>-3.8324507061470304E-6</c:v>
                      </c:pt>
                      <c:pt idx="1070" formatCode="0.00E+00">
                        <c:v>-4.45699751195599E-5</c:v>
                      </c:pt>
                      <c:pt idx="1071" formatCode="0.00E+00">
                        <c:v>-5.7817737183352101E-5</c:v>
                      </c:pt>
                      <c:pt idx="1072" formatCode="0.00E+00">
                        <c:v>-6.4304688624647701E-5</c:v>
                      </c:pt>
                      <c:pt idx="1073" formatCode="0.00E+00">
                        <c:v>9.987872506883411E-7</c:v>
                      </c:pt>
                      <c:pt idx="1074" formatCode="0.00E+00">
                        <c:v>-5.7011009104595597E-5</c:v>
                      </c:pt>
                      <c:pt idx="1075" formatCode="0.00E+00">
                        <c:v>-1.9623290017060001E-5</c:v>
                      </c:pt>
                      <c:pt idx="1076" formatCode="0.00E+00">
                        <c:v>-1.9079198974891401E-5</c:v>
                      </c:pt>
                      <c:pt idx="1077" formatCode="0.00E+00">
                        <c:v>-4.0629841974219898E-5</c:v>
                      </c:pt>
                      <c:pt idx="1078" formatCode="0.00E+00">
                        <c:v>-7.7834606368121296E-5</c:v>
                      </c:pt>
                      <c:pt idx="1079" formatCode="0.00E+00">
                        <c:v>-5.8181405211340797E-5</c:v>
                      </c:pt>
                      <c:pt idx="1080" formatCode="0.00E+00">
                        <c:v>-5.1964521138498599E-5</c:v>
                      </c:pt>
                      <c:pt idx="1081" formatCode="0.00E+00">
                        <c:v>-8.3219802596856302E-5</c:v>
                      </c:pt>
                      <c:pt idx="1082" formatCode="0.00E+00">
                        <c:v>-7.4961571309678198E-5</c:v>
                      </c:pt>
                      <c:pt idx="1083" formatCode="0.00E+00">
                        <c:v>-4.4714863191822002E-5</c:v>
                      </c:pt>
                      <c:pt idx="1084" formatCode="0.00E+00">
                        <c:v>-7.2950075565498206E-5</c:v>
                      </c:pt>
                      <c:pt idx="1085" formatCode="0.00E+00">
                        <c:v>-4.9938308395451302E-5</c:v>
                      </c:pt>
                      <c:pt idx="1086" formatCode="0.00E+00">
                        <c:v>-5.1298040719303203E-5</c:v>
                      </c:pt>
                      <c:pt idx="1087" formatCode="0.00E+00">
                        <c:v>-2.3459584542483401E-5</c:v>
                      </c:pt>
                      <c:pt idx="1088">
                        <c:v>-1.19984532972742E-4</c:v>
                      </c:pt>
                      <c:pt idx="1089" formatCode="0.00E+00">
                        <c:v>-6.1297896454284495E-5</c:v>
                      </c:pt>
                      <c:pt idx="1090" formatCode="0.00E+00">
                        <c:v>-8.43608990341264E-5</c:v>
                      </c:pt>
                      <c:pt idx="1091" formatCode="0.00E+00">
                        <c:v>-5.82109388262238E-5</c:v>
                      </c:pt>
                      <c:pt idx="1092" formatCode="0.00E+00">
                        <c:v>-8.0160285524356198E-5</c:v>
                      </c:pt>
                      <c:pt idx="1093" formatCode="0.00E+00">
                        <c:v>-4.5194504209865498E-5</c:v>
                      </c:pt>
                      <c:pt idx="1094" formatCode="0.00E+00">
                        <c:v>-4.0206979957994798E-5</c:v>
                      </c:pt>
                      <c:pt idx="1095" formatCode="0.00E+00">
                        <c:v>-8.2362461909817397E-5</c:v>
                      </c:pt>
                      <c:pt idx="1096" formatCode="0.00E+00">
                        <c:v>-6.8431589339306098E-5</c:v>
                      </c:pt>
                      <c:pt idx="1097" formatCode="0.00E+00">
                        <c:v>-4.5460639006208802E-5</c:v>
                      </c:pt>
                      <c:pt idx="1098" formatCode="0.00E+00">
                        <c:v>-9.9150801071094195E-5</c:v>
                      </c:pt>
                      <c:pt idx="1099" formatCode="0.00E+00">
                        <c:v>-8.72032552455742E-5</c:v>
                      </c:pt>
                      <c:pt idx="1100" formatCode="0.00E+00">
                        <c:v>-9.6730882771310102E-5</c:v>
                      </c:pt>
                      <c:pt idx="1101">
                        <c:v>-1.13902640762504E-4</c:v>
                      </c:pt>
                      <c:pt idx="1102">
                        <c:v>-1.0965225797761501E-4</c:v>
                      </c:pt>
                      <c:pt idx="1103">
                        <c:v>-1.04210174359258E-4</c:v>
                      </c:pt>
                      <c:pt idx="1104" formatCode="0.00E+00">
                        <c:v>-6.8408923702596006E-5</c:v>
                      </c:pt>
                      <c:pt idx="1105" formatCode="0.00E+00">
                        <c:v>-8.5705160270194895E-5</c:v>
                      </c:pt>
                      <c:pt idx="1106" formatCode="0.00E+00">
                        <c:v>-9.8734479583585796E-5</c:v>
                      </c:pt>
                      <c:pt idx="1107" formatCode="0.00E+00">
                        <c:v>-6.8168285009696699E-5</c:v>
                      </c:pt>
                      <c:pt idx="1108" formatCode="0.00E+00">
                        <c:v>-3.9442834503183901E-5</c:v>
                      </c:pt>
                      <c:pt idx="1109" formatCode="0.00E+00">
                        <c:v>-9.1528645357546207E-5</c:v>
                      </c:pt>
                      <c:pt idx="1110" formatCode="0.00E+00">
                        <c:v>-7.9395981053299804E-5</c:v>
                      </c:pt>
                      <c:pt idx="1111" formatCode="0.00E+00">
                        <c:v>-9.9054804408101196E-5</c:v>
                      </c:pt>
                      <c:pt idx="1112" formatCode="0.00E+00">
                        <c:v>-6.7479891129590999E-5</c:v>
                      </c:pt>
                      <c:pt idx="1113" formatCode="0.00E+00">
                        <c:v>-3.2301243713484697E-5</c:v>
                      </c:pt>
                      <c:pt idx="1114" formatCode="0.00E+00">
                        <c:v>-9.2881015328233902E-5</c:v>
                      </c:pt>
                      <c:pt idx="1115">
                        <c:v>-1.8425156755470101E-4</c:v>
                      </c:pt>
                      <c:pt idx="1116">
                        <c:v>-1.0202843712937499E-4</c:v>
                      </c:pt>
                      <c:pt idx="1117" formatCode="0.00E+00">
                        <c:v>-7.6774984166035499E-5</c:v>
                      </c:pt>
                      <c:pt idx="1118" formatCode="0.00E+00">
                        <c:v>-5.2880185011957403E-5</c:v>
                      </c:pt>
                      <c:pt idx="1119">
                        <c:v>-1.1411534414092201E-4</c:v>
                      </c:pt>
                      <c:pt idx="1120">
                        <c:v>-1.2316988096598699E-4</c:v>
                      </c:pt>
                      <c:pt idx="1121">
                        <c:v>-1.00821242203071E-4</c:v>
                      </c:pt>
                      <c:pt idx="1122">
                        <c:v>-1.28982338490694E-4</c:v>
                      </c:pt>
                      <c:pt idx="1123">
                        <c:v>-1.0310116461787899E-4</c:v>
                      </c:pt>
                      <c:pt idx="1125">
                        <c:v>-2.1173825484332E-4</c:v>
                      </c:pt>
                      <c:pt idx="1126">
                        <c:v>-2.48857939046899E-4</c:v>
                      </c:pt>
                      <c:pt idx="1127">
                        <c:v>-2.35690691000285E-4</c:v>
                      </c:pt>
                      <c:pt idx="1128">
                        <c:v>-2.14192832713584E-4</c:v>
                      </c:pt>
                      <c:pt idx="1129">
                        <c:v>-1.9492541228378001E-4</c:v>
                      </c:pt>
                      <c:pt idx="1130">
                        <c:v>-2.0390175793372101E-4</c:v>
                      </c:pt>
                      <c:pt idx="1131">
                        <c:v>-2.0662839499753399E-4</c:v>
                      </c:pt>
                      <c:pt idx="1132">
                        <c:v>-1.7915034445620701E-4</c:v>
                      </c:pt>
                      <c:pt idx="1133">
                        <c:v>-2.0663860451690201E-4</c:v>
                      </c:pt>
                      <c:pt idx="1134">
                        <c:v>-2.43684720726762E-4</c:v>
                      </c:pt>
                      <c:pt idx="1135">
                        <c:v>-1.9185148840773401E-4</c:v>
                      </c:pt>
                      <c:pt idx="1136">
                        <c:v>-1.4821356911012999E-4</c:v>
                      </c:pt>
                      <c:pt idx="1137">
                        <c:v>-2.0930966082365301E-4</c:v>
                      </c:pt>
                      <c:pt idx="1138">
                        <c:v>-1.7838792233054699E-4</c:v>
                      </c:pt>
                      <c:pt idx="1139">
                        <c:v>-1.4334432750512499E-4</c:v>
                      </c:pt>
                      <c:pt idx="1140">
                        <c:v>-1.6022488616393901E-4</c:v>
                      </c:pt>
                      <c:pt idx="1141">
                        <c:v>-2.04117883639987E-4</c:v>
                      </c:pt>
                      <c:pt idx="1142">
                        <c:v>-1.43680041355649E-4</c:v>
                      </c:pt>
                      <c:pt idx="1143">
                        <c:v>-1.5449425489868601E-4</c:v>
                      </c:pt>
                      <c:pt idx="1144">
                        <c:v>-1.65767613261078E-4</c:v>
                      </c:pt>
                      <c:pt idx="1145">
                        <c:v>-2.7042979855611201E-4</c:v>
                      </c:pt>
                      <c:pt idx="1146">
                        <c:v>-1.5028306322486699E-4</c:v>
                      </c:pt>
                      <c:pt idx="1147">
                        <c:v>-1.82250217263618E-4</c:v>
                      </c:pt>
                      <c:pt idx="1148">
                        <c:v>-1.6372453789814101E-4</c:v>
                      </c:pt>
                      <c:pt idx="1149" formatCode="0.00E+00">
                        <c:v>-9.76668581530582E-5</c:v>
                      </c:pt>
                      <c:pt idx="1150">
                        <c:v>-2.7204725798742399E-4</c:v>
                      </c:pt>
                      <c:pt idx="1151">
                        <c:v>-2.0192956939782999E-4</c:v>
                      </c:pt>
                      <c:pt idx="1152">
                        <c:v>-2.2302597027303299E-4</c:v>
                      </c:pt>
                      <c:pt idx="1153">
                        <c:v>-1.8891604987728299E-4</c:v>
                      </c:pt>
                      <c:pt idx="1154">
                        <c:v>-1.5757656485227301E-4</c:v>
                      </c:pt>
                      <c:pt idx="1155">
                        <c:v>-2.31802372218254E-4</c:v>
                      </c:pt>
                      <c:pt idx="1156">
                        <c:v>-2.3603338918293999E-4</c:v>
                      </c:pt>
                      <c:pt idx="1157">
                        <c:v>-2.26507121217783E-4</c:v>
                      </c:pt>
                      <c:pt idx="1158">
                        <c:v>-2.2273365687058399E-4</c:v>
                      </c:pt>
                      <c:pt idx="1159">
                        <c:v>-2.1665894431523999E-4</c:v>
                      </c:pt>
                      <c:pt idx="1160">
                        <c:v>-1.90514991990258E-4</c:v>
                      </c:pt>
                      <c:pt idx="1161">
                        <c:v>-2.4285822014455001E-4</c:v>
                      </c:pt>
                      <c:pt idx="1162">
                        <c:v>-2.6695963862821199E-4</c:v>
                      </c:pt>
                      <c:pt idx="1163">
                        <c:v>-1.81214486545018E-4</c:v>
                      </c:pt>
                      <c:pt idx="1164">
                        <c:v>-2.16457478820673E-4</c:v>
                      </c:pt>
                      <c:pt idx="1165">
                        <c:v>-2.28714418350396E-4</c:v>
                      </c:pt>
                      <c:pt idx="1166">
                        <c:v>-1.75206120617098E-4</c:v>
                      </c:pt>
                      <c:pt idx="1167">
                        <c:v>-2.42407447649781E-4</c:v>
                      </c:pt>
                      <c:pt idx="1168">
                        <c:v>-1.6364627676266E-4</c:v>
                      </c:pt>
                      <c:pt idx="1169">
                        <c:v>-2.34617587290664E-4</c:v>
                      </c:pt>
                      <c:pt idx="1170">
                        <c:v>-2.1512780447680799E-4</c:v>
                      </c:pt>
                      <c:pt idx="1171">
                        <c:v>-2.8053826317217599E-4</c:v>
                      </c:pt>
                      <c:pt idx="1172">
                        <c:v>-2.01311440695677E-4</c:v>
                      </c:pt>
                      <c:pt idx="1173">
                        <c:v>-2.4782812348649697E-4</c:v>
                      </c:pt>
                      <c:pt idx="1174">
                        <c:v>-2.8854378757169503E-4</c:v>
                      </c:pt>
                      <c:pt idx="1175">
                        <c:v>-2.4836290369623998E-4</c:v>
                      </c:pt>
                      <c:pt idx="1176">
                        <c:v>-1.84758951781836E-4</c:v>
                      </c:pt>
                      <c:pt idx="1177">
                        <c:v>-2.5404543558557E-4</c:v>
                      </c:pt>
                      <c:pt idx="1178">
                        <c:v>-1.8872976904816101E-4</c:v>
                      </c:pt>
                      <c:pt idx="1179">
                        <c:v>-1.86461803207506E-4</c:v>
                      </c:pt>
                      <c:pt idx="1180">
                        <c:v>-2.6528360542759998E-4</c:v>
                      </c:pt>
                      <c:pt idx="1181">
                        <c:v>-2.06604116660411E-4</c:v>
                      </c:pt>
                      <c:pt idx="1182">
                        <c:v>-2.7992292022504498E-4</c:v>
                      </c:pt>
                      <c:pt idx="1183">
                        <c:v>-2.5834818260875699E-4</c:v>
                      </c:pt>
                      <c:pt idx="1184">
                        <c:v>-2.7085681563330898E-4</c:v>
                      </c:pt>
                      <c:pt idx="1185">
                        <c:v>-2.7392792777651402E-4</c:v>
                      </c:pt>
                      <c:pt idx="1186">
                        <c:v>-2.3451966572639801E-4</c:v>
                      </c:pt>
                      <c:pt idx="1187">
                        <c:v>-2.1678393911926899E-4</c:v>
                      </c:pt>
                      <c:pt idx="1188">
                        <c:v>-2.6546668762158902E-4</c:v>
                      </c:pt>
                      <c:pt idx="1189">
                        <c:v>-2.8368183741699402E-4</c:v>
                      </c:pt>
                      <c:pt idx="1190">
                        <c:v>-2.75929222848747E-4</c:v>
                      </c:pt>
                      <c:pt idx="1191">
                        <c:v>-2.4174364615172901E-4</c:v>
                      </c:pt>
                      <c:pt idx="1192">
                        <c:v>-2.5466676303438802E-4</c:v>
                      </c:pt>
                      <c:pt idx="1193">
                        <c:v>-3.28390797064602E-4</c:v>
                      </c:pt>
                      <c:pt idx="1194">
                        <c:v>-2.6633760721572698E-4</c:v>
                      </c:pt>
                      <c:pt idx="1195">
                        <c:v>-2.55598919928615E-4</c:v>
                      </c:pt>
                      <c:pt idx="1196">
                        <c:v>-2.8918529001408601E-4</c:v>
                      </c:pt>
                      <c:pt idx="1197">
                        <c:v>-3.3749707383395601E-4</c:v>
                      </c:pt>
                      <c:pt idx="1198">
                        <c:v>-2.6389064939004897E-4</c:v>
                      </c:pt>
                      <c:pt idx="1199">
                        <c:v>-2.4531663729915798E-4</c:v>
                      </c:pt>
                      <c:pt idx="1200">
                        <c:v>-3.0781621189673999E-4</c:v>
                      </c:pt>
                      <c:pt idx="1201">
                        <c:v>-3.0778872920796699E-4</c:v>
                      </c:pt>
                      <c:pt idx="1202">
                        <c:v>-2.36645263812422E-4</c:v>
                      </c:pt>
                      <c:pt idx="1203">
                        <c:v>-2.5508653410854002E-4</c:v>
                      </c:pt>
                      <c:pt idx="1204">
                        <c:v>-2.9331014731079499E-4</c:v>
                      </c:pt>
                      <c:pt idx="1205">
                        <c:v>-2.8817462434835902E-4</c:v>
                      </c:pt>
                      <c:pt idx="1206">
                        <c:v>-2.5440414947331801E-4</c:v>
                      </c:pt>
                      <c:pt idx="1207">
                        <c:v>-3.2280441811543398E-4</c:v>
                      </c:pt>
                      <c:pt idx="1208">
                        <c:v>-2.90424872635847E-4</c:v>
                      </c:pt>
                      <c:pt idx="1209">
                        <c:v>-3.1343653453563499E-4</c:v>
                      </c:pt>
                      <c:pt idx="1210">
                        <c:v>-2.8192192140095898E-4</c:v>
                      </c:pt>
                      <c:pt idx="1211">
                        <c:v>-2.42068871768825E-4</c:v>
                      </c:pt>
                      <c:pt idx="1212">
                        <c:v>-2.7900491191844301E-4</c:v>
                      </c:pt>
                      <c:pt idx="1213">
                        <c:v>-2.5673647511226602E-4</c:v>
                      </c:pt>
                      <c:pt idx="1214">
                        <c:v>-2.7532249040539201E-4</c:v>
                      </c:pt>
                      <c:pt idx="1215">
                        <c:v>-2.8255503447578598E-4</c:v>
                      </c:pt>
                      <c:pt idx="1216">
                        <c:v>-2.3507544687079599E-4</c:v>
                      </c:pt>
                      <c:pt idx="1217">
                        <c:v>-3.39665389510808E-4</c:v>
                      </c:pt>
                      <c:pt idx="1218">
                        <c:v>-3.0712388137290898E-4</c:v>
                      </c:pt>
                      <c:pt idx="1219">
                        <c:v>-2.74433850216285E-4</c:v>
                      </c:pt>
                      <c:pt idx="1220">
                        <c:v>-3.2267243755962002E-4</c:v>
                      </c:pt>
                      <c:pt idx="1221">
                        <c:v>-2.9070992527256202E-4</c:v>
                      </c:pt>
                      <c:pt idx="1222">
                        <c:v>-3.1372243444881498E-4</c:v>
                      </c:pt>
                      <c:pt idx="1223">
                        <c:v>-2.8088198719253998E-4</c:v>
                      </c:pt>
                      <c:pt idx="1224">
                        <c:v>-3.1508773824791601E-4</c:v>
                      </c:pt>
                      <c:pt idx="1225">
                        <c:v>-2.76313615150803E-4</c:v>
                      </c:pt>
                      <c:pt idx="1226">
                        <c:v>-3.6388494866198098E-4</c:v>
                      </c:pt>
                      <c:pt idx="1227">
                        <c:v>-3.1382052478349598E-4</c:v>
                      </c:pt>
                      <c:pt idx="1228">
                        <c:v>-2.5269640035767801E-4</c:v>
                      </c:pt>
                      <c:pt idx="1229">
                        <c:v>-2.99241851670013E-4</c:v>
                      </c:pt>
                      <c:pt idx="1230">
                        <c:v>-3.2271087206001999E-4</c:v>
                      </c:pt>
                      <c:pt idx="1231">
                        <c:v>-3.2327220147376301E-4</c:v>
                      </c:pt>
                      <c:pt idx="1232">
                        <c:v>-3.63702694733242E-4</c:v>
                      </c:pt>
                      <c:pt idx="1233">
                        <c:v>-3.68864152373164E-4</c:v>
                      </c:pt>
                      <c:pt idx="1234">
                        <c:v>-3.0860641267030299E-4</c:v>
                      </c:pt>
                      <c:pt idx="1235">
                        <c:v>-2.6721519546077599E-4</c:v>
                      </c:pt>
                      <c:pt idx="1236">
                        <c:v>-3.21920357937205E-4</c:v>
                      </c:pt>
                      <c:pt idx="1237">
                        <c:v>-2.3372045197200399E-4</c:v>
                      </c:pt>
                      <c:pt idx="1238">
                        <c:v>-3.5705958491081202E-4</c:v>
                      </c:pt>
                      <c:pt idx="1239">
                        <c:v>-3.9157880101361E-4</c:v>
                      </c:pt>
                      <c:pt idx="1240">
                        <c:v>-2.3968527412940901E-4</c:v>
                      </c:pt>
                      <c:pt idx="1241">
                        <c:v>-3.4771997107029798E-4</c:v>
                      </c:pt>
                      <c:pt idx="1242">
                        <c:v>-3.2742841807396298E-4</c:v>
                      </c:pt>
                      <c:pt idx="1243">
                        <c:v>-3.5093601143193801E-4</c:v>
                      </c:pt>
                      <c:pt idx="1244">
                        <c:v>-3.4811191613862299E-4</c:v>
                      </c:pt>
                      <c:pt idx="1245">
                        <c:v>-2.4272898632842499E-4</c:v>
                      </c:pt>
                      <c:pt idx="1246">
                        <c:v>-2.8770210445434798E-4</c:v>
                      </c:pt>
                      <c:pt idx="1247">
                        <c:v>-2.4654997212016501E-4</c:v>
                      </c:pt>
                      <c:pt idx="1248">
                        <c:v>-2.7567703524369598E-4</c:v>
                      </c:pt>
                      <c:pt idx="1249">
                        <c:v>-3.76299785113816E-4</c:v>
                      </c:pt>
                      <c:pt idx="1250">
                        <c:v>-3.37679508410049E-4</c:v>
                      </c:pt>
                      <c:pt idx="1251">
                        <c:v>-2.57116291956271E-4</c:v>
                      </c:pt>
                      <c:pt idx="1252">
                        <c:v>-3.3458892671964799E-4</c:v>
                      </c:pt>
                      <c:pt idx="1253">
                        <c:v>-2.4802817890071398E-4</c:v>
                      </c:pt>
                      <c:pt idx="1254">
                        <c:v>-3.44845002419109E-4</c:v>
                      </c:pt>
                      <c:pt idx="1255">
                        <c:v>-3.3213886620007098E-4</c:v>
                      </c:pt>
                      <c:pt idx="1256">
                        <c:v>-2.8860728142675199E-4</c:v>
                      </c:pt>
                      <c:pt idx="1257">
                        <c:v>-4.0850319551386497E-4</c:v>
                      </c:pt>
                      <c:pt idx="1258">
                        <c:v>-2.8074155259584797E-4</c:v>
                      </c:pt>
                      <c:pt idx="1259">
                        <c:v>-3.5340341409223301E-4</c:v>
                      </c:pt>
                      <c:pt idx="1260">
                        <c:v>-3.45010571398661E-4</c:v>
                      </c:pt>
                      <c:pt idx="1261">
                        <c:v>-3.4561423708310402E-4</c:v>
                      </c:pt>
                      <c:pt idx="1262">
                        <c:v>-2.8529424850830401E-4</c:v>
                      </c:pt>
                      <c:pt idx="1263">
                        <c:v>-3.6614710488517801E-4</c:v>
                      </c:pt>
                      <c:pt idx="1264">
                        <c:v>-3.41046603640948E-4</c:v>
                      </c:pt>
                      <c:pt idx="1265">
                        <c:v>-3.20159633509146E-4</c:v>
                      </c:pt>
                      <c:pt idx="1266">
                        <c:v>-3.3910714180413902E-4</c:v>
                      </c:pt>
                      <c:pt idx="1267">
                        <c:v>-3.5433135380206002E-4</c:v>
                      </c:pt>
                      <c:pt idx="1268">
                        <c:v>-2.7008919381541001E-4</c:v>
                      </c:pt>
                      <c:pt idx="1269">
                        <c:v>-3.2493040158094598E-4</c:v>
                      </c:pt>
                      <c:pt idx="1270">
                        <c:v>-3.3442563270876099E-4</c:v>
                      </c:pt>
                      <c:pt idx="1271">
                        <c:v>-3.8205780667711399E-4</c:v>
                      </c:pt>
                      <c:pt idx="1272">
                        <c:v>-3.4226332090412401E-4</c:v>
                      </c:pt>
                      <c:pt idx="1273">
                        <c:v>-3.6876164553053002E-4</c:v>
                      </c:pt>
                      <c:pt idx="1274">
                        <c:v>-3.4507397458221202E-4</c:v>
                      </c:pt>
                      <c:pt idx="1275">
                        <c:v>-2.74987539422492E-4</c:v>
                      </c:pt>
                      <c:pt idx="1276">
                        <c:v>-3.21726735646376E-4</c:v>
                      </c:pt>
                      <c:pt idx="1277">
                        <c:v>-3.4273448027107299E-4</c:v>
                      </c:pt>
                      <c:pt idx="1278">
                        <c:v>-3.5988413983815E-4</c:v>
                      </c:pt>
                      <c:pt idx="1279">
                        <c:v>-2.41577378360826E-4</c:v>
                      </c:pt>
                      <c:pt idx="1280">
                        <c:v>-3.2761798485724197E-4</c:v>
                      </c:pt>
                      <c:pt idx="1281">
                        <c:v>-3.7317129548030298E-4</c:v>
                      </c:pt>
                      <c:pt idx="1282">
                        <c:v>-3.6200871513982402E-4</c:v>
                      </c:pt>
                    </c:numCache>
                  </c:numRef>
                </c:yVal>
                <c:smooth val="0"/>
                <c:extLst xmlns:c15="http://schemas.microsoft.com/office/drawing/2012/chart">
                  <c:ext xmlns:c16="http://schemas.microsoft.com/office/drawing/2014/chart" uri="{C3380CC4-5D6E-409C-BE32-E72D297353CC}">
                    <c16:uniqueId val="{0000000D-6CA2-403F-831A-89DD832BC2E4}"/>
                  </c:ext>
                </c:extLst>
              </c15:ser>
            </c15:filteredScatterSeries>
            <c15:filteredScatterSeries>
              <c15:ser>
                <c:idx val="8"/>
                <c:order val="10"/>
                <c:tx>
                  <c:v>1170</c:v>
                </c:tx>
                <c:spPr>
                  <a:ln w="19050" cap="rnd">
                    <a:solidFill>
                      <a:schemeClr val="bg2">
                        <a:lumMod val="50000"/>
                      </a:schemeClr>
                    </a:solidFill>
                    <a:round/>
                  </a:ln>
                  <a:effectLst/>
                </c:spPr>
                <c:marker>
                  <c:symbol val="none"/>
                </c:marker>
                <c:x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data_Loop!$CE$19:$CE$5018</c15:sqref>
                        </c15:formulaRef>
                      </c:ext>
                    </c:extLst>
                    <c:numCache>
                      <c:formatCode>General</c:formatCode>
                      <c:ptCount val="5000"/>
                      <c:pt idx="0">
                        <c:v>1.0209549903869601</c:v>
                      </c:pt>
                      <c:pt idx="1">
                        <c:v>1.2132303237915001</c:v>
                      </c:pt>
                      <c:pt idx="2">
                        <c:v>1.40935487747192</c:v>
                      </c:pt>
                      <c:pt idx="3">
                        <c:v>1.6143050193786599</c:v>
                      </c:pt>
                      <c:pt idx="4">
                        <c:v>1.8104619979858398</c:v>
                      </c:pt>
                      <c:pt idx="5">
                        <c:v>2.0116517066955599</c:v>
                      </c:pt>
                      <c:pt idx="6">
                        <c:v>2.2216434478759801</c:v>
                      </c:pt>
                      <c:pt idx="7">
                        <c:v>2.4228332519531302</c:v>
                      </c:pt>
                      <c:pt idx="8">
                        <c:v>2.6164784431457502</c:v>
                      </c:pt>
                      <c:pt idx="9">
                        <c:v>2.81641063690186</c:v>
                      </c:pt>
                      <c:pt idx="10">
                        <c:v>3.0364558219909701</c:v>
                      </c:pt>
                      <c:pt idx="11">
                        <c:v>3.2313584327697797</c:v>
                      </c:pt>
                      <c:pt idx="12">
                        <c:v>3.4111778259277301</c:v>
                      </c:pt>
                      <c:pt idx="13">
                        <c:v>3.61361885070801</c:v>
                      </c:pt>
                      <c:pt idx="14">
                        <c:v>3.8135509490966797</c:v>
                      </c:pt>
                      <c:pt idx="15">
                        <c:v>4.0109743118286101</c:v>
                      </c:pt>
                      <c:pt idx="16">
                        <c:v>4.2134214401245105</c:v>
                      </c:pt>
                      <c:pt idx="17">
                        <c:v>4.4234134674072303</c:v>
                      </c:pt>
                      <c:pt idx="18">
                        <c:v>4.6195674896240195</c:v>
                      </c:pt>
                      <c:pt idx="19">
                        <c:v>4.8119609832763697</c:v>
                      </c:pt>
                      <c:pt idx="20">
                        <c:v>5.0118932723999006</c:v>
                      </c:pt>
                      <c:pt idx="21">
                        <c:v>5.2105680465698203</c:v>
                      </c:pt>
                      <c:pt idx="22">
                        <c:v>5.4092430114746097</c:v>
                      </c:pt>
                      <c:pt idx="23">
                        <c:v>5.6154624938964801</c:v>
                      </c:pt>
                      <c:pt idx="24">
                        <c:v>5.8179094314575206</c:v>
                      </c:pt>
                      <c:pt idx="25">
                        <c:v>6.0140693664550806</c:v>
                      </c:pt>
                      <c:pt idx="26">
                        <c:v>6.2140016555786097</c:v>
                      </c:pt>
                      <c:pt idx="27">
                        <c:v>6.4088924407959</c:v>
                      </c:pt>
                      <c:pt idx="28">
                        <c:v>6.6138664245605501</c:v>
                      </c:pt>
                      <c:pt idx="29">
                        <c:v>6.8213432312011708</c:v>
                      </c:pt>
                      <c:pt idx="30">
                        <c:v>7.0149883270263702</c:v>
                      </c:pt>
                      <c:pt idx="31">
                        <c:v>7.2124176025390598</c:v>
                      </c:pt>
                      <c:pt idx="32">
                        <c:v>7.4098350524902301</c:v>
                      </c:pt>
                      <c:pt idx="33">
                        <c:v>7.6034801483154295</c:v>
                      </c:pt>
                      <c:pt idx="34">
                        <c:v>7.8034122467041005</c:v>
                      </c:pt>
                      <c:pt idx="35">
                        <c:v>8.0083744049072294</c:v>
                      </c:pt>
                      <c:pt idx="36">
                        <c:v>8.20830688476563</c:v>
                      </c:pt>
                      <c:pt idx="37">
                        <c:v>8.4094841003417997</c:v>
                      </c:pt>
                      <c:pt idx="38">
                        <c:v>8.6106616973876999</c:v>
                      </c:pt>
                      <c:pt idx="39">
                        <c:v>8.8093368530273395</c:v>
                      </c:pt>
                      <c:pt idx="40">
                        <c:v>9.0231128692627003</c:v>
                      </c:pt>
                      <c:pt idx="41">
                        <c:v>9.2230567932128906</c:v>
                      </c:pt>
                      <c:pt idx="42">
                        <c:v>9.4129180908203089</c:v>
                      </c:pt>
                      <c:pt idx="43">
                        <c:v>9.6216644287109396</c:v>
                      </c:pt>
                      <c:pt idx="44">
                        <c:v>9.819104766845701</c:v>
                      </c:pt>
                      <c:pt idx="45">
                        <c:v>10.0076969146729</c:v>
                      </c:pt>
                      <c:pt idx="46">
                        <c:v>10.210120773315399</c:v>
                      </c:pt>
                      <c:pt idx="47">
                        <c:v>10.410052871704099</c:v>
                      </c:pt>
                      <c:pt idx="48">
                        <c:v>10.6024406433105</c:v>
                      </c:pt>
                      <c:pt idx="49">
                        <c:v>10.798600387573199</c:v>
                      </c:pt>
                      <c:pt idx="50">
                        <c:v>11.0023052215576</c:v>
                      </c:pt>
                      <c:pt idx="51">
                        <c:v>11.2085250854492</c:v>
                      </c:pt>
                      <c:pt idx="52">
                        <c:v>11.413510131835901</c:v>
                      </c:pt>
                      <c:pt idx="53">
                        <c:v>11.618471908569301</c:v>
                      </c:pt>
                      <c:pt idx="54">
                        <c:v>11.8221534729004</c:v>
                      </c:pt>
                      <c:pt idx="55">
                        <c:v>12.0133068084717</c:v>
                      </c:pt>
                      <c:pt idx="56">
                        <c:v>12.213238906860401</c:v>
                      </c:pt>
                      <c:pt idx="57">
                        <c:v>12.433290481567401</c:v>
                      </c:pt>
                      <c:pt idx="58">
                        <c:v>12.626935577392599</c:v>
                      </c:pt>
                      <c:pt idx="59">
                        <c:v>12.8105209350586</c:v>
                      </c:pt>
                      <c:pt idx="60">
                        <c:v>13.006681060791001</c:v>
                      </c:pt>
                      <c:pt idx="61">
                        <c:v>13.202818298339801</c:v>
                      </c:pt>
                      <c:pt idx="62">
                        <c:v>13.402750396728502</c:v>
                      </c:pt>
                      <c:pt idx="63">
                        <c:v>13.603939819335901</c:v>
                      </c:pt>
                      <c:pt idx="64">
                        <c:v>13.8114166259766</c:v>
                      </c:pt>
                      <c:pt idx="65">
                        <c:v>14.0138633728027</c:v>
                      </c:pt>
                      <c:pt idx="66">
                        <c:v>14.205017089843802</c:v>
                      </c:pt>
                      <c:pt idx="67">
                        <c:v>14.4024345397949</c:v>
                      </c:pt>
                      <c:pt idx="68">
                        <c:v>14.613660430908201</c:v>
                      </c:pt>
                      <c:pt idx="69">
                        <c:v>14.812335205078099</c:v>
                      </c:pt>
                      <c:pt idx="70">
                        <c:v>15.003465270996099</c:v>
                      </c:pt>
                      <c:pt idx="71">
                        <c:v>15.210942077636698</c:v>
                      </c:pt>
                      <c:pt idx="72">
                        <c:v>15.410874176025398</c:v>
                      </c:pt>
                      <c:pt idx="73">
                        <c:v>15.6082916259766</c:v>
                      </c:pt>
                      <c:pt idx="74">
                        <c:v>15.808223724365201</c:v>
                      </c:pt>
                      <c:pt idx="75">
                        <c:v>16.0043838500977</c:v>
                      </c:pt>
                      <c:pt idx="76">
                        <c:v>16.203058624267602</c:v>
                      </c:pt>
                      <c:pt idx="77">
                        <c:v>16.404271697998002</c:v>
                      </c:pt>
                      <c:pt idx="78">
                        <c:v>16.6067192077637</c:v>
                      </c:pt>
                      <c:pt idx="79">
                        <c:v>16.801598358154301</c:v>
                      </c:pt>
                      <c:pt idx="80">
                        <c:v>17.0027877807617</c:v>
                      </c:pt>
                      <c:pt idx="81">
                        <c:v>17.212802886962898</c:v>
                      </c:pt>
                      <c:pt idx="82">
                        <c:v>17.411501312255901</c:v>
                      </c:pt>
                      <c:pt idx="83">
                        <c:v>17.6026084899902</c:v>
                      </c:pt>
                      <c:pt idx="84">
                        <c:v>17.800025939941399</c:v>
                      </c:pt>
                      <c:pt idx="85">
                        <c:v>18.005010986328099</c:v>
                      </c:pt>
                      <c:pt idx="86">
                        <c:v>18.207434844970699</c:v>
                      </c:pt>
                      <c:pt idx="87">
                        <c:v>18.404852294921902</c:v>
                      </c:pt>
                      <c:pt idx="88">
                        <c:v>18.600989532470699</c:v>
                      </c:pt>
                      <c:pt idx="89">
                        <c:v>18.802132415771499</c:v>
                      </c:pt>
                      <c:pt idx="90">
                        <c:v>18.9982917785645</c:v>
                      </c:pt>
                      <c:pt idx="91">
                        <c:v>19.1957092285156</c:v>
                      </c:pt>
                      <c:pt idx="92">
                        <c:v>19.401976013183599</c:v>
                      </c:pt>
                      <c:pt idx="93">
                        <c:v>19.605726623535197</c:v>
                      </c:pt>
                      <c:pt idx="94">
                        <c:v>19.804401397705099</c:v>
                      </c:pt>
                      <c:pt idx="95">
                        <c:v>20.009317779541</c:v>
                      </c:pt>
                      <c:pt idx="96">
                        <c:v>20.2079452514648</c:v>
                      </c:pt>
                      <c:pt idx="97">
                        <c:v>20.4003791809082</c:v>
                      </c:pt>
                      <c:pt idx="98">
                        <c:v>20.6003112792969</c:v>
                      </c:pt>
                      <c:pt idx="99">
                        <c:v>20.801501464843803</c:v>
                      </c:pt>
                      <c:pt idx="100">
                        <c:v>21.010236358642601</c:v>
                      </c:pt>
                      <c:pt idx="101">
                        <c:v>21.207605743408202</c:v>
                      </c:pt>
                      <c:pt idx="102">
                        <c:v>21.405069732666</c:v>
                      </c:pt>
                      <c:pt idx="103">
                        <c:v>21.606306457519501</c:v>
                      </c:pt>
                      <c:pt idx="104">
                        <c:v>21.799951171875001</c:v>
                      </c:pt>
                      <c:pt idx="105">
                        <c:v>22.003656005859401</c:v>
                      </c:pt>
                      <c:pt idx="106">
                        <c:v>22.207314300537099</c:v>
                      </c:pt>
                      <c:pt idx="107">
                        <c:v>22.411019134521499</c:v>
                      </c:pt>
                      <c:pt idx="108">
                        <c:v>22.604663848876999</c:v>
                      </c:pt>
                      <c:pt idx="109">
                        <c:v>22.794489288330102</c:v>
                      </c:pt>
                      <c:pt idx="110">
                        <c:v>23.004480743408202</c:v>
                      </c:pt>
                      <c:pt idx="111">
                        <c:v>23.2069290161133</c:v>
                      </c:pt>
                      <c:pt idx="112">
                        <c:v>23.399316406250001</c:v>
                      </c:pt>
                      <c:pt idx="113">
                        <c:v>23.600505828857401</c:v>
                      </c:pt>
                      <c:pt idx="114">
                        <c:v>23.8004852294922</c:v>
                      </c:pt>
                      <c:pt idx="115">
                        <c:v>24.010475921630899</c:v>
                      </c:pt>
                      <c:pt idx="116">
                        <c:v>24.211666107177699</c:v>
                      </c:pt>
                      <c:pt idx="117">
                        <c:v>24.402796936035198</c:v>
                      </c:pt>
                      <c:pt idx="118">
                        <c:v>24.601424407958998</c:v>
                      </c:pt>
                      <c:pt idx="119">
                        <c:v>24.796373748779299</c:v>
                      </c:pt>
                      <c:pt idx="120">
                        <c:v>25.011395263671901</c:v>
                      </c:pt>
                      <c:pt idx="121">
                        <c:v>25.211328125000001</c:v>
                      </c:pt>
                      <c:pt idx="122">
                        <c:v>25.401201629638699</c:v>
                      </c:pt>
                      <c:pt idx="123">
                        <c:v>25.5985710144043</c:v>
                      </c:pt>
                      <c:pt idx="124">
                        <c:v>25.7935195922852</c:v>
                      </c:pt>
                      <c:pt idx="125">
                        <c:v>25.997224426269504</c:v>
                      </c:pt>
                      <c:pt idx="126">
                        <c:v>26.202186584472702</c:v>
                      </c:pt>
                      <c:pt idx="127">
                        <c:v>26.403376770019502</c:v>
                      </c:pt>
                      <c:pt idx="128">
                        <c:v>26.600747680664103</c:v>
                      </c:pt>
                      <c:pt idx="129">
                        <c:v>26.799468994140604</c:v>
                      </c:pt>
                      <c:pt idx="130">
                        <c:v>26.996932983398398</c:v>
                      </c:pt>
                      <c:pt idx="131">
                        <c:v>27.196818542480496</c:v>
                      </c:pt>
                      <c:pt idx="132">
                        <c:v>27.4080215454102</c:v>
                      </c:pt>
                      <c:pt idx="133">
                        <c:v>27.605485534667999</c:v>
                      </c:pt>
                      <c:pt idx="134">
                        <c:v>27.791586303710897</c:v>
                      </c:pt>
                      <c:pt idx="135">
                        <c:v>27.993988037109396</c:v>
                      </c:pt>
                      <c:pt idx="136">
                        <c:v>28.1989959716797</c:v>
                      </c:pt>
                      <c:pt idx="137">
                        <c:v>28.4014892578125</c:v>
                      </c:pt>
                      <c:pt idx="138">
                        <c:v>28.596392822265603</c:v>
                      </c:pt>
                      <c:pt idx="139">
                        <c:v>28.788780212402298</c:v>
                      </c:pt>
                      <c:pt idx="140">
                        <c:v>28.993740844726602</c:v>
                      </c:pt>
                      <c:pt idx="141">
                        <c:v>29.196141052246098</c:v>
                      </c:pt>
                      <c:pt idx="142">
                        <c:v>29.392300415039102</c:v>
                      </c:pt>
                      <c:pt idx="143">
                        <c:v>29.588461303710897</c:v>
                      </c:pt>
                      <c:pt idx="144">
                        <c:v>29.787136840820303</c:v>
                      </c:pt>
                      <c:pt idx="145">
                        <c:v>29.989582824707004</c:v>
                      </c:pt>
                      <c:pt idx="146">
                        <c:v>30.1895156860352</c:v>
                      </c:pt>
                      <c:pt idx="147">
                        <c:v>30.397039794921898</c:v>
                      </c:pt>
                      <c:pt idx="148">
                        <c:v>30.600744628906302</c:v>
                      </c:pt>
                      <c:pt idx="149">
                        <c:v>30.794389343261702</c:v>
                      </c:pt>
                      <c:pt idx="150">
                        <c:v>30.9905487060547</c:v>
                      </c:pt>
                      <c:pt idx="151">
                        <c:v>31.1904800415039</c:v>
                      </c:pt>
                      <c:pt idx="152">
                        <c:v>31.3941848754883</c:v>
                      </c:pt>
                      <c:pt idx="153">
                        <c:v>31.597889709472703</c:v>
                      </c:pt>
                      <c:pt idx="154">
                        <c:v>31.796563720703102</c:v>
                      </c:pt>
                      <c:pt idx="155">
                        <c:v>31.995191955566401</c:v>
                      </c:pt>
                      <c:pt idx="156">
                        <c:v>32.198851013183599</c:v>
                      </c:pt>
                      <c:pt idx="157">
                        <c:v>32.402603149414105</c:v>
                      </c:pt>
                      <c:pt idx="158">
                        <c:v>32.598762512207003</c:v>
                      </c:pt>
                      <c:pt idx="159">
                        <c:v>32.796180725097699</c:v>
                      </c:pt>
                      <c:pt idx="160">
                        <c:v>32.992340087890604</c:v>
                      </c:pt>
                      <c:pt idx="161">
                        <c:v>33.196043395996099</c:v>
                      </c:pt>
                      <c:pt idx="162">
                        <c:v>33.401052856445304</c:v>
                      </c:pt>
                      <c:pt idx="163">
                        <c:v>33.592135620117197</c:v>
                      </c:pt>
                      <c:pt idx="164">
                        <c:v>33.787037658691403</c:v>
                      </c:pt>
                      <c:pt idx="165">
                        <c:v>33.9907424926758</c:v>
                      </c:pt>
                      <c:pt idx="166">
                        <c:v>34.198171997070304</c:v>
                      </c:pt>
                      <c:pt idx="167">
                        <c:v>34.396847534179699</c:v>
                      </c:pt>
                      <c:pt idx="168">
                        <c:v>34.594313049316398</c:v>
                      </c:pt>
                      <c:pt idx="169">
                        <c:v>34.791731262207001</c:v>
                      </c:pt>
                      <c:pt idx="170">
                        <c:v>34.985375976562501</c:v>
                      </c:pt>
                      <c:pt idx="171">
                        <c:v>35.1865646362305</c:v>
                      </c:pt>
                      <c:pt idx="172">
                        <c:v>35.390267944335896</c:v>
                      </c:pt>
                      <c:pt idx="173">
                        <c:v>35.588943481445298</c:v>
                      </c:pt>
                      <c:pt idx="174">
                        <c:v>35.786361694335895</c:v>
                      </c:pt>
                      <c:pt idx="175">
                        <c:v>35.986340332031304</c:v>
                      </c:pt>
                      <c:pt idx="176">
                        <c:v>36.191302490234399</c:v>
                      </c:pt>
                      <c:pt idx="177">
                        <c:v>36.393749999999997</c:v>
                      </c:pt>
                      <c:pt idx="178">
                        <c:v>36.596197509765602</c:v>
                      </c:pt>
                      <c:pt idx="179">
                        <c:v>36.791053771972699</c:v>
                      </c:pt>
                      <c:pt idx="180">
                        <c:v>36.993453979492202</c:v>
                      </c:pt>
                      <c:pt idx="181">
                        <c:v>37.199719238281197</c:v>
                      </c:pt>
                      <c:pt idx="182">
                        <c:v>37.387124633789099</c:v>
                      </c:pt>
                      <c:pt idx="183">
                        <c:v>37.584449768066399</c:v>
                      </c:pt>
                      <c:pt idx="184">
                        <c:v>37.785638427734398</c:v>
                      </c:pt>
                      <c:pt idx="185">
                        <c:v>37.989436340332006</c:v>
                      </c:pt>
                      <c:pt idx="186">
                        <c:v>38.191882324218803</c:v>
                      </c:pt>
                      <c:pt idx="187">
                        <c:v>38.386782836914101</c:v>
                      </c:pt>
                      <c:pt idx="188">
                        <c:v>38.585459899902297</c:v>
                      </c:pt>
                      <c:pt idx="189">
                        <c:v>38.786650085449203</c:v>
                      </c:pt>
                      <c:pt idx="190">
                        <c:v>38.994126892089795</c:v>
                      </c:pt>
                      <c:pt idx="191">
                        <c:v>39.207891845703102</c:v>
                      </c:pt>
                      <c:pt idx="192">
                        <c:v>39.406567382812497</c:v>
                      </c:pt>
                      <c:pt idx="193">
                        <c:v>39.597602844238295</c:v>
                      </c:pt>
                      <c:pt idx="194">
                        <c:v>39.791246032714795</c:v>
                      </c:pt>
                      <c:pt idx="195">
                        <c:v>39.991178894042996</c:v>
                      </c:pt>
                      <c:pt idx="196">
                        <c:v>40.189854431152298</c:v>
                      </c:pt>
                      <c:pt idx="197">
                        <c:v>40.3861083984375</c:v>
                      </c:pt>
                      <c:pt idx="198">
                        <c:v>40.596098327636703</c:v>
                      </c:pt>
                      <c:pt idx="199">
                        <c:v>40.794773864746098</c:v>
                      </c:pt>
                      <c:pt idx="200">
                        <c:v>40.9871627807617</c:v>
                      </c:pt>
                      <c:pt idx="201">
                        <c:v>41.190867614746097</c:v>
                      </c:pt>
                      <c:pt idx="202">
                        <c:v>41.391963195800798</c:v>
                      </c:pt>
                      <c:pt idx="203">
                        <c:v>41.591896057128899</c:v>
                      </c:pt>
                      <c:pt idx="204">
                        <c:v>41.798210144042997</c:v>
                      </c:pt>
                      <c:pt idx="205">
                        <c:v>41.996884155273399</c:v>
                      </c:pt>
                      <c:pt idx="206">
                        <c:v>42.186756896972703</c:v>
                      </c:pt>
                      <c:pt idx="207">
                        <c:v>42.386686706542996</c:v>
                      </c:pt>
                      <c:pt idx="208">
                        <c:v>42.589134216308601</c:v>
                      </c:pt>
                      <c:pt idx="209">
                        <c:v>42.7840377807617</c:v>
                      </c:pt>
                      <c:pt idx="210">
                        <c:v>42.978939819335899</c:v>
                      </c:pt>
                      <c:pt idx="211">
                        <c:v>43.176358032226602</c:v>
                      </c:pt>
                      <c:pt idx="212">
                        <c:v>43.382577514648396</c:v>
                      </c:pt>
                      <c:pt idx="213">
                        <c:v>43.587538146972705</c:v>
                      </c:pt>
                      <c:pt idx="214">
                        <c:v>43.782347106933599</c:v>
                      </c:pt>
                      <c:pt idx="215">
                        <c:v>43.982186889648396</c:v>
                      </c:pt>
                      <c:pt idx="216">
                        <c:v>44.188500976562501</c:v>
                      </c:pt>
                      <c:pt idx="217">
                        <c:v>44.397235107421899</c:v>
                      </c:pt>
                      <c:pt idx="218">
                        <c:v>44.595909118652301</c:v>
                      </c:pt>
                      <c:pt idx="219">
                        <c:v>44.785876464843803</c:v>
                      </c:pt>
                      <c:pt idx="220">
                        <c:v>44.9820358276367</c:v>
                      </c:pt>
                      <c:pt idx="221">
                        <c:v>45.183224487304699</c:v>
                      </c:pt>
                      <c:pt idx="222">
                        <c:v>45.388186645507801</c:v>
                      </c:pt>
                      <c:pt idx="223">
                        <c:v>45.589283752441403</c:v>
                      </c:pt>
                      <c:pt idx="224">
                        <c:v>45.786700439453099</c:v>
                      </c:pt>
                      <c:pt idx="225">
                        <c:v>45.979179382324205</c:v>
                      </c:pt>
                      <c:pt idx="226">
                        <c:v>46.1841430664063</c:v>
                      </c:pt>
                      <c:pt idx="227">
                        <c:v>46.396650695800801</c:v>
                      </c:pt>
                      <c:pt idx="228">
                        <c:v>46.590295410156202</c:v>
                      </c:pt>
                      <c:pt idx="229">
                        <c:v>46.781425476074205</c:v>
                      </c:pt>
                      <c:pt idx="230">
                        <c:v>46.9863876342773</c:v>
                      </c:pt>
                      <c:pt idx="231">
                        <c:v>47.200152587890599</c:v>
                      </c:pt>
                      <c:pt idx="232">
                        <c:v>47.400082397460899</c:v>
                      </c:pt>
                      <c:pt idx="233">
                        <c:v>47.583666992187503</c:v>
                      </c:pt>
                      <c:pt idx="234">
                        <c:v>47.775962829589801</c:v>
                      </c:pt>
                      <c:pt idx="235">
                        <c:v>47.983346557617196</c:v>
                      </c:pt>
                      <c:pt idx="236">
                        <c:v>48.187144470214797</c:v>
                      </c:pt>
                      <c:pt idx="237">
                        <c:v>48.387170410156202</c:v>
                      </c:pt>
                      <c:pt idx="238">
                        <c:v>48.5883590698242</c:v>
                      </c:pt>
                      <c:pt idx="239">
                        <c:v>48.785682678222699</c:v>
                      </c:pt>
                      <c:pt idx="240">
                        <c:v>48.981843566894504</c:v>
                      </c:pt>
                      <c:pt idx="241">
                        <c:v>49.180610656738295</c:v>
                      </c:pt>
                      <c:pt idx="242">
                        <c:v>49.385574340820298</c:v>
                      </c:pt>
                      <c:pt idx="243">
                        <c:v>49.586766052246098</c:v>
                      </c:pt>
                      <c:pt idx="244">
                        <c:v>49.789212036132803</c:v>
                      </c:pt>
                      <c:pt idx="245">
                        <c:v>49.9853729248047</c:v>
                      </c:pt>
                      <c:pt idx="246">
                        <c:v>50.176504516601604</c:v>
                      </c:pt>
                      <c:pt idx="247">
                        <c:v>50.375178527832006</c:v>
                      </c:pt>
                      <c:pt idx="248">
                        <c:v>50.5738525390625</c:v>
                      </c:pt>
                      <c:pt idx="249">
                        <c:v>50.777557373046896</c:v>
                      </c:pt>
                      <c:pt idx="250">
                        <c:v>50.982518005371098</c:v>
                      </c:pt>
                      <c:pt idx="251">
                        <c:v>51.183612060546899</c:v>
                      </c:pt>
                      <c:pt idx="252">
                        <c:v>51.383450317382803</c:v>
                      </c:pt>
                      <c:pt idx="253">
                        <c:v>51.582220458984395</c:v>
                      </c:pt>
                      <c:pt idx="254">
                        <c:v>51.778475952148405</c:v>
                      </c:pt>
                      <c:pt idx="255">
                        <c:v>51.978408813476598</c:v>
                      </c:pt>
                      <c:pt idx="256">
                        <c:v>52.179504394531293</c:v>
                      </c:pt>
                      <c:pt idx="257">
                        <c:v>52.380691528320298</c:v>
                      </c:pt>
                      <c:pt idx="258">
                        <c:v>52.590682983398402</c:v>
                      </c:pt>
                      <c:pt idx="259">
                        <c:v>52.789358520507804</c:v>
                      </c:pt>
                      <c:pt idx="260">
                        <c:v>52.981838989257803</c:v>
                      </c:pt>
                      <c:pt idx="261">
                        <c:v>53.1779998779297</c:v>
                      </c:pt>
                      <c:pt idx="262">
                        <c:v>53.375418090820304</c:v>
                      </c:pt>
                      <c:pt idx="263">
                        <c:v>53.571484374999997</c:v>
                      </c:pt>
                      <c:pt idx="264">
                        <c:v>53.772674560546896</c:v>
                      </c:pt>
                      <c:pt idx="265">
                        <c:v>53.978988647460902</c:v>
                      </c:pt>
                      <c:pt idx="266">
                        <c:v>54.180084228515604</c:v>
                      </c:pt>
                      <c:pt idx="267">
                        <c:v>54.3837890625</c:v>
                      </c:pt>
                      <c:pt idx="268">
                        <c:v>54.583813476562497</c:v>
                      </c:pt>
                      <c:pt idx="269">
                        <c:v>54.785000610351595</c:v>
                      </c:pt>
                      <c:pt idx="270">
                        <c:v>54.987451171875001</c:v>
                      </c:pt>
                      <c:pt idx="271">
                        <c:v>55.178582763671898</c:v>
                      </c:pt>
                      <c:pt idx="272">
                        <c:v>55.379769897460903</c:v>
                      </c:pt>
                      <c:pt idx="273">
                        <c:v>55.585989379882804</c:v>
                      </c:pt>
                      <c:pt idx="274">
                        <c:v>55.778378295898406</c:v>
                      </c:pt>
                      <c:pt idx="275">
                        <c:v>55.975796508789095</c:v>
                      </c:pt>
                      <c:pt idx="276">
                        <c:v>56.176892089843797</c:v>
                      </c:pt>
                      <c:pt idx="277">
                        <c:v>56.384368896484396</c:v>
                      </c:pt>
                      <c:pt idx="278">
                        <c:v>56.584301757812497</c:v>
                      </c:pt>
                      <c:pt idx="279">
                        <c:v>56.782974243164098</c:v>
                      </c:pt>
                      <c:pt idx="280">
                        <c:v>56.980484008789098</c:v>
                      </c:pt>
                      <c:pt idx="281">
                        <c:v>57.176553344726599</c:v>
                      </c:pt>
                      <c:pt idx="282">
                        <c:v>57.379000854492197</c:v>
                      </c:pt>
                      <c:pt idx="283">
                        <c:v>57.575253295898406</c:v>
                      </c:pt>
                      <c:pt idx="284">
                        <c:v>57.7814727783203</c:v>
                      </c:pt>
                      <c:pt idx="285">
                        <c:v>57.980145263671901</c:v>
                      </c:pt>
                      <c:pt idx="286">
                        <c:v>58.183850097656297</c:v>
                      </c:pt>
                      <c:pt idx="287">
                        <c:v>58.383782958984398</c:v>
                      </c:pt>
                      <c:pt idx="288">
                        <c:v>58.572305297851599</c:v>
                      </c:pt>
                      <c:pt idx="289">
                        <c:v>58.776010131835903</c:v>
                      </c:pt>
                      <c:pt idx="290">
                        <c:v>58.972262573242197</c:v>
                      </c:pt>
                      <c:pt idx="291">
                        <c:v>59.168423461914095</c:v>
                      </c:pt>
                      <c:pt idx="292">
                        <c:v>59.374642944335903</c:v>
                      </c:pt>
                      <c:pt idx="293">
                        <c:v>59.579605102539098</c:v>
                      </c:pt>
                      <c:pt idx="294">
                        <c:v>59.778280639648401</c:v>
                      </c:pt>
                      <c:pt idx="295">
                        <c:v>59.975698852539097</c:v>
                      </c:pt>
                      <c:pt idx="296">
                        <c:v>60.169342041015604</c:v>
                      </c:pt>
                      <c:pt idx="297">
                        <c:v>60.366757202148406</c:v>
                      </c:pt>
                      <c:pt idx="298">
                        <c:v>60.572885131835903</c:v>
                      </c:pt>
                      <c:pt idx="299">
                        <c:v>60.7765899658203</c:v>
                      </c:pt>
                      <c:pt idx="300">
                        <c:v>60.979132080078102</c:v>
                      </c:pt>
                      <c:pt idx="301">
                        <c:v>61.178973388671899</c:v>
                      </c:pt>
                      <c:pt idx="302">
                        <c:v>61.376388549804702</c:v>
                      </c:pt>
                      <c:pt idx="303">
                        <c:v>61.580184936523402</c:v>
                      </c:pt>
                      <c:pt idx="304">
                        <c:v>61.783889770507798</c:v>
                      </c:pt>
                      <c:pt idx="305">
                        <c:v>61.977441406250001</c:v>
                      </c:pt>
                      <c:pt idx="306">
                        <c:v>62.172344970703101</c:v>
                      </c:pt>
                      <c:pt idx="307">
                        <c:v>62.369854736328101</c:v>
                      </c:pt>
                      <c:pt idx="308">
                        <c:v>62.571041870117199</c:v>
                      </c:pt>
                      <c:pt idx="309">
                        <c:v>62.774746704101595</c:v>
                      </c:pt>
                      <c:pt idx="310">
                        <c:v>62.969650268554702</c:v>
                      </c:pt>
                      <c:pt idx="311">
                        <c:v>63.165811157226599</c:v>
                      </c:pt>
                      <c:pt idx="312">
                        <c:v>63.377062988281295</c:v>
                      </c:pt>
                      <c:pt idx="313">
                        <c:v>63.574481201171899</c:v>
                      </c:pt>
                      <c:pt idx="314">
                        <c:v>63.768124389648406</c:v>
                      </c:pt>
                      <c:pt idx="315">
                        <c:v>63.976858520507804</c:v>
                      </c:pt>
                      <c:pt idx="316">
                        <c:v>64.174276733398401</c:v>
                      </c:pt>
                      <c:pt idx="317">
                        <c:v>64.370437622070298</c:v>
                      </c:pt>
                      <c:pt idx="318">
                        <c:v>64.580429077148409</c:v>
                      </c:pt>
                      <c:pt idx="319">
                        <c:v>64.784130859374997</c:v>
                      </c:pt>
                      <c:pt idx="320">
                        <c:v>64.972744750976602</c:v>
                      </c:pt>
                      <c:pt idx="321">
                        <c:v>65.170162963867199</c:v>
                      </c:pt>
                      <c:pt idx="322">
                        <c:v>65.370095825195307</c:v>
                      </c:pt>
                      <c:pt idx="323">
                        <c:v>65.572543334960898</c:v>
                      </c:pt>
                      <c:pt idx="324">
                        <c:v>65.772476196289091</c:v>
                      </c:pt>
                      <c:pt idx="325">
                        <c:v>65.966122436523406</c:v>
                      </c:pt>
                      <c:pt idx="326">
                        <c:v>66.167312622070298</c:v>
                      </c:pt>
                      <c:pt idx="327">
                        <c:v>66.372274780273401</c:v>
                      </c:pt>
                      <c:pt idx="328">
                        <c:v>66.575979614257804</c:v>
                      </c:pt>
                      <c:pt idx="329">
                        <c:v>66.769622802734403</c:v>
                      </c:pt>
                      <c:pt idx="330">
                        <c:v>66.973327636718707</c:v>
                      </c:pt>
                      <c:pt idx="331">
                        <c:v>67.170745849609403</c:v>
                      </c:pt>
                      <c:pt idx="332">
                        <c:v>67.365646362304702</c:v>
                      </c:pt>
                      <c:pt idx="333">
                        <c:v>67.568093872070307</c:v>
                      </c:pt>
                      <c:pt idx="334">
                        <c:v>67.765512084960903</c:v>
                      </c:pt>
                      <c:pt idx="335">
                        <c:v>67.966702270507795</c:v>
                      </c:pt>
                      <c:pt idx="336">
                        <c:v>68.169149780273401</c:v>
                      </c:pt>
                      <c:pt idx="337">
                        <c:v>68.37159423828129</c:v>
                      </c:pt>
                      <c:pt idx="338">
                        <c:v>68.572784423828097</c:v>
                      </c:pt>
                      <c:pt idx="339">
                        <c:v>68.773977661132804</c:v>
                      </c:pt>
                      <c:pt idx="340">
                        <c:v>68.975073242187506</c:v>
                      </c:pt>
                      <c:pt idx="341">
                        <c:v>69.175006103515599</c:v>
                      </c:pt>
                      <c:pt idx="342">
                        <c:v>69.367486572265605</c:v>
                      </c:pt>
                      <c:pt idx="343">
                        <c:v>69.563644409179702</c:v>
                      </c:pt>
                      <c:pt idx="344">
                        <c:v>69.766091918945307</c:v>
                      </c:pt>
                      <c:pt idx="345">
                        <c:v>69.963510131835903</c:v>
                      </c:pt>
                      <c:pt idx="346">
                        <c:v>70.167214965820307</c:v>
                      </c:pt>
                      <c:pt idx="347">
                        <c:v>70.367053222656295</c:v>
                      </c:pt>
                      <c:pt idx="348">
                        <c:v>70.556924438476599</c:v>
                      </c:pt>
                      <c:pt idx="349">
                        <c:v>70.760629272460903</c:v>
                      </c:pt>
                      <c:pt idx="350">
                        <c:v>70.969366455078102</c:v>
                      </c:pt>
                      <c:pt idx="351">
                        <c:v>71.168133544921901</c:v>
                      </c:pt>
                      <c:pt idx="352">
                        <c:v>71.364291381835898</c:v>
                      </c:pt>
                      <c:pt idx="353">
                        <c:v>71.561709594726594</c:v>
                      </c:pt>
                      <c:pt idx="354">
                        <c:v>71.770443725585906</c:v>
                      </c:pt>
                      <c:pt idx="355">
                        <c:v>71.974148559570295</c:v>
                      </c:pt>
                      <c:pt idx="356">
                        <c:v>72.161413574218798</c:v>
                      </c:pt>
                      <c:pt idx="357">
                        <c:v>72.363861083984403</c:v>
                      </c:pt>
                      <c:pt idx="358">
                        <c:v>72.566308593749994</c:v>
                      </c:pt>
                      <c:pt idx="359">
                        <c:v>72.766241455078102</c:v>
                      </c:pt>
                      <c:pt idx="360">
                        <c:v>72.978842163085901</c:v>
                      </c:pt>
                      <c:pt idx="361">
                        <c:v>73.166198730468707</c:v>
                      </c:pt>
                      <c:pt idx="362">
                        <c:v>73.356069946289097</c:v>
                      </c:pt>
                      <c:pt idx="363">
                        <c:v>73.564804077148409</c:v>
                      </c:pt>
                      <c:pt idx="364">
                        <c:v>73.762222290039091</c:v>
                      </c:pt>
                      <c:pt idx="365">
                        <c:v>73.964669799804696</c:v>
                      </c:pt>
                      <c:pt idx="366">
                        <c:v>74.167117309570301</c:v>
                      </c:pt>
                      <c:pt idx="367">
                        <c:v>74.360760498046901</c:v>
                      </c:pt>
                      <c:pt idx="368">
                        <c:v>74.555569458007795</c:v>
                      </c:pt>
                      <c:pt idx="369">
                        <c:v>74.752987670898406</c:v>
                      </c:pt>
                      <c:pt idx="370">
                        <c:v>74.959301757812497</c:v>
                      </c:pt>
                      <c:pt idx="371">
                        <c:v>75.164266967773401</c:v>
                      </c:pt>
                      <c:pt idx="372">
                        <c:v>75.366714477539091</c:v>
                      </c:pt>
                      <c:pt idx="373">
                        <c:v>75.56519775390629</c:v>
                      </c:pt>
                      <c:pt idx="374">
                        <c:v>75.761355590820301</c:v>
                      </c:pt>
                      <c:pt idx="375">
                        <c:v>75.960220336914091</c:v>
                      </c:pt>
                      <c:pt idx="376">
                        <c:v>76.157638549804702</c:v>
                      </c:pt>
                      <c:pt idx="377">
                        <c:v>76.355056762695298</c:v>
                      </c:pt>
                      <c:pt idx="378">
                        <c:v>76.549768066406202</c:v>
                      </c:pt>
                      <c:pt idx="379">
                        <c:v>76.755987548828102</c:v>
                      </c:pt>
                      <c:pt idx="380">
                        <c:v>76.97120361328129</c:v>
                      </c:pt>
                      <c:pt idx="381">
                        <c:v>77.168621826171901</c:v>
                      </c:pt>
                      <c:pt idx="382">
                        <c:v>77.366036987304696</c:v>
                      </c:pt>
                      <c:pt idx="383">
                        <c:v>77.563259887695295</c:v>
                      </c:pt>
                      <c:pt idx="384">
                        <c:v>77.756906127929696</c:v>
                      </c:pt>
                      <c:pt idx="385">
                        <c:v>77.962060546874994</c:v>
                      </c:pt>
                      <c:pt idx="386">
                        <c:v>78.159478759765605</c:v>
                      </c:pt>
                      <c:pt idx="387">
                        <c:v>78.359414672851599</c:v>
                      </c:pt>
                      <c:pt idx="388">
                        <c:v>78.564373779296901</c:v>
                      </c:pt>
                      <c:pt idx="389">
                        <c:v>78.75927734375</c:v>
                      </c:pt>
                      <c:pt idx="390">
                        <c:v>78.954177856445298</c:v>
                      </c:pt>
                      <c:pt idx="391">
                        <c:v>79.170455932617202</c:v>
                      </c:pt>
                      <c:pt idx="392">
                        <c:v>79.380453491210901</c:v>
                      </c:pt>
                      <c:pt idx="393">
                        <c:v>79.566552734374994</c:v>
                      </c:pt>
                      <c:pt idx="394">
                        <c:v>79.762518310546895</c:v>
                      </c:pt>
                      <c:pt idx="395">
                        <c:v>79.962451171875003</c:v>
                      </c:pt>
                      <c:pt idx="396">
                        <c:v>80.161318969726594</c:v>
                      </c:pt>
                      <c:pt idx="397">
                        <c:v>80.361251831054702</c:v>
                      </c:pt>
                      <c:pt idx="398">
                        <c:v>80.558477783203102</c:v>
                      </c:pt>
                      <c:pt idx="399">
                        <c:v>80.76072998046871</c:v>
                      </c:pt>
                      <c:pt idx="400">
                        <c:v>80.964624023437494</c:v>
                      </c:pt>
                      <c:pt idx="401">
                        <c:v>81.166006469726597</c:v>
                      </c:pt>
                      <c:pt idx="402">
                        <c:v>81.358392333984398</c:v>
                      </c:pt>
                      <c:pt idx="403">
                        <c:v>81.549523925781202</c:v>
                      </c:pt>
                      <c:pt idx="404">
                        <c:v>81.754489135742205</c:v>
                      </c:pt>
                      <c:pt idx="405">
                        <c:v>81.966995239257798</c:v>
                      </c:pt>
                      <c:pt idx="406">
                        <c:v>82.163153076171895</c:v>
                      </c:pt>
                      <c:pt idx="407">
                        <c:v>82.353024291992199</c:v>
                      </c:pt>
                      <c:pt idx="408">
                        <c:v>82.550442504882795</c:v>
                      </c:pt>
                      <c:pt idx="409">
                        <c:v>82.756661987304696</c:v>
                      </c:pt>
                      <c:pt idx="410">
                        <c:v>82.967913818359392</c:v>
                      </c:pt>
                      <c:pt idx="411">
                        <c:v>83.171621704101597</c:v>
                      </c:pt>
                      <c:pt idx="412">
                        <c:v>83.370294189453105</c:v>
                      </c:pt>
                      <c:pt idx="413">
                        <c:v>83.558908081054696</c:v>
                      </c:pt>
                      <c:pt idx="414">
                        <c:v>83.751296997070298</c:v>
                      </c:pt>
                      <c:pt idx="415">
                        <c:v>83.965060424804705</c:v>
                      </c:pt>
                      <c:pt idx="416">
                        <c:v>84.167504882812494</c:v>
                      </c:pt>
                      <c:pt idx="417">
                        <c:v>84.352346801757804</c:v>
                      </c:pt>
                      <c:pt idx="418">
                        <c:v>84.551022338867199</c:v>
                      </c:pt>
                      <c:pt idx="419">
                        <c:v>84.752212524414091</c:v>
                      </c:pt>
                      <c:pt idx="420">
                        <c:v>84.949630737304702</c:v>
                      </c:pt>
                      <c:pt idx="421">
                        <c:v>85.154592895507804</c:v>
                      </c:pt>
                      <c:pt idx="422">
                        <c:v>85.349304199218793</c:v>
                      </c:pt>
                      <c:pt idx="423">
                        <c:v>85.551751708984398</c:v>
                      </c:pt>
                      <c:pt idx="424">
                        <c:v>85.760678100585906</c:v>
                      </c:pt>
                      <c:pt idx="425">
                        <c:v>85.968157958984392</c:v>
                      </c:pt>
                      <c:pt idx="426">
                        <c:v>86.169345092773398</c:v>
                      </c:pt>
                      <c:pt idx="427">
                        <c:v>86.359213256835901</c:v>
                      </c:pt>
                      <c:pt idx="428">
                        <c:v>86.554116821289099</c:v>
                      </c:pt>
                      <c:pt idx="429">
                        <c:v>86.7615966796875</c:v>
                      </c:pt>
                      <c:pt idx="430">
                        <c:v>86.961529541015608</c:v>
                      </c:pt>
                      <c:pt idx="431">
                        <c:v>87.153915405273409</c:v>
                      </c:pt>
                      <c:pt idx="432">
                        <c:v>87.353656005859392</c:v>
                      </c:pt>
                      <c:pt idx="433">
                        <c:v>87.557360839843795</c:v>
                      </c:pt>
                      <c:pt idx="434">
                        <c:v>87.761257934570295</c:v>
                      </c:pt>
                      <c:pt idx="435">
                        <c:v>87.956158447265608</c:v>
                      </c:pt>
                      <c:pt idx="436">
                        <c:v>88.152319335937506</c:v>
                      </c:pt>
                      <c:pt idx="437">
                        <c:v>88.359799194335906</c:v>
                      </c:pt>
                      <c:pt idx="438">
                        <c:v>88.56224365234371</c:v>
                      </c:pt>
                      <c:pt idx="439">
                        <c:v>88.755886840820295</c:v>
                      </c:pt>
                      <c:pt idx="440">
                        <c:v>88.958334350585901</c:v>
                      </c:pt>
                      <c:pt idx="441">
                        <c:v>89.165811157226599</c:v>
                      </c:pt>
                      <c:pt idx="442">
                        <c:v>89.365747070312494</c:v>
                      </c:pt>
                      <c:pt idx="443">
                        <c:v>89.556878662109398</c:v>
                      </c:pt>
                      <c:pt idx="444">
                        <c:v>89.761645507812503</c:v>
                      </c:pt>
                      <c:pt idx="445">
                        <c:v>89.961575317382795</c:v>
                      </c:pt>
                      <c:pt idx="446">
                        <c:v>90.151641845703097</c:v>
                      </c:pt>
                      <c:pt idx="447">
                        <c:v>90.347805786132795</c:v>
                      </c:pt>
                      <c:pt idx="448">
                        <c:v>90.552767944335898</c:v>
                      </c:pt>
                      <c:pt idx="449">
                        <c:v>90.753955078125003</c:v>
                      </c:pt>
                      <c:pt idx="450">
                        <c:v>90.946340942382804</c:v>
                      </c:pt>
                      <c:pt idx="451">
                        <c:v>91.152560424804705</c:v>
                      </c:pt>
                      <c:pt idx="452">
                        <c:v>91.372610473632804</c:v>
                      </c:pt>
                      <c:pt idx="453">
                        <c:v>91.563739013671892</c:v>
                      </c:pt>
                      <c:pt idx="454">
                        <c:v>91.747326660156205</c:v>
                      </c:pt>
                      <c:pt idx="455">
                        <c:v>91.954806518554705</c:v>
                      </c:pt>
                      <c:pt idx="456">
                        <c:v>92.153482055664099</c:v>
                      </c:pt>
                      <c:pt idx="457">
                        <c:v>92.353219604492196</c:v>
                      </c:pt>
                      <c:pt idx="458">
                        <c:v>92.556921386718699</c:v>
                      </c:pt>
                      <c:pt idx="459">
                        <c:v>92.754531860351591</c:v>
                      </c:pt>
                      <c:pt idx="460">
                        <c:v>92.949435424804705</c:v>
                      </c:pt>
                      <c:pt idx="461">
                        <c:v>93.144146728515608</c:v>
                      </c:pt>
                      <c:pt idx="462">
                        <c:v>93.347851562499997</c:v>
                      </c:pt>
                      <c:pt idx="463">
                        <c:v>93.550491333007798</c:v>
                      </c:pt>
                      <c:pt idx="464">
                        <c:v>93.749166870117193</c:v>
                      </c:pt>
                      <c:pt idx="465">
                        <c:v>93.960418701171903</c:v>
                      </c:pt>
                      <c:pt idx="466">
                        <c:v>94.157641601562503</c:v>
                      </c:pt>
                      <c:pt idx="467">
                        <c:v>94.349835205078108</c:v>
                      </c:pt>
                      <c:pt idx="468">
                        <c:v>94.546191406250003</c:v>
                      </c:pt>
                      <c:pt idx="469">
                        <c:v>94.753857421874997</c:v>
                      </c:pt>
                      <c:pt idx="470">
                        <c:v>94.960073852539097</c:v>
                      </c:pt>
                      <c:pt idx="471">
                        <c:v>95.149755859375006</c:v>
                      </c:pt>
                      <c:pt idx="472">
                        <c:v>95.348431396484401</c:v>
                      </c:pt>
                      <c:pt idx="473">
                        <c:v>95.551071166992202</c:v>
                      </c:pt>
                      <c:pt idx="474">
                        <c:v>95.758544921875</c:v>
                      </c:pt>
                      <c:pt idx="475">
                        <c:v>95.953448486328099</c:v>
                      </c:pt>
                      <c:pt idx="476">
                        <c:v>96.145840454101602</c:v>
                      </c:pt>
                      <c:pt idx="477">
                        <c:v>96.348284912109392</c:v>
                      </c:pt>
                      <c:pt idx="478">
                        <c:v>96.551986694335909</c:v>
                      </c:pt>
                      <c:pt idx="479">
                        <c:v>96.756759643554702</c:v>
                      </c:pt>
                      <c:pt idx="480">
                        <c:v>96.956695556640597</c:v>
                      </c:pt>
                      <c:pt idx="481">
                        <c:v>97.144244384765599</c:v>
                      </c:pt>
                      <c:pt idx="482">
                        <c:v>97.339147949218798</c:v>
                      </c:pt>
                      <c:pt idx="483">
                        <c:v>97.550396728515608</c:v>
                      </c:pt>
                      <c:pt idx="484">
                        <c:v>97.759124755859403</c:v>
                      </c:pt>
                      <c:pt idx="485">
                        <c:v>97.957797241210898</c:v>
                      </c:pt>
                      <c:pt idx="486">
                        <c:v>98.147482299804693</c:v>
                      </c:pt>
                      <c:pt idx="487">
                        <c:v>98.342385864257807</c:v>
                      </c:pt>
                      <c:pt idx="488">
                        <c:v>98.546279907226591</c:v>
                      </c:pt>
                      <c:pt idx="489">
                        <c:v>98.74244384765629</c:v>
                      </c:pt>
                      <c:pt idx="490">
                        <c:v>98.942379760742199</c:v>
                      </c:pt>
                      <c:pt idx="491">
                        <c:v>99.152368164062494</c:v>
                      </c:pt>
                      <c:pt idx="492">
                        <c:v>99.361102294921892</c:v>
                      </c:pt>
                      <c:pt idx="493">
                        <c:v>99.558523559570304</c:v>
                      </c:pt>
                      <c:pt idx="494">
                        <c:v>99.748394775390608</c:v>
                      </c:pt>
                      <c:pt idx="495">
                        <c:v>99.943295288085906</c:v>
                      </c:pt>
                      <c:pt idx="496">
                        <c:v>100.140713500977</c:v>
                      </c:pt>
                      <c:pt idx="497">
                        <c:v>100.34674072265599</c:v>
                      </c:pt>
                      <c:pt idx="498">
                        <c:v>100.551702880859</c:v>
                      </c:pt>
                      <c:pt idx="499">
                        <c:v>100.750570678711</c:v>
                      </c:pt>
                      <c:pt idx="500">
                        <c:v>100.94924621582001</c:v>
                      </c:pt>
                      <c:pt idx="501">
                        <c:v>101.14288940429699</c:v>
                      </c:pt>
                      <c:pt idx="502">
                        <c:v>101.34262695312501</c:v>
                      </c:pt>
                      <c:pt idx="503">
                        <c:v>101.54884948730499</c:v>
                      </c:pt>
                      <c:pt idx="504">
                        <c:v>101.745199584961</c:v>
                      </c:pt>
                      <c:pt idx="505">
                        <c:v>101.958770751953</c:v>
                      </c:pt>
                      <c:pt idx="506">
                        <c:v>102.15618896484401</c:v>
                      </c:pt>
                      <c:pt idx="507">
                        <c:v>102.337451171875</c:v>
                      </c:pt>
                      <c:pt idx="508">
                        <c:v>102.54241333007801</c:v>
                      </c:pt>
                      <c:pt idx="509">
                        <c:v>102.741088867188</c:v>
                      </c:pt>
                      <c:pt idx="510">
                        <c:v>102.93976440429699</c:v>
                      </c:pt>
                      <c:pt idx="511">
                        <c:v>103.142211914062</c:v>
                      </c:pt>
                      <c:pt idx="512">
                        <c:v>103.35597534179699</c:v>
                      </c:pt>
                      <c:pt idx="513">
                        <c:v>103.57099609375</c:v>
                      </c:pt>
                      <c:pt idx="514">
                        <c:v>103.76212768554699</c:v>
                      </c:pt>
                      <c:pt idx="515">
                        <c:v>103.953259277344</c:v>
                      </c:pt>
                      <c:pt idx="516">
                        <c:v>104.14439086914099</c:v>
                      </c:pt>
                      <c:pt idx="517">
                        <c:v>104.33929443359401</c:v>
                      </c:pt>
                      <c:pt idx="518">
                        <c:v>104.54677124023401</c:v>
                      </c:pt>
                      <c:pt idx="519">
                        <c:v>104.74795532226599</c:v>
                      </c:pt>
                      <c:pt idx="520">
                        <c:v>104.940148925781</c:v>
                      </c:pt>
                      <c:pt idx="521">
                        <c:v>105.143664550781</c:v>
                      </c:pt>
                      <c:pt idx="522">
                        <c:v>105.35887451171899</c:v>
                      </c:pt>
                      <c:pt idx="523">
                        <c:v>105.548937988281</c:v>
                      </c:pt>
                      <c:pt idx="524">
                        <c:v>105.74384155273401</c:v>
                      </c:pt>
                      <c:pt idx="525">
                        <c:v>105.95509033203101</c:v>
                      </c:pt>
                      <c:pt idx="526">
                        <c:v>106.147485351562</c:v>
                      </c:pt>
                      <c:pt idx="527">
                        <c:v>106.33987426757801</c:v>
                      </c:pt>
                      <c:pt idx="528">
                        <c:v>106.53980102539099</c:v>
                      </c:pt>
                      <c:pt idx="529">
                        <c:v>106.73972778320301</c:v>
                      </c:pt>
                      <c:pt idx="530">
                        <c:v>106.94343872070301</c:v>
                      </c:pt>
                      <c:pt idx="531">
                        <c:v>107.15343627929698</c:v>
                      </c:pt>
                      <c:pt idx="532">
                        <c:v>107.35210571289099</c:v>
                      </c:pt>
                      <c:pt idx="533">
                        <c:v>107.54826660156201</c:v>
                      </c:pt>
                      <c:pt idx="534">
                        <c:v>107.74945678710901</c:v>
                      </c:pt>
                      <c:pt idx="535">
                        <c:v>107.939135742188</c:v>
                      </c:pt>
                      <c:pt idx="536">
                        <c:v>108.13655395507801</c:v>
                      </c:pt>
                      <c:pt idx="537">
                        <c:v>108.34170532226599</c:v>
                      </c:pt>
                      <c:pt idx="538">
                        <c:v>108.54038085937501</c:v>
                      </c:pt>
                      <c:pt idx="539">
                        <c:v>108.74408569335901</c:v>
                      </c:pt>
                      <c:pt idx="540">
                        <c:v>108.943823242188</c:v>
                      </c:pt>
                      <c:pt idx="541">
                        <c:v>109.14375610351598</c:v>
                      </c:pt>
                      <c:pt idx="542">
                        <c:v>109.34765625</c:v>
                      </c:pt>
                      <c:pt idx="543">
                        <c:v>109.54381713867198</c:v>
                      </c:pt>
                      <c:pt idx="544">
                        <c:v>109.737463378906</c:v>
                      </c:pt>
                      <c:pt idx="545">
                        <c:v>109.92985229492199</c:v>
                      </c:pt>
                      <c:pt idx="546">
                        <c:v>110.13103637695301</c:v>
                      </c:pt>
                      <c:pt idx="547">
                        <c:v>110.343542480469</c:v>
                      </c:pt>
                      <c:pt idx="548">
                        <c:v>110.54976196289098</c:v>
                      </c:pt>
                      <c:pt idx="549">
                        <c:v>110.744665527344</c:v>
                      </c:pt>
                      <c:pt idx="550">
                        <c:v>110.945666503906</c:v>
                      </c:pt>
                      <c:pt idx="551">
                        <c:v>111.14307861328101</c:v>
                      </c:pt>
                      <c:pt idx="552">
                        <c:v>111.35075073242199</c:v>
                      </c:pt>
                      <c:pt idx="553">
                        <c:v>111.54691772460902</c:v>
                      </c:pt>
                      <c:pt idx="554">
                        <c:v>111.731567382812</c:v>
                      </c:pt>
                      <c:pt idx="555">
                        <c:v>111.93652954101599</c:v>
                      </c:pt>
                      <c:pt idx="556">
                        <c:v>112.14922485351599</c:v>
                      </c:pt>
                      <c:pt idx="557">
                        <c:v>112.34915161132801</c:v>
                      </c:pt>
                      <c:pt idx="558">
                        <c:v>112.537768554688</c:v>
                      </c:pt>
                      <c:pt idx="559">
                        <c:v>112.73644409179698</c:v>
                      </c:pt>
                      <c:pt idx="560">
                        <c:v>112.93259887695301</c:v>
                      </c:pt>
                      <c:pt idx="561">
                        <c:v>113.13737182617199</c:v>
                      </c:pt>
                      <c:pt idx="562">
                        <c:v>113.34234008789099</c:v>
                      </c:pt>
                      <c:pt idx="563">
                        <c:v>113.54246215820301</c:v>
                      </c:pt>
                      <c:pt idx="564">
                        <c:v>113.747424316406</c:v>
                      </c:pt>
                      <c:pt idx="565">
                        <c:v>113.94967651367199</c:v>
                      </c:pt>
                      <c:pt idx="566">
                        <c:v>114.13954467773401</c:v>
                      </c:pt>
                      <c:pt idx="567">
                        <c:v>114.333386230469</c:v>
                      </c:pt>
                      <c:pt idx="568">
                        <c:v>114.53457641601599</c:v>
                      </c:pt>
                      <c:pt idx="569">
                        <c:v>114.74331054687499</c:v>
                      </c:pt>
                      <c:pt idx="570">
                        <c:v>114.94827270507801</c:v>
                      </c:pt>
                      <c:pt idx="571">
                        <c:v>115.140661621094</c:v>
                      </c:pt>
                      <c:pt idx="572">
                        <c:v>115.33430786132801</c:v>
                      </c:pt>
                      <c:pt idx="573">
                        <c:v>115.52398681640599</c:v>
                      </c:pt>
                      <c:pt idx="574">
                        <c:v>115.72894897460901</c:v>
                      </c:pt>
                      <c:pt idx="575">
                        <c:v>115.93536376953099</c:v>
                      </c:pt>
                      <c:pt idx="576">
                        <c:v>116.14013061523401</c:v>
                      </c:pt>
                      <c:pt idx="577">
                        <c:v>116.33880004882801</c:v>
                      </c:pt>
                      <c:pt idx="578">
                        <c:v>116.53012695312501</c:v>
                      </c:pt>
                      <c:pt idx="579">
                        <c:v>116.73383178710901</c:v>
                      </c:pt>
                      <c:pt idx="580">
                        <c:v>116.943823242188</c:v>
                      </c:pt>
                      <c:pt idx="581">
                        <c:v>117.13872680664099</c:v>
                      </c:pt>
                      <c:pt idx="582">
                        <c:v>117.338659667969</c:v>
                      </c:pt>
                      <c:pt idx="583">
                        <c:v>117.53859252929699</c:v>
                      </c:pt>
                      <c:pt idx="584">
                        <c:v>117.725756835938</c:v>
                      </c:pt>
                      <c:pt idx="585">
                        <c:v>117.94077758789099</c:v>
                      </c:pt>
                      <c:pt idx="586">
                        <c:v>118.153479003906</c:v>
                      </c:pt>
                      <c:pt idx="587">
                        <c:v>118.34335327148401</c:v>
                      </c:pt>
                      <c:pt idx="588">
                        <c:v>118.530517578125</c:v>
                      </c:pt>
                      <c:pt idx="589">
                        <c:v>118.73296508789099</c:v>
                      </c:pt>
                      <c:pt idx="590">
                        <c:v>118.94943237304699</c:v>
                      </c:pt>
                      <c:pt idx="591">
                        <c:v>119.15062255859399</c:v>
                      </c:pt>
                      <c:pt idx="592">
                        <c:v>119.33672485351599</c:v>
                      </c:pt>
                      <c:pt idx="593">
                        <c:v>119.525146484375</c:v>
                      </c:pt>
                      <c:pt idx="594">
                        <c:v>119.73010864257802</c:v>
                      </c:pt>
                      <c:pt idx="595">
                        <c:v>119.93400268554699</c:v>
                      </c:pt>
                      <c:pt idx="596">
                        <c:v>120.132678222656</c:v>
                      </c:pt>
                      <c:pt idx="597">
                        <c:v>120.33764038085901</c:v>
                      </c:pt>
                      <c:pt idx="598">
                        <c:v>120.53631591796901</c:v>
                      </c:pt>
                      <c:pt idx="599">
                        <c:v>120.73247680664099</c:v>
                      </c:pt>
                      <c:pt idx="600">
                        <c:v>120.93869628906199</c:v>
                      </c:pt>
                      <c:pt idx="601">
                        <c:v>121.142211914062</c:v>
                      </c:pt>
                      <c:pt idx="602">
                        <c:v>121.33460083007802</c:v>
                      </c:pt>
                      <c:pt idx="603">
                        <c:v>121.52824096679699</c:v>
                      </c:pt>
                      <c:pt idx="604">
                        <c:v>121.72943115234401</c:v>
                      </c:pt>
                      <c:pt idx="605">
                        <c:v>121.93333129882801</c:v>
                      </c:pt>
                      <c:pt idx="606">
                        <c:v>122.12822875976599</c:v>
                      </c:pt>
                      <c:pt idx="607">
                        <c:v>122.323132324219</c:v>
                      </c:pt>
                      <c:pt idx="608">
                        <c:v>122.52557983398401</c:v>
                      </c:pt>
                      <c:pt idx="609">
                        <c:v>122.73412475585901</c:v>
                      </c:pt>
                      <c:pt idx="610">
                        <c:v>122.94537963867199</c:v>
                      </c:pt>
                      <c:pt idx="611">
                        <c:v>123.14675292968801</c:v>
                      </c:pt>
                      <c:pt idx="612">
                        <c:v>123.33662109375</c:v>
                      </c:pt>
                      <c:pt idx="613">
                        <c:v>123.530078125</c:v>
                      </c:pt>
                      <c:pt idx="614">
                        <c:v>123.74258422851599</c:v>
                      </c:pt>
                      <c:pt idx="615">
                        <c:v>123.95402832031201</c:v>
                      </c:pt>
                      <c:pt idx="616">
                        <c:v>124.14515991210901</c:v>
                      </c:pt>
                      <c:pt idx="617">
                        <c:v>124.33251953125</c:v>
                      </c:pt>
                      <c:pt idx="618">
                        <c:v>124.523461914062</c:v>
                      </c:pt>
                      <c:pt idx="619">
                        <c:v>124.724645996094</c:v>
                      </c:pt>
                      <c:pt idx="620">
                        <c:v>124.924768066406</c:v>
                      </c:pt>
                      <c:pt idx="621">
                        <c:v>125.12721557617199</c:v>
                      </c:pt>
                      <c:pt idx="622">
                        <c:v>125.3271484375</c:v>
                      </c:pt>
                      <c:pt idx="623">
                        <c:v>125.524377441406</c:v>
                      </c:pt>
                      <c:pt idx="624">
                        <c:v>125.72914428710901</c:v>
                      </c:pt>
                      <c:pt idx="625">
                        <c:v>125.93536376953099</c:v>
                      </c:pt>
                      <c:pt idx="626">
                        <c:v>126.134228515625</c:v>
                      </c:pt>
                      <c:pt idx="627">
                        <c:v>126.323034667969</c:v>
                      </c:pt>
                      <c:pt idx="628">
                        <c:v>126.521520996094</c:v>
                      </c:pt>
                      <c:pt idx="629">
                        <c:v>126.72628784179699</c:v>
                      </c:pt>
                      <c:pt idx="630">
                        <c:v>126.92640991210901</c:v>
                      </c:pt>
                      <c:pt idx="631">
                        <c:v>127.120251464844</c:v>
                      </c:pt>
                      <c:pt idx="632">
                        <c:v>127.32647094726599</c:v>
                      </c:pt>
                      <c:pt idx="633">
                        <c:v>127.52998046875</c:v>
                      </c:pt>
                      <c:pt idx="634">
                        <c:v>127.72111206054699</c:v>
                      </c:pt>
                      <c:pt idx="635">
                        <c:v>127.93129272460901</c:v>
                      </c:pt>
                      <c:pt idx="636">
                        <c:v>128.13122558593801</c:v>
                      </c:pt>
                      <c:pt idx="637">
                        <c:v>128.31588134765599</c:v>
                      </c:pt>
                      <c:pt idx="638">
                        <c:v>128.51687622070301</c:v>
                      </c:pt>
                      <c:pt idx="639">
                        <c:v>128.727056884766</c:v>
                      </c:pt>
                      <c:pt idx="640">
                        <c:v>128.92467041015601</c:v>
                      </c:pt>
                      <c:pt idx="641">
                        <c:v>129.11705932617198</c:v>
                      </c:pt>
                      <c:pt idx="642">
                        <c:v>129.319506835938</c:v>
                      </c:pt>
                      <c:pt idx="643">
                        <c:v>129.52949829101598</c:v>
                      </c:pt>
                      <c:pt idx="644">
                        <c:v>129.734460449219</c:v>
                      </c:pt>
                      <c:pt idx="645">
                        <c:v>129.929364013672</c:v>
                      </c:pt>
                      <c:pt idx="646">
                        <c:v>130.13054809570301</c:v>
                      </c:pt>
                      <c:pt idx="647">
                        <c:v>130.32545166015601</c:v>
                      </c:pt>
                      <c:pt idx="648">
                        <c:v>130.52161865234399</c:v>
                      </c:pt>
                      <c:pt idx="649">
                        <c:v>130.734124755859</c:v>
                      </c:pt>
                      <c:pt idx="650">
                        <c:v>130.94159545898401</c:v>
                      </c:pt>
                      <c:pt idx="651">
                        <c:v>131.13397827148401</c:v>
                      </c:pt>
                      <c:pt idx="652">
                        <c:v>131.325109863281</c:v>
                      </c:pt>
                      <c:pt idx="653">
                        <c:v>131.52485351562501</c:v>
                      </c:pt>
                      <c:pt idx="654">
                        <c:v>131.72478637695301</c:v>
                      </c:pt>
                      <c:pt idx="655">
                        <c:v>131.93120117187499</c:v>
                      </c:pt>
                      <c:pt idx="656">
                        <c:v>132.13993530273402</c:v>
                      </c:pt>
                      <c:pt idx="657">
                        <c:v>132.325842285156</c:v>
                      </c:pt>
                      <c:pt idx="658">
                        <c:v>132.520745849609</c:v>
                      </c:pt>
                      <c:pt idx="659">
                        <c:v>132.72716064453101</c:v>
                      </c:pt>
                      <c:pt idx="660">
                        <c:v>132.92583007812499</c:v>
                      </c:pt>
                      <c:pt idx="661">
                        <c:v>133.121984863281</c:v>
                      </c:pt>
                      <c:pt idx="662">
                        <c:v>133.31418457031199</c:v>
                      </c:pt>
                      <c:pt idx="663">
                        <c:v>133.51914672851598</c:v>
                      </c:pt>
                      <c:pt idx="664">
                        <c:v>133.718017578125</c:v>
                      </c:pt>
                      <c:pt idx="665">
                        <c:v>133.92046508789099</c:v>
                      </c:pt>
                      <c:pt idx="666">
                        <c:v>134.12291259765601</c:v>
                      </c:pt>
                      <c:pt idx="667">
                        <c:v>134.31278076171901</c:v>
                      </c:pt>
                      <c:pt idx="668">
                        <c:v>134.51647949218801</c:v>
                      </c:pt>
                      <c:pt idx="669">
                        <c:v>134.723962402344</c:v>
                      </c:pt>
                      <c:pt idx="670">
                        <c:v>134.92640991210902</c:v>
                      </c:pt>
                      <c:pt idx="671">
                        <c:v>135.13010864257802</c:v>
                      </c:pt>
                      <c:pt idx="672">
                        <c:v>135.32859497070302</c:v>
                      </c:pt>
                      <c:pt idx="673">
                        <c:v>135.52601928710902</c:v>
                      </c:pt>
                      <c:pt idx="674">
                        <c:v>135.72739868164098</c:v>
                      </c:pt>
                      <c:pt idx="675">
                        <c:v>135.92229614257801</c:v>
                      </c:pt>
                      <c:pt idx="676">
                        <c:v>136.12097167968801</c:v>
                      </c:pt>
                      <c:pt idx="677">
                        <c:v>136.328454589844</c:v>
                      </c:pt>
                      <c:pt idx="678">
                        <c:v>136.52964477539098</c:v>
                      </c:pt>
                      <c:pt idx="679">
                        <c:v>136.72202758789098</c:v>
                      </c:pt>
                      <c:pt idx="680">
                        <c:v>136.921960449219</c:v>
                      </c:pt>
                      <c:pt idx="681">
                        <c:v>137.128179931641</c:v>
                      </c:pt>
                      <c:pt idx="682">
                        <c:v>137.32937011718801</c:v>
                      </c:pt>
                      <c:pt idx="683">
                        <c:v>137.51924438476598</c:v>
                      </c:pt>
                      <c:pt idx="684">
                        <c:v>137.71917114257801</c:v>
                      </c:pt>
                      <c:pt idx="685">
                        <c:v>137.927905273438</c:v>
                      </c:pt>
                      <c:pt idx="686">
                        <c:v>138.12010498046899</c:v>
                      </c:pt>
                      <c:pt idx="687">
                        <c:v>138.32255249023402</c:v>
                      </c:pt>
                      <c:pt idx="688">
                        <c:v>138.53021850585901</c:v>
                      </c:pt>
                      <c:pt idx="689">
                        <c:v>138.72009277343801</c:v>
                      </c:pt>
                      <c:pt idx="690">
                        <c:v>138.91499633789098</c:v>
                      </c:pt>
                      <c:pt idx="691">
                        <c:v>139.11599121093801</c:v>
                      </c:pt>
                      <c:pt idx="692">
                        <c:v>139.31466674804699</c:v>
                      </c:pt>
                      <c:pt idx="693">
                        <c:v>139.51730957031199</c:v>
                      </c:pt>
                      <c:pt idx="694">
                        <c:v>139.718499755859</c:v>
                      </c:pt>
                      <c:pt idx="695">
                        <c:v>139.93100585937501</c:v>
                      </c:pt>
                      <c:pt idx="696">
                        <c:v>140.12716674804699</c:v>
                      </c:pt>
                      <c:pt idx="697">
                        <c:v>140.31075439453099</c:v>
                      </c:pt>
                      <c:pt idx="698">
                        <c:v>140.51068725585901</c:v>
                      </c:pt>
                      <c:pt idx="699">
                        <c:v>140.71564331054699</c:v>
                      </c:pt>
                      <c:pt idx="700">
                        <c:v>140.919348144531</c:v>
                      </c:pt>
                      <c:pt idx="701">
                        <c:v>141.12053833007801</c:v>
                      </c:pt>
                      <c:pt idx="702">
                        <c:v>141.32801513671899</c:v>
                      </c:pt>
                      <c:pt idx="703">
                        <c:v>141.53046264648401</c:v>
                      </c:pt>
                      <c:pt idx="704">
                        <c:v>141.721594238281</c:v>
                      </c:pt>
                      <c:pt idx="705">
                        <c:v>141.91524047851598</c:v>
                      </c:pt>
                      <c:pt idx="706">
                        <c:v>142.11372070312501</c:v>
                      </c:pt>
                      <c:pt idx="707">
                        <c:v>142.31365356445301</c:v>
                      </c:pt>
                      <c:pt idx="708">
                        <c:v>142.51126098632801</c:v>
                      </c:pt>
                      <c:pt idx="709">
                        <c:v>142.713708496094</c:v>
                      </c:pt>
                      <c:pt idx="710">
                        <c:v>142.919927978516</c:v>
                      </c:pt>
                      <c:pt idx="711">
                        <c:v>143.11967163085902</c:v>
                      </c:pt>
                      <c:pt idx="712">
                        <c:v>143.32463378906201</c:v>
                      </c:pt>
                      <c:pt idx="713">
                        <c:v>143.52223510742198</c:v>
                      </c:pt>
                      <c:pt idx="714">
                        <c:v>143.72342529296901</c:v>
                      </c:pt>
                      <c:pt idx="715">
                        <c:v>143.92461547851599</c:v>
                      </c:pt>
                      <c:pt idx="716">
                        <c:v>144.123291015625</c:v>
                      </c:pt>
                      <c:pt idx="717">
                        <c:v>144.31694335937499</c:v>
                      </c:pt>
                      <c:pt idx="718">
                        <c:v>144.51436157226598</c:v>
                      </c:pt>
                      <c:pt idx="719">
                        <c:v>144.71555175781299</c:v>
                      </c:pt>
                      <c:pt idx="720">
                        <c:v>144.91925659179699</c:v>
                      </c:pt>
                      <c:pt idx="721">
                        <c:v>145.12924194335901</c:v>
                      </c:pt>
                      <c:pt idx="722">
                        <c:v>145.31785278320302</c:v>
                      </c:pt>
                      <c:pt idx="723">
                        <c:v>145.505212402344</c:v>
                      </c:pt>
                      <c:pt idx="724">
                        <c:v>145.70640869140601</c:v>
                      </c:pt>
                      <c:pt idx="725">
                        <c:v>145.908856201172</c:v>
                      </c:pt>
                      <c:pt idx="726">
                        <c:v>146.10859375000001</c:v>
                      </c:pt>
                      <c:pt idx="727">
                        <c:v>146.30978393554699</c:v>
                      </c:pt>
                      <c:pt idx="728">
                        <c:v>146.52103271484401</c:v>
                      </c:pt>
                      <c:pt idx="729">
                        <c:v>146.72976684570301</c:v>
                      </c:pt>
                      <c:pt idx="730">
                        <c:v>146.92988891601598</c:v>
                      </c:pt>
                      <c:pt idx="731">
                        <c:v>147.12208862304698</c:v>
                      </c:pt>
                      <c:pt idx="732">
                        <c:v>147.30944824218699</c:v>
                      </c:pt>
                      <c:pt idx="733">
                        <c:v>147.51962890625001</c:v>
                      </c:pt>
                      <c:pt idx="734">
                        <c:v>147.719561767578</c:v>
                      </c:pt>
                      <c:pt idx="735">
                        <c:v>147.914465332031</c:v>
                      </c:pt>
                      <c:pt idx="736">
                        <c:v>148.11314086914098</c:v>
                      </c:pt>
                      <c:pt idx="737">
                        <c:v>148.30929565429699</c:v>
                      </c:pt>
                      <c:pt idx="738">
                        <c:v>148.51425781250001</c:v>
                      </c:pt>
                      <c:pt idx="739">
                        <c:v>148.714196777344</c:v>
                      </c:pt>
                      <c:pt idx="740">
                        <c:v>148.91287231445301</c:v>
                      </c:pt>
                      <c:pt idx="741">
                        <c:v>149.112799072266</c:v>
                      </c:pt>
                      <c:pt idx="742">
                        <c:v>149.324053955078</c:v>
                      </c:pt>
                      <c:pt idx="743">
                        <c:v>149.53926391601598</c:v>
                      </c:pt>
                      <c:pt idx="744">
                        <c:v>149.726800537109</c:v>
                      </c:pt>
                      <c:pt idx="745">
                        <c:v>149.90875244140599</c:v>
                      </c:pt>
                      <c:pt idx="746">
                        <c:v>150.10491943359401</c:v>
                      </c:pt>
                      <c:pt idx="747">
                        <c:v>150.31365356445301</c:v>
                      </c:pt>
                      <c:pt idx="748">
                        <c:v>150.51358032226599</c:v>
                      </c:pt>
                      <c:pt idx="749">
                        <c:v>150.71262817382802</c:v>
                      </c:pt>
                      <c:pt idx="750">
                        <c:v>150.91759033203101</c:v>
                      </c:pt>
                      <c:pt idx="751">
                        <c:v>151.107092285156</c:v>
                      </c:pt>
                      <c:pt idx="752">
                        <c:v>151.31419677734399</c:v>
                      </c:pt>
                      <c:pt idx="753">
                        <c:v>151.52959594726599</c:v>
                      </c:pt>
                      <c:pt idx="754">
                        <c:v>151.725756835938</c:v>
                      </c:pt>
                      <c:pt idx="755">
                        <c:v>151.91060180664098</c:v>
                      </c:pt>
                      <c:pt idx="756">
                        <c:v>152.11341552734399</c:v>
                      </c:pt>
                      <c:pt idx="757">
                        <c:v>152.316735839844</c:v>
                      </c:pt>
                      <c:pt idx="758">
                        <c:v>152.50912475585901</c:v>
                      </c:pt>
                      <c:pt idx="759">
                        <c:v>152.71446533203101</c:v>
                      </c:pt>
                      <c:pt idx="760">
                        <c:v>152.91566162109399</c:v>
                      </c:pt>
                      <c:pt idx="761">
                        <c:v>153.12062377929698</c:v>
                      </c:pt>
                      <c:pt idx="762">
                        <c:v>153.32143554687499</c:v>
                      </c:pt>
                      <c:pt idx="763">
                        <c:v>153.51005249023402</c:v>
                      </c:pt>
                      <c:pt idx="764">
                        <c:v>153.70244140624999</c:v>
                      </c:pt>
                      <c:pt idx="765">
                        <c:v>153.90325317382801</c:v>
                      </c:pt>
                      <c:pt idx="766">
                        <c:v>154.11575927734401</c:v>
                      </c:pt>
                      <c:pt idx="767">
                        <c:v>154.31443481445302</c:v>
                      </c:pt>
                      <c:pt idx="768">
                        <c:v>154.50933837890599</c:v>
                      </c:pt>
                      <c:pt idx="769">
                        <c:v>154.712164306641</c:v>
                      </c:pt>
                      <c:pt idx="770">
                        <c:v>154.907061767578</c:v>
                      </c:pt>
                      <c:pt idx="771">
                        <c:v>155.10321655273401</c:v>
                      </c:pt>
                      <c:pt idx="772">
                        <c:v>155.31484374999999</c:v>
                      </c:pt>
                      <c:pt idx="773">
                        <c:v>155.51478271484399</c:v>
                      </c:pt>
                      <c:pt idx="774">
                        <c:v>155.70050659179699</c:v>
                      </c:pt>
                      <c:pt idx="775">
                        <c:v>155.90798339843801</c:v>
                      </c:pt>
                      <c:pt idx="776">
                        <c:v>156.11332397460902</c:v>
                      </c:pt>
                      <c:pt idx="777">
                        <c:v>156.302819824219</c:v>
                      </c:pt>
                      <c:pt idx="778">
                        <c:v>156.50111694335902</c:v>
                      </c:pt>
                      <c:pt idx="779">
                        <c:v>156.70859375000001</c:v>
                      </c:pt>
                      <c:pt idx="780">
                        <c:v>156.92022094726599</c:v>
                      </c:pt>
                      <c:pt idx="781">
                        <c:v>157.11386108398401</c:v>
                      </c:pt>
                      <c:pt idx="782">
                        <c:v>157.30373535156201</c:v>
                      </c:pt>
                      <c:pt idx="783">
                        <c:v>157.49990234374999</c:v>
                      </c:pt>
                      <c:pt idx="784">
                        <c:v>157.69567871093801</c:v>
                      </c:pt>
                      <c:pt idx="785">
                        <c:v>157.90440673828101</c:v>
                      </c:pt>
                      <c:pt idx="786">
                        <c:v>158.10974731445302</c:v>
                      </c:pt>
                      <c:pt idx="787">
                        <c:v>158.31508789062499</c:v>
                      </c:pt>
                      <c:pt idx="788">
                        <c:v>158.51213378906201</c:v>
                      </c:pt>
                      <c:pt idx="789">
                        <c:v>158.71168823242198</c:v>
                      </c:pt>
                      <c:pt idx="790">
                        <c:v>158.91036376953099</c:v>
                      </c:pt>
                      <c:pt idx="791">
                        <c:v>159.10149536132801</c:v>
                      </c:pt>
                      <c:pt idx="792">
                        <c:v>159.30557250976599</c:v>
                      </c:pt>
                      <c:pt idx="793">
                        <c:v>159.50839843750001</c:v>
                      </c:pt>
                      <c:pt idx="794">
                        <c:v>159.70544433593801</c:v>
                      </c:pt>
                      <c:pt idx="795">
                        <c:v>159.90034179687501</c:v>
                      </c:pt>
                      <c:pt idx="796">
                        <c:v>160.10781860351599</c:v>
                      </c:pt>
                      <c:pt idx="797">
                        <c:v>160.31618041992198</c:v>
                      </c:pt>
                      <c:pt idx="798">
                        <c:v>160.51019287109401</c:v>
                      </c:pt>
                      <c:pt idx="799">
                        <c:v>160.70509033203101</c:v>
                      </c:pt>
                      <c:pt idx="800">
                        <c:v>160.90465087890601</c:v>
                      </c:pt>
                      <c:pt idx="801">
                        <c:v>161.10458374023401</c:v>
                      </c:pt>
                      <c:pt idx="802">
                        <c:v>161.30489501953099</c:v>
                      </c:pt>
                      <c:pt idx="803">
                        <c:v>161.505206298828</c:v>
                      </c:pt>
                      <c:pt idx="804">
                        <c:v>161.70098876953099</c:v>
                      </c:pt>
                      <c:pt idx="805">
                        <c:v>161.900549316406</c:v>
                      </c:pt>
                      <c:pt idx="806">
                        <c:v>162.10047607421899</c:v>
                      </c:pt>
                      <c:pt idx="807">
                        <c:v>162.30078125</c:v>
                      </c:pt>
                      <c:pt idx="808">
                        <c:v>162.50323486328099</c:v>
                      </c:pt>
                      <c:pt idx="809">
                        <c:v>162.70656738281301</c:v>
                      </c:pt>
                      <c:pt idx="810">
                        <c:v>162.91152954101599</c:v>
                      </c:pt>
                      <c:pt idx="811">
                        <c:v>163.10391235351599</c:v>
                      </c:pt>
                      <c:pt idx="812">
                        <c:v>163.29667358398402</c:v>
                      </c:pt>
                      <c:pt idx="813">
                        <c:v>163.49786376953099</c:v>
                      </c:pt>
                      <c:pt idx="814">
                        <c:v>163.69867553710901</c:v>
                      </c:pt>
                      <c:pt idx="815">
                        <c:v>163.89609375000001</c:v>
                      </c:pt>
                      <c:pt idx="816">
                        <c:v>164.09854125976599</c:v>
                      </c:pt>
                      <c:pt idx="817">
                        <c:v>164.304760742187</c:v>
                      </c:pt>
                      <c:pt idx="818">
                        <c:v>164.50092773437501</c:v>
                      </c:pt>
                      <c:pt idx="819">
                        <c:v>164.70085449218701</c:v>
                      </c:pt>
                      <c:pt idx="820">
                        <c:v>164.90366821289098</c:v>
                      </c:pt>
                      <c:pt idx="821">
                        <c:v>165.09857788085901</c:v>
                      </c:pt>
                      <c:pt idx="822">
                        <c:v>165.29562377929699</c:v>
                      </c:pt>
                      <c:pt idx="823">
                        <c:v>165.50184326171899</c:v>
                      </c:pt>
                      <c:pt idx="824">
                        <c:v>165.71057128906199</c:v>
                      </c:pt>
                      <c:pt idx="825">
                        <c:v>165.91175537109399</c:v>
                      </c:pt>
                      <c:pt idx="826">
                        <c:v>166.10703735351598</c:v>
                      </c:pt>
                      <c:pt idx="827">
                        <c:v>166.306970214844</c:v>
                      </c:pt>
                      <c:pt idx="828">
                        <c:v>166.50061645507802</c:v>
                      </c:pt>
                      <c:pt idx="829">
                        <c:v>166.68960571289099</c:v>
                      </c:pt>
                      <c:pt idx="830">
                        <c:v>166.89671630859399</c:v>
                      </c:pt>
                      <c:pt idx="831">
                        <c:v>167.10382080078099</c:v>
                      </c:pt>
                      <c:pt idx="832">
                        <c:v>167.29909057617198</c:v>
                      </c:pt>
                      <c:pt idx="833">
                        <c:v>167.49776611328099</c:v>
                      </c:pt>
                      <c:pt idx="834">
                        <c:v>167.693927001953</c:v>
                      </c:pt>
                      <c:pt idx="835">
                        <c:v>167.89423828125001</c:v>
                      </c:pt>
                      <c:pt idx="836">
                        <c:v>168.09882812500001</c:v>
                      </c:pt>
                      <c:pt idx="837">
                        <c:v>168.29498291015599</c:v>
                      </c:pt>
                      <c:pt idx="838">
                        <c:v>168.50245971679698</c:v>
                      </c:pt>
                      <c:pt idx="839">
                        <c:v>168.702386474609</c:v>
                      </c:pt>
                      <c:pt idx="840">
                        <c:v>168.89263305664099</c:v>
                      </c:pt>
                      <c:pt idx="841">
                        <c:v>169.09093627929698</c:v>
                      </c:pt>
                      <c:pt idx="842">
                        <c:v>169.29463500976598</c:v>
                      </c:pt>
                      <c:pt idx="843">
                        <c:v>169.49457397460901</c:v>
                      </c:pt>
                      <c:pt idx="844">
                        <c:v>169.68533325195301</c:v>
                      </c:pt>
                      <c:pt idx="845">
                        <c:v>169.88689575195301</c:v>
                      </c:pt>
                      <c:pt idx="846">
                        <c:v>170.09310913085901</c:v>
                      </c:pt>
                      <c:pt idx="847">
                        <c:v>170.29895019531301</c:v>
                      </c:pt>
                      <c:pt idx="848">
                        <c:v>170.50177612304699</c:v>
                      </c:pt>
                      <c:pt idx="849">
                        <c:v>170.69542236328101</c:v>
                      </c:pt>
                      <c:pt idx="850">
                        <c:v>170.89535522460901</c:v>
                      </c:pt>
                      <c:pt idx="851">
                        <c:v>171.10157470703101</c:v>
                      </c:pt>
                      <c:pt idx="852">
                        <c:v>171.30364990234401</c:v>
                      </c:pt>
                      <c:pt idx="853">
                        <c:v>171.49892578124999</c:v>
                      </c:pt>
                      <c:pt idx="854">
                        <c:v>171.69923095703101</c:v>
                      </c:pt>
                      <c:pt idx="855">
                        <c:v>171.90167846679699</c:v>
                      </c:pt>
                      <c:pt idx="856">
                        <c:v>172.09746093749999</c:v>
                      </c:pt>
                      <c:pt idx="857">
                        <c:v>172.30204467773402</c:v>
                      </c:pt>
                      <c:pt idx="858">
                        <c:v>172.49191894531299</c:v>
                      </c:pt>
                      <c:pt idx="859">
                        <c:v>172.681799316406</c:v>
                      </c:pt>
                      <c:pt idx="860">
                        <c:v>172.89304809570302</c:v>
                      </c:pt>
                      <c:pt idx="861">
                        <c:v>173.095867919922</c:v>
                      </c:pt>
                      <c:pt idx="862">
                        <c:v>173.29203491210902</c:v>
                      </c:pt>
                      <c:pt idx="863">
                        <c:v>173.48908081054699</c:v>
                      </c:pt>
                      <c:pt idx="864">
                        <c:v>173.69404296875001</c:v>
                      </c:pt>
                      <c:pt idx="865">
                        <c:v>173.89899902343799</c:v>
                      </c:pt>
                      <c:pt idx="866">
                        <c:v>174.10307006835902</c:v>
                      </c:pt>
                      <c:pt idx="867">
                        <c:v>174.30048828125001</c:v>
                      </c:pt>
                      <c:pt idx="868">
                        <c:v>174.49790649414098</c:v>
                      </c:pt>
                      <c:pt idx="869">
                        <c:v>174.69569702148402</c:v>
                      </c:pt>
                      <c:pt idx="870">
                        <c:v>174.89022827148401</c:v>
                      </c:pt>
                      <c:pt idx="871">
                        <c:v>175.09268188476599</c:v>
                      </c:pt>
                      <c:pt idx="872">
                        <c:v>175.298901367187</c:v>
                      </c:pt>
                      <c:pt idx="873">
                        <c:v>175.502600097656</c:v>
                      </c:pt>
                      <c:pt idx="874">
                        <c:v>175.70039062500001</c:v>
                      </c:pt>
                      <c:pt idx="875">
                        <c:v>175.89617919921901</c:v>
                      </c:pt>
                      <c:pt idx="876">
                        <c:v>176.08819580078099</c:v>
                      </c:pt>
                      <c:pt idx="877">
                        <c:v>176.28812866210902</c:v>
                      </c:pt>
                      <c:pt idx="878">
                        <c:v>176.48968505859401</c:v>
                      </c:pt>
                      <c:pt idx="879">
                        <c:v>176.69125366210901</c:v>
                      </c:pt>
                      <c:pt idx="880">
                        <c:v>176.88992919921901</c:v>
                      </c:pt>
                      <c:pt idx="881">
                        <c:v>177.08356933593799</c:v>
                      </c:pt>
                      <c:pt idx="882">
                        <c:v>177.288159179687</c:v>
                      </c:pt>
                      <c:pt idx="883">
                        <c:v>177.48809204101599</c:v>
                      </c:pt>
                      <c:pt idx="884">
                        <c:v>177.68463134765599</c:v>
                      </c:pt>
                      <c:pt idx="885">
                        <c:v>177.88707885742198</c:v>
                      </c:pt>
                      <c:pt idx="886">
                        <c:v>178.08700561523401</c:v>
                      </c:pt>
                      <c:pt idx="887">
                        <c:v>178.29699096679698</c:v>
                      </c:pt>
                      <c:pt idx="888">
                        <c:v>178.50321044921901</c:v>
                      </c:pt>
                      <c:pt idx="889">
                        <c:v>178.69145507812499</c:v>
                      </c:pt>
                      <c:pt idx="890">
                        <c:v>178.88258666992198</c:v>
                      </c:pt>
                      <c:pt idx="891">
                        <c:v>179.08792724609401</c:v>
                      </c:pt>
                      <c:pt idx="892">
                        <c:v>179.29628295898402</c:v>
                      </c:pt>
                      <c:pt idx="893">
                        <c:v>179.49458007812501</c:v>
                      </c:pt>
                      <c:pt idx="894">
                        <c:v>179.68445434570302</c:v>
                      </c:pt>
                      <c:pt idx="895">
                        <c:v>179.88727416992199</c:v>
                      </c:pt>
                      <c:pt idx="896">
                        <c:v>180.08344116210901</c:v>
                      </c:pt>
                      <c:pt idx="897">
                        <c:v>180.27834472656201</c:v>
                      </c:pt>
                      <c:pt idx="898">
                        <c:v>180.48833007812499</c:v>
                      </c:pt>
                      <c:pt idx="899">
                        <c:v>180.69166259765601</c:v>
                      </c:pt>
                      <c:pt idx="900">
                        <c:v>180.89448852539098</c:v>
                      </c:pt>
                      <c:pt idx="901">
                        <c:v>181.09479370117199</c:v>
                      </c:pt>
                      <c:pt idx="902">
                        <c:v>181.29221191406199</c:v>
                      </c:pt>
                      <c:pt idx="903">
                        <c:v>181.488366699219</c:v>
                      </c:pt>
                      <c:pt idx="904">
                        <c:v>181.68200683593801</c:v>
                      </c:pt>
                      <c:pt idx="905">
                        <c:v>181.88659667968699</c:v>
                      </c:pt>
                      <c:pt idx="906">
                        <c:v>182.08615112304699</c:v>
                      </c:pt>
                      <c:pt idx="907">
                        <c:v>182.28017578124999</c:v>
                      </c:pt>
                      <c:pt idx="908">
                        <c:v>182.47634277343801</c:v>
                      </c:pt>
                      <c:pt idx="909">
                        <c:v>182.68469848632802</c:v>
                      </c:pt>
                      <c:pt idx="910">
                        <c:v>182.89129028320301</c:v>
                      </c:pt>
                      <c:pt idx="911">
                        <c:v>183.08619995117198</c:v>
                      </c:pt>
                      <c:pt idx="912">
                        <c:v>183.28827514648401</c:v>
                      </c:pt>
                      <c:pt idx="913">
                        <c:v>183.48695068359399</c:v>
                      </c:pt>
                      <c:pt idx="914">
                        <c:v>183.685626220703</c:v>
                      </c:pt>
                      <c:pt idx="915">
                        <c:v>183.87926635742198</c:v>
                      </c:pt>
                      <c:pt idx="916">
                        <c:v>184.081707763672</c:v>
                      </c:pt>
                      <c:pt idx="917">
                        <c:v>184.28666992187499</c:v>
                      </c:pt>
                      <c:pt idx="918">
                        <c:v>184.48157958984399</c:v>
                      </c:pt>
                      <c:pt idx="919">
                        <c:v>184.68151245117198</c:v>
                      </c:pt>
                      <c:pt idx="920">
                        <c:v>184.88521118164098</c:v>
                      </c:pt>
                      <c:pt idx="921">
                        <c:v>185.08137207031299</c:v>
                      </c:pt>
                      <c:pt idx="922">
                        <c:v>185.27879028320302</c:v>
                      </c:pt>
                      <c:pt idx="923">
                        <c:v>185.481610107422</c:v>
                      </c:pt>
                      <c:pt idx="924">
                        <c:v>185.676513671875</c:v>
                      </c:pt>
                      <c:pt idx="925">
                        <c:v>185.881097412109</c:v>
                      </c:pt>
                      <c:pt idx="926">
                        <c:v>186.09989624023402</c:v>
                      </c:pt>
                      <c:pt idx="927">
                        <c:v>186.29480590820302</c:v>
                      </c:pt>
                      <c:pt idx="928">
                        <c:v>186.48002319335902</c:v>
                      </c:pt>
                      <c:pt idx="929">
                        <c:v>186.68246459960901</c:v>
                      </c:pt>
                      <c:pt idx="930">
                        <c:v>186.88114013671901</c:v>
                      </c:pt>
                      <c:pt idx="931">
                        <c:v>187.08359375000001</c:v>
                      </c:pt>
                      <c:pt idx="932">
                        <c:v>187.28565673828101</c:v>
                      </c:pt>
                      <c:pt idx="933">
                        <c:v>187.48344726562499</c:v>
                      </c:pt>
                      <c:pt idx="934">
                        <c:v>187.684643554687</c:v>
                      </c:pt>
                      <c:pt idx="935">
                        <c:v>187.87916870117198</c:v>
                      </c:pt>
                      <c:pt idx="936">
                        <c:v>188.07784423828099</c:v>
                      </c:pt>
                      <c:pt idx="937">
                        <c:v>188.28154907226599</c:v>
                      </c:pt>
                      <c:pt idx="938">
                        <c:v>188.48059692382802</c:v>
                      </c:pt>
                      <c:pt idx="939">
                        <c:v>188.68341674804699</c:v>
                      </c:pt>
                      <c:pt idx="940">
                        <c:v>188.88334960937499</c:v>
                      </c:pt>
                      <c:pt idx="941">
                        <c:v>189.08076782226598</c:v>
                      </c:pt>
                      <c:pt idx="942">
                        <c:v>189.28786621093801</c:v>
                      </c:pt>
                      <c:pt idx="943">
                        <c:v>189.48491210937499</c:v>
                      </c:pt>
                      <c:pt idx="944">
                        <c:v>189.67641601562499</c:v>
                      </c:pt>
                      <c:pt idx="945">
                        <c:v>189.87257690429698</c:v>
                      </c:pt>
                      <c:pt idx="946">
                        <c:v>190.07753906249999</c:v>
                      </c:pt>
                      <c:pt idx="947">
                        <c:v>190.28538818359399</c:v>
                      </c:pt>
                      <c:pt idx="948">
                        <c:v>190.48872680664098</c:v>
                      </c:pt>
                      <c:pt idx="949">
                        <c:v>190.68614501953101</c:v>
                      </c:pt>
                      <c:pt idx="950">
                        <c:v>190.87852783203101</c:v>
                      </c:pt>
                      <c:pt idx="951">
                        <c:v>191.07557373046899</c:v>
                      </c:pt>
                      <c:pt idx="952">
                        <c:v>191.27676391601599</c:v>
                      </c:pt>
                      <c:pt idx="953">
                        <c:v>191.477947998047</c:v>
                      </c:pt>
                      <c:pt idx="954">
                        <c:v>191.67661743164098</c:v>
                      </c:pt>
                      <c:pt idx="955">
                        <c:v>191.88032836914098</c:v>
                      </c:pt>
                      <c:pt idx="956">
                        <c:v>192.07434692382802</c:v>
                      </c:pt>
                      <c:pt idx="957">
                        <c:v>192.272137451172</c:v>
                      </c:pt>
                      <c:pt idx="958">
                        <c:v>192.47962036132802</c:v>
                      </c:pt>
                      <c:pt idx="959">
                        <c:v>192.68419799804698</c:v>
                      </c:pt>
                      <c:pt idx="960">
                        <c:v>192.88035278320302</c:v>
                      </c:pt>
                      <c:pt idx="961">
                        <c:v>193.07563476562501</c:v>
                      </c:pt>
                      <c:pt idx="962">
                        <c:v>193.27683105468699</c:v>
                      </c:pt>
                      <c:pt idx="963">
                        <c:v>193.47927246093801</c:v>
                      </c:pt>
                      <c:pt idx="964">
                        <c:v>193.68549194335901</c:v>
                      </c:pt>
                      <c:pt idx="965">
                        <c:v>193.88002929687499</c:v>
                      </c:pt>
                      <c:pt idx="966">
                        <c:v>194.07329711914099</c:v>
                      </c:pt>
                      <c:pt idx="967">
                        <c:v>194.27485351562501</c:v>
                      </c:pt>
                      <c:pt idx="968">
                        <c:v>194.474780273438</c:v>
                      </c:pt>
                      <c:pt idx="969">
                        <c:v>194.68314819335902</c:v>
                      </c:pt>
                      <c:pt idx="970">
                        <c:v>194.88936767578099</c:v>
                      </c:pt>
                      <c:pt idx="971">
                        <c:v>195.07797851562501</c:v>
                      </c:pt>
                      <c:pt idx="972">
                        <c:v>195.27037353515601</c:v>
                      </c:pt>
                      <c:pt idx="973">
                        <c:v>195.48036499023402</c:v>
                      </c:pt>
                      <c:pt idx="974">
                        <c:v>195.68569335937499</c:v>
                      </c:pt>
                      <c:pt idx="975">
                        <c:v>195.87179565429699</c:v>
                      </c:pt>
                      <c:pt idx="976">
                        <c:v>196.06796264648401</c:v>
                      </c:pt>
                      <c:pt idx="977">
                        <c:v>196.27455444335902</c:v>
                      </c:pt>
                      <c:pt idx="978">
                        <c:v>196.47700195312501</c:v>
                      </c:pt>
                      <c:pt idx="979">
                        <c:v>196.679449462891</c:v>
                      </c:pt>
                      <c:pt idx="980">
                        <c:v>196.87901000976598</c:v>
                      </c:pt>
                      <c:pt idx="981">
                        <c:v>197.078942871094</c:v>
                      </c:pt>
                      <c:pt idx="982">
                        <c:v>197.27924194335901</c:v>
                      </c:pt>
                      <c:pt idx="983">
                        <c:v>197.47791748046899</c:v>
                      </c:pt>
                      <c:pt idx="984">
                        <c:v>197.68288574218701</c:v>
                      </c:pt>
                      <c:pt idx="985">
                        <c:v>197.88496093750001</c:v>
                      </c:pt>
                      <c:pt idx="986">
                        <c:v>198.083258056641</c:v>
                      </c:pt>
                      <c:pt idx="987">
                        <c:v>198.27690429687499</c:v>
                      </c:pt>
                      <c:pt idx="988">
                        <c:v>198.47344360351599</c:v>
                      </c:pt>
                      <c:pt idx="989">
                        <c:v>198.672113037109</c:v>
                      </c:pt>
                      <c:pt idx="990">
                        <c:v>198.873297119141</c:v>
                      </c:pt>
                      <c:pt idx="991">
                        <c:v>199.07826538085902</c:v>
                      </c:pt>
                      <c:pt idx="992">
                        <c:v>199.27028198242198</c:v>
                      </c:pt>
                      <c:pt idx="993">
                        <c:v>199.46932983398401</c:v>
                      </c:pt>
                      <c:pt idx="994">
                        <c:v>199.67844238281299</c:v>
                      </c:pt>
                      <c:pt idx="995">
                        <c:v>199.87836914062501</c:v>
                      </c:pt>
                      <c:pt idx="996">
                        <c:v>200.07577514648401</c:v>
                      </c:pt>
                      <c:pt idx="997">
                        <c:v>200.27445068359401</c:v>
                      </c:pt>
                      <c:pt idx="998">
                        <c:v>200.47186889648401</c:v>
                      </c:pt>
                      <c:pt idx="999">
                        <c:v>200.66640014648402</c:v>
                      </c:pt>
                      <c:pt idx="1000">
                        <c:v>200.86633300781301</c:v>
                      </c:pt>
                      <c:pt idx="1001">
                        <c:v>201.07418212890599</c:v>
                      </c:pt>
                      <c:pt idx="1002">
                        <c:v>201.27374877929699</c:v>
                      </c:pt>
                      <c:pt idx="1003">
                        <c:v>201.47079467773401</c:v>
                      </c:pt>
                      <c:pt idx="1004">
                        <c:v>201.67235107421899</c:v>
                      </c:pt>
                      <c:pt idx="1005">
                        <c:v>201.87013549804698</c:v>
                      </c:pt>
                      <c:pt idx="1006">
                        <c:v>202.06378173828099</c:v>
                      </c:pt>
                      <c:pt idx="1007">
                        <c:v>202.26585693359399</c:v>
                      </c:pt>
                      <c:pt idx="1008">
                        <c:v>202.47044677734399</c:v>
                      </c:pt>
                      <c:pt idx="1009">
                        <c:v>202.66787109374999</c:v>
                      </c:pt>
                      <c:pt idx="1010">
                        <c:v>202.86277465820302</c:v>
                      </c:pt>
                      <c:pt idx="1011">
                        <c:v>203.06270141601598</c:v>
                      </c:pt>
                      <c:pt idx="1012">
                        <c:v>203.270178222656</c:v>
                      </c:pt>
                      <c:pt idx="1013">
                        <c:v>203.47426147460902</c:v>
                      </c:pt>
                      <c:pt idx="1014">
                        <c:v>203.665765380859</c:v>
                      </c:pt>
                      <c:pt idx="1015">
                        <c:v>203.85940551757801</c:v>
                      </c:pt>
                      <c:pt idx="1016">
                        <c:v>204.06562500000001</c:v>
                      </c:pt>
                      <c:pt idx="1017">
                        <c:v>204.268957519531</c:v>
                      </c:pt>
                      <c:pt idx="1018">
                        <c:v>204.46637573242199</c:v>
                      </c:pt>
                      <c:pt idx="1019">
                        <c:v>204.67422485351599</c:v>
                      </c:pt>
                      <c:pt idx="1020">
                        <c:v>204.875408935547</c:v>
                      </c:pt>
                      <c:pt idx="1021">
                        <c:v>205.06905517578102</c:v>
                      </c:pt>
                      <c:pt idx="1022">
                        <c:v>205.26610107421897</c:v>
                      </c:pt>
                      <c:pt idx="1023">
                        <c:v>205.47069091796897</c:v>
                      </c:pt>
                      <c:pt idx="1024">
                        <c:v>205.67352294921898</c:v>
                      </c:pt>
                      <c:pt idx="1025">
                        <c:v>205.86590576171898</c:v>
                      </c:pt>
                      <c:pt idx="1026">
                        <c:v>206.06959228515603</c:v>
                      </c:pt>
                      <c:pt idx="1027">
                        <c:v>206.27366943359397</c:v>
                      </c:pt>
                      <c:pt idx="1028">
                        <c:v>206.47360839843799</c:v>
                      </c:pt>
                      <c:pt idx="1029">
                        <c:v>206.67191162109398</c:v>
                      </c:pt>
                      <c:pt idx="1030">
                        <c:v>206.87185058593801</c:v>
                      </c:pt>
                      <c:pt idx="1031">
                        <c:v>207.07468261718699</c:v>
                      </c:pt>
                      <c:pt idx="1032">
                        <c:v>207.27423095703102</c:v>
                      </c:pt>
                      <c:pt idx="1033">
                        <c:v>207.46623535156201</c:v>
                      </c:pt>
                      <c:pt idx="1034">
                        <c:v>207.66403808593799</c:v>
                      </c:pt>
                      <c:pt idx="1035">
                        <c:v>207.87188720703102</c:v>
                      </c:pt>
                      <c:pt idx="1036">
                        <c:v>208.07181396484398</c:v>
                      </c:pt>
                      <c:pt idx="1037">
                        <c:v>208.26798095703103</c:v>
                      </c:pt>
                      <c:pt idx="1038">
                        <c:v>208.46502685546898</c:v>
                      </c:pt>
                      <c:pt idx="1039">
                        <c:v>208.65828857421897</c:v>
                      </c:pt>
                      <c:pt idx="1040">
                        <c:v>208.86990966796898</c:v>
                      </c:pt>
                      <c:pt idx="1041">
                        <c:v>209.07775878906199</c:v>
                      </c:pt>
                      <c:pt idx="1042">
                        <c:v>209.26385498046898</c:v>
                      </c:pt>
                      <c:pt idx="1043">
                        <c:v>209.45714111328101</c:v>
                      </c:pt>
                      <c:pt idx="1044">
                        <c:v>209.65708007812501</c:v>
                      </c:pt>
                      <c:pt idx="1045">
                        <c:v>209.85988769531301</c:v>
                      </c:pt>
                      <c:pt idx="1046">
                        <c:v>210.06610107421898</c:v>
                      </c:pt>
                      <c:pt idx="1047">
                        <c:v>210.26478271484399</c:v>
                      </c:pt>
                      <c:pt idx="1048">
                        <c:v>210.46220703124999</c:v>
                      </c:pt>
                      <c:pt idx="1049">
                        <c:v>210.66428222656199</c:v>
                      </c:pt>
                      <c:pt idx="1050">
                        <c:v>210.86798095703102</c:v>
                      </c:pt>
                      <c:pt idx="1051">
                        <c:v>211.07080078125</c:v>
                      </c:pt>
                      <c:pt idx="1052">
                        <c:v>211.26658935546897</c:v>
                      </c:pt>
                      <c:pt idx="1053">
                        <c:v>211.46488037109398</c:v>
                      </c:pt>
                      <c:pt idx="1054">
                        <c:v>211.66895751953103</c:v>
                      </c:pt>
                      <c:pt idx="1055">
                        <c:v>211.87178955078102</c:v>
                      </c:pt>
                      <c:pt idx="1056">
                        <c:v>212.06003417968699</c:v>
                      </c:pt>
                      <c:pt idx="1057">
                        <c:v>212.26083984375001</c:v>
                      </c:pt>
                      <c:pt idx="1058">
                        <c:v>212.46956787109397</c:v>
                      </c:pt>
                      <c:pt idx="1059">
                        <c:v>212.66573486328102</c:v>
                      </c:pt>
                      <c:pt idx="1060">
                        <c:v>212.86441650390603</c:v>
                      </c:pt>
                      <c:pt idx="1061">
                        <c:v>213.06094970703103</c:v>
                      </c:pt>
                      <c:pt idx="1062">
                        <c:v>213.25999755859397</c:v>
                      </c:pt>
                      <c:pt idx="1063">
                        <c:v>213.46495361328101</c:v>
                      </c:pt>
                      <c:pt idx="1064">
                        <c:v>213.66110839843799</c:v>
                      </c:pt>
                      <c:pt idx="1065">
                        <c:v>213.858154296875</c:v>
                      </c:pt>
                      <c:pt idx="1066">
                        <c:v>214.062744140625</c:v>
                      </c:pt>
                      <c:pt idx="1067">
                        <c:v>214.27436523437501</c:v>
                      </c:pt>
                      <c:pt idx="1068">
                        <c:v>214.478442382813</c:v>
                      </c:pt>
                      <c:pt idx="1069">
                        <c:v>214.67171630859397</c:v>
                      </c:pt>
                      <c:pt idx="1070">
                        <c:v>214.87001953124999</c:v>
                      </c:pt>
                      <c:pt idx="1071">
                        <c:v>215.06279296874999</c:v>
                      </c:pt>
                      <c:pt idx="1072">
                        <c:v>215.25644531250001</c:v>
                      </c:pt>
                      <c:pt idx="1073">
                        <c:v>215.46014404296898</c:v>
                      </c:pt>
                      <c:pt idx="1074">
                        <c:v>215.66547851562501</c:v>
                      </c:pt>
                      <c:pt idx="1075">
                        <c:v>215.865405273438</c:v>
                      </c:pt>
                      <c:pt idx="1076">
                        <c:v>216.06784667968699</c:v>
                      </c:pt>
                      <c:pt idx="1077">
                        <c:v>216.27280273437501</c:v>
                      </c:pt>
                      <c:pt idx="1078">
                        <c:v>216.47487792968701</c:v>
                      </c:pt>
                      <c:pt idx="1079">
                        <c:v>216.66727294921898</c:v>
                      </c:pt>
                      <c:pt idx="1080">
                        <c:v>216.85714111328102</c:v>
                      </c:pt>
                      <c:pt idx="1081">
                        <c:v>217.05167236328103</c:v>
                      </c:pt>
                      <c:pt idx="1082">
                        <c:v>217.257006835938</c:v>
                      </c:pt>
                      <c:pt idx="1083">
                        <c:v>217.46573486328103</c:v>
                      </c:pt>
                      <c:pt idx="1084">
                        <c:v>217.66567382812499</c:v>
                      </c:pt>
                      <c:pt idx="1085">
                        <c:v>217.86561279296899</c:v>
                      </c:pt>
                      <c:pt idx="1086">
                        <c:v>218.064282226562</c:v>
                      </c:pt>
                      <c:pt idx="1087">
                        <c:v>218.26546630859397</c:v>
                      </c:pt>
                      <c:pt idx="1088">
                        <c:v>218.46666259765601</c:v>
                      </c:pt>
                      <c:pt idx="1089">
                        <c:v>218.66068115234398</c:v>
                      </c:pt>
                      <c:pt idx="1090">
                        <c:v>218.851806640625</c:v>
                      </c:pt>
                      <c:pt idx="1091">
                        <c:v>219.056396484375</c:v>
                      </c:pt>
                      <c:pt idx="1092">
                        <c:v>219.260986328125</c:v>
                      </c:pt>
                      <c:pt idx="1093">
                        <c:v>219.46091308593799</c:v>
                      </c:pt>
                      <c:pt idx="1094">
                        <c:v>219.66121826171897</c:v>
                      </c:pt>
                      <c:pt idx="1095">
                        <c:v>219.86618652343799</c:v>
                      </c:pt>
                      <c:pt idx="1096">
                        <c:v>220.063232421875</c:v>
                      </c:pt>
                      <c:pt idx="1097">
                        <c:v>220.25059814453101</c:v>
                      </c:pt>
                      <c:pt idx="1098">
                        <c:v>220.45970458984397</c:v>
                      </c:pt>
                      <c:pt idx="1099">
                        <c:v>220.66340332031299</c:v>
                      </c:pt>
                      <c:pt idx="1100">
                        <c:v>220.85793457031301</c:v>
                      </c:pt>
                      <c:pt idx="1101">
                        <c:v>221.06163330078101</c:v>
                      </c:pt>
                      <c:pt idx="1102">
                        <c:v>221.25778808593799</c:v>
                      </c:pt>
                      <c:pt idx="1103">
                        <c:v>221.46024169921898</c:v>
                      </c:pt>
                      <c:pt idx="1104">
                        <c:v>221.65891113281299</c:v>
                      </c:pt>
                      <c:pt idx="1105">
                        <c:v>221.85292968749999</c:v>
                      </c:pt>
                      <c:pt idx="1106">
                        <c:v>222.05450439453102</c:v>
                      </c:pt>
                      <c:pt idx="1107">
                        <c:v>222.26035156250001</c:v>
                      </c:pt>
                      <c:pt idx="1108">
                        <c:v>222.46870117187501</c:v>
                      </c:pt>
                      <c:pt idx="1109">
                        <c:v>222.66271972656199</c:v>
                      </c:pt>
                      <c:pt idx="1110">
                        <c:v>222.856372070313</c:v>
                      </c:pt>
                      <c:pt idx="1111">
                        <c:v>223.05881347656199</c:v>
                      </c:pt>
                      <c:pt idx="1112">
                        <c:v>223.24906005859398</c:v>
                      </c:pt>
                      <c:pt idx="1113">
                        <c:v>223.44522705078103</c:v>
                      </c:pt>
                      <c:pt idx="1114">
                        <c:v>223.65233154296897</c:v>
                      </c:pt>
                      <c:pt idx="1115">
                        <c:v>223.85980224609398</c:v>
                      </c:pt>
                      <c:pt idx="1116">
                        <c:v>224.06262207031301</c:v>
                      </c:pt>
                      <c:pt idx="1117">
                        <c:v>224.24835205078102</c:v>
                      </c:pt>
                      <c:pt idx="1118">
                        <c:v>224.44288330078103</c:v>
                      </c:pt>
                      <c:pt idx="1119">
                        <c:v>224.658276367187</c:v>
                      </c:pt>
                      <c:pt idx="1120">
                        <c:v>224.85858154296898</c:v>
                      </c:pt>
                      <c:pt idx="1121">
                        <c:v>225.04844970703101</c:v>
                      </c:pt>
                      <c:pt idx="1122">
                        <c:v>225.26346435546898</c:v>
                      </c:pt>
                      <c:pt idx="1123">
                        <c:v>225.46591796875001</c:v>
                      </c:pt>
                      <c:pt idx="1124">
                        <c:v>225.65290527343799</c:v>
                      </c:pt>
                      <c:pt idx="1125">
                        <c:v>225.85787353515602</c:v>
                      </c:pt>
                      <c:pt idx="1126">
                        <c:v>226.06031494140603</c:v>
                      </c:pt>
                      <c:pt idx="1127">
                        <c:v>226.25646972656199</c:v>
                      </c:pt>
                      <c:pt idx="1128">
                        <c:v>226.46307373046898</c:v>
                      </c:pt>
                      <c:pt idx="1129">
                        <c:v>226.663012695313</c:v>
                      </c:pt>
                      <c:pt idx="1130">
                        <c:v>226.853759765625</c:v>
                      </c:pt>
                      <c:pt idx="1131">
                        <c:v>227.04827880859398</c:v>
                      </c:pt>
                      <c:pt idx="1132">
                        <c:v>227.24947509765602</c:v>
                      </c:pt>
                      <c:pt idx="1133">
                        <c:v>227.44475097656201</c:v>
                      </c:pt>
                      <c:pt idx="1134">
                        <c:v>227.646313476562</c:v>
                      </c:pt>
                      <c:pt idx="1135">
                        <c:v>227.85970458984397</c:v>
                      </c:pt>
                      <c:pt idx="1136">
                        <c:v>228.05460205078103</c:v>
                      </c:pt>
                      <c:pt idx="1137">
                        <c:v>228.24825439453102</c:v>
                      </c:pt>
                      <c:pt idx="1138">
                        <c:v>228.44907226562501</c:v>
                      </c:pt>
                      <c:pt idx="1139">
                        <c:v>228.64522705078102</c:v>
                      </c:pt>
                      <c:pt idx="1140">
                        <c:v>228.85396728515602</c:v>
                      </c:pt>
                      <c:pt idx="1141">
                        <c:v>229.05678710937499</c:v>
                      </c:pt>
                      <c:pt idx="1142">
                        <c:v>229.24954833984398</c:v>
                      </c:pt>
                      <c:pt idx="1143">
                        <c:v>229.44785156250001</c:v>
                      </c:pt>
                      <c:pt idx="1144">
                        <c:v>229.65406494140603</c:v>
                      </c:pt>
                      <c:pt idx="1145">
                        <c:v>229.85311279296897</c:v>
                      </c:pt>
                      <c:pt idx="1146">
                        <c:v>230.05015869140601</c:v>
                      </c:pt>
                      <c:pt idx="1147">
                        <c:v>230.25600585937499</c:v>
                      </c:pt>
                      <c:pt idx="1148">
                        <c:v>230.450024414062</c:v>
                      </c:pt>
                      <c:pt idx="1149">
                        <c:v>230.64781494140601</c:v>
                      </c:pt>
                      <c:pt idx="1150">
                        <c:v>230.84901123046899</c:v>
                      </c:pt>
                      <c:pt idx="1151">
                        <c:v>231.04605712890603</c:v>
                      </c:pt>
                      <c:pt idx="1152">
                        <c:v>231.25314941406199</c:v>
                      </c:pt>
                      <c:pt idx="1153">
                        <c:v>231.45810546875001</c:v>
                      </c:pt>
                      <c:pt idx="1154">
                        <c:v>231.65301513671898</c:v>
                      </c:pt>
                      <c:pt idx="1155">
                        <c:v>231.84665527343799</c:v>
                      </c:pt>
                      <c:pt idx="1156">
                        <c:v>232.04407958984399</c:v>
                      </c:pt>
                      <c:pt idx="1157">
                        <c:v>232.24565429687499</c:v>
                      </c:pt>
                      <c:pt idx="1158">
                        <c:v>232.44846191406199</c:v>
                      </c:pt>
                      <c:pt idx="1159">
                        <c:v>232.64964599609397</c:v>
                      </c:pt>
                      <c:pt idx="1160">
                        <c:v>232.85423583984397</c:v>
                      </c:pt>
                      <c:pt idx="1161">
                        <c:v>233.05253906249999</c:v>
                      </c:pt>
                      <c:pt idx="1162">
                        <c:v>233.24493408203102</c:v>
                      </c:pt>
                      <c:pt idx="1163">
                        <c:v>233.44649658203102</c:v>
                      </c:pt>
                      <c:pt idx="1164">
                        <c:v>233.64893798828103</c:v>
                      </c:pt>
                      <c:pt idx="1165">
                        <c:v>233.85227050781299</c:v>
                      </c:pt>
                      <c:pt idx="1166">
                        <c:v>234.04754638671898</c:v>
                      </c:pt>
                      <c:pt idx="1167">
                        <c:v>234.24495849609397</c:v>
                      </c:pt>
                      <c:pt idx="1168">
                        <c:v>234.44992675781299</c:v>
                      </c:pt>
                      <c:pt idx="1169">
                        <c:v>234.651123046875</c:v>
                      </c:pt>
                      <c:pt idx="1170">
                        <c:v>234.84853515624999</c:v>
                      </c:pt>
                      <c:pt idx="1171">
                        <c:v>235.04468994140603</c:v>
                      </c:pt>
                      <c:pt idx="1172">
                        <c:v>235.24462890625</c:v>
                      </c:pt>
                      <c:pt idx="1173">
                        <c:v>235.44456787109397</c:v>
                      </c:pt>
                      <c:pt idx="1174">
                        <c:v>235.64952392578101</c:v>
                      </c:pt>
                      <c:pt idx="1175">
                        <c:v>235.85322265625001</c:v>
                      </c:pt>
                      <c:pt idx="1176">
                        <c:v>236.04686279296897</c:v>
                      </c:pt>
                      <c:pt idx="1177">
                        <c:v>236.24428710937499</c:v>
                      </c:pt>
                      <c:pt idx="1178">
                        <c:v>236.45302734374999</c:v>
                      </c:pt>
                      <c:pt idx="1179">
                        <c:v>236.64918212890603</c:v>
                      </c:pt>
                      <c:pt idx="1180">
                        <c:v>236.84495849609397</c:v>
                      </c:pt>
                      <c:pt idx="1181">
                        <c:v>237.04526367187501</c:v>
                      </c:pt>
                      <c:pt idx="1182">
                        <c:v>237.23929443359398</c:v>
                      </c:pt>
                      <c:pt idx="1183">
                        <c:v>237.445141601562</c:v>
                      </c:pt>
                      <c:pt idx="1184">
                        <c:v>237.64758300781301</c:v>
                      </c:pt>
                      <c:pt idx="1185">
                        <c:v>237.85291748046899</c:v>
                      </c:pt>
                      <c:pt idx="1186">
                        <c:v>238.04619140624999</c:v>
                      </c:pt>
                      <c:pt idx="1187">
                        <c:v>238.23605957031299</c:v>
                      </c:pt>
                      <c:pt idx="1188">
                        <c:v>238.44516601562501</c:v>
                      </c:pt>
                      <c:pt idx="1189">
                        <c:v>238.64510498046897</c:v>
                      </c:pt>
                      <c:pt idx="1190">
                        <c:v>238.84755859374999</c:v>
                      </c:pt>
                      <c:pt idx="1191">
                        <c:v>239.05592041015603</c:v>
                      </c:pt>
                      <c:pt idx="1192">
                        <c:v>239.25422363281299</c:v>
                      </c:pt>
                      <c:pt idx="1193">
                        <c:v>239.45163574218699</c:v>
                      </c:pt>
                      <c:pt idx="1194">
                        <c:v>239.642749023438</c:v>
                      </c:pt>
                      <c:pt idx="1195">
                        <c:v>239.84394531250001</c:v>
                      </c:pt>
                      <c:pt idx="1196">
                        <c:v>240.05268554687501</c:v>
                      </c:pt>
                      <c:pt idx="1197">
                        <c:v>240.24129638671897</c:v>
                      </c:pt>
                      <c:pt idx="1198">
                        <c:v>240.43531494140603</c:v>
                      </c:pt>
                      <c:pt idx="1199">
                        <c:v>240.64279785156199</c:v>
                      </c:pt>
                      <c:pt idx="1200">
                        <c:v>240.843994140625</c:v>
                      </c:pt>
                      <c:pt idx="1201">
                        <c:v>241.043041992187</c:v>
                      </c:pt>
                      <c:pt idx="1202">
                        <c:v>241.24763183593799</c:v>
                      </c:pt>
                      <c:pt idx="1203">
                        <c:v>241.45725097656199</c:v>
                      </c:pt>
                      <c:pt idx="1204">
                        <c:v>241.65593261718701</c:v>
                      </c:pt>
                      <c:pt idx="1205">
                        <c:v>241.84705810546899</c:v>
                      </c:pt>
                      <c:pt idx="1206">
                        <c:v>242.04069824218701</c:v>
                      </c:pt>
                      <c:pt idx="1207">
                        <c:v>242.24351806640601</c:v>
                      </c:pt>
                      <c:pt idx="1208">
                        <c:v>242.44382324218699</c:v>
                      </c:pt>
                      <c:pt idx="1209">
                        <c:v>242.63835449218701</c:v>
                      </c:pt>
                      <c:pt idx="1210">
                        <c:v>242.84331054687499</c:v>
                      </c:pt>
                      <c:pt idx="1211">
                        <c:v>243.0419921875</c:v>
                      </c:pt>
                      <c:pt idx="1212">
                        <c:v>243.24193115234397</c:v>
                      </c:pt>
                      <c:pt idx="1213">
                        <c:v>243.443115234375</c:v>
                      </c:pt>
                      <c:pt idx="1214">
                        <c:v>243.64304199218699</c:v>
                      </c:pt>
                      <c:pt idx="1215">
                        <c:v>243.84045410156199</c:v>
                      </c:pt>
                      <c:pt idx="1216">
                        <c:v>244.03749999999999</c:v>
                      </c:pt>
                      <c:pt idx="1217">
                        <c:v>244.24283447265603</c:v>
                      </c:pt>
                      <c:pt idx="1218">
                        <c:v>244.44276123046899</c:v>
                      </c:pt>
                      <c:pt idx="1219">
                        <c:v>244.64609375000001</c:v>
                      </c:pt>
                      <c:pt idx="1220">
                        <c:v>244.84729003906199</c:v>
                      </c:pt>
                      <c:pt idx="1221">
                        <c:v>245.03753662109398</c:v>
                      </c:pt>
                      <c:pt idx="1222">
                        <c:v>245.23494873046897</c:v>
                      </c:pt>
                      <c:pt idx="1223">
                        <c:v>245.43990478515602</c:v>
                      </c:pt>
                      <c:pt idx="1224">
                        <c:v>245.64235839843801</c:v>
                      </c:pt>
                      <c:pt idx="1225">
                        <c:v>245.84229736328103</c:v>
                      </c:pt>
                      <c:pt idx="1226">
                        <c:v>246.04348144531301</c:v>
                      </c:pt>
                      <c:pt idx="1227">
                        <c:v>246.24089355468701</c:v>
                      </c:pt>
                      <c:pt idx="1228">
                        <c:v>246.43580322265603</c:v>
                      </c:pt>
                      <c:pt idx="1229">
                        <c:v>246.63789062500001</c:v>
                      </c:pt>
                      <c:pt idx="1230">
                        <c:v>246.84913330078103</c:v>
                      </c:pt>
                      <c:pt idx="1231">
                        <c:v>247.04439697265602</c:v>
                      </c:pt>
                      <c:pt idx="1232">
                        <c:v>247.23049316406201</c:v>
                      </c:pt>
                      <c:pt idx="1233">
                        <c:v>247.43420410156199</c:v>
                      </c:pt>
                      <c:pt idx="1234">
                        <c:v>247.63917236328103</c:v>
                      </c:pt>
                      <c:pt idx="1235">
                        <c:v>247.84123535156201</c:v>
                      </c:pt>
                      <c:pt idx="1236">
                        <c:v>248.04744873046897</c:v>
                      </c:pt>
                      <c:pt idx="1237">
                        <c:v>248.24613037109398</c:v>
                      </c:pt>
                      <c:pt idx="1238">
                        <c:v>248.44606933593801</c:v>
                      </c:pt>
                      <c:pt idx="1239">
                        <c:v>248.64600830078103</c:v>
                      </c:pt>
                      <c:pt idx="1240">
                        <c:v>248.83876953124999</c:v>
                      </c:pt>
                      <c:pt idx="1241">
                        <c:v>249.04033203124999</c:v>
                      </c:pt>
                      <c:pt idx="1242">
                        <c:v>249.24366455078103</c:v>
                      </c:pt>
                      <c:pt idx="1243">
                        <c:v>249.43819580078102</c:v>
                      </c:pt>
                      <c:pt idx="1244">
                        <c:v>249.63686523437499</c:v>
                      </c:pt>
                      <c:pt idx="1245">
                        <c:v>249.83842773437499</c:v>
                      </c:pt>
                      <c:pt idx="1246">
                        <c:v>250.03835449218701</c:v>
                      </c:pt>
                      <c:pt idx="1247">
                        <c:v>250.24079589843799</c:v>
                      </c:pt>
                      <c:pt idx="1248">
                        <c:v>250.43444824218699</c:v>
                      </c:pt>
                      <c:pt idx="1249">
                        <c:v>250.63149414062499</c:v>
                      </c:pt>
                      <c:pt idx="1250">
                        <c:v>250.84185791015602</c:v>
                      </c:pt>
                      <c:pt idx="1251">
                        <c:v>251.03927001953102</c:v>
                      </c:pt>
                      <c:pt idx="1252">
                        <c:v>251.22915039062499</c:v>
                      </c:pt>
                      <c:pt idx="1253">
                        <c:v>251.43448486328103</c:v>
                      </c:pt>
                      <c:pt idx="1254">
                        <c:v>251.63529052734398</c:v>
                      </c:pt>
                      <c:pt idx="1255">
                        <c:v>251.83397216796897</c:v>
                      </c:pt>
                      <c:pt idx="1256">
                        <c:v>252.04019775390603</c:v>
                      </c:pt>
                      <c:pt idx="1257">
                        <c:v>252.23760986328102</c:v>
                      </c:pt>
                      <c:pt idx="1258">
                        <c:v>252.43288574218701</c:v>
                      </c:pt>
                      <c:pt idx="1259">
                        <c:v>252.63244628906199</c:v>
                      </c:pt>
                      <c:pt idx="1260">
                        <c:v>252.83074951171898</c:v>
                      </c:pt>
                      <c:pt idx="1261">
                        <c:v>253.03193359375001</c:v>
                      </c:pt>
                      <c:pt idx="1262">
                        <c:v>253.23726806640602</c:v>
                      </c:pt>
                      <c:pt idx="1263">
                        <c:v>253.43594970703103</c:v>
                      </c:pt>
                      <c:pt idx="1264">
                        <c:v>253.63084716796897</c:v>
                      </c:pt>
                      <c:pt idx="1265">
                        <c:v>253.83492431640602</c:v>
                      </c:pt>
                      <c:pt idx="1266">
                        <c:v>254.03737792968701</c:v>
                      </c:pt>
                      <c:pt idx="1267">
                        <c:v>254.23228759765601</c:v>
                      </c:pt>
                      <c:pt idx="1268">
                        <c:v>254.44189453125</c:v>
                      </c:pt>
                      <c:pt idx="1269">
                        <c:v>254.64772949218701</c:v>
                      </c:pt>
                      <c:pt idx="1270">
                        <c:v>254.83421630859397</c:v>
                      </c:pt>
                      <c:pt idx="1271">
                        <c:v>255.029125976562</c:v>
                      </c:pt>
                      <c:pt idx="1272">
                        <c:v>255.22993164062501</c:v>
                      </c:pt>
                      <c:pt idx="1273">
                        <c:v>255.42608642578102</c:v>
                      </c:pt>
                      <c:pt idx="1274">
                        <c:v>255.62602539062499</c:v>
                      </c:pt>
                      <c:pt idx="1275">
                        <c:v>255.82720947265602</c:v>
                      </c:pt>
                      <c:pt idx="1276">
                        <c:v>256.02374267578102</c:v>
                      </c:pt>
                      <c:pt idx="1277">
                        <c:v>256.22279052734399</c:v>
                      </c:pt>
                      <c:pt idx="1278">
                        <c:v>256.43404541015605</c:v>
                      </c:pt>
                      <c:pt idx="1279">
                        <c:v>256.63234863281298</c:v>
                      </c:pt>
                      <c:pt idx="1280">
                        <c:v>256.83189697265601</c:v>
                      </c:pt>
                      <c:pt idx="1281">
                        <c:v>257.04440917968702</c:v>
                      </c:pt>
                      <c:pt idx="1282">
                        <c:v>257.24345703124999</c:v>
                      </c:pt>
                      <c:pt idx="1283">
                        <c:v>257.43370361328101</c:v>
                      </c:pt>
                      <c:pt idx="1284">
                        <c:v>257.62861328125001</c:v>
                      </c:pt>
                      <c:pt idx="1285">
                        <c:v>257.82728271484399</c:v>
                      </c:pt>
                      <c:pt idx="1286">
                        <c:v>258.03349609374999</c:v>
                      </c:pt>
                      <c:pt idx="1287">
                        <c:v>258.23305664062502</c:v>
                      </c:pt>
                      <c:pt idx="1288">
                        <c:v>258.43010253906198</c:v>
                      </c:pt>
                      <c:pt idx="1289">
                        <c:v>258.63632812499998</c:v>
                      </c:pt>
                      <c:pt idx="1290">
                        <c:v>258.83123779296898</c:v>
                      </c:pt>
                      <c:pt idx="1291">
                        <c:v>259.02613525390603</c:v>
                      </c:pt>
                      <c:pt idx="1292">
                        <c:v>259.23486328125</c:v>
                      </c:pt>
                      <c:pt idx="1293">
                        <c:v>259.43642578125002</c:v>
                      </c:pt>
                      <c:pt idx="1294">
                        <c:v>259.62667236328105</c:v>
                      </c:pt>
                      <c:pt idx="1295">
                        <c:v>259.82786865234397</c:v>
                      </c:pt>
                      <c:pt idx="1296">
                        <c:v>260.02491455078103</c:v>
                      </c:pt>
                      <c:pt idx="1297">
                        <c:v>260.22735595703102</c:v>
                      </c:pt>
                      <c:pt idx="1298">
                        <c:v>260.432690429687</c:v>
                      </c:pt>
                      <c:pt idx="1299">
                        <c:v>260.63011474609397</c:v>
                      </c:pt>
                      <c:pt idx="1300">
                        <c:v>260.82716064453103</c:v>
                      </c:pt>
                      <c:pt idx="1301">
                        <c:v>261.02670898437498</c:v>
                      </c:pt>
                      <c:pt idx="1302">
                        <c:v>261.228271484375</c:v>
                      </c:pt>
                      <c:pt idx="1303">
                        <c:v>261.43236083984397</c:v>
                      </c:pt>
                      <c:pt idx="1304">
                        <c:v>261.63316650390601</c:v>
                      </c:pt>
                      <c:pt idx="1305">
                        <c:v>261.83397216796897</c:v>
                      </c:pt>
                      <c:pt idx="1306">
                        <c:v>262.03428955078101</c:v>
                      </c:pt>
                      <c:pt idx="1307">
                        <c:v>262.22076416015602</c:v>
                      </c:pt>
                      <c:pt idx="1308">
                        <c:v>262.42158203125001</c:v>
                      </c:pt>
                      <c:pt idx="1309">
                        <c:v>262.62868652343798</c:v>
                      </c:pt>
                      <c:pt idx="1310">
                        <c:v>262.83149414062501</c:v>
                      </c:pt>
                      <c:pt idx="1311">
                        <c:v>263.03431396484399</c:v>
                      </c:pt>
                      <c:pt idx="1312">
                        <c:v>263.22885742187498</c:v>
                      </c:pt>
                      <c:pt idx="1313">
                        <c:v>263.415844726562</c:v>
                      </c:pt>
                      <c:pt idx="1314">
                        <c:v>263.62368164062502</c:v>
                      </c:pt>
                      <c:pt idx="1315">
                        <c:v>263.83242187500002</c:v>
                      </c:pt>
                      <c:pt idx="1316">
                        <c:v>264.02318115234397</c:v>
                      </c:pt>
                      <c:pt idx="1317">
                        <c:v>264.22310791015605</c:v>
                      </c:pt>
                      <c:pt idx="1318">
                        <c:v>264.42304687500001</c:v>
                      </c:pt>
                      <c:pt idx="1319">
                        <c:v>264.63178710937501</c:v>
                      </c:pt>
                      <c:pt idx="1320">
                        <c:v>264.83712158203105</c:v>
                      </c:pt>
                      <c:pt idx="1321">
                        <c:v>265.02736816406201</c:v>
                      </c:pt>
                      <c:pt idx="1322">
                        <c:v>265.21812744140601</c:v>
                      </c:pt>
                      <c:pt idx="1323">
                        <c:v>265.41516113281301</c:v>
                      </c:pt>
                      <c:pt idx="1324">
                        <c:v>265.62263183593802</c:v>
                      </c:pt>
                      <c:pt idx="1325">
                        <c:v>265.83425292968701</c:v>
                      </c:pt>
                      <c:pt idx="1326">
                        <c:v>266.03581542968698</c:v>
                      </c:pt>
                      <c:pt idx="1327">
                        <c:v>266.22821044921898</c:v>
                      </c:pt>
                      <c:pt idx="1328">
                        <c:v>266.42148437499998</c:v>
                      </c:pt>
                      <c:pt idx="1329">
                        <c:v>266.617272949219</c:v>
                      </c:pt>
                      <c:pt idx="1330">
                        <c:v>266.82639160156202</c:v>
                      </c:pt>
                      <c:pt idx="1331">
                        <c:v>267.03046875000001</c:v>
                      </c:pt>
                      <c:pt idx="1332">
                        <c:v>267.23001708984395</c:v>
                      </c:pt>
                      <c:pt idx="1333">
                        <c:v>267.43333740234397</c:v>
                      </c:pt>
                      <c:pt idx="1334">
                        <c:v>267.627355957031</c:v>
                      </c:pt>
                      <c:pt idx="1335">
                        <c:v>267.82138671874998</c:v>
                      </c:pt>
                      <c:pt idx="1336">
                        <c:v>268.02760009765603</c:v>
                      </c:pt>
                      <c:pt idx="1337">
                        <c:v>268.23507080078105</c:v>
                      </c:pt>
                      <c:pt idx="1338">
                        <c:v>268.43337402343798</c:v>
                      </c:pt>
                      <c:pt idx="1339">
                        <c:v>268.62664794921898</c:v>
                      </c:pt>
                      <c:pt idx="1340">
                        <c:v>268.82695312499999</c:v>
                      </c:pt>
                      <c:pt idx="1341">
                        <c:v>269.02689208984395</c:v>
                      </c:pt>
                      <c:pt idx="1342">
                        <c:v>269.230224609375</c:v>
                      </c:pt>
                      <c:pt idx="1343">
                        <c:v>269.43052978515601</c:v>
                      </c:pt>
                      <c:pt idx="1344">
                        <c:v>269.61662597656198</c:v>
                      </c:pt>
                      <c:pt idx="1345">
                        <c:v>269.81781005859398</c:v>
                      </c:pt>
                      <c:pt idx="1346">
                        <c:v>270.020263671875</c:v>
                      </c:pt>
                      <c:pt idx="1347">
                        <c:v>270.21730957031298</c:v>
                      </c:pt>
                      <c:pt idx="1348">
                        <c:v>270.41599121093799</c:v>
                      </c:pt>
                      <c:pt idx="1349">
                        <c:v>270.62220458984399</c:v>
                      </c:pt>
                      <c:pt idx="1350">
                        <c:v>270.81873779296899</c:v>
                      </c:pt>
                      <c:pt idx="1351">
                        <c:v>271.01239013671898</c:v>
                      </c:pt>
                      <c:pt idx="1352">
                        <c:v>271.21319580078102</c:v>
                      </c:pt>
                      <c:pt idx="1353">
                        <c:v>271.42443847656199</c:v>
                      </c:pt>
                      <c:pt idx="1354">
                        <c:v>271.63481445312499</c:v>
                      </c:pt>
                      <c:pt idx="1355">
                        <c:v>271.84104003906202</c:v>
                      </c:pt>
                      <c:pt idx="1356">
                        <c:v>272.03305664062498</c:v>
                      </c:pt>
                      <c:pt idx="1357">
                        <c:v>272.216638183594</c:v>
                      </c:pt>
                      <c:pt idx="1358">
                        <c:v>272.42159423828105</c:v>
                      </c:pt>
                      <c:pt idx="1359">
                        <c:v>272.62277832031299</c:v>
                      </c:pt>
                      <c:pt idx="1360">
                        <c:v>272.82056884765603</c:v>
                      </c:pt>
                      <c:pt idx="1361">
                        <c:v>273.02679443359398</c:v>
                      </c:pt>
                      <c:pt idx="1362">
                        <c:v>273.22169189453103</c:v>
                      </c:pt>
                      <c:pt idx="1363">
                        <c:v>273.41571044921898</c:v>
                      </c:pt>
                      <c:pt idx="1364">
                        <c:v>273.62445068359398</c:v>
                      </c:pt>
                      <c:pt idx="1365">
                        <c:v>273.83029785156202</c:v>
                      </c:pt>
                      <c:pt idx="1366">
                        <c:v>274.02734375</c:v>
                      </c:pt>
                      <c:pt idx="1367">
                        <c:v>274.21722412109398</c:v>
                      </c:pt>
                      <c:pt idx="1368">
                        <c:v>274.418786621094</c:v>
                      </c:pt>
                      <c:pt idx="1369">
                        <c:v>274.625</c:v>
                      </c:pt>
                      <c:pt idx="1370">
                        <c:v>274.81864013671895</c:v>
                      </c:pt>
                      <c:pt idx="1371">
                        <c:v>275.01730957031299</c:v>
                      </c:pt>
                      <c:pt idx="1372">
                        <c:v>275.22189941406202</c:v>
                      </c:pt>
                      <c:pt idx="1373">
                        <c:v>275.41555175781298</c:v>
                      </c:pt>
                      <c:pt idx="1374">
                        <c:v>275.617993164062</c:v>
                      </c:pt>
                      <c:pt idx="1375">
                        <c:v>275.82420654296897</c:v>
                      </c:pt>
                      <c:pt idx="1376">
                        <c:v>276.01408691406198</c:v>
                      </c:pt>
                      <c:pt idx="1377">
                        <c:v>276.20937500000002</c:v>
                      </c:pt>
                      <c:pt idx="1378">
                        <c:v>276.414709472656</c:v>
                      </c:pt>
                      <c:pt idx="1379">
                        <c:v>276.632238769531</c:v>
                      </c:pt>
                      <c:pt idx="1380">
                        <c:v>276.82802734375002</c:v>
                      </c:pt>
                      <c:pt idx="1381">
                        <c:v>277.012866210938</c:v>
                      </c:pt>
                      <c:pt idx="1382">
                        <c:v>277.210290527344</c:v>
                      </c:pt>
                      <c:pt idx="1383">
                        <c:v>277.40482177734395</c:v>
                      </c:pt>
                      <c:pt idx="1384">
                        <c:v>277.61480712890602</c:v>
                      </c:pt>
                      <c:pt idx="1385">
                        <c:v>277.824792480469</c:v>
                      </c:pt>
                      <c:pt idx="1386">
                        <c:v>278.019689941406</c:v>
                      </c:pt>
                      <c:pt idx="1387">
                        <c:v>278.21334228515605</c:v>
                      </c:pt>
                      <c:pt idx="1388">
                        <c:v>278.41490478515601</c:v>
                      </c:pt>
                      <c:pt idx="1389">
                        <c:v>278.62237548828102</c:v>
                      </c:pt>
                      <c:pt idx="1390">
                        <c:v>278.81979980468702</c:v>
                      </c:pt>
                      <c:pt idx="1391">
                        <c:v>279.02476806640601</c:v>
                      </c:pt>
                      <c:pt idx="1392">
                        <c:v>279.227209472656</c:v>
                      </c:pt>
                      <c:pt idx="1393">
                        <c:v>279.41871337890603</c:v>
                      </c:pt>
                      <c:pt idx="1394">
                        <c:v>279.621166992187</c:v>
                      </c:pt>
                      <c:pt idx="1395">
                        <c:v>279.81568603515603</c:v>
                      </c:pt>
                      <c:pt idx="1396">
                        <c:v>280.01523437499998</c:v>
                      </c:pt>
                      <c:pt idx="1397">
                        <c:v>280.21680908203103</c:v>
                      </c:pt>
                      <c:pt idx="1398">
                        <c:v>280.41046142578102</c:v>
                      </c:pt>
                      <c:pt idx="1399">
                        <c:v>280.61505126953102</c:v>
                      </c:pt>
                      <c:pt idx="1400">
                        <c:v>280.820385742187</c:v>
                      </c:pt>
                      <c:pt idx="1401">
                        <c:v>281.02031249999999</c:v>
                      </c:pt>
                      <c:pt idx="1402">
                        <c:v>281.22490234374999</c:v>
                      </c:pt>
                      <c:pt idx="1403">
                        <c:v>281.422692871094</c:v>
                      </c:pt>
                      <c:pt idx="1404">
                        <c:v>281.61634521484399</c:v>
                      </c:pt>
                      <c:pt idx="1405">
                        <c:v>281.81628417968699</c:v>
                      </c:pt>
                      <c:pt idx="1406">
                        <c:v>282.01783447265603</c:v>
                      </c:pt>
                      <c:pt idx="1407">
                        <c:v>282.2265625</c:v>
                      </c:pt>
                      <c:pt idx="1408">
                        <c:v>282.42738037109399</c:v>
                      </c:pt>
                      <c:pt idx="1409">
                        <c:v>282.61436767578101</c:v>
                      </c:pt>
                      <c:pt idx="1410">
                        <c:v>282.808020019531</c:v>
                      </c:pt>
                      <c:pt idx="1411">
                        <c:v>283.00794677734399</c:v>
                      </c:pt>
                      <c:pt idx="1412">
                        <c:v>283.20699462890605</c:v>
                      </c:pt>
                      <c:pt idx="1413">
                        <c:v>283.40819091796897</c:v>
                      </c:pt>
                      <c:pt idx="1414">
                        <c:v>283.620690917969</c:v>
                      </c:pt>
                      <c:pt idx="1415">
                        <c:v>283.82187499999998</c:v>
                      </c:pt>
                      <c:pt idx="1416">
                        <c:v>284.01514892578103</c:v>
                      </c:pt>
                      <c:pt idx="1417">
                        <c:v>284.214196777344</c:v>
                      </c:pt>
                      <c:pt idx="1418">
                        <c:v>284.40947265624999</c:v>
                      </c:pt>
                      <c:pt idx="1419">
                        <c:v>284.60526123046895</c:v>
                      </c:pt>
                      <c:pt idx="1420">
                        <c:v>284.810217285156</c:v>
                      </c:pt>
                      <c:pt idx="1421">
                        <c:v>285.02812499999999</c:v>
                      </c:pt>
                      <c:pt idx="1422">
                        <c:v>285.22177734374998</c:v>
                      </c:pt>
                      <c:pt idx="1423">
                        <c:v>285.40411376953102</c:v>
                      </c:pt>
                      <c:pt idx="1424">
                        <c:v>285.603674316406</c:v>
                      </c:pt>
                      <c:pt idx="1425">
                        <c:v>285.807373046875</c:v>
                      </c:pt>
                      <c:pt idx="1426">
                        <c:v>286.022387695313</c:v>
                      </c:pt>
                      <c:pt idx="1427">
                        <c:v>286.218176269531</c:v>
                      </c:pt>
                      <c:pt idx="1428">
                        <c:v>286.40716552734398</c:v>
                      </c:pt>
                      <c:pt idx="1429">
                        <c:v>286.608728027344</c:v>
                      </c:pt>
                      <c:pt idx="1430">
                        <c:v>286.80954589843799</c:v>
                      </c:pt>
                      <c:pt idx="1431">
                        <c:v>287.00784912109395</c:v>
                      </c:pt>
                      <c:pt idx="1432">
                        <c:v>287.20689697265601</c:v>
                      </c:pt>
                      <c:pt idx="1433">
                        <c:v>287.40845947265603</c:v>
                      </c:pt>
                      <c:pt idx="1434">
                        <c:v>287.60927734375002</c:v>
                      </c:pt>
                      <c:pt idx="1435">
                        <c:v>287.81171875000001</c:v>
                      </c:pt>
                      <c:pt idx="1436">
                        <c:v>288.01416015625</c:v>
                      </c:pt>
                      <c:pt idx="1437">
                        <c:v>288.21661376953102</c:v>
                      </c:pt>
                      <c:pt idx="1438">
                        <c:v>288.41906738281199</c:v>
                      </c:pt>
                      <c:pt idx="1439">
                        <c:v>288.61647949218798</c:v>
                      </c:pt>
                      <c:pt idx="1440">
                        <c:v>288.809240722656</c:v>
                      </c:pt>
                      <c:pt idx="1441">
                        <c:v>289.01295166015603</c:v>
                      </c:pt>
                      <c:pt idx="1442">
                        <c:v>289.21665039062498</c:v>
                      </c:pt>
                      <c:pt idx="1443">
                        <c:v>289.40777587890602</c:v>
                      </c:pt>
                      <c:pt idx="1444">
                        <c:v>289.60017089843802</c:v>
                      </c:pt>
                      <c:pt idx="1445">
                        <c:v>289.80476074218802</c:v>
                      </c:pt>
                      <c:pt idx="1446">
                        <c:v>290.015625</c:v>
                      </c:pt>
                      <c:pt idx="1447">
                        <c:v>290.21341552734395</c:v>
                      </c:pt>
                      <c:pt idx="1448">
                        <c:v>290.40203857421898</c:v>
                      </c:pt>
                      <c:pt idx="1449">
                        <c:v>290.60285644531302</c:v>
                      </c:pt>
                      <c:pt idx="1450">
                        <c:v>290.80944824218801</c:v>
                      </c:pt>
                      <c:pt idx="1451">
                        <c:v>291.01567382812499</c:v>
                      </c:pt>
                      <c:pt idx="1452">
                        <c:v>291.21561279296895</c:v>
                      </c:pt>
                      <c:pt idx="1453">
                        <c:v>291.40961914062501</c:v>
                      </c:pt>
                      <c:pt idx="1454">
                        <c:v>291.61080322265605</c:v>
                      </c:pt>
                      <c:pt idx="1455">
                        <c:v>291.806970214844</c:v>
                      </c:pt>
                      <c:pt idx="1456">
                        <c:v>292.00275878906302</c:v>
                      </c:pt>
                      <c:pt idx="1457">
                        <c:v>292.20772705078105</c:v>
                      </c:pt>
                      <c:pt idx="1458">
                        <c:v>292.40765380859398</c:v>
                      </c:pt>
                      <c:pt idx="1459">
                        <c:v>292.60255126953103</c:v>
                      </c:pt>
                      <c:pt idx="1460">
                        <c:v>292.80374755859395</c:v>
                      </c:pt>
                      <c:pt idx="1461">
                        <c:v>293.01083984374998</c:v>
                      </c:pt>
                      <c:pt idx="1462">
                        <c:v>293.209887695313</c:v>
                      </c:pt>
                      <c:pt idx="1463">
                        <c:v>293.409826660156</c:v>
                      </c:pt>
                      <c:pt idx="1464">
                        <c:v>293.60598144531298</c:v>
                      </c:pt>
                      <c:pt idx="1465">
                        <c:v>293.80466308593702</c:v>
                      </c:pt>
                      <c:pt idx="1466">
                        <c:v>294.01176757812499</c:v>
                      </c:pt>
                      <c:pt idx="1467">
                        <c:v>294.19949951171895</c:v>
                      </c:pt>
                      <c:pt idx="1468">
                        <c:v>294.392260742188</c:v>
                      </c:pt>
                      <c:pt idx="1469">
                        <c:v>294.601879882812</c:v>
                      </c:pt>
                      <c:pt idx="1470">
                        <c:v>294.80936279296895</c:v>
                      </c:pt>
                      <c:pt idx="1471">
                        <c:v>295.01054687499999</c:v>
                      </c:pt>
                      <c:pt idx="1472">
                        <c:v>295.20921630859397</c:v>
                      </c:pt>
                      <c:pt idx="1473">
                        <c:v>295.40449218750001</c:v>
                      </c:pt>
                      <c:pt idx="1474">
                        <c:v>295.59813232421897</c:v>
                      </c:pt>
                      <c:pt idx="1475">
                        <c:v>295.79931640625</c:v>
                      </c:pt>
                      <c:pt idx="1476">
                        <c:v>296.00428466796899</c:v>
                      </c:pt>
                      <c:pt idx="1477">
                        <c:v>296.20635986328102</c:v>
                      </c:pt>
                      <c:pt idx="1478">
                        <c:v>296.40881347656199</c:v>
                      </c:pt>
                      <c:pt idx="1479">
                        <c:v>296.60875244140601</c:v>
                      </c:pt>
                      <c:pt idx="1480">
                        <c:v>296.80454101562498</c:v>
                      </c:pt>
                      <c:pt idx="1481">
                        <c:v>297.001953125</c:v>
                      </c:pt>
                      <c:pt idx="1482">
                        <c:v>297.20062255859398</c:v>
                      </c:pt>
                      <c:pt idx="1483">
                        <c:v>297.400561523438</c:v>
                      </c:pt>
                      <c:pt idx="1484">
                        <c:v>297.60551757812499</c:v>
                      </c:pt>
                      <c:pt idx="1485">
                        <c:v>297.80418701171897</c:v>
                      </c:pt>
                      <c:pt idx="1486">
                        <c:v>297.99946289062501</c:v>
                      </c:pt>
                      <c:pt idx="1487">
                        <c:v>298.20228271484399</c:v>
                      </c:pt>
                      <c:pt idx="1488">
                        <c:v>298.40184326171897</c:v>
                      </c:pt>
                      <c:pt idx="1489">
                        <c:v>298.610192871094</c:v>
                      </c:pt>
                      <c:pt idx="1490">
                        <c:v>298.80798339843801</c:v>
                      </c:pt>
                      <c:pt idx="1491">
                        <c:v>298.99824218750001</c:v>
                      </c:pt>
                      <c:pt idx="1492">
                        <c:v>299.19818115234398</c:v>
                      </c:pt>
                      <c:pt idx="1493">
                        <c:v>299.40062255859397</c:v>
                      </c:pt>
                      <c:pt idx="1494">
                        <c:v>299.60357666015602</c:v>
                      </c:pt>
                      <c:pt idx="1495">
                        <c:v>299.79848632812502</c:v>
                      </c:pt>
                      <c:pt idx="1496">
                        <c:v>299.99916992187502</c:v>
                      </c:pt>
                      <c:pt idx="1497">
                        <c:v>300.20212402343799</c:v>
                      </c:pt>
                      <c:pt idx="1498">
                        <c:v>300.39500732421897</c:v>
                      </c:pt>
                      <c:pt idx="1499">
                        <c:v>300.599450683594</c:v>
                      </c:pt>
                      <c:pt idx="1500">
                        <c:v>300.802648925781</c:v>
                      </c:pt>
                      <c:pt idx="1501">
                        <c:v>300.99378662109399</c:v>
                      </c:pt>
                      <c:pt idx="1502">
                        <c:v>301.20504150390605</c:v>
                      </c:pt>
                      <c:pt idx="1503">
                        <c:v>301.412524414063</c:v>
                      </c:pt>
                      <c:pt idx="1504">
                        <c:v>301.60364990234399</c:v>
                      </c:pt>
                      <c:pt idx="1505">
                        <c:v>301.80483398437502</c:v>
                      </c:pt>
                      <c:pt idx="1506">
                        <c:v>302.000244140625</c:v>
                      </c:pt>
                      <c:pt idx="1507">
                        <c:v>302.20018310546897</c:v>
                      </c:pt>
                      <c:pt idx="1508">
                        <c:v>302.40012207031299</c:v>
                      </c:pt>
                      <c:pt idx="1509">
                        <c:v>302.59124755859398</c:v>
                      </c:pt>
                      <c:pt idx="1510">
                        <c:v>302.788159179687</c:v>
                      </c:pt>
                      <c:pt idx="1511">
                        <c:v>302.994384765625</c:v>
                      </c:pt>
                      <c:pt idx="1512">
                        <c:v>303.206140136719</c:v>
                      </c:pt>
                      <c:pt idx="1513">
                        <c:v>303.40229492187501</c:v>
                      </c:pt>
                      <c:pt idx="1514">
                        <c:v>303.59165039062498</c:v>
                      </c:pt>
                      <c:pt idx="1515">
                        <c:v>303.79661865234397</c:v>
                      </c:pt>
                      <c:pt idx="1516">
                        <c:v>304.01416015625</c:v>
                      </c:pt>
                      <c:pt idx="1517">
                        <c:v>304.20778808593701</c:v>
                      </c:pt>
                      <c:pt idx="1518">
                        <c:v>304.38811035156198</c:v>
                      </c:pt>
                      <c:pt idx="1519">
                        <c:v>304.58981933593702</c:v>
                      </c:pt>
                      <c:pt idx="1520">
                        <c:v>304.79426269531302</c:v>
                      </c:pt>
                      <c:pt idx="1521">
                        <c:v>304.99241943359397</c:v>
                      </c:pt>
                      <c:pt idx="1522">
                        <c:v>305.19362792968701</c:v>
                      </c:pt>
                      <c:pt idx="1523">
                        <c:v>305.39356689453103</c:v>
                      </c:pt>
                      <c:pt idx="1524">
                        <c:v>305.59349365234397</c:v>
                      </c:pt>
                      <c:pt idx="1525">
                        <c:v>305.78764648437499</c:v>
                      </c:pt>
                      <c:pt idx="1526">
                        <c:v>305.98883056640602</c:v>
                      </c:pt>
                      <c:pt idx="1527">
                        <c:v>306.19580078125</c:v>
                      </c:pt>
                      <c:pt idx="1528">
                        <c:v>306.39372558593698</c:v>
                      </c:pt>
                      <c:pt idx="1529">
                        <c:v>306.5966796875</c:v>
                      </c:pt>
                      <c:pt idx="1530">
                        <c:v>306.80994873046899</c:v>
                      </c:pt>
                      <c:pt idx="1531">
                        <c:v>307.00937499999998</c:v>
                      </c:pt>
                      <c:pt idx="1532">
                        <c:v>307.19924316406298</c:v>
                      </c:pt>
                      <c:pt idx="1533">
                        <c:v>307.39791259765605</c:v>
                      </c:pt>
                      <c:pt idx="1534">
                        <c:v>307.59532470703101</c:v>
                      </c:pt>
                      <c:pt idx="1535">
                        <c:v>307.79200439453103</c:v>
                      </c:pt>
                      <c:pt idx="1536">
                        <c:v>307.99696044921899</c:v>
                      </c:pt>
                      <c:pt idx="1537">
                        <c:v>308.19060058593698</c:v>
                      </c:pt>
                      <c:pt idx="1538">
                        <c:v>308.38551025390603</c:v>
                      </c:pt>
                      <c:pt idx="1539">
                        <c:v>308.59121093750002</c:v>
                      </c:pt>
                      <c:pt idx="1540">
                        <c:v>308.79240722656198</c:v>
                      </c:pt>
                      <c:pt idx="1541">
                        <c:v>308.99360351562501</c:v>
                      </c:pt>
                      <c:pt idx="1542">
                        <c:v>309.19730224609395</c:v>
                      </c:pt>
                      <c:pt idx="1543">
                        <c:v>309.40101318359399</c:v>
                      </c:pt>
                      <c:pt idx="1544">
                        <c:v>309.59768066406298</c:v>
                      </c:pt>
                      <c:pt idx="1545">
                        <c:v>309.79384765625002</c:v>
                      </c:pt>
                      <c:pt idx="1546">
                        <c:v>309.992016601562</c:v>
                      </c:pt>
                      <c:pt idx="1547">
                        <c:v>310.18691406250002</c:v>
                      </c:pt>
                      <c:pt idx="1548">
                        <c:v>310.388098144531</c:v>
                      </c:pt>
                      <c:pt idx="1549">
                        <c:v>310.59230957031298</c:v>
                      </c:pt>
                      <c:pt idx="1550">
                        <c:v>310.78972167968698</c:v>
                      </c:pt>
                      <c:pt idx="1551">
                        <c:v>310.98713378906302</c:v>
                      </c:pt>
                      <c:pt idx="1552">
                        <c:v>311.182055664063</c:v>
                      </c:pt>
                      <c:pt idx="1553">
                        <c:v>311.381994628906</c:v>
                      </c:pt>
                      <c:pt idx="1554">
                        <c:v>311.58872070312498</c:v>
                      </c:pt>
                      <c:pt idx="1555">
                        <c:v>311.79367675781202</c:v>
                      </c:pt>
                      <c:pt idx="1556">
                        <c:v>311.98857421874999</c:v>
                      </c:pt>
                      <c:pt idx="1557">
                        <c:v>312.18474121093698</c:v>
                      </c:pt>
                      <c:pt idx="1558">
                        <c:v>312.390454101562</c:v>
                      </c:pt>
                      <c:pt idx="1559">
                        <c:v>312.58861083984397</c:v>
                      </c:pt>
                      <c:pt idx="1560">
                        <c:v>312.78099365234397</c:v>
                      </c:pt>
                      <c:pt idx="1561">
                        <c:v>312.98898925781202</c:v>
                      </c:pt>
                      <c:pt idx="1562">
                        <c:v>313.19645996093698</c:v>
                      </c:pt>
                      <c:pt idx="1563">
                        <c:v>313.40015869140603</c:v>
                      </c:pt>
                      <c:pt idx="1564">
                        <c:v>313.59381103515602</c:v>
                      </c:pt>
                      <c:pt idx="1565">
                        <c:v>313.78192138671898</c:v>
                      </c:pt>
                      <c:pt idx="1566">
                        <c:v>313.984375</c:v>
                      </c:pt>
                      <c:pt idx="1567">
                        <c:v>314.18858642578101</c:v>
                      </c:pt>
                      <c:pt idx="1568">
                        <c:v>314.38977050781199</c:v>
                      </c:pt>
                      <c:pt idx="1569">
                        <c:v>314.59296875000001</c:v>
                      </c:pt>
                      <c:pt idx="1570">
                        <c:v>314.78786621093701</c:v>
                      </c:pt>
                      <c:pt idx="1571">
                        <c:v>314.98579101562501</c:v>
                      </c:pt>
                      <c:pt idx="1572">
                        <c:v>315.193273925781</c:v>
                      </c:pt>
                      <c:pt idx="1573">
                        <c:v>315.38892822265603</c:v>
                      </c:pt>
                      <c:pt idx="1574">
                        <c:v>315.59011230468701</c:v>
                      </c:pt>
                      <c:pt idx="1575">
                        <c:v>315.792553710937</c:v>
                      </c:pt>
                      <c:pt idx="1576">
                        <c:v>315.996264648438</c:v>
                      </c:pt>
                      <c:pt idx="1577">
                        <c:v>316.19619140625002</c:v>
                      </c:pt>
                      <c:pt idx="1578">
                        <c:v>316.39360351562499</c:v>
                      </c:pt>
                      <c:pt idx="1579">
                        <c:v>316.59354248046895</c:v>
                      </c:pt>
                      <c:pt idx="1580">
                        <c:v>316.79020996093698</c:v>
                      </c:pt>
                      <c:pt idx="1581">
                        <c:v>316.9931640625</c:v>
                      </c:pt>
                      <c:pt idx="1582">
                        <c:v>317.18430175781202</c:v>
                      </c:pt>
                      <c:pt idx="1583">
                        <c:v>317.38247070312502</c:v>
                      </c:pt>
                      <c:pt idx="1584">
                        <c:v>317.59245605468698</c:v>
                      </c:pt>
                      <c:pt idx="1585">
                        <c:v>317.79365234375001</c:v>
                      </c:pt>
                      <c:pt idx="1586">
                        <c:v>317.98929443359395</c:v>
                      </c:pt>
                      <c:pt idx="1587">
                        <c:v>318.190991210937</c:v>
                      </c:pt>
                      <c:pt idx="1588">
                        <c:v>318.397216796875</c:v>
                      </c:pt>
                      <c:pt idx="1589">
                        <c:v>318.592858886719</c:v>
                      </c:pt>
                      <c:pt idx="1590">
                        <c:v>318.79405517578101</c:v>
                      </c:pt>
                      <c:pt idx="1591">
                        <c:v>318.99775390625001</c:v>
                      </c:pt>
                      <c:pt idx="1592">
                        <c:v>319.19390869140602</c:v>
                      </c:pt>
                      <c:pt idx="1593">
                        <c:v>319.39134521484397</c:v>
                      </c:pt>
                      <c:pt idx="1594">
                        <c:v>319.58298339843799</c:v>
                      </c:pt>
                      <c:pt idx="1595">
                        <c:v>319.77586669921897</c:v>
                      </c:pt>
                      <c:pt idx="1596">
                        <c:v>319.98409423828105</c:v>
                      </c:pt>
                      <c:pt idx="1597">
                        <c:v>320.18980712890601</c:v>
                      </c:pt>
                      <c:pt idx="1598">
                        <c:v>320.38596191406299</c:v>
                      </c:pt>
                      <c:pt idx="1599">
                        <c:v>320.592687988281</c:v>
                      </c:pt>
                      <c:pt idx="1600">
                        <c:v>320.79638671875</c:v>
                      </c:pt>
                      <c:pt idx="1601">
                        <c:v>320.98699951171898</c:v>
                      </c:pt>
                      <c:pt idx="1602">
                        <c:v>321.18568115234399</c:v>
                      </c:pt>
                      <c:pt idx="1603">
                        <c:v>321.389404296875</c:v>
                      </c:pt>
                      <c:pt idx="1604">
                        <c:v>321.58481445312498</c:v>
                      </c:pt>
                      <c:pt idx="1605">
                        <c:v>321.78348388671895</c:v>
                      </c:pt>
                      <c:pt idx="1606">
                        <c:v>321.98720703125002</c:v>
                      </c:pt>
                      <c:pt idx="1607">
                        <c:v>322.18336181640603</c:v>
                      </c:pt>
                      <c:pt idx="1608">
                        <c:v>322.38151855468698</c:v>
                      </c:pt>
                      <c:pt idx="1609">
                        <c:v>322.58522949218798</c:v>
                      </c:pt>
                      <c:pt idx="1610">
                        <c:v>322.78441162109397</c:v>
                      </c:pt>
                      <c:pt idx="1611">
                        <c:v>322.982336425781</c:v>
                      </c:pt>
                      <c:pt idx="1612">
                        <c:v>323.18552246093702</c:v>
                      </c:pt>
                      <c:pt idx="1613">
                        <c:v>323.38494873046898</c:v>
                      </c:pt>
                      <c:pt idx="1614">
                        <c:v>323.59117431640601</c:v>
                      </c:pt>
                      <c:pt idx="1615">
                        <c:v>323.79161376953101</c:v>
                      </c:pt>
                      <c:pt idx="1616">
                        <c:v>323.98325195312498</c:v>
                      </c:pt>
                      <c:pt idx="1617">
                        <c:v>324.18393554687498</c:v>
                      </c:pt>
                      <c:pt idx="1618">
                        <c:v>324.387133789063</c:v>
                      </c:pt>
                      <c:pt idx="1619">
                        <c:v>324.58454589843802</c:v>
                      </c:pt>
                      <c:pt idx="1620">
                        <c:v>324.776940917969</c:v>
                      </c:pt>
                      <c:pt idx="1621">
                        <c:v>324.98441162109395</c:v>
                      </c:pt>
                      <c:pt idx="1622">
                        <c:v>325.189367675781</c:v>
                      </c:pt>
                      <c:pt idx="1623">
                        <c:v>325.38302001953105</c:v>
                      </c:pt>
                      <c:pt idx="1624">
                        <c:v>325.579187011719</c:v>
                      </c:pt>
                      <c:pt idx="1625">
                        <c:v>325.77786865234395</c:v>
                      </c:pt>
                      <c:pt idx="1626">
                        <c:v>325.97149658203102</c:v>
                      </c:pt>
                      <c:pt idx="1627">
                        <c:v>326.17192382812499</c:v>
                      </c:pt>
                      <c:pt idx="1628">
                        <c:v>326.37614746093698</c:v>
                      </c:pt>
                      <c:pt idx="1629">
                        <c:v>326.57684326171898</c:v>
                      </c:pt>
                      <c:pt idx="1630">
                        <c:v>326.77501220703101</c:v>
                      </c:pt>
                      <c:pt idx="1631">
                        <c:v>326.974926757812</c:v>
                      </c:pt>
                      <c:pt idx="1632">
                        <c:v>327.17913818359398</c:v>
                      </c:pt>
                      <c:pt idx="1633">
                        <c:v>327.37530517578102</c:v>
                      </c:pt>
                      <c:pt idx="1634">
                        <c:v>327.57347412109397</c:v>
                      </c:pt>
                      <c:pt idx="1635">
                        <c:v>327.774658203125</c:v>
                      </c:pt>
                      <c:pt idx="1636">
                        <c:v>327.98717041015601</c:v>
                      </c:pt>
                      <c:pt idx="1637">
                        <c:v>328.192138671875</c:v>
                      </c:pt>
                      <c:pt idx="1638">
                        <c:v>328.37749023437499</c:v>
                      </c:pt>
                      <c:pt idx="1639">
                        <c:v>328.58371582031299</c:v>
                      </c:pt>
                      <c:pt idx="1640">
                        <c:v>328.79571533203102</c:v>
                      </c:pt>
                      <c:pt idx="1641">
                        <c:v>328.98809814453102</c:v>
                      </c:pt>
                      <c:pt idx="1642">
                        <c:v>329.18048095703102</c:v>
                      </c:pt>
                      <c:pt idx="1643">
                        <c:v>329.37537841796899</c:v>
                      </c:pt>
                      <c:pt idx="1644">
                        <c:v>329.57330322265602</c:v>
                      </c:pt>
                      <c:pt idx="1645">
                        <c:v>329.774487304687</c:v>
                      </c:pt>
                      <c:pt idx="1646">
                        <c:v>329.978930664063</c:v>
                      </c:pt>
                      <c:pt idx="1647">
                        <c:v>330.17435302734395</c:v>
                      </c:pt>
                      <c:pt idx="1648">
                        <c:v>330.37229003906299</c:v>
                      </c:pt>
                      <c:pt idx="1649">
                        <c:v>330.57044677734399</c:v>
                      </c:pt>
                      <c:pt idx="1650">
                        <c:v>330.76735839843798</c:v>
                      </c:pt>
                      <c:pt idx="1651">
                        <c:v>330.981115722656</c:v>
                      </c:pt>
                      <c:pt idx="1652">
                        <c:v>331.18229980468698</c:v>
                      </c:pt>
                      <c:pt idx="1653">
                        <c:v>331.37218017578101</c:v>
                      </c:pt>
                      <c:pt idx="1654">
                        <c:v>331.57084960937499</c:v>
                      </c:pt>
                      <c:pt idx="1655">
                        <c:v>331.780847167969</c:v>
                      </c:pt>
                      <c:pt idx="1656">
                        <c:v>331.98505859375001</c:v>
                      </c:pt>
                      <c:pt idx="1657">
                        <c:v>332.18498535156198</c:v>
                      </c:pt>
                      <c:pt idx="1658">
                        <c:v>332.38441162109399</c:v>
                      </c:pt>
                      <c:pt idx="1659">
                        <c:v>332.57679443359399</c:v>
                      </c:pt>
                      <c:pt idx="1660">
                        <c:v>332.77723388671899</c:v>
                      </c:pt>
                      <c:pt idx="1661">
                        <c:v>332.97968750000001</c:v>
                      </c:pt>
                      <c:pt idx="1662">
                        <c:v>333.17786865234399</c:v>
                      </c:pt>
                      <c:pt idx="1663">
                        <c:v>333.37529296874999</c:v>
                      </c:pt>
                      <c:pt idx="1664">
                        <c:v>333.58400878906298</c:v>
                      </c:pt>
                      <c:pt idx="1665">
                        <c:v>333.78520507812499</c:v>
                      </c:pt>
                      <c:pt idx="1666">
                        <c:v>333.970056152344</c:v>
                      </c:pt>
                      <c:pt idx="1667">
                        <c:v>334.16671142578105</c:v>
                      </c:pt>
                      <c:pt idx="1668">
                        <c:v>334.365393066406</c:v>
                      </c:pt>
                      <c:pt idx="1669">
                        <c:v>334.56481933593699</c:v>
                      </c:pt>
                      <c:pt idx="1670">
                        <c:v>334.77730712890605</c:v>
                      </c:pt>
                      <c:pt idx="1671">
                        <c:v>334.981518554687</c:v>
                      </c:pt>
                      <c:pt idx="1672">
                        <c:v>335.17266845703102</c:v>
                      </c:pt>
                      <c:pt idx="1673">
                        <c:v>335.37335205078102</c:v>
                      </c:pt>
                      <c:pt idx="1674">
                        <c:v>335.57756347656198</c:v>
                      </c:pt>
                      <c:pt idx="1675">
                        <c:v>335.77674560546899</c:v>
                      </c:pt>
                      <c:pt idx="1676">
                        <c:v>335.978674316406</c:v>
                      </c:pt>
                      <c:pt idx="1677">
                        <c:v>336.179357910156</c:v>
                      </c:pt>
                      <c:pt idx="1678">
                        <c:v>336.37048339843801</c:v>
                      </c:pt>
                      <c:pt idx="1679">
                        <c:v>336.56789550781201</c:v>
                      </c:pt>
                      <c:pt idx="1680">
                        <c:v>336.77589111328103</c:v>
                      </c:pt>
                      <c:pt idx="1681">
                        <c:v>336.97758789062499</c:v>
                      </c:pt>
                      <c:pt idx="1682">
                        <c:v>337.17322998046899</c:v>
                      </c:pt>
                      <c:pt idx="1683">
                        <c:v>337.36562500000002</c:v>
                      </c:pt>
                      <c:pt idx="1684">
                        <c:v>337.57863769531298</c:v>
                      </c:pt>
                      <c:pt idx="1685">
                        <c:v>337.78233642578101</c:v>
                      </c:pt>
                      <c:pt idx="1686">
                        <c:v>337.96920166015605</c:v>
                      </c:pt>
                      <c:pt idx="1687">
                        <c:v>338.182458496094</c:v>
                      </c:pt>
                      <c:pt idx="1688">
                        <c:v>338.37661132812502</c:v>
                      </c:pt>
                      <c:pt idx="1689">
                        <c:v>338.56522216796895</c:v>
                      </c:pt>
                      <c:pt idx="1690">
                        <c:v>338.77722167968699</c:v>
                      </c:pt>
                      <c:pt idx="1691">
                        <c:v>338.97716064453101</c:v>
                      </c:pt>
                      <c:pt idx="1692">
                        <c:v>339.17131347656198</c:v>
                      </c:pt>
                      <c:pt idx="1693">
                        <c:v>339.36999511718801</c:v>
                      </c:pt>
                      <c:pt idx="1694">
                        <c:v>339.57192382812502</c:v>
                      </c:pt>
                      <c:pt idx="1695">
                        <c:v>339.76682128906299</c:v>
                      </c:pt>
                      <c:pt idx="1696">
                        <c:v>339.96047363281201</c:v>
                      </c:pt>
                      <c:pt idx="1697">
                        <c:v>340.17674560546897</c:v>
                      </c:pt>
                      <c:pt idx="1698">
                        <c:v>340.37591552734398</c:v>
                      </c:pt>
                      <c:pt idx="1699">
                        <c:v>340.57082519531298</c:v>
                      </c:pt>
                      <c:pt idx="1700">
                        <c:v>340.78208007812498</c:v>
                      </c:pt>
                      <c:pt idx="1701">
                        <c:v>340.97194824218798</c:v>
                      </c:pt>
                      <c:pt idx="1702">
                        <c:v>341.16257324218799</c:v>
                      </c:pt>
                      <c:pt idx="1703">
                        <c:v>341.36427001953103</c:v>
                      </c:pt>
                      <c:pt idx="1704">
                        <c:v>341.56922607421899</c:v>
                      </c:pt>
                      <c:pt idx="1705">
                        <c:v>341.76865234374998</c:v>
                      </c:pt>
                      <c:pt idx="1706">
                        <c:v>341.96533203125</c:v>
                      </c:pt>
                      <c:pt idx="1707">
                        <c:v>342.16778564453102</c:v>
                      </c:pt>
                      <c:pt idx="1708">
                        <c:v>342.37224121093698</c:v>
                      </c:pt>
                      <c:pt idx="1709">
                        <c:v>342.58348388671897</c:v>
                      </c:pt>
                      <c:pt idx="1710">
                        <c:v>342.782153320313</c:v>
                      </c:pt>
                      <c:pt idx="1711">
                        <c:v>342.97253417968699</c:v>
                      </c:pt>
                      <c:pt idx="1712">
                        <c:v>343.166186523438</c:v>
                      </c:pt>
                      <c:pt idx="1713">
                        <c:v>343.36309814453102</c:v>
                      </c:pt>
                      <c:pt idx="1714">
                        <c:v>343.56805419921898</c:v>
                      </c:pt>
                      <c:pt idx="1715">
                        <c:v>343.767993164063</c:v>
                      </c:pt>
                      <c:pt idx="1716">
                        <c:v>343.96540527343802</c:v>
                      </c:pt>
                      <c:pt idx="1717">
                        <c:v>344.17036132812501</c:v>
                      </c:pt>
                      <c:pt idx="1718">
                        <c:v>344.375329589844</c:v>
                      </c:pt>
                      <c:pt idx="1719">
                        <c:v>344.57199707031299</c:v>
                      </c:pt>
                      <c:pt idx="1720">
                        <c:v>344.768151855469</c:v>
                      </c:pt>
                      <c:pt idx="1721">
                        <c:v>344.96506347656202</c:v>
                      </c:pt>
                      <c:pt idx="1722">
                        <c:v>345.16247558593699</c:v>
                      </c:pt>
                      <c:pt idx="1723">
                        <c:v>345.36994628906302</c:v>
                      </c:pt>
                      <c:pt idx="1724">
                        <c:v>345.57491455078105</c:v>
                      </c:pt>
                      <c:pt idx="1725">
                        <c:v>345.76906738281201</c:v>
                      </c:pt>
                      <c:pt idx="1726">
                        <c:v>345.97276611328101</c:v>
                      </c:pt>
                      <c:pt idx="1727">
                        <c:v>346.18100585937498</c:v>
                      </c:pt>
                      <c:pt idx="1728">
                        <c:v>346.37641601562501</c:v>
                      </c:pt>
                      <c:pt idx="1729">
                        <c:v>346.576330566406</c:v>
                      </c:pt>
                      <c:pt idx="1730">
                        <c:v>346.77199707031298</c:v>
                      </c:pt>
                      <c:pt idx="1731">
                        <c:v>346.96490478515602</c:v>
                      </c:pt>
                      <c:pt idx="1732">
                        <c:v>347.17362060546895</c:v>
                      </c:pt>
                      <c:pt idx="1733">
                        <c:v>347.37429199218798</c:v>
                      </c:pt>
                      <c:pt idx="1734">
                        <c:v>347.56544189453103</c:v>
                      </c:pt>
                      <c:pt idx="1735">
                        <c:v>347.76286621093698</c:v>
                      </c:pt>
                      <c:pt idx="1736">
                        <c:v>347.97158203125002</c:v>
                      </c:pt>
                      <c:pt idx="1737">
                        <c:v>348.17655029296895</c:v>
                      </c:pt>
                      <c:pt idx="1738">
                        <c:v>348.36267089843801</c:v>
                      </c:pt>
                      <c:pt idx="1739">
                        <c:v>348.56561279296898</c:v>
                      </c:pt>
                      <c:pt idx="1740">
                        <c:v>348.771813964844</c:v>
                      </c:pt>
                      <c:pt idx="1741">
                        <c:v>348.96420898437498</c:v>
                      </c:pt>
                      <c:pt idx="1742">
                        <c:v>349.16790771484398</c:v>
                      </c:pt>
                      <c:pt idx="1743">
                        <c:v>349.373620605469</c:v>
                      </c:pt>
                      <c:pt idx="1744">
                        <c:v>349.56904296875001</c:v>
                      </c:pt>
                      <c:pt idx="1745">
                        <c:v>349.76318359375</c:v>
                      </c:pt>
                      <c:pt idx="1746">
                        <c:v>349.96312255859397</c:v>
                      </c:pt>
                      <c:pt idx="1747">
                        <c:v>350.15501708984397</c:v>
                      </c:pt>
                      <c:pt idx="1748">
                        <c:v>350.35821533203102</c:v>
                      </c:pt>
                      <c:pt idx="1749">
                        <c:v>350.56367187500001</c:v>
                      </c:pt>
                      <c:pt idx="1750">
                        <c:v>350.75983886718802</c:v>
                      </c:pt>
                      <c:pt idx="1751">
                        <c:v>350.960534667969</c:v>
                      </c:pt>
                      <c:pt idx="1752">
                        <c:v>351.16044921874999</c:v>
                      </c:pt>
                      <c:pt idx="1753">
                        <c:v>351.36289062499998</c:v>
                      </c:pt>
                      <c:pt idx="1754">
                        <c:v>351.562084960937</c:v>
                      </c:pt>
                      <c:pt idx="1755">
                        <c:v>351.76956787109395</c:v>
                      </c:pt>
                      <c:pt idx="1756">
                        <c:v>351.968994140625</c:v>
                      </c:pt>
                      <c:pt idx="1757">
                        <c:v>352.15886230468698</c:v>
                      </c:pt>
                      <c:pt idx="1758">
                        <c:v>352.35626220703102</c:v>
                      </c:pt>
                      <c:pt idx="1759">
                        <c:v>352.56927490234398</c:v>
                      </c:pt>
                      <c:pt idx="1760">
                        <c:v>352.77801513671898</c:v>
                      </c:pt>
                      <c:pt idx="1761">
                        <c:v>352.96612548828102</c:v>
                      </c:pt>
                      <c:pt idx="1762">
                        <c:v>353.15977783203101</c:v>
                      </c:pt>
                      <c:pt idx="1763">
                        <c:v>353.36347656250001</c:v>
                      </c:pt>
                      <c:pt idx="1764">
                        <c:v>353.56391601562501</c:v>
                      </c:pt>
                      <c:pt idx="1765">
                        <c:v>353.76132812499998</c:v>
                      </c:pt>
                      <c:pt idx="1766">
                        <c:v>353.967041015625</c:v>
                      </c:pt>
                      <c:pt idx="1767">
                        <c:v>354.164465332031</c:v>
                      </c:pt>
                      <c:pt idx="1768">
                        <c:v>354.35434570312498</c:v>
                      </c:pt>
                      <c:pt idx="1769">
                        <c:v>354.55605468750002</c:v>
                      </c:pt>
                      <c:pt idx="1770">
                        <c:v>354.75773925781198</c:v>
                      </c:pt>
                      <c:pt idx="1771">
                        <c:v>354.96143798828103</c:v>
                      </c:pt>
                      <c:pt idx="1772">
                        <c:v>355.16965332031299</c:v>
                      </c:pt>
                      <c:pt idx="1773">
                        <c:v>355.368322753906</c:v>
                      </c:pt>
                      <c:pt idx="1774">
                        <c:v>355.55820312499998</c:v>
                      </c:pt>
                      <c:pt idx="1775">
                        <c:v>355.75437011718799</c:v>
                      </c:pt>
                      <c:pt idx="1776">
                        <c:v>355.953039550781</c:v>
                      </c:pt>
                      <c:pt idx="1777">
                        <c:v>356.15371093750002</c:v>
                      </c:pt>
                      <c:pt idx="1778">
                        <c:v>356.35491943359398</c:v>
                      </c:pt>
                      <c:pt idx="1779">
                        <c:v>356.55612792968702</c:v>
                      </c:pt>
                      <c:pt idx="1780">
                        <c:v>356.768627929687</c:v>
                      </c:pt>
                      <c:pt idx="1781">
                        <c:v>356.96854248046895</c:v>
                      </c:pt>
                      <c:pt idx="1782">
                        <c:v>357.16092529296895</c:v>
                      </c:pt>
                      <c:pt idx="1783">
                        <c:v>357.35330810546895</c:v>
                      </c:pt>
                      <c:pt idx="1784">
                        <c:v>357.56204833984395</c:v>
                      </c:pt>
                      <c:pt idx="1785">
                        <c:v>357.76450195312498</c:v>
                      </c:pt>
                      <c:pt idx="1786">
                        <c:v>357.95991210937501</c:v>
                      </c:pt>
                      <c:pt idx="1787">
                        <c:v>358.16412353515602</c:v>
                      </c:pt>
                      <c:pt idx="1788">
                        <c:v>358.35850830078101</c:v>
                      </c:pt>
                      <c:pt idx="1789">
                        <c:v>358.55467529296897</c:v>
                      </c:pt>
                      <c:pt idx="1790">
                        <c:v>358.758386230469</c:v>
                      </c:pt>
                      <c:pt idx="1791">
                        <c:v>358.95905761718802</c:v>
                      </c:pt>
                      <c:pt idx="1792">
                        <c:v>359.154455566406</c:v>
                      </c:pt>
                      <c:pt idx="1793">
                        <c:v>359.363195800781</c:v>
                      </c:pt>
                      <c:pt idx="1794">
                        <c:v>359.56766357421895</c:v>
                      </c:pt>
                      <c:pt idx="1795">
                        <c:v>359.76508789062501</c:v>
                      </c:pt>
                      <c:pt idx="1796">
                        <c:v>359.97382812500001</c:v>
                      </c:pt>
                      <c:pt idx="1797">
                        <c:v>360.16997070312499</c:v>
                      </c:pt>
                      <c:pt idx="1798">
                        <c:v>360.35982666015605</c:v>
                      </c:pt>
                      <c:pt idx="1799">
                        <c:v>360.55976562500001</c:v>
                      </c:pt>
                      <c:pt idx="1800">
                        <c:v>360.76347656249999</c:v>
                      </c:pt>
                      <c:pt idx="1801">
                        <c:v>360.964672851562</c:v>
                      </c:pt>
                      <c:pt idx="1802">
                        <c:v>361.16260986328103</c:v>
                      </c:pt>
                      <c:pt idx="1803">
                        <c:v>361.359289550781</c:v>
                      </c:pt>
                      <c:pt idx="1804">
                        <c:v>361.554931640625</c:v>
                      </c:pt>
                      <c:pt idx="1805">
                        <c:v>361.75611572265603</c:v>
                      </c:pt>
                      <c:pt idx="1806">
                        <c:v>361.96485595703103</c:v>
                      </c:pt>
                      <c:pt idx="1807">
                        <c:v>362.16604003906298</c:v>
                      </c:pt>
                      <c:pt idx="1808">
                        <c:v>362.35012207031298</c:v>
                      </c:pt>
                      <c:pt idx="1809">
                        <c:v>362.555090332031</c:v>
                      </c:pt>
                      <c:pt idx="1810">
                        <c:v>362.76005859374999</c:v>
                      </c:pt>
                      <c:pt idx="1811">
                        <c:v>362.96071777343798</c:v>
                      </c:pt>
                      <c:pt idx="1812">
                        <c:v>363.16818847656202</c:v>
                      </c:pt>
                      <c:pt idx="1813">
                        <c:v>363.35985107421897</c:v>
                      </c:pt>
                      <c:pt idx="1814">
                        <c:v>363.554772949219</c:v>
                      </c:pt>
                      <c:pt idx="1815">
                        <c:v>363.75419921874999</c:v>
                      </c:pt>
                      <c:pt idx="1816">
                        <c:v>363.95361328125</c:v>
                      </c:pt>
                      <c:pt idx="1817">
                        <c:v>364.14975585937498</c:v>
                      </c:pt>
                      <c:pt idx="1818">
                        <c:v>364.34013671874999</c:v>
                      </c:pt>
                      <c:pt idx="1819">
                        <c:v>364.54310302734399</c:v>
                      </c:pt>
                      <c:pt idx="1820">
                        <c:v>364.761389160156</c:v>
                      </c:pt>
                      <c:pt idx="1821">
                        <c:v>364.96131591796899</c:v>
                      </c:pt>
                      <c:pt idx="1822">
                        <c:v>365.15118408203102</c:v>
                      </c:pt>
                      <c:pt idx="1823">
                        <c:v>365.36192626953101</c:v>
                      </c:pt>
                      <c:pt idx="1824">
                        <c:v>365.57318115234398</c:v>
                      </c:pt>
                      <c:pt idx="1825">
                        <c:v>365.76682128906299</c:v>
                      </c:pt>
                      <c:pt idx="1826">
                        <c:v>365.95166015625</c:v>
                      </c:pt>
                      <c:pt idx="1827">
                        <c:v>366.14782714843801</c:v>
                      </c:pt>
                      <c:pt idx="1828">
                        <c:v>366.355297851562</c:v>
                      </c:pt>
                      <c:pt idx="1829">
                        <c:v>366.556481933594</c:v>
                      </c:pt>
                      <c:pt idx="1830">
                        <c:v>366.75769042968699</c:v>
                      </c:pt>
                      <c:pt idx="1831">
                        <c:v>366.95887451171899</c:v>
                      </c:pt>
                      <c:pt idx="1832">
                        <c:v>367.152502441406</c:v>
                      </c:pt>
                      <c:pt idx="1833">
                        <c:v>367.347412109375</c:v>
                      </c:pt>
                      <c:pt idx="1834">
                        <c:v>367.54986572265602</c:v>
                      </c:pt>
                      <c:pt idx="1835">
                        <c:v>367.74653320312501</c:v>
                      </c:pt>
                      <c:pt idx="1836">
                        <c:v>367.962805175781</c:v>
                      </c:pt>
                      <c:pt idx="1837">
                        <c:v>368.16851806640602</c:v>
                      </c:pt>
                      <c:pt idx="1838">
                        <c:v>368.35085449218798</c:v>
                      </c:pt>
                      <c:pt idx="1839">
                        <c:v>368.55455322265601</c:v>
                      </c:pt>
                      <c:pt idx="1840">
                        <c:v>368.75323486328102</c:v>
                      </c:pt>
                      <c:pt idx="1841">
                        <c:v>368.94111328125001</c:v>
                      </c:pt>
                      <c:pt idx="1842">
                        <c:v>369.14229736328105</c:v>
                      </c:pt>
                      <c:pt idx="1843">
                        <c:v>369.35302734375</c:v>
                      </c:pt>
                      <c:pt idx="1844">
                        <c:v>369.561767578125</c:v>
                      </c:pt>
                      <c:pt idx="1845">
                        <c:v>369.767248535156</c:v>
                      </c:pt>
                      <c:pt idx="1846">
                        <c:v>369.96339111328103</c:v>
                      </c:pt>
                      <c:pt idx="1847">
                        <c:v>370.15451660156202</c:v>
                      </c:pt>
                      <c:pt idx="1848">
                        <c:v>370.35445556640605</c:v>
                      </c:pt>
                      <c:pt idx="1849">
                        <c:v>370.55638427734397</c:v>
                      </c:pt>
                      <c:pt idx="1850">
                        <c:v>370.74550781250002</c:v>
                      </c:pt>
                      <c:pt idx="1851">
                        <c:v>370.94594726562502</c:v>
                      </c:pt>
                      <c:pt idx="1852">
                        <c:v>371.155432128906</c:v>
                      </c:pt>
                      <c:pt idx="1853">
                        <c:v>371.356115722656</c:v>
                      </c:pt>
                      <c:pt idx="1854">
                        <c:v>371.55604248046899</c:v>
                      </c:pt>
                      <c:pt idx="1855">
                        <c:v>371.75599365234399</c:v>
                      </c:pt>
                      <c:pt idx="1856">
                        <c:v>371.95216064453103</c:v>
                      </c:pt>
                      <c:pt idx="1857">
                        <c:v>372.14830322265601</c:v>
                      </c:pt>
                      <c:pt idx="1858">
                        <c:v>372.34697265624999</c:v>
                      </c:pt>
                      <c:pt idx="1859">
                        <c:v>372.54564208984397</c:v>
                      </c:pt>
                      <c:pt idx="1860">
                        <c:v>372.74934082031302</c:v>
                      </c:pt>
                      <c:pt idx="1861">
                        <c:v>372.96185302734398</c:v>
                      </c:pt>
                      <c:pt idx="1862">
                        <c:v>373.16557617187499</c:v>
                      </c:pt>
                      <c:pt idx="1863">
                        <c:v>373.35418701171898</c:v>
                      </c:pt>
                      <c:pt idx="1864">
                        <c:v>373.54530029296899</c:v>
                      </c:pt>
                      <c:pt idx="1865">
                        <c:v>373.74827880859397</c:v>
                      </c:pt>
                      <c:pt idx="1866">
                        <c:v>373.949462890625</c:v>
                      </c:pt>
                      <c:pt idx="1867">
                        <c:v>374.14887695312501</c:v>
                      </c:pt>
                      <c:pt idx="1868">
                        <c:v>374.35133056640603</c:v>
                      </c:pt>
                      <c:pt idx="1869">
                        <c:v>374.55881347656202</c:v>
                      </c:pt>
                      <c:pt idx="1870">
                        <c:v>374.75120849609397</c:v>
                      </c:pt>
                      <c:pt idx="1871">
                        <c:v>374.94860839843801</c:v>
                      </c:pt>
                      <c:pt idx="1872">
                        <c:v>375.15733642578101</c:v>
                      </c:pt>
                      <c:pt idx="1873">
                        <c:v>375.35024414062502</c:v>
                      </c:pt>
                      <c:pt idx="1874">
                        <c:v>375.54389648437501</c:v>
                      </c:pt>
                      <c:pt idx="1875">
                        <c:v>375.74205322265601</c:v>
                      </c:pt>
                      <c:pt idx="1876">
                        <c:v>375.949536132812</c:v>
                      </c:pt>
                      <c:pt idx="1877">
                        <c:v>376.14570312500001</c:v>
                      </c:pt>
                      <c:pt idx="1878">
                        <c:v>376.34688720703105</c:v>
                      </c:pt>
                      <c:pt idx="1879">
                        <c:v>376.55562744140605</c:v>
                      </c:pt>
                      <c:pt idx="1880">
                        <c:v>376.74423828124998</c:v>
                      </c:pt>
                      <c:pt idx="1881">
                        <c:v>376.94340820312499</c:v>
                      </c:pt>
                      <c:pt idx="1882">
                        <c:v>377.14586181640601</c:v>
                      </c:pt>
                      <c:pt idx="1883">
                        <c:v>377.35032958984397</c:v>
                      </c:pt>
                      <c:pt idx="1884">
                        <c:v>377.55026855468702</c:v>
                      </c:pt>
                      <c:pt idx="1885">
                        <c:v>377.74138183593698</c:v>
                      </c:pt>
                      <c:pt idx="1886">
                        <c:v>377.94508056640603</c:v>
                      </c:pt>
                      <c:pt idx="1887">
                        <c:v>378.15382080078103</c:v>
                      </c:pt>
                      <c:pt idx="1888">
                        <c:v>378.353759765625</c:v>
                      </c:pt>
                      <c:pt idx="1889">
                        <c:v>378.54162597656199</c:v>
                      </c:pt>
                      <c:pt idx="1890">
                        <c:v>378.74281005859399</c:v>
                      </c:pt>
                      <c:pt idx="1891">
                        <c:v>378.94852294921895</c:v>
                      </c:pt>
                      <c:pt idx="1892">
                        <c:v>379.15524902343799</c:v>
                      </c:pt>
                      <c:pt idx="1893">
                        <c:v>379.353918457031</c:v>
                      </c:pt>
                      <c:pt idx="1894">
                        <c:v>379.549560546875</c:v>
                      </c:pt>
                      <c:pt idx="1895">
                        <c:v>379.74824218750001</c:v>
                      </c:pt>
                      <c:pt idx="1896">
                        <c:v>379.93937988281198</c:v>
                      </c:pt>
                      <c:pt idx="1897">
                        <c:v>380.14182128906299</c:v>
                      </c:pt>
                      <c:pt idx="1898">
                        <c:v>380.34174804687501</c:v>
                      </c:pt>
                      <c:pt idx="1899">
                        <c:v>380.53916015624998</c:v>
                      </c:pt>
                      <c:pt idx="1900">
                        <c:v>380.74034423828101</c:v>
                      </c:pt>
                      <c:pt idx="1901">
                        <c:v>380.93778076171895</c:v>
                      </c:pt>
                      <c:pt idx="1902">
                        <c:v>381.13520507812501</c:v>
                      </c:pt>
                      <c:pt idx="1903">
                        <c:v>381.34393310546898</c:v>
                      </c:pt>
                      <c:pt idx="1904">
                        <c:v>381.554443359375</c:v>
                      </c:pt>
                      <c:pt idx="1905">
                        <c:v>381.740551757812</c:v>
                      </c:pt>
                      <c:pt idx="1906">
                        <c:v>381.93996582031298</c:v>
                      </c:pt>
                      <c:pt idx="1907">
                        <c:v>382.14995117187499</c:v>
                      </c:pt>
                      <c:pt idx="1908">
                        <c:v>382.351147460937</c:v>
                      </c:pt>
                      <c:pt idx="1909">
                        <c:v>382.546557617188</c:v>
                      </c:pt>
                      <c:pt idx="1910">
                        <c:v>382.73894042968698</c:v>
                      </c:pt>
                      <c:pt idx="1911">
                        <c:v>382.94088134765605</c:v>
                      </c:pt>
                      <c:pt idx="1912">
                        <c:v>383.148352050781</c:v>
                      </c:pt>
                      <c:pt idx="1913">
                        <c:v>383.34877929687502</c:v>
                      </c:pt>
                      <c:pt idx="1914">
                        <c:v>383.54243164062501</c:v>
                      </c:pt>
                      <c:pt idx="1915">
                        <c:v>383.736083984375</c:v>
                      </c:pt>
                      <c:pt idx="1916">
                        <c:v>383.93275146484399</c:v>
                      </c:pt>
                      <c:pt idx="1917">
                        <c:v>384.13217773437498</c:v>
                      </c:pt>
                      <c:pt idx="1918">
                        <c:v>384.33662109375001</c:v>
                      </c:pt>
                      <c:pt idx="1919">
                        <c:v>384.53780517578105</c:v>
                      </c:pt>
                      <c:pt idx="1920">
                        <c:v>384.74151611328102</c:v>
                      </c:pt>
                      <c:pt idx="1921">
                        <c:v>384.96030273437498</c:v>
                      </c:pt>
                      <c:pt idx="1922">
                        <c:v>385.16778564453102</c:v>
                      </c:pt>
                      <c:pt idx="1923">
                        <c:v>385.36143798828101</c:v>
                      </c:pt>
                      <c:pt idx="1924">
                        <c:v>385.54628906250002</c:v>
                      </c:pt>
                      <c:pt idx="1925">
                        <c:v>385.73291015625</c:v>
                      </c:pt>
                      <c:pt idx="1926">
                        <c:v>385.93836669921899</c:v>
                      </c:pt>
                      <c:pt idx="1927">
                        <c:v>386.14332275390603</c:v>
                      </c:pt>
                      <c:pt idx="1928">
                        <c:v>386.332678222656</c:v>
                      </c:pt>
                      <c:pt idx="1929">
                        <c:v>386.54090576171899</c:v>
                      </c:pt>
                      <c:pt idx="1930">
                        <c:v>386.750170898438</c:v>
                      </c:pt>
                      <c:pt idx="1931">
                        <c:v>386.950109863281</c:v>
                      </c:pt>
                      <c:pt idx="1932">
                        <c:v>387.15076904296899</c:v>
                      </c:pt>
                      <c:pt idx="1933">
                        <c:v>387.34062499999999</c:v>
                      </c:pt>
                      <c:pt idx="1934">
                        <c:v>387.53177490234395</c:v>
                      </c:pt>
                      <c:pt idx="1935">
                        <c:v>387.73800048828105</c:v>
                      </c:pt>
                      <c:pt idx="1936">
                        <c:v>387.94221191406302</c:v>
                      </c:pt>
                      <c:pt idx="1937">
                        <c:v>388.13710937500002</c:v>
                      </c:pt>
                      <c:pt idx="1938">
                        <c:v>388.33903808593698</c:v>
                      </c:pt>
                      <c:pt idx="1939">
                        <c:v>388.53771972656199</c:v>
                      </c:pt>
                      <c:pt idx="1940">
                        <c:v>388.73891601562502</c:v>
                      </c:pt>
                      <c:pt idx="1941">
                        <c:v>388.94135742187501</c:v>
                      </c:pt>
                      <c:pt idx="1942">
                        <c:v>389.13751220703102</c:v>
                      </c:pt>
                      <c:pt idx="1943">
                        <c:v>389.33116455078101</c:v>
                      </c:pt>
                      <c:pt idx="1944">
                        <c:v>389.53538818359397</c:v>
                      </c:pt>
                      <c:pt idx="1945">
                        <c:v>389.74035644531301</c:v>
                      </c:pt>
                      <c:pt idx="1946">
                        <c:v>389.94228515625002</c:v>
                      </c:pt>
                      <c:pt idx="1947">
                        <c:v>390.143469238281</c:v>
                      </c:pt>
                      <c:pt idx="1948">
                        <c:v>390.34088134765602</c:v>
                      </c:pt>
                      <c:pt idx="1949">
                        <c:v>390.53577880859399</c:v>
                      </c:pt>
                      <c:pt idx="1950">
                        <c:v>390.73118896484397</c:v>
                      </c:pt>
                      <c:pt idx="1951">
                        <c:v>390.94244384765602</c:v>
                      </c:pt>
                      <c:pt idx="1952">
                        <c:v>391.13861083984398</c:v>
                      </c:pt>
                      <c:pt idx="1953">
                        <c:v>391.33226318359397</c:v>
                      </c:pt>
                      <c:pt idx="1954">
                        <c:v>391.536706542969</c:v>
                      </c:pt>
                      <c:pt idx="1955">
                        <c:v>391.74290771484397</c:v>
                      </c:pt>
                      <c:pt idx="1956">
                        <c:v>391.94711914062498</c:v>
                      </c:pt>
                      <c:pt idx="1957">
                        <c:v>392.14455566406298</c:v>
                      </c:pt>
                      <c:pt idx="1958">
                        <c:v>392.34323730468702</c:v>
                      </c:pt>
                      <c:pt idx="1959">
                        <c:v>392.54116210937502</c:v>
                      </c:pt>
                      <c:pt idx="1960">
                        <c:v>392.734289550781</c:v>
                      </c:pt>
                      <c:pt idx="1961">
                        <c:v>392.93997802734395</c:v>
                      </c:pt>
                      <c:pt idx="1962">
                        <c:v>393.14747314453103</c:v>
                      </c:pt>
                      <c:pt idx="1963">
                        <c:v>393.33861083984397</c:v>
                      </c:pt>
                      <c:pt idx="1964">
                        <c:v>393.53527832031301</c:v>
                      </c:pt>
                      <c:pt idx="1965">
                        <c:v>393.742761230469</c:v>
                      </c:pt>
                      <c:pt idx="1966">
                        <c:v>393.94091796875</c:v>
                      </c:pt>
                      <c:pt idx="1967">
                        <c:v>394.13205566406299</c:v>
                      </c:pt>
                      <c:pt idx="1968">
                        <c:v>394.32570800781201</c:v>
                      </c:pt>
                      <c:pt idx="1969">
                        <c:v>394.52689208984395</c:v>
                      </c:pt>
                      <c:pt idx="1970">
                        <c:v>394.73311767578105</c:v>
                      </c:pt>
                      <c:pt idx="1971">
                        <c:v>394.93857421874998</c:v>
                      </c:pt>
                      <c:pt idx="1972">
                        <c:v>395.15283203125</c:v>
                      </c:pt>
                      <c:pt idx="1973">
                        <c:v>395.342211914063</c:v>
                      </c:pt>
                      <c:pt idx="1974">
                        <c:v>395.53032226562499</c:v>
                      </c:pt>
                      <c:pt idx="1975">
                        <c:v>395.73327636718801</c:v>
                      </c:pt>
                      <c:pt idx="1976">
                        <c:v>395.93446044921899</c:v>
                      </c:pt>
                      <c:pt idx="1977">
                        <c:v>396.12811279296898</c:v>
                      </c:pt>
                      <c:pt idx="1978">
                        <c:v>396.32679443359399</c:v>
                      </c:pt>
                      <c:pt idx="1979">
                        <c:v>396.537524414063</c:v>
                      </c:pt>
                      <c:pt idx="1980">
                        <c:v>396.73117675781202</c:v>
                      </c:pt>
                      <c:pt idx="1981">
                        <c:v>396.93363037109395</c:v>
                      </c:pt>
                      <c:pt idx="1982">
                        <c:v>397.13481445312499</c:v>
                      </c:pt>
                      <c:pt idx="1983">
                        <c:v>397.32769775390602</c:v>
                      </c:pt>
                      <c:pt idx="1984">
                        <c:v>397.53516845703103</c:v>
                      </c:pt>
                      <c:pt idx="1985">
                        <c:v>397.738366699219</c:v>
                      </c:pt>
                      <c:pt idx="1986">
                        <c:v>397.95339355468701</c:v>
                      </c:pt>
                      <c:pt idx="1987">
                        <c:v>398.15131835937501</c:v>
                      </c:pt>
                      <c:pt idx="1988">
                        <c:v>398.33742675781201</c:v>
                      </c:pt>
                      <c:pt idx="1989">
                        <c:v>398.531823730469</c:v>
                      </c:pt>
                      <c:pt idx="1990">
                        <c:v>398.72546386718801</c:v>
                      </c:pt>
                      <c:pt idx="1991">
                        <c:v>398.92791748046898</c:v>
                      </c:pt>
                      <c:pt idx="1992">
                        <c:v>399.12709960937502</c:v>
                      </c:pt>
                      <c:pt idx="1993">
                        <c:v>399.333825683594</c:v>
                      </c:pt>
                      <c:pt idx="1994">
                        <c:v>399.53199462890603</c:v>
                      </c:pt>
                      <c:pt idx="1995">
                        <c:v>399.732666015625</c:v>
                      </c:pt>
                      <c:pt idx="1996">
                        <c:v>399.94265136718798</c:v>
                      </c:pt>
                      <c:pt idx="1997">
                        <c:v>400.13681640624998</c:v>
                      </c:pt>
                      <c:pt idx="1998">
                        <c:v>400.336755371094</c:v>
                      </c:pt>
                      <c:pt idx="1999">
                        <c:v>400.54245605468702</c:v>
                      </c:pt>
                      <c:pt idx="2000">
                        <c:v>400.732836914063</c:v>
                      </c:pt>
                      <c:pt idx="2001">
                        <c:v>400.92774658203103</c:v>
                      </c:pt>
                      <c:pt idx="2002">
                        <c:v>401.13397216796898</c:v>
                      </c:pt>
                      <c:pt idx="2003">
                        <c:v>401.339440917969</c:v>
                      </c:pt>
                      <c:pt idx="2004">
                        <c:v>401.53558349609398</c:v>
                      </c:pt>
                      <c:pt idx="2005">
                        <c:v>401.72871093750001</c:v>
                      </c:pt>
                      <c:pt idx="2006">
                        <c:v>401.925622558594</c:v>
                      </c:pt>
                      <c:pt idx="2007">
                        <c:v>402.12556152343802</c:v>
                      </c:pt>
                      <c:pt idx="2008">
                        <c:v>402.33052978515605</c:v>
                      </c:pt>
                      <c:pt idx="2009">
                        <c:v>402.538012695313</c:v>
                      </c:pt>
                      <c:pt idx="2010">
                        <c:v>402.74172363281201</c:v>
                      </c:pt>
                      <c:pt idx="2011">
                        <c:v>402.932861328125</c:v>
                      </c:pt>
                      <c:pt idx="2012">
                        <c:v>403.13278808593702</c:v>
                      </c:pt>
                      <c:pt idx="2013">
                        <c:v>403.34327392578103</c:v>
                      </c:pt>
                      <c:pt idx="2014">
                        <c:v>403.54119873046898</c:v>
                      </c:pt>
                      <c:pt idx="2015">
                        <c:v>403.73686523437499</c:v>
                      </c:pt>
                      <c:pt idx="2016">
                        <c:v>403.93377685546898</c:v>
                      </c:pt>
                      <c:pt idx="2017">
                        <c:v>404.12791748046897</c:v>
                      </c:pt>
                      <c:pt idx="2018">
                        <c:v>404.32281494140602</c:v>
                      </c:pt>
                      <c:pt idx="2019">
                        <c:v>404.51468505859395</c:v>
                      </c:pt>
                      <c:pt idx="2020">
                        <c:v>404.71586914062499</c:v>
                      </c:pt>
                      <c:pt idx="2021">
                        <c:v>404.92386474609395</c:v>
                      </c:pt>
                      <c:pt idx="2022">
                        <c:v>405.13009033203105</c:v>
                      </c:pt>
                      <c:pt idx="2023">
                        <c:v>405.3408203125</c:v>
                      </c:pt>
                      <c:pt idx="2024">
                        <c:v>405.53571777343802</c:v>
                      </c:pt>
                      <c:pt idx="2025">
                        <c:v>405.722338867188</c:v>
                      </c:pt>
                      <c:pt idx="2026">
                        <c:v>405.922778320313</c:v>
                      </c:pt>
                      <c:pt idx="2027">
                        <c:v>406.120202636719</c:v>
                      </c:pt>
                      <c:pt idx="2028">
                        <c:v>406.31008300781201</c:v>
                      </c:pt>
                      <c:pt idx="2029">
                        <c:v>406.53088378906301</c:v>
                      </c:pt>
                      <c:pt idx="2030">
                        <c:v>406.73659667968701</c:v>
                      </c:pt>
                      <c:pt idx="2031">
                        <c:v>406.92446289062502</c:v>
                      </c:pt>
                      <c:pt idx="2032">
                        <c:v>407.123132324219</c:v>
                      </c:pt>
                      <c:pt idx="2033">
                        <c:v>407.32883300781202</c:v>
                      </c:pt>
                      <c:pt idx="2034">
                        <c:v>407.52802734375001</c:v>
                      </c:pt>
                      <c:pt idx="2035">
                        <c:v>407.71162109375001</c:v>
                      </c:pt>
                      <c:pt idx="2036">
                        <c:v>407.91733398437498</c:v>
                      </c:pt>
                      <c:pt idx="2037">
                        <c:v>408.12354736328103</c:v>
                      </c:pt>
                      <c:pt idx="2038">
                        <c:v>408.32473144531298</c:v>
                      </c:pt>
                      <c:pt idx="2039">
                        <c:v>408.52215576171898</c:v>
                      </c:pt>
                      <c:pt idx="2040">
                        <c:v>408.72711181640602</c:v>
                      </c:pt>
                      <c:pt idx="2041">
                        <c:v>408.92829589843802</c:v>
                      </c:pt>
                      <c:pt idx="2042">
                        <c:v>409.120690917969</c:v>
                      </c:pt>
                      <c:pt idx="2043">
                        <c:v>409.326904296875</c:v>
                      </c:pt>
                      <c:pt idx="2044">
                        <c:v>409.53437500000001</c:v>
                      </c:pt>
                      <c:pt idx="2045">
                        <c:v>409.73054199218797</c:v>
                      </c:pt>
                      <c:pt idx="2046">
                        <c:v>409.91789550781203</c:v>
                      </c:pt>
                      <c:pt idx="2047">
                        <c:v>410.11279296875</c:v>
                      </c:pt>
                      <c:pt idx="2048">
                        <c:v>410.321533203125</c:v>
                      </c:pt>
                      <c:pt idx="2049">
                        <c:v>410.52775878906294</c:v>
                      </c:pt>
                      <c:pt idx="2050">
                        <c:v>410.72819824218794</c:v>
                      </c:pt>
                      <c:pt idx="2051">
                        <c:v>410.92485351562499</c:v>
                      </c:pt>
                      <c:pt idx="2052">
                        <c:v>411.12050781250002</c:v>
                      </c:pt>
                      <c:pt idx="2053">
                        <c:v>411.31992187499998</c:v>
                      </c:pt>
                      <c:pt idx="2054">
                        <c:v>411.52614746093707</c:v>
                      </c:pt>
                      <c:pt idx="2055">
                        <c:v>411.72231445312502</c:v>
                      </c:pt>
                      <c:pt idx="2056">
                        <c:v>411.91645507812501</c:v>
                      </c:pt>
                      <c:pt idx="2057">
                        <c:v>412.13149414062502</c:v>
                      </c:pt>
                      <c:pt idx="2058">
                        <c:v>412.33972167968705</c:v>
                      </c:pt>
                      <c:pt idx="2059">
                        <c:v>412.5283203125</c:v>
                      </c:pt>
                      <c:pt idx="2060">
                        <c:v>412.719970703125</c:v>
                      </c:pt>
                      <c:pt idx="2061">
                        <c:v>412.91865234375001</c:v>
                      </c:pt>
                      <c:pt idx="2062">
                        <c:v>413.12185058593707</c:v>
                      </c:pt>
                      <c:pt idx="2063">
                        <c:v>413.32607421875002</c:v>
                      </c:pt>
                      <c:pt idx="2064">
                        <c:v>413.52524414062498</c:v>
                      </c:pt>
                      <c:pt idx="2065">
                        <c:v>413.72390136718798</c:v>
                      </c:pt>
                      <c:pt idx="2066">
                        <c:v>413.92006835937502</c:v>
                      </c:pt>
                      <c:pt idx="2067">
                        <c:v>414.11496582031293</c:v>
                      </c:pt>
                      <c:pt idx="2068">
                        <c:v>414.31613769531293</c:v>
                      </c:pt>
                      <c:pt idx="2069">
                        <c:v>414.52185058593705</c:v>
                      </c:pt>
                      <c:pt idx="2070">
                        <c:v>414.726318359375</c:v>
                      </c:pt>
                      <c:pt idx="2071">
                        <c:v>414.92375488281203</c:v>
                      </c:pt>
                      <c:pt idx="2072">
                        <c:v>415.12419433593703</c:v>
                      </c:pt>
                      <c:pt idx="2073">
                        <c:v>415.32211914062498</c:v>
                      </c:pt>
                      <c:pt idx="2074">
                        <c:v>415.51828613281202</c:v>
                      </c:pt>
                      <c:pt idx="2075">
                        <c:v>415.72021484375</c:v>
                      </c:pt>
                      <c:pt idx="2076">
                        <c:v>415.91962890625001</c:v>
                      </c:pt>
                      <c:pt idx="2077">
                        <c:v>416.12082519531293</c:v>
                      </c:pt>
                      <c:pt idx="2078">
                        <c:v>416.32001953125001</c:v>
                      </c:pt>
                      <c:pt idx="2079">
                        <c:v>416.52373046874999</c:v>
                      </c:pt>
                      <c:pt idx="2080">
                        <c:v>416.72565917968706</c:v>
                      </c:pt>
                      <c:pt idx="2081">
                        <c:v>416.93112792968702</c:v>
                      </c:pt>
                      <c:pt idx="2082">
                        <c:v>417.12980957031294</c:v>
                      </c:pt>
                      <c:pt idx="2083">
                        <c:v>417.31967773437498</c:v>
                      </c:pt>
                      <c:pt idx="2084">
                        <c:v>417.52463378906293</c:v>
                      </c:pt>
                      <c:pt idx="2085">
                        <c:v>417.72080078124998</c:v>
                      </c:pt>
                      <c:pt idx="2086">
                        <c:v>417.91569824218794</c:v>
                      </c:pt>
                      <c:pt idx="2087">
                        <c:v>418.118896484375</c:v>
                      </c:pt>
                      <c:pt idx="2088">
                        <c:v>418.32009277343798</c:v>
                      </c:pt>
                      <c:pt idx="2089">
                        <c:v>418.52253417968706</c:v>
                      </c:pt>
                      <c:pt idx="2090">
                        <c:v>418.71794433593703</c:v>
                      </c:pt>
                      <c:pt idx="2091">
                        <c:v>418.91535644531297</c:v>
                      </c:pt>
                      <c:pt idx="2092">
                        <c:v>419.11101074218794</c:v>
                      </c:pt>
                      <c:pt idx="2093">
                        <c:v>419.3134765625</c:v>
                      </c:pt>
                      <c:pt idx="2094">
                        <c:v>419.51643066406297</c:v>
                      </c:pt>
                      <c:pt idx="2095">
                        <c:v>419.71132812500002</c:v>
                      </c:pt>
                      <c:pt idx="2096">
                        <c:v>419.91955566406295</c:v>
                      </c:pt>
                      <c:pt idx="2097">
                        <c:v>420.12375488281202</c:v>
                      </c:pt>
                      <c:pt idx="2098">
                        <c:v>420.31489257812501</c:v>
                      </c:pt>
                      <c:pt idx="2099">
                        <c:v>420.51987304687498</c:v>
                      </c:pt>
                      <c:pt idx="2100">
                        <c:v>420.71853027343798</c:v>
                      </c:pt>
                      <c:pt idx="2101">
                        <c:v>420.910400390625</c:v>
                      </c:pt>
                      <c:pt idx="2102">
                        <c:v>421.11662597656203</c:v>
                      </c:pt>
                      <c:pt idx="2103">
                        <c:v>421.31276855468707</c:v>
                      </c:pt>
                      <c:pt idx="2104">
                        <c:v>421.50893554687502</c:v>
                      </c:pt>
                      <c:pt idx="2105">
                        <c:v>421.72019042968702</c:v>
                      </c:pt>
                      <c:pt idx="2106">
                        <c:v>421.91811523437502</c:v>
                      </c:pt>
                      <c:pt idx="2107">
                        <c:v>422.11679687499998</c:v>
                      </c:pt>
                      <c:pt idx="2108">
                        <c:v>422.31875000000002</c:v>
                      </c:pt>
                      <c:pt idx="2109">
                        <c:v>422.51667480468706</c:v>
                      </c:pt>
                      <c:pt idx="2110">
                        <c:v>422.71784667968706</c:v>
                      </c:pt>
                      <c:pt idx="2111">
                        <c:v>422.916015625</c:v>
                      </c:pt>
                      <c:pt idx="2112">
                        <c:v>423.11721191406298</c:v>
                      </c:pt>
                      <c:pt idx="2113">
                        <c:v>423.31335449218795</c:v>
                      </c:pt>
                      <c:pt idx="2114">
                        <c:v>423.50749511718794</c:v>
                      </c:pt>
                      <c:pt idx="2115">
                        <c:v>423.70793457031294</c:v>
                      </c:pt>
                      <c:pt idx="2116">
                        <c:v>423.92170410156206</c:v>
                      </c:pt>
                      <c:pt idx="2117">
                        <c:v>424.12365722656205</c:v>
                      </c:pt>
                      <c:pt idx="2118">
                        <c:v>424.31855468750001</c:v>
                      </c:pt>
                      <c:pt idx="2119">
                        <c:v>424.51723632812502</c:v>
                      </c:pt>
                      <c:pt idx="2120">
                        <c:v>424.71413574218798</c:v>
                      </c:pt>
                      <c:pt idx="2121">
                        <c:v>424.91330566406293</c:v>
                      </c:pt>
                      <c:pt idx="2122">
                        <c:v>425.11953125000002</c:v>
                      </c:pt>
                      <c:pt idx="2123">
                        <c:v>425.32827148437502</c:v>
                      </c:pt>
                      <c:pt idx="2124">
                        <c:v>425.52622070312498</c:v>
                      </c:pt>
                      <c:pt idx="2125">
                        <c:v>425.72187500000001</c:v>
                      </c:pt>
                      <c:pt idx="2126">
                        <c:v>425.91425781250001</c:v>
                      </c:pt>
                      <c:pt idx="2127">
                        <c:v>426.10915527343798</c:v>
                      </c:pt>
                      <c:pt idx="2128">
                        <c:v>426.30605468750002</c:v>
                      </c:pt>
                      <c:pt idx="2129">
                        <c:v>426.50849609375001</c:v>
                      </c:pt>
                      <c:pt idx="2130">
                        <c:v>426.71596679687502</c:v>
                      </c:pt>
                      <c:pt idx="2131">
                        <c:v>426.91086425781202</c:v>
                      </c:pt>
                      <c:pt idx="2132">
                        <c:v>427.10451660156207</c:v>
                      </c:pt>
                      <c:pt idx="2133">
                        <c:v>427.31252441406298</c:v>
                      </c:pt>
                      <c:pt idx="2134">
                        <c:v>427.51372070312499</c:v>
                      </c:pt>
                      <c:pt idx="2135">
                        <c:v>427.71062011718794</c:v>
                      </c:pt>
                      <c:pt idx="2136">
                        <c:v>427.91181640625001</c:v>
                      </c:pt>
                      <c:pt idx="2137">
                        <c:v>428.11677246093706</c:v>
                      </c:pt>
                      <c:pt idx="2138">
                        <c:v>428.31667480468707</c:v>
                      </c:pt>
                      <c:pt idx="2139">
                        <c:v>428.51083984374998</c:v>
                      </c:pt>
                      <c:pt idx="2140">
                        <c:v>428.70827636718798</c:v>
                      </c:pt>
                      <c:pt idx="2141">
                        <c:v>428.91274414062502</c:v>
                      </c:pt>
                      <c:pt idx="2142">
                        <c:v>429.11318359375002</c:v>
                      </c:pt>
                      <c:pt idx="2143">
                        <c:v>429.31560058593703</c:v>
                      </c:pt>
                      <c:pt idx="2144">
                        <c:v>429.52004394531298</c:v>
                      </c:pt>
                      <c:pt idx="2145">
                        <c:v>429.70993652343793</c:v>
                      </c:pt>
                      <c:pt idx="2146">
                        <c:v>429.90737304687502</c:v>
                      </c:pt>
                      <c:pt idx="2147">
                        <c:v>430.11284179687499</c:v>
                      </c:pt>
                      <c:pt idx="2148">
                        <c:v>430.31779785156203</c:v>
                      </c:pt>
                      <c:pt idx="2149">
                        <c:v>430.51721191406295</c:v>
                      </c:pt>
                      <c:pt idx="2150">
                        <c:v>430.71083984375002</c:v>
                      </c:pt>
                      <c:pt idx="2151">
                        <c:v>430.90627441406298</c:v>
                      </c:pt>
                      <c:pt idx="2152">
                        <c:v>431.10244140625002</c:v>
                      </c:pt>
                      <c:pt idx="2153">
                        <c:v>431.30739746093707</c:v>
                      </c:pt>
                      <c:pt idx="2154">
                        <c:v>431.51665039062499</c:v>
                      </c:pt>
                      <c:pt idx="2155">
                        <c:v>431.71154785156205</c:v>
                      </c:pt>
                      <c:pt idx="2156">
                        <c:v>431.90593261718794</c:v>
                      </c:pt>
                      <c:pt idx="2157">
                        <c:v>432.10786132812501</c:v>
                      </c:pt>
                      <c:pt idx="2158">
                        <c:v>432.30529785156205</c:v>
                      </c:pt>
                      <c:pt idx="2159">
                        <c:v>432.509521484375</c:v>
                      </c:pt>
                      <c:pt idx="2160">
                        <c:v>432.72377929687502</c:v>
                      </c:pt>
                      <c:pt idx="2161">
                        <c:v>432.91489257812498</c:v>
                      </c:pt>
                      <c:pt idx="2162">
                        <c:v>433.10676269531297</c:v>
                      </c:pt>
                      <c:pt idx="2163">
                        <c:v>433.30996093750002</c:v>
                      </c:pt>
                      <c:pt idx="2164">
                        <c:v>433.51669921874998</c:v>
                      </c:pt>
                      <c:pt idx="2165">
                        <c:v>433.71840820312502</c:v>
                      </c:pt>
                      <c:pt idx="2166">
                        <c:v>433.91154785156203</c:v>
                      </c:pt>
                      <c:pt idx="2167">
                        <c:v>434.10969238281206</c:v>
                      </c:pt>
                      <c:pt idx="2168">
                        <c:v>434.30710449218793</c:v>
                      </c:pt>
                      <c:pt idx="2169">
                        <c:v>434.50629882812501</c:v>
                      </c:pt>
                      <c:pt idx="2170">
                        <c:v>434.70749511718793</c:v>
                      </c:pt>
                      <c:pt idx="2171">
                        <c:v>434.91069335937499</c:v>
                      </c:pt>
                      <c:pt idx="2172">
                        <c:v>435.10683593750002</c:v>
                      </c:pt>
                      <c:pt idx="2173">
                        <c:v>435.30424804687499</c:v>
                      </c:pt>
                      <c:pt idx="2174">
                        <c:v>435.50041503906294</c:v>
                      </c:pt>
                      <c:pt idx="2175">
                        <c:v>435.70412597656207</c:v>
                      </c:pt>
                      <c:pt idx="2176">
                        <c:v>435.91789550781203</c:v>
                      </c:pt>
                      <c:pt idx="2177">
                        <c:v>436.10524902343798</c:v>
                      </c:pt>
                      <c:pt idx="2178">
                        <c:v>436.29511718750001</c:v>
                      </c:pt>
                      <c:pt idx="2179">
                        <c:v>436.50258789062502</c:v>
                      </c:pt>
                      <c:pt idx="2180">
                        <c:v>436.69748535156202</c:v>
                      </c:pt>
                      <c:pt idx="2181">
                        <c:v>436.89616699218794</c:v>
                      </c:pt>
                      <c:pt idx="2182">
                        <c:v>437.11120605468705</c:v>
                      </c:pt>
                      <c:pt idx="2183">
                        <c:v>437.30913085937499</c:v>
                      </c:pt>
                      <c:pt idx="2184">
                        <c:v>437.50202636718797</c:v>
                      </c:pt>
                      <c:pt idx="2185">
                        <c:v>437.70270996093706</c:v>
                      </c:pt>
                      <c:pt idx="2186">
                        <c:v>437.90336914062499</c:v>
                      </c:pt>
                      <c:pt idx="2187">
                        <c:v>438.10759277343794</c:v>
                      </c:pt>
                      <c:pt idx="2188">
                        <c:v>438.29621582031297</c:v>
                      </c:pt>
                      <c:pt idx="2189">
                        <c:v>438.49362792968702</c:v>
                      </c:pt>
                      <c:pt idx="2190">
                        <c:v>438.69733886718797</c:v>
                      </c:pt>
                      <c:pt idx="2191">
                        <c:v>438.90305175781202</c:v>
                      </c:pt>
                      <c:pt idx="2192">
                        <c:v>439.10173339843794</c:v>
                      </c:pt>
                      <c:pt idx="2193">
                        <c:v>439.30092773437502</c:v>
                      </c:pt>
                      <c:pt idx="2194">
                        <c:v>439.50209960937502</c:v>
                      </c:pt>
                      <c:pt idx="2195">
                        <c:v>439.70529785156202</c:v>
                      </c:pt>
                      <c:pt idx="2196">
                        <c:v>439.90700683593707</c:v>
                      </c:pt>
                      <c:pt idx="2197">
                        <c:v>440.09235839843797</c:v>
                      </c:pt>
                      <c:pt idx="2198">
                        <c:v>440.29177246093707</c:v>
                      </c:pt>
                      <c:pt idx="2199">
                        <c:v>440.50424804687498</c:v>
                      </c:pt>
                      <c:pt idx="2200">
                        <c:v>440.70166015625</c:v>
                      </c:pt>
                      <c:pt idx="2201">
                        <c:v>440.89655761718797</c:v>
                      </c:pt>
                      <c:pt idx="2202">
                        <c:v>441.10832519531294</c:v>
                      </c:pt>
                      <c:pt idx="2203">
                        <c:v>441.30776367187502</c:v>
                      </c:pt>
                      <c:pt idx="2204">
                        <c:v>441.48884277343797</c:v>
                      </c:pt>
                      <c:pt idx="2205">
                        <c:v>441.69003906249998</c:v>
                      </c:pt>
                      <c:pt idx="2206">
                        <c:v>441.90329589843793</c:v>
                      </c:pt>
                      <c:pt idx="2207">
                        <c:v>442.10197753906294</c:v>
                      </c:pt>
                      <c:pt idx="2208">
                        <c:v>442.30063476562498</c:v>
                      </c:pt>
                      <c:pt idx="2209">
                        <c:v>442.49553222656203</c:v>
                      </c:pt>
                      <c:pt idx="2210">
                        <c:v>442.69472656250002</c:v>
                      </c:pt>
                      <c:pt idx="2211">
                        <c:v>442.88886718750001</c:v>
                      </c:pt>
                      <c:pt idx="2212">
                        <c:v>443.08879394531294</c:v>
                      </c:pt>
                      <c:pt idx="2213">
                        <c:v>443.30207519531297</c:v>
                      </c:pt>
                      <c:pt idx="2214">
                        <c:v>443.50275878906297</c:v>
                      </c:pt>
                      <c:pt idx="2215">
                        <c:v>443.70266113281207</c:v>
                      </c:pt>
                      <c:pt idx="2216">
                        <c:v>443.89882812500002</c:v>
                      </c:pt>
                      <c:pt idx="2217">
                        <c:v>444.09299316406293</c:v>
                      </c:pt>
                      <c:pt idx="2218">
                        <c:v>444.30424804687499</c:v>
                      </c:pt>
                      <c:pt idx="2219">
                        <c:v>444.50871582031294</c:v>
                      </c:pt>
                      <c:pt idx="2220">
                        <c:v>444.69982910156205</c:v>
                      </c:pt>
                      <c:pt idx="2221">
                        <c:v>444.89597167968702</c:v>
                      </c:pt>
                      <c:pt idx="2222">
                        <c:v>445.09716796875</c:v>
                      </c:pt>
                      <c:pt idx="2223">
                        <c:v>445.30214843750002</c:v>
                      </c:pt>
                      <c:pt idx="2224">
                        <c:v>445.50207519531295</c:v>
                      </c:pt>
                      <c:pt idx="2225">
                        <c:v>445.69873046875</c:v>
                      </c:pt>
                      <c:pt idx="2226">
                        <c:v>445.89614257812502</c:v>
                      </c:pt>
                      <c:pt idx="2227">
                        <c:v>446.08979492187501</c:v>
                      </c:pt>
                      <c:pt idx="2228">
                        <c:v>446.29277343749999</c:v>
                      </c:pt>
                      <c:pt idx="2229">
                        <c:v>446.50351562499998</c:v>
                      </c:pt>
                      <c:pt idx="2230">
                        <c:v>446.70041503906293</c:v>
                      </c:pt>
                      <c:pt idx="2231">
                        <c:v>446.88398437500001</c:v>
                      </c:pt>
                      <c:pt idx="2232">
                        <c:v>447.09145507812502</c:v>
                      </c:pt>
                      <c:pt idx="2233">
                        <c:v>447.30144042968703</c:v>
                      </c:pt>
                      <c:pt idx="2234">
                        <c:v>447.49133300781205</c:v>
                      </c:pt>
                      <c:pt idx="2235">
                        <c:v>447.68876953124999</c:v>
                      </c:pt>
                      <c:pt idx="2236">
                        <c:v>447.89748535156207</c:v>
                      </c:pt>
                      <c:pt idx="2237">
                        <c:v>448.10495605468702</c:v>
                      </c:pt>
                      <c:pt idx="2238">
                        <c:v>448.29733886718793</c:v>
                      </c:pt>
                      <c:pt idx="2239">
                        <c:v>448.49274902343797</c:v>
                      </c:pt>
                      <c:pt idx="2240">
                        <c:v>448.69143066406298</c:v>
                      </c:pt>
                      <c:pt idx="2241">
                        <c:v>448.88757324218795</c:v>
                      </c:pt>
                      <c:pt idx="2242">
                        <c:v>449.08876953125002</c:v>
                      </c:pt>
                      <c:pt idx="2243">
                        <c:v>449.28820800781205</c:v>
                      </c:pt>
                      <c:pt idx="2244">
                        <c:v>449.4931640625</c:v>
                      </c:pt>
                      <c:pt idx="2245">
                        <c:v>449.69812011718795</c:v>
                      </c:pt>
                      <c:pt idx="2246">
                        <c:v>449.90056152343794</c:v>
                      </c:pt>
                      <c:pt idx="2247">
                        <c:v>450.09345703125001</c:v>
                      </c:pt>
                      <c:pt idx="2248">
                        <c:v>450.29138183593705</c:v>
                      </c:pt>
                      <c:pt idx="2249">
                        <c:v>450.49636230468707</c:v>
                      </c:pt>
                      <c:pt idx="2250">
                        <c:v>450.69882812499998</c:v>
                      </c:pt>
                      <c:pt idx="2251">
                        <c:v>450.90830078124998</c:v>
                      </c:pt>
                      <c:pt idx="2252">
                        <c:v>451.09890136718798</c:v>
                      </c:pt>
                      <c:pt idx="2253">
                        <c:v>451.28549804687498</c:v>
                      </c:pt>
                      <c:pt idx="2254">
                        <c:v>451.48920898437501</c:v>
                      </c:pt>
                      <c:pt idx="2255">
                        <c:v>451.69746093750001</c:v>
                      </c:pt>
                      <c:pt idx="2256">
                        <c:v>451.90241699218797</c:v>
                      </c:pt>
                      <c:pt idx="2257">
                        <c:v>452.10234374999999</c:v>
                      </c:pt>
                      <c:pt idx="2258">
                        <c:v>452.29348144531298</c:v>
                      </c:pt>
                      <c:pt idx="2259">
                        <c:v>452.48837890624998</c:v>
                      </c:pt>
                      <c:pt idx="2260">
                        <c:v>452.69208984375001</c:v>
                      </c:pt>
                      <c:pt idx="2261">
                        <c:v>452.89328613281202</c:v>
                      </c:pt>
                      <c:pt idx="2262">
                        <c:v>453.08945312499998</c:v>
                      </c:pt>
                      <c:pt idx="2263">
                        <c:v>453.28813476562499</c:v>
                      </c:pt>
                      <c:pt idx="2264">
                        <c:v>453.48679199218793</c:v>
                      </c:pt>
                      <c:pt idx="2265">
                        <c:v>453.68544921875002</c:v>
                      </c:pt>
                      <c:pt idx="2266">
                        <c:v>453.88916015625</c:v>
                      </c:pt>
                      <c:pt idx="2267">
                        <c:v>454.09160156249999</c:v>
                      </c:pt>
                      <c:pt idx="2268">
                        <c:v>454.29152832031298</c:v>
                      </c:pt>
                      <c:pt idx="2269">
                        <c:v>454.48769531250002</c:v>
                      </c:pt>
                      <c:pt idx="2270">
                        <c:v>454.69895019531293</c:v>
                      </c:pt>
                      <c:pt idx="2271">
                        <c:v>454.900146484375</c:v>
                      </c:pt>
                      <c:pt idx="2272">
                        <c:v>455.09431152343797</c:v>
                      </c:pt>
                      <c:pt idx="2273">
                        <c:v>455.29296875</c:v>
                      </c:pt>
                      <c:pt idx="2274">
                        <c:v>455.48356933593703</c:v>
                      </c:pt>
                      <c:pt idx="2275">
                        <c:v>455.68276367187502</c:v>
                      </c:pt>
                      <c:pt idx="2276">
                        <c:v>455.88571777343793</c:v>
                      </c:pt>
                      <c:pt idx="2277">
                        <c:v>456.09016113281206</c:v>
                      </c:pt>
                      <c:pt idx="2278">
                        <c:v>456.29211425781205</c:v>
                      </c:pt>
                      <c:pt idx="2279">
                        <c:v>456.49206542968705</c:v>
                      </c:pt>
                      <c:pt idx="2280">
                        <c:v>456.69074707031297</c:v>
                      </c:pt>
                      <c:pt idx="2281">
                        <c:v>456.89067382812499</c:v>
                      </c:pt>
                      <c:pt idx="2282">
                        <c:v>457.08232421874999</c:v>
                      </c:pt>
                      <c:pt idx="2283">
                        <c:v>457.27846679687502</c:v>
                      </c:pt>
                      <c:pt idx="2284">
                        <c:v>457.47912597656205</c:v>
                      </c:pt>
                      <c:pt idx="2285">
                        <c:v>457.682861328125</c:v>
                      </c:pt>
                      <c:pt idx="2286">
                        <c:v>457.88530273437499</c:v>
                      </c:pt>
                      <c:pt idx="2287">
                        <c:v>458.08823242187498</c:v>
                      </c:pt>
                      <c:pt idx="2288">
                        <c:v>458.29497070312499</c:v>
                      </c:pt>
                      <c:pt idx="2289">
                        <c:v>458.49113769531294</c:v>
                      </c:pt>
                      <c:pt idx="2290">
                        <c:v>458.69357910156202</c:v>
                      </c:pt>
                      <c:pt idx="2291">
                        <c:v>458.89050292968705</c:v>
                      </c:pt>
                      <c:pt idx="2292">
                        <c:v>459.07912597656207</c:v>
                      </c:pt>
                      <c:pt idx="2293">
                        <c:v>459.279052734375</c:v>
                      </c:pt>
                      <c:pt idx="2294">
                        <c:v>459.49030761718797</c:v>
                      </c:pt>
                      <c:pt idx="2295">
                        <c:v>459.69150390624998</c:v>
                      </c:pt>
                      <c:pt idx="2296">
                        <c:v>459.88588867187502</c:v>
                      </c:pt>
                      <c:pt idx="2297">
                        <c:v>460.08957519531293</c:v>
                      </c:pt>
                      <c:pt idx="2298">
                        <c:v>460.28825683593703</c:v>
                      </c:pt>
                      <c:pt idx="2299">
                        <c:v>460.48945312500001</c:v>
                      </c:pt>
                      <c:pt idx="2300">
                        <c:v>460.69692382812502</c:v>
                      </c:pt>
                      <c:pt idx="2301">
                        <c:v>460.88930664062502</c:v>
                      </c:pt>
                      <c:pt idx="2302">
                        <c:v>461.08095703125002</c:v>
                      </c:pt>
                      <c:pt idx="2303">
                        <c:v>461.28466796875</c:v>
                      </c:pt>
                      <c:pt idx="2304">
                        <c:v>461.48911132812498</c:v>
                      </c:pt>
                      <c:pt idx="2305">
                        <c:v>461.68955078124998</c:v>
                      </c:pt>
                      <c:pt idx="2306">
                        <c:v>461.88569335937501</c:v>
                      </c:pt>
                      <c:pt idx="2307">
                        <c:v>462.07631835937502</c:v>
                      </c:pt>
                      <c:pt idx="2308">
                        <c:v>462.28256835937498</c:v>
                      </c:pt>
                      <c:pt idx="2309">
                        <c:v>462.48300781249998</c:v>
                      </c:pt>
                      <c:pt idx="2310">
                        <c:v>462.68039550781202</c:v>
                      </c:pt>
                      <c:pt idx="2311">
                        <c:v>462.88359374999999</c:v>
                      </c:pt>
                      <c:pt idx="2312">
                        <c:v>463.08027343750001</c:v>
                      </c:pt>
                      <c:pt idx="2313">
                        <c:v>463.27768554687498</c:v>
                      </c:pt>
                      <c:pt idx="2314">
                        <c:v>463.47133789062502</c:v>
                      </c:pt>
                      <c:pt idx="2315">
                        <c:v>463.67629394531298</c:v>
                      </c:pt>
                      <c:pt idx="2316">
                        <c:v>463.88200683593703</c:v>
                      </c:pt>
                      <c:pt idx="2317">
                        <c:v>464.08320312500001</c:v>
                      </c:pt>
                      <c:pt idx="2318">
                        <c:v>464.28942871093705</c:v>
                      </c:pt>
                      <c:pt idx="2319">
                        <c:v>464.48308105468703</c:v>
                      </c:pt>
                      <c:pt idx="2320">
                        <c:v>464.67670898437501</c:v>
                      </c:pt>
                      <c:pt idx="2321">
                        <c:v>464.89296875000002</c:v>
                      </c:pt>
                      <c:pt idx="2322">
                        <c:v>465.08913574218798</c:v>
                      </c:pt>
                      <c:pt idx="2323">
                        <c:v>465.27399902343797</c:v>
                      </c:pt>
                      <c:pt idx="2324">
                        <c:v>465.47644042968705</c:v>
                      </c:pt>
                      <c:pt idx="2325">
                        <c:v>465.68515624999998</c:v>
                      </c:pt>
                      <c:pt idx="2326">
                        <c:v>465.88383789062499</c:v>
                      </c:pt>
                      <c:pt idx="2327">
                        <c:v>466.07749023437498</c:v>
                      </c:pt>
                      <c:pt idx="2328">
                        <c:v>466.27792968749998</c:v>
                      </c:pt>
                      <c:pt idx="2329">
                        <c:v>466.48288574218793</c:v>
                      </c:pt>
                      <c:pt idx="2330">
                        <c:v>466.68356933593702</c:v>
                      </c:pt>
                      <c:pt idx="2331">
                        <c:v>466.87846679687499</c:v>
                      </c:pt>
                      <c:pt idx="2332">
                        <c:v>467.07966308593706</c:v>
                      </c:pt>
                      <c:pt idx="2333">
                        <c:v>467.28840332031297</c:v>
                      </c:pt>
                      <c:pt idx="2334">
                        <c:v>467.49890136718795</c:v>
                      </c:pt>
                      <c:pt idx="2335">
                        <c:v>467.70388183593707</c:v>
                      </c:pt>
                      <c:pt idx="2336">
                        <c:v>467.88693847656202</c:v>
                      </c:pt>
                      <c:pt idx="2337">
                        <c:v>468.07932128906293</c:v>
                      </c:pt>
                      <c:pt idx="2338">
                        <c:v>468.280517578125</c:v>
                      </c:pt>
                      <c:pt idx="2339">
                        <c:v>468.47416992187499</c:v>
                      </c:pt>
                      <c:pt idx="2340">
                        <c:v>468.68039550781202</c:v>
                      </c:pt>
                      <c:pt idx="2341">
                        <c:v>468.87780761718795</c:v>
                      </c:pt>
                      <c:pt idx="2342">
                        <c:v>469.07019042968705</c:v>
                      </c:pt>
                      <c:pt idx="2343">
                        <c:v>469.27387695312501</c:v>
                      </c:pt>
                      <c:pt idx="2344">
                        <c:v>469.47683105468707</c:v>
                      </c:pt>
                      <c:pt idx="2345">
                        <c:v>469.67551269531293</c:v>
                      </c:pt>
                      <c:pt idx="2346">
                        <c:v>469.876708984375</c:v>
                      </c:pt>
                      <c:pt idx="2347">
                        <c:v>470.08342285156203</c:v>
                      </c:pt>
                      <c:pt idx="2348">
                        <c:v>470.28208007812498</c:v>
                      </c:pt>
                      <c:pt idx="2349">
                        <c:v>470.47145996093707</c:v>
                      </c:pt>
                      <c:pt idx="2350">
                        <c:v>470.67014160156202</c:v>
                      </c:pt>
                      <c:pt idx="2351">
                        <c:v>470.87260742187499</c:v>
                      </c:pt>
                      <c:pt idx="2352">
                        <c:v>471.07580566406295</c:v>
                      </c:pt>
                      <c:pt idx="2353">
                        <c:v>471.27373046874999</c:v>
                      </c:pt>
                      <c:pt idx="2354">
                        <c:v>471.46611328124999</c:v>
                      </c:pt>
                      <c:pt idx="2355">
                        <c:v>471.67307128906293</c:v>
                      </c:pt>
                      <c:pt idx="2356">
                        <c:v>471.88181152343793</c:v>
                      </c:pt>
                      <c:pt idx="2357">
                        <c:v>472.07419433593702</c:v>
                      </c:pt>
                      <c:pt idx="2358">
                        <c:v>472.275390625</c:v>
                      </c:pt>
                      <c:pt idx="2359">
                        <c:v>472.47961425781205</c:v>
                      </c:pt>
                      <c:pt idx="2360">
                        <c:v>472.67502441406293</c:v>
                      </c:pt>
                      <c:pt idx="2361">
                        <c:v>472.87319335937502</c:v>
                      </c:pt>
                      <c:pt idx="2362">
                        <c:v>473.08017578124998</c:v>
                      </c:pt>
                      <c:pt idx="2363">
                        <c:v>473.27934570312499</c:v>
                      </c:pt>
                      <c:pt idx="2364">
                        <c:v>473.47978515624999</c:v>
                      </c:pt>
                      <c:pt idx="2365">
                        <c:v>473.68422851562502</c:v>
                      </c:pt>
                      <c:pt idx="2366">
                        <c:v>473.87985839843793</c:v>
                      </c:pt>
                      <c:pt idx="2367">
                        <c:v>474.07602539062498</c:v>
                      </c:pt>
                      <c:pt idx="2368">
                        <c:v>474.281005859375</c:v>
                      </c:pt>
                      <c:pt idx="2369">
                        <c:v>474.47592773437498</c:v>
                      </c:pt>
                      <c:pt idx="2370">
                        <c:v>474.66755371093706</c:v>
                      </c:pt>
                      <c:pt idx="2371">
                        <c:v>474.87502441406298</c:v>
                      </c:pt>
                      <c:pt idx="2372">
                        <c:v>475.06943359374998</c:v>
                      </c:pt>
                      <c:pt idx="2373">
                        <c:v>475.26811523437499</c:v>
                      </c:pt>
                      <c:pt idx="2374">
                        <c:v>475.47683105468707</c:v>
                      </c:pt>
                      <c:pt idx="2375">
                        <c:v>475.67172851562498</c:v>
                      </c:pt>
                      <c:pt idx="2376">
                        <c:v>475.87668457031293</c:v>
                      </c:pt>
                      <c:pt idx="2377">
                        <c:v>476.08212890624998</c:v>
                      </c:pt>
                      <c:pt idx="2378">
                        <c:v>476.26699218750002</c:v>
                      </c:pt>
                      <c:pt idx="2379">
                        <c:v>476.46267089843798</c:v>
                      </c:pt>
                      <c:pt idx="2380">
                        <c:v>476.66635742187498</c:v>
                      </c:pt>
                      <c:pt idx="2381">
                        <c:v>476.87634277343795</c:v>
                      </c:pt>
                      <c:pt idx="2382">
                        <c:v>477.08005371093702</c:v>
                      </c:pt>
                      <c:pt idx="2383">
                        <c:v>477.26916503906295</c:v>
                      </c:pt>
                      <c:pt idx="2384">
                        <c:v>477.47084960937502</c:v>
                      </c:pt>
                      <c:pt idx="2385">
                        <c:v>477.68210449218793</c:v>
                      </c:pt>
                      <c:pt idx="2386">
                        <c:v>477.88029785156203</c:v>
                      </c:pt>
                      <c:pt idx="2387">
                        <c:v>478.06840820312499</c:v>
                      </c:pt>
                      <c:pt idx="2388">
                        <c:v>478.27209472656205</c:v>
                      </c:pt>
                      <c:pt idx="2389">
                        <c:v>478.47453613281203</c:v>
                      </c:pt>
                      <c:pt idx="2390">
                        <c:v>478.67070312499999</c:v>
                      </c:pt>
                      <c:pt idx="2391">
                        <c:v>478.87189941406297</c:v>
                      </c:pt>
                      <c:pt idx="2392">
                        <c:v>479.07185058593706</c:v>
                      </c:pt>
                      <c:pt idx="2393">
                        <c:v>479.27480468750002</c:v>
                      </c:pt>
                      <c:pt idx="2394">
                        <c:v>479.47648925781203</c:v>
                      </c:pt>
                      <c:pt idx="2395">
                        <c:v>479.67590332031295</c:v>
                      </c:pt>
                      <c:pt idx="2396">
                        <c:v>479.87155761718793</c:v>
                      </c:pt>
                      <c:pt idx="2397">
                        <c:v>480.07023925781203</c:v>
                      </c:pt>
                      <c:pt idx="2398">
                        <c:v>480.27519531249999</c:v>
                      </c:pt>
                      <c:pt idx="2399">
                        <c:v>480.46936035156205</c:v>
                      </c:pt>
                      <c:pt idx="2400">
                        <c:v>480.66677246093707</c:v>
                      </c:pt>
                      <c:pt idx="2401">
                        <c:v>480.87246093750002</c:v>
                      </c:pt>
                      <c:pt idx="2402">
                        <c:v>481.07741699218798</c:v>
                      </c:pt>
                      <c:pt idx="2403">
                        <c:v>481.27482910156203</c:v>
                      </c:pt>
                      <c:pt idx="2404">
                        <c:v>481.47224121093706</c:v>
                      </c:pt>
                      <c:pt idx="2405">
                        <c:v>481.66264648437499</c:v>
                      </c:pt>
                      <c:pt idx="2406">
                        <c:v>481.85808105468703</c:v>
                      </c:pt>
                      <c:pt idx="2407">
                        <c:v>482.06506347656205</c:v>
                      </c:pt>
                      <c:pt idx="2408">
                        <c:v>482.26623535156205</c:v>
                      </c:pt>
                      <c:pt idx="2409">
                        <c:v>482.47116699218793</c:v>
                      </c:pt>
                      <c:pt idx="2410">
                        <c:v>482.67363281249999</c:v>
                      </c:pt>
                      <c:pt idx="2411">
                        <c:v>482.87607421874998</c:v>
                      </c:pt>
                      <c:pt idx="2412">
                        <c:v>483.08103027343793</c:v>
                      </c:pt>
                      <c:pt idx="2413">
                        <c:v>483.27846679687502</c:v>
                      </c:pt>
                      <c:pt idx="2414">
                        <c:v>483.47160644531294</c:v>
                      </c:pt>
                      <c:pt idx="2415">
                        <c:v>483.66901855468706</c:v>
                      </c:pt>
                      <c:pt idx="2416">
                        <c:v>483.86643066406293</c:v>
                      </c:pt>
                      <c:pt idx="2417">
                        <c:v>484.06638183593702</c:v>
                      </c:pt>
                      <c:pt idx="2418">
                        <c:v>484.26630859375001</c:v>
                      </c:pt>
                      <c:pt idx="2419">
                        <c:v>484.46674804687501</c:v>
                      </c:pt>
                      <c:pt idx="2420">
                        <c:v>484.66669921875001</c:v>
                      </c:pt>
                      <c:pt idx="2421">
                        <c:v>484.86159667968707</c:v>
                      </c:pt>
                      <c:pt idx="2422">
                        <c:v>485.06276855468707</c:v>
                      </c:pt>
                      <c:pt idx="2423">
                        <c:v>485.26972656250001</c:v>
                      </c:pt>
                      <c:pt idx="2424">
                        <c:v>485.47519531249998</c:v>
                      </c:pt>
                      <c:pt idx="2425">
                        <c:v>485.67763671875002</c:v>
                      </c:pt>
                      <c:pt idx="2426">
                        <c:v>485.87202148437501</c:v>
                      </c:pt>
                      <c:pt idx="2427">
                        <c:v>486.06618652343798</c:v>
                      </c:pt>
                      <c:pt idx="2428">
                        <c:v>486.26162109375002</c:v>
                      </c:pt>
                      <c:pt idx="2429">
                        <c:v>486.45979003906297</c:v>
                      </c:pt>
                      <c:pt idx="2430">
                        <c:v>486.66047363281206</c:v>
                      </c:pt>
                      <c:pt idx="2431">
                        <c:v>486.86291503906295</c:v>
                      </c:pt>
                      <c:pt idx="2432">
                        <c:v>487.07290039062502</c:v>
                      </c:pt>
                      <c:pt idx="2433">
                        <c:v>487.27910156249999</c:v>
                      </c:pt>
                      <c:pt idx="2434">
                        <c:v>487.47021484375</c:v>
                      </c:pt>
                      <c:pt idx="2435">
                        <c:v>487.66513671874998</c:v>
                      </c:pt>
                      <c:pt idx="2436">
                        <c:v>487.87187499999999</c:v>
                      </c:pt>
                      <c:pt idx="2437">
                        <c:v>488.06728515625002</c:v>
                      </c:pt>
                      <c:pt idx="2438">
                        <c:v>488.26166992187501</c:v>
                      </c:pt>
                      <c:pt idx="2439">
                        <c:v>488.46286621093702</c:v>
                      </c:pt>
                      <c:pt idx="2440">
                        <c:v>488.66281738281202</c:v>
                      </c:pt>
                      <c:pt idx="2441">
                        <c:v>488.86398925781202</c:v>
                      </c:pt>
                      <c:pt idx="2442">
                        <c:v>489.06015624999998</c:v>
                      </c:pt>
                      <c:pt idx="2443">
                        <c:v>489.257080078125</c:v>
                      </c:pt>
                      <c:pt idx="2444">
                        <c:v>489.46455078125001</c:v>
                      </c:pt>
                      <c:pt idx="2445">
                        <c:v>489.67326660156203</c:v>
                      </c:pt>
                      <c:pt idx="2446">
                        <c:v>489.87873535156206</c:v>
                      </c:pt>
                      <c:pt idx="2447">
                        <c:v>490.07111816406297</c:v>
                      </c:pt>
                      <c:pt idx="2448">
                        <c:v>490.26298828124999</c:v>
                      </c:pt>
                      <c:pt idx="2449">
                        <c:v>490.46545410156205</c:v>
                      </c:pt>
                      <c:pt idx="2450">
                        <c:v>490.67167968749999</c:v>
                      </c:pt>
                      <c:pt idx="2451">
                        <c:v>490.87033691406293</c:v>
                      </c:pt>
                      <c:pt idx="2452">
                        <c:v>491.05266113281203</c:v>
                      </c:pt>
                      <c:pt idx="2453">
                        <c:v>491.25815429687498</c:v>
                      </c:pt>
                      <c:pt idx="2454">
                        <c:v>491.46437988281207</c:v>
                      </c:pt>
                      <c:pt idx="2455">
                        <c:v>491.65625</c:v>
                      </c:pt>
                      <c:pt idx="2456">
                        <c:v>491.86044921874998</c:v>
                      </c:pt>
                      <c:pt idx="2457">
                        <c:v>492.06289062500002</c:v>
                      </c:pt>
                      <c:pt idx="2458">
                        <c:v>492.26157226562498</c:v>
                      </c:pt>
                      <c:pt idx="2459">
                        <c:v>492.46276855468705</c:v>
                      </c:pt>
                      <c:pt idx="2460">
                        <c:v>492.65842285156202</c:v>
                      </c:pt>
                      <c:pt idx="2461">
                        <c:v>492.85080566406293</c:v>
                      </c:pt>
                      <c:pt idx="2462">
                        <c:v>493.05703125000002</c:v>
                      </c:pt>
                      <c:pt idx="2463">
                        <c:v>493.26325683593706</c:v>
                      </c:pt>
                      <c:pt idx="2464">
                        <c:v>493.45690917968705</c:v>
                      </c:pt>
                      <c:pt idx="2465">
                        <c:v>493.65559082031297</c:v>
                      </c:pt>
                      <c:pt idx="2466">
                        <c:v>493.86481933593706</c:v>
                      </c:pt>
                      <c:pt idx="2467">
                        <c:v>494.07028808593702</c:v>
                      </c:pt>
                      <c:pt idx="2468">
                        <c:v>494.27094726562501</c:v>
                      </c:pt>
                      <c:pt idx="2469">
                        <c:v>494.47663574218797</c:v>
                      </c:pt>
                      <c:pt idx="2470">
                        <c:v>494.67082519531294</c:v>
                      </c:pt>
                      <c:pt idx="2471">
                        <c:v>494.85693359375</c:v>
                      </c:pt>
                      <c:pt idx="2472">
                        <c:v>495.05759277343793</c:v>
                      </c:pt>
                      <c:pt idx="2473">
                        <c:v>495.26181640624998</c:v>
                      </c:pt>
                      <c:pt idx="2474">
                        <c:v>495.46049804687499</c:v>
                      </c:pt>
                      <c:pt idx="2475">
                        <c:v>495.66245117187498</c:v>
                      </c:pt>
                      <c:pt idx="2476">
                        <c:v>495.86164550781206</c:v>
                      </c:pt>
                      <c:pt idx="2477">
                        <c:v>496.06281738281206</c:v>
                      </c:pt>
                      <c:pt idx="2478">
                        <c:v>496.26223144531298</c:v>
                      </c:pt>
                      <c:pt idx="2479">
                        <c:v>496.46518554687498</c:v>
                      </c:pt>
                      <c:pt idx="2480">
                        <c:v>496.66386718749999</c:v>
                      </c:pt>
                      <c:pt idx="2481">
                        <c:v>496.85322265625001</c:v>
                      </c:pt>
                      <c:pt idx="2482">
                        <c:v>497.05690917968707</c:v>
                      </c:pt>
                      <c:pt idx="2483">
                        <c:v>497.25812988281206</c:v>
                      </c:pt>
                      <c:pt idx="2484">
                        <c:v>497.45429687500001</c:v>
                      </c:pt>
                      <c:pt idx="2485">
                        <c:v>497.65598144531293</c:v>
                      </c:pt>
                      <c:pt idx="2486">
                        <c:v>497.85593261718793</c:v>
                      </c:pt>
                      <c:pt idx="2487">
                        <c:v>498.05458984375002</c:v>
                      </c:pt>
                      <c:pt idx="2488">
                        <c:v>498.26079101562499</c:v>
                      </c:pt>
                      <c:pt idx="2489">
                        <c:v>498.46274414062498</c:v>
                      </c:pt>
                      <c:pt idx="2490">
                        <c:v>498.65891113281202</c:v>
                      </c:pt>
                      <c:pt idx="2491">
                        <c:v>498.85380859374999</c:v>
                      </c:pt>
                      <c:pt idx="2492">
                        <c:v>499.05300292968707</c:v>
                      </c:pt>
                      <c:pt idx="2493">
                        <c:v>499.2529296875</c:v>
                      </c:pt>
                      <c:pt idx="2494">
                        <c:v>499.44855957031297</c:v>
                      </c:pt>
                      <c:pt idx="2495">
                        <c:v>499.65227050781203</c:v>
                      </c:pt>
                      <c:pt idx="2496">
                        <c:v>499.86225585937501</c:v>
                      </c:pt>
                      <c:pt idx="2497">
                        <c:v>500.06345214843793</c:v>
                      </c:pt>
                      <c:pt idx="2498">
                        <c:v>500.25761718749999</c:v>
                      </c:pt>
                      <c:pt idx="2499">
                        <c:v>500.45126953124998</c:v>
                      </c:pt>
                      <c:pt idx="2500">
                        <c:v>500.65322265625002</c:v>
                      </c:pt>
                      <c:pt idx="2501">
                        <c:v>500.85942382812499</c:v>
                      </c:pt>
                      <c:pt idx="2502">
                        <c:v>501.06311035156205</c:v>
                      </c:pt>
                      <c:pt idx="2503">
                        <c:v>501.26306152343795</c:v>
                      </c:pt>
                      <c:pt idx="2504">
                        <c:v>501.46047363281207</c:v>
                      </c:pt>
                      <c:pt idx="2505">
                        <c:v>501.65964355468702</c:v>
                      </c:pt>
                      <c:pt idx="2506">
                        <c:v>501.85329589843798</c:v>
                      </c:pt>
                      <c:pt idx="2507">
                        <c:v>502.05397949218798</c:v>
                      </c:pt>
                      <c:pt idx="2508">
                        <c:v>502.25393066406298</c:v>
                      </c:pt>
                      <c:pt idx="2509">
                        <c:v>502.45888671875002</c:v>
                      </c:pt>
                      <c:pt idx="2510">
                        <c:v>502.65554199218798</c:v>
                      </c:pt>
                      <c:pt idx="2511">
                        <c:v>502.854736328125</c:v>
                      </c:pt>
                      <c:pt idx="2512">
                        <c:v>503.05793457031297</c:v>
                      </c:pt>
                      <c:pt idx="2513">
                        <c:v>503.24980468749999</c:v>
                      </c:pt>
                      <c:pt idx="2514">
                        <c:v>503.45097656249999</c:v>
                      </c:pt>
                      <c:pt idx="2515">
                        <c:v>503.65720214843793</c:v>
                      </c:pt>
                      <c:pt idx="2516">
                        <c:v>503.85715332031293</c:v>
                      </c:pt>
                      <c:pt idx="2517">
                        <c:v>504.04953613281202</c:v>
                      </c:pt>
                      <c:pt idx="2518">
                        <c:v>504.24946289062501</c:v>
                      </c:pt>
                      <c:pt idx="2519">
                        <c:v>504.451904296875</c:v>
                      </c:pt>
                      <c:pt idx="2520">
                        <c:v>504.65686035156205</c:v>
                      </c:pt>
                      <c:pt idx="2521">
                        <c:v>504.86359863281206</c:v>
                      </c:pt>
                      <c:pt idx="2522">
                        <c:v>505.05849609375002</c:v>
                      </c:pt>
                      <c:pt idx="2523">
                        <c:v>505.24785156249999</c:v>
                      </c:pt>
                      <c:pt idx="2524">
                        <c:v>505.44277343750002</c:v>
                      </c:pt>
                      <c:pt idx="2525">
                        <c:v>505.64145507812498</c:v>
                      </c:pt>
                      <c:pt idx="2526">
                        <c:v>505.84641113281202</c:v>
                      </c:pt>
                      <c:pt idx="2527">
                        <c:v>506.04306640624998</c:v>
                      </c:pt>
                      <c:pt idx="2528">
                        <c:v>506.249267578125</c:v>
                      </c:pt>
                      <c:pt idx="2529">
                        <c:v>506.45122070312499</c:v>
                      </c:pt>
                      <c:pt idx="2530">
                        <c:v>506.64990234375</c:v>
                      </c:pt>
                      <c:pt idx="2531">
                        <c:v>506.858642578125</c:v>
                      </c:pt>
                      <c:pt idx="2532">
                        <c:v>507.05280761718797</c:v>
                      </c:pt>
                      <c:pt idx="2533">
                        <c:v>507.25397949218797</c:v>
                      </c:pt>
                      <c:pt idx="2534">
                        <c:v>507.45087890625001</c:v>
                      </c:pt>
                      <c:pt idx="2535">
                        <c:v>507.64880371093705</c:v>
                      </c:pt>
                      <c:pt idx="2536">
                        <c:v>507.85124511718794</c:v>
                      </c:pt>
                      <c:pt idx="2537">
                        <c:v>508.04362792968703</c:v>
                      </c:pt>
                      <c:pt idx="2538">
                        <c:v>508.24533691406293</c:v>
                      </c:pt>
                      <c:pt idx="2539">
                        <c:v>508.45104980468705</c:v>
                      </c:pt>
                      <c:pt idx="2540">
                        <c:v>508.64467773437502</c:v>
                      </c:pt>
                      <c:pt idx="2541">
                        <c:v>508.84514160156203</c:v>
                      </c:pt>
                      <c:pt idx="2542">
                        <c:v>509.05212402343795</c:v>
                      </c:pt>
                      <c:pt idx="2543">
                        <c:v>509.2578125</c:v>
                      </c:pt>
                      <c:pt idx="2544">
                        <c:v>509.46076660156206</c:v>
                      </c:pt>
                      <c:pt idx="2545">
                        <c:v>509.65568847656203</c:v>
                      </c:pt>
                      <c:pt idx="2546">
                        <c:v>509.85009765625</c:v>
                      </c:pt>
                      <c:pt idx="2547">
                        <c:v>510.04802246093703</c:v>
                      </c:pt>
                      <c:pt idx="2548">
                        <c:v>510.242919921875</c:v>
                      </c:pt>
                      <c:pt idx="2549">
                        <c:v>510.44863281250002</c:v>
                      </c:pt>
                      <c:pt idx="2550">
                        <c:v>510.65410156249999</c:v>
                      </c:pt>
                      <c:pt idx="2551">
                        <c:v>510.84648437499999</c:v>
                      </c:pt>
                      <c:pt idx="2552">
                        <c:v>511.04841308593706</c:v>
                      </c:pt>
                      <c:pt idx="2553">
                        <c:v>511.25336914062501</c:v>
                      </c:pt>
                      <c:pt idx="2554">
                        <c:v>511.45256347656203</c:v>
                      </c:pt>
                      <c:pt idx="2555">
                        <c:v>511.6474609375</c:v>
                      </c:pt>
                      <c:pt idx="2556">
                        <c:v>511.84436035156205</c:v>
                      </c:pt>
                      <c:pt idx="2557">
                        <c:v>512.04934082031298</c:v>
                      </c:pt>
                      <c:pt idx="2558">
                        <c:v>512.25808105468707</c:v>
                      </c:pt>
                      <c:pt idx="2559">
                        <c:v>512.45046386718798</c:v>
                      </c:pt>
                      <c:pt idx="2560">
                        <c:v>512.64084472656202</c:v>
                      </c:pt>
                      <c:pt idx="2561">
                        <c:v>512.84255371093707</c:v>
                      </c:pt>
                      <c:pt idx="2562">
                        <c:v>513.04699707031295</c:v>
                      </c:pt>
                      <c:pt idx="2563">
                        <c:v>513.246411132812</c:v>
                      </c:pt>
                      <c:pt idx="2564">
                        <c:v>513.44257812499995</c:v>
                      </c:pt>
                      <c:pt idx="2565">
                        <c:v>513.64125976562502</c:v>
                      </c:pt>
                      <c:pt idx="2566">
                        <c:v>513.844970703125</c:v>
                      </c:pt>
                      <c:pt idx="2567">
                        <c:v>514.04992675781205</c:v>
                      </c:pt>
                      <c:pt idx="2568">
                        <c:v>514.24912109374998</c:v>
                      </c:pt>
                      <c:pt idx="2569">
                        <c:v>514.44577636718793</c:v>
                      </c:pt>
                      <c:pt idx="2570">
                        <c:v>514.647705078125</c:v>
                      </c:pt>
                      <c:pt idx="2571">
                        <c:v>514.848388671875</c:v>
                      </c:pt>
                      <c:pt idx="2572">
                        <c:v>515.03950195312495</c:v>
                      </c:pt>
                      <c:pt idx="2573">
                        <c:v>515.24448242187498</c:v>
                      </c:pt>
                      <c:pt idx="2574">
                        <c:v>515.44191894531298</c:v>
                      </c:pt>
                      <c:pt idx="2575">
                        <c:v>515.63430175781207</c:v>
                      </c:pt>
                      <c:pt idx="2576">
                        <c:v>515.84555664062498</c:v>
                      </c:pt>
                      <c:pt idx="2577">
                        <c:v>516.054272460937</c:v>
                      </c:pt>
                      <c:pt idx="2578">
                        <c:v>516.2529296875</c:v>
                      </c:pt>
                      <c:pt idx="2579">
                        <c:v>516.45715332031295</c:v>
                      </c:pt>
                      <c:pt idx="2580">
                        <c:v>516.65456542968707</c:v>
                      </c:pt>
                      <c:pt idx="2581">
                        <c:v>516.846435546875</c:v>
                      </c:pt>
                      <c:pt idx="2582">
                        <c:v>517.04184570312498</c:v>
                      </c:pt>
                      <c:pt idx="2583">
                        <c:v>517.24807128906298</c:v>
                      </c:pt>
                      <c:pt idx="2584">
                        <c:v>517.45756835937505</c:v>
                      </c:pt>
                      <c:pt idx="2585">
                        <c:v>517.65249023437502</c:v>
                      </c:pt>
                      <c:pt idx="2586">
                        <c:v>517.856201171875</c:v>
                      </c:pt>
                      <c:pt idx="2587">
                        <c:v>518.051098632812</c:v>
                      </c:pt>
                      <c:pt idx="2588">
                        <c:v>518.24599609375002</c:v>
                      </c:pt>
                      <c:pt idx="2589">
                        <c:v>518.447680664063</c:v>
                      </c:pt>
                      <c:pt idx="2590">
                        <c:v>518.64509277343791</c:v>
                      </c:pt>
                      <c:pt idx="2591">
                        <c:v>518.84326171875</c:v>
                      </c:pt>
                      <c:pt idx="2592">
                        <c:v>519.04067382812502</c:v>
                      </c:pt>
                      <c:pt idx="2593">
                        <c:v>519.253173828125</c:v>
                      </c:pt>
                      <c:pt idx="2594">
                        <c:v>519.45185546874995</c:v>
                      </c:pt>
                      <c:pt idx="2595">
                        <c:v>519.64426269531293</c:v>
                      </c:pt>
                      <c:pt idx="2596">
                        <c:v>519.84470214843793</c:v>
                      </c:pt>
                      <c:pt idx="2597">
                        <c:v>520.047119140625</c:v>
                      </c:pt>
                      <c:pt idx="2598">
                        <c:v>520.25534667968702</c:v>
                      </c:pt>
                      <c:pt idx="2599">
                        <c:v>520.44523925781209</c:v>
                      </c:pt>
                      <c:pt idx="2600">
                        <c:v>520.63637695312502</c:v>
                      </c:pt>
                      <c:pt idx="2601">
                        <c:v>520.84384765624998</c:v>
                      </c:pt>
                      <c:pt idx="2602">
                        <c:v>521.04377441406291</c:v>
                      </c:pt>
                      <c:pt idx="2603">
                        <c:v>521.224853515625</c:v>
                      </c:pt>
                      <c:pt idx="2604">
                        <c:v>521.43107910156209</c:v>
                      </c:pt>
                      <c:pt idx="2605">
                        <c:v>521.65615234375002</c:v>
                      </c:pt>
                      <c:pt idx="2606">
                        <c:v>521.84980468749995</c:v>
                      </c:pt>
                      <c:pt idx="2607">
                        <c:v>522.04221191406293</c:v>
                      </c:pt>
                      <c:pt idx="2608">
                        <c:v>522.25092773437495</c:v>
                      </c:pt>
                      <c:pt idx="2609">
                        <c:v>522.448315429687</c:v>
                      </c:pt>
                      <c:pt idx="2610">
                        <c:v>522.64196777343795</c:v>
                      </c:pt>
                      <c:pt idx="2611">
                        <c:v>522.84443359374995</c:v>
                      </c:pt>
                      <c:pt idx="2612">
                        <c:v>523.03354492187498</c:v>
                      </c:pt>
                      <c:pt idx="2613">
                        <c:v>523.22717285156205</c:v>
                      </c:pt>
                      <c:pt idx="2614">
                        <c:v>523.43088378906293</c:v>
                      </c:pt>
                      <c:pt idx="2615">
                        <c:v>523.633862304687</c:v>
                      </c:pt>
                      <c:pt idx="2616">
                        <c:v>523.83706054687502</c:v>
                      </c:pt>
                      <c:pt idx="2617">
                        <c:v>524.03898925781209</c:v>
                      </c:pt>
                      <c:pt idx="2618">
                        <c:v>524.23767089843795</c:v>
                      </c:pt>
                      <c:pt idx="2619">
                        <c:v>524.44765625000002</c:v>
                      </c:pt>
                      <c:pt idx="2620">
                        <c:v>524.65312500000005</c:v>
                      </c:pt>
                      <c:pt idx="2621">
                        <c:v>524.84174804687495</c:v>
                      </c:pt>
                      <c:pt idx="2622">
                        <c:v>525.04619140625005</c:v>
                      </c:pt>
                      <c:pt idx="2623">
                        <c:v>525.24611816406298</c:v>
                      </c:pt>
                      <c:pt idx="2624">
                        <c:v>525.4365234375</c:v>
                      </c:pt>
                      <c:pt idx="2625">
                        <c:v>525.63395996093709</c:v>
                      </c:pt>
                      <c:pt idx="2626">
                        <c:v>525.83461914062502</c:v>
                      </c:pt>
                      <c:pt idx="2627">
                        <c:v>526.03754882812495</c:v>
                      </c:pt>
                      <c:pt idx="2628">
                        <c:v>526.23623046875002</c:v>
                      </c:pt>
                      <c:pt idx="2629">
                        <c:v>526.43063964843793</c:v>
                      </c:pt>
                      <c:pt idx="2630">
                        <c:v>526.634350585937</c:v>
                      </c:pt>
                      <c:pt idx="2631">
                        <c:v>526.84306640625005</c:v>
                      </c:pt>
                      <c:pt idx="2632">
                        <c:v>527.05556640625002</c:v>
                      </c:pt>
                      <c:pt idx="2633">
                        <c:v>527.24597167968705</c:v>
                      </c:pt>
                      <c:pt idx="2634">
                        <c:v>527.43081054687502</c:v>
                      </c:pt>
                      <c:pt idx="2635">
                        <c:v>527.63400878906293</c:v>
                      </c:pt>
                      <c:pt idx="2636">
                        <c:v>527.83696289062505</c:v>
                      </c:pt>
                      <c:pt idx="2637">
                        <c:v>528.036865234375</c:v>
                      </c:pt>
                      <c:pt idx="2638">
                        <c:v>528.23503417968709</c:v>
                      </c:pt>
                      <c:pt idx="2639">
                        <c:v>528.4375</c:v>
                      </c:pt>
                      <c:pt idx="2640">
                        <c:v>528.637939453125</c:v>
                      </c:pt>
                      <c:pt idx="2641">
                        <c:v>528.83586425781209</c:v>
                      </c:pt>
                      <c:pt idx="2642">
                        <c:v>529.03151855468707</c:v>
                      </c:pt>
                      <c:pt idx="2643">
                        <c:v>529.22517089843791</c:v>
                      </c:pt>
                      <c:pt idx="2644">
                        <c:v>529.43894042968702</c:v>
                      </c:pt>
                      <c:pt idx="2645">
                        <c:v>529.65092773437505</c:v>
                      </c:pt>
                      <c:pt idx="2646">
                        <c:v>529.83828125000002</c:v>
                      </c:pt>
                      <c:pt idx="2647">
                        <c:v>530.03117675781209</c:v>
                      </c:pt>
                      <c:pt idx="2648">
                        <c:v>530.23488769531298</c:v>
                      </c:pt>
                      <c:pt idx="2649">
                        <c:v>530.437329101562</c:v>
                      </c:pt>
                      <c:pt idx="2650">
                        <c:v>530.63723144531298</c:v>
                      </c:pt>
                      <c:pt idx="2651">
                        <c:v>530.83164062499998</c:v>
                      </c:pt>
                      <c:pt idx="2652">
                        <c:v>531.02404785156205</c:v>
                      </c:pt>
                      <c:pt idx="2653">
                        <c:v>531.22272949218791</c:v>
                      </c:pt>
                      <c:pt idx="2654">
                        <c:v>531.43020019531298</c:v>
                      </c:pt>
                      <c:pt idx="2655">
                        <c:v>531.638916015625</c:v>
                      </c:pt>
                      <c:pt idx="2656">
                        <c:v>531.84011230468707</c:v>
                      </c:pt>
                      <c:pt idx="2657">
                        <c:v>532.03376464843791</c:v>
                      </c:pt>
                      <c:pt idx="2658">
                        <c:v>532.23620605468705</c:v>
                      </c:pt>
                      <c:pt idx="2659">
                        <c:v>532.44291992187505</c:v>
                      </c:pt>
                      <c:pt idx="2660">
                        <c:v>532.63708496093705</c:v>
                      </c:pt>
                      <c:pt idx="2661">
                        <c:v>532.83149414062495</c:v>
                      </c:pt>
                      <c:pt idx="2662">
                        <c:v>533.03645019531291</c:v>
                      </c:pt>
                      <c:pt idx="2663">
                        <c:v>533.23513183593707</c:v>
                      </c:pt>
                      <c:pt idx="2664">
                        <c:v>533.427001953125</c:v>
                      </c:pt>
                      <c:pt idx="2665">
                        <c:v>533.63195800781205</c:v>
                      </c:pt>
                      <c:pt idx="2666">
                        <c:v>533.839428710937</c:v>
                      </c:pt>
                      <c:pt idx="2667">
                        <c:v>534.034838867188</c:v>
                      </c:pt>
                      <c:pt idx="2668">
                        <c:v>534.23857421875005</c:v>
                      </c:pt>
                      <c:pt idx="2669">
                        <c:v>534.44428710937495</c:v>
                      </c:pt>
                      <c:pt idx="2670">
                        <c:v>534.63164062500005</c:v>
                      </c:pt>
                      <c:pt idx="2671">
                        <c:v>534.82150878906293</c:v>
                      </c:pt>
                      <c:pt idx="2672">
                        <c:v>535.03022460937495</c:v>
                      </c:pt>
                      <c:pt idx="2673">
                        <c:v>535.23317871093707</c:v>
                      </c:pt>
                      <c:pt idx="2674">
                        <c:v>535.426831054687</c:v>
                      </c:pt>
                      <c:pt idx="2675">
                        <c:v>535.6337890625</c:v>
                      </c:pt>
                      <c:pt idx="2676">
                        <c:v>535.83295898437495</c:v>
                      </c:pt>
                      <c:pt idx="2677">
                        <c:v>536.02409667968709</c:v>
                      </c:pt>
                      <c:pt idx="2678">
                        <c:v>536.22229003906295</c:v>
                      </c:pt>
                      <c:pt idx="2679">
                        <c:v>536.42902832031291</c:v>
                      </c:pt>
                      <c:pt idx="2680">
                        <c:v>536.625170898438</c:v>
                      </c:pt>
                      <c:pt idx="2681">
                        <c:v>536.828369140625</c:v>
                      </c:pt>
                      <c:pt idx="2682">
                        <c:v>537.03586425781202</c:v>
                      </c:pt>
                      <c:pt idx="2683">
                        <c:v>537.23203124999998</c:v>
                      </c:pt>
                      <c:pt idx="2684">
                        <c:v>537.42189941406298</c:v>
                      </c:pt>
                      <c:pt idx="2685">
                        <c:v>537.62055664062495</c:v>
                      </c:pt>
                      <c:pt idx="2686">
                        <c:v>537.83305664062505</c:v>
                      </c:pt>
                      <c:pt idx="2687">
                        <c:v>538.037280273438</c:v>
                      </c:pt>
                      <c:pt idx="2688">
                        <c:v>538.23344726562505</c:v>
                      </c:pt>
                      <c:pt idx="2689">
                        <c:v>538.42583007812505</c:v>
                      </c:pt>
                      <c:pt idx="2690">
                        <c:v>538.62827148437498</c:v>
                      </c:pt>
                      <c:pt idx="2691">
                        <c:v>538.83774414062498</c:v>
                      </c:pt>
                      <c:pt idx="2692">
                        <c:v>539.03139648437502</c:v>
                      </c:pt>
                      <c:pt idx="2693">
                        <c:v>539.22253417968705</c:v>
                      </c:pt>
                      <c:pt idx="2694">
                        <c:v>539.42370605468705</c:v>
                      </c:pt>
                      <c:pt idx="2695">
                        <c:v>539.62363281249998</c:v>
                      </c:pt>
                      <c:pt idx="2696">
                        <c:v>539.831127929687</c:v>
                      </c:pt>
                      <c:pt idx="2697">
                        <c:v>540.034838867188</c:v>
                      </c:pt>
                      <c:pt idx="2698">
                        <c:v>540.23098144531298</c:v>
                      </c:pt>
                      <c:pt idx="2699">
                        <c:v>540.42714843750002</c:v>
                      </c:pt>
                      <c:pt idx="2700">
                        <c:v>540.62331542968707</c:v>
                      </c:pt>
                      <c:pt idx="2701">
                        <c:v>540.82199707031293</c:v>
                      </c:pt>
                      <c:pt idx="2702">
                        <c:v>541.01867675781205</c:v>
                      </c:pt>
                      <c:pt idx="2703">
                        <c:v>541.22236328124995</c:v>
                      </c:pt>
                      <c:pt idx="2704">
                        <c:v>541.43610839843791</c:v>
                      </c:pt>
                      <c:pt idx="2705">
                        <c:v>541.64736328125002</c:v>
                      </c:pt>
                      <c:pt idx="2706">
                        <c:v>541.84177246093702</c:v>
                      </c:pt>
                      <c:pt idx="2707">
                        <c:v>542.02536621093702</c:v>
                      </c:pt>
                      <c:pt idx="2708">
                        <c:v>542.22150878906291</c:v>
                      </c:pt>
                      <c:pt idx="2709">
                        <c:v>542.42194824218791</c:v>
                      </c:pt>
                      <c:pt idx="2710">
                        <c:v>542.62062988281207</c:v>
                      </c:pt>
                      <c:pt idx="2711">
                        <c:v>542.82685546874995</c:v>
                      </c:pt>
                      <c:pt idx="2712">
                        <c:v>543.029296875</c:v>
                      </c:pt>
                      <c:pt idx="2713">
                        <c:v>543.21865234375002</c:v>
                      </c:pt>
                      <c:pt idx="2714">
                        <c:v>543.42111816406293</c:v>
                      </c:pt>
                      <c:pt idx="2715">
                        <c:v>543.63161621093707</c:v>
                      </c:pt>
                      <c:pt idx="2716">
                        <c:v>543.82399902343798</c:v>
                      </c:pt>
                      <c:pt idx="2717">
                        <c:v>544.024658203125</c:v>
                      </c:pt>
                      <c:pt idx="2718">
                        <c:v>544.230883789063</c:v>
                      </c:pt>
                      <c:pt idx="2719">
                        <c:v>544.42580566406298</c:v>
                      </c:pt>
                      <c:pt idx="2720">
                        <c:v>544.61994628906291</c:v>
                      </c:pt>
                      <c:pt idx="2721">
                        <c:v>544.81862792968707</c:v>
                      </c:pt>
                      <c:pt idx="2722">
                        <c:v>545.02233886718795</c:v>
                      </c:pt>
                      <c:pt idx="2723">
                        <c:v>545.23156738281205</c:v>
                      </c:pt>
                      <c:pt idx="2724">
                        <c:v>545.42973632812505</c:v>
                      </c:pt>
                      <c:pt idx="2725">
                        <c:v>545.61408691406291</c:v>
                      </c:pt>
                      <c:pt idx="2726">
                        <c:v>545.81777343750002</c:v>
                      </c:pt>
                      <c:pt idx="2727">
                        <c:v>546.02524414062498</c:v>
                      </c:pt>
                      <c:pt idx="2728">
                        <c:v>546.224438476562</c:v>
                      </c:pt>
                      <c:pt idx="2729">
                        <c:v>546.42185058593702</c:v>
                      </c:pt>
                      <c:pt idx="2730">
                        <c:v>546.62053222656209</c:v>
                      </c:pt>
                      <c:pt idx="2731">
                        <c:v>546.82297363281202</c:v>
                      </c:pt>
                      <c:pt idx="2732">
                        <c:v>547.02363281249995</c:v>
                      </c:pt>
                      <c:pt idx="2733">
                        <c:v>547.22609863281207</c:v>
                      </c:pt>
                      <c:pt idx="2734">
                        <c:v>547.422778320313</c:v>
                      </c:pt>
                      <c:pt idx="2735">
                        <c:v>547.62521972656202</c:v>
                      </c:pt>
                      <c:pt idx="2736">
                        <c:v>547.82338867187502</c:v>
                      </c:pt>
                      <c:pt idx="2737">
                        <c:v>548.01252441406291</c:v>
                      </c:pt>
                      <c:pt idx="2738">
                        <c:v>548.21245117187505</c:v>
                      </c:pt>
                      <c:pt idx="2739">
                        <c:v>548.418139648438</c:v>
                      </c:pt>
                      <c:pt idx="2740">
                        <c:v>548.62109375</c:v>
                      </c:pt>
                      <c:pt idx="2741">
                        <c:v>548.829833984375</c:v>
                      </c:pt>
                      <c:pt idx="2742">
                        <c:v>549.030517578125</c:v>
                      </c:pt>
                      <c:pt idx="2743">
                        <c:v>549.22165527343793</c:v>
                      </c:pt>
                      <c:pt idx="2744">
                        <c:v>549.41833496093705</c:v>
                      </c:pt>
                      <c:pt idx="2745">
                        <c:v>549.61574707031298</c:v>
                      </c:pt>
                      <c:pt idx="2746">
                        <c:v>549.81264648437502</c:v>
                      </c:pt>
                      <c:pt idx="2747">
                        <c:v>550.01560058593702</c:v>
                      </c:pt>
                      <c:pt idx="2748">
                        <c:v>550.224853515625</c:v>
                      </c:pt>
                      <c:pt idx="2749">
                        <c:v>550.42302246093709</c:v>
                      </c:pt>
                      <c:pt idx="2750">
                        <c:v>550.62119140624998</c:v>
                      </c:pt>
                      <c:pt idx="2751">
                        <c:v>550.82363281250002</c:v>
                      </c:pt>
                      <c:pt idx="2752">
                        <c:v>551.017260742188</c:v>
                      </c:pt>
                      <c:pt idx="2753">
                        <c:v>551.21015624999995</c:v>
                      </c:pt>
                      <c:pt idx="2754">
                        <c:v>551.41564941406295</c:v>
                      </c:pt>
                      <c:pt idx="2755">
                        <c:v>551.62690429687495</c:v>
                      </c:pt>
                      <c:pt idx="2756">
                        <c:v>551.82053222656202</c:v>
                      </c:pt>
                      <c:pt idx="2757">
                        <c:v>552.01115722656209</c:v>
                      </c:pt>
                      <c:pt idx="2758">
                        <c:v>552.21235351562495</c:v>
                      </c:pt>
                      <c:pt idx="2759">
                        <c:v>552.41403808593702</c:v>
                      </c:pt>
                      <c:pt idx="2760">
                        <c:v>552.61721191406298</c:v>
                      </c:pt>
                      <c:pt idx="2761">
                        <c:v>552.81916503906291</c:v>
                      </c:pt>
                      <c:pt idx="2762">
                        <c:v>553.01157226562498</c:v>
                      </c:pt>
                      <c:pt idx="2763">
                        <c:v>553.20822753906293</c:v>
                      </c:pt>
                      <c:pt idx="2764">
                        <c:v>553.41445312500002</c:v>
                      </c:pt>
                      <c:pt idx="2765">
                        <c:v>553.61262207031291</c:v>
                      </c:pt>
                      <c:pt idx="2766">
                        <c:v>553.81379394531291</c:v>
                      </c:pt>
                      <c:pt idx="2767">
                        <c:v>554.01550292968705</c:v>
                      </c:pt>
                      <c:pt idx="2768">
                        <c:v>554.22048339843798</c:v>
                      </c:pt>
                      <c:pt idx="2769">
                        <c:v>554.42041015625</c:v>
                      </c:pt>
                      <c:pt idx="2770">
                        <c:v>554.61455078125005</c:v>
                      </c:pt>
                      <c:pt idx="2771">
                        <c:v>554.82026367187495</c:v>
                      </c:pt>
                      <c:pt idx="2772">
                        <c:v>555.02094726562495</c:v>
                      </c:pt>
                      <c:pt idx="2773">
                        <c:v>555.215087890625</c:v>
                      </c:pt>
                      <c:pt idx="2774">
                        <c:v>555.423828125</c:v>
                      </c:pt>
                      <c:pt idx="2775">
                        <c:v>555.62451171875</c:v>
                      </c:pt>
                      <c:pt idx="2776">
                        <c:v>555.81562499999995</c:v>
                      </c:pt>
                      <c:pt idx="2777">
                        <c:v>556.01481933593709</c:v>
                      </c:pt>
                      <c:pt idx="2778">
                        <c:v>556.209716796875</c:v>
                      </c:pt>
                      <c:pt idx="2779">
                        <c:v>556.40913085937495</c:v>
                      </c:pt>
                      <c:pt idx="2780">
                        <c:v>556.61538085937502</c:v>
                      </c:pt>
                      <c:pt idx="2781">
                        <c:v>556.81406249999998</c:v>
                      </c:pt>
                      <c:pt idx="2782">
                        <c:v>557.02077636718798</c:v>
                      </c:pt>
                      <c:pt idx="2783">
                        <c:v>557.220703125</c:v>
                      </c:pt>
                      <c:pt idx="2784">
                        <c:v>557.41132812499995</c:v>
                      </c:pt>
                      <c:pt idx="2785">
                        <c:v>557.61125488281209</c:v>
                      </c:pt>
                      <c:pt idx="2786">
                        <c:v>557.81494140625</c:v>
                      </c:pt>
                      <c:pt idx="2787">
                        <c:v>558.01865234374998</c:v>
                      </c:pt>
                      <c:pt idx="2788">
                        <c:v>558.21657714843798</c:v>
                      </c:pt>
                      <c:pt idx="2789">
                        <c:v>558.40895996093707</c:v>
                      </c:pt>
                      <c:pt idx="2790">
                        <c:v>558.60715332031293</c:v>
                      </c:pt>
                      <c:pt idx="2791">
                        <c:v>558.80959472656207</c:v>
                      </c:pt>
                      <c:pt idx="2792">
                        <c:v>559.01076660156207</c:v>
                      </c:pt>
                      <c:pt idx="2793">
                        <c:v>559.215747070313</c:v>
                      </c:pt>
                      <c:pt idx="2794">
                        <c:v>559.418212890625</c:v>
                      </c:pt>
                      <c:pt idx="2795">
                        <c:v>559.61562500000002</c:v>
                      </c:pt>
                      <c:pt idx="2796">
                        <c:v>559.80976562499995</c:v>
                      </c:pt>
                      <c:pt idx="2797">
                        <c:v>560.00717773437498</c:v>
                      </c:pt>
                      <c:pt idx="2798">
                        <c:v>560.20910644531295</c:v>
                      </c:pt>
                      <c:pt idx="2799">
                        <c:v>560.41081542968709</c:v>
                      </c:pt>
                      <c:pt idx="2800">
                        <c:v>560.61076660156209</c:v>
                      </c:pt>
                      <c:pt idx="2801">
                        <c:v>560.81899414062502</c:v>
                      </c:pt>
                      <c:pt idx="2802">
                        <c:v>561.02268066406293</c:v>
                      </c:pt>
                      <c:pt idx="2803">
                        <c:v>561.213793945313</c:v>
                      </c:pt>
                      <c:pt idx="2804">
                        <c:v>561.413745117188</c:v>
                      </c:pt>
                      <c:pt idx="2805">
                        <c:v>561.614184570313</c:v>
                      </c:pt>
                      <c:pt idx="2806">
                        <c:v>561.81914062500005</c:v>
                      </c:pt>
                      <c:pt idx="2807">
                        <c:v>562.02109374999998</c:v>
                      </c:pt>
                      <c:pt idx="2808">
                        <c:v>562.20393066406291</c:v>
                      </c:pt>
                      <c:pt idx="2809">
                        <c:v>562.400073242188</c:v>
                      </c:pt>
                      <c:pt idx="2810">
                        <c:v>562.605053710937</c:v>
                      </c:pt>
                      <c:pt idx="2811">
                        <c:v>562.80551757812498</c:v>
                      </c:pt>
                      <c:pt idx="2812">
                        <c:v>563.00166015624995</c:v>
                      </c:pt>
                      <c:pt idx="2813">
                        <c:v>563.206616210937</c:v>
                      </c:pt>
                      <c:pt idx="2814">
                        <c:v>563.40856933593705</c:v>
                      </c:pt>
                      <c:pt idx="2815">
                        <c:v>563.60170898437502</c:v>
                      </c:pt>
                      <c:pt idx="2816">
                        <c:v>563.81093750000002</c:v>
                      </c:pt>
                      <c:pt idx="2817">
                        <c:v>564.01086425781205</c:v>
                      </c:pt>
                      <c:pt idx="2818">
                        <c:v>564.20197753906291</c:v>
                      </c:pt>
                      <c:pt idx="2819">
                        <c:v>564.41071777343791</c:v>
                      </c:pt>
                      <c:pt idx="2820">
                        <c:v>564.61140136718791</c:v>
                      </c:pt>
                      <c:pt idx="2821">
                        <c:v>564.80302734375005</c:v>
                      </c:pt>
                      <c:pt idx="2822">
                        <c:v>565.0009765625</c:v>
                      </c:pt>
                      <c:pt idx="2823">
                        <c:v>565.203442382812</c:v>
                      </c:pt>
                      <c:pt idx="2824">
                        <c:v>565.40588378906295</c:v>
                      </c:pt>
                      <c:pt idx="2825">
                        <c:v>565.60202636718793</c:v>
                      </c:pt>
                      <c:pt idx="2826">
                        <c:v>565.80195312499995</c:v>
                      </c:pt>
                      <c:pt idx="2827">
                        <c:v>566.00566406250005</c:v>
                      </c:pt>
                      <c:pt idx="2828">
                        <c:v>566.21262207031293</c:v>
                      </c:pt>
                      <c:pt idx="2829">
                        <c:v>566.40576171875</c:v>
                      </c:pt>
                      <c:pt idx="2830">
                        <c:v>566.59941406250005</c:v>
                      </c:pt>
                      <c:pt idx="2831">
                        <c:v>566.80310058593705</c:v>
                      </c:pt>
                      <c:pt idx="2832">
                        <c:v>566.99799804687495</c:v>
                      </c:pt>
                      <c:pt idx="2833">
                        <c:v>567.19846191406293</c:v>
                      </c:pt>
                      <c:pt idx="2834">
                        <c:v>567.40595703124995</c:v>
                      </c:pt>
                      <c:pt idx="2835">
                        <c:v>567.60837402343793</c:v>
                      </c:pt>
                      <c:pt idx="2836">
                        <c:v>567.81206054687505</c:v>
                      </c:pt>
                      <c:pt idx="2837">
                        <c:v>568.01452636718795</c:v>
                      </c:pt>
                      <c:pt idx="2838">
                        <c:v>568.20993652343793</c:v>
                      </c:pt>
                      <c:pt idx="2839">
                        <c:v>568.40559082031291</c:v>
                      </c:pt>
                      <c:pt idx="2840">
                        <c:v>568.61130371093702</c:v>
                      </c:pt>
                      <c:pt idx="2841">
                        <c:v>568.81123046874995</c:v>
                      </c:pt>
                      <c:pt idx="2842">
                        <c:v>569.004150390625</c:v>
                      </c:pt>
                      <c:pt idx="2843">
                        <c:v>569.20458984375</c:v>
                      </c:pt>
                      <c:pt idx="2844">
                        <c:v>569.400219726562</c:v>
                      </c:pt>
                      <c:pt idx="2845">
                        <c:v>569.59462890625002</c:v>
                      </c:pt>
                      <c:pt idx="2846">
                        <c:v>569.79709472656202</c:v>
                      </c:pt>
                      <c:pt idx="2847">
                        <c:v>570.00205078124998</c:v>
                      </c:pt>
                      <c:pt idx="2848">
                        <c:v>570.20446777343795</c:v>
                      </c:pt>
                      <c:pt idx="2849">
                        <c:v>570.40690917968709</c:v>
                      </c:pt>
                      <c:pt idx="2850">
                        <c:v>570.60737304687495</c:v>
                      </c:pt>
                      <c:pt idx="2851">
                        <c:v>570.80478515624998</c:v>
                      </c:pt>
                      <c:pt idx="2852">
                        <c:v>570.99589843750005</c:v>
                      </c:pt>
                      <c:pt idx="2853">
                        <c:v>571.20588378906291</c:v>
                      </c:pt>
                      <c:pt idx="2854">
                        <c:v>571.41916503906293</c:v>
                      </c:pt>
                      <c:pt idx="2855">
                        <c:v>571.60151367187495</c:v>
                      </c:pt>
                      <c:pt idx="2856">
                        <c:v>571.80017089843795</c:v>
                      </c:pt>
                      <c:pt idx="2857">
                        <c:v>572.01770019531295</c:v>
                      </c:pt>
                      <c:pt idx="2858">
                        <c:v>572.21762695312498</c:v>
                      </c:pt>
                      <c:pt idx="2859">
                        <c:v>572.41000976562498</c:v>
                      </c:pt>
                      <c:pt idx="2860">
                        <c:v>572.60490722656209</c:v>
                      </c:pt>
                      <c:pt idx="2861">
                        <c:v>572.80610351562495</c:v>
                      </c:pt>
                      <c:pt idx="2862">
                        <c:v>573.00981445312505</c:v>
                      </c:pt>
                      <c:pt idx="2863">
                        <c:v>573.208984375</c:v>
                      </c:pt>
                      <c:pt idx="2864">
                        <c:v>573.4013671875</c:v>
                      </c:pt>
                      <c:pt idx="2865">
                        <c:v>573.60080566406293</c:v>
                      </c:pt>
                      <c:pt idx="2866">
                        <c:v>573.80375976562505</c:v>
                      </c:pt>
                      <c:pt idx="2867">
                        <c:v>574.00241699218793</c:v>
                      </c:pt>
                      <c:pt idx="2868">
                        <c:v>574.20185546874995</c:v>
                      </c:pt>
                      <c:pt idx="2869">
                        <c:v>574.40053710937502</c:v>
                      </c:pt>
                      <c:pt idx="2870">
                        <c:v>574.599194335937</c:v>
                      </c:pt>
                      <c:pt idx="2871">
                        <c:v>574.802905273438</c:v>
                      </c:pt>
                      <c:pt idx="2872">
                        <c:v>575.00158691406295</c:v>
                      </c:pt>
                      <c:pt idx="2873">
                        <c:v>575.19648437499995</c:v>
                      </c:pt>
                      <c:pt idx="2874">
                        <c:v>575.39643554687495</c:v>
                      </c:pt>
                      <c:pt idx="2875">
                        <c:v>575.59890136718798</c:v>
                      </c:pt>
                      <c:pt idx="2876">
                        <c:v>575.79807128906293</c:v>
                      </c:pt>
                      <c:pt idx="2877">
                        <c:v>576.00302734374998</c:v>
                      </c:pt>
                      <c:pt idx="2878">
                        <c:v>576.21376953125002</c:v>
                      </c:pt>
                      <c:pt idx="2879">
                        <c:v>576.40791015624995</c:v>
                      </c:pt>
                      <c:pt idx="2880">
                        <c:v>576.60080566406202</c:v>
                      </c:pt>
                      <c:pt idx="2881">
                        <c:v>576.79948730468709</c:v>
                      </c:pt>
                      <c:pt idx="2882">
                        <c:v>577.000170898438</c:v>
                      </c:pt>
                      <c:pt idx="2883">
                        <c:v>577.20261230468702</c:v>
                      </c:pt>
                      <c:pt idx="2884">
                        <c:v>577.40253906249995</c:v>
                      </c:pt>
                      <c:pt idx="2885">
                        <c:v>577.610034179688</c:v>
                      </c:pt>
                      <c:pt idx="2886">
                        <c:v>577.80871582031205</c:v>
                      </c:pt>
                      <c:pt idx="2887">
                        <c:v>578.00183105468705</c:v>
                      </c:pt>
                      <c:pt idx="2888">
                        <c:v>578.21987304687502</c:v>
                      </c:pt>
                      <c:pt idx="2889">
                        <c:v>578.41728515625005</c:v>
                      </c:pt>
                      <c:pt idx="2890">
                        <c:v>578.60161132812505</c:v>
                      </c:pt>
                      <c:pt idx="2891">
                        <c:v>578.81538085937495</c:v>
                      </c:pt>
                      <c:pt idx="2892">
                        <c:v>579.00527343750002</c:v>
                      </c:pt>
                      <c:pt idx="2893">
                        <c:v>579.183837890625</c:v>
                      </c:pt>
                      <c:pt idx="2894">
                        <c:v>579.38879394531295</c:v>
                      </c:pt>
                      <c:pt idx="2895">
                        <c:v>579.59626464843791</c:v>
                      </c:pt>
                      <c:pt idx="2896">
                        <c:v>579.81252441406207</c:v>
                      </c:pt>
                      <c:pt idx="2897">
                        <c:v>580.01623535156205</c:v>
                      </c:pt>
                      <c:pt idx="2898">
                        <c:v>580.19731445312505</c:v>
                      </c:pt>
                      <c:pt idx="2899">
                        <c:v>580.39399414062495</c:v>
                      </c:pt>
                      <c:pt idx="2900">
                        <c:v>580.60451660156207</c:v>
                      </c:pt>
                      <c:pt idx="2901">
                        <c:v>580.80771484374998</c:v>
                      </c:pt>
                      <c:pt idx="2902">
                        <c:v>581.003344726563</c:v>
                      </c:pt>
                      <c:pt idx="2903">
                        <c:v>581.20251464843795</c:v>
                      </c:pt>
                      <c:pt idx="2904">
                        <c:v>581.41250000000002</c:v>
                      </c:pt>
                      <c:pt idx="2905">
                        <c:v>581.60363769531295</c:v>
                      </c:pt>
                      <c:pt idx="2906">
                        <c:v>581.79226074218798</c:v>
                      </c:pt>
                      <c:pt idx="2907">
                        <c:v>581.99040527343709</c:v>
                      </c:pt>
                      <c:pt idx="2908">
                        <c:v>582.19411621093707</c:v>
                      </c:pt>
                      <c:pt idx="2909">
                        <c:v>582.40712890625002</c:v>
                      </c:pt>
                      <c:pt idx="2910">
                        <c:v>582.60078124999995</c:v>
                      </c:pt>
                      <c:pt idx="2911">
                        <c:v>582.796459960937</c:v>
                      </c:pt>
                      <c:pt idx="2912">
                        <c:v>582.99387207031202</c:v>
                      </c:pt>
                      <c:pt idx="2913">
                        <c:v>583.19379882812495</c:v>
                      </c:pt>
                      <c:pt idx="2914">
                        <c:v>583.40881347656295</c:v>
                      </c:pt>
                      <c:pt idx="2915">
                        <c:v>583.60673828125005</c:v>
                      </c:pt>
                      <c:pt idx="2916">
                        <c:v>583.79787597656298</c:v>
                      </c:pt>
                      <c:pt idx="2917">
                        <c:v>583.99980468750005</c:v>
                      </c:pt>
                      <c:pt idx="2918">
                        <c:v>584.19721679687495</c:v>
                      </c:pt>
                      <c:pt idx="2919">
                        <c:v>584.39465332031205</c:v>
                      </c:pt>
                      <c:pt idx="2920">
                        <c:v>584.59079589843793</c:v>
                      </c:pt>
                      <c:pt idx="2921">
                        <c:v>584.79196777343702</c:v>
                      </c:pt>
                      <c:pt idx="2922">
                        <c:v>585.00322265625005</c:v>
                      </c:pt>
                      <c:pt idx="2923">
                        <c:v>585.199389648438</c:v>
                      </c:pt>
                      <c:pt idx="2924">
                        <c:v>585.39431152343707</c:v>
                      </c:pt>
                      <c:pt idx="2925">
                        <c:v>585.59550781250005</c:v>
                      </c:pt>
                      <c:pt idx="2926">
                        <c:v>585.796704101562</c:v>
                      </c:pt>
                      <c:pt idx="2927">
                        <c:v>586.00039062500002</c:v>
                      </c:pt>
                      <c:pt idx="2928">
                        <c:v>586.19777832031207</c:v>
                      </c:pt>
                      <c:pt idx="2929">
                        <c:v>586.38764648437495</c:v>
                      </c:pt>
                      <c:pt idx="2930">
                        <c:v>586.59262695312498</c:v>
                      </c:pt>
                      <c:pt idx="2931">
                        <c:v>586.800122070312</c:v>
                      </c:pt>
                      <c:pt idx="2932">
                        <c:v>586.97993164062495</c:v>
                      </c:pt>
                      <c:pt idx="2933">
                        <c:v>587.17858886718705</c:v>
                      </c:pt>
                      <c:pt idx="2934">
                        <c:v>587.39611816406205</c:v>
                      </c:pt>
                      <c:pt idx="2935">
                        <c:v>587.59355468750005</c:v>
                      </c:pt>
                      <c:pt idx="2936">
                        <c:v>587.792236328125</c:v>
                      </c:pt>
                      <c:pt idx="2937">
                        <c:v>587.98964843750002</c:v>
                      </c:pt>
                      <c:pt idx="2938">
                        <c:v>588.193359375</c:v>
                      </c:pt>
                      <c:pt idx="2939">
                        <c:v>588.39707031249998</c:v>
                      </c:pt>
                      <c:pt idx="2940">
                        <c:v>588.59372558593793</c:v>
                      </c:pt>
                      <c:pt idx="2941">
                        <c:v>588.794921875</c:v>
                      </c:pt>
                      <c:pt idx="2942">
                        <c:v>588.98430175781209</c:v>
                      </c:pt>
                      <c:pt idx="2943">
                        <c:v>589.18671874999995</c:v>
                      </c:pt>
                      <c:pt idx="2944">
                        <c:v>589.38916015625</c:v>
                      </c:pt>
                      <c:pt idx="2945">
                        <c:v>589.59162597656291</c:v>
                      </c:pt>
                      <c:pt idx="2946">
                        <c:v>589.80288085937502</c:v>
                      </c:pt>
                      <c:pt idx="2947">
                        <c:v>590.00029296875005</c:v>
                      </c:pt>
                      <c:pt idx="2948">
                        <c:v>590.19443359374998</c:v>
                      </c:pt>
                      <c:pt idx="2949">
                        <c:v>590.408203125</c:v>
                      </c:pt>
                      <c:pt idx="2950">
                        <c:v>590.60761718749995</c:v>
                      </c:pt>
                      <c:pt idx="2951">
                        <c:v>590.79421386718707</c:v>
                      </c:pt>
                      <c:pt idx="2952">
                        <c:v>590.99541015625005</c:v>
                      </c:pt>
                      <c:pt idx="2953">
                        <c:v>591.202392578125</c:v>
                      </c:pt>
                      <c:pt idx="2954">
                        <c:v>591.40483398437505</c:v>
                      </c:pt>
                      <c:pt idx="2955">
                        <c:v>591.59343261718709</c:v>
                      </c:pt>
                      <c:pt idx="2956">
                        <c:v>591.7958984375</c:v>
                      </c:pt>
                      <c:pt idx="2957">
                        <c:v>591.99458007812495</c:v>
                      </c:pt>
                      <c:pt idx="2958">
                        <c:v>592.188720703125</c:v>
                      </c:pt>
                      <c:pt idx="2959">
                        <c:v>592.38288574218791</c:v>
                      </c:pt>
                      <c:pt idx="2960">
                        <c:v>592.58107910156207</c:v>
                      </c:pt>
                      <c:pt idx="2961">
                        <c:v>592.80439453124995</c:v>
                      </c:pt>
                      <c:pt idx="2962">
                        <c:v>593.001049804687</c:v>
                      </c:pt>
                      <c:pt idx="2963">
                        <c:v>593.19216308593798</c:v>
                      </c:pt>
                      <c:pt idx="2964">
                        <c:v>593.40539550781205</c:v>
                      </c:pt>
                      <c:pt idx="2965">
                        <c:v>593.59401855468707</c:v>
                      </c:pt>
                      <c:pt idx="2966">
                        <c:v>593.781909179688</c:v>
                      </c:pt>
                      <c:pt idx="2967">
                        <c:v>593.98686523437505</c:v>
                      </c:pt>
                      <c:pt idx="2968">
                        <c:v>594.19382324218793</c:v>
                      </c:pt>
                      <c:pt idx="2969">
                        <c:v>594.39125976562502</c:v>
                      </c:pt>
                      <c:pt idx="2970">
                        <c:v>594.58415527343709</c:v>
                      </c:pt>
                      <c:pt idx="2971">
                        <c:v>594.78583984374995</c:v>
                      </c:pt>
                      <c:pt idx="2972">
                        <c:v>594.99028320312505</c:v>
                      </c:pt>
                      <c:pt idx="2973">
                        <c:v>595.18896484375</c:v>
                      </c:pt>
                      <c:pt idx="2974">
                        <c:v>595.38261718750005</c:v>
                      </c:pt>
                      <c:pt idx="2975">
                        <c:v>595.58579101562498</c:v>
                      </c:pt>
                      <c:pt idx="2976">
                        <c:v>595.78950195312495</c:v>
                      </c:pt>
                      <c:pt idx="2977">
                        <c:v>595.99196777343707</c:v>
                      </c:pt>
                      <c:pt idx="2978">
                        <c:v>596.19743652343709</c:v>
                      </c:pt>
                      <c:pt idx="2979">
                        <c:v>596.39987792968793</c:v>
                      </c:pt>
                      <c:pt idx="2980">
                        <c:v>596.58798828124998</c:v>
                      </c:pt>
                      <c:pt idx="2981">
                        <c:v>596.774096679688</c:v>
                      </c:pt>
                      <c:pt idx="2982">
                        <c:v>596.9853515625</c:v>
                      </c:pt>
                      <c:pt idx="2983">
                        <c:v>597.19333496093702</c:v>
                      </c:pt>
                      <c:pt idx="2984">
                        <c:v>597.386962890625</c:v>
                      </c:pt>
                      <c:pt idx="2985">
                        <c:v>597.58686523437495</c:v>
                      </c:pt>
                      <c:pt idx="2986">
                        <c:v>597.79309082031205</c:v>
                      </c:pt>
                      <c:pt idx="2987">
                        <c:v>597.99255371093705</c:v>
                      </c:pt>
                      <c:pt idx="2988">
                        <c:v>598.18745117187495</c:v>
                      </c:pt>
                      <c:pt idx="2989">
                        <c:v>598.37729492187498</c:v>
                      </c:pt>
                      <c:pt idx="2990">
                        <c:v>598.58454589843791</c:v>
                      </c:pt>
                      <c:pt idx="2991">
                        <c:v>598.790771484375</c:v>
                      </c:pt>
                      <c:pt idx="2992">
                        <c:v>598.97963867187502</c:v>
                      </c:pt>
                      <c:pt idx="2993">
                        <c:v>599.18186035156202</c:v>
                      </c:pt>
                      <c:pt idx="2994">
                        <c:v>599.37802734374998</c:v>
                      </c:pt>
                      <c:pt idx="2995">
                        <c:v>599.57314453125002</c:v>
                      </c:pt>
                      <c:pt idx="2996">
                        <c:v>599.77556152343709</c:v>
                      </c:pt>
                      <c:pt idx="2997">
                        <c:v>599.97802734375</c:v>
                      </c:pt>
                      <c:pt idx="2998">
                        <c:v>600.18300781250002</c:v>
                      </c:pt>
                      <c:pt idx="2999">
                        <c:v>600.38771972656298</c:v>
                      </c:pt>
                      <c:pt idx="3000">
                        <c:v>600.58261718749998</c:v>
                      </c:pt>
                      <c:pt idx="3001">
                        <c:v>600.78154296875005</c:v>
                      </c:pt>
                      <c:pt idx="3002">
                        <c:v>600.98749999999995</c:v>
                      </c:pt>
                      <c:pt idx="3003">
                        <c:v>601.18239746093707</c:v>
                      </c:pt>
                      <c:pt idx="3004">
                        <c:v>601.38007812499995</c:v>
                      </c:pt>
                      <c:pt idx="3005">
                        <c:v>601.59384765624998</c:v>
                      </c:pt>
                      <c:pt idx="3006">
                        <c:v>601.80231933593791</c:v>
                      </c:pt>
                      <c:pt idx="3007">
                        <c:v>601.98969726562495</c:v>
                      </c:pt>
                      <c:pt idx="3008">
                        <c:v>602.18110351562495</c:v>
                      </c:pt>
                      <c:pt idx="3009">
                        <c:v>602.38227539062495</c:v>
                      </c:pt>
                      <c:pt idx="3010">
                        <c:v>602.58469238281293</c:v>
                      </c:pt>
                      <c:pt idx="3011">
                        <c:v>602.78334960937502</c:v>
                      </c:pt>
                      <c:pt idx="3012">
                        <c:v>602.97548828125002</c:v>
                      </c:pt>
                      <c:pt idx="3013">
                        <c:v>603.17670898437495</c:v>
                      </c:pt>
                      <c:pt idx="3014">
                        <c:v>603.384448242188</c:v>
                      </c:pt>
                      <c:pt idx="3015">
                        <c:v>603.58435058593795</c:v>
                      </c:pt>
                      <c:pt idx="3016">
                        <c:v>603.780517578125</c:v>
                      </c:pt>
                      <c:pt idx="3017">
                        <c:v>603.97270507812505</c:v>
                      </c:pt>
                      <c:pt idx="3018">
                        <c:v>604.16884765625002</c:v>
                      </c:pt>
                      <c:pt idx="3019">
                        <c:v>604.37902832031205</c:v>
                      </c:pt>
                      <c:pt idx="3020">
                        <c:v>604.583984375</c:v>
                      </c:pt>
                      <c:pt idx="3021">
                        <c:v>604.77766113281291</c:v>
                      </c:pt>
                      <c:pt idx="3022">
                        <c:v>604.98012695312502</c:v>
                      </c:pt>
                      <c:pt idx="3023">
                        <c:v>605.19011230468709</c:v>
                      </c:pt>
                      <c:pt idx="3024">
                        <c:v>605.382250976563</c:v>
                      </c:pt>
                      <c:pt idx="3025">
                        <c:v>605.57841796875005</c:v>
                      </c:pt>
                      <c:pt idx="3026">
                        <c:v>605.77731933593793</c:v>
                      </c:pt>
                      <c:pt idx="3027">
                        <c:v>605.98203124999998</c:v>
                      </c:pt>
                      <c:pt idx="3028">
                        <c:v>606.192065429688</c:v>
                      </c:pt>
                      <c:pt idx="3029">
                        <c:v>606.38217773437498</c:v>
                      </c:pt>
                      <c:pt idx="3030">
                        <c:v>606.57177734375</c:v>
                      </c:pt>
                      <c:pt idx="3031">
                        <c:v>606.77548828124998</c:v>
                      </c:pt>
                      <c:pt idx="3032">
                        <c:v>606.97568359374998</c:v>
                      </c:pt>
                      <c:pt idx="3033">
                        <c:v>607.17185058593793</c:v>
                      </c:pt>
                      <c:pt idx="3034">
                        <c:v>607.3818359375</c:v>
                      </c:pt>
                      <c:pt idx="3035">
                        <c:v>607.58049316406209</c:v>
                      </c:pt>
                      <c:pt idx="3036">
                        <c:v>607.77666015625005</c:v>
                      </c:pt>
                      <c:pt idx="3037">
                        <c:v>607.97788085937498</c:v>
                      </c:pt>
                      <c:pt idx="3038">
                        <c:v>608.17275390625002</c:v>
                      </c:pt>
                      <c:pt idx="3039">
                        <c:v>608.37392578125002</c:v>
                      </c:pt>
                      <c:pt idx="3040">
                        <c:v>608.57763671875</c:v>
                      </c:pt>
                      <c:pt idx="3041">
                        <c:v>608.78635253906293</c:v>
                      </c:pt>
                      <c:pt idx="3042">
                        <c:v>608.99763183593791</c:v>
                      </c:pt>
                      <c:pt idx="3043">
                        <c:v>609.18852539062505</c:v>
                      </c:pt>
                      <c:pt idx="3044">
                        <c:v>609.37082519531293</c:v>
                      </c:pt>
                      <c:pt idx="3045">
                        <c:v>609.57578124999998</c:v>
                      </c:pt>
                      <c:pt idx="3046">
                        <c:v>609.78452148437498</c:v>
                      </c:pt>
                      <c:pt idx="3047">
                        <c:v>609.982177734375</c:v>
                      </c:pt>
                      <c:pt idx="3048">
                        <c:v>610.18210449218793</c:v>
                      </c:pt>
                      <c:pt idx="3049">
                        <c:v>610.38457031250005</c:v>
                      </c:pt>
                      <c:pt idx="3050">
                        <c:v>610.57949218750002</c:v>
                      </c:pt>
                      <c:pt idx="3051">
                        <c:v>610.77062988281295</c:v>
                      </c:pt>
                      <c:pt idx="3052">
                        <c:v>610.9755859375</c:v>
                      </c:pt>
                      <c:pt idx="3053">
                        <c:v>611.179272460937</c:v>
                      </c:pt>
                      <c:pt idx="3054">
                        <c:v>611.37416992187502</c:v>
                      </c:pt>
                      <c:pt idx="3055">
                        <c:v>611.57287597656295</c:v>
                      </c:pt>
                      <c:pt idx="3056">
                        <c:v>611.78537597656293</c:v>
                      </c:pt>
                      <c:pt idx="3057">
                        <c:v>611.981274414062</c:v>
                      </c:pt>
                      <c:pt idx="3058">
                        <c:v>612.17365722656291</c:v>
                      </c:pt>
                      <c:pt idx="3059">
                        <c:v>612.37382812500005</c:v>
                      </c:pt>
                      <c:pt idx="3060">
                        <c:v>612.57626953124998</c:v>
                      </c:pt>
                      <c:pt idx="3061">
                        <c:v>612.78249511718707</c:v>
                      </c:pt>
                      <c:pt idx="3062">
                        <c:v>612.97238769531293</c:v>
                      </c:pt>
                      <c:pt idx="3063">
                        <c:v>613.172290039063</c:v>
                      </c:pt>
                      <c:pt idx="3064">
                        <c:v>613.38103027343709</c:v>
                      </c:pt>
                      <c:pt idx="3065">
                        <c:v>613.591064453125</c:v>
                      </c:pt>
                      <c:pt idx="3066">
                        <c:v>613.78847656250002</c:v>
                      </c:pt>
                      <c:pt idx="3067">
                        <c:v>613.97958984374998</c:v>
                      </c:pt>
                      <c:pt idx="3068">
                        <c:v>614.17446289062502</c:v>
                      </c:pt>
                      <c:pt idx="3069">
                        <c:v>614.36936035156202</c:v>
                      </c:pt>
                      <c:pt idx="3070">
                        <c:v>614.57058105468707</c:v>
                      </c:pt>
                      <c:pt idx="3071">
                        <c:v>614.76799316406209</c:v>
                      </c:pt>
                      <c:pt idx="3072">
                        <c:v>614.97546386718705</c:v>
                      </c:pt>
                      <c:pt idx="3073">
                        <c:v>615.18295898437498</c:v>
                      </c:pt>
                      <c:pt idx="3074">
                        <c:v>615.37912597656293</c:v>
                      </c:pt>
                      <c:pt idx="3075">
                        <c:v>615.58281250000005</c:v>
                      </c:pt>
                      <c:pt idx="3076">
                        <c:v>615.78398437500005</c:v>
                      </c:pt>
                      <c:pt idx="3077">
                        <c:v>615.97512207031207</c:v>
                      </c:pt>
                      <c:pt idx="3078">
                        <c:v>616.16875000000005</c:v>
                      </c:pt>
                      <c:pt idx="3079">
                        <c:v>616.37624511718707</c:v>
                      </c:pt>
                      <c:pt idx="3080">
                        <c:v>616.58249511718702</c:v>
                      </c:pt>
                      <c:pt idx="3081">
                        <c:v>616.77358398437502</c:v>
                      </c:pt>
                      <c:pt idx="3082">
                        <c:v>616.96345214843791</c:v>
                      </c:pt>
                      <c:pt idx="3083">
                        <c:v>617.16945800781207</c:v>
                      </c:pt>
                      <c:pt idx="3084">
                        <c:v>617.37441406250002</c:v>
                      </c:pt>
                      <c:pt idx="3085">
                        <c:v>617.57082519531298</c:v>
                      </c:pt>
                      <c:pt idx="3086">
                        <c:v>617.77553710937502</c:v>
                      </c:pt>
                      <c:pt idx="3087">
                        <c:v>617.98427734375002</c:v>
                      </c:pt>
                      <c:pt idx="3088">
                        <c:v>618.18447265625002</c:v>
                      </c:pt>
                      <c:pt idx="3089">
                        <c:v>618.36806640625002</c:v>
                      </c:pt>
                      <c:pt idx="3090">
                        <c:v>618.56547851562505</c:v>
                      </c:pt>
                      <c:pt idx="3091">
                        <c:v>618.76914062499998</c:v>
                      </c:pt>
                      <c:pt idx="3092">
                        <c:v>618.96906738281291</c:v>
                      </c:pt>
                      <c:pt idx="3093">
                        <c:v>619.17280273437495</c:v>
                      </c:pt>
                      <c:pt idx="3094">
                        <c:v>619.37021484374998</c:v>
                      </c:pt>
                      <c:pt idx="3095">
                        <c:v>619.56735839843793</c:v>
                      </c:pt>
                      <c:pt idx="3096">
                        <c:v>619.77358398437502</c:v>
                      </c:pt>
                      <c:pt idx="3097">
                        <c:v>619.980053710937</c:v>
                      </c:pt>
                      <c:pt idx="3098">
                        <c:v>620.18122558593791</c:v>
                      </c:pt>
                      <c:pt idx="3099">
                        <c:v>620.37990722656298</c:v>
                      </c:pt>
                      <c:pt idx="3100">
                        <c:v>620.57358398437498</c:v>
                      </c:pt>
                      <c:pt idx="3101">
                        <c:v>620.77980957031207</c:v>
                      </c:pt>
                      <c:pt idx="3102">
                        <c:v>620.97446289062498</c:v>
                      </c:pt>
                      <c:pt idx="3103">
                        <c:v>621.17062988281293</c:v>
                      </c:pt>
                      <c:pt idx="3104">
                        <c:v>621.378344726563</c:v>
                      </c:pt>
                      <c:pt idx="3105">
                        <c:v>621.57448730468707</c:v>
                      </c:pt>
                      <c:pt idx="3106">
                        <c:v>621.77314453124995</c:v>
                      </c:pt>
                      <c:pt idx="3107">
                        <c:v>621.98312988281293</c:v>
                      </c:pt>
                      <c:pt idx="3108">
                        <c:v>622.18056640625002</c:v>
                      </c:pt>
                      <c:pt idx="3109">
                        <c:v>622.36518554687495</c:v>
                      </c:pt>
                      <c:pt idx="3110">
                        <c:v>622.56489257812495</c:v>
                      </c:pt>
                      <c:pt idx="3111">
                        <c:v>622.77888183593791</c:v>
                      </c:pt>
                      <c:pt idx="3112">
                        <c:v>622.986328125</c:v>
                      </c:pt>
                      <c:pt idx="3113">
                        <c:v>623.18000488281291</c:v>
                      </c:pt>
                      <c:pt idx="3114">
                        <c:v>623.37263183593791</c:v>
                      </c:pt>
                      <c:pt idx="3115">
                        <c:v>623.56625976562498</c:v>
                      </c:pt>
                      <c:pt idx="3116">
                        <c:v>623.764965820312</c:v>
                      </c:pt>
                      <c:pt idx="3117">
                        <c:v>623.97116699218793</c:v>
                      </c:pt>
                      <c:pt idx="3118">
                        <c:v>624.17736816406205</c:v>
                      </c:pt>
                      <c:pt idx="3119">
                        <c:v>624.37353515625</c:v>
                      </c:pt>
                      <c:pt idx="3120">
                        <c:v>624.55712890625</c:v>
                      </c:pt>
                      <c:pt idx="3121">
                        <c:v>624.75205078124998</c:v>
                      </c:pt>
                      <c:pt idx="3122">
                        <c:v>624.96079101562498</c:v>
                      </c:pt>
                      <c:pt idx="3123">
                        <c:v>625.16574707031202</c:v>
                      </c:pt>
                      <c:pt idx="3124">
                        <c:v>625.36818847656298</c:v>
                      </c:pt>
                      <c:pt idx="3125">
                        <c:v>625.57817382812505</c:v>
                      </c:pt>
                      <c:pt idx="3126">
                        <c:v>625.77810058593798</c:v>
                      </c:pt>
                      <c:pt idx="3127">
                        <c:v>625.96774902343702</c:v>
                      </c:pt>
                      <c:pt idx="3128">
                        <c:v>626.16367187499998</c:v>
                      </c:pt>
                      <c:pt idx="3129">
                        <c:v>626.36381835937505</c:v>
                      </c:pt>
                      <c:pt idx="3130">
                        <c:v>626.57883300781202</c:v>
                      </c:pt>
                      <c:pt idx="3131">
                        <c:v>626.78254394531291</c:v>
                      </c:pt>
                      <c:pt idx="3132">
                        <c:v>626.9638671875</c:v>
                      </c:pt>
                      <c:pt idx="3133">
                        <c:v>627.15124511718705</c:v>
                      </c:pt>
                      <c:pt idx="3134">
                        <c:v>627.362475585938</c:v>
                      </c:pt>
                      <c:pt idx="3135">
                        <c:v>627.568676757812</c:v>
                      </c:pt>
                      <c:pt idx="3136">
                        <c:v>627.77617187500005</c:v>
                      </c:pt>
                      <c:pt idx="3137">
                        <c:v>627.981127929688</c:v>
                      </c:pt>
                      <c:pt idx="3138">
                        <c:v>628.17224121093705</c:v>
                      </c:pt>
                      <c:pt idx="3139">
                        <c:v>628.37722167968798</c:v>
                      </c:pt>
                      <c:pt idx="3140">
                        <c:v>628.57338867187502</c:v>
                      </c:pt>
                      <c:pt idx="3141">
                        <c:v>628.75820312500002</c:v>
                      </c:pt>
                      <c:pt idx="3142">
                        <c:v>628.96042480468702</c:v>
                      </c:pt>
                      <c:pt idx="3143">
                        <c:v>629.16540527343705</c:v>
                      </c:pt>
                      <c:pt idx="3144">
                        <c:v>629.36306152343707</c:v>
                      </c:pt>
                      <c:pt idx="3145">
                        <c:v>629.56298828125</c:v>
                      </c:pt>
                      <c:pt idx="3146">
                        <c:v>629.76794433593795</c:v>
                      </c:pt>
                      <c:pt idx="3147">
                        <c:v>629.97141113281293</c:v>
                      </c:pt>
                      <c:pt idx="3148">
                        <c:v>630.16379394531293</c:v>
                      </c:pt>
                      <c:pt idx="3149">
                        <c:v>630.37277832031202</c:v>
                      </c:pt>
                      <c:pt idx="3150">
                        <c:v>630.57775878906295</c:v>
                      </c:pt>
                      <c:pt idx="3151">
                        <c:v>630.768872070312</c:v>
                      </c:pt>
                      <c:pt idx="3152">
                        <c:v>630.976318359375</c:v>
                      </c:pt>
                      <c:pt idx="3153">
                        <c:v>631.17124023437498</c:v>
                      </c:pt>
                      <c:pt idx="3154">
                        <c:v>631.36237792968791</c:v>
                      </c:pt>
                      <c:pt idx="3155">
                        <c:v>631.56733398437495</c:v>
                      </c:pt>
                      <c:pt idx="3156">
                        <c:v>631.77229003906291</c:v>
                      </c:pt>
                      <c:pt idx="3157">
                        <c:v>631.96845703124995</c:v>
                      </c:pt>
                      <c:pt idx="3158">
                        <c:v>632.16586914062498</c:v>
                      </c:pt>
                      <c:pt idx="3159">
                        <c:v>632.36052246093709</c:v>
                      </c:pt>
                      <c:pt idx="3160">
                        <c:v>632.560473632813</c:v>
                      </c:pt>
                      <c:pt idx="3161">
                        <c:v>632.76291503906293</c:v>
                      </c:pt>
                      <c:pt idx="3162">
                        <c:v>632.95654296875</c:v>
                      </c:pt>
                      <c:pt idx="3163">
                        <c:v>633.163012695313</c:v>
                      </c:pt>
                      <c:pt idx="3164">
                        <c:v>633.36293945312502</c:v>
                      </c:pt>
                      <c:pt idx="3165">
                        <c:v>633.56286621093705</c:v>
                      </c:pt>
                      <c:pt idx="3166">
                        <c:v>633.76784667968798</c:v>
                      </c:pt>
                      <c:pt idx="3167">
                        <c:v>633.97028808593791</c:v>
                      </c:pt>
                      <c:pt idx="3168">
                        <c:v>634.16018066406207</c:v>
                      </c:pt>
                      <c:pt idx="3169">
                        <c:v>634.34877929687502</c:v>
                      </c:pt>
                      <c:pt idx="3170">
                        <c:v>634.55747070312498</c:v>
                      </c:pt>
                      <c:pt idx="3171">
                        <c:v>634.76120605468702</c:v>
                      </c:pt>
                      <c:pt idx="3172">
                        <c:v>634.95463867187505</c:v>
                      </c:pt>
                      <c:pt idx="3173">
                        <c:v>635.16062011718702</c:v>
                      </c:pt>
                      <c:pt idx="3174">
                        <c:v>635.37209472656298</c:v>
                      </c:pt>
                      <c:pt idx="3175">
                        <c:v>635.56345214843793</c:v>
                      </c:pt>
                      <c:pt idx="3176">
                        <c:v>635.75458984374995</c:v>
                      </c:pt>
                      <c:pt idx="3177">
                        <c:v>635.95954589843791</c:v>
                      </c:pt>
                      <c:pt idx="3178">
                        <c:v>636.16953124999998</c:v>
                      </c:pt>
                      <c:pt idx="3179">
                        <c:v>636.37072753906295</c:v>
                      </c:pt>
                      <c:pt idx="3180">
                        <c:v>636.57443847656293</c:v>
                      </c:pt>
                      <c:pt idx="3181">
                        <c:v>636.77312011718709</c:v>
                      </c:pt>
                      <c:pt idx="3182">
                        <c:v>636.95795898437495</c:v>
                      </c:pt>
                      <c:pt idx="3183">
                        <c:v>637.15537109374998</c:v>
                      </c:pt>
                      <c:pt idx="3184">
                        <c:v>637.35532226562498</c:v>
                      </c:pt>
                      <c:pt idx="3185">
                        <c:v>637.55527343749998</c:v>
                      </c:pt>
                      <c:pt idx="3186">
                        <c:v>637.74865722656295</c:v>
                      </c:pt>
                      <c:pt idx="3187">
                        <c:v>637.95107421875002</c:v>
                      </c:pt>
                      <c:pt idx="3188">
                        <c:v>638.16130371093709</c:v>
                      </c:pt>
                      <c:pt idx="3189">
                        <c:v>638.36477050781207</c:v>
                      </c:pt>
                      <c:pt idx="3190">
                        <c:v>638.56345214843793</c:v>
                      </c:pt>
                      <c:pt idx="3191">
                        <c:v>638.76738281250005</c:v>
                      </c:pt>
                      <c:pt idx="3192">
                        <c:v>638.96733398437505</c:v>
                      </c:pt>
                      <c:pt idx="3193">
                        <c:v>639.1572265625</c:v>
                      </c:pt>
                      <c:pt idx="3194">
                        <c:v>639.36845703125005</c:v>
                      </c:pt>
                      <c:pt idx="3195">
                        <c:v>639.575927734375</c:v>
                      </c:pt>
                      <c:pt idx="3196">
                        <c:v>639.76582031249995</c:v>
                      </c:pt>
                      <c:pt idx="3197">
                        <c:v>639.95947265625</c:v>
                      </c:pt>
                      <c:pt idx="3198">
                        <c:v>640.15434570312505</c:v>
                      </c:pt>
                      <c:pt idx="3199">
                        <c:v>640.35175781249995</c:v>
                      </c:pt>
                      <c:pt idx="3200">
                        <c:v>640.555493164062</c:v>
                      </c:pt>
                      <c:pt idx="3201">
                        <c:v>640.75668945312498</c:v>
                      </c:pt>
                      <c:pt idx="3202">
                        <c:v>640.96140136718702</c:v>
                      </c:pt>
                      <c:pt idx="3203">
                        <c:v>641.16008300781209</c:v>
                      </c:pt>
                      <c:pt idx="3204">
                        <c:v>641.36274414062495</c:v>
                      </c:pt>
                      <c:pt idx="3205">
                        <c:v>641.57272949218793</c:v>
                      </c:pt>
                      <c:pt idx="3206">
                        <c:v>641.76889648437498</c:v>
                      </c:pt>
                      <c:pt idx="3207">
                        <c:v>641.98015136718709</c:v>
                      </c:pt>
                      <c:pt idx="3208">
                        <c:v>642.17507324218798</c:v>
                      </c:pt>
                      <c:pt idx="3209">
                        <c:v>642.35363769531295</c:v>
                      </c:pt>
                      <c:pt idx="3210">
                        <c:v>642.55483398437502</c:v>
                      </c:pt>
                      <c:pt idx="3211">
                        <c:v>642.75327148437498</c:v>
                      </c:pt>
                      <c:pt idx="3212">
                        <c:v>642.95068359375</c:v>
                      </c:pt>
                      <c:pt idx="3213">
                        <c:v>643.14704589843791</c:v>
                      </c:pt>
                      <c:pt idx="3214">
                        <c:v>643.343188476563</c:v>
                      </c:pt>
                      <c:pt idx="3215">
                        <c:v>643.55322265625</c:v>
                      </c:pt>
                      <c:pt idx="3216">
                        <c:v>643.761962890625</c:v>
                      </c:pt>
                      <c:pt idx="3217">
                        <c:v>643.95937500000002</c:v>
                      </c:pt>
                      <c:pt idx="3218">
                        <c:v>644.15932617187502</c:v>
                      </c:pt>
                      <c:pt idx="3219">
                        <c:v>644.366772460937</c:v>
                      </c:pt>
                      <c:pt idx="3220">
                        <c:v>644.57172851562495</c:v>
                      </c:pt>
                      <c:pt idx="3221">
                        <c:v>644.776684570312</c:v>
                      </c:pt>
                      <c:pt idx="3222">
                        <c:v>644.96276855468705</c:v>
                      </c:pt>
                      <c:pt idx="3223">
                        <c:v>645.150146484375</c:v>
                      </c:pt>
                      <c:pt idx="3224">
                        <c:v>645.35009765625</c:v>
                      </c:pt>
                      <c:pt idx="3225">
                        <c:v>645.54099121093702</c:v>
                      </c:pt>
                      <c:pt idx="3226">
                        <c:v>645.75473632812498</c:v>
                      </c:pt>
                      <c:pt idx="3227">
                        <c:v>645.96621093750002</c:v>
                      </c:pt>
                      <c:pt idx="3228">
                        <c:v>646.15104980468709</c:v>
                      </c:pt>
                      <c:pt idx="3229">
                        <c:v>646.34721679687505</c:v>
                      </c:pt>
                      <c:pt idx="3230">
                        <c:v>646.55092773437502</c:v>
                      </c:pt>
                      <c:pt idx="3231">
                        <c:v>646.74833984375005</c:v>
                      </c:pt>
                      <c:pt idx="3232">
                        <c:v>646.95205078125002</c:v>
                      </c:pt>
                      <c:pt idx="3233">
                        <c:v>647.149487304687</c:v>
                      </c:pt>
                      <c:pt idx="3234">
                        <c:v>647.344165039063</c:v>
                      </c:pt>
                      <c:pt idx="3235">
                        <c:v>647.56296386718702</c:v>
                      </c:pt>
                      <c:pt idx="3236">
                        <c:v>647.76564941406207</c:v>
                      </c:pt>
                      <c:pt idx="3237">
                        <c:v>647.94143066406207</c:v>
                      </c:pt>
                      <c:pt idx="3238">
                        <c:v>648.147387695313</c:v>
                      </c:pt>
                      <c:pt idx="3239">
                        <c:v>648.37148437500002</c:v>
                      </c:pt>
                      <c:pt idx="3240">
                        <c:v>648.56035156250005</c:v>
                      </c:pt>
                      <c:pt idx="3241">
                        <c:v>648.74516601562505</c:v>
                      </c:pt>
                      <c:pt idx="3242">
                        <c:v>648.95012207031209</c:v>
                      </c:pt>
                      <c:pt idx="3243">
                        <c:v>649.141284179688</c:v>
                      </c:pt>
                      <c:pt idx="3244">
                        <c:v>649.34499511718707</c:v>
                      </c:pt>
                      <c:pt idx="3245">
                        <c:v>649.54990234374998</c:v>
                      </c:pt>
                      <c:pt idx="3246">
                        <c:v>649.74228515624998</c:v>
                      </c:pt>
                      <c:pt idx="3247">
                        <c:v>649.94350585937502</c:v>
                      </c:pt>
                      <c:pt idx="3248">
                        <c:v>650.14848632812505</c:v>
                      </c:pt>
                      <c:pt idx="3249">
                        <c:v>650.36728515624998</c:v>
                      </c:pt>
                      <c:pt idx="3250">
                        <c:v>650.56594238281298</c:v>
                      </c:pt>
                      <c:pt idx="3251">
                        <c:v>650.74802246093702</c:v>
                      </c:pt>
                      <c:pt idx="3252">
                        <c:v>650.960522460937</c:v>
                      </c:pt>
                      <c:pt idx="3253">
                        <c:v>651.17326660156209</c:v>
                      </c:pt>
                      <c:pt idx="3254">
                        <c:v>651.36313476562498</c:v>
                      </c:pt>
                      <c:pt idx="3255">
                        <c:v>651.554272460937</c:v>
                      </c:pt>
                      <c:pt idx="3256">
                        <c:v>651.75419921875005</c:v>
                      </c:pt>
                      <c:pt idx="3257">
                        <c:v>651.94658203125005</c:v>
                      </c:pt>
                      <c:pt idx="3258">
                        <c:v>652.13771972656298</c:v>
                      </c:pt>
                      <c:pt idx="3259">
                        <c:v>652.34770507812505</c:v>
                      </c:pt>
                      <c:pt idx="3260">
                        <c:v>652.551440429688</c:v>
                      </c:pt>
                      <c:pt idx="3261">
                        <c:v>652.74133300781205</c:v>
                      </c:pt>
                      <c:pt idx="3262">
                        <c:v>652.94753417968798</c:v>
                      </c:pt>
                      <c:pt idx="3263">
                        <c:v>653.15876464843791</c:v>
                      </c:pt>
                      <c:pt idx="3264">
                        <c:v>653.351147460937</c:v>
                      </c:pt>
                      <c:pt idx="3265">
                        <c:v>653.54228515625005</c:v>
                      </c:pt>
                      <c:pt idx="3266">
                        <c:v>653.74953613281298</c:v>
                      </c:pt>
                      <c:pt idx="3267">
                        <c:v>653.95322265624998</c:v>
                      </c:pt>
                      <c:pt idx="3268">
                        <c:v>654.15466308593795</c:v>
                      </c:pt>
                      <c:pt idx="3269">
                        <c:v>654.35334472656291</c:v>
                      </c:pt>
                      <c:pt idx="3270">
                        <c:v>654.55830078124995</c:v>
                      </c:pt>
                      <c:pt idx="3271">
                        <c:v>654.756762695313</c:v>
                      </c:pt>
                      <c:pt idx="3272">
                        <c:v>654.94160156249995</c:v>
                      </c:pt>
                      <c:pt idx="3273">
                        <c:v>655.14426269531293</c:v>
                      </c:pt>
                      <c:pt idx="3274">
                        <c:v>655.35300292968793</c:v>
                      </c:pt>
                      <c:pt idx="3275">
                        <c:v>655.55295410156202</c:v>
                      </c:pt>
                      <c:pt idx="3276">
                        <c:v>655.74533691406202</c:v>
                      </c:pt>
                      <c:pt idx="3277">
                        <c:v>655.95029296874998</c:v>
                      </c:pt>
                      <c:pt idx="3278">
                        <c:v>656.16403808593793</c:v>
                      </c:pt>
                      <c:pt idx="3279">
                        <c:v>656.36772460937505</c:v>
                      </c:pt>
                      <c:pt idx="3280">
                        <c:v>656.56489257812495</c:v>
                      </c:pt>
                      <c:pt idx="3281">
                        <c:v>656.75478515625002</c:v>
                      </c:pt>
                      <c:pt idx="3282">
                        <c:v>656.95498046875002</c:v>
                      </c:pt>
                      <c:pt idx="3283">
                        <c:v>657.15114746093707</c:v>
                      </c:pt>
                      <c:pt idx="3284">
                        <c:v>657.34731445312502</c:v>
                      </c:pt>
                      <c:pt idx="3285">
                        <c:v>657.55227050781207</c:v>
                      </c:pt>
                      <c:pt idx="3286">
                        <c:v>657.73835449218791</c:v>
                      </c:pt>
                      <c:pt idx="3287">
                        <c:v>657.93173828124998</c:v>
                      </c:pt>
                      <c:pt idx="3288">
                        <c:v>658.15305175781202</c:v>
                      </c:pt>
                      <c:pt idx="3289">
                        <c:v>658.36328125</c:v>
                      </c:pt>
                      <c:pt idx="3290">
                        <c:v>658.55312500000002</c:v>
                      </c:pt>
                      <c:pt idx="3291">
                        <c:v>658.74904785156207</c:v>
                      </c:pt>
                      <c:pt idx="3292">
                        <c:v>658.94272460937498</c:v>
                      </c:pt>
                      <c:pt idx="3293">
                        <c:v>659.140380859375</c:v>
                      </c:pt>
                      <c:pt idx="3294">
                        <c:v>659.34409179687498</c:v>
                      </c:pt>
                      <c:pt idx="3295">
                        <c:v>659.54025878906293</c:v>
                      </c:pt>
                      <c:pt idx="3296">
                        <c:v>659.74645996093705</c:v>
                      </c:pt>
                      <c:pt idx="3297">
                        <c:v>659.951416015625</c:v>
                      </c:pt>
                      <c:pt idx="3298">
                        <c:v>660.142578125</c:v>
                      </c:pt>
                      <c:pt idx="3299">
                        <c:v>660.33874511718705</c:v>
                      </c:pt>
                      <c:pt idx="3300">
                        <c:v>660.54494628906298</c:v>
                      </c:pt>
                      <c:pt idx="3301">
                        <c:v>660.74865722656295</c:v>
                      </c:pt>
                      <c:pt idx="3302">
                        <c:v>660.94731445312505</c:v>
                      </c:pt>
                      <c:pt idx="3303">
                        <c:v>661.14726562500005</c:v>
                      </c:pt>
                      <c:pt idx="3304">
                        <c:v>661.34343261718709</c:v>
                      </c:pt>
                      <c:pt idx="3305">
                        <c:v>661.544604492188</c:v>
                      </c:pt>
                      <c:pt idx="3306">
                        <c:v>661.74577636718709</c:v>
                      </c:pt>
                      <c:pt idx="3307">
                        <c:v>661.93942871093702</c:v>
                      </c:pt>
                      <c:pt idx="3308">
                        <c:v>662.14316406249998</c:v>
                      </c:pt>
                      <c:pt idx="3309">
                        <c:v>662.35944824218791</c:v>
                      </c:pt>
                      <c:pt idx="3310">
                        <c:v>662.55058593750005</c:v>
                      </c:pt>
                      <c:pt idx="3311">
                        <c:v>662.74296875000005</c:v>
                      </c:pt>
                      <c:pt idx="3312">
                        <c:v>662.95671386718709</c:v>
                      </c:pt>
                      <c:pt idx="3313">
                        <c:v>663.14279785156202</c:v>
                      </c:pt>
                      <c:pt idx="3314">
                        <c:v>663.34020996093705</c:v>
                      </c:pt>
                      <c:pt idx="3315">
                        <c:v>663.54770507812498</c:v>
                      </c:pt>
                      <c:pt idx="3316">
                        <c:v>663.74387207031202</c:v>
                      </c:pt>
                      <c:pt idx="3317">
                        <c:v>663.93371582031205</c:v>
                      </c:pt>
                      <c:pt idx="3318">
                        <c:v>664.12858886718709</c:v>
                      </c:pt>
                      <c:pt idx="3319">
                        <c:v>664.33481445312498</c:v>
                      </c:pt>
                      <c:pt idx="3320">
                        <c:v>664.53476562499998</c:v>
                      </c:pt>
                      <c:pt idx="3321">
                        <c:v>664.74980468750005</c:v>
                      </c:pt>
                      <c:pt idx="3322">
                        <c:v>664.945971679688</c:v>
                      </c:pt>
                      <c:pt idx="3323">
                        <c:v>665.13562011718705</c:v>
                      </c:pt>
                      <c:pt idx="3324">
                        <c:v>665.349365234375</c:v>
                      </c:pt>
                      <c:pt idx="3325">
                        <c:v>665.54448242187505</c:v>
                      </c:pt>
                      <c:pt idx="3326">
                        <c:v>665.73061523437502</c:v>
                      </c:pt>
                      <c:pt idx="3327">
                        <c:v>665.93935546875002</c:v>
                      </c:pt>
                      <c:pt idx="3328">
                        <c:v>666.14301757812495</c:v>
                      </c:pt>
                      <c:pt idx="3329">
                        <c:v>666.339184570312</c:v>
                      </c:pt>
                      <c:pt idx="3330">
                        <c:v>666.54140625000002</c:v>
                      </c:pt>
                      <c:pt idx="3331">
                        <c:v>666.74006347656291</c:v>
                      </c:pt>
                      <c:pt idx="3332">
                        <c:v>666.94150390624998</c:v>
                      </c:pt>
                      <c:pt idx="3333">
                        <c:v>667.147705078125</c:v>
                      </c:pt>
                      <c:pt idx="3334">
                        <c:v>667.35520019531293</c:v>
                      </c:pt>
                      <c:pt idx="3335">
                        <c:v>667.54008789062505</c:v>
                      </c:pt>
                      <c:pt idx="3336">
                        <c:v>667.72995605468702</c:v>
                      </c:pt>
                      <c:pt idx="3337">
                        <c:v>667.932373046875</c:v>
                      </c:pt>
                      <c:pt idx="3338">
                        <c:v>668.13103027343709</c:v>
                      </c:pt>
                      <c:pt idx="3339">
                        <c:v>668.34604492187498</c:v>
                      </c:pt>
                      <c:pt idx="3340">
                        <c:v>668.54726562500002</c:v>
                      </c:pt>
                      <c:pt idx="3341">
                        <c:v>668.74343261718707</c:v>
                      </c:pt>
                      <c:pt idx="3342">
                        <c:v>668.940844726563</c:v>
                      </c:pt>
                      <c:pt idx="3343">
                        <c:v>669.12319335937502</c:v>
                      </c:pt>
                      <c:pt idx="3344">
                        <c:v>669.32666015625</c:v>
                      </c:pt>
                      <c:pt idx="3345">
                        <c:v>669.53664550781207</c:v>
                      </c:pt>
                      <c:pt idx="3346">
                        <c:v>669.72524414062502</c:v>
                      </c:pt>
                      <c:pt idx="3347">
                        <c:v>669.93020019531298</c:v>
                      </c:pt>
                      <c:pt idx="3348">
                        <c:v>670.14018554687505</c:v>
                      </c:pt>
                      <c:pt idx="3349">
                        <c:v>670.33759765624995</c:v>
                      </c:pt>
                      <c:pt idx="3350">
                        <c:v>670.53649902343705</c:v>
                      </c:pt>
                      <c:pt idx="3351">
                        <c:v>670.73642578124998</c:v>
                      </c:pt>
                      <c:pt idx="3352">
                        <c:v>670.94140625</c:v>
                      </c:pt>
                      <c:pt idx="3353">
                        <c:v>671.134838867187</c:v>
                      </c:pt>
                      <c:pt idx="3354">
                        <c:v>671.32849121093705</c:v>
                      </c:pt>
                      <c:pt idx="3355">
                        <c:v>671.53366699218793</c:v>
                      </c:pt>
                      <c:pt idx="3356">
                        <c:v>671.73107910156205</c:v>
                      </c:pt>
                      <c:pt idx="3357">
                        <c:v>671.93354492187495</c:v>
                      </c:pt>
                      <c:pt idx="3358">
                        <c:v>672.12841796875</c:v>
                      </c:pt>
                      <c:pt idx="3359">
                        <c:v>672.32961425781207</c:v>
                      </c:pt>
                      <c:pt idx="3360">
                        <c:v>672.54716796875005</c:v>
                      </c:pt>
                      <c:pt idx="3361">
                        <c:v>672.74458007812495</c:v>
                      </c:pt>
                      <c:pt idx="3362">
                        <c:v>672.94052734374998</c:v>
                      </c:pt>
                      <c:pt idx="3363">
                        <c:v>673.14926757812498</c:v>
                      </c:pt>
                      <c:pt idx="3364">
                        <c:v>673.34816894531298</c:v>
                      </c:pt>
                      <c:pt idx="3365">
                        <c:v>673.53049316406202</c:v>
                      </c:pt>
                      <c:pt idx="3366">
                        <c:v>673.72790527343705</c:v>
                      </c:pt>
                      <c:pt idx="3367">
                        <c:v>673.927807617187</c:v>
                      </c:pt>
                      <c:pt idx="3368">
                        <c:v>674.12373046874995</c:v>
                      </c:pt>
                      <c:pt idx="3369">
                        <c:v>674.33247070312495</c:v>
                      </c:pt>
                      <c:pt idx="3370">
                        <c:v>674.53264160156209</c:v>
                      </c:pt>
                      <c:pt idx="3371">
                        <c:v>674.73259277343709</c:v>
                      </c:pt>
                      <c:pt idx="3372">
                        <c:v>674.93503417968793</c:v>
                      </c:pt>
                      <c:pt idx="3373">
                        <c:v>675.13371582031209</c:v>
                      </c:pt>
                      <c:pt idx="3374">
                        <c:v>675.34624023437505</c:v>
                      </c:pt>
                      <c:pt idx="3375">
                        <c:v>675.547436523437</c:v>
                      </c:pt>
                      <c:pt idx="3376">
                        <c:v>675.74360351562495</c:v>
                      </c:pt>
                      <c:pt idx="3377">
                        <c:v>675.95458984375</c:v>
                      </c:pt>
                      <c:pt idx="3378">
                        <c:v>676.15073242187498</c:v>
                      </c:pt>
                      <c:pt idx="3379">
                        <c:v>676.33581542968795</c:v>
                      </c:pt>
                      <c:pt idx="3380">
                        <c:v>676.53950195312495</c:v>
                      </c:pt>
                      <c:pt idx="3381">
                        <c:v>676.73818359375002</c:v>
                      </c:pt>
                      <c:pt idx="3382">
                        <c:v>676.92680664062505</c:v>
                      </c:pt>
                      <c:pt idx="3383">
                        <c:v>677.13425292968793</c:v>
                      </c:pt>
                      <c:pt idx="3384">
                        <c:v>677.33920898437498</c:v>
                      </c:pt>
                      <c:pt idx="3385">
                        <c:v>677.53413085937495</c:v>
                      </c:pt>
                      <c:pt idx="3386">
                        <c:v>677.735107421875</c:v>
                      </c:pt>
                      <c:pt idx="3387">
                        <c:v>677.93857421874998</c:v>
                      </c:pt>
                      <c:pt idx="3388">
                        <c:v>678.13493652343709</c:v>
                      </c:pt>
                      <c:pt idx="3389">
                        <c:v>678.33613281249995</c:v>
                      </c:pt>
                      <c:pt idx="3390">
                        <c:v>678.54487304687495</c:v>
                      </c:pt>
                      <c:pt idx="3391">
                        <c:v>678.73749999999995</c:v>
                      </c:pt>
                      <c:pt idx="3392">
                        <c:v>678.928637695313</c:v>
                      </c:pt>
                      <c:pt idx="3393">
                        <c:v>679.14240722656291</c:v>
                      </c:pt>
                      <c:pt idx="3394">
                        <c:v>679.351147460937</c:v>
                      </c:pt>
                      <c:pt idx="3395">
                        <c:v>679.53095703124995</c:v>
                      </c:pt>
                      <c:pt idx="3396">
                        <c:v>679.72836914062498</c:v>
                      </c:pt>
                      <c:pt idx="3397">
                        <c:v>679.92956542968795</c:v>
                      </c:pt>
                      <c:pt idx="3398">
                        <c:v>680.12070312499998</c:v>
                      </c:pt>
                      <c:pt idx="3399">
                        <c:v>680.32290039062502</c:v>
                      </c:pt>
                      <c:pt idx="3400">
                        <c:v>680.53037109374998</c:v>
                      </c:pt>
                      <c:pt idx="3401">
                        <c:v>680.725512695313</c:v>
                      </c:pt>
                      <c:pt idx="3402">
                        <c:v>680.91665039062502</c:v>
                      </c:pt>
                      <c:pt idx="3403">
                        <c:v>681.13269042968795</c:v>
                      </c:pt>
                      <c:pt idx="3404">
                        <c:v>681.34143066406205</c:v>
                      </c:pt>
                      <c:pt idx="3405">
                        <c:v>681.53154296875005</c:v>
                      </c:pt>
                      <c:pt idx="3406">
                        <c:v>681.72646484375002</c:v>
                      </c:pt>
                      <c:pt idx="3407">
                        <c:v>681.93142089843798</c:v>
                      </c:pt>
                      <c:pt idx="3408">
                        <c:v>682.12880859375002</c:v>
                      </c:pt>
                      <c:pt idx="3409">
                        <c:v>682.32751464843795</c:v>
                      </c:pt>
                      <c:pt idx="3410">
                        <c:v>682.534985351562</c:v>
                      </c:pt>
                      <c:pt idx="3411">
                        <c:v>682.73615722656291</c:v>
                      </c:pt>
                      <c:pt idx="3412">
                        <c:v>682.92604980468707</c:v>
                      </c:pt>
                      <c:pt idx="3413">
                        <c:v>683.13603515625005</c:v>
                      </c:pt>
                      <c:pt idx="3414">
                        <c:v>683.33344726562495</c:v>
                      </c:pt>
                      <c:pt idx="3415">
                        <c:v>683.52207031249998</c:v>
                      </c:pt>
                      <c:pt idx="3416">
                        <c:v>683.72956542968791</c:v>
                      </c:pt>
                      <c:pt idx="3417">
                        <c:v>683.92570800781209</c:v>
                      </c:pt>
                      <c:pt idx="3418">
                        <c:v>684.13190917968791</c:v>
                      </c:pt>
                      <c:pt idx="3419">
                        <c:v>684.32932128906293</c:v>
                      </c:pt>
                      <c:pt idx="3420">
                        <c:v>684.51037597656295</c:v>
                      </c:pt>
                      <c:pt idx="3421">
                        <c:v>684.71787109374998</c:v>
                      </c:pt>
                      <c:pt idx="3422">
                        <c:v>684.92785644531295</c:v>
                      </c:pt>
                      <c:pt idx="3423">
                        <c:v>685.12526855468707</c:v>
                      </c:pt>
                      <c:pt idx="3424">
                        <c:v>685.32773437499998</c:v>
                      </c:pt>
                      <c:pt idx="3425">
                        <c:v>685.52390136718702</c:v>
                      </c:pt>
                      <c:pt idx="3426">
                        <c:v>685.72612304687505</c:v>
                      </c:pt>
                      <c:pt idx="3427">
                        <c:v>685.93837890625002</c:v>
                      </c:pt>
                      <c:pt idx="3428">
                        <c:v>686.12973632812498</c:v>
                      </c:pt>
                      <c:pt idx="3429">
                        <c:v>686.32109375000005</c:v>
                      </c:pt>
                      <c:pt idx="3430">
                        <c:v>686.531079101562</c:v>
                      </c:pt>
                      <c:pt idx="3431">
                        <c:v>686.71845703124995</c:v>
                      </c:pt>
                      <c:pt idx="3432">
                        <c:v>686.90834960937502</c:v>
                      </c:pt>
                      <c:pt idx="3433">
                        <c:v>687.11833496093709</c:v>
                      </c:pt>
                      <c:pt idx="3434">
                        <c:v>687.32329101562505</c:v>
                      </c:pt>
                      <c:pt idx="3435">
                        <c:v>687.52824707031209</c:v>
                      </c:pt>
                      <c:pt idx="3436">
                        <c:v>687.72944335937495</c:v>
                      </c:pt>
                      <c:pt idx="3437">
                        <c:v>687.93569335937502</c:v>
                      </c:pt>
                      <c:pt idx="3438">
                        <c:v>688.136889648438</c:v>
                      </c:pt>
                      <c:pt idx="3439">
                        <c:v>688.334301757812</c:v>
                      </c:pt>
                      <c:pt idx="3440">
                        <c:v>688.53776855468709</c:v>
                      </c:pt>
                      <c:pt idx="3441">
                        <c:v>688.72512207031207</c:v>
                      </c:pt>
                      <c:pt idx="3442">
                        <c:v>688.920239257812</c:v>
                      </c:pt>
                      <c:pt idx="3443">
                        <c:v>689.11992187500005</c:v>
                      </c:pt>
                      <c:pt idx="3444">
                        <c:v>689.31335449218795</c:v>
                      </c:pt>
                      <c:pt idx="3445">
                        <c:v>689.51728515624995</c:v>
                      </c:pt>
                      <c:pt idx="3446">
                        <c:v>689.72746582031209</c:v>
                      </c:pt>
                      <c:pt idx="3447">
                        <c:v>689.921142578125</c:v>
                      </c:pt>
                      <c:pt idx="3448">
                        <c:v>690.104736328125</c:v>
                      </c:pt>
                      <c:pt idx="3449">
                        <c:v>690.32326660156207</c:v>
                      </c:pt>
                      <c:pt idx="3450">
                        <c:v>690.52070312499995</c:v>
                      </c:pt>
                      <c:pt idx="3451">
                        <c:v>690.708081054687</c:v>
                      </c:pt>
                      <c:pt idx="3452">
                        <c:v>690.923095703125</c:v>
                      </c:pt>
                      <c:pt idx="3453">
                        <c:v>691.13457031250005</c:v>
                      </c:pt>
                      <c:pt idx="3454">
                        <c:v>691.32443847656293</c:v>
                      </c:pt>
                      <c:pt idx="3455">
                        <c:v>691.51557617187495</c:v>
                      </c:pt>
                      <c:pt idx="3456">
                        <c:v>691.71401367187502</c:v>
                      </c:pt>
                      <c:pt idx="3457">
                        <c:v>691.91267089843791</c:v>
                      </c:pt>
                      <c:pt idx="3458">
                        <c:v>692.13547363281293</c:v>
                      </c:pt>
                      <c:pt idx="3459">
                        <c:v>692.33417968749995</c:v>
                      </c:pt>
                      <c:pt idx="3460">
                        <c:v>692.513989257812</c:v>
                      </c:pt>
                      <c:pt idx="3461">
                        <c:v>692.710131835938</c:v>
                      </c:pt>
                      <c:pt idx="3462">
                        <c:v>692.92011718749995</c:v>
                      </c:pt>
                      <c:pt idx="3463">
                        <c:v>693.12255859375</c:v>
                      </c:pt>
                      <c:pt idx="3464">
                        <c:v>693.32880859374995</c:v>
                      </c:pt>
                      <c:pt idx="3465">
                        <c:v>693.52875976562495</c:v>
                      </c:pt>
                      <c:pt idx="3466">
                        <c:v>693.71235351562495</c:v>
                      </c:pt>
                      <c:pt idx="3467">
                        <c:v>693.90849609375005</c:v>
                      </c:pt>
                      <c:pt idx="3468">
                        <c:v>694.11594238281293</c:v>
                      </c:pt>
                      <c:pt idx="3469">
                        <c:v>694.32971191406205</c:v>
                      </c:pt>
                      <c:pt idx="3470">
                        <c:v>694.53215332031209</c:v>
                      </c:pt>
                      <c:pt idx="3471">
                        <c:v>694.72202148437498</c:v>
                      </c:pt>
                      <c:pt idx="3472">
                        <c:v>694.92197265624998</c:v>
                      </c:pt>
                      <c:pt idx="3473">
                        <c:v>695.124438476563</c:v>
                      </c:pt>
                      <c:pt idx="3474">
                        <c:v>695.3193359375</c:v>
                      </c:pt>
                      <c:pt idx="3475">
                        <c:v>695.51420898437505</c:v>
                      </c:pt>
                      <c:pt idx="3476">
                        <c:v>695.715405273437</c:v>
                      </c:pt>
                      <c:pt idx="3477">
                        <c:v>695.92290039062505</c:v>
                      </c:pt>
                      <c:pt idx="3478">
                        <c:v>696.12006835937495</c:v>
                      </c:pt>
                      <c:pt idx="3479">
                        <c:v>696.32126464843793</c:v>
                      </c:pt>
                      <c:pt idx="3480">
                        <c:v>696.52268066406202</c:v>
                      </c:pt>
                      <c:pt idx="3481">
                        <c:v>696.71003417968791</c:v>
                      </c:pt>
                      <c:pt idx="3482">
                        <c:v>696.921069335938</c:v>
                      </c:pt>
                      <c:pt idx="3483">
                        <c:v>697.127270507812</c:v>
                      </c:pt>
                      <c:pt idx="3484">
                        <c:v>697.31840820312505</c:v>
                      </c:pt>
                      <c:pt idx="3485">
                        <c:v>697.51711425781207</c:v>
                      </c:pt>
                      <c:pt idx="3486">
                        <c:v>697.705981445313</c:v>
                      </c:pt>
                      <c:pt idx="3487">
                        <c:v>697.90463867187498</c:v>
                      </c:pt>
                      <c:pt idx="3488">
                        <c:v>698.11208496093707</c:v>
                      </c:pt>
                      <c:pt idx="3489">
                        <c:v>698.31450195312505</c:v>
                      </c:pt>
                      <c:pt idx="3490">
                        <c:v>698.510668945313</c:v>
                      </c:pt>
                      <c:pt idx="3491">
                        <c:v>698.704345703125</c:v>
                      </c:pt>
                      <c:pt idx="3492">
                        <c:v>698.90805664062498</c:v>
                      </c:pt>
                      <c:pt idx="3493">
                        <c:v>699.10800781249998</c:v>
                      </c:pt>
                      <c:pt idx="3494">
                        <c:v>699.311694335938</c:v>
                      </c:pt>
                      <c:pt idx="3495">
                        <c:v>699.51535644531293</c:v>
                      </c:pt>
                      <c:pt idx="3496">
                        <c:v>699.71279296875002</c:v>
                      </c:pt>
                      <c:pt idx="3497">
                        <c:v>699.91777343750005</c:v>
                      </c:pt>
                      <c:pt idx="3498">
                        <c:v>700.12651367187505</c:v>
                      </c:pt>
                      <c:pt idx="3499">
                        <c:v>700.33273925781202</c:v>
                      </c:pt>
                      <c:pt idx="3500">
                        <c:v>700.52885742187505</c:v>
                      </c:pt>
                      <c:pt idx="3501">
                        <c:v>700.711181640625</c:v>
                      </c:pt>
                      <c:pt idx="3502">
                        <c:v>700.89833984375002</c:v>
                      </c:pt>
                      <c:pt idx="3503">
                        <c:v>701.10205078125</c:v>
                      </c:pt>
                      <c:pt idx="3504">
                        <c:v>701.30598144531291</c:v>
                      </c:pt>
                      <c:pt idx="3505">
                        <c:v>701.509692382813</c:v>
                      </c:pt>
                      <c:pt idx="3506">
                        <c:v>701.70964355468709</c:v>
                      </c:pt>
                      <c:pt idx="3507">
                        <c:v>701.91083984374995</c:v>
                      </c:pt>
                      <c:pt idx="3508">
                        <c:v>702.10549316406207</c:v>
                      </c:pt>
                      <c:pt idx="3509">
                        <c:v>702.31044921875002</c:v>
                      </c:pt>
                      <c:pt idx="3510">
                        <c:v>702.523193359375</c:v>
                      </c:pt>
                      <c:pt idx="3511">
                        <c:v>702.71806640625005</c:v>
                      </c:pt>
                      <c:pt idx="3512">
                        <c:v>702.92426757812495</c:v>
                      </c:pt>
                      <c:pt idx="3513">
                        <c:v>703.12797851562505</c:v>
                      </c:pt>
                      <c:pt idx="3514">
                        <c:v>703.30881347656293</c:v>
                      </c:pt>
                      <c:pt idx="3515">
                        <c:v>703.49743652343705</c:v>
                      </c:pt>
                      <c:pt idx="3516">
                        <c:v>703.69763183593795</c:v>
                      </c:pt>
                      <c:pt idx="3517">
                        <c:v>703.90637207031205</c:v>
                      </c:pt>
                      <c:pt idx="3518">
                        <c:v>704.111328125</c:v>
                      </c:pt>
                      <c:pt idx="3519">
                        <c:v>704.30624999999998</c:v>
                      </c:pt>
                      <c:pt idx="3520">
                        <c:v>704.50217285156202</c:v>
                      </c:pt>
                      <c:pt idx="3521">
                        <c:v>704.69807128906291</c:v>
                      </c:pt>
                      <c:pt idx="3522">
                        <c:v>704.90200195312502</c:v>
                      </c:pt>
                      <c:pt idx="3523">
                        <c:v>705.107177734375</c:v>
                      </c:pt>
                      <c:pt idx="3524">
                        <c:v>705.30209960937498</c:v>
                      </c:pt>
                      <c:pt idx="3525">
                        <c:v>705.51083984374998</c:v>
                      </c:pt>
                      <c:pt idx="3526">
                        <c:v>705.71958007812498</c:v>
                      </c:pt>
                      <c:pt idx="3527">
                        <c:v>705.910717773437</c:v>
                      </c:pt>
                      <c:pt idx="3528">
                        <c:v>706.10310058593791</c:v>
                      </c:pt>
                      <c:pt idx="3529">
                        <c:v>706.29675292968795</c:v>
                      </c:pt>
                      <c:pt idx="3530">
                        <c:v>706.50673828125002</c:v>
                      </c:pt>
                      <c:pt idx="3531">
                        <c:v>706.71674804687495</c:v>
                      </c:pt>
                      <c:pt idx="3532">
                        <c:v>706.90659179687498</c:v>
                      </c:pt>
                      <c:pt idx="3533">
                        <c:v>707.103759765625</c:v>
                      </c:pt>
                      <c:pt idx="3534">
                        <c:v>707.30598144531291</c:v>
                      </c:pt>
                      <c:pt idx="3535">
                        <c:v>707.5048828125</c:v>
                      </c:pt>
                      <c:pt idx="3536">
                        <c:v>707.71259765624995</c:v>
                      </c:pt>
                      <c:pt idx="3537">
                        <c:v>707.91630859375005</c:v>
                      </c:pt>
                      <c:pt idx="3538">
                        <c:v>708.11123046875002</c:v>
                      </c:pt>
                      <c:pt idx="3539">
                        <c:v>708.31242675781209</c:v>
                      </c:pt>
                      <c:pt idx="3540">
                        <c:v>708.507080078125</c:v>
                      </c:pt>
                      <c:pt idx="3541">
                        <c:v>708.70449218750002</c:v>
                      </c:pt>
                      <c:pt idx="3542">
                        <c:v>708.92099609374998</c:v>
                      </c:pt>
                      <c:pt idx="3543">
                        <c:v>709.12216796874998</c:v>
                      </c:pt>
                      <c:pt idx="3544">
                        <c:v>709.313305664062</c:v>
                      </c:pt>
                      <c:pt idx="3545">
                        <c:v>709.51450195312498</c:v>
                      </c:pt>
                      <c:pt idx="3546">
                        <c:v>709.719482421875</c:v>
                      </c:pt>
                      <c:pt idx="3547">
                        <c:v>709.91164550781207</c:v>
                      </c:pt>
                      <c:pt idx="3548">
                        <c:v>710.09899902343705</c:v>
                      </c:pt>
                      <c:pt idx="3549">
                        <c:v>710.30546875000005</c:v>
                      </c:pt>
                      <c:pt idx="3550">
                        <c:v>710.51166992187495</c:v>
                      </c:pt>
                      <c:pt idx="3551">
                        <c:v>710.70529785156202</c:v>
                      </c:pt>
                      <c:pt idx="3552">
                        <c:v>710.90903320312498</c:v>
                      </c:pt>
                      <c:pt idx="3553">
                        <c:v>711.11249999999995</c:v>
                      </c:pt>
                      <c:pt idx="3554">
                        <c:v>711.29855957031202</c:v>
                      </c:pt>
                      <c:pt idx="3555">
                        <c:v>711.49621582031205</c:v>
                      </c:pt>
                      <c:pt idx="3556">
                        <c:v>711.70371093749998</c:v>
                      </c:pt>
                      <c:pt idx="3557">
                        <c:v>711.90993652343707</c:v>
                      </c:pt>
                      <c:pt idx="3558">
                        <c:v>712.107348632813</c:v>
                      </c:pt>
                      <c:pt idx="3559">
                        <c:v>712.30473632812505</c:v>
                      </c:pt>
                      <c:pt idx="3560">
                        <c:v>712.49965820312502</c:v>
                      </c:pt>
                      <c:pt idx="3561">
                        <c:v>712.69582519531298</c:v>
                      </c:pt>
                      <c:pt idx="3562">
                        <c:v>712.91711425781205</c:v>
                      </c:pt>
                      <c:pt idx="3563">
                        <c:v>713.11203613281293</c:v>
                      </c:pt>
                      <c:pt idx="3564">
                        <c:v>713.30065917968795</c:v>
                      </c:pt>
                      <c:pt idx="3565">
                        <c:v>713.49658203125</c:v>
                      </c:pt>
                      <c:pt idx="3566">
                        <c:v>713.70405273437495</c:v>
                      </c:pt>
                      <c:pt idx="3567">
                        <c:v>713.90546874999995</c:v>
                      </c:pt>
                      <c:pt idx="3568">
                        <c:v>714.09157714843798</c:v>
                      </c:pt>
                      <c:pt idx="3569">
                        <c:v>714.29780273437495</c:v>
                      </c:pt>
                      <c:pt idx="3570">
                        <c:v>714.50278320312498</c:v>
                      </c:pt>
                      <c:pt idx="3571">
                        <c:v>714.70146484375005</c:v>
                      </c:pt>
                      <c:pt idx="3572">
                        <c:v>714.89760742187502</c:v>
                      </c:pt>
                      <c:pt idx="3573">
                        <c:v>715.103833007812</c:v>
                      </c:pt>
                      <c:pt idx="3574">
                        <c:v>715.30627441406205</c:v>
                      </c:pt>
                      <c:pt idx="3575">
                        <c:v>715.50341796875</c:v>
                      </c:pt>
                      <c:pt idx="3576">
                        <c:v>715.702075195313</c:v>
                      </c:pt>
                      <c:pt idx="3577">
                        <c:v>715.907299804687</c:v>
                      </c:pt>
                      <c:pt idx="3578">
                        <c:v>716.10346679687495</c:v>
                      </c:pt>
                      <c:pt idx="3579">
                        <c:v>716.30214843750002</c:v>
                      </c:pt>
                      <c:pt idx="3580">
                        <c:v>716.50207519531295</c:v>
                      </c:pt>
                      <c:pt idx="3581">
                        <c:v>716.69570312500002</c:v>
                      </c:pt>
                      <c:pt idx="3582">
                        <c:v>716.89311523437505</c:v>
                      </c:pt>
                      <c:pt idx="3583">
                        <c:v>717.09555664062498</c:v>
                      </c:pt>
                      <c:pt idx="3584">
                        <c:v>717.29926757812495</c:v>
                      </c:pt>
                      <c:pt idx="3585">
                        <c:v>717.49394531250005</c:v>
                      </c:pt>
                      <c:pt idx="3586">
                        <c:v>717.69135742187495</c:v>
                      </c:pt>
                      <c:pt idx="3587">
                        <c:v>717.88273925781209</c:v>
                      </c:pt>
                      <c:pt idx="3588">
                        <c:v>718.08393554687495</c:v>
                      </c:pt>
                      <c:pt idx="3589">
                        <c:v>718.29641113281298</c:v>
                      </c:pt>
                      <c:pt idx="3590">
                        <c:v>718.49384765624995</c:v>
                      </c:pt>
                      <c:pt idx="3591">
                        <c:v>718.69379882812495</c:v>
                      </c:pt>
                      <c:pt idx="3592">
                        <c:v>718.90126953125002</c:v>
                      </c:pt>
                      <c:pt idx="3593">
                        <c:v>719.10373535156202</c:v>
                      </c:pt>
                      <c:pt idx="3594">
                        <c:v>719.30490722656293</c:v>
                      </c:pt>
                      <c:pt idx="3595">
                        <c:v>719.50231933593795</c:v>
                      </c:pt>
                      <c:pt idx="3596">
                        <c:v>719.68845214843793</c:v>
                      </c:pt>
                      <c:pt idx="3597">
                        <c:v>719.89589843750002</c:v>
                      </c:pt>
                      <c:pt idx="3598">
                        <c:v>720.10185546875005</c:v>
                      </c:pt>
                      <c:pt idx="3599">
                        <c:v>720.29677734375002</c:v>
                      </c:pt>
                      <c:pt idx="3600">
                        <c:v>720.50322265625005</c:v>
                      </c:pt>
                      <c:pt idx="3601">
                        <c:v>720.701904296875</c:v>
                      </c:pt>
                      <c:pt idx="3602">
                        <c:v>720.895581054687</c:v>
                      </c:pt>
                      <c:pt idx="3603">
                        <c:v>721.09047851562502</c:v>
                      </c:pt>
                      <c:pt idx="3604">
                        <c:v>721.29291992187495</c:v>
                      </c:pt>
                      <c:pt idx="3605">
                        <c:v>721.492846679688</c:v>
                      </c:pt>
                      <c:pt idx="3606">
                        <c:v>721.70786132812498</c:v>
                      </c:pt>
                      <c:pt idx="3607">
                        <c:v>721.90781249999998</c:v>
                      </c:pt>
                      <c:pt idx="3608">
                        <c:v>722.093920898438</c:v>
                      </c:pt>
                      <c:pt idx="3609">
                        <c:v>722.29384765625002</c:v>
                      </c:pt>
                      <c:pt idx="3610">
                        <c:v>722.48974609375</c:v>
                      </c:pt>
                      <c:pt idx="3611">
                        <c:v>722.69721679687495</c:v>
                      </c:pt>
                      <c:pt idx="3612">
                        <c:v>722.90368652343705</c:v>
                      </c:pt>
                      <c:pt idx="3613">
                        <c:v>723.09606933593795</c:v>
                      </c:pt>
                      <c:pt idx="3614">
                        <c:v>723.29099121093702</c:v>
                      </c:pt>
                      <c:pt idx="3615">
                        <c:v>723.49594726562498</c:v>
                      </c:pt>
                      <c:pt idx="3616">
                        <c:v>723.699633789063</c:v>
                      </c:pt>
                      <c:pt idx="3617">
                        <c:v>723.90334472656298</c:v>
                      </c:pt>
                      <c:pt idx="3618">
                        <c:v>724.09675292968791</c:v>
                      </c:pt>
                      <c:pt idx="3619">
                        <c:v>724.30173339843793</c:v>
                      </c:pt>
                      <c:pt idx="3620">
                        <c:v>724.51320800781207</c:v>
                      </c:pt>
                      <c:pt idx="3621">
                        <c:v>724.70935058593795</c:v>
                      </c:pt>
                      <c:pt idx="3622">
                        <c:v>724.89418945312502</c:v>
                      </c:pt>
                      <c:pt idx="3623">
                        <c:v>725.08784179687495</c:v>
                      </c:pt>
                      <c:pt idx="3624">
                        <c:v>725.29030761718707</c:v>
                      </c:pt>
                      <c:pt idx="3625">
                        <c:v>725.48645019531295</c:v>
                      </c:pt>
                      <c:pt idx="3626">
                        <c:v>725.68764648437502</c:v>
                      </c:pt>
                      <c:pt idx="3627">
                        <c:v>725.88759765625002</c:v>
                      </c:pt>
                      <c:pt idx="3628">
                        <c:v>726.09003906249995</c:v>
                      </c:pt>
                      <c:pt idx="3629">
                        <c:v>726.28342285156202</c:v>
                      </c:pt>
                      <c:pt idx="3630">
                        <c:v>726.474291992188</c:v>
                      </c:pt>
                      <c:pt idx="3631">
                        <c:v>726.68955078124998</c:v>
                      </c:pt>
                      <c:pt idx="3632">
                        <c:v>726.89855957031205</c:v>
                      </c:pt>
                      <c:pt idx="3633">
                        <c:v>727.09851074218795</c:v>
                      </c:pt>
                      <c:pt idx="3634">
                        <c:v>727.29716796875005</c:v>
                      </c:pt>
                      <c:pt idx="3635">
                        <c:v>727.48452148437502</c:v>
                      </c:pt>
                      <c:pt idx="3636">
                        <c:v>727.68574218749995</c:v>
                      </c:pt>
                      <c:pt idx="3637">
                        <c:v>727.89194335937498</c:v>
                      </c:pt>
                      <c:pt idx="3638">
                        <c:v>728.09184570312505</c:v>
                      </c:pt>
                      <c:pt idx="3639">
                        <c:v>728.289306640625</c:v>
                      </c:pt>
                      <c:pt idx="3640">
                        <c:v>728.481689453125</c:v>
                      </c:pt>
                      <c:pt idx="3641">
                        <c:v>728.680346679688</c:v>
                      </c:pt>
                      <c:pt idx="3642">
                        <c:v>728.88784179687502</c:v>
                      </c:pt>
                      <c:pt idx="3643">
                        <c:v>729.08876953125002</c:v>
                      </c:pt>
                      <c:pt idx="3644">
                        <c:v>729.29248046875</c:v>
                      </c:pt>
                      <c:pt idx="3645">
                        <c:v>729.49392089843798</c:v>
                      </c:pt>
                      <c:pt idx="3646">
                        <c:v>729.68879394531291</c:v>
                      </c:pt>
                      <c:pt idx="3647">
                        <c:v>729.88620605468702</c:v>
                      </c:pt>
                      <c:pt idx="3648">
                        <c:v>730.08867187500005</c:v>
                      </c:pt>
                      <c:pt idx="3649">
                        <c:v>730.287109375</c:v>
                      </c:pt>
                      <c:pt idx="3650">
                        <c:v>730.48303222656295</c:v>
                      </c:pt>
                      <c:pt idx="3651">
                        <c:v>730.68798828125</c:v>
                      </c:pt>
                      <c:pt idx="3652">
                        <c:v>730.89543457031209</c:v>
                      </c:pt>
                      <c:pt idx="3653">
                        <c:v>731.095629882813</c:v>
                      </c:pt>
                      <c:pt idx="3654">
                        <c:v>731.29707031249995</c:v>
                      </c:pt>
                      <c:pt idx="3655">
                        <c:v>731.49572753906295</c:v>
                      </c:pt>
                      <c:pt idx="3656">
                        <c:v>731.68940429687495</c:v>
                      </c:pt>
                      <c:pt idx="3657">
                        <c:v>731.89565429687502</c:v>
                      </c:pt>
                      <c:pt idx="3658">
                        <c:v>732.09177246093702</c:v>
                      </c:pt>
                      <c:pt idx="3659">
                        <c:v>732.28037109374998</c:v>
                      </c:pt>
                      <c:pt idx="3660">
                        <c:v>732.48283691406209</c:v>
                      </c:pt>
                      <c:pt idx="3661">
                        <c:v>732.68906249999998</c:v>
                      </c:pt>
                      <c:pt idx="3662">
                        <c:v>732.89001464843795</c:v>
                      </c:pt>
                      <c:pt idx="3663">
                        <c:v>733.08491210937495</c:v>
                      </c:pt>
                      <c:pt idx="3664">
                        <c:v>733.27375488281291</c:v>
                      </c:pt>
                      <c:pt idx="3665">
                        <c:v>733.47619628906295</c:v>
                      </c:pt>
                      <c:pt idx="3666">
                        <c:v>733.68618164062502</c:v>
                      </c:pt>
                      <c:pt idx="3667">
                        <c:v>733.87980957031209</c:v>
                      </c:pt>
                      <c:pt idx="3668">
                        <c:v>734.07851562500002</c:v>
                      </c:pt>
                      <c:pt idx="3669">
                        <c:v>734.28725585937502</c:v>
                      </c:pt>
                      <c:pt idx="3670">
                        <c:v>734.48569335937498</c:v>
                      </c:pt>
                      <c:pt idx="3671">
                        <c:v>734.68186035156202</c:v>
                      </c:pt>
                      <c:pt idx="3672">
                        <c:v>734.89206542968793</c:v>
                      </c:pt>
                      <c:pt idx="3673">
                        <c:v>735.08947753906295</c:v>
                      </c:pt>
                      <c:pt idx="3674">
                        <c:v>735.28061523437498</c:v>
                      </c:pt>
                      <c:pt idx="3675">
                        <c:v>735.48432617187495</c:v>
                      </c:pt>
                      <c:pt idx="3676">
                        <c:v>735.68928222656291</c:v>
                      </c:pt>
                      <c:pt idx="3677">
                        <c:v>735.88544921874995</c:v>
                      </c:pt>
                      <c:pt idx="3678">
                        <c:v>736.07534179687502</c:v>
                      </c:pt>
                      <c:pt idx="3679">
                        <c:v>736.28408203125002</c:v>
                      </c:pt>
                      <c:pt idx="3680">
                        <c:v>736.48906250000005</c:v>
                      </c:pt>
                      <c:pt idx="3681">
                        <c:v>736.68144531250005</c:v>
                      </c:pt>
                      <c:pt idx="3682">
                        <c:v>736.88510742187498</c:v>
                      </c:pt>
                      <c:pt idx="3683">
                        <c:v>737.08251953125</c:v>
                      </c:pt>
                      <c:pt idx="3684">
                        <c:v>737.27993164062502</c:v>
                      </c:pt>
                      <c:pt idx="3685">
                        <c:v>737.481127929688</c:v>
                      </c:pt>
                      <c:pt idx="3686">
                        <c:v>737.68359375</c:v>
                      </c:pt>
                      <c:pt idx="3687">
                        <c:v>737.88581542968791</c:v>
                      </c:pt>
                      <c:pt idx="3688">
                        <c:v>738.07822265624998</c:v>
                      </c:pt>
                      <c:pt idx="3689">
                        <c:v>738.27836914062505</c:v>
                      </c:pt>
                      <c:pt idx="3690">
                        <c:v>738.48078613281291</c:v>
                      </c:pt>
                      <c:pt idx="3691">
                        <c:v>738.67946777343707</c:v>
                      </c:pt>
                      <c:pt idx="3692">
                        <c:v>738.88945312500005</c:v>
                      </c:pt>
                      <c:pt idx="3693">
                        <c:v>739.10068359374998</c:v>
                      </c:pt>
                      <c:pt idx="3694">
                        <c:v>739.29157714843791</c:v>
                      </c:pt>
                      <c:pt idx="3695">
                        <c:v>739.47619628906295</c:v>
                      </c:pt>
                      <c:pt idx="3696">
                        <c:v>739.68266601562505</c:v>
                      </c:pt>
                      <c:pt idx="3697">
                        <c:v>739.890380859375</c:v>
                      </c:pt>
                      <c:pt idx="3698">
                        <c:v>740.085278320312</c:v>
                      </c:pt>
                      <c:pt idx="3699">
                        <c:v>740.28395996093707</c:v>
                      </c:pt>
                      <c:pt idx="3700">
                        <c:v>740.48769531250002</c:v>
                      </c:pt>
                      <c:pt idx="3701">
                        <c:v>740.68510742187505</c:v>
                      </c:pt>
                      <c:pt idx="3702">
                        <c:v>740.88376464843793</c:v>
                      </c:pt>
                      <c:pt idx="3703">
                        <c:v>741.09250488281293</c:v>
                      </c:pt>
                      <c:pt idx="3704">
                        <c:v>741.28991699218795</c:v>
                      </c:pt>
                      <c:pt idx="3705">
                        <c:v>741.486083984375</c:v>
                      </c:pt>
                      <c:pt idx="3706">
                        <c:v>741.68352050781209</c:v>
                      </c:pt>
                      <c:pt idx="3707">
                        <c:v>741.87690429687495</c:v>
                      </c:pt>
                      <c:pt idx="3708">
                        <c:v>742.07307128906291</c:v>
                      </c:pt>
                      <c:pt idx="3709">
                        <c:v>742.27829589843793</c:v>
                      </c:pt>
                      <c:pt idx="3710">
                        <c:v>742.48449707031205</c:v>
                      </c:pt>
                      <c:pt idx="3711">
                        <c:v>742.68442382812498</c:v>
                      </c:pt>
                      <c:pt idx="3712">
                        <c:v>742.890625</c:v>
                      </c:pt>
                      <c:pt idx="3713">
                        <c:v>743.09306640625005</c:v>
                      </c:pt>
                      <c:pt idx="3714">
                        <c:v>743.28671874999998</c:v>
                      </c:pt>
                      <c:pt idx="3715">
                        <c:v>743.4765625</c:v>
                      </c:pt>
                      <c:pt idx="3716">
                        <c:v>743.67648925781202</c:v>
                      </c:pt>
                      <c:pt idx="3717">
                        <c:v>743.89780273437498</c:v>
                      </c:pt>
                      <c:pt idx="3718">
                        <c:v>744.09272460937495</c:v>
                      </c:pt>
                      <c:pt idx="3719">
                        <c:v>744.27255859374998</c:v>
                      </c:pt>
                      <c:pt idx="3720">
                        <c:v>744.47751464843793</c:v>
                      </c:pt>
                      <c:pt idx="3721">
                        <c:v>744.67868652343702</c:v>
                      </c:pt>
                      <c:pt idx="3722">
                        <c:v>744.87485351562498</c:v>
                      </c:pt>
                      <c:pt idx="3723">
                        <c:v>745.06953124999995</c:v>
                      </c:pt>
                      <c:pt idx="3724">
                        <c:v>745.274487304687</c:v>
                      </c:pt>
                      <c:pt idx="3725">
                        <c:v>745.48850097656293</c:v>
                      </c:pt>
                      <c:pt idx="3726">
                        <c:v>745.68466796874998</c:v>
                      </c:pt>
                      <c:pt idx="3727">
                        <c:v>745.88459472656291</c:v>
                      </c:pt>
                      <c:pt idx="3728">
                        <c:v>746.08955078124995</c:v>
                      </c:pt>
                      <c:pt idx="3729">
                        <c:v>746.28422851562505</c:v>
                      </c:pt>
                      <c:pt idx="3730">
                        <c:v>746.48164062499995</c:v>
                      </c:pt>
                      <c:pt idx="3731">
                        <c:v>746.68054199218795</c:v>
                      </c:pt>
                      <c:pt idx="3732">
                        <c:v>746.88049316406205</c:v>
                      </c:pt>
                      <c:pt idx="3733">
                        <c:v>747.07639160156202</c:v>
                      </c:pt>
                      <c:pt idx="3734">
                        <c:v>747.27480468750002</c:v>
                      </c:pt>
                      <c:pt idx="3735">
                        <c:v>747.47749023437495</c:v>
                      </c:pt>
                      <c:pt idx="3736">
                        <c:v>747.677661132813</c:v>
                      </c:pt>
                      <c:pt idx="3737">
                        <c:v>747.87636718750002</c:v>
                      </c:pt>
                      <c:pt idx="3738">
                        <c:v>748.075024414062</c:v>
                      </c:pt>
                      <c:pt idx="3739">
                        <c:v>748.28122558593793</c:v>
                      </c:pt>
                      <c:pt idx="3740">
                        <c:v>748.47868652343709</c:v>
                      </c:pt>
                      <c:pt idx="3741">
                        <c:v>748.671069335938</c:v>
                      </c:pt>
                      <c:pt idx="3742">
                        <c:v>748.877026367187</c:v>
                      </c:pt>
                      <c:pt idx="3743">
                        <c:v>749.07573242187505</c:v>
                      </c:pt>
                      <c:pt idx="3744">
                        <c:v>749.28447265625005</c:v>
                      </c:pt>
                      <c:pt idx="3745">
                        <c:v>749.49067382812495</c:v>
                      </c:pt>
                      <c:pt idx="3746">
                        <c:v>749.677001953125</c:v>
                      </c:pt>
                      <c:pt idx="3747">
                        <c:v>749.87167968749998</c:v>
                      </c:pt>
                      <c:pt idx="3748">
                        <c:v>750.06887207031207</c:v>
                      </c:pt>
                      <c:pt idx="3749">
                        <c:v>750.26777343749995</c:v>
                      </c:pt>
                      <c:pt idx="3750">
                        <c:v>750.47548828125002</c:v>
                      </c:pt>
                      <c:pt idx="3751">
                        <c:v>750.67666015625002</c:v>
                      </c:pt>
                      <c:pt idx="3752">
                        <c:v>750.87282714843798</c:v>
                      </c:pt>
                      <c:pt idx="3753">
                        <c:v>751.07277832031207</c:v>
                      </c:pt>
                      <c:pt idx="3754">
                        <c:v>751.27648925781205</c:v>
                      </c:pt>
                      <c:pt idx="3755">
                        <c:v>751.4814453125</c:v>
                      </c:pt>
                      <c:pt idx="3756">
                        <c:v>751.68134765624995</c:v>
                      </c:pt>
                      <c:pt idx="3757">
                        <c:v>751.87875976562498</c:v>
                      </c:pt>
                      <c:pt idx="3758">
                        <c:v>752.073413085938</c:v>
                      </c:pt>
                      <c:pt idx="3759">
                        <c:v>752.266845703125</c:v>
                      </c:pt>
                      <c:pt idx="3760">
                        <c:v>752.46804199218798</c:v>
                      </c:pt>
                      <c:pt idx="3761">
                        <c:v>752.66694335937495</c:v>
                      </c:pt>
                      <c:pt idx="3762">
                        <c:v>752.87468261718709</c:v>
                      </c:pt>
                      <c:pt idx="3763">
                        <c:v>753.07963867187505</c:v>
                      </c:pt>
                      <c:pt idx="3764">
                        <c:v>753.27202148437505</c:v>
                      </c:pt>
                      <c:pt idx="3765">
                        <c:v>753.47170410156207</c:v>
                      </c:pt>
                      <c:pt idx="3766">
                        <c:v>753.67141113281298</c:v>
                      </c:pt>
                      <c:pt idx="3767">
                        <c:v>753.87160644531298</c:v>
                      </c:pt>
                      <c:pt idx="3768">
                        <c:v>754.06423339843798</c:v>
                      </c:pt>
                      <c:pt idx="3769">
                        <c:v>754.26413574218793</c:v>
                      </c:pt>
                      <c:pt idx="3770">
                        <c:v>754.45900878906298</c:v>
                      </c:pt>
                      <c:pt idx="3771">
                        <c:v>754.66396484375002</c:v>
                      </c:pt>
                      <c:pt idx="3772">
                        <c:v>754.88027343750002</c:v>
                      </c:pt>
                      <c:pt idx="3773">
                        <c:v>755.082763671875</c:v>
                      </c:pt>
                      <c:pt idx="3774">
                        <c:v>755.28269042968793</c:v>
                      </c:pt>
                      <c:pt idx="3775">
                        <c:v>755.47004394531291</c:v>
                      </c:pt>
                      <c:pt idx="3776">
                        <c:v>755.66994628906298</c:v>
                      </c:pt>
                      <c:pt idx="3777">
                        <c:v>755.87238769531291</c:v>
                      </c:pt>
                      <c:pt idx="3778">
                        <c:v>756.076098632813</c:v>
                      </c:pt>
                      <c:pt idx="3779">
                        <c:v>756.27453613281295</c:v>
                      </c:pt>
                      <c:pt idx="3780">
                        <c:v>756.46667480468705</c:v>
                      </c:pt>
                      <c:pt idx="3781">
                        <c:v>756.68571777343709</c:v>
                      </c:pt>
                      <c:pt idx="3782">
                        <c:v>756.88466796875002</c:v>
                      </c:pt>
                      <c:pt idx="3783">
                        <c:v>757.06447753906298</c:v>
                      </c:pt>
                      <c:pt idx="3784">
                        <c:v>757.26437988281293</c:v>
                      </c:pt>
                      <c:pt idx="3785">
                        <c:v>757.460278320312</c:v>
                      </c:pt>
                      <c:pt idx="3786">
                        <c:v>757.65395507812502</c:v>
                      </c:pt>
                      <c:pt idx="3787">
                        <c:v>757.86518554687495</c:v>
                      </c:pt>
                      <c:pt idx="3788">
                        <c:v>758.07138671874998</c:v>
                      </c:pt>
                      <c:pt idx="3789">
                        <c:v>758.26655273437495</c:v>
                      </c:pt>
                      <c:pt idx="3790">
                        <c:v>758.47150878906291</c:v>
                      </c:pt>
                      <c:pt idx="3791">
                        <c:v>758.67270507812498</c:v>
                      </c:pt>
                      <c:pt idx="3792">
                        <c:v>758.8701171875</c:v>
                      </c:pt>
                      <c:pt idx="3793">
                        <c:v>759.073803710937</c:v>
                      </c:pt>
                      <c:pt idx="3794">
                        <c:v>759.27121582031202</c:v>
                      </c:pt>
                      <c:pt idx="3795">
                        <c:v>759.46865234375002</c:v>
                      </c:pt>
                      <c:pt idx="3796">
                        <c:v>759.66357421875</c:v>
                      </c:pt>
                      <c:pt idx="3797">
                        <c:v>759.86477050781207</c:v>
                      </c:pt>
                      <c:pt idx="3798">
                        <c:v>760.06594238281298</c:v>
                      </c:pt>
                      <c:pt idx="3799">
                        <c:v>760.265869140625</c:v>
                      </c:pt>
                      <c:pt idx="3800">
                        <c:v>760.46457519531293</c:v>
                      </c:pt>
                      <c:pt idx="3801">
                        <c:v>760.658203125</c:v>
                      </c:pt>
                      <c:pt idx="3802">
                        <c:v>760.875732421875</c:v>
                      </c:pt>
                      <c:pt idx="3803">
                        <c:v>761.08320312499995</c:v>
                      </c:pt>
                      <c:pt idx="3804">
                        <c:v>761.27558593749995</c:v>
                      </c:pt>
                      <c:pt idx="3805">
                        <c:v>761.476806640625</c:v>
                      </c:pt>
                      <c:pt idx="3806">
                        <c:v>761.67546386718709</c:v>
                      </c:pt>
                      <c:pt idx="3807">
                        <c:v>761.867846679688</c:v>
                      </c:pt>
                      <c:pt idx="3808">
                        <c:v>762.06401367187505</c:v>
                      </c:pt>
                      <c:pt idx="3809">
                        <c:v>762.27272949218798</c:v>
                      </c:pt>
                      <c:pt idx="3810">
                        <c:v>762.47243652343707</c:v>
                      </c:pt>
                      <c:pt idx="3811">
                        <c:v>762.67111816406202</c:v>
                      </c:pt>
                      <c:pt idx="3812">
                        <c:v>762.87507324218791</c:v>
                      </c:pt>
                      <c:pt idx="3813">
                        <c:v>763.06870117187498</c:v>
                      </c:pt>
                      <c:pt idx="3814">
                        <c:v>763.25856933593798</c:v>
                      </c:pt>
                      <c:pt idx="3815">
                        <c:v>763.46103515624998</c:v>
                      </c:pt>
                      <c:pt idx="3816">
                        <c:v>763.67353515624995</c:v>
                      </c:pt>
                      <c:pt idx="3817">
                        <c:v>763.88100585937502</c:v>
                      </c:pt>
                      <c:pt idx="3818">
                        <c:v>764.07717285156207</c:v>
                      </c:pt>
                      <c:pt idx="3819">
                        <c:v>764.26428222656295</c:v>
                      </c:pt>
                      <c:pt idx="3820">
                        <c:v>764.45915527343709</c:v>
                      </c:pt>
                      <c:pt idx="3821">
                        <c:v>764.66311035156207</c:v>
                      </c:pt>
                      <c:pt idx="3822">
                        <c:v>764.86052246093709</c:v>
                      </c:pt>
                      <c:pt idx="3823">
                        <c:v>765.057934570312</c:v>
                      </c:pt>
                      <c:pt idx="3824">
                        <c:v>765.25161132812502</c:v>
                      </c:pt>
                      <c:pt idx="3825">
                        <c:v>765.455322265625</c:v>
                      </c:pt>
                      <c:pt idx="3826">
                        <c:v>765.66530761718707</c:v>
                      </c:pt>
                      <c:pt idx="3827">
                        <c:v>765.86147460937502</c:v>
                      </c:pt>
                      <c:pt idx="3828">
                        <c:v>766.07145996093709</c:v>
                      </c:pt>
                      <c:pt idx="3829">
                        <c:v>766.27893066406205</c:v>
                      </c:pt>
                      <c:pt idx="3830">
                        <c:v>766.46982421874998</c:v>
                      </c:pt>
                      <c:pt idx="3831">
                        <c:v>766.66826171875005</c:v>
                      </c:pt>
                      <c:pt idx="3832">
                        <c:v>766.86716308593793</c:v>
                      </c:pt>
                      <c:pt idx="3833">
                        <c:v>767.05852050781209</c:v>
                      </c:pt>
                      <c:pt idx="3834">
                        <c:v>767.258471679688</c:v>
                      </c:pt>
                      <c:pt idx="3835">
                        <c:v>767.46848144531293</c:v>
                      </c:pt>
                      <c:pt idx="3836">
                        <c:v>767.66188964843798</c:v>
                      </c:pt>
                      <c:pt idx="3837">
                        <c:v>767.85427246093707</c:v>
                      </c:pt>
                      <c:pt idx="3838">
                        <c:v>768.07580566406205</c:v>
                      </c:pt>
                      <c:pt idx="3839">
                        <c:v>768.27824707031209</c:v>
                      </c:pt>
                      <c:pt idx="3840">
                        <c:v>768.46311035156202</c:v>
                      </c:pt>
                      <c:pt idx="3841">
                        <c:v>768.67185058593793</c:v>
                      </c:pt>
                      <c:pt idx="3842">
                        <c:v>768.865478515625</c:v>
                      </c:pt>
                      <c:pt idx="3843">
                        <c:v>769.05512695312495</c:v>
                      </c:pt>
                      <c:pt idx="3844">
                        <c:v>769.26511230468702</c:v>
                      </c:pt>
                      <c:pt idx="3845">
                        <c:v>769.46022949218798</c:v>
                      </c:pt>
                      <c:pt idx="3846">
                        <c:v>769.65639648437502</c:v>
                      </c:pt>
                      <c:pt idx="3847">
                        <c:v>769.86513671875002</c:v>
                      </c:pt>
                      <c:pt idx="3848">
                        <c:v>770.058764648438</c:v>
                      </c:pt>
                      <c:pt idx="3849">
                        <c:v>770.25971679687495</c:v>
                      </c:pt>
                      <c:pt idx="3850">
                        <c:v>770.47478027343709</c:v>
                      </c:pt>
                      <c:pt idx="3851">
                        <c:v>770.67119140625005</c:v>
                      </c:pt>
                      <c:pt idx="3852">
                        <c:v>770.86606445312498</c:v>
                      </c:pt>
                      <c:pt idx="3853">
                        <c:v>771.06723632812498</c:v>
                      </c:pt>
                      <c:pt idx="3854">
                        <c:v>771.27473144531291</c:v>
                      </c:pt>
                      <c:pt idx="3855">
                        <c:v>771.46838378906295</c:v>
                      </c:pt>
                      <c:pt idx="3856">
                        <c:v>771.65295410156205</c:v>
                      </c:pt>
                      <c:pt idx="3857">
                        <c:v>771.851391601562</c:v>
                      </c:pt>
                      <c:pt idx="3858">
                        <c:v>772.06794433593791</c:v>
                      </c:pt>
                      <c:pt idx="3859">
                        <c:v>772.27187500000002</c:v>
                      </c:pt>
                      <c:pt idx="3860">
                        <c:v>772.44914550781209</c:v>
                      </c:pt>
                      <c:pt idx="3861">
                        <c:v>772.64782714843795</c:v>
                      </c:pt>
                      <c:pt idx="3862">
                        <c:v>772.85910644531293</c:v>
                      </c:pt>
                      <c:pt idx="3863">
                        <c:v>773.060302734375</c:v>
                      </c:pt>
                      <c:pt idx="3864">
                        <c:v>773.25642089843791</c:v>
                      </c:pt>
                      <c:pt idx="3865">
                        <c:v>773.457592773437</c:v>
                      </c:pt>
                      <c:pt idx="3866">
                        <c:v>773.65881347656295</c:v>
                      </c:pt>
                      <c:pt idx="3867">
                        <c:v>773.85373535156202</c:v>
                      </c:pt>
                      <c:pt idx="3868">
                        <c:v>774.054931640625</c:v>
                      </c:pt>
                      <c:pt idx="3869">
                        <c:v>774.25839843749998</c:v>
                      </c:pt>
                      <c:pt idx="3870">
                        <c:v>774.45830078125005</c:v>
                      </c:pt>
                      <c:pt idx="3871">
                        <c:v>774.66477050781202</c:v>
                      </c:pt>
                      <c:pt idx="3872">
                        <c:v>774.86599121093707</c:v>
                      </c:pt>
                      <c:pt idx="3873">
                        <c:v>775.05961914062505</c:v>
                      </c:pt>
                      <c:pt idx="3874">
                        <c:v>775.25576171875002</c:v>
                      </c:pt>
                      <c:pt idx="3875">
                        <c:v>775.45441894531291</c:v>
                      </c:pt>
                      <c:pt idx="3876">
                        <c:v>775.65434570312505</c:v>
                      </c:pt>
                      <c:pt idx="3877">
                        <c:v>775.85302734375</c:v>
                      </c:pt>
                      <c:pt idx="3878">
                        <c:v>776.05170898437495</c:v>
                      </c:pt>
                      <c:pt idx="3879">
                        <c:v>776.26044921874995</c:v>
                      </c:pt>
                      <c:pt idx="3880">
                        <c:v>776.45534667968798</c:v>
                      </c:pt>
                      <c:pt idx="3881">
                        <c:v>776.64772949218798</c:v>
                      </c:pt>
                      <c:pt idx="3882">
                        <c:v>776.85144042968795</c:v>
                      </c:pt>
                      <c:pt idx="3883">
                        <c:v>777.05766601562505</c:v>
                      </c:pt>
                      <c:pt idx="3884">
                        <c:v>777.25634765625</c:v>
                      </c:pt>
                      <c:pt idx="3885">
                        <c:v>777.45502929687495</c:v>
                      </c:pt>
                      <c:pt idx="3886">
                        <c:v>777.66250000000002</c:v>
                      </c:pt>
                      <c:pt idx="3887">
                        <c:v>777.85991210937505</c:v>
                      </c:pt>
                      <c:pt idx="3888">
                        <c:v>778.05483398437502</c:v>
                      </c:pt>
                      <c:pt idx="3889">
                        <c:v>778.253491210937</c:v>
                      </c:pt>
                      <c:pt idx="3890">
                        <c:v>778.45090332031202</c:v>
                      </c:pt>
                      <c:pt idx="3891">
                        <c:v>778.652099609375</c:v>
                      </c:pt>
                      <c:pt idx="3892">
                        <c:v>778.86081542968793</c:v>
                      </c:pt>
                      <c:pt idx="3893">
                        <c:v>779.064526367187</c:v>
                      </c:pt>
                      <c:pt idx="3894">
                        <c:v>779.25693359374998</c:v>
                      </c:pt>
                      <c:pt idx="3895">
                        <c:v>779.45412597656298</c:v>
                      </c:pt>
                      <c:pt idx="3896">
                        <c:v>779.65759277343705</c:v>
                      </c:pt>
                      <c:pt idx="3897">
                        <c:v>779.85273437499995</c:v>
                      </c:pt>
                      <c:pt idx="3898">
                        <c:v>780.04909667968798</c:v>
                      </c:pt>
                      <c:pt idx="3899">
                        <c:v>780.25151367187505</c:v>
                      </c:pt>
                      <c:pt idx="3900">
                        <c:v>780.45146484375005</c:v>
                      </c:pt>
                      <c:pt idx="3901">
                        <c:v>780.66145019531291</c:v>
                      </c:pt>
                      <c:pt idx="3902">
                        <c:v>780.87143554687498</c:v>
                      </c:pt>
                      <c:pt idx="3903">
                        <c:v>781.05756835937495</c:v>
                      </c:pt>
                      <c:pt idx="3904">
                        <c:v>781.2587890625</c:v>
                      </c:pt>
                      <c:pt idx="3905">
                        <c:v>781.46120605468707</c:v>
                      </c:pt>
                      <c:pt idx="3906">
                        <c:v>781.65986328124995</c:v>
                      </c:pt>
                      <c:pt idx="3907">
                        <c:v>781.856030273437</c:v>
                      </c:pt>
                      <c:pt idx="3908">
                        <c:v>782.050952148438</c:v>
                      </c:pt>
                      <c:pt idx="3909">
                        <c:v>782.25844726562502</c:v>
                      </c:pt>
                      <c:pt idx="3910">
                        <c:v>782.45332031249995</c:v>
                      </c:pt>
                      <c:pt idx="3911">
                        <c:v>782.64694824218793</c:v>
                      </c:pt>
                      <c:pt idx="3912">
                        <c:v>782.84687499999995</c:v>
                      </c:pt>
                      <c:pt idx="3913">
                        <c:v>783.05686035156202</c:v>
                      </c:pt>
                      <c:pt idx="3914">
                        <c:v>783.26184082031205</c:v>
                      </c:pt>
                      <c:pt idx="3915">
                        <c:v>783.45676269531293</c:v>
                      </c:pt>
                      <c:pt idx="3916">
                        <c:v>783.64914550781202</c:v>
                      </c:pt>
                      <c:pt idx="3917">
                        <c:v>783.84531249999998</c:v>
                      </c:pt>
                      <c:pt idx="3918">
                        <c:v>784.04772949218795</c:v>
                      </c:pt>
                      <c:pt idx="3919">
                        <c:v>784.250170898438</c:v>
                      </c:pt>
                      <c:pt idx="3920">
                        <c:v>784.44887695312502</c:v>
                      </c:pt>
                      <c:pt idx="3921">
                        <c:v>784.65004882812502</c:v>
                      </c:pt>
                      <c:pt idx="3922">
                        <c:v>784.853759765625</c:v>
                      </c:pt>
                      <c:pt idx="3923">
                        <c:v>785.05747070312498</c:v>
                      </c:pt>
                      <c:pt idx="3924">
                        <c:v>785.2548828125</c:v>
                      </c:pt>
                      <c:pt idx="3925">
                        <c:v>785.44853515625005</c:v>
                      </c:pt>
                      <c:pt idx="3926">
                        <c:v>785.66354980468702</c:v>
                      </c:pt>
                      <c:pt idx="3927">
                        <c:v>785.86074218750002</c:v>
                      </c:pt>
                      <c:pt idx="3928">
                        <c:v>786.04558105468709</c:v>
                      </c:pt>
                      <c:pt idx="3929">
                        <c:v>786.252026367187</c:v>
                      </c:pt>
                      <c:pt idx="3930">
                        <c:v>786.45195312500005</c:v>
                      </c:pt>
                      <c:pt idx="3931">
                        <c:v>786.65061035156202</c:v>
                      </c:pt>
                      <c:pt idx="3932">
                        <c:v>786.84404296875005</c:v>
                      </c:pt>
                      <c:pt idx="3933">
                        <c:v>787.05153808593798</c:v>
                      </c:pt>
                      <c:pt idx="3934">
                        <c:v>787.25673828125002</c:v>
                      </c:pt>
                      <c:pt idx="3935">
                        <c:v>787.44287109375</c:v>
                      </c:pt>
                      <c:pt idx="3936">
                        <c:v>787.643798828125</c:v>
                      </c:pt>
                      <c:pt idx="3937">
                        <c:v>787.84621582031207</c:v>
                      </c:pt>
                      <c:pt idx="3938">
                        <c:v>788.04389648437495</c:v>
                      </c:pt>
                      <c:pt idx="3939">
                        <c:v>788.25388183593793</c:v>
                      </c:pt>
                      <c:pt idx="3940">
                        <c:v>788.45883789062498</c:v>
                      </c:pt>
                      <c:pt idx="3941">
                        <c:v>788.65097656249998</c:v>
                      </c:pt>
                      <c:pt idx="3942">
                        <c:v>788.84963378906298</c:v>
                      </c:pt>
                      <c:pt idx="3943">
                        <c:v>789.047290039063</c:v>
                      </c:pt>
                      <c:pt idx="3944">
                        <c:v>789.24345703125005</c:v>
                      </c:pt>
                      <c:pt idx="3945">
                        <c:v>789.44843749999995</c:v>
                      </c:pt>
                      <c:pt idx="3946">
                        <c:v>789.653393554687</c:v>
                      </c:pt>
                      <c:pt idx="3947">
                        <c:v>789.85332031250005</c:v>
                      </c:pt>
                      <c:pt idx="3948">
                        <c:v>790.041918945313</c:v>
                      </c:pt>
                      <c:pt idx="3949">
                        <c:v>790.25190429687495</c:v>
                      </c:pt>
                      <c:pt idx="3950">
                        <c:v>790.46193847656298</c:v>
                      </c:pt>
                      <c:pt idx="3951">
                        <c:v>790.64174804687502</c:v>
                      </c:pt>
                      <c:pt idx="3952">
                        <c:v>790.842944335938</c:v>
                      </c:pt>
                      <c:pt idx="3953">
                        <c:v>791.05043945312502</c:v>
                      </c:pt>
                      <c:pt idx="3954">
                        <c:v>791.24028320312505</c:v>
                      </c:pt>
                      <c:pt idx="3955">
                        <c:v>791.43391113281291</c:v>
                      </c:pt>
                      <c:pt idx="3956">
                        <c:v>791.64140625000005</c:v>
                      </c:pt>
                      <c:pt idx="3957">
                        <c:v>791.84638671874995</c:v>
                      </c:pt>
                      <c:pt idx="3958">
                        <c:v>792.04504394531295</c:v>
                      </c:pt>
                      <c:pt idx="3959">
                        <c:v>792.24094238281293</c:v>
                      </c:pt>
                      <c:pt idx="3960">
                        <c:v>792.444653320312</c:v>
                      </c:pt>
                      <c:pt idx="3961">
                        <c:v>792.65239257812505</c:v>
                      </c:pt>
                      <c:pt idx="3962">
                        <c:v>792.85104980468702</c:v>
                      </c:pt>
                      <c:pt idx="3963">
                        <c:v>793.04594726562505</c:v>
                      </c:pt>
                      <c:pt idx="3964">
                        <c:v>793.243408203125</c:v>
                      </c:pt>
                      <c:pt idx="3965">
                        <c:v>793.44836425781205</c:v>
                      </c:pt>
                      <c:pt idx="3966">
                        <c:v>793.645751953125</c:v>
                      </c:pt>
                      <c:pt idx="3967">
                        <c:v>793.846923828125</c:v>
                      </c:pt>
                      <c:pt idx="3968">
                        <c:v>794.05314941406209</c:v>
                      </c:pt>
                      <c:pt idx="3969">
                        <c:v>794.25061035156205</c:v>
                      </c:pt>
                      <c:pt idx="3970">
                        <c:v>794.45407714843793</c:v>
                      </c:pt>
                      <c:pt idx="3971">
                        <c:v>794.64645996093702</c:v>
                      </c:pt>
                      <c:pt idx="3972">
                        <c:v>794.84033203125</c:v>
                      </c:pt>
                      <c:pt idx="3973">
                        <c:v>795.04504394531295</c:v>
                      </c:pt>
                      <c:pt idx="3974">
                        <c:v>795.24245605468707</c:v>
                      </c:pt>
                      <c:pt idx="3975">
                        <c:v>795.43381347656293</c:v>
                      </c:pt>
                      <c:pt idx="3976">
                        <c:v>795.637524414062</c:v>
                      </c:pt>
                      <c:pt idx="3977">
                        <c:v>795.84123535156209</c:v>
                      </c:pt>
                      <c:pt idx="3978">
                        <c:v>796.04243164062495</c:v>
                      </c:pt>
                      <c:pt idx="3979">
                        <c:v>796.24992675781209</c:v>
                      </c:pt>
                      <c:pt idx="3980">
                        <c:v>796.447338867187</c:v>
                      </c:pt>
                      <c:pt idx="3981">
                        <c:v>796.63972167968791</c:v>
                      </c:pt>
                      <c:pt idx="3982">
                        <c:v>796.84218750000002</c:v>
                      </c:pt>
                      <c:pt idx="3983">
                        <c:v>797.04587402343702</c:v>
                      </c:pt>
                      <c:pt idx="3984">
                        <c:v>797.23574218750002</c:v>
                      </c:pt>
                      <c:pt idx="3985">
                        <c:v>797.43417968749998</c:v>
                      </c:pt>
                      <c:pt idx="3986">
                        <c:v>797.63913574218793</c:v>
                      </c:pt>
                      <c:pt idx="3987">
                        <c:v>797.84182128906298</c:v>
                      </c:pt>
                      <c:pt idx="3988">
                        <c:v>798.041748046875</c:v>
                      </c:pt>
                      <c:pt idx="3989">
                        <c:v>798.23666992187498</c:v>
                      </c:pt>
                      <c:pt idx="3990">
                        <c:v>798.43283691406202</c:v>
                      </c:pt>
                      <c:pt idx="3991">
                        <c:v>798.64028320312502</c:v>
                      </c:pt>
                      <c:pt idx="3992">
                        <c:v>798.85151367187495</c:v>
                      </c:pt>
                      <c:pt idx="3993">
                        <c:v>799.04519042968798</c:v>
                      </c:pt>
                      <c:pt idx="3994">
                        <c:v>799.25141601562495</c:v>
                      </c:pt>
                      <c:pt idx="3995">
                        <c:v>799.453857421875</c:v>
                      </c:pt>
                      <c:pt idx="3996">
                        <c:v>799.64499511718702</c:v>
                      </c:pt>
                      <c:pt idx="3997">
                        <c:v>799.84616699218793</c:v>
                      </c:pt>
                      <c:pt idx="3998">
                        <c:v>800.038330078125</c:v>
                      </c:pt>
                      <c:pt idx="3999">
                        <c:v>800.23828125</c:v>
                      </c:pt>
                      <c:pt idx="4000">
                        <c:v>800.44724121093702</c:v>
                      </c:pt>
                      <c:pt idx="4001">
                        <c:v>800.64841308593793</c:v>
                      </c:pt>
                      <c:pt idx="4002">
                        <c:v>800.83830566406209</c:v>
                      </c:pt>
                      <c:pt idx="4003">
                        <c:v>801.03701171875002</c:v>
                      </c:pt>
                      <c:pt idx="4004">
                        <c:v>801.24699707031209</c:v>
                      </c:pt>
                      <c:pt idx="4005">
                        <c:v>801.43789062500002</c:v>
                      </c:pt>
                      <c:pt idx="4006">
                        <c:v>801.63276367187495</c:v>
                      </c:pt>
                      <c:pt idx="4007">
                        <c:v>801.83793945312505</c:v>
                      </c:pt>
                      <c:pt idx="4008">
                        <c:v>802.034106445313</c:v>
                      </c:pt>
                      <c:pt idx="4009">
                        <c:v>802.23403320312502</c:v>
                      </c:pt>
                      <c:pt idx="4010">
                        <c:v>802.43398437500002</c:v>
                      </c:pt>
                      <c:pt idx="4011">
                        <c:v>802.64018554687505</c:v>
                      </c:pt>
                      <c:pt idx="4012">
                        <c:v>802.84135742187505</c:v>
                      </c:pt>
                      <c:pt idx="4013">
                        <c:v>803.03752441406209</c:v>
                      </c:pt>
                      <c:pt idx="4014">
                        <c:v>803.24248046875005</c:v>
                      </c:pt>
                      <c:pt idx="4015">
                        <c:v>803.43989257812495</c:v>
                      </c:pt>
                      <c:pt idx="4016">
                        <c:v>803.63229980468702</c:v>
                      </c:pt>
                      <c:pt idx="4017">
                        <c:v>803.83352050781207</c:v>
                      </c:pt>
                      <c:pt idx="4018">
                        <c:v>804.039721679688</c:v>
                      </c:pt>
                      <c:pt idx="4019">
                        <c:v>804.24091796874995</c:v>
                      </c:pt>
                      <c:pt idx="4020">
                        <c:v>804.43959960937502</c:v>
                      </c:pt>
                      <c:pt idx="4021">
                        <c:v>804.63950195312498</c:v>
                      </c:pt>
                      <c:pt idx="4022">
                        <c:v>804.84824218749998</c:v>
                      </c:pt>
                      <c:pt idx="4023">
                        <c:v>805.04165039062502</c:v>
                      </c:pt>
                      <c:pt idx="4024">
                        <c:v>805.24160156250002</c:v>
                      </c:pt>
                      <c:pt idx="4025">
                        <c:v>805.45061035156209</c:v>
                      </c:pt>
                      <c:pt idx="4026">
                        <c:v>805.63669433593793</c:v>
                      </c:pt>
                      <c:pt idx="4027">
                        <c:v>805.83408203124998</c:v>
                      </c:pt>
                      <c:pt idx="4028">
                        <c:v>806.04658203124995</c:v>
                      </c:pt>
                      <c:pt idx="4029">
                        <c:v>806.24653320312495</c:v>
                      </c:pt>
                      <c:pt idx="4030">
                        <c:v>806.43012695312495</c:v>
                      </c:pt>
                      <c:pt idx="4031">
                        <c:v>806.63105468749995</c:v>
                      </c:pt>
                      <c:pt idx="4032">
                        <c:v>806.83979492187495</c:v>
                      </c:pt>
                      <c:pt idx="4033">
                        <c:v>807.03493652343707</c:v>
                      </c:pt>
                      <c:pt idx="4034">
                        <c:v>807.229809570312</c:v>
                      </c:pt>
                      <c:pt idx="4035">
                        <c:v>807.43605957031207</c:v>
                      </c:pt>
                      <c:pt idx="4036">
                        <c:v>807.632006835938</c:v>
                      </c:pt>
                      <c:pt idx="4037">
                        <c:v>807.82817382812505</c:v>
                      </c:pt>
                      <c:pt idx="4038">
                        <c:v>808.03967285156205</c:v>
                      </c:pt>
                      <c:pt idx="4039">
                        <c:v>808.24333496093709</c:v>
                      </c:pt>
                      <c:pt idx="4040">
                        <c:v>808.43950195312505</c:v>
                      </c:pt>
                      <c:pt idx="4041">
                        <c:v>808.635668945313</c:v>
                      </c:pt>
                      <c:pt idx="4042">
                        <c:v>808.83305664062505</c:v>
                      </c:pt>
                      <c:pt idx="4043">
                        <c:v>809.03024902343702</c:v>
                      </c:pt>
                      <c:pt idx="4044">
                        <c:v>809.240234375</c:v>
                      </c:pt>
                      <c:pt idx="4045">
                        <c:v>809.439135742188</c:v>
                      </c:pt>
                      <c:pt idx="4046">
                        <c:v>809.62397460937495</c:v>
                      </c:pt>
                      <c:pt idx="4047">
                        <c:v>809.83774414062498</c:v>
                      </c:pt>
                      <c:pt idx="4048">
                        <c:v>810.042724609375</c:v>
                      </c:pt>
                      <c:pt idx="4049">
                        <c:v>810.23134765625002</c:v>
                      </c:pt>
                      <c:pt idx="4050">
                        <c:v>810.43002929687498</c:v>
                      </c:pt>
                      <c:pt idx="4051">
                        <c:v>810.63374023437495</c:v>
                      </c:pt>
                      <c:pt idx="4052">
                        <c:v>810.836181640625</c:v>
                      </c:pt>
                      <c:pt idx="4053">
                        <c:v>811.028564453125</c:v>
                      </c:pt>
                      <c:pt idx="4054">
                        <c:v>811.23605957031202</c:v>
                      </c:pt>
                      <c:pt idx="4055">
                        <c:v>811.44350585937502</c:v>
                      </c:pt>
                      <c:pt idx="4056">
                        <c:v>811.63459472656291</c:v>
                      </c:pt>
                      <c:pt idx="4057">
                        <c:v>811.82951660156209</c:v>
                      </c:pt>
                      <c:pt idx="4058">
                        <c:v>812.03576660156205</c:v>
                      </c:pt>
                      <c:pt idx="4059">
                        <c:v>812.24072265625</c:v>
                      </c:pt>
                      <c:pt idx="4060">
                        <c:v>812.44062499999995</c:v>
                      </c:pt>
                      <c:pt idx="4061">
                        <c:v>812.63679199218791</c:v>
                      </c:pt>
                      <c:pt idx="4062">
                        <c:v>812.83801269531295</c:v>
                      </c:pt>
                      <c:pt idx="4063">
                        <c:v>813.04023437499995</c:v>
                      </c:pt>
                      <c:pt idx="4064">
                        <c:v>813.24143066406202</c:v>
                      </c:pt>
                      <c:pt idx="4065">
                        <c:v>813.44411621093707</c:v>
                      </c:pt>
                      <c:pt idx="4066">
                        <c:v>813.63020019531291</c:v>
                      </c:pt>
                      <c:pt idx="4067">
                        <c:v>813.82131347656298</c:v>
                      </c:pt>
                      <c:pt idx="4068">
                        <c:v>814.01745605468705</c:v>
                      </c:pt>
                      <c:pt idx="4069">
                        <c:v>814.20859374999998</c:v>
                      </c:pt>
                      <c:pt idx="4070">
                        <c:v>814.41733398437498</c:v>
                      </c:pt>
                      <c:pt idx="4071">
                        <c:v>814.63212890625005</c:v>
                      </c:pt>
                      <c:pt idx="4072">
                        <c:v>814.83078613281293</c:v>
                      </c:pt>
                      <c:pt idx="4073">
                        <c:v>815.02338867187495</c:v>
                      </c:pt>
                      <c:pt idx="4074">
                        <c:v>815.22585449218798</c:v>
                      </c:pt>
                      <c:pt idx="4075">
                        <c:v>815.43835449218795</c:v>
                      </c:pt>
                      <c:pt idx="4076">
                        <c:v>815.63830566406205</c:v>
                      </c:pt>
                      <c:pt idx="4077">
                        <c:v>815.83071289062502</c:v>
                      </c:pt>
                      <c:pt idx="4078">
                        <c:v>816.03315429687495</c:v>
                      </c:pt>
                      <c:pt idx="4079">
                        <c:v>816.238110351562</c:v>
                      </c:pt>
                      <c:pt idx="4080">
                        <c:v>816.42924804687505</c:v>
                      </c:pt>
                      <c:pt idx="4081">
                        <c:v>816.62666015624995</c:v>
                      </c:pt>
                      <c:pt idx="4082">
                        <c:v>816.82531738281295</c:v>
                      </c:pt>
                      <c:pt idx="4083">
                        <c:v>817.01645507812498</c:v>
                      </c:pt>
                      <c:pt idx="4084">
                        <c:v>817.22119140625</c:v>
                      </c:pt>
                      <c:pt idx="4085">
                        <c:v>817.429931640625</c:v>
                      </c:pt>
                      <c:pt idx="4086">
                        <c:v>817.63261718750005</c:v>
                      </c:pt>
                      <c:pt idx="4087">
                        <c:v>817.82753906250002</c:v>
                      </c:pt>
                      <c:pt idx="4088">
                        <c:v>818.02744140624998</c:v>
                      </c:pt>
                      <c:pt idx="4089">
                        <c:v>818.22861328124998</c:v>
                      </c:pt>
                      <c:pt idx="4090">
                        <c:v>818.42983398437502</c:v>
                      </c:pt>
                      <c:pt idx="4091">
                        <c:v>818.62724609375005</c:v>
                      </c:pt>
                      <c:pt idx="4092">
                        <c:v>818.82338867187502</c:v>
                      </c:pt>
                      <c:pt idx="4093">
                        <c:v>819.02458496093709</c:v>
                      </c:pt>
                      <c:pt idx="4094">
                        <c:v>819.228271484375</c:v>
                      </c:pt>
                      <c:pt idx="4095">
                        <c:v>819.42319335937498</c:v>
                      </c:pt>
                      <c:pt idx="4096">
                        <c:v>819.61557617187498</c:v>
                      </c:pt>
                      <c:pt idx="4097">
                        <c:v>819.81674804687498</c:v>
                      </c:pt>
                      <c:pt idx="4098">
                        <c:v>820.01796875000002</c:v>
                      </c:pt>
                      <c:pt idx="4099">
                        <c:v>820.21660156250005</c:v>
                      </c:pt>
                      <c:pt idx="4100">
                        <c:v>820.4228515625</c:v>
                      </c:pt>
                      <c:pt idx="4101">
                        <c:v>820.62910156249995</c:v>
                      </c:pt>
                      <c:pt idx="4102">
                        <c:v>820.832763671875</c:v>
                      </c:pt>
                      <c:pt idx="4103">
                        <c:v>821.02641601562505</c:v>
                      </c:pt>
                      <c:pt idx="4104">
                        <c:v>821.22133789062502</c:v>
                      </c:pt>
                      <c:pt idx="4105">
                        <c:v>821.43134765624995</c:v>
                      </c:pt>
                      <c:pt idx="4106">
                        <c:v>821.625</c:v>
                      </c:pt>
                      <c:pt idx="4107">
                        <c:v>821.81083984375005</c:v>
                      </c:pt>
                      <c:pt idx="4108">
                        <c:v>822.02333984375002</c:v>
                      </c:pt>
                      <c:pt idx="4109">
                        <c:v>822.22978515625005</c:v>
                      </c:pt>
                      <c:pt idx="4110">
                        <c:v>822.42338867187505</c:v>
                      </c:pt>
                      <c:pt idx="4111">
                        <c:v>822.62836914062495</c:v>
                      </c:pt>
                      <c:pt idx="4112">
                        <c:v>822.82832031249995</c:v>
                      </c:pt>
                      <c:pt idx="4113">
                        <c:v>823.02421875000005</c:v>
                      </c:pt>
                      <c:pt idx="4114">
                        <c:v>823.22163085937495</c:v>
                      </c:pt>
                      <c:pt idx="4115">
                        <c:v>823.4228515625</c:v>
                      </c:pt>
                      <c:pt idx="4116">
                        <c:v>823.62783203125002</c:v>
                      </c:pt>
                      <c:pt idx="4117">
                        <c:v>823.840576171875</c:v>
                      </c:pt>
                      <c:pt idx="4118">
                        <c:v>824.03168945312495</c:v>
                      </c:pt>
                      <c:pt idx="4119">
                        <c:v>824.22031249999998</c:v>
                      </c:pt>
                      <c:pt idx="4120">
                        <c:v>824.42275390625002</c:v>
                      </c:pt>
                      <c:pt idx="4121">
                        <c:v>824.618896484375</c:v>
                      </c:pt>
                      <c:pt idx="4122">
                        <c:v>824.82763671875</c:v>
                      </c:pt>
                      <c:pt idx="4123">
                        <c:v>825.02880859375</c:v>
                      </c:pt>
                      <c:pt idx="4124">
                        <c:v>825.219970703125</c:v>
                      </c:pt>
                      <c:pt idx="4125">
                        <c:v>825.419921875</c:v>
                      </c:pt>
                      <c:pt idx="4126">
                        <c:v>825.62109375</c:v>
                      </c:pt>
                      <c:pt idx="4127">
                        <c:v>825.81850585937502</c:v>
                      </c:pt>
                      <c:pt idx="4128">
                        <c:v>826.01591796875005</c:v>
                      </c:pt>
                      <c:pt idx="4129">
                        <c:v>826.21586914062505</c:v>
                      </c:pt>
                      <c:pt idx="4130">
                        <c:v>826.41958007812502</c:v>
                      </c:pt>
                      <c:pt idx="4131">
                        <c:v>826.62324218749995</c:v>
                      </c:pt>
                      <c:pt idx="4132">
                        <c:v>826.82319335937495</c:v>
                      </c:pt>
                      <c:pt idx="4133">
                        <c:v>827.01811523437505</c:v>
                      </c:pt>
                      <c:pt idx="4134">
                        <c:v>827.21425781250002</c:v>
                      </c:pt>
                      <c:pt idx="4135">
                        <c:v>827.42153320312502</c:v>
                      </c:pt>
                      <c:pt idx="4136">
                        <c:v>827.62773437500005</c:v>
                      </c:pt>
                      <c:pt idx="4137">
                        <c:v>827.83291015625002</c:v>
                      </c:pt>
                      <c:pt idx="4138">
                        <c:v>828.03159179687498</c:v>
                      </c:pt>
                      <c:pt idx="4139">
                        <c:v>828.22270507812505</c:v>
                      </c:pt>
                      <c:pt idx="4140">
                        <c:v>828.41635742187498</c:v>
                      </c:pt>
                      <c:pt idx="4141">
                        <c:v>828.61376953125</c:v>
                      </c:pt>
                      <c:pt idx="4142">
                        <c:v>828.80742187500005</c:v>
                      </c:pt>
                      <c:pt idx="4143">
                        <c:v>829.0048828125</c:v>
                      </c:pt>
                      <c:pt idx="4144">
                        <c:v>829.21484375</c:v>
                      </c:pt>
                      <c:pt idx="4145">
                        <c:v>829.41728515625005</c:v>
                      </c:pt>
                      <c:pt idx="4146">
                        <c:v>829.61098632812502</c:v>
                      </c:pt>
                      <c:pt idx="4147">
                        <c:v>829.81215820312502</c:v>
                      </c:pt>
                      <c:pt idx="4148">
                        <c:v>830.02084960937498</c:v>
                      </c:pt>
                      <c:pt idx="4149">
                        <c:v>830.22080078124998</c:v>
                      </c:pt>
                      <c:pt idx="4150">
                        <c:v>830.42075195312498</c:v>
                      </c:pt>
                      <c:pt idx="4151">
                        <c:v>830.628173828125</c:v>
                      </c:pt>
                      <c:pt idx="4152">
                        <c:v>830.82431640624998</c:v>
                      </c:pt>
                      <c:pt idx="4153">
                        <c:v>831.01298828125005</c:v>
                      </c:pt>
                      <c:pt idx="4154">
                        <c:v>831.21547851562502</c:v>
                      </c:pt>
                      <c:pt idx="4155">
                        <c:v>831.41538085937498</c:v>
                      </c:pt>
                      <c:pt idx="4156">
                        <c:v>831.622802734375</c:v>
                      </c:pt>
                      <c:pt idx="4157">
                        <c:v>831.82651367187498</c:v>
                      </c:pt>
                      <c:pt idx="4158">
                        <c:v>832.01616210937505</c:v>
                      </c:pt>
                      <c:pt idx="4159">
                        <c:v>832.22114257812495</c:v>
                      </c:pt>
                      <c:pt idx="4160">
                        <c:v>832.41879882812498</c:v>
                      </c:pt>
                      <c:pt idx="4161">
                        <c:v>832.61870117187505</c:v>
                      </c:pt>
                      <c:pt idx="4162">
                        <c:v>832.82597656250005</c:v>
                      </c:pt>
                      <c:pt idx="4163">
                        <c:v>833.02338867187495</c:v>
                      </c:pt>
                      <c:pt idx="4164">
                        <c:v>833.22475585937502</c:v>
                      </c:pt>
                      <c:pt idx="4165">
                        <c:v>833.419677734375</c:v>
                      </c:pt>
                      <c:pt idx="4166">
                        <c:v>833.618408203125</c:v>
                      </c:pt>
                      <c:pt idx="4167">
                        <c:v>833.81328125000005</c:v>
                      </c:pt>
                      <c:pt idx="4168">
                        <c:v>834.00566406250005</c:v>
                      </c:pt>
                      <c:pt idx="4169">
                        <c:v>834.22197265625005</c:v>
                      </c:pt>
                      <c:pt idx="4170">
                        <c:v>834.41938476562495</c:v>
                      </c:pt>
                      <c:pt idx="4171">
                        <c:v>834.60922851562498</c:v>
                      </c:pt>
                      <c:pt idx="4172">
                        <c:v>834.81020507812502</c:v>
                      </c:pt>
                      <c:pt idx="4173">
                        <c:v>835.01142578124995</c:v>
                      </c:pt>
                      <c:pt idx="4174">
                        <c:v>835.21909179687498</c:v>
                      </c:pt>
                      <c:pt idx="4175">
                        <c:v>835.42280273437495</c:v>
                      </c:pt>
                      <c:pt idx="4176">
                        <c:v>835.62626953125005</c:v>
                      </c:pt>
                      <c:pt idx="4177">
                        <c:v>835.82241210937502</c:v>
                      </c:pt>
                      <c:pt idx="4178">
                        <c:v>836.01376953124998</c:v>
                      </c:pt>
                      <c:pt idx="4179">
                        <c:v>836.21245117187505</c:v>
                      </c:pt>
                      <c:pt idx="4180">
                        <c:v>836.41997070312505</c:v>
                      </c:pt>
                      <c:pt idx="4181">
                        <c:v>836.619873046875</c:v>
                      </c:pt>
                      <c:pt idx="4182">
                        <c:v>836.80849609375002</c:v>
                      </c:pt>
                      <c:pt idx="4183">
                        <c:v>837.01347656250005</c:v>
                      </c:pt>
                      <c:pt idx="4184">
                        <c:v>837.21718750000002</c:v>
                      </c:pt>
                      <c:pt idx="4185">
                        <c:v>837.404296875</c:v>
                      </c:pt>
                      <c:pt idx="4186">
                        <c:v>837.61049804687502</c:v>
                      </c:pt>
                      <c:pt idx="4187">
                        <c:v>837.81826171875002</c:v>
                      </c:pt>
                      <c:pt idx="4188">
                        <c:v>838.00688476562505</c:v>
                      </c:pt>
                      <c:pt idx="4189">
                        <c:v>838.206787109375</c:v>
                      </c:pt>
                      <c:pt idx="4190">
                        <c:v>838.40415039062498</c:v>
                      </c:pt>
                      <c:pt idx="4191">
                        <c:v>838.60283203125005</c:v>
                      </c:pt>
                      <c:pt idx="4192">
                        <c:v>838.81035156250005</c:v>
                      </c:pt>
                      <c:pt idx="4193">
                        <c:v>839.016357421875</c:v>
                      </c:pt>
                      <c:pt idx="4194">
                        <c:v>839.208740234375</c:v>
                      </c:pt>
                      <c:pt idx="4195">
                        <c:v>839.40131835937495</c:v>
                      </c:pt>
                      <c:pt idx="4196">
                        <c:v>839.611328125</c:v>
                      </c:pt>
                      <c:pt idx="4197">
                        <c:v>839.81479492187498</c:v>
                      </c:pt>
                      <c:pt idx="4198">
                        <c:v>840.01596679687498</c:v>
                      </c:pt>
                      <c:pt idx="4199">
                        <c:v>840.22373046874998</c:v>
                      </c:pt>
                      <c:pt idx="4200">
                        <c:v>840.41865234374995</c:v>
                      </c:pt>
                      <c:pt idx="4201">
                        <c:v>840.60971679687498</c:v>
                      </c:pt>
                      <c:pt idx="4202">
                        <c:v>840.80585937499995</c:v>
                      </c:pt>
                      <c:pt idx="4203">
                        <c:v>841.01459960937495</c:v>
                      </c:pt>
                      <c:pt idx="4204">
                        <c:v>841.22080078124998</c:v>
                      </c:pt>
                      <c:pt idx="4205">
                        <c:v>841.409423828125</c:v>
                      </c:pt>
                      <c:pt idx="4206">
                        <c:v>841.60561523437502</c:v>
                      </c:pt>
                      <c:pt idx="4207">
                        <c:v>841.809326171875</c:v>
                      </c:pt>
                      <c:pt idx="4208">
                        <c:v>842.019287109375</c:v>
                      </c:pt>
                      <c:pt idx="4209">
                        <c:v>842.21923828125</c:v>
                      </c:pt>
                      <c:pt idx="4210">
                        <c:v>842.42294921874998</c:v>
                      </c:pt>
                      <c:pt idx="4211">
                        <c:v>842.62290039062498</c:v>
                      </c:pt>
                      <c:pt idx="4212">
                        <c:v>842.81528320312498</c:v>
                      </c:pt>
                      <c:pt idx="4213">
                        <c:v>843.01772460937502</c:v>
                      </c:pt>
                      <c:pt idx="4214">
                        <c:v>843.21391601562505</c:v>
                      </c:pt>
                      <c:pt idx="4215">
                        <c:v>843.40126953125002</c:v>
                      </c:pt>
                      <c:pt idx="4216">
                        <c:v>843.597412109375</c:v>
                      </c:pt>
                      <c:pt idx="4217">
                        <c:v>843.80864257812505</c:v>
                      </c:pt>
                      <c:pt idx="4218">
                        <c:v>844.008544921875</c:v>
                      </c:pt>
                      <c:pt idx="4219">
                        <c:v>844.21098632812505</c:v>
                      </c:pt>
                      <c:pt idx="4220">
                        <c:v>844.41347656250002</c:v>
                      </c:pt>
                      <c:pt idx="4221">
                        <c:v>844.60712890624995</c:v>
                      </c:pt>
                      <c:pt idx="4222">
                        <c:v>844.802001953125</c:v>
                      </c:pt>
                      <c:pt idx="4223">
                        <c:v>845.00444335937505</c:v>
                      </c:pt>
                      <c:pt idx="4224">
                        <c:v>845.21440429687505</c:v>
                      </c:pt>
                      <c:pt idx="4225">
                        <c:v>845.4130859375</c:v>
                      </c:pt>
                      <c:pt idx="4226">
                        <c:v>845.60527343750005</c:v>
                      </c:pt>
                      <c:pt idx="4227">
                        <c:v>845.80644531250005</c:v>
                      </c:pt>
                      <c:pt idx="4228">
                        <c:v>846.01542968750005</c:v>
                      </c:pt>
                      <c:pt idx="4229">
                        <c:v>846.22041015624995</c:v>
                      </c:pt>
                      <c:pt idx="4230">
                        <c:v>846.41279296874995</c:v>
                      </c:pt>
                      <c:pt idx="4231">
                        <c:v>846.61020507812498</c:v>
                      </c:pt>
                      <c:pt idx="4232">
                        <c:v>846.81264648437502</c:v>
                      </c:pt>
                      <c:pt idx="4233">
                        <c:v>847.00502929687502</c:v>
                      </c:pt>
                      <c:pt idx="4234">
                        <c:v>847.20122070312505</c:v>
                      </c:pt>
                      <c:pt idx="4235">
                        <c:v>847.40239257812505</c:v>
                      </c:pt>
                      <c:pt idx="4236">
                        <c:v>847.60454101562505</c:v>
                      </c:pt>
                      <c:pt idx="4237">
                        <c:v>847.80952148437495</c:v>
                      </c:pt>
                      <c:pt idx="4238">
                        <c:v>848.01474609374998</c:v>
                      </c:pt>
                      <c:pt idx="4239">
                        <c:v>848.21845703124995</c:v>
                      </c:pt>
                      <c:pt idx="4240">
                        <c:v>848.40458984375005</c:v>
                      </c:pt>
                      <c:pt idx="4241">
                        <c:v>848.59951171875002</c:v>
                      </c:pt>
                      <c:pt idx="4242">
                        <c:v>848.802978515625</c:v>
                      </c:pt>
                      <c:pt idx="4243">
                        <c:v>848.995361328125</c:v>
                      </c:pt>
                      <c:pt idx="4244">
                        <c:v>849.20029296874998</c:v>
                      </c:pt>
                      <c:pt idx="4245">
                        <c:v>849.40019531250005</c:v>
                      </c:pt>
                      <c:pt idx="4246">
                        <c:v>849.60288085937498</c:v>
                      </c:pt>
                      <c:pt idx="4247">
                        <c:v>849.80659179687495</c:v>
                      </c:pt>
                      <c:pt idx="4248">
                        <c:v>850.00146484375</c:v>
                      </c:pt>
                      <c:pt idx="4249">
                        <c:v>850.19511718750005</c:v>
                      </c:pt>
                      <c:pt idx="4250">
                        <c:v>850.39506835937505</c:v>
                      </c:pt>
                      <c:pt idx="4251">
                        <c:v>850.59877929687502</c:v>
                      </c:pt>
                      <c:pt idx="4252">
                        <c:v>850.79746093749998</c:v>
                      </c:pt>
                      <c:pt idx="4253">
                        <c:v>850.99863281249998</c:v>
                      </c:pt>
                      <c:pt idx="4254">
                        <c:v>851.19731445312505</c:v>
                      </c:pt>
                      <c:pt idx="4255">
                        <c:v>851.40483398437505</c:v>
                      </c:pt>
                      <c:pt idx="4256">
                        <c:v>851.60727539062498</c:v>
                      </c:pt>
                      <c:pt idx="4257">
                        <c:v>851.79814453125005</c:v>
                      </c:pt>
                      <c:pt idx="4258">
                        <c:v>852.00307617187502</c:v>
                      </c:pt>
                      <c:pt idx="4259">
                        <c:v>852.20703125</c:v>
                      </c:pt>
                      <c:pt idx="4260">
                        <c:v>852.40322265625002</c:v>
                      </c:pt>
                      <c:pt idx="4261">
                        <c:v>852.599365234375</c:v>
                      </c:pt>
                      <c:pt idx="4262">
                        <c:v>852.79653320312502</c:v>
                      </c:pt>
                      <c:pt idx="4263">
                        <c:v>852.99873046874995</c:v>
                      </c:pt>
                      <c:pt idx="4264">
                        <c:v>853.20268554687505</c:v>
                      </c:pt>
                      <c:pt idx="4265">
                        <c:v>853.39658203124998</c:v>
                      </c:pt>
                      <c:pt idx="4266">
                        <c:v>853.59653320312498</c:v>
                      </c:pt>
                      <c:pt idx="4267">
                        <c:v>853.80024414062495</c:v>
                      </c:pt>
                      <c:pt idx="4268">
                        <c:v>853.98989257812502</c:v>
                      </c:pt>
                      <c:pt idx="4269">
                        <c:v>854.18857421874998</c:v>
                      </c:pt>
                      <c:pt idx="4270">
                        <c:v>854.38491210937502</c:v>
                      </c:pt>
                      <c:pt idx="4271">
                        <c:v>854.589599609375</c:v>
                      </c:pt>
                      <c:pt idx="4272">
                        <c:v>854.805908203125</c:v>
                      </c:pt>
                      <c:pt idx="4273">
                        <c:v>855.00483398437495</c:v>
                      </c:pt>
                      <c:pt idx="4274">
                        <c:v>855.19721679687495</c:v>
                      </c:pt>
                      <c:pt idx="4275">
                        <c:v>855.3984375</c:v>
                      </c:pt>
                      <c:pt idx="4276">
                        <c:v>855.59711914062495</c:v>
                      </c:pt>
                      <c:pt idx="4277">
                        <c:v>855.80307617187498</c:v>
                      </c:pt>
                      <c:pt idx="4278">
                        <c:v>856.01054687500005</c:v>
                      </c:pt>
                      <c:pt idx="4279">
                        <c:v>856.20698242187495</c:v>
                      </c:pt>
                      <c:pt idx="4280">
                        <c:v>856.400634765625</c:v>
                      </c:pt>
                      <c:pt idx="4281">
                        <c:v>856.59799804687498</c:v>
                      </c:pt>
                      <c:pt idx="4282">
                        <c:v>856.80800781250002</c:v>
                      </c:pt>
                      <c:pt idx="4283">
                        <c:v>856.99790039062498</c:v>
                      </c:pt>
                      <c:pt idx="4284">
                        <c:v>857.18398437500002</c:v>
                      </c:pt>
                      <c:pt idx="4285">
                        <c:v>857.39497070312495</c:v>
                      </c:pt>
                      <c:pt idx="4286">
                        <c:v>857.59365234375002</c:v>
                      </c:pt>
                      <c:pt idx="4287">
                        <c:v>857.797607421875</c:v>
                      </c:pt>
                      <c:pt idx="4288">
                        <c:v>858.01386718749995</c:v>
                      </c:pt>
                      <c:pt idx="4289">
                        <c:v>858.20122070312505</c:v>
                      </c:pt>
                      <c:pt idx="4290">
                        <c:v>858.38857421875002</c:v>
                      </c:pt>
                      <c:pt idx="4291">
                        <c:v>858.59355468750005</c:v>
                      </c:pt>
                      <c:pt idx="4292">
                        <c:v>858.79350585937505</c:v>
                      </c:pt>
                      <c:pt idx="4293">
                        <c:v>858.98588867187505</c:v>
                      </c:pt>
                      <c:pt idx="4294">
                        <c:v>859.18305664062495</c:v>
                      </c:pt>
                      <c:pt idx="4295">
                        <c:v>859.39179687499995</c:v>
                      </c:pt>
                      <c:pt idx="4296">
                        <c:v>859.60078124999995</c:v>
                      </c:pt>
                      <c:pt idx="4297">
                        <c:v>859.80449218750005</c:v>
                      </c:pt>
                      <c:pt idx="4298">
                        <c:v>860.00917968750002</c:v>
                      </c:pt>
                      <c:pt idx="4299">
                        <c:v>860.19780273437505</c:v>
                      </c:pt>
                      <c:pt idx="4300">
                        <c:v>860.39047851562498</c:v>
                      </c:pt>
                      <c:pt idx="4301">
                        <c:v>860.59267578125002</c:v>
                      </c:pt>
                      <c:pt idx="4302">
                        <c:v>860.79638671875</c:v>
                      </c:pt>
                      <c:pt idx="4303">
                        <c:v>861.00410156249995</c:v>
                      </c:pt>
                      <c:pt idx="4304">
                        <c:v>861.20400390625002</c:v>
                      </c:pt>
                      <c:pt idx="4305">
                        <c:v>861.400146484375</c:v>
                      </c:pt>
                      <c:pt idx="4306">
                        <c:v>861.59125976562495</c:v>
                      </c:pt>
                      <c:pt idx="4307">
                        <c:v>861.79624023437498</c:v>
                      </c:pt>
                      <c:pt idx="4308">
                        <c:v>862.010009765625</c:v>
                      </c:pt>
                      <c:pt idx="4309">
                        <c:v>862.21621093750002</c:v>
                      </c:pt>
                      <c:pt idx="4310">
                        <c:v>862.41489257812498</c:v>
                      </c:pt>
                      <c:pt idx="4311">
                        <c:v>862.60605468749998</c:v>
                      </c:pt>
                      <c:pt idx="4312">
                        <c:v>862.79970703125002</c:v>
                      </c:pt>
                      <c:pt idx="4313">
                        <c:v>862.99960937499998</c:v>
                      </c:pt>
                      <c:pt idx="4314">
                        <c:v>863.20708007812505</c:v>
                      </c:pt>
                      <c:pt idx="4315">
                        <c:v>863.39316406249998</c:v>
                      </c:pt>
                      <c:pt idx="4316">
                        <c:v>863.58427734375005</c:v>
                      </c:pt>
                      <c:pt idx="4317">
                        <c:v>863.80058593750005</c:v>
                      </c:pt>
                      <c:pt idx="4318">
                        <c:v>864.00307617187502</c:v>
                      </c:pt>
                      <c:pt idx="4319">
                        <c:v>864.21308593749995</c:v>
                      </c:pt>
                      <c:pt idx="4320">
                        <c:v>864.41152343750002</c:v>
                      </c:pt>
                      <c:pt idx="4321">
                        <c:v>864.58730468750002</c:v>
                      </c:pt>
                      <c:pt idx="4322">
                        <c:v>864.78496093750005</c:v>
                      </c:pt>
                      <c:pt idx="4323">
                        <c:v>865.00395507812505</c:v>
                      </c:pt>
                      <c:pt idx="4324">
                        <c:v>865.20136718749995</c:v>
                      </c:pt>
                      <c:pt idx="4325">
                        <c:v>865.39125976562502</c:v>
                      </c:pt>
                      <c:pt idx="4326">
                        <c:v>865.58339843750002</c:v>
                      </c:pt>
                      <c:pt idx="4327">
                        <c:v>865.77685546875</c:v>
                      </c:pt>
                      <c:pt idx="4328">
                        <c:v>865.98583984375</c:v>
                      </c:pt>
                      <c:pt idx="4329">
                        <c:v>866.18974609375005</c:v>
                      </c:pt>
                      <c:pt idx="4330">
                        <c:v>866.39848632812505</c:v>
                      </c:pt>
                      <c:pt idx="4331">
                        <c:v>866.60595703125</c:v>
                      </c:pt>
                      <c:pt idx="4332">
                        <c:v>866.790771484375</c:v>
                      </c:pt>
                      <c:pt idx="4333">
                        <c:v>866.98417968750005</c:v>
                      </c:pt>
                      <c:pt idx="4334">
                        <c:v>867.18764648437502</c:v>
                      </c:pt>
                      <c:pt idx="4335">
                        <c:v>867.38276367187495</c:v>
                      </c:pt>
                      <c:pt idx="4336">
                        <c:v>867.58793945312505</c:v>
                      </c:pt>
                      <c:pt idx="4337">
                        <c:v>867.79545898437505</c:v>
                      </c:pt>
                      <c:pt idx="4338">
                        <c:v>867.99038085937502</c:v>
                      </c:pt>
                      <c:pt idx="4339">
                        <c:v>868.18149414062498</c:v>
                      </c:pt>
                      <c:pt idx="4340">
                        <c:v>868.377685546875</c:v>
                      </c:pt>
                      <c:pt idx="4341">
                        <c:v>868.58139648437498</c:v>
                      </c:pt>
                      <c:pt idx="4342">
                        <c:v>868.77880859375</c:v>
                      </c:pt>
                      <c:pt idx="4343">
                        <c:v>868.97622070312502</c:v>
                      </c:pt>
                      <c:pt idx="4344">
                        <c:v>869.18618164062502</c:v>
                      </c:pt>
                      <c:pt idx="4345">
                        <c:v>869.38862304687495</c:v>
                      </c:pt>
                      <c:pt idx="4346">
                        <c:v>869.58608398437502</c:v>
                      </c:pt>
                      <c:pt idx="4347">
                        <c:v>869.79731445312495</c:v>
                      </c:pt>
                      <c:pt idx="4348">
                        <c:v>869.993408203125</c:v>
                      </c:pt>
                      <c:pt idx="4349">
                        <c:v>870.18959960937502</c:v>
                      </c:pt>
                      <c:pt idx="4350">
                        <c:v>870.38833007812502</c:v>
                      </c:pt>
                      <c:pt idx="4351">
                        <c:v>870.583251953125</c:v>
                      </c:pt>
                      <c:pt idx="4352">
                        <c:v>870.78696289062498</c:v>
                      </c:pt>
                      <c:pt idx="4353">
                        <c:v>870.9931640625</c:v>
                      </c:pt>
                      <c:pt idx="4354">
                        <c:v>871.19560546875005</c:v>
                      </c:pt>
                      <c:pt idx="4355">
                        <c:v>871.38295898437502</c:v>
                      </c:pt>
                      <c:pt idx="4356">
                        <c:v>871.59794921875005</c:v>
                      </c:pt>
                      <c:pt idx="4357">
                        <c:v>871.805419921875</c:v>
                      </c:pt>
                      <c:pt idx="4358">
                        <c:v>871.98500976562502</c:v>
                      </c:pt>
                      <c:pt idx="4359">
                        <c:v>872.17866210937495</c:v>
                      </c:pt>
                      <c:pt idx="4360">
                        <c:v>872.38383789062505</c:v>
                      </c:pt>
                      <c:pt idx="4361">
                        <c:v>872.60014648437505</c:v>
                      </c:pt>
                      <c:pt idx="4362">
                        <c:v>872.79633789062495</c:v>
                      </c:pt>
                      <c:pt idx="4363">
                        <c:v>872.98618164062498</c:v>
                      </c:pt>
                      <c:pt idx="4364">
                        <c:v>873.18862304687502</c:v>
                      </c:pt>
                      <c:pt idx="4365">
                        <c:v>873.37978515625002</c:v>
                      </c:pt>
                      <c:pt idx="4366">
                        <c:v>873.58598632812505</c:v>
                      </c:pt>
                      <c:pt idx="4367">
                        <c:v>873.78964843749998</c:v>
                      </c:pt>
                      <c:pt idx="4368">
                        <c:v>873.98457031249995</c:v>
                      </c:pt>
                      <c:pt idx="4369">
                        <c:v>874.18203125000002</c:v>
                      </c:pt>
                      <c:pt idx="4370">
                        <c:v>874.38701171875005</c:v>
                      </c:pt>
                      <c:pt idx="4371">
                        <c:v>874.59575195312505</c:v>
                      </c:pt>
                      <c:pt idx="4372">
                        <c:v>874.79692382812505</c:v>
                      </c:pt>
                      <c:pt idx="4373">
                        <c:v>874.99555664062495</c:v>
                      </c:pt>
                      <c:pt idx="4374">
                        <c:v>875.181640625</c:v>
                      </c:pt>
                      <c:pt idx="4375">
                        <c:v>875.38916015625</c:v>
                      </c:pt>
                      <c:pt idx="4376">
                        <c:v>875.5966796875</c:v>
                      </c:pt>
                      <c:pt idx="4377">
                        <c:v>875.78774414062502</c:v>
                      </c:pt>
                      <c:pt idx="4378">
                        <c:v>875.99648437500002</c:v>
                      </c:pt>
                      <c:pt idx="4379">
                        <c:v>876.18388671875005</c:v>
                      </c:pt>
                      <c:pt idx="4380">
                        <c:v>876.3837890625</c:v>
                      </c:pt>
                      <c:pt idx="4381">
                        <c:v>876.59501953125005</c:v>
                      </c:pt>
                      <c:pt idx="4382">
                        <c:v>876.778564453125</c:v>
                      </c:pt>
                      <c:pt idx="4383">
                        <c:v>876.97343750000005</c:v>
                      </c:pt>
                      <c:pt idx="4384">
                        <c:v>877.170654296875</c:v>
                      </c:pt>
                      <c:pt idx="4385">
                        <c:v>877.378173828125</c:v>
                      </c:pt>
                      <c:pt idx="4386">
                        <c:v>877.58208007812505</c:v>
                      </c:pt>
                      <c:pt idx="4387">
                        <c:v>877.773193359375</c:v>
                      </c:pt>
                      <c:pt idx="4388">
                        <c:v>877.97568359374998</c:v>
                      </c:pt>
                      <c:pt idx="4389">
                        <c:v>878.19072265625005</c:v>
                      </c:pt>
                      <c:pt idx="4390">
                        <c:v>878.398193359375</c:v>
                      </c:pt>
                      <c:pt idx="4391">
                        <c:v>878.59433593749998</c:v>
                      </c:pt>
                      <c:pt idx="4392">
                        <c:v>878.79150390625</c:v>
                      </c:pt>
                      <c:pt idx="4393">
                        <c:v>878.98388671875</c:v>
                      </c:pt>
                      <c:pt idx="4394">
                        <c:v>879.18403320312495</c:v>
                      </c:pt>
                      <c:pt idx="4395">
                        <c:v>879.38398437499995</c:v>
                      </c:pt>
                      <c:pt idx="4396">
                        <c:v>879.57890625000005</c:v>
                      </c:pt>
                      <c:pt idx="4397">
                        <c:v>879.78134765624998</c:v>
                      </c:pt>
                      <c:pt idx="4398">
                        <c:v>879.978759765625</c:v>
                      </c:pt>
                      <c:pt idx="4399">
                        <c:v>880.179931640625</c:v>
                      </c:pt>
                      <c:pt idx="4400">
                        <c:v>880.38613281250002</c:v>
                      </c:pt>
                      <c:pt idx="4401">
                        <c:v>880.58232421875005</c:v>
                      </c:pt>
                      <c:pt idx="4402">
                        <c:v>880.77851562499995</c:v>
                      </c:pt>
                      <c:pt idx="4403">
                        <c:v>880.97968749999995</c:v>
                      </c:pt>
                      <c:pt idx="4404">
                        <c:v>881.18593750000002</c:v>
                      </c:pt>
                      <c:pt idx="4405">
                        <c:v>881.39589843750002</c:v>
                      </c:pt>
                      <c:pt idx="4406">
                        <c:v>881.59331054687505</c:v>
                      </c:pt>
                      <c:pt idx="4407">
                        <c:v>881.78701171875002</c:v>
                      </c:pt>
                      <c:pt idx="4408">
                        <c:v>881.97812499999998</c:v>
                      </c:pt>
                      <c:pt idx="4409">
                        <c:v>882.17050781249998</c:v>
                      </c:pt>
                      <c:pt idx="4410">
                        <c:v>882.37797851562505</c:v>
                      </c:pt>
                      <c:pt idx="4411">
                        <c:v>882.57412109375002</c:v>
                      </c:pt>
                      <c:pt idx="4412">
                        <c:v>882.770263671875</c:v>
                      </c:pt>
                      <c:pt idx="4413">
                        <c:v>882.98027343750005</c:v>
                      </c:pt>
                      <c:pt idx="4414">
                        <c:v>883.17768554687495</c:v>
                      </c:pt>
                      <c:pt idx="4415">
                        <c:v>883.37885742187495</c:v>
                      </c:pt>
                      <c:pt idx="4416">
                        <c:v>883.58510742187502</c:v>
                      </c:pt>
                      <c:pt idx="4417">
                        <c:v>883.78378906249998</c:v>
                      </c:pt>
                      <c:pt idx="4418">
                        <c:v>883.98872070312495</c:v>
                      </c:pt>
                      <c:pt idx="4419">
                        <c:v>884.19619140625002</c:v>
                      </c:pt>
                      <c:pt idx="4420">
                        <c:v>884.39487304687498</c:v>
                      </c:pt>
                      <c:pt idx="4421">
                        <c:v>884.58603515624998</c:v>
                      </c:pt>
                      <c:pt idx="4422">
                        <c:v>884.78847656250002</c:v>
                      </c:pt>
                      <c:pt idx="4423">
                        <c:v>884.98940429687502</c:v>
                      </c:pt>
                      <c:pt idx="4424">
                        <c:v>885.18159179687495</c:v>
                      </c:pt>
                      <c:pt idx="4425">
                        <c:v>885.37797851562505</c:v>
                      </c:pt>
                      <c:pt idx="4426">
                        <c:v>885.578125</c:v>
                      </c:pt>
                      <c:pt idx="4427">
                        <c:v>885.77934570312505</c:v>
                      </c:pt>
                      <c:pt idx="4428">
                        <c:v>885.97802734375</c:v>
                      </c:pt>
                      <c:pt idx="4429">
                        <c:v>886.18544921875002</c:v>
                      </c:pt>
                      <c:pt idx="4430">
                        <c:v>886.388916015625</c:v>
                      </c:pt>
                      <c:pt idx="4431">
                        <c:v>886.59765625</c:v>
                      </c:pt>
                      <c:pt idx="4432">
                        <c:v>886.79282226562498</c:v>
                      </c:pt>
                      <c:pt idx="4433">
                        <c:v>886.97392578125005</c:v>
                      </c:pt>
                      <c:pt idx="4434">
                        <c:v>887.17885742187502</c:v>
                      </c:pt>
                      <c:pt idx="4435">
                        <c:v>887.374755859375</c:v>
                      </c:pt>
                      <c:pt idx="4436">
                        <c:v>887.57343749999995</c:v>
                      </c:pt>
                      <c:pt idx="4437">
                        <c:v>887.77993164062502</c:v>
                      </c:pt>
                      <c:pt idx="4438">
                        <c:v>887.98867187500002</c:v>
                      </c:pt>
                      <c:pt idx="4439">
                        <c:v>888.18857421874998</c:v>
                      </c:pt>
                      <c:pt idx="4440">
                        <c:v>888.38471679687495</c:v>
                      </c:pt>
                      <c:pt idx="4441">
                        <c:v>888.58339843750002</c:v>
                      </c:pt>
                      <c:pt idx="4442">
                        <c:v>888.78334960937502</c:v>
                      </c:pt>
                      <c:pt idx="4443">
                        <c:v>888.98681640625</c:v>
                      </c:pt>
                      <c:pt idx="4444">
                        <c:v>889.18173828124998</c:v>
                      </c:pt>
                      <c:pt idx="4445">
                        <c:v>889.37812499999995</c:v>
                      </c:pt>
                      <c:pt idx="4446">
                        <c:v>889.57929687499995</c:v>
                      </c:pt>
                      <c:pt idx="4447">
                        <c:v>889.78530273437502</c:v>
                      </c:pt>
                      <c:pt idx="4448">
                        <c:v>889.9814453125</c:v>
                      </c:pt>
                      <c:pt idx="4449">
                        <c:v>890.18159179687495</c:v>
                      </c:pt>
                      <c:pt idx="4450">
                        <c:v>890.39033203124995</c:v>
                      </c:pt>
                      <c:pt idx="4451">
                        <c:v>890.57998046875002</c:v>
                      </c:pt>
                      <c:pt idx="4452">
                        <c:v>890.76987304687498</c:v>
                      </c:pt>
                      <c:pt idx="4453">
                        <c:v>890.976318359375</c:v>
                      </c:pt>
                      <c:pt idx="4454">
                        <c:v>891.18002929687498</c:v>
                      </c:pt>
                      <c:pt idx="4455">
                        <c:v>891.37749023437505</c:v>
                      </c:pt>
                      <c:pt idx="4456">
                        <c:v>891.5849609375</c:v>
                      </c:pt>
                      <c:pt idx="4457">
                        <c:v>891.778564453125</c:v>
                      </c:pt>
                      <c:pt idx="4458">
                        <c:v>891.96210937499995</c:v>
                      </c:pt>
                      <c:pt idx="4459">
                        <c:v>892.17084960937495</c:v>
                      </c:pt>
                      <c:pt idx="4460">
                        <c:v>892.37456054687505</c:v>
                      </c:pt>
                      <c:pt idx="4461">
                        <c:v>892.57451171875005</c:v>
                      </c:pt>
                      <c:pt idx="4462">
                        <c:v>892.77167968749995</c:v>
                      </c:pt>
                      <c:pt idx="4463">
                        <c:v>892.97285156249995</c:v>
                      </c:pt>
                      <c:pt idx="4464">
                        <c:v>893.18183593749995</c:v>
                      </c:pt>
                      <c:pt idx="4465">
                        <c:v>893.37802734374998</c:v>
                      </c:pt>
                      <c:pt idx="4466">
                        <c:v>893.56289062500002</c:v>
                      </c:pt>
                      <c:pt idx="4467">
                        <c:v>893.76528320312502</c:v>
                      </c:pt>
                      <c:pt idx="4468">
                        <c:v>893.98032226562498</c:v>
                      </c:pt>
                      <c:pt idx="4469">
                        <c:v>894.18027343749998</c:v>
                      </c:pt>
                      <c:pt idx="4470">
                        <c:v>894.38393554687502</c:v>
                      </c:pt>
                      <c:pt idx="4471">
                        <c:v>894.58134765625005</c:v>
                      </c:pt>
                      <c:pt idx="4472">
                        <c:v>894.771240234375</c:v>
                      </c:pt>
                      <c:pt idx="4473">
                        <c:v>894.96616210937498</c:v>
                      </c:pt>
                      <c:pt idx="4474">
                        <c:v>895.17236328125</c:v>
                      </c:pt>
                      <c:pt idx="4475">
                        <c:v>895.37099609375002</c:v>
                      </c:pt>
                      <c:pt idx="4476">
                        <c:v>895.56840820312505</c:v>
                      </c:pt>
                      <c:pt idx="4477">
                        <c:v>895.77187500000002</c:v>
                      </c:pt>
                      <c:pt idx="4478">
                        <c:v>895.96928710937505</c:v>
                      </c:pt>
                      <c:pt idx="4479">
                        <c:v>896.18056640625002</c:v>
                      </c:pt>
                      <c:pt idx="4480">
                        <c:v>896.37802734374998</c:v>
                      </c:pt>
                      <c:pt idx="4481">
                        <c:v>896.56562499999995</c:v>
                      </c:pt>
                      <c:pt idx="4482">
                        <c:v>896.759033203125</c:v>
                      </c:pt>
                      <c:pt idx="4483">
                        <c:v>896.96396484374998</c:v>
                      </c:pt>
                      <c:pt idx="4484">
                        <c:v>897.17543945312502</c:v>
                      </c:pt>
                      <c:pt idx="4485">
                        <c:v>897.37285156250005</c:v>
                      </c:pt>
                      <c:pt idx="4486">
                        <c:v>897.57402343750005</c:v>
                      </c:pt>
                      <c:pt idx="4487">
                        <c:v>897.77900390624995</c:v>
                      </c:pt>
                      <c:pt idx="4488">
                        <c:v>897.97646484375002</c:v>
                      </c:pt>
                      <c:pt idx="4489">
                        <c:v>898.15732421874998</c:v>
                      </c:pt>
                      <c:pt idx="4490">
                        <c:v>898.35595703125</c:v>
                      </c:pt>
                      <c:pt idx="4491">
                        <c:v>898.57094726562502</c:v>
                      </c:pt>
                      <c:pt idx="4492">
                        <c:v>898.77216796874995</c:v>
                      </c:pt>
                      <c:pt idx="4493">
                        <c:v>898.97612304687505</c:v>
                      </c:pt>
                      <c:pt idx="4494">
                        <c:v>899.17348632812502</c:v>
                      </c:pt>
                      <c:pt idx="4495">
                        <c:v>899.36967773437505</c:v>
                      </c:pt>
                      <c:pt idx="4496">
                        <c:v>899.57089843749998</c:v>
                      </c:pt>
                      <c:pt idx="4497">
                        <c:v>899.76953125</c:v>
                      </c:pt>
                      <c:pt idx="4498">
                        <c:v>899.97700195312495</c:v>
                      </c:pt>
                      <c:pt idx="4499">
                        <c:v>900.17695312499995</c:v>
                      </c:pt>
                      <c:pt idx="4500">
                        <c:v>900.37187500000005</c:v>
                      </c:pt>
                      <c:pt idx="4501">
                        <c:v>900.56679687500002</c:v>
                      </c:pt>
                      <c:pt idx="4502">
                        <c:v>900.76674804687502</c:v>
                      </c:pt>
                      <c:pt idx="4503">
                        <c:v>900.97670898437502</c:v>
                      </c:pt>
                      <c:pt idx="4504">
                        <c:v>901.17788085937502</c:v>
                      </c:pt>
                      <c:pt idx="4505">
                        <c:v>901.37382812500005</c:v>
                      </c:pt>
                      <c:pt idx="4506">
                        <c:v>901.57124023437495</c:v>
                      </c:pt>
                      <c:pt idx="4507">
                        <c:v>901.76889648437498</c:v>
                      </c:pt>
                      <c:pt idx="4508">
                        <c:v>901.97509765625</c:v>
                      </c:pt>
                      <c:pt idx="4509">
                        <c:v>902.17353515624995</c:v>
                      </c:pt>
                      <c:pt idx="4510">
                        <c:v>902.36088867187505</c:v>
                      </c:pt>
                      <c:pt idx="4511">
                        <c:v>902.56733398437495</c:v>
                      </c:pt>
                      <c:pt idx="4512">
                        <c:v>902.77861328125005</c:v>
                      </c:pt>
                      <c:pt idx="4513">
                        <c:v>902.96845703124995</c:v>
                      </c:pt>
                      <c:pt idx="4514">
                        <c:v>903.15200195312502</c:v>
                      </c:pt>
                      <c:pt idx="4515">
                        <c:v>903.36704101562498</c:v>
                      </c:pt>
                      <c:pt idx="4516">
                        <c:v>903.57329101562505</c:v>
                      </c:pt>
                      <c:pt idx="4517">
                        <c:v>903.76064453125002</c:v>
                      </c:pt>
                      <c:pt idx="4518">
                        <c:v>903.97065429687495</c:v>
                      </c:pt>
                      <c:pt idx="4519">
                        <c:v>904.17817382812495</c:v>
                      </c:pt>
                      <c:pt idx="4520">
                        <c:v>904.36904296875002</c:v>
                      </c:pt>
                      <c:pt idx="4521">
                        <c:v>904.56894531249998</c:v>
                      </c:pt>
                      <c:pt idx="4522">
                        <c:v>904.77016601562502</c:v>
                      </c:pt>
                      <c:pt idx="4523">
                        <c:v>904.96381835937495</c:v>
                      </c:pt>
                      <c:pt idx="4524">
                        <c:v>905.17026367187498</c:v>
                      </c:pt>
                      <c:pt idx="4525">
                        <c:v>905.37646484375</c:v>
                      </c:pt>
                      <c:pt idx="4526">
                        <c:v>905.57260742187498</c:v>
                      </c:pt>
                      <c:pt idx="4527">
                        <c:v>905.75996093749995</c:v>
                      </c:pt>
                      <c:pt idx="4528">
                        <c:v>905.95590820312498</c:v>
                      </c:pt>
                      <c:pt idx="4529">
                        <c:v>906.16591796875002</c:v>
                      </c:pt>
                      <c:pt idx="4530">
                        <c:v>906.36855468750002</c:v>
                      </c:pt>
                      <c:pt idx="4531">
                        <c:v>906.56850585937502</c:v>
                      </c:pt>
                      <c:pt idx="4532">
                        <c:v>906.76591796875005</c:v>
                      </c:pt>
                      <c:pt idx="4533">
                        <c:v>906.96455078124995</c:v>
                      </c:pt>
                      <c:pt idx="4534">
                        <c:v>907.165771484375</c:v>
                      </c:pt>
                      <c:pt idx="4535">
                        <c:v>907.36069335937498</c:v>
                      </c:pt>
                      <c:pt idx="4536">
                        <c:v>907.56694335937505</c:v>
                      </c:pt>
                      <c:pt idx="4537">
                        <c:v>907.76689453125005</c:v>
                      </c:pt>
                      <c:pt idx="4538">
                        <c:v>907.96552734374995</c:v>
                      </c:pt>
                      <c:pt idx="4539">
                        <c:v>908.16796875</c:v>
                      </c:pt>
                      <c:pt idx="4540">
                        <c:v>908.36289062499998</c:v>
                      </c:pt>
                      <c:pt idx="4541">
                        <c:v>908.56533203125002</c:v>
                      </c:pt>
                      <c:pt idx="4542">
                        <c:v>908.76528320312502</c:v>
                      </c:pt>
                      <c:pt idx="4543">
                        <c:v>908.96748046874995</c:v>
                      </c:pt>
                      <c:pt idx="4544">
                        <c:v>909.169921875</c:v>
                      </c:pt>
                      <c:pt idx="4545">
                        <c:v>909.35727539062498</c:v>
                      </c:pt>
                      <c:pt idx="4546">
                        <c:v>909.54438476562495</c:v>
                      </c:pt>
                      <c:pt idx="4547">
                        <c:v>909.75312499999995</c:v>
                      </c:pt>
                      <c:pt idx="4548">
                        <c:v>909.96333007812495</c:v>
                      </c:pt>
                      <c:pt idx="4549">
                        <c:v>910.165771484375</c:v>
                      </c:pt>
                      <c:pt idx="4550">
                        <c:v>910.364501953125</c:v>
                      </c:pt>
                      <c:pt idx="4551">
                        <c:v>910.56718750000005</c:v>
                      </c:pt>
                      <c:pt idx="4552">
                        <c:v>910.76708984375</c:v>
                      </c:pt>
                      <c:pt idx="4553">
                        <c:v>910.96577148437495</c:v>
                      </c:pt>
                      <c:pt idx="4554">
                        <c:v>911.16567382812502</c:v>
                      </c:pt>
                      <c:pt idx="4555">
                        <c:v>911.35654296874998</c:v>
                      </c:pt>
                      <c:pt idx="4556">
                        <c:v>911.55146484374995</c:v>
                      </c:pt>
                      <c:pt idx="4557">
                        <c:v>911.7529296875</c:v>
                      </c:pt>
                      <c:pt idx="4558">
                        <c:v>911.96040039062495</c:v>
                      </c:pt>
                      <c:pt idx="4559">
                        <c:v>912.16411132812505</c:v>
                      </c:pt>
                      <c:pt idx="4560">
                        <c:v>912.36381835937505</c:v>
                      </c:pt>
                      <c:pt idx="4561">
                        <c:v>912.55996093750002</c:v>
                      </c:pt>
                      <c:pt idx="4562">
                        <c:v>912.75131835937498</c:v>
                      </c:pt>
                      <c:pt idx="4563">
                        <c:v>912.9560546875</c:v>
                      </c:pt>
                      <c:pt idx="4564">
                        <c:v>913.16225585937502</c:v>
                      </c:pt>
                      <c:pt idx="4565">
                        <c:v>913.35737304687495</c:v>
                      </c:pt>
                      <c:pt idx="4566">
                        <c:v>913.56611328124995</c:v>
                      </c:pt>
                      <c:pt idx="4567">
                        <c:v>913.76103515625005</c:v>
                      </c:pt>
                      <c:pt idx="4568">
                        <c:v>913.95468749999998</c:v>
                      </c:pt>
                      <c:pt idx="4569">
                        <c:v>914.16342773437498</c:v>
                      </c:pt>
                      <c:pt idx="4570">
                        <c:v>914.36210937500005</c:v>
                      </c:pt>
                      <c:pt idx="4571">
                        <c:v>914.56074218749995</c:v>
                      </c:pt>
                      <c:pt idx="4572">
                        <c:v>914.761962890625</c:v>
                      </c:pt>
                      <c:pt idx="4573">
                        <c:v>914.960693359375</c:v>
                      </c:pt>
                      <c:pt idx="4574">
                        <c:v>915.16943359375</c:v>
                      </c:pt>
                      <c:pt idx="4575">
                        <c:v>915.37187500000005</c:v>
                      </c:pt>
                      <c:pt idx="4576">
                        <c:v>915.56674804687498</c:v>
                      </c:pt>
                      <c:pt idx="4577">
                        <c:v>915.76035156249998</c:v>
                      </c:pt>
                      <c:pt idx="4578">
                        <c:v>915.957763671875</c:v>
                      </c:pt>
                      <c:pt idx="4579">
                        <c:v>916.16147460937498</c:v>
                      </c:pt>
                      <c:pt idx="4580">
                        <c:v>916.358642578125</c:v>
                      </c:pt>
                      <c:pt idx="4581">
                        <c:v>916.566162109375</c:v>
                      </c:pt>
                      <c:pt idx="4582">
                        <c:v>916.7587890625</c:v>
                      </c:pt>
                      <c:pt idx="4583">
                        <c:v>916.951171875</c:v>
                      </c:pt>
                      <c:pt idx="4584">
                        <c:v>917.159912109375</c:v>
                      </c:pt>
                      <c:pt idx="4585">
                        <c:v>917.35981445312495</c:v>
                      </c:pt>
                      <c:pt idx="4586">
                        <c:v>917.560791015625</c:v>
                      </c:pt>
                      <c:pt idx="4587">
                        <c:v>917.75947265624995</c:v>
                      </c:pt>
                      <c:pt idx="4588">
                        <c:v>917.96337890625</c:v>
                      </c:pt>
                      <c:pt idx="4589">
                        <c:v>918.17084960937495</c:v>
                      </c:pt>
                      <c:pt idx="4590">
                        <c:v>918.36831054687502</c:v>
                      </c:pt>
                      <c:pt idx="4591">
                        <c:v>918.56699218749998</c:v>
                      </c:pt>
                      <c:pt idx="4592">
                        <c:v>918.756591796875</c:v>
                      </c:pt>
                      <c:pt idx="4593">
                        <c:v>918.94770507812495</c:v>
                      </c:pt>
                      <c:pt idx="4594">
                        <c:v>919.15043945312505</c:v>
                      </c:pt>
                      <c:pt idx="4595">
                        <c:v>919.35039062500005</c:v>
                      </c:pt>
                      <c:pt idx="4596">
                        <c:v>919.55405273437498</c:v>
                      </c:pt>
                      <c:pt idx="4597">
                        <c:v>919.76025390625</c:v>
                      </c:pt>
                      <c:pt idx="4598">
                        <c:v>919.95766601562502</c:v>
                      </c:pt>
                      <c:pt idx="4599">
                        <c:v>920.14628906250005</c:v>
                      </c:pt>
                      <c:pt idx="4600">
                        <c:v>920.3525390625</c:v>
                      </c:pt>
                      <c:pt idx="4601">
                        <c:v>920.56376953125005</c:v>
                      </c:pt>
                      <c:pt idx="4602">
                        <c:v>920.75991210937502</c:v>
                      </c:pt>
                      <c:pt idx="4603">
                        <c:v>920.95083007812502</c:v>
                      </c:pt>
                      <c:pt idx="4604">
                        <c:v>921.14545898437495</c:v>
                      </c:pt>
                      <c:pt idx="4605">
                        <c:v>921.35947265624998</c:v>
                      </c:pt>
                      <c:pt idx="4606">
                        <c:v>921.56723632812498</c:v>
                      </c:pt>
                      <c:pt idx="4607">
                        <c:v>921.76591796875005</c:v>
                      </c:pt>
                      <c:pt idx="4608">
                        <c:v>921.95703125</c:v>
                      </c:pt>
                      <c:pt idx="4609">
                        <c:v>922.1494140625</c:v>
                      </c:pt>
                      <c:pt idx="4610">
                        <c:v>922.36191406249998</c:v>
                      </c:pt>
                      <c:pt idx="4611">
                        <c:v>922.58447265625</c:v>
                      </c:pt>
                      <c:pt idx="4612">
                        <c:v>922.78061523437498</c:v>
                      </c:pt>
                      <c:pt idx="4613">
                        <c:v>922.96796874999995</c:v>
                      </c:pt>
                      <c:pt idx="4614">
                        <c:v>923.15913085937495</c:v>
                      </c:pt>
                      <c:pt idx="4615">
                        <c:v>923.34775390624998</c:v>
                      </c:pt>
                      <c:pt idx="4616">
                        <c:v>923.55522460937505</c:v>
                      </c:pt>
                      <c:pt idx="4617">
                        <c:v>923.75639648437505</c:v>
                      </c:pt>
                      <c:pt idx="4618">
                        <c:v>923.96010742187502</c:v>
                      </c:pt>
                      <c:pt idx="4619">
                        <c:v>924.15878906249998</c:v>
                      </c:pt>
                      <c:pt idx="4620">
                        <c:v>924.35493164062495</c:v>
                      </c:pt>
                      <c:pt idx="4621">
                        <c:v>924.55986328125005</c:v>
                      </c:pt>
                      <c:pt idx="4622">
                        <c:v>924.76230468749998</c:v>
                      </c:pt>
                      <c:pt idx="4623">
                        <c:v>924.95576171874995</c:v>
                      </c:pt>
                      <c:pt idx="4624">
                        <c:v>925.1494140625</c:v>
                      </c:pt>
                      <c:pt idx="4625">
                        <c:v>925.35834960937495</c:v>
                      </c:pt>
                      <c:pt idx="4626">
                        <c:v>925.56333007812498</c:v>
                      </c:pt>
                      <c:pt idx="4627">
                        <c:v>925.75698242187502</c:v>
                      </c:pt>
                      <c:pt idx="4628">
                        <c:v>925.95185546874995</c:v>
                      </c:pt>
                      <c:pt idx="4629">
                        <c:v>926.14423828124995</c:v>
                      </c:pt>
                      <c:pt idx="4630">
                        <c:v>926.33139648437498</c:v>
                      </c:pt>
                      <c:pt idx="4631">
                        <c:v>926.537353515625</c:v>
                      </c:pt>
                      <c:pt idx="4632">
                        <c:v>926.747314453125</c:v>
                      </c:pt>
                      <c:pt idx="4633">
                        <c:v>926.95004882812498</c:v>
                      </c:pt>
                      <c:pt idx="4634">
                        <c:v>927.15024414062498</c:v>
                      </c:pt>
                      <c:pt idx="4635">
                        <c:v>927.35390625000002</c:v>
                      </c:pt>
                      <c:pt idx="4636">
                        <c:v>927.56264648437502</c:v>
                      </c:pt>
                      <c:pt idx="4637">
                        <c:v>927.75634765625</c:v>
                      </c:pt>
                      <c:pt idx="4638">
                        <c:v>927.94975585937505</c:v>
                      </c:pt>
                      <c:pt idx="4639">
                        <c:v>928.15219726562498</c:v>
                      </c:pt>
                      <c:pt idx="4640">
                        <c:v>928.35610351562502</c:v>
                      </c:pt>
                      <c:pt idx="4641">
                        <c:v>928.55727539062502</c:v>
                      </c:pt>
                      <c:pt idx="4642">
                        <c:v>928.75722656250002</c:v>
                      </c:pt>
                      <c:pt idx="4643">
                        <c:v>928.95087890624995</c:v>
                      </c:pt>
                      <c:pt idx="4644">
                        <c:v>929.15458984375005</c:v>
                      </c:pt>
                      <c:pt idx="4645">
                        <c:v>929.35678710937498</c:v>
                      </c:pt>
                      <c:pt idx="4646">
                        <c:v>929.54541015625</c:v>
                      </c:pt>
                      <c:pt idx="4647">
                        <c:v>929.75439453125</c:v>
                      </c:pt>
                      <c:pt idx="4648">
                        <c:v>929.96538085937505</c:v>
                      </c:pt>
                      <c:pt idx="4649">
                        <c:v>930.14619140624995</c:v>
                      </c:pt>
                      <c:pt idx="4650">
                        <c:v>930.33124999999995</c:v>
                      </c:pt>
                      <c:pt idx="4651">
                        <c:v>930.54399414062505</c:v>
                      </c:pt>
                      <c:pt idx="4652">
                        <c:v>930.75126953125005</c:v>
                      </c:pt>
                      <c:pt idx="4653">
                        <c:v>930.95498046875002</c:v>
                      </c:pt>
                      <c:pt idx="4654">
                        <c:v>931.150146484375</c:v>
                      </c:pt>
                      <c:pt idx="4655">
                        <c:v>931.34233398437505</c:v>
                      </c:pt>
                      <c:pt idx="4656">
                        <c:v>931.551025390625</c:v>
                      </c:pt>
                      <c:pt idx="4657">
                        <c:v>931.75493164062505</c:v>
                      </c:pt>
                      <c:pt idx="4658">
                        <c:v>931.946044921875</c:v>
                      </c:pt>
                      <c:pt idx="4659">
                        <c:v>932.15224609375002</c:v>
                      </c:pt>
                      <c:pt idx="4660">
                        <c:v>932.35600585937505</c:v>
                      </c:pt>
                      <c:pt idx="4661">
                        <c:v>932.54838867187505</c:v>
                      </c:pt>
                      <c:pt idx="4662">
                        <c:v>932.75458984374995</c:v>
                      </c:pt>
                      <c:pt idx="4663">
                        <c:v>932.95078124999998</c:v>
                      </c:pt>
                      <c:pt idx="4664">
                        <c:v>933.13813476562495</c:v>
                      </c:pt>
                      <c:pt idx="4665">
                        <c:v>933.33930664062495</c:v>
                      </c:pt>
                      <c:pt idx="4666">
                        <c:v>933.54804687499995</c:v>
                      </c:pt>
                      <c:pt idx="4667">
                        <c:v>933.74672851562502</c:v>
                      </c:pt>
                      <c:pt idx="4668">
                        <c:v>933.93535156250005</c:v>
                      </c:pt>
                      <c:pt idx="4669">
                        <c:v>934.14536132812498</c:v>
                      </c:pt>
                      <c:pt idx="4670">
                        <c:v>934.3603515625</c:v>
                      </c:pt>
                      <c:pt idx="4671">
                        <c:v>934.54643554687505</c:v>
                      </c:pt>
                      <c:pt idx="4672">
                        <c:v>934.743896484375</c:v>
                      </c:pt>
                      <c:pt idx="4673">
                        <c:v>934.96518554687498</c:v>
                      </c:pt>
                      <c:pt idx="4674">
                        <c:v>935.16762695312502</c:v>
                      </c:pt>
                      <c:pt idx="4675">
                        <c:v>935.344970703125</c:v>
                      </c:pt>
                      <c:pt idx="4676">
                        <c:v>935.537353515625</c:v>
                      </c:pt>
                      <c:pt idx="4677">
                        <c:v>935.74355468750002</c:v>
                      </c:pt>
                      <c:pt idx="4678">
                        <c:v>935.939697265625</c:v>
                      </c:pt>
                      <c:pt idx="4679">
                        <c:v>936.13583984374998</c:v>
                      </c:pt>
                      <c:pt idx="4680">
                        <c:v>936.3408203125</c:v>
                      </c:pt>
                      <c:pt idx="4681">
                        <c:v>936.55209960937498</c:v>
                      </c:pt>
                      <c:pt idx="4682">
                        <c:v>936.74921874999995</c:v>
                      </c:pt>
                      <c:pt idx="4683">
                        <c:v>936.94536132812505</c:v>
                      </c:pt>
                      <c:pt idx="4684">
                        <c:v>937.15312500000005</c:v>
                      </c:pt>
                      <c:pt idx="4685">
                        <c:v>937.36186523437505</c:v>
                      </c:pt>
                      <c:pt idx="4686">
                        <c:v>937.56430664062498</c:v>
                      </c:pt>
                      <c:pt idx="4687">
                        <c:v>937.76801757812495</c:v>
                      </c:pt>
                      <c:pt idx="4688">
                        <c:v>937.96293945312505</c:v>
                      </c:pt>
                      <c:pt idx="4689">
                        <c:v>938.14023437499998</c:v>
                      </c:pt>
                      <c:pt idx="4690">
                        <c:v>938.34013671875005</c:v>
                      </c:pt>
                      <c:pt idx="4691">
                        <c:v>938.54257812499998</c:v>
                      </c:pt>
                      <c:pt idx="4692">
                        <c:v>938.73872070312495</c:v>
                      </c:pt>
                      <c:pt idx="4693">
                        <c:v>938.93867187499995</c:v>
                      </c:pt>
                      <c:pt idx="4694">
                        <c:v>939.14619140624995</c:v>
                      </c:pt>
                      <c:pt idx="4695">
                        <c:v>939.3486328125</c:v>
                      </c:pt>
                      <c:pt idx="4696">
                        <c:v>939.53720703124998</c:v>
                      </c:pt>
                      <c:pt idx="4697">
                        <c:v>939.74213867187495</c:v>
                      </c:pt>
                      <c:pt idx="4698">
                        <c:v>939.9609375</c:v>
                      </c:pt>
                      <c:pt idx="4699">
                        <c:v>940.17324218750002</c:v>
                      </c:pt>
                      <c:pt idx="4700">
                        <c:v>940.36689453124995</c:v>
                      </c:pt>
                      <c:pt idx="4701">
                        <c:v>940.54667968750005</c:v>
                      </c:pt>
                      <c:pt idx="4702">
                        <c:v>940.745361328125</c:v>
                      </c:pt>
                      <c:pt idx="4703">
                        <c:v>940.95058593750002</c:v>
                      </c:pt>
                      <c:pt idx="4704">
                        <c:v>941.14174804687502</c:v>
                      </c:pt>
                      <c:pt idx="4705">
                        <c:v>941.34169921875002</c:v>
                      </c:pt>
                      <c:pt idx="4706">
                        <c:v>941.54541015625</c:v>
                      </c:pt>
                      <c:pt idx="4707">
                        <c:v>941.74282226562502</c:v>
                      </c:pt>
                      <c:pt idx="4708">
                        <c:v>941.93388671875005</c:v>
                      </c:pt>
                      <c:pt idx="4709">
                        <c:v>942.13232421875</c:v>
                      </c:pt>
                      <c:pt idx="4710">
                        <c:v>942.33608398437502</c:v>
                      </c:pt>
                      <c:pt idx="4711">
                        <c:v>942.54501953124998</c:v>
                      </c:pt>
                      <c:pt idx="4712">
                        <c:v>942.74741210937498</c:v>
                      </c:pt>
                      <c:pt idx="4713">
                        <c:v>942.94106445312502</c:v>
                      </c:pt>
                      <c:pt idx="4714">
                        <c:v>943.13325195312495</c:v>
                      </c:pt>
                      <c:pt idx="4715">
                        <c:v>943.33447265625</c:v>
                      </c:pt>
                      <c:pt idx="4716">
                        <c:v>943.54721679687498</c:v>
                      </c:pt>
                      <c:pt idx="4717">
                        <c:v>943.73457031249995</c:v>
                      </c:pt>
                      <c:pt idx="4718">
                        <c:v>943.93198242187498</c:v>
                      </c:pt>
                      <c:pt idx="4719">
                        <c:v>944.13916015625</c:v>
                      </c:pt>
                      <c:pt idx="4720">
                        <c:v>944.33657226562502</c:v>
                      </c:pt>
                      <c:pt idx="4721">
                        <c:v>944.53554687500002</c:v>
                      </c:pt>
                      <c:pt idx="4722">
                        <c:v>944.73652343749995</c:v>
                      </c:pt>
                      <c:pt idx="4723">
                        <c:v>944.93515624999998</c:v>
                      </c:pt>
                      <c:pt idx="4724">
                        <c:v>945.13530273437505</c:v>
                      </c:pt>
                      <c:pt idx="4725">
                        <c:v>945.34785156249995</c:v>
                      </c:pt>
                      <c:pt idx="4726">
                        <c:v>945.54277343750005</c:v>
                      </c:pt>
                      <c:pt idx="4727">
                        <c:v>945.73237304687495</c:v>
                      </c:pt>
                      <c:pt idx="4728">
                        <c:v>945.93984375000002</c:v>
                      </c:pt>
                      <c:pt idx="4729">
                        <c:v>946.13750000000005</c:v>
                      </c:pt>
                      <c:pt idx="4730">
                        <c:v>946.336181640625</c:v>
                      </c:pt>
                      <c:pt idx="4731">
                        <c:v>946.54111328124998</c:v>
                      </c:pt>
                      <c:pt idx="4732">
                        <c:v>946.73222656250005</c:v>
                      </c:pt>
                      <c:pt idx="4733">
                        <c:v>946.93974609375005</c:v>
                      </c:pt>
                      <c:pt idx="4734">
                        <c:v>947.147216796875</c:v>
                      </c:pt>
                      <c:pt idx="4735">
                        <c:v>947.33706054687502</c:v>
                      </c:pt>
                      <c:pt idx="4736">
                        <c:v>947.53447265625005</c:v>
                      </c:pt>
                      <c:pt idx="4737">
                        <c:v>947.72182617187502</c:v>
                      </c:pt>
                      <c:pt idx="4738">
                        <c:v>947.92304687499995</c:v>
                      </c:pt>
                      <c:pt idx="4739">
                        <c:v>948.15195312499998</c:v>
                      </c:pt>
                      <c:pt idx="4740">
                        <c:v>948.341796875</c:v>
                      </c:pt>
                      <c:pt idx="4741">
                        <c:v>948.52788085937505</c:v>
                      </c:pt>
                      <c:pt idx="4742">
                        <c:v>948.74165039062495</c:v>
                      </c:pt>
                      <c:pt idx="4743">
                        <c:v>948.94536132812505</c:v>
                      </c:pt>
                      <c:pt idx="4744">
                        <c:v>949.13774414062505</c:v>
                      </c:pt>
                      <c:pt idx="4745">
                        <c:v>949.33515624999995</c:v>
                      </c:pt>
                      <c:pt idx="4746">
                        <c:v>949.54013671874998</c:v>
                      </c:pt>
                      <c:pt idx="4747">
                        <c:v>949.737548828125</c:v>
                      </c:pt>
                      <c:pt idx="4748">
                        <c:v>949.93120117187505</c:v>
                      </c:pt>
                      <c:pt idx="4749">
                        <c:v>950.13364257812498</c:v>
                      </c:pt>
                      <c:pt idx="4750">
                        <c:v>950.33608398437502</c:v>
                      </c:pt>
                      <c:pt idx="4751">
                        <c:v>950.53349609375005</c:v>
                      </c:pt>
                      <c:pt idx="4752">
                        <c:v>950.73344726562505</c:v>
                      </c:pt>
                      <c:pt idx="4753">
                        <c:v>950.93461914062505</c:v>
                      </c:pt>
                      <c:pt idx="4754">
                        <c:v>951.14082031249995</c:v>
                      </c:pt>
                      <c:pt idx="4755">
                        <c:v>951.33823242187498</c:v>
                      </c:pt>
                      <c:pt idx="4756">
                        <c:v>951.53061523437498</c:v>
                      </c:pt>
                      <c:pt idx="4757">
                        <c:v>951.73310546874995</c:v>
                      </c:pt>
                      <c:pt idx="4758">
                        <c:v>951.93305664062495</c:v>
                      </c:pt>
                      <c:pt idx="4759">
                        <c:v>952.13168945312498</c:v>
                      </c:pt>
                      <c:pt idx="4760">
                        <c:v>952.3291015625</c:v>
                      </c:pt>
                      <c:pt idx="4761">
                        <c:v>952.52529296875002</c:v>
                      </c:pt>
                      <c:pt idx="4762">
                        <c:v>952.72900390625</c:v>
                      </c:pt>
                      <c:pt idx="4763">
                        <c:v>952.93144531250005</c:v>
                      </c:pt>
                      <c:pt idx="4764">
                        <c:v>953.13510742187498</c:v>
                      </c:pt>
                      <c:pt idx="4765">
                        <c:v>953.32998046875002</c:v>
                      </c:pt>
                      <c:pt idx="4766">
                        <c:v>953.52236328125002</c:v>
                      </c:pt>
                      <c:pt idx="4767">
                        <c:v>953.72109375000002</c:v>
                      </c:pt>
                      <c:pt idx="4768">
                        <c:v>953.923583984375</c:v>
                      </c:pt>
                      <c:pt idx="4769">
                        <c:v>954.12978515625002</c:v>
                      </c:pt>
                      <c:pt idx="4770">
                        <c:v>954.33974609375002</c:v>
                      </c:pt>
                      <c:pt idx="4771">
                        <c:v>954.53564453125</c:v>
                      </c:pt>
                      <c:pt idx="4772">
                        <c:v>954.73305664062502</c:v>
                      </c:pt>
                      <c:pt idx="4773">
                        <c:v>954.93574218749995</c:v>
                      </c:pt>
                      <c:pt idx="4774">
                        <c:v>955.12690429687495</c:v>
                      </c:pt>
                      <c:pt idx="4775">
                        <c:v>955.33564453124995</c:v>
                      </c:pt>
                      <c:pt idx="4776">
                        <c:v>955.53681640624995</c:v>
                      </c:pt>
                      <c:pt idx="4777">
                        <c:v>955.72294921875005</c:v>
                      </c:pt>
                      <c:pt idx="4778">
                        <c:v>955.92036132812495</c:v>
                      </c:pt>
                      <c:pt idx="4779">
                        <c:v>956.12153320312495</c:v>
                      </c:pt>
                      <c:pt idx="4780">
                        <c:v>956.32270507812495</c:v>
                      </c:pt>
                      <c:pt idx="4781">
                        <c:v>956.52890624999998</c:v>
                      </c:pt>
                      <c:pt idx="4782">
                        <c:v>956.73388671875</c:v>
                      </c:pt>
                      <c:pt idx="4783">
                        <c:v>956.93886718750002</c:v>
                      </c:pt>
                      <c:pt idx="4784">
                        <c:v>957.14106445312495</c:v>
                      </c:pt>
                      <c:pt idx="4785">
                        <c:v>957.33950195312502</c:v>
                      </c:pt>
                      <c:pt idx="4786">
                        <c:v>957.53842773437498</c:v>
                      </c:pt>
                      <c:pt idx="4787">
                        <c:v>957.73857421875005</c:v>
                      </c:pt>
                      <c:pt idx="4788">
                        <c:v>957.9296875</c:v>
                      </c:pt>
                      <c:pt idx="4789">
                        <c:v>958.12587890625002</c:v>
                      </c:pt>
                      <c:pt idx="4790">
                        <c:v>958.33212890624998</c:v>
                      </c:pt>
                      <c:pt idx="4791">
                        <c:v>958.529541015625</c:v>
                      </c:pt>
                      <c:pt idx="4792">
                        <c:v>958.721923828125</c:v>
                      </c:pt>
                      <c:pt idx="4793">
                        <c:v>958.92182617187495</c:v>
                      </c:pt>
                      <c:pt idx="4794">
                        <c:v>959.12299804687495</c:v>
                      </c:pt>
                      <c:pt idx="4795">
                        <c:v>959.33803710937502</c:v>
                      </c:pt>
                      <c:pt idx="4796">
                        <c:v>959.54931640625</c:v>
                      </c:pt>
                      <c:pt idx="4797">
                        <c:v>959.72260742187495</c:v>
                      </c:pt>
                      <c:pt idx="4798">
                        <c:v>959.91499023437495</c:v>
                      </c:pt>
                      <c:pt idx="4799">
                        <c:v>960.12016601562505</c:v>
                      </c:pt>
                      <c:pt idx="4800">
                        <c:v>960.32133789062505</c:v>
                      </c:pt>
                      <c:pt idx="4801">
                        <c:v>960.52382812500002</c:v>
                      </c:pt>
                      <c:pt idx="4802">
                        <c:v>960.72250976562498</c:v>
                      </c:pt>
                      <c:pt idx="4803">
                        <c:v>960.93247070312498</c:v>
                      </c:pt>
                      <c:pt idx="4804">
                        <c:v>961.13491210937502</c:v>
                      </c:pt>
                      <c:pt idx="4805">
                        <c:v>961.32099609374995</c:v>
                      </c:pt>
                      <c:pt idx="4806">
                        <c:v>961.51694335937498</c:v>
                      </c:pt>
                      <c:pt idx="4807">
                        <c:v>961.73203124999998</c:v>
                      </c:pt>
                      <c:pt idx="4808">
                        <c:v>961.93320312499998</c:v>
                      </c:pt>
                      <c:pt idx="4809">
                        <c:v>962.12807617187502</c:v>
                      </c:pt>
                      <c:pt idx="4810">
                        <c:v>962.32573242187505</c:v>
                      </c:pt>
                      <c:pt idx="4811">
                        <c:v>962.5244140625</c:v>
                      </c:pt>
                      <c:pt idx="4812">
                        <c:v>962.72939453125002</c:v>
                      </c:pt>
                      <c:pt idx="4813">
                        <c:v>962.93183593749995</c:v>
                      </c:pt>
                      <c:pt idx="4814">
                        <c:v>963.11918945312505</c:v>
                      </c:pt>
                      <c:pt idx="4815">
                        <c:v>963.30654296875002</c:v>
                      </c:pt>
                      <c:pt idx="4816">
                        <c:v>963.50898437499995</c:v>
                      </c:pt>
                      <c:pt idx="4817">
                        <c:v>963.72148437500005</c:v>
                      </c:pt>
                      <c:pt idx="4818">
                        <c:v>963.92641601562502</c:v>
                      </c:pt>
                      <c:pt idx="4819">
                        <c:v>964.12885742187495</c:v>
                      </c:pt>
                      <c:pt idx="4820">
                        <c:v>964.329833984375</c:v>
                      </c:pt>
                      <c:pt idx="4821">
                        <c:v>964.52475585937498</c:v>
                      </c:pt>
                      <c:pt idx="4822">
                        <c:v>964.72368164062505</c:v>
                      </c:pt>
                      <c:pt idx="4823">
                        <c:v>964.92612304687498</c:v>
                      </c:pt>
                      <c:pt idx="4824">
                        <c:v>965.12827148437498</c:v>
                      </c:pt>
                      <c:pt idx="4825">
                        <c:v>965.32944335937498</c:v>
                      </c:pt>
                      <c:pt idx="4826">
                        <c:v>965.527099609375</c:v>
                      </c:pt>
                      <c:pt idx="4827">
                        <c:v>965.719482421875</c:v>
                      </c:pt>
                      <c:pt idx="4828">
                        <c:v>965.91567382812502</c:v>
                      </c:pt>
                      <c:pt idx="4829">
                        <c:v>966.1103515625</c:v>
                      </c:pt>
                      <c:pt idx="4830">
                        <c:v>966.31132812500005</c:v>
                      </c:pt>
                      <c:pt idx="4831">
                        <c:v>966.51777343749995</c:v>
                      </c:pt>
                      <c:pt idx="4832">
                        <c:v>966.73051757812505</c:v>
                      </c:pt>
                      <c:pt idx="4833">
                        <c:v>966.94028320312498</c:v>
                      </c:pt>
                      <c:pt idx="4834">
                        <c:v>967.13896484375005</c:v>
                      </c:pt>
                      <c:pt idx="4835">
                        <c:v>967.321533203125</c:v>
                      </c:pt>
                      <c:pt idx="4836">
                        <c:v>967.51010742187498</c:v>
                      </c:pt>
                      <c:pt idx="4837">
                        <c:v>967.71381835937495</c:v>
                      </c:pt>
                      <c:pt idx="4838">
                        <c:v>967.91250000000002</c:v>
                      </c:pt>
                      <c:pt idx="4839">
                        <c:v>968.12373046874995</c:v>
                      </c:pt>
                      <c:pt idx="4840">
                        <c:v>968.32998046875002</c:v>
                      </c:pt>
                      <c:pt idx="4841">
                        <c:v>968.51987304687498</c:v>
                      </c:pt>
                      <c:pt idx="4842">
                        <c:v>968.71474609375002</c:v>
                      </c:pt>
                      <c:pt idx="4843">
                        <c:v>968.91972656250005</c:v>
                      </c:pt>
                      <c:pt idx="4844">
                        <c:v>969.118408203125</c:v>
                      </c:pt>
                      <c:pt idx="4845">
                        <c:v>969.31831054687495</c:v>
                      </c:pt>
                      <c:pt idx="4846">
                        <c:v>969.52202148437505</c:v>
                      </c:pt>
                      <c:pt idx="4847">
                        <c:v>969.71694335937502</c:v>
                      </c:pt>
                      <c:pt idx="4848">
                        <c:v>969.92319335937498</c:v>
                      </c:pt>
                      <c:pt idx="4849">
                        <c:v>970.12563476562502</c:v>
                      </c:pt>
                      <c:pt idx="4850">
                        <c:v>970.31293945312495</c:v>
                      </c:pt>
                      <c:pt idx="4851">
                        <c:v>970.515380859375</c:v>
                      </c:pt>
                      <c:pt idx="4852">
                        <c:v>970.71660156250005</c:v>
                      </c:pt>
                      <c:pt idx="4853">
                        <c:v>970.90776367187505</c:v>
                      </c:pt>
                      <c:pt idx="4854">
                        <c:v>971.10517578124995</c:v>
                      </c:pt>
                      <c:pt idx="4855">
                        <c:v>971.32016601562498</c:v>
                      </c:pt>
                      <c:pt idx="4856">
                        <c:v>971.525146484375</c:v>
                      </c:pt>
                      <c:pt idx="4857">
                        <c:v>971.716064453125</c:v>
                      </c:pt>
                      <c:pt idx="4858">
                        <c:v>971.917236328125</c:v>
                      </c:pt>
                      <c:pt idx="4859">
                        <c:v>972.11235351562505</c:v>
                      </c:pt>
                      <c:pt idx="4860">
                        <c:v>972.31855468749995</c:v>
                      </c:pt>
                      <c:pt idx="4861">
                        <c:v>972.52851562499995</c:v>
                      </c:pt>
                      <c:pt idx="4862">
                        <c:v>972.71816406250002</c:v>
                      </c:pt>
                      <c:pt idx="4863">
                        <c:v>972.90683593749998</c:v>
                      </c:pt>
                      <c:pt idx="4864">
                        <c:v>973.11328125</c:v>
                      </c:pt>
                      <c:pt idx="4865">
                        <c:v>973.32954101562495</c:v>
                      </c:pt>
                      <c:pt idx="4866">
                        <c:v>973.51943359375002</c:v>
                      </c:pt>
                      <c:pt idx="4867">
                        <c:v>973.70932617187498</c:v>
                      </c:pt>
                      <c:pt idx="4868">
                        <c:v>973.90395507812502</c:v>
                      </c:pt>
                      <c:pt idx="4869">
                        <c:v>974.10385742187498</c:v>
                      </c:pt>
                      <c:pt idx="4870">
                        <c:v>974.32416992187495</c:v>
                      </c:pt>
                      <c:pt idx="4871">
                        <c:v>974.51655273437495</c:v>
                      </c:pt>
                      <c:pt idx="4872">
                        <c:v>974.70517578124998</c:v>
                      </c:pt>
                      <c:pt idx="4873">
                        <c:v>974.90888671874995</c:v>
                      </c:pt>
                      <c:pt idx="4874">
                        <c:v>975.11259765625005</c:v>
                      </c:pt>
                      <c:pt idx="4875">
                        <c:v>975.31103515625</c:v>
                      </c:pt>
                      <c:pt idx="4876">
                        <c:v>975.51596679687498</c:v>
                      </c:pt>
                      <c:pt idx="4877">
                        <c:v>975.71738281249998</c:v>
                      </c:pt>
                      <c:pt idx="4878">
                        <c:v>975.90976562499998</c:v>
                      </c:pt>
                      <c:pt idx="4879">
                        <c:v>976.11220703125002</c:v>
                      </c:pt>
                      <c:pt idx="4880">
                        <c:v>976.314697265625</c:v>
                      </c:pt>
                      <c:pt idx="4881">
                        <c:v>976.5068359375</c:v>
                      </c:pt>
                      <c:pt idx="4882">
                        <c:v>976.70400390625002</c:v>
                      </c:pt>
                      <c:pt idx="4883">
                        <c:v>976.91425781249995</c:v>
                      </c:pt>
                      <c:pt idx="4884">
                        <c:v>977.11191406249998</c:v>
                      </c:pt>
                      <c:pt idx="4885">
                        <c:v>977.31435546875002</c:v>
                      </c:pt>
                      <c:pt idx="4886">
                        <c:v>977.51806640625</c:v>
                      </c:pt>
                      <c:pt idx="4887">
                        <c:v>977.708984375</c:v>
                      </c:pt>
                      <c:pt idx="4888">
                        <c:v>977.90742187499995</c:v>
                      </c:pt>
                      <c:pt idx="4889">
                        <c:v>978.10605468749998</c:v>
                      </c:pt>
                      <c:pt idx="4890">
                        <c:v>978.30498046875005</c:v>
                      </c:pt>
                      <c:pt idx="4891">
                        <c:v>978.50766601562498</c:v>
                      </c:pt>
                      <c:pt idx="4892">
                        <c:v>978.70253906250002</c:v>
                      </c:pt>
                      <c:pt idx="4893">
                        <c:v>978.905029296875</c:v>
                      </c:pt>
                      <c:pt idx="4894">
                        <c:v>979.12006835937495</c:v>
                      </c:pt>
                      <c:pt idx="4895">
                        <c:v>979.31621093750005</c:v>
                      </c:pt>
                      <c:pt idx="4896">
                        <c:v>979.50605468749995</c:v>
                      </c:pt>
                      <c:pt idx="4897">
                        <c:v>979.70976562500005</c:v>
                      </c:pt>
                      <c:pt idx="4898">
                        <c:v>979.91347656250002</c:v>
                      </c:pt>
                      <c:pt idx="4899">
                        <c:v>980.109619140625</c:v>
                      </c:pt>
                      <c:pt idx="4900">
                        <c:v>980.30327148437505</c:v>
                      </c:pt>
                      <c:pt idx="4901">
                        <c:v>980.50698242187502</c:v>
                      </c:pt>
                      <c:pt idx="4902">
                        <c:v>980.70942382812495</c:v>
                      </c:pt>
                      <c:pt idx="4903">
                        <c:v>980.91313476562505</c:v>
                      </c:pt>
                      <c:pt idx="4904">
                        <c:v>981.10927734375002</c:v>
                      </c:pt>
                      <c:pt idx="4905">
                        <c:v>981.30415039062495</c:v>
                      </c:pt>
                      <c:pt idx="4906">
                        <c:v>981.50786132812505</c:v>
                      </c:pt>
                      <c:pt idx="4907">
                        <c:v>981.71660156250005</c:v>
                      </c:pt>
                      <c:pt idx="4908">
                        <c:v>981.91757812499998</c:v>
                      </c:pt>
                      <c:pt idx="4909">
                        <c:v>982.10747070312505</c:v>
                      </c:pt>
                      <c:pt idx="4910">
                        <c:v>982.306396484375</c:v>
                      </c:pt>
                      <c:pt idx="4911">
                        <c:v>982.50761718750005</c:v>
                      </c:pt>
                      <c:pt idx="4912">
                        <c:v>982.70751953125</c:v>
                      </c:pt>
                      <c:pt idx="4913">
                        <c:v>982.91118164062505</c:v>
                      </c:pt>
                      <c:pt idx="4914">
                        <c:v>983.11464843750002</c:v>
                      </c:pt>
                      <c:pt idx="4915">
                        <c:v>983.31308593749998</c:v>
                      </c:pt>
                      <c:pt idx="4916">
                        <c:v>983.5107421875</c:v>
                      </c:pt>
                      <c:pt idx="4917">
                        <c:v>983.70585937500005</c:v>
                      </c:pt>
                      <c:pt idx="4918">
                        <c:v>983.91713867187502</c:v>
                      </c:pt>
                      <c:pt idx="4919">
                        <c:v>984.11708984375002</c:v>
                      </c:pt>
                      <c:pt idx="4920">
                        <c:v>984.30795898437498</c:v>
                      </c:pt>
                      <c:pt idx="4921">
                        <c:v>984.51142578124995</c:v>
                      </c:pt>
                      <c:pt idx="4922">
                        <c:v>984.7138671875</c:v>
                      </c:pt>
                      <c:pt idx="4923">
                        <c:v>984.906494140625</c:v>
                      </c:pt>
                      <c:pt idx="4924">
                        <c:v>985.10039062500005</c:v>
                      </c:pt>
                      <c:pt idx="4925">
                        <c:v>985.31040039062498</c:v>
                      </c:pt>
                      <c:pt idx="4926">
                        <c:v>985.51284179687502</c:v>
                      </c:pt>
                      <c:pt idx="4927">
                        <c:v>985.698974609375</c:v>
                      </c:pt>
                      <c:pt idx="4928">
                        <c:v>985.898681640625</c:v>
                      </c:pt>
                      <c:pt idx="4929">
                        <c:v>986.10991210937505</c:v>
                      </c:pt>
                      <c:pt idx="4930">
                        <c:v>986.30253906250005</c:v>
                      </c:pt>
                      <c:pt idx="4931">
                        <c:v>986.49492187500005</c:v>
                      </c:pt>
                      <c:pt idx="4932">
                        <c:v>986.69858398437498</c:v>
                      </c:pt>
                      <c:pt idx="4933">
                        <c:v>986.90732421874998</c:v>
                      </c:pt>
                      <c:pt idx="4934">
                        <c:v>987.11606445312498</c:v>
                      </c:pt>
                      <c:pt idx="4935">
                        <c:v>987.31572265625005</c:v>
                      </c:pt>
                      <c:pt idx="4936">
                        <c:v>987.50937499999998</c:v>
                      </c:pt>
                      <c:pt idx="4937">
                        <c:v>987.70703125</c:v>
                      </c:pt>
                      <c:pt idx="4938">
                        <c:v>987.90195312499998</c:v>
                      </c:pt>
                      <c:pt idx="4939">
                        <c:v>988.09160156250005</c:v>
                      </c:pt>
                      <c:pt idx="4940">
                        <c:v>988.298828125</c:v>
                      </c:pt>
                      <c:pt idx="4941">
                        <c:v>988.50908203125005</c:v>
                      </c:pt>
                      <c:pt idx="4942">
                        <c:v>988.70673828124995</c:v>
                      </c:pt>
                      <c:pt idx="4943">
                        <c:v>988.91293945312498</c:v>
                      </c:pt>
                      <c:pt idx="4944">
                        <c:v>989.11665039062495</c:v>
                      </c:pt>
                      <c:pt idx="4945">
                        <c:v>989.30781249999995</c:v>
                      </c:pt>
                      <c:pt idx="4946">
                        <c:v>989.50751953124995</c:v>
                      </c:pt>
                      <c:pt idx="4947">
                        <c:v>989.70493164062498</c:v>
                      </c:pt>
                      <c:pt idx="4948">
                        <c:v>989.89750976562505</c:v>
                      </c:pt>
                      <c:pt idx="4949">
                        <c:v>990.10747070312505</c:v>
                      </c:pt>
                      <c:pt idx="4950">
                        <c:v>990.31118164062502</c:v>
                      </c:pt>
                      <c:pt idx="4951">
                        <c:v>990.506103515625</c:v>
                      </c:pt>
                      <c:pt idx="4952">
                        <c:v>990.70732421875005</c:v>
                      </c:pt>
                      <c:pt idx="4953">
                        <c:v>990.90195312499998</c:v>
                      </c:pt>
                      <c:pt idx="4954">
                        <c:v>991.09809570312495</c:v>
                      </c:pt>
                      <c:pt idx="4955">
                        <c:v>991.30454101562498</c:v>
                      </c:pt>
                      <c:pt idx="4956">
                        <c:v>991.50576171875002</c:v>
                      </c:pt>
                      <c:pt idx="4957">
                        <c:v>991.70449218750002</c:v>
                      </c:pt>
                      <c:pt idx="4958">
                        <c:v>991.91318359374998</c:v>
                      </c:pt>
                      <c:pt idx="4959">
                        <c:v>992.11162109375005</c:v>
                      </c:pt>
                      <c:pt idx="4960">
                        <c:v>992.29648437499998</c:v>
                      </c:pt>
                      <c:pt idx="4961">
                        <c:v>992.50166015624995</c:v>
                      </c:pt>
                      <c:pt idx="4962">
                        <c:v>992.71669921875002</c:v>
                      </c:pt>
                      <c:pt idx="4963">
                        <c:v>992.91411132812505</c:v>
                      </c:pt>
                      <c:pt idx="4964">
                        <c:v>993.10395507812495</c:v>
                      </c:pt>
                      <c:pt idx="4965">
                        <c:v>993.30385742187502</c:v>
                      </c:pt>
                      <c:pt idx="4966">
                        <c:v>993.506103515625</c:v>
                      </c:pt>
                      <c:pt idx="4967">
                        <c:v>993.70356445312495</c:v>
                      </c:pt>
                      <c:pt idx="4968">
                        <c:v>993.90122070312498</c:v>
                      </c:pt>
                      <c:pt idx="4969">
                        <c:v>994.09487304687502</c:v>
                      </c:pt>
                      <c:pt idx="4970">
                        <c:v>994.29731445312495</c:v>
                      </c:pt>
                      <c:pt idx="4971">
                        <c:v>994.50102539062505</c:v>
                      </c:pt>
                      <c:pt idx="4972">
                        <c:v>994.692138671875</c:v>
                      </c:pt>
                      <c:pt idx="4973">
                        <c:v>994.902099609375</c:v>
                      </c:pt>
                      <c:pt idx="4974">
                        <c:v>995.11333007812505</c:v>
                      </c:pt>
                      <c:pt idx="4975">
                        <c:v>995.30449218750005</c:v>
                      </c:pt>
                      <c:pt idx="4976">
                        <c:v>995.49565429687505</c:v>
                      </c:pt>
                      <c:pt idx="4977">
                        <c:v>995.695556640625</c:v>
                      </c:pt>
                      <c:pt idx="4978">
                        <c:v>995.904296875</c:v>
                      </c:pt>
                      <c:pt idx="4979">
                        <c:v>996.0966796875</c:v>
                      </c:pt>
                      <c:pt idx="4980">
                        <c:v>996.28403320312498</c:v>
                      </c:pt>
                      <c:pt idx="4981">
                        <c:v>996.49277343749998</c:v>
                      </c:pt>
                      <c:pt idx="4982">
                        <c:v>996.69775390625</c:v>
                      </c:pt>
                      <c:pt idx="4983">
                        <c:v>996.897705078125</c:v>
                      </c:pt>
                      <c:pt idx="4984">
                        <c:v>997.10390625000002</c:v>
                      </c:pt>
                      <c:pt idx="4985">
                        <c:v>997.29628906250002</c:v>
                      </c:pt>
                      <c:pt idx="4986">
                        <c:v>997.49345703125005</c:v>
                      </c:pt>
                      <c:pt idx="4987">
                        <c:v>997.70947265625</c:v>
                      </c:pt>
                      <c:pt idx="4988">
                        <c:v>997.90463867187498</c:v>
                      </c:pt>
                      <c:pt idx="4989">
                        <c:v>998.084716796875</c:v>
                      </c:pt>
                      <c:pt idx="4990">
                        <c:v>998.28461914062495</c:v>
                      </c:pt>
                      <c:pt idx="4991">
                        <c:v>998.487060546875</c:v>
                      </c:pt>
                      <c:pt idx="4992">
                        <c:v>998.69301757812502</c:v>
                      </c:pt>
                      <c:pt idx="4993">
                        <c:v>998.90297851562502</c:v>
                      </c:pt>
                      <c:pt idx="4994">
                        <c:v>999.09184570312505</c:v>
                      </c:pt>
                      <c:pt idx="4995">
                        <c:v>999.29057617187505</c:v>
                      </c:pt>
                      <c:pt idx="4996">
                        <c:v>999.50312499999995</c:v>
                      </c:pt>
                      <c:pt idx="4997">
                        <c:v>999.69145507812505</c:v>
                      </c:pt>
                      <c:pt idx="4998">
                        <c:v>999.861083984375</c:v>
                      </c:pt>
                      <c:pt idx="4999">
                        <c:v>999.99580078124995</c:v>
                      </c:pt>
                    </c:numCache>
                  </c:numRef>
                </c:xVal>
                <c:y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data_Loop!$CF$19:$CF$5018</c15:sqref>
                        </c15:formulaRef>
                      </c:ext>
                    </c:extLst>
                    <c:numCache>
                      <c:formatCode>0.00E+00</c:formatCode>
                      <c:ptCount val="5000"/>
                      <c:pt idx="0">
                        <c:v>2.2053766446807301E-7</c:v>
                      </c:pt>
                      <c:pt idx="1">
                        <c:v>-3.12697594699374E-6</c:v>
                      </c:pt>
                      <c:pt idx="2">
                        <c:v>-6.3655003213364704E-6</c:v>
                      </c:pt>
                      <c:pt idx="3">
                        <c:v>-9.9141336194526897E-6</c:v>
                      </c:pt>
                      <c:pt idx="4">
                        <c:v>-1.36357927801326E-5</c:v>
                      </c:pt>
                      <c:pt idx="5">
                        <c:v>-1.7177751992031899E-5</c:v>
                      </c:pt>
                      <c:pt idx="6">
                        <c:v>-2.1194709882821699E-5</c:v>
                      </c:pt>
                      <c:pt idx="7">
                        <c:v>-2.4549515494823001E-5</c:v>
                      </c:pt>
                      <c:pt idx="8">
                        <c:v>-2.8154465015828702E-5</c:v>
                      </c:pt>
                      <c:pt idx="9">
                        <c:v>-3.1602435921433302E-5</c:v>
                      </c:pt>
                      <c:pt idx="10">
                        <c:v>-3.5631966617600501E-5</c:v>
                      </c:pt>
                      <c:pt idx="11">
                        <c:v>-3.9276575949167097E-5</c:v>
                      </c:pt>
                      <c:pt idx="12">
                        <c:v>-4.2592875992664801E-5</c:v>
                      </c:pt>
                      <c:pt idx="13">
                        <c:v>-4.60255846733291E-5</c:v>
                      </c:pt>
                      <c:pt idx="14">
                        <c:v>-4.9940541806261599E-5</c:v>
                      </c:pt>
                      <c:pt idx="15">
                        <c:v>-5.3396665005214302E-5</c:v>
                      </c:pt>
                      <c:pt idx="16">
                        <c:v>-5.7535581292294902E-5</c:v>
                      </c:pt>
                      <c:pt idx="17">
                        <c:v>-6.0946790454101597E-5</c:v>
                      </c:pt>
                      <c:pt idx="18">
                        <c:v>-6.4621096168880398E-5</c:v>
                      </c:pt>
                      <c:pt idx="19">
                        <c:v>-6.8264352904095102E-5</c:v>
                      </c:pt>
                      <c:pt idx="20">
                        <c:v>-7.2275346981884301E-5</c:v>
                      </c:pt>
                      <c:pt idx="21">
                        <c:v>-7.5369185094322603E-5</c:v>
                      </c:pt>
                      <c:pt idx="22">
                        <c:v>-7.9775902027258403E-5</c:v>
                      </c:pt>
                      <c:pt idx="23">
                        <c:v>-8.3531335825192196E-5</c:v>
                      </c:pt>
                      <c:pt idx="24">
                        <c:v>-8.6442603974383795E-5</c:v>
                      </c:pt>
                      <c:pt idx="25">
                        <c:v>-9.0402601198147695E-5</c:v>
                      </c:pt>
                      <c:pt idx="26">
                        <c:v>-9.4042390393439003E-5</c:v>
                      </c:pt>
                      <c:pt idx="27">
                        <c:v>-9.8088235388187905E-5</c:v>
                      </c:pt>
                      <c:pt idx="28" formatCode="General">
                        <c:v>-1.0115700244749E-4</c:v>
                      </c:pt>
                      <c:pt idx="29" formatCode="General">
                        <c:v>-1.05204617161782E-4</c:v>
                      </c:pt>
                      <c:pt idx="30" formatCode="General">
                        <c:v>-1.08581471112905E-4</c:v>
                      </c:pt>
                      <c:pt idx="31" formatCode="General">
                        <c:v>-1.12123088979905E-4</c:v>
                      </c:pt>
                      <c:pt idx="32" formatCode="General">
                        <c:v>-1.16179493271567E-4</c:v>
                      </c:pt>
                      <c:pt idx="33" formatCode="General">
                        <c:v>-1.19371977614633E-4</c:v>
                      </c:pt>
                      <c:pt idx="34" formatCode="General">
                        <c:v>-1.23909927051686E-4</c:v>
                      </c:pt>
                      <c:pt idx="35" formatCode="General">
                        <c:v>-1.26941376573737E-4</c:v>
                      </c:pt>
                      <c:pt idx="36" formatCode="General">
                        <c:v>-1.3110642042562501E-4</c:v>
                      </c:pt>
                      <c:pt idx="37" formatCode="General">
                        <c:v>-1.3353809853436E-4</c:v>
                      </c:pt>
                      <c:pt idx="38" formatCode="General">
                        <c:v>-1.3845156202295299E-4</c:v>
                      </c:pt>
                      <c:pt idx="39" formatCode="General">
                        <c:v>-1.4131041496610701E-4</c:v>
                      </c:pt>
                      <c:pt idx="40" formatCode="General">
                        <c:v>-1.4572280206175199E-4</c:v>
                      </c:pt>
                      <c:pt idx="41" formatCode="General">
                        <c:v>-1.4826089546663299E-4</c:v>
                      </c:pt>
                      <c:pt idx="42" formatCode="General">
                        <c:v>-1.5306165349909101E-4</c:v>
                      </c:pt>
                      <c:pt idx="43" formatCode="General">
                        <c:v>-1.5561997906957001E-4</c:v>
                      </c:pt>
                      <c:pt idx="44" formatCode="General">
                        <c:v>-1.60070464249487E-4</c:v>
                      </c:pt>
                      <c:pt idx="45" formatCode="General">
                        <c:v>-1.63664942481102E-4</c:v>
                      </c:pt>
                      <c:pt idx="46" formatCode="General">
                        <c:v>-1.6638582593140499E-4</c:v>
                      </c:pt>
                      <c:pt idx="47" formatCode="General">
                        <c:v>-1.71101938685843E-4</c:v>
                      </c:pt>
                      <c:pt idx="48" formatCode="General">
                        <c:v>-1.7416458359909801E-4</c:v>
                      </c:pt>
                      <c:pt idx="49" formatCode="General">
                        <c:v>-1.7531535461459799E-4</c:v>
                      </c:pt>
                      <c:pt idx="50" formatCode="General">
                        <c:v>-1.8248685754162599E-4</c:v>
                      </c:pt>
                      <c:pt idx="51" formatCode="General">
                        <c:v>-1.8446501809399999E-4</c:v>
                      </c:pt>
                      <c:pt idx="52" formatCode="General">
                        <c:v>-1.88091487446997E-4</c:v>
                      </c:pt>
                      <c:pt idx="53" formatCode="General">
                        <c:v>-1.9387050115172601E-4</c:v>
                      </c:pt>
                      <c:pt idx="54" formatCode="General">
                        <c:v>-1.95506564029053E-4</c:v>
                      </c:pt>
                      <c:pt idx="55" formatCode="General">
                        <c:v>-1.9944570947791999E-4</c:v>
                      </c:pt>
                      <c:pt idx="56" formatCode="General">
                        <c:v>-2.0540281557072999E-4</c:v>
                      </c:pt>
                      <c:pt idx="57" formatCode="General">
                        <c:v>-2.0704746515603099E-4</c:v>
                      </c:pt>
                      <c:pt idx="58" formatCode="General">
                        <c:v>-2.10878929494421E-4</c:v>
                      </c:pt>
                      <c:pt idx="59" formatCode="General">
                        <c:v>-2.13182804545253E-4</c:v>
                      </c:pt>
                      <c:pt idx="60" formatCode="General">
                        <c:v>-2.1728555447609701E-4</c:v>
                      </c:pt>
                      <c:pt idx="61" formatCode="General">
                        <c:v>-2.2421511769503901E-4</c:v>
                      </c:pt>
                      <c:pt idx="62" formatCode="General">
                        <c:v>-2.25671263520941E-4</c:v>
                      </c:pt>
                      <c:pt idx="63" formatCode="General">
                        <c:v>-2.2850078589482599E-4</c:v>
                      </c:pt>
                      <c:pt idx="64" formatCode="General">
                        <c:v>-2.32553635350942E-4</c:v>
                      </c:pt>
                      <c:pt idx="65" formatCode="General">
                        <c:v>-2.3670406523870101E-4</c:v>
                      </c:pt>
                      <c:pt idx="66" formatCode="General">
                        <c:v>-2.38319172363675E-4</c:v>
                      </c:pt>
                      <c:pt idx="67" formatCode="General">
                        <c:v>-2.4410574753509E-4</c:v>
                      </c:pt>
                      <c:pt idx="68" formatCode="General">
                        <c:v>-2.4770234512410999E-4</c:v>
                      </c:pt>
                      <c:pt idx="69" formatCode="General">
                        <c:v>-2.5030467793708301E-4</c:v>
                      </c:pt>
                      <c:pt idx="70" formatCode="General">
                        <c:v>-2.5563690263692002E-4</c:v>
                      </c:pt>
                      <c:pt idx="71" formatCode="General">
                        <c:v>-2.5761075850516397E-4</c:v>
                      </c:pt>
                      <c:pt idx="72" formatCode="General">
                        <c:v>-2.6048447093142603E-4</c:v>
                      </c:pt>
                      <c:pt idx="73" formatCode="General">
                        <c:v>-2.64415002966414E-4</c:v>
                      </c:pt>
                      <c:pt idx="74" formatCode="General">
                        <c:v>-2.6912597708950099E-4</c:v>
                      </c:pt>
                      <c:pt idx="75" formatCode="General">
                        <c:v>-2.7132299906920698E-4</c:v>
                      </c:pt>
                      <c:pt idx="76" formatCode="General">
                        <c:v>-2.77216473224283E-4</c:v>
                      </c:pt>
                      <c:pt idx="77" formatCode="General">
                        <c:v>-2.7866795605663899E-4</c:v>
                      </c:pt>
                      <c:pt idx="78" formatCode="General">
                        <c:v>-2.8413734415991498E-4</c:v>
                      </c:pt>
                      <c:pt idx="79" formatCode="General">
                        <c:v>-2.8780553440683999E-4</c:v>
                      </c:pt>
                      <c:pt idx="80" formatCode="General">
                        <c:v>-2.9126674663691997E-4</c:v>
                      </c:pt>
                      <c:pt idx="81" formatCode="General">
                        <c:v>-2.9475719517841698E-4</c:v>
                      </c:pt>
                      <c:pt idx="82" formatCode="General">
                        <c:v>-2.97679276016262E-4</c:v>
                      </c:pt>
                      <c:pt idx="83" formatCode="General">
                        <c:v>-3.0331154147816098E-4</c:v>
                      </c:pt>
                      <c:pt idx="84" formatCode="General">
                        <c:v>-3.0363089386011298E-4</c:v>
                      </c:pt>
                      <c:pt idx="85" formatCode="General">
                        <c:v>-3.08584457618578E-4</c:v>
                      </c:pt>
                      <c:pt idx="86" formatCode="General">
                        <c:v>-3.1124295792010401E-4</c:v>
                      </c:pt>
                      <c:pt idx="87" formatCode="General">
                        <c:v>-3.1355232175143602E-4</c:v>
                      </c:pt>
                      <c:pt idx="88" formatCode="General">
                        <c:v>-3.18820701083021E-4</c:v>
                      </c:pt>
                      <c:pt idx="89" formatCode="General">
                        <c:v>-3.2203948531450802E-4</c:v>
                      </c:pt>
                      <c:pt idx="90" formatCode="General">
                        <c:v>-3.2543750644797002E-4</c:v>
                      </c:pt>
                      <c:pt idx="91" formatCode="General">
                        <c:v>-3.31154699646009E-4</c:v>
                      </c:pt>
                      <c:pt idx="92" formatCode="General">
                        <c:v>-3.3667231735909299E-4</c:v>
                      </c:pt>
                      <c:pt idx="93" formatCode="General">
                        <c:v>-3.4119113799217001E-4</c:v>
                      </c:pt>
                      <c:pt idx="94" formatCode="General">
                        <c:v>-3.4159080772266801E-4</c:v>
                      </c:pt>
                      <c:pt idx="95" formatCode="General">
                        <c:v>-3.4714011023618098E-4</c:v>
                      </c:pt>
                      <c:pt idx="96" formatCode="General">
                        <c:v>-3.4765403378897198E-4</c:v>
                      </c:pt>
                      <c:pt idx="97" formatCode="General">
                        <c:v>-3.5462233886330202E-4</c:v>
                      </c:pt>
                      <c:pt idx="98" formatCode="General">
                        <c:v>-3.55491035870295E-4</c:v>
                      </c:pt>
                      <c:pt idx="99" formatCode="General">
                        <c:v>-3.6114740230324999E-4</c:v>
                      </c:pt>
                      <c:pt idx="100" formatCode="General">
                        <c:v>-3.60175427504306E-4</c:v>
                      </c:pt>
                      <c:pt idx="101" formatCode="General">
                        <c:v>-3.6801458430324002E-4</c:v>
                      </c:pt>
                      <c:pt idx="102" formatCode="General">
                        <c:v>-3.7080158011312602E-4</c:v>
                      </c:pt>
                      <c:pt idx="103" formatCode="General">
                        <c:v>-3.76688382314975E-4</c:v>
                      </c:pt>
                      <c:pt idx="104" formatCode="General">
                        <c:v>-3.7623579800781097E-4</c:v>
                      </c:pt>
                      <c:pt idx="105" formatCode="General">
                        <c:v>-3.7962773606951703E-4</c:v>
                      </c:pt>
                      <c:pt idx="106" formatCode="General">
                        <c:v>-3.8225542802028698E-4</c:v>
                      </c:pt>
                      <c:pt idx="107" formatCode="General">
                        <c:v>-3.8577392429023599E-4</c:v>
                      </c:pt>
                      <c:pt idx="108" formatCode="General">
                        <c:v>-3.9099108795566601E-4</c:v>
                      </c:pt>
                      <c:pt idx="109" formatCode="General">
                        <c:v>-3.9722248412711202E-4</c:v>
                      </c:pt>
                      <c:pt idx="110" formatCode="General">
                        <c:v>-4.0015783248782298E-4</c:v>
                      </c:pt>
                      <c:pt idx="111" formatCode="General">
                        <c:v>-4.0543767437011799E-4</c:v>
                      </c:pt>
                      <c:pt idx="112" formatCode="General">
                        <c:v>-4.0582595819343498E-4</c:v>
                      </c:pt>
                      <c:pt idx="113" formatCode="General">
                        <c:v>-4.1120679997331199E-4</c:v>
                      </c:pt>
                      <c:pt idx="114" formatCode="General">
                        <c:v>-4.1561713560364698E-4</c:v>
                      </c:pt>
                      <c:pt idx="115" formatCode="General">
                        <c:v>-4.1723609800845202E-4</c:v>
                      </c:pt>
                      <c:pt idx="116" formatCode="General">
                        <c:v>-4.2376177055955099E-4</c:v>
                      </c:pt>
                      <c:pt idx="117" formatCode="General">
                        <c:v>-4.23520756935137E-4</c:v>
                      </c:pt>
                      <c:pt idx="118" formatCode="General">
                        <c:v>-4.31217904967045E-4</c:v>
                      </c:pt>
                      <c:pt idx="119" formatCode="General">
                        <c:v>-4.3674311056298001E-4</c:v>
                      </c:pt>
                      <c:pt idx="120" formatCode="General">
                        <c:v>-4.3775274492183398E-4</c:v>
                      </c:pt>
                      <c:pt idx="121" formatCode="General">
                        <c:v>-4.3640483642901599E-4</c:v>
                      </c:pt>
                      <c:pt idx="122" formatCode="General">
                        <c:v>-4.4465735871022103E-4</c:v>
                      </c:pt>
                      <c:pt idx="123" formatCode="General">
                        <c:v>-4.5070201115801698E-4</c:v>
                      </c:pt>
                      <c:pt idx="124" formatCode="General">
                        <c:v>-4.5687963952356202E-4</c:v>
                      </c:pt>
                      <c:pt idx="125" formatCode="General">
                        <c:v>-4.5430340944720003E-4</c:v>
                      </c:pt>
                      <c:pt idx="126" formatCode="General">
                        <c:v>-4.59203803608249E-4</c:v>
                      </c:pt>
                      <c:pt idx="127" formatCode="General">
                        <c:v>-4.59566410744762E-4</c:v>
                      </c:pt>
                      <c:pt idx="128" formatCode="General">
                        <c:v>-4.70490545684358E-4</c:v>
                      </c:pt>
                      <c:pt idx="129" formatCode="General">
                        <c:v>-4.6757033785558899E-4</c:v>
                      </c:pt>
                      <c:pt idx="130" formatCode="General">
                        <c:v>-4.7121873071843501E-4</c:v>
                      </c:pt>
                      <c:pt idx="131" formatCode="General">
                        <c:v>-4.7855697494708199E-4</c:v>
                      </c:pt>
                      <c:pt idx="132" formatCode="General">
                        <c:v>-4.8016624078152799E-4</c:v>
                      </c:pt>
                      <c:pt idx="133" formatCode="General">
                        <c:v>-4.8668343824116999E-4</c:v>
                      </c:pt>
                      <c:pt idx="134" formatCode="General">
                        <c:v>-4.8708174022888702E-4</c:v>
                      </c:pt>
                      <c:pt idx="135" formatCode="General">
                        <c:v>-4.87365796364058E-4</c:v>
                      </c:pt>
                      <c:pt idx="136" formatCode="General">
                        <c:v>-4.9191519673237095E-4</c:v>
                      </c:pt>
                      <c:pt idx="137" formatCode="General">
                        <c:v>-4.9726982573205299E-4</c:v>
                      </c:pt>
                      <c:pt idx="138" formatCode="General">
                        <c:v>-5.0455969373115804E-4</c:v>
                      </c:pt>
                      <c:pt idx="139" formatCode="General">
                        <c:v>-5.0491741923911805E-4</c:v>
                      </c:pt>
                      <c:pt idx="140" formatCode="General">
                        <c:v>-5.1191769140821201E-4</c:v>
                      </c:pt>
                      <c:pt idx="141" formatCode="General">
                        <c:v>-5.1466978943765201E-4</c:v>
                      </c:pt>
                      <c:pt idx="142" formatCode="General">
                        <c:v>-5.18209623313654E-4</c:v>
                      </c:pt>
                      <c:pt idx="143" formatCode="General">
                        <c:v>-5.2349577123364803E-4</c:v>
                      </c:pt>
                      <c:pt idx="144" formatCode="General">
                        <c:v>-5.2250569509867603E-4</c:v>
                      </c:pt>
                      <c:pt idx="145" formatCode="General">
                        <c:v>-5.3350037854407197E-4</c:v>
                      </c:pt>
                      <c:pt idx="146" formatCode="General">
                        <c:v>-5.37408588322247E-4</c:v>
                      </c:pt>
                      <c:pt idx="147" formatCode="General">
                        <c:v>-5.3840186560562004E-4</c:v>
                      </c:pt>
                      <c:pt idx="148" formatCode="General">
                        <c:v>-5.4079429528455499E-4</c:v>
                      </c:pt>
                      <c:pt idx="149" formatCode="General">
                        <c:v>-5.4222372937853195E-4</c:v>
                      </c:pt>
                      <c:pt idx="150" formatCode="General">
                        <c:v>-5.4501084548383796E-4</c:v>
                      </c:pt>
                      <c:pt idx="151" formatCode="General">
                        <c:v>-5.5388030808304603E-4</c:v>
                      </c:pt>
                      <c:pt idx="152" formatCode="General">
                        <c:v>-5.5055783830711201E-4</c:v>
                      </c:pt>
                      <c:pt idx="153" formatCode="General">
                        <c:v>-5.5672204111876199E-4</c:v>
                      </c:pt>
                      <c:pt idx="154" formatCode="General">
                        <c:v>-5.57466556955724E-4</c:v>
                      </c:pt>
                      <c:pt idx="155" formatCode="General">
                        <c:v>-5.6030368745863695E-4</c:v>
                      </c:pt>
                      <c:pt idx="156" formatCode="General">
                        <c:v>-5.7076643005164599E-4</c:v>
                      </c:pt>
                      <c:pt idx="157" formatCode="General">
                        <c:v>-5.6578223407735399E-4</c:v>
                      </c:pt>
                      <c:pt idx="158" formatCode="General">
                        <c:v>-5.6644040792130695E-4</c:v>
                      </c:pt>
                      <c:pt idx="159" formatCode="General">
                        <c:v>-5.7473021027318295E-4</c:v>
                      </c:pt>
                      <c:pt idx="160" formatCode="General">
                        <c:v>-5.8775152988802697E-4</c:v>
                      </c:pt>
                      <c:pt idx="161" formatCode="General">
                        <c:v>-5.8561532625156401E-4</c:v>
                      </c:pt>
                      <c:pt idx="162" formatCode="General">
                        <c:v>-5.8891854576422202E-4</c:v>
                      </c:pt>
                      <c:pt idx="163" formatCode="General">
                        <c:v>-5.9265537772702E-4</c:v>
                      </c:pt>
                      <c:pt idx="164" formatCode="General">
                        <c:v>-5.9938131262044403E-4</c:v>
                      </c:pt>
                      <c:pt idx="165" formatCode="General">
                        <c:v>-6.01011250397557E-4</c:v>
                      </c:pt>
                      <c:pt idx="166" formatCode="General">
                        <c:v>-6.0302735011157202E-4</c:v>
                      </c:pt>
                      <c:pt idx="167" formatCode="General">
                        <c:v>-6.0289899715545395E-4</c:v>
                      </c:pt>
                      <c:pt idx="168" formatCode="General">
                        <c:v>-6.1259341166665403E-4</c:v>
                      </c:pt>
                      <c:pt idx="169" formatCode="General">
                        <c:v>-6.17795848095041E-4</c:v>
                      </c:pt>
                      <c:pt idx="170" formatCode="General">
                        <c:v>-6.1953594969912603E-4</c:v>
                      </c:pt>
                      <c:pt idx="171" formatCode="General">
                        <c:v>-6.2459694035105705E-4</c:v>
                      </c:pt>
                      <c:pt idx="172" formatCode="General">
                        <c:v>-6.2126425716654496E-4</c:v>
                      </c:pt>
                      <c:pt idx="173" formatCode="General">
                        <c:v>-6.2545170424295699E-4</c:v>
                      </c:pt>
                      <c:pt idx="174" formatCode="General">
                        <c:v>-6.28998376978367E-4</c:v>
                      </c:pt>
                      <c:pt idx="175" formatCode="General">
                        <c:v>-6.3235720338338495E-4</c:v>
                      </c:pt>
                      <c:pt idx="176" formatCode="General">
                        <c:v>-6.3991457249628497E-4</c:v>
                      </c:pt>
                      <c:pt idx="177" formatCode="General">
                        <c:v>-6.4385493962798102E-4</c:v>
                      </c:pt>
                      <c:pt idx="178" formatCode="General">
                        <c:v>-6.4848117976709695E-4</c:v>
                      </c:pt>
                      <c:pt idx="179" formatCode="General">
                        <c:v>-6.48330761480383E-4</c:v>
                      </c:pt>
                      <c:pt idx="180" formatCode="General">
                        <c:v>-6.4650349605881001E-4</c:v>
                      </c:pt>
                      <c:pt idx="181" formatCode="General">
                        <c:v>-6.5520140674279201E-4</c:v>
                      </c:pt>
                      <c:pt idx="182" formatCode="General">
                        <c:v>-6.5944114620701002E-4</c:v>
                      </c:pt>
                      <c:pt idx="183" formatCode="General">
                        <c:v>-6.68744758494157E-4</c:v>
                      </c:pt>
                      <c:pt idx="184" formatCode="General">
                        <c:v>-6.6615445789412601E-4</c:v>
                      </c:pt>
                      <c:pt idx="185" formatCode="General">
                        <c:v>-6.6554839456144403E-4</c:v>
                      </c:pt>
                      <c:pt idx="186" formatCode="General">
                        <c:v>-6.8035564514753197E-4</c:v>
                      </c:pt>
                      <c:pt idx="187" formatCode="General">
                        <c:v>-6.7051949404994804E-4</c:v>
                      </c:pt>
                      <c:pt idx="188" formatCode="General">
                        <c:v>-6.7857778811721405E-4</c:v>
                      </c:pt>
                      <c:pt idx="189" formatCode="General">
                        <c:v>-6.8524323642023299E-4</c:v>
                      </c:pt>
                      <c:pt idx="190" formatCode="General">
                        <c:v>-6.9103066331572996E-4</c:v>
                      </c:pt>
                      <c:pt idx="191" formatCode="General">
                        <c:v>-6.9050329740951496E-4</c:v>
                      </c:pt>
                      <c:pt idx="192" formatCode="General">
                        <c:v>-7.0014734108379102E-4</c:v>
                      </c:pt>
                      <c:pt idx="193" formatCode="General">
                        <c:v>-6.9733832178777799E-4</c:v>
                      </c:pt>
                      <c:pt idx="194" formatCode="General">
                        <c:v>-7.0727946318626896E-4</c:v>
                      </c:pt>
                      <c:pt idx="195" formatCode="General">
                        <c:v>-7.0926445322937203E-4</c:v>
                      </c:pt>
                      <c:pt idx="196" formatCode="General">
                        <c:v>-7.0961943246421102E-4</c:v>
                      </c:pt>
                      <c:pt idx="197" formatCode="General">
                        <c:v>-7.1123052102832897E-4</c:v>
                      </c:pt>
                      <c:pt idx="198" formatCode="General">
                        <c:v>-7.2157426625396202E-4</c:v>
                      </c:pt>
                      <c:pt idx="199" formatCode="General">
                        <c:v>-7.2053986235244495E-4</c:v>
                      </c:pt>
                      <c:pt idx="200" formatCode="General">
                        <c:v>-7.18624252048602E-4</c:v>
                      </c:pt>
                      <c:pt idx="201" formatCode="General">
                        <c:v>-7.3017082122522501E-4</c:v>
                      </c:pt>
                      <c:pt idx="202" formatCode="General">
                        <c:v>-7.3670334768479698E-4</c:v>
                      </c:pt>
                      <c:pt idx="203" formatCode="General">
                        <c:v>-7.3337743313638202E-4</c:v>
                      </c:pt>
                      <c:pt idx="204" formatCode="General">
                        <c:v>-7.4435624015813399E-4</c:v>
                      </c:pt>
                      <c:pt idx="205" formatCode="General">
                        <c:v>-7.4194511544218395E-4</c:v>
                      </c:pt>
                      <c:pt idx="206" formatCode="General">
                        <c:v>-7.4542995606115302E-4</c:v>
                      </c:pt>
                      <c:pt idx="207" formatCode="General">
                        <c:v>-7.4390097338670504E-4</c:v>
                      </c:pt>
                      <c:pt idx="208" formatCode="General">
                        <c:v>-7.6456858719967601E-4</c:v>
                      </c:pt>
                      <c:pt idx="209" formatCode="General">
                        <c:v>-7.56242460609511E-4</c:v>
                      </c:pt>
                      <c:pt idx="210" formatCode="General">
                        <c:v>-7.5787153946473105E-4</c:v>
                      </c:pt>
                      <c:pt idx="211" formatCode="General">
                        <c:v>-7.6282296468834095E-4</c:v>
                      </c:pt>
                      <c:pt idx="212" formatCode="General">
                        <c:v>-7.7658871402416004E-4</c:v>
                      </c:pt>
                      <c:pt idx="213" formatCode="General">
                        <c:v>-7.7944054530460101E-4</c:v>
                      </c:pt>
                      <c:pt idx="214" formatCode="General">
                        <c:v>-7.7945083302894595E-4</c:v>
                      </c:pt>
                      <c:pt idx="215" formatCode="General">
                        <c:v>-7.8489874929696304E-4</c:v>
                      </c:pt>
                      <c:pt idx="216" formatCode="General">
                        <c:v>-7.8439900563083301E-4</c:v>
                      </c:pt>
                      <c:pt idx="217" formatCode="General">
                        <c:v>-7.9279551281232505E-4</c:v>
                      </c:pt>
                      <c:pt idx="218" formatCode="General">
                        <c:v>-7.8869295225316902E-4</c:v>
                      </c:pt>
                      <c:pt idx="219" formatCode="General">
                        <c:v>-7.8830901883235403E-4</c:v>
                      </c:pt>
                      <c:pt idx="220" formatCode="General">
                        <c:v>-8.09074030236095E-4</c:v>
                      </c:pt>
                      <c:pt idx="221" formatCode="General">
                        <c:v>-8.0543662480438301E-4</c:v>
                      </c:pt>
                      <c:pt idx="222" formatCode="General">
                        <c:v>-8.0720523122892302E-4</c:v>
                      </c:pt>
                      <c:pt idx="223" formatCode="General">
                        <c:v>-8.0924083111426598E-4</c:v>
                      </c:pt>
                      <c:pt idx="224" formatCode="General">
                        <c:v>-8.1998411494349705E-4</c:v>
                      </c:pt>
                      <c:pt idx="225" formatCode="General">
                        <c:v>-8.2155541886473897E-4</c:v>
                      </c:pt>
                      <c:pt idx="226" formatCode="General">
                        <c:v>-8.1566432736558095E-4</c:v>
                      </c:pt>
                      <c:pt idx="227" formatCode="General">
                        <c:v>-8.1764967752600995E-4</c:v>
                      </c:pt>
                      <c:pt idx="228" formatCode="General">
                        <c:v>-8.3359003917369396E-4</c:v>
                      </c:pt>
                      <c:pt idx="229" formatCode="General">
                        <c:v>-8.3265408844236698E-4</c:v>
                      </c:pt>
                      <c:pt idx="230" formatCode="General">
                        <c:v>-8.45511900092198E-4</c:v>
                      </c:pt>
                      <c:pt idx="231" formatCode="General">
                        <c:v>-8.4143105476640399E-4</c:v>
                      </c:pt>
                      <c:pt idx="232" formatCode="General">
                        <c:v>-8.4894176566781201E-4</c:v>
                      </c:pt>
                      <c:pt idx="233" formatCode="General">
                        <c:v>-8.5153646960328905E-4</c:v>
                      </c:pt>
                      <c:pt idx="234" formatCode="General">
                        <c:v>-8.5035729877200902E-4</c:v>
                      </c:pt>
                      <c:pt idx="235" formatCode="General">
                        <c:v>-8.6227651087016197E-4</c:v>
                      </c:pt>
                      <c:pt idx="236" formatCode="General">
                        <c:v>-8.5591828511401595E-4</c:v>
                      </c:pt>
                      <c:pt idx="237" formatCode="General">
                        <c:v>-8.6442431102943303E-4</c:v>
                      </c:pt>
                      <c:pt idx="238" formatCode="General">
                        <c:v>-8.6547663546604405E-4</c:v>
                      </c:pt>
                      <c:pt idx="239" formatCode="General">
                        <c:v>-8.7433595944598496E-4</c:v>
                      </c:pt>
                      <c:pt idx="240" formatCode="General">
                        <c:v>-8.7267168302125901E-4</c:v>
                      </c:pt>
                      <c:pt idx="241" formatCode="General">
                        <c:v>-8.7506725200999901E-4</c:v>
                      </c:pt>
                      <c:pt idx="242" formatCode="General">
                        <c:v>-8.7903181552474795E-4</c:v>
                      </c:pt>
                      <c:pt idx="243" formatCode="General">
                        <c:v>-8.8492867972954998E-4</c:v>
                      </c:pt>
                      <c:pt idx="244" formatCode="General">
                        <c:v>-8.9500316977562998E-4</c:v>
                      </c:pt>
                      <c:pt idx="245" formatCode="General">
                        <c:v>-8.9146113601359695E-4</c:v>
                      </c:pt>
                      <c:pt idx="246" formatCode="General">
                        <c:v>-8.9892985580187601E-4</c:v>
                      </c:pt>
                      <c:pt idx="247" formatCode="General">
                        <c:v>-8.9124086071661599E-4</c:v>
                      </c:pt>
                      <c:pt idx="248" formatCode="General">
                        <c:v>-9.0277607890569501E-4</c:v>
                      </c:pt>
                      <c:pt idx="249" formatCode="General">
                        <c:v>-9.0435652919594904E-4</c:v>
                      </c:pt>
                      <c:pt idx="250" formatCode="General">
                        <c:v>-9.0321021714417503E-4</c:v>
                      </c:pt>
                      <c:pt idx="251" formatCode="General">
                        <c:v>-9.1981308173287905E-4</c:v>
                      </c:pt>
                      <c:pt idx="252" formatCode="General">
                        <c:v>-9.2360572303539E-4</c:v>
                      </c:pt>
                      <c:pt idx="253" formatCode="General">
                        <c:v>-9.1762573351491703E-4</c:v>
                      </c:pt>
                      <c:pt idx="254" formatCode="General">
                        <c:v>-9.1636302014771705E-4</c:v>
                      </c:pt>
                      <c:pt idx="255" formatCode="General">
                        <c:v>-9.2581405860753404E-4</c:v>
                      </c:pt>
                      <c:pt idx="256" formatCode="General">
                        <c:v>-9.2872795944393995E-4</c:v>
                      </c:pt>
                      <c:pt idx="257" formatCode="General">
                        <c:v>-9.3028605296005496E-4</c:v>
                      </c:pt>
                      <c:pt idx="258" formatCode="General">
                        <c:v>-9.3022220588418196E-4</c:v>
                      </c:pt>
                      <c:pt idx="259" formatCode="General">
                        <c:v>-9.4152832850312603E-4</c:v>
                      </c:pt>
                      <c:pt idx="260" formatCode="General">
                        <c:v>-9.5734311084072097E-4</c:v>
                      </c:pt>
                      <c:pt idx="261" formatCode="General">
                        <c:v>-9.4837999555390901E-4</c:v>
                      </c:pt>
                      <c:pt idx="262" formatCode="General">
                        <c:v>-9.4597067127968198E-4</c:v>
                      </c:pt>
                      <c:pt idx="263" formatCode="General">
                        <c:v>-9.5572469538618703E-4</c:v>
                      </c:pt>
                      <c:pt idx="264" formatCode="General">
                        <c:v>-9.5276385661945205E-4</c:v>
                      </c:pt>
                      <c:pt idx="265" formatCode="General">
                        <c:v>-9.61233379727044E-4</c:v>
                      </c:pt>
                      <c:pt idx="266" formatCode="General">
                        <c:v>-9.6479015956500702E-4</c:v>
                      </c:pt>
                      <c:pt idx="267" formatCode="General">
                        <c:v>-9.65567343093736E-4</c:v>
                      </c:pt>
                      <c:pt idx="268" formatCode="General">
                        <c:v>-9.7484337019373502E-4</c:v>
                      </c:pt>
                      <c:pt idx="269" formatCode="General">
                        <c:v>-9.6574412456975202E-4</c:v>
                      </c:pt>
                      <c:pt idx="270" formatCode="General">
                        <c:v>-9.8644759534043201E-4</c:v>
                      </c:pt>
                      <c:pt idx="271" formatCode="General">
                        <c:v>-9.8487068695683007E-4</c:v>
                      </c:pt>
                      <c:pt idx="272" formatCode="General">
                        <c:v>-9.8321391116422906E-4</c:v>
                      </c:pt>
                      <c:pt idx="273" formatCode="General">
                        <c:v>-9.8438579774091602E-4</c:v>
                      </c:pt>
                      <c:pt idx="274" formatCode="General">
                        <c:v>-9.9150593273963005E-4</c:v>
                      </c:pt>
                      <c:pt idx="275" formatCode="General">
                        <c:v>-9.947789616538659E-4</c:v>
                      </c:pt>
                      <c:pt idx="276" formatCode="General">
                        <c:v>-9.9522959988047302E-4</c:v>
                      </c:pt>
                      <c:pt idx="277" formatCode="General">
                        <c:v>-1.0082037524616399E-3</c:v>
                      </c:pt>
                      <c:pt idx="278" formatCode="General">
                        <c:v>-1.00742563952882E-3</c:v>
                      </c:pt>
                      <c:pt idx="279" formatCode="General">
                        <c:v>-1.0133358873310901E-3</c:v>
                      </c:pt>
                      <c:pt idx="280" formatCode="General">
                        <c:v>-1.0169394877907599E-3</c:v>
                      </c:pt>
                      <c:pt idx="281" formatCode="General">
                        <c:v>-1.0181966657896301E-3</c:v>
                      </c:pt>
                      <c:pt idx="282" formatCode="General">
                        <c:v>-1.0208577375520301E-3</c:v>
                      </c:pt>
                      <c:pt idx="283" formatCode="General">
                        <c:v>-1.0285331566502801E-3</c:v>
                      </c:pt>
                      <c:pt idx="284" formatCode="General">
                        <c:v>-1.02932978237198E-3</c:v>
                      </c:pt>
                      <c:pt idx="285" formatCode="General">
                        <c:v>-1.03316751908364E-3</c:v>
                      </c:pt>
                      <c:pt idx="286" formatCode="General">
                        <c:v>-1.03168643537565E-3</c:v>
                      </c:pt>
                      <c:pt idx="287" formatCode="General">
                        <c:v>-1.0395245666155E-3</c:v>
                      </c:pt>
                      <c:pt idx="288" formatCode="General">
                        <c:v>-1.04632283056727E-3</c:v>
                      </c:pt>
                      <c:pt idx="289" formatCode="General">
                        <c:v>-1.04701692415824E-3</c:v>
                      </c:pt>
                      <c:pt idx="290" formatCode="General">
                        <c:v>-1.04438642067218E-3</c:v>
                      </c:pt>
                      <c:pt idx="291" formatCode="General">
                        <c:v>-1.0449289746812501E-3</c:v>
                      </c:pt>
                      <c:pt idx="292" formatCode="General">
                        <c:v>-1.0532581986550599E-3</c:v>
                      </c:pt>
                      <c:pt idx="293" formatCode="General">
                        <c:v>-1.0624820876617E-3</c:v>
                      </c:pt>
                      <c:pt idx="294" formatCode="General">
                        <c:v>-1.0524884352219801E-3</c:v>
                      </c:pt>
                      <c:pt idx="295" formatCode="General">
                        <c:v>-1.07030111682982E-3</c:v>
                      </c:pt>
                      <c:pt idx="296" formatCode="General">
                        <c:v>-1.06364997452064E-3</c:v>
                      </c:pt>
                      <c:pt idx="297" formatCode="General">
                        <c:v>-1.06030174617339E-3</c:v>
                      </c:pt>
                      <c:pt idx="298" formatCode="General">
                        <c:v>-1.075406991356E-3</c:v>
                      </c:pt>
                      <c:pt idx="299" formatCode="General">
                        <c:v>-1.07284150399321E-3</c:v>
                      </c:pt>
                      <c:pt idx="300" formatCode="General">
                        <c:v>-1.08238842206381E-3</c:v>
                      </c:pt>
                      <c:pt idx="301" formatCode="General">
                        <c:v>-1.0880120724617701E-3</c:v>
                      </c:pt>
                      <c:pt idx="302" formatCode="General">
                        <c:v>-1.0825733202996699E-3</c:v>
                      </c:pt>
                      <c:pt idx="303" formatCode="General">
                        <c:v>-1.1011884589389701E-3</c:v>
                      </c:pt>
                      <c:pt idx="304" formatCode="General">
                        <c:v>-1.0892268091109601E-3</c:v>
                      </c:pt>
                      <c:pt idx="305" formatCode="General">
                        <c:v>-1.0999463307975799E-3</c:v>
                      </c:pt>
                      <c:pt idx="306" formatCode="General">
                        <c:v>-1.1094089161605501E-3</c:v>
                      </c:pt>
                      <c:pt idx="307" formatCode="General">
                        <c:v>-1.10899456540006E-3</c:v>
                      </c:pt>
                      <c:pt idx="308" formatCode="General">
                        <c:v>-1.10667985103554E-3</c:v>
                      </c:pt>
                      <c:pt idx="309" formatCode="General">
                        <c:v>-1.10254877606025E-3</c:v>
                      </c:pt>
                      <c:pt idx="310" formatCode="General">
                        <c:v>-1.1148175405989199E-3</c:v>
                      </c:pt>
                      <c:pt idx="311" formatCode="General">
                        <c:v>-1.11546872029968E-3</c:v>
                      </c:pt>
                      <c:pt idx="312" formatCode="General">
                        <c:v>-1.1263939713470599E-3</c:v>
                      </c:pt>
                      <c:pt idx="313" formatCode="General">
                        <c:v>-1.12458721015654E-3</c:v>
                      </c:pt>
                      <c:pt idx="314" formatCode="General">
                        <c:v>-1.1250005979639901E-3</c:v>
                      </c:pt>
                      <c:pt idx="315" formatCode="General">
                        <c:v>-1.13514470878247E-3</c:v>
                      </c:pt>
                      <c:pt idx="316" formatCode="General">
                        <c:v>-1.1430263923582001E-3</c:v>
                      </c:pt>
                      <c:pt idx="317" formatCode="General">
                        <c:v>-1.13551950884771E-3</c:v>
                      </c:pt>
                      <c:pt idx="318" formatCode="General">
                        <c:v>-1.1426031588150801E-3</c:v>
                      </c:pt>
                      <c:pt idx="319" formatCode="General">
                        <c:v>-1.1560191111139901E-3</c:v>
                      </c:pt>
                      <c:pt idx="320" formatCode="General">
                        <c:v>-1.14958267579907E-3</c:v>
                      </c:pt>
                      <c:pt idx="321" formatCode="General">
                        <c:v>-1.15516241801815E-3</c:v>
                      </c:pt>
                      <c:pt idx="322" formatCode="General">
                        <c:v>-1.16446148322646E-3</c:v>
                      </c:pt>
                      <c:pt idx="323" formatCode="General">
                        <c:v>-1.1503299421680799E-3</c:v>
                      </c:pt>
                      <c:pt idx="324" formatCode="General">
                        <c:v>-1.1563672231907701E-3</c:v>
                      </c:pt>
                      <c:pt idx="325" formatCode="General">
                        <c:v>-1.1732883955082301E-3</c:v>
                      </c:pt>
                      <c:pt idx="326" formatCode="General">
                        <c:v>-1.1737658006922399E-3</c:v>
                      </c:pt>
                      <c:pt idx="327" formatCode="General">
                        <c:v>-1.18149557350648E-3</c:v>
                      </c:pt>
                      <c:pt idx="328" formatCode="General">
                        <c:v>-1.1723724837050301E-3</c:v>
                      </c:pt>
                      <c:pt idx="329" formatCode="General">
                        <c:v>-1.17669278483249E-3</c:v>
                      </c:pt>
                      <c:pt idx="330" formatCode="General">
                        <c:v>-1.17666248622735E-3</c:v>
                      </c:pt>
                      <c:pt idx="331" formatCode="General">
                        <c:v>-1.18634763398022E-3</c:v>
                      </c:pt>
                      <c:pt idx="332" formatCode="General">
                        <c:v>-1.19360862032963E-3</c:v>
                      </c:pt>
                      <c:pt idx="333" formatCode="General">
                        <c:v>-1.19546864527243E-3</c:v>
                      </c:pt>
                      <c:pt idx="334" formatCode="General">
                        <c:v>-1.2072439846947699E-3</c:v>
                      </c:pt>
                      <c:pt idx="335" formatCode="General">
                        <c:v>-1.21000219429192E-3</c:v>
                      </c:pt>
                      <c:pt idx="336" formatCode="General">
                        <c:v>-1.2086935616706801E-3</c:v>
                      </c:pt>
                      <c:pt idx="337" formatCode="General">
                        <c:v>-1.20705100478137E-3</c:v>
                      </c:pt>
                      <c:pt idx="338" formatCode="General">
                        <c:v>-1.2194572220692501E-3</c:v>
                      </c:pt>
                      <c:pt idx="339" formatCode="General">
                        <c:v>-1.2169458927168699E-3</c:v>
                      </c:pt>
                      <c:pt idx="340" formatCode="General">
                        <c:v>-1.22525785510698E-3</c:v>
                      </c:pt>
                      <c:pt idx="341" formatCode="General">
                        <c:v>-1.23090148787891E-3</c:v>
                      </c:pt>
                      <c:pt idx="342" formatCode="General">
                        <c:v>-1.22668903645518E-3</c:v>
                      </c:pt>
                      <c:pt idx="343" formatCode="General">
                        <c:v>-1.2278106784125401E-3</c:v>
                      </c:pt>
                      <c:pt idx="344" formatCode="General">
                        <c:v>-1.2361952436059601E-3</c:v>
                      </c:pt>
                      <c:pt idx="345" formatCode="General">
                        <c:v>-1.2372547985621499E-3</c:v>
                      </c:pt>
                      <c:pt idx="346" formatCode="General">
                        <c:v>-1.23612726360324E-3</c:v>
                      </c:pt>
                      <c:pt idx="347" formatCode="General">
                        <c:v>-1.2351331784684E-3</c:v>
                      </c:pt>
                      <c:pt idx="348" formatCode="General">
                        <c:v>-1.2470062247718599E-3</c:v>
                      </c:pt>
                      <c:pt idx="349" formatCode="General">
                        <c:v>-1.24714305411709E-3</c:v>
                      </c:pt>
                      <c:pt idx="350" formatCode="General">
                        <c:v>-1.2620424923630101E-3</c:v>
                      </c:pt>
                      <c:pt idx="351" formatCode="General">
                        <c:v>-1.25648594601286E-3</c:v>
                      </c:pt>
                      <c:pt idx="352" formatCode="General">
                        <c:v>-1.2489064416298201E-3</c:v>
                      </c:pt>
                      <c:pt idx="353" formatCode="General">
                        <c:v>-1.26678438791012E-3</c:v>
                      </c:pt>
                      <c:pt idx="354" formatCode="General">
                        <c:v>-1.2637971791259099E-3</c:v>
                      </c:pt>
                      <c:pt idx="355" formatCode="General">
                        <c:v>-1.2618101411551899E-3</c:v>
                      </c:pt>
                      <c:pt idx="356" formatCode="General">
                        <c:v>-1.2809797441438501E-3</c:v>
                      </c:pt>
                      <c:pt idx="357" formatCode="General">
                        <c:v>-1.27294479278952E-3</c:v>
                      </c:pt>
                      <c:pt idx="358" formatCode="General">
                        <c:v>-1.2775495860012601E-3</c:v>
                      </c:pt>
                      <c:pt idx="359" formatCode="General">
                        <c:v>-1.2827759822159001E-3</c:v>
                      </c:pt>
                      <c:pt idx="360" formatCode="General">
                        <c:v>-1.26961930782515E-3</c:v>
                      </c:pt>
                      <c:pt idx="361" formatCode="General">
                        <c:v>-1.2886936711174199E-3</c:v>
                      </c:pt>
                      <c:pt idx="362" formatCode="General">
                        <c:v>-1.2806303516482401E-3</c:v>
                      </c:pt>
                      <c:pt idx="363" formatCode="General">
                        <c:v>-1.2921666063966299E-3</c:v>
                      </c:pt>
                      <c:pt idx="364" formatCode="General">
                        <c:v>-1.2992833237351501E-3</c:v>
                      </c:pt>
                      <c:pt idx="365" formatCode="General">
                        <c:v>-1.2970216417693501E-3</c:v>
                      </c:pt>
                      <c:pt idx="366" formatCode="General">
                        <c:v>-1.3074625680956E-3</c:v>
                      </c:pt>
                      <c:pt idx="367" formatCode="General">
                        <c:v>-1.3044492595797601E-3</c:v>
                      </c:pt>
                      <c:pt idx="368" formatCode="General">
                        <c:v>-1.31149738943094E-3</c:v>
                      </c:pt>
                      <c:pt idx="369" formatCode="General">
                        <c:v>-1.3080928219225999E-3</c:v>
                      </c:pt>
                      <c:pt idx="370" formatCode="General">
                        <c:v>-1.3368683548868E-3</c:v>
                      </c:pt>
                      <c:pt idx="371" formatCode="General">
                        <c:v>-1.3312071080316199E-3</c:v>
                      </c:pt>
                      <c:pt idx="372" formatCode="General">
                        <c:v>-1.31447396501647E-3</c:v>
                      </c:pt>
                      <c:pt idx="373" formatCode="General">
                        <c:v>-1.3331136888367499E-3</c:v>
                      </c:pt>
                      <c:pt idx="374" formatCode="General">
                        <c:v>-1.34003955203118E-3</c:v>
                      </c:pt>
                      <c:pt idx="375" formatCode="General">
                        <c:v>-1.3161094401639001E-3</c:v>
                      </c:pt>
                      <c:pt idx="376" formatCode="General">
                        <c:v>-1.3211498866669601E-3</c:v>
                      </c:pt>
                      <c:pt idx="377" formatCode="General">
                        <c:v>-1.32225868687348E-3</c:v>
                      </c:pt>
                      <c:pt idx="378" formatCode="General">
                        <c:v>-1.3476012069707701E-3</c:v>
                      </c:pt>
                      <c:pt idx="379" formatCode="General">
                        <c:v>-1.3456475426008199E-3</c:v>
                      </c:pt>
                      <c:pt idx="380" formatCode="General">
                        <c:v>-1.3375763534329199E-3</c:v>
                      </c:pt>
                      <c:pt idx="381" formatCode="General">
                        <c:v>-1.3378178600739301E-3</c:v>
                      </c:pt>
                      <c:pt idx="382" formatCode="General">
                        <c:v>-1.36561068926941E-3</c:v>
                      </c:pt>
                      <c:pt idx="383" formatCode="General">
                        <c:v>-1.34544392032091E-3</c:v>
                      </c:pt>
                      <c:pt idx="384" formatCode="General">
                        <c:v>-1.34544379424785E-3</c:v>
                      </c:pt>
                      <c:pt idx="385" formatCode="General">
                        <c:v>-1.3626251105508E-3</c:v>
                      </c:pt>
                      <c:pt idx="386" formatCode="General">
                        <c:v>-1.35368983388699E-3</c:v>
                      </c:pt>
                      <c:pt idx="387" formatCode="General">
                        <c:v>-1.3637188288103501E-3</c:v>
                      </c:pt>
                      <c:pt idx="388" formatCode="General">
                        <c:v>-1.36625572121322E-3</c:v>
                      </c:pt>
                      <c:pt idx="389" formatCode="General">
                        <c:v>-1.36793247799458E-3</c:v>
                      </c:pt>
                      <c:pt idx="390" formatCode="General">
                        <c:v>-1.36854975072171E-3</c:v>
                      </c:pt>
                      <c:pt idx="391" formatCode="General">
                        <c:v>-1.3691284877630099E-3</c:v>
                      </c:pt>
                      <c:pt idx="392" formatCode="General">
                        <c:v>-1.37250730947572E-3</c:v>
                      </c:pt>
                      <c:pt idx="393" formatCode="General">
                        <c:v>-1.39112414635227E-3</c:v>
                      </c:pt>
                      <c:pt idx="394" formatCode="General">
                        <c:v>-1.39659667795768E-3</c:v>
                      </c:pt>
                      <c:pt idx="395" formatCode="General">
                        <c:v>-1.3909330846953399E-3</c:v>
                      </c:pt>
                      <c:pt idx="396" formatCode="General">
                        <c:v>-1.38438111682939E-3</c:v>
                      </c:pt>
                      <c:pt idx="397" formatCode="General">
                        <c:v>-1.3925255073341399E-3</c:v>
                      </c:pt>
                      <c:pt idx="398" formatCode="General">
                        <c:v>-1.4105307450690201E-3</c:v>
                      </c:pt>
                      <c:pt idx="399" formatCode="General">
                        <c:v>-1.41217366883595E-3</c:v>
                      </c:pt>
                      <c:pt idx="400" formatCode="General">
                        <c:v>-1.42491323626279E-3</c:v>
                      </c:pt>
                      <c:pt idx="401" formatCode="General">
                        <c:v>-1.4172543723214E-3</c:v>
                      </c:pt>
                      <c:pt idx="402" formatCode="General">
                        <c:v>-1.42044105810395E-3</c:v>
                      </c:pt>
                      <c:pt idx="403" formatCode="General">
                        <c:v>-1.4270875426315799E-3</c:v>
                      </c:pt>
                      <c:pt idx="404" formatCode="General">
                        <c:v>-1.4216051181934299E-3</c:v>
                      </c:pt>
                      <c:pt idx="405" formatCode="General">
                        <c:v>-1.4097146878805399E-3</c:v>
                      </c:pt>
                      <c:pt idx="406" formatCode="General">
                        <c:v>-1.4232398646836699E-3</c:v>
                      </c:pt>
                      <c:pt idx="407" formatCode="General">
                        <c:v>-1.4242732218201601E-3</c:v>
                      </c:pt>
                      <c:pt idx="408" formatCode="General">
                        <c:v>-1.4197617291820399E-3</c:v>
                      </c:pt>
                      <c:pt idx="409" formatCode="General">
                        <c:v>-1.4345513468098699E-3</c:v>
                      </c:pt>
                      <c:pt idx="410" formatCode="General">
                        <c:v>-1.44181202694055E-3</c:v>
                      </c:pt>
                      <c:pt idx="411" formatCode="General">
                        <c:v>-1.43971339097757E-3</c:v>
                      </c:pt>
                      <c:pt idx="412" formatCode="General">
                        <c:v>-1.44062440628584E-3</c:v>
                      </c:pt>
                      <c:pt idx="413" formatCode="General">
                        <c:v>-1.4370881630845101E-3</c:v>
                      </c:pt>
                      <c:pt idx="414" formatCode="General">
                        <c:v>-1.4382046662279001E-3</c:v>
                      </c:pt>
                      <c:pt idx="415" formatCode="General">
                        <c:v>-1.45712842513934E-3</c:v>
                      </c:pt>
                      <c:pt idx="416" formatCode="General">
                        <c:v>-1.4623544298681399E-3</c:v>
                      </c:pt>
                      <c:pt idx="417" formatCode="General">
                        <c:v>-1.4518584426222499E-3</c:v>
                      </c:pt>
                      <c:pt idx="418" formatCode="General">
                        <c:v>-1.4643371914043501E-3</c:v>
                      </c:pt>
                      <c:pt idx="419" formatCode="General">
                        <c:v>-1.4556169706222101E-3</c:v>
                      </c:pt>
                      <c:pt idx="420" formatCode="General">
                        <c:v>-1.4775193382540199E-3</c:v>
                      </c:pt>
                      <c:pt idx="421" formatCode="General">
                        <c:v>-1.4742879568002099E-3</c:v>
                      </c:pt>
                      <c:pt idx="422" formatCode="General">
                        <c:v>-1.4740127520214E-3</c:v>
                      </c:pt>
                      <c:pt idx="423" formatCode="General">
                        <c:v>-1.4703280989405399E-3</c:v>
                      </c:pt>
                      <c:pt idx="424" formatCode="General">
                        <c:v>-1.4748516583277501E-3</c:v>
                      </c:pt>
                      <c:pt idx="425" formatCode="General">
                        <c:v>-1.4700610192210301E-3</c:v>
                      </c:pt>
                      <c:pt idx="426" formatCode="General">
                        <c:v>-1.49355486892067E-3</c:v>
                      </c:pt>
                      <c:pt idx="427" formatCode="General">
                        <c:v>-1.4847270799348E-3</c:v>
                      </c:pt>
                      <c:pt idx="428" formatCode="General">
                        <c:v>-1.4928174403932501E-3</c:v>
                      </c:pt>
                      <c:pt idx="429" formatCode="General">
                        <c:v>-1.4911827176874799E-3</c:v>
                      </c:pt>
                      <c:pt idx="430" formatCode="General">
                        <c:v>-1.5007997307411301E-3</c:v>
                      </c:pt>
                      <c:pt idx="431" formatCode="General">
                        <c:v>-1.4824873691919799E-3</c:v>
                      </c:pt>
                      <c:pt idx="432" formatCode="General">
                        <c:v>-1.5097335691882699E-3</c:v>
                      </c:pt>
                      <c:pt idx="433" formatCode="General">
                        <c:v>-1.4920928474676299E-3</c:v>
                      </c:pt>
                      <c:pt idx="434" formatCode="General">
                        <c:v>-1.5134648405258401E-3</c:v>
                      </c:pt>
                      <c:pt idx="435" formatCode="General">
                        <c:v>-1.5139449010689501E-3</c:v>
                      </c:pt>
                      <c:pt idx="436" formatCode="General">
                        <c:v>-1.5242313371801499E-3</c:v>
                      </c:pt>
                      <c:pt idx="437" formatCode="General">
                        <c:v>-1.5200187942792901E-3</c:v>
                      </c:pt>
                      <c:pt idx="438" formatCode="General">
                        <c:v>-1.5114630449589699E-3</c:v>
                      </c:pt>
                      <c:pt idx="439" formatCode="General">
                        <c:v>-1.5250221241752599E-3</c:v>
                      </c:pt>
                      <c:pt idx="440" formatCode="General">
                        <c:v>-1.5241357633655999E-3</c:v>
                      </c:pt>
                      <c:pt idx="441" formatCode="General">
                        <c:v>-1.5357558198242701E-3</c:v>
                      </c:pt>
                      <c:pt idx="442" formatCode="General">
                        <c:v>-1.53681294193758E-3</c:v>
                      </c:pt>
                      <c:pt idx="443" formatCode="General">
                        <c:v>-1.54041316950231E-3</c:v>
                      </c:pt>
                      <c:pt idx="444" formatCode="General">
                        <c:v>-1.52368620557352E-3</c:v>
                      </c:pt>
                      <c:pt idx="445" formatCode="General">
                        <c:v>-1.5536305686235201E-3</c:v>
                      </c:pt>
                      <c:pt idx="446" formatCode="General">
                        <c:v>-1.5355873501830201E-3</c:v>
                      </c:pt>
                      <c:pt idx="447" formatCode="General">
                        <c:v>-1.53603545999202E-3</c:v>
                      </c:pt>
                      <c:pt idx="448" formatCode="General">
                        <c:v>-1.5346085521537099E-3</c:v>
                      </c:pt>
                      <c:pt idx="449" formatCode="General">
                        <c:v>-1.5353089742070501E-3</c:v>
                      </c:pt>
                      <c:pt idx="450" formatCode="General">
                        <c:v>-1.54094375132738E-3</c:v>
                      </c:pt>
                      <c:pt idx="451" formatCode="General">
                        <c:v>-1.5579590490978101E-3</c:v>
                      </c:pt>
                      <c:pt idx="452" formatCode="General">
                        <c:v>-1.5685105455410799E-3</c:v>
                      </c:pt>
                      <c:pt idx="453" formatCode="General">
                        <c:v>-1.5634449342567E-3</c:v>
                      </c:pt>
                      <c:pt idx="454" formatCode="General">
                        <c:v>-1.5584807783672399E-3</c:v>
                      </c:pt>
                      <c:pt idx="455" formatCode="General">
                        <c:v>-1.5520457220693899E-3</c:v>
                      </c:pt>
                      <c:pt idx="456" formatCode="General">
                        <c:v>-1.5857024684177801E-3</c:v>
                      </c:pt>
                      <c:pt idx="457" formatCode="General">
                        <c:v>-1.5889250119666899E-3</c:v>
                      </c:pt>
                      <c:pt idx="458" formatCode="General">
                        <c:v>-1.58516499870739E-3</c:v>
                      </c:pt>
                      <c:pt idx="459" formatCode="General">
                        <c:v>-1.5942236214924301E-3</c:v>
                      </c:pt>
                      <c:pt idx="460" formatCode="General">
                        <c:v>-1.58695044548165E-3</c:v>
                      </c:pt>
                      <c:pt idx="461" formatCode="General">
                        <c:v>-1.6041249799271899E-3</c:v>
                      </c:pt>
                      <c:pt idx="462" formatCode="General">
                        <c:v>-1.57884852058301E-3</c:v>
                      </c:pt>
                      <c:pt idx="463" formatCode="General">
                        <c:v>-1.5918086712431001E-3</c:v>
                      </c:pt>
                      <c:pt idx="464" formatCode="General">
                        <c:v>-1.6040796567161201E-3</c:v>
                      </c:pt>
                      <c:pt idx="465" formatCode="General">
                        <c:v>-1.59307688862358E-3</c:v>
                      </c:pt>
                      <c:pt idx="466" formatCode="General">
                        <c:v>-1.5954238741678001E-3</c:v>
                      </c:pt>
                      <c:pt idx="467" formatCode="General">
                        <c:v>-1.6005733097503099E-3</c:v>
                      </c:pt>
                      <c:pt idx="468" formatCode="General">
                        <c:v>-1.60176799596295E-3</c:v>
                      </c:pt>
                      <c:pt idx="469" formatCode="General">
                        <c:v>-1.58560007582376E-3</c:v>
                      </c:pt>
                      <c:pt idx="470" formatCode="General">
                        <c:v>-1.6259016213818001E-3</c:v>
                      </c:pt>
                      <c:pt idx="471" formatCode="General">
                        <c:v>-1.60967613184901E-3</c:v>
                      </c:pt>
                      <c:pt idx="472" formatCode="General">
                        <c:v>-1.6110859248474501E-3</c:v>
                      </c:pt>
                      <c:pt idx="473" formatCode="General">
                        <c:v>-1.63228419832387E-3</c:v>
                      </c:pt>
                      <c:pt idx="474" formatCode="General">
                        <c:v>-1.63389991770129E-3</c:v>
                      </c:pt>
                      <c:pt idx="475" formatCode="General">
                        <c:v>-1.63115982457628E-3</c:v>
                      </c:pt>
                      <c:pt idx="476" formatCode="General">
                        <c:v>-1.62161845808767E-3</c:v>
                      </c:pt>
                      <c:pt idx="477" formatCode="General">
                        <c:v>-1.6437991794797701E-3</c:v>
                      </c:pt>
                      <c:pt idx="478" formatCode="General">
                        <c:v>-1.62377353379515E-3</c:v>
                      </c:pt>
                      <c:pt idx="479" formatCode="General">
                        <c:v>-1.6503297282599999E-3</c:v>
                      </c:pt>
                      <c:pt idx="480" formatCode="General">
                        <c:v>-1.6510756436380399E-3</c:v>
                      </c:pt>
                      <c:pt idx="481" formatCode="General">
                        <c:v>-1.62816392679433E-3</c:v>
                      </c:pt>
                      <c:pt idx="482" formatCode="General">
                        <c:v>-1.6470694075848E-3</c:v>
                      </c:pt>
                      <c:pt idx="483" formatCode="General">
                        <c:v>-1.65410466891501E-3</c:v>
                      </c:pt>
                      <c:pt idx="484" formatCode="General">
                        <c:v>-1.63438121892696E-3</c:v>
                      </c:pt>
                      <c:pt idx="485" formatCode="General">
                        <c:v>-1.66288066241784E-3</c:v>
                      </c:pt>
                      <c:pt idx="486" formatCode="General">
                        <c:v>-1.6697175549747201E-3</c:v>
                      </c:pt>
                      <c:pt idx="487" formatCode="General">
                        <c:v>-1.6816144730985201E-3</c:v>
                      </c:pt>
                      <c:pt idx="488" formatCode="General">
                        <c:v>-1.67762709850871E-3</c:v>
                      </c:pt>
                      <c:pt idx="489" formatCode="General">
                        <c:v>-1.6564912001222399E-3</c:v>
                      </c:pt>
                      <c:pt idx="490" formatCode="General">
                        <c:v>-1.6673369636410499E-3</c:v>
                      </c:pt>
                      <c:pt idx="491" formatCode="General">
                        <c:v>-1.6598606430409399E-3</c:v>
                      </c:pt>
                      <c:pt idx="492" formatCode="General">
                        <c:v>-1.6842027918873401E-3</c:v>
                      </c:pt>
                      <c:pt idx="493" formatCode="General">
                        <c:v>-1.6836225437162099E-3</c:v>
                      </c:pt>
                      <c:pt idx="494" formatCode="General">
                        <c:v>-1.67131329959553E-3</c:v>
                      </c:pt>
                      <c:pt idx="495" formatCode="General">
                        <c:v>-1.69908555714534E-3</c:v>
                      </c:pt>
                      <c:pt idx="496" formatCode="General">
                        <c:v>-1.6906765712098599E-3</c:v>
                      </c:pt>
                      <c:pt idx="497" formatCode="General">
                        <c:v>-1.69417112902569E-3</c:v>
                      </c:pt>
                      <c:pt idx="498" formatCode="General">
                        <c:v>-1.6836790660031799E-3</c:v>
                      </c:pt>
                      <c:pt idx="499" formatCode="General">
                        <c:v>-1.68343384836665E-3</c:v>
                      </c:pt>
                      <c:pt idx="500" formatCode="General">
                        <c:v>-1.68888505889952E-3</c:v>
                      </c:pt>
                      <c:pt idx="501" formatCode="General">
                        <c:v>-1.70845045291972E-3</c:v>
                      </c:pt>
                      <c:pt idx="502" formatCode="General">
                        <c:v>-1.7082779619174301E-3</c:v>
                      </c:pt>
                      <c:pt idx="503" formatCode="General">
                        <c:v>-1.69690824766726E-3</c:v>
                      </c:pt>
                      <c:pt idx="504" formatCode="General">
                        <c:v>-1.7132934981793E-3</c:v>
                      </c:pt>
                      <c:pt idx="505" formatCode="General">
                        <c:v>-1.7194337059072201E-3</c:v>
                      </c:pt>
                      <c:pt idx="506" formatCode="General">
                        <c:v>-1.7088475769929301E-3</c:v>
                      </c:pt>
                      <c:pt idx="507" formatCode="General">
                        <c:v>-1.7145495700719301E-3</c:v>
                      </c:pt>
                      <c:pt idx="508" formatCode="General">
                        <c:v>-1.72674840666518E-3</c:v>
                      </c:pt>
                      <c:pt idx="509" formatCode="General">
                        <c:v>-1.73265745263238E-3</c:v>
                      </c:pt>
                      <c:pt idx="510" formatCode="General">
                        <c:v>-1.7257380452883799E-3</c:v>
                      </c:pt>
                      <c:pt idx="511" formatCode="General">
                        <c:v>-1.73520602002939E-3</c:v>
                      </c:pt>
                      <c:pt idx="512" formatCode="General">
                        <c:v>-1.74877022775097E-3</c:v>
                      </c:pt>
                      <c:pt idx="513" formatCode="General">
                        <c:v>-1.76573859786838E-3</c:v>
                      </c:pt>
                      <c:pt idx="514" formatCode="General">
                        <c:v>-1.7424683543594899E-3</c:v>
                      </c:pt>
                      <c:pt idx="515" formatCode="General">
                        <c:v>-1.74598368585053E-3</c:v>
                      </c:pt>
                      <c:pt idx="516" formatCode="General">
                        <c:v>-1.75357309166392E-3</c:v>
                      </c:pt>
                      <c:pt idx="517" formatCode="General">
                        <c:v>-1.7456100053993299E-3</c:v>
                      </c:pt>
                      <c:pt idx="518" formatCode="General">
                        <c:v>-1.7544351139050099E-3</c:v>
                      </c:pt>
                      <c:pt idx="519" formatCode="General">
                        <c:v>-1.7575318857287101E-3</c:v>
                      </c:pt>
                      <c:pt idx="520" formatCode="General">
                        <c:v>-1.7443761957342599E-3</c:v>
                      </c:pt>
                      <c:pt idx="521" formatCode="General">
                        <c:v>-1.7691070054695801E-3</c:v>
                      </c:pt>
                      <c:pt idx="522" formatCode="General">
                        <c:v>-1.74120598543486E-3</c:v>
                      </c:pt>
                      <c:pt idx="523" formatCode="General">
                        <c:v>-1.7543160230529501E-3</c:v>
                      </c:pt>
                      <c:pt idx="524" formatCode="General">
                        <c:v>-1.7564197517749599E-3</c:v>
                      </c:pt>
                      <c:pt idx="525" formatCode="General">
                        <c:v>-1.75752113483848E-3</c:v>
                      </c:pt>
                      <c:pt idx="526" formatCode="General">
                        <c:v>-1.79141783085654E-3</c:v>
                      </c:pt>
                      <c:pt idx="527" formatCode="General">
                        <c:v>-1.76236035718158E-3</c:v>
                      </c:pt>
                      <c:pt idx="528" formatCode="General">
                        <c:v>-1.7762807106001799E-3</c:v>
                      </c:pt>
                      <c:pt idx="529" formatCode="General">
                        <c:v>-1.78617323439399E-3</c:v>
                      </c:pt>
                      <c:pt idx="530" formatCode="General">
                        <c:v>-1.77808482474845E-3</c:v>
                      </c:pt>
                      <c:pt idx="531" formatCode="General">
                        <c:v>-1.79466660054093E-3</c:v>
                      </c:pt>
                      <c:pt idx="532" formatCode="General">
                        <c:v>-1.7792394496156201E-3</c:v>
                      </c:pt>
                      <c:pt idx="533" formatCode="General">
                        <c:v>-1.7696545695261999E-3</c:v>
                      </c:pt>
                      <c:pt idx="534" formatCode="General">
                        <c:v>-1.7849431332854001E-3</c:v>
                      </c:pt>
                      <c:pt idx="535" formatCode="General">
                        <c:v>-1.7862241468918601E-3</c:v>
                      </c:pt>
                      <c:pt idx="536" formatCode="General">
                        <c:v>-1.79863302774579E-3</c:v>
                      </c:pt>
                      <c:pt idx="537" formatCode="General">
                        <c:v>-1.80333536582171E-3</c:v>
                      </c:pt>
                      <c:pt idx="538" formatCode="General">
                        <c:v>-1.7798784740410899E-3</c:v>
                      </c:pt>
                      <c:pt idx="539" formatCode="General">
                        <c:v>-1.7974646003122399E-3</c:v>
                      </c:pt>
                      <c:pt idx="540" formatCode="General">
                        <c:v>-1.79191965286013E-3</c:v>
                      </c:pt>
                      <c:pt idx="541" formatCode="General">
                        <c:v>-1.8080365305135401E-3</c:v>
                      </c:pt>
                      <c:pt idx="542" formatCode="General">
                        <c:v>-1.81608321842965E-3</c:v>
                      </c:pt>
                      <c:pt idx="543" formatCode="General">
                        <c:v>-1.80487478718091E-3</c:v>
                      </c:pt>
                      <c:pt idx="544" formatCode="General">
                        <c:v>-1.8244453896748699E-3</c:v>
                      </c:pt>
                      <c:pt idx="545" formatCode="General">
                        <c:v>-1.83794402470287E-3</c:v>
                      </c:pt>
                      <c:pt idx="546" formatCode="General">
                        <c:v>-1.82748638807629E-3</c:v>
                      </c:pt>
                      <c:pt idx="547" formatCode="General">
                        <c:v>-1.8364837742240699E-3</c:v>
                      </c:pt>
                      <c:pt idx="548" formatCode="General">
                        <c:v>-1.8362405805113901E-3</c:v>
                      </c:pt>
                      <c:pt idx="549" formatCode="General">
                        <c:v>-1.8460409715468601E-3</c:v>
                      </c:pt>
                      <c:pt idx="550" formatCode="General">
                        <c:v>-1.8359070526318599E-3</c:v>
                      </c:pt>
                      <c:pt idx="551" formatCode="General">
                        <c:v>-1.8524525462313901E-3</c:v>
                      </c:pt>
                      <c:pt idx="552" formatCode="General">
                        <c:v>-1.84174318305055E-3</c:v>
                      </c:pt>
                      <c:pt idx="553" formatCode="General">
                        <c:v>-1.84825837515513E-3</c:v>
                      </c:pt>
                      <c:pt idx="554" formatCode="General">
                        <c:v>-1.8439616248578301E-3</c:v>
                      </c:pt>
                      <c:pt idx="555" formatCode="General">
                        <c:v>-1.8489776100708E-3</c:v>
                      </c:pt>
                      <c:pt idx="556" formatCode="General">
                        <c:v>-1.8562008555469999E-3</c:v>
                      </c:pt>
                      <c:pt idx="557" formatCode="General">
                        <c:v>-1.8523643601208899E-3</c:v>
                      </c:pt>
                      <c:pt idx="558" formatCode="General">
                        <c:v>-1.86826199930075E-3</c:v>
                      </c:pt>
                      <c:pt idx="559" formatCode="General">
                        <c:v>-1.8647150547359799E-3</c:v>
                      </c:pt>
                      <c:pt idx="560" formatCode="General">
                        <c:v>-1.8728114215947899E-3</c:v>
                      </c:pt>
                      <c:pt idx="561" formatCode="General">
                        <c:v>-1.8644985675495E-3</c:v>
                      </c:pt>
                      <c:pt idx="562" formatCode="General">
                        <c:v>-1.8758357592167799E-3</c:v>
                      </c:pt>
                      <c:pt idx="563" formatCode="General">
                        <c:v>-1.8859049762990499E-3</c:v>
                      </c:pt>
                      <c:pt idx="564" formatCode="General">
                        <c:v>-1.9040158729325099E-3</c:v>
                      </c:pt>
                      <c:pt idx="565" formatCode="General">
                        <c:v>-1.8893753532816899E-3</c:v>
                      </c:pt>
                      <c:pt idx="566" formatCode="General">
                        <c:v>-1.91067804893801E-3</c:v>
                      </c:pt>
                      <c:pt idx="567" formatCode="General">
                        <c:v>-1.89493353262618E-3</c:v>
                      </c:pt>
                      <c:pt idx="568" formatCode="General">
                        <c:v>-1.9081342489164299E-3</c:v>
                      </c:pt>
                      <c:pt idx="569" formatCode="General">
                        <c:v>-1.9081692640144101E-3</c:v>
                      </c:pt>
                      <c:pt idx="570" formatCode="General">
                        <c:v>-1.91438485816168E-3</c:v>
                      </c:pt>
                      <c:pt idx="571" formatCode="General">
                        <c:v>-1.9260687567021701E-3</c:v>
                      </c:pt>
                      <c:pt idx="572" formatCode="General">
                        <c:v>-1.9186993510188701E-3</c:v>
                      </c:pt>
                      <c:pt idx="573" formatCode="General">
                        <c:v>-1.90061423958968E-3</c:v>
                      </c:pt>
                      <c:pt idx="574" formatCode="General">
                        <c:v>-1.92128929899432E-3</c:v>
                      </c:pt>
                      <c:pt idx="575" formatCode="General">
                        <c:v>-1.91055850238066E-3</c:v>
                      </c:pt>
                      <c:pt idx="576" formatCode="General">
                        <c:v>-1.91443309129479E-3</c:v>
                      </c:pt>
                      <c:pt idx="577" formatCode="General">
                        <c:v>-1.92906980220344E-3</c:v>
                      </c:pt>
                      <c:pt idx="578" formatCode="General">
                        <c:v>-1.94541804788011E-3</c:v>
                      </c:pt>
                      <c:pt idx="579" formatCode="General">
                        <c:v>-1.91972052611632E-3</c:v>
                      </c:pt>
                      <c:pt idx="580" formatCode="General">
                        <c:v>-1.9495780453803999E-3</c:v>
                      </c:pt>
                      <c:pt idx="581" formatCode="General">
                        <c:v>-1.92000619531175E-3</c:v>
                      </c:pt>
                      <c:pt idx="582" formatCode="General">
                        <c:v>-1.9378436886124701E-3</c:v>
                      </c:pt>
                      <c:pt idx="583" formatCode="General">
                        <c:v>-1.9128087692086E-3</c:v>
                      </c:pt>
                      <c:pt idx="584" formatCode="General">
                        <c:v>-1.9411986258761899E-3</c:v>
                      </c:pt>
                      <c:pt idx="585" formatCode="General">
                        <c:v>-1.9573820592839099E-3</c:v>
                      </c:pt>
                      <c:pt idx="586" formatCode="General">
                        <c:v>-1.9528175500712799E-3</c:v>
                      </c:pt>
                      <c:pt idx="587" formatCode="General">
                        <c:v>-1.9809177362509101E-3</c:v>
                      </c:pt>
                      <c:pt idx="588" formatCode="General">
                        <c:v>-1.9399402199676999E-3</c:v>
                      </c:pt>
                      <c:pt idx="589" formatCode="General">
                        <c:v>-1.93608728207098E-3</c:v>
                      </c:pt>
                      <c:pt idx="590" formatCode="General">
                        <c:v>-1.9331200688915799E-3</c:v>
                      </c:pt>
                      <c:pt idx="591" formatCode="General">
                        <c:v>-1.9585392927362701E-3</c:v>
                      </c:pt>
                      <c:pt idx="592" formatCode="General">
                        <c:v>-1.9627641665722999E-3</c:v>
                      </c:pt>
                      <c:pt idx="593" formatCode="General">
                        <c:v>-1.94330823269102E-3</c:v>
                      </c:pt>
                      <c:pt idx="594" formatCode="General">
                        <c:v>-1.9850209077589601E-3</c:v>
                      </c:pt>
                      <c:pt idx="595" formatCode="General">
                        <c:v>-1.9660043000404499E-3</c:v>
                      </c:pt>
                      <c:pt idx="596" formatCode="General">
                        <c:v>-1.98993758811811E-3</c:v>
                      </c:pt>
                      <c:pt idx="597" formatCode="General">
                        <c:v>-1.9711923120673399E-3</c:v>
                      </c:pt>
                      <c:pt idx="598" formatCode="General">
                        <c:v>-1.9966166256097499E-3</c:v>
                      </c:pt>
                      <c:pt idx="599" formatCode="General">
                        <c:v>-1.9924121749614501E-3</c:v>
                      </c:pt>
                      <c:pt idx="600" formatCode="General">
                        <c:v>-1.9994646413985899E-3</c:v>
                      </c:pt>
                      <c:pt idx="601" formatCode="General">
                        <c:v>-1.96378326056686E-3</c:v>
                      </c:pt>
                      <c:pt idx="602" formatCode="General">
                        <c:v>-2.0170842215792E-3</c:v>
                      </c:pt>
                      <c:pt idx="603" formatCode="General">
                        <c:v>-2.0000414044673499E-3</c:v>
                      </c:pt>
                      <c:pt idx="604" formatCode="General">
                        <c:v>-2.0037204534712398E-3</c:v>
                      </c:pt>
                      <c:pt idx="605" formatCode="General">
                        <c:v>-2.0010207453810898E-3</c:v>
                      </c:pt>
                      <c:pt idx="606" formatCode="General">
                        <c:v>-2.0006223725638401E-3</c:v>
                      </c:pt>
                      <c:pt idx="607" formatCode="General">
                        <c:v>-2.00622198627974E-3</c:v>
                      </c:pt>
                      <c:pt idx="608" formatCode="General">
                        <c:v>-2.0077268601238199E-3</c:v>
                      </c:pt>
                      <c:pt idx="609" formatCode="General">
                        <c:v>-2.0157306109867099E-3</c:v>
                      </c:pt>
                      <c:pt idx="610" formatCode="General">
                        <c:v>-2.0137925183363E-3</c:v>
                      </c:pt>
                      <c:pt idx="611" formatCode="General">
                        <c:v>-2.0347869192199699E-3</c:v>
                      </c:pt>
                      <c:pt idx="612" formatCode="General">
                        <c:v>-2.0274968052872299E-3</c:v>
                      </c:pt>
                      <c:pt idx="613" formatCode="General">
                        <c:v>-2.0261441882459901E-3</c:v>
                      </c:pt>
                      <c:pt idx="614" formatCode="General">
                        <c:v>-2.0156752664090001E-3</c:v>
                      </c:pt>
                      <c:pt idx="615" formatCode="General">
                        <c:v>-2.0331932133715101E-3</c:v>
                      </c:pt>
                      <c:pt idx="616" formatCode="General">
                        <c:v>-2.0466206089020402E-3</c:v>
                      </c:pt>
                      <c:pt idx="617" formatCode="General">
                        <c:v>-2.0384503614260599E-3</c:v>
                      </c:pt>
                      <c:pt idx="618" formatCode="General">
                        <c:v>-2.0340056010589398E-3</c:v>
                      </c:pt>
                      <c:pt idx="619" formatCode="General">
                        <c:v>-2.0432387752695098E-3</c:v>
                      </c:pt>
                      <c:pt idx="620" formatCode="General">
                        <c:v>-2.0232901076153399E-3</c:v>
                      </c:pt>
                      <c:pt idx="621" formatCode="General">
                        <c:v>-2.0271910218420601E-3</c:v>
                      </c:pt>
                      <c:pt idx="622" formatCode="General">
                        <c:v>-2.0401382397321299E-3</c:v>
                      </c:pt>
                      <c:pt idx="623" formatCode="General">
                        <c:v>-2.0429982430192201E-3</c:v>
                      </c:pt>
                      <c:pt idx="624" formatCode="General">
                        <c:v>-2.0721327425553102E-3</c:v>
                      </c:pt>
                      <c:pt idx="625" formatCode="General">
                        <c:v>-2.0473019092923398E-3</c:v>
                      </c:pt>
                      <c:pt idx="626" formatCode="General">
                        <c:v>-2.0703988222266099E-3</c:v>
                      </c:pt>
                      <c:pt idx="627" formatCode="General">
                        <c:v>-2.04450242665744E-3</c:v>
                      </c:pt>
                      <c:pt idx="628" formatCode="General">
                        <c:v>-2.0743440971781901E-3</c:v>
                      </c:pt>
                      <c:pt idx="629" formatCode="General">
                        <c:v>-2.0472048485335199E-3</c:v>
                      </c:pt>
                      <c:pt idx="630" formatCode="General">
                        <c:v>-2.0650434132031899E-3</c:v>
                      </c:pt>
                      <c:pt idx="631" formatCode="General">
                        <c:v>-2.0538623936710901E-3</c:v>
                      </c:pt>
                      <c:pt idx="632" formatCode="General">
                        <c:v>-2.0671759204304E-3</c:v>
                      </c:pt>
                      <c:pt idx="633" formatCode="General">
                        <c:v>-2.0742747891039199E-3</c:v>
                      </c:pt>
                      <c:pt idx="634" formatCode="General">
                        <c:v>-2.0941541473965398E-3</c:v>
                      </c:pt>
                      <c:pt idx="635" formatCode="General">
                        <c:v>-2.08647241247558E-3</c:v>
                      </c:pt>
                      <c:pt idx="636" formatCode="General">
                        <c:v>-2.07079509803315E-3</c:v>
                      </c:pt>
                      <c:pt idx="637" formatCode="General">
                        <c:v>-2.06652780012619E-3</c:v>
                      </c:pt>
                      <c:pt idx="638" formatCode="General">
                        <c:v>-2.0725699348672299E-3</c:v>
                      </c:pt>
                      <c:pt idx="639" formatCode="General">
                        <c:v>-2.0712559581888101E-3</c:v>
                      </c:pt>
                      <c:pt idx="640" formatCode="General">
                        <c:v>-2.0688682650045901E-3</c:v>
                      </c:pt>
                      <c:pt idx="641" formatCode="General">
                        <c:v>-2.08303554063495E-3</c:v>
                      </c:pt>
                      <c:pt idx="642" formatCode="General">
                        <c:v>-2.0758937318739799E-3</c:v>
                      </c:pt>
                      <c:pt idx="643" formatCode="General">
                        <c:v>-2.1076683901807302E-3</c:v>
                      </c:pt>
                      <c:pt idx="644" formatCode="General">
                        <c:v>-2.0973943797368499E-3</c:v>
                      </c:pt>
                      <c:pt idx="645" formatCode="General">
                        <c:v>-2.07856277359743E-3</c:v>
                      </c:pt>
                      <c:pt idx="646" formatCode="General">
                        <c:v>-2.0957965077242702E-3</c:v>
                      </c:pt>
                      <c:pt idx="647" formatCode="General">
                        <c:v>-2.1213497995632201E-3</c:v>
                      </c:pt>
                      <c:pt idx="648" formatCode="General">
                        <c:v>-2.1047756100207602E-3</c:v>
                      </c:pt>
                      <c:pt idx="649" formatCode="General">
                        <c:v>-2.10128837178043E-3</c:v>
                      </c:pt>
                      <c:pt idx="650" formatCode="General">
                        <c:v>-2.1271464686173401E-3</c:v>
                      </c:pt>
                      <c:pt idx="651" formatCode="General">
                        <c:v>-2.1167882957120799E-3</c:v>
                      </c:pt>
                      <c:pt idx="652" formatCode="General">
                        <c:v>-2.1342347177584001E-3</c:v>
                      </c:pt>
                      <c:pt idx="653" formatCode="General">
                        <c:v>-2.1317159930520999E-3</c:v>
                      </c:pt>
                      <c:pt idx="654" formatCode="General">
                        <c:v>-2.13139760678379E-3</c:v>
                      </c:pt>
                      <c:pt idx="655" formatCode="General">
                        <c:v>-2.1400741800866601E-3</c:v>
                      </c:pt>
                      <c:pt idx="656" formatCode="General">
                        <c:v>-2.1412374544692902E-3</c:v>
                      </c:pt>
                      <c:pt idx="657" formatCode="General">
                        <c:v>-2.1052827936459901E-3</c:v>
                      </c:pt>
                      <c:pt idx="658" formatCode="General">
                        <c:v>-2.1412626084940998E-3</c:v>
                      </c:pt>
                      <c:pt idx="659" formatCode="General">
                        <c:v>-2.1433491725113998E-3</c:v>
                      </c:pt>
                      <c:pt idx="660" formatCode="General">
                        <c:v>-2.13626373624673E-3</c:v>
                      </c:pt>
                      <c:pt idx="661" formatCode="General">
                        <c:v>-2.1317913520191999E-3</c:v>
                      </c:pt>
                      <c:pt idx="662" formatCode="General">
                        <c:v>-2.15535589286556E-3</c:v>
                      </c:pt>
                      <c:pt idx="663" formatCode="General">
                        <c:v>-2.1312723125956499E-3</c:v>
                      </c:pt>
                      <c:pt idx="664" formatCode="General">
                        <c:v>-2.1332516651077701E-3</c:v>
                      </c:pt>
                      <c:pt idx="665" formatCode="General">
                        <c:v>-2.1357842213604798E-3</c:v>
                      </c:pt>
                      <c:pt idx="666" formatCode="General">
                        <c:v>-2.10847161755566E-3</c:v>
                      </c:pt>
                      <c:pt idx="667" formatCode="General">
                        <c:v>-2.1424898191015401E-3</c:v>
                      </c:pt>
                      <c:pt idx="668" formatCode="General">
                        <c:v>-2.17088285717488E-3</c:v>
                      </c:pt>
                      <c:pt idx="669" formatCode="General">
                        <c:v>-2.1607174960489102E-3</c:v>
                      </c:pt>
                      <c:pt idx="670" formatCode="General">
                        <c:v>-2.17198485511473E-3</c:v>
                      </c:pt>
                      <c:pt idx="671" formatCode="General">
                        <c:v>-2.1847420559832002E-3</c:v>
                      </c:pt>
                      <c:pt idx="672" formatCode="General">
                        <c:v>-2.19325652214746E-3</c:v>
                      </c:pt>
                      <c:pt idx="673" formatCode="General">
                        <c:v>-2.1769705986707999E-3</c:v>
                      </c:pt>
                      <c:pt idx="674" formatCode="General">
                        <c:v>-2.1775724314560502E-3</c:v>
                      </c:pt>
                      <c:pt idx="675" formatCode="General">
                        <c:v>-2.1878876771583202E-3</c:v>
                      </c:pt>
                      <c:pt idx="676" formatCode="General">
                        <c:v>-2.1842408793933299E-3</c:v>
                      </c:pt>
                      <c:pt idx="677" formatCode="General">
                        <c:v>-2.2000287364363799E-3</c:v>
                      </c:pt>
                      <c:pt idx="678" formatCode="General">
                        <c:v>-2.18169603222102E-3</c:v>
                      </c:pt>
                      <c:pt idx="679" formatCode="General">
                        <c:v>-2.1685709176644998E-3</c:v>
                      </c:pt>
                      <c:pt idx="680" formatCode="General">
                        <c:v>-2.1848095881062202E-3</c:v>
                      </c:pt>
                      <c:pt idx="681" formatCode="General">
                        <c:v>-2.2038491443753402E-3</c:v>
                      </c:pt>
                      <c:pt idx="682" formatCode="General">
                        <c:v>-2.1738633816418E-3</c:v>
                      </c:pt>
                      <c:pt idx="683" formatCode="General">
                        <c:v>-2.1799095028269401E-3</c:v>
                      </c:pt>
                      <c:pt idx="684" formatCode="General">
                        <c:v>-2.2152561485721898E-3</c:v>
                      </c:pt>
                      <c:pt idx="685" formatCode="General">
                        <c:v>-2.20914823065127E-3</c:v>
                      </c:pt>
                      <c:pt idx="686" formatCode="General">
                        <c:v>-2.1994664896100298E-3</c:v>
                      </c:pt>
                      <c:pt idx="687" formatCode="General">
                        <c:v>-2.20072206471085E-3</c:v>
                      </c:pt>
                      <c:pt idx="688" formatCode="General">
                        <c:v>-2.2053836326898901E-3</c:v>
                      </c:pt>
                      <c:pt idx="689" formatCode="General">
                        <c:v>-2.1878230907119698E-3</c:v>
                      </c:pt>
                      <c:pt idx="690" formatCode="General">
                        <c:v>-2.2240200966770099E-3</c:v>
                      </c:pt>
                      <c:pt idx="691" formatCode="General">
                        <c:v>-2.2104638919828801E-3</c:v>
                      </c:pt>
                      <c:pt idx="692" formatCode="General">
                        <c:v>-2.21900436872684E-3</c:v>
                      </c:pt>
                      <c:pt idx="693" formatCode="General">
                        <c:v>-2.2155415298031399E-3</c:v>
                      </c:pt>
                      <c:pt idx="694" formatCode="General">
                        <c:v>-2.2386910830497499E-3</c:v>
                      </c:pt>
                      <c:pt idx="695" formatCode="General">
                        <c:v>-2.2313162855554501E-3</c:v>
                      </c:pt>
                      <c:pt idx="696" formatCode="General">
                        <c:v>-2.24258592600061E-3</c:v>
                      </c:pt>
                      <c:pt idx="697" formatCode="General">
                        <c:v>-2.2171239791476901E-3</c:v>
                      </c:pt>
                      <c:pt idx="698" formatCode="General">
                        <c:v>-2.20973333117119E-3</c:v>
                      </c:pt>
                      <c:pt idx="699" formatCode="General">
                        <c:v>-2.2361341421553299E-3</c:v>
                      </c:pt>
                      <c:pt idx="700" formatCode="General">
                        <c:v>-2.2258290090858899E-3</c:v>
                      </c:pt>
                      <c:pt idx="701" formatCode="General">
                        <c:v>-2.2330692000301299E-3</c:v>
                      </c:pt>
                      <c:pt idx="702" formatCode="General">
                        <c:v>-2.22601693948214E-3</c:v>
                      </c:pt>
                      <c:pt idx="703" formatCode="General">
                        <c:v>-2.2394342229120601E-3</c:v>
                      </c:pt>
                      <c:pt idx="704" formatCode="General">
                        <c:v>-2.2230117657636101E-3</c:v>
                      </c:pt>
                      <c:pt idx="705" formatCode="General">
                        <c:v>-2.2441409195915899E-3</c:v>
                      </c:pt>
                      <c:pt idx="706" formatCode="General">
                        <c:v>-2.22107942900785E-3</c:v>
                      </c:pt>
                      <c:pt idx="707" formatCode="General">
                        <c:v>-2.2310643900301701E-3</c:v>
                      </c:pt>
                      <c:pt idx="708" formatCode="General">
                        <c:v>-2.2542904196401802E-3</c:v>
                      </c:pt>
                      <c:pt idx="709" formatCode="General">
                        <c:v>-2.2451967247745E-3</c:v>
                      </c:pt>
                      <c:pt idx="710" formatCode="General">
                        <c:v>-2.2480405314718702E-3</c:v>
                      </c:pt>
                      <c:pt idx="711" formatCode="General">
                        <c:v>-2.2443024155108702E-3</c:v>
                      </c:pt>
                      <c:pt idx="712" formatCode="General">
                        <c:v>-2.2564176016250099E-3</c:v>
                      </c:pt>
                      <c:pt idx="713" formatCode="General">
                        <c:v>-2.2643516997113799E-3</c:v>
                      </c:pt>
                      <c:pt idx="714" formatCode="General">
                        <c:v>-2.29165806744873E-3</c:v>
                      </c:pt>
                      <c:pt idx="715" formatCode="General">
                        <c:v>-2.27557316380682E-3</c:v>
                      </c:pt>
                      <c:pt idx="716" formatCode="General">
                        <c:v>-2.26174570586551E-3</c:v>
                      </c:pt>
                      <c:pt idx="717" formatCode="General">
                        <c:v>-2.2281691787977001E-3</c:v>
                      </c:pt>
                      <c:pt idx="718" formatCode="General">
                        <c:v>-2.27995452832087E-3</c:v>
                      </c:pt>
                      <c:pt idx="719" formatCode="General">
                        <c:v>-2.2831971473560898E-3</c:v>
                      </c:pt>
                      <c:pt idx="720" formatCode="General">
                        <c:v>-2.2987710726822398E-3</c:v>
                      </c:pt>
                      <c:pt idx="721" formatCode="General">
                        <c:v>-2.2888534887584499E-3</c:v>
                      </c:pt>
                      <c:pt idx="722" formatCode="General">
                        <c:v>-2.30234601831568E-3</c:v>
                      </c:pt>
                      <c:pt idx="723" formatCode="General">
                        <c:v>-2.27114546761985E-3</c:v>
                      </c:pt>
                      <c:pt idx="724" formatCode="General">
                        <c:v>-2.2883056108474699E-3</c:v>
                      </c:pt>
                      <c:pt idx="725" formatCode="General">
                        <c:v>-2.2906687414969598E-3</c:v>
                      </c:pt>
                      <c:pt idx="726" formatCode="General">
                        <c:v>-2.3213421382821098E-3</c:v>
                      </c:pt>
                      <c:pt idx="727" formatCode="General">
                        <c:v>-2.2790872113687801E-3</c:v>
                      </c:pt>
                      <c:pt idx="728" formatCode="General">
                        <c:v>-2.2773494806157101E-3</c:v>
                      </c:pt>
                      <c:pt idx="729" formatCode="General">
                        <c:v>-2.2980948408711701E-3</c:v>
                      </c:pt>
                      <c:pt idx="730" formatCode="General">
                        <c:v>-2.28184096038452E-3</c:v>
                      </c:pt>
                      <c:pt idx="731" formatCode="General">
                        <c:v>-2.2746245380564998E-3</c:v>
                      </c:pt>
                      <c:pt idx="732" formatCode="General">
                        <c:v>-2.2947886008209302E-3</c:v>
                      </c:pt>
                      <c:pt idx="733" formatCode="General">
                        <c:v>-2.3136803499104199E-3</c:v>
                      </c:pt>
                      <c:pt idx="734" formatCode="General">
                        <c:v>-2.2937748681324702E-3</c:v>
                      </c:pt>
                      <c:pt idx="735" formatCode="General">
                        <c:v>-2.3143302666474102E-3</c:v>
                      </c:pt>
                      <c:pt idx="736" formatCode="General">
                        <c:v>-2.3165275908402501E-3</c:v>
                      </c:pt>
                      <c:pt idx="737" formatCode="General">
                        <c:v>-2.3002204167246799E-3</c:v>
                      </c:pt>
                      <c:pt idx="738" formatCode="General">
                        <c:v>-2.3117371997588799E-3</c:v>
                      </c:pt>
                      <c:pt idx="739" formatCode="General">
                        <c:v>-2.3183714519850402E-3</c:v>
                      </c:pt>
                      <c:pt idx="740" formatCode="General">
                        <c:v>-2.2872242945114899E-3</c:v>
                      </c:pt>
                      <c:pt idx="741" formatCode="General">
                        <c:v>-2.3224124422608402E-3</c:v>
                      </c:pt>
                      <c:pt idx="742" formatCode="General">
                        <c:v>-2.32142790966433E-3</c:v>
                      </c:pt>
                      <c:pt idx="743" formatCode="General">
                        <c:v>-2.31851534775408E-3</c:v>
                      </c:pt>
                      <c:pt idx="744" formatCode="General">
                        <c:v>-2.3324868448335E-3</c:v>
                      </c:pt>
                      <c:pt idx="745" formatCode="General">
                        <c:v>-2.2846409815918999E-3</c:v>
                      </c:pt>
                      <c:pt idx="746" formatCode="General">
                        <c:v>-2.3095535604317802E-3</c:v>
                      </c:pt>
                      <c:pt idx="747" formatCode="General">
                        <c:v>-2.3098715825045899E-3</c:v>
                      </c:pt>
                      <c:pt idx="748" formatCode="General">
                        <c:v>-2.3142388059081498E-3</c:v>
                      </c:pt>
                      <c:pt idx="749" formatCode="General">
                        <c:v>-2.3170321387132398E-3</c:v>
                      </c:pt>
                      <c:pt idx="750" formatCode="General">
                        <c:v>-2.3024806538483999E-3</c:v>
                      </c:pt>
                      <c:pt idx="751" formatCode="General">
                        <c:v>-2.31664270401525E-3</c:v>
                      </c:pt>
                      <c:pt idx="752" formatCode="General">
                        <c:v>-2.29969698311993E-3</c:v>
                      </c:pt>
                      <c:pt idx="753" formatCode="General">
                        <c:v>-2.3354131591205398E-3</c:v>
                      </c:pt>
                      <c:pt idx="754" formatCode="General">
                        <c:v>-2.30974510433399E-3</c:v>
                      </c:pt>
                      <c:pt idx="755" formatCode="General">
                        <c:v>-2.3241624424497299E-3</c:v>
                      </c:pt>
                      <c:pt idx="756" formatCode="General">
                        <c:v>-2.3054674610008099E-3</c:v>
                      </c:pt>
                      <c:pt idx="757" formatCode="General">
                        <c:v>-2.3354539759609699E-3</c:v>
                      </c:pt>
                      <c:pt idx="758" formatCode="General">
                        <c:v>-2.3180715204939801E-3</c:v>
                      </c:pt>
                      <c:pt idx="759" formatCode="General">
                        <c:v>-2.30345264711867E-3</c:v>
                      </c:pt>
                      <c:pt idx="760" formatCode="General">
                        <c:v>-2.32322501817641E-3</c:v>
                      </c:pt>
                      <c:pt idx="761" formatCode="General">
                        <c:v>-2.31417937005794E-3</c:v>
                      </c:pt>
                      <c:pt idx="762" formatCode="General">
                        <c:v>-2.33107992326922E-3</c:v>
                      </c:pt>
                      <c:pt idx="763" formatCode="General">
                        <c:v>-2.3326953417459502E-3</c:v>
                      </c:pt>
                      <c:pt idx="764" formatCode="General">
                        <c:v>-2.3475782958102399E-3</c:v>
                      </c:pt>
                      <c:pt idx="765" formatCode="General">
                        <c:v>-2.3201758320061799E-3</c:v>
                      </c:pt>
                      <c:pt idx="766" formatCode="General">
                        <c:v>-2.3002040806285699E-3</c:v>
                      </c:pt>
                      <c:pt idx="767" formatCode="General">
                        <c:v>-2.34178164111051E-3</c:v>
                      </c:pt>
                      <c:pt idx="768" formatCode="General">
                        <c:v>-2.2962353326895402E-3</c:v>
                      </c:pt>
                      <c:pt idx="769" formatCode="General">
                        <c:v>-2.3153640145948699E-3</c:v>
                      </c:pt>
                      <c:pt idx="770" formatCode="General">
                        <c:v>-2.31295387835662E-3</c:v>
                      </c:pt>
                      <c:pt idx="771" formatCode="General">
                        <c:v>-2.3166759532561999E-3</c:v>
                      </c:pt>
                      <c:pt idx="772" formatCode="General">
                        <c:v>-2.3155739844681398E-3</c:v>
                      </c:pt>
                      <c:pt idx="773" formatCode="General">
                        <c:v>-2.33363278397034E-3</c:v>
                      </c:pt>
                      <c:pt idx="774" formatCode="General">
                        <c:v>-2.3313315091812101E-3</c:v>
                      </c:pt>
                      <c:pt idx="775" formatCode="General">
                        <c:v>-2.2991038561524101E-3</c:v>
                      </c:pt>
                      <c:pt idx="776" formatCode="General">
                        <c:v>-2.3267720022595801E-3</c:v>
                      </c:pt>
                      <c:pt idx="777" formatCode="General">
                        <c:v>-2.3229605234561198E-3</c:v>
                      </c:pt>
                      <c:pt idx="778" formatCode="General">
                        <c:v>-2.3284022801789098E-3</c:v>
                      </c:pt>
                      <c:pt idx="779" formatCode="General">
                        <c:v>-2.2882965589599699E-3</c:v>
                      </c:pt>
                      <c:pt idx="780" formatCode="General">
                        <c:v>-2.2974243740627701E-3</c:v>
                      </c:pt>
                      <c:pt idx="781" formatCode="General">
                        <c:v>-2.3171162236898901E-3</c:v>
                      </c:pt>
                      <c:pt idx="782" formatCode="General">
                        <c:v>-2.3302420881741301E-3</c:v>
                      </c:pt>
                      <c:pt idx="783" formatCode="General">
                        <c:v>-2.2984008332997E-3</c:v>
                      </c:pt>
                      <c:pt idx="784" formatCode="General">
                        <c:v>-2.30392969178913E-3</c:v>
                      </c:pt>
                      <c:pt idx="785" formatCode="General">
                        <c:v>-2.2837804581378402E-3</c:v>
                      </c:pt>
                      <c:pt idx="786" formatCode="General">
                        <c:v>-2.3054485370280499E-3</c:v>
                      </c:pt>
                      <c:pt idx="787" formatCode="General">
                        <c:v>-2.3231444744024202E-3</c:v>
                      </c:pt>
                      <c:pt idx="788" formatCode="General">
                        <c:v>-2.3067944323711502E-3</c:v>
                      </c:pt>
                      <c:pt idx="789" formatCode="General">
                        <c:v>-2.2867136395740102E-3</c:v>
                      </c:pt>
                      <c:pt idx="790" formatCode="General">
                        <c:v>-2.2823333674624E-3</c:v>
                      </c:pt>
                      <c:pt idx="791" formatCode="General">
                        <c:v>-2.2985920874389601E-3</c:v>
                      </c:pt>
                      <c:pt idx="792" formatCode="General">
                        <c:v>-2.2740936259895701E-3</c:v>
                      </c:pt>
                      <c:pt idx="793" formatCode="General">
                        <c:v>-2.32132962809709E-3</c:v>
                      </c:pt>
                      <c:pt idx="794" formatCode="General">
                        <c:v>-2.2490704486066498E-3</c:v>
                      </c:pt>
                      <c:pt idx="795" formatCode="General">
                        <c:v>-2.2853590190480598E-3</c:v>
                      </c:pt>
                      <c:pt idx="796" formatCode="General">
                        <c:v>-2.26322143753165E-3</c:v>
                      </c:pt>
                      <c:pt idx="797" formatCode="General">
                        <c:v>-2.2739575795833302E-3</c:v>
                      </c:pt>
                      <c:pt idx="798" formatCode="General">
                        <c:v>-2.2726329871735201E-3</c:v>
                      </c:pt>
                      <c:pt idx="799" formatCode="General">
                        <c:v>-2.2482043050946099E-3</c:v>
                      </c:pt>
                      <c:pt idx="800" formatCode="General">
                        <c:v>-2.2528707814091398E-3</c:v>
                      </c:pt>
                      <c:pt idx="801" formatCode="General">
                        <c:v>-2.2457499380155801E-3</c:v>
                      </c:pt>
                      <c:pt idx="802" formatCode="General">
                        <c:v>-2.2379369734318501E-3</c:v>
                      </c:pt>
                      <c:pt idx="803" formatCode="General">
                        <c:v>-2.1969221122712401E-3</c:v>
                      </c:pt>
                      <c:pt idx="804" formatCode="General">
                        <c:v>-2.20611255277548E-3</c:v>
                      </c:pt>
                      <c:pt idx="805" formatCode="General">
                        <c:v>-2.1861267845172398E-3</c:v>
                      </c:pt>
                      <c:pt idx="806" formatCode="General">
                        <c:v>-2.1780947122977999E-3</c:v>
                      </c:pt>
                      <c:pt idx="807" formatCode="General">
                        <c:v>-2.1664547287579099E-3</c:v>
                      </c:pt>
                      <c:pt idx="808" formatCode="General">
                        <c:v>-2.1542448625455298E-3</c:v>
                      </c:pt>
                      <c:pt idx="809" formatCode="General">
                        <c:v>-2.1499721991645598E-3</c:v>
                      </c:pt>
                      <c:pt idx="810" formatCode="General">
                        <c:v>-2.1155065996822601E-3</c:v>
                      </c:pt>
                      <c:pt idx="811" formatCode="General">
                        <c:v>-2.1237478309411402E-3</c:v>
                      </c:pt>
                      <c:pt idx="812" formatCode="General">
                        <c:v>-2.12840372151831E-3</c:v>
                      </c:pt>
                      <c:pt idx="813" formatCode="General">
                        <c:v>-2.0663490967166602E-3</c:v>
                      </c:pt>
                      <c:pt idx="814" formatCode="General">
                        <c:v>-2.0870001389057102E-3</c:v>
                      </c:pt>
                      <c:pt idx="815" formatCode="General">
                        <c:v>-2.0780901545024702E-3</c:v>
                      </c:pt>
                      <c:pt idx="816" formatCode="General">
                        <c:v>-2.0185267649270801E-3</c:v>
                      </c:pt>
                      <c:pt idx="817" formatCode="General">
                        <c:v>-2.0102201534023699E-3</c:v>
                      </c:pt>
                      <c:pt idx="818" formatCode="General">
                        <c:v>-2.0241172047061099E-3</c:v>
                      </c:pt>
                      <c:pt idx="819" formatCode="General">
                        <c:v>-2.0033140454564901E-3</c:v>
                      </c:pt>
                      <c:pt idx="820" formatCode="General">
                        <c:v>-2.0071124969779398E-3</c:v>
                      </c:pt>
                      <c:pt idx="821" formatCode="General">
                        <c:v>-1.9745129534034398E-3</c:v>
                      </c:pt>
                      <c:pt idx="822" formatCode="General">
                        <c:v>-1.9631677606876102E-3</c:v>
                      </c:pt>
                      <c:pt idx="823" formatCode="General">
                        <c:v>-1.9449471026312E-3</c:v>
                      </c:pt>
                      <c:pt idx="824" formatCode="General">
                        <c:v>-1.9292727770701E-3</c:v>
                      </c:pt>
                      <c:pt idx="825" formatCode="General">
                        <c:v>-1.8954409244442999E-3</c:v>
                      </c:pt>
                      <c:pt idx="826" formatCode="General">
                        <c:v>-1.9019136264093401E-3</c:v>
                      </c:pt>
                      <c:pt idx="827" formatCode="General">
                        <c:v>-1.87636799104256E-3</c:v>
                      </c:pt>
                      <c:pt idx="828" formatCode="General">
                        <c:v>-1.85818741576054E-3</c:v>
                      </c:pt>
                      <c:pt idx="829" formatCode="General">
                        <c:v>-1.8622158545946101E-3</c:v>
                      </c:pt>
                      <c:pt idx="830" formatCode="General">
                        <c:v>-1.8078882807487399E-3</c:v>
                      </c:pt>
                      <c:pt idx="831" formatCode="General">
                        <c:v>-1.8315075599844399E-3</c:v>
                      </c:pt>
                      <c:pt idx="832" formatCode="General">
                        <c:v>-1.82026806840563E-3</c:v>
                      </c:pt>
                      <c:pt idx="833" formatCode="General">
                        <c:v>-1.7869388292607699E-3</c:v>
                      </c:pt>
                      <c:pt idx="834" formatCode="General">
                        <c:v>-1.77018409005103E-3</c:v>
                      </c:pt>
                      <c:pt idx="835" formatCode="General">
                        <c:v>-1.7292606533234401E-3</c:v>
                      </c:pt>
                      <c:pt idx="836" formatCode="General">
                        <c:v>-1.7307862417619E-3</c:v>
                      </c:pt>
                      <c:pt idx="837" formatCode="General">
                        <c:v>-1.75538160045647E-3</c:v>
                      </c:pt>
                      <c:pt idx="838" formatCode="General">
                        <c:v>-1.6930806677693199E-3</c:v>
                      </c:pt>
                      <c:pt idx="839" formatCode="General">
                        <c:v>-1.7085910920638799E-3</c:v>
                      </c:pt>
                      <c:pt idx="840" formatCode="General">
                        <c:v>-1.64912850458852E-3</c:v>
                      </c:pt>
                      <c:pt idx="841" formatCode="General">
                        <c:v>-1.7078996839339201E-3</c:v>
                      </c:pt>
                      <c:pt idx="842" formatCode="General">
                        <c:v>-1.6664424669298201E-3</c:v>
                      </c:pt>
                      <c:pt idx="843" formatCode="General">
                        <c:v>-1.6259210001255799E-3</c:v>
                      </c:pt>
                      <c:pt idx="844" formatCode="General">
                        <c:v>-1.68052880229794E-3</c:v>
                      </c:pt>
                      <c:pt idx="845" formatCode="General">
                        <c:v>-1.62108698736697E-3</c:v>
                      </c:pt>
                      <c:pt idx="846" formatCode="General">
                        <c:v>-1.6114036829934599E-3</c:v>
                      </c:pt>
                      <c:pt idx="847" formatCode="General">
                        <c:v>-1.6200513325821701E-3</c:v>
                      </c:pt>
                      <c:pt idx="848" formatCode="General">
                        <c:v>-1.6145843012735301E-3</c:v>
                      </c:pt>
                      <c:pt idx="849" formatCode="General">
                        <c:v>-1.6163099968462501E-3</c:v>
                      </c:pt>
                      <c:pt idx="850" formatCode="General">
                        <c:v>-1.56671683265199E-3</c:v>
                      </c:pt>
                      <c:pt idx="851" formatCode="General">
                        <c:v>-1.5632404617405499E-3</c:v>
                      </c:pt>
                      <c:pt idx="852" formatCode="General">
                        <c:v>-1.5529236190647299E-3</c:v>
                      </c:pt>
                      <c:pt idx="853" formatCode="General">
                        <c:v>-1.54526740450102E-3</c:v>
                      </c:pt>
                      <c:pt idx="854" formatCode="General">
                        <c:v>-1.51480647069422E-3</c:v>
                      </c:pt>
                      <c:pt idx="855" formatCode="General">
                        <c:v>-1.5323752849170499E-3</c:v>
                      </c:pt>
                      <c:pt idx="856" formatCode="General">
                        <c:v>-1.5094666384836001E-3</c:v>
                      </c:pt>
                      <c:pt idx="857" formatCode="General">
                        <c:v>-1.5308205482368999E-3</c:v>
                      </c:pt>
                      <c:pt idx="858" formatCode="General">
                        <c:v>-1.5202065517598701E-3</c:v>
                      </c:pt>
                      <c:pt idx="859" formatCode="General">
                        <c:v>-1.5406099114495899E-3</c:v>
                      </c:pt>
                      <c:pt idx="860" formatCode="General">
                        <c:v>-1.5219265496264601E-3</c:v>
                      </c:pt>
                      <c:pt idx="861" formatCode="General">
                        <c:v>-1.4968466556131801E-3</c:v>
                      </c:pt>
                      <c:pt idx="862" formatCode="General">
                        <c:v>-1.50370512559117E-3</c:v>
                      </c:pt>
                      <c:pt idx="863" formatCode="General">
                        <c:v>-1.48442849686594E-3</c:v>
                      </c:pt>
                      <c:pt idx="864" formatCode="General">
                        <c:v>-1.46101435254618E-3</c:v>
                      </c:pt>
                      <c:pt idx="865" formatCode="General">
                        <c:v>-1.4711529976918099E-3</c:v>
                      </c:pt>
                      <c:pt idx="866" formatCode="General">
                        <c:v>-1.46283926563591E-3</c:v>
                      </c:pt>
                      <c:pt idx="867" formatCode="General">
                        <c:v>-1.4414886164225E-3</c:v>
                      </c:pt>
                      <c:pt idx="868" formatCode="General">
                        <c:v>-1.4735429215448799E-3</c:v>
                      </c:pt>
                      <c:pt idx="869" formatCode="General">
                        <c:v>-1.44911551113737E-3</c:v>
                      </c:pt>
                      <c:pt idx="870" formatCode="General">
                        <c:v>-1.43007405407913E-3</c:v>
                      </c:pt>
                      <c:pt idx="871" formatCode="General">
                        <c:v>-1.43675838563819E-3</c:v>
                      </c:pt>
                      <c:pt idx="872" formatCode="General">
                        <c:v>-1.44619117259286E-3</c:v>
                      </c:pt>
                      <c:pt idx="873" formatCode="General">
                        <c:v>-1.4290845601212601E-3</c:v>
                      </c:pt>
                      <c:pt idx="874" formatCode="General">
                        <c:v>-1.45045696230351E-3</c:v>
                      </c:pt>
                      <c:pt idx="875" formatCode="General">
                        <c:v>-1.40595569472464E-3</c:v>
                      </c:pt>
                      <c:pt idx="876" formatCode="General">
                        <c:v>-1.39673304060793E-3</c:v>
                      </c:pt>
                      <c:pt idx="877" formatCode="General">
                        <c:v>-1.4222361999029699E-3</c:v>
                      </c:pt>
                      <c:pt idx="878" formatCode="General">
                        <c:v>-1.41161944714565E-3</c:v>
                      </c:pt>
                      <c:pt idx="879" formatCode="General">
                        <c:v>-1.40583803220667E-3</c:v>
                      </c:pt>
                      <c:pt idx="880" formatCode="General">
                        <c:v>-1.41631944033249E-3</c:v>
                      </c:pt>
                      <c:pt idx="881" formatCode="General">
                        <c:v>-1.3830288119859801E-3</c:v>
                      </c:pt>
                      <c:pt idx="882" formatCode="General">
                        <c:v>-1.3952527687502601E-3</c:v>
                      </c:pt>
                      <c:pt idx="883" formatCode="General">
                        <c:v>-1.39835594951709E-3</c:v>
                      </c:pt>
                      <c:pt idx="884" formatCode="General">
                        <c:v>-1.38983795767747E-3</c:v>
                      </c:pt>
                      <c:pt idx="885" formatCode="General">
                        <c:v>-1.3923683292062299E-3</c:v>
                      </c:pt>
                      <c:pt idx="886" formatCode="General">
                        <c:v>-1.4118410872246401E-3</c:v>
                      </c:pt>
                      <c:pt idx="887" formatCode="General">
                        <c:v>-1.3417698409520101E-3</c:v>
                      </c:pt>
                      <c:pt idx="888" formatCode="General">
                        <c:v>-1.3950369912077399E-3</c:v>
                      </c:pt>
                      <c:pt idx="889" formatCode="General">
                        <c:v>-1.3708240683757999E-3</c:v>
                      </c:pt>
                      <c:pt idx="890" formatCode="General">
                        <c:v>-1.39155953226412E-3</c:v>
                      </c:pt>
                      <c:pt idx="891" formatCode="General">
                        <c:v>-1.3590115583575E-3</c:v>
                      </c:pt>
                      <c:pt idx="892" formatCode="General">
                        <c:v>-1.36697316751877E-3</c:v>
                      </c:pt>
                      <c:pt idx="893" formatCode="General">
                        <c:v>-1.3279661641939001E-3</c:v>
                      </c:pt>
                      <c:pt idx="894" formatCode="General">
                        <c:v>-1.32732272552637E-3</c:v>
                      </c:pt>
                      <c:pt idx="895" formatCode="General">
                        <c:v>-1.35692376133824E-3</c:v>
                      </c:pt>
                      <c:pt idx="896" formatCode="General">
                        <c:v>-1.3255770974095801E-3</c:v>
                      </c:pt>
                      <c:pt idx="897" formatCode="General">
                        <c:v>-1.35011521368094E-3</c:v>
                      </c:pt>
                      <c:pt idx="898" formatCode="General">
                        <c:v>-1.3452635106274899E-3</c:v>
                      </c:pt>
                      <c:pt idx="899" formatCode="General">
                        <c:v>-1.3073338947342801E-3</c:v>
                      </c:pt>
                      <c:pt idx="900" formatCode="General">
                        <c:v>-1.3685871163822E-3</c:v>
                      </c:pt>
                      <c:pt idx="901" formatCode="General">
                        <c:v>-1.33317207181216E-3</c:v>
                      </c:pt>
                      <c:pt idx="902" formatCode="General">
                        <c:v>-1.3253615663585501E-3</c:v>
                      </c:pt>
                      <c:pt idx="903" formatCode="General">
                        <c:v>-1.30753363600473E-3</c:v>
                      </c:pt>
                      <c:pt idx="904" formatCode="General">
                        <c:v>-1.3247087806007099E-3</c:v>
                      </c:pt>
                      <c:pt idx="905" formatCode="General">
                        <c:v>-1.3140055140098E-3</c:v>
                      </c:pt>
                      <c:pt idx="906" formatCode="General">
                        <c:v>-1.3454611934543201E-3</c:v>
                      </c:pt>
                      <c:pt idx="907" formatCode="General">
                        <c:v>-1.30575066898415E-3</c:v>
                      </c:pt>
                      <c:pt idx="908" formatCode="General">
                        <c:v>-1.26089866429637E-3</c:v>
                      </c:pt>
                      <c:pt idx="909" formatCode="General">
                        <c:v>-1.28279118891385E-3</c:v>
                      </c:pt>
                      <c:pt idx="910" formatCode="General">
                        <c:v>-1.29242952581985E-3</c:v>
                      </c:pt>
                      <c:pt idx="911" formatCode="General">
                        <c:v>-1.29390162178041E-3</c:v>
                      </c:pt>
                      <c:pt idx="912" formatCode="General">
                        <c:v>-1.3065064956023699E-3</c:v>
                      </c:pt>
                      <c:pt idx="913" formatCode="General">
                        <c:v>-1.2805750204760501E-3</c:v>
                      </c:pt>
                      <c:pt idx="914" formatCode="General">
                        <c:v>-1.29378171534883E-3</c:v>
                      </c:pt>
                      <c:pt idx="915" formatCode="General">
                        <c:v>-1.2823211494225901E-3</c:v>
                      </c:pt>
                      <c:pt idx="916" formatCode="General">
                        <c:v>-1.3017737312493801E-3</c:v>
                      </c:pt>
                      <c:pt idx="917" formatCode="General">
                        <c:v>-1.30215107812742E-3</c:v>
                      </c:pt>
                      <c:pt idx="918" formatCode="General">
                        <c:v>-1.2752884780090599E-3</c:v>
                      </c:pt>
                      <c:pt idx="919" formatCode="General">
                        <c:v>-1.3107269324343399E-3</c:v>
                      </c:pt>
                      <c:pt idx="920" formatCode="General">
                        <c:v>-1.26906374957153E-3</c:v>
                      </c:pt>
                      <c:pt idx="921" formatCode="General">
                        <c:v>-1.27633709915294E-3</c:v>
                      </c:pt>
                      <c:pt idx="922" formatCode="General">
                        <c:v>-1.2797588211416E-3</c:v>
                      </c:pt>
                      <c:pt idx="923" formatCode="General">
                        <c:v>-1.2726406427087001E-3</c:v>
                      </c:pt>
                      <c:pt idx="924" formatCode="General">
                        <c:v>-1.28657361578736E-3</c:v>
                      </c:pt>
                      <c:pt idx="925" formatCode="General">
                        <c:v>-1.28003789714959E-3</c:v>
                      </c:pt>
                      <c:pt idx="926" formatCode="General">
                        <c:v>-1.27745092667989E-3</c:v>
                      </c:pt>
                      <c:pt idx="927" formatCode="General">
                        <c:v>-1.2638836211162599E-3</c:v>
                      </c:pt>
                      <c:pt idx="928" formatCode="General">
                        <c:v>-1.25404475729043E-3</c:v>
                      </c:pt>
                      <c:pt idx="929" formatCode="General">
                        <c:v>-1.24200696227495E-3</c:v>
                      </c:pt>
                      <c:pt idx="930" formatCode="General">
                        <c:v>-1.27527670569847E-3</c:v>
                      </c:pt>
                      <c:pt idx="931" formatCode="General">
                        <c:v>-1.27533756281653E-3</c:v>
                      </c:pt>
                      <c:pt idx="932" formatCode="General">
                        <c:v>-1.25917925846094E-3</c:v>
                      </c:pt>
                      <c:pt idx="933" formatCode="General">
                        <c:v>-1.2461464103838899E-3</c:v>
                      </c:pt>
                      <c:pt idx="934" formatCode="General">
                        <c:v>-1.2743293803095901E-3</c:v>
                      </c:pt>
                      <c:pt idx="935" formatCode="General">
                        <c:v>-1.24819211028107E-3</c:v>
                      </c:pt>
                      <c:pt idx="936" formatCode="General">
                        <c:v>-1.2800954127772199E-3</c:v>
                      </c:pt>
                      <c:pt idx="937" formatCode="General">
                        <c:v>-1.28371184854918E-3</c:v>
                      </c:pt>
                      <c:pt idx="938" formatCode="General">
                        <c:v>-1.24316145570105E-3</c:v>
                      </c:pt>
                      <c:pt idx="939" formatCode="General">
                        <c:v>-1.2539880515038901E-3</c:v>
                      </c:pt>
                      <c:pt idx="940" formatCode="General">
                        <c:v>-1.2232388622357301E-3</c:v>
                      </c:pt>
                      <c:pt idx="941" formatCode="General">
                        <c:v>-1.2484902406283099E-3</c:v>
                      </c:pt>
                      <c:pt idx="942" formatCode="General">
                        <c:v>-1.20246421068307E-3</c:v>
                      </c:pt>
                      <c:pt idx="943" formatCode="General">
                        <c:v>-1.2316684153263E-3</c:v>
                      </c:pt>
                      <c:pt idx="944" formatCode="General">
                        <c:v>-1.2354717693357799E-3</c:v>
                      </c:pt>
                      <c:pt idx="945" formatCode="General">
                        <c:v>-1.24098936822228E-3</c:v>
                      </c:pt>
                      <c:pt idx="946" formatCode="General">
                        <c:v>-1.2297225842175499E-3</c:v>
                      </c:pt>
                      <c:pt idx="947" formatCode="General">
                        <c:v>-1.2543611313015201E-3</c:v>
                      </c:pt>
                      <c:pt idx="948" formatCode="General">
                        <c:v>-1.26229017411759E-3</c:v>
                      </c:pt>
                      <c:pt idx="949" formatCode="General">
                        <c:v>-1.19811626847969E-3</c:v>
                      </c:pt>
                      <c:pt idx="950" formatCode="General">
                        <c:v>-1.20953535424164E-3</c:v>
                      </c:pt>
                      <c:pt idx="951" formatCode="General">
                        <c:v>-1.21771500781218E-3</c:v>
                      </c:pt>
                      <c:pt idx="952" formatCode="General">
                        <c:v>-1.1887637461811601E-3</c:v>
                      </c:pt>
                      <c:pt idx="953" formatCode="General">
                        <c:v>-1.1838852347949901E-3</c:v>
                      </c:pt>
                      <c:pt idx="954" formatCode="General">
                        <c:v>-1.19493692067936E-3</c:v>
                      </c:pt>
                      <c:pt idx="955" formatCode="General">
                        <c:v>-1.22181155408381E-3</c:v>
                      </c:pt>
                      <c:pt idx="956" formatCode="General">
                        <c:v>-1.19123384218781E-3</c:v>
                      </c:pt>
                      <c:pt idx="957" formatCode="General">
                        <c:v>-1.2354557184761201E-3</c:v>
                      </c:pt>
                      <c:pt idx="958" formatCode="General">
                        <c:v>-1.1936252545311199E-3</c:v>
                      </c:pt>
                      <c:pt idx="959" formatCode="General">
                        <c:v>-1.1942333702472799E-3</c:v>
                      </c:pt>
                      <c:pt idx="960" formatCode="General">
                        <c:v>-1.19244276290773E-3</c:v>
                      </c:pt>
                      <c:pt idx="961" formatCode="General">
                        <c:v>-1.19575035862982E-3</c:v>
                      </c:pt>
                      <c:pt idx="962" formatCode="General">
                        <c:v>-1.19660779041057E-3</c:v>
                      </c:pt>
                      <c:pt idx="963" formatCode="General">
                        <c:v>-1.1594544164936201E-3</c:v>
                      </c:pt>
                      <c:pt idx="964" formatCode="General">
                        <c:v>-1.1879747359572199E-3</c:v>
                      </c:pt>
                      <c:pt idx="965" formatCode="General">
                        <c:v>-1.1756750698003399E-3</c:v>
                      </c:pt>
                      <c:pt idx="966" formatCode="General">
                        <c:v>-1.1943470112276301E-3</c:v>
                      </c:pt>
                      <c:pt idx="967" formatCode="General">
                        <c:v>-1.1929085684436E-3</c:v>
                      </c:pt>
                      <c:pt idx="968" formatCode="General">
                        <c:v>-1.1629521548348501E-3</c:v>
                      </c:pt>
                      <c:pt idx="969" formatCode="General">
                        <c:v>-1.17824913344626E-3</c:v>
                      </c:pt>
                      <c:pt idx="970" formatCode="General">
                        <c:v>-1.19193134614641E-3</c:v>
                      </c:pt>
                      <c:pt idx="971" formatCode="General">
                        <c:v>-1.1751912321879799E-3</c:v>
                      </c:pt>
                      <c:pt idx="972" formatCode="General">
                        <c:v>-1.19254231835341E-3</c:v>
                      </c:pt>
                      <c:pt idx="973" formatCode="General">
                        <c:v>-1.1653163959857501E-3</c:v>
                      </c:pt>
                      <c:pt idx="974" formatCode="General">
                        <c:v>-1.18303726904778E-3</c:v>
                      </c:pt>
                      <c:pt idx="975" formatCode="General">
                        <c:v>-1.14762848214391E-3</c:v>
                      </c:pt>
                      <c:pt idx="976" formatCode="General">
                        <c:v>-1.18663406963742E-3</c:v>
                      </c:pt>
                      <c:pt idx="977" formatCode="General">
                        <c:v>-1.18785085538041E-3</c:v>
                      </c:pt>
                      <c:pt idx="978" formatCode="General">
                        <c:v>-1.1832653690919701E-3</c:v>
                      </c:pt>
                      <c:pt idx="979" formatCode="General">
                        <c:v>-1.1975061493622199E-3</c:v>
                      </c:pt>
                      <c:pt idx="980" formatCode="General">
                        <c:v>-1.16115871754815E-3</c:v>
                      </c:pt>
                      <c:pt idx="981" formatCode="General">
                        <c:v>-1.14538798885222E-3</c:v>
                      </c:pt>
                      <c:pt idx="982" formatCode="General">
                        <c:v>-1.1766429806560801E-3</c:v>
                      </c:pt>
                      <c:pt idx="983" formatCode="General">
                        <c:v>-1.1837287806144201E-3</c:v>
                      </c:pt>
                      <c:pt idx="984" formatCode="General">
                        <c:v>-1.1789180566376899E-3</c:v>
                      </c:pt>
                      <c:pt idx="985" formatCode="General">
                        <c:v>-1.1835676787963099E-3</c:v>
                      </c:pt>
                      <c:pt idx="986" formatCode="General">
                        <c:v>-1.1603770811256899E-3</c:v>
                      </c:pt>
                      <c:pt idx="987" formatCode="General">
                        <c:v>-1.1327498004203001E-3</c:v>
                      </c:pt>
                      <c:pt idx="988" formatCode="General">
                        <c:v>-1.1570864874474701E-3</c:v>
                      </c:pt>
                      <c:pt idx="989" formatCode="General">
                        <c:v>-1.19045661413572E-3</c:v>
                      </c:pt>
                      <c:pt idx="990" formatCode="General">
                        <c:v>-1.1511219276976799E-3</c:v>
                      </c:pt>
                      <c:pt idx="991" formatCode="General">
                        <c:v>-1.17215718507128E-3</c:v>
                      </c:pt>
                      <c:pt idx="992" formatCode="General">
                        <c:v>-1.1470530713650301E-3</c:v>
                      </c:pt>
                      <c:pt idx="993" formatCode="General">
                        <c:v>-1.1399275106583999E-3</c:v>
                      </c:pt>
                      <c:pt idx="994" formatCode="General">
                        <c:v>-1.14678855066983E-3</c:v>
                      </c:pt>
                      <c:pt idx="995" formatCode="General">
                        <c:v>-1.15266457025413E-3</c:v>
                      </c:pt>
                      <c:pt idx="996" formatCode="General">
                        <c:v>-1.14974232913968E-3</c:v>
                      </c:pt>
                      <c:pt idx="997" formatCode="General">
                        <c:v>-1.1420420890133601E-3</c:v>
                      </c:pt>
                      <c:pt idx="998" formatCode="General">
                        <c:v>-1.11680248169841E-3</c:v>
                      </c:pt>
                      <c:pt idx="999" formatCode="General">
                        <c:v>-1.1308430188658801E-3</c:v>
                      </c:pt>
                      <c:pt idx="1000" formatCode="General">
                        <c:v>-1.13113306261974E-3</c:v>
                      </c:pt>
                      <c:pt idx="1001" formatCode="General">
                        <c:v>-1.1570149098632299E-3</c:v>
                      </c:pt>
                      <c:pt idx="1002" formatCode="General">
                        <c:v>-1.13701804137341E-3</c:v>
                      </c:pt>
                      <c:pt idx="1003" formatCode="General">
                        <c:v>-1.14745421767278E-3</c:v>
                      </c:pt>
                      <c:pt idx="1004" formatCode="General">
                        <c:v>-1.1321535078141101E-3</c:v>
                      </c:pt>
                      <c:pt idx="1005" formatCode="General">
                        <c:v>-1.1114353063587999E-3</c:v>
                      </c:pt>
                      <c:pt idx="1006" formatCode="General">
                        <c:v>-1.1360763155559401E-3</c:v>
                      </c:pt>
                      <c:pt idx="1007" formatCode="General">
                        <c:v>-1.1182914970608499E-3</c:v>
                      </c:pt>
                      <c:pt idx="1008" formatCode="General">
                        <c:v>-1.12492849683494E-3</c:v>
                      </c:pt>
                      <c:pt idx="1009" formatCode="General">
                        <c:v>-1.1076822232180599E-3</c:v>
                      </c:pt>
                      <c:pt idx="1010" formatCode="General">
                        <c:v>-1.13815039877985E-3</c:v>
                      </c:pt>
                      <c:pt idx="1011" formatCode="General">
                        <c:v>-1.1361038547724001E-3</c:v>
                      </c:pt>
                      <c:pt idx="1012" formatCode="General">
                        <c:v>-1.10954489234211E-3</c:v>
                      </c:pt>
                      <c:pt idx="1013" formatCode="General">
                        <c:v>-1.07913282692133E-3</c:v>
                      </c:pt>
                      <c:pt idx="1014" formatCode="General">
                        <c:v>-1.10249890240683E-3</c:v>
                      </c:pt>
                      <c:pt idx="1015" formatCode="General">
                        <c:v>-1.14045622984105E-3</c:v>
                      </c:pt>
                      <c:pt idx="1016" formatCode="General">
                        <c:v>-1.1558766640468599E-3</c:v>
                      </c:pt>
                      <c:pt idx="1017" formatCode="General">
                        <c:v>-1.1137761729534199E-3</c:v>
                      </c:pt>
                      <c:pt idx="1018" formatCode="General">
                        <c:v>-1.14473035870157E-3</c:v>
                      </c:pt>
                      <c:pt idx="1019" formatCode="General">
                        <c:v>-1.1514865224987101E-3</c:v>
                      </c:pt>
                      <c:pt idx="1020" formatCode="General">
                        <c:v>-1.13451950004596E-3</c:v>
                      </c:pt>
                      <c:pt idx="1021" formatCode="General">
                        <c:v>-1.10214934458611E-3</c:v>
                      </c:pt>
                      <c:pt idx="1022" formatCode="General">
                        <c:v>-1.1629933435531299E-3</c:v>
                      </c:pt>
                      <c:pt idx="1023" formatCode="General">
                        <c:v>-1.1125658798422501E-3</c:v>
                      </c:pt>
                      <c:pt idx="1024" formatCode="General">
                        <c:v>-1.12807548307311E-3</c:v>
                      </c:pt>
                      <c:pt idx="1025" formatCode="General">
                        <c:v>-1.1367456278406299E-3</c:v>
                      </c:pt>
                      <c:pt idx="1026" formatCode="General">
                        <c:v>-1.1142604430162001E-3</c:v>
                      </c:pt>
                      <c:pt idx="1027" formatCode="General">
                        <c:v>-1.0922374973605E-3</c:v>
                      </c:pt>
                      <c:pt idx="1028" formatCode="General">
                        <c:v>-1.0888658486012601E-3</c:v>
                      </c:pt>
                      <c:pt idx="1029" formatCode="General">
                        <c:v>-1.11009488191946E-3</c:v>
                      </c:pt>
                      <c:pt idx="1030" formatCode="General">
                        <c:v>-1.0920954386107601E-3</c:v>
                      </c:pt>
                      <c:pt idx="1031" formatCode="General">
                        <c:v>-1.07680543980569E-3</c:v>
                      </c:pt>
                      <c:pt idx="1032" formatCode="General">
                        <c:v>-1.1002177084758801E-3</c:v>
                      </c:pt>
                      <c:pt idx="1033" formatCode="General">
                        <c:v>-1.1094628219491E-3</c:v>
                      </c:pt>
                      <c:pt idx="1034" formatCode="General">
                        <c:v>-1.1265229108252601E-3</c:v>
                      </c:pt>
                      <c:pt idx="1035" formatCode="General">
                        <c:v>-1.10712545771142E-3</c:v>
                      </c:pt>
                      <c:pt idx="1036" formatCode="General">
                        <c:v>-1.0824503529411401E-3</c:v>
                      </c:pt>
                      <c:pt idx="1037" formatCode="General">
                        <c:v>-1.10614350883266E-3</c:v>
                      </c:pt>
                      <c:pt idx="1038" formatCode="General">
                        <c:v>-1.10184548265016E-3</c:v>
                      </c:pt>
                      <c:pt idx="1039" formatCode="General">
                        <c:v>-1.0884965733542399E-3</c:v>
                      </c:pt>
                      <c:pt idx="1040" formatCode="General">
                        <c:v>-1.08369719204523E-3</c:v>
                      </c:pt>
                      <c:pt idx="1041" formatCode="General">
                        <c:v>-1.08863752368551E-3</c:v>
                      </c:pt>
                      <c:pt idx="1042" formatCode="General">
                        <c:v>-1.0930991649013501E-3</c:v>
                      </c:pt>
                      <c:pt idx="1043" formatCode="General">
                        <c:v>-1.08538844979207E-3</c:v>
                      </c:pt>
                      <c:pt idx="1044" formatCode="General">
                        <c:v>-1.10246661329944E-3</c:v>
                      </c:pt>
                      <c:pt idx="1045" formatCode="General">
                        <c:v>-1.0819054289193399E-3</c:v>
                      </c:pt>
                      <c:pt idx="1046" formatCode="General">
                        <c:v>-1.07083855103771E-3</c:v>
                      </c:pt>
                      <c:pt idx="1047" formatCode="General">
                        <c:v>-1.0543178228699199E-3</c:v>
                      </c:pt>
                      <c:pt idx="1048" formatCode="General">
                        <c:v>-1.0740955605397901E-3</c:v>
                      </c:pt>
                      <c:pt idx="1049" formatCode="General">
                        <c:v>-1.06304232902608E-3</c:v>
                      </c:pt>
                      <c:pt idx="1050" formatCode="General">
                        <c:v>-1.06670385937815E-3</c:v>
                      </c:pt>
                      <c:pt idx="1051" formatCode="General">
                        <c:v>-1.06263381861658E-3</c:v>
                      </c:pt>
                      <c:pt idx="1052" formatCode="General">
                        <c:v>-1.0498004230457001E-3</c:v>
                      </c:pt>
                      <c:pt idx="1053" formatCode="General">
                        <c:v>-1.05532373454144E-3</c:v>
                      </c:pt>
                      <c:pt idx="1054" formatCode="General">
                        <c:v>-1.08423990676455E-3</c:v>
                      </c:pt>
                      <c:pt idx="1055" formatCode="General">
                        <c:v>-1.0661109514246399E-3</c:v>
                      </c:pt>
                      <c:pt idx="1056" formatCode="General">
                        <c:v>-1.0503558003502899E-3</c:v>
                      </c:pt>
                      <c:pt idx="1057" formatCode="General">
                        <c:v>-1.07572849294121E-3</c:v>
                      </c:pt>
                      <c:pt idx="1058" formatCode="General">
                        <c:v>-1.0738844030473301E-3</c:v>
                      </c:pt>
                      <c:pt idx="1059" formatCode="General">
                        <c:v>-1.08343481705686E-3</c:v>
                      </c:pt>
                      <c:pt idx="1060" formatCode="General">
                        <c:v>-1.0715811758675901E-3</c:v>
                      </c:pt>
                      <c:pt idx="1061" formatCode="General">
                        <c:v>-1.04506642631968E-3</c:v>
                      </c:pt>
                      <c:pt idx="1062" formatCode="General">
                        <c:v>-1.0492990235359699E-3</c:v>
                      </c:pt>
                      <c:pt idx="1063" formatCode="General">
                        <c:v>-1.04704768364316E-3</c:v>
                      </c:pt>
                      <c:pt idx="1064" formatCode="General">
                        <c:v>-1.03712192174969E-3</c:v>
                      </c:pt>
                      <c:pt idx="1065" formatCode="General">
                        <c:v>-1.07229364576407E-3</c:v>
                      </c:pt>
                      <c:pt idx="1066" formatCode="General">
                        <c:v>-1.0448431294908401E-3</c:v>
                      </c:pt>
                      <c:pt idx="1067" formatCode="General">
                        <c:v>-1.0394748308857E-3</c:v>
                      </c:pt>
                      <c:pt idx="1068" formatCode="General">
                        <c:v>-1.07667246015958E-3</c:v>
                      </c:pt>
                      <c:pt idx="1069" formatCode="General">
                        <c:v>-1.0900296415291501E-3</c:v>
                      </c:pt>
                      <c:pt idx="1070" formatCode="General">
                        <c:v>-1.02841472478939E-3</c:v>
                      </c:pt>
                      <c:pt idx="1071" formatCode="General">
                        <c:v>-1.0066041179209099E-3</c:v>
                      </c:pt>
                      <c:pt idx="1072" formatCode="General">
                        <c:v>-1.0516748170234301E-3</c:v>
                      </c:pt>
                      <c:pt idx="1073" formatCode="General">
                        <c:v>-1.05592578373942E-3</c:v>
                      </c:pt>
                      <c:pt idx="1074" formatCode="General">
                        <c:v>-1.0407359170553599E-3</c:v>
                      </c:pt>
                      <c:pt idx="1075" formatCode="General">
                        <c:v>-1.04076673032841E-3</c:v>
                      </c:pt>
                      <c:pt idx="1076" formatCode="General">
                        <c:v>-1.0451555761613401E-3</c:v>
                      </c:pt>
                      <c:pt idx="1077" formatCode="General">
                        <c:v>-1.0681862327714699E-3</c:v>
                      </c:pt>
                      <c:pt idx="1078" formatCode="General">
                        <c:v>-1.0301348207741501E-3</c:v>
                      </c:pt>
                      <c:pt idx="1079" formatCode="General">
                        <c:v>-1.0339601357857401E-3</c:v>
                      </c:pt>
                      <c:pt idx="1080" formatCode="General">
                        <c:v>-1.07380430706174E-3</c:v>
                      </c:pt>
                      <c:pt idx="1081" formatCode="General">
                        <c:v>-1.0949999625317001E-3</c:v>
                      </c:pt>
                      <c:pt idx="1082" formatCode="General">
                        <c:v>-1.0268803140666E-3</c:v>
                      </c:pt>
                      <c:pt idx="1083" formatCode="General">
                        <c:v>-1.04405529195799E-3</c:v>
                      </c:pt>
                      <c:pt idx="1084" formatCode="General">
                        <c:v>-1.0396554820524E-3</c:v>
                      </c:pt>
                      <c:pt idx="1085" formatCode="General">
                        <c:v>-1.05145686720798E-3</c:v>
                      </c:pt>
                      <c:pt idx="1086" formatCode="General">
                        <c:v>-1.07636197604342E-3</c:v>
                      </c:pt>
                      <c:pt idx="1087" formatCode="General">
                        <c:v>-1.0069344741699699E-3</c:v>
                      </c:pt>
                      <c:pt idx="1088" formatCode="General">
                        <c:v>-1.0510633416769301E-3</c:v>
                      </c:pt>
                      <c:pt idx="1089" formatCode="General">
                        <c:v>-9.9929217328859196E-4</c:v>
                      </c:pt>
                      <c:pt idx="1090" formatCode="General">
                        <c:v>-1.0144949781431499E-3</c:v>
                      </c:pt>
                      <c:pt idx="1091" formatCode="General">
                        <c:v>-1.0424027779921501E-3</c:v>
                      </c:pt>
                      <c:pt idx="1092" formatCode="General">
                        <c:v>-1.00302165440338E-3</c:v>
                      </c:pt>
                      <c:pt idx="1093" formatCode="General">
                        <c:v>-1.0376169594948101E-3</c:v>
                      </c:pt>
                      <c:pt idx="1094" formatCode="General">
                        <c:v>-1.0431685467566E-3</c:v>
                      </c:pt>
                      <c:pt idx="1095" formatCode="General">
                        <c:v>-1.0371761568488899E-3</c:v>
                      </c:pt>
                      <c:pt idx="1096" formatCode="General">
                        <c:v>-1.04073432804294E-3</c:v>
                      </c:pt>
                      <c:pt idx="1097" formatCode="General">
                        <c:v>-1.02128416967717E-3</c:v>
                      </c:pt>
                      <c:pt idx="1098" formatCode="General">
                        <c:v>-1.02474503681772E-3</c:v>
                      </c:pt>
                      <c:pt idx="1099" formatCode="General">
                        <c:v>-1.0278501280365599E-3</c:v>
                      </c:pt>
                      <c:pt idx="1100" formatCode="General">
                        <c:v>-1.0295508684620199E-3</c:v>
                      </c:pt>
                      <c:pt idx="1101" formatCode="General">
                        <c:v>-1.0242332048792499E-3</c:v>
                      </c:pt>
                      <c:pt idx="1102" formatCode="General">
                        <c:v>-1.01536241409653E-3</c:v>
                      </c:pt>
                      <c:pt idx="1103" formatCode="General">
                        <c:v>-1.01444457651672E-3</c:v>
                      </c:pt>
                      <c:pt idx="1104" formatCode="General">
                        <c:v>-1.048798820464E-3</c:v>
                      </c:pt>
                      <c:pt idx="1105" formatCode="General">
                        <c:v>-1.0113012935421401E-3</c:v>
                      </c:pt>
                      <c:pt idx="1106" formatCode="General">
                        <c:v>-1.00431692824707E-3</c:v>
                      </c:pt>
                      <c:pt idx="1107" formatCode="General">
                        <c:v>-1.02033462174792E-3</c:v>
                      </c:pt>
                      <c:pt idx="1108" formatCode="General">
                        <c:v>-1.05110478893876E-3</c:v>
                      </c:pt>
                      <c:pt idx="1109" formatCode="General">
                        <c:v>-9.9993900486177595E-4</c:v>
                      </c:pt>
                      <c:pt idx="1110" formatCode="General">
                        <c:v>-1.0101172351417199E-3</c:v>
                      </c:pt>
                      <c:pt idx="1111" formatCode="General">
                        <c:v>-1.0223318579930299E-3</c:v>
                      </c:pt>
                      <c:pt idx="1112" formatCode="General">
                        <c:v>-1.0311043214103999E-3</c:v>
                      </c:pt>
                      <c:pt idx="1113" formatCode="General">
                        <c:v>-1.01938019457495E-3</c:v>
                      </c:pt>
                      <c:pt idx="1114" formatCode="General">
                        <c:v>-9.8110062750263898E-4</c:v>
                      </c:pt>
                      <c:pt idx="1115" formatCode="General">
                        <c:v>-9.9521694697532795E-4</c:v>
                      </c:pt>
                      <c:pt idx="1116" formatCode="General">
                        <c:v>-1.0170726123717099E-3</c:v>
                      </c:pt>
                      <c:pt idx="1117" formatCode="General">
                        <c:v>-1.03052208844751E-3</c:v>
                      </c:pt>
                      <c:pt idx="1118" formatCode="General">
                        <c:v>-9.8689185514030898E-4</c:v>
                      </c:pt>
                      <c:pt idx="1119" formatCode="General">
                        <c:v>-1.0093052240760299E-3</c:v>
                      </c:pt>
                      <c:pt idx="1120" formatCode="General">
                        <c:v>-1.0063122474121601E-3</c:v>
                      </c:pt>
                      <c:pt idx="1121" formatCode="General">
                        <c:v>-1.00957196003652E-3</c:v>
                      </c:pt>
                      <c:pt idx="1122" formatCode="General">
                        <c:v>-1.0077092582006699E-3</c:v>
                      </c:pt>
                      <c:pt idx="1123" formatCode="General">
                        <c:v>-1.0081892177670299E-3</c:v>
                      </c:pt>
                      <c:pt idx="1124" formatCode="General">
                        <c:v>-1.0419254368217101E-3</c:v>
                      </c:pt>
                      <c:pt idx="1125" formatCode="General">
                        <c:v>-1.0117843098953799E-3</c:v>
                      </c:pt>
                      <c:pt idx="1126" formatCode="General">
                        <c:v>-9.9470098649413904E-4</c:v>
                      </c:pt>
                      <c:pt idx="1127" formatCode="General">
                        <c:v>-9.8186068197598695E-4</c:v>
                      </c:pt>
                      <c:pt idx="1128" formatCode="General">
                        <c:v>-9.8609394560906908E-4</c:v>
                      </c:pt>
                      <c:pt idx="1129" formatCode="General">
                        <c:v>-9.8973539277783201E-4</c:v>
                      </c:pt>
                      <c:pt idx="1130" formatCode="General">
                        <c:v>-1.01798181269496E-3</c:v>
                      </c:pt>
                      <c:pt idx="1131" formatCode="General">
                        <c:v>-1.0142342539245001E-3</c:v>
                      </c:pt>
                      <c:pt idx="1132" formatCode="General">
                        <c:v>-1.0019931164557401E-3</c:v>
                      </c:pt>
                      <c:pt idx="1133" formatCode="General">
                        <c:v>-9.9947901234810795E-4</c:v>
                      </c:pt>
                      <c:pt idx="1134" formatCode="General">
                        <c:v>-9.7963957667061103E-4</c:v>
                      </c:pt>
                      <c:pt idx="1135" formatCode="General">
                        <c:v>-9.8541849640546193E-4</c:v>
                      </c:pt>
                      <c:pt idx="1136" formatCode="General">
                        <c:v>-1.0159099320837799E-3</c:v>
                      </c:pt>
                      <c:pt idx="1137" formatCode="General">
                        <c:v>-9.7159386427872604E-4</c:v>
                      </c:pt>
                      <c:pt idx="1138" formatCode="General">
                        <c:v>-9.869217027239671E-4</c:v>
                      </c:pt>
                      <c:pt idx="1139" formatCode="General">
                        <c:v>-9.8975698087745896E-4</c:v>
                      </c:pt>
                      <c:pt idx="1140" formatCode="General">
                        <c:v>-1.0054669780557399E-3</c:v>
                      </c:pt>
                      <c:pt idx="1141" formatCode="General">
                        <c:v>-9.7923425170680107E-4</c:v>
                      </c:pt>
                      <c:pt idx="1142" formatCode="General">
                        <c:v>-9.9516799846071399E-4</c:v>
                      </c:pt>
                      <c:pt idx="1143" formatCode="General">
                        <c:v>-1.0009317400772599E-3</c:v>
                      </c:pt>
                      <c:pt idx="1144" formatCode="General">
                        <c:v>-9.8615938704127003E-4</c:v>
                      </c:pt>
                      <c:pt idx="1145" formatCode="General">
                        <c:v>-9.7799041895175499E-4</c:v>
                      </c:pt>
                      <c:pt idx="1146" formatCode="General">
                        <c:v>-1.00275245921389E-3</c:v>
                      </c:pt>
                      <c:pt idx="1147" formatCode="General">
                        <c:v>-1.0395770764416001E-3</c:v>
                      </c:pt>
                      <c:pt idx="1148" formatCode="General">
                        <c:v>-9.8133997054944107E-4</c:v>
                      </c:pt>
                      <c:pt idx="1149" formatCode="General">
                        <c:v>-9.7570060604444296E-4</c:v>
                      </c:pt>
                      <c:pt idx="1150" formatCode="General">
                        <c:v>-9.6831909820969996E-4</c:v>
                      </c:pt>
                      <c:pt idx="1151" formatCode="General">
                        <c:v>-9.5947384057434003E-4</c:v>
                      </c:pt>
                      <c:pt idx="1152" formatCode="General">
                        <c:v>-9.4455696376580299E-4</c:v>
                      </c:pt>
                      <c:pt idx="1153" formatCode="General">
                        <c:v>-9.6206282846371502E-4</c:v>
                      </c:pt>
                      <c:pt idx="1154" formatCode="General">
                        <c:v>-9.6505925208897599E-4</c:v>
                      </c:pt>
                      <c:pt idx="1155" formatCode="General">
                        <c:v>-9.7590163819848597E-4</c:v>
                      </c:pt>
                      <c:pt idx="1156" formatCode="General">
                        <c:v>-9.7321261541874005E-4</c:v>
                      </c:pt>
                      <c:pt idx="1157" formatCode="General">
                        <c:v>-9.9402987206381808E-4</c:v>
                      </c:pt>
                      <c:pt idx="1158" formatCode="General">
                        <c:v>-9.3898722993157797E-4</c:v>
                      </c:pt>
                      <c:pt idx="1159" formatCode="General">
                        <c:v>-9.8425093839886197E-4</c:v>
                      </c:pt>
                      <c:pt idx="1160" formatCode="General">
                        <c:v>-9.5700128463406498E-4</c:v>
                      </c:pt>
                      <c:pt idx="1161" formatCode="General">
                        <c:v>-9.65051260862038E-4</c:v>
                      </c:pt>
                      <c:pt idx="1162" formatCode="General">
                        <c:v>-9.5764878052956499E-4</c:v>
                      </c:pt>
                      <c:pt idx="1163" formatCode="General">
                        <c:v>-9.5984077923101305E-4</c:v>
                      </c:pt>
                      <c:pt idx="1164" formatCode="General">
                        <c:v>-9.4289768697748504E-4</c:v>
                      </c:pt>
                      <c:pt idx="1165" formatCode="General">
                        <c:v>-9.74887642415023E-4</c:v>
                      </c:pt>
                      <c:pt idx="1166" formatCode="General">
                        <c:v>-1.0031592767065999E-3</c:v>
                      </c:pt>
                      <c:pt idx="1167" formatCode="General">
                        <c:v>-9.6805130030145497E-4</c:v>
                      </c:pt>
                      <c:pt idx="1168" formatCode="General">
                        <c:v>-9.6560794887986699E-4</c:v>
                      </c:pt>
                      <c:pt idx="1169" formatCode="General">
                        <c:v>-9.9978783671741695E-4</c:v>
                      </c:pt>
                      <c:pt idx="1170" formatCode="General">
                        <c:v>-9.94546810281563E-4</c:v>
                      </c:pt>
                      <c:pt idx="1171" formatCode="General">
                        <c:v>-9.54939423708104E-4</c:v>
                      </c:pt>
                      <c:pt idx="1172" formatCode="General">
                        <c:v>-9.7620778039575495E-4</c:v>
                      </c:pt>
                      <c:pt idx="1173" formatCode="General">
                        <c:v>-1.0022201318180899E-3</c:v>
                      </c:pt>
                      <c:pt idx="1174" formatCode="General">
                        <c:v>-9.6015509203615601E-4</c:v>
                      </c:pt>
                      <c:pt idx="1175" formatCode="General">
                        <c:v>-9.65733441184269E-4</c:v>
                      </c:pt>
                      <c:pt idx="1176" formatCode="General">
                        <c:v>-9.3488455713674004E-4</c:v>
                      </c:pt>
                      <c:pt idx="1177" formatCode="General">
                        <c:v>-9.6829374917129104E-4</c:v>
                      </c:pt>
                      <c:pt idx="1178" formatCode="General">
                        <c:v>-9.2259897760245597E-4</c:v>
                      </c:pt>
                      <c:pt idx="1179" formatCode="General">
                        <c:v>-9.5962783267228399E-4</c:v>
                      </c:pt>
                      <c:pt idx="1180" formatCode="General">
                        <c:v>-9.4753308403051396E-4</c:v>
                      </c:pt>
                      <c:pt idx="1181" formatCode="General">
                        <c:v>-9.6497343608261299E-4</c:v>
                      </c:pt>
                      <c:pt idx="1182" formatCode="General">
                        <c:v>-9.5077304331351697E-4</c:v>
                      </c:pt>
                      <c:pt idx="1183" formatCode="General">
                        <c:v>-9.2555004616588896E-4</c:v>
                      </c:pt>
                      <c:pt idx="1184" formatCode="General">
                        <c:v>-9.56694161003412E-4</c:v>
                      </c:pt>
                      <c:pt idx="1185" formatCode="General">
                        <c:v>-9.4033701666872995E-4</c:v>
                      </c:pt>
                      <c:pt idx="1186" formatCode="General">
                        <c:v>-9.6042814351255995E-4</c:v>
                      </c:pt>
                      <c:pt idx="1187" formatCode="General">
                        <c:v>-9.5724049999448499E-4</c:v>
                      </c:pt>
                      <c:pt idx="1188" formatCode="General">
                        <c:v>-9.4455626405775205E-4</c:v>
                      </c:pt>
                      <c:pt idx="1189" formatCode="General">
                        <c:v>-9.6245473518446101E-4</c:v>
                      </c:pt>
                      <c:pt idx="1190" formatCode="General">
                        <c:v>-9.5554090595477003E-4</c:v>
                      </c:pt>
                      <c:pt idx="1191" formatCode="General">
                        <c:v>-9.9123439061243402E-4</c:v>
                      </c:pt>
                      <c:pt idx="1192" formatCode="General">
                        <c:v>-9.6128728949509696E-4</c:v>
                      </c:pt>
                      <c:pt idx="1193" formatCode="General">
                        <c:v>-9.4430883503277701E-4</c:v>
                      </c:pt>
                      <c:pt idx="1194" formatCode="General">
                        <c:v>-9.6354955680429295E-4</c:v>
                      </c:pt>
                      <c:pt idx="1195" formatCode="General">
                        <c:v>-9.5358364696895804E-4</c:v>
                      </c:pt>
                      <c:pt idx="1196" formatCode="General">
                        <c:v>-9.5918384471524096E-4</c:v>
                      </c:pt>
                      <c:pt idx="1197" formatCode="General">
                        <c:v>-9.5338756761364498E-4</c:v>
                      </c:pt>
                      <c:pt idx="1198" formatCode="General">
                        <c:v>-9.7624237240730605E-4</c:v>
                      </c:pt>
                      <c:pt idx="1199" formatCode="General">
                        <c:v>-9.2239933951578296E-4</c:v>
                      </c:pt>
                      <c:pt idx="1200" formatCode="General">
                        <c:v>-9.7518377261527202E-4</c:v>
                      </c:pt>
                      <c:pt idx="1201" formatCode="General">
                        <c:v>-9.5253725870107103E-4</c:v>
                      </c:pt>
                      <c:pt idx="1202" formatCode="General">
                        <c:v>-9.6352436292147401E-4</c:v>
                      </c:pt>
                      <c:pt idx="1203" formatCode="General">
                        <c:v>-9.4248540173904401E-4</c:v>
                      </c:pt>
                      <c:pt idx="1204" formatCode="General">
                        <c:v>-9.0542155772638298E-4</c:v>
                      </c:pt>
                      <c:pt idx="1205" formatCode="General">
                        <c:v>-9.6521384336407403E-4</c:v>
                      </c:pt>
                      <c:pt idx="1206" formatCode="General">
                        <c:v>-9.5578086639556005E-4</c:v>
                      </c:pt>
                      <c:pt idx="1207" formatCode="General">
                        <c:v>-9.6693918374635504E-4</c:v>
                      </c:pt>
                      <c:pt idx="1208" formatCode="General">
                        <c:v>-9.6485390440769001E-4</c:v>
                      </c:pt>
                      <c:pt idx="1209" formatCode="General">
                        <c:v>-9.5158713016213904E-4</c:v>
                      </c:pt>
                      <c:pt idx="1210" formatCode="General">
                        <c:v>-9.2539093159474297E-4</c:v>
                      </c:pt>
                      <c:pt idx="1211" formatCode="General">
                        <c:v>-9.4709416575255599E-4</c:v>
                      </c:pt>
                      <c:pt idx="1212" formatCode="General">
                        <c:v>-9.7939130288753604E-4</c:v>
                      </c:pt>
                      <c:pt idx="1213" formatCode="General">
                        <c:v>-9.1984555304027598E-4</c:v>
                      </c:pt>
                      <c:pt idx="1214" formatCode="General">
                        <c:v>-9.5813300692591905E-4</c:v>
                      </c:pt>
                      <c:pt idx="1215" formatCode="General">
                        <c:v>-9.4905494731197405E-4</c:v>
                      </c:pt>
                      <c:pt idx="1216" formatCode="General">
                        <c:v>-9.4166449867185505E-4</c:v>
                      </c:pt>
                      <c:pt idx="1217" formatCode="General">
                        <c:v>-9.5746339937270502E-4</c:v>
                      </c:pt>
                      <c:pt idx="1218" formatCode="General">
                        <c:v>-9.7311229960214002E-4</c:v>
                      </c:pt>
                      <c:pt idx="1219" formatCode="General">
                        <c:v>-9.3463532277276399E-4</c:v>
                      </c:pt>
                      <c:pt idx="1220" formatCode="General">
                        <c:v>-9.4741045206470304E-4</c:v>
                      </c:pt>
                      <c:pt idx="1221" formatCode="General">
                        <c:v>-9.5597251827081496E-4</c:v>
                      </c:pt>
                      <c:pt idx="1222" formatCode="General">
                        <c:v>-9.8513728234802395E-4</c:v>
                      </c:pt>
                      <c:pt idx="1223" formatCode="General">
                        <c:v>-9.8278329608324309E-4</c:v>
                      </c:pt>
                      <c:pt idx="1224" formatCode="General">
                        <c:v>-9.6742036342489801E-4</c:v>
                      </c:pt>
                      <c:pt idx="1225" formatCode="General">
                        <c:v>-9.7177991822262303E-4</c:v>
                      </c:pt>
                      <c:pt idx="1226" formatCode="General">
                        <c:v>-9.4219016905409101E-4</c:v>
                      </c:pt>
                      <c:pt idx="1227" formatCode="General">
                        <c:v>-9.8977709962451291E-4</c:v>
                      </c:pt>
                      <c:pt idx="1228" formatCode="General">
                        <c:v>-9.7929198122127695E-4</c:v>
                      </c:pt>
                      <c:pt idx="1229" formatCode="General">
                        <c:v>-9.41808351161011E-4</c:v>
                      </c:pt>
                      <c:pt idx="1230" formatCode="General">
                        <c:v>-9.4735782179834098E-4</c:v>
                      </c:pt>
                      <c:pt idx="1231" formatCode="General">
                        <c:v>-9.4547590372532698E-4</c:v>
                      </c:pt>
                      <c:pt idx="1232" formatCode="General">
                        <c:v>-9.9287914534424001E-4</c:v>
                      </c:pt>
                      <c:pt idx="1233" formatCode="General">
                        <c:v>-9.4799055718650495E-4</c:v>
                      </c:pt>
                      <c:pt idx="1234" formatCode="General">
                        <c:v>-9.7888388386440706E-4</c:v>
                      </c:pt>
                      <c:pt idx="1235" formatCode="General">
                        <c:v>-9.1899305065722505E-4</c:v>
                      </c:pt>
                      <c:pt idx="1236" formatCode="General">
                        <c:v>-9.4837332741131699E-4</c:v>
                      </c:pt>
                      <c:pt idx="1237" formatCode="General">
                        <c:v>-9.4905451036484203E-4</c:v>
                      </c:pt>
                      <c:pt idx="1238" formatCode="General">
                        <c:v>-9.1092012549524003E-4</c:v>
                      </c:pt>
                      <c:pt idx="1239" formatCode="General">
                        <c:v>-9.4624980529267903E-4</c:v>
                      </c:pt>
                      <c:pt idx="1240" formatCode="General">
                        <c:v>-9.0057657860903703E-4</c:v>
                      </c:pt>
                      <c:pt idx="1241" formatCode="General">
                        <c:v>-9.2341900728310899E-4</c:v>
                      </c:pt>
                      <c:pt idx="1242" formatCode="General">
                        <c:v>-9.0825678328315402E-4</c:v>
                      </c:pt>
                      <c:pt idx="1243" formatCode="General">
                        <c:v>-9.1339446228826701E-4</c:v>
                      </c:pt>
                      <c:pt idx="1244" formatCode="General">
                        <c:v>-9.0741139206510803E-4</c:v>
                      </c:pt>
                      <c:pt idx="1245" formatCode="General">
                        <c:v>-9.01870381661051E-4</c:v>
                      </c:pt>
                      <c:pt idx="1246" formatCode="General">
                        <c:v>-9.5596573814192099E-4</c:v>
                      </c:pt>
                      <c:pt idx="1247" formatCode="General">
                        <c:v>-8.8763738596511505E-4</c:v>
                      </c:pt>
                      <c:pt idx="1248" formatCode="General">
                        <c:v>-9.1655004132844102E-4</c:v>
                      </c:pt>
                      <c:pt idx="1249" formatCode="General">
                        <c:v>-9.09350175358058E-4</c:v>
                      </c:pt>
                      <c:pt idx="1250" formatCode="General">
                        <c:v>-8.9712452767168696E-4</c:v>
                      </c:pt>
                      <c:pt idx="1251" formatCode="General">
                        <c:v>-9.3118095693237003E-4</c:v>
                      </c:pt>
                      <c:pt idx="1252" formatCode="General">
                        <c:v>-9.0962330726819898E-4</c:v>
                      </c:pt>
                      <c:pt idx="1253" formatCode="General">
                        <c:v>-9.2776379630130101E-4</c:v>
                      </c:pt>
                      <c:pt idx="1254" formatCode="General">
                        <c:v>-9.2446261917718698E-4</c:v>
                      </c:pt>
                      <c:pt idx="1255" formatCode="General">
                        <c:v>-9.1999729626370105E-4</c:v>
                      </c:pt>
                      <c:pt idx="1256" formatCode="General">
                        <c:v>-9.3460871387948099E-4</c:v>
                      </c:pt>
                      <c:pt idx="1257" formatCode="General">
                        <c:v>-8.8392086506796903E-4</c:v>
                      </c:pt>
                      <c:pt idx="1258" formatCode="General">
                        <c:v>-9.2007487152035296E-4</c:v>
                      </c:pt>
                      <c:pt idx="1259" formatCode="General">
                        <c:v>-9.4418094316259401E-4</c:v>
                      </c:pt>
                      <c:pt idx="1260" formatCode="General">
                        <c:v>-9.3777713284631098E-4</c:v>
                      </c:pt>
                      <c:pt idx="1261" formatCode="General">
                        <c:v>-9.2818433779133297E-4</c:v>
                      </c:pt>
                      <c:pt idx="1262" formatCode="General">
                        <c:v>-9.4056861323236704E-4</c:v>
                      </c:pt>
                      <c:pt idx="1263" formatCode="General">
                        <c:v>-9.2837331954411298E-4</c:v>
                      </c:pt>
                      <c:pt idx="1264" formatCode="General">
                        <c:v>-9.3859034714980705E-4</c:v>
                      </c:pt>
                      <c:pt idx="1265" formatCode="General">
                        <c:v>-9.0654586853025599E-4</c:v>
                      </c:pt>
                      <c:pt idx="1266" formatCode="General">
                        <c:v>-9.0638121860096398E-4</c:v>
                      </c:pt>
                      <c:pt idx="1267" formatCode="General">
                        <c:v>-8.9969294607885599E-4</c:v>
                      </c:pt>
                      <c:pt idx="1268" formatCode="General">
                        <c:v>-8.9779445551403105E-4</c:v>
                      </c:pt>
                      <c:pt idx="1269" formatCode="General">
                        <c:v>-9.1794471975793703E-4</c:v>
                      </c:pt>
                      <c:pt idx="1270" formatCode="General">
                        <c:v>-8.86290871809012E-4</c:v>
                      </c:pt>
                      <c:pt idx="1271" formatCode="General">
                        <c:v>-9.0766062767225599E-4</c:v>
                      </c:pt>
                      <c:pt idx="1272" formatCode="General">
                        <c:v>-9.1069580651307301E-4</c:v>
                      </c:pt>
                      <c:pt idx="1273" formatCode="General">
                        <c:v>-9.1717239768580796E-4</c:v>
                      </c:pt>
                      <c:pt idx="1274" formatCode="General">
                        <c:v>-9.0974769659984804E-4</c:v>
                      </c:pt>
                      <c:pt idx="1275" formatCode="General">
                        <c:v>-9.2994026800110403E-4</c:v>
                      </c:pt>
                      <c:pt idx="1276" formatCode="General">
                        <c:v>-8.8043714657287805E-4</c:v>
                      </c:pt>
                      <c:pt idx="1277" formatCode="General">
                        <c:v>-9.3555249924825101E-4</c:v>
                      </c:pt>
                      <c:pt idx="1278" formatCode="General">
                        <c:v>-9.2510768834272504E-4</c:v>
                      </c:pt>
                      <c:pt idx="1279" formatCode="General">
                        <c:v>-9.0569868859464704E-4</c:v>
                      </c:pt>
                      <c:pt idx="1280" formatCode="General">
                        <c:v>-9.2342829954673205E-4</c:v>
                      </c:pt>
                      <c:pt idx="1281" formatCode="General">
                        <c:v>-8.8727552823198504E-4</c:v>
                      </c:pt>
                      <c:pt idx="1282" formatCode="General">
                        <c:v>-8.8579617374157896E-4</c:v>
                      </c:pt>
                      <c:pt idx="1283" formatCode="General">
                        <c:v>-8.6061415855273398E-4</c:v>
                      </c:pt>
                      <c:pt idx="1284" formatCode="General">
                        <c:v>-8.5971915659579503E-4</c:v>
                      </c:pt>
                      <c:pt idx="1285" formatCode="General">
                        <c:v>-9.3490157351631097E-4</c:v>
                      </c:pt>
                      <c:pt idx="1286" formatCode="General">
                        <c:v>-9.1379842818289198E-4</c:v>
                      </c:pt>
                      <c:pt idx="1287" formatCode="General">
                        <c:v>-9.1967557528705303E-4</c:v>
                      </c:pt>
                      <c:pt idx="1288" formatCode="General">
                        <c:v>-9.2500130135561597E-4</c:v>
                      </c:pt>
                      <c:pt idx="1289" formatCode="General">
                        <c:v>-9.0825426465532505E-4</c:v>
                      </c:pt>
                      <c:pt idx="1290" formatCode="General">
                        <c:v>-8.7015844199790898E-4</c:v>
                      </c:pt>
                      <c:pt idx="1291" formatCode="General">
                        <c:v>-9.0880560197712998E-4</c:v>
                      </c:pt>
                      <c:pt idx="1292" formatCode="General">
                        <c:v>-8.5816510864945102E-4</c:v>
                      </c:pt>
                      <c:pt idx="1293" formatCode="General">
                        <c:v>-8.9742484983774799E-4</c:v>
                      </c:pt>
                      <c:pt idx="1294" formatCode="General">
                        <c:v>-9.2896777754361104E-4</c:v>
                      </c:pt>
                      <c:pt idx="1295" formatCode="General">
                        <c:v>-8.6854412950562504E-4</c:v>
                      </c:pt>
                      <c:pt idx="1296" formatCode="General">
                        <c:v>-8.7703726627468405E-4</c:v>
                      </c:pt>
                      <c:pt idx="1297" formatCode="General">
                        <c:v>-8.7701713576330501E-4</c:v>
                      </c:pt>
                      <c:pt idx="1298" formatCode="General">
                        <c:v>-8.79129116914244E-4</c:v>
                      </c:pt>
                      <c:pt idx="1299" formatCode="General">
                        <c:v>-9.0887994155351996E-4</c:v>
                      </c:pt>
                      <c:pt idx="1300" formatCode="General">
                        <c:v>-8.8798506919788905E-4</c:v>
                      </c:pt>
                      <c:pt idx="1301" formatCode="General">
                        <c:v>-8.5951086834016297E-4</c:v>
                      </c:pt>
                      <c:pt idx="1302" formatCode="General">
                        <c:v>-8.8162701958124901E-4</c:v>
                      </c:pt>
                      <c:pt idx="1303" formatCode="General">
                        <c:v>-8.9950025371959299E-4</c:v>
                      </c:pt>
                      <c:pt idx="1304" formatCode="General">
                        <c:v>-8.6091233143139104E-4</c:v>
                      </c:pt>
                      <c:pt idx="1305" formatCode="General">
                        <c:v>-8.92711395280593E-4</c:v>
                      </c:pt>
                      <c:pt idx="1306" formatCode="General">
                        <c:v>-8.90199347909723E-4</c:v>
                      </c:pt>
                      <c:pt idx="1307" formatCode="General">
                        <c:v>-9.0190478840023402E-4</c:v>
                      </c:pt>
                      <c:pt idx="1308" formatCode="General">
                        <c:v>-8.8187413892684501E-4</c:v>
                      </c:pt>
                      <c:pt idx="1309" formatCode="General">
                        <c:v>-8.5485477646432095E-4</c:v>
                      </c:pt>
                      <c:pt idx="1310" formatCode="General">
                        <c:v>-8.6541961118653701E-4</c:v>
                      </c:pt>
                      <c:pt idx="1311" formatCode="General">
                        <c:v>-8.7373911368662598E-4</c:v>
                      </c:pt>
                      <c:pt idx="1312" formatCode="General">
                        <c:v>-8.6680158683766998E-4</c:v>
                      </c:pt>
                      <c:pt idx="1313" formatCode="General">
                        <c:v>-8.6593863074689104E-4</c:v>
                      </c:pt>
                      <c:pt idx="1314" formatCode="General">
                        <c:v>-9.0622699491815502E-4</c:v>
                      </c:pt>
                      <c:pt idx="1315" formatCode="General">
                        <c:v>-8.5870590951012799E-4</c:v>
                      </c:pt>
                      <c:pt idx="1316" formatCode="General">
                        <c:v>-8.7346143213213603E-4</c:v>
                      </c:pt>
                      <c:pt idx="1317" formatCode="General">
                        <c:v>-8.4927613212585295E-4</c:v>
                      </c:pt>
                      <c:pt idx="1318" formatCode="General">
                        <c:v>-8.6394880831930701E-4</c:v>
                      </c:pt>
                      <c:pt idx="1319" formatCode="General">
                        <c:v>-8.3439944445967695E-4</c:v>
                      </c:pt>
                      <c:pt idx="1320" formatCode="General">
                        <c:v>-8.2983364243925401E-4</c:v>
                      </c:pt>
                      <c:pt idx="1321" formatCode="General">
                        <c:v>-8.32508775534703E-4</c:v>
                      </c:pt>
                      <c:pt idx="1322" formatCode="General">
                        <c:v>-8.6756323539337701E-4</c:v>
                      </c:pt>
                      <c:pt idx="1323" formatCode="General">
                        <c:v>-8.7315425948209305E-4</c:v>
                      </c:pt>
                      <c:pt idx="1324" formatCode="General">
                        <c:v>-8.8334843306458804E-4</c:v>
                      </c:pt>
                      <c:pt idx="1325" formatCode="General">
                        <c:v>-8.8673723183544696E-4</c:v>
                      </c:pt>
                      <c:pt idx="1326" formatCode="General">
                        <c:v>-8.8204374292864601E-4</c:v>
                      </c:pt>
                      <c:pt idx="1327" formatCode="General">
                        <c:v>-8.4697040134917498E-4</c:v>
                      </c:pt>
                      <c:pt idx="1328" formatCode="General">
                        <c:v>-8.8235200251375297E-4</c:v>
                      </c:pt>
                      <c:pt idx="1329" formatCode="General">
                        <c:v>-8.6272918289339196E-4</c:v>
                      </c:pt>
                      <c:pt idx="1330" formatCode="General">
                        <c:v>-8.5055514939497297E-4</c:v>
                      </c:pt>
                      <c:pt idx="1331" formatCode="General">
                        <c:v>-8.2105351993654995E-4</c:v>
                      </c:pt>
                      <c:pt idx="1332" formatCode="General">
                        <c:v>-8.2756203017512098E-4</c:v>
                      </c:pt>
                      <c:pt idx="1333" formatCode="General">
                        <c:v>-8.4376476464696304E-4</c:v>
                      </c:pt>
                      <c:pt idx="1334" formatCode="General">
                        <c:v>-8.0116615103550796E-4</c:v>
                      </c:pt>
                      <c:pt idx="1335" formatCode="General">
                        <c:v>-8.3621697905842296E-4</c:v>
                      </c:pt>
                      <c:pt idx="1336" formatCode="General">
                        <c:v>-8.5513694316581503E-4</c:v>
                      </c:pt>
                      <c:pt idx="1337" formatCode="General">
                        <c:v>-8.2733684104918496E-4</c:v>
                      </c:pt>
                      <c:pt idx="1338" formatCode="General">
                        <c:v>-7.9266499979890805E-4</c:v>
                      </c:pt>
                      <c:pt idx="1339" formatCode="General">
                        <c:v>-8.2788285282934604E-4</c:v>
                      </c:pt>
                      <c:pt idx="1340" formatCode="General">
                        <c:v>-8.1698911392611795E-4</c:v>
                      </c:pt>
                      <c:pt idx="1341" formatCode="General">
                        <c:v>-8.5043596088357201E-4</c:v>
                      </c:pt>
                      <c:pt idx="1342" formatCode="General">
                        <c:v>-8.2782658735436299E-4</c:v>
                      </c:pt>
                      <c:pt idx="1343" formatCode="General">
                        <c:v>-8.2343737420306903E-4</c:v>
                      </c:pt>
                      <c:pt idx="1344" formatCode="General">
                        <c:v>-8.1675077265524001E-4</c:v>
                      </c:pt>
                      <c:pt idx="1345" formatCode="General">
                        <c:v>-8.1700689397417702E-4</c:v>
                      </c:pt>
                      <c:pt idx="1346" formatCode="General">
                        <c:v>-8.2996566337588504E-4</c:v>
                      </c:pt>
                      <c:pt idx="1347" formatCode="General">
                        <c:v>-7.8667778573423598E-4</c:v>
                      </c:pt>
                      <c:pt idx="1348" formatCode="General">
                        <c:v>-7.8663437636200702E-4</c:v>
                      </c:pt>
                      <c:pt idx="1349" formatCode="General">
                        <c:v>-7.7937542292185E-4</c:v>
                      </c:pt>
                      <c:pt idx="1350" formatCode="General">
                        <c:v>-8.2475797534463597E-4</c:v>
                      </c:pt>
                      <c:pt idx="1351" formatCode="General">
                        <c:v>-8.3551405065773504E-4</c:v>
                      </c:pt>
                      <c:pt idx="1352" formatCode="General">
                        <c:v>-8.0837183341657003E-4</c:v>
                      </c:pt>
                      <c:pt idx="1353" formatCode="General">
                        <c:v>-7.82948956844384E-4</c:v>
                      </c:pt>
                      <c:pt idx="1354" formatCode="General">
                        <c:v>-8.2234550580042903E-4</c:v>
                      </c:pt>
                      <c:pt idx="1355" formatCode="General">
                        <c:v>-8.0149321008662899E-4</c:v>
                      </c:pt>
                      <c:pt idx="1356" formatCode="General">
                        <c:v>-8.2513710602746197E-4</c:v>
                      </c:pt>
                      <c:pt idx="1357" formatCode="General">
                        <c:v>-8.1335600617526602E-4</c:v>
                      </c:pt>
                      <c:pt idx="1358" formatCode="General">
                        <c:v>-7.8363612001033304E-4</c:v>
                      </c:pt>
                      <c:pt idx="1359" formatCode="General">
                        <c:v>-7.9357986044364503E-4</c:v>
                      </c:pt>
                      <c:pt idx="1360" formatCode="General">
                        <c:v>-7.9588824163380305E-4</c:v>
                      </c:pt>
                      <c:pt idx="1361" formatCode="General">
                        <c:v>-7.9489787368491405E-4</c:v>
                      </c:pt>
                      <c:pt idx="1362" formatCode="General">
                        <c:v>-8.09777068491721E-4</c:v>
                      </c:pt>
                      <c:pt idx="1363" formatCode="General">
                        <c:v>-7.9891757475336904E-4</c:v>
                      </c:pt>
                      <c:pt idx="1364" formatCode="General">
                        <c:v>-7.7506229044304795E-4</c:v>
                      </c:pt>
                      <c:pt idx="1365" formatCode="General">
                        <c:v>-7.7924711858712E-4</c:v>
                      </c:pt>
                      <c:pt idx="1366" formatCode="General">
                        <c:v>-7.6181945581780999E-4</c:v>
                      </c:pt>
                      <c:pt idx="1367" formatCode="General">
                        <c:v>-8.1171552440544004E-4</c:v>
                      </c:pt>
                      <c:pt idx="1368" formatCode="General">
                        <c:v>-7.7904025964127099E-4</c:v>
                      </c:pt>
                      <c:pt idx="1369" formatCode="General">
                        <c:v>-7.9051225761998898E-4</c:v>
                      </c:pt>
                      <c:pt idx="1370" formatCode="General">
                        <c:v>-7.8906959922972497E-4</c:v>
                      </c:pt>
                      <c:pt idx="1371" formatCode="General">
                        <c:v>-7.8018453482716005E-4</c:v>
                      </c:pt>
                      <c:pt idx="1372" formatCode="General">
                        <c:v>-7.7673501934020703E-4</c:v>
                      </c:pt>
                      <c:pt idx="1373" formatCode="General">
                        <c:v>-7.4028640017352999E-4</c:v>
                      </c:pt>
                      <c:pt idx="1374" formatCode="General">
                        <c:v>-7.9102051420831701E-4</c:v>
                      </c:pt>
                      <c:pt idx="1375" formatCode="General">
                        <c:v>-7.6001160078563999E-4</c:v>
                      </c:pt>
                      <c:pt idx="1376" formatCode="General">
                        <c:v>-7.8355215302601696E-4</c:v>
                      </c:pt>
                      <c:pt idx="1377" formatCode="General">
                        <c:v>-7.7591886264417799E-4</c:v>
                      </c:pt>
                      <c:pt idx="1378" formatCode="General">
                        <c:v>-7.6376448314825296E-4</c:v>
                      </c:pt>
                      <c:pt idx="1379" formatCode="General">
                        <c:v>-7.7987385116213897E-4</c:v>
                      </c:pt>
                      <c:pt idx="1380" formatCode="General">
                        <c:v>-7.9172078215810303E-4</c:v>
                      </c:pt>
                      <c:pt idx="1381" formatCode="General">
                        <c:v>-8.0318126044075103E-4</c:v>
                      </c:pt>
                      <c:pt idx="1382" formatCode="General">
                        <c:v>-6.9858233915665101E-4</c:v>
                      </c:pt>
                      <c:pt idx="1383" formatCode="General">
                        <c:v>-7.1977810021889299E-4</c:v>
                      </c:pt>
                      <c:pt idx="1384" formatCode="General">
                        <c:v>-7.73938561059895E-4</c:v>
                      </c:pt>
                      <c:pt idx="1385" formatCode="General">
                        <c:v>-7.8982256331222003E-4</c:v>
                      </c:pt>
                      <c:pt idx="1386" formatCode="General">
                        <c:v>-7.5062413969384002E-4</c:v>
                      </c:pt>
                      <c:pt idx="1387" formatCode="General">
                        <c:v>-7.1797691519610396E-4</c:v>
                      </c:pt>
                      <c:pt idx="1388" formatCode="General">
                        <c:v>-7.4846097309665702E-4</c:v>
                      </c:pt>
                      <c:pt idx="1389" formatCode="General">
                        <c:v>-7.3874666591294705E-4</c:v>
                      </c:pt>
                      <c:pt idx="1390" formatCode="General">
                        <c:v>-7.3181965460180601E-4</c:v>
                      </c:pt>
                      <c:pt idx="1391" formatCode="General">
                        <c:v>-7.4444418272561603E-4</c:v>
                      </c:pt>
                      <c:pt idx="1392" formatCode="General">
                        <c:v>-7.2746964849906002E-4</c:v>
                      </c:pt>
                      <c:pt idx="1393" formatCode="General">
                        <c:v>-7.3148110086455995E-4</c:v>
                      </c:pt>
                      <c:pt idx="1394" formatCode="General">
                        <c:v>-7.24367693123597E-4</c:v>
                      </c:pt>
                      <c:pt idx="1395" formatCode="General">
                        <c:v>-7.3915792162418099E-4</c:v>
                      </c:pt>
                      <c:pt idx="1396" formatCode="General">
                        <c:v>-6.9525746881312701E-4</c:v>
                      </c:pt>
                      <c:pt idx="1397" formatCode="General">
                        <c:v>-7.1331914642405996E-4</c:v>
                      </c:pt>
                      <c:pt idx="1398" formatCode="General">
                        <c:v>-7.1599573051600704E-4</c:v>
                      </c:pt>
                      <c:pt idx="1399" formatCode="General">
                        <c:v>-7.3196800036842203E-4</c:v>
                      </c:pt>
                      <c:pt idx="1400" formatCode="General">
                        <c:v>-7.2292134488345498E-4</c:v>
                      </c:pt>
                      <c:pt idx="1401" formatCode="General">
                        <c:v>-7.0728206266882504E-4</c:v>
                      </c:pt>
                      <c:pt idx="1402" formatCode="General">
                        <c:v>-7.2348144881769101E-4</c:v>
                      </c:pt>
                      <c:pt idx="1403" formatCode="General">
                        <c:v>-7.168544032164E-4</c:v>
                      </c:pt>
                      <c:pt idx="1404" formatCode="General">
                        <c:v>-6.9121151208345697E-4</c:v>
                      </c:pt>
                      <c:pt idx="1405" formatCode="General">
                        <c:v>-6.9252269729854702E-4</c:v>
                      </c:pt>
                      <c:pt idx="1406" formatCode="General">
                        <c:v>-7.2563037478652105E-4</c:v>
                      </c:pt>
                      <c:pt idx="1407" formatCode="General">
                        <c:v>-6.9968780325996001E-4</c:v>
                      </c:pt>
                      <c:pt idx="1408" formatCode="General">
                        <c:v>-6.9669512090923195E-4</c:v>
                      </c:pt>
                      <c:pt idx="1409" formatCode="General">
                        <c:v>-7.0541361713951495E-4</c:v>
                      </c:pt>
                      <c:pt idx="1410" formatCode="General">
                        <c:v>-6.8001767320886397E-4</c:v>
                      </c:pt>
                      <c:pt idx="1411" formatCode="General">
                        <c:v>-6.9171255113909501E-4</c:v>
                      </c:pt>
                      <c:pt idx="1412" formatCode="General">
                        <c:v>-6.9825180508740602E-4</c:v>
                      </c:pt>
                      <c:pt idx="1413" formatCode="General">
                        <c:v>-6.7504666533264705E-4</c:v>
                      </c:pt>
                      <c:pt idx="1414" formatCode="General">
                        <c:v>-6.9802184573966196E-4</c:v>
                      </c:pt>
                      <c:pt idx="1415" formatCode="General">
                        <c:v>-6.59763441060846E-4</c:v>
                      </c:pt>
                      <c:pt idx="1416" formatCode="General">
                        <c:v>-6.87204982658576E-4</c:v>
                      </c:pt>
                      <c:pt idx="1417" formatCode="General">
                        <c:v>-6.6864126490604305E-4</c:v>
                      </c:pt>
                      <c:pt idx="1418" formatCode="General">
                        <c:v>-6.68533976497328E-4</c:v>
                      </c:pt>
                      <c:pt idx="1419" formatCode="General">
                        <c:v>-6.4657431077951401E-4</c:v>
                      </c:pt>
                      <c:pt idx="1420" formatCode="General">
                        <c:v>-6.7999501615925695E-4</c:v>
                      </c:pt>
                      <c:pt idx="1421" formatCode="General">
                        <c:v>-6.9510064626993203E-4</c:v>
                      </c:pt>
                      <c:pt idx="1422" formatCode="General">
                        <c:v>-6.6283015016567503E-4</c:v>
                      </c:pt>
                      <c:pt idx="1423" formatCode="General">
                        <c:v>-6.7078401390927001E-4</c:v>
                      </c:pt>
                      <c:pt idx="1424" formatCode="General">
                        <c:v>-6.4315803320755195E-4</c:v>
                      </c:pt>
                      <c:pt idx="1425" formatCode="General">
                        <c:v>-6.41995773904512E-4</c:v>
                      </c:pt>
                      <c:pt idx="1426" formatCode="General">
                        <c:v>-6.5361109304109199E-4</c:v>
                      </c:pt>
                      <c:pt idx="1427" formatCode="General">
                        <c:v>-6.5123499052839205E-4</c:v>
                      </c:pt>
                      <c:pt idx="1428" formatCode="General">
                        <c:v>-6.5950337689565897E-4</c:v>
                      </c:pt>
                      <c:pt idx="1429" formatCode="General">
                        <c:v>-6.2672743522831703E-4</c:v>
                      </c:pt>
                      <c:pt idx="1430" formatCode="General">
                        <c:v>-6.5347736362413803E-4</c:v>
                      </c:pt>
                      <c:pt idx="1431" formatCode="General">
                        <c:v>-6.8965689693578397E-4</c:v>
                      </c:pt>
                      <c:pt idx="1432" formatCode="General">
                        <c:v>-6.3850482305684601E-4</c:v>
                      </c:pt>
                      <c:pt idx="1433" formatCode="General">
                        <c:v>-6.2996881356471197E-4</c:v>
                      </c:pt>
                      <c:pt idx="1434" formatCode="General">
                        <c:v>-6.5208076042738098E-4</c:v>
                      </c:pt>
                      <c:pt idx="1435" formatCode="General">
                        <c:v>-6.6511117776793202E-4</c:v>
                      </c:pt>
                      <c:pt idx="1436" formatCode="General">
                        <c:v>-6.3882020137417603E-4</c:v>
                      </c:pt>
                      <c:pt idx="1437" formatCode="General">
                        <c:v>-6.65377164126237E-4</c:v>
                      </c:pt>
                      <c:pt idx="1438" formatCode="General">
                        <c:v>-6.3030839522570904E-4</c:v>
                      </c:pt>
                      <c:pt idx="1439" formatCode="General">
                        <c:v>-6.1721182668443705E-4</c:v>
                      </c:pt>
                      <c:pt idx="1440" formatCode="General">
                        <c:v>-6.4249820287172997E-4</c:v>
                      </c:pt>
                      <c:pt idx="1441" formatCode="General">
                        <c:v>-6.0239266082160597E-4</c:v>
                      </c:pt>
                      <c:pt idx="1442" formatCode="General">
                        <c:v>-6.7414222588214803E-4</c:v>
                      </c:pt>
                      <c:pt idx="1443" formatCode="General">
                        <c:v>-6.5847319640967099E-4</c:v>
                      </c:pt>
                      <c:pt idx="1444" formatCode="General">
                        <c:v>-6.6086250123502702E-4</c:v>
                      </c:pt>
                      <c:pt idx="1445" formatCode="General">
                        <c:v>-5.9785016117862798E-4</c:v>
                      </c:pt>
                      <c:pt idx="1446" formatCode="General">
                        <c:v>-5.8972490311356204E-4</c:v>
                      </c:pt>
                      <c:pt idx="1447" formatCode="General">
                        <c:v>-6.4440918132779401E-4</c:v>
                      </c:pt>
                      <c:pt idx="1448" formatCode="General">
                        <c:v>-6.2699978562647896E-4</c:v>
                      </c:pt>
                      <c:pt idx="1449" formatCode="General">
                        <c:v>-6.1234606113803902E-4</c:v>
                      </c:pt>
                      <c:pt idx="1450" formatCode="General">
                        <c:v>-6.2803891555004E-4</c:v>
                      </c:pt>
                      <c:pt idx="1451" formatCode="General">
                        <c:v>-6.1230256500643802E-4</c:v>
                      </c:pt>
                      <c:pt idx="1452" formatCode="General">
                        <c:v>-6.3179412804140601E-4</c:v>
                      </c:pt>
                      <c:pt idx="1453" formatCode="General">
                        <c:v>-5.9994086478685105E-4</c:v>
                      </c:pt>
                      <c:pt idx="1454" formatCode="General">
                        <c:v>-6.1926557792409999E-4</c:v>
                      </c:pt>
                      <c:pt idx="1455" formatCode="General">
                        <c:v>-6.2303417915851903E-4</c:v>
                      </c:pt>
                      <c:pt idx="1456" formatCode="General">
                        <c:v>-6.1012947864269595E-4</c:v>
                      </c:pt>
                      <c:pt idx="1457" formatCode="General">
                        <c:v>-6.6738107740369401E-4</c:v>
                      </c:pt>
                      <c:pt idx="1458" formatCode="General">
                        <c:v>-6.2286038397670095E-4</c:v>
                      </c:pt>
                      <c:pt idx="1459" formatCode="General">
                        <c:v>-6.0091681717823096E-4</c:v>
                      </c:pt>
                      <c:pt idx="1460" formatCode="General">
                        <c:v>-6.2736637896703795E-4</c:v>
                      </c:pt>
                      <c:pt idx="1461" formatCode="General">
                        <c:v>-6.2351853126193103E-4</c:v>
                      </c:pt>
                      <c:pt idx="1462" formatCode="General">
                        <c:v>-6.1062718781535504E-4</c:v>
                      </c:pt>
                      <c:pt idx="1463" formatCode="General">
                        <c:v>-5.9001618586424095E-4</c:v>
                      </c:pt>
                      <c:pt idx="1464" formatCode="General">
                        <c:v>-5.6757811129266097E-4</c:v>
                      </c:pt>
                      <c:pt idx="1465" formatCode="General">
                        <c:v>-6.1972578257215097E-4</c:v>
                      </c:pt>
                      <c:pt idx="1466" formatCode="General">
                        <c:v>-5.7752849543949304E-4</c:v>
                      </c:pt>
                      <c:pt idx="1467" formatCode="General">
                        <c:v>-5.6022216142647698E-4</c:v>
                      </c:pt>
                      <c:pt idx="1468" formatCode="General">
                        <c:v>-6.10258393476737E-4</c:v>
                      </c:pt>
                      <c:pt idx="1469" formatCode="General">
                        <c:v>-5.6339048245346898E-4</c:v>
                      </c:pt>
                      <c:pt idx="1470" formatCode="General">
                        <c:v>-6.1078839692520898E-4</c:v>
                      </c:pt>
                      <c:pt idx="1471" formatCode="General">
                        <c:v>-5.83014615447939E-4</c:v>
                      </c:pt>
                      <c:pt idx="1472" formatCode="General">
                        <c:v>-6.0018559729099904E-4</c:v>
                      </c:pt>
                      <c:pt idx="1473" formatCode="General">
                        <c:v>-5.70626457359449E-4</c:v>
                      </c:pt>
                      <c:pt idx="1474" formatCode="General">
                        <c:v>-5.6458501291044901E-4</c:v>
                      </c:pt>
                      <c:pt idx="1475" formatCode="General">
                        <c:v>-5.66876330220551E-4</c:v>
                      </c:pt>
                      <c:pt idx="1476" formatCode="General">
                        <c:v>-5.8443632300188395E-4</c:v>
                      </c:pt>
                      <c:pt idx="1477" formatCode="General">
                        <c:v>-5.63491040607865E-4</c:v>
                      </c:pt>
                      <c:pt idx="1478" formatCode="General">
                        <c:v>-5.84744915083991E-4</c:v>
                      </c:pt>
                      <c:pt idx="1479" formatCode="General">
                        <c:v>-5.8364048917135399E-4</c:v>
                      </c:pt>
                      <c:pt idx="1480" formatCode="General">
                        <c:v>-5.5128665698976999E-4</c:v>
                      </c:pt>
                      <c:pt idx="1481" formatCode="General">
                        <c:v>-6.1085570697107195E-4</c:v>
                      </c:pt>
                      <c:pt idx="1482" formatCode="General">
                        <c:v>-5.4936796656604404E-4</c:v>
                      </c:pt>
                      <c:pt idx="1483" formatCode="General">
                        <c:v>-5.6848013234451296E-4</c:v>
                      </c:pt>
                      <c:pt idx="1484" formatCode="General">
                        <c:v>-5.59847498153779E-4</c:v>
                      </c:pt>
                      <c:pt idx="1485" formatCode="General">
                        <c:v>-5.7303510597002697E-4</c:v>
                      </c:pt>
                      <c:pt idx="1486" formatCode="General">
                        <c:v>-5.8040504853632999E-4</c:v>
                      </c:pt>
                      <c:pt idx="1487" formatCode="General">
                        <c:v>-5.8143422543387104E-4</c:v>
                      </c:pt>
                      <c:pt idx="1488" formatCode="General">
                        <c:v>-5.7314946116534702E-4</c:v>
                      </c:pt>
                      <c:pt idx="1489" formatCode="General">
                        <c:v>-5.9846657683203101E-4</c:v>
                      </c:pt>
                      <c:pt idx="1490" formatCode="General">
                        <c:v>-5.8093070586533603E-4</c:v>
                      </c:pt>
                      <c:pt idx="1491" formatCode="General">
                        <c:v>-5.6654347052382105E-4</c:v>
                      </c:pt>
                      <c:pt idx="1492" formatCode="General">
                        <c:v>-5.83730193923225E-4</c:v>
                      </c:pt>
                      <c:pt idx="1493" formatCode="General">
                        <c:v>-5.7995065568956403E-4</c:v>
                      </c:pt>
                      <c:pt idx="1494" formatCode="General">
                        <c:v>-5.8660242338651495E-4</c:v>
                      </c:pt>
                      <c:pt idx="1495" formatCode="General">
                        <c:v>-5.9236280231322197E-4</c:v>
                      </c:pt>
                      <c:pt idx="1496" formatCode="General">
                        <c:v>-5.8475028724458303E-4</c:v>
                      </c:pt>
                      <c:pt idx="1497" formatCode="General">
                        <c:v>-5.5015932264330198E-4</c:v>
                      </c:pt>
                      <c:pt idx="1498" formatCode="General">
                        <c:v>-5.4869777101916204E-4</c:v>
                      </c:pt>
                      <c:pt idx="1499" formatCode="General">
                        <c:v>-5.1812113918902204E-4</c:v>
                      </c:pt>
                      <c:pt idx="1500" formatCode="General">
                        <c:v>-5.6163634367267898E-4</c:v>
                      </c:pt>
                      <c:pt idx="1501" formatCode="General">
                        <c:v>-5.4426060142058095E-4</c:v>
                      </c:pt>
                      <c:pt idx="1502" formatCode="General">
                        <c:v>-5.69688725805467E-4</c:v>
                      </c:pt>
                      <c:pt idx="1503" formatCode="General">
                        <c:v>-5.6186581099886197E-4</c:v>
                      </c:pt>
                      <c:pt idx="1504" formatCode="General">
                        <c:v>-5.6200380152545695E-4</c:v>
                      </c:pt>
                      <c:pt idx="1505" formatCode="General">
                        <c:v>-5.4510204152220397E-4</c:v>
                      </c:pt>
                      <c:pt idx="1506" formatCode="General">
                        <c:v>-5.3519299390137004E-4</c:v>
                      </c:pt>
                      <c:pt idx="1507" formatCode="General">
                        <c:v>-5.4052841656937803E-4</c:v>
                      </c:pt>
                      <c:pt idx="1508" formatCode="General">
                        <c:v>-5.2193146794327202E-4</c:v>
                      </c:pt>
                      <c:pt idx="1509" formatCode="General">
                        <c:v>-5.31482310465043E-4</c:v>
                      </c:pt>
                      <c:pt idx="1510" formatCode="General">
                        <c:v>-5.4291073221758601E-4</c:v>
                      </c:pt>
                      <c:pt idx="1511" formatCode="General">
                        <c:v>-5.42474932875884E-4</c:v>
                      </c:pt>
                      <c:pt idx="1512" formatCode="General">
                        <c:v>-5.4030080154395595E-4</c:v>
                      </c:pt>
                      <c:pt idx="1513" formatCode="General">
                        <c:v>-5.5948337337355305E-4</c:v>
                      </c:pt>
                      <c:pt idx="1514" formatCode="General">
                        <c:v>-5.4058042224589702E-4</c:v>
                      </c:pt>
                      <c:pt idx="1515" formatCode="General">
                        <c:v>-5.4570729531742902E-4</c:v>
                      </c:pt>
                      <c:pt idx="1516" formatCode="General">
                        <c:v>-5.3683538356322702E-4</c:v>
                      </c:pt>
                      <c:pt idx="1517" formatCode="General">
                        <c:v>-5.2022284020033995E-4</c:v>
                      </c:pt>
                      <c:pt idx="1518" formatCode="General">
                        <c:v>-5.13466810402525E-4</c:v>
                      </c:pt>
                      <c:pt idx="1519" formatCode="General">
                        <c:v>-5.3836120143190404E-4</c:v>
                      </c:pt>
                      <c:pt idx="1520" formatCode="General">
                        <c:v>-5.3343034496047901E-4</c:v>
                      </c:pt>
                      <c:pt idx="1521" formatCode="General">
                        <c:v>-5.5039477281546196E-4</c:v>
                      </c:pt>
                      <c:pt idx="1522" formatCode="General">
                        <c:v>-5.2312069027615705E-4</c:v>
                      </c:pt>
                      <c:pt idx="1523" formatCode="General">
                        <c:v>-5.1803574509100899E-4</c:v>
                      </c:pt>
                      <c:pt idx="1524" formatCode="General">
                        <c:v>-5.39398882334729E-4</c:v>
                      </c:pt>
                      <c:pt idx="1525" formatCode="General">
                        <c:v>-5.4531035512024703E-4</c:v>
                      </c:pt>
                      <c:pt idx="1526" formatCode="General">
                        <c:v>-5.3395896468852401E-4</c:v>
                      </c:pt>
                      <c:pt idx="1527" formatCode="General">
                        <c:v>-5.6316998312458595E-4</c:v>
                      </c:pt>
                      <c:pt idx="1528" formatCode="General">
                        <c:v>-5.2993291166527603E-4</c:v>
                      </c:pt>
                      <c:pt idx="1529" formatCode="General">
                        <c:v>-5.3269444863361898E-4</c:v>
                      </c:pt>
                      <c:pt idx="1530" formatCode="General">
                        <c:v>-5.2708012607774598E-4</c:v>
                      </c:pt>
                      <c:pt idx="1531" formatCode="General">
                        <c:v>-5.2347033523171896E-4</c:v>
                      </c:pt>
                      <c:pt idx="1532" formatCode="General">
                        <c:v>-5.2432786670446796E-4</c:v>
                      </c:pt>
                      <c:pt idx="1533" formatCode="General">
                        <c:v>-5.1703539537591397E-4</c:v>
                      </c:pt>
                      <c:pt idx="1534" formatCode="General">
                        <c:v>-5.2591900118337297E-4</c:v>
                      </c:pt>
                      <c:pt idx="1535" formatCode="General">
                        <c:v>-5.1023822655322604E-4</c:v>
                      </c:pt>
                      <c:pt idx="1536" formatCode="General">
                        <c:v>-5.202474031713E-4</c:v>
                      </c:pt>
                      <c:pt idx="1537" formatCode="General">
                        <c:v>-5.1697868149330002E-4</c:v>
                      </c:pt>
                      <c:pt idx="1538" formatCode="General">
                        <c:v>-5.2704946238756902E-4</c:v>
                      </c:pt>
                      <c:pt idx="1539" formatCode="General">
                        <c:v>-5.3068793213777697E-4</c:v>
                      </c:pt>
                      <c:pt idx="1540" formatCode="General">
                        <c:v>-4.8945674449389198E-4</c:v>
                      </c:pt>
                      <c:pt idx="1541" formatCode="General">
                        <c:v>-4.9927532092707298E-4</c:v>
                      </c:pt>
                      <c:pt idx="1542" formatCode="General">
                        <c:v>-5.1642464680630895E-4</c:v>
                      </c:pt>
                      <c:pt idx="1543" formatCode="General">
                        <c:v>-5.2189571735092896E-4</c:v>
                      </c:pt>
                      <c:pt idx="1544" formatCode="General">
                        <c:v>-5.2132365960737195E-4</c:v>
                      </c:pt>
                      <c:pt idx="1545" formatCode="General">
                        <c:v>-5.2953908718081702E-4</c:v>
                      </c:pt>
                      <c:pt idx="1546" formatCode="General">
                        <c:v>-4.8731988400619903E-4</c:v>
                      </c:pt>
                      <c:pt idx="1547" formatCode="General">
                        <c:v>-5.2518201275243096E-4</c:v>
                      </c:pt>
                      <c:pt idx="1548" formatCode="General">
                        <c:v>-4.9025935294637595E-4</c:v>
                      </c:pt>
                      <c:pt idx="1549" formatCode="General">
                        <c:v>-5.2376413024287E-4</c:v>
                      </c:pt>
                      <c:pt idx="1550" formatCode="General">
                        <c:v>-4.68304315492398E-4</c:v>
                      </c:pt>
                      <c:pt idx="1551" formatCode="General">
                        <c:v>-5.1524523119460903E-4</c:v>
                      </c:pt>
                      <c:pt idx="1552" formatCode="General">
                        <c:v>-5.4384342289320105E-4</c:v>
                      </c:pt>
                      <c:pt idx="1553" formatCode="General">
                        <c:v>-4.6224338706452002E-4</c:v>
                      </c:pt>
                      <c:pt idx="1554" formatCode="General">
                        <c:v>-5.1723580611653095E-4</c:v>
                      </c:pt>
                      <c:pt idx="1555" formatCode="General">
                        <c:v>-5.1238898997696598E-4</c:v>
                      </c:pt>
                      <c:pt idx="1556" formatCode="General">
                        <c:v>-5.0175602951253696E-4</c:v>
                      </c:pt>
                      <c:pt idx="1557" formatCode="General">
                        <c:v>-4.9004336054654901E-4</c:v>
                      </c:pt>
                      <c:pt idx="1558" formatCode="General">
                        <c:v>-4.85393318465627E-4</c:v>
                      </c:pt>
                      <c:pt idx="1559" formatCode="General">
                        <c:v>-4.6949931136975199E-4</c:v>
                      </c:pt>
                      <c:pt idx="1560" formatCode="General">
                        <c:v>-4.9009390749665696E-4</c:v>
                      </c:pt>
                      <c:pt idx="1561" formatCode="General">
                        <c:v>-4.7185034385963299E-4</c:v>
                      </c:pt>
                      <c:pt idx="1562" formatCode="General">
                        <c:v>-4.7175253483239401E-4</c:v>
                      </c:pt>
                      <c:pt idx="1563" formatCode="General">
                        <c:v>-4.9105902345309305E-4</c:v>
                      </c:pt>
                      <c:pt idx="1564" formatCode="General">
                        <c:v>-4.51127276930221E-4</c:v>
                      </c:pt>
                      <c:pt idx="1565" formatCode="General">
                        <c:v>-4.7990297249146099E-4</c:v>
                      </c:pt>
                      <c:pt idx="1566" formatCode="General">
                        <c:v>-5.0785023075427497E-4</c:v>
                      </c:pt>
                      <c:pt idx="1567" formatCode="General">
                        <c:v>-4.7072726285719201E-4</c:v>
                      </c:pt>
                      <c:pt idx="1568" formatCode="General">
                        <c:v>-4.7171671208225499E-4</c:v>
                      </c:pt>
                      <c:pt idx="1569" formatCode="General">
                        <c:v>-4.8411022637382398E-4</c:v>
                      </c:pt>
                      <c:pt idx="1570" formatCode="General">
                        <c:v>-4.91434904277854E-4</c:v>
                      </c:pt>
                      <c:pt idx="1571" formatCode="General">
                        <c:v>-4.7628840986042197E-4</c:v>
                      </c:pt>
                      <c:pt idx="1572" formatCode="General">
                        <c:v>-4.78735409728929E-4</c:v>
                      </c:pt>
                      <c:pt idx="1573" formatCode="General">
                        <c:v>-4.6916061423711998E-4</c:v>
                      </c:pt>
                      <c:pt idx="1574" formatCode="General">
                        <c:v>-4.58750318806056E-4</c:v>
                      </c:pt>
                      <c:pt idx="1575" formatCode="General">
                        <c:v>-5.0951824179014198E-4</c:v>
                      </c:pt>
                      <c:pt idx="1576" formatCode="General">
                        <c:v>-4.6901004830047702E-4</c:v>
                      </c:pt>
                      <c:pt idx="1577" formatCode="General">
                        <c:v>-4.8955861457301397E-4</c:v>
                      </c:pt>
                      <c:pt idx="1578" formatCode="General">
                        <c:v>-4.68228523730847E-4</c:v>
                      </c:pt>
                      <c:pt idx="1579" formatCode="General">
                        <c:v>-4.8415347648093302E-4</c:v>
                      </c:pt>
                      <c:pt idx="1580" formatCode="General">
                        <c:v>-4.6073200548295902E-4</c:v>
                      </c:pt>
                      <c:pt idx="1581" formatCode="General">
                        <c:v>-4.8028966739890498E-4</c:v>
                      </c:pt>
                      <c:pt idx="1582" formatCode="General">
                        <c:v>-4.7257971978039202E-4</c:v>
                      </c:pt>
                      <c:pt idx="1583" formatCode="General">
                        <c:v>-4.4974513381118E-4</c:v>
                      </c:pt>
                      <c:pt idx="1584" formatCode="General">
                        <c:v>-4.55593711042375E-4</c:v>
                      </c:pt>
                      <c:pt idx="1585" formatCode="General">
                        <c:v>-4.8094976665241098E-4</c:v>
                      </c:pt>
                      <c:pt idx="1586" formatCode="General">
                        <c:v>-4.55202008695094E-4</c:v>
                      </c:pt>
                      <c:pt idx="1587" formatCode="General">
                        <c:v>-4.56991740214411E-4</c:v>
                      </c:pt>
                      <c:pt idx="1588" formatCode="General">
                        <c:v>-4.8100482759778099E-4</c:v>
                      </c:pt>
                      <c:pt idx="1589" formatCode="General">
                        <c:v>-4.7112962828908301E-4</c:v>
                      </c:pt>
                      <c:pt idx="1590" formatCode="General">
                        <c:v>-4.5003160152073501E-4</c:v>
                      </c:pt>
                      <c:pt idx="1591" formatCode="General">
                        <c:v>-4.2671327314430601E-4</c:v>
                      </c:pt>
                      <c:pt idx="1592" formatCode="General">
                        <c:v>-4.5343097995627298E-4</c:v>
                      </c:pt>
                      <c:pt idx="1593" formatCode="General">
                        <c:v>-4.6349716960179701E-4</c:v>
                      </c:pt>
                      <c:pt idx="1594" formatCode="General">
                        <c:v>-4.3807400061610498E-4</c:v>
                      </c:pt>
                      <c:pt idx="1595" formatCode="General">
                        <c:v>-4.9485175862084196E-4</c:v>
                      </c:pt>
                      <c:pt idx="1596" formatCode="General">
                        <c:v>-4.49015574782798E-4</c:v>
                      </c:pt>
                      <c:pt idx="1597" formatCode="General">
                        <c:v>-4.34254578305107E-4</c:v>
                      </c:pt>
                      <c:pt idx="1598" formatCode="General">
                        <c:v>-4.5165968464365501E-4</c:v>
                      </c:pt>
                      <c:pt idx="1599" formatCode="General">
                        <c:v>-4.6964405544393798E-4</c:v>
                      </c:pt>
                      <c:pt idx="1600" formatCode="General">
                        <c:v>-4.5638114506345702E-4</c:v>
                      </c:pt>
                      <c:pt idx="1601" formatCode="General">
                        <c:v>-4.5142341359182502E-4</c:v>
                      </c:pt>
                      <c:pt idx="1602" formatCode="General">
                        <c:v>-4.5137509009641298E-4</c:v>
                      </c:pt>
                      <c:pt idx="1603" formatCode="General">
                        <c:v>-4.2613736034772501E-4</c:v>
                      </c:pt>
                      <c:pt idx="1604" formatCode="General">
                        <c:v>-4.3460248456455702E-4</c:v>
                      </c:pt>
                      <c:pt idx="1605" formatCode="General">
                        <c:v>-4.6123815072567098E-4</c:v>
                      </c:pt>
                      <c:pt idx="1606" formatCode="General">
                        <c:v>-4.5743524401873497E-4</c:v>
                      </c:pt>
                      <c:pt idx="1607" formatCode="General">
                        <c:v>-4.6305841658079202E-4</c:v>
                      </c:pt>
                      <c:pt idx="1608" formatCode="General">
                        <c:v>-4.5851811305402002E-4</c:v>
                      </c:pt>
                      <c:pt idx="1609" formatCode="General">
                        <c:v>-5.00237796153834E-4</c:v>
                      </c:pt>
                      <c:pt idx="1610" formatCode="General">
                        <c:v>-4.8926442644346604E-4</c:v>
                      </c:pt>
                      <c:pt idx="1611" formatCode="General">
                        <c:v>-4.4942205601319202E-4</c:v>
                      </c:pt>
                      <c:pt idx="1612" formatCode="General">
                        <c:v>-4.6775669361096998E-4</c:v>
                      </c:pt>
                      <c:pt idx="1613" formatCode="General">
                        <c:v>-4.1762557244583301E-4</c:v>
                      </c:pt>
                      <c:pt idx="1614" formatCode="General">
                        <c:v>-4.6526796773086501E-4</c:v>
                      </c:pt>
                      <c:pt idx="1615" formatCode="General">
                        <c:v>-4.3950456941178802E-4</c:v>
                      </c:pt>
                      <c:pt idx="1616" formatCode="General">
                        <c:v>-4.56235234445388E-4</c:v>
                      </c:pt>
                      <c:pt idx="1617" formatCode="General">
                        <c:v>-4.38864485224181E-4</c:v>
                      </c:pt>
                      <c:pt idx="1618" formatCode="General">
                        <c:v>-4.6643442822431901E-4</c:v>
                      </c:pt>
                      <c:pt idx="1619" formatCode="General">
                        <c:v>-4.60014104853338E-4</c:v>
                      </c:pt>
                      <c:pt idx="1620" formatCode="General">
                        <c:v>-4.3145107801224398E-4</c:v>
                      </c:pt>
                      <c:pt idx="1621" formatCode="General">
                        <c:v>-4.1887868497807298E-4</c:v>
                      </c:pt>
                      <c:pt idx="1622" formatCode="General">
                        <c:v>-4.2240977935699197E-4</c:v>
                      </c:pt>
                      <c:pt idx="1623" formatCode="General">
                        <c:v>-4.1919684132887299E-4</c:v>
                      </c:pt>
                      <c:pt idx="1624" formatCode="General">
                        <c:v>-4.2926789742336402E-4</c:v>
                      </c:pt>
                      <c:pt idx="1625" formatCode="General">
                        <c:v>-4.1537712934794E-4</c:v>
                      </c:pt>
                      <c:pt idx="1626" formatCode="General">
                        <c:v>-4.3217289052537998E-4</c:v>
                      </c:pt>
                      <c:pt idx="1627" formatCode="General">
                        <c:v>-4.6418212746021398E-4</c:v>
                      </c:pt>
                      <c:pt idx="1628" formatCode="General">
                        <c:v>-4.3937166958003598E-4</c:v>
                      </c:pt>
                      <c:pt idx="1629" formatCode="General">
                        <c:v>-4.3968868085244499E-4</c:v>
                      </c:pt>
                      <c:pt idx="1630" formatCode="General">
                        <c:v>-4.1451760280415998E-4</c:v>
                      </c:pt>
                      <c:pt idx="1631" formatCode="General">
                        <c:v>-4.4585480214780502E-4</c:v>
                      </c:pt>
                      <c:pt idx="1632" formatCode="General">
                        <c:v>-4.3415243929425298E-4</c:v>
                      </c:pt>
                      <c:pt idx="1633" formatCode="General">
                        <c:v>-4.2564449703891998E-4</c:v>
                      </c:pt>
                      <c:pt idx="1634" formatCode="General">
                        <c:v>-3.79427767729837E-4</c:v>
                      </c:pt>
                      <c:pt idx="1635" formatCode="General">
                        <c:v>-4.2477049815795102E-4</c:v>
                      </c:pt>
                      <c:pt idx="1636" formatCode="General">
                        <c:v>-4.17986263754685E-4</c:v>
                      </c:pt>
                      <c:pt idx="1637" formatCode="General">
                        <c:v>-3.7439495080194299E-4</c:v>
                      </c:pt>
                      <c:pt idx="1638" formatCode="General">
                        <c:v>-4.2088088856580101E-4</c:v>
                      </c:pt>
                      <c:pt idx="1639" formatCode="General">
                        <c:v>-4.4776227182187299E-4</c:v>
                      </c:pt>
                      <c:pt idx="1640" formatCode="General">
                        <c:v>-4.3697293659117602E-4</c:v>
                      </c:pt>
                      <c:pt idx="1641" formatCode="General">
                        <c:v>-4.2302823104472501E-4</c:v>
                      </c:pt>
                      <c:pt idx="1642" formatCode="General">
                        <c:v>-4.1656586738661298E-4</c:v>
                      </c:pt>
                      <c:pt idx="1643" formatCode="General">
                        <c:v>-4.3719131461681803E-4</c:v>
                      </c:pt>
                      <c:pt idx="1644" formatCode="General">
                        <c:v>-4.0769054052703399E-4</c:v>
                      </c:pt>
                      <c:pt idx="1645" formatCode="General">
                        <c:v>-4.3679011772761601E-4</c:v>
                      </c:pt>
                      <c:pt idx="1646" formatCode="General">
                        <c:v>-4.15630709143113E-4</c:v>
                      </c:pt>
                      <c:pt idx="1647" formatCode="General">
                        <c:v>-4.4543407850483298E-4</c:v>
                      </c:pt>
                      <c:pt idx="1648" formatCode="General">
                        <c:v>-4.2257767114662102E-4</c:v>
                      </c:pt>
                      <c:pt idx="1649" formatCode="General">
                        <c:v>-4.3390367641725697E-4</c:v>
                      </c:pt>
                      <c:pt idx="1650" formatCode="General">
                        <c:v>-4.2764275544117202E-4</c:v>
                      </c:pt>
                      <c:pt idx="1651" formatCode="General">
                        <c:v>-4.4335604540518097E-4</c:v>
                      </c:pt>
                      <c:pt idx="1652" formatCode="General">
                        <c:v>-4.1727808085621201E-4</c:v>
                      </c:pt>
                      <c:pt idx="1653" formatCode="General">
                        <c:v>-4.0621058033286E-4</c:v>
                      </c:pt>
                      <c:pt idx="1654" formatCode="General">
                        <c:v>-4.1328269654495502E-4</c:v>
                      </c:pt>
                      <c:pt idx="1655" formatCode="General">
                        <c:v>-4.0748007089460501E-4</c:v>
                      </c:pt>
                      <c:pt idx="1656" formatCode="General">
                        <c:v>-4.3776054708076999E-4</c:v>
                      </c:pt>
                      <c:pt idx="1657" formatCode="General">
                        <c:v>-4.2522785084669602E-4</c:v>
                      </c:pt>
                      <c:pt idx="1658" formatCode="General">
                        <c:v>-4.17465240050907E-4</c:v>
                      </c:pt>
                      <c:pt idx="1659" formatCode="General">
                        <c:v>-4.1461529053743597E-4</c:v>
                      </c:pt>
                      <c:pt idx="1660" formatCode="General">
                        <c:v>-3.7895600841422202E-4</c:v>
                      </c:pt>
                      <c:pt idx="1661" formatCode="General">
                        <c:v>-4.25222206865831E-4</c:v>
                      </c:pt>
                      <c:pt idx="1662" formatCode="General">
                        <c:v>-4.2278639366053399E-4</c:v>
                      </c:pt>
                      <c:pt idx="1663" formatCode="General">
                        <c:v>-4.24827375768737E-4</c:v>
                      </c:pt>
                      <c:pt idx="1664" formatCode="General">
                        <c:v>-4.1175322790311202E-4</c:v>
                      </c:pt>
                      <c:pt idx="1665" formatCode="General">
                        <c:v>-4.0467776667646102E-4</c:v>
                      </c:pt>
                      <c:pt idx="1666" formatCode="General">
                        <c:v>-4.0150780357397603E-4</c:v>
                      </c:pt>
                      <c:pt idx="1667" formatCode="General">
                        <c:v>-3.9460728239207001E-4</c:v>
                      </c:pt>
                      <c:pt idx="1668" formatCode="General">
                        <c:v>-4.0871709800266302E-4</c:v>
                      </c:pt>
                      <c:pt idx="1669" formatCode="General">
                        <c:v>-3.7408330230594502E-4</c:v>
                      </c:pt>
                      <c:pt idx="1670" formatCode="General">
                        <c:v>-4.0580599322173697E-4</c:v>
                      </c:pt>
                      <c:pt idx="1671" formatCode="General">
                        <c:v>-4.0195015363022398E-4</c:v>
                      </c:pt>
                      <c:pt idx="1672" formatCode="General">
                        <c:v>-4.0294853586199099E-4</c:v>
                      </c:pt>
                      <c:pt idx="1673" formatCode="General">
                        <c:v>-4.2921905798536298E-4</c:v>
                      </c:pt>
                      <c:pt idx="1674" formatCode="General">
                        <c:v>-3.7561570747876702E-4</c:v>
                      </c:pt>
                      <c:pt idx="1675" formatCode="General">
                        <c:v>-3.8817261233015798E-4</c:v>
                      </c:pt>
                      <c:pt idx="1676" formatCode="General">
                        <c:v>-3.9147293955311502E-4</c:v>
                      </c:pt>
                      <c:pt idx="1677" formatCode="General">
                        <c:v>-3.8256567405535398E-4</c:v>
                      </c:pt>
                      <c:pt idx="1678" formatCode="General">
                        <c:v>-3.8800114971668199E-4</c:v>
                      </c:pt>
                      <c:pt idx="1679" formatCode="General">
                        <c:v>-3.84661168635652E-4</c:v>
                      </c:pt>
                      <c:pt idx="1680" formatCode="General">
                        <c:v>-3.8899172854268602E-4</c:v>
                      </c:pt>
                      <c:pt idx="1681" formatCode="General">
                        <c:v>-3.6723530799871501E-4</c:v>
                      </c:pt>
                      <c:pt idx="1682" formatCode="General">
                        <c:v>-3.5747760226893799E-4</c:v>
                      </c:pt>
                      <c:pt idx="1683" formatCode="General">
                        <c:v>-4.3120186241220901E-4</c:v>
                      </c:pt>
                      <c:pt idx="1684" formatCode="General">
                        <c:v>-3.9120620505561198E-4</c:v>
                      </c:pt>
                      <c:pt idx="1685" formatCode="General">
                        <c:v>-3.7323366753696E-4</c:v>
                      </c:pt>
                      <c:pt idx="1686" formatCode="General">
                        <c:v>-3.8439988150776799E-4</c:v>
                      </c:pt>
                      <c:pt idx="1687" formatCode="General">
                        <c:v>-3.8872802415562002E-4</c:v>
                      </c:pt>
                      <c:pt idx="1688" formatCode="General">
                        <c:v>-3.9171835399903098E-4</c:v>
                      </c:pt>
                      <c:pt idx="1689" formatCode="General">
                        <c:v>-3.4559817725759301E-4</c:v>
                      </c:pt>
                      <c:pt idx="1690" formatCode="General">
                        <c:v>-3.7411977440266598E-4</c:v>
                      </c:pt>
                      <c:pt idx="1691" formatCode="General">
                        <c:v>-3.7663674171343201E-4</c:v>
                      </c:pt>
                      <c:pt idx="1692" formatCode="General">
                        <c:v>-4.02702353192014E-4</c:v>
                      </c:pt>
                      <c:pt idx="1693" formatCode="General">
                        <c:v>-3.80182900704598E-4</c:v>
                      </c:pt>
                      <c:pt idx="1694" formatCode="General">
                        <c:v>-3.65688410334673E-4</c:v>
                      </c:pt>
                      <c:pt idx="1695" formatCode="General">
                        <c:v>-4.03039168612059E-4</c:v>
                      </c:pt>
                      <c:pt idx="1696" formatCode="General">
                        <c:v>-3.7556172743565902E-4</c:v>
                      </c:pt>
                      <c:pt idx="1697" formatCode="General">
                        <c:v>-4.0337980611434302E-4</c:v>
                      </c:pt>
                      <c:pt idx="1698" formatCode="General">
                        <c:v>-3.6733264243947E-4</c:v>
                      </c:pt>
                      <c:pt idx="1699" formatCode="General">
                        <c:v>-3.7013973971674501E-4</c:v>
                      </c:pt>
                      <c:pt idx="1700" formatCode="General">
                        <c:v>-3.6634304497889402E-4</c:v>
                      </c:pt>
                      <c:pt idx="1701" formatCode="General">
                        <c:v>-3.55639697245262E-4</c:v>
                      </c:pt>
                      <c:pt idx="1702" formatCode="General">
                        <c:v>-3.6424189751375202E-4</c:v>
                      </c:pt>
                      <c:pt idx="1703" formatCode="General">
                        <c:v>-3.7124407577311701E-4</c:v>
                      </c:pt>
                      <c:pt idx="1704" formatCode="General">
                        <c:v>-4.0849535681132098E-4</c:v>
                      </c:pt>
                      <c:pt idx="1705" formatCode="General">
                        <c:v>-3.9277974978367401E-4</c:v>
                      </c:pt>
                      <c:pt idx="1706" formatCode="General">
                        <c:v>-3.54492155547251E-4</c:v>
                      </c:pt>
                      <c:pt idx="1707" formatCode="General">
                        <c:v>-3.62152564574839E-4</c:v>
                      </c:pt>
                      <c:pt idx="1708" formatCode="General">
                        <c:v>-3.7734913359756099E-4</c:v>
                      </c:pt>
                      <c:pt idx="1709" formatCode="General">
                        <c:v>-3.8065297039809802E-4</c:v>
                      </c:pt>
                      <c:pt idx="1710" formatCode="General">
                        <c:v>-3.8194829690302399E-4</c:v>
                      </c:pt>
                      <c:pt idx="1711" formatCode="General">
                        <c:v>-3.6936305435196498E-4</c:v>
                      </c:pt>
                      <c:pt idx="1712" formatCode="General">
                        <c:v>-3.8506891474640099E-4</c:v>
                      </c:pt>
                      <c:pt idx="1713" formatCode="General">
                        <c:v>-3.8832741605506301E-4</c:v>
                      </c:pt>
                      <c:pt idx="1714" formatCode="General">
                        <c:v>-3.99649604401355E-4</c:v>
                      </c:pt>
                      <c:pt idx="1715" formatCode="General">
                        <c:v>-3.8409522021719001E-4</c:v>
                      </c:pt>
                      <c:pt idx="1716" formatCode="General">
                        <c:v>-3.66395240800163E-4</c:v>
                      </c:pt>
                      <c:pt idx="1717" formatCode="General">
                        <c:v>-3.8072144005425599E-4</c:v>
                      </c:pt>
                      <c:pt idx="1718" formatCode="General">
                        <c:v>-3.82414803797782E-4</c:v>
                      </c:pt>
                      <c:pt idx="1719" formatCode="General">
                        <c:v>-3.9170107319494701E-4</c:v>
                      </c:pt>
                      <c:pt idx="1720" formatCode="General">
                        <c:v>-3.96551631553861E-4</c:v>
                      </c:pt>
                      <c:pt idx="1721" formatCode="General">
                        <c:v>-3.6049060420450499E-4</c:v>
                      </c:pt>
                      <c:pt idx="1722" formatCode="General">
                        <c:v>-3.6042440892675799E-4</c:v>
                      </c:pt>
                      <c:pt idx="1723" formatCode="General">
                        <c:v>-3.90319044956414E-4</c:v>
                      </c:pt>
                      <c:pt idx="1724" formatCode="General">
                        <c:v>-3.7136564958725499E-4</c:v>
                      </c:pt>
                      <c:pt idx="1725" formatCode="General">
                        <c:v>-3.6979779232790402E-4</c:v>
                      </c:pt>
                      <c:pt idx="1726" formatCode="General">
                        <c:v>-3.93031637278142E-4</c:v>
                      </c:pt>
                      <c:pt idx="1727" formatCode="General">
                        <c:v>-3.8214014096597798E-4</c:v>
                      </c:pt>
                      <c:pt idx="1728" formatCode="General">
                        <c:v>-3.7720018670138401E-4</c:v>
                      </c:pt>
                      <c:pt idx="1729" formatCode="General">
                        <c:v>-4.0416892065695101E-4</c:v>
                      </c:pt>
                      <c:pt idx="1730" formatCode="General">
                        <c:v>-4.2278380109987202E-4</c:v>
                      </c:pt>
                      <c:pt idx="1731" formatCode="General">
                        <c:v>-3.8352139071221199E-4</c:v>
                      </c:pt>
                      <c:pt idx="1732" formatCode="General">
                        <c:v>-3.8556024845440903E-4</c:v>
                      </c:pt>
                      <c:pt idx="1733" formatCode="General">
                        <c:v>-3.8596333941212299E-4</c:v>
                      </c:pt>
                      <c:pt idx="1734" formatCode="General">
                        <c:v>-3.6493615408626702E-4</c:v>
                      </c:pt>
                      <c:pt idx="1735" formatCode="General">
                        <c:v>-4.0160031888111802E-4</c:v>
                      </c:pt>
                      <c:pt idx="1736" formatCode="General">
                        <c:v>-3.85658183363842E-4</c:v>
                      </c:pt>
                      <c:pt idx="1737" formatCode="General">
                        <c:v>-3.5653656436827701E-4</c:v>
                      </c:pt>
                      <c:pt idx="1738" formatCode="General">
                        <c:v>-3.5809080709316301E-4</c:v>
                      </c:pt>
                      <c:pt idx="1739" formatCode="General">
                        <c:v>-3.7082923457991998E-4</c:v>
                      </c:pt>
                      <c:pt idx="1740" formatCode="General">
                        <c:v>-3.5895663369661098E-4</c:v>
                      </c:pt>
                      <c:pt idx="1741" formatCode="General">
                        <c:v>-3.4519264010311301E-4</c:v>
                      </c:pt>
                      <c:pt idx="1742" formatCode="General">
                        <c:v>-3.7157358455018998E-4</c:v>
                      </c:pt>
                      <c:pt idx="1743" formatCode="General">
                        <c:v>-3.73828077936252E-4</c:v>
                      </c:pt>
                      <c:pt idx="1744" formatCode="General">
                        <c:v>-3.74211675993903E-4</c:v>
                      </c:pt>
                      <c:pt idx="1745" formatCode="General">
                        <c:v>-3.5129396644110198E-4</c:v>
                      </c:pt>
                      <c:pt idx="1746" formatCode="General">
                        <c:v>-3.80039276151123E-4</c:v>
                      </c:pt>
                      <c:pt idx="1747" formatCode="General">
                        <c:v>-4.0189648629710101E-4</c:v>
                      </c:pt>
                      <c:pt idx="1748" formatCode="General">
                        <c:v>-3.5886356902331502E-4</c:v>
                      </c:pt>
                      <c:pt idx="1749" formatCode="General">
                        <c:v>-3.5780267477158301E-4</c:v>
                      </c:pt>
                      <c:pt idx="1750" formatCode="General">
                        <c:v>-3.6796749772684701E-4</c:v>
                      </c:pt>
                      <c:pt idx="1751" formatCode="General">
                        <c:v>-3.6022656554258201E-4</c:v>
                      </c:pt>
                      <c:pt idx="1752" formatCode="General">
                        <c:v>-3.6956725561928502E-4</c:v>
                      </c:pt>
                      <c:pt idx="1753" formatCode="General">
                        <c:v>-3.8954077712259399E-4</c:v>
                      </c:pt>
                      <c:pt idx="1754" formatCode="General">
                        <c:v>-3.8647526109306199E-4</c:v>
                      </c:pt>
                      <c:pt idx="1755" formatCode="General">
                        <c:v>-3.70654735655249E-4</c:v>
                      </c:pt>
                      <c:pt idx="1756" formatCode="General">
                        <c:v>-3.5957861505698998E-4</c:v>
                      </c:pt>
                      <c:pt idx="1757" formatCode="General">
                        <c:v>-3.3728793498573599E-4</c:v>
                      </c:pt>
                      <c:pt idx="1758" formatCode="General">
                        <c:v>-3.62977495254619E-4</c:v>
                      </c:pt>
                      <c:pt idx="1759" formatCode="General">
                        <c:v>-3.7639551165294101E-4</c:v>
                      </c:pt>
                      <c:pt idx="1760" formatCode="General">
                        <c:v>-3.8256504554622702E-4</c:v>
                      </c:pt>
                      <c:pt idx="1761" formatCode="General">
                        <c:v>-3.9528523135406101E-4</c:v>
                      </c:pt>
                      <c:pt idx="1762" formatCode="General">
                        <c:v>-3.7107919716277701E-4</c:v>
                      </c:pt>
                      <c:pt idx="1763" formatCode="General">
                        <c:v>-3.6232057920187902E-4</c:v>
                      </c:pt>
                      <c:pt idx="1764" formatCode="General">
                        <c:v>-3.6035538712018902E-4</c:v>
                      </c:pt>
                      <c:pt idx="1765" formatCode="General">
                        <c:v>-3.4294070465076002E-4</c:v>
                      </c:pt>
                      <c:pt idx="1766" formatCode="General">
                        <c:v>-3.54187076686752E-4</c:v>
                      </c:pt>
                      <c:pt idx="1767" formatCode="General">
                        <c:v>-3.7378097536787299E-4</c:v>
                      </c:pt>
                      <c:pt idx="1768" formatCode="General">
                        <c:v>-3.7844966096076599E-4</c:v>
                      </c:pt>
                      <c:pt idx="1769" formatCode="General">
                        <c:v>-3.85088067801316E-4</c:v>
                      </c:pt>
                      <c:pt idx="1770" formatCode="General">
                        <c:v>-3.6954611389990503E-4</c:v>
                      </c:pt>
                      <c:pt idx="1771" formatCode="General">
                        <c:v>-3.9479480156001402E-4</c:v>
                      </c:pt>
                      <c:pt idx="1772" formatCode="General">
                        <c:v>-3.63682346126617E-4</c:v>
                      </c:pt>
                      <c:pt idx="1773" formatCode="General">
                        <c:v>-3.71091648679145E-4</c:v>
                      </c:pt>
                      <c:pt idx="1774" formatCode="General">
                        <c:v>-3.6304509893774102E-4</c:v>
                      </c:pt>
                      <c:pt idx="1775" formatCode="General">
                        <c:v>-3.7673267059459099E-4</c:v>
                      </c:pt>
                      <c:pt idx="1776" formatCode="General">
                        <c:v>-3.7563343133100298E-4</c:v>
                      </c:pt>
                      <c:pt idx="1777" formatCode="General">
                        <c:v>-3.4036307024244299E-4</c:v>
                      </c:pt>
                      <c:pt idx="1778" formatCode="General">
                        <c:v>-3.3856930915660699E-4</c:v>
                      </c:pt>
                      <c:pt idx="1779" formatCode="General">
                        <c:v>-3.6598440728443499E-4</c:v>
                      </c:pt>
                      <c:pt idx="1780" formatCode="General">
                        <c:v>-3.51754934598216E-4</c:v>
                      </c:pt>
                      <c:pt idx="1781" formatCode="General">
                        <c:v>-3.7730959576143502E-4</c:v>
                      </c:pt>
                      <c:pt idx="1782" formatCode="General">
                        <c:v>-3.6138519975567498E-4</c:v>
                      </c:pt>
                      <c:pt idx="1783" formatCode="General">
                        <c:v>-3.61936694938644E-4</c:v>
                      </c:pt>
                      <c:pt idx="1784" formatCode="General">
                        <c:v>-3.6814691896186198E-4</c:v>
                      </c:pt>
                      <c:pt idx="1785" formatCode="General">
                        <c:v>-3.6341244247805801E-4</c:v>
                      </c:pt>
                      <c:pt idx="1786" formatCode="General">
                        <c:v>-3.7349801802815698E-4</c:v>
                      </c:pt>
                      <c:pt idx="1787" formatCode="General">
                        <c:v>-3.3835190851912698E-4</c:v>
                      </c:pt>
                      <c:pt idx="1788" formatCode="General">
                        <c:v>-3.5615148992882703E-4</c:v>
                      </c:pt>
                      <c:pt idx="1789" formatCode="General">
                        <c:v>-3.6718386755511898E-4</c:v>
                      </c:pt>
                      <c:pt idx="1790" formatCode="General">
                        <c:v>-3.1928843533759202E-4</c:v>
                      </c:pt>
                      <c:pt idx="1791" formatCode="General">
                        <c:v>-3.5129621430602699E-4</c:v>
                      </c:pt>
                      <c:pt idx="1792" formatCode="General">
                        <c:v>-3.7031316684737201E-4</c:v>
                      </c:pt>
                      <c:pt idx="1793" formatCode="General">
                        <c:v>-3.5691370707352602E-4</c:v>
                      </c:pt>
                      <c:pt idx="1794" formatCode="General">
                        <c:v>-3.5353369349409798E-4</c:v>
                      </c:pt>
                      <c:pt idx="1795" formatCode="General">
                        <c:v>-3.5683562426848598E-4</c:v>
                      </c:pt>
                      <c:pt idx="1796" formatCode="General">
                        <c:v>-3.7883279091653399E-4</c:v>
                      </c:pt>
                      <c:pt idx="1797" formatCode="General">
                        <c:v>-3.5639274716868898E-4</c:v>
                      </c:pt>
                      <c:pt idx="1798" formatCode="General">
                        <c:v>-3.41011531488295E-4</c:v>
                      </c:pt>
                      <c:pt idx="1799" formatCode="General">
                        <c:v>-3.31414146977526E-4</c:v>
                      </c:pt>
                      <c:pt idx="1800" formatCode="General">
                        <c:v>-3.5697325362683699E-4</c:v>
                      </c:pt>
                      <c:pt idx="1801" formatCode="General">
                        <c:v>-3.7866606290637103E-4</c:v>
                      </c:pt>
                      <c:pt idx="1802" formatCode="General">
                        <c:v>-3.7353248669427699E-4</c:v>
                      </c:pt>
                      <c:pt idx="1803" formatCode="General">
                        <c:v>-3.3813181353998801E-4</c:v>
                      </c:pt>
                      <c:pt idx="1804" formatCode="General">
                        <c:v>-3.5975742602310502E-4</c:v>
                      </c:pt>
                      <c:pt idx="1805" formatCode="General">
                        <c:v>-3.3156341612870701E-4</c:v>
                      </c:pt>
                      <c:pt idx="1806" formatCode="General">
                        <c:v>-3.4974413528743997E-4</c:v>
                      </c:pt>
                      <c:pt idx="1807" formatCode="General">
                        <c:v>-3.4219201489502099E-4</c:v>
                      </c:pt>
                      <c:pt idx="1808" formatCode="General">
                        <c:v>-3.53713388826101E-4</c:v>
                      </c:pt>
                      <c:pt idx="1809" formatCode="General">
                        <c:v>-3.7205034707808602E-4</c:v>
                      </c:pt>
                      <c:pt idx="1810" formatCode="General">
                        <c:v>-3.6296725848214499E-4</c:v>
                      </c:pt>
                      <c:pt idx="1811" formatCode="General">
                        <c:v>-3.5672381466943801E-4</c:v>
                      </c:pt>
                      <c:pt idx="1812" formatCode="General">
                        <c:v>-3.4056009396525399E-4</c:v>
                      </c:pt>
                      <c:pt idx="1813" formatCode="General">
                        <c:v>-3.19596307174573E-4</c:v>
                      </c:pt>
                      <c:pt idx="1814" formatCode="General">
                        <c:v>-3.4658577901086699E-4</c:v>
                      </c:pt>
                      <c:pt idx="1815" formatCode="General">
                        <c:v>-3.64060625313973E-4</c:v>
                      </c:pt>
                      <c:pt idx="1816" formatCode="General">
                        <c:v>-3.4897832837085699E-4</c:v>
                      </c:pt>
                      <c:pt idx="1817" formatCode="General">
                        <c:v>-3.5211887334465799E-4</c:v>
                      </c:pt>
                      <c:pt idx="1818" formatCode="General">
                        <c:v>-3.3236325206259602E-4</c:v>
                      </c:pt>
                      <c:pt idx="1819" formatCode="General">
                        <c:v>-3.3135653717100298E-4</c:v>
                      </c:pt>
                      <c:pt idx="1820" formatCode="General">
                        <c:v>-3.5834632703482099E-4</c:v>
                      </c:pt>
                      <c:pt idx="1821" formatCode="General">
                        <c:v>-3.0159529659823798E-4</c:v>
                      </c:pt>
                      <c:pt idx="1822" formatCode="General">
                        <c:v>-3.1287544335190001E-4</c:v>
                      </c:pt>
                      <c:pt idx="1823" formatCode="General">
                        <c:v>-3.2899075043988599E-4</c:v>
                      </c:pt>
                      <c:pt idx="1824" formatCode="General">
                        <c:v>-3.1116056810712899E-4</c:v>
                      </c:pt>
                      <c:pt idx="1825" formatCode="General">
                        <c:v>-3.1099143962642602E-4</c:v>
                      </c:pt>
                      <c:pt idx="1826" formatCode="General">
                        <c:v>-3.2247394844807901E-4</c:v>
                      </c:pt>
                      <c:pt idx="1827" formatCode="General">
                        <c:v>-3.4642099866506699E-4</c:v>
                      </c:pt>
                      <c:pt idx="1828" formatCode="General">
                        <c:v>-3.4134301163759998E-4</c:v>
                      </c:pt>
                      <c:pt idx="1829" formatCode="General">
                        <c:v>-3.5247554648995598E-4</c:v>
                      </c:pt>
                      <c:pt idx="1830" formatCode="General">
                        <c:v>-3.1881367025850298E-4</c:v>
                      </c:pt>
                      <c:pt idx="1831" formatCode="General">
                        <c:v>-3.1393651292807898E-4</c:v>
                      </c:pt>
                      <c:pt idx="1832" formatCode="General">
                        <c:v>-3.3148799993851799E-4</c:v>
                      </c:pt>
                      <c:pt idx="1833" formatCode="General">
                        <c:v>-3.3442552149101602E-4</c:v>
                      </c:pt>
                      <c:pt idx="1834" formatCode="General">
                        <c:v>-3.19641073549717E-4</c:v>
                      </c:pt>
                      <c:pt idx="1835" formatCode="General">
                        <c:v>-3.4381968023486099E-4</c:v>
                      </c:pt>
                      <c:pt idx="1836" formatCode="General">
                        <c:v>-3.1667101276302602E-4</c:v>
                      </c:pt>
                      <c:pt idx="1837" formatCode="General">
                        <c:v>-3.2518068229504002E-4</c:v>
                      </c:pt>
                      <c:pt idx="1838" formatCode="General">
                        <c:v>-3.2127291637942899E-4</c:v>
                      </c:pt>
                      <c:pt idx="1839" formatCode="General">
                        <c:v>-3.2953375957315401E-4</c:v>
                      </c:pt>
                      <c:pt idx="1840" formatCode="General">
                        <c:v>-3.32590098647382E-4</c:v>
                      </c:pt>
                      <c:pt idx="1841" formatCode="General">
                        <c:v>-3.4103419272177901E-4</c:v>
                      </c:pt>
                      <c:pt idx="1842" formatCode="General">
                        <c:v>-3.1338737526007501E-4</c:v>
                      </c:pt>
                      <c:pt idx="1843" formatCode="General">
                        <c:v>-3.4094385122194402E-4</c:v>
                      </c:pt>
                      <c:pt idx="1844" formatCode="General">
                        <c:v>-3.2775568617885402E-4</c:v>
                      </c:pt>
                      <c:pt idx="1845" formatCode="General">
                        <c:v>-3.3478924956820101E-4</c:v>
                      </c:pt>
                      <c:pt idx="1846" formatCode="General">
                        <c:v>-3.1653086587868302E-4</c:v>
                      </c:pt>
                      <c:pt idx="1847" formatCode="General">
                        <c:v>-3.5222995767315499E-4</c:v>
                      </c:pt>
                      <c:pt idx="1848" formatCode="General">
                        <c:v>-3.2011564616171099E-4</c:v>
                      </c:pt>
                      <c:pt idx="1849" formatCode="General">
                        <c:v>-3.1280904954839001E-4</c:v>
                      </c:pt>
                      <c:pt idx="1850" formatCode="General">
                        <c:v>-3.3432040103707999E-4</c:v>
                      </c:pt>
                      <c:pt idx="1851" formatCode="General">
                        <c:v>-3.2826074062685903E-4</c:v>
                      </c:pt>
                      <c:pt idx="1852" formatCode="General">
                        <c:v>-2.9804248770908302E-4</c:v>
                      </c:pt>
                      <c:pt idx="1853" formatCode="General">
                        <c:v>-3.0785093147028201E-4</c:v>
                      </c:pt>
                      <c:pt idx="1854" formatCode="General">
                        <c:v>-3.39178457658583E-4</c:v>
                      </c:pt>
                      <c:pt idx="1855" formatCode="General">
                        <c:v>-3.2117965565821099E-4</c:v>
                      </c:pt>
                      <c:pt idx="1856" formatCode="General">
                        <c:v>-3.2554868800341601E-4</c:v>
                      </c:pt>
                      <c:pt idx="1857" formatCode="General">
                        <c:v>-3.2885031689358402E-4</c:v>
                      </c:pt>
                      <c:pt idx="1858" formatCode="General">
                        <c:v>-3.1967388742510099E-4</c:v>
                      </c:pt>
                      <c:pt idx="1859" formatCode="General">
                        <c:v>-3.3308821115538798E-4</c:v>
                      </c:pt>
                      <c:pt idx="1860" formatCode="General">
                        <c:v>-3.1360872179844501E-4</c:v>
                      </c:pt>
                      <c:pt idx="1861" formatCode="General">
                        <c:v>-3.1827201734797199E-4</c:v>
                      </c:pt>
                      <c:pt idx="1862" formatCode="General">
                        <c:v>-3.4477652229469998E-4</c:v>
                      </c:pt>
                      <c:pt idx="1863" formatCode="General">
                        <c:v>-3.28952591276975E-4</c:v>
                      </c:pt>
                      <c:pt idx="1864" formatCode="General">
                        <c:v>-3.1234421334310597E-4</c:v>
                      </c:pt>
                      <c:pt idx="1865" formatCode="General">
                        <c:v>-3.2693687573008502E-4</c:v>
                      </c:pt>
                      <c:pt idx="1866" formatCode="General">
                        <c:v>-3.3846481483319302E-4</c:v>
                      </c:pt>
                      <c:pt idx="1867" formatCode="General">
                        <c:v>-3.2532955085579101E-4</c:v>
                      </c:pt>
                      <c:pt idx="1868" formatCode="General">
                        <c:v>-3.3797958487087398E-4</c:v>
                      </c:pt>
                      <c:pt idx="1869" formatCode="General">
                        <c:v>-3.14116972900618E-4</c:v>
                      </c:pt>
                      <c:pt idx="1870" formatCode="General">
                        <c:v>-2.8098190785360699E-4</c:v>
                      </c:pt>
                      <c:pt idx="1871" formatCode="General">
                        <c:v>-3.2636918821857302E-4</c:v>
                      </c:pt>
                      <c:pt idx="1872" formatCode="General">
                        <c:v>-3.1859850726564303E-4</c:v>
                      </c:pt>
                      <c:pt idx="1873" formatCode="General">
                        <c:v>-3.4856553526700098E-4</c:v>
                      </c:pt>
                      <c:pt idx="1874" formatCode="General">
                        <c:v>-3.4794142291253197E-4</c:v>
                      </c:pt>
                      <c:pt idx="1875" formatCode="General">
                        <c:v>-3.256877718675E-4</c:v>
                      </c:pt>
                      <c:pt idx="1876" formatCode="General">
                        <c:v>-3.3242731838120301E-4</c:v>
                      </c:pt>
                      <c:pt idx="1877" formatCode="General">
                        <c:v>-3.2547702362921801E-4</c:v>
                      </c:pt>
                      <c:pt idx="1878" formatCode="General">
                        <c:v>-3.11894485900505E-4</c:v>
                      </c:pt>
                      <c:pt idx="1879" formatCode="General">
                        <c:v>-3.2612021773862899E-4</c:v>
                      </c:pt>
                      <c:pt idx="1880" formatCode="General">
                        <c:v>-3.5427331610011603E-4</c:v>
                      </c:pt>
                      <c:pt idx="1881" formatCode="General">
                        <c:v>-3.4849396196863698E-4</c:v>
                      </c:pt>
                      <c:pt idx="1882" formatCode="General">
                        <c:v>-3.2171582032956099E-4</c:v>
                      </c:pt>
                      <c:pt idx="1883" formatCode="General">
                        <c:v>-3.2654537575914702E-4</c:v>
                      </c:pt>
                      <c:pt idx="1884" formatCode="General">
                        <c:v>-3.1569210185620502E-4</c:v>
                      </c:pt>
                      <c:pt idx="1885" formatCode="General">
                        <c:v>-3.2503820810897199E-4</c:v>
                      </c:pt>
                      <c:pt idx="1886" formatCode="General">
                        <c:v>-3.3443361235038901E-4</c:v>
                      </c:pt>
                      <c:pt idx="1887" formatCode="General">
                        <c:v>-3.1141877142923499E-4</c:v>
                      </c:pt>
                      <c:pt idx="1888" formatCode="General">
                        <c:v>-2.86101160555839E-4</c:v>
                      </c:pt>
                      <c:pt idx="1889" formatCode="General">
                        <c:v>-2.9708780243430999E-4</c:v>
                      </c:pt>
                      <c:pt idx="1890" formatCode="General">
                        <c:v>-2.5940027672891199E-4</c:v>
                      </c:pt>
                      <c:pt idx="1891" formatCode="General">
                        <c:v>-2.7581112808611002E-4</c:v>
                      </c:pt>
                      <c:pt idx="1892" formatCode="General">
                        <c:v>-3.1573664524314602E-4</c:v>
                      </c:pt>
                      <c:pt idx="1893" formatCode="General">
                        <c:v>-2.9337601367790102E-4</c:v>
                      </c:pt>
                      <c:pt idx="1894" formatCode="General">
                        <c:v>-3.01917036202932E-4</c:v>
                      </c:pt>
                      <c:pt idx="1895" formatCode="General">
                        <c:v>-2.9123970655860199E-4</c:v>
                      </c:pt>
                      <c:pt idx="1896" formatCode="General">
                        <c:v>-3.2808887581753902E-4</c:v>
                      </c:pt>
                      <c:pt idx="1897" formatCode="General">
                        <c:v>-3.11839297867016E-4</c:v>
                      </c:pt>
                      <c:pt idx="1898" formatCode="General">
                        <c:v>-3.0729285139255202E-4</c:v>
                      </c:pt>
                      <c:pt idx="1899" formatCode="General">
                        <c:v>-2.78953969918114E-4</c:v>
                      </c:pt>
                      <c:pt idx="1900" formatCode="General">
                        <c:v>-2.7295627533004298E-4</c:v>
                      </c:pt>
                      <c:pt idx="1901" formatCode="General">
                        <c:v>-3.1968735560089398E-4</c:v>
                      </c:pt>
                      <c:pt idx="1902" formatCode="General">
                        <c:v>-3.3053921990975401E-4</c:v>
                      </c:pt>
                      <c:pt idx="1903" formatCode="General">
                        <c:v>-3.0338877675066902E-4</c:v>
                      </c:pt>
                      <c:pt idx="1904" formatCode="General">
                        <c:v>-2.9919397225322401E-4</c:v>
                      </c:pt>
                      <c:pt idx="1905" formatCode="General">
                        <c:v>-2.6106658508526898E-4</c:v>
                      </c:pt>
                      <c:pt idx="1906" formatCode="General">
                        <c:v>-3.0512712776624499E-4</c:v>
                      </c:pt>
                      <c:pt idx="1907" formatCode="General">
                        <c:v>-3.0526346134513799E-4</c:v>
                      </c:pt>
                      <c:pt idx="1908" formatCode="General">
                        <c:v>-2.95839883016387E-4</c:v>
                      </c:pt>
                      <c:pt idx="1909" formatCode="General">
                        <c:v>-3.0510575607049599E-4</c:v>
                      </c:pt>
                      <c:pt idx="1910" formatCode="General">
                        <c:v>-3.2003711759244702E-4</c:v>
                      </c:pt>
                      <c:pt idx="1911" formatCode="General">
                        <c:v>-3.1865089361840499E-4</c:v>
                      </c:pt>
                      <c:pt idx="1912" formatCode="General">
                        <c:v>-3.0934685108515401E-4</c:v>
                      </c:pt>
                      <c:pt idx="1913" formatCode="General">
                        <c:v>-3.1687839756168999E-4</c:v>
                      </c:pt>
                      <c:pt idx="1914" formatCode="General">
                        <c:v>-3.1380570261054798E-4</c:v>
                      </c:pt>
                      <c:pt idx="1915" formatCode="General">
                        <c:v>-3.1793348251023598E-4</c:v>
                      </c:pt>
                      <c:pt idx="1916" formatCode="General">
                        <c:v>-3.2706389089347498E-4</c:v>
                      </c:pt>
                      <c:pt idx="1917" formatCode="General">
                        <c:v>-3.24011358890499E-4</c:v>
                      </c:pt>
                      <c:pt idx="1918" formatCode="General">
                        <c:v>-3.3099614803641902E-4</c:v>
                      </c:pt>
                      <c:pt idx="1919" formatCode="General">
                        <c:v>-3.1841993909225103E-4</c:v>
                      </c:pt>
                      <c:pt idx="1920" formatCode="General">
                        <c:v>-3.21428002239229E-4</c:v>
                      </c:pt>
                      <c:pt idx="1921" formatCode="General">
                        <c:v>-2.91121041086187E-4</c:v>
                      </c:pt>
                      <c:pt idx="1922" formatCode="General">
                        <c:v>-2.84726224311473E-4</c:v>
                      </c:pt>
                      <c:pt idx="1923" formatCode="General">
                        <c:v>-2.8402421507282101E-4</c:v>
                      </c:pt>
                      <c:pt idx="1924" formatCode="General">
                        <c:v>-3.2793454023012999E-4</c:v>
                      </c:pt>
                      <c:pt idx="1925" formatCode="General">
                        <c:v>-2.91440716374007E-4</c:v>
                      </c:pt>
                      <c:pt idx="1926" formatCode="General">
                        <c:v>-3.1736255289813398E-4</c:v>
                      </c:pt>
                      <c:pt idx="1927" formatCode="General">
                        <c:v>-2.8877676726101202E-4</c:v>
                      </c:pt>
                      <c:pt idx="1928" formatCode="General">
                        <c:v>-2.9049038308555998E-4</c:v>
                      </c:pt>
                      <c:pt idx="1929" formatCode="General">
                        <c:v>-3.3119617632533602E-4</c:v>
                      </c:pt>
                      <c:pt idx="1930" formatCode="General">
                        <c:v>-3.1060471150238497E-4</c:v>
                      </c:pt>
                      <c:pt idx="1931" formatCode="General">
                        <c:v>-2.8922682130210598E-4</c:v>
                      </c:pt>
                      <c:pt idx="1932" formatCode="General">
                        <c:v>-3.0805994034384599E-4</c:v>
                      </c:pt>
                      <c:pt idx="1933" formatCode="General">
                        <c:v>-2.9224213310590202E-4</c:v>
                      </c:pt>
                      <c:pt idx="1934" formatCode="General">
                        <c:v>-2.9832664157678499E-4</c:v>
                      </c:pt>
                      <c:pt idx="1935" formatCode="General">
                        <c:v>-3.25580682099484E-4</c:v>
                      </c:pt>
                      <c:pt idx="1936" formatCode="General">
                        <c:v>-3.1127416241833399E-4</c:v>
                      </c:pt>
                      <c:pt idx="1937" formatCode="General">
                        <c:v>-2.9072394680153198E-4</c:v>
                      </c:pt>
                      <c:pt idx="1938" formatCode="General">
                        <c:v>-3.2001934841493102E-4</c:v>
                      </c:pt>
                      <c:pt idx="1939" formatCode="General">
                        <c:v>-3.3205833889788402E-4</c:v>
                      </c:pt>
                      <c:pt idx="1940" formatCode="General">
                        <c:v>-2.9088937327422898E-4</c:v>
                      </c:pt>
                      <c:pt idx="1941" formatCode="General">
                        <c:v>-2.97843446684117E-4</c:v>
                      </c:pt>
                      <c:pt idx="1942" formatCode="General">
                        <c:v>-2.91997368677683E-4</c:v>
                      </c:pt>
                      <c:pt idx="1943" formatCode="General">
                        <c:v>-3.0096406496203898E-4</c:v>
                      </c:pt>
                      <c:pt idx="1944" formatCode="General">
                        <c:v>-2.7880213525248302E-4</c:v>
                      </c:pt>
                      <c:pt idx="1945" formatCode="General">
                        <c:v>-3.1230021810271498E-4</c:v>
                      </c:pt>
                      <c:pt idx="1946" formatCode="General">
                        <c:v>-2.9136861824819398E-4</c:v>
                      </c:pt>
                      <c:pt idx="1947" formatCode="General">
                        <c:v>-3.0394754964694498E-4</c:v>
                      </c:pt>
                      <c:pt idx="1948" formatCode="General">
                        <c:v>-3.0284880374472403E-4</c:v>
                      </c:pt>
                      <c:pt idx="1949" formatCode="General">
                        <c:v>-2.8239496188693202E-4</c:v>
                      </c:pt>
                      <c:pt idx="1950" formatCode="General">
                        <c:v>-2.9125982681037303E-4</c:v>
                      </c:pt>
                      <c:pt idx="1951" formatCode="General">
                        <c:v>-2.8122513927539403E-4</c:v>
                      </c:pt>
                      <c:pt idx="1952" formatCode="General">
                        <c:v>-2.7491843658206198E-4</c:v>
                      </c:pt>
                      <c:pt idx="1953" formatCode="General">
                        <c:v>-2.6337377254383301E-4</c:v>
                      </c:pt>
                      <c:pt idx="1954" formatCode="General">
                        <c:v>-2.99058946263451E-4</c:v>
                      </c:pt>
                      <c:pt idx="1955" formatCode="General">
                        <c:v>-2.6265408874085898E-4</c:v>
                      </c:pt>
                      <c:pt idx="1956" formatCode="General">
                        <c:v>-2.8332666183976803E-4</c:v>
                      </c:pt>
                      <c:pt idx="1957" formatCode="General">
                        <c:v>-2.6947246927910498E-4</c:v>
                      </c:pt>
                      <c:pt idx="1958" formatCode="General">
                        <c:v>-2.9556826742494098E-4</c:v>
                      </c:pt>
                      <c:pt idx="1959" formatCode="General">
                        <c:v>-2.7059518147551099E-4</c:v>
                      </c:pt>
                      <c:pt idx="1960" formatCode="General">
                        <c:v>-2.9298237768958198E-4</c:v>
                      </c:pt>
                      <c:pt idx="1961" formatCode="General">
                        <c:v>-3.0565396440393699E-4</c:v>
                      </c:pt>
                      <c:pt idx="1962" formatCode="General">
                        <c:v>-3.0363108921505099E-4</c:v>
                      </c:pt>
                      <c:pt idx="1963" formatCode="General">
                        <c:v>-2.9815665017655501E-4</c:v>
                      </c:pt>
                      <c:pt idx="1964" formatCode="General">
                        <c:v>-2.9183775668149299E-4</c:v>
                      </c:pt>
                      <c:pt idx="1965" formatCode="General">
                        <c:v>-2.8642090217708598E-4</c:v>
                      </c:pt>
                      <c:pt idx="1966" formatCode="General">
                        <c:v>-2.8925264605592598E-4</c:v>
                      </c:pt>
                      <c:pt idx="1967" formatCode="General">
                        <c:v>-3.1634808517775199E-4</c:v>
                      </c:pt>
                      <c:pt idx="1968" formatCode="General">
                        <c:v>-3.0589724794910099E-4</c:v>
                      </c:pt>
                      <c:pt idx="1969" formatCode="General">
                        <c:v>-2.91773273358413E-4</c:v>
                      </c:pt>
                      <c:pt idx="1970" formatCode="General">
                        <c:v>-3.0367619897489202E-4</c:v>
                      </c:pt>
                      <c:pt idx="1971" formatCode="General">
                        <c:v>-2.9294830885890299E-4</c:v>
                      </c:pt>
                      <c:pt idx="1972" formatCode="General">
                        <c:v>-2.8405381224999398E-4</c:v>
                      </c:pt>
                      <c:pt idx="1973" formatCode="General">
                        <c:v>-2.9863885224477101E-4</c:v>
                      </c:pt>
                      <c:pt idx="1974" formatCode="General">
                        <c:v>-2.6973001802911301E-4</c:v>
                      </c:pt>
                      <c:pt idx="1975" formatCode="General">
                        <c:v>-3.1794100801798197E-4</c:v>
                      </c:pt>
                      <c:pt idx="1976" formatCode="General">
                        <c:v>-2.9633557623686899E-4</c:v>
                      </c:pt>
                      <c:pt idx="1977" formatCode="General">
                        <c:v>-3.20687852089976E-4</c:v>
                      </c:pt>
                      <c:pt idx="1978" formatCode="General">
                        <c:v>-2.8172060984285201E-4</c:v>
                      </c:pt>
                      <c:pt idx="1979" formatCode="General">
                        <c:v>-3.0363635765637102E-4</c:v>
                      </c:pt>
                      <c:pt idx="1980" formatCode="General">
                        <c:v>-2.9461177263737901E-4</c:v>
                      </c:pt>
                      <c:pt idx="1981" formatCode="General">
                        <c:v>-2.8584436579815901E-4</c:v>
                      </c:pt>
                      <c:pt idx="1982" formatCode="General">
                        <c:v>-2.8306169488086301E-4</c:v>
                      </c:pt>
                      <c:pt idx="1983" formatCode="General">
                        <c:v>-2.6107640080798701E-4</c:v>
                      </c:pt>
                      <c:pt idx="1984" formatCode="General">
                        <c:v>-2.3264666395154401E-4</c:v>
                      </c:pt>
                      <c:pt idx="1985" formatCode="General">
                        <c:v>-2.8734601676576901E-4</c:v>
                      </c:pt>
                      <c:pt idx="1986" formatCode="General">
                        <c:v>-2.7200050294095402E-4</c:v>
                      </c:pt>
                      <c:pt idx="1987" formatCode="General">
                        <c:v>-2.6860867912817301E-4</c:v>
                      </c:pt>
                      <c:pt idx="1988" formatCode="General">
                        <c:v>-2.6453123398572802E-4</c:v>
                      </c:pt>
                      <c:pt idx="1989" formatCode="General">
                        <c:v>-2.8498442235936499E-4</c:v>
                      </c:pt>
                      <c:pt idx="1990" formatCode="General">
                        <c:v>-2.8711414069169299E-4</c:v>
                      </c:pt>
                      <c:pt idx="1991" formatCode="General">
                        <c:v>-2.6217672779745097E-4</c:v>
                      </c:pt>
                      <c:pt idx="1992" formatCode="General">
                        <c:v>-3.01456076213952E-4</c:v>
                      </c:pt>
                      <c:pt idx="1993" formatCode="General">
                        <c:v>-2.9350752848561397E-4</c:v>
                      </c:pt>
                      <c:pt idx="1994" formatCode="General">
                        <c:v>-3.22469843614796E-4</c:v>
                      </c:pt>
                      <c:pt idx="1995" formatCode="General">
                        <c:v>-2.7737451604740402E-4</c:v>
                      </c:pt>
                      <c:pt idx="1996" formatCode="General">
                        <c:v>-3.1699569344086E-4</c:v>
                      </c:pt>
                      <c:pt idx="1997" formatCode="General">
                        <c:v>-2.7874169200064802E-4</c:v>
                      </c:pt>
                      <c:pt idx="1998" formatCode="General">
                        <c:v>-2.5291359039905799E-4</c:v>
                      </c:pt>
                      <c:pt idx="1999" formatCode="General">
                        <c:v>-2.55279199863628E-4</c:v>
                      </c:pt>
                      <c:pt idx="2000" formatCode="General">
                        <c:v>-2.61539506813021E-4</c:v>
                      </c:pt>
                      <c:pt idx="2001" formatCode="General">
                        <c:v>-3.0124226803275101E-4</c:v>
                      </c:pt>
                      <c:pt idx="2002" formatCode="General">
                        <c:v>-2.69031883719525E-4</c:v>
                      </c:pt>
                      <c:pt idx="2003" formatCode="General">
                        <c:v>-2.7126492214445401E-4</c:v>
                      </c:pt>
                      <c:pt idx="2004" formatCode="General">
                        <c:v>-2.5122986466315602E-4</c:v>
                      </c:pt>
                      <c:pt idx="2005" formatCode="General">
                        <c:v>-2.5635500631298398E-4</c:v>
                      </c:pt>
                      <c:pt idx="2006" formatCode="General">
                        <c:v>-2.87635797619886E-4</c:v>
                      </c:pt>
                      <c:pt idx="2007" formatCode="General">
                        <c:v>-2.6391424466047099E-4</c:v>
                      </c:pt>
                      <c:pt idx="2008" formatCode="General">
                        <c:v>-2.7672167600483502E-4</c:v>
                      </c:pt>
                      <c:pt idx="2009" formatCode="General">
                        <c:v>-2.5884187414967099E-4</c:v>
                      </c:pt>
                      <c:pt idx="2010" formatCode="General">
                        <c:v>-2.6087833284743698E-4</c:v>
                      </c:pt>
                      <c:pt idx="2011" formatCode="General">
                        <c:v>-2.9462770668331597E-4</c:v>
                      </c:pt>
                      <c:pt idx="2012" formatCode="General">
                        <c:v>-2.8374599195946201E-4</c:v>
                      </c:pt>
                      <c:pt idx="2013" formatCode="General">
                        <c:v>-2.48941951539621E-4</c:v>
                      </c:pt>
                      <c:pt idx="2014" formatCode="General">
                        <c:v>-2.7036210289094599E-4</c:v>
                      </c:pt>
                      <c:pt idx="2015" formatCode="General">
                        <c:v>-2.9011595107106698E-4</c:v>
                      </c:pt>
                      <c:pt idx="2016" formatCode="General">
                        <c:v>-2.8275591410001501E-4</c:v>
                      </c:pt>
                      <c:pt idx="2017" formatCode="General">
                        <c:v>-2.6691378781357102E-4</c:v>
                      </c:pt>
                      <c:pt idx="2018" formatCode="General">
                        <c:v>-2.8479477784273998E-4</c:v>
                      </c:pt>
                      <c:pt idx="2019" formatCode="General">
                        <c:v>-2.6060605332279299E-4</c:v>
                      </c:pt>
                      <c:pt idx="2020" formatCode="General">
                        <c:v>-2.6917566442889002E-4</c:v>
                      </c:pt>
                      <c:pt idx="2021" formatCode="General">
                        <c:v>-2.9533002702691701E-4</c:v>
                      </c:pt>
                      <c:pt idx="2022" formatCode="General">
                        <c:v>-2.7329984653306599E-4</c:v>
                      </c:pt>
                      <c:pt idx="2023" formatCode="General">
                        <c:v>-2.9066278175468899E-4</c:v>
                      </c:pt>
                      <c:pt idx="2024" formatCode="General">
                        <c:v>-2.6158260868386498E-4</c:v>
                      </c:pt>
                      <c:pt idx="2025" formatCode="General">
                        <c:v>-2.7322317968903E-4</c:v>
                      </c:pt>
                      <c:pt idx="2026" formatCode="General">
                        <c:v>-2.6139191979004001E-4</c:v>
                      </c:pt>
                      <c:pt idx="2027" formatCode="General">
                        <c:v>-2.6706714682781798E-4</c:v>
                      </c:pt>
                      <c:pt idx="2028" formatCode="General">
                        <c:v>-2.92474469568782E-4</c:v>
                      </c:pt>
                      <c:pt idx="2029" formatCode="General">
                        <c:v>-2.8727889512181198E-4</c:v>
                      </c:pt>
                      <c:pt idx="2030" formatCode="General">
                        <c:v>-2.5981488392425999E-4</c:v>
                      </c:pt>
                      <c:pt idx="2031" formatCode="General">
                        <c:v>-2.7653749058152201E-4</c:v>
                      </c:pt>
                      <c:pt idx="2032" formatCode="General">
                        <c:v>-2.5649961662573798E-4</c:v>
                      </c:pt>
                      <c:pt idx="2033" formatCode="General">
                        <c:v>-2.7559562307459399E-4</c:v>
                      </c:pt>
                      <c:pt idx="2034" formatCode="General">
                        <c:v>-2.9665031818030402E-4</c:v>
                      </c:pt>
                      <c:pt idx="2035" formatCode="General">
                        <c:v>-2.6640610542592798E-4</c:v>
                      </c:pt>
                      <c:pt idx="2036" formatCode="General">
                        <c:v>-2.41149660454209E-4</c:v>
                      </c:pt>
                      <c:pt idx="2037" formatCode="General">
                        <c:v>-2.6615844848683698E-4</c:v>
                      </c:pt>
                      <c:pt idx="2038" formatCode="General">
                        <c:v>-2.7793761007315E-4</c:v>
                      </c:pt>
                      <c:pt idx="2039" formatCode="General">
                        <c:v>-2.5542207449390702E-4</c:v>
                      </c:pt>
                      <c:pt idx="2040" formatCode="General">
                        <c:v>-2.8368499498687E-4</c:v>
                      </c:pt>
                      <c:pt idx="2041" formatCode="General">
                        <c:v>-2.4976321778315502E-4</c:v>
                      </c:pt>
                      <c:pt idx="2042" formatCode="General">
                        <c:v>-2.7995449578530599E-4</c:v>
                      </c:pt>
                      <c:pt idx="2043" formatCode="General">
                        <c:v>-2.7114021158953198E-4</c:v>
                      </c:pt>
                      <c:pt idx="2044" formatCode="General">
                        <c:v>-2.8337622147423598E-4</c:v>
                      </c:pt>
                      <c:pt idx="2045" formatCode="General">
                        <c:v>-2.9952025941165498E-4</c:v>
                      </c:pt>
                      <c:pt idx="2046" formatCode="General">
                        <c:v>-2.6284689621125902E-4</c:v>
                      </c:pt>
                      <c:pt idx="2047" formatCode="General">
                        <c:v>-2.5763538139611801E-4</c:v>
                      </c:pt>
                      <c:pt idx="2048" formatCode="General">
                        <c:v>-2.7082151703560701E-4</c:v>
                      </c:pt>
                      <c:pt idx="2049" formatCode="General">
                        <c:v>-2.9022023965397098E-4</c:v>
                      </c:pt>
                      <c:pt idx="2050" formatCode="General">
                        <c:v>-2.6159680496233697E-4</c:v>
                      </c:pt>
                      <c:pt idx="2051" formatCode="General">
                        <c:v>-2.6796048979679002E-4</c:v>
                      </c:pt>
                      <c:pt idx="2052" formatCode="General">
                        <c:v>-2.4306709209868699E-4</c:v>
                      </c:pt>
                      <c:pt idx="2053" formatCode="General">
                        <c:v>-2.8982772415439898E-4</c:v>
                      </c:pt>
                      <c:pt idx="2054" formatCode="General">
                        <c:v>-2.6129682733542098E-4</c:v>
                      </c:pt>
                      <c:pt idx="2055" formatCode="General">
                        <c:v>-2.5817620367005802E-4</c:v>
                      </c:pt>
                      <c:pt idx="2056" formatCode="General">
                        <c:v>-2.96585231457825E-4</c:v>
                      </c:pt>
                      <c:pt idx="2057" formatCode="General">
                        <c:v>-2.6196881299450099E-4</c:v>
                      </c:pt>
                      <c:pt idx="2058" formatCode="General">
                        <c:v>-2.7362307723237102E-4</c:v>
                      </c:pt>
                      <c:pt idx="2059" formatCode="General">
                        <c:v>-2.4759931082609499E-4</c:v>
                      </c:pt>
                      <c:pt idx="2060" formatCode="General">
                        <c:v>-2.7566357996929199E-4</c:v>
                      </c:pt>
                      <c:pt idx="2061" formatCode="General">
                        <c:v>-2.4559193488357499E-4</c:v>
                      </c:pt>
                      <c:pt idx="2062" formatCode="General">
                        <c:v>-2.43854335114393E-4</c:v>
                      </c:pt>
                      <c:pt idx="2063" formatCode="General">
                        <c:v>-2.8099343500258701E-4</c:v>
                      </c:pt>
                      <c:pt idx="2064" formatCode="General">
                        <c:v>-2.56277013847047E-4</c:v>
                      </c:pt>
                      <c:pt idx="2065" formatCode="General">
                        <c:v>-2.68602388060062E-4</c:v>
                      </c:pt>
                      <c:pt idx="2066" formatCode="General">
                        <c:v>-2.68122084803987E-4</c:v>
                      </c:pt>
                      <c:pt idx="2067" formatCode="General">
                        <c:v>-2.8244080050631999E-4</c:v>
                      </c:pt>
                      <c:pt idx="2068" formatCode="General">
                        <c:v>-2.6866165711819499E-4</c:v>
                      </c:pt>
                      <c:pt idx="2069" formatCode="General">
                        <c:v>-2.7243661706657002E-4</c:v>
                      </c:pt>
                      <c:pt idx="2070" formatCode="General">
                        <c:v>-2.4356921642014801E-4</c:v>
                      </c:pt>
                      <c:pt idx="2071" formatCode="General">
                        <c:v>-2.6664882499680598E-4</c:v>
                      </c:pt>
                      <c:pt idx="2072" formatCode="General">
                        <c:v>-2.8563523091985199E-4</c:v>
                      </c:pt>
                      <c:pt idx="2073" formatCode="General">
                        <c:v>-2.63183684226431E-4</c:v>
                      </c:pt>
                      <c:pt idx="2074" formatCode="General">
                        <c:v>-2.7836867941399E-4</c:v>
                      </c:pt>
                      <c:pt idx="2075" formatCode="General">
                        <c:v>-2.36071875682591E-4</c:v>
                      </c:pt>
                      <c:pt idx="2076" formatCode="General">
                        <c:v>-2.53261084715282E-4</c:v>
                      </c:pt>
                      <c:pt idx="2077" formatCode="General">
                        <c:v>-2.7164379646732603E-4</c:v>
                      </c:pt>
                      <c:pt idx="2078" formatCode="General">
                        <c:v>-2.6396933721046199E-4</c:v>
                      </c:pt>
                      <c:pt idx="2079" formatCode="General">
                        <c:v>-2.6335231753265301E-4</c:v>
                      </c:pt>
                      <c:pt idx="2080" formatCode="General">
                        <c:v>-2.53502036787508E-4</c:v>
                      </c:pt>
                      <c:pt idx="2081" formatCode="General">
                        <c:v>-2.7205426653158899E-4</c:v>
                      </c:pt>
                      <c:pt idx="2082" formatCode="General">
                        <c:v>-2.57689693782086E-4</c:v>
                      </c:pt>
                      <c:pt idx="2083" formatCode="General">
                        <c:v>-2.5048337749988098E-4</c:v>
                      </c:pt>
                      <c:pt idx="2084" formatCode="General">
                        <c:v>-2.6580368212788798E-4</c:v>
                      </c:pt>
                      <c:pt idx="2085" formatCode="General">
                        <c:v>-2.6057936430566798E-4</c:v>
                      </c:pt>
                      <c:pt idx="2086" formatCode="General">
                        <c:v>-2.4993688302929397E-4</c:v>
                      </c:pt>
                      <c:pt idx="2087" formatCode="General">
                        <c:v>-2.7479838875860499E-4</c:v>
                      </c:pt>
                      <c:pt idx="2088" formatCode="General">
                        <c:v>-2.5336646948761999E-4</c:v>
                      </c:pt>
                      <c:pt idx="2089" formatCode="General">
                        <c:v>-2.5239291313707799E-4</c:v>
                      </c:pt>
                      <c:pt idx="2090" formatCode="General">
                        <c:v>-2.4958406131567499E-4</c:v>
                      </c:pt>
                      <c:pt idx="2091" formatCode="General">
                        <c:v>-2.7885619320743899E-4</c:v>
                      </c:pt>
                      <c:pt idx="2092" formatCode="General">
                        <c:v>-2.7624649960368401E-4</c:v>
                      </c:pt>
                      <c:pt idx="2093" formatCode="General">
                        <c:v>-2.46372659577265E-4</c:v>
                      </c:pt>
                      <c:pt idx="2094" formatCode="General">
                        <c:v>-2.7303729806415702E-4</c:v>
                      </c:pt>
                      <c:pt idx="2095" formatCode="General">
                        <c:v>-2.4854422901953501E-4</c:v>
                      </c:pt>
                      <c:pt idx="2096" formatCode="General">
                        <c:v>-2.6474454671169E-4</c:v>
                      </c:pt>
                      <c:pt idx="2097" formatCode="General">
                        <c:v>-2.6795805758371698E-4</c:v>
                      </c:pt>
                      <c:pt idx="2098" formatCode="General">
                        <c:v>-2.3744238635216899E-4</c:v>
                      </c:pt>
                      <c:pt idx="2099" formatCode="General">
                        <c:v>-2.34214530982396E-4</c:v>
                      </c:pt>
                      <c:pt idx="2100" formatCode="General">
                        <c:v>-2.6350930303213502E-4</c:v>
                      </c:pt>
                      <c:pt idx="2101" formatCode="General">
                        <c:v>-2.5609013068529402E-4</c:v>
                      </c:pt>
                      <c:pt idx="2102" formatCode="General">
                        <c:v>-2.5156392929545E-4</c:v>
                      </c:pt>
                      <c:pt idx="2103" formatCode="General">
                        <c:v>-2.4435333961874198E-4</c:v>
                      </c:pt>
                      <c:pt idx="2104" formatCode="General">
                        <c:v>-2.5282919122928001E-4</c:v>
                      </c:pt>
                      <c:pt idx="2105" formatCode="General">
                        <c:v>-2.5416925498440501E-4</c:v>
                      </c:pt>
                      <c:pt idx="2106" formatCode="General">
                        <c:v>-2.41120456965774E-4</c:v>
                      </c:pt>
                      <c:pt idx="2107" formatCode="General">
                        <c:v>-2.5370949784835701E-4</c:v>
                      </c:pt>
                      <c:pt idx="2108" formatCode="General">
                        <c:v>-2.4674285048965699E-4</c:v>
                      </c:pt>
                      <c:pt idx="2109" formatCode="General">
                        <c:v>-2.61498286117881E-4</c:v>
                      </c:pt>
                      <c:pt idx="2110" formatCode="General">
                        <c:v>-2.23472889283507E-4</c:v>
                      </c:pt>
                      <c:pt idx="2111" formatCode="General">
                        <c:v>-2.40920244180209E-4</c:v>
                      </c:pt>
                      <c:pt idx="2112" formatCode="General">
                        <c:v>-2.3933298034256099E-4</c:v>
                      </c:pt>
                      <c:pt idx="2113" formatCode="General">
                        <c:v>-2.6107038509946698E-4</c:v>
                      </c:pt>
                      <c:pt idx="2114" formatCode="General">
                        <c:v>-2.0533131299582799E-4</c:v>
                      </c:pt>
                      <c:pt idx="2115" formatCode="General">
                        <c:v>-2.4454128584528698E-4</c:v>
                      </c:pt>
                      <c:pt idx="2116" formatCode="General">
                        <c:v>-2.5617723695586998E-4</c:v>
                      </c:pt>
                      <c:pt idx="2117" formatCode="General">
                        <c:v>-2.22251091799156E-4</c:v>
                      </c:pt>
                      <c:pt idx="2118" formatCode="General">
                        <c:v>-2.3924125177095701E-4</c:v>
                      </c:pt>
                      <c:pt idx="2119" formatCode="General">
                        <c:v>-2.48777081935148E-4</c:v>
                      </c:pt>
                      <c:pt idx="2120" formatCode="General">
                        <c:v>-2.3478296979595299E-4</c:v>
                      </c:pt>
                      <c:pt idx="2121" formatCode="General">
                        <c:v>-2.4668103838818001E-4</c:v>
                      </c:pt>
                      <c:pt idx="2122" formatCode="General">
                        <c:v>-2.5337210671489601E-4</c:v>
                      </c:pt>
                      <c:pt idx="2123" formatCode="General">
                        <c:v>-2.3908384359465199E-4</c:v>
                      </c:pt>
                      <c:pt idx="2124" formatCode="General">
                        <c:v>-2.42319392816092E-4</c:v>
                      </c:pt>
                      <c:pt idx="2125" formatCode="General">
                        <c:v>-2.38274533679447E-4</c:v>
                      </c:pt>
                      <c:pt idx="2126" formatCode="General">
                        <c:v>-2.3531724471739701E-4</c:v>
                      </c:pt>
                      <c:pt idx="2127" formatCode="General">
                        <c:v>-2.3557953068246499E-4</c:v>
                      </c:pt>
                      <c:pt idx="2128" formatCode="General">
                        <c:v>-2.6662915634253798E-4</c:v>
                      </c:pt>
                      <c:pt idx="2129" formatCode="General">
                        <c:v>-2.4028855424681E-4</c:v>
                      </c:pt>
                      <c:pt idx="2130" formatCode="General">
                        <c:v>-2.5619710358959301E-4</c:v>
                      </c:pt>
                      <c:pt idx="2131" formatCode="General">
                        <c:v>-2.5070400848512301E-4</c:v>
                      </c:pt>
                      <c:pt idx="2132" formatCode="General">
                        <c:v>-2.00548192895191E-4</c:v>
                      </c:pt>
                      <c:pt idx="2133" formatCode="General">
                        <c:v>-2.45563421787212E-4</c:v>
                      </c:pt>
                      <c:pt idx="2134" formatCode="General">
                        <c:v>-2.27050783617722E-4</c:v>
                      </c:pt>
                      <c:pt idx="2135" formatCode="General">
                        <c:v>-2.25071349408007E-4</c:v>
                      </c:pt>
                      <c:pt idx="2136" formatCode="General">
                        <c:v>-2.4901413672704102E-4</c:v>
                      </c:pt>
                      <c:pt idx="2137" formatCode="General">
                        <c:v>-2.4841766403450101E-4</c:v>
                      </c:pt>
                      <c:pt idx="2138" formatCode="General">
                        <c:v>-2.56725493501625E-4</c:v>
                      </c:pt>
                      <c:pt idx="2139" formatCode="General">
                        <c:v>-2.24981883624948E-4</c:v>
                      </c:pt>
                      <c:pt idx="2140" formatCode="General">
                        <c:v>-2.49427066783034E-4</c:v>
                      </c:pt>
                      <c:pt idx="2141" formatCode="General">
                        <c:v>-2.1817657845717999E-4</c:v>
                      </c:pt>
                      <c:pt idx="2142" formatCode="General">
                        <c:v>-2.2432580559264101E-4</c:v>
                      </c:pt>
                      <c:pt idx="2143" formatCode="General">
                        <c:v>-2.21045645744827E-4</c:v>
                      </c:pt>
                      <c:pt idx="2144" formatCode="General">
                        <c:v>-2.32957146831499E-4</c:v>
                      </c:pt>
                      <c:pt idx="2145" formatCode="General">
                        <c:v>-2.38481911533965E-4</c:v>
                      </c:pt>
                      <c:pt idx="2146" formatCode="General">
                        <c:v>-2.0954524593335701E-4</c:v>
                      </c:pt>
                      <c:pt idx="2147" formatCode="General">
                        <c:v>-2.4590703201555803E-4</c:v>
                      </c:pt>
                      <c:pt idx="2148" formatCode="General">
                        <c:v>-2.6687176275116698E-4</c:v>
                      </c:pt>
                      <c:pt idx="2149" formatCode="General">
                        <c:v>-2.4476602980350102E-4</c:v>
                      </c:pt>
                      <c:pt idx="2150" formatCode="General">
                        <c:v>-2.38289089059061E-4</c:v>
                      </c:pt>
                      <c:pt idx="2151" formatCode="General">
                        <c:v>-2.49078458808341E-4</c:v>
                      </c:pt>
                      <c:pt idx="2152" formatCode="General">
                        <c:v>-2.3616453068898299E-4</c:v>
                      </c:pt>
                      <c:pt idx="2153" formatCode="General">
                        <c:v>-2.3064281573628899E-4</c:v>
                      </c:pt>
                      <c:pt idx="2154" formatCode="General">
                        <c:v>-2.0489337383060701E-4</c:v>
                      </c:pt>
                      <c:pt idx="2155" formatCode="General">
                        <c:v>-2.2288419574521099E-4</c:v>
                      </c:pt>
                      <c:pt idx="2156" formatCode="General">
                        <c:v>-2.1865681693567299E-4</c:v>
                      </c:pt>
                      <c:pt idx="2157" formatCode="General">
                        <c:v>-2.5394325167166199E-4</c:v>
                      </c:pt>
                      <c:pt idx="2158" formatCode="General">
                        <c:v>-2.2510219352050499E-4</c:v>
                      </c:pt>
                      <c:pt idx="2159" formatCode="General">
                        <c:v>-2.1655461270547299E-4</c:v>
                      </c:pt>
                      <c:pt idx="2160" formatCode="General">
                        <c:v>-2.3655455891067399E-4</c:v>
                      </c:pt>
                      <c:pt idx="2161" formatCode="General">
                        <c:v>-1.9163917828750001E-4</c:v>
                      </c:pt>
                      <c:pt idx="2162" formatCode="General">
                        <c:v>-2.4527968646685899E-4</c:v>
                      </c:pt>
                      <c:pt idx="2163" formatCode="General">
                        <c:v>-2.3402257884716599E-4</c:v>
                      </c:pt>
                      <c:pt idx="2164" formatCode="General">
                        <c:v>-2.3560273038912501E-4</c:v>
                      </c:pt>
                      <c:pt idx="2165" formatCode="General">
                        <c:v>-2.04947136869648E-4</c:v>
                      </c:pt>
                      <c:pt idx="2166" formatCode="General">
                        <c:v>-2.23178887716317E-4</c:v>
                      </c:pt>
                      <c:pt idx="2167" formatCode="General">
                        <c:v>-2.2596790322000201E-4</c:v>
                      </c:pt>
                      <c:pt idx="2168" formatCode="General">
                        <c:v>-2.3019904313105599E-4</c:v>
                      </c:pt>
                      <c:pt idx="2169" formatCode="General">
                        <c:v>-2.27677621127459E-4</c:v>
                      </c:pt>
                      <c:pt idx="2170" formatCode="General">
                        <c:v>-2.46935775193551E-4</c:v>
                      </c:pt>
                      <c:pt idx="2171" formatCode="General">
                        <c:v>-2.2962516296556599E-4</c:v>
                      </c:pt>
                      <c:pt idx="2172" formatCode="General">
                        <c:v>-2.23113208373902E-4</c:v>
                      </c:pt>
                      <c:pt idx="2173" formatCode="General">
                        <c:v>-2.1392150026402801E-4</c:v>
                      </c:pt>
                      <c:pt idx="2174" formatCode="General">
                        <c:v>-2.1891712556355999E-4</c:v>
                      </c:pt>
                      <c:pt idx="2175" formatCode="General">
                        <c:v>-2.2140567948085701E-4</c:v>
                      </c:pt>
                      <c:pt idx="2176" formatCode="General">
                        <c:v>-2.2804908217041701E-4</c:v>
                      </c:pt>
                      <c:pt idx="2177" formatCode="General">
                        <c:v>-1.9526698400717499E-4</c:v>
                      </c:pt>
                      <c:pt idx="2178" formatCode="General">
                        <c:v>-2.4437966721505298E-4</c:v>
                      </c:pt>
                      <c:pt idx="2179" formatCode="General">
                        <c:v>-2.45481482631937E-4</c:v>
                      </c:pt>
                      <c:pt idx="2180" formatCode="General">
                        <c:v>-2.1115698247542599E-4</c:v>
                      </c:pt>
                      <c:pt idx="2181" formatCode="General">
                        <c:v>-1.9390432012807401E-4</c:v>
                      </c:pt>
                      <c:pt idx="2182" formatCode="General">
                        <c:v>-2.1372992054499501E-4</c:v>
                      </c:pt>
                      <c:pt idx="2183" formatCode="General">
                        <c:v>-2.3452763097931101E-4</c:v>
                      </c:pt>
                      <c:pt idx="2184" formatCode="General">
                        <c:v>-2.0108856510458301E-4</c:v>
                      </c:pt>
                      <c:pt idx="2185" formatCode="General">
                        <c:v>-2.2371827135387901E-4</c:v>
                      </c:pt>
                      <c:pt idx="2186" formatCode="General">
                        <c:v>-2.2474548244650499E-4</c:v>
                      </c:pt>
                      <c:pt idx="2187" formatCode="General">
                        <c:v>-2.2656803414612399E-4</c:v>
                      </c:pt>
                      <c:pt idx="2188" formatCode="General">
                        <c:v>-2.10647474138875E-4</c:v>
                      </c:pt>
                      <c:pt idx="2189" formatCode="General">
                        <c:v>-2.11751300619412E-4</c:v>
                      </c:pt>
                      <c:pt idx="2190" formatCode="General">
                        <c:v>-2.1381355901945801E-4</c:v>
                      </c:pt>
                      <c:pt idx="2191" formatCode="General">
                        <c:v>-2.18505685205817E-4</c:v>
                      </c:pt>
                      <c:pt idx="2192" formatCode="General">
                        <c:v>-2.23731641225251E-4</c:v>
                      </c:pt>
                      <c:pt idx="2193" formatCode="General">
                        <c:v>-2.0619657875067801E-4</c:v>
                      </c:pt>
                      <c:pt idx="2194" formatCode="General">
                        <c:v>-2.54323427511535E-4</c:v>
                      </c:pt>
                      <c:pt idx="2195" formatCode="General">
                        <c:v>-2.4324599959860401E-4</c:v>
                      </c:pt>
                      <c:pt idx="2196" formatCode="General">
                        <c:v>-2.2698367818229699E-4</c:v>
                      </c:pt>
                      <c:pt idx="2197" formatCode="General">
                        <c:v>-2.33639368491739E-4</c:v>
                      </c:pt>
                      <c:pt idx="2198" formatCode="General">
                        <c:v>-2.4920227904410501E-4</c:v>
                      </c:pt>
                      <c:pt idx="2199" formatCode="General">
                        <c:v>-2.4509593766182901E-4</c:v>
                      </c:pt>
                      <c:pt idx="2200" formatCode="General">
                        <c:v>-2.47742138047551E-4</c:v>
                      </c:pt>
                      <c:pt idx="2201" formatCode="General">
                        <c:v>-2.3956044580405401E-4</c:v>
                      </c:pt>
                      <c:pt idx="2202" formatCode="General">
                        <c:v>-2.25503167370321E-4</c:v>
                      </c:pt>
                      <c:pt idx="2203" formatCode="General">
                        <c:v>-2.5266959278739498E-4</c:v>
                      </c:pt>
                      <c:pt idx="2204" formatCode="General">
                        <c:v>-2.44329750370444E-4</c:v>
                      </c:pt>
                      <c:pt idx="2205" formatCode="General">
                        <c:v>-2.3056764879908099E-4</c:v>
                      </c:pt>
                      <c:pt idx="2206" formatCode="General">
                        <c:v>-2.2309279188155299E-4</c:v>
                      </c:pt>
                      <c:pt idx="2207" formatCode="General">
                        <c:v>-2.0437579672881399E-4</c:v>
                      </c:pt>
                      <c:pt idx="2208" formatCode="General">
                        <c:v>-2.34911177597193E-4</c:v>
                      </c:pt>
                      <c:pt idx="2209" formatCode="General">
                        <c:v>-2.0718916207497701E-4</c:v>
                      </c:pt>
                      <c:pt idx="2210" formatCode="General">
                        <c:v>-2.2988324854769101E-4</c:v>
                      </c:pt>
                      <c:pt idx="2211" formatCode="General">
                        <c:v>-2.0006295875516899E-4</c:v>
                      </c:pt>
                      <c:pt idx="2212" formatCode="General">
                        <c:v>-1.9596724335746901E-4</c:v>
                      </c:pt>
                      <c:pt idx="2213" formatCode="General">
                        <c:v>-2.4606034115956402E-4</c:v>
                      </c:pt>
                      <c:pt idx="2214" formatCode="General">
                        <c:v>-2.2503733193655301E-4</c:v>
                      </c:pt>
                      <c:pt idx="2215" formatCode="General">
                        <c:v>-2.1559860374512001E-4</c:v>
                      </c:pt>
                      <c:pt idx="2216" formatCode="General">
                        <c:v>-2.0247266369367601E-4</c:v>
                      </c:pt>
                      <c:pt idx="2217" formatCode="General">
                        <c:v>-2.10733128043278E-4</c:v>
                      </c:pt>
                      <c:pt idx="2218" formatCode="General">
                        <c:v>-2.1929243532049E-4</c:v>
                      </c:pt>
                      <c:pt idx="2219" formatCode="General">
                        <c:v>-2.0473274038821201E-4</c:v>
                      </c:pt>
                      <c:pt idx="2220" formatCode="General">
                        <c:v>-1.90594488233002E-4</c:v>
                      </c:pt>
                      <c:pt idx="2221" formatCode="General">
                        <c:v>-2.0830470430840601E-4</c:v>
                      </c:pt>
                      <c:pt idx="2222" formatCode="General">
                        <c:v>-2.1986954593402301E-4</c:v>
                      </c:pt>
                      <c:pt idx="2223" formatCode="General">
                        <c:v>-2.0865154812006999E-4</c:v>
                      </c:pt>
                      <c:pt idx="2224" formatCode="General">
                        <c:v>-2.1027499509766899E-4</c:v>
                      </c:pt>
                      <c:pt idx="2225" formatCode="General">
                        <c:v>-1.9307490574803701E-4</c:v>
                      </c:pt>
                      <c:pt idx="2226" formatCode="General">
                        <c:v>-1.9438701055681101E-4</c:v>
                      </c:pt>
                      <c:pt idx="2227" formatCode="General">
                        <c:v>-2.00390023588436E-4</c:v>
                      </c:pt>
                      <c:pt idx="2228" formatCode="General">
                        <c:v>-2.1389297176491499E-4</c:v>
                      </c:pt>
                      <c:pt idx="2229" formatCode="General">
                        <c:v>-1.99536173464717E-4</c:v>
                      </c:pt>
                      <c:pt idx="2230" formatCode="General">
                        <c:v>-2.1579143468200099E-4</c:v>
                      </c:pt>
                      <c:pt idx="2231" formatCode="General">
                        <c:v>-1.8371432796397699E-4</c:v>
                      </c:pt>
                      <c:pt idx="2232" formatCode="General">
                        <c:v>-1.9746411476338299E-4</c:v>
                      </c:pt>
                      <c:pt idx="2233" formatCode="General">
                        <c:v>-2.34873213679404E-4</c:v>
                      </c:pt>
                      <c:pt idx="2234" formatCode="General">
                        <c:v>-2.4315377956680401E-4</c:v>
                      </c:pt>
                      <c:pt idx="2235" formatCode="General">
                        <c:v>-1.99522631574719E-4</c:v>
                      </c:pt>
                      <c:pt idx="2236" formatCode="General">
                        <c:v>-2.2189859636620099E-4</c:v>
                      </c:pt>
                      <c:pt idx="2237" formatCode="General">
                        <c:v>-2.1759232173076601E-4</c:v>
                      </c:pt>
                      <c:pt idx="2238" formatCode="General">
                        <c:v>-2.28461808414141E-4</c:v>
                      </c:pt>
                      <c:pt idx="2239" formatCode="General">
                        <c:v>-2.3088913328100501E-4</c:v>
                      </c:pt>
                      <c:pt idx="2240" formatCode="General">
                        <c:v>-2.6023250105347199E-4</c:v>
                      </c:pt>
                      <c:pt idx="2241" formatCode="General">
                        <c:v>-2.3533437944226699E-4</c:v>
                      </c:pt>
                      <c:pt idx="2242" formatCode="General">
                        <c:v>-1.85951096819383E-4</c:v>
                      </c:pt>
                      <c:pt idx="2243" formatCode="General">
                        <c:v>-2.2738366250832999E-4</c:v>
                      </c:pt>
                      <c:pt idx="2244" formatCode="General">
                        <c:v>-2.16876427412119E-4</c:v>
                      </c:pt>
                      <c:pt idx="2245" formatCode="General">
                        <c:v>-1.9589380004464199E-4</c:v>
                      </c:pt>
                      <c:pt idx="2246" formatCode="General">
                        <c:v>-2.0627921530812199E-4</c:v>
                      </c:pt>
                      <c:pt idx="2247" formatCode="General">
                        <c:v>-2.40393151090174E-4</c:v>
                      </c:pt>
                      <c:pt idx="2248" formatCode="General">
                        <c:v>-1.95146860844478E-4</c:v>
                      </c:pt>
                      <c:pt idx="2249" formatCode="General">
                        <c:v>-2.26886061587764E-4</c:v>
                      </c:pt>
                      <c:pt idx="2250" formatCode="General">
                        <c:v>-2.117288394829E-4</c:v>
                      </c:pt>
                      <c:pt idx="2251" formatCode="General">
                        <c:v>-2.3713582339296801E-4</c:v>
                      </c:pt>
                      <c:pt idx="2252" formatCode="General">
                        <c:v>-2.0715340472518201E-4</c:v>
                      </c:pt>
                      <c:pt idx="2253" formatCode="General">
                        <c:v>-2.20170909006214E-4</c:v>
                      </c:pt>
                      <c:pt idx="2254" formatCode="General">
                        <c:v>-1.99507513664346E-4</c:v>
                      </c:pt>
                      <c:pt idx="2255" formatCode="General">
                        <c:v>-2.1202232431382601E-4</c:v>
                      </c:pt>
                      <c:pt idx="2256" formatCode="General">
                        <c:v>-1.8980954515168401E-4</c:v>
                      </c:pt>
                      <c:pt idx="2257" formatCode="General">
                        <c:v>-1.9860257807459501E-4</c:v>
                      </c:pt>
                      <c:pt idx="2258" formatCode="General">
                        <c:v>-2.2840893324152701E-4</c:v>
                      </c:pt>
                      <c:pt idx="2259" formatCode="General">
                        <c:v>-2.2150600038145301E-4</c:v>
                      </c:pt>
                      <c:pt idx="2260" formatCode="General">
                        <c:v>-2.2961627705088501E-4</c:v>
                      </c:pt>
                      <c:pt idx="2261" formatCode="General">
                        <c:v>-2.1287565086352601E-4</c:v>
                      </c:pt>
                      <c:pt idx="2262" formatCode="General">
                        <c:v>-2.1729593345725699E-4</c:v>
                      </c:pt>
                      <c:pt idx="2263" formatCode="General">
                        <c:v>-1.85528597462422E-4</c:v>
                      </c:pt>
                      <c:pt idx="2264" formatCode="General">
                        <c:v>-2.13773427906481E-4</c:v>
                      </c:pt>
                      <c:pt idx="2265" formatCode="General">
                        <c:v>-1.9197552396049599E-4</c:v>
                      </c:pt>
                      <c:pt idx="2266" formatCode="General">
                        <c:v>-2.0786093861314899E-4</c:v>
                      </c:pt>
                      <c:pt idx="2267" formatCode="General">
                        <c:v>-1.9506391119162301E-4</c:v>
                      </c:pt>
                      <c:pt idx="2268" formatCode="General">
                        <c:v>-1.6870258736181401E-4</c:v>
                      </c:pt>
                      <c:pt idx="2269" formatCode="General">
                        <c:v>-2.0278196920998001E-4</c:v>
                      </c:pt>
                      <c:pt idx="2270" formatCode="General">
                        <c:v>-2.2935138373952299E-4</c:v>
                      </c:pt>
                      <c:pt idx="2271" formatCode="General">
                        <c:v>-2.27271907470695E-4</c:v>
                      </c:pt>
                      <c:pt idx="2272" formatCode="General">
                        <c:v>-1.86558250670863E-4</c:v>
                      </c:pt>
                      <c:pt idx="2273" formatCode="General">
                        <c:v>-1.8538107177374101E-4</c:v>
                      </c:pt>
                      <c:pt idx="2274" formatCode="General">
                        <c:v>-1.94368917226139E-4</c:v>
                      </c:pt>
                      <c:pt idx="2275" formatCode="General">
                        <c:v>-1.8737185643538E-4</c:v>
                      </c:pt>
                      <c:pt idx="2276" formatCode="General">
                        <c:v>-1.9880631527204501E-4</c:v>
                      </c:pt>
                      <c:pt idx="2277" formatCode="General">
                        <c:v>-1.73587987924952E-4</c:v>
                      </c:pt>
                      <c:pt idx="2278" formatCode="General">
                        <c:v>-2.0849977225873801E-4</c:v>
                      </c:pt>
                      <c:pt idx="2279" formatCode="General">
                        <c:v>-2.2686164008847601E-4</c:v>
                      </c:pt>
                      <c:pt idx="2280" formatCode="General">
                        <c:v>-1.7671042735460299E-4</c:v>
                      </c:pt>
                      <c:pt idx="2281" formatCode="General">
                        <c:v>-1.9072368923523999E-4</c:v>
                      </c:pt>
                      <c:pt idx="2282" formatCode="General">
                        <c:v>-1.5415358914374399E-4</c:v>
                      </c:pt>
                      <c:pt idx="2283" formatCode="General">
                        <c:v>-1.6664442363661499E-4</c:v>
                      </c:pt>
                      <c:pt idx="2284" formatCode="General">
                        <c:v>-1.7235657451617799E-4</c:v>
                      </c:pt>
                      <c:pt idx="2285" formatCode="General">
                        <c:v>-2.03013975375545E-4</c:v>
                      </c:pt>
                      <c:pt idx="2286" formatCode="General">
                        <c:v>-1.9563353688126399E-4</c:v>
                      </c:pt>
                      <c:pt idx="2287" formatCode="General">
                        <c:v>-2.06766930880619E-4</c:v>
                      </c:pt>
                      <c:pt idx="2288" formatCode="General">
                        <c:v>-2.2478945608629401E-4</c:v>
                      </c:pt>
                      <c:pt idx="2289" formatCode="General">
                        <c:v>-1.89428454135524E-4</c:v>
                      </c:pt>
                      <c:pt idx="2290" formatCode="General">
                        <c:v>-1.8973471340253599E-4</c:v>
                      </c:pt>
                      <c:pt idx="2291" formatCode="General">
                        <c:v>-1.7886551512348901E-4</c:v>
                      </c:pt>
                      <c:pt idx="2292" formatCode="General">
                        <c:v>-1.90036140363785E-4</c:v>
                      </c:pt>
                      <c:pt idx="2293" formatCode="General">
                        <c:v>-1.98589248449375E-4</c:v>
                      </c:pt>
                      <c:pt idx="2294" formatCode="General">
                        <c:v>-1.7163384646523401E-4</c:v>
                      </c:pt>
                      <c:pt idx="2295" formatCode="General">
                        <c:v>-1.9649395351092099E-4</c:v>
                      </c:pt>
                      <c:pt idx="2296" formatCode="General">
                        <c:v>-1.5546325455970299E-4</c:v>
                      </c:pt>
                      <c:pt idx="2297" formatCode="General">
                        <c:v>-1.7958712978484901E-4</c:v>
                      </c:pt>
                      <c:pt idx="2298" formatCode="General">
                        <c:v>-1.7184118841943801E-4</c:v>
                      </c:pt>
                      <c:pt idx="2299" formatCode="General">
                        <c:v>-1.77081318279743E-4</c:v>
                      </c:pt>
                      <c:pt idx="2300" formatCode="General">
                        <c:v>-1.8772570877390401E-4</c:v>
                      </c:pt>
                      <c:pt idx="2301" formatCode="General">
                        <c:v>-1.6923163203632599E-4</c:v>
                      </c:pt>
                      <c:pt idx="2302" formatCode="General">
                        <c:v>-1.88882805482695E-4</c:v>
                      </c:pt>
                      <c:pt idx="2303" formatCode="General">
                        <c:v>-1.4476763289733699E-4</c:v>
                      </c:pt>
                      <c:pt idx="2304" formatCode="General">
                        <c:v>-2.0625860364276201E-4</c:v>
                      </c:pt>
                      <c:pt idx="2305" formatCode="General">
                        <c:v>-1.8300329642215101E-4</c:v>
                      </c:pt>
                      <c:pt idx="2306" formatCode="General">
                        <c:v>-1.6972332553013899E-4</c:v>
                      </c:pt>
                      <c:pt idx="2307" formatCode="General">
                        <c:v>-1.5530222326516499E-4</c:v>
                      </c:pt>
                      <c:pt idx="2308" formatCode="General">
                        <c:v>-1.8894307090254201E-4</c:v>
                      </c:pt>
                      <c:pt idx="2309" formatCode="General">
                        <c:v>-1.8928623874570099E-4</c:v>
                      </c:pt>
                      <c:pt idx="2310" formatCode="General">
                        <c:v>-1.9139191025946501E-4</c:v>
                      </c:pt>
                      <c:pt idx="2311" formatCode="General">
                        <c:v>-1.97215487917553E-4</c:v>
                      </c:pt>
                      <c:pt idx="2312" formatCode="General">
                        <c:v>-1.9243282449424401E-4</c:v>
                      </c:pt>
                      <c:pt idx="2313" formatCode="General">
                        <c:v>-1.6988559358798699E-4</c:v>
                      </c:pt>
                      <c:pt idx="2314" formatCode="General">
                        <c:v>-2.0701106606581699E-4</c:v>
                      </c:pt>
                      <c:pt idx="2315" formatCode="General">
                        <c:v>-2.0461070588909E-4</c:v>
                      </c:pt>
                      <c:pt idx="2316" formatCode="General">
                        <c:v>-2.1069760878701099E-4</c:v>
                      </c:pt>
                      <c:pt idx="2317" formatCode="General">
                        <c:v>-1.8698462665260501E-4</c:v>
                      </c:pt>
                      <c:pt idx="2318" formatCode="General">
                        <c:v>-1.9960415908314399E-4</c:v>
                      </c:pt>
                      <c:pt idx="2319" formatCode="General">
                        <c:v>-2.12762119436494E-4</c:v>
                      </c:pt>
                      <c:pt idx="2320" formatCode="General">
                        <c:v>-1.90078429821802E-4</c:v>
                      </c:pt>
                      <c:pt idx="2321" formatCode="General">
                        <c:v>-1.9740242484648899E-4</c:v>
                      </c:pt>
                      <c:pt idx="2322" formatCode="General">
                        <c:v>-1.8657440223672099E-4</c:v>
                      </c:pt>
                      <c:pt idx="2323" formatCode="General">
                        <c:v>-1.98385716870666E-4</c:v>
                      </c:pt>
                      <c:pt idx="2324" formatCode="General">
                        <c:v>-2.2019949657120299E-4</c:v>
                      </c:pt>
                      <c:pt idx="2325" formatCode="General">
                        <c:v>-2.1941756041345099E-4</c:v>
                      </c:pt>
                      <c:pt idx="2326" formatCode="General">
                        <c:v>-1.8321498161986001E-4</c:v>
                      </c:pt>
                      <c:pt idx="2327" formatCode="General">
                        <c:v>-2.0805689931397301E-4</c:v>
                      </c:pt>
                      <c:pt idx="2328" formatCode="General">
                        <c:v>-1.98570494959117E-4</c:v>
                      </c:pt>
                      <c:pt idx="2329" formatCode="General">
                        <c:v>-1.7855990000352601E-4</c:v>
                      </c:pt>
                      <c:pt idx="2330" formatCode="General">
                        <c:v>-1.9966646413492999E-4</c:v>
                      </c:pt>
                      <c:pt idx="2331" formatCode="General">
                        <c:v>-1.6486620440276601E-4</c:v>
                      </c:pt>
                      <c:pt idx="2332" formatCode="General">
                        <c:v>-1.7723629856062999E-4</c:v>
                      </c:pt>
                      <c:pt idx="2333" formatCode="General">
                        <c:v>-2.0485043156110401E-4</c:v>
                      </c:pt>
                      <c:pt idx="2334" formatCode="General">
                        <c:v>-1.71424608481318E-4</c:v>
                      </c:pt>
                      <c:pt idx="2335" formatCode="General">
                        <c:v>-1.83769326408791E-4</c:v>
                      </c:pt>
                      <c:pt idx="2336" formatCode="General">
                        <c:v>-1.92374053444096E-4</c:v>
                      </c:pt>
                      <c:pt idx="2337" formatCode="General">
                        <c:v>-2.1691491756649199E-4</c:v>
                      </c:pt>
                      <c:pt idx="2338" formatCode="General">
                        <c:v>-1.95905587357874E-4</c:v>
                      </c:pt>
                      <c:pt idx="2339" formatCode="General">
                        <c:v>-2.2482333940695499E-4</c:v>
                      </c:pt>
                      <c:pt idx="2340" formatCode="General">
                        <c:v>-2.1226642212568601E-4</c:v>
                      </c:pt>
                      <c:pt idx="2341" formatCode="General">
                        <c:v>-1.8088483692519101E-4</c:v>
                      </c:pt>
                      <c:pt idx="2342" formatCode="General">
                        <c:v>-1.59377596886035E-4</c:v>
                      </c:pt>
                      <c:pt idx="2343" formatCode="General">
                        <c:v>-1.8761084951920601E-4</c:v>
                      </c:pt>
                      <c:pt idx="2344" formatCode="General">
                        <c:v>-1.9028031335366699E-4</c:v>
                      </c:pt>
                      <c:pt idx="2345" formatCode="General">
                        <c:v>-1.9377716490881901E-4</c:v>
                      </c:pt>
                      <c:pt idx="2346" formatCode="General">
                        <c:v>-1.99591310880652E-4</c:v>
                      </c:pt>
                      <c:pt idx="2347" formatCode="General">
                        <c:v>-1.6575175440236599E-4</c:v>
                      </c:pt>
                      <c:pt idx="2348" formatCode="General">
                        <c:v>-2.01558908246757E-4</c:v>
                      </c:pt>
                      <c:pt idx="2349" formatCode="General">
                        <c:v>-1.87534195193066E-4</c:v>
                      </c:pt>
                      <c:pt idx="2350" formatCode="General">
                        <c:v>-1.87571594233872E-4</c:v>
                      </c:pt>
                      <c:pt idx="2351" formatCode="General">
                        <c:v>-1.82798078175678E-4</c:v>
                      </c:pt>
                      <c:pt idx="2352" formatCode="General">
                        <c:v>-1.7424231257604799E-4</c:v>
                      </c:pt>
                      <c:pt idx="2353" formatCode="General">
                        <c:v>-1.8143148763711799E-4</c:v>
                      </c:pt>
                      <c:pt idx="2354" formatCode="General">
                        <c:v>-2.2201948304792301E-4</c:v>
                      </c:pt>
                      <c:pt idx="2355" formatCode="General">
                        <c:v>-1.87622628789628E-4</c:v>
                      </c:pt>
                      <c:pt idx="2356" formatCode="General">
                        <c:v>-1.9094755707819899E-4</c:v>
                      </c:pt>
                      <c:pt idx="2357" formatCode="General">
                        <c:v>-1.62052803912835E-4</c:v>
                      </c:pt>
                      <c:pt idx="2358" formatCode="General">
                        <c:v>-1.9812133765169699E-4</c:v>
                      </c:pt>
                      <c:pt idx="2359" formatCode="General">
                        <c:v>-1.5872437490740301E-4</c:v>
                      </c:pt>
                      <c:pt idx="2360" formatCode="General">
                        <c:v>-2.03734956756568E-4</c:v>
                      </c:pt>
                      <c:pt idx="2361" formatCode="General">
                        <c:v>-1.6849994198430299E-4</c:v>
                      </c:pt>
                      <c:pt idx="2362" formatCode="General">
                        <c:v>-1.9625534271918501E-4</c:v>
                      </c:pt>
                      <c:pt idx="2363" formatCode="General">
                        <c:v>-2.01302414958959E-4</c:v>
                      </c:pt>
                      <c:pt idx="2364" formatCode="General">
                        <c:v>-1.8763737725532601E-4</c:v>
                      </c:pt>
                      <c:pt idx="2365" formatCode="General">
                        <c:v>-2.0594639326806401E-4</c:v>
                      </c:pt>
                      <c:pt idx="2366" formatCode="General">
                        <c:v>-1.96893366864491E-4</c:v>
                      </c:pt>
                      <c:pt idx="2367" formatCode="General">
                        <c:v>-1.83572737449428E-4</c:v>
                      </c:pt>
                      <c:pt idx="2368" formatCode="General">
                        <c:v>-2.0283607336979599E-4</c:v>
                      </c:pt>
                      <c:pt idx="2369" formatCode="General">
                        <c:v>-1.8674481106759899E-4</c:v>
                      </c:pt>
                      <c:pt idx="2370" formatCode="General">
                        <c:v>-1.6803615796220201E-4</c:v>
                      </c:pt>
                      <c:pt idx="2371" formatCode="General">
                        <c:v>-1.65753939661768E-4</c:v>
                      </c:pt>
                      <c:pt idx="2372" formatCode="General">
                        <c:v>-1.6928538232336901E-4</c:v>
                      </c:pt>
                      <c:pt idx="2373" formatCode="General">
                        <c:v>-2.0665625305774901E-4</c:v>
                      </c:pt>
                      <c:pt idx="2374" formatCode="General">
                        <c:v>-1.7978955767633501E-4</c:v>
                      </c:pt>
                      <c:pt idx="2375" formatCode="General">
                        <c:v>-1.96884994700712E-4</c:v>
                      </c:pt>
                      <c:pt idx="2376" formatCode="General">
                        <c:v>-2.0947837813124301E-4</c:v>
                      </c:pt>
                      <c:pt idx="2377" formatCode="General">
                        <c:v>-1.82390316289187E-4</c:v>
                      </c:pt>
                      <c:pt idx="2378" formatCode="General">
                        <c:v>-2.0162578568270499E-4</c:v>
                      </c:pt>
                      <c:pt idx="2379" formatCode="General">
                        <c:v>-2.1098526825516199E-4</c:v>
                      </c:pt>
                      <c:pt idx="2380" formatCode="General">
                        <c:v>-2.2009301056851599E-4</c:v>
                      </c:pt>
                      <c:pt idx="2381" formatCode="General">
                        <c:v>-1.83334774965949E-4</c:v>
                      </c:pt>
                      <c:pt idx="2382" formatCode="General">
                        <c:v>-1.8532458903884399E-4</c:v>
                      </c:pt>
                      <c:pt idx="2383" formatCode="General">
                        <c:v>-1.9008303602249999E-4</c:v>
                      </c:pt>
                      <c:pt idx="2384" formatCode="General">
                        <c:v>-1.7664819789912399E-4</c:v>
                      </c:pt>
                      <c:pt idx="2385" formatCode="General">
                        <c:v>-1.7143948128829799E-4</c:v>
                      </c:pt>
                      <c:pt idx="2386" formatCode="General">
                        <c:v>-1.7676580203116501E-4</c:v>
                      </c:pt>
                      <c:pt idx="2387" formatCode="General">
                        <c:v>-2.1630843230451401E-4</c:v>
                      </c:pt>
                      <c:pt idx="2388" formatCode="General">
                        <c:v>-1.9063645305911E-4</c:v>
                      </c:pt>
                      <c:pt idx="2389" formatCode="General">
                        <c:v>-1.98984886196998E-4</c:v>
                      </c:pt>
                      <c:pt idx="2390" formatCode="General">
                        <c:v>-1.6626379683927199E-4</c:v>
                      </c:pt>
                      <c:pt idx="2391" formatCode="General">
                        <c:v>-1.8230643781531899E-4</c:v>
                      </c:pt>
                      <c:pt idx="2392" formatCode="General">
                        <c:v>-1.6856521220387299E-4</c:v>
                      </c:pt>
                      <c:pt idx="2393" formatCode="General">
                        <c:v>-1.74149721257273E-4</c:v>
                      </c:pt>
                      <c:pt idx="2394" formatCode="General">
                        <c:v>-1.6850017330749501E-4</c:v>
                      </c:pt>
                      <c:pt idx="2395" formatCode="General">
                        <c:v>-2.0643099420147E-4</c:v>
                      </c:pt>
                      <c:pt idx="2396" formatCode="General">
                        <c:v>-1.9262130157895899E-4</c:v>
                      </c:pt>
                      <c:pt idx="2397" formatCode="General">
                        <c:v>-1.7954503900321499E-4</c:v>
                      </c:pt>
                      <c:pt idx="2398" formatCode="General">
                        <c:v>-1.8371769240507101E-4</c:v>
                      </c:pt>
                      <c:pt idx="2399" formatCode="General">
                        <c:v>-2.0429917277146E-4</c:v>
                      </c:pt>
                      <c:pt idx="2400" formatCode="General">
                        <c:v>-1.6173423258145699E-4</c:v>
                      </c:pt>
                      <c:pt idx="2401" formatCode="General">
                        <c:v>-2.0005372268097399E-4</c:v>
                      </c:pt>
                      <c:pt idx="2402" formatCode="General">
                        <c:v>-1.9522152879446401E-4</c:v>
                      </c:pt>
                      <c:pt idx="2403" formatCode="General">
                        <c:v>-1.5207170802987099E-4</c:v>
                      </c:pt>
                      <c:pt idx="2404" formatCode="General">
                        <c:v>-1.8592444830707001E-4</c:v>
                      </c:pt>
                      <c:pt idx="2405" formatCode="General">
                        <c:v>-1.8294566038377699E-4</c:v>
                      </c:pt>
                      <c:pt idx="2406" formatCode="General">
                        <c:v>-1.68578589264032E-4</c:v>
                      </c:pt>
                      <c:pt idx="2407" formatCode="General">
                        <c:v>-1.7942695700851199E-4</c:v>
                      </c:pt>
                      <c:pt idx="2408" formatCode="General">
                        <c:v>-1.7459569209760101E-4</c:v>
                      </c:pt>
                      <c:pt idx="2409" formatCode="General">
                        <c:v>-1.7169583904234499E-4</c:v>
                      </c:pt>
                      <c:pt idx="2410" formatCode="General">
                        <c:v>-1.61454517519989E-4</c:v>
                      </c:pt>
                      <c:pt idx="2411" formatCode="General">
                        <c:v>-1.7574830827220199E-4</c:v>
                      </c:pt>
                      <c:pt idx="2412" formatCode="General">
                        <c:v>-1.6771270779347301E-4</c:v>
                      </c:pt>
                      <c:pt idx="2413" formatCode="General">
                        <c:v>-1.83465573786751E-4</c:v>
                      </c:pt>
                      <c:pt idx="2414" formatCode="General">
                        <c:v>-1.5807489885263001E-4</c:v>
                      </c:pt>
                      <c:pt idx="2415" formatCode="General">
                        <c:v>-1.5384411749186599E-4</c:v>
                      </c:pt>
                      <c:pt idx="2416" formatCode="General">
                        <c:v>-1.6209574085317101E-4</c:v>
                      </c:pt>
                      <c:pt idx="2417" formatCode="General">
                        <c:v>-1.7134025330748601E-4</c:v>
                      </c:pt>
                      <c:pt idx="2418" formatCode="General">
                        <c:v>-1.7035714333960301E-4</c:v>
                      </c:pt>
                      <c:pt idx="2419" formatCode="General">
                        <c:v>-1.63626836356283E-4</c:v>
                      </c:pt>
                      <c:pt idx="2420" formatCode="General">
                        <c:v>-1.8017481189242299E-4</c:v>
                      </c:pt>
                      <c:pt idx="2421" formatCode="General">
                        <c:v>-1.89919481884929E-4</c:v>
                      </c:pt>
                      <c:pt idx="2422" formatCode="General">
                        <c:v>-1.7477684657511101E-4</c:v>
                      </c:pt>
                      <c:pt idx="2423" formatCode="General">
                        <c:v>-1.7298587074313101E-4</c:v>
                      </c:pt>
                      <c:pt idx="2424" formatCode="General">
                        <c:v>-1.73423965943064E-4</c:v>
                      </c:pt>
                      <c:pt idx="2425" formatCode="General">
                        <c:v>-1.6113717451290499E-4</c:v>
                      </c:pt>
                      <c:pt idx="2426" formatCode="General">
                        <c:v>-1.8675340995772299E-4</c:v>
                      </c:pt>
                      <c:pt idx="2427" formatCode="General">
                        <c:v>-1.9984607038229599E-4</c:v>
                      </c:pt>
                      <c:pt idx="2428" formatCode="General">
                        <c:v>-1.6478499977389701E-4</c:v>
                      </c:pt>
                      <c:pt idx="2429" formatCode="General">
                        <c:v>-1.6530253984655701E-4</c:v>
                      </c:pt>
                      <c:pt idx="2430" formatCode="General">
                        <c:v>-1.61398775718076E-4</c:v>
                      </c:pt>
                      <c:pt idx="2431" formatCode="General">
                        <c:v>-1.59593039955985E-4</c:v>
                      </c:pt>
                      <c:pt idx="2432" formatCode="General">
                        <c:v>-1.6451099509943101E-4</c:v>
                      </c:pt>
                      <c:pt idx="2433" formatCode="General">
                        <c:v>-1.80508647474143E-4</c:v>
                      </c:pt>
                      <c:pt idx="2434" formatCode="General">
                        <c:v>-1.69147956004092E-4</c:v>
                      </c:pt>
                      <c:pt idx="2435" formatCode="General">
                        <c:v>-1.9598358866198401E-4</c:v>
                      </c:pt>
                      <c:pt idx="2436" formatCode="General">
                        <c:v>-1.6068052403074099E-4</c:v>
                      </c:pt>
                      <c:pt idx="2437" formatCode="General">
                        <c:v>-1.5042156720541E-4</c:v>
                      </c:pt>
                      <c:pt idx="2438" formatCode="General">
                        <c:v>-1.8815057049842299E-4</c:v>
                      </c:pt>
                      <c:pt idx="2439" formatCode="General">
                        <c:v>-1.8511756784548799E-4</c:v>
                      </c:pt>
                      <c:pt idx="2440" formatCode="General">
                        <c:v>-1.6650316787195001E-4</c:v>
                      </c:pt>
                      <c:pt idx="2441" formatCode="General">
                        <c:v>-1.87502398848284E-4</c:v>
                      </c:pt>
                      <c:pt idx="2442" formatCode="General">
                        <c:v>-1.9173613068522799E-4</c:v>
                      </c:pt>
                      <c:pt idx="2443" formatCode="General">
                        <c:v>-1.82061852122579E-4</c:v>
                      </c:pt>
                      <c:pt idx="2444" formatCode="General">
                        <c:v>-1.5557355327753899E-4</c:v>
                      </c:pt>
                      <c:pt idx="2445" formatCode="General">
                        <c:v>-1.69210243666857E-4</c:v>
                      </c:pt>
                      <c:pt idx="2446" formatCode="General">
                        <c:v>-1.7376053995058299E-4</c:v>
                      </c:pt>
                      <c:pt idx="2447" formatCode="General">
                        <c:v>-1.88679670131365E-4</c:v>
                      </c:pt>
                      <c:pt idx="2448" formatCode="General">
                        <c:v>-1.3739230910707399E-4</c:v>
                      </c:pt>
                      <c:pt idx="2449" formatCode="General">
                        <c:v>-1.77572445174013E-4</c:v>
                      </c:pt>
                      <c:pt idx="2450" formatCode="General">
                        <c:v>-1.89620711658359E-4</c:v>
                      </c:pt>
                      <c:pt idx="2451" formatCode="General">
                        <c:v>-1.7192868898675801E-4</c:v>
                      </c:pt>
                      <c:pt idx="2452" formatCode="General">
                        <c:v>-1.7357501758114E-4</c:v>
                      </c:pt>
                      <c:pt idx="2453" formatCode="General">
                        <c:v>-1.7852150248918601E-4</c:v>
                      </c:pt>
                      <c:pt idx="2454" formatCode="General">
                        <c:v>-1.5772621059849E-4</c:v>
                      </c:pt>
                      <c:pt idx="2455" formatCode="General">
                        <c:v>-1.6042772385718699E-4</c:v>
                      </c:pt>
                      <c:pt idx="2456" formatCode="General">
                        <c:v>-1.6964640532620299E-4</c:v>
                      </c:pt>
                      <c:pt idx="2457" formatCode="General">
                        <c:v>-2.0424131460198701E-4</c:v>
                      </c:pt>
                      <c:pt idx="2458" formatCode="General">
                        <c:v>-1.7624545310618899E-4</c:v>
                      </c:pt>
                      <c:pt idx="2459" formatCode="General">
                        <c:v>-1.5922551089609199E-4</c:v>
                      </c:pt>
                      <c:pt idx="2460" formatCode="General">
                        <c:v>-1.81293779697503E-4</c:v>
                      </c:pt>
                      <c:pt idx="2461" formatCode="General">
                        <c:v>-1.58732408754558E-4</c:v>
                      </c:pt>
                      <c:pt idx="2462" formatCode="General">
                        <c:v>-1.9489070072040799E-4</c:v>
                      </c:pt>
                      <c:pt idx="2463" formatCode="General">
                        <c:v>-1.81808503330542E-4</c:v>
                      </c:pt>
                      <c:pt idx="2464" formatCode="General">
                        <c:v>-1.8111303801102499E-4</c:v>
                      </c:pt>
                      <c:pt idx="2465" formatCode="General">
                        <c:v>-1.71954301704877E-4</c:v>
                      </c:pt>
                      <c:pt idx="2466" formatCode="General">
                        <c:v>-1.7833695819078401E-4</c:v>
                      </c:pt>
                      <c:pt idx="2467" formatCode="General">
                        <c:v>-2.0533055255588501E-4</c:v>
                      </c:pt>
                      <c:pt idx="2468" formatCode="General">
                        <c:v>-1.7392750156689399E-4</c:v>
                      </c:pt>
                      <c:pt idx="2469" formatCode="General">
                        <c:v>-1.64153256866042E-4</c:v>
                      </c:pt>
                      <c:pt idx="2470" formatCode="General">
                        <c:v>-1.83932313017139E-4</c:v>
                      </c:pt>
                      <c:pt idx="2471" formatCode="General">
                        <c:v>-1.5357963993117401E-4</c:v>
                      </c:pt>
                      <c:pt idx="2472" formatCode="General">
                        <c:v>-1.5736760636940399E-4</c:v>
                      </c:pt>
                      <c:pt idx="2473" formatCode="General">
                        <c:v>-1.8436387032199801E-4</c:v>
                      </c:pt>
                      <c:pt idx="2474" formatCode="General">
                        <c:v>-1.2127136251499101E-4</c:v>
                      </c:pt>
                      <c:pt idx="2475" formatCode="General">
                        <c:v>-1.8175488159943601E-4</c:v>
                      </c:pt>
                      <c:pt idx="2476" formatCode="General">
                        <c:v>-1.5802319388327299E-4</c:v>
                      </c:pt>
                      <c:pt idx="2477" formatCode="General">
                        <c:v>-1.7308890692303199E-4</c:v>
                      </c:pt>
                      <c:pt idx="2478" formatCode="General">
                        <c:v>-1.6903569627340601E-4</c:v>
                      </c:pt>
                      <c:pt idx="2479" formatCode="General">
                        <c:v>-1.73920984322064E-4</c:v>
                      </c:pt>
                      <c:pt idx="2480" formatCode="General">
                        <c:v>-1.4013699904805399E-4</c:v>
                      </c:pt>
                      <c:pt idx="2481" formatCode="General">
                        <c:v>-1.52619615954794E-4</c:v>
                      </c:pt>
                      <c:pt idx="2482" formatCode="General">
                        <c:v>-1.6941385757522301E-4</c:v>
                      </c:pt>
                      <c:pt idx="2483" formatCode="General">
                        <c:v>-1.5167484260465499E-4</c:v>
                      </c:pt>
                      <c:pt idx="2484" formatCode="General">
                        <c:v>-1.5053787579604599E-4</c:v>
                      </c:pt>
                      <c:pt idx="2485" formatCode="General">
                        <c:v>-1.3107686131793401E-4</c:v>
                      </c:pt>
                      <c:pt idx="2486" formatCode="General">
                        <c:v>-1.6998096548372001E-4</c:v>
                      </c:pt>
                      <c:pt idx="2487" formatCode="General">
                        <c:v>-1.2490988137801E-4</c:v>
                      </c:pt>
                      <c:pt idx="2488" formatCode="General">
                        <c:v>-1.7826159801465099E-4</c:v>
                      </c:pt>
                      <c:pt idx="2489" formatCode="General">
                        <c:v>-2.0908312932234999E-4</c:v>
                      </c:pt>
                      <c:pt idx="2490" formatCode="General">
                        <c:v>-1.7643348290545001E-4</c:v>
                      </c:pt>
                      <c:pt idx="2491" formatCode="General">
                        <c:v>-1.72352597513542E-4</c:v>
                      </c:pt>
                      <c:pt idx="2492" formatCode="General">
                        <c:v>-1.53079250857199E-4</c:v>
                      </c:pt>
                      <c:pt idx="2493" formatCode="General">
                        <c:v>-1.5216930364487201E-4</c:v>
                      </c:pt>
                      <c:pt idx="2494" formatCode="General">
                        <c:v>-1.8304239827235801E-4</c:v>
                      </c:pt>
                      <c:pt idx="2495" formatCode="General">
                        <c:v>-1.53698790345301E-4</c:v>
                      </c:pt>
                      <c:pt idx="2496" formatCode="General">
                        <c:v>-1.90656503514167E-4</c:v>
                      </c:pt>
                      <c:pt idx="2497" formatCode="General">
                        <c:v>-1.3264034177867901E-4</c:v>
                      </c:pt>
                      <c:pt idx="2498" formatCode="General">
                        <c:v>-1.5427931585112301E-4</c:v>
                      </c:pt>
                      <c:pt idx="2499" formatCode="General">
                        <c:v>-1.38840228831916E-4</c:v>
                      </c:pt>
                      <c:pt idx="2500" formatCode="General">
                        <c:v>-1.49015829249606E-4</c:v>
                      </c:pt>
                      <c:pt idx="2501" formatCode="General">
                        <c:v>-1.5456358529608E-4</c:v>
                      </c:pt>
                      <c:pt idx="2502" formatCode="General">
                        <c:v>-1.2752418197538E-4</c:v>
                      </c:pt>
                      <c:pt idx="2503" formatCode="General">
                        <c:v>-1.5253730115688801E-4</c:v>
                      </c:pt>
                      <c:pt idx="2504" formatCode="General">
                        <c:v>-1.66785560833698E-4</c:v>
                      </c:pt>
                      <c:pt idx="2505" formatCode="General">
                        <c:v>-1.5484561336496301E-4</c:v>
                      </c:pt>
                      <c:pt idx="2506" formatCode="General">
                        <c:v>-1.54714212562673E-4</c:v>
                      </c:pt>
                      <c:pt idx="2507" formatCode="General">
                        <c:v>-1.7760560817193301E-4</c:v>
                      </c:pt>
                      <c:pt idx="2508" formatCode="General">
                        <c:v>-1.4270175375059499E-4</c:v>
                      </c:pt>
                      <c:pt idx="2509" formatCode="General">
                        <c:v>-1.67709133023952E-4</c:v>
                      </c:pt>
                      <c:pt idx="2510" formatCode="General">
                        <c:v>-1.9182498019891501E-4</c:v>
                      </c:pt>
                      <c:pt idx="2511" formatCode="General">
                        <c:v>-1.6942911513888E-4</c:v>
                      </c:pt>
                      <c:pt idx="2512" formatCode="General">
                        <c:v>-1.72090199839828E-4</c:v>
                      </c:pt>
                      <c:pt idx="2513" formatCode="General">
                        <c:v>-1.2988622457858401E-4</c:v>
                      </c:pt>
                      <c:pt idx="2514" formatCode="General">
                        <c:v>-1.6639260473421099E-4</c:v>
                      </c:pt>
                      <c:pt idx="2515" formatCode="General">
                        <c:v>-1.3898660864444801E-4</c:v>
                      </c:pt>
                      <c:pt idx="2516" formatCode="General">
                        <c:v>-1.7427478208654001E-4</c:v>
                      </c:pt>
                      <c:pt idx="2517" formatCode="General">
                        <c:v>-1.53080021276E-4</c:v>
                      </c:pt>
                      <c:pt idx="2518" formatCode="General">
                        <c:v>-1.3211039265063901E-4</c:v>
                      </c:pt>
                      <c:pt idx="2519" formatCode="General">
                        <c:v>-1.55266157719843E-4</c:v>
                      </c:pt>
                      <c:pt idx="2520" formatCode="General">
                        <c:v>-1.4236673007316701E-4</c:v>
                      </c:pt>
                      <c:pt idx="2521" formatCode="General">
                        <c:v>-1.2748048558746501E-4</c:v>
                      </c:pt>
                      <c:pt idx="2522" formatCode="General">
                        <c:v>-1.6416059824253301E-4</c:v>
                      </c:pt>
                      <c:pt idx="2523" formatCode="General">
                        <c:v>-1.50276111352509E-4</c:v>
                      </c:pt>
                      <c:pt idx="2524" formatCode="General">
                        <c:v>-1.14662289061225E-4</c:v>
                      </c:pt>
                      <c:pt idx="2525" formatCode="General">
                        <c:v>-1.6903492347303901E-4</c:v>
                      </c:pt>
                      <c:pt idx="2526" formatCode="General">
                        <c:v>-1.40252628133973E-4</c:v>
                      </c:pt>
                      <c:pt idx="2527" formatCode="General">
                        <c:v>-1.51682076808678E-4</c:v>
                      </c:pt>
                      <c:pt idx="2528" formatCode="General">
                        <c:v>-1.49148063034452E-4</c:v>
                      </c:pt>
                      <c:pt idx="2529" formatCode="General">
                        <c:v>-1.5925419412388399E-4</c:v>
                      </c:pt>
                      <c:pt idx="2530" formatCode="General">
                        <c:v>-1.6607423259763901E-4</c:v>
                      </c:pt>
                      <c:pt idx="2531" formatCode="General">
                        <c:v>-1.75023085774235E-4</c:v>
                      </c:pt>
                      <c:pt idx="2532" formatCode="General">
                        <c:v>-1.5233530269078899E-4</c:v>
                      </c:pt>
                      <c:pt idx="2533" formatCode="General">
                        <c:v>-1.3940601145495001E-4</c:v>
                      </c:pt>
                      <c:pt idx="2534" formatCode="General">
                        <c:v>-1.3557122337723199E-4</c:v>
                      </c:pt>
                      <c:pt idx="2535" formatCode="General">
                        <c:v>-1.2610414218712301E-4</c:v>
                      </c:pt>
                      <c:pt idx="2536" formatCode="General">
                        <c:v>-1.7365951769104501E-4</c:v>
                      </c:pt>
                      <c:pt idx="2537" formatCode="General">
                        <c:v>-1.26581098569166E-4</c:v>
                      </c:pt>
                      <c:pt idx="2538" formatCode="General">
                        <c:v>-1.50664163297187E-4</c:v>
                      </c:pt>
                      <c:pt idx="2539" formatCode="General">
                        <c:v>-1.8620166677867E-4</c:v>
                      </c:pt>
                      <c:pt idx="2540" formatCode="General">
                        <c:v>-1.3803791202868601E-4</c:v>
                      </c:pt>
                      <c:pt idx="2541" formatCode="General">
                        <c:v>-1.5847975282888701E-4</c:v>
                      </c:pt>
                      <c:pt idx="2542" formatCode="General">
                        <c:v>-1.42729504057415E-4</c:v>
                      </c:pt>
                      <c:pt idx="2543" formatCode="General">
                        <c:v>-1.57978403112122E-4</c:v>
                      </c:pt>
                      <c:pt idx="2544" formatCode="General">
                        <c:v>-1.44720314822368E-4</c:v>
                      </c:pt>
                      <c:pt idx="2545" formatCode="General">
                        <c:v>-1.49369867020802E-4</c:v>
                      </c:pt>
                      <c:pt idx="2546" formatCode="General">
                        <c:v>-1.5816820063957999E-4</c:v>
                      </c:pt>
                      <c:pt idx="2547" formatCode="General">
                        <c:v>-1.3616176426484299E-4</c:v>
                      </c:pt>
                      <c:pt idx="2548" formatCode="General">
                        <c:v>-1.3328605309755899E-4</c:v>
                      </c:pt>
                      <c:pt idx="2549" formatCode="General">
                        <c:v>-1.4730717002594499E-4</c:v>
                      </c:pt>
                      <c:pt idx="2550" formatCode="General">
                        <c:v>-1.600433584887E-4</c:v>
                      </c:pt>
                      <c:pt idx="2551" formatCode="General">
                        <c:v>-1.8123021160123799E-4</c:v>
                      </c:pt>
                      <c:pt idx="2552" formatCode="General">
                        <c:v>-1.3637067424243399E-4</c:v>
                      </c:pt>
                      <c:pt idx="2553" formatCode="General">
                        <c:v>-1.3633731709892201E-4</c:v>
                      </c:pt>
                      <c:pt idx="2554" formatCode="General">
                        <c:v>-1.4240671001255299E-4</c:v>
                      </c:pt>
                      <c:pt idx="2555" formatCode="General">
                        <c:v>-1.3695544403421401E-4</c:v>
                      </c:pt>
                      <c:pt idx="2556" formatCode="General">
                        <c:v>-1.7518263583802E-4</c:v>
                      </c:pt>
                      <c:pt idx="2557" formatCode="General">
                        <c:v>-1.38452428762607E-4</c:v>
                      </c:pt>
                      <c:pt idx="2558" formatCode="General">
                        <c:v>-1.2246716488072099E-4</c:v>
                      </c:pt>
                      <c:pt idx="2559" formatCode="General">
                        <c:v>-1.2109173699002901E-4</c:v>
                      </c:pt>
                      <c:pt idx="2560" formatCode="General">
                        <c:v>-1.3205777476001001E-4</c:v>
                      </c:pt>
                      <c:pt idx="2561" formatCode="General">
                        <c:v>-1.6416875148509799E-4</c:v>
                      </c:pt>
                      <c:pt idx="2562" formatCode="General">
                        <c:v>-1.70402477464439E-4</c:v>
                      </c:pt>
                      <c:pt idx="2563" formatCode="General">
                        <c:v>-1.8406729345743199E-4</c:v>
                      </c:pt>
                      <c:pt idx="2564" formatCode="General">
                        <c:v>-1.4475314793390199E-4</c:v>
                      </c:pt>
                      <c:pt idx="2565" formatCode="General">
                        <c:v>-1.76544746262365E-4</c:v>
                      </c:pt>
                      <c:pt idx="2566" formatCode="General">
                        <c:v>-1.1645687839278501E-4</c:v>
                      </c:pt>
                      <c:pt idx="2567" formatCode="General">
                        <c:v>-1.8640378404458801E-4</c:v>
                      </c:pt>
                      <c:pt idx="2568" formatCode="General">
                        <c:v>-1.4894280282522901E-4</c:v>
                      </c:pt>
                      <c:pt idx="2569" formatCode="General">
                        <c:v>-1.32041654473809E-4</c:v>
                      </c:pt>
                      <c:pt idx="2570" formatCode="General">
                        <c:v>-1.4750652084947999E-4</c:v>
                      </c:pt>
                      <c:pt idx="2571" formatCode="General">
                        <c:v>-1.6489354958175201E-4</c:v>
                      </c:pt>
                      <c:pt idx="2572" formatCode="General">
                        <c:v>-1.5970563618984099E-4</c:v>
                      </c:pt>
                      <c:pt idx="2573" formatCode="General">
                        <c:v>-1.6635122027700499E-4</c:v>
                      </c:pt>
                      <c:pt idx="2574" formatCode="General">
                        <c:v>-1.7017272141817499E-4</c:v>
                      </c:pt>
                      <c:pt idx="2575" formatCode="General">
                        <c:v>-1.2316437427354099E-4</c:v>
                      </c:pt>
                      <c:pt idx="2576" formatCode="General">
                        <c:v>-1.4507535116665699E-4</c:v>
                      </c:pt>
                      <c:pt idx="2577" formatCode="General">
                        <c:v>-1.28812064749711E-4</c:v>
                      </c:pt>
                      <c:pt idx="2578" formatCode="General">
                        <c:v>-1.50411238034379E-4</c:v>
                      </c:pt>
                      <c:pt idx="2579" formatCode="General">
                        <c:v>-1.12931669098368E-4</c:v>
                      </c:pt>
                      <c:pt idx="2580" formatCode="General">
                        <c:v>-1.2643623342944001E-4</c:v>
                      </c:pt>
                      <c:pt idx="2581" formatCode="General">
                        <c:v>-1.3154221558080999E-4</c:v>
                      </c:pt>
                      <c:pt idx="2582" formatCode="General">
                        <c:v>-1.23402467857388E-4</c:v>
                      </c:pt>
                      <c:pt idx="2583" formatCode="General">
                        <c:v>-1.12941448353716E-4</c:v>
                      </c:pt>
                      <c:pt idx="2584" formatCode="General">
                        <c:v>-1.3306581238756E-4</c:v>
                      </c:pt>
                      <c:pt idx="2585" formatCode="General">
                        <c:v>-1.2943827873267101E-4</c:v>
                      </c:pt>
                      <c:pt idx="2586" formatCode="General">
                        <c:v>-1.55641017319206E-4</c:v>
                      </c:pt>
                      <c:pt idx="2587" formatCode="General">
                        <c:v>-1.26938581732545E-4</c:v>
                      </c:pt>
                      <c:pt idx="2588" formatCode="General">
                        <c:v>-1.2566281354735599E-4</c:v>
                      </c:pt>
                      <c:pt idx="2589" formatCode="General">
                        <c:v>-1.5436354332794299E-4</c:v>
                      </c:pt>
                      <c:pt idx="2590">
                        <c:v>-9.7660931795287803E-5</c:v>
                      </c:pt>
                      <c:pt idx="2591" formatCode="General">
                        <c:v>-1.2446989335425699E-4</c:v>
                      </c:pt>
                      <c:pt idx="2592" formatCode="General">
                        <c:v>-1.3864736146705999E-4</c:v>
                      </c:pt>
                      <c:pt idx="2593" formatCode="General">
                        <c:v>-1.2355769555297399E-4</c:v>
                      </c:pt>
                      <c:pt idx="2594" formatCode="General">
                        <c:v>-1.01850963152518E-4</c:v>
                      </c:pt>
                      <c:pt idx="2595" formatCode="General">
                        <c:v>-1.52206726340291E-4</c:v>
                      </c:pt>
                      <c:pt idx="2596">
                        <c:v>-9.6766059319419793E-5</c:v>
                      </c:pt>
                      <c:pt idx="2597" formatCode="General">
                        <c:v>-1.40578424995544E-4</c:v>
                      </c:pt>
                      <c:pt idx="2598" formatCode="General">
                        <c:v>-1.3430609551894101E-4</c:v>
                      </c:pt>
                      <c:pt idx="2599" formatCode="General">
                        <c:v>-1.38067021974545E-4</c:v>
                      </c:pt>
                      <c:pt idx="2600" formatCode="General">
                        <c:v>-1.4249042688425399E-4</c:v>
                      </c:pt>
                      <c:pt idx="2601" formatCode="General">
                        <c:v>-1.29073728886805E-4</c:v>
                      </c:pt>
                      <c:pt idx="2602" formatCode="General">
                        <c:v>-1.37174359208004E-4</c:v>
                      </c:pt>
                      <c:pt idx="2603" formatCode="General">
                        <c:v>-1.4157636482371101E-4</c:v>
                      </c:pt>
                      <c:pt idx="2604" formatCode="General">
                        <c:v>-1.14742477315584E-4</c:v>
                      </c:pt>
                      <c:pt idx="2605" formatCode="General">
                        <c:v>-1.19078990591214E-4</c:v>
                      </c:pt>
                      <c:pt idx="2606" formatCode="General">
                        <c:v>-1.30822117015147E-4</c:v>
                      </c:pt>
                      <c:pt idx="2607" formatCode="General">
                        <c:v>-1.39995500327222E-4</c:v>
                      </c:pt>
                      <c:pt idx="2608" formatCode="General">
                        <c:v>-1.35546241052334E-4</c:v>
                      </c:pt>
                      <c:pt idx="2609" formatCode="General">
                        <c:v>-1.15775304429888E-4</c:v>
                      </c:pt>
                      <c:pt idx="2610" formatCode="General">
                        <c:v>-1.4771012692273801E-4</c:v>
                      </c:pt>
                      <c:pt idx="2611" formatCode="General">
                        <c:v>-1.3643823111071499E-4</c:v>
                      </c:pt>
                      <c:pt idx="2612" formatCode="General">
                        <c:v>-1.28679207288533E-4</c:v>
                      </c:pt>
                      <c:pt idx="2613" formatCode="General">
                        <c:v>-1.29413447752754E-4</c:v>
                      </c:pt>
                      <c:pt idx="2614" formatCode="General">
                        <c:v>-1.5247785064159301E-4</c:v>
                      </c:pt>
                      <c:pt idx="2615" formatCode="General">
                        <c:v>-1.1904261999590201E-4</c:v>
                      </c:pt>
                      <c:pt idx="2616" formatCode="General">
                        <c:v>-1.25359644969781E-4</c:v>
                      </c:pt>
                      <c:pt idx="2617">
                        <c:v>-9.34727831061576E-5</c:v>
                      </c:pt>
                      <c:pt idx="2618" formatCode="General">
                        <c:v>-1.21842610815931E-4</c:v>
                      </c:pt>
                      <c:pt idx="2619" formatCode="General">
                        <c:v>-1.4979874517406899E-4</c:v>
                      </c:pt>
                      <c:pt idx="2620" formatCode="General">
                        <c:v>-1.30636291801431E-4</c:v>
                      </c:pt>
                      <c:pt idx="2621" formatCode="General">
                        <c:v>-1.35740273858322E-4</c:v>
                      </c:pt>
                      <c:pt idx="2622" formatCode="General">
                        <c:v>-1.3989449930491599E-4</c:v>
                      </c:pt>
                      <c:pt idx="2623" formatCode="General">
                        <c:v>-1.5453940590208799E-4</c:v>
                      </c:pt>
                      <c:pt idx="2624" formatCode="General">
                        <c:v>-1.2468469642983401E-4</c:v>
                      </c:pt>
                      <c:pt idx="2625" formatCode="General">
                        <c:v>-1.3770836430797E-4</c:v>
                      </c:pt>
                      <c:pt idx="2626" formatCode="General">
                        <c:v>-1.4126371362231701E-4</c:v>
                      </c:pt>
                      <c:pt idx="2627" formatCode="General">
                        <c:v>-1.3177624702075E-4</c:v>
                      </c:pt>
                      <c:pt idx="2628" formatCode="General">
                        <c:v>-1.1790641349283601E-4</c:v>
                      </c:pt>
                      <c:pt idx="2629" formatCode="General">
                        <c:v>-1.16899098915529E-4</c:v>
                      </c:pt>
                      <c:pt idx="2630" formatCode="General">
                        <c:v>-1.08051147028708E-4</c:v>
                      </c:pt>
                      <c:pt idx="2631" formatCode="General">
                        <c:v>-1.03482409791953E-4</c:v>
                      </c:pt>
                      <c:pt idx="2632" formatCode="General">
                        <c:v>-1.10415497614431E-4</c:v>
                      </c:pt>
                      <c:pt idx="2633" formatCode="General">
                        <c:v>-1.34203393542315E-4</c:v>
                      </c:pt>
                      <c:pt idx="2634" formatCode="General">
                        <c:v>-1.25401888596233E-4</c:v>
                      </c:pt>
                      <c:pt idx="2635" formatCode="General">
                        <c:v>-1.18048798198325E-4</c:v>
                      </c:pt>
                      <c:pt idx="2636" formatCode="General">
                        <c:v>-1.13524692478551E-4</c:v>
                      </c:pt>
                      <c:pt idx="2637" formatCode="General">
                        <c:v>-1.16840205862032E-4</c:v>
                      </c:pt>
                      <c:pt idx="2638" formatCode="General">
                        <c:v>-1.2531380537928699E-4</c:v>
                      </c:pt>
                      <c:pt idx="2639" formatCode="General">
                        <c:v>-1.4656734033161199E-4</c:v>
                      </c:pt>
                      <c:pt idx="2640" formatCode="General">
                        <c:v>-1.17174341076401E-4</c:v>
                      </c:pt>
                      <c:pt idx="2641" formatCode="General">
                        <c:v>-1.4237216116531399E-4</c:v>
                      </c:pt>
                      <c:pt idx="2642" formatCode="General">
                        <c:v>-1.4131412266973699E-4</c:v>
                      </c:pt>
                      <c:pt idx="2643" formatCode="General">
                        <c:v>-1.68621637922363E-4</c:v>
                      </c:pt>
                      <c:pt idx="2644" formatCode="General">
                        <c:v>-1.5622559159914201E-4</c:v>
                      </c:pt>
                      <c:pt idx="2645" formatCode="General">
                        <c:v>-1.2355920569717099E-4</c:v>
                      </c:pt>
                      <c:pt idx="2646" formatCode="General">
                        <c:v>-1.5298549717570399E-4</c:v>
                      </c:pt>
                      <c:pt idx="2647" formatCode="General">
                        <c:v>-1.17989423854688E-4</c:v>
                      </c:pt>
                      <c:pt idx="2648" formatCode="General">
                        <c:v>-1.3914748782904501E-4</c:v>
                      </c:pt>
                      <c:pt idx="2649" formatCode="General">
                        <c:v>-1.68522868821413E-4</c:v>
                      </c:pt>
                      <c:pt idx="2650" formatCode="General">
                        <c:v>-1.2444503453863201E-4</c:v>
                      </c:pt>
                      <c:pt idx="2651" formatCode="General">
                        <c:v>-1.5054457789306E-4</c:v>
                      </c:pt>
                      <c:pt idx="2652" formatCode="General">
                        <c:v>-1.59568758813246E-4</c:v>
                      </c:pt>
                      <c:pt idx="2653" formatCode="General">
                        <c:v>-1.5265144715178E-4</c:v>
                      </c:pt>
                      <c:pt idx="2654" formatCode="General">
                        <c:v>-1.5247248568534E-4</c:v>
                      </c:pt>
                      <c:pt idx="2655" formatCode="General">
                        <c:v>-1.8718845701733801E-4</c:v>
                      </c:pt>
                      <c:pt idx="2656" formatCode="General">
                        <c:v>-1.44235203125734E-4</c:v>
                      </c:pt>
                      <c:pt idx="2657" formatCode="General">
                        <c:v>-1.8283980142195399E-4</c:v>
                      </c:pt>
                      <c:pt idx="2658" formatCode="General">
                        <c:v>-1.08329634920863E-4</c:v>
                      </c:pt>
                      <c:pt idx="2659" formatCode="General">
                        <c:v>-1.6750536590807199E-4</c:v>
                      </c:pt>
                      <c:pt idx="2660" formatCode="General">
                        <c:v>-1.22039092220505E-4</c:v>
                      </c:pt>
                      <c:pt idx="2661" formatCode="General">
                        <c:v>-1.29210183270593E-4</c:v>
                      </c:pt>
                      <c:pt idx="2662" formatCode="General">
                        <c:v>-1.48571915403226E-4</c:v>
                      </c:pt>
                      <c:pt idx="2663" formatCode="General">
                        <c:v>-1.6691383896998E-4</c:v>
                      </c:pt>
                      <c:pt idx="2664" formatCode="General">
                        <c:v>-1.9809885122272199E-4</c:v>
                      </c:pt>
                      <c:pt idx="2665" formatCode="General">
                        <c:v>-1.7658844695533899E-4</c:v>
                      </c:pt>
                      <c:pt idx="2666" formatCode="General">
                        <c:v>-1.69212941293892E-4</c:v>
                      </c:pt>
                      <c:pt idx="2667" formatCode="General">
                        <c:v>-1.59422109377389E-4</c:v>
                      </c:pt>
                      <c:pt idx="2668" formatCode="General">
                        <c:v>-1.70872377303221E-4</c:v>
                      </c:pt>
                      <c:pt idx="2669" formatCode="General">
                        <c:v>-1.7285218195815899E-4</c:v>
                      </c:pt>
                      <c:pt idx="2670" formatCode="General">
                        <c:v>-1.7241205901469999E-4</c:v>
                      </c:pt>
                      <c:pt idx="2671" formatCode="General">
                        <c:v>-2.10386915268387E-4</c:v>
                      </c:pt>
                      <c:pt idx="2672" formatCode="General">
                        <c:v>-2.0104067003111299E-4</c:v>
                      </c:pt>
                      <c:pt idx="2673" formatCode="General">
                        <c:v>-2.0554969766250301E-4</c:v>
                      </c:pt>
                      <c:pt idx="2674" formatCode="General">
                        <c:v>-1.8656973582134801E-4</c:v>
                      </c:pt>
                      <c:pt idx="2675" formatCode="General">
                        <c:v>-1.3984337918213999E-4</c:v>
                      </c:pt>
                      <c:pt idx="2676" formatCode="General">
                        <c:v>-1.5801841542336899E-4</c:v>
                      </c:pt>
                      <c:pt idx="2677" formatCode="General">
                        <c:v>-1.62131117926534E-4</c:v>
                      </c:pt>
                      <c:pt idx="2678" formatCode="General">
                        <c:v>-1.3458436019558599E-4</c:v>
                      </c:pt>
                      <c:pt idx="2679" formatCode="General">
                        <c:v>-1.3210336763013299E-4</c:v>
                      </c:pt>
                      <c:pt idx="2680" formatCode="General">
                        <c:v>-1.66377666215895E-4</c:v>
                      </c:pt>
                      <c:pt idx="2681" formatCode="General">
                        <c:v>-1.1884613438928799E-4</c:v>
                      </c:pt>
                      <c:pt idx="2682" formatCode="General">
                        <c:v>-1.4380236066018599E-4</c:v>
                      </c:pt>
                      <c:pt idx="2683" formatCode="General">
                        <c:v>-1.4246822947826899E-4</c:v>
                      </c:pt>
                      <c:pt idx="2684" formatCode="General">
                        <c:v>-1.35984734915041E-4</c:v>
                      </c:pt>
                      <c:pt idx="2685" formatCode="General">
                        <c:v>-1.4721454639079299E-4</c:v>
                      </c:pt>
                      <c:pt idx="2686" formatCode="General">
                        <c:v>-1.52405362116042E-4</c:v>
                      </c:pt>
                      <c:pt idx="2687" formatCode="General">
                        <c:v>-1.26946111709151E-4</c:v>
                      </c:pt>
                      <c:pt idx="2688" formatCode="General">
                        <c:v>-1.43870788537719E-4</c:v>
                      </c:pt>
                      <c:pt idx="2689" formatCode="General">
                        <c:v>-1.43681498308552E-4</c:v>
                      </c:pt>
                      <c:pt idx="2690" formatCode="General">
                        <c:v>-1.65047108017732E-4</c:v>
                      </c:pt>
                      <c:pt idx="2691" formatCode="General">
                        <c:v>-1.3510537287913401E-4</c:v>
                      </c:pt>
                      <c:pt idx="2692" formatCode="General">
                        <c:v>-1.44768435926815E-4</c:v>
                      </c:pt>
                      <c:pt idx="2693" formatCode="General">
                        <c:v>-1.46839568838052E-4</c:v>
                      </c:pt>
                      <c:pt idx="2694" formatCode="General">
                        <c:v>-1.6547194471515399E-4</c:v>
                      </c:pt>
                      <c:pt idx="2695" formatCode="General">
                        <c:v>-1.20647802614579E-4</c:v>
                      </c:pt>
                      <c:pt idx="2696" formatCode="General">
                        <c:v>-1.6072839153489799E-4</c:v>
                      </c:pt>
                      <c:pt idx="2697" formatCode="General">
                        <c:v>-1.5123333700941399E-4</c:v>
                      </c:pt>
                      <c:pt idx="2698" formatCode="General">
                        <c:v>-1.4086014684051401E-4</c:v>
                      </c:pt>
                      <c:pt idx="2699" formatCode="General">
                        <c:v>-1.3717236001276601E-4</c:v>
                      </c:pt>
                      <c:pt idx="2700" formatCode="General">
                        <c:v>-1.48361284157931E-4</c:v>
                      </c:pt>
                      <c:pt idx="2701" formatCode="General">
                        <c:v>-1.21400285748375E-4</c:v>
                      </c:pt>
                      <c:pt idx="2702" formatCode="General">
                        <c:v>-1.2946321716624E-4</c:v>
                      </c:pt>
                      <c:pt idx="2703" formatCode="General">
                        <c:v>-1.4395298737813201E-4</c:v>
                      </c:pt>
                      <c:pt idx="2704" formatCode="General">
                        <c:v>-1.4026342480395401E-4</c:v>
                      </c:pt>
                      <c:pt idx="2705" formatCode="General">
                        <c:v>-1.4814366590056201E-4</c:v>
                      </c:pt>
                      <c:pt idx="2706" formatCode="General">
                        <c:v>-1.20981265009414E-4</c:v>
                      </c:pt>
                      <c:pt idx="2707" formatCode="General">
                        <c:v>-1.4882955467415099E-4</c:v>
                      </c:pt>
                      <c:pt idx="2708" formatCode="General">
                        <c:v>-1.4073970215272601E-4</c:v>
                      </c:pt>
                      <c:pt idx="2709" formatCode="General">
                        <c:v>-1.5552100836996099E-4</c:v>
                      </c:pt>
                      <c:pt idx="2710" formatCode="General">
                        <c:v>-1.3983041250574001E-4</c:v>
                      </c:pt>
                      <c:pt idx="2711" formatCode="General">
                        <c:v>-1.13408052687623E-4</c:v>
                      </c:pt>
                      <c:pt idx="2712" formatCode="General">
                        <c:v>-1.24518276432821E-4</c:v>
                      </c:pt>
                      <c:pt idx="2713">
                        <c:v>-6.3209949924834997E-5</c:v>
                      </c:pt>
                      <c:pt idx="2714" formatCode="General">
                        <c:v>-1.13758419194031E-4</c:v>
                      </c:pt>
                      <c:pt idx="2715" formatCode="General">
                        <c:v>-1.3711929723397601E-4</c:v>
                      </c:pt>
                      <c:pt idx="2716" formatCode="General">
                        <c:v>-1.0457620207419099E-4</c:v>
                      </c:pt>
                      <c:pt idx="2717" formatCode="General">
                        <c:v>-1.2735470080119899E-4</c:v>
                      </c:pt>
                      <c:pt idx="2718" formatCode="General">
                        <c:v>-1.26518166588577E-4</c:v>
                      </c:pt>
                      <c:pt idx="2719" formatCode="General">
                        <c:v>-1.68133038513057E-4</c:v>
                      </c:pt>
                      <c:pt idx="2720" formatCode="General">
                        <c:v>-1.2435870448343299E-4</c:v>
                      </c:pt>
                      <c:pt idx="2721" formatCode="General">
                        <c:v>-1.29970621248257E-4</c:v>
                      </c:pt>
                      <c:pt idx="2722" formatCode="General">
                        <c:v>-1.1510710174872299E-4</c:v>
                      </c:pt>
                      <c:pt idx="2723">
                        <c:v>-8.4594411825180101E-5</c:v>
                      </c:pt>
                      <c:pt idx="2724" formatCode="General">
                        <c:v>-1.48046406579141E-4</c:v>
                      </c:pt>
                      <c:pt idx="2725" formatCode="General">
                        <c:v>-1.3984949877484699E-4</c:v>
                      </c:pt>
                      <c:pt idx="2726" formatCode="General">
                        <c:v>-1.1930024839127899E-4</c:v>
                      </c:pt>
                      <c:pt idx="2727" formatCode="General">
                        <c:v>-1.0695424784354399E-4</c:v>
                      </c:pt>
                      <c:pt idx="2728" formatCode="General">
                        <c:v>-1.3104564674872E-4</c:v>
                      </c:pt>
                      <c:pt idx="2729">
                        <c:v>-9.9784463546078806E-5</c:v>
                      </c:pt>
                      <c:pt idx="2730" formatCode="General">
                        <c:v>-1.36903093245392E-4</c:v>
                      </c:pt>
                      <c:pt idx="2731" formatCode="General">
                        <c:v>-1.02062391443854E-4</c:v>
                      </c:pt>
                      <c:pt idx="2732" formatCode="General">
                        <c:v>-1.2063913066246701E-4</c:v>
                      </c:pt>
                      <c:pt idx="2733" formatCode="General">
                        <c:v>-1.44146603390406E-4</c:v>
                      </c:pt>
                      <c:pt idx="2734">
                        <c:v>-9.0459682313426105E-5</c:v>
                      </c:pt>
                      <c:pt idx="2735" formatCode="General">
                        <c:v>-1.1427546764292001E-4</c:v>
                      </c:pt>
                      <c:pt idx="2736" formatCode="General">
                        <c:v>-1.2127994074582599E-4</c:v>
                      </c:pt>
                      <c:pt idx="2737" formatCode="General">
                        <c:v>-1.4316109256956301E-4</c:v>
                      </c:pt>
                      <c:pt idx="2738" formatCode="General">
                        <c:v>-1.04812671169919E-4</c:v>
                      </c:pt>
                      <c:pt idx="2739" formatCode="General">
                        <c:v>-1.13974249907847E-4</c:v>
                      </c:pt>
                      <c:pt idx="2740" formatCode="General">
                        <c:v>-1.2896741685224799E-4</c:v>
                      </c:pt>
                      <c:pt idx="2741" formatCode="General">
                        <c:v>-1.08389140424519E-4</c:v>
                      </c:pt>
                      <c:pt idx="2742" formatCode="General">
                        <c:v>-1.3129470047461501E-4</c:v>
                      </c:pt>
                      <c:pt idx="2743">
                        <c:v>-9.8565637390931595E-5</c:v>
                      </c:pt>
                      <c:pt idx="2744" formatCode="General">
                        <c:v>-1.3699698718351301E-4</c:v>
                      </c:pt>
                      <c:pt idx="2745" formatCode="General">
                        <c:v>-1.2740294601446399E-4</c:v>
                      </c:pt>
                      <c:pt idx="2746">
                        <c:v>-8.74768099117542E-5</c:v>
                      </c:pt>
                      <c:pt idx="2747" formatCode="General">
                        <c:v>-1.0825913563903E-4</c:v>
                      </c:pt>
                      <c:pt idx="2748" formatCode="General">
                        <c:v>-1.2934097342731001E-4</c:v>
                      </c:pt>
                      <c:pt idx="2749" formatCode="General">
                        <c:v>-1.09383297800138E-4</c:v>
                      </c:pt>
                      <c:pt idx="2750" formatCode="General">
                        <c:v>-1.18400702568207E-4</c:v>
                      </c:pt>
                      <c:pt idx="2751" formatCode="General">
                        <c:v>-1.01906481320663E-4</c:v>
                      </c:pt>
                      <c:pt idx="2752" formatCode="General">
                        <c:v>-1.20385254656961E-4</c:v>
                      </c:pt>
                      <c:pt idx="2753" formatCode="General">
                        <c:v>-1.2546148328381601E-4</c:v>
                      </c:pt>
                      <c:pt idx="2754" formatCode="General">
                        <c:v>-1.30784784879532E-4</c:v>
                      </c:pt>
                      <c:pt idx="2755" formatCode="General">
                        <c:v>-1.0573916797079E-4</c:v>
                      </c:pt>
                      <c:pt idx="2756" formatCode="General">
                        <c:v>-1.00883002884374E-4</c:v>
                      </c:pt>
                      <c:pt idx="2757" formatCode="General">
                        <c:v>-1.09393618496184E-4</c:v>
                      </c:pt>
                      <c:pt idx="2758" formatCode="General">
                        <c:v>-1.17615323590549E-4</c:v>
                      </c:pt>
                      <c:pt idx="2759" formatCode="General">
                        <c:v>-1.33567362548182E-4</c:v>
                      </c:pt>
                      <c:pt idx="2760" formatCode="General">
                        <c:v>-1.0151309852091001E-4</c:v>
                      </c:pt>
                      <c:pt idx="2761" formatCode="General">
                        <c:v>-1.4928981684181401E-4</c:v>
                      </c:pt>
                      <c:pt idx="2762">
                        <c:v>-8.6056776168977903E-5</c:v>
                      </c:pt>
                      <c:pt idx="2763" formatCode="General">
                        <c:v>-1.14030882363672E-4</c:v>
                      </c:pt>
                      <c:pt idx="2764">
                        <c:v>-8.6257210129332999E-5</c:v>
                      </c:pt>
                      <c:pt idx="2765">
                        <c:v>-9.9847514282909507E-5</c:v>
                      </c:pt>
                      <c:pt idx="2766" formatCode="General">
                        <c:v>-1.15040941407149E-4</c:v>
                      </c:pt>
                      <c:pt idx="2767" formatCode="General">
                        <c:v>-1.0048213217442E-4</c:v>
                      </c:pt>
                      <c:pt idx="2768" formatCode="General">
                        <c:v>-1.3154890668771701E-4</c:v>
                      </c:pt>
                      <c:pt idx="2769" formatCode="General">
                        <c:v>-1.0571201945602201E-4</c:v>
                      </c:pt>
                      <c:pt idx="2770" formatCode="General">
                        <c:v>-1.27677837586857E-4</c:v>
                      </c:pt>
                      <c:pt idx="2771">
                        <c:v>-9.7187367350706105E-5</c:v>
                      </c:pt>
                      <c:pt idx="2772" formatCode="General">
                        <c:v>-1.1953439344565E-4</c:v>
                      </c:pt>
                      <c:pt idx="2773">
                        <c:v>-9.9996400320622798E-5</c:v>
                      </c:pt>
                      <c:pt idx="2774" formatCode="General">
                        <c:v>-1.1773177324850899E-4</c:v>
                      </c:pt>
                      <c:pt idx="2775" formatCode="General">
                        <c:v>-1.10344477231148E-4</c:v>
                      </c:pt>
                      <c:pt idx="2776" formatCode="General">
                        <c:v>-1.23959900718616E-4</c:v>
                      </c:pt>
                      <c:pt idx="2777" formatCode="General">
                        <c:v>-1.2559639668243601E-4</c:v>
                      </c:pt>
                      <c:pt idx="2778">
                        <c:v>-9.9307587932522806E-5</c:v>
                      </c:pt>
                      <c:pt idx="2779" formatCode="General">
                        <c:v>-1.3289020693541901E-4</c:v>
                      </c:pt>
                      <c:pt idx="2780" formatCode="General">
                        <c:v>-1.4235924394559999E-4</c:v>
                      </c:pt>
                      <c:pt idx="2781" formatCode="General">
                        <c:v>-1.49206938074368E-4</c:v>
                      </c:pt>
                      <c:pt idx="2782">
                        <c:v>-9.9193022282915094E-5</c:v>
                      </c:pt>
                      <c:pt idx="2783" formatCode="General">
                        <c:v>-1.14349069963585E-4</c:v>
                      </c:pt>
                      <c:pt idx="2784" formatCode="General">
                        <c:v>-1.2279720935116901E-4</c:v>
                      </c:pt>
                      <c:pt idx="2785" formatCode="General">
                        <c:v>-1.21198014354019E-4</c:v>
                      </c:pt>
                      <c:pt idx="2786" formatCode="General">
                        <c:v>-1.15989812160987E-4</c:v>
                      </c:pt>
                      <c:pt idx="2787" formatCode="General">
                        <c:v>-1.2898460007100101E-4</c:v>
                      </c:pt>
                      <c:pt idx="2788" formatCode="General">
                        <c:v>-1.3121555205131E-4</c:v>
                      </c:pt>
                      <c:pt idx="2789" formatCode="General">
                        <c:v>-1.1102786215720401E-4</c:v>
                      </c:pt>
                      <c:pt idx="2790">
                        <c:v>-9.6571606699403601E-5</c:v>
                      </c:pt>
                      <c:pt idx="2791" formatCode="General">
                        <c:v>-1.12187473974033E-4</c:v>
                      </c:pt>
                      <c:pt idx="2792" formatCode="General">
                        <c:v>-1.19949591468979E-4</c:v>
                      </c:pt>
                      <c:pt idx="2793">
                        <c:v>-8.9995876063851801E-5</c:v>
                      </c:pt>
                      <c:pt idx="2794" formatCode="General">
                        <c:v>-1.08820599762395E-4</c:v>
                      </c:pt>
                      <c:pt idx="2795" formatCode="General">
                        <c:v>-1.27802631965847E-4</c:v>
                      </c:pt>
                      <c:pt idx="2796" formatCode="General">
                        <c:v>-1.20561871737344E-4</c:v>
                      </c:pt>
                      <c:pt idx="2797" formatCode="General">
                        <c:v>-1.29644029198819E-4</c:v>
                      </c:pt>
                      <c:pt idx="2798" formatCode="General">
                        <c:v>-1.1877146608075E-4</c:v>
                      </c:pt>
                      <c:pt idx="2799">
                        <c:v>-9.3800056492206397E-5</c:v>
                      </c:pt>
                      <c:pt idx="2800" formatCode="General">
                        <c:v>-1.2934933336193201E-4</c:v>
                      </c:pt>
                      <c:pt idx="2801" formatCode="General">
                        <c:v>-1.05636680613889E-4</c:v>
                      </c:pt>
                      <c:pt idx="2802" formatCode="General">
                        <c:v>-1.25608516875007E-4</c:v>
                      </c:pt>
                      <c:pt idx="2803" formatCode="General">
                        <c:v>-1.1156509805019599E-4</c:v>
                      </c:pt>
                      <c:pt idx="2804" formatCode="General">
                        <c:v>-1.0830607895855E-4</c:v>
                      </c:pt>
                      <c:pt idx="2805">
                        <c:v>-8.4230833420194102E-5</c:v>
                      </c:pt>
                      <c:pt idx="2806">
                        <c:v>-9.1219470141379002E-5</c:v>
                      </c:pt>
                      <c:pt idx="2807">
                        <c:v>-9.6903607831150799E-5</c:v>
                      </c:pt>
                      <c:pt idx="2808">
                        <c:v>-8.3300048933743104E-5</c:v>
                      </c:pt>
                      <c:pt idx="2809">
                        <c:v>-9.6418975152923902E-5</c:v>
                      </c:pt>
                      <c:pt idx="2810" formatCode="General">
                        <c:v>-1.2464365572848599E-4</c:v>
                      </c:pt>
                      <c:pt idx="2811">
                        <c:v>-9.0661658895978297E-5</c:v>
                      </c:pt>
                      <c:pt idx="2812" formatCode="General">
                        <c:v>-1.2740042304038401E-4</c:v>
                      </c:pt>
                      <c:pt idx="2813" formatCode="General">
                        <c:v>-1.1644358572802E-4</c:v>
                      </c:pt>
                      <c:pt idx="2814" formatCode="General">
                        <c:v>-1.15558561031232E-4</c:v>
                      </c:pt>
                      <c:pt idx="2815" formatCode="General">
                        <c:v>-1.10892003455701E-4</c:v>
                      </c:pt>
                      <c:pt idx="2816" formatCode="General">
                        <c:v>-1.3166998857860299E-4</c:v>
                      </c:pt>
                      <c:pt idx="2817" formatCode="General">
                        <c:v>-1.05029940917448E-4</c:v>
                      </c:pt>
                      <c:pt idx="2818" formatCode="General">
                        <c:v>-1.22892802585191E-4</c:v>
                      </c:pt>
                      <c:pt idx="2819" formatCode="General">
                        <c:v>-1.43762389774905E-4</c:v>
                      </c:pt>
                      <c:pt idx="2820" formatCode="General">
                        <c:v>-1.02159874357976E-4</c:v>
                      </c:pt>
                      <c:pt idx="2821" formatCode="General">
                        <c:v>-1.10714613475056E-4</c:v>
                      </c:pt>
                      <c:pt idx="2822">
                        <c:v>-8.7725865153147098E-5</c:v>
                      </c:pt>
                      <c:pt idx="2823" formatCode="General">
                        <c:v>-1.06869424751785E-4</c:v>
                      </c:pt>
                      <c:pt idx="2824">
                        <c:v>-8.1033482417287197E-5</c:v>
                      </c:pt>
                      <c:pt idx="2825" formatCode="General">
                        <c:v>-1.11652400549354E-4</c:v>
                      </c:pt>
                      <c:pt idx="2826">
                        <c:v>-9.8877799685640497E-5</c:v>
                      </c:pt>
                      <c:pt idx="2827" formatCode="General">
                        <c:v>-1.0644087472928499E-4</c:v>
                      </c:pt>
                      <c:pt idx="2828">
                        <c:v>-8.6866223791998203E-5</c:v>
                      </c:pt>
                      <c:pt idx="2829" formatCode="General">
                        <c:v>-1.3544568313176301E-4</c:v>
                      </c:pt>
                      <c:pt idx="2830">
                        <c:v>-9.0277917037293598E-5</c:v>
                      </c:pt>
                      <c:pt idx="2831" formatCode="General">
                        <c:v>-1.10455674601638E-4</c:v>
                      </c:pt>
                      <c:pt idx="2832">
                        <c:v>-9.3011981809922704E-5</c:v>
                      </c:pt>
                      <c:pt idx="2833">
                        <c:v>-9.6946771812017702E-5</c:v>
                      </c:pt>
                      <c:pt idx="2834" formatCode="General">
                        <c:v>-1.11973537930998E-4</c:v>
                      </c:pt>
                      <c:pt idx="2835" formatCode="General">
                        <c:v>-1.15215053954141E-4</c:v>
                      </c:pt>
                      <c:pt idx="2836">
                        <c:v>-9.7968480286142096E-5</c:v>
                      </c:pt>
                      <c:pt idx="2837" formatCode="General">
                        <c:v>-1.2591830443278701E-4</c:v>
                      </c:pt>
                      <c:pt idx="2838" formatCode="General">
                        <c:v>-1.27083890549339E-4</c:v>
                      </c:pt>
                      <c:pt idx="2839">
                        <c:v>-9.0788555639640607E-5</c:v>
                      </c:pt>
                      <c:pt idx="2840">
                        <c:v>-8.9781604513981502E-5</c:v>
                      </c:pt>
                      <c:pt idx="2841">
                        <c:v>-9.1458752728141907E-5</c:v>
                      </c:pt>
                      <c:pt idx="2842">
                        <c:v>-8.4236194465280899E-5</c:v>
                      </c:pt>
                      <c:pt idx="2843">
                        <c:v>-7.9739335322833699E-5</c:v>
                      </c:pt>
                      <c:pt idx="2844">
                        <c:v>-8.6766065391913797E-5</c:v>
                      </c:pt>
                      <c:pt idx="2845">
                        <c:v>-9.3425826117052906E-5</c:v>
                      </c:pt>
                      <c:pt idx="2846">
                        <c:v>-7.1016127143181399E-5</c:v>
                      </c:pt>
                      <c:pt idx="2847" formatCode="General">
                        <c:v>-1.1062824232858E-4</c:v>
                      </c:pt>
                      <c:pt idx="2848" formatCode="General">
                        <c:v>-1.2164487890997499E-4</c:v>
                      </c:pt>
                      <c:pt idx="2849" formatCode="General">
                        <c:v>-1.3049021954091101E-4</c:v>
                      </c:pt>
                      <c:pt idx="2850" formatCode="General">
                        <c:v>-1.0013289044040201E-4</c:v>
                      </c:pt>
                      <c:pt idx="2851">
                        <c:v>-8.0573929288161195E-5</c:v>
                      </c:pt>
                      <c:pt idx="2852" formatCode="General">
                        <c:v>-1.26242406532668E-4</c:v>
                      </c:pt>
                      <c:pt idx="2853">
                        <c:v>-8.1585500330639602E-5</c:v>
                      </c:pt>
                      <c:pt idx="2854">
                        <c:v>-8.2077513729673799E-5</c:v>
                      </c:pt>
                      <c:pt idx="2855" formatCode="General">
                        <c:v>-1.03203031138622E-4</c:v>
                      </c:pt>
                      <c:pt idx="2856" formatCode="General">
                        <c:v>-1.1297081128829099E-4</c:v>
                      </c:pt>
                      <c:pt idx="2857">
                        <c:v>-7.0683765541716594E-5</c:v>
                      </c:pt>
                      <c:pt idx="2858" formatCode="General">
                        <c:v>-1.04877683112394E-4</c:v>
                      </c:pt>
                      <c:pt idx="2859" formatCode="General">
                        <c:v>-1.10411525171104E-4</c:v>
                      </c:pt>
                      <c:pt idx="2860" formatCode="General">
                        <c:v>-1.1141321248303E-4</c:v>
                      </c:pt>
                      <c:pt idx="2861">
                        <c:v>-8.5369232511757503E-5</c:v>
                      </c:pt>
                      <c:pt idx="2862" formatCode="General">
                        <c:v>-1.1503589790331799E-4</c:v>
                      </c:pt>
                      <c:pt idx="2863">
                        <c:v>-7.9562140487366296E-5</c:v>
                      </c:pt>
                      <c:pt idx="2864" formatCode="General">
                        <c:v>-1.20896914513293E-4</c:v>
                      </c:pt>
                      <c:pt idx="2865">
                        <c:v>-7.8012498970416496E-5</c:v>
                      </c:pt>
                      <c:pt idx="2866">
                        <c:v>-9.1655171987419995E-5</c:v>
                      </c:pt>
                      <c:pt idx="2867" formatCode="General">
                        <c:v>-1.18555761876507E-4</c:v>
                      </c:pt>
                      <c:pt idx="2868">
                        <c:v>-8.6115952083814793E-5</c:v>
                      </c:pt>
                      <c:pt idx="2869">
                        <c:v>-7.3079281165039503E-5</c:v>
                      </c:pt>
                      <c:pt idx="2870">
                        <c:v>-9.3218540780967005E-5</c:v>
                      </c:pt>
                      <c:pt idx="2871">
                        <c:v>-9.7466566438011098E-5</c:v>
                      </c:pt>
                      <c:pt idx="2872">
                        <c:v>-9.3143057929963804E-5</c:v>
                      </c:pt>
                      <c:pt idx="2873">
                        <c:v>-9.1656837877184699E-5</c:v>
                      </c:pt>
                      <c:pt idx="2874">
                        <c:v>-9.8028708941556194E-5</c:v>
                      </c:pt>
                      <c:pt idx="2875">
                        <c:v>-9.3341564427995295E-5</c:v>
                      </c:pt>
                      <c:pt idx="2876">
                        <c:v>-7.9083076910514797E-5</c:v>
                      </c:pt>
                      <c:pt idx="2877">
                        <c:v>-7.4656898859217402E-5</c:v>
                      </c:pt>
                      <c:pt idx="2878">
                        <c:v>-9.1606616857557903E-5</c:v>
                      </c:pt>
                      <c:pt idx="2879">
                        <c:v>-7.9287790249325398E-5</c:v>
                      </c:pt>
                      <c:pt idx="2880" formatCode="General">
                        <c:v>-1.00507038741517E-4</c:v>
                      </c:pt>
                      <c:pt idx="2881" formatCode="General">
                        <c:v>-1.04436441668207E-4</c:v>
                      </c:pt>
                      <c:pt idx="2882">
                        <c:v>-8.5893158960218604E-5</c:v>
                      </c:pt>
                      <c:pt idx="2883">
                        <c:v>-7.4662980773834405E-5</c:v>
                      </c:pt>
                      <c:pt idx="2884">
                        <c:v>-7.1957757894623907E-5</c:v>
                      </c:pt>
                      <c:pt idx="2885">
                        <c:v>-7.6783680946470001E-5</c:v>
                      </c:pt>
                      <c:pt idx="2886">
                        <c:v>-6.69551143085626E-5</c:v>
                      </c:pt>
                      <c:pt idx="2887">
                        <c:v>-6.5735271387269801E-5</c:v>
                      </c:pt>
                      <c:pt idx="2888" formatCode="General">
                        <c:v>-1.14696401756743E-4</c:v>
                      </c:pt>
                      <c:pt idx="2889" formatCode="General">
                        <c:v>-1.15931951461796E-4</c:v>
                      </c:pt>
                      <c:pt idx="2890" formatCode="General">
                        <c:v>-1.04072855051228E-4</c:v>
                      </c:pt>
                      <c:pt idx="2891">
                        <c:v>-8.0956262190079694E-5</c:v>
                      </c:pt>
                      <c:pt idx="2892" formatCode="General">
                        <c:v>-1.20566637754962E-4</c:v>
                      </c:pt>
                      <c:pt idx="2893">
                        <c:v>-7.9514224447812195E-5</c:v>
                      </c:pt>
                      <c:pt idx="2894">
                        <c:v>-7.0452283134766794E-5</c:v>
                      </c:pt>
                      <c:pt idx="2895">
                        <c:v>-9.8930564179263897E-5</c:v>
                      </c:pt>
                      <c:pt idx="2896">
                        <c:v>-7.0426307590213302E-5</c:v>
                      </c:pt>
                      <c:pt idx="2897">
                        <c:v>-8.3148353015962E-5</c:v>
                      </c:pt>
                      <c:pt idx="2898">
                        <c:v>-5.7816574712321498E-5</c:v>
                      </c:pt>
                      <c:pt idx="2899">
                        <c:v>-9.4049041781226896E-5</c:v>
                      </c:pt>
                      <c:pt idx="2900" formatCode="General">
                        <c:v>-1.0239792947543601E-4</c:v>
                      </c:pt>
                      <c:pt idx="2901">
                        <c:v>-7.3647615448197296E-5</c:v>
                      </c:pt>
                      <c:pt idx="2902">
                        <c:v>-8.4052972763379601E-5</c:v>
                      </c:pt>
                      <c:pt idx="2903">
                        <c:v>-8.5411231009199196E-5</c:v>
                      </c:pt>
                      <c:pt idx="2904">
                        <c:v>-8.8479855119860004E-5</c:v>
                      </c:pt>
                      <c:pt idx="2905">
                        <c:v>-8.96817568901632E-5</c:v>
                      </c:pt>
                      <c:pt idx="2906">
                        <c:v>-9.3176746905229604E-5</c:v>
                      </c:pt>
                      <c:pt idx="2907">
                        <c:v>-7.0029028276004601E-5</c:v>
                      </c:pt>
                      <c:pt idx="2908">
                        <c:v>-9.7704165053994301E-5</c:v>
                      </c:pt>
                      <c:pt idx="2909">
                        <c:v>-5.4963826467748902E-5</c:v>
                      </c:pt>
                      <c:pt idx="2910">
                        <c:v>-7.0633466202092596E-5</c:v>
                      </c:pt>
                      <c:pt idx="2911">
                        <c:v>-9.2567506913160397E-5</c:v>
                      </c:pt>
                      <c:pt idx="2912">
                        <c:v>-9.4856108481846703E-5</c:v>
                      </c:pt>
                      <c:pt idx="2913">
                        <c:v>-8.8959685468984904E-5</c:v>
                      </c:pt>
                      <c:pt idx="2914">
                        <c:v>-8.9753935307095804E-5</c:v>
                      </c:pt>
                      <c:pt idx="2915">
                        <c:v>-9.5523744586431696E-5</c:v>
                      </c:pt>
                      <c:pt idx="2916">
                        <c:v>-6.9021048020383394E-5</c:v>
                      </c:pt>
                      <c:pt idx="2917">
                        <c:v>-8.9683622192211003E-5</c:v>
                      </c:pt>
                      <c:pt idx="2918">
                        <c:v>-9.4959911914303601E-5</c:v>
                      </c:pt>
                      <c:pt idx="2919">
                        <c:v>-8.3938220152028601E-5</c:v>
                      </c:pt>
                      <c:pt idx="2920">
                        <c:v>-6.9625023525721503E-5</c:v>
                      </c:pt>
                      <c:pt idx="2921">
                        <c:v>-7.5860732763909401E-5</c:v>
                      </c:pt>
                      <c:pt idx="2922">
                        <c:v>-7.5865160945959894E-5</c:v>
                      </c:pt>
                      <c:pt idx="2923">
                        <c:v>-6.9564869932074903E-5</c:v>
                      </c:pt>
                      <c:pt idx="2924" formatCode="General">
                        <c:v>-1.15490469082836E-4</c:v>
                      </c:pt>
                      <c:pt idx="2925">
                        <c:v>-7.8733556419558994E-5</c:v>
                      </c:pt>
                      <c:pt idx="2926" formatCode="General">
                        <c:v>-1.1379047204404299E-4</c:v>
                      </c:pt>
                      <c:pt idx="2927">
                        <c:v>-6.7938464590831503E-5</c:v>
                      </c:pt>
                      <c:pt idx="2928">
                        <c:v>-8.8749831319294694E-5</c:v>
                      </c:pt>
                      <c:pt idx="2929">
                        <c:v>-7.3562492183915299E-5</c:v>
                      </c:pt>
                      <c:pt idx="2930">
                        <c:v>-7.6324222701852195E-5</c:v>
                      </c:pt>
                      <c:pt idx="2931">
                        <c:v>-9.9614106983754103E-5</c:v>
                      </c:pt>
                      <c:pt idx="2932">
                        <c:v>-9.5969114622615695E-5</c:v>
                      </c:pt>
                      <c:pt idx="2933">
                        <c:v>-9.9934226042248906E-5</c:v>
                      </c:pt>
                      <c:pt idx="2934">
                        <c:v>-7.9988769197096501E-5</c:v>
                      </c:pt>
                      <c:pt idx="2935">
                        <c:v>-8.9565182792104506E-5</c:v>
                      </c:pt>
                      <c:pt idx="2936">
                        <c:v>-8.8952210548984793E-5</c:v>
                      </c:pt>
                      <c:pt idx="2937">
                        <c:v>-6.1798504032723497E-5</c:v>
                      </c:pt>
                      <c:pt idx="2938" formatCode="General">
                        <c:v>-1.2261948428182401E-4</c:v>
                      </c:pt>
                      <c:pt idx="2939">
                        <c:v>-7.2022275516546097E-5</c:v>
                      </c:pt>
                      <c:pt idx="2940">
                        <c:v>-9.2575060703765406E-5</c:v>
                      </c:pt>
                      <c:pt idx="2941">
                        <c:v>-7.9103911658154205E-5</c:v>
                      </c:pt>
                      <c:pt idx="2942">
                        <c:v>-7.5877361673177402E-5</c:v>
                      </c:pt>
                      <c:pt idx="2943">
                        <c:v>-7.45156774958947E-5</c:v>
                      </c:pt>
                      <c:pt idx="2944">
                        <c:v>-9.7684335274158095E-5</c:v>
                      </c:pt>
                      <c:pt idx="2945">
                        <c:v>-9.0842228539480006E-5</c:v>
                      </c:pt>
                      <c:pt idx="2946">
                        <c:v>-7.9417006640661195E-5</c:v>
                      </c:pt>
                      <c:pt idx="2947">
                        <c:v>-8.6671077793773496E-5</c:v>
                      </c:pt>
                      <c:pt idx="2948">
                        <c:v>-5.2513395985637499E-5</c:v>
                      </c:pt>
                      <c:pt idx="2949">
                        <c:v>-7.6344247898524096E-5</c:v>
                      </c:pt>
                      <c:pt idx="2950">
                        <c:v>-8.2337367545974702E-5</c:v>
                      </c:pt>
                      <c:pt idx="2951">
                        <c:v>-8.8440124736646902E-5</c:v>
                      </c:pt>
                      <c:pt idx="2952">
                        <c:v>-8.0490131118345399E-5</c:v>
                      </c:pt>
                      <c:pt idx="2953">
                        <c:v>-8.7207740563144005E-5</c:v>
                      </c:pt>
                      <c:pt idx="2954">
                        <c:v>-6.8069251368553795E-5</c:v>
                      </c:pt>
                      <c:pt idx="2955">
                        <c:v>-8.35276889962268E-5</c:v>
                      </c:pt>
                      <c:pt idx="2956">
                        <c:v>-6.8436927643743199E-5</c:v>
                      </c:pt>
                      <c:pt idx="2957" formatCode="General">
                        <c:v>-1.00817833192109E-4</c:v>
                      </c:pt>
                      <c:pt idx="2958">
                        <c:v>-7.6638968488574596E-5</c:v>
                      </c:pt>
                      <c:pt idx="2959">
                        <c:v>-6.53222502890723E-5</c:v>
                      </c:pt>
                      <c:pt idx="2960">
                        <c:v>-4.5129810427557698E-5</c:v>
                      </c:pt>
                      <c:pt idx="2961" formatCode="General">
                        <c:v>-1.02812148147951E-4</c:v>
                      </c:pt>
                      <c:pt idx="2962" formatCode="General">
                        <c:v>-1.03331512015391E-4</c:v>
                      </c:pt>
                      <c:pt idx="2963">
                        <c:v>-9.3835877159833102E-5</c:v>
                      </c:pt>
                      <c:pt idx="2964">
                        <c:v>-9.6741654996089797E-5</c:v>
                      </c:pt>
                      <c:pt idx="2965">
                        <c:v>-8.0926591706057894E-5</c:v>
                      </c:pt>
                      <c:pt idx="2966">
                        <c:v>-8.4519588868989996E-5</c:v>
                      </c:pt>
                      <c:pt idx="2967">
                        <c:v>-8.7194851285190999E-5</c:v>
                      </c:pt>
                      <c:pt idx="2968">
                        <c:v>-9.8721247779202394E-5</c:v>
                      </c:pt>
                      <c:pt idx="2969">
                        <c:v>-7.3663843740185103E-5</c:v>
                      </c:pt>
                      <c:pt idx="2970">
                        <c:v>-9.4690321977639296E-5</c:v>
                      </c:pt>
                      <c:pt idx="2971">
                        <c:v>-7.3368511789823499E-5</c:v>
                      </c:pt>
                      <c:pt idx="2972">
                        <c:v>-6.3440946499077305E-5</c:v>
                      </c:pt>
                      <c:pt idx="2973">
                        <c:v>-8.8471661878193597E-5</c:v>
                      </c:pt>
                      <c:pt idx="2974" formatCode="General">
                        <c:v>-1.02551505627906E-4</c:v>
                      </c:pt>
                      <c:pt idx="2975" formatCode="General">
                        <c:v>-1.05108595130135E-4</c:v>
                      </c:pt>
                      <c:pt idx="2976" formatCode="General">
                        <c:v>-1.2236608332036799E-4</c:v>
                      </c:pt>
                      <c:pt idx="2977">
                        <c:v>-9.3208652131701605E-5</c:v>
                      </c:pt>
                      <c:pt idx="2978">
                        <c:v>-9.82314877525063E-5</c:v>
                      </c:pt>
                      <c:pt idx="2979">
                        <c:v>-6.7566191921683105E-5</c:v>
                      </c:pt>
                      <c:pt idx="2980">
                        <c:v>-8.2685788681346697E-5</c:v>
                      </c:pt>
                      <c:pt idx="2981">
                        <c:v>-8.0632105221557605E-5</c:v>
                      </c:pt>
                      <c:pt idx="2982">
                        <c:v>-8.7922568184090695E-5</c:v>
                      </c:pt>
                      <c:pt idx="2983">
                        <c:v>-9.6768646848789097E-5</c:v>
                      </c:pt>
                      <c:pt idx="2984">
                        <c:v>-6.9782495329847794E-5</c:v>
                      </c:pt>
                      <c:pt idx="2985" formatCode="General">
                        <c:v>-1.01154221468958E-4</c:v>
                      </c:pt>
                      <c:pt idx="2986">
                        <c:v>-6.5904739870431507E-5</c:v>
                      </c:pt>
                      <c:pt idx="2987">
                        <c:v>-7.0063855709663606E-5</c:v>
                      </c:pt>
                      <c:pt idx="2988">
                        <c:v>-9.4353056890691007E-5</c:v>
                      </c:pt>
                      <c:pt idx="2989" formatCode="General">
                        <c:v>-1.08133732623446E-4</c:v>
                      </c:pt>
                      <c:pt idx="2990">
                        <c:v>-9.5686060925638305E-5</c:v>
                      </c:pt>
                      <c:pt idx="2991">
                        <c:v>-7.8443699694888205E-5</c:v>
                      </c:pt>
                      <c:pt idx="2992">
                        <c:v>-9.6410098515813095E-5</c:v>
                      </c:pt>
                      <c:pt idx="2993">
                        <c:v>-3.5938894763198803E-5</c:v>
                      </c:pt>
                      <c:pt idx="2994">
                        <c:v>-8.2832850051927295E-5</c:v>
                      </c:pt>
                      <c:pt idx="2995">
                        <c:v>-7.5898957068170399E-5</c:v>
                      </c:pt>
                      <c:pt idx="2996">
                        <c:v>-9.0443737897780803E-5</c:v>
                      </c:pt>
                      <c:pt idx="2997">
                        <c:v>-9.5454220058376006E-5</c:v>
                      </c:pt>
                      <c:pt idx="2998">
                        <c:v>-8.93159790086322E-5</c:v>
                      </c:pt>
                      <c:pt idx="2999">
                        <c:v>-6.2635426298179604E-5</c:v>
                      </c:pt>
                      <c:pt idx="3000" formatCode="General">
                        <c:v>-1.29848930981815E-4</c:v>
                      </c:pt>
                      <c:pt idx="3001" formatCode="General">
                        <c:v>-1.17664192182399E-4</c:v>
                      </c:pt>
                      <c:pt idx="3002">
                        <c:v>-8.8300687385239296E-5</c:v>
                      </c:pt>
                      <c:pt idx="3003">
                        <c:v>-7.4404758665339794E-5</c:v>
                      </c:pt>
                      <c:pt idx="3004">
                        <c:v>-9.9924003220707894E-5</c:v>
                      </c:pt>
                      <c:pt idx="3005">
                        <c:v>-7.1653296415650502E-5</c:v>
                      </c:pt>
                      <c:pt idx="3006" formatCode="General">
                        <c:v>-1.1873934611121901E-4</c:v>
                      </c:pt>
                      <c:pt idx="3007">
                        <c:v>-8.4948496998924004E-5</c:v>
                      </c:pt>
                      <c:pt idx="3008">
                        <c:v>-7.7932955741775E-5</c:v>
                      </c:pt>
                      <c:pt idx="3009">
                        <c:v>-7.5350467186611095E-5</c:v>
                      </c:pt>
                      <c:pt idx="3010" formatCode="General">
                        <c:v>-1.0397766150071201E-4</c:v>
                      </c:pt>
                      <c:pt idx="3011">
                        <c:v>-6.3363246019278107E-5</c:v>
                      </c:pt>
                      <c:pt idx="3012">
                        <c:v>-8.4276569201591802E-5</c:v>
                      </c:pt>
                      <c:pt idx="3013">
                        <c:v>-9.6643064430641706E-5</c:v>
                      </c:pt>
                      <c:pt idx="3014" formatCode="General">
                        <c:v>-1.03769001357035E-4</c:v>
                      </c:pt>
                      <c:pt idx="3015">
                        <c:v>-9.3878617884628998E-5</c:v>
                      </c:pt>
                      <c:pt idx="3016" formatCode="General">
                        <c:v>-1.12258115346733E-4</c:v>
                      </c:pt>
                      <c:pt idx="3017">
                        <c:v>-3.1950214095226103E-5</c:v>
                      </c:pt>
                      <c:pt idx="3018">
                        <c:v>-6.5336210270026406E-5</c:v>
                      </c:pt>
                      <c:pt idx="3019" formatCode="General">
                        <c:v>-1.09228241229686E-4</c:v>
                      </c:pt>
                      <c:pt idx="3020" formatCode="General">
                        <c:v>-1.14145912948913E-4</c:v>
                      </c:pt>
                      <c:pt idx="3021">
                        <c:v>-5.6867484337697501E-5</c:v>
                      </c:pt>
                      <c:pt idx="3022">
                        <c:v>-9.8854248121444505E-5</c:v>
                      </c:pt>
                      <c:pt idx="3023">
                        <c:v>-6.7861582345422704E-5</c:v>
                      </c:pt>
                      <c:pt idx="3024">
                        <c:v>-8.3057625078482601E-5</c:v>
                      </c:pt>
                      <c:pt idx="3025">
                        <c:v>-9.4215370490107402E-5</c:v>
                      </c:pt>
                      <c:pt idx="3026">
                        <c:v>-7.5414043469738097E-5</c:v>
                      </c:pt>
                      <c:pt idx="3027" formatCode="General">
                        <c:v>-1.11346948410431E-4</c:v>
                      </c:pt>
                      <c:pt idx="3028" formatCode="General">
                        <c:v>-1.02411257328417E-4</c:v>
                      </c:pt>
                      <c:pt idx="3029">
                        <c:v>-8.9521319511603805E-5</c:v>
                      </c:pt>
                      <c:pt idx="3030">
                        <c:v>-9.8874698444236097E-5</c:v>
                      </c:pt>
                      <c:pt idx="3031">
                        <c:v>-7.0677438230071603E-5</c:v>
                      </c:pt>
                      <c:pt idx="3032">
                        <c:v>-6.7404537725621795E-5</c:v>
                      </c:pt>
                      <c:pt idx="3033">
                        <c:v>-9.3002848341057994E-5</c:v>
                      </c:pt>
                      <c:pt idx="3034" formatCode="General">
                        <c:v>-1.08714953444918E-4</c:v>
                      </c:pt>
                      <c:pt idx="3035">
                        <c:v>-8.7104385816420802E-5</c:v>
                      </c:pt>
                      <c:pt idx="3036" formatCode="General">
                        <c:v>-1.0831124081802799E-4</c:v>
                      </c:pt>
                      <c:pt idx="3037">
                        <c:v>-7.99365736927097E-5</c:v>
                      </c:pt>
                      <c:pt idx="3038" formatCode="General">
                        <c:v>-1.00043674715181E-4</c:v>
                      </c:pt>
                      <c:pt idx="3039">
                        <c:v>-8.7689873138145803E-5</c:v>
                      </c:pt>
                      <c:pt idx="3040">
                        <c:v>-6.5015042822341796E-5</c:v>
                      </c:pt>
                      <c:pt idx="3041">
                        <c:v>-8.1478009536812293E-5</c:v>
                      </c:pt>
                      <c:pt idx="3042">
                        <c:v>-9.8530728562001304E-5</c:v>
                      </c:pt>
                      <c:pt idx="3043">
                        <c:v>-6.1529628521864207E-5</c:v>
                      </c:pt>
                      <c:pt idx="3044">
                        <c:v>-8.9195570209394E-5</c:v>
                      </c:pt>
                      <c:pt idx="3045">
                        <c:v>-9.7141969857445694E-5</c:v>
                      </c:pt>
                      <c:pt idx="3046" formatCode="General">
                        <c:v>-1.3472150739439199E-4</c:v>
                      </c:pt>
                      <c:pt idx="3047" formatCode="General">
                        <c:v>-1.16523160699548E-4</c:v>
                      </c:pt>
                      <c:pt idx="3048">
                        <c:v>-9.4429212087858398E-5</c:v>
                      </c:pt>
                      <c:pt idx="3049">
                        <c:v>-8.9693132030866E-5</c:v>
                      </c:pt>
                      <c:pt idx="3050">
                        <c:v>-7.7247838044823005E-5</c:v>
                      </c:pt>
                      <c:pt idx="3051">
                        <c:v>-8.2959902257873194E-5</c:v>
                      </c:pt>
                      <c:pt idx="3052" formatCode="General">
                        <c:v>-1.2196344710339499E-4</c:v>
                      </c:pt>
                      <c:pt idx="3053" formatCode="General">
                        <c:v>-1.00564163947799E-4</c:v>
                      </c:pt>
                      <c:pt idx="3054" formatCode="General">
                        <c:v>-1.10765252644183E-4</c:v>
                      </c:pt>
                      <c:pt idx="3055">
                        <c:v>-6.8113019040919601E-5</c:v>
                      </c:pt>
                      <c:pt idx="3056">
                        <c:v>-9.2233990235477407E-5</c:v>
                      </c:pt>
                      <c:pt idx="3057" formatCode="General">
                        <c:v>-1.2424694202779499E-4</c:v>
                      </c:pt>
                      <c:pt idx="3058" formatCode="General">
                        <c:v>-1.2531668714423899E-4</c:v>
                      </c:pt>
                      <c:pt idx="3059" formatCode="General">
                        <c:v>-1.36335744128071E-4</c:v>
                      </c:pt>
                      <c:pt idx="3060" formatCode="General">
                        <c:v>-1.2327905892411199E-4</c:v>
                      </c:pt>
                      <c:pt idx="3061" formatCode="General">
                        <c:v>-1.2779462111935401E-4</c:v>
                      </c:pt>
                      <c:pt idx="3062">
                        <c:v>-9.4979342105795501E-5</c:v>
                      </c:pt>
                      <c:pt idx="3063">
                        <c:v>-9.7120181879405205E-5</c:v>
                      </c:pt>
                      <c:pt idx="3064">
                        <c:v>-3.2367525241314299E-5</c:v>
                      </c:pt>
                      <c:pt idx="3065">
                        <c:v>-8.1777050106032604E-5</c:v>
                      </c:pt>
                      <c:pt idx="3066">
                        <c:v>-7.3519959267955893E-5</c:v>
                      </c:pt>
                      <c:pt idx="3067">
                        <c:v>-9.2480780532878696E-5</c:v>
                      </c:pt>
                      <c:pt idx="3068">
                        <c:v>-5.5994234295449801E-5</c:v>
                      </c:pt>
                      <c:pt idx="3069" formatCode="General">
                        <c:v>-1.04690242898328E-4</c:v>
                      </c:pt>
                      <c:pt idx="3070">
                        <c:v>-4.6910256341742398E-5</c:v>
                      </c:pt>
                      <c:pt idx="3071">
                        <c:v>-7.5282941904839201E-5</c:v>
                      </c:pt>
                      <c:pt idx="3072">
                        <c:v>-7.0000135687629298E-5</c:v>
                      </c:pt>
                      <c:pt idx="3073">
                        <c:v>-8.1339858689995006E-5</c:v>
                      </c:pt>
                      <c:pt idx="3074">
                        <c:v>-8.8203175495451595E-5</c:v>
                      </c:pt>
                      <c:pt idx="3075">
                        <c:v>-7.5453639160794994E-5</c:v>
                      </c:pt>
                      <c:pt idx="3076">
                        <c:v>-7.38838457225896E-5</c:v>
                      </c:pt>
                      <c:pt idx="3077">
                        <c:v>-4.8734680716925202E-5</c:v>
                      </c:pt>
                      <c:pt idx="3078">
                        <c:v>-8.3138516150264106E-5</c:v>
                      </c:pt>
                      <c:pt idx="3079">
                        <c:v>-8.0026823066384398E-5</c:v>
                      </c:pt>
                      <c:pt idx="3080">
                        <c:v>-2.3868029242065399E-5</c:v>
                      </c:pt>
                      <c:pt idx="3081">
                        <c:v>-5.0549881441347002E-5</c:v>
                      </c:pt>
                      <c:pt idx="3082" formatCode="General">
                        <c:v>-1.08080220908906E-4</c:v>
                      </c:pt>
                      <c:pt idx="3083">
                        <c:v>-7.5937014445554902E-5</c:v>
                      </c:pt>
                      <c:pt idx="3084">
                        <c:v>-9.6528688551608099E-5</c:v>
                      </c:pt>
                      <c:pt idx="3085">
                        <c:v>-5.1338165784237902E-5</c:v>
                      </c:pt>
                      <c:pt idx="3086">
                        <c:v>-9.23173145422106E-5</c:v>
                      </c:pt>
                      <c:pt idx="3087" formatCode="General">
                        <c:v>-1.04273201431627E-4</c:v>
                      </c:pt>
                      <c:pt idx="3088" formatCode="General">
                        <c:v>-1.1013787156681401E-4</c:v>
                      </c:pt>
                      <c:pt idx="3089">
                        <c:v>-9.3964453839677804E-5</c:v>
                      </c:pt>
                      <c:pt idx="3090">
                        <c:v>-6.8615947173291994E-5</c:v>
                      </c:pt>
                      <c:pt idx="3091" formatCode="General">
                        <c:v>-1.17497734127194E-4</c:v>
                      </c:pt>
                      <c:pt idx="3092">
                        <c:v>-9.5591238768918604E-5</c:v>
                      </c:pt>
                      <c:pt idx="3093" formatCode="General">
                        <c:v>-1.0032417786268701E-4</c:v>
                      </c:pt>
                      <c:pt idx="3094">
                        <c:v>-6.8029462087084195E-5</c:v>
                      </c:pt>
                      <c:pt idx="3095">
                        <c:v>-7.0885324202762302E-5</c:v>
                      </c:pt>
                      <c:pt idx="3096">
                        <c:v>-7.1931721895028699E-5</c:v>
                      </c:pt>
                      <c:pt idx="3097" formatCode="General">
                        <c:v>-1.16435831444692E-4</c:v>
                      </c:pt>
                      <c:pt idx="3098">
                        <c:v>-7.3834878211812799E-5</c:v>
                      </c:pt>
                      <c:pt idx="3099">
                        <c:v>-7.7214810615837905E-5</c:v>
                      </c:pt>
                      <c:pt idx="3100">
                        <c:v>-9.4499993793706999E-5</c:v>
                      </c:pt>
                      <c:pt idx="3101">
                        <c:v>-3.69500527626661E-5</c:v>
                      </c:pt>
                      <c:pt idx="3102">
                        <c:v>-6.4955106639819294E-5</c:v>
                      </c:pt>
                      <c:pt idx="3103">
                        <c:v>-7.2400231337463195E-5</c:v>
                      </c:pt>
                      <c:pt idx="3104">
                        <c:v>-7.7813731167831801E-5</c:v>
                      </c:pt>
                      <c:pt idx="3105">
                        <c:v>-8.6393357806132594E-5</c:v>
                      </c:pt>
                      <c:pt idx="3106">
                        <c:v>-9.0778017421494495E-5</c:v>
                      </c:pt>
                      <c:pt idx="3107">
                        <c:v>-8.39819988130358E-5</c:v>
                      </c:pt>
                      <c:pt idx="3108">
                        <c:v>-5.4212163015190602E-5</c:v>
                      </c:pt>
                      <c:pt idx="3109">
                        <c:v>-4.6770321733555597E-5</c:v>
                      </c:pt>
                      <c:pt idx="3110">
                        <c:v>-9.0138678045719895E-5</c:v>
                      </c:pt>
                      <c:pt idx="3111">
                        <c:v>-3.7504796815707998E-5</c:v>
                      </c:pt>
                      <c:pt idx="3112">
                        <c:v>-6.7839714552488697E-5</c:v>
                      </c:pt>
                      <c:pt idx="3113">
                        <c:v>-2.30499276083561E-5</c:v>
                      </c:pt>
                      <c:pt idx="3114">
                        <c:v>-8.2586097326731796E-5</c:v>
                      </c:pt>
                      <c:pt idx="3115">
                        <c:v>-6.3340583109316705E-5</c:v>
                      </c:pt>
                      <c:pt idx="3116">
                        <c:v>-7.3385854615913007E-5</c:v>
                      </c:pt>
                      <c:pt idx="3117" formatCode="General">
                        <c:v>-1.10412849816781E-4</c:v>
                      </c:pt>
                      <c:pt idx="3118">
                        <c:v>-9.0002396418999199E-5</c:v>
                      </c:pt>
                      <c:pt idx="3119">
                        <c:v>-7.5133791813393296E-5</c:v>
                      </c:pt>
                      <c:pt idx="3120">
                        <c:v>-3.0410926874353299E-5</c:v>
                      </c:pt>
                      <c:pt idx="3121">
                        <c:v>-6.3872212747911303E-5</c:v>
                      </c:pt>
                      <c:pt idx="3122">
                        <c:v>-5.3347530387054198E-5</c:v>
                      </c:pt>
                      <c:pt idx="3123">
                        <c:v>-8.2791868657985997E-5</c:v>
                      </c:pt>
                      <c:pt idx="3124">
                        <c:v>-5.47167377861224E-5</c:v>
                      </c:pt>
                      <c:pt idx="3125">
                        <c:v>-8.5567150600438996E-5</c:v>
                      </c:pt>
                      <c:pt idx="3126" formatCode="General">
                        <c:v>-1.0143501076683401E-4</c:v>
                      </c:pt>
                      <c:pt idx="3127">
                        <c:v>-9.3170677983710505E-5</c:v>
                      </c:pt>
                      <c:pt idx="3128">
                        <c:v>-6.7119426755232896E-5</c:v>
                      </c:pt>
                      <c:pt idx="3129">
                        <c:v>-6.2068347423381706E-5</c:v>
                      </c:pt>
                      <c:pt idx="3130">
                        <c:v>-7.7448259462380097E-5</c:v>
                      </c:pt>
                      <c:pt idx="3131">
                        <c:v>-8.70730159082696E-5</c:v>
                      </c:pt>
                      <c:pt idx="3132">
                        <c:v>-7.0621259232945196E-5</c:v>
                      </c:pt>
                      <c:pt idx="3133">
                        <c:v>-3.9923374587344802E-5</c:v>
                      </c:pt>
                      <c:pt idx="3134">
                        <c:v>-9.1104402607712902E-5</c:v>
                      </c:pt>
                      <c:pt idx="3135">
                        <c:v>-8.3174389989321598E-5</c:v>
                      </c:pt>
                      <c:pt idx="3136">
                        <c:v>-7.7377909098858097E-5</c:v>
                      </c:pt>
                      <c:pt idx="3137">
                        <c:v>-5.66410061241576E-5</c:v>
                      </c:pt>
                      <c:pt idx="3138">
                        <c:v>-9.4040750557846005E-5</c:v>
                      </c:pt>
                      <c:pt idx="3139">
                        <c:v>-3.7432008767843402E-5</c:v>
                      </c:pt>
                      <c:pt idx="3140">
                        <c:v>-6.1381487606651495E-5</c:v>
                      </c:pt>
                      <c:pt idx="3141">
                        <c:v>-6.8317344636089201E-5</c:v>
                      </c:pt>
                      <c:pt idx="3142">
                        <c:v>-5.6106796624847103E-5</c:v>
                      </c:pt>
                      <c:pt idx="3143">
                        <c:v>-6.6409146365906395E-5</c:v>
                      </c:pt>
                      <c:pt idx="3144">
                        <c:v>-8.6160270358910906E-5</c:v>
                      </c:pt>
                      <c:pt idx="3145">
                        <c:v>-5.5102206291549498E-5</c:v>
                      </c:pt>
                      <c:pt idx="3146">
                        <c:v>-7.7830648417658507E-5</c:v>
                      </c:pt>
                      <c:pt idx="3147">
                        <c:v>-7.9977976715214698E-5</c:v>
                      </c:pt>
                      <c:pt idx="3148">
                        <c:v>-5.3839290680003102E-5</c:v>
                      </c:pt>
                      <c:pt idx="3149">
                        <c:v>-5.3121900111803E-5</c:v>
                      </c:pt>
                      <c:pt idx="3150">
                        <c:v>-5.76860945113375E-5</c:v>
                      </c:pt>
                      <c:pt idx="3151">
                        <c:v>-5.2430753680968497E-5</c:v>
                      </c:pt>
                      <c:pt idx="3152">
                        <c:v>-3.20086192566185E-5</c:v>
                      </c:pt>
                      <c:pt idx="3153">
                        <c:v>-4.9695308323376397E-5</c:v>
                      </c:pt>
                      <c:pt idx="3154">
                        <c:v>-4.9291381868145699E-5</c:v>
                      </c:pt>
                      <c:pt idx="3155">
                        <c:v>-5.5948103927738398E-5</c:v>
                      </c:pt>
                      <c:pt idx="3156">
                        <c:v>-4.4383778985066602E-5</c:v>
                      </c:pt>
                      <c:pt idx="3157">
                        <c:v>-6.67491963112105E-5</c:v>
                      </c:pt>
                      <c:pt idx="3158">
                        <c:v>-7.7300462950555097E-5</c:v>
                      </c:pt>
                      <c:pt idx="3159">
                        <c:v>-5.9904806039531E-5</c:v>
                      </c:pt>
                      <c:pt idx="3160">
                        <c:v>-7.2077001870378494E-5</c:v>
                      </c:pt>
                      <c:pt idx="3161">
                        <c:v>-7.4477826192594995E-5</c:v>
                      </c:pt>
                      <c:pt idx="3162">
                        <c:v>-5.3737265136083997E-5</c:v>
                      </c:pt>
                      <c:pt idx="3163">
                        <c:v>-4.5866614580603298E-5</c:v>
                      </c:pt>
                      <c:pt idx="3164">
                        <c:v>-4.0248130850679499E-5</c:v>
                      </c:pt>
                      <c:pt idx="3165">
                        <c:v>-5.7857299588582802E-5</c:v>
                      </c:pt>
                      <c:pt idx="3166">
                        <c:v>-6.9733945795854698E-5</c:v>
                      </c:pt>
                      <c:pt idx="3167">
                        <c:v>-7.3139574491121699E-5</c:v>
                      </c:pt>
                      <c:pt idx="3168">
                        <c:v>-4.7296313288140902E-5</c:v>
                      </c:pt>
                      <c:pt idx="3169">
                        <c:v>-5.5383416058685098E-5</c:v>
                      </c:pt>
                      <c:pt idx="3170">
                        <c:v>-3.0248150648101601E-5</c:v>
                      </c:pt>
                      <c:pt idx="3171">
                        <c:v>-4.9225653741096803E-5</c:v>
                      </c:pt>
                      <c:pt idx="3172">
                        <c:v>-9.0577846735973705E-5</c:v>
                      </c:pt>
                      <c:pt idx="3173">
                        <c:v>-2.7158860334306698E-5</c:v>
                      </c:pt>
                      <c:pt idx="3174">
                        <c:v>-5.6902352256878999E-5</c:v>
                      </c:pt>
                      <c:pt idx="3175">
                        <c:v>-6.2900027980717906E-5</c:v>
                      </c:pt>
                      <c:pt idx="3176">
                        <c:v>-5.6650114187073603E-5</c:v>
                      </c:pt>
                      <c:pt idx="3177">
                        <c:v>-5.7341384181863702E-5</c:v>
                      </c:pt>
                      <c:pt idx="3178">
                        <c:v>-4.7906472313196398E-5</c:v>
                      </c:pt>
                      <c:pt idx="3179">
                        <c:v>-5.3957441859414297E-5</c:v>
                      </c:pt>
                      <c:pt idx="3180">
                        <c:v>-4.2619270520129599E-5</c:v>
                      </c:pt>
                      <c:pt idx="3181">
                        <c:v>-5.9259940132645903E-5</c:v>
                      </c:pt>
                      <c:pt idx="3182">
                        <c:v>-9.2304590254771901E-5</c:v>
                      </c:pt>
                      <c:pt idx="3183">
                        <c:v>-6.1303513365666199E-5</c:v>
                      </c:pt>
                      <c:pt idx="3184">
                        <c:v>-7.9439546958377403E-5</c:v>
                      </c:pt>
                      <c:pt idx="3185">
                        <c:v>-6.5226747267193005E-5</c:v>
                      </c:pt>
                      <c:pt idx="3186">
                        <c:v>-6.3063041933755895E-5</c:v>
                      </c:pt>
                      <c:pt idx="3187">
                        <c:v>-6.0272750723795203E-5</c:v>
                      </c:pt>
                      <c:pt idx="3188" formatCode="General">
                        <c:v>-1.11884856510871E-4</c:v>
                      </c:pt>
                      <c:pt idx="3189">
                        <c:v>-5.3397440215544001E-5</c:v>
                      </c:pt>
                      <c:pt idx="3190">
                        <c:v>-8.5148625952123798E-5</c:v>
                      </c:pt>
                      <c:pt idx="3191">
                        <c:v>-4.33733708212223E-5</c:v>
                      </c:pt>
                      <c:pt idx="3192">
                        <c:v>-8.3461002080456595E-5</c:v>
                      </c:pt>
                      <c:pt idx="3193">
                        <c:v>-6.7229855801416498E-5</c:v>
                      </c:pt>
                      <c:pt idx="3194" formatCode="General">
                        <c:v>-1.02889440152604E-4</c:v>
                      </c:pt>
                      <c:pt idx="3195" formatCode="General">
                        <c:v>-1.0062459158480099E-4</c:v>
                      </c:pt>
                      <c:pt idx="3196">
                        <c:v>-9.8443412740249699E-5</c:v>
                      </c:pt>
                      <c:pt idx="3197">
                        <c:v>-9.6187987784809994E-5</c:v>
                      </c:pt>
                      <c:pt idx="3198">
                        <c:v>-9.4955912351454098E-5</c:v>
                      </c:pt>
                      <c:pt idx="3199">
                        <c:v>-8.0915562617921998E-5</c:v>
                      </c:pt>
                      <c:pt idx="3200">
                        <c:v>-9.4126933555044494E-5</c:v>
                      </c:pt>
                      <c:pt idx="3201">
                        <c:v>-7.3851827978991895E-5</c:v>
                      </c:pt>
                      <c:pt idx="3202">
                        <c:v>-7.6656647281006998E-5</c:v>
                      </c:pt>
                      <c:pt idx="3203" formatCode="General">
                        <c:v>-1.1015512295142001E-4</c:v>
                      </c:pt>
                      <c:pt idx="3204">
                        <c:v>-9.6827641996355504E-5</c:v>
                      </c:pt>
                      <c:pt idx="3205">
                        <c:v>-7.5648338098426404E-5</c:v>
                      </c:pt>
                      <c:pt idx="3206" formatCode="General">
                        <c:v>-1.0186953877013201E-4</c:v>
                      </c:pt>
                      <c:pt idx="3207">
                        <c:v>-6.5072588161677595E-5</c:v>
                      </c:pt>
                      <c:pt idx="3208">
                        <c:v>-6.2245136648866902E-5</c:v>
                      </c:pt>
                      <c:pt idx="3209">
                        <c:v>-8.0806825135760701E-5</c:v>
                      </c:pt>
                      <c:pt idx="3210">
                        <c:v>-9.0737583264784204E-5</c:v>
                      </c:pt>
                      <c:pt idx="3211">
                        <c:v>-6.5173853300430499E-5</c:v>
                      </c:pt>
                      <c:pt idx="3212">
                        <c:v>-6.5277151924201604E-5</c:v>
                      </c:pt>
                      <c:pt idx="3213">
                        <c:v>-7.21782298544174E-5</c:v>
                      </c:pt>
                      <c:pt idx="3214">
                        <c:v>-7.9665415322944605E-5</c:v>
                      </c:pt>
                      <c:pt idx="3215">
                        <c:v>-7.0073889687254104E-5</c:v>
                      </c:pt>
                      <c:pt idx="3216">
                        <c:v>-9.9046982954185495E-5</c:v>
                      </c:pt>
                      <c:pt idx="3217" formatCode="General">
                        <c:v>-1.01436051232878E-4</c:v>
                      </c:pt>
                      <c:pt idx="3218">
                        <c:v>-6.0477592370954098E-5</c:v>
                      </c:pt>
                      <c:pt idx="3219">
                        <c:v>-6.6037014718772294E-5</c:v>
                      </c:pt>
                      <c:pt idx="3220" formatCode="General">
                        <c:v>-1.16963031523585E-4</c:v>
                      </c:pt>
                      <c:pt idx="3221">
                        <c:v>-9.0330288266985204E-5</c:v>
                      </c:pt>
                      <c:pt idx="3222">
                        <c:v>-4.4405780644096402E-5</c:v>
                      </c:pt>
                      <c:pt idx="3223">
                        <c:v>-8.6844809572970304E-5</c:v>
                      </c:pt>
                      <c:pt idx="3224">
                        <c:v>-6.9062963513553906E-5</c:v>
                      </c:pt>
                      <c:pt idx="3225">
                        <c:v>-7.3865231605421404E-5</c:v>
                      </c:pt>
                      <c:pt idx="3226">
                        <c:v>-6.4001614518940196E-5</c:v>
                      </c:pt>
                      <c:pt idx="3227">
                        <c:v>-3.1375177393003001E-5</c:v>
                      </c:pt>
                      <c:pt idx="3228">
                        <c:v>-5.0438556183595199E-5</c:v>
                      </c:pt>
                      <c:pt idx="3229">
                        <c:v>-2.46729827984368E-5</c:v>
                      </c:pt>
                      <c:pt idx="3230">
                        <c:v>-8.1252798425271103E-5</c:v>
                      </c:pt>
                      <c:pt idx="3231">
                        <c:v>-8.0080227338251596E-5</c:v>
                      </c:pt>
                      <c:pt idx="3232">
                        <c:v>-7.74343191358718E-5</c:v>
                      </c:pt>
                      <c:pt idx="3233">
                        <c:v>-2.1200512269013501E-5</c:v>
                      </c:pt>
                      <c:pt idx="3234">
                        <c:v>-5.6392129298219502E-5</c:v>
                      </c:pt>
                      <c:pt idx="3235">
                        <c:v>-3.5890788040283002E-5</c:v>
                      </c:pt>
                      <c:pt idx="3236">
                        <c:v>-4.7554127646372001E-5</c:v>
                      </c:pt>
                      <c:pt idx="3237">
                        <c:v>-5.3900170364699198E-5</c:v>
                      </c:pt>
                      <c:pt idx="3238">
                        <c:v>-4.6144758398595E-5</c:v>
                      </c:pt>
                      <c:pt idx="3239">
                        <c:v>-6.7003868074847595E-5</c:v>
                      </c:pt>
                      <c:pt idx="3240">
                        <c:v>-5.5488401265577001E-5</c:v>
                      </c:pt>
                      <c:pt idx="3241">
                        <c:v>-7.2483418214727406E-5</c:v>
                      </c:pt>
                      <c:pt idx="3242">
                        <c:v>-7.7426925100521199E-5</c:v>
                      </c:pt>
                      <c:pt idx="3243">
                        <c:v>-7.3361816036062905E-5</c:v>
                      </c:pt>
                      <c:pt idx="3244">
                        <c:v>-5.71970884174575E-5</c:v>
                      </c:pt>
                      <c:pt idx="3245">
                        <c:v>-9.9421010980170694E-5</c:v>
                      </c:pt>
                      <c:pt idx="3246">
                        <c:v>-7.5048189247606698E-5</c:v>
                      </c:pt>
                      <c:pt idx="3247">
                        <c:v>-3.1146986185217503E-5</c:v>
                      </c:pt>
                      <c:pt idx="3248">
                        <c:v>-7.6054779950401994E-5</c:v>
                      </c:pt>
                      <c:pt idx="3249">
                        <c:v>-4.5874075701632302E-5</c:v>
                      </c:pt>
                      <c:pt idx="3250">
                        <c:v>-8.5053142264317596E-5</c:v>
                      </c:pt>
                      <c:pt idx="3251">
                        <c:v>-6.4522451294955104E-5</c:v>
                      </c:pt>
                      <c:pt idx="3252">
                        <c:v>-8.7050108257990193E-5</c:v>
                      </c:pt>
                      <c:pt idx="3253">
                        <c:v>-5.8129795118041698E-5</c:v>
                      </c:pt>
                      <c:pt idx="3254">
                        <c:v>-7.9690235395484603E-5</c:v>
                      </c:pt>
                      <c:pt idx="3255">
                        <c:v>-5.0454327480680101E-5</c:v>
                      </c:pt>
                      <c:pt idx="3256">
                        <c:v>-4.5916953828040299E-5</c:v>
                      </c:pt>
                      <c:pt idx="3257">
                        <c:v>-5.1858594762656203E-5</c:v>
                      </c:pt>
                      <c:pt idx="3258">
                        <c:v>-1.42916073348751E-5</c:v>
                      </c:pt>
                      <c:pt idx="3259">
                        <c:v>-6.1229168234657304E-5</c:v>
                      </c:pt>
                      <c:pt idx="3260">
                        <c:v>-4.2359551677702502E-5</c:v>
                      </c:pt>
                      <c:pt idx="3261">
                        <c:v>-5.3289797703570202E-5</c:v>
                      </c:pt>
                      <c:pt idx="3262">
                        <c:v>-5.5019736117085503E-5</c:v>
                      </c:pt>
                      <c:pt idx="3263">
                        <c:v>-5.3346151181087398E-5</c:v>
                      </c:pt>
                      <c:pt idx="3264">
                        <c:v>-6.96293952443715E-5</c:v>
                      </c:pt>
                      <c:pt idx="3265">
                        <c:v>-6.5717309999735999E-5</c:v>
                      </c:pt>
                      <c:pt idx="3266">
                        <c:v>-3.2477829198353902E-5</c:v>
                      </c:pt>
                      <c:pt idx="3267">
                        <c:v>-5.6225415325412203E-5</c:v>
                      </c:pt>
                      <c:pt idx="3268">
                        <c:v>-2.0294835649859202E-5</c:v>
                      </c:pt>
                      <c:pt idx="3269">
                        <c:v>-3.4736305126898798E-5</c:v>
                      </c:pt>
                      <c:pt idx="3270">
                        <c:v>-4.0382453974224099E-5</c:v>
                      </c:pt>
                      <c:pt idx="3271">
                        <c:v>-7.1000837574135406E-5</c:v>
                      </c:pt>
                      <c:pt idx="3272">
                        <c:v>-5.0200009581087199E-5</c:v>
                      </c:pt>
                      <c:pt idx="3273">
                        <c:v>-3.2461572005253201E-5</c:v>
                      </c:pt>
                      <c:pt idx="3274">
                        <c:v>-7.0876600490980105E-5</c:v>
                      </c:pt>
                      <c:pt idx="3275">
                        <c:v>-4.0115660988151797E-5</c:v>
                      </c:pt>
                      <c:pt idx="3276">
                        <c:v>-2.1352528179861201E-5</c:v>
                      </c:pt>
                      <c:pt idx="3277">
                        <c:v>-7.12069546475072E-5</c:v>
                      </c:pt>
                      <c:pt idx="3278">
                        <c:v>-7.0578574859736894E-5</c:v>
                      </c:pt>
                      <c:pt idx="3279">
                        <c:v>-6.2661198220414097E-5</c:v>
                      </c:pt>
                      <c:pt idx="3280">
                        <c:v>-3.1271375060074997E-5</c:v>
                      </c:pt>
                      <c:pt idx="3281">
                        <c:v>-4.11992543137681E-5</c:v>
                      </c:pt>
                      <c:pt idx="3282">
                        <c:v>-5.2400042061773301E-5</c:v>
                      </c:pt>
                      <c:pt idx="3283">
                        <c:v>-4.0321652952007501E-5</c:v>
                      </c:pt>
                      <c:pt idx="3284">
                        <c:v>-4.7737204042548401E-5</c:v>
                      </c:pt>
                      <c:pt idx="3285">
                        <c:v>-3.0630835804814203E-5</c:v>
                      </c:pt>
                      <c:pt idx="3286">
                        <c:v>-1.4792426149885199E-5</c:v>
                      </c:pt>
                      <c:pt idx="3287">
                        <c:v>-2.92729328490508E-5</c:v>
                      </c:pt>
                      <c:pt idx="3288">
                        <c:v>-3.6320328904548099E-5</c:v>
                      </c:pt>
                      <c:pt idx="3289">
                        <c:v>-4.8616150190443297E-5</c:v>
                      </c:pt>
                      <c:pt idx="3290">
                        <c:v>-5.3831788549561402E-5</c:v>
                      </c:pt>
                      <c:pt idx="3291">
                        <c:v>-6.7542605182999699E-5</c:v>
                      </c:pt>
                      <c:pt idx="3292">
                        <c:v>-2.22079957718756E-5</c:v>
                      </c:pt>
                      <c:pt idx="3293">
                        <c:v>-3.1399214224518003E-5</c:v>
                      </c:pt>
                      <c:pt idx="3294">
                        <c:v>-3.29406095138775E-5</c:v>
                      </c:pt>
                      <c:pt idx="3295">
                        <c:v>-2.9530420469415999E-5</c:v>
                      </c:pt>
                      <c:pt idx="3296">
                        <c:v>-7.9342758759278606E-5</c:v>
                      </c:pt>
                      <c:pt idx="3297">
                        <c:v>-6.6192279623885494E-5</c:v>
                      </c:pt>
                      <c:pt idx="3298">
                        <c:v>-4.5584074541402797E-5</c:v>
                      </c:pt>
                      <c:pt idx="3299">
                        <c:v>-6.1530078352962304E-5</c:v>
                      </c:pt>
                      <c:pt idx="3300">
                        <c:v>-4.4538953354595503E-5</c:v>
                      </c:pt>
                      <c:pt idx="3301">
                        <c:v>-4.4439071147479698E-5</c:v>
                      </c:pt>
                      <c:pt idx="3302">
                        <c:v>-5.2101315249295298E-5</c:v>
                      </c:pt>
                      <c:pt idx="3303">
                        <c:v>-5.0348199508031799E-5</c:v>
                      </c:pt>
                      <c:pt idx="3304">
                        <c:v>-6.3279439585228503E-5</c:v>
                      </c:pt>
                      <c:pt idx="3305">
                        <c:v>-3.60083700539579E-5</c:v>
                      </c:pt>
                      <c:pt idx="3306">
                        <c:v>-1.06909198584576E-5</c:v>
                      </c:pt>
                      <c:pt idx="3307">
                        <c:v>-1.49233158200031E-5</c:v>
                      </c:pt>
                      <c:pt idx="3308">
                        <c:v>-3.6501778462926101E-5</c:v>
                      </c:pt>
                      <c:pt idx="3309">
                        <c:v>-4.0406403594531702E-5</c:v>
                      </c:pt>
                      <c:pt idx="3310">
                        <c:v>-3.8750632700526499E-5</c:v>
                      </c:pt>
                      <c:pt idx="3311">
                        <c:v>-2.6448349572834399E-5</c:v>
                      </c:pt>
                      <c:pt idx="3312">
                        <c:v>-4.1504394728584902E-5</c:v>
                      </c:pt>
                      <c:pt idx="3313">
                        <c:v>-4.02958972801602E-5</c:v>
                      </c:pt>
                      <c:pt idx="3314">
                        <c:v>-2.75331429385847E-5</c:v>
                      </c:pt>
                      <c:pt idx="3315">
                        <c:v>-1.17148719486434E-5</c:v>
                      </c:pt>
                      <c:pt idx="3316">
                        <c:v>3.2131719401260201E-6</c:v>
                      </c:pt>
                      <c:pt idx="3317">
                        <c:v>-2.52697414607075E-5</c:v>
                      </c:pt>
                      <c:pt idx="3318">
                        <c:v>-1.2247548158587199E-5</c:v>
                      </c:pt>
                      <c:pt idx="3319">
                        <c:v>-3.3626351716297701E-5</c:v>
                      </c:pt>
                      <c:pt idx="3320">
                        <c:v>-3.4986061752305397E-5</c:v>
                      </c:pt>
                      <c:pt idx="3321">
                        <c:v>-7.6630254083230296E-6</c:v>
                      </c:pt>
                      <c:pt idx="3322">
                        <c:v>-8.5505519950969706E-5</c:v>
                      </c:pt>
                      <c:pt idx="3323">
                        <c:v>-2.6025689638804199E-5</c:v>
                      </c:pt>
                      <c:pt idx="3324">
                        <c:v>-1.8182649503375199E-5</c:v>
                      </c:pt>
                      <c:pt idx="3325">
                        <c:v>-1.6784465014617399E-5</c:v>
                      </c:pt>
                      <c:pt idx="3326">
                        <c:v>-1.65109086205806E-5</c:v>
                      </c:pt>
                      <c:pt idx="3327">
                        <c:v>-3.8891174010397702E-5</c:v>
                      </c:pt>
                      <c:pt idx="3328">
                        <c:v>9.2922405903397604E-7</c:v>
                      </c:pt>
                      <c:pt idx="3329">
                        <c:v>-5.2183698905450602E-5</c:v>
                      </c:pt>
                      <c:pt idx="3330">
                        <c:v>-4.4187500358158398E-5</c:v>
                      </c:pt>
                      <c:pt idx="3331">
                        <c:v>-4.5091967801777499E-5</c:v>
                      </c:pt>
                      <c:pt idx="3332">
                        <c:v>-5.46247879077013E-5</c:v>
                      </c:pt>
                      <c:pt idx="3333">
                        <c:v>-6.1696202798249195E-5</c:v>
                      </c:pt>
                      <c:pt idx="3334">
                        <c:v>-3.17158328145039E-5</c:v>
                      </c:pt>
                      <c:pt idx="3335">
                        <c:v>-5.6479455000673402E-5</c:v>
                      </c:pt>
                      <c:pt idx="3336">
                        <c:v>-6.4773539471069404E-5</c:v>
                      </c:pt>
                      <c:pt idx="3337">
                        <c:v>-3.7648076794455902E-5</c:v>
                      </c:pt>
                      <c:pt idx="3338">
                        <c:v>-3.2934576044263003E-5</c:v>
                      </c:pt>
                      <c:pt idx="3339">
                        <c:v>-2.1677403964759199E-5</c:v>
                      </c:pt>
                      <c:pt idx="3340">
                        <c:v>-2.5430183266608099E-5</c:v>
                      </c:pt>
                      <c:pt idx="3341">
                        <c:v>-6.7852444674629502E-5</c:v>
                      </c:pt>
                      <c:pt idx="3342">
                        <c:v>-3.9923345907379797E-5</c:v>
                      </c:pt>
                      <c:pt idx="3343">
                        <c:v>-3.3844233850103801E-5</c:v>
                      </c:pt>
                      <c:pt idx="3344">
                        <c:v>-2.9995419904720901E-5</c:v>
                      </c:pt>
                      <c:pt idx="3345">
                        <c:v>-2.4214462381791301E-5</c:v>
                      </c:pt>
                      <c:pt idx="3346">
                        <c:v>-4.9530756260209101E-5</c:v>
                      </c:pt>
                      <c:pt idx="3347">
                        <c:v>-2.0577672038899701E-5</c:v>
                      </c:pt>
                      <c:pt idx="3348">
                        <c:v>-3.09687730835837E-5</c:v>
                      </c:pt>
                      <c:pt idx="3349">
                        <c:v>-4.3182733537378802E-5</c:v>
                      </c:pt>
                      <c:pt idx="3350">
                        <c:v>-3.2460992674774098E-5</c:v>
                      </c:pt>
                      <c:pt idx="3351">
                        <c:v>-3.3301344064486197E-5</c:v>
                      </c:pt>
                      <c:pt idx="3352">
                        <c:v>-1.46053348150393E-6</c:v>
                      </c:pt>
                      <c:pt idx="3353">
                        <c:v>-3.4789905790012997E-5</c:v>
                      </c:pt>
                      <c:pt idx="3354">
                        <c:v>-4.6956988747082997E-5</c:v>
                      </c:pt>
                      <c:pt idx="3355">
                        <c:v>-9.3691824037137098E-6</c:v>
                      </c:pt>
                      <c:pt idx="3356">
                        <c:v>3.9544269545588604E-6</c:v>
                      </c:pt>
                      <c:pt idx="3357">
                        <c:v>-3.1444325960839299E-5</c:v>
                      </c:pt>
                      <c:pt idx="3358">
                        <c:v>-4.9183496156559E-6</c:v>
                      </c:pt>
                      <c:pt idx="3359">
                        <c:v>-1.23018142563557E-5</c:v>
                      </c:pt>
                      <c:pt idx="3360">
                        <c:v>-5.4490811484386596E-6</c:v>
                      </c:pt>
                      <c:pt idx="3361">
                        <c:v>-3.5779523329429201E-5</c:v>
                      </c:pt>
                      <c:pt idx="3362">
                        <c:v>-3.7087629073206503E-5</c:v>
                      </c:pt>
                      <c:pt idx="3363">
                        <c:v>-5.5448313356983003E-5</c:v>
                      </c:pt>
                      <c:pt idx="3364">
                        <c:v>-2.3021732310648799E-5</c:v>
                      </c:pt>
                      <c:pt idx="3365">
                        <c:v>-7.2829285188977199E-6</c:v>
                      </c:pt>
                      <c:pt idx="3366">
                        <c:v>-3.1406492943826597E-5</c:v>
                      </c:pt>
                      <c:pt idx="3367">
                        <c:v>-2.6700329613165401E-5</c:v>
                      </c:pt>
                      <c:pt idx="3368">
                        <c:v>-3.2532983925037799E-5</c:v>
                      </c:pt>
                      <c:pt idx="3369">
                        <c:v>-2.40410693684074E-5</c:v>
                      </c:pt>
                      <c:pt idx="3370">
                        <c:v>-1.33590384508743E-5</c:v>
                      </c:pt>
                      <c:pt idx="3371">
                        <c:v>-3.55502119843105E-5</c:v>
                      </c:pt>
                      <c:pt idx="3372">
                        <c:v>-6.0319811925608802E-6</c:v>
                      </c:pt>
                      <c:pt idx="3373">
                        <c:v>-2.8838484764288601E-5</c:v>
                      </c:pt>
                      <c:pt idx="3374">
                        <c:v>-1.7396410928607101E-5</c:v>
                      </c:pt>
                      <c:pt idx="3375">
                        <c:v>-2.4926256233912399E-5</c:v>
                      </c:pt>
                      <c:pt idx="3376">
                        <c:v>-1.9207871420933301E-5</c:v>
                      </c:pt>
                      <c:pt idx="3377">
                        <c:v>-2.58835500404889E-5</c:v>
                      </c:pt>
                      <c:pt idx="3378">
                        <c:v>-7.38453210160574E-5</c:v>
                      </c:pt>
                      <c:pt idx="3379">
                        <c:v>-3.5641944755584901E-5</c:v>
                      </c:pt>
                      <c:pt idx="3380">
                        <c:v>-3.6993658285186801E-5</c:v>
                      </c:pt>
                      <c:pt idx="3381">
                        <c:v>-3.6151899896272002E-5</c:v>
                      </c:pt>
                      <c:pt idx="3382">
                        <c:v>-4.0440816777304698E-5</c:v>
                      </c:pt>
                      <c:pt idx="3383">
                        <c:v>-2.4558280080393198E-5</c:v>
                      </c:pt>
                      <c:pt idx="3384">
                        <c:v>-4.6907430193736499E-5</c:v>
                      </c:pt>
                      <c:pt idx="3385">
                        <c:v>-4.93349889285444E-5</c:v>
                      </c:pt>
                      <c:pt idx="3386">
                        <c:v>-5.2868358437192399E-5</c:v>
                      </c:pt>
                      <c:pt idx="3387">
                        <c:v>-5.257362879618E-5</c:v>
                      </c:pt>
                      <c:pt idx="3388">
                        <c:v>-2.4401456954159399E-5</c:v>
                      </c:pt>
                      <c:pt idx="3389">
                        <c:v>-7.8034031633255902E-5</c:v>
                      </c:pt>
                      <c:pt idx="3390">
                        <c:v>-4.2472050922078297E-5</c:v>
                      </c:pt>
                      <c:pt idx="3391">
                        <c:v>-2.62383001808578E-5</c:v>
                      </c:pt>
                      <c:pt idx="3392">
                        <c:v>-4.9661731096541702E-5</c:v>
                      </c:pt>
                      <c:pt idx="3393">
                        <c:v>-3.3980778235761597E-5</c:v>
                      </c:pt>
                      <c:pt idx="3394">
                        <c:v>-3.9063003682280401E-5</c:v>
                      </c:pt>
                      <c:pt idx="3395">
                        <c:v>-4.11450868461717E-5</c:v>
                      </c:pt>
                      <c:pt idx="3396">
                        <c:v>-5.74467960348108E-5</c:v>
                      </c:pt>
                      <c:pt idx="3397">
                        <c:v>-6.6413664270883094E-5</c:v>
                      </c:pt>
                      <c:pt idx="3398">
                        <c:v>-3.2097345044354099E-5</c:v>
                      </c:pt>
                      <c:pt idx="3399">
                        <c:v>-1.4235587318413801E-5</c:v>
                      </c:pt>
                      <c:pt idx="3400">
                        <c:v>-3.1126206769593499E-5</c:v>
                      </c:pt>
                      <c:pt idx="3401">
                        <c:v>-3.2453482793281599E-5</c:v>
                      </c:pt>
                      <c:pt idx="3402">
                        <c:v>-2.83592889474659E-5</c:v>
                      </c:pt>
                      <c:pt idx="3403">
                        <c:v>3.1704304821138298E-6</c:v>
                      </c:pt>
                      <c:pt idx="3404">
                        <c:v>-4.5721765573102002E-5</c:v>
                      </c:pt>
                      <c:pt idx="3405">
                        <c:v>-5.18987053438734E-5</c:v>
                      </c:pt>
                      <c:pt idx="3406">
                        <c:v>-2.3739964361809E-5</c:v>
                      </c:pt>
                      <c:pt idx="3407">
                        <c:v>-3.16104580441811E-5</c:v>
                      </c:pt>
                      <c:pt idx="3408">
                        <c:v>-3.9286243036488703E-5</c:v>
                      </c:pt>
                      <c:pt idx="3409">
                        <c:v>-4.4094230061369201E-5</c:v>
                      </c:pt>
                      <c:pt idx="3410">
                        <c:v>-6.9442277837777203E-5</c:v>
                      </c:pt>
                      <c:pt idx="3411">
                        <c:v>-2.8074012738525101E-5</c:v>
                      </c:pt>
                      <c:pt idx="3412">
                        <c:v>-1.66434092901653E-5</c:v>
                      </c:pt>
                      <c:pt idx="3413">
                        <c:v>-4.0838177076621599E-5</c:v>
                      </c:pt>
                      <c:pt idx="3414">
                        <c:v>-3.0223864103161801E-5</c:v>
                      </c:pt>
                      <c:pt idx="3415">
                        <c:v>-2.6373649966894301E-5</c:v>
                      </c:pt>
                      <c:pt idx="3416">
                        <c:v>-4.1127834476068203E-5</c:v>
                      </c:pt>
                      <c:pt idx="3417">
                        <c:v>-5.3255168320846103E-5</c:v>
                      </c:pt>
                      <c:pt idx="3418">
                        <c:v>-4.4650476619419097E-5</c:v>
                      </c:pt>
                      <c:pt idx="3419">
                        <c:v>-5.7565879143458399E-5</c:v>
                      </c:pt>
                      <c:pt idx="3420">
                        <c:v>-5.3324161489818303E-5</c:v>
                      </c:pt>
                      <c:pt idx="3421">
                        <c:v>-3.9251782972337099E-5</c:v>
                      </c:pt>
                      <c:pt idx="3422">
                        <c:v>-2.22850970514504E-5</c:v>
                      </c:pt>
                      <c:pt idx="3423">
                        <c:v>-4.9647104519176802E-5</c:v>
                      </c:pt>
                      <c:pt idx="3424">
                        <c:v>-5.431483119736E-5</c:v>
                      </c:pt>
                      <c:pt idx="3425">
                        <c:v>-6.13913506595712E-5</c:v>
                      </c:pt>
                      <c:pt idx="3426">
                        <c:v>-3.8700041000017799E-5</c:v>
                      </c:pt>
                      <c:pt idx="3427">
                        <c:v>-6.1419485249801796E-5</c:v>
                      </c:pt>
                      <c:pt idx="3428">
                        <c:v>-3.8679073773746701E-5</c:v>
                      </c:pt>
                      <c:pt idx="3429">
                        <c:v>-1.9323333012287201E-5</c:v>
                      </c:pt>
                      <c:pt idx="3430">
                        <c:v>-3.01696445141954E-5</c:v>
                      </c:pt>
                      <c:pt idx="3431">
                        <c:v>-5.6548055119314401E-5</c:v>
                      </c:pt>
                      <c:pt idx="3432">
                        <c:v>-3.87737624443272E-5</c:v>
                      </c:pt>
                      <c:pt idx="3433">
                        <c:v>-2.6389543416834999E-5</c:v>
                      </c:pt>
                      <c:pt idx="3434">
                        <c:v>-5.9640554289097001E-5</c:v>
                      </c:pt>
                      <c:pt idx="3435">
                        <c:v>-1.2591546411512399E-5</c:v>
                      </c:pt>
                      <c:pt idx="3436">
                        <c:v>-1.5628523120515601E-5</c:v>
                      </c:pt>
                      <c:pt idx="3437">
                        <c:v>-2.5958742446245299E-5</c:v>
                      </c:pt>
                      <c:pt idx="3438">
                        <c:v>-1.6107239362604698E-5</c:v>
                      </c:pt>
                      <c:pt idx="3439">
                        <c:v>-3.8771106551933901E-5</c:v>
                      </c:pt>
                      <c:pt idx="3440">
                        <c:v>-4.75220054504584E-5</c:v>
                      </c:pt>
                      <c:pt idx="3441">
                        <c:v>-9.5239979011967307E-6</c:v>
                      </c:pt>
                      <c:pt idx="3442">
                        <c:v>-3.0743963293374098E-5</c:v>
                      </c:pt>
                      <c:pt idx="3443">
                        <c:v>-4.06938189807676E-5</c:v>
                      </c:pt>
                      <c:pt idx="3444">
                        <c:v>-5.4138761668838102E-7</c:v>
                      </c:pt>
                      <c:pt idx="3445">
                        <c:v>-3.8979533778075701E-6</c:v>
                      </c:pt>
                      <c:pt idx="3446">
                        <c:v>-3.2539827677072998E-5</c:v>
                      </c:pt>
                      <c:pt idx="3447">
                        <c:v>-4.2116011979785302E-5</c:v>
                      </c:pt>
                      <c:pt idx="3448">
                        <c:v>4.78046476596823E-6</c:v>
                      </c:pt>
                      <c:pt idx="3449">
                        <c:v>-2.0699024337619901E-5</c:v>
                      </c:pt>
                      <c:pt idx="3450">
                        <c:v>-7.1073387463043599E-5</c:v>
                      </c:pt>
                      <c:pt idx="3451">
                        <c:v>-2.1417810345948799E-5</c:v>
                      </c:pt>
                      <c:pt idx="3452">
                        <c:v>9.2091640754829003E-6</c:v>
                      </c:pt>
                      <c:pt idx="3453">
                        <c:v>-5.8182953538415402E-5</c:v>
                      </c:pt>
                      <c:pt idx="3454">
                        <c:v>-4.4108882471905204E-6</c:v>
                      </c:pt>
                      <c:pt idx="3455">
                        <c:v>-4.8669390187632602E-5</c:v>
                      </c:pt>
                      <c:pt idx="3456">
                        <c:v>-1.37443275201727E-5</c:v>
                      </c:pt>
                      <c:pt idx="3457">
                        <c:v>1.59877628827258E-5</c:v>
                      </c:pt>
                      <c:pt idx="3458">
                        <c:v>-2.90973653859755E-5</c:v>
                      </c:pt>
                      <c:pt idx="3459">
                        <c:v>-2.7300672026821099E-5</c:v>
                      </c:pt>
                      <c:pt idx="3460">
                        <c:v>-5.4318965088736002E-5</c:v>
                      </c:pt>
                      <c:pt idx="3461">
                        <c:v>-7.3390344047067501E-5</c:v>
                      </c:pt>
                      <c:pt idx="3462">
                        <c:v>1.5568073490194701E-5</c:v>
                      </c:pt>
                      <c:pt idx="3463">
                        <c:v>-3.5956805204060701E-5</c:v>
                      </c:pt>
                      <c:pt idx="3464">
                        <c:v>-4.1352489643779298E-5</c:v>
                      </c:pt>
                      <c:pt idx="3465">
                        <c:v>-4.81381955593424E-5</c:v>
                      </c:pt>
                      <c:pt idx="3466">
                        <c:v>-3.9803326885583697E-5</c:v>
                      </c:pt>
                      <c:pt idx="3467">
                        <c:v>-6.4591463185290502E-5</c:v>
                      </c:pt>
                      <c:pt idx="3468">
                        <c:v>-4.0643340728512303E-5</c:v>
                      </c:pt>
                      <c:pt idx="3469">
                        <c:v>-2.9282142996829701E-5</c:v>
                      </c:pt>
                      <c:pt idx="3470">
                        <c:v>-3.25466672171099E-5</c:v>
                      </c:pt>
                      <c:pt idx="3471">
                        <c:v>-4.7632676868582397E-5</c:v>
                      </c:pt>
                      <c:pt idx="3472">
                        <c:v>-1.1104237750189799E-5</c:v>
                      </c:pt>
                      <c:pt idx="3473">
                        <c:v>-1.9192707973701401E-5</c:v>
                      </c:pt>
                      <c:pt idx="3474">
                        <c:v>-4.8941675009486401E-5</c:v>
                      </c:pt>
                      <c:pt idx="3475">
                        <c:v>-4.9257369734669902E-5</c:v>
                      </c:pt>
                      <c:pt idx="3476">
                        <c:v>-6.1190025209429205E-5</c:v>
                      </c:pt>
                      <c:pt idx="3477">
                        <c:v>-5.6703833908021001E-5</c:v>
                      </c:pt>
                      <c:pt idx="3478">
                        <c:v>-4.8524071791006603E-5</c:v>
                      </c:pt>
                      <c:pt idx="3479">
                        <c:v>-3.2200510618277197E-5</c:v>
                      </c:pt>
                      <c:pt idx="3480">
                        <c:v>-4.9853181617070001E-5</c:v>
                      </c:pt>
                      <c:pt idx="3481">
                        <c:v>-6.7944468525961502E-5</c:v>
                      </c:pt>
                      <c:pt idx="3482">
                        <c:v>-4.5934238912414697E-5</c:v>
                      </c:pt>
                      <c:pt idx="3483">
                        <c:v>-3.6324136655537099E-5</c:v>
                      </c:pt>
                      <c:pt idx="3484">
                        <c:v>-3.3935279553213802E-5</c:v>
                      </c:pt>
                      <c:pt idx="3485">
                        <c:v>-2.5844634903641399E-5</c:v>
                      </c:pt>
                      <c:pt idx="3486">
                        <c:v>-4.4898886150727297E-5</c:v>
                      </c:pt>
                      <c:pt idx="3487">
                        <c:v>-5.0691152887767997E-5</c:v>
                      </c:pt>
                      <c:pt idx="3488">
                        <c:v>-5.46881335452503E-5</c:v>
                      </c:pt>
                      <c:pt idx="3489">
                        <c:v>-9.3189759473626192E-6</c:v>
                      </c:pt>
                      <c:pt idx="3490">
                        <c:v>-4.1194685372456101E-5</c:v>
                      </c:pt>
                      <c:pt idx="3491">
                        <c:v>-5.3287607381098799E-5</c:v>
                      </c:pt>
                      <c:pt idx="3492">
                        <c:v>-2.38311129720126E-5</c:v>
                      </c:pt>
                      <c:pt idx="3493">
                        <c:v>-3.3738953019352699E-5</c:v>
                      </c:pt>
                      <c:pt idx="3494">
                        <c:v>-2.89455936755913E-5</c:v>
                      </c:pt>
                      <c:pt idx="3495">
                        <c:v>-1.8020858358088498E-5</c:v>
                      </c:pt>
                      <c:pt idx="3496">
                        <c:v>-2.7803435256989801E-5</c:v>
                      </c:pt>
                      <c:pt idx="3497">
                        <c:v>-2.3925898645891701E-5</c:v>
                      </c:pt>
                      <c:pt idx="3498">
                        <c:v>-2.3350457938705699E-5</c:v>
                      </c:pt>
                      <c:pt idx="3499">
                        <c:v>-2.8935869882453701E-5</c:v>
                      </c:pt>
                      <c:pt idx="3500">
                        <c:v>-2.4386097121998601E-5</c:v>
                      </c:pt>
                      <c:pt idx="3501">
                        <c:v>-5.3933805435832897E-5</c:v>
                      </c:pt>
                      <c:pt idx="3502">
                        <c:v>-3.2873609644053998E-5</c:v>
                      </c:pt>
                      <c:pt idx="3503">
                        <c:v>-4.7228155008016902E-5</c:v>
                      </c:pt>
                      <c:pt idx="3504">
                        <c:v>-2.7868263356156501E-5</c:v>
                      </c:pt>
                      <c:pt idx="3505">
                        <c:v>-1.10815116003057E-5</c:v>
                      </c:pt>
                      <c:pt idx="3506">
                        <c:v>-4.9413599643102299E-5</c:v>
                      </c:pt>
                      <c:pt idx="3507">
                        <c:v>-1.1117851600128999E-5</c:v>
                      </c:pt>
                      <c:pt idx="3508">
                        <c:v>-3.72367859810739E-5</c:v>
                      </c:pt>
                      <c:pt idx="3509">
                        <c:v>-1.70759654718831E-5</c:v>
                      </c:pt>
                      <c:pt idx="3510">
                        <c:v>-1.6574759405070099E-5</c:v>
                      </c:pt>
                      <c:pt idx="3511">
                        <c:v>-2.0750380341740802E-5</c:v>
                      </c:pt>
                      <c:pt idx="3512">
                        <c:v>-1.6570595703530299E-5</c:v>
                      </c:pt>
                      <c:pt idx="3513">
                        <c:v>-2.4032134146116801E-5</c:v>
                      </c:pt>
                      <c:pt idx="3514">
                        <c:v>-2.7604202237533901E-5</c:v>
                      </c:pt>
                      <c:pt idx="3515">
                        <c:v>-1.8890833080075401E-5</c:v>
                      </c:pt>
                      <c:pt idx="3516">
                        <c:v>-1.50804665280406E-5</c:v>
                      </c:pt>
                      <c:pt idx="3517">
                        <c:v>1.2849464745267E-5</c:v>
                      </c:pt>
                      <c:pt idx="3518">
                        <c:v>-2.18956348225591E-5</c:v>
                      </c:pt>
                      <c:pt idx="3519">
                        <c:v>-1.25914561655194E-5</c:v>
                      </c:pt>
                      <c:pt idx="3520">
                        <c:v>-3.4746695225850002E-5</c:v>
                      </c:pt>
                      <c:pt idx="3521">
                        <c:v>-3.3147207102689002E-5</c:v>
                      </c:pt>
                      <c:pt idx="3522">
                        <c:v>-2.9596113472712E-5</c:v>
                      </c:pt>
                      <c:pt idx="3523">
                        <c:v>-3.74676445036649E-5</c:v>
                      </c:pt>
                      <c:pt idx="3524">
                        <c:v>-2.5975288741112299E-5</c:v>
                      </c:pt>
                      <c:pt idx="3525">
                        <c:v>-5.4046326307589799E-5</c:v>
                      </c:pt>
                      <c:pt idx="3526">
                        <c:v>3.37887807909031E-6</c:v>
                      </c:pt>
                      <c:pt idx="3527">
                        <c:v>-3.0868798212164101E-5</c:v>
                      </c:pt>
                      <c:pt idx="3528">
                        <c:v>-4.5116843487038902E-5</c:v>
                      </c:pt>
                      <c:pt idx="3529">
                        <c:v>-3.3454764598666101E-5</c:v>
                      </c:pt>
                      <c:pt idx="3530">
                        <c:v>-7.0152542829427406E-5</c:v>
                      </c:pt>
                      <c:pt idx="3531">
                        <c:v>-4.8481252987505597E-5</c:v>
                      </c:pt>
                      <c:pt idx="3532">
                        <c:v>-3.7035366180745503E-5</c:v>
                      </c:pt>
                      <c:pt idx="3533">
                        <c:v>-1.20752433486592E-5</c:v>
                      </c:pt>
                      <c:pt idx="3534">
                        <c:v>-7.7874419212015406E-6</c:v>
                      </c:pt>
                      <c:pt idx="3535">
                        <c:v>-1.76941641121471E-5</c:v>
                      </c:pt>
                      <c:pt idx="3536">
                        <c:v>1.98058980002476E-6</c:v>
                      </c:pt>
                      <c:pt idx="3537">
                        <c:v>-4.2804260822392003E-5</c:v>
                      </c:pt>
                      <c:pt idx="3538">
                        <c:v>-2.6688562304467599E-5</c:v>
                      </c:pt>
                      <c:pt idx="3539">
                        <c:v>-3.8877522907097304E-6</c:v>
                      </c:pt>
                      <c:pt idx="3540">
                        <c:v>-1.54382959674378E-5</c:v>
                      </c:pt>
                      <c:pt idx="3541">
                        <c:v>1.0845505595758099E-5</c:v>
                      </c:pt>
                      <c:pt idx="3542">
                        <c:v>-2.1602294935521299E-5</c:v>
                      </c:pt>
                      <c:pt idx="3543">
                        <c:v>-1.72274882032466E-5</c:v>
                      </c:pt>
                      <c:pt idx="3544">
                        <c:v>-1.0749026233647101E-5</c:v>
                      </c:pt>
                      <c:pt idx="3545">
                        <c:v>-3.15709406156696E-5</c:v>
                      </c:pt>
                      <c:pt idx="3546">
                        <c:v>-1.26753963107484E-5</c:v>
                      </c:pt>
                      <c:pt idx="3547">
                        <c:v>1.79754461626767E-6</c:v>
                      </c:pt>
                      <c:pt idx="3548">
                        <c:v>-1.1076587141381801E-5</c:v>
                      </c:pt>
                      <c:pt idx="3549">
                        <c:v>-8.8225549462744995E-7</c:v>
                      </c:pt>
                      <c:pt idx="3550">
                        <c:v>-1.43564711684285E-5</c:v>
                      </c:pt>
                      <c:pt idx="3551">
                        <c:v>-3.38667882793985E-5</c:v>
                      </c:pt>
                      <c:pt idx="3552">
                        <c:v>-4.3079733413433201E-5</c:v>
                      </c:pt>
                      <c:pt idx="3553">
                        <c:v>-3.03217162660532E-5</c:v>
                      </c:pt>
                      <c:pt idx="3554">
                        <c:v>-3.6229476183567202E-5</c:v>
                      </c:pt>
                      <c:pt idx="3555">
                        <c:v>-8.5322572946822799E-6</c:v>
                      </c:pt>
                      <c:pt idx="3556">
                        <c:v>-1.9126273811860598E-5</c:v>
                      </c:pt>
                      <c:pt idx="3557">
                        <c:v>-3.3602422323868599E-5</c:v>
                      </c:pt>
                      <c:pt idx="3558">
                        <c:v>-1.8941844319616399E-5</c:v>
                      </c:pt>
                      <c:pt idx="3559">
                        <c:v>-2.6808261386907702E-5</c:v>
                      </c:pt>
                      <c:pt idx="3560">
                        <c:v>-2.0240576497864901E-5</c:v>
                      </c:pt>
                      <c:pt idx="3561">
                        <c:v>-3.12213790114072E-6</c:v>
                      </c:pt>
                      <c:pt idx="3562">
                        <c:v>-4.8817208145634203E-5</c:v>
                      </c:pt>
                      <c:pt idx="3563">
                        <c:v>-1.50894892017198E-5</c:v>
                      </c:pt>
                      <c:pt idx="3564">
                        <c:v>-5.23015344844027E-6</c:v>
                      </c:pt>
                      <c:pt idx="3565">
                        <c:v>3.8708856897301802E-6</c:v>
                      </c:pt>
                      <c:pt idx="3566">
                        <c:v>-4.17748012969335E-5</c:v>
                      </c:pt>
                      <c:pt idx="3567">
                        <c:v>-4.28236915096337E-5</c:v>
                      </c:pt>
                      <c:pt idx="3568">
                        <c:v>-3.6371439883561401E-5</c:v>
                      </c:pt>
                      <c:pt idx="3569">
                        <c:v>-3.9420795048589401E-5</c:v>
                      </c:pt>
                      <c:pt idx="3570">
                        <c:v>-4.3177290291834302E-5</c:v>
                      </c:pt>
                      <c:pt idx="3571">
                        <c:v>2.3002737788818602E-6</c:v>
                      </c:pt>
                      <c:pt idx="3572">
                        <c:v>-1.46309837414364E-5</c:v>
                      </c:pt>
                      <c:pt idx="3573">
                        <c:v>8.6653969117467904E-6</c:v>
                      </c:pt>
                      <c:pt idx="3574">
                        <c:v>2.4112457831388498E-5</c:v>
                      </c:pt>
                      <c:pt idx="3575">
                        <c:v>1.7668312495619599E-5</c:v>
                      </c:pt>
                      <c:pt idx="3576">
                        <c:v>-1.77951133443496E-5</c:v>
                      </c:pt>
                      <c:pt idx="3577">
                        <c:v>-3.5508324105384803E-5</c:v>
                      </c:pt>
                      <c:pt idx="3578">
                        <c:v>1.8590215967398899E-5</c:v>
                      </c:pt>
                      <c:pt idx="3579">
                        <c:v>2.1640035442040198E-5</c:v>
                      </c:pt>
                      <c:pt idx="3580">
                        <c:v>6.9069861816601002E-6</c:v>
                      </c:pt>
                      <c:pt idx="3581">
                        <c:v>6.2884884082401697E-6</c:v>
                      </c:pt>
                      <c:pt idx="3582">
                        <c:v>6.2569239223373702E-6</c:v>
                      </c:pt>
                      <c:pt idx="3583">
                        <c:v>1.9024661075581899E-5</c:v>
                      </c:pt>
                      <c:pt idx="3584">
                        <c:v>-2.2031783545240399E-5</c:v>
                      </c:pt>
                      <c:pt idx="3585">
                        <c:v>-2.80129022859349E-6</c:v>
                      </c:pt>
                      <c:pt idx="3586">
                        <c:v>4.1497587167642298E-6</c:v>
                      </c:pt>
                      <c:pt idx="3587">
                        <c:v>-9.0557598010808408E-6</c:v>
                      </c:pt>
                      <c:pt idx="3588">
                        <c:v>1.95250204770555E-5</c:v>
                      </c:pt>
                      <c:pt idx="3589">
                        <c:v>2.5555503005861002E-5</c:v>
                      </c:pt>
                      <c:pt idx="3590">
                        <c:v>2.4492528958165299E-5</c:v>
                      </c:pt>
                      <c:pt idx="3591">
                        <c:v>-1.59818991374208E-5</c:v>
                      </c:pt>
                      <c:pt idx="3592">
                        <c:v>5.5342443514462398E-6</c:v>
                      </c:pt>
                      <c:pt idx="3593">
                        <c:v>-4.0260609594979001E-7</c:v>
                      </c:pt>
                      <c:pt idx="3594">
                        <c:v>1.23368336867182E-5</c:v>
                      </c:pt>
                      <c:pt idx="3595">
                        <c:v>-1.3587057596185E-5</c:v>
                      </c:pt>
                      <c:pt idx="3596">
                        <c:v>2.3616178274131602E-6</c:v>
                      </c:pt>
                      <c:pt idx="3597">
                        <c:v>-1.3709612774091801E-5</c:v>
                      </c:pt>
                      <c:pt idx="3598">
                        <c:v>-1.51720407785381E-5</c:v>
                      </c:pt>
                      <c:pt idx="3599">
                        <c:v>-3.3893864160888297E-5</c:v>
                      </c:pt>
                      <c:pt idx="3600">
                        <c:v>-1.3954445153845399E-5</c:v>
                      </c:pt>
                      <c:pt idx="3601">
                        <c:v>-4.6678657390535098E-6</c:v>
                      </c:pt>
                      <c:pt idx="3602">
                        <c:v>-1.85954938062514E-5</c:v>
                      </c:pt>
                      <c:pt idx="3603">
                        <c:v>1.6177740960763101E-5</c:v>
                      </c:pt>
                      <c:pt idx="3604">
                        <c:v>-3.9730435754224002E-6</c:v>
                      </c:pt>
                      <c:pt idx="3605">
                        <c:v>-2.74455112467938E-5</c:v>
                      </c:pt>
                      <c:pt idx="3606">
                        <c:v>-1.29810752813433E-5</c:v>
                      </c:pt>
                      <c:pt idx="3607">
                        <c:v>-1.29036423437704E-5</c:v>
                      </c:pt>
                      <c:pt idx="3608">
                        <c:v>-1.1788713354141201E-5</c:v>
                      </c:pt>
                      <c:pt idx="3609">
                        <c:v>-1.58289055079171E-5</c:v>
                      </c:pt>
                      <c:pt idx="3610">
                        <c:v>-4.8985602122522502E-5</c:v>
                      </c:pt>
                      <c:pt idx="3611">
                        <c:v>5.3741631219558899E-6</c:v>
                      </c:pt>
                      <c:pt idx="3612">
                        <c:v>6.5726494875335401E-6</c:v>
                      </c:pt>
                      <c:pt idx="3613">
                        <c:v>-1.3616218935105899E-5</c:v>
                      </c:pt>
                      <c:pt idx="3614">
                        <c:v>4.1544201361844201E-7</c:v>
                      </c:pt>
                      <c:pt idx="3615">
                        <c:v>-1.5809473522147702E-5</c:v>
                      </c:pt>
                      <c:pt idx="3616">
                        <c:v>-1.44218270304518E-5</c:v>
                      </c:pt>
                      <c:pt idx="3617">
                        <c:v>-3.5467783340799003E-5</c:v>
                      </c:pt>
                      <c:pt idx="3618">
                        <c:v>-1.0356814019257699E-5</c:v>
                      </c:pt>
                      <c:pt idx="3619">
                        <c:v>-2.0079877028024899E-5</c:v>
                      </c:pt>
                      <c:pt idx="3620">
                        <c:v>-9.2235994211039995E-7</c:v>
                      </c:pt>
                      <c:pt idx="3621">
                        <c:v>5.6833673219197397E-6</c:v>
                      </c:pt>
                      <c:pt idx="3622">
                        <c:v>3.4081585301086599E-6</c:v>
                      </c:pt>
                      <c:pt idx="3623">
                        <c:v>-2.5398403635449699E-5</c:v>
                      </c:pt>
                      <c:pt idx="3624">
                        <c:v>-2.5128850858938499E-5</c:v>
                      </c:pt>
                      <c:pt idx="3625">
                        <c:v>-3.0614170391280697E-5</c:v>
                      </c:pt>
                      <c:pt idx="3626">
                        <c:v>2.5002259397026501E-5</c:v>
                      </c:pt>
                      <c:pt idx="3627">
                        <c:v>1.30652621088281E-5</c:v>
                      </c:pt>
                      <c:pt idx="3628">
                        <c:v>-1.6052235020115499E-5</c:v>
                      </c:pt>
                      <c:pt idx="3629">
                        <c:v>-1.6735513558270801E-5</c:v>
                      </c:pt>
                      <c:pt idx="3630">
                        <c:v>5.3524173405688902E-7</c:v>
                      </c:pt>
                      <c:pt idx="3631">
                        <c:v>-2.2251212392319499E-5</c:v>
                      </c:pt>
                      <c:pt idx="3632">
                        <c:v>-3.3460458628699899E-5</c:v>
                      </c:pt>
                      <c:pt idx="3633">
                        <c:v>-2.5486017679780901E-5</c:v>
                      </c:pt>
                      <c:pt idx="3634">
                        <c:v>-3.2547336964023001E-5</c:v>
                      </c:pt>
                      <c:pt idx="3635">
                        <c:v>-3.8363807133958802E-5</c:v>
                      </c:pt>
                      <c:pt idx="3636">
                        <c:v>-6.0063217872638798E-5</c:v>
                      </c:pt>
                      <c:pt idx="3637">
                        <c:v>-3.7269483861678397E-5</c:v>
                      </c:pt>
                      <c:pt idx="3638">
                        <c:v>-3.1414638398571597E-5</c:v>
                      </c:pt>
                      <c:pt idx="3639">
                        <c:v>-4.4703999751584702E-5</c:v>
                      </c:pt>
                      <c:pt idx="3640">
                        <c:v>-2.6543737084251598E-5</c:v>
                      </c:pt>
                      <c:pt idx="3641">
                        <c:v>-2.4294992285796602E-6</c:v>
                      </c:pt>
                      <c:pt idx="3642">
                        <c:v>1.1906656650364499E-5</c:v>
                      </c:pt>
                      <c:pt idx="3643">
                        <c:v>1.17545514531618E-5</c:v>
                      </c:pt>
                      <c:pt idx="3644">
                        <c:v>-1.2594283013896799E-5</c:v>
                      </c:pt>
                      <c:pt idx="3645">
                        <c:v>-7.2508690337325701E-6</c:v>
                      </c:pt>
                      <c:pt idx="3646">
                        <c:v>1.69863175164262E-5</c:v>
                      </c:pt>
                      <c:pt idx="3647">
                        <c:v>4.5034577879160502E-5</c:v>
                      </c:pt>
                      <c:pt idx="3648">
                        <c:v>3.7027667245744398E-5</c:v>
                      </c:pt>
                      <c:pt idx="3649">
                        <c:v>9.0734906329047002E-6</c:v>
                      </c:pt>
                      <c:pt idx="3650">
                        <c:v>2.1676728111522501E-5</c:v>
                      </c:pt>
                      <c:pt idx="3651">
                        <c:v>2.0050725682959199E-5</c:v>
                      </c:pt>
                      <c:pt idx="3652">
                        <c:v>2.3510416130683101E-5</c:v>
                      </c:pt>
                      <c:pt idx="3653">
                        <c:v>1.38355797482512E-5</c:v>
                      </c:pt>
                      <c:pt idx="3654">
                        <c:v>2.08729139737468E-5</c:v>
                      </c:pt>
                      <c:pt idx="3655">
                        <c:v>3.4408862436665797E-5</c:v>
                      </c:pt>
                      <c:pt idx="3656">
                        <c:v>2.9223071193295099E-5</c:v>
                      </c:pt>
                      <c:pt idx="3657">
                        <c:v>1.2727707110821501E-5</c:v>
                      </c:pt>
                      <c:pt idx="3658">
                        <c:v>3.1506442153584199E-5</c:v>
                      </c:pt>
                      <c:pt idx="3659">
                        <c:v>9.2948816149938104E-6</c:v>
                      </c:pt>
                      <c:pt idx="3660">
                        <c:v>3.2379144856389697E-5</c:v>
                      </c:pt>
                      <c:pt idx="3661">
                        <c:v>4.7317793646255602E-5</c:v>
                      </c:pt>
                      <c:pt idx="3662">
                        <c:v>8.0127443122989203E-5</c:v>
                      </c:pt>
                      <c:pt idx="3663">
                        <c:v>5.1905142111916898E-5</c:v>
                      </c:pt>
                      <c:pt idx="3664">
                        <c:v>2.0776583464335198E-5</c:v>
                      </c:pt>
                      <c:pt idx="3665">
                        <c:v>3.8148765462252002E-5</c:v>
                      </c:pt>
                      <c:pt idx="3666">
                        <c:v>4.8688849353287598E-5</c:v>
                      </c:pt>
                      <c:pt idx="3667">
                        <c:v>3.2352904992452903E-5</c:v>
                      </c:pt>
                      <c:pt idx="3668">
                        <c:v>4.2262356195669398E-5</c:v>
                      </c:pt>
                      <c:pt idx="3669">
                        <c:v>5.6133178490068699E-5</c:v>
                      </c:pt>
                      <c:pt idx="3670">
                        <c:v>1.35412454067131E-5</c:v>
                      </c:pt>
                      <c:pt idx="3671">
                        <c:v>2.67783221421157E-5</c:v>
                      </c:pt>
                      <c:pt idx="3672">
                        <c:v>5.6624040410883799E-5</c:v>
                      </c:pt>
                      <c:pt idx="3673">
                        <c:v>4.69988370313368E-5</c:v>
                      </c:pt>
                      <c:pt idx="3674">
                        <c:v>1.5036994288003E-5</c:v>
                      </c:pt>
                      <c:pt idx="3675">
                        <c:v>6.3299560762399004E-5</c:v>
                      </c:pt>
                      <c:pt idx="3676">
                        <c:v>2.7753932199046701E-5</c:v>
                      </c:pt>
                      <c:pt idx="3677">
                        <c:v>4.1439883983084399E-5</c:v>
                      </c:pt>
                      <c:pt idx="3678">
                        <c:v>5.04716768974152E-5</c:v>
                      </c:pt>
                      <c:pt idx="3679">
                        <c:v>3.9890407480422999E-5</c:v>
                      </c:pt>
                      <c:pt idx="3680">
                        <c:v>4.3084450765328102E-5</c:v>
                      </c:pt>
                      <c:pt idx="3681">
                        <c:v>5.3887990895705299E-5</c:v>
                      </c:pt>
                      <c:pt idx="3682">
                        <c:v>3.3121753540139002E-5</c:v>
                      </c:pt>
                      <c:pt idx="3683">
                        <c:v>5.80611151429156E-5</c:v>
                      </c:pt>
                      <c:pt idx="3684">
                        <c:v>6.8811165567284006E-5</c:v>
                      </c:pt>
                      <c:pt idx="3685">
                        <c:v>2.0480283087672401E-5</c:v>
                      </c:pt>
                      <c:pt idx="3686">
                        <c:v>2.8040605782416901E-5</c:v>
                      </c:pt>
                      <c:pt idx="3687">
                        <c:v>5.9457485860604601E-5</c:v>
                      </c:pt>
                      <c:pt idx="3688">
                        <c:v>8.3202917312305793E-5</c:v>
                      </c:pt>
                      <c:pt idx="3689">
                        <c:v>3.8206028778235498E-5</c:v>
                      </c:pt>
                      <c:pt idx="3690">
                        <c:v>5.2063340899543003E-5</c:v>
                      </c:pt>
                      <c:pt idx="3691">
                        <c:v>3.9839574257088099E-5</c:v>
                      </c:pt>
                      <c:pt idx="3692">
                        <c:v>8.6156203114523606E-5</c:v>
                      </c:pt>
                      <c:pt idx="3693">
                        <c:v>6.4009843104688294E-5</c:v>
                      </c:pt>
                      <c:pt idx="3694">
                        <c:v>3.0195031803316499E-5</c:v>
                      </c:pt>
                      <c:pt idx="3695">
                        <c:v>3.02367344088149E-5</c:v>
                      </c:pt>
                      <c:pt idx="3696">
                        <c:v>4.2077098502647998E-5</c:v>
                      </c:pt>
                      <c:pt idx="3697">
                        <c:v>4.3780382461256903E-5</c:v>
                      </c:pt>
                      <c:pt idx="3698">
                        <c:v>1.52261700341759E-5</c:v>
                      </c:pt>
                      <c:pt idx="3699">
                        <c:v>7.6634846862486697E-5</c:v>
                      </c:pt>
                      <c:pt idx="3700">
                        <c:v>6.6922812793875398E-5</c:v>
                      </c:pt>
                      <c:pt idx="3701">
                        <c:v>4.01868690703889E-6</c:v>
                      </c:pt>
                      <c:pt idx="3702">
                        <c:v>5.9881291751423603E-5</c:v>
                      </c:pt>
                      <c:pt idx="3703">
                        <c:v>2.25846276436772E-5</c:v>
                      </c:pt>
                      <c:pt idx="3704">
                        <c:v>5.54960251947835E-5</c:v>
                      </c:pt>
                      <c:pt idx="3705">
                        <c:v>1.5829422185734899E-5</c:v>
                      </c:pt>
                      <c:pt idx="3706">
                        <c:v>3.7256337499330502E-5</c:v>
                      </c:pt>
                      <c:pt idx="3707">
                        <c:v>4.2861870466472403E-5</c:v>
                      </c:pt>
                      <c:pt idx="3708">
                        <c:v>4.7712186017638E-5</c:v>
                      </c:pt>
                      <c:pt idx="3709">
                        <c:v>2.9410405204922998E-7</c:v>
                      </c:pt>
                      <c:pt idx="3710">
                        <c:v>2.9413195018931299E-5</c:v>
                      </c:pt>
                      <c:pt idx="3711">
                        <c:v>1.2982386954189599E-5</c:v>
                      </c:pt>
                      <c:pt idx="3712">
                        <c:v>4.0466898984954297E-5</c:v>
                      </c:pt>
                      <c:pt idx="3713">
                        <c:v>-1.0064092746552601E-5</c:v>
                      </c:pt>
                      <c:pt idx="3714">
                        <c:v>3.5026437681774402E-5</c:v>
                      </c:pt>
                      <c:pt idx="3715">
                        <c:v>3.7981281093993603E-5</c:v>
                      </c:pt>
                      <c:pt idx="3716">
                        <c:v>3.3712726470889302E-7</c:v>
                      </c:pt>
                      <c:pt idx="3717">
                        <c:v>-3.84113161347172E-6</c:v>
                      </c:pt>
                      <c:pt idx="3718">
                        <c:v>-1.18283901347817E-5</c:v>
                      </c:pt>
                      <c:pt idx="3719">
                        <c:v>3.0718610295610197E-5</c:v>
                      </c:pt>
                      <c:pt idx="3720">
                        <c:v>2.7919641597919001E-5</c:v>
                      </c:pt>
                      <c:pt idx="3721">
                        <c:v>1.34482144677105E-5</c:v>
                      </c:pt>
                      <c:pt idx="3722">
                        <c:v>3.4704042372142997E-5</c:v>
                      </c:pt>
                      <c:pt idx="3723">
                        <c:v>-2.9884108735759099E-5</c:v>
                      </c:pt>
                      <c:pt idx="3724">
                        <c:v>4.1029920024306003E-5</c:v>
                      </c:pt>
                      <c:pt idx="3725">
                        <c:v>5.9883126881777697E-5</c:v>
                      </c:pt>
                      <c:pt idx="3726">
                        <c:v>2.6233784658232799E-6</c:v>
                      </c:pt>
                      <c:pt idx="3727">
                        <c:v>3.67197136176477E-5</c:v>
                      </c:pt>
                      <c:pt idx="3728">
                        <c:v>1.3545993708089701E-5</c:v>
                      </c:pt>
                      <c:pt idx="3729">
                        <c:v>1.1735984047572401E-6</c:v>
                      </c:pt>
                      <c:pt idx="3730">
                        <c:v>3.9883480275848298E-5</c:v>
                      </c:pt>
                      <c:pt idx="3731">
                        <c:v>3.4549876622780799E-5</c:v>
                      </c:pt>
                      <c:pt idx="3732">
                        <c:v>2.32331019019231E-5</c:v>
                      </c:pt>
                      <c:pt idx="3733">
                        <c:v>3.8462099792504499E-5</c:v>
                      </c:pt>
                      <c:pt idx="3734">
                        <c:v>5.2465652962334098E-5</c:v>
                      </c:pt>
                      <c:pt idx="3735">
                        <c:v>5.6677476604820198E-5</c:v>
                      </c:pt>
                      <c:pt idx="3736">
                        <c:v>5.7030695579854397E-5</c:v>
                      </c:pt>
                      <c:pt idx="3737">
                        <c:v>3.6832916828142901E-5</c:v>
                      </c:pt>
                      <c:pt idx="3738">
                        <c:v>3.7048580293440201E-5</c:v>
                      </c:pt>
                      <c:pt idx="3739">
                        <c:v>4.4003413762581697E-5</c:v>
                      </c:pt>
                      <c:pt idx="3740">
                        <c:v>6.0549748784872403E-5</c:v>
                      </c:pt>
                      <c:pt idx="3741">
                        <c:v>2.8002443867310498E-5</c:v>
                      </c:pt>
                      <c:pt idx="3742">
                        <c:v>1.6270337664993699E-5</c:v>
                      </c:pt>
                      <c:pt idx="3743">
                        <c:v>4.2088868034225303E-5</c:v>
                      </c:pt>
                      <c:pt idx="3744">
                        <c:v>2.5623605680996201E-5</c:v>
                      </c:pt>
                      <c:pt idx="3745">
                        <c:v>4.56276214012221E-5</c:v>
                      </c:pt>
                      <c:pt idx="3746">
                        <c:v>-1.4604602288455E-5</c:v>
                      </c:pt>
                      <c:pt idx="3747">
                        <c:v>3.2455385711710299E-5</c:v>
                      </c:pt>
                      <c:pt idx="3748">
                        <c:v>8.2638574955162406E-6</c:v>
                      </c:pt>
                      <c:pt idx="3749">
                        <c:v>4.2814336277441698E-5</c:v>
                      </c:pt>
                      <c:pt idx="3750">
                        <c:v>4.4980865376621198E-5</c:v>
                      </c:pt>
                      <c:pt idx="3751">
                        <c:v>5.1483213664994201E-5</c:v>
                      </c:pt>
                      <c:pt idx="3752">
                        <c:v>4.3942313836407498E-5</c:v>
                      </c:pt>
                      <c:pt idx="3753">
                        <c:v>6.2553187349174202E-6</c:v>
                      </c:pt>
                      <c:pt idx="3754">
                        <c:v>3.09958728200939E-5</c:v>
                      </c:pt>
                      <c:pt idx="3755">
                        <c:v>4.2542218592752E-5</c:v>
                      </c:pt>
                      <c:pt idx="3756">
                        <c:v>3.92629462208614E-5</c:v>
                      </c:pt>
                      <c:pt idx="3757">
                        <c:v>3.3091920780686898E-5</c:v>
                      </c:pt>
                      <c:pt idx="3758">
                        <c:v>4.0821039249018201E-5</c:v>
                      </c:pt>
                      <c:pt idx="3759">
                        <c:v>-2.47515540590621E-6</c:v>
                      </c:pt>
                      <c:pt idx="3760">
                        <c:v>4.3065503931384003E-5</c:v>
                      </c:pt>
                      <c:pt idx="3761">
                        <c:v>-1.52582746473838E-5</c:v>
                      </c:pt>
                      <c:pt idx="3762">
                        <c:v>3.7923716085103901E-6</c:v>
                      </c:pt>
                      <c:pt idx="3763">
                        <c:v>9.2565184517842106E-6</c:v>
                      </c:pt>
                      <c:pt idx="3764">
                        <c:v>1.6701611341758099E-5</c:v>
                      </c:pt>
                      <c:pt idx="3765">
                        <c:v>3.7984403244043402E-5</c:v>
                      </c:pt>
                      <c:pt idx="3766">
                        <c:v>-4.19474464960142E-6</c:v>
                      </c:pt>
                      <c:pt idx="3767">
                        <c:v>1.54900489956986E-5</c:v>
                      </c:pt>
                      <c:pt idx="3768">
                        <c:v>5.7814431862367399E-5</c:v>
                      </c:pt>
                      <c:pt idx="3769">
                        <c:v>3.3963079368006403E-5</c:v>
                      </c:pt>
                      <c:pt idx="3770">
                        <c:v>1.4947218317732E-5</c:v>
                      </c:pt>
                      <c:pt idx="3771">
                        <c:v>1.2910728721517199E-5</c:v>
                      </c:pt>
                      <c:pt idx="3772">
                        <c:v>3.8413780231295397E-5</c:v>
                      </c:pt>
                      <c:pt idx="3773">
                        <c:v>1.20549093174199E-5</c:v>
                      </c:pt>
                      <c:pt idx="3774">
                        <c:v>7.0831441451374696E-5</c:v>
                      </c:pt>
                      <c:pt idx="3775">
                        <c:v>3.9280325324153199E-5</c:v>
                      </c:pt>
                      <c:pt idx="3776">
                        <c:v>5.03389017639915E-5</c:v>
                      </c:pt>
                      <c:pt idx="3777">
                        <c:v>3.96771372463595E-5</c:v>
                      </c:pt>
                      <c:pt idx="3778">
                        <c:v>3.1910048388497701E-5</c:v>
                      </c:pt>
                      <c:pt idx="3779">
                        <c:v>5.9912623352638399E-5</c:v>
                      </c:pt>
                      <c:pt idx="3780">
                        <c:v>3.0843790602544297E-5</c:v>
                      </c:pt>
                      <c:pt idx="3781">
                        <c:v>-3.5916687061290502E-6</c:v>
                      </c:pt>
                      <c:pt idx="3782">
                        <c:v>1.9266287080624401E-5</c:v>
                      </c:pt>
                      <c:pt idx="3783">
                        <c:v>1.42879138569032E-5</c:v>
                      </c:pt>
                      <c:pt idx="3784">
                        <c:v>-1.7050083703393799E-5</c:v>
                      </c:pt>
                      <c:pt idx="3785">
                        <c:v>-8.0174041739845092E-6</c:v>
                      </c:pt>
                      <c:pt idx="3786">
                        <c:v>1.6198438152184802E-5</c:v>
                      </c:pt>
                      <c:pt idx="3787">
                        <c:v>1.30881944072775E-5</c:v>
                      </c:pt>
                      <c:pt idx="3788">
                        <c:v>2.2842438336102701E-5</c:v>
                      </c:pt>
                      <c:pt idx="3789">
                        <c:v>5.2972638064538502E-5</c:v>
                      </c:pt>
                      <c:pt idx="3790">
                        <c:v>1.3805167388511999E-5</c:v>
                      </c:pt>
                      <c:pt idx="3791">
                        <c:v>4.4979371617744597E-5</c:v>
                      </c:pt>
                      <c:pt idx="3792">
                        <c:v>5.1162472055543901E-5</c:v>
                      </c:pt>
                      <c:pt idx="3793">
                        <c:v>2.0822133696604401E-5</c:v>
                      </c:pt>
                      <c:pt idx="3794">
                        <c:v>-9.6955106499167198E-6</c:v>
                      </c:pt>
                      <c:pt idx="3795">
                        <c:v>1.8486415689803501E-5</c:v>
                      </c:pt>
                      <c:pt idx="3796">
                        <c:v>3.2501718570918099E-5</c:v>
                      </c:pt>
                      <c:pt idx="3797">
                        <c:v>-5.2098822777441801E-6</c:v>
                      </c:pt>
                      <c:pt idx="3798">
                        <c:v>2.0862008864894199E-5</c:v>
                      </c:pt>
                      <c:pt idx="3799">
                        <c:v>3.0778410038494101E-5</c:v>
                      </c:pt>
                      <c:pt idx="3800">
                        <c:v>6.2831484810525203E-5</c:v>
                      </c:pt>
                      <c:pt idx="3801">
                        <c:v>3.9695187948574E-5</c:v>
                      </c:pt>
                      <c:pt idx="3802">
                        <c:v>3.9662808005670802E-5</c:v>
                      </c:pt>
                      <c:pt idx="3803">
                        <c:v>1.1270765036791799E-5</c:v>
                      </c:pt>
                      <c:pt idx="3804">
                        <c:v>1.3326956091463201E-6</c:v>
                      </c:pt>
                      <c:pt idx="3805">
                        <c:v>2.8570908655198599E-5</c:v>
                      </c:pt>
                      <c:pt idx="3806">
                        <c:v>1.1007774856443301E-5</c:v>
                      </c:pt>
                      <c:pt idx="3807">
                        <c:v>4.3347647606041198E-5</c:v>
                      </c:pt>
                      <c:pt idx="3808">
                        <c:v>4.24338093119858E-5</c:v>
                      </c:pt>
                      <c:pt idx="3809">
                        <c:v>2.62114090717297E-5</c:v>
                      </c:pt>
                      <c:pt idx="3810">
                        <c:v>4.3360905793741199E-5</c:v>
                      </c:pt>
                      <c:pt idx="3811">
                        <c:v>3.7508908286461899E-5</c:v>
                      </c:pt>
                      <c:pt idx="3812">
                        <c:v>4.8403720981969897E-5</c:v>
                      </c:pt>
                      <c:pt idx="3813">
                        <c:v>5.2683177309253899E-5</c:v>
                      </c:pt>
                      <c:pt idx="3814">
                        <c:v>3.8060053738985001E-5</c:v>
                      </c:pt>
                      <c:pt idx="3815">
                        <c:v>3.1265248160052999E-5</c:v>
                      </c:pt>
                      <c:pt idx="3816">
                        <c:v>4.263758025612E-5</c:v>
                      </c:pt>
                      <c:pt idx="3817">
                        <c:v>2.2670200180451501E-5</c:v>
                      </c:pt>
                      <c:pt idx="3818">
                        <c:v>3.8450841807507598E-5</c:v>
                      </c:pt>
                      <c:pt idx="3819">
                        <c:v>4.4589958934314499E-5</c:v>
                      </c:pt>
                      <c:pt idx="3820">
                        <c:v>-2.80590209483171E-5</c:v>
                      </c:pt>
                      <c:pt idx="3821">
                        <c:v>-8.9824031288336901E-8</c:v>
                      </c:pt>
                      <c:pt idx="3822">
                        <c:v>3.0188983894568899E-5</c:v>
                      </c:pt>
                      <c:pt idx="3823">
                        <c:v>4.1530844679781297E-5</c:v>
                      </c:pt>
                      <c:pt idx="3824">
                        <c:v>1.6817334569856501E-5</c:v>
                      </c:pt>
                      <c:pt idx="3825">
                        <c:v>2.0920181714575E-5</c:v>
                      </c:pt>
                      <c:pt idx="3826">
                        <c:v>5.0260351068067503E-5</c:v>
                      </c:pt>
                      <c:pt idx="3827">
                        <c:v>5.7207519381602101E-5</c:v>
                      </c:pt>
                      <c:pt idx="3828">
                        <c:v>9.7682075536389708E-6</c:v>
                      </c:pt>
                      <c:pt idx="3829">
                        <c:v>3.0539637849500499E-5</c:v>
                      </c:pt>
                      <c:pt idx="3830">
                        <c:v>2.1921310934056499E-5</c:v>
                      </c:pt>
                      <c:pt idx="3831">
                        <c:v>5.2486604436542001E-5</c:v>
                      </c:pt>
                      <c:pt idx="3832">
                        <c:v>3.4885116535301803E-5</c:v>
                      </c:pt>
                      <c:pt idx="3833">
                        <c:v>2.83552436225076E-5</c:v>
                      </c:pt>
                      <c:pt idx="3834">
                        <c:v>6.3149998718904403E-8</c:v>
                      </c:pt>
                      <c:pt idx="3835">
                        <c:v>5.9821230975937197E-5</c:v>
                      </c:pt>
                      <c:pt idx="3836">
                        <c:v>6.01269014469506E-5</c:v>
                      </c:pt>
                      <c:pt idx="3837">
                        <c:v>3.7362051585767802E-5</c:v>
                      </c:pt>
                      <c:pt idx="3838">
                        <c:v>2.9090663533544801E-5</c:v>
                      </c:pt>
                      <c:pt idx="3839">
                        <c:v>7.8700565663626998E-5</c:v>
                      </c:pt>
                      <c:pt idx="3840">
                        <c:v>4.1268037371105998E-5</c:v>
                      </c:pt>
                      <c:pt idx="3841">
                        <c:v>3.8974257441437698E-5</c:v>
                      </c:pt>
                      <c:pt idx="3842">
                        <c:v>1.897402847088E-5</c:v>
                      </c:pt>
                      <c:pt idx="3843">
                        <c:v>6.0290099910219103E-5</c:v>
                      </c:pt>
                      <c:pt idx="3844">
                        <c:v>6.9690168355120404E-5</c:v>
                      </c:pt>
                      <c:pt idx="3845">
                        <c:v>4.6064816895940498E-5</c:v>
                      </c:pt>
                      <c:pt idx="3846">
                        <c:v>2.3932058370879301E-5</c:v>
                      </c:pt>
                      <c:pt idx="3847">
                        <c:v>3.8782793564788001E-5</c:v>
                      </c:pt>
                      <c:pt idx="3848">
                        <c:v>6.7334213834616697E-5</c:v>
                      </c:pt>
                      <c:pt idx="3849">
                        <c:v>4.3116707606654002E-5</c:v>
                      </c:pt>
                      <c:pt idx="3850">
                        <c:v>6.7616516610066897E-5</c:v>
                      </c:pt>
                      <c:pt idx="3851">
                        <c:v>2.8427468499006399E-5</c:v>
                      </c:pt>
                      <c:pt idx="3852">
                        <c:v>4.1471704692938297E-5</c:v>
                      </c:pt>
                      <c:pt idx="3853">
                        <c:v>3.3700792753996799E-5</c:v>
                      </c:pt>
                      <c:pt idx="3854">
                        <c:v>5.01774055377435E-5</c:v>
                      </c:pt>
                      <c:pt idx="3855">
                        <c:v>7.4758262378808504E-5</c:v>
                      </c:pt>
                      <c:pt idx="3856">
                        <c:v>4.8505604501153599E-5</c:v>
                      </c:pt>
                      <c:pt idx="3857">
                        <c:v>6.7193410687708794E-5</c:v>
                      </c:pt>
                      <c:pt idx="3858">
                        <c:v>3.6543990319499297E-5</c:v>
                      </c:pt>
                      <c:pt idx="3859">
                        <c:v>3.3076639252669597E-5</c:v>
                      </c:pt>
                      <c:pt idx="3860">
                        <c:v>5.2114639281539499E-5</c:v>
                      </c:pt>
                      <c:pt idx="3861">
                        <c:v>3.2398158112585698E-5</c:v>
                      </c:pt>
                      <c:pt idx="3862">
                        <c:v>4.36398127428741E-5</c:v>
                      </c:pt>
                      <c:pt idx="3863">
                        <c:v>1.2136225587792099E-5</c:v>
                      </c:pt>
                      <c:pt idx="3864">
                        <c:v>2.7980630715094799E-5</c:v>
                      </c:pt>
                      <c:pt idx="3865">
                        <c:v>1.6302767153285701E-5</c:v>
                      </c:pt>
                      <c:pt idx="3866">
                        <c:v>4.29815613180551E-5</c:v>
                      </c:pt>
                      <c:pt idx="3867">
                        <c:v>3.3527787270105199E-5</c:v>
                      </c:pt>
                      <c:pt idx="3868">
                        <c:v>4.3112230403371901E-5</c:v>
                      </c:pt>
                      <c:pt idx="3869">
                        <c:v>-1.59212553433243E-5</c:v>
                      </c:pt>
                      <c:pt idx="3870">
                        <c:v>2.2318939722981802E-5</c:v>
                      </c:pt>
                      <c:pt idx="3871">
                        <c:v>2.68171116138786E-7</c:v>
                      </c:pt>
                      <c:pt idx="3872">
                        <c:v>5.2713325404449298E-5</c:v>
                      </c:pt>
                      <c:pt idx="3873">
                        <c:v>3.9786735774753802E-6</c:v>
                      </c:pt>
                      <c:pt idx="3874">
                        <c:v>4.9395592514741397E-5</c:v>
                      </c:pt>
                      <c:pt idx="3875">
                        <c:v>4.8097378145034102E-5</c:v>
                      </c:pt>
                      <c:pt idx="3876">
                        <c:v>4.9125083696082903E-5</c:v>
                      </c:pt>
                      <c:pt idx="3877">
                        <c:v>-1.8466399320052799E-5</c:v>
                      </c:pt>
                      <c:pt idx="3878">
                        <c:v>2.1148108399366101E-5</c:v>
                      </c:pt>
                      <c:pt idx="3879">
                        <c:v>3.52074647946564E-5</c:v>
                      </c:pt>
                      <c:pt idx="3880">
                        <c:v>1.6577797532646698E-5</c:v>
                      </c:pt>
                      <c:pt idx="3881">
                        <c:v>2.4593479761157198E-6</c:v>
                      </c:pt>
                      <c:pt idx="3882">
                        <c:v>1.1764593155773801E-5</c:v>
                      </c:pt>
                      <c:pt idx="3883">
                        <c:v>5.7246271623942699E-5</c:v>
                      </c:pt>
                      <c:pt idx="3884">
                        <c:v>2.4369751764506501E-5</c:v>
                      </c:pt>
                      <c:pt idx="3885">
                        <c:v>1.9294126282457698E-5</c:v>
                      </c:pt>
                      <c:pt idx="3886">
                        <c:v>1.8337629600257801E-6</c:v>
                      </c:pt>
                      <c:pt idx="3887">
                        <c:v>1.85563198873875E-5</c:v>
                      </c:pt>
                      <c:pt idx="3888">
                        <c:v>1.6682016255560399E-5</c:v>
                      </c:pt>
                      <c:pt idx="3889">
                        <c:v>4.50119884574571E-5</c:v>
                      </c:pt>
                      <c:pt idx="3890">
                        <c:v>2.54660991374336E-5</c:v>
                      </c:pt>
                      <c:pt idx="3891">
                        <c:v>6.6819881859018397E-5</c:v>
                      </c:pt>
                      <c:pt idx="3892">
                        <c:v>4.2559315816786599E-5</c:v>
                      </c:pt>
                      <c:pt idx="3893">
                        <c:v>2.56515059228315E-5</c:v>
                      </c:pt>
                      <c:pt idx="3894">
                        <c:v>4.4744138250246202E-5</c:v>
                      </c:pt>
                      <c:pt idx="3895">
                        <c:v>5.79834966336071E-5</c:v>
                      </c:pt>
                      <c:pt idx="3896">
                        <c:v>-8.0553792305454107E-6</c:v>
                      </c:pt>
                      <c:pt idx="3897">
                        <c:v>4.2950975220483802E-5</c:v>
                      </c:pt>
                      <c:pt idx="3898">
                        <c:v>2.6416347256270901E-5</c:v>
                      </c:pt>
                      <c:pt idx="3899">
                        <c:v>5.2990638423089601E-5</c:v>
                      </c:pt>
                      <c:pt idx="3900">
                        <c:v>7.7434632869284096E-5</c:v>
                      </c:pt>
                      <c:pt idx="3901">
                        <c:v>6.4959963265324004E-5</c:v>
                      </c:pt>
                      <c:pt idx="3902" formatCode="General">
                        <c:v>1.06000221973315E-4</c:v>
                      </c:pt>
                      <c:pt idx="3903">
                        <c:v>5.8054878266414202E-5</c:v>
                      </c:pt>
                      <c:pt idx="3904">
                        <c:v>6.7515706359733E-5</c:v>
                      </c:pt>
                      <c:pt idx="3905">
                        <c:v>8.1733835456032899E-5</c:v>
                      </c:pt>
                      <c:pt idx="3906">
                        <c:v>7.7900362765016807E-5</c:v>
                      </c:pt>
                      <c:pt idx="3907">
                        <c:v>7.2021455252895407E-5</c:v>
                      </c:pt>
                      <c:pt idx="3908">
                        <c:v>2.2682409277664301E-5</c:v>
                      </c:pt>
                      <c:pt idx="3909">
                        <c:v>5.8295600632947699E-5</c:v>
                      </c:pt>
                      <c:pt idx="3910">
                        <c:v>8.2265792129756102E-5</c:v>
                      </c:pt>
                      <c:pt idx="3911">
                        <c:v>8.3792104257820503E-5</c:v>
                      </c:pt>
                      <c:pt idx="3912">
                        <c:v>7.4397886271471698E-5</c:v>
                      </c:pt>
                      <c:pt idx="3913">
                        <c:v>8.3578127248764794E-5</c:v>
                      </c:pt>
                      <c:pt idx="3914">
                        <c:v>6.7553940971418604E-5</c:v>
                      </c:pt>
                      <c:pt idx="3915">
                        <c:v>3.9177141470184899E-5</c:v>
                      </c:pt>
                      <c:pt idx="3916">
                        <c:v>7.1124817324947202E-5</c:v>
                      </c:pt>
                      <c:pt idx="3917">
                        <c:v>7.9703101360441395E-5</c:v>
                      </c:pt>
                      <c:pt idx="3918">
                        <c:v>6.3798757654925697E-5</c:v>
                      </c:pt>
                      <c:pt idx="3919">
                        <c:v>7.6828324521646999E-5</c:v>
                      </c:pt>
                      <c:pt idx="3920">
                        <c:v>5.5711150327173197E-5</c:v>
                      </c:pt>
                      <c:pt idx="3921">
                        <c:v>5.23641148929252E-5</c:v>
                      </c:pt>
                      <c:pt idx="3922">
                        <c:v>3.7377016219138803E-5</c:v>
                      </c:pt>
                      <c:pt idx="3923">
                        <c:v>4.7768644445375001E-5</c:v>
                      </c:pt>
                      <c:pt idx="3924">
                        <c:v>8.0297379972128706E-5</c:v>
                      </c:pt>
                      <c:pt idx="3925">
                        <c:v>6.9152085049039403E-5</c:v>
                      </c:pt>
                      <c:pt idx="3926">
                        <c:v>7.9976315014041499E-5</c:v>
                      </c:pt>
                      <c:pt idx="3927" formatCode="General">
                        <c:v>1.1042830528818801E-4</c:v>
                      </c:pt>
                      <c:pt idx="3928">
                        <c:v>8.0393791566114197E-5</c:v>
                      </c:pt>
                      <c:pt idx="3929">
                        <c:v>8.5519612857650701E-5</c:v>
                      </c:pt>
                      <c:pt idx="3930" formatCode="General">
                        <c:v>1.01739263367755E-4</c:v>
                      </c:pt>
                      <c:pt idx="3931">
                        <c:v>8.8347520329995805E-5</c:v>
                      </c:pt>
                      <c:pt idx="3932">
                        <c:v>6.2645791234123299E-5</c:v>
                      </c:pt>
                      <c:pt idx="3933">
                        <c:v>6.7823544490905696E-5</c:v>
                      </c:pt>
                      <c:pt idx="3934">
                        <c:v>4.7826213547501303E-5</c:v>
                      </c:pt>
                      <c:pt idx="3935">
                        <c:v>2.1604845711440699E-5</c:v>
                      </c:pt>
                      <c:pt idx="3936">
                        <c:v>6.7190763602273195E-5</c:v>
                      </c:pt>
                      <c:pt idx="3937">
                        <c:v>6.9698168623129005E-5</c:v>
                      </c:pt>
                      <c:pt idx="3938">
                        <c:v>7.9730699415806098E-5</c:v>
                      </c:pt>
                      <c:pt idx="3939">
                        <c:v>9.2301456801024696E-5</c:v>
                      </c:pt>
                      <c:pt idx="3940">
                        <c:v>4.0501458816052999E-5</c:v>
                      </c:pt>
                      <c:pt idx="3941">
                        <c:v>7.9767538483719498E-5</c:v>
                      </c:pt>
                      <c:pt idx="3942">
                        <c:v>8.08833286835838E-5</c:v>
                      </c:pt>
                      <c:pt idx="3943">
                        <c:v>4.44152959522806E-5</c:v>
                      </c:pt>
                      <c:pt idx="3944">
                        <c:v>6.2429646280654706E-5</c:v>
                      </c:pt>
                      <c:pt idx="3945">
                        <c:v>4.6695964568072502E-5</c:v>
                      </c:pt>
                      <c:pt idx="3946">
                        <c:v>5.3236430744531403E-5</c:v>
                      </c:pt>
                      <c:pt idx="3947">
                        <c:v>4.7001534079982198E-5</c:v>
                      </c:pt>
                      <c:pt idx="3948">
                        <c:v>5.1187721293835101E-5</c:v>
                      </c:pt>
                      <c:pt idx="3949" formatCode="General">
                        <c:v>1.2286006720526501E-4</c:v>
                      </c:pt>
                      <c:pt idx="3950">
                        <c:v>7.1391399582719799E-5</c:v>
                      </c:pt>
                      <c:pt idx="3951">
                        <c:v>7.80101618990706E-5</c:v>
                      </c:pt>
                      <c:pt idx="3952">
                        <c:v>7.2248305221632599E-5</c:v>
                      </c:pt>
                      <c:pt idx="3953">
                        <c:v>7.6730190112891906E-5</c:v>
                      </c:pt>
                      <c:pt idx="3954">
                        <c:v>6.2400312284227204E-5</c:v>
                      </c:pt>
                      <c:pt idx="3955">
                        <c:v>7.34370184501006E-5</c:v>
                      </c:pt>
                      <c:pt idx="3956">
                        <c:v>7.5065583280026695E-5</c:v>
                      </c:pt>
                      <c:pt idx="3957">
                        <c:v>6.3656010950948605E-5</c:v>
                      </c:pt>
                      <c:pt idx="3958">
                        <c:v>6.6451472284599495E-5</c:v>
                      </c:pt>
                      <c:pt idx="3959">
                        <c:v>6.4308716905116606E-5</c:v>
                      </c:pt>
                      <c:pt idx="3960">
                        <c:v>7.5411015833444405E-5</c:v>
                      </c:pt>
                      <c:pt idx="3961">
                        <c:v>7.1297183793316197E-5</c:v>
                      </c:pt>
                      <c:pt idx="3962">
                        <c:v>8.0237252830024994E-5</c:v>
                      </c:pt>
                      <c:pt idx="3963">
                        <c:v>5.5733677718939402E-5</c:v>
                      </c:pt>
                      <c:pt idx="3964">
                        <c:v>8.2966889859753393E-5</c:v>
                      </c:pt>
                      <c:pt idx="3965">
                        <c:v>6.35529980568826E-5</c:v>
                      </c:pt>
                      <c:pt idx="3966">
                        <c:v>8.0410943247499894E-5</c:v>
                      </c:pt>
                      <c:pt idx="3967">
                        <c:v>6.9478554595074496E-5</c:v>
                      </c:pt>
                      <c:pt idx="3968">
                        <c:v>5.6757595503836102E-5</c:v>
                      </c:pt>
                      <c:pt idx="3969">
                        <c:v>7.8472684828562202E-5</c:v>
                      </c:pt>
                      <c:pt idx="3970">
                        <c:v>6.8794613750303095E-5</c:v>
                      </c:pt>
                      <c:pt idx="3971">
                        <c:v>7.3918963242780805E-5</c:v>
                      </c:pt>
                      <c:pt idx="3972">
                        <c:v>8.6285158993421596E-5</c:v>
                      </c:pt>
                      <c:pt idx="3973">
                        <c:v>7.5035605485525097E-5</c:v>
                      </c:pt>
                      <c:pt idx="3974">
                        <c:v>9.0747060289964905E-5</c:v>
                      </c:pt>
                      <c:pt idx="3975">
                        <c:v>6.9597976961172596E-5</c:v>
                      </c:pt>
                      <c:pt idx="3976">
                        <c:v>6.5605419985357506E-5</c:v>
                      </c:pt>
                      <c:pt idx="3977">
                        <c:v>5.61102747553637E-5</c:v>
                      </c:pt>
                      <c:pt idx="3978">
                        <c:v>8.1281475474223697E-5</c:v>
                      </c:pt>
                      <c:pt idx="3979">
                        <c:v>5.9009767733534498E-5</c:v>
                      </c:pt>
                      <c:pt idx="3980">
                        <c:v>8.3531132711006596E-5</c:v>
                      </c:pt>
                      <c:pt idx="3981">
                        <c:v>7.6791346257495702E-5</c:v>
                      </c:pt>
                      <c:pt idx="3982">
                        <c:v>4.3138724900122601E-5</c:v>
                      </c:pt>
                      <c:pt idx="3983">
                        <c:v>4.7376588662238897E-5</c:v>
                      </c:pt>
                      <c:pt idx="3984">
                        <c:v>7.6721319598484003E-5</c:v>
                      </c:pt>
                      <c:pt idx="3985">
                        <c:v>6.7150690984586897E-5</c:v>
                      </c:pt>
                      <c:pt idx="3986">
                        <c:v>7.8887385559682399E-5</c:v>
                      </c:pt>
                      <c:pt idx="3987">
                        <c:v>8.8413847449356304E-5</c:v>
                      </c:pt>
                      <c:pt idx="3988">
                        <c:v>7.2928982726204805E-5</c:v>
                      </c:pt>
                      <c:pt idx="3989">
                        <c:v>4.04314019679953E-5</c:v>
                      </c:pt>
                      <c:pt idx="3990">
                        <c:v>6.8240923068195905E-5</c:v>
                      </c:pt>
                      <c:pt idx="3991">
                        <c:v>4.7007326679961998E-5</c:v>
                      </c:pt>
                      <c:pt idx="3992">
                        <c:v>7.7808933197533799E-5</c:v>
                      </c:pt>
                      <c:pt idx="3993">
                        <c:v>2.3300310895481499E-5</c:v>
                      </c:pt>
                      <c:pt idx="3994">
                        <c:v>7.0127406507998095E-5</c:v>
                      </c:pt>
                      <c:pt idx="3995">
                        <c:v>3.0369243879751199E-5</c:v>
                      </c:pt>
                      <c:pt idx="3996">
                        <c:v>4.1868187449642701E-5</c:v>
                      </c:pt>
                      <c:pt idx="3997">
                        <c:v>8.1784365031116596E-5</c:v>
                      </c:pt>
                      <c:pt idx="3998">
                        <c:v>6.8782447938012305E-5</c:v>
                      </c:pt>
                      <c:pt idx="3999">
                        <c:v>4.8583076464255702E-5</c:v>
                      </c:pt>
                      <c:pt idx="4000">
                        <c:v>1.31467791625969E-5</c:v>
                      </c:pt>
                      <c:pt idx="4001">
                        <c:v>9.6813475719542897E-5</c:v>
                      </c:pt>
                      <c:pt idx="4002">
                        <c:v>6.7059293527539104E-5</c:v>
                      </c:pt>
                      <c:pt idx="4003">
                        <c:v>7.14169528029794E-5</c:v>
                      </c:pt>
                      <c:pt idx="4004">
                        <c:v>7.4285739716743802E-5</c:v>
                      </c:pt>
                      <c:pt idx="4005">
                        <c:v>7.7171900532099598E-5</c:v>
                      </c:pt>
                      <c:pt idx="4006">
                        <c:v>4.9887302153800703E-5</c:v>
                      </c:pt>
                      <c:pt idx="4007">
                        <c:v>4.7218985812683798E-5</c:v>
                      </c:pt>
                      <c:pt idx="4008">
                        <c:v>8.42054687623319E-5</c:v>
                      </c:pt>
                      <c:pt idx="4009">
                        <c:v>5.6106934433515301E-5</c:v>
                      </c:pt>
                      <c:pt idx="4010">
                        <c:v>5.7697601777309102E-5</c:v>
                      </c:pt>
                      <c:pt idx="4011">
                        <c:v>7.55087223167458E-5</c:v>
                      </c:pt>
                      <c:pt idx="4012">
                        <c:v>9.9627909117489501E-5</c:v>
                      </c:pt>
                      <c:pt idx="4013" formatCode="General">
                        <c:v>1.1114440808862101E-4</c:v>
                      </c:pt>
                      <c:pt idx="4014" formatCode="General">
                        <c:v>1.0230692040919099E-4</c:v>
                      </c:pt>
                      <c:pt idx="4015">
                        <c:v>6.4177890047282098E-5</c:v>
                      </c:pt>
                      <c:pt idx="4016">
                        <c:v>9.0097314716962697E-5</c:v>
                      </c:pt>
                      <c:pt idx="4017">
                        <c:v>8.3793951881083398E-5</c:v>
                      </c:pt>
                      <c:pt idx="4018" formatCode="General">
                        <c:v>1.10148698940532E-4</c:v>
                      </c:pt>
                      <c:pt idx="4019">
                        <c:v>5.1408791698501299E-5</c:v>
                      </c:pt>
                      <c:pt idx="4020">
                        <c:v>6.1889195139098405E-5</c:v>
                      </c:pt>
                      <c:pt idx="4021">
                        <c:v>6.1400162110528101E-5</c:v>
                      </c:pt>
                      <c:pt idx="4022">
                        <c:v>7.11226851814749E-5</c:v>
                      </c:pt>
                      <c:pt idx="4023">
                        <c:v>7.6161341959090294E-5</c:v>
                      </c:pt>
                      <c:pt idx="4024" formatCode="General">
                        <c:v>1.3821483594402399E-4</c:v>
                      </c:pt>
                      <c:pt idx="4025">
                        <c:v>7.4240500724933299E-5</c:v>
                      </c:pt>
                      <c:pt idx="4026">
                        <c:v>8.9569864889078795E-5</c:v>
                      </c:pt>
                      <c:pt idx="4027" formatCode="General">
                        <c:v>1.0779941080649301E-4</c:v>
                      </c:pt>
                      <c:pt idx="4028">
                        <c:v>9.63324939485717E-5</c:v>
                      </c:pt>
                      <c:pt idx="4029">
                        <c:v>9.9327588550363494E-5</c:v>
                      </c:pt>
                      <c:pt idx="4030" formatCode="General">
                        <c:v>1.05289851258534E-4</c:v>
                      </c:pt>
                      <c:pt idx="4031">
                        <c:v>7.5497764223368899E-5</c:v>
                      </c:pt>
                      <c:pt idx="4032" formatCode="General">
                        <c:v>1.16430695853122E-4</c:v>
                      </c:pt>
                      <c:pt idx="4033">
                        <c:v>4.2778087341448401E-5</c:v>
                      </c:pt>
                      <c:pt idx="4034" formatCode="General">
                        <c:v>1.21192326434026E-4</c:v>
                      </c:pt>
                      <c:pt idx="4035">
                        <c:v>8.7043796511124201E-5</c:v>
                      </c:pt>
                      <c:pt idx="4036">
                        <c:v>8.0081945902859398E-5</c:v>
                      </c:pt>
                      <c:pt idx="4037" formatCode="General">
                        <c:v>1.1276486963941301E-4</c:v>
                      </c:pt>
                      <c:pt idx="4038">
                        <c:v>9.6178333554172197E-5</c:v>
                      </c:pt>
                      <c:pt idx="4039">
                        <c:v>9.4728638959745904E-5</c:v>
                      </c:pt>
                      <c:pt idx="4040">
                        <c:v>7.3049358487513503E-5</c:v>
                      </c:pt>
                      <c:pt idx="4041">
                        <c:v>8.1319774207219396E-5</c:v>
                      </c:pt>
                      <c:pt idx="4042" formatCode="General">
                        <c:v>1.06489075190691E-4</c:v>
                      </c:pt>
                      <c:pt idx="4043">
                        <c:v>8.3270876732379303E-5</c:v>
                      </c:pt>
                      <c:pt idx="4044">
                        <c:v>4.82356468077553E-5</c:v>
                      </c:pt>
                      <c:pt idx="4045">
                        <c:v>7.3961087739062305E-5</c:v>
                      </c:pt>
                      <c:pt idx="4046">
                        <c:v>8.5102557170566004E-5</c:v>
                      </c:pt>
                      <c:pt idx="4047">
                        <c:v>8.23384421853678E-5</c:v>
                      </c:pt>
                      <c:pt idx="4048">
                        <c:v>8.1245113992913401E-5</c:v>
                      </c:pt>
                      <c:pt idx="4049">
                        <c:v>8.1995065602825706E-5</c:v>
                      </c:pt>
                      <c:pt idx="4050" formatCode="General">
                        <c:v>1.3793941599721899E-4</c:v>
                      </c:pt>
                      <c:pt idx="4051">
                        <c:v>7.9423635585698697E-5</c:v>
                      </c:pt>
                      <c:pt idx="4052">
                        <c:v>8.3383026868589301E-5</c:v>
                      </c:pt>
                      <c:pt idx="4053">
                        <c:v>7.5192325257513503E-5</c:v>
                      </c:pt>
                      <c:pt idx="4054">
                        <c:v>7.4189364608216304E-5</c:v>
                      </c:pt>
                      <c:pt idx="4055">
                        <c:v>8.6737221811328101E-5</c:v>
                      </c:pt>
                      <c:pt idx="4056">
                        <c:v>8.0389912371910097E-5</c:v>
                      </c:pt>
                      <c:pt idx="4057">
                        <c:v>6.6235068578830798E-5</c:v>
                      </c:pt>
                      <c:pt idx="4058">
                        <c:v>6.39565261301367E-5</c:v>
                      </c:pt>
                      <c:pt idx="4059">
                        <c:v>8.4349989024063305E-5</c:v>
                      </c:pt>
                      <c:pt idx="4060">
                        <c:v>6.3887015143088396E-5</c:v>
                      </c:pt>
                      <c:pt idx="4061">
                        <c:v>7.1184009086549995E-5</c:v>
                      </c:pt>
                      <c:pt idx="4062" formatCode="General">
                        <c:v>1.16250907010159E-4</c:v>
                      </c:pt>
                      <c:pt idx="4063">
                        <c:v>7.2481099078570394E-5</c:v>
                      </c:pt>
                      <c:pt idx="4064">
                        <c:v>3.6539248925740999E-5</c:v>
                      </c:pt>
                      <c:pt idx="4065">
                        <c:v>7.6956546512298794E-5</c:v>
                      </c:pt>
                      <c:pt idx="4066">
                        <c:v>5.7991477487482802E-5</c:v>
                      </c:pt>
                      <c:pt idx="4067">
                        <c:v>9.0087801829301394E-5</c:v>
                      </c:pt>
                      <c:pt idx="4068">
                        <c:v>9.6937827116407697E-5</c:v>
                      </c:pt>
                      <c:pt idx="4069">
                        <c:v>7.2764539048196606E-5</c:v>
                      </c:pt>
                      <c:pt idx="4070">
                        <c:v>8.8561547278712902E-5</c:v>
                      </c:pt>
                      <c:pt idx="4071">
                        <c:v>7.6518958434836502E-5</c:v>
                      </c:pt>
                      <c:pt idx="4072" formatCode="General">
                        <c:v>1.14337095015401E-4</c:v>
                      </c:pt>
                      <c:pt idx="4073">
                        <c:v>9.5752261396970896E-5</c:v>
                      </c:pt>
                      <c:pt idx="4074">
                        <c:v>6.215381692843E-5</c:v>
                      </c:pt>
                      <c:pt idx="4075">
                        <c:v>7.7760040525047796E-5</c:v>
                      </c:pt>
                      <c:pt idx="4076" formatCode="General">
                        <c:v>1.0741073066257E-4</c:v>
                      </c:pt>
                      <c:pt idx="4077">
                        <c:v>4.57997035672855E-5</c:v>
                      </c:pt>
                      <c:pt idx="4078" formatCode="General">
                        <c:v>1.08757614399082E-4</c:v>
                      </c:pt>
                      <c:pt idx="4079">
                        <c:v>9.7848423429535103E-5</c:v>
                      </c:pt>
                      <c:pt idx="4080">
                        <c:v>6.9309514220236701E-5</c:v>
                      </c:pt>
                      <c:pt idx="4081">
                        <c:v>8.8912184143353701E-5</c:v>
                      </c:pt>
                      <c:pt idx="4082">
                        <c:v>9.6119228545121595E-5</c:v>
                      </c:pt>
                      <c:pt idx="4083">
                        <c:v>9.3772975966337202E-5</c:v>
                      </c:pt>
                      <c:pt idx="4084">
                        <c:v>9.1620953584504796E-5</c:v>
                      </c:pt>
                      <c:pt idx="4085">
                        <c:v>9.7882309546876503E-5</c:v>
                      </c:pt>
                      <c:pt idx="4086" formatCode="General">
                        <c:v>1.1275599834410599E-4</c:v>
                      </c:pt>
                      <c:pt idx="4087" formatCode="General">
                        <c:v>1.11656536813257E-4</c:v>
                      </c:pt>
                      <c:pt idx="4088">
                        <c:v>9.3700160415033295E-5</c:v>
                      </c:pt>
                      <c:pt idx="4089" formatCode="General">
                        <c:v>1.04413075367774E-4</c:v>
                      </c:pt>
                      <c:pt idx="4090">
                        <c:v>6.1036972364976802E-5</c:v>
                      </c:pt>
                      <c:pt idx="4091" formatCode="General">
                        <c:v>1.30110282551919E-4</c:v>
                      </c:pt>
                      <c:pt idx="4092" formatCode="General">
                        <c:v>1.02263462394495E-4</c:v>
                      </c:pt>
                      <c:pt idx="4093">
                        <c:v>9.6071601397941994E-5</c:v>
                      </c:pt>
                      <c:pt idx="4094">
                        <c:v>9.8340386378075405E-5</c:v>
                      </c:pt>
                      <c:pt idx="4095">
                        <c:v>9.9764404904164195E-5</c:v>
                      </c:pt>
                      <c:pt idx="4096">
                        <c:v>4.9822048072108399E-5</c:v>
                      </c:pt>
                      <c:pt idx="4097">
                        <c:v>7.9104915967589002E-5</c:v>
                      </c:pt>
                      <c:pt idx="4098">
                        <c:v>6.5616491662975405E-5</c:v>
                      </c:pt>
                      <c:pt idx="4099">
                        <c:v>9.2324658265830807E-5</c:v>
                      </c:pt>
                      <c:pt idx="4100">
                        <c:v>8.7790148458954804E-5</c:v>
                      </c:pt>
                      <c:pt idx="4101">
                        <c:v>8.4863213190779595E-5</c:v>
                      </c:pt>
                      <c:pt idx="4102">
                        <c:v>9.7325705473290402E-5</c:v>
                      </c:pt>
                      <c:pt idx="4103">
                        <c:v>3.4291391960405702E-5</c:v>
                      </c:pt>
                      <c:pt idx="4104" formatCode="General">
                        <c:v>1.08725856664269E-4</c:v>
                      </c:pt>
                      <c:pt idx="4105" formatCode="General">
                        <c:v>1.02075101136425E-4</c:v>
                      </c:pt>
                      <c:pt idx="4106">
                        <c:v>8.2672717178421004E-5</c:v>
                      </c:pt>
                      <c:pt idx="4107">
                        <c:v>9.3982587315782903E-5</c:v>
                      </c:pt>
                      <c:pt idx="4108">
                        <c:v>9.9311709790519598E-5</c:v>
                      </c:pt>
                      <c:pt idx="4109">
                        <c:v>9.5400560511857904E-5</c:v>
                      </c:pt>
                      <c:pt idx="4110">
                        <c:v>9.5562290679408702E-5</c:v>
                      </c:pt>
                      <c:pt idx="4111">
                        <c:v>5.0913439134997197E-5</c:v>
                      </c:pt>
                      <c:pt idx="4112" formatCode="General">
                        <c:v>1.0238557734796799E-4</c:v>
                      </c:pt>
                      <c:pt idx="4113">
                        <c:v>7.2124896877301501E-5</c:v>
                      </c:pt>
                      <c:pt idx="4114">
                        <c:v>9.0275599441637806E-5</c:v>
                      </c:pt>
                      <c:pt idx="4115">
                        <c:v>7.71428642936626E-5</c:v>
                      </c:pt>
                      <c:pt idx="4116">
                        <c:v>7.8579084444055096E-5</c:v>
                      </c:pt>
                      <c:pt idx="4117">
                        <c:v>8.9377226541371797E-5</c:v>
                      </c:pt>
                      <c:pt idx="4118" formatCode="General">
                        <c:v>1.12776022365918E-4</c:v>
                      </c:pt>
                      <c:pt idx="4119">
                        <c:v>6.8106853688038895E-5</c:v>
                      </c:pt>
                      <c:pt idx="4120">
                        <c:v>9.7112289781332395E-5</c:v>
                      </c:pt>
                      <c:pt idx="4121">
                        <c:v>7.3491658764226903E-5</c:v>
                      </c:pt>
                      <c:pt idx="4122">
                        <c:v>9.5355955890493805E-5</c:v>
                      </c:pt>
                      <c:pt idx="4123">
                        <c:v>9.9683588109641201E-5</c:v>
                      </c:pt>
                      <c:pt idx="4124" formatCode="General">
                        <c:v>1.02864934234978E-4</c:v>
                      </c:pt>
                      <c:pt idx="4125" formatCode="General">
                        <c:v>1.0291520068451799E-4</c:v>
                      </c:pt>
                      <c:pt idx="4126">
                        <c:v>9.6231232228197603E-5</c:v>
                      </c:pt>
                      <c:pt idx="4127">
                        <c:v>4.0935628645279001E-5</c:v>
                      </c:pt>
                      <c:pt idx="4128" formatCode="General">
                        <c:v>1.11724532950897E-4</c:v>
                      </c:pt>
                      <c:pt idx="4129">
                        <c:v>9.6225878258972297E-5</c:v>
                      </c:pt>
                      <c:pt idx="4130" formatCode="General">
                        <c:v>1.08844477773118E-4</c:v>
                      </c:pt>
                      <c:pt idx="4131" formatCode="General">
                        <c:v>1.0096260039977899E-4</c:v>
                      </c:pt>
                      <c:pt idx="4132">
                        <c:v>9.3727160649580206E-5</c:v>
                      </c:pt>
                      <c:pt idx="4133">
                        <c:v>8.00102108414867E-5</c:v>
                      </c:pt>
                      <c:pt idx="4134">
                        <c:v>9.1492640862622895E-5</c:v>
                      </c:pt>
                      <c:pt idx="4135" formatCode="General">
                        <c:v>1.02799025574355E-4</c:v>
                      </c:pt>
                      <c:pt idx="4136">
                        <c:v>8.4635828723773299E-5</c:v>
                      </c:pt>
                      <c:pt idx="4137">
                        <c:v>4.2159527098751101E-5</c:v>
                      </c:pt>
                      <c:pt idx="4138">
                        <c:v>8.5130575380686706E-5</c:v>
                      </c:pt>
                      <c:pt idx="4139">
                        <c:v>5.1634363585989299E-5</c:v>
                      </c:pt>
                      <c:pt idx="4140" formatCode="General">
                        <c:v>1.09785764489985E-4</c:v>
                      </c:pt>
                      <c:pt idx="4141">
                        <c:v>4.4946601212904303E-5</c:v>
                      </c:pt>
                      <c:pt idx="4142">
                        <c:v>7.6270412550382704E-5</c:v>
                      </c:pt>
                      <c:pt idx="4143">
                        <c:v>9.2588785756848505E-5</c:v>
                      </c:pt>
                      <c:pt idx="4144">
                        <c:v>5.0160400350466301E-5</c:v>
                      </c:pt>
                      <c:pt idx="4145">
                        <c:v>7.7560095562481101E-5</c:v>
                      </c:pt>
                      <c:pt idx="4146">
                        <c:v>8.8783529124154695E-5</c:v>
                      </c:pt>
                      <c:pt idx="4147">
                        <c:v>7.6288499731512097E-5</c:v>
                      </c:pt>
                      <c:pt idx="4148">
                        <c:v>9.0642238102593906E-5</c:v>
                      </c:pt>
                      <c:pt idx="4149">
                        <c:v>7.8826923255043103E-5</c:v>
                      </c:pt>
                      <c:pt idx="4150">
                        <c:v>9.9284123496158998E-5</c:v>
                      </c:pt>
                      <c:pt idx="4151" formatCode="General">
                        <c:v>1.1310837942667599E-4</c:v>
                      </c:pt>
                      <c:pt idx="4152">
                        <c:v>7.6998688421326994E-5</c:v>
                      </c:pt>
                      <c:pt idx="4153">
                        <c:v>9.0321787381464802E-5</c:v>
                      </c:pt>
                      <c:pt idx="4154" formatCode="General">
                        <c:v>1.4822355223196299E-4</c:v>
                      </c:pt>
                      <c:pt idx="4155">
                        <c:v>9.0283901638812199E-5</c:v>
                      </c:pt>
                      <c:pt idx="4156">
                        <c:v>8.3806172731937698E-5</c:v>
                      </c:pt>
                      <c:pt idx="4157">
                        <c:v>8.4169022636737997E-5</c:v>
                      </c:pt>
                      <c:pt idx="4158">
                        <c:v>8.5394316884035399E-5</c:v>
                      </c:pt>
                      <c:pt idx="4159">
                        <c:v>5.3872661916694499E-5</c:v>
                      </c:pt>
                      <c:pt idx="4160" formatCode="General">
                        <c:v>1.19326229438577E-4</c:v>
                      </c:pt>
                      <c:pt idx="4161">
                        <c:v>7.0585992722610498E-5</c:v>
                      </c:pt>
                      <c:pt idx="4162">
                        <c:v>7.9908687213395003E-5</c:v>
                      </c:pt>
                      <c:pt idx="4163" formatCode="General">
                        <c:v>1.16292718641662E-4</c:v>
                      </c:pt>
                      <c:pt idx="4164">
                        <c:v>9.6976397525747306E-5</c:v>
                      </c:pt>
                      <c:pt idx="4165">
                        <c:v>5.4066573971087198E-5</c:v>
                      </c:pt>
                      <c:pt idx="4166">
                        <c:v>9.4362683567639696E-5</c:v>
                      </c:pt>
                      <c:pt idx="4167">
                        <c:v>8.9751746010401404E-5</c:v>
                      </c:pt>
                      <c:pt idx="4168">
                        <c:v>9.5367895510427406E-5</c:v>
                      </c:pt>
                      <c:pt idx="4169">
                        <c:v>5.1861019490463297E-5</c:v>
                      </c:pt>
                      <c:pt idx="4170" formatCode="General">
                        <c:v>1.01092060591913E-4</c:v>
                      </c:pt>
                      <c:pt idx="4171">
                        <c:v>9.8151100774465395E-5</c:v>
                      </c:pt>
                      <c:pt idx="4172" formatCode="General">
                        <c:v>1.04446863903667E-4</c:v>
                      </c:pt>
                      <c:pt idx="4173">
                        <c:v>8.1910003417373799E-5</c:v>
                      </c:pt>
                      <c:pt idx="4174">
                        <c:v>8.3060696375274103E-5</c:v>
                      </c:pt>
                      <c:pt idx="4175" formatCode="General">
                        <c:v>1.0134833012647599E-4</c:v>
                      </c:pt>
                      <c:pt idx="4176">
                        <c:v>5.4099264648092501E-5</c:v>
                      </c:pt>
                      <c:pt idx="4177">
                        <c:v>7.9824648382827301E-5</c:v>
                      </c:pt>
                      <c:pt idx="4178">
                        <c:v>5.2232965823189597E-5</c:v>
                      </c:pt>
                      <c:pt idx="4179">
                        <c:v>7.98568030206192E-5</c:v>
                      </c:pt>
                      <c:pt idx="4180" formatCode="General">
                        <c:v>1.0042290219304801E-4</c:v>
                      </c:pt>
                      <c:pt idx="4181">
                        <c:v>6.9183197453973804E-5</c:v>
                      </c:pt>
                      <c:pt idx="4182">
                        <c:v>3.9759202947196602E-5</c:v>
                      </c:pt>
                      <c:pt idx="4183" formatCode="General">
                        <c:v>1.0477218992309801E-4</c:v>
                      </c:pt>
                      <c:pt idx="4184">
                        <c:v>6.2225051132241095E-5</c:v>
                      </c:pt>
                      <c:pt idx="4185">
                        <c:v>7.5385558243968695E-5</c:v>
                      </c:pt>
                      <c:pt idx="4186">
                        <c:v>6.70716351782991E-5</c:v>
                      </c:pt>
                      <c:pt idx="4187">
                        <c:v>8.4122981188856094E-5</c:v>
                      </c:pt>
                      <c:pt idx="4188">
                        <c:v>7.2780113327485299E-5</c:v>
                      </c:pt>
                      <c:pt idx="4189">
                        <c:v>8.5164022245552093E-5</c:v>
                      </c:pt>
                      <c:pt idx="4190">
                        <c:v>8.5343526448130002E-5</c:v>
                      </c:pt>
                      <c:pt idx="4191">
                        <c:v>8.5915866801447506E-5</c:v>
                      </c:pt>
                      <c:pt idx="4192">
                        <c:v>4.0959178006390998E-5</c:v>
                      </c:pt>
                      <c:pt idx="4193" formatCode="General">
                        <c:v>1.12138194217061E-4</c:v>
                      </c:pt>
                      <c:pt idx="4194">
                        <c:v>9.0398346018582003E-5</c:v>
                      </c:pt>
                      <c:pt idx="4195">
                        <c:v>5.3215696484180203E-5</c:v>
                      </c:pt>
                      <c:pt idx="4196" formatCode="General">
                        <c:v>1.10006598786996E-4</c:v>
                      </c:pt>
                      <c:pt idx="4197">
                        <c:v>8.7113426515319595E-5</c:v>
                      </c:pt>
                      <c:pt idx="4198">
                        <c:v>9.7908597061863395E-5</c:v>
                      </c:pt>
                      <c:pt idx="4199">
                        <c:v>8.1980347124205801E-5</c:v>
                      </c:pt>
                      <c:pt idx="4200" formatCode="General">
                        <c:v>1.02823968080283E-4</c:v>
                      </c:pt>
                      <c:pt idx="4201">
                        <c:v>5.0770992741756398E-5</c:v>
                      </c:pt>
                      <c:pt idx="4202">
                        <c:v>7.0318125130327297E-5</c:v>
                      </c:pt>
                      <c:pt idx="4203">
                        <c:v>9.8839318621861906E-5</c:v>
                      </c:pt>
                      <c:pt idx="4204" formatCode="General">
                        <c:v>1.09191680637776E-4</c:v>
                      </c:pt>
                      <c:pt idx="4205" formatCode="General">
                        <c:v>1.02296536826027E-4</c:v>
                      </c:pt>
                      <c:pt idx="4206">
                        <c:v>8.4250807088191094E-5</c:v>
                      </c:pt>
                      <c:pt idx="4207" formatCode="General">
                        <c:v>1.29152664828827E-4</c:v>
                      </c:pt>
                      <c:pt idx="4208">
                        <c:v>6.8366787352200096E-5</c:v>
                      </c:pt>
                      <c:pt idx="4209" formatCode="General">
                        <c:v>1.07793822539152E-4</c:v>
                      </c:pt>
                      <c:pt idx="4210">
                        <c:v>7.7889605679045003E-5</c:v>
                      </c:pt>
                      <c:pt idx="4211">
                        <c:v>7.1049303429803395E-5</c:v>
                      </c:pt>
                      <c:pt idx="4212">
                        <c:v>9.8150283600781599E-5</c:v>
                      </c:pt>
                      <c:pt idx="4213">
                        <c:v>7.0291348813766494E-5</c:v>
                      </c:pt>
                      <c:pt idx="4214">
                        <c:v>6.5983568561281804E-5</c:v>
                      </c:pt>
                      <c:pt idx="4215">
                        <c:v>4.83526590360304E-5</c:v>
                      </c:pt>
                      <c:pt idx="4216">
                        <c:v>9.5353043076315904E-5</c:v>
                      </c:pt>
                      <c:pt idx="4217">
                        <c:v>5.4944046898574503E-5</c:v>
                      </c:pt>
                      <c:pt idx="4218" formatCode="General">
                        <c:v>1.06987814088E-4</c:v>
                      </c:pt>
                      <c:pt idx="4219" formatCode="General">
                        <c:v>1.01693107775812E-4</c:v>
                      </c:pt>
                      <c:pt idx="4220">
                        <c:v>9.7677358851965606E-5</c:v>
                      </c:pt>
                      <c:pt idx="4221">
                        <c:v>8.0169934732383507E-5</c:v>
                      </c:pt>
                      <c:pt idx="4222">
                        <c:v>9.2326152127681095E-5</c:v>
                      </c:pt>
                      <c:pt idx="4223">
                        <c:v>7.5213087617467494E-5</c:v>
                      </c:pt>
                      <c:pt idx="4224">
                        <c:v>7.9714747482433103E-5</c:v>
                      </c:pt>
                      <c:pt idx="4225">
                        <c:v>4.8463472831282198E-5</c:v>
                      </c:pt>
                      <c:pt idx="4226">
                        <c:v>8.1204171414870203E-5</c:v>
                      </c:pt>
                      <c:pt idx="4227" formatCode="General">
                        <c:v>1.04326174324132E-4</c:v>
                      </c:pt>
                      <c:pt idx="4228">
                        <c:v>9.5957957000766898E-5</c:v>
                      </c:pt>
                      <c:pt idx="4229">
                        <c:v>8.5006611141006703E-5</c:v>
                      </c:pt>
                      <c:pt idx="4230">
                        <c:v>9.4512416413424703E-5</c:v>
                      </c:pt>
                      <c:pt idx="4231">
                        <c:v>6.7622920089866896E-5</c:v>
                      </c:pt>
                      <c:pt idx="4232" formatCode="General">
                        <c:v>1.25409090186717E-4</c:v>
                      </c:pt>
                      <c:pt idx="4233">
                        <c:v>6.0132820148581799E-5</c:v>
                      </c:pt>
                      <c:pt idx="4234">
                        <c:v>9.8684030933240106E-5</c:v>
                      </c:pt>
                      <c:pt idx="4235">
                        <c:v>9.1452910703990903E-5</c:v>
                      </c:pt>
                      <c:pt idx="4236" formatCode="General">
                        <c:v>1.04482646656466E-4</c:v>
                      </c:pt>
                      <c:pt idx="4237" formatCode="General">
                        <c:v>1.0867630528551499E-4</c:v>
                      </c:pt>
                      <c:pt idx="4238" formatCode="General">
                        <c:v>1.35837897768167E-4</c:v>
                      </c:pt>
                      <c:pt idx="4239" formatCode="General">
                        <c:v>1.4165931343180401E-4</c:v>
                      </c:pt>
                      <c:pt idx="4240">
                        <c:v>9.7110317000856998E-5</c:v>
                      </c:pt>
                      <c:pt idx="4241">
                        <c:v>6.2830779433614798E-5</c:v>
                      </c:pt>
                      <c:pt idx="4242" formatCode="General">
                        <c:v>1.11201902225788E-4</c:v>
                      </c:pt>
                      <c:pt idx="4243" formatCode="General">
                        <c:v>1.3805118544266601E-4</c:v>
                      </c:pt>
                      <c:pt idx="4244" formatCode="General">
                        <c:v>1.5160620348531899E-4</c:v>
                      </c:pt>
                      <c:pt idx="4245">
                        <c:v>7.5276124480067098E-5</c:v>
                      </c:pt>
                      <c:pt idx="4246" formatCode="General">
                        <c:v>1.10848744564417E-4</c:v>
                      </c:pt>
                      <c:pt idx="4247">
                        <c:v>9.5320024797770298E-5</c:v>
                      </c:pt>
                      <c:pt idx="4248" formatCode="General">
                        <c:v>1.4383113312579299E-4</c:v>
                      </c:pt>
                      <c:pt idx="4249">
                        <c:v>8.0342517859942101E-5</c:v>
                      </c:pt>
                      <c:pt idx="4250" formatCode="General">
                        <c:v>1.04993876592541E-4</c:v>
                      </c:pt>
                      <c:pt idx="4251">
                        <c:v>8.7992956820800603E-5</c:v>
                      </c:pt>
                      <c:pt idx="4252" formatCode="General">
                        <c:v>1.4724160672236399E-4</c:v>
                      </c:pt>
                      <c:pt idx="4253" formatCode="General">
                        <c:v>1.05174094730614E-4</c:v>
                      </c:pt>
                      <c:pt idx="4254" formatCode="General">
                        <c:v>1.1583027697122699E-4</c:v>
                      </c:pt>
                      <c:pt idx="4255" formatCode="General">
                        <c:v>1.41037551138756E-4</c:v>
                      </c:pt>
                      <c:pt idx="4256">
                        <c:v>8.9283071326689799E-5</c:v>
                      </c:pt>
                      <c:pt idx="4257" formatCode="General">
                        <c:v>1.01540499305889E-4</c:v>
                      </c:pt>
                      <c:pt idx="4258" formatCode="General">
                        <c:v>1.18334545643324E-4</c:v>
                      </c:pt>
                      <c:pt idx="4259" formatCode="General">
                        <c:v>1.33169889322739E-4</c:v>
                      </c:pt>
                      <c:pt idx="4260" formatCode="General">
                        <c:v>1.0888072535616E-4</c:v>
                      </c:pt>
                      <c:pt idx="4261">
                        <c:v>7.1640005389766594E-5</c:v>
                      </c:pt>
                      <c:pt idx="4262" formatCode="General">
                        <c:v>1.0583352670383001E-4</c:v>
                      </c:pt>
                      <c:pt idx="4263">
                        <c:v>4.33954286733629E-5</c:v>
                      </c:pt>
                      <c:pt idx="4264">
                        <c:v>7.8475709578605194E-5</c:v>
                      </c:pt>
                      <c:pt idx="4265">
                        <c:v>5.7422499494115902E-5</c:v>
                      </c:pt>
                      <c:pt idx="4266" formatCode="General">
                        <c:v>1.2929775543425099E-4</c:v>
                      </c:pt>
                      <c:pt idx="4267" formatCode="General">
                        <c:v>1.1957169492655599E-4</c:v>
                      </c:pt>
                      <c:pt idx="4268">
                        <c:v>9.5907896369126997E-5</c:v>
                      </c:pt>
                      <c:pt idx="4269">
                        <c:v>6.9452323968788603E-5</c:v>
                      </c:pt>
                      <c:pt idx="4270">
                        <c:v>5.1519937851851002E-5</c:v>
                      </c:pt>
                      <c:pt idx="4271" formatCode="General">
                        <c:v>1.29576542470798E-4</c:v>
                      </c:pt>
                      <c:pt idx="4272">
                        <c:v>8.0643716308158899E-5</c:v>
                      </c:pt>
                      <c:pt idx="4273" formatCode="General">
                        <c:v>1.3074600751480101E-4</c:v>
                      </c:pt>
                      <c:pt idx="4274">
                        <c:v>6.5861703844284801E-5</c:v>
                      </c:pt>
                      <c:pt idx="4275" formatCode="General">
                        <c:v>1.11808285528943E-4</c:v>
                      </c:pt>
                      <c:pt idx="4276" formatCode="General">
                        <c:v>1.0020063670497499E-4</c:v>
                      </c:pt>
                      <c:pt idx="4277">
                        <c:v>4.4604024456503298E-5</c:v>
                      </c:pt>
                      <c:pt idx="4278">
                        <c:v>7.9883973293753393E-5</c:v>
                      </c:pt>
                      <c:pt idx="4279" formatCode="General">
                        <c:v>1.3361525861761399E-4</c:v>
                      </c:pt>
                      <c:pt idx="4280" formatCode="General">
                        <c:v>1.2290258754954199E-4</c:v>
                      </c:pt>
                      <c:pt idx="4281">
                        <c:v>6.0210198597613101E-5</c:v>
                      </c:pt>
                      <c:pt idx="4282">
                        <c:v>6.8872061916584301E-5</c:v>
                      </c:pt>
                      <c:pt idx="4283" formatCode="General">
                        <c:v>1.2530689009031899E-4</c:v>
                      </c:pt>
                      <c:pt idx="4284">
                        <c:v>9.4766841607688102E-5</c:v>
                      </c:pt>
                      <c:pt idx="4285" formatCode="General">
                        <c:v>1.2351557962562401E-4</c:v>
                      </c:pt>
                      <c:pt idx="4286">
                        <c:v>8.3819822943224394E-5</c:v>
                      </c:pt>
                      <c:pt idx="4287" formatCode="General">
                        <c:v>1.31850895459666E-4</c:v>
                      </c:pt>
                      <c:pt idx="4288">
                        <c:v>8.0342594185447099E-5</c:v>
                      </c:pt>
                      <c:pt idx="4289">
                        <c:v>8.6720146094157994E-5</c:v>
                      </c:pt>
                      <c:pt idx="4290" formatCode="General">
                        <c:v>1.03580772871462E-4</c:v>
                      </c:pt>
                      <c:pt idx="4291">
                        <c:v>8.6091305525416096E-5</c:v>
                      </c:pt>
                      <c:pt idx="4292">
                        <c:v>6.4075271019317407E-5</c:v>
                      </c:pt>
                      <c:pt idx="4293">
                        <c:v>9.9970687779185797E-5</c:v>
                      </c:pt>
                      <c:pt idx="4294">
                        <c:v>8.6988583386718194E-5</c:v>
                      </c:pt>
                      <c:pt idx="4295">
                        <c:v>8.9624286096722899E-5</c:v>
                      </c:pt>
                      <c:pt idx="4296" formatCode="General">
                        <c:v>1.35758846820918E-4</c:v>
                      </c:pt>
                      <c:pt idx="4297" formatCode="General">
                        <c:v>1.105223250978E-4</c:v>
                      </c:pt>
                      <c:pt idx="4298">
                        <c:v>9.5881264921385704E-5</c:v>
                      </c:pt>
                      <c:pt idx="4299">
                        <c:v>8.4451167598373705E-5</c:v>
                      </c:pt>
                      <c:pt idx="4300">
                        <c:v>8.1844906117638995E-5</c:v>
                      </c:pt>
                      <c:pt idx="4301">
                        <c:v>7.3455273808800903E-5</c:v>
                      </c:pt>
                      <c:pt idx="4302">
                        <c:v>5.53773915074325E-5</c:v>
                      </c:pt>
                      <c:pt idx="4303">
                        <c:v>7.9120869415269502E-5</c:v>
                      </c:pt>
                      <c:pt idx="4304">
                        <c:v>8.0383061989059305E-5</c:v>
                      </c:pt>
                      <c:pt idx="4305">
                        <c:v>7.6158200037254093E-5</c:v>
                      </c:pt>
                      <c:pt idx="4306" formatCode="General">
                        <c:v>1.39590640036033E-4</c:v>
                      </c:pt>
                      <c:pt idx="4307" formatCode="General">
                        <c:v>1.2000724680790399E-4</c:v>
                      </c:pt>
                      <c:pt idx="4308">
                        <c:v>5.84581602180028E-5</c:v>
                      </c:pt>
                      <c:pt idx="4309" formatCode="General">
                        <c:v>1.39370996007306E-4</c:v>
                      </c:pt>
                      <c:pt idx="4310">
                        <c:v>9.0061189494630996E-5</c:v>
                      </c:pt>
                      <c:pt idx="4311">
                        <c:v>8.4228369285127401E-5</c:v>
                      </c:pt>
                      <c:pt idx="4312" formatCode="General">
                        <c:v>1.31959081188385E-4</c:v>
                      </c:pt>
                      <c:pt idx="4313" formatCode="General">
                        <c:v>1.11725518060463E-4</c:v>
                      </c:pt>
                      <c:pt idx="4314" formatCode="General">
                        <c:v>1.4914641086626301E-4</c:v>
                      </c:pt>
                      <c:pt idx="4315">
                        <c:v>9.3412246065975395E-5</c:v>
                      </c:pt>
                      <c:pt idx="4316" formatCode="General">
                        <c:v>1.15621285773125E-4</c:v>
                      </c:pt>
                      <c:pt idx="4317">
                        <c:v>7.7186556522550797E-5</c:v>
                      </c:pt>
                      <c:pt idx="4318">
                        <c:v>9.3618636207497001E-5</c:v>
                      </c:pt>
                      <c:pt idx="4319">
                        <c:v>7.1530032486906395E-5</c:v>
                      </c:pt>
                      <c:pt idx="4320" formatCode="General">
                        <c:v>1.2753015105166E-4</c:v>
                      </c:pt>
                      <c:pt idx="4321">
                        <c:v>9.1895283598710501E-5</c:v>
                      </c:pt>
                      <c:pt idx="4322" formatCode="General">
                        <c:v>1.0212250369987E-4</c:v>
                      </c:pt>
                      <c:pt idx="4323" formatCode="General">
                        <c:v>1.1744495874262299E-4</c:v>
                      </c:pt>
                      <c:pt idx="4324" formatCode="General">
                        <c:v>1.0016600733657499E-4</c:v>
                      </c:pt>
                      <c:pt idx="4325" formatCode="General">
                        <c:v>1.18256012922748E-4</c:v>
                      </c:pt>
                      <c:pt idx="4326" formatCode="General">
                        <c:v>1.09591444599796E-4</c:v>
                      </c:pt>
                      <c:pt idx="4327" formatCode="General">
                        <c:v>1.2473952443815801E-4</c:v>
                      </c:pt>
                      <c:pt idx="4328" formatCode="General">
                        <c:v>1.3331901885021299E-4</c:v>
                      </c:pt>
                      <c:pt idx="4329" formatCode="General">
                        <c:v>1.2372686770089901E-4</c:v>
                      </c:pt>
                      <c:pt idx="4330" formatCode="General">
                        <c:v>1.34353539607137E-4</c:v>
                      </c:pt>
                      <c:pt idx="4331">
                        <c:v>9.1879328278518402E-5</c:v>
                      </c:pt>
                      <c:pt idx="4332" formatCode="General">
                        <c:v>1.18982083877893E-4</c:v>
                      </c:pt>
                      <c:pt idx="4333" formatCode="General">
                        <c:v>1.0450984703736801E-4</c:v>
                      </c:pt>
                      <c:pt idx="4334">
                        <c:v>9.77254382925247E-5</c:v>
                      </c:pt>
                      <c:pt idx="4335" formatCode="General">
                        <c:v>1.0743932558663601E-4</c:v>
                      </c:pt>
                      <c:pt idx="4336" formatCode="General">
                        <c:v>1.19305460844026E-4</c:v>
                      </c:pt>
                      <c:pt idx="4337" formatCode="General">
                        <c:v>1.34858460659778E-4</c:v>
                      </c:pt>
                      <c:pt idx="4338">
                        <c:v>8.6478990829989895E-5</c:v>
                      </c:pt>
                      <c:pt idx="4339" formatCode="General">
                        <c:v>1.3819475838791701E-4</c:v>
                      </c:pt>
                      <c:pt idx="4340" formatCode="General">
                        <c:v>1.2922255030710901E-4</c:v>
                      </c:pt>
                      <c:pt idx="4341" formatCode="General">
                        <c:v>1.20699085054321E-4</c:v>
                      </c:pt>
                      <c:pt idx="4342" formatCode="General">
                        <c:v>1.0921250255272E-4</c:v>
                      </c:pt>
                      <c:pt idx="4343" formatCode="General">
                        <c:v>1.1487300589991099E-4</c:v>
                      </c:pt>
                      <c:pt idx="4344">
                        <c:v>9.5101936604408596E-5</c:v>
                      </c:pt>
                      <c:pt idx="4345" formatCode="General">
                        <c:v>1.3677236918453601E-4</c:v>
                      </c:pt>
                      <c:pt idx="4346" formatCode="General">
                        <c:v>1.6207801519542301E-4</c:v>
                      </c:pt>
                      <c:pt idx="4347" formatCode="General">
                        <c:v>1.3833298426163101E-4</c:v>
                      </c:pt>
                      <c:pt idx="4348" formatCode="General">
                        <c:v>1.28847195601443E-4</c:v>
                      </c:pt>
                      <c:pt idx="4349" formatCode="General">
                        <c:v>1.42059737808447E-4</c:v>
                      </c:pt>
                      <c:pt idx="4350" formatCode="General">
                        <c:v>1.12223927938182E-4</c:v>
                      </c:pt>
                      <c:pt idx="4351" formatCode="General">
                        <c:v>1.2208315448057399E-4</c:v>
                      </c:pt>
                      <c:pt idx="4352" formatCode="General">
                        <c:v>1.06350647378447E-4</c:v>
                      </c:pt>
                      <c:pt idx="4353" formatCode="General">
                        <c:v>1.1019753261110699E-4</c:v>
                      </c:pt>
                      <c:pt idx="4354" formatCode="General">
                        <c:v>1.3288119150916601E-4</c:v>
                      </c:pt>
                      <c:pt idx="4355" formatCode="General">
                        <c:v>1.26752835763345E-4</c:v>
                      </c:pt>
                      <c:pt idx="4356" formatCode="General">
                        <c:v>1.4090357914057499E-4</c:v>
                      </c:pt>
                      <c:pt idx="4357" formatCode="General">
                        <c:v>1.10550844302214E-4</c:v>
                      </c:pt>
                      <c:pt idx="4358" formatCode="General">
                        <c:v>1.17064545581697E-4</c:v>
                      </c:pt>
                      <c:pt idx="4359" formatCode="General">
                        <c:v>1.2992083989861699E-4</c:v>
                      </c:pt>
                      <c:pt idx="4360">
                        <c:v>9.2774015852620706E-5</c:v>
                      </c:pt>
                      <c:pt idx="4361" formatCode="General">
                        <c:v>1.3529671029904999E-4</c:v>
                      </c:pt>
                      <c:pt idx="4362" formatCode="General">
                        <c:v>1.4767259244393999E-4</c:v>
                      </c:pt>
                      <c:pt idx="4363" formatCode="General">
                        <c:v>1.0437745950690799E-4</c:v>
                      </c:pt>
                      <c:pt idx="4364">
                        <c:v>8.1713073133049294E-5</c:v>
                      </c:pt>
                      <c:pt idx="4365" formatCode="General">
                        <c:v>1.22160454359411E-4</c:v>
                      </c:pt>
                      <c:pt idx="4366" formatCode="General">
                        <c:v>1.3963688656767301E-4</c:v>
                      </c:pt>
                      <c:pt idx="4367" formatCode="General">
                        <c:v>1.2923756517869501E-4</c:v>
                      </c:pt>
                      <c:pt idx="4368" formatCode="General">
                        <c:v>1.09331268213064E-4</c:v>
                      </c:pt>
                      <c:pt idx="4369">
                        <c:v>8.8137324925743402E-5</c:v>
                      </c:pt>
                      <c:pt idx="4370" formatCode="General">
                        <c:v>1.0439959552888899E-4</c:v>
                      </c:pt>
                      <c:pt idx="4371">
                        <c:v>9.8101581653221994E-5</c:v>
                      </c:pt>
                      <c:pt idx="4372" formatCode="General">
                        <c:v>1.0837051142613899E-4</c:v>
                      </c:pt>
                      <c:pt idx="4373" formatCode="General">
                        <c:v>1.3966718068311799E-4</c:v>
                      </c:pt>
                      <c:pt idx="4374" formatCode="General">
                        <c:v>1.2636726108040399E-4</c:v>
                      </c:pt>
                      <c:pt idx="4375">
                        <c:v>9.8626966386590394E-5</c:v>
                      </c:pt>
                      <c:pt idx="4376" formatCode="General">
                        <c:v>1.06424398963595E-4</c:v>
                      </c:pt>
                      <c:pt idx="4377">
                        <c:v>7.4109347477536102E-5</c:v>
                      </c:pt>
                      <c:pt idx="4378">
                        <c:v>9.7104296173199895E-5</c:v>
                      </c:pt>
                      <c:pt idx="4379" formatCode="General">
                        <c:v>1.14727841250787E-4</c:v>
                      </c:pt>
                      <c:pt idx="4380">
                        <c:v>8.1921493993148596E-5</c:v>
                      </c:pt>
                      <c:pt idx="4381">
                        <c:v>8.6121839868978696E-5</c:v>
                      </c:pt>
                      <c:pt idx="4382" formatCode="General">
                        <c:v>1.3785947335106399E-4</c:v>
                      </c:pt>
                      <c:pt idx="4383" formatCode="General">
                        <c:v>1.22497095004413E-4</c:v>
                      </c:pt>
                      <c:pt idx="4384">
                        <c:v>9.2990247167633598E-5</c:v>
                      </c:pt>
                      <c:pt idx="4385">
                        <c:v>9.0615580399034401E-5</c:v>
                      </c:pt>
                      <c:pt idx="4386">
                        <c:v>9.2829012867691398E-5</c:v>
                      </c:pt>
                      <c:pt idx="4387">
                        <c:v>7.8298580982254495E-5</c:v>
                      </c:pt>
                      <c:pt idx="4388" formatCode="General">
                        <c:v>1.15358694400915E-4</c:v>
                      </c:pt>
                      <c:pt idx="4389" formatCode="General">
                        <c:v>1.4288078384136301E-4</c:v>
                      </c:pt>
                      <c:pt idx="4390">
                        <c:v>9.0929404734287002E-5</c:v>
                      </c:pt>
                      <c:pt idx="4391" formatCode="General">
                        <c:v>1.07465643826648E-4</c:v>
                      </c:pt>
                      <c:pt idx="4392" formatCode="General">
                        <c:v>1.25862210873679E-4</c:v>
                      </c:pt>
                      <c:pt idx="4393">
                        <c:v>9.8666027564983005E-5</c:v>
                      </c:pt>
                      <c:pt idx="4394" formatCode="General">
                        <c:v>1.1330093742697899E-4</c:v>
                      </c:pt>
                      <c:pt idx="4395" formatCode="General">
                        <c:v>1.6803485284837201E-4</c:v>
                      </c:pt>
                      <c:pt idx="4396" formatCode="General">
                        <c:v>1.1521515778142399E-4</c:v>
                      </c:pt>
                      <c:pt idx="4397">
                        <c:v>9.7373585086706898E-5</c:v>
                      </c:pt>
                      <c:pt idx="4398" formatCode="General">
                        <c:v>1.3240116123366599E-4</c:v>
                      </c:pt>
                      <c:pt idx="4399" formatCode="General">
                        <c:v>1.2910524438008999E-4</c:v>
                      </c:pt>
                      <c:pt idx="4400">
                        <c:v>9.6223142277217396E-5</c:v>
                      </c:pt>
                      <c:pt idx="4401">
                        <c:v>9.9671158698144295E-5</c:v>
                      </c:pt>
                      <c:pt idx="4402" formatCode="General">
                        <c:v>1.03573522968407E-4</c:v>
                      </c:pt>
                      <c:pt idx="4403">
                        <c:v>8.9586714228028397E-5</c:v>
                      </c:pt>
                      <c:pt idx="4404" formatCode="General">
                        <c:v>1.20621835153982E-4</c:v>
                      </c:pt>
                      <c:pt idx="4405" formatCode="General">
                        <c:v>1.4277159608305201E-4</c:v>
                      </c:pt>
                      <c:pt idx="4406" formatCode="General">
                        <c:v>1.4363453930259801E-4</c:v>
                      </c:pt>
                      <c:pt idx="4407" formatCode="General">
                        <c:v>1.4622965169264901E-4</c:v>
                      </c:pt>
                      <c:pt idx="4408" formatCode="General">
                        <c:v>1.23596718771606E-4</c:v>
                      </c:pt>
                      <c:pt idx="4409" formatCode="General">
                        <c:v>1.2058003814321299E-4</c:v>
                      </c:pt>
                      <c:pt idx="4410" formatCode="General">
                        <c:v>1.15944974737167E-4</c:v>
                      </c:pt>
                      <c:pt idx="4411" formatCode="General">
                        <c:v>1.4865715301392901E-4</c:v>
                      </c:pt>
                      <c:pt idx="4412" formatCode="General">
                        <c:v>1.4423680497770101E-4</c:v>
                      </c:pt>
                      <c:pt idx="4413" formatCode="General">
                        <c:v>1.3423137871304699E-4</c:v>
                      </c:pt>
                      <c:pt idx="4414" formatCode="General">
                        <c:v>1.5000360738107499E-4</c:v>
                      </c:pt>
                      <c:pt idx="4415" formatCode="General">
                        <c:v>1.19238471775699E-4</c:v>
                      </c:pt>
                      <c:pt idx="4416" formatCode="General">
                        <c:v>1.3846811107420801E-4</c:v>
                      </c:pt>
                      <c:pt idx="4417" formatCode="General">
                        <c:v>1.4768043492414701E-4</c:v>
                      </c:pt>
                      <c:pt idx="4418" formatCode="General">
                        <c:v>1.5348574912055801E-4</c:v>
                      </c:pt>
                      <c:pt idx="4419" formatCode="General">
                        <c:v>1.4917777461971401E-4</c:v>
                      </c:pt>
                      <c:pt idx="4420" formatCode="General">
                        <c:v>1.29756716168841E-4</c:v>
                      </c:pt>
                      <c:pt idx="4421" formatCode="General">
                        <c:v>1.3016207408927E-4</c:v>
                      </c:pt>
                      <c:pt idx="4422" formatCode="General">
                        <c:v>1.5083663802487201E-4</c:v>
                      </c:pt>
                      <c:pt idx="4423" formatCode="General">
                        <c:v>1.57090311378067E-4</c:v>
                      </c:pt>
                      <c:pt idx="4424" formatCode="General">
                        <c:v>1.2521411295540101E-4</c:v>
                      </c:pt>
                      <c:pt idx="4425" formatCode="General">
                        <c:v>1.2358042099142399E-4</c:v>
                      </c:pt>
                      <c:pt idx="4426" formatCode="General">
                        <c:v>1.4100397151302899E-4</c:v>
                      </c:pt>
                      <c:pt idx="4427">
                        <c:v>9.8604120618223302E-5</c:v>
                      </c:pt>
                      <c:pt idx="4428" formatCode="General">
                        <c:v>1.2368751202616101E-4</c:v>
                      </c:pt>
                      <c:pt idx="4429" formatCode="General">
                        <c:v>1.16619226725493E-4</c:v>
                      </c:pt>
                      <c:pt idx="4430">
                        <c:v>9.1827712690050394E-5</c:v>
                      </c:pt>
                      <c:pt idx="4431" formatCode="General">
                        <c:v>1.21994094790096E-4</c:v>
                      </c:pt>
                      <c:pt idx="4432" formatCode="General">
                        <c:v>1.50387223250007E-4</c:v>
                      </c:pt>
                      <c:pt idx="4433">
                        <c:v>6.1843618688172997E-5</c:v>
                      </c:pt>
                      <c:pt idx="4434">
                        <c:v>9.8992435045289198E-5</c:v>
                      </c:pt>
                      <c:pt idx="4435">
                        <c:v>9.1486892900229501E-5</c:v>
                      </c:pt>
                      <c:pt idx="4436" formatCode="General">
                        <c:v>1.6197193412375199E-4</c:v>
                      </c:pt>
                      <c:pt idx="4437" formatCode="General">
                        <c:v>1.3498276374308301E-4</c:v>
                      </c:pt>
                      <c:pt idx="4438" formatCode="General">
                        <c:v>1.5602440774814099E-4</c:v>
                      </c:pt>
                      <c:pt idx="4439" formatCode="General">
                        <c:v>1.1814707227255799E-4</c:v>
                      </c:pt>
                      <c:pt idx="4440">
                        <c:v>5.3761439582614797E-5</c:v>
                      </c:pt>
                      <c:pt idx="4441" formatCode="General">
                        <c:v>1.37124175962184E-4</c:v>
                      </c:pt>
                      <c:pt idx="4442" formatCode="General">
                        <c:v>1.06837756147564E-4</c:v>
                      </c:pt>
                      <c:pt idx="4443" formatCode="General">
                        <c:v>1.04298265229656E-4</c:v>
                      </c:pt>
                      <c:pt idx="4444" formatCode="General">
                        <c:v>1.16727414522662E-4</c:v>
                      </c:pt>
                      <c:pt idx="4445" formatCode="General">
                        <c:v>1.21008904885753E-4</c:v>
                      </c:pt>
                      <c:pt idx="4446" formatCode="General">
                        <c:v>1.0164787140311E-4</c:v>
                      </c:pt>
                      <c:pt idx="4447" formatCode="General">
                        <c:v>1.02526877688236E-4</c:v>
                      </c:pt>
                      <c:pt idx="4448" formatCode="General">
                        <c:v>1.1807047455849301E-4</c:v>
                      </c:pt>
                      <c:pt idx="4449" formatCode="General">
                        <c:v>1.3527106460113901E-4</c:v>
                      </c:pt>
                      <c:pt idx="4450" formatCode="General">
                        <c:v>1.3457074712035601E-4</c:v>
                      </c:pt>
                      <c:pt idx="4451">
                        <c:v>8.1506479456320907E-5</c:v>
                      </c:pt>
                      <c:pt idx="4452" formatCode="General">
                        <c:v>1.0801596650733E-4</c:v>
                      </c:pt>
                      <c:pt idx="4453" formatCode="General">
                        <c:v>1.01413634996216E-4</c:v>
                      </c:pt>
                      <c:pt idx="4454" formatCode="General">
                        <c:v>1.17596139628108E-4</c:v>
                      </c:pt>
                      <c:pt idx="4455" formatCode="General">
                        <c:v>1.21270569518666E-4</c:v>
                      </c:pt>
                      <c:pt idx="4456" formatCode="General">
                        <c:v>1.4415119313643799E-4</c:v>
                      </c:pt>
                      <c:pt idx="4457" formatCode="General">
                        <c:v>1.3070551531511301E-4</c:v>
                      </c:pt>
                      <c:pt idx="4458" formatCode="General">
                        <c:v>1.19151207524098E-4</c:v>
                      </c:pt>
                      <c:pt idx="4459" formatCode="General">
                        <c:v>1.08250507561539E-4</c:v>
                      </c:pt>
                      <c:pt idx="4460" formatCode="General">
                        <c:v>1.3937880414662901E-4</c:v>
                      </c:pt>
                      <c:pt idx="4461" formatCode="General">
                        <c:v>1.3561488536355899E-4</c:v>
                      </c:pt>
                      <c:pt idx="4462" formatCode="General">
                        <c:v>1.3067463505802101E-4</c:v>
                      </c:pt>
                      <c:pt idx="4463" formatCode="General">
                        <c:v>1.07520827467486E-4</c:v>
                      </c:pt>
                      <c:pt idx="4464" formatCode="General">
                        <c:v>1.00003922047352E-4</c:v>
                      </c:pt>
                      <c:pt idx="4465" formatCode="General">
                        <c:v>1.16235580598519E-4</c:v>
                      </c:pt>
                      <c:pt idx="4466">
                        <c:v>8.9523729985239306E-5</c:v>
                      </c:pt>
                      <c:pt idx="4467" formatCode="General">
                        <c:v>1.2205446032061001E-4</c:v>
                      </c:pt>
                      <c:pt idx="4468" formatCode="General">
                        <c:v>1.3023502314561E-4</c:v>
                      </c:pt>
                      <c:pt idx="4469">
                        <c:v>9.1050759058804693E-5</c:v>
                      </c:pt>
                      <c:pt idx="4470" formatCode="General">
                        <c:v>1.00778859063796E-4</c:v>
                      </c:pt>
                      <c:pt idx="4471">
                        <c:v>7.4433866043685398E-5</c:v>
                      </c:pt>
                      <c:pt idx="4472" formatCode="General">
                        <c:v>1.3657095368616701E-4</c:v>
                      </c:pt>
                      <c:pt idx="4473" formatCode="General">
                        <c:v>1.03830669051494E-4</c:v>
                      </c:pt>
                      <c:pt idx="4474" formatCode="General">
                        <c:v>1.0924315778883699E-4</c:v>
                      </c:pt>
                      <c:pt idx="4475" formatCode="General">
                        <c:v>1.41250298915458E-4</c:v>
                      </c:pt>
                      <c:pt idx="4476" formatCode="General">
                        <c:v>1.11133673718858E-4</c:v>
                      </c:pt>
                      <c:pt idx="4477" formatCode="General">
                        <c:v>1.3017094683197701E-4</c:v>
                      </c:pt>
                      <c:pt idx="4478" formatCode="General">
                        <c:v>1.5233584815147299E-4</c:v>
                      </c:pt>
                      <c:pt idx="4479" formatCode="General">
                        <c:v>1.2521577403828101E-4</c:v>
                      </c:pt>
                      <c:pt idx="4480" formatCode="General">
                        <c:v>1.2939187863214601E-4</c:v>
                      </c:pt>
                      <c:pt idx="4481" formatCode="General">
                        <c:v>1.21984833897788E-4</c:v>
                      </c:pt>
                      <c:pt idx="4482" formatCode="General">
                        <c:v>1.08125570723329E-4</c:v>
                      </c:pt>
                      <c:pt idx="4483" formatCode="General">
                        <c:v>1.20403194999234E-4</c:v>
                      </c:pt>
                      <c:pt idx="4484" formatCode="General">
                        <c:v>1.08930705148678E-4</c:v>
                      </c:pt>
                      <c:pt idx="4485" formatCode="General">
                        <c:v>1.2935828798062699E-4</c:v>
                      </c:pt>
                      <c:pt idx="4486">
                        <c:v>9.2427684879387104E-5</c:v>
                      </c:pt>
                      <c:pt idx="4487" formatCode="General">
                        <c:v>1.2217578818947701E-4</c:v>
                      </c:pt>
                      <c:pt idx="4488" formatCode="General">
                        <c:v>1.32556187753222E-4</c:v>
                      </c:pt>
                      <c:pt idx="4489" formatCode="General">
                        <c:v>1.16572406452456E-4</c:v>
                      </c:pt>
                      <c:pt idx="4490" formatCode="General">
                        <c:v>1.6358670308029501E-4</c:v>
                      </c:pt>
                      <c:pt idx="4491" formatCode="General">
                        <c:v>1.58315615348338E-4</c:v>
                      </c:pt>
                      <c:pt idx="4492" formatCode="General">
                        <c:v>1.02671199296573E-4</c:v>
                      </c:pt>
                      <c:pt idx="4493" formatCode="General">
                        <c:v>1.2624200955733801E-4</c:v>
                      </c:pt>
                      <c:pt idx="4494" formatCode="General">
                        <c:v>1.3185550382935601E-4</c:v>
                      </c:pt>
                      <c:pt idx="4495" formatCode="General">
                        <c:v>1.4866532227328399E-4</c:v>
                      </c:pt>
                      <c:pt idx="4496" formatCode="General">
                        <c:v>1.32740754633517E-4</c:v>
                      </c:pt>
                      <c:pt idx="4497" formatCode="General">
                        <c:v>1.00834534908579E-4</c:v>
                      </c:pt>
                      <c:pt idx="4498" formatCode="General">
                        <c:v>1.0098125768566699E-4</c:v>
                      </c:pt>
                      <c:pt idx="4499" formatCode="General">
                        <c:v>1.6662498321086701E-4</c:v>
                      </c:pt>
                      <c:pt idx="4500" formatCode="General">
                        <c:v>1.4229706930142901E-4</c:v>
                      </c:pt>
                      <c:pt idx="4501" formatCode="General">
                        <c:v>1.13441348400033E-4</c:v>
                      </c:pt>
                      <c:pt idx="4502" formatCode="General">
                        <c:v>1.7191375148100399E-4</c:v>
                      </c:pt>
                      <c:pt idx="4503" formatCode="General">
                        <c:v>1.07049378500584E-4</c:v>
                      </c:pt>
                      <c:pt idx="4504" formatCode="General">
                        <c:v>1.3080583962601401E-4</c:v>
                      </c:pt>
                      <c:pt idx="4505" formatCode="General">
                        <c:v>1.3285099733559801E-4</c:v>
                      </c:pt>
                      <c:pt idx="4506" formatCode="General">
                        <c:v>1.4585901677762299E-4</c:v>
                      </c:pt>
                      <c:pt idx="4507" formatCode="General">
                        <c:v>1.7788796135856399E-4</c:v>
                      </c:pt>
                      <c:pt idx="4508" formatCode="General">
                        <c:v>1.54632208582278E-4</c:v>
                      </c:pt>
                      <c:pt idx="4509" formatCode="General">
                        <c:v>1.0622905395962099E-4</c:v>
                      </c:pt>
                      <c:pt idx="4510" formatCode="General">
                        <c:v>1.8397880496082299E-4</c:v>
                      </c:pt>
                      <c:pt idx="4511" formatCode="General">
                        <c:v>1.3245538036143499E-4</c:v>
                      </c:pt>
                      <c:pt idx="4512" formatCode="General">
                        <c:v>1.20229150744927E-4</c:v>
                      </c:pt>
                      <c:pt idx="4513" formatCode="General">
                        <c:v>1.2828210679862701E-4</c:v>
                      </c:pt>
                      <c:pt idx="4514" formatCode="General">
                        <c:v>1.0916420065187301E-4</c:v>
                      </c:pt>
                      <c:pt idx="4515" formatCode="General">
                        <c:v>1.27585597219141E-4</c:v>
                      </c:pt>
                      <c:pt idx="4516" formatCode="General">
                        <c:v>1.3343882391862399E-4</c:v>
                      </c:pt>
                      <c:pt idx="4517" formatCode="General">
                        <c:v>1.2399581661849901E-4</c:v>
                      </c:pt>
                      <c:pt idx="4518" formatCode="General">
                        <c:v>1.7573374327999901E-4</c:v>
                      </c:pt>
                      <c:pt idx="4519" formatCode="General">
                        <c:v>1.35361962043638E-4</c:v>
                      </c:pt>
                      <c:pt idx="4520" formatCode="General">
                        <c:v>1.1453285659669599E-4</c:v>
                      </c:pt>
                      <c:pt idx="4521" formatCode="General">
                        <c:v>1.72772871627917E-4</c:v>
                      </c:pt>
                      <c:pt idx="4522" formatCode="General">
                        <c:v>1.2919167395195299E-4</c:v>
                      </c:pt>
                      <c:pt idx="4523" formatCode="General">
                        <c:v>1.04826436907052E-4</c:v>
                      </c:pt>
                      <c:pt idx="4524" formatCode="General">
                        <c:v>1.08659614660827E-4</c:v>
                      </c:pt>
                      <c:pt idx="4525" formatCode="General">
                        <c:v>1.52469993213306E-4</c:v>
                      </c:pt>
                      <c:pt idx="4526" formatCode="General">
                        <c:v>1.0956062296063801E-4</c:v>
                      </c:pt>
                      <c:pt idx="4527" formatCode="General">
                        <c:v>1.42011646894047E-4</c:v>
                      </c:pt>
                      <c:pt idx="4528" formatCode="General">
                        <c:v>1.54829960998459E-4</c:v>
                      </c:pt>
                      <c:pt idx="4529" formatCode="General">
                        <c:v>1.3296833226254299E-4</c:v>
                      </c:pt>
                      <c:pt idx="4530">
                        <c:v>9.9662227207028496E-5</c:v>
                      </c:pt>
                      <c:pt idx="4531" formatCode="General">
                        <c:v>1.51038133503167E-4</c:v>
                      </c:pt>
                      <c:pt idx="4532" formatCode="General">
                        <c:v>1.4395173295048599E-4</c:v>
                      </c:pt>
                      <c:pt idx="4533" formatCode="General">
                        <c:v>1.09433458881434E-4</c:v>
                      </c:pt>
                      <c:pt idx="4534" formatCode="General">
                        <c:v>1.3062233036579201E-4</c:v>
                      </c:pt>
                      <c:pt idx="4535" formatCode="General">
                        <c:v>1.34468649029975E-4</c:v>
                      </c:pt>
                      <c:pt idx="4536" formatCode="General">
                        <c:v>1.53703251724645E-4</c:v>
                      </c:pt>
                      <c:pt idx="4537" formatCode="General">
                        <c:v>1.4136424659468499E-4</c:v>
                      </c:pt>
                      <c:pt idx="4538" formatCode="General">
                        <c:v>1.4972753920788499E-4</c:v>
                      </c:pt>
                      <c:pt idx="4539" formatCode="General">
                        <c:v>1.44408715337449E-4</c:v>
                      </c:pt>
                      <c:pt idx="4540" formatCode="General">
                        <c:v>1.43536166954062E-4</c:v>
                      </c:pt>
                      <c:pt idx="4541" formatCode="General">
                        <c:v>1.4507538215620801E-4</c:v>
                      </c:pt>
                      <c:pt idx="4542" formatCode="General">
                        <c:v>1.37803114173845E-4</c:v>
                      </c:pt>
                      <c:pt idx="4543" formatCode="General">
                        <c:v>1.2488965754350799E-4</c:v>
                      </c:pt>
                      <c:pt idx="4544" formatCode="General">
                        <c:v>1.7257597685056E-4</c:v>
                      </c:pt>
                      <c:pt idx="4545" formatCode="General">
                        <c:v>1.5980463065652699E-4</c:v>
                      </c:pt>
                      <c:pt idx="4546" formatCode="General">
                        <c:v>1.6687757210227599E-4</c:v>
                      </c:pt>
                      <c:pt idx="4547" formatCode="General">
                        <c:v>1.2107809568133699E-4</c:v>
                      </c:pt>
                      <c:pt idx="4548" formatCode="General">
                        <c:v>1.59822236590871E-4</c:v>
                      </c:pt>
                      <c:pt idx="4549" formatCode="General">
                        <c:v>1.4932382248694E-4</c:v>
                      </c:pt>
                      <c:pt idx="4550" formatCode="General">
                        <c:v>1.53238829861452E-4</c:v>
                      </c:pt>
                      <c:pt idx="4551" formatCode="General">
                        <c:v>1.4899226655977401E-4</c:v>
                      </c:pt>
                      <c:pt idx="4552" formatCode="General">
                        <c:v>1.15287381852071E-4</c:v>
                      </c:pt>
                      <c:pt idx="4553" formatCode="General">
                        <c:v>1.5552542988793401E-4</c:v>
                      </c:pt>
                      <c:pt idx="4554" formatCode="General">
                        <c:v>1.46308295939196E-4</c:v>
                      </c:pt>
                      <c:pt idx="4555" formatCode="General">
                        <c:v>1.3396103092253299E-4</c:v>
                      </c:pt>
                      <c:pt idx="4556" formatCode="General">
                        <c:v>1.4268114674551499E-4</c:v>
                      </c:pt>
                      <c:pt idx="4557" formatCode="General">
                        <c:v>1.8692879018469599E-4</c:v>
                      </c:pt>
                      <c:pt idx="4558" formatCode="General">
                        <c:v>1.68697666722516E-4</c:v>
                      </c:pt>
                      <c:pt idx="4559" formatCode="General">
                        <c:v>1.2117639717563799E-4</c:v>
                      </c:pt>
                      <c:pt idx="4560" formatCode="General">
                        <c:v>1.59619111392297E-4</c:v>
                      </c:pt>
                      <c:pt idx="4561" formatCode="General">
                        <c:v>1.77428412576981E-4</c:v>
                      </c:pt>
                      <c:pt idx="4562" formatCode="General">
                        <c:v>1.06731296116133E-4</c:v>
                      </c:pt>
                      <c:pt idx="4563" formatCode="General">
                        <c:v>1.4606109067186599E-4</c:v>
                      </c:pt>
                      <c:pt idx="4564" formatCode="General">
                        <c:v>1.3112310062432501E-4</c:v>
                      </c:pt>
                      <c:pt idx="4565" formatCode="General">
                        <c:v>1.57710968242606E-4</c:v>
                      </c:pt>
                      <c:pt idx="4566" formatCode="General">
                        <c:v>1.5226172946446501E-4</c:v>
                      </c:pt>
                      <c:pt idx="4567" formatCode="General">
                        <c:v>1.4732479529211301E-4</c:v>
                      </c:pt>
                      <c:pt idx="4568" formatCode="General">
                        <c:v>1.8290549666952099E-4</c:v>
                      </c:pt>
                      <c:pt idx="4569" formatCode="General">
                        <c:v>1.2869445392451801E-4</c:v>
                      </c:pt>
                      <c:pt idx="4570" formatCode="General">
                        <c:v>1.73911081322984E-4</c:v>
                      </c:pt>
                      <c:pt idx="4571" formatCode="General">
                        <c:v>1.28102255391644E-4</c:v>
                      </c:pt>
                      <c:pt idx="4572" formatCode="General">
                        <c:v>1.66972359613665E-4</c:v>
                      </c:pt>
                      <c:pt idx="4573" formatCode="General">
                        <c:v>1.3630289693407E-4</c:v>
                      </c:pt>
                      <c:pt idx="4574" formatCode="General">
                        <c:v>1.5935403585340001E-4</c:v>
                      </c:pt>
                      <c:pt idx="4575" formatCode="General">
                        <c:v>1.40053912435906E-4</c:v>
                      </c:pt>
                      <c:pt idx="4576" formatCode="General">
                        <c:v>1.5740145770722601E-4</c:v>
                      </c:pt>
                      <c:pt idx="4577" formatCode="General">
                        <c:v>1.5260926496765199E-4</c:v>
                      </c:pt>
                      <c:pt idx="4578" formatCode="General">
                        <c:v>1.21023730871463E-4</c:v>
                      </c:pt>
                      <c:pt idx="4579" formatCode="General">
                        <c:v>1.46858820202827E-4</c:v>
                      </c:pt>
                      <c:pt idx="4580" formatCode="General">
                        <c:v>1.6518083964903299E-4</c:v>
                      </c:pt>
                      <c:pt idx="4581" formatCode="General">
                        <c:v>1.6466550554526199E-4</c:v>
                      </c:pt>
                      <c:pt idx="4582" formatCode="General">
                        <c:v>2.2109188996809699E-4</c:v>
                      </c:pt>
                      <c:pt idx="4583" formatCode="General">
                        <c:v>1.3555287456568701E-4</c:v>
                      </c:pt>
                      <c:pt idx="4584" formatCode="General">
                        <c:v>1.5181529758872799E-4</c:v>
                      </c:pt>
                      <c:pt idx="4585" formatCode="General">
                        <c:v>1.8212665771840701E-4</c:v>
                      </c:pt>
                      <c:pt idx="4586" formatCode="General">
                        <c:v>1.6928148596118001E-4</c:v>
                      </c:pt>
                      <c:pt idx="4587" formatCode="General">
                        <c:v>1.7274647034692299E-4</c:v>
                      </c:pt>
                      <c:pt idx="4588" formatCode="General">
                        <c:v>1.3801631460727399E-4</c:v>
                      </c:pt>
                      <c:pt idx="4589" formatCode="General">
                        <c:v>1.3660686612423299E-4</c:v>
                      </c:pt>
                      <c:pt idx="4590" formatCode="General">
                        <c:v>1.53618096082609E-4</c:v>
                      </c:pt>
                      <c:pt idx="4591" formatCode="General">
                        <c:v>1.7782288452047201E-4</c:v>
                      </c:pt>
                      <c:pt idx="4592" formatCode="General">
                        <c:v>1.13215397192423E-4</c:v>
                      </c:pt>
                      <c:pt idx="4593" formatCode="General">
                        <c:v>1.5553283882012E-4</c:v>
                      </c:pt>
                      <c:pt idx="4594" formatCode="General">
                        <c:v>1.70394751750239E-4</c:v>
                      </c:pt>
                      <c:pt idx="4595" formatCode="General">
                        <c:v>1.2730612247841401E-4</c:v>
                      </c:pt>
                      <c:pt idx="4596" formatCode="General">
                        <c:v>1.38625006107114E-4</c:v>
                      </c:pt>
                      <c:pt idx="4597" formatCode="General">
                        <c:v>1.6532887005263E-4</c:v>
                      </c:pt>
                      <c:pt idx="4598" formatCode="General">
                        <c:v>1.5567390833711901E-4</c:v>
                      </c:pt>
                      <c:pt idx="4599" formatCode="General">
                        <c:v>1.68824814163424E-4</c:v>
                      </c:pt>
                      <c:pt idx="4600" formatCode="General">
                        <c:v>1.5483551978246599E-4</c:v>
                      </c:pt>
                      <c:pt idx="4601" formatCode="General">
                        <c:v>2.0020993152660701E-4</c:v>
                      </c:pt>
                      <c:pt idx="4602" formatCode="General">
                        <c:v>1.68937327130213E-4</c:v>
                      </c:pt>
                      <c:pt idx="4603" formatCode="General">
                        <c:v>1.2966799481456401E-4</c:v>
                      </c:pt>
                      <c:pt idx="4604" formatCode="General">
                        <c:v>1.07264115679932E-4</c:v>
                      </c:pt>
                      <c:pt idx="4605" formatCode="General">
                        <c:v>1.5340991105774999E-4</c:v>
                      </c:pt>
                      <c:pt idx="4606" formatCode="General">
                        <c:v>1.3913380270218E-4</c:v>
                      </c:pt>
                      <c:pt idx="4607" formatCode="General">
                        <c:v>1.28346039747756E-4</c:v>
                      </c:pt>
                      <c:pt idx="4608" formatCode="General">
                        <c:v>1.6643814309137299E-4</c:v>
                      </c:pt>
                      <c:pt idx="4609" formatCode="General">
                        <c:v>1.5106449887352001E-4</c:v>
                      </c:pt>
                      <c:pt idx="4610" formatCode="General">
                        <c:v>1.5854187628070701E-4</c:v>
                      </c:pt>
                      <c:pt idx="4611" formatCode="General">
                        <c:v>1.2660643455828001E-4</c:v>
                      </c:pt>
                      <c:pt idx="4612" formatCode="General">
                        <c:v>1.6817645421293999E-4</c:v>
                      </c:pt>
                      <c:pt idx="4613" formatCode="General">
                        <c:v>1.1515979627435E-4</c:v>
                      </c:pt>
                      <c:pt idx="4614" formatCode="General">
                        <c:v>1.49953021059869E-4</c:v>
                      </c:pt>
                      <c:pt idx="4615" formatCode="General">
                        <c:v>1.1832788796528901E-4</c:v>
                      </c:pt>
                      <c:pt idx="4616" formatCode="General">
                        <c:v>2.0118015497381299E-4</c:v>
                      </c:pt>
                      <c:pt idx="4617" formatCode="General">
                        <c:v>1.6904707211723999E-4</c:v>
                      </c:pt>
                      <c:pt idx="4618" formatCode="General">
                        <c:v>1.47128335979893E-4</c:v>
                      </c:pt>
                      <c:pt idx="4619" formatCode="General">
                        <c:v>1.7333744983120001E-4</c:v>
                      </c:pt>
                      <c:pt idx="4620" formatCode="General">
                        <c:v>1.1120275412894E-4</c:v>
                      </c:pt>
                      <c:pt idx="4621" formatCode="General">
                        <c:v>1.2853040262885199E-4</c:v>
                      </c:pt>
                      <c:pt idx="4622" formatCode="General">
                        <c:v>1.4942202535383301E-4</c:v>
                      </c:pt>
                      <c:pt idx="4623" formatCode="General">
                        <c:v>1.4803578615243899E-4</c:v>
                      </c:pt>
                      <c:pt idx="4624" formatCode="General">
                        <c:v>1.3226337468285899E-4</c:v>
                      </c:pt>
                      <c:pt idx="4625" formatCode="General">
                        <c:v>1.5720685077379501E-4</c:v>
                      </c:pt>
                      <c:pt idx="4626" formatCode="General">
                        <c:v>1.6110692659548301E-4</c:v>
                      </c:pt>
                      <c:pt idx="4627" formatCode="General">
                        <c:v>1.3530760439050101E-4</c:v>
                      </c:pt>
                      <c:pt idx="4628" formatCode="General">
                        <c:v>1.4689536032929599E-4</c:v>
                      </c:pt>
                      <c:pt idx="4629" formatCode="General">
                        <c:v>1.44713235674369E-4</c:v>
                      </c:pt>
                      <c:pt idx="4630" formatCode="General">
                        <c:v>1.01735013265703E-4</c:v>
                      </c:pt>
                      <c:pt idx="4631" formatCode="General">
                        <c:v>1.3234829193394299E-4</c:v>
                      </c:pt>
                      <c:pt idx="4632" formatCode="General">
                        <c:v>1.58369744783563E-4</c:v>
                      </c:pt>
                      <c:pt idx="4633" formatCode="General">
                        <c:v>1.3439727506418399E-4</c:v>
                      </c:pt>
                      <c:pt idx="4634" formatCode="General">
                        <c:v>1.4259322180375599E-4</c:v>
                      </c:pt>
                      <c:pt idx="4635" formatCode="General">
                        <c:v>1.67719585250732E-4</c:v>
                      </c:pt>
                      <c:pt idx="4636" formatCode="General">
                        <c:v>1.72110576049935E-4</c:v>
                      </c:pt>
                      <c:pt idx="4637" formatCode="General">
                        <c:v>1.6988059123399399E-4</c:v>
                      </c:pt>
                      <c:pt idx="4638" formatCode="General">
                        <c:v>1.8767724143695501E-4</c:v>
                      </c:pt>
                      <c:pt idx="4639" formatCode="General">
                        <c:v>1.9081454842245801E-4</c:v>
                      </c:pt>
                      <c:pt idx="4640" formatCode="General">
                        <c:v>1.74995050685625E-4</c:v>
                      </c:pt>
                      <c:pt idx="4641" formatCode="General">
                        <c:v>1.9564906729171999E-4</c:v>
                      </c:pt>
                      <c:pt idx="4642" formatCode="General">
                        <c:v>1.5197080737877199E-4</c:v>
                      </c:pt>
                      <c:pt idx="4643" formatCode="General">
                        <c:v>1.7989244580684201E-4</c:v>
                      </c:pt>
                      <c:pt idx="4644" formatCode="General">
                        <c:v>1.47533838765719E-4</c:v>
                      </c:pt>
                      <c:pt idx="4645" formatCode="General">
                        <c:v>1.70701041705464E-4</c:v>
                      </c:pt>
                      <c:pt idx="4646" formatCode="General">
                        <c:v>1.3177478452765299E-4</c:v>
                      </c:pt>
                      <c:pt idx="4647" formatCode="General">
                        <c:v>1.8560242333160099E-4</c:v>
                      </c:pt>
                      <c:pt idx="4648" formatCode="General">
                        <c:v>1.5169891439910499E-4</c:v>
                      </c:pt>
                      <c:pt idx="4649" formatCode="General">
                        <c:v>1.5237754780556399E-4</c:v>
                      </c:pt>
                      <c:pt idx="4650" formatCode="General">
                        <c:v>1.5399053255682799E-4</c:v>
                      </c:pt>
                      <c:pt idx="4651" formatCode="General">
                        <c:v>1.62189412961712E-4</c:v>
                      </c:pt>
                      <c:pt idx="4652" formatCode="General">
                        <c:v>1.53011653976939E-4</c:v>
                      </c:pt>
                      <c:pt idx="4653" formatCode="General">
                        <c:v>1.80878712346454E-4</c:v>
                      </c:pt>
                      <c:pt idx="4654" formatCode="General">
                        <c:v>1.57176356277155E-4</c:v>
                      </c:pt>
                      <c:pt idx="4655" formatCode="General">
                        <c:v>1.6458777458838901E-4</c:v>
                      </c:pt>
                      <c:pt idx="4656" formatCode="General">
                        <c:v>1.6366609802850101E-4</c:v>
                      </c:pt>
                      <c:pt idx="4657" formatCode="General">
                        <c:v>1.8090771966806099E-4</c:v>
                      </c:pt>
                      <c:pt idx="4658" formatCode="General">
                        <c:v>1.5452504235204399E-4</c:v>
                      </c:pt>
                      <c:pt idx="4659" formatCode="General">
                        <c:v>1.72828928718451E-4</c:v>
                      </c:pt>
                      <c:pt idx="4660" formatCode="General">
                        <c:v>1.6106251093265999E-4</c:v>
                      </c:pt>
                      <c:pt idx="4661" formatCode="General">
                        <c:v>1.80931608941656E-4</c:v>
                      </c:pt>
                      <c:pt idx="4662" formatCode="General">
                        <c:v>1.7286133419895099E-4</c:v>
                      </c:pt>
                      <c:pt idx="4663" formatCode="General">
                        <c:v>1.6880484654991799E-4</c:v>
                      </c:pt>
                      <c:pt idx="4664" formatCode="General">
                        <c:v>1.3449303683927901E-4</c:v>
                      </c:pt>
                      <c:pt idx="4665" formatCode="General">
                        <c:v>1.53328249439989E-4</c:v>
                      </c:pt>
                      <c:pt idx="4666" formatCode="General">
                        <c:v>1.8556599644337801E-4</c:v>
                      </c:pt>
                      <c:pt idx="4667" formatCode="General">
                        <c:v>1.65880684598193E-4</c:v>
                      </c:pt>
                      <c:pt idx="4668" formatCode="General">
                        <c:v>1.5554994032167401E-4</c:v>
                      </c:pt>
                      <c:pt idx="4669" formatCode="General">
                        <c:v>1.54283683070897E-4</c:v>
                      </c:pt>
                      <c:pt idx="4670" formatCode="General">
                        <c:v>1.6550469018196699E-4</c:v>
                      </c:pt>
                      <c:pt idx="4671" formatCode="General">
                        <c:v>2.25914302212884E-4</c:v>
                      </c:pt>
                      <c:pt idx="4672" formatCode="General">
                        <c:v>1.43054001499958E-4</c:v>
                      </c:pt>
                      <c:pt idx="4673" formatCode="General">
                        <c:v>1.70271738368983E-4</c:v>
                      </c:pt>
                      <c:pt idx="4674" formatCode="General">
                        <c:v>1.6615094335721201E-4</c:v>
                      </c:pt>
                      <c:pt idx="4675" formatCode="General">
                        <c:v>1.6895342038996999E-4</c:v>
                      </c:pt>
                      <c:pt idx="4676" formatCode="General">
                        <c:v>1.79148492356298E-4</c:v>
                      </c:pt>
                      <c:pt idx="4677" formatCode="General">
                        <c:v>1.84440870052872E-4</c:v>
                      </c:pt>
                      <c:pt idx="4678" formatCode="General">
                        <c:v>1.3062884141671799E-4</c:v>
                      </c:pt>
                      <c:pt idx="4679" formatCode="General">
                        <c:v>1.5260801680877601E-4</c:v>
                      </c:pt>
                      <c:pt idx="4680" formatCode="General">
                        <c:v>1.3670385797945599E-4</c:v>
                      </c:pt>
                      <c:pt idx="4681" formatCode="General">
                        <c:v>1.87483803901169E-4</c:v>
                      </c:pt>
                      <c:pt idx="4682" formatCode="General">
                        <c:v>2.0247238943910801E-4</c:v>
                      </c:pt>
                      <c:pt idx="4683" formatCode="General">
                        <c:v>1.77551594122735E-4</c:v>
                      </c:pt>
                      <c:pt idx="4684" formatCode="General">
                        <c:v>1.3825848033125799E-4</c:v>
                      </c:pt>
                      <c:pt idx="4685" formatCode="General">
                        <c:v>1.57383025638364E-4</c:v>
                      </c:pt>
                      <c:pt idx="4686" formatCode="General">
                        <c:v>1.8971744085145099E-4</c:v>
                      </c:pt>
                      <c:pt idx="4687" formatCode="General">
                        <c:v>1.6442322642828101E-4</c:v>
                      </c:pt>
                      <c:pt idx="4688" formatCode="General">
                        <c:v>1.55099911282173E-4</c:v>
                      </c:pt>
                      <c:pt idx="4689" formatCode="General">
                        <c:v>1.3996115167116E-4</c:v>
                      </c:pt>
                      <c:pt idx="4690" formatCode="General">
                        <c:v>1.6871801322237699E-4</c:v>
                      </c:pt>
                      <c:pt idx="4691" formatCode="General">
                        <c:v>1.8079997887278799E-4</c:v>
                      </c:pt>
                      <c:pt idx="4692" formatCode="General">
                        <c:v>1.5036727231356701E-4</c:v>
                      </c:pt>
                      <c:pt idx="4693" formatCode="General">
                        <c:v>1.63742252863445E-4</c:v>
                      </c:pt>
                      <c:pt idx="4694" formatCode="General">
                        <c:v>1.62701568987941E-4</c:v>
                      </c:pt>
                      <c:pt idx="4695" formatCode="General">
                        <c:v>1.6219123892023999E-4</c:v>
                      </c:pt>
                      <c:pt idx="4696" formatCode="General">
                        <c:v>2.1615964018097599E-4</c:v>
                      </c:pt>
                      <c:pt idx="4697" formatCode="General">
                        <c:v>1.9336560208808501E-4</c:v>
                      </c:pt>
                      <c:pt idx="4698" formatCode="General">
                        <c:v>1.31034420873722E-4</c:v>
                      </c:pt>
                      <c:pt idx="4699" formatCode="General">
                        <c:v>1.7490221630238101E-4</c:v>
                      </c:pt>
                      <c:pt idx="4700" formatCode="General">
                        <c:v>1.34332607987229E-4</c:v>
                      </c:pt>
                      <c:pt idx="4701" formatCode="General">
                        <c:v>1.67757804142519E-4</c:v>
                      </c:pt>
                      <c:pt idx="4702" formatCode="General">
                        <c:v>1.53522263698301E-4</c:v>
                      </c:pt>
                      <c:pt idx="4703" formatCode="General">
                        <c:v>1.5727018002020801E-4</c:v>
                      </c:pt>
                      <c:pt idx="4704" formatCode="General">
                        <c:v>1.6926428250608699E-4</c:v>
                      </c:pt>
                      <c:pt idx="4705" formatCode="General">
                        <c:v>1.4530064512563901E-4</c:v>
                      </c:pt>
                      <c:pt idx="4706" formatCode="General">
                        <c:v>1.4726354295695399E-4</c:v>
                      </c:pt>
                      <c:pt idx="4707" formatCode="General">
                        <c:v>1.51716983737594E-4</c:v>
                      </c:pt>
                      <c:pt idx="4708" formatCode="General">
                        <c:v>1.52749876293375E-4</c:v>
                      </c:pt>
                      <c:pt idx="4709" formatCode="General">
                        <c:v>1.3343602988141E-4</c:v>
                      </c:pt>
                      <c:pt idx="4710" formatCode="General">
                        <c:v>1.3680242450132799E-4</c:v>
                      </c:pt>
                      <c:pt idx="4711" formatCode="General">
                        <c:v>1.5401224513671201E-4</c:v>
                      </c:pt>
                      <c:pt idx="4712" formatCode="General">
                        <c:v>1.35749693322332E-4</c:v>
                      </c:pt>
                      <c:pt idx="4713" formatCode="General">
                        <c:v>1.8382075879875E-4</c:v>
                      </c:pt>
                      <c:pt idx="4714" formatCode="General">
                        <c:v>1.37599885571492E-4</c:v>
                      </c:pt>
                      <c:pt idx="4715" formatCode="General">
                        <c:v>1.6957670839866401E-4</c:v>
                      </c:pt>
                      <c:pt idx="4716" formatCode="General">
                        <c:v>1.97439618893426E-4</c:v>
                      </c:pt>
                      <c:pt idx="4717" formatCode="General">
                        <c:v>1.5903009151144599E-4</c:v>
                      </c:pt>
                      <c:pt idx="4718" formatCode="General">
                        <c:v>1.4109384041711401E-4</c:v>
                      </c:pt>
                      <c:pt idx="4719" formatCode="General">
                        <c:v>1.5594586078725701E-4</c:v>
                      </c:pt>
                      <c:pt idx="4720" formatCode="General">
                        <c:v>1.5654854733167299E-4</c:v>
                      </c:pt>
                      <c:pt idx="4721" formatCode="General">
                        <c:v>1.6865623993955701E-4</c:v>
                      </c:pt>
                      <c:pt idx="4722" formatCode="General">
                        <c:v>1.3953766176075499E-4</c:v>
                      </c:pt>
                      <c:pt idx="4723" formatCode="General">
                        <c:v>1.73251081756339E-4</c:v>
                      </c:pt>
                      <c:pt idx="4724" formatCode="General">
                        <c:v>1.6006592550242199E-4</c:v>
                      </c:pt>
                      <c:pt idx="4725" formatCode="General">
                        <c:v>1.62443384179246E-4</c:v>
                      </c:pt>
                      <c:pt idx="4726" formatCode="General">
                        <c:v>1.7132155274971099E-4</c:v>
                      </c:pt>
                      <c:pt idx="4727" formatCode="General">
                        <c:v>1.40716008985587E-4</c:v>
                      </c:pt>
                      <c:pt idx="4728" formatCode="General">
                        <c:v>1.7060351235513699E-4</c:v>
                      </c:pt>
                      <c:pt idx="4729" formatCode="General">
                        <c:v>1.57098535935437E-4</c:v>
                      </c:pt>
                      <c:pt idx="4730" formatCode="General">
                        <c:v>1.66161574147252E-4</c:v>
                      </c:pt>
                      <c:pt idx="4731" formatCode="General">
                        <c:v>1.69403957928747E-4</c:v>
                      </c:pt>
                      <c:pt idx="4732" formatCode="General">
                        <c:v>1.5125649576988001E-4</c:v>
                      </c:pt>
                      <c:pt idx="4733" formatCode="General">
                        <c:v>1.8689087628615E-4</c:v>
                      </c:pt>
                      <c:pt idx="4734" formatCode="General">
                        <c:v>1.31273074565926E-4</c:v>
                      </c:pt>
                      <c:pt idx="4735" formatCode="General">
                        <c:v>1.23555987761331E-4</c:v>
                      </c:pt>
                      <c:pt idx="4736" formatCode="General">
                        <c:v>1.3322821913552599E-4</c:v>
                      </c:pt>
                      <c:pt idx="4737" formatCode="General">
                        <c:v>1.3028504204207699E-4</c:v>
                      </c:pt>
                      <c:pt idx="4738" formatCode="General">
                        <c:v>1.597925420633E-4</c:v>
                      </c:pt>
                      <c:pt idx="4739" formatCode="General">
                        <c:v>1.54676387806543E-4</c:v>
                      </c:pt>
                      <c:pt idx="4740" formatCode="General">
                        <c:v>2.1054420991232199E-4</c:v>
                      </c:pt>
                      <c:pt idx="4741" formatCode="General">
                        <c:v>1.9314868187428899E-4</c:v>
                      </c:pt>
                      <c:pt idx="4742" formatCode="General">
                        <c:v>1.43341067802827E-4</c:v>
                      </c:pt>
                      <c:pt idx="4743" formatCode="General">
                        <c:v>1.7051623268284701E-4</c:v>
                      </c:pt>
                      <c:pt idx="4744" formatCode="General">
                        <c:v>1.6130662698809599E-4</c:v>
                      </c:pt>
                      <c:pt idx="4745" formatCode="General">
                        <c:v>1.8554417151566999E-4</c:v>
                      </c:pt>
                      <c:pt idx="4746" formatCode="General">
                        <c:v>1.8277715026767299E-4</c:v>
                      </c:pt>
                      <c:pt idx="4747" formatCode="General">
                        <c:v>1.86476808685566E-4</c:v>
                      </c:pt>
                      <c:pt idx="4748" formatCode="General">
                        <c:v>1.8186145719441E-4</c:v>
                      </c:pt>
                      <c:pt idx="4749" formatCode="General">
                        <c:v>1.8417585048920599E-4</c:v>
                      </c:pt>
                      <c:pt idx="4750" formatCode="General">
                        <c:v>2.3270683583504899E-4</c:v>
                      </c:pt>
                      <c:pt idx="4751" formatCode="General">
                        <c:v>1.7439396612018199E-4</c:v>
                      </c:pt>
                      <c:pt idx="4752" formatCode="General">
                        <c:v>1.7875399375977499E-4</c:v>
                      </c:pt>
                      <c:pt idx="4753" formatCode="General">
                        <c:v>2.24244698948105E-4</c:v>
                      </c:pt>
                      <c:pt idx="4754" formatCode="General">
                        <c:v>1.9169558850269501E-4</c:v>
                      </c:pt>
                      <c:pt idx="4755" formatCode="General">
                        <c:v>1.5422380803867199E-4</c:v>
                      </c:pt>
                      <c:pt idx="4756" formatCode="General">
                        <c:v>2.0075869458771299E-4</c:v>
                      </c:pt>
                      <c:pt idx="4757" formatCode="General">
                        <c:v>1.5999994713456999E-4</c:v>
                      </c:pt>
                      <c:pt idx="4758" formatCode="General">
                        <c:v>1.9762235250239801E-4</c:v>
                      </c:pt>
                      <c:pt idx="4759" formatCode="General">
                        <c:v>1.6145839884787301E-4</c:v>
                      </c:pt>
                      <c:pt idx="4760" formatCode="General">
                        <c:v>1.6616571119908299E-4</c:v>
                      </c:pt>
                      <c:pt idx="4761" formatCode="General">
                        <c:v>1.85298365434053E-4</c:v>
                      </c:pt>
                      <c:pt idx="4762" formatCode="General">
                        <c:v>1.4323861010203E-4</c:v>
                      </c:pt>
                      <c:pt idx="4763" formatCode="General">
                        <c:v>1.6863590887222901E-4</c:v>
                      </c:pt>
                      <c:pt idx="4764" formatCode="General">
                        <c:v>1.5724397670153199E-4</c:v>
                      </c:pt>
                      <c:pt idx="4765" formatCode="General">
                        <c:v>1.5267936499704601E-4</c:v>
                      </c:pt>
                      <c:pt idx="4766" formatCode="General">
                        <c:v>1.8360783956202E-4</c:v>
                      </c:pt>
                      <c:pt idx="4767" formatCode="General">
                        <c:v>1.7580406075477399E-4</c:v>
                      </c:pt>
                      <c:pt idx="4768" formatCode="General">
                        <c:v>1.8565083930224799E-4</c:v>
                      </c:pt>
                      <c:pt idx="4769" formatCode="General">
                        <c:v>2.1453841320912101E-4</c:v>
                      </c:pt>
                      <c:pt idx="4770" formatCode="General">
                        <c:v>2.00968624599129E-4</c:v>
                      </c:pt>
                      <c:pt idx="4771" formatCode="General">
                        <c:v>2.0014249022151499E-4</c:v>
                      </c:pt>
                      <c:pt idx="4772" formatCode="General">
                        <c:v>1.7563744580943499E-4</c:v>
                      </c:pt>
                      <c:pt idx="4773" formatCode="General">
                        <c:v>1.8389282296884599E-4</c:v>
                      </c:pt>
                      <c:pt idx="4774" formatCode="General">
                        <c:v>1.4122439964173199E-4</c:v>
                      </c:pt>
                      <c:pt idx="4775" formatCode="General">
                        <c:v>1.17123024221611E-4</c:v>
                      </c:pt>
                      <c:pt idx="4776" formatCode="General">
                        <c:v>2.01611159811329E-4</c:v>
                      </c:pt>
                      <c:pt idx="4777" formatCode="General">
                        <c:v>2.3224953257688E-4</c:v>
                      </c:pt>
                      <c:pt idx="4778" formatCode="General">
                        <c:v>1.8222688326965001E-4</c:v>
                      </c:pt>
                      <c:pt idx="4779" formatCode="General">
                        <c:v>1.82917372783125E-4</c:v>
                      </c:pt>
                      <c:pt idx="4780" formatCode="General">
                        <c:v>1.8352236882057901E-4</c:v>
                      </c:pt>
                      <c:pt idx="4781" formatCode="General">
                        <c:v>2.1279316724173399E-4</c:v>
                      </c:pt>
                      <c:pt idx="4782" formatCode="General">
                        <c:v>1.6385664243357201E-4</c:v>
                      </c:pt>
                      <c:pt idx="4783" formatCode="General">
                        <c:v>1.74331273602975E-4</c:v>
                      </c:pt>
                      <c:pt idx="4784" formatCode="General">
                        <c:v>1.84874501665222E-4</c:v>
                      </c:pt>
                      <c:pt idx="4785" formatCode="General">
                        <c:v>1.5159686382306699E-4</c:v>
                      </c:pt>
                      <c:pt idx="4786" formatCode="General">
                        <c:v>1.9300250741578401E-4</c:v>
                      </c:pt>
                      <c:pt idx="4787" formatCode="General">
                        <c:v>1.5945417338826599E-4</c:v>
                      </c:pt>
                      <c:pt idx="4788" formatCode="General">
                        <c:v>1.32492877169542E-4</c:v>
                      </c:pt>
                      <c:pt idx="4789" formatCode="General">
                        <c:v>2.20538880765678E-4</c:v>
                      </c:pt>
                      <c:pt idx="4790" formatCode="General">
                        <c:v>1.6347161345199999E-4</c:v>
                      </c:pt>
                      <c:pt idx="4791" formatCode="General">
                        <c:v>1.5344691715318099E-4</c:v>
                      </c:pt>
                      <c:pt idx="4792" formatCode="General">
                        <c:v>1.7023545268083699E-4</c:v>
                      </c:pt>
                      <c:pt idx="4793" formatCode="General">
                        <c:v>1.7157968735279601E-4</c:v>
                      </c:pt>
                      <c:pt idx="4794" formatCode="General">
                        <c:v>1.51500975381439E-4</c:v>
                      </c:pt>
                      <c:pt idx="4795" formatCode="General">
                        <c:v>1.9188884084590099E-4</c:v>
                      </c:pt>
                      <c:pt idx="4796" formatCode="General">
                        <c:v>1.9938636584255299E-4</c:v>
                      </c:pt>
                      <c:pt idx="4797" formatCode="General">
                        <c:v>1.6518783799878101E-4</c:v>
                      </c:pt>
                      <c:pt idx="4798" formatCode="General">
                        <c:v>1.7228601121606899E-4</c:v>
                      </c:pt>
                      <c:pt idx="4799" formatCode="General">
                        <c:v>1.5448930700733999E-4</c:v>
                      </c:pt>
                      <c:pt idx="4800" formatCode="General">
                        <c:v>2.0311109698667001E-4</c:v>
                      </c:pt>
                      <c:pt idx="4801" formatCode="General">
                        <c:v>2.0811300979390999E-4</c:v>
                      </c:pt>
                      <c:pt idx="4802" formatCode="General">
                        <c:v>2.3533910787742901E-4</c:v>
                      </c:pt>
                      <c:pt idx="4803" formatCode="General">
                        <c:v>1.99723824357887E-4</c:v>
                      </c:pt>
                      <c:pt idx="4804" formatCode="General">
                        <c:v>1.6639280952441299E-4</c:v>
                      </c:pt>
                      <c:pt idx="4805" formatCode="General">
                        <c:v>1.6005620567502199E-4</c:v>
                      </c:pt>
                      <c:pt idx="4806" formatCode="General">
                        <c:v>1.5090747257110899E-4</c:v>
                      </c:pt>
                      <c:pt idx="4807" formatCode="General">
                        <c:v>1.9435383565527301E-4</c:v>
                      </c:pt>
                      <c:pt idx="4808" formatCode="General">
                        <c:v>1.8555531434365699E-4</c:v>
                      </c:pt>
                      <c:pt idx="4809" formatCode="General">
                        <c:v>1.8144782280221501E-4</c:v>
                      </c:pt>
                      <c:pt idx="4810" formatCode="General">
                        <c:v>1.9736896143068901E-4</c:v>
                      </c:pt>
                      <c:pt idx="4811" formatCode="General">
                        <c:v>1.9893671549262601E-4</c:v>
                      </c:pt>
                      <c:pt idx="4812" formatCode="General">
                        <c:v>1.7852065109725699E-4</c:v>
                      </c:pt>
                      <c:pt idx="4813" formatCode="General">
                        <c:v>2.1502855927286299E-4</c:v>
                      </c:pt>
                      <c:pt idx="4814" formatCode="General">
                        <c:v>1.9656316896532301E-4</c:v>
                      </c:pt>
                      <c:pt idx="4815" formatCode="General">
                        <c:v>1.63470853710103E-4</c:v>
                      </c:pt>
                      <c:pt idx="4816" formatCode="General">
                        <c:v>2.0444191768069701E-4</c:v>
                      </c:pt>
                      <c:pt idx="4817" formatCode="General">
                        <c:v>1.8338707891793401E-4</c:v>
                      </c:pt>
                      <c:pt idx="4818" formatCode="General">
                        <c:v>1.7507377746895099E-4</c:v>
                      </c:pt>
                      <c:pt idx="4819" formatCode="General">
                        <c:v>1.4333035801354001E-4</c:v>
                      </c:pt>
                      <c:pt idx="4820" formatCode="General">
                        <c:v>1.7635449836853599E-4</c:v>
                      </c:pt>
                      <c:pt idx="4821" formatCode="General">
                        <c:v>1.7465748718005399E-4</c:v>
                      </c:pt>
                      <c:pt idx="4822" formatCode="General">
                        <c:v>2.0988523296564199E-4</c:v>
                      </c:pt>
                      <c:pt idx="4823" formatCode="General">
                        <c:v>1.6907299414035601E-4</c:v>
                      </c:pt>
                      <c:pt idx="4824" formatCode="General">
                        <c:v>1.7620302691326699E-4</c:v>
                      </c:pt>
                      <c:pt idx="4825" formatCode="General">
                        <c:v>1.65611210084743E-4</c:v>
                      </c:pt>
                      <c:pt idx="4826" formatCode="General">
                        <c:v>1.5422193644865499E-4</c:v>
                      </c:pt>
                      <c:pt idx="4827" formatCode="General">
                        <c:v>1.91769320050145E-4</c:v>
                      </c:pt>
                      <c:pt idx="4828" formatCode="General">
                        <c:v>1.68117278268875E-4</c:v>
                      </c:pt>
                      <c:pt idx="4829" formatCode="General">
                        <c:v>1.46278878501485E-4</c:v>
                      </c:pt>
                      <c:pt idx="4830" formatCode="General">
                        <c:v>1.91021756677541E-4</c:v>
                      </c:pt>
                      <c:pt idx="4831" formatCode="General">
                        <c:v>1.6186075504336499E-4</c:v>
                      </c:pt>
                      <c:pt idx="4832" formatCode="General">
                        <c:v>2.0149371724074601E-4</c:v>
                      </c:pt>
                      <c:pt idx="4833" formatCode="General">
                        <c:v>1.9673194731378399E-4</c:v>
                      </c:pt>
                      <c:pt idx="4834" formatCode="General">
                        <c:v>1.5512493436424101E-4</c:v>
                      </c:pt>
                      <c:pt idx="4835" formatCode="General">
                        <c:v>1.7820448009213399E-4</c:v>
                      </c:pt>
                      <c:pt idx="4836" formatCode="General">
                        <c:v>2.0420272237586199E-4</c:v>
                      </c:pt>
                      <c:pt idx="4837" formatCode="General">
                        <c:v>1.81330167849226E-4</c:v>
                      </c:pt>
                      <c:pt idx="4838" formatCode="General">
                        <c:v>1.7890924129667499E-4</c:v>
                      </c:pt>
                      <c:pt idx="4839" formatCode="General">
                        <c:v>1.9495038157230901E-4</c:v>
                      </c:pt>
                      <c:pt idx="4840" formatCode="General">
                        <c:v>1.9774396265114701E-4</c:v>
                      </c:pt>
                      <c:pt idx="4841" formatCode="General">
                        <c:v>1.97458169235788E-4</c:v>
                      </c:pt>
                      <c:pt idx="4842" formatCode="General">
                        <c:v>1.8895126892774601E-4</c:v>
                      </c:pt>
                      <c:pt idx="4843" formatCode="General">
                        <c:v>1.9053258413168401E-4</c:v>
                      </c:pt>
                      <c:pt idx="4844" formatCode="General">
                        <c:v>1.7312102709903199E-4</c:v>
                      </c:pt>
                      <c:pt idx="4845" formatCode="General">
                        <c:v>2.1175535397875201E-4</c:v>
                      </c:pt>
                      <c:pt idx="4846" formatCode="General">
                        <c:v>1.23762698361573E-4</c:v>
                      </c:pt>
                      <c:pt idx="4847" formatCode="General">
                        <c:v>1.9472874764522001E-4</c:v>
                      </c:pt>
                      <c:pt idx="4848" formatCode="General">
                        <c:v>1.45481707425351E-4</c:v>
                      </c:pt>
                      <c:pt idx="4849" formatCode="General">
                        <c:v>1.91271802089798E-4</c:v>
                      </c:pt>
                      <c:pt idx="4850" formatCode="General">
                        <c:v>2.1134821152637301E-4</c:v>
                      </c:pt>
                      <c:pt idx="4851" formatCode="General">
                        <c:v>1.5141053718784099E-4</c:v>
                      </c:pt>
                      <c:pt idx="4852" formatCode="General">
                        <c:v>2.0135544914555201E-4</c:v>
                      </c:pt>
                      <c:pt idx="4853" formatCode="General">
                        <c:v>1.8299022902856999E-4</c:v>
                      </c:pt>
                      <c:pt idx="4854" formatCode="General">
                        <c:v>1.74017238555911E-4</c:v>
                      </c:pt>
                      <c:pt idx="4855" formatCode="General">
                        <c:v>1.4481241927486799E-4</c:v>
                      </c:pt>
                      <c:pt idx="4856" formatCode="General">
                        <c:v>2.14584425009187E-4</c:v>
                      </c:pt>
                      <c:pt idx="4857" formatCode="General">
                        <c:v>1.77560233315987E-4</c:v>
                      </c:pt>
                      <c:pt idx="4858" formatCode="General">
                        <c:v>1.6157569484082001E-4</c:v>
                      </c:pt>
                      <c:pt idx="4859" formatCode="General">
                        <c:v>1.9488172254085101E-4</c:v>
                      </c:pt>
                      <c:pt idx="4860" formatCode="General">
                        <c:v>1.9692487588694399E-4</c:v>
                      </c:pt>
                      <c:pt idx="4861" formatCode="General">
                        <c:v>2.31615836563561E-4</c:v>
                      </c:pt>
                      <c:pt idx="4862" formatCode="General">
                        <c:v>1.47232471992788E-4</c:v>
                      </c:pt>
                      <c:pt idx="4863" formatCode="General">
                        <c:v>2.0341282655029E-4</c:v>
                      </c:pt>
                      <c:pt idx="4864" formatCode="General">
                        <c:v>1.5647486930417899E-4</c:v>
                      </c:pt>
                      <c:pt idx="4865" formatCode="General">
                        <c:v>2.00884408038732E-4</c:v>
                      </c:pt>
                      <c:pt idx="4866" formatCode="General">
                        <c:v>2.1157757716842201E-4</c:v>
                      </c:pt>
                      <c:pt idx="4867" formatCode="General">
                        <c:v>2.0506671896443601E-4</c:v>
                      </c:pt>
                      <c:pt idx="4868" formatCode="General">
                        <c:v>2.21898151468824E-4</c:v>
                      </c:pt>
                      <c:pt idx="4869" formatCode="General">
                        <c:v>1.6698875412572001E-4</c:v>
                      </c:pt>
                      <c:pt idx="4870" formatCode="General">
                        <c:v>2.1838878524019201E-4</c:v>
                      </c:pt>
                      <c:pt idx="4871" formatCode="General">
                        <c:v>2.0516744202209701E-4</c:v>
                      </c:pt>
                      <c:pt idx="4872" formatCode="General">
                        <c:v>1.77658923815264E-4</c:v>
                      </c:pt>
                      <c:pt idx="4873" formatCode="General">
                        <c:v>1.8429524861563799E-4</c:v>
                      </c:pt>
                      <c:pt idx="4874" formatCode="General">
                        <c:v>2.0860918982102699E-4</c:v>
                      </c:pt>
                      <c:pt idx="4875" formatCode="General">
                        <c:v>2.10437060291419E-4</c:v>
                      </c:pt>
                      <c:pt idx="4876" formatCode="General">
                        <c:v>2.4846096498722E-4</c:v>
                      </c:pt>
                      <c:pt idx="4877" formatCode="General">
                        <c:v>1.77425248875732E-4</c:v>
                      </c:pt>
                      <c:pt idx="4878" formatCode="General">
                        <c:v>1.9168120564315701E-4</c:v>
                      </c:pt>
                      <c:pt idx="4879" formatCode="General">
                        <c:v>1.9954749817826999E-4</c:v>
                      </c:pt>
                      <c:pt idx="4880" formatCode="General">
                        <c:v>2.1942155551707201E-4</c:v>
                      </c:pt>
                      <c:pt idx="4881" formatCode="General">
                        <c:v>2.3034103351651401E-4</c:v>
                      </c:pt>
                      <c:pt idx="4882" formatCode="General">
                        <c:v>2.2411726048591899E-4</c:v>
                      </c:pt>
                      <c:pt idx="4883" formatCode="General">
                        <c:v>2.2322741107744801E-4</c:v>
                      </c:pt>
                      <c:pt idx="4884" formatCode="General">
                        <c:v>2.40099299806581E-4</c:v>
                      </c:pt>
                      <c:pt idx="4885" formatCode="General">
                        <c:v>1.73943250596627E-4</c:v>
                      </c:pt>
                      <c:pt idx="4886" formatCode="General">
                        <c:v>1.7797805233674401E-4</c:v>
                      </c:pt>
                      <c:pt idx="4887" formatCode="General">
                        <c:v>2.36287944257773E-4</c:v>
                      </c:pt>
                      <c:pt idx="4888" formatCode="General">
                        <c:v>2.3585701108796799E-4</c:v>
                      </c:pt>
                      <c:pt idx="4889" formatCode="General">
                        <c:v>1.9274223077148201E-4</c:v>
                      </c:pt>
                      <c:pt idx="4890" formatCode="General">
                        <c:v>2.0524077182024699E-4</c:v>
                      </c:pt>
                      <c:pt idx="4891" formatCode="General">
                        <c:v>2.4019980935033E-4</c:v>
                      </c:pt>
                      <c:pt idx="4892" formatCode="General">
                        <c:v>1.6919728062444301E-4</c:v>
                      </c:pt>
                      <c:pt idx="4893" formatCode="General">
                        <c:v>1.55101774898008E-4</c:v>
                      </c:pt>
                      <c:pt idx="4894" formatCode="General">
                        <c:v>1.99614181249012E-4</c:v>
                      </c:pt>
                      <c:pt idx="4895" formatCode="General">
                        <c:v>1.81584742955179E-4</c:v>
                      </c:pt>
                      <c:pt idx="4896" formatCode="General">
                        <c:v>2.0466970010021799E-4</c:v>
                      </c:pt>
                      <c:pt idx="4897" formatCode="General">
                        <c:v>2.19809804228428E-4</c:v>
                      </c:pt>
                      <c:pt idx="4898" formatCode="General">
                        <c:v>2.2711309666713901E-4</c:v>
                      </c:pt>
                      <c:pt idx="4899" formatCode="General">
                        <c:v>2.44601001516246E-4</c:v>
                      </c:pt>
                      <c:pt idx="4900" formatCode="General">
                        <c:v>2.1542822961253399E-4</c:v>
                      </c:pt>
                      <c:pt idx="4901" formatCode="General">
                        <c:v>2.2572068567699901E-4</c:v>
                      </c:pt>
                      <c:pt idx="4902" formatCode="General">
                        <c:v>2.2789699227779999E-4</c:v>
                      </c:pt>
                      <c:pt idx="4903" formatCode="General">
                        <c:v>2.1408706680826201E-4</c:v>
                      </c:pt>
                      <c:pt idx="4904" formatCode="General">
                        <c:v>2.24039007368462E-4</c:v>
                      </c:pt>
                      <c:pt idx="4905" formatCode="General">
                        <c:v>2.29566001614062E-4</c:v>
                      </c:pt>
                      <c:pt idx="4906" formatCode="General">
                        <c:v>2.19000311095187E-4</c:v>
                      </c:pt>
                      <c:pt idx="4907" formatCode="General">
                        <c:v>2.3213330133997799E-4</c:v>
                      </c:pt>
                      <c:pt idx="4908" formatCode="General">
                        <c:v>2.2172791102900699E-4</c:v>
                      </c:pt>
                      <c:pt idx="4909" formatCode="General">
                        <c:v>2.28499814814602E-4</c:v>
                      </c:pt>
                      <c:pt idx="4910" formatCode="General">
                        <c:v>1.9445673138803501E-4</c:v>
                      </c:pt>
                      <c:pt idx="4911" formatCode="General">
                        <c:v>1.9491211660684399E-4</c:v>
                      </c:pt>
                      <c:pt idx="4912" formatCode="General">
                        <c:v>2.3419781569645399E-4</c:v>
                      </c:pt>
                      <c:pt idx="4913" formatCode="General">
                        <c:v>2.0416731506759999E-4</c:v>
                      </c:pt>
                      <c:pt idx="4914" formatCode="General">
                        <c:v>2.2010746296040001E-4</c:v>
                      </c:pt>
                      <c:pt idx="4915" formatCode="General">
                        <c:v>2.03338219332939E-4</c:v>
                      </c:pt>
                      <c:pt idx="4916" formatCode="General">
                        <c:v>2.06411806638637E-4</c:v>
                      </c:pt>
                      <c:pt idx="4917" formatCode="General">
                        <c:v>1.9213398691663599E-4</c:v>
                      </c:pt>
                      <c:pt idx="4918" formatCode="General">
                        <c:v>2.1726061871875401E-4</c:v>
                      </c:pt>
                      <c:pt idx="4919" formatCode="General">
                        <c:v>1.9287615899537199E-4</c:v>
                      </c:pt>
                      <c:pt idx="4920" formatCode="General">
                        <c:v>2.1660186695722001E-4</c:v>
                      </c:pt>
                      <c:pt idx="4921" formatCode="General">
                        <c:v>1.9880945026984199E-4</c:v>
                      </c:pt>
                      <c:pt idx="4922" formatCode="General">
                        <c:v>2.1168081578324299E-4</c:v>
                      </c:pt>
                      <c:pt idx="4923" formatCode="General">
                        <c:v>2.1242291086134201E-4</c:v>
                      </c:pt>
                      <c:pt idx="4924" formatCode="General">
                        <c:v>2.1609636007607701E-4</c:v>
                      </c:pt>
                      <c:pt idx="4925" formatCode="General">
                        <c:v>2.32009714533066E-4</c:v>
                      </c:pt>
                      <c:pt idx="4926" formatCode="General">
                        <c:v>2.5885718478416001E-4</c:v>
                      </c:pt>
                      <c:pt idx="4927" formatCode="General">
                        <c:v>2.1687043602795401E-4</c:v>
                      </c:pt>
                      <c:pt idx="4928" formatCode="General">
                        <c:v>2.1442099519925701E-4</c:v>
                      </c:pt>
                      <c:pt idx="4929" formatCode="General">
                        <c:v>2.4003818041929201E-4</c:v>
                      </c:pt>
                      <c:pt idx="4930" formatCode="General">
                        <c:v>2.1552147797846501E-4</c:v>
                      </c:pt>
                      <c:pt idx="4931" formatCode="General">
                        <c:v>2.4949861811782202E-4</c:v>
                      </c:pt>
                      <c:pt idx="4932" formatCode="General">
                        <c:v>2.0426417238409599E-4</c:v>
                      </c:pt>
                      <c:pt idx="4933" formatCode="General">
                        <c:v>2.29695987594454E-4</c:v>
                      </c:pt>
                      <c:pt idx="4934" formatCode="General">
                        <c:v>1.9245209767473001E-4</c:v>
                      </c:pt>
                      <c:pt idx="4935" formatCode="General">
                        <c:v>2.0047937346044799E-4</c:v>
                      </c:pt>
                      <c:pt idx="4936" formatCode="General">
                        <c:v>2.1230898059421301E-4</c:v>
                      </c:pt>
                      <c:pt idx="4937" formatCode="General">
                        <c:v>2.2271500362659901E-4</c:v>
                      </c:pt>
                      <c:pt idx="4938" formatCode="General">
                        <c:v>2.02684134550795E-4</c:v>
                      </c:pt>
                      <c:pt idx="4939" formatCode="General">
                        <c:v>1.62173180892181E-4</c:v>
                      </c:pt>
                      <c:pt idx="4940" formatCode="General">
                        <c:v>1.9289793996898501E-4</c:v>
                      </c:pt>
                      <c:pt idx="4941" formatCode="General">
                        <c:v>2.1024328861550699E-4</c:v>
                      </c:pt>
                      <c:pt idx="4942" formatCode="General">
                        <c:v>1.6990622074289E-4</c:v>
                      </c:pt>
                      <c:pt idx="4943" formatCode="General">
                        <c:v>2.18373658490105E-4</c:v>
                      </c:pt>
                      <c:pt idx="4944" formatCode="General">
                        <c:v>2.2682263631105799E-4</c:v>
                      </c:pt>
                      <c:pt idx="4945" formatCode="General">
                        <c:v>1.8755624004339E-4</c:v>
                      </c:pt>
                      <c:pt idx="4946" formatCode="General">
                        <c:v>1.87406777371001E-4</c:v>
                      </c:pt>
                      <c:pt idx="4947" formatCode="General">
                        <c:v>1.8080600889839999E-4</c:v>
                      </c:pt>
                      <c:pt idx="4948" formatCode="General">
                        <c:v>2.0065619331178001E-4</c:v>
                      </c:pt>
                      <c:pt idx="4949" formatCode="General">
                        <c:v>2.10215802146557E-4</c:v>
                      </c:pt>
                      <c:pt idx="4950" formatCode="General">
                        <c:v>2.32793717470634E-4</c:v>
                      </c:pt>
                      <c:pt idx="4951" formatCode="General">
                        <c:v>1.94299270742875E-4</c:v>
                      </c:pt>
                      <c:pt idx="4952" formatCode="General">
                        <c:v>2.1076359526432301E-4</c:v>
                      </c:pt>
                      <c:pt idx="4953" formatCode="General">
                        <c:v>2.21001714891991E-4</c:v>
                      </c:pt>
                      <c:pt idx="4954" formatCode="General">
                        <c:v>1.8455071218354999E-4</c:v>
                      </c:pt>
                      <c:pt idx="4955" formatCode="General">
                        <c:v>2.34419050704325E-4</c:v>
                      </c:pt>
                      <c:pt idx="4956" formatCode="General">
                        <c:v>1.91383219948256E-4</c:v>
                      </c:pt>
                      <c:pt idx="4957" formatCode="General">
                        <c:v>2.0347955628352701E-4</c:v>
                      </c:pt>
                      <c:pt idx="4958" formatCode="General">
                        <c:v>2.2941584960565101E-4</c:v>
                      </c:pt>
                      <c:pt idx="4959" formatCode="General">
                        <c:v>1.9135428968997001E-4</c:v>
                      </c:pt>
                      <c:pt idx="4960" formatCode="General">
                        <c:v>1.8791079860803401E-4</c:v>
                      </c:pt>
                      <c:pt idx="4961" formatCode="General">
                        <c:v>1.83382846287863E-4</c:v>
                      </c:pt>
                      <c:pt idx="4962" formatCode="General">
                        <c:v>2.0291192878393199E-4</c:v>
                      </c:pt>
                      <c:pt idx="4963" formatCode="General">
                        <c:v>1.96114794599332E-4</c:v>
                      </c:pt>
                      <c:pt idx="4964" formatCode="General">
                        <c:v>1.67510793189161E-4</c:v>
                      </c:pt>
                      <c:pt idx="4965" formatCode="General">
                        <c:v>1.7542152370061999E-4</c:v>
                      </c:pt>
                      <c:pt idx="4966" formatCode="General">
                        <c:v>2.1690137285597299E-4</c:v>
                      </c:pt>
                      <c:pt idx="4967" formatCode="General">
                        <c:v>2.18145361576805E-4</c:v>
                      </c:pt>
                      <c:pt idx="4968" formatCode="General">
                        <c:v>2.0844753027028499E-4</c:v>
                      </c:pt>
                      <c:pt idx="4969" formatCode="General">
                        <c:v>2.1346919251532501E-4</c:v>
                      </c:pt>
                      <c:pt idx="4970" formatCode="General">
                        <c:v>2.0974207369342499E-4</c:v>
                      </c:pt>
                      <c:pt idx="4971" formatCode="General">
                        <c:v>2.1619592935242401E-4</c:v>
                      </c:pt>
                      <c:pt idx="4972" formatCode="General">
                        <c:v>2.14489418733757E-4</c:v>
                      </c:pt>
                      <c:pt idx="4973" formatCode="General">
                        <c:v>1.96902639783626E-4</c:v>
                      </c:pt>
                      <c:pt idx="4974" formatCode="General">
                        <c:v>1.7936345318675799E-4</c:v>
                      </c:pt>
                      <c:pt idx="4975" formatCode="General">
                        <c:v>2.1679739827729701E-4</c:v>
                      </c:pt>
                      <c:pt idx="4976" formatCode="General">
                        <c:v>2.34305536831674E-4</c:v>
                      </c:pt>
                      <c:pt idx="4977" formatCode="General">
                        <c:v>1.98942855759289E-4</c:v>
                      </c:pt>
                      <c:pt idx="4978" formatCode="General">
                        <c:v>2.3956243963164001E-4</c:v>
                      </c:pt>
                      <c:pt idx="4979" formatCode="General">
                        <c:v>2.0181321900893001E-4</c:v>
                      </c:pt>
                      <c:pt idx="4980" formatCode="General">
                        <c:v>1.9125135217897601E-4</c:v>
                      </c:pt>
                      <c:pt idx="4981" formatCode="General">
                        <c:v>2.4086530202755899E-4</c:v>
                      </c:pt>
                      <c:pt idx="4982" formatCode="General">
                        <c:v>1.9419181132777501E-4</c:v>
                      </c:pt>
                      <c:pt idx="4983" formatCode="General">
                        <c:v>2.37368727281903E-4</c:v>
                      </c:pt>
                      <c:pt idx="4984" formatCode="General">
                        <c:v>2.35933048766199E-4</c:v>
                      </c:pt>
                      <c:pt idx="4985" formatCode="General">
                        <c:v>2.0265619270620899E-4</c:v>
                      </c:pt>
                      <c:pt idx="4986" formatCode="General">
                        <c:v>2.18425469258964E-4</c:v>
                      </c:pt>
                      <c:pt idx="4987" formatCode="General">
                        <c:v>2.2188958407675399E-4</c:v>
                      </c:pt>
                      <c:pt idx="4988" formatCode="General">
                        <c:v>2.2171680873701101E-4</c:v>
                      </c:pt>
                      <c:pt idx="4989" formatCode="General">
                        <c:v>2.22735279561046E-4</c:v>
                      </c:pt>
                      <c:pt idx="4990" formatCode="General">
                        <c:v>2.1860770993936099E-4</c:v>
                      </c:pt>
                      <c:pt idx="4991" formatCode="General">
                        <c:v>2.07503840146687E-4</c:v>
                      </c:pt>
                      <c:pt idx="4992" formatCode="General">
                        <c:v>2.42898272341985E-4</c:v>
                      </c:pt>
                      <c:pt idx="4993" formatCode="General">
                        <c:v>2.6443175241485202E-4</c:v>
                      </c:pt>
                      <c:pt idx="4994" formatCode="General">
                        <c:v>2.15432046740407E-4</c:v>
                      </c:pt>
                      <c:pt idx="4995" formatCode="General">
                        <c:v>2.22038607121387E-4</c:v>
                      </c:pt>
                      <c:pt idx="4996" formatCode="General">
                        <c:v>2.0427078389265301E-4</c:v>
                      </c:pt>
                      <c:pt idx="4997" formatCode="General">
                        <c:v>2.2359987775696501E-4</c:v>
                      </c:pt>
                      <c:pt idx="4998" formatCode="General">
                        <c:v>2.4290767939832899E-4</c:v>
                      </c:pt>
                      <c:pt idx="4999" formatCode="General">
                        <c:v>2.17175450949643E-4</c:v>
                      </c:pt>
                    </c:numCache>
                  </c:numRef>
                </c:yVal>
                <c:smooth val="0"/>
                <c:extLst xmlns:c15="http://schemas.microsoft.com/office/drawing/2012/chart">
                  <c:ext xmlns:c16="http://schemas.microsoft.com/office/drawing/2014/chart" uri="{C3380CC4-5D6E-409C-BE32-E72D297353CC}">
                    <c16:uniqueId val="{0000000E-6CA2-403F-831A-89DD832BC2E4}"/>
                  </c:ext>
                </c:extLst>
              </c15:ser>
            </c15:filteredScatterSeries>
            <c15:filteredScatterSeries>
              <c15:ser>
                <c:idx val="9"/>
                <c:order val="11"/>
                <c:tx>
                  <c:v>1170-down</c:v>
                </c:tx>
                <c:spPr>
                  <a:ln w="19050" cap="rnd">
                    <a:solidFill>
                      <a:schemeClr val="bg2">
                        <a:lumMod val="50000"/>
                      </a:schemeClr>
                    </a:solidFill>
                    <a:round/>
                  </a:ln>
                  <a:effectLst/>
                </c:spPr>
                <c:marker>
                  <c:symbol val="none"/>
                </c:marker>
                <c:x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data_Loop!$CL$13:$CL$1300</c15:sqref>
                        </c15:formulaRef>
                      </c:ext>
                    </c:extLst>
                    <c:numCache>
                      <c:formatCode>General</c:formatCode>
                      <c:ptCount val="1288"/>
                      <c:pt idx="0">
                        <c:v>1000.00458984375</c:v>
                      </c:pt>
                      <c:pt idx="1">
                        <c:v>999.63896484375005</c:v>
                      </c:pt>
                      <c:pt idx="2">
                        <c:v>998.99765624999998</c:v>
                      </c:pt>
                      <c:pt idx="3">
                        <c:v>997.67011718749995</c:v>
                      </c:pt>
                      <c:pt idx="4">
                        <c:v>996.20747070312495</c:v>
                      </c:pt>
                      <c:pt idx="5">
                        <c:v>994.71821289062495</c:v>
                      </c:pt>
                      <c:pt idx="6">
                        <c:v>993.22915039062502</c:v>
                      </c:pt>
                      <c:pt idx="7">
                        <c:v>991.70419921874998</c:v>
                      </c:pt>
                      <c:pt idx="8">
                        <c:v>990.16889648437495</c:v>
                      </c:pt>
                      <c:pt idx="9">
                        <c:v>988.68886718750002</c:v>
                      </c:pt>
                      <c:pt idx="10">
                        <c:v>987.19624023437495</c:v>
                      </c:pt>
                      <c:pt idx="11">
                        <c:v>985.66469726562502</c:v>
                      </c:pt>
                      <c:pt idx="12">
                        <c:v>984.18974609375005</c:v>
                      </c:pt>
                      <c:pt idx="13">
                        <c:v>982.72861328124998</c:v>
                      </c:pt>
                      <c:pt idx="14">
                        <c:v>981.24736328125005</c:v>
                      </c:pt>
                      <c:pt idx="15">
                        <c:v>979.73969726562495</c:v>
                      </c:pt>
                      <c:pt idx="16">
                        <c:v>978.20561523437505</c:v>
                      </c:pt>
                      <c:pt idx="17">
                        <c:v>976.64384765625005</c:v>
                      </c:pt>
                      <c:pt idx="18">
                        <c:v>975.16132812499995</c:v>
                      </c:pt>
                      <c:pt idx="19">
                        <c:v>973.74169921875</c:v>
                      </c:pt>
                      <c:pt idx="20">
                        <c:v>972.23779296875</c:v>
                      </c:pt>
                      <c:pt idx="21">
                        <c:v>970.63457031250005</c:v>
                      </c:pt>
                      <c:pt idx="22">
                        <c:v>969.14580078125005</c:v>
                      </c:pt>
                      <c:pt idx="23">
                        <c:v>967.74628906249995</c:v>
                      </c:pt>
                      <c:pt idx="24">
                        <c:v>966.24741210937498</c:v>
                      </c:pt>
                      <c:pt idx="25">
                        <c:v>964.69951171875005</c:v>
                      </c:pt>
                      <c:pt idx="26">
                        <c:v>963.21323242187498</c:v>
                      </c:pt>
                      <c:pt idx="27">
                        <c:v>961.70556640625</c:v>
                      </c:pt>
                      <c:pt idx="28">
                        <c:v>960.16645507812495</c:v>
                      </c:pt>
                      <c:pt idx="29">
                        <c:v>958.731689453125</c:v>
                      </c:pt>
                      <c:pt idx="30">
                        <c:v>957.27182617187498</c:v>
                      </c:pt>
                      <c:pt idx="31">
                        <c:v>955.771728515625</c:v>
                      </c:pt>
                      <c:pt idx="32">
                        <c:v>954.25146484375</c:v>
                      </c:pt>
                      <c:pt idx="33">
                        <c:v>952.69980468749998</c:v>
                      </c:pt>
                      <c:pt idx="34">
                        <c:v>951.10288085937498</c:v>
                      </c:pt>
                      <c:pt idx="35">
                        <c:v>949.65556640625005</c:v>
                      </c:pt>
                      <c:pt idx="36">
                        <c:v>948.25605468749995</c:v>
                      </c:pt>
                      <c:pt idx="37">
                        <c:v>946.72319335937505</c:v>
                      </c:pt>
                      <c:pt idx="38">
                        <c:v>945.19663085937498</c:v>
                      </c:pt>
                      <c:pt idx="39">
                        <c:v>943.70664062499998</c:v>
                      </c:pt>
                      <c:pt idx="40">
                        <c:v>942.20903320312505</c:v>
                      </c:pt>
                      <c:pt idx="41">
                        <c:v>940.712646484375</c:v>
                      </c:pt>
                      <c:pt idx="42">
                        <c:v>939.24521484374998</c:v>
                      </c:pt>
                      <c:pt idx="43">
                        <c:v>937.76645507812498</c:v>
                      </c:pt>
                      <c:pt idx="44">
                        <c:v>936.22988281250002</c:v>
                      </c:pt>
                      <c:pt idx="45">
                        <c:v>934.69580078125</c:v>
                      </c:pt>
                      <c:pt idx="46">
                        <c:v>933.18183593749995</c:v>
                      </c:pt>
                      <c:pt idx="47">
                        <c:v>931.70058593750002</c:v>
                      </c:pt>
                      <c:pt idx="48">
                        <c:v>930.25332031250002</c:v>
                      </c:pt>
                      <c:pt idx="49">
                        <c:v>928.73310546874995</c:v>
                      </c:pt>
                      <c:pt idx="50">
                        <c:v>927.231689453125</c:v>
                      </c:pt>
                      <c:pt idx="51">
                        <c:v>925.7529296875</c:v>
                      </c:pt>
                      <c:pt idx="52">
                        <c:v>924.26665039062505</c:v>
                      </c:pt>
                      <c:pt idx="53">
                        <c:v>922.77534179687495</c:v>
                      </c:pt>
                      <c:pt idx="54">
                        <c:v>921.28657226562495</c:v>
                      </c:pt>
                      <c:pt idx="55">
                        <c:v>919.7587890625</c:v>
                      </c:pt>
                      <c:pt idx="56">
                        <c:v>918.24609375</c:v>
                      </c:pt>
                      <c:pt idx="57">
                        <c:v>916.79248046875</c:v>
                      </c:pt>
                      <c:pt idx="58">
                        <c:v>915.30488281249995</c:v>
                      </c:pt>
                      <c:pt idx="59">
                        <c:v>913.78466796875</c:v>
                      </c:pt>
                      <c:pt idx="60">
                        <c:v>912.18144531250005</c:v>
                      </c:pt>
                      <c:pt idx="61">
                        <c:v>910.66118164062505</c:v>
                      </c:pt>
                      <c:pt idx="62">
                        <c:v>909.16362304687505</c:v>
                      </c:pt>
                      <c:pt idx="63">
                        <c:v>907.68740234375002</c:v>
                      </c:pt>
                      <c:pt idx="64">
                        <c:v>906.24384765624995</c:v>
                      </c:pt>
                      <c:pt idx="65">
                        <c:v>904.70097656250005</c:v>
                      </c:pt>
                      <c:pt idx="66">
                        <c:v>903.25239257812495</c:v>
                      </c:pt>
                      <c:pt idx="67">
                        <c:v>901.72084960937502</c:v>
                      </c:pt>
                      <c:pt idx="68">
                        <c:v>900.11259765625005</c:v>
                      </c:pt>
                      <c:pt idx="69">
                        <c:v>898.706787109375</c:v>
                      </c:pt>
                      <c:pt idx="70">
                        <c:v>897.29970703125002</c:v>
                      </c:pt>
                      <c:pt idx="71">
                        <c:v>895.78447265625005</c:v>
                      </c:pt>
                      <c:pt idx="72">
                        <c:v>894.23906250000005</c:v>
                      </c:pt>
                      <c:pt idx="73">
                        <c:v>892.732666015625</c:v>
                      </c:pt>
                      <c:pt idx="74">
                        <c:v>891.30673828124998</c:v>
                      </c:pt>
                      <c:pt idx="75">
                        <c:v>889.80659179687495</c:v>
                      </c:pt>
                      <c:pt idx="76">
                        <c:v>888.30903320312495</c:v>
                      </c:pt>
                      <c:pt idx="77">
                        <c:v>886.69575195312495</c:v>
                      </c:pt>
                      <c:pt idx="78">
                        <c:v>885.14404296875</c:v>
                      </c:pt>
                      <c:pt idx="79">
                        <c:v>883.79482421875002</c:v>
                      </c:pt>
                      <c:pt idx="80">
                        <c:v>882.34628906249998</c:v>
                      </c:pt>
                      <c:pt idx="81">
                        <c:v>880.81728515625002</c:v>
                      </c:pt>
                      <c:pt idx="82">
                        <c:v>879.30961914062505</c:v>
                      </c:pt>
                      <c:pt idx="83">
                        <c:v>877.70131835937502</c:v>
                      </c:pt>
                      <c:pt idx="84">
                        <c:v>876.14208984375</c:v>
                      </c:pt>
                      <c:pt idx="85">
                        <c:v>874.79038085937498</c:v>
                      </c:pt>
                      <c:pt idx="86">
                        <c:v>873.34052734374995</c:v>
                      </c:pt>
                      <c:pt idx="87">
                        <c:v>871.81650390624998</c:v>
                      </c:pt>
                      <c:pt idx="88">
                        <c:v>870.31513671874995</c:v>
                      </c:pt>
                      <c:pt idx="89">
                        <c:v>868.78862304687505</c:v>
                      </c:pt>
                      <c:pt idx="90">
                        <c:v>867.21806640625005</c:v>
                      </c:pt>
                      <c:pt idx="91">
                        <c:v>865.73173828125005</c:v>
                      </c:pt>
                      <c:pt idx="92">
                        <c:v>864.32470703125</c:v>
                      </c:pt>
                      <c:pt idx="93">
                        <c:v>862.82084960937505</c:v>
                      </c:pt>
                      <c:pt idx="94">
                        <c:v>861.31821289062498</c:v>
                      </c:pt>
                      <c:pt idx="95">
                        <c:v>859.80551757812498</c:v>
                      </c:pt>
                      <c:pt idx="96">
                        <c:v>858.25761718750005</c:v>
                      </c:pt>
                      <c:pt idx="97">
                        <c:v>856.77382812500002</c:v>
                      </c:pt>
                      <c:pt idx="98">
                        <c:v>855.33652343749998</c:v>
                      </c:pt>
                      <c:pt idx="99">
                        <c:v>853.82758789062495</c:v>
                      </c:pt>
                      <c:pt idx="100">
                        <c:v>852.31367187499995</c:v>
                      </c:pt>
                      <c:pt idx="101">
                        <c:v>850.81733398437495</c:v>
                      </c:pt>
                      <c:pt idx="102">
                        <c:v>849.28579101562502</c:v>
                      </c:pt>
                      <c:pt idx="103">
                        <c:v>847.75795898437502</c:v>
                      </c:pt>
                      <c:pt idx="104">
                        <c:v>846.240234375</c:v>
                      </c:pt>
                      <c:pt idx="105">
                        <c:v>844.75146484375</c:v>
                      </c:pt>
                      <c:pt idx="106">
                        <c:v>843.296630859375</c:v>
                      </c:pt>
                      <c:pt idx="107">
                        <c:v>841.84052734374995</c:v>
                      </c:pt>
                      <c:pt idx="108">
                        <c:v>840.34165039062498</c:v>
                      </c:pt>
                      <c:pt idx="109">
                        <c:v>838.81635742187495</c:v>
                      </c:pt>
                      <c:pt idx="110">
                        <c:v>837.313720703125</c:v>
                      </c:pt>
                      <c:pt idx="111">
                        <c:v>835.80229492187505</c:v>
                      </c:pt>
                      <c:pt idx="112">
                        <c:v>834.30214843750002</c:v>
                      </c:pt>
                      <c:pt idx="113">
                        <c:v>832.85610351562502</c:v>
                      </c:pt>
                      <c:pt idx="114">
                        <c:v>831.33461914062502</c:v>
                      </c:pt>
                      <c:pt idx="115">
                        <c:v>829.82192382812502</c:v>
                      </c:pt>
                      <c:pt idx="116">
                        <c:v>828.34819335937505</c:v>
                      </c:pt>
                      <c:pt idx="117">
                        <c:v>826.84931640624995</c:v>
                      </c:pt>
                      <c:pt idx="118">
                        <c:v>825.28510742187495</c:v>
                      </c:pt>
                      <c:pt idx="119">
                        <c:v>823.78500976562498</c:v>
                      </c:pt>
                      <c:pt idx="120">
                        <c:v>822.34145507812502</c:v>
                      </c:pt>
                      <c:pt idx="121">
                        <c:v>820.84384765624998</c:v>
                      </c:pt>
                      <c:pt idx="122">
                        <c:v>819.38144531249998</c:v>
                      </c:pt>
                      <c:pt idx="123">
                        <c:v>817.829760742188</c:v>
                      </c:pt>
                      <c:pt idx="124">
                        <c:v>816.26047363281293</c:v>
                      </c:pt>
                      <c:pt idx="125">
                        <c:v>814.81945800781205</c:v>
                      </c:pt>
                      <c:pt idx="126">
                        <c:v>813.29294433593793</c:v>
                      </c:pt>
                      <c:pt idx="127">
                        <c:v>811.71862792968795</c:v>
                      </c:pt>
                      <c:pt idx="128">
                        <c:v>810.29770507812498</c:v>
                      </c:pt>
                      <c:pt idx="129">
                        <c:v>808.82399902343707</c:v>
                      </c:pt>
                      <c:pt idx="130">
                        <c:v>807.24716796874998</c:v>
                      </c:pt>
                      <c:pt idx="131">
                        <c:v>805.78601074218795</c:v>
                      </c:pt>
                      <c:pt idx="132">
                        <c:v>804.36892089843798</c:v>
                      </c:pt>
                      <c:pt idx="133">
                        <c:v>802.84868164062505</c:v>
                      </c:pt>
                      <c:pt idx="134">
                        <c:v>801.33598632812505</c:v>
                      </c:pt>
                      <c:pt idx="135">
                        <c:v>799.87485351562498</c:v>
                      </c:pt>
                      <c:pt idx="136">
                        <c:v>798.349536132813</c:v>
                      </c:pt>
                      <c:pt idx="137">
                        <c:v>796.82802734375002</c:v>
                      </c:pt>
                      <c:pt idx="138">
                        <c:v>795.375732421875</c:v>
                      </c:pt>
                      <c:pt idx="139">
                        <c:v>793.85175781249995</c:v>
                      </c:pt>
                      <c:pt idx="140">
                        <c:v>792.32143554687502</c:v>
                      </c:pt>
                      <c:pt idx="141">
                        <c:v>790.86030273437495</c:v>
                      </c:pt>
                      <c:pt idx="142">
                        <c:v>789.35893554687505</c:v>
                      </c:pt>
                      <c:pt idx="143">
                        <c:v>787.76953125</c:v>
                      </c:pt>
                      <c:pt idx="144">
                        <c:v>786.29707031249995</c:v>
                      </c:pt>
                      <c:pt idx="145">
                        <c:v>784.88620605468702</c:v>
                      </c:pt>
                      <c:pt idx="146">
                        <c:v>783.37351074218793</c:v>
                      </c:pt>
                      <c:pt idx="147">
                        <c:v>781.87717285156202</c:v>
                      </c:pt>
                      <c:pt idx="148">
                        <c:v>780.40344238281295</c:v>
                      </c:pt>
                      <c:pt idx="149">
                        <c:v>778.92343749999998</c:v>
                      </c:pt>
                      <c:pt idx="150">
                        <c:v>777.41955566406205</c:v>
                      </c:pt>
                      <c:pt idx="151">
                        <c:v>775.91062011718702</c:v>
                      </c:pt>
                      <c:pt idx="152">
                        <c:v>774.326245117187</c:v>
                      </c:pt>
                      <c:pt idx="153">
                        <c:v>772.72426757812502</c:v>
                      </c:pt>
                      <c:pt idx="154">
                        <c:v>771.25686035156207</c:v>
                      </c:pt>
                      <c:pt idx="155">
                        <c:v>769.81459960937502</c:v>
                      </c:pt>
                      <c:pt idx="156">
                        <c:v>768.361010742188</c:v>
                      </c:pt>
                      <c:pt idx="157">
                        <c:v>766.88979492187502</c:v>
                      </c:pt>
                      <c:pt idx="158">
                        <c:v>765.31545410156207</c:v>
                      </c:pt>
                      <c:pt idx="159">
                        <c:v>763.81533203125002</c:v>
                      </c:pt>
                      <c:pt idx="160">
                        <c:v>762.37055664062495</c:v>
                      </c:pt>
                      <c:pt idx="161">
                        <c:v>760.80129394531298</c:v>
                      </c:pt>
                      <c:pt idx="162">
                        <c:v>759.316235351562</c:v>
                      </c:pt>
                      <c:pt idx="163">
                        <c:v>757.88779296874998</c:v>
                      </c:pt>
                      <c:pt idx="164">
                        <c:v>756.380126953125</c:v>
                      </c:pt>
                      <c:pt idx="165">
                        <c:v>754.88881835937502</c:v>
                      </c:pt>
                      <c:pt idx="166">
                        <c:v>753.32080078125</c:v>
                      </c:pt>
                      <c:pt idx="167">
                        <c:v>751.727612304687</c:v>
                      </c:pt>
                      <c:pt idx="168">
                        <c:v>750.23251953124998</c:v>
                      </c:pt>
                      <c:pt idx="169">
                        <c:v>748.83676757812498</c:v>
                      </c:pt>
                      <c:pt idx="170">
                        <c:v>747.412109375</c:v>
                      </c:pt>
                      <c:pt idx="171">
                        <c:v>745.85666503906293</c:v>
                      </c:pt>
                      <c:pt idx="172">
                        <c:v>744.32763671875</c:v>
                      </c:pt>
                      <c:pt idx="173">
                        <c:v>742.86650390625005</c:v>
                      </c:pt>
                      <c:pt idx="174">
                        <c:v>741.37141113281291</c:v>
                      </c:pt>
                      <c:pt idx="175">
                        <c:v>739.90773925781207</c:v>
                      </c:pt>
                      <c:pt idx="176">
                        <c:v>738.39880371093705</c:v>
                      </c:pt>
                      <c:pt idx="177">
                        <c:v>736.84460449218795</c:v>
                      </c:pt>
                      <c:pt idx="178">
                        <c:v>735.34575195312505</c:v>
                      </c:pt>
                      <c:pt idx="179">
                        <c:v>733.84816894531298</c:v>
                      </c:pt>
                      <c:pt idx="180">
                        <c:v>732.36943359375005</c:v>
                      </c:pt>
                      <c:pt idx="181">
                        <c:v>730.922119140625</c:v>
                      </c:pt>
                      <c:pt idx="182">
                        <c:v>729.40061035156202</c:v>
                      </c:pt>
                      <c:pt idx="183">
                        <c:v>727.83510742187502</c:v>
                      </c:pt>
                      <c:pt idx="184">
                        <c:v>726.386547851562</c:v>
                      </c:pt>
                      <c:pt idx="185">
                        <c:v>724.936694335938</c:v>
                      </c:pt>
                      <c:pt idx="186">
                        <c:v>723.34980468749995</c:v>
                      </c:pt>
                      <c:pt idx="187">
                        <c:v>721.840893554687</c:v>
                      </c:pt>
                      <c:pt idx="188">
                        <c:v>720.42377929687495</c:v>
                      </c:pt>
                      <c:pt idx="189">
                        <c:v>718.929931640625</c:v>
                      </c:pt>
                      <c:pt idx="190">
                        <c:v>717.42097167968791</c:v>
                      </c:pt>
                      <c:pt idx="191">
                        <c:v>715.88188476562505</c:v>
                      </c:pt>
                      <c:pt idx="192">
                        <c:v>714.38051757812502</c:v>
                      </c:pt>
                      <c:pt idx="193">
                        <c:v>712.91938476562495</c:v>
                      </c:pt>
                      <c:pt idx="194">
                        <c:v>711.449462890625</c:v>
                      </c:pt>
                      <c:pt idx="195">
                        <c:v>709.95939941406209</c:v>
                      </c:pt>
                      <c:pt idx="196">
                        <c:v>708.45673828124995</c:v>
                      </c:pt>
                      <c:pt idx="197">
                        <c:v>706.94155273437502</c:v>
                      </c:pt>
                      <c:pt idx="198">
                        <c:v>705.4150390625</c:v>
                      </c:pt>
                      <c:pt idx="199">
                        <c:v>703.89855957031205</c:v>
                      </c:pt>
                      <c:pt idx="200">
                        <c:v>702.37832031250002</c:v>
                      </c:pt>
                      <c:pt idx="201">
                        <c:v>700.928466796875</c:v>
                      </c:pt>
                      <c:pt idx="202">
                        <c:v>699.43964843749995</c:v>
                      </c:pt>
                      <c:pt idx="203">
                        <c:v>697.82888183593798</c:v>
                      </c:pt>
                      <c:pt idx="204">
                        <c:v>696.36398925781202</c:v>
                      </c:pt>
                      <c:pt idx="205">
                        <c:v>694.95693359375002</c:v>
                      </c:pt>
                      <c:pt idx="206">
                        <c:v>693.42661132812498</c:v>
                      </c:pt>
                      <c:pt idx="207">
                        <c:v>691.91770019531293</c:v>
                      </c:pt>
                      <c:pt idx="208">
                        <c:v>690.46286621093702</c:v>
                      </c:pt>
                      <c:pt idx="209">
                        <c:v>688.95895996093702</c:v>
                      </c:pt>
                      <c:pt idx="210">
                        <c:v>687.461352539063</c:v>
                      </c:pt>
                      <c:pt idx="211">
                        <c:v>685.98889160156205</c:v>
                      </c:pt>
                      <c:pt idx="212">
                        <c:v>684.42587890624998</c:v>
                      </c:pt>
                      <c:pt idx="213">
                        <c:v>682.90061035156202</c:v>
                      </c:pt>
                      <c:pt idx="214">
                        <c:v>681.46462402343707</c:v>
                      </c:pt>
                      <c:pt idx="215">
                        <c:v>679.89157714843793</c:v>
                      </c:pt>
                      <c:pt idx="216">
                        <c:v>678.220458984375</c:v>
                      </c:pt>
                      <c:pt idx="217">
                        <c:v>676.76560058593793</c:v>
                      </c:pt>
                      <c:pt idx="218">
                        <c:v>675.30068359375002</c:v>
                      </c:pt>
                      <c:pt idx="219">
                        <c:v>673.70878906250005</c:v>
                      </c:pt>
                      <c:pt idx="220">
                        <c:v>672.32687988281293</c:v>
                      </c:pt>
                      <c:pt idx="221">
                        <c:v>670.94621582031209</c:v>
                      </c:pt>
                      <c:pt idx="222">
                        <c:v>669.38698730468707</c:v>
                      </c:pt>
                      <c:pt idx="223">
                        <c:v>667.915771484375</c:v>
                      </c:pt>
                      <c:pt idx="224">
                        <c:v>666.46342773437505</c:v>
                      </c:pt>
                      <c:pt idx="225">
                        <c:v>664.93940429687495</c:v>
                      </c:pt>
                      <c:pt idx="226">
                        <c:v>663.4619140625</c:v>
                      </c:pt>
                      <c:pt idx="227">
                        <c:v>661.98193359375</c:v>
                      </c:pt>
                      <c:pt idx="228">
                        <c:v>660.45791015625002</c:v>
                      </c:pt>
                      <c:pt idx="229">
                        <c:v>658.930102539063</c:v>
                      </c:pt>
                      <c:pt idx="230">
                        <c:v>657.39982910156209</c:v>
                      </c:pt>
                      <c:pt idx="231">
                        <c:v>655.87709960937502</c:v>
                      </c:pt>
                      <c:pt idx="232">
                        <c:v>654.42600097656293</c:v>
                      </c:pt>
                      <c:pt idx="233">
                        <c:v>652.99755859375</c:v>
                      </c:pt>
                      <c:pt idx="234">
                        <c:v>651.478588867187</c:v>
                      </c:pt>
                      <c:pt idx="235">
                        <c:v>649.98349609374998</c:v>
                      </c:pt>
                      <c:pt idx="236">
                        <c:v>648.48337402343702</c:v>
                      </c:pt>
                      <c:pt idx="237">
                        <c:v>646.94802246093707</c:v>
                      </c:pt>
                      <c:pt idx="238">
                        <c:v>645.461743164062</c:v>
                      </c:pt>
                      <c:pt idx="239">
                        <c:v>643.949047851562</c:v>
                      </c:pt>
                      <c:pt idx="240">
                        <c:v>642.44892578124995</c:v>
                      </c:pt>
                      <c:pt idx="241">
                        <c:v>640.99279785156205</c:v>
                      </c:pt>
                      <c:pt idx="242">
                        <c:v>639.498950195313</c:v>
                      </c:pt>
                      <c:pt idx="243">
                        <c:v>637.96489257812505</c:v>
                      </c:pt>
                      <c:pt idx="244">
                        <c:v>636.41069335937505</c:v>
                      </c:pt>
                      <c:pt idx="245">
                        <c:v>634.90932617187502</c:v>
                      </c:pt>
                      <c:pt idx="246">
                        <c:v>633.49094238281293</c:v>
                      </c:pt>
                      <c:pt idx="247">
                        <c:v>631.9794921875</c:v>
                      </c:pt>
                      <c:pt idx="248">
                        <c:v>630.44794921874995</c:v>
                      </c:pt>
                      <c:pt idx="249">
                        <c:v>628.94028320312498</c:v>
                      </c:pt>
                      <c:pt idx="250">
                        <c:v>627.41125488281295</c:v>
                      </c:pt>
                      <c:pt idx="251">
                        <c:v>625.91745605468702</c:v>
                      </c:pt>
                      <c:pt idx="252">
                        <c:v>624.45881347656291</c:v>
                      </c:pt>
                      <c:pt idx="253">
                        <c:v>623.01904296875</c:v>
                      </c:pt>
                      <c:pt idx="254">
                        <c:v>621.49125976562505</c:v>
                      </c:pt>
                      <c:pt idx="255">
                        <c:v>619.96220703125005</c:v>
                      </c:pt>
                      <c:pt idx="256">
                        <c:v>618.43193359375005</c:v>
                      </c:pt>
                      <c:pt idx="257">
                        <c:v>616.91169433593791</c:v>
                      </c:pt>
                      <c:pt idx="258">
                        <c:v>615.48698730468709</c:v>
                      </c:pt>
                      <c:pt idx="259">
                        <c:v>614.02834472656298</c:v>
                      </c:pt>
                      <c:pt idx="260">
                        <c:v>612.47919921874995</c:v>
                      </c:pt>
                      <c:pt idx="261">
                        <c:v>610.99040527343709</c:v>
                      </c:pt>
                      <c:pt idx="262">
                        <c:v>609.51794433593795</c:v>
                      </c:pt>
                      <c:pt idx="263">
                        <c:v>607.95495605468705</c:v>
                      </c:pt>
                      <c:pt idx="264">
                        <c:v>606.46613769531291</c:v>
                      </c:pt>
                      <c:pt idx="265">
                        <c:v>605.04650878906295</c:v>
                      </c:pt>
                      <c:pt idx="266">
                        <c:v>603.54389648437495</c:v>
                      </c:pt>
                      <c:pt idx="267">
                        <c:v>602.00729980468702</c:v>
                      </c:pt>
                      <c:pt idx="268">
                        <c:v>600.51469726562505</c:v>
                      </c:pt>
                      <c:pt idx="269">
                        <c:v>599.02084960937498</c:v>
                      </c:pt>
                      <c:pt idx="270">
                        <c:v>597.48425292968795</c:v>
                      </c:pt>
                      <c:pt idx="271">
                        <c:v>595.99921874999995</c:v>
                      </c:pt>
                      <c:pt idx="272">
                        <c:v>594.56196289062495</c:v>
                      </c:pt>
                      <c:pt idx="273">
                        <c:v>593.03041992187502</c:v>
                      </c:pt>
                      <c:pt idx="274">
                        <c:v>591.46240234375</c:v>
                      </c:pt>
                      <c:pt idx="275">
                        <c:v>589.97609863281298</c:v>
                      </c:pt>
                      <c:pt idx="276">
                        <c:v>588.50993652343709</c:v>
                      </c:pt>
                      <c:pt idx="277">
                        <c:v>587.01608886718702</c:v>
                      </c:pt>
                      <c:pt idx="278">
                        <c:v>585.495849609375</c:v>
                      </c:pt>
                      <c:pt idx="279">
                        <c:v>583.96430664062495</c:v>
                      </c:pt>
                      <c:pt idx="280">
                        <c:v>582.42897949218798</c:v>
                      </c:pt>
                      <c:pt idx="281">
                        <c:v>580.95778808593798</c:v>
                      </c:pt>
                      <c:pt idx="282">
                        <c:v>579.51425781249998</c:v>
                      </c:pt>
                      <c:pt idx="283">
                        <c:v>578.01286621093709</c:v>
                      </c:pt>
                      <c:pt idx="284">
                        <c:v>576.502685546875</c:v>
                      </c:pt>
                      <c:pt idx="285">
                        <c:v>574.976147460937</c:v>
                      </c:pt>
                      <c:pt idx="286">
                        <c:v>573.508715820313</c:v>
                      </c:pt>
                      <c:pt idx="287">
                        <c:v>572.06645507812505</c:v>
                      </c:pt>
                      <c:pt idx="288">
                        <c:v>570.54494628906298</c:v>
                      </c:pt>
                      <c:pt idx="289">
                        <c:v>569.02719726562498</c:v>
                      </c:pt>
                      <c:pt idx="290">
                        <c:v>567.55600585937498</c:v>
                      </c:pt>
                      <c:pt idx="291">
                        <c:v>566.05715332031298</c:v>
                      </c:pt>
                      <c:pt idx="292">
                        <c:v>564.54570312500005</c:v>
                      </c:pt>
                      <c:pt idx="293">
                        <c:v>563.04560546874995</c:v>
                      </c:pt>
                      <c:pt idx="294">
                        <c:v>561.55808105468702</c:v>
                      </c:pt>
                      <c:pt idx="295">
                        <c:v>560.07680664062502</c:v>
                      </c:pt>
                      <c:pt idx="296">
                        <c:v>558.56032714843798</c:v>
                      </c:pt>
                      <c:pt idx="297">
                        <c:v>557.05893554687498</c:v>
                      </c:pt>
                      <c:pt idx="298">
                        <c:v>555.53366699218793</c:v>
                      </c:pt>
                      <c:pt idx="299">
                        <c:v>553.97194824218798</c:v>
                      </c:pt>
                      <c:pt idx="300">
                        <c:v>552.49948730468702</c:v>
                      </c:pt>
                      <c:pt idx="301">
                        <c:v>551.05971679687502</c:v>
                      </c:pt>
                      <c:pt idx="302">
                        <c:v>549.59482421874998</c:v>
                      </c:pt>
                      <c:pt idx="303">
                        <c:v>548.06577148437498</c:v>
                      </c:pt>
                      <c:pt idx="304">
                        <c:v>546.458740234375</c:v>
                      </c:pt>
                      <c:pt idx="305">
                        <c:v>544.912109375</c:v>
                      </c:pt>
                      <c:pt idx="306">
                        <c:v>543.50129394531291</c:v>
                      </c:pt>
                      <c:pt idx="307">
                        <c:v>542.07912597656207</c:v>
                      </c:pt>
                      <c:pt idx="308">
                        <c:v>540.54755859374995</c:v>
                      </c:pt>
                      <c:pt idx="309">
                        <c:v>539.04619140625005</c:v>
                      </c:pt>
                      <c:pt idx="310">
                        <c:v>537.57373046875</c:v>
                      </c:pt>
                      <c:pt idx="311">
                        <c:v>536.05852050781209</c:v>
                      </c:pt>
                      <c:pt idx="312">
                        <c:v>534.53452148437498</c:v>
                      </c:pt>
                      <c:pt idx="313">
                        <c:v>533.06457519531295</c:v>
                      </c:pt>
                      <c:pt idx="314">
                        <c:v>531.57954101562495</c:v>
                      </c:pt>
                      <c:pt idx="315">
                        <c:v>530.05300292968707</c:v>
                      </c:pt>
                      <c:pt idx="316">
                        <c:v>528.56042480468705</c:v>
                      </c:pt>
                      <c:pt idx="317">
                        <c:v>527.06157226562505</c:v>
                      </c:pt>
                      <c:pt idx="318">
                        <c:v>525.54257812499998</c:v>
                      </c:pt>
                      <c:pt idx="319">
                        <c:v>524.07138671874998</c:v>
                      </c:pt>
                      <c:pt idx="320">
                        <c:v>522.580078125</c:v>
                      </c:pt>
                      <c:pt idx="321">
                        <c:v>521.07995605468705</c:v>
                      </c:pt>
                      <c:pt idx="322">
                        <c:v>519.61252441406293</c:v>
                      </c:pt>
                      <c:pt idx="323">
                        <c:v>518.08347167968702</c:v>
                      </c:pt>
                      <c:pt idx="324">
                        <c:v>516.535571289063</c:v>
                      </c:pt>
                      <c:pt idx="325">
                        <c:v>515.06186523437498</c:v>
                      </c:pt>
                      <c:pt idx="326">
                        <c:v>513.620849609375</c:v>
                      </c:pt>
                      <c:pt idx="327">
                        <c:v>512.09431152343791</c:v>
                      </c:pt>
                      <c:pt idx="328">
                        <c:v>510.57658691406294</c:v>
                      </c:pt>
                      <c:pt idx="329">
                        <c:v>509.10412597656205</c:v>
                      </c:pt>
                      <c:pt idx="330">
                        <c:v>507.58010253906298</c:v>
                      </c:pt>
                      <c:pt idx="331">
                        <c:v>506.09382324218797</c:v>
                      </c:pt>
                      <c:pt idx="332">
                        <c:v>504.63393554687502</c:v>
                      </c:pt>
                      <c:pt idx="333">
                        <c:v>503.12502441406298</c:v>
                      </c:pt>
                      <c:pt idx="334">
                        <c:v>501.61611328125002</c:v>
                      </c:pt>
                      <c:pt idx="335">
                        <c:v>500.11220703125002</c:v>
                      </c:pt>
                      <c:pt idx="336">
                        <c:v>498.57687988281202</c:v>
                      </c:pt>
                      <c:pt idx="337">
                        <c:v>497.0478515625</c:v>
                      </c:pt>
                      <c:pt idx="338">
                        <c:v>495.58920898437498</c:v>
                      </c:pt>
                      <c:pt idx="339">
                        <c:v>494.115478515625</c:v>
                      </c:pt>
                      <c:pt idx="340">
                        <c:v>492.60656738281205</c:v>
                      </c:pt>
                      <c:pt idx="341">
                        <c:v>491.10895996093706</c:v>
                      </c:pt>
                      <c:pt idx="342">
                        <c:v>489.62143554687498</c:v>
                      </c:pt>
                      <c:pt idx="343">
                        <c:v>488.11503906249999</c:v>
                      </c:pt>
                      <c:pt idx="344">
                        <c:v>486.58850097656205</c:v>
                      </c:pt>
                      <c:pt idx="345">
                        <c:v>485.09213867187498</c:v>
                      </c:pt>
                      <c:pt idx="346">
                        <c:v>483.58947753906295</c:v>
                      </c:pt>
                      <c:pt idx="347">
                        <c:v>482.04660644531293</c:v>
                      </c:pt>
                      <c:pt idx="348">
                        <c:v>480.57292480468703</c:v>
                      </c:pt>
                      <c:pt idx="349">
                        <c:v>479.11430664062499</c:v>
                      </c:pt>
                      <c:pt idx="350">
                        <c:v>477.54501953124998</c:v>
                      </c:pt>
                      <c:pt idx="351">
                        <c:v>476.04362792968703</c:v>
                      </c:pt>
                      <c:pt idx="352">
                        <c:v>474.634033203125</c:v>
                      </c:pt>
                      <c:pt idx="353">
                        <c:v>473.15908203125002</c:v>
                      </c:pt>
                      <c:pt idx="354">
                        <c:v>471.63254394531293</c:v>
                      </c:pt>
                      <c:pt idx="355">
                        <c:v>470.10852050781205</c:v>
                      </c:pt>
                      <c:pt idx="356">
                        <c:v>468.60590820312501</c:v>
                      </c:pt>
                      <c:pt idx="357">
                        <c:v>467.078125</c:v>
                      </c:pt>
                      <c:pt idx="358">
                        <c:v>465.60439453125002</c:v>
                      </c:pt>
                      <c:pt idx="359">
                        <c:v>464.16840820312501</c:v>
                      </c:pt>
                      <c:pt idx="360">
                        <c:v>462.63811035156203</c:v>
                      </c:pt>
                      <c:pt idx="361">
                        <c:v>461.09899902343795</c:v>
                      </c:pt>
                      <c:pt idx="362">
                        <c:v>459.60139160156206</c:v>
                      </c:pt>
                      <c:pt idx="363">
                        <c:v>458.11259765624999</c:v>
                      </c:pt>
                      <c:pt idx="364">
                        <c:v>456.63637695312502</c:v>
                      </c:pt>
                      <c:pt idx="365">
                        <c:v>455.11989746093707</c:v>
                      </c:pt>
                      <c:pt idx="366">
                        <c:v>453.60341796875002</c:v>
                      </c:pt>
                      <c:pt idx="367">
                        <c:v>452.07060546874999</c:v>
                      </c:pt>
                      <c:pt idx="368">
                        <c:v>450.50385742187501</c:v>
                      </c:pt>
                      <c:pt idx="369">
                        <c:v>448.97609863281207</c:v>
                      </c:pt>
                      <c:pt idx="370">
                        <c:v>447.52375488281206</c:v>
                      </c:pt>
                      <c:pt idx="371">
                        <c:v>446.12924804687498</c:v>
                      </c:pt>
                      <c:pt idx="372">
                        <c:v>444.66181640625001</c:v>
                      </c:pt>
                      <c:pt idx="373">
                        <c:v>443.13527832031298</c:v>
                      </c:pt>
                      <c:pt idx="374">
                        <c:v>441.58989257812499</c:v>
                      </c:pt>
                      <c:pt idx="375">
                        <c:v>440.05332031249998</c:v>
                      </c:pt>
                      <c:pt idx="376">
                        <c:v>438.61103515625001</c:v>
                      </c:pt>
                      <c:pt idx="377">
                        <c:v>437.15617675781203</c:v>
                      </c:pt>
                      <c:pt idx="378">
                        <c:v>435.66738281250002</c:v>
                      </c:pt>
                      <c:pt idx="379">
                        <c:v>434.15090332031298</c:v>
                      </c:pt>
                      <c:pt idx="380">
                        <c:v>432.64448242187501</c:v>
                      </c:pt>
                      <c:pt idx="381">
                        <c:v>431.19216308593707</c:v>
                      </c:pt>
                      <c:pt idx="382">
                        <c:v>429.69204101562502</c:v>
                      </c:pt>
                      <c:pt idx="383">
                        <c:v>428.17429199218793</c:v>
                      </c:pt>
                      <c:pt idx="384">
                        <c:v>426.68046874999999</c:v>
                      </c:pt>
                      <c:pt idx="385">
                        <c:v>425.17155761718794</c:v>
                      </c:pt>
                      <c:pt idx="386">
                        <c:v>423.61862792968702</c:v>
                      </c:pt>
                      <c:pt idx="387">
                        <c:v>422.15246582031295</c:v>
                      </c:pt>
                      <c:pt idx="388">
                        <c:v>420.70766601562502</c:v>
                      </c:pt>
                      <c:pt idx="389">
                        <c:v>419.18742675781203</c:v>
                      </c:pt>
                      <c:pt idx="390">
                        <c:v>417.64328613281202</c:v>
                      </c:pt>
                      <c:pt idx="391">
                        <c:v>416.12807617187502</c:v>
                      </c:pt>
                      <c:pt idx="392">
                        <c:v>414.64304199218793</c:v>
                      </c:pt>
                      <c:pt idx="393">
                        <c:v>413.17058105468703</c:v>
                      </c:pt>
                      <c:pt idx="394">
                        <c:v>411.70566406249998</c:v>
                      </c:pt>
                      <c:pt idx="395">
                        <c:v>410.19045410156207</c:v>
                      </c:pt>
                      <c:pt idx="396">
                        <c:v>408.68784179687498</c:v>
                      </c:pt>
                      <c:pt idx="397">
                        <c:v>407.17388916015602</c:v>
                      </c:pt>
                      <c:pt idx="398">
                        <c:v>405.59705810546899</c:v>
                      </c:pt>
                      <c:pt idx="399">
                        <c:v>404.085620117188</c:v>
                      </c:pt>
                      <c:pt idx="400">
                        <c:v>402.61568603515605</c:v>
                      </c:pt>
                      <c:pt idx="401">
                        <c:v>401.14448242187501</c:v>
                      </c:pt>
                      <c:pt idx="402">
                        <c:v>399.664477539063</c:v>
                      </c:pt>
                      <c:pt idx="403">
                        <c:v>398.168127441406</c:v>
                      </c:pt>
                      <c:pt idx="404">
                        <c:v>396.69315185546895</c:v>
                      </c:pt>
                      <c:pt idx="405">
                        <c:v>395.22572021484399</c:v>
                      </c:pt>
                      <c:pt idx="406">
                        <c:v>393.73188476562501</c:v>
                      </c:pt>
                      <c:pt idx="407">
                        <c:v>392.20788574218801</c:v>
                      </c:pt>
                      <c:pt idx="408">
                        <c:v>390.662512207031</c:v>
                      </c:pt>
                      <c:pt idx="409">
                        <c:v>389.13724365234395</c:v>
                      </c:pt>
                      <c:pt idx="410">
                        <c:v>387.67734374999998</c:v>
                      </c:pt>
                      <c:pt idx="411">
                        <c:v>386.20864257812502</c:v>
                      </c:pt>
                      <c:pt idx="412">
                        <c:v>384.66702880859395</c:v>
                      </c:pt>
                      <c:pt idx="413">
                        <c:v>383.11285400390602</c:v>
                      </c:pt>
                      <c:pt idx="414">
                        <c:v>381.567468261719</c:v>
                      </c:pt>
                      <c:pt idx="415">
                        <c:v>380.07489013671898</c:v>
                      </c:pt>
                      <c:pt idx="416">
                        <c:v>378.66279296875001</c:v>
                      </c:pt>
                      <c:pt idx="417">
                        <c:v>377.207934570313</c:v>
                      </c:pt>
                      <c:pt idx="418">
                        <c:v>375.71157226562502</c:v>
                      </c:pt>
                      <c:pt idx="419">
                        <c:v>374.196374511719</c:v>
                      </c:pt>
                      <c:pt idx="420">
                        <c:v>372.647216796875</c:v>
                      </c:pt>
                      <c:pt idx="421">
                        <c:v>371.11314697265601</c:v>
                      </c:pt>
                      <c:pt idx="422">
                        <c:v>369.66961669921898</c:v>
                      </c:pt>
                      <c:pt idx="423">
                        <c:v>368.23360595703105</c:v>
                      </c:pt>
                      <c:pt idx="424">
                        <c:v>366.70582275390603</c:v>
                      </c:pt>
                      <c:pt idx="425">
                        <c:v>365.17175292968699</c:v>
                      </c:pt>
                      <c:pt idx="426">
                        <c:v>363.61630859374998</c:v>
                      </c:pt>
                      <c:pt idx="427">
                        <c:v>362.08978271484398</c:v>
                      </c:pt>
                      <c:pt idx="428">
                        <c:v>360.582116699219</c:v>
                      </c:pt>
                      <c:pt idx="429">
                        <c:v>359.14613037109399</c:v>
                      </c:pt>
                      <c:pt idx="430">
                        <c:v>357.75791015624998</c:v>
                      </c:pt>
                      <c:pt idx="431">
                        <c:v>356.22384033203105</c:v>
                      </c:pt>
                      <c:pt idx="432">
                        <c:v>354.70737304687498</c:v>
                      </c:pt>
                      <c:pt idx="433">
                        <c:v>353.25629882812501</c:v>
                      </c:pt>
                      <c:pt idx="434">
                        <c:v>351.73229980468699</c:v>
                      </c:pt>
                      <c:pt idx="435">
                        <c:v>350.21204833984399</c:v>
                      </c:pt>
                      <c:pt idx="436">
                        <c:v>348.750903320313</c:v>
                      </c:pt>
                      <c:pt idx="437">
                        <c:v>347.25456542968698</c:v>
                      </c:pt>
                      <c:pt idx="438">
                        <c:v>345.72679443359397</c:v>
                      </c:pt>
                      <c:pt idx="439">
                        <c:v>344.183911132812</c:v>
                      </c:pt>
                      <c:pt idx="440">
                        <c:v>342.68754882812499</c:v>
                      </c:pt>
                      <c:pt idx="441">
                        <c:v>341.23270263671895</c:v>
                      </c:pt>
                      <c:pt idx="442">
                        <c:v>339.75898437500001</c:v>
                      </c:pt>
                      <c:pt idx="443">
                        <c:v>338.21108398437502</c:v>
                      </c:pt>
                      <c:pt idx="444">
                        <c:v>336.54625244140601</c:v>
                      </c:pt>
                      <c:pt idx="445">
                        <c:v>335.04738769531298</c:v>
                      </c:pt>
                      <c:pt idx="446">
                        <c:v>333.61893310546895</c:v>
                      </c:pt>
                      <c:pt idx="447">
                        <c:v>332.11503906249999</c:v>
                      </c:pt>
                      <c:pt idx="448">
                        <c:v>330.709228515625</c:v>
                      </c:pt>
                      <c:pt idx="449">
                        <c:v>329.27324218749999</c:v>
                      </c:pt>
                      <c:pt idx="450">
                        <c:v>327.74670410156199</c:v>
                      </c:pt>
                      <c:pt idx="451">
                        <c:v>326.18621826171898</c:v>
                      </c:pt>
                      <c:pt idx="452">
                        <c:v>324.71503906250001</c:v>
                      </c:pt>
                      <c:pt idx="453">
                        <c:v>323.21617431640601</c:v>
                      </c:pt>
                      <c:pt idx="454">
                        <c:v>321.71101074218802</c:v>
                      </c:pt>
                      <c:pt idx="455">
                        <c:v>320.273754882812</c:v>
                      </c:pt>
                      <c:pt idx="456">
                        <c:v>318.77866210937498</c:v>
                      </c:pt>
                      <c:pt idx="457">
                        <c:v>317.24334716796898</c:v>
                      </c:pt>
                      <c:pt idx="458">
                        <c:v>315.713061523438</c:v>
                      </c:pt>
                      <c:pt idx="459">
                        <c:v>314.23178710937498</c:v>
                      </c:pt>
                      <c:pt idx="460">
                        <c:v>312.71530761718799</c:v>
                      </c:pt>
                      <c:pt idx="461">
                        <c:v>311.21392822265602</c:v>
                      </c:pt>
                      <c:pt idx="462">
                        <c:v>309.75655517578105</c:v>
                      </c:pt>
                      <c:pt idx="463">
                        <c:v>308.15207519531299</c:v>
                      </c:pt>
                      <c:pt idx="464">
                        <c:v>306.47465820312499</c:v>
                      </c:pt>
                      <c:pt idx="465">
                        <c:v>305.00598144531301</c:v>
                      </c:pt>
                      <c:pt idx="466">
                        <c:v>303.61024169921899</c:v>
                      </c:pt>
                      <c:pt idx="467">
                        <c:v>302.11137695312499</c:v>
                      </c:pt>
                      <c:pt idx="468">
                        <c:v>300.70053710937498</c:v>
                      </c:pt>
                      <c:pt idx="469">
                        <c:v>299.28968505859399</c:v>
                      </c:pt>
                      <c:pt idx="470">
                        <c:v>297.77949218750001</c:v>
                      </c:pt>
                      <c:pt idx="471">
                        <c:v>296.263024902344</c:v>
                      </c:pt>
                      <c:pt idx="472">
                        <c:v>294.727697753906</c:v>
                      </c:pt>
                      <c:pt idx="473">
                        <c:v>293.22758789062499</c:v>
                      </c:pt>
                      <c:pt idx="474">
                        <c:v>291.76392822265603</c:v>
                      </c:pt>
                      <c:pt idx="475">
                        <c:v>290.30026855468702</c:v>
                      </c:pt>
                      <c:pt idx="476">
                        <c:v>288.78505859375002</c:v>
                      </c:pt>
                      <c:pt idx="477">
                        <c:v>287.18811035156199</c:v>
                      </c:pt>
                      <c:pt idx="478">
                        <c:v>285.699304199219</c:v>
                      </c:pt>
                      <c:pt idx="479">
                        <c:v>284.24571533203101</c:v>
                      </c:pt>
                      <c:pt idx="480">
                        <c:v>282.73303222656199</c:v>
                      </c:pt>
                      <c:pt idx="481">
                        <c:v>281.29829101562501</c:v>
                      </c:pt>
                      <c:pt idx="482">
                        <c:v>279.809484863281</c:v>
                      </c:pt>
                      <c:pt idx="483">
                        <c:v>278.27038574218699</c:v>
                      </c:pt>
                      <c:pt idx="484">
                        <c:v>276.76020507812501</c:v>
                      </c:pt>
                      <c:pt idx="485">
                        <c:v>275.23367919921895</c:v>
                      </c:pt>
                      <c:pt idx="486">
                        <c:v>273.76247558593798</c:v>
                      </c:pt>
                      <c:pt idx="487">
                        <c:v>272.3076171875</c:v>
                      </c:pt>
                      <c:pt idx="488">
                        <c:v>270.79114990234399</c:v>
                      </c:pt>
                      <c:pt idx="489">
                        <c:v>269.27342529296897</c:v>
                      </c:pt>
                      <c:pt idx="490">
                        <c:v>267.730554199219</c:v>
                      </c:pt>
                      <c:pt idx="491">
                        <c:v>266.234204101562</c:v>
                      </c:pt>
                      <c:pt idx="492">
                        <c:v>264.707678222656</c:v>
                      </c:pt>
                      <c:pt idx="493">
                        <c:v>263.17990722656202</c:v>
                      </c:pt>
                      <c:pt idx="494">
                        <c:v>261.77786865234395</c:v>
                      </c:pt>
                      <c:pt idx="495">
                        <c:v>260.33558349609399</c:v>
                      </c:pt>
                      <c:pt idx="496">
                        <c:v>258.80653076171899</c:v>
                      </c:pt>
                      <c:pt idx="497">
                        <c:v>257.24102783203102</c:v>
                      </c:pt>
                      <c:pt idx="498">
                        <c:v>255.73211669921898</c:v>
                      </c:pt>
                      <c:pt idx="499">
                        <c:v>254.27977294921897</c:v>
                      </c:pt>
                      <c:pt idx="500">
                        <c:v>252.81737060546897</c:v>
                      </c:pt>
                      <c:pt idx="501">
                        <c:v>251.338623046875</c:v>
                      </c:pt>
                      <c:pt idx="502">
                        <c:v>249.84353027343801</c:v>
                      </c:pt>
                      <c:pt idx="503">
                        <c:v>248.29437255859398</c:v>
                      </c:pt>
                      <c:pt idx="504">
                        <c:v>246.76533203125001</c:v>
                      </c:pt>
                      <c:pt idx="505">
                        <c:v>245.31174316406199</c:v>
                      </c:pt>
                      <c:pt idx="506">
                        <c:v>243.77893066406199</c:v>
                      </c:pt>
                      <c:pt idx="507">
                        <c:v>242.24987792968699</c:v>
                      </c:pt>
                      <c:pt idx="508">
                        <c:v>240.80759277343799</c:v>
                      </c:pt>
                      <c:pt idx="509">
                        <c:v>239.23203125000001</c:v>
                      </c:pt>
                      <c:pt idx="510">
                        <c:v>237.61246337890603</c:v>
                      </c:pt>
                      <c:pt idx="511">
                        <c:v>236.22299804687501</c:v>
                      </c:pt>
                      <c:pt idx="512">
                        <c:v>234.82723388671897</c:v>
                      </c:pt>
                      <c:pt idx="513">
                        <c:v>233.29064941406199</c:v>
                      </c:pt>
                      <c:pt idx="514">
                        <c:v>231.79808349609397</c:v>
                      </c:pt>
                      <c:pt idx="515">
                        <c:v>230.29921874999999</c:v>
                      </c:pt>
                      <c:pt idx="516">
                        <c:v>228.79532470703103</c:v>
                      </c:pt>
                      <c:pt idx="517">
                        <c:v>227.34298095703102</c:v>
                      </c:pt>
                      <c:pt idx="518">
                        <c:v>225.82651367187501</c:v>
                      </c:pt>
                      <c:pt idx="519">
                        <c:v>224.30753173828103</c:v>
                      </c:pt>
                      <c:pt idx="520">
                        <c:v>222.81998291015603</c:v>
                      </c:pt>
                      <c:pt idx="521">
                        <c:v>221.30854492187501</c:v>
                      </c:pt>
                      <c:pt idx="522">
                        <c:v>219.79962158203102</c:v>
                      </c:pt>
                      <c:pt idx="523">
                        <c:v>218.26556396484398</c:v>
                      </c:pt>
                      <c:pt idx="524">
                        <c:v>216.80820312500001</c:v>
                      </c:pt>
                      <c:pt idx="525">
                        <c:v>215.34328613281301</c:v>
                      </c:pt>
                      <c:pt idx="526">
                        <c:v>213.78657226562501</c:v>
                      </c:pt>
                      <c:pt idx="527">
                        <c:v>212.27135009765601</c:v>
                      </c:pt>
                      <c:pt idx="528">
                        <c:v>210.83033447265603</c:v>
                      </c:pt>
                      <c:pt idx="529">
                        <c:v>209.35788574218699</c:v>
                      </c:pt>
                      <c:pt idx="530">
                        <c:v>207.82633056640603</c:v>
                      </c:pt>
                      <c:pt idx="531">
                        <c:v>206.34256591796898</c:v>
                      </c:pt>
                      <c:pt idx="532">
                        <c:v>204.81100463867202</c:v>
                      </c:pt>
                      <c:pt idx="533">
                        <c:v>203.25177612304699</c:v>
                      </c:pt>
                      <c:pt idx="534">
                        <c:v>201.78309326171899</c:v>
                      </c:pt>
                      <c:pt idx="535">
                        <c:v>200.25153808593799</c:v>
                      </c:pt>
                      <c:pt idx="536">
                        <c:v>198.72374877929698</c:v>
                      </c:pt>
                      <c:pt idx="537">
                        <c:v>197.282720947266</c:v>
                      </c:pt>
                      <c:pt idx="538">
                        <c:v>195.84421997070302</c:v>
                      </c:pt>
                      <c:pt idx="539">
                        <c:v>194.33027343750001</c:v>
                      </c:pt>
                      <c:pt idx="540">
                        <c:v>192.82637329101598</c:v>
                      </c:pt>
                      <c:pt idx="541">
                        <c:v>191.30990600585901</c:v>
                      </c:pt>
                      <c:pt idx="542">
                        <c:v>189.78212280273402</c:v>
                      </c:pt>
                      <c:pt idx="543">
                        <c:v>188.34486694335902</c:v>
                      </c:pt>
                      <c:pt idx="544">
                        <c:v>186.85983886718699</c:v>
                      </c:pt>
                      <c:pt idx="545">
                        <c:v>185.314453125</c:v>
                      </c:pt>
                      <c:pt idx="546">
                        <c:v>183.79546508789099</c:v>
                      </c:pt>
                      <c:pt idx="547">
                        <c:v>182.33935546875</c:v>
                      </c:pt>
                      <c:pt idx="548">
                        <c:v>180.88450317382802</c:v>
                      </c:pt>
                      <c:pt idx="549">
                        <c:v>179.34288940429698</c:v>
                      </c:pt>
                      <c:pt idx="550">
                        <c:v>177.83145141601599</c:v>
                      </c:pt>
                      <c:pt idx="551">
                        <c:v>176.302410888672</c:v>
                      </c:pt>
                      <c:pt idx="552">
                        <c:v>174.75828247070302</c:v>
                      </c:pt>
                      <c:pt idx="553">
                        <c:v>173.33109130859401</c:v>
                      </c:pt>
                      <c:pt idx="554">
                        <c:v>171.89132690429699</c:v>
                      </c:pt>
                      <c:pt idx="555">
                        <c:v>170.26672363281301</c:v>
                      </c:pt>
                      <c:pt idx="556">
                        <c:v>168.68990478515599</c:v>
                      </c:pt>
                      <c:pt idx="557">
                        <c:v>167.28282470703101</c:v>
                      </c:pt>
                      <c:pt idx="558">
                        <c:v>165.86065673828099</c:v>
                      </c:pt>
                      <c:pt idx="559">
                        <c:v>164.393231201172</c:v>
                      </c:pt>
                      <c:pt idx="560">
                        <c:v>162.90694580078099</c:v>
                      </c:pt>
                      <c:pt idx="561">
                        <c:v>161.359045410156</c:v>
                      </c:pt>
                      <c:pt idx="562">
                        <c:v>159.79731445312501</c:v>
                      </c:pt>
                      <c:pt idx="563">
                        <c:v>158.35755004882802</c:v>
                      </c:pt>
                      <c:pt idx="564">
                        <c:v>156.857427978516</c:v>
                      </c:pt>
                      <c:pt idx="565">
                        <c:v>155.26677856445301</c:v>
                      </c:pt>
                      <c:pt idx="566">
                        <c:v>153.81318359375001</c:v>
                      </c:pt>
                      <c:pt idx="567">
                        <c:v>152.39227294921901</c:v>
                      </c:pt>
                      <c:pt idx="568">
                        <c:v>150.84437255859399</c:v>
                      </c:pt>
                      <c:pt idx="569">
                        <c:v>149.37066040039099</c:v>
                      </c:pt>
                      <c:pt idx="570">
                        <c:v>147.90197143554698</c:v>
                      </c:pt>
                      <c:pt idx="571">
                        <c:v>146.37921752929699</c:v>
                      </c:pt>
                      <c:pt idx="572">
                        <c:v>144.89669799804699</c:v>
                      </c:pt>
                      <c:pt idx="573">
                        <c:v>143.40914916992199</c:v>
                      </c:pt>
                      <c:pt idx="574">
                        <c:v>141.89393920898402</c:v>
                      </c:pt>
                      <c:pt idx="575">
                        <c:v>140.390051269531</c:v>
                      </c:pt>
                      <c:pt idx="576">
                        <c:v>138.88993530273402</c:v>
                      </c:pt>
                      <c:pt idx="577">
                        <c:v>137.362145996094</c:v>
                      </c:pt>
                      <c:pt idx="578">
                        <c:v>135.83059082031201</c:v>
                      </c:pt>
                      <c:pt idx="579">
                        <c:v>134.36065063476599</c:v>
                      </c:pt>
                      <c:pt idx="580">
                        <c:v>132.92213745117198</c:v>
                      </c:pt>
                      <c:pt idx="581">
                        <c:v>131.378009033203</c:v>
                      </c:pt>
                      <c:pt idx="582">
                        <c:v>129.86280517578101</c:v>
                      </c:pt>
                      <c:pt idx="583">
                        <c:v>128.38908691406201</c:v>
                      </c:pt>
                      <c:pt idx="584">
                        <c:v>126.89147338867198</c:v>
                      </c:pt>
                      <c:pt idx="585">
                        <c:v>125.36620483398401</c:v>
                      </c:pt>
                      <c:pt idx="586">
                        <c:v>123.84848022460901</c:v>
                      </c:pt>
                      <c:pt idx="587">
                        <c:v>122.376025390625</c:v>
                      </c:pt>
                      <c:pt idx="588">
                        <c:v>120.86082153320301</c:v>
                      </c:pt>
                      <c:pt idx="589">
                        <c:v>119.39087524414099</c:v>
                      </c:pt>
                      <c:pt idx="590">
                        <c:v>117.93475952148401</c:v>
                      </c:pt>
                      <c:pt idx="591">
                        <c:v>116.4220703125</c:v>
                      </c:pt>
                      <c:pt idx="592">
                        <c:v>114.893029785156</c:v>
                      </c:pt>
                      <c:pt idx="593">
                        <c:v>113.40422363281201</c:v>
                      </c:pt>
                      <c:pt idx="594">
                        <c:v>111.90410766601599</c:v>
                      </c:pt>
                      <c:pt idx="595">
                        <c:v>110.39266967773401</c:v>
                      </c:pt>
                      <c:pt idx="596">
                        <c:v>108.879968261719</c:v>
                      </c:pt>
                      <c:pt idx="597">
                        <c:v>107.31823120117198</c:v>
                      </c:pt>
                      <c:pt idx="598">
                        <c:v>105.844519042969</c:v>
                      </c:pt>
                      <c:pt idx="599">
                        <c:v>104.41984252929699</c:v>
                      </c:pt>
                      <c:pt idx="600">
                        <c:v>102.87319641113299</c:v>
                      </c:pt>
                      <c:pt idx="601">
                        <c:v>101.32655334472699</c:v>
                      </c:pt>
                      <c:pt idx="602">
                        <c:v>99.890560913085906</c:v>
                      </c:pt>
                      <c:pt idx="603">
                        <c:v>98.39295654296879</c:v>
                      </c:pt>
                      <c:pt idx="604">
                        <c:v>96.832479858398401</c:v>
                      </c:pt>
                      <c:pt idx="605">
                        <c:v>95.392718505859392</c:v>
                      </c:pt>
                      <c:pt idx="606">
                        <c:v>93.9378662109375</c:v>
                      </c:pt>
                      <c:pt idx="607">
                        <c:v>92.418881225585906</c:v>
                      </c:pt>
                      <c:pt idx="608">
                        <c:v>90.921276855468705</c:v>
                      </c:pt>
                      <c:pt idx="609">
                        <c:v>89.378402709960909</c:v>
                      </c:pt>
                      <c:pt idx="610">
                        <c:v>87.907205200195307</c:v>
                      </c:pt>
                      <c:pt idx="611">
                        <c:v>86.408340454101591</c:v>
                      </c:pt>
                      <c:pt idx="612">
                        <c:v>84.906958007812506</c:v>
                      </c:pt>
                      <c:pt idx="613">
                        <c:v>83.450851440429702</c:v>
                      </c:pt>
                      <c:pt idx="614">
                        <c:v>81.892892456054696</c:v>
                      </c:pt>
                      <c:pt idx="615">
                        <c:v>80.348757934570301</c:v>
                      </c:pt>
                      <c:pt idx="616">
                        <c:v>78.820971679687503</c:v>
                      </c:pt>
                      <c:pt idx="617">
                        <c:v>77.348516845703102</c:v>
                      </c:pt>
                      <c:pt idx="618">
                        <c:v>75.936416625976591</c:v>
                      </c:pt>
                      <c:pt idx="619">
                        <c:v>74.440066528320301</c:v>
                      </c:pt>
                      <c:pt idx="620">
                        <c:v>72.938687133789102</c:v>
                      </c:pt>
                      <c:pt idx="621">
                        <c:v>71.468743896484398</c:v>
                      </c:pt>
                      <c:pt idx="622">
                        <c:v>69.937185668945304</c:v>
                      </c:pt>
                      <c:pt idx="623">
                        <c:v>68.420721435546895</c:v>
                      </c:pt>
                      <c:pt idx="624">
                        <c:v>66.891680908203099</c:v>
                      </c:pt>
                      <c:pt idx="625">
                        <c:v>65.404132080078099</c:v>
                      </c:pt>
                      <c:pt idx="626">
                        <c:v>63.904013061523401</c:v>
                      </c:pt>
                      <c:pt idx="627">
                        <c:v>62.363656616210903</c:v>
                      </c:pt>
                      <c:pt idx="628">
                        <c:v>60.910061645507803</c:v>
                      </c:pt>
                      <c:pt idx="629">
                        <c:v>59.455206298828102</c:v>
                      </c:pt>
                      <c:pt idx="630">
                        <c:v>57.8922119140625</c:v>
                      </c:pt>
                      <c:pt idx="631">
                        <c:v>56.371972656250001</c:v>
                      </c:pt>
                      <c:pt idx="632">
                        <c:v>54.902032470703105</c:v>
                      </c:pt>
                      <c:pt idx="633">
                        <c:v>53.287484741210903</c:v>
                      </c:pt>
                      <c:pt idx="634">
                        <c:v>51.743351745605501</c:v>
                      </c:pt>
                      <c:pt idx="635">
                        <c:v>50.374006652832001</c:v>
                      </c:pt>
                      <c:pt idx="636">
                        <c:v>48.969451904296896</c:v>
                      </c:pt>
                      <c:pt idx="637">
                        <c:v>47.441667175292999</c:v>
                      </c:pt>
                      <c:pt idx="638">
                        <c:v>45.952864074707001</c:v>
                      </c:pt>
                      <c:pt idx="639">
                        <c:v>44.494238281249999</c:v>
                      </c:pt>
                      <c:pt idx="640">
                        <c:v>42.933760070800801</c:v>
                      </c:pt>
                      <c:pt idx="641">
                        <c:v>41.423579406738298</c:v>
                      </c:pt>
                      <c:pt idx="642">
                        <c:v>39.9284881591797</c:v>
                      </c:pt>
                      <c:pt idx="643">
                        <c:v>38.427111816406303</c:v>
                      </c:pt>
                      <c:pt idx="644">
                        <c:v>36.965971374511703</c:v>
                      </c:pt>
                      <c:pt idx="645">
                        <c:v>35.478422546386703</c:v>
                      </c:pt>
                      <c:pt idx="646">
                        <c:v>33.899084472656199</c:v>
                      </c:pt>
                      <c:pt idx="647">
                        <c:v>32.371301269531301</c:v>
                      </c:pt>
                      <c:pt idx="648">
                        <c:v>30.9830917358398</c:v>
                      </c:pt>
                      <c:pt idx="649">
                        <c:v>29.509376525878899</c:v>
                      </c:pt>
                      <c:pt idx="650">
                        <c:v>27.962730407714798</c:v>
                      </c:pt>
                      <c:pt idx="651">
                        <c:v>26.434947204589797</c:v>
                      </c:pt>
                      <c:pt idx="652">
                        <c:v>24.949915313720702</c:v>
                      </c:pt>
                      <c:pt idx="653">
                        <c:v>23.4812301635742</c:v>
                      </c:pt>
                      <c:pt idx="654">
                        <c:v>21.964762878418</c:v>
                      </c:pt>
                      <c:pt idx="655">
                        <c:v>20.465898895263699</c:v>
                      </c:pt>
                      <c:pt idx="656">
                        <c:v>18.9381393432617</c:v>
                      </c:pt>
                      <c:pt idx="657">
                        <c:v>17.3324180603027</c:v>
                      </c:pt>
                      <c:pt idx="658">
                        <c:v>15.843614196777301</c:v>
                      </c:pt>
                      <c:pt idx="659">
                        <c:v>14.396305847168</c:v>
                      </c:pt>
                      <c:pt idx="660">
                        <c:v>12.8949272155762</c:v>
                      </c:pt>
                      <c:pt idx="661">
                        <c:v>11.398579025268599</c:v>
                      </c:pt>
                      <c:pt idx="662">
                        <c:v>9.9022426605224592</c:v>
                      </c:pt>
                      <c:pt idx="663">
                        <c:v>8.2688453674316413</c:v>
                      </c:pt>
                      <c:pt idx="664">
                        <c:v>6.7536352157592798</c:v>
                      </c:pt>
                      <c:pt idx="665">
                        <c:v>5.43458518981934</c:v>
                      </c:pt>
                      <c:pt idx="666">
                        <c:v>4.0086589813232401</c:v>
                      </c:pt>
                      <c:pt idx="667">
                        <c:v>2.51106185913086</c:v>
                      </c:pt>
                      <c:pt idx="668">
                        <c:v>0.99836897850036599</c:v>
                      </c:pt>
                      <c:pt idx="669">
                        <c:v>-0.51432614326477</c:v>
                      </c:pt>
                      <c:pt idx="670">
                        <c:v>-2.05971088409424</c:v>
                      </c:pt>
                      <c:pt idx="671">
                        <c:v>-3.5623435974121103</c:v>
                      </c:pt>
                      <c:pt idx="672">
                        <c:v>-5.0586919784545898</c:v>
                      </c:pt>
                      <c:pt idx="673">
                        <c:v>-6.6065952301025401</c:v>
                      </c:pt>
                      <c:pt idx="674">
                        <c:v>-8.0639633178710888</c:v>
                      </c:pt>
                      <c:pt idx="675">
                        <c:v>-9.5603115081787102</c:v>
                      </c:pt>
                      <c:pt idx="676">
                        <c:v>-11.0918678283691</c:v>
                      </c:pt>
                      <c:pt idx="677">
                        <c:v>-12.5303745269775</c:v>
                      </c:pt>
                      <c:pt idx="678">
                        <c:v>-13.966365814208999</c:v>
                      </c:pt>
                      <c:pt idx="679">
                        <c:v>-15.5004371643066</c:v>
                      </c:pt>
                      <c:pt idx="680">
                        <c:v>-17.065944671630898</c:v>
                      </c:pt>
                      <c:pt idx="681">
                        <c:v>-18.520798492431602</c:v>
                      </c:pt>
                      <c:pt idx="682">
                        <c:v>-20.0033157348633</c:v>
                      </c:pt>
                      <c:pt idx="683">
                        <c:v>-21.532357025146499</c:v>
                      </c:pt>
                      <c:pt idx="684">
                        <c:v>-23.001041412353501</c:v>
                      </c:pt>
                      <c:pt idx="685">
                        <c:v>-24.546429443359401</c:v>
                      </c:pt>
                      <c:pt idx="686">
                        <c:v>-26.044035339355496</c:v>
                      </c:pt>
                      <c:pt idx="687">
                        <c:v>-27.495115661621099</c:v>
                      </c:pt>
                      <c:pt idx="688">
                        <c:v>-29.034217834472702</c:v>
                      </c:pt>
                      <c:pt idx="689">
                        <c:v>-30.569546508789102</c:v>
                      </c:pt>
                      <c:pt idx="690">
                        <c:v>-32.029428100585896</c:v>
                      </c:pt>
                      <c:pt idx="691">
                        <c:v>-33.506915283203099</c:v>
                      </c:pt>
                      <c:pt idx="692">
                        <c:v>-35.010809326171895</c:v>
                      </c:pt>
                      <c:pt idx="693">
                        <c:v>-36.546046447753902</c:v>
                      </c:pt>
                      <c:pt idx="694">
                        <c:v>-38.176892089843804</c:v>
                      </c:pt>
                      <c:pt idx="695">
                        <c:v>-39.631790161132798</c:v>
                      </c:pt>
                      <c:pt idx="696">
                        <c:v>-41.0589797973633</c:v>
                      </c:pt>
                      <c:pt idx="697">
                        <c:v>-42.515092468261699</c:v>
                      </c:pt>
                      <c:pt idx="698">
                        <c:v>-43.986293029785202</c:v>
                      </c:pt>
                      <c:pt idx="699">
                        <c:v>-45.530422973632803</c:v>
                      </c:pt>
                      <c:pt idx="700">
                        <c:v>-46.963900756835898</c:v>
                      </c:pt>
                      <c:pt idx="701">
                        <c:v>-48.465280151367196</c:v>
                      </c:pt>
                      <c:pt idx="702">
                        <c:v>-50.076052856445301</c:v>
                      </c:pt>
                      <c:pt idx="703">
                        <c:v>-51.547248840331996</c:v>
                      </c:pt>
                      <c:pt idx="704">
                        <c:v>-52.998330688476599</c:v>
                      </c:pt>
                      <c:pt idx="705">
                        <c:v>-54.522344970703102</c:v>
                      </c:pt>
                      <c:pt idx="706">
                        <c:v>-56.041326904296895</c:v>
                      </c:pt>
                      <c:pt idx="707">
                        <c:v>-57.531390380859399</c:v>
                      </c:pt>
                      <c:pt idx="708">
                        <c:v>-59.011392211914099</c:v>
                      </c:pt>
                      <c:pt idx="709">
                        <c:v>-60.539172363281295</c:v>
                      </c:pt>
                      <c:pt idx="710">
                        <c:v>-62.056896972656297</c:v>
                      </c:pt>
                      <c:pt idx="711">
                        <c:v>-63.521810913085901</c:v>
                      </c:pt>
                      <c:pt idx="712">
                        <c:v>-64.949002075195295</c:v>
                      </c:pt>
                      <c:pt idx="713">
                        <c:v>-66.452896118164091</c:v>
                      </c:pt>
                      <c:pt idx="714">
                        <c:v>-67.997027587890599</c:v>
                      </c:pt>
                      <c:pt idx="715">
                        <c:v>-69.516009521484392</c:v>
                      </c:pt>
                      <c:pt idx="716">
                        <c:v>-71.062652587890597</c:v>
                      </c:pt>
                      <c:pt idx="717">
                        <c:v>-72.693542480468707</c:v>
                      </c:pt>
                      <c:pt idx="718">
                        <c:v>-74.209915161132798</c:v>
                      </c:pt>
                      <c:pt idx="719">
                        <c:v>-75.694854736328097</c:v>
                      </c:pt>
                      <c:pt idx="720">
                        <c:v>-77.223901367187494</c:v>
                      </c:pt>
                      <c:pt idx="721">
                        <c:v>-78.574389648437503</c:v>
                      </c:pt>
                      <c:pt idx="722">
                        <c:v>-79.982714843750003</c:v>
                      </c:pt>
                      <c:pt idx="723">
                        <c:v>-81.558279418945304</c:v>
                      </c:pt>
                      <c:pt idx="724">
                        <c:v>-83.014389038085909</c:v>
                      </c:pt>
                      <c:pt idx="725">
                        <c:v>-84.4063720703125</c:v>
                      </c:pt>
                      <c:pt idx="726">
                        <c:v>-85.939187622070307</c:v>
                      </c:pt>
                      <c:pt idx="727">
                        <c:v>-87.459426879882798</c:v>
                      </c:pt>
                      <c:pt idx="728">
                        <c:v>-88.929367065429702</c:v>
                      </c:pt>
                      <c:pt idx="729">
                        <c:v>-90.474758911132795</c:v>
                      </c:pt>
                      <c:pt idx="730">
                        <c:v>-92.035235595703099</c:v>
                      </c:pt>
                      <c:pt idx="731">
                        <c:v>-93.519006347656301</c:v>
                      </c:pt>
                      <c:pt idx="732">
                        <c:v>-95.060623168945298</c:v>
                      </c:pt>
                      <c:pt idx="733">
                        <c:v>-96.637448120117199</c:v>
                      </c:pt>
                      <c:pt idx="734">
                        <c:v>-98.078472900390608</c:v>
                      </c:pt>
                      <c:pt idx="735">
                        <c:v>-99.469195556640599</c:v>
                      </c:pt>
                      <c:pt idx="736">
                        <c:v>-100.99949340820299</c:v>
                      </c:pt>
                      <c:pt idx="737">
                        <c:v>-102.48703918456999</c:v>
                      </c:pt>
                      <c:pt idx="738">
                        <c:v>-103.94189453125</c:v>
                      </c:pt>
                      <c:pt idx="739">
                        <c:v>-105.47345581054699</c:v>
                      </c:pt>
                      <c:pt idx="740">
                        <c:v>-106.96980590820301</c:v>
                      </c:pt>
                      <c:pt idx="741">
                        <c:v>-108.50010375976599</c:v>
                      </c:pt>
                      <c:pt idx="742">
                        <c:v>-110.007763671875</c:v>
                      </c:pt>
                      <c:pt idx="743">
                        <c:v>-111.46135864257801</c:v>
                      </c:pt>
                      <c:pt idx="744">
                        <c:v>-112.95896606445301</c:v>
                      </c:pt>
                      <c:pt idx="745">
                        <c:v>-114.46160278320301</c:v>
                      </c:pt>
                      <c:pt idx="746">
                        <c:v>-115.99064331054699</c:v>
                      </c:pt>
                      <c:pt idx="747">
                        <c:v>-117.50333862304699</c:v>
                      </c:pt>
                      <c:pt idx="748">
                        <c:v>-119.09902343749999</c:v>
                      </c:pt>
                      <c:pt idx="749">
                        <c:v>-120.660754394531</c:v>
                      </c:pt>
                      <c:pt idx="750">
                        <c:v>-122.025073242188</c:v>
                      </c:pt>
                      <c:pt idx="751">
                        <c:v>-123.466101074219</c:v>
                      </c:pt>
                      <c:pt idx="752">
                        <c:v>-124.98256835937499</c:v>
                      </c:pt>
                      <c:pt idx="753">
                        <c:v>-126.46759033203099</c:v>
                      </c:pt>
                      <c:pt idx="754">
                        <c:v>-127.950109863281</c:v>
                      </c:pt>
                      <c:pt idx="755">
                        <c:v>-129.47789916992198</c:v>
                      </c:pt>
                      <c:pt idx="756">
                        <c:v>-131.01071166992199</c:v>
                      </c:pt>
                      <c:pt idx="757">
                        <c:v>-132.46556396484399</c:v>
                      </c:pt>
                      <c:pt idx="758">
                        <c:v>-133.91790161132801</c:v>
                      </c:pt>
                      <c:pt idx="759">
                        <c:v>-135.46328735351599</c:v>
                      </c:pt>
                      <c:pt idx="760">
                        <c:v>-136.97598266601599</c:v>
                      </c:pt>
                      <c:pt idx="761">
                        <c:v>-138.46856079101599</c:v>
                      </c:pt>
                      <c:pt idx="762">
                        <c:v>-139.95862426757802</c:v>
                      </c:pt>
                      <c:pt idx="763">
                        <c:v>-141.45120239257801</c:v>
                      </c:pt>
                      <c:pt idx="764">
                        <c:v>-143.08461303710902</c:v>
                      </c:pt>
                      <c:pt idx="765">
                        <c:v>-144.665209960938</c:v>
                      </c:pt>
                      <c:pt idx="766">
                        <c:v>-146.06221923828099</c:v>
                      </c:pt>
                      <c:pt idx="767">
                        <c:v>-147.45419311523401</c:v>
                      </c:pt>
                      <c:pt idx="768">
                        <c:v>-148.96417846679699</c:v>
                      </c:pt>
                      <c:pt idx="769">
                        <c:v>-150.47920532226598</c:v>
                      </c:pt>
                      <c:pt idx="770">
                        <c:v>-152.01076660156201</c:v>
                      </c:pt>
                      <c:pt idx="771">
                        <c:v>-153.60268554687499</c:v>
                      </c:pt>
                      <c:pt idx="772">
                        <c:v>-155.043701171875</c:v>
                      </c:pt>
                      <c:pt idx="773">
                        <c:v>-156.48597412109399</c:v>
                      </c:pt>
                      <c:pt idx="774">
                        <c:v>-158.03514404296899</c:v>
                      </c:pt>
                      <c:pt idx="775">
                        <c:v>-159.54658203125001</c:v>
                      </c:pt>
                      <c:pt idx="776">
                        <c:v>-160.95364379882801</c:v>
                      </c:pt>
                      <c:pt idx="777">
                        <c:v>-162.412274169922</c:v>
                      </c:pt>
                      <c:pt idx="778">
                        <c:v>-163.93251953124999</c:v>
                      </c:pt>
                      <c:pt idx="779">
                        <c:v>-165.40496826171901</c:v>
                      </c:pt>
                      <c:pt idx="780">
                        <c:v>-167.011968994141</c:v>
                      </c:pt>
                      <c:pt idx="781">
                        <c:v>-168.554846191406</c:v>
                      </c:pt>
                      <c:pt idx="782">
                        <c:v>-169.96066284179699</c:v>
                      </c:pt>
                      <c:pt idx="783">
                        <c:v>-171.43312377929698</c:v>
                      </c:pt>
                      <c:pt idx="784">
                        <c:v>-172.964685058594</c:v>
                      </c:pt>
                      <c:pt idx="785">
                        <c:v>-174.50755615234399</c:v>
                      </c:pt>
                      <c:pt idx="786">
                        <c:v>-176.02276000976599</c:v>
                      </c:pt>
                      <c:pt idx="787">
                        <c:v>-177.48013305664099</c:v>
                      </c:pt>
                      <c:pt idx="788">
                        <c:v>-178.94127197265601</c:v>
                      </c:pt>
                      <c:pt idx="789">
                        <c:v>-180.44138793945302</c:v>
                      </c:pt>
                      <c:pt idx="790">
                        <c:v>-181.99809570312499</c:v>
                      </c:pt>
                      <c:pt idx="791">
                        <c:v>-183.528393554687</c:v>
                      </c:pt>
                      <c:pt idx="792">
                        <c:v>-184.93923950195301</c:v>
                      </c:pt>
                      <c:pt idx="793">
                        <c:v>-186.397869873047</c:v>
                      </c:pt>
                      <c:pt idx="794">
                        <c:v>-187.896728515625</c:v>
                      </c:pt>
                      <c:pt idx="795">
                        <c:v>-189.42450561523401</c:v>
                      </c:pt>
                      <c:pt idx="796">
                        <c:v>-191.011389160156</c:v>
                      </c:pt>
                      <c:pt idx="797">
                        <c:v>-192.58695678710902</c:v>
                      </c:pt>
                      <c:pt idx="798">
                        <c:v>-194.00156860351598</c:v>
                      </c:pt>
                      <c:pt idx="799">
                        <c:v>-195.416186523438</c:v>
                      </c:pt>
                      <c:pt idx="800">
                        <c:v>-197.00810546874999</c:v>
                      </c:pt>
                      <c:pt idx="801">
                        <c:v>-198.47678833007802</c:v>
                      </c:pt>
                      <c:pt idx="802">
                        <c:v>-199.903973388672</c:v>
                      </c:pt>
                      <c:pt idx="803">
                        <c:v>-201.40661010742198</c:v>
                      </c:pt>
                      <c:pt idx="804">
                        <c:v>-202.95703125</c:v>
                      </c:pt>
                      <c:pt idx="805">
                        <c:v>-204.45715332031301</c:v>
                      </c:pt>
                      <c:pt idx="806">
                        <c:v>-205.95224609375001</c:v>
                      </c:pt>
                      <c:pt idx="807">
                        <c:v>-207.49763183593799</c:v>
                      </c:pt>
                      <c:pt idx="808">
                        <c:v>-208.98140869140602</c:v>
                      </c:pt>
                      <c:pt idx="809">
                        <c:v>-210.50039062499999</c:v>
                      </c:pt>
                      <c:pt idx="810">
                        <c:v>-212.02061767578101</c:v>
                      </c:pt>
                      <c:pt idx="811">
                        <c:v>-213.47421875000001</c:v>
                      </c:pt>
                      <c:pt idx="812">
                        <c:v>-214.91021728515602</c:v>
                      </c:pt>
                      <c:pt idx="813">
                        <c:v>-216.38140869140602</c:v>
                      </c:pt>
                      <c:pt idx="814">
                        <c:v>-217.94692382812499</c:v>
                      </c:pt>
                      <c:pt idx="815">
                        <c:v>-219.47597656249999</c:v>
                      </c:pt>
                      <c:pt idx="816">
                        <c:v>-220.94842529296898</c:v>
                      </c:pt>
                      <c:pt idx="817">
                        <c:v>-222.48123779296898</c:v>
                      </c:pt>
                      <c:pt idx="818">
                        <c:v>-223.93483886718701</c:v>
                      </c:pt>
                      <c:pt idx="819">
                        <c:v>-225.37208251953103</c:v>
                      </c:pt>
                      <c:pt idx="820">
                        <c:v>-226.88854980468699</c:v>
                      </c:pt>
                      <c:pt idx="821">
                        <c:v>-228.39244384765601</c:v>
                      </c:pt>
                      <c:pt idx="822">
                        <c:v>-229.89003906249999</c:v>
                      </c:pt>
                      <c:pt idx="823">
                        <c:v>-231.45177001953101</c:v>
                      </c:pt>
                      <c:pt idx="824">
                        <c:v>-232.95566406250001</c:v>
                      </c:pt>
                      <c:pt idx="825">
                        <c:v>-234.47716064453101</c:v>
                      </c:pt>
                      <c:pt idx="826">
                        <c:v>-240.87374267578102</c:v>
                      </c:pt>
                      <c:pt idx="827">
                        <c:v>-246.16629638671898</c:v>
                      </c:pt>
                      <c:pt idx="828">
                        <c:v>-246.99117431640602</c:v>
                      </c:pt>
                      <c:pt idx="829">
                        <c:v>-248.52021484375001</c:v>
                      </c:pt>
                      <c:pt idx="830">
                        <c:v>-249.88704833984397</c:v>
                      </c:pt>
                      <c:pt idx="831">
                        <c:v>-251.22747802734398</c:v>
                      </c:pt>
                      <c:pt idx="832">
                        <c:v>-252.61820068359398</c:v>
                      </c:pt>
                      <c:pt idx="833">
                        <c:v>-253.97496337890601</c:v>
                      </c:pt>
                      <c:pt idx="834">
                        <c:v>-255.52034912109397</c:v>
                      </c:pt>
                      <c:pt idx="835">
                        <c:v>-257.08460693359399</c:v>
                      </c:pt>
                      <c:pt idx="836">
                        <c:v>-258.48790283203101</c:v>
                      </c:pt>
                      <c:pt idx="837">
                        <c:v>-259.910070800781</c:v>
                      </c:pt>
                      <c:pt idx="838">
                        <c:v>-261.43533935546895</c:v>
                      </c:pt>
                      <c:pt idx="839">
                        <c:v>-262.95432128906202</c:v>
                      </c:pt>
                      <c:pt idx="840">
                        <c:v>-264.42552490234397</c:v>
                      </c:pt>
                      <c:pt idx="841">
                        <c:v>-265.894201660156</c:v>
                      </c:pt>
                      <c:pt idx="842">
                        <c:v>-267.38049316406199</c:v>
                      </c:pt>
                      <c:pt idx="843">
                        <c:v>-268.89947509765602</c:v>
                      </c:pt>
                      <c:pt idx="844">
                        <c:v>-270.429772949219</c:v>
                      </c:pt>
                      <c:pt idx="845">
                        <c:v>-271.93995361328103</c:v>
                      </c:pt>
                      <c:pt idx="846">
                        <c:v>-273.468994140625</c:v>
                      </c:pt>
                      <c:pt idx="847">
                        <c:v>-274.942712402344</c:v>
                      </c:pt>
                      <c:pt idx="848">
                        <c:v>-276.46168212890603</c:v>
                      </c:pt>
                      <c:pt idx="849">
                        <c:v>-277.94420166015601</c:v>
                      </c:pt>
                      <c:pt idx="850">
                        <c:v>-279.39907226562502</c:v>
                      </c:pt>
                      <c:pt idx="851">
                        <c:v>-280.91428222656202</c:v>
                      </c:pt>
                      <c:pt idx="852">
                        <c:v>-282.36787109375001</c:v>
                      </c:pt>
                      <c:pt idx="853">
                        <c:v>-283.84409179687498</c:v>
                      </c:pt>
                      <c:pt idx="854">
                        <c:v>-285.36307373046895</c:v>
                      </c:pt>
                      <c:pt idx="855">
                        <c:v>-286.941162109375</c:v>
                      </c:pt>
                      <c:pt idx="856">
                        <c:v>-288.48277587890601</c:v>
                      </c:pt>
                      <c:pt idx="857">
                        <c:v>-289.92001953124998</c:v>
                      </c:pt>
                      <c:pt idx="858">
                        <c:v>-291.398767089844</c:v>
                      </c:pt>
                      <c:pt idx="859">
                        <c:v>-292.93409423828103</c:v>
                      </c:pt>
                      <c:pt idx="860">
                        <c:v>-294.41787109375002</c:v>
                      </c:pt>
                      <c:pt idx="861">
                        <c:v>-295.89913330078105</c:v>
                      </c:pt>
                      <c:pt idx="862">
                        <c:v>-297.385412597656</c:v>
                      </c:pt>
                      <c:pt idx="863">
                        <c:v>-298.9052734375</c:v>
                      </c:pt>
                      <c:pt idx="864">
                        <c:v>-300.40628662109395</c:v>
                      </c:pt>
                      <c:pt idx="865">
                        <c:v>-301.85988769531298</c:v>
                      </c:pt>
                      <c:pt idx="866">
                        <c:v>-303.37509765624998</c:v>
                      </c:pt>
                      <c:pt idx="867">
                        <c:v>-304.954431152344</c:v>
                      </c:pt>
                      <c:pt idx="868">
                        <c:v>-306.45454101562501</c:v>
                      </c:pt>
                      <c:pt idx="869">
                        <c:v>-307.89305419921897</c:v>
                      </c:pt>
                      <c:pt idx="870">
                        <c:v>-309.39191894531302</c:v>
                      </c:pt>
                      <c:pt idx="871">
                        <c:v>-310.91970214843798</c:v>
                      </c:pt>
                      <c:pt idx="872">
                        <c:v>-312.414794921875</c:v>
                      </c:pt>
                      <c:pt idx="873">
                        <c:v>-313.93629150390603</c:v>
                      </c:pt>
                      <c:pt idx="874">
                        <c:v>-315.47287597656202</c:v>
                      </c:pt>
                      <c:pt idx="875">
                        <c:v>-316.916418457031</c:v>
                      </c:pt>
                      <c:pt idx="876">
                        <c:v>-318.37756347656199</c:v>
                      </c:pt>
                      <c:pt idx="877">
                        <c:v>-319.89904785156199</c:v>
                      </c:pt>
                      <c:pt idx="878">
                        <c:v>-321.387854003906</c:v>
                      </c:pt>
                      <c:pt idx="879">
                        <c:v>-322.989831542969</c:v>
                      </c:pt>
                      <c:pt idx="880">
                        <c:v>-324.61066894531302</c:v>
                      </c:pt>
                      <c:pt idx="881">
                        <c:v>-326.01019287109398</c:v>
                      </c:pt>
                      <c:pt idx="882">
                        <c:v>-327.41977539062498</c:v>
                      </c:pt>
                      <c:pt idx="883">
                        <c:v>-328.948815917969</c:v>
                      </c:pt>
                      <c:pt idx="884">
                        <c:v>-330.42377929687501</c:v>
                      </c:pt>
                      <c:pt idx="885">
                        <c:v>-331.93900146484395</c:v>
                      </c:pt>
                      <c:pt idx="886">
                        <c:v>-333.46553955078105</c:v>
                      </c:pt>
                      <c:pt idx="887">
                        <c:v>-334.94805908203102</c:v>
                      </c:pt>
                      <c:pt idx="888">
                        <c:v>-336.42176513671899</c:v>
                      </c:pt>
                      <c:pt idx="889">
                        <c:v>-337.88037109375</c:v>
                      </c:pt>
                      <c:pt idx="890">
                        <c:v>-339.41571044921898</c:v>
                      </c:pt>
                      <c:pt idx="891">
                        <c:v>-340.90578613281201</c:v>
                      </c:pt>
                      <c:pt idx="892">
                        <c:v>-342.41972656249999</c:v>
                      </c:pt>
                      <c:pt idx="893">
                        <c:v>-343.95128173828101</c:v>
                      </c:pt>
                      <c:pt idx="894">
                        <c:v>-345.40488281249998</c:v>
                      </c:pt>
                      <c:pt idx="895">
                        <c:v>-346.908776855469</c:v>
                      </c:pt>
                      <c:pt idx="896">
                        <c:v>-348.41015625</c:v>
                      </c:pt>
                      <c:pt idx="897">
                        <c:v>-349.99453125000002</c:v>
                      </c:pt>
                      <c:pt idx="898">
                        <c:v>-351.552490234375</c:v>
                      </c:pt>
                      <c:pt idx="899">
                        <c:v>-353.021154785156</c:v>
                      </c:pt>
                      <c:pt idx="900">
                        <c:v>-354.43452148437501</c:v>
                      </c:pt>
                      <c:pt idx="901">
                        <c:v>-360.62739257812501</c:v>
                      </c:pt>
                      <c:pt idx="902">
                        <c:v>-365.81179199218798</c:v>
                      </c:pt>
                      <c:pt idx="903">
                        <c:v>-366.72216796875</c:v>
                      </c:pt>
                      <c:pt idx="904">
                        <c:v>-368.09278564453103</c:v>
                      </c:pt>
                      <c:pt idx="905">
                        <c:v>-369.58159179687499</c:v>
                      </c:pt>
                      <c:pt idx="906">
                        <c:v>-370.98740234374998</c:v>
                      </c:pt>
                      <c:pt idx="907">
                        <c:v>-372.42214355468701</c:v>
                      </c:pt>
                      <c:pt idx="908">
                        <c:v>-374.003991699219</c:v>
                      </c:pt>
                      <c:pt idx="909">
                        <c:v>-375.54938964843802</c:v>
                      </c:pt>
                      <c:pt idx="910">
                        <c:v>-377.11364746093699</c:v>
                      </c:pt>
                      <c:pt idx="911">
                        <c:v>-378.62005615234398</c:v>
                      </c:pt>
                      <c:pt idx="912">
                        <c:v>-380.00700683593698</c:v>
                      </c:pt>
                      <c:pt idx="913">
                        <c:v>-381.471923828125</c:v>
                      </c:pt>
                      <c:pt idx="914">
                        <c:v>-383.16191406249999</c:v>
                      </c:pt>
                      <c:pt idx="915">
                        <c:v>-384.63184814453103</c:v>
                      </c:pt>
                      <c:pt idx="916">
                        <c:v>-385.95341796874999</c:v>
                      </c:pt>
                      <c:pt idx="917">
                        <c:v>-387.47993164062501</c:v>
                      </c:pt>
                      <c:pt idx="918">
                        <c:v>-388.93602294921897</c:v>
                      </c:pt>
                      <c:pt idx="919">
                        <c:v>-390.382080078125</c:v>
                      </c:pt>
                      <c:pt idx="920">
                        <c:v>-391.94508056640603</c:v>
                      </c:pt>
                      <c:pt idx="921">
                        <c:v>-393.51813964843802</c:v>
                      </c:pt>
                      <c:pt idx="922">
                        <c:v>-395.00820312500002</c:v>
                      </c:pt>
                      <c:pt idx="923">
                        <c:v>-396.55736083984397</c:v>
                      </c:pt>
                      <c:pt idx="924">
                        <c:v>-398.09143066406301</c:v>
                      </c:pt>
                      <c:pt idx="925">
                        <c:v>-399.46706542968701</c:v>
                      </c:pt>
                      <c:pt idx="926">
                        <c:v>-400.94329833984398</c:v>
                      </c:pt>
                      <c:pt idx="927">
                        <c:v>-402.55029296875</c:v>
                      </c:pt>
                      <c:pt idx="928">
                        <c:v>-403.99759521484395</c:v>
                      </c:pt>
                      <c:pt idx="929">
                        <c:v>-405.42982177734399</c:v>
                      </c:pt>
                      <c:pt idx="930">
                        <c:v>-406.99785156249999</c:v>
                      </c:pt>
                      <c:pt idx="931">
                        <c:v>-408.472814941406</c:v>
                      </c:pt>
                      <c:pt idx="932">
                        <c:v>-409.96160888671903</c:v>
                      </c:pt>
                      <c:pt idx="933">
                        <c:v>-416.006103515625</c:v>
                      </c:pt>
                      <c:pt idx="934">
                        <c:v>-421.46967773437501</c:v>
                      </c:pt>
                      <c:pt idx="935">
                        <c:v>-422.28322753906298</c:v>
                      </c:pt>
                      <c:pt idx="936">
                        <c:v>-423.70791015625002</c:v>
                      </c:pt>
                      <c:pt idx="937">
                        <c:v>-425.08730468750002</c:v>
                      </c:pt>
                      <c:pt idx="938">
                        <c:v>-426.55849609375002</c:v>
                      </c:pt>
                      <c:pt idx="939">
                        <c:v>-428.041015625</c:v>
                      </c:pt>
                      <c:pt idx="940">
                        <c:v>-429.45439453124999</c:v>
                      </c:pt>
                      <c:pt idx="941">
                        <c:v>-430.973388671875</c:v>
                      </c:pt>
                      <c:pt idx="942">
                        <c:v>-432.49235839843794</c:v>
                      </c:pt>
                      <c:pt idx="943">
                        <c:v>-433.982421875</c:v>
                      </c:pt>
                      <c:pt idx="944">
                        <c:v>-435.45109863281203</c:v>
                      </c:pt>
                      <c:pt idx="945">
                        <c:v>-436.96503906250001</c:v>
                      </c:pt>
                      <c:pt idx="946">
                        <c:v>-438.56953125000001</c:v>
                      </c:pt>
                      <c:pt idx="947">
                        <c:v>-440.08725585937498</c:v>
                      </c:pt>
                      <c:pt idx="948">
                        <c:v>-441.71062011718794</c:v>
                      </c:pt>
                      <c:pt idx="949">
                        <c:v>-443.11770019531298</c:v>
                      </c:pt>
                      <c:pt idx="950">
                        <c:v>-444.470703125</c:v>
                      </c:pt>
                      <c:pt idx="951">
                        <c:v>-446.008544921875</c:v>
                      </c:pt>
                      <c:pt idx="952">
                        <c:v>-447.43193359374999</c:v>
                      </c:pt>
                      <c:pt idx="953">
                        <c:v>-448.94714355468705</c:v>
                      </c:pt>
                      <c:pt idx="954">
                        <c:v>-450.52651367187502</c:v>
                      </c:pt>
                      <c:pt idx="955">
                        <c:v>-452.03920898437502</c:v>
                      </c:pt>
                      <c:pt idx="956">
                        <c:v>-453.48146972656207</c:v>
                      </c:pt>
                      <c:pt idx="957">
                        <c:v>-454.96774902343793</c:v>
                      </c:pt>
                      <c:pt idx="958">
                        <c:v>-456.47165527343793</c:v>
                      </c:pt>
                      <c:pt idx="959">
                        <c:v>-457.96298828124998</c:v>
                      </c:pt>
                      <c:pt idx="960">
                        <c:v>-459.55615234375</c:v>
                      </c:pt>
                      <c:pt idx="961">
                        <c:v>-461.05627441406295</c:v>
                      </c:pt>
                      <c:pt idx="962">
                        <c:v>-462.44951171874999</c:v>
                      </c:pt>
                      <c:pt idx="963">
                        <c:v>-464.02634277343793</c:v>
                      </c:pt>
                      <c:pt idx="964">
                        <c:v>-465.55915527343797</c:v>
                      </c:pt>
                      <c:pt idx="965">
                        <c:v>-466.95488281249999</c:v>
                      </c:pt>
                      <c:pt idx="966">
                        <c:v>-468.532958984375</c:v>
                      </c:pt>
                      <c:pt idx="967">
                        <c:v>-470.04692382812499</c:v>
                      </c:pt>
                      <c:pt idx="968">
                        <c:v>-471.47412109375</c:v>
                      </c:pt>
                      <c:pt idx="969">
                        <c:v>-472.99560546875</c:v>
                      </c:pt>
                      <c:pt idx="970">
                        <c:v>-474.49948730468702</c:v>
                      </c:pt>
                      <c:pt idx="971">
                        <c:v>-475.96943359375001</c:v>
                      </c:pt>
                      <c:pt idx="972">
                        <c:v>-477.50476074218795</c:v>
                      </c:pt>
                      <c:pt idx="973">
                        <c:v>-479.113037109375</c:v>
                      </c:pt>
                      <c:pt idx="974">
                        <c:v>-480.54526367187498</c:v>
                      </c:pt>
                      <c:pt idx="975">
                        <c:v>-481.98124999999999</c:v>
                      </c:pt>
                      <c:pt idx="976">
                        <c:v>-483.47131347656205</c:v>
                      </c:pt>
                      <c:pt idx="977">
                        <c:v>-484.92868652343793</c:v>
                      </c:pt>
                      <c:pt idx="978">
                        <c:v>-486.50173339843798</c:v>
                      </c:pt>
                      <c:pt idx="979">
                        <c:v>-488.12507324218797</c:v>
                      </c:pt>
                      <c:pt idx="980">
                        <c:v>-489.55351562499999</c:v>
                      </c:pt>
                      <c:pt idx="981">
                        <c:v>-490.95305175781203</c:v>
                      </c:pt>
                      <c:pt idx="982">
                        <c:v>-492.48586425781207</c:v>
                      </c:pt>
                      <c:pt idx="983">
                        <c:v>-493.96586914062499</c:v>
                      </c:pt>
                      <c:pt idx="984">
                        <c:v>-495.49870605468703</c:v>
                      </c:pt>
                      <c:pt idx="985">
                        <c:v>-497.12958984375001</c:v>
                      </c:pt>
                      <c:pt idx="986">
                        <c:v>-498.56430664062498</c:v>
                      </c:pt>
                      <c:pt idx="987">
                        <c:v>-499.94121093749999</c:v>
                      </c:pt>
                      <c:pt idx="988">
                        <c:v>-501.44509277343798</c:v>
                      </c:pt>
                      <c:pt idx="989">
                        <c:v>-502.940185546875</c:v>
                      </c:pt>
                      <c:pt idx="990">
                        <c:v>-504.476806640625</c:v>
                      </c:pt>
                      <c:pt idx="991">
                        <c:v>-505.98947753906293</c:v>
                      </c:pt>
                      <c:pt idx="992">
                        <c:v>-507.48078613281206</c:v>
                      </c:pt>
                      <c:pt idx="993">
                        <c:v>-508.97463378906298</c:v>
                      </c:pt>
                      <c:pt idx="994">
                        <c:v>-510.55270996093702</c:v>
                      </c:pt>
                      <c:pt idx="995">
                        <c:v>-512.155932617188</c:v>
                      </c:pt>
                      <c:pt idx="996">
                        <c:v>-513.54414062499995</c:v>
                      </c:pt>
                      <c:pt idx="997">
                        <c:v>-514.943676757812</c:v>
                      </c:pt>
                      <c:pt idx="998">
                        <c:v>-516.46267089843798</c:v>
                      </c:pt>
                      <c:pt idx="999">
                        <c:v>-518.00429687500002</c:v>
                      </c:pt>
                      <c:pt idx="1000">
                        <c:v>-519.49936523437498</c:v>
                      </c:pt>
                      <c:pt idx="1001">
                        <c:v>-520.970532226562</c:v>
                      </c:pt>
                      <c:pt idx="1002">
                        <c:v>-522.48952636718798</c:v>
                      </c:pt>
                      <c:pt idx="1003">
                        <c:v>-523.95949707031298</c:v>
                      </c:pt>
                      <c:pt idx="1004">
                        <c:v>-525.46340332031298</c:v>
                      </c:pt>
                      <c:pt idx="1005">
                        <c:v>-527.0087890625</c:v>
                      </c:pt>
                      <c:pt idx="1006">
                        <c:v>-528.51518554687505</c:v>
                      </c:pt>
                      <c:pt idx="1007">
                        <c:v>-529.98134765625002</c:v>
                      </c:pt>
                      <c:pt idx="1008">
                        <c:v>-531.47392578125005</c:v>
                      </c:pt>
                      <c:pt idx="1009">
                        <c:v>-533.01176757812505</c:v>
                      </c:pt>
                      <c:pt idx="1010">
                        <c:v>-534.51564941406298</c:v>
                      </c:pt>
                      <c:pt idx="1011">
                        <c:v>-535.971752929687</c:v>
                      </c:pt>
                      <c:pt idx="1012">
                        <c:v>-537.49199218750005</c:v>
                      </c:pt>
                      <c:pt idx="1013">
                        <c:v>-539.013500976562</c:v>
                      </c:pt>
                      <c:pt idx="1014">
                        <c:v>-540.62175292968709</c:v>
                      </c:pt>
                      <c:pt idx="1015">
                        <c:v>-542.16462402343791</c:v>
                      </c:pt>
                      <c:pt idx="1016">
                        <c:v>-543.51259765625002</c:v>
                      </c:pt>
                      <c:pt idx="1017">
                        <c:v>-545.02529296875002</c:v>
                      </c:pt>
                      <c:pt idx="1018">
                        <c:v>-546.54680175781209</c:v>
                      </c:pt>
                      <c:pt idx="1019">
                        <c:v>-547.99663085937505</c:v>
                      </c:pt>
                      <c:pt idx="1020">
                        <c:v>-549.48669433593705</c:v>
                      </c:pt>
                      <c:pt idx="1021">
                        <c:v>-550.98303222656205</c:v>
                      </c:pt>
                      <c:pt idx="1022">
                        <c:v>-552.496997070313</c:v>
                      </c:pt>
                      <c:pt idx="1023">
                        <c:v>-553.99587402343798</c:v>
                      </c:pt>
                      <c:pt idx="1024">
                        <c:v>-555.485913085937</c:v>
                      </c:pt>
                      <c:pt idx="1025">
                        <c:v>-557.00361328124995</c:v>
                      </c:pt>
                      <c:pt idx="1026">
                        <c:v>-558.49116210937495</c:v>
                      </c:pt>
                      <c:pt idx="1027">
                        <c:v>-560.01142578124995</c:v>
                      </c:pt>
                      <c:pt idx="1028">
                        <c:v>-561.60837402343793</c:v>
                      </c:pt>
                      <c:pt idx="1029">
                        <c:v>-563.12355957031298</c:v>
                      </c:pt>
                      <c:pt idx="1030">
                        <c:v>-564.579663085937</c:v>
                      </c:pt>
                      <c:pt idx="1031">
                        <c:v>-566.03452148437498</c:v>
                      </c:pt>
                      <c:pt idx="1032">
                        <c:v>-567.476806640625</c:v>
                      </c:pt>
                      <c:pt idx="1033">
                        <c:v>-568.99204101562498</c:v>
                      </c:pt>
                      <c:pt idx="1034">
                        <c:v>-570.5009765625</c:v>
                      </c:pt>
                      <c:pt idx="1035">
                        <c:v>-571.96838378906295</c:v>
                      </c:pt>
                      <c:pt idx="1036">
                        <c:v>-573.45969238281202</c:v>
                      </c:pt>
                      <c:pt idx="1037">
                        <c:v>-574.98747558593709</c:v>
                      </c:pt>
                      <c:pt idx="1038">
                        <c:v>-576.4775390625</c:v>
                      </c:pt>
                      <c:pt idx="1039">
                        <c:v>-577.81672363281291</c:v>
                      </c:pt>
                      <c:pt idx="1040">
                        <c:v>-583.91149902343705</c:v>
                      </c:pt>
                      <c:pt idx="1041">
                        <c:v>-589.55612792968793</c:v>
                      </c:pt>
                      <c:pt idx="1042">
                        <c:v>-590.41745605468702</c:v>
                      </c:pt>
                      <c:pt idx="1043">
                        <c:v>-591.6962890625</c:v>
                      </c:pt>
                      <c:pt idx="1044">
                        <c:v>-593.00654296874995</c:v>
                      </c:pt>
                      <c:pt idx="1045">
                        <c:v>-594.50036621093705</c:v>
                      </c:pt>
                      <c:pt idx="1046">
                        <c:v>-595.984130859375</c:v>
                      </c:pt>
                      <c:pt idx="1047">
                        <c:v>-597.57150878906293</c:v>
                      </c:pt>
                      <c:pt idx="1048">
                        <c:v>-599.063305664062</c:v>
                      </c:pt>
                      <c:pt idx="1049">
                        <c:v>-600.48796386718709</c:v>
                      </c:pt>
                      <c:pt idx="1050">
                        <c:v>-602.00070800781202</c:v>
                      </c:pt>
                      <c:pt idx="1051">
                        <c:v>-603.51340332031202</c:v>
                      </c:pt>
                      <c:pt idx="1052">
                        <c:v>-605.10151367187495</c:v>
                      </c:pt>
                      <c:pt idx="1053">
                        <c:v>-606.59033203125</c:v>
                      </c:pt>
                      <c:pt idx="1054">
                        <c:v>-607.99365234375</c:v>
                      </c:pt>
                      <c:pt idx="1055">
                        <c:v>-609.48874511718702</c:v>
                      </c:pt>
                      <c:pt idx="1056">
                        <c:v>-611.01650390625002</c:v>
                      </c:pt>
                      <c:pt idx="1057">
                        <c:v>-612.53422851562505</c:v>
                      </c:pt>
                      <c:pt idx="1058">
                        <c:v>-614.117358398438</c:v>
                      </c:pt>
                      <c:pt idx="1059">
                        <c:v>-615.65898437500005</c:v>
                      </c:pt>
                      <c:pt idx="1060">
                        <c:v>-617.13269042968795</c:v>
                      </c:pt>
                      <c:pt idx="1061">
                        <c:v>-618.59257812500005</c:v>
                      </c:pt>
                      <c:pt idx="1062">
                        <c:v>-620.03110351562498</c:v>
                      </c:pt>
                      <c:pt idx="1063">
                        <c:v>-621.53623046874998</c:v>
                      </c:pt>
                      <c:pt idx="1064">
                        <c:v>-623.04384765625002</c:v>
                      </c:pt>
                      <c:pt idx="1065">
                        <c:v>-624.61813964843793</c:v>
                      </c:pt>
                      <c:pt idx="1066">
                        <c:v>-626.133374023437</c:v>
                      </c:pt>
                      <c:pt idx="1067">
                        <c:v>-627.56186523437498</c:v>
                      </c:pt>
                      <c:pt idx="1068">
                        <c:v>-629.05068359375002</c:v>
                      </c:pt>
                      <c:pt idx="1069">
                        <c:v>-630.55959472656298</c:v>
                      </c:pt>
                      <c:pt idx="1070">
                        <c:v>-632.0546875</c:v>
                      </c:pt>
                      <c:pt idx="1071">
                        <c:v>-633.576171875</c:v>
                      </c:pt>
                      <c:pt idx="1072">
                        <c:v>-635.081298828125</c:v>
                      </c:pt>
                      <c:pt idx="1073">
                        <c:v>-636.56884765625</c:v>
                      </c:pt>
                      <c:pt idx="1074">
                        <c:v>-638.06896972656295</c:v>
                      </c:pt>
                      <c:pt idx="1075">
                        <c:v>-639.56157226562505</c:v>
                      </c:pt>
                      <c:pt idx="1076">
                        <c:v>-641.07302246093707</c:v>
                      </c:pt>
                      <c:pt idx="1077">
                        <c:v>-642.59829101562502</c:v>
                      </c:pt>
                      <c:pt idx="1078">
                        <c:v>-644.16127929687502</c:v>
                      </c:pt>
                      <c:pt idx="1079">
                        <c:v>-645.63498535156202</c:v>
                      </c:pt>
                      <c:pt idx="1080">
                        <c:v>-647.05085449218791</c:v>
                      </c:pt>
                      <c:pt idx="1081">
                        <c:v>-648.57482910156205</c:v>
                      </c:pt>
                      <c:pt idx="1082">
                        <c:v>-650.09631347656295</c:v>
                      </c:pt>
                      <c:pt idx="1083">
                        <c:v>-651.56501464843791</c:v>
                      </c:pt>
                      <c:pt idx="1084">
                        <c:v>-653.10917968750005</c:v>
                      </c:pt>
                      <c:pt idx="1085">
                        <c:v>-654.614331054687</c:v>
                      </c:pt>
                      <c:pt idx="1086">
                        <c:v>-656.08298339843793</c:v>
                      </c:pt>
                      <c:pt idx="1087">
                        <c:v>-657.60825195312498</c:v>
                      </c:pt>
                      <c:pt idx="1088">
                        <c:v>-659.17880859374998</c:v>
                      </c:pt>
                      <c:pt idx="1089">
                        <c:v>-660.72170410156207</c:v>
                      </c:pt>
                      <c:pt idx="1090">
                        <c:v>-662.17529296875</c:v>
                      </c:pt>
                      <c:pt idx="1091">
                        <c:v>-663.63137207031207</c:v>
                      </c:pt>
                      <c:pt idx="1092">
                        <c:v>-665.11765136718702</c:v>
                      </c:pt>
                      <c:pt idx="1093">
                        <c:v>-666.63664550781209</c:v>
                      </c:pt>
                      <c:pt idx="1094">
                        <c:v>-668.18205566406209</c:v>
                      </c:pt>
                      <c:pt idx="1095">
                        <c:v>-669.65578613281298</c:v>
                      </c:pt>
                      <c:pt idx="1096">
                        <c:v>-671.15336914062505</c:v>
                      </c:pt>
                      <c:pt idx="1097">
                        <c:v>-672.65979003906295</c:v>
                      </c:pt>
                      <c:pt idx="1098">
                        <c:v>-674.09704589843795</c:v>
                      </c:pt>
                      <c:pt idx="1099">
                        <c:v>-675.61098632812502</c:v>
                      </c:pt>
                      <c:pt idx="1100">
                        <c:v>-677.19914550781209</c:v>
                      </c:pt>
                      <c:pt idx="1101">
                        <c:v>-678.76337890624995</c:v>
                      </c:pt>
                      <c:pt idx="1102">
                        <c:v>-680.25092773437495</c:v>
                      </c:pt>
                      <c:pt idx="1103">
                        <c:v>-681.81391601562495</c:v>
                      </c:pt>
                      <c:pt idx="1104">
                        <c:v>-683.32534179687502</c:v>
                      </c:pt>
                      <c:pt idx="1105">
                        <c:v>-684.70725097656293</c:v>
                      </c:pt>
                      <c:pt idx="1106">
                        <c:v>-686.145751953125</c:v>
                      </c:pt>
                      <c:pt idx="1107">
                        <c:v>-687.64084472656293</c:v>
                      </c:pt>
                      <c:pt idx="1108">
                        <c:v>-689.15227050781209</c:v>
                      </c:pt>
                      <c:pt idx="1109">
                        <c:v>-690.65114746093707</c:v>
                      </c:pt>
                      <c:pt idx="1110">
                        <c:v>-692.14248046875002</c:v>
                      </c:pt>
                      <c:pt idx="1111">
                        <c:v>-693.67529296875</c:v>
                      </c:pt>
                      <c:pt idx="1112">
                        <c:v>-695.269702148438</c:v>
                      </c:pt>
                      <c:pt idx="1113">
                        <c:v>-696.85910644531293</c:v>
                      </c:pt>
                      <c:pt idx="1114">
                        <c:v>-698.26491699218798</c:v>
                      </c:pt>
                      <c:pt idx="1115">
                        <c:v>-699.68205566406209</c:v>
                      </c:pt>
                      <c:pt idx="1116">
                        <c:v>-701.1796875</c:v>
                      </c:pt>
                      <c:pt idx="1117">
                        <c:v>-702.70620117187502</c:v>
                      </c:pt>
                      <c:pt idx="1118">
                        <c:v>-704.22014160156209</c:v>
                      </c:pt>
                      <c:pt idx="1119">
                        <c:v>-705.66115722656298</c:v>
                      </c:pt>
                      <c:pt idx="1120">
                        <c:v>-707.15246582031205</c:v>
                      </c:pt>
                      <c:pt idx="1121">
                        <c:v>-708.682788085938</c:v>
                      </c:pt>
                      <c:pt idx="1122">
                        <c:v>-710.17036132812495</c:v>
                      </c:pt>
                      <c:pt idx="1123">
                        <c:v>-711.68679199218798</c:v>
                      </c:pt>
                      <c:pt idx="1124">
                        <c:v>-713.22463378906298</c:v>
                      </c:pt>
                      <c:pt idx="1125">
                        <c:v>-714.66818847656293</c:v>
                      </c:pt>
                      <c:pt idx="1126">
                        <c:v>-716.18466796874998</c:v>
                      </c:pt>
                      <c:pt idx="1127">
                        <c:v>-717.71748046874995</c:v>
                      </c:pt>
                      <c:pt idx="1128">
                        <c:v>-719.26411132812495</c:v>
                      </c:pt>
                      <c:pt idx="1129">
                        <c:v>-720.75671386718705</c:v>
                      </c:pt>
                      <c:pt idx="1130">
                        <c:v>-746.99184570312502</c:v>
                      </c:pt>
                      <c:pt idx="1131">
                        <c:v>-766.91086425781202</c:v>
                      </c:pt>
                      <c:pt idx="1132">
                        <c:v>-767.72695312500002</c:v>
                      </c:pt>
                      <c:pt idx="1133">
                        <c:v>-769.03215332031209</c:v>
                      </c:pt>
                      <c:pt idx="1134">
                        <c:v>-770.30339355468709</c:v>
                      </c:pt>
                      <c:pt idx="1135">
                        <c:v>-771.77587890625</c:v>
                      </c:pt>
                      <c:pt idx="1136">
                        <c:v>-773.30490722656293</c:v>
                      </c:pt>
                      <c:pt idx="1137">
                        <c:v>-774.84274902343702</c:v>
                      </c:pt>
                      <c:pt idx="1138">
                        <c:v>-776.34541015624995</c:v>
                      </c:pt>
                      <c:pt idx="1139">
                        <c:v>-777.80026855468702</c:v>
                      </c:pt>
                      <c:pt idx="1140">
                        <c:v>-779.27646484374998</c:v>
                      </c:pt>
                      <c:pt idx="1141">
                        <c:v>-780.82561035156209</c:v>
                      </c:pt>
                      <c:pt idx="1142">
                        <c:v>-782.37856445312502</c:v>
                      </c:pt>
                      <c:pt idx="1143">
                        <c:v>-783.82209472656291</c:v>
                      </c:pt>
                      <c:pt idx="1144">
                        <c:v>-785.29958496093707</c:v>
                      </c:pt>
                      <c:pt idx="1145">
                        <c:v>-786.84877929687502</c:v>
                      </c:pt>
                      <c:pt idx="1146">
                        <c:v>-788.38664550781209</c:v>
                      </c:pt>
                      <c:pt idx="1147">
                        <c:v>-789.90434570312505</c:v>
                      </c:pt>
                      <c:pt idx="1148">
                        <c:v>-791.37929687500002</c:v>
                      </c:pt>
                      <c:pt idx="1149">
                        <c:v>-792.81652832031205</c:v>
                      </c:pt>
                      <c:pt idx="1150">
                        <c:v>-794.31789550781207</c:v>
                      </c:pt>
                      <c:pt idx="1151">
                        <c:v>-795.8544921875</c:v>
                      </c:pt>
                      <c:pt idx="1152">
                        <c:v>-797.35837402343702</c:v>
                      </c:pt>
                      <c:pt idx="1153">
                        <c:v>-798.86228027343702</c:v>
                      </c:pt>
                      <c:pt idx="1154">
                        <c:v>-800.35361328124998</c:v>
                      </c:pt>
                      <c:pt idx="1155">
                        <c:v>-801.834887695313</c:v>
                      </c:pt>
                      <c:pt idx="1156">
                        <c:v>-803.3173828125</c:v>
                      </c:pt>
                      <c:pt idx="1157">
                        <c:v>-804.80993652343705</c:v>
                      </c:pt>
                      <c:pt idx="1158">
                        <c:v>-806.39685058593795</c:v>
                      </c:pt>
                      <c:pt idx="1159">
                        <c:v>-807.89697265625</c:v>
                      </c:pt>
                      <c:pt idx="1160">
                        <c:v>-809.343017578125</c:v>
                      </c:pt>
                      <c:pt idx="1161">
                        <c:v>-810.85698242187505</c:v>
                      </c:pt>
                      <c:pt idx="1162">
                        <c:v>-812.32062988281291</c:v>
                      </c:pt>
                      <c:pt idx="1163">
                        <c:v>-813.828295898438</c:v>
                      </c:pt>
                      <c:pt idx="1164">
                        <c:v>-815.435302734375</c:v>
                      </c:pt>
                      <c:pt idx="1165">
                        <c:v>-816.95681152343707</c:v>
                      </c:pt>
                      <c:pt idx="1166">
                        <c:v>-818.37519531249995</c:v>
                      </c:pt>
                      <c:pt idx="1167">
                        <c:v>-819.89541015625002</c:v>
                      </c:pt>
                      <c:pt idx="1168">
                        <c:v>-821.394287109375</c:v>
                      </c:pt>
                      <c:pt idx="1169">
                        <c:v>-822.84160156250005</c:v>
                      </c:pt>
                      <c:pt idx="1170">
                        <c:v>-824.33544921875</c:v>
                      </c:pt>
                      <c:pt idx="1171">
                        <c:v>-825.88081054687495</c:v>
                      </c:pt>
                      <c:pt idx="1172">
                        <c:v>-827.39472656249995</c:v>
                      </c:pt>
                      <c:pt idx="1173">
                        <c:v>-828.86972656249998</c:v>
                      </c:pt>
                      <c:pt idx="1174">
                        <c:v>-830.36103515624995</c:v>
                      </c:pt>
                      <c:pt idx="1175">
                        <c:v>-831.85610351562502</c:v>
                      </c:pt>
                      <c:pt idx="1176">
                        <c:v>-833.36879882812502</c:v>
                      </c:pt>
                      <c:pt idx="1177">
                        <c:v>-834.86518554687495</c:v>
                      </c:pt>
                      <c:pt idx="1178">
                        <c:v>-836.36284179687505</c:v>
                      </c:pt>
                      <c:pt idx="1179">
                        <c:v>-837.85415039062502</c:v>
                      </c:pt>
                      <c:pt idx="1180">
                        <c:v>-839.40834960937502</c:v>
                      </c:pt>
                      <c:pt idx="1181">
                        <c:v>-840.95371093749998</c:v>
                      </c:pt>
                      <c:pt idx="1182">
                        <c:v>-842.41108398437495</c:v>
                      </c:pt>
                      <c:pt idx="1183">
                        <c:v>-843.883544921875</c:v>
                      </c:pt>
                      <c:pt idx="1184">
                        <c:v>-845.41630859375005</c:v>
                      </c:pt>
                      <c:pt idx="1185">
                        <c:v>-847.0107421875</c:v>
                      </c:pt>
                      <c:pt idx="1186">
                        <c:v>-848.47695312500002</c:v>
                      </c:pt>
                      <c:pt idx="1187">
                        <c:v>-849.88530273437505</c:v>
                      </c:pt>
                      <c:pt idx="1188">
                        <c:v>-851.38413085937498</c:v>
                      </c:pt>
                      <c:pt idx="1189">
                        <c:v>-852.89555664062505</c:v>
                      </c:pt>
                      <c:pt idx="1190">
                        <c:v>-854.43715820312502</c:v>
                      </c:pt>
                      <c:pt idx="1191">
                        <c:v>-855.94731445312505</c:v>
                      </c:pt>
                      <c:pt idx="1192">
                        <c:v>-857.41728515625005</c:v>
                      </c:pt>
                      <c:pt idx="1193">
                        <c:v>-858.91494140625002</c:v>
                      </c:pt>
                      <c:pt idx="1194">
                        <c:v>-860.42509765625005</c:v>
                      </c:pt>
                      <c:pt idx="1195">
                        <c:v>-863.68940429687495</c:v>
                      </c:pt>
                      <c:pt idx="1196">
                        <c:v>-864.350830078125</c:v>
                      </c:pt>
                      <c:pt idx="1197">
                        <c:v>-865.74404296875002</c:v>
                      </c:pt>
                      <c:pt idx="1198">
                        <c:v>-867.31333007812498</c:v>
                      </c:pt>
                      <c:pt idx="1199">
                        <c:v>-868.62612304687502</c:v>
                      </c:pt>
                      <c:pt idx="1200">
                        <c:v>-869.85712890624995</c:v>
                      </c:pt>
                      <c:pt idx="1201">
                        <c:v>-871.11455078125005</c:v>
                      </c:pt>
                      <c:pt idx="1202">
                        <c:v>-872.42353515624995</c:v>
                      </c:pt>
                      <c:pt idx="1203">
                        <c:v>-873.91108398437495</c:v>
                      </c:pt>
                      <c:pt idx="1204">
                        <c:v>-875.42880859374998</c:v>
                      </c:pt>
                      <c:pt idx="1205">
                        <c:v>-877.01694335937498</c:v>
                      </c:pt>
                      <c:pt idx="1206">
                        <c:v>-878.58876953125002</c:v>
                      </c:pt>
                      <c:pt idx="1207">
                        <c:v>-880.00844726562502</c:v>
                      </c:pt>
                      <c:pt idx="1208">
                        <c:v>-881.45322265624998</c:v>
                      </c:pt>
                      <c:pt idx="1209">
                        <c:v>-882.98100585937505</c:v>
                      </c:pt>
                      <c:pt idx="1210">
                        <c:v>-884.46352539062502</c:v>
                      </c:pt>
                      <c:pt idx="1211">
                        <c:v>-885.96235351562495</c:v>
                      </c:pt>
                      <c:pt idx="1212">
                        <c:v>-887.54042968750002</c:v>
                      </c:pt>
                      <c:pt idx="1213">
                        <c:v>-889.02670898437498</c:v>
                      </c:pt>
                      <c:pt idx="1214">
                        <c:v>-890.45888671875002</c:v>
                      </c:pt>
                      <c:pt idx="1215">
                        <c:v>-891.98037109375002</c:v>
                      </c:pt>
                      <c:pt idx="1216">
                        <c:v>-893.48051757812505</c:v>
                      </c:pt>
                      <c:pt idx="1217">
                        <c:v>-895.02470703125005</c:v>
                      </c:pt>
                      <c:pt idx="1218">
                        <c:v>-896.55375976562505</c:v>
                      </c:pt>
                      <c:pt idx="1219">
                        <c:v>-898.01235351562502</c:v>
                      </c:pt>
                      <c:pt idx="1220">
                        <c:v>-899.46464843750005</c:v>
                      </c:pt>
                      <c:pt idx="1221">
                        <c:v>-900.95722656249995</c:v>
                      </c:pt>
                      <c:pt idx="1222">
                        <c:v>-902.49887695312498</c:v>
                      </c:pt>
                      <c:pt idx="1223">
                        <c:v>-904.02163085937502</c:v>
                      </c:pt>
                      <c:pt idx="1224">
                        <c:v>-905.55190429687502</c:v>
                      </c:pt>
                      <c:pt idx="1225">
                        <c:v>-907.12373046874995</c:v>
                      </c:pt>
                      <c:pt idx="1226">
                        <c:v>-908.58364257812502</c:v>
                      </c:pt>
                      <c:pt idx="1227">
                        <c:v>-910.02968750000002</c:v>
                      </c:pt>
                      <c:pt idx="1228">
                        <c:v>-911.57255859375005</c:v>
                      </c:pt>
                      <c:pt idx="1229">
                        <c:v>-913.01230468749998</c:v>
                      </c:pt>
                      <c:pt idx="1230">
                        <c:v>-914.479736328125</c:v>
                      </c:pt>
                      <c:pt idx="1231">
                        <c:v>-915.99370117187505</c:v>
                      </c:pt>
                      <c:pt idx="1232">
                        <c:v>-917.51899414062495</c:v>
                      </c:pt>
                      <c:pt idx="1233">
                        <c:v>-919.06440429687495</c:v>
                      </c:pt>
                      <c:pt idx="1234">
                        <c:v>-920.52553710937502</c:v>
                      </c:pt>
                      <c:pt idx="1235">
                        <c:v>-922.00927734375</c:v>
                      </c:pt>
                      <c:pt idx="1236">
                        <c:v>-923.50937499999998</c:v>
                      </c:pt>
                      <c:pt idx="1237">
                        <c:v>-925.10756835937502</c:v>
                      </c:pt>
                      <c:pt idx="1238">
                        <c:v>-926.76992187500002</c:v>
                      </c:pt>
                      <c:pt idx="1239">
                        <c:v>-928.16694335937495</c:v>
                      </c:pt>
                      <c:pt idx="1240">
                        <c:v>-929.55766601562505</c:v>
                      </c:pt>
                      <c:pt idx="1241">
                        <c:v>-931.05527343749998</c:v>
                      </c:pt>
                      <c:pt idx="1242">
                        <c:v>-932.564208984375</c:v>
                      </c:pt>
                      <c:pt idx="1243">
                        <c:v>-934.15361328125005</c:v>
                      </c:pt>
                      <c:pt idx="1244">
                        <c:v>-935.62729492187498</c:v>
                      </c:pt>
                      <c:pt idx="1245">
                        <c:v>-937.07963867187505</c:v>
                      </c:pt>
                      <c:pt idx="1246">
                        <c:v>-938.57851562500002</c:v>
                      </c:pt>
                      <c:pt idx="1247">
                        <c:v>-940.04716796875005</c:v>
                      </c:pt>
                      <c:pt idx="1248">
                        <c:v>-941.57114257812498</c:v>
                      </c:pt>
                      <c:pt idx="1249">
                        <c:v>-943.14042968750005</c:v>
                      </c:pt>
                      <c:pt idx="1250">
                        <c:v>-944.63681640624998</c:v>
                      </c:pt>
                      <c:pt idx="1251">
                        <c:v>-946.07407226562498</c:v>
                      </c:pt>
                      <c:pt idx="1252">
                        <c:v>-947.55405273437498</c:v>
                      </c:pt>
                      <c:pt idx="1253">
                        <c:v>-949.05795898437498</c:v>
                      </c:pt>
                      <c:pt idx="1254">
                        <c:v>-950.56186523437498</c:v>
                      </c:pt>
                      <c:pt idx="1255">
                        <c:v>-952.13740234374995</c:v>
                      </c:pt>
                      <c:pt idx="1256">
                        <c:v>-953.66767578124995</c:v>
                      </c:pt>
                      <c:pt idx="1257">
                        <c:v>-955.06972656250002</c:v>
                      </c:pt>
                      <c:pt idx="1258">
                        <c:v>-956.52836914062505</c:v>
                      </c:pt>
                      <c:pt idx="1259">
                        <c:v>-958.07001953124995</c:v>
                      </c:pt>
                      <c:pt idx="1260">
                        <c:v>-959.63427734375</c:v>
                      </c:pt>
                      <c:pt idx="1261">
                        <c:v>-961.11674804687505</c:v>
                      </c:pt>
                      <c:pt idx="1262">
                        <c:v>-962.57285156249998</c:v>
                      </c:pt>
                      <c:pt idx="1263">
                        <c:v>-964.05791015625005</c:v>
                      </c:pt>
                      <c:pt idx="1264">
                        <c:v>-965.54423828125005</c:v>
                      </c:pt>
                      <c:pt idx="1265">
                        <c:v>-967.07578124999998</c:v>
                      </c:pt>
                      <c:pt idx="1266">
                        <c:v>-968.628662109375</c:v>
                      </c:pt>
                      <c:pt idx="1267">
                        <c:v>-970.141357421875</c:v>
                      </c:pt>
                      <c:pt idx="1268">
                        <c:v>-971.6</c:v>
                      </c:pt>
                      <c:pt idx="1269">
                        <c:v>-973.15922851562505</c:v>
                      </c:pt>
                      <c:pt idx="1270">
                        <c:v>-974.69204101562502</c:v>
                      </c:pt>
                      <c:pt idx="1271">
                        <c:v>-976.12177734374995</c:v>
                      </c:pt>
                      <c:pt idx="1272">
                        <c:v>-977.626953125</c:v>
                      </c:pt>
                      <c:pt idx="1273">
                        <c:v>-979.14589843750002</c:v>
                      </c:pt>
                      <c:pt idx="1274">
                        <c:v>-980.61708984375002</c:v>
                      </c:pt>
                      <c:pt idx="1275">
                        <c:v>-982.11215820312498</c:v>
                      </c:pt>
                      <c:pt idx="1276">
                        <c:v>-983.62861328124995</c:v>
                      </c:pt>
                      <c:pt idx="1277">
                        <c:v>-985.12124023437502</c:v>
                      </c:pt>
                      <c:pt idx="1278">
                        <c:v>-986.6</c:v>
                      </c:pt>
                      <c:pt idx="1279">
                        <c:v>-988.13657226562498</c:v>
                      </c:pt>
                      <c:pt idx="1280">
                        <c:v>-989.63540039062502</c:v>
                      </c:pt>
                      <c:pt idx="1281">
                        <c:v>-991.10405273437505</c:v>
                      </c:pt>
                      <c:pt idx="1282">
                        <c:v>-992.62431640625005</c:v>
                      </c:pt>
                      <c:pt idx="1283">
                        <c:v>-994.14960937499995</c:v>
                      </c:pt>
                      <c:pt idx="1284">
                        <c:v>-995.706298828125</c:v>
                      </c:pt>
                      <c:pt idx="1285">
                        <c:v>-997.20136718749995</c:v>
                      </c:pt>
                      <c:pt idx="1286">
                        <c:v>-998.58686523437495</c:v>
                      </c:pt>
                      <c:pt idx="1287">
                        <c:v>-1000.02294921875</c:v>
                      </c:pt>
                    </c:numCache>
                  </c:numRef>
                </c:xVal>
                <c:y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data_Loop!$CM$13:$CM$1300</c15:sqref>
                        </c15:formulaRef>
                      </c:ext>
                    </c:extLst>
                    <c:numCache>
                      <c:formatCode>General</c:formatCode>
                      <c:ptCount val="1288"/>
                      <c:pt idx="0">
                        <c:v>3.0711634546265199E-4</c:v>
                      </c:pt>
                      <c:pt idx="1">
                        <c:v>3.4514463274455199E-4</c:v>
                      </c:pt>
                      <c:pt idx="2">
                        <c:v>2.8459301253611199E-4</c:v>
                      </c:pt>
                      <c:pt idx="3">
                        <c:v>2.9907132854311202E-4</c:v>
                      </c:pt>
                      <c:pt idx="4">
                        <c:v>3.1647484651983998E-4</c:v>
                      </c:pt>
                      <c:pt idx="5">
                        <c:v>2.8550493189510802E-4</c:v>
                      </c:pt>
                      <c:pt idx="6">
                        <c:v>3.0341899258557598E-4</c:v>
                      </c:pt>
                      <c:pt idx="7">
                        <c:v>3.3443819233015099E-4</c:v>
                      </c:pt>
                      <c:pt idx="8">
                        <c:v>2.89552181980585E-4</c:v>
                      </c:pt>
                      <c:pt idx="9">
                        <c:v>2.8748954011460298E-4</c:v>
                      </c:pt>
                      <c:pt idx="10">
                        <c:v>2.77182864639329E-4</c:v>
                      </c:pt>
                      <c:pt idx="11">
                        <c:v>2.94544563542571E-4</c:v>
                      </c:pt>
                      <c:pt idx="12">
                        <c:v>3.5213462224627901E-4</c:v>
                      </c:pt>
                      <c:pt idx="13">
                        <c:v>2.93114063683035E-4</c:v>
                      </c:pt>
                      <c:pt idx="14">
                        <c:v>3.2746771526890998E-4</c:v>
                      </c:pt>
                      <c:pt idx="15">
                        <c:v>3.8126168542449497E-4</c:v>
                      </c:pt>
                      <c:pt idx="16">
                        <c:v>3.51249151502627E-4</c:v>
                      </c:pt>
                      <c:pt idx="17">
                        <c:v>3.4832665285361799E-4</c:v>
                      </c:pt>
                      <c:pt idx="18">
                        <c:v>3.5940022090641101E-4</c:v>
                      </c:pt>
                      <c:pt idx="19">
                        <c:v>3.44457688671734E-4</c:v>
                      </c:pt>
                      <c:pt idx="20">
                        <c:v>3.2286203320775798E-4</c:v>
                      </c:pt>
                      <c:pt idx="21">
                        <c:v>3.1237225430400802E-4</c:v>
                      </c:pt>
                      <c:pt idx="22">
                        <c:v>2.9766233755202103E-4</c:v>
                      </c:pt>
                      <c:pt idx="23">
                        <c:v>3.6991830858586601E-4</c:v>
                      </c:pt>
                      <c:pt idx="24">
                        <c:v>3.4877896525481201E-4</c:v>
                      </c:pt>
                      <c:pt idx="25">
                        <c:v>3.3981443568827303E-4</c:v>
                      </c:pt>
                      <c:pt idx="26">
                        <c:v>3.7238856910560701E-4</c:v>
                      </c:pt>
                      <c:pt idx="27">
                        <c:v>3.4639590910879101E-4</c:v>
                      </c:pt>
                      <c:pt idx="28">
                        <c:v>3.19625721063122E-4</c:v>
                      </c:pt>
                      <c:pt idx="29">
                        <c:v>3.2390133740596002E-4</c:v>
                      </c:pt>
                      <c:pt idx="30">
                        <c:v>2.8430460565615601E-4</c:v>
                      </c:pt>
                      <c:pt idx="31">
                        <c:v>3.3315482942395102E-4</c:v>
                      </c:pt>
                      <c:pt idx="32">
                        <c:v>3.2659148975393602E-4</c:v>
                      </c:pt>
                      <c:pt idx="33">
                        <c:v>3.11034897145106E-4</c:v>
                      </c:pt>
                      <c:pt idx="34">
                        <c:v>3.0854908251108301E-4</c:v>
                      </c:pt>
                      <c:pt idx="35">
                        <c:v>3.1665321532238798E-4</c:v>
                      </c:pt>
                      <c:pt idx="36">
                        <c:v>3.2489042580128701E-4</c:v>
                      </c:pt>
                      <c:pt idx="37">
                        <c:v>3.5812601366452801E-4</c:v>
                      </c:pt>
                      <c:pt idx="38">
                        <c:v>3.1244747565743497E-4</c:v>
                      </c:pt>
                      <c:pt idx="39">
                        <c:v>3.79794295935365E-4</c:v>
                      </c:pt>
                      <c:pt idx="40">
                        <c:v>3.5166990888732698E-4</c:v>
                      </c:pt>
                      <c:pt idx="41">
                        <c:v>3.62589875526648E-4</c:v>
                      </c:pt>
                      <c:pt idx="42">
                        <c:v>3.67537887894678E-4</c:v>
                      </c:pt>
                      <c:pt idx="43">
                        <c:v>3.63919199275764E-4</c:v>
                      </c:pt>
                      <c:pt idx="44">
                        <c:v>3.2936822038352899E-4</c:v>
                      </c:pt>
                      <c:pt idx="45">
                        <c:v>3.3349515663405198E-4</c:v>
                      </c:pt>
                      <c:pt idx="46">
                        <c:v>3.5409800758510503E-4</c:v>
                      </c:pt>
                      <c:pt idx="47">
                        <c:v>3.7384372007284998E-4</c:v>
                      </c:pt>
                      <c:pt idx="48">
                        <c:v>4.1251782869607101E-4</c:v>
                      </c:pt>
                      <c:pt idx="49">
                        <c:v>3.9708151099738398E-4</c:v>
                      </c:pt>
                      <c:pt idx="50">
                        <c:v>3.72453377597717E-4</c:v>
                      </c:pt>
                      <c:pt idx="51">
                        <c:v>4.1137932284648898E-4</c:v>
                      </c:pt>
                      <c:pt idx="52">
                        <c:v>3.8348576270970201E-4</c:v>
                      </c:pt>
                      <c:pt idx="53">
                        <c:v>3.7358877244565399E-4</c:v>
                      </c:pt>
                      <c:pt idx="54">
                        <c:v>3.3696509021549599E-4</c:v>
                      </c:pt>
                      <c:pt idx="55">
                        <c:v>3.44557923555217E-4</c:v>
                      </c:pt>
                      <c:pt idx="56">
                        <c:v>3.4108302067514698E-4</c:v>
                      </c:pt>
                      <c:pt idx="57">
                        <c:v>3.6287052026669398E-4</c:v>
                      </c:pt>
                      <c:pt idx="58">
                        <c:v>3.1681829690879899E-4</c:v>
                      </c:pt>
                      <c:pt idx="59">
                        <c:v>3.0857273247357101E-4</c:v>
                      </c:pt>
                      <c:pt idx="60">
                        <c:v>2.7984761018666401E-4</c:v>
                      </c:pt>
                      <c:pt idx="61">
                        <c:v>3.49440276744397E-4</c:v>
                      </c:pt>
                      <c:pt idx="62">
                        <c:v>3.5364566105115E-4</c:v>
                      </c:pt>
                      <c:pt idx="63">
                        <c:v>3.3416363630935E-4</c:v>
                      </c:pt>
                      <c:pt idx="64">
                        <c:v>3.3127391933784E-4</c:v>
                      </c:pt>
                      <c:pt idx="65">
                        <c:v>3.5370102693764601E-4</c:v>
                      </c:pt>
                      <c:pt idx="66">
                        <c:v>3.5170506838334099E-4</c:v>
                      </c:pt>
                      <c:pt idx="67">
                        <c:v>3.2171156092216199E-4</c:v>
                      </c:pt>
                      <c:pt idx="68">
                        <c:v>3.4411756120451001E-4</c:v>
                      </c:pt>
                      <c:pt idx="69">
                        <c:v>3.3995549651142802E-4</c:v>
                      </c:pt>
                      <c:pt idx="70">
                        <c:v>3.1633901071841401E-4</c:v>
                      </c:pt>
                      <c:pt idx="71">
                        <c:v>3.6866953211394299E-4</c:v>
                      </c:pt>
                      <c:pt idx="72">
                        <c:v>3.1514885400555899E-4</c:v>
                      </c:pt>
                      <c:pt idx="73">
                        <c:v>3.3064993642858601E-4</c:v>
                      </c:pt>
                      <c:pt idx="74">
                        <c:v>2.7459031500550601E-4</c:v>
                      </c:pt>
                      <c:pt idx="75">
                        <c:v>3.01281268851053E-4</c:v>
                      </c:pt>
                      <c:pt idx="76">
                        <c:v>3.0791952862419398E-4</c:v>
                      </c:pt>
                      <c:pt idx="77">
                        <c:v>3.04762926659965E-4</c:v>
                      </c:pt>
                      <c:pt idx="78">
                        <c:v>3.1466550337384401E-4</c:v>
                      </c:pt>
                      <c:pt idx="79">
                        <c:v>3.2037803720040401E-4</c:v>
                      </c:pt>
                      <c:pt idx="80">
                        <c:v>3.0736739699311201E-4</c:v>
                      </c:pt>
                      <c:pt idx="81">
                        <c:v>3.45791092064674E-4</c:v>
                      </c:pt>
                      <c:pt idx="82">
                        <c:v>3.2497657027085797E-4</c:v>
                      </c:pt>
                      <c:pt idx="83">
                        <c:v>3.4230654687942397E-4</c:v>
                      </c:pt>
                      <c:pt idx="84">
                        <c:v>3.1891967823496897E-4</c:v>
                      </c:pt>
                      <c:pt idx="85">
                        <c:v>3.2956285269862301E-4</c:v>
                      </c:pt>
                      <c:pt idx="86">
                        <c:v>3.42167050587527E-4</c:v>
                      </c:pt>
                      <c:pt idx="87">
                        <c:v>3.4321026706491401E-4</c:v>
                      </c:pt>
                      <c:pt idx="88">
                        <c:v>3.6707866789997698E-4</c:v>
                      </c:pt>
                      <c:pt idx="89">
                        <c:v>3.60297109621695E-4</c:v>
                      </c:pt>
                      <c:pt idx="90">
                        <c:v>3.5613978432576498E-4</c:v>
                      </c:pt>
                      <c:pt idx="91">
                        <c:v>3.7449420541741101E-4</c:v>
                      </c:pt>
                      <c:pt idx="92">
                        <c:v>3.8891324026129302E-4</c:v>
                      </c:pt>
                      <c:pt idx="93">
                        <c:v>3.62294055860022E-4</c:v>
                      </c:pt>
                      <c:pt idx="94">
                        <c:v>3.3790132039264502E-4</c:v>
                      </c:pt>
                      <c:pt idx="95">
                        <c:v>3.8393677933071702E-4</c:v>
                      </c:pt>
                      <c:pt idx="96">
                        <c:v>3.6314415310993497E-4</c:v>
                      </c:pt>
                      <c:pt idx="97">
                        <c:v>3.7345674792068701E-4</c:v>
                      </c:pt>
                      <c:pt idx="98">
                        <c:v>3.4564577707223398E-4</c:v>
                      </c:pt>
                      <c:pt idx="99">
                        <c:v>3.6117469500062001E-4</c:v>
                      </c:pt>
                      <c:pt idx="100">
                        <c:v>3.6730338360488801E-4</c:v>
                      </c:pt>
                      <c:pt idx="101">
                        <c:v>3.12442037865743E-4</c:v>
                      </c:pt>
                      <c:pt idx="102">
                        <c:v>3.1298622321766897E-4</c:v>
                      </c:pt>
                      <c:pt idx="103">
                        <c:v>3.46524493051703E-4</c:v>
                      </c:pt>
                      <c:pt idx="104">
                        <c:v>3.6816090527500901E-4</c:v>
                      </c:pt>
                      <c:pt idx="105">
                        <c:v>3.55888650625994E-4</c:v>
                      </c:pt>
                      <c:pt idx="106">
                        <c:v>3.0020459517018098E-4</c:v>
                      </c:pt>
                      <c:pt idx="107">
                        <c:v>3.0637360320387203E-4</c:v>
                      </c:pt>
                      <c:pt idx="108">
                        <c:v>3.5708439409604299E-4</c:v>
                      </c:pt>
                      <c:pt idx="109">
                        <c:v>3.8300141057283598E-4</c:v>
                      </c:pt>
                      <c:pt idx="110">
                        <c:v>3.6880486317776698E-4</c:v>
                      </c:pt>
                      <c:pt idx="111">
                        <c:v>3.5478685863804099E-4</c:v>
                      </c:pt>
                      <c:pt idx="112">
                        <c:v>3.60833870976985E-4</c:v>
                      </c:pt>
                      <c:pt idx="113">
                        <c:v>3.3741662444634597E-4</c:v>
                      </c:pt>
                      <c:pt idx="114">
                        <c:v>3.42085192781221E-4</c:v>
                      </c:pt>
                      <c:pt idx="115">
                        <c:v>4.0889141528860199E-4</c:v>
                      </c:pt>
                      <c:pt idx="116">
                        <c:v>3.3319588096843503E-4</c:v>
                      </c:pt>
                      <c:pt idx="117">
                        <c:v>3.6196776212606499E-4</c:v>
                      </c:pt>
                      <c:pt idx="118">
                        <c:v>3.6724440655382503E-4</c:v>
                      </c:pt>
                      <c:pt idx="119">
                        <c:v>3.8564684066199901E-4</c:v>
                      </c:pt>
                      <c:pt idx="120">
                        <c:v>3.3056780940460701E-4</c:v>
                      </c:pt>
                      <c:pt idx="121">
                        <c:v>3.9720926387365598E-4</c:v>
                      </c:pt>
                      <c:pt idx="122">
                        <c:v>3.5425788391894901E-4</c:v>
                      </c:pt>
                      <c:pt idx="123">
                        <c:v>3.8569528842056101E-4</c:v>
                      </c:pt>
                      <c:pt idx="124">
                        <c:v>4.0377713205397601E-4</c:v>
                      </c:pt>
                      <c:pt idx="125">
                        <c:v>4.0497908852557698E-4</c:v>
                      </c:pt>
                      <c:pt idx="126">
                        <c:v>4.1008166894364702E-4</c:v>
                      </c:pt>
                      <c:pt idx="127">
                        <c:v>3.7993331751391701E-4</c:v>
                      </c:pt>
                      <c:pt idx="128">
                        <c:v>3.74162929939948E-4</c:v>
                      </c:pt>
                      <c:pt idx="129">
                        <c:v>3.7054687853570602E-4</c:v>
                      </c:pt>
                      <c:pt idx="130">
                        <c:v>3.5483592289928999E-4</c:v>
                      </c:pt>
                      <c:pt idx="131">
                        <c:v>3.5693847728596401E-4</c:v>
                      </c:pt>
                      <c:pt idx="132">
                        <c:v>3.8144593376361201E-4</c:v>
                      </c:pt>
                      <c:pt idx="133">
                        <c:v>3.7914554850344102E-4</c:v>
                      </c:pt>
                      <c:pt idx="134">
                        <c:v>3.6257615469187501E-4</c:v>
                      </c:pt>
                      <c:pt idx="135">
                        <c:v>3.8718124912712399E-4</c:v>
                      </c:pt>
                      <c:pt idx="136">
                        <c:v>3.9584705922497801E-4</c:v>
                      </c:pt>
                      <c:pt idx="137">
                        <c:v>3.6384455724459503E-4</c:v>
                      </c:pt>
                      <c:pt idx="138">
                        <c:v>3.69028230498177E-4</c:v>
                      </c:pt>
                      <c:pt idx="139">
                        <c:v>3.8341439713056801E-4</c:v>
                      </c:pt>
                      <c:pt idx="140">
                        <c:v>3.88123936615833E-4</c:v>
                      </c:pt>
                      <c:pt idx="141">
                        <c:v>3.8426351330632299E-4</c:v>
                      </c:pt>
                      <c:pt idx="142">
                        <c:v>3.65451341779855E-4</c:v>
                      </c:pt>
                      <c:pt idx="143">
                        <c:v>3.8263097213715502E-4</c:v>
                      </c:pt>
                      <c:pt idx="144">
                        <c:v>3.8808843440360101E-4</c:v>
                      </c:pt>
                      <c:pt idx="145">
                        <c:v>3.56988408230444E-4</c:v>
                      </c:pt>
                      <c:pt idx="146">
                        <c:v>3.7749766275380298E-4</c:v>
                      </c:pt>
                      <c:pt idx="147">
                        <c:v>3.46846250407138E-4</c:v>
                      </c:pt>
                      <c:pt idx="148">
                        <c:v>3.8747445950491899E-4</c:v>
                      </c:pt>
                      <c:pt idx="149">
                        <c:v>3.6387731588209601E-4</c:v>
                      </c:pt>
                      <c:pt idx="150">
                        <c:v>3.6306141782501702E-4</c:v>
                      </c:pt>
                      <c:pt idx="151">
                        <c:v>3.7117384962635102E-4</c:v>
                      </c:pt>
                      <c:pt idx="152">
                        <c:v>3.6268505685292299E-4</c:v>
                      </c:pt>
                      <c:pt idx="153">
                        <c:v>3.6293166445210698E-4</c:v>
                      </c:pt>
                      <c:pt idx="154">
                        <c:v>4.1109115711737498E-4</c:v>
                      </c:pt>
                      <c:pt idx="155">
                        <c:v>3.73980311665278E-4</c:v>
                      </c:pt>
                      <c:pt idx="156">
                        <c:v>3.8463508710805702E-4</c:v>
                      </c:pt>
                      <c:pt idx="157">
                        <c:v>3.5580935857090599E-4</c:v>
                      </c:pt>
                      <c:pt idx="158">
                        <c:v>3.9132865252345598E-4</c:v>
                      </c:pt>
                      <c:pt idx="159">
                        <c:v>3.83841323343197E-4</c:v>
                      </c:pt>
                      <c:pt idx="160">
                        <c:v>4.2382861818763699E-4</c:v>
                      </c:pt>
                      <c:pt idx="161">
                        <c:v>3.90278319859311E-4</c:v>
                      </c:pt>
                      <c:pt idx="162">
                        <c:v>3.87938205262537E-4</c:v>
                      </c:pt>
                      <c:pt idx="163">
                        <c:v>3.74657468037227E-4</c:v>
                      </c:pt>
                      <c:pt idx="164">
                        <c:v>3.7932641644090501E-4</c:v>
                      </c:pt>
                      <c:pt idx="165">
                        <c:v>3.88101771425334E-4</c:v>
                      </c:pt>
                      <c:pt idx="166">
                        <c:v>3.7025096413328501E-4</c:v>
                      </c:pt>
                      <c:pt idx="167">
                        <c:v>3.8848476252719501E-4</c:v>
                      </c:pt>
                      <c:pt idx="168">
                        <c:v>4.0056784561316299E-4</c:v>
                      </c:pt>
                      <c:pt idx="169">
                        <c:v>3.7689905097214299E-4</c:v>
                      </c:pt>
                      <c:pt idx="170">
                        <c:v>3.9768670215646601E-4</c:v>
                      </c:pt>
                      <c:pt idx="171">
                        <c:v>4.22373127236655E-4</c:v>
                      </c:pt>
                      <c:pt idx="172">
                        <c:v>3.8977454608641601E-4</c:v>
                      </c:pt>
                      <c:pt idx="173">
                        <c:v>4.0976001892974602E-4</c:v>
                      </c:pt>
                      <c:pt idx="174">
                        <c:v>4.1530683520150902E-4</c:v>
                      </c:pt>
                      <c:pt idx="175">
                        <c:v>3.7016688536416101E-4</c:v>
                      </c:pt>
                      <c:pt idx="176">
                        <c:v>3.8760303689664002E-4</c:v>
                      </c:pt>
                      <c:pt idx="177">
                        <c:v>3.8422122975269399E-4</c:v>
                      </c:pt>
                      <c:pt idx="178">
                        <c:v>3.7788021297112699E-4</c:v>
                      </c:pt>
                      <c:pt idx="179">
                        <c:v>3.9992795942922E-4</c:v>
                      </c:pt>
                      <c:pt idx="180">
                        <c:v>3.7509964926574598E-4</c:v>
                      </c:pt>
                      <c:pt idx="181">
                        <c:v>3.9330073937757503E-4</c:v>
                      </c:pt>
                      <c:pt idx="182">
                        <c:v>3.8603134048145098E-4</c:v>
                      </c:pt>
                      <c:pt idx="183">
                        <c:v>3.8697039713186601E-4</c:v>
                      </c:pt>
                      <c:pt idx="184">
                        <c:v>4.05876815472736E-4</c:v>
                      </c:pt>
                      <c:pt idx="185">
                        <c:v>4.0472332604686502E-4</c:v>
                      </c:pt>
                      <c:pt idx="186">
                        <c:v>3.9013865083937501E-4</c:v>
                      </c:pt>
                      <c:pt idx="187">
                        <c:v>3.8517250083718301E-4</c:v>
                      </c:pt>
                      <c:pt idx="188">
                        <c:v>3.9499445578330099E-4</c:v>
                      </c:pt>
                      <c:pt idx="189">
                        <c:v>3.7643393703054199E-4</c:v>
                      </c:pt>
                      <c:pt idx="190">
                        <c:v>4.03054713493956E-4</c:v>
                      </c:pt>
                      <c:pt idx="191">
                        <c:v>4.0479497936200402E-4</c:v>
                      </c:pt>
                      <c:pt idx="192">
                        <c:v>3.8942234424905602E-4</c:v>
                      </c:pt>
                      <c:pt idx="193">
                        <c:v>4.1291784115463803E-4</c:v>
                      </c:pt>
                      <c:pt idx="194">
                        <c:v>3.9376012215947898E-4</c:v>
                      </c:pt>
                      <c:pt idx="195">
                        <c:v>3.5658317957979998E-4</c:v>
                      </c:pt>
                      <c:pt idx="196">
                        <c:v>3.6179055452259501E-4</c:v>
                      </c:pt>
                      <c:pt idx="197">
                        <c:v>3.8727030827146402E-4</c:v>
                      </c:pt>
                      <c:pt idx="198">
                        <c:v>3.6437618137460302E-4</c:v>
                      </c:pt>
                      <c:pt idx="199">
                        <c:v>4.2032876523238303E-4</c:v>
                      </c:pt>
                      <c:pt idx="200">
                        <c:v>3.8190442129788299E-4</c:v>
                      </c:pt>
                      <c:pt idx="201">
                        <c:v>3.9561726554191302E-4</c:v>
                      </c:pt>
                      <c:pt idx="202">
                        <c:v>3.7347859255955801E-4</c:v>
                      </c:pt>
                      <c:pt idx="203">
                        <c:v>3.6549291152729199E-4</c:v>
                      </c:pt>
                      <c:pt idx="204">
                        <c:v>3.61119428392983E-4</c:v>
                      </c:pt>
                      <c:pt idx="205">
                        <c:v>3.8985526559415402E-4</c:v>
                      </c:pt>
                      <c:pt idx="206">
                        <c:v>3.49836842122021E-4</c:v>
                      </c:pt>
                      <c:pt idx="207">
                        <c:v>3.4448651087634797E-4</c:v>
                      </c:pt>
                      <c:pt idx="208">
                        <c:v>3.70332150828334E-4</c:v>
                      </c:pt>
                      <c:pt idx="209">
                        <c:v>3.6493689619028198E-4</c:v>
                      </c:pt>
                      <c:pt idx="210">
                        <c:v>3.3794042694424797E-4</c:v>
                      </c:pt>
                      <c:pt idx="211">
                        <c:v>3.58602740411611E-4</c:v>
                      </c:pt>
                      <c:pt idx="212">
                        <c:v>3.4478230976885398E-4</c:v>
                      </c:pt>
                      <c:pt idx="213">
                        <c:v>3.3763914271402E-4</c:v>
                      </c:pt>
                      <c:pt idx="214">
                        <c:v>3.6547838351465398E-4</c:v>
                      </c:pt>
                      <c:pt idx="215">
                        <c:v>3.62047991483675E-4</c:v>
                      </c:pt>
                      <c:pt idx="216">
                        <c:v>3.8645724715588602E-4</c:v>
                      </c:pt>
                      <c:pt idx="217">
                        <c:v>4.1150655358596701E-4</c:v>
                      </c:pt>
                      <c:pt idx="218">
                        <c:v>3.8264230333800103E-4</c:v>
                      </c:pt>
                      <c:pt idx="219">
                        <c:v>3.62488240564624E-4</c:v>
                      </c:pt>
                      <c:pt idx="220">
                        <c:v>3.6304454430813001E-4</c:v>
                      </c:pt>
                      <c:pt idx="221">
                        <c:v>3.71015547927532E-4</c:v>
                      </c:pt>
                      <c:pt idx="222">
                        <c:v>3.5373276272704899E-4</c:v>
                      </c:pt>
                      <c:pt idx="223">
                        <c:v>3.6760587258121802E-4</c:v>
                      </c:pt>
                      <c:pt idx="224">
                        <c:v>3.5173504873968898E-4</c:v>
                      </c:pt>
                      <c:pt idx="225">
                        <c:v>3.83209749544527E-4</c:v>
                      </c:pt>
                      <c:pt idx="226">
                        <c:v>3.7908593156789198E-4</c:v>
                      </c:pt>
                      <c:pt idx="227">
                        <c:v>4.0045564324320401E-4</c:v>
                      </c:pt>
                      <c:pt idx="228">
                        <c:v>3.86160712861668E-4</c:v>
                      </c:pt>
                      <c:pt idx="229">
                        <c:v>3.87894462016522E-4</c:v>
                      </c:pt>
                      <c:pt idx="230">
                        <c:v>3.7494417436234498E-4</c:v>
                      </c:pt>
                      <c:pt idx="231">
                        <c:v>3.9569879656566899E-4</c:v>
                      </c:pt>
                      <c:pt idx="232">
                        <c:v>3.9079293780642398E-4</c:v>
                      </c:pt>
                      <c:pt idx="233">
                        <c:v>4.0372359272098702E-4</c:v>
                      </c:pt>
                      <c:pt idx="234">
                        <c:v>3.8406884710987801E-4</c:v>
                      </c:pt>
                      <c:pt idx="235">
                        <c:v>4.0402862124112399E-4</c:v>
                      </c:pt>
                      <c:pt idx="236">
                        <c:v>3.9772684709042801E-4</c:v>
                      </c:pt>
                      <c:pt idx="237">
                        <c:v>3.77972527506873E-4</c:v>
                      </c:pt>
                      <c:pt idx="238">
                        <c:v>4.0571264590763399E-4</c:v>
                      </c:pt>
                      <c:pt idx="239">
                        <c:v>3.93843586917599E-4</c:v>
                      </c:pt>
                      <c:pt idx="240">
                        <c:v>4.0581576161741499E-4</c:v>
                      </c:pt>
                      <c:pt idx="241">
                        <c:v>3.7194002905424801E-4</c:v>
                      </c:pt>
                      <c:pt idx="242">
                        <c:v>3.6223500805430899E-4</c:v>
                      </c:pt>
                      <c:pt idx="243">
                        <c:v>3.54845927668371E-4</c:v>
                      </c:pt>
                      <c:pt idx="244">
                        <c:v>4.15583535595099E-4</c:v>
                      </c:pt>
                      <c:pt idx="245">
                        <c:v>4.0286919463200299E-4</c:v>
                      </c:pt>
                      <c:pt idx="246">
                        <c:v>3.6966999104262702E-4</c:v>
                      </c:pt>
                      <c:pt idx="247">
                        <c:v>3.8752297770424797E-4</c:v>
                      </c:pt>
                      <c:pt idx="248">
                        <c:v>3.79622788311009E-4</c:v>
                      </c:pt>
                      <c:pt idx="249">
                        <c:v>4.20705123388605E-4</c:v>
                      </c:pt>
                      <c:pt idx="250">
                        <c:v>4.1790410559104402E-4</c:v>
                      </c:pt>
                      <c:pt idx="251">
                        <c:v>4.0368000330679598E-4</c:v>
                      </c:pt>
                      <c:pt idx="252">
                        <c:v>3.6715419732925002E-4</c:v>
                      </c:pt>
                      <c:pt idx="253">
                        <c:v>4.0354506986028E-4</c:v>
                      </c:pt>
                      <c:pt idx="254">
                        <c:v>3.98828998854902E-4</c:v>
                      </c:pt>
                      <c:pt idx="255">
                        <c:v>4.0821589412838003E-4</c:v>
                      </c:pt>
                      <c:pt idx="256">
                        <c:v>4.2799401807049102E-4</c:v>
                      </c:pt>
                      <c:pt idx="257">
                        <c:v>4.15987660027E-4</c:v>
                      </c:pt>
                      <c:pt idx="258">
                        <c:v>4.1599607687372599E-4</c:v>
                      </c:pt>
                      <c:pt idx="259">
                        <c:v>4.1745048748824002E-4</c:v>
                      </c:pt>
                      <c:pt idx="260">
                        <c:v>4.01879230798151E-4</c:v>
                      </c:pt>
                      <c:pt idx="261">
                        <c:v>3.9237127716725798E-4</c:v>
                      </c:pt>
                      <c:pt idx="262">
                        <c:v>3.8316973095872897E-4</c:v>
                      </c:pt>
                      <c:pt idx="263">
                        <c:v>3.6967480132930598E-4</c:v>
                      </c:pt>
                      <c:pt idx="264">
                        <c:v>4.0510666548026201E-4</c:v>
                      </c:pt>
                      <c:pt idx="265">
                        <c:v>4.0327827060379103E-4</c:v>
                      </c:pt>
                      <c:pt idx="266">
                        <c:v>3.86150158737346E-4</c:v>
                      </c:pt>
                      <c:pt idx="267">
                        <c:v>3.65868942678201E-4</c:v>
                      </c:pt>
                      <c:pt idx="268">
                        <c:v>3.8923255252069298E-4</c:v>
                      </c:pt>
                      <c:pt idx="269">
                        <c:v>3.6653970818011799E-4</c:v>
                      </c:pt>
                      <c:pt idx="270">
                        <c:v>3.78363027145694E-4</c:v>
                      </c:pt>
                      <c:pt idx="271">
                        <c:v>3.7257493687817002E-4</c:v>
                      </c:pt>
                      <c:pt idx="272">
                        <c:v>3.8277598407026399E-4</c:v>
                      </c:pt>
                      <c:pt idx="273">
                        <c:v>4.07801393835575E-4</c:v>
                      </c:pt>
                      <c:pt idx="274">
                        <c:v>4.05228358588387E-4</c:v>
                      </c:pt>
                      <c:pt idx="275">
                        <c:v>4.0478203243245799E-4</c:v>
                      </c:pt>
                      <c:pt idx="276">
                        <c:v>3.8074390640691801E-4</c:v>
                      </c:pt>
                      <c:pt idx="277">
                        <c:v>3.6118542045135302E-4</c:v>
                      </c:pt>
                      <c:pt idx="278">
                        <c:v>3.92382079994323E-4</c:v>
                      </c:pt>
                      <c:pt idx="279">
                        <c:v>4.1154482212965501E-4</c:v>
                      </c:pt>
                      <c:pt idx="280">
                        <c:v>3.98367777973351E-4</c:v>
                      </c:pt>
                      <c:pt idx="281">
                        <c:v>3.8588028398953898E-4</c:v>
                      </c:pt>
                      <c:pt idx="282">
                        <c:v>4.0283571523904501E-4</c:v>
                      </c:pt>
                      <c:pt idx="283">
                        <c:v>4.1989578314757499E-4</c:v>
                      </c:pt>
                      <c:pt idx="284">
                        <c:v>4.2102789448233898E-4</c:v>
                      </c:pt>
                      <c:pt idx="285">
                        <c:v>4.0862633096224599E-4</c:v>
                      </c:pt>
                      <c:pt idx="286">
                        <c:v>3.82482849579114E-4</c:v>
                      </c:pt>
                      <c:pt idx="287">
                        <c:v>4.0186427007706302E-4</c:v>
                      </c:pt>
                      <c:pt idx="288">
                        <c:v>3.66197795915642E-4</c:v>
                      </c:pt>
                      <c:pt idx="289">
                        <c:v>4.0421476258322201E-4</c:v>
                      </c:pt>
                      <c:pt idx="290">
                        <c:v>3.9076700976025102E-4</c:v>
                      </c:pt>
                      <c:pt idx="291">
                        <c:v>4.0109815004471901E-4</c:v>
                      </c:pt>
                      <c:pt idx="292">
                        <c:v>3.8560252552536099E-4</c:v>
                      </c:pt>
                      <c:pt idx="293">
                        <c:v>3.6752051092342502E-4</c:v>
                      </c:pt>
                      <c:pt idx="294">
                        <c:v>3.9363812392222402E-4</c:v>
                      </c:pt>
                      <c:pt idx="295">
                        <c:v>3.8004704779666902E-4</c:v>
                      </c:pt>
                      <c:pt idx="296">
                        <c:v>3.9585944206680502E-4</c:v>
                      </c:pt>
                      <c:pt idx="297">
                        <c:v>4.0619028130119302E-4</c:v>
                      </c:pt>
                      <c:pt idx="298">
                        <c:v>4.0874510331899297E-4</c:v>
                      </c:pt>
                      <c:pt idx="299">
                        <c:v>4.2676683773934098E-4</c:v>
                      </c:pt>
                      <c:pt idx="300">
                        <c:v>4.0735089169479098E-4</c:v>
                      </c:pt>
                      <c:pt idx="301">
                        <c:v>3.9589439249417002E-4</c:v>
                      </c:pt>
                      <c:pt idx="302">
                        <c:v>4.0302480225520198E-4</c:v>
                      </c:pt>
                      <c:pt idx="303">
                        <c:v>4.1178800744995299E-4</c:v>
                      </c:pt>
                      <c:pt idx="304">
                        <c:v>3.83670266952659E-4</c:v>
                      </c:pt>
                      <c:pt idx="305">
                        <c:v>3.9812253919903898E-4</c:v>
                      </c:pt>
                      <c:pt idx="306">
                        <c:v>4.0361353517847601E-4</c:v>
                      </c:pt>
                      <c:pt idx="307">
                        <c:v>4.2495021063282298E-4</c:v>
                      </c:pt>
                      <c:pt idx="308">
                        <c:v>4.2681498903707497E-4</c:v>
                      </c:pt>
                      <c:pt idx="309">
                        <c:v>4.0419999092219499E-4</c:v>
                      </c:pt>
                      <c:pt idx="310">
                        <c:v>3.9068794121897903E-4</c:v>
                      </c:pt>
                      <c:pt idx="311">
                        <c:v>3.8717547521789999E-4</c:v>
                      </c:pt>
                      <c:pt idx="312">
                        <c:v>4.1778696004005902E-4</c:v>
                      </c:pt>
                      <c:pt idx="313">
                        <c:v>3.91920320614976E-4</c:v>
                      </c:pt>
                      <c:pt idx="314">
                        <c:v>4.1402692942413201E-4</c:v>
                      </c:pt>
                      <c:pt idx="315">
                        <c:v>4.1865800845265099E-4</c:v>
                      </c:pt>
                      <c:pt idx="316">
                        <c:v>4.1554565459280901E-4</c:v>
                      </c:pt>
                      <c:pt idx="317">
                        <c:v>4.2297642426112302E-4</c:v>
                      </c:pt>
                      <c:pt idx="318">
                        <c:v>3.9791934996818599E-4</c:v>
                      </c:pt>
                      <c:pt idx="319">
                        <c:v>3.87684170461693E-4</c:v>
                      </c:pt>
                      <c:pt idx="320">
                        <c:v>3.9602759262102801E-4</c:v>
                      </c:pt>
                      <c:pt idx="321">
                        <c:v>4.1160594149223801E-4</c:v>
                      </c:pt>
                      <c:pt idx="322">
                        <c:v>3.9132753510399298E-4</c:v>
                      </c:pt>
                      <c:pt idx="323">
                        <c:v>4.0393086988572898E-4</c:v>
                      </c:pt>
                      <c:pt idx="324">
                        <c:v>3.9521115822280901E-4</c:v>
                      </c:pt>
                      <c:pt idx="325">
                        <c:v>3.8203889228564301E-4</c:v>
                      </c:pt>
                      <c:pt idx="326">
                        <c:v>3.8754156157117301E-4</c:v>
                      </c:pt>
                      <c:pt idx="327">
                        <c:v>3.9430010031148301E-4</c:v>
                      </c:pt>
                      <c:pt idx="328">
                        <c:v>4.0661910654340002E-4</c:v>
                      </c:pt>
                      <c:pt idx="329">
                        <c:v>4.15187024608466E-4</c:v>
                      </c:pt>
                      <c:pt idx="330">
                        <c:v>4.1701751242676898E-4</c:v>
                      </c:pt>
                      <c:pt idx="331">
                        <c:v>4.1375505990222801E-4</c:v>
                      </c:pt>
                      <c:pt idx="332">
                        <c:v>4.0334979777504302E-4</c:v>
                      </c:pt>
                      <c:pt idx="333">
                        <c:v>4.0023436187026798E-4</c:v>
                      </c:pt>
                      <c:pt idx="334">
                        <c:v>4.0661488818439302E-4</c:v>
                      </c:pt>
                      <c:pt idx="335">
                        <c:v>4.1225873093501399E-4</c:v>
                      </c:pt>
                      <c:pt idx="336">
                        <c:v>4.1700763773805399E-4</c:v>
                      </c:pt>
                      <c:pt idx="337">
                        <c:v>4.2585143408439802E-4</c:v>
                      </c:pt>
                      <c:pt idx="338">
                        <c:v>4.05002473282903E-4</c:v>
                      </c:pt>
                      <c:pt idx="339">
                        <c:v>4.2086069314348402E-4</c:v>
                      </c:pt>
                      <c:pt idx="340">
                        <c:v>4.2665130898365301E-4</c:v>
                      </c:pt>
                      <c:pt idx="341">
                        <c:v>4.0872900137295902E-4</c:v>
                      </c:pt>
                      <c:pt idx="342">
                        <c:v>4.1720822915214601E-4</c:v>
                      </c:pt>
                      <c:pt idx="343">
                        <c:v>4.1771378693800299E-4</c:v>
                      </c:pt>
                      <c:pt idx="344">
                        <c:v>4.32762459259809E-4</c:v>
                      </c:pt>
                      <c:pt idx="345">
                        <c:v>4.0053064489664299E-4</c:v>
                      </c:pt>
                      <c:pt idx="346">
                        <c:v>4.09599092770391E-4</c:v>
                      </c:pt>
                      <c:pt idx="347">
                        <c:v>4.1671022106103101E-4</c:v>
                      </c:pt>
                      <c:pt idx="348">
                        <c:v>4.1526711102305E-4</c:v>
                      </c:pt>
                      <c:pt idx="349">
                        <c:v>4.2680002909858299E-4</c:v>
                      </c:pt>
                      <c:pt idx="350">
                        <c:v>4.1405634477924399E-4</c:v>
                      </c:pt>
                      <c:pt idx="351">
                        <c:v>4.2615775079278702E-4</c:v>
                      </c:pt>
                      <c:pt idx="352">
                        <c:v>4.2092523887847402E-4</c:v>
                      </c:pt>
                      <c:pt idx="353">
                        <c:v>4.1114909049151698E-4</c:v>
                      </c:pt>
                      <c:pt idx="354">
                        <c:v>4.1841419507263798E-4</c:v>
                      </c:pt>
                      <c:pt idx="355">
                        <c:v>4.0143969974643502E-4</c:v>
                      </c:pt>
                      <c:pt idx="356">
                        <c:v>4.2044791177952803E-4</c:v>
                      </c:pt>
                      <c:pt idx="357">
                        <c:v>4.1469184090402303E-4</c:v>
                      </c:pt>
                      <c:pt idx="358">
                        <c:v>4.2465989443817302E-4</c:v>
                      </c:pt>
                      <c:pt idx="359">
                        <c:v>4.1063113128696801E-4</c:v>
                      </c:pt>
                      <c:pt idx="360">
                        <c:v>4.2894948210498303E-4</c:v>
                      </c:pt>
                      <c:pt idx="361">
                        <c:v>4.1415737434834102E-4</c:v>
                      </c:pt>
                      <c:pt idx="362">
                        <c:v>4.3128778223208301E-4</c:v>
                      </c:pt>
                      <c:pt idx="363">
                        <c:v>4.3679609285957402E-4</c:v>
                      </c:pt>
                      <c:pt idx="364">
                        <c:v>4.2239386164192699E-4</c:v>
                      </c:pt>
                      <c:pt idx="365">
                        <c:v>4.3674149287379699E-4</c:v>
                      </c:pt>
                      <c:pt idx="366">
                        <c:v>4.5368672300633001E-4</c:v>
                      </c:pt>
                      <c:pt idx="367">
                        <c:v>4.2696528489455002E-4</c:v>
                      </c:pt>
                      <c:pt idx="368">
                        <c:v>4.41586988165303E-4</c:v>
                      </c:pt>
                      <c:pt idx="369">
                        <c:v>4.2223408689420397E-4</c:v>
                      </c:pt>
                      <c:pt idx="370">
                        <c:v>4.43966161246041E-4</c:v>
                      </c:pt>
                      <c:pt idx="371">
                        <c:v>4.3869413895901698E-4</c:v>
                      </c:pt>
                      <c:pt idx="372">
                        <c:v>4.31968758466575E-4</c:v>
                      </c:pt>
                      <c:pt idx="373">
                        <c:v>4.2870008292701699E-4</c:v>
                      </c:pt>
                      <c:pt idx="374">
                        <c:v>4.2513732997466599E-4</c:v>
                      </c:pt>
                      <c:pt idx="375">
                        <c:v>4.4255298203972301E-4</c:v>
                      </c:pt>
                      <c:pt idx="376">
                        <c:v>4.3202739902247601E-4</c:v>
                      </c:pt>
                      <c:pt idx="377">
                        <c:v>4.4565708544493598E-4</c:v>
                      </c:pt>
                      <c:pt idx="378">
                        <c:v>4.4222836824289502E-4</c:v>
                      </c:pt>
                      <c:pt idx="379">
                        <c:v>4.4666958092948102E-4</c:v>
                      </c:pt>
                      <c:pt idx="380">
                        <c:v>4.6324489202813801E-4</c:v>
                      </c:pt>
                      <c:pt idx="381">
                        <c:v>4.52389447868407E-4</c:v>
                      </c:pt>
                      <c:pt idx="382">
                        <c:v>4.5110096379762798E-4</c:v>
                      </c:pt>
                      <c:pt idx="383">
                        <c:v>4.54765251897859E-4</c:v>
                      </c:pt>
                      <c:pt idx="384">
                        <c:v>4.5991267002313499E-4</c:v>
                      </c:pt>
                      <c:pt idx="385">
                        <c:v>4.58376963724884E-4</c:v>
                      </c:pt>
                      <c:pt idx="386">
                        <c:v>4.5481204266896197E-4</c:v>
                      </c:pt>
                      <c:pt idx="387">
                        <c:v>4.5001616987461201E-4</c:v>
                      </c:pt>
                      <c:pt idx="388">
                        <c:v>4.45359813422114E-4</c:v>
                      </c:pt>
                      <c:pt idx="389">
                        <c:v>4.3730546975175797E-4</c:v>
                      </c:pt>
                      <c:pt idx="390">
                        <c:v>4.47811507663766E-4</c:v>
                      </c:pt>
                      <c:pt idx="391">
                        <c:v>4.5229798351120899E-4</c:v>
                      </c:pt>
                      <c:pt idx="392">
                        <c:v>4.5367342366523498E-4</c:v>
                      </c:pt>
                      <c:pt idx="393">
                        <c:v>4.6180992140944601E-4</c:v>
                      </c:pt>
                      <c:pt idx="394">
                        <c:v>4.6403626267446798E-4</c:v>
                      </c:pt>
                      <c:pt idx="395">
                        <c:v>4.59767088410732E-4</c:v>
                      </c:pt>
                      <c:pt idx="396">
                        <c:v>4.5881444112048702E-4</c:v>
                      </c:pt>
                      <c:pt idx="397">
                        <c:v>4.4174061200521098E-4</c:v>
                      </c:pt>
                      <c:pt idx="398">
                        <c:v>4.6005680486420699E-4</c:v>
                      </c:pt>
                      <c:pt idx="399">
                        <c:v>4.6104768363721202E-4</c:v>
                      </c:pt>
                      <c:pt idx="400">
                        <c:v>4.6222997690265402E-4</c:v>
                      </c:pt>
                      <c:pt idx="401">
                        <c:v>4.7024255299410401E-4</c:v>
                      </c:pt>
                      <c:pt idx="402">
                        <c:v>4.7101868025015798E-4</c:v>
                      </c:pt>
                      <c:pt idx="403">
                        <c:v>4.6058633928121898E-4</c:v>
                      </c:pt>
                      <c:pt idx="404">
                        <c:v>4.7665336133512703E-4</c:v>
                      </c:pt>
                      <c:pt idx="405">
                        <c:v>4.6234915736652799E-4</c:v>
                      </c:pt>
                      <c:pt idx="406">
                        <c:v>4.6611545212328002E-4</c:v>
                      </c:pt>
                      <c:pt idx="407">
                        <c:v>4.6596162767204903E-4</c:v>
                      </c:pt>
                      <c:pt idx="408">
                        <c:v>4.6997215566590202E-4</c:v>
                      </c:pt>
                      <c:pt idx="409">
                        <c:v>4.7962585306881298E-4</c:v>
                      </c:pt>
                      <c:pt idx="410">
                        <c:v>4.8287115751905499E-4</c:v>
                      </c:pt>
                      <c:pt idx="411">
                        <c:v>4.7105519645917701E-4</c:v>
                      </c:pt>
                      <c:pt idx="412">
                        <c:v>4.7924329301214999E-4</c:v>
                      </c:pt>
                      <c:pt idx="413">
                        <c:v>4.8154269127805E-4</c:v>
                      </c:pt>
                      <c:pt idx="414">
                        <c:v>4.8120503974570798E-4</c:v>
                      </c:pt>
                      <c:pt idx="415">
                        <c:v>4.8252416127147102E-4</c:v>
                      </c:pt>
                      <c:pt idx="416">
                        <c:v>4.80910305988528E-4</c:v>
                      </c:pt>
                      <c:pt idx="417">
                        <c:v>4.8994063399955003E-4</c:v>
                      </c:pt>
                      <c:pt idx="418">
                        <c:v>4.8516640811468201E-4</c:v>
                      </c:pt>
                      <c:pt idx="419">
                        <c:v>4.96858016694958E-4</c:v>
                      </c:pt>
                      <c:pt idx="420">
                        <c:v>5.0547754734466997E-4</c:v>
                      </c:pt>
                      <c:pt idx="421">
                        <c:v>4.9486080695439205E-4</c:v>
                      </c:pt>
                      <c:pt idx="422">
                        <c:v>4.8626392680670898E-4</c:v>
                      </c:pt>
                      <c:pt idx="423">
                        <c:v>5.0152630175451197E-4</c:v>
                      </c:pt>
                      <c:pt idx="424">
                        <c:v>5.0290114297179395E-4</c:v>
                      </c:pt>
                      <c:pt idx="425">
                        <c:v>5.0429615421834198E-4</c:v>
                      </c:pt>
                      <c:pt idx="426">
                        <c:v>5.1356008959496896E-4</c:v>
                      </c:pt>
                      <c:pt idx="427">
                        <c:v>5.2214252582420196E-4</c:v>
                      </c:pt>
                      <c:pt idx="428">
                        <c:v>5.1934233085703004E-4</c:v>
                      </c:pt>
                      <c:pt idx="429">
                        <c:v>5.2767668699121699E-4</c:v>
                      </c:pt>
                      <c:pt idx="430">
                        <c:v>5.1956347902134398E-4</c:v>
                      </c:pt>
                      <c:pt idx="431">
                        <c:v>5.3224103038207004E-4</c:v>
                      </c:pt>
                      <c:pt idx="432">
                        <c:v>5.2760107598582196E-4</c:v>
                      </c:pt>
                      <c:pt idx="433">
                        <c:v>5.3251824674733095E-4</c:v>
                      </c:pt>
                      <c:pt idx="434">
                        <c:v>5.3150162684674897E-4</c:v>
                      </c:pt>
                      <c:pt idx="435">
                        <c:v>5.3187173865157898E-4</c:v>
                      </c:pt>
                      <c:pt idx="436">
                        <c:v>5.4331751060943405E-4</c:v>
                      </c:pt>
                      <c:pt idx="437">
                        <c:v>5.3788379124528897E-4</c:v>
                      </c:pt>
                      <c:pt idx="438">
                        <c:v>5.4333131272371095E-4</c:v>
                      </c:pt>
                      <c:pt idx="439">
                        <c:v>5.4328424771241503E-4</c:v>
                      </c:pt>
                      <c:pt idx="440">
                        <c:v>5.4841158054257002E-4</c:v>
                      </c:pt>
                      <c:pt idx="441">
                        <c:v>5.5284059539274398E-4</c:v>
                      </c:pt>
                      <c:pt idx="442">
                        <c:v>5.4908961596562898E-4</c:v>
                      </c:pt>
                      <c:pt idx="443">
                        <c:v>5.4127089352536096E-4</c:v>
                      </c:pt>
                      <c:pt idx="444">
                        <c:v>5.54148288232169E-4</c:v>
                      </c:pt>
                      <c:pt idx="445">
                        <c:v>5.5991966421523802E-4</c:v>
                      </c:pt>
                      <c:pt idx="446">
                        <c:v>5.6381501021227098E-4</c:v>
                      </c:pt>
                      <c:pt idx="447">
                        <c:v>5.5931804310795097E-4</c:v>
                      </c:pt>
                      <c:pt idx="448">
                        <c:v>5.5980367434071195E-4</c:v>
                      </c:pt>
                      <c:pt idx="449">
                        <c:v>5.6426044035146799E-4</c:v>
                      </c:pt>
                      <c:pt idx="450">
                        <c:v>5.7537633314282501E-4</c:v>
                      </c:pt>
                      <c:pt idx="451">
                        <c:v>5.7316474313252495E-4</c:v>
                      </c:pt>
                      <c:pt idx="452">
                        <c:v>5.7314825303957497E-4</c:v>
                      </c:pt>
                      <c:pt idx="453">
                        <c:v>5.8389885967464496E-4</c:v>
                      </c:pt>
                      <c:pt idx="454">
                        <c:v>5.8510904152963997E-4</c:v>
                      </c:pt>
                      <c:pt idx="455">
                        <c:v>5.9684302147272898E-4</c:v>
                      </c:pt>
                      <c:pt idx="456">
                        <c:v>5.8500798074346801E-4</c:v>
                      </c:pt>
                      <c:pt idx="457">
                        <c:v>5.9639091356493705E-4</c:v>
                      </c:pt>
                      <c:pt idx="458">
                        <c:v>5.9700405332150904E-4</c:v>
                      </c:pt>
                      <c:pt idx="459">
                        <c:v>6.0098722838559601E-4</c:v>
                      </c:pt>
                      <c:pt idx="460">
                        <c:v>6.0620771907819997E-4</c:v>
                      </c:pt>
                      <c:pt idx="461">
                        <c:v>6.0659164725303195E-4</c:v>
                      </c:pt>
                      <c:pt idx="462">
                        <c:v>6.0680470156143195E-4</c:v>
                      </c:pt>
                      <c:pt idx="463">
                        <c:v>6.1241273835106996E-4</c:v>
                      </c:pt>
                      <c:pt idx="464">
                        <c:v>6.20673643472302E-4</c:v>
                      </c:pt>
                      <c:pt idx="465">
                        <c:v>6.1987572745839396E-4</c:v>
                      </c:pt>
                      <c:pt idx="466">
                        <c:v>6.2765654350943395E-4</c:v>
                      </c:pt>
                      <c:pt idx="467">
                        <c:v>6.1985336720913101E-4</c:v>
                      </c:pt>
                      <c:pt idx="468">
                        <c:v>6.3045322366477301E-4</c:v>
                      </c:pt>
                      <c:pt idx="469">
                        <c:v>6.3593662195473297E-4</c:v>
                      </c:pt>
                      <c:pt idx="470">
                        <c:v>6.3895267314545195E-4</c:v>
                      </c:pt>
                      <c:pt idx="471">
                        <c:v>6.4537513118291003E-4</c:v>
                      </c:pt>
                      <c:pt idx="472">
                        <c:v>6.4678884994422202E-4</c:v>
                      </c:pt>
                      <c:pt idx="473">
                        <c:v>6.4654591540300795E-4</c:v>
                      </c:pt>
                      <c:pt idx="474">
                        <c:v>6.5250254682726902E-4</c:v>
                      </c:pt>
                      <c:pt idx="475">
                        <c:v>6.5015421088339496E-4</c:v>
                      </c:pt>
                      <c:pt idx="476">
                        <c:v>6.7118888565087E-4</c:v>
                      </c:pt>
                      <c:pt idx="477">
                        <c:v>6.7135181601248896E-4</c:v>
                      </c:pt>
                      <c:pt idx="478">
                        <c:v>6.6603234829507095E-4</c:v>
                      </c:pt>
                      <c:pt idx="479">
                        <c:v>6.7091646644114799E-4</c:v>
                      </c:pt>
                      <c:pt idx="480">
                        <c:v>6.8201875117574796E-4</c:v>
                      </c:pt>
                      <c:pt idx="481">
                        <c:v>6.7713402063941696E-4</c:v>
                      </c:pt>
                      <c:pt idx="482">
                        <c:v>6.7516256403577597E-4</c:v>
                      </c:pt>
                      <c:pt idx="483">
                        <c:v>6.8211653260415595E-4</c:v>
                      </c:pt>
                      <c:pt idx="484">
                        <c:v>6.8937355591209605E-4</c:v>
                      </c:pt>
                      <c:pt idx="485">
                        <c:v>6.9538841895545303E-4</c:v>
                      </c:pt>
                      <c:pt idx="486">
                        <c:v>7.0096726848277696E-4</c:v>
                      </c:pt>
                      <c:pt idx="487">
                        <c:v>7.0383840472735702E-4</c:v>
                      </c:pt>
                      <c:pt idx="488">
                        <c:v>7.0083623345497295E-4</c:v>
                      </c:pt>
                      <c:pt idx="489">
                        <c:v>7.0395474163769398E-4</c:v>
                      </c:pt>
                      <c:pt idx="490">
                        <c:v>7.0622762611770697E-4</c:v>
                      </c:pt>
                      <c:pt idx="491">
                        <c:v>7.0968857929647297E-4</c:v>
                      </c:pt>
                      <c:pt idx="492">
                        <c:v>7.1041680490791697E-4</c:v>
                      </c:pt>
                      <c:pt idx="493">
                        <c:v>7.1833383483801299E-4</c:v>
                      </c:pt>
                      <c:pt idx="494">
                        <c:v>7.2195354947749801E-4</c:v>
                      </c:pt>
                      <c:pt idx="495">
                        <c:v>7.1869954353679299E-4</c:v>
                      </c:pt>
                      <c:pt idx="496">
                        <c:v>7.1315805583313302E-4</c:v>
                      </c:pt>
                      <c:pt idx="497">
                        <c:v>7.4605855712671701E-4</c:v>
                      </c:pt>
                      <c:pt idx="498">
                        <c:v>7.3389520605318095E-4</c:v>
                      </c:pt>
                      <c:pt idx="499">
                        <c:v>7.3656697319277303E-4</c:v>
                      </c:pt>
                      <c:pt idx="500">
                        <c:v>7.3403965119812301E-4</c:v>
                      </c:pt>
                      <c:pt idx="501">
                        <c:v>7.2585604416296895E-4</c:v>
                      </c:pt>
                      <c:pt idx="502">
                        <c:v>7.3859009691520797E-4</c:v>
                      </c:pt>
                      <c:pt idx="503">
                        <c:v>7.5485983672338196E-4</c:v>
                      </c:pt>
                      <c:pt idx="504">
                        <c:v>7.51066512033026E-4</c:v>
                      </c:pt>
                      <c:pt idx="505">
                        <c:v>7.5567467657756504E-4</c:v>
                      </c:pt>
                      <c:pt idx="506">
                        <c:v>7.4775493258440998E-4</c:v>
                      </c:pt>
                      <c:pt idx="507">
                        <c:v>7.5147602860453004E-4</c:v>
                      </c:pt>
                      <c:pt idx="508">
                        <c:v>7.4946737456846899E-4</c:v>
                      </c:pt>
                      <c:pt idx="509">
                        <c:v>7.5187923934724298E-4</c:v>
                      </c:pt>
                      <c:pt idx="510">
                        <c:v>7.5807441133286704E-4</c:v>
                      </c:pt>
                      <c:pt idx="511">
                        <c:v>7.5468403700140198E-4</c:v>
                      </c:pt>
                      <c:pt idx="512">
                        <c:v>7.5216428259169401E-4</c:v>
                      </c:pt>
                      <c:pt idx="513">
                        <c:v>7.5829814799722301E-4</c:v>
                      </c:pt>
                      <c:pt idx="514">
                        <c:v>7.5041209859681203E-4</c:v>
                      </c:pt>
                      <c:pt idx="515">
                        <c:v>7.5750541947396501E-4</c:v>
                      </c:pt>
                      <c:pt idx="516">
                        <c:v>7.6228700236874805E-4</c:v>
                      </c:pt>
                      <c:pt idx="517">
                        <c:v>7.6091782531448305E-4</c:v>
                      </c:pt>
                      <c:pt idx="518">
                        <c:v>7.5681513507414098E-4</c:v>
                      </c:pt>
                      <c:pt idx="519">
                        <c:v>7.6159127082392301E-4</c:v>
                      </c:pt>
                      <c:pt idx="520">
                        <c:v>7.8258726648704896E-4</c:v>
                      </c:pt>
                      <c:pt idx="521">
                        <c:v>7.5245807585512395E-4</c:v>
                      </c:pt>
                      <c:pt idx="522">
                        <c:v>7.7509382923738701E-4</c:v>
                      </c:pt>
                      <c:pt idx="523">
                        <c:v>7.5403440203359099E-4</c:v>
                      </c:pt>
                      <c:pt idx="524">
                        <c:v>7.58335867346886E-4</c:v>
                      </c:pt>
                      <c:pt idx="525">
                        <c:v>7.7657331664523002E-4</c:v>
                      </c:pt>
                      <c:pt idx="526">
                        <c:v>7.8280009142220905E-4</c:v>
                      </c:pt>
                      <c:pt idx="527">
                        <c:v>7.5050882674965798E-4</c:v>
                      </c:pt>
                      <c:pt idx="528">
                        <c:v>7.7298404730161596E-4</c:v>
                      </c:pt>
                      <c:pt idx="529">
                        <c:v>7.7164919751383505E-4</c:v>
                      </c:pt>
                      <c:pt idx="530">
                        <c:v>7.70970540339772E-4</c:v>
                      </c:pt>
                      <c:pt idx="531">
                        <c:v>7.6652160676523597E-4</c:v>
                      </c:pt>
                      <c:pt idx="532">
                        <c:v>7.5554889736389997E-4</c:v>
                      </c:pt>
                      <c:pt idx="533">
                        <c:v>7.4910456354214503E-4</c:v>
                      </c:pt>
                      <c:pt idx="534">
                        <c:v>7.5029288240069597E-4</c:v>
                      </c:pt>
                      <c:pt idx="535">
                        <c:v>7.4871104964697695E-4</c:v>
                      </c:pt>
                      <c:pt idx="536">
                        <c:v>7.4778160914632603E-4</c:v>
                      </c:pt>
                      <c:pt idx="537">
                        <c:v>7.6667347185798297E-4</c:v>
                      </c:pt>
                      <c:pt idx="538">
                        <c:v>7.6209120951359897E-4</c:v>
                      </c:pt>
                      <c:pt idx="539">
                        <c:v>7.5588031376113698E-4</c:v>
                      </c:pt>
                      <c:pt idx="540">
                        <c:v>7.4761991746818903E-4</c:v>
                      </c:pt>
                      <c:pt idx="541">
                        <c:v>7.4974123640748197E-4</c:v>
                      </c:pt>
                      <c:pt idx="542">
                        <c:v>7.2613457024029305E-4</c:v>
                      </c:pt>
                      <c:pt idx="543">
                        <c:v>7.3390748481130797E-4</c:v>
                      </c:pt>
                      <c:pt idx="544">
                        <c:v>7.6574020392751495E-4</c:v>
                      </c:pt>
                      <c:pt idx="545">
                        <c:v>7.4095383510890405E-4</c:v>
                      </c:pt>
                      <c:pt idx="546">
                        <c:v>7.10552554165468E-4</c:v>
                      </c:pt>
                      <c:pt idx="547">
                        <c:v>7.2495327582109304E-4</c:v>
                      </c:pt>
                      <c:pt idx="548">
                        <c:v>7.6035964319914201E-4</c:v>
                      </c:pt>
                      <c:pt idx="549">
                        <c:v>7.0200549728952901E-4</c:v>
                      </c:pt>
                      <c:pt idx="550">
                        <c:v>7.1788106523368702E-4</c:v>
                      </c:pt>
                      <c:pt idx="551">
                        <c:v>7.3762092132032301E-4</c:v>
                      </c:pt>
                      <c:pt idx="552">
                        <c:v>7.1582413342136597E-4</c:v>
                      </c:pt>
                      <c:pt idx="553">
                        <c:v>7.2976285662537199E-4</c:v>
                      </c:pt>
                      <c:pt idx="554">
                        <c:v>6.8120644050252395E-4</c:v>
                      </c:pt>
                      <c:pt idx="555">
                        <c:v>7.0212536804327799E-4</c:v>
                      </c:pt>
                      <c:pt idx="556">
                        <c:v>6.9180573873643398E-4</c:v>
                      </c:pt>
                      <c:pt idx="557">
                        <c:v>6.8862367852026403E-4</c:v>
                      </c:pt>
                      <c:pt idx="558">
                        <c:v>6.9587119432819799E-4</c:v>
                      </c:pt>
                      <c:pt idx="559">
                        <c:v>6.6358830819765804E-4</c:v>
                      </c:pt>
                      <c:pt idx="560">
                        <c:v>6.73834387317035E-4</c:v>
                      </c:pt>
                      <c:pt idx="561">
                        <c:v>6.5334532583072498E-4</c:v>
                      </c:pt>
                      <c:pt idx="562">
                        <c:v>6.7855091348582798E-4</c:v>
                      </c:pt>
                      <c:pt idx="563">
                        <c:v>6.52101190334674E-4</c:v>
                      </c:pt>
                      <c:pt idx="564">
                        <c:v>6.5957789735180902E-4</c:v>
                      </c:pt>
                      <c:pt idx="565">
                        <c:v>6.4714765972937501E-4</c:v>
                      </c:pt>
                      <c:pt idx="566">
                        <c:v>6.0464532098103896E-4</c:v>
                      </c:pt>
                      <c:pt idx="567">
                        <c:v>6.0744959823222204E-4</c:v>
                      </c:pt>
                      <c:pt idx="568">
                        <c:v>6.0090532070063499E-4</c:v>
                      </c:pt>
                      <c:pt idx="569">
                        <c:v>5.7231646052058696E-4</c:v>
                      </c:pt>
                      <c:pt idx="570">
                        <c:v>5.7802901768248501E-4</c:v>
                      </c:pt>
                      <c:pt idx="571">
                        <c:v>5.7495161361194595E-4</c:v>
                      </c:pt>
                      <c:pt idx="572">
                        <c:v>5.2789797244850696E-4</c:v>
                      </c:pt>
                      <c:pt idx="573">
                        <c:v>5.37223072771158E-4</c:v>
                      </c:pt>
                      <c:pt idx="574">
                        <c:v>4.9982880485000805E-4</c:v>
                      </c:pt>
                      <c:pt idx="575">
                        <c:v>4.7887023488941001E-4</c:v>
                      </c:pt>
                      <c:pt idx="576">
                        <c:v>4.8810667175135E-4</c:v>
                      </c:pt>
                      <c:pt idx="577">
                        <c:v>4.63937813278141E-4</c:v>
                      </c:pt>
                      <c:pt idx="578">
                        <c:v>4.3133216825868897E-4</c:v>
                      </c:pt>
                      <c:pt idx="579">
                        <c:v>4.2051139526162902E-4</c:v>
                      </c:pt>
                      <c:pt idx="580">
                        <c:v>4.1254047383939202E-4</c:v>
                      </c:pt>
                      <c:pt idx="581">
                        <c:v>3.6724365706592598E-4</c:v>
                      </c:pt>
                      <c:pt idx="582">
                        <c:v>3.3984728048346702E-4</c:v>
                      </c:pt>
                      <c:pt idx="583">
                        <c:v>3.4422224820195198E-4</c:v>
                      </c:pt>
                      <c:pt idx="584">
                        <c:v>3.0009786772460298E-4</c:v>
                      </c:pt>
                      <c:pt idx="585">
                        <c:v>2.7388990768799202E-4</c:v>
                      </c:pt>
                      <c:pt idx="586">
                        <c:v>2.8337973637488701E-4</c:v>
                      </c:pt>
                      <c:pt idx="587">
                        <c:v>3.0239557914771102E-4</c:v>
                      </c:pt>
                      <c:pt idx="588">
                        <c:v>2.7556988466754802E-4</c:v>
                      </c:pt>
                      <c:pt idx="589">
                        <c:v>2.3677448567224901E-4</c:v>
                      </c:pt>
                      <c:pt idx="590">
                        <c:v>2.5012104958995298E-4</c:v>
                      </c:pt>
                      <c:pt idx="591">
                        <c:v>2.4880650043353198E-4</c:v>
                      </c:pt>
                      <c:pt idx="592">
                        <c:v>2.7999831770386598E-4</c:v>
                      </c:pt>
                      <c:pt idx="593">
                        <c:v>3.21379382869238E-4</c:v>
                      </c:pt>
                      <c:pt idx="594">
                        <c:v>3.36376518622181E-4</c:v>
                      </c:pt>
                      <c:pt idx="595">
                        <c:v>3.1788898949481503E-4</c:v>
                      </c:pt>
                      <c:pt idx="596">
                        <c:v>3.3017547598059499E-4</c:v>
                      </c:pt>
                      <c:pt idx="597">
                        <c:v>3.7109504385789501E-4</c:v>
                      </c:pt>
                      <c:pt idx="598">
                        <c:v>3.7357686923721099E-4</c:v>
                      </c:pt>
                      <c:pt idx="599">
                        <c:v>4.03787759717022E-4</c:v>
                      </c:pt>
                      <c:pt idx="600">
                        <c:v>3.8336297920837199E-4</c:v>
                      </c:pt>
                      <c:pt idx="601">
                        <c:v>4.1431708815024501E-4</c:v>
                      </c:pt>
                      <c:pt idx="602">
                        <c:v>3.8303191218123602E-4</c:v>
                      </c:pt>
                      <c:pt idx="603">
                        <c:v>4.57287140395074E-4</c:v>
                      </c:pt>
                      <c:pt idx="604">
                        <c:v>4.6586951807326598E-4</c:v>
                      </c:pt>
                      <c:pt idx="605">
                        <c:v>5.0448962063905296E-4</c:v>
                      </c:pt>
                      <c:pt idx="606">
                        <c:v>5.1901728757700397E-4</c:v>
                      </c:pt>
                      <c:pt idx="607">
                        <c:v>5.2893788901063696E-4</c:v>
                      </c:pt>
                      <c:pt idx="608">
                        <c:v>5.3511541002747699E-4</c:v>
                      </c:pt>
                      <c:pt idx="609">
                        <c:v>5.8702440203688697E-4</c:v>
                      </c:pt>
                      <c:pt idx="610">
                        <c:v>6.1041459615382497E-4</c:v>
                      </c:pt>
                      <c:pt idx="611">
                        <c:v>6.4038647667490902E-4</c:v>
                      </c:pt>
                      <c:pt idx="612">
                        <c:v>6.6080942583777503E-4</c:v>
                      </c:pt>
                      <c:pt idx="613">
                        <c:v>7.0313178173466296E-4</c:v>
                      </c:pt>
                      <c:pt idx="614">
                        <c:v>6.94788991818641E-4</c:v>
                      </c:pt>
                      <c:pt idx="615">
                        <c:v>7.1155075130633998E-4</c:v>
                      </c:pt>
                      <c:pt idx="616">
                        <c:v>7.2184638060396496E-4</c:v>
                      </c:pt>
                      <c:pt idx="617">
                        <c:v>7.3720083199984101E-4</c:v>
                      </c:pt>
                      <c:pt idx="618">
                        <c:v>8.0336586450735904E-4</c:v>
                      </c:pt>
                      <c:pt idx="619">
                        <c:v>7.4736055212681798E-4</c:v>
                      </c:pt>
                      <c:pt idx="620">
                        <c:v>8.10864403531509E-4</c:v>
                      </c:pt>
                      <c:pt idx="621">
                        <c:v>8.6499811303937101E-4</c:v>
                      </c:pt>
                      <c:pt idx="622">
                        <c:v>8.4807125893828503E-4</c:v>
                      </c:pt>
                      <c:pt idx="623">
                        <c:v>9.3633035870576201E-4</c:v>
                      </c:pt>
                      <c:pt idx="624">
                        <c:v>9.0971727079685303E-4</c:v>
                      </c:pt>
                      <c:pt idx="625">
                        <c:v>9.3702570331955502E-4</c:v>
                      </c:pt>
                      <c:pt idx="626">
                        <c:v>9.6635574234059699E-4</c:v>
                      </c:pt>
                      <c:pt idx="627">
                        <c:v>1.01347315999829E-3</c:v>
                      </c:pt>
                      <c:pt idx="628">
                        <c:v>1.03642840015274E-3</c:v>
                      </c:pt>
                      <c:pt idx="629">
                        <c:v>1.0815184292506501E-3</c:v>
                      </c:pt>
                      <c:pt idx="630">
                        <c:v>1.0611813097580801E-3</c:v>
                      </c:pt>
                      <c:pt idx="631">
                        <c:v>1.0611313410548301E-3</c:v>
                      </c:pt>
                      <c:pt idx="632">
                        <c:v>1.12491808554459E-3</c:v>
                      </c:pt>
                      <c:pt idx="633">
                        <c:v>1.13876792050503E-3</c:v>
                      </c:pt>
                      <c:pt idx="634">
                        <c:v>1.10422676015089E-3</c:v>
                      </c:pt>
                      <c:pt idx="635">
                        <c:v>1.18170989683822E-3</c:v>
                      </c:pt>
                      <c:pt idx="636">
                        <c:v>1.18365525546742E-3</c:v>
                      </c:pt>
                      <c:pt idx="637">
                        <c:v>1.20636862721232E-3</c:v>
                      </c:pt>
                      <c:pt idx="638">
                        <c:v>1.2693848890317099E-3</c:v>
                      </c:pt>
                      <c:pt idx="639">
                        <c:v>1.29867016503099E-3</c:v>
                      </c:pt>
                      <c:pt idx="640">
                        <c:v>1.331571875715E-3</c:v>
                      </c:pt>
                      <c:pt idx="641">
                        <c:v>1.3481306331773401E-3</c:v>
                      </c:pt>
                      <c:pt idx="642">
                        <c:v>1.35709679535203E-3</c:v>
                      </c:pt>
                      <c:pt idx="643">
                        <c:v>1.38003114245727E-3</c:v>
                      </c:pt>
                      <c:pt idx="644">
                        <c:v>1.3838615712459101E-3</c:v>
                      </c:pt>
                      <c:pt idx="645">
                        <c:v>1.4253116132986699E-3</c:v>
                      </c:pt>
                      <c:pt idx="646">
                        <c:v>1.4448787963833799E-3</c:v>
                      </c:pt>
                      <c:pt idx="647">
                        <c:v>1.47852858005601E-3</c:v>
                      </c:pt>
                      <c:pt idx="648">
                        <c:v>1.48006734066996E-3</c:v>
                      </c:pt>
                      <c:pt idx="649">
                        <c:v>1.55948114961201E-3</c:v>
                      </c:pt>
                      <c:pt idx="650">
                        <c:v>1.4985188809811601E-3</c:v>
                      </c:pt>
                      <c:pt idx="651">
                        <c:v>1.56634458616044E-3</c:v>
                      </c:pt>
                      <c:pt idx="652">
                        <c:v>1.5708729112444101E-3</c:v>
                      </c:pt>
                      <c:pt idx="653">
                        <c:v>1.6137433946494201E-3</c:v>
                      </c:pt>
                      <c:pt idx="654">
                        <c:v>1.6079654907881001E-3</c:v>
                      </c:pt>
                      <c:pt idx="655">
                        <c:v>1.62380650327518E-3</c:v>
                      </c:pt>
                      <c:pt idx="656">
                        <c:v>1.65819289262341E-3</c:v>
                      </c:pt>
                      <c:pt idx="657">
                        <c:v>1.74917791326752E-3</c:v>
                      </c:pt>
                      <c:pt idx="658">
                        <c:v>1.7023218485140599E-3</c:v>
                      </c:pt>
                      <c:pt idx="659">
                        <c:v>1.76420314680841E-3</c:v>
                      </c:pt>
                      <c:pt idx="660">
                        <c:v>1.8025093525616299E-3</c:v>
                      </c:pt>
                      <c:pt idx="661">
                        <c:v>1.78943555242255E-3</c:v>
                      </c:pt>
                      <c:pt idx="662">
                        <c:v>1.81783556157711E-3</c:v>
                      </c:pt>
                      <c:pt idx="663">
                        <c:v>1.8297908688256999E-3</c:v>
                      </c:pt>
                      <c:pt idx="664">
                        <c:v>1.90290331594757E-3</c:v>
                      </c:pt>
                      <c:pt idx="665">
                        <c:v>1.9174356764277199E-3</c:v>
                      </c:pt>
                      <c:pt idx="666">
                        <c:v>1.91635931336022E-3</c:v>
                      </c:pt>
                      <c:pt idx="667">
                        <c:v>1.9447761971347901E-3</c:v>
                      </c:pt>
                      <c:pt idx="668">
                        <c:v>2.0142666798924399E-3</c:v>
                      </c:pt>
                      <c:pt idx="669">
                        <c:v>2.0302407866623698E-3</c:v>
                      </c:pt>
                      <c:pt idx="670">
                        <c:v>2.0363410714638601E-3</c:v>
                      </c:pt>
                      <c:pt idx="671">
                        <c:v>2.0056329541274002E-3</c:v>
                      </c:pt>
                      <c:pt idx="672">
                        <c:v>2.0758237322962398E-3</c:v>
                      </c:pt>
                      <c:pt idx="673">
                        <c:v>2.0811921896959499E-3</c:v>
                      </c:pt>
                      <c:pt idx="674">
                        <c:v>2.1190900524783798E-3</c:v>
                      </c:pt>
                      <c:pt idx="675">
                        <c:v>2.11767996894437E-3</c:v>
                      </c:pt>
                      <c:pt idx="676">
                        <c:v>2.1327876861900398E-3</c:v>
                      </c:pt>
                      <c:pt idx="677">
                        <c:v>2.2038787950210302E-3</c:v>
                      </c:pt>
                      <c:pt idx="678">
                        <c:v>2.1836608441238902E-3</c:v>
                      </c:pt>
                      <c:pt idx="679">
                        <c:v>2.1778892493639701E-3</c:v>
                      </c:pt>
                      <c:pt idx="680">
                        <c:v>2.2402240195363E-3</c:v>
                      </c:pt>
                      <c:pt idx="681">
                        <c:v>2.2389641447876198E-3</c:v>
                      </c:pt>
                      <c:pt idx="682">
                        <c:v>2.26266143627589E-3</c:v>
                      </c:pt>
                      <c:pt idx="683">
                        <c:v>2.3082297107909098E-3</c:v>
                      </c:pt>
                      <c:pt idx="684">
                        <c:v>2.3411688927837001E-3</c:v>
                      </c:pt>
                      <c:pt idx="685">
                        <c:v>2.3247224352613998E-3</c:v>
                      </c:pt>
                      <c:pt idx="686">
                        <c:v>2.3775816483217098E-3</c:v>
                      </c:pt>
                      <c:pt idx="687">
                        <c:v>2.3539423806094701E-3</c:v>
                      </c:pt>
                      <c:pt idx="688">
                        <c:v>2.4289826901262301E-3</c:v>
                      </c:pt>
                      <c:pt idx="689">
                        <c:v>2.4512102699186401E-3</c:v>
                      </c:pt>
                      <c:pt idx="690">
                        <c:v>2.4488181954772899E-3</c:v>
                      </c:pt>
                      <c:pt idx="691">
                        <c:v>2.5075486874683701E-3</c:v>
                      </c:pt>
                      <c:pt idx="692">
                        <c:v>2.4924390316226901E-3</c:v>
                      </c:pt>
                      <c:pt idx="693">
                        <c:v>2.5094381861082999E-3</c:v>
                      </c:pt>
                      <c:pt idx="694">
                        <c:v>2.5485474896343799E-3</c:v>
                      </c:pt>
                      <c:pt idx="695">
                        <c:v>2.5452204997893999E-3</c:v>
                      </c:pt>
                      <c:pt idx="696">
                        <c:v>2.5977054196502001E-3</c:v>
                      </c:pt>
                      <c:pt idx="697">
                        <c:v>2.5733158242297002E-3</c:v>
                      </c:pt>
                      <c:pt idx="698">
                        <c:v>2.5879770295194802E-3</c:v>
                      </c:pt>
                      <c:pt idx="699">
                        <c:v>2.6674334055546301E-3</c:v>
                      </c:pt>
                      <c:pt idx="700">
                        <c:v>2.6227452764623002E-3</c:v>
                      </c:pt>
                      <c:pt idx="701">
                        <c:v>2.6189736775120102E-3</c:v>
                      </c:pt>
                      <c:pt idx="702">
                        <c:v>2.6459568823683798E-3</c:v>
                      </c:pt>
                      <c:pt idx="703">
                        <c:v>2.79486860369589E-3</c:v>
                      </c:pt>
                      <c:pt idx="704">
                        <c:v>2.7578025492211002E-3</c:v>
                      </c:pt>
                      <c:pt idx="705">
                        <c:v>2.8127861943781098E-3</c:v>
                      </c:pt>
                      <c:pt idx="706">
                        <c:v>2.78642307890084E-3</c:v>
                      </c:pt>
                      <c:pt idx="707">
                        <c:v>2.7488521809701902E-3</c:v>
                      </c:pt>
                      <c:pt idx="708">
                        <c:v>2.8130848604640802E-3</c:v>
                      </c:pt>
                      <c:pt idx="709">
                        <c:v>2.8098309097024901E-3</c:v>
                      </c:pt>
                      <c:pt idx="710">
                        <c:v>2.87440180971479E-3</c:v>
                      </c:pt>
                      <c:pt idx="711">
                        <c:v>2.9072603791087601E-3</c:v>
                      </c:pt>
                      <c:pt idx="712">
                        <c:v>2.9162011640683099E-3</c:v>
                      </c:pt>
                      <c:pt idx="713">
                        <c:v>2.8681461621946E-3</c:v>
                      </c:pt>
                      <c:pt idx="714">
                        <c:v>2.94324456142846E-3</c:v>
                      </c:pt>
                      <c:pt idx="715">
                        <c:v>2.9520786374597199E-3</c:v>
                      </c:pt>
                      <c:pt idx="716">
                        <c:v>2.9170851339650901E-3</c:v>
                      </c:pt>
                      <c:pt idx="717">
                        <c:v>2.9615290396510399E-3</c:v>
                      </c:pt>
                      <c:pt idx="718">
                        <c:v>2.9095245104437399E-3</c:v>
                      </c:pt>
                      <c:pt idx="719">
                        <c:v>3.0078610851870299E-3</c:v>
                      </c:pt>
                      <c:pt idx="720">
                        <c:v>3.0526262548611202E-3</c:v>
                      </c:pt>
                      <c:pt idx="721">
                        <c:v>3.0210539105268801E-3</c:v>
                      </c:pt>
                      <c:pt idx="722">
                        <c:v>3.0003056202139102E-3</c:v>
                      </c:pt>
                      <c:pt idx="723">
                        <c:v>3.0800105345465101E-3</c:v>
                      </c:pt>
                      <c:pt idx="724">
                        <c:v>3.0615838690807801E-3</c:v>
                      </c:pt>
                      <c:pt idx="725">
                        <c:v>3.10085966542669E-3</c:v>
                      </c:pt>
                      <c:pt idx="726">
                        <c:v>3.0833183907372202E-3</c:v>
                      </c:pt>
                      <c:pt idx="727">
                        <c:v>3.0909799290683398E-3</c:v>
                      </c:pt>
                      <c:pt idx="728">
                        <c:v>3.0995530600387202E-3</c:v>
                      </c:pt>
                      <c:pt idx="729">
                        <c:v>3.12346063376169E-3</c:v>
                      </c:pt>
                      <c:pt idx="730">
                        <c:v>3.10934776388984E-3</c:v>
                      </c:pt>
                      <c:pt idx="731">
                        <c:v>3.18988895186093E-3</c:v>
                      </c:pt>
                      <c:pt idx="732">
                        <c:v>3.18664104150054E-3</c:v>
                      </c:pt>
                      <c:pt idx="733">
                        <c:v>3.10800173386211E-3</c:v>
                      </c:pt>
                      <c:pt idx="734">
                        <c:v>3.1518260383137601E-3</c:v>
                      </c:pt>
                      <c:pt idx="735">
                        <c:v>3.2470400769511001E-3</c:v>
                      </c:pt>
                      <c:pt idx="736">
                        <c:v>3.1860067052136101E-3</c:v>
                      </c:pt>
                      <c:pt idx="737">
                        <c:v>3.2255149676407701E-3</c:v>
                      </c:pt>
                      <c:pt idx="738">
                        <c:v>3.2355285730279598E-3</c:v>
                      </c:pt>
                      <c:pt idx="739">
                        <c:v>3.2451622882528298E-3</c:v>
                      </c:pt>
                      <c:pt idx="740">
                        <c:v>3.2710247764731601E-3</c:v>
                      </c:pt>
                      <c:pt idx="741">
                        <c:v>3.2490666233368501E-3</c:v>
                      </c:pt>
                      <c:pt idx="742">
                        <c:v>3.2499697531446999E-3</c:v>
                      </c:pt>
                      <c:pt idx="743">
                        <c:v>3.3372872293809899E-3</c:v>
                      </c:pt>
                      <c:pt idx="744">
                        <c:v>3.2228444226585101E-3</c:v>
                      </c:pt>
                      <c:pt idx="745">
                        <c:v>3.2891911431279599E-3</c:v>
                      </c:pt>
                      <c:pt idx="746">
                        <c:v>3.3370543294001099E-3</c:v>
                      </c:pt>
                      <c:pt idx="747">
                        <c:v>3.3076986746736099E-3</c:v>
                      </c:pt>
                      <c:pt idx="748">
                        <c:v>3.3100330553618002E-3</c:v>
                      </c:pt>
                      <c:pt idx="749">
                        <c:v>3.2751075070171901E-3</c:v>
                      </c:pt>
                      <c:pt idx="750">
                        <c:v>3.2587240215937101E-3</c:v>
                      </c:pt>
                      <c:pt idx="751">
                        <c:v>3.25925657832885E-3</c:v>
                      </c:pt>
                      <c:pt idx="752">
                        <c:v>3.2027811827135201E-3</c:v>
                      </c:pt>
                      <c:pt idx="753">
                        <c:v>3.22855582114713E-3</c:v>
                      </c:pt>
                      <c:pt idx="754">
                        <c:v>3.22418866980975E-3</c:v>
                      </c:pt>
                      <c:pt idx="755">
                        <c:v>3.1306779008776898E-3</c:v>
                      </c:pt>
                      <c:pt idx="756">
                        <c:v>3.0902274637708898E-3</c:v>
                      </c:pt>
                      <c:pt idx="757">
                        <c:v>3.0201348823495301E-3</c:v>
                      </c:pt>
                      <c:pt idx="758">
                        <c:v>3.0188214241424101E-3</c:v>
                      </c:pt>
                      <c:pt idx="759">
                        <c:v>2.9440728655367602E-3</c:v>
                      </c:pt>
                      <c:pt idx="760">
                        <c:v>2.7605622019976099E-3</c:v>
                      </c:pt>
                      <c:pt idx="761">
                        <c:v>2.7656147780880402E-3</c:v>
                      </c:pt>
                      <c:pt idx="762">
                        <c:v>2.6273161443076802E-3</c:v>
                      </c:pt>
                      <c:pt idx="763">
                        <c:v>2.5575272286409698E-3</c:v>
                      </c:pt>
                      <c:pt idx="764">
                        <c:v>2.5607543992648999E-3</c:v>
                      </c:pt>
                      <c:pt idx="765">
                        <c:v>2.4176394635730498E-3</c:v>
                      </c:pt>
                      <c:pt idx="766">
                        <c:v>2.4202230603571399E-3</c:v>
                      </c:pt>
                      <c:pt idx="767">
                        <c:v>2.3278356237714298E-3</c:v>
                      </c:pt>
                      <c:pt idx="768">
                        <c:v>2.2496668456302099E-3</c:v>
                      </c:pt>
                      <c:pt idx="769">
                        <c:v>2.23827152988913E-3</c:v>
                      </c:pt>
                      <c:pt idx="770">
                        <c:v>2.1946681192740198E-3</c:v>
                      </c:pt>
                      <c:pt idx="771">
                        <c:v>2.17422521333104E-3</c:v>
                      </c:pt>
                      <c:pt idx="772">
                        <c:v>2.0488142579363098E-3</c:v>
                      </c:pt>
                      <c:pt idx="773">
                        <c:v>2.03823349854069E-3</c:v>
                      </c:pt>
                      <c:pt idx="774">
                        <c:v>2.0779662010453402E-3</c:v>
                      </c:pt>
                      <c:pt idx="775">
                        <c:v>2.0354188617455202E-3</c:v>
                      </c:pt>
                      <c:pt idx="776">
                        <c:v>1.9903891289792799E-3</c:v>
                      </c:pt>
                      <c:pt idx="777">
                        <c:v>1.92012295962524E-3</c:v>
                      </c:pt>
                      <c:pt idx="778">
                        <c:v>1.92723482715404E-3</c:v>
                      </c:pt>
                      <c:pt idx="779">
                        <c:v>1.9638606311239599E-3</c:v>
                      </c:pt>
                      <c:pt idx="780">
                        <c:v>1.8637278382929599E-3</c:v>
                      </c:pt>
                      <c:pt idx="781">
                        <c:v>1.8494281875971799E-3</c:v>
                      </c:pt>
                      <c:pt idx="782">
                        <c:v>1.8497265405669899E-3</c:v>
                      </c:pt>
                      <c:pt idx="783">
                        <c:v>1.81190102163651E-3</c:v>
                      </c:pt>
                      <c:pt idx="784">
                        <c:v>1.77710950151101E-3</c:v>
                      </c:pt>
                      <c:pt idx="785">
                        <c:v>1.8282699776338801E-3</c:v>
                      </c:pt>
                      <c:pt idx="786">
                        <c:v>1.7148940294707E-3</c:v>
                      </c:pt>
                      <c:pt idx="787">
                        <c:v>1.7492133205961301E-3</c:v>
                      </c:pt>
                      <c:pt idx="788">
                        <c:v>1.75034312599412E-3</c:v>
                      </c:pt>
                      <c:pt idx="789">
                        <c:v>1.65323136025891E-3</c:v>
                      </c:pt>
                      <c:pt idx="790">
                        <c:v>1.6996319663607001E-3</c:v>
                      </c:pt>
                      <c:pt idx="791">
                        <c:v>1.68247781947403E-3</c:v>
                      </c:pt>
                      <c:pt idx="792">
                        <c:v>1.6831272590928301E-3</c:v>
                      </c:pt>
                      <c:pt idx="793">
                        <c:v>1.6826455773484401E-3</c:v>
                      </c:pt>
                      <c:pt idx="794">
                        <c:v>1.6476195463586299E-3</c:v>
                      </c:pt>
                      <c:pt idx="795">
                        <c:v>1.66314353727871E-3</c:v>
                      </c:pt>
                      <c:pt idx="796">
                        <c:v>1.5796613420677101E-3</c:v>
                      </c:pt>
                      <c:pt idx="797">
                        <c:v>1.5702716442698001E-3</c:v>
                      </c:pt>
                      <c:pt idx="798">
                        <c:v>1.5873150148379199E-3</c:v>
                      </c:pt>
                      <c:pt idx="799">
                        <c:v>1.5001892250980399E-3</c:v>
                      </c:pt>
                      <c:pt idx="800">
                        <c:v>1.53813544602247E-3</c:v>
                      </c:pt>
                      <c:pt idx="801">
                        <c:v>1.53159114679204E-3</c:v>
                      </c:pt>
                      <c:pt idx="802">
                        <c:v>1.5031796829581201E-3</c:v>
                      </c:pt>
                      <c:pt idx="803">
                        <c:v>1.4590746457065599E-3</c:v>
                      </c:pt>
                      <c:pt idx="804">
                        <c:v>1.43564799009658E-3</c:v>
                      </c:pt>
                      <c:pt idx="805">
                        <c:v>1.4650959112894801E-3</c:v>
                      </c:pt>
                      <c:pt idx="806">
                        <c:v>1.40635708720654E-3</c:v>
                      </c:pt>
                      <c:pt idx="807">
                        <c:v>1.45210403832094E-3</c:v>
                      </c:pt>
                      <c:pt idx="808">
                        <c:v>1.3372046842781799E-3</c:v>
                      </c:pt>
                      <c:pt idx="809">
                        <c:v>1.34729082945674E-3</c:v>
                      </c:pt>
                      <c:pt idx="810">
                        <c:v>1.3885571179659299E-3</c:v>
                      </c:pt>
                      <c:pt idx="811">
                        <c:v>1.3199758861939001E-3</c:v>
                      </c:pt>
                      <c:pt idx="812">
                        <c:v>1.30925312897523E-3</c:v>
                      </c:pt>
                      <c:pt idx="813">
                        <c:v>1.3121494323662501E-3</c:v>
                      </c:pt>
                      <c:pt idx="814">
                        <c:v>1.27575678052431E-3</c:v>
                      </c:pt>
                      <c:pt idx="815">
                        <c:v>1.3301768231533801E-3</c:v>
                      </c:pt>
                      <c:pt idx="816">
                        <c:v>1.22165039810571E-3</c:v>
                      </c:pt>
                      <c:pt idx="817">
                        <c:v>1.2536456118148001E-3</c:v>
                      </c:pt>
                      <c:pt idx="818">
                        <c:v>1.17733868355163E-3</c:v>
                      </c:pt>
                      <c:pt idx="819">
                        <c:v>1.2910251460296601E-3</c:v>
                      </c:pt>
                      <c:pt idx="820">
                        <c:v>1.23719435986202E-3</c:v>
                      </c:pt>
                      <c:pt idx="821">
                        <c:v>1.2010498112566301E-3</c:v>
                      </c:pt>
                      <c:pt idx="822">
                        <c:v>1.2129394667867101E-3</c:v>
                      </c:pt>
                      <c:pt idx="823">
                        <c:v>1.1921539757560899E-3</c:v>
                      </c:pt>
                      <c:pt idx="824">
                        <c:v>1.21033634775404E-3</c:v>
                      </c:pt>
                      <c:pt idx="825">
                        <c:v>1.4811186878524001E-3</c:v>
                      </c:pt>
                      <c:pt idx="826">
                        <c:v>1.09937887074919E-3</c:v>
                      </c:pt>
                      <c:pt idx="827">
                        <c:v>1.0526899711811399E-3</c:v>
                      </c:pt>
                      <c:pt idx="828">
                        <c:v>1.1276273499652E-3</c:v>
                      </c:pt>
                      <c:pt idx="829">
                        <c:v>1.06952395651028E-3</c:v>
                      </c:pt>
                      <c:pt idx="830">
                        <c:v>1.06692998108485E-3</c:v>
                      </c:pt>
                      <c:pt idx="831">
                        <c:v>1.0195853528432799E-3</c:v>
                      </c:pt>
                      <c:pt idx="832">
                        <c:v>1.06782313008789E-3</c:v>
                      </c:pt>
                      <c:pt idx="833">
                        <c:v>9.5445575340159599E-4</c:v>
                      </c:pt>
                      <c:pt idx="834">
                        <c:v>1.0393307628570601E-3</c:v>
                      </c:pt>
                      <c:pt idx="835">
                        <c:v>1.0398708387851601E-3</c:v>
                      </c:pt>
                      <c:pt idx="836">
                        <c:v>9.5199488850790002E-4</c:v>
                      </c:pt>
                      <c:pt idx="837">
                        <c:v>9.8616278938270098E-4</c:v>
                      </c:pt>
                      <c:pt idx="838">
                        <c:v>9.0102893997428104E-4</c:v>
                      </c:pt>
                      <c:pt idx="839">
                        <c:v>9.5041446112472099E-4</c:v>
                      </c:pt>
                      <c:pt idx="840">
                        <c:v>9.3330505166380198E-4</c:v>
                      </c:pt>
                      <c:pt idx="841">
                        <c:v>8.78127982344896E-4</c:v>
                      </c:pt>
                      <c:pt idx="842">
                        <c:v>8.5085351491316196E-4</c:v>
                      </c:pt>
                      <c:pt idx="843">
                        <c:v>8.6632989577577202E-4</c:v>
                      </c:pt>
                      <c:pt idx="844">
                        <c:v>8.3285833502863798E-4</c:v>
                      </c:pt>
                      <c:pt idx="845">
                        <c:v>8.5343529686864603E-4</c:v>
                      </c:pt>
                      <c:pt idx="846">
                        <c:v>7.7968571118643105E-4</c:v>
                      </c:pt>
                      <c:pt idx="847">
                        <c:v>7.8137124417156502E-4</c:v>
                      </c:pt>
                      <c:pt idx="848">
                        <c:v>7.3426029444564596E-4</c:v>
                      </c:pt>
                      <c:pt idx="849">
                        <c:v>7.4894625361634896E-4</c:v>
                      </c:pt>
                      <c:pt idx="850">
                        <c:v>7.3161076817295704E-4</c:v>
                      </c:pt>
                      <c:pt idx="851">
                        <c:v>7.1529734712051304E-4</c:v>
                      </c:pt>
                      <c:pt idx="852">
                        <c:v>6.6320630464765905E-4</c:v>
                      </c:pt>
                      <c:pt idx="853">
                        <c:v>6.64552312984678E-4</c:v>
                      </c:pt>
                      <c:pt idx="854">
                        <c:v>6.2661732212136397E-4</c:v>
                      </c:pt>
                      <c:pt idx="855">
                        <c:v>6.1792933246587105E-4</c:v>
                      </c:pt>
                      <c:pt idx="856">
                        <c:v>5.8017499724559299E-4</c:v>
                      </c:pt>
                      <c:pt idx="857">
                        <c:v>6.2118442804719697E-4</c:v>
                      </c:pt>
                      <c:pt idx="858">
                        <c:v>5.4272374804172703E-4</c:v>
                      </c:pt>
                      <c:pt idx="859">
                        <c:v>5.6819696344777802E-4</c:v>
                      </c:pt>
                      <c:pt idx="860">
                        <c:v>5.5482986406336302E-4</c:v>
                      </c:pt>
                      <c:pt idx="861">
                        <c:v>5.3172304440401595E-4</c:v>
                      </c:pt>
                      <c:pt idx="862">
                        <c:v>5.5314093291202696E-4</c:v>
                      </c:pt>
                      <c:pt idx="863">
                        <c:v>5.5535344660184304E-4</c:v>
                      </c:pt>
                      <c:pt idx="864">
                        <c:v>5.1006429315711096E-4</c:v>
                      </c:pt>
                      <c:pt idx="865">
                        <c:v>5.22582664484367E-4</c:v>
                      </c:pt>
                      <c:pt idx="866">
                        <c:v>5.1948270026761704E-4</c:v>
                      </c:pt>
                      <c:pt idx="867">
                        <c:v>5.1394969294576303E-4</c:v>
                      </c:pt>
                      <c:pt idx="868">
                        <c:v>5.03614821861579E-4</c:v>
                      </c:pt>
                      <c:pt idx="869">
                        <c:v>4.7112918032006702E-4</c:v>
                      </c:pt>
                      <c:pt idx="870">
                        <c:v>4.7601534016063701E-4</c:v>
                      </c:pt>
                      <c:pt idx="871">
                        <c:v>4.67795098014908E-4</c:v>
                      </c:pt>
                      <c:pt idx="872">
                        <c:v>5.0129590863331802E-4</c:v>
                      </c:pt>
                      <c:pt idx="873">
                        <c:v>5.0324333379939004E-4</c:v>
                      </c:pt>
                      <c:pt idx="874">
                        <c:v>4.3270165717783398E-4</c:v>
                      </c:pt>
                      <c:pt idx="875">
                        <c:v>4.5179318555449102E-4</c:v>
                      </c:pt>
                      <c:pt idx="876">
                        <c:v>4.3763851328007601E-4</c:v>
                      </c:pt>
                      <c:pt idx="877">
                        <c:v>4.25987837983204E-4</c:v>
                      </c:pt>
                      <c:pt idx="878">
                        <c:v>3.9760240697676202E-4</c:v>
                      </c:pt>
                      <c:pt idx="879">
                        <c:v>3.9503873119908002E-4</c:v>
                      </c:pt>
                      <c:pt idx="880">
                        <c:v>4.4050548394747199E-4</c:v>
                      </c:pt>
                      <c:pt idx="881">
                        <c:v>3.9830838825042898E-4</c:v>
                      </c:pt>
                      <c:pt idx="882">
                        <c:v>4.2016878947950998E-4</c:v>
                      </c:pt>
                      <c:pt idx="883">
                        <c:v>3.9596908290889798E-4</c:v>
                      </c:pt>
                      <c:pt idx="884">
                        <c:v>4.0436354677259799E-4</c:v>
                      </c:pt>
                      <c:pt idx="885">
                        <c:v>3.9756751819852899E-4</c:v>
                      </c:pt>
                      <c:pt idx="886">
                        <c:v>3.7256849261859602E-4</c:v>
                      </c:pt>
                      <c:pt idx="887">
                        <c:v>3.8977948891363601E-4</c:v>
                      </c:pt>
                      <c:pt idx="888">
                        <c:v>3.59806374430966E-4</c:v>
                      </c:pt>
                      <c:pt idx="889">
                        <c:v>3.8436058763165599E-4</c:v>
                      </c:pt>
                      <c:pt idx="890">
                        <c:v>3.9103831740685901E-4</c:v>
                      </c:pt>
                      <c:pt idx="891">
                        <c:v>3.6668952362724298E-4</c:v>
                      </c:pt>
                      <c:pt idx="892">
                        <c:v>3.3820647413114799E-4</c:v>
                      </c:pt>
                      <c:pt idx="893">
                        <c:v>3.87509542409562E-4</c:v>
                      </c:pt>
                      <c:pt idx="894">
                        <c:v>3.66157433160651E-4</c:v>
                      </c:pt>
                      <c:pt idx="895">
                        <c:v>3.85262700748845E-4</c:v>
                      </c:pt>
                      <c:pt idx="896">
                        <c:v>3.5230391776997302E-4</c:v>
                      </c:pt>
                      <c:pt idx="897">
                        <c:v>3.4889963175840298E-4</c:v>
                      </c:pt>
                      <c:pt idx="898">
                        <c:v>3.6738362773659799E-4</c:v>
                      </c:pt>
                      <c:pt idx="899">
                        <c:v>3.3817995790798202E-4</c:v>
                      </c:pt>
                      <c:pt idx="900" formatCode="0.00E+00">
                        <c:v>3.94846387990795E-5</c:v>
                      </c:pt>
                      <c:pt idx="901">
                        <c:v>3.6372517642281398E-4</c:v>
                      </c:pt>
                      <c:pt idx="902">
                        <c:v>3.7313251684935301E-4</c:v>
                      </c:pt>
                      <c:pt idx="903">
                        <c:v>3.6942256146365498E-4</c:v>
                      </c:pt>
                      <c:pt idx="904">
                        <c:v>3.2586393953805599E-4</c:v>
                      </c:pt>
                      <c:pt idx="905">
                        <c:v>2.9605635946627603E-4</c:v>
                      </c:pt>
                      <c:pt idx="906">
                        <c:v>3.2877808254618598E-4</c:v>
                      </c:pt>
                      <c:pt idx="907">
                        <c:v>2.9557967502170002E-4</c:v>
                      </c:pt>
                      <c:pt idx="908">
                        <c:v>3.4048187736202701E-4</c:v>
                      </c:pt>
                      <c:pt idx="909">
                        <c:v>3.0323536716578498E-4</c:v>
                      </c:pt>
                      <c:pt idx="910">
                        <c:v>2.9640961826479703E-4</c:v>
                      </c:pt>
                      <c:pt idx="911">
                        <c:v>2.9296254004054502E-4</c:v>
                      </c:pt>
                      <c:pt idx="912">
                        <c:v>2.8980058826299902E-4</c:v>
                      </c:pt>
                      <c:pt idx="913">
                        <c:v>2.9434959699383301E-4</c:v>
                      </c:pt>
                      <c:pt idx="914">
                        <c:v>3.0015652073890202E-4</c:v>
                      </c:pt>
                      <c:pt idx="915">
                        <c:v>2.8025541591029501E-4</c:v>
                      </c:pt>
                      <c:pt idx="916">
                        <c:v>2.6730064198858398E-4</c:v>
                      </c:pt>
                      <c:pt idx="917">
                        <c:v>2.7075430738912799E-4</c:v>
                      </c:pt>
                      <c:pt idx="918">
                        <c:v>2.8433260585070997E-4</c:v>
                      </c:pt>
                      <c:pt idx="919">
                        <c:v>2.9245802345192302E-4</c:v>
                      </c:pt>
                      <c:pt idx="920">
                        <c:v>2.8044661583650598E-4</c:v>
                      </c:pt>
                      <c:pt idx="921">
                        <c:v>3.07546843516963E-4</c:v>
                      </c:pt>
                      <c:pt idx="922">
                        <c:v>2.8019849118579202E-4</c:v>
                      </c:pt>
                      <c:pt idx="923">
                        <c:v>2.6445011826938501E-4</c:v>
                      </c:pt>
                      <c:pt idx="924">
                        <c:v>2.6637636925452298E-4</c:v>
                      </c:pt>
                      <c:pt idx="925">
                        <c:v>2.77570128335338E-4</c:v>
                      </c:pt>
                      <c:pt idx="926">
                        <c:v>2.4891000361672002E-4</c:v>
                      </c:pt>
                      <c:pt idx="927">
                        <c:v>2.5573275140442999E-4</c:v>
                      </c:pt>
                      <c:pt idx="928">
                        <c:v>2.7909769479611302E-4</c:v>
                      </c:pt>
                      <c:pt idx="929">
                        <c:v>2.5334289054824901E-4</c:v>
                      </c:pt>
                      <c:pt idx="930">
                        <c:v>3.0105219243344098E-4</c:v>
                      </c:pt>
                      <c:pt idx="931">
                        <c:v>2.4287332144067001E-4</c:v>
                      </c:pt>
                      <c:pt idx="932">
                        <c:v>3.3824342875213E-4</c:v>
                      </c:pt>
                      <c:pt idx="933">
                        <c:v>2.4141305600970401E-4</c:v>
                      </c:pt>
                      <c:pt idx="934">
                        <c:v>2.5915104440507798E-4</c:v>
                      </c:pt>
                      <c:pt idx="935">
                        <c:v>2.26509884729485E-4</c:v>
                      </c:pt>
                      <c:pt idx="936">
                        <c:v>2.1850183584050701E-4</c:v>
                      </c:pt>
                      <c:pt idx="937">
                        <c:v>1.9095692842134899E-4</c:v>
                      </c:pt>
                      <c:pt idx="938">
                        <c:v>2.4072229476072699E-4</c:v>
                      </c:pt>
                      <c:pt idx="939">
                        <c:v>2.35769996260086E-4</c:v>
                      </c:pt>
                      <c:pt idx="940">
                        <c:v>2.25513001163318E-4</c:v>
                      </c:pt>
                      <c:pt idx="941">
                        <c:v>2.2955919428981999E-4</c:v>
                      </c:pt>
                      <c:pt idx="942">
                        <c:v>2.14602440612986E-4</c:v>
                      </c:pt>
                      <c:pt idx="943">
                        <c:v>1.96388302323451E-4</c:v>
                      </c:pt>
                      <c:pt idx="944">
                        <c:v>2.3907221826513701E-4</c:v>
                      </c:pt>
                      <c:pt idx="945">
                        <c:v>2.15784850410114E-4</c:v>
                      </c:pt>
                      <c:pt idx="946">
                        <c:v>2.2222647085532401E-4</c:v>
                      </c:pt>
                      <c:pt idx="947">
                        <c:v>2.4876321664090703E-4</c:v>
                      </c:pt>
                      <c:pt idx="948">
                        <c:v>2.2968568201427099E-4</c:v>
                      </c:pt>
                      <c:pt idx="949">
                        <c:v>2.2534856585580801E-4</c:v>
                      </c:pt>
                      <c:pt idx="950">
                        <c:v>2.1498034973835799E-4</c:v>
                      </c:pt>
                      <c:pt idx="951">
                        <c:v>2.0911965060463E-4</c:v>
                      </c:pt>
                      <c:pt idx="952">
                        <c:v>2.0601503563512599E-4</c:v>
                      </c:pt>
                      <c:pt idx="953">
                        <c:v>2.2538262185252899E-4</c:v>
                      </c:pt>
                      <c:pt idx="954">
                        <c:v>1.8347647323329599E-4</c:v>
                      </c:pt>
                      <c:pt idx="955">
                        <c:v>2.2519263298264401E-4</c:v>
                      </c:pt>
                      <c:pt idx="956">
                        <c:v>2.0773908811647299E-4</c:v>
                      </c:pt>
                      <c:pt idx="957">
                        <c:v>1.99141715474324E-4</c:v>
                      </c:pt>
                      <c:pt idx="958">
                        <c:v>1.6699178403750101E-4</c:v>
                      </c:pt>
                      <c:pt idx="959">
                        <c:v>1.8914640154281799E-4</c:v>
                      </c:pt>
                      <c:pt idx="960">
                        <c:v>1.99481343957282E-4</c:v>
                      </c:pt>
                      <c:pt idx="961">
                        <c:v>1.9844051629780399E-4</c:v>
                      </c:pt>
                      <c:pt idx="962">
                        <c:v>1.94890331673191E-4</c:v>
                      </c:pt>
                      <c:pt idx="963">
                        <c:v>2.24844155033149E-4</c:v>
                      </c:pt>
                      <c:pt idx="964">
                        <c:v>1.6533029356437601E-4</c:v>
                      </c:pt>
                      <c:pt idx="965">
                        <c:v>1.8306544417824301E-4</c:v>
                      </c:pt>
                      <c:pt idx="966">
                        <c:v>2.08990063543843E-4</c:v>
                      </c:pt>
                      <c:pt idx="967">
                        <c:v>1.86983208842439E-4</c:v>
                      </c:pt>
                      <c:pt idx="968">
                        <c:v>1.6167479750563201E-4</c:v>
                      </c:pt>
                      <c:pt idx="969">
                        <c:v>2.1598457153317201E-4</c:v>
                      </c:pt>
                      <c:pt idx="970">
                        <c:v>1.76270224041783E-4</c:v>
                      </c:pt>
                      <c:pt idx="971">
                        <c:v>1.77332005251833E-4</c:v>
                      </c:pt>
                      <c:pt idx="972">
                        <c:v>1.83501681169364E-4</c:v>
                      </c:pt>
                      <c:pt idx="973">
                        <c:v>1.5957449170269299E-4</c:v>
                      </c:pt>
                      <c:pt idx="974">
                        <c:v>1.3795639761926399E-4</c:v>
                      </c:pt>
                      <c:pt idx="975">
                        <c:v>1.7457922991884E-4</c:v>
                      </c:pt>
                      <c:pt idx="976">
                        <c:v>1.70400799578976E-4</c:v>
                      </c:pt>
                      <c:pt idx="977">
                        <c:v>1.50138450080232E-4</c:v>
                      </c:pt>
                      <c:pt idx="978">
                        <c:v>1.64714007185729E-4</c:v>
                      </c:pt>
                      <c:pt idx="979">
                        <c:v>1.5117198436682299E-4</c:v>
                      </c:pt>
                      <c:pt idx="980">
                        <c:v>1.7395278319560199E-4</c:v>
                      </c:pt>
                      <c:pt idx="981">
                        <c:v>1.63076190823482E-4</c:v>
                      </c:pt>
                      <c:pt idx="982">
                        <c:v>1.49225944288492E-4</c:v>
                      </c:pt>
                      <c:pt idx="983">
                        <c:v>1.61825654644883E-4</c:v>
                      </c:pt>
                      <c:pt idx="984">
                        <c:v>1.3043850061853201E-4</c:v>
                      </c:pt>
                      <c:pt idx="985">
                        <c:v>1.66012463958384E-4</c:v>
                      </c:pt>
                      <c:pt idx="986">
                        <c:v>1.31063834721936E-4</c:v>
                      </c:pt>
                      <c:pt idx="987">
                        <c:v>1.3044719001984099E-4</c:v>
                      </c:pt>
                      <c:pt idx="988">
                        <c:v>1.7171851448516699E-4</c:v>
                      </c:pt>
                      <c:pt idx="989">
                        <c:v>1.55750952372124E-4</c:v>
                      </c:pt>
                      <c:pt idx="990">
                        <c:v>1.2535642800630501E-4</c:v>
                      </c:pt>
                      <c:pt idx="991">
                        <c:v>2.02089560570336E-4</c:v>
                      </c:pt>
                      <c:pt idx="992">
                        <c:v>1.5260219919393901E-4</c:v>
                      </c:pt>
                      <c:pt idx="993">
                        <c:v>1.5875720441773701E-4</c:v>
                      </c:pt>
                      <c:pt idx="994">
                        <c:v>1.7032036194502599E-4</c:v>
                      </c:pt>
                      <c:pt idx="995">
                        <c:v>1.3623470186008901E-4</c:v>
                      </c:pt>
                      <c:pt idx="996">
                        <c:v>1.71064808800377E-4</c:v>
                      </c:pt>
                      <c:pt idx="997">
                        <c:v>1.3878940493561101E-4</c:v>
                      </c:pt>
                      <c:pt idx="998" formatCode="0.00E+00">
                        <c:v>8.8837841339789399E-5</c:v>
                      </c:pt>
                      <c:pt idx="999">
                        <c:v>1.09265897904402E-4</c:v>
                      </c:pt>
                      <c:pt idx="1000">
                        <c:v>1.4637304216566399E-4</c:v>
                      </c:pt>
                      <c:pt idx="1001" formatCode="0.00E+00">
                        <c:v>8.0154643102977601E-5</c:v>
                      </c:pt>
                      <c:pt idx="1002">
                        <c:v>1.19166209557211E-4</c:v>
                      </c:pt>
                      <c:pt idx="1003">
                        <c:v>1.0248205447841399E-4</c:v>
                      </c:pt>
                      <c:pt idx="1004">
                        <c:v>1.3147126368595399E-4</c:v>
                      </c:pt>
                      <c:pt idx="1005">
                        <c:v>1.3591280456761199E-4</c:v>
                      </c:pt>
                      <c:pt idx="1006">
                        <c:v>1.01284778591888E-4</c:v>
                      </c:pt>
                      <c:pt idx="1007" formatCode="0.00E+00">
                        <c:v>6.8636393564479602E-5</c:v>
                      </c:pt>
                      <c:pt idx="1008">
                        <c:v>1.10496596972161E-4</c:v>
                      </c:pt>
                      <c:pt idx="1009" formatCode="0.00E+00">
                        <c:v>9.6606739253817195E-5</c:v>
                      </c:pt>
                      <c:pt idx="1010" formatCode="0.00E+00">
                        <c:v>5.47372521878716E-5</c:v>
                      </c:pt>
                      <c:pt idx="1011" formatCode="0.00E+00">
                        <c:v>8.3820451244356599E-5</c:v>
                      </c:pt>
                      <c:pt idx="1012" formatCode="0.00E+00">
                        <c:v>5.0451051883654601E-5</c:v>
                      </c:pt>
                      <c:pt idx="1013">
                        <c:v>1.0923343562611101E-4</c:v>
                      </c:pt>
                      <c:pt idx="1014" formatCode="0.00E+00">
                        <c:v>9.64232894322381E-5</c:v>
                      </c:pt>
                      <c:pt idx="1015">
                        <c:v>1.11954422859205E-4</c:v>
                      </c:pt>
                      <c:pt idx="1016">
                        <c:v>1.18058873741148E-4</c:v>
                      </c:pt>
                      <c:pt idx="1017">
                        <c:v>1.07071117595391E-4</c:v>
                      </c:pt>
                      <c:pt idx="1018" formatCode="0.00E+00">
                        <c:v>9.6911744812615901E-5</c:v>
                      </c:pt>
                      <c:pt idx="1019">
                        <c:v>1.25734208152653E-4</c:v>
                      </c:pt>
                      <c:pt idx="1020">
                        <c:v>1.0000651656194399E-4</c:v>
                      </c:pt>
                      <c:pt idx="1021" formatCode="0.00E+00">
                        <c:v>8.0956753684595503E-5</c:v>
                      </c:pt>
                      <c:pt idx="1022">
                        <c:v>1.21586121735086E-4</c:v>
                      </c:pt>
                      <c:pt idx="1023">
                        <c:v>1.10441829950258E-4</c:v>
                      </c:pt>
                      <c:pt idx="1024" formatCode="0.00E+00">
                        <c:v>7.9889126267017397E-5</c:v>
                      </c:pt>
                      <c:pt idx="1025">
                        <c:v>1.1276579760395E-4</c:v>
                      </c:pt>
                      <c:pt idx="1026" formatCode="0.00E+00">
                        <c:v>6.0704295779508701E-5</c:v>
                      </c:pt>
                      <c:pt idx="1027" formatCode="0.00E+00">
                        <c:v>7.9306786597623601E-5</c:v>
                      </c:pt>
                      <c:pt idx="1028" formatCode="0.00E+00">
                        <c:v>8.8566503990254402E-5</c:v>
                      </c:pt>
                      <c:pt idx="1029" formatCode="0.00E+00">
                        <c:v>8.4642992401259294E-5</c:v>
                      </c:pt>
                      <c:pt idx="1030" formatCode="0.00E+00">
                        <c:v>9.0902032009215799E-5</c:v>
                      </c:pt>
                      <c:pt idx="1031">
                        <c:v>1.1144853928603E-4</c:v>
                      </c:pt>
                      <c:pt idx="1032">
                        <c:v>1.14913301404634E-4</c:v>
                      </c:pt>
                      <c:pt idx="1033" formatCode="0.00E+00">
                        <c:v>8.2389829145476494E-5</c:v>
                      </c:pt>
                      <c:pt idx="1034" formatCode="0.00E+00">
                        <c:v>9.6286449739915901E-5</c:v>
                      </c:pt>
                      <c:pt idx="1035" formatCode="0.00E+00">
                        <c:v>8.2772444867951396E-5</c:v>
                      </c:pt>
                      <c:pt idx="1036" formatCode="0.00E+00">
                        <c:v>5.23767828312603E-5</c:v>
                      </c:pt>
                      <c:pt idx="1037" formatCode="0.00E+00">
                        <c:v>7.4745890381797903E-5</c:v>
                      </c:pt>
                      <c:pt idx="1038" formatCode="0.00E+00">
                        <c:v>7.9900333613733905E-5</c:v>
                      </c:pt>
                      <c:pt idx="1039">
                        <c:v>6.13771036380688E-4</c:v>
                      </c:pt>
                      <c:pt idx="1040" formatCode="0.00E+00">
                        <c:v>4.81836020360325E-5</c:v>
                      </c:pt>
                      <c:pt idx="1041" formatCode="0.00E+00">
                        <c:v>4.9553123458044302E-5</c:v>
                      </c:pt>
                      <c:pt idx="1042" formatCode="0.00E+00">
                        <c:v>6.5755929121203202E-5</c:v>
                      </c:pt>
                      <c:pt idx="1043" formatCode="0.00E+00">
                        <c:v>8.3382854409289598E-5</c:v>
                      </c:pt>
                      <c:pt idx="1044" formatCode="0.00E+00">
                        <c:v>1.8679757273061998E-5</c:v>
                      </c:pt>
                      <c:pt idx="1045" formatCode="0.00E+00">
                        <c:v>4.6141449523543603E-5</c:v>
                      </c:pt>
                      <c:pt idx="1046" formatCode="0.00E+00">
                        <c:v>3.0505950107888601E-5</c:v>
                      </c:pt>
                      <c:pt idx="1047" formatCode="0.00E+00">
                        <c:v>3.8915272319546798E-5</c:v>
                      </c:pt>
                      <c:pt idx="1048" formatCode="0.00E+00">
                        <c:v>5.6473991282849303E-5</c:v>
                      </c:pt>
                      <c:pt idx="1049" formatCode="0.00E+00">
                        <c:v>5.9293521740128799E-5</c:v>
                      </c:pt>
                      <c:pt idx="1050" formatCode="0.00E+00">
                        <c:v>2.7937809744559701E-5</c:v>
                      </c:pt>
                      <c:pt idx="1051" formatCode="0.00E+00">
                        <c:v>3.4673747813688101E-5</c:v>
                      </c:pt>
                      <c:pt idx="1052" formatCode="0.00E+00">
                        <c:v>3.6333495627749697E-5</c:v>
                      </c:pt>
                      <c:pt idx="1053" formatCode="0.00E+00">
                        <c:v>2.8797553692594699E-5</c:v>
                      </c:pt>
                      <c:pt idx="1054" formatCode="0.00E+00">
                        <c:v>7.8867885522751997E-5</c:v>
                      </c:pt>
                      <c:pt idx="1055" formatCode="0.00E+00">
                        <c:v>4.1516978980512603E-5</c:v>
                      </c:pt>
                      <c:pt idx="1056" formatCode="0.00E+00">
                        <c:v>4.8270094388356699E-5</c:v>
                      </c:pt>
                      <c:pt idx="1057" formatCode="0.00E+00">
                        <c:v>3.0679550984417598E-5</c:v>
                      </c:pt>
                      <c:pt idx="1058" formatCode="0.00E+00">
                        <c:v>4.0224372763329E-5</c:v>
                      </c:pt>
                      <c:pt idx="1059" formatCode="0.00E+00">
                        <c:v>5.4766098771196799E-5</c:v>
                      </c:pt>
                      <c:pt idx="1060" formatCode="0.00E+00">
                        <c:v>6.8960481476483293E-5</c:v>
                      </c:pt>
                      <c:pt idx="1061" formatCode="0.00E+00">
                        <c:v>8.6101928785099795E-5</c:v>
                      </c:pt>
                      <c:pt idx="1062" formatCode="0.00E+00">
                        <c:v>4.1070355981930299E-5</c:v>
                      </c:pt>
                      <c:pt idx="1063" formatCode="0.00E+00">
                        <c:v>5.0405304268573698E-5</c:v>
                      </c:pt>
                      <c:pt idx="1064" formatCode="0.00E+00">
                        <c:v>4.6971840659923599E-5</c:v>
                      </c:pt>
                      <c:pt idx="1065" formatCode="0.00E+00">
                        <c:v>4.85243794372568E-5</c:v>
                      </c:pt>
                      <c:pt idx="1066" formatCode="0.00E+00">
                        <c:v>6.0378734565550202E-5</c:v>
                      </c:pt>
                      <c:pt idx="1067" formatCode="0.00E+00">
                        <c:v>5.5552870733583698E-5</c:v>
                      </c:pt>
                      <c:pt idx="1068" formatCode="0.00E+00">
                        <c:v>5.69822191899664E-5</c:v>
                      </c:pt>
                      <c:pt idx="1069" formatCode="0.00E+00">
                        <c:v>2.4133117617001598E-5</c:v>
                      </c:pt>
                      <c:pt idx="1070" formatCode="0.00E+00">
                        <c:v>6.3099719193401702E-6</c:v>
                      </c:pt>
                      <c:pt idx="1071" formatCode="0.00E+00">
                        <c:v>2.5980650658245898E-5</c:v>
                      </c:pt>
                      <c:pt idx="1072" formatCode="0.00E+00">
                        <c:v>1.8027435559369E-5</c:v>
                      </c:pt>
                      <c:pt idx="1073" formatCode="0.00E+00">
                        <c:v>1.50095318850273E-5</c:v>
                      </c:pt>
                      <c:pt idx="1074" formatCode="0.00E+00">
                        <c:v>2.6443217468618701E-6</c:v>
                      </c:pt>
                      <c:pt idx="1075" formatCode="0.00E+00">
                        <c:v>-6.2072747193475799E-7</c:v>
                      </c:pt>
                      <c:pt idx="1076" formatCode="0.00E+00">
                        <c:v>4.3940934390262202E-5</c:v>
                      </c:pt>
                      <c:pt idx="1077" formatCode="0.00E+00">
                        <c:v>1.25948200806571E-7</c:v>
                      </c:pt>
                      <c:pt idx="1078" formatCode="0.00E+00">
                        <c:v>6.06195647285876E-5</c:v>
                      </c:pt>
                      <c:pt idx="1079" formatCode="0.00E+00">
                        <c:v>1.8964057755170299E-5</c:v>
                      </c:pt>
                      <c:pt idx="1080" formatCode="0.00E+00">
                        <c:v>-4.0873143573807804E-6</c:v>
                      </c:pt>
                      <c:pt idx="1081" formatCode="0.00E+00">
                        <c:v>1.47174483810288E-5</c:v>
                      </c:pt>
                      <c:pt idx="1082" formatCode="0.00E+00">
                        <c:v>1.2622765791272801E-6</c:v>
                      </c:pt>
                      <c:pt idx="1083" formatCode="0.00E+00">
                        <c:v>-2.1836292619312301E-5</c:v>
                      </c:pt>
                      <c:pt idx="1084" formatCode="0.00E+00">
                        <c:v>-5.6003068561517397E-5</c:v>
                      </c:pt>
                      <c:pt idx="1085" formatCode="0.00E+00">
                        <c:v>-5.0494644809368104E-6</c:v>
                      </c:pt>
                      <c:pt idx="1086" formatCode="0.00E+00">
                        <c:v>4.0674781741545003E-5</c:v>
                      </c:pt>
                      <c:pt idx="1087" formatCode="0.00E+00">
                        <c:v>3.3849657394310001E-6</c:v>
                      </c:pt>
                      <c:pt idx="1088" formatCode="0.00E+00">
                        <c:v>4.8657765063411804E-7</c:v>
                      </c:pt>
                      <c:pt idx="1089" formatCode="0.00E+00">
                        <c:v>-1.3314722341376301E-5</c:v>
                      </c:pt>
                      <c:pt idx="1090" formatCode="0.00E+00">
                        <c:v>-3.8354974371871001E-5</c:v>
                      </c:pt>
                      <c:pt idx="1091" formatCode="0.00E+00">
                        <c:v>9.4639211058703398E-6</c:v>
                      </c:pt>
                      <c:pt idx="1092" formatCode="0.00E+00">
                        <c:v>6.2625518166939797E-6</c:v>
                      </c:pt>
                      <c:pt idx="1093" formatCode="0.00E+00">
                        <c:v>1.5013006726699699E-5</c:v>
                      </c:pt>
                      <c:pt idx="1094" formatCode="0.00E+00">
                        <c:v>-4.91506540703133E-5</c:v>
                      </c:pt>
                      <c:pt idx="1095" formatCode="0.00E+00">
                        <c:v>-1.6650030208244301E-5</c:v>
                      </c:pt>
                      <c:pt idx="1096" formatCode="0.00E+00">
                        <c:v>-5.87198693325202E-6</c:v>
                      </c:pt>
                      <c:pt idx="1097" formatCode="0.00E+00">
                        <c:v>-5.3348888306552104E-6</c:v>
                      </c:pt>
                      <c:pt idx="1098" formatCode="0.00E+00">
                        <c:v>-6.6099375534206696E-5</c:v>
                      </c:pt>
                      <c:pt idx="1099" formatCode="0.00E+00">
                        <c:v>-3.6963023990439103E-5</c:v>
                      </c:pt>
                      <c:pt idx="1100" formatCode="0.00E+00">
                        <c:v>-2.5052190645263898E-5</c:v>
                      </c:pt>
                      <c:pt idx="1101" formatCode="0.00E+00">
                        <c:v>-5.1678237109384802E-5</c:v>
                      </c:pt>
                      <c:pt idx="1102" formatCode="0.00E+00">
                        <c:v>-3.4800832342477601E-5</c:v>
                      </c:pt>
                      <c:pt idx="1103" formatCode="0.00E+00">
                        <c:v>-5.36122131906642E-5</c:v>
                      </c:pt>
                      <c:pt idx="1104" formatCode="0.00E+00">
                        <c:v>-4.6121446785181803E-5</c:v>
                      </c:pt>
                      <c:pt idx="1105" formatCode="0.00E+00">
                        <c:v>-4.1182401821508101E-5</c:v>
                      </c:pt>
                      <c:pt idx="1106" formatCode="0.00E+00">
                        <c:v>-5.4468120746281498E-5</c:v>
                      </c:pt>
                      <c:pt idx="1107" formatCode="0.00E+00">
                        <c:v>-4.4271656868166302E-5</c:v>
                      </c:pt>
                      <c:pt idx="1108" formatCode="0.00E+00">
                        <c:v>-4.1035716019590098E-5</c:v>
                      </c:pt>
                      <c:pt idx="1109" formatCode="0.00E+00">
                        <c:v>-6.8453947690346896E-5</c:v>
                      </c:pt>
                      <c:pt idx="1110" formatCode="0.00E+00">
                        <c:v>-6.2730589273713E-5</c:v>
                      </c:pt>
                      <c:pt idx="1111" formatCode="0.00E+00">
                        <c:v>-3.6893975956191697E-5</c:v>
                      </c:pt>
                      <c:pt idx="1112" formatCode="0.00E+00">
                        <c:v>-7.0956435913712099E-5</c:v>
                      </c:pt>
                      <c:pt idx="1113" formatCode="0.00E+00">
                        <c:v>-3.8417662430803802E-5</c:v>
                      </c:pt>
                      <c:pt idx="1114" formatCode="0.00E+00">
                        <c:v>-6.9699760045401004E-5</c:v>
                      </c:pt>
                      <c:pt idx="1115" formatCode="0.00E+00">
                        <c:v>-7.7521382684487294E-5</c:v>
                      </c:pt>
                      <c:pt idx="1116" formatCode="0.00E+00">
                        <c:v>-3.4578494270577199E-5</c:v>
                      </c:pt>
                      <c:pt idx="1117" formatCode="0.00E+00">
                        <c:v>-4.0129815677255497E-5</c:v>
                      </c:pt>
                      <c:pt idx="1118" formatCode="0.00E+00">
                        <c:v>-5.7872626799135602E-5</c:v>
                      </c:pt>
                      <c:pt idx="1119" formatCode="0.00E+00">
                        <c:v>-1.5859804576645402E-5</c:v>
                      </c:pt>
                      <c:pt idx="1120" formatCode="0.00E+00">
                        <c:v>-8.6598856031924599E-5</c:v>
                      </c:pt>
                      <c:pt idx="1121" formatCode="0.00E+00">
                        <c:v>-1.31646339170353E-5</c:v>
                      </c:pt>
                      <c:pt idx="1122" formatCode="0.00E+00">
                        <c:v>-3.2848316505425101E-5</c:v>
                      </c:pt>
                      <c:pt idx="1123" formatCode="0.00E+00">
                        <c:v>-5.8221293051067202E-5</c:v>
                      </c:pt>
                      <c:pt idx="1124" formatCode="0.00E+00">
                        <c:v>-7.4182179046831305E-5</c:v>
                      </c:pt>
                      <c:pt idx="1125" formatCode="0.00E+00">
                        <c:v>-8.9698241791303106E-5</c:v>
                      </c:pt>
                      <c:pt idx="1126" formatCode="0.00E+00">
                        <c:v>-9.0318247473566797E-5</c:v>
                      </c:pt>
                      <c:pt idx="1127" formatCode="0.00E+00">
                        <c:v>-4.4884898579579498E-5</c:v>
                      </c:pt>
                      <c:pt idx="1128" formatCode="0.00E+00">
                        <c:v>-7.26843103392354E-5</c:v>
                      </c:pt>
                      <c:pt idx="1129" formatCode="0.00E+00">
                        <c:v>-7.2461925348033803E-5</c:v>
                      </c:pt>
                      <c:pt idx="1131">
                        <c:v>-1.3708222813854201E-4</c:v>
                      </c:pt>
                      <c:pt idx="1132" formatCode="0.00E+00">
                        <c:v>-9.8146735097571103E-5</c:v>
                      </c:pt>
                      <c:pt idx="1133" formatCode="0.00E+00">
                        <c:v>-7.4286397004623295E-5</c:v>
                      </c:pt>
                      <c:pt idx="1134">
                        <c:v>-1.16249380114587E-4</c:v>
                      </c:pt>
                      <c:pt idx="1135">
                        <c:v>-1.5062361805246799E-4</c:v>
                      </c:pt>
                      <c:pt idx="1136">
                        <c:v>-1.11640615993753E-4</c:v>
                      </c:pt>
                      <c:pt idx="1137">
                        <c:v>-1.07127632500788E-4</c:v>
                      </c:pt>
                      <c:pt idx="1138">
                        <c:v>-1.0246164487581701E-4</c:v>
                      </c:pt>
                      <c:pt idx="1139" formatCode="0.00E+00">
                        <c:v>-3.1838198749841701E-5</c:v>
                      </c:pt>
                      <c:pt idx="1140">
                        <c:v>-1.0335857957647399E-4</c:v>
                      </c:pt>
                      <c:pt idx="1141" formatCode="0.00E+00">
                        <c:v>-9.4076609585301302E-5</c:v>
                      </c:pt>
                      <c:pt idx="1142" formatCode="0.00E+00">
                        <c:v>-7.1735272688597699E-5</c:v>
                      </c:pt>
                      <c:pt idx="1143">
                        <c:v>-1.09199836432314E-4</c:v>
                      </c:pt>
                      <c:pt idx="1144">
                        <c:v>-1.16244089044479E-4</c:v>
                      </c:pt>
                      <c:pt idx="1145" formatCode="0.00E+00">
                        <c:v>-8.6926037680259901E-5</c:v>
                      </c:pt>
                      <c:pt idx="1146" formatCode="0.00E+00">
                        <c:v>-7.1996227571917101E-5</c:v>
                      </c:pt>
                      <c:pt idx="1147" formatCode="0.00E+00">
                        <c:v>-6.3336012891500901E-5</c:v>
                      </c:pt>
                      <c:pt idx="1148" formatCode="0.00E+00">
                        <c:v>-7.2348171272060302E-5</c:v>
                      </c:pt>
                      <c:pt idx="1149">
                        <c:v>-1.0745457690062701E-4</c:v>
                      </c:pt>
                      <c:pt idx="1150">
                        <c:v>-1.04784305646724E-4</c:v>
                      </c:pt>
                      <c:pt idx="1151">
                        <c:v>-1.04026069274104E-4</c:v>
                      </c:pt>
                      <c:pt idx="1152">
                        <c:v>-1.0379883716511099E-4</c:v>
                      </c:pt>
                      <c:pt idx="1153" formatCode="0.00E+00">
                        <c:v>-8.0381920893142804E-5</c:v>
                      </c:pt>
                      <c:pt idx="1154" formatCode="0.00E+00">
                        <c:v>-9.2112598603238702E-5</c:v>
                      </c:pt>
                      <c:pt idx="1155" formatCode="0.00E+00">
                        <c:v>-9.0836087874757407E-5</c:v>
                      </c:pt>
                      <c:pt idx="1156" formatCode="0.00E+00">
                        <c:v>-7.53474030066715E-5</c:v>
                      </c:pt>
                      <c:pt idx="1157" formatCode="0.00E+00">
                        <c:v>-9.7591299681757201E-5</c:v>
                      </c:pt>
                      <c:pt idx="1158" formatCode="0.00E+00">
                        <c:v>-7.8344319160324004E-5</c:v>
                      </c:pt>
                      <c:pt idx="1159">
                        <c:v>-1.2241859693534499E-4</c:v>
                      </c:pt>
                      <c:pt idx="1160">
                        <c:v>-1.0167105272606001E-4</c:v>
                      </c:pt>
                      <c:pt idx="1161" formatCode="0.00E+00">
                        <c:v>-8.6758979670258204E-5</c:v>
                      </c:pt>
                      <c:pt idx="1162" formatCode="0.00E+00">
                        <c:v>-6.1367173274451005E-5</c:v>
                      </c:pt>
                      <c:pt idx="1163">
                        <c:v>-1.08689874919606E-4</c:v>
                      </c:pt>
                      <c:pt idx="1164" formatCode="0.00E+00">
                        <c:v>-8.3044803525128202E-5</c:v>
                      </c:pt>
                      <c:pt idx="1165">
                        <c:v>-1.2223315426389999E-4</c:v>
                      </c:pt>
                      <c:pt idx="1166" formatCode="0.00E+00">
                        <c:v>-7.4456014547928597E-5</c:v>
                      </c:pt>
                      <c:pt idx="1167" formatCode="0.00E+00">
                        <c:v>-9.5204452720594904E-5</c:v>
                      </c:pt>
                      <c:pt idx="1168">
                        <c:v>-1.09225683010043E-4</c:v>
                      </c:pt>
                      <c:pt idx="1169">
                        <c:v>-1.2782705986598799E-4</c:v>
                      </c:pt>
                      <c:pt idx="1170">
                        <c:v>-1.4957493002484099E-4</c:v>
                      </c:pt>
                      <c:pt idx="1171">
                        <c:v>-1.2849830225399099E-4</c:v>
                      </c:pt>
                      <c:pt idx="1172" formatCode="0.00E+00">
                        <c:v>-9.4619154253078799E-5</c:v>
                      </c:pt>
                      <c:pt idx="1173">
                        <c:v>-1.10382286324867E-4</c:v>
                      </c:pt>
                      <c:pt idx="1174">
                        <c:v>-1.3547027162663099E-4</c:v>
                      </c:pt>
                      <c:pt idx="1175">
                        <c:v>-1.5755319389301501E-4</c:v>
                      </c:pt>
                      <c:pt idx="1176">
                        <c:v>-1.4908830946527799E-4</c:v>
                      </c:pt>
                      <c:pt idx="1177">
                        <c:v>-1.2923859428914399E-4</c:v>
                      </c:pt>
                      <c:pt idx="1178">
                        <c:v>-1.18013043040971E-4</c:v>
                      </c:pt>
                      <c:pt idx="1179">
                        <c:v>-1.15787146149074E-4</c:v>
                      </c:pt>
                      <c:pt idx="1180">
                        <c:v>-1.6262814204633699E-4</c:v>
                      </c:pt>
                      <c:pt idx="1181">
                        <c:v>-1.37108578624736E-4</c:v>
                      </c:pt>
                      <c:pt idx="1182">
                        <c:v>-1.12554132140875E-4</c:v>
                      </c:pt>
                      <c:pt idx="1183" formatCode="0.00E+00">
                        <c:v>-7.8384592360900295E-5</c:v>
                      </c:pt>
                      <c:pt idx="1184" formatCode="0.00E+00">
                        <c:v>-5.9938018775400601E-5</c:v>
                      </c:pt>
                      <c:pt idx="1185">
                        <c:v>-1.3846865519746501E-4</c:v>
                      </c:pt>
                      <c:pt idx="1186">
                        <c:v>-1.20212109261626E-4</c:v>
                      </c:pt>
                      <c:pt idx="1187">
                        <c:v>-1.31652779059381E-4</c:v>
                      </c:pt>
                      <c:pt idx="1188">
                        <c:v>-1.5118722394934E-4</c:v>
                      </c:pt>
                      <c:pt idx="1189">
                        <c:v>-1.23803597891864E-4</c:v>
                      </c:pt>
                      <c:pt idx="1190">
                        <c:v>-1.19250500826212E-4</c:v>
                      </c:pt>
                      <c:pt idx="1191">
                        <c:v>-1.31782157823997E-4</c:v>
                      </c:pt>
                      <c:pt idx="1192">
                        <c:v>-1.01958606639073E-4</c:v>
                      </c:pt>
                      <c:pt idx="1193">
                        <c:v>-1.15376307648962E-4</c:v>
                      </c:pt>
                      <c:pt idx="1194">
                        <c:v>-1.193184959614E-4</c:v>
                      </c:pt>
                      <c:pt idx="1195">
                        <c:v>-1.4078991335241101E-4</c:v>
                      </c:pt>
                      <c:pt idx="1196">
                        <c:v>-1.29656609162225E-4</c:v>
                      </c:pt>
                      <c:pt idx="1197">
                        <c:v>-1.1172703321126501E-4</c:v>
                      </c:pt>
                      <c:pt idx="1198">
                        <c:v>-1.1787217814470201E-4</c:v>
                      </c:pt>
                      <c:pt idx="1199">
                        <c:v>-1.4856955856407101E-4</c:v>
                      </c:pt>
                      <c:pt idx="1200">
                        <c:v>-1.6401887426316199E-4</c:v>
                      </c:pt>
                      <c:pt idx="1201">
                        <c:v>-1.25058432973505E-4</c:v>
                      </c:pt>
                      <c:pt idx="1202">
                        <c:v>-1.02573196939555E-4</c:v>
                      </c:pt>
                      <c:pt idx="1203">
                        <c:v>-1.4581649217760599E-4</c:v>
                      </c:pt>
                      <c:pt idx="1204">
                        <c:v>-1.31614827955177E-4</c:v>
                      </c:pt>
                      <c:pt idx="1205">
                        <c:v>-1.7722439646484001E-4</c:v>
                      </c:pt>
                      <c:pt idx="1206">
                        <c:v>-1.9173132368607E-4</c:v>
                      </c:pt>
                      <c:pt idx="1207">
                        <c:v>-1.2960661387594001E-4</c:v>
                      </c:pt>
                      <c:pt idx="1208">
                        <c:v>-1.2233275932179401E-4</c:v>
                      </c:pt>
                      <c:pt idx="1209">
                        <c:v>-2.0430475675404399E-4</c:v>
                      </c:pt>
                      <c:pt idx="1210">
                        <c:v>-1.5791741798555501E-4</c:v>
                      </c:pt>
                      <c:pt idx="1211">
                        <c:v>-1.5864556881410301E-4</c:v>
                      </c:pt>
                      <c:pt idx="1212">
                        <c:v>-1.5549695371679901E-4</c:v>
                      </c:pt>
                      <c:pt idx="1213">
                        <c:v>-1.5961650784963299E-4</c:v>
                      </c:pt>
                      <c:pt idx="1214">
                        <c:v>-1.67965883357331E-4</c:v>
                      </c:pt>
                      <c:pt idx="1215">
                        <c:v>-1.6546065716217901E-4</c:v>
                      </c:pt>
                      <c:pt idx="1216">
                        <c:v>-1.47519192289995E-4</c:v>
                      </c:pt>
                      <c:pt idx="1217">
                        <c:v>-1.7080013387818499E-4</c:v>
                      </c:pt>
                      <c:pt idx="1218">
                        <c:v>-1.6770719723959199E-4</c:v>
                      </c:pt>
                      <c:pt idx="1219">
                        <c:v>-1.7946196706285401E-4</c:v>
                      </c:pt>
                      <c:pt idx="1220">
                        <c:v>-1.5271751932011799E-4</c:v>
                      </c:pt>
                      <c:pt idx="1221">
                        <c:v>-1.6275049129638701E-4</c:v>
                      </c:pt>
                      <c:pt idx="1222">
                        <c:v>-1.2518358298318501E-4</c:v>
                      </c:pt>
                      <c:pt idx="1223">
                        <c:v>-1.6110926912875999E-4</c:v>
                      </c:pt>
                      <c:pt idx="1224">
                        <c:v>-1.6501851488957801E-4</c:v>
                      </c:pt>
                      <c:pt idx="1225">
                        <c:v>-1.8907023251777801E-4</c:v>
                      </c:pt>
                      <c:pt idx="1226">
                        <c:v>-1.9498304585535001E-4</c:v>
                      </c:pt>
                      <c:pt idx="1227">
                        <c:v>-1.8564988459078501E-4</c:v>
                      </c:pt>
                      <c:pt idx="1228">
                        <c:v>-1.5187383740556499E-4</c:v>
                      </c:pt>
                      <c:pt idx="1229">
                        <c:v>-1.65073034760927E-4</c:v>
                      </c:pt>
                      <c:pt idx="1230">
                        <c:v>-1.73910529025353E-4</c:v>
                      </c:pt>
                      <c:pt idx="1231">
                        <c:v>-1.5859227230915701E-4</c:v>
                      </c:pt>
                      <c:pt idx="1232">
                        <c:v>-1.90771344606115E-4</c:v>
                      </c:pt>
                      <c:pt idx="1233">
                        <c:v>-1.48384609975261E-4</c:v>
                      </c:pt>
                      <c:pt idx="1234">
                        <c:v>-1.53827757018797E-4</c:v>
                      </c:pt>
                      <c:pt idx="1235">
                        <c:v>-1.61018153565654E-4</c:v>
                      </c:pt>
                      <c:pt idx="1236">
                        <c:v>-1.6447704316160599E-4</c:v>
                      </c:pt>
                      <c:pt idx="1237">
                        <c:v>-1.6561155856000499E-4</c:v>
                      </c:pt>
                      <c:pt idx="1238">
                        <c:v>-1.9294136182246199E-4</c:v>
                      </c:pt>
                      <c:pt idx="1239">
                        <c:v>-1.8562571254298699E-4</c:v>
                      </c:pt>
                      <c:pt idx="1240">
                        <c:v>-1.9412983246614999E-4</c:v>
                      </c:pt>
                      <c:pt idx="1241">
                        <c:v>-2.0416204051294299E-4</c:v>
                      </c:pt>
                      <c:pt idx="1242">
                        <c:v>-1.6954697401679001E-4</c:v>
                      </c:pt>
                      <c:pt idx="1243">
                        <c:v>-1.76887451234815E-4</c:v>
                      </c:pt>
                      <c:pt idx="1244">
                        <c:v>-2.12854828099585E-4</c:v>
                      </c:pt>
                      <c:pt idx="1245">
                        <c:v>-1.6384986132796201E-4</c:v>
                      </c:pt>
                      <c:pt idx="1246">
                        <c:v>-1.4841220263530901E-4</c:v>
                      </c:pt>
                      <c:pt idx="1247">
                        <c:v>-2.17050902306918E-4</c:v>
                      </c:pt>
                      <c:pt idx="1248">
                        <c:v>-1.8606678267336899E-4</c:v>
                      </c:pt>
                      <c:pt idx="1249">
                        <c:v>-1.7989118691515599E-4</c:v>
                      </c:pt>
                      <c:pt idx="1250">
                        <c:v>-2.17188009330936E-4</c:v>
                      </c:pt>
                      <c:pt idx="1251">
                        <c:v>-2.4791287181267401E-4</c:v>
                      </c:pt>
                      <c:pt idx="1252">
                        <c:v>-1.9731056168517699E-4</c:v>
                      </c:pt>
                      <c:pt idx="1253">
                        <c:v>-1.98563997786866E-4</c:v>
                      </c:pt>
                      <c:pt idx="1254">
                        <c:v>-1.6888293267028801E-4</c:v>
                      </c:pt>
                      <c:pt idx="1255">
                        <c:v>-2.40175770926719E-4</c:v>
                      </c:pt>
                      <c:pt idx="1256">
                        <c:v>-2.2911993649261901E-4</c:v>
                      </c:pt>
                      <c:pt idx="1257">
                        <c:v>-2.6123557921103299E-4</c:v>
                      </c:pt>
                      <c:pt idx="1258">
                        <c:v>-1.7233960360297601E-4</c:v>
                      </c:pt>
                      <c:pt idx="1259">
                        <c:v>-2.41316769828148E-4</c:v>
                      </c:pt>
                      <c:pt idx="1260">
                        <c:v>-1.9305592791583E-4</c:v>
                      </c:pt>
                      <c:pt idx="1261">
                        <c:v>-2.1199197591899801E-4</c:v>
                      </c:pt>
                      <c:pt idx="1262">
                        <c:v>-1.6935415216852301E-4</c:v>
                      </c:pt>
                      <c:pt idx="1263">
                        <c:v>-2.30314360626872E-4</c:v>
                      </c:pt>
                      <c:pt idx="1264">
                        <c:v>-2.1784088751638199E-4</c:v>
                      </c:pt>
                      <c:pt idx="1265">
                        <c:v>-2.4251633352299399E-4</c:v>
                      </c:pt>
                      <c:pt idx="1266">
                        <c:v>-1.9923315824313999E-4</c:v>
                      </c:pt>
                      <c:pt idx="1267">
                        <c:v>-1.80813678126422E-4</c:v>
                      </c:pt>
                      <c:pt idx="1268">
                        <c:v>-1.87951184457517E-4</c:v>
                      </c:pt>
                      <c:pt idx="1269">
                        <c:v>-2.20633495875667E-4</c:v>
                      </c:pt>
                      <c:pt idx="1270">
                        <c:v>-2.11329311657602E-4</c:v>
                      </c:pt>
                      <c:pt idx="1271">
                        <c:v>-2.1248932356059699E-4</c:v>
                      </c:pt>
                      <c:pt idx="1272">
                        <c:v>-2.1793560187845099E-4</c:v>
                      </c:pt>
                      <c:pt idx="1273">
                        <c:v>-1.82031257021186E-4</c:v>
                      </c:pt>
                      <c:pt idx="1274">
                        <c:v>-1.88906421647657E-4</c:v>
                      </c:pt>
                      <c:pt idx="1275">
                        <c:v>-1.80025655888922E-4</c:v>
                      </c:pt>
                      <c:pt idx="1276">
                        <c:v>-2.0987218284968101E-4</c:v>
                      </c:pt>
                      <c:pt idx="1277">
                        <c:v>-2.06109893841545E-4</c:v>
                      </c:pt>
                      <c:pt idx="1278">
                        <c:v>-1.85366895726102E-4</c:v>
                      </c:pt>
                      <c:pt idx="1279">
                        <c:v>-1.68611985964764E-4</c:v>
                      </c:pt>
                      <c:pt idx="1280">
                        <c:v>-1.62785572982698E-4</c:v>
                      </c:pt>
                      <c:pt idx="1281">
                        <c:v>-1.8437895712314299E-4</c:v>
                      </c:pt>
                      <c:pt idx="1282">
                        <c:v>-1.06215287708944E-4</c:v>
                      </c:pt>
                      <c:pt idx="1283">
                        <c:v>-1.83085070435885E-4</c:v>
                      </c:pt>
                      <c:pt idx="1284">
                        <c:v>-1.77956277541515E-4</c:v>
                      </c:pt>
                      <c:pt idx="1285">
                        <c:v>-2.28782673573893E-4</c:v>
                      </c:pt>
                      <c:pt idx="1286">
                        <c:v>-2.1783224434848499E-4</c:v>
                      </c:pt>
                      <c:pt idx="1287">
                        <c:v>-1.76161257882509E-4</c:v>
                      </c:pt>
                    </c:numCache>
                  </c:numRef>
                </c:yVal>
                <c:smooth val="0"/>
                <c:extLst xmlns:c15="http://schemas.microsoft.com/office/drawing/2012/chart">
                  <c:ext xmlns:c16="http://schemas.microsoft.com/office/drawing/2014/chart" uri="{C3380CC4-5D6E-409C-BE32-E72D297353CC}">
                    <c16:uniqueId val="{0000000F-6CA2-403F-831A-89DD832BC2E4}"/>
                  </c:ext>
                </c:extLst>
              </c15:ser>
            </c15:filteredScatterSeries>
            <c15:filteredScatterSeries>
              <c15:ser>
                <c:idx val="12"/>
                <c:order val="14"/>
                <c:tx>
                  <c:v>1172</c:v>
                </c:tx>
                <c:spPr>
                  <a:ln w="19050" cap="rnd">
                    <a:solidFill>
                      <a:srgbClr val="3686CE"/>
                    </a:solidFill>
                    <a:round/>
                  </a:ln>
                  <a:effectLst/>
                </c:spPr>
                <c:marker>
                  <c:symbol val="none"/>
                </c:marker>
                <c:x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data_Loop!$DS$19:$DS$5017</c15:sqref>
                        </c15:formulaRef>
                      </c:ext>
                    </c:extLst>
                    <c:numCache>
                      <c:formatCode>General</c:formatCode>
                      <c:ptCount val="4999"/>
                      <c:pt idx="0">
                        <c:v>1.08252210617065</c:v>
                      </c:pt>
                      <c:pt idx="1">
                        <c:v>1.2798567295074501</c:v>
                      </c:pt>
                      <c:pt idx="2">
                        <c:v>1.4898248672485399</c:v>
                      </c:pt>
                      <c:pt idx="3">
                        <c:v>1.6859788894653298</c:v>
                      </c:pt>
                      <c:pt idx="4">
                        <c:v>1.8758486747741698</c:v>
                      </c:pt>
                      <c:pt idx="5">
                        <c:v>2.0782957077026398</c:v>
                      </c:pt>
                      <c:pt idx="6">
                        <c:v>2.2782280921935998</c:v>
                      </c:pt>
                      <c:pt idx="7">
                        <c:v>2.4769030570983901</c:v>
                      </c:pt>
                      <c:pt idx="8">
                        <c:v>2.6894095420837401</c:v>
                      </c:pt>
                      <c:pt idx="9">
                        <c:v>2.9056884765625002</c:v>
                      </c:pt>
                      <c:pt idx="10">
                        <c:v>3.0942979812622098</c:v>
                      </c:pt>
                      <c:pt idx="11">
                        <c:v>3.2829133033752398</c:v>
                      </c:pt>
                      <c:pt idx="12">
                        <c:v>3.47907905578613</c:v>
                      </c:pt>
                      <c:pt idx="13">
                        <c:v>3.6790113449096702</c:v>
                      </c:pt>
                      <c:pt idx="14">
                        <c:v>3.8827161788940403</c:v>
                      </c:pt>
                      <c:pt idx="15">
                        <c:v>4.0876722335815403</c:v>
                      </c:pt>
                      <c:pt idx="16">
                        <c:v>4.2926340103149396</c:v>
                      </c:pt>
                      <c:pt idx="17">
                        <c:v>4.49005737304687</c:v>
                      </c:pt>
                      <c:pt idx="18">
                        <c:v>4.6811817169189505</c:v>
                      </c:pt>
                      <c:pt idx="19">
                        <c:v>4.8798624038696303</c:v>
                      </c:pt>
                      <c:pt idx="20">
                        <c:v>5.0848245620727504</c:v>
                      </c:pt>
                      <c:pt idx="21">
                        <c:v>5.2923017501831096</c:v>
                      </c:pt>
                      <c:pt idx="22">
                        <c:v>5.4834318161010698</c:v>
                      </c:pt>
                      <c:pt idx="23">
                        <c:v>5.6745498657226596</c:v>
                      </c:pt>
                      <c:pt idx="24">
                        <c:v>5.8920862197875996</c:v>
                      </c:pt>
                      <c:pt idx="25">
                        <c:v>6.0882581710815398</c:v>
                      </c:pt>
                      <c:pt idx="26">
                        <c:v>6.2793882369995107</c:v>
                      </c:pt>
                      <c:pt idx="27">
                        <c:v>6.4780632019043001</c:v>
                      </c:pt>
                      <c:pt idx="28">
                        <c:v>6.6754924774169897</c:v>
                      </c:pt>
                      <c:pt idx="29">
                        <c:v>6.8879871368408203</c:v>
                      </c:pt>
                      <c:pt idx="30">
                        <c:v>7.0866622924804705</c:v>
                      </c:pt>
                      <c:pt idx="31">
                        <c:v>7.2803192138671902</c:v>
                      </c:pt>
                      <c:pt idx="32">
                        <c:v>7.4852691650390595</c:v>
                      </c:pt>
                      <c:pt idx="33">
                        <c:v>7.6864589691162095</c:v>
                      </c:pt>
                      <c:pt idx="34">
                        <c:v>7.8813735961914109</c:v>
                      </c:pt>
                      <c:pt idx="35">
                        <c:v>8.0850780487060501</c:v>
                      </c:pt>
                      <c:pt idx="36">
                        <c:v>8.2849979400634801</c:v>
                      </c:pt>
                      <c:pt idx="37">
                        <c:v>8.4748706817626989</c:v>
                      </c:pt>
                      <c:pt idx="38">
                        <c:v>8.6785755157470703</c:v>
                      </c:pt>
                      <c:pt idx="39">
                        <c:v>8.8797531127929705</c:v>
                      </c:pt>
                      <c:pt idx="40">
                        <c:v>9.0746673583984396</c:v>
                      </c:pt>
                      <c:pt idx="41">
                        <c:v>9.2796298980712901</c:v>
                      </c:pt>
                      <c:pt idx="42">
                        <c:v>9.4845802307128899</c:v>
                      </c:pt>
                      <c:pt idx="43">
                        <c:v>9.675710296630859</c:v>
                      </c:pt>
                      <c:pt idx="44">
                        <c:v>9.8718704223632798</c:v>
                      </c:pt>
                      <c:pt idx="45">
                        <c:v>10.0818622589111</c:v>
                      </c:pt>
                      <c:pt idx="46">
                        <c:v>10.293135070800799</c:v>
                      </c:pt>
                      <c:pt idx="47">
                        <c:v>10.4817504882813</c:v>
                      </c:pt>
                      <c:pt idx="48">
                        <c:v>10.6678276062012</c:v>
                      </c:pt>
                      <c:pt idx="49">
                        <c:v>10.8715316772461</c:v>
                      </c:pt>
                      <c:pt idx="50">
                        <c:v>11.0689487457275</c:v>
                      </c:pt>
                      <c:pt idx="51">
                        <c:v>11.271396255493199</c:v>
                      </c:pt>
                      <c:pt idx="52">
                        <c:v>11.4788730621338</c:v>
                      </c:pt>
                      <c:pt idx="53">
                        <c:v>11.677548217773401</c:v>
                      </c:pt>
                      <c:pt idx="54">
                        <c:v>11.8837677001953</c:v>
                      </c:pt>
                      <c:pt idx="55">
                        <c:v>12.0887294769287</c:v>
                      </c:pt>
                      <c:pt idx="56">
                        <c:v>12.2811176300049</c:v>
                      </c:pt>
                      <c:pt idx="57">
                        <c:v>12.476020431518601</c:v>
                      </c:pt>
                      <c:pt idx="58">
                        <c:v>12.670922470092801</c:v>
                      </c:pt>
                      <c:pt idx="59">
                        <c:v>12.872135162353501</c:v>
                      </c:pt>
                      <c:pt idx="60">
                        <c:v>13.079611968994101</c:v>
                      </c:pt>
                      <c:pt idx="61">
                        <c:v>13.274514007568399</c:v>
                      </c:pt>
                      <c:pt idx="62">
                        <c:v>13.4706741333008</c:v>
                      </c:pt>
                      <c:pt idx="63">
                        <c:v>13.6718406677246</c:v>
                      </c:pt>
                      <c:pt idx="64">
                        <c:v>13.870515441894501</c:v>
                      </c:pt>
                      <c:pt idx="65">
                        <c:v>14.0792495727539</c:v>
                      </c:pt>
                      <c:pt idx="66">
                        <c:v>14.282954406738302</c:v>
                      </c:pt>
                      <c:pt idx="67">
                        <c:v>14.477857208251999</c:v>
                      </c:pt>
                      <c:pt idx="68">
                        <c:v>14.681584930419898</c:v>
                      </c:pt>
                      <c:pt idx="69">
                        <c:v>14.877745056152301</c:v>
                      </c:pt>
                      <c:pt idx="70">
                        <c:v>15.067594909667999</c:v>
                      </c:pt>
                      <c:pt idx="71">
                        <c:v>15.2725570678711</c:v>
                      </c:pt>
                      <c:pt idx="72">
                        <c:v>15.488835906982398</c:v>
                      </c:pt>
                      <c:pt idx="73">
                        <c:v>15.6825042724609</c:v>
                      </c:pt>
                      <c:pt idx="74">
                        <c:v>15.863574981689499</c:v>
                      </c:pt>
                      <c:pt idx="75">
                        <c:v>16.069770812988303</c:v>
                      </c:pt>
                      <c:pt idx="76">
                        <c:v>16.274732208251997</c:v>
                      </c:pt>
                      <c:pt idx="77">
                        <c:v>16.4734077453613</c:v>
                      </c:pt>
                      <c:pt idx="78">
                        <c:v>16.674597930908199</c:v>
                      </c:pt>
                      <c:pt idx="79">
                        <c:v>16.872014617919898</c:v>
                      </c:pt>
                      <c:pt idx="80">
                        <c:v>17.068198394775401</c:v>
                      </c:pt>
                      <c:pt idx="81">
                        <c:v>17.273161315917999</c:v>
                      </c:pt>
                      <c:pt idx="82">
                        <c:v>17.485643768310503</c:v>
                      </c:pt>
                      <c:pt idx="83">
                        <c:v>17.678054046630898</c:v>
                      </c:pt>
                      <c:pt idx="84">
                        <c:v>17.874214172363303</c:v>
                      </c:pt>
                      <c:pt idx="85">
                        <c:v>18.075380706787101</c:v>
                      </c:pt>
                      <c:pt idx="86">
                        <c:v>18.265253448486298</c:v>
                      </c:pt>
                      <c:pt idx="87">
                        <c:v>18.471472167968699</c:v>
                      </c:pt>
                      <c:pt idx="88">
                        <c:v>18.6714279174805</c:v>
                      </c:pt>
                      <c:pt idx="89">
                        <c:v>18.861324310302699</c:v>
                      </c:pt>
                      <c:pt idx="90">
                        <c:v>19.065029144287102</c:v>
                      </c:pt>
                      <c:pt idx="91">
                        <c:v>19.271202850341801</c:v>
                      </c:pt>
                      <c:pt idx="92">
                        <c:v>19.4849662780762</c:v>
                      </c:pt>
                      <c:pt idx="93">
                        <c:v>19.677400207519501</c:v>
                      </c:pt>
                      <c:pt idx="94">
                        <c:v>19.862197113037102</c:v>
                      </c:pt>
                      <c:pt idx="95">
                        <c:v>20.067111968994102</c:v>
                      </c:pt>
                      <c:pt idx="96">
                        <c:v>20.269558715820303</c:v>
                      </c:pt>
                      <c:pt idx="97">
                        <c:v>20.477035522460902</c:v>
                      </c:pt>
                      <c:pt idx="98">
                        <c:v>20.674453735351598</c:v>
                      </c:pt>
                      <c:pt idx="99">
                        <c:v>20.866888427734402</c:v>
                      </c:pt>
                      <c:pt idx="100">
                        <c:v>21.064304351806602</c:v>
                      </c:pt>
                      <c:pt idx="101">
                        <c:v>21.261675262451199</c:v>
                      </c:pt>
                      <c:pt idx="102">
                        <c:v>21.4716674804687</c:v>
                      </c:pt>
                      <c:pt idx="103">
                        <c:v>21.709322357177701</c:v>
                      </c:pt>
                      <c:pt idx="104">
                        <c:v>21.905483245849602</c:v>
                      </c:pt>
                      <c:pt idx="105">
                        <c:v>22.0727226257324</c:v>
                      </c:pt>
                      <c:pt idx="106">
                        <c:v>22.276473236083998</c:v>
                      </c:pt>
                      <c:pt idx="107">
                        <c:v>22.473889923095701</c:v>
                      </c:pt>
                      <c:pt idx="108">
                        <c:v>22.661201477050803</c:v>
                      </c:pt>
                      <c:pt idx="109">
                        <c:v>22.8611343383789</c:v>
                      </c:pt>
                      <c:pt idx="110">
                        <c:v>23.068657684326201</c:v>
                      </c:pt>
                      <c:pt idx="111">
                        <c:v>23.2698471069336</c:v>
                      </c:pt>
                      <c:pt idx="112">
                        <c:v>23.476065826416001</c:v>
                      </c:pt>
                      <c:pt idx="113">
                        <c:v>23.6722724914551</c:v>
                      </c:pt>
                      <c:pt idx="114">
                        <c:v>23.865918731689497</c:v>
                      </c:pt>
                      <c:pt idx="115">
                        <c:v>24.072138214111298</c:v>
                      </c:pt>
                      <c:pt idx="116">
                        <c:v>24.275842285156198</c:v>
                      </c:pt>
                      <c:pt idx="117">
                        <c:v>24.478289031982399</c:v>
                      </c:pt>
                      <c:pt idx="118">
                        <c:v>24.669419097900398</c:v>
                      </c:pt>
                      <c:pt idx="119">
                        <c:v>24.866837310791002</c:v>
                      </c:pt>
                      <c:pt idx="120">
                        <c:v>25.081812286376998</c:v>
                      </c:pt>
                      <c:pt idx="121">
                        <c:v>25.2754096984863</c:v>
                      </c:pt>
                      <c:pt idx="122">
                        <c:v>25.471616363525399</c:v>
                      </c:pt>
                      <c:pt idx="123">
                        <c:v>25.674110412597702</c:v>
                      </c:pt>
                      <c:pt idx="124">
                        <c:v>25.870271301269504</c:v>
                      </c:pt>
                      <c:pt idx="125">
                        <c:v>26.0676895141602</c:v>
                      </c:pt>
                      <c:pt idx="126">
                        <c:v>26.263801574707003</c:v>
                      </c:pt>
                      <c:pt idx="127">
                        <c:v>26.463687133789101</c:v>
                      </c:pt>
                      <c:pt idx="128">
                        <c:v>26.659846496582002</c:v>
                      </c:pt>
                      <c:pt idx="129">
                        <c:v>26.8585205078125</c:v>
                      </c:pt>
                      <c:pt idx="130">
                        <c:v>27.063482666015602</c:v>
                      </c:pt>
                      <c:pt idx="131">
                        <c:v>27.2785049438477</c:v>
                      </c:pt>
                      <c:pt idx="132">
                        <c:v>27.477180480957003</c:v>
                      </c:pt>
                      <c:pt idx="133">
                        <c:v>27.662069702148397</c:v>
                      </c:pt>
                      <c:pt idx="134">
                        <c:v>27.869546508789103</c:v>
                      </c:pt>
                      <c:pt idx="135">
                        <c:v>28.070736694335899</c:v>
                      </c:pt>
                      <c:pt idx="136">
                        <c:v>28.2631240844727</c:v>
                      </c:pt>
                      <c:pt idx="137">
                        <c:v>28.458026123046899</c:v>
                      </c:pt>
                      <c:pt idx="138">
                        <c:v>28.660473632812501</c:v>
                      </c:pt>
                      <c:pt idx="139">
                        <c:v>28.869209289550799</c:v>
                      </c:pt>
                      <c:pt idx="140">
                        <c:v>29.062901306152298</c:v>
                      </c:pt>
                      <c:pt idx="141">
                        <c:v>29.2603164672852</c:v>
                      </c:pt>
                      <c:pt idx="142">
                        <c:v>29.462763977050798</c:v>
                      </c:pt>
                      <c:pt idx="143">
                        <c:v>29.6752716064453</c:v>
                      </c:pt>
                      <c:pt idx="144">
                        <c:v>29.8789764404297</c:v>
                      </c:pt>
                      <c:pt idx="145">
                        <c:v>30.072622680664104</c:v>
                      </c:pt>
                      <c:pt idx="146">
                        <c:v>30.263705444335898</c:v>
                      </c:pt>
                      <c:pt idx="147">
                        <c:v>30.456092834472702</c:v>
                      </c:pt>
                      <c:pt idx="148">
                        <c:v>30.666131591796898</c:v>
                      </c:pt>
                      <c:pt idx="149">
                        <c:v>30.864759826660201</c:v>
                      </c:pt>
                      <c:pt idx="150">
                        <c:v>31.057147216796899</c:v>
                      </c:pt>
                      <c:pt idx="151">
                        <c:v>31.2646697998047</c:v>
                      </c:pt>
                      <c:pt idx="152">
                        <c:v>31.4695846557617</c:v>
                      </c:pt>
                      <c:pt idx="153">
                        <c:v>31.663183593749999</c:v>
                      </c:pt>
                      <c:pt idx="154">
                        <c:v>31.856875610351601</c:v>
                      </c:pt>
                      <c:pt idx="155">
                        <c:v>32.061885070800798</c:v>
                      </c:pt>
                      <c:pt idx="156">
                        <c:v>32.263075256347705</c:v>
                      </c:pt>
                      <c:pt idx="157">
                        <c:v>32.455415344238297</c:v>
                      </c:pt>
                      <c:pt idx="158">
                        <c:v>32.657861328125001</c:v>
                      </c:pt>
                      <c:pt idx="159">
                        <c:v>32.862823486328104</c:v>
                      </c:pt>
                      <c:pt idx="160">
                        <c:v>33.065225219726599</c:v>
                      </c:pt>
                      <c:pt idx="161">
                        <c:v>33.267671203613297</c:v>
                      </c:pt>
                      <c:pt idx="162">
                        <c:v>33.461361694335899</c:v>
                      </c:pt>
                      <c:pt idx="163">
                        <c:v>33.657521057128903</c:v>
                      </c:pt>
                      <c:pt idx="164">
                        <c:v>33.8549392700195</c:v>
                      </c:pt>
                      <c:pt idx="165">
                        <c:v>34.061206054687503</c:v>
                      </c:pt>
                      <c:pt idx="166">
                        <c:v>34.259880065917997</c:v>
                      </c:pt>
                      <c:pt idx="167">
                        <c:v>34.454736328125001</c:v>
                      </c:pt>
                      <c:pt idx="168">
                        <c:v>34.664729309082006</c:v>
                      </c:pt>
                      <c:pt idx="169">
                        <c:v>34.867222595214798</c:v>
                      </c:pt>
                      <c:pt idx="170">
                        <c:v>35.064593505859399</c:v>
                      </c:pt>
                      <c:pt idx="171">
                        <c:v>35.256935119628899</c:v>
                      </c:pt>
                      <c:pt idx="172">
                        <c:v>35.456913757324202</c:v>
                      </c:pt>
                      <c:pt idx="173">
                        <c:v>35.664390563964801</c:v>
                      </c:pt>
                      <c:pt idx="174">
                        <c:v>35.857989501953099</c:v>
                      </c:pt>
                      <c:pt idx="175">
                        <c:v>36.052891540527298</c:v>
                      </c:pt>
                      <c:pt idx="176">
                        <c:v>36.251612854003902</c:v>
                      </c:pt>
                      <c:pt idx="177">
                        <c:v>36.4540603637695</c:v>
                      </c:pt>
                      <c:pt idx="178">
                        <c:v>36.657717895507801</c:v>
                      </c:pt>
                      <c:pt idx="179">
                        <c:v>36.852667236328102</c:v>
                      </c:pt>
                      <c:pt idx="180">
                        <c:v>37.0551147460937</c:v>
                      </c:pt>
                      <c:pt idx="181">
                        <c:v>37.266363525390602</c:v>
                      </c:pt>
                      <c:pt idx="182">
                        <c:v>37.466342163085898</c:v>
                      </c:pt>
                      <c:pt idx="183">
                        <c:v>37.652442932128899</c:v>
                      </c:pt>
                      <c:pt idx="184">
                        <c:v>37.849859619140602</c:v>
                      </c:pt>
                      <c:pt idx="185">
                        <c:v>38.063624572753902</c:v>
                      </c:pt>
                      <c:pt idx="186">
                        <c:v>38.266070556640599</c:v>
                      </c:pt>
                      <c:pt idx="187">
                        <c:v>38.452078247070304</c:v>
                      </c:pt>
                      <c:pt idx="188">
                        <c:v>38.646981811523396</c:v>
                      </c:pt>
                      <c:pt idx="189">
                        <c:v>38.857066345214797</c:v>
                      </c:pt>
                      <c:pt idx="190">
                        <c:v>39.061935424804702</c:v>
                      </c:pt>
                      <c:pt idx="191">
                        <c:v>39.256837463378901</c:v>
                      </c:pt>
                      <c:pt idx="192">
                        <c:v>39.456770324707001</c:v>
                      </c:pt>
                      <c:pt idx="193">
                        <c:v>39.656703186035202</c:v>
                      </c:pt>
                      <c:pt idx="194">
                        <c:v>39.851699829101605</c:v>
                      </c:pt>
                      <c:pt idx="195">
                        <c:v>40.049116516113301</c:v>
                      </c:pt>
                      <c:pt idx="196">
                        <c:v>40.254077148437503</c:v>
                      </c:pt>
                      <c:pt idx="197">
                        <c:v>40.4664901733398</c:v>
                      </c:pt>
                      <c:pt idx="198">
                        <c:v>40.671359252929697</c:v>
                      </c:pt>
                      <c:pt idx="199">
                        <c:v>40.862490844726601</c:v>
                      </c:pt>
                      <c:pt idx="200">
                        <c:v>41.049940490722705</c:v>
                      </c:pt>
                      <c:pt idx="201">
                        <c:v>41.253738403320298</c:v>
                      </c:pt>
                      <c:pt idx="202">
                        <c:v>41.459959411621099</c:v>
                      </c:pt>
                      <c:pt idx="203">
                        <c:v>41.654861450195298</c:v>
                      </c:pt>
                      <c:pt idx="204">
                        <c:v>41.854794311523399</c:v>
                      </c:pt>
                      <c:pt idx="205">
                        <c:v>42.049697875976605</c:v>
                      </c:pt>
                      <c:pt idx="206">
                        <c:v>42.255915832519506</c:v>
                      </c:pt>
                      <c:pt idx="207">
                        <c:v>42.470841979980499</c:v>
                      </c:pt>
                      <c:pt idx="208">
                        <c:v>42.6632293701172</c:v>
                      </c:pt>
                      <c:pt idx="209">
                        <c:v>42.846908569335895</c:v>
                      </c:pt>
                      <c:pt idx="210">
                        <c:v>43.048098754882801</c:v>
                      </c:pt>
                      <c:pt idx="211">
                        <c:v>43.255575561523401</c:v>
                      </c:pt>
                      <c:pt idx="212">
                        <c:v>43.454251098632803</c:v>
                      </c:pt>
                      <c:pt idx="213">
                        <c:v>43.6504104614258</c:v>
                      </c:pt>
                      <c:pt idx="214">
                        <c:v>43.849084472656202</c:v>
                      </c:pt>
                      <c:pt idx="215">
                        <c:v>44.052789306640605</c:v>
                      </c:pt>
                      <c:pt idx="216">
                        <c:v>44.262689208984398</c:v>
                      </c:pt>
                      <c:pt idx="217">
                        <c:v>44.452561950683602</c:v>
                      </c:pt>
                      <c:pt idx="218">
                        <c:v>44.643783569335895</c:v>
                      </c:pt>
                      <c:pt idx="219">
                        <c:v>44.847488403320298</c:v>
                      </c:pt>
                      <c:pt idx="220">
                        <c:v>45.052452087402301</c:v>
                      </c:pt>
                      <c:pt idx="221">
                        <c:v>45.251033020019506</c:v>
                      </c:pt>
                      <c:pt idx="222">
                        <c:v>45.447192382812503</c:v>
                      </c:pt>
                      <c:pt idx="223">
                        <c:v>45.645960998535202</c:v>
                      </c:pt>
                      <c:pt idx="224">
                        <c:v>45.837089538574205</c:v>
                      </c:pt>
                      <c:pt idx="225">
                        <c:v>46.0420532226562</c:v>
                      </c:pt>
                      <c:pt idx="226">
                        <c:v>46.248274230957001</c:v>
                      </c:pt>
                      <c:pt idx="227">
                        <c:v>46.458264160156197</c:v>
                      </c:pt>
                      <c:pt idx="228">
                        <c:v>46.658197021484398</c:v>
                      </c:pt>
                      <c:pt idx="229">
                        <c:v>46.854357910156196</c:v>
                      </c:pt>
                      <c:pt idx="230">
                        <c:v>47.051774597167999</c:v>
                      </c:pt>
                      <c:pt idx="231">
                        <c:v>47.241647338867196</c:v>
                      </c:pt>
                      <c:pt idx="232">
                        <c:v>47.445352172851599</c:v>
                      </c:pt>
                      <c:pt idx="233">
                        <c:v>47.654086303710898</c:v>
                      </c:pt>
                      <c:pt idx="234">
                        <c:v>47.855274963378903</c:v>
                      </c:pt>
                      <c:pt idx="235">
                        <c:v>48.050178527832003</c:v>
                      </c:pt>
                      <c:pt idx="236">
                        <c:v>48.247598266601599</c:v>
                      </c:pt>
                      <c:pt idx="237">
                        <c:v>48.448693847656202</c:v>
                      </c:pt>
                      <c:pt idx="238">
                        <c:v>48.646109008789104</c:v>
                      </c:pt>
                      <c:pt idx="239">
                        <c:v>48.846134948730494</c:v>
                      </c:pt>
                      <c:pt idx="240">
                        <c:v>49.051098632812497</c:v>
                      </c:pt>
                      <c:pt idx="241">
                        <c:v>49.246000671386703</c:v>
                      </c:pt>
                      <c:pt idx="242">
                        <c:v>49.443417358398399</c:v>
                      </c:pt>
                      <c:pt idx="243">
                        <c:v>49.652153015136705</c:v>
                      </c:pt>
                      <c:pt idx="244">
                        <c:v>49.854598999023395</c:v>
                      </c:pt>
                      <c:pt idx="245">
                        <c:v>50.043119812011703</c:v>
                      </c:pt>
                      <c:pt idx="246">
                        <c:v>50.240536499023399</c:v>
                      </c:pt>
                      <c:pt idx="247">
                        <c:v>50.448106384277295</c:v>
                      </c:pt>
                      <c:pt idx="248">
                        <c:v>50.649298095703102</c:v>
                      </c:pt>
                      <c:pt idx="249">
                        <c:v>50.840428161621098</c:v>
                      </c:pt>
                      <c:pt idx="250">
                        <c:v>51.037844848632801</c:v>
                      </c:pt>
                      <c:pt idx="251">
                        <c:v>51.245321655273401</c:v>
                      </c:pt>
                      <c:pt idx="252">
                        <c:v>51.445159912109396</c:v>
                      </c:pt>
                      <c:pt idx="253">
                        <c:v>51.651379394531297</c:v>
                      </c:pt>
                      <c:pt idx="254">
                        <c:v>51.867752075195298</c:v>
                      </c:pt>
                      <c:pt idx="255">
                        <c:v>52.055111694335906</c:v>
                      </c:pt>
                      <c:pt idx="256">
                        <c:v>52.242471313476599</c:v>
                      </c:pt>
                      <c:pt idx="257">
                        <c:v>52.447430419921901</c:v>
                      </c:pt>
                      <c:pt idx="258">
                        <c:v>52.640982055664097</c:v>
                      </c:pt>
                      <c:pt idx="259">
                        <c:v>52.837142944335902</c:v>
                      </c:pt>
                      <c:pt idx="260">
                        <c:v>53.043453979492199</c:v>
                      </c:pt>
                      <c:pt idx="261">
                        <c:v>53.2433868408203</c:v>
                      </c:pt>
                      <c:pt idx="262">
                        <c:v>53.4370330810547</c:v>
                      </c:pt>
                      <c:pt idx="263">
                        <c:v>53.639480590820298</c:v>
                      </c:pt>
                      <c:pt idx="264">
                        <c:v>53.843182373046901</c:v>
                      </c:pt>
                      <c:pt idx="265">
                        <c:v>54.040597534179696</c:v>
                      </c:pt>
                      <c:pt idx="266">
                        <c:v>54.246820068359398</c:v>
                      </c:pt>
                      <c:pt idx="267">
                        <c:v>54.441723632812497</c:v>
                      </c:pt>
                      <c:pt idx="268">
                        <c:v>54.631594848632801</c:v>
                      </c:pt>
                      <c:pt idx="269">
                        <c:v>54.837814331054702</c:v>
                      </c:pt>
                      <c:pt idx="270">
                        <c:v>55.046551513671901</c:v>
                      </c:pt>
                      <c:pt idx="271">
                        <c:v>55.248999023437499</c:v>
                      </c:pt>
                      <c:pt idx="272">
                        <c:v>55.446414184570301</c:v>
                      </c:pt>
                      <c:pt idx="273">
                        <c:v>55.642575073242199</c:v>
                      </c:pt>
                      <c:pt idx="274">
                        <c:v>55.833612060546898</c:v>
                      </c:pt>
                      <c:pt idx="275">
                        <c:v>56.036059570312503</c:v>
                      </c:pt>
                      <c:pt idx="276">
                        <c:v>56.244888305664098</c:v>
                      </c:pt>
                      <c:pt idx="277">
                        <c:v>56.445983886718793</c:v>
                      </c:pt>
                      <c:pt idx="278">
                        <c:v>56.647079467773402</c:v>
                      </c:pt>
                      <c:pt idx="279">
                        <c:v>56.850875854492202</c:v>
                      </c:pt>
                      <c:pt idx="280">
                        <c:v>57.045870971679697</c:v>
                      </c:pt>
                      <c:pt idx="281">
                        <c:v>57.242031860351595</c:v>
                      </c:pt>
                      <c:pt idx="282">
                        <c:v>57.443127441406297</c:v>
                      </c:pt>
                      <c:pt idx="283">
                        <c:v>57.641802978515599</c:v>
                      </c:pt>
                      <c:pt idx="284">
                        <c:v>57.838058471679702</c:v>
                      </c:pt>
                      <c:pt idx="285">
                        <c:v>58.037896728515605</c:v>
                      </c:pt>
                      <c:pt idx="286">
                        <c:v>58.244113159179697</c:v>
                      </c:pt>
                      <c:pt idx="287">
                        <c:v>58.444046020507798</c:v>
                      </c:pt>
                      <c:pt idx="288">
                        <c:v>58.643887329101595</c:v>
                      </c:pt>
                      <c:pt idx="289">
                        <c:v>58.840139770507804</c:v>
                      </c:pt>
                      <c:pt idx="290">
                        <c:v>59.042678833007798</c:v>
                      </c:pt>
                      <c:pt idx="291">
                        <c:v>59.246383666992202</c:v>
                      </c:pt>
                      <c:pt idx="292">
                        <c:v>59.439938354492199</c:v>
                      </c:pt>
                      <c:pt idx="293">
                        <c:v>59.644900512695301</c:v>
                      </c:pt>
                      <c:pt idx="294">
                        <c:v>59.844921874999997</c:v>
                      </c:pt>
                      <c:pt idx="295">
                        <c:v>60.034796142578102</c:v>
                      </c:pt>
                      <c:pt idx="296">
                        <c:v>60.235989379882803</c:v>
                      </c:pt>
                      <c:pt idx="297">
                        <c:v>60.437084960937497</c:v>
                      </c:pt>
                      <c:pt idx="298">
                        <c:v>60.631985473632803</c:v>
                      </c:pt>
                      <c:pt idx="299">
                        <c:v>60.831918334960903</c:v>
                      </c:pt>
                      <c:pt idx="300">
                        <c:v>61.034271240234396</c:v>
                      </c:pt>
                      <c:pt idx="301">
                        <c:v>61.238067626953104</c:v>
                      </c:pt>
                      <c:pt idx="302">
                        <c:v>61.433065795898401</c:v>
                      </c:pt>
                      <c:pt idx="303">
                        <c:v>61.638027954101595</c:v>
                      </c:pt>
                      <c:pt idx="304">
                        <c:v>61.850534057617196</c:v>
                      </c:pt>
                      <c:pt idx="305">
                        <c:v>62.044180297851597</c:v>
                      </c:pt>
                      <c:pt idx="306">
                        <c:v>62.234054565429702</c:v>
                      </c:pt>
                      <c:pt idx="307">
                        <c:v>62.442785644531298</c:v>
                      </c:pt>
                      <c:pt idx="308">
                        <c:v>62.643972778320304</c:v>
                      </c:pt>
                      <c:pt idx="309">
                        <c:v>62.837527465820301</c:v>
                      </c:pt>
                      <c:pt idx="310">
                        <c:v>63.034945678710905</c:v>
                      </c:pt>
                      <c:pt idx="311">
                        <c:v>63.239904785156206</c:v>
                      </c:pt>
                      <c:pt idx="312">
                        <c:v>63.447290039062501</c:v>
                      </c:pt>
                      <c:pt idx="313">
                        <c:v>63.638516235351595</c:v>
                      </c:pt>
                      <c:pt idx="314">
                        <c:v>63.835931396484398</c:v>
                      </c:pt>
                      <c:pt idx="315">
                        <c:v>64.034606933593793</c:v>
                      </c:pt>
                      <c:pt idx="316">
                        <c:v>64.22960205078121</c:v>
                      </c:pt>
                      <c:pt idx="317">
                        <c:v>64.430792236328102</c:v>
                      </c:pt>
                      <c:pt idx="318">
                        <c:v>64.645812988281293</c:v>
                      </c:pt>
                      <c:pt idx="319">
                        <c:v>64.847000122070298</c:v>
                      </c:pt>
                      <c:pt idx="320">
                        <c:v>65.033102416992193</c:v>
                      </c:pt>
                      <c:pt idx="321">
                        <c:v>65.231683349609398</c:v>
                      </c:pt>
                      <c:pt idx="322">
                        <c:v>65.429101562499994</c:v>
                      </c:pt>
                      <c:pt idx="323">
                        <c:v>65.627871704101594</c:v>
                      </c:pt>
                      <c:pt idx="324">
                        <c:v>65.834091186523409</c:v>
                      </c:pt>
                      <c:pt idx="325">
                        <c:v>66.045339965820304</c:v>
                      </c:pt>
                      <c:pt idx="326">
                        <c:v>66.242755126953099</c:v>
                      </c:pt>
                      <c:pt idx="327">
                        <c:v>66.431277465820301</c:v>
                      </c:pt>
                      <c:pt idx="328">
                        <c:v>66.632467651367193</c:v>
                      </c:pt>
                      <c:pt idx="329">
                        <c:v>66.834915161132798</c:v>
                      </c:pt>
                      <c:pt idx="330">
                        <c:v>67.037362670898403</c:v>
                      </c:pt>
                      <c:pt idx="331">
                        <c:v>67.233615112304705</c:v>
                      </c:pt>
                      <c:pt idx="332">
                        <c:v>67.424746704101594</c:v>
                      </c:pt>
                      <c:pt idx="333">
                        <c:v>67.624584960937497</c:v>
                      </c:pt>
                      <c:pt idx="334">
                        <c:v>67.828289794921901</c:v>
                      </c:pt>
                      <c:pt idx="335">
                        <c:v>68.025802612304702</c:v>
                      </c:pt>
                      <c:pt idx="336">
                        <c:v>68.221963500976599</c:v>
                      </c:pt>
                      <c:pt idx="337">
                        <c:v>68.431860351562506</c:v>
                      </c:pt>
                      <c:pt idx="338">
                        <c:v>68.634307861328097</c:v>
                      </c:pt>
                      <c:pt idx="339">
                        <c:v>68.829302978515599</c:v>
                      </c:pt>
                      <c:pt idx="340">
                        <c:v>69.027975463867193</c:v>
                      </c:pt>
                      <c:pt idx="341">
                        <c:v>69.226651000976602</c:v>
                      </c:pt>
                      <c:pt idx="342">
                        <c:v>69.429098510742193</c:v>
                      </c:pt>
                      <c:pt idx="343">
                        <c:v>69.631546020507798</c:v>
                      </c:pt>
                      <c:pt idx="344">
                        <c:v>69.832736206054705</c:v>
                      </c:pt>
                      <c:pt idx="345">
                        <c:v>70.028897094726602</c:v>
                      </c:pt>
                      <c:pt idx="346">
                        <c:v>70.223797607421901</c:v>
                      </c:pt>
                      <c:pt idx="347">
                        <c:v>70.4312744140625</c:v>
                      </c:pt>
                      <c:pt idx="348">
                        <c:v>70.631207275390608</c:v>
                      </c:pt>
                      <c:pt idx="349">
                        <c:v>70.829879760742202</c:v>
                      </c:pt>
                      <c:pt idx="350">
                        <c:v>71.033584594726591</c:v>
                      </c:pt>
                      <c:pt idx="351">
                        <c:v>71.233425903320295</c:v>
                      </c:pt>
                      <c:pt idx="352">
                        <c:v>71.437039184570295</c:v>
                      </c:pt>
                      <c:pt idx="353">
                        <c:v>71.633291625976597</c:v>
                      </c:pt>
                      <c:pt idx="354">
                        <c:v>71.825769042968801</c:v>
                      </c:pt>
                      <c:pt idx="355">
                        <c:v>72.024349975585906</c:v>
                      </c:pt>
                      <c:pt idx="356">
                        <c:v>72.226800537109398</c:v>
                      </c:pt>
                      <c:pt idx="357">
                        <c:v>72.425476074218793</c:v>
                      </c:pt>
                      <c:pt idx="358">
                        <c:v>72.631600952148403</c:v>
                      </c:pt>
                      <c:pt idx="359">
                        <c:v>72.832882690429699</c:v>
                      </c:pt>
                      <c:pt idx="360">
                        <c:v>73.025271606445301</c:v>
                      </c:pt>
                      <c:pt idx="361">
                        <c:v>73.231494140625003</c:v>
                      </c:pt>
                      <c:pt idx="362">
                        <c:v>73.431423950195295</c:v>
                      </c:pt>
                      <c:pt idx="363">
                        <c:v>73.632611083984401</c:v>
                      </c:pt>
                      <c:pt idx="364">
                        <c:v>73.845211791992199</c:v>
                      </c:pt>
                      <c:pt idx="365">
                        <c:v>74.035086059570304</c:v>
                      </c:pt>
                      <c:pt idx="366">
                        <c:v>74.222445678710898</c:v>
                      </c:pt>
                      <c:pt idx="367">
                        <c:v>74.428662109374997</c:v>
                      </c:pt>
                      <c:pt idx="368">
                        <c:v>74.629855346679705</c:v>
                      </c:pt>
                      <c:pt idx="369">
                        <c:v>74.820989990234395</c:v>
                      </c:pt>
                      <c:pt idx="370">
                        <c:v>75.029724121093707</c:v>
                      </c:pt>
                      <c:pt idx="371">
                        <c:v>75.232171630859398</c:v>
                      </c:pt>
                      <c:pt idx="372">
                        <c:v>75.423297119140599</c:v>
                      </c:pt>
                      <c:pt idx="373">
                        <c:v>75.6295166015625</c:v>
                      </c:pt>
                      <c:pt idx="374">
                        <c:v>75.830706787109392</c:v>
                      </c:pt>
                      <c:pt idx="375">
                        <c:v>76.025418090820295</c:v>
                      </c:pt>
                      <c:pt idx="376">
                        <c:v>76.231637573242196</c:v>
                      </c:pt>
                      <c:pt idx="377">
                        <c:v>76.436791992187494</c:v>
                      </c:pt>
                      <c:pt idx="378">
                        <c:v>76.625411987304702</c:v>
                      </c:pt>
                      <c:pt idx="379">
                        <c:v>76.821569824218798</c:v>
                      </c:pt>
                      <c:pt idx="380">
                        <c:v>77.025271606445301</c:v>
                      </c:pt>
                      <c:pt idx="381">
                        <c:v>77.225201416015608</c:v>
                      </c:pt>
                      <c:pt idx="382">
                        <c:v>77.425131225585901</c:v>
                      </c:pt>
                      <c:pt idx="383">
                        <c:v>77.622552490234398</c:v>
                      </c:pt>
                      <c:pt idx="384">
                        <c:v>77.819970703124994</c:v>
                      </c:pt>
                      <c:pt idx="385">
                        <c:v>78.017388916015605</c:v>
                      </c:pt>
                      <c:pt idx="386">
                        <c:v>78.226126098632804</c:v>
                      </c:pt>
                      <c:pt idx="387">
                        <c:v>78.438632202148398</c:v>
                      </c:pt>
                      <c:pt idx="388">
                        <c:v>78.637304687500006</c:v>
                      </c:pt>
                      <c:pt idx="389">
                        <c:v>78.834719848632801</c:v>
                      </c:pt>
                      <c:pt idx="390">
                        <c:v>79.030880737304699</c:v>
                      </c:pt>
                      <c:pt idx="391">
                        <c:v>79.224526977539099</c:v>
                      </c:pt>
                      <c:pt idx="392">
                        <c:v>79.421945190429696</c:v>
                      </c:pt>
                      <c:pt idx="393">
                        <c:v>79.624392700195301</c:v>
                      </c:pt>
                      <c:pt idx="394">
                        <c:v>79.8228759765625</c:v>
                      </c:pt>
                      <c:pt idx="395">
                        <c:v>80.020294189453097</c:v>
                      </c:pt>
                      <c:pt idx="396">
                        <c:v>80.221676635742199</c:v>
                      </c:pt>
                      <c:pt idx="397">
                        <c:v>80.425378417968801</c:v>
                      </c:pt>
                      <c:pt idx="398">
                        <c:v>80.624050903320295</c:v>
                      </c:pt>
                      <c:pt idx="399">
                        <c:v>80.820022583007798</c:v>
                      </c:pt>
                      <c:pt idx="400">
                        <c:v>81.024987792968801</c:v>
                      </c:pt>
                      <c:pt idx="401">
                        <c:v>81.232461547851599</c:v>
                      </c:pt>
                      <c:pt idx="402">
                        <c:v>81.428619384765597</c:v>
                      </c:pt>
                      <c:pt idx="403">
                        <c:v>81.621197509765608</c:v>
                      </c:pt>
                      <c:pt idx="404">
                        <c:v>81.827416992187494</c:v>
                      </c:pt>
                      <c:pt idx="405">
                        <c:v>82.024838256835906</c:v>
                      </c:pt>
                      <c:pt idx="406">
                        <c:v>82.21973876953129</c:v>
                      </c:pt>
                      <c:pt idx="407">
                        <c:v>82.422183227539094</c:v>
                      </c:pt>
                      <c:pt idx="408">
                        <c:v>82.619604492187506</c:v>
                      </c:pt>
                      <c:pt idx="409">
                        <c:v>82.820794677734398</c:v>
                      </c:pt>
                      <c:pt idx="410">
                        <c:v>83.025564575195304</c:v>
                      </c:pt>
                      <c:pt idx="411">
                        <c:v>83.222979736328099</c:v>
                      </c:pt>
                      <c:pt idx="412">
                        <c:v>83.418075561523409</c:v>
                      </c:pt>
                      <c:pt idx="413">
                        <c:v>83.614239501953108</c:v>
                      </c:pt>
                      <c:pt idx="414">
                        <c:v>83.825485229492202</c:v>
                      </c:pt>
                      <c:pt idx="415">
                        <c:v>84.025415039062494</c:v>
                      </c:pt>
                      <c:pt idx="416">
                        <c:v>84.219061279296895</c:v>
                      </c:pt>
                      <c:pt idx="417">
                        <c:v>84.417736816406205</c:v>
                      </c:pt>
                      <c:pt idx="418">
                        <c:v>84.607608032226594</c:v>
                      </c:pt>
                      <c:pt idx="419">
                        <c:v>84.809863281250003</c:v>
                      </c:pt>
                      <c:pt idx="420">
                        <c:v>85.016079711914102</c:v>
                      </c:pt>
                      <c:pt idx="421">
                        <c:v>85.218716430664102</c:v>
                      </c:pt>
                      <c:pt idx="422">
                        <c:v>85.417391967773398</c:v>
                      </c:pt>
                      <c:pt idx="423">
                        <c:v>85.619845581054705</c:v>
                      </c:pt>
                      <c:pt idx="424">
                        <c:v>85.822296142578097</c:v>
                      </c:pt>
                      <c:pt idx="425">
                        <c:v>86.015936279296895</c:v>
                      </c:pt>
                      <c:pt idx="426">
                        <c:v>86.210839843749994</c:v>
                      </c:pt>
                      <c:pt idx="427">
                        <c:v>86.409515380859403</c:v>
                      </c:pt>
                      <c:pt idx="428">
                        <c:v>86.613217163085906</c:v>
                      </c:pt>
                      <c:pt idx="429">
                        <c:v>86.814407348632798</c:v>
                      </c:pt>
                      <c:pt idx="430">
                        <c:v>87.014340209960906</c:v>
                      </c:pt>
                      <c:pt idx="431">
                        <c:v>87.22181396484379</c:v>
                      </c:pt>
                      <c:pt idx="432">
                        <c:v>87.417974853515602</c:v>
                      </c:pt>
                      <c:pt idx="433">
                        <c:v>87.607852172851594</c:v>
                      </c:pt>
                      <c:pt idx="434">
                        <c:v>87.817843627929705</c:v>
                      </c:pt>
                      <c:pt idx="435">
                        <c:v>88.030349731445298</c:v>
                      </c:pt>
                      <c:pt idx="436">
                        <c:v>88.220220947265602</c:v>
                      </c:pt>
                      <c:pt idx="437">
                        <c:v>88.410092163085906</c:v>
                      </c:pt>
                      <c:pt idx="438">
                        <c:v>88.616314697265608</c:v>
                      </c:pt>
                      <c:pt idx="439">
                        <c:v>88.82127685546871</c:v>
                      </c:pt>
                      <c:pt idx="440">
                        <c:v>89.017434692382807</c:v>
                      </c:pt>
                      <c:pt idx="441">
                        <c:v>89.212338256835906</c:v>
                      </c:pt>
                      <c:pt idx="442">
                        <c:v>89.412268066406199</c:v>
                      </c:pt>
                      <c:pt idx="443">
                        <c:v>89.614520263671892</c:v>
                      </c:pt>
                      <c:pt idx="444">
                        <c:v>89.816967773437497</c:v>
                      </c:pt>
                      <c:pt idx="445">
                        <c:v>90.018350219726599</c:v>
                      </c:pt>
                      <c:pt idx="446">
                        <c:v>90.210742187500003</c:v>
                      </c:pt>
                      <c:pt idx="447">
                        <c:v>90.418222045898403</c:v>
                      </c:pt>
                      <c:pt idx="448">
                        <c:v>90.628213500976599</c:v>
                      </c:pt>
                      <c:pt idx="449">
                        <c:v>90.820599365234401</c:v>
                      </c:pt>
                      <c:pt idx="450">
                        <c:v>91.015499877929699</c:v>
                      </c:pt>
                      <c:pt idx="451">
                        <c:v>91.211660766601597</c:v>
                      </c:pt>
                      <c:pt idx="452">
                        <c:v>91.415365600585901</c:v>
                      </c:pt>
                      <c:pt idx="453">
                        <c:v>91.615298461914094</c:v>
                      </c:pt>
                      <c:pt idx="454">
                        <c:v>91.811459350585906</c:v>
                      </c:pt>
                      <c:pt idx="455">
                        <c:v>92.015164184570295</c:v>
                      </c:pt>
                      <c:pt idx="456">
                        <c:v>92.226409912109403</c:v>
                      </c:pt>
                      <c:pt idx="457">
                        <c:v>92.423828125</c:v>
                      </c:pt>
                      <c:pt idx="458">
                        <c:v>92.616220092773403</c:v>
                      </c:pt>
                      <c:pt idx="459">
                        <c:v>92.822439575195304</c:v>
                      </c:pt>
                      <c:pt idx="460">
                        <c:v>93.021115112304699</c:v>
                      </c:pt>
                      <c:pt idx="461">
                        <c:v>93.217272949218795</c:v>
                      </c:pt>
                      <c:pt idx="462">
                        <c:v>93.409466552734401</c:v>
                      </c:pt>
                      <c:pt idx="463">
                        <c:v>93.611911010742205</c:v>
                      </c:pt>
                      <c:pt idx="464">
                        <c:v>93.813293457031207</c:v>
                      </c:pt>
                      <c:pt idx="465">
                        <c:v>94.011968994140602</c:v>
                      </c:pt>
                      <c:pt idx="466">
                        <c:v>94.213156127929693</c:v>
                      </c:pt>
                      <c:pt idx="467">
                        <c:v>94.406613159179699</c:v>
                      </c:pt>
                      <c:pt idx="468">
                        <c:v>94.606549072265608</c:v>
                      </c:pt>
                      <c:pt idx="469">
                        <c:v>94.815475463867202</c:v>
                      </c:pt>
                      <c:pt idx="470">
                        <c:v>95.016659545898406</c:v>
                      </c:pt>
                      <c:pt idx="471">
                        <c:v>95.210299682617205</c:v>
                      </c:pt>
                      <c:pt idx="472">
                        <c:v>95.412753295898398</c:v>
                      </c:pt>
                      <c:pt idx="473">
                        <c:v>95.612689208984392</c:v>
                      </c:pt>
                      <c:pt idx="474">
                        <c:v>95.814944458007801</c:v>
                      </c:pt>
                      <c:pt idx="475">
                        <c:v>96.019906616210903</c:v>
                      </c:pt>
                      <c:pt idx="476">
                        <c:v>96.209967041015602</c:v>
                      </c:pt>
                      <c:pt idx="477">
                        <c:v>96.40989990234371</c:v>
                      </c:pt>
                      <c:pt idx="478">
                        <c:v>96.611090087890602</c:v>
                      </c:pt>
                      <c:pt idx="479">
                        <c:v>96.809762573242196</c:v>
                      </c:pt>
                      <c:pt idx="480">
                        <c:v>97.012210083007801</c:v>
                      </c:pt>
                      <c:pt idx="481">
                        <c:v>97.210885620117196</c:v>
                      </c:pt>
                      <c:pt idx="482">
                        <c:v>97.410815429687503</c:v>
                      </c:pt>
                      <c:pt idx="483">
                        <c:v>97.610745239257795</c:v>
                      </c:pt>
                      <c:pt idx="484">
                        <c:v>97.816970825195298</c:v>
                      </c:pt>
                      <c:pt idx="485">
                        <c:v>98.015649414062494</c:v>
                      </c:pt>
                      <c:pt idx="486">
                        <c:v>98.214321899414102</c:v>
                      </c:pt>
                      <c:pt idx="487">
                        <c:v>98.414254760742196</c:v>
                      </c:pt>
                      <c:pt idx="488">
                        <c:v>98.610412597656293</c:v>
                      </c:pt>
                      <c:pt idx="489">
                        <c:v>98.805313110351591</c:v>
                      </c:pt>
                      <c:pt idx="490">
                        <c:v>99.001473999023403</c:v>
                      </c:pt>
                      <c:pt idx="491">
                        <c:v>99.205178833007807</c:v>
                      </c:pt>
                      <c:pt idx="492">
                        <c:v>99.413912963867205</c:v>
                      </c:pt>
                      <c:pt idx="493">
                        <c:v>99.611331176757801</c:v>
                      </c:pt>
                      <c:pt idx="494">
                        <c:v>99.811267089843795</c:v>
                      </c:pt>
                      <c:pt idx="495">
                        <c:v>100.01748657226599</c:v>
                      </c:pt>
                      <c:pt idx="496">
                        <c:v>100.21238403320299</c:v>
                      </c:pt>
                      <c:pt idx="497">
                        <c:v>100.405838012695</c:v>
                      </c:pt>
                      <c:pt idx="498">
                        <c:v>100.60325622558599</c:v>
                      </c:pt>
                      <c:pt idx="499">
                        <c:v>100.80589294433599</c:v>
                      </c:pt>
                      <c:pt idx="500">
                        <c:v>101.00079650878901</c:v>
                      </c:pt>
                      <c:pt idx="501">
                        <c:v>101.19947204589801</c:v>
                      </c:pt>
                      <c:pt idx="502">
                        <c:v>101.41197814941401</c:v>
                      </c:pt>
                      <c:pt idx="503">
                        <c:v>101.61190795898401</c:v>
                      </c:pt>
                      <c:pt idx="504">
                        <c:v>101.810583496094</c:v>
                      </c:pt>
                      <c:pt idx="505">
                        <c:v>102.006747436523</c:v>
                      </c:pt>
                      <c:pt idx="506">
                        <c:v>102.20290527343801</c:v>
                      </c:pt>
                      <c:pt idx="507">
                        <c:v>102.41018981933601</c:v>
                      </c:pt>
                      <c:pt idx="508">
                        <c:v>102.60635375976599</c:v>
                      </c:pt>
                      <c:pt idx="509">
                        <c:v>102.80270385742199</c:v>
                      </c:pt>
                      <c:pt idx="510">
                        <c:v>103.00263061523401</c:v>
                      </c:pt>
                      <c:pt idx="511">
                        <c:v>103.201306152344</c:v>
                      </c:pt>
                      <c:pt idx="512">
                        <c:v>103.40501708984399</c:v>
                      </c:pt>
                      <c:pt idx="513">
                        <c:v>103.60746459960902</c:v>
                      </c:pt>
                      <c:pt idx="514">
                        <c:v>103.80739135742199</c:v>
                      </c:pt>
                      <c:pt idx="515">
                        <c:v>104.01361083984401</c:v>
                      </c:pt>
                      <c:pt idx="516">
                        <c:v>104.214807128906</c:v>
                      </c:pt>
                      <c:pt idx="517">
                        <c:v>104.408447265625</c:v>
                      </c:pt>
                      <c:pt idx="518">
                        <c:v>104.60711669921901</c:v>
                      </c:pt>
                      <c:pt idx="519">
                        <c:v>104.80454101562501</c:v>
                      </c:pt>
                      <c:pt idx="520">
                        <c:v>105.01076049804699</c:v>
                      </c:pt>
                      <c:pt idx="521">
                        <c:v>105.21068725585901</c:v>
                      </c:pt>
                      <c:pt idx="522">
                        <c:v>105.400561523438</c:v>
                      </c:pt>
                      <c:pt idx="523">
                        <c:v>105.600500488281</c:v>
                      </c:pt>
                      <c:pt idx="524">
                        <c:v>105.80169067382801</c:v>
                      </c:pt>
                      <c:pt idx="525">
                        <c:v>106.00538940429699</c:v>
                      </c:pt>
                      <c:pt idx="526">
                        <c:v>106.216638183594</c:v>
                      </c:pt>
                      <c:pt idx="527">
                        <c:v>106.41135253906199</c:v>
                      </c:pt>
                      <c:pt idx="528">
                        <c:v>106.59871215820301</c:v>
                      </c:pt>
                      <c:pt idx="529">
                        <c:v>106.80009155273402</c:v>
                      </c:pt>
                      <c:pt idx="530">
                        <c:v>107.003796386719</c:v>
                      </c:pt>
                      <c:pt idx="531">
                        <c:v>107.20498657226599</c:v>
                      </c:pt>
                      <c:pt idx="532">
                        <c:v>107.40491333007802</c:v>
                      </c:pt>
                      <c:pt idx="533">
                        <c:v>107.60358886718799</c:v>
                      </c:pt>
                      <c:pt idx="534">
                        <c:v>107.80100708007801</c:v>
                      </c:pt>
                      <c:pt idx="535">
                        <c:v>108.003454589844</c:v>
                      </c:pt>
                      <c:pt idx="536">
                        <c:v>108.20464477539099</c:v>
                      </c:pt>
                      <c:pt idx="537">
                        <c:v>108.41086425781199</c:v>
                      </c:pt>
                      <c:pt idx="538">
                        <c:v>108.608288574219</c:v>
                      </c:pt>
                      <c:pt idx="539">
                        <c:v>108.79816284179699</c:v>
                      </c:pt>
                      <c:pt idx="540">
                        <c:v>109.00437622070301</c:v>
                      </c:pt>
                      <c:pt idx="541">
                        <c:v>109.206823730469</c:v>
                      </c:pt>
                      <c:pt idx="542">
                        <c:v>109.40046997070301</c:v>
                      </c:pt>
                      <c:pt idx="543">
                        <c:v>109.60039672851599</c:v>
                      </c:pt>
                      <c:pt idx="544">
                        <c:v>109.801586914062</c:v>
                      </c:pt>
                      <c:pt idx="545">
                        <c:v>110.00529785156201</c:v>
                      </c:pt>
                      <c:pt idx="546">
                        <c:v>110.20900268554699</c:v>
                      </c:pt>
                      <c:pt idx="547">
                        <c:v>110.40138549804699</c:v>
                      </c:pt>
                      <c:pt idx="548">
                        <c:v>110.601318359375</c:v>
                      </c:pt>
                      <c:pt idx="549">
                        <c:v>110.80502319335901</c:v>
                      </c:pt>
                      <c:pt idx="550">
                        <c:v>110.99740600585901</c:v>
                      </c:pt>
                      <c:pt idx="551">
                        <c:v>111.20111083984401</c:v>
                      </c:pt>
                      <c:pt idx="552">
                        <c:v>111.406079101562</c:v>
                      </c:pt>
                      <c:pt idx="553">
                        <c:v>111.59721069335902</c:v>
                      </c:pt>
                      <c:pt idx="554">
                        <c:v>111.80090942382802</c:v>
                      </c:pt>
                      <c:pt idx="555">
                        <c:v>112.008386230469</c:v>
                      </c:pt>
                      <c:pt idx="556">
                        <c:v>112.20078125000001</c:v>
                      </c:pt>
                      <c:pt idx="557">
                        <c:v>112.396936035156</c:v>
                      </c:pt>
                      <c:pt idx="558">
                        <c:v>112.60189819335901</c:v>
                      </c:pt>
                      <c:pt idx="559">
                        <c:v>112.79680175781201</c:v>
                      </c:pt>
                      <c:pt idx="560">
                        <c:v>113.003015136719</c:v>
                      </c:pt>
                      <c:pt idx="561">
                        <c:v>113.20905151367199</c:v>
                      </c:pt>
                      <c:pt idx="562">
                        <c:v>113.40144042968799</c:v>
                      </c:pt>
                      <c:pt idx="563">
                        <c:v>113.60281372070301</c:v>
                      </c:pt>
                      <c:pt idx="564">
                        <c:v>113.80023193359401</c:v>
                      </c:pt>
                      <c:pt idx="565">
                        <c:v>114.00142211914098</c:v>
                      </c:pt>
                      <c:pt idx="566">
                        <c:v>114.198840332031</c:v>
                      </c:pt>
                      <c:pt idx="567">
                        <c:v>114.39500122070301</c:v>
                      </c:pt>
                      <c:pt idx="568">
                        <c:v>114.599963378906</c:v>
                      </c:pt>
                      <c:pt idx="569">
                        <c:v>114.79486694335901</c:v>
                      </c:pt>
                      <c:pt idx="570">
                        <c:v>114.993542480469</c:v>
                      </c:pt>
                      <c:pt idx="571">
                        <c:v>115.20227661132802</c:v>
                      </c:pt>
                      <c:pt idx="572">
                        <c:v>115.40094604492199</c:v>
                      </c:pt>
                      <c:pt idx="573">
                        <c:v>115.59584960937499</c:v>
                      </c:pt>
                      <c:pt idx="574">
                        <c:v>115.800817871094</c:v>
                      </c:pt>
                      <c:pt idx="575">
                        <c:v>116.00703735351598</c:v>
                      </c:pt>
                      <c:pt idx="576">
                        <c:v>116.20822753906199</c:v>
                      </c:pt>
                      <c:pt idx="577">
                        <c:v>116.40690307617199</c:v>
                      </c:pt>
                      <c:pt idx="578">
                        <c:v>116.59425659179699</c:v>
                      </c:pt>
                      <c:pt idx="579">
                        <c:v>116.791674804688</c:v>
                      </c:pt>
                      <c:pt idx="580">
                        <c:v>116.99896240234401</c:v>
                      </c:pt>
                      <c:pt idx="581">
                        <c:v>117.20140991210901</c:v>
                      </c:pt>
                      <c:pt idx="582">
                        <c:v>117.39901733398401</c:v>
                      </c:pt>
                      <c:pt idx="583">
                        <c:v>117.598950195312</c:v>
                      </c:pt>
                      <c:pt idx="584">
                        <c:v>117.80642700195301</c:v>
                      </c:pt>
                      <c:pt idx="585">
                        <c:v>118.00635986328101</c:v>
                      </c:pt>
                      <c:pt idx="586">
                        <c:v>118.20126342773401</c:v>
                      </c:pt>
                      <c:pt idx="587">
                        <c:v>118.39741821289098</c:v>
                      </c:pt>
                      <c:pt idx="588">
                        <c:v>118.592321777344</c:v>
                      </c:pt>
                      <c:pt idx="589">
                        <c:v>118.79979858398401</c:v>
                      </c:pt>
                      <c:pt idx="590">
                        <c:v>118.99954223632801</c:v>
                      </c:pt>
                      <c:pt idx="591">
                        <c:v>119.193188476562</c:v>
                      </c:pt>
                      <c:pt idx="592">
                        <c:v>119.39456176757801</c:v>
                      </c:pt>
                      <c:pt idx="593">
                        <c:v>119.59197998046901</c:v>
                      </c:pt>
                      <c:pt idx="594">
                        <c:v>119.79694213867199</c:v>
                      </c:pt>
                      <c:pt idx="595">
                        <c:v>119.99436035156199</c:v>
                      </c:pt>
                      <c:pt idx="596">
                        <c:v>120.19052124023401</c:v>
                      </c:pt>
                      <c:pt idx="597">
                        <c:v>120.39296874999999</c:v>
                      </c:pt>
                      <c:pt idx="598">
                        <c:v>120.59290161132802</c:v>
                      </c:pt>
                      <c:pt idx="599">
                        <c:v>120.79157714843799</c:v>
                      </c:pt>
                      <c:pt idx="600">
                        <c:v>120.99653930664098</c:v>
                      </c:pt>
                      <c:pt idx="601">
                        <c:v>121.197729492188</c:v>
                      </c:pt>
                      <c:pt idx="602">
                        <c:v>121.39389038085901</c:v>
                      </c:pt>
                      <c:pt idx="603">
                        <c:v>121.592565917969</c:v>
                      </c:pt>
                      <c:pt idx="604">
                        <c:v>121.79249877929699</c:v>
                      </c:pt>
                      <c:pt idx="605">
                        <c:v>121.98740234375001</c:v>
                      </c:pt>
                      <c:pt idx="606">
                        <c:v>122.20493774414099</c:v>
                      </c:pt>
                      <c:pt idx="607">
                        <c:v>122.421215820312</c:v>
                      </c:pt>
                      <c:pt idx="608">
                        <c:v>122.60480346679699</c:v>
                      </c:pt>
                      <c:pt idx="609">
                        <c:v>122.79844360351599</c:v>
                      </c:pt>
                      <c:pt idx="610">
                        <c:v>123.0021484375</c:v>
                      </c:pt>
                      <c:pt idx="611">
                        <c:v>123.20082397460901</c:v>
                      </c:pt>
                      <c:pt idx="612">
                        <c:v>123.39069824218799</c:v>
                      </c:pt>
                      <c:pt idx="613">
                        <c:v>123.58811645507801</c:v>
                      </c:pt>
                      <c:pt idx="614">
                        <c:v>123.79307250976599</c:v>
                      </c:pt>
                      <c:pt idx="615">
                        <c:v>123.99049072265601</c:v>
                      </c:pt>
                      <c:pt idx="616">
                        <c:v>124.18916625976598</c:v>
                      </c:pt>
                      <c:pt idx="617">
                        <c:v>124.386584472656</c:v>
                      </c:pt>
                      <c:pt idx="618">
                        <c:v>124.58903198242199</c:v>
                      </c:pt>
                      <c:pt idx="619">
                        <c:v>124.787512207031</c:v>
                      </c:pt>
                      <c:pt idx="620">
                        <c:v>124.98241577148401</c:v>
                      </c:pt>
                      <c:pt idx="621">
                        <c:v>125.188830566406</c:v>
                      </c:pt>
                      <c:pt idx="622">
                        <c:v>125.39379272460901</c:v>
                      </c:pt>
                      <c:pt idx="623">
                        <c:v>125.597497558594</c:v>
                      </c:pt>
                      <c:pt idx="624">
                        <c:v>125.80497436523402</c:v>
                      </c:pt>
                      <c:pt idx="625">
                        <c:v>125.998425292969</c:v>
                      </c:pt>
                      <c:pt idx="626">
                        <c:v>126.18829956054699</c:v>
                      </c:pt>
                      <c:pt idx="627">
                        <c:v>126.38842163085901</c:v>
                      </c:pt>
                      <c:pt idx="628">
                        <c:v>126.590869140625</c:v>
                      </c:pt>
                      <c:pt idx="629">
                        <c:v>126.78684082031199</c:v>
                      </c:pt>
                      <c:pt idx="630">
                        <c:v>126.97922973632801</c:v>
                      </c:pt>
                      <c:pt idx="631">
                        <c:v>127.19192504882801</c:v>
                      </c:pt>
                      <c:pt idx="632">
                        <c:v>127.39814453125</c:v>
                      </c:pt>
                      <c:pt idx="633">
                        <c:v>127.58801879882802</c:v>
                      </c:pt>
                      <c:pt idx="634">
                        <c:v>127.783984375</c:v>
                      </c:pt>
                      <c:pt idx="635">
                        <c:v>127.99020385742199</c:v>
                      </c:pt>
                      <c:pt idx="636">
                        <c:v>128.19158325195301</c:v>
                      </c:pt>
                      <c:pt idx="637">
                        <c:v>128.38774414062499</c:v>
                      </c:pt>
                      <c:pt idx="638">
                        <c:v>128.58894042968799</c:v>
                      </c:pt>
                      <c:pt idx="639">
                        <c:v>128.78887329101599</c:v>
                      </c:pt>
                      <c:pt idx="640">
                        <c:v>128.987542724609</c:v>
                      </c:pt>
                      <c:pt idx="641">
                        <c:v>129.18999023437499</c:v>
                      </c:pt>
                      <c:pt idx="642">
                        <c:v>129.388665771484</c:v>
                      </c:pt>
                      <c:pt idx="643">
                        <c:v>129.581048583984</c:v>
                      </c:pt>
                      <c:pt idx="644">
                        <c:v>129.784753417969</c:v>
                      </c:pt>
                      <c:pt idx="645">
                        <c:v>129.990972900391</c:v>
                      </c:pt>
                      <c:pt idx="646">
                        <c:v>130.19090576171899</c:v>
                      </c:pt>
                      <c:pt idx="647">
                        <c:v>130.39586791992198</c:v>
                      </c:pt>
                      <c:pt idx="648">
                        <c:v>130.59454345703099</c:v>
                      </c:pt>
                      <c:pt idx="649">
                        <c:v>130.78316040039098</c:v>
                      </c:pt>
                      <c:pt idx="650">
                        <c:v>130.98434448242199</c:v>
                      </c:pt>
                      <c:pt idx="651">
                        <c:v>131.18553466796899</c:v>
                      </c:pt>
                      <c:pt idx="652">
                        <c:v>131.38673095703101</c:v>
                      </c:pt>
                      <c:pt idx="653">
                        <c:v>131.58917846679699</c:v>
                      </c:pt>
                      <c:pt idx="654">
                        <c:v>131.78659667968799</c:v>
                      </c:pt>
                      <c:pt idx="655">
                        <c:v>131.99281616210902</c:v>
                      </c:pt>
                      <c:pt idx="656">
                        <c:v>132.191491699219</c:v>
                      </c:pt>
                      <c:pt idx="657">
                        <c:v>132.386395263672</c:v>
                      </c:pt>
                      <c:pt idx="658">
                        <c:v>132.58758544921901</c:v>
                      </c:pt>
                      <c:pt idx="659">
                        <c:v>132.78877563476598</c:v>
                      </c:pt>
                      <c:pt idx="660">
                        <c:v>132.98493041992199</c:v>
                      </c:pt>
                      <c:pt idx="661">
                        <c:v>133.17857666015601</c:v>
                      </c:pt>
                      <c:pt idx="662">
                        <c:v>133.392340087891</c:v>
                      </c:pt>
                      <c:pt idx="663">
                        <c:v>133.59729614257802</c:v>
                      </c:pt>
                      <c:pt idx="664">
                        <c:v>133.782141113281</c:v>
                      </c:pt>
                      <c:pt idx="665">
                        <c:v>133.98458862304699</c:v>
                      </c:pt>
                      <c:pt idx="666">
                        <c:v>134.18452148437501</c:v>
                      </c:pt>
                      <c:pt idx="667">
                        <c:v>134.37942504882801</c:v>
                      </c:pt>
                      <c:pt idx="668">
                        <c:v>134.58438110351599</c:v>
                      </c:pt>
                      <c:pt idx="669">
                        <c:v>134.7880859375</c:v>
                      </c:pt>
                      <c:pt idx="670">
                        <c:v>134.98048095703101</c:v>
                      </c:pt>
                      <c:pt idx="671">
                        <c:v>135.17412719726599</c:v>
                      </c:pt>
                      <c:pt idx="672">
                        <c:v>135.38034667968799</c:v>
                      </c:pt>
                      <c:pt idx="673">
                        <c:v>135.592852783203</c:v>
                      </c:pt>
                      <c:pt idx="674">
                        <c:v>135.78900756835901</c:v>
                      </c:pt>
                      <c:pt idx="675">
                        <c:v>135.98265380859399</c:v>
                      </c:pt>
                      <c:pt idx="676">
                        <c:v>136.186364746094</c:v>
                      </c:pt>
                      <c:pt idx="677">
                        <c:v>136.38504028320301</c:v>
                      </c:pt>
                      <c:pt idx="678">
                        <c:v>136.59251098632802</c:v>
                      </c:pt>
                      <c:pt idx="679">
                        <c:v>136.78741455078099</c:v>
                      </c:pt>
                      <c:pt idx="680">
                        <c:v>136.977288818359</c:v>
                      </c:pt>
                      <c:pt idx="681">
                        <c:v>137.17847900390601</c:v>
                      </c:pt>
                      <c:pt idx="682">
                        <c:v>137.38092651367199</c:v>
                      </c:pt>
                      <c:pt idx="683">
                        <c:v>137.58085327148402</c:v>
                      </c:pt>
                      <c:pt idx="684">
                        <c:v>137.78185424804698</c:v>
                      </c:pt>
                      <c:pt idx="685">
                        <c:v>137.98556518554699</c:v>
                      </c:pt>
                      <c:pt idx="686">
                        <c:v>138.180657958984</c:v>
                      </c:pt>
                      <c:pt idx="687">
                        <c:v>138.37556152343799</c:v>
                      </c:pt>
                      <c:pt idx="688">
                        <c:v>138.58052368164098</c:v>
                      </c:pt>
                      <c:pt idx="689">
                        <c:v>138.79051513671899</c:v>
                      </c:pt>
                      <c:pt idx="690">
                        <c:v>138.99799194335901</c:v>
                      </c:pt>
                      <c:pt idx="691">
                        <c:v>139.18911743164099</c:v>
                      </c:pt>
                      <c:pt idx="692">
                        <c:v>139.37628173828099</c:v>
                      </c:pt>
                      <c:pt idx="693">
                        <c:v>139.58375854492198</c:v>
                      </c:pt>
                      <c:pt idx="694">
                        <c:v>139.78388061523401</c:v>
                      </c:pt>
                      <c:pt idx="695">
                        <c:v>139.97375488281199</c:v>
                      </c:pt>
                      <c:pt idx="696">
                        <c:v>140.17117919921901</c:v>
                      </c:pt>
                      <c:pt idx="697">
                        <c:v>140.37111206054698</c:v>
                      </c:pt>
                      <c:pt idx="698">
                        <c:v>140.571038818359</c:v>
                      </c:pt>
                      <c:pt idx="699">
                        <c:v>140.774743652344</c:v>
                      </c:pt>
                      <c:pt idx="700">
                        <c:v>140.980963134766</c:v>
                      </c:pt>
                      <c:pt idx="701">
                        <c:v>141.18089599609399</c:v>
                      </c:pt>
                      <c:pt idx="702">
                        <c:v>141.37831420898402</c:v>
                      </c:pt>
                      <c:pt idx="703">
                        <c:v>141.58453369140599</c:v>
                      </c:pt>
                      <c:pt idx="704">
                        <c:v>141.78823852539099</c:v>
                      </c:pt>
                      <c:pt idx="705">
                        <c:v>141.98062133789099</c:v>
                      </c:pt>
                      <c:pt idx="706">
                        <c:v>142.17803955078099</c:v>
                      </c:pt>
                      <c:pt idx="707">
                        <c:v>142.37652587890599</c:v>
                      </c:pt>
                      <c:pt idx="708">
                        <c:v>142.57645874023402</c:v>
                      </c:pt>
                      <c:pt idx="709">
                        <c:v>142.77910156249999</c:v>
                      </c:pt>
                      <c:pt idx="710">
                        <c:v>142.977777099609</c:v>
                      </c:pt>
                      <c:pt idx="711">
                        <c:v>143.178961181641</c:v>
                      </c:pt>
                      <c:pt idx="712">
                        <c:v>143.38014526367198</c:v>
                      </c:pt>
                      <c:pt idx="713">
                        <c:v>143.57504882812501</c:v>
                      </c:pt>
                      <c:pt idx="714">
                        <c:v>143.77121582031199</c:v>
                      </c:pt>
                      <c:pt idx="715">
                        <c:v>143.97869262695301</c:v>
                      </c:pt>
                      <c:pt idx="716">
                        <c:v>144.189935302734</c:v>
                      </c:pt>
                      <c:pt idx="717">
                        <c:v>144.37961425781299</c:v>
                      </c:pt>
                      <c:pt idx="718">
                        <c:v>144.573071289062</c:v>
                      </c:pt>
                      <c:pt idx="719">
                        <c:v>144.77445678710902</c:v>
                      </c:pt>
                      <c:pt idx="720">
                        <c:v>144.96954956054699</c:v>
                      </c:pt>
                      <c:pt idx="721">
                        <c:v>145.18708496093799</c:v>
                      </c:pt>
                      <c:pt idx="722">
                        <c:v>145.38808593749999</c:v>
                      </c:pt>
                      <c:pt idx="723">
                        <c:v>145.57166748046899</c:v>
                      </c:pt>
                      <c:pt idx="724">
                        <c:v>145.77430419921899</c:v>
                      </c:pt>
                      <c:pt idx="725">
                        <c:v>145.97927246093801</c:v>
                      </c:pt>
                      <c:pt idx="726">
                        <c:v>146.17669067382801</c:v>
                      </c:pt>
                      <c:pt idx="727">
                        <c:v>146.38038940429698</c:v>
                      </c:pt>
                      <c:pt idx="728">
                        <c:v>146.57780761718701</c:v>
                      </c:pt>
                      <c:pt idx="729">
                        <c:v>146.77648315429698</c:v>
                      </c:pt>
                      <c:pt idx="730">
                        <c:v>146.97767333984399</c:v>
                      </c:pt>
                      <c:pt idx="731">
                        <c:v>147.17257690429699</c:v>
                      </c:pt>
                      <c:pt idx="732">
                        <c:v>147.37250976562501</c:v>
                      </c:pt>
                      <c:pt idx="733">
                        <c:v>147.57369995117199</c:v>
                      </c:pt>
                      <c:pt idx="734">
                        <c:v>147.77489013671899</c:v>
                      </c:pt>
                      <c:pt idx="735">
                        <c:v>147.97230834960902</c:v>
                      </c:pt>
                      <c:pt idx="736">
                        <c:v>148.17223510742198</c:v>
                      </c:pt>
                      <c:pt idx="737">
                        <c:v>148.37593994140599</c:v>
                      </c:pt>
                      <c:pt idx="738">
                        <c:v>148.57587890625001</c:v>
                      </c:pt>
                      <c:pt idx="739">
                        <c:v>148.77329711914098</c:v>
                      </c:pt>
                      <c:pt idx="740">
                        <c:v>148.97699584960901</c:v>
                      </c:pt>
                      <c:pt idx="741">
                        <c:v>149.17440795898401</c:v>
                      </c:pt>
                      <c:pt idx="742">
                        <c:v>149.366613769531</c:v>
                      </c:pt>
                      <c:pt idx="743">
                        <c:v>149.567620849609</c:v>
                      </c:pt>
                      <c:pt idx="744">
                        <c:v>149.77006225585902</c:v>
                      </c:pt>
                      <c:pt idx="745">
                        <c:v>149.97288818359399</c:v>
                      </c:pt>
                      <c:pt idx="746">
                        <c:v>150.17785034179698</c:v>
                      </c:pt>
                      <c:pt idx="747">
                        <c:v>150.37740478515599</c:v>
                      </c:pt>
                      <c:pt idx="748">
                        <c:v>150.58111572265599</c:v>
                      </c:pt>
                      <c:pt idx="749">
                        <c:v>150.782299804687</c:v>
                      </c:pt>
                      <c:pt idx="750">
                        <c:v>150.972174072266</c:v>
                      </c:pt>
                      <c:pt idx="751">
                        <c:v>151.17084960937501</c:v>
                      </c:pt>
                      <c:pt idx="752">
                        <c:v>151.36737670898401</c:v>
                      </c:pt>
                      <c:pt idx="753">
                        <c:v>151.562658691406</c:v>
                      </c:pt>
                      <c:pt idx="754">
                        <c:v>151.77227783203099</c:v>
                      </c:pt>
                      <c:pt idx="755">
                        <c:v>151.97849731445302</c:v>
                      </c:pt>
                      <c:pt idx="756">
                        <c:v>152.17503662109399</c:v>
                      </c:pt>
                      <c:pt idx="757">
                        <c:v>152.374591064453</c:v>
                      </c:pt>
                      <c:pt idx="758">
                        <c:v>152.57288818359399</c:v>
                      </c:pt>
                      <c:pt idx="759">
                        <c:v>152.77030639648402</c:v>
                      </c:pt>
                      <c:pt idx="760">
                        <c:v>152.963952636719</c:v>
                      </c:pt>
                      <c:pt idx="761">
                        <c:v>153.16640624999999</c:v>
                      </c:pt>
                      <c:pt idx="762">
                        <c:v>153.37677612304699</c:v>
                      </c:pt>
                      <c:pt idx="763">
                        <c:v>153.56915893554699</c:v>
                      </c:pt>
                      <c:pt idx="764">
                        <c:v>153.76242675781299</c:v>
                      </c:pt>
                      <c:pt idx="765">
                        <c:v>153.963616943359</c:v>
                      </c:pt>
                      <c:pt idx="766">
                        <c:v>154.17360229492198</c:v>
                      </c:pt>
                      <c:pt idx="767">
                        <c:v>154.376049804687</c:v>
                      </c:pt>
                      <c:pt idx="768">
                        <c:v>154.57221069335901</c:v>
                      </c:pt>
                      <c:pt idx="769">
                        <c:v>154.77126464843801</c:v>
                      </c:pt>
                      <c:pt idx="770">
                        <c:v>154.96780395507801</c:v>
                      </c:pt>
                      <c:pt idx="771">
                        <c:v>155.16986694335901</c:v>
                      </c:pt>
                      <c:pt idx="772">
                        <c:v>155.36854248046899</c:v>
                      </c:pt>
                      <c:pt idx="773">
                        <c:v>155.56218872070301</c:v>
                      </c:pt>
                      <c:pt idx="774">
                        <c:v>155.766772460938</c:v>
                      </c:pt>
                      <c:pt idx="775">
                        <c:v>155.97084960937499</c:v>
                      </c:pt>
                      <c:pt idx="776">
                        <c:v>156.162359619141</c:v>
                      </c:pt>
                      <c:pt idx="777">
                        <c:v>156.35940551757801</c:v>
                      </c:pt>
                      <c:pt idx="778">
                        <c:v>156.56687622070302</c:v>
                      </c:pt>
                      <c:pt idx="779">
                        <c:v>156.77309570312499</c:v>
                      </c:pt>
                      <c:pt idx="780">
                        <c:v>156.96888427734399</c:v>
                      </c:pt>
                      <c:pt idx="781">
                        <c:v>157.15913085937501</c:v>
                      </c:pt>
                      <c:pt idx="782">
                        <c:v>157.36032104492199</c:v>
                      </c:pt>
                      <c:pt idx="783">
                        <c:v>157.56654052734399</c:v>
                      </c:pt>
                      <c:pt idx="784">
                        <c:v>157.76433105468701</c:v>
                      </c:pt>
                      <c:pt idx="785">
                        <c:v>157.96640014648401</c:v>
                      </c:pt>
                      <c:pt idx="786">
                        <c:v>158.17009887695301</c:v>
                      </c:pt>
                      <c:pt idx="787">
                        <c:v>158.37506103515599</c:v>
                      </c:pt>
                      <c:pt idx="788">
                        <c:v>158.57337036132802</c:v>
                      </c:pt>
                      <c:pt idx="789">
                        <c:v>158.76865234375001</c:v>
                      </c:pt>
                      <c:pt idx="790">
                        <c:v>158.96480712890599</c:v>
                      </c:pt>
                      <c:pt idx="791">
                        <c:v>159.16222534179698</c:v>
                      </c:pt>
                      <c:pt idx="792">
                        <c:v>159.36467285156201</c:v>
                      </c:pt>
                      <c:pt idx="793">
                        <c:v>159.56297607421899</c:v>
                      </c:pt>
                      <c:pt idx="794">
                        <c:v>159.76542358398402</c:v>
                      </c:pt>
                      <c:pt idx="795">
                        <c:v>159.96660766601599</c:v>
                      </c:pt>
                      <c:pt idx="796">
                        <c:v>160.167797851562</c:v>
                      </c:pt>
                      <c:pt idx="797">
                        <c:v>160.36396484375001</c:v>
                      </c:pt>
                      <c:pt idx="798">
                        <c:v>160.55886840820301</c:v>
                      </c:pt>
                      <c:pt idx="799">
                        <c:v>160.75665893554699</c:v>
                      </c:pt>
                      <c:pt idx="800">
                        <c:v>160.96665039062501</c:v>
                      </c:pt>
                      <c:pt idx="801">
                        <c:v>161.175378417969</c:v>
                      </c:pt>
                      <c:pt idx="802">
                        <c:v>161.36813964843799</c:v>
                      </c:pt>
                      <c:pt idx="803">
                        <c:v>161.57022094726599</c:v>
                      </c:pt>
                      <c:pt idx="804">
                        <c:v>161.76600952148402</c:v>
                      </c:pt>
                      <c:pt idx="805">
                        <c:v>161.96341552734401</c:v>
                      </c:pt>
                      <c:pt idx="806">
                        <c:v>162.16334838867198</c:v>
                      </c:pt>
                      <c:pt idx="807">
                        <c:v>162.35737304687501</c:v>
                      </c:pt>
                      <c:pt idx="808">
                        <c:v>162.559814453125</c:v>
                      </c:pt>
                      <c:pt idx="809">
                        <c:v>162.76063232421899</c:v>
                      </c:pt>
                      <c:pt idx="810">
                        <c:v>162.959307861328</c:v>
                      </c:pt>
                      <c:pt idx="811">
                        <c:v>163.15923461914099</c:v>
                      </c:pt>
                      <c:pt idx="812">
                        <c:v>163.36331176757801</c:v>
                      </c:pt>
                      <c:pt idx="813">
                        <c:v>163.57205200195301</c:v>
                      </c:pt>
                      <c:pt idx="814">
                        <c:v>163.76909790039099</c:v>
                      </c:pt>
                      <c:pt idx="815">
                        <c:v>163.96399536132802</c:v>
                      </c:pt>
                      <c:pt idx="816">
                        <c:v>164.171472167969</c:v>
                      </c:pt>
                      <c:pt idx="817">
                        <c:v>164.373040771484</c:v>
                      </c:pt>
                      <c:pt idx="818">
                        <c:v>164.56040039062501</c:v>
                      </c:pt>
                      <c:pt idx="819">
                        <c:v>164.75744018554698</c:v>
                      </c:pt>
                      <c:pt idx="820">
                        <c:v>164.96276855468699</c:v>
                      </c:pt>
                      <c:pt idx="821">
                        <c:v>165.16270751953101</c:v>
                      </c:pt>
                      <c:pt idx="822">
                        <c:v>165.36390380859399</c:v>
                      </c:pt>
                      <c:pt idx="823">
                        <c:v>165.56671752929699</c:v>
                      </c:pt>
                      <c:pt idx="824">
                        <c:v>165.76915893554698</c:v>
                      </c:pt>
                      <c:pt idx="825">
                        <c:v>165.96871337890599</c:v>
                      </c:pt>
                      <c:pt idx="826">
                        <c:v>166.17367553710901</c:v>
                      </c:pt>
                      <c:pt idx="827">
                        <c:v>166.373620605469</c:v>
                      </c:pt>
                      <c:pt idx="828">
                        <c:v>166.56475219726599</c:v>
                      </c:pt>
                      <c:pt idx="829">
                        <c:v>166.76127929687499</c:v>
                      </c:pt>
                      <c:pt idx="830">
                        <c:v>166.95706787109401</c:v>
                      </c:pt>
                      <c:pt idx="831">
                        <c:v>167.15826416015599</c:v>
                      </c:pt>
                      <c:pt idx="832">
                        <c:v>167.36737060546901</c:v>
                      </c:pt>
                      <c:pt idx="833">
                        <c:v>167.565667724609</c:v>
                      </c:pt>
                      <c:pt idx="834">
                        <c:v>167.76523437500001</c:v>
                      </c:pt>
                      <c:pt idx="835">
                        <c:v>167.96138916015599</c:v>
                      </c:pt>
                      <c:pt idx="836">
                        <c:v>168.156658935547</c:v>
                      </c:pt>
                      <c:pt idx="837">
                        <c:v>168.367028808594</c:v>
                      </c:pt>
                      <c:pt idx="838">
                        <c:v>168.57199096679699</c:v>
                      </c:pt>
                      <c:pt idx="839">
                        <c:v>168.76060180664098</c:v>
                      </c:pt>
                      <c:pt idx="840">
                        <c:v>168.95010375976599</c:v>
                      </c:pt>
                      <c:pt idx="841">
                        <c:v>169.15469360351599</c:v>
                      </c:pt>
                      <c:pt idx="842">
                        <c:v>169.35751342773401</c:v>
                      </c:pt>
                      <c:pt idx="843">
                        <c:v>169.56284790039098</c:v>
                      </c:pt>
                      <c:pt idx="844">
                        <c:v>169.76906127929698</c:v>
                      </c:pt>
                      <c:pt idx="845">
                        <c:v>169.96234130859401</c:v>
                      </c:pt>
                      <c:pt idx="846">
                        <c:v>170.15221557617198</c:v>
                      </c:pt>
                      <c:pt idx="847">
                        <c:v>170.35126342773401</c:v>
                      </c:pt>
                      <c:pt idx="848">
                        <c:v>170.55585327148401</c:v>
                      </c:pt>
                      <c:pt idx="849">
                        <c:v>170.75288696289098</c:v>
                      </c:pt>
                      <c:pt idx="850">
                        <c:v>170.95030517578101</c:v>
                      </c:pt>
                      <c:pt idx="851">
                        <c:v>171.15150146484399</c:v>
                      </c:pt>
                      <c:pt idx="852">
                        <c:v>171.350177001953</c:v>
                      </c:pt>
                      <c:pt idx="853">
                        <c:v>171.556396484375</c:v>
                      </c:pt>
                      <c:pt idx="854">
                        <c:v>171.75632934570302</c:v>
                      </c:pt>
                      <c:pt idx="855">
                        <c:v>171.95249023437501</c:v>
                      </c:pt>
                      <c:pt idx="856">
                        <c:v>172.16033935546901</c:v>
                      </c:pt>
                      <c:pt idx="857">
                        <c:v>172.35649414062499</c:v>
                      </c:pt>
                      <c:pt idx="858">
                        <c:v>172.55642089843801</c:v>
                      </c:pt>
                      <c:pt idx="859">
                        <c:v>172.758874511719</c:v>
                      </c:pt>
                      <c:pt idx="860">
                        <c:v>172.95378417968701</c:v>
                      </c:pt>
                      <c:pt idx="861">
                        <c:v>173.15245361328101</c:v>
                      </c:pt>
                      <c:pt idx="862">
                        <c:v>173.35363769531301</c:v>
                      </c:pt>
                      <c:pt idx="863">
                        <c:v>173.55860595703101</c:v>
                      </c:pt>
                      <c:pt idx="864">
                        <c:v>173.75728149414098</c:v>
                      </c:pt>
                      <c:pt idx="865">
                        <c:v>173.95217895507801</c:v>
                      </c:pt>
                      <c:pt idx="866">
                        <c:v>174.15463256835901</c:v>
                      </c:pt>
                      <c:pt idx="867">
                        <c:v>174.35493774414098</c:v>
                      </c:pt>
                      <c:pt idx="868">
                        <c:v>174.55449218749999</c:v>
                      </c:pt>
                      <c:pt idx="869">
                        <c:v>174.75568237304699</c:v>
                      </c:pt>
                      <c:pt idx="870">
                        <c:v>174.95184936523401</c:v>
                      </c:pt>
                      <c:pt idx="871">
                        <c:v>175.15391845703101</c:v>
                      </c:pt>
                      <c:pt idx="872">
                        <c:v>175.360510253906</c:v>
                      </c:pt>
                      <c:pt idx="873">
                        <c:v>175.55416259765599</c:v>
                      </c:pt>
                      <c:pt idx="874">
                        <c:v>175.75283813476599</c:v>
                      </c:pt>
                      <c:pt idx="875">
                        <c:v>175.959057617187</c:v>
                      </c:pt>
                      <c:pt idx="876">
                        <c:v>176.15647583007802</c:v>
                      </c:pt>
                      <c:pt idx="877">
                        <c:v>176.35803833007802</c:v>
                      </c:pt>
                      <c:pt idx="878">
                        <c:v>176.55796508789098</c:v>
                      </c:pt>
                      <c:pt idx="879">
                        <c:v>176.75249633789099</c:v>
                      </c:pt>
                      <c:pt idx="880">
                        <c:v>176.95205688476599</c:v>
                      </c:pt>
                      <c:pt idx="881">
                        <c:v>177.153240966797</c:v>
                      </c:pt>
                      <c:pt idx="882">
                        <c:v>177.349774169922</c:v>
                      </c:pt>
                      <c:pt idx="883">
                        <c:v>177.55007934570301</c:v>
                      </c:pt>
                      <c:pt idx="884">
                        <c:v>177.755041503906</c:v>
                      </c:pt>
                      <c:pt idx="885">
                        <c:v>177.95623168945301</c:v>
                      </c:pt>
                      <c:pt idx="886">
                        <c:v>178.15327148437501</c:v>
                      </c:pt>
                      <c:pt idx="887">
                        <c:v>178.35446166992199</c:v>
                      </c:pt>
                      <c:pt idx="888">
                        <c:v>178.54936523437499</c:v>
                      </c:pt>
                      <c:pt idx="889">
                        <c:v>178.756842041016</c:v>
                      </c:pt>
                      <c:pt idx="890">
                        <c:v>178.955889892578</c:v>
                      </c:pt>
                      <c:pt idx="891">
                        <c:v>179.14539184570302</c:v>
                      </c:pt>
                      <c:pt idx="892">
                        <c:v>179.34620971679698</c:v>
                      </c:pt>
                      <c:pt idx="893">
                        <c:v>179.54651489257802</c:v>
                      </c:pt>
                      <c:pt idx="894">
                        <c:v>179.75562744140601</c:v>
                      </c:pt>
                      <c:pt idx="895">
                        <c:v>179.95807495117199</c:v>
                      </c:pt>
                      <c:pt idx="896">
                        <c:v>180.15800170898402</c:v>
                      </c:pt>
                      <c:pt idx="897">
                        <c:v>180.35667724609399</c:v>
                      </c:pt>
                      <c:pt idx="898">
                        <c:v>180.560388183594</c:v>
                      </c:pt>
                      <c:pt idx="899">
                        <c:v>180.76119995117199</c:v>
                      </c:pt>
                      <c:pt idx="900">
                        <c:v>180.95697631835901</c:v>
                      </c:pt>
                      <c:pt idx="901">
                        <c:v>181.15565185546899</c:v>
                      </c:pt>
                      <c:pt idx="902">
                        <c:v>181.35307006835902</c:v>
                      </c:pt>
                      <c:pt idx="903">
                        <c:v>181.54708862304699</c:v>
                      </c:pt>
                      <c:pt idx="904">
                        <c:v>181.74362792968699</c:v>
                      </c:pt>
                      <c:pt idx="905">
                        <c:v>181.95073852539099</c:v>
                      </c:pt>
                      <c:pt idx="906">
                        <c:v>182.15067138671901</c:v>
                      </c:pt>
                      <c:pt idx="907">
                        <c:v>182.34556884765601</c:v>
                      </c:pt>
                      <c:pt idx="908">
                        <c:v>182.545495605469</c:v>
                      </c:pt>
                      <c:pt idx="909">
                        <c:v>182.75208740234399</c:v>
                      </c:pt>
                      <c:pt idx="910">
                        <c:v>182.950762939453</c:v>
                      </c:pt>
                      <c:pt idx="911">
                        <c:v>183.154467773438</c:v>
                      </c:pt>
                      <c:pt idx="912">
                        <c:v>183.36068725585901</c:v>
                      </c:pt>
                      <c:pt idx="913">
                        <c:v>183.55433349609399</c:v>
                      </c:pt>
                      <c:pt idx="914">
                        <c:v>183.75012207031301</c:v>
                      </c:pt>
                      <c:pt idx="915">
                        <c:v>183.955084228516</c:v>
                      </c:pt>
                      <c:pt idx="916">
                        <c:v>184.15538940429698</c:v>
                      </c:pt>
                      <c:pt idx="917">
                        <c:v>184.34363403320302</c:v>
                      </c:pt>
                      <c:pt idx="918">
                        <c:v>184.54318847656199</c:v>
                      </c:pt>
                      <c:pt idx="919">
                        <c:v>184.74562988281301</c:v>
                      </c:pt>
                      <c:pt idx="920">
                        <c:v>184.94556884765601</c:v>
                      </c:pt>
                      <c:pt idx="921">
                        <c:v>185.149652099609</c:v>
                      </c:pt>
                      <c:pt idx="922">
                        <c:v>185.35838623046899</c:v>
                      </c:pt>
                      <c:pt idx="923">
                        <c:v>185.5595703125</c:v>
                      </c:pt>
                      <c:pt idx="924">
                        <c:v>185.75573120117198</c:v>
                      </c:pt>
                      <c:pt idx="925">
                        <c:v>185.95189208984399</c:v>
                      </c:pt>
                      <c:pt idx="926">
                        <c:v>186.141760253906</c:v>
                      </c:pt>
                      <c:pt idx="927">
                        <c:v>186.34006347656199</c:v>
                      </c:pt>
                      <c:pt idx="928">
                        <c:v>186.552569580078</c:v>
                      </c:pt>
                      <c:pt idx="929">
                        <c:v>186.75412597656199</c:v>
                      </c:pt>
                      <c:pt idx="930">
                        <c:v>186.94186401367199</c:v>
                      </c:pt>
                      <c:pt idx="931">
                        <c:v>187.143060302734</c:v>
                      </c:pt>
                      <c:pt idx="932">
                        <c:v>187.34387207031301</c:v>
                      </c:pt>
                      <c:pt idx="933">
                        <c:v>187.55009155273402</c:v>
                      </c:pt>
                      <c:pt idx="934">
                        <c:v>187.75291748046899</c:v>
                      </c:pt>
                      <c:pt idx="935">
                        <c:v>187.94870605468699</c:v>
                      </c:pt>
                      <c:pt idx="936">
                        <c:v>188.15076904296899</c:v>
                      </c:pt>
                      <c:pt idx="937">
                        <c:v>188.35233154296901</c:v>
                      </c:pt>
                      <c:pt idx="938">
                        <c:v>188.545983886719</c:v>
                      </c:pt>
                      <c:pt idx="939">
                        <c:v>188.73459472656199</c:v>
                      </c:pt>
                      <c:pt idx="940">
                        <c:v>188.933270263672</c:v>
                      </c:pt>
                      <c:pt idx="941">
                        <c:v>189.13571777343799</c:v>
                      </c:pt>
                      <c:pt idx="942">
                        <c:v>189.34608154296899</c:v>
                      </c:pt>
                      <c:pt idx="943">
                        <c:v>189.554437255859</c:v>
                      </c:pt>
                      <c:pt idx="944">
                        <c:v>189.75022583007802</c:v>
                      </c:pt>
                      <c:pt idx="945">
                        <c:v>189.94513549804699</c:v>
                      </c:pt>
                      <c:pt idx="946">
                        <c:v>190.14255371093799</c:v>
                      </c:pt>
                      <c:pt idx="947">
                        <c:v>190.34248657226598</c:v>
                      </c:pt>
                      <c:pt idx="948">
                        <c:v>190.54367065429699</c:v>
                      </c:pt>
                      <c:pt idx="949">
                        <c:v>190.74863281250001</c:v>
                      </c:pt>
                      <c:pt idx="950">
                        <c:v>190.95145874023402</c:v>
                      </c:pt>
                      <c:pt idx="951">
                        <c:v>191.14674072265601</c:v>
                      </c:pt>
                      <c:pt idx="952">
                        <c:v>191.34126586914098</c:v>
                      </c:pt>
                      <c:pt idx="953">
                        <c:v>191.53994140624999</c:v>
                      </c:pt>
                      <c:pt idx="954">
                        <c:v>191.75031127929699</c:v>
                      </c:pt>
                      <c:pt idx="955">
                        <c:v>191.949865722656</c:v>
                      </c:pt>
                      <c:pt idx="956">
                        <c:v>192.138098144531</c:v>
                      </c:pt>
                      <c:pt idx="957">
                        <c:v>192.341796875</c:v>
                      </c:pt>
                      <c:pt idx="958">
                        <c:v>192.54550781250001</c:v>
                      </c:pt>
                      <c:pt idx="959">
                        <c:v>192.74204101562501</c:v>
                      </c:pt>
                      <c:pt idx="960">
                        <c:v>192.94323730468699</c:v>
                      </c:pt>
                      <c:pt idx="961">
                        <c:v>193.14531860351599</c:v>
                      </c:pt>
                      <c:pt idx="962">
                        <c:v>193.343988037109</c:v>
                      </c:pt>
                      <c:pt idx="963">
                        <c:v>193.54051513671899</c:v>
                      </c:pt>
                      <c:pt idx="964">
                        <c:v>193.73704833984399</c:v>
                      </c:pt>
                      <c:pt idx="965">
                        <c:v>193.93661499023401</c:v>
                      </c:pt>
                      <c:pt idx="966">
                        <c:v>194.14031982421901</c:v>
                      </c:pt>
                      <c:pt idx="967">
                        <c:v>194.33684692382801</c:v>
                      </c:pt>
                      <c:pt idx="968">
                        <c:v>194.54143676757801</c:v>
                      </c:pt>
                      <c:pt idx="969">
                        <c:v>194.74514160156201</c:v>
                      </c:pt>
                      <c:pt idx="970">
                        <c:v>194.94293212890599</c:v>
                      </c:pt>
                      <c:pt idx="971">
                        <c:v>195.142492675781</c:v>
                      </c:pt>
                      <c:pt idx="972">
                        <c:v>195.34079589843799</c:v>
                      </c:pt>
                      <c:pt idx="973">
                        <c:v>195.54072265625001</c:v>
                      </c:pt>
                      <c:pt idx="974">
                        <c:v>195.74442138671901</c:v>
                      </c:pt>
                      <c:pt idx="975">
                        <c:v>195.94309692382802</c:v>
                      </c:pt>
                      <c:pt idx="976">
                        <c:v>196.13963012695302</c:v>
                      </c:pt>
                      <c:pt idx="977">
                        <c:v>196.33579101562501</c:v>
                      </c:pt>
                      <c:pt idx="978">
                        <c:v>196.54163818359399</c:v>
                      </c:pt>
                      <c:pt idx="979">
                        <c:v>196.74320068359401</c:v>
                      </c:pt>
                      <c:pt idx="980">
                        <c:v>196.93344726562501</c:v>
                      </c:pt>
                      <c:pt idx="981">
                        <c:v>197.14181518554699</c:v>
                      </c:pt>
                      <c:pt idx="982">
                        <c:v>197.34300537109399</c:v>
                      </c:pt>
                      <c:pt idx="983">
                        <c:v>197.54167480468701</c:v>
                      </c:pt>
                      <c:pt idx="984">
                        <c:v>197.74122924804698</c:v>
                      </c:pt>
                      <c:pt idx="985">
                        <c:v>197.93776245117198</c:v>
                      </c:pt>
                      <c:pt idx="986">
                        <c:v>198.130529785156</c:v>
                      </c:pt>
                      <c:pt idx="987">
                        <c:v>198.32794799804699</c:v>
                      </c:pt>
                      <c:pt idx="988">
                        <c:v>198.53793334960901</c:v>
                      </c:pt>
                      <c:pt idx="989">
                        <c:v>198.74126586914099</c:v>
                      </c:pt>
                      <c:pt idx="990">
                        <c:v>198.93239746093801</c:v>
                      </c:pt>
                      <c:pt idx="991">
                        <c:v>199.13232421875</c:v>
                      </c:pt>
                      <c:pt idx="992">
                        <c:v>199.34320068359401</c:v>
                      </c:pt>
                      <c:pt idx="993">
                        <c:v>199.53936767578099</c:v>
                      </c:pt>
                      <c:pt idx="994">
                        <c:v>199.73338623046899</c:v>
                      </c:pt>
                      <c:pt idx="995">
                        <c:v>199.94877929687499</c:v>
                      </c:pt>
                      <c:pt idx="996">
                        <c:v>200.14833374023402</c:v>
                      </c:pt>
                      <c:pt idx="997">
                        <c:v>200.335693359375</c:v>
                      </c:pt>
                      <c:pt idx="998">
                        <c:v>200.53851928710901</c:v>
                      </c:pt>
                      <c:pt idx="999">
                        <c:v>200.74348144531299</c:v>
                      </c:pt>
                      <c:pt idx="1000">
                        <c:v>200.94089965820302</c:v>
                      </c:pt>
                      <c:pt idx="1001">
                        <c:v>201.13416748046899</c:v>
                      </c:pt>
                      <c:pt idx="1002">
                        <c:v>201.33158569335902</c:v>
                      </c:pt>
                      <c:pt idx="1003">
                        <c:v>201.53151855468701</c:v>
                      </c:pt>
                      <c:pt idx="1004">
                        <c:v>201.729821777344</c:v>
                      </c:pt>
                      <c:pt idx="1005">
                        <c:v>201.93515625000001</c:v>
                      </c:pt>
                      <c:pt idx="1006">
                        <c:v>202.13671875</c:v>
                      </c:pt>
                      <c:pt idx="1007">
                        <c:v>202.332513427734</c:v>
                      </c:pt>
                      <c:pt idx="1008">
                        <c:v>202.53709716796899</c:v>
                      </c:pt>
                      <c:pt idx="1009">
                        <c:v>202.73702392578099</c:v>
                      </c:pt>
                      <c:pt idx="1010">
                        <c:v>202.93444824218699</c:v>
                      </c:pt>
                      <c:pt idx="1011">
                        <c:v>203.13097534179698</c:v>
                      </c:pt>
                      <c:pt idx="1012">
                        <c:v>203.333416748047</c:v>
                      </c:pt>
                      <c:pt idx="1013">
                        <c:v>203.53083496093799</c:v>
                      </c:pt>
                      <c:pt idx="1014">
                        <c:v>203.724859619141</c:v>
                      </c:pt>
                      <c:pt idx="1015">
                        <c:v>203.92982788085902</c:v>
                      </c:pt>
                      <c:pt idx="1016">
                        <c:v>204.13441772460902</c:v>
                      </c:pt>
                      <c:pt idx="1017">
                        <c:v>204.33397216796899</c:v>
                      </c:pt>
                      <c:pt idx="1018">
                        <c:v>204.53137817382802</c:v>
                      </c:pt>
                      <c:pt idx="1019">
                        <c:v>204.73005371093799</c:v>
                      </c:pt>
                      <c:pt idx="1020">
                        <c:v>204.92999267578102</c:v>
                      </c:pt>
                      <c:pt idx="1021">
                        <c:v>205.13659667968699</c:v>
                      </c:pt>
                      <c:pt idx="1022">
                        <c:v>205.33275146484397</c:v>
                      </c:pt>
                      <c:pt idx="1023">
                        <c:v>205.52890625000001</c:v>
                      </c:pt>
                      <c:pt idx="1024">
                        <c:v>205.73424072265601</c:v>
                      </c:pt>
                      <c:pt idx="1025">
                        <c:v>205.93543701171899</c:v>
                      </c:pt>
                      <c:pt idx="1026">
                        <c:v>206.13626708984398</c:v>
                      </c:pt>
                      <c:pt idx="1027">
                        <c:v>206.33116455078101</c:v>
                      </c:pt>
                      <c:pt idx="1028">
                        <c:v>206.52983398437499</c:v>
                      </c:pt>
                      <c:pt idx="1029">
                        <c:v>206.730639648438</c:v>
                      </c:pt>
                      <c:pt idx="1030">
                        <c:v>206.92930908203101</c:v>
                      </c:pt>
                      <c:pt idx="1031">
                        <c:v>207.12962646484397</c:v>
                      </c:pt>
                      <c:pt idx="1032">
                        <c:v>207.32868652343799</c:v>
                      </c:pt>
                      <c:pt idx="1033">
                        <c:v>207.53238525390603</c:v>
                      </c:pt>
                      <c:pt idx="1034">
                        <c:v>207.73947753906199</c:v>
                      </c:pt>
                      <c:pt idx="1035">
                        <c:v>207.93526611328102</c:v>
                      </c:pt>
                      <c:pt idx="1036">
                        <c:v>208.13143310546897</c:v>
                      </c:pt>
                      <c:pt idx="1037">
                        <c:v>208.337646484375</c:v>
                      </c:pt>
                      <c:pt idx="1038">
                        <c:v>208.54008789062499</c:v>
                      </c:pt>
                      <c:pt idx="1039">
                        <c:v>208.72996826171897</c:v>
                      </c:pt>
                      <c:pt idx="1040">
                        <c:v>208.92613525390601</c:v>
                      </c:pt>
                      <c:pt idx="1041">
                        <c:v>209.13524169921897</c:v>
                      </c:pt>
                      <c:pt idx="1042">
                        <c:v>209.33265380859399</c:v>
                      </c:pt>
                      <c:pt idx="1043">
                        <c:v>209.53509521484398</c:v>
                      </c:pt>
                      <c:pt idx="1044">
                        <c:v>209.73414306640603</c:v>
                      </c:pt>
                      <c:pt idx="1045">
                        <c:v>209.92741699218701</c:v>
                      </c:pt>
                      <c:pt idx="1046">
                        <c:v>210.12735595703103</c:v>
                      </c:pt>
                      <c:pt idx="1047">
                        <c:v>210.32640380859397</c:v>
                      </c:pt>
                      <c:pt idx="1048">
                        <c:v>210.52633056640602</c:v>
                      </c:pt>
                      <c:pt idx="1049">
                        <c:v>210.72714843750001</c:v>
                      </c:pt>
                      <c:pt idx="1050">
                        <c:v>210.93173828125001</c:v>
                      </c:pt>
                      <c:pt idx="1051">
                        <c:v>211.12952880859399</c:v>
                      </c:pt>
                      <c:pt idx="1052">
                        <c:v>211.32606201171899</c:v>
                      </c:pt>
                      <c:pt idx="1053">
                        <c:v>211.52562255859397</c:v>
                      </c:pt>
                      <c:pt idx="1054">
                        <c:v>211.73146972656201</c:v>
                      </c:pt>
                      <c:pt idx="1055">
                        <c:v>211.93015136718699</c:v>
                      </c:pt>
                      <c:pt idx="1056">
                        <c:v>212.12504882812499</c:v>
                      </c:pt>
                      <c:pt idx="1057">
                        <c:v>212.32874755859399</c:v>
                      </c:pt>
                      <c:pt idx="1058">
                        <c:v>212.53120117187501</c:v>
                      </c:pt>
                      <c:pt idx="1059">
                        <c:v>212.72861328125001</c:v>
                      </c:pt>
                      <c:pt idx="1060">
                        <c:v>212.92387695312499</c:v>
                      </c:pt>
                      <c:pt idx="1061">
                        <c:v>213.12418212890603</c:v>
                      </c:pt>
                      <c:pt idx="1062">
                        <c:v>213.33255615234398</c:v>
                      </c:pt>
                      <c:pt idx="1063">
                        <c:v>213.52708740234397</c:v>
                      </c:pt>
                      <c:pt idx="1064">
                        <c:v>213.71695556640603</c:v>
                      </c:pt>
                      <c:pt idx="1065">
                        <c:v>213.92821044921897</c:v>
                      </c:pt>
                      <c:pt idx="1066">
                        <c:v>214.12939453125</c:v>
                      </c:pt>
                      <c:pt idx="1067">
                        <c:v>214.31837158203103</c:v>
                      </c:pt>
                      <c:pt idx="1068">
                        <c:v>214.52082519531299</c:v>
                      </c:pt>
                      <c:pt idx="1069">
                        <c:v>214.725415039062</c:v>
                      </c:pt>
                      <c:pt idx="1070">
                        <c:v>214.91905517578101</c:v>
                      </c:pt>
                      <c:pt idx="1071">
                        <c:v>215.13031005859398</c:v>
                      </c:pt>
                      <c:pt idx="1072">
                        <c:v>215.33905029296898</c:v>
                      </c:pt>
                      <c:pt idx="1073">
                        <c:v>215.52552490234399</c:v>
                      </c:pt>
                      <c:pt idx="1074">
                        <c:v>215.7216796875</c:v>
                      </c:pt>
                      <c:pt idx="1075">
                        <c:v>215.93004150390601</c:v>
                      </c:pt>
                      <c:pt idx="1076">
                        <c:v>216.13286132812499</c:v>
                      </c:pt>
                      <c:pt idx="1077">
                        <c:v>216.32436523437499</c:v>
                      </c:pt>
                      <c:pt idx="1078">
                        <c:v>216.52392578125</c:v>
                      </c:pt>
                      <c:pt idx="1079">
                        <c:v>216.72510986328103</c:v>
                      </c:pt>
                      <c:pt idx="1080">
                        <c:v>216.92880859375001</c:v>
                      </c:pt>
                      <c:pt idx="1081">
                        <c:v>217.13339843750001</c:v>
                      </c:pt>
                      <c:pt idx="1082">
                        <c:v>217.32490234375001</c:v>
                      </c:pt>
                      <c:pt idx="1083">
                        <c:v>217.52105712890602</c:v>
                      </c:pt>
                      <c:pt idx="1084">
                        <c:v>217.72476806640603</c:v>
                      </c:pt>
                      <c:pt idx="1085">
                        <c:v>217.93640136718699</c:v>
                      </c:pt>
                      <c:pt idx="1086">
                        <c:v>218.13721923828103</c:v>
                      </c:pt>
                      <c:pt idx="1087">
                        <c:v>218.32796630859397</c:v>
                      </c:pt>
                      <c:pt idx="1088">
                        <c:v>218.52575683593801</c:v>
                      </c:pt>
                      <c:pt idx="1089">
                        <c:v>218.72104492187501</c:v>
                      </c:pt>
                      <c:pt idx="1090">
                        <c:v>218.91934814453103</c:v>
                      </c:pt>
                      <c:pt idx="1091">
                        <c:v>219.12266845703101</c:v>
                      </c:pt>
                      <c:pt idx="1092">
                        <c:v>219.32171630859398</c:v>
                      </c:pt>
                      <c:pt idx="1093">
                        <c:v>219.51662597656201</c:v>
                      </c:pt>
                      <c:pt idx="1094">
                        <c:v>219.72158203124999</c:v>
                      </c:pt>
                      <c:pt idx="1095">
                        <c:v>219.93157958984398</c:v>
                      </c:pt>
                      <c:pt idx="1096">
                        <c:v>220.12647705078103</c:v>
                      </c:pt>
                      <c:pt idx="1097">
                        <c:v>220.32174072265602</c:v>
                      </c:pt>
                      <c:pt idx="1098">
                        <c:v>220.52004394531301</c:v>
                      </c:pt>
                      <c:pt idx="1099">
                        <c:v>220.72463378906201</c:v>
                      </c:pt>
                      <c:pt idx="1100">
                        <c:v>220.92457275390603</c:v>
                      </c:pt>
                      <c:pt idx="1101">
                        <c:v>221.11571044921897</c:v>
                      </c:pt>
                      <c:pt idx="1102">
                        <c:v>221.31439208984398</c:v>
                      </c:pt>
                      <c:pt idx="1103">
                        <c:v>221.51595458984397</c:v>
                      </c:pt>
                      <c:pt idx="1104">
                        <c:v>221.71876220703103</c:v>
                      </c:pt>
                      <c:pt idx="1105">
                        <c:v>221.92209472656199</c:v>
                      </c:pt>
                      <c:pt idx="1106">
                        <c:v>222.13548583984397</c:v>
                      </c:pt>
                      <c:pt idx="1107">
                        <c:v>222.32912597656201</c:v>
                      </c:pt>
                      <c:pt idx="1108">
                        <c:v>222.51308593749999</c:v>
                      </c:pt>
                      <c:pt idx="1109">
                        <c:v>222.71590576171897</c:v>
                      </c:pt>
                      <c:pt idx="1110">
                        <c:v>222.91710205078101</c:v>
                      </c:pt>
                      <c:pt idx="1111">
                        <c:v>223.11828613281301</c:v>
                      </c:pt>
                      <c:pt idx="1112">
                        <c:v>223.32072753906201</c:v>
                      </c:pt>
                      <c:pt idx="1113">
                        <c:v>223.52569580078102</c:v>
                      </c:pt>
                      <c:pt idx="1114">
                        <c:v>223.73066406250001</c:v>
                      </c:pt>
                      <c:pt idx="1115">
                        <c:v>223.92808837890601</c:v>
                      </c:pt>
                      <c:pt idx="1116">
                        <c:v>224.13052978515603</c:v>
                      </c:pt>
                      <c:pt idx="1117">
                        <c:v>224.32379150390602</c:v>
                      </c:pt>
                      <c:pt idx="1118">
                        <c:v>224.51618652343799</c:v>
                      </c:pt>
                      <c:pt idx="1119">
                        <c:v>224.72366943359398</c:v>
                      </c:pt>
                      <c:pt idx="1120">
                        <c:v>224.929516601562</c:v>
                      </c:pt>
                      <c:pt idx="1121">
                        <c:v>225.12944335937499</c:v>
                      </c:pt>
                      <c:pt idx="1122">
                        <c:v>225.32220458984398</c:v>
                      </c:pt>
                      <c:pt idx="1123">
                        <c:v>225.527172851562</c:v>
                      </c:pt>
                      <c:pt idx="1124">
                        <c:v>225.729248046875</c:v>
                      </c:pt>
                      <c:pt idx="1125">
                        <c:v>225.91697998046897</c:v>
                      </c:pt>
                      <c:pt idx="1126">
                        <c:v>226.12230224609397</c:v>
                      </c:pt>
                      <c:pt idx="1127">
                        <c:v>226.32097167968701</c:v>
                      </c:pt>
                      <c:pt idx="1128">
                        <c:v>226.51336669921898</c:v>
                      </c:pt>
                      <c:pt idx="1129">
                        <c:v>226.71959228515601</c:v>
                      </c:pt>
                      <c:pt idx="1130">
                        <c:v>226.92832031250001</c:v>
                      </c:pt>
                      <c:pt idx="1131">
                        <c:v>227.13039550781301</c:v>
                      </c:pt>
                      <c:pt idx="1132">
                        <c:v>227.31901855468701</c:v>
                      </c:pt>
                      <c:pt idx="1133">
                        <c:v>227.516430664062</c:v>
                      </c:pt>
                      <c:pt idx="1134">
                        <c:v>227.71346435546897</c:v>
                      </c:pt>
                      <c:pt idx="1135">
                        <c:v>227.91502685546897</c:v>
                      </c:pt>
                      <c:pt idx="1136">
                        <c:v>228.11911621093799</c:v>
                      </c:pt>
                      <c:pt idx="1137">
                        <c:v>228.31363525390603</c:v>
                      </c:pt>
                      <c:pt idx="1138">
                        <c:v>228.51356201171899</c:v>
                      </c:pt>
                      <c:pt idx="1139">
                        <c:v>228.72268066406201</c:v>
                      </c:pt>
                      <c:pt idx="1140">
                        <c:v>228.91846923828103</c:v>
                      </c:pt>
                      <c:pt idx="1141">
                        <c:v>229.11085205078103</c:v>
                      </c:pt>
                      <c:pt idx="1142">
                        <c:v>229.31744384765602</c:v>
                      </c:pt>
                      <c:pt idx="1143">
                        <c:v>229.5283203125</c:v>
                      </c:pt>
                      <c:pt idx="1144">
                        <c:v>229.72662353515602</c:v>
                      </c:pt>
                      <c:pt idx="1145">
                        <c:v>229.92064208984397</c:v>
                      </c:pt>
                      <c:pt idx="1146">
                        <c:v>230.11591796875001</c:v>
                      </c:pt>
                      <c:pt idx="1147">
                        <c:v>230.30919189453101</c:v>
                      </c:pt>
                      <c:pt idx="1148">
                        <c:v>230.51126708984398</c:v>
                      </c:pt>
                      <c:pt idx="1149">
                        <c:v>230.71372070312501</c:v>
                      </c:pt>
                      <c:pt idx="1150">
                        <c:v>230.915283203125</c:v>
                      </c:pt>
                      <c:pt idx="1151">
                        <c:v>231.11520996093799</c:v>
                      </c:pt>
                      <c:pt idx="1152">
                        <c:v>231.32105712890603</c:v>
                      </c:pt>
                      <c:pt idx="1153">
                        <c:v>231.51722412109399</c:v>
                      </c:pt>
                      <c:pt idx="1154">
                        <c:v>231.715893554687</c:v>
                      </c:pt>
                      <c:pt idx="1155">
                        <c:v>231.918701171875</c:v>
                      </c:pt>
                      <c:pt idx="1156">
                        <c:v>232.11989746093801</c:v>
                      </c:pt>
                      <c:pt idx="1157">
                        <c:v>232.31732177734398</c:v>
                      </c:pt>
                      <c:pt idx="1158">
                        <c:v>232.51511230468699</c:v>
                      </c:pt>
                      <c:pt idx="1159">
                        <c:v>232.71503906250001</c:v>
                      </c:pt>
                      <c:pt idx="1160">
                        <c:v>232.90867919921897</c:v>
                      </c:pt>
                      <c:pt idx="1161">
                        <c:v>233.11452636718701</c:v>
                      </c:pt>
                      <c:pt idx="1162">
                        <c:v>233.31785888671897</c:v>
                      </c:pt>
                      <c:pt idx="1163">
                        <c:v>233.50810546874999</c:v>
                      </c:pt>
                      <c:pt idx="1164">
                        <c:v>233.71092529296897</c:v>
                      </c:pt>
                      <c:pt idx="1165">
                        <c:v>233.91589355468699</c:v>
                      </c:pt>
                      <c:pt idx="1166">
                        <c:v>234.11168212890601</c:v>
                      </c:pt>
                      <c:pt idx="1167">
                        <c:v>234.30657958984398</c:v>
                      </c:pt>
                      <c:pt idx="1168">
                        <c:v>234.509033203125</c:v>
                      </c:pt>
                      <c:pt idx="1169">
                        <c:v>234.72116699218699</c:v>
                      </c:pt>
                      <c:pt idx="1170">
                        <c:v>234.92145996093799</c:v>
                      </c:pt>
                      <c:pt idx="1171">
                        <c:v>235.12014160156201</c:v>
                      </c:pt>
                      <c:pt idx="1172">
                        <c:v>235.32095947265603</c:v>
                      </c:pt>
                      <c:pt idx="1173">
                        <c:v>235.51372070312499</c:v>
                      </c:pt>
                      <c:pt idx="1174">
                        <c:v>235.71743164062499</c:v>
                      </c:pt>
                      <c:pt idx="1175">
                        <c:v>235.92113037109397</c:v>
                      </c:pt>
                      <c:pt idx="1176">
                        <c:v>236.10974121093801</c:v>
                      </c:pt>
                      <c:pt idx="1177">
                        <c:v>236.30930175781299</c:v>
                      </c:pt>
                      <c:pt idx="1178">
                        <c:v>236.51840820312501</c:v>
                      </c:pt>
                      <c:pt idx="1179">
                        <c:v>236.72751464843799</c:v>
                      </c:pt>
                      <c:pt idx="1180">
                        <c:v>236.91701660156201</c:v>
                      </c:pt>
                      <c:pt idx="1181">
                        <c:v>237.10023193359399</c:v>
                      </c:pt>
                      <c:pt idx="1182">
                        <c:v>237.31400146484398</c:v>
                      </c:pt>
                      <c:pt idx="1183">
                        <c:v>237.51644287109397</c:v>
                      </c:pt>
                      <c:pt idx="1184">
                        <c:v>237.70541992187501</c:v>
                      </c:pt>
                      <c:pt idx="1185">
                        <c:v>237.91037597656199</c:v>
                      </c:pt>
                      <c:pt idx="1186">
                        <c:v>238.11119384765601</c:v>
                      </c:pt>
                      <c:pt idx="1187">
                        <c:v>238.30107421874999</c:v>
                      </c:pt>
                      <c:pt idx="1188">
                        <c:v>238.50012207031301</c:v>
                      </c:pt>
                      <c:pt idx="1189">
                        <c:v>238.70886230468699</c:v>
                      </c:pt>
                      <c:pt idx="1190">
                        <c:v>238.91345214843801</c:v>
                      </c:pt>
                      <c:pt idx="1191">
                        <c:v>239.10583496093801</c:v>
                      </c:pt>
                      <c:pt idx="1192">
                        <c:v>239.30827636718701</c:v>
                      </c:pt>
                      <c:pt idx="1193">
                        <c:v>239.51574707031301</c:v>
                      </c:pt>
                      <c:pt idx="1194">
                        <c:v>239.71354980468701</c:v>
                      </c:pt>
                      <c:pt idx="1195">
                        <c:v>239.91474609375001</c:v>
                      </c:pt>
                      <c:pt idx="1196">
                        <c:v>240.11053466796898</c:v>
                      </c:pt>
                      <c:pt idx="1197">
                        <c:v>240.30203857421898</c:v>
                      </c:pt>
                      <c:pt idx="1198">
                        <c:v>240.50699462890603</c:v>
                      </c:pt>
                      <c:pt idx="1199">
                        <c:v>240.71032714843801</c:v>
                      </c:pt>
                      <c:pt idx="1200">
                        <c:v>240.90686035156199</c:v>
                      </c:pt>
                      <c:pt idx="1201">
                        <c:v>241.113452148438</c:v>
                      </c:pt>
                      <c:pt idx="1202">
                        <c:v>241.31840820312499</c:v>
                      </c:pt>
                      <c:pt idx="1203">
                        <c:v>241.51582031250001</c:v>
                      </c:pt>
                      <c:pt idx="1204">
                        <c:v>241.70570068359399</c:v>
                      </c:pt>
                      <c:pt idx="1205">
                        <c:v>241.89645996093799</c:v>
                      </c:pt>
                      <c:pt idx="1206">
                        <c:v>242.10771484374999</c:v>
                      </c:pt>
                      <c:pt idx="1207">
                        <c:v>242.31394042968699</c:v>
                      </c:pt>
                      <c:pt idx="1208">
                        <c:v>242.50720214843801</c:v>
                      </c:pt>
                      <c:pt idx="1209">
                        <c:v>242.70964355468701</c:v>
                      </c:pt>
                      <c:pt idx="1210">
                        <c:v>242.90994873046898</c:v>
                      </c:pt>
                      <c:pt idx="1211">
                        <c:v>243.10773925781299</c:v>
                      </c:pt>
                      <c:pt idx="1212">
                        <c:v>243.30893554687501</c:v>
                      </c:pt>
                      <c:pt idx="1213">
                        <c:v>243.51389160156199</c:v>
                      </c:pt>
                      <c:pt idx="1214">
                        <c:v>243.71256103515603</c:v>
                      </c:pt>
                      <c:pt idx="1215">
                        <c:v>243.907470703125</c:v>
                      </c:pt>
                      <c:pt idx="1216">
                        <c:v>244.10489501953103</c:v>
                      </c:pt>
                      <c:pt idx="1217">
                        <c:v>244.31074218750001</c:v>
                      </c:pt>
                      <c:pt idx="1218">
                        <c:v>244.51030273437499</c:v>
                      </c:pt>
                      <c:pt idx="1219">
                        <c:v>244.70683593749999</c:v>
                      </c:pt>
                      <c:pt idx="1220">
                        <c:v>244.90964355468699</c:v>
                      </c:pt>
                      <c:pt idx="1221">
                        <c:v>245.10543212890602</c:v>
                      </c:pt>
                      <c:pt idx="1222">
                        <c:v>245.308764648438</c:v>
                      </c:pt>
                      <c:pt idx="1223">
                        <c:v>245.50869140624999</c:v>
                      </c:pt>
                      <c:pt idx="1224">
                        <c:v>245.70234375000001</c:v>
                      </c:pt>
                      <c:pt idx="1225">
                        <c:v>245.90605468749999</c:v>
                      </c:pt>
                      <c:pt idx="1226">
                        <c:v>246.10849609375001</c:v>
                      </c:pt>
                      <c:pt idx="1227">
                        <c:v>246.307543945313</c:v>
                      </c:pt>
                      <c:pt idx="1228">
                        <c:v>246.51502685546899</c:v>
                      </c:pt>
                      <c:pt idx="1229">
                        <c:v>246.713696289062</c:v>
                      </c:pt>
                      <c:pt idx="1230">
                        <c:v>246.89979248046899</c:v>
                      </c:pt>
                      <c:pt idx="1231">
                        <c:v>247.10312500000001</c:v>
                      </c:pt>
                      <c:pt idx="1232">
                        <c:v>247.30845947265601</c:v>
                      </c:pt>
                      <c:pt idx="1233">
                        <c:v>247.49833984374999</c:v>
                      </c:pt>
                      <c:pt idx="1234">
                        <c:v>247.70041503906199</c:v>
                      </c:pt>
                      <c:pt idx="1235">
                        <c:v>247.90662841796899</c:v>
                      </c:pt>
                      <c:pt idx="1236">
                        <c:v>248.104418945313</c:v>
                      </c:pt>
                      <c:pt idx="1237">
                        <c:v>248.303466796875</c:v>
                      </c:pt>
                      <c:pt idx="1238">
                        <c:v>248.50051269531301</c:v>
                      </c:pt>
                      <c:pt idx="1239">
                        <c:v>248.70133056640603</c:v>
                      </c:pt>
                      <c:pt idx="1240">
                        <c:v>248.89748535156201</c:v>
                      </c:pt>
                      <c:pt idx="1241">
                        <c:v>249.10369873046898</c:v>
                      </c:pt>
                      <c:pt idx="1242">
                        <c:v>249.30740966796898</c:v>
                      </c:pt>
                      <c:pt idx="1243">
                        <c:v>249.500170898438</c:v>
                      </c:pt>
                      <c:pt idx="1244">
                        <c:v>249.70676269531299</c:v>
                      </c:pt>
                      <c:pt idx="1245">
                        <c:v>249.90668945312501</c:v>
                      </c:pt>
                      <c:pt idx="1246">
                        <c:v>250.09404296874999</c:v>
                      </c:pt>
                      <c:pt idx="1247">
                        <c:v>250.29737548828103</c:v>
                      </c:pt>
                      <c:pt idx="1248">
                        <c:v>250.50234374999999</c:v>
                      </c:pt>
                      <c:pt idx="1249">
                        <c:v>250.7060546875</c:v>
                      </c:pt>
                      <c:pt idx="1250">
                        <c:v>250.91064453125</c:v>
                      </c:pt>
                      <c:pt idx="1251">
                        <c:v>251.105541992187</c:v>
                      </c:pt>
                      <c:pt idx="1252">
                        <c:v>251.30421142578103</c:v>
                      </c:pt>
                      <c:pt idx="1253">
                        <c:v>251.510815429687</c:v>
                      </c:pt>
                      <c:pt idx="1254">
                        <c:v>251.71201171875001</c:v>
                      </c:pt>
                      <c:pt idx="1255">
                        <c:v>251.90275878906201</c:v>
                      </c:pt>
                      <c:pt idx="1256">
                        <c:v>252.10771484374999</c:v>
                      </c:pt>
                      <c:pt idx="1257">
                        <c:v>252.30299072265603</c:v>
                      </c:pt>
                      <c:pt idx="1258">
                        <c:v>252.49790039062501</c:v>
                      </c:pt>
                      <c:pt idx="1259">
                        <c:v>252.70626220703102</c:v>
                      </c:pt>
                      <c:pt idx="1260">
                        <c:v>252.91247558593801</c:v>
                      </c:pt>
                      <c:pt idx="1261">
                        <c:v>253.11114501953102</c:v>
                      </c:pt>
                      <c:pt idx="1262">
                        <c:v>253.29976806640602</c:v>
                      </c:pt>
                      <c:pt idx="1263">
                        <c:v>253.49844970703103</c:v>
                      </c:pt>
                      <c:pt idx="1264">
                        <c:v>253.69624023437501</c:v>
                      </c:pt>
                      <c:pt idx="1265">
                        <c:v>253.89995117187499</c:v>
                      </c:pt>
                      <c:pt idx="1266">
                        <c:v>254.10452880859398</c:v>
                      </c:pt>
                      <c:pt idx="1267">
                        <c:v>254.30068359374999</c:v>
                      </c:pt>
                      <c:pt idx="1268">
                        <c:v>254.49810791015602</c:v>
                      </c:pt>
                      <c:pt idx="1269">
                        <c:v>254.69464111328102</c:v>
                      </c:pt>
                      <c:pt idx="1270">
                        <c:v>254.89997558593799</c:v>
                      </c:pt>
                      <c:pt idx="1271">
                        <c:v>255.09324951171897</c:v>
                      </c:pt>
                      <c:pt idx="1272">
                        <c:v>255.29029541015603</c:v>
                      </c:pt>
                      <c:pt idx="1273">
                        <c:v>255.49147949218701</c:v>
                      </c:pt>
                      <c:pt idx="1274">
                        <c:v>255.69392089843799</c:v>
                      </c:pt>
                      <c:pt idx="1275">
                        <c:v>255.90894775390603</c:v>
                      </c:pt>
                      <c:pt idx="1276">
                        <c:v>256.10673828124999</c:v>
                      </c:pt>
                      <c:pt idx="1277">
                        <c:v>256.29069824218698</c:v>
                      </c:pt>
                      <c:pt idx="1278">
                        <c:v>256.48686523437499</c:v>
                      </c:pt>
                      <c:pt idx="1279">
                        <c:v>256.70690917968699</c:v>
                      </c:pt>
                      <c:pt idx="1280">
                        <c:v>256.90395507812502</c:v>
                      </c:pt>
                      <c:pt idx="1281">
                        <c:v>257.093835449219</c:v>
                      </c:pt>
                      <c:pt idx="1282">
                        <c:v>257.29791259765602</c:v>
                      </c:pt>
                      <c:pt idx="1283">
                        <c:v>257.49370117187499</c:v>
                      </c:pt>
                      <c:pt idx="1284">
                        <c:v>257.69865722656198</c:v>
                      </c:pt>
                      <c:pt idx="1285">
                        <c:v>257.90361328124999</c:v>
                      </c:pt>
                      <c:pt idx="1286">
                        <c:v>258.09940185546895</c:v>
                      </c:pt>
                      <c:pt idx="1287">
                        <c:v>258.29808349609397</c:v>
                      </c:pt>
                      <c:pt idx="1288">
                        <c:v>258.50341796875</c:v>
                      </c:pt>
                      <c:pt idx="1289">
                        <c:v>258.70246582031302</c:v>
                      </c:pt>
                      <c:pt idx="1290">
                        <c:v>258.90491943359399</c:v>
                      </c:pt>
                      <c:pt idx="1291">
                        <c:v>259.11113281249999</c:v>
                      </c:pt>
                      <c:pt idx="1292">
                        <c:v>259.31319580078105</c:v>
                      </c:pt>
                      <c:pt idx="1293">
                        <c:v>259.49892578125002</c:v>
                      </c:pt>
                      <c:pt idx="1294">
                        <c:v>259.688806152344</c:v>
                      </c:pt>
                      <c:pt idx="1295">
                        <c:v>259.89288330078102</c:v>
                      </c:pt>
                      <c:pt idx="1296">
                        <c:v>260.091552734375</c:v>
                      </c:pt>
                      <c:pt idx="1297">
                        <c:v>260.29023437500001</c:v>
                      </c:pt>
                      <c:pt idx="1298">
                        <c:v>260.48676757812501</c:v>
                      </c:pt>
                      <c:pt idx="1299">
                        <c:v>260.69046630859395</c:v>
                      </c:pt>
                      <c:pt idx="1300">
                        <c:v>260.88789062500001</c:v>
                      </c:pt>
                      <c:pt idx="1301">
                        <c:v>261.08657226562502</c:v>
                      </c:pt>
                      <c:pt idx="1302">
                        <c:v>261.29530029296899</c:v>
                      </c:pt>
                      <c:pt idx="1303">
                        <c:v>261.50151367187499</c:v>
                      </c:pt>
                      <c:pt idx="1304">
                        <c:v>261.707360839844</c:v>
                      </c:pt>
                      <c:pt idx="1305">
                        <c:v>261.911059570313</c:v>
                      </c:pt>
                      <c:pt idx="1306">
                        <c:v>262.10722656249999</c:v>
                      </c:pt>
                      <c:pt idx="1307">
                        <c:v>262.29672851562498</c:v>
                      </c:pt>
                      <c:pt idx="1308">
                        <c:v>262.49451904296899</c:v>
                      </c:pt>
                      <c:pt idx="1309">
                        <c:v>262.69948730468701</c:v>
                      </c:pt>
                      <c:pt idx="1310">
                        <c:v>262.90155029296898</c:v>
                      </c:pt>
                      <c:pt idx="1311">
                        <c:v>263.09808349609398</c:v>
                      </c:pt>
                      <c:pt idx="1312">
                        <c:v>263.29462890625001</c:v>
                      </c:pt>
                      <c:pt idx="1313">
                        <c:v>263.490405273438</c:v>
                      </c:pt>
                      <c:pt idx="1314">
                        <c:v>263.68743896484398</c:v>
                      </c:pt>
                      <c:pt idx="1315">
                        <c:v>263.89492187500002</c:v>
                      </c:pt>
                      <c:pt idx="1316">
                        <c:v>264.10240478515601</c:v>
                      </c:pt>
                      <c:pt idx="1317">
                        <c:v>264.302331542969</c:v>
                      </c:pt>
                      <c:pt idx="1318">
                        <c:v>264.50980224609395</c:v>
                      </c:pt>
                      <c:pt idx="1319">
                        <c:v>264.705969238281</c:v>
                      </c:pt>
                      <c:pt idx="1320">
                        <c:v>264.888671875</c:v>
                      </c:pt>
                      <c:pt idx="1321">
                        <c:v>265.09777832031301</c:v>
                      </c:pt>
                      <c:pt idx="1322">
                        <c:v>265.305261230469</c:v>
                      </c:pt>
                      <c:pt idx="1323">
                        <c:v>265.49099121093798</c:v>
                      </c:pt>
                      <c:pt idx="1324">
                        <c:v>265.69053955078101</c:v>
                      </c:pt>
                      <c:pt idx="1325">
                        <c:v>265.88833007812502</c:v>
                      </c:pt>
                      <c:pt idx="1326">
                        <c:v>266.08952636718698</c:v>
                      </c:pt>
                      <c:pt idx="1327">
                        <c:v>266.29033203124999</c:v>
                      </c:pt>
                      <c:pt idx="1328">
                        <c:v>266.48271484374999</c:v>
                      </c:pt>
                      <c:pt idx="1329">
                        <c:v>266.69309082031299</c:v>
                      </c:pt>
                      <c:pt idx="1330">
                        <c:v>266.89051513671899</c:v>
                      </c:pt>
                      <c:pt idx="1331">
                        <c:v>267.087561035156</c:v>
                      </c:pt>
                      <c:pt idx="1332">
                        <c:v>267.28748779296899</c:v>
                      </c:pt>
                      <c:pt idx="1333">
                        <c:v>267.48489990234395</c:v>
                      </c:pt>
                      <c:pt idx="1334">
                        <c:v>267.68986816406198</c:v>
                      </c:pt>
                      <c:pt idx="1335">
                        <c:v>267.88854980468699</c:v>
                      </c:pt>
                      <c:pt idx="1336">
                        <c:v>268.08470458984397</c:v>
                      </c:pt>
                      <c:pt idx="1337">
                        <c:v>268.27834472656201</c:v>
                      </c:pt>
                      <c:pt idx="1338">
                        <c:v>268.48330078125002</c:v>
                      </c:pt>
                      <c:pt idx="1339">
                        <c:v>268.68825683593798</c:v>
                      </c:pt>
                      <c:pt idx="1340">
                        <c:v>268.88945312499999</c:v>
                      </c:pt>
                      <c:pt idx="1341">
                        <c:v>269.09316406250002</c:v>
                      </c:pt>
                      <c:pt idx="1342">
                        <c:v>269.29221191406202</c:v>
                      </c:pt>
                      <c:pt idx="1343">
                        <c:v>269.488366699219</c:v>
                      </c:pt>
                      <c:pt idx="1344">
                        <c:v>269.68918457031299</c:v>
                      </c:pt>
                      <c:pt idx="1345">
                        <c:v>269.89792480468702</c:v>
                      </c:pt>
                      <c:pt idx="1346">
                        <c:v>270.09283447265602</c:v>
                      </c:pt>
                      <c:pt idx="1347">
                        <c:v>270.29439697265605</c:v>
                      </c:pt>
                      <c:pt idx="1348">
                        <c:v>270.49432373046898</c:v>
                      </c:pt>
                      <c:pt idx="1349">
                        <c:v>270.68885498046899</c:v>
                      </c:pt>
                      <c:pt idx="1350">
                        <c:v>270.896325683594</c:v>
                      </c:pt>
                      <c:pt idx="1351">
                        <c:v>271.088708496094</c:v>
                      </c:pt>
                      <c:pt idx="1352">
                        <c:v>271.27733154296897</c:v>
                      </c:pt>
                      <c:pt idx="1353">
                        <c:v>271.47512207031298</c:v>
                      </c:pt>
                      <c:pt idx="1354">
                        <c:v>271.675048828125</c:v>
                      </c:pt>
                      <c:pt idx="1355">
                        <c:v>271.88466796875002</c:v>
                      </c:pt>
                      <c:pt idx="1356">
                        <c:v>272.08497314453103</c:v>
                      </c:pt>
                      <c:pt idx="1357">
                        <c:v>272.27735595703103</c:v>
                      </c:pt>
                      <c:pt idx="1358">
                        <c:v>272.48823242187501</c:v>
                      </c:pt>
                      <c:pt idx="1359">
                        <c:v>272.692309570313</c:v>
                      </c:pt>
                      <c:pt idx="1360">
                        <c:v>272.88218994140601</c:v>
                      </c:pt>
                      <c:pt idx="1361">
                        <c:v>273.087158203125</c:v>
                      </c:pt>
                      <c:pt idx="1362">
                        <c:v>273.29626464843801</c:v>
                      </c:pt>
                      <c:pt idx="1363">
                        <c:v>273.48828125</c:v>
                      </c:pt>
                      <c:pt idx="1364">
                        <c:v>273.68192138671895</c:v>
                      </c:pt>
                      <c:pt idx="1365">
                        <c:v>273.88562011718699</c:v>
                      </c:pt>
                      <c:pt idx="1366">
                        <c:v>274.08681640625002</c:v>
                      </c:pt>
                      <c:pt idx="1367">
                        <c:v>274.29178466796895</c:v>
                      </c:pt>
                      <c:pt idx="1368">
                        <c:v>274.50139160156198</c:v>
                      </c:pt>
                      <c:pt idx="1369">
                        <c:v>274.69503173828105</c:v>
                      </c:pt>
                      <c:pt idx="1370">
                        <c:v>274.88024902343801</c:v>
                      </c:pt>
                      <c:pt idx="1371">
                        <c:v>275.08143310546899</c:v>
                      </c:pt>
                      <c:pt idx="1372">
                        <c:v>275.28476562499998</c:v>
                      </c:pt>
                      <c:pt idx="1373">
                        <c:v>275.48218994140603</c:v>
                      </c:pt>
                      <c:pt idx="1374">
                        <c:v>275.68752441406201</c:v>
                      </c:pt>
                      <c:pt idx="1375">
                        <c:v>275.88908691406198</c:v>
                      </c:pt>
                      <c:pt idx="1376">
                        <c:v>276.09744873046895</c:v>
                      </c:pt>
                      <c:pt idx="1377">
                        <c:v>276.299890136719</c:v>
                      </c:pt>
                      <c:pt idx="1378">
                        <c:v>276.48887939453101</c:v>
                      </c:pt>
                      <c:pt idx="1379">
                        <c:v>276.68843994140605</c:v>
                      </c:pt>
                      <c:pt idx="1380">
                        <c:v>276.89592285156198</c:v>
                      </c:pt>
                      <c:pt idx="1381">
                        <c:v>277.094970703125</c:v>
                      </c:pt>
                      <c:pt idx="1382">
                        <c:v>277.27817382812498</c:v>
                      </c:pt>
                      <c:pt idx="1383">
                        <c:v>277.47521972656199</c:v>
                      </c:pt>
                      <c:pt idx="1384">
                        <c:v>277.68056640625002</c:v>
                      </c:pt>
                      <c:pt idx="1385">
                        <c:v>277.88214111328102</c:v>
                      </c:pt>
                      <c:pt idx="1386">
                        <c:v>278.08294677734398</c:v>
                      </c:pt>
                      <c:pt idx="1387">
                        <c:v>278.28123779296897</c:v>
                      </c:pt>
                      <c:pt idx="1388">
                        <c:v>278.48117675781299</c:v>
                      </c:pt>
                      <c:pt idx="1389">
                        <c:v>278.67858886718699</c:v>
                      </c:pt>
                      <c:pt idx="1390">
                        <c:v>278.88731689453101</c:v>
                      </c:pt>
                      <c:pt idx="1391">
                        <c:v>279.08725585937498</c:v>
                      </c:pt>
                      <c:pt idx="1392">
                        <c:v>279.28505859375002</c:v>
                      </c:pt>
                      <c:pt idx="1393">
                        <c:v>279.487878417969</c:v>
                      </c:pt>
                      <c:pt idx="1394">
                        <c:v>279.67988281250001</c:v>
                      </c:pt>
                      <c:pt idx="1395">
                        <c:v>279.88195800781301</c:v>
                      </c:pt>
                      <c:pt idx="1396">
                        <c:v>280.08441162109398</c:v>
                      </c:pt>
                      <c:pt idx="1397">
                        <c:v>280.28183593749998</c:v>
                      </c:pt>
                      <c:pt idx="1398">
                        <c:v>280.48591308593802</c:v>
                      </c:pt>
                      <c:pt idx="1399">
                        <c:v>280.68243408203102</c:v>
                      </c:pt>
                      <c:pt idx="1400">
                        <c:v>280.87192382812498</c:v>
                      </c:pt>
                      <c:pt idx="1401">
                        <c:v>281.08066406249998</c:v>
                      </c:pt>
                      <c:pt idx="1402">
                        <c:v>281.287268066406</c:v>
                      </c:pt>
                      <c:pt idx="1403">
                        <c:v>281.48468017578102</c:v>
                      </c:pt>
                      <c:pt idx="1404">
                        <c:v>281.69177246093801</c:v>
                      </c:pt>
                      <c:pt idx="1405">
                        <c:v>281.88253173828105</c:v>
                      </c:pt>
                      <c:pt idx="1406">
                        <c:v>282.07907714843799</c:v>
                      </c:pt>
                      <c:pt idx="1407">
                        <c:v>282.28441162109397</c:v>
                      </c:pt>
                      <c:pt idx="1408">
                        <c:v>282.48182373046899</c:v>
                      </c:pt>
                      <c:pt idx="1409">
                        <c:v>282.68427734375001</c:v>
                      </c:pt>
                      <c:pt idx="1410">
                        <c:v>282.88006591796898</c:v>
                      </c:pt>
                      <c:pt idx="1411">
                        <c:v>283.07082519531298</c:v>
                      </c:pt>
                      <c:pt idx="1412">
                        <c:v>283.28459472656198</c:v>
                      </c:pt>
                      <c:pt idx="1413">
                        <c:v>283.50250244140602</c:v>
                      </c:pt>
                      <c:pt idx="1414">
                        <c:v>283.69526367187501</c:v>
                      </c:pt>
                      <c:pt idx="1415">
                        <c:v>283.88978271484399</c:v>
                      </c:pt>
                      <c:pt idx="1416">
                        <c:v>284.08090820312498</c:v>
                      </c:pt>
                      <c:pt idx="1417">
                        <c:v>284.27707519531299</c:v>
                      </c:pt>
                      <c:pt idx="1418">
                        <c:v>284.476635742187</c:v>
                      </c:pt>
                      <c:pt idx="1419">
                        <c:v>284.67406005859397</c:v>
                      </c:pt>
                      <c:pt idx="1420">
                        <c:v>284.88315429687498</c:v>
                      </c:pt>
                      <c:pt idx="1421">
                        <c:v>285.08056640625</c:v>
                      </c:pt>
                      <c:pt idx="1422">
                        <c:v>285.28176269531298</c:v>
                      </c:pt>
                      <c:pt idx="1423">
                        <c:v>285.48583984375</c:v>
                      </c:pt>
                      <c:pt idx="1424">
                        <c:v>285.67823486328103</c:v>
                      </c:pt>
                      <c:pt idx="1425">
                        <c:v>285.87653808593802</c:v>
                      </c:pt>
                      <c:pt idx="1426">
                        <c:v>286.09029541015605</c:v>
                      </c:pt>
                      <c:pt idx="1427">
                        <c:v>286.28770751953101</c:v>
                      </c:pt>
                      <c:pt idx="1428">
                        <c:v>286.47846679687501</c:v>
                      </c:pt>
                      <c:pt idx="1429">
                        <c:v>286.68719482421898</c:v>
                      </c:pt>
                      <c:pt idx="1430">
                        <c:v>286.88121337890601</c:v>
                      </c:pt>
                      <c:pt idx="1431">
                        <c:v>287.06895751953101</c:v>
                      </c:pt>
                      <c:pt idx="1432">
                        <c:v>287.28234863281301</c:v>
                      </c:pt>
                      <c:pt idx="1433">
                        <c:v>287.48441162109395</c:v>
                      </c:pt>
                      <c:pt idx="1434">
                        <c:v>287.67050781249998</c:v>
                      </c:pt>
                      <c:pt idx="1435">
                        <c:v>287.86955566406198</c:v>
                      </c:pt>
                      <c:pt idx="1436">
                        <c:v>288.069494628906</c:v>
                      </c:pt>
                      <c:pt idx="1437">
                        <c:v>288.27320556640603</c:v>
                      </c:pt>
                      <c:pt idx="1438">
                        <c:v>288.48105468749998</c:v>
                      </c:pt>
                      <c:pt idx="1439">
                        <c:v>288.676843261719</c:v>
                      </c:pt>
                      <c:pt idx="1440">
                        <c:v>288.867590332031</c:v>
                      </c:pt>
                      <c:pt idx="1441">
                        <c:v>289.08424072265603</c:v>
                      </c:pt>
                      <c:pt idx="1442">
                        <c:v>289.28795166015601</c:v>
                      </c:pt>
                      <c:pt idx="1443">
                        <c:v>289.47366943359395</c:v>
                      </c:pt>
                      <c:pt idx="1444">
                        <c:v>289.66768798828105</c:v>
                      </c:pt>
                      <c:pt idx="1445">
                        <c:v>289.87392578125002</c:v>
                      </c:pt>
                      <c:pt idx="1446">
                        <c:v>290.07889404296895</c:v>
                      </c:pt>
                      <c:pt idx="1447">
                        <c:v>290.27290039062501</c:v>
                      </c:pt>
                      <c:pt idx="1448">
                        <c:v>290.47156982421899</c:v>
                      </c:pt>
                      <c:pt idx="1449">
                        <c:v>290.672766113281</c:v>
                      </c:pt>
                      <c:pt idx="1450">
                        <c:v>290.87897949218802</c:v>
                      </c:pt>
                      <c:pt idx="1451">
                        <c:v>291.07890624999999</c:v>
                      </c:pt>
                      <c:pt idx="1452">
                        <c:v>291.27595214843802</c:v>
                      </c:pt>
                      <c:pt idx="1453">
                        <c:v>291.468347167969</c:v>
                      </c:pt>
                      <c:pt idx="1454">
                        <c:v>291.667395019531</c:v>
                      </c:pt>
                      <c:pt idx="1455">
                        <c:v>291.87071533203101</c:v>
                      </c:pt>
                      <c:pt idx="1456">
                        <c:v>292.08448486328103</c:v>
                      </c:pt>
                      <c:pt idx="1457">
                        <c:v>292.286059570313</c:v>
                      </c:pt>
                      <c:pt idx="1458">
                        <c:v>292.46927490234395</c:v>
                      </c:pt>
                      <c:pt idx="1459">
                        <c:v>292.67297363281199</c:v>
                      </c:pt>
                      <c:pt idx="1460">
                        <c:v>292.87579345703102</c:v>
                      </c:pt>
                      <c:pt idx="1461">
                        <c:v>293.07320556640605</c:v>
                      </c:pt>
                      <c:pt idx="1462">
                        <c:v>293.269360351562</c:v>
                      </c:pt>
                      <c:pt idx="1463">
                        <c:v>293.47395019531302</c:v>
                      </c:pt>
                      <c:pt idx="1464">
                        <c:v>293.67225341796899</c:v>
                      </c:pt>
                      <c:pt idx="1465">
                        <c:v>293.86716308593702</c:v>
                      </c:pt>
                      <c:pt idx="1466">
                        <c:v>294.07211914062498</c:v>
                      </c:pt>
                      <c:pt idx="1467">
                        <c:v>294.28210449218801</c:v>
                      </c:pt>
                      <c:pt idx="1468">
                        <c:v>294.47952880859395</c:v>
                      </c:pt>
                      <c:pt idx="1469">
                        <c:v>294.67355957031299</c:v>
                      </c:pt>
                      <c:pt idx="1470">
                        <c:v>294.87474365234397</c:v>
                      </c:pt>
                      <c:pt idx="1471">
                        <c:v>295.06335449218801</c:v>
                      </c:pt>
                      <c:pt idx="1472">
                        <c:v>295.26455078125002</c:v>
                      </c:pt>
                      <c:pt idx="1473">
                        <c:v>295.46699218750001</c:v>
                      </c:pt>
                      <c:pt idx="1474">
                        <c:v>295.66441650390601</c:v>
                      </c:pt>
                      <c:pt idx="1475">
                        <c:v>295.879064941406</c:v>
                      </c:pt>
                      <c:pt idx="1476">
                        <c:v>296.084387207031</c:v>
                      </c:pt>
                      <c:pt idx="1477">
                        <c:v>296.278405761719</c:v>
                      </c:pt>
                      <c:pt idx="1478">
                        <c:v>296.46577148437501</c:v>
                      </c:pt>
                      <c:pt idx="1479">
                        <c:v>296.66948242187499</c:v>
                      </c:pt>
                      <c:pt idx="1480">
                        <c:v>296.87028808593698</c:v>
                      </c:pt>
                      <c:pt idx="1481">
                        <c:v>297.06481933593699</c:v>
                      </c:pt>
                      <c:pt idx="1482">
                        <c:v>297.26978759765603</c:v>
                      </c:pt>
                      <c:pt idx="1483">
                        <c:v>297.46594238281199</c:v>
                      </c:pt>
                      <c:pt idx="1484">
                        <c:v>297.66335449218798</c:v>
                      </c:pt>
                      <c:pt idx="1485">
                        <c:v>297.87749023437499</c:v>
                      </c:pt>
                      <c:pt idx="1486">
                        <c:v>298.08623046874999</c:v>
                      </c:pt>
                      <c:pt idx="1487">
                        <c:v>298.28364257812501</c:v>
                      </c:pt>
                      <c:pt idx="1488">
                        <c:v>298.477294921875</c:v>
                      </c:pt>
                      <c:pt idx="1489">
                        <c:v>298.660888671875</c:v>
                      </c:pt>
                      <c:pt idx="1490">
                        <c:v>298.85993652343802</c:v>
                      </c:pt>
                      <c:pt idx="1491">
                        <c:v>299.07117919921899</c:v>
                      </c:pt>
                      <c:pt idx="1492">
                        <c:v>299.27109374999998</c:v>
                      </c:pt>
                      <c:pt idx="1493">
                        <c:v>299.45895996093702</c:v>
                      </c:pt>
                      <c:pt idx="1494">
                        <c:v>299.65688476562502</c:v>
                      </c:pt>
                      <c:pt idx="1495">
                        <c:v>299.86008300781202</c:v>
                      </c:pt>
                      <c:pt idx="1496">
                        <c:v>300.06077880859397</c:v>
                      </c:pt>
                      <c:pt idx="1497">
                        <c:v>300.26323242187499</c:v>
                      </c:pt>
                      <c:pt idx="1498">
                        <c:v>300.46065673828105</c:v>
                      </c:pt>
                      <c:pt idx="1499">
                        <c:v>300.67315673828102</c:v>
                      </c:pt>
                      <c:pt idx="1500">
                        <c:v>300.88062744140603</c:v>
                      </c:pt>
                      <c:pt idx="1501">
                        <c:v>301.064208984375</c:v>
                      </c:pt>
                      <c:pt idx="1502">
                        <c:v>301.25910644531302</c:v>
                      </c:pt>
                      <c:pt idx="1503">
                        <c:v>301.467846679687</c:v>
                      </c:pt>
                      <c:pt idx="1504">
                        <c:v>301.66451416015605</c:v>
                      </c:pt>
                      <c:pt idx="1505">
                        <c:v>301.86318359375002</c:v>
                      </c:pt>
                      <c:pt idx="1506">
                        <c:v>302.070153808594</c:v>
                      </c:pt>
                      <c:pt idx="1507">
                        <c:v>302.26306152343801</c:v>
                      </c:pt>
                      <c:pt idx="1508">
                        <c:v>302.456713867188</c:v>
                      </c:pt>
                      <c:pt idx="1509">
                        <c:v>302.654125976562</c:v>
                      </c:pt>
                      <c:pt idx="1510">
                        <c:v>302.854565429687</c:v>
                      </c:pt>
                      <c:pt idx="1511">
                        <c:v>303.05399169921895</c:v>
                      </c:pt>
                      <c:pt idx="1512">
                        <c:v>303.26221923828103</c:v>
                      </c:pt>
                      <c:pt idx="1513">
                        <c:v>303.46340332031298</c:v>
                      </c:pt>
                      <c:pt idx="1514">
                        <c:v>303.65076904296899</c:v>
                      </c:pt>
                      <c:pt idx="1515">
                        <c:v>303.84996337890601</c:v>
                      </c:pt>
                      <c:pt idx="1516">
                        <c:v>304.06245117187501</c:v>
                      </c:pt>
                      <c:pt idx="1517">
                        <c:v>304.267407226562</c:v>
                      </c:pt>
                      <c:pt idx="1518">
                        <c:v>304.46407470703105</c:v>
                      </c:pt>
                      <c:pt idx="1519">
                        <c:v>304.666015625</c:v>
                      </c:pt>
                      <c:pt idx="1520">
                        <c:v>304.86972656249998</c:v>
                      </c:pt>
                      <c:pt idx="1521">
                        <c:v>305.06712646484397</c:v>
                      </c:pt>
                      <c:pt idx="1522">
                        <c:v>305.25775146484398</c:v>
                      </c:pt>
                      <c:pt idx="1523">
                        <c:v>305.45821533203105</c:v>
                      </c:pt>
                      <c:pt idx="1524">
                        <c:v>305.66694335937501</c:v>
                      </c:pt>
                      <c:pt idx="1525">
                        <c:v>305.87565917968698</c:v>
                      </c:pt>
                      <c:pt idx="1526">
                        <c:v>306.06855468750001</c:v>
                      </c:pt>
                      <c:pt idx="1527">
                        <c:v>306.26044921875001</c:v>
                      </c:pt>
                      <c:pt idx="1528">
                        <c:v>306.46239013671897</c:v>
                      </c:pt>
                      <c:pt idx="1529">
                        <c:v>306.65980224609399</c:v>
                      </c:pt>
                      <c:pt idx="1530">
                        <c:v>306.85595703125</c:v>
                      </c:pt>
                      <c:pt idx="1531">
                        <c:v>307.06394042968702</c:v>
                      </c:pt>
                      <c:pt idx="1532">
                        <c:v>307.27193603515605</c:v>
                      </c:pt>
                      <c:pt idx="1533">
                        <c:v>307.462561035156</c:v>
                      </c:pt>
                      <c:pt idx="1534">
                        <c:v>307.65997314453102</c:v>
                      </c:pt>
                      <c:pt idx="1535">
                        <c:v>307.86744384765603</c:v>
                      </c:pt>
                      <c:pt idx="1536">
                        <c:v>308.062341308594</c:v>
                      </c:pt>
                      <c:pt idx="1537">
                        <c:v>308.25524902343801</c:v>
                      </c:pt>
                      <c:pt idx="1538">
                        <c:v>308.457202148438</c:v>
                      </c:pt>
                      <c:pt idx="1539">
                        <c:v>308.66164550781201</c:v>
                      </c:pt>
                      <c:pt idx="1540">
                        <c:v>308.870361328125</c:v>
                      </c:pt>
                      <c:pt idx="1541">
                        <c:v>309.06401367187499</c:v>
                      </c:pt>
                      <c:pt idx="1542">
                        <c:v>309.24936523437498</c:v>
                      </c:pt>
                      <c:pt idx="1543">
                        <c:v>309.45557861328103</c:v>
                      </c:pt>
                      <c:pt idx="1544">
                        <c:v>309.65930175781199</c:v>
                      </c:pt>
                      <c:pt idx="1545">
                        <c:v>309.86175537109398</c:v>
                      </c:pt>
                      <c:pt idx="1546">
                        <c:v>310.067456054687</c:v>
                      </c:pt>
                      <c:pt idx="1547">
                        <c:v>310.26485595703105</c:v>
                      </c:pt>
                      <c:pt idx="1548">
                        <c:v>310.46605224609397</c:v>
                      </c:pt>
                      <c:pt idx="1549">
                        <c:v>310.660974121094</c:v>
                      </c:pt>
                      <c:pt idx="1550">
                        <c:v>310.85208740234395</c:v>
                      </c:pt>
                      <c:pt idx="1551">
                        <c:v>311.04698486328101</c:v>
                      </c:pt>
                      <c:pt idx="1552">
                        <c:v>311.25875244140605</c:v>
                      </c:pt>
                      <c:pt idx="1553">
                        <c:v>311.46746826171898</c:v>
                      </c:pt>
                      <c:pt idx="1554">
                        <c:v>311.65809326171899</c:v>
                      </c:pt>
                      <c:pt idx="1555">
                        <c:v>311.85930175781198</c:v>
                      </c:pt>
                      <c:pt idx="1556">
                        <c:v>312.06101074218799</c:v>
                      </c:pt>
                      <c:pt idx="1557">
                        <c:v>312.25465087890603</c:v>
                      </c:pt>
                      <c:pt idx="1558">
                        <c:v>312.45657958984395</c:v>
                      </c:pt>
                      <c:pt idx="1559">
                        <c:v>312.67410888671895</c:v>
                      </c:pt>
                      <c:pt idx="1560">
                        <c:v>312.86900634765601</c:v>
                      </c:pt>
                      <c:pt idx="1561">
                        <c:v>313.06015624999998</c:v>
                      </c:pt>
                      <c:pt idx="1562">
                        <c:v>313.26186523437502</c:v>
                      </c:pt>
                      <c:pt idx="1563">
                        <c:v>313.45676269531299</c:v>
                      </c:pt>
                      <c:pt idx="1564">
                        <c:v>313.65667724609398</c:v>
                      </c:pt>
                      <c:pt idx="1565">
                        <c:v>313.85208740234395</c:v>
                      </c:pt>
                      <c:pt idx="1566">
                        <c:v>314.05278320312499</c:v>
                      </c:pt>
                      <c:pt idx="1567">
                        <c:v>314.26025390625</c:v>
                      </c:pt>
                      <c:pt idx="1568">
                        <c:v>314.45892333984398</c:v>
                      </c:pt>
                      <c:pt idx="1569">
                        <c:v>314.6533203125</c:v>
                      </c:pt>
                      <c:pt idx="1570">
                        <c:v>314.862060546875</c:v>
                      </c:pt>
                      <c:pt idx="1571">
                        <c:v>315.06375732421895</c:v>
                      </c:pt>
                      <c:pt idx="1572">
                        <c:v>315.25363769531299</c:v>
                      </c:pt>
                      <c:pt idx="1573">
                        <c:v>315.449792480469</c:v>
                      </c:pt>
                      <c:pt idx="1574">
                        <c:v>315.64719238281202</c:v>
                      </c:pt>
                      <c:pt idx="1575">
                        <c:v>315.85089111328102</c:v>
                      </c:pt>
                      <c:pt idx="1576">
                        <c:v>316.05458984375002</c:v>
                      </c:pt>
                      <c:pt idx="1577">
                        <c:v>316.25527343750002</c:v>
                      </c:pt>
                      <c:pt idx="1578">
                        <c:v>316.45772705078105</c:v>
                      </c:pt>
                      <c:pt idx="1579">
                        <c:v>316.65892333984397</c:v>
                      </c:pt>
                      <c:pt idx="1580">
                        <c:v>316.85634765625002</c:v>
                      </c:pt>
                      <c:pt idx="1581">
                        <c:v>317.04497070312499</c:v>
                      </c:pt>
                      <c:pt idx="1582">
                        <c:v>317.24866943359399</c:v>
                      </c:pt>
                      <c:pt idx="1583">
                        <c:v>317.45412597656201</c:v>
                      </c:pt>
                      <c:pt idx="1584">
                        <c:v>317.64777832031302</c:v>
                      </c:pt>
                      <c:pt idx="1585">
                        <c:v>317.84720458984395</c:v>
                      </c:pt>
                      <c:pt idx="1586">
                        <c:v>318.04512939453105</c:v>
                      </c:pt>
                      <c:pt idx="1587">
                        <c:v>318.24432373046898</c:v>
                      </c:pt>
                      <c:pt idx="1588">
                        <c:v>318.444995117188</c:v>
                      </c:pt>
                      <c:pt idx="1589">
                        <c:v>318.64692382812501</c:v>
                      </c:pt>
                      <c:pt idx="1590">
                        <c:v>318.84810791015605</c:v>
                      </c:pt>
                      <c:pt idx="1591">
                        <c:v>319.04854736328105</c:v>
                      </c:pt>
                      <c:pt idx="1592">
                        <c:v>319.252270507812</c:v>
                      </c:pt>
                      <c:pt idx="1593">
                        <c:v>319.44716796875002</c:v>
                      </c:pt>
                      <c:pt idx="1594">
                        <c:v>319.63577880859395</c:v>
                      </c:pt>
                      <c:pt idx="1595">
                        <c:v>319.8515625</c:v>
                      </c:pt>
                      <c:pt idx="1596">
                        <c:v>320.06407470703101</c:v>
                      </c:pt>
                      <c:pt idx="1597">
                        <c:v>320.25518798828102</c:v>
                      </c:pt>
                      <c:pt idx="1598">
                        <c:v>320.451330566406</c:v>
                      </c:pt>
                      <c:pt idx="1599">
                        <c:v>320.65253906250001</c:v>
                      </c:pt>
                      <c:pt idx="1600">
                        <c:v>320.854248046875</c:v>
                      </c:pt>
                      <c:pt idx="1601">
                        <c:v>321.05039062499998</c:v>
                      </c:pt>
                      <c:pt idx="1602">
                        <c:v>321.253588867188</c:v>
                      </c:pt>
                      <c:pt idx="1603">
                        <c:v>321.45405273437501</c:v>
                      </c:pt>
                      <c:pt idx="1604">
                        <c:v>321.650708007812</c:v>
                      </c:pt>
                      <c:pt idx="1605">
                        <c:v>321.85012207031298</c:v>
                      </c:pt>
                      <c:pt idx="1606">
                        <c:v>322.04251708984395</c:v>
                      </c:pt>
                      <c:pt idx="1607">
                        <c:v>322.24371337890602</c:v>
                      </c:pt>
                      <c:pt idx="1608">
                        <c:v>322.448168945313</c:v>
                      </c:pt>
                      <c:pt idx="1609">
                        <c:v>322.64808349609399</c:v>
                      </c:pt>
                      <c:pt idx="1610">
                        <c:v>322.85355224609395</c:v>
                      </c:pt>
                      <c:pt idx="1611">
                        <c:v>323.05349121093701</c:v>
                      </c:pt>
                      <c:pt idx="1612">
                        <c:v>323.250402832031</c:v>
                      </c:pt>
                      <c:pt idx="1613">
                        <c:v>323.448327636719</c:v>
                      </c:pt>
                      <c:pt idx="1614">
                        <c:v>323.64951171874998</c:v>
                      </c:pt>
                      <c:pt idx="1615">
                        <c:v>323.85020751953101</c:v>
                      </c:pt>
                      <c:pt idx="1616">
                        <c:v>324.04763183593701</c:v>
                      </c:pt>
                      <c:pt idx="1617">
                        <c:v>324.250573730469</c:v>
                      </c:pt>
                      <c:pt idx="1618">
                        <c:v>324.44798583984397</c:v>
                      </c:pt>
                      <c:pt idx="1619">
                        <c:v>324.643640136719</c:v>
                      </c:pt>
                      <c:pt idx="1620">
                        <c:v>324.844079589844</c:v>
                      </c:pt>
                      <c:pt idx="1621">
                        <c:v>325.04652099609399</c:v>
                      </c:pt>
                      <c:pt idx="1622">
                        <c:v>325.247729492188</c:v>
                      </c:pt>
                      <c:pt idx="1623">
                        <c:v>325.45018310546897</c:v>
                      </c:pt>
                      <c:pt idx="1624">
                        <c:v>325.64582519531302</c:v>
                      </c:pt>
                      <c:pt idx="1625">
                        <c:v>325.84199218750001</c:v>
                      </c:pt>
                      <c:pt idx="1626">
                        <c:v>326.04066162109399</c:v>
                      </c:pt>
                      <c:pt idx="1627">
                        <c:v>326.24184570312502</c:v>
                      </c:pt>
                      <c:pt idx="1628">
                        <c:v>326.44554443359397</c:v>
                      </c:pt>
                      <c:pt idx="1629">
                        <c:v>326.64547119140605</c:v>
                      </c:pt>
                      <c:pt idx="1630">
                        <c:v>326.84541015625001</c:v>
                      </c:pt>
                      <c:pt idx="1631">
                        <c:v>327.04283447265601</c:v>
                      </c:pt>
                      <c:pt idx="1632">
                        <c:v>327.242016601562</c:v>
                      </c:pt>
                      <c:pt idx="1633">
                        <c:v>327.45200195312498</c:v>
                      </c:pt>
                      <c:pt idx="1634">
                        <c:v>327.65395507812502</c:v>
                      </c:pt>
                      <c:pt idx="1635">
                        <c:v>327.85389404296899</c:v>
                      </c:pt>
                      <c:pt idx="1636">
                        <c:v>328.053063964844</c:v>
                      </c:pt>
                      <c:pt idx="1637">
                        <c:v>328.24167480468702</c:v>
                      </c:pt>
                      <c:pt idx="1638">
                        <c:v>328.44611816406302</c:v>
                      </c:pt>
                      <c:pt idx="1639">
                        <c:v>328.65234375</c:v>
                      </c:pt>
                      <c:pt idx="1640">
                        <c:v>328.84599609374999</c:v>
                      </c:pt>
                      <c:pt idx="1641">
                        <c:v>329.036376953125</c:v>
                      </c:pt>
                      <c:pt idx="1642">
                        <c:v>329.23681640625</c:v>
                      </c:pt>
                      <c:pt idx="1643">
                        <c:v>329.44630126953103</c:v>
                      </c:pt>
                      <c:pt idx="1644">
                        <c:v>329.65076904296899</c:v>
                      </c:pt>
                      <c:pt idx="1645">
                        <c:v>329.838623046875</c:v>
                      </c:pt>
                      <c:pt idx="1646">
                        <c:v>330.033520507812</c:v>
                      </c:pt>
                      <c:pt idx="1647">
                        <c:v>330.251062011719</c:v>
                      </c:pt>
                      <c:pt idx="1648">
                        <c:v>330.45726318359397</c:v>
                      </c:pt>
                      <c:pt idx="1649">
                        <c:v>330.6416015625</c:v>
                      </c:pt>
                      <c:pt idx="1650">
                        <c:v>330.84028320312501</c:v>
                      </c:pt>
                      <c:pt idx="1651">
                        <c:v>331.04323730468701</c:v>
                      </c:pt>
                      <c:pt idx="1652">
                        <c:v>331.24190673828105</c:v>
                      </c:pt>
                      <c:pt idx="1653">
                        <c:v>331.45264892578103</c:v>
                      </c:pt>
                      <c:pt idx="1654">
                        <c:v>331.65385742187499</c:v>
                      </c:pt>
                      <c:pt idx="1655">
                        <c:v>331.84296875000001</c:v>
                      </c:pt>
                      <c:pt idx="1656">
                        <c:v>332.03913574218802</c:v>
                      </c:pt>
                      <c:pt idx="1657">
                        <c:v>332.24360351562501</c:v>
                      </c:pt>
                      <c:pt idx="1658">
                        <c:v>332.443518066406</c:v>
                      </c:pt>
                      <c:pt idx="1659">
                        <c:v>332.644702148438</c:v>
                      </c:pt>
                      <c:pt idx="1660">
                        <c:v>332.84967041015602</c:v>
                      </c:pt>
                      <c:pt idx="1661">
                        <c:v>333.04708251953105</c:v>
                      </c:pt>
                      <c:pt idx="1662">
                        <c:v>333.24197998046895</c:v>
                      </c:pt>
                      <c:pt idx="1663">
                        <c:v>333.43940429687501</c:v>
                      </c:pt>
                      <c:pt idx="1664">
                        <c:v>333.63682861328101</c:v>
                      </c:pt>
                      <c:pt idx="1665">
                        <c:v>333.83299560546897</c:v>
                      </c:pt>
                      <c:pt idx="1666">
                        <c:v>334.03040771484399</c:v>
                      </c:pt>
                      <c:pt idx="1667">
                        <c:v>334.22706298828103</c:v>
                      </c:pt>
                      <c:pt idx="1668">
                        <c:v>334.43580322265603</c:v>
                      </c:pt>
                      <c:pt idx="1669">
                        <c:v>334.64907226562502</c:v>
                      </c:pt>
                      <c:pt idx="1670">
                        <c:v>334.84071044921899</c:v>
                      </c:pt>
                      <c:pt idx="1671">
                        <c:v>335.03486328125001</c:v>
                      </c:pt>
                      <c:pt idx="1672">
                        <c:v>335.24182128906301</c:v>
                      </c:pt>
                      <c:pt idx="1673">
                        <c:v>335.44249267578101</c:v>
                      </c:pt>
                      <c:pt idx="1674">
                        <c:v>335.63917236328103</c:v>
                      </c:pt>
                      <c:pt idx="1675">
                        <c:v>335.84036865234395</c:v>
                      </c:pt>
                      <c:pt idx="1676">
                        <c:v>336.04155273437499</c:v>
                      </c:pt>
                      <c:pt idx="1677">
                        <c:v>336.23645019531301</c:v>
                      </c:pt>
                      <c:pt idx="1678">
                        <c:v>336.44089355468702</c:v>
                      </c:pt>
                      <c:pt idx="1679">
                        <c:v>336.64334716796895</c:v>
                      </c:pt>
                      <c:pt idx="1680">
                        <c:v>336.839514160156</c:v>
                      </c:pt>
                      <c:pt idx="1681">
                        <c:v>337.034912109375</c:v>
                      </c:pt>
                      <c:pt idx="1682">
                        <c:v>337.23410644531299</c:v>
                      </c:pt>
                      <c:pt idx="1683">
                        <c:v>337.43605957031298</c:v>
                      </c:pt>
                      <c:pt idx="1684">
                        <c:v>337.64301757812501</c:v>
                      </c:pt>
                      <c:pt idx="1685">
                        <c:v>337.84345703125001</c:v>
                      </c:pt>
                      <c:pt idx="1686">
                        <c:v>338.03583984375001</c:v>
                      </c:pt>
                      <c:pt idx="1687">
                        <c:v>338.24028320312499</c:v>
                      </c:pt>
                      <c:pt idx="1688">
                        <c:v>338.444494628906</c:v>
                      </c:pt>
                      <c:pt idx="1689">
                        <c:v>338.64066162109395</c:v>
                      </c:pt>
                      <c:pt idx="1690">
                        <c:v>338.83884277343799</c:v>
                      </c:pt>
                      <c:pt idx="1691">
                        <c:v>339.04129638671895</c:v>
                      </c:pt>
                      <c:pt idx="1692">
                        <c:v>339.23745117187502</c:v>
                      </c:pt>
                      <c:pt idx="1693">
                        <c:v>339.438635253906</c:v>
                      </c:pt>
                      <c:pt idx="1694">
                        <c:v>339.64989013671897</c:v>
                      </c:pt>
                      <c:pt idx="1695">
                        <c:v>339.85410156249998</c:v>
                      </c:pt>
                      <c:pt idx="1696">
                        <c:v>340.04448242187499</c:v>
                      </c:pt>
                      <c:pt idx="1697">
                        <c:v>340.23635253906298</c:v>
                      </c:pt>
                      <c:pt idx="1698">
                        <c:v>340.42947998046895</c:v>
                      </c:pt>
                      <c:pt idx="1699">
                        <c:v>340.63697509765603</c:v>
                      </c:pt>
                      <c:pt idx="1700">
                        <c:v>340.84194335937502</c:v>
                      </c:pt>
                      <c:pt idx="1701">
                        <c:v>341.035571289063</c:v>
                      </c:pt>
                      <c:pt idx="1702">
                        <c:v>341.23927001953103</c:v>
                      </c:pt>
                      <c:pt idx="1703">
                        <c:v>341.43795166015605</c:v>
                      </c:pt>
                      <c:pt idx="1704">
                        <c:v>341.63662109375002</c:v>
                      </c:pt>
                      <c:pt idx="1705">
                        <c:v>341.83831787109398</c:v>
                      </c:pt>
                      <c:pt idx="1706">
                        <c:v>342.03122558593702</c:v>
                      </c:pt>
                      <c:pt idx="1707">
                        <c:v>342.23316650390603</c:v>
                      </c:pt>
                      <c:pt idx="1708">
                        <c:v>342.44138183593702</c:v>
                      </c:pt>
                      <c:pt idx="1709">
                        <c:v>342.64633789062498</c:v>
                      </c:pt>
                      <c:pt idx="1710">
                        <c:v>342.83621826171895</c:v>
                      </c:pt>
                      <c:pt idx="1711">
                        <c:v>343.021069335937</c:v>
                      </c:pt>
                      <c:pt idx="1712">
                        <c:v>343.227294921875</c:v>
                      </c:pt>
                      <c:pt idx="1713">
                        <c:v>343.42396240234399</c:v>
                      </c:pt>
                      <c:pt idx="1714">
                        <c:v>343.631433105469</c:v>
                      </c:pt>
                      <c:pt idx="1715">
                        <c:v>343.84720458984395</c:v>
                      </c:pt>
                      <c:pt idx="1716">
                        <c:v>344.03708496093702</c:v>
                      </c:pt>
                      <c:pt idx="1717">
                        <c:v>344.23198242187499</c:v>
                      </c:pt>
                      <c:pt idx="1718">
                        <c:v>344.44448242187502</c:v>
                      </c:pt>
                      <c:pt idx="1719">
                        <c:v>344.65196533203101</c:v>
                      </c:pt>
                      <c:pt idx="1720">
                        <c:v>344.84108886718798</c:v>
                      </c:pt>
                      <c:pt idx="1721">
                        <c:v>345.02844238281199</c:v>
                      </c:pt>
                      <c:pt idx="1722">
                        <c:v>345.22408447265605</c:v>
                      </c:pt>
                      <c:pt idx="1723">
                        <c:v>345.43533935546895</c:v>
                      </c:pt>
                      <c:pt idx="1724">
                        <c:v>345.63779296874998</c:v>
                      </c:pt>
                      <c:pt idx="1725">
                        <c:v>345.83067626953101</c:v>
                      </c:pt>
                      <c:pt idx="1726">
                        <c:v>346.02734375</c:v>
                      </c:pt>
                      <c:pt idx="1727">
                        <c:v>346.22677001953105</c:v>
                      </c:pt>
                      <c:pt idx="1728">
                        <c:v>346.42670898437501</c:v>
                      </c:pt>
                      <c:pt idx="1729">
                        <c:v>346.622875976562</c:v>
                      </c:pt>
                      <c:pt idx="1730">
                        <c:v>346.8291015625</c:v>
                      </c:pt>
                      <c:pt idx="1731">
                        <c:v>347.03657226562501</c:v>
                      </c:pt>
                      <c:pt idx="1732">
                        <c:v>347.24152832031302</c:v>
                      </c:pt>
                      <c:pt idx="1733">
                        <c:v>347.44523925781198</c:v>
                      </c:pt>
                      <c:pt idx="1734">
                        <c:v>347.63333740234395</c:v>
                      </c:pt>
                      <c:pt idx="1735">
                        <c:v>347.821203613281</c:v>
                      </c:pt>
                      <c:pt idx="1736">
                        <c:v>348.024169921875</c:v>
                      </c:pt>
                      <c:pt idx="1737">
                        <c:v>348.22861328124998</c:v>
                      </c:pt>
                      <c:pt idx="1738">
                        <c:v>348.431799316406</c:v>
                      </c:pt>
                      <c:pt idx="1739">
                        <c:v>348.63676757812499</c:v>
                      </c:pt>
                      <c:pt idx="1740">
                        <c:v>348.83419189453105</c:v>
                      </c:pt>
                      <c:pt idx="1741">
                        <c:v>349.02532958984398</c:v>
                      </c:pt>
                      <c:pt idx="1742">
                        <c:v>349.22149658203102</c:v>
                      </c:pt>
                      <c:pt idx="1743">
                        <c:v>349.42695312500001</c:v>
                      </c:pt>
                      <c:pt idx="1744">
                        <c:v>349.63619384765605</c:v>
                      </c:pt>
                      <c:pt idx="1745">
                        <c:v>349.83060302734395</c:v>
                      </c:pt>
                      <c:pt idx="1746">
                        <c:v>350.03001708984397</c:v>
                      </c:pt>
                      <c:pt idx="1747">
                        <c:v>350.228686523438</c:v>
                      </c:pt>
                      <c:pt idx="1748">
                        <c:v>350.423583984375</c:v>
                      </c:pt>
                      <c:pt idx="1749">
                        <c:v>350.63483886718802</c:v>
                      </c:pt>
                      <c:pt idx="1750">
                        <c:v>350.82973632812502</c:v>
                      </c:pt>
                      <c:pt idx="1751">
                        <c:v>351.01507568359398</c:v>
                      </c:pt>
                      <c:pt idx="1752">
                        <c:v>351.223071289063</c:v>
                      </c:pt>
                      <c:pt idx="1753">
                        <c:v>351.428784179687</c:v>
                      </c:pt>
                      <c:pt idx="1754">
                        <c:v>351.62821044921895</c:v>
                      </c:pt>
                      <c:pt idx="1755">
                        <c:v>351.82864990234395</c:v>
                      </c:pt>
                      <c:pt idx="1756">
                        <c:v>352.02103271484395</c:v>
                      </c:pt>
                      <c:pt idx="1757">
                        <c:v>352.22674560546898</c:v>
                      </c:pt>
                      <c:pt idx="1758">
                        <c:v>352.43724365234397</c:v>
                      </c:pt>
                      <c:pt idx="1759">
                        <c:v>352.62585449218801</c:v>
                      </c:pt>
                      <c:pt idx="1760">
                        <c:v>352.81647949218802</c:v>
                      </c:pt>
                      <c:pt idx="1761">
                        <c:v>353.02019042968698</c:v>
                      </c:pt>
                      <c:pt idx="1762">
                        <c:v>353.21635742187499</c:v>
                      </c:pt>
                      <c:pt idx="1763">
                        <c:v>353.411779785156</c:v>
                      </c:pt>
                      <c:pt idx="1764">
                        <c:v>353.620520019531</c:v>
                      </c:pt>
                      <c:pt idx="1765">
                        <c:v>353.827478027344</c:v>
                      </c:pt>
                      <c:pt idx="1766">
                        <c:v>354.02362060546898</c:v>
                      </c:pt>
                      <c:pt idx="1767">
                        <c:v>354.23538818359395</c:v>
                      </c:pt>
                      <c:pt idx="1768">
                        <c:v>354.43458251953103</c:v>
                      </c:pt>
                      <c:pt idx="1769">
                        <c:v>354.621423339844</c:v>
                      </c:pt>
                      <c:pt idx="1770">
                        <c:v>354.82335205078101</c:v>
                      </c:pt>
                      <c:pt idx="1771">
                        <c:v>355.03132324218802</c:v>
                      </c:pt>
                      <c:pt idx="1772">
                        <c:v>355.228759765625</c:v>
                      </c:pt>
                      <c:pt idx="1773">
                        <c:v>355.41938476562501</c:v>
                      </c:pt>
                      <c:pt idx="1774">
                        <c:v>355.62307128906298</c:v>
                      </c:pt>
                      <c:pt idx="1775">
                        <c:v>355.82679443359399</c:v>
                      </c:pt>
                      <c:pt idx="1776">
                        <c:v>356.02924804687501</c:v>
                      </c:pt>
                      <c:pt idx="1777">
                        <c:v>356.22791748046899</c:v>
                      </c:pt>
                      <c:pt idx="1778">
                        <c:v>356.43413085937499</c:v>
                      </c:pt>
                      <c:pt idx="1779">
                        <c:v>356.6328125</c:v>
                      </c:pt>
                      <c:pt idx="1780">
                        <c:v>356.82646484374999</c:v>
                      </c:pt>
                      <c:pt idx="1781">
                        <c:v>357.022619628906</c:v>
                      </c:pt>
                      <c:pt idx="1782">
                        <c:v>357.21878662109395</c:v>
                      </c:pt>
                      <c:pt idx="1783">
                        <c:v>357.42500000000001</c:v>
                      </c:pt>
                      <c:pt idx="1784">
                        <c:v>357.62165527343802</c:v>
                      </c:pt>
                      <c:pt idx="1785">
                        <c:v>357.819580078125</c:v>
                      </c:pt>
                      <c:pt idx="1786">
                        <c:v>358.02152099609395</c:v>
                      </c:pt>
                      <c:pt idx="1787">
                        <c:v>358.21265869140603</c:v>
                      </c:pt>
                      <c:pt idx="1788">
                        <c:v>358.41385498046895</c:v>
                      </c:pt>
                      <c:pt idx="1789">
                        <c:v>358.624597167969</c:v>
                      </c:pt>
                      <c:pt idx="1790">
                        <c:v>358.82073974609398</c:v>
                      </c:pt>
                      <c:pt idx="1791">
                        <c:v>359.02243652343799</c:v>
                      </c:pt>
                      <c:pt idx="1792">
                        <c:v>359.226159667969</c:v>
                      </c:pt>
                      <c:pt idx="1793">
                        <c:v>359.42054443359399</c:v>
                      </c:pt>
                      <c:pt idx="1794">
                        <c:v>359.62172851562502</c:v>
                      </c:pt>
                      <c:pt idx="1795">
                        <c:v>359.82469482421897</c:v>
                      </c:pt>
                      <c:pt idx="1796">
                        <c:v>360.02086181640601</c:v>
                      </c:pt>
                      <c:pt idx="1797">
                        <c:v>360.21148681640602</c:v>
                      </c:pt>
                      <c:pt idx="1798">
                        <c:v>360.41267089843802</c:v>
                      </c:pt>
                      <c:pt idx="1799">
                        <c:v>360.62064208984395</c:v>
                      </c:pt>
                      <c:pt idx="1800">
                        <c:v>360.82058105468701</c:v>
                      </c:pt>
                      <c:pt idx="1801">
                        <c:v>361.02126464843798</c:v>
                      </c:pt>
                      <c:pt idx="1802">
                        <c:v>361.21740722656199</c:v>
                      </c:pt>
                      <c:pt idx="1803">
                        <c:v>361.41357421875</c:v>
                      </c:pt>
                      <c:pt idx="1804">
                        <c:v>361.61854248046899</c:v>
                      </c:pt>
                      <c:pt idx="1805">
                        <c:v>361.82097167968698</c:v>
                      </c:pt>
                      <c:pt idx="1806">
                        <c:v>362.01638183593701</c:v>
                      </c:pt>
                      <c:pt idx="1807">
                        <c:v>362.21684570312499</c:v>
                      </c:pt>
                      <c:pt idx="1808">
                        <c:v>362.42004394531301</c:v>
                      </c:pt>
                      <c:pt idx="1809">
                        <c:v>362.61494140625001</c:v>
                      </c:pt>
                      <c:pt idx="1810">
                        <c:v>362.81864013671895</c:v>
                      </c:pt>
                      <c:pt idx="1811">
                        <c:v>363.01931152343798</c:v>
                      </c:pt>
                      <c:pt idx="1812">
                        <c:v>363.21925048828103</c:v>
                      </c:pt>
                      <c:pt idx="1813">
                        <c:v>363.41791992187501</c:v>
                      </c:pt>
                      <c:pt idx="1814">
                        <c:v>363.611572265625</c:v>
                      </c:pt>
                      <c:pt idx="1815">
                        <c:v>363.8203125</c:v>
                      </c:pt>
                      <c:pt idx="1816">
                        <c:v>364.02023925781202</c:v>
                      </c:pt>
                      <c:pt idx="1817">
                        <c:v>364.22395019531302</c:v>
                      </c:pt>
                      <c:pt idx="1818">
                        <c:v>364.42639160156199</c:v>
                      </c:pt>
                      <c:pt idx="1819">
                        <c:v>364.617517089844</c:v>
                      </c:pt>
                      <c:pt idx="1820">
                        <c:v>364.817468261719</c:v>
                      </c:pt>
                      <c:pt idx="1821">
                        <c:v>365.01413574218799</c:v>
                      </c:pt>
                      <c:pt idx="1822">
                        <c:v>365.20952148437499</c:v>
                      </c:pt>
                      <c:pt idx="1823">
                        <c:v>365.40769042968702</c:v>
                      </c:pt>
                      <c:pt idx="1824">
                        <c:v>365.60964355468701</c:v>
                      </c:pt>
                      <c:pt idx="1825">
                        <c:v>365.81711425781202</c:v>
                      </c:pt>
                      <c:pt idx="1826">
                        <c:v>366.01126708984395</c:v>
                      </c:pt>
                      <c:pt idx="1827">
                        <c:v>366.204919433594</c:v>
                      </c:pt>
                      <c:pt idx="1828">
                        <c:v>366.41943359375</c:v>
                      </c:pt>
                      <c:pt idx="1829">
                        <c:v>366.62615966796898</c:v>
                      </c:pt>
                      <c:pt idx="1830">
                        <c:v>366.81728515625002</c:v>
                      </c:pt>
                      <c:pt idx="1831">
                        <c:v>367.009680175781</c:v>
                      </c:pt>
                      <c:pt idx="1832">
                        <c:v>367.21967773437501</c:v>
                      </c:pt>
                      <c:pt idx="1833">
                        <c:v>367.41407470703103</c:v>
                      </c:pt>
                      <c:pt idx="1834">
                        <c:v>367.59891357421895</c:v>
                      </c:pt>
                      <c:pt idx="1835">
                        <c:v>367.80261230468699</c:v>
                      </c:pt>
                      <c:pt idx="1836">
                        <c:v>368.00883789062499</c:v>
                      </c:pt>
                      <c:pt idx="1837">
                        <c:v>368.21683349609395</c:v>
                      </c:pt>
                      <c:pt idx="1838">
                        <c:v>368.41550292968702</c:v>
                      </c:pt>
                      <c:pt idx="1839">
                        <c:v>368.60863037109397</c:v>
                      </c:pt>
                      <c:pt idx="1840">
                        <c:v>368.81861572265603</c:v>
                      </c:pt>
                      <c:pt idx="1841">
                        <c:v>369.02030029296895</c:v>
                      </c:pt>
                      <c:pt idx="1842">
                        <c:v>369.21822509765605</c:v>
                      </c:pt>
                      <c:pt idx="1843">
                        <c:v>369.417651367188</c:v>
                      </c:pt>
                      <c:pt idx="1844">
                        <c:v>369.60577392578102</c:v>
                      </c:pt>
                      <c:pt idx="1845">
                        <c:v>369.80496826171895</c:v>
                      </c:pt>
                      <c:pt idx="1846">
                        <c:v>370.00666503906302</c:v>
                      </c:pt>
                      <c:pt idx="1847">
                        <c:v>370.21739501953101</c:v>
                      </c:pt>
                      <c:pt idx="1848">
                        <c:v>370.42183837890605</c:v>
                      </c:pt>
                      <c:pt idx="1849">
                        <c:v>370.61600341796895</c:v>
                      </c:pt>
                      <c:pt idx="1850">
                        <c:v>370.81090087890601</c:v>
                      </c:pt>
                      <c:pt idx="1851">
                        <c:v>371.00958251953102</c:v>
                      </c:pt>
                      <c:pt idx="1852">
                        <c:v>371.20447998046899</c:v>
                      </c:pt>
                      <c:pt idx="1853">
                        <c:v>371.40817871093702</c:v>
                      </c:pt>
                      <c:pt idx="1854">
                        <c:v>371.62373046875001</c:v>
                      </c:pt>
                      <c:pt idx="1855">
                        <c:v>371.82188720703101</c:v>
                      </c:pt>
                      <c:pt idx="1856">
                        <c:v>372.02633056640605</c:v>
                      </c:pt>
                      <c:pt idx="1857">
                        <c:v>372.21619873046899</c:v>
                      </c:pt>
                      <c:pt idx="1858">
                        <c:v>372.406567382812</c:v>
                      </c:pt>
                      <c:pt idx="1859">
                        <c:v>372.61329345703103</c:v>
                      </c:pt>
                      <c:pt idx="1860">
                        <c:v>372.80895996093699</c:v>
                      </c:pt>
                      <c:pt idx="1861">
                        <c:v>373.00714111328102</c:v>
                      </c:pt>
                      <c:pt idx="1862">
                        <c:v>373.21462402343798</c:v>
                      </c:pt>
                      <c:pt idx="1863">
                        <c:v>373.41329345703105</c:v>
                      </c:pt>
                      <c:pt idx="1864">
                        <c:v>373.61196289062502</c:v>
                      </c:pt>
                      <c:pt idx="1865">
                        <c:v>373.81618652343798</c:v>
                      </c:pt>
                      <c:pt idx="1866">
                        <c:v>374.01359863281198</c:v>
                      </c:pt>
                      <c:pt idx="1867">
                        <c:v>374.22106933593699</c:v>
                      </c:pt>
                      <c:pt idx="1868">
                        <c:v>374.42478027343799</c:v>
                      </c:pt>
                      <c:pt idx="1869">
                        <c:v>374.61413574218801</c:v>
                      </c:pt>
                      <c:pt idx="1870">
                        <c:v>374.80401611328102</c:v>
                      </c:pt>
                      <c:pt idx="1871">
                        <c:v>374.99891357421899</c:v>
                      </c:pt>
                      <c:pt idx="1872">
                        <c:v>375.20009765625002</c:v>
                      </c:pt>
                      <c:pt idx="1873">
                        <c:v>375.40632324218802</c:v>
                      </c:pt>
                      <c:pt idx="1874">
                        <c:v>375.60624999999999</c:v>
                      </c:pt>
                      <c:pt idx="1875">
                        <c:v>375.802416992188</c:v>
                      </c:pt>
                      <c:pt idx="1876">
                        <c:v>375.99782714843798</c:v>
                      </c:pt>
                      <c:pt idx="1877">
                        <c:v>376.20656738281201</c:v>
                      </c:pt>
                      <c:pt idx="1878">
                        <c:v>376.414794921875</c:v>
                      </c:pt>
                      <c:pt idx="1879">
                        <c:v>376.604650878906</c:v>
                      </c:pt>
                      <c:pt idx="1880">
                        <c:v>376.80006103515603</c:v>
                      </c:pt>
                      <c:pt idx="1881">
                        <c:v>377.00880126953103</c:v>
                      </c:pt>
                      <c:pt idx="1882">
                        <c:v>377.211999511719</c:v>
                      </c:pt>
                      <c:pt idx="1883">
                        <c:v>377.40490722656199</c:v>
                      </c:pt>
                      <c:pt idx="1884">
                        <c:v>377.60031738281202</c:v>
                      </c:pt>
                      <c:pt idx="1885">
                        <c:v>377.80150146484397</c:v>
                      </c:pt>
                      <c:pt idx="1886">
                        <c:v>378.008459472656</c:v>
                      </c:pt>
                      <c:pt idx="1887">
                        <c:v>378.20964355468698</c:v>
                      </c:pt>
                      <c:pt idx="1888">
                        <c:v>378.40329589843799</c:v>
                      </c:pt>
                      <c:pt idx="1889">
                        <c:v>378.605224609375</c:v>
                      </c:pt>
                      <c:pt idx="1890">
                        <c:v>378.81019287109399</c:v>
                      </c:pt>
                      <c:pt idx="1891">
                        <c:v>379.00511474609397</c:v>
                      </c:pt>
                      <c:pt idx="1892">
                        <c:v>379.20502929687501</c:v>
                      </c:pt>
                      <c:pt idx="1893">
                        <c:v>379.40872802734395</c:v>
                      </c:pt>
                      <c:pt idx="1894">
                        <c:v>379.61420898437501</c:v>
                      </c:pt>
                      <c:pt idx="1895">
                        <c:v>379.81590576171897</c:v>
                      </c:pt>
                      <c:pt idx="1896">
                        <c:v>380.01030273437499</c:v>
                      </c:pt>
                      <c:pt idx="1897">
                        <c:v>380.212243652344</c:v>
                      </c:pt>
                      <c:pt idx="1898">
                        <c:v>380.40463867187498</c:v>
                      </c:pt>
                      <c:pt idx="1899">
                        <c:v>380.60633544921899</c:v>
                      </c:pt>
                      <c:pt idx="1900">
                        <c:v>380.81254882812499</c:v>
                      </c:pt>
                      <c:pt idx="1901">
                        <c:v>381.003173828125</c:v>
                      </c:pt>
                      <c:pt idx="1902">
                        <c:v>381.20184326171898</c:v>
                      </c:pt>
                      <c:pt idx="1903">
                        <c:v>381.40101318359399</c:v>
                      </c:pt>
                      <c:pt idx="1904">
                        <c:v>381.59591064453105</c:v>
                      </c:pt>
                      <c:pt idx="1905">
                        <c:v>381.7978515625</c:v>
                      </c:pt>
                      <c:pt idx="1906">
                        <c:v>382.00910644531302</c:v>
                      </c:pt>
                      <c:pt idx="1907">
                        <c:v>382.21156005859399</c:v>
                      </c:pt>
                      <c:pt idx="1908">
                        <c:v>382.40394287109399</c:v>
                      </c:pt>
                      <c:pt idx="1909">
                        <c:v>382.60764160156202</c:v>
                      </c:pt>
                      <c:pt idx="1910">
                        <c:v>382.81009521484395</c:v>
                      </c:pt>
                      <c:pt idx="1911">
                        <c:v>383.00802001953105</c:v>
                      </c:pt>
                      <c:pt idx="1912">
                        <c:v>383.20795898437501</c:v>
                      </c:pt>
                      <c:pt idx="1913">
                        <c:v>383.40111083984397</c:v>
                      </c:pt>
                      <c:pt idx="1914">
                        <c:v>383.59776611328101</c:v>
                      </c:pt>
                      <c:pt idx="1915">
                        <c:v>383.80146484375001</c:v>
                      </c:pt>
                      <c:pt idx="1916">
                        <c:v>384.01020507812501</c:v>
                      </c:pt>
                      <c:pt idx="1917">
                        <c:v>384.21014404296898</c:v>
                      </c:pt>
                      <c:pt idx="1918">
                        <c:v>384.404541015625</c:v>
                      </c:pt>
                      <c:pt idx="1919">
                        <c:v>384.60195312500002</c:v>
                      </c:pt>
                      <c:pt idx="1920">
                        <c:v>384.80439453125001</c:v>
                      </c:pt>
                      <c:pt idx="1921">
                        <c:v>385.009350585937</c:v>
                      </c:pt>
                      <c:pt idx="1922">
                        <c:v>385.215576171875</c:v>
                      </c:pt>
                      <c:pt idx="1923">
                        <c:v>385.40344238281199</c:v>
                      </c:pt>
                      <c:pt idx="1924">
                        <c:v>385.59130859375</c:v>
                      </c:pt>
                      <c:pt idx="1925">
                        <c:v>385.79626464843801</c:v>
                      </c:pt>
                      <c:pt idx="1926">
                        <c:v>386.00196533203103</c:v>
                      </c:pt>
                      <c:pt idx="1927">
                        <c:v>386.21019287109397</c:v>
                      </c:pt>
                      <c:pt idx="1928">
                        <c:v>386.40812988281198</c:v>
                      </c:pt>
                      <c:pt idx="1929">
                        <c:v>386.61109619140603</c:v>
                      </c:pt>
                      <c:pt idx="1930">
                        <c:v>386.80926513671898</c:v>
                      </c:pt>
                      <c:pt idx="1931">
                        <c:v>386.998620605469</c:v>
                      </c:pt>
                      <c:pt idx="1932">
                        <c:v>387.20106201171899</c:v>
                      </c:pt>
                      <c:pt idx="1933">
                        <c:v>387.41984863281198</c:v>
                      </c:pt>
                      <c:pt idx="1934">
                        <c:v>387.612231445313</c:v>
                      </c:pt>
                      <c:pt idx="1935">
                        <c:v>387.79079589843798</c:v>
                      </c:pt>
                      <c:pt idx="1936">
                        <c:v>387.99500732421899</c:v>
                      </c:pt>
                      <c:pt idx="1937">
                        <c:v>388.204992675781</c:v>
                      </c:pt>
                      <c:pt idx="1938">
                        <c:v>388.40065917968701</c:v>
                      </c:pt>
                      <c:pt idx="1939">
                        <c:v>388.59809570312501</c:v>
                      </c:pt>
                      <c:pt idx="1940">
                        <c:v>388.80808105468702</c:v>
                      </c:pt>
                      <c:pt idx="1941">
                        <c:v>389.012292480469</c:v>
                      </c:pt>
                      <c:pt idx="1942">
                        <c:v>389.20970458984397</c:v>
                      </c:pt>
                      <c:pt idx="1943">
                        <c:v>389.40032958984398</c:v>
                      </c:pt>
                      <c:pt idx="1944">
                        <c:v>389.59825439453101</c:v>
                      </c:pt>
                      <c:pt idx="1945">
                        <c:v>389.79566650390603</c:v>
                      </c:pt>
                      <c:pt idx="1946">
                        <c:v>389.99133300781199</c:v>
                      </c:pt>
                      <c:pt idx="1947">
                        <c:v>390.20509033203103</c:v>
                      </c:pt>
                      <c:pt idx="1948">
                        <c:v>390.40627441406298</c:v>
                      </c:pt>
                      <c:pt idx="1949">
                        <c:v>390.599926757812</c:v>
                      </c:pt>
                      <c:pt idx="1950">
                        <c:v>390.80413818359398</c:v>
                      </c:pt>
                      <c:pt idx="1951">
                        <c:v>390.99200439453102</c:v>
                      </c:pt>
                      <c:pt idx="1952">
                        <c:v>391.18638916015601</c:v>
                      </c:pt>
                      <c:pt idx="1953">
                        <c:v>391.39335937499999</c:v>
                      </c:pt>
                      <c:pt idx="1954">
                        <c:v>391.60512695312502</c:v>
                      </c:pt>
                      <c:pt idx="1955">
                        <c:v>391.80882568359397</c:v>
                      </c:pt>
                      <c:pt idx="1956">
                        <c:v>391.99945068359398</c:v>
                      </c:pt>
                      <c:pt idx="1957">
                        <c:v>392.199377441406</c:v>
                      </c:pt>
                      <c:pt idx="1958">
                        <c:v>392.397302246094</c:v>
                      </c:pt>
                      <c:pt idx="1959">
                        <c:v>392.59775390624998</c:v>
                      </c:pt>
                      <c:pt idx="1960">
                        <c:v>392.80649414062498</c:v>
                      </c:pt>
                      <c:pt idx="1961">
                        <c:v>393.00263671875001</c:v>
                      </c:pt>
                      <c:pt idx="1962">
                        <c:v>393.19072265624999</c:v>
                      </c:pt>
                      <c:pt idx="1963">
                        <c:v>393.39267578124998</c:v>
                      </c:pt>
                      <c:pt idx="1964">
                        <c:v>393.59387207031301</c:v>
                      </c:pt>
                      <c:pt idx="1965">
                        <c:v>393.796301269531</c:v>
                      </c:pt>
                      <c:pt idx="1966">
                        <c:v>394.00931396484395</c:v>
                      </c:pt>
                      <c:pt idx="1967">
                        <c:v>394.20675048828105</c:v>
                      </c:pt>
                      <c:pt idx="1968">
                        <c:v>394.39537353515601</c:v>
                      </c:pt>
                      <c:pt idx="1969">
                        <c:v>394.59152832031299</c:v>
                      </c:pt>
                      <c:pt idx="1970">
                        <c:v>394.79095458984398</c:v>
                      </c:pt>
                      <c:pt idx="1971">
                        <c:v>394.999682617188</c:v>
                      </c:pt>
                      <c:pt idx="1972">
                        <c:v>395.20137939453105</c:v>
                      </c:pt>
                      <c:pt idx="1973">
                        <c:v>395.39678955078102</c:v>
                      </c:pt>
                      <c:pt idx="1974">
                        <c:v>395.59621582031298</c:v>
                      </c:pt>
                      <c:pt idx="1975">
                        <c:v>395.79564208984397</c:v>
                      </c:pt>
                      <c:pt idx="1976">
                        <c:v>395.99556884765605</c:v>
                      </c:pt>
                      <c:pt idx="1977">
                        <c:v>396.200524902344</c:v>
                      </c:pt>
                      <c:pt idx="1978">
                        <c:v>396.40297851562502</c:v>
                      </c:pt>
                      <c:pt idx="1979">
                        <c:v>396.60217285156199</c:v>
                      </c:pt>
                      <c:pt idx="1980">
                        <c:v>396.798828125</c:v>
                      </c:pt>
                      <c:pt idx="1981">
                        <c:v>396.99321289062499</c:v>
                      </c:pt>
                      <c:pt idx="1982">
                        <c:v>397.19188232421897</c:v>
                      </c:pt>
                      <c:pt idx="1983">
                        <c:v>397.38604736328102</c:v>
                      </c:pt>
                      <c:pt idx="1984">
                        <c:v>397.58674316406302</c:v>
                      </c:pt>
                      <c:pt idx="1985">
                        <c:v>397.79245605468702</c:v>
                      </c:pt>
                      <c:pt idx="1986">
                        <c:v>397.99490966796895</c:v>
                      </c:pt>
                      <c:pt idx="1987">
                        <c:v>398.191577148438</c:v>
                      </c:pt>
                      <c:pt idx="1988">
                        <c:v>398.39149169921899</c:v>
                      </c:pt>
                      <c:pt idx="1989">
                        <c:v>398.590905761719</c:v>
                      </c:pt>
                      <c:pt idx="1990">
                        <c:v>398.78381347656199</c:v>
                      </c:pt>
                      <c:pt idx="1991">
                        <c:v>398.98122558593701</c:v>
                      </c:pt>
                      <c:pt idx="1992">
                        <c:v>399.1982421875</c:v>
                      </c:pt>
                      <c:pt idx="1993">
                        <c:v>399.41075439453101</c:v>
                      </c:pt>
                      <c:pt idx="1994">
                        <c:v>399.59560546875002</c:v>
                      </c:pt>
                      <c:pt idx="1995">
                        <c:v>399.78925781250001</c:v>
                      </c:pt>
                      <c:pt idx="1996">
                        <c:v>399.98793945312502</c:v>
                      </c:pt>
                      <c:pt idx="1997">
                        <c:v>400.19415283203102</c:v>
                      </c:pt>
                      <c:pt idx="1998">
                        <c:v>400.40539550781199</c:v>
                      </c:pt>
                      <c:pt idx="1999">
                        <c:v>400.59201660156202</c:v>
                      </c:pt>
                      <c:pt idx="2000">
                        <c:v>400.78942871093699</c:v>
                      </c:pt>
                      <c:pt idx="2001">
                        <c:v>400.99512939453103</c:v>
                      </c:pt>
                      <c:pt idx="2002">
                        <c:v>401.18626708984397</c:v>
                      </c:pt>
                      <c:pt idx="2003">
                        <c:v>401.39123535156199</c:v>
                      </c:pt>
                      <c:pt idx="2004">
                        <c:v>401.598718261719</c:v>
                      </c:pt>
                      <c:pt idx="2005">
                        <c:v>401.793615722656</c:v>
                      </c:pt>
                      <c:pt idx="2006">
                        <c:v>401.98095703125</c:v>
                      </c:pt>
                      <c:pt idx="2007">
                        <c:v>402.18842773437501</c:v>
                      </c:pt>
                      <c:pt idx="2008">
                        <c:v>402.39465332031301</c:v>
                      </c:pt>
                      <c:pt idx="2009">
                        <c:v>402.588305664063</c:v>
                      </c:pt>
                      <c:pt idx="2010">
                        <c:v>402.78750000000002</c:v>
                      </c:pt>
                      <c:pt idx="2011">
                        <c:v>402.98742675781199</c:v>
                      </c:pt>
                      <c:pt idx="2012">
                        <c:v>403.18809814453101</c:v>
                      </c:pt>
                      <c:pt idx="2013">
                        <c:v>403.387292480469</c:v>
                      </c:pt>
                      <c:pt idx="2014">
                        <c:v>403.59224853515605</c:v>
                      </c:pt>
                      <c:pt idx="2015">
                        <c:v>403.79417724609397</c:v>
                      </c:pt>
                      <c:pt idx="2016">
                        <c:v>403.99537353515603</c:v>
                      </c:pt>
                      <c:pt idx="2017">
                        <c:v>404.190270996094</c:v>
                      </c:pt>
                      <c:pt idx="2018">
                        <c:v>404.384436035156</c:v>
                      </c:pt>
                      <c:pt idx="2019">
                        <c:v>404.590661621094</c:v>
                      </c:pt>
                      <c:pt idx="2020">
                        <c:v>404.788818359375</c:v>
                      </c:pt>
                      <c:pt idx="2021">
                        <c:v>404.98371582031302</c:v>
                      </c:pt>
                      <c:pt idx="2022">
                        <c:v>405.18291015624999</c:v>
                      </c:pt>
                      <c:pt idx="2023">
                        <c:v>405.38839111328105</c:v>
                      </c:pt>
                      <c:pt idx="2024">
                        <c:v>405.59912109375</c:v>
                      </c:pt>
                      <c:pt idx="2025">
                        <c:v>405.79603271484399</c:v>
                      </c:pt>
                      <c:pt idx="2026">
                        <c:v>405.98640136718802</c:v>
                      </c:pt>
                      <c:pt idx="2027">
                        <c:v>406.18632812499999</c:v>
                      </c:pt>
                      <c:pt idx="2028">
                        <c:v>406.39582519531302</c:v>
                      </c:pt>
                      <c:pt idx="2029">
                        <c:v>406.59752197265601</c:v>
                      </c:pt>
                      <c:pt idx="2030">
                        <c:v>406.78487548828105</c:v>
                      </c:pt>
                      <c:pt idx="2031">
                        <c:v>406.983557128906</c:v>
                      </c:pt>
                      <c:pt idx="2032">
                        <c:v>407.19279785156198</c:v>
                      </c:pt>
                      <c:pt idx="2033">
                        <c:v>407.39724121093701</c:v>
                      </c:pt>
                      <c:pt idx="2034">
                        <c:v>407.59918212890602</c:v>
                      </c:pt>
                      <c:pt idx="2035">
                        <c:v>407.79586181640605</c:v>
                      </c:pt>
                      <c:pt idx="2036">
                        <c:v>407.98448486328101</c:v>
                      </c:pt>
                      <c:pt idx="2037">
                        <c:v>408.18566894531301</c:v>
                      </c:pt>
                      <c:pt idx="2038">
                        <c:v>408.38936767578105</c:v>
                      </c:pt>
                      <c:pt idx="2039">
                        <c:v>408.585534667969</c:v>
                      </c:pt>
                      <c:pt idx="2040">
                        <c:v>408.78671874999998</c:v>
                      </c:pt>
                      <c:pt idx="2041">
                        <c:v>408.987390136719</c:v>
                      </c:pt>
                      <c:pt idx="2042">
                        <c:v>409.182287597656</c:v>
                      </c:pt>
                      <c:pt idx="2043">
                        <c:v>409.38222656250002</c:v>
                      </c:pt>
                      <c:pt idx="2044">
                        <c:v>409.58969726562498</c:v>
                      </c:pt>
                      <c:pt idx="2045">
                        <c:v>409.78334960937502</c:v>
                      </c:pt>
                      <c:pt idx="2046">
                        <c:v>409.98254394531295</c:v>
                      </c:pt>
                      <c:pt idx="2047">
                        <c:v>410.18046874999999</c:v>
                      </c:pt>
                      <c:pt idx="2048">
                        <c:v>410.37536621093705</c:v>
                      </c:pt>
                      <c:pt idx="2049">
                        <c:v>410.58408203124998</c:v>
                      </c:pt>
                      <c:pt idx="2050">
                        <c:v>410.78854980468702</c:v>
                      </c:pt>
                      <c:pt idx="2051">
                        <c:v>410.99677734375001</c:v>
                      </c:pt>
                      <c:pt idx="2052">
                        <c:v>411.20297851562498</c:v>
                      </c:pt>
                      <c:pt idx="2053">
                        <c:v>411.39914550781202</c:v>
                      </c:pt>
                      <c:pt idx="2054">
                        <c:v>411.59279785156207</c:v>
                      </c:pt>
                      <c:pt idx="2055">
                        <c:v>411.78518066406298</c:v>
                      </c:pt>
                      <c:pt idx="2056">
                        <c:v>411.985107421875</c:v>
                      </c:pt>
                      <c:pt idx="2057">
                        <c:v>412.18881835937498</c:v>
                      </c:pt>
                      <c:pt idx="2058">
                        <c:v>412.38122558593705</c:v>
                      </c:pt>
                      <c:pt idx="2059">
                        <c:v>412.57485351562502</c:v>
                      </c:pt>
                      <c:pt idx="2060">
                        <c:v>412.77529296875002</c:v>
                      </c:pt>
                      <c:pt idx="2061">
                        <c:v>412.97951660156207</c:v>
                      </c:pt>
                      <c:pt idx="2062">
                        <c:v>413.18950195312499</c:v>
                      </c:pt>
                      <c:pt idx="2063">
                        <c:v>413.388916015625</c:v>
                      </c:pt>
                      <c:pt idx="2064">
                        <c:v>413.581298828125</c:v>
                      </c:pt>
                      <c:pt idx="2065">
                        <c:v>413.77998046875001</c:v>
                      </c:pt>
                      <c:pt idx="2066">
                        <c:v>413.98066406250001</c:v>
                      </c:pt>
                      <c:pt idx="2067">
                        <c:v>414.17104492187502</c:v>
                      </c:pt>
                      <c:pt idx="2068">
                        <c:v>414.37021484374998</c:v>
                      </c:pt>
                      <c:pt idx="2069">
                        <c:v>414.58222656250001</c:v>
                      </c:pt>
                      <c:pt idx="2070">
                        <c:v>414.77714843749999</c:v>
                      </c:pt>
                      <c:pt idx="2071">
                        <c:v>414.975830078125</c:v>
                      </c:pt>
                      <c:pt idx="2072">
                        <c:v>415.18330078125001</c:v>
                      </c:pt>
                      <c:pt idx="2073">
                        <c:v>415.37819824218798</c:v>
                      </c:pt>
                      <c:pt idx="2074">
                        <c:v>415.58015136718797</c:v>
                      </c:pt>
                      <c:pt idx="2075">
                        <c:v>415.78762207031298</c:v>
                      </c:pt>
                      <c:pt idx="2076">
                        <c:v>415.98376464843795</c:v>
                      </c:pt>
                      <c:pt idx="2077">
                        <c:v>416.17741699218794</c:v>
                      </c:pt>
                      <c:pt idx="2078">
                        <c:v>416.38239746093706</c:v>
                      </c:pt>
                      <c:pt idx="2079">
                        <c:v>416.58356933593706</c:v>
                      </c:pt>
                      <c:pt idx="2080">
                        <c:v>416.78725585937502</c:v>
                      </c:pt>
                      <c:pt idx="2081">
                        <c:v>416.98518066406297</c:v>
                      </c:pt>
                      <c:pt idx="2082">
                        <c:v>417.17507324218798</c:v>
                      </c:pt>
                      <c:pt idx="2083">
                        <c:v>417.37578124999999</c:v>
                      </c:pt>
                      <c:pt idx="2084">
                        <c:v>417.583251953125</c:v>
                      </c:pt>
                      <c:pt idx="2085">
                        <c:v>417.78066406250002</c:v>
                      </c:pt>
                      <c:pt idx="2086">
                        <c:v>417.97304687500002</c:v>
                      </c:pt>
                      <c:pt idx="2087">
                        <c:v>418.17976074218797</c:v>
                      </c:pt>
                      <c:pt idx="2088">
                        <c:v>418.39101562500002</c:v>
                      </c:pt>
                      <c:pt idx="2089">
                        <c:v>418.586669921875</c:v>
                      </c:pt>
                      <c:pt idx="2090">
                        <c:v>418.78659667968702</c:v>
                      </c:pt>
                      <c:pt idx="2091">
                        <c:v>418.98024902343798</c:v>
                      </c:pt>
                      <c:pt idx="2092">
                        <c:v>419.16508789062499</c:v>
                      </c:pt>
                      <c:pt idx="2093">
                        <c:v>419.37758789062502</c:v>
                      </c:pt>
                      <c:pt idx="2094">
                        <c:v>419.58127441406293</c:v>
                      </c:pt>
                      <c:pt idx="2095">
                        <c:v>419.77241210937501</c:v>
                      </c:pt>
                      <c:pt idx="2096">
                        <c:v>419.97287597656202</c:v>
                      </c:pt>
                      <c:pt idx="2097">
                        <c:v>420.17656249999999</c:v>
                      </c:pt>
                      <c:pt idx="2098">
                        <c:v>420.37724609374999</c:v>
                      </c:pt>
                      <c:pt idx="2099">
                        <c:v>420.57844238281206</c:v>
                      </c:pt>
                      <c:pt idx="2100">
                        <c:v>420.77761230468707</c:v>
                      </c:pt>
                      <c:pt idx="2101">
                        <c:v>420.98005371093706</c:v>
                      </c:pt>
                      <c:pt idx="2102">
                        <c:v>421.194580078125</c:v>
                      </c:pt>
                      <c:pt idx="2103">
                        <c:v>421.39125976562502</c:v>
                      </c:pt>
                      <c:pt idx="2104">
                        <c:v>421.57861328125</c:v>
                      </c:pt>
                      <c:pt idx="2105">
                        <c:v>421.77802734375001</c:v>
                      </c:pt>
                      <c:pt idx="2106">
                        <c:v>421.97416992187499</c:v>
                      </c:pt>
                      <c:pt idx="2107">
                        <c:v>422.17536621093706</c:v>
                      </c:pt>
                      <c:pt idx="2108">
                        <c:v>422.38789062500001</c:v>
                      </c:pt>
                      <c:pt idx="2109">
                        <c:v>422.59409179687498</c:v>
                      </c:pt>
                      <c:pt idx="2110">
                        <c:v>422.78520507812499</c:v>
                      </c:pt>
                      <c:pt idx="2111">
                        <c:v>422.97509765625</c:v>
                      </c:pt>
                      <c:pt idx="2112">
                        <c:v>423.175048828125</c:v>
                      </c:pt>
                      <c:pt idx="2113">
                        <c:v>423.3837890625</c:v>
                      </c:pt>
                      <c:pt idx="2114">
                        <c:v>423.58371582031293</c:v>
                      </c:pt>
                      <c:pt idx="2115">
                        <c:v>423.77912597656206</c:v>
                      </c:pt>
                      <c:pt idx="2116">
                        <c:v>423.97453613281203</c:v>
                      </c:pt>
                      <c:pt idx="2117">
                        <c:v>424.17070312499999</c:v>
                      </c:pt>
                      <c:pt idx="2118">
                        <c:v>424.37265624999998</c:v>
                      </c:pt>
                      <c:pt idx="2119">
                        <c:v>424.57331542968706</c:v>
                      </c:pt>
                      <c:pt idx="2120">
                        <c:v>424.77248535156207</c:v>
                      </c:pt>
                      <c:pt idx="2121">
                        <c:v>424.97744140625002</c:v>
                      </c:pt>
                      <c:pt idx="2122">
                        <c:v>425.17233886718793</c:v>
                      </c:pt>
                      <c:pt idx="2123">
                        <c:v>425.37277832031293</c:v>
                      </c:pt>
                      <c:pt idx="2124">
                        <c:v>425.57849121093705</c:v>
                      </c:pt>
                      <c:pt idx="2125">
                        <c:v>425.77290039062501</c:v>
                      </c:pt>
                      <c:pt idx="2126">
                        <c:v>425.975341796875</c:v>
                      </c:pt>
                      <c:pt idx="2127">
                        <c:v>426.17075195312498</c:v>
                      </c:pt>
                      <c:pt idx="2128">
                        <c:v>426.36616210937501</c:v>
                      </c:pt>
                      <c:pt idx="2129">
                        <c:v>426.56809082031293</c:v>
                      </c:pt>
                      <c:pt idx="2130">
                        <c:v>426.768798828125</c:v>
                      </c:pt>
                      <c:pt idx="2131">
                        <c:v>426.96748046875001</c:v>
                      </c:pt>
                      <c:pt idx="2132">
                        <c:v>427.16110839843793</c:v>
                      </c:pt>
                      <c:pt idx="2133">
                        <c:v>427.36357421874999</c:v>
                      </c:pt>
                      <c:pt idx="2134">
                        <c:v>427.57231445312499</c:v>
                      </c:pt>
                      <c:pt idx="2135">
                        <c:v>427.77475585937498</c:v>
                      </c:pt>
                      <c:pt idx="2136">
                        <c:v>427.97468261718797</c:v>
                      </c:pt>
                      <c:pt idx="2137">
                        <c:v>428.17336425781207</c:v>
                      </c:pt>
                      <c:pt idx="2138">
                        <c:v>428.37580566406297</c:v>
                      </c:pt>
                      <c:pt idx="2139">
                        <c:v>428.58579101562498</c:v>
                      </c:pt>
                      <c:pt idx="2140">
                        <c:v>428.78447265624999</c:v>
                      </c:pt>
                      <c:pt idx="2141">
                        <c:v>428.96857910156206</c:v>
                      </c:pt>
                      <c:pt idx="2142">
                        <c:v>429.16599121093702</c:v>
                      </c:pt>
                      <c:pt idx="2143">
                        <c:v>429.36665039062501</c:v>
                      </c:pt>
                      <c:pt idx="2144">
                        <c:v>429.56582031250002</c:v>
                      </c:pt>
                      <c:pt idx="2145">
                        <c:v>429.76501464843795</c:v>
                      </c:pt>
                      <c:pt idx="2146">
                        <c:v>429.96875</c:v>
                      </c:pt>
                      <c:pt idx="2147">
                        <c:v>430.17446289062502</c:v>
                      </c:pt>
                      <c:pt idx="2148">
                        <c:v>430.36809082031294</c:v>
                      </c:pt>
                      <c:pt idx="2149">
                        <c:v>430.56171875000001</c:v>
                      </c:pt>
                      <c:pt idx="2150">
                        <c:v>430.77045898437501</c:v>
                      </c:pt>
                      <c:pt idx="2151">
                        <c:v>430.97343749999999</c:v>
                      </c:pt>
                      <c:pt idx="2152">
                        <c:v>431.16909179687502</c:v>
                      </c:pt>
                      <c:pt idx="2153">
                        <c:v>431.37226562500001</c:v>
                      </c:pt>
                      <c:pt idx="2154">
                        <c:v>431.56767578124999</c:v>
                      </c:pt>
                      <c:pt idx="2155">
                        <c:v>431.76435546875001</c:v>
                      </c:pt>
                      <c:pt idx="2156">
                        <c:v>431.96628417968702</c:v>
                      </c:pt>
                      <c:pt idx="2157">
                        <c:v>432.16569824218794</c:v>
                      </c:pt>
                      <c:pt idx="2158">
                        <c:v>432.36813964843793</c:v>
                      </c:pt>
                      <c:pt idx="2159">
                        <c:v>432.56682128906294</c:v>
                      </c:pt>
                      <c:pt idx="2160">
                        <c:v>432.76298828124999</c:v>
                      </c:pt>
                      <c:pt idx="2161">
                        <c:v>432.96794433593703</c:v>
                      </c:pt>
                      <c:pt idx="2162">
                        <c:v>433.17165527343798</c:v>
                      </c:pt>
                      <c:pt idx="2163">
                        <c:v>433.37536621093705</c:v>
                      </c:pt>
                      <c:pt idx="2164">
                        <c:v>433.57529296874998</c:v>
                      </c:pt>
                      <c:pt idx="2165">
                        <c:v>433.76767578124998</c:v>
                      </c:pt>
                      <c:pt idx="2166">
                        <c:v>433.96811523437498</c:v>
                      </c:pt>
                      <c:pt idx="2167">
                        <c:v>434.17434082031298</c:v>
                      </c:pt>
                      <c:pt idx="2168">
                        <c:v>434.38005371093703</c:v>
                      </c:pt>
                      <c:pt idx="2169">
                        <c:v>434.574951171875</c:v>
                      </c:pt>
                      <c:pt idx="2170">
                        <c:v>434.76357421875002</c:v>
                      </c:pt>
                      <c:pt idx="2171">
                        <c:v>434.96098632812499</c:v>
                      </c:pt>
                      <c:pt idx="2172">
                        <c:v>435.16394042968705</c:v>
                      </c:pt>
                      <c:pt idx="2173">
                        <c:v>435.37016601562499</c:v>
                      </c:pt>
                      <c:pt idx="2174">
                        <c:v>435.569580078125</c:v>
                      </c:pt>
                      <c:pt idx="2175">
                        <c:v>435.77705078125001</c:v>
                      </c:pt>
                      <c:pt idx="2176">
                        <c:v>435.97824707031293</c:v>
                      </c:pt>
                      <c:pt idx="2177">
                        <c:v>436.17062988281202</c:v>
                      </c:pt>
                      <c:pt idx="2178">
                        <c:v>436.36428222656207</c:v>
                      </c:pt>
                      <c:pt idx="2179">
                        <c:v>436.56044921875002</c:v>
                      </c:pt>
                      <c:pt idx="2180">
                        <c:v>436.76037597656205</c:v>
                      </c:pt>
                      <c:pt idx="2181">
                        <c:v>436.96660156249999</c:v>
                      </c:pt>
                      <c:pt idx="2182">
                        <c:v>437.18037109375001</c:v>
                      </c:pt>
                      <c:pt idx="2183">
                        <c:v>437.37526855468707</c:v>
                      </c:pt>
                      <c:pt idx="2184">
                        <c:v>437.56313476562502</c:v>
                      </c:pt>
                      <c:pt idx="2185">
                        <c:v>437.76181640624998</c:v>
                      </c:pt>
                      <c:pt idx="2186">
                        <c:v>437.96499023437502</c:v>
                      </c:pt>
                      <c:pt idx="2187">
                        <c:v>438.16743164062501</c:v>
                      </c:pt>
                      <c:pt idx="2188">
                        <c:v>438.36486816406295</c:v>
                      </c:pt>
                      <c:pt idx="2189">
                        <c:v>438.56027832031293</c:v>
                      </c:pt>
                      <c:pt idx="2190">
                        <c:v>438.76523437499998</c:v>
                      </c:pt>
                      <c:pt idx="2191">
                        <c:v>438.97221679687499</c:v>
                      </c:pt>
                      <c:pt idx="2192">
                        <c:v>439.16838378906294</c:v>
                      </c:pt>
                      <c:pt idx="2193">
                        <c:v>439.35698242187499</c:v>
                      </c:pt>
                      <c:pt idx="2194">
                        <c:v>439.55742187499999</c:v>
                      </c:pt>
                      <c:pt idx="2195">
                        <c:v>439.76616210937499</c:v>
                      </c:pt>
                      <c:pt idx="2196">
                        <c:v>439.96054687499998</c:v>
                      </c:pt>
                      <c:pt idx="2197">
                        <c:v>440.15595703125001</c:v>
                      </c:pt>
                      <c:pt idx="2198">
                        <c:v>440.36721191406298</c:v>
                      </c:pt>
                      <c:pt idx="2199">
                        <c:v>440.56462402343794</c:v>
                      </c:pt>
                      <c:pt idx="2200">
                        <c:v>440.76079101562499</c:v>
                      </c:pt>
                      <c:pt idx="2201">
                        <c:v>440.96525878906294</c:v>
                      </c:pt>
                      <c:pt idx="2202">
                        <c:v>441.15891113281202</c:v>
                      </c:pt>
                      <c:pt idx="2203">
                        <c:v>441.36135253906298</c:v>
                      </c:pt>
                      <c:pt idx="2204">
                        <c:v>441.56252441406298</c:v>
                      </c:pt>
                      <c:pt idx="2205">
                        <c:v>441.75742187499998</c:v>
                      </c:pt>
                      <c:pt idx="2206">
                        <c:v>441.96237792968702</c:v>
                      </c:pt>
                      <c:pt idx="2207">
                        <c:v>442.16533203124999</c:v>
                      </c:pt>
                      <c:pt idx="2208">
                        <c:v>442.36652832031297</c:v>
                      </c:pt>
                      <c:pt idx="2209">
                        <c:v>442.564697265625</c:v>
                      </c:pt>
                      <c:pt idx="2210">
                        <c:v>442.76135253906295</c:v>
                      </c:pt>
                      <c:pt idx="2211">
                        <c:v>442.96000976562499</c:v>
                      </c:pt>
                      <c:pt idx="2212">
                        <c:v>443.16247558593705</c:v>
                      </c:pt>
                      <c:pt idx="2213">
                        <c:v>443.36166992187498</c:v>
                      </c:pt>
                      <c:pt idx="2214">
                        <c:v>443.55354003906297</c:v>
                      </c:pt>
                      <c:pt idx="2215">
                        <c:v>443.75673828125002</c:v>
                      </c:pt>
                      <c:pt idx="2216">
                        <c:v>443.96674804687501</c:v>
                      </c:pt>
                      <c:pt idx="2217">
                        <c:v>444.16416015624998</c:v>
                      </c:pt>
                      <c:pt idx="2218">
                        <c:v>444.35578613281206</c:v>
                      </c:pt>
                      <c:pt idx="2219">
                        <c:v>444.54995117187502</c:v>
                      </c:pt>
                      <c:pt idx="2220">
                        <c:v>444.75063476562502</c:v>
                      </c:pt>
                      <c:pt idx="2221">
                        <c:v>444.96262207031293</c:v>
                      </c:pt>
                      <c:pt idx="2222">
                        <c:v>445.163818359375</c:v>
                      </c:pt>
                      <c:pt idx="2223">
                        <c:v>445.36125488281203</c:v>
                      </c:pt>
                      <c:pt idx="2224">
                        <c:v>445.55615234375</c:v>
                      </c:pt>
                      <c:pt idx="2225">
                        <c:v>445.75480957031294</c:v>
                      </c:pt>
                      <c:pt idx="2226">
                        <c:v>445.96152343749998</c:v>
                      </c:pt>
                      <c:pt idx="2227">
                        <c:v>446.15644531250001</c:v>
                      </c:pt>
                      <c:pt idx="2228">
                        <c:v>446.35512695312502</c:v>
                      </c:pt>
                      <c:pt idx="2229">
                        <c:v>446.55805664062501</c:v>
                      </c:pt>
                      <c:pt idx="2230">
                        <c:v>446.77006835937499</c:v>
                      </c:pt>
                      <c:pt idx="2231">
                        <c:v>446.97202148437498</c:v>
                      </c:pt>
                      <c:pt idx="2232">
                        <c:v>447.15986328125001</c:v>
                      </c:pt>
                      <c:pt idx="2233">
                        <c:v>447.35654296874998</c:v>
                      </c:pt>
                      <c:pt idx="2234">
                        <c:v>447.55849609375002</c:v>
                      </c:pt>
                      <c:pt idx="2235">
                        <c:v>447.76418457031298</c:v>
                      </c:pt>
                      <c:pt idx="2236">
                        <c:v>447.96662597656206</c:v>
                      </c:pt>
                      <c:pt idx="2237">
                        <c:v>448.17033691406294</c:v>
                      </c:pt>
                      <c:pt idx="2238">
                        <c:v>448.36323242187501</c:v>
                      </c:pt>
                      <c:pt idx="2239">
                        <c:v>448.55310058593705</c:v>
                      </c:pt>
                      <c:pt idx="2240">
                        <c:v>448.75808105468707</c:v>
                      </c:pt>
                      <c:pt idx="2241">
                        <c:v>448.96306152343794</c:v>
                      </c:pt>
                      <c:pt idx="2242">
                        <c:v>449.16247558593705</c:v>
                      </c:pt>
                      <c:pt idx="2243">
                        <c:v>449.35788574218793</c:v>
                      </c:pt>
                      <c:pt idx="2244">
                        <c:v>449.55529785156205</c:v>
                      </c:pt>
                      <c:pt idx="2245">
                        <c:v>449.75773925781203</c:v>
                      </c:pt>
                      <c:pt idx="2246">
                        <c:v>449.95944824218793</c:v>
                      </c:pt>
                      <c:pt idx="2247">
                        <c:v>450.152587890625</c:v>
                      </c:pt>
                      <c:pt idx="2248">
                        <c:v>450.35451660156207</c:v>
                      </c:pt>
                      <c:pt idx="2249">
                        <c:v>450.55947265625002</c:v>
                      </c:pt>
                      <c:pt idx="2250">
                        <c:v>450.76118164062501</c:v>
                      </c:pt>
                      <c:pt idx="2251">
                        <c:v>450.95407714843793</c:v>
                      </c:pt>
                      <c:pt idx="2252">
                        <c:v>451.15349121093703</c:v>
                      </c:pt>
                      <c:pt idx="2253">
                        <c:v>451.36171875000002</c:v>
                      </c:pt>
                      <c:pt idx="2254">
                        <c:v>451.55788574218798</c:v>
                      </c:pt>
                      <c:pt idx="2255">
                        <c:v>451.75078124999999</c:v>
                      </c:pt>
                      <c:pt idx="2256">
                        <c:v>451.94943847656202</c:v>
                      </c:pt>
                      <c:pt idx="2257">
                        <c:v>452.15944824218798</c:v>
                      </c:pt>
                      <c:pt idx="2258">
                        <c:v>452.35561523437502</c:v>
                      </c:pt>
                      <c:pt idx="2259">
                        <c:v>452.54621582031297</c:v>
                      </c:pt>
                      <c:pt idx="2260">
                        <c:v>452.74992675781203</c:v>
                      </c:pt>
                      <c:pt idx="2261">
                        <c:v>452.95488281249999</c:v>
                      </c:pt>
                      <c:pt idx="2262">
                        <c:v>453.15732421874998</c:v>
                      </c:pt>
                      <c:pt idx="2263">
                        <c:v>453.35600585937499</c:v>
                      </c:pt>
                      <c:pt idx="2264">
                        <c:v>453.54765624999999</c:v>
                      </c:pt>
                      <c:pt idx="2265">
                        <c:v>453.75388183593702</c:v>
                      </c:pt>
                      <c:pt idx="2266">
                        <c:v>453.96210937500001</c:v>
                      </c:pt>
                      <c:pt idx="2267">
                        <c:v>454.16079101562502</c:v>
                      </c:pt>
                      <c:pt idx="2268">
                        <c:v>454.35820312499999</c:v>
                      </c:pt>
                      <c:pt idx="2269">
                        <c:v>454.55686035156202</c:v>
                      </c:pt>
                      <c:pt idx="2270">
                        <c:v>454.75729980468702</c:v>
                      </c:pt>
                      <c:pt idx="2271">
                        <c:v>454.95273437499998</c:v>
                      </c:pt>
                      <c:pt idx="2272">
                        <c:v>455.14838867187501</c:v>
                      </c:pt>
                      <c:pt idx="2273">
                        <c:v>455.35458984374998</c:v>
                      </c:pt>
                      <c:pt idx="2274">
                        <c:v>455.55703125000002</c:v>
                      </c:pt>
                      <c:pt idx="2275">
                        <c:v>455.76901855468702</c:v>
                      </c:pt>
                      <c:pt idx="2276">
                        <c:v>455.97524414062502</c:v>
                      </c:pt>
                      <c:pt idx="2277">
                        <c:v>456.16010742187501</c:v>
                      </c:pt>
                      <c:pt idx="2278">
                        <c:v>456.35624999999999</c:v>
                      </c:pt>
                      <c:pt idx="2279">
                        <c:v>456.55114746093705</c:v>
                      </c:pt>
                      <c:pt idx="2280">
                        <c:v>456.74604492187501</c:v>
                      </c:pt>
                      <c:pt idx="2281">
                        <c:v>456.94523925781203</c:v>
                      </c:pt>
                      <c:pt idx="2282">
                        <c:v>457.14897460937499</c:v>
                      </c:pt>
                      <c:pt idx="2283">
                        <c:v>457.348388671875</c:v>
                      </c:pt>
                      <c:pt idx="2284">
                        <c:v>457.54328613281206</c:v>
                      </c:pt>
                      <c:pt idx="2285">
                        <c:v>457.74321289062499</c:v>
                      </c:pt>
                      <c:pt idx="2286">
                        <c:v>457.95444335937498</c:v>
                      </c:pt>
                      <c:pt idx="2287">
                        <c:v>458.15236816406298</c:v>
                      </c:pt>
                      <c:pt idx="2288">
                        <c:v>458.35231933593707</c:v>
                      </c:pt>
                      <c:pt idx="2289">
                        <c:v>458.56557617187502</c:v>
                      </c:pt>
                      <c:pt idx="2290">
                        <c:v>458.75217285156202</c:v>
                      </c:pt>
                      <c:pt idx="2291">
                        <c:v>458.94079589843795</c:v>
                      </c:pt>
                      <c:pt idx="2292">
                        <c:v>459.14902343749998</c:v>
                      </c:pt>
                      <c:pt idx="2293">
                        <c:v>459.35146484375002</c:v>
                      </c:pt>
                      <c:pt idx="2294">
                        <c:v>459.54887695312499</c:v>
                      </c:pt>
                      <c:pt idx="2295">
                        <c:v>459.75634765625</c:v>
                      </c:pt>
                      <c:pt idx="2296">
                        <c:v>459.956787109375</c:v>
                      </c:pt>
                      <c:pt idx="2297">
                        <c:v>460.15546875000001</c:v>
                      </c:pt>
                      <c:pt idx="2298">
                        <c:v>460.35112304687499</c:v>
                      </c:pt>
                      <c:pt idx="2299">
                        <c:v>460.53520507812499</c:v>
                      </c:pt>
                      <c:pt idx="2300">
                        <c:v>460.73891601562502</c:v>
                      </c:pt>
                      <c:pt idx="2301">
                        <c:v>460.950927734375</c:v>
                      </c:pt>
                      <c:pt idx="2302">
                        <c:v>461.15261230468707</c:v>
                      </c:pt>
                      <c:pt idx="2303">
                        <c:v>461.34875488281205</c:v>
                      </c:pt>
                      <c:pt idx="2304">
                        <c:v>461.54443359375</c:v>
                      </c:pt>
                      <c:pt idx="2305">
                        <c:v>461.744873046875</c:v>
                      </c:pt>
                      <c:pt idx="2306">
                        <c:v>461.9453125</c:v>
                      </c:pt>
                      <c:pt idx="2307">
                        <c:v>462.14350585937501</c:v>
                      </c:pt>
                      <c:pt idx="2308">
                        <c:v>462.33913574218798</c:v>
                      </c:pt>
                      <c:pt idx="2309">
                        <c:v>462.54155273437499</c:v>
                      </c:pt>
                      <c:pt idx="2310">
                        <c:v>462.74653320312501</c:v>
                      </c:pt>
                      <c:pt idx="2311">
                        <c:v>462.93767089843794</c:v>
                      </c:pt>
                      <c:pt idx="2312">
                        <c:v>463.13632812499998</c:v>
                      </c:pt>
                      <c:pt idx="2313">
                        <c:v>463.35261230468706</c:v>
                      </c:pt>
                      <c:pt idx="2314">
                        <c:v>463.54929199218793</c:v>
                      </c:pt>
                      <c:pt idx="2315">
                        <c:v>463.74042968750001</c:v>
                      </c:pt>
                      <c:pt idx="2316">
                        <c:v>463.94614257812498</c:v>
                      </c:pt>
                      <c:pt idx="2317">
                        <c:v>464.14733886718795</c:v>
                      </c:pt>
                      <c:pt idx="2318">
                        <c:v>464.34599609374999</c:v>
                      </c:pt>
                      <c:pt idx="2319">
                        <c:v>464.55725097656205</c:v>
                      </c:pt>
                      <c:pt idx="2320">
                        <c:v>464.75720214843795</c:v>
                      </c:pt>
                      <c:pt idx="2321">
                        <c:v>464.95334472656202</c:v>
                      </c:pt>
                      <c:pt idx="2322">
                        <c:v>465.15505371093707</c:v>
                      </c:pt>
                      <c:pt idx="2323">
                        <c:v>465.34921874999998</c:v>
                      </c:pt>
                      <c:pt idx="2324">
                        <c:v>465.54863281249999</c:v>
                      </c:pt>
                      <c:pt idx="2325">
                        <c:v>465.74177246093706</c:v>
                      </c:pt>
                      <c:pt idx="2326">
                        <c:v>465.93415527343797</c:v>
                      </c:pt>
                      <c:pt idx="2327">
                        <c:v>466.13784179687502</c:v>
                      </c:pt>
                      <c:pt idx="2328">
                        <c:v>466.33449707031298</c:v>
                      </c:pt>
                      <c:pt idx="2329">
                        <c:v>466.53066406250002</c:v>
                      </c:pt>
                      <c:pt idx="2330">
                        <c:v>466.73564453124999</c:v>
                      </c:pt>
                      <c:pt idx="2331">
                        <c:v>466.94235839843793</c:v>
                      </c:pt>
                      <c:pt idx="2332">
                        <c:v>467.14680175781206</c:v>
                      </c:pt>
                      <c:pt idx="2333">
                        <c:v>467.34423828125</c:v>
                      </c:pt>
                      <c:pt idx="2334">
                        <c:v>467.55046386718794</c:v>
                      </c:pt>
                      <c:pt idx="2335">
                        <c:v>467.75917968750002</c:v>
                      </c:pt>
                      <c:pt idx="2336">
                        <c:v>467.95407714843793</c:v>
                      </c:pt>
                      <c:pt idx="2337">
                        <c:v>468.14470214843794</c:v>
                      </c:pt>
                      <c:pt idx="2338">
                        <c:v>468.33708496093703</c:v>
                      </c:pt>
                      <c:pt idx="2339">
                        <c:v>468.53703613281203</c:v>
                      </c:pt>
                      <c:pt idx="2340">
                        <c:v>468.73447265624998</c:v>
                      </c:pt>
                      <c:pt idx="2341">
                        <c:v>468.92937011718794</c:v>
                      </c:pt>
                      <c:pt idx="2342">
                        <c:v>469.13608398437498</c:v>
                      </c:pt>
                      <c:pt idx="2343">
                        <c:v>469.34104003906293</c:v>
                      </c:pt>
                      <c:pt idx="2344">
                        <c:v>469.54296875</c:v>
                      </c:pt>
                      <c:pt idx="2345">
                        <c:v>469.75043945312501</c:v>
                      </c:pt>
                      <c:pt idx="2346">
                        <c:v>469.95844726562501</c:v>
                      </c:pt>
                      <c:pt idx="2347">
                        <c:v>470.152099609375</c:v>
                      </c:pt>
                      <c:pt idx="2348">
                        <c:v>470.34396972656202</c:v>
                      </c:pt>
                      <c:pt idx="2349">
                        <c:v>470.53886718749999</c:v>
                      </c:pt>
                      <c:pt idx="2350">
                        <c:v>470.73251953124998</c:v>
                      </c:pt>
                      <c:pt idx="2351">
                        <c:v>470.93874511718798</c:v>
                      </c:pt>
                      <c:pt idx="2352">
                        <c:v>471.14243164062498</c:v>
                      </c:pt>
                      <c:pt idx="2353">
                        <c:v>471.33732910156203</c:v>
                      </c:pt>
                      <c:pt idx="2354">
                        <c:v>471.53977050781202</c:v>
                      </c:pt>
                      <c:pt idx="2355">
                        <c:v>471.73845214843794</c:v>
                      </c:pt>
                      <c:pt idx="2356">
                        <c:v>471.93085937500001</c:v>
                      </c:pt>
                      <c:pt idx="2357">
                        <c:v>472.13581542968706</c:v>
                      </c:pt>
                      <c:pt idx="2358">
                        <c:v>472.34455566406297</c:v>
                      </c:pt>
                      <c:pt idx="2359">
                        <c:v>472.54826660156203</c:v>
                      </c:pt>
                      <c:pt idx="2360">
                        <c:v>472.75573730468705</c:v>
                      </c:pt>
                      <c:pt idx="2361">
                        <c:v>472.951904296875</c:v>
                      </c:pt>
                      <c:pt idx="2362">
                        <c:v>473.14050292968705</c:v>
                      </c:pt>
                      <c:pt idx="2363">
                        <c:v>473.33415527343794</c:v>
                      </c:pt>
                      <c:pt idx="2364">
                        <c:v>473.52907714843798</c:v>
                      </c:pt>
                      <c:pt idx="2365">
                        <c:v>473.72646484375002</c:v>
                      </c:pt>
                      <c:pt idx="2366">
                        <c:v>473.93142089843798</c:v>
                      </c:pt>
                      <c:pt idx="2367">
                        <c:v>474.13767089843793</c:v>
                      </c:pt>
                      <c:pt idx="2368">
                        <c:v>474.34262695312498</c:v>
                      </c:pt>
                      <c:pt idx="2369">
                        <c:v>474.54555664062502</c:v>
                      </c:pt>
                      <c:pt idx="2370">
                        <c:v>474.73796386718794</c:v>
                      </c:pt>
                      <c:pt idx="2371">
                        <c:v>474.92983398437502</c:v>
                      </c:pt>
                      <c:pt idx="2372">
                        <c:v>475.14357910156207</c:v>
                      </c:pt>
                      <c:pt idx="2373">
                        <c:v>475.35231933593707</c:v>
                      </c:pt>
                      <c:pt idx="2374">
                        <c:v>475.53139648437502</c:v>
                      </c:pt>
                      <c:pt idx="2375">
                        <c:v>475.73007812499998</c:v>
                      </c:pt>
                      <c:pt idx="2376">
                        <c:v>475.944580078125</c:v>
                      </c:pt>
                      <c:pt idx="2377">
                        <c:v>476.14702148437499</c:v>
                      </c:pt>
                      <c:pt idx="2378">
                        <c:v>476.33815917968707</c:v>
                      </c:pt>
                      <c:pt idx="2379">
                        <c:v>476.537353515625</c:v>
                      </c:pt>
                      <c:pt idx="2380">
                        <c:v>476.74155273437498</c:v>
                      </c:pt>
                      <c:pt idx="2381">
                        <c:v>476.94147949218797</c:v>
                      </c:pt>
                      <c:pt idx="2382">
                        <c:v>477.147705078125</c:v>
                      </c:pt>
                      <c:pt idx="2383">
                        <c:v>477.33757324218794</c:v>
                      </c:pt>
                      <c:pt idx="2384">
                        <c:v>477.53701171875002</c:v>
                      </c:pt>
                      <c:pt idx="2385">
                        <c:v>477.74650878906294</c:v>
                      </c:pt>
                      <c:pt idx="2386">
                        <c:v>477.94140625</c:v>
                      </c:pt>
                      <c:pt idx="2387">
                        <c:v>478.13127441406294</c:v>
                      </c:pt>
                      <c:pt idx="2388">
                        <c:v>478.32741699218798</c:v>
                      </c:pt>
                      <c:pt idx="2389">
                        <c:v>478.53488769531293</c:v>
                      </c:pt>
                      <c:pt idx="2390">
                        <c:v>478.744140625</c:v>
                      </c:pt>
                      <c:pt idx="2391">
                        <c:v>478.94912109375002</c:v>
                      </c:pt>
                      <c:pt idx="2392">
                        <c:v>479.13596191406293</c:v>
                      </c:pt>
                      <c:pt idx="2393">
                        <c:v>479.32834472656202</c:v>
                      </c:pt>
                      <c:pt idx="2394">
                        <c:v>479.529541015625</c:v>
                      </c:pt>
                      <c:pt idx="2395">
                        <c:v>479.73828125</c:v>
                      </c:pt>
                      <c:pt idx="2396">
                        <c:v>479.93620605468703</c:v>
                      </c:pt>
                      <c:pt idx="2397">
                        <c:v>480.13737792968703</c:v>
                      </c:pt>
                      <c:pt idx="2398">
                        <c:v>480.349365234375</c:v>
                      </c:pt>
                      <c:pt idx="2399">
                        <c:v>480.53850097656203</c:v>
                      </c:pt>
                      <c:pt idx="2400">
                        <c:v>480.73090820312501</c:v>
                      </c:pt>
                      <c:pt idx="2401">
                        <c:v>480.93032226562502</c:v>
                      </c:pt>
                      <c:pt idx="2402">
                        <c:v>481.12646484375</c:v>
                      </c:pt>
                      <c:pt idx="2403">
                        <c:v>481.32639160156202</c:v>
                      </c:pt>
                      <c:pt idx="2404">
                        <c:v>481.53061523437498</c:v>
                      </c:pt>
                      <c:pt idx="2405">
                        <c:v>481.72805175781207</c:v>
                      </c:pt>
                      <c:pt idx="2406">
                        <c:v>481.92998046874999</c:v>
                      </c:pt>
                      <c:pt idx="2407">
                        <c:v>482.13618164062501</c:v>
                      </c:pt>
                      <c:pt idx="2408">
                        <c:v>482.33989257812499</c:v>
                      </c:pt>
                      <c:pt idx="2409">
                        <c:v>482.53354492187498</c:v>
                      </c:pt>
                      <c:pt idx="2410">
                        <c:v>482.73474121093705</c:v>
                      </c:pt>
                      <c:pt idx="2411">
                        <c:v>482.93593750000002</c:v>
                      </c:pt>
                      <c:pt idx="2412">
                        <c:v>483.12380371093707</c:v>
                      </c:pt>
                      <c:pt idx="2413">
                        <c:v>483.32373046875</c:v>
                      </c:pt>
                      <c:pt idx="2414">
                        <c:v>483.533203125</c:v>
                      </c:pt>
                      <c:pt idx="2415">
                        <c:v>483.73312988281202</c:v>
                      </c:pt>
                      <c:pt idx="2416">
                        <c:v>483.92478027343793</c:v>
                      </c:pt>
                      <c:pt idx="2417">
                        <c:v>484.12346191406294</c:v>
                      </c:pt>
                      <c:pt idx="2418">
                        <c:v>484.33293457031294</c:v>
                      </c:pt>
                      <c:pt idx="2419">
                        <c:v>484.53916015624998</c:v>
                      </c:pt>
                      <c:pt idx="2420">
                        <c:v>484.73281250000002</c:v>
                      </c:pt>
                      <c:pt idx="2421">
                        <c:v>484.92897949218798</c:v>
                      </c:pt>
                      <c:pt idx="2422">
                        <c:v>485.13823242187499</c:v>
                      </c:pt>
                      <c:pt idx="2423">
                        <c:v>485.33361816406295</c:v>
                      </c:pt>
                      <c:pt idx="2424">
                        <c:v>485.52724609375002</c:v>
                      </c:pt>
                      <c:pt idx="2425">
                        <c:v>485.73171386718798</c:v>
                      </c:pt>
                      <c:pt idx="2426">
                        <c:v>485.93039550781202</c:v>
                      </c:pt>
                      <c:pt idx="2427">
                        <c:v>486.13210449218798</c:v>
                      </c:pt>
                      <c:pt idx="2428">
                        <c:v>486.34663085937501</c:v>
                      </c:pt>
                      <c:pt idx="2429">
                        <c:v>486.54152832031298</c:v>
                      </c:pt>
                      <c:pt idx="2430">
                        <c:v>486.72385253906293</c:v>
                      </c:pt>
                      <c:pt idx="2431">
                        <c:v>486.92956542968705</c:v>
                      </c:pt>
                      <c:pt idx="2432">
                        <c:v>487.13073730468705</c:v>
                      </c:pt>
                      <c:pt idx="2433">
                        <c:v>487.32563476562501</c:v>
                      </c:pt>
                      <c:pt idx="2434">
                        <c:v>487.52431640625002</c:v>
                      </c:pt>
                      <c:pt idx="2435">
                        <c:v>487.72048339843798</c:v>
                      </c:pt>
                      <c:pt idx="2436">
                        <c:v>487.91789550781203</c:v>
                      </c:pt>
                      <c:pt idx="2437">
                        <c:v>488.129638671875</c:v>
                      </c:pt>
                      <c:pt idx="2438">
                        <c:v>488.34089355468706</c:v>
                      </c:pt>
                      <c:pt idx="2439">
                        <c:v>488.53706054687501</c:v>
                      </c:pt>
                      <c:pt idx="2440">
                        <c:v>488.73122558593707</c:v>
                      </c:pt>
                      <c:pt idx="2441">
                        <c:v>488.93315429687499</c:v>
                      </c:pt>
                      <c:pt idx="2442">
                        <c:v>489.13811035156203</c:v>
                      </c:pt>
                      <c:pt idx="2443">
                        <c:v>489.33479003906297</c:v>
                      </c:pt>
                      <c:pt idx="2444">
                        <c:v>489.53671874999998</c:v>
                      </c:pt>
                      <c:pt idx="2445">
                        <c:v>489.73540039062499</c:v>
                      </c:pt>
                      <c:pt idx="2446">
                        <c:v>489.92905273437498</c:v>
                      </c:pt>
                      <c:pt idx="2447">
                        <c:v>490.12595214843793</c:v>
                      </c:pt>
                      <c:pt idx="2448">
                        <c:v>490.32336425781205</c:v>
                      </c:pt>
                      <c:pt idx="2449">
                        <c:v>490.53510742187501</c:v>
                      </c:pt>
                      <c:pt idx="2450">
                        <c:v>490.73378906250002</c:v>
                      </c:pt>
                      <c:pt idx="2451">
                        <c:v>490.92568359375002</c:v>
                      </c:pt>
                      <c:pt idx="2452">
                        <c:v>491.12739257812501</c:v>
                      </c:pt>
                      <c:pt idx="2453">
                        <c:v>491.32531738281205</c:v>
                      </c:pt>
                      <c:pt idx="2454">
                        <c:v>491.52145996093702</c:v>
                      </c:pt>
                      <c:pt idx="2455">
                        <c:v>491.72463378906298</c:v>
                      </c:pt>
                      <c:pt idx="2456">
                        <c:v>491.92531738281207</c:v>
                      </c:pt>
                      <c:pt idx="2457">
                        <c:v>492.11772460937499</c:v>
                      </c:pt>
                      <c:pt idx="2458">
                        <c:v>492.32268066406294</c:v>
                      </c:pt>
                      <c:pt idx="2459">
                        <c:v>492.53142089843794</c:v>
                      </c:pt>
                      <c:pt idx="2460">
                        <c:v>492.72883300781206</c:v>
                      </c:pt>
                      <c:pt idx="2461">
                        <c:v>492.918701171875</c:v>
                      </c:pt>
                      <c:pt idx="2462">
                        <c:v>493.11613769531294</c:v>
                      </c:pt>
                      <c:pt idx="2463">
                        <c:v>493.32236328124998</c:v>
                      </c:pt>
                      <c:pt idx="2464">
                        <c:v>493.52407226562502</c:v>
                      </c:pt>
                      <c:pt idx="2465">
                        <c:v>493.72199707031297</c:v>
                      </c:pt>
                      <c:pt idx="2466">
                        <c:v>493.91813964843794</c:v>
                      </c:pt>
                      <c:pt idx="2467">
                        <c:v>494.11755371093705</c:v>
                      </c:pt>
                      <c:pt idx="2468">
                        <c:v>494.32753906250002</c:v>
                      </c:pt>
                      <c:pt idx="2469">
                        <c:v>494.53125</c:v>
                      </c:pt>
                      <c:pt idx="2470">
                        <c:v>494.72690429687498</c:v>
                      </c:pt>
                      <c:pt idx="2471">
                        <c:v>494.93186035156202</c:v>
                      </c:pt>
                      <c:pt idx="2472">
                        <c:v>495.12551269531298</c:v>
                      </c:pt>
                      <c:pt idx="2473">
                        <c:v>495.31413574218794</c:v>
                      </c:pt>
                      <c:pt idx="2474">
                        <c:v>495.52412109375001</c:v>
                      </c:pt>
                      <c:pt idx="2475">
                        <c:v>495.7353515625</c:v>
                      </c:pt>
                      <c:pt idx="2476">
                        <c:v>495.92521972656203</c:v>
                      </c:pt>
                      <c:pt idx="2477">
                        <c:v>496.1201171875</c:v>
                      </c:pt>
                      <c:pt idx="2478">
                        <c:v>496.31879882812501</c:v>
                      </c:pt>
                      <c:pt idx="2479">
                        <c:v>496.51372070312499</c:v>
                      </c:pt>
                      <c:pt idx="2480">
                        <c:v>496.71618652343795</c:v>
                      </c:pt>
                      <c:pt idx="2481">
                        <c:v>496.91989746093702</c:v>
                      </c:pt>
                      <c:pt idx="2482">
                        <c:v>497.1298828125</c:v>
                      </c:pt>
                      <c:pt idx="2483">
                        <c:v>497.32604980468705</c:v>
                      </c:pt>
                      <c:pt idx="2484">
                        <c:v>497.52597656249998</c:v>
                      </c:pt>
                      <c:pt idx="2485">
                        <c:v>497.73469238281206</c:v>
                      </c:pt>
                      <c:pt idx="2486">
                        <c:v>497.93461914062499</c:v>
                      </c:pt>
                      <c:pt idx="2487">
                        <c:v>498.13454589843798</c:v>
                      </c:pt>
                      <c:pt idx="2488">
                        <c:v>498.32314453125002</c:v>
                      </c:pt>
                      <c:pt idx="2489">
                        <c:v>498.51428222656205</c:v>
                      </c:pt>
                      <c:pt idx="2490">
                        <c:v>498.71423339843795</c:v>
                      </c:pt>
                      <c:pt idx="2491">
                        <c:v>498.91667480468703</c:v>
                      </c:pt>
                      <c:pt idx="2492">
                        <c:v>499.12541503906294</c:v>
                      </c:pt>
                      <c:pt idx="2493">
                        <c:v>499.32839355468707</c:v>
                      </c:pt>
                      <c:pt idx="2494">
                        <c:v>499.52202148437499</c:v>
                      </c:pt>
                      <c:pt idx="2495">
                        <c:v>499.721435546875</c:v>
                      </c:pt>
                      <c:pt idx="2496">
                        <c:v>499.93269042968706</c:v>
                      </c:pt>
                      <c:pt idx="2497">
                        <c:v>500.12885742187501</c:v>
                      </c:pt>
                      <c:pt idx="2498">
                        <c:v>500.322509765625</c:v>
                      </c:pt>
                      <c:pt idx="2499">
                        <c:v>500.53425292968706</c:v>
                      </c:pt>
                      <c:pt idx="2500">
                        <c:v>500.72285156250001</c:v>
                      </c:pt>
                      <c:pt idx="2501">
                        <c:v>500.90969238281207</c:v>
                      </c:pt>
                      <c:pt idx="2502">
                        <c:v>501.11716308593702</c:v>
                      </c:pt>
                      <c:pt idx="2503">
                        <c:v>501.31333007812498</c:v>
                      </c:pt>
                      <c:pt idx="2504">
                        <c:v>501.51328124999998</c:v>
                      </c:pt>
                      <c:pt idx="2505">
                        <c:v>501.72377929687502</c:v>
                      </c:pt>
                      <c:pt idx="2506">
                        <c:v>501.92373046875002</c:v>
                      </c:pt>
                      <c:pt idx="2507">
                        <c:v>502.11435546874998</c:v>
                      </c:pt>
                      <c:pt idx="2508">
                        <c:v>502.30722656249998</c:v>
                      </c:pt>
                      <c:pt idx="2509">
                        <c:v>502.51721191406295</c:v>
                      </c:pt>
                      <c:pt idx="2510">
                        <c:v>502.71967773437501</c:v>
                      </c:pt>
                      <c:pt idx="2511">
                        <c:v>502.91635742187498</c:v>
                      </c:pt>
                      <c:pt idx="2512">
                        <c:v>503.12507324218797</c:v>
                      </c:pt>
                      <c:pt idx="2513">
                        <c:v>503.32072753906294</c:v>
                      </c:pt>
                      <c:pt idx="2514">
                        <c:v>503.51940917968705</c:v>
                      </c:pt>
                      <c:pt idx="2515">
                        <c:v>503.71933593749998</c:v>
                      </c:pt>
                      <c:pt idx="2516">
                        <c:v>503.92253417968703</c:v>
                      </c:pt>
                      <c:pt idx="2517">
                        <c:v>504.11745605468707</c:v>
                      </c:pt>
                      <c:pt idx="2518">
                        <c:v>504.30983886718798</c:v>
                      </c:pt>
                      <c:pt idx="2519">
                        <c:v>504.52106933593706</c:v>
                      </c:pt>
                      <c:pt idx="2520">
                        <c:v>504.72529296875001</c:v>
                      </c:pt>
                      <c:pt idx="2521">
                        <c:v>504.9189453125</c:v>
                      </c:pt>
                      <c:pt idx="2522">
                        <c:v>505.11257324218798</c:v>
                      </c:pt>
                      <c:pt idx="2523">
                        <c:v>505.32255859374999</c:v>
                      </c:pt>
                      <c:pt idx="2524">
                        <c:v>505.52878417968702</c:v>
                      </c:pt>
                      <c:pt idx="2525">
                        <c:v>505.7216796875</c:v>
                      </c:pt>
                      <c:pt idx="2526">
                        <c:v>505.92739257812502</c:v>
                      </c:pt>
                      <c:pt idx="2527">
                        <c:v>506.12680664062498</c:v>
                      </c:pt>
                      <c:pt idx="2528">
                        <c:v>506.31416015625001</c:v>
                      </c:pt>
                      <c:pt idx="2529">
                        <c:v>506.51662597656207</c:v>
                      </c:pt>
                      <c:pt idx="2530">
                        <c:v>506.72336425781202</c:v>
                      </c:pt>
                      <c:pt idx="2531">
                        <c:v>506.91750488281207</c:v>
                      </c:pt>
                      <c:pt idx="2532">
                        <c:v>507.11440429687502</c:v>
                      </c:pt>
                      <c:pt idx="2533">
                        <c:v>507.25725097656203</c:v>
                      </c:pt>
                      <c:pt idx="2534">
                        <c:v>507.45771484375001</c:v>
                      </c:pt>
                      <c:pt idx="2535">
                        <c:v>507.71723632812501</c:v>
                      </c:pt>
                      <c:pt idx="2536">
                        <c:v>507.92216796874999</c:v>
                      </c:pt>
                      <c:pt idx="2537">
                        <c:v>508.12412109374998</c:v>
                      </c:pt>
                      <c:pt idx="2538">
                        <c:v>508.31149902343793</c:v>
                      </c:pt>
                      <c:pt idx="2539">
                        <c:v>508.51142578125001</c:v>
                      </c:pt>
                      <c:pt idx="2540">
                        <c:v>508.70959472656205</c:v>
                      </c:pt>
                      <c:pt idx="2541">
                        <c:v>508.90751953124999</c:v>
                      </c:pt>
                      <c:pt idx="2542">
                        <c:v>509.11298828125001</c:v>
                      </c:pt>
                      <c:pt idx="2543">
                        <c:v>509.31240234375002</c:v>
                      </c:pt>
                      <c:pt idx="2544">
                        <c:v>509.51735839843798</c:v>
                      </c:pt>
                      <c:pt idx="2545">
                        <c:v>509.71279296875002</c:v>
                      </c:pt>
                      <c:pt idx="2546">
                        <c:v>509.90341796874998</c:v>
                      </c:pt>
                      <c:pt idx="2547">
                        <c:v>510.11340332031295</c:v>
                      </c:pt>
                      <c:pt idx="2548">
                        <c:v>510.32514648437501</c:v>
                      </c:pt>
                      <c:pt idx="2549">
                        <c:v>510.52255859374998</c:v>
                      </c:pt>
                      <c:pt idx="2550">
                        <c:v>510.71945800781202</c:v>
                      </c:pt>
                      <c:pt idx="2551">
                        <c:v>510.91813964843794</c:v>
                      </c:pt>
                      <c:pt idx="2552">
                        <c:v>511.11481933593706</c:v>
                      </c:pt>
                      <c:pt idx="2553">
                        <c:v>511.31298828125</c:v>
                      </c:pt>
                      <c:pt idx="2554">
                        <c:v>511.51745605468705</c:v>
                      </c:pt>
                      <c:pt idx="2555">
                        <c:v>511.71538085937499</c:v>
                      </c:pt>
                      <c:pt idx="2556">
                        <c:v>511.90903320312498</c:v>
                      </c:pt>
                      <c:pt idx="2557">
                        <c:v>512.10593261718793</c:v>
                      </c:pt>
                      <c:pt idx="2558">
                        <c:v>512.305102539063</c:v>
                      </c:pt>
                      <c:pt idx="2559">
                        <c:v>512.516357421875</c:v>
                      </c:pt>
                      <c:pt idx="2560">
                        <c:v>512.73085937500002</c:v>
                      </c:pt>
                      <c:pt idx="2561">
                        <c:v>512.93833007812498</c:v>
                      </c:pt>
                      <c:pt idx="2562">
                        <c:v>513.120678710937</c:v>
                      </c:pt>
                      <c:pt idx="2563">
                        <c:v>513.30678710937502</c:v>
                      </c:pt>
                      <c:pt idx="2564">
                        <c:v>513.51550292968705</c:v>
                      </c:pt>
                      <c:pt idx="2565">
                        <c:v>513.71469726562498</c:v>
                      </c:pt>
                      <c:pt idx="2566">
                        <c:v>513.9033203125</c:v>
                      </c:pt>
                      <c:pt idx="2567">
                        <c:v>514.10397949218793</c:v>
                      </c:pt>
                      <c:pt idx="2568">
                        <c:v>514.325268554687</c:v>
                      </c:pt>
                      <c:pt idx="2569">
                        <c:v>514.523193359375</c:v>
                      </c:pt>
                      <c:pt idx="2570">
                        <c:v>514.7060546875</c:v>
                      </c:pt>
                      <c:pt idx="2571">
                        <c:v>514.90222167968705</c:v>
                      </c:pt>
                      <c:pt idx="2572">
                        <c:v>515.110424804687</c:v>
                      </c:pt>
                      <c:pt idx="2573">
                        <c:v>515.30607910156209</c:v>
                      </c:pt>
                      <c:pt idx="2574">
                        <c:v>515.50654296874995</c:v>
                      </c:pt>
                      <c:pt idx="2575">
                        <c:v>515.71276855468705</c:v>
                      </c:pt>
                      <c:pt idx="2576">
                        <c:v>515.907153320313</c:v>
                      </c:pt>
                      <c:pt idx="2577">
                        <c:v>516.10959472656202</c:v>
                      </c:pt>
                      <c:pt idx="2578">
                        <c:v>516.30576171874998</c:v>
                      </c:pt>
                      <c:pt idx="2579">
                        <c:v>516.50241699218793</c:v>
                      </c:pt>
                      <c:pt idx="2580">
                        <c:v>516.70864257812502</c:v>
                      </c:pt>
                      <c:pt idx="2581">
                        <c:v>516.91184082031293</c:v>
                      </c:pt>
                      <c:pt idx="2582">
                        <c:v>517.11301269531293</c:v>
                      </c:pt>
                      <c:pt idx="2583">
                        <c:v>517.30844726562498</c:v>
                      </c:pt>
                      <c:pt idx="2584">
                        <c:v>517.50334472656209</c:v>
                      </c:pt>
                      <c:pt idx="2585">
                        <c:v>517.71657714843798</c:v>
                      </c:pt>
                      <c:pt idx="2586">
                        <c:v>517.92282714843793</c:v>
                      </c:pt>
                      <c:pt idx="2587">
                        <c:v>518.11699218750005</c:v>
                      </c:pt>
                      <c:pt idx="2588">
                        <c:v>518.30861816406298</c:v>
                      </c:pt>
                      <c:pt idx="2589">
                        <c:v>518.51306152343795</c:v>
                      </c:pt>
                      <c:pt idx="2590">
                        <c:v>518.71550292968709</c:v>
                      </c:pt>
                      <c:pt idx="2591">
                        <c:v>518.90288085937505</c:v>
                      </c:pt>
                      <c:pt idx="2592">
                        <c:v>519.10407714843791</c:v>
                      </c:pt>
                      <c:pt idx="2593">
                        <c:v>519.30324707031298</c:v>
                      </c:pt>
                      <c:pt idx="2594">
                        <c:v>519.50517578125005</c:v>
                      </c:pt>
                      <c:pt idx="2595">
                        <c:v>519.71140136718793</c:v>
                      </c:pt>
                      <c:pt idx="2596">
                        <c:v>519.90881347656205</c:v>
                      </c:pt>
                      <c:pt idx="2597">
                        <c:v>520.10947265624998</c:v>
                      </c:pt>
                      <c:pt idx="2598">
                        <c:v>520.31318359374995</c:v>
                      </c:pt>
                      <c:pt idx="2599">
                        <c:v>520.50559082031293</c:v>
                      </c:pt>
                      <c:pt idx="2600">
                        <c:v>520.701000976562</c:v>
                      </c:pt>
                      <c:pt idx="2601">
                        <c:v>520.91223144531295</c:v>
                      </c:pt>
                      <c:pt idx="2602">
                        <c:v>521.11542968749995</c:v>
                      </c:pt>
                      <c:pt idx="2603">
                        <c:v>521.32167968750002</c:v>
                      </c:pt>
                      <c:pt idx="2604">
                        <c:v>521.519116210937</c:v>
                      </c:pt>
                      <c:pt idx="2605">
                        <c:v>521.70068359375</c:v>
                      </c:pt>
                      <c:pt idx="2606">
                        <c:v>521.90185546875</c:v>
                      </c:pt>
                      <c:pt idx="2607">
                        <c:v>522.110595703125</c:v>
                      </c:pt>
                      <c:pt idx="2608">
                        <c:v>522.31430664062498</c:v>
                      </c:pt>
                      <c:pt idx="2609">
                        <c:v>522.512451171875</c:v>
                      </c:pt>
                      <c:pt idx="2610">
                        <c:v>522.70610351562505</c:v>
                      </c:pt>
                      <c:pt idx="2611">
                        <c:v>522.90732421874998</c:v>
                      </c:pt>
                      <c:pt idx="2612">
                        <c:v>523.10976562500002</c:v>
                      </c:pt>
                      <c:pt idx="2613">
                        <c:v>523.31596679687505</c:v>
                      </c:pt>
                      <c:pt idx="2614">
                        <c:v>523.509594726562</c:v>
                      </c:pt>
                      <c:pt idx="2615">
                        <c:v>523.69746093749995</c:v>
                      </c:pt>
                      <c:pt idx="2616">
                        <c:v>523.90620117187495</c:v>
                      </c:pt>
                      <c:pt idx="2617">
                        <c:v>524.11191406249998</c:v>
                      </c:pt>
                      <c:pt idx="2618">
                        <c:v>524.306811523438</c:v>
                      </c:pt>
                      <c:pt idx="2619">
                        <c:v>524.50600585937502</c:v>
                      </c:pt>
                      <c:pt idx="2620">
                        <c:v>524.70771484374995</c:v>
                      </c:pt>
                      <c:pt idx="2621">
                        <c:v>524.91140136718798</c:v>
                      </c:pt>
                      <c:pt idx="2622">
                        <c:v>525.11584472656205</c:v>
                      </c:pt>
                      <c:pt idx="2623">
                        <c:v>525.31579589843795</c:v>
                      </c:pt>
                      <c:pt idx="2624">
                        <c:v>525.51699218750002</c:v>
                      </c:pt>
                      <c:pt idx="2625">
                        <c:v>525.71640624999998</c:v>
                      </c:pt>
                      <c:pt idx="2626">
                        <c:v>525.90375976562495</c:v>
                      </c:pt>
                      <c:pt idx="2627">
                        <c:v>526.097412109375</c:v>
                      </c:pt>
                      <c:pt idx="2628">
                        <c:v>526.29736328125</c:v>
                      </c:pt>
                      <c:pt idx="2629">
                        <c:v>526.49855957031298</c:v>
                      </c:pt>
                      <c:pt idx="2630">
                        <c:v>526.704760742188</c:v>
                      </c:pt>
                      <c:pt idx="2631">
                        <c:v>526.90644531249995</c:v>
                      </c:pt>
                      <c:pt idx="2632">
                        <c:v>527.10437011718795</c:v>
                      </c:pt>
                      <c:pt idx="2633">
                        <c:v>527.30756835937495</c:v>
                      </c:pt>
                      <c:pt idx="2634">
                        <c:v>527.512036132812</c:v>
                      </c:pt>
                      <c:pt idx="2635">
                        <c:v>527.69812011718795</c:v>
                      </c:pt>
                      <c:pt idx="2636">
                        <c:v>527.89301757812495</c:v>
                      </c:pt>
                      <c:pt idx="2637">
                        <c:v>528.10175781249995</c:v>
                      </c:pt>
                      <c:pt idx="2638">
                        <c:v>528.297924804687</c:v>
                      </c:pt>
                      <c:pt idx="2639">
                        <c:v>528.495361328125</c:v>
                      </c:pt>
                      <c:pt idx="2640">
                        <c:v>528.71413574218798</c:v>
                      </c:pt>
                      <c:pt idx="2641">
                        <c:v>528.92160644531293</c:v>
                      </c:pt>
                      <c:pt idx="2642">
                        <c:v>529.10822753906291</c:v>
                      </c:pt>
                      <c:pt idx="2643">
                        <c:v>529.300610351562</c:v>
                      </c:pt>
                      <c:pt idx="2644">
                        <c:v>529.50253906249998</c:v>
                      </c:pt>
                      <c:pt idx="2645">
                        <c:v>529.713793945313</c:v>
                      </c:pt>
                      <c:pt idx="2646">
                        <c:v>529.90996093750005</c:v>
                      </c:pt>
                      <c:pt idx="2647">
                        <c:v>530.09606933593705</c:v>
                      </c:pt>
                      <c:pt idx="2648">
                        <c:v>530.28972167968709</c:v>
                      </c:pt>
                      <c:pt idx="2649">
                        <c:v>530.50095214843793</c:v>
                      </c:pt>
                      <c:pt idx="2650">
                        <c:v>530.70339355468707</c:v>
                      </c:pt>
                      <c:pt idx="2651">
                        <c:v>530.89201660156209</c:v>
                      </c:pt>
                      <c:pt idx="2652">
                        <c:v>531.097485351562</c:v>
                      </c:pt>
                      <c:pt idx="2653">
                        <c:v>531.29365234374995</c:v>
                      </c:pt>
                      <c:pt idx="2654">
                        <c:v>531.49360351562495</c:v>
                      </c:pt>
                      <c:pt idx="2655">
                        <c:v>531.69729003906298</c:v>
                      </c:pt>
                      <c:pt idx="2656">
                        <c:v>531.89719238281202</c:v>
                      </c:pt>
                      <c:pt idx="2657">
                        <c:v>532.10517578124995</c:v>
                      </c:pt>
                      <c:pt idx="2658">
                        <c:v>532.31845703124998</c:v>
                      </c:pt>
                      <c:pt idx="2659">
                        <c:v>532.515380859375</c:v>
                      </c:pt>
                      <c:pt idx="2660">
                        <c:v>532.70073242187505</c:v>
                      </c:pt>
                      <c:pt idx="2661">
                        <c:v>532.897387695313</c:v>
                      </c:pt>
                      <c:pt idx="2662">
                        <c:v>533.093017578125</c:v>
                      </c:pt>
                      <c:pt idx="2663">
                        <c:v>533.30124511718793</c:v>
                      </c:pt>
                      <c:pt idx="2664">
                        <c:v>533.504956054687</c:v>
                      </c:pt>
                      <c:pt idx="2665">
                        <c:v>533.68779296875005</c:v>
                      </c:pt>
                      <c:pt idx="2666">
                        <c:v>533.88017578125005</c:v>
                      </c:pt>
                      <c:pt idx="2667">
                        <c:v>534.092700195313</c:v>
                      </c:pt>
                      <c:pt idx="2668">
                        <c:v>534.30019531250002</c:v>
                      </c:pt>
                      <c:pt idx="2669">
                        <c:v>534.50085449218795</c:v>
                      </c:pt>
                      <c:pt idx="2670">
                        <c:v>534.70078124999998</c:v>
                      </c:pt>
                      <c:pt idx="2671">
                        <c:v>534.899975585937</c:v>
                      </c:pt>
                      <c:pt idx="2672">
                        <c:v>535.106201171875</c:v>
                      </c:pt>
                      <c:pt idx="2673">
                        <c:v>535.30812988281207</c:v>
                      </c:pt>
                      <c:pt idx="2674">
                        <c:v>535.49724121093709</c:v>
                      </c:pt>
                      <c:pt idx="2675">
                        <c:v>535.70397949218795</c:v>
                      </c:pt>
                      <c:pt idx="2676">
                        <c:v>535.90341796874998</c:v>
                      </c:pt>
                      <c:pt idx="2677">
                        <c:v>536.08774414062498</c:v>
                      </c:pt>
                      <c:pt idx="2678">
                        <c:v>536.28764648437505</c:v>
                      </c:pt>
                      <c:pt idx="2679">
                        <c:v>536.50393066406298</c:v>
                      </c:pt>
                      <c:pt idx="2680">
                        <c:v>536.71267089843798</c:v>
                      </c:pt>
                      <c:pt idx="2681">
                        <c:v>536.89248046875002</c:v>
                      </c:pt>
                      <c:pt idx="2682">
                        <c:v>537.08613281249995</c:v>
                      </c:pt>
                      <c:pt idx="2683">
                        <c:v>537.296142578125</c:v>
                      </c:pt>
                      <c:pt idx="2684">
                        <c:v>537.50112304687502</c:v>
                      </c:pt>
                      <c:pt idx="2685">
                        <c:v>537.70229492187502</c:v>
                      </c:pt>
                      <c:pt idx="2686">
                        <c:v>537.90219726562498</c:v>
                      </c:pt>
                      <c:pt idx="2687">
                        <c:v>538.09509277343795</c:v>
                      </c:pt>
                      <c:pt idx="2688">
                        <c:v>538.29252929687505</c:v>
                      </c:pt>
                      <c:pt idx="2689">
                        <c:v>538.51259765625002</c:v>
                      </c:pt>
                      <c:pt idx="2690">
                        <c:v>538.69794921874995</c:v>
                      </c:pt>
                      <c:pt idx="2691">
                        <c:v>538.88352050781202</c:v>
                      </c:pt>
                      <c:pt idx="2692">
                        <c:v>539.09802246093705</c:v>
                      </c:pt>
                      <c:pt idx="2693">
                        <c:v>539.29167480468709</c:v>
                      </c:pt>
                      <c:pt idx="2694">
                        <c:v>539.48156738281205</c:v>
                      </c:pt>
                      <c:pt idx="2695">
                        <c:v>539.69079589843795</c:v>
                      </c:pt>
                      <c:pt idx="2696">
                        <c:v>539.89699707031298</c:v>
                      </c:pt>
                      <c:pt idx="2697">
                        <c:v>540.08889160156207</c:v>
                      </c:pt>
                      <c:pt idx="2698">
                        <c:v>540.28254394531291</c:v>
                      </c:pt>
                      <c:pt idx="2699">
                        <c:v>540.48374023437498</c:v>
                      </c:pt>
                      <c:pt idx="2700">
                        <c:v>540.694995117188</c:v>
                      </c:pt>
                      <c:pt idx="2701">
                        <c:v>540.898681640625</c:v>
                      </c:pt>
                      <c:pt idx="2702">
                        <c:v>541.09282226562505</c:v>
                      </c:pt>
                      <c:pt idx="2703">
                        <c:v>541.29277343750005</c:v>
                      </c:pt>
                      <c:pt idx="2704">
                        <c:v>541.514086914063</c:v>
                      </c:pt>
                      <c:pt idx="2705">
                        <c:v>541.708984375</c:v>
                      </c:pt>
                      <c:pt idx="2706">
                        <c:v>541.87746582031298</c:v>
                      </c:pt>
                      <c:pt idx="2707">
                        <c:v>542.079907226562</c:v>
                      </c:pt>
                      <c:pt idx="2708">
                        <c:v>542.2861328125</c:v>
                      </c:pt>
                      <c:pt idx="2709">
                        <c:v>542.48229980468705</c:v>
                      </c:pt>
                      <c:pt idx="2710">
                        <c:v>542.68601074218793</c:v>
                      </c:pt>
                      <c:pt idx="2711">
                        <c:v>542.89096679687498</c:v>
                      </c:pt>
                      <c:pt idx="2712">
                        <c:v>543.0966796875</c:v>
                      </c:pt>
                      <c:pt idx="2713">
                        <c:v>543.29787597656207</c:v>
                      </c:pt>
                      <c:pt idx="2714">
                        <c:v>543.50158691406295</c:v>
                      </c:pt>
                      <c:pt idx="2715">
                        <c:v>543.69648437499995</c:v>
                      </c:pt>
                      <c:pt idx="2716">
                        <c:v>543.89011230468702</c:v>
                      </c:pt>
                      <c:pt idx="2717">
                        <c:v>544.09885253906293</c:v>
                      </c:pt>
                      <c:pt idx="2718">
                        <c:v>544.300048828125</c:v>
                      </c:pt>
                      <c:pt idx="2719">
                        <c:v>544.489916992188</c:v>
                      </c:pt>
                      <c:pt idx="2720">
                        <c:v>544.68232421874995</c:v>
                      </c:pt>
                      <c:pt idx="2721">
                        <c:v>544.88024902343795</c:v>
                      </c:pt>
                      <c:pt idx="2722">
                        <c:v>545.09274902343793</c:v>
                      </c:pt>
                      <c:pt idx="2723">
                        <c:v>545.297192382812</c:v>
                      </c:pt>
                      <c:pt idx="2724">
                        <c:v>545.49082031249998</c:v>
                      </c:pt>
                      <c:pt idx="2725">
                        <c:v>545.69201660156205</c:v>
                      </c:pt>
                      <c:pt idx="2726">
                        <c:v>545.89069824218791</c:v>
                      </c:pt>
                      <c:pt idx="2727">
                        <c:v>546.09062500000005</c:v>
                      </c:pt>
                      <c:pt idx="2728">
                        <c:v>546.29609374999995</c:v>
                      </c:pt>
                      <c:pt idx="2729">
                        <c:v>546.49980468750005</c:v>
                      </c:pt>
                      <c:pt idx="2730">
                        <c:v>546.69545898437502</c:v>
                      </c:pt>
                      <c:pt idx="2731">
                        <c:v>546.896655273438</c:v>
                      </c:pt>
                      <c:pt idx="2732">
                        <c:v>547.091552734375</c:v>
                      </c:pt>
                      <c:pt idx="2733">
                        <c:v>547.28520507812505</c:v>
                      </c:pt>
                      <c:pt idx="2734">
                        <c:v>547.48261718749995</c:v>
                      </c:pt>
                      <c:pt idx="2735">
                        <c:v>547.68757324218791</c:v>
                      </c:pt>
                      <c:pt idx="2736">
                        <c:v>547.89807128906295</c:v>
                      </c:pt>
                      <c:pt idx="2737">
                        <c:v>548.092211914063</c:v>
                      </c:pt>
                      <c:pt idx="2738">
                        <c:v>548.28586425781202</c:v>
                      </c:pt>
                      <c:pt idx="2739">
                        <c:v>548.481518554687</c:v>
                      </c:pt>
                      <c:pt idx="2740">
                        <c:v>548.68598632812495</c:v>
                      </c:pt>
                      <c:pt idx="2741">
                        <c:v>548.90227050781209</c:v>
                      </c:pt>
                      <c:pt idx="2742">
                        <c:v>549.09589843749995</c:v>
                      </c:pt>
                      <c:pt idx="2743">
                        <c:v>549.28703613281209</c:v>
                      </c:pt>
                      <c:pt idx="2744">
                        <c:v>549.478686523438</c:v>
                      </c:pt>
                      <c:pt idx="2745">
                        <c:v>549.667797851562</c:v>
                      </c:pt>
                      <c:pt idx="2746">
                        <c:v>549.883544921875</c:v>
                      </c:pt>
                      <c:pt idx="2747">
                        <c:v>550.08798828124998</c:v>
                      </c:pt>
                      <c:pt idx="2748">
                        <c:v>550.28164062500002</c:v>
                      </c:pt>
                      <c:pt idx="2749">
                        <c:v>550.48083496093705</c:v>
                      </c:pt>
                      <c:pt idx="2750">
                        <c:v>550.68505859375</c:v>
                      </c:pt>
                      <c:pt idx="2751">
                        <c:v>550.89204101562495</c:v>
                      </c:pt>
                      <c:pt idx="2752">
                        <c:v>551.09020996093705</c:v>
                      </c:pt>
                      <c:pt idx="2753">
                        <c:v>551.29189453125002</c:v>
                      </c:pt>
                      <c:pt idx="2754">
                        <c:v>551.490551757812</c:v>
                      </c:pt>
                      <c:pt idx="2755">
                        <c:v>551.68620605468709</c:v>
                      </c:pt>
                      <c:pt idx="2756">
                        <c:v>551.89243164062498</c:v>
                      </c:pt>
                      <c:pt idx="2757">
                        <c:v>552.08408203124998</c:v>
                      </c:pt>
                      <c:pt idx="2758">
                        <c:v>552.281494140625</c:v>
                      </c:pt>
                      <c:pt idx="2759">
                        <c:v>552.48215332031293</c:v>
                      </c:pt>
                      <c:pt idx="2760">
                        <c:v>552.67631835937505</c:v>
                      </c:pt>
                      <c:pt idx="2761">
                        <c:v>552.88432617187505</c:v>
                      </c:pt>
                      <c:pt idx="2762">
                        <c:v>553.08676757812498</c:v>
                      </c:pt>
                      <c:pt idx="2763">
                        <c:v>553.284912109375</c:v>
                      </c:pt>
                      <c:pt idx="2764">
                        <c:v>553.476806640625</c:v>
                      </c:pt>
                      <c:pt idx="2765">
                        <c:v>553.68303222656209</c:v>
                      </c:pt>
                      <c:pt idx="2766">
                        <c:v>553.894287109375</c:v>
                      </c:pt>
                      <c:pt idx="2767">
                        <c:v>554.09599609375005</c:v>
                      </c:pt>
                      <c:pt idx="2768">
                        <c:v>554.29213867187502</c:v>
                      </c:pt>
                      <c:pt idx="2769">
                        <c:v>554.48276367187498</c:v>
                      </c:pt>
                      <c:pt idx="2770">
                        <c:v>554.687744140625</c:v>
                      </c:pt>
                      <c:pt idx="2771">
                        <c:v>554.88388671874998</c:v>
                      </c:pt>
                      <c:pt idx="2772">
                        <c:v>555.07751464843795</c:v>
                      </c:pt>
                      <c:pt idx="2773">
                        <c:v>555.28173828125</c:v>
                      </c:pt>
                      <c:pt idx="2774">
                        <c:v>555.48669433593705</c:v>
                      </c:pt>
                      <c:pt idx="2775">
                        <c:v>555.68359375</c:v>
                      </c:pt>
                      <c:pt idx="2776">
                        <c:v>555.878491210937</c:v>
                      </c:pt>
                      <c:pt idx="2777">
                        <c:v>556.08850097656205</c:v>
                      </c:pt>
                      <c:pt idx="2778">
                        <c:v>556.28718261718791</c:v>
                      </c:pt>
                      <c:pt idx="2779">
                        <c:v>556.48635253906298</c:v>
                      </c:pt>
                      <c:pt idx="2780">
                        <c:v>556.67800292968707</c:v>
                      </c:pt>
                      <c:pt idx="2781">
                        <c:v>556.88674316406298</c:v>
                      </c:pt>
                      <c:pt idx="2782">
                        <c:v>557.09118652343795</c:v>
                      </c:pt>
                      <c:pt idx="2783">
                        <c:v>557.27802734374995</c:v>
                      </c:pt>
                      <c:pt idx="2784">
                        <c:v>557.48098144531298</c:v>
                      </c:pt>
                      <c:pt idx="2785">
                        <c:v>557.68093261718798</c:v>
                      </c:pt>
                      <c:pt idx="2786">
                        <c:v>557.88588867187502</c:v>
                      </c:pt>
                      <c:pt idx="2787">
                        <c:v>558.08632812500002</c:v>
                      </c:pt>
                      <c:pt idx="2788">
                        <c:v>558.28452148437498</c:v>
                      </c:pt>
                      <c:pt idx="2789">
                        <c:v>558.482666015625</c:v>
                      </c:pt>
                      <c:pt idx="2790">
                        <c:v>558.68183593749995</c:v>
                      </c:pt>
                      <c:pt idx="2791">
                        <c:v>558.88051757812502</c:v>
                      </c:pt>
                      <c:pt idx="2792">
                        <c:v>559.07490234374995</c:v>
                      </c:pt>
                      <c:pt idx="2793">
                        <c:v>559.27358398437502</c:v>
                      </c:pt>
                      <c:pt idx="2794">
                        <c:v>559.47604980468702</c:v>
                      </c:pt>
                      <c:pt idx="2795">
                        <c:v>559.67397460937502</c:v>
                      </c:pt>
                      <c:pt idx="2796">
                        <c:v>559.87138671875005</c:v>
                      </c:pt>
                      <c:pt idx="2797">
                        <c:v>560.076342773438</c:v>
                      </c:pt>
                      <c:pt idx="2798">
                        <c:v>560.28305664062498</c:v>
                      </c:pt>
                      <c:pt idx="2799">
                        <c:v>560.474194335937</c:v>
                      </c:pt>
                      <c:pt idx="2800">
                        <c:v>560.67111816406293</c:v>
                      </c:pt>
                      <c:pt idx="2801">
                        <c:v>560.883129882812</c:v>
                      </c:pt>
                      <c:pt idx="2802">
                        <c:v>561.08054199218793</c:v>
                      </c:pt>
                      <c:pt idx="2803">
                        <c:v>561.27216796874995</c:v>
                      </c:pt>
                      <c:pt idx="2804">
                        <c:v>561.47966308593709</c:v>
                      </c:pt>
                      <c:pt idx="2805">
                        <c:v>561.67656250000005</c:v>
                      </c:pt>
                      <c:pt idx="2806">
                        <c:v>561.87521972656202</c:v>
                      </c:pt>
                      <c:pt idx="2807">
                        <c:v>562.08395996093702</c:v>
                      </c:pt>
                      <c:pt idx="2808">
                        <c:v>562.28063964843795</c:v>
                      </c:pt>
                      <c:pt idx="2809">
                        <c:v>562.46975097656207</c:v>
                      </c:pt>
                      <c:pt idx="2810">
                        <c:v>562.67597656249995</c:v>
                      </c:pt>
                      <c:pt idx="2811">
                        <c:v>562.89301757812495</c:v>
                      </c:pt>
                      <c:pt idx="2812">
                        <c:v>563.08740234375</c:v>
                      </c:pt>
                      <c:pt idx="2813">
                        <c:v>563.282299804687</c:v>
                      </c:pt>
                      <c:pt idx="2814">
                        <c:v>563.49531249999995</c:v>
                      </c:pt>
                      <c:pt idx="2815">
                        <c:v>563.68696289062495</c:v>
                      </c:pt>
                      <c:pt idx="2816">
                        <c:v>563.88186035156207</c:v>
                      </c:pt>
                      <c:pt idx="2817">
                        <c:v>564.090087890625</c:v>
                      </c:pt>
                      <c:pt idx="2818">
                        <c:v>564.27695312499998</c:v>
                      </c:pt>
                      <c:pt idx="2819">
                        <c:v>564.46555175781202</c:v>
                      </c:pt>
                      <c:pt idx="2820">
                        <c:v>564.67302246093709</c:v>
                      </c:pt>
                      <c:pt idx="2821">
                        <c:v>564.89182128906293</c:v>
                      </c:pt>
                      <c:pt idx="2822">
                        <c:v>565.09174804687495</c:v>
                      </c:pt>
                      <c:pt idx="2823">
                        <c:v>565.277099609375</c:v>
                      </c:pt>
                      <c:pt idx="2824">
                        <c:v>565.47377929687502</c:v>
                      </c:pt>
                      <c:pt idx="2825">
                        <c:v>565.67194824218791</c:v>
                      </c:pt>
                      <c:pt idx="2826">
                        <c:v>565.87639160156209</c:v>
                      </c:pt>
                      <c:pt idx="2827">
                        <c:v>566.087646484375</c:v>
                      </c:pt>
                      <c:pt idx="2828">
                        <c:v>566.28254394531291</c:v>
                      </c:pt>
                      <c:pt idx="2829">
                        <c:v>566.47795410156209</c:v>
                      </c:pt>
                      <c:pt idx="2830">
                        <c:v>566.675366210937</c:v>
                      </c:pt>
                      <c:pt idx="2831">
                        <c:v>566.87854003906295</c:v>
                      </c:pt>
                      <c:pt idx="2832">
                        <c:v>567.07973632812502</c:v>
                      </c:pt>
                      <c:pt idx="2833">
                        <c:v>567.26962890624998</c:v>
                      </c:pt>
                      <c:pt idx="2834">
                        <c:v>567.46503906249995</c:v>
                      </c:pt>
                      <c:pt idx="2835">
                        <c:v>567.66171874999998</c:v>
                      </c:pt>
                      <c:pt idx="2836">
                        <c:v>567.86542968749995</c:v>
                      </c:pt>
                      <c:pt idx="2837">
                        <c:v>568.06735839843793</c:v>
                      </c:pt>
                      <c:pt idx="2838">
                        <c:v>568.26677246093709</c:v>
                      </c:pt>
                      <c:pt idx="2839">
                        <c:v>568.4697265625</c:v>
                      </c:pt>
                      <c:pt idx="2840">
                        <c:v>568.67092285156207</c:v>
                      </c:pt>
                      <c:pt idx="2841">
                        <c:v>568.87966308593707</c:v>
                      </c:pt>
                      <c:pt idx="2842">
                        <c:v>569.07580566406295</c:v>
                      </c:pt>
                      <c:pt idx="2843">
                        <c:v>569.27143554687495</c:v>
                      </c:pt>
                      <c:pt idx="2844">
                        <c:v>569.47314453125</c:v>
                      </c:pt>
                      <c:pt idx="2845">
                        <c:v>569.66428222656202</c:v>
                      </c:pt>
                      <c:pt idx="2846">
                        <c:v>569.85993652343791</c:v>
                      </c:pt>
                      <c:pt idx="2847">
                        <c:v>570.06992187499998</c:v>
                      </c:pt>
                      <c:pt idx="2848">
                        <c:v>570.28117675781209</c:v>
                      </c:pt>
                      <c:pt idx="2849">
                        <c:v>570.47358398437495</c:v>
                      </c:pt>
                      <c:pt idx="2850">
                        <c:v>570.66596679687495</c:v>
                      </c:pt>
                      <c:pt idx="2851">
                        <c:v>570.86210937500005</c:v>
                      </c:pt>
                      <c:pt idx="2852">
                        <c:v>571.07084960937505</c:v>
                      </c:pt>
                      <c:pt idx="2853">
                        <c:v>571.27707519531293</c:v>
                      </c:pt>
                      <c:pt idx="2854">
                        <c:v>571.469970703125</c:v>
                      </c:pt>
                      <c:pt idx="2855">
                        <c:v>571.66989746093702</c:v>
                      </c:pt>
                      <c:pt idx="2856">
                        <c:v>571.87360839843791</c:v>
                      </c:pt>
                      <c:pt idx="2857">
                        <c:v>572.06726074218795</c:v>
                      </c:pt>
                      <c:pt idx="2858">
                        <c:v>572.26340332031293</c:v>
                      </c:pt>
                      <c:pt idx="2859">
                        <c:v>572.47841796875002</c:v>
                      </c:pt>
                      <c:pt idx="2860">
                        <c:v>572.66904296874998</c:v>
                      </c:pt>
                      <c:pt idx="2861">
                        <c:v>572.848876953125</c:v>
                      </c:pt>
                      <c:pt idx="2862">
                        <c:v>573.05634765624995</c:v>
                      </c:pt>
                      <c:pt idx="2863">
                        <c:v>573.267578125</c:v>
                      </c:pt>
                      <c:pt idx="2864">
                        <c:v>573.46677246093702</c:v>
                      </c:pt>
                      <c:pt idx="2865">
                        <c:v>573.66669921874995</c:v>
                      </c:pt>
                      <c:pt idx="2866">
                        <c:v>573.87365722656205</c:v>
                      </c:pt>
                      <c:pt idx="2867">
                        <c:v>574.067309570313</c:v>
                      </c:pt>
                      <c:pt idx="2868">
                        <c:v>574.264721679687</c:v>
                      </c:pt>
                      <c:pt idx="2869">
                        <c:v>574.48100585937505</c:v>
                      </c:pt>
                      <c:pt idx="2870">
                        <c:v>574.67517089843795</c:v>
                      </c:pt>
                      <c:pt idx="2871">
                        <c:v>574.871337890625</c:v>
                      </c:pt>
                      <c:pt idx="2872">
                        <c:v>575.07756347656209</c:v>
                      </c:pt>
                      <c:pt idx="2873">
                        <c:v>575.27119140624995</c:v>
                      </c:pt>
                      <c:pt idx="2874">
                        <c:v>575.46682128906298</c:v>
                      </c:pt>
                      <c:pt idx="2875">
                        <c:v>575.666748046875</c:v>
                      </c:pt>
                      <c:pt idx="2876">
                        <c:v>575.864184570313</c:v>
                      </c:pt>
                      <c:pt idx="2877">
                        <c:v>576.07670898437505</c:v>
                      </c:pt>
                      <c:pt idx="2878">
                        <c:v>576.28544921875005</c:v>
                      </c:pt>
                      <c:pt idx="2879">
                        <c:v>576.47155761718705</c:v>
                      </c:pt>
                      <c:pt idx="2880">
                        <c:v>576.65891113281293</c:v>
                      </c:pt>
                      <c:pt idx="2881">
                        <c:v>576.861328125</c:v>
                      </c:pt>
                      <c:pt idx="2882">
                        <c:v>577.0625</c:v>
                      </c:pt>
                      <c:pt idx="2883">
                        <c:v>577.25993652343709</c:v>
                      </c:pt>
                      <c:pt idx="2884">
                        <c:v>577.46743164062502</c:v>
                      </c:pt>
                      <c:pt idx="2885">
                        <c:v>577.66108398437495</c:v>
                      </c:pt>
                      <c:pt idx="2886">
                        <c:v>577.86655273437498</c:v>
                      </c:pt>
                      <c:pt idx="2887">
                        <c:v>578.06269531249995</c:v>
                      </c:pt>
                      <c:pt idx="2888">
                        <c:v>578.25583496093702</c:v>
                      </c:pt>
                      <c:pt idx="2889">
                        <c:v>578.46584472656298</c:v>
                      </c:pt>
                      <c:pt idx="2890">
                        <c:v>578.66198730468705</c:v>
                      </c:pt>
                      <c:pt idx="2891">
                        <c:v>578.85812988281293</c:v>
                      </c:pt>
                      <c:pt idx="2892">
                        <c:v>579.05480957031205</c:v>
                      </c:pt>
                      <c:pt idx="2893">
                        <c:v>579.26530761718709</c:v>
                      </c:pt>
                      <c:pt idx="2894">
                        <c:v>579.46977539062505</c:v>
                      </c:pt>
                      <c:pt idx="2895">
                        <c:v>579.67045898437505</c:v>
                      </c:pt>
                      <c:pt idx="2896">
                        <c:v>579.875415039063</c:v>
                      </c:pt>
                      <c:pt idx="2897">
                        <c:v>580.06455078124998</c:v>
                      </c:pt>
                      <c:pt idx="2898">
                        <c:v>580.26950683593793</c:v>
                      </c:pt>
                      <c:pt idx="2899">
                        <c:v>580.46767578125002</c:v>
                      </c:pt>
                      <c:pt idx="2900">
                        <c:v>580.65805664062498</c:v>
                      </c:pt>
                      <c:pt idx="2901">
                        <c:v>580.86428222656298</c:v>
                      </c:pt>
                      <c:pt idx="2902">
                        <c:v>581.06296386718702</c:v>
                      </c:pt>
                      <c:pt idx="2903">
                        <c:v>581.26088867187502</c:v>
                      </c:pt>
                      <c:pt idx="2904">
                        <c:v>581.459057617187</c:v>
                      </c:pt>
                      <c:pt idx="2905">
                        <c:v>581.65522460937495</c:v>
                      </c:pt>
                      <c:pt idx="2906">
                        <c:v>581.85263671874998</c:v>
                      </c:pt>
                      <c:pt idx="2907">
                        <c:v>582.05329589843791</c:v>
                      </c:pt>
                      <c:pt idx="2908">
                        <c:v>582.25500488281295</c:v>
                      </c:pt>
                      <c:pt idx="2909">
                        <c:v>582.45292968750005</c:v>
                      </c:pt>
                      <c:pt idx="2910">
                        <c:v>582.65537109374998</c:v>
                      </c:pt>
                      <c:pt idx="2911">
                        <c:v>582.85605468749998</c:v>
                      </c:pt>
                      <c:pt idx="2912">
                        <c:v>583.06728515625002</c:v>
                      </c:pt>
                      <c:pt idx="2913">
                        <c:v>583.27526855468705</c:v>
                      </c:pt>
                      <c:pt idx="2914">
                        <c:v>583.46464843750005</c:v>
                      </c:pt>
                      <c:pt idx="2915">
                        <c:v>583.66206054687495</c:v>
                      </c:pt>
                      <c:pt idx="2916">
                        <c:v>583.85947265624998</c:v>
                      </c:pt>
                      <c:pt idx="2917">
                        <c:v>584.05512695312495</c:v>
                      </c:pt>
                      <c:pt idx="2918">
                        <c:v>584.25556640624995</c:v>
                      </c:pt>
                      <c:pt idx="2919">
                        <c:v>584.45676269531293</c:v>
                      </c:pt>
                      <c:pt idx="2920">
                        <c:v>584.65920410156207</c:v>
                      </c:pt>
                      <c:pt idx="2921">
                        <c:v>584.85537109375002</c:v>
                      </c:pt>
                      <c:pt idx="2922">
                        <c:v>585.05229492187505</c:v>
                      </c:pt>
                      <c:pt idx="2923">
                        <c:v>585.26101074218798</c:v>
                      </c:pt>
                      <c:pt idx="2924">
                        <c:v>585.47023925781207</c:v>
                      </c:pt>
                      <c:pt idx="2925">
                        <c:v>585.66188964843798</c:v>
                      </c:pt>
                      <c:pt idx="2926">
                        <c:v>585.850512695313</c:v>
                      </c:pt>
                      <c:pt idx="2927">
                        <c:v>586.05622558593791</c:v>
                      </c:pt>
                      <c:pt idx="2928">
                        <c:v>586.25615234375005</c:v>
                      </c:pt>
                      <c:pt idx="2929">
                        <c:v>586.45607910156207</c:v>
                      </c:pt>
                      <c:pt idx="2930">
                        <c:v>586.65800781250005</c:v>
                      </c:pt>
                      <c:pt idx="2931">
                        <c:v>586.85217285156205</c:v>
                      </c:pt>
                      <c:pt idx="2932">
                        <c:v>587.05463867187495</c:v>
                      </c:pt>
                      <c:pt idx="2933">
                        <c:v>587.25783691406207</c:v>
                      </c:pt>
                      <c:pt idx="2934">
                        <c:v>587.45397949218795</c:v>
                      </c:pt>
                      <c:pt idx="2935">
                        <c:v>587.658935546875</c:v>
                      </c:pt>
                      <c:pt idx="2936">
                        <c:v>587.86013183593798</c:v>
                      </c:pt>
                      <c:pt idx="2937">
                        <c:v>588.06005859375</c:v>
                      </c:pt>
                      <c:pt idx="2938">
                        <c:v>588.26125488281298</c:v>
                      </c:pt>
                      <c:pt idx="2939">
                        <c:v>588.452392578125</c:v>
                      </c:pt>
                      <c:pt idx="2940">
                        <c:v>588.65231933593793</c:v>
                      </c:pt>
                      <c:pt idx="2941">
                        <c:v>588.85400390625</c:v>
                      </c:pt>
                      <c:pt idx="2942">
                        <c:v>589.05771484374998</c:v>
                      </c:pt>
                      <c:pt idx="2943">
                        <c:v>589.25588378906298</c:v>
                      </c:pt>
                      <c:pt idx="2944">
                        <c:v>589.45832519531291</c:v>
                      </c:pt>
                      <c:pt idx="2945">
                        <c:v>589.66831054687498</c:v>
                      </c:pt>
                      <c:pt idx="2946">
                        <c:v>589.85566406249995</c:v>
                      </c:pt>
                      <c:pt idx="2947">
                        <c:v>590.04931640625</c:v>
                      </c:pt>
                      <c:pt idx="2948">
                        <c:v>590.25429687500002</c:v>
                      </c:pt>
                      <c:pt idx="2949">
                        <c:v>590.44543457031205</c:v>
                      </c:pt>
                      <c:pt idx="2950">
                        <c:v>590.64912109374995</c:v>
                      </c:pt>
                      <c:pt idx="2951">
                        <c:v>590.867919921875</c:v>
                      </c:pt>
                      <c:pt idx="2952">
                        <c:v>591.06157226562505</c:v>
                      </c:pt>
                      <c:pt idx="2953">
                        <c:v>591.24892578125002</c:v>
                      </c:pt>
                      <c:pt idx="2954">
                        <c:v>591.45439453125005</c:v>
                      </c:pt>
                      <c:pt idx="2955">
                        <c:v>591.655590820312</c:v>
                      </c:pt>
                      <c:pt idx="2956">
                        <c:v>591.84370117187495</c:v>
                      </c:pt>
                      <c:pt idx="2957">
                        <c:v>592.03984375000005</c:v>
                      </c:pt>
                      <c:pt idx="2958">
                        <c:v>592.25234375000002</c:v>
                      </c:pt>
                      <c:pt idx="2959">
                        <c:v>592.46359863281293</c:v>
                      </c:pt>
                      <c:pt idx="2960">
                        <c:v>592.66228027343709</c:v>
                      </c:pt>
                      <c:pt idx="2961">
                        <c:v>592.85341796875002</c:v>
                      </c:pt>
                      <c:pt idx="2962">
                        <c:v>593.068432617187</c:v>
                      </c:pt>
                      <c:pt idx="2963">
                        <c:v>593.27463378906293</c:v>
                      </c:pt>
                      <c:pt idx="2964">
                        <c:v>593.45444335937498</c:v>
                      </c:pt>
                      <c:pt idx="2965">
                        <c:v>593.65312500000005</c:v>
                      </c:pt>
                      <c:pt idx="2966">
                        <c:v>593.851806640625</c:v>
                      </c:pt>
                      <c:pt idx="2967">
                        <c:v>594.05300292968798</c:v>
                      </c:pt>
                      <c:pt idx="2968">
                        <c:v>594.25419921875005</c:v>
                      </c:pt>
                      <c:pt idx="2969">
                        <c:v>594.44782714843791</c:v>
                      </c:pt>
                      <c:pt idx="2970">
                        <c:v>594.651538085938</c:v>
                      </c:pt>
                      <c:pt idx="2971">
                        <c:v>594.848217773437</c:v>
                      </c:pt>
                      <c:pt idx="2972">
                        <c:v>595.046142578125</c:v>
                      </c:pt>
                      <c:pt idx="2973">
                        <c:v>595.24606933593793</c:v>
                      </c:pt>
                      <c:pt idx="2974">
                        <c:v>595.45178222656295</c:v>
                      </c:pt>
                      <c:pt idx="2975">
                        <c:v>595.65749511718707</c:v>
                      </c:pt>
                      <c:pt idx="2976">
                        <c:v>595.86118164062498</c:v>
                      </c:pt>
                      <c:pt idx="2977">
                        <c:v>596.05356445312498</c:v>
                      </c:pt>
                      <c:pt idx="2978">
                        <c:v>596.25100097656298</c:v>
                      </c:pt>
                      <c:pt idx="2979">
                        <c:v>596.46101074218791</c:v>
                      </c:pt>
                      <c:pt idx="2980">
                        <c:v>596.64636230468705</c:v>
                      </c:pt>
                      <c:pt idx="2981">
                        <c:v>596.84755859375002</c:v>
                      </c:pt>
                      <c:pt idx="2982">
                        <c:v>597.04999999999995</c:v>
                      </c:pt>
                      <c:pt idx="2983">
                        <c:v>597.24035644531295</c:v>
                      </c:pt>
                      <c:pt idx="2984">
                        <c:v>597.44731445312505</c:v>
                      </c:pt>
                      <c:pt idx="2985">
                        <c:v>597.654296875</c:v>
                      </c:pt>
                      <c:pt idx="2986">
                        <c:v>597.85046386718705</c:v>
                      </c:pt>
                      <c:pt idx="2987">
                        <c:v>598.04533691406209</c:v>
                      </c:pt>
                      <c:pt idx="2988">
                        <c:v>598.25283203125002</c:v>
                      </c:pt>
                      <c:pt idx="2989">
                        <c:v>598.46535644531298</c:v>
                      </c:pt>
                      <c:pt idx="2990">
                        <c:v>598.65749511718707</c:v>
                      </c:pt>
                      <c:pt idx="2991">
                        <c:v>598.84484863281295</c:v>
                      </c:pt>
                      <c:pt idx="2992">
                        <c:v>599.04628906250002</c:v>
                      </c:pt>
                      <c:pt idx="2993">
                        <c:v>599.24873046874995</c:v>
                      </c:pt>
                      <c:pt idx="2994">
                        <c:v>599.44863281250002</c:v>
                      </c:pt>
                      <c:pt idx="2995">
                        <c:v>599.64609374999998</c:v>
                      </c:pt>
                      <c:pt idx="2996">
                        <c:v>599.85231933593798</c:v>
                      </c:pt>
                      <c:pt idx="2997">
                        <c:v>600.05473632812505</c:v>
                      </c:pt>
                      <c:pt idx="2998">
                        <c:v>600.24082031249998</c:v>
                      </c:pt>
                      <c:pt idx="2999">
                        <c:v>600.43698730468702</c:v>
                      </c:pt>
                      <c:pt idx="3000">
                        <c:v>600.64323730468709</c:v>
                      </c:pt>
                      <c:pt idx="3001">
                        <c:v>600.84189453124998</c:v>
                      </c:pt>
                      <c:pt idx="3002">
                        <c:v>601.04685058593793</c:v>
                      </c:pt>
                      <c:pt idx="3003">
                        <c:v>601.252856445313</c:v>
                      </c:pt>
                      <c:pt idx="3004">
                        <c:v>601.44899902343707</c:v>
                      </c:pt>
                      <c:pt idx="3005">
                        <c:v>601.64790039062495</c:v>
                      </c:pt>
                      <c:pt idx="3006">
                        <c:v>601.85285644531291</c:v>
                      </c:pt>
                      <c:pt idx="3007">
                        <c:v>602.045239257812</c:v>
                      </c:pt>
                      <c:pt idx="3008">
                        <c:v>602.24392089843798</c:v>
                      </c:pt>
                      <c:pt idx="3009">
                        <c:v>602.451416015625</c:v>
                      </c:pt>
                      <c:pt idx="3010">
                        <c:v>602.651123046875</c:v>
                      </c:pt>
                      <c:pt idx="3011">
                        <c:v>602.84599609375005</c:v>
                      </c:pt>
                      <c:pt idx="3012">
                        <c:v>603.04868164062498</c:v>
                      </c:pt>
                      <c:pt idx="3013">
                        <c:v>603.25114746093709</c:v>
                      </c:pt>
                      <c:pt idx="3014">
                        <c:v>603.44477539062495</c:v>
                      </c:pt>
                      <c:pt idx="3015">
                        <c:v>603.64472656249995</c:v>
                      </c:pt>
                      <c:pt idx="3016">
                        <c:v>603.84340820312502</c:v>
                      </c:pt>
                      <c:pt idx="3017">
                        <c:v>604.04055175781207</c:v>
                      </c:pt>
                      <c:pt idx="3018">
                        <c:v>604.242993164062</c:v>
                      </c:pt>
                      <c:pt idx="3019">
                        <c:v>604.44191894531298</c:v>
                      </c:pt>
                      <c:pt idx="3020">
                        <c:v>604.63808593750002</c:v>
                      </c:pt>
                      <c:pt idx="3021">
                        <c:v>604.84558105468705</c:v>
                      </c:pt>
                      <c:pt idx="3022">
                        <c:v>605.050537109375</c:v>
                      </c:pt>
                      <c:pt idx="3023">
                        <c:v>605.26052246093707</c:v>
                      </c:pt>
                      <c:pt idx="3024">
                        <c:v>605.45793457031209</c:v>
                      </c:pt>
                      <c:pt idx="3025">
                        <c:v>605.638989257812</c:v>
                      </c:pt>
                      <c:pt idx="3026">
                        <c:v>605.83642578125</c:v>
                      </c:pt>
                      <c:pt idx="3027">
                        <c:v>606.05246582031202</c:v>
                      </c:pt>
                      <c:pt idx="3028">
                        <c:v>606.25744628906295</c:v>
                      </c:pt>
                      <c:pt idx="3029">
                        <c:v>606.44504394531293</c:v>
                      </c:pt>
                      <c:pt idx="3030">
                        <c:v>606.638427734375</c:v>
                      </c:pt>
                      <c:pt idx="3031">
                        <c:v>606.82958984375</c:v>
                      </c:pt>
                      <c:pt idx="3032">
                        <c:v>607.03354492187498</c:v>
                      </c:pt>
                      <c:pt idx="3033">
                        <c:v>607.23974609375</c:v>
                      </c:pt>
                      <c:pt idx="3034">
                        <c:v>607.44094238281298</c:v>
                      </c:pt>
                      <c:pt idx="3035">
                        <c:v>607.64714355468709</c:v>
                      </c:pt>
                      <c:pt idx="3036">
                        <c:v>607.84956054687495</c:v>
                      </c:pt>
                      <c:pt idx="3037">
                        <c:v>608.04697265624998</c:v>
                      </c:pt>
                      <c:pt idx="3038">
                        <c:v>608.24062500000002</c:v>
                      </c:pt>
                      <c:pt idx="3039">
                        <c:v>608.44687499999998</c:v>
                      </c:pt>
                      <c:pt idx="3040">
                        <c:v>608.65183105468702</c:v>
                      </c:pt>
                      <c:pt idx="3041">
                        <c:v>608.84143066406205</c:v>
                      </c:pt>
                      <c:pt idx="3042">
                        <c:v>609.04135742187498</c:v>
                      </c:pt>
                      <c:pt idx="3043">
                        <c:v>609.24409179687495</c:v>
                      </c:pt>
                      <c:pt idx="3044">
                        <c:v>609.43647460937495</c:v>
                      </c:pt>
                      <c:pt idx="3045">
                        <c:v>609.64267578124998</c:v>
                      </c:pt>
                      <c:pt idx="3046">
                        <c:v>609.84262695312498</c:v>
                      </c:pt>
                      <c:pt idx="3047">
                        <c:v>610.04128417968798</c:v>
                      </c:pt>
                      <c:pt idx="3048">
                        <c:v>610.248779296875</c:v>
                      </c:pt>
                      <c:pt idx="3049">
                        <c:v>610.441162109375</c:v>
                      </c:pt>
                      <c:pt idx="3050">
                        <c:v>610.63603515625005</c:v>
                      </c:pt>
                      <c:pt idx="3051">
                        <c:v>610.83723144531291</c:v>
                      </c:pt>
                      <c:pt idx="3052">
                        <c:v>611.03593750000005</c:v>
                      </c:pt>
                      <c:pt idx="3053">
                        <c:v>611.24594726562498</c:v>
                      </c:pt>
                      <c:pt idx="3054">
                        <c:v>611.44438476562505</c:v>
                      </c:pt>
                      <c:pt idx="3055">
                        <c:v>611.63801269531291</c:v>
                      </c:pt>
                      <c:pt idx="3056">
                        <c:v>611.83815917968798</c:v>
                      </c:pt>
                      <c:pt idx="3057">
                        <c:v>612.04189453125002</c:v>
                      </c:pt>
                      <c:pt idx="3058">
                        <c:v>612.24685058593798</c:v>
                      </c:pt>
                      <c:pt idx="3059">
                        <c:v>612.44172363281291</c:v>
                      </c:pt>
                      <c:pt idx="3060">
                        <c:v>612.650463867187</c:v>
                      </c:pt>
                      <c:pt idx="3061">
                        <c:v>612.85292968750002</c:v>
                      </c:pt>
                      <c:pt idx="3062">
                        <c:v>613.04533691406209</c:v>
                      </c:pt>
                      <c:pt idx="3063">
                        <c:v>613.24399414062498</c:v>
                      </c:pt>
                      <c:pt idx="3064">
                        <c:v>613.44013671874995</c:v>
                      </c:pt>
                      <c:pt idx="3065">
                        <c:v>613.645092773437</c:v>
                      </c:pt>
                      <c:pt idx="3066">
                        <c:v>613.84877929687502</c:v>
                      </c:pt>
                      <c:pt idx="3067">
                        <c:v>614.043701171875</c:v>
                      </c:pt>
                      <c:pt idx="3068">
                        <c:v>614.23483886718702</c:v>
                      </c:pt>
                      <c:pt idx="3069">
                        <c:v>614.42722167968793</c:v>
                      </c:pt>
                      <c:pt idx="3070">
                        <c:v>614.63596191406202</c:v>
                      </c:pt>
                      <c:pt idx="3071">
                        <c:v>614.84719238281298</c:v>
                      </c:pt>
                      <c:pt idx="3072">
                        <c:v>615.04714355468707</c:v>
                      </c:pt>
                      <c:pt idx="3073">
                        <c:v>615.24182128906295</c:v>
                      </c:pt>
                      <c:pt idx="3074">
                        <c:v>615.44174804687498</c:v>
                      </c:pt>
                      <c:pt idx="3075">
                        <c:v>615.63437499999998</c:v>
                      </c:pt>
                      <c:pt idx="3076">
                        <c:v>615.83681640625002</c:v>
                      </c:pt>
                      <c:pt idx="3077">
                        <c:v>616.03422851562505</c:v>
                      </c:pt>
                      <c:pt idx="3078">
                        <c:v>616.22536621093707</c:v>
                      </c:pt>
                      <c:pt idx="3079">
                        <c:v>616.43664550781205</c:v>
                      </c:pt>
                      <c:pt idx="3080">
                        <c:v>616.6328125</c:v>
                      </c:pt>
                      <c:pt idx="3081">
                        <c:v>616.828930664062</c:v>
                      </c:pt>
                      <c:pt idx="3082">
                        <c:v>617.03388671874995</c:v>
                      </c:pt>
                      <c:pt idx="3083">
                        <c:v>617.23383789062495</c:v>
                      </c:pt>
                      <c:pt idx="3084">
                        <c:v>617.42746582031202</c:v>
                      </c:pt>
                      <c:pt idx="3085">
                        <c:v>617.62863769531293</c:v>
                      </c:pt>
                      <c:pt idx="3086">
                        <c:v>617.83361816406205</c:v>
                      </c:pt>
                      <c:pt idx="3087">
                        <c:v>618.03356933593795</c:v>
                      </c:pt>
                      <c:pt idx="3088">
                        <c:v>618.22846679687495</c:v>
                      </c:pt>
                      <c:pt idx="3089">
                        <c:v>618.42714843750002</c:v>
                      </c:pt>
                      <c:pt idx="3090">
                        <c:v>618.63212890625005</c:v>
                      </c:pt>
                      <c:pt idx="3091">
                        <c:v>618.83332519531291</c:v>
                      </c:pt>
                      <c:pt idx="3092">
                        <c:v>619.031982421875</c:v>
                      </c:pt>
                      <c:pt idx="3093">
                        <c:v>619.22939453125002</c:v>
                      </c:pt>
                      <c:pt idx="3094">
                        <c:v>619.43181152343709</c:v>
                      </c:pt>
                      <c:pt idx="3095">
                        <c:v>619.62922363281291</c:v>
                      </c:pt>
                      <c:pt idx="3096">
                        <c:v>619.829174804687</c:v>
                      </c:pt>
                      <c:pt idx="3097">
                        <c:v>620.03916015624998</c:v>
                      </c:pt>
                      <c:pt idx="3098">
                        <c:v>620.24287109374995</c:v>
                      </c:pt>
                      <c:pt idx="3099">
                        <c:v>620.44279785156209</c:v>
                      </c:pt>
                      <c:pt idx="3100">
                        <c:v>620.640209960937</c:v>
                      </c:pt>
                      <c:pt idx="3101">
                        <c:v>620.83134765625005</c:v>
                      </c:pt>
                      <c:pt idx="3102">
                        <c:v>621.02497558593791</c:v>
                      </c:pt>
                      <c:pt idx="3103">
                        <c:v>621.22617187499998</c:v>
                      </c:pt>
                      <c:pt idx="3104">
                        <c:v>621.43491210937498</c:v>
                      </c:pt>
                      <c:pt idx="3105">
                        <c:v>621.63608398437498</c:v>
                      </c:pt>
                      <c:pt idx="3106">
                        <c:v>621.83076171874995</c:v>
                      </c:pt>
                      <c:pt idx="3107">
                        <c:v>622.03071289062495</c:v>
                      </c:pt>
                      <c:pt idx="3108">
                        <c:v>622.2333984375</c:v>
                      </c:pt>
                      <c:pt idx="3109">
                        <c:v>622.43459472656298</c:v>
                      </c:pt>
                      <c:pt idx="3110">
                        <c:v>622.63576660156207</c:v>
                      </c:pt>
                      <c:pt idx="3111">
                        <c:v>622.84450683593798</c:v>
                      </c:pt>
                      <c:pt idx="3112">
                        <c:v>623.04946289062502</c:v>
                      </c:pt>
                      <c:pt idx="3113">
                        <c:v>623.23681640625</c:v>
                      </c:pt>
                      <c:pt idx="3114">
                        <c:v>623.42546386718709</c:v>
                      </c:pt>
                      <c:pt idx="3115">
                        <c:v>623.626635742188</c:v>
                      </c:pt>
                      <c:pt idx="3116">
                        <c:v>623.831616210937</c:v>
                      </c:pt>
                      <c:pt idx="3117">
                        <c:v>624.02902832031202</c:v>
                      </c:pt>
                      <c:pt idx="3118">
                        <c:v>624.2314453125</c:v>
                      </c:pt>
                      <c:pt idx="3119">
                        <c:v>624.42761230468705</c:v>
                      </c:pt>
                      <c:pt idx="3120">
                        <c:v>624.62253417968793</c:v>
                      </c:pt>
                      <c:pt idx="3121">
                        <c:v>624.83630371093705</c:v>
                      </c:pt>
                      <c:pt idx="3122">
                        <c:v>625.03750000000002</c:v>
                      </c:pt>
                      <c:pt idx="3123">
                        <c:v>625.23366699218798</c:v>
                      </c:pt>
                      <c:pt idx="3124">
                        <c:v>625.43713378906295</c:v>
                      </c:pt>
                      <c:pt idx="3125">
                        <c:v>625.63427734375</c:v>
                      </c:pt>
                      <c:pt idx="3126">
                        <c:v>625.83063964843791</c:v>
                      </c:pt>
                      <c:pt idx="3127">
                        <c:v>626.03461914062495</c:v>
                      </c:pt>
                      <c:pt idx="3128">
                        <c:v>626.22829589843798</c:v>
                      </c:pt>
                      <c:pt idx="3129">
                        <c:v>626.42316894531291</c:v>
                      </c:pt>
                      <c:pt idx="3130">
                        <c:v>626.62685546875002</c:v>
                      </c:pt>
                      <c:pt idx="3131">
                        <c:v>626.82302246093707</c:v>
                      </c:pt>
                      <c:pt idx="3132">
                        <c:v>627.02524414062498</c:v>
                      </c:pt>
                      <c:pt idx="3133">
                        <c:v>627.22265625</c:v>
                      </c:pt>
                      <c:pt idx="3134">
                        <c:v>627.430346679688</c:v>
                      </c:pt>
                      <c:pt idx="3135">
                        <c:v>627.63784179687502</c:v>
                      </c:pt>
                      <c:pt idx="3136">
                        <c:v>627.82521972656298</c:v>
                      </c:pt>
                      <c:pt idx="3137">
                        <c:v>628.02639160156207</c:v>
                      </c:pt>
                      <c:pt idx="3138">
                        <c:v>628.23259277343709</c:v>
                      </c:pt>
                      <c:pt idx="3139">
                        <c:v>628.43000488281291</c:v>
                      </c:pt>
                      <c:pt idx="3140">
                        <c:v>628.62238769531291</c:v>
                      </c:pt>
                      <c:pt idx="3141">
                        <c:v>628.82358398437498</c:v>
                      </c:pt>
                      <c:pt idx="3142">
                        <c:v>629.02478027343705</c:v>
                      </c:pt>
                      <c:pt idx="3143">
                        <c:v>629.22221679687505</c:v>
                      </c:pt>
                      <c:pt idx="3144">
                        <c:v>629.43596191406209</c:v>
                      </c:pt>
                      <c:pt idx="3145">
                        <c:v>629.63586425781205</c:v>
                      </c:pt>
                      <c:pt idx="3146">
                        <c:v>629.82199707031202</c:v>
                      </c:pt>
                      <c:pt idx="3147">
                        <c:v>630.02070312499995</c:v>
                      </c:pt>
                      <c:pt idx="3148">
                        <c:v>630.21938476562502</c:v>
                      </c:pt>
                      <c:pt idx="3149">
                        <c:v>630.41679687500005</c:v>
                      </c:pt>
                      <c:pt idx="3150">
                        <c:v>630.63181152343702</c:v>
                      </c:pt>
                      <c:pt idx="3151">
                        <c:v>630.83779296875002</c:v>
                      </c:pt>
                      <c:pt idx="3152">
                        <c:v>631.01884765625005</c:v>
                      </c:pt>
                      <c:pt idx="3153">
                        <c:v>631.22128906249998</c:v>
                      </c:pt>
                      <c:pt idx="3154">
                        <c:v>631.42753906250005</c:v>
                      </c:pt>
                      <c:pt idx="3155">
                        <c:v>631.62141113281291</c:v>
                      </c:pt>
                      <c:pt idx="3156">
                        <c:v>631.822583007812</c:v>
                      </c:pt>
                      <c:pt idx="3157">
                        <c:v>632.02104492187505</c:v>
                      </c:pt>
                      <c:pt idx="3158">
                        <c:v>632.21721191406209</c:v>
                      </c:pt>
                      <c:pt idx="3159">
                        <c:v>632.43122558593791</c:v>
                      </c:pt>
                      <c:pt idx="3160">
                        <c:v>632.63491210937502</c:v>
                      </c:pt>
                      <c:pt idx="3161">
                        <c:v>632.82600097656291</c:v>
                      </c:pt>
                      <c:pt idx="3162">
                        <c:v>633.02846679687502</c:v>
                      </c:pt>
                      <c:pt idx="3163">
                        <c:v>633.22189941406202</c:v>
                      </c:pt>
                      <c:pt idx="3164">
                        <c:v>633.42180175781209</c:v>
                      </c:pt>
                      <c:pt idx="3165">
                        <c:v>633.630786132813</c:v>
                      </c:pt>
                      <c:pt idx="3166">
                        <c:v>633.82695312500005</c:v>
                      </c:pt>
                      <c:pt idx="3167">
                        <c:v>634.02561035156202</c:v>
                      </c:pt>
                      <c:pt idx="3168">
                        <c:v>634.22053222656291</c:v>
                      </c:pt>
                      <c:pt idx="3169">
                        <c:v>634.41669921874995</c:v>
                      </c:pt>
                      <c:pt idx="3170">
                        <c:v>634.62543945312495</c:v>
                      </c:pt>
                      <c:pt idx="3171">
                        <c:v>634.82915039062505</c:v>
                      </c:pt>
                      <c:pt idx="3172">
                        <c:v>635.02402343749998</c:v>
                      </c:pt>
                      <c:pt idx="3173">
                        <c:v>635.21889648437502</c:v>
                      </c:pt>
                      <c:pt idx="3174">
                        <c:v>635.42893066406202</c:v>
                      </c:pt>
                      <c:pt idx="3175">
                        <c:v>635.62888183593793</c:v>
                      </c:pt>
                      <c:pt idx="3176">
                        <c:v>635.81872558593795</c:v>
                      </c:pt>
                      <c:pt idx="3177">
                        <c:v>636.01716308593791</c:v>
                      </c:pt>
                      <c:pt idx="3178">
                        <c:v>636.20830078125005</c:v>
                      </c:pt>
                      <c:pt idx="3179">
                        <c:v>636.40720214843793</c:v>
                      </c:pt>
                      <c:pt idx="3180">
                        <c:v>636.61843261718707</c:v>
                      </c:pt>
                      <c:pt idx="3181">
                        <c:v>636.815844726563</c:v>
                      </c:pt>
                      <c:pt idx="3182">
                        <c:v>637.01455078125002</c:v>
                      </c:pt>
                      <c:pt idx="3183">
                        <c:v>637.209228515625</c:v>
                      </c:pt>
                      <c:pt idx="3184">
                        <c:v>637.41542968750002</c:v>
                      </c:pt>
                      <c:pt idx="3185">
                        <c:v>637.619384765625</c:v>
                      </c:pt>
                      <c:pt idx="3186">
                        <c:v>637.8193359375</c:v>
                      </c:pt>
                      <c:pt idx="3187">
                        <c:v>638.02805175781202</c:v>
                      </c:pt>
                      <c:pt idx="3188">
                        <c:v>638.22419433593791</c:v>
                      </c:pt>
                      <c:pt idx="3189">
                        <c:v>638.42287597656298</c:v>
                      </c:pt>
                      <c:pt idx="3190">
                        <c:v>638.61755371093705</c:v>
                      </c:pt>
                      <c:pt idx="3191">
                        <c:v>638.81118164062502</c:v>
                      </c:pt>
                      <c:pt idx="3192">
                        <c:v>639.01386718749995</c:v>
                      </c:pt>
                      <c:pt idx="3193">
                        <c:v>639.21987304687502</c:v>
                      </c:pt>
                      <c:pt idx="3194">
                        <c:v>639.41728515625005</c:v>
                      </c:pt>
                      <c:pt idx="3195">
                        <c:v>639.62248535156209</c:v>
                      </c:pt>
                      <c:pt idx="3196">
                        <c:v>639.81865234375005</c:v>
                      </c:pt>
                      <c:pt idx="3197">
                        <c:v>640.02736816406207</c:v>
                      </c:pt>
                      <c:pt idx="3198">
                        <c:v>640.24111328125002</c:v>
                      </c:pt>
                      <c:pt idx="3199">
                        <c:v>640.42343749999998</c:v>
                      </c:pt>
                      <c:pt idx="3200">
                        <c:v>640.61960449218793</c:v>
                      </c:pt>
                      <c:pt idx="3201">
                        <c:v>640.81955566406202</c:v>
                      </c:pt>
                      <c:pt idx="3202">
                        <c:v>641.01423339843791</c:v>
                      </c:pt>
                      <c:pt idx="3203">
                        <c:v>641.21645507812502</c:v>
                      </c:pt>
                      <c:pt idx="3204">
                        <c:v>641.42539062499998</c:v>
                      </c:pt>
                      <c:pt idx="3205">
                        <c:v>641.62678222656291</c:v>
                      </c:pt>
                      <c:pt idx="3206">
                        <c:v>641.82045898437502</c:v>
                      </c:pt>
                      <c:pt idx="3207">
                        <c:v>642.01035156249998</c:v>
                      </c:pt>
                      <c:pt idx="3208">
                        <c:v>642.21025390625005</c:v>
                      </c:pt>
                      <c:pt idx="3209">
                        <c:v>642.42148437499998</c:v>
                      </c:pt>
                      <c:pt idx="3210">
                        <c:v>642.61640624999995</c:v>
                      </c:pt>
                      <c:pt idx="3211">
                        <c:v>642.81132812500005</c:v>
                      </c:pt>
                      <c:pt idx="3212">
                        <c:v>643.012524414062</c:v>
                      </c:pt>
                      <c:pt idx="3213">
                        <c:v>643.21247558593791</c:v>
                      </c:pt>
                      <c:pt idx="3214">
                        <c:v>643.41743164062495</c:v>
                      </c:pt>
                      <c:pt idx="3215">
                        <c:v>643.62363281249998</c:v>
                      </c:pt>
                      <c:pt idx="3216">
                        <c:v>643.81352539062505</c:v>
                      </c:pt>
                      <c:pt idx="3217">
                        <c:v>644.007153320312</c:v>
                      </c:pt>
                      <c:pt idx="3218">
                        <c:v>644.21713867187498</c:v>
                      </c:pt>
                      <c:pt idx="3219">
                        <c:v>644.42084960937495</c:v>
                      </c:pt>
                      <c:pt idx="3220">
                        <c:v>644.61950683593795</c:v>
                      </c:pt>
                      <c:pt idx="3221">
                        <c:v>644.82800292968795</c:v>
                      </c:pt>
                      <c:pt idx="3222">
                        <c:v>645.02292480468702</c:v>
                      </c:pt>
                      <c:pt idx="3223">
                        <c:v>645.20925292968798</c:v>
                      </c:pt>
                      <c:pt idx="3224">
                        <c:v>645.41291503906291</c:v>
                      </c:pt>
                      <c:pt idx="3225">
                        <c:v>645.61037597656298</c:v>
                      </c:pt>
                      <c:pt idx="3226">
                        <c:v>645.81892089843791</c:v>
                      </c:pt>
                      <c:pt idx="3227">
                        <c:v>646.0263671875</c:v>
                      </c:pt>
                      <c:pt idx="3228">
                        <c:v>646.21745605468709</c:v>
                      </c:pt>
                      <c:pt idx="3229">
                        <c:v>646.40480957031207</c:v>
                      </c:pt>
                      <c:pt idx="3230">
                        <c:v>646.60500488281298</c:v>
                      </c:pt>
                      <c:pt idx="3231">
                        <c:v>646.81625976562498</c:v>
                      </c:pt>
                      <c:pt idx="3232">
                        <c:v>647.00988769531295</c:v>
                      </c:pt>
                      <c:pt idx="3233">
                        <c:v>647.20981445312498</c:v>
                      </c:pt>
                      <c:pt idx="3234">
                        <c:v>647.423583984375</c:v>
                      </c:pt>
                      <c:pt idx="3235">
                        <c:v>647.61975097656295</c:v>
                      </c:pt>
                      <c:pt idx="3236">
                        <c:v>647.80710449218793</c:v>
                      </c:pt>
                      <c:pt idx="3237">
                        <c:v>648.01206054687498</c:v>
                      </c:pt>
                      <c:pt idx="3238">
                        <c:v>648.21577148437495</c:v>
                      </c:pt>
                      <c:pt idx="3239">
                        <c:v>648.41948242187505</c:v>
                      </c:pt>
                      <c:pt idx="3240">
                        <c:v>648.61540527343709</c:v>
                      </c:pt>
                      <c:pt idx="3241">
                        <c:v>648.81281738281291</c:v>
                      </c:pt>
                      <c:pt idx="3242">
                        <c:v>649.01401367187498</c:v>
                      </c:pt>
                      <c:pt idx="3243">
                        <c:v>649.21142578125</c:v>
                      </c:pt>
                      <c:pt idx="3244">
                        <c:v>649.41159667968793</c:v>
                      </c:pt>
                      <c:pt idx="3245">
                        <c:v>649.617846679688</c:v>
                      </c:pt>
                      <c:pt idx="3246">
                        <c:v>649.821533203125</c:v>
                      </c:pt>
                      <c:pt idx="3247">
                        <c:v>650.01640625000005</c:v>
                      </c:pt>
                      <c:pt idx="3248">
                        <c:v>650.22390136718707</c:v>
                      </c:pt>
                      <c:pt idx="3249">
                        <c:v>650.41882324218795</c:v>
                      </c:pt>
                      <c:pt idx="3250">
                        <c:v>650.60744628906298</c:v>
                      </c:pt>
                      <c:pt idx="3251">
                        <c:v>650.81113281249998</c:v>
                      </c:pt>
                      <c:pt idx="3252">
                        <c:v>651.01608886718702</c:v>
                      </c:pt>
                      <c:pt idx="3253">
                        <c:v>651.21225585937498</c:v>
                      </c:pt>
                      <c:pt idx="3254">
                        <c:v>651.41467285156205</c:v>
                      </c:pt>
                      <c:pt idx="3255">
                        <c:v>651.62216796874998</c:v>
                      </c:pt>
                      <c:pt idx="3256">
                        <c:v>651.82211914062498</c:v>
                      </c:pt>
                      <c:pt idx="3257">
                        <c:v>652.01701660156209</c:v>
                      </c:pt>
                      <c:pt idx="3258">
                        <c:v>652.203125</c:v>
                      </c:pt>
                      <c:pt idx="3259">
                        <c:v>652.40302734374995</c:v>
                      </c:pt>
                      <c:pt idx="3260">
                        <c:v>652.61552734375005</c:v>
                      </c:pt>
                      <c:pt idx="3261">
                        <c:v>652.81271972656293</c:v>
                      </c:pt>
                      <c:pt idx="3262">
                        <c:v>653.016430664062</c:v>
                      </c:pt>
                      <c:pt idx="3263">
                        <c:v>653.22036132812502</c:v>
                      </c:pt>
                      <c:pt idx="3264">
                        <c:v>653.416259765625</c:v>
                      </c:pt>
                      <c:pt idx="3265">
                        <c:v>653.61242675781205</c:v>
                      </c:pt>
                      <c:pt idx="3266">
                        <c:v>653.800048828125</c:v>
                      </c:pt>
                      <c:pt idx="3267">
                        <c:v>653.99497070312498</c:v>
                      </c:pt>
                      <c:pt idx="3268">
                        <c:v>654.21249999999998</c:v>
                      </c:pt>
                      <c:pt idx="3269">
                        <c:v>654.42373046875002</c:v>
                      </c:pt>
                      <c:pt idx="3270">
                        <c:v>654.61235351562505</c:v>
                      </c:pt>
                      <c:pt idx="3271">
                        <c:v>654.80473632812505</c:v>
                      </c:pt>
                      <c:pt idx="3272">
                        <c:v>655.00214843749995</c:v>
                      </c:pt>
                      <c:pt idx="3273">
                        <c:v>655.19956054687498</c:v>
                      </c:pt>
                      <c:pt idx="3274">
                        <c:v>655.410815429688</c:v>
                      </c:pt>
                      <c:pt idx="3275">
                        <c:v>655.61955566406209</c:v>
                      </c:pt>
                      <c:pt idx="3276">
                        <c:v>655.811938476563</c:v>
                      </c:pt>
                      <c:pt idx="3277">
                        <c:v>656.01564941406207</c:v>
                      </c:pt>
                      <c:pt idx="3278">
                        <c:v>656.20903320312505</c:v>
                      </c:pt>
                      <c:pt idx="3279">
                        <c:v>656.39516601562502</c:v>
                      </c:pt>
                      <c:pt idx="3280">
                        <c:v>656.60515136718709</c:v>
                      </c:pt>
                      <c:pt idx="3281">
                        <c:v>656.806323242188</c:v>
                      </c:pt>
                      <c:pt idx="3282">
                        <c:v>657.00275878906291</c:v>
                      </c:pt>
                      <c:pt idx="3283">
                        <c:v>657.21901855468707</c:v>
                      </c:pt>
                      <c:pt idx="3284">
                        <c:v>657.41516113281295</c:v>
                      </c:pt>
                      <c:pt idx="3285">
                        <c:v>657.59726562499998</c:v>
                      </c:pt>
                      <c:pt idx="3286">
                        <c:v>657.80073242187495</c:v>
                      </c:pt>
                      <c:pt idx="3287">
                        <c:v>658.00717773437498</c:v>
                      </c:pt>
                      <c:pt idx="3288">
                        <c:v>658.20986328125002</c:v>
                      </c:pt>
                      <c:pt idx="3289">
                        <c:v>658.40603027343707</c:v>
                      </c:pt>
                      <c:pt idx="3290">
                        <c:v>658.603442382813</c:v>
                      </c:pt>
                      <c:pt idx="3291">
                        <c:v>658.79960937500005</c:v>
                      </c:pt>
                      <c:pt idx="3292">
                        <c:v>658.99199218750005</c:v>
                      </c:pt>
                      <c:pt idx="3293">
                        <c:v>659.20700683593793</c:v>
                      </c:pt>
                      <c:pt idx="3294">
                        <c:v>659.42077636718705</c:v>
                      </c:pt>
                      <c:pt idx="3295">
                        <c:v>659.61066894531291</c:v>
                      </c:pt>
                      <c:pt idx="3296">
                        <c:v>659.80559082031209</c:v>
                      </c:pt>
                      <c:pt idx="3297">
                        <c:v>660.00424804687498</c:v>
                      </c:pt>
                      <c:pt idx="3298">
                        <c:v>660.20041503906293</c:v>
                      </c:pt>
                      <c:pt idx="3299">
                        <c:v>660.4013671875</c:v>
                      </c:pt>
                      <c:pt idx="3300">
                        <c:v>660.610107421875</c:v>
                      </c:pt>
                      <c:pt idx="3301">
                        <c:v>660.80649414062498</c:v>
                      </c:pt>
                      <c:pt idx="3302">
                        <c:v>660.99758300781207</c:v>
                      </c:pt>
                      <c:pt idx="3303">
                        <c:v>661.20253906250002</c:v>
                      </c:pt>
                      <c:pt idx="3304">
                        <c:v>661.40878906249998</c:v>
                      </c:pt>
                      <c:pt idx="3305">
                        <c:v>661.60725097656291</c:v>
                      </c:pt>
                      <c:pt idx="3306">
                        <c:v>661.80720214843791</c:v>
                      </c:pt>
                      <c:pt idx="3307">
                        <c:v>662.01743164062498</c:v>
                      </c:pt>
                      <c:pt idx="3308">
                        <c:v>662.21608886718707</c:v>
                      </c:pt>
                      <c:pt idx="3309">
                        <c:v>662.40847167968798</c:v>
                      </c:pt>
                      <c:pt idx="3310">
                        <c:v>662.60690917968793</c:v>
                      </c:pt>
                      <c:pt idx="3311">
                        <c:v>662.801831054687</c:v>
                      </c:pt>
                      <c:pt idx="3312">
                        <c:v>662.994458007812</c:v>
                      </c:pt>
                      <c:pt idx="3313">
                        <c:v>663.20314941406207</c:v>
                      </c:pt>
                      <c:pt idx="3314">
                        <c:v>663.39553222656298</c:v>
                      </c:pt>
                      <c:pt idx="3315">
                        <c:v>663.59299316406202</c:v>
                      </c:pt>
                      <c:pt idx="3316">
                        <c:v>663.80422363281298</c:v>
                      </c:pt>
                      <c:pt idx="3317">
                        <c:v>664.00288085937495</c:v>
                      </c:pt>
                      <c:pt idx="3318">
                        <c:v>664.210375976563</c:v>
                      </c:pt>
                      <c:pt idx="3319">
                        <c:v>664.41657714843791</c:v>
                      </c:pt>
                      <c:pt idx="3320">
                        <c:v>664.61398925781202</c:v>
                      </c:pt>
                      <c:pt idx="3321">
                        <c:v>664.801342773437</c:v>
                      </c:pt>
                      <c:pt idx="3322">
                        <c:v>664.99621582031205</c:v>
                      </c:pt>
                      <c:pt idx="3323">
                        <c:v>665.20371093749998</c:v>
                      </c:pt>
                      <c:pt idx="3324">
                        <c:v>665.40117187500005</c:v>
                      </c:pt>
                      <c:pt idx="3325">
                        <c:v>665.59355468750005</c:v>
                      </c:pt>
                      <c:pt idx="3326">
                        <c:v>665.798510742188</c:v>
                      </c:pt>
                      <c:pt idx="3327">
                        <c:v>666.00224609375005</c:v>
                      </c:pt>
                      <c:pt idx="3328">
                        <c:v>666.2021484375</c:v>
                      </c:pt>
                      <c:pt idx="3329">
                        <c:v>666.39074707031205</c:v>
                      </c:pt>
                      <c:pt idx="3330">
                        <c:v>666.58442382812495</c:v>
                      </c:pt>
                      <c:pt idx="3331">
                        <c:v>666.79316406249995</c:v>
                      </c:pt>
                      <c:pt idx="3332">
                        <c:v>666.99409179687495</c:v>
                      </c:pt>
                      <c:pt idx="3333">
                        <c:v>667.18520507812502</c:v>
                      </c:pt>
                      <c:pt idx="3334">
                        <c:v>667.39291992187498</c:v>
                      </c:pt>
                      <c:pt idx="3335">
                        <c:v>667.60666503906293</c:v>
                      </c:pt>
                      <c:pt idx="3336">
                        <c:v>667.79780273437495</c:v>
                      </c:pt>
                      <c:pt idx="3337">
                        <c:v>667.98769531250002</c:v>
                      </c:pt>
                      <c:pt idx="3338">
                        <c:v>668.18510742187505</c:v>
                      </c:pt>
                      <c:pt idx="3339">
                        <c:v>668.38884277343709</c:v>
                      </c:pt>
                      <c:pt idx="3340">
                        <c:v>668.59379882812505</c:v>
                      </c:pt>
                      <c:pt idx="3341">
                        <c:v>668.80502929687498</c:v>
                      </c:pt>
                      <c:pt idx="3342">
                        <c:v>669.00119628906293</c:v>
                      </c:pt>
                      <c:pt idx="3343">
                        <c:v>669.188549804687</c:v>
                      </c:pt>
                      <c:pt idx="3344">
                        <c:v>669.39853515624998</c:v>
                      </c:pt>
                      <c:pt idx="3345">
                        <c:v>669.60976562500002</c:v>
                      </c:pt>
                      <c:pt idx="3346">
                        <c:v>669.80344238281293</c:v>
                      </c:pt>
                      <c:pt idx="3347">
                        <c:v>669.99458007812495</c:v>
                      </c:pt>
                      <c:pt idx="3348">
                        <c:v>670.19953613281291</c:v>
                      </c:pt>
                      <c:pt idx="3349">
                        <c:v>670.40703125000005</c:v>
                      </c:pt>
                      <c:pt idx="3350">
                        <c:v>670.60698242187505</c:v>
                      </c:pt>
                      <c:pt idx="3351">
                        <c:v>670.80185546874998</c:v>
                      </c:pt>
                      <c:pt idx="3352">
                        <c:v>670.98666992187498</c:v>
                      </c:pt>
                      <c:pt idx="3353">
                        <c:v>671.18916015624995</c:v>
                      </c:pt>
                      <c:pt idx="3354">
                        <c:v>671.39914550781202</c:v>
                      </c:pt>
                      <c:pt idx="3355">
                        <c:v>671.59526367187505</c:v>
                      </c:pt>
                      <c:pt idx="3356">
                        <c:v>671.79899902343709</c:v>
                      </c:pt>
                      <c:pt idx="3357">
                        <c:v>671.99392089843798</c:v>
                      </c:pt>
                      <c:pt idx="3358">
                        <c:v>672.19130859375002</c:v>
                      </c:pt>
                      <c:pt idx="3359">
                        <c:v>672.39123535156205</c:v>
                      </c:pt>
                      <c:pt idx="3360">
                        <c:v>672.598706054687</c:v>
                      </c:pt>
                      <c:pt idx="3361">
                        <c:v>672.80114746093705</c:v>
                      </c:pt>
                      <c:pt idx="3362">
                        <c:v>672.99228515624998</c:v>
                      </c:pt>
                      <c:pt idx="3363">
                        <c:v>673.19345703124998</c:v>
                      </c:pt>
                      <c:pt idx="3364">
                        <c:v>673.39841308593793</c:v>
                      </c:pt>
                      <c:pt idx="3365">
                        <c:v>673.60339355468705</c:v>
                      </c:pt>
                      <c:pt idx="3366">
                        <c:v>673.80458984375002</c:v>
                      </c:pt>
                      <c:pt idx="3367">
                        <c:v>674.00327148437498</c:v>
                      </c:pt>
                      <c:pt idx="3368">
                        <c:v>674.20068359375</c:v>
                      </c:pt>
                      <c:pt idx="3369">
                        <c:v>674.39555664062505</c:v>
                      </c:pt>
                      <c:pt idx="3370">
                        <c:v>674.601806640625</c:v>
                      </c:pt>
                      <c:pt idx="3371">
                        <c:v>674.78793945312498</c:v>
                      </c:pt>
                      <c:pt idx="3372">
                        <c:v>674.97902832031207</c:v>
                      </c:pt>
                      <c:pt idx="3373">
                        <c:v>675.20158691406209</c:v>
                      </c:pt>
                      <c:pt idx="3374">
                        <c:v>675.40280761718702</c:v>
                      </c:pt>
                      <c:pt idx="3375">
                        <c:v>675.59897460937498</c:v>
                      </c:pt>
                      <c:pt idx="3376">
                        <c:v>675.79738769531298</c:v>
                      </c:pt>
                      <c:pt idx="3377">
                        <c:v>675.99328613281295</c:v>
                      </c:pt>
                      <c:pt idx="3378">
                        <c:v>676.18715820312502</c:v>
                      </c:pt>
                      <c:pt idx="3379">
                        <c:v>676.384838867187</c:v>
                      </c:pt>
                      <c:pt idx="3380">
                        <c:v>676.58981933593793</c:v>
                      </c:pt>
                      <c:pt idx="3381">
                        <c:v>676.79477539062498</c:v>
                      </c:pt>
                      <c:pt idx="3382">
                        <c:v>676.99196777343707</c:v>
                      </c:pt>
                      <c:pt idx="3383">
                        <c:v>677.19443359374998</c:v>
                      </c:pt>
                      <c:pt idx="3384">
                        <c:v>677.39208984375</c:v>
                      </c:pt>
                      <c:pt idx="3385">
                        <c:v>677.58195800781209</c:v>
                      </c:pt>
                      <c:pt idx="3386">
                        <c:v>677.78061523437498</c:v>
                      </c:pt>
                      <c:pt idx="3387">
                        <c:v>677.98808593750005</c:v>
                      </c:pt>
                      <c:pt idx="3388">
                        <c:v>678.193041992188</c:v>
                      </c:pt>
                      <c:pt idx="3389">
                        <c:v>678.38544921874995</c:v>
                      </c:pt>
                      <c:pt idx="3390">
                        <c:v>678.57888183593798</c:v>
                      </c:pt>
                      <c:pt idx="3391">
                        <c:v>678.78129882812505</c:v>
                      </c:pt>
                      <c:pt idx="3392">
                        <c:v>679.00158691406205</c:v>
                      </c:pt>
                      <c:pt idx="3393">
                        <c:v>679.20654296875</c:v>
                      </c:pt>
                      <c:pt idx="3394">
                        <c:v>679.39011230468702</c:v>
                      </c:pt>
                      <c:pt idx="3395">
                        <c:v>679.58752441406205</c:v>
                      </c:pt>
                      <c:pt idx="3396">
                        <c:v>679.78369140625</c:v>
                      </c:pt>
                      <c:pt idx="3397">
                        <c:v>679.98618164062498</c:v>
                      </c:pt>
                      <c:pt idx="3398">
                        <c:v>680.19592285156205</c:v>
                      </c:pt>
                      <c:pt idx="3399">
                        <c:v>680.393310546875</c:v>
                      </c:pt>
                      <c:pt idx="3400">
                        <c:v>680.58718261718707</c:v>
                      </c:pt>
                      <c:pt idx="3401">
                        <c:v>680.79340820312495</c:v>
                      </c:pt>
                      <c:pt idx="3402">
                        <c:v>680.99838867187498</c:v>
                      </c:pt>
                      <c:pt idx="3403">
                        <c:v>681.19831542968791</c:v>
                      </c:pt>
                      <c:pt idx="3404">
                        <c:v>681.404296875</c:v>
                      </c:pt>
                      <c:pt idx="3405">
                        <c:v>681.60549316406207</c:v>
                      </c:pt>
                      <c:pt idx="3406">
                        <c:v>681.79311523437502</c:v>
                      </c:pt>
                      <c:pt idx="3407">
                        <c:v>681.98674316406209</c:v>
                      </c:pt>
                      <c:pt idx="3408">
                        <c:v>682.19167480468707</c:v>
                      </c:pt>
                      <c:pt idx="3409">
                        <c:v>682.38510742187498</c:v>
                      </c:pt>
                      <c:pt idx="3410">
                        <c:v>682.58254394531298</c:v>
                      </c:pt>
                      <c:pt idx="3411">
                        <c:v>682.78647460937498</c:v>
                      </c:pt>
                      <c:pt idx="3412">
                        <c:v>682.98891601562502</c:v>
                      </c:pt>
                      <c:pt idx="3413">
                        <c:v>683.19138183593793</c:v>
                      </c:pt>
                      <c:pt idx="3414">
                        <c:v>683.38627929687505</c:v>
                      </c:pt>
                      <c:pt idx="3415">
                        <c:v>683.58745117187505</c:v>
                      </c:pt>
                      <c:pt idx="3416">
                        <c:v>683.79619140625005</c:v>
                      </c:pt>
                      <c:pt idx="3417">
                        <c:v>683.99211425781209</c:v>
                      </c:pt>
                      <c:pt idx="3418">
                        <c:v>684.18576660156202</c:v>
                      </c:pt>
                      <c:pt idx="3419">
                        <c:v>684.38845214843798</c:v>
                      </c:pt>
                      <c:pt idx="3420">
                        <c:v>684.58334960937498</c:v>
                      </c:pt>
                      <c:pt idx="3421">
                        <c:v>684.78452148437498</c:v>
                      </c:pt>
                      <c:pt idx="3422">
                        <c:v>684.993237304687</c:v>
                      </c:pt>
                      <c:pt idx="3423">
                        <c:v>685.18688964843795</c:v>
                      </c:pt>
                      <c:pt idx="3424">
                        <c:v>685.37927246093705</c:v>
                      </c:pt>
                      <c:pt idx="3425">
                        <c:v>685.58801269531295</c:v>
                      </c:pt>
                      <c:pt idx="3426">
                        <c:v>685.79296875</c:v>
                      </c:pt>
                      <c:pt idx="3427">
                        <c:v>685.98134765625002</c:v>
                      </c:pt>
                      <c:pt idx="3428">
                        <c:v>686.176025390625</c:v>
                      </c:pt>
                      <c:pt idx="3429">
                        <c:v>686.38100585937502</c:v>
                      </c:pt>
                      <c:pt idx="3430">
                        <c:v>686.59377441406207</c:v>
                      </c:pt>
                      <c:pt idx="3431">
                        <c:v>686.79267578124995</c:v>
                      </c:pt>
                      <c:pt idx="3432">
                        <c:v>686.98376464843795</c:v>
                      </c:pt>
                      <c:pt idx="3433">
                        <c:v>687.18618164062502</c:v>
                      </c:pt>
                      <c:pt idx="3434">
                        <c:v>687.39367675781205</c:v>
                      </c:pt>
                      <c:pt idx="3435">
                        <c:v>687.59865722656298</c:v>
                      </c:pt>
                      <c:pt idx="3436">
                        <c:v>687.78479003906295</c:v>
                      </c:pt>
                      <c:pt idx="3437">
                        <c:v>687.978442382813</c:v>
                      </c:pt>
                      <c:pt idx="3438">
                        <c:v>688.18842773437495</c:v>
                      </c:pt>
                      <c:pt idx="3439">
                        <c:v>688.38583984374998</c:v>
                      </c:pt>
                      <c:pt idx="3440">
                        <c:v>688.57797851562498</c:v>
                      </c:pt>
                      <c:pt idx="3441">
                        <c:v>688.77390136718702</c:v>
                      </c:pt>
                      <c:pt idx="3442">
                        <c:v>688.97910156249998</c:v>
                      </c:pt>
                      <c:pt idx="3443">
                        <c:v>689.18178710937502</c:v>
                      </c:pt>
                      <c:pt idx="3444">
                        <c:v>689.38395996093709</c:v>
                      </c:pt>
                      <c:pt idx="3445">
                        <c:v>689.59016113281291</c:v>
                      </c:pt>
                      <c:pt idx="3446">
                        <c:v>689.77902832031202</c:v>
                      </c:pt>
                      <c:pt idx="3447">
                        <c:v>689.97246093750005</c:v>
                      </c:pt>
                      <c:pt idx="3448">
                        <c:v>690.178466796875</c:v>
                      </c:pt>
                      <c:pt idx="3449">
                        <c:v>690.37863769531293</c:v>
                      </c:pt>
                      <c:pt idx="3450">
                        <c:v>690.578784179688</c:v>
                      </c:pt>
                      <c:pt idx="3451">
                        <c:v>690.78500976562498</c:v>
                      </c:pt>
                      <c:pt idx="3452">
                        <c:v>690.99125976562505</c:v>
                      </c:pt>
                      <c:pt idx="3453">
                        <c:v>691.180908203125</c:v>
                      </c:pt>
                      <c:pt idx="3454">
                        <c:v>691.382080078125</c:v>
                      </c:pt>
                      <c:pt idx="3455">
                        <c:v>691.59101562499995</c:v>
                      </c:pt>
                      <c:pt idx="3456">
                        <c:v>691.78088378906295</c:v>
                      </c:pt>
                      <c:pt idx="3457">
                        <c:v>691.97829589843798</c:v>
                      </c:pt>
                      <c:pt idx="3458">
                        <c:v>692.17949218750005</c:v>
                      </c:pt>
                      <c:pt idx="3459">
                        <c:v>692.376953125</c:v>
                      </c:pt>
                      <c:pt idx="3460">
                        <c:v>692.58442382812495</c:v>
                      </c:pt>
                      <c:pt idx="3461">
                        <c:v>692.78684082031202</c:v>
                      </c:pt>
                      <c:pt idx="3462">
                        <c:v>692.981518554687</c:v>
                      </c:pt>
                      <c:pt idx="3463">
                        <c:v>693.18146972656291</c:v>
                      </c:pt>
                      <c:pt idx="3464">
                        <c:v>693.377856445313</c:v>
                      </c:pt>
                      <c:pt idx="3465">
                        <c:v>693.575268554687</c:v>
                      </c:pt>
                      <c:pt idx="3466">
                        <c:v>693.78273925781207</c:v>
                      </c:pt>
                      <c:pt idx="3467">
                        <c:v>693.98769531250002</c:v>
                      </c:pt>
                      <c:pt idx="3468">
                        <c:v>694.18386230468707</c:v>
                      </c:pt>
                      <c:pt idx="3469">
                        <c:v>694.390063476563</c:v>
                      </c:pt>
                      <c:pt idx="3470">
                        <c:v>694.58872070312498</c:v>
                      </c:pt>
                      <c:pt idx="3471">
                        <c:v>694.77985839843791</c:v>
                      </c:pt>
                      <c:pt idx="3472">
                        <c:v>694.979809570312</c:v>
                      </c:pt>
                      <c:pt idx="3473">
                        <c:v>695.17448730468709</c:v>
                      </c:pt>
                      <c:pt idx="3474">
                        <c:v>695.376708984375</c:v>
                      </c:pt>
                      <c:pt idx="3475">
                        <c:v>695.58315429687502</c:v>
                      </c:pt>
                      <c:pt idx="3476">
                        <c:v>695.784594726563</c:v>
                      </c:pt>
                      <c:pt idx="3477">
                        <c:v>695.98325195312498</c:v>
                      </c:pt>
                      <c:pt idx="3478">
                        <c:v>696.17160644531293</c:v>
                      </c:pt>
                      <c:pt idx="3479">
                        <c:v>696.37409667968791</c:v>
                      </c:pt>
                      <c:pt idx="3480">
                        <c:v>696.58686523437495</c:v>
                      </c:pt>
                      <c:pt idx="3481">
                        <c:v>696.78049316406202</c:v>
                      </c:pt>
                      <c:pt idx="3482">
                        <c:v>696.97158203125002</c:v>
                      </c:pt>
                      <c:pt idx="3483">
                        <c:v>697.17653808593798</c:v>
                      </c:pt>
                      <c:pt idx="3484">
                        <c:v>697.37648925781207</c:v>
                      </c:pt>
                      <c:pt idx="3485">
                        <c:v>697.57265625000002</c:v>
                      </c:pt>
                      <c:pt idx="3486">
                        <c:v>697.77358398437502</c:v>
                      </c:pt>
                      <c:pt idx="3487">
                        <c:v>697.972241210937</c:v>
                      </c:pt>
                      <c:pt idx="3488">
                        <c:v>698.17973632812505</c:v>
                      </c:pt>
                      <c:pt idx="3489">
                        <c:v>698.384692382813</c:v>
                      </c:pt>
                      <c:pt idx="3490">
                        <c:v>698.58234863281291</c:v>
                      </c:pt>
                      <c:pt idx="3491">
                        <c:v>698.793627929688</c:v>
                      </c:pt>
                      <c:pt idx="3492">
                        <c:v>698.98725585937495</c:v>
                      </c:pt>
                      <c:pt idx="3493">
                        <c:v>699.17460937500005</c:v>
                      </c:pt>
                      <c:pt idx="3494">
                        <c:v>699.378344726563</c:v>
                      </c:pt>
                      <c:pt idx="3495">
                        <c:v>699.57197265624995</c:v>
                      </c:pt>
                      <c:pt idx="3496">
                        <c:v>699.77543945312505</c:v>
                      </c:pt>
                      <c:pt idx="3497">
                        <c:v>699.98796386718709</c:v>
                      </c:pt>
                      <c:pt idx="3498">
                        <c:v>700.18059082031209</c:v>
                      </c:pt>
                      <c:pt idx="3499">
                        <c:v>700.36918945312505</c:v>
                      </c:pt>
                      <c:pt idx="3500">
                        <c:v>700.571362304687</c:v>
                      </c:pt>
                      <c:pt idx="3501">
                        <c:v>700.77883300781207</c:v>
                      </c:pt>
                      <c:pt idx="3502">
                        <c:v>700.97902832031207</c:v>
                      </c:pt>
                      <c:pt idx="3503">
                        <c:v>701.17770996093702</c:v>
                      </c:pt>
                      <c:pt idx="3504">
                        <c:v>701.38266601562498</c:v>
                      </c:pt>
                      <c:pt idx="3505">
                        <c:v>701.576098632813</c:v>
                      </c:pt>
                      <c:pt idx="3506">
                        <c:v>701.76823730468709</c:v>
                      </c:pt>
                      <c:pt idx="3507">
                        <c:v>701.978442382813</c:v>
                      </c:pt>
                      <c:pt idx="3508">
                        <c:v>702.17736816406205</c:v>
                      </c:pt>
                      <c:pt idx="3509">
                        <c:v>702.376049804687</c:v>
                      </c:pt>
                      <c:pt idx="3510">
                        <c:v>702.58730468750002</c:v>
                      </c:pt>
                      <c:pt idx="3511">
                        <c:v>702.77844238281295</c:v>
                      </c:pt>
                      <c:pt idx="3512">
                        <c:v>702.97207031250002</c:v>
                      </c:pt>
                      <c:pt idx="3513">
                        <c:v>703.18205566406209</c:v>
                      </c:pt>
                      <c:pt idx="3514">
                        <c:v>703.39582519531291</c:v>
                      </c:pt>
                      <c:pt idx="3515">
                        <c:v>703.58945312499998</c:v>
                      </c:pt>
                      <c:pt idx="3516">
                        <c:v>703.77055664062505</c:v>
                      </c:pt>
                      <c:pt idx="3517">
                        <c:v>703.96796874999995</c:v>
                      </c:pt>
                      <c:pt idx="3518">
                        <c:v>704.17666015625002</c:v>
                      </c:pt>
                      <c:pt idx="3519">
                        <c:v>704.38037109375</c:v>
                      </c:pt>
                      <c:pt idx="3520">
                        <c:v>704.56774902343705</c:v>
                      </c:pt>
                      <c:pt idx="3521">
                        <c:v>704.76894531250002</c:v>
                      </c:pt>
                      <c:pt idx="3522">
                        <c:v>704.95883789062498</c:v>
                      </c:pt>
                      <c:pt idx="3523">
                        <c:v>705.15122070312498</c:v>
                      </c:pt>
                      <c:pt idx="3524">
                        <c:v>705.37878417968795</c:v>
                      </c:pt>
                      <c:pt idx="3525">
                        <c:v>705.57849121093705</c:v>
                      </c:pt>
                      <c:pt idx="3526">
                        <c:v>705.76462402343702</c:v>
                      </c:pt>
                      <c:pt idx="3527">
                        <c:v>705.96354980468709</c:v>
                      </c:pt>
                      <c:pt idx="3528">
                        <c:v>706.17224121093705</c:v>
                      </c:pt>
                      <c:pt idx="3529">
                        <c:v>706.38095703124998</c:v>
                      </c:pt>
                      <c:pt idx="3530">
                        <c:v>706.57333984374998</c:v>
                      </c:pt>
                      <c:pt idx="3531">
                        <c:v>706.77580566406209</c:v>
                      </c:pt>
                      <c:pt idx="3532">
                        <c:v>706.97954101562505</c:v>
                      </c:pt>
                      <c:pt idx="3533">
                        <c:v>707.17062988281293</c:v>
                      </c:pt>
                      <c:pt idx="3534">
                        <c:v>707.374340820312</c:v>
                      </c:pt>
                      <c:pt idx="3535">
                        <c:v>707.57180175781207</c:v>
                      </c:pt>
                      <c:pt idx="3536">
                        <c:v>707.76164550781209</c:v>
                      </c:pt>
                      <c:pt idx="3537">
                        <c:v>707.95781250000005</c:v>
                      </c:pt>
                      <c:pt idx="3538">
                        <c:v>708.175366210937</c:v>
                      </c:pt>
                      <c:pt idx="3539">
                        <c:v>708.37902832031205</c:v>
                      </c:pt>
                      <c:pt idx="3540">
                        <c:v>708.567626953125</c:v>
                      </c:pt>
                      <c:pt idx="3541">
                        <c:v>708.77387695312495</c:v>
                      </c:pt>
                      <c:pt idx="3542">
                        <c:v>708.97382812499995</c:v>
                      </c:pt>
                      <c:pt idx="3543">
                        <c:v>709.16872558593798</c:v>
                      </c:pt>
                      <c:pt idx="3544">
                        <c:v>709.366137695313</c:v>
                      </c:pt>
                      <c:pt idx="3545">
                        <c:v>709.56606445312502</c:v>
                      </c:pt>
                      <c:pt idx="3546">
                        <c:v>709.76723632812502</c:v>
                      </c:pt>
                      <c:pt idx="3547">
                        <c:v>709.96464843750005</c:v>
                      </c:pt>
                      <c:pt idx="3548">
                        <c:v>710.160815429688</c:v>
                      </c:pt>
                      <c:pt idx="3549">
                        <c:v>710.374584960937</c:v>
                      </c:pt>
                      <c:pt idx="3550">
                        <c:v>710.58083496093707</c:v>
                      </c:pt>
                      <c:pt idx="3551">
                        <c:v>710.771728515625</c:v>
                      </c:pt>
                      <c:pt idx="3552">
                        <c:v>710.97644042968795</c:v>
                      </c:pt>
                      <c:pt idx="3553">
                        <c:v>711.18391113281291</c:v>
                      </c:pt>
                      <c:pt idx="3554">
                        <c:v>711.37526855468707</c:v>
                      </c:pt>
                      <c:pt idx="3555">
                        <c:v>711.57294921874995</c:v>
                      </c:pt>
                      <c:pt idx="3556">
                        <c:v>711.769116210937</c:v>
                      </c:pt>
                      <c:pt idx="3557">
                        <c:v>711.97004394531291</c:v>
                      </c:pt>
                      <c:pt idx="3558">
                        <c:v>712.16848144531298</c:v>
                      </c:pt>
                      <c:pt idx="3559">
                        <c:v>712.35610351562502</c:v>
                      </c:pt>
                      <c:pt idx="3560">
                        <c:v>712.56508789062502</c:v>
                      </c:pt>
                      <c:pt idx="3561">
                        <c:v>712.77380371093705</c:v>
                      </c:pt>
                      <c:pt idx="3562">
                        <c:v>712.973706054687</c:v>
                      </c:pt>
                      <c:pt idx="3563">
                        <c:v>713.17236328125</c:v>
                      </c:pt>
                      <c:pt idx="3564">
                        <c:v>713.36604003906291</c:v>
                      </c:pt>
                      <c:pt idx="3565">
                        <c:v>713.56450195312505</c:v>
                      </c:pt>
                      <c:pt idx="3566">
                        <c:v>713.76691894531291</c:v>
                      </c:pt>
                      <c:pt idx="3567">
                        <c:v>713.96457519531293</c:v>
                      </c:pt>
                      <c:pt idx="3568">
                        <c:v>714.16074218749998</c:v>
                      </c:pt>
                      <c:pt idx="3569">
                        <c:v>714.37072753906295</c:v>
                      </c:pt>
                      <c:pt idx="3570">
                        <c:v>714.56943359374998</c:v>
                      </c:pt>
                      <c:pt idx="3571">
                        <c:v>714.76181640624998</c:v>
                      </c:pt>
                      <c:pt idx="3572">
                        <c:v>714.96047363281298</c:v>
                      </c:pt>
                      <c:pt idx="3573">
                        <c:v>715.15285644531298</c:v>
                      </c:pt>
                      <c:pt idx="3574">
                        <c:v>715.34777832031205</c:v>
                      </c:pt>
                      <c:pt idx="3575">
                        <c:v>715.552734375</c:v>
                      </c:pt>
                      <c:pt idx="3576">
                        <c:v>715.75769042968795</c:v>
                      </c:pt>
                      <c:pt idx="3577">
                        <c:v>715.95634765625005</c:v>
                      </c:pt>
                      <c:pt idx="3578">
                        <c:v>716.16757812499998</c:v>
                      </c:pt>
                      <c:pt idx="3579">
                        <c:v>716.36879882812502</c:v>
                      </c:pt>
                      <c:pt idx="3580">
                        <c:v>716.56118164062502</c:v>
                      </c:pt>
                      <c:pt idx="3581">
                        <c:v>716.75358886718709</c:v>
                      </c:pt>
                      <c:pt idx="3582">
                        <c:v>716.95327148437502</c:v>
                      </c:pt>
                      <c:pt idx="3583">
                        <c:v>717.163256835938</c:v>
                      </c:pt>
                      <c:pt idx="3584">
                        <c:v>717.36594238281293</c:v>
                      </c:pt>
                      <c:pt idx="3585">
                        <c:v>717.56586914062495</c:v>
                      </c:pt>
                      <c:pt idx="3586">
                        <c:v>717.76582031249995</c:v>
                      </c:pt>
                      <c:pt idx="3587">
                        <c:v>717.96950683593798</c:v>
                      </c:pt>
                      <c:pt idx="3588">
                        <c:v>718.16313476562505</c:v>
                      </c:pt>
                      <c:pt idx="3589">
                        <c:v>718.35778808593795</c:v>
                      </c:pt>
                      <c:pt idx="3590">
                        <c:v>718.56779785156209</c:v>
                      </c:pt>
                      <c:pt idx="3591">
                        <c:v>718.76423339843791</c:v>
                      </c:pt>
                      <c:pt idx="3592">
                        <c:v>718.95534667968798</c:v>
                      </c:pt>
                      <c:pt idx="3593">
                        <c:v>719.15900878906291</c:v>
                      </c:pt>
                      <c:pt idx="3594">
                        <c:v>719.35771484375005</c:v>
                      </c:pt>
                      <c:pt idx="3595">
                        <c:v>719.55766601562505</c:v>
                      </c:pt>
                      <c:pt idx="3596">
                        <c:v>719.762377929688</c:v>
                      </c:pt>
                      <c:pt idx="3597">
                        <c:v>719.95854492187505</c:v>
                      </c:pt>
                      <c:pt idx="3598">
                        <c:v>720.15620117187495</c:v>
                      </c:pt>
                      <c:pt idx="3599">
                        <c:v>720.35866699218798</c:v>
                      </c:pt>
                      <c:pt idx="3600">
                        <c:v>720.55607910156209</c:v>
                      </c:pt>
                      <c:pt idx="3601">
                        <c:v>720.76477050781205</c:v>
                      </c:pt>
                      <c:pt idx="3602">
                        <c:v>720.97097167968798</c:v>
                      </c:pt>
                      <c:pt idx="3603">
                        <c:v>721.16589355468705</c:v>
                      </c:pt>
                      <c:pt idx="3604">
                        <c:v>721.36584472656295</c:v>
                      </c:pt>
                      <c:pt idx="3605">
                        <c:v>721.56955566406202</c:v>
                      </c:pt>
                      <c:pt idx="3606">
                        <c:v>721.75815429687498</c:v>
                      </c:pt>
                      <c:pt idx="3607">
                        <c:v>721.94926757812505</c:v>
                      </c:pt>
                      <c:pt idx="3608">
                        <c:v>722.16555175781207</c:v>
                      </c:pt>
                      <c:pt idx="3609">
                        <c:v>722.365478515625</c:v>
                      </c:pt>
                      <c:pt idx="3610">
                        <c:v>722.557861328125</c:v>
                      </c:pt>
                      <c:pt idx="3611">
                        <c:v>722.75883789062505</c:v>
                      </c:pt>
                      <c:pt idx="3612">
                        <c:v>722.96633300781207</c:v>
                      </c:pt>
                      <c:pt idx="3613">
                        <c:v>723.16271972656295</c:v>
                      </c:pt>
                      <c:pt idx="3614">
                        <c:v>723.353833007812</c:v>
                      </c:pt>
                      <c:pt idx="3615">
                        <c:v>723.55605468750002</c:v>
                      </c:pt>
                      <c:pt idx="3616">
                        <c:v>723.76101074218798</c:v>
                      </c:pt>
                      <c:pt idx="3617">
                        <c:v>723.96999511718707</c:v>
                      </c:pt>
                      <c:pt idx="3618">
                        <c:v>724.1611328125</c:v>
                      </c:pt>
                      <c:pt idx="3619">
                        <c:v>724.353515625</c:v>
                      </c:pt>
                      <c:pt idx="3620">
                        <c:v>724.56479492187498</c:v>
                      </c:pt>
                      <c:pt idx="3621">
                        <c:v>724.761962890625</c:v>
                      </c:pt>
                      <c:pt idx="3622">
                        <c:v>724.95559082031207</c:v>
                      </c:pt>
                      <c:pt idx="3623">
                        <c:v>725.16582031250005</c:v>
                      </c:pt>
                      <c:pt idx="3624">
                        <c:v>725.36074218750002</c:v>
                      </c:pt>
                      <c:pt idx="3625">
                        <c:v>725.55187988281295</c:v>
                      </c:pt>
                      <c:pt idx="3626">
                        <c:v>725.754321289063</c:v>
                      </c:pt>
                      <c:pt idx="3627">
                        <c:v>725.95173339843791</c:v>
                      </c:pt>
                      <c:pt idx="3628">
                        <c:v>726.15769042968793</c:v>
                      </c:pt>
                      <c:pt idx="3629">
                        <c:v>726.36264648437498</c:v>
                      </c:pt>
                      <c:pt idx="3630">
                        <c:v>726.55629882812502</c:v>
                      </c:pt>
                      <c:pt idx="3631">
                        <c:v>726.75371093750005</c:v>
                      </c:pt>
                      <c:pt idx="3632">
                        <c:v>726.955151367187</c:v>
                      </c:pt>
                      <c:pt idx="3633">
                        <c:v>727.15886230468709</c:v>
                      </c:pt>
                      <c:pt idx="3634">
                        <c:v>727.35478515625005</c:v>
                      </c:pt>
                      <c:pt idx="3635">
                        <c:v>727.54692382812505</c:v>
                      </c:pt>
                      <c:pt idx="3636">
                        <c:v>727.74960937499998</c:v>
                      </c:pt>
                      <c:pt idx="3637">
                        <c:v>727.94853515625005</c:v>
                      </c:pt>
                      <c:pt idx="3638">
                        <c:v>728.15598144531293</c:v>
                      </c:pt>
                      <c:pt idx="3639">
                        <c:v>728.35336914062498</c:v>
                      </c:pt>
                      <c:pt idx="3640">
                        <c:v>728.55458984375002</c:v>
                      </c:pt>
                      <c:pt idx="3641">
                        <c:v>728.76313476562495</c:v>
                      </c:pt>
                      <c:pt idx="3642">
                        <c:v>728.957763671875</c:v>
                      </c:pt>
                      <c:pt idx="3643">
                        <c:v>729.15791015624995</c:v>
                      </c:pt>
                      <c:pt idx="3644">
                        <c:v>729.35432128906291</c:v>
                      </c:pt>
                      <c:pt idx="3645">
                        <c:v>729.55300292968798</c:v>
                      </c:pt>
                      <c:pt idx="3646">
                        <c:v>729.74916992187502</c:v>
                      </c:pt>
                      <c:pt idx="3647">
                        <c:v>729.94282226562495</c:v>
                      </c:pt>
                      <c:pt idx="3648">
                        <c:v>730.147778320312</c:v>
                      </c:pt>
                      <c:pt idx="3649">
                        <c:v>730.353759765625</c:v>
                      </c:pt>
                      <c:pt idx="3650">
                        <c:v>730.55598144531291</c:v>
                      </c:pt>
                      <c:pt idx="3651">
                        <c:v>730.75612792968798</c:v>
                      </c:pt>
                      <c:pt idx="3652">
                        <c:v>730.94499511718709</c:v>
                      </c:pt>
                      <c:pt idx="3653">
                        <c:v>731.13991699218798</c:v>
                      </c:pt>
                      <c:pt idx="3654">
                        <c:v>731.34360351562498</c:v>
                      </c:pt>
                      <c:pt idx="3655">
                        <c:v>731.54604492187502</c:v>
                      </c:pt>
                      <c:pt idx="3656">
                        <c:v>731.74851074218793</c:v>
                      </c:pt>
                      <c:pt idx="3657">
                        <c:v>731.95849609375</c:v>
                      </c:pt>
                      <c:pt idx="3658">
                        <c:v>732.16848144531298</c:v>
                      </c:pt>
                      <c:pt idx="3659">
                        <c:v>732.35583496093705</c:v>
                      </c:pt>
                      <c:pt idx="3660">
                        <c:v>732.54821777343705</c:v>
                      </c:pt>
                      <c:pt idx="3661">
                        <c:v>732.751953125</c:v>
                      </c:pt>
                      <c:pt idx="3662">
                        <c:v>732.95039062499995</c:v>
                      </c:pt>
                      <c:pt idx="3663">
                        <c:v>733.16162109375</c:v>
                      </c:pt>
                      <c:pt idx="3664">
                        <c:v>733.365551757812</c:v>
                      </c:pt>
                      <c:pt idx="3665">
                        <c:v>733.557934570312</c:v>
                      </c:pt>
                      <c:pt idx="3666">
                        <c:v>733.74758300781207</c:v>
                      </c:pt>
                      <c:pt idx="3667">
                        <c:v>733.94626464843793</c:v>
                      </c:pt>
                      <c:pt idx="3668">
                        <c:v>734.14895019531298</c:v>
                      </c:pt>
                      <c:pt idx="3669">
                        <c:v>734.34760742187495</c:v>
                      </c:pt>
                      <c:pt idx="3670">
                        <c:v>734.55129394531298</c:v>
                      </c:pt>
                      <c:pt idx="3671">
                        <c:v>734.75124511718707</c:v>
                      </c:pt>
                      <c:pt idx="3672">
                        <c:v>734.952465820312</c:v>
                      </c:pt>
                      <c:pt idx="3673">
                        <c:v>735.15239257812505</c:v>
                      </c:pt>
                      <c:pt idx="3674">
                        <c:v>735.361083984375</c:v>
                      </c:pt>
                      <c:pt idx="3675">
                        <c:v>735.56352539062505</c:v>
                      </c:pt>
                      <c:pt idx="3676">
                        <c:v>735.74711914062505</c:v>
                      </c:pt>
                      <c:pt idx="3677">
                        <c:v>735.93950195312505</c:v>
                      </c:pt>
                      <c:pt idx="3678">
                        <c:v>736.14321289062502</c:v>
                      </c:pt>
                      <c:pt idx="3679">
                        <c:v>736.3466796875</c:v>
                      </c:pt>
                      <c:pt idx="3680">
                        <c:v>736.546630859375</c:v>
                      </c:pt>
                      <c:pt idx="3681">
                        <c:v>736.74931640625005</c:v>
                      </c:pt>
                      <c:pt idx="3682">
                        <c:v>736.95173339843791</c:v>
                      </c:pt>
                      <c:pt idx="3683">
                        <c:v>737.13908691406209</c:v>
                      </c:pt>
                      <c:pt idx="3684">
                        <c:v>737.341552734375</c:v>
                      </c:pt>
                      <c:pt idx="3685">
                        <c:v>737.54904785156202</c:v>
                      </c:pt>
                      <c:pt idx="3686">
                        <c:v>737.74621582031205</c:v>
                      </c:pt>
                      <c:pt idx="3687">
                        <c:v>737.94716796875002</c:v>
                      </c:pt>
                      <c:pt idx="3688">
                        <c:v>738.14482421875005</c:v>
                      </c:pt>
                      <c:pt idx="3689">
                        <c:v>738.34499511718707</c:v>
                      </c:pt>
                      <c:pt idx="3690">
                        <c:v>738.547436523437</c:v>
                      </c:pt>
                      <c:pt idx="3691">
                        <c:v>738.75742187499998</c:v>
                      </c:pt>
                      <c:pt idx="3692">
                        <c:v>738.96113281249995</c:v>
                      </c:pt>
                      <c:pt idx="3693">
                        <c:v>739.16108398437495</c:v>
                      </c:pt>
                      <c:pt idx="3694">
                        <c:v>739.34970703124998</c:v>
                      </c:pt>
                      <c:pt idx="3695">
                        <c:v>739.54082031250005</c:v>
                      </c:pt>
                      <c:pt idx="3696">
                        <c:v>739.750805664062</c:v>
                      </c:pt>
                      <c:pt idx="3697">
                        <c:v>739.95197753906291</c:v>
                      </c:pt>
                      <c:pt idx="3698">
                        <c:v>740.14287109375005</c:v>
                      </c:pt>
                      <c:pt idx="3699">
                        <c:v>740.347827148438</c:v>
                      </c:pt>
                      <c:pt idx="3700">
                        <c:v>740.556567382813</c:v>
                      </c:pt>
                      <c:pt idx="3701">
                        <c:v>740.75148925781207</c:v>
                      </c:pt>
                      <c:pt idx="3702">
                        <c:v>740.94663085937498</c:v>
                      </c:pt>
                      <c:pt idx="3703">
                        <c:v>741.14782714843795</c:v>
                      </c:pt>
                      <c:pt idx="3704">
                        <c:v>741.35656738281295</c:v>
                      </c:pt>
                      <c:pt idx="3705">
                        <c:v>741.54770507812498</c:v>
                      </c:pt>
                      <c:pt idx="3706">
                        <c:v>741.74384765624995</c:v>
                      </c:pt>
                      <c:pt idx="3707">
                        <c:v>741.94753417968798</c:v>
                      </c:pt>
                      <c:pt idx="3708">
                        <c:v>742.14370117187502</c:v>
                      </c:pt>
                      <c:pt idx="3709">
                        <c:v>742.36123046875002</c:v>
                      </c:pt>
                      <c:pt idx="3710">
                        <c:v>742.55991210937498</c:v>
                      </c:pt>
                      <c:pt idx="3711">
                        <c:v>742.74855957031207</c:v>
                      </c:pt>
                      <c:pt idx="3712">
                        <c:v>742.94323730468705</c:v>
                      </c:pt>
                      <c:pt idx="3713">
                        <c:v>743.13786621093709</c:v>
                      </c:pt>
                      <c:pt idx="3714">
                        <c:v>743.35285644531291</c:v>
                      </c:pt>
                      <c:pt idx="3715">
                        <c:v>743.559326171875</c:v>
                      </c:pt>
                      <c:pt idx="3716">
                        <c:v>743.74819335937502</c:v>
                      </c:pt>
                      <c:pt idx="3717">
                        <c:v>743.93808593749998</c:v>
                      </c:pt>
                      <c:pt idx="3718">
                        <c:v>744.145581054687</c:v>
                      </c:pt>
                      <c:pt idx="3719">
                        <c:v>744.35280761718707</c:v>
                      </c:pt>
                      <c:pt idx="3720">
                        <c:v>744.550219726563</c:v>
                      </c:pt>
                      <c:pt idx="3721">
                        <c:v>744.76044921874995</c:v>
                      </c:pt>
                      <c:pt idx="3722">
                        <c:v>744.96164550781202</c:v>
                      </c:pt>
                      <c:pt idx="3723">
                        <c:v>745.146484375</c:v>
                      </c:pt>
                      <c:pt idx="3724">
                        <c:v>745.34890136718707</c:v>
                      </c:pt>
                      <c:pt idx="3725">
                        <c:v>745.55512695312495</c:v>
                      </c:pt>
                      <c:pt idx="3726">
                        <c:v>745.74750976562495</c:v>
                      </c:pt>
                      <c:pt idx="3727">
                        <c:v>745.93989257812495</c:v>
                      </c:pt>
                      <c:pt idx="3728">
                        <c:v>746.13481445312505</c:v>
                      </c:pt>
                      <c:pt idx="3729">
                        <c:v>746.34355468750005</c:v>
                      </c:pt>
                      <c:pt idx="3730">
                        <c:v>746.548510742188</c:v>
                      </c:pt>
                      <c:pt idx="3731">
                        <c:v>746.745922851562</c:v>
                      </c:pt>
                      <c:pt idx="3732">
                        <c:v>746.94208984374995</c:v>
                      </c:pt>
                      <c:pt idx="3733">
                        <c:v>747.13198242187502</c:v>
                      </c:pt>
                      <c:pt idx="3734">
                        <c:v>747.33566894531293</c:v>
                      </c:pt>
                      <c:pt idx="3735">
                        <c:v>747.54062499999998</c:v>
                      </c:pt>
                      <c:pt idx="3736">
                        <c:v>747.73554687499995</c:v>
                      </c:pt>
                      <c:pt idx="3737">
                        <c:v>747.93020019531298</c:v>
                      </c:pt>
                      <c:pt idx="3738">
                        <c:v>748.14897460937505</c:v>
                      </c:pt>
                      <c:pt idx="3739">
                        <c:v>748.35917968750005</c:v>
                      </c:pt>
                      <c:pt idx="3740">
                        <c:v>748.54404296874998</c:v>
                      </c:pt>
                      <c:pt idx="3741">
                        <c:v>748.73642578124998</c:v>
                      </c:pt>
                      <c:pt idx="3742">
                        <c:v>748.94389648437505</c:v>
                      </c:pt>
                      <c:pt idx="3743">
                        <c:v>749.14384765625005</c:v>
                      </c:pt>
                      <c:pt idx="3744">
                        <c:v>749.34755859375002</c:v>
                      </c:pt>
                      <c:pt idx="3745">
                        <c:v>749.548754882813</c:v>
                      </c:pt>
                      <c:pt idx="3746">
                        <c:v>749.73359374999995</c:v>
                      </c:pt>
                      <c:pt idx="3747">
                        <c:v>749.93103027343705</c:v>
                      </c:pt>
                      <c:pt idx="3748">
                        <c:v>750.13977050781205</c:v>
                      </c:pt>
                      <c:pt idx="3749">
                        <c:v>750.3447265625</c:v>
                      </c:pt>
                      <c:pt idx="3750">
                        <c:v>750.53562011718702</c:v>
                      </c:pt>
                      <c:pt idx="3751">
                        <c:v>750.73552246093709</c:v>
                      </c:pt>
                      <c:pt idx="3752">
                        <c:v>750.94296874999998</c:v>
                      </c:pt>
                      <c:pt idx="3753">
                        <c:v>751.14921875000005</c:v>
                      </c:pt>
                      <c:pt idx="3754">
                        <c:v>751.34438476562502</c:v>
                      </c:pt>
                      <c:pt idx="3755">
                        <c:v>751.54682617187495</c:v>
                      </c:pt>
                      <c:pt idx="3756">
                        <c:v>751.75178222656291</c:v>
                      </c:pt>
                      <c:pt idx="3757">
                        <c:v>751.94291992187505</c:v>
                      </c:pt>
                      <c:pt idx="3758">
                        <c:v>752.14033203124995</c:v>
                      </c:pt>
                      <c:pt idx="3759">
                        <c:v>752.336499023437</c:v>
                      </c:pt>
                      <c:pt idx="3760">
                        <c:v>752.53769531249998</c:v>
                      </c:pt>
                      <c:pt idx="3761">
                        <c:v>752.73759765625005</c:v>
                      </c:pt>
                      <c:pt idx="3762">
                        <c:v>752.94003906249998</c:v>
                      </c:pt>
                      <c:pt idx="3763">
                        <c:v>753.13723144531298</c:v>
                      </c:pt>
                      <c:pt idx="3764">
                        <c:v>753.32963867187505</c:v>
                      </c:pt>
                      <c:pt idx="3765">
                        <c:v>753.53608398437495</c:v>
                      </c:pt>
                      <c:pt idx="3766">
                        <c:v>753.73977050781207</c:v>
                      </c:pt>
                      <c:pt idx="3767">
                        <c:v>753.94096679687505</c:v>
                      </c:pt>
                      <c:pt idx="3768">
                        <c:v>754.14716796874995</c:v>
                      </c:pt>
                      <c:pt idx="3769">
                        <c:v>754.34584960937502</c:v>
                      </c:pt>
                      <c:pt idx="3770">
                        <c:v>754.54201660156207</c:v>
                      </c:pt>
                      <c:pt idx="3771">
                        <c:v>754.73918457031209</c:v>
                      </c:pt>
                      <c:pt idx="3772">
                        <c:v>754.93535156250005</c:v>
                      </c:pt>
                      <c:pt idx="3773">
                        <c:v>755.13425292968793</c:v>
                      </c:pt>
                      <c:pt idx="3774">
                        <c:v>755.337963867187</c:v>
                      </c:pt>
                      <c:pt idx="3775">
                        <c:v>755.53916015624998</c:v>
                      </c:pt>
                      <c:pt idx="3776">
                        <c:v>755.73781738281298</c:v>
                      </c:pt>
                      <c:pt idx="3777">
                        <c:v>755.93500976562495</c:v>
                      </c:pt>
                      <c:pt idx="3778">
                        <c:v>756.12868652343707</c:v>
                      </c:pt>
                      <c:pt idx="3779">
                        <c:v>756.33515624999995</c:v>
                      </c:pt>
                      <c:pt idx="3780">
                        <c:v>756.54260253906295</c:v>
                      </c:pt>
                      <c:pt idx="3781">
                        <c:v>756.73498535156205</c:v>
                      </c:pt>
                      <c:pt idx="3782">
                        <c:v>756.93869628906293</c:v>
                      </c:pt>
                      <c:pt idx="3783">
                        <c:v>757.13862304687495</c:v>
                      </c:pt>
                      <c:pt idx="3784">
                        <c:v>757.32475585937505</c:v>
                      </c:pt>
                      <c:pt idx="3785">
                        <c:v>757.52695312499998</c:v>
                      </c:pt>
                      <c:pt idx="3786">
                        <c:v>757.72812499999998</c:v>
                      </c:pt>
                      <c:pt idx="3787">
                        <c:v>757.92705078125005</c:v>
                      </c:pt>
                      <c:pt idx="3788">
                        <c:v>758.13579101562505</c:v>
                      </c:pt>
                      <c:pt idx="3789">
                        <c:v>758.34077148437495</c:v>
                      </c:pt>
                      <c:pt idx="3790">
                        <c:v>758.54047851562495</c:v>
                      </c:pt>
                      <c:pt idx="3791">
                        <c:v>758.73286132812495</c:v>
                      </c:pt>
                      <c:pt idx="3792">
                        <c:v>758.93176269531295</c:v>
                      </c:pt>
                      <c:pt idx="3793">
                        <c:v>759.13771972656298</c:v>
                      </c:pt>
                      <c:pt idx="3794">
                        <c:v>759.33388671875002</c:v>
                      </c:pt>
                      <c:pt idx="3795">
                        <c:v>759.54160156249998</c:v>
                      </c:pt>
                      <c:pt idx="3796">
                        <c:v>759.741528320312</c:v>
                      </c:pt>
                      <c:pt idx="3797">
                        <c:v>759.92763671875002</c:v>
                      </c:pt>
                      <c:pt idx="3798">
                        <c:v>760.12504882812505</c:v>
                      </c:pt>
                      <c:pt idx="3799">
                        <c:v>760.329760742188</c:v>
                      </c:pt>
                      <c:pt idx="3800">
                        <c:v>760.527172851562</c:v>
                      </c:pt>
                      <c:pt idx="3801">
                        <c:v>760.72861328124998</c:v>
                      </c:pt>
                      <c:pt idx="3802">
                        <c:v>760.93356933593793</c:v>
                      </c:pt>
                      <c:pt idx="3803">
                        <c:v>761.127197265625</c:v>
                      </c:pt>
                      <c:pt idx="3804">
                        <c:v>761.33842773437505</c:v>
                      </c:pt>
                      <c:pt idx="3805">
                        <c:v>761.54716796875005</c:v>
                      </c:pt>
                      <c:pt idx="3806">
                        <c:v>761.73581542968793</c:v>
                      </c:pt>
                      <c:pt idx="3807">
                        <c:v>761.93198242187498</c:v>
                      </c:pt>
                      <c:pt idx="3808">
                        <c:v>762.129150390625</c:v>
                      </c:pt>
                      <c:pt idx="3809">
                        <c:v>762.32758789062495</c:v>
                      </c:pt>
                      <c:pt idx="3810">
                        <c:v>762.53530273437502</c:v>
                      </c:pt>
                      <c:pt idx="3811">
                        <c:v>762.73544921874998</c:v>
                      </c:pt>
                      <c:pt idx="3812">
                        <c:v>762.92910156250002</c:v>
                      </c:pt>
                      <c:pt idx="3813">
                        <c:v>763.13156738281293</c:v>
                      </c:pt>
                      <c:pt idx="3814">
                        <c:v>763.34533691406205</c:v>
                      </c:pt>
                      <c:pt idx="3815">
                        <c:v>763.55156250000005</c:v>
                      </c:pt>
                      <c:pt idx="3816">
                        <c:v>763.74519042968791</c:v>
                      </c:pt>
                      <c:pt idx="3817">
                        <c:v>763.93508300781207</c:v>
                      </c:pt>
                      <c:pt idx="3818">
                        <c:v>764.12495117187495</c:v>
                      </c:pt>
                      <c:pt idx="3819">
                        <c:v>764.336181640625</c:v>
                      </c:pt>
                      <c:pt idx="3820">
                        <c:v>764.544921875</c:v>
                      </c:pt>
                      <c:pt idx="3821">
                        <c:v>764.72700195312495</c:v>
                      </c:pt>
                      <c:pt idx="3822">
                        <c:v>764.92041015625</c:v>
                      </c:pt>
                      <c:pt idx="3823">
                        <c:v>765.13417968750002</c:v>
                      </c:pt>
                      <c:pt idx="3824">
                        <c:v>765.333081054687</c:v>
                      </c:pt>
                      <c:pt idx="3825">
                        <c:v>765.53073730468702</c:v>
                      </c:pt>
                      <c:pt idx="3826">
                        <c:v>765.73068847656293</c:v>
                      </c:pt>
                      <c:pt idx="3827">
                        <c:v>765.93063964843793</c:v>
                      </c:pt>
                      <c:pt idx="3828">
                        <c:v>766.12780761718705</c:v>
                      </c:pt>
                      <c:pt idx="3829">
                        <c:v>766.32521972656298</c:v>
                      </c:pt>
                      <c:pt idx="3830">
                        <c:v>766.53041992187502</c:v>
                      </c:pt>
                      <c:pt idx="3831">
                        <c:v>766.734130859375</c:v>
                      </c:pt>
                      <c:pt idx="3832">
                        <c:v>766.93784179687498</c:v>
                      </c:pt>
                      <c:pt idx="3833">
                        <c:v>767.13022460937498</c:v>
                      </c:pt>
                      <c:pt idx="3834">
                        <c:v>767.32888183593798</c:v>
                      </c:pt>
                      <c:pt idx="3835">
                        <c:v>767.53508300781209</c:v>
                      </c:pt>
                      <c:pt idx="3836">
                        <c:v>767.728759765625</c:v>
                      </c:pt>
                      <c:pt idx="3837">
                        <c:v>767.927416992188</c:v>
                      </c:pt>
                      <c:pt idx="3838">
                        <c:v>768.131103515625</c:v>
                      </c:pt>
                      <c:pt idx="3839">
                        <c:v>768.319750976563</c:v>
                      </c:pt>
                      <c:pt idx="3840">
                        <c:v>768.52346191406207</c:v>
                      </c:pt>
                      <c:pt idx="3841">
                        <c:v>768.74602050781209</c:v>
                      </c:pt>
                      <c:pt idx="3842">
                        <c:v>768.94094238281298</c:v>
                      </c:pt>
                      <c:pt idx="3843">
                        <c:v>769.13205566406202</c:v>
                      </c:pt>
                      <c:pt idx="3844">
                        <c:v>769.32189941406205</c:v>
                      </c:pt>
                      <c:pt idx="3845">
                        <c:v>769.52185058593795</c:v>
                      </c:pt>
                      <c:pt idx="3846">
                        <c:v>769.73312988281293</c:v>
                      </c:pt>
                      <c:pt idx="3847">
                        <c:v>769.929272460937</c:v>
                      </c:pt>
                      <c:pt idx="3848">
                        <c:v>770.12644042968793</c:v>
                      </c:pt>
                      <c:pt idx="3849">
                        <c:v>770.32990722656291</c:v>
                      </c:pt>
                      <c:pt idx="3850">
                        <c:v>770.538891601562</c:v>
                      </c:pt>
                      <c:pt idx="3851">
                        <c:v>770.73781738281298</c:v>
                      </c:pt>
                      <c:pt idx="3852">
                        <c:v>770.93398437500002</c:v>
                      </c:pt>
                      <c:pt idx="3853">
                        <c:v>771.12009277343702</c:v>
                      </c:pt>
                      <c:pt idx="3854">
                        <c:v>771.32753906250002</c:v>
                      </c:pt>
                      <c:pt idx="3855">
                        <c:v>771.534985351562</c:v>
                      </c:pt>
                      <c:pt idx="3856">
                        <c:v>771.72233886718709</c:v>
                      </c:pt>
                      <c:pt idx="3857">
                        <c:v>771.92607421875005</c:v>
                      </c:pt>
                      <c:pt idx="3858">
                        <c:v>772.12980957031209</c:v>
                      </c:pt>
                      <c:pt idx="3859">
                        <c:v>772.32719726562505</c:v>
                      </c:pt>
                      <c:pt idx="3860">
                        <c:v>772.51958007812505</c:v>
                      </c:pt>
                      <c:pt idx="3861">
                        <c:v>772.723315429688</c:v>
                      </c:pt>
                      <c:pt idx="3862">
                        <c:v>772.93076171874998</c:v>
                      </c:pt>
                      <c:pt idx="3863">
                        <c:v>773.136962890625</c:v>
                      </c:pt>
                      <c:pt idx="3864">
                        <c:v>773.34191894531295</c:v>
                      </c:pt>
                      <c:pt idx="3865">
                        <c:v>773.531811523437</c:v>
                      </c:pt>
                      <c:pt idx="3866">
                        <c:v>773.71918945312495</c:v>
                      </c:pt>
                      <c:pt idx="3867">
                        <c:v>773.9140625</c:v>
                      </c:pt>
                      <c:pt idx="3868">
                        <c:v>774.12656249999998</c:v>
                      </c:pt>
                      <c:pt idx="3869">
                        <c:v>774.33154296875</c:v>
                      </c:pt>
                      <c:pt idx="3870">
                        <c:v>774.51762695312505</c:v>
                      </c:pt>
                      <c:pt idx="3871">
                        <c:v>774.72385253906293</c:v>
                      </c:pt>
                      <c:pt idx="3872">
                        <c:v>774.930102539063</c:v>
                      </c:pt>
                      <c:pt idx="3873">
                        <c:v>775.12375488281293</c:v>
                      </c:pt>
                      <c:pt idx="3874">
                        <c:v>775.32216796875002</c:v>
                      </c:pt>
                      <c:pt idx="3875">
                        <c:v>775.52209472656295</c:v>
                      </c:pt>
                      <c:pt idx="3876">
                        <c:v>775.709716796875</c:v>
                      </c:pt>
                      <c:pt idx="3877">
                        <c:v>775.915942382813</c:v>
                      </c:pt>
                      <c:pt idx="3878">
                        <c:v>776.12968750000005</c:v>
                      </c:pt>
                      <c:pt idx="3879">
                        <c:v>776.337158203125</c:v>
                      </c:pt>
                      <c:pt idx="3880">
                        <c:v>776.53457031250002</c:v>
                      </c:pt>
                      <c:pt idx="3881">
                        <c:v>776.72041015624995</c:v>
                      </c:pt>
                      <c:pt idx="3882">
                        <c:v>776.91782226562498</c:v>
                      </c:pt>
                      <c:pt idx="3883">
                        <c:v>777.11926269531295</c:v>
                      </c:pt>
                      <c:pt idx="3884">
                        <c:v>777.331787109375</c:v>
                      </c:pt>
                      <c:pt idx="3885">
                        <c:v>777.54555664062502</c:v>
                      </c:pt>
                      <c:pt idx="3886">
                        <c:v>777.73291015625</c:v>
                      </c:pt>
                      <c:pt idx="3887">
                        <c:v>777.91523437499995</c:v>
                      </c:pt>
                      <c:pt idx="3888">
                        <c:v>778.11767578125</c:v>
                      </c:pt>
                      <c:pt idx="3889">
                        <c:v>778.32871093749998</c:v>
                      </c:pt>
                      <c:pt idx="3890">
                        <c:v>778.53242187499995</c:v>
                      </c:pt>
                      <c:pt idx="3891">
                        <c:v>778.71999511718707</c:v>
                      </c:pt>
                      <c:pt idx="3892">
                        <c:v>778.910888671875</c:v>
                      </c:pt>
                      <c:pt idx="3893">
                        <c:v>779.11838378906293</c:v>
                      </c:pt>
                      <c:pt idx="3894">
                        <c:v>779.322338867187</c:v>
                      </c:pt>
                      <c:pt idx="3895">
                        <c:v>779.51093749999995</c:v>
                      </c:pt>
                      <c:pt idx="3896">
                        <c:v>779.70583496093707</c:v>
                      </c:pt>
                      <c:pt idx="3897">
                        <c:v>779.91330566406202</c:v>
                      </c:pt>
                      <c:pt idx="3898">
                        <c:v>780.12077636718709</c:v>
                      </c:pt>
                      <c:pt idx="3899">
                        <c:v>780.33078613281293</c:v>
                      </c:pt>
                      <c:pt idx="3900">
                        <c:v>780.52819824218795</c:v>
                      </c:pt>
                      <c:pt idx="3901">
                        <c:v>780.71552734374995</c:v>
                      </c:pt>
                      <c:pt idx="3902">
                        <c:v>780.91169433593791</c:v>
                      </c:pt>
                      <c:pt idx="3903">
                        <c:v>781.12548828125</c:v>
                      </c:pt>
                      <c:pt idx="3904">
                        <c:v>781.31887207031207</c:v>
                      </c:pt>
                      <c:pt idx="3905">
                        <c:v>781.51250000000005</c:v>
                      </c:pt>
                      <c:pt idx="3906">
                        <c:v>781.730297851562</c:v>
                      </c:pt>
                      <c:pt idx="3907">
                        <c:v>781.93403320312495</c:v>
                      </c:pt>
                      <c:pt idx="3908">
                        <c:v>782.12263183593791</c:v>
                      </c:pt>
                      <c:pt idx="3909">
                        <c:v>782.30993652343705</c:v>
                      </c:pt>
                      <c:pt idx="3910">
                        <c:v>782.51867675781205</c:v>
                      </c:pt>
                      <c:pt idx="3911">
                        <c:v>782.72617187499998</c:v>
                      </c:pt>
                      <c:pt idx="3912">
                        <c:v>782.92109374999995</c:v>
                      </c:pt>
                      <c:pt idx="3913">
                        <c:v>783.12104492187495</c:v>
                      </c:pt>
                      <c:pt idx="3914">
                        <c:v>783.32224121093702</c:v>
                      </c:pt>
                      <c:pt idx="3915">
                        <c:v>783.515869140625</c:v>
                      </c:pt>
                      <c:pt idx="3916">
                        <c:v>783.72309570312495</c:v>
                      </c:pt>
                      <c:pt idx="3917">
                        <c:v>783.92429199218793</c:v>
                      </c:pt>
                      <c:pt idx="3918">
                        <c:v>784.12697753906298</c:v>
                      </c:pt>
                      <c:pt idx="3919">
                        <c:v>784.31936035156207</c:v>
                      </c:pt>
                      <c:pt idx="3920">
                        <c:v>784.50295410156207</c:v>
                      </c:pt>
                      <c:pt idx="3921">
                        <c:v>784.71420898437498</c:v>
                      </c:pt>
                      <c:pt idx="3922">
                        <c:v>784.92041015625</c:v>
                      </c:pt>
                      <c:pt idx="3923">
                        <c:v>785.11657714843795</c:v>
                      </c:pt>
                      <c:pt idx="3924">
                        <c:v>785.31528320312498</c:v>
                      </c:pt>
                      <c:pt idx="3925">
                        <c:v>785.52275390625005</c:v>
                      </c:pt>
                      <c:pt idx="3926">
                        <c:v>785.72265625</c:v>
                      </c:pt>
                      <c:pt idx="3927">
                        <c:v>785.9150390625</c:v>
                      </c:pt>
                      <c:pt idx="3928">
                        <c:v>786.12253417968793</c:v>
                      </c:pt>
                      <c:pt idx="3929">
                        <c:v>786.317456054687</c:v>
                      </c:pt>
                      <c:pt idx="3930">
                        <c:v>786.51611328125</c:v>
                      </c:pt>
                      <c:pt idx="3931">
                        <c:v>786.71728515625</c:v>
                      </c:pt>
                      <c:pt idx="3932">
                        <c:v>786.91342773437498</c:v>
                      </c:pt>
                      <c:pt idx="3933">
                        <c:v>787.10581054687498</c:v>
                      </c:pt>
                      <c:pt idx="3934">
                        <c:v>787.29697265624998</c:v>
                      </c:pt>
                      <c:pt idx="3935">
                        <c:v>787.51701660156209</c:v>
                      </c:pt>
                      <c:pt idx="3936">
                        <c:v>787.72951660156207</c:v>
                      </c:pt>
                      <c:pt idx="3937">
                        <c:v>787.91687011718705</c:v>
                      </c:pt>
                      <c:pt idx="3938">
                        <c:v>788.10549316406207</c:v>
                      </c:pt>
                      <c:pt idx="3939">
                        <c:v>788.31677246093705</c:v>
                      </c:pt>
                      <c:pt idx="3940">
                        <c:v>788.52675781250002</c:v>
                      </c:pt>
                      <c:pt idx="3941">
                        <c:v>788.71035156250002</c:v>
                      </c:pt>
                      <c:pt idx="3942">
                        <c:v>788.90903320312498</c:v>
                      </c:pt>
                      <c:pt idx="3943">
                        <c:v>789.11398925781202</c:v>
                      </c:pt>
                      <c:pt idx="3944">
                        <c:v>789.31140136718705</c:v>
                      </c:pt>
                      <c:pt idx="3945">
                        <c:v>789.51384277343709</c:v>
                      </c:pt>
                      <c:pt idx="3946">
                        <c:v>789.70747070312495</c:v>
                      </c:pt>
                      <c:pt idx="3947">
                        <c:v>789.90739746093709</c:v>
                      </c:pt>
                      <c:pt idx="3948">
                        <c:v>790.11738281249995</c:v>
                      </c:pt>
                      <c:pt idx="3949">
                        <c:v>790.31604003906295</c:v>
                      </c:pt>
                      <c:pt idx="3950">
                        <c:v>790.50947265624995</c:v>
                      </c:pt>
                      <c:pt idx="3951">
                        <c:v>790.71193847656298</c:v>
                      </c:pt>
                      <c:pt idx="3952">
                        <c:v>790.909594726563</c:v>
                      </c:pt>
                      <c:pt idx="3953">
                        <c:v>791.11328125</c:v>
                      </c:pt>
                      <c:pt idx="3954">
                        <c:v>791.32678222656295</c:v>
                      </c:pt>
                      <c:pt idx="3955">
                        <c:v>791.52170410156202</c:v>
                      </c:pt>
                      <c:pt idx="3956">
                        <c:v>791.70280761718709</c:v>
                      </c:pt>
                      <c:pt idx="3957">
                        <c:v>791.903979492188</c:v>
                      </c:pt>
                      <c:pt idx="3958">
                        <c:v>792.11169433593795</c:v>
                      </c:pt>
                      <c:pt idx="3959">
                        <c:v>792.30283203124998</c:v>
                      </c:pt>
                      <c:pt idx="3960">
                        <c:v>792.51533203124995</c:v>
                      </c:pt>
                      <c:pt idx="3961">
                        <c:v>792.72155761718705</c:v>
                      </c:pt>
                      <c:pt idx="3962">
                        <c:v>792.91018066406207</c:v>
                      </c:pt>
                      <c:pt idx="3963">
                        <c:v>793.11264648437498</c:v>
                      </c:pt>
                      <c:pt idx="3964">
                        <c:v>793.31506347656295</c:v>
                      </c:pt>
                      <c:pt idx="3965">
                        <c:v>793.50114746093709</c:v>
                      </c:pt>
                      <c:pt idx="3966">
                        <c:v>793.70358886718702</c:v>
                      </c:pt>
                      <c:pt idx="3967">
                        <c:v>793.90854492187498</c:v>
                      </c:pt>
                      <c:pt idx="3968">
                        <c:v>794.10092773437498</c:v>
                      </c:pt>
                      <c:pt idx="3969">
                        <c:v>794.30463867187495</c:v>
                      </c:pt>
                      <c:pt idx="3970">
                        <c:v>794.512133789063</c:v>
                      </c:pt>
                      <c:pt idx="3971">
                        <c:v>794.71457519531293</c:v>
                      </c:pt>
                      <c:pt idx="3972">
                        <c:v>794.909497070312</c:v>
                      </c:pt>
                      <c:pt idx="3973">
                        <c:v>795.12326660156202</c:v>
                      </c:pt>
                      <c:pt idx="3974">
                        <c:v>795.31813964843798</c:v>
                      </c:pt>
                      <c:pt idx="3975">
                        <c:v>795.50803222656293</c:v>
                      </c:pt>
                      <c:pt idx="3976">
                        <c:v>795.71298828124998</c:v>
                      </c:pt>
                      <c:pt idx="3977">
                        <c:v>795.91289062500005</c:v>
                      </c:pt>
                      <c:pt idx="3978">
                        <c:v>796.116625976563</c:v>
                      </c:pt>
                      <c:pt idx="3979">
                        <c:v>796.31530761718705</c:v>
                      </c:pt>
                      <c:pt idx="3980">
                        <c:v>796.51396484375005</c:v>
                      </c:pt>
                      <c:pt idx="3981">
                        <c:v>796.71137695312495</c:v>
                      </c:pt>
                      <c:pt idx="3982">
                        <c:v>796.90100097656295</c:v>
                      </c:pt>
                      <c:pt idx="3983">
                        <c:v>797.09592285156202</c:v>
                      </c:pt>
                      <c:pt idx="3984">
                        <c:v>797.30239257812502</c:v>
                      </c:pt>
                      <c:pt idx="3985">
                        <c:v>797.50859375000005</c:v>
                      </c:pt>
                      <c:pt idx="3986">
                        <c:v>797.70600585937495</c:v>
                      </c:pt>
                      <c:pt idx="3987">
                        <c:v>797.90720214843793</c:v>
                      </c:pt>
                      <c:pt idx="3988">
                        <c:v>798.11215820312498</c:v>
                      </c:pt>
                      <c:pt idx="3989">
                        <c:v>798.318359375</c:v>
                      </c:pt>
                      <c:pt idx="3990">
                        <c:v>798.52082519531291</c:v>
                      </c:pt>
                      <c:pt idx="3991">
                        <c:v>798.715502929688</c:v>
                      </c:pt>
                      <c:pt idx="3992">
                        <c:v>798.90661621093705</c:v>
                      </c:pt>
                      <c:pt idx="3993">
                        <c:v>799.10048828125002</c:v>
                      </c:pt>
                      <c:pt idx="3994">
                        <c:v>799.30922851562502</c:v>
                      </c:pt>
                      <c:pt idx="3995">
                        <c:v>799.51418457031207</c:v>
                      </c:pt>
                      <c:pt idx="3996">
                        <c:v>799.7216796875</c:v>
                      </c:pt>
                      <c:pt idx="3997">
                        <c:v>799.91157226562495</c:v>
                      </c:pt>
                      <c:pt idx="3998">
                        <c:v>800.09514160156209</c:v>
                      </c:pt>
                      <c:pt idx="3999">
                        <c:v>800.30512695312495</c:v>
                      </c:pt>
                      <c:pt idx="4000">
                        <c:v>800.507568359375</c:v>
                      </c:pt>
                      <c:pt idx="4001">
                        <c:v>800.70122070312505</c:v>
                      </c:pt>
                      <c:pt idx="4002">
                        <c:v>800.90617675781209</c:v>
                      </c:pt>
                      <c:pt idx="4003">
                        <c:v>801.114916992188</c:v>
                      </c:pt>
                      <c:pt idx="4004">
                        <c:v>801.312329101562</c:v>
                      </c:pt>
                      <c:pt idx="4005">
                        <c:v>801.516040039063</c:v>
                      </c:pt>
                      <c:pt idx="4006">
                        <c:v>801.718505859375</c:v>
                      </c:pt>
                      <c:pt idx="4007">
                        <c:v>801.90458984375005</c:v>
                      </c:pt>
                      <c:pt idx="4008">
                        <c:v>802.100756835938</c:v>
                      </c:pt>
                      <c:pt idx="4009">
                        <c:v>802.30822753906295</c:v>
                      </c:pt>
                      <c:pt idx="4010">
                        <c:v>802.50688476562505</c:v>
                      </c:pt>
                      <c:pt idx="4011">
                        <c:v>802.70910644531295</c:v>
                      </c:pt>
                      <c:pt idx="4012">
                        <c:v>802.90651855468707</c:v>
                      </c:pt>
                      <c:pt idx="4013">
                        <c:v>803.09787597656293</c:v>
                      </c:pt>
                      <c:pt idx="4014">
                        <c:v>803.297607421875</c:v>
                      </c:pt>
                      <c:pt idx="4015">
                        <c:v>803.50256347656295</c:v>
                      </c:pt>
                      <c:pt idx="4016">
                        <c:v>803.70903320312505</c:v>
                      </c:pt>
                      <c:pt idx="4017">
                        <c:v>803.91022949218791</c:v>
                      </c:pt>
                      <c:pt idx="4018">
                        <c:v>804.10761718749995</c:v>
                      </c:pt>
                      <c:pt idx="4019">
                        <c:v>804.30253906250005</c:v>
                      </c:pt>
                      <c:pt idx="4020">
                        <c:v>804.50751953124995</c:v>
                      </c:pt>
                      <c:pt idx="4021">
                        <c:v>804.70217285156207</c:v>
                      </c:pt>
                      <c:pt idx="4022">
                        <c:v>804.89201660156209</c:v>
                      </c:pt>
                      <c:pt idx="4023">
                        <c:v>805.102221679688</c:v>
                      </c:pt>
                      <c:pt idx="4024">
                        <c:v>805.30092773437502</c:v>
                      </c:pt>
                      <c:pt idx="4025">
                        <c:v>805.495849609375</c:v>
                      </c:pt>
                      <c:pt idx="4026">
                        <c:v>805.703295898438</c:v>
                      </c:pt>
                      <c:pt idx="4027">
                        <c:v>805.90573730468702</c:v>
                      </c:pt>
                      <c:pt idx="4028">
                        <c:v>806.10444335937495</c:v>
                      </c:pt>
                      <c:pt idx="4029">
                        <c:v>806.30187988281295</c:v>
                      </c:pt>
                      <c:pt idx="4030">
                        <c:v>806.50783691406207</c:v>
                      </c:pt>
                      <c:pt idx="4031">
                        <c:v>806.70778808593798</c:v>
                      </c:pt>
                      <c:pt idx="4032">
                        <c:v>806.90771484375</c:v>
                      </c:pt>
                      <c:pt idx="4033">
                        <c:v>807.11391601562502</c:v>
                      </c:pt>
                      <c:pt idx="4034">
                        <c:v>807.30278320312505</c:v>
                      </c:pt>
                      <c:pt idx="4035">
                        <c:v>807.48735351562505</c:v>
                      </c:pt>
                      <c:pt idx="4036">
                        <c:v>807.70112304687495</c:v>
                      </c:pt>
                      <c:pt idx="4037">
                        <c:v>807.92270507812498</c:v>
                      </c:pt>
                      <c:pt idx="4038">
                        <c:v>808.113842773437</c:v>
                      </c:pt>
                      <c:pt idx="4039">
                        <c:v>808.29992675781205</c:v>
                      </c:pt>
                      <c:pt idx="4040">
                        <c:v>808.5048828125</c:v>
                      </c:pt>
                      <c:pt idx="4041">
                        <c:v>808.70859374999998</c:v>
                      </c:pt>
                      <c:pt idx="4042">
                        <c:v>808.89846191406207</c:v>
                      </c:pt>
                      <c:pt idx="4043">
                        <c:v>809.10341796875002</c:v>
                      </c:pt>
                      <c:pt idx="4044">
                        <c:v>809.30334472656295</c:v>
                      </c:pt>
                      <c:pt idx="4045">
                        <c:v>809.48945312499995</c:v>
                      </c:pt>
                      <c:pt idx="4046">
                        <c:v>809.69064941406202</c:v>
                      </c:pt>
                      <c:pt idx="4047">
                        <c:v>809.90190429687505</c:v>
                      </c:pt>
                      <c:pt idx="4048">
                        <c:v>810.09804687500002</c:v>
                      </c:pt>
                      <c:pt idx="4049">
                        <c:v>810.29921875000002</c:v>
                      </c:pt>
                      <c:pt idx="4050">
                        <c:v>810.50544433593791</c:v>
                      </c:pt>
                      <c:pt idx="4051">
                        <c:v>810.69533691406207</c:v>
                      </c:pt>
                      <c:pt idx="4052">
                        <c:v>810.89025878906295</c:v>
                      </c:pt>
                      <c:pt idx="4053">
                        <c:v>811.08994140624998</c:v>
                      </c:pt>
                      <c:pt idx="4054">
                        <c:v>811.28859863281298</c:v>
                      </c:pt>
                      <c:pt idx="4055">
                        <c:v>811.48876953125</c:v>
                      </c:pt>
                      <c:pt idx="4056">
                        <c:v>811.69624023437495</c:v>
                      </c:pt>
                      <c:pt idx="4057">
                        <c:v>811.90749511718707</c:v>
                      </c:pt>
                      <c:pt idx="4058">
                        <c:v>812.10615234374995</c:v>
                      </c:pt>
                      <c:pt idx="4059">
                        <c:v>812.29978027343702</c:v>
                      </c:pt>
                      <c:pt idx="4060">
                        <c:v>812.49848632812495</c:v>
                      </c:pt>
                      <c:pt idx="4061">
                        <c:v>812.71225585937498</c:v>
                      </c:pt>
                      <c:pt idx="4062">
                        <c:v>812.91469726562502</c:v>
                      </c:pt>
                      <c:pt idx="4063">
                        <c:v>813.10708007812502</c:v>
                      </c:pt>
                      <c:pt idx="4064">
                        <c:v>813.29821777343705</c:v>
                      </c:pt>
                      <c:pt idx="4065">
                        <c:v>813.48684082031207</c:v>
                      </c:pt>
                      <c:pt idx="4066">
                        <c:v>813.69558105468707</c:v>
                      </c:pt>
                      <c:pt idx="4067">
                        <c:v>813.89675292968798</c:v>
                      </c:pt>
                      <c:pt idx="4068">
                        <c:v>814.08913574218798</c:v>
                      </c:pt>
                      <c:pt idx="4069">
                        <c:v>814.29287109375002</c:v>
                      </c:pt>
                      <c:pt idx="4070">
                        <c:v>814.495288085938</c:v>
                      </c:pt>
                      <c:pt idx="4071">
                        <c:v>814.69899902343707</c:v>
                      </c:pt>
                      <c:pt idx="4072">
                        <c:v>814.91254882812495</c:v>
                      </c:pt>
                      <c:pt idx="4073">
                        <c:v>815.10214843749998</c:v>
                      </c:pt>
                      <c:pt idx="4074">
                        <c:v>815.297290039063</c:v>
                      </c:pt>
                      <c:pt idx="4075">
                        <c:v>815.50251464843791</c:v>
                      </c:pt>
                      <c:pt idx="4076">
                        <c:v>815.70244140625005</c:v>
                      </c:pt>
                      <c:pt idx="4077">
                        <c:v>815.901123046875</c:v>
                      </c:pt>
                      <c:pt idx="4078">
                        <c:v>816.09353027343707</c:v>
                      </c:pt>
                      <c:pt idx="4079">
                        <c:v>816.28964843749998</c:v>
                      </c:pt>
                      <c:pt idx="4080">
                        <c:v>816.49460449218793</c:v>
                      </c:pt>
                      <c:pt idx="4081">
                        <c:v>816.70588378906291</c:v>
                      </c:pt>
                      <c:pt idx="4082">
                        <c:v>816.90832519531295</c:v>
                      </c:pt>
                      <c:pt idx="4083">
                        <c:v>817.1044921875</c:v>
                      </c:pt>
                      <c:pt idx="4084">
                        <c:v>817.29438476562495</c:v>
                      </c:pt>
                      <c:pt idx="4085">
                        <c:v>817.482739257812</c:v>
                      </c:pt>
                      <c:pt idx="4086">
                        <c:v>817.68242187500005</c:v>
                      </c:pt>
                      <c:pt idx="4087">
                        <c:v>817.895190429688</c:v>
                      </c:pt>
                      <c:pt idx="4088">
                        <c:v>818.091552734375</c:v>
                      </c:pt>
                      <c:pt idx="4089">
                        <c:v>818.27890624999998</c:v>
                      </c:pt>
                      <c:pt idx="4090">
                        <c:v>818.49267578125</c:v>
                      </c:pt>
                      <c:pt idx="4091">
                        <c:v>818.707690429688</c:v>
                      </c:pt>
                      <c:pt idx="4092">
                        <c:v>818.90261230468707</c:v>
                      </c:pt>
                      <c:pt idx="4093">
                        <c:v>819.10002441406209</c:v>
                      </c:pt>
                      <c:pt idx="4094">
                        <c:v>819.29741210937505</c:v>
                      </c:pt>
                      <c:pt idx="4095">
                        <c:v>819.49233398437502</c:v>
                      </c:pt>
                      <c:pt idx="4096">
                        <c:v>819.69082031250002</c:v>
                      </c:pt>
                      <c:pt idx="4097">
                        <c:v>819.89199218750002</c:v>
                      </c:pt>
                      <c:pt idx="4098">
                        <c:v>820.09462890625002</c:v>
                      </c:pt>
                      <c:pt idx="4099">
                        <c:v>820.28427734374998</c:v>
                      </c:pt>
                      <c:pt idx="4100">
                        <c:v>820.48549804687502</c:v>
                      </c:pt>
                      <c:pt idx="4101">
                        <c:v>820.70454101562495</c:v>
                      </c:pt>
                      <c:pt idx="4102">
                        <c:v>820.90195312499998</c:v>
                      </c:pt>
                      <c:pt idx="4103">
                        <c:v>821.09306640625005</c:v>
                      </c:pt>
                      <c:pt idx="4104">
                        <c:v>821.29023437499995</c:v>
                      </c:pt>
                      <c:pt idx="4105">
                        <c:v>821.48764648437498</c:v>
                      </c:pt>
                      <c:pt idx="4106">
                        <c:v>821.68911132812502</c:v>
                      </c:pt>
                      <c:pt idx="4107">
                        <c:v>821.88779296874998</c:v>
                      </c:pt>
                      <c:pt idx="4108">
                        <c:v>822.093994140625</c:v>
                      </c:pt>
                      <c:pt idx="4109">
                        <c:v>822.29262695312502</c:v>
                      </c:pt>
                      <c:pt idx="4110">
                        <c:v>822.49125976562505</c:v>
                      </c:pt>
                      <c:pt idx="4111">
                        <c:v>822.70380859374995</c:v>
                      </c:pt>
                      <c:pt idx="4112">
                        <c:v>822.89873046875005</c:v>
                      </c:pt>
                      <c:pt idx="4113">
                        <c:v>823.09238281249998</c:v>
                      </c:pt>
                      <c:pt idx="4114">
                        <c:v>823.289794921875</c:v>
                      </c:pt>
                      <c:pt idx="4115">
                        <c:v>823.48466796875005</c:v>
                      </c:pt>
                      <c:pt idx="4116">
                        <c:v>823.68461914062505</c:v>
                      </c:pt>
                      <c:pt idx="4117">
                        <c:v>823.88056640624995</c:v>
                      </c:pt>
                      <c:pt idx="4118">
                        <c:v>824.08803710937502</c:v>
                      </c:pt>
                      <c:pt idx="4119">
                        <c:v>824.29072265624995</c:v>
                      </c:pt>
                      <c:pt idx="4120">
                        <c:v>824.48691406249998</c:v>
                      </c:pt>
                      <c:pt idx="4121">
                        <c:v>824.68681640625005</c:v>
                      </c:pt>
                      <c:pt idx="4122">
                        <c:v>824.88422851562495</c:v>
                      </c:pt>
                      <c:pt idx="4123">
                        <c:v>825.08793945312505</c:v>
                      </c:pt>
                      <c:pt idx="4124">
                        <c:v>825.28657226562495</c:v>
                      </c:pt>
                      <c:pt idx="4125">
                        <c:v>825.48652343749995</c:v>
                      </c:pt>
                      <c:pt idx="4126">
                        <c:v>825.68520507812502</c:v>
                      </c:pt>
                      <c:pt idx="4127">
                        <c:v>825.88515625000002</c:v>
                      </c:pt>
                      <c:pt idx="4128">
                        <c:v>826.08891601562505</c:v>
                      </c:pt>
                      <c:pt idx="4129">
                        <c:v>826.28505859375002</c:v>
                      </c:pt>
                      <c:pt idx="4130">
                        <c:v>826.47993164062495</c:v>
                      </c:pt>
                      <c:pt idx="4131">
                        <c:v>826.67836914062502</c:v>
                      </c:pt>
                      <c:pt idx="4132">
                        <c:v>826.890869140625</c:v>
                      </c:pt>
                      <c:pt idx="4133">
                        <c:v>827.08725585937498</c:v>
                      </c:pt>
                      <c:pt idx="4134">
                        <c:v>827.27587890625</c:v>
                      </c:pt>
                      <c:pt idx="4135">
                        <c:v>827.48208007812502</c:v>
                      </c:pt>
                      <c:pt idx="4136">
                        <c:v>827.68828125000005</c:v>
                      </c:pt>
                      <c:pt idx="4137">
                        <c:v>827.89199218750002</c:v>
                      </c:pt>
                      <c:pt idx="4138">
                        <c:v>828.08315429687502</c:v>
                      </c:pt>
                      <c:pt idx="4139">
                        <c:v>828.28183593749998</c:v>
                      </c:pt>
                      <c:pt idx="4140">
                        <c:v>828.49306640625002</c:v>
                      </c:pt>
                      <c:pt idx="4141">
                        <c:v>828.69677734375</c:v>
                      </c:pt>
                      <c:pt idx="4142">
                        <c:v>828.88916015625</c:v>
                      </c:pt>
                      <c:pt idx="4143">
                        <c:v>829.080322265625</c:v>
                      </c:pt>
                      <c:pt idx="4144">
                        <c:v>829.27773437500002</c:v>
                      </c:pt>
                      <c:pt idx="4145">
                        <c:v>829.48515625000005</c:v>
                      </c:pt>
                      <c:pt idx="4146">
                        <c:v>829.68637695312498</c:v>
                      </c:pt>
                      <c:pt idx="4147">
                        <c:v>829.88007812499995</c:v>
                      </c:pt>
                      <c:pt idx="4148">
                        <c:v>830.066162109375</c:v>
                      </c:pt>
                      <c:pt idx="4149">
                        <c:v>830.27109374999998</c:v>
                      </c:pt>
                      <c:pt idx="4150">
                        <c:v>830.49614257812505</c:v>
                      </c:pt>
                      <c:pt idx="4151">
                        <c:v>830.69101562499998</c:v>
                      </c:pt>
                      <c:pt idx="4152">
                        <c:v>830.88466796875002</c:v>
                      </c:pt>
                      <c:pt idx="4153">
                        <c:v>831.078369140625</c:v>
                      </c:pt>
                      <c:pt idx="4154">
                        <c:v>831.279541015625</c:v>
                      </c:pt>
                      <c:pt idx="4155">
                        <c:v>831.48447265624998</c:v>
                      </c:pt>
                      <c:pt idx="4156">
                        <c:v>831.67563476562498</c:v>
                      </c:pt>
                      <c:pt idx="4157">
                        <c:v>831.88188476562505</c:v>
                      </c:pt>
                      <c:pt idx="4158">
                        <c:v>832.09062500000005</c:v>
                      </c:pt>
                      <c:pt idx="4159">
                        <c:v>832.28676757812502</c:v>
                      </c:pt>
                      <c:pt idx="4160">
                        <c:v>832.490478515625</c:v>
                      </c:pt>
                      <c:pt idx="4161">
                        <c:v>832.68535156250005</c:v>
                      </c:pt>
                      <c:pt idx="4162">
                        <c:v>832.87519531249995</c:v>
                      </c:pt>
                      <c:pt idx="4163">
                        <c:v>833.07890625000005</c:v>
                      </c:pt>
                      <c:pt idx="4164">
                        <c:v>833.28388671874995</c:v>
                      </c:pt>
                      <c:pt idx="4165">
                        <c:v>833.48261718749995</c:v>
                      </c:pt>
                      <c:pt idx="4166">
                        <c:v>833.67753906250005</c:v>
                      </c:pt>
                      <c:pt idx="4167">
                        <c:v>833.87993164062505</c:v>
                      </c:pt>
                      <c:pt idx="4168">
                        <c:v>834.08110351562505</c:v>
                      </c:pt>
                      <c:pt idx="4169">
                        <c:v>834.27456054687502</c:v>
                      </c:pt>
                      <c:pt idx="4170">
                        <c:v>834.46821289062495</c:v>
                      </c:pt>
                      <c:pt idx="4171">
                        <c:v>834.67563476562498</c:v>
                      </c:pt>
                      <c:pt idx="4172">
                        <c:v>834.88310546875005</c:v>
                      </c:pt>
                      <c:pt idx="4173">
                        <c:v>835.08203125</c:v>
                      </c:pt>
                      <c:pt idx="4174">
                        <c:v>835.28574218749998</c:v>
                      </c:pt>
                      <c:pt idx="4175">
                        <c:v>835.48320312500005</c:v>
                      </c:pt>
                      <c:pt idx="4176">
                        <c:v>835.67534179687505</c:v>
                      </c:pt>
                      <c:pt idx="4177">
                        <c:v>835.88276367187495</c:v>
                      </c:pt>
                      <c:pt idx="4178">
                        <c:v>836.09550781250005</c:v>
                      </c:pt>
                      <c:pt idx="4179">
                        <c:v>836.29291992187495</c:v>
                      </c:pt>
                      <c:pt idx="4180">
                        <c:v>836.48403320312502</c:v>
                      </c:pt>
                      <c:pt idx="4181">
                        <c:v>836.677734375</c:v>
                      </c:pt>
                      <c:pt idx="4182">
                        <c:v>836.87265624999998</c:v>
                      </c:pt>
                      <c:pt idx="4183">
                        <c:v>837.0712890625</c:v>
                      </c:pt>
                      <c:pt idx="4184">
                        <c:v>837.26870117187502</c:v>
                      </c:pt>
                      <c:pt idx="4185">
                        <c:v>837.48500976562502</c:v>
                      </c:pt>
                      <c:pt idx="4186">
                        <c:v>837.68496093750002</c:v>
                      </c:pt>
                      <c:pt idx="4187">
                        <c:v>837.87607421874998</c:v>
                      </c:pt>
                      <c:pt idx="4188">
                        <c:v>838.0810546875</c:v>
                      </c:pt>
                      <c:pt idx="4189">
                        <c:v>838.27216796874995</c:v>
                      </c:pt>
                      <c:pt idx="4190">
                        <c:v>838.474609375</c:v>
                      </c:pt>
                      <c:pt idx="4191">
                        <c:v>838.67709960937498</c:v>
                      </c:pt>
                      <c:pt idx="4192">
                        <c:v>838.87197265625002</c:v>
                      </c:pt>
                      <c:pt idx="4193">
                        <c:v>839.068115234375</c:v>
                      </c:pt>
                      <c:pt idx="4194">
                        <c:v>839.27309570312502</c:v>
                      </c:pt>
                      <c:pt idx="4195">
                        <c:v>839.48686523437505</c:v>
                      </c:pt>
                      <c:pt idx="4196">
                        <c:v>839.68149414062498</c:v>
                      </c:pt>
                      <c:pt idx="4197">
                        <c:v>839.87387695312498</c:v>
                      </c:pt>
                      <c:pt idx="4198">
                        <c:v>840.07661132812495</c:v>
                      </c:pt>
                      <c:pt idx="4199">
                        <c:v>840.27651367187502</c:v>
                      </c:pt>
                      <c:pt idx="4200">
                        <c:v>840.47641601562498</c:v>
                      </c:pt>
                      <c:pt idx="4201">
                        <c:v>840.681396484375</c:v>
                      </c:pt>
                      <c:pt idx="4202">
                        <c:v>840.88105468749995</c:v>
                      </c:pt>
                      <c:pt idx="4203">
                        <c:v>841.07846679687498</c:v>
                      </c:pt>
                      <c:pt idx="4204">
                        <c:v>841.27490234375</c:v>
                      </c:pt>
                      <c:pt idx="4205">
                        <c:v>841.47231445312502</c:v>
                      </c:pt>
                      <c:pt idx="4206">
                        <c:v>841.66845703125</c:v>
                      </c:pt>
                      <c:pt idx="4207">
                        <c:v>841.877197265625</c:v>
                      </c:pt>
                      <c:pt idx="4208">
                        <c:v>842.08193359375002</c:v>
                      </c:pt>
                      <c:pt idx="4209">
                        <c:v>842.27680664062495</c:v>
                      </c:pt>
                      <c:pt idx="4210">
                        <c:v>842.49335937499995</c:v>
                      </c:pt>
                      <c:pt idx="4211">
                        <c:v>842.69208984374995</c:v>
                      </c:pt>
                      <c:pt idx="4212">
                        <c:v>842.878173828125</c:v>
                      </c:pt>
                      <c:pt idx="4213">
                        <c:v>843.07558593750002</c:v>
                      </c:pt>
                      <c:pt idx="4214">
                        <c:v>843.27021484374995</c:v>
                      </c:pt>
                      <c:pt idx="4215">
                        <c:v>843.46005859374998</c:v>
                      </c:pt>
                      <c:pt idx="4216">
                        <c:v>843.66655273437505</c:v>
                      </c:pt>
                      <c:pt idx="4217">
                        <c:v>843.87509765624998</c:v>
                      </c:pt>
                      <c:pt idx="4218">
                        <c:v>844.08256835937505</c:v>
                      </c:pt>
                      <c:pt idx="4219">
                        <c:v>844.28647460937498</c:v>
                      </c:pt>
                      <c:pt idx="4220">
                        <c:v>844.47128906249998</c:v>
                      </c:pt>
                      <c:pt idx="4221">
                        <c:v>844.66215820312505</c:v>
                      </c:pt>
                      <c:pt idx="4222">
                        <c:v>844.86713867187495</c:v>
                      </c:pt>
                      <c:pt idx="4223">
                        <c:v>845.07211914062498</c:v>
                      </c:pt>
                      <c:pt idx="4224">
                        <c:v>845.268310546875</c:v>
                      </c:pt>
                      <c:pt idx="4225">
                        <c:v>845.46845703124995</c:v>
                      </c:pt>
                      <c:pt idx="4226">
                        <c:v>845.67338867187505</c:v>
                      </c:pt>
                      <c:pt idx="4227">
                        <c:v>845.86806640625002</c:v>
                      </c:pt>
                      <c:pt idx="4228">
                        <c:v>846.06547851562505</c:v>
                      </c:pt>
                      <c:pt idx="4229">
                        <c:v>846.26689453125005</c:v>
                      </c:pt>
                      <c:pt idx="4230">
                        <c:v>846.46430664062495</c:v>
                      </c:pt>
                      <c:pt idx="4231">
                        <c:v>846.66425781249995</c:v>
                      </c:pt>
                      <c:pt idx="4232">
                        <c:v>846.86044921874998</c:v>
                      </c:pt>
                      <c:pt idx="4233">
                        <c:v>847.06416015624995</c:v>
                      </c:pt>
                      <c:pt idx="4234">
                        <c:v>847.26909179687505</c:v>
                      </c:pt>
                      <c:pt idx="4235">
                        <c:v>847.4765625</c:v>
                      </c:pt>
                      <c:pt idx="4236">
                        <c:v>847.677734375</c:v>
                      </c:pt>
                      <c:pt idx="4237">
                        <c:v>847.86762695312495</c:v>
                      </c:pt>
                      <c:pt idx="4238">
                        <c:v>848.06503906249998</c:v>
                      </c:pt>
                      <c:pt idx="4239">
                        <c:v>848.26494140625005</c:v>
                      </c:pt>
                      <c:pt idx="4240">
                        <c:v>848.46743164062502</c:v>
                      </c:pt>
                      <c:pt idx="4241">
                        <c:v>848.66611328124998</c:v>
                      </c:pt>
                      <c:pt idx="4242">
                        <c:v>848.86582031249998</c:v>
                      </c:pt>
                      <c:pt idx="4243">
                        <c:v>849.063232421875</c:v>
                      </c:pt>
                      <c:pt idx="4244">
                        <c:v>849.27592773437505</c:v>
                      </c:pt>
                      <c:pt idx="4245">
                        <c:v>849.47841796875002</c:v>
                      </c:pt>
                      <c:pt idx="4246">
                        <c:v>849.65927734374998</c:v>
                      </c:pt>
                      <c:pt idx="4247">
                        <c:v>849.85263671874998</c:v>
                      </c:pt>
                      <c:pt idx="4248">
                        <c:v>850.06791992187505</c:v>
                      </c:pt>
                      <c:pt idx="4249">
                        <c:v>850.27060546874998</c:v>
                      </c:pt>
                      <c:pt idx="4250">
                        <c:v>850.47177734374998</c:v>
                      </c:pt>
                      <c:pt idx="4251">
                        <c:v>850.6767578125</c:v>
                      </c:pt>
                      <c:pt idx="4252">
                        <c:v>850.86665039062495</c:v>
                      </c:pt>
                      <c:pt idx="4253">
                        <c:v>851.06279296875005</c:v>
                      </c:pt>
                      <c:pt idx="4254">
                        <c:v>851.26396484375005</c:v>
                      </c:pt>
                      <c:pt idx="4255">
                        <c:v>851.462646484375</c:v>
                      </c:pt>
                      <c:pt idx="4256">
                        <c:v>851.66762695312502</c:v>
                      </c:pt>
                      <c:pt idx="4257">
                        <c:v>851.87509765624998</c:v>
                      </c:pt>
                      <c:pt idx="4258">
                        <c:v>852.06240234375002</c:v>
                      </c:pt>
                      <c:pt idx="4259">
                        <c:v>852.26611328125</c:v>
                      </c:pt>
                      <c:pt idx="4260">
                        <c:v>852.47866210937502</c:v>
                      </c:pt>
                      <c:pt idx="4261">
                        <c:v>852.67080078125002</c:v>
                      </c:pt>
                      <c:pt idx="4262">
                        <c:v>852.87197265625002</c:v>
                      </c:pt>
                      <c:pt idx="4263">
                        <c:v>853.067138671875</c:v>
                      </c:pt>
                      <c:pt idx="4264">
                        <c:v>853.25576171875002</c:v>
                      </c:pt>
                      <c:pt idx="4265">
                        <c:v>853.45444335937498</c:v>
                      </c:pt>
                      <c:pt idx="4266">
                        <c:v>853.65185546875</c:v>
                      </c:pt>
                      <c:pt idx="4267">
                        <c:v>853.85429687500005</c:v>
                      </c:pt>
                      <c:pt idx="4268">
                        <c:v>854.05170898437495</c:v>
                      </c:pt>
                      <c:pt idx="4269">
                        <c:v>854.262939453125</c:v>
                      </c:pt>
                      <c:pt idx="4270">
                        <c:v>854.46791992187502</c:v>
                      </c:pt>
                      <c:pt idx="4271">
                        <c:v>854.65629882812505</c:v>
                      </c:pt>
                      <c:pt idx="4272">
                        <c:v>854.86752929687498</c:v>
                      </c:pt>
                      <c:pt idx="4273">
                        <c:v>855.08154296875</c:v>
                      </c:pt>
                      <c:pt idx="4274">
                        <c:v>855.27646484374998</c:v>
                      </c:pt>
                      <c:pt idx="4275">
                        <c:v>855.46884765624998</c:v>
                      </c:pt>
                      <c:pt idx="4276">
                        <c:v>855.65996093750005</c:v>
                      </c:pt>
                      <c:pt idx="4277">
                        <c:v>855.85991210937505</c:v>
                      </c:pt>
                      <c:pt idx="4278">
                        <c:v>856.07114257812498</c:v>
                      </c:pt>
                      <c:pt idx="4279">
                        <c:v>856.2685546875</c:v>
                      </c:pt>
                      <c:pt idx="4280">
                        <c:v>856.46596679687502</c:v>
                      </c:pt>
                      <c:pt idx="4281">
                        <c:v>856.662109375</c:v>
                      </c:pt>
                      <c:pt idx="4282">
                        <c:v>856.85073242187502</c:v>
                      </c:pt>
                      <c:pt idx="4283">
                        <c:v>857.05317382812495</c:v>
                      </c:pt>
                      <c:pt idx="4284">
                        <c:v>857.26948242187495</c:v>
                      </c:pt>
                      <c:pt idx="4285">
                        <c:v>857.47446289062498</c:v>
                      </c:pt>
                      <c:pt idx="4286">
                        <c:v>857.66411132812505</c:v>
                      </c:pt>
                      <c:pt idx="4287">
                        <c:v>857.86655273437498</c:v>
                      </c:pt>
                      <c:pt idx="4288">
                        <c:v>858.06796874999998</c:v>
                      </c:pt>
                      <c:pt idx="4289">
                        <c:v>858.26665039062505</c:v>
                      </c:pt>
                      <c:pt idx="4290">
                        <c:v>858.46279296875002</c:v>
                      </c:pt>
                      <c:pt idx="4291">
                        <c:v>858.65644531249995</c:v>
                      </c:pt>
                      <c:pt idx="4292">
                        <c:v>858.86367187500002</c:v>
                      </c:pt>
                      <c:pt idx="4293">
                        <c:v>859.07241210937502</c:v>
                      </c:pt>
                      <c:pt idx="4294">
                        <c:v>859.267578125</c:v>
                      </c:pt>
                      <c:pt idx="4295">
                        <c:v>859.45488281250005</c:v>
                      </c:pt>
                      <c:pt idx="4296">
                        <c:v>859.66362304687505</c:v>
                      </c:pt>
                      <c:pt idx="4297">
                        <c:v>859.861083984375</c:v>
                      </c:pt>
                      <c:pt idx="4298">
                        <c:v>860.04819335937498</c:v>
                      </c:pt>
                      <c:pt idx="4299">
                        <c:v>860.26069335937495</c:v>
                      </c:pt>
                      <c:pt idx="4300">
                        <c:v>860.47465820312505</c:v>
                      </c:pt>
                      <c:pt idx="4301">
                        <c:v>860.66201171875002</c:v>
                      </c:pt>
                      <c:pt idx="4302">
                        <c:v>860.85444335937495</c:v>
                      </c:pt>
                      <c:pt idx="4303">
                        <c:v>861.05693359375005</c:v>
                      </c:pt>
                      <c:pt idx="4304">
                        <c:v>861.25156249999998</c:v>
                      </c:pt>
                      <c:pt idx="4305">
                        <c:v>861.44516601562498</c:v>
                      </c:pt>
                      <c:pt idx="4306">
                        <c:v>861.65268554687498</c:v>
                      </c:pt>
                      <c:pt idx="4307">
                        <c:v>861.866455078125</c:v>
                      </c:pt>
                      <c:pt idx="4308">
                        <c:v>862.06157226562505</c:v>
                      </c:pt>
                      <c:pt idx="4309">
                        <c:v>862.25522460937498</c:v>
                      </c:pt>
                      <c:pt idx="4310">
                        <c:v>862.46147460937505</c:v>
                      </c:pt>
                      <c:pt idx="4311">
                        <c:v>862.66743164062495</c:v>
                      </c:pt>
                      <c:pt idx="4312">
                        <c:v>862.86708984375002</c:v>
                      </c:pt>
                      <c:pt idx="4313">
                        <c:v>863.062255859375</c:v>
                      </c:pt>
                      <c:pt idx="4314">
                        <c:v>863.25742187499998</c:v>
                      </c:pt>
                      <c:pt idx="4315">
                        <c:v>863.44853515625005</c:v>
                      </c:pt>
                      <c:pt idx="4316">
                        <c:v>863.64213867187505</c:v>
                      </c:pt>
                      <c:pt idx="4317">
                        <c:v>863.86069335937498</c:v>
                      </c:pt>
                      <c:pt idx="4318">
                        <c:v>864.06293945312495</c:v>
                      </c:pt>
                      <c:pt idx="4319">
                        <c:v>864.25556640624995</c:v>
                      </c:pt>
                      <c:pt idx="4320">
                        <c:v>864.44819335937495</c:v>
                      </c:pt>
                      <c:pt idx="4321">
                        <c:v>864.65190429687505</c:v>
                      </c:pt>
                      <c:pt idx="4322">
                        <c:v>864.86313476562498</c:v>
                      </c:pt>
                      <c:pt idx="4323">
                        <c:v>865.05551757812498</c:v>
                      </c:pt>
                      <c:pt idx="4324">
                        <c:v>865.25922851562495</c:v>
                      </c:pt>
                      <c:pt idx="4325">
                        <c:v>865.46147460937505</c:v>
                      </c:pt>
                      <c:pt idx="4326">
                        <c:v>865.65385742187505</c:v>
                      </c:pt>
                      <c:pt idx="4327">
                        <c:v>865.86279296875</c:v>
                      </c:pt>
                      <c:pt idx="4328">
                        <c:v>866.06777343750002</c:v>
                      </c:pt>
                      <c:pt idx="4329">
                        <c:v>866.2626953125</c:v>
                      </c:pt>
                      <c:pt idx="4330">
                        <c:v>866.46132812500002</c:v>
                      </c:pt>
                      <c:pt idx="4331">
                        <c:v>866.65244140624998</c:v>
                      </c:pt>
                      <c:pt idx="4332">
                        <c:v>866.84736328124995</c:v>
                      </c:pt>
                      <c:pt idx="4333">
                        <c:v>867.05986328125005</c:v>
                      </c:pt>
                      <c:pt idx="4334">
                        <c:v>867.26738281250005</c:v>
                      </c:pt>
                      <c:pt idx="4335">
                        <c:v>867.46230468750002</c:v>
                      </c:pt>
                      <c:pt idx="4336">
                        <c:v>867.65317382812498</c:v>
                      </c:pt>
                      <c:pt idx="4337">
                        <c:v>867.859375</c:v>
                      </c:pt>
                      <c:pt idx="4338">
                        <c:v>868.05952148437495</c:v>
                      </c:pt>
                      <c:pt idx="4339">
                        <c:v>868.24814453124998</c:v>
                      </c:pt>
                      <c:pt idx="4340">
                        <c:v>868.453125</c:v>
                      </c:pt>
                      <c:pt idx="4341">
                        <c:v>868.65937499999995</c:v>
                      </c:pt>
                      <c:pt idx="4342">
                        <c:v>868.85048828125002</c:v>
                      </c:pt>
                      <c:pt idx="4343">
                        <c:v>869.0390625</c:v>
                      </c:pt>
                      <c:pt idx="4344">
                        <c:v>869.24653320312495</c:v>
                      </c:pt>
                      <c:pt idx="4345">
                        <c:v>869.45380859374995</c:v>
                      </c:pt>
                      <c:pt idx="4346">
                        <c:v>869.66132812499995</c:v>
                      </c:pt>
                      <c:pt idx="4347">
                        <c:v>869.86147460937502</c:v>
                      </c:pt>
                      <c:pt idx="4348">
                        <c:v>870.05634765624995</c:v>
                      </c:pt>
                      <c:pt idx="4349">
                        <c:v>870.2587890625</c:v>
                      </c:pt>
                      <c:pt idx="4350">
                        <c:v>870.450927734375</c:v>
                      </c:pt>
                      <c:pt idx="4351">
                        <c:v>870.64960937499995</c:v>
                      </c:pt>
                      <c:pt idx="4352">
                        <c:v>870.85610351562502</c:v>
                      </c:pt>
                      <c:pt idx="4353">
                        <c:v>871.05605468750002</c:v>
                      </c:pt>
                      <c:pt idx="4354">
                        <c:v>871.252197265625</c:v>
                      </c:pt>
                      <c:pt idx="4355">
                        <c:v>871.444580078125</c:v>
                      </c:pt>
                      <c:pt idx="4356">
                        <c:v>871.64956054687502</c:v>
                      </c:pt>
                      <c:pt idx="4357">
                        <c:v>871.85073242187502</c:v>
                      </c:pt>
                      <c:pt idx="4358">
                        <c:v>872.05317382812495</c:v>
                      </c:pt>
                      <c:pt idx="4359">
                        <c:v>872.26040039062502</c:v>
                      </c:pt>
                      <c:pt idx="4360">
                        <c:v>872.46030273437498</c:v>
                      </c:pt>
                      <c:pt idx="4361">
                        <c:v>872.65668945312495</c:v>
                      </c:pt>
                      <c:pt idx="4362">
                        <c:v>872.85288085937498</c:v>
                      </c:pt>
                      <c:pt idx="4363">
                        <c:v>873.05888671875005</c:v>
                      </c:pt>
                      <c:pt idx="4364">
                        <c:v>873.25629882812495</c:v>
                      </c:pt>
                      <c:pt idx="4365">
                        <c:v>873.4501953125</c:v>
                      </c:pt>
                      <c:pt idx="4366">
                        <c:v>873.65512695312498</c:v>
                      </c:pt>
                      <c:pt idx="4367">
                        <c:v>873.85629882812498</c:v>
                      </c:pt>
                      <c:pt idx="4368">
                        <c:v>874.052490234375</c:v>
                      </c:pt>
                      <c:pt idx="4369">
                        <c:v>874.24589843750005</c:v>
                      </c:pt>
                      <c:pt idx="4370">
                        <c:v>874.45209960937495</c:v>
                      </c:pt>
                      <c:pt idx="4371">
                        <c:v>874.66108398437495</c:v>
                      </c:pt>
                      <c:pt idx="4372">
                        <c:v>874.85600585937505</c:v>
                      </c:pt>
                      <c:pt idx="4373">
                        <c:v>875.04838867187505</c:v>
                      </c:pt>
                      <c:pt idx="4374">
                        <c:v>875.24702148437495</c:v>
                      </c:pt>
                      <c:pt idx="4375">
                        <c:v>875.45048828125005</c:v>
                      </c:pt>
                      <c:pt idx="4376">
                        <c:v>875.65043945312505</c:v>
                      </c:pt>
                      <c:pt idx="4377">
                        <c:v>875.84682617187502</c:v>
                      </c:pt>
                      <c:pt idx="4378">
                        <c:v>876.04047851562495</c:v>
                      </c:pt>
                      <c:pt idx="4379">
                        <c:v>876.24042968749995</c:v>
                      </c:pt>
                      <c:pt idx="4380">
                        <c:v>876.44667968750002</c:v>
                      </c:pt>
                      <c:pt idx="4381">
                        <c:v>876.65288085937505</c:v>
                      </c:pt>
                      <c:pt idx="4382">
                        <c:v>876.84648437500005</c:v>
                      </c:pt>
                      <c:pt idx="4383">
                        <c:v>877.04267578124995</c:v>
                      </c:pt>
                      <c:pt idx="4384">
                        <c:v>877.24765624999998</c:v>
                      </c:pt>
                      <c:pt idx="4385">
                        <c:v>877.44980468749998</c:v>
                      </c:pt>
                      <c:pt idx="4386">
                        <c:v>877.656005859375</c:v>
                      </c:pt>
                      <c:pt idx="4387">
                        <c:v>877.85244140625002</c:v>
                      </c:pt>
                      <c:pt idx="4388">
                        <c:v>878.04331054687498</c:v>
                      </c:pt>
                      <c:pt idx="4389">
                        <c:v>878.24550781250002</c:v>
                      </c:pt>
                      <c:pt idx="4390">
                        <c:v>878.43818359374995</c:v>
                      </c:pt>
                      <c:pt idx="4391">
                        <c:v>878.63437499999998</c:v>
                      </c:pt>
                      <c:pt idx="4392">
                        <c:v>878.85190429687498</c:v>
                      </c:pt>
                      <c:pt idx="4393">
                        <c:v>879.05581054687502</c:v>
                      </c:pt>
                      <c:pt idx="4394">
                        <c:v>879.24692382812498</c:v>
                      </c:pt>
                      <c:pt idx="4395">
                        <c:v>879.44687499999998</c:v>
                      </c:pt>
                      <c:pt idx="4396">
                        <c:v>879.65561523437498</c:v>
                      </c:pt>
                      <c:pt idx="4397">
                        <c:v>879.85053710937495</c:v>
                      </c:pt>
                      <c:pt idx="4398">
                        <c:v>880.05043945312502</c:v>
                      </c:pt>
                      <c:pt idx="4399">
                        <c:v>880.25034179687498</c:v>
                      </c:pt>
                      <c:pt idx="4400">
                        <c:v>880.44272460937498</c:v>
                      </c:pt>
                      <c:pt idx="4401">
                        <c:v>880.65268554687498</c:v>
                      </c:pt>
                      <c:pt idx="4402">
                        <c:v>880.85395507812495</c:v>
                      </c:pt>
                      <c:pt idx="4403">
                        <c:v>881.04511718749995</c:v>
                      </c:pt>
                      <c:pt idx="4404">
                        <c:v>881.24750976562495</c:v>
                      </c:pt>
                      <c:pt idx="4405">
                        <c:v>881.44868164062495</c:v>
                      </c:pt>
                      <c:pt idx="4406">
                        <c:v>881.64360351562505</c:v>
                      </c:pt>
                      <c:pt idx="4407">
                        <c:v>881.84731445312502</c:v>
                      </c:pt>
                      <c:pt idx="4408">
                        <c:v>882.04951171874995</c:v>
                      </c:pt>
                      <c:pt idx="4409">
                        <c:v>882.24819335937502</c:v>
                      </c:pt>
                      <c:pt idx="4410">
                        <c:v>882.444580078125</c:v>
                      </c:pt>
                      <c:pt idx="4411">
                        <c:v>882.63950195312498</c:v>
                      </c:pt>
                      <c:pt idx="4412">
                        <c:v>882.835693359375</c:v>
                      </c:pt>
                      <c:pt idx="4413">
                        <c:v>883.03940429687498</c:v>
                      </c:pt>
                      <c:pt idx="4414">
                        <c:v>883.25063476562502</c:v>
                      </c:pt>
                      <c:pt idx="4415">
                        <c:v>883.44423828125002</c:v>
                      </c:pt>
                      <c:pt idx="4416">
                        <c:v>883.63916015625</c:v>
                      </c:pt>
                      <c:pt idx="4417">
                        <c:v>883.84291992187502</c:v>
                      </c:pt>
                      <c:pt idx="4418">
                        <c:v>884.03779296874995</c:v>
                      </c:pt>
                      <c:pt idx="4419">
                        <c:v>884.23642578124998</c:v>
                      </c:pt>
                      <c:pt idx="4420">
                        <c:v>884.44267578125005</c:v>
                      </c:pt>
                      <c:pt idx="4421">
                        <c:v>884.64365234374998</c:v>
                      </c:pt>
                      <c:pt idx="4422">
                        <c:v>884.841064453125</c:v>
                      </c:pt>
                      <c:pt idx="4423">
                        <c:v>885.04624023437498</c:v>
                      </c:pt>
                      <c:pt idx="4424">
                        <c:v>885.23862304687498</c:v>
                      </c:pt>
                      <c:pt idx="4425">
                        <c:v>885.43730468750005</c:v>
                      </c:pt>
                      <c:pt idx="4426">
                        <c:v>885.644775390625</c:v>
                      </c:pt>
                      <c:pt idx="4427">
                        <c:v>885.84067382812498</c:v>
                      </c:pt>
                      <c:pt idx="4428">
                        <c:v>886.04814453125005</c:v>
                      </c:pt>
                      <c:pt idx="4429">
                        <c:v>886.254638671875</c:v>
                      </c:pt>
                      <c:pt idx="4430">
                        <c:v>886.44580078125</c:v>
                      </c:pt>
                      <c:pt idx="4431">
                        <c:v>886.63691406249995</c:v>
                      </c:pt>
                      <c:pt idx="4432">
                        <c:v>886.84433593749998</c:v>
                      </c:pt>
                      <c:pt idx="4433">
                        <c:v>887.04555664062502</c:v>
                      </c:pt>
                      <c:pt idx="4434">
                        <c:v>887.240234375</c:v>
                      </c:pt>
                      <c:pt idx="4435">
                        <c:v>887.442626953125</c:v>
                      </c:pt>
                      <c:pt idx="4436">
                        <c:v>887.650390625</c:v>
                      </c:pt>
                      <c:pt idx="4437">
                        <c:v>887.85415039062502</c:v>
                      </c:pt>
                      <c:pt idx="4438">
                        <c:v>888.04521484375005</c:v>
                      </c:pt>
                      <c:pt idx="4439">
                        <c:v>888.24384765624995</c:v>
                      </c:pt>
                      <c:pt idx="4440">
                        <c:v>888.44633789062505</c:v>
                      </c:pt>
                      <c:pt idx="4441">
                        <c:v>888.64501953125</c:v>
                      </c:pt>
                      <c:pt idx="4442">
                        <c:v>888.84116210937498</c:v>
                      </c:pt>
                      <c:pt idx="4443">
                        <c:v>889.03481445312502</c:v>
                      </c:pt>
                      <c:pt idx="4444">
                        <c:v>889.24228515624998</c:v>
                      </c:pt>
                      <c:pt idx="4445">
                        <c:v>889.44599609374995</c:v>
                      </c:pt>
                      <c:pt idx="4446">
                        <c:v>889.64218749999998</c:v>
                      </c:pt>
                      <c:pt idx="4447">
                        <c:v>889.83833007812495</c:v>
                      </c:pt>
                      <c:pt idx="4448">
                        <c:v>890.040771484375</c:v>
                      </c:pt>
                      <c:pt idx="4449">
                        <c:v>890.24321289062505</c:v>
                      </c:pt>
                      <c:pt idx="4450">
                        <c:v>890.43808593749998</c:v>
                      </c:pt>
                      <c:pt idx="4451">
                        <c:v>890.635498046875</c:v>
                      </c:pt>
                      <c:pt idx="4452">
                        <c:v>890.83393554687495</c:v>
                      </c:pt>
                      <c:pt idx="4453">
                        <c:v>891.04018554687502</c:v>
                      </c:pt>
                      <c:pt idx="4454">
                        <c:v>891.23784179687505</c:v>
                      </c:pt>
                      <c:pt idx="4455">
                        <c:v>891.44150390624998</c:v>
                      </c:pt>
                      <c:pt idx="4456">
                        <c:v>891.63642578124995</c:v>
                      </c:pt>
                      <c:pt idx="4457">
                        <c:v>891.82509765625002</c:v>
                      </c:pt>
                      <c:pt idx="4458">
                        <c:v>892.03383789062502</c:v>
                      </c:pt>
                      <c:pt idx="4459">
                        <c:v>892.24130859374998</c:v>
                      </c:pt>
                      <c:pt idx="4460">
                        <c:v>892.43974609375005</c:v>
                      </c:pt>
                      <c:pt idx="4461">
                        <c:v>892.63334960937505</c:v>
                      </c:pt>
                      <c:pt idx="4462">
                        <c:v>892.83852539062502</c:v>
                      </c:pt>
                      <c:pt idx="4463">
                        <c:v>893.0498046875</c:v>
                      </c:pt>
                      <c:pt idx="4464">
                        <c:v>893.23720703125002</c:v>
                      </c:pt>
                      <c:pt idx="4465">
                        <c:v>893.41552734375</c:v>
                      </c:pt>
                      <c:pt idx="4466">
                        <c:v>893.61899414062498</c:v>
                      </c:pt>
                      <c:pt idx="4467">
                        <c:v>893.83676757812498</c:v>
                      </c:pt>
                      <c:pt idx="4468">
                        <c:v>894.03916015624998</c:v>
                      </c:pt>
                      <c:pt idx="4469">
                        <c:v>894.24160156250002</c:v>
                      </c:pt>
                      <c:pt idx="4470">
                        <c:v>894.445556640625</c:v>
                      </c:pt>
                      <c:pt idx="4471">
                        <c:v>894.62387695312498</c:v>
                      </c:pt>
                      <c:pt idx="4472">
                        <c:v>894.828857421875</c:v>
                      </c:pt>
                      <c:pt idx="4473">
                        <c:v>895.03657226562495</c:v>
                      </c:pt>
                      <c:pt idx="4474">
                        <c:v>895.22519531249998</c:v>
                      </c:pt>
                      <c:pt idx="4475">
                        <c:v>895.43012695312495</c:v>
                      </c:pt>
                      <c:pt idx="4476">
                        <c:v>895.63632812499998</c:v>
                      </c:pt>
                      <c:pt idx="4477">
                        <c:v>895.84003906249995</c:v>
                      </c:pt>
                      <c:pt idx="4478">
                        <c:v>896.03242187499995</c:v>
                      </c:pt>
                      <c:pt idx="4479">
                        <c:v>896.23090820312495</c:v>
                      </c:pt>
                      <c:pt idx="4480">
                        <c:v>896.442138671875</c:v>
                      </c:pt>
                      <c:pt idx="4481">
                        <c:v>896.64980468750002</c:v>
                      </c:pt>
                      <c:pt idx="4482">
                        <c:v>896.8359375</c:v>
                      </c:pt>
                      <c:pt idx="4483">
                        <c:v>897.02456054687502</c:v>
                      </c:pt>
                      <c:pt idx="4484">
                        <c:v>897.23203124999998</c:v>
                      </c:pt>
                      <c:pt idx="4485">
                        <c:v>897.43198242187498</c:v>
                      </c:pt>
                      <c:pt idx="4486">
                        <c:v>897.63691406249995</c:v>
                      </c:pt>
                      <c:pt idx="4487">
                        <c:v>897.84565429687495</c:v>
                      </c:pt>
                      <c:pt idx="4488">
                        <c:v>898.04438476562495</c:v>
                      </c:pt>
                      <c:pt idx="4489">
                        <c:v>898.23173828125005</c:v>
                      </c:pt>
                      <c:pt idx="4490">
                        <c:v>898.42031250000002</c:v>
                      </c:pt>
                      <c:pt idx="4491">
                        <c:v>898.62651367187505</c:v>
                      </c:pt>
                      <c:pt idx="4492">
                        <c:v>898.83251953125</c:v>
                      </c:pt>
                      <c:pt idx="4493">
                        <c:v>899.03120117187495</c:v>
                      </c:pt>
                      <c:pt idx="4494">
                        <c:v>899.23012695312502</c:v>
                      </c:pt>
                      <c:pt idx="4495">
                        <c:v>899.42880859374998</c:v>
                      </c:pt>
                      <c:pt idx="4496">
                        <c:v>899.62495117187495</c:v>
                      </c:pt>
                      <c:pt idx="4497">
                        <c:v>899.82109375000005</c:v>
                      </c:pt>
                      <c:pt idx="4498">
                        <c:v>900.02607421874995</c:v>
                      </c:pt>
                      <c:pt idx="4499">
                        <c:v>900.2373046875</c:v>
                      </c:pt>
                      <c:pt idx="4500">
                        <c:v>900.437255859375</c:v>
                      </c:pt>
                      <c:pt idx="4501">
                        <c:v>900.62714843749995</c:v>
                      </c:pt>
                      <c:pt idx="4502">
                        <c:v>900.83334960937498</c:v>
                      </c:pt>
                      <c:pt idx="4503">
                        <c:v>901.04208984374998</c:v>
                      </c:pt>
                      <c:pt idx="4504">
                        <c:v>901.23193359375</c:v>
                      </c:pt>
                      <c:pt idx="4505">
                        <c:v>901.43061523437495</c:v>
                      </c:pt>
                      <c:pt idx="4506">
                        <c:v>901.63432617187505</c:v>
                      </c:pt>
                      <c:pt idx="4507">
                        <c:v>901.82421875</c:v>
                      </c:pt>
                      <c:pt idx="4508">
                        <c:v>902.02792968749998</c:v>
                      </c:pt>
                      <c:pt idx="4509">
                        <c:v>902.24418945312505</c:v>
                      </c:pt>
                      <c:pt idx="4510">
                        <c:v>902.43378906249995</c:v>
                      </c:pt>
                      <c:pt idx="4511">
                        <c:v>902.62241210937498</c:v>
                      </c:pt>
                      <c:pt idx="4512">
                        <c:v>902.82260742187498</c:v>
                      </c:pt>
                      <c:pt idx="4513">
                        <c:v>903.02382812500002</c:v>
                      </c:pt>
                      <c:pt idx="4514">
                        <c:v>903.23002929687505</c:v>
                      </c:pt>
                      <c:pt idx="4515">
                        <c:v>903.43120117187505</c:v>
                      </c:pt>
                      <c:pt idx="4516">
                        <c:v>903.62739257812495</c:v>
                      </c:pt>
                      <c:pt idx="4517">
                        <c:v>903.82602539062498</c:v>
                      </c:pt>
                      <c:pt idx="4518">
                        <c:v>904.02568359375005</c:v>
                      </c:pt>
                      <c:pt idx="4519">
                        <c:v>904.22690429687498</c:v>
                      </c:pt>
                      <c:pt idx="4520">
                        <c:v>904.42080078125002</c:v>
                      </c:pt>
                      <c:pt idx="4521">
                        <c:v>904.616943359375</c:v>
                      </c:pt>
                      <c:pt idx="4522">
                        <c:v>904.83701171874998</c:v>
                      </c:pt>
                      <c:pt idx="4523">
                        <c:v>905.03066406250002</c:v>
                      </c:pt>
                      <c:pt idx="4524">
                        <c:v>905.21171875000005</c:v>
                      </c:pt>
                      <c:pt idx="4525">
                        <c:v>905.41542968750002</c:v>
                      </c:pt>
                      <c:pt idx="4526">
                        <c:v>905.619140625</c:v>
                      </c:pt>
                      <c:pt idx="4527">
                        <c:v>905.82407226562498</c:v>
                      </c:pt>
                      <c:pt idx="4528">
                        <c:v>906.03032226562505</c:v>
                      </c:pt>
                      <c:pt idx="4529">
                        <c:v>906.22905273437505</c:v>
                      </c:pt>
                      <c:pt idx="4530">
                        <c:v>906.41865234374995</c:v>
                      </c:pt>
                      <c:pt idx="4531">
                        <c:v>906.61728515624998</c:v>
                      </c:pt>
                      <c:pt idx="4532">
                        <c:v>906.82500000000005</c:v>
                      </c:pt>
                      <c:pt idx="4533">
                        <c:v>907.02871093750002</c:v>
                      </c:pt>
                      <c:pt idx="4534">
                        <c:v>907.23369140625005</c:v>
                      </c:pt>
                      <c:pt idx="4535">
                        <c:v>907.43613281249998</c:v>
                      </c:pt>
                      <c:pt idx="4536">
                        <c:v>907.62978515625002</c:v>
                      </c:pt>
                      <c:pt idx="4537">
                        <c:v>907.832275390625</c:v>
                      </c:pt>
                      <c:pt idx="4538">
                        <c:v>908.02817382812498</c:v>
                      </c:pt>
                      <c:pt idx="4539">
                        <c:v>908.22177734374998</c:v>
                      </c:pt>
                      <c:pt idx="4540">
                        <c:v>908.42822265625</c:v>
                      </c:pt>
                      <c:pt idx="4541">
                        <c:v>908.62944335937505</c:v>
                      </c:pt>
                      <c:pt idx="4542">
                        <c:v>908.828125</c:v>
                      </c:pt>
                      <c:pt idx="4543">
                        <c:v>909.02553710937502</c:v>
                      </c:pt>
                      <c:pt idx="4544">
                        <c:v>909.23305664062502</c:v>
                      </c:pt>
                      <c:pt idx="4545">
                        <c:v>909.43422851562502</c:v>
                      </c:pt>
                      <c:pt idx="4546">
                        <c:v>909.62407226562505</c:v>
                      </c:pt>
                      <c:pt idx="4547">
                        <c:v>909.81899414062502</c:v>
                      </c:pt>
                      <c:pt idx="4548">
                        <c:v>910.022705078125</c:v>
                      </c:pt>
                      <c:pt idx="4549">
                        <c:v>910.232666015625</c:v>
                      </c:pt>
                      <c:pt idx="4550">
                        <c:v>910.42607421875005</c:v>
                      </c:pt>
                      <c:pt idx="4551">
                        <c:v>910.615966796875</c:v>
                      </c:pt>
                      <c:pt idx="4552">
                        <c:v>910.81865234375005</c:v>
                      </c:pt>
                      <c:pt idx="4553">
                        <c:v>911.02236328125002</c:v>
                      </c:pt>
                      <c:pt idx="4554">
                        <c:v>911.22856445312505</c:v>
                      </c:pt>
                      <c:pt idx="4555">
                        <c:v>911.419677734375</c:v>
                      </c:pt>
                      <c:pt idx="4556">
                        <c:v>911.61962890625</c:v>
                      </c:pt>
                      <c:pt idx="4557">
                        <c:v>911.8271484375</c:v>
                      </c:pt>
                      <c:pt idx="4558">
                        <c:v>912.01826171874995</c:v>
                      </c:pt>
                      <c:pt idx="4559">
                        <c:v>912.21186523437495</c:v>
                      </c:pt>
                      <c:pt idx="4560">
                        <c:v>912.41303710937495</c:v>
                      </c:pt>
                      <c:pt idx="4561">
                        <c:v>912.61674804687505</c:v>
                      </c:pt>
                      <c:pt idx="4562">
                        <c:v>912.81020507812502</c:v>
                      </c:pt>
                      <c:pt idx="4563">
                        <c:v>913.01240234374995</c:v>
                      </c:pt>
                      <c:pt idx="4564">
                        <c:v>913.23017578124995</c:v>
                      </c:pt>
                      <c:pt idx="4565">
                        <c:v>913.42631835937505</c:v>
                      </c:pt>
                      <c:pt idx="4566">
                        <c:v>913.61616210937495</c:v>
                      </c:pt>
                      <c:pt idx="4567">
                        <c:v>913.82768554687505</c:v>
                      </c:pt>
                      <c:pt idx="4568">
                        <c:v>914.02006835937505</c:v>
                      </c:pt>
                      <c:pt idx="4569">
                        <c:v>914.21245117187505</c:v>
                      </c:pt>
                      <c:pt idx="4570">
                        <c:v>914.41718749999995</c:v>
                      </c:pt>
                      <c:pt idx="4571">
                        <c:v>914.62465820312502</c:v>
                      </c:pt>
                      <c:pt idx="4572">
                        <c:v>914.82734374999995</c:v>
                      </c:pt>
                      <c:pt idx="4573">
                        <c:v>915.02099609375</c:v>
                      </c:pt>
                      <c:pt idx="4574">
                        <c:v>915.23349609374998</c:v>
                      </c:pt>
                      <c:pt idx="4575">
                        <c:v>915.42587890624998</c:v>
                      </c:pt>
                      <c:pt idx="4576">
                        <c:v>915.61674804687505</c:v>
                      </c:pt>
                      <c:pt idx="4577">
                        <c:v>915.82670898437505</c:v>
                      </c:pt>
                      <c:pt idx="4578">
                        <c:v>916.032958984375</c:v>
                      </c:pt>
                      <c:pt idx="4579">
                        <c:v>916.24423828124998</c:v>
                      </c:pt>
                      <c:pt idx="4580">
                        <c:v>916.43437500000005</c:v>
                      </c:pt>
                      <c:pt idx="4581">
                        <c:v>916.61293945312502</c:v>
                      </c:pt>
                      <c:pt idx="4582">
                        <c:v>916.80756835937495</c:v>
                      </c:pt>
                      <c:pt idx="4583">
                        <c:v>917.00727539062495</c:v>
                      </c:pt>
                      <c:pt idx="4584">
                        <c:v>917.20244140625005</c:v>
                      </c:pt>
                      <c:pt idx="4585">
                        <c:v>917.411376953125</c:v>
                      </c:pt>
                      <c:pt idx="4586">
                        <c:v>917.62890625</c:v>
                      </c:pt>
                      <c:pt idx="4587">
                        <c:v>917.82255859375005</c:v>
                      </c:pt>
                      <c:pt idx="4588">
                        <c:v>918.02373046875005</c:v>
                      </c:pt>
                      <c:pt idx="4589">
                        <c:v>918.22744140625002</c:v>
                      </c:pt>
                      <c:pt idx="4590">
                        <c:v>918.41733398437498</c:v>
                      </c:pt>
                      <c:pt idx="4591">
                        <c:v>918.61479492187505</c:v>
                      </c:pt>
                      <c:pt idx="4592">
                        <c:v>918.82729492187502</c:v>
                      </c:pt>
                      <c:pt idx="4593">
                        <c:v>919.02719726562498</c:v>
                      </c:pt>
                      <c:pt idx="4594">
                        <c:v>919.21430664062495</c:v>
                      </c:pt>
                      <c:pt idx="4595">
                        <c:v>919.41923828125005</c:v>
                      </c:pt>
                      <c:pt idx="4596">
                        <c:v>919.62192382812498</c:v>
                      </c:pt>
                      <c:pt idx="4597">
                        <c:v>919.81562499999995</c:v>
                      </c:pt>
                      <c:pt idx="4598">
                        <c:v>920.01933593750005</c:v>
                      </c:pt>
                      <c:pt idx="4599">
                        <c:v>920.21674804687495</c:v>
                      </c:pt>
                      <c:pt idx="4600">
                        <c:v>920.410400390625</c:v>
                      </c:pt>
                      <c:pt idx="4601">
                        <c:v>920.611572265625</c:v>
                      </c:pt>
                      <c:pt idx="4602">
                        <c:v>920.81025390624995</c:v>
                      </c:pt>
                      <c:pt idx="4603">
                        <c:v>921.01518554687505</c:v>
                      </c:pt>
                      <c:pt idx="4604">
                        <c:v>921.21865234375002</c:v>
                      </c:pt>
                      <c:pt idx="4605">
                        <c:v>921.429931640625</c:v>
                      </c:pt>
                      <c:pt idx="4606">
                        <c:v>921.63510742187498</c:v>
                      </c:pt>
                      <c:pt idx="4607">
                        <c:v>921.81489257812495</c:v>
                      </c:pt>
                      <c:pt idx="4608">
                        <c:v>922.00981445312505</c:v>
                      </c:pt>
                      <c:pt idx="4609">
                        <c:v>922.2158203125</c:v>
                      </c:pt>
                      <c:pt idx="4610">
                        <c:v>922.4169921875</c:v>
                      </c:pt>
                      <c:pt idx="4611">
                        <c:v>922.61967773437505</c:v>
                      </c:pt>
                      <c:pt idx="4612">
                        <c:v>922.82465820312495</c:v>
                      </c:pt>
                      <c:pt idx="4613">
                        <c:v>923.027099609375</c:v>
                      </c:pt>
                      <c:pt idx="4614">
                        <c:v>923.219482421875</c:v>
                      </c:pt>
                      <c:pt idx="4615">
                        <c:v>923.41689453125002</c:v>
                      </c:pt>
                      <c:pt idx="4616">
                        <c:v>923.62060546875</c:v>
                      </c:pt>
                      <c:pt idx="4617">
                        <c:v>923.81928710937495</c:v>
                      </c:pt>
                      <c:pt idx="4618">
                        <c:v>924.01040039062502</c:v>
                      </c:pt>
                      <c:pt idx="4619">
                        <c:v>924.21533203125</c:v>
                      </c:pt>
                      <c:pt idx="4620">
                        <c:v>924.41401367187495</c:v>
                      </c:pt>
                      <c:pt idx="4621">
                        <c:v>924.60869140625005</c:v>
                      </c:pt>
                      <c:pt idx="4622">
                        <c:v>924.81997070312502</c:v>
                      </c:pt>
                      <c:pt idx="4623">
                        <c:v>925.01386718749995</c:v>
                      </c:pt>
                      <c:pt idx="4624">
                        <c:v>925.20747070312495</c:v>
                      </c:pt>
                      <c:pt idx="4625">
                        <c:v>925.41118164062505</c:v>
                      </c:pt>
                      <c:pt idx="4626">
                        <c:v>925.61240234374998</c:v>
                      </c:pt>
                      <c:pt idx="4627">
                        <c:v>925.81357421874998</c:v>
                      </c:pt>
                      <c:pt idx="4628">
                        <c:v>926.02099609375</c:v>
                      </c:pt>
                      <c:pt idx="4629">
                        <c:v>926.22343750000005</c:v>
                      </c:pt>
                      <c:pt idx="4630">
                        <c:v>926.40830078124998</c:v>
                      </c:pt>
                      <c:pt idx="4631">
                        <c:v>926.59316406250002</c:v>
                      </c:pt>
                      <c:pt idx="4632">
                        <c:v>926.79941406249998</c:v>
                      </c:pt>
                      <c:pt idx="4633">
                        <c:v>927.01318359375</c:v>
                      </c:pt>
                      <c:pt idx="4634">
                        <c:v>927.20556640625</c:v>
                      </c:pt>
                      <c:pt idx="4635">
                        <c:v>927.40673828125</c:v>
                      </c:pt>
                      <c:pt idx="4636">
                        <c:v>927.61166992187498</c:v>
                      </c:pt>
                      <c:pt idx="4637">
                        <c:v>927.80659179687495</c:v>
                      </c:pt>
                      <c:pt idx="4638">
                        <c:v>928.01157226562498</c:v>
                      </c:pt>
                      <c:pt idx="4639">
                        <c:v>928.20620117187502</c:v>
                      </c:pt>
                      <c:pt idx="4640">
                        <c:v>928.39960937499995</c:v>
                      </c:pt>
                      <c:pt idx="4641">
                        <c:v>928.60732421875002</c:v>
                      </c:pt>
                      <c:pt idx="4642">
                        <c:v>928.80473632812505</c:v>
                      </c:pt>
                      <c:pt idx="4643">
                        <c:v>929.0185546875</c:v>
                      </c:pt>
                      <c:pt idx="4644">
                        <c:v>929.2275390625</c:v>
                      </c:pt>
                      <c:pt idx="4645">
                        <c:v>929.40859375000002</c:v>
                      </c:pt>
                      <c:pt idx="4646">
                        <c:v>929.60981445312495</c:v>
                      </c:pt>
                      <c:pt idx="4647">
                        <c:v>929.81855468749995</c:v>
                      </c:pt>
                      <c:pt idx="4648">
                        <c:v>930.01093749999995</c:v>
                      </c:pt>
                      <c:pt idx="4649">
                        <c:v>930.20205078125002</c:v>
                      </c:pt>
                      <c:pt idx="4650">
                        <c:v>930.40947265625005</c:v>
                      </c:pt>
                      <c:pt idx="4651">
                        <c:v>930.61318359375002</c:v>
                      </c:pt>
                      <c:pt idx="4652">
                        <c:v>930.79780273437495</c:v>
                      </c:pt>
                      <c:pt idx="4653">
                        <c:v>931.00654296874995</c:v>
                      </c:pt>
                      <c:pt idx="4654">
                        <c:v>931.21928710937505</c:v>
                      </c:pt>
                      <c:pt idx="4655">
                        <c:v>931.40786132812502</c:v>
                      </c:pt>
                      <c:pt idx="4656">
                        <c:v>931.60527343750005</c:v>
                      </c:pt>
                      <c:pt idx="4657">
                        <c:v>931.80776367187502</c:v>
                      </c:pt>
                      <c:pt idx="4658">
                        <c:v>932.00141601562495</c:v>
                      </c:pt>
                      <c:pt idx="4659">
                        <c:v>932.20761718749998</c:v>
                      </c:pt>
                      <c:pt idx="4660">
                        <c:v>932.41762695312502</c:v>
                      </c:pt>
                      <c:pt idx="4661">
                        <c:v>932.61127929687495</c:v>
                      </c:pt>
                      <c:pt idx="4662">
                        <c:v>932.80742187500005</c:v>
                      </c:pt>
                      <c:pt idx="4663">
                        <c:v>933.00483398437495</c:v>
                      </c:pt>
                      <c:pt idx="4664">
                        <c:v>933.2060546875</c:v>
                      </c:pt>
                      <c:pt idx="4665">
                        <c:v>933.40595703124995</c:v>
                      </c:pt>
                      <c:pt idx="4666">
                        <c:v>933.59931640624995</c:v>
                      </c:pt>
                      <c:pt idx="4667">
                        <c:v>933.79550781249998</c:v>
                      </c:pt>
                      <c:pt idx="4668">
                        <c:v>933.99067382812495</c:v>
                      </c:pt>
                      <c:pt idx="4669">
                        <c:v>934.20444335937498</c:v>
                      </c:pt>
                      <c:pt idx="4670">
                        <c:v>934.41318359374998</c:v>
                      </c:pt>
                      <c:pt idx="4671">
                        <c:v>934.60678710937498</c:v>
                      </c:pt>
                      <c:pt idx="4672">
                        <c:v>934.81044921875002</c:v>
                      </c:pt>
                      <c:pt idx="4673">
                        <c:v>934.99658203125</c:v>
                      </c:pt>
                      <c:pt idx="4674">
                        <c:v>935.19277343750002</c:v>
                      </c:pt>
                      <c:pt idx="4675">
                        <c:v>935.421630859375</c:v>
                      </c:pt>
                      <c:pt idx="4676">
                        <c:v>935.62158203125</c:v>
                      </c:pt>
                      <c:pt idx="4677">
                        <c:v>935.80141601562502</c:v>
                      </c:pt>
                      <c:pt idx="4678">
                        <c:v>936.00361328124995</c:v>
                      </c:pt>
                      <c:pt idx="4679">
                        <c:v>936.21738281249998</c:v>
                      </c:pt>
                      <c:pt idx="4680">
                        <c:v>936.41630859375005</c:v>
                      </c:pt>
                      <c:pt idx="4681">
                        <c:v>936.607177734375</c:v>
                      </c:pt>
                      <c:pt idx="4682">
                        <c:v>936.80332031249998</c:v>
                      </c:pt>
                      <c:pt idx="4683">
                        <c:v>936.99594726562498</c:v>
                      </c:pt>
                      <c:pt idx="4684">
                        <c:v>937.19462890625005</c:v>
                      </c:pt>
                      <c:pt idx="4685">
                        <c:v>937.39707031249998</c:v>
                      </c:pt>
                      <c:pt idx="4686">
                        <c:v>937.59550781250005</c:v>
                      </c:pt>
                      <c:pt idx="4687">
                        <c:v>937.79775390625002</c:v>
                      </c:pt>
                      <c:pt idx="4688">
                        <c:v>938.00546874999998</c:v>
                      </c:pt>
                      <c:pt idx="4689">
                        <c:v>938.21064453124995</c:v>
                      </c:pt>
                      <c:pt idx="4690">
                        <c:v>938.41054687500002</c:v>
                      </c:pt>
                      <c:pt idx="4691">
                        <c:v>938.59135742187505</c:v>
                      </c:pt>
                      <c:pt idx="4692">
                        <c:v>938.77871093750002</c:v>
                      </c:pt>
                      <c:pt idx="4693">
                        <c:v>938.99653320312495</c:v>
                      </c:pt>
                      <c:pt idx="4694">
                        <c:v>939.21533203125</c:v>
                      </c:pt>
                      <c:pt idx="4695">
                        <c:v>939.408935546875</c:v>
                      </c:pt>
                      <c:pt idx="4696">
                        <c:v>939.60385742187498</c:v>
                      </c:pt>
                      <c:pt idx="4697">
                        <c:v>939.80756835937495</c:v>
                      </c:pt>
                      <c:pt idx="4698">
                        <c:v>939.99619140624998</c:v>
                      </c:pt>
                      <c:pt idx="4699">
                        <c:v>940.19462890625005</c:v>
                      </c:pt>
                      <c:pt idx="4700">
                        <c:v>940.39458007812505</c:v>
                      </c:pt>
                      <c:pt idx="4701">
                        <c:v>940.59223632812495</c:v>
                      </c:pt>
                      <c:pt idx="4702">
                        <c:v>940.80722656249998</c:v>
                      </c:pt>
                      <c:pt idx="4703">
                        <c:v>941.00966796875002</c:v>
                      </c:pt>
                      <c:pt idx="4704">
                        <c:v>941.20205078125002</c:v>
                      </c:pt>
                      <c:pt idx="4705">
                        <c:v>941.39418945312502</c:v>
                      </c:pt>
                      <c:pt idx="4706">
                        <c:v>941.59536132812502</c:v>
                      </c:pt>
                      <c:pt idx="4707">
                        <c:v>941.80791015625005</c:v>
                      </c:pt>
                      <c:pt idx="4708">
                        <c:v>941.99907226562505</c:v>
                      </c:pt>
                      <c:pt idx="4709">
                        <c:v>942.19672851562495</c:v>
                      </c:pt>
                      <c:pt idx="4710">
                        <c:v>942.40419921875002</c:v>
                      </c:pt>
                      <c:pt idx="4711">
                        <c:v>942.60659179687502</c:v>
                      </c:pt>
                      <c:pt idx="4712">
                        <c:v>942.80781249999995</c:v>
                      </c:pt>
                      <c:pt idx="4713">
                        <c:v>943.00654296874995</c:v>
                      </c:pt>
                      <c:pt idx="4714">
                        <c:v>943.201416015625</c:v>
                      </c:pt>
                      <c:pt idx="4715">
                        <c:v>943.39125976562502</c:v>
                      </c:pt>
                      <c:pt idx="4716">
                        <c:v>943.59243164062502</c:v>
                      </c:pt>
                      <c:pt idx="4717">
                        <c:v>943.796142578125</c:v>
                      </c:pt>
                      <c:pt idx="4718">
                        <c:v>944.003662109375</c:v>
                      </c:pt>
                      <c:pt idx="4719">
                        <c:v>944.20864257812502</c:v>
                      </c:pt>
                      <c:pt idx="4720">
                        <c:v>944.39472656249995</c:v>
                      </c:pt>
                      <c:pt idx="4721">
                        <c:v>944.58833007812495</c:v>
                      </c:pt>
                      <c:pt idx="4722">
                        <c:v>944.79204101562505</c:v>
                      </c:pt>
                      <c:pt idx="4723">
                        <c:v>944.99575195312502</c:v>
                      </c:pt>
                      <c:pt idx="4724">
                        <c:v>945.20449218750002</c:v>
                      </c:pt>
                      <c:pt idx="4725">
                        <c:v>945.3994140625</c:v>
                      </c:pt>
                      <c:pt idx="4726">
                        <c:v>945.59658203125002</c:v>
                      </c:pt>
                      <c:pt idx="4727">
                        <c:v>945.80405273437498</c:v>
                      </c:pt>
                      <c:pt idx="4728">
                        <c:v>946.01298828125005</c:v>
                      </c:pt>
                      <c:pt idx="4729">
                        <c:v>946.21416015625005</c:v>
                      </c:pt>
                      <c:pt idx="4730">
                        <c:v>946.39248046875002</c:v>
                      </c:pt>
                      <c:pt idx="4731">
                        <c:v>946.5859375</c:v>
                      </c:pt>
                      <c:pt idx="4732">
                        <c:v>946.79970703125002</c:v>
                      </c:pt>
                      <c:pt idx="4733">
                        <c:v>947.00361328124995</c:v>
                      </c:pt>
                      <c:pt idx="4734">
                        <c:v>947.20126953124998</c:v>
                      </c:pt>
                      <c:pt idx="4735">
                        <c:v>947.39492187500002</c:v>
                      </c:pt>
                      <c:pt idx="4736">
                        <c:v>947.59233398437505</c:v>
                      </c:pt>
                      <c:pt idx="4737">
                        <c:v>947.791015625</c:v>
                      </c:pt>
                      <c:pt idx="4738">
                        <c:v>947.99599609375002</c:v>
                      </c:pt>
                      <c:pt idx="4739">
                        <c:v>948.20976562500005</c:v>
                      </c:pt>
                      <c:pt idx="4740">
                        <c:v>948.40971679687505</c:v>
                      </c:pt>
                      <c:pt idx="4741">
                        <c:v>948.61088867187505</c:v>
                      </c:pt>
                      <c:pt idx="4742">
                        <c:v>948.8095703125</c:v>
                      </c:pt>
                      <c:pt idx="4743">
                        <c:v>948.99062500000002</c:v>
                      </c:pt>
                      <c:pt idx="4744">
                        <c:v>949.18422851562502</c:v>
                      </c:pt>
                      <c:pt idx="4745">
                        <c:v>949.3876953125</c:v>
                      </c:pt>
                      <c:pt idx="4746">
                        <c:v>949.59394531249995</c:v>
                      </c:pt>
                      <c:pt idx="4747">
                        <c:v>949.79916992187498</c:v>
                      </c:pt>
                      <c:pt idx="4748">
                        <c:v>949.99785156250005</c:v>
                      </c:pt>
                      <c:pt idx="4749">
                        <c:v>950.20156250000002</c:v>
                      </c:pt>
                      <c:pt idx="4750">
                        <c:v>950.4</c:v>
                      </c:pt>
                      <c:pt idx="4751">
                        <c:v>950.59589843749995</c:v>
                      </c:pt>
                      <c:pt idx="4752">
                        <c:v>950.807373046875</c:v>
                      </c:pt>
                      <c:pt idx="4753">
                        <c:v>951.00751953124995</c:v>
                      </c:pt>
                      <c:pt idx="4754">
                        <c:v>951.193603515625</c:v>
                      </c:pt>
                      <c:pt idx="4755">
                        <c:v>951.392333984375</c:v>
                      </c:pt>
                      <c:pt idx="4756">
                        <c:v>951.592041015625</c:v>
                      </c:pt>
                      <c:pt idx="4757">
                        <c:v>951.79296875</c:v>
                      </c:pt>
                      <c:pt idx="4758">
                        <c:v>951.99189453124995</c:v>
                      </c:pt>
                      <c:pt idx="4759">
                        <c:v>952.19711914062498</c:v>
                      </c:pt>
                      <c:pt idx="4760">
                        <c:v>952.4033203125</c:v>
                      </c:pt>
                      <c:pt idx="4761">
                        <c:v>952.59189453124998</c:v>
                      </c:pt>
                      <c:pt idx="4762">
                        <c:v>952.77924804687495</c:v>
                      </c:pt>
                      <c:pt idx="4763">
                        <c:v>952.9892578125</c:v>
                      </c:pt>
                      <c:pt idx="4764">
                        <c:v>953.19926757812505</c:v>
                      </c:pt>
                      <c:pt idx="4765">
                        <c:v>953.39291992187498</c:v>
                      </c:pt>
                      <c:pt idx="4766">
                        <c:v>953.59135742187505</c:v>
                      </c:pt>
                      <c:pt idx="4767">
                        <c:v>953.791259765625</c:v>
                      </c:pt>
                      <c:pt idx="4768">
                        <c:v>953.98515625000005</c:v>
                      </c:pt>
                      <c:pt idx="4769">
                        <c:v>954.19013671874995</c:v>
                      </c:pt>
                      <c:pt idx="4770">
                        <c:v>954.39130859374995</c:v>
                      </c:pt>
                      <c:pt idx="4771">
                        <c:v>954.58872070312498</c:v>
                      </c:pt>
                      <c:pt idx="4772">
                        <c:v>954.79619140625005</c:v>
                      </c:pt>
                      <c:pt idx="4773">
                        <c:v>954.98862304687498</c:v>
                      </c:pt>
                      <c:pt idx="4774">
                        <c:v>955.18857421874998</c:v>
                      </c:pt>
                      <c:pt idx="4775">
                        <c:v>955.38847656250005</c:v>
                      </c:pt>
                      <c:pt idx="4776">
                        <c:v>955.58461914062502</c:v>
                      </c:pt>
                      <c:pt idx="4777">
                        <c:v>955.79082031250005</c:v>
                      </c:pt>
                      <c:pt idx="4778">
                        <c:v>956.00058593749998</c:v>
                      </c:pt>
                      <c:pt idx="4779">
                        <c:v>956.20302734375002</c:v>
                      </c:pt>
                      <c:pt idx="4780">
                        <c:v>956.38808593750002</c:v>
                      </c:pt>
                      <c:pt idx="4781">
                        <c:v>956.58803710937502</c:v>
                      </c:pt>
                      <c:pt idx="4782">
                        <c:v>956.80180664062505</c:v>
                      </c:pt>
                      <c:pt idx="4783">
                        <c:v>956.99667968749998</c:v>
                      </c:pt>
                      <c:pt idx="4784">
                        <c:v>957.18911132812502</c:v>
                      </c:pt>
                      <c:pt idx="4785">
                        <c:v>957.392822265625</c:v>
                      </c:pt>
                      <c:pt idx="4786">
                        <c:v>957.58388671875002</c:v>
                      </c:pt>
                      <c:pt idx="4787">
                        <c:v>957.77880859375</c:v>
                      </c:pt>
                      <c:pt idx="4788">
                        <c:v>957.98378906250002</c:v>
                      </c:pt>
                      <c:pt idx="4789">
                        <c:v>958.18496093750002</c:v>
                      </c:pt>
                      <c:pt idx="4790">
                        <c:v>958.381103515625</c:v>
                      </c:pt>
                      <c:pt idx="4791">
                        <c:v>958.58354492187505</c:v>
                      </c:pt>
                      <c:pt idx="4792">
                        <c:v>958.78476562499998</c:v>
                      </c:pt>
                      <c:pt idx="4793">
                        <c:v>958.98349609374998</c:v>
                      </c:pt>
                      <c:pt idx="4794">
                        <c:v>959.18447265625002</c:v>
                      </c:pt>
                      <c:pt idx="4795">
                        <c:v>959.38564453125002</c:v>
                      </c:pt>
                      <c:pt idx="4796">
                        <c:v>959.59331054687505</c:v>
                      </c:pt>
                      <c:pt idx="4797">
                        <c:v>959.78691406250005</c:v>
                      </c:pt>
                      <c:pt idx="4798">
                        <c:v>959.994384765625</c:v>
                      </c:pt>
                      <c:pt idx="4799">
                        <c:v>960.202880859375</c:v>
                      </c:pt>
                      <c:pt idx="4800">
                        <c:v>960.39155273437495</c:v>
                      </c:pt>
                      <c:pt idx="4801">
                        <c:v>960.59423828125</c:v>
                      </c:pt>
                      <c:pt idx="4802">
                        <c:v>960.78911132812505</c:v>
                      </c:pt>
                      <c:pt idx="4803">
                        <c:v>960.986572265625</c:v>
                      </c:pt>
                      <c:pt idx="4804">
                        <c:v>961.18901367187505</c:v>
                      </c:pt>
                      <c:pt idx="4805">
                        <c:v>961.37509765624998</c:v>
                      </c:pt>
                      <c:pt idx="4806">
                        <c:v>961.581298828125</c:v>
                      </c:pt>
                      <c:pt idx="4807">
                        <c:v>961.79506835937502</c:v>
                      </c:pt>
                      <c:pt idx="4808">
                        <c:v>961.98720703125002</c:v>
                      </c:pt>
                      <c:pt idx="4809">
                        <c:v>962.17958984375002</c:v>
                      </c:pt>
                      <c:pt idx="4810">
                        <c:v>962.38583984374998</c:v>
                      </c:pt>
                      <c:pt idx="4811">
                        <c:v>962.59077148437495</c:v>
                      </c:pt>
                      <c:pt idx="4812">
                        <c:v>962.78466796875</c:v>
                      </c:pt>
                      <c:pt idx="4813">
                        <c:v>962.984619140625</c:v>
                      </c:pt>
                      <c:pt idx="4814">
                        <c:v>963.18300781250002</c:v>
                      </c:pt>
                      <c:pt idx="4815">
                        <c:v>963.38041992187505</c:v>
                      </c:pt>
                      <c:pt idx="4816">
                        <c:v>963.58442382812495</c:v>
                      </c:pt>
                      <c:pt idx="4817">
                        <c:v>963.77812500000005</c:v>
                      </c:pt>
                      <c:pt idx="4818">
                        <c:v>963.97050781250005</c:v>
                      </c:pt>
                      <c:pt idx="4819">
                        <c:v>964.18173828124998</c:v>
                      </c:pt>
                      <c:pt idx="4820">
                        <c:v>964.39145507812498</c:v>
                      </c:pt>
                      <c:pt idx="4821">
                        <c:v>964.581298828125</c:v>
                      </c:pt>
                      <c:pt idx="4822">
                        <c:v>964.772705078125</c:v>
                      </c:pt>
                      <c:pt idx="4823">
                        <c:v>964.97895507812495</c:v>
                      </c:pt>
                      <c:pt idx="4824">
                        <c:v>965.198974609375</c:v>
                      </c:pt>
                      <c:pt idx="4825">
                        <c:v>965.39760742187502</c:v>
                      </c:pt>
                      <c:pt idx="4826">
                        <c:v>965.58242187500002</c:v>
                      </c:pt>
                      <c:pt idx="4827">
                        <c:v>965.78085937499998</c:v>
                      </c:pt>
                      <c:pt idx="4828">
                        <c:v>965.97958984374998</c:v>
                      </c:pt>
                      <c:pt idx="4829">
                        <c:v>966.1845703125</c:v>
                      </c:pt>
                      <c:pt idx="4830">
                        <c:v>966.38925781249998</c:v>
                      </c:pt>
                      <c:pt idx="4831">
                        <c:v>966.58818359375005</c:v>
                      </c:pt>
                      <c:pt idx="4832">
                        <c:v>966.78964843749998</c:v>
                      </c:pt>
                      <c:pt idx="4833">
                        <c:v>966.98955078125005</c:v>
                      </c:pt>
                      <c:pt idx="4834">
                        <c:v>967.18168945312505</c:v>
                      </c:pt>
                      <c:pt idx="4835">
                        <c:v>967.37788085937495</c:v>
                      </c:pt>
                      <c:pt idx="4836">
                        <c:v>967.57553710937498</c:v>
                      </c:pt>
                      <c:pt idx="4837">
                        <c:v>967.78173828125</c:v>
                      </c:pt>
                      <c:pt idx="4838">
                        <c:v>967.99799804687495</c:v>
                      </c:pt>
                      <c:pt idx="4839">
                        <c:v>968.19291992187505</c:v>
                      </c:pt>
                      <c:pt idx="4840">
                        <c:v>968.38129882812495</c:v>
                      </c:pt>
                      <c:pt idx="4841">
                        <c:v>968.57973632812502</c:v>
                      </c:pt>
                      <c:pt idx="4842">
                        <c:v>968.776123046875</c:v>
                      </c:pt>
                      <c:pt idx="4843">
                        <c:v>968.98383789062495</c:v>
                      </c:pt>
                      <c:pt idx="4844">
                        <c:v>969.18378906249995</c:v>
                      </c:pt>
                      <c:pt idx="4845">
                        <c:v>969.38374023437495</c:v>
                      </c:pt>
                      <c:pt idx="4846">
                        <c:v>969.58994140624998</c:v>
                      </c:pt>
                      <c:pt idx="4847">
                        <c:v>969.781005859375</c:v>
                      </c:pt>
                      <c:pt idx="4848">
                        <c:v>969.979736328125</c:v>
                      </c:pt>
                      <c:pt idx="4849">
                        <c:v>970.18095703125005</c:v>
                      </c:pt>
                      <c:pt idx="4850">
                        <c:v>970.38461914062498</c:v>
                      </c:pt>
                      <c:pt idx="4851">
                        <c:v>970.57954101562495</c:v>
                      </c:pt>
                      <c:pt idx="4852">
                        <c:v>970.77949218749995</c:v>
                      </c:pt>
                      <c:pt idx="4853">
                        <c:v>970.98417968750005</c:v>
                      </c:pt>
                      <c:pt idx="4854">
                        <c:v>971.18032226562502</c:v>
                      </c:pt>
                      <c:pt idx="4855">
                        <c:v>971.38657226562498</c:v>
                      </c:pt>
                      <c:pt idx="4856">
                        <c:v>971.59028320312495</c:v>
                      </c:pt>
                      <c:pt idx="4857">
                        <c:v>971.78164062500002</c:v>
                      </c:pt>
                      <c:pt idx="4858">
                        <c:v>971.97651367187495</c:v>
                      </c:pt>
                      <c:pt idx="4859">
                        <c:v>972.17495117187502</c:v>
                      </c:pt>
                      <c:pt idx="4860">
                        <c:v>972.36713867187495</c:v>
                      </c:pt>
                      <c:pt idx="4861">
                        <c:v>972.57236328124998</c:v>
                      </c:pt>
                      <c:pt idx="4862">
                        <c:v>972.7861328125</c:v>
                      </c:pt>
                      <c:pt idx="4863">
                        <c:v>972.99990234375002</c:v>
                      </c:pt>
                      <c:pt idx="4864">
                        <c:v>973.1875</c:v>
                      </c:pt>
                      <c:pt idx="4865">
                        <c:v>973.37480468750005</c:v>
                      </c:pt>
                      <c:pt idx="4866">
                        <c:v>973.58354492187505</c:v>
                      </c:pt>
                      <c:pt idx="4867">
                        <c:v>973.781982421875</c:v>
                      </c:pt>
                      <c:pt idx="4868">
                        <c:v>973.98061523437502</c:v>
                      </c:pt>
                      <c:pt idx="4869">
                        <c:v>974.17705078125005</c:v>
                      </c:pt>
                      <c:pt idx="4870">
                        <c:v>974.37954101562502</c:v>
                      </c:pt>
                      <c:pt idx="4871">
                        <c:v>974.58574218750005</c:v>
                      </c:pt>
                      <c:pt idx="4872">
                        <c:v>974.78315429687495</c:v>
                      </c:pt>
                      <c:pt idx="4873">
                        <c:v>974.97675781249995</c:v>
                      </c:pt>
                      <c:pt idx="4874">
                        <c:v>975.17543945312502</c:v>
                      </c:pt>
                      <c:pt idx="4875">
                        <c:v>975.38417968750002</c:v>
                      </c:pt>
                      <c:pt idx="4876">
                        <c:v>975.58535156250002</c:v>
                      </c:pt>
                      <c:pt idx="4877">
                        <c:v>975.78530273437502</c:v>
                      </c:pt>
                      <c:pt idx="4878">
                        <c:v>975.98398437499998</c:v>
                      </c:pt>
                      <c:pt idx="4879">
                        <c:v>976.181396484375</c:v>
                      </c:pt>
                      <c:pt idx="4880">
                        <c:v>976.37602539062505</c:v>
                      </c:pt>
                      <c:pt idx="4881">
                        <c:v>976.56337890625002</c:v>
                      </c:pt>
                      <c:pt idx="4882">
                        <c:v>976.77109374999998</c:v>
                      </c:pt>
                      <c:pt idx="4883">
                        <c:v>976.983642578125</c:v>
                      </c:pt>
                      <c:pt idx="4884">
                        <c:v>977.18359375</c:v>
                      </c:pt>
                      <c:pt idx="4885">
                        <c:v>977.37446289062495</c:v>
                      </c:pt>
                      <c:pt idx="4886">
                        <c:v>977.58066406249998</c:v>
                      </c:pt>
                      <c:pt idx="4887">
                        <c:v>977.78212890625002</c:v>
                      </c:pt>
                      <c:pt idx="4888">
                        <c:v>977.97329101562502</c:v>
                      </c:pt>
                      <c:pt idx="4889">
                        <c:v>978.17822265625</c:v>
                      </c:pt>
                      <c:pt idx="4890">
                        <c:v>978.37812499999995</c:v>
                      </c:pt>
                      <c:pt idx="4891">
                        <c:v>978.56523437500005</c:v>
                      </c:pt>
                      <c:pt idx="4892">
                        <c:v>978.76494140625005</c:v>
                      </c:pt>
                      <c:pt idx="4893">
                        <c:v>978.97749023437495</c:v>
                      </c:pt>
                      <c:pt idx="4894">
                        <c:v>979.17514648437498</c:v>
                      </c:pt>
                      <c:pt idx="4895">
                        <c:v>979.37651367187505</c:v>
                      </c:pt>
                      <c:pt idx="4896">
                        <c:v>979.58271484374995</c:v>
                      </c:pt>
                      <c:pt idx="4897">
                        <c:v>979.77387695312495</c:v>
                      </c:pt>
                      <c:pt idx="4898">
                        <c:v>979.96625976562495</c:v>
                      </c:pt>
                      <c:pt idx="4899">
                        <c:v>980.17373046875002</c:v>
                      </c:pt>
                      <c:pt idx="4900">
                        <c:v>980.37871093750005</c:v>
                      </c:pt>
                      <c:pt idx="4901">
                        <c:v>980.57490234374995</c:v>
                      </c:pt>
                      <c:pt idx="4902">
                        <c:v>980.76479492187502</c:v>
                      </c:pt>
                      <c:pt idx="4903">
                        <c:v>980.9697265625</c:v>
                      </c:pt>
                      <c:pt idx="4904">
                        <c:v>981.17973632812505</c:v>
                      </c:pt>
                      <c:pt idx="4905">
                        <c:v>981.37211914062505</c:v>
                      </c:pt>
                      <c:pt idx="4906">
                        <c:v>981.56450195312505</c:v>
                      </c:pt>
                      <c:pt idx="4907">
                        <c:v>981.77451171874998</c:v>
                      </c:pt>
                      <c:pt idx="4908">
                        <c:v>981.98325195312498</c:v>
                      </c:pt>
                      <c:pt idx="4909">
                        <c:v>982.17436523437505</c:v>
                      </c:pt>
                      <c:pt idx="4910">
                        <c:v>982.374267578125</c:v>
                      </c:pt>
                      <c:pt idx="4911">
                        <c:v>982.57021484375002</c:v>
                      </c:pt>
                      <c:pt idx="4912">
                        <c:v>982.77011718749998</c:v>
                      </c:pt>
                      <c:pt idx="4913">
                        <c:v>982.97529296874995</c:v>
                      </c:pt>
                      <c:pt idx="4914">
                        <c:v>983.17402343749995</c:v>
                      </c:pt>
                      <c:pt idx="4915">
                        <c:v>983.37143554687498</c:v>
                      </c:pt>
                      <c:pt idx="4916">
                        <c:v>983.56630859375002</c:v>
                      </c:pt>
                      <c:pt idx="4917">
                        <c:v>983.77504882812502</c:v>
                      </c:pt>
                      <c:pt idx="4918">
                        <c:v>983.969970703125</c:v>
                      </c:pt>
                      <c:pt idx="4919">
                        <c:v>984.17216796875005</c:v>
                      </c:pt>
                      <c:pt idx="4920">
                        <c:v>984.38315429687498</c:v>
                      </c:pt>
                      <c:pt idx="4921">
                        <c:v>984.57705078125002</c:v>
                      </c:pt>
                      <c:pt idx="4922">
                        <c:v>984.76840820312498</c:v>
                      </c:pt>
                      <c:pt idx="4923">
                        <c:v>984.96958007812498</c:v>
                      </c:pt>
                      <c:pt idx="4924">
                        <c:v>985.17207031249995</c:v>
                      </c:pt>
                      <c:pt idx="4925">
                        <c:v>985.36826171874998</c:v>
                      </c:pt>
                      <c:pt idx="4926">
                        <c:v>985.56186523437498</c:v>
                      </c:pt>
                      <c:pt idx="4927">
                        <c:v>985.75673828125002</c:v>
                      </c:pt>
                      <c:pt idx="4928">
                        <c:v>985.96049804687505</c:v>
                      </c:pt>
                      <c:pt idx="4929">
                        <c:v>986.16547851562495</c:v>
                      </c:pt>
                      <c:pt idx="4930">
                        <c:v>986.36284179687505</c:v>
                      </c:pt>
                      <c:pt idx="4931">
                        <c:v>986.56401367187505</c:v>
                      </c:pt>
                      <c:pt idx="4932">
                        <c:v>986.76777343749995</c:v>
                      </c:pt>
                      <c:pt idx="4933">
                        <c:v>986.96645507812502</c:v>
                      </c:pt>
                      <c:pt idx="4934">
                        <c:v>987.16635742187498</c:v>
                      </c:pt>
                      <c:pt idx="4935">
                        <c:v>987.36127929687495</c:v>
                      </c:pt>
                      <c:pt idx="4936">
                        <c:v>987.56752929687502</c:v>
                      </c:pt>
                      <c:pt idx="4937">
                        <c:v>987.78232421874998</c:v>
                      </c:pt>
                      <c:pt idx="4938">
                        <c:v>987.973388671875</c:v>
                      </c:pt>
                      <c:pt idx="4939">
                        <c:v>988.16977539062498</c:v>
                      </c:pt>
                      <c:pt idx="4940">
                        <c:v>988.383544921875</c:v>
                      </c:pt>
                      <c:pt idx="4941">
                        <c:v>988.57841796875005</c:v>
                      </c:pt>
                      <c:pt idx="4942">
                        <c:v>988.76708984375</c:v>
                      </c:pt>
                      <c:pt idx="4943">
                        <c:v>988.96450195312502</c:v>
                      </c:pt>
                      <c:pt idx="4944">
                        <c:v>989.16440429687498</c:v>
                      </c:pt>
                      <c:pt idx="4945">
                        <c:v>989.36689453124995</c:v>
                      </c:pt>
                      <c:pt idx="4946">
                        <c:v>989.5693359375</c:v>
                      </c:pt>
                      <c:pt idx="4947">
                        <c:v>989.76547851562498</c:v>
                      </c:pt>
                      <c:pt idx="4948">
                        <c:v>989.96542968749998</c:v>
                      </c:pt>
                      <c:pt idx="4949">
                        <c:v>990.16157226562495</c:v>
                      </c:pt>
                      <c:pt idx="4950">
                        <c:v>990.36020507812498</c:v>
                      </c:pt>
                      <c:pt idx="4951">
                        <c:v>990.56894531249998</c:v>
                      </c:pt>
                      <c:pt idx="4952">
                        <c:v>990.77622070312498</c:v>
                      </c:pt>
                      <c:pt idx="4953">
                        <c:v>990.97490234375005</c:v>
                      </c:pt>
                      <c:pt idx="4954">
                        <c:v>991.16879882812498</c:v>
                      </c:pt>
                      <c:pt idx="4955">
                        <c:v>991.36367187500002</c:v>
                      </c:pt>
                      <c:pt idx="4956">
                        <c:v>991.56210937499998</c:v>
                      </c:pt>
                      <c:pt idx="4957">
                        <c:v>991.76835937500005</c:v>
                      </c:pt>
                      <c:pt idx="4958">
                        <c:v>991.968505859375</c:v>
                      </c:pt>
                      <c:pt idx="4959">
                        <c:v>992.16972656250005</c:v>
                      </c:pt>
                      <c:pt idx="4960">
                        <c:v>992.37089843750005</c:v>
                      </c:pt>
                      <c:pt idx="4961">
                        <c:v>992.56953124999995</c:v>
                      </c:pt>
                      <c:pt idx="4962">
                        <c:v>992.77177734375005</c:v>
                      </c:pt>
                      <c:pt idx="4963">
                        <c:v>992.96542968749998</c:v>
                      </c:pt>
                      <c:pt idx="4964">
                        <c:v>993.15781249999998</c:v>
                      </c:pt>
                      <c:pt idx="4965">
                        <c:v>993.37534179687498</c:v>
                      </c:pt>
                      <c:pt idx="4966">
                        <c:v>993.57924804687502</c:v>
                      </c:pt>
                      <c:pt idx="4967">
                        <c:v>993.77290039062495</c:v>
                      </c:pt>
                      <c:pt idx="4968">
                        <c:v>993.96782226562505</c:v>
                      </c:pt>
                      <c:pt idx="4969">
                        <c:v>994.15771484375</c:v>
                      </c:pt>
                      <c:pt idx="4970">
                        <c:v>994.37148437500002</c:v>
                      </c:pt>
                      <c:pt idx="4971">
                        <c:v>994.57246093749995</c:v>
                      </c:pt>
                      <c:pt idx="4972">
                        <c:v>994.76235351562502</c:v>
                      </c:pt>
                      <c:pt idx="4973">
                        <c:v>994.96249999999998</c:v>
                      </c:pt>
                      <c:pt idx="4974">
                        <c:v>995.16469726562502</c:v>
                      </c:pt>
                      <c:pt idx="4975">
                        <c:v>995.36337890624998</c:v>
                      </c:pt>
                      <c:pt idx="4976">
                        <c:v>995.57988281250005</c:v>
                      </c:pt>
                      <c:pt idx="4977">
                        <c:v>995.77602539062502</c:v>
                      </c:pt>
                      <c:pt idx="4978">
                        <c:v>995.95834960937498</c:v>
                      </c:pt>
                      <c:pt idx="4979">
                        <c:v>996.16328124999995</c:v>
                      </c:pt>
                      <c:pt idx="4980">
                        <c:v>996.35820312500005</c:v>
                      </c:pt>
                      <c:pt idx="4981">
                        <c:v>996.56069335937502</c:v>
                      </c:pt>
                      <c:pt idx="4982">
                        <c:v>996.77065429687502</c:v>
                      </c:pt>
                      <c:pt idx="4983">
                        <c:v>996.96425781250002</c:v>
                      </c:pt>
                      <c:pt idx="4984">
                        <c:v>997.14912109374995</c:v>
                      </c:pt>
                      <c:pt idx="4985">
                        <c:v>997.350341796875</c:v>
                      </c:pt>
                      <c:pt idx="4986">
                        <c:v>997.55908203125</c:v>
                      </c:pt>
                      <c:pt idx="4987">
                        <c:v>997.75522460937498</c:v>
                      </c:pt>
                      <c:pt idx="4988">
                        <c:v>997.95390625000005</c:v>
                      </c:pt>
                      <c:pt idx="4989">
                        <c:v>998.15888671874995</c:v>
                      </c:pt>
                      <c:pt idx="4990">
                        <c:v>998.35502929687505</c:v>
                      </c:pt>
                      <c:pt idx="4991">
                        <c:v>998.5537109375</c:v>
                      </c:pt>
                      <c:pt idx="4992">
                        <c:v>998.75742187499998</c:v>
                      </c:pt>
                      <c:pt idx="4993">
                        <c:v>998.96738281249998</c:v>
                      </c:pt>
                      <c:pt idx="4994">
                        <c:v>999.17084960937495</c:v>
                      </c:pt>
                      <c:pt idx="4995">
                        <c:v>999.36577148437505</c:v>
                      </c:pt>
                      <c:pt idx="4996">
                        <c:v>999.57221679687495</c:v>
                      </c:pt>
                      <c:pt idx="4997">
                        <c:v>999.76997070312495</c:v>
                      </c:pt>
                      <c:pt idx="4998">
                        <c:v>999.99956054687505</c:v>
                      </c:pt>
                    </c:numCache>
                  </c:numRef>
                </c:xVal>
                <c:y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data_Loop!$DT$19:$DT$5017</c15:sqref>
                        </c15:formulaRef>
                      </c:ext>
                    </c:extLst>
                    <c:numCache>
                      <c:formatCode>0.00E+00</c:formatCode>
                      <c:ptCount val="4999"/>
                      <c:pt idx="0">
                        <c:v>7.9814012061532696E-7</c:v>
                      </c:pt>
                      <c:pt idx="1">
                        <c:v>-3.8046576369517299E-6</c:v>
                      </c:pt>
                      <c:pt idx="2">
                        <c:v>-8.2199524291787292E-6</c:v>
                      </c:pt>
                      <c:pt idx="3">
                        <c:v>-1.27879686696445E-5</c:v>
                      </c:pt>
                      <c:pt idx="4">
                        <c:v>-1.8130273643726599E-5</c:v>
                      </c:pt>
                      <c:pt idx="5">
                        <c:v>-2.26101363088624E-5</c:v>
                      </c:pt>
                      <c:pt idx="6">
                        <c:v>-2.65546074325896E-5</c:v>
                      </c:pt>
                      <c:pt idx="7">
                        <c:v>-3.1571910706135097E-5</c:v>
                      </c:pt>
                      <c:pt idx="8">
                        <c:v>-3.6795231202487801E-5</c:v>
                      </c:pt>
                      <c:pt idx="9">
                        <c:v>-4.20081617473146E-5</c:v>
                      </c:pt>
                      <c:pt idx="10">
                        <c:v>-4.6131650653705003E-5</c:v>
                      </c:pt>
                      <c:pt idx="11">
                        <c:v>-5.0325080853516397E-5</c:v>
                      </c:pt>
                      <c:pt idx="12">
                        <c:v>-5.6072051083146903E-5</c:v>
                      </c:pt>
                      <c:pt idx="13">
                        <c:v>-6.0308030625999003E-5</c:v>
                      </c:pt>
                      <c:pt idx="14">
                        <c:v>-6.4534220109044099E-5</c:v>
                      </c:pt>
                      <c:pt idx="15">
                        <c:v>-6.9931707198993598E-5</c:v>
                      </c:pt>
                      <c:pt idx="16">
                        <c:v>-7.6024333447563495E-5</c:v>
                      </c:pt>
                      <c:pt idx="17">
                        <c:v>-8.0676064027107697E-5</c:v>
                      </c:pt>
                      <c:pt idx="18">
                        <c:v>-8.4072370007036204E-5</c:v>
                      </c:pt>
                      <c:pt idx="19">
                        <c:v>-8.9624881643468295E-5</c:v>
                      </c:pt>
                      <c:pt idx="20">
                        <c:v>-9.3601684002791595E-5</c:v>
                      </c:pt>
                      <c:pt idx="21">
                        <c:v>-9.8006976640991803E-5</c:v>
                      </c:pt>
                      <c:pt idx="22" formatCode="General">
                        <c:v>-1.03284740577651E-4</c:v>
                      </c:pt>
                      <c:pt idx="23" formatCode="General">
                        <c:v>-1.08783526544611E-4</c:v>
                      </c:pt>
                      <c:pt idx="24" formatCode="General">
                        <c:v>-1.1269801944940201E-4</c:v>
                      </c:pt>
                      <c:pt idx="25" formatCode="General">
                        <c:v>-1.19632381070272E-4</c:v>
                      </c:pt>
                      <c:pt idx="26" formatCode="General">
                        <c:v>-1.21577410487764E-4</c:v>
                      </c:pt>
                      <c:pt idx="27" formatCode="General">
                        <c:v>-1.2770968118936199E-4</c:v>
                      </c:pt>
                      <c:pt idx="28" formatCode="General">
                        <c:v>-1.3196220201142301E-4</c:v>
                      </c:pt>
                      <c:pt idx="29" formatCode="General">
                        <c:v>-1.3823594997048301E-4</c:v>
                      </c:pt>
                      <c:pt idx="30" formatCode="General">
                        <c:v>-1.41183826751138E-4</c:v>
                      </c:pt>
                      <c:pt idx="31" formatCode="General">
                        <c:v>-1.4702369879521701E-4</c:v>
                      </c:pt>
                      <c:pt idx="32" formatCode="General">
                        <c:v>-1.50101082614926E-4</c:v>
                      </c:pt>
                      <c:pt idx="33" formatCode="General">
                        <c:v>-1.555360053941E-4</c:v>
                      </c:pt>
                      <c:pt idx="34" formatCode="General">
                        <c:v>-1.60933050304274E-4</c:v>
                      </c:pt>
                      <c:pt idx="35" formatCode="General">
                        <c:v>-1.65798464620568E-4</c:v>
                      </c:pt>
                      <c:pt idx="36" formatCode="General">
                        <c:v>-1.71068238377951E-4</c:v>
                      </c:pt>
                      <c:pt idx="37" formatCode="General">
                        <c:v>-1.74545481472654E-4</c:v>
                      </c:pt>
                      <c:pt idx="38" formatCode="General">
                        <c:v>-1.7991097775525399E-4</c:v>
                      </c:pt>
                      <c:pt idx="39" formatCode="General">
                        <c:v>-1.8471066074847E-4</c:v>
                      </c:pt>
                      <c:pt idx="40" formatCode="General">
                        <c:v>-1.89535912266631E-4</c:v>
                      </c:pt>
                      <c:pt idx="41" formatCode="General">
                        <c:v>-1.9334076790252199E-4</c:v>
                      </c:pt>
                      <c:pt idx="42" formatCode="General">
                        <c:v>-1.99002755325933E-4</c:v>
                      </c:pt>
                      <c:pt idx="43" formatCode="General">
                        <c:v>-2.0290586154366599E-4</c:v>
                      </c:pt>
                      <c:pt idx="44" formatCode="General">
                        <c:v>-2.0826164699191101E-4</c:v>
                      </c:pt>
                      <c:pt idx="45" formatCode="General">
                        <c:v>-2.13502586113563E-4</c:v>
                      </c:pt>
                      <c:pt idx="46" formatCode="General">
                        <c:v>-2.1830972908504001E-4</c:v>
                      </c:pt>
                      <c:pt idx="47" formatCode="General">
                        <c:v>-2.23945920714368E-4</c:v>
                      </c:pt>
                      <c:pt idx="48" formatCode="General">
                        <c:v>-2.2517057604462599E-4</c:v>
                      </c:pt>
                      <c:pt idx="49" formatCode="General">
                        <c:v>-2.3449432792653301E-4</c:v>
                      </c:pt>
                      <c:pt idx="50" formatCode="General">
                        <c:v>-2.3654318641848601E-4</c:v>
                      </c:pt>
                      <c:pt idx="51" formatCode="General">
                        <c:v>-2.40995974811454E-4</c:v>
                      </c:pt>
                      <c:pt idx="52" formatCode="General">
                        <c:v>-2.4615637859403203E-4</c:v>
                      </c:pt>
                      <c:pt idx="53" formatCode="General">
                        <c:v>-2.5152043825821398E-4</c:v>
                      </c:pt>
                      <c:pt idx="54" formatCode="General">
                        <c:v>-2.5355478834114298E-4</c:v>
                      </c:pt>
                      <c:pt idx="55" formatCode="General">
                        <c:v>-2.5991607667774999E-4</c:v>
                      </c:pt>
                      <c:pt idx="56" formatCode="General">
                        <c:v>-2.6634285010742801E-4</c:v>
                      </c:pt>
                      <c:pt idx="57" formatCode="General">
                        <c:v>-2.7071959066765199E-4</c:v>
                      </c:pt>
                      <c:pt idx="58" formatCode="General">
                        <c:v>-2.7667323803323902E-4</c:v>
                      </c:pt>
                      <c:pt idx="59" formatCode="General">
                        <c:v>-2.7947576209616298E-4</c:v>
                      </c:pt>
                      <c:pt idx="60" formatCode="General">
                        <c:v>-2.86926092406623E-4</c:v>
                      </c:pt>
                      <c:pt idx="61" formatCode="General">
                        <c:v>-2.8762846719586501E-4</c:v>
                      </c:pt>
                      <c:pt idx="62" formatCode="General">
                        <c:v>-2.97265807380385E-4</c:v>
                      </c:pt>
                      <c:pt idx="63" formatCode="General">
                        <c:v>-2.9959305593218799E-4</c:v>
                      </c:pt>
                      <c:pt idx="64" formatCode="General">
                        <c:v>-3.0458009182304102E-4</c:v>
                      </c:pt>
                      <c:pt idx="65" formatCode="General">
                        <c:v>-3.0821022738144598E-4</c:v>
                      </c:pt>
                      <c:pt idx="66" formatCode="General">
                        <c:v>-3.1741413000221198E-4</c:v>
                      </c:pt>
                      <c:pt idx="67" formatCode="General">
                        <c:v>-3.1849777433972401E-4</c:v>
                      </c:pt>
                      <c:pt idx="68" formatCode="General">
                        <c:v>-3.2051182293972602E-4</c:v>
                      </c:pt>
                      <c:pt idx="69" formatCode="General">
                        <c:v>-3.2906442356057502E-4</c:v>
                      </c:pt>
                      <c:pt idx="70" formatCode="General">
                        <c:v>-3.3548582780250298E-4</c:v>
                      </c:pt>
                      <c:pt idx="71" formatCode="General">
                        <c:v>-3.3903706161674598E-4</c:v>
                      </c:pt>
                      <c:pt idx="72" formatCode="General">
                        <c:v>-3.39090196253131E-4</c:v>
                      </c:pt>
                      <c:pt idx="73" formatCode="General">
                        <c:v>-3.4720984875703602E-4</c:v>
                      </c:pt>
                      <c:pt idx="74" formatCode="General">
                        <c:v>-3.5190837168898998E-4</c:v>
                      </c:pt>
                      <c:pt idx="75" formatCode="General">
                        <c:v>-3.54978363372352E-4</c:v>
                      </c:pt>
                      <c:pt idx="76" formatCode="General">
                        <c:v>-3.6158228311804598E-4</c:v>
                      </c:pt>
                      <c:pt idx="77" formatCode="General">
                        <c:v>-3.6829007174326298E-4</c:v>
                      </c:pt>
                      <c:pt idx="78" formatCode="General">
                        <c:v>-3.6983146279004797E-4</c:v>
                      </c:pt>
                      <c:pt idx="79" formatCode="General">
                        <c:v>-3.7604368624054698E-4</c:v>
                      </c:pt>
                      <c:pt idx="80" formatCode="General">
                        <c:v>-3.83546309979213E-4</c:v>
                      </c:pt>
                      <c:pt idx="81" formatCode="General">
                        <c:v>-3.8373124984902E-4</c:v>
                      </c:pt>
                      <c:pt idx="82" formatCode="General">
                        <c:v>-3.9126500584874999E-4</c:v>
                      </c:pt>
                      <c:pt idx="83" formatCode="General">
                        <c:v>-3.94153044680508E-4</c:v>
                      </c:pt>
                      <c:pt idx="84" formatCode="General">
                        <c:v>-4.00325935130654E-4</c:v>
                      </c:pt>
                      <c:pt idx="85" formatCode="General">
                        <c:v>-4.0222909177890001E-4</c:v>
                      </c:pt>
                      <c:pt idx="86" formatCode="General">
                        <c:v>-4.09382942934029E-4</c:v>
                      </c:pt>
                      <c:pt idx="87" formatCode="General">
                        <c:v>-4.1270651975621798E-4</c:v>
                      </c:pt>
                      <c:pt idx="88" formatCode="General">
                        <c:v>-4.1288034076115802E-4</c:v>
                      </c:pt>
                      <c:pt idx="89" formatCode="General">
                        <c:v>-4.2240577578445398E-4</c:v>
                      </c:pt>
                      <c:pt idx="90" formatCode="General">
                        <c:v>-4.2495254484756299E-4</c:v>
                      </c:pt>
                      <c:pt idx="91" formatCode="General">
                        <c:v>-4.3653411984913499E-4</c:v>
                      </c:pt>
                      <c:pt idx="92" formatCode="General">
                        <c:v>-4.3877356617830101E-4</c:v>
                      </c:pt>
                      <c:pt idx="93" formatCode="General">
                        <c:v>-4.4101084754395302E-4</c:v>
                      </c:pt>
                      <c:pt idx="94" formatCode="General">
                        <c:v>-4.4406402360062198E-4</c:v>
                      </c:pt>
                      <c:pt idx="95" formatCode="General">
                        <c:v>-4.5034671172019901E-4</c:v>
                      </c:pt>
                      <c:pt idx="96" formatCode="General">
                        <c:v>-4.59541909174431E-4</c:v>
                      </c:pt>
                      <c:pt idx="97" formatCode="General">
                        <c:v>-4.6403264190967002E-4</c:v>
                      </c:pt>
                      <c:pt idx="98" formatCode="General">
                        <c:v>-4.6270590415986601E-4</c:v>
                      </c:pt>
                      <c:pt idx="99" formatCode="General">
                        <c:v>-4.6760681075598001E-4</c:v>
                      </c:pt>
                      <c:pt idx="100" formatCode="General">
                        <c:v>-4.7543911565952002E-4</c:v>
                      </c:pt>
                      <c:pt idx="101" formatCode="General">
                        <c:v>-4.7805198010142602E-4</c:v>
                      </c:pt>
                      <c:pt idx="102" formatCode="General">
                        <c:v>-4.8670162155025303E-4</c:v>
                      </c:pt>
                      <c:pt idx="103" formatCode="General">
                        <c:v>-4.8317384418931003E-4</c:v>
                      </c:pt>
                      <c:pt idx="104" formatCode="General">
                        <c:v>-4.9584607487035697E-4</c:v>
                      </c:pt>
                      <c:pt idx="105" formatCode="General">
                        <c:v>-4.9692200261413104E-4</c:v>
                      </c:pt>
                      <c:pt idx="106" formatCode="General">
                        <c:v>-5.0474871150605705E-4</c:v>
                      </c:pt>
                      <c:pt idx="107" formatCode="General">
                        <c:v>-5.0904225903970497E-4</c:v>
                      </c:pt>
                      <c:pt idx="108" formatCode="General">
                        <c:v>-5.1047677092084197E-4</c:v>
                      </c:pt>
                      <c:pt idx="109" formatCode="General">
                        <c:v>-5.14383544796294E-4</c:v>
                      </c:pt>
                      <c:pt idx="110" formatCode="General">
                        <c:v>-5.2638411378971102E-4</c:v>
                      </c:pt>
                      <c:pt idx="111" formatCode="General">
                        <c:v>-5.2675580203890703E-4</c:v>
                      </c:pt>
                      <c:pt idx="112" formatCode="General">
                        <c:v>-5.3253488490541303E-4</c:v>
                      </c:pt>
                      <c:pt idx="113" formatCode="General">
                        <c:v>-5.3791965919888004E-4</c:v>
                      </c:pt>
                      <c:pt idx="114" formatCode="General">
                        <c:v>-5.3978936497272895E-4</c:v>
                      </c:pt>
                      <c:pt idx="115" formatCode="General">
                        <c:v>-5.4706423111841802E-4</c:v>
                      </c:pt>
                      <c:pt idx="116" formatCode="General">
                        <c:v>-5.4852486331990699E-4</c:v>
                      </c:pt>
                      <c:pt idx="117" formatCode="General">
                        <c:v>-5.5529751035418703E-4</c:v>
                      </c:pt>
                      <c:pt idx="118" formatCode="General">
                        <c:v>-5.6084024784954899E-4</c:v>
                      </c:pt>
                      <c:pt idx="119" formatCode="General">
                        <c:v>-5.6726226019513499E-4</c:v>
                      </c:pt>
                      <c:pt idx="120" formatCode="General">
                        <c:v>-5.6601346475966497E-4</c:v>
                      </c:pt>
                      <c:pt idx="121" formatCode="General">
                        <c:v>-5.7186941005541597E-4</c:v>
                      </c:pt>
                      <c:pt idx="122" formatCode="General">
                        <c:v>-5.8004433410563502E-4</c:v>
                      </c:pt>
                      <c:pt idx="123" formatCode="General">
                        <c:v>-5.8478282233537498E-4</c:v>
                      </c:pt>
                      <c:pt idx="124" formatCode="General">
                        <c:v>-5.8916154278222199E-4</c:v>
                      </c:pt>
                      <c:pt idx="125" formatCode="General">
                        <c:v>-5.9169905213466898E-4</c:v>
                      </c:pt>
                      <c:pt idx="126" formatCode="General">
                        <c:v>-5.9681422719567599E-4</c:v>
                      </c:pt>
                      <c:pt idx="127" formatCode="General">
                        <c:v>-5.9819795916117796E-4</c:v>
                      </c:pt>
                      <c:pt idx="128" formatCode="General">
                        <c:v>-6.0670580534166599E-4</c:v>
                      </c:pt>
                      <c:pt idx="129" formatCode="General">
                        <c:v>-6.1441707061726195E-4</c:v>
                      </c:pt>
                      <c:pt idx="130" formatCode="General">
                        <c:v>-6.1138191930072596E-4</c:v>
                      </c:pt>
                      <c:pt idx="131" formatCode="General">
                        <c:v>-6.2203241640558505E-4</c:v>
                      </c:pt>
                      <c:pt idx="132" formatCode="General">
                        <c:v>-6.2526997440812495E-4</c:v>
                      </c:pt>
                      <c:pt idx="133" formatCode="General">
                        <c:v>-6.2877334885714402E-4</c:v>
                      </c:pt>
                      <c:pt idx="134" formatCode="General">
                        <c:v>-6.3117999995694E-4</c:v>
                      </c:pt>
                      <c:pt idx="135" formatCode="General">
                        <c:v>-6.4148943434218101E-4</c:v>
                      </c:pt>
                      <c:pt idx="136" formatCode="General">
                        <c:v>-6.4469250032248601E-4</c:v>
                      </c:pt>
                      <c:pt idx="137" formatCode="General">
                        <c:v>-6.4573676484889196E-4</c:v>
                      </c:pt>
                      <c:pt idx="138" formatCode="General">
                        <c:v>-6.5255272894252996E-4</c:v>
                      </c:pt>
                      <c:pt idx="139" formatCode="General">
                        <c:v>-6.5968917954277396E-4</c:v>
                      </c:pt>
                      <c:pt idx="140" formatCode="General">
                        <c:v>-6.6683397607594601E-4</c:v>
                      </c:pt>
                      <c:pt idx="141" formatCode="General">
                        <c:v>-6.6855057213147605E-4</c:v>
                      </c:pt>
                      <c:pt idx="142" formatCode="General">
                        <c:v>-6.7520991211683602E-4</c:v>
                      </c:pt>
                      <c:pt idx="143" formatCode="General">
                        <c:v>-6.7702285297153997E-4</c:v>
                      </c:pt>
                      <c:pt idx="144" formatCode="General">
                        <c:v>-6.8043783812158905E-4</c:v>
                      </c:pt>
                      <c:pt idx="145" formatCode="General">
                        <c:v>-6.8755863021981699E-4</c:v>
                      </c:pt>
                      <c:pt idx="146" formatCode="General">
                        <c:v>-6.9291354983273899E-4</c:v>
                      </c:pt>
                      <c:pt idx="147" formatCode="General">
                        <c:v>-6.9605855271163205E-4</c:v>
                      </c:pt>
                      <c:pt idx="148" formatCode="General">
                        <c:v>-7.0714956484507199E-4</c:v>
                      </c:pt>
                      <c:pt idx="149" formatCode="General">
                        <c:v>-7.0972847671104604E-4</c:v>
                      </c:pt>
                      <c:pt idx="150" formatCode="General">
                        <c:v>-7.1394235472605795E-4</c:v>
                      </c:pt>
                      <c:pt idx="151" formatCode="General">
                        <c:v>-7.1653569705497897E-4</c:v>
                      </c:pt>
                      <c:pt idx="152" formatCode="General">
                        <c:v>-7.25751374204528E-4</c:v>
                      </c:pt>
                      <c:pt idx="153" formatCode="General">
                        <c:v>-7.2352538019017896E-4</c:v>
                      </c:pt>
                      <c:pt idx="154" formatCode="General">
                        <c:v>-7.3519350148637704E-4</c:v>
                      </c:pt>
                      <c:pt idx="155" formatCode="General">
                        <c:v>-7.3328276427330505E-4</c:v>
                      </c:pt>
                      <c:pt idx="156" formatCode="General">
                        <c:v>-7.4306502517924302E-4</c:v>
                      </c:pt>
                      <c:pt idx="157" formatCode="General">
                        <c:v>-7.4270264240513498E-4</c:v>
                      </c:pt>
                      <c:pt idx="158" formatCode="General">
                        <c:v>-7.4557659110587396E-4</c:v>
                      </c:pt>
                      <c:pt idx="159" formatCode="General">
                        <c:v>-7.5546526055868604E-4</c:v>
                      </c:pt>
                      <c:pt idx="160" formatCode="General">
                        <c:v>-7.5671628089357798E-4</c:v>
                      </c:pt>
                      <c:pt idx="161" formatCode="General">
                        <c:v>-7.6934157020199596E-4</c:v>
                      </c:pt>
                      <c:pt idx="162" formatCode="General">
                        <c:v>-7.6651827962097502E-4</c:v>
                      </c:pt>
                      <c:pt idx="163" formatCode="General">
                        <c:v>-7.6886609275502501E-4</c:v>
                      </c:pt>
                      <c:pt idx="164" formatCode="General">
                        <c:v>-7.8321156833378695E-4</c:v>
                      </c:pt>
                      <c:pt idx="165" formatCode="General">
                        <c:v>-7.8811649992336199E-4</c:v>
                      </c:pt>
                      <c:pt idx="166" formatCode="General">
                        <c:v>-7.7937083252285701E-4</c:v>
                      </c:pt>
                      <c:pt idx="167" formatCode="General">
                        <c:v>-7.9815627881475596E-4</c:v>
                      </c:pt>
                      <c:pt idx="168" formatCode="General">
                        <c:v>-8.0180628423319597E-4</c:v>
                      </c:pt>
                      <c:pt idx="169" formatCode="General">
                        <c:v>-8.0172084265788099E-4</c:v>
                      </c:pt>
                      <c:pt idx="170" formatCode="General">
                        <c:v>-8.0748959726730202E-4</c:v>
                      </c:pt>
                      <c:pt idx="171" formatCode="General">
                        <c:v>-8.0857110735067295E-4</c:v>
                      </c:pt>
                      <c:pt idx="172" formatCode="General">
                        <c:v>-8.17558499670853E-4</c:v>
                      </c:pt>
                      <c:pt idx="173" formatCode="General">
                        <c:v>-8.1688782727025097E-4</c:v>
                      </c:pt>
                      <c:pt idx="174" formatCode="General">
                        <c:v>-8.2560041459765797E-4</c:v>
                      </c:pt>
                      <c:pt idx="175" formatCode="General">
                        <c:v>-8.2202101585786595E-4</c:v>
                      </c:pt>
                      <c:pt idx="176" formatCode="General">
                        <c:v>-8.3410593328045999E-4</c:v>
                      </c:pt>
                      <c:pt idx="177" formatCode="General">
                        <c:v>-8.3715917518156096E-4</c:v>
                      </c:pt>
                      <c:pt idx="178" formatCode="General">
                        <c:v>-8.4802770552787105E-4</c:v>
                      </c:pt>
                      <c:pt idx="179" formatCode="General">
                        <c:v>-8.4801345941696302E-4</c:v>
                      </c:pt>
                      <c:pt idx="180" formatCode="General">
                        <c:v>-8.6529682241182505E-4</c:v>
                      </c:pt>
                      <c:pt idx="181" formatCode="General">
                        <c:v>-8.5272643867091095E-4</c:v>
                      </c:pt>
                      <c:pt idx="182" formatCode="General">
                        <c:v>-8.6174870627386997E-4</c:v>
                      </c:pt>
                      <c:pt idx="183" formatCode="General">
                        <c:v>-8.67656805905037E-4</c:v>
                      </c:pt>
                      <c:pt idx="184" formatCode="General">
                        <c:v>-8.7262134192906998E-4</c:v>
                      </c:pt>
                      <c:pt idx="185" formatCode="General">
                        <c:v>-8.8572348107331599E-4</c:v>
                      </c:pt>
                      <c:pt idx="186" formatCode="General">
                        <c:v>-8.8367764037156798E-4</c:v>
                      </c:pt>
                      <c:pt idx="187" formatCode="General">
                        <c:v>-8.8520336546767E-4</c:v>
                      </c:pt>
                      <c:pt idx="188" formatCode="General">
                        <c:v>-8.9712043203039101E-4</c:v>
                      </c:pt>
                      <c:pt idx="189" formatCode="General">
                        <c:v>-8.9818253128574204E-4</c:v>
                      </c:pt>
                      <c:pt idx="190" formatCode="General">
                        <c:v>-9.0315984819395697E-4</c:v>
                      </c:pt>
                      <c:pt idx="191" formatCode="General">
                        <c:v>-9.1317547889614801E-4</c:v>
                      </c:pt>
                      <c:pt idx="192" formatCode="General">
                        <c:v>-9.0392318264923195E-4</c:v>
                      </c:pt>
                      <c:pt idx="193" formatCode="General">
                        <c:v>-9.1049534490701797E-4</c:v>
                      </c:pt>
                      <c:pt idx="194" formatCode="General">
                        <c:v>-9.1551629649312899E-4</c:v>
                      </c:pt>
                      <c:pt idx="195" formatCode="General">
                        <c:v>-9.2444052142420905E-4</c:v>
                      </c:pt>
                      <c:pt idx="196" formatCode="General">
                        <c:v>-9.3457134898136402E-4</c:v>
                      </c:pt>
                      <c:pt idx="197" formatCode="General">
                        <c:v>-9.2758428584093595E-4</c:v>
                      </c:pt>
                      <c:pt idx="198" formatCode="General">
                        <c:v>-9.3964571943795801E-4</c:v>
                      </c:pt>
                      <c:pt idx="199" formatCode="General">
                        <c:v>-9.3763983887608805E-4</c:v>
                      </c:pt>
                      <c:pt idx="200" formatCode="General">
                        <c:v>-9.4412628799689499E-4</c:v>
                      </c:pt>
                      <c:pt idx="201" formatCode="General">
                        <c:v>-9.5405106922235303E-4</c:v>
                      </c:pt>
                      <c:pt idx="202" formatCode="General">
                        <c:v>-9.5436596008666901E-4</c:v>
                      </c:pt>
                      <c:pt idx="203" formatCode="General">
                        <c:v>-9.5889655169553495E-4</c:v>
                      </c:pt>
                      <c:pt idx="204" formatCode="General">
                        <c:v>-9.5961189542754404E-4</c:v>
                      </c:pt>
                      <c:pt idx="205" formatCode="General">
                        <c:v>-9.6492999926566403E-4</c:v>
                      </c:pt>
                      <c:pt idx="206" formatCode="General">
                        <c:v>-9.812972255204219E-4</c:v>
                      </c:pt>
                      <c:pt idx="207" formatCode="General">
                        <c:v>-9.7855996332733906E-4</c:v>
                      </c:pt>
                      <c:pt idx="208" formatCode="General">
                        <c:v>-9.8195458700851596E-4</c:v>
                      </c:pt>
                      <c:pt idx="209" formatCode="General">
                        <c:v>-9.9093420030609198E-4</c:v>
                      </c:pt>
                      <c:pt idx="210" formatCode="General">
                        <c:v>-9.9490220059400797E-4</c:v>
                      </c:pt>
                      <c:pt idx="211" formatCode="General">
                        <c:v>-9.9203381032520496E-4</c:v>
                      </c:pt>
                      <c:pt idx="212" formatCode="General">
                        <c:v>-1.0029712290610599E-3</c:v>
                      </c:pt>
                      <c:pt idx="213" formatCode="General">
                        <c:v>-1.00758178458212E-3</c:v>
                      </c:pt>
                      <c:pt idx="214" formatCode="General">
                        <c:v>-1.0191136328135599E-3</c:v>
                      </c:pt>
                      <c:pt idx="215" formatCode="General">
                        <c:v>-1.01282750270074E-3</c:v>
                      </c:pt>
                      <c:pt idx="216" formatCode="General">
                        <c:v>-1.0167364570883299E-3</c:v>
                      </c:pt>
                      <c:pt idx="217" formatCode="General">
                        <c:v>-1.0322836267439E-3</c:v>
                      </c:pt>
                      <c:pt idx="218" formatCode="General">
                        <c:v>-1.03261629510327E-3</c:v>
                      </c:pt>
                      <c:pt idx="219" formatCode="General">
                        <c:v>-1.03428886626184E-3</c:v>
                      </c:pt>
                      <c:pt idx="220" formatCode="General">
                        <c:v>-1.0321689303264901E-3</c:v>
                      </c:pt>
                      <c:pt idx="221" formatCode="General">
                        <c:v>-1.04217628114116E-3</c:v>
                      </c:pt>
                      <c:pt idx="222" formatCode="General">
                        <c:v>-1.05317346954509E-3</c:v>
                      </c:pt>
                      <c:pt idx="223" formatCode="General">
                        <c:v>-1.0494556361909601E-3</c:v>
                      </c:pt>
                      <c:pt idx="224" formatCode="General">
                        <c:v>-1.0626335928741401E-3</c:v>
                      </c:pt>
                      <c:pt idx="225" formatCode="General">
                        <c:v>-1.0640223918368099E-3</c:v>
                      </c:pt>
                      <c:pt idx="226" formatCode="General">
                        <c:v>-1.06122322704048E-3</c:v>
                      </c:pt>
                      <c:pt idx="227" formatCode="General">
                        <c:v>-1.0672710979196601E-3</c:v>
                      </c:pt>
                      <c:pt idx="228" formatCode="General">
                        <c:v>-1.0671592855548001E-3</c:v>
                      </c:pt>
                      <c:pt idx="229" formatCode="General">
                        <c:v>-1.0804938087425101E-3</c:v>
                      </c:pt>
                      <c:pt idx="230" formatCode="General">
                        <c:v>-1.0879186635581099E-3</c:v>
                      </c:pt>
                      <c:pt idx="231" formatCode="General">
                        <c:v>-1.0903912527688399E-3</c:v>
                      </c:pt>
                      <c:pt idx="232" formatCode="General">
                        <c:v>-1.0905203163531301E-3</c:v>
                      </c:pt>
                      <c:pt idx="233" formatCode="General">
                        <c:v>-1.10671454622256E-3</c:v>
                      </c:pt>
                      <c:pt idx="234" formatCode="General">
                        <c:v>-1.09363715505878E-3</c:v>
                      </c:pt>
                      <c:pt idx="235" formatCode="General">
                        <c:v>-1.1112797490342699E-3</c:v>
                      </c:pt>
                      <c:pt idx="236" formatCode="General">
                        <c:v>-1.10835621431004E-3</c:v>
                      </c:pt>
                      <c:pt idx="237" formatCode="General">
                        <c:v>-1.11824917980298E-3</c:v>
                      </c:pt>
                      <c:pt idx="238" formatCode="General">
                        <c:v>-1.11856275898151E-3</c:v>
                      </c:pt>
                      <c:pt idx="239" formatCode="General">
                        <c:v>-1.12556890905938E-3</c:v>
                      </c:pt>
                      <c:pt idx="240" formatCode="General">
                        <c:v>-1.12564487495828E-3</c:v>
                      </c:pt>
                      <c:pt idx="241" formatCode="General">
                        <c:v>-1.1437762207198499E-3</c:v>
                      </c:pt>
                      <c:pt idx="242" formatCode="General">
                        <c:v>-1.1396075151696901E-3</c:v>
                      </c:pt>
                      <c:pt idx="243" formatCode="General">
                        <c:v>-1.13533050746325E-3</c:v>
                      </c:pt>
                      <c:pt idx="244" formatCode="General">
                        <c:v>-1.1467892599832999E-3</c:v>
                      </c:pt>
                      <c:pt idx="245" formatCode="General">
                        <c:v>-1.1509899526591599E-3</c:v>
                      </c:pt>
                      <c:pt idx="246" formatCode="General">
                        <c:v>-1.1588562200629199E-3</c:v>
                      </c:pt>
                      <c:pt idx="247" formatCode="General">
                        <c:v>-1.1688226676716399E-3</c:v>
                      </c:pt>
                      <c:pt idx="248" formatCode="General">
                        <c:v>-1.1735601175339699E-3</c:v>
                      </c:pt>
                      <c:pt idx="249" formatCode="General">
                        <c:v>-1.17349987367017E-3</c:v>
                      </c:pt>
                      <c:pt idx="250" formatCode="General">
                        <c:v>-1.1711213900829499E-3</c:v>
                      </c:pt>
                      <c:pt idx="251" formatCode="General">
                        <c:v>-1.1855884591922699E-3</c:v>
                      </c:pt>
                      <c:pt idx="252" formatCode="General">
                        <c:v>-1.1840131246336099E-3</c:v>
                      </c:pt>
                      <c:pt idx="253" formatCode="General">
                        <c:v>-1.1943547621467E-3</c:v>
                      </c:pt>
                      <c:pt idx="254" formatCode="General">
                        <c:v>-1.20076025924883E-3</c:v>
                      </c:pt>
                      <c:pt idx="255" formatCode="General">
                        <c:v>-1.2129763286912901E-3</c:v>
                      </c:pt>
                      <c:pt idx="256" formatCode="General">
                        <c:v>-1.21242951650212E-3</c:v>
                      </c:pt>
                      <c:pt idx="257" formatCode="General">
                        <c:v>-1.2174264779754799E-3</c:v>
                      </c:pt>
                      <c:pt idx="258" formatCode="General">
                        <c:v>-1.2144842369854101E-3</c:v>
                      </c:pt>
                      <c:pt idx="259" formatCode="General">
                        <c:v>-1.22655684529251E-3</c:v>
                      </c:pt>
                      <c:pt idx="260" formatCode="General">
                        <c:v>-1.2311282840060901E-3</c:v>
                      </c:pt>
                      <c:pt idx="261" formatCode="General">
                        <c:v>-1.22486810708782E-3</c:v>
                      </c:pt>
                      <c:pt idx="262" formatCode="General">
                        <c:v>-1.23561858963732E-3</c:v>
                      </c:pt>
                      <c:pt idx="263" formatCode="General">
                        <c:v>-1.23872105779243E-3</c:v>
                      </c:pt>
                      <c:pt idx="264" formatCode="General">
                        <c:v>-1.2569061209839799E-3</c:v>
                      </c:pt>
                      <c:pt idx="265" formatCode="General">
                        <c:v>-1.2333470985954401E-3</c:v>
                      </c:pt>
                      <c:pt idx="266" formatCode="General">
                        <c:v>-1.2528386391950301E-3</c:v>
                      </c:pt>
                      <c:pt idx="267" formatCode="General">
                        <c:v>-1.2536671402126299E-3</c:v>
                      </c:pt>
                      <c:pt idx="268" formatCode="General">
                        <c:v>-1.26195907674385E-3</c:v>
                      </c:pt>
                      <c:pt idx="269" formatCode="General">
                        <c:v>-1.25734618303486E-3</c:v>
                      </c:pt>
                      <c:pt idx="270" formatCode="General">
                        <c:v>-1.2625500015496999E-3</c:v>
                      </c:pt>
                      <c:pt idx="271" formatCode="General">
                        <c:v>-1.27089079127891E-3</c:v>
                      </c:pt>
                      <c:pt idx="272" formatCode="General">
                        <c:v>-1.28001413581712E-3</c:v>
                      </c:pt>
                      <c:pt idx="273" formatCode="General">
                        <c:v>-1.28081579522631E-3</c:v>
                      </c:pt>
                      <c:pt idx="274" formatCode="General">
                        <c:v>-1.2837756939172501E-3</c:v>
                      </c:pt>
                      <c:pt idx="275" formatCode="General">
                        <c:v>-1.2945024488663099E-3</c:v>
                      </c:pt>
                      <c:pt idx="276" formatCode="General">
                        <c:v>-1.28852963907588E-3</c:v>
                      </c:pt>
                      <c:pt idx="277" formatCode="General">
                        <c:v>-1.3062390187572801E-3</c:v>
                      </c:pt>
                      <c:pt idx="278" formatCode="General">
                        <c:v>-1.3093120366853E-3</c:v>
                      </c:pt>
                      <c:pt idx="279" formatCode="General">
                        <c:v>-1.3193744915584501E-3</c:v>
                      </c:pt>
                      <c:pt idx="280" formatCode="General">
                        <c:v>-1.31783052590355E-3</c:v>
                      </c:pt>
                      <c:pt idx="281" formatCode="General">
                        <c:v>-1.3142660217283701E-3</c:v>
                      </c:pt>
                      <c:pt idx="282" formatCode="General">
                        <c:v>-1.32409344890811E-3</c:v>
                      </c:pt>
                      <c:pt idx="283" formatCode="General">
                        <c:v>-1.32977440775938E-3</c:v>
                      </c:pt>
                      <c:pt idx="284" formatCode="General">
                        <c:v>-1.33112026052194E-3</c:v>
                      </c:pt>
                      <c:pt idx="285" formatCode="General">
                        <c:v>-1.3315748260015099E-3</c:v>
                      </c:pt>
                      <c:pt idx="286" formatCode="General">
                        <c:v>-1.3353161302701001E-3</c:v>
                      </c:pt>
                      <c:pt idx="287" formatCode="General">
                        <c:v>-1.3479714905740899E-3</c:v>
                      </c:pt>
                      <c:pt idx="288" formatCode="General">
                        <c:v>-1.34288850670472E-3</c:v>
                      </c:pt>
                      <c:pt idx="289" formatCode="General">
                        <c:v>-1.3438407175785901E-3</c:v>
                      </c:pt>
                      <c:pt idx="290" formatCode="General">
                        <c:v>-1.35336636097535E-3</c:v>
                      </c:pt>
                      <c:pt idx="291" formatCode="General">
                        <c:v>-1.35819895753901E-3</c:v>
                      </c:pt>
                      <c:pt idx="292" formatCode="General">
                        <c:v>-1.36794352847603E-3</c:v>
                      </c:pt>
                      <c:pt idx="293" formatCode="General">
                        <c:v>-1.3662674116770199E-3</c:v>
                      </c:pt>
                      <c:pt idx="294" formatCode="General">
                        <c:v>-1.3712284015975E-3</c:v>
                      </c:pt>
                      <c:pt idx="295" formatCode="General">
                        <c:v>-1.38387930731365E-3</c:v>
                      </c:pt>
                      <c:pt idx="296" formatCode="General">
                        <c:v>-1.3914211844424801E-3</c:v>
                      </c:pt>
                      <c:pt idx="297" formatCode="General">
                        <c:v>-1.3815987303156499E-3</c:v>
                      </c:pt>
                      <c:pt idx="298" formatCode="General">
                        <c:v>-1.4082123324123401E-3</c:v>
                      </c:pt>
                      <c:pt idx="299" formatCode="General">
                        <c:v>-1.38964713524442E-3</c:v>
                      </c:pt>
                      <c:pt idx="300" formatCode="General">
                        <c:v>-1.392451793113E-3</c:v>
                      </c:pt>
                      <c:pt idx="301" formatCode="General">
                        <c:v>-1.3990235350467401E-3</c:v>
                      </c:pt>
                      <c:pt idx="302" formatCode="General">
                        <c:v>-1.4074320509965799E-3</c:v>
                      </c:pt>
                      <c:pt idx="303" formatCode="General">
                        <c:v>-1.4163478625048101E-3</c:v>
                      </c:pt>
                      <c:pt idx="304" formatCode="General">
                        <c:v>-1.4129363931265401E-3</c:v>
                      </c:pt>
                      <c:pt idx="305" formatCode="General">
                        <c:v>-1.42744173181357E-3</c:v>
                      </c:pt>
                      <c:pt idx="306" formatCode="General">
                        <c:v>-1.42302640760211E-3</c:v>
                      </c:pt>
                      <c:pt idx="307" formatCode="General">
                        <c:v>-1.4245885859956199E-3</c:v>
                      </c:pt>
                      <c:pt idx="308" formatCode="General">
                        <c:v>-1.44179668291213E-3</c:v>
                      </c:pt>
                      <c:pt idx="309" formatCode="General">
                        <c:v>-1.4346314200321499E-3</c:v>
                      </c:pt>
                      <c:pt idx="310" formatCode="General">
                        <c:v>-1.44616860891547E-3</c:v>
                      </c:pt>
                      <c:pt idx="311" formatCode="General">
                        <c:v>-1.4473749589827699E-3</c:v>
                      </c:pt>
                      <c:pt idx="312" formatCode="General">
                        <c:v>-1.4449586101955899E-3</c:v>
                      </c:pt>
                      <c:pt idx="313" formatCode="General">
                        <c:v>-1.4548966026049299E-3</c:v>
                      </c:pt>
                      <c:pt idx="314" formatCode="General">
                        <c:v>-1.4595051668737399E-3</c:v>
                      </c:pt>
                      <c:pt idx="315" formatCode="General">
                        <c:v>-1.4624149288149299E-3</c:v>
                      </c:pt>
                      <c:pt idx="316" formatCode="General">
                        <c:v>-1.4599931561005801E-3</c:v>
                      </c:pt>
                      <c:pt idx="317" formatCode="General">
                        <c:v>-1.4701636126916999E-3</c:v>
                      </c:pt>
                      <c:pt idx="318" formatCode="General">
                        <c:v>-1.4761458542703501E-3</c:v>
                      </c:pt>
                      <c:pt idx="319" formatCode="General">
                        <c:v>-1.4755335551065001E-3</c:v>
                      </c:pt>
                      <c:pt idx="320" formatCode="General">
                        <c:v>-1.4884752699875501E-3</c:v>
                      </c:pt>
                      <c:pt idx="321" formatCode="General">
                        <c:v>-1.4850357450256701E-3</c:v>
                      </c:pt>
                      <c:pt idx="322" formatCode="General">
                        <c:v>-1.4908425097631399E-3</c:v>
                      </c:pt>
                      <c:pt idx="323" formatCode="General">
                        <c:v>-1.5046349175292799E-3</c:v>
                      </c:pt>
                      <c:pt idx="324" formatCode="General">
                        <c:v>-1.4937306130213099E-3</c:v>
                      </c:pt>
                      <c:pt idx="325" formatCode="General">
                        <c:v>-1.5116276569014501E-3</c:v>
                      </c:pt>
                      <c:pt idx="326" formatCode="General">
                        <c:v>-1.4988427538254799E-3</c:v>
                      </c:pt>
                      <c:pt idx="327" formatCode="General">
                        <c:v>-1.5134388816570601E-3</c:v>
                      </c:pt>
                      <c:pt idx="328" formatCode="General">
                        <c:v>-1.50774489440791E-3</c:v>
                      </c:pt>
                      <c:pt idx="329" formatCode="General">
                        <c:v>-1.5118942742710199E-3</c:v>
                      </c:pt>
                      <c:pt idx="330" formatCode="General">
                        <c:v>-1.5401582547536301E-3</c:v>
                      </c:pt>
                      <c:pt idx="331" formatCode="General">
                        <c:v>-1.51792428030364E-3</c:v>
                      </c:pt>
                      <c:pt idx="332" formatCode="General">
                        <c:v>-1.5286061487857501E-3</c:v>
                      </c:pt>
                      <c:pt idx="333" formatCode="General">
                        <c:v>-1.5383037940430099E-3</c:v>
                      </c:pt>
                      <c:pt idx="334" formatCode="General">
                        <c:v>-1.5419535878972599E-3</c:v>
                      </c:pt>
                      <c:pt idx="335" formatCode="General">
                        <c:v>-1.53913563671168E-3</c:v>
                      </c:pt>
                      <c:pt idx="336" formatCode="General">
                        <c:v>-1.54193802236857E-3</c:v>
                      </c:pt>
                      <c:pt idx="337" formatCode="General">
                        <c:v>-1.55128662263012E-3</c:v>
                      </c:pt>
                      <c:pt idx="338" formatCode="General">
                        <c:v>-1.55991990850367E-3</c:v>
                      </c:pt>
                      <c:pt idx="339" formatCode="General">
                        <c:v>-1.5590455330500199E-3</c:v>
                      </c:pt>
                      <c:pt idx="340" formatCode="General">
                        <c:v>-1.55779866042527E-3</c:v>
                      </c:pt>
                      <c:pt idx="341" formatCode="General">
                        <c:v>-1.56524384890529E-3</c:v>
                      </c:pt>
                      <c:pt idx="342" formatCode="General">
                        <c:v>-1.5818840472992799E-3</c:v>
                      </c:pt>
                      <c:pt idx="343" formatCode="General">
                        <c:v>-1.5816310435063099E-3</c:v>
                      </c:pt>
                      <c:pt idx="344" formatCode="General">
                        <c:v>-1.57844284292182E-3</c:v>
                      </c:pt>
                      <c:pt idx="345" formatCode="General">
                        <c:v>-1.59006550858857E-3</c:v>
                      </c:pt>
                      <c:pt idx="346" formatCode="General">
                        <c:v>-1.5806012904972301E-3</c:v>
                      </c:pt>
                      <c:pt idx="347" formatCode="General">
                        <c:v>-1.5782814267998699E-3</c:v>
                      </c:pt>
                      <c:pt idx="348" formatCode="General">
                        <c:v>-1.6063477862892899E-3</c:v>
                      </c:pt>
                      <c:pt idx="349" formatCode="General">
                        <c:v>-1.5951558624920201E-3</c:v>
                      </c:pt>
                      <c:pt idx="350" formatCode="General">
                        <c:v>-1.5949354829826201E-3</c:v>
                      </c:pt>
                      <c:pt idx="351" formatCode="General">
                        <c:v>-1.5985797436223301E-3</c:v>
                      </c:pt>
                      <c:pt idx="352" formatCode="General">
                        <c:v>-1.61051017523947E-3</c:v>
                      </c:pt>
                      <c:pt idx="353" formatCode="General">
                        <c:v>-1.6144258122589E-3</c:v>
                      </c:pt>
                      <c:pt idx="354" formatCode="General">
                        <c:v>-1.6268118062543E-3</c:v>
                      </c:pt>
                      <c:pt idx="355" formatCode="General">
                        <c:v>-1.6276481435962399E-3</c:v>
                      </c:pt>
                      <c:pt idx="356" formatCode="General">
                        <c:v>-1.6237098028344199E-3</c:v>
                      </c:pt>
                      <c:pt idx="357" formatCode="General">
                        <c:v>-1.62761875189646E-3</c:v>
                      </c:pt>
                      <c:pt idx="358" formatCode="General">
                        <c:v>-1.6360378264870801E-3</c:v>
                      </c:pt>
                      <c:pt idx="359" formatCode="General">
                        <c:v>-1.6313631478806199E-3</c:v>
                      </c:pt>
                      <c:pt idx="360" formatCode="General">
                        <c:v>-1.64344701194158E-3</c:v>
                      </c:pt>
                      <c:pt idx="361" formatCode="General">
                        <c:v>-1.6421277480009001E-3</c:v>
                      </c:pt>
                      <c:pt idx="362" formatCode="General">
                        <c:v>-1.67024776594639E-3</c:v>
                      </c:pt>
                      <c:pt idx="363" formatCode="General">
                        <c:v>-1.65779842236519E-3</c:v>
                      </c:pt>
                      <c:pt idx="364" formatCode="General">
                        <c:v>-1.66693612495528E-3</c:v>
                      </c:pt>
                      <c:pt idx="365" formatCode="General">
                        <c:v>-1.6570471622236499E-3</c:v>
                      </c:pt>
                      <c:pt idx="366" formatCode="General">
                        <c:v>-1.6637684484055199E-3</c:v>
                      </c:pt>
                      <c:pt idx="367" formatCode="General">
                        <c:v>-1.6806564104801601E-3</c:v>
                      </c:pt>
                      <c:pt idx="368" formatCode="General">
                        <c:v>-1.6728011612993699E-3</c:v>
                      </c:pt>
                      <c:pt idx="369" formatCode="General">
                        <c:v>-1.6732333076629601E-3</c:v>
                      </c:pt>
                      <c:pt idx="370" formatCode="General">
                        <c:v>-1.6756002187936401E-3</c:v>
                      </c:pt>
                      <c:pt idx="371" formatCode="General">
                        <c:v>-1.6783310603645501E-3</c:v>
                      </c:pt>
                      <c:pt idx="372" formatCode="General">
                        <c:v>-1.6930024612924999E-3</c:v>
                      </c:pt>
                      <c:pt idx="373" formatCode="General">
                        <c:v>-1.6787447831487199E-3</c:v>
                      </c:pt>
                      <c:pt idx="374" formatCode="General">
                        <c:v>-1.69068123639792E-3</c:v>
                      </c:pt>
                      <c:pt idx="375" formatCode="General">
                        <c:v>-1.7022937775548E-3</c:v>
                      </c:pt>
                      <c:pt idx="376" formatCode="General">
                        <c:v>-1.69882323838613E-3</c:v>
                      </c:pt>
                      <c:pt idx="377" formatCode="General">
                        <c:v>-1.6972365718776999E-3</c:v>
                      </c:pt>
                      <c:pt idx="378" formatCode="General">
                        <c:v>-1.6970608820750101E-3</c:v>
                      </c:pt>
                      <c:pt idx="379" formatCode="General">
                        <c:v>-1.701477213837E-3</c:v>
                      </c:pt>
                      <c:pt idx="380" formatCode="General">
                        <c:v>-1.7190742347648199E-3</c:v>
                      </c:pt>
                      <c:pt idx="381" formatCode="General">
                        <c:v>-1.71040206309573E-3</c:v>
                      </c:pt>
                      <c:pt idx="382" formatCode="General">
                        <c:v>-1.70512435387268E-3</c:v>
                      </c:pt>
                      <c:pt idx="383" formatCode="General">
                        <c:v>-1.73550739346739E-3</c:v>
                      </c:pt>
                      <c:pt idx="384" formatCode="General">
                        <c:v>-1.71996406858292E-3</c:v>
                      </c:pt>
                      <c:pt idx="385" formatCode="General">
                        <c:v>-1.7346082475033001E-3</c:v>
                      </c:pt>
                      <c:pt idx="386" formatCode="General">
                        <c:v>-1.7400917892927299E-3</c:v>
                      </c:pt>
                      <c:pt idx="387" formatCode="General">
                        <c:v>-1.7298351594610499E-3</c:v>
                      </c:pt>
                      <c:pt idx="388" formatCode="General">
                        <c:v>-1.7451936544184499E-3</c:v>
                      </c:pt>
                      <c:pt idx="389" formatCode="General">
                        <c:v>-1.7469046676979599E-3</c:v>
                      </c:pt>
                      <c:pt idx="390" formatCode="General">
                        <c:v>-1.7472191179313599E-3</c:v>
                      </c:pt>
                      <c:pt idx="391" formatCode="General">
                        <c:v>-1.75106903346095E-3</c:v>
                      </c:pt>
                      <c:pt idx="392" formatCode="General">
                        <c:v>-1.7655616867152499E-3</c:v>
                      </c:pt>
                      <c:pt idx="393" formatCode="General">
                        <c:v>-1.7668800752377099E-3</c:v>
                      </c:pt>
                      <c:pt idx="394" formatCode="General">
                        <c:v>-1.76405833832103E-3</c:v>
                      </c:pt>
                      <c:pt idx="395" formatCode="General">
                        <c:v>-1.75594020037042E-3</c:v>
                      </c:pt>
                      <c:pt idx="396" formatCode="General">
                        <c:v>-1.7741783960816199E-3</c:v>
                      </c:pt>
                      <c:pt idx="397" formatCode="General">
                        <c:v>-1.8009560633610001E-3</c:v>
                      </c:pt>
                      <c:pt idx="398" formatCode="General">
                        <c:v>-1.76382647551372E-3</c:v>
                      </c:pt>
                      <c:pt idx="399" formatCode="General">
                        <c:v>-1.78317586421751E-3</c:v>
                      </c:pt>
                      <c:pt idx="400" formatCode="General">
                        <c:v>-1.7851747353642799E-3</c:v>
                      </c:pt>
                      <c:pt idx="401" formatCode="General">
                        <c:v>-1.79778597275231E-3</c:v>
                      </c:pt>
                      <c:pt idx="402" formatCode="General">
                        <c:v>-1.8067219117041001E-3</c:v>
                      </c:pt>
                      <c:pt idx="403" formatCode="General">
                        <c:v>-1.7854641879318E-3</c:v>
                      </c:pt>
                      <c:pt idx="404" formatCode="General">
                        <c:v>-1.80368970276067E-3</c:v>
                      </c:pt>
                      <c:pt idx="405" formatCode="General">
                        <c:v>-1.8023365944445299E-3</c:v>
                      </c:pt>
                      <c:pt idx="406" formatCode="General">
                        <c:v>-1.8060656965018401E-3</c:v>
                      </c:pt>
                      <c:pt idx="407" formatCode="General">
                        <c:v>-1.79138827089711E-3</c:v>
                      </c:pt>
                      <c:pt idx="408" formatCode="General">
                        <c:v>-1.81101331429395E-3</c:v>
                      </c:pt>
                      <c:pt idx="409" formatCode="General">
                        <c:v>-1.8325989623742399E-3</c:v>
                      </c:pt>
                      <c:pt idx="410" formatCode="General">
                        <c:v>-1.8163214926966099E-3</c:v>
                      </c:pt>
                      <c:pt idx="411" formatCode="General">
                        <c:v>-1.8343472942769601E-3</c:v>
                      </c:pt>
                      <c:pt idx="412" formatCode="General">
                        <c:v>-1.83040345187136E-3</c:v>
                      </c:pt>
                      <c:pt idx="413" formatCode="General">
                        <c:v>-1.8384624667877401E-3</c:v>
                      </c:pt>
                      <c:pt idx="414" formatCode="General">
                        <c:v>-1.8287376725989899E-3</c:v>
                      </c:pt>
                      <c:pt idx="415" formatCode="General">
                        <c:v>-1.8450456906819201E-3</c:v>
                      </c:pt>
                      <c:pt idx="416" formatCode="General">
                        <c:v>-1.8369875685117899E-3</c:v>
                      </c:pt>
                      <c:pt idx="417" formatCode="General">
                        <c:v>-1.8375555385805899E-3</c:v>
                      </c:pt>
                      <c:pt idx="418" formatCode="General">
                        <c:v>-1.84833683209887E-3</c:v>
                      </c:pt>
                      <c:pt idx="419" formatCode="General">
                        <c:v>-1.8567730836380001E-3</c:v>
                      </c:pt>
                      <c:pt idx="420" formatCode="General">
                        <c:v>-1.8690792234237401E-3</c:v>
                      </c:pt>
                      <c:pt idx="421" formatCode="General">
                        <c:v>-1.85927009338077E-3</c:v>
                      </c:pt>
                      <c:pt idx="422" formatCode="General">
                        <c:v>-1.87993823893023E-3</c:v>
                      </c:pt>
                      <c:pt idx="423" formatCode="General">
                        <c:v>-1.86191488888441E-3</c:v>
                      </c:pt>
                      <c:pt idx="424" formatCode="General">
                        <c:v>-1.8827128422327999E-3</c:v>
                      </c:pt>
                      <c:pt idx="425" formatCode="General">
                        <c:v>-1.87541363941207E-3</c:v>
                      </c:pt>
                      <c:pt idx="426" formatCode="General">
                        <c:v>-1.88749862881845E-3</c:v>
                      </c:pt>
                      <c:pt idx="427" formatCode="General">
                        <c:v>-1.88864940375945E-3</c:v>
                      </c:pt>
                      <c:pt idx="428" formatCode="General">
                        <c:v>-1.89230607027077E-3</c:v>
                      </c:pt>
                      <c:pt idx="429" formatCode="General">
                        <c:v>-1.88447015492406E-3</c:v>
                      </c:pt>
                      <c:pt idx="430" formatCode="General">
                        <c:v>-1.8906741523449799E-3</c:v>
                      </c:pt>
                      <c:pt idx="431" formatCode="General">
                        <c:v>-1.8907073359735499E-3</c:v>
                      </c:pt>
                      <c:pt idx="432" formatCode="General">
                        <c:v>-1.8918742296906699E-3</c:v>
                      </c:pt>
                      <c:pt idx="433" formatCode="General">
                        <c:v>-1.8934935546647701E-3</c:v>
                      </c:pt>
                      <c:pt idx="434" formatCode="General">
                        <c:v>-1.9041623081102401E-3</c:v>
                      </c:pt>
                      <c:pt idx="435" formatCode="General">
                        <c:v>-1.92066210048122E-3</c:v>
                      </c:pt>
                      <c:pt idx="436" formatCode="General">
                        <c:v>-1.9224703305007499E-3</c:v>
                      </c:pt>
                      <c:pt idx="437" formatCode="General">
                        <c:v>-1.9194453801570999E-3</c:v>
                      </c:pt>
                      <c:pt idx="438" formatCode="General">
                        <c:v>-1.9127477798625201E-3</c:v>
                      </c:pt>
                      <c:pt idx="439" formatCode="General">
                        <c:v>-1.9209303148706701E-3</c:v>
                      </c:pt>
                      <c:pt idx="440" formatCode="General">
                        <c:v>-1.92647798268447E-3</c:v>
                      </c:pt>
                      <c:pt idx="441" formatCode="General">
                        <c:v>-1.92934589506081E-3</c:v>
                      </c:pt>
                      <c:pt idx="442" formatCode="General">
                        <c:v>-1.9524461328614699E-3</c:v>
                      </c:pt>
                      <c:pt idx="443" formatCode="General">
                        <c:v>-1.93909164672746E-3</c:v>
                      </c:pt>
                      <c:pt idx="444" formatCode="General">
                        <c:v>-1.9442096692276101E-3</c:v>
                      </c:pt>
                      <c:pt idx="445" formatCode="General">
                        <c:v>-1.93345962608434E-3</c:v>
                      </c:pt>
                      <c:pt idx="446" formatCode="General">
                        <c:v>-1.9530442641105799E-3</c:v>
                      </c:pt>
                      <c:pt idx="447" formatCode="General">
                        <c:v>-1.9389524098824601E-3</c:v>
                      </c:pt>
                      <c:pt idx="448" formatCode="General">
                        <c:v>-1.98222554117312E-3</c:v>
                      </c:pt>
                      <c:pt idx="449" formatCode="General">
                        <c:v>-1.95819223889817E-3</c:v>
                      </c:pt>
                      <c:pt idx="450" formatCode="General">
                        <c:v>-1.9714071640140399E-3</c:v>
                      </c:pt>
                      <c:pt idx="451" formatCode="General">
                        <c:v>-1.9921218943848998E-3</c:v>
                      </c:pt>
                      <c:pt idx="452" formatCode="General">
                        <c:v>-1.9921344565366002E-3</c:v>
                      </c:pt>
                      <c:pt idx="453" formatCode="General">
                        <c:v>-1.9677986193883598E-3</c:v>
                      </c:pt>
                      <c:pt idx="454" formatCode="General">
                        <c:v>-1.97635529899695E-3</c:v>
                      </c:pt>
                      <c:pt idx="455" formatCode="General">
                        <c:v>-1.9723970127405802E-3</c:v>
                      </c:pt>
                      <c:pt idx="456" formatCode="General">
                        <c:v>-1.9752026177305999E-3</c:v>
                      </c:pt>
                      <c:pt idx="457" formatCode="General">
                        <c:v>-1.9858475039184701E-3</c:v>
                      </c:pt>
                      <c:pt idx="458" formatCode="General">
                        <c:v>-2.0021263274047E-3</c:v>
                      </c:pt>
                      <c:pt idx="459" formatCode="General">
                        <c:v>-1.99294085231643E-3</c:v>
                      </c:pt>
                      <c:pt idx="460" formatCode="General">
                        <c:v>-2.0105812016724001E-3</c:v>
                      </c:pt>
                      <c:pt idx="461" formatCode="General">
                        <c:v>-2.0002728950708898E-3</c:v>
                      </c:pt>
                      <c:pt idx="462" formatCode="General">
                        <c:v>-2.0248913836965498E-3</c:v>
                      </c:pt>
                      <c:pt idx="463" formatCode="General">
                        <c:v>-2.0211599513459901E-3</c:v>
                      </c:pt>
                      <c:pt idx="464" formatCode="General">
                        <c:v>-2.0346345650706799E-3</c:v>
                      </c:pt>
                      <c:pt idx="465" formatCode="General">
                        <c:v>-2.0251277075976301E-3</c:v>
                      </c:pt>
                      <c:pt idx="466" formatCode="General">
                        <c:v>-2.0230213930791398E-3</c:v>
                      </c:pt>
                      <c:pt idx="467" formatCode="General">
                        <c:v>-2.0342151604455E-3</c:v>
                      </c:pt>
                      <c:pt idx="468" formatCode="General">
                        <c:v>-2.0335581877092101E-3</c:v>
                      </c:pt>
                      <c:pt idx="469" formatCode="General">
                        <c:v>-2.0616182677922002E-3</c:v>
                      </c:pt>
                      <c:pt idx="470" formatCode="General">
                        <c:v>-2.0589261299449602E-3</c:v>
                      </c:pt>
                      <c:pt idx="471" formatCode="General">
                        <c:v>-2.02117759143251E-3</c:v>
                      </c:pt>
                      <c:pt idx="472" formatCode="General">
                        <c:v>-2.0488805878074402E-3</c:v>
                      </c:pt>
                      <c:pt idx="473" formatCode="General">
                        <c:v>-2.0385598544746301E-3</c:v>
                      </c:pt>
                      <c:pt idx="474" formatCode="General">
                        <c:v>-2.0568284614171698E-3</c:v>
                      </c:pt>
                      <c:pt idx="475" formatCode="General">
                        <c:v>-2.0710931114315801E-3</c:v>
                      </c:pt>
                      <c:pt idx="476" formatCode="General">
                        <c:v>-2.0570687585387101E-3</c:v>
                      </c:pt>
                      <c:pt idx="477" formatCode="General">
                        <c:v>-2.07168512830589E-3</c:v>
                      </c:pt>
                      <c:pt idx="478" formatCode="General">
                        <c:v>-2.0753315405527598E-3</c:v>
                      </c:pt>
                      <c:pt idx="479" formatCode="General">
                        <c:v>-2.0817219007727402E-3</c:v>
                      </c:pt>
                      <c:pt idx="480" formatCode="General">
                        <c:v>-2.0821469761758398E-3</c:v>
                      </c:pt>
                      <c:pt idx="481" formatCode="General">
                        <c:v>-2.0660099554280099E-3</c:v>
                      </c:pt>
                      <c:pt idx="482" formatCode="General">
                        <c:v>-2.07559838326592E-3</c:v>
                      </c:pt>
                      <c:pt idx="483" formatCode="General">
                        <c:v>-2.1034605354101001E-3</c:v>
                      </c:pt>
                      <c:pt idx="484" formatCode="General">
                        <c:v>-2.0922481878177701E-3</c:v>
                      </c:pt>
                      <c:pt idx="485" formatCode="General">
                        <c:v>-2.0963420218541701E-3</c:v>
                      </c:pt>
                      <c:pt idx="486" formatCode="General">
                        <c:v>-2.0899825242159998E-3</c:v>
                      </c:pt>
                      <c:pt idx="487" formatCode="General">
                        <c:v>-2.10672286632164E-3</c:v>
                      </c:pt>
                      <c:pt idx="488" formatCode="General">
                        <c:v>-2.1046533652266499E-3</c:v>
                      </c:pt>
                      <c:pt idx="489" formatCode="General">
                        <c:v>-2.1157916929437199E-3</c:v>
                      </c:pt>
                      <c:pt idx="490" formatCode="General">
                        <c:v>-2.1233147609466302E-3</c:v>
                      </c:pt>
                      <c:pt idx="491" formatCode="General">
                        <c:v>-2.1288738559507902E-3</c:v>
                      </c:pt>
                      <c:pt idx="492" formatCode="General">
                        <c:v>-2.1522069771423699E-3</c:v>
                      </c:pt>
                      <c:pt idx="493" formatCode="General">
                        <c:v>-2.12918483943838E-3</c:v>
                      </c:pt>
                      <c:pt idx="494" formatCode="General">
                        <c:v>-2.1178436913290698E-3</c:v>
                      </c:pt>
                      <c:pt idx="495" formatCode="General">
                        <c:v>-2.1206676135444901E-3</c:v>
                      </c:pt>
                      <c:pt idx="496" formatCode="General">
                        <c:v>-2.1496629463041502E-3</c:v>
                      </c:pt>
                      <c:pt idx="497" formatCode="General">
                        <c:v>-2.1329242471990599E-3</c:v>
                      </c:pt>
                      <c:pt idx="498" formatCode="General">
                        <c:v>-2.1419346820881801E-3</c:v>
                      </c:pt>
                      <c:pt idx="499" formatCode="General">
                        <c:v>-2.1482498680250898E-3</c:v>
                      </c:pt>
                      <c:pt idx="500" formatCode="General">
                        <c:v>-2.1614139740292302E-3</c:v>
                      </c:pt>
                      <c:pt idx="501" formatCode="General">
                        <c:v>-2.1614951198512199E-3</c:v>
                      </c:pt>
                      <c:pt idx="502" formatCode="General">
                        <c:v>-2.1545743887874001E-3</c:v>
                      </c:pt>
                      <c:pt idx="503" formatCode="General">
                        <c:v>-2.15583319119454E-3</c:v>
                      </c:pt>
                      <c:pt idx="504" formatCode="General">
                        <c:v>-2.1439741435301399E-3</c:v>
                      </c:pt>
                      <c:pt idx="505" formatCode="General">
                        <c:v>-2.15079742775539E-3</c:v>
                      </c:pt>
                      <c:pt idx="506" formatCode="General">
                        <c:v>-2.17187615004942E-3</c:v>
                      </c:pt>
                      <c:pt idx="507" formatCode="General">
                        <c:v>-2.1784114075028001E-3</c:v>
                      </c:pt>
                      <c:pt idx="508" formatCode="General">
                        <c:v>-2.17189585219449E-3</c:v>
                      </c:pt>
                      <c:pt idx="509" formatCode="General">
                        <c:v>-2.1915619612330002E-3</c:v>
                      </c:pt>
                      <c:pt idx="510" formatCode="General">
                        <c:v>-2.1746565006155001E-3</c:v>
                      </c:pt>
                      <c:pt idx="511" formatCode="General">
                        <c:v>-2.1937052441610302E-3</c:v>
                      </c:pt>
                      <c:pt idx="512" formatCode="General">
                        <c:v>-2.2086861765979299E-3</c:v>
                      </c:pt>
                      <c:pt idx="513" formatCode="General">
                        <c:v>-2.1924923076704198E-3</c:v>
                      </c:pt>
                      <c:pt idx="514" formatCode="General">
                        <c:v>-2.2223099199955199E-3</c:v>
                      </c:pt>
                      <c:pt idx="515" formatCode="General">
                        <c:v>-2.1891145258413499E-3</c:v>
                      </c:pt>
                      <c:pt idx="516" formatCode="General">
                        <c:v>-2.19491682749926E-3</c:v>
                      </c:pt>
                      <c:pt idx="517" formatCode="General">
                        <c:v>-2.2117513722331398E-3</c:v>
                      </c:pt>
                      <c:pt idx="518" formatCode="General">
                        <c:v>-2.2006690618527002E-3</c:v>
                      </c:pt>
                      <c:pt idx="519" formatCode="General">
                        <c:v>-2.2087031039778799E-3</c:v>
                      </c:pt>
                      <c:pt idx="520" formatCode="General">
                        <c:v>-2.2220603454669299E-3</c:v>
                      </c:pt>
                      <c:pt idx="521" formatCode="General">
                        <c:v>-2.2274530798462098E-3</c:v>
                      </c:pt>
                      <c:pt idx="522" formatCode="General">
                        <c:v>-2.2401526659225901E-3</c:v>
                      </c:pt>
                      <c:pt idx="523" formatCode="General">
                        <c:v>-2.23472032046928E-3</c:v>
                      </c:pt>
                      <c:pt idx="524" formatCode="General">
                        <c:v>-2.2404680149049399E-3</c:v>
                      </c:pt>
                      <c:pt idx="525" formatCode="General">
                        <c:v>-2.2526268350769102E-3</c:v>
                      </c:pt>
                      <c:pt idx="526" formatCode="General">
                        <c:v>-2.25007928085387E-3</c:v>
                      </c:pt>
                      <c:pt idx="527" formatCode="General">
                        <c:v>-2.2337329145644198E-3</c:v>
                      </c:pt>
                      <c:pt idx="528" formatCode="General">
                        <c:v>-2.23538434748822E-3</c:v>
                      </c:pt>
                      <c:pt idx="529" formatCode="General">
                        <c:v>-2.2752815760817701E-3</c:v>
                      </c:pt>
                      <c:pt idx="530" formatCode="General">
                        <c:v>-2.2602586504786E-3</c:v>
                      </c:pt>
                      <c:pt idx="531" formatCode="General">
                        <c:v>-2.26755573353951E-3</c:v>
                      </c:pt>
                      <c:pt idx="532" formatCode="General">
                        <c:v>-2.25133561340934E-3</c:v>
                      </c:pt>
                      <c:pt idx="533" formatCode="General">
                        <c:v>-2.2758267063941401E-3</c:v>
                      </c:pt>
                      <c:pt idx="534" formatCode="General">
                        <c:v>-2.2717273328852002E-3</c:v>
                      </c:pt>
                      <c:pt idx="535" formatCode="General">
                        <c:v>-2.29292309133501E-3</c:v>
                      </c:pt>
                      <c:pt idx="536" formatCode="General">
                        <c:v>-2.2825777878294502E-3</c:v>
                      </c:pt>
                      <c:pt idx="537" formatCode="General">
                        <c:v>-2.3039711553658302E-3</c:v>
                      </c:pt>
                      <c:pt idx="538" formatCode="General">
                        <c:v>-2.2697276276254499E-3</c:v>
                      </c:pt>
                      <c:pt idx="539" formatCode="General">
                        <c:v>-2.29626841982707E-3</c:v>
                      </c:pt>
                      <c:pt idx="540" formatCode="General">
                        <c:v>-2.30591889860277E-3</c:v>
                      </c:pt>
                      <c:pt idx="541" formatCode="General">
                        <c:v>-2.3175498422626901E-3</c:v>
                      </c:pt>
                      <c:pt idx="542" formatCode="General">
                        <c:v>-2.2948520088942E-3</c:v>
                      </c:pt>
                      <c:pt idx="543" formatCode="General">
                        <c:v>-2.3382251400591802E-3</c:v>
                      </c:pt>
                      <c:pt idx="544" formatCode="General">
                        <c:v>-2.33495916007682E-3</c:v>
                      </c:pt>
                      <c:pt idx="545" formatCode="General">
                        <c:v>-2.3165905798181101E-3</c:v>
                      </c:pt>
                      <c:pt idx="546" formatCode="General">
                        <c:v>-2.3053202777295399E-3</c:v>
                      </c:pt>
                      <c:pt idx="547" formatCode="General">
                        <c:v>-2.31184824970439E-3</c:v>
                      </c:pt>
                      <c:pt idx="548" formatCode="General">
                        <c:v>-2.3195582865915402E-3</c:v>
                      </c:pt>
                      <c:pt idx="549" formatCode="General">
                        <c:v>-2.31929018577067E-3</c:v>
                      </c:pt>
                      <c:pt idx="550" formatCode="General">
                        <c:v>-2.3385404043469601E-3</c:v>
                      </c:pt>
                      <c:pt idx="551" formatCode="General">
                        <c:v>-2.3322064808007801E-3</c:v>
                      </c:pt>
                      <c:pt idx="552" formatCode="General">
                        <c:v>-2.3387634271290398E-3</c:v>
                      </c:pt>
                      <c:pt idx="553" formatCode="General">
                        <c:v>-2.3448937577765601E-3</c:v>
                      </c:pt>
                      <c:pt idx="554" formatCode="General">
                        <c:v>-2.3549224120126902E-3</c:v>
                      </c:pt>
                      <c:pt idx="555" formatCode="General">
                        <c:v>-2.3531149440692602E-3</c:v>
                      </c:pt>
                      <c:pt idx="556" formatCode="General">
                        <c:v>-2.34515914493641E-3</c:v>
                      </c:pt>
                      <c:pt idx="557" formatCode="General">
                        <c:v>-2.3599377830666101E-3</c:v>
                      </c:pt>
                      <c:pt idx="558" formatCode="General">
                        <c:v>-2.3849326199106798E-3</c:v>
                      </c:pt>
                      <c:pt idx="559" formatCode="General">
                        <c:v>-2.3610520425731501E-3</c:v>
                      </c:pt>
                      <c:pt idx="560" formatCode="General">
                        <c:v>-2.38031322284466E-3</c:v>
                      </c:pt>
                      <c:pt idx="561" formatCode="General">
                        <c:v>-2.3689940952944201E-3</c:v>
                      </c:pt>
                      <c:pt idx="562" formatCode="General">
                        <c:v>-2.3468377309342398E-3</c:v>
                      </c:pt>
                      <c:pt idx="563" formatCode="General">
                        <c:v>-2.3796706597716301E-3</c:v>
                      </c:pt>
                      <c:pt idx="564" formatCode="General">
                        <c:v>-2.3776810203055502E-3</c:v>
                      </c:pt>
                      <c:pt idx="565" formatCode="General">
                        <c:v>-2.3754122419782199E-3</c:v>
                      </c:pt>
                      <c:pt idx="566" formatCode="General">
                        <c:v>-2.3813732129952399E-3</c:v>
                      </c:pt>
                      <c:pt idx="567" formatCode="General">
                        <c:v>-2.4180829140812402E-3</c:v>
                      </c:pt>
                      <c:pt idx="568" formatCode="General">
                        <c:v>-2.4041037092587098E-3</c:v>
                      </c:pt>
                      <c:pt idx="569" formatCode="General">
                        <c:v>-2.41423851429733E-3</c:v>
                      </c:pt>
                      <c:pt idx="570" formatCode="General">
                        <c:v>-2.3981912694133198E-3</c:v>
                      </c:pt>
                      <c:pt idx="571" formatCode="General">
                        <c:v>-2.3997227956855799E-3</c:v>
                      </c:pt>
                      <c:pt idx="572" formatCode="General">
                        <c:v>-2.3981695070178599E-3</c:v>
                      </c:pt>
                      <c:pt idx="573" formatCode="General">
                        <c:v>-2.4150583941508598E-3</c:v>
                      </c:pt>
                      <c:pt idx="574" formatCode="General">
                        <c:v>-2.4195649378247501E-3</c:v>
                      </c:pt>
                      <c:pt idx="575" formatCode="General">
                        <c:v>-2.4257288596657902E-3</c:v>
                      </c:pt>
                      <c:pt idx="576" formatCode="General">
                        <c:v>-2.4603315046768399E-3</c:v>
                      </c:pt>
                      <c:pt idx="577" formatCode="General">
                        <c:v>-2.4205829972415798E-3</c:v>
                      </c:pt>
                      <c:pt idx="578" formatCode="General">
                        <c:v>-2.4164044245147099E-3</c:v>
                      </c:pt>
                      <c:pt idx="579" formatCode="General">
                        <c:v>-2.42241520440794E-3</c:v>
                      </c:pt>
                      <c:pt idx="580" formatCode="General">
                        <c:v>-2.4627527936838E-3</c:v>
                      </c:pt>
                      <c:pt idx="581" formatCode="General">
                        <c:v>-2.4306159151606999E-3</c:v>
                      </c:pt>
                      <c:pt idx="582" formatCode="General">
                        <c:v>-2.4391420489187198E-3</c:v>
                      </c:pt>
                      <c:pt idx="583" formatCode="General">
                        <c:v>-2.43517678402744E-3</c:v>
                      </c:pt>
                      <c:pt idx="584" formatCode="General">
                        <c:v>-2.4492478816983201E-3</c:v>
                      </c:pt>
                      <c:pt idx="585" formatCode="General">
                        <c:v>-2.4233007244238102E-3</c:v>
                      </c:pt>
                      <c:pt idx="586" formatCode="General">
                        <c:v>-2.4654261523219699E-3</c:v>
                      </c:pt>
                      <c:pt idx="587" formatCode="General">
                        <c:v>-2.4802853173409799E-3</c:v>
                      </c:pt>
                      <c:pt idx="588" formatCode="General">
                        <c:v>-2.4623450880312901E-3</c:v>
                      </c:pt>
                      <c:pt idx="589" formatCode="General">
                        <c:v>-2.4583800916598798E-3</c:v>
                      </c:pt>
                      <c:pt idx="590" formatCode="General">
                        <c:v>-2.4612933816674501E-3</c:v>
                      </c:pt>
                      <c:pt idx="591" formatCode="General">
                        <c:v>-2.4840167665013901E-3</c:v>
                      </c:pt>
                      <c:pt idx="592" formatCode="General">
                        <c:v>-2.4755404890666002E-3</c:v>
                      </c:pt>
                      <c:pt idx="593" formatCode="General">
                        <c:v>-2.4771586592681801E-3</c:v>
                      </c:pt>
                      <c:pt idx="594" formatCode="General">
                        <c:v>-2.4864759391430001E-3</c:v>
                      </c:pt>
                      <c:pt idx="595" formatCode="General">
                        <c:v>-2.4884610312078301E-3</c:v>
                      </c:pt>
                      <c:pt idx="596" formatCode="General">
                        <c:v>-2.4919733726173499E-3</c:v>
                      </c:pt>
                      <c:pt idx="597" formatCode="General">
                        <c:v>-2.4960400894413399E-3</c:v>
                      </c:pt>
                      <c:pt idx="598" formatCode="General">
                        <c:v>-2.4739208670015102E-3</c:v>
                      </c:pt>
                      <c:pt idx="599" formatCode="General">
                        <c:v>-2.5177116350389899E-3</c:v>
                      </c:pt>
                      <c:pt idx="600" formatCode="General">
                        <c:v>-2.5023971069432602E-3</c:v>
                      </c:pt>
                      <c:pt idx="601" formatCode="General">
                        <c:v>-2.5099233263324102E-3</c:v>
                      </c:pt>
                      <c:pt idx="602" formatCode="General">
                        <c:v>-2.5309236337304202E-3</c:v>
                      </c:pt>
                      <c:pt idx="603" formatCode="General">
                        <c:v>-2.5248234634159998E-3</c:v>
                      </c:pt>
                      <c:pt idx="604" formatCode="General">
                        <c:v>-2.5167766104303101E-3</c:v>
                      </c:pt>
                      <c:pt idx="605" formatCode="General">
                        <c:v>-2.5541844863222899E-3</c:v>
                      </c:pt>
                      <c:pt idx="606" formatCode="General">
                        <c:v>-2.5070759427612598E-3</c:v>
                      </c:pt>
                      <c:pt idx="607" formatCode="General">
                        <c:v>-2.5229629411414899E-3</c:v>
                      </c:pt>
                      <c:pt idx="608" formatCode="General">
                        <c:v>-2.5538146433255501E-3</c:v>
                      </c:pt>
                      <c:pt idx="609" formatCode="General">
                        <c:v>-2.5408390609552799E-3</c:v>
                      </c:pt>
                      <c:pt idx="610" formatCode="General">
                        <c:v>-2.5440919594460999E-3</c:v>
                      </c:pt>
                      <c:pt idx="611" formatCode="General">
                        <c:v>-2.5433994940212098E-3</c:v>
                      </c:pt>
                      <c:pt idx="612" formatCode="General">
                        <c:v>-2.5806621707096101E-3</c:v>
                      </c:pt>
                      <c:pt idx="613" formatCode="General">
                        <c:v>-2.5400490492532902E-3</c:v>
                      </c:pt>
                      <c:pt idx="614" formatCode="General">
                        <c:v>-2.57596833262147E-3</c:v>
                      </c:pt>
                      <c:pt idx="615" formatCode="General">
                        <c:v>-2.5344239745009002E-3</c:v>
                      </c:pt>
                      <c:pt idx="616" formatCode="General">
                        <c:v>-2.5725250426947501E-3</c:v>
                      </c:pt>
                      <c:pt idx="617" formatCode="General">
                        <c:v>-2.54194339710207E-3</c:v>
                      </c:pt>
                      <c:pt idx="618" formatCode="General">
                        <c:v>-2.5621594604289099E-3</c:v>
                      </c:pt>
                      <c:pt idx="619" formatCode="General">
                        <c:v>-2.5548089205485801E-3</c:v>
                      </c:pt>
                      <c:pt idx="620" formatCode="General">
                        <c:v>-2.6146966846511601E-3</c:v>
                      </c:pt>
                      <c:pt idx="621" formatCode="General">
                        <c:v>-2.5658366359301698E-3</c:v>
                      </c:pt>
                      <c:pt idx="622" formatCode="General">
                        <c:v>-2.60439744314411E-3</c:v>
                      </c:pt>
                      <c:pt idx="623" formatCode="General">
                        <c:v>-2.59972666605102E-3</c:v>
                      </c:pt>
                      <c:pt idx="624" formatCode="General">
                        <c:v>-2.5720910083437899E-3</c:v>
                      </c:pt>
                      <c:pt idx="625" formatCode="General">
                        <c:v>-2.5855408743799E-3</c:v>
                      </c:pt>
                      <c:pt idx="626" formatCode="General">
                        <c:v>-2.58711539325338E-3</c:v>
                      </c:pt>
                      <c:pt idx="627" formatCode="General">
                        <c:v>-2.5952605780152501E-3</c:v>
                      </c:pt>
                      <c:pt idx="628" formatCode="General">
                        <c:v>-2.6308935640875302E-3</c:v>
                      </c:pt>
                      <c:pt idx="629" formatCode="General">
                        <c:v>-2.5978560033341502E-3</c:v>
                      </c:pt>
                      <c:pt idx="630" formatCode="General">
                        <c:v>-2.6275311195364101E-3</c:v>
                      </c:pt>
                      <c:pt idx="631" formatCode="General">
                        <c:v>-2.6164608154234398E-3</c:v>
                      </c:pt>
                      <c:pt idx="632" formatCode="General">
                        <c:v>-2.6088188037012598E-3</c:v>
                      </c:pt>
                      <c:pt idx="633" formatCode="General">
                        <c:v>-2.6173269517308999E-3</c:v>
                      </c:pt>
                      <c:pt idx="634" formatCode="General">
                        <c:v>-2.60231731447831E-3</c:v>
                      </c:pt>
                      <c:pt idx="635" formatCode="General">
                        <c:v>-2.6574850060851599E-3</c:v>
                      </c:pt>
                      <c:pt idx="636" formatCode="General">
                        <c:v>-2.6294195605055201E-3</c:v>
                      </c:pt>
                      <c:pt idx="637" formatCode="General">
                        <c:v>-2.62770385667719E-3</c:v>
                      </c:pt>
                      <c:pt idx="638" formatCode="General">
                        <c:v>-2.6569551628690602E-3</c:v>
                      </c:pt>
                      <c:pt idx="639" formatCode="General">
                        <c:v>-2.6363914547948399E-3</c:v>
                      </c:pt>
                      <c:pt idx="640" formatCode="General">
                        <c:v>-2.6339406532398298E-3</c:v>
                      </c:pt>
                      <c:pt idx="641" formatCode="General">
                        <c:v>-2.6360632924729301E-3</c:v>
                      </c:pt>
                      <c:pt idx="642" formatCode="General">
                        <c:v>-2.6481803855161602E-3</c:v>
                      </c:pt>
                      <c:pt idx="643" formatCode="General">
                        <c:v>-2.6647208397043002E-3</c:v>
                      </c:pt>
                      <c:pt idx="644" formatCode="General">
                        <c:v>-2.6576259892611299E-3</c:v>
                      </c:pt>
                      <c:pt idx="645" formatCode="General">
                        <c:v>-2.6600487578797901E-3</c:v>
                      </c:pt>
                      <c:pt idx="646" formatCode="General">
                        <c:v>-2.6548963376364599E-3</c:v>
                      </c:pt>
                      <c:pt idx="647" formatCode="General">
                        <c:v>-2.6713691526686098E-3</c:v>
                      </c:pt>
                      <c:pt idx="648" formatCode="General">
                        <c:v>-2.6742966361272898E-3</c:v>
                      </c:pt>
                      <c:pt idx="649" formatCode="General">
                        <c:v>-2.6706707513924201E-3</c:v>
                      </c:pt>
                      <c:pt idx="650" formatCode="General">
                        <c:v>-2.6928960509003301E-3</c:v>
                      </c:pt>
                      <c:pt idx="651" formatCode="General">
                        <c:v>-2.6909366917576998E-3</c:v>
                      </c:pt>
                      <c:pt idx="652" formatCode="General">
                        <c:v>-2.6667248534156598E-3</c:v>
                      </c:pt>
                      <c:pt idx="653" formatCode="General">
                        <c:v>-2.6993512094906301E-3</c:v>
                      </c:pt>
                      <c:pt idx="654" formatCode="General">
                        <c:v>-2.68085808686668E-3</c:v>
                      </c:pt>
                      <c:pt idx="655" formatCode="General">
                        <c:v>-2.6916409131324602E-3</c:v>
                      </c:pt>
                      <c:pt idx="656" formatCode="General">
                        <c:v>-2.69190148373225E-3</c:v>
                      </c:pt>
                      <c:pt idx="657" formatCode="General">
                        <c:v>-2.7280409992277601E-3</c:v>
                      </c:pt>
                      <c:pt idx="658" formatCode="General">
                        <c:v>-2.7202256240089701E-3</c:v>
                      </c:pt>
                      <c:pt idx="659" formatCode="General">
                        <c:v>-2.7008343919594602E-3</c:v>
                      </c:pt>
                      <c:pt idx="660" formatCode="General">
                        <c:v>-2.7296008687399801E-3</c:v>
                      </c:pt>
                      <c:pt idx="661" formatCode="General">
                        <c:v>-2.7184641171675598E-3</c:v>
                      </c:pt>
                      <c:pt idx="662" formatCode="General">
                        <c:v>-2.71553825973036E-3</c:v>
                      </c:pt>
                      <c:pt idx="663" formatCode="General">
                        <c:v>-2.7361993218149201E-3</c:v>
                      </c:pt>
                      <c:pt idx="664" formatCode="General">
                        <c:v>-2.7353761139947701E-3</c:v>
                      </c:pt>
                      <c:pt idx="665" formatCode="General">
                        <c:v>-2.69183552930948E-3</c:v>
                      </c:pt>
                      <c:pt idx="666" formatCode="General">
                        <c:v>-2.74171947218379E-3</c:v>
                      </c:pt>
                      <c:pt idx="667" formatCode="General">
                        <c:v>-2.7165245966620701E-3</c:v>
                      </c:pt>
                      <c:pt idx="668" formatCode="General">
                        <c:v>-2.7332279072005299E-3</c:v>
                      </c:pt>
                      <c:pt idx="669" formatCode="General">
                        <c:v>-2.7259200132671501E-3</c:v>
                      </c:pt>
                      <c:pt idx="670" formatCode="General">
                        <c:v>-2.7306768939083402E-3</c:v>
                      </c:pt>
                      <c:pt idx="671" formatCode="General">
                        <c:v>-2.7521294777435902E-3</c:v>
                      </c:pt>
                      <c:pt idx="672" formatCode="General">
                        <c:v>-2.7528288929878999E-3</c:v>
                      </c:pt>
                      <c:pt idx="673" formatCode="General">
                        <c:v>-2.7636012942735301E-3</c:v>
                      </c:pt>
                      <c:pt idx="674" formatCode="General">
                        <c:v>-2.7535146365997702E-3</c:v>
                      </c:pt>
                      <c:pt idx="675" formatCode="General">
                        <c:v>-2.7853705514527499E-3</c:v>
                      </c:pt>
                      <c:pt idx="676" formatCode="General">
                        <c:v>-2.7589881906710501E-3</c:v>
                      </c:pt>
                      <c:pt idx="677" formatCode="General">
                        <c:v>-2.7732745875437498E-3</c:v>
                      </c:pt>
                      <c:pt idx="678" formatCode="General">
                        <c:v>-2.7581941070967302E-3</c:v>
                      </c:pt>
                      <c:pt idx="679" formatCode="General">
                        <c:v>-2.77259844910106E-3</c:v>
                      </c:pt>
                      <c:pt idx="680" formatCode="General">
                        <c:v>-2.7837576028471498E-3</c:v>
                      </c:pt>
                      <c:pt idx="681" formatCode="General">
                        <c:v>-2.76475317321655E-3</c:v>
                      </c:pt>
                      <c:pt idx="682" formatCode="General">
                        <c:v>-2.7710640995093801E-3</c:v>
                      </c:pt>
                      <c:pt idx="683" formatCode="General">
                        <c:v>-2.7907578255191101E-3</c:v>
                      </c:pt>
                      <c:pt idx="684" formatCode="General">
                        <c:v>-2.7977772377367101E-3</c:v>
                      </c:pt>
                      <c:pt idx="685" formatCode="General">
                        <c:v>-2.79359318730332E-3</c:v>
                      </c:pt>
                      <c:pt idx="686" formatCode="General">
                        <c:v>-2.7913568201261602E-3</c:v>
                      </c:pt>
                      <c:pt idx="687" formatCode="General">
                        <c:v>-2.78827876876942E-3</c:v>
                      </c:pt>
                      <c:pt idx="688" formatCode="General">
                        <c:v>-2.8014983403310402E-3</c:v>
                      </c:pt>
                      <c:pt idx="689" formatCode="General">
                        <c:v>-2.8092166523205299E-3</c:v>
                      </c:pt>
                      <c:pt idx="690" formatCode="General">
                        <c:v>-2.7902143701773801E-3</c:v>
                      </c:pt>
                      <c:pt idx="691" formatCode="General">
                        <c:v>-2.8171924668809402E-3</c:v>
                      </c:pt>
                      <c:pt idx="692" formatCode="General">
                        <c:v>-2.8067460085352399E-3</c:v>
                      </c:pt>
                      <c:pt idx="693" formatCode="General">
                        <c:v>-2.8150160395793099E-3</c:v>
                      </c:pt>
                      <c:pt idx="694" formatCode="General">
                        <c:v>-2.80744301976471E-3</c:v>
                      </c:pt>
                      <c:pt idx="695" formatCode="General">
                        <c:v>-2.8387390794610101E-3</c:v>
                      </c:pt>
                      <c:pt idx="696" formatCode="General">
                        <c:v>-2.79249096808554E-3</c:v>
                      </c:pt>
                      <c:pt idx="697" formatCode="General">
                        <c:v>-2.8169262279899901E-3</c:v>
                      </c:pt>
                      <c:pt idx="698" formatCode="General">
                        <c:v>-2.8256087463179699E-3</c:v>
                      </c:pt>
                      <c:pt idx="699" formatCode="General">
                        <c:v>-2.8212076961932398E-3</c:v>
                      </c:pt>
                      <c:pt idx="700" formatCode="General">
                        <c:v>-2.8571418310053601E-3</c:v>
                      </c:pt>
                      <c:pt idx="701" formatCode="General">
                        <c:v>-2.8604285025917902E-3</c:v>
                      </c:pt>
                      <c:pt idx="702" formatCode="General">
                        <c:v>-2.8272641240328299E-3</c:v>
                      </c:pt>
                      <c:pt idx="703" formatCode="General">
                        <c:v>-2.8502881060283002E-3</c:v>
                      </c:pt>
                      <c:pt idx="704" formatCode="General">
                        <c:v>-2.86215350494757E-3</c:v>
                      </c:pt>
                      <c:pt idx="705" formatCode="General">
                        <c:v>-2.8517699179851298E-3</c:v>
                      </c:pt>
                      <c:pt idx="706" formatCode="General">
                        <c:v>-2.8820575076995199E-3</c:v>
                      </c:pt>
                      <c:pt idx="707" formatCode="General">
                        <c:v>-2.8577013823338402E-3</c:v>
                      </c:pt>
                      <c:pt idx="708" formatCode="General">
                        <c:v>-2.8575652975991899E-3</c:v>
                      </c:pt>
                      <c:pt idx="709" formatCode="General">
                        <c:v>-2.8766726756070198E-3</c:v>
                      </c:pt>
                      <c:pt idx="710" formatCode="General">
                        <c:v>-2.8508895794070199E-3</c:v>
                      </c:pt>
                      <c:pt idx="711" formatCode="General">
                        <c:v>-2.8646034572243398E-3</c:v>
                      </c:pt>
                      <c:pt idx="712" formatCode="General">
                        <c:v>-2.8851853190251602E-3</c:v>
                      </c:pt>
                      <c:pt idx="713" formatCode="General">
                        <c:v>-2.8720794058972698E-3</c:v>
                      </c:pt>
                      <c:pt idx="714" formatCode="General">
                        <c:v>-2.8819299167097598E-3</c:v>
                      </c:pt>
                      <c:pt idx="715" formatCode="General">
                        <c:v>-2.8758074763846199E-3</c:v>
                      </c:pt>
                      <c:pt idx="716" formatCode="General">
                        <c:v>-2.9042328753759901E-3</c:v>
                      </c:pt>
                      <c:pt idx="717" formatCode="General">
                        <c:v>-2.8700284130937499E-3</c:v>
                      </c:pt>
                      <c:pt idx="718" formatCode="General">
                        <c:v>-2.8770557016620599E-3</c:v>
                      </c:pt>
                      <c:pt idx="719" formatCode="General">
                        <c:v>-2.8824375526227399E-3</c:v>
                      </c:pt>
                      <c:pt idx="720" formatCode="General">
                        <c:v>-2.90120974453196E-3</c:v>
                      </c:pt>
                      <c:pt idx="721" formatCode="General">
                        <c:v>-2.8957491083619899E-3</c:v>
                      </c:pt>
                      <c:pt idx="722" formatCode="General">
                        <c:v>-2.9237390179856601E-3</c:v>
                      </c:pt>
                      <c:pt idx="723" formatCode="General">
                        <c:v>-2.8995450365440702E-3</c:v>
                      </c:pt>
                      <c:pt idx="724" formatCode="General">
                        <c:v>-2.8761694435848E-3</c:v>
                      </c:pt>
                      <c:pt idx="725" formatCode="General">
                        <c:v>-2.91166942825244E-3</c:v>
                      </c:pt>
                      <c:pt idx="726" formatCode="General">
                        <c:v>-2.92808297562117E-3</c:v>
                      </c:pt>
                      <c:pt idx="727" formatCode="General">
                        <c:v>-2.9205302023292499E-3</c:v>
                      </c:pt>
                      <c:pt idx="728" formatCode="General">
                        <c:v>-2.9021745068083002E-3</c:v>
                      </c:pt>
                      <c:pt idx="729" formatCode="General">
                        <c:v>-2.9391863517947399E-3</c:v>
                      </c:pt>
                      <c:pt idx="730" formatCode="General">
                        <c:v>-2.9019029320380202E-3</c:v>
                      </c:pt>
                      <c:pt idx="731" formatCode="General">
                        <c:v>-2.9397063918932E-3</c:v>
                      </c:pt>
                      <c:pt idx="732" formatCode="General">
                        <c:v>-2.91142991909185E-3</c:v>
                      </c:pt>
                      <c:pt idx="733" formatCode="General">
                        <c:v>-2.9395776046220201E-3</c:v>
                      </c:pt>
                      <c:pt idx="734" formatCode="General">
                        <c:v>-2.9395186822270898E-3</c:v>
                      </c:pt>
                      <c:pt idx="735" formatCode="General">
                        <c:v>-2.93777292400692E-3</c:v>
                      </c:pt>
                      <c:pt idx="736" formatCode="General">
                        <c:v>-2.9243408966841502E-3</c:v>
                      </c:pt>
                      <c:pt idx="737" formatCode="General">
                        <c:v>-2.9311035526902E-3</c:v>
                      </c:pt>
                      <c:pt idx="738" formatCode="General">
                        <c:v>-2.9448940899956901E-3</c:v>
                      </c:pt>
                      <c:pt idx="739" formatCode="General">
                        <c:v>-2.9382060679049998E-3</c:v>
                      </c:pt>
                      <c:pt idx="740" formatCode="General">
                        <c:v>-2.93861536551314E-3</c:v>
                      </c:pt>
                      <c:pt idx="741" formatCode="General">
                        <c:v>-2.9349356575684299E-3</c:v>
                      </c:pt>
                      <c:pt idx="742" formatCode="General">
                        <c:v>-2.9669321823652798E-3</c:v>
                      </c:pt>
                      <c:pt idx="743" formatCode="General">
                        <c:v>-2.96815812162269E-3</c:v>
                      </c:pt>
                      <c:pt idx="744" formatCode="General">
                        <c:v>-2.9448348326593099E-3</c:v>
                      </c:pt>
                      <c:pt idx="745" formatCode="General">
                        <c:v>-2.9612297047086002E-3</c:v>
                      </c:pt>
                      <c:pt idx="746" formatCode="General">
                        <c:v>-2.9404910518178299E-3</c:v>
                      </c:pt>
                      <c:pt idx="747" formatCode="General">
                        <c:v>-2.9679089665074101E-3</c:v>
                      </c:pt>
                      <c:pt idx="748" formatCode="General">
                        <c:v>-2.9472436515940899E-3</c:v>
                      </c:pt>
                      <c:pt idx="749" formatCode="General">
                        <c:v>-2.9553918944330501E-3</c:v>
                      </c:pt>
                      <c:pt idx="750" formatCode="General">
                        <c:v>-2.9386096393309601E-3</c:v>
                      </c:pt>
                      <c:pt idx="751" formatCode="General">
                        <c:v>-2.9463403381724601E-3</c:v>
                      </c:pt>
                      <c:pt idx="752" formatCode="General">
                        <c:v>-2.9763667198939902E-3</c:v>
                      </c:pt>
                      <c:pt idx="753" formatCode="General">
                        <c:v>-2.98163735532535E-3</c:v>
                      </c:pt>
                      <c:pt idx="754" formatCode="General">
                        <c:v>-2.96515182934546E-3</c:v>
                      </c:pt>
                      <c:pt idx="755" formatCode="General">
                        <c:v>-2.9646893995895602E-3</c:v>
                      </c:pt>
                      <c:pt idx="756" formatCode="General">
                        <c:v>-2.9656085358309098E-3</c:v>
                      </c:pt>
                      <c:pt idx="757" formatCode="General">
                        <c:v>-2.9625574026679899E-3</c:v>
                      </c:pt>
                      <c:pt idx="758" formatCode="General">
                        <c:v>-2.9871708864272501E-3</c:v>
                      </c:pt>
                      <c:pt idx="759" formatCode="General">
                        <c:v>-2.9759861460221301E-3</c:v>
                      </c:pt>
                      <c:pt idx="760" formatCode="General">
                        <c:v>-2.94873772438663E-3</c:v>
                      </c:pt>
                      <c:pt idx="761" formatCode="General">
                        <c:v>-2.9747785852385399E-3</c:v>
                      </c:pt>
                      <c:pt idx="762" formatCode="General">
                        <c:v>-2.98105494793003E-3</c:v>
                      </c:pt>
                      <c:pt idx="763" formatCode="General">
                        <c:v>-2.9916295776060901E-3</c:v>
                      </c:pt>
                      <c:pt idx="764" formatCode="General">
                        <c:v>-3.00171125808082E-3</c:v>
                      </c:pt>
                      <c:pt idx="765" formatCode="General">
                        <c:v>-3.0040950088625999E-3</c:v>
                      </c:pt>
                      <c:pt idx="766" formatCode="General">
                        <c:v>-3.0201793363186301E-3</c:v>
                      </c:pt>
                      <c:pt idx="767" formatCode="General">
                        <c:v>-2.96806996257346E-3</c:v>
                      </c:pt>
                      <c:pt idx="768" formatCode="General">
                        <c:v>-3.0066654199899299E-3</c:v>
                      </c:pt>
                      <c:pt idx="769" formatCode="General">
                        <c:v>-3.0084534158176602E-3</c:v>
                      </c:pt>
                      <c:pt idx="770" formatCode="General">
                        <c:v>-2.9808062994039E-3</c:v>
                      </c:pt>
                      <c:pt idx="771" formatCode="General">
                        <c:v>-2.9868615033372598E-3</c:v>
                      </c:pt>
                      <c:pt idx="772" formatCode="General">
                        <c:v>-3.0023005956078099E-3</c:v>
                      </c:pt>
                      <c:pt idx="773" formatCode="General">
                        <c:v>-2.9831552975754698E-3</c:v>
                      </c:pt>
                      <c:pt idx="774" formatCode="General">
                        <c:v>-3.0147207359301699E-3</c:v>
                      </c:pt>
                      <c:pt idx="775" formatCode="General">
                        <c:v>-3.0081364356998302E-3</c:v>
                      </c:pt>
                      <c:pt idx="776" formatCode="General">
                        <c:v>-3.0137465004118199E-3</c:v>
                      </c:pt>
                      <c:pt idx="777" formatCode="General">
                        <c:v>-2.9874889253614701E-3</c:v>
                      </c:pt>
                      <c:pt idx="778" formatCode="General">
                        <c:v>-2.96775761916045E-3</c:v>
                      </c:pt>
                      <c:pt idx="779" formatCode="General">
                        <c:v>-3.0034419167605502E-3</c:v>
                      </c:pt>
                      <c:pt idx="780" formatCode="General">
                        <c:v>-2.97626310957445E-3</c:v>
                      </c:pt>
                      <c:pt idx="781" formatCode="General">
                        <c:v>-2.9905290182543902E-3</c:v>
                      </c:pt>
                      <c:pt idx="782" formatCode="General">
                        <c:v>-2.9857276142259098E-3</c:v>
                      </c:pt>
                      <c:pt idx="783" formatCode="General">
                        <c:v>-3.0092668610957698E-3</c:v>
                      </c:pt>
                      <c:pt idx="784" formatCode="General">
                        <c:v>-3.03753485071016E-3</c:v>
                      </c:pt>
                      <c:pt idx="785" formatCode="General">
                        <c:v>-2.9991165307886002E-3</c:v>
                      </c:pt>
                      <c:pt idx="786" formatCode="General">
                        <c:v>-3.0037080971370101E-3</c:v>
                      </c:pt>
                      <c:pt idx="787" formatCode="General">
                        <c:v>-2.9886853533696101E-3</c:v>
                      </c:pt>
                      <c:pt idx="788" formatCode="General">
                        <c:v>-2.98193050194745E-3</c:v>
                      </c:pt>
                      <c:pt idx="789" formatCode="General">
                        <c:v>-2.9852776692509998E-3</c:v>
                      </c:pt>
                      <c:pt idx="790" formatCode="General">
                        <c:v>-2.9872458494612599E-3</c:v>
                      </c:pt>
                      <c:pt idx="791" formatCode="General">
                        <c:v>-2.9769281445683302E-3</c:v>
                      </c:pt>
                      <c:pt idx="792" formatCode="General">
                        <c:v>-2.99702503421196E-3</c:v>
                      </c:pt>
                      <c:pt idx="793" formatCode="General">
                        <c:v>-3.0006620108464699E-3</c:v>
                      </c:pt>
                      <c:pt idx="794" formatCode="General">
                        <c:v>-2.9831271190395902E-3</c:v>
                      </c:pt>
                      <c:pt idx="795" formatCode="General">
                        <c:v>-2.9835224375894301E-3</c:v>
                      </c:pt>
                      <c:pt idx="796" formatCode="General">
                        <c:v>-2.9718289992526799E-3</c:v>
                      </c:pt>
                      <c:pt idx="797" formatCode="General">
                        <c:v>-3.0092406198798699E-3</c:v>
                      </c:pt>
                      <c:pt idx="798" formatCode="General">
                        <c:v>-2.97775704449597E-3</c:v>
                      </c:pt>
                      <c:pt idx="799" formatCode="General">
                        <c:v>-2.9493567529541198E-3</c:v>
                      </c:pt>
                      <c:pt idx="800" formatCode="General">
                        <c:v>-2.96877646075803E-3</c:v>
                      </c:pt>
                      <c:pt idx="801" formatCode="General">
                        <c:v>-2.9627276466141798E-3</c:v>
                      </c:pt>
                      <c:pt idx="802" formatCode="General">
                        <c:v>-2.9612238305889802E-3</c:v>
                      </c:pt>
                      <c:pt idx="803" formatCode="General">
                        <c:v>-2.9826124295045399E-3</c:v>
                      </c:pt>
                      <c:pt idx="804" formatCode="General">
                        <c:v>-2.9665289885543499E-3</c:v>
                      </c:pt>
                      <c:pt idx="805" formatCode="General">
                        <c:v>-2.9300394517941301E-3</c:v>
                      </c:pt>
                      <c:pt idx="806" formatCode="General">
                        <c:v>-2.9411770932619001E-3</c:v>
                      </c:pt>
                      <c:pt idx="807" formatCode="General">
                        <c:v>-2.9239682341364501E-3</c:v>
                      </c:pt>
                      <c:pt idx="808" formatCode="General">
                        <c:v>-2.9293615094428101E-3</c:v>
                      </c:pt>
                      <c:pt idx="809" formatCode="General">
                        <c:v>-2.91827343498333E-3</c:v>
                      </c:pt>
                      <c:pt idx="810" formatCode="General">
                        <c:v>-2.9020490221290099E-3</c:v>
                      </c:pt>
                      <c:pt idx="811" formatCode="General">
                        <c:v>-2.9002421757110602E-3</c:v>
                      </c:pt>
                      <c:pt idx="812" formatCode="General">
                        <c:v>-2.9118267423448099E-3</c:v>
                      </c:pt>
                      <c:pt idx="813" formatCode="General">
                        <c:v>-2.90562265268102E-3</c:v>
                      </c:pt>
                      <c:pt idx="814" formatCode="General">
                        <c:v>-2.8674979608798602E-3</c:v>
                      </c:pt>
                      <c:pt idx="815" formatCode="General">
                        <c:v>-2.8858259633989499E-3</c:v>
                      </c:pt>
                      <c:pt idx="816" formatCode="General">
                        <c:v>-2.81931669924092E-3</c:v>
                      </c:pt>
                      <c:pt idx="817" formatCode="General">
                        <c:v>-2.8149854741361998E-3</c:v>
                      </c:pt>
                      <c:pt idx="818" formatCode="General">
                        <c:v>-2.8078799045318601E-3</c:v>
                      </c:pt>
                      <c:pt idx="819" formatCode="General">
                        <c:v>-2.7949020715618699E-3</c:v>
                      </c:pt>
                      <c:pt idx="820" formatCode="General">
                        <c:v>-2.80276657703808E-3</c:v>
                      </c:pt>
                      <c:pt idx="821" formatCode="General">
                        <c:v>-2.7697645940029398E-3</c:v>
                      </c:pt>
                      <c:pt idx="822" formatCode="General">
                        <c:v>-2.7564775717874102E-3</c:v>
                      </c:pt>
                      <c:pt idx="823" formatCode="General">
                        <c:v>-2.74737508328903E-3</c:v>
                      </c:pt>
                      <c:pt idx="824" formatCode="General">
                        <c:v>-2.7068160811588001E-3</c:v>
                      </c:pt>
                      <c:pt idx="825" formatCode="General">
                        <c:v>-2.7212702958563499E-3</c:v>
                      </c:pt>
                      <c:pt idx="826" formatCode="General">
                        <c:v>-2.66434293353955E-3</c:v>
                      </c:pt>
                      <c:pt idx="827" formatCode="General">
                        <c:v>-2.6599137090591802E-3</c:v>
                      </c:pt>
                      <c:pt idx="828" formatCode="General">
                        <c:v>-2.6443595657390899E-3</c:v>
                      </c:pt>
                      <c:pt idx="829" formatCode="General">
                        <c:v>-2.6251083224788198E-3</c:v>
                      </c:pt>
                      <c:pt idx="830" formatCode="General">
                        <c:v>-2.60273136784694E-3</c:v>
                      </c:pt>
                      <c:pt idx="831" formatCode="General">
                        <c:v>-2.5722260249701101E-3</c:v>
                      </c:pt>
                      <c:pt idx="832" formatCode="General">
                        <c:v>-2.5211394163417401E-3</c:v>
                      </c:pt>
                      <c:pt idx="833" formatCode="General">
                        <c:v>-2.5048037948184202E-3</c:v>
                      </c:pt>
                      <c:pt idx="834" formatCode="General">
                        <c:v>-2.4641804776548799E-3</c:v>
                      </c:pt>
                      <c:pt idx="835" formatCode="General">
                        <c:v>-2.4537864128314499E-3</c:v>
                      </c:pt>
                      <c:pt idx="836" formatCode="General">
                        <c:v>-2.4474782629971699E-3</c:v>
                      </c:pt>
                      <c:pt idx="837" formatCode="General">
                        <c:v>-2.4074722136609001E-3</c:v>
                      </c:pt>
                      <c:pt idx="838" formatCode="General">
                        <c:v>-2.38010881315179E-3</c:v>
                      </c:pt>
                      <c:pt idx="839" formatCode="General">
                        <c:v>-2.37499872143686E-3</c:v>
                      </c:pt>
                      <c:pt idx="840" formatCode="General">
                        <c:v>-2.37218407462364E-3</c:v>
                      </c:pt>
                      <c:pt idx="841" formatCode="General">
                        <c:v>-2.3217425644861999E-3</c:v>
                      </c:pt>
                      <c:pt idx="842" formatCode="General">
                        <c:v>-2.3058948791147399E-3</c:v>
                      </c:pt>
                      <c:pt idx="843" formatCode="General">
                        <c:v>-2.2911114826469898E-3</c:v>
                      </c:pt>
                      <c:pt idx="844" formatCode="General">
                        <c:v>-2.24878873167393E-3</c:v>
                      </c:pt>
                      <c:pt idx="845" formatCode="General">
                        <c:v>-2.2661249550074698E-3</c:v>
                      </c:pt>
                      <c:pt idx="846" formatCode="General">
                        <c:v>-2.2425746411201099E-3</c:v>
                      </c:pt>
                      <c:pt idx="847" formatCode="General">
                        <c:v>-2.2269559748996901E-3</c:v>
                      </c:pt>
                      <c:pt idx="848" formatCode="General">
                        <c:v>-2.2317006157575002E-3</c:v>
                      </c:pt>
                      <c:pt idx="849" formatCode="General">
                        <c:v>-2.1638352432207901E-3</c:v>
                      </c:pt>
                      <c:pt idx="850" formatCode="General">
                        <c:v>-2.1502972276586999E-3</c:v>
                      </c:pt>
                      <c:pt idx="851" formatCode="General">
                        <c:v>-2.1610487984306398E-3</c:v>
                      </c:pt>
                      <c:pt idx="852" formatCode="General">
                        <c:v>-2.1531406088143999E-3</c:v>
                      </c:pt>
                      <c:pt idx="853" formatCode="General">
                        <c:v>-2.11443674331918E-3</c:v>
                      </c:pt>
                      <c:pt idx="854" formatCode="General">
                        <c:v>-2.1076545535391798E-3</c:v>
                      </c:pt>
                      <c:pt idx="855" formatCode="General">
                        <c:v>-2.0881827882359202E-3</c:v>
                      </c:pt>
                      <c:pt idx="856" formatCode="General">
                        <c:v>-2.1112424972698201E-3</c:v>
                      </c:pt>
                      <c:pt idx="857" formatCode="General">
                        <c:v>-2.08663614512428E-3</c:v>
                      </c:pt>
                      <c:pt idx="858" formatCode="General">
                        <c:v>-2.0591310910823102E-3</c:v>
                      </c:pt>
                      <c:pt idx="859" formatCode="General">
                        <c:v>-2.06474888804752E-3</c:v>
                      </c:pt>
                      <c:pt idx="860" formatCode="General">
                        <c:v>-2.0533323107394799E-3</c:v>
                      </c:pt>
                      <c:pt idx="861" formatCode="General">
                        <c:v>-2.0238484481246398E-3</c:v>
                      </c:pt>
                      <c:pt idx="862" formatCode="General">
                        <c:v>-1.9981678644602498E-3</c:v>
                      </c:pt>
                      <c:pt idx="863" formatCode="General">
                        <c:v>-2.0167542428243101E-3</c:v>
                      </c:pt>
                      <c:pt idx="864" formatCode="General">
                        <c:v>-1.9605433415090801E-3</c:v>
                      </c:pt>
                      <c:pt idx="865" formatCode="General">
                        <c:v>-1.9961588764915799E-3</c:v>
                      </c:pt>
                      <c:pt idx="866" formatCode="General">
                        <c:v>-1.9645035112175898E-3</c:v>
                      </c:pt>
                      <c:pt idx="867" formatCode="General">
                        <c:v>-1.9430877174019599E-3</c:v>
                      </c:pt>
                      <c:pt idx="868" formatCode="General">
                        <c:v>-1.94120060192603E-3</c:v>
                      </c:pt>
                      <c:pt idx="869" formatCode="General">
                        <c:v>-1.9242431410963501E-3</c:v>
                      </c:pt>
                      <c:pt idx="870" formatCode="General">
                        <c:v>-1.9259051584477999E-3</c:v>
                      </c:pt>
                      <c:pt idx="871" formatCode="General">
                        <c:v>-1.94840547677138E-3</c:v>
                      </c:pt>
                      <c:pt idx="872" formatCode="General">
                        <c:v>-1.9376928895382601E-3</c:v>
                      </c:pt>
                      <c:pt idx="873" formatCode="General">
                        <c:v>-1.9314676059007099E-3</c:v>
                      </c:pt>
                      <c:pt idx="874" formatCode="General">
                        <c:v>-1.9051969978417E-3</c:v>
                      </c:pt>
                      <c:pt idx="875" formatCode="General">
                        <c:v>-1.8921157983993501E-3</c:v>
                      </c:pt>
                      <c:pt idx="876" formatCode="General">
                        <c:v>-1.92112072130697E-3</c:v>
                      </c:pt>
                      <c:pt idx="877" formatCode="General">
                        <c:v>-1.91032535870304E-3</c:v>
                      </c:pt>
                      <c:pt idx="878" formatCode="General">
                        <c:v>-1.88100970370558E-3</c:v>
                      </c:pt>
                      <c:pt idx="879" formatCode="General">
                        <c:v>-1.88190839107411E-3</c:v>
                      </c:pt>
                      <c:pt idx="880" formatCode="General">
                        <c:v>-1.8855341499039099E-3</c:v>
                      </c:pt>
                      <c:pt idx="881" formatCode="General">
                        <c:v>-1.88729602326872E-3</c:v>
                      </c:pt>
                      <c:pt idx="882" formatCode="General">
                        <c:v>-1.86616439385777E-3</c:v>
                      </c:pt>
                      <c:pt idx="883" formatCode="General">
                        <c:v>-1.8547908868306599E-3</c:v>
                      </c:pt>
                      <c:pt idx="884" formatCode="General">
                        <c:v>-1.82850659984602E-3</c:v>
                      </c:pt>
                      <c:pt idx="885" formatCode="General">
                        <c:v>-1.86112089239699E-3</c:v>
                      </c:pt>
                      <c:pt idx="886" formatCode="General">
                        <c:v>-1.82564583898997E-3</c:v>
                      </c:pt>
                      <c:pt idx="887" formatCode="General">
                        <c:v>-1.81478187073512E-3</c:v>
                      </c:pt>
                      <c:pt idx="888" formatCode="General">
                        <c:v>-1.8552272157982301E-3</c:v>
                      </c:pt>
                      <c:pt idx="889" formatCode="General">
                        <c:v>-1.8257789768675401E-3</c:v>
                      </c:pt>
                      <c:pt idx="890" formatCode="General">
                        <c:v>-1.82926424416125E-3</c:v>
                      </c:pt>
                      <c:pt idx="891" formatCode="General">
                        <c:v>-1.7832443474008501E-3</c:v>
                      </c:pt>
                      <c:pt idx="892" formatCode="General">
                        <c:v>-1.81501894881174E-3</c:v>
                      </c:pt>
                      <c:pt idx="893" formatCode="General">
                        <c:v>-1.8064998960343199E-3</c:v>
                      </c:pt>
                      <c:pt idx="894" formatCode="General">
                        <c:v>-1.8211609648238901E-3</c:v>
                      </c:pt>
                      <c:pt idx="895" formatCode="General">
                        <c:v>-1.81817246537324E-3</c:v>
                      </c:pt>
                      <c:pt idx="896" formatCode="General">
                        <c:v>-1.7741778124326999E-3</c:v>
                      </c:pt>
                      <c:pt idx="897" formatCode="General">
                        <c:v>-1.83027169274668E-3</c:v>
                      </c:pt>
                      <c:pt idx="898" formatCode="General">
                        <c:v>-1.7660781878857299E-3</c:v>
                      </c:pt>
                      <c:pt idx="899" formatCode="General">
                        <c:v>-1.7656477382724199E-3</c:v>
                      </c:pt>
                      <c:pt idx="900" formatCode="General">
                        <c:v>-1.7565453794665001E-3</c:v>
                      </c:pt>
                      <c:pt idx="901" formatCode="General">
                        <c:v>-1.73980278877891E-3</c:v>
                      </c:pt>
                      <c:pt idx="902" formatCode="General">
                        <c:v>-1.7505357967949301E-3</c:v>
                      </c:pt>
                      <c:pt idx="903" formatCode="General">
                        <c:v>-1.72805221443312E-3</c:v>
                      </c:pt>
                      <c:pt idx="904" formatCode="General">
                        <c:v>-1.75735286659969E-3</c:v>
                      </c:pt>
                      <c:pt idx="905" formatCode="General">
                        <c:v>-1.7620433010106999E-3</c:v>
                      </c:pt>
                      <c:pt idx="906" formatCode="General">
                        <c:v>-1.7397345189189501E-3</c:v>
                      </c:pt>
                      <c:pt idx="907" formatCode="General">
                        <c:v>-1.7108130507640801E-3</c:v>
                      </c:pt>
                      <c:pt idx="908" formatCode="General">
                        <c:v>-1.7596295416902E-3</c:v>
                      </c:pt>
                      <c:pt idx="909" formatCode="General">
                        <c:v>-1.74264190674341E-3</c:v>
                      </c:pt>
                      <c:pt idx="910" formatCode="General">
                        <c:v>-1.70983346892747E-3</c:v>
                      </c:pt>
                      <c:pt idx="911" formatCode="General">
                        <c:v>-1.7041971538948901E-3</c:v>
                      </c:pt>
                      <c:pt idx="912" formatCode="General">
                        <c:v>-1.7153990352533799E-3</c:v>
                      </c:pt>
                      <c:pt idx="913" formatCode="General">
                        <c:v>-1.7208639031086E-3</c:v>
                      </c:pt>
                      <c:pt idx="914" formatCode="General">
                        <c:v>-1.7511951032188301E-3</c:v>
                      </c:pt>
                      <c:pt idx="915" formatCode="General">
                        <c:v>-1.73628870023657E-3</c:v>
                      </c:pt>
                      <c:pt idx="916" formatCode="General">
                        <c:v>-1.7252248311989901E-3</c:v>
                      </c:pt>
                      <c:pt idx="917" formatCode="General">
                        <c:v>-1.6971090355416699E-3</c:v>
                      </c:pt>
                      <c:pt idx="918" formatCode="General">
                        <c:v>-1.70060102661775E-3</c:v>
                      </c:pt>
                      <c:pt idx="919" formatCode="General">
                        <c:v>-1.74832891772941E-3</c:v>
                      </c:pt>
                      <c:pt idx="920" formatCode="General">
                        <c:v>-1.7345550082749901E-3</c:v>
                      </c:pt>
                      <c:pt idx="921" formatCode="General">
                        <c:v>-1.66183297144353E-3</c:v>
                      </c:pt>
                      <c:pt idx="922" formatCode="General">
                        <c:v>-1.6789532178685699E-3</c:v>
                      </c:pt>
                      <c:pt idx="923" formatCode="General">
                        <c:v>-1.6854012043170401E-3</c:v>
                      </c:pt>
                      <c:pt idx="924" formatCode="General">
                        <c:v>-1.6681426876998099E-3</c:v>
                      </c:pt>
                      <c:pt idx="925" formatCode="General">
                        <c:v>-1.6473360710921501E-3</c:v>
                      </c:pt>
                      <c:pt idx="926" formatCode="General">
                        <c:v>-1.66901979375774E-3</c:v>
                      </c:pt>
                      <c:pt idx="927" formatCode="General">
                        <c:v>-1.64978384187952E-3</c:v>
                      </c:pt>
                      <c:pt idx="928" formatCode="General">
                        <c:v>-1.69164787518249E-3</c:v>
                      </c:pt>
                      <c:pt idx="929" formatCode="General">
                        <c:v>-1.6583320042588901E-3</c:v>
                      </c:pt>
                      <c:pt idx="930" formatCode="General">
                        <c:v>-1.6746308590763199E-3</c:v>
                      </c:pt>
                      <c:pt idx="931" formatCode="General">
                        <c:v>-1.61854035422377E-3</c:v>
                      </c:pt>
                      <c:pt idx="932" formatCode="General">
                        <c:v>-1.64558678970905E-3</c:v>
                      </c:pt>
                      <c:pt idx="933" formatCode="General">
                        <c:v>-1.6629393478569301E-3</c:v>
                      </c:pt>
                      <c:pt idx="934" formatCode="General">
                        <c:v>-1.62989429193714E-3</c:v>
                      </c:pt>
                      <c:pt idx="935" formatCode="General">
                        <c:v>-1.64547611484582E-3</c:v>
                      </c:pt>
                      <c:pt idx="936" formatCode="General">
                        <c:v>-1.65421416637281E-3</c:v>
                      </c:pt>
                      <c:pt idx="937" formatCode="General">
                        <c:v>-1.62821449111066E-3</c:v>
                      </c:pt>
                      <c:pt idx="938" formatCode="General">
                        <c:v>-1.65921856234135E-3</c:v>
                      </c:pt>
                      <c:pt idx="939" formatCode="General">
                        <c:v>-1.62865143777093E-3</c:v>
                      </c:pt>
                      <c:pt idx="940" formatCode="General">
                        <c:v>-1.63099819240757E-3</c:v>
                      </c:pt>
                      <c:pt idx="941" formatCode="General">
                        <c:v>-1.62399144212175E-3</c:v>
                      </c:pt>
                      <c:pt idx="942" formatCode="General">
                        <c:v>-1.63437471896338E-3</c:v>
                      </c:pt>
                      <c:pt idx="943" formatCode="General">
                        <c:v>-1.65065954349549E-3</c:v>
                      </c:pt>
                      <c:pt idx="944" formatCode="General">
                        <c:v>-1.5968401959773699E-3</c:v>
                      </c:pt>
                      <c:pt idx="945" formatCode="General">
                        <c:v>-1.6088892529867601E-3</c:v>
                      </c:pt>
                      <c:pt idx="946" formatCode="General">
                        <c:v>-1.62832160118444E-3</c:v>
                      </c:pt>
                      <c:pt idx="947" formatCode="General">
                        <c:v>-1.60184620420732E-3</c:v>
                      </c:pt>
                      <c:pt idx="948" formatCode="General">
                        <c:v>-1.6026506039355599E-3</c:v>
                      </c:pt>
                      <c:pt idx="949" formatCode="General">
                        <c:v>-1.6484701060836601E-3</c:v>
                      </c:pt>
                      <c:pt idx="950" formatCode="General">
                        <c:v>-1.5868051093578699E-3</c:v>
                      </c:pt>
                      <c:pt idx="951" formatCode="General">
                        <c:v>-1.6218664794504E-3</c:v>
                      </c:pt>
                      <c:pt idx="952" formatCode="General">
                        <c:v>-1.63267513079128E-3</c:v>
                      </c:pt>
                      <c:pt idx="953" formatCode="General">
                        <c:v>-1.5971046974173301E-3</c:v>
                      </c:pt>
                      <c:pt idx="954" formatCode="General">
                        <c:v>-1.6096065333662799E-3</c:v>
                      </c:pt>
                      <c:pt idx="955" formatCode="General">
                        <c:v>-1.59202128632246E-3</c:v>
                      </c:pt>
                      <c:pt idx="956" formatCode="General">
                        <c:v>-1.58954322751056E-3</c:v>
                      </c:pt>
                      <c:pt idx="957" formatCode="General">
                        <c:v>-1.6273804076665599E-3</c:v>
                      </c:pt>
                      <c:pt idx="958" formatCode="General">
                        <c:v>-1.5923385896568301E-3</c:v>
                      </c:pt>
                      <c:pt idx="959" formatCode="General">
                        <c:v>-1.6192013428446999E-3</c:v>
                      </c:pt>
                      <c:pt idx="960" formatCode="General">
                        <c:v>-1.6184577332694599E-3</c:v>
                      </c:pt>
                      <c:pt idx="961" formatCode="General">
                        <c:v>-1.60056723541527E-3</c:v>
                      </c:pt>
                      <c:pt idx="962" formatCode="General">
                        <c:v>-1.57027182802087E-3</c:v>
                      </c:pt>
                      <c:pt idx="963" formatCode="General">
                        <c:v>-1.5942241082768499E-3</c:v>
                      </c:pt>
                      <c:pt idx="964" formatCode="General">
                        <c:v>-1.5572514556695899E-3</c:v>
                      </c:pt>
                      <c:pt idx="965" formatCode="General">
                        <c:v>-1.57252132406397E-3</c:v>
                      </c:pt>
                      <c:pt idx="966" formatCode="General">
                        <c:v>-1.5765623427195701E-3</c:v>
                      </c:pt>
                      <c:pt idx="967" formatCode="General">
                        <c:v>-1.58051225769968E-3</c:v>
                      </c:pt>
                      <c:pt idx="968" formatCode="General">
                        <c:v>-1.58445073528973E-3</c:v>
                      </c:pt>
                      <c:pt idx="969" formatCode="General">
                        <c:v>-1.5316410814976899E-3</c:v>
                      </c:pt>
                      <c:pt idx="970" formatCode="General">
                        <c:v>-1.5605004386702E-3</c:v>
                      </c:pt>
                      <c:pt idx="971" formatCode="General">
                        <c:v>-1.54555869259664E-3</c:v>
                      </c:pt>
                      <c:pt idx="972" formatCode="General">
                        <c:v>-1.54836821200157E-3</c:v>
                      </c:pt>
                      <c:pt idx="973" formatCode="General">
                        <c:v>-1.56063502477941E-3</c:v>
                      </c:pt>
                      <c:pt idx="974" formatCode="General">
                        <c:v>-1.56983530639611E-3</c:v>
                      </c:pt>
                      <c:pt idx="975" formatCode="General">
                        <c:v>-1.5420277009982699E-3</c:v>
                      </c:pt>
                      <c:pt idx="976" formatCode="General">
                        <c:v>-1.5088147343408501E-3</c:v>
                      </c:pt>
                      <c:pt idx="977" formatCode="General">
                        <c:v>-1.53127163233044E-3</c:v>
                      </c:pt>
                      <c:pt idx="978" formatCode="General">
                        <c:v>-1.5366158431696E-3</c:v>
                      </c:pt>
                      <c:pt idx="979" formatCode="General">
                        <c:v>-1.5649628234744499E-3</c:v>
                      </c:pt>
                      <c:pt idx="980" formatCode="General">
                        <c:v>-1.5383155165923201E-3</c:v>
                      </c:pt>
                      <c:pt idx="981" formatCode="General">
                        <c:v>-1.5492796494481801E-3</c:v>
                      </c:pt>
                      <c:pt idx="982" formatCode="General">
                        <c:v>-1.54180114527375E-3</c:v>
                      </c:pt>
                      <c:pt idx="983" formatCode="General">
                        <c:v>-1.54078480096551E-3</c:v>
                      </c:pt>
                      <c:pt idx="984" formatCode="General">
                        <c:v>-1.57998013771693E-3</c:v>
                      </c:pt>
                      <c:pt idx="985" formatCode="General">
                        <c:v>-1.5304030346975799E-3</c:v>
                      </c:pt>
                      <c:pt idx="986" formatCode="General">
                        <c:v>-1.54345947245947E-3</c:v>
                      </c:pt>
                      <c:pt idx="987" formatCode="General">
                        <c:v>-1.53866733563093E-3</c:v>
                      </c:pt>
                      <c:pt idx="988" formatCode="General">
                        <c:v>-1.5244622408456701E-3</c:v>
                      </c:pt>
                      <c:pt idx="989" formatCode="General">
                        <c:v>-1.51384627094982E-3</c:v>
                      </c:pt>
                      <c:pt idx="990" formatCode="General">
                        <c:v>-1.48481692675224E-3</c:v>
                      </c:pt>
                      <c:pt idx="991" formatCode="General">
                        <c:v>-1.51513530679238E-3</c:v>
                      </c:pt>
                      <c:pt idx="992" formatCode="General">
                        <c:v>-1.52439373667544E-3</c:v>
                      </c:pt>
                      <c:pt idx="993" formatCode="General">
                        <c:v>-1.5285104232287299E-3</c:v>
                      </c:pt>
                      <c:pt idx="994" formatCode="General">
                        <c:v>-1.5175169992039E-3</c:v>
                      </c:pt>
                      <c:pt idx="995" formatCode="General">
                        <c:v>-1.5031594113977999E-3</c:v>
                      </c:pt>
                      <c:pt idx="996" formatCode="General">
                        <c:v>-1.4979462872538E-3</c:v>
                      </c:pt>
                      <c:pt idx="997" formatCode="General">
                        <c:v>-1.5435053853666599E-3</c:v>
                      </c:pt>
                      <c:pt idx="998" formatCode="General">
                        <c:v>-1.5066121490100201E-3</c:v>
                      </c:pt>
                      <c:pt idx="999" formatCode="General">
                        <c:v>-1.4868804886853601E-3</c:v>
                      </c:pt>
                      <c:pt idx="1000" formatCode="General">
                        <c:v>-1.5005003518683399E-3</c:v>
                      </c:pt>
                      <c:pt idx="1001" formatCode="General">
                        <c:v>-1.5025920209511101E-3</c:v>
                      </c:pt>
                      <c:pt idx="1002" formatCode="General">
                        <c:v>-1.4630623000998599E-3</c:v>
                      </c:pt>
                      <c:pt idx="1003" formatCode="General">
                        <c:v>-1.4906992527156701E-3</c:v>
                      </c:pt>
                      <c:pt idx="1004" formatCode="General">
                        <c:v>-1.5165349478560501E-3</c:v>
                      </c:pt>
                      <c:pt idx="1005" formatCode="General">
                        <c:v>-1.4535365062443501E-3</c:v>
                      </c:pt>
                      <c:pt idx="1006" formatCode="General">
                        <c:v>-1.4718546942490401E-3</c:v>
                      </c:pt>
                      <c:pt idx="1007" formatCode="General">
                        <c:v>-1.4674622769183499E-3</c:v>
                      </c:pt>
                      <c:pt idx="1008" formatCode="General">
                        <c:v>-1.4613698052253199E-3</c:v>
                      </c:pt>
                      <c:pt idx="1009" formatCode="General">
                        <c:v>-1.49750004294582E-3</c:v>
                      </c:pt>
                      <c:pt idx="1010" formatCode="General">
                        <c:v>-1.4845909703700699E-3</c:v>
                      </c:pt>
                      <c:pt idx="1011" formatCode="General">
                        <c:v>-1.46609117579951E-3</c:v>
                      </c:pt>
                      <c:pt idx="1012" formatCode="General">
                        <c:v>-1.49371750636157E-3</c:v>
                      </c:pt>
                      <c:pt idx="1013" formatCode="General">
                        <c:v>-1.49857619594464E-3</c:v>
                      </c:pt>
                      <c:pt idx="1014" formatCode="General">
                        <c:v>-1.4522832307301101E-3</c:v>
                      </c:pt>
                      <c:pt idx="1015" formatCode="General">
                        <c:v>-1.4765210156352799E-3</c:v>
                      </c:pt>
                      <c:pt idx="1016" formatCode="General">
                        <c:v>-1.4822096843201901E-3</c:v>
                      </c:pt>
                      <c:pt idx="1017" formatCode="General">
                        <c:v>-1.5186950248614801E-3</c:v>
                      </c:pt>
                      <c:pt idx="1018" formatCode="General">
                        <c:v>-1.4849657797761399E-3</c:v>
                      </c:pt>
                      <c:pt idx="1019" formatCode="General">
                        <c:v>-1.49812397308774E-3</c:v>
                      </c:pt>
                      <c:pt idx="1020" formatCode="General">
                        <c:v>-1.47055970663135E-3</c:v>
                      </c:pt>
                      <c:pt idx="1021" formatCode="General">
                        <c:v>-1.4632085229100201E-3</c:v>
                      </c:pt>
                      <c:pt idx="1022" formatCode="General">
                        <c:v>-1.4393480833315799E-3</c:v>
                      </c:pt>
                      <c:pt idx="1023" formatCode="General">
                        <c:v>-1.4369991969270799E-3</c:v>
                      </c:pt>
                      <c:pt idx="1024" formatCode="General">
                        <c:v>-1.4185150763974001E-3</c:v>
                      </c:pt>
                      <c:pt idx="1025" formatCode="General">
                        <c:v>-1.4909899548696799E-3</c:v>
                      </c:pt>
                      <c:pt idx="1026" formatCode="General">
                        <c:v>-1.4780358430927999E-3</c:v>
                      </c:pt>
                      <c:pt idx="1027" formatCode="General">
                        <c:v>-1.44161642079326E-3</c:v>
                      </c:pt>
                      <c:pt idx="1028" formatCode="General">
                        <c:v>-1.4843037818796901E-3</c:v>
                      </c:pt>
                      <c:pt idx="1029" formatCode="General">
                        <c:v>-1.4609367545486999E-3</c:v>
                      </c:pt>
                      <c:pt idx="1030" formatCode="General">
                        <c:v>-1.4840515317436E-3</c:v>
                      </c:pt>
                      <c:pt idx="1031" formatCode="General">
                        <c:v>-1.4223824469045999E-3</c:v>
                      </c:pt>
                      <c:pt idx="1032" formatCode="General">
                        <c:v>-1.4539348947834299E-3</c:v>
                      </c:pt>
                      <c:pt idx="1033" formatCode="General">
                        <c:v>-1.45400347070086E-3</c:v>
                      </c:pt>
                      <c:pt idx="1034" formatCode="General">
                        <c:v>-1.45992852632166E-3</c:v>
                      </c:pt>
                      <c:pt idx="1035" formatCode="General">
                        <c:v>-1.45222249325574E-3</c:v>
                      </c:pt>
                      <c:pt idx="1036" formatCode="General">
                        <c:v>-1.4209747935984901E-3</c:v>
                      </c:pt>
                      <c:pt idx="1037" formatCode="General">
                        <c:v>-1.4992882685844399E-3</c:v>
                      </c:pt>
                      <c:pt idx="1038" formatCode="General">
                        <c:v>-1.43355475039221E-3</c:v>
                      </c:pt>
                      <c:pt idx="1039" formatCode="General">
                        <c:v>-1.4401363584957999E-3</c:v>
                      </c:pt>
                      <c:pt idx="1040" formatCode="General">
                        <c:v>-1.4210238677812199E-3</c:v>
                      </c:pt>
                      <c:pt idx="1041" formatCode="General">
                        <c:v>-1.44824978161582E-3</c:v>
                      </c:pt>
                      <c:pt idx="1042" formatCode="General">
                        <c:v>-1.44825333738318E-3</c:v>
                      </c:pt>
                      <c:pt idx="1043" formatCode="General">
                        <c:v>-1.4729682143343899E-3</c:v>
                      </c:pt>
                      <c:pt idx="1044" formatCode="General">
                        <c:v>-1.4385718349667501E-3</c:v>
                      </c:pt>
                      <c:pt idx="1045" formatCode="General">
                        <c:v>-1.4772191026096301E-3</c:v>
                      </c:pt>
                      <c:pt idx="1046" formatCode="General">
                        <c:v>-1.4749378338845399E-3</c:v>
                      </c:pt>
                      <c:pt idx="1047" formatCode="General">
                        <c:v>-1.45206449924638E-3</c:v>
                      </c:pt>
                      <c:pt idx="1048" formatCode="General">
                        <c:v>-1.40072169636317E-3</c:v>
                      </c:pt>
                      <c:pt idx="1049" formatCode="General">
                        <c:v>-1.4719182089621601E-3</c:v>
                      </c:pt>
                      <c:pt idx="1050" formatCode="General">
                        <c:v>-1.43901034645816E-3</c:v>
                      </c:pt>
                      <c:pt idx="1051" formatCode="General">
                        <c:v>-1.40800951730803E-3</c:v>
                      </c:pt>
                      <c:pt idx="1052" formatCode="General">
                        <c:v>-1.443188241129E-3</c:v>
                      </c:pt>
                      <c:pt idx="1053" formatCode="General">
                        <c:v>-1.43627027356954E-3</c:v>
                      </c:pt>
                      <c:pt idx="1054" formatCode="General">
                        <c:v>-1.4069839263406601E-3</c:v>
                      </c:pt>
                      <c:pt idx="1055" formatCode="General">
                        <c:v>-1.3918976087740401E-3</c:v>
                      </c:pt>
                      <c:pt idx="1056" formatCode="General">
                        <c:v>-1.40433774613749E-3</c:v>
                      </c:pt>
                      <c:pt idx="1057" formatCode="General">
                        <c:v>-1.3946212109498301E-3</c:v>
                      </c:pt>
                      <c:pt idx="1058" formatCode="General">
                        <c:v>-1.4108132760568301E-3</c:v>
                      </c:pt>
                      <c:pt idx="1059" formatCode="General">
                        <c:v>-1.41638322658538E-3</c:v>
                      </c:pt>
                      <c:pt idx="1060" formatCode="General">
                        <c:v>-1.4023933973420599E-3</c:v>
                      </c:pt>
                      <c:pt idx="1061" formatCode="General">
                        <c:v>-1.4046786881578199E-3</c:v>
                      </c:pt>
                      <c:pt idx="1062" formatCode="General">
                        <c:v>-1.41935195169056E-3</c:v>
                      </c:pt>
                      <c:pt idx="1063" formatCode="General">
                        <c:v>-1.4398381860979399E-3</c:v>
                      </c:pt>
                      <c:pt idx="1064" formatCode="General">
                        <c:v>-1.4237413160552699E-3</c:v>
                      </c:pt>
                      <c:pt idx="1065" formatCode="General">
                        <c:v>-1.4133631091110101E-3</c:v>
                      </c:pt>
                      <c:pt idx="1066" formatCode="General">
                        <c:v>-1.3806547764366899E-3</c:v>
                      </c:pt>
                      <c:pt idx="1067" formatCode="General">
                        <c:v>-1.37196604278097E-3</c:v>
                      </c:pt>
                      <c:pt idx="1068" formatCode="General">
                        <c:v>-1.4025115945693501E-3</c:v>
                      </c:pt>
                      <c:pt idx="1069" formatCode="General">
                        <c:v>-1.4057420539880499E-3</c:v>
                      </c:pt>
                      <c:pt idx="1070" formatCode="General">
                        <c:v>-1.38496765359361E-3</c:v>
                      </c:pt>
                      <c:pt idx="1071" formatCode="General">
                        <c:v>-1.43398103779712E-3</c:v>
                      </c:pt>
                      <c:pt idx="1072" formatCode="General">
                        <c:v>-1.40629322700883E-3</c:v>
                      </c:pt>
                      <c:pt idx="1073" formatCode="General">
                        <c:v>-1.3850944108257199E-3</c:v>
                      </c:pt>
                      <c:pt idx="1074" formatCode="General">
                        <c:v>-1.40608314291771E-3</c:v>
                      </c:pt>
                      <c:pt idx="1075" formatCode="General">
                        <c:v>-1.4210290882265501E-3</c:v>
                      </c:pt>
                      <c:pt idx="1076" formatCode="General">
                        <c:v>-1.3765535676187901E-3</c:v>
                      </c:pt>
                      <c:pt idx="1077" formatCode="General">
                        <c:v>-1.4022696966091699E-3</c:v>
                      </c:pt>
                      <c:pt idx="1078" formatCode="General">
                        <c:v>-1.3931847308220201E-3</c:v>
                      </c:pt>
                      <c:pt idx="1079" formatCode="General">
                        <c:v>-1.3926555105709499E-3</c:v>
                      </c:pt>
                      <c:pt idx="1080" formatCode="General">
                        <c:v>-1.35640416766064E-3</c:v>
                      </c:pt>
                      <c:pt idx="1081" formatCode="General">
                        <c:v>-1.3793534577208901E-3</c:v>
                      </c:pt>
                      <c:pt idx="1082" formatCode="General">
                        <c:v>-1.3938996421415E-3</c:v>
                      </c:pt>
                      <c:pt idx="1083" formatCode="General">
                        <c:v>-1.38538885918655E-3</c:v>
                      </c:pt>
                      <c:pt idx="1084" formatCode="General">
                        <c:v>-1.36136934790595E-3</c:v>
                      </c:pt>
                      <c:pt idx="1085" formatCode="General">
                        <c:v>-1.35932178269103E-3</c:v>
                      </c:pt>
                      <c:pt idx="1086" formatCode="General">
                        <c:v>-1.3955747831022999E-3</c:v>
                      </c:pt>
                      <c:pt idx="1087" formatCode="General">
                        <c:v>-1.36216662813753E-3</c:v>
                      </c:pt>
                      <c:pt idx="1088" formatCode="General">
                        <c:v>-1.3803093121400099E-3</c:v>
                      </c:pt>
                      <c:pt idx="1089" formatCode="General">
                        <c:v>-1.3898403894260999E-3</c:v>
                      </c:pt>
                      <c:pt idx="1090" formatCode="General">
                        <c:v>-1.4346336225581401E-3</c:v>
                      </c:pt>
                      <c:pt idx="1091" formatCode="General">
                        <c:v>-1.35380161914345E-3</c:v>
                      </c:pt>
                      <c:pt idx="1092" formatCode="General">
                        <c:v>-1.34532817351113E-3</c:v>
                      </c:pt>
                      <c:pt idx="1093" formatCode="General">
                        <c:v>-1.3479292437344999E-3</c:v>
                      </c:pt>
                      <c:pt idx="1094" formatCode="General">
                        <c:v>-1.35430495200363E-3</c:v>
                      </c:pt>
                      <c:pt idx="1095" formatCode="General">
                        <c:v>-1.3862300182632501E-3</c:v>
                      </c:pt>
                      <c:pt idx="1096" formatCode="General">
                        <c:v>-1.3216296244551299E-3</c:v>
                      </c:pt>
                      <c:pt idx="1097" formatCode="General">
                        <c:v>-1.40756524598683E-3</c:v>
                      </c:pt>
                      <c:pt idx="1098" formatCode="General">
                        <c:v>-1.40164572649147E-3</c:v>
                      </c:pt>
                      <c:pt idx="1099" formatCode="General">
                        <c:v>-1.37889576345907E-3</c:v>
                      </c:pt>
                      <c:pt idx="1100" formatCode="General">
                        <c:v>-1.33559275906803E-3</c:v>
                      </c:pt>
                      <c:pt idx="1101" formatCode="General">
                        <c:v>-1.39727877958531E-3</c:v>
                      </c:pt>
                      <c:pt idx="1102" formatCode="General">
                        <c:v>-1.3604404053755501E-3</c:v>
                      </c:pt>
                      <c:pt idx="1103" formatCode="General">
                        <c:v>-1.37182349732732E-3</c:v>
                      </c:pt>
                      <c:pt idx="1104" formatCode="General">
                        <c:v>-1.3622935736398601E-3</c:v>
                      </c:pt>
                      <c:pt idx="1105" formatCode="General">
                        <c:v>-1.3519250297240901E-3</c:v>
                      </c:pt>
                      <c:pt idx="1106" formatCode="General">
                        <c:v>-1.3833668721776301E-3</c:v>
                      </c:pt>
                      <c:pt idx="1107" formatCode="General">
                        <c:v>-1.3839713702307199E-3</c:v>
                      </c:pt>
                      <c:pt idx="1108" formatCode="General">
                        <c:v>-1.3514096122060201E-3</c:v>
                      </c:pt>
                      <c:pt idx="1109" formatCode="General">
                        <c:v>-1.34217932435888E-3</c:v>
                      </c:pt>
                      <c:pt idx="1110" formatCode="General">
                        <c:v>-1.3011215614599299E-3</c:v>
                      </c:pt>
                      <c:pt idx="1111" formatCode="General">
                        <c:v>-1.3302840615873901E-3</c:v>
                      </c:pt>
                      <c:pt idx="1112" formatCode="General">
                        <c:v>-1.3896572663383399E-3</c:v>
                      </c:pt>
                      <c:pt idx="1113" formatCode="General">
                        <c:v>-1.32860027239887E-3</c:v>
                      </c:pt>
                      <c:pt idx="1114" formatCode="General">
                        <c:v>-1.35883509613175E-3</c:v>
                      </c:pt>
                      <c:pt idx="1115" formatCode="General">
                        <c:v>-1.35505084378927E-3</c:v>
                      </c:pt>
                      <c:pt idx="1116" formatCode="General">
                        <c:v>-1.34933724944343E-3</c:v>
                      </c:pt>
                      <c:pt idx="1117" formatCode="General">
                        <c:v>-1.3392691918911401E-3</c:v>
                      </c:pt>
                      <c:pt idx="1118" formatCode="General">
                        <c:v>-1.34616362620636E-3</c:v>
                      </c:pt>
                      <c:pt idx="1119" formatCode="General">
                        <c:v>-1.3907444510742801E-3</c:v>
                      </c:pt>
                      <c:pt idx="1120" formatCode="General">
                        <c:v>-1.3377250853942001E-3</c:v>
                      </c:pt>
                      <c:pt idx="1121" formatCode="General">
                        <c:v>-1.3333157164544199E-3</c:v>
                      </c:pt>
                      <c:pt idx="1122" formatCode="General">
                        <c:v>-1.3725153860571801E-3</c:v>
                      </c:pt>
                      <c:pt idx="1123" formatCode="General">
                        <c:v>-1.35471672531239E-3</c:v>
                      </c:pt>
                      <c:pt idx="1124" formatCode="General">
                        <c:v>-1.35695780242721E-3</c:v>
                      </c:pt>
                      <c:pt idx="1125" formatCode="General">
                        <c:v>-1.3579799745500199E-3</c:v>
                      </c:pt>
                      <c:pt idx="1126" formatCode="General">
                        <c:v>-1.3275306685200899E-3</c:v>
                      </c:pt>
                      <c:pt idx="1127" formatCode="General">
                        <c:v>-1.37096933903954E-3</c:v>
                      </c:pt>
                      <c:pt idx="1128" formatCode="General">
                        <c:v>-1.32927480918538E-3</c:v>
                      </c:pt>
                      <c:pt idx="1129" formatCode="General">
                        <c:v>-1.3767837575682099E-3</c:v>
                      </c:pt>
                      <c:pt idx="1130" formatCode="General">
                        <c:v>-1.38344363176807E-3</c:v>
                      </c:pt>
                      <c:pt idx="1131" formatCode="General">
                        <c:v>-1.35319126406877E-3</c:v>
                      </c:pt>
                      <c:pt idx="1132" formatCode="General">
                        <c:v>-1.3299938688586101E-3</c:v>
                      </c:pt>
                      <c:pt idx="1133" formatCode="General">
                        <c:v>-1.36102707621797E-3</c:v>
                      </c:pt>
                      <c:pt idx="1134" formatCode="General">
                        <c:v>-1.3412776109717299E-3</c:v>
                      </c:pt>
                      <c:pt idx="1135" formatCode="General">
                        <c:v>-1.3525967028258201E-3</c:v>
                      </c:pt>
                      <c:pt idx="1136" formatCode="General">
                        <c:v>-1.3486937059715401E-3</c:v>
                      </c:pt>
                      <c:pt idx="1137" formatCode="General">
                        <c:v>-1.3444129708714201E-3</c:v>
                      </c:pt>
                      <c:pt idx="1138" formatCode="General">
                        <c:v>-1.3249896539494299E-3</c:v>
                      </c:pt>
                      <c:pt idx="1139" formatCode="General">
                        <c:v>-1.36954770880036E-3</c:v>
                      </c:pt>
                      <c:pt idx="1140" formatCode="General">
                        <c:v>-1.35572285806896E-3</c:v>
                      </c:pt>
                      <c:pt idx="1141" formatCode="General">
                        <c:v>-1.32398009627162E-3</c:v>
                      </c:pt>
                      <c:pt idx="1142" formatCode="General">
                        <c:v>-1.3313506758438601E-3</c:v>
                      </c:pt>
                      <c:pt idx="1143" formatCode="General">
                        <c:v>-1.32667997425349E-3</c:v>
                      </c:pt>
                      <c:pt idx="1144" formatCode="General">
                        <c:v>-1.32223737052491E-3</c:v>
                      </c:pt>
                      <c:pt idx="1145" formatCode="General">
                        <c:v>-1.2703271801340101E-3</c:v>
                      </c:pt>
                      <c:pt idx="1146" formatCode="General">
                        <c:v>-1.3448090646114999E-3</c:v>
                      </c:pt>
                      <c:pt idx="1147" formatCode="General">
                        <c:v>-1.31858432075419E-3</c:v>
                      </c:pt>
                      <c:pt idx="1148" formatCode="General">
                        <c:v>-1.29462886382132E-3</c:v>
                      </c:pt>
                      <c:pt idx="1149" formatCode="General">
                        <c:v>-1.32172501151399E-3</c:v>
                      </c:pt>
                      <c:pt idx="1150" formatCode="General">
                        <c:v>-1.32375585978403E-3</c:v>
                      </c:pt>
                      <c:pt idx="1151" formatCode="General">
                        <c:v>-1.27582941726754E-3</c:v>
                      </c:pt>
                      <c:pt idx="1152" formatCode="General">
                        <c:v>-1.3209544424509E-3</c:v>
                      </c:pt>
                      <c:pt idx="1153" formatCode="General">
                        <c:v>-1.30803548382592E-3</c:v>
                      </c:pt>
                      <c:pt idx="1154" formatCode="General">
                        <c:v>-1.3417549714349801E-3</c:v>
                      </c:pt>
                      <c:pt idx="1155" formatCode="General">
                        <c:v>-1.32829378335516E-3</c:v>
                      </c:pt>
                      <c:pt idx="1156" formatCode="General">
                        <c:v>-1.3219751384606199E-3</c:v>
                      </c:pt>
                      <c:pt idx="1157" formatCode="General">
                        <c:v>-1.34232020643554E-3</c:v>
                      </c:pt>
                      <c:pt idx="1158" formatCode="General">
                        <c:v>-1.2923788055392901E-3</c:v>
                      </c:pt>
                      <c:pt idx="1159" formatCode="General">
                        <c:v>-1.2939270247072699E-3</c:v>
                      </c:pt>
                      <c:pt idx="1160" formatCode="General">
                        <c:v>-1.31255559107118E-3</c:v>
                      </c:pt>
                      <c:pt idx="1161" formatCode="General">
                        <c:v>-1.30407274006125E-3</c:v>
                      </c:pt>
                      <c:pt idx="1162" formatCode="General">
                        <c:v>-1.30004981616762E-3</c:v>
                      </c:pt>
                      <c:pt idx="1163" formatCode="General">
                        <c:v>-1.34063535482025E-3</c:v>
                      </c:pt>
                      <c:pt idx="1164" formatCode="General">
                        <c:v>-1.3146276154131799E-3</c:v>
                      </c:pt>
                      <c:pt idx="1165" formatCode="General">
                        <c:v>-1.3116243853893001E-3</c:v>
                      </c:pt>
                      <c:pt idx="1166" formatCode="General">
                        <c:v>-1.31647090806213E-3</c:v>
                      </c:pt>
                      <c:pt idx="1167" formatCode="General">
                        <c:v>-1.3328719762860199E-3</c:v>
                      </c:pt>
                      <c:pt idx="1168" formatCode="General">
                        <c:v>-1.3172227003077899E-3</c:v>
                      </c:pt>
                      <c:pt idx="1169" formatCode="General">
                        <c:v>-1.32380988741868E-3</c:v>
                      </c:pt>
                      <c:pt idx="1170" formatCode="General">
                        <c:v>-1.3259473527187701E-3</c:v>
                      </c:pt>
                      <c:pt idx="1171" formatCode="General">
                        <c:v>-1.3182703611503599E-3</c:v>
                      </c:pt>
                      <c:pt idx="1172" formatCode="General">
                        <c:v>-1.3667698628457099E-3</c:v>
                      </c:pt>
                      <c:pt idx="1173" formatCode="General">
                        <c:v>-1.3340528600974599E-3</c:v>
                      </c:pt>
                      <c:pt idx="1174" formatCode="General">
                        <c:v>-1.32746499620065E-3</c:v>
                      </c:pt>
                      <c:pt idx="1175" formatCode="General">
                        <c:v>-1.3180412506415E-3</c:v>
                      </c:pt>
                      <c:pt idx="1176" formatCode="General">
                        <c:v>-1.3400541537219399E-3</c:v>
                      </c:pt>
                      <c:pt idx="1177" formatCode="General">
                        <c:v>-1.34693457406581E-3</c:v>
                      </c:pt>
                      <c:pt idx="1178" formatCode="General">
                        <c:v>-1.3084640708308701E-3</c:v>
                      </c:pt>
                      <c:pt idx="1179" formatCode="General">
                        <c:v>-1.3332994470012099E-3</c:v>
                      </c:pt>
                      <c:pt idx="1180" formatCode="General">
                        <c:v>-1.31416543075909E-3</c:v>
                      </c:pt>
                      <c:pt idx="1181" formatCode="General">
                        <c:v>-1.3340501163027899E-3</c:v>
                      </c:pt>
                      <c:pt idx="1182" formatCode="General">
                        <c:v>-1.29955821296412E-3</c:v>
                      </c:pt>
                      <c:pt idx="1183" formatCode="General">
                        <c:v>-1.30832990907575E-3</c:v>
                      </c:pt>
                      <c:pt idx="1184" formatCode="General">
                        <c:v>-1.3328242300231299E-3</c:v>
                      </c:pt>
                      <c:pt idx="1185" formatCode="General">
                        <c:v>-1.27402685487241E-3</c:v>
                      </c:pt>
                      <c:pt idx="1186" formatCode="General">
                        <c:v>-1.2665743429616501E-3</c:v>
                      </c:pt>
                      <c:pt idx="1187" formatCode="General">
                        <c:v>-1.2833766205947699E-3</c:v>
                      </c:pt>
                      <c:pt idx="1188" formatCode="General">
                        <c:v>-1.3367235389016099E-3</c:v>
                      </c:pt>
                      <c:pt idx="1189" formatCode="General">
                        <c:v>-1.2669103740556599E-3</c:v>
                      </c:pt>
                      <c:pt idx="1190" formatCode="General">
                        <c:v>-1.2626360746208301E-3</c:v>
                      </c:pt>
                      <c:pt idx="1191" formatCode="General">
                        <c:v>-1.30144562408118E-3</c:v>
                      </c:pt>
                      <c:pt idx="1192" formatCode="General">
                        <c:v>-1.29309485098637E-3</c:v>
                      </c:pt>
                      <c:pt idx="1193" formatCode="General">
                        <c:v>-1.3048853552741001E-3</c:v>
                      </c:pt>
                      <c:pt idx="1194" formatCode="General">
                        <c:v>-1.2751976487885199E-3</c:v>
                      </c:pt>
                      <c:pt idx="1195" formatCode="General">
                        <c:v>-1.3034148469434901E-3</c:v>
                      </c:pt>
                      <c:pt idx="1196" formatCode="General">
                        <c:v>-1.2911090527052799E-3</c:v>
                      </c:pt>
                      <c:pt idx="1197" formatCode="General">
                        <c:v>-1.28096387966786E-3</c:v>
                      </c:pt>
                      <c:pt idx="1198" formatCode="General">
                        <c:v>-1.27555596939E-3</c:v>
                      </c:pt>
                      <c:pt idx="1199" formatCode="General">
                        <c:v>-1.2808363562521699E-3</c:v>
                      </c:pt>
                      <c:pt idx="1200" formatCode="General">
                        <c:v>-1.2922691843642801E-3</c:v>
                      </c:pt>
                      <c:pt idx="1201" formatCode="General">
                        <c:v>-1.2875788845676001E-3</c:v>
                      </c:pt>
                      <c:pt idx="1202" formatCode="General">
                        <c:v>-1.2647005813784E-3</c:v>
                      </c:pt>
                      <c:pt idx="1203" formatCode="General">
                        <c:v>-1.3216372302207E-3</c:v>
                      </c:pt>
                      <c:pt idx="1204" formatCode="General">
                        <c:v>-1.3297795364631E-3</c:v>
                      </c:pt>
                      <c:pt idx="1205" formatCode="General">
                        <c:v>-1.2903450567181101E-3</c:v>
                      </c:pt>
                      <c:pt idx="1206" formatCode="General">
                        <c:v>-1.2731388238261499E-3</c:v>
                      </c:pt>
                      <c:pt idx="1207" formatCode="General">
                        <c:v>-1.2982124819805299E-3</c:v>
                      </c:pt>
                      <c:pt idx="1208" formatCode="General">
                        <c:v>-1.3075540792969499E-3</c:v>
                      </c:pt>
                      <c:pt idx="1209" formatCode="General">
                        <c:v>-1.27850666942149E-3</c:v>
                      </c:pt>
                      <c:pt idx="1210" formatCode="General">
                        <c:v>-1.3120928074829799E-3</c:v>
                      </c:pt>
                      <c:pt idx="1211" formatCode="General">
                        <c:v>-1.2904128097223199E-3</c:v>
                      </c:pt>
                      <c:pt idx="1212" formatCode="General">
                        <c:v>-1.2304201752700999E-3</c:v>
                      </c:pt>
                      <c:pt idx="1213" formatCode="General">
                        <c:v>-1.28261766359531E-3</c:v>
                      </c:pt>
                      <c:pt idx="1214" formatCode="General">
                        <c:v>-1.25904405851556E-3</c:v>
                      </c:pt>
                      <c:pt idx="1215" formatCode="General">
                        <c:v>-1.2133912001433701E-3</c:v>
                      </c:pt>
                      <c:pt idx="1216" formatCode="General">
                        <c:v>-1.2790020477115101E-3</c:v>
                      </c:pt>
                      <c:pt idx="1217" formatCode="General">
                        <c:v>-1.2579960677729001E-3</c:v>
                      </c:pt>
                      <c:pt idx="1218" formatCode="General">
                        <c:v>-1.32595051436543E-3</c:v>
                      </c:pt>
                      <c:pt idx="1219" formatCode="General">
                        <c:v>-1.24392790160698E-3</c:v>
                      </c:pt>
                      <c:pt idx="1220" formatCode="General">
                        <c:v>-1.30044145027264E-3</c:v>
                      </c:pt>
                      <c:pt idx="1221" formatCode="General">
                        <c:v>-1.2695338407147699E-3</c:v>
                      </c:pt>
                      <c:pt idx="1222" formatCode="General">
                        <c:v>-1.2794454622002899E-3</c:v>
                      </c:pt>
                      <c:pt idx="1223" formatCode="General">
                        <c:v>-1.2630276731342501E-3</c:v>
                      </c:pt>
                      <c:pt idx="1224" formatCode="General">
                        <c:v>-1.2488127084308901E-3</c:v>
                      </c:pt>
                      <c:pt idx="1225" formatCode="General">
                        <c:v>-1.24966498950534E-3</c:v>
                      </c:pt>
                      <c:pt idx="1226" formatCode="General">
                        <c:v>-1.27080891551131E-3</c:v>
                      </c:pt>
                      <c:pt idx="1227" formatCode="General">
                        <c:v>-1.2461364852830799E-3</c:v>
                      </c:pt>
                      <c:pt idx="1228" formatCode="General">
                        <c:v>-1.3103804021177301E-3</c:v>
                      </c:pt>
                      <c:pt idx="1229" formatCode="General">
                        <c:v>-1.28610098554136E-3</c:v>
                      </c:pt>
                      <c:pt idx="1230" formatCode="General">
                        <c:v>-1.29119371664757E-3</c:v>
                      </c:pt>
                      <c:pt idx="1231" formatCode="General">
                        <c:v>-1.24618249128322E-3</c:v>
                      </c:pt>
                      <c:pt idx="1232" formatCode="General">
                        <c:v>-1.2124074730833301E-3</c:v>
                      </c:pt>
                      <c:pt idx="1233" formatCode="General">
                        <c:v>-1.26594013743282E-3</c:v>
                      </c:pt>
                      <c:pt idx="1234" formatCode="General">
                        <c:v>-1.24469563377262E-3</c:v>
                      </c:pt>
                      <c:pt idx="1235" formatCode="General">
                        <c:v>-1.2723296681331701E-3</c:v>
                      </c:pt>
                      <c:pt idx="1236" formatCode="General">
                        <c:v>-1.25209701389147E-3</c:v>
                      </c:pt>
                      <c:pt idx="1237" formatCode="General">
                        <c:v>-1.2541507530728999E-3</c:v>
                      </c:pt>
                      <c:pt idx="1238" formatCode="General">
                        <c:v>-1.31099052931175E-3</c:v>
                      </c:pt>
                      <c:pt idx="1239" formatCode="General">
                        <c:v>-1.2797518094577499E-3</c:v>
                      </c:pt>
                      <c:pt idx="1240" formatCode="General">
                        <c:v>-1.29229664395248E-3</c:v>
                      </c:pt>
                      <c:pt idx="1241" formatCode="General">
                        <c:v>-1.2509599788175501E-3</c:v>
                      </c:pt>
                      <c:pt idx="1242" formatCode="General">
                        <c:v>-1.2757293162593301E-3</c:v>
                      </c:pt>
                      <c:pt idx="1243" formatCode="General">
                        <c:v>-1.25659561189331E-3</c:v>
                      </c:pt>
                      <c:pt idx="1244" formatCode="General">
                        <c:v>-1.32032786686335E-3</c:v>
                      </c:pt>
                      <c:pt idx="1245" formatCode="General">
                        <c:v>-1.2665146773513101E-3</c:v>
                      </c:pt>
                      <c:pt idx="1246" formatCode="General">
                        <c:v>-1.28560001508395E-3</c:v>
                      </c:pt>
                      <c:pt idx="1247" formatCode="General">
                        <c:v>-1.2628164028606801E-3</c:v>
                      </c:pt>
                      <c:pt idx="1248" formatCode="General">
                        <c:v>-1.2571154533661799E-3</c:v>
                      </c:pt>
                      <c:pt idx="1249" formatCode="General">
                        <c:v>-1.2900675193420899E-3</c:v>
                      </c:pt>
                      <c:pt idx="1250" formatCode="General">
                        <c:v>-1.24584094552383E-3</c:v>
                      </c:pt>
                      <c:pt idx="1251" formatCode="General">
                        <c:v>-1.3263260128985599E-3</c:v>
                      </c:pt>
                      <c:pt idx="1252" formatCode="General">
                        <c:v>-1.22696431924992E-3</c:v>
                      </c:pt>
                      <c:pt idx="1253" formatCode="General">
                        <c:v>-1.2595682441497601E-3</c:v>
                      </c:pt>
                      <c:pt idx="1254" formatCode="General">
                        <c:v>-1.2446178015574701E-3</c:v>
                      </c:pt>
                      <c:pt idx="1255" formatCode="General">
                        <c:v>-1.2490740027999801E-3</c:v>
                      </c:pt>
                      <c:pt idx="1256" formatCode="General">
                        <c:v>-1.26774265126709E-3</c:v>
                      </c:pt>
                      <c:pt idx="1257" formatCode="General">
                        <c:v>-1.25130120520197E-3</c:v>
                      </c:pt>
                      <c:pt idx="1258" formatCode="General">
                        <c:v>-1.22691014675242E-3</c:v>
                      </c:pt>
                      <c:pt idx="1259" formatCode="General">
                        <c:v>-1.2645869469102E-3</c:v>
                      </c:pt>
                      <c:pt idx="1260" formatCode="General">
                        <c:v>-1.2644649907238301E-3</c:v>
                      </c:pt>
                      <c:pt idx="1261" formatCode="General">
                        <c:v>-1.2459230027743399E-3</c:v>
                      </c:pt>
                      <c:pt idx="1262" formatCode="General">
                        <c:v>-1.25718886069146E-3</c:v>
                      </c:pt>
                      <c:pt idx="1263" formatCode="General">
                        <c:v>-1.2700312438966E-3</c:v>
                      </c:pt>
                      <c:pt idx="1264" formatCode="General">
                        <c:v>-1.2336333590422001E-3</c:v>
                      </c:pt>
                      <c:pt idx="1265" formatCode="General">
                        <c:v>-1.2732019669289801E-3</c:v>
                      </c:pt>
                      <c:pt idx="1266" formatCode="General">
                        <c:v>-1.25966743351084E-3</c:v>
                      </c:pt>
                      <c:pt idx="1267" formatCode="General">
                        <c:v>-1.2608040836763501E-3</c:v>
                      </c:pt>
                      <c:pt idx="1268" formatCode="General">
                        <c:v>-1.25226239651402E-3</c:v>
                      </c:pt>
                      <c:pt idx="1269" formatCode="General">
                        <c:v>-1.2510572824831201E-3</c:v>
                      </c:pt>
                      <c:pt idx="1270" formatCode="General">
                        <c:v>-1.27540478998041E-3</c:v>
                      </c:pt>
                      <c:pt idx="1271" formatCode="General">
                        <c:v>-1.1997352296043099E-3</c:v>
                      </c:pt>
                      <c:pt idx="1272" formatCode="General">
                        <c:v>-1.2582959019458401E-3</c:v>
                      </c:pt>
                      <c:pt idx="1273" formatCode="General">
                        <c:v>-1.2659479213272501E-3</c:v>
                      </c:pt>
                      <c:pt idx="1274" formatCode="General">
                        <c:v>-1.2523402840818E-3</c:v>
                      </c:pt>
                      <c:pt idx="1275" formatCode="General">
                        <c:v>-1.2471000717861401E-3</c:v>
                      </c:pt>
                      <c:pt idx="1276" formatCode="General">
                        <c:v>-1.2374401108524401E-3</c:v>
                      </c:pt>
                      <c:pt idx="1277" formatCode="General">
                        <c:v>-1.26163455243144E-3</c:v>
                      </c:pt>
                      <c:pt idx="1278" formatCode="General">
                        <c:v>-1.23822455488942E-3</c:v>
                      </c:pt>
                      <c:pt idx="1279" formatCode="General">
                        <c:v>-1.2635327488075901E-3</c:v>
                      </c:pt>
                      <c:pt idx="1280" formatCode="General">
                        <c:v>-1.2160042311112999E-3</c:v>
                      </c:pt>
                      <c:pt idx="1281" formatCode="General">
                        <c:v>-1.20987239913349E-3</c:v>
                      </c:pt>
                      <c:pt idx="1282" formatCode="General">
                        <c:v>-1.2387239950855701E-3</c:v>
                      </c:pt>
                      <c:pt idx="1283" formatCode="General">
                        <c:v>-1.23969115784538E-3</c:v>
                      </c:pt>
                      <c:pt idx="1284" formatCode="General">
                        <c:v>-1.2371579192592499E-3</c:v>
                      </c:pt>
                      <c:pt idx="1285" formatCode="General">
                        <c:v>-1.24914601623187E-3</c:v>
                      </c:pt>
                      <c:pt idx="1286" formatCode="General">
                        <c:v>-1.2713038003916101E-3</c:v>
                      </c:pt>
                      <c:pt idx="1287" formatCode="General">
                        <c:v>-1.2193357121018801E-3</c:v>
                      </c:pt>
                      <c:pt idx="1288" formatCode="General">
                        <c:v>-1.2721624503477E-3</c:v>
                      </c:pt>
                      <c:pt idx="1289" formatCode="General">
                        <c:v>-1.23499872596998E-3</c:v>
                      </c:pt>
                      <c:pt idx="1290" formatCode="General">
                        <c:v>-1.2593764565651099E-3</c:v>
                      </c:pt>
                      <c:pt idx="1291" formatCode="General">
                        <c:v>-1.2346211219202499E-3</c:v>
                      </c:pt>
                      <c:pt idx="1292" formatCode="General">
                        <c:v>-1.24861429901042E-3</c:v>
                      </c:pt>
                      <c:pt idx="1293" formatCode="General">
                        <c:v>-1.22664582148902E-3</c:v>
                      </c:pt>
                      <c:pt idx="1294" formatCode="General">
                        <c:v>-1.2780840388004801E-3</c:v>
                      </c:pt>
                      <c:pt idx="1295" formatCode="General">
                        <c:v>-1.20504665708058E-3</c:v>
                      </c:pt>
                      <c:pt idx="1296" formatCode="General">
                        <c:v>-1.1889927229143101E-3</c:v>
                      </c:pt>
                      <c:pt idx="1297" formatCode="General">
                        <c:v>-1.22430843248424E-3</c:v>
                      </c:pt>
                      <c:pt idx="1298" formatCode="General">
                        <c:v>-1.22463987709866E-3</c:v>
                      </c:pt>
                      <c:pt idx="1299" formatCode="General">
                        <c:v>-1.2183140781789701E-3</c:v>
                      </c:pt>
                      <c:pt idx="1300" formatCode="General">
                        <c:v>-1.19491079628582E-3</c:v>
                      </c:pt>
                      <c:pt idx="1301" formatCode="General">
                        <c:v>-1.18686075791565E-3</c:v>
                      </c:pt>
                      <c:pt idx="1302" formatCode="General">
                        <c:v>-1.2223025858927299E-3</c:v>
                      </c:pt>
                      <c:pt idx="1303" formatCode="General">
                        <c:v>-1.17545171780817E-3</c:v>
                      </c:pt>
                      <c:pt idx="1304" formatCode="General">
                        <c:v>-1.2047345107920101E-3</c:v>
                      </c:pt>
                      <c:pt idx="1305" formatCode="General">
                        <c:v>-1.2029571913130201E-3</c:v>
                      </c:pt>
                      <c:pt idx="1306" formatCode="General">
                        <c:v>-1.18539298706757E-3</c:v>
                      </c:pt>
                      <c:pt idx="1307" formatCode="General">
                        <c:v>-1.18297234553222E-3</c:v>
                      </c:pt>
                      <c:pt idx="1308" formatCode="General">
                        <c:v>-1.19428149486263E-3</c:v>
                      </c:pt>
                      <c:pt idx="1309" formatCode="General">
                        <c:v>-1.22215624089977E-3</c:v>
                      </c:pt>
                      <c:pt idx="1310" formatCode="General">
                        <c:v>-1.20724570235333E-3</c:v>
                      </c:pt>
                      <c:pt idx="1311" formatCode="General">
                        <c:v>-1.23387640411601E-3</c:v>
                      </c:pt>
                      <c:pt idx="1312" formatCode="General">
                        <c:v>-1.2269182792489901E-3</c:v>
                      </c:pt>
                      <c:pt idx="1313" formatCode="General">
                        <c:v>-1.2254008538778399E-3</c:v>
                      </c:pt>
                      <c:pt idx="1314" formatCode="General">
                        <c:v>-1.2180649019311301E-3</c:v>
                      </c:pt>
                      <c:pt idx="1315" formatCode="General">
                        <c:v>-1.2269716733018801E-3</c:v>
                      </c:pt>
                      <c:pt idx="1316" formatCode="General">
                        <c:v>-1.1965232432186201E-3</c:v>
                      </c:pt>
                      <c:pt idx="1317" formatCode="General">
                        <c:v>-1.2016054822029301E-3</c:v>
                      </c:pt>
                      <c:pt idx="1318" formatCode="General">
                        <c:v>-1.1812052066947701E-3</c:v>
                      </c:pt>
                      <c:pt idx="1319" formatCode="General">
                        <c:v>-1.17525102013917E-3</c:v>
                      </c:pt>
                      <c:pt idx="1320" formatCode="General">
                        <c:v>-1.1791363268309101E-3</c:v>
                      </c:pt>
                      <c:pt idx="1321" formatCode="General">
                        <c:v>-1.1938623952193199E-3</c:v>
                      </c:pt>
                      <c:pt idx="1322" formatCode="General">
                        <c:v>-1.1585427120887699E-3</c:v>
                      </c:pt>
                      <c:pt idx="1323" formatCode="General">
                        <c:v>-1.16562797752301E-3</c:v>
                      </c:pt>
                      <c:pt idx="1324" formatCode="General">
                        <c:v>-1.19073343731921E-3</c:v>
                      </c:pt>
                      <c:pt idx="1325" formatCode="General">
                        <c:v>-1.21841874845784E-3</c:v>
                      </c:pt>
                      <c:pt idx="1326" formatCode="General">
                        <c:v>-1.24859553562791E-3</c:v>
                      </c:pt>
                      <c:pt idx="1327" formatCode="General">
                        <c:v>-1.1621343782900299E-3</c:v>
                      </c:pt>
                      <c:pt idx="1328" formatCode="General">
                        <c:v>-1.1556270477787E-3</c:v>
                      </c:pt>
                      <c:pt idx="1329" formatCode="General">
                        <c:v>-1.1975539779691599E-3</c:v>
                      </c:pt>
                      <c:pt idx="1330" formatCode="General">
                        <c:v>-1.1925935433750401E-3</c:v>
                      </c:pt>
                      <c:pt idx="1331" formatCode="General">
                        <c:v>-1.19581887658468E-3</c:v>
                      </c:pt>
                      <c:pt idx="1332" formatCode="General">
                        <c:v>-1.14594876421417E-3</c:v>
                      </c:pt>
                      <c:pt idx="1333" formatCode="General">
                        <c:v>-1.18114138685362E-3</c:v>
                      </c:pt>
                      <c:pt idx="1334" formatCode="General">
                        <c:v>-1.1849252984591301E-3</c:v>
                      </c:pt>
                      <c:pt idx="1335" formatCode="General">
                        <c:v>-1.1791513718951E-3</c:v>
                      </c:pt>
                      <c:pt idx="1336" formatCode="General">
                        <c:v>-1.1430441619269E-3</c:v>
                      </c:pt>
                      <c:pt idx="1337" formatCode="General">
                        <c:v>-1.22327275894296E-3</c:v>
                      </c:pt>
                      <c:pt idx="1338" formatCode="General">
                        <c:v>-1.10972675412235E-3</c:v>
                      </c:pt>
                      <c:pt idx="1339" formatCode="General">
                        <c:v>-1.1564984285550701E-3</c:v>
                      </c:pt>
                      <c:pt idx="1340" formatCode="General">
                        <c:v>-1.1499719322166401E-3</c:v>
                      </c:pt>
                      <c:pt idx="1341" formatCode="General">
                        <c:v>-1.1431657404286199E-3</c:v>
                      </c:pt>
                      <c:pt idx="1342" formatCode="General">
                        <c:v>-1.1575613348864401E-3</c:v>
                      </c:pt>
                      <c:pt idx="1343" formatCode="General">
                        <c:v>-1.20104412650992E-3</c:v>
                      </c:pt>
                      <c:pt idx="1344" formatCode="General">
                        <c:v>-1.22078600404088E-3</c:v>
                      </c:pt>
                      <c:pt idx="1345" formatCode="General">
                        <c:v>-1.1398805735134199E-3</c:v>
                      </c:pt>
                      <c:pt idx="1346" formatCode="General">
                        <c:v>-1.1962122294600099E-3</c:v>
                      </c:pt>
                      <c:pt idx="1347" formatCode="General">
                        <c:v>-1.1751425073741699E-3</c:v>
                      </c:pt>
                      <c:pt idx="1348" formatCode="General">
                        <c:v>-1.1279857380797299E-3</c:v>
                      </c:pt>
                      <c:pt idx="1349" formatCode="General">
                        <c:v>-1.1686167118639E-3</c:v>
                      </c:pt>
                      <c:pt idx="1350" formatCode="General">
                        <c:v>-1.15726001468842E-3</c:v>
                      </c:pt>
                      <c:pt idx="1351" formatCode="General">
                        <c:v>-1.12903010008389E-3</c:v>
                      </c:pt>
                      <c:pt idx="1352" formatCode="General">
                        <c:v>-1.1276927957364099E-3</c:v>
                      </c:pt>
                      <c:pt idx="1353" formatCode="General">
                        <c:v>-1.1755662922696801E-3</c:v>
                      </c:pt>
                      <c:pt idx="1354" formatCode="General">
                        <c:v>-1.1405196415761501E-3</c:v>
                      </c:pt>
                      <c:pt idx="1355" formatCode="General">
                        <c:v>-1.15615165266688E-3</c:v>
                      </c:pt>
                      <c:pt idx="1356" formatCode="General">
                        <c:v>-1.16965583977711E-3</c:v>
                      </c:pt>
                      <c:pt idx="1357" formatCode="General">
                        <c:v>-1.14792641243684E-3</c:v>
                      </c:pt>
                      <c:pt idx="1358" formatCode="General">
                        <c:v>-1.11229612894657E-3</c:v>
                      </c:pt>
                      <c:pt idx="1359" formatCode="General">
                        <c:v>-1.1913547364593199E-3</c:v>
                      </c:pt>
                      <c:pt idx="1360" formatCode="General">
                        <c:v>-1.11941540339298E-3</c:v>
                      </c:pt>
                      <c:pt idx="1361" formatCode="General">
                        <c:v>-1.10643882822749E-3</c:v>
                      </c:pt>
                      <c:pt idx="1362" formatCode="General">
                        <c:v>-1.12911360425686E-3</c:v>
                      </c:pt>
                      <c:pt idx="1363" formatCode="General">
                        <c:v>-1.1399473092917501E-3</c:v>
                      </c:pt>
                      <c:pt idx="1364" formatCode="General">
                        <c:v>-1.16966606515348E-3</c:v>
                      </c:pt>
                      <c:pt idx="1365" formatCode="General">
                        <c:v>-1.12011595220493E-3</c:v>
                      </c:pt>
                      <c:pt idx="1366" formatCode="General">
                        <c:v>-1.16899927103055E-3</c:v>
                      </c:pt>
                      <c:pt idx="1367" formatCode="General">
                        <c:v>-1.1118173773206699E-3</c:v>
                      </c:pt>
                      <c:pt idx="1368" formatCode="General">
                        <c:v>-1.1146973802499799E-3</c:v>
                      </c:pt>
                      <c:pt idx="1369" formatCode="General">
                        <c:v>-1.1223630331903701E-3</c:v>
                      </c:pt>
                      <c:pt idx="1370" formatCode="General">
                        <c:v>-1.1168530179521E-3</c:v>
                      </c:pt>
                      <c:pt idx="1371" formatCode="General">
                        <c:v>-1.1241151414498401E-3</c:v>
                      </c:pt>
                      <c:pt idx="1372" formatCode="General">
                        <c:v>-1.14139808165092E-3</c:v>
                      </c:pt>
                      <c:pt idx="1373" formatCode="General">
                        <c:v>-1.09467999006583E-3</c:v>
                      </c:pt>
                      <c:pt idx="1374" formatCode="General">
                        <c:v>-1.1385832771224401E-3</c:v>
                      </c:pt>
                      <c:pt idx="1375" formatCode="General">
                        <c:v>-1.1345273635257299E-3</c:v>
                      </c:pt>
                      <c:pt idx="1376" formatCode="General">
                        <c:v>-1.1418700720033099E-3</c:v>
                      </c:pt>
                      <c:pt idx="1377" formatCode="General">
                        <c:v>-1.11267345483969E-3</c:v>
                      </c:pt>
                      <c:pt idx="1378" formatCode="General">
                        <c:v>-1.15498463788611E-3</c:v>
                      </c:pt>
                      <c:pt idx="1379" formatCode="General">
                        <c:v>-1.12578351582571E-3</c:v>
                      </c:pt>
                      <c:pt idx="1380" formatCode="General">
                        <c:v>-1.1231655133349999E-3</c:v>
                      </c:pt>
                      <c:pt idx="1381" formatCode="General">
                        <c:v>-1.1087185430966799E-3</c:v>
                      </c:pt>
                      <c:pt idx="1382" formatCode="General">
                        <c:v>-1.13817512601392E-3</c:v>
                      </c:pt>
                      <c:pt idx="1383" formatCode="General">
                        <c:v>-1.06462888557637E-3</c:v>
                      </c:pt>
                      <c:pt idx="1384" formatCode="General">
                        <c:v>-1.0665583261302699E-3</c:v>
                      </c:pt>
                      <c:pt idx="1385" formatCode="General">
                        <c:v>-1.1019415727559199E-3</c:v>
                      </c:pt>
                      <c:pt idx="1386" formatCode="General">
                        <c:v>-1.06162163043115E-3</c:v>
                      </c:pt>
                      <c:pt idx="1387" formatCode="General">
                        <c:v>-1.1075161266184E-3</c:v>
                      </c:pt>
                      <c:pt idx="1388" formatCode="General">
                        <c:v>-1.08726406564207E-3</c:v>
                      </c:pt>
                      <c:pt idx="1389" formatCode="General">
                        <c:v>-1.0738917210619699E-3</c:v>
                      </c:pt>
                      <c:pt idx="1390" formatCode="General">
                        <c:v>-1.07280494393206E-3</c:v>
                      </c:pt>
                      <c:pt idx="1391" formatCode="General">
                        <c:v>-1.1019418646694E-3</c:v>
                      </c:pt>
                      <c:pt idx="1392" formatCode="General">
                        <c:v>-1.0728786597512001E-3</c:v>
                      </c:pt>
                      <c:pt idx="1393" formatCode="General">
                        <c:v>-1.1011917492616901E-3</c:v>
                      </c:pt>
                      <c:pt idx="1394" formatCode="General">
                        <c:v>-1.0579379395069899E-3</c:v>
                      </c:pt>
                      <c:pt idx="1395" formatCode="General">
                        <c:v>-1.0614184430725699E-3</c:v>
                      </c:pt>
                      <c:pt idx="1396" formatCode="General">
                        <c:v>-1.08962900773898E-3</c:v>
                      </c:pt>
                      <c:pt idx="1397" formatCode="General">
                        <c:v>-1.10711088035635E-3</c:v>
                      </c:pt>
                      <c:pt idx="1398" formatCode="General">
                        <c:v>-1.1103471713054299E-3</c:v>
                      </c:pt>
                      <c:pt idx="1399" formatCode="General">
                        <c:v>-1.0571977074000599E-3</c:v>
                      </c:pt>
                      <c:pt idx="1400" formatCode="General">
                        <c:v>-1.0740370387321101E-3</c:v>
                      </c:pt>
                      <c:pt idx="1401" formatCode="General">
                        <c:v>-1.06794981588512E-3</c:v>
                      </c:pt>
                      <c:pt idx="1402" formatCode="General">
                        <c:v>-1.08777976529763E-3</c:v>
                      </c:pt>
                      <c:pt idx="1403" formatCode="General">
                        <c:v>-1.0192053839749801E-3</c:v>
                      </c:pt>
                      <c:pt idx="1404" formatCode="General">
                        <c:v>-1.10852295248327E-3</c:v>
                      </c:pt>
                      <c:pt idx="1405" formatCode="General">
                        <c:v>-1.0409701111258501E-3</c:v>
                      </c:pt>
                      <c:pt idx="1406" formatCode="General">
                        <c:v>-1.0356069942001E-3</c:v>
                      </c:pt>
                      <c:pt idx="1407" formatCode="General">
                        <c:v>-1.0987734458943899E-3</c:v>
                      </c:pt>
                      <c:pt idx="1408" formatCode="General">
                        <c:v>-1.07436824486922E-3</c:v>
                      </c:pt>
                      <c:pt idx="1409" formatCode="General">
                        <c:v>-1.07838413093815E-3</c:v>
                      </c:pt>
                      <c:pt idx="1410" formatCode="General">
                        <c:v>-1.0742702922272899E-3</c:v>
                      </c:pt>
                      <c:pt idx="1411" formatCode="General">
                        <c:v>-1.03726896472439E-3</c:v>
                      </c:pt>
                      <c:pt idx="1412" formatCode="General">
                        <c:v>-9.8060910049606797E-4</c:v>
                      </c:pt>
                      <c:pt idx="1413" formatCode="General">
                        <c:v>-1.01800454749893E-3</c:v>
                      </c:pt>
                      <c:pt idx="1414" formatCode="General">
                        <c:v>-1.0012970133177401E-3</c:v>
                      </c:pt>
                      <c:pt idx="1415" formatCode="General">
                        <c:v>-9.9550331664190195E-4</c:v>
                      </c:pt>
                      <c:pt idx="1416" formatCode="General">
                        <c:v>-1.00748693100817E-3</c:v>
                      </c:pt>
                      <c:pt idx="1417" formatCode="General">
                        <c:v>-9.97802154274727E-4</c:v>
                      </c:pt>
                      <c:pt idx="1418" formatCode="General">
                        <c:v>-1.0216132201713E-3</c:v>
                      </c:pt>
                      <c:pt idx="1419" formatCode="General">
                        <c:v>-1.03359140550574E-3</c:v>
                      </c:pt>
                      <c:pt idx="1420" formatCode="General">
                        <c:v>-1.00918131159889E-3</c:v>
                      </c:pt>
                      <c:pt idx="1421" formatCode="General">
                        <c:v>-1.0336923682253299E-3</c:v>
                      </c:pt>
                      <c:pt idx="1422" formatCode="General">
                        <c:v>-1.02512163925303E-3</c:v>
                      </c:pt>
                      <c:pt idx="1423" formatCode="General">
                        <c:v>-1.0583894679359999E-3</c:v>
                      </c:pt>
                      <c:pt idx="1424" formatCode="General">
                        <c:v>-1.03209184090523E-3</c:v>
                      </c:pt>
                      <c:pt idx="1425" formatCode="General">
                        <c:v>-1.0208133868633701E-3</c:v>
                      </c:pt>
                      <c:pt idx="1426" formatCode="General">
                        <c:v>-1.0218051100904599E-3</c:v>
                      </c:pt>
                      <c:pt idx="1427" formatCode="General">
                        <c:v>-1.0531232198885299E-3</c:v>
                      </c:pt>
                      <c:pt idx="1428" formatCode="General">
                        <c:v>-1.02363696809333E-3</c:v>
                      </c:pt>
                      <c:pt idx="1429" formatCode="General">
                        <c:v>-9.8415552482404296E-4</c:v>
                      </c:pt>
                      <c:pt idx="1430" formatCode="General">
                        <c:v>-1.0429934886655001E-3</c:v>
                      </c:pt>
                      <c:pt idx="1431" formatCode="General">
                        <c:v>-9.9560636825790703E-4</c:v>
                      </c:pt>
                      <c:pt idx="1432" formatCode="General">
                        <c:v>-1.01353303130317E-3</c:v>
                      </c:pt>
                      <c:pt idx="1433" formatCode="General">
                        <c:v>-1.0234879921393999E-3</c:v>
                      </c:pt>
                      <c:pt idx="1434" formatCode="General">
                        <c:v>-1.01637156025826E-3</c:v>
                      </c:pt>
                      <c:pt idx="1435" formatCode="General">
                        <c:v>-9.9995911080770798E-4</c:v>
                      </c:pt>
                      <c:pt idx="1436" formatCode="General">
                        <c:v>-1.007323549984E-3</c:v>
                      </c:pt>
                      <c:pt idx="1437" formatCode="General">
                        <c:v>-1.01859117363422E-3</c:v>
                      </c:pt>
                      <c:pt idx="1438" formatCode="General">
                        <c:v>-9.9743737693625705E-4</c:v>
                      </c:pt>
                      <c:pt idx="1439" formatCode="General">
                        <c:v>-1.0301632406399101E-3</c:v>
                      </c:pt>
                      <c:pt idx="1440" formatCode="General">
                        <c:v>-9.2725029668425595E-4</c:v>
                      </c:pt>
                      <c:pt idx="1441" formatCode="General">
                        <c:v>-1.0226946873483E-3</c:v>
                      </c:pt>
                      <c:pt idx="1442" formatCode="General">
                        <c:v>-9.4983897564760399E-4</c:v>
                      </c:pt>
                      <c:pt idx="1443" formatCode="General">
                        <c:v>-9.9859243378556603E-4</c:v>
                      </c:pt>
                      <c:pt idx="1444" formatCode="General">
                        <c:v>-9.4554195494056601E-4</c:v>
                      </c:pt>
                      <c:pt idx="1445" formatCode="General">
                        <c:v>-9.7397523494988298E-4</c:v>
                      </c:pt>
                      <c:pt idx="1446" formatCode="General">
                        <c:v>-9.9214600901708998E-4</c:v>
                      </c:pt>
                      <c:pt idx="1447" formatCode="General">
                        <c:v>-8.9978893426887602E-4</c:v>
                      </c:pt>
                      <c:pt idx="1448" formatCode="General">
                        <c:v>-9.4892322737568204E-4</c:v>
                      </c:pt>
                      <c:pt idx="1449" formatCode="General">
                        <c:v>-9.7727376524228498E-4</c:v>
                      </c:pt>
                      <c:pt idx="1450" formatCode="General">
                        <c:v>-9.6676320254841699E-4</c:v>
                      </c:pt>
                      <c:pt idx="1451" formatCode="General">
                        <c:v>-9.8624467053737503E-4</c:v>
                      </c:pt>
                      <c:pt idx="1452" formatCode="General">
                        <c:v>-9.5425689962048998E-4</c:v>
                      </c:pt>
                      <c:pt idx="1453" formatCode="General">
                        <c:v>-9.6007694255288701E-4</c:v>
                      </c:pt>
                      <c:pt idx="1454" formatCode="General">
                        <c:v>-9.4595345780532298E-4</c:v>
                      </c:pt>
                      <c:pt idx="1455" formatCode="General">
                        <c:v>-9.6388978041280101E-4</c:v>
                      </c:pt>
                      <c:pt idx="1456" formatCode="General">
                        <c:v>-9.8648133865400001E-4</c:v>
                      </c:pt>
                      <c:pt idx="1457" formatCode="General">
                        <c:v>-9.8479962471970605E-4</c:v>
                      </c:pt>
                      <c:pt idx="1458" formatCode="General">
                        <c:v>-9.5710348181509103E-4</c:v>
                      </c:pt>
                      <c:pt idx="1459" formatCode="General">
                        <c:v>-9.37863997039323E-4</c:v>
                      </c:pt>
                      <c:pt idx="1460" formatCode="General">
                        <c:v>-9.3730902670609002E-4</c:v>
                      </c:pt>
                      <c:pt idx="1461" formatCode="General">
                        <c:v>-1.00441200917734E-3</c:v>
                      </c:pt>
                      <c:pt idx="1462" formatCode="General">
                        <c:v>-9.4715180065980801E-4</c:v>
                      </c:pt>
                      <c:pt idx="1463" formatCode="General">
                        <c:v>-9.6113566246259097E-4</c:v>
                      </c:pt>
                      <c:pt idx="1464" formatCode="General">
                        <c:v>-9.58413797428099E-4</c:v>
                      </c:pt>
                      <c:pt idx="1465" formatCode="General">
                        <c:v>-9.5509958035298404E-4</c:v>
                      </c:pt>
                      <c:pt idx="1466" formatCode="General">
                        <c:v>-8.8846799930400401E-4</c:v>
                      </c:pt>
                      <c:pt idx="1467" formatCode="General">
                        <c:v>-9.50992887785485E-4</c:v>
                      </c:pt>
                      <c:pt idx="1468" formatCode="General">
                        <c:v>-9.5395608472692605E-4</c:v>
                      </c:pt>
                      <c:pt idx="1469" formatCode="General">
                        <c:v>-9.38631987286484E-4</c:v>
                      </c:pt>
                      <c:pt idx="1470" formatCode="General">
                        <c:v>-9.3586723408177995E-4</c:v>
                      </c:pt>
                      <c:pt idx="1471" formatCode="General">
                        <c:v>-9.5520266979114696E-4</c:v>
                      </c:pt>
                      <c:pt idx="1472" formatCode="General">
                        <c:v>-9.1316449009240302E-4</c:v>
                      </c:pt>
                      <c:pt idx="1473" formatCode="General">
                        <c:v>-9.3444530053660396E-4</c:v>
                      </c:pt>
                      <c:pt idx="1474" formatCode="General">
                        <c:v>-9.3620444974591396E-4</c:v>
                      </c:pt>
                      <c:pt idx="1475" formatCode="General">
                        <c:v>-1.00286045372935E-3</c:v>
                      </c:pt>
                      <c:pt idx="1476" formatCode="General">
                        <c:v>-8.9999620089417404E-4</c:v>
                      </c:pt>
                      <c:pt idx="1477" formatCode="General">
                        <c:v>-9.44625380790329E-4</c:v>
                      </c:pt>
                      <c:pt idx="1478" formatCode="General">
                        <c:v>-9.5865582586614499E-4</c:v>
                      </c:pt>
                      <c:pt idx="1479" formatCode="General">
                        <c:v>-9.5535991858566296E-4</c:v>
                      </c:pt>
                      <c:pt idx="1480" formatCode="General">
                        <c:v>-9.0915435472306496E-4</c:v>
                      </c:pt>
                      <c:pt idx="1481" formatCode="General">
                        <c:v>-9.18738341589225E-4</c:v>
                      </c:pt>
                      <c:pt idx="1482" formatCode="General">
                        <c:v>-8.95371917144717E-4</c:v>
                      </c:pt>
                      <c:pt idx="1483" formatCode="General">
                        <c:v>-9.2803111560679503E-4</c:v>
                      </c:pt>
                      <c:pt idx="1484" formatCode="General">
                        <c:v>-9.0574014881635305E-4</c:v>
                      </c:pt>
                      <c:pt idx="1485" formatCode="General">
                        <c:v>-9.2339186884126496E-4</c:v>
                      </c:pt>
                      <c:pt idx="1486" formatCode="General">
                        <c:v>-9.2218883371805098E-4</c:v>
                      </c:pt>
                      <c:pt idx="1487" formatCode="General">
                        <c:v>-9.6188365379096404E-4</c:v>
                      </c:pt>
                      <c:pt idx="1488" formatCode="General">
                        <c:v>-9.1274688542523495E-4</c:v>
                      </c:pt>
                      <c:pt idx="1489" formatCode="General">
                        <c:v>-9.03389515582293E-4</c:v>
                      </c:pt>
                      <c:pt idx="1490" formatCode="General">
                        <c:v>-9.5258883010213003E-4</c:v>
                      </c:pt>
                      <c:pt idx="1491" formatCode="General">
                        <c:v>-8.6738511855966797E-4</c:v>
                      </c:pt>
                      <c:pt idx="1492" formatCode="General">
                        <c:v>-9.24281002447983E-4</c:v>
                      </c:pt>
                      <c:pt idx="1493" formatCode="General">
                        <c:v>-8.5921990461196101E-4</c:v>
                      </c:pt>
                      <c:pt idx="1494" formatCode="General">
                        <c:v>-9.2922049945452605E-4</c:v>
                      </c:pt>
                      <c:pt idx="1495" formatCode="General">
                        <c:v>-9.0879725677203899E-4</c:v>
                      </c:pt>
                      <c:pt idx="1496" formatCode="General">
                        <c:v>-9.14207747066698E-4</c:v>
                      </c:pt>
                      <c:pt idx="1497" formatCode="General">
                        <c:v>-9.0615114654944804E-4</c:v>
                      </c:pt>
                      <c:pt idx="1498" formatCode="General">
                        <c:v>-9.4948470820390004E-4</c:v>
                      </c:pt>
                      <c:pt idx="1499" formatCode="General">
                        <c:v>-8.6454422478237898E-4</c:v>
                      </c:pt>
                      <c:pt idx="1500" formatCode="General">
                        <c:v>-8.7063218291072604E-4</c:v>
                      </c:pt>
                      <c:pt idx="1501" formatCode="General">
                        <c:v>-9.2307966440445099E-4</c:v>
                      </c:pt>
                      <c:pt idx="1502" formatCode="General">
                        <c:v>-9.1814774710091902E-4</c:v>
                      </c:pt>
                      <c:pt idx="1503" formatCode="General">
                        <c:v>-8.8167273860272804E-4</c:v>
                      </c:pt>
                      <c:pt idx="1504" formatCode="General">
                        <c:v>-8.7133335949324503E-4</c:v>
                      </c:pt>
                      <c:pt idx="1505" formatCode="General">
                        <c:v>-8.7999951037276002E-4</c:v>
                      </c:pt>
                      <c:pt idx="1506" formatCode="General">
                        <c:v>-9.1307613655123904E-4</c:v>
                      </c:pt>
                      <c:pt idx="1507" formatCode="General">
                        <c:v>-8.9939533825770797E-4</c:v>
                      </c:pt>
                      <c:pt idx="1508" formatCode="General">
                        <c:v>-8.9770798507096997E-4</c:v>
                      </c:pt>
                      <c:pt idx="1509" formatCode="General">
                        <c:v>-8.8103804467228595E-4</c:v>
                      </c:pt>
                      <c:pt idx="1510" formatCode="General">
                        <c:v>-9.0593870527365503E-4</c:v>
                      </c:pt>
                      <c:pt idx="1511" formatCode="General">
                        <c:v>-9.2027757810094401E-4</c:v>
                      </c:pt>
                      <c:pt idx="1512" formatCode="General">
                        <c:v>-8.9970211757709698E-4</c:v>
                      </c:pt>
                      <c:pt idx="1513" formatCode="General">
                        <c:v>-9.0054413998907196E-4</c:v>
                      </c:pt>
                      <c:pt idx="1514" formatCode="General">
                        <c:v>-8.5693179063639502E-4</c:v>
                      </c:pt>
                      <c:pt idx="1515" formatCode="General">
                        <c:v>-8.7746375552369405E-4</c:v>
                      </c:pt>
                      <c:pt idx="1516" formatCode="General">
                        <c:v>-8.4908281357418396E-4</c:v>
                      </c:pt>
                      <c:pt idx="1517" formatCode="General">
                        <c:v>-8.5996445831603796E-4</c:v>
                      </c:pt>
                      <c:pt idx="1518" formatCode="General">
                        <c:v>-8.4907677232658402E-4</c:v>
                      </c:pt>
                      <c:pt idx="1519" formatCode="General">
                        <c:v>-8.4688872841121802E-4</c:v>
                      </c:pt>
                      <c:pt idx="1520" formatCode="General">
                        <c:v>-8.8276093304706204E-4</c:v>
                      </c:pt>
                      <c:pt idx="1521" formatCode="General">
                        <c:v>-8.8753830329392903E-4</c:v>
                      </c:pt>
                      <c:pt idx="1522" formatCode="General">
                        <c:v>-8.31266829114591E-4</c:v>
                      </c:pt>
                      <c:pt idx="1523" formatCode="General">
                        <c:v>-8.6285655735292299E-4</c:v>
                      </c:pt>
                      <c:pt idx="1524" formatCode="General">
                        <c:v>-8.3073218364764596E-4</c:v>
                      </c:pt>
                      <c:pt idx="1525" formatCode="General">
                        <c:v>-8.9872068775071596E-4</c:v>
                      </c:pt>
                      <c:pt idx="1526" formatCode="General">
                        <c:v>-8.7981480368865797E-4</c:v>
                      </c:pt>
                      <c:pt idx="1527" formatCode="General">
                        <c:v>-8.5901089317578995E-4</c:v>
                      </c:pt>
                      <c:pt idx="1528" formatCode="General">
                        <c:v>-8.6869337642777298E-4</c:v>
                      </c:pt>
                      <c:pt idx="1529" formatCode="General">
                        <c:v>-8.7744908270817698E-4</c:v>
                      </c:pt>
                      <c:pt idx="1530" formatCode="General">
                        <c:v>-8.5765215806081398E-4</c:v>
                      </c:pt>
                      <c:pt idx="1531" formatCode="General">
                        <c:v>-9.1265319752220598E-4</c:v>
                      </c:pt>
                      <c:pt idx="1532" formatCode="General">
                        <c:v>-8.1881768375337304E-4</c:v>
                      </c:pt>
                      <c:pt idx="1533" formatCode="General">
                        <c:v>-8.4327217834663396E-4</c:v>
                      </c:pt>
                      <c:pt idx="1534" formatCode="General">
                        <c:v>-8.5126555386703603E-4</c:v>
                      </c:pt>
                      <c:pt idx="1535" formatCode="General">
                        <c:v>-8.5961822293444904E-4</c:v>
                      </c:pt>
                      <c:pt idx="1536" formatCode="General">
                        <c:v>-8.5695670976240399E-4</c:v>
                      </c:pt>
                      <c:pt idx="1537" formatCode="General">
                        <c:v>-8.7444407514464001E-4</c:v>
                      </c:pt>
                      <c:pt idx="1538" formatCode="General">
                        <c:v>-8.6877248512357995E-4</c:v>
                      </c:pt>
                      <c:pt idx="1539" formatCode="General">
                        <c:v>-8.9575961709184701E-4</c:v>
                      </c:pt>
                      <c:pt idx="1540" formatCode="General">
                        <c:v>-8.5484545148489701E-4</c:v>
                      </c:pt>
                      <c:pt idx="1541" formatCode="General">
                        <c:v>-8.4652208598376703E-4</c:v>
                      </c:pt>
                      <c:pt idx="1542" formatCode="General">
                        <c:v>-8.28107239364622E-4</c:v>
                      </c:pt>
                      <c:pt idx="1543" formatCode="General">
                        <c:v>-8.2324160041216796E-4</c:v>
                      </c:pt>
                      <c:pt idx="1544" formatCode="General">
                        <c:v>-8.8804189137608504E-4</c:v>
                      </c:pt>
                      <c:pt idx="1545" formatCode="General">
                        <c:v>-8.4351214468833102E-4</c:v>
                      </c:pt>
                      <c:pt idx="1546" formatCode="General">
                        <c:v>-8.4375514493650698E-4</c:v>
                      </c:pt>
                      <c:pt idx="1547" formatCode="General">
                        <c:v>-8.0982565582477797E-4</c:v>
                      </c:pt>
                      <c:pt idx="1548" formatCode="General">
                        <c:v>-8.14539464361776E-4</c:v>
                      </c:pt>
                      <c:pt idx="1549" formatCode="General">
                        <c:v>-8.0500578634264597E-4</c:v>
                      </c:pt>
                      <c:pt idx="1550" formatCode="General">
                        <c:v>-8.4167908403927501E-4</c:v>
                      </c:pt>
                      <c:pt idx="1551" formatCode="General">
                        <c:v>-8.9860770864701102E-4</c:v>
                      </c:pt>
                      <c:pt idx="1552" formatCode="General">
                        <c:v>-8.0189578634447701E-4</c:v>
                      </c:pt>
                      <c:pt idx="1553" formatCode="General">
                        <c:v>-7.9957977519208004E-4</c:v>
                      </c:pt>
                      <c:pt idx="1554" formatCode="General">
                        <c:v>-8.1945341817950203E-4</c:v>
                      </c:pt>
                      <c:pt idx="1555" formatCode="General">
                        <c:v>-8.2648640260841598E-4</c:v>
                      </c:pt>
                      <c:pt idx="1556" formatCode="General">
                        <c:v>-8.04108488916453E-4</c:v>
                      </c:pt>
                      <c:pt idx="1557" formatCode="General">
                        <c:v>-8.2987939404962404E-4</c:v>
                      </c:pt>
                      <c:pt idx="1558" formatCode="General">
                        <c:v>-8.1810322209315597E-4</c:v>
                      </c:pt>
                      <c:pt idx="1559" formatCode="General">
                        <c:v>-8.2711252329137005E-4</c:v>
                      </c:pt>
                      <c:pt idx="1560" formatCode="General">
                        <c:v>-8.6122328332148296E-4</c:v>
                      </c:pt>
                      <c:pt idx="1561" formatCode="General">
                        <c:v>-8.1422216756423199E-4</c:v>
                      </c:pt>
                      <c:pt idx="1562" formatCode="General">
                        <c:v>-8.1335001646793304E-4</c:v>
                      </c:pt>
                      <c:pt idx="1563" formatCode="General">
                        <c:v>-8.2381530069022097E-4</c:v>
                      </c:pt>
                      <c:pt idx="1564" formatCode="General">
                        <c:v>-8.2116288845867096E-4</c:v>
                      </c:pt>
                      <c:pt idx="1565" formatCode="General">
                        <c:v>-7.8725106297481795E-4</c:v>
                      </c:pt>
                      <c:pt idx="1566" formatCode="General">
                        <c:v>-8.3330061521028097E-4</c:v>
                      </c:pt>
                      <c:pt idx="1567" formatCode="General">
                        <c:v>-8.0757499167509895E-4</c:v>
                      </c:pt>
                      <c:pt idx="1568" formatCode="General">
                        <c:v>-8.3539627314575403E-4</c:v>
                      </c:pt>
                      <c:pt idx="1569" formatCode="General">
                        <c:v>-8.1376713241706805E-4</c:v>
                      </c:pt>
                      <c:pt idx="1570" formatCode="General">
                        <c:v>-7.8992471938978104E-4</c:v>
                      </c:pt>
                      <c:pt idx="1571" formatCode="General">
                        <c:v>-8.1869880135616402E-4</c:v>
                      </c:pt>
                      <c:pt idx="1572" formatCode="General">
                        <c:v>-8.2703541394442003E-4</c:v>
                      </c:pt>
                      <c:pt idx="1573" formatCode="General">
                        <c:v>-7.9814066768756E-4</c:v>
                      </c:pt>
                      <c:pt idx="1574" formatCode="General">
                        <c:v>-8.1284739558929603E-4</c:v>
                      </c:pt>
                      <c:pt idx="1575" formatCode="General">
                        <c:v>-8.3224891786434199E-4</c:v>
                      </c:pt>
                      <c:pt idx="1576" formatCode="General">
                        <c:v>-8.3297932955345502E-4</c:v>
                      </c:pt>
                      <c:pt idx="1577" formatCode="General">
                        <c:v>-8.1626705167140302E-4</c:v>
                      </c:pt>
                      <c:pt idx="1578" formatCode="General">
                        <c:v>-7.8229801868856595E-4</c:v>
                      </c:pt>
                      <c:pt idx="1579" formatCode="General">
                        <c:v>-8.4704369152583401E-4</c:v>
                      </c:pt>
                      <c:pt idx="1580" formatCode="General">
                        <c:v>-7.7245271512852895E-4</c:v>
                      </c:pt>
                      <c:pt idx="1581" formatCode="General">
                        <c:v>-8.5774893056055903E-4</c:v>
                      </c:pt>
                      <c:pt idx="1582" formatCode="General">
                        <c:v>-7.9454332459479699E-4</c:v>
                      </c:pt>
                      <c:pt idx="1583" formatCode="General">
                        <c:v>-7.7407749867553204E-4</c:v>
                      </c:pt>
                      <c:pt idx="1584" formatCode="General">
                        <c:v>-8.1688187797457899E-4</c:v>
                      </c:pt>
                      <c:pt idx="1585" formatCode="General">
                        <c:v>-8.1810731721988804E-4</c:v>
                      </c:pt>
                      <c:pt idx="1586" formatCode="General">
                        <c:v>-7.84200061885476E-4</c:v>
                      </c:pt>
                      <c:pt idx="1587" formatCode="General">
                        <c:v>-7.89031385904568E-4</c:v>
                      </c:pt>
                      <c:pt idx="1588" formatCode="General">
                        <c:v>-7.7128275123580705E-4</c:v>
                      </c:pt>
                      <c:pt idx="1589" formatCode="General">
                        <c:v>-7.8494972301595598E-4</c:v>
                      </c:pt>
                      <c:pt idx="1590" formatCode="General">
                        <c:v>-7.5969792097789902E-4</c:v>
                      </c:pt>
                      <c:pt idx="1591" formatCode="General">
                        <c:v>-7.8739661730528598E-4</c:v>
                      </c:pt>
                      <c:pt idx="1592" formatCode="General">
                        <c:v>-7.8704738726143703E-4</c:v>
                      </c:pt>
                      <c:pt idx="1593" formatCode="General">
                        <c:v>-7.6500920894859202E-4</c:v>
                      </c:pt>
                      <c:pt idx="1594" formatCode="General">
                        <c:v>-7.7326207899175697E-4</c:v>
                      </c:pt>
                      <c:pt idx="1595" formatCode="General">
                        <c:v>-7.4809679496581601E-4</c:v>
                      </c:pt>
                      <c:pt idx="1596" formatCode="General">
                        <c:v>-7.4521624397738597E-4</c:v>
                      </c:pt>
                      <c:pt idx="1597" formatCode="General">
                        <c:v>-7.6725631852810896E-4</c:v>
                      </c:pt>
                      <c:pt idx="1598" formatCode="General">
                        <c:v>-7.8448551097405898E-4</c:v>
                      </c:pt>
                      <c:pt idx="1599" formatCode="General">
                        <c:v>-7.6270392524025604E-4</c:v>
                      </c:pt>
                      <c:pt idx="1600" formatCode="General">
                        <c:v>-7.8766473521890798E-4</c:v>
                      </c:pt>
                      <c:pt idx="1601" formatCode="General">
                        <c:v>-8.2146497811921599E-4</c:v>
                      </c:pt>
                      <c:pt idx="1602" formatCode="General">
                        <c:v>-7.93498566304878E-4</c:v>
                      </c:pt>
                      <c:pt idx="1603" formatCode="General">
                        <c:v>-7.7744542391001504E-4</c:v>
                      </c:pt>
                      <c:pt idx="1604" formatCode="General">
                        <c:v>-7.9541223226532796E-4</c:v>
                      </c:pt>
                      <c:pt idx="1605" formatCode="General">
                        <c:v>-7.6991327996510405E-4</c:v>
                      </c:pt>
                      <c:pt idx="1606" formatCode="General">
                        <c:v>-7.6611091158434205E-4</c:v>
                      </c:pt>
                      <c:pt idx="1607" formatCode="General">
                        <c:v>-8.2268208386107405E-4</c:v>
                      </c:pt>
                      <c:pt idx="1608" formatCode="General">
                        <c:v>-7.6279890182625904E-4</c:v>
                      </c:pt>
                      <c:pt idx="1609" formatCode="General">
                        <c:v>-8.2776530181127199E-4</c:v>
                      </c:pt>
                      <c:pt idx="1610" formatCode="General">
                        <c:v>-7.27002001518038E-4</c:v>
                      </c:pt>
                      <c:pt idx="1611" formatCode="General">
                        <c:v>-8.3210311485918201E-4</c:v>
                      </c:pt>
                      <c:pt idx="1612" formatCode="General">
                        <c:v>-7.7735057899088605E-4</c:v>
                      </c:pt>
                      <c:pt idx="1613" formatCode="General">
                        <c:v>-7.7755367688680003E-4</c:v>
                      </c:pt>
                      <c:pt idx="1614" formatCode="General">
                        <c:v>-7.7307742582356201E-4</c:v>
                      </c:pt>
                      <c:pt idx="1615" formatCode="General">
                        <c:v>-7.80046271785195E-4</c:v>
                      </c:pt>
                      <c:pt idx="1616" formatCode="General">
                        <c:v>-7.8945854418728805E-4</c:v>
                      </c:pt>
                      <c:pt idx="1617" formatCode="General">
                        <c:v>-7.5576558489591299E-4</c:v>
                      </c:pt>
                      <c:pt idx="1618" formatCode="General">
                        <c:v>-7.8015987281055397E-4</c:v>
                      </c:pt>
                      <c:pt idx="1619" formatCode="General">
                        <c:v>-7.5017730260174898E-4</c:v>
                      </c:pt>
                      <c:pt idx="1620" formatCode="General">
                        <c:v>-7.6677064760997797E-4</c:v>
                      </c:pt>
                      <c:pt idx="1621" formatCode="General">
                        <c:v>-7.7282694500730798E-4</c:v>
                      </c:pt>
                      <c:pt idx="1622" formatCode="General">
                        <c:v>-7.6735158736738205E-4</c:v>
                      </c:pt>
                      <c:pt idx="1623" formatCode="General">
                        <c:v>-7.1799521712598801E-4</c:v>
                      </c:pt>
                      <c:pt idx="1624" formatCode="General">
                        <c:v>-7.8221376042609202E-4</c:v>
                      </c:pt>
                      <c:pt idx="1625" formatCode="General">
                        <c:v>-7.8162033689367096E-4</c:v>
                      </c:pt>
                      <c:pt idx="1626" formatCode="General">
                        <c:v>-7.4437260078228198E-4</c:v>
                      </c:pt>
                      <c:pt idx="1627" formatCode="General">
                        <c:v>-7.8956199521016996E-4</c:v>
                      </c:pt>
                      <c:pt idx="1628" formatCode="General">
                        <c:v>-7.9034763532016003E-4</c:v>
                      </c:pt>
                      <c:pt idx="1629" formatCode="General">
                        <c:v>-7.7483487208742502E-4</c:v>
                      </c:pt>
                      <c:pt idx="1630" formatCode="General">
                        <c:v>-7.53571104984581E-4</c:v>
                      </c:pt>
                      <c:pt idx="1631" formatCode="General">
                        <c:v>-7.2587123383306403E-4</c:v>
                      </c:pt>
                      <c:pt idx="1632" formatCode="General">
                        <c:v>-7.7756637102261198E-4</c:v>
                      </c:pt>
                      <c:pt idx="1633" formatCode="General">
                        <c:v>-7.3498527745253399E-4</c:v>
                      </c:pt>
                      <c:pt idx="1634" formatCode="General">
                        <c:v>-7.29798234141001E-4</c:v>
                      </c:pt>
                      <c:pt idx="1635" formatCode="General">
                        <c:v>-7.5672427072127197E-4</c:v>
                      </c:pt>
                      <c:pt idx="1636" formatCode="General">
                        <c:v>-7.4544655880364201E-4</c:v>
                      </c:pt>
                      <c:pt idx="1637" formatCode="General">
                        <c:v>-7.60680323885094E-4</c:v>
                      </c:pt>
                      <c:pt idx="1638" formatCode="General">
                        <c:v>-7.6670293124737703E-4</c:v>
                      </c:pt>
                      <c:pt idx="1639" formatCode="General">
                        <c:v>-8.0929569976160502E-4</c:v>
                      </c:pt>
                      <c:pt idx="1640" formatCode="General">
                        <c:v>-7.5732861672278301E-4</c:v>
                      </c:pt>
                      <c:pt idx="1641" formatCode="General">
                        <c:v>-7.6020811827318005E-4</c:v>
                      </c:pt>
                      <c:pt idx="1642" formatCode="General">
                        <c:v>-7.17598855090589E-4</c:v>
                      </c:pt>
                      <c:pt idx="1643" formatCode="General">
                        <c:v>-7.2505575300041598E-4</c:v>
                      </c:pt>
                      <c:pt idx="1644" formatCode="General">
                        <c:v>-7.2128900782817502E-4</c:v>
                      </c:pt>
                      <c:pt idx="1645" formatCode="General">
                        <c:v>-7.3918935705329005E-4</c:v>
                      </c:pt>
                      <c:pt idx="1646" formatCode="General">
                        <c:v>-7.5666029459171998E-4</c:v>
                      </c:pt>
                      <c:pt idx="1647" formatCode="General">
                        <c:v>-7.1676939532505602E-4</c:v>
                      </c:pt>
                      <c:pt idx="1648" formatCode="General">
                        <c:v>-7.7529029679631104E-4</c:v>
                      </c:pt>
                      <c:pt idx="1649" formatCode="General">
                        <c:v>-7.6578561573778601E-4</c:v>
                      </c:pt>
                      <c:pt idx="1650" formatCode="General">
                        <c:v>-7.1500036078688196E-4</c:v>
                      </c:pt>
                      <c:pt idx="1651" formatCode="General">
                        <c:v>-7.4803038668740096E-4</c:v>
                      </c:pt>
                      <c:pt idx="1652" formatCode="General">
                        <c:v>-7.2452619972305002E-4</c:v>
                      </c:pt>
                      <c:pt idx="1653" formatCode="General">
                        <c:v>-7.3602055612694505E-4</c:v>
                      </c:pt>
                      <c:pt idx="1654" formatCode="General">
                        <c:v>-7.5865702178719199E-4</c:v>
                      </c:pt>
                      <c:pt idx="1655" formatCode="General">
                        <c:v>-7.2718738838704303E-4</c:v>
                      </c:pt>
                      <c:pt idx="1656" formatCode="General">
                        <c:v>-7.11961334266773E-4</c:v>
                      </c:pt>
                      <c:pt idx="1657" formatCode="General">
                        <c:v>-7.3595223326316302E-4</c:v>
                      </c:pt>
                      <c:pt idx="1658" formatCode="General">
                        <c:v>-6.9039837879973295E-4</c:v>
                      </c:pt>
                      <c:pt idx="1659" formatCode="General">
                        <c:v>-6.9380303170956802E-4</c:v>
                      </c:pt>
                      <c:pt idx="1660" formatCode="General">
                        <c:v>-6.6628258574023195E-4</c:v>
                      </c:pt>
                      <c:pt idx="1661" formatCode="General">
                        <c:v>-7.7323093193556905E-4</c:v>
                      </c:pt>
                      <c:pt idx="1662" formatCode="General">
                        <c:v>-7.4145651136644001E-4</c:v>
                      </c:pt>
                      <c:pt idx="1663" formatCode="General">
                        <c:v>-7.0554837193149804E-4</c:v>
                      </c:pt>
                      <c:pt idx="1664" formatCode="General">
                        <c:v>-7.5115677837386103E-4</c:v>
                      </c:pt>
                      <c:pt idx="1665" formatCode="General">
                        <c:v>-7.2390820624725104E-4</c:v>
                      </c:pt>
                      <c:pt idx="1666" formatCode="General">
                        <c:v>-6.9913972308541597E-4</c:v>
                      </c:pt>
                      <c:pt idx="1667" formatCode="General">
                        <c:v>-7.4966993140918904E-4</c:v>
                      </c:pt>
                      <c:pt idx="1668" formatCode="General">
                        <c:v>-7.4230946684276998E-4</c:v>
                      </c:pt>
                      <c:pt idx="1669" formatCode="General">
                        <c:v>-7.4085085537577903E-4</c:v>
                      </c:pt>
                      <c:pt idx="1670" formatCode="General">
                        <c:v>-7.2496348610912498E-4</c:v>
                      </c:pt>
                      <c:pt idx="1671" formatCode="General">
                        <c:v>-7.4488806508754796E-4</c:v>
                      </c:pt>
                      <c:pt idx="1672" formatCode="General">
                        <c:v>-7.5513376790254001E-4</c:v>
                      </c:pt>
                      <c:pt idx="1673" formatCode="General">
                        <c:v>-6.8080039405501698E-4</c:v>
                      </c:pt>
                      <c:pt idx="1674" formatCode="General">
                        <c:v>-7.14828432781626E-4</c:v>
                      </c:pt>
                      <c:pt idx="1675" formatCode="General">
                        <c:v>-7.4714240634625895E-4</c:v>
                      </c:pt>
                      <c:pt idx="1676" formatCode="General">
                        <c:v>-6.7567572465731304E-4</c:v>
                      </c:pt>
                      <c:pt idx="1677" formatCode="General">
                        <c:v>-7.2352221548599601E-4</c:v>
                      </c:pt>
                      <c:pt idx="1678" formatCode="General">
                        <c:v>-7.5492319785421696E-4</c:v>
                      </c:pt>
                      <c:pt idx="1679" formatCode="General">
                        <c:v>-7.4136141192154804E-4</c:v>
                      </c:pt>
                      <c:pt idx="1680" formatCode="General">
                        <c:v>-7.4705737831466104E-4</c:v>
                      </c:pt>
                      <c:pt idx="1681" formatCode="General">
                        <c:v>-6.9076434225110003E-4</c:v>
                      </c:pt>
                      <c:pt idx="1682" formatCode="General">
                        <c:v>-6.9187933306308705E-4</c:v>
                      </c:pt>
                      <c:pt idx="1683" formatCode="General">
                        <c:v>-7.5398245913851295E-4</c:v>
                      </c:pt>
                      <c:pt idx="1684" formatCode="General">
                        <c:v>-6.9391897136742895E-4</c:v>
                      </c:pt>
                      <c:pt idx="1685" formatCode="General">
                        <c:v>-6.8867172480371105E-4</c:v>
                      </c:pt>
                      <c:pt idx="1686" formatCode="General">
                        <c:v>-7.4933585852395295E-4</c:v>
                      </c:pt>
                      <c:pt idx="1687" formatCode="General">
                        <c:v>-7.2431473849111103E-4</c:v>
                      </c:pt>
                      <c:pt idx="1688" formatCode="General">
                        <c:v>-6.9701321976235297E-4</c:v>
                      </c:pt>
                      <c:pt idx="1689" formatCode="General">
                        <c:v>-6.9583317268591405E-4</c:v>
                      </c:pt>
                      <c:pt idx="1690" formatCode="General">
                        <c:v>-6.8672861333824396E-4</c:v>
                      </c:pt>
                      <c:pt idx="1691" formatCode="General">
                        <c:v>-7.1958173751014297E-4</c:v>
                      </c:pt>
                      <c:pt idx="1692" formatCode="General">
                        <c:v>-7.2893440890072598E-4</c:v>
                      </c:pt>
                      <c:pt idx="1693" formatCode="General">
                        <c:v>-7.1999328545334601E-4</c:v>
                      </c:pt>
                      <c:pt idx="1694" formatCode="General">
                        <c:v>-7.1334298314440297E-4</c:v>
                      </c:pt>
                      <c:pt idx="1695" formatCode="General">
                        <c:v>-6.8483711646191801E-4</c:v>
                      </c:pt>
                      <c:pt idx="1696" formatCode="General">
                        <c:v>-6.85533927897739E-4</c:v>
                      </c:pt>
                      <c:pt idx="1697" formatCode="General">
                        <c:v>-6.8403479971793004E-4</c:v>
                      </c:pt>
                      <c:pt idx="1698" formatCode="General">
                        <c:v>-6.7454276119214998E-4</c:v>
                      </c:pt>
                      <c:pt idx="1699" formatCode="General">
                        <c:v>-6.8906303288832202E-4</c:v>
                      </c:pt>
                      <c:pt idx="1700" formatCode="General">
                        <c:v>-7.0893728116157902E-4</c:v>
                      </c:pt>
                      <c:pt idx="1701" formatCode="General">
                        <c:v>-6.9018825224654505E-4</c:v>
                      </c:pt>
                      <c:pt idx="1702" formatCode="General">
                        <c:v>-7.0570828586714895E-4</c:v>
                      </c:pt>
                      <c:pt idx="1703" formatCode="General">
                        <c:v>-7.0320138618172601E-4</c:v>
                      </c:pt>
                      <c:pt idx="1704" formatCode="General">
                        <c:v>-7.0358900573639499E-4</c:v>
                      </c:pt>
                      <c:pt idx="1705" formatCode="General">
                        <c:v>-6.8644908155202804E-4</c:v>
                      </c:pt>
                      <c:pt idx="1706" formatCode="General">
                        <c:v>-6.9705901280773196E-4</c:v>
                      </c:pt>
                      <c:pt idx="1707" formatCode="General">
                        <c:v>-6.7289852420791905E-4</c:v>
                      </c:pt>
                      <c:pt idx="1708" formatCode="General">
                        <c:v>-6.9942484385979002E-4</c:v>
                      </c:pt>
                      <c:pt idx="1709" formatCode="General">
                        <c:v>-6.78441334647573E-4</c:v>
                      </c:pt>
                      <c:pt idx="1710" formatCode="General">
                        <c:v>-6.9994720585125501E-4</c:v>
                      </c:pt>
                      <c:pt idx="1711" formatCode="General">
                        <c:v>-6.5733748181859904E-4</c:v>
                      </c:pt>
                      <c:pt idx="1712" formatCode="General">
                        <c:v>-6.3889477049850797E-4</c:v>
                      </c:pt>
                      <c:pt idx="1713" formatCode="General">
                        <c:v>-6.6955503089536803E-4</c:v>
                      </c:pt>
                      <c:pt idx="1714" formatCode="General">
                        <c:v>-6.3080632221785497E-4</c:v>
                      </c:pt>
                      <c:pt idx="1715" formatCode="General">
                        <c:v>-7.0960467754202202E-4</c:v>
                      </c:pt>
                      <c:pt idx="1716" formatCode="General">
                        <c:v>-6.7067581922284898E-4</c:v>
                      </c:pt>
                      <c:pt idx="1717" formatCode="General">
                        <c:v>-6.5458196803850005E-4</c:v>
                      </c:pt>
                      <c:pt idx="1718" formatCode="General">
                        <c:v>-6.5772332847873404E-4</c:v>
                      </c:pt>
                      <c:pt idx="1719" formatCode="General">
                        <c:v>-6.5711889432436298E-4</c:v>
                      </c:pt>
                      <c:pt idx="1720" formatCode="General">
                        <c:v>-6.6603024056692398E-4</c:v>
                      </c:pt>
                      <c:pt idx="1721" formatCode="General">
                        <c:v>-6.5974774910037399E-4</c:v>
                      </c:pt>
                      <c:pt idx="1722" formatCode="General">
                        <c:v>-6.8951625114403801E-4</c:v>
                      </c:pt>
                      <c:pt idx="1723" formatCode="General">
                        <c:v>-6.8151740341892899E-4</c:v>
                      </c:pt>
                      <c:pt idx="1724" formatCode="General">
                        <c:v>-6.7647463963762904E-4</c:v>
                      </c:pt>
                      <c:pt idx="1725" formatCode="General">
                        <c:v>-7.0305060338857E-4</c:v>
                      </c:pt>
                      <c:pt idx="1726" formatCode="General">
                        <c:v>-6.6607854233479097E-4</c:v>
                      </c:pt>
                      <c:pt idx="1727" formatCode="General">
                        <c:v>-6.6111727598243105E-4</c:v>
                      </c:pt>
                      <c:pt idx="1728" formatCode="General">
                        <c:v>-6.57748232128715E-4</c:v>
                      </c:pt>
                      <c:pt idx="1729" formatCode="General">
                        <c:v>-6.5286777624514001E-4</c:v>
                      </c:pt>
                      <c:pt idx="1730" formatCode="General">
                        <c:v>-6.6707959214396505E-4</c:v>
                      </c:pt>
                      <c:pt idx="1731" formatCode="General">
                        <c:v>-7.0510991583307104E-4</c:v>
                      </c:pt>
                      <c:pt idx="1732" formatCode="General">
                        <c:v>-6.6632205763521204E-4</c:v>
                      </c:pt>
                      <c:pt idx="1733" formatCode="General">
                        <c:v>-6.9221952474521104E-4</c:v>
                      </c:pt>
                      <c:pt idx="1734" formatCode="General">
                        <c:v>-6.8424198620734001E-4</c:v>
                      </c:pt>
                      <c:pt idx="1735" formatCode="General">
                        <c:v>-6.8548694629175504E-4</c:v>
                      </c:pt>
                      <c:pt idx="1736" formatCode="General">
                        <c:v>-6.61125540845242E-4</c:v>
                      </c:pt>
                      <c:pt idx="1737" formatCode="General">
                        <c:v>-6.9090678408944802E-4</c:v>
                      </c:pt>
                      <c:pt idx="1738" formatCode="General">
                        <c:v>-7.0082754345274602E-4</c:v>
                      </c:pt>
                      <c:pt idx="1739" formatCode="General">
                        <c:v>-6.5688385962670199E-4</c:v>
                      </c:pt>
                      <c:pt idx="1740" formatCode="General">
                        <c:v>-6.3415831236069103E-4</c:v>
                      </c:pt>
                      <c:pt idx="1741" formatCode="General">
                        <c:v>-6.9186105406719104E-4</c:v>
                      </c:pt>
                      <c:pt idx="1742" formatCode="General">
                        <c:v>-6.6066653871302901E-4</c:v>
                      </c:pt>
                      <c:pt idx="1743" formatCode="General">
                        <c:v>-6.5913115640203897E-4</c:v>
                      </c:pt>
                      <c:pt idx="1744" formatCode="General">
                        <c:v>-7.3790171520656499E-4</c:v>
                      </c:pt>
                      <c:pt idx="1745" formatCode="General">
                        <c:v>-6.9427797262932504E-4</c:v>
                      </c:pt>
                      <c:pt idx="1746" formatCode="General">
                        <c:v>-6.8183318770086198E-4</c:v>
                      </c:pt>
                      <c:pt idx="1747" formatCode="General">
                        <c:v>-6.9385486844043397E-4</c:v>
                      </c:pt>
                      <c:pt idx="1748" formatCode="General">
                        <c:v>-6.5296095566640502E-4</c:v>
                      </c:pt>
                      <c:pt idx="1749" formatCode="General">
                        <c:v>-6.4892431111144503E-4</c:v>
                      </c:pt>
                      <c:pt idx="1750" formatCode="General">
                        <c:v>-6.8303853741650503E-4</c:v>
                      </c:pt>
                      <c:pt idx="1751" formatCode="General">
                        <c:v>-6.9710682361119104E-4</c:v>
                      </c:pt>
                      <c:pt idx="1752" formatCode="General">
                        <c:v>-6.6711653313345095E-4</c:v>
                      </c:pt>
                      <c:pt idx="1753" formatCode="General">
                        <c:v>-6.4495093681256105E-4</c:v>
                      </c:pt>
                      <c:pt idx="1754" formatCode="General">
                        <c:v>-6.4632433433801603E-4</c:v>
                      </c:pt>
                      <c:pt idx="1755" formatCode="General">
                        <c:v>-6.5634044640381901E-4</c:v>
                      </c:pt>
                      <c:pt idx="1756" formatCode="General">
                        <c:v>-6.9697272961912599E-4</c:v>
                      </c:pt>
                      <c:pt idx="1757" formatCode="General">
                        <c:v>-6.6697762487542497E-4</c:v>
                      </c:pt>
                      <c:pt idx="1758" formatCode="General">
                        <c:v>-7.2774977421049896E-4</c:v>
                      </c:pt>
                      <c:pt idx="1759" formatCode="General">
                        <c:v>-6.2916984472879403E-4</c:v>
                      </c:pt>
                      <c:pt idx="1760" formatCode="General">
                        <c:v>-6.7303551694034502E-4</c:v>
                      </c:pt>
                      <c:pt idx="1761" formatCode="General">
                        <c:v>-7.3291487353436798E-4</c:v>
                      </c:pt>
                      <c:pt idx="1762" formatCode="General">
                        <c:v>-6.8103778477969805E-4</c:v>
                      </c:pt>
                      <c:pt idx="1763" formatCode="General">
                        <c:v>-6.7133961102017604E-4</c:v>
                      </c:pt>
                      <c:pt idx="1764" formatCode="General">
                        <c:v>-6.61348895227646E-4</c:v>
                      </c:pt>
                      <c:pt idx="1765" formatCode="General">
                        <c:v>-6.8318382762850205E-4</c:v>
                      </c:pt>
                      <c:pt idx="1766" formatCode="General">
                        <c:v>-6.03680821654333E-4</c:v>
                      </c:pt>
                      <c:pt idx="1767" formatCode="General">
                        <c:v>-6.3999082043013605E-4</c:v>
                      </c:pt>
                      <c:pt idx="1768" formatCode="General">
                        <c:v>-6.53134880986334E-4</c:v>
                      </c:pt>
                      <c:pt idx="1769" formatCode="General">
                        <c:v>-6.5816277248847098E-4</c:v>
                      </c:pt>
                      <c:pt idx="1770" formatCode="General">
                        <c:v>-6.5335359895076005E-4</c:v>
                      </c:pt>
                      <c:pt idx="1771" formatCode="General">
                        <c:v>-6.6306012511538196E-4</c:v>
                      </c:pt>
                      <c:pt idx="1772" formatCode="General">
                        <c:v>-7.0014185900212805E-4</c:v>
                      </c:pt>
                      <c:pt idx="1773" formatCode="General">
                        <c:v>-6.7585488630611198E-4</c:v>
                      </c:pt>
                      <c:pt idx="1774" formatCode="General">
                        <c:v>-6.5655656217076695E-4</c:v>
                      </c:pt>
                      <c:pt idx="1775" formatCode="General">
                        <c:v>-6.62993219897765E-4</c:v>
                      </c:pt>
                      <c:pt idx="1776" formatCode="General">
                        <c:v>-6.0821671346815898E-4</c:v>
                      </c:pt>
                      <c:pt idx="1777" formatCode="General">
                        <c:v>-6.8608625467838898E-4</c:v>
                      </c:pt>
                      <c:pt idx="1778" formatCode="General">
                        <c:v>-6.6343878372456498E-4</c:v>
                      </c:pt>
                      <c:pt idx="1779" formatCode="General">
                        <c:v>-6.8807805593480698E-4</c:v>
                      </c:pt>
                      <c:pt idx="1780" formatCode="General">
                        <c:v>-6.3725320378500998E-4</c:v>
                      </c:pt>
                      <c:pt idx="1781" formatCode="General">
                        <c:v>-6.7808904138401003E-4</c:v>
                      </c:pt>
                      <c:pt idx="1782" formatCode="General">
                        <c:v>-6.8303653561605198E-4</c:v>
                      </c:pt>
                      <c:pt idx="1783" formatCode="General">
                        <c:v>-6.1446325209279097E-4</c:v>
                      </c:pt>
                      <c:pt idx="1784" formatCode="General">
                        <c:v>-6.2855186293453295E-4</c:v>
                      </c:pt>
                      <c:pt idx="1785" formatCode="General">
                        <c:v>-6.3626572754979895E-4</c:v>
                      </c:pt>
                      <c:pt idx="1786" formatCode="General">
                        <c:v>-6.0555397124058003E-4</c:v>
                      </c:pt>
                      <c:pt idx="1787" formatCode="General">
                        <c:v>-6.5593145193398297E-4</c:v>
                      </c:pt>
                      <c:pt idx="1788" formatCode="General">
                        <c:v>-6.3957506842538805E-4</c:v>
                      </c:pt>
                      <c:pt idx="1789" formatCode="General">
                        <c:v>-6.2614445825608296E-4</c:v>
                      </c:pt>
                      <c:pt idx="1790" formatCode="General">
                        <c:v>-6.5174629742714805E-4</c:v>
                      </c:pt>
                      <c:pt idx="1791" formatCode="General">
                        <c:v>-6.7576700748189105E-4</c:v>
                      </c:pt>
                      <c:pt idx="1792" formatCode="General">
                        <c:v>-6.2093867858121295E-4</c:v>
                      </c:pt>
                      <c:pt idx="1793" formatCode="General">
                        <c:v>-6.2133113309884101E-4</c:v>
                      </c:pt>
                      <c:pt idx="1794" formatCode="General">
                        <c:v>-6.3296302427653202E-4</c:v>
                      </c:pt>
                      <c:pt idx="1795" formatCode="General">
                        <c:v>-6.3048166940851604E-4</c:v>
                      </c:pt>
                      <c:pt idx="1796" formatCode="General">
                        <c:v>-6.5907302259288702E-4</c:v>
                      </c:pt>
                      <c:pt idx="1797" formatCode="General">
                        <c:v>-6.96026797719313E-4</c:v>
                      </c:pt>
                      <c:pt idx="1798" formatCode="General">
                        <c:v>-6.2077056207668097E-4</c:v>
                      </c:pt>
                      <c:pt idx="1799" formatCode="General">
                        <c:v>-6.4161276308357502E-4</c:v>
                      </c:pt>
                      <c:pt idx="1800" formatCode="General">
                        <c:v>-6.3827802070024495E-4</c:v>
                      </c:pt>
                      <c:pt idx="1801" formatCode="General">
                        <c:v>-6.3435010937078499E-4</c:v>
                      </c:pt>
                      <c:pt idx="1802" formatCode="General">
                        <c:v>-6.6389959972498898E-4</c:v>
                      </c:pt>
                      <c:pt idx="1803" formatCode="General">
                        <c:v>-6.7611683510978801E-4</c:v>
                      </c:pt>
                      <c:pt idx="1804" formatCode="General">
                        <c:v>-6.10030623370468E-4</c:v>
                      </c:pt>
                      <c:pt idx="1805" formatCode="General">
                        <c:v>-6.4712749026679401E-4</c:v>
                      </c:pt>
                      <c:pt idx="1806" formatCode="General">
                        <c:v>-6.6741194576753799E-4</c:v>
                      </c:pt>
                      <c:pt idx="1807" formatCode="General">
                        <c:v>-6.98021720363282E-4</c:v>
                      </c:pt>
                      <c:pt idx="1808" formatCode="General">
                        <c:v>-6.4057382056746204E-4</c:v>
                      </c:pt>
                      <c:pt idx="1809" formatCode="General">
                        <c:v>-6.3973563067887197E-4</c:v>
                      </c:pt>
                      <c:pt idx="1810" formatCode="General">
                        <c:v>-6.7417948228551405E-4</c:v>
                      </c:pt>
                      <c:pt idx="1811" formatCode="General">
                        <c:v>-6.4858110986324E-4</c:v>
                      </c:pt>
                      <c:pt idx="1812" formatCode="General">
                        <c:v>-6.2198789787048798E-4</c:v>
                      </c:pt>
                      <c:pt idx="1813" formatCode="General">
                        <c:v>-6.1812691818221601E-4</c:v>
                      </c:pt>
                      <c:pt idx="1814" formatCode="General">
                        <c:v>-6.2351335222570999E-4</c:v>
                      </c:pt>
                      <c:pt idx="1815" formatCode="General">
                        <c:v>-6.3344349658966796E-4</c:v>
                      </c:pt>
                      <c:pt idx="1816" formatCode="General">
                        <c:v>-6.3347207681023097E-4</c:v>
                      </c:pt>
                      <c:pt idx="1817" formatCode="General">
                        <c:v>-6.2123798181755203E-4</c:v>
                      </c:pt>
                      <c:pt idx="1818" formatCode="General">
                        <c:v>-6.7067068275067105E-4</c:v>
                      </c:pt>
                      <c:pt idx="1819" formatCode="General">
                        <c:v>-6.5949622680382396E-4</c:v>
                      </c:pt>
                      <c:pt idx="1820" formatCode="General">
                        <c:v>-6.6676054382193905E-4</c:v>
                      </c:pt>
                      <c:pt idx="1821" formatCode="General">
                        <c:v>-6.1834125228324302E-4</c:v>
                      </c:pt>
                      <c:pt idx="1822" formatCode="General">
                        <c:v>-6.1878536623064602E-4</c:v>
                      </c:pt>
                      <c:pt idx="1823" formatCode="General">
                        <c:v>-6.5163008261785098E-4</c:v>
                      </c:pt>
                      <c:pt idx="1824" formatCode="General">
                        <c:v>-6.17273644223592E-4</c:v>
                      </c:pt>
                      <c:pt idx="1825" formatCode="General">
                        <c:v>-5.9736804649164498E-4</c:v>
                      </c:pt>
                      <c:pt idx="1826" formatCode="General">
                        <c:v>-6.8494879699358105E-4</c:v>
                      </c:pt>
                      <c:pt idx="1827" formatCode="General">
                        <c:v>-6.3178676355972398E-4</c:v>
                      </c:pt>
                      <c:pt idx="1828" formatCode="General">
                        <c:v>-6.3553775407252202E-4</c:v>
                      </c:pt>
                      <c:pt idx="1829" formatCode="General">
                        <c:v>-6.67190494369813E-4</c:v>
                      </c:pt>
                      <c:pt idx="1830" formatCode="General">
                        <c:v>-6.3395956786680395E-4</c:v>
                      </c:pt>
                      <c:pt idx="1831" formatCode="General">
                        <c:v>-6.7161406440597801E-4</c:v>
                      </c:pt>
                      <c:pt idx="1832" formatCode="General">
                        <c:v>-5.8866344666517599E-4</c:v>
                      </c:pt>
                      <c:pt idx="1833" formatCode="General">
                        <c:v>-6.1343532710545704E-4</c:v>
                      </c:pt>
                      <c:pt idx="1834" formatCode="General">
                        <c:v>-6.20332459307739E-4</c:v>
                      </c:pt>
                      <c:pt idx="1835" formatCode="General">
                        <c:v>-5.8727751705815398E-4</c:v>
                      </c:pt>
                      <c:pt idx="1836" formatCode="General">
                        <c:v>-6.1946381137642005E-4</c:v>
                      </c:pt>
                      <c:pt idx="1837" formatCode="General">
                        <c:v>-6.28904235343062E-4</c:v>
                      </c:pt>
                      <c:pt idx="1838" formatCode="General">
                        <c:v>-6.5597496438111601E-4</c:v>
                      </c:pt>
                      <c:pt idx="1839" formatCode="General">
                        <c:v>-6.1440017751958603E-4</c:v>
                      </c:pt>
                      <c:pt idx="1840" formatCode="General">
                        <c:v>-5.7372211895103504E-4</c:v>
                      </c:pt>
                      <c:pt idx="1841" formatCode="General">
                        <c:v>-6.3691646462831397E-4</c:v>
                      </c:pt>
                      <c:pt idx="1842" formatCode="General">
                        <c:v>-6.1278067694012304E-4</c:v>
                      </c:pt>
                      <c:pt idx="1843" formatCode="General">
                        <c:v>-6.1697753492566995E-4</c:v>
                      </c:pt>
                      <c:pt idx="1844" formatCode="General">
                        <c:v>-6.1869538626668796E-4</c:v>
                      </c:pt>
                      <c:pt idx="1845" formatCode="General">
                        <c:v>-6.0808452340520595E-4</c:v>
                      </c:pt>
                      <c:pt idx="1846" formatCode="General">
                        <c:v>-6.2691547300098096E-4</c:v>
                      </c:pt>
                      <c:pt idx="1847" formatCode="General">
                        <c:v>-5.8734361366307298E-4</c:v>
                      </c:pt>
                      <c:pt idx="1848" formatCode="General">
                        <c:v>-6.2986811136107304E-4</c:v>
                      </c:pt>
                      <c:pt idx="1849" formatCode="General">
                        <c:v>-6.4369200286455502E-4</c:v>
                      </c:pt>
                      <c:pt idx="1850" formatCode="General">
                        <c:v>-6.3259572089185501E-4</c:v>
                      </c:pt>
                      <c:pt idx="1851" formatCode="General">
                        <c:v>-6.30143941874453E-4</c:v>
                      </c:pt>
                      <c:pt idx="1852" formatCode="General">
                        <c:v>-6.3931636559162296E-4</c:v>
                      </c:pt>
                      <c:pt idx="1853" formatCode="General">
                        <c:v>-6.0277641074861596E-4</c:v>
                      </c:pt>
                      <c:pt idx="1854" formatCode="General">
                        <c:v>-6.0218400802484302E-4</c:v>
                      </c:pt>
                      <c:pt idx="1855" formatCode="General">
                        <c:v>-5.91088351133344E-4</c:v>
                      </c:pt>
                      <c:pt idx="1856" formatCode="General">
                        <c:v>-5.9128263950546198E-4</c:v>
                      </c:pt>
                      <c:pt idx="1857" formatCode="General">
                        <c:v>-6.0417922081830097E-4</c:v>
                      </c:pt>
                      <c:pt idx="1858" formatCode="General">
                        <c:v>-6.4742705391110996E-4</c:v>
                      </c:pt>
                      <c:pt idx="1859" formatCode="General">
                        <c:v>-5.8809931182058695E-4</c:v>
                      </c:pt>
                      <c:pt idx="1860" formatCode="General">
                        <c:v>-6.2906903764581995E-4</c:v>
                      </c:pt>
                      <c:pt idx="1861" formatCode="General">
                        <c:v>-5.8568090162506702E-4</c:v>
                      </c:pt>
                      <c:pt idx="1862" formatCode="General">
                        <c:v>-6.1048294219313002E-4</c:v>
                      </c:pt>
                      <c:pt idx="1863" formatCode="General">
                        <c:v>-5.8866618071148696E-4</c:v>
                      </c:pt>
                      <c:pt idx="1864" formatCode="General">
                        <c:v>-5.9385500605300002E-4</c:v>
                      </c:pt>
                      <c:pt idx="1865" formatCode="General">
                        <c:v>-5.8522966414972701E-4</c:v>
                      </c:pt>
                      <c:pt idx="1866" formatCode="General">
                        <c:v>-5.6783824188824401E-4</c:v>
                      </c:pt>
                      <c:pt idx="1867" formatCode="General">
                        <c:v>-6.1494317236433197E-4</c:v>
                      </c:pt>
                      <c:pt idx="1868" formatCode="General">
                        <c:v>-6.3195499521508699E-4</c:v>
                      </c:pt>
                      <c:pt idx="1869" formatCode="General">
                        <c:v>-6.0378225458412795E-4</c:v>
                      </c:pt>
                      <c:pt idx="1870" formatCode="General">
                        <c:v>-5.8801185618942995E-4</c:v>
                      </c:pt>
                      <c:pt idx="1871" formatCode="General">
                        <c:v>-5.9227671985067004E-4</c:v>
                      </c:pt>
                      <c:pt idx="1872" formatCode="General">
                        <c:v>-6.1890300065035701E-4</c:v>
                      </c:pt>
                      <c:pt idx="1873" formatCode="General">
                        <c:v>-5.9919571085965896E-4</c:v>
                      </c:pt>
                      <c:pt idx="1874" formatCode="General">
                        <c:v>-6.1240364426223598E-4</c:v>
                      </c:pt>
                      <c:pt idx="1875" formatCode="General">
                        <c:v>-6.5069810996467605E-4</c:v>
                      </c:pt>
                      <c:pt idx="1876" formatCode="General">
                        <c:v>-6.0313955299585195E-4</c:v>
                      </c:pt>
                      <c:pt idx="1877" formatCode="General">
                        <c:v>-5.9187434400003196E-4</c:v>
                      </c:pt>
                      <c:pt idx="1878" formatCode="General">
                        <c:v>-5.7562715797918897E-4</c:v>
                      </c:pt>
                      <c:pt idx="1879" formatCode="General">
                        <c:v>-6.2956778901713498E-4</c:v>
                      </c:pt>
                      <c:pt idx="1880" formatCode="General">
                        <c:v>-6.0283155945916895E-4</c:v>
                      </c:pt>
                      <c:pt idx="1881" formatCode="General">
                        <c:v>-5.9288085621453303E-4</c:v>
                      </c:pt>
                      <c:pt idx="1882" formatCode="General">
                        <c:v>-6.1204142732670301E-4</c:v>
                      </c:pt>
                      <c:pt idx="1883" formatCode="General">
                        <c:v>-6.3698894188917398E-4</c:v>
                      </c:pt>
                      <c:pt idx="1884" formatCode="General">
                        <c:v>-6.0444349087676705E-4</c:v>
                      </c:pt>
                      <c:pt idx="1885" formatCode="General">
                        <c:v>-5.7754299759385703E-4</c:v>
                      </c:pt>
                      <c:pt idx="1886" formatCode="General">
                        <c:v>-5.8693130169673005E-4</c:v>
                      </c:pt>
                      <c:pt idx="1887" formatCode="General">
                        <c:v>-5.6618663813529698E-4</c:v>
                      </c:pt>
                      <c:pt idx="1888" formatCode="General">
                        <c:v>-6.0188593764299604E-4</c:v>
                      </c:pt>
                      <c:pt idx="1889" formatCode="General">
                        <c:v>-5.8921287609225699E-4</c:v>
                      </c:pt>
                      <c:pt idx="1890" formatCode="General">
                        <c:v>-6.0404624120826203E-4</c:v>
                      </c:pt>
                      <c:pt idx="1891" formatCode="General">
                        <c:v>-5.8294313841888003E-4</c:v>
                      </c:pt>
                      <c:pt idx="1892" formatCode="General">
                        <c:v>-5.7735730845430303E-4</c:v>
                      </c:pt>
                      <c:pt idx="1893" formatCode="General">
                        <c:v>-5.6413700499433398E-4</c:v>
                      </c:pt>
                      <c:pt idx="1894" formatCode="General">
                        <c:v>-5.7184653268841203E-4</c:v>
                      </c:pt>
                      <c:pt idx="1895" formatCode="General">
                        <c:v>-6.0895389312557097E-4</c:v>
                      </c:pt>
                      <c:pt idx="1896" formatCode="General">
                        <c:v>-5.9791816653564998E-4</c:v>
                      </c:pt>
                      <c:pt idx="1897" formatCode="General">
                        <c:v>-5.9114761733424696E-4</c:v>
                      </c:pt>
                      <c:pt idx="1898" formatCode="General">
                        <c:v>-6.0476411408691205E-4</c:v>
                      </c:pt>
                      <c:pt idx="1899" formatCode="General">
                        <c:v>-6.0844228134287505E-4</c:v>
                      </c:pt>
                      <c:pt idx="1900" formatCode="General">
                        <c:v>-5.9791170592489798E-4</c:v>
                      </c:pt>
                      <c:pt idx="1901" formatCode="General">
                        <c:v>-5.8059372747101704E-4</c:v>
                      </c:pt>
                      <c:pt idx="1902" formatCode="General">
                        <c:v>-5.8913348815259402E-4</c:v>
                      </c:pt>
                      <c:pt idx="1903" formatCode="General">
                        <c:v>-5.5728470533514003E-4</c:v>
                      </c:pt>
                      <c:pt idx="1904" formatCode="General">
                        <c:v>-5.8834621336971004E-4</c:v>
                      </c:pt>
                      <c:pt idx="1905" formatCode="General">
                        <c:v>-5.6321883417144003E-4</c:v>
                      </c:pt>
                      <c:pt idx="1906" formatCode="General">
                        <c:v>-5.4850605096096996E-4</c:v>
                      </c:pt>
                      <c:pt idx="1907" formatCode="General">
                        <c:v>-5.9543557258271102E-4</c:v>
                      </c:pt>
                      <c:pt idx="1908" formatCode="General">
                        <c:v>-5.7326342801368902E-4</c:v>
                      </c:pt>
                      <c:pt idx="1909" formatCode="General">
                        <c:v>-5.9422651803441604E-4</c:v>
                      </c:pt>
                      <c:pt idx="1910" formatCode="General">
                        <c:v>-6.0870531086538603E-4</c:v>
                      </c:pt>
                      <c:pt idx="1911" formatCode="General">
                        <c:v>-5.7548877968175295E-4</c:v>
                      </c:pt>
                      <c:pt idx="1912" formatCode="General">
                        <c:v>-5.7481154896669095E-4</c:v>
                      </c:pt>
                      <c:pt idx="1913" formatCode="General">
                        <c:v>-5.7561081886866098E-4</c:v>
                      </c:pt>
                      <c:pt idx="1914" formatCode="General">
                        <c:v>-5.7195169353146697E-4</c:v>
                      </c:pt>
                      <c:pt idx="1915" formatCode="General">
                        <c:v>-5.6761054204957902E-4</c:v>
                      </c:pt>
                      <c:pt idx="1916" formatCode="General">
                        <c:v>-5.8041601060901404E-4</c:v>
                      </c:pt>
                      <c:pt idx="1917" formatCode="General">
                        <c:v>-5.8700510112097795E-4</c:v>
                      </c:pt>
                      <c:pt idx="1918" formatCode="General">
                        <c:v>-5.8640353612481098E-4</c:v>
                      </c:pt>
                      <c:pt idx="1919" formatCode="General">
                        <c:v>-5.7332083440765397E-4</c:v>
                      </c:pt>
                      <c:pt idx="1920" formatCode="General">
                        <c:v>-5.84819548570495E-4</c:v>
                      </c:pt>
                      <c:pt idx="1921" formatCode="General">
                        <c:v>-5.7139287530422298E-4</c:v>
                      </c:pt>
                      <c:pt idx="1922" formatCode="General">
                        <c:v>-5.7081227969605003E-4</c:v>
                      </c:pt>
                      <c:pt idx="1923" formatCode="General">
                        <c:v>-5.85499628558344E-4</c:v>
                      </c:pt>
                      <c:pt idx="1924" formatCode="General">
                        <c:v>-5.4750683877529901E-4</c:v>
                      </c:pt>
                      <c:pt idx="1925" formatCode="General">
                        <c:v>-5.9958976243959701E-4</c:v>
                      </c:pt>
                      <c:pt idx="1926" formatCode="General">
                        <c:v>-5.6470758117289899E-4</c:v>
                      </c:pt>
                      <c:pt idx="1927" formatCode="General">
                        <c:v>-5.6996078716793999E-4</c:v>
                      </c:pt>
                      <c:pt idx="1928" formatCode="General">
                        <c:v>-5.4364752223262495E-4</c:v>
                      </c:pt>
                      <c:pt idx="1929" formatCode="General">
                        <c:v>-5.6677186447722102E-4</c:v>
                      </c:pt>
                      <c:pt idx="1930" formatCode="General">
                        <c:v>-5.8267776784787597E-4</c:v>
                      </c:pt>
                      <c:pt idx="1931" formatCode="General">
                        <c:v>-5.7229052660540797E-4</c:v>
                      </c:pt>
                      <c:pt idx="1932" formatCode="General">
                        <c:v>-5.8483297451079202E-4</c:v>
                      </c:pt>
                      <c:pt idx="1933" formatCode="General">
                        <c:v>-5.7209884964034999E-4</c:v>
                      </c:pt>
                      <c:pt idx="1934" formatCode="General">
                        <c:v>-6.0740625596330004E-4</c:v>
                      </c:pt>
                      <c:pt idx="1935" formatCode="General">
                        <c:v>-5.6360800217494702E-4</c:v>
                      </c:pt>
                      <c:pt idx="1936" formatCode="General">
                        <c:v>-5.5463440182844999E-4</c:v>
                      </c:pt>
                      <c:pt idx="1937" formatCode="General">
                        <c:v>-5.6759455815936903E-4</c:v>
                      </c:pt>
                      <c:pt idx="1938" formatCode="General">
                        <c:v>-6.1586827587593797E-4</c:v>
                      </c:pt>
                      <c:pt idx="1939" formatCode="General">
                        <c:v>-5.6817375488840704E-4</c:v>
                      </c:pt>
                      <c:pt idx="1940" formatCode="General">
                        <c:v>-5.6484816138884495E-4</c:v>
                      </c:pt>
                      <c:pt idx="1941" formatCode="General">
                        <c:v>-5.6550359286458498E-4</c:v>
                      </c:pt>
                      <c:pt idx="1942" formatCode="General">
                        <c:v>-5.6353514133186103E-4</c:v>
                      </c:pt>
                      <c:pt idx="1943" formatCode="General">
                        <c:v>-5.4285922156575904E-4</c:v>
                      </c:pt>
                      <c:pt idx="1944" formatCode="General">
                        <c:v>-5.6473908375615401E-4</c:v>
                      </c:pt>
                      <c:pt idx="1945" formatCode="General">
                        <c:v>-5.3053286610616E-4</c:v>
                      </c:pt>
                      <c:pt idx="1946" formatCode="General">
                        <c:v>-5.5636546862446699E-4</c:v>
                      </c:pt>
                      <c:pt idx="1947" formatCode="General">
                        <c:v>-5.4559488843781696E-4</c:v>
                      </c:pt>
                      <c:pt idx="1948" formatCode="General">
                        <c:v>-5.3704165522300003E-4</c:v>
                      </c:pt>
                      <c:pt idx="1949" formatCode="General">
                        <c:v>-5.5449019519351395E-4</c:v>
                      </c:pt>
                      <c:pt idx="1950" formatCode="General">
                        <c:v>-5.8971978527946195E-4</c:v>
                      </c:pt>
                      <c:pt idx="1951" formatCode="General">
                        <c:v>-5.8760728985090801E-4</c:v>
                      </c:pt>
                      <c:pt idx="1952" formatCode="General">
                        <c:v>-5.6546145045782302E-4</c:v>
                      </c:pt>
                      <c:pt idx="1953" formatCode="General">
                        <c:v>-5.39909579083137E-4</c:v>
                      </c:pt>
                      <c:pt idx="1954" formatCode="General">
                        <c:v>-5.5142568816168597E-4</c:v>
                      </c:pt>
                      <c:pt idx="1955" formatCode="General">
                        <c:v>-5.5577552421028401E-4</c:v>
                      </c:pt>
                      <c:pt idx="1956" formatCode="General">
                        <c:v>-5.4770700560042402E-4</c:v>
                      </c:pt>
                      <c:pt idx="1957" formatCode="General">
                        <c:v>-5.5073316460698004E-4</c:v>
                      </c:pt>
                      <c:pt idx="1958" formatCode="General">
                        <c:v>-5.2196016983301204E-4</c:v>
                      </c:pt>
                      <c:pt idx="1959" formatCode="General">
                        <c:v>-5.7144386387916898E-4</c:v>
                      </c:pt>
                      <c:pt idx="1960" formatCode="General">
                        <c:v>-5.5229763015814603E-4</c:v>
                      </c:pt>
                      <c:pt idx="1961" formatCode="General">
                        <c:v>-5.3927546832288598E-4</c:v>
                      </c:pt>
                      <c:pt idx="1962" formatCode="General">
                        <c:v>-5.9039531591049098E-4</c:v>
                      </c:pt>
                      <c:pt idx="1963" formatCode="General">
                        <c:v>-5.3764000580078296E-4</c:v>
                      </c:pt>
                      <c:pt idx="1964" formatCode="General">
                        <c:v>-5.4396141545774105E-4</c:v>
                      </c:pt>
                      <c:pt idx="1965" formatCode="General">
                        <c:v>-5.2631433186473703E-4</c:v>
                      </c:pt>
                      <c:pt idx="1966" formatCode="General">
                        <c:v>-5.8833784173612305E-4</c:v>
                      </c:pt>
                      <c:pt idx="1967" formatCode="General">
                        <c:v>-5.36334913473403E-4</c:v>
                      </c:pt>
                      <c:pt idx="1968" formatCode="General">
                        <c:v>-5.6978358346041998E-4</c:v>
                      </c:pt>
                      <c:pt idx="1969" formatCode="General">
                        <c:v>-5.3995708766479099E-4</c:v>
                      </c:pt>
                      <c:pt idx="1970" formatCode="General">
                        <c:v>-5.6596112443773401E-4</c:v>
                      </c:pt>
                      <c:pt idx="1971" formatCode="General">
                        <c:v>-5.9590313918272801E-4</c:v>
                      </c:pt>
                      <c:pt idx="1972" formatCode="General">
                        <c:v>-5.2235343387949497E-4</c:v>
                      </c:pt>
                      <c:pt idx="1973" formatCode="General">
                        <c:v>-5.3234583812225502E-4</c:v>
                      </c:pt>
                      <c:pt idx="1974" formatCode="General">
                        <c:v>-6.1417601043008596E-4</c:v>
                      </c:pt>
                      <c:pt idx="1975" formatCode="General">
                        <c:v>-5.6794602740068095E-4</c:v>
                      </c:pt>
                      <c:pt idx="1976" formatCode="General">
                        <c:v>-5.2286607221808804E-4</c:v>
                      </c:pt>
                      <c:pt idx="1977" formatCode="General">
                        <c:v>-5.6615339228211197E-4</c:v>
                      </c:pt>
                      <c:pt idx="1978" formatCode="General">
                        <c:v>-5.6406778731851097E-4</c:v>
                      </c:pt>
                      <c:pt idx="1979" formatCode="General">
                        <c:v>-5.8916981090665298E-4</c:v>
                      </c:pt>
                      <c:pt idx="1980" formatCode="General">
                        <c:v>-5.22361529732473E-4</c:v>
                      </c:pt>
                      <c:pt idx="1981" formatCode="General">
                        <c:v>-5.3590458705222099E-4</c:v>
                      </c:pt>
                      <c:pt idx="1982" formatCode="General">
                        <c:v>-5.4681433391724201E-4</c:v>
                      </c:pt>
                      <c:pt idx="1983" formatCode="General">
                        <c:v>-5.3016425177239705E-4</c:v>
                      </c:pt>
                      <c:pt idx="1984" formatCode="General">
                        <c:v>-6.0636196829414195E-4</c:v>
                      </c:pt>
                      <c:pt idx="1985" formatCode="General">
                        <c:v>-5.4884880925256698E-4</c:v>
                      </c:pt>
                      <c:pt idx="1986" formatCode="General">
                        <c:v>-5.5576346559781998E-4</c:v>
                      </c:pt>
                      <c:pt idx="1987" formatCode="General">
                        <c:v>-5.85822928923622E-4</c:v>
                      </c:pt>
                      <c:pt idx="1988" formatCode="General">
                        <c:v>-5.4524038523070801E-4</c:v>
                      </c:pt>
                      <c:pt idx="1989" formatCode="General">
                        <c:v>-5.3224349974299401E-4</c:v>
                      </c:pt>
                      <c:pt idx="1990" formatCode="General">
                        <c:v>-5.7080509394297695E-4</c:v>
                      </c:pt>
                      <c:pt idx="1991" formatCode="General">
                        <c:v>-5.1221126894918404E-4</c:v>
                      </c:pt>
                      <c:pt idx="1992" formatCode="General">
                        <c:v>-5.2390314276275099E-4</c:v>
                      </c:pt>
                      <c:pt idx="1993" formatCode="General">
                        <c:v>-5.2925738914120796E-4</c:v>
                      </c:pt>
                      <c:pt idx="1994" formatCode="General">
                        <c:v>-5.6919078513548204E-4</c:v>
                      </c:pt>
                      <c:pt idx="1995" formatCode="General">
                        <c:v>-5.5889318837695496E-4</c:v>
                      </c:pt>
                      <c:pt idx="1996" formatCode="General">
                        <c:v>-5.6683109619052804E-4</c:v>
                      </c:pt>
                      <c:pt idx="1997" formatCode="General">
                        <c:v>-5.6241096717944098E-4</c:v>
                      </c:pt>
                      <c:pt idx="1998" formatCode="General">
                        <c:v>-5.6845552357344701E-4</c:v>
                      </c:pt>
                      <c:pt idx="1999" formatCode="General">
                        <c:v>-6.0321310901523002E-4</c:v>
                      </c:pt>
                      <c:pt idx="2000" formatCode="General">
                        <c:v>-5.2641925138654697E-4</c:v>
                      </c:pt>
                      <c:pt idx="2001" formatCode="General">
                        <c:v>-5.8067369910420495E-4</c:v>
                      </c:pt>
                      <c:pt idx="2002" formatCode="General">
                        <c:v>-5.94215656358479E-4</c:v>
                      </c:pt>
                      <c:pt idx="2003" formatCode="General">
                        <c:v>-5.9708286493025803E-4</c:v>
                      </c:pt>
                      <c:pt idx="2004" formatCode="General">
                        <c:v>-5.6458459291821499E-4</c:v>
                      </c:pt>
                      <c:pt idx="2005" formatCode="General">
                        <c:v>-5.46269265458073E-4</c:v>
                      </c:pt>
                      <c:pt idx="2006" formatCode="General">
                        <c:v>-5.6176341309309202E-4</c:v>
                      </c:pt>
                      <c:pt idx="2007" formatCode="General">
                        <c:v>-5.1267859534020002E-4</c:v>
                      </c:pt>
                      <c:pt idx="2008" formatCode="General">
                        <c:v>-5.7016513144738604E-4</c:v>
                      </c:pt>
                      <c:pt idx="2009" formatCode="General">
                        <c:v>-5.1768678950281203E-4</c:v>
                      </c:pt>
                      <c:pt idx="2010" formatCode="General">
                        <c:v>-5.7128952839356902E-4</c:v>
                      </c:pt>
                      <c:pt idx="2011" formatCode="General">
                        <c:v>-5.2221164391993502E-4</c:v>
                      </c:pt>
                      <c:pt idx="2012" formatCode="General">
                        <c:v>-5.3467920727206695E-4</c:v>
                      </c:pt>
                      <c:pt idx="2013" formatCode="General">
                        <c:v>-5.5649686919088904E-4</c:v>
                      </c:pt>
                      <c:pt idx="2014" formatCode="General">
                        <c:v>-5.3237250641454596E-4</c:v>
                      </c:pt>
                      <c:pt idx="2015" formatCode="General">
                        <c:v>-5.0292400949559298E-4</c:v>
                      </c:pt>
                      <c:pt idx="2016" formatCode="General">
                        <c:v>-5.60532357501883E-4</c:v>
                      </c:pt>
                      <c:pt idx="2017" formatCode="General">
                        <c:v>-5.2036280851598996E-4</c:v>
                      </c:pt>
                      <c:pt idx="2018" formatCode="General">
                        <c:v>-5.7097424812642904E-4</c:v>
                      </c:pt>
                      <c:pt idx="2019" formatCode="General">
                        <c:v>-5.8552781086128997E-4</c:v>
                      </c:pt>
                      <c:pt idx="2020" formatCode="General">
                        <c:v>-5.4295826569609302E-4</c:v>
                      </c:pt>
                      <c:pt idx="2021" formatCode="General">
                        <c:v>-5.6507627351170099E-4</c:v>
                      </c:pt>
                      <c:pt idx="2022" formatCode="General">
                        <c:v>-5.2368453395045802E-4</c:v>
                      </c:pt>
                      <c:pt idx="2023" formatCode="General">
                        <c:v>-5.5488268702740104E-4</c:v>
                      </c:pt>
                      <c:pt idx="2024" formatCode="General">
                        <c:v>-5.6569520884484697E-4</c:v>
                      </c:pt>
                      <c:pt idx="2025" formatCode="General">
                        <c:v>-5.4500636908324997E-4</c:v>
                      </c:pt>
                      <c:pt idx="2026" formatCode="General">
                        <c:v>-5.2010622643359301E-4</c:v>
                      </c:pt>
                      <c:pt idx="2027" formatCode="General">
                        <c:v>-5.5335064427533499E-4</c:v>
                      </c:pt>
                      <c:pt idx="2028" formatCode="General">
                        <c:v>-4.8548171381109097E-4</c:v>
                      </c:pt>
                      <c:pt idx="2029" formatCode="General">
                        <c:v>-5.4991191630339496E-4</c:v>
                      </c:pt>
                      <c:pt idx="2030" formatCode="General">
                        <c:v>-5.3266690973958596E-4</c:v>
                      </c:pt>
                      <c:pt idx="2031" formatCode="General">
                        <c:v>-5.44908746378809E-4</c:v>
                      </c:pt>
                      <c:pt idx="2032" formatCode="General">
                        <c:v>-5.0139836249974605E-4</c:v>
                      </c:pt>
                      <c:pt idx="2033" formatCode="General">
                        <c:v>-5.2826197674571299E-4</c:v>
                      </c:pt>
                      <c:pt idx="2034" formatCode="General">
                        <c:v>-5.1183654333105397E-4</c:v>
                      </c:pt>
                      <c:pt idx="2035" formatCode="General">
                        <c:v>-4.74878200636337E-4</c:v>
                      </c:pt>
                      <c:pt idx="2036" formatCode="General">
                        <c:v>-5.1186112711514801E-4</c:v>
                      </c:pt>
                      <c:pt idx="2037" formatCode="General">
                        <c:v>-5.1835412076222699E-4</c:v>
                      </c:pt>
                      <c:pt idx="2038" formatCode="General">
                        <c:v>-5.3085523716841598E-4</c:v>
                      </c:pt>
                      <c:pt idx="2039" formatCode="General">
                        <c:v>-4.9547297195082403E-4</c:v>
                      </c:pt>
                      <c:pt idx="2040" formatCode="General">
                        <c:v>-5.6202227570336099E-4</c:v>
                      </c:pt>
                      <c:pt idx="2041" formatCode="General">
                        <c:v>-5.1922360763953903E-4</c:v>
                      </c:pt>
                      <c:pt idx="2042" formatCode="General">
                        <c:v>-4.8421943000333403E-4</c:v>
                      </c:pt>
                      <c:pt idx="2043" formatCode="General">
                        <c:v>-5.1390079230862601E-4</c:v>
                      </c:pt>
                      <c:pt idx="2044" formatCode="General">
                        <c:v>-4.7419536357609399E-4</c:v>
                      </c:pt>
                      <c:pt idx="2045" formatCode="General">
                        <c:v>-5.2130745141598395E-4</c:v>
                      </c:pt>
                      <c:pt idx="2046" formatCode="General">
                        <c:v>-5.06752968087513E-4</c:v>
                      </c:pt>
                      <c:pt idx="2047" formatCode="General">
                        <c:v>-5.2682743103374602E-4</c:v>
                      </c:pt>
                      <c:pt idx="2048" formatCode="General">
                        <c:v>-5.1210926912491296E-4</c:v>
                      </c:pt>
                      <c:pt idx="2049" formatCode="General">
                        <c:v>-5.3678228628270498E-4</c:v>
                      </c:pt>
                      <c:pt idx="2050" formatCode="General">
                        <c:v>-5.0544048389222199E-4</c:v>
                      </c:pt>
                      <c:pt idx="2051" formatCode="General">
                        <c:v>-4.9546725558973805E-4</c:v>
                      </c:pt>
                      <c:pt idx="2052" formatCode="General">
                        <c:v>-5.63077558597697E-4</c:v>
                      </c:pt>
                      <c:pt idx="2053" formatCode="General">
                        <c:v>-5.2771726710562996E-4</c:v>
                      </c:pt>
                      <c:pt idx="2054" formatCode="General">
                        <c:v>-5.0466081921276E-4</c:v>
                      </c:pt>
                      <c:pt idx="2055" formatCode="General">
                        <c:v>-4.6946978879097202E-4</c:v>
                      </c:pt>
                      <c:pt idx="2056" formatCode="General">
                        <c:v>-5.1967154953123495E-4</c:v>
                      </c:pt>
                      <c:pt idx="2057" formatCode="General">
                        <c:v>-5.1976716942438498E-4</c:v>
                      </c:pt>
                      <c:pt idx="2058" formatCode="General">
                        <c:v>-4.9472282102509401E-4</c:v>
                      </c:pt>
                      <c:pt idx="2059" formatCode="General">
                        <c:v>-5.0054404139900002E-4</c:v>
                      </c:pt>
                      <c:pt idx="2060" formatCode="General">
                        <c:v>-4.6645593350380697E-4</c:v>
                      </c:pt>
                      <c:pt idx="2061" formatCode="General">
                        <c:v>-5.1622801314965105E-4</c:v>
                      </c:pt>
                      <c:pt idx="2062" formatCode="General">
                        <c:v>-4.8158040864915901E-4</c:v>
                      </c:pt>
                      <c:pt idx="2063" formatCode="General">
                        <c:v>-5.4374388519572105E-4</c:v>
                      </c:pt>
                      <c:pt idx="2064" formatCode="General">
                        <c:v>-5.2303217427666405E-4</c:v>
                      </c:pt>
                      <c:pt idx="2065" formatCode="General">
                        <c:v>-5.4760115157819801E-4</c:v>
                      </c:pt>
                      <c:pt idx="2066" formatCode="General">
                        <c:v>-4.7574902692801697E-4</c:v>
                      </c:pt>
                      <c:pt idx="2067" formatCode="General">
                        <c:v>-5.7311527085115597E-4</c:v>
                      </c:pt>
                      <c:pt idx="2068" formatCode="General">
                        <c:v>-4.9978128063453496E-4</c:v>
                      </c:pt>
                      <c:pt idx="2069" formatCode="General">
                        <c:v>-4.9743507490548997E-4</c:v>
                      </c:pt>
                      <c:pt idx="2070" formatCode="General">
                        <c:v>-4.52846879035655E-4</c:v>
                      </c:pt>
                      <c:pt idx="2071" formatCode="General">
                        <c:v>-4.8131484150401598E-4</c:v>
                      </c:pt>
                      <c:pt idx="2072" formatCode="General">
                        <c:v>-5.4003560017664104E-4</c:v>
                      </c:pt>
                      <c:pt idx="2073" formatCode="General">
                        <c:v>-4.88449826815479E-4</c:v>
                      </c:pt>
                      <c:pt idx="2074" formatCode="General">
                        <c:v>-4.63668573301144E-4</c:v>
                      </c:pt>
                      <c:pt idx="2075" formatCode="General">
                        <c:v>-5.0208092954376598E-4</c:v>
                      </c:pt>
                      <c:pt idx="2076" formatCode="General">
                        <c:v>-5.0311044156538698E-4</c:v>
                      </c:pt>
                      <c:pt idx="2077" formatCode="General">
                        <c:v>-4.82257574836753E-4</c:v>
                      </c:pt>
                      <c:pt idx="2078" formatCode="General">
                        <c:v>-5.2995347459994702E-4</c:v>
                      </c:pt>
                      <c:pt idx="2079" formatCode="General">
                        <c:v>-4.85362102813457E-4</c:v>
                      </c:pt>
                      <c:pt idx="2080" formatCode="General">
                        <c:v>-4.9842850238722902E-4</c:v>
                      </c:pt>
                      <c:pt idx="2081" formatCode="General">
                        <c:v>-4.6148380202515001E-4</c:v>
                      </c:pt>
                      <c:pt idx="2082" formatCode="General">
                        <c:v>-4.9817626544859704E-4</c:v>
                      </c:pt>
                      <c:pt idx="2083" formatCode="General">
                        <c:v>-4.6513163272419999E-4</c:v>
                      </c:pt>
                      <c:pt idx="2084" formatCode="General">
                        <c:v>-4.8290576606537102E-4</c:v>
                      </c:pt>
                      <c:pt idx="2085" formatCode="General">
                        <c:v>-4.9523451988901703E-4</c:v>
                      </c:pt>
                      <c:pt idx="2086" formatCode="General">
                        <c:v>-5.1972986229141299E-4</c:v>
                      </c:pt>
                      <c:pt idx="2087" formatCode="General">
                        <c:v>-5.2236001669264697E-4</c:v>
                      </c:pt>
                      <c:pt idx="2088" formatCode="General">
                        <c:v>-4.6537051102837098E-4</c:v>
                      </c:pt>
                      <c:pt idx="2089" formatCode="General">
                        <c:v>-4.7891565556904599E-4</c:v>
                      </c:pt>
                      <c:pt idx="2090" formatCode="General">
                        <c:v>-4.6316990006745398E-4</c:v>
                      </c:pt>
                      <c:pt idx="2091" formatCode="General">
                        <c:v>-5.0201365224308099E-4</c:v>
                      </c:pt>
                      <c:pt idx="2092" formatCode="General">
                        <c:v>-4.5626934509734499E-4</c:v>
                      </c:pt>
                      <c:pt idx="2093" formatCode="General">
                        <c:v>-4.81689870314929E-4</c:v>
                      </c:pt>
                      <c:pt idx="2094" formatCode="General">
                        <c:v>-5.0069859179021898E-4</c:v>
                      </c:pt>
                      <c:pt idx="2095" formatCode="General">
                        <c:v>-5.4058370168970696E-4</c:v>
                      </c:pt>
                      <c:pt idx="2096" formatCode="General">
                        <c:v>-4.9586529172896895E-4</c:v>
                      </c:pt>
                      <c:pt idx="2097" formatCode="General">
                        <c:v>-4.65619342958278E-4</c:v>
                      </c:pt>
                      <c:pt idx="2098" formatCode="General">
                        <c:v>-5.5262072467465501E-4</c:v>
                      </c:pt>
                      <c:pt idx="2099" formatCode="General">
                        <c:v>-4.57213070330797E-4</c:v>
                      </c:pt>
                      <c:pt idx="2100" formatCode="General">
                        <c:v>-4.9389736534516404E-4</c:v>
                      </c:pt>
                      <c:pt idx="2101" formatCode="General">
                        <c:v>-5.3038737650278598E-4</c:v>
                      </c:pt>
                      <c:pt idx="2102" formatCode="General">
                        <c:v>-4.9902627138330305E-4</c:v>
                      </c:pt>
                      <c:pt idx="2103" formatCode="General">
                        <c:v>-4.8382611005625699E-4</c:v>
                      </c:pt>
                      <c:pt idx="2104" formatCode="General">
                        <c:v>-5.0230975065835898E-4</c:v>
                      </c:pt>
                      <c:pt idx="2105" formatCode="General">
                        <c:v>-4.8704969922324298E-4</c:v>
                      </c:pt>
                      <c:pt idx="2106" formatCode="General">
                        <c:v>-5.1217173867572005E-4</c:v>
                      </c:pt>
                      <c:pt idx="2107" formatCode="General">
                        <c:v>-4.9673460706293603E-4</c:v>
                      </c:pt>
                      <c:pt idx="2108" formatCode="General">
                        <c:v>-4.4350899304705801E-4</c:v>
                      </c:pt>
                      <c:pt idx="2109" formatCode="General">
                        <c:v>-4.9040395053625901E-4</c:v>
                      </c:pt>
                      <c:pt idx="2110" formatCode="General">
                        <c:v>-5.2265326933262596E-4</c:v>
                      </c:pt>
                      <c:pt idx="2111" formatCode="General">
                        <c:v>-4.86900628404357E-4</c:v>
                      </c:pt>
                      <c:pt idx="2112" formatCode="General">
                        <c:v>-4.7170319061498801E-4</c:v>
                      </c:pt>
                      <c:pt idx="2113" formatCode="General">
                        <c:v>-5.2640412046007004E-4</c:v>
                      </c:pt>
                      <c:pt idx="2114" formatCode="General">
                        <c:v>-4.6465397032675101E-4</c:v>
                      </c:pt>
                      <c:pt idx="2115" formatCode="General">
                        <c:v>-4.7361095380121202E-4</c:v>
                      </c:pt>
                      <c:pt idx="2116" formatCode="General">
                        <c:v>-4.79504469110051E-4</c:v>
                      </c:pt>
                      <c:pt idx="2117" formatCode="General">
                        <c:v>-4.5882209788189102E-4</c:v>
                      </c:pt>
                      <c:pt idx="2118" formatCode="General">
                        <c:v>-4.9642397121319403E-4</c:v>
                      </c:pt>
                      <c:pt idx="2119" formatCode="General">
                        <c:v>-4.3877429473738002E-4</c:v>
                      </c:pt>
                      <c:pt idx="2120" formatCode="General">
                        <c:v>-4.5592800590867701E-4</c:v>
                      </c:pt>
                      <c:pt idx="2121" formatCode="General">
                        <c:v>-4.6591126694457198E-4</c:v>
                      </c:pt>
                      <c:pt idx="2122" formatCode="General">
                        <c:v>-4.8069561936176099E-4</c:v>
                      </c:pt>
                      <c:pt idx="2123" formatCode="General">
                        <c:v>-4.7576787695375401E-4</c:v>
                      </c:pt>
                      <c:pt idx="2124" formatCode="General">
                        <c:v>-4.6986671029108999E-4</c:v>
                      </c:pt>
                      <c:pt idx="2125" formatCode="General">
                        <c:v>-4.6834431340110101E-4</c:v>
                      </c:pt>
                      <c:pt idx="2126" formatCode="General">
                        <c:v>-4.6447011891033701E-4</c:v>
                      </c:pt>
                      <c:pt idx="2127" formatCode="General">
                        <c:v>-4.9154642580405503E-4</c:v>
                      </c:pt>
                      <c:pt idx="2128" formatCode="General">
                        <c:v>-4.8591479973246699E-4</c:v>
                      </c:pt>
                      <c:pt idx="2129" formatCode="General">
                        <c:v>-4.5332214476932102E-4</c:v>
                      </c:pt>
                      <c:pt idx="2130" formatCode="General">
                        <c:v>-4.8417300827279902E-4</c:v>
                      </c:pt>
                      <c:pt idx="2131" formatCode="General">
                        <c:v>-4.7050661600348101E-4</c:v>
                      </c:pt>
                      <c:pt idx="2132" formatCode="General">
                        <c:v>-5.0948924872078899E-4</c:v>
                      </c:pt>
                      <c:pt idx="2133" formatCode="General">
                        <c:v>-4.6476510125132299E-4</c:v>
                      </c:pt>
                      <c:pt idx="2134" formatCode="General">
                        <c:v>-4.8175077446756899E-4</c:v>
                      </c:pt>
                      <c:pt idx="2135" formatCode="General">
                        <c:v>-4.830977382723E-4</c:v>
                      </c:pt>
                      <c:pt idx="2136" formatCode="General">
                        <c:v>-4.79393288385784E-4</c:v>
                      </c:pt>
                      <c:pt idx="2137" formatCode="General">
                        <c:v>-4.7311558243298701E-4</c:v>
                      </c:pt>
                      <c:pt idx="2138" formatCode="General">
                        <c:v>-4.2845695497713699E-4</c:v>
                      </c:pt>
                      <c:pt idx="2139" formatCode="General">
                        <c:v>-4.8494235600485801E-4</c:v>
                      </c:pt>
                      <c:pt idx="2140" formatCode="General">
                        <c:v>-4.7598938749545598E-4</c:v>
                      </c:pt>
                      <c:pt idx="2141" formatCode="General">
                        <c:v>-4.5252308092597998E-4</c:v>
                      </c:pt>
                      <c:pt idx="2142" formatCode="General">
                        <c:v>-4.4757101665758098E-4</c:v>
                      </c:pt>
                      <c:pt idx="2143" formatCode="General">
                        <c:v>-4.4558225668476598E-4</c:v>
                      </c:pt>
                      <c:pt idx="2144" formatCode="General">
                        <c:v>-4.6014070429503299E-4</c:v>
                      </c:pt>
                      <c:pt idx="2145" formatCode="General">
                        <c:v>-4.6066040885926702E-4</c:v>
                      </c:pt>
                      <c:pt idx="2146" formatCode="General">
                        <c:v>-4.6302100315719801E-4</c:v>
                      </c:pt>
                      <c:pt idx="2147" formatCode="General">
                        <c:v>-4.4057867776211299E-4</c:v>
                      </c:pt>
                      <c:pt idx="2148" formatCode="General">
                        <c:v>-4.12807168237135E-4</c:v>
                      </c:pt>
                      <c:pt idx="2149" formatCode="General">
                        <c:v>-4.3765630553670301E-4</c:v>
                      </c:pt>
                      <c:pt idx="2150" formatCode="General">
                        <c:v>-4.4722860162635597E-4</c:v>
                      </c:pt>
                      <c:pt idx="2151" formatCode="General">
                        <c:v>-4.4480270428387498E-4</c:v>
                      </c:pt>
                      <c:pt idx="2152" formatCode="General">
                        <c:v>-4.3726999435170601E-4</c:v>
                      </c:pt>
                      <c:pt idx="2153" formatCode="General">
                        <c:v>-4.3240225424233099E-4</c:v>
                      </c:pt>
                      <c:pt idx="2154" formatCode="General">
                        <c:v>-4.6557868990325998E-4</c:v>
                      </c:pt>
                      <c:pt idx="2155" formatCode="General">
                        <c:v>-4.1813131020063999E-4</c:v>
                      </c:pt>
                      <c:pt idx="2156" formatCode="General">
                        <c:v>-4.74525812195186E-4</c:v>
                      </c:pt>
                      <c:pt idx="2157" formatCode="General">
                        <c:v>-4.71753409433789E-4</c:v>
                      </c:pt>
                      <c:pt idx="2158" formatCode="General">
                        <c:v>-4.5292043550367099E-4</c:v>
                      </c:pt>
                      <c:pt idx="2159" formatCode="General">
                        <c:v>-4.9099103709672898E-4</c:v>
                      </c:pt>
                      <c:pt idx="2160" formatCode="General">
                        <c:v>-4.4456192567999099E-4</c:v>
                      </c:pt>
                      <c:pt idx="2161" formatCode="General">
                        <c:v>-4.1999107179318602E-4</c:v>
                      </c:pt>
                      <c:pt idx="2162" formatCode="General">
                        <c:v>-4.3618113848813801E-4</c:v>
                      </c:pt>
                      <c:pt idx="2163" formatCode="General">
                        <c:v>-4.88229547916695E-4</c:v>
                      </c:pt>
                      <c:pt idx="2164" formatCode="General">
                        <c:v>-4.6831621629242601E-4</c:v>
                      </c:pt>
                      <c:pt idx="2165" formatCode="General">
                        <c:v>-4.5266850474816599E-4</c:v>
                      </c:pt>
                      <c:pt idx="2166" formatCode="General">
                        <c:v>-4.30699011492416E-4</c:v>
                      </c:pt>
                      <c:pt idx="2167" formatCode="General">
                        <c:v>-4.4905886756653902E-4</c:v>
                      </c:pt>
                      <c:pt idx="2168" formatCode="General">
                        <c:v>-4.9677657484659403E-4</c:v>
                      </c:pt>
                      <c:pt idx="2169" formatCode="General">
                        <c:v>-4.5199995150630199E-4</c:v>
                      </c:pt>
                      <c:pt idx="2170" formatCode="General">
                        <c:v>-4.4623917962933801E-4</c:v>
                      </c:pt>
                      <c:pt idx="2171" formatCode="General">
                        <c:v>-4.0202453161608997E-4</c:v>
                      </c:pt>
                      <c:pt idx="2172" formatCode="General">
                        <c:v>-4.8376270676865E-4</c:v>
                      </c:pt>
                      <c:pt idx="2173" formatCode="General">
                        <c:v>-4.56947557985113E-4</c:v>
                      </c:pt>
                      <c:pt idx="2174" formatCode="General">
                        <c:v>-4.7321291639492602E-4</c:v>
                      </c:pt>
                      <c:pt idx="2175" formatCode="General">
                        <c:v>-5.0065104262833702E-4</c:v>
                      </c:pt>
                      <c:pt idx="2176" formatCode="General">
                        <c:v>-4.6470788295885498E-4</c:v>
                      </c:pt>
                      <c:pt idx="2177" formatCode="General">
                        <c:v>-4.4554831151185102E-4</c:v>
                      </c:pt>
                      <c:pt idx="2178" formatCode="General">
                        <c:v>-4.5695394704138299E-4</c:v>
                      </c:pt>
                      <c:pt idx="2179" formatCode="General">
                        <c:v>-4.8821657043932498E-4</c:v>
                      </c:pt>
                      <c:pt idx="2180" formatCode="General">
                        <c:v>-5.4854035320256998E-4</c:v>
                      </c:pt>
                      <c:pt idx="2181" formatCode="General">
                        <c:v>-4.38816646292084E-4</c:v>
                      </c:pt>
                      <c:pt idx="2182" formatCode="General">
                        <c:v>-4.6988735491222498E-4</c:v>
                      </c:pt>
                      <c:pt idx="2183" formatCode="General">
                        <c:v>-5.5110957131540399E-4</c:v>
                      </c:pt>
                      <c:pt idx="2184" formatCode="General">
                        <c:v>-4.8396726609349199E-4</c:v>
                      </c:pt>
                      <c:pt idx="2185" formatCode="General">
                        <c:v>-4.65190469062403E-4</c:v>
                      </c:pt>
                      <c:pt idx="2186" formatCode="General">
                        <c:v>-4.5407166535489299E-4</c:v>
                      </c:pt>
                      <c:pt idx="2187" formatCode="General">
                        <c:v>-4.7547723051128798E-4</c:v>
                      </c:pt>
                      <c:pt idx="2188" formatCode="General">
                        <c:v>-4.7244682905555501E-4</c:v>
                      </c:pt>
                      <c:pt idx="2189" formatCode="General">
                        <c:v>-4.7509257886464701E-4</c:v>
                      </c:pt>
                      <c:pt idx="2190" formatCode="General">
                        <c:v>-4.3670414130122598E-4</c:v>
                      </c:pt>
                      <c:pt idx="2191" formatCode="General">
                        <c:v>-4.3476977673268701E-4</c:v>
                      </c:pt>
                      <c:pt idx="2192" formatCode="General">
                        <c:v>-4.4277213529640399E-4</c:v>
                      </c:pt>
                      <c:pt idx="2193" formatCode="General">
                        <c:v>-4.4790002606675801E-4</c:v>
                      </c:pt>
                      <c:pt idx="2194" formatCode="General">
                        <c:v>-4.4198688239607597E-4</c:v>
                      </c:pt>
                      <c:pt idx="2195" formatCode="General">
                        <c:v>-5.1038066435065202E-4</c:v>
                      </c:pt>
                      <c:pt idx="2196" formatCode="General">
                        <c:v>-4.4049832655448202E-4</c:v>
                      </c:pt>
                      <c:pt idx="2197" formatCode="General">
                        <c:v>-4.2510296979747899E-4</c:v>
                      </c:pt>
                      <c:pt idx="2198" formatCode="General">
                        <c:v>-5.0061302272823402E-4</c:v>
                      </c:pt>
                      <c:pt idx="2199" formatCode="General">
                        <c:v>-4.7143387680745498E-4</c:v>
                      </c:pt>
                      <c:pt idx="2200" formatCode="General">
                        <c:v>-4.67536946186403E-4</c:v>
                      </c:pt>
                      <c:pt idx="2201" formatCode="General">
                        <c:v>-4.9558880299940399E-4</c:v>
                      </c:pt>
                      <c:pt idx="2202" formatCode="General">
                        <c:v>-4.5070229938524103E-4</c:v>
                      </c:pt>
                      <c:pt idx="2203" formatCode="General">
                        <c:v>-4.4639288840970999E-4</c:v>
                      </c:pt>
                      <c:pt idx="2204" formatCode="General">
                        <c:v>-4.2859079669159699E-4</c:v>
                      </c:pt>
                      <c:pt idx="2205" formatCode="General">
                        <c:v>-5.4115825869653395E-4</c:v>
                      </c:pt>
                      <c:pt idx="2206" formatCode="General">
                        <c:v>-4.0192339711717302E-4</c:v>
                      </c:pt>
                      <c:pt idx="2207" formatCode="General">
                        <c:v>-4.52113227965711E-4</c:v>
                      </c:pt>
                      <c:pt idx="2208" formatCode="General">
                        <c:v>-4.6901362447912998E-4</c:v>
                      </c:pt>
                      <c:pt idx="2209" formatCode="General">
                        <c:v>-4.9025722161603804E-4</c:v>
                      </c:pt>
                      <c:pt idx="2210" formatCode="General">
                        <c:v>-4.4160047446525598E-4</c:v>
                      </c:pt>
                      <c:pt idx="2211" formatCode="General">
                        <c:v>-4.3412707257675702E-4</c:v>
                      </c:pt>
                      <c:pt idx="2212" formatCode="General">
                        <c:v>-4.6431442779736E-4</c:v>
                      </c:pt>
                      <c:pt idx="2213" formatCode="General">
                        <c:v>-4.1800888357198E-4</c:v>
                      </c:pt>
                      <c:pt idx="2214" formatCode="General">
                        <c:v>-4.7973190523556099E-4</c:v>
                      </c:pt>
                      <c:pt idx="2215" formatCode="General">
                        <c:v>-4.7935993345428501E-4</c:v>
                      </c:pt>
                      <c:pt idx="2216" formatCode="General">
                        <c:v>-4.4463220593166097E-4</c:v>
                      </c:pt>
                      <c:pt idx="2217" formatCode="General">
                        <c:v>-4.9717603784545398E-4</c:v>
                      </c:pt>
                      <c:pt idx="2218" formatCode="General">
                        <c:v>-4.26370053925775E-4</c:v>
                      </c:pt>
                      <c:pt idx="2219" formatCode="General">
                        <c:v>-4.3499356432625402E-4</c:v>
                      </c:pt>
                      <c:pt idx="2220" formatCode="General">
                        <c:v>-4.33644516928071E-4</c:v>
                      </c:pt>
                      <c:pt idx="2221" formatCode="General">
                        <c:v>-4.3475580284164998E-4</c:v>
                      </c:pt>
                      <c:pt idx="2222" formatCode="General">
                        <c:v>-4.48699524358564E-4</c:v>
                      </c:pt>
                      <c:pt idx="2223" formatCode="General">
                        <c:v>-3.9937573353421199E-4</c:v>
                      </c:pt>
                      <c:pt idx="2224" formatCode="General">
                        <c:v>-4.52834306061967E-4</c:v>
                      </c:pt>
                      <c:pt idx="2225" formatCode="General">
                        <c:v>-4.2826803623717801E-4</c:v>
                      </c:pt>
                      <c:pt idx="2226" formatCode="General">
                        <c:v>-4.32978940632766E-4</c:v>
                      </c:pt>
                      <c:pt idx="2227" formatCode="General">
                        <c:v>-4.2016814376518498E-4</c:v>
                      </c:pt>
                      <c:pt idx="2228" formatCode="General">
                        <c:v>-4.1753376564258101E-4</c:v>
                      </c:pt>
                      <c:pt idx="2229" formatCode="General">
                        <c:v>-4.3943159812104998E-4</c:v>
                      </c:pt>
                      <c:pt idx="2230" formatCode="General">
                        <c:v>-4.1815936153414299E-4</c:v>
                      </c:pt>
                      <c:pt idx="2231" formatCode="General">
                        <c:v>-4.55999186321391E-4</c:v>
                      </c:pt>
                      <c:pt idx="2232" formatCode="General">
                        <c:v>-3.9979804945793702E-4</c:v>
                      </c:pt>
                      <c:pt idx="2233" formatCode="General">
                        <c:v>-4.1624816603384198E-4</c:v>
                      </c:pt>
                      <c:pt idx="2234" formatCode="General">
                        <c:v>-4.6117611666434598E-4</c:v>
                      </c:pt>
                      <c:pt idx="2235" formatCode="General">
                        <c:v>-4.2064442731201798E-4</c:v>
                      </c:pt>
                      <c:pt idx="2236" formatCode="General">
                        <c:v>-3.9350845823235602E-4</c:v>
                      </c:pt>
                      <c:pt idx="2237" formatCode="General">
                        <c:v>-4.3129804966499297E-4</c:v>
                      </c:pt>
                      <c:pt idx="2238" formatCode="General">
                        <c:v>-4.2309886551532202E-4</c:v>
                      </c:pt>
                      <c:pt idx="2239" formatCode="General">
                        <c:v>-4.5032031530135299E-4</c:v>
                      </c:pt>
                      <c:pt idx="2240" formatCode="General">
                        <c:v>-4.5668191401240901E-4</c:v>
                      </c:pt>
                      <c:pt idx="2241" formatCode="General">
                        <c:v>-4.0650143452025699E-4</c:v>
                      </c:pt>
                      <c:pt idx="2242" formatCode="General">
                        <c:v>-3.91725851351994E-4</c:v>
                      </c:pt>
                      <c:pt idx="2243" formatCode="General">
                        <c:v>-4.5394492221446301E-4</c:v>
                      </c:pt>
                      <c:pt idx="2244" formatCode="General">
                        <c:v>-4.0933464783616001E-4</c:v>
                      </c:pt>
                      <c:pt idx="2245" formatCode="General">
                        <c:v>-4.5751237721873903E-4</c:v>
                      </c:pt>
                      <c:pt idx="2246" formatCode="General">
                        <c:v>-4.14633091716036E-4</c:v>
                      </c:pt>
                      <c:pt idx="2247" formatCode="General">
                        <c:v>-4.4690505570851098E-4</c:v>
                      </c:pt>
                      <c:pt idx="2248" formatCode="General">
                        <c:v>-3.7850150435582598E-4</c:v>
                      </c:pt>
                      <c:pt idx="2249" formatCode="General">
                        <c:v>-4.0655092621074801E-4</c:v>
                      </c:pt>
                      <c:pt idx="2250" formatCode="General">
                        <c:v>-4.0306154434681201E-4</c:v>
                      </c:pt>
                      <c:pt idx="2251" formatCode="General">
                        <c:v>-4.3244856418319597E-4</c:v>
                      </c:pt>
                      <c:pt idx="2252" formatCode="General">
                        <c:v>-4.6813874974092402E-4</c:v>
                      </c:pt>
                      <c:pt idx="2253" formatCode="General">
                        <c:v>-4.51649248526307E-4</c:v>
                      </c:pt>
                      <c:pt idx="2254" formatCode="General">
                        <c:v>-4.9840902144522505E-4</c:v>
                      </c:pt>
                      <c:pt idx="2255" formatCode="General">
                        <c:v>-4.36480345639674E-4</c:v>
                      </c:pt>
                      <c:pt idx="2256" formatCode="General">
                        <c:v>-4.15524457104898E-4</c:v>
                      </c:pt>
                      <c:pt idx="2257" formatCode="General">
                        <c:v>-3.93386119416976E-4</c:v>
                      </c:pt>
                      <c:pt idx="2258" formatCode="General">
                        <c:v>-4.5289220722644199E-4</c:v>
                      </c:pt>
                      <c:pt idx="2259" formatCode="General">
                        <c:v>-4.1307424565250201E-4</c:v>
                      </c:pt>
                      <c:pt idx="2260" formatCode="General">
                        <c:v>-4.0877052210863202E-4</c:v>
                      </c:pt>
                      <c:pt idx="2261" formatCode="General">
                        <c:v>-4.1186903252192101E-4</c:v>
                      </c:pt>
                      <c:pt idx="2262" formatCode="General">
                        <c:v>-3.7252043947444001E-4</c:v>
                      </c:pt>
                      <c:pt idx="2263" formatCode="General">
                        <c:v>-3.9932682215263599E-4</c:v>
                      </c:pt>
                      <c:pt idx="2264" formatCode="General">
                        <c:v>-4.3007839666966898E-4</c:v>
                      </c:pt>
                      <c:pt idx="2265" formatCode="General">
                        <c:v>-4.6125393493402301E-4</c:v>
                      </c:pt>
                      <c:pt idx="2266" formatCode="General">
                        <c:v>-4.18175937403856E-4</c:v>
                      </c:pt>
                      <c:pt idx="2267" formatCode="General">
                        <c:v>-4.0194798846915803E-4</c:v>
                      </c:pt>
                      <c:pt idx="2268" formatCode="General">
                        <c:v>-4.86926842874637E-4</c:v>
                      </c:pt>
                      <c:pt idx="2269" formatCode="General">
                        <c:v>-4.2774640640947601E-4</c:v>
                      </c:pt>
                      <c:pt idx="2270" formatCode="General">
                        <c:v>-4.3144058728996498E-4</c:v>
                      </c:pt>
                      <c:pt idx="2271" formatCode="General">
                        <c:v>-4.0908196762619499E-4</c:v>
                      </c:pt>
                      <c:pt idx="2272" formatCode="General">
                        <c:v>-4.3579955483956899E-4</c:v>
                      </c:pt>
                      <c:pt idx="2273" formatCode="General">
                        <c:v>-3.83210735046547E-4</c:v>
                      </c:pt>
                      <c:pt idx="2274" formatCode="General">
                        <c:v>-4.3549325102326599E-4</c:v>
                      </c:pt>
                      <c:pt idx="2275" formatCode="General">
                        <c:v>-4.1385519195892198E-4</c:v>
                      </c:pt>
                      <c:pt idx="2276" formatCode="General">
                        <c:v>-3.74630538515978E-4</c:v>
                      </c:pt>
                      <c:pt idx="2277" formatCode="General">
                        <c:v>-3.9308657419517601E-4</c:v>
                      </c:pt>
                      <c:pt idx="2278" formatCode="General">
                        <c:v>-3.9204789881134899E-4</c:v>
                      </c:pt>
                      <c:pt idx="2279" formatCode="General">
                        <c:v>-4.5141823363193301E-4</c:v>
                      </c:pt>
                      <c:pt idx="2280" formatCode="General">
                        <c:v>-4.0490379273254098E-4</c:v>
                      </c:pt>
                      <c:pt idx="2281" formatCode="General">
                        <c:v>-3.81001068656835E-4</c:v>
                      </c:pt>
                      <c:pt idx="2282" formatCode="General">
                        <c:v>-4.2402460499293499E-4</c:v>
                      </c:pt>
                      <c:pt idx="2283" formatCode="General">
                        <c:v>-4.1199777507194401E-4</c:v>
                      </c:pt>
                      <c:pt idx="2284" formatCode="General">
                        <c:v>-4.2568026214102802E-4</c:v>
                      </c:pt>
                      <c:pt idx="2285" formatCode="General">
                        <c:v>-3.78064617818047E-4</c:v>
                      </c:pt>
                      <c:pt idx="2286" formatCode="General">
                        <c:v>-4.2094535758111602E-4</c:v>
                      </c:pt>
                      <c:pt idx="2287" formatCode="General">
                        <c:v>-4.1858188652547598E-4</c:v>
                      </c:pt>
                      <c:pt idx="2288" formatCode="General">
                        <c:v>-4.1022979664455601E-4</c:v>
                      </c:pt>
                      <c:pt idx="2289" formatCode="General">
                        <c:v>-3.9696891867087699E-4</c:v>
                      </c:pt>
                      <c:pt idx="2290" formatCode="General">
                        <c:v>-4.2252782143968002E-4</c:v>
                      </c:pt>
                      <c:pt idx="2291" formatCode="General">
                        <c:v>-4.0223278538484302E-4</c:v>
                      </c:pt>
                      <c:pt idx="2292" formatCode="General">
                        <c:v>-3.6752071047878402E-4</c:v>
                      </c:pt>
                      <c:pt idx="2293" formatCode="General">
                        <c:v>-3.8770856117511902E-4</c:v>
                      </c:pt>
                      <c:pt idx="2294" formatCode="General">
                        <c:v>-4.0106609490212002E-4</c:v>
                      </c:pt>
                      <c:pt idx="2295" formatCode="General">
                        <c:v>-4.2602484624303197E-4</c:v>
                      </c:pt>
                      <c:pt idx="2296" formatCode="General">
                        <c:v>-3.5982067194954902E-4</c:v>
                      </c:pt>
                      <c:pt idx="2297" formatCode="General">
                        <c:v>-4.0181747357682999E-4</c:v>
                      </c:pt>
                      <c:pt idx="2298" formatCode="General">
                        <c:v>-3.9638676071456597E-4</c:v>
                      </c:pt>
                      <c:pt idx="2299" formatCode="General">
                        <c:v>-3.7241436480660198E-4</c:v>
                      </c:pt>
                      <c:pt idx="2300" formatCode="General">
                        <c:v>-3.9671874872756899E-4</c:v>
                      </c:pt>
                      <c:pt idx="2301" formatCode="General">
                        <c:v>-3.5828506535061702E-4</c:v>
                      </c:pt>
                      <c:pt idx="2302" formatCode="General">
                        <c:v>-3.8788348219417098E-4</c:v>
                      </c:pt>
                      <c:pt idx="2303" formatCode="General">
                        <c:v>-4.0727855959823002E-4</c:v>
                      </c:pt>
                      <c:pt idx="2304" formatCode="General">
                        <c:v>-4.2066653768787501E-4</c:v>
                      </c:pt>
                      <c:pt idx="2305" formatCode="General">
                        <c:v>-3.7236120118735501E-4</c:v>
                      </c:pt>
                      <c:pt idx="2306" formatCode="General">
                        <c:v>-4.2131651900800501E-4</c:v>
                      </c:pt>
                      <c:pt idx="2307" formatCode="General">
                        <c:v>-4.0359652890170302E-4</c:v>
                      </c:pt>
                      <c:pt idx="2308" formatCode="General">
                        <c:v>-4.0876175116810298E-4</c:v>
                      </c:pt>
                      <c:pt idx="2309" formatCode="General">
                        <c:v>-3.8577659310028698E-4</c:v>
                      </c:pt>
                      <c:pt idx="2310" formatCode="General">
                        <c:v>-4.0768588214758E-4</c:v>
                      </c:pt>
                      <c:pt idx="2311" formatCode="General">
                        <c:v>-4.1692109101068201E-4</c:v>
                      </c:pt>
                      <c:pt idx="2312" formatCode="General">
                        <c:v>-3.5573084978933499E-4</c:v>
                      </c:pt>
                      <c:pt idx="2313" formatCode="General">
                        <c:v>-3.9496756155806798E-4</c:v>
                      </c:pt>
                      <c:pt idx="2314" formatCode="General">
                        <c:v>-4.1813510604563298E-4</c:v>
                      </c:pt>
                      <c:pt idx="2315" formatCode="General">
                        <c:v>-3.5706280103186801E-4</c:v>
                      </c:pt>
                      <c:pt idx="2316" formatCode="General">
                        <c:v>-4.0395246307268801E-4</c:v>
                      </c:pt>
                      <c:pt idx="2317" formatCode="General">
                        <c:v>-4.0373446668669102E-4</c:v>
                      </c:pt>
                      <c:pt idx="2318" formatCode="General">
                        <c:v>-3.6154139350801301E-4</c:v>
                      </c:pt>
                      <c:pt idx="2319" formatCode="General">
                        <c:v>-3.78260841778177E-4</c:v>
                      </c:pt>
                      <c:pt idx="2320" formatCode="General">
                        <c:v>-3.6995497281109099E-4</c:v>
                      </c:pt>
                      <c:pt idx="2321" formatCode="General">
                        <c:v>-3.8295832393517998E-4</c:v>
                      </c:pt>
                      <c:pt idx="2322" formatCode="General">
                        <c:v>-3.83042989574564E-4</c:v>
                      </c:pt>
                      <c:pt idx="2323" formatCode="General">
                        <c:v>-3.8410191789128601E-4</c:v>
                      </c:pt>
                      <c:pt idx="2324" formatCode="General">
                        <c:v>-3.7159047554374299E-4</c:v>
                      </c:pt>
                      <c:pt idx="2325" formatCode="General">
                        <c:v>-3.5400128101253399E-4</c:v>
                      </c:pt>
                      <c:pt idx="2326" formatCode="General">
                        <c:v>-3.9495693938531603E-4</c:v>
                      </c:pt>
                      <c:pt idx="2327" formatCode="General">
                        <c:v>-3.6241623037076799E-4</c:v>
                      </c:pt>
                      <c:pt idx="2328" formatCode="General">
                        <c:v>-4.0857984927606799E-4</c:v>
                      </c:pt>
                      <c:pt idx="2329" formatCode="General">
                        <c:v>-3.9859720988979298E-4</c:v>
                      </c:pt>
                      <c:pt idx="2330" formatCode="General">
                        <c:v>-3.6941947915363399E-4</c:v>
                      </c:pt>
                      <c:pt idx="2331" formatCode="General">
                        <c:v>-3.5425152934559902E-4</c:v>
                      </c:pt>
                      <c:pt idx="2332" formatCode="General">
                        <c:v>-3.3792808809182901E-4</c:v>
                      </c:pt>
                      <c:pt idx="2333" formatCode="General">
                        <c:v>-3.8408782953750002E-4</c:v>
                      </c:pt>
                      <c:pt idx="2334" formatCode="General">
                        <c:v>-4.1139569814647699E-4</c:v>
                      </c:pt>
                      <c:pt idx="2335" formatCode="General">
                        <c:v>-3.7968688437185001E-4</c:v>
                      </c:pt>
                      <c:pt idx="2336" formatCode="General">
                        <c:v>-3.52961165701193E-4</c:v>
                      </c:pt>
                      <c:pt idx="2337" formatCode="General">
                        <c:v>-3.7839769163901298E-4</c:v>
                      </c:pt>
                      <c:pt idx="2338" formatCode="General">
                        <c:v>-3.86203052541064E-4</c:v>
                      </c:pt>
                      <c:pt idx="2339" formatCode="General">
                        <c:v>-4.1494112875130698E-4</c:v>
                      </c:pt>
                      <c:pt idx="2340" formatCode="General">
                        <c:v>-3.6338001584318501E-4</c:v>
                      </c:pt>
                      <c:pt idx="2341" formatCode="General">
                        <c:v>-3.5116346786221602E-4</c:v>
                      </c:pt>
                      <c:pt idx="2342" formatCode="General">
                        <c:v>-3.5403047541263197E-4</c:v>
                      </c:pt>
                      <c:pt idx="2343" formatCode="General">
                        <c:v>-3.7844193186986299E-4</c:v>
                      </c:pt>
                      <c:pt idx="2344" formatCode="General">
                        <c:v>-3.8341222913873801E-4</c:v>
                      </c:pt>
                      <c:pt idx="2345" formatCode="General">
                        <c:v>-3.8061989470198802E-4</c:v>
                      </c:pt>
                      <c:pt idx="2346" formatCode="General">
                        <c:v>-3.6666796820054501E-4</c:v>
                      </c:pt>
                      <c:pt idx="2347" formatCode="General">
                        <c:v>-3.5057716164082001E-4</c:v>
                      </c:pt>
                      <c:pt idx="2348" formatCode="General">
                        <c:v>-3.8947000430624302E-4</c:v>
                      </c:pt>
                      <c:pt idx="2349" formatCode="General">
                        <c:v>-3.5756148174956499E-4</c:v>
                      </c:pt>
                      <c:pt idx="2350" formatCode="General">
                        <c:v>-3.4761162926994703E-4</c:v>
                      </c:pt>
                      <c:pt idx="2351" formatCode="General">
                        <c:v>-3.9010199737758797E-4</c:v>
                      </c:pt>
                      <c:pt idx="2352" formatCode="General">
                        <c:v>-3.7002401361346598E-4</c:v>
                      </c:pt>
                      <c:pt idx="2353" formatCode="General">
                        <c:v>-3.3751130422702701E-4</c:v>
                      </c:pt>
                      <c:pt idx="2354" formatCode="General">
                        <c:v>-3.6672318593578099E-4</c:v>
                      </c:pt>
                      <c:pt idx="2355" formatCode="General">
                        <c:v>-3.7066546093588701E-4</c:v>
                      </c:pt>
                      <c:pt idx="2356" formatCode="General">
                        <c:v>-3.47517725018875E-4</c:v>
                      </c:pt>
                      <c:pt idx="2357" formatCode="General">
                        <c:v>-3.8525239763174599E-4</c:v>
                      </c:pt>
                      <c:pt idx="2358" formatCode="General">
                        <c:v>-3.8162344456993299E-4</c:v>
                      </c:pt>
                      <c:pt idx="2359" formatCode="General">
                        <c:v>-3.3792727989069902E-4</c:v>
                      </c:pt>
                      <c:pt idx="2360" formatCode="General">
                        <c:v>-3.93562130541314E-4</c:v>
                      </c:pt>
                      <c:pt idx="2361" formatCode="General">
                        <c:v>-4.0365818929248099E-4</c:v>
                      </c:pt>
                      <c:pt idx="2362" formatCode="General">
                        <c:v>-3.1117202932464598E-4</c:v>
                      </c:pt>
                      <c:pt idx="2363" formatCode="General">
                        <c:v>-3.6357369421478999E-4</c:v>
                      </c:pt>
                      <c:pt idx="2364" formatCode="General">
                        <c:v>-3.38236564149973E-4</c:v>
                      </c:pt>
                      <c:pt idx="2365" formatCode="General">
                        <c:v>-3.9893843696550002E-4</c:v>
                      </c:pt>
                      <c:pt idx="2366" formatCode="General">
                        <c:v>-3.4906225430664998E-4</c:v>
                      </c:pt>
                      <c:pt idx="2367" formatCode="General">
                        <c:v>-3.9227853166068301E-4</c:v>
                      </c:pt>
                      <c:pt idx="2368" formatCode="General">
                        <c:v>-3.3939660582122901E-4</c:v>
                      </c:pt>
                      <c:pt idx="2369" formatCode="General">
                        <c:v>-3.7113426677161301E-4</c:v>
                      </c:pt>
                      <c:pt idx="2370" formatCode="General">
                        <c:v>-4.32876004509853E-4</c:v>
                      </c:pt>
                      <c:pt idx="2371" formatCode="General">
                        <c:v>-3.3435493392530198E-4</c:v>
                      </c:pt>
                      <c:pt idx="2372" formatCode="General">
                        <c:v>-4.1142512322601098E-4</c:v>
                      </c:pt>
                      <c:pt idx="2373" formatCode="General">
                        <c:v>-3.4036401123535299E-4</c:v>
                      </c:pt>
                      <c:pt idx="2374" formatCode="General">
                        <c:v>-3.9413202781157103E-4</c:v>
                      </c:pt>
                      <c:pt idx="2375" formatCode="General">
                        <c:v>-3.3021853349556702E-4</c:v>
                      </c:pt>
                      <c:pt idx="2376" formatCode="General">
                        <c:v>-3.2759162541102501E-4</c:v>
                      </c:pt>
                      <c:pt idx="2377" formatCode="General">
                        <c:v>-3.6809752603901899E-4</c:v>
                      </c:pt>
                      <c:pt idx="2378" formatCode="General">
                        <c:v>-3.8039552105428501E-4</c:v>
                      </c:pt>
                      <c:pt idx="2379" formatCode="General">
                        <c:v>-4.1677137245733301E-4</c:v>
                      </c:pt>
                      <c:pt idx="2380" formatCode="General">
                        <c:v>-3.9749167241364699E-4</c:v>
                      </c:pt>
                      <c:pt idx="2381" formatCode="General">
                        <c:v>-4.0121753538922399E-4</c:v>
                      </c:pt>
                      <c:pt idx="2382" formatCode="General">
                        <c:v>-3.6304371073273402E-4</c:v>
                      </c:pt>
                      <c:pt idx="2383" formatCode="General">
                        <c:v>-3.3870666536875898E-4</c:v>
                      </c:pt>
                      <c:pt idx="2384" formatCode="General">
                        <c:v>-3.6639258290754802E-4</c:v>
                      </c:pt>
                      <c:pt idx="2385" formatCode="General">
                        <c:v>-3.3332887150837797E-4</c:v>
                      </c:pt>
                      <c:pt idx="2386" formatCode="General">
                        <c:v>-3.9062482918723998E-4</c:v>
                      </c:pt>
                      <c:pt idx="2387" formatCode="General">
                        <c:v>-3.83506766704753E-4</c:v>
                      </c:pt>
                      <c:pt idx="2388" formatCode="General">
                        <c:v>-3.3722134547148E-4</c:v>
                      </c:pt>
                      <c:pt idx="2389" formatCode="General">
                        <c:v>-3.8071829448597401E-4</c:v>
                      </c:pt>
                      <c:pt idx="2390" formatCode="General">
                        <c:v>-4.07439641258821E-4</c:v>
                      </c:pt>
                      <c:pt idx="2391" formatCode="General">
                        <c:v>-3.8486341280749998E-4</c:v>
                      </c:pt>
                      <c:pt idx="2392" formatCode="General">
                        <c:v>-3.2644079559157298E-4</c:v>
                      </c:pt>
                      <c:pt idx="2393" formatCode="General">
                        <c:v>-3.4030374026593099E-4</c:v>
                      </c:pt>
                      <c:pt idx="2394" formatCode="General">
                        <c:v>-3.8314919980897601E-4</c:v>
                      </c:pt>
                      <c:pt idx="2395" formatCode="General">
                        <c:v>-3.6074846982835697E-4</c:v>
                      </c:pt>
                      <c:pt idx="2396" formatCode="General">
                        <c:v>-3.2981360681680799E-4</c:v>
                      </c:pt>
                      <c:pt idx="2397" formatCode="General">
                        <c:v>-3.43695052256717E-4</c:v>
                      </c:pt>
                      <c:pt idx="2398" formatCode="General">
                        <c:v>-3.8672447787260598E-4</c:v>
                      </c:pt>
                      <c:pt idx="2399" formatCode="General">
                        <c:v>-3.5774830582071599E-4</c:v>
                      </c:pt>
                      <c:pt idx="2400" formatCode="General">
                        <c:v>-3.5063528789513901E-4</c:v>
                      </c:pt>
                      <c:pt idx="2401" formatCode="General">
                        <c:v>-3.5789721314041198E-4</c:v>
                      </c:pt>
                      <c:pt idx="2402" formatCode="General">
                        <c:v>-3.6939211260918501E-4</c:v>
                      </c:pt>
                      <c:pt idx="2403" formatCode="General">
                        <c:v>-3.4590621423204198E-4</c:v>
                      </c:pt>
                      <c:pt idx="2404" formatCode="General">
                        <c:v>-3.7893853428458998E-4</c:v>
                      </c:pt>
                      <c:pt idx="2405" formatCode="General">
                        <c:v>-3.4663976990350302E-4</c:v>
                      </c:pt>
                      <c:pt idx="2406" formatCode="General">
                        <c:v>-3.78811764521094E-4</c:v>
                      </c:pt>
                      <c:pt idx="2407" formatCode="General">
                        <c:v>-3.4445342958007501E-4</c:v>
                      </c:pt>
                      <c:pt idx="2408" formatCode="General">
                        <c:v>-3.6360776501208499E-4</c:v>
                      </c:pt>
                      <c:pt idx="2409" formatCode="General">
                        <c:v>-3.4591312387245699E-4</c:v>
                      </c:pt>
                      <c:pt idx="2410" formatCode="General">
                        <c:v>-3.5032993455032902E-4</c:v>
                      </c:pt>
                      <c:pt idx="2411" formatCode="General">
                        <c:v>-3.7758376165473301E-4</c:v>
                      </c:pt>
                      <c:pt idx="2412" formatCode="General">
                        <c:v>-3.4634956458504698E-4</c:v>
                      </c:pt>
                      <c:pt idx="2413" formatCode="General">
                        <c:v>-3.2890684765464598E-4</c:v>
                      </c:pt>
                      <c:pt idx="2414" formatCode="General">
                        <c:v>-3.6292047787304298E-4</c:v>
                      </c:pt>
                      <c:pt idx="2415" formatCode="General">
                        <c:v>-3.2728542554347803E-4</c:v>
                      </c:pt>
                      <c:pt idx="2416" formatCode="General">
                        <c:v>-3.2916630545828501E-4</c:v>
                      </c:pt>
                      <c:pt idx="2417" formatCode="General">
                        <c:v>-3.5766689629899702E-4</c:v>
                      </c:pt>
                      <c:pt idx="2418" formatCode="General">
                        <c:v>-3.3658568381666402E-4</c:v>
                      </c:pt>
                      <c:pt idx="2419" formatCode="General">
                        <c:v>-3.4083763794112498E-4</c:v>
                      </c:pt>
                      <c:pt idx="2420" formatCode="General">
                        <c:v>-3.0620305470862902E-4</c:v>
                      </c:pt>
                      <c:pt idx="2421" formatCode="General">
                        <c:v>-3.3622962309099699E-4</c:v>
                      </c:pt>
                      <c:pt idx="2422" formatCode="General">
                        <c:v>-3.7280075814330699E-4</c:v>
                      </c:pt>
                      <c:pt idx="2423" formatCode="General">
                        <c:v>-3.16984484528687E-4</c:v>
                      </c:pt>
                      <c:pt idx="2424" formatCode="General">
                        <c:v>-3.6567443170103898E-4</c:v>
                      </c:pt>
                      <c:pt idx="2425" formatCode="General">
                        <c:v>-3.36491386088397E-4</c:v>
                      </c:pt>
                      <c:pt idx="2426" formatCode="General">
                        <c:v>-3.5875701750524299E-4</c:v>
                      </c:pt>
                      <c:pt idx="2427" formatCode="General">
                        <c:v>-3.3864298432035201E-4</c:v>
                      </c:pt>
                      <c:pt idx="2428" formatCode="General">
                        <c:v>-3.3239097971372102E-4</c:v>
                      </c:pt>
                      <c:pt idx="2429" formatCode="General">
                        <c:v>-3.2469458674141001E-4</c:v>
                      </c:pt>
                      <c:pt idx="2430" formatCode="General">
                        <c:v>-3.2129488686120401E-4</c:v>
                      </c:pt>
                      <c:pt idx="2431" formatCode="General">
                        <c:v>-3.1053116363576402E-4</c:v>
                      </c:pt>
                      <c:pt idx="2432" formatCode="General">
                        <c:v>-3.6010104885969801E-4</c:v>
                      </c:pt>
                      <c:pt idx="2433" formatCode="General">
                        <c:v>-3.5131817840486303E-4</c:v>
                      </c:pt>
                      <c:pt idx="2434" formatCode="General">
                        <c:v>-3.7312929583591001E-4</c:v>
                      </c:pt>
                      <c:pt idx="2435" formatCode="General">
                        <c:v>-3.7436038516325298E-4</c:v>
                      </c:pt>
                      <c:pt idx="2436" formatCode="General">
                        <c:v>-3.4134111817091001E-4</c:v>
                      </c:pt>
                      <c:pt idx="2437" formatCode="General">
                        <c:v>-3.91761699985358E-4</c:v>
                      </c:pt>
                      <c:pt idx="2438" formatCode="General">
                        <c:v>-3.02772575829529E-4</c:v>
                      </c:pt>
                      <c:pt idx="2439" formatCode="General">
                        <c:v>-3.9136814406983599E-4</c:v>
                      </c:pt>
                      <c:pt idx="2440" formatCode="General">
                        <c:v>-3.0788527144233501E-4</c:v>
                      </c:pt>
                      <c:pt idx="2441" formatCode="General">
                        <c:v>-3.1078202219364997E-4</c:v>
                      </c:pt>
                      <c:pt idx="2442" formatCode="General">
                        <c:v>-3.4737556091984603E-4</c:v>
                      </c:pt>
                      <c:pt idx="2443" formatCode="General">
                        <c:v>-3.0209205707204301E-4</c:v>
                      </c:pt>
                      <c:pt idx="2444" formatCode="General">
                        <c:v>-3.55484117538313E-4</c:v>
                      </c:pt>
                      <c:pt idx="2445" formatCode="General">
                        <c:v>-3.3808340905795898E-4</c:v>
                      </c:pt>
                      <c:pt idx="2446" formatCode="General">
                        <c:v>-3.1624324450923102E-4</c:v>
                      </c:pt>
                      <c:pt idx="2447" formatCode="General">
                        <c:v>-3.7759421318791202E-4</c:v>
                      </c:pt>
                      <c:pt idx="2448" formatCode="General">
                        <c:v>-3.20849519587927E-4</c:v>
                      </c:pt>
                      <c:pt idx="2449" formatCode="General">
                        <c:v>-3.2580195259252701E-4</c:v>
                      </c:pt>
                      <c:pt idx="2450" formatCode="General">
                        <c:v>-3.3186174568389498E-4</c:v>
                      </c:pt>
                      <c:pt idx="2451" formatCode="General">
                        <c:v>-3.5578544642405702E-4</c:v>
                      </c:pt>
                      <c:pt idx="2452" formatCode="General">
                        <c:v>-3.2568268561944901E-4</c:v>
                      </c:pt>
                      <c:pt idx="2453" formatCode="General">
                        <c:v>-3.05173349525785E-4</c:v>
                      </c:pt>
                      <c:pt idx="2454" formatCode="General">
                        <c:v>-3.4605975776432998E-4</c:v>
                      </c:pt>
                      <c:pt idx="2455" formatCode="General">
                        <c:v>-3.7356252374698098E-4</c:v>
                      </c:pt>
                      <c:pt idx="2456" formatCode="General">
                        <c:v>-3.7924979386024898E-4</c:v>
                      </c:pt>
                      <c:pt idx="2457" formatCode="General">
                        <c:v>-3.4135626866601399E-4</c:v>
                      </c:pt>
                      <c:pt idx="2458" formatCode="General">
                        <c:v>-2.8760917595941699E-4</c:v>
                      </c:pt>
                      <c:pt idx="2459" formatCode="General">
                        <c:v>-3.9302604213526098E-4</c:v>
                      </c:pt>
                      <c:pt idx="2460" formatCode="General">
                        <c:v>-3.9588955542166099E-4</c:v>
                      </c:pt>
                      <c:pt idx="2461" formatCode="General">
                        <c:v>-3.6636552878498602E-4</c:v>
                      </c:pt>
                      <c:pt idx="2462" formatCode="General">
                        <c:v>-3.5380874638610998E-4</c:v>
                      </c:pt>
                      <c:pt idx="2463" formatCode="General">
                        <c:v>-3.0867154239470998E-4</c:v>
                      </c:pt>
                      <c:pt idx="2464" formatCode="General">
                        <c:v>-2.9554650052183897E-4</c:v>
                      </c:pt>
                      <c:pt idx="2465" formatCode="General">
                        <c:v>-3.4712673778320298E-4</c:v>
                      </c:pt>
                      <c:pt idx="2466" formatCode="General">
                        <c:v>-3.6286226723706297E-4</c:v>
                      </c:pt>
                      <c:pt idx="2467" formatCode="General">
                        <c:v>-3.47757915064621E-4</c:v>
                      </c:pt>
                      <c:pt idx="2468" formatCode="General">
                        <c:v>-3.5161276240361898E-4</c:v>
                      </c:pt>
                      <c:pt idx="2469" formatCode="General">
                        <c:v>-3.5657494709989901E-4</c:v>
                      </c:pt>
                      <c:pt idx="2470" formatCode="General">
                        <c:v>-3.3306689257547699E-4</c:v>
                      </c:pt>
                      <c:pt idx="2471" formatCode="General">
                        <c:v>-3.2714581630896101E-4</c:v>
                      </c:pt>
                      <c:pt idx="2472" formatCode="General">
                        <c:v>-3.02334761233828E-4</c:v>
                      </c:pt>
                      <c:pt idx="2473" formatCode="General">
                        <c:v>-2.8620357984106498E-4</c:v>
                      </c:pt>
                      <c:pt idx="2474" formatCode="General">
                        <c:v>-3.7365342161261997E-4</c:v>
                      </c:pt>
                      <c:pt idx="2475" formatCode="General">
                        <c:v>-3.6475360708228098E-4</c:v>
                      </c:pt>
                      <c:pt idx="2476" formatCode="General">
                        <c:v>-3.2794760269243099E-4</c:v>
                      </c:pt>
                      <c:pt idx="2477" formatCode="General">
                        <c:v>-3.0839676461107401E-4</c:v>
                      </c:pt>
                      <c:pt idx="2478" formatCode="General">
                        <c:v>-2.9658155609142402E-4</c:v>
                      </c:pt>
                      <c:pt idx="2479" formatCode="General">
                        <c:v>-2.9745248633544801E-4</c:v>
                      </c:pt>
                      <c:pt idx="2480" formatCode="General">
                        <c:v>-2.9789363979033202E-4</c:v>
                      </c:pt>
                      <c:pt idx="2481" formatCode="General">
                        <c:v>-3.3109812451300401E-4</c:v>
                      </c:pt>
                      <c:pt idx="2482" formatCode="General">
                        <c:v>-3.0319316992510301E-4</c:v>
                      </c:pt>
                      <c:pt idx="2483" formatCode="General">
                        <c:v>-3.2371889274094201E-4</c:v>
                      </c:pt>
                      <c:pt idx="2484" formatCode="General">
                        <c:v>-3.3809682506559101E-4</c:v>
                      </c:pt>
                      <c:pt idx="2485" formatCode="General">
                        <c:v>-3.7332893790784002E-4</c:v>
                      </c:pt>
                      <c:pt idx="2486" formatCode="General">
                        <c:v>-2.9674538623550599E-4</c:v>
                      </c:pt>
                      <c:pt idx="2487" formatCode="General">
                        <c:v>-2.8748697417163398E-4</c:v>
                      </c:pt>
                      <c:pt idx="2488" formatCode="General">
                        <c:v>-3.1194746601044998E-4</c:v>
                      </c:pt>
                      <c:pt idx="2489" formatCode="General">
                        <c:v>-2.6514204758598903E-4</c:v>
                      </c:pt>
                      <c:pt idx="2490" formatCode="General">
                        <c:v>-3.5590479862925597E-4</c:v>
                      </c:pt>
                      <c:pt idx="2491" formatCode="General">
                        <c:v>-2.86349472528864E-4</c:v>
                      </c:pt>
                      <c:pt idx="2492" formatCode="General">
                        <c:v>-3.5896282368484803E-4</c:v>
                      </c:pt>
                      <c:pt idx="2493" formatCode="General">
                        <c:v>-3.7712346896930202E-4</c:v>
                      </c:pt>
                      <c:pt idx="2494" formatCode="General">
                        <c:v>-3.2421786643377598E-4</c:v>
                      </c:pt>
                      <c:pt idx="2495" formatCode="General">
                        <c:v>-3.1080675175701E-4</c:v>
                      </c:pt>
                      <c:pt idx="2496" formatCode="General">
                        <c:v>-3.4596788302468899E-4</c:v>
                      </c:pt>
                      <c:pt idx="2497" formatCode="General">
                        <c:v>-2.7858190503955699E-4</c:v>
                      </c:pt>
                      <c:pt idx="2498" formatCode="General">
                        <c:v>-2.7653362646644901E-4</c:v>
                      </c:pt>
                      <c:pt idx="2499" formatCode="General">
                        <c:v>-3.2126131858306503E-4</c:v>
                      </c:pt>
                      <c:pt idx="2500" formatCode="General">
                        <c:v>-2.6753176557489498E-4</c:v>
                      </c:pt>
                      <c:pt idx="2501" formatCode="General">
                        <c:v>-2.9090201499439901E-4</c:v>
                      </c:pt>
                      <c:pt idx="2502" formatCode="General">
                        <c:v>-3.2349119377120798E-4</c:v>
                      </c:pt>
                      <c:pt idx="2503" formatCode="General">
                        <c:v>-3.0645135362669499E-4</c:v>
                      </c:pt>
                      <c:pt idx="2504" formatCode="General">
                        <c:v>-3.1866093220774499E-4</c:v>
                      </c:pt>
                      <c:pt idx="2505" formatCode="General">
                        <c:v>-3.3284369410220397E-4</c:v>
                      </c:pt>
                      <c:pt idx="2506" formatCode="General">
                        <c:v>-3.7375005214548699E-4</c:v>
                      </c:pt>
                      <c:pt idx="2507" formatCode="General">
                        <c:v>-3.1099242484440202E-4</c:v>
                      </c:pt>
                      <c:pt idx="2508" formatCode="General">
                        <c:v>-3.18643302940496E-4</c:v>
                      </c:pt>
                      <c:pt idx="2509" formatCode="General">
                        <c:v>-3.3171713114004602E-4</c:v>
                      </c:pt>
                      <c:pt idx="2510" formatCode="General">
                        <c:v>-2.8291230135984199E-4</c:v>
                      </c:pt>
                      <c:pt idx="2511" formatCode="General">
                        <c:v>-3.0353598033093997E-4</c:v>
                      </c:pt>
                      <c:pt idx="2512" formatCode="General">
                        <c:v>-3.4568639571800101E-4</c:v>
                      </c:pt>
                      <c:pt idx="2513" formatCode="General">
                        <c:v>-3.0876219288996699E-4</c:v>
                      </c:pt>
                      <c:pt idx="2514" formatCode="General">
                        <c:v>-2.42670365151971E-4</c:v>
                      </c:pt>
                      <c:pt idx="2515" formatCode="General">
                        <c:v>-3.2814778851205002E-4</c:v>
                      </c:pt>
                      <c:pt idx="2516" formatCode="General">
                        <c:v>-2.9427027652201998E-4</c:v>
                      </c:pt>
                      <c:pt idx="2517" formatCode="General">
                        <c:v>-2.9723168857321598E-4</c:v>
                      </c:pt>
                      <c:pt idx="2518" formatCode="General">
                        <c:v>-3.2729037993482703E-4</c:v>
                      </c:pt>
                      <c:pt idx="2519" formatCode="General">
                        <c:v>-3.1370713927466101E-4</c:v>
                      </c:pt>
                      <c:pt idx="2520" formatCode="General">
                        <c:v>-3.4875317744503998E-4</c:v>
                      </c:pt>
                      <c:pt idx="2521" formatCode="General">
                        <c:v>-3.53125275949361E-4</c:v>
                      </c:pt>
                      <c:pt idx="2522" formatCode="General">
                        <c:v>-3.10128648981312E-4</c:v>
                      </c:pt>
                      <c:pt idx="2523" formatCode="General">
                        <c:v>-3.2068621252686198E-4</c:v>
                      </c:pt>
                      <c:pt idx="2524" formatCode="General">
                        <c:v>-3.1668531039208203E-4</c:v>
                      </c:pt>
                      <c:pt idx="2525" formatCode="General">
                        <c:v>-3.2243497191577401E-4</c:v>
                      </c:pt>
                      <c:pt idx="2526" formatCode="General">
                        <c:v>-3.78592775976298E-4</c:v>
                      </c:pt>
                      <c:pt idx="2527" formatCode="General">
                        <c:v>-2.9996863065198599E-4</c:v>
                      </c:pt>
                      <c:pt idx="2528" formatCode="General">
                        <c:v>-3.1278609841606199E-4</c:v>
                      </c:pt>
                      <c:pt idx="2529" formatCode="General">
                        <c:v>-3.4851646668725101E-4</c:v>
                      </c:pt>
                      <c:pt idx="2530" formatCode="General">
                        <c:v>-3.3032042859680003E-4</c:v>
                      </c:pt>
                      <c:pt idx="2531" formatCode="General">
                        <c:v>-2.6844679795861898E-4</c:v>
                      </c:pt>
                      <c:pt idx="2532" formatCode="General">
                        <c:v>-2.8136641828015402E-4</c:v>
                      </c:pt>
                      <c:pt idx="2533" formatCode="General">
                        <c:v>-4.3294951017213399E-4</c:v>
                      </c:pt>
                      <c:pt idx="2534" formatCode="General">
                        <c:v>-1.6199125033866999E-4</c:v>
                      </c:pt>
                      <c:pt idx="2535" formatCode="General">
                        <c:v>-3.2796016904134703E-4</c:v>
                      </c:pt>
                      <c:pt idx="2536" formatCode="General">
                        <c:v>-3.7976966137118402E-4</c:v>
                      </c:pt>
                      <c:pt idx="2537" formatCode="General">
                        <c:v>-3.3188139599309602E-4</c:v>
                      </c:pt>
                      <c:pt idx="2538" formatCode="General">
                        <c:v>-3.0843290812533597E-4</c:v>
                      </c:pt>
                      <c:pt idx="2539" formatCode="General">
                        <c:v>-3.5804189010323198E-4</c:v>
                      </c:pt>
                      <c:pt idx="2540" formatCode="General">
                        <c:v>-3.4598372069444603E-4</c:v>
                      </c:pt>
                      <c:pt idx="2541" formatCode="General">
                        <c:v>-3.2636953221537601E-4</c:v>
                      </c:pt>
                      <c:pt idx="2542" formatCode="General">
                        <c:v>-2.8319208408658701E-4</c:v>
                      </c:pt>
                      <c:pt idx="2543" formatCode="General">
                        <c:v>-3.3857238098658498E-4</c:v>
                      </c:pt>
                      <c:pt idx="2544" formatCode="General">
                        <c:v>-2.8917604756220898E-4</c:v>
                      </c:pt>
                      <c:pt idx="2545" formatCode="General">
                        <c:v>-3.55569117920126E-4</c:v>
                      </c:pt>
                      <c:pt idx="2546" formatCode="General">
                        <c:v>-3.2480569619626899E-4</c:v>
                      </c:pt>
                      <c:pt idx="2547" formatCode="General">
                        <c:v>-3.2826356716678698E-4</c:v>
                      </c:pt>
                      <c:pt idx="2548" formatCode="General">
                        <c:v>-3.2308995485529502E-4</c:v>
                      </c:pt>
                      <c:pt idx="2549" formatCode="General">
                        <c:v>-3.73599957648883E-4</c:v>
                      </c:pt>
                      <c:pt idx="2550" formatCode="General">
                        <c:v>-3.4815918361829999E-4</c:v>
                      </c:pt>
                      <c:pt idx="2551" formatCode="General">
                        <c:v>-3.8306444775974602E-4</c:v>
                      </c:pt>
                      <c:pt idx="2552" formatCode="General">
                        <c:v>-2.9978497985302098E-4</c:v>
                      </c:pt>
                      <c:pt idx="2553" formatCode="General">
                        <c:v>-3.1317459890296601E-4</c:v>
                      </c:pt>
                      <c:pt idx="2554" formatCode="General">
                        <c:v>-3.1311046166164198E-4</c:v>
                      </c:pt>
                      <c:pt idx="2555" formatCode="General">
                        <c:v>-3.0152037170695298E-4</c:v>
                      </c:pt>
                      <c:pt idx="2556" formatCode="General">
                        <c:v>-3.7473202256206302E-4</c:v>
                      </c:pt>
                      <c:pt idx="2557" formatCode="General">
                        <c:v>-3.2453337764622002E-4</c:v>
                      </c:pt>
                      <c:pt idx="2558" formatCode="General">
                        <c:v>-2.8590946370006298E-4</c:v>
                      </c:pt>
                      <c:pt idx="2559" formatCode="General">
                        <c:v>-3.2904777672395502E-4</c:v>
                      </c:pt>
                      <c:pt idx="2560" formatCode="General">
                        <c:v>-3.4149568606083101E-4</c:v>
                      </c:pt>
                      <c:pt idx="2561" formatCode="General">
                        <c:v>-2.9102874827423801E-4</c:v>
                      </c:pt>
                      <c:pt idx="2562" formatCode="General">
                        <c:v>-2.8711717966136498E-4</c:v>
                      </c:pt>
                      <c:pt idx="2563" formatCode="General">
                        <c:v>-3.2200812641137202E-4</c:v>
                      </c:pt>
                      <c:pt idx="2564" formatCode="General">
                        <c:v>-3.2421145006454702E-4</c:v>
                      </c:pt>
                      <c:pt idx="2565" formatCode="General">
                        <c:v>-2.8079301653751999E-4</c:v>
                      </c:pt>
                      <c:pt idx="2566" formatCode="General">
                        <c:v>-3.1683827218439899E-4</c:v>
                      </c:pt>
                      <c:pt idx="2567" formatCode="General">
                        <c:v>-2.6368958037702601E-4</c:v>
                      </c:pt>
                      <c:pt idx="2568" formatCode="General">
                        <c:v>-2.7687217760561099E-4</c:v>
                      </c:pt>
                      <c:pt idx="2569" formatCode="General">
                        <c:v>-2.9824053972089001E-4</c:v>
                      </c:pt>
                      <c:pt idx="2570" formatCode="General">
                        <c:v>-3.3836540010237699E-4</c:v>
                      </c:pt>
                      <c:pt idx="2571" formatCode="General">
                        <c:v>-2.7182100386626001E-4</c:v>
                      </c:pt>
                      <c:pt idx="2572" formatCode="General">
                        <c:v>-2.5653946781357002E-4</c:v>
                      </c:pt>
                      <c:pt idx="2573" formatCode="General">
                        <c:v>-2.7366466269807801E-4</c:v>
                      </c:pt>
                      <c:pt idx="2574" formatCode="General">
                        <c:v>-2.5829695479940001E-4</c:v>
                      </c:pt>
                      <c:pt idx="2575" formatCode="General">
                        <c:v>-2.84357980644467E-4</c:v>
                      </c:pt>
                      <c:pt idx="2576" formatCode="General">
                        <c:v>-3.6905241088825401E-4</c:v>
                      </c:pt>
                      <c:pt idx="2577" formatCode="General">
                        <c:v>-2.9597234749856403E-4</c:v>
                      </c:pt>
                      <c:pt idx="2578" formatCode="General">
                        <c:v>-3.4877750824014998E-4</c:v>
                      </c:pt>
                      <c:pt idx="2579" formatCode="General">
                        <c:v>-3.2717416649420997E-4</c:v>
                      </c:pt>
                      <c:pt idx="2580" formatCode="General">
                        <c:v>-3.0393921677739999E-4</c:v>
                      </c:pt>
                      <c:pt idx="2581" formatCode="General">
                        <c:v>-2.87616704269617E-4</c:v>
                      </c:pt>
                      <c:pt idx="2582" formatCode="General">
                        <c:v>-3.2378201082298498E-4</c:v>
                      </c:pt>
                      <c:pt idx="2583" formatCode="General">
                        <c:v>-2.76455881185659E-4</c:v>
                      </c:pt>
                      <c:pt idx="2584" formatCode="General">
                        <c:v>-2.7642814111961502E-4</c:v>
                      </c:pt>
                      <c:pt idx="2585" formatCode="General">
                        <c:v>-2.8341759282276598E-4</c:v>
                      </c:pt>
                      <c:pt idx="2586" formatCode="General">
                        <c:v>-2.8851698382475799E-4</c:v>
                      </c:pt>
                      <c:pt idx="2587" formatCode="General">
                        <c:v>-2.8438290704658797E-4</c:v>
                      </c:pt>
                      <c:pt idx="2588" formatCode="General">
                        <c:v>-3.1358198247878898E-4</c:v>
                      </c:pt>
                      <c:pt idx="2589" formatCode="General">
                        <c:v>-3.3072026588385899E-4</c:v>
                      </c:pt>
                      <c:pt idx="2590" formatCode="General">
                        <c:v>-3.0065994505091301E-4</c:v>
                      </c:pt>
                      <c:pt idx="2591" formatCode="General">
                        <c:v>-2.6930232074985503E-4</c:v>
                      </c:pt>
                      <c:pt idx="2592" formatCode="General">
                        <c:v>-2.8406338092120401E-4</c:v>
                      </c:pt>
                      <c:pt idx="2593" formatCode="General">
                        <c:v>-2.6425882220515099E-4</c:v>
                      </c:pt>
                      <c:pt idx="2594" formatCode="General">
                        <c:v>-2.7776016084281199E-4</c:v>
                      </c:pt>
                      <c:pt idx="2595" formatCode="General">
                        <c:v>-2.9826243308735101E-4</c:v>
                      </c:pt>
                      <c:pt idx="2596" formatCode="General">
                        <c:v>-2.6260929751647399E-4</c:v>
                      </c:pt>
                      <c:pt idx="2597" formatCode="General">
                        <c:v>-2.7458594969994497E-4</c:v>
                      </c:pt>
                      <c:pt idx="2598" formatCode="General">
                        <c:v>-2.9240177516460999E-4</c:v>
                      </c:pt>
                      <c:pt idx="2599" formatCode="General">
                        <c:v>-3.2110284475433298E-4</c:v>
                      </c:pt>
                      <c:pt idx="2600" formatCode="General">
                        <c:v>-3.0449872266186801E-4</c:v>
                      </c:pt>
                      <c:pt idx="2601" formatCode="General">
                        <c:v>-2.7501649816398098E-4</c:v>
                      </c:pt>
                      <c:pt idx="2602" formatCode="General">
                        <c:v>-3.1938379402994402E-4</c:v>
                      </c:pt>
                      <c:pt idx="2603" formatCode="General">
                        <c:v>-2.3907497293049001E-4</c:v>
                      </c:pt>
                      <c:pt idx="2604" formatCode="General">
                        <c:v>-2.7013549978116699E-4</c:v>
                      </c:pt>
                      <c:pt idx="2605" formatCode="General">
                        <c:v>-2.9006098124667601E-4</c:v>
                      </c:pt>
                      <c:pt idx="2606" formatCode="General">
                        <c:v>-3.2551170937974999E-4</c:v>
                      </c:pt>
                      <c:pt idx="2607" formatCode="General">
                        <c:v>-2.9464712945450602E-4</c:v>
                      </c:pt>
                      <c:pt idx="2608" formatCode="General">
                        <c:v>-2.8351889675012302E-4</c:v>
                      </c:pt>
                      <c:pt idx="2609" formatCode="General">
                        <c:v>-2.9038502737030502E-4</c:v>
                      </c:pt>
                      <c:pt idx="2610" formatCode="General">
                        <c:v>-2.64248950416539E-4</c:v>
                      </c:pt>
                      <c:pt idx="2611" formatCode="General">
                        <c:v>-3.2943640864200203E-4</c:v>
                      </c:pt>
                      <c:pt idx="2612" formatCode="General">
                        <c:v>-2.6523065458446799E-4</c:v>
                      </c:pt>
                      <c:pt idx="2613" formatCode="General">
                        <c:v>-3.0079764047184299E-4</c:v>
                      </c:pt>
                      <c:pt idx="2614" formatCode="General">
                        <c:v>-2.8744106358645499E-4</c:v>
                      </c:pt>
                      <c:pt idx="2615" formatCode="General">
                        <c:v>-3.4801277884917599E-4</c:v>
                      </c:pt>
                      <c:pt idx="2616" formatCode="General">
                        <c:v>-2.9695154932985103E-4</c:v>
                      </c:pt>
                      <c:pt idx="2617" formatCode="General">
                        <c:v>-3.4056279614295699E-4</c:v>
                      </c:pt>
                      <c:pt idx="2618" formatCode="General">
                        <c:v>-3.3392121501927099E-4</c:v>
                      </c:pt>
                      <c:pt idx="2619" formatCode="General">
                        <c:v>-2.7671868977261301E-4</c:v>
                      </c:pt>
                      <c:pt idx="2620" formatCode="General">
                        <c:v>-3.1674410313718801E-4</c:v>
                      </c:pt>
                      <c:pt idx="2621" formatCode="General">
                        <c:v>-2.6983648611106798E-4</c:v>
                      </c:pt>
                      <c:pt idx="2622" formatCode="General">
                        <c:v>-3.0225341745837E-4</c:v>
                      </c:pt>
                      <c:pt idx="2623" formatCode="General">
                        <c:v>-3.1345678643462298E-4</c:v>
                      </c:pt>
                      <c:pt idx="2624" formatCode="General">
                        <c:v>-3.3187856082162598E-4</c:v>
                      </c:pt>
                      <c:pt idx="2625" formatCode="General">
                        <c:v>-3.1423557610268103E-4</c:v>
                      </c:pt>
                      <c:pt idx="2626" formatCode="General">
                        <c:v>-3.40081739970868E-4</c:v>
                      </c:pt>
                      <c:pt idx="2627" formatCode="General">
                        <c:v>-2.7005859766949402E-4</c:v>
                      </c:pt>
                      <c:pt idx="2628" formatCode="General">
                        <c:v>-3.06460774986732E-4</c:v>
                      </c:pt>
                      <c:pt idx="2629" formatCode="General">
                        <c:v>-2.9270028838233799E-4</c:v>
                      </c:pt>
                      <c:pt idx="2630" formatCode="General">
                        <c:v>-2.7377119497940699E-4</c:v>
                      </c:pt>
                      <c:pt idx="2631" formatCode="General">
                        <c:v>-2.8483336579335499E-4</c:v>
                      </c:pt>
                      <c:pt idx="2632" formatCode="General">
                        <c:v>-2.6735030718670898E-4</c:v>
                      </c:pt>
                      <c:pt idx="2633" formatCode="General">
                        <c:v>-2.99020189934291E-4</c:v>
                      </c:pt>
                      <c:pt idx="2634" formatCode="General">
                        <c:v>-2.9920613474088798E-4</c:v>
                      </c:pt>
                      <c:pt idx="2635" formatCode="General">
                        <c:v>-3.14169185954265E-4</c:v>
                      </c:pt>
                      <c:pt idx="2636" formatCode="General">
                        <c:v>-3.2169048989299202E-4</c:v>
                      </c:pt>
                      <c:pt idx="2637" formatCode="General">
                        <c:v>-2.9212202773784698E-4</c:v>
                      </c:pt>
                      <c:pt idx="2638" formatCode="General">
                        <c:v>-3.2386017662202802E-4</c:v>
                      </c:pt>
                      <c:pt idx="2639" formatCode="General">
                        <c:v>-2.8656742079614602E-4</c:v>
                      </c:pt>
                      <c:pt idx="2640" formatCode="General">
                        <c:v>-2.5117820180171901E-4</c:v>
                      </c:pt>
                      <c:pt idx="2641" formatCode="General">
                        <c:v>-3.7419364180085903E-4</c:v>
                      </c:pt>
                      <c:pt idx="2642" formatCode="General">
                        <c:v>-2.9524476861948301E-4</c:v>
                      </c:pt>
                      <c:pt idx="2643" formatCode="General">
                        <c:v>-3.3183298217497297E-4</c:v>
                      </c:pt>
                      <c:pt idx="2644" formatCode="General">
                        <c:v>-2.7902061712104702E-4</c:v>
                      </c:pt>
                      <c:pt idx="2645" formatCode="General">
                        <c:v>-2.8572038231085799E-4</c:v>
                      </c:pt>
                      <c:pt idx="2646" formatCode="General">
                        <c:v>-3.50874778831401E-4</c:v>
                      </c:pt>
                      <c:pt idx="2647" formatCode="General">
                        <c:v>-2.9170699510521999E-4</c:v>
                      </c:pt>
                      <c:pt idx="2648" formatCode="General">
                        <c:v>-2.6631133595335198E-4</c:v>
                      </c:pt>
                      <c:pt idx="2649" formatCode="General">
                        <c:v>-2.9591482437082999E-4</c:v>
                      </c:pt>
                      <c:pt idx="2650" formatCode="General">
                        <c:v>-2.92614141055931E-4</c:v>
                      </c:pt>
                      <c:pt idx="2651" formatCode="General">
                        <c:v>-2.8783902691827199E-4</c:v>
                      </c:pt>
                      <c:pt idx="2652" formatCode="General">
                        <c:v>-2.7602541881848798E-4</c:v>
                      </c:pt>
                      <c:pt idx="2653" formatCode="General">
                        <c:v>-3.1384693614068901E-4</c:v>
                      </c:pt>
                      <c:pt idx="2654" formatCode="General">
                        <c:v>-3.2016693193183399E-4</c:v>
                      </c:pt>
                      <c:pt idx="2655" formatCode="General">
                        <c:v>-2.9030685655796398E-4</c:v>
                      </c:pt>
                      <c:pt idx="2656" formatCode="General">
                        <c:v>-3.1132214542711398E-4</c:v>
                      </c:pt>
                      <c:pt idx="2657" formatCode="General">
                        <c:v>-3.2950539027064399E-4</c:v>
                      </c:pt>
                      <c:pt idx="2658" formatCode="General">
                        <c:v>-2.9281345845912299E-4</c:v>
                      </c:pt>
                      <c:pt idx="2659" formatCode="General">
                        <c:v>-2.7509978170254401E-4</c:v>
                      </c:pt>
                      <c:pt idx="2660" formatCode="General">
                        <c:v>-3.2034869751048701E-4</c:v>
                      </c:pt>
                      <c:pt idx="2661" formatCode="General">
                        <c:v>-2.77146814371655E-4</c:v>
                      </c:pt>
                      <c:pt idx="2662" formatCode="General">
                        <c:v>-2.9599808811387601E-4</c:v>
                      </c:pt>
                      <c:pt idx="2663" formatCode="General">
                        <c:v>-2.8999319201186702E-4</c:v>
                      </c:pt>
                      <c:pt idx="2664" formatCode="General">
                        <c:v>-2.9127756540745398E-4</c:v>
                      </c:pt>
                      <c:pt idx="2665" formatCode="General">
                        <c:v>-3.31120531955892E-4</c:v>
                      </c:pt>
                      <c:pt idx="2666" formatCode="General">
                        <c:v>-2.8639525954306201E-4</c:v>
                      </c:pt>
                      <c:pt idx="2667" formatCode="General">
                        <c:v>-3.0812244526715998E-4</c:v>
                      </c:pt>
                      <c:pt idx="2668" formatCode="General">
                        <c:v>-2.9710375835570398E-4</c:v>
                      </c:pt>
                      <c:pt idx="2669" formatCode="General">
                        <c:v>-2.8613530955191098E-4</c:v>
                      </c:pt>
                      <c:pt idx="2670" formatCode="General">
                        <c:v>-2.7507188527754099E-4</c:v>
                      </c:pt>
                      <c:pt idx="2671" formatCode="General">
                        <c:v>-3.1542010722406699E-4</c:v>
                      </c:pt>
                      <c:pt idx="2672" formatCode="General">
                        <c:v>-3.2282300623466602E-4</c:v>
                      </c:pt>
                      <c:pt idx="2673" formatCode="General">
                        <c:v>-2.9017036434120198E-4</c:v>
                      </c:pt>
                      <c:pt idx="2674" formatCode="General">
                        <c:v>-2.4269456968668601E-4</c:v>
                      </c:pt>
                      <c:pt idx="2675" formatCode="General">
                        <c:v>-2.6936460734404899E-4</c:v>
                      </c:pt>
                      <c:pt idx="2676" formatCode="General">
                        <c:v>-3.27303790239601E-4</c:v>
                      </c:pt>
                      <c:pt idx="2677" formatCode="General">
                        <c:v>-2.9947407249066802E-4</c:v>
                      </c:pt>
                      <c:pt idx="2678" formatCode="General">
                        <c:v>-2.5902999122919001E-4</c:v>
                      </c:pt>
                      <c:pt idx="2679" formatCode="General">
                        <c:v>-2.8227761973530999E-4</c:v>
                      </c:pt>
                      <c:pt idx="2680" formatCode="General">
                        <c:v>-3.0737588323550598E-4</c:v>
                      </c:pt>
                      <c:pt idx="2681" formatCode="General">
                        <c:v>-2.8050128150716703E-4</c:v>
                      </c:pt>
                      <c:pt idx="2682" formatCode="General">
                        <c:v>-3.0091921752283099E-4</c:v>
                      </c:pt>
                      <c:pt idx="2683" formatCode="General">
                        <c:v>-2.8893686394780202E-4</c:v>
                      </c:pt>
                      <c:pt idx="2684" formatCode="General">
                        <c:v>-3.1924993993568502E-4</c:v>
                      </c:pt>
                      <c:pt idx="2685" formatCode="General">
                        <c:v>-2.9093307602185201E-4</c:v>
                      </c:pt>
                      <c:pt idx="2686" formatCode="General">
                        <c:v>-3.2039800161526001E-4</c:v>
                      </c:pt>
                      <c:pt idx="2687" formatCode="General">
                        <c:v>-3.5171921350008199E-4</c:v>
                      </c:pt>
                      <c:pt idx="2688" formatCode="General">
                        <c:v>-2.9501689291124098E-4</c:v>
                      </c:pt>
                      <c:pt idx="2689" formatCode="General">
                        <c:v>-2.8220955333109498E-4</c:v>
                      </c:pt>
                      <c:pt idx="2690" formatCode="General">
                        <c:v>-2.5977663585058001E-4</c:v>
                      </c:pt>
                      <c:pt idx="2691" formatCode="General">
                        <c:v>-2.7886232817596801E-4</c:v>
                      </c:pt>
                      <c:pt idx="2692" formatCode="General">
                        <c:v>-2.6554272407382099E-4</c:v>
                      </c:pt>
                      <c:pt idx="2693" formatCode="General">
                        <c:v>-3.2911203765018798E-4</c:v>
                      </c:pt>
                      <c:pt idx="2694" formatCode="General">
                        <c:v>-3.0764530727275899E-4</c:v>
                      </c:pt>
                      <c:pt idx="2695" formatCode="General">
                        <c:v>-2.9406041439802697E-4</c:v>
                      </c:pt>
                      <c:pt idx="2696" formatCode="General">
                        <c:v>-3.0658728486388903E-4</c:v>
                      </c:pt>
                      <c:pt idx="2697" formatCode="General">
                        <c:v>-3.0598289198426E-4</c:v>
                      </c:pt>
                      <c:pt idx="2698" formatCode="General">
                        <c:v>-2.6418743500867099E-4</c:v>
                      </c:pt>
                      <c:pt idx="2699" formatCode="General">
                        <c:v>-3.1077967526130403E-4</c:v>
                      </c:pt>
                      <c:pt idx="2700" formatCode="General">
                        <c:v>-3.3017089129139498E-4</c:v>
                      </c:pt>
                      <c:pt idx="2701" formatCode="General">
                        <c:v>-2.8912649399233901E-4</c:v>
                      </c:pt>
                      <c:pt idx="2702" formatCode="General">
                        <c:v>-2.75055960060134E-4</c:v>
                      </c:pt>
                      <c:pt idx="2703" formatCode="General">
                        <c:v>-2.6147768678145297E-4</c:v>
                      </c:pt>
                      <c:pt idx="2704" formatCode="General">
                        <c:v>-3.0725111067547099E-4</c:v>
                      </c:pt>
                      <c:pt idx="2705" formatCode="General">
                        <c:v>-2.72787672078743E-4</c:v>
                      </c:pt>
                      <c:pt idx="2706" formatCode="General">
                        <c:v>-2.6266524647602598E-4</c:v>
                      </c:pt>
                      <c:pt idx="2707" formatCode="General">
                        <c:v>-2.9766792277308E-4</c:v>
                      </c:pt>
                      <c:pt idx="2708" formatCode="General">
                        <c:v>-2.7286539202564801E-4</c:v>
                      </c:pt>
                      <c:pt idx="2709" formatCode="General">
                        <c:v>-2.7744520827652501E-4</c:v>
                      </c:pt>
                      <c:pt idx="2710" formatCode="General">
                        <c:v>-2.9738205321003301E-4</c:v>
                      </c:pt>
                      <c:pt idx="2711" formatCode="General">
                        <c:v>-2.3589996966488701E-4</c:v>
                      </c:pt>
                      <c:pt idx="2712" formatCode="General">
                        <c:v>-3.1798738788897597E-4</c:v>
                      </c:pt>
                      <c:pt idx="2713" formatCode="General">
                        <c:v>-2.94269438496973E-4</c:v>
                      </c:pt>
                      <c:pt idx="2714" formatCode="General">
                        <c:v>-2.7883413631071098E-4</c:v>
                      </c:pt>
                      <c:pt idx="2715" formatCode="General">
                        <c:v>-3.1015734967532502E-4</c:v>
                      </c:pt>
                      <c:pt idx="2716" formatCode="General">
                        <c:v>-3.0127377959532201E-4</c:v>
                      </c:pt>
                      <c:pt idx="2717" formatCode="General">
                        <c:v>-2.7902682114806001E-4</c:v>
                      </c:pt>
                      <c:pt idx="2718" formatCode="General">
                        <c:v>-2.8307330103554703E-4</c:v>
                      </c:pt>
                      <c:pt idx="2719" formatCode="General">
                        <c:v>-2.9982623514925402E-4</c:v>
                      </c:pt>
                      <c:pt idx="2720" formatCode="General">
                        <c:v>-2.8614298857826398E-4</c:v>
                      </c:pt>
                      <c:pt idx="2721" formatCode="General">
                        <c:v>-2.8951395941698702E-4</c:v>
                      </c:pt>
                      <c:pt idx="2722" formatCode="General">
                        <c:v>-2.7236881256878699E-4</c:v>
                      </c:pt>
                      <c:pt idx="2723" formatCode="General">
                        <c:v>-2.85473077801196E-4</c:v>
                      </c:pt>
                      <c:pt idx="2724" formatCode="General">
                        <c:v>-2.72541449506601E-4</c:v>
                      </c:pt>
                      <c:pt idx="2725" formatCode="General">
                        <c:v>-2.4002438069925601E-4</c:v>
                      </c:pt>
                      <c:pt idx="2726" formatCode="General">
                        <c:v>-2.5508406730159598E-4</c:v>
                      </c:pt>
                      <c:pt idx="2727" formatCode="General">
                        <c:v>-2.7852706731271702E-4</c:v>
                      </c:pt>
                      <c:pt idx="2728" formatCode="General">
                        <c:v>-2.60496583429856E-4</c:v>
                      </c:pt>
                      <c:pt idx="2729" formatCode="General">
                        <c:v>-2.5064192696825998E-4</c:v>
                      </c:pt>
                      <c:pt idx="2730" formatCode="General">
                        <c:v>-2.31131686712766E-4</c:v>
                      </c:pt>
                      <c:pt idx="2731" formatCode="General">
                        <c:v>-2.4270935297802701E-4</c:v>
                      </c:pt>
                      <c:pt idx="2732" formatCode="General">
                        <c:v>-3.1295840805826302E-4</c:v>
                      </c:pt>
                      <c:pt idx="2733" formatCode="General">
                        <c:v>-2.5312251960901602E-4</c:v>
                      </c:pt>
                      <c:pt idx="2734" formatCode="General">
                        <c:v>-3.1545990122762901E-4</c:v>
                      </c:pt>
                      <c:pt idx="2735" formatCode="General">
                        <c:v>-2.7837972051028402E-4</c:v>
                      </c:pt>
                      <c:pt idx="2736" formatCode="General">
                        <c:v>-2.6267872156718498E-4</c:v>
                      </c:pt>
                      <c:pt idx="2737" formatCode="General">
                        <c:v>-2.4715537058941E-4</c:v>
                      </c:pt>
                      <c:pt idx="2738" formatCode="General">
                        <c:v>-2.61534071651093E-4</c:v>
                      </c:pt>
                      <c:pt idx="2739" formatCode="General">
                        <c:v>-2.5280120463950302E-4</c:v>
                      </c:pt>
                      <c:pt idx="2740" formatCode="General">
                        <c:v>-2.49922104654571E-4</c:v>
                      </c:pt>
                      <c:pt idx="2741" formatCode="General">
                        <c:v>-3.15098790370231E-4</c:v>
                      </c:pt>
                      <c:pt idx="2742" formatCode="General">
                        <c:v>-2.4785980787863098E-4</c:v>
                      </c:pt>
                      <c:pt idx="2743" formatCode="General">
                        <c:v>-2.7904835427751699E-4</c:v>
                      </c:pt>
                      <c:pt idx="2744" formatCode="General">
                        <c:v>-2.6929308350334002E-4</c:v>
                      </c:pt>
                      <c:pt idx="2745" formatCode="General">
                        <c:v>-2.4756504632634201E-4</c:v>
                      </c:pt>
                      <c:pt idx="2746" formatCode="General">
                        <c:v>-2.5329966382577898E-4</c:v>
                      </c:pt>
                      <c:pt idx="2747" formatCode="General">
                        <c:v>-2.62786366916513E-4</c:v>
                      </c:pt>
                      <c:pt idx="2748" formatCode="General">
                        <c:v>-2.76464412445385E-4</c:v>
                      </c:pt>
                      <c:pt idx="2749" formatCode="General">
                        <c:v>-3.1977885331340599E-4</c:v>
                      </c:pt>
                      <c:pt idx="2750" formatCode="General">
                        <c:v>-2.4604317366954298E-4</c:v>
                      </c:pt>
                      <c:pt idx="2751" formatCode="General">
                        <c:v>-2.8419446730944698E-4</c:v>
                      </c:pt>
                      <c:pt idx="2752" formatCode="General">
                        <c:v>-2.5455250276903898E-4</c:v>
                      </c:pt>
                      <c:pt idx="2753" formatCode="General">
                        <c:v>-2.5580642255884601E-4</c:v>
                      </c:pt>
                      <c:pt idx="2754" formatCode="General">
                        <c:v>-2.7750640792305298E-4</c:v>
                      </c:pt>
                      <c:pt idx="2755" formatCode="General">
                        <c:v>-2.4613919790493098E-4</c:v>
                      </c:pt>
                      <c:pt idx="2756" formatCode="General">
                        <c:v>-2.16809659524361E-4</c:v>
                      </c:pt>
                      <c:pt idx="2757" formatCode="General">
                        <c:v>-2.7586777921488598E-4</c:v>
                      </c:pt>
                      <c:pt idx="2758" formatCode="General">
                        <c:v>-1.8545589275210101E-4</c:v>
                      </c:pt>
                      <c:pt idx="2759" formatCode="General">
                        <c:v>-2.9322602085811E-4</c:v>
                      </c:pt>
                      <c:pt idx="2760" formatCode="General">
                        <c:v>-2.59360099413271E-4</c:v>
                      </c:pt>
                      <c:pt idx="2761" formatCode="General">
                        <c:v>-3.00109911186881E-4</c:v>
                      </c:pt>
                      <c:pt idx="2762" formatCode="General">
                        <c:v>-2.71011304562128E-4</c:v>
                      </c:pt>
                      <c:pt idx="2763" formatCode="General">
                        <c:v>-2.9273290365146998E-4</c:v>
                      </c:pt>
                      <c:pt idx="2764" formatCode="General">
                        <c:v>-2.3745140108313501E-4</c:v>
                      </c:pt>
                      <c:pt idx="2765" formatCode="General">
                        <c:v>-2.7791657433590502E-4</c:v>
                      </c:pt>
                      <c:pt idx="2766" formatCode="General">
                        <c:v>-2.9894829884338E-4</c:v>
                      </c:pt>
                      <c:pt idx="2767" formatCode="General">
                        <c:v>-2.6642350726948402E-4</c:v>
                      </c:pt>
                      <c:pt idx="2768" formatCode="General">
                        <c:v>-2.4014006258346501E-4</c:v>
                      </c:pt>
                      <c:pt idx="2769" formatCode="General">
                        <c:v>-2.4506684005449699E-4</c:v>
                      </c:pt>
                      <c:pt idx="2770" formatCode="General">
                        <c:v>-2.4481384067900002E-4</c:v>
                      </c:pt>
                      <c:pt idx="2771" formatCode="General">
                        <c:v>-1.9526200704504101E-4</c:v>
                      </c:pt>
                      <c:pt idx="2772" formatCode="General">
                        <c:v>-2.7930433331477299E-4</c:v>
                      </c:pt>
                      <c:pt idx="2773" formatCode="General">
                        <c:v>-2.43843609896239E-4</c:v>
                      </c:pt>
                      <c:pt idx="2774" formatCode="General">
                        <c:v>-2.32562607468651E-4</c:v>
                      </c:pt>
                      <c:pt idx="2775" formatCode="General">
                        <c:v>-2.41865589767448E-4</c:v>
                      </c:pt>
                      <c:pt idx="2776" formatCode="General">
                        <c:v>-2.3029962107345899E-4</c:v>
                      </c:pt>
                      <c:pt idx="2777" formatCode="General">
                        <c:v>-2.17779638204314E-4</c:v>
                      </c:pt>
                      <c:pt idx="2778" formatCode="General">
                        <c:v>-2.5601943432404501E-4</c:v>
                      </c:pt>
                      <c:pt idx="2779" formatCode="General">
                        <c:v>-2.4190821592107799E-4</c:v>
                      </c:pt>
                      <c:pt idx="2780" formatCode="General">
                        <c:v>-2.46568852714381E-4</c:v>
                      </c:pt>
                      <c:pt idx="2781" formatCode="General">
                        <c:v>-2.2023965413325001E-4</c:v>
                      </c:pt>
                      <c:pt idx="2782" formatCode="General">
                        <c:v>-2.4818572666062099E-4</c:v>
                      </c:pt>
                      <c:pt idx="2783" formatCode="General">
                        <c:v>-2.5868390911745298E-4</c:v>
                      </c:pt>
                      <c:pt idx="2784" formatCode="General">
                        <c:v>-2.3510286531268099E-4</c:v>
                      </c:pt>
                      <c:pt idx="2785" formatCode="General">
                        <c:v>-2.5677931437088002E-4</c:v>
                      </c:pt>
                      <c:pt idx="2786" formatCode="General">
                        <c:v>-3.0583983000905202E-4</c:v>
                      </c:pt>
                      <c:pt idx="2787" formatCode="General">
                        <c:v>-2.6508996411369099E-4</c:v>
                      </c:pt>
                      <c:pt idx="2788" formatCode="General">
                        <c:v>-3.0751670879341998E-4</c:v>
                      </c:pt>
                      <c:pt idx="2789" formatCode="General">
                        <c:v>-2.58316443843375E-4</c:v>
                      </c:pt>
                      <c:pt idx="2790" formatCode="General">
                        <c:v>-2.69452686378298E-4</c:v>
                      </c:pt>
                      <c:pt idx="2791" formatCode="General">
                        <c:v>-2.3004557817888499E-4</c:v>
                      </c:pt>
                      <c:pt idx="2792" formatCode="General">
                        <c:v>-2.21701811894185E-4</c:v>
                      </c:pt>
                      <c:pt idx="2793" formatCode="General">
                        <c:v>-2.7159290250737599E-4</c:v>
                      </c:pt>
                      <c:pt idx="2794" formatCode="General">
                        <c:v>-2.35494628258516E-4</c:v>
                      </c:pt>
                      <c:pt idx="2795" formatCode="General">
                        <c:v>-2.3972688509937601E-4</c:v>
                      </c:pt>
                      <c:pt idx="2796" formatCode="General">
                        <c:v>-2.7095590690088802E-4</c:v>
                      </c:pt>
                      <c:pt idx="2797" formatCode="General">
                        <c:v>-2.3799714326164001E-4</c:v>
                      </c:pt>
                      <c:pt idx="2798" formatCode="General">
                        <c:v>-2.4389897918797901E-4</c:v>
                      </c:pt>
                      <c:pt idx="2799" formatCode="General">
                        <c:v>-2.5334140880861302E-4</c:v>
                      </c:pt>
                      <c:pt idx="2800" formatCode="General">
                        <c:v>-2.7184880002839601E-4</c:v>
                      </c:pt>
                      <c:pt idx="2801" formatCode="General">
                        <c:v>-2.2010337909764201E-4</c:v>
                      </c:pt>
                      <c:pt idx="2802" formatCode="General">
                        <c:v>-2.3652689077386299E-4</c:v>
                      </c:pt>
                      <c:pt idx="2803" formatCode="General">
                        <c:v>-2.6848500330850901E-4</c:v>
                      </c:pt>
                      <c:pt idx="2804" formatCode="General">
                        <c:v>-2.26178040226594E-4</c:v>
                      </c:pt>
                      <c:pt idx="2805" formatCode="General">
                        <c:v>-2.4550863913036199E-4</c:v>
                      </c:pt>
                      <c:pt idx="2806" formatCode="General">
                        <c:v>-2.0770804612476701E-4</c:v>
                      </c:pt>
                      <c:pt idx="2807" formatCode="General">
                        <c:v>-2.08124779802467E-4</c:v>
                      </c:pt>
                      <c:pt idx="2808" formatCode="General">
                        <c:v>-1.9221811182288799E-4</c:v>
                      </c:pt>
                      <c:pt idx="2809" formatCode="General">
                        <c:v>-2.5483256211442302E-4</c:v>
                      </c:pt>
                      <c:pt idx="2810" formatCode="General">
                        <c:v>-2.6716291537219502E-4</c:v>
                      </c:pt>
                      <c:pt idx="2811" formatCode="General">
                        <c:v>-2.3794634368802601E-4</c:v>
                      </c:pt>
                      <c:pt idx="2812" formatCode="General">
                        <c:v>-2.7626611088843602E-4</c:v>
                      </c:pt>
                      <c:pt idx="2813" formatCode="General">
                        <c:v>-2.5186772895354598E-4</c:v>
                      </c:pt>
                      <c:pt idx="2814" formatCode="General">
                        <c:v>-2.9336742306377699E-4</c:v>
                      </c:pt>
                      <c:pt idx="2815" formatCode="General">
                        <c:v>-1.9698852375577401E-4</c:v>
                      </c:pt>
                      <c:pt idx="2816" formatCode="General">
                        <c:v>-2.8604198246846602E-4</c:v>
                      </c:pt>
                      <c:pt idx="2817" formatCode="General">
                        <c:v>-2.5144020955641803E-4</c:v>
                      </c:pt>
                      <c:pt idx="2818" formatCode="General">
                        <c:v>-2.2841821974217599E-4</c:v>
                      </c:pt>
                      <c:pt idx="2819" formatCode="General">
                        <c:v>-2.2944052020688901E-4</c:v>
                      </c:pt>
                      <c:pt idx="2820" formatCode="General">
                        <c:v>-2.8002357858827198E-4</c:v>
                      </c:pt>
                      <c:pt idx="2821" formatCode="General">
                        <c:v>-2.8154058563436603E-4</c:v>
                      </c:pt>
                      <c:pt idx="2822" formatCode="General">
                        <c:v>-2.8293188783517999E-4</c:v>
                      </c:pt>
                      <c:pt idx="2823" formatCode="General">
                        <c:v>-2.800016217423E-4</c:v>
                      </c:pt>
                      <c:pt idx="2824" formatCode="General">
                        <c:v>-2.6663954713649398E-4</c:v>
                      </c:pt>
                      <c:pt idx="2825" formatCode="General">
                        <c:v>-2.6980349057825E-4</c:v>
                      </c:pt>
                      <c:pt idx="2826" formatCode="General">
                        <c:v>-2.906711898815E-4</c:v>
                      </c:pt>
                      <c:pt idx="2827" formatCode="General">
                        <c:v>-2.23867330316856E-4</c:v>
                      </c:pt>
                      <c:pt idx="2828" formatCode="General">
                        <c:v>-2.6587346174344802E-4</c:v>
                      </c:pt>
                      <c:pt idx="2829" formatCode="General">
                        <c:v>-2.5854552241903002E-4</c:v>
                      </c:pt>
                      <c:pt idx="2830" formatCode="General">
                        <c:v>-2.7777143279258297E-4</c:v>
                      </c:pt>
                      <c:pt idx="2831" formatCode="General">
                        <c:v>-2.4810836134462699E-4</c:v>
                      </c:pt>
                      <c:pt idx="2832" formatCode="General">
                        <c:v>-2.6857405692576401E-4</c:v>
                      </c:pt>
                      <c:pt idx="2833" formatCode="General">
                        <c:v>-2.73666914956777E-4</c:v>
                      </c:pt>
                      <c:pt idx="2834" formatCode="General">
                        <c:v>-2.0503285876590199E-4</c:v>
                      </c:pt>
                      <c:pt idx="2835" formatCode="General">
                        <c:v>-1.8889069682197801E-4</c:v>
                      </c:pt>
                      <c:pt idx="2836" formatCode="General">
                        <c:v>-2.8014841326795699E-4</c:v>
                      </c:pt>
                      <c:pt idx="2837" formatCode="General">
                        <c:v>-2.29801524822232E-4</c:v>
                      </c:pt>
                      <c:pt idx="2838" formatCode="General">
                        <c:v>-2.0271791617106999E-4</c:v>
                      </c:pt>
                      <c:pt idx="2839" formatCode="General">
                        <c:v>-2.2411725565274699E-4</c:v>
                      </c:pt>
                      <c:pt idx="2840" formatCode="General">
                        <c:v>-1.9775594101549399E-4</c:v>
                      </c:pt>
                      <c:pt idx="2841" formatCode="General">
                        <c:v>-2.04830880923282E-4</c:v>
                      </c:pt>
                      <c:pt idx="2842" formatCode="General">
                        <c:v>-2.2339986552006601E-4</c:v>
                      </c:pt>
                      <c:pt idx="2843" formatCode="General">
                        <c:v>-2.3249953779811699E-4</c:v>
                      </c:pt>
                      <c:pt idx="2844" formatCode="General">
                        <c:v>-2.2762464967903101E-4</c:v>
                      </c:pt>
                      <c:pt idx="2845" formatCode="General">
                        <c:v>-2.4991521015612001E-4</c:v>
                      </c:pt>
                      <c:pt idx="2846" formatCode="General">
                        <c:v>-2.1222713036618901E-4</c:v>
                      </c:pt>
                      <c:pt idx="2847" formatCode="General">
                        <c:v>-1.8967419104822799E-4</c:v>
                      </c:pt>
                      <c:pt idx="2848" formatCode="General">
                        <c:v>-1.8634337630210699E-4</c:v>
                      </c:pt>
                      <c:pt idx="2849" formatCode="General">
                        <c:v>-1.99801204879182E-4</c:v>
                      </c:pt>
                      <c:pt idx="2850" formatCode="General">
                        <c:v>-1.81850286385235E-4</c:v>
                      </c:pt>
                      <c:pt idx="2851" formatCode="General">
                        <c:v>-2.25514026505055E-4</c:v>
                      </c:pt>
                      <c:pt idx="2852" formatCode="General">
                        <c:v>-1.9248519951787501E-4</c:v>
                      </c:pt>
                      <c:pt idx="2853" formatCode="General">
                        <c:v>-2.2457677255622799E-4</c:v>
                      </c:pt>
                      <c:pt idx="2854" formatCode="General">
                        <c:v>-1.9290338887891E-4</c:v>
                      </c:pt>
                      <c:pt idx="2855" formatCode="General">
                        <c:v>-2.8281406567345701E-4</c:v>
                      </c:pt>
                      <c:pt idx="2856" formatCode="General">
                        <c:v>-2.0549159088623E-4</c:v>
                      </c:pt>
                      <c:pt idx="2857" formatCode="General">
                        <c:v>-2.4279860892535899E-4</c:v>
                      </c:pt>
                      <c:pt idx="2858" formatCode="General">
                        <c:v>-2.2720419230819701E-4</c:v>
                      </c:pt>
                      <c:pt idx="2859" formatCode="General">
                        <c:v>-1.96478710395949E-4</c:v>
                      </c:pt>
                      <c:pt idx="2860" formatCode="General">
                        <c:v>-2.0551896756572301E-4</c:v>
                      </c:pt>
                      <c:pt idx="2861" formatCode="General">
                        <c:v>-2.29862244068781E-4</c:v>
                      </c:pt>
                      <c:pt idx="2862" formatCode="General">
                        <c:v>-1.8743697511978101E-4</c:v>
                      </c:pt>
                      <c:pt idx="2863" formatCode="General">
                        <c:v>-2.1064692854726701E-4</c:v>
                      </c:pt>
                      <c:pt idx="2864" formatCode="General">
                        <c:v>-2.13559554044202E-4</c:v>
                      </c:pt>
                      <c:pt idx="2865" formatCode="General">
                        <c:v>-2.2855460830388701E-4</c:v>
                      </c:pt>
                      <c:pt idx="2866" formatCode="General">
                        <c:v>-1.82255350074362E-4</c:v>
                      </c:pt>
                      <c:pt idx="2867" formatCode="General">
                        <c:v>-1.9704823417722E-4</c:v>
                      </c:pt>
                      <c:pt idx="2868" formatCode="General">
                        <c:v>-2.33141438544433E-4</c:v>
                      </c:pt>
                      <c:pt idx="2869" formatCode="General">
                        <c:v>-2.1695199561157699E-4</c:v>
                      </c:pt>
                      <c:pt idx="2870" formatCode="General">
                        <c:v>-1.8411737372261901E-4</c:v>
                      </c:pt>
                      <c:pt idx="2871" formatCode="General">
                        <c:v>-1.7516561540363801E-4</c:v>
                      </c:pt>
                      <c:pt idx="2872" formatCode="General">
                        <c:v>-1.5483766910171699E-4</c:v>
                      </c:pt>
                      <c:pt idx="2873" formatCode="General">
                        <c:v>-2.3095473911117901E-4</c:v>
                      </c:pt>
                      <c:pt idx="2874" formatCode="General">
                        <c:v>-2.0840741419135401E-4</c:v>
                      </c:pt>
                      <c:pt idx="2875" formatCode="General">
                        <c:v>-2.2944195100936101E-4</c:v>
                      </c:pt>
                      <c:pt idx="2876" formatCode="General">
                        <c:v>-1.8638305090712E-4</c:v>
                      </c:pt>
                      <c:pt idx="2877" formatCode="General">
                        <c:v>-2.02529546719086E-4</c:v>
                      </c:pt>
                      <c:pt idx="2878" formatCode="General">
                        <c:v>-2.1220014084423E-4</c:v>
                      </c:pt>
                      <c:pt idx="2879" formatCode="General">
                        <c:v>-1.7552797898319299E-4</c:v>
                      </c:pt>
                      <c:pt idx="2880" formatCode="General">
                        <c:v>-2.45201539982277E-4</c:v>
                      </c:pt>
                      <c:pt idx="2881" formatCode="General">
                        <c:v>-2.1736735647284901E-4</c:v>
                      </c:pt>
                      <c:pt idx="2882" formatCode="General">
                        <c:v>-2.4949257045363098E-4</c:v>
                      </c:pt>
                      <c:pt idx="2883" formatCode="General">
                        <c:v>-1.74134707038554E-4</c:v>
                      </c:pt>
                      <c:pt idx="2884" formatCode="General">
                        <c:v>-2.5201429833874201E-4</c:v>
                      </c:pt>
                      <c:pt idx="2885" formatCode="General">
                        <c:v>-2.0264743862346399E-4</c:v>
                      </c:pt>
                      <c:pt idx="2886" formatCode="General">
                        <c:v>-2.1538493821143901E-4</c:v>
                      </c:pt>
                      <c:pt idx="2887" formatCode="General">
                        <c:v>-2.2592599627550101E-4</c:v>
                      </c:pt>
                      <c:pt idx="2888" formatCode="General">
                        <c:v>-2.1133368544039199E-4</c:v>
                      </c:pt>
                      <c:pt idx="2889" formatCode="General">
                        <c:v>-2.3549907447507399E-4</c:v>
                      </c:pt>
                      <c:pt idx="2890" formatCode="General">
                        <c:v>-2.2744211328778701E-4</c:v>
                      </c:pt>
                      <c:pt idx="2891" formatCode="General">
                        <c:v>-1.72711075911522E-4</c:v>
                      </c:pt>
                      <c:pt idx="2892" formatCode="General">
                        <c:v>-1.9494096638211601E-4</c:v>
                      </c:pt>
                      <c:pt idx="2893" formatCode="General">
                        <c:v>-1.9742736872278201E-4</c:v>
                      </c:pt>
                      <c:pt idx="2894" formatCode="General">
                        <c:v>-2.3474799353982999E-4</c:v>
                      </c:pt>
                      <c:pt idx="2895" formatCode="General">
                        <c:v>-2.2997217325304201E-4</c:v>
                      </c:pt>
                      <c:pt idx="2896" formatCode="General">
                        <c:v>-2.1365762690576701E-4</c:v>
                      </c:pt>
                      <c:pt idx="2897" formatCode="General">
                        <c:v>-2.3844347251667501E-4</c:v>
                      </c:pt>
                      <c:pt idx="2898" formatCode="General">
                        <c:v>-2.0674769717959001E-4</c:v>
                      </c:pt>
                      <c:pt idx="2899" formatCode="General">
                        <c:v>-1.9805545136188701E-4</c:v>
                      </c:pt>
                      <c:pt idx="2900" formatCode="General">
                        <c:v>-2.3449217250984901E-4</c:v>
                      </c:pt>
                      <c:pt idx="2901" formatCode="General">
                        <c:v>-2.1045462300863099E-4</c:v>
                      </c:pt>
                      <c:pt idx="2902" formatCode="General">
                        <c:v>-2.4292829722456999E-4</c:v>
                      </c:pt>
                      <c:pt idx="2903" formatCode="General">
                        <c:v>-2.2111205527485501E-4</c:v>
                      </c:pt>
                      <c:pt idx="2904" formatCode="General">
                        <c:v>-2.0774803075702399E-4</c:v>
                      </c:pt>
                      <c:pt idx="2905" formatCode="General">
                        <c:v>-2.1809962370317399E-4</c:v>
                      </c:pt>
                      <c:pt idx="2906" formatCode="General">
                        <c:v>-2.0683094181251201E-4</c:v>
                      </c:pt>
                      <c:pt idx="2907" formatCode="General">
                        <c:v>-2.3462823358349501E-4</c:v>
                      </c:pt>
                      <c:pt idx="2908" formatCode="General">
                        <c:v>-2.4833343739822901E-4</c:v>
                      </c:pt>
                      <c:pt idx="2909" formatCode="General">
                        <c:v>-2.1982889441151901E-4</c:v>
                      </c:pt>
                      <c:pt idx="2910" formatCode="General">
                        <c:v>-2.8676746873315602E-4</c:v>
                      </c:pt>
                      <c:pt idx="2911" formatCode="General">
                        <c:v>-2.2229772520158801E-4</c:v>
                      </c:pt>
                      <c:pt idx="2912" formatCode="General">
                        <c:v>-2.3503346972330699E-4</c:v>
                      </c:pt>
                      <c:pt idx="2913" formatCode="General">
                        <c:v>-2.4421995539232E-4</c:v>
                      </c:pt>
                      <c:pt idx="2914" formatCode="General">
                        <c:v>-2.0942864744504501E-4</c:v>
                      </c:pt>
                      <c:pt idx="2915" formatCode="General">
                        <c:v>-2.14461954638247E-4</c:v>
                      </c:pt>
                      <c:pt idx="2916" formatCode="General">
                        <c:v>-1.84922126652386E-4</c:v>
                      </c:pt>
                      <c:pt idx="2917" formatCode="General">
                        <c:v>-2.35292457144829E-4</c:v>
                      </c:pt>
                      <c:pt idx="2918" formatCode="General">
                        <c:v>-1.9856533429382799E-4</c:v>
                      </c:pt>
                      <c:pt idx="2919" formatCode="General">
                        <c:v>-2.4390716517496501E-4</c:v>
                      </c:pt>
                      <c:pt idx="2920" formatCode="General">
                        <c:v>-1.7570045229693299E-4</c:v>
                      </c:pt>
                      <c:pt idx="2921" formatCode="General">
                        <c:v>-1.9386260130606499E-4</c:v>
                      </c:pt>
                      <c:pt idx="2922" formatCode="General">
                        <c:v>-2.1518863581251199E-4</c:v>
                      </c:pt>
                      <c:pt idx="2923" formatCode="General">
                        <c:v>-2.8388860087978098E-4</c:v>
                      </c:pt>
                      <c:pt idx="2924" formatCode="General">
                        <c:v>-2.1964355311677501E-4</c:v>
                      </c:pt>
                      <c:pt idx="2925" formatCode="General">
                        <c:v>-2.3164515753307699E-4</c:v>
                      </c:pt>
                      <c:pt idx="2926" formatCode="General">
                        <c:v>-2.2842579987406399E-4</c:v>
                      </c:pt>
                      <c:pt idx="2927" formatCode="General">
                        <c:v>-1.61826327168442E-4</c:v>
                      </c:pt>
                      <c:pt idx="2928" formatCode="General">
                        <c:v>-2.1482594352000101E-4</c:v>
                      </c:pt>
                      <c:pt idx="2929" formatCode="General">
                        <c:v>-2.0315118247454E-4</c:v>
                      </c:pt>
                      <c:pt idx="2930" formatCode="General">
                        <c:v>-1.85821843156324E-4</c:v>
                      </c:pt>
                      <c:pt idx="2931" formatCode="General">
                        <c:v>-2.1993849304482999E-4</c:v>
                      </c:pt>
                      <c:pt idx="2932" formatCode="General">
                        <c:v>-2.42739241861623E-4</c:v>
                      </c:pt>
                      <c:pt idx="2933" formatCode="General">
                        <c:v>-2.07529170955659E-4</c:v>
                      </c:pt>
                      <c:pt idx="2934" formatCode="General">
                        <c:v>-2.6202240624614598E-4</c:v>
                      </c:pt>
                      <c:pt idx="2935" formatCode="General">
                        <c:v>-2.2046996099596701E-4</c:v>
                      </c:pt>
                      <c:pt idx="2936" formatCode="General">
                        <c:v>-2.6001090046880702E-4</c:v>
                      </c:pt>
                      <c:pt idx="2937" formatCode="General">
                        <c:v>-2.4180546211671899E-4</c:v>
                      </c:pt>
                      <c:pt idx="2938" formatCode="General">
                        <c:v>-2.5229704251192298E-4</c:v>
                      </c:pt>
                      <c:pt idx="2939" formatCode="General">
                        <c:v>-1.83701760010317E-4</c:v>
                      </c:pt>
                      <c:pt idx="2940" formatCode="General">
                        <c:v>-1.8409362275936399E-4</c:v>
                      </c:pt>
                      <c:pt idx="2941" formatCode="General">
                        <c:v>-2.01094957001534E-4</c:v>
                      </c:pt>
                      <c:pt idx="2942" formatCode="General">
                        <c:v>-2.3994309882948201E-4</c:v>
                      </c:pt>
                      <c:pt idx="2943" formatCode="General">
                        <c:v>-2.2986385500398601E-4</c:v>
                      </c:pt>
                      <c:pt idx="2944" formatCode="General">
                        <c:v>-1.9213070063700099E-4</c:v>
                      </c:pt>
                      <c:pt idx="2945" formatCode="General">
                        <c:v>-2.2145911502740299E-4</c:v>
                      </c:pt>
                      <c:pt idx="2946" formatCode="General">
                        <c:v>-2.0298902578146701E-4</c:v>
                      </c:pt>
                      <c:pt idx="2947" formatCode="General">
                        <c:v>-2.3305826605337699E-4</c:v>
                      </c:pt>
                      <c:pt idx="2948" formatCode="General">
                        <c:v>-1.7919511169717299E-4</c:v>
                      </c:pt>
                      <c:pt idx="2949" formatCode="General">
                        <c:v>-2.01311123604556E-4</c:v>
                      </c:pt>
                      <c:pt idx="2950" formatCode="General">
                        <c:v>-2.19720253019675E-4</c:v>
                      </c:pt>
                      <c:pt idx="2951" formatCode="General">
                        <c:v>-2.03058041854874E-4</c:v>
                      </c:pt>
                      <c:pt idx="2952" formatCode="General">
                        <c:v>-2.53115255673475E-4</c:v>
                      </c:pt>
                      <c:pt idx="2953" formatCode="General">
                        <c:v>-2.05534067741193E-4</c:v>
                      </c:pt>
                      <c:pt idx="2954" formatCode="General">
                        <c:v>-2.63138188864079E-4</c:v>
                      </c:pt>
                      <c:pt idx="2955" formatCode="General">
                        <c:v>-1.96576862283751E-4</c:v>
                      </c:pt>
                      <c:pt idx="2956" formatCode="General">
                        <c:v>-1.8794212497045699E-4</c:v>
                      </c:pt>
                      <c:pt idx="2957" formatCode="General">
                        <c:v>-2.4116356423832099E-4</c:v>
                      </c:pt>
                      <c:pt idx="2958" formatCode="General">
                        <c:v>-2.33232580195638E-4</c:v>
                      </c:pt>
                      <c:pt idx="2959" formatCode="General">
                        <c:v>-2.1478845641449199E-4</c:v>
                      </c:pt>
                      <c:pt idx="2960" formatCode="General">
                        <c:v>-2.3874594328803501E-4</c:v>
                      </c:pt>
                      <c:pt idx="2961" formatCode="General">
                        <c:v>-1.91883039746824E-4</c:v>
                      </c:pt>
                      <c:pt idx="2962" formatCode="General">
                        <c:v>-2.1246390531005701E-4</c:v>
                      </c:pt>
                      <c:pt idx="2963" formatCode="General">
                        <c:v>-2.6494926426779401E-4</c:v>
                      </c:pt>
                      <c:pt idx="2964" formatCode="General">
                        <c:v>-1.96741247787173E-4</c:v>
                      </c:pt>
                      <c:pt idx="2965" formatCode="General">
                        <c:v>-1.8636571619328401E-4</c:v>
                      </c:pt>
                      <c:pt idx="2966" formatCode="General">
                        <c:v>-2.3923328540081099E-4</c:v>
                      </c:pt>
                      <c:pt idx="2967" formatCode="General">
                        <c:v>-2.1342171081620699E-4</c:v>
                      </c:pt>
                      <c:pt idx="2968" formatCode="General">
                        <c:v>-2.5105253496028401E-4</c:v>
                      </c:pt>
                      <c:pt idx="2969" formatCode="General">
                        <c:v>-2.6955159370939201E-4</c:v>
                      </c:pt>
                      <c:pt idx="2970" formatCode="General">
                        <c:v>-2.2709485718368699E-4</c:v>
                      </c:pt>
                      <c:pt idx="2971" formatCode="General">
                        <c:v>-2.2385374775945799E-4</c:v>
                      </c:pt>
                      <c:pt idx="2972" formatCode="General">
                        <c:v>-2.4531876922981701E-4</c:v>
                      </c:pt>
                      <c:pt idx="2973" formatCode="General">
                        <c:v>-1.78874442075445E-4</c:v>
                      </c:pt>
                      <c:pt idx="2974" formatCode="General">
                        <c:v>-2.21191957760018E-4</c:v>
                      </c:pt>
                      <c:pt idx="2975" formatCode="General">
                        <c:v>-2.0748662418532999E-4</c:v>
                      </c:pt>
                      <c:pt idx="2976" formatCode="General">
                        <c:v>-2.26053875125626E-4</c:v>
                      </c:pt>
                      <c:pt idx="2977" formatCode="General">
                        <c:v>-1.9659677459413899E-4</c:v>
                      </c:pt>
                      <c:pt idx="2978" formatCode="General">
                        <c:v>-2.35335772733368E-4</c:v>
                      </c:pt>
                      <c:pt idx="2979" formatCode="General">
                        <c:v>-2.5507919504334201E-4</c:v>
                      </c:pt>
                      <c:pt idx="2980" formatCode="General">
                        <c:v>-1.8776986366877201E-4</c:v>
                      </c:pt>
                      <c:pt idx="2981" formatCode="General">
                        <c:v>-2.10575994139431E-4</c:v>
                      </c:pt>
                      <c:pt idx="2982" formatCode="General">
                        <c:v>-1.6105627385996601E-4</c:v>
                      </c:pt>
                      <c:pt idx="2983" formatCode="General">
                        <c:v>-2.4482255814434401E-4</c:v>
                      </c:pt>
                      <c:pt idx="2984" formatCode="General">
                        <c:v>-2.2062738607788701E-4</c:v>
                      </c:pt>
                      <c:pt idx="2985" formatCode="General">
                        <c:v>-2.0273945756394001E-4</c:v>
                      </c:pt>
                      <c:pt idx="2986" formatCode="General">
                        <c:v>-1.69602928615043E-4</c:v>
                      </c:pt>
                      <c:pt idx="2987" formatCode="General">
                        <c:v>-2.1006147996983199E-4</c:v>
                      </c:pt>
                      <c:pt idx="2988" formatCode="General">
                        <c:v>-2.3388339805055299E-4</c:v>
                      </c:pt>
                      <c:pt idx="2989" formatCode="General">
                        <c:v>-1.7920327595004099E-4</c:v>
                      </c:pt>
                      <c:pt idx="2990" formatCode="General">
                        <c:v>-2.5513563264517602E-4</c:v>
                      </c:pt>
                      <c:pt idx="2991" formatCode="General">
                        <c:v>-2.0104556761957399E-4</c:v>
                      </c:pt>
                      <c:pt idx="2992" formatCode="General">
                        <c:v>-1.3048732210601901E-4</c:v>
                      </c:pt>
                      <c:pt idx="2993" formatCode="General">
                        <c:v>-1.9679923284734999E-4</c:v>
                      </c:pt>
                      <c:pt idx="2994" formatCode="General">
                        <c:v>-1.4750325248746399E-4</c:v>
                      </c:pt>
                      <c:pt idx="2995" formatCode="General">
                        <c:v>-1.4689599065580901E-4</c:v>
                      </c:pt>
                      <c:pt idx="2996" formatCode="General">
                        <c:v>-1.6032127054982299E-4</c:v>
                      </c:pt>
                      <c:pt idx="2997" formatCode="General">
                        <c:v>-1.6748616001818699E-4</c:v>
                      </c:pt>
                      <c:pt idx="2998" formatCode="General">
                        <c:v>-1.29657458074237E-4</c:v>
                      </c:pt>
                      <c:pt idx="2999" formatCode="General">
                        <c:v>-1.6727498830889799E-4</c:v>
                      </c:pt>
                      <c:pt idx="3000" formatCode="General">
                        <c:v>-1.78677157052974E-4</c:v>
                      </c:pt>
                      <c:pt idx="3001" formatCode="General">
                        <c:v>-2.0895336785201E-4</c:v>
                      </c:pt>
                      <c:pt idx="3002" formatCode="General">
                        <c:v>-1.5335768727271499E-4</c:v>
                      </c:pt>
                      <c:pt idx="3003" formatCode="General">
                        <c:v>-2.3154039654302801E-4</c:v>
                      </c:pt>
                      <c:pt idx="3004" formatCode="General">
                        <c:v>-2.0690583072198701E-4</c:v>
                      </c:pt>
                      <c:pt idx="3005" formatCode="General">
                        <c:v>-1.6381962583811901E-4</c:v>
                      </c:pt>
                      <c:pt idx="3006" formatCode="General">
                        <c:v>-2.06751903401159E-4</c:v>
                      </c:pt>
                      <c:pt idx="3007" formatCode="General">
                        <c:v>-2.2784742567771301E-4</c:v>
                      </c:pt>
                      <c:pt idx="3008" formatCode="General">
                        <c:v>-2.1388620363765499E-4</c:v>
                      </c:pt>
                      <c:pt idx="3009" formatCode="General">
                        <c:v>-2.1500238412272999E-4</c:v>
                      </c:pt>
                      <c:pt idx="3010" formatCode="General">
                        <c:v>-2.1226024929058099E-4</c:v>
                      </c:pt>
                      <c:pt idx="3011" formatCode="General">
                        <c:v>-1.7862778548783601E-4</c:v>
                      </c:pt>
                      <c:pt idx="3012" formatCode="General">
                        <c:v>-1.8480188332837901E-4</c:v>
                      </c:pt>
                      <c:pt idx="3013" formatCode="General">
                        <c:v>-1.9485893854321001E-4</c:v>
                      </c:pt>
                      <c:pt idx="3014" formatCode="General">
                        <c:v>-1.42574918172831E-4</c:v>
                      </c:pt>
                      <c:pt idx="3015" formatCode="General">
                        <c:v>-1.4909367485687301E-4</c:v>
                      </c:pt>
                      <c:pt idx="3016" formatCode="General">
                        <c:v>-1.3536749985602599E-4</c:v>
                      </c:pt>
                      <c:pt idx="3017" formatCode="General">
                        <c:v>-1.7659576151565399E-4</c:v>
                      </c:pt>
                      <c:pt idx="3018" formatCode="General">
                        <c:v>-1.5184871712892601E-4</c:v>
                      </c:pt>
                      <c:pt idx="3019" formatCode="General">
                        <c:v>-1.8662708609803601E-4</c:v>
                      </c:pt>
                      <c:pt idx="3020" formatCode="General">
                        <c:v>-2.0079170245152601E-4</c:v>
                      </c:pt>
                      <c:pt idx="3021" formatCode="General">
                        <c:v>-1.7219706683397701E-4</c:v>
                      </c:pt>
                      <c:pt idx="3022" formatCode="General">
                        <c:v>-1.8069961009303801E-4</c:v>
                      </c:pt>
                      <c:pt idx="3023" formatCode="General">
                        <c:v>-1.4916476161469199E-4</c:v>
                      </c:pt>
                      <c:pt idx="3024" formatCode="General">
                        <c:v>-1.6151375147873599E-4</c:v>
                      </c:pt>
                      <c:pt idx="3025" formatCode="General">
                        <c:v>-2.1923396931127501E-4</c:v>
                      </c:pt>
                      <c:pt idx="3026" formatCode="General">
                        <c:v>-1.57304278151774E-4</c:v>
                      </c:pt>
                      <c:pt idx="3027" formatCode="General">
                        <c:v>-1.5661382534935299E-4</c:v>
                      </c:pt>
                      <c:pt idx="3028" formatCode="General">
                        <c:v>-1.64158645446289E-4</c:v>
                      </c:pt>
                      <c:pt idx="3029" formatCode="General">
                        <c:v>-1.5866617075600801E-4</c:v>
                      </c:pt>
                      <c:pt idx="3030" formatCode="General">
                        <c:v>-1.5817380721837299E-4</c:v>
                      </c:pt>
                      <c:pt idx="3031" formatCode="General">
                        <c:v>-1.7432738625505E-4</c:v>
                      </c:pt>
                      <c:pt idx="3032" formatCode="General">
                        <c:v>-2.29557110096246E-4</c:v>
                      </c:pt>
                      <c:pt idx="3033" formatCode="General">
                        <c:v>-2.21644473315622E-4</c:v>
                      </c:pt>
                      <c:pt idx="3034" formatCode="General">
                        <c:v>-1.9212283703274601E-4</c:v>
                      </c:pt>
                      <c:pt idx="3035" formatCode="General">
                        <c:v>-1.89897307131654E-4</c:v>
                      </c:pt>
                      <c:pt idx="3036" formatCode="General">
                        <c:v>-2.20382017453228E-4</c:v>
                      </c:pt>
                      <c:pt idx="3037" formatCode="General">
                        <c:v>-1.7148013132677999E-4</c:v>
                      </c:pt>
                      <c:pt idx="3038" formatCode="General">
                        <c:v>-1.7555453601144201E-4</c:v>
                      </c:pt>
                      <c:pt idx="3039" formatCode="General">
                        <c:v>-1.3034658455332701E-4</c:v>
                      </c:pt>
                      <c:pt idx="3040" formatCode="General">
                        <c:v>-1.8027219512269801E-4</c:v>
                      </c:pt>
                      <c:pt idx="3041" formatCode="General">
                        <c:v>-1.5282494859107E-4</c:v>
                      </c:pt>
                      <c:pt idx="3042" formatCode="General">
                        <c:v>-1.78812187958346E-4</c:v>
                      </c:pt>
                      <c:pt idx="3043" formatCode="General">
                        <c:v>-1.4090300256367399E-4</c:v>
                      </c:pt>
                      <c:pt idx="3044" formatCode="General">
                        <c:v>-1.8510744875522699E-4</c:v>
                      </c:pt>
                      <c:pt idx="3045" formatCode="General">
                        <c:v>-2.1465590668023199E-4</c:v>
                      </c:pt>
                      <c:pt idx="3046" formatCode="General">
                        <c:v>-1.8318186708874299E-4</c:v>
                      </c:pt>
                      <c:pt idx="3047" formatCode="General">
                        <c:v>-1.7490956744003799E-4</c:v>
                      </c:pt>
                      <c:pt idx="3048" formatCode="General">
                        <c:v>-1.5878987829594799E-4</c:v>
                      </c:pt>
                      <c:pt idx="3049" formatCode="General">
                        <c:v>-1.5022330996228899E-4</c:v>
                      </c:pt>
                      <c:pt idx="3050" formatCode="General">
                        <c:v>-1.9385284087064899E-4</c:v>
                      </c:pt>
                      <c:pt idx="3051" formatCode="General">
                        <c:v>-2.4558944181554102E-4</c:v>
                      </c:pt>
                      <c:pt idx="3052" formatCode="General">
                        <c:v>-1.3996356991099901E-4</c:v>
                      </c:pt>
                      <c:pt idx="3053" formatCode="General">
                        <c:v>-1.6677741866336101E-4</c:v>
                      </c:pt>
                      <c:pt idx="3054" formatCode="General">
                        <c:v>-1.9785996299021699E-4</c:v>
                      </c:pt>
                      <c:pt idx="3055" formatCode="General">
                        <c:v>-2.0059264044662499E-4</c:v>
                      </c:pt>
                      <c:pt idx="3056" formatCode="General">
                        <c:v>-1.9673754819109999E-4</c:v>
                      </c:pt>
                      <c:pt idx="3057" formatCode="General">
                        <c:v>-1.7039135612080701E-4</c:v>
                      </c:pt>
                      <c:pt idx="3058" formatCode="General">
                        <c:v>-1.3661881449959299E-4</c:v>
                      </c:pt>
                      <c:pt idx="3059" formatCode="General">
                        <c:v>-1.6255766092164201E-4</c:v>
                      </c:pt>
                      <c:pt idx="3060" formatCode="General">
                        <c:v>-1.7340351368675899E-4</c:v>
                      </c:pt>
                      <c:pt idx="3061" formatCode="General">
                        <c:v>-1.9004226065356801E-4</c:v>
                      </c:pt>
                      <c:pt idx="3062" formatCode="General">
                        <c:v>-1.8378991464893099E-4</c:v>
                      </c:pt>
                      <c:pt idx="3063" formatCode="General">
                        <c:v>-2.0717729033866401E-4</c:v>
                      </c:pt>
                      <c:pt idx="3064" formatCode="General">
                        <c:v>-1.6695635212734701E-4</c:v>
                      </c:pt>
                      <c:pt idx="3065" formatCode="General">
                        <c:v>-1.5899357775648801E-4</c:v>
                      </c:pt>
                      <c:pt idx="3066" formatCode="General">
                        <c:v>-1.93933182255595E-4</c:v>
                      </c:pt>
                      <c:pt idx="3067" formatCode="General">
                        <c:v>-1.63251437499695E-4</c:v>
                      </c:pt>
                      <c:pt idx="3068" formatCode="General">
                        <c:v>-1.4024922504630999E-4</c:v>
                      </c:pt>
                      <c:pt idx="3069" formatCode="General">
                        <c:v>-1.96767557400556E-4</c:v>
                      </c:pt>
                      <c:pt idx="3070" formatCode="General">
                        <c:v>-2.3490426006312701E-4</c:v>
                      </c:pt>
                      <c:pt idx="3071" formatCode="General">
                        <c:v>-1.51119707827052E-4</c:v>
                      </c:pt>
                      <c:pt idx="3072" formatCode="General">
                        <c:v>-1.8690083783988101E-4</c:v>
                      </c:pt>
                      <c:pt idx="3073" formatCode="General">
                        <c:v>-2.2296264256026999E-4</c:v>
                      </c:pt>
                      <c:pt idx="3074" formatCode="General">
                        <c:v>-1.7244037017432199E-4</c:v>
                      </c:pt>
                      <c:pt idx="3075" formatCode="General">
                        <c:v>-1.6386862139331E-4</c:v>
                      </c:pt>
                      <c:pt idx="3076" formatCode="General">
                        <c:v>-1.7157130515961901E-4</c:v>
                      </c:pt>
                      <c:pt idx="3077" formatCode="General">
                        <c:v>-1.84879945585302E-4</c:v>
                      </c:pt>
                      <c:pt idx="3078" formatCode="General">
                        <c:v>-1.46920672161668E-4</c:v>
                      </c:pt>
                      <c:pt idx="3079" formatCode="General">
                        <c:v>-1.6979946326721999E-4</c:v>
                      </c:pt>
                      <c:pt idx="3080" formatCode="General">
                        <c:v>-1.8463510338675201E-4</c:v>
                      </c:pt>
                      <c:pt idx="3081" formatCode="General">
                        <c:v>-1.3755318203930201E-4</c:v>
                      </c:pt>
                      <c:pt idx="3082" formatCode="General">
                        <c:v>-2.0441260471501001E-4</c:v>
                      </c:pt>
                      <c:pt idx="3083" formatCode="General">
                        <c:v>-2.0582670393007901E-4</c:v>
                      </c:pt>
                      <c:pt idx="3084" formatCode="General">
                        <c:v>-1.4427786334144101E-4</c:v>
                      </c:pt>
                      <c:pt idx="3085" formatCode="General">
                        <c:v>-1.70798011384734E-4</c:v>
                      </c:pt>
                      <c:pt idx="3086" formatCode="General">
                        <c:v>-1.96282141609821E-4</c:v>
                      </c:pt>
                      <c:pt idx="3087" formatCode="General">
                        <c:v>-1.39759217932284E-4</c:v>
                      </c:pt>
                      <c:pt idx="3088" formatCode="General">
                        <c:v>-1.8890274173166601E-4</c:v>
                      </c:pt>
                      <c:pt idx="3089" formatCode="General">
                        <c:v>-1.7564237549498601E-4</c:v>
                      </c:pt>
                      <c:pt idx="3090" formatCode="General">
                        <c:v>-1.8620040561550299E-4</c:v>
                      </c:pt>
                      <c:pt idx="3091" formatCode="General">
                        <c:v>-1.59645291110501E-4</c:v>
                      </c:pt>
                      <c:pt idx="3092" formatCode="General">
                        <c:v>-1.73915835367804E-4</c:v>
                      </c:pt>
                      <c:pt idx="3093" formatCode="General">
                        <c:v>-1.05389112252336E-4</c:v>
                      </c:pt>
                      <c:pt idx="3094" formatCode="General">
                        <c:v>-1.93961136119139E-4</c:v>
                      </c:pt>
                      <c:pt idx="3095" formatCode="General">
                        <c:v>-1.58866020366542E-4</c:v>
                      </c:pt>
                      <c:pt idx="3096" formatCode="General">
                        <c:v>-2.04021282058006E-4</c:v>
                      </c:pt>
                      <c:pt idx="3097" formatCode="General">
                        <c:v>-1.61277614524179E-4</c:v>
                      </c:pt>
                      <c:pt idx="3098" formatCode="General">
                        <c:v>-1.52988585406754E-4</c:v>
                      </c:pt>
                      <c:pt idx="3099" formatCode="General">
                        <c:v>-2.3715716386374299E-4</c:v>
                      </c:pt>
                      <c:pt idx="3100" formatCode="General">
                        <c:v>-1.73025187777339E-4</c:v>
                      </c:pt>
                      <c:pt idx="3101" formatCode="General">
                        <c:v>-1.8272370552761699E-4</c:v>
                      </c:pt>
                      <c:pt idx="3102" formatCode="General">
                        <c:v>-2.12033998653917E-4</c:v>
                      </c:pt>
                      <c:pt idx="3103" formatCode="General">
                        <c:v>-1.32977764710519E-4</c:v>
                      </c:pt>
                      <c:pt idx="3104" formatCode="General">
                        <c:v>-2.1980921545810799E-4</c:v>
                      </c:pt>
                      <c:pt idx="3105" formatCode="General">
                        <c:v>-1.4417592999969701E-4</c:v>
                      </c:pt>
                      <c:pt idx="3106" formatCode="General">
                        <c:v>-1.2860023485169699E-4</c:v>
                      </c:pt>
                      <c:pt idx="3107" formatCode="General">
                        <c:v>-1.3828366835666299E-4</c:v>
                      </c:pt>
                      <c:pt idx="3108" formatCode="General">
                        <c:v>-1.92564365990115E-4</c:v>
                      </c:pt>
                      <c:pt idx="3109" formatCode="General">
                        <c:v>-1.7714096066607699E-4</c:v>
                      </c:pt>
                      <c:pt idx="3110" formatCode="General">
                        <c:v>-1.6012807330401701E-4</c:v>
                      </c:pt>
                      <c:pt idx="3111" formatCode="General">
                        <c:v>-2.12018178587011E-4</c:v>
                      </c:pt>
                      <c:pt idx="3112" formatCode="General">
                        <c:v>-1.6064157650522601E-4</c:v>
                      </c:pt>
                      <c:pt idx="3113" formatCode="General">
                        <c:v>-1.5018696643720499E-4</c:v>
                      </c:pt>
                      <c:pt idx="3114" formatCode="General">
                        <c:v>-1.6172468660250499E-4</c:v>
                      </c:pt>
                      <c:pt idx="3115" formatCode="General">
                        <c:v>-2.18301956446236E-4</c:v>
                      </c:pt>
                      <c:pt idx="3116" formatCode="General">
                        <c:v>-1.4742934211083001E-4</c:v>
                      </c:pt>
                      <c:pt idx="3117" formatCode="General">
                        <c:v>-1.9880344443356401E-4</c:v>
                      </c:pt>
                      <c:pt idx="3118" formatCode="General">
                        <c:v>-1.5664556305368399E-4</c:v>
                      </c:pt>
                      <c:pt idx="3119" formatCode="General">
                        <c:v>-1.81622579828412E-4</c:v>
                      </c:pt>
                      <c:pt idx="3120" formatCode="General">
                        <c:v>-1.3600363360381399E-4</c:v>
                      </c:pt>
                      <c:pt idx="3121" formatCode="General">
                        <c:v>-1.6432256458404399E-4</c:v>
                      </c:pt>
                      <c:pt idx="3122" formatCode="General">
                        <c:v>-1.41572393132494E-4</c:v>
                      </c:pt>
                      <c:pt idx="3123" formatCode="General">
                        <c:v>-1.1026928009575599E-4</c:v>
                      </c:pt>
                      <c:pt idx="3124" formatCode="General">
                        <c:v>-1.5678567769483701E-4</c:v>
                      </c:pt>
                      <c:pt idx="3125">
                        <c:v>-9.1718736187310499E-5</c:v>
                      </c:pt>
                      <c:pt idx="3126" formatCode="General">
                        <c:v>-1.35550368732468E-4</c:v>
                      </c:pt>
                      <c:pt idx="3127" formatCode="General">
                        <c:v>-1.1843171327023901E-4</c:v>
                      </c:pt>
                      <c:pt idx="3128" formatCode="General">
                        <c:v>-1.6231088279765901E-4</c:v>
                      </c:pt>
                      <c:pt idx="3129">
                        <c:v>-9.9278331398272194E-5</c:v>
                      </c:pt>
                      <c:pt idx="3130" formatCode="General">
                        <c:v>-1.65031307600752E-4</c:v>
                      </c:pt>
                      <c:pt idx="3131" formatCode="General">
                        <c:v>-1.6321864296400099E-4</c:v>
                      </c:pt>
                      <c:pt idx="3132" formatCode="General">
                        <c:v>-1.0777463839653599E-4</c:v>
                      </c:pt>
                      <c:pt idx="3133" formatCode="General">
                        <c:v>-1.5766773991393701E-4</c:v>
                      </c:pt>
                      <c:pt idx="3134" formatCode="General">
                        <c:v>-1.3241391909291501E-4</c:v>
                      </c:pt>
                      <c:pt idx="3135" formatCode="General">
                        <c:v>-1.61716646157614E-4</c:v>
                      </c:pt>
                      <c:pt idx="3136" formatCode="General">
                        <c:v>-1.69717819603676E-4</c:v>
                      </c:pt>
                      <c:pt idx="3137" formatCode="General">
                        <c:v>-1.8071280285679499E-4</c:v>
                      </c:pt>
                      <c:pt idx="3138" formatCode="General">
                        <c:v>-1.571832862523E-4</c:v>
                      </c:pt>
                      <c:pt idx="3139" formatCode="General">
                        <c:v>-1.93651398876817E-4</c:v>
                      </c:pt>
                      <c:pt idx="3140" formatCode="General">
                        <c:v>-1.6683719433876901E-4</c:v>
                      </c:pt>
                      <c:pt idx="3141" formatCode="General">
                        <c:v>-1.6894368362162601E-4</c:v>
                      </c:pt>
                      <c:pt idx="3142" formatCode="General">
                        <c:v>-2.25003778397648E-4</c:v>
                      </c:pt>
                      <c:pt idx="3143" formatCode="General">
                        <c:v>-1.8850597245357399E-4</c:v>
                      </c:pt>
                      <c:pt idx="3144" formatCode="General">
                        <c:v>-1.15267620104141E-4</c:v>
                      </c:pt>
                      <c:pt idx="3145" formatCode="General">
                        <c:v>-1.42492039439103E-4</c:v>
                      </c:pt>
                      <c:pt idx="3146" formatCode="General">
                        <c:v>-1.7712647518549601E-4</c:v>
                      </c:pt>
                      <c:pt idx="3147" formatCode="General">
                        <c:v>-1.6132538778533301E-4</c:v>
                      </c:pt>
                      <c:pt idx="3148" formatCode="General">
                        <c:v>-1.5122583506902701E-4</c:v>
                      </c:pt>
                      <c:pt idx="3149" formatCode="General">
                        <c:v>-1.7253479086481001E-4</c:v>
                      </c:pt>
                      <c:pt idx="3150" formatCode="General">
                        <c:v>-1.5721960542513399E-4</c:v>
                      </c:pt>
                      <c:pt idx="3151" formatCode="General">
                        <c:v>-1.3136467595707899E-4</c:v>
                      </c:pt>
                      <c:pt idx="3152" formatCode="General">
                        <c:v>-1.4723809195411899E-4</c:v>
                      </c:pt>
                      <c:pt idx="3153" formatCode="General">
                        <c:v>-1.50462702663069E-4</c:v>
                      </c:pt>
                      <c:pt idx="3154" formatCode="General">
                        <c:v>-1.5469893469882701E-4</c:v>
                      </c:pt>
                      <c:pt idx="3155" formatCode="General">
                        <c:v>-2.01219609997853E-4</c:v>
                      </c:pt>
                      <c:pt idx="3156" formatCode="General">
                        <c:v>-1.25944691057031E-4</c:v>
                      </c:pt>
                      <c:pt idx="3157" formatCode="General">
                        <c:v>-1.4585198061311801E-4</c:v>
                      </c:pt>
                      <c:pt idx="3158" formatCode="General">
                        <c:v>-1.92151847111801E-4</c:v>
                      </c:pt>
                      <c:pt idx="3159" formatCode="General">
                        <c:v>-1.5819732111823501E-4</c:v>
                      </c:pt>
                      <c:pt idx="3160" formatCode="General">
                        <c:v>-1.8777813262786601E-4</c:v>
                      </c:pt>
                      <c:pt idx="3161" formatCode="General">
                        <c:v>-1.6551752312898599E-4</c:v>
                      </c:pt>
                      <c:pt idx="3162" formatCode="General">
                        <c:v>-1.3547261213073001E-4</c:v>
                      </c:pt>
                      <c:pt idx="3163" formatCode="General">
                        <c:v>-1.29109889202568E-4</c:v>
                      </c:pt>
                      <c:pt idx="3164" formatCode="General">
                        <c:v>-1.08647355886353E-4</c:v>
                      </c:pt>
                      <c:pt idx="3165" formatCode="General">
                        <c:v>-1.0734701704622E-4</c:v>
                      </c:pt>
                      <c:pt idx="3166" formatCode="General">
                        <c:v>-1.76583807835328E-4</c:v>
                      </c:pt>
                      <c:pt idx="3167" formatCode="General">
                        <c:v>-1.6875043618261499E-4</c:v>
                      </c:pt>
                      <c:pt idx="3168" formatCode="General">
                        <c:v>-1.15766412473257E-4</c:v>
                      </c:pt>
                      <c:pt idx="3169" formatCode="General">
                        <c:v>-1.7695458604397301E-4</c:v>
                      </c:pt>
                      <c:pt idx="3170" formatCode="General">
                        <c:v>-1.6589956650106099E-4</c:v>
                      </c:pt>
                      <c:pt idx="3171" formatCode="General">
                        <c:v>-1.5021799720930801E-4</c:v>
                      </c:pt>
                      <c:pt idx="3172" formatCode="General">
                        <c:v>-1.4804126702991E-4</c:v>
                      </c:pt>
                      <c:pt idx="3173" formatCode="General">
                        <c:v>-1.42738794077193E-4</c:v>
                      </c:pt>
                      <c:pt idx="3174" formatCode="General">
                        <c:v>-1.40316780716726E-4</c:v>
                      </c:pt>
                      <c:pt idx="3175" formatCode="General">
                        <c:v>-1.0129030918575199E-4</c:v>
                      </c:pt>
                      <c:pt idx="3176" formatCode="General">
                        <c:v>-1.46757670229572E-4</c:v>
                      </c:pt>
                      <c:pt idx="3177" formatCode="General">
                        <c:v>-1.3077008643490399E-4</c:v>
                      </c:pt>
                      <c:pt idx="3178" formatCode="General">
                        <c:v>-1.2614808680431401E-4</c:v>
                      </c:pt>
                      <c:pt idx="3179" formatCode="General">
                        <c:v>-1.7784307347594301E-4</c:v>
                      </c:pt>
                      <c:pt idx="3180" formatCode="General">
                        <c:v>-1.3357701856165499E-4</c:v>
                      </c:pt>
                      <c:pt idx="3181" formatCode="General">
                        <c:v>-1.3879179921723201E-4</c:v>
                      </c:pt>
                      <c:pt idx="3182" formatCode="General">
                        <c:v>-1.3124438664708699E-4</c:v>
                      </c:pt>
                      <c:pt idx="3183" formatCode="General">
                        <c:v>-1.4691171347073199E-4</c:v>
                      </c:pt>
                      <c:pt idx="3184" formatCode="General">
                        <c:v>-1.47434398272756E-4</c:v>
                      </c:pt>
                      <c:pt idx="3185" formatCode="General">
                        <c:v>-1.6326096881137699E-4</c:v>
                      </c:pt>
                      <c:pt idx="3186" formatCode="General">
                        <c:v>-1.45456657880569E-4</c:v>
                      </c:pt>
                      <c:pt idx="3187" formatCode="General">
                        <c:v>-1.21923554294828E-4</c:v>
                      </c:pt>
                      <c:pt idx="3188" formatCode="General">
                        <c:v>-1.7854718936251101E-4</c:v>
                      </c:pt>
                      <c:pt idx="3189" formatCode="General">
                        <c:v>-1.4177648396853301E-4</c:v>
                      </c:pt>
                      <c:pt idx="3190" formatCode="General">
                        <c:v>-1.05098994297876E-4</c:v>
                      </c:pt>
                      <c:pt idx="3191" formatCode="General">
                        <c:v>-1.2239801480363999E-4</c:v>
                      </c:pt>
                      <c:pt idx="3192" formatCode="General">
                        <c:v>-1.2743074370243001E-4</c:v>
                      </c:pt>
                      <c:pt idx="3193" formatCode="General">
                        <c:v>-1.7412304975948401E-4</c:v>
                      </c:pt>
                      <c:pt idx="3194" formatCode="General">
                        <c:v>-1.38910190229184E-4</c:v>
                      </c:pt>
                      <c:pt idx="3195" formatCode="General">
                        <c:v>-2.2220290253705099E-4</c:v>
                      </c:pt>
                      <c:pt idx="3196" formatCode="General">
                        <c:v>-1.07198530890381E-4</c:v>
                      </c:pt>
                      <c:pt idx="3197" formatCode="General">
                        <c:v>-1.4397382068489099E-4</c:v>
                      </c:pt>
                      <c:pt idx="3198" formatCode="General">
                        <c:v>-1.3592029210833599E-4</c:v>
                      </c:pt>
                      <c:pt idx="3199" formatCode="General">
                        <c:v>-1.9653813757907E-4</c:v>
                      </c:pt>
                      <c:pt idx="3200" formatCode="General">
                        <c:v>-1.70280391546938E-4</c:v>
                      </c:pt>
                      <c:pt idx="3201" formatCode="General">
                        <c:v>-1.5465422475146901E-4</c:v>
                      </c:pt>
                      <c:pt idx="3202" formatCode="General">
                        <c:v>-1.4049519322567499E-4</c:v>
                      </c:pt>
                      <c:pt idx="3203" formatCode="General">
                        <c:v>-1.3231415586921599E-4</c:v>
                      </c:pt>
                      <c:pt idx="3204" formatCode="General">
                        <c:v>-1.2979614657063099E-4</c:v>
                      </c:pt>
                      <c:pt idx="3205">
                        <c:v>-9.9349032374880893E-5</c:v>
                      </c:pt>
                      <c:pt idx="3206" formatCode="General">
                        <c:v>-1.3207142994961399E-4</c:v>
                      </c:pt>
                      <c:pt idx="3207" formatCode="General">
                        <c:v>-1.59282196128986E-4</c:v>
                      </c:pt>
                      <c:pt idx="3208" formatCode="General">
                        <c:v>-1.65641190357986E-4</c:v>
                      </c:pt>
                      <c:pt idx="3209" formatCode="General">
                        <c:v>-1.7094617856397901E-4</c:v>
                      </c:pt>
                      <c:pt idx="3210" formatCode="General">
                        <c:v>-1.1908682551939499E-4</c:v>
                      </c:pt>
                      <c:pt idx="3211" formatCode="General">
                        <c:v>-1.4980736420444301E-4</c:v>
                      </c:pt>
                      <c:pt idx="3212" formatCode="General">
                        <c:v>-1.7354876331175499E-4</c:v>
                      </c:pt>
                      <c:pt idx="3213" formatCode="General">
                        <c:v>-1.5182686653548701E-4</c:v>
                      </c:pt>
                      <c:pt idx="3214" formatCode="General">
                        <c:v>-1.2734716132152901E-4</c:v>
                      </c:pt>
                      <c:pt idx="3215" formatCode="General">
                        <c:v>-1.30011176208767E-4</c:v>
                      </c:pt>
                      <c:pt idx="3216" formatCode="General">
                        <c:v>-1.7558548779666099E-4</c:v>
                      </c:pt>
                      <c:pt idx="3217" formatCode="General">
                        <c:v>-1.6884025571332201E-4</c:v>
                      </c:pt>
                      <c:pt idx="3218" formatCode="General">
                        <c:v>-1.43161623366307E-4</c:v>
                      </c:pt>
                      <c:pt idx="3219" formatCode="General">
                        <c:v>-1.7125064446549699E-4</c:v>
                      </c:pt>
                      <c:pt idx="3220" formatCode="General">
                        <c:v>-1.4079609893292701E-4</c:v>
                      </c:pt>
                      <c:pt idx="3221" formatCode="General">
                        <c:v>-1.76809638986344E-4</c:v>
                      </c:pt>
                      <c:pt idx="3222" formatCode="General">
                        <c:v>-1.5851715209493501E-4</c:v>
                      </c:pt>
                      <c:pt idx="3223" formatCode="General">
                        <c:v>-1.27219155375732E-4</c:v>
                      </c:pt>
                      <c:pt idx="3224" formatCode="General">
                        <c:v>-1.8880196502484101E-4</c:v>
                      </c:pt>
                      <c:pt idx="3225" formatCode="General">
                        <c:v>-1.7349320965527501E-4</c:v>
                      </c:pt>
                      <c:pt idx="3226" formatCode="General">
                        <c:v>-1.6637311404640599E-4</c:v>
                      </c:pt>
                      <c:pt idx="3227" formatCode="General">
                        <c:v>-1.9084182154542099E-4</c:v>
                      </c:pt>
                      <c:pt idx="3228" formatCode="General">
                        <c:v>-1.8951949823721001E-4</c:v>
                      </c:pt>
                      <c:pt idx="3229" formatCode="General">
                        <c:v>-1.0616152071042601E-4</c:v>
                      </c:pt>
                      <c:pt idx="3230" formatCode="General">
                        <c:v>-1.4430023584164099E-4</c:v>
                      </c:pt>
                      <c:pt idx="3231">
                        <c:v>-7.2458976955726702E-5</c:v>
                      </c:pt>
                      <c:pt idx="3232" formatCode="General">
                        <c:v>-1.6077905274357399E-4</c:v>
                      </c:pt>
                      <c:pt idx="3233" formatCode="General">
                        <c:v>-1.6148594268420999E-4</c:v>
                      </c:pt>
                      <c:pt idx="3234" formatCode="General">
                        <c:v>-1.4233851389516499E-4</c:v>
                      </c:pt>
                      <c:pt idx="3235" formatCode="General">
                        <c:v>-1.32288196110855E-4</c:v>
                      </c:pt>
                      <c:pt idx="3236" formatCode="General">
                        <c:v>-1.03739635567374E-4</c:v>
                      </c:pt>
                      <c:pt idx="3237" formatCode="General">
                        <c:v>-1.12444510392508E-4</c:v>
                      </c:pt>
                      <c:pt idx="3238" formatCode="General">
                        <c:v>-1.47345254490464E-4</c:v>
                      </c:pt>
                      <c:pt idx="3239" formatCode="General">
                        <c:v>-1.07397460539779E-4</c:v>
                      </c:pt>
                      <c:pt idx="3240" formatCode="General">
                        <c:v>-1.31500083821142E-4</c:v>
                      </c:pt>
                      <c:pt idx="3241" formatCode="General">
                        <c:v>-1.5264730211942001E-4</c:v>
                      </c:pt>
                      <c:pt idx="3242" formatCode="General">
                        <c:v>-1.13746315474019E-4</c:v>
                      </c:pt>
                      <c:pt idx="3243" formatCode="General">
                        <c:v>-1.15133177826065E-4</c:v>
                      </c:pt>
                      <c:pt idx="3244" formatCode="General">
                        <c:v>-1.34201695600999E-4</c:v>
                      </c:pt>
                      <c:pt idx="3245" formatCode="General">
                        <c:v>-1.14660555081475E-4</c:v>
                      </c:pt>
                      <c:pt idx="3246" formatCode="General">
                        <c:v>-1.43834116741948E-4</c:v>
                      </c:pt>
                      <c:pt idx="3247" formatCode="General">
                        <c:v>-1.13813423751768E-4</c:v>
                      </c:pt>
                      <c:pt idx="3248" formatCode="General">
                        <c:v>-1.06415036349649E-4</c:v>
                      </c:pt>
                      <c:pt idx="3249" formatCode="General">
                        <c:v>-1.2943248881103E-4</c:v>
                      </c:pt>
                      <c:pt idx="3250" formatCode="General">
                        <c:v>-1.8170555509821099E-4</c:v>
                      </c:pt>
                      <c:pt idx="3251" formatCode="General">
                        <c:v>-1.22284513237656E-4</c:v>
                      </c:pt>
                      <c:pt idx="3252" formatCode="General">
                        <c:v>-1.3254491138010399E-4</c:v>
                      </c:pt>
                      <c:pt idx="3253" formatCode="General">
                        <c:v>-1.4088380661026801E-4</c:v>
                      </c:pt>
                      <c:pt idx="3254" formatCode="General">
                        <c:v>-1.48850983808966E-4</c:v>
                      </c:pt>
                      <c:pt idx="3255" formatCode="General">
                        <c:v>-1.7780505629991401E-4</c:v>
                      </c:pt>
                      <c:pt idx="3256" formatCode="General">
                        <c:v>-1.5058107857431801E-4</c:v>
                      </c:pt>
                      <c:pt idx="3257">
                        <c:v>-9.6285416249110406E-5</c:v>
                      </c:pt>
                      <c:pt idx="3258">
                        <c:v>-9.3514345646482396E-5</c:v>
                      </c:pt>
                      <c:pt idx="3259" formatCode="General">
                        <c:v>-1.11277043643708E-4</c:v>
                      </c:pt>
                      <c:pt idx="3260">
                        <c:v>-9.9226554791888199E-5</c:v>
                      </c:pt>
                      <c:pt idx="3261" formatCode="General">
                        <c:v>-1.5596300350658701E-4</c:v>
                      </c:pt>
                      <c:pt idx="3262" formatCode="General">
                        <c:v>-1.17419683009848E-4</c:v>
                      </c:pt>
                      <c:pt idx="3263" formatCode="General">
                        <c:v>-1.6236399596592101E-4</c:v>
                      </c:pt>
                      <c:pt idx="3264" formatCode="General">
                        <c:v>-1.8233668909120999E-4</c:v>
                      </c:pt>
                      <c:pt idx="3265" formatCode="General">
                        <c:v>-1.28321097228708E-4</c:v>
                      </c:pt>
                      <c:pt idx="3266" formatCode="General">
                        <c:v>-1.10577525489987E-4</c:v>
                      </c:pt>
                      <c:pt idx="3267" formatCode="General">
                        <c:v>-1.2677443444174E-4</c:v>
                      </c:pt>
                      <c:pt idx="3268" formatCode="General">
                        <c:v>-1.39438368325551E-4</c:v>
                      </c:pt>
                      <c:pt idx="3269" formatCode="General">
                        <c:v>-1.3076480019013601E-4</c:v>
                      </c:pt>
                      <c:pt idx="3270" formatCode="General">
                        <c:v>-1.04007710526312E-4</c:v>
                      </c:pt>
                      <c:pt idx="3271" formatCode="General">
                        <c:v>-1.2895122677707699E-4</c:v>
                      </c:pt>
                      <c:pt idx="3272" formatCode="General">
                        <c:v>-1.5601601316313601E-4</c:v>
                      </c:pt>
                      <c:pt idx="3273" formatCode="General">
                        <c:v>-1.11351791307184E-4</c:v>
                      </c:pt>
                      <c:pt idx="3274" formatCode="General">
                        <c:v>-1.5712442010884601E-4</c:v>
                      </c:pt>
                      <c:pt idx="3275" formatCode="General">
                        <c:v>-1.3621248020520801E-4</c:v>
                      </c:pt>
                      <c:pt idx="3276">
                        <c:v>-8.3452697259745398E-5</c:v>
                      </c:pt>
                      <c:pt idx="3277" formatCode="General">
                        <c:v>-1.43582291189307E-4</c:v>
                      </c:pt>
                      <c:pt idx="3278" formatCode="General">
                        <c:v>-1.5816985318512199E-4</c:v>
                      </c:pt>
                      <c:pt idx="3279" formatCode="General">
                        <c:v>-1.0333552114812501E-4</c:v>
                      </c:pt>
                      <c:pt idx="3280" formatCode="General">
                        <c:v>-1.00702569928816E-4</c:v>
                      </c:pt>
                      <c:pt idx="3281" formatCode="General">
                        <c:v>-1.37049320843754E-4</c:v>
                      </c:pt>
                      <c:pt idx="3282">
                        <c:v>-9.3804510300553697E-5</c:v>
                      </c:pt>
                      <c:pt idx="3283">
                        <c:v>-8.8746721433253503E-5</c:v>
                      </c:pt>
                      <c:pt idx="3284" formatCode="General">
                        <c:v>-1.6747824951479301E-4</c:v>
                      </c:pt>
                      <c:pt idx="3285" formatCode="General">
                        <c:v>-1.47390314419633E-4</c:v>
                      </c:pt>
                      <c:pt idx="3286" formatCode="General">
                        <c:v>-1.8754059758488599E-4</c:v>
                      </c:pt>
                      <c:pt idx="3287" formatCode="General">
                        <c:v>-1.1743978758441699E-4</c:v>
                      </c:pt>
                      <c:pt idx="3288" formatCode="General">
                        <c:v>-1.53325637305954E-4</c:v>
                      </c:pt>
                      <c:pt idx="3289" formatCode="General">
                        <c:v>-1.3575361903139601E-4</c:v>
                      </c:pt>
                      <c:pt idx="3290" formatCode="General">
                        <c:v>-1.05944219811176E-4</c:v>
                      </c:pt>
                      <c:pt idx="3291" formatCode="General">
                        <c:v>-1.3178932127367701E-4</c:v>
                      </c:pt>
                      <c:pt idx="3292">
                        <c:v>-9.4589833500572406E-5</c:v>
                      </c:pt>
                      <c:pt idx="3293" formatCode="General">
                        <c:v>-1.18290176015418E-4</c:v>
                      </c:pt>
                      <c:pt idx="3294" formatCode="General">
                        <c:v>-1.7286009933198201E-4</c:v>
                      </c:pt>
                      <c:pt idx="3295">
                        <c:v>-5.2275067171852401E-5</c:v>
                      </c:pt>
                      <c:pt idx="3296" formatCode="General">
                        <c:v>-1.40669942967402E-4</c:v>
                      </c:pt>
                      <c:pt idx="3297">
                        <c:v>-9.9092132955084001E-5</c:v>
                      </c:pt>
                      <c:pt idx="3298" formatCode="General">
                        <c:v>-1.13914960478185E-4</c:v>
                      </c:pt>
                      <c:pt idx="3299">
                        <c:v>-8.3084118209311798E-5</c:v>
                      </c:pt>
                      <c:pt idx="3300" formatCode="General">
                        <c:v>-1.5208935296370801E-4</c:v>
                      </c:pt>
                      <c:pt idx="3301" formatCode="General">
                        <c:v>-1.1204852106697599E-4</c:v>
                      </c:pt>
                      <c:pt idx="3302" formatCode="General">
                        <c:v>-1.23640676386516E-4</c:v>
                      </c:pt>
                      <c:pt idx="3303" formatCode="General">
                        <c:v>-1.3400204917508001E-4</c:v>
                      </c:pt>
                      <c:pt idx="3304" formatCode="General">
                        <c:v>-1.2123717849190599E-4</c:v>
                      </c:pt>
                      <c:pt idx="3305">
                        <c:v>-8.8472925214681998E-5</c:v>
                      </c:pt>
                      <c:pt idx="3306" formatCode="General">
                        <c:v>-1.28935160495248E-4</c:v>
                      </c:pt>
                      <c:pt idx="3307">
                        <c:v>-8.2706280505243101E-5</c:v>
                      </c:pt>
                      <c:pt idx="3308" formatCode="General">
                        <c:v>-1.3506103182565701E-4</c:v>
                      </c:pt>
                      <c:pt idx="3309" formatCode="General">
                        <c:v>-1.15813725014767E-4</c:v>
                      </c:pt>
                      <c:pt idx="3310" formatCode="General">
                        <c:v>-1.13437792486945E-4</c:v>
                      </c:pt>
                      <c:pt idx="3311" formatCode="General">
                        <c:v>-1.3891676577234701E-4</c:v>
                      </c:pt>
                      <c:pt idx="3312" formatCode="General">
                        <c:v>-1.12295522102816E-4</c:v>
                      </c:pt>
                      <c:pt idx="3313">
                        <c:v>-5.1668810740036501E-5</c:v>
                      </c:pt>
                      <c:pt idx="3314" formatCode="General">
                        <c:v>-1.6582260073485299E-4</c:v>
                      </c:pt>
                      <c:pt idx="3315" formatCode="General">
                        <c:v>-1.05709193632957E-4</c:v>
                      </c:pt>
                      <c:pt idx="3316" formatCode="General">
                        <c:v>-1.09319463343654E-4</c:v>
                      </c:pt>
                      <c:pt idx="3317">
                        <c:v>-4.7166072046295601E-5</c:v>
                      </c:pt>
                      <c:pt idx="3318">
                        <c:v>-6.3462383818598496E-5</c:v>
                      </c:pt>
                      <c:pt idx="3319">
                        <c:v>-7.7158316536333896E-5</c:v>
                      </c:pt>
                      <c:pt idx="3320" formatCode="General">
                        <c:v>-1.18866268290499E-4</c:v>
                      </c:pt>
                      <c:pt idx="3321" formatCode="General">
                        <c:v>-1.0235238772471199E-4</c:v>
                      </c:pt>
                      <c:pt idx="3322">
                        <c:v>-6.3149150120887104E-5</c:v>
                      </c:pt>
                      <c:pt idx="3323">
                        <c:v>-8.7890778604372396E-5</c:v>
                      </c:pt>
                      <c:pt idx="3324">
                        <c:v>-8.9506253587029406E-5</c:v>
                      </c:pt>
                      <c:pt idx="3325" formatCode="General">
                        <c:v>-1.5266871787997799E-4</c:v>
                      </c:pt>
                      <c:pt idx="3326" formatCode="General">
                        <c:v>-1.01990876793485E-4</c:v>
                      </c:pt>
                      <c:pt idx="3327">
                        <c:v>-5.8610754026738803E-5</c:v>
                      </c:pt>
                      <c:pt idx="3328" formatCode="General">
                        <c:v>-1.15489237200392E-4</c:v>
                      </c:pt>
                      <c:pt idx="3329">
                        <c:v>-7.4261306170148397E-5</c:v>
                      </c:pt>
                      <c:pt idx="3330" formatCode="General">
                        <c:v>-1.3139455546081499E-4</c:v>
                      </c:pt>
                      <c:pt idx="3331">
                        <c:v>-5.0777039953670403E-5</c:v>
                      </c:pt>
                      <c:pt idx="3332">
                        <c:v>-7.5848781508966695E-5</c:v>
                      </c:pt>
                      <c:pt idx="3333">
                        <c:v>-4.0621947909939198E-5</c:v>
                      </c:pt>
                      <c:pt idx="3334" formatCode="General">
                        <c:v>-1.56123285973578E-4</c:v>
                      </c:pt>
                      <c:pt idx="3335" formatCode="General">
                        <c:v>-1.18755940422719E-4</c:v>
                      </c:pt>
                      <c:pt idx="3336" formatCode="General">
                        <c:v>-1.51549810220952E-4</c:v>
                      </c:pt>
                      <c:pt idx="3337" formatCode="General">
                        <c:v>-1.17561740037678E-4</c:v>
                      </c:pt>
                      <c:pt idx="3338">
                        <c:v>-6.8219809095630099E-5</c:v>
                      </c:pt>
                      <c:pt idx="3339" formatCode="General">
                        <c:v>-1.64113682905081E-4</c:v>
                      </c:pt>
                      <c:pt idx="3340">
                        <c:v>-9.5155732837181394E-5</c:v>
                      </c:pt>
                      <c:pt idx="3341">
                        <c:v>-7.4408516845143001E-5</c:v>
                      </c:pt>
                      <c:pt idx="3342">
                        <c:v>-3.00859406169985E-5</c:v>
                      </c:pt>
                      <c:pt idx="3343">
                        <c:v>-4.0376021705920299E-5</c:v>
                      </c:pt>
                      <c:pt idx="3344" formatCode="General">
                        <c:v>-1.2959843363194199E-4</c:v>
                      </c:pt>
                      <c:pt idx="3345">
                        <c:v>-5.2738196032745398E-5</c:v>
                      </c:pt>
                      <c:pt idx="3346" formatCode="General">
                        <c:v>-1.6027977756685201E-4</c:v>
                      </c:pt>
                      <c:pt idx="3347">
                        <c:v>-6.52298485973221E-5</c:v>
                      </c:pt>
                      <c:pt idx="3348">
                        <c:v>-4.8682627235864897E-5</c:v>
                      </c:pt>
                      <c:pt idx="3349" formatCode="General">
                        <c:v>-1.2835395724755401E-4</c:v>
                      </c:pt>
                      <c:pt idx="3350">
                        <c:v>-5.76669420213032E-5</c:v>
                      </c:pt>
                      <c:pt idx="3351">
                        <c:v>-8.4403799845299502E-5</c:v>
                      </c:pt>
                      <c:pt idx="3352">
                        <c:v>-5.35740250297038E-5</c:v>
                      </c:pt>
                      <c:pt idx="3353" formatCode="General">
                        <c:v>-1.2230593113572E-4</c:v>
                      </c:pt>
                      <c:pt idx="3354">
                        <c:v>-8.2914332806993403E-5</c:v>
                      </c:pt>
                      <c:pt idx="3355">
                        <c:v>-9.4513593079037806E-5</c:v>
                      </c:pt>
                      <c:pt idx="3356">
                        <c:v>-6.5111026337087697E-5</c:v>
                      </c:pt>
                      <c:pt idx="3357">
                        <c:v>-6.7160218133803E-5</c:v>
                      </c:pt>
                      <c:pt idx="3358">
                        <c:v>-5.9058068327143601E-5</c:v>
                      </c:pt>
                      <c:pt idx="3359">
                        <c:v>-8.7745705187360594E-5</c:v>
                      </c:pt>
                      <c:pt idx="3360" formatCode="General">
                        <c:v>-1.00834916970685E-4</c:v>
                      </c:pt>
                      <c:pt idx="3361" formatCode="General">
                        <c:v>-1.00960261627548E-4</c:v>
                      </c:pt>
                      <c:pt idx="3362" formatCode="General">
                        <c:v>-1.0727964707291799E-4</c:v>
                      </c:pt>
                      <c:pt idx="3363" formatCode="General">
                        <c:v>-1.14318060425997E-4</c:v>
                      </c:pt>
                      <c:pt idx="3364" formatCode="General">
                        <c:v>-1.12577304102407E-4</c:v>
                      </c:pt>
                      <c:pt idx="3365" formatCode="General">
                        <c:v>-1.5217472855341699E-4</c:v>
                      </c:pt>
                      <c:pt idx="3366">
                        <c:v>-7.0495301972481493E-5</c:v>
                      </c:pt>
                      <c:pt idx="3367" formatCode="General">
                        <c:v>-1.0750832389164501E-4</c:v>
                      </c:pt>
                      <c:pt idx="3368">
                        <c:v>-9.0338903186646907E-5</c:v>
                      </c:pt>
                      <c:pt idx="3369">
                        <c:v>-8.2623461765670296E-5</c:v>
                      </c:pt>
                      <c:pt idx="3370">
                        <c:v>-8.39923386060927E-5</c:v>
                      </c:pt>
                      <c:pt idx="3371">
                        <c:v>-5.5499099738021802E-5</c:v>
                      </c:pt>
                      <c:pt idx="3372">
                        <c:v>-6.3958449752556703E-5</c:v>
                      </c:pt>
                      <c:pt idx="3373" formatCode="General">
                        <c:v>-1.01534930059277E-4</c:v>
                      </c:pt>
                      <c:pt idx="3374">
                        <c:v>-9.1399509293022099E-5</c:v>
                      </c:pt>
                      <c:pt idx="3375" formatCode="General">
                        <c:v>-1.3726193830119001E-4</c:v>
                      </c:pt>
                      <c:pt idx="3376">
                        <c:v>-6.6010223442286998E-5</c:v>
                      </c:pt>
                      <c:pt idx="3377">
                        <c:v>-9.7106153736335201E-5</c:v>
                      </c:pt>
                      <c:pt idx="3378">
                        <c:v>-7.3297039813468399E-5</c:v>
                      </c:pt>
                      <c:pt idx="3379">
                        <c:v>-8.0902282401057893E-5</c:v>
                      </c:pt>
                      <c:pt idx="3380">
                        <c:v>-9.6829383255526996E-5</c:v>
                      </c:pt>
                      <c:pt idx="3381">
                        <c:v>-4.8020206492082803E-5</c:v>
                      </c:pt>
                      <c:pt idx="3382" formatCode="General">
                        <c:v>-1.2323816493010699E-4</c:v>
                      </c:pt>
                      <c:pt idx="3383">
                        <c:v>-8.1663837619509296E-5</c:v>
                      </c:pt>
                      <c:pt idx="3384">
                        <c:v>-5.85887792197983E-5</c:v>
                      </c:pt>
                      <c:pt idx="3385">
                        <c:v>-7.9494147204015099E-5</c:v>
                      </c:pt>
                      <c:pt idx="3386" formatCode="General">
                        <c:v>-1.34029313421794E-4</c:v>
                      </c:pt>
                      <c:pt idx="3387" formatCode="General">
                        <c:v>-1.51014427942058E-4</c:v>
                      </c:pt>
                      <c:pt idx="3388" formatCode="General">
                        <c:v>-1.14861112622285E-4</c:v>
                      </c:pt>
                      <c:pt idx="3389" formatCode="General">
                        <c:v>-1.2080431192129599E-4</c:v>
                      </c:pt>
                      <c:pt idx="3390" formatCode="General">
                        <c:v>-1.0171469544853599E-4</c:v>
                      </c:pt>
                      <c:pt idx="3391" formatCode="General">
                        <c:v>-1.06230503286849E-4</c:v>
                      </c:pt>
                      <c:pt idx="3392" formatCode="General">
                        <c:v>-1.2568141570335601E-4</c:v>
                      </c:pt>
                      <c:pt idx="3393">
                        <c:v>-7.2050000352058595E-5</c:v>
                      </c:pt>
                      <c:pt idx="3394">
                        <c:v>-6.1167775457606405E-5</c:v>
                      </c:pt>
                      <c:pt idx="3395">
                        <c:v>-9.1568492337158104E-5</c:v>
                      </c:pt>
                      <c:pt idx="3396">
                        <c:v>-7.9084023911707199E-5</c:v>
                      </c:pt>
                      <c:pt idx="3397">
                        <c:v>-8.7280323107906795E-5</c:v>
                      </c:pt>
                      <c:pt idx="3398">
                        <c:v>2.3070745021366001E-6</c:v>
                      </c:pt>
                      <c:pt idx="3399">
                        <c:v>-8.4469418422296195E-5</c:v>
                      </c:pt>
                      <c:pt idx="3400" formatCode="General">
                        <c:v>-1.1364795836658601E-4</c:v>
                      </c:pt>
                      <c:pt idx="3401">
                        <c:v>-7.71923797734763E-5</c:v>
                      </c:pt>
                      <c:pt idx="3402">
                        <c:v>-5.5579492304316302E-5</c:v>
                      </c:pt>
                      <c:pt idx="3403">
                        <c:v>-5.7708784154061498E-5</c:v>
                      </c:pt>
                      <c:pt idx="3404">
                        <c:v>-7.9296528805288194E-5</c:v>
                      </c:pt>
                      <c:pt idx="3405">
                        <c:v>-5.5145538026458402E-5</c:v>
                      </c:pt>
                      <c:pt idx="3406">
                        <c:v>-9.5576760131354502E-5</c:v>
                      </c:pt>
                      <c:pt idx="3407" formatCode="General">
                        <c:v>-1.0938408061575501E-4</c:v>
                      </c:pt>
                      <c:pt idx="3408">
                        <c:v>-5.6812110526142598E-5</c:v>
                      </c:pt>
                      <c:pt idx="3409">
                        <c:v>-9.9305944439080502E-5</c:v>
                      </c:pt>
                      <c:pt idx="3410" formatCode="General">
                        <c:v>-1.3960777910723701E-4</c:v>
                      </c:pt>
                      <c:pt idx="3411" formatCode="General">
                        <c:v>-2.1096210992616101E-4</c:v>
                      </c:pt>
                      <c:pt idx="3412">
                        <c:v>-4.6047457519033098E-5</c:v>
                      </c:pt>
                      <c:pt idx="3413">
                        <c:v>-4.4534608321073403E-5</c:v>
                      </c:pt>
                      <c:pt idx="3414">
                        <c:v>-6.2100861180590698E-5</c:v>
                      </c:pt>
                      <c:pt idx="3415">
                        <c:v>-6.1220197153582197E-5</c:v>
                      </c:pt>
                      <c:pt idx="3416">
                        <c:v>-1.6876728929486899E-5</c:v>
                      </c:pt>
                      <c:pt idx="3417">
                        <c:v>-8.1585542008432099E-5</c:v>
                      </c:pt>
                      <c:pt idx="3418">
                        <c:v>-9.02090889780672E-5</c:v>
                      </c:pt>
                      <c:pt idx="3419">
                        <c:v>-5.4169630769651798E-5</c:v>
                      </c:pt>
                      <c:pt idx="3420">
                        <c:v>-8.3844662465960295E-5</c:v>
                      </c:pt>
                      <c:pt idx="3421">
                        <c:v>-5.8634940998478101E-5</c:v>
                      </c:pt>
                      <c:pt idx="3422">
                        <c:v>-9.43123994000594E-5</c:v>
                      </c:pt>
                      <c:pt idx="3423" formatCode="General">
                        <c:v>-1.02950176048211E-4</c:v>
                      </c:pt>
                      <c:pt idx="3424">
                        <c:v>-9.9786148697203107E-5</c:v>
                      </c:pt>
                      <c:pt idx="3425" formatCode="General">
                        <c:v>-1.3667181738461E-4</c:v>
                      </c:pt>
                      <c:pt idx="3426">
                        <c:v>-9.3809510056064194E-5</c:v>
                      </c:pt>
                      <c:pt idx="3427">
                        <c:v>-3.9303322714399697E-5</c:v>
                      </c:pt>
                      <c:pt idx="3428">
                        <c:v>-7.8689903306738997E-5</c:v>
                      </c:pt>
                      <c:pt idx="3429" formatCode="General">
                        <c:v>-1.2708745639814799E-4</c:v>
                      </c:pt>
                      <c:pt idx="3430">
                        <c:v>-7.5347737879942595E-5</c:v>
                      </c:pt>
                      <c:pt idx="3431">
                        <c:v>-7.1736710007121502E-5</c:v>
                      </c:pt>
                      <c:pt idx="3432">
                        <c:v>-5.1506623613111601E-5</c:v>
                      </c:pt>
                      <c:pt idx="3433">
                        <c:v>-3.7991478878010999E-5</c:v>
                      </c:pt>
                      <c:pt idx="3434">
                        <c:v>-6.8719741321228894E-5</c:v>
                      </c:pt>
                      <c:pt idx="3435" formatCode="General">
                        <c:v>-1.16428825137332E-4</c:v>
                      </c:pt>
                      <c:pt idx="3436">
                        <c:v>-9.6465791445258497E-5</c:v>
                      </c:pt>
                      <c:pt idx="3437" formatCode="General">
                        <c:v>-1.2623992874003699E-4</c:v>
                      </c:pt>
                      <c:pt idx="3438">
                        <c:v>-4.0293720973427798E-5</c:v>
                      </c:pt>
                      <c:pt idx="3439">
                        <c:v>-5.8233288075910501E-5</c:v>
                      </c:pt>
                      <c:pt idx="3440">
                        <c:v>-9.3060287566312702E-5</c:v>
                      </c:pt>
                      <c:pt idx="3441">
                        <c:v>-2.92531908820863E-5</c:v>
                      </c:pt>
                      <c:pt idx="3442">
                        <c:v>-7.3452531685368896E-5</c:v>
                      </c:pt>
                      <c:pt idx="3443">
                        <c:v>-5.7497198089458501E-5</c:v>
                      </c:pt>
                      <c:pt idx="3444" formatCode="General">
                        <c:v>-1.0016582506437601E-4</c:v>
                      </c:pt>
                      <c:pt idx="3445">
                        <c:v>-9.1443838295346495E-5</c:v>
                      </c:pt>
                      <c:pt idx="3446">
                        <c:v>-7.57698893479958E-5</c:v>
                      </c:pt>
                      <c:pt idx="3447" formatCode="General">
                        <c:v>-1.17374764731927E-4</c:v>
                      </c:pt>
                      <c:pt idx="3448">
                        <c:v>-8.5848547714839204E-5</c:v>
                      </c:pt>
                      <c:pt idx="3449">
                        <c:v>-2.1193102398989199E-5</c:v>
                      </c:pt>
                      <c:pt idx="3450" formatCode="General">
                        <c:v>-1.3217567331468699E-4</c:v>
                      </c:pt>
                      <c:pt idx="3451" formatCode="General">
                        <c:v>-1.2362758458480701E-4</c:v>
                      </c:pt>
                      <c:pt idx="3452">
                        <c:v>-7.0654286691305195E-5</c:v>
                      </c:pt>
                      <c:pt idx="3453" formatCode="General">
                        <c:v>-1.07302355941927E-4</c:v>
                      </c:pt>
                      <c:pt idx="3454">
                        <c:v>-8.5119519334068896E-5</c:v>
                      </c:pt>
                      <c:pt idx="3455">
                        <c:v>-9.8594855983139606E-5</c:v>
                      </c:pt>
                      <c:pt idx="3456">
                        <c:v>-8.4620693937368098E-5</c:v>
                      </c:pt>
                      <c:pt idx="3457" formatCode="General">
                        <c:v>-1.15298906467424E-4</c:v>
                      </c:pt>
                      <c:pt idx="3458">
                        <c:v>-7.6764666718678895E-5</c:v>
                      </c:pt>
                      <c:pt idx="3459" formatCode="General">
                        <c:v>-1.2262752281165301E-4</c:v>
                      </c:pt>
                      <c:pt idx="3460">
                        <c:v>-8.3552123815551496E-5</c:v>
                      </c:pt>
                      <c:pt idx="3461">
                        <c:v>-6.98037909861524E-5</c:v>
                      </c:pt>
                      <c:pt idx="3462">
                        <c:v>-9.5929433176790806E-5</c:v>
                      </c:pt>
                      <c:pt idx="3463">
                        <c:v>-6.9631095134944503E-5</c:v>
                      </c:pt>
                      <c:pt idx="3464">
                        <c:v>-7.10151457088254E-5</c:v>
                      </c:pt>
                      <c:pt idx="3465">
                        <c:v>-5.2349282841773097E-5</c:v>
                      </c:pt>
                      <c:pt idx="3466">
                        <c:v>-8.1045833372803702E-5</c:v>
                      </c:pt>
                      <c:pt idx="3467">
                        <c:v>-6.1206229899468504E-5</c:v>
                      </c:pt>
                      <c:pt idx="3468" formatCode="General">
                        <c:v>-1.0246927343504101E-4</c:v>
                      </c:pt>
                      <c:pt idx="3469">
                        <c:v>-7.6314848379878096E-5</c:v>
                      </c:pt>
                      <c:pt idx="3470" formatCode="General">
                        <c:v>-1.26355223410974E-4</c:v>
                      </c:pt>
                      <c:pt idx="3471">
                        <c:v>-3.0870586159767799E-5</c:v>
                      </c:pt>
                      <c:pt idx="3472">
                        <c:v>-7.6183746815011998E-5</c:v>
                      </c:pt>
                      <c:pt idx="3473">
                        <c:v>-7.4654166196540193E-5</c:v>
                      </c:pt>
                      <c:pt idx="3474" formatCode="General">
                        <c:v>-1.09668678039249E-4</c:v>
                      </c:pt>
                      <c:pt idx="3475">
                        <c:v>-8.5900794266806894E-5</c:v>
                      </c:pt>
                      <c:pt idx="3476">
                        <c:v>-6.1336783998340501E-5</c:v>
                      </c:pt>
                      <c:pt idx="3477">
                        <c:v>-8.2193487551332698E-5</c:v>
                      </c:pt>
                      <c:pt idx="3478">
                        <c:v>-6.9471139921592405E-5</c:v>
                      </c:pt>
                      <c:pt idx="3479" formatCode="General">
                        <c:v>-1.0876369421097601E-4</c:v>
                      </c:pt>
                      <c:pt idx="3480">
                        <c:v>-7.2884542564032902E-5</c:v>
                      </c:pt>
                      <c:pt idx="3481">
                        <c:v>-5.8745462874528597E-5</c:v>
                      </c:pt>
                      <c:pt idx="3482">
                        <c:v>-7.2304446938758305E-5</c:v>
                      </c:pt>
                      <c:pt idx="3483">
                        <c:v>-7.3635266801694204E-5</c:v>
                      </c:pt>
                      <c:pt idx="3484" formatCode="General">
                        <c:v>-1.2268831520935501E-4</c:v>
                      </c:pt>
                      <c:pt idx="3485" formatCode="General">
                        <c:v>-1.5125340350384599E-4</c:v>
                      </c:pt>
                      <c:pt idx="3486" formatCode="General">
                        <c:v>-1.16214263606208E-4</c:v>
                      </c:pt>
                      <c:pt idx="3487">
                        <c:v>-6.4479690696739498E-5</c:v>
                      </c:pt>
                      <c:pt idx="3488" formatCode="General">
                        <c:v>-1.2762472349509799E-4</c:v>
                      </c:pt>
                      <c:pt idx="3489">
                        <c:v>-2.92550466195401E-5</c:v>
                      </c:pt>
                      <c:pt idx="3490">
                        <c:v>-2.6206704716096601E-5</c:v>
                      </c:pt>
                      <c:pt idx="3491">
                        <c:v>-7.4386349507814497E-5</c:v>
                      </c:pt>
                      <c:pt idx="3492">
                        <c:v>-6.0846344245124099E-5</c:v>
                      </c:pt>
                      <c:pt idx="3493">
                        <c:v>-5.6194160583173702E-5</c:v>
                      </c:pt>
                      <c:pt idx="3494" formatCode="General">
                        <c:v>-1.24121945113948E-4</c:v>
                      </c:pt>
                      <c:pt idx="3495">
                        <c:v>-9.2371899573976697E-5</c:v>
                      </c:pt>
                      <c:pt idx="3496" formatCode="General">
                        <c:v>-1.1734437737366E-4</c:v>
                      </c:pt>
                      <c:pt idx="3497" formatCode="General">
                        <c:v>-1.2768166606978899E-4</c:v>
                      </c:pt>
                      <c:pt idx="3498">
                        <c:v>-8.2346353635890307E-5</c:v>
                      </c:pt>
                      <c:pt idx="3499">
                        <c:v>-6.0349879477823102E-5</c:v>
                      </c:pt>
                      <c:pt idx="3500">
                        <c:v>-6.5935760638839496E-5</c:v>
                      </c:pt>
                      <c:pt idx="3501" formatCode="General">
                        <c:v>-1.06356511802366E-4</c:v>
                      </c:pt>
                      <c:pt idx="3502">
                        <c:v>-8.4662796266055503E-5</c:v>
                      </c:pt>
                      <c:pt idx="3503">
                        <c:v>-7.9344789992467105E-5</c:v>
                      </c:pt>
                      <c:pt idx="3504">
                        <c:v>-8.2826668146869804E-5</c:v>
                      </c:pt>
                      <c:pt idx="3505">
                        <c:v>-9.8922463423257802E-5</c:v>
                      </c:pt>
                      <c:pt idx="3506">
                        <c:v>-5.5477300238852603E-5</c:v>
                      </c:pt>
                      <c:pt idx="3507">
                        <c:v>-3.19201495239275E-5</c:v>
                      </c:pt>
                      <c:pt idx="3508">
                        <c:v>-4.0849157586056801E-5</c:v>
                      </c:pt>
                      <c:pt idx="3509">
                        <c:v>-4.9144092998383201E-5</c:v>
                      </c:pt>
                      <c:pt idx="3510">
                        <c:v>-5.82696572060777E-5</c:v>
                      </c:pt>
                      <c:pt idx="3511">
                        <c:v>-6.2369353794032996E-5</c:v>
                      </c:pt>
                      <c:pt idx="3512">
                        <c:v>-3.6396066350134197E-5</c:v>
                      </c:pt>
                      <c:pt idx="3513">
                        <c:v>-6.5568555228297996E-5</c:v>
                      </c:pt>
                      <c:pt idx="3514">
                        <c:v>-3.58145069918229E-5</c:v>
                      </c:pt>
                      <c:pt idx="3515">
                        <c:v>-9.6506391752566002E-5</c:v>
                      </c:pt>
                      <c:pt idx="3516" formatCode="General">
                        <c:v>-1.2096200819462101E-4</c:v>
                      </c:pt>
                      <c:pt idx="3517">
                        <c:v>-4.9473155724434797E-5</c:v>
                      </c:pt>
                      <c:pt idx="3518">
                        <c:v>-3.0546458478296901E-5</c:v>
                      </c:pt>
                      <c:pt idx="3519">
                        <c:v>-2.3275647980505499E-5</c:v>
                      </c:pt>
                      <c:pt idx="3520" formatCode="General">
                        <c:v>-1.2515127697344401E-4</c:v>
                      </c:pt>
                      <c:pt idx="3521">
                        <c:v>-5.4444493703083802E-5</c:v>
                      </c:pt>
                      <c:pt idx="3522">
                        <c:v>-5.7679525137195699E-5</c:v>
                      </c:pt>
                      <c:pt idx="3523">
                        <c:v>-5.9605336408998202E-5</c:v>
                      </c:pt>
                      <c:pt idx="3524">
                        <c:v>-5.0449108619287099E-5</c:v>
                      </c:pt>
                      <c:pt idx="3525">
                        <c:v>-4.6578552137016202E-5</c:v>
                      </c:pt>
                      <c:pt idx="3526" formatCode="General">
                        <c:v>-1.05948635449977E-4</c:v>
                      </c:pt>
                      <c:pt idx="3527">
                        <c:v>-3.9859507740998103E-5</c:v>
                      </c:pt>
                      <c:pt idx="3528">
                        <c:v>-7.0047560973654195E-5</c:v>
                      </c:pt>
                      <c:pt idx="3529">
                        <c:v>-3.43777144902584E-5</c:v>
                      </c:pt>
                      <c:pt idx="3530" formatCode="General">
                        <c:v>-1.25938481621001E-4</c:v>
                      </c:pt>
                      <c:pt idx="3531">
                        <c:v>-5.9176311941829E-5</c:v>
                      </c:pt>
                      <c:pt idx="3532" formatCode="General">
                        <c:v>-1.3779920967836801E-4</c:v>
                      </c:pt>
                      <c:pt idx="3533">
                        <c:v>-7.4098465752303499E-5</c:v>
                      </c:pt>
                      <c:pt idx="3534">
                        <c:v>-8.9103796990378306E-5</c:v>
                      </c:pt>
                      <c:pt idx="3535">
                        <c:v>-4.26406347935814E-5</c:v>
                      </c:pt>
                      <c:pt idx="3536">
                        <c:v>-6.8483801454083507E-5</c:v>
                      </c:pt>
                      <c:pt idx="3537">
                        <c:v>-4.8734036953668998E-5</c:v>
                      </c:pt>
                      <c:pt idx="3538">
                        <c:v>-9.0564076846707893E-5</c:v>
                      </c:pt>
                      <c:pt idx="3539">
                        <c:v>-4.2543690853055301E-5</c:v>
                      </c:pt>
                      <c:pt idx="3540" formatCode="General">
                        <c:v>-1.04407689213009E-4</c:v>
                      </c:pt>
                      <c:pt idx="3541">
                        <c:v>-9.4795314707513904E-5</c:v>
                      </c:pt>
                      <c:pt idx="3542">
                        <c:v>-8.3014247526365305E-5</c:v>
                      </c:pt>
                      <c:pt idx="3543">
                        <c:v>-7.2714757452333896E-5</c:v>
                      </c:pt>
                      <c:pt idx="3544">
                        <c:v>-3.3803182929537398E-5</c:v>
                      </c:pt>
                      <c:pt idx="3545">
                        <c:v>-4.6419113946178797E-5</c:v>
                      </c:pt>
                      <c:pt idx="3546">
                        <c:v>-4.7996434365017498E-5</c:v>
                      </c:pt>
                      <c:pt idx="3547">
                        <c:v>-3.9903204309394199E-5</c:v>
                      </c:pt>
                      <c:pt idx="3548">
                        <c:v>-1.05804358386217E-5</c:v>
                      </c:pt>
                      <c:pt idx="3549">
                        <c:v>-9.8776847092886901E-5</c:v>
                      </c:pt>
                      <c:pt idx="3550">
                        <c:v>-3.1450371229017699E-5</c:v>
                      </c:pt>
                      <c:pt idx="3551">
                        <c:v>-1.8740270783970601E-5</c:v>
                      </c:pt>
                      <c:pt idx="3552">
                        <c:v>-1.6833911045246299E-5</c:v>
                      </c:pt>
                      <c:pt idx="3553">
                        <c:v>-1.72391926200072E-5</c:v>
                      </c:pt>
                      <c:pt idx="3554">
                        <c:v>2.1888248793235101E-6</c:v>
                      </c:pt>
                      <c:pt idx="3555">
                        <c:v>4.2278155466734402E-6</c:v>
                      </c:pt>
                      <c:pt idx="3556">
                        <c:v>-5.4975073701077401E-5</c:v>
                      </c:pt>
                      <c:pt idx="3557">
                        <c:v>-8.3685790753309399E-5</c:v>
                      </c:pt>
                      <c:pt idx="3558">
                        <c:v>-6.1724859464698704E-5</c:v>
                      </c:pt>
                      <c:pt idx="3559">
                        <c:v>-8.0628608380832597E-5</c:v>
                      </c:pt>
                      <c:pt idx="3560">
                        <c:v>-7.5836853582178596E-5</c:v>
                      </c:pt>
                      <c:pt idx="3561">
                        <c:v>-3.1913876861739202E-5</c:v>
                      </c:pt>
                      <c:pt idx="3562">
                        <c:v>-7.7764585056035393E-5</c:v>
                      </c:pt>
                      <c:pt idx="3563">
                        <c:v>-6.5146483023128496E-5</c:v>
                      </c:pt>
                      <c:pt idx="3564">
                        <c:v>-2.9072352837365301E-5</c:v>
                      </c:pt>
                      <c:pt idx="3565">
                        <c:v>-4.1337643594308097E-5</c:v>
                      </c:pt>
                      <c:pt idx="3566">
                        <c:v>-5.7181624753974798E-5</c:v>
                      </c:pt>
                      <c:pt idx="3567">
                        <c:v>-7.9288230947441405E-5</c:v>
                      </c:pt>
                      <c:pt idx="3568">
                        <c:v>-4.3040762409530502E-5</c:v>
                      </c:pt>
                      <c:pt idx="3569">
                        <c:v>-4.9729817776102997E-5</c:v>
                      </c:pt>
                      <c:pt idx="3570">
                        <c:v>-5.6867826271782097E-5</c:v>
                      </c:pt>
                      <c:pt idx="3571">
                        <c:v>-5.0875982722374603E-5</c:v>
                      </c:pt>
                      <c:pt idx="3572" formatCode="General">
                        <c:v>-1.042487879714E-4</c:v>
                      </c:pt>
                      <c:pt idx="3573">
                        <c:v>-4.49640304845911E-5</c:v>
                      </c:pt>
                      <c:pt idx="3574">
                        <c:v>-7.1821182456813305E-5</c:v>
                      </c:pt>
                      <c:pt idx="3575">
                        <c:v>-4.4785184520961498E-5</c:v>
                      </c:pt>
                      <c:pt idx="3576">
                        <c:v>-1.5215266980390301E-5</c:v>
                      </c:pt>
                      <c:pt idx="3577">
                        <c:v>-5.4437058162006103E-5</c:v>
                      </c:pt>
                      <c:pt idx="3578">
                        <c:v>-7.0339504170656103E-5</c:v>
                      </c:pt>
                      <c:pt idx="3579">
                        <c:v>-8.2791975691859203E-5</c:v>
                      </c:pt>
                      <c:pt idx="3580">
                        <c:v>-2.5362993246121E-5</c:v>
                      </c:pt>
                      <c:pt idx="3581">
                        <c:v>-6.5595188737523993E-5</c:v>
                      </c:pt>
                      <c:pt idx="3582">
                        <c:v>-6.1255623580501602E-5</c:v>
                      </c:pt>
                      <c:pt idx="3583">
                        <c:v>-6.2427597984140995E-5</c:v>
                      </c:pt>
                      <c:pt idx="3584">
                        <c:v>-5.8386926846355598E-5</c:v>
                      </c:pt>
                      <c:pt idx="3585">
                        <c:v>-8.6392918696221103E-5</c:v>
                      </c:pt>
                      <c:pt idx="3586">
                        <c:v>-3.7626703537880597E-5</c:v>
                      </c:pt>
                      <c:pt idx="3587">
                        <c:v>-4.0062821488182001E-5</c:v>
                      </c:pt>
                      <c:pt idx="3588">
                        <c:v>-5.1882889661876398E-5</c:v>
                      </c:pt>
                      <c:pt idx="3589">
                        <c:v>-6.5080991610134899E-5</c:v>
                      </c:pt>
                      <c:pt idx="3590">
                        <c:v>-6.1568409845593895E-5</c:v>
                      </c:pt>
                      <c:pt idx="3591">
                        <c:v>-4.4750020432872398E-5</c:v>
                      </c:pt>
                      <c:pt idx="3592">
                        <c:v>-4.3977192005747797E-5</c:v>
                      </c:pt>
                      <c:pt idx="3593">
                        <c:v>-6.3438297816589096E-5</c:v>
                      </c:pt>
                      <c:pt idx="3594">
                        <c:v>-4.55210919041817E-5</c:v>
                      </c:pt>
                      <c:pt idx="3595">
                        <c:v>-2.95758676306416E-6</c:v>
                      </c:pt>
                      <c:pt idx="3596">
                        <c:v>-2.9138615848043902E-5</c:v>
                      </c:pt>
                      <c:pt idx="3597">
                        <c:v>-2.5893564930028499E-5</c:v>
                      </c:pt>
                      <c:pt idx="3598">
                        <c:v>-9.7746098328195801E-5</c:v>
                      </c:pt>
                      <c:pt idx="3599" formatCode="General">
                        <c:v>-1.37999162442643E-4</c:v>
                      </c:pt>
                      <c:pt idx="3600">
                        <c:v>-9.6955057764862496E-5</c:v>
                      </c:pt>
                      <c:pt idx="3601">
                        <c:v>-2.36901931427338E-5</c:v>
                      </c:pt>
                      <c:pt idx="3602">
                        <c:v>-4.9041753957106397E-5</c:v>
                      </c:pt>
                      <c:pt idx="3603">
                        <c:v>-5.4450693752723097E-5</c:v>
                      </c:pt>
                      <c:pt idx="3604" formatCode="General">
                        <c:v>-1.1241017210515701E-4</c:v>
                      </c:pt>
                      <c:pt idx="3605" formatCode="General">
                        <c:v>-1.2544928353429299E-4</c:v>
                      </c:pt>
                      <c:pt idx="3606">
                        <c:v>-5.7357174572241401E-5</c:v>
                      </c:pt>
                      <c:pt idx="3607">
                        <c:v>-5.6990561369729898E-5</c:v>
                      </c:pt>
                      <c:pt idx="3608">
                        <c:v>-8.0222356550330797E-5</c:v>
                      </c:pt>
                      <c:pt idx="3609">
                        <c:v>-5.25356318912408E-5</c:v>
                      </c:pt>
                      <c:pt idx="3610">
                        <c:v>-9.3419832067190899E-5</c:v>
                      </c:pt>
                      <c:pt idx="3611">
                        <c:v>-7.8582672072191994E-5</c:v>
                      </c:pt>
                      <c:pt idx="3612">
                        <c:v>-4.5750891938059903E-5</c:v>
                      </c:pt>
                      <c:pt idx="3613" formatCode="General">
                        <c:v>-1.0459922340173899E-4</c:v>
                      </c:pt>
                      <c:pt idx="3614">
                        <c:v>-2.98190713236484E-5</c:v>
                      </c:pt>
                      <c:pt idx="3615">
                        <c:v>-3.8524568270818503E-5</c:v>
                      </c:pt>
                      <c:pt idx="3616">
                        <c:v>-6.9021892446388303E-5</c:v>
                      </c:pt>
                      <c:pt idx="3617">
                        <c:v>-1.7953111318863899E-5</c:v>
                      </c:pt>
                      <c:pt idx="3618">
                        <c:v>-1.6866571086917499E-5</c:v>
                      </c:pt>
                      <c:pt idx="3619">
                        <c:v>-2.78088173015147E-5</c:v>
                      </c:pt>
                      <c:pt idx="3620">
                        <c:v>4.6061071194195404E-6</c:v>
                      </c:pt>
                      <c:pt idx="3621">
                        <c:v>-2.87278305445661E-5</c:v>
                      </c:pt>
                      <c:pt idx="3622">
                        <c:v>-4.4846461252578698E-5</c:v>
                      </c:pt>
                      <c:pt idx="3623">
                        <c:v>-3.79633730363264E-5</c:v>
                      </c:pt>
                      <c:pt idx="3624">
                        <c:v>-1.9968857353149401E-5</c:v>
                      </c:pt>
                      <c:pt idx="3625">
                        <c:v>-4.6431141161869503E-5</c:v>
                      </c:pt>
                      <c:pt idx="3626">
                        <c:v>-1.06174986595498E-5</c:v>
                      </c:pt>
                      <c:pt idx="3627">
                        <c:v>-3.7295380710635802E-5</c:v>
                      </c:pt>
                      <c:pt idx="3628" formatCode="General">
                        <c:v>-1.0187142191214001E-4</c:v>
                      </c:pt>
                      <c:pt idx="3629">
                        <c:v>-5.5558951782070799E-5</c:v>
                      </c:pt>
                      <c:pt idx="3630">
                        <c:v>-2.3590112795618101E-5</c:v>
                      </c:pt>
                      <c:pt idx="3631">
                        <c:v>-2.8965522887213801E-5</c:v>
                      </c:pt>
                      <c:pt idx="3632">
                        <c:v>-4.2713222729169502E-5</c:v>
                      </c:pt>
                      <c:pt idx="3633">
                        <c:v>-4.5053568229814002E-5</c:v>
                      </c:pt>
                      <c:pt idx="3634">
                        <c:v>-2.4889358469788001E-5</c:v>
                      </c:pt>
                      <c:pt idx="3635">
                        <c:v>1.3343730920752601E-5</c:v>
                      </c:pt>
                      <c:pt idx="3636">
                        <c:v>-4.8751960120758703E-5</c:v>
                      </c:pt>
                      <c:pt idx="3637">
                        <c:v>-2.24589982420445E-5</c:v>
                      </c:pt>
                      <c:pt idx="3638">
                        <c:v>-2.2059413200619299E-5</c:v>
                      </c:pt>
                      <c:pt idx="3639">
                        <c:v>-5.5888538062330298E-5</c:v>
                      </c:pt>
                      <c:pt idx="3640">
                        <c:v>2.0331990707858798E-6</c:v>
                      </c:pt>
                      <c:pt idx="3641">
                        <c:v>-3.4966268775288298E-5</c:v>
                      </c:pt>
                      <c:pt idx="3642">
                        <c:v>-3.0498843760615401E-5</c:v>
                      </c:pt>
                      <c:pt idx="3643">
                        <c:v>-3.9479637323747799E-5</c:v>
                      </c:pt>
                      <c:pt idx="3644">
                        <c:v>-5.4441629961951002E-5</c:v>
                      </c:pt>
                      <c:pt idx="3645">
                        <c:v>-9.7170177219864495E-5</c:v>
                      </c:pt>
                      <c:pt idx="3646">
                        <c:v>-8.6274586248992203E-5</c:v>
                      </c:pt>
                      <c:pt idx="3647">
                        <c:v>-5.7015763322172698E-6</c:v>
                      </c:pt>
                      <c:pt idx="3648">
                        <c:v>-2.5097492971547702E-5</c:v>
                      </c:pt>
                      <c:pt idx="3649">
                        <c:v>-9.0915814728637995E-5</c:v>
                      </c:pt>
                      <c:pt idx="3650">
                        <c:v>-4.4649838381969898E-5</c:v>
                      </c:pt>
                      <c:pt idx="3651">
                        <c:v>-2.3159963203951199E-7</c:v>
                      </c:pt>
                      <c:pt idx="3652">
                        <c:v>-4.0196357367609103E-5</c:v>
                      </c:pt>
                      <c:pt idx="3653">
                        <c:v>8.6853662411640802E-6</c:v>
                      </c:pt>
                      <c:pt idx="3654">
                        <c:v>4.9512617789148502E-6</c:v>
                      </c:pt>
                      <c:pt idx="3655">
                        <c:v>-1.0023451126300701E-5</c:v>
                      </c:pt>
                      <c:pt idx="3656">
                        <c:v>-2.9600037074120102E-5</c:v>
                      </c:pt>
                      <c:pt idx="3657">
                        <c:v>-3.1193414367386097E-5</c:v>
                      </c:pt>
                      <c:pt idx="3658">
                        <c:v>-8.39318152972731E-5</c:v>
                      </c:pt>
                      <c:pt idx="3659">
                        <c:v>-2.4939945786515501E-5</c:v>
                      </c:pt>
                      <c:pt idx="3660">
                        <c:v>-8.2183223604524906E-5</c:v>
                      </c:pt>
                      <c:pt idx="3661">
                        <c:v>-4.1611786992645902E-5</c:v>
                      </c:pt>
                      <c:pt idx="3662">
                        <c:v>-2.12010462684093E-5</c:v>
                      </c:pt>
                      <c:pt idx="3663">
                        <c:v>-4.6624584406001903E-5</c:v>
                      </c:pt>
                      <c:pt idx="3664">
                        <c:v>-1.7427990722067001E-5</c:v>
                      </c:pt>
                      <c:pt idx="3665">
                        <c:v>-2.0052117371663899E-5</c:v>
                      </c:pt>
                      <c:pt idx="3666">
                        <c:v>-1.36504777503785E-5</c:v>
                      </c:pt>
                      <c:pt idx="3667">
                        <c:v>-6.2174873545808095E-5</c:v>
                      </c:pt>
                      <c:pt idx="3668">
                        <c:v>-2.2692783811571199E-5</c:v>
                      </c:pt>
                      <c:pt idx="3669">
                        <c:v>-3.6051841112205497E-5</c:v>
                      </c:pt>
                      <c:pt idx="3670">
                        <c:v>-1.7350592969720599E-6</c:v>
                      </c:pt>
                      <c:pt idx="3671">
                        <c:v>-9.8730788763130099E-5</c:v>
                      </c:pt>
                      <c:pt idx="3672">
                        <c:v>-5.5980899757444002E-5</c:v>
                      </c:pt>
                      <c:pt idx="3673">
                        <c:v>-6.01112881470642E-6</c:v>
                      </c:pt>
                      <c:pt idx="3674">
                        <c:v>-5.7050249498040301E-5</c:v>
                      </c:pt>
                      <c:pt idx="3675">
                        <c:v>-6.18017232895872E-5</c:v>
                      </c:pt>
                      <c:pt idx="3676">
                        <c:v>-4.6401178417030904E-6</c:v>
                      </c:pt>
                      <c:pt idx="3677">
                        <c:v>-9.0275837564451902E-5</c:v>
                      </c:pt>
                      <c:pt idx="3678">
                        <c:v>-6.1485611167016201E-6</c:v>
                      </c:pt>
                      <c:pt idx="3679" formatCode="General">
                        <c:v>-1.11526628508735E-4</c:v>
                      </c:pt>
                      <c:pt idx="3680">
                        <c:v>-4.6971679140976402E-5</c:v>
                      </c:pt>
                      <c:pt idx="3681">
                        <c:v>-1.7600284865200101E-5</c:v>
                      </c:pt>
                      <c:pt idx="3682">
                        <c:v>-3.54824271437265E-5</c:v>
                      </c:pt>
                      <c:pt idx="3683">
                        <c:v>-5.1864510222898901E-5</c:v>
                      </c:pt>
                      <c:pt idx="3684" formatCode="General">
                        <c:v>-1.3187964685653701E-4</c:v>
                      </c:pt>
                      <c:pt idx="3685">
                        <c:v>3.72056926495047E-6</c:v>
                      </c:pt>
                      <c:pt idx="3686">
                        <c:v>-5.3868171361965999E-5</c:v>
                      </c:pt>
                      <c:pt idx="3687" formatCode="General">
                        <c:v>-1.3817989964303099E-4</c:v>
                      </c:pt>
                      <c:pt idx="3688">
                        <c:v>-9.0054760241203705E-5</c:v>
                      </c:pt>
                      <c:pt idx="3689">
                        <c:v>-7.6484891606801798E-5</c:v>
                      </c:pt>
                      <c:pt idx="3690">
                        <c:v>-7.6664585246657001E-5</c:v>
                      </c:pt>
                      <c:pt idx="3691">
                        <c:v>-3.9957056705289502E-5</c:v>
                      </c:pt>
                      <c:pt idx="3692">
                        <c:v>-3.68951323605144E-6</c:v>
                      </c:pt>
                      <c:pt idx="3693">
                        <c:v>-9.1252463430412196E-5</c:v>
                      </c:pt>
                      <c:pt idx="3694">
                        <c:v>-1.8082758765689799E-5</c:v>
                      </c:pt>
                      <c:pt idx="3695">
                        <c:v>-1.82013949462122E-5</c:v>
                      </c:pt>
                      <c:pt idx="3696">
                        <c:v>-2.6350885177262901E-7</c:v>
                      </c:pt>
                      <c:pt idx="3697">
                        <c:v>-5.8523958984299802E-5</c:v>
                      </c:pt>
                      <c:pt idx="3698">
                        <c:v>-9.0714109134162007E-5</c:v>
                      </c:pt>
                      <c:pt idx="3699">
                        <c:v>-6.0012871227728802E-5</c:v>
                      </c:pt>
                      <c:pt idx="3700">
                        <c:v>-8.6094139218090902E-6</c:v>
                      </c:pt>
                      <c:pt idx="3701">
                        <c:v>4.5772823590495602E-6</c:v>
                      </c:pt>
                      <c:pt idx="3702">
                        <c:v>-1.9291255425154499E-5</c:v>
                      </c:pt>
                      <c:pt idx="3703">
                        <c:v>-1.0412642654108501E-5</c:v>
                      </c:pt>
                      <c:pt idx="3704">
                        <c:v>2.6449657821793502E-6</c:v>
                      </c:pt>
                      <c:pt idx="3705">
                        <c:v>-5.0955951429845298E-5</c:v>
                      </c:pt>
                      <c:pt idx="3706">
                        <c:v>-1.2073918228268101E-5</c:v>
                      </c:pt>
                      <c:pt idx="3707">
                        <c:v>-2.0387597399611601E-6</c:v>
                      </c:pt>
                      <c:pt idx="3708">
                        <c:v>-2.2762664305665899E-5</c:v>
                      </c:pt>
                      <c:pt idx="3709">
                        <c:v>1.2324626020094E-5</c:v>
                      </c:pt>
                      <c:pt idx="3710">
                        <c:v>-2.3955161774014202E-5</c:v>
                      </c:pt>
                      <c:pt idx="3711">
                        <c:v>-6.7645076650225399E-5</c:v>
                      </c:pt>
                      <c:pt idx="3712">
                        <c:v>-5.3813046147675699E-6</c:v>
                      </c:pt>
                      <c:pt idx="3713">
                        <c:v>-1.44325668725519E-6</c:v>
                      </c:pt>
                      <c:pt idx="3714">
                        <c:v>1.7933990631441301E-5</c:v>
                      </c:pt>
                      <c:pt idx="3715">
                        <c:v>-4.8931199397978201E-5</c:v>
                      </c:pt>
                      <c:pt idx="3716">
                        <c:v>1.6285141947429699E-5</c:v>
                      </c:pt>
                      <c:pt idx="3717">
                        <c:v>2.2688932127789201E-5</c:v>
                      </c:pt>
                      <c:pt idx="3718">
                        <c:v>2.5821637144512499E-5</c:v>
                      </c:pt>
                      <c:pt idx="3719">
                        <c:v>-1.7719547954834499E-5</c:v>
                      </c:pt>
                      <c:pt idx="3720">
                        <c:v>-1.44498970581054E-5</c:v>
                      </c:pt>
                      <c:pt idx="3721">
                        <c:v>-6.6526700256675799E-5</c:v>
                      </c:pt>
                      <c:pt idx="3722">
                        <c:v>-5.2996978883079797E-5</c:v>
                      </c:pt>
                      <c:pt idx="3723">
                        <c:v>-8.1261799664568998E-5</c:v>
                      </c:pt>
                      <c:pt idx="3724">
                        <c:v>-2.2593513123791001E-5</c:v>
                      </c:pt>
                      <c:pt idx="3725">
                        <c:v>1.22343128889002E-5</c:v>
                      </c:pt>
                      <c:pt idx="3726">
                        <c:v>-3.3996484014149098E-5</c:v>
                      </c:pt>
                      <c:pt idx="3727">
                        <c:v>-1.8816417480142999E-5</c:v>
                      </c:pt>
                      <c:pt idx="3728">
                        <c:v>-7.4787196920044604E-6</c:v>
                      </c:pt>
                      <c:pt idx="3729">
                        <c:v>2.45460639319568E-5</c:v>
                      </c:pt>
                      <c:pt idx="3730">
                        <c:v>-1.7101766675514999E-5</c:v>
                      </c:pt>
                      <c:pt idx="3731">
                        <c:v>-1.9283867269458599E-5</c:v>
                      </c:pt>
                      <c:pt idx="3732">
                        <c:v>-2.2369474378726099E-5</c:v>
                      </c:pt>
                      <c:pt idx="3733">
                        <c:v>-7.5328506648824602E-6</c:v>
                      </c:pt>
                      <c:pt idx="3734">
                        <c:v>9.3963642735129003E-6</c:v>
                      </c:pt>
                      <c:pt idx="3735">
                        <c:v>1.67286641494064E-5</c:v>
                      </c:pt>
                      <c:pt idx="3736">
                        <c:v>-6.0355078056747197E-5</c:v>
                      </c:pt>
                      <c:pt idx="3737">
                        <c:v>-7.0981235554695097E-5</c:v>
                      </c:pt>
                      <c:pt idx="3738">
                        <c:v>-4.2809443341552099E-5</c:v>
                      </c:pt>
                      <c:pt idx="3739">
                        <c:v>-1.1086801446753601E-5</c:v>
                      </c:pt>
                      <c:pt idx="3740">
                        <c:v>-5.8956169469935004E-6</c:v>
                      </c:pt>
                      <c:pt idx="3741">
                        <c:v>7.3070167766645401E-6</c:v>
                      </c:pt>
                      <c:pt idx="3742">
                        <c:v>-1.6277598401820801E-5</c:v>
                      </c:pt>
                      <c:pt idx="3743">
                        <c:v>-5.3832608477138699E-5</c:v>
                      </c:pt>
                      <c:pt idx="3744">
                        <c:v>2.95443193001407E-5</c:v>
                      </c:pt>
                      <c:pt idx="3745">
                        <c:v>-1.25009148176813E-5</c:v>
                      </c:pt>
                      <c:pt idx="3746">
                        <c:v>2.39491382005803E-5</c:v>
                      </c:pt>
                      <c:pt idx="3747">
                        <c:v>-2.1032818170821798E-6</c:v>
                      </c:pt>
                      <c:pt idx="3748">
                        <c:v>9.7920123512037208E-6</c:v>
                      </c:pt>
                      <c:pt idx="3749">
                        <c:v>-6.7050954634719206E-5</c:v>
                      </c:pt>
                      <c:pt idx="3750">
                        <c:v>-3.0099685714442599E-5</c:v>
                      </c:pt>
                      <c:pt idx="3751">
                        <c:v>4.2209710334269597E-5</c:v>
                      </c:pt>
                      <c:pt idx="3752">
                        <c:v>4.4351925495697003E-6</c:v>
                      </c:pt>
                      <c:pt idx="3753">
                        <c:v>2.46252320679129E-5</c:v>
                      </c:pt>
                      <c:pt idx="3754">
                        <c:v>1.5352908169122801E-5</c:v>
                      </c:pt>
                      <c:pt idx="3755">
                        <c:v>2.3081924974647801E-5</c:v>
                      </c:pt>
                      <c:pt idx="3756">
                        <c:v>-1.59303288188161E-5</c:v>
                      </c:pt>
                      <c:pt idx="3757" formatCode="General">
                        <c:v>-1.0129806680811901E-4</c:v>
                      </c:pt>
                      <c:pt idx="3758">
                        <c:v>-1.0734115769735299E-5</c:v>
                      </c:pt>
                      <c:pt idx="3759">
                        <c:v>7.8133306006150394E-6</c:v>
                      </c:pt>
                      <c:pt idx="3760">
                        <c:v>-7.8000982274278299E-5</c:v>
                      </c:pt>
                      <c:pt idx="3761">
                        <c:v>-2.8182568472522401E-5</c:v>
                      </c:pt>
                      <c:pt idx="3762">
                        <c:v>-4.3010088088230303E-5</c:v>
                      </c:pt>
                      <c:pt idx="3763">
                        <c:v>1.30152719985784E-5</c:v>
                      </c:pt>
                      <c:pt idx="3764">
                        <c:v>2.3798176111876399E-5</c:v>
                      </c:pt>
                      <c:pt idx="3765">
                        <c:v>1.19112852961119E-5</c:v>
                      </c:pt>
                      <c:pt idx="3766">
                        <c:v>-1.8390058240715698E-5</c:v>
                      </c:pt>
                      <c:pt idx="3767">
                        <c:v>-1.9128214685904501E-5</c:v>
                      </c:pt>
                      <c:pt idx="3768">
                        <c:v>-3.1341216131145503E-5</c:v>
                      </c:pt>
                      <c:pt idx="3769">
                        <c:v>-4.6440737344685896E-6</c:v>
                      </c:pt>
                      <c:pt idx="3770">
                        <c:v>1.12330509031207E-6</c:v>
                      </c:pt>
                      <c:pt idx="3771">
                        <c:v>1.7298677292106699E-5</c:v>
                      </c:pt>
                      <c:pt idx="3772">
                        <c:v>1.7387082066162501E-5</c:v>
                      </c:pt>
                      <c:pt idx="3773">
                        <c:v>-8.0757958783394095E-5</c:v>
                      </c:pt>
                      <c:pt idx="3774">
                        <c:v>-9.4260639804114205E-6</c:v>
                      </c:pt>
                      <c:pt idx="3775">
                        <c:v>-1.9471515438625799E-5</c:v>
                      </c:pt>
                      <c:pt idx="3776">
                        <c:v>-1.80031701854066E-5</c:v>
                      </c:pt>
                      <c:pt idx="3777">
                        <c:v>-2.3380975102463601E-5</c:v>
                      </c:pt>
                      <c:pt idx="3778">
                        <c:v>2.7369125220464699E-5</c:v>
                      </c:pt>
                      <c:pt idx="3779">
                        <c:v>-1.6056992695072401E-5</c:v>
                      </c:pt>
                      <c:pt idx="3780">
                        <c:v>-3.6230902577551297E-5</c:v>
                      </c:pt>
                      <c:pt idx="3781">
                        <c:v>-5.9943334651735101E-5</c:v>
                      </c:pt>
                      <c:pt idx="3782">
                        <c:v>3.0719345085418402E-6</c:v>
                      </c:pt>
                      <c:pt idx="3783">
                        <c:v>4.64395809860483E-5</c:v>
                      </c:pt>
                      <c:pt idx="3784">
                        <c:v>4.1108588910197697E-6</c:v>
                      </c:pt>
                      <c:pt idx="3785">
                        <c:v>-2.3426536429377401E-5</c:v>
                      </c:pt>
                      <c:pt idx="3786">
                        <c:v>-2.9677248844006301E-6</c:v>
                      </c:pt>
                      <c:pt idx="3787">
                        <c:v>2.06285675546049E-6</c:v>
                      </c:pt>
                      <c:pt idx="3788">
                        <c:v>-9.6040276774382298E-5</c:v>
                      </c:pt>
                      <c:pt idx="3789">
                        <c:v>-9.6536380735346495E-6</c:v>
                      </c:pt>
                      <c:pt idx="3790">
                        <c:v>-1.8046877054504299E-6</c:v>
                      </c:pt>
                      <c:pt idx="3791">
                        <c:v>-2.25788975227437E-5</c:v>
                      </c:pt>
                      <c:pt idx="3792">
                        <c:v>1.47705140096688E-5</c:v>
                      </c:pt>
                      <c:pt idx="3793">
                        <c:v>-1.3560837711109499E-5</c:v>
                      </c:pt>
                      <c:pt idx="3794">
                        <c:v>6.4940729965758504E-6</c:v>
                      </c:pt>
                      <c:pt idx="3795">
                        <c:v>1.7299089733706301E-7</c:v>
                      </c:pt>
                      <c:pt idx="3796">
                        <c:v>-3.2354825728394998E-5</c:v>
                      </c:pt>
                      <c:pt idx="3797">
                        <c:v>-3.7713601134939599E-5</c:v>
                      </c:pt>
                      <c:pt idx="3798">
                        <c:v>-5.7284104337486E-5</c:v>
                      </c:pt>
                      <c:pt idx="3799">
                        <c:v>-4.1138892396050202E-5</c:v>
                      </c:pt>
                      <c:pt idx="3800">
                        <c:v>-2.32905024652874E-6</c:v>
                      </c:pt>
                      <c:pt idx="3801">
                        <c:v>1.02267942769545E-5</c:v>
                      </c:pt>
                      <c:pt idx="3802">
                        <c:v>-2.4877240344072998E-5</c:v>
                      </c:pt>
                      <c:pt idx="3803">
                        <c:v>-2.3258422077892998E-5</c:v>
                      </c:pt>
                      <c:pt idx="3804">
                        <c:v>4.25761597081328E-5</c:v>
                      </c:pt>
                      <c:pt idx="3805">
                        <c:v>-4.8222972859577897E-5</c:v>
                      </c:pt>
                      <c:pt idx="3806">
                        <c:v>-5.5101862744135803E-5</c:v>
                      </c:pt>
                      <c:pt idx="3807">
                        <c:v>-1.2713594898114501E-5</c:v>
                      </c:pt>
                      <c:pt idx="3808">
                        <c:v>1.4515233267378099E-5</c:v>
                      </c:pt>
                      <c:pt idx="3809">
                        <c:v>5.0995400080780697E-6</c:v>
                      </c:pt>
                      <c:pt idx="3810">
                        <c:v>1.35123182870932E-5</c:v>
                      </c:pt>
                      <c:pt idx="3811">
                        <c:v>-6.2256284093996898E-5</c:v>
                      </c:pt>
                      <c:pt idx="3812">
                        <c:v>-3.4318661295209502E-5</c:v>
                      </c:pt>
                      <c:pt idx="3813">
                        <c:v>-5.9516371013237498E-5</c:v>
                      </c:pt>
                      <c:pt idx="3814">
                        <c:v>3.1110232021399603E-5</c:v>
                      </c:pt>
                      <c:pt idx="3815">
                        <c:v>-1.7866093499005001E-5</c:v>
                      </c:pt>
                      <c:pt idx="3816">
                        <c:v>-3.0006090799050601E-5</c:v>
                      </c:pt>
                      <c:pt idx="3817">
                        <c:v>-8.31142371360947E-5</c:v>
                      </c:pt>
                      <c:pt idx="3818">
                        <c:v>3.0416639847314101E-5</c:v>
                      </c:pt>
                      <c:pt idx="3819">
                        <c:v>1.19221156972952E-5</c:v>
                      </c:pt>
                      <c:pt idx="3820">
                        <c:v>-2.2865675874176899E-5</c:v>
                      </c:pt>
                      <c:pt idx="3821">
                        <c:v>2.5768766260347299E-5</c:v>
                      </c:pt>
                      <c:pt idx="3822">
                        <c:v>8.7627500682179398E-6</c:v>
                      </c:pt>
                      <c:pt idx="3823">
                        <c:v>1.0145965897052401E-6</c:v>
                      </c:pt>
                      <c:pt idx="3824">
                        <c:v>5.5545678886781499E-5</c:v>
                      </c:pt>
                      <c:pt idx="3825">
                        <c:v>-4.5120227125126696E-6</c:v>
                      </c:pt>
                      <c:pt idx="3826">
                        <c:v>-2.00959008588133E-5</c:v>
                      </c:pt>
                      <c:pt idx="3827">
                        <c:v>-4.6696097175404398E-6</c:v>
                      </c:pt>
                      <c:pt idx="3828">
                        <c:v>-6.3020321146463499E-6</c:v>
                      </c:pt>
                      <c:pt idx="3829">
                        <c:v>1.55825859462613E-5</c:v>
                      </c:pt>
                      <c:pt idx="3830">
                        <c:v>2.2940347718863899E-5</c:v>
                      </c:pt>
                      <c:pt idx="3831">
                        <c:v>-5.7001473502923501E-5</c:v>
                      </c:pt>
                      <c:pt idx="3832">
                        <c:v>2.6297342992346899E-5</c:v>
                      </c:pt>
                      <c:pt idx="3833">
                        <c:v>4.3751205278735699E-6</c:v>
                      </c:pt>
                      <c:pt idx="3834">
                        <c:v>-3.2843225276506898E-5</c:v>
                      </c:pt>
                      <c:pt idx="3835">
                        <c:v>-3.9148944791993703E-5</c:v>
                      </c:pt>
                      <c:pt idx="3836">
                        <c:v>1.5631231828458499E-5</c:v>
                      </c:pt>
                      <c:pt idx="3837">
                        <c:v>3.6233132246896502E-5</c:v>
                      </c:pt>
                      <c:pt idx="3838">
                        <c:v>-1.61259527229117E-5</c:v>
                      </c:pt>
                      <c:pt idx="3839">
                        <c:v>-1.4563121262214001E-6</c:v>
                      </c:pt>
                      <c:pt idx="3840">
                        <c:v>9.6031403146170092E-6</c:v>
                      </c:pt>
                      <c:pt idx="3841">
                        <c:v>6.2410768468914907E-5</c:v>
                      </c:pt>
                      <c:pt idx="3842">
                        <c:v>6.4382872505807805E-5</c:v>
                      </c:pt>
                      <c:pt idx="3843">
                        <c:v>-2.5841316470226599E-6</c:v>
                      </c:pt>
                      <c:pt idx="3844">
                        <c:v>6.5422309346193001E-5</c:v>
                      </c:pt>
                      <c:pt idx="3845">
                        <c:v>-2.1127562093216101E-6</c:v>
                      </c:pt>
                      <c:pt idx="3846">
                        <c:v>7.3310655644624205E-5</c:v>
                      </c:pt>
                      <c:pt idx="3847">
                        <c:v>6.6566334359925705E-5</c:v>
                      </c:pt>
                      <c:pt idx="3848">
                        <c:v>2.1972288525696E-5</c:v>
                      </c:pt>
                      <c:pt idx="3849">
                        <c:v>2.0001869118400899E-5</c:v>
                      </c:pt>
                      <c:pt idx="3850">
                        <c:v>7.75703596551558E-5</c:v>
                      </c:pt>
                      <c:pt idx="3851">
                        <c:v>5.6662845747840601E-7</c:v>
                      </c:pt>
                      <c:pt idx="3852">
                        <c:v>3.2294771160697202E-5</c:v>
                      </c:pt>
                      <c:pt idx="3853">
                        <c:v>5.3449565380061103E-5</c:v>
                      </c:pt>
                      <c:pt idx="3854">
                        <c:v>-2.60366032372807E-6</c:v>
                      </c:pt>
                      <c:pt idx="3855">
                        <c:v>2.96433755689625E-5</c:v>
                      </c:pt>
                      <c:pt idx="3856">
                        <c:v>5.4310308427348799E-5</c:v>
                      </c:pt>
                      <c:pt idx="3857">
                        <c:v>3.6085964109500701E-5</c:v>
                      </c:pt>
                      <c:pt idx="3858">
                        <c:v>9.2303641256986497E-6</c:v>
                      </c:pt>
                      <c:pt idx="3859">
                        <c:v>3.44653660001131E-5</c:v>
                      </c:pt>
                      <c:pt idx="3860">
                        <c:v>7.8497241429037302E-5</c:v>
                      </c:pt>
                      <c:pt idx="3861">
                        <c:v>1.3019893707257899E-5</c:v>
                      </c:pt>
                      <c:pt idx="3862">
                        <c:v>2.15543711275695E-5</c:v>
                      </c:pt>
                      <c:pt idx="3863">
                        <c:v>9.5893083913109695E-5</c:v>
                      </c:pt>
                      <c:pt idx="3864">
                        <c:v>5.5651072428987497E-5</c:v>
                      </c:pt>
                      <c:pt idx="3865">
                        <c:v>6.6204930973376696E-5</c:v>
                      </c:pt>
                      <c:pt idx="3866">
                        <c:v>5.8801875739441001E-5</c:v>
                      </c:pt>
                      <c:pt idx="3867">
                        <c:v>2.0055535728039001E-5</c:v>
                      </c:pt>
                      <c:pt idx="3868">
                        <c:v>5.0057965883534299E-5</c:v>
                      </c:pt>
                      <c:pt idx="3869">
                        <c:v>4.2449017843034599E-5</c:v>
                      </c:pt>
                      <c:pt idx="3870">
                        <c:v>2.3222135219530999E-5</c:v>
                      </c:pt>
                      <c:pt idx="3871">
                        <c:v>1.82575302432151E-5</c:v>
                      </c:pt>
                      <c:pt idx="3872">
                        <c:v>2.9677126901352999E-5</c:v>
                      </c:pt>
                      <c:pt idx="3873">
                        <c:v>4.4350803810971099E-5</c:v>
                      </c:pt>
                      <c:pt idx="3874">
                        <c:v>5.3273917776387402E-5</c:v>
                      </c:pt>
                      <c:pt idx="3875">
                        <c:v>2.9358479439930999E-5</c:v>
                      </c:pt>
                      <c:pt idx="3876">
                        <c:v>8.5143688254137596E-5</c:v>
                      </c:pt>
                      <c:pt idx="3877">
                        <c:v>4.13812811613144E-5</c:v>
                      </c:pt>
                      <c:pt idx="3878">
                        <c:v>-5.68256107102676E-5</c:v>
                      </c:pt>
                      <c:pt idx="3879">
                        <c:v>3.33285049127949E-5</c:v>
                      </c:pt>
                      <c:pt idx="3880">
                        <c:v>4.6001072292010203E-5</c:v>
                      </c:pt>
                      <c:pt idx="3881">
                        <c:v>4.04702437643914E-5</c:v>
                      </c:pt>
                      <c:pt idx="3882">
                        <c:v>2.6134598979930001E-5</c:v>
                      </c:pt>
                      <c:pt idx="3883">
                        <c:v>4.4043562159042398E-5</c:v>
                      </c:pt>
                      <c:pt idx="3884">
                        <c:v>2.9073470931974699E-5</c:v>
                      </c:pt>
                      <c:pt idx="3885">
                        <c:v>5.9624350171066999E-5</c:v>
                      </c:pt>
                      <c:pt idx="3886">
                        <c:v>4.8833206581651503E-5</c:v>
                      </c:pt>
                      <c:pt idx="3887">
                        <c:v>3.7907470080857102E-5</c:v>
                      </c:pt>
                      <c:pt idx="3888">
                        <c:v>9.4952821121719997E-5</c:v>
                      </c:pt>
                      <c:pt idx="3889">
                        <c:v>4.3711839195978803E-5</c:v>
                      </c:pt>
                      <c:pt idx="3890">
                        <c:v>4.7683947510324402E-5</c:v>
                      </c:pt>
                      <c:pt idx="3891">
                        <c:v>-4.2654192202393204E-6</c:v>
                      </c:pt>
                      <c:pt idx="3892">
                        <c:v>6.1477144901186501E-6</c:v>
                      </c:pt>
                      <c:pt idx="3893">
                        <c:v>5.4066893416815803E-5</c:v>
                      </c:pt>
                      <c:pt idx="3894">
                        <c:v>4.3168901278539197E-5</c:v>
                      </c:pt>
                      <c:pt idx="3895">
                        <c:v>1.0766097229828801E-5</c:v>
                      </c:pt>
                      <c:pt idx="3896">
                        <c:v>4.3884173190938902E-6</c:v>
                      </c:pt>
                      <c:pt idx="3897">
                        <c:v>7.4830527713125199E-6</c:v>
                      </c:pt>
                      <c:pt idx="3898">
                        <c:v>2.8141311911539501E-5</c:v>
                      </c:pt>
                      <c:pt idx="3899">
                        <c:v>6.0573359840531E-5</c:v>
                      </c:pt>
                      <c:pt idx="3900">
                        <c:v>3.6789683338788003E-5</c:v>
                      </c:pt>
                      <c:pt idx="3901">
                        <c:v>1.7846364913392599E-5</c:v>
                      </c:pt>
                      <c:pt idx="3902">
                        <c:v>4.4574232470138799E-5</c:v>
                      </c:pt>
                      <c:pt idx="3903">
                        <c:v>-1.77641300130094E-5</c:v>
                      </c:pt>
                      <c:pt idx="3904">
                        <c:v>1.1824920690327101E-5</c:v>
                      </c:pt>
                      <c:pt idx="3905">
                        <c:v>2.9744503320403E-7</c:v>
                      </c:pt>
                      <c:pt idx="3906">
                        <c:v>2.5302352946802799E-5</c:v>
                      </c:pt>
                      <c:pt idx="3907">
                        <c:v>1.6246509353711901E-5</c:v>
                      </c:pt>
                      <c:pt idx="3908">
                        <c:v>6.1593770854926906E-5</c:v>
                      </c:pt>
                      <c:pt idx="3909">
                        <c:v>-1.9506821943602701E-5</c:v>
                      </c:pt>
                      <c:pt idx="3910">
                        <c:v>-7.56068931330106E-6</c:v>
                      </c:pt>
                      <c:pt idx="3911">
                        <c:v>3.2900338858404701E-5</c:v>
                      </c:pt>
                      <c:pt idx="3912">
                        <c:v>-3.6073589987809602E-5</c:v>
                      </c:pt>
                      <c:pt idx="3913">
                        <c:v>-2.4568282941782399E-5</c:v>
                      </c:pt>
                      <c:pt idx="3914">
                        <c:v>4.9426457464987899E-5</c:v>
                      </c:pt>
                      <c:pt idx="3915">
                        <c:v>3.0424859362804999E-5</c:v>
                      </c:pt>
                      <c:pt idx="3916">
                        <c:v>-5.6436240284227101E-6</c:v>
                      </c:pt>
                      <c:pt idx="3917">
                        <c:v>5.33235904034498E-5</c:v>
                      </c:pt>
                      <c:pt idx="3918">
                        <c:v>4.9769338338706502E-5</c:v>
                      </c:pt>
                      <c:pt idx="3919">
                        <c:v>7.2565951191694102E-5</c:v>
                      </c:pt>
                      <c:pt idx="3920">
                        <c:v>2.03110082587651E-5</c:v>
                      </c:pt>
                      <c:pt idx="3921">
                        <c:v>5.59242868321661E-5</c:v>
                      </c:pt>
                      <c:pt idx="3922">
                        <c:v>1.8686649223531801E-5</c:v>
                      </c:pt>
                      <c:pt idx="3923">
                        <c:v>4.7237229703145097E-5</c:v>
                      </c:pt>
                      <c:pt idx="3924">
                        <c:v>8.3780898699553497E-5</c:v>
                      </c:pt>
                      <c:pt idx="3925">
                        <c:v>1.33360485833297E-5</c:v>
                      </c:pt>
                      <c:pt idx="3926">
                        <c:v>-3.3077801186469099E-5</c:v>
                      </c:pt>
                      <c:pt idx="3927">
                        <c:v>-1.1099240699534601E-5</c:v>
                      </c:pt>
                      <c:pt idx="3928">
                        <c:v>1.02728786393814E-5</c:v>
                      </c:pt>
                      <c:pt idx="3929">
                        <c:v>2.2585550323840099E-5</c:v>
                      </c:pt>
                      <c:pt idx="3930">
                        <c:v>2.20368866282109E-5</c:v>
                      </c:pt>
                      <c:pt idx="3931">
                        <c:v>-3.5547395971335897E-5</c:v>
                      </c:pt>
                      <c:pt idx="3932">
                        <c:v>2.2998762623641201E-5</c:v>
                      </c:pt>
                      <c:pt idx="3933">
                        <c:v>2.57356085022433E-5</c:v>
                      </c:pt>
                      <c:pt idx="3934">
                        <c:v>-6.0219301134904998E-7</c:v>
                      </c:pt>
                      <c:pt idx="3935">
                        <c:v>3.80151117162586E-5</c:v>
                      </c:pt>
                      <c:pt idx="3936">
                        <c:v>2.2072044691553601E-5</c:v>
                      </c:pt>
                      <c:pt idx="3937">
                        <c:v>6.0440204966849802E-6</c:v>
                      </c:pt>
                      <c:pt idx="3938">
                        <c:v>1.7553572127280501E-5</c:v>
                      </c:pt>
                      <c:pt idx="3939">
                        <c:v>-2.0091066688035802E-5</c:v>
                      </c:pt>
                      <c:pt idx="3940">
                        <c:v>4.32383768940623E-5</c:v>
                      </c:pt>
                      <c:pt idx="3941">
                        <c:v>2.03078879802166E-5</c:v>
                      </c:pt>
                      <c:pt idx="3942">
                        <c:v>-3.4873620243672499E-5</c:v>
                      </c:pt>
                      <c:pt idx="3943">
                        <c:v>1.02155694841311E-6</c:v>
                      </c:pt>
                      <c:pt idx="3944">
                        <c:v>7.3920786807739396E-6</c:v>
                      </c:pt>
                      <c:pt idx="3945">
                        <c:v>2.12555655031616E-5</c:v>
                      </c:pt>
                      <c:pt idx="3946">
                        <c:v>-2.76179178865514E-5</c:v>
                      </c:pt>
                      <c:pt idx="3947">
                        <c:v>4.2487839892188697E-5</c:v>
                      </c:pt>
                      <c:pt idx="3948">
                        <c:v>-2.7719988802397E-5</c:v>
                      </c:pt>
                      <c:pt idx="3949">
                        <c:v>-2.73267391618678E-5</c:v>
                      </c:pt>
                      <c:pt idx="3950">
                        <c:v>-3.3810062643570002E-5</c:v>
                      </c:pt>
                      <c:pt idx="3951">
                        <c:v>-1.9392781416538701E-5</c:v>
                      </c:pt>
                      <c:pt idx="3952">
                        <c:v>1.8829422892416701E-5</c:v>
                      </c:pt>
                      <c:pt idx="3953">
                        <c:v>4.7843392004572299E-5</c:v>
                      </c:pt>
                      <c:pt idx="3954">
                        <c:v>4.5038257209975498E-5</c:v>
                      </c:pt>
                      <c:pt idx="3955">
                        <c:v>-6.0456771239528701E-5</c:v>
                      </c:pt>
                      <c:pt idx="3956">
                        <c:v>-6.0873268042060697E-7</c:v>
                      </c:pt>
                      <c:pt idx="3957">
                        <c:v>1.4404301045705699E-5</c:v>
                      </c:pt>
                      <c:pt idx="3958">
                        <c:v>6.50325701721832E-5</c:v>
                      </c:pt>
                      <c:pt idx="3959">
                        <c:v>4.8224497625166799E-5</c:v>
                      </c:pt>
                      <c:pt idx="3960">
                        <c:v>2.5709692184294502E-5</c:v>
                      </c:pt>
                      <c:pt idx="3961">
                        <c:v>6.3945115839213505E-5</c:v>
                      </c:pt>
                      <c:pt idx="3962">
                        <c:v>-5.6841141237822197E-6</c:v>
                      </c:pt>
                      <c:pt idx="3963">
                        <c:v>-6.8413180667882499E-6</c:v>
                      </c:pt>
                      <c:pt idx="3964">
                        <c:v>-1.23842142791395E-5</c:v>
                      </c:pt>
                      <c:pt idx="3965">
                        <c:v>3.00983488654418E-5</c:v>
                      </c:pt>
                      <c:pt idx="3966">
                        <c:v>1.30829040677817E-5</c:v>
                      </c:pt>
                      <c:pt idx="3967">
                        <c:v>2.4567374723558502E-5</c:v>
                      </c:pt>
                      <c:pt idx="3968">
                        <c:v>5.4942607187703101E-5</c:v>
                      </c:pt>
                      <c:pt idx="3969">
                        <c:v>1.49946158263561E-5</c:v>
                      </c:pt>
                      <c:pt idx="3970">
                        <c:v>5.1531127530315001E-5</c:v>
                      </c:pt>
                      <c:pt idx="3971">
                        <c:v>1.83251963149301E-5</c:v>
                      </c:pt>
                      <c:pt idx="3972">
                        <c:v>-6.1019078291030597E-6</c:v>
                      </c:pt>
                      <c:pt idx="3973">
                        <c:v>-3.3325075162496998E-5</c:v>
                      </c:pt>
                      <c:pt idx="3974">
                        <c:v>6.3457699433470796E-6</c:v>
                      </c:pt>
                      <c:pt idx="3975">
                        <c:v>2.7046597829390801E-5</c:v>
                      </c:pt>
                      <c:pt idx="3976">
                        <c:v>7.4670038443709494E-5</c:v>
                      </c:pt>
                      <c:pt idx="3977">
                        <c:v>2.7320274836502599E-5</c:v>
                      </c:pt>
                      <c:pt idx="3978">
                        <c:v>-3.4399113168054098E-5</c:v>
                      </c:pt>
                      <c:pt idx="3979">
                        <c:v>-1.63211669859078E-5</c:v>
                      </c:pt>
                      <c:pt idx="3980">
                        <c:v>1.4344245072191201E-5</c:v>
                      </c:pt>
                      <c:pt idx="3981">
                        <c:v>2.0511562619935599E-5</c:v>
                      </c:pt>
                      <c:pt idx="3982">
                        <c:v>1.1987792478791E-5</c:v>
                      </c:pt>
                      <c:pt idx="3983">
                        <c:v>8.7455209554323708E-6</c:v>
                      </c:pt>
                      <c:pt idx="3984">
                        <c:v>3.28953930766425E-5</c:v>
                      </c:pt>
                      <c:pt idx="3985">
                        <c:v>2.4837288146737E-5</c:v>
                      </c:pt>
                      <c:pt idx="3986">
                        <c:v>5.6408178479646297E-5</c:v>
                      </c:pt>
                      <c:pt idx="3987">
                        <c:v>-6.6836411519959705E-5</c:v>
                      </c:pt>
                      <c:pt idx="3988">
                        <c:v>-8.6117037551845903E-7</c:v>
                      </c:pt>
                      <c:pt idx="3989">
                        <c:v>-4.5665945206533001E-5</c:v>
                      </c:pt>
                      <c:pt idx="3990">
                        <c:v>3.6183332758241598E-5</c:v>
                      </c:pt>
                      <c:pt idx="3991">
                        <c:v>2.7476308776695801E-5</c:v>
                      </c:pt>
                      <c:pt idx="3992">
                        <c:v>4.4756866629216099E-5</c:v>
                      </c:pt>
                      <c:pt idx="3993">
                        <c:v>5.6008615170985498E-6</c:v>
                      </c:pt>
                      <c:pt idx="3994">
                        <c:v>5.90202649719532E-5</c:v>
                      </c:pt>
                      <c:pt idx="3995">
                        <c:v>6.6762380508853195E-5</c:v>
                      </c:pt>
                      <c:pt idx="3996">
                        <c:v>6.1118607084707503E-5</c:v>
                      </c:pt>
                      <c:pt idx="3997">
                        <c:v>6.8639575624298204E-5</c:v>
                      </c:pt>
                      <c:pt idx="3998">
                        <c:v>7.6439818655160702E-5</c:v>
                      </c:pt>
                      <c:pt idx="3999" formatCode="General">
                        <c:v>1.00648897562003E-4</c:v>
                      </c:pt>
                      <c:pt idx="4000">
                        <c:v>-5.0922178511780901E-6</c:v>
                      </c:pt>
                      <c:pt idx="4001">
                        <c:v>6.2520484897242995E-5</c:v>
                      </c:pt>
                      <c:pt idx="4002">
                        <c:v>8.4027051799331697E-5</c:v>
                      </c:pt>
                      <c:pt idx="4003">
                        <c:v>5.6346699216823098E-5</c:v>
                      </c:pt>
                      <c:pt idx="4004">
                        <c:v>8.5468455184360299E-5</c:v>
                      </c:pt>
                      <c:pt idx="4005">
                        <c:v>8.3800649742743106E-5</c:v>
                      </c:pt>
                      <c:pt idx="4006">
                        <c:v>-1.14351004320409E-5</c:v>
                      </c:pt>
                      <c:pt idx="4007">
                        <c:v>-1.48889823521945E-5</c:v>
                      </c:pt>
                      <c:pt idx="4008">
                        <c:v>4.7956993346282101E-5</c:v>
                      </c:pt>
                      <c:pt idx="4009">
                        <c:v>5.8758160224618501E-5</c:v>
                      </c:pt>
                      <c:pt idx="4010">
                        <c:v>6.40158224854461E-5</c:v>
                      </c:pt>
                      <c:pt idx="4011">
                        <c:v>6.5334466909895602E-5</c:v>
                      </c:pt>
                      <c:pt idx="4012">
                        <c:v>5.7395525475472002E-5</c:v>
                      </c:pt>
                      <c:pt idx="4013">
                        <c:v>3.9678790127875402E-5</c:v>
                      </c:pt>
                      <c:pt idx="4014">
                        <c:v>5.9727416740581001E-5</c:v>
                      </c:pt>
                      <c:pt idx="4015">
                        <c:v>9.4430300517179299E-5</c:v>
                      </c:pt>
                      <c:pt idx="4016">
                        <c:v>6.03671793872103E-5</c:v>
                      </c:pt>
                      <c:pt idx="4017">
                        <c:v>7.2725973280727204E-5</c:v>
                      </c:pt>
                      <c:pt idx="4018">
                        <c:v>3.5165382324660998E-5</c:v>
                      </c:pt>
                      <c:pt idx="4019">
                        <c:v>5.66316117213405E-5</c:v>
                      </c:pt>
                      <c:pt idx="4020">
                        <c:v>5.01583704076873E-5</c:v>
                      </c:pt>
                      <c:pt idx="4021" formatCode="General">
                        <c:v>1.07120309867306E-4</c:v>
                      </c:pt>
                      <c:pt idx="4022">
                        <c:v>-1.4845259565312801E-5</c:v>
                      </c:pt>
                      <c:pt idx="4023">
                        <c:v>1.43261631711854E-5</c:v>
                      </c:pt>
                      <c:pt idx="4024">
                        <c:v>5.6877989256337401E-5</c:v>
                      </c:pt>
                      <c:pt idx="4025">
                        <c:v>9.0438556869467006E-5</c:v>
                      </c:pt>
                      <c:pt idx="4026">
                        <c:v>7.7485905132059494E-5</c:v>
                      </c:pt>
                      <c:pt idx="4027">
                        <c:v>2.2593619956994499E-5</c:v>
                      </c:pt>
                      <c:pt idx="4028">
                        <c:v>4.8225154332926098E-5</c:v>
                      </c:pt>
                      <c:pt idx="4029">
                        <c:v>5.88614609610911E-5</c:v>
                      </c:pt>
                      <c:pt idx="4030">
                        <c:v>3.6208649921056801E-5</c:v>
                      </c:pt>
                      <c:pt idx="4031">
                        <c:v>4.3592456613276499E-5</c:v>
                      </c:pt>
                      <c:pt idx="4032">
                        <c:v>6.8179107042977698E-5</c:v>
                      </c:pt>
                      <c:pt idx="4033">
                        <c:v>-8.0192474052428403E-6</c:v>
                      </c:pt>
                      <c:pt idx="4034">
                        <c:v>5.3566217327557699E-5</c:v>
                      </c:pt>
                      <c:pt idx="4035">
                        <c:v>8.2678057000359006E-5</c:v>
                      </c:pt>
                      <c:pt idx="4036">
                        <c:v>-4.5022546185255496E-6</c:v>
                      </c:pt>
                      <c:pt idx="4037">
                        <c:v>5.4876874468883801E-5</c:v>
                      </c:pt>
                      <c:pt idx="4038">
                        <c:v>1.78552366321702E-7</c:v>
                      </c:pt>
                      <c:pt idx="4039">
                        <c:v>1.8236579554464E-5</c:v>
                      </c:pt>
                      <c:pt idx="4040">
                        <c:v>2.3090513308379001E-5</c:v>
                      </c:pt>
                      <c:pt idx="4041">
                        <c:v>5.3911341005124602E-5</c:v>
                      </c:pt>
                      <c:pt idx="4042">
                        <c:v>2.9594889664410601E-5</c:v>
                      </c:pt>
                      <c:pt idx="4043">
                        <c:v>7.6278856490733104E-5</c:v>
                      </c:pt>
                      <c:pt idx="4044">
                        <c:v>7.3426935959200901E-5</c:v>
                      </c:pt>
                      <c:pt idx="4045">
                        <c:v>4.7021531776603698E-5</c:v>
                      </c:pt>
                      <c:pt idx="4046">
                        <c:v>-3.6948630879599402E-5</c:v>
                      </c:pt>
                      <c:pt idx="4047">
                        <c:v>-1.7081285648693499E-5</c:v>
                      </c:pt>
                      <c:pt idx="4048">
                        <c:v>4.3553955664543399E-5</c:v>
                      </c:pt>
                      <c:pt idx="4049">
                        <c:v>5.7812410848226399E-5</c:v>
                      </c:pt>
                      <c:pt idx="4050">
                        <c:v>8.4292968678994804E-5</c:v>
                      </c:pt>
                      <c:pt idx="4051">
                        <c:v>8.35498208476863E-5</c:v>
                      </c:pt>
                      <c:pt idx="4052">
                        <c:v>7.0252105620450704E-5</c:v>
                      </c:pt>
                      <c:pt idx="4053">
                        <c:v>5.5711112323514397E-5</c:v>
                      </c:pt>
                      <c:pt idx="4054">
                        <c:v>-1.93137554098839E-5</c:v>
                      </c:pt>
                      <c:pt idx="4055">
                        <c:v>7.7848353270925998E-5</c:v>
                      </c:pt>
                      <c:pt idx="4056" formatCode="General">
                        <c:v>1.04652117908311E-4</c:v>
                      </c:pt>
                      <c:pt idx="4057">
                        <c:v>9.2255650089515304E-5</c:v>
                      </c:pt>
                      <c:pt idx="4058">
                        <c:v>1.8083839980540801E-5</c:v>
                      </c:pt>
                      <c:pt idx="4059" formatCode="General">
                        <c:v>1.2953786841345499E-4</c:v>
                      </c:pt>
                      <c:pt idx="4060">
                        <c:v>5.28279849659511E-5</c:v>
                      </c:pt>
                      <c:pt idx="4061" formatCode="General">
                        <c:v>1.20110100689277E-4</c:v>
                      </c:pt>
                      <c:pt idx="4062">
                        <c:v>6.1143498917992905E-5</c:v>
                      </c:pt>
                      <c:pt idx="4063">
                        <c:v>5.6806935643849099E-5</c:v>
                      </c:pt>
                      <c:pt idx="4064">
                        <c:v>-1.14652207534107E-5</c:v>
                      </c:pt>
                      <c:pt idx="4065">
                        <c:v>3.2815669115936401E-5</c:v>
                      </c:pt>
                      <c:pt idx="4066" formatCode="General">
                        <c:v>1.01206664740534E-4</c:v>
                      </c:pt>
                      <c:pt idx="4067">
                        <c:v>5.5276240838996001E-5</c:v>
                      </c:pt>
                      <c:pt idx="4068">
                        <c:v>8.8204529259160801E-5</c:v>
                      </c:pt>
                      <c:pt idx="4069">
                        <c:v>3.3529709270867499E-5</c:v>
                      </c:pt>
                      <c:pt idx="4070">
                        <c:v>2.3681161558085201E-5</c:v>
                      </c:pt>
                      <c:pt idx="4071">
                        <c:v>6.4741699427139302E-5</c:v>
                      </c:pt>
                      <c:pt idx="4072">
                        <c:v>5.2237844289500103E-5</c:v>
                      </c:pt>
                      <c:pt idx="4073">
                        <c:v>3.6033276282333497E-5</c:v>
                      </c:pt>
                      <c:pt idx="4074">
                        <c:v>5.8858927148478899E-5</c:v>
                      </c:pt>
                      <c:pt idx="4075" formatCode="General">
                        <c:v>1.11022603891962E-4</c:v>
                      </c:pt>
                      <c:pt idx="4076">
                        <c:v>4.9766638751268103E-5</c:v>
                      </c:pt>
                      <c:pt idx="4077">
                        <c:v>7.7826678964497496E-5</c:v>
                      </c:pt>
                      <c:pt idx="4078">
                        <c:v>5.4931254994894401E-5</c:v>
                      </c:pt>
                      <c:pt idx="4079">
                        <c:v>4.4833531250745803E-5</c:v>
                      </c:pt>
                      <c:pt idx="4080">
                        <c:v>7.5259509897161405E-5</c:v>
                      </c:pt>
                      <c:pt idx="4081">
                        <c:v>9.1447662495118897E-5</c:v>
                      </c:pt>
                      <c:pt idx="4082">
                        <c:v>4.0919033980122101E-5</c:v>
                      </c:pt>
                      <c:pt idx="4083">
                        <c:v>6.7616271849723204E-5</c:v>
                      </c:pt>
                      <c:pt idx="4084">
                        <c:v>7.8900452407975902E-5</c:v>
                      </c:pt>
                      <c:pt idx="4085">
                        <c:v>7.0792979547572201E-5</c:v>
                      </c:pt>
                      <c:pt idx="4086" formatCode="General">
                        <c:v>1.35103916403055E-4</c:v>
                      </c:pt>
                      <c:pt idx="4087">
                        <c:v>3.02385151410892E-5</c:v>
                      </c:pt>
                      <c:pt idx="4088">
                        <c:v>6.4584952293887698E-5</c:v>
                      </c:pt>
                      <c:pt idx="4089">
                        <c:v>4.0121804490370403E-5</c:v>
                      </c:pt>
                      <c:pt idx="4090">
                        <c:v>7.8773097181576601E-5</c:v>
                      </c:pt>
                      <c:pt idx="4091" formatCode="General">
                        <c:v>1.0013479792470201E-4</c:v>
                      </c:pt>
                      <c:pt idx="4092">
                        <c:v>8.3378647758200797E-5</c:v>
                      </c:pt>
                      <c:pt idx="4093">
                        <c:v>2.7977411035103099E-5</c:v>
                      </c:pt>
                      <c:pt idx="4094">
                        <c:v>4.7785057105218101E-5</c:v>
                      </c:pt>
                      <c:pt idx="4095">
                        <c:v>9.8316719779512006E-5</c:v>
                      </c:pt>
                      <c:pt idx="4096">
                        <c:v>3.3713531844047901E-5</c:v>
                      </c:pt>
                      <c:pt idx="4097">
                        <c:v>2.6058086284505901E-5</c:v>
                      </c:pt>
                      <c:pt idx="4098">
                        <c:v>8.8627674106138304E-5</c:v>
                      </c:pt>
                      <c:pt idx="4099">
                        <c:v>4.2864363146074302E-5</c:v>
                      </c:pt>
                      <c:pt idx="4100">
                        <c:v>5.34717726457284E-5</c:v>
                      </c:pt>
                      <c:pt idx="4101">
                        <c:v>9.7207597801771104E-5</c:v>
                      </c:pt>
                      <c:pt idx="4102">
                        <c:v>5.6312181560558999E-5</c:v>
                      </c:pt>
                      <c:pt idx="4103">
                        <c:v>8.9166166877003501E-5</c:v>
                      </c:pt>
                      <c:pt idx="4104">
                        <c:v>4.2910527741504998E-5</c:v>
                      </c:pt>
                      <c:pt idx="4105">
                        <c:v>6.4340669384377894E-5</c:v>
                      </c:pt>
                      <c:pt idx="4106">
                        <c:v>2.6445978444715401E-5</c:v>
                      </c:pt>
                      <c:pt idx="4107">
                        <c:v>9.6444234289543604E-5</c:v>
                      </c:pt>
                      <c:pt idx="4108" formatCode="General">
                        <c:v>1.1980163708840901E-4</c:v>
                      </c:pt>
                      <c:pt idx="4109">
                        <c:v>9.0519810516410503E-5</c:v>
                      </c:pt>
                      <c:pt idx="4110">
                        <c:v>9.7304976692317303E-5</c:v>
                      </c:pt>
                      <c:pt idx="4111">
                        <c:v>8.0846730585932604E-5</c:v>
                      </c:pt>
                      <c:pt idx="4112">
                        <c:v>8.1135869531639103E-5</c:v>
                      </c:pt>
                      <c:pt idx="4113">
                        <c:v>8.6825067605373702E-5</c:v>
                      </c:pt>
                      <c:pt idx="4114">
                        <c:v>9.6511793311197005E-5</c:v>
                      </c:pt>
                      <c:pt idx="4115" formatCode="General">
                        <c:v>1.1025354866636699E-4</c:v>
                      </c:pt>
                      <c:pt idx="4116" formatCode="General">
                        <c:v>1.30362582238743E-4</c:v>
                      </c:pt>
                      <c:pt idx="4117" formatCode="General">
                        <c:v>1.19917318372522E-4</c:v>
                      </c:pt>
                      <c:pt idx="4118" formatCode="General">
                        <c:v>1.3291164902077E-4</c:v>
                      </c:pt>
                      <c:pt idx="4119" formatCode="General">
                        <c:v>1.4332976526146101E-4</c:v>
                      </c:pt>
                      <c:pt idx="4120" formatCode="General">
                        <c:v>1.17622703240799E-4</c:v>
                      </c:pt>
                      <c:pt idx="4121" formatCode="General">
                        <c:v>1.15783355769862E-4</c:v>
                      </c:pt>
                      <c:pt idx="4122" formatCode="General">
                        <c:v>1.1417702715565599E-4</c:v>
                      </c:pt>
                      <c:pt idx="4123" formatCode="General">
                        <c:v>1.3893708760668401E-4</c:v>
                      </c:pt>
                      <c:pt idx="4124">
                        <c:v>8.0453096925665895E-5</c:v>
                      </c:pt>
                      <c:pt idx="4125" formatCode="General">
                        <c:v>1.13274089540764E-4</c:v>
                      </c:pt>
                      <c:pt idx="4126" formatCode="General">
                        <c:v>1.1416332539114699E-4</c:v>
                      </c:pt>
                      <c:pt idx="4127" formatCode="General">
                        <c:v>1.34274448072637E-4</c:v>
                      </c:pt>
                      <c:pt idx="4128">
                        <c:v>7.0902562520802094E-5</c:v>
                      </c:pt>
                      <c:pt idx="4129" formatCode="General">
                        <c:v>1.2914063526297E-4</c:v>
                      </c:pt>
                      <c:pt idx="4130">
                        <c:v>8.10527534656268E-6</c:v>
                      </c:pt>
                      <c:pt idx="4131">
                        <c:v>4.2690176041000502E-5</c:v>
                      </c:pt>
                      <c:pt idx="4132">
                        <c:v>9.0362572528549106E-5</c:v>
                      </c:pt>
                      <c:pt idx="4133" formatCode="General">
                        <c:v>1.00193724823386E-4</c:v>
                      </c:pt>
                      <c:pt idx="4134" formatCode="General">
                        <c:v>1.8179810041013899E-4</c:v>
                      </c:pt>
                      <c:pt idx="4135">
                        <c:v>7.6214909585178199E-5</c:v>
                      </c:pt>
                      <c:pt idx="4136" formatCode="General">
                        <c:v>1.17836734965738E-4</c:v>
                      </c:pt>
                      <c:pt idx="4137">
                        <c:v>8.0177155184387301E-5</c:v>
                      </c:pt>
                      <c:pt idx="4138" formatCode="General">
                        <c:v>1.07898612341799E-4</c:v>
                      </c:pt>
                      <c:pt idx="4139" formatCode="General">
                        <c:v>1.50646557951146E-4</c:v>
                      </c:pt>
                      <c:pt idx="4140">
                        <c:v>9.4084392838952898E-5</c:v>
                      </c:pt>
                      <c:pt idx="4141" formatCode="General">
                        <c:v>1.22145774174521E-4</c:v>
                      </c:pt>
                      <c:pt idx="4142" formatCode="General">
                        <c:v>1.1709248804949001E-4</c:v>
                      </c:pt>
                      <c:pt idx="4143">
                        <c:v>9.8156234001666405E-5</c:v>
                      </c:pt>
                      <c:pt idx="4144" formatCode="General">
                        <c:v>1.2232491318942001E-4</c:v>
                      </c:pt>
                      <c:pt idx="4145">
                        <c:v>7.1887258801523396E-5</c:v>
                      </c:pt>
                      <c:pt idx="4146">
                        <c:v>4.9222490254386902E-5</c:v>
                      </c:pt>
                      <c:pt idx="4147" formatCode="General">
                        <c:v>1.2801371874414499E-4</c:v>
                      </c:pt>
                      <c:pt idx="4148" formatCode="General">
                        <c:v>1.3467023523814901E-4</c:v>
                      </c:pt>
                      <c:pt idx="4149" formatCode="General">
                        <c:v>1.7776980155009701E-4</c:v>
                      </c:pt>
                      <c:pt idx="4150">
                        <c:v>8.2800395173533104E-5</c:v>
                      </c:pt>
                      <c:pt idx="4151" formatCode="General">
                        <c:v>1.5663372652065301E-4</c:v>
                      </c:pt>
                      <c:pt idx="4152" formatCode="General">
                        <c:v>1.1191266350805301E-4</c:v>
                      </c:pt>
                      <c:pt idx="4153" formatCode="General">
                        <c:v>1.1658321432254E-4</c:v>
                      </c:pt>
                      <c:pt idx="4154">
                        <c:v>6.3200008083547196E-5</c:v>
                      </c:pt>
                      <c:pt idx="4155">
                        <c:v>9.0591719121552901E-5</c:v>
                      </c:pt>
                      <c:pt idx="4156" formatCode="General">
                        <c:v>1.09129117833972E-4</c:v>
                      </c:pt>
                      <c:pt idx="4157">
                        <c:v>5.6409211975286501E-5</c:v>
                      </c:pt>
                      <c:pt idx="4158">
                        <c:v>9.0739674958249895E-5</c:v>
                      </c:pt>
                      <c:pt idx="4159">
                        <c:v>8.4961044672147195E-5</c:v>
                      </c:pt>
                      <c:pt idx="4160" formatCode="General">
                        <c:v>1.2164499549131401E-4</c:v>
                      </c:pt>
                      <c:pt idx="4161" formatCode="General">
                        <c:v>1.0203399059588E-4</c:v>
                      </c:pt>
                      <c:pt idx="4162" formatCode="General">
                        <c:v>1.09685741632373E-4</c:v>
                      </c:pt>
                      <c:pt idx="4163">
                        <c:v>9.4941744758346205E-5</c:v>
                      </c:pt>
                      <c:pt idx="4164">
                        <c:v>6.2319815777376E-5</c:v>
                      </c:pt>
                      <c:pt idx="4165">
                        <c:v>9.0727284044671302E-5</c:v>
                      </c:pt>
                      <c:pt idx="4166" formatCode="General">
                        <c:v>1.6181436133114101E-4</c:v>
                      </c:pt>
                      <c:pt idx="4167" formatCode="General">
                        <c:v>1.12998744021964E-4</c:v>
                      </c:pt>
                      <c:pt idx="4168">
                        <c:v>6.5539374754113494E-5</c:v>
                      </c:pt>
                      <c:pt idx="4169" formatCode="General">
                        <c:v>1.10313214566538E-4</c:v>
                      </c:pt>
                      <c:pt idx="4170" formatCode="General">
                        <c:v>1.5525663524519999E-4</c:v>
                      </c:pt>
                      <c:pt idx="4171">
                        <c:v>9.4040055274935807E-5</c:v>
                      </c:pt>
                      <c:pt idx="4172">
                        <c:v>9.49268792794045E-5</c:v>
                      </c:pt>
                      <c:pt idx="4173" formatCode="General">
                        <c:v>1.0149539171102699E-4</c:v>
                      </c:pt>
                      <c:pt idx="4174" formatCode="General">
                        <c:v>1.20408578163277E-4</c:v>
                      </c:pt>
                      <c:pt idx="4175" formatCode="General">
                        <c:v>1.4600520631980401E-4</c:v>
                      </c:pt>
                      <c:pt idx="4176">
                        <c:v>6.0940857310029699E-5</c:v>
                      </c:pt>
                      <c:pt idx="4177">
                        <c:v>9.162567043031E-5</c:v>
                      </c:pt>
                      <c:pt idx="4178" formatCode="General">
                        <c:v>1.06756663479847E-4</c:v>
                      </c:pt>
                      <c:pt idx="4179">
                        <c:v>7.4773998935171395E-5</c:v>
                      </c:pt>
                      <c:pt idx="4180">
                        <c:v>7.3032220662507094E-5</c:v>
                      </c:pt>
                      <c:pt idx="4181" formatCode="General">
                        <c:v>1.23865009587152E-4</c:v>
                      </c:pt>
                      <c:pt idx="4182" formatCode="General">
                        <c:v>1.3836469356237599E-4</c:v>
                      </c:pt>
                      <c:pt idx="4183" formatCode="General">
                        <c:v>1.05679692753343E-4</c:v>
                      </c:pt>
                      <c:pt idx="4184" formatCode="General">
                        <c:v>1.17287301379079E-4</c:v>
                      </c:pt>
                      <c:pt idx="4185">
                        <c:v>9.9247229287318794E-5</c:v>
                      </c:pt>
                      <c:pt idx="4186">
                        <c:v>5.3746890582376098E-5</c:v>
                      </c:pt>
                      <c:pt idx="4187" formatCode="General">
                        <c:v>1.48490208682153E-4</c:v>
                      </c:pt>
                      <c:pt idx="4188">
                        <c:v>9.5355049734195099E-5</c:v>
                      </c:pt>
                      <c:pt idx="4189" formatCode="General">
                        <c:v>1.3915032018289801E-4</c:v>
                      </c:pt>
                      <c:pt idx="4190" formatCode="General">
                        <c:v>1.6969843256266199E-4</c:v>
                      </c:pt>
                      <c:pt idx="4191">
                        <c:v>8.19155994336628E-5</c:v>
                      </c:pt>
                      <c:pt idx="4192" formatCode="General">
                        <c:v>1.05646107473855E-4</c:v>
                      </c:pt>
                      <c:pt idx="4193">
                        <c:v>7.6184194281671494E-5</c:v>
                      </c:pt>
                      <c:pt idx="4194" formatCode="General">
                        <c:v>1.5182247709251401E-4</c:v>
                      </c:pt>
                      <c:pt idx="4195">
                        <c:v>5.3690186919717601E-5</c:v>
                      </c:pt>
                      <c:pt idx="4196" formatCode="General">
                        <c:v>1.4549920052485399E-4</c:v>
                      </c:pt>
                      <c:pt idx="4197" formatCode="General">
                        <c:v>1.5372297120740699E-4</c:v>
                      </c:pt>
                      <c:pt idx="4198">
                        <c:v>4.5525522683949299E-5</c:v>
                      </c:pt>
                      <c:pt idx="4199" formatCode="General">
                        <c:v>1.12168932000121E-4</c:v>
                      </c:pt>
                      <c:pt idx="4200">
                        <c:v>1.99195660214607E-5</c:v>
                      </c:pt>
                      <c:pt idx="4201">
                        <c:v>1.09736584217794E-5</c:v>
                      </c:pt>
                      <c:pt idx="4202">
                        <c:v>4.6705957552518398E-5</c:v>
                      </c:pt>
                      <c:pt idx="4203">
                        <c:v>5.66846460225889E-5</c:v>
                      </c:pt>
                      <c:pt idx="4204" formatCode="General">
                        <c:v>1.02600856732207E-4</c:v>
                      </c:pt>
                      <c:pt idx="4205" formatCode="General">
                        <c:v>1.25160423470693E-4</c:v>
                      </c:pt>
                      <c:pt idx="4206" formatCode="General">
                        <c:v>1.5413492348570899E-4</c:v>
                      </c:pt>
                      <c:pt idx="4207">
                        <c:v>6.4626020453248498E-5</c:v>
                      </c:pt>
                      <c:pt idx="4208" formatCode="General">
                        <c:v>1.1891923748100301E-4</c:v>
                      </c:pt>
                      <c:pt idx="4209">
                        <c:v>9.8590481023103093E-5</c:v>
                      </c:pt>
                      <c:pt idx="4210" formatCode="General">
                        <c:v>1.19734907089401E-4</c:v>
                      </c:pt>
                      <c:pt idx="4211" formatCode="General">
                        <c:v>1.2704570941227499E-4</c:v>
                      </c:pt>
                      <c:pt idx="4212" formatCode="General">
                        <c:v>1.0027940267054701E-4</c:v>
                      </c:pt>
                      <c:pt idx="4213" formatCode="General">
                        <c:v>1.0627829277437199E-4</c:v>
                      </c:pt>
                      <c:pt idx="4214">
                        <c:v>4.6468265976391E-5</c:v>
                      </c:pt>
                      <c:pt idx="4215" formatCode="General">
                        <c:v>1.5368462641970201E-4</c:v>
                      </c:pt>
                      <c:pt idx="4216" formatCode="General">
                        <c:v>1.2964087816996501E-4</c:v>
                      </c:pt>
                      <c:pt idx="4217" formatCode="General">
                        <c:v>1.1545468736306401E-4</c:v>
                      </c:pt>
                      <c:pt idx="4218" formatCode="General">
                        <c:v>1.15078322878014E-4</c:v>
                      </c:pt>
                      <c:pt idx="4219" formatCode="General">
                        <c:v>1.08019073532062E-4</c:v>
                      </c:pt>
                      <c:pt idx="4220" formatCode="General">
                        <c:v>1.3104293178347299E-4</c:v>
                      </c:pt>
                      <c:pt idx="4221">
                        <c:v>9.6046492761049001E-5</c:v>
                      </c:pt>
                      <c:pt idx="4222" formatCode="General">
                        <c:v>1.31986040842607E-4</c:v>
                      </c:pt>
                      <c:pt idx="4223" formatCode="General">
                        <c:v>1.2488631290221301E-4</c:v>
                      </c:pt>
                      <c:pt idx="4224" formatCode="General">
                        <c:v>1.23276702272006E-4</c:v>
                      </c:pt>
                      <c:pt idx="4225" formatCode="General">
                        <c:v>1.3407849704445099E-4</c:v>
                      </c:pt>
                      <c:pt idx="4226" formatCode="General">
                        <c:v>1.2451521728718001E-4</c:v>
                      </c:pt>
                      <c:pt idx="4227" formatCode="General">
                        <c:v>1.06177250057631E-4</c:v>
                      </c:pt>
                      <c:pt idx="4228" formatCode="General">
                        <c:v>1.2422976557156001E-4</c:v>
                      </c:pt>
                      <c:pt idx="4229" formatCode="General">
                        <c:v>1.2405720731264899E-4</c:v>
                      </c:pt>
                      <c:pt idx="4230" formatCode="General">
                        <c:v>1.2812278693686801E-4</c:v>
                      </c:pt>
                      <c:pt idx="4231" formatCode="General">
                        <c:v>1.2320167576634699E-4</c:v>
                      </c:pt>
                      <c:pt idx="4232" formatCode="General">
                        <c:v>1.2450774329664401E-4</c:v>
                      </c:pt>
                      <c:pt idx="4233">
                        <c:v>3.78099791874736E-5</c:v>
                      </c:pt>
                      <c:pt idx="4234" formatCode="General">
                        <c:v>1.08896514431626E-4</c:v>
                      </c:pt>
                      <c:pt idx="4235" formatCode="General">
                        <c:v>1.4737504343468E-4</c:v>
                      </c:pt>
                      <c:pt idx="4236" formatCode="General">
                        <c:v>1.0018762713911001E-4</c:v>
                      </c:pt>
                      <c:pt idx="4237" formatCode="General">
                        <c:v>1.4226131822804401E-4</c:v>
                      </c:pt>
                      <c:pt idx="4238" formatCode="General">
                        <c:v>1.5131227206428399E-4</c:v>
                      </c:pt>
                      <c:pt idx="4239" formatCode="General">
                        <c:v>1.4591911295871101E-4</c:v>
                      </c:pt>
                      <c:pt idx="4240">
                        <c:v>9.3965832288440097E-5</c:v>
                      </c:pt>
                      <c:pt idx="4241" formatCode="General">
                        <c:v>1.1847978030182201E-4</c:v>
                      </c:pt>
                      <c:pt idx="4242" formatCode="General">
                        <c:v>1.48623229697604E-4</c:v>
                      </c:pt>
                      <c:pt idx="4243" formatCode="General">
                        <c:v>1.3796954461743201E-4</c:v>
                      </c:pt>
                      <c:pt idx="4244">
                        <c:v>9.7891961500067297E-5</c:v>
                      </c:pt>
                      <c:pt idx="4245" formatCode="General">
                        <c:v>1.3671626416233599E-4</c:v>
                      </c:pt>
                      <c:pt idx="4246">
                        <c:v>8.1776949728917795E-5</c:v>
                      </c:pt>
                      <c:pt idx="4247">
                        <c:v>8.1846381226295E-5</c:v>
                      </c:pt>
                      <c:pt idx="4248" formatCode="General">
                        <c:v>1.3861440349662599E-4</c:v>
                      </c:pt>
                      <c:pt idx="4249" formatCode="General">
                        <c:v>1.20507856283081E-4</c:v>
                      </c:pt>
                      <c:pt idx="4250">
                        <c:v>6.3599566392923704E-5</c:v>
                      </c:pt>
                      <c:pt idx="4251" formatCode="General">
                        <c:v>1.09877084210058E-4</c:v>
                      </c:pt>
                      <c:pt idx="4252" formatCode="General">
                        <c:v>1.0094829860079099E-4</c:v>
                      </c:pt>
                      <c:pt idx="4253">
                        <c:v>9.1418228136401193E-5</c:v>
                      </c:pt>
                      <c:pt idx="4254">
                        <c:v>4.8042369925288798E-5</c:v>
                      </c:pt>
                      <c:pt idx="4255">
                        <c:v>9.35456636856849E-5</c:v>
                      </c:pt>
                      <c:pt idx="4256">
                        <c:v>5.9695163583045103E-5</c:v>
                      </c:pt>
                      <c:pt idx="4257">
                        <c:v>8.1492536359815894E-5</c:v>
                      </c:pt>
                      <c:pt idx="4258">
                        <c:v>8.47644462158785E-5</c:v>
                      </c:pt>
                      <c:pt idx="4259">
                        <c:v>7.0403422241739697E-5</c:v>
                      </c:pt>
                      <c:pt idx="4260">
                        <c:v>7.3650325742714894E-5</c:v>
                      </c:pt>
                      <c:pt idx="4261">
                        <c:v>9.6573752473439202E-5</c:v>
                      </c:pt>
                      <c:pt idx="4262">
                        <c:v>4.7657441311693597E-5</c:v>
                      </c:pt>
                      <c:pt idx="4263">
                        <c:v>9.6025115659663097E-5</c:v>
                      </c:pt>
                      <c:pt idx="4264" formatCode="General">
                        <c:v>1.04275420591496E-4</c:v>
                      </c:pt>
                      <c:pt idx="4265" formatCode="General">
                        <c:v>1.05866382285623E-4</c:v>
                      </c:pt>
                      <c:pt idx="4266" formatCode="General">
                        <c:v>1.57019279268602E-4</c:v>
                      </c:pt>
                      <c:pt idx="4267" formatCode="General">
                        <c:v>1.0913226950193901E-4</c:v>
                      </c:pt>
                      <c:pt idx="4268" formatCode="General">
                        <c:v>1.21922011292672E-4</c:v>
                      </c:pt>
                      <c:pt idx="4269" formatCode="General">
                        <c:v>1.1853010091104201E-4</c:v>
                      </c:pt>
                      <c:pt idx="4270" formatCode="General">
                        <c:v>1.16269949901538E-4</c:v>
                      </c:pt>
                      <c:pt idx="4271">
                        <c:v>9.3131055450780496E-5</c:v>
                      </c:pt>
                      <c:pt idx="4272" formatCode="General">
                        <c:v>1.43088337839845E-4</c:v>
                      </c:pt>
                      <c:pt idx="4273" formatCode="General">
                        <c:v>1.7463899555254499E-4</c:v>
                      </c:pt>
                      <c:pt idx="4274" formatCode="General">
                        <c:v>1.36004354411943E-4</c:v>
                      </c:pt>
                      <c:pt idx="4275" formatCode="General">
                        <c:v>1.1758997980893E-4</c:v>
                      </c:pt>
                      <c:pt idx="4276" formatCode="General">
                        <c:v>1.3137394742376E-4</c:v>
                      </c:pt>
                      <c:pt idx="4277">
                        <c:v>8.6422432763345498E-5</c:v>
                      </c:pt>
                      <c:pt idx="4278" formatCode="General">
                        <c:v>1.91349992556484E-4</c:v>
                      </c:pt>
                      <c:pt idx="4279" formatCode="General">
                        <c:v>1.34756700691836E-4</c:v>
                      </c:pt>
                      <c:pt idx="4280" formatCode="General">
                        <c:v>1.3176359383107301E-4</c:v>
                      </c:pt>
                      <c:pt idx="4281" formatCode="General">
                        <c:v>1.49776373837283E-4</c:v>
                      </c:pt>
                      <c:pt idx="4282" formatCode="General">
                        <c:v>1.4285958625310101E-4</c:v>
                      </c:pt>
                      <c:pt idx="4283" formatCode="General">
                        <c:v>1.36755042938034E-4</c:v>
                      </c:pt>
                      <c:pt idx="4284" formatCode="General">
                        <c:v>1.53435695865195E-4</c:v>
                      </c:pt>
                      <c:pt idx="4285" formatCode="General">
                        <c:v>1.7131036856710499E-4</c:v>
                      </c:pt>
                      <c:pt idx="4286">
                        <c:v>8.2403009198075898E-5</c:v>
                      </c:pt>
                      <c:pt idx="4287">
                        <c:v>9.6212090570008395E-5</c:v>
                      </c:pt>
                      <c:pt idx="4288" formatCode="General">
                        <c:v>1.13138928254741E-4</c:v>
                      </c:pt>
                      <c:pt idx="4289" formatCode="General">
                        <c:v>1.2689944921252301E-4</c:v>
                      </c:pt>
                      <c:pt idx="4290">
                        <c:v>4.0492844856631403E-5</c:v>
                      </c:pt>
                      <c:pt idx="4291" formatCode="General">
                        <c:v>1.3113395595473301E-4</c:v>
                      </c:pt>
                      <c:pt idx="4292" formatCode="General">
                        <c:v>1.5176198778434099E-4</c:v>
                      </c:pt>
                      <c:pt idx="4293">
                        <c:v>2.6030582811021899E-5</c:v>
                      </c:pt>
                      <c:pt idx="4294" formatCode="General">
                        <c:v>1.13350947116752E-4</c:v>
                      </c:pt>
                      <c:pt idx="4295" formatCode="General">
                        <c:v>1.3116558395897499E-4</c:v>
                      </c:pt>
                      <c:pt idx="4296" formatCode="General">
                        <c:v>1.44146537990699E-4</c:v>
                      </c:pt>
                      <c:pt idx="4297">
                        <c:v>9.2317931757231894E-5</c:v>
                      </c:pt>
                      <c:pt idx="4298" formatCode="General">
                        <c:v>1.03081796570439E-4</c:v>
                      </c:pt>
                      <c:pt idx="4299" formatCode="General">
                        <c:v>1.47865245401182E-4</c:v>
                      </c:pt>
                      <c:pt idx="4300" formatCode="General">
                        <c:v>1.40248239109685E-4</c:v>
                      </c:pt>
                      <c:pt idx="4301">
                        <c:v>9.3079498014941102E-5</c:v>
                      </c:pt>
                      <c:pt idx="4302" formatCode="General">
                        <c:v>1.3176570082747301E-4</c:v>
                      </c:pt>
                      <c:pt idx="4303" formatCode="General">
                        <c:v>1.7118558270682701E-4</c:v>
                      </c:pt>
                      <c:pt idx="4304" formatCode="General">
                        <c:v>1.35796660772916E-4</c:v>
                      </c:pt>
                      <c:pt idx="4305">
                        <c:v>5.5620139812728099E-5</c:v>
                      </c:pt>
                      <c:pt idx="4306" formatCode="General">
                        <c:v>1.01965033759904E-4</c:v>
                      </c:pt>
                      <c:pt idx="4307">
                        <c:v>7.6712446633607397E-5</c:v>
                      </c:pt>
                      <c:pt idx="4308" formatCode="General">
                        <c:v>1.7623939150345099E-4</c:v>
                      </c:pt>
                      <c:pt idx="4309" formatCode="General">
                        <c:v>1.3443542733575201E-4</c:v>
                      </c:pt>
                      <c:pt idx="4310">
                        <c:v>9.7738377700896497E-5</c:v>
                      </c:pt>
                      <c:pt idx="4311" formatCode="General">
                        <c:v>1.04579201645491E-4</c:v>
                      </c:pt>
                      <c:pt idx="4312" formatCode="General">
                        <c:v>1.50314278222764E-4</c:v>
                      </c:pt>
                      <c:pt idx="4313" formatCode="General">
                        <c:v>1.2446800374717499E-4</c:v>
                      </c:pt>
                      <c:pt idx="4314" formatCode="General">
                        <c:v>1.48981660418158E-4</c:v>
                      </c:pt>
                      <c:pt idx="4315" formatCode="General">
                        <c:v>1.87081900568011E-4</c:v>
                      </c:pt>
                      <c:pt idx="4316" formatCode="General">
                        <c:v>1.6537996451612599E-4</c:v>
                      </c:pt>
                      <c:pt idx="4317">
                        <c:v>9.1928882881553298E-5</c:v>
                      </c:pt>
                      <c:pt idx="4318" formatCode="General">
                        <c:v>1.54302124359592E-4</c:v>
                      </c:pt>
                      <c:pt idx="4319" formatCode="General">
                        <c:v>1.05780043161527E-4</c:v>
                      </c:pt>
                      <c:pt idx="4320" formatCode="General">
                        <c:v>1.40949294810395E-4</c:v>
                      </c:pt>
                      <c:pt idx="4321">
                        <c:v>8.4537266726025998E-5</c:v>
                      </c:pt>
                      <c:pt idx="4322" formatCode="General">
                        <c:v>1.0989537441386E-4</c:v>
                      </c:pt>
                      <c:pt idx="4323" formatCode="General">
                        <c:v>1.14091075156453E-4</c:v>
                      </c:pt>
                      <c:pt idx="4324" formatCode="General">
                        <c:v>1.63970073261361E-4</c:v>
                      </c:pt>
                      <c:pt idx="4325" formatCode="General">
                        <c:v>1.4471213339306899E-4</c:v>
                      </c:pt>
                      <c:pt idx="4326" formatCode="General">
                        <c:v>1.5375723857008399E-4</c:v>
                      </c:pt>
                      <c:pt idx="4327" formatCode="General">
                        <c:v>1.18598737245537E-4</c:v>
                      </c:pt>
                      <c:pt idx="4328" formatCode="General">
                        <c:v>1.17328756021553E-4</c:v>
                      </c:pt>
                      <c:pt idx="4329" formatCode="General">
                        <c:v>1.5060513321111301E-4</c:v>
                      </c:pt>
                      <c:pt idx="4330" formatCode="General">
                        <c:v>1.20519271114878E-4</c:v>
                      </c:pt>
                      <c:pt idx="4331" formatCode="General">
                        <c:v>1.06252327394052E-4</c:v>
                      </c:pt>
                      <c:pt idx="4332">
                        <c:v>9.7848053934588894E-5</c:v>
                      </c:pt>
                      <c:pt idx="4333" formatCode="General">
                        <c:v>1.36050894974969E-4</c:v>
                      </c:pt>
                      <c:pt idx="4334" formatCode="General">
                        <c:v>1.64210093098757E-4</c:v>
                      </c:pt>
                      <c:pt idx="4335" formatCode="General">
                        <c:v>1.2977929887030801E-4</c:v>
                      </c:pt>
                      <c:pt idx="4336">
                        <c:v>5.0093027554587101E-5</c:v>
                      </c:pt>
                      <c:pt idx="4337" formatCode="General">
                        <c:v>1.6783728209680601E-4</c:v>
                      </c:pt>
                      <c:pt idx="4338">
                        <c:v>8.7573039163392103E-5</c:v>
                      </c:pt>
                      <c:pt idx="4339" formatCode="General">
                        <c:v>1.69392637706697E-4</c:v>
                      </c:pt>
                      <c:pt idx="4340" formatCode="General">
                        <c:v>1.5697490871767399E-4</c:v>
                      </c:pt>
                      <c:pt idx="4341" formatCode="General">
                        <c:v>1.4889335402784999E-4</c:v>
                      </c:pt>
                      <c:pt idx="4342" formatCode="General">
                        <c:v>1.8517690830822399E-4</c:v>
                      </c:pt>
                      <c:pt idx="4343" formatCode="General">
                        <c:v>1.3370002557604399E-4</c:v>
                      </c:pt>
                      <c:pt idx="4344" formatCode="General">
                        <c:v>1.3774622434537399E-4</c:v>
                      </c:pt>
                      <c:pt idx="4345" formatCode="General">
                        <c:v>1.6642980384695401E-4</c:v>
                      </c:pt>
                      <c:pt idx="4346" formatCode="General">
                        <c:v>1.8761378330191901E-4</c:v>
                      </c:pt>
                      <c:pt idx="4347">
                        <c:v>8.0484647702108294E-5</c:v>
                      </c:pt>
                      <c:pt idx="4348" formatCode="General">
                        <c:v>1.6361080673378E-4</c:v>
                      </c:pt>
                      <c:pt idx="4349" formatCode="General">
                        <c:v>1.18446195391012E-4</c:v>
                      </c:pt>
                      <c:pt idx="4350">
                        <c:v>9.3136136305983506E-5</c:v>
                      </c:pt>
                      <c:pt idx="4351" formatCode="General">
                        <c:v>1.4084007318892599E-4</c:v>
                      </c:pt>
                      <c:pt idx="4352" formatCode="General">
                        <c:v>1.3013181004333801E-4</c:v>
                      </c:pt>
                      <c:pt idx="4353" formatCode="General">
                        <c:v>1.3699166154833799E-4</c:v>
                      </c:pt>
                      <c:pt idx="4354" formatCode="General">
                        <c:v>1.4734302853086E-4</c:v>
                      </c:pt>
                      <c:pt idx="4355">
                        <c:v>9.8380749898799094E-5</c:v>
                      </c:pt>
                      <c:pt idx="4356">
                        <c:v>9.9307016251334794E-5</c:v>
                      </c:pt>
                      <c:pt idx="4357" formatCode="General">
                        <c:v>1.4043871456402199E-4</c:v>
                      </c:pt>
                      <c:pt idx="4358" formatCode="General">
                        <c:v>1.0507571024944801E-4</c:v>
                      </c:pt>
                      <c:pt idx="4359" formatCode="General">
                        <c:v>1.06383941868205E-4</c:v>
                      </c:pt>
                      <c:pt idx="4360" formatCode="General">
                        <c:v>1.21290534796084E-4</c:v>
                      </c:pt>
                      <c:pt idx="4361" formatCode="General">
                        <c:v>1.6123134167693399E-4</c:v>
                      </c:pt>
                      <c:pt idx="4362" formatCode="General">
                        <c:v>1.96947909277577E-4</c:v>
                      </c:pt>
                      <c:pt idx="4363" formatCode="General">
                        <c:v>1.21352489312024E-4</c:v>
                      </c:pt>
                      <c:pt idx="4364" formatCode="General">
                        <c:v>1.44885781675126E-4</c:v>
                      </c:pt>
                      <c:pt idx="4365" formatCode="General">
                        <c:v>1.4424604461759001E-4</c:v>
                      </c:pt>
                      <c:pt idx="4366" formatCode="General">
                        <c:v>1.5994060578415701E-4</c:v>
                      </c:pt>
                      <c:pt idx="4367" formatCode="General">
                        <c:v>1.5827733810072999E-4</c:v>
                      </c:pt>
                      <c:pt idx="4368" formatCode="General">
                        <c:v>1.22655517244924E-4</c:v>
                      </c:pt>
                      <c:pt idx="4369" formatCode="General">
                        <c:v>1.358650097604E-4</c:v>
                      </c:pt>
                      <c:pt idx="4370" formatCode="General">
                        <c:v>1.52065859502091E-4</c:v>
                      </c:pt>
                      <c:pt idx="4371" formatCode="General">
                        <c:v>2.03428898723016E-4</c:v>
                      </c:pt>
                      <c:pt idx="4372" formatCode="General">
                        <c:v>2.2138911404296201E-4</c:v>
                      </c:pt>
                      <c:pt idx="4373" formatCode="General">
                        <c:v>1.83541005767645E-4</c:v>
                      </c:pt>
                      <c:pt idx="4374" formatCode="General">
                        <c:v>1.84839399447474E-4</c:v>
                      </c:pt>
                      <c:pt idx="4375" formatCode="General">
                        <c:v>1.70792160130624E-4</c:v>
                      </c:pt>
                      <c:pt idx="4376" formatCode="General">
                        <c:v>1.76966511420849E-4</c:v>
                      </c:pt>
                      <c:pt idx="4377" formatCode="General">
                        <c:v>1.90881025381382E-4</c:v>
                      </c:pt>
                      <c:pt idx="4378" formatCode="General">
                        <c:v>2.0270933489570901E-4</c:v>
                      </c:pt>
                      <c:pt idx="4379" formatCode="General">
                        <c:v>1.81981271341454E-4</c:v>
                      </c:pt>
                      <c:pt idx="4380" formatCode="General">
                        <c:v>1.74706256072786E-4</c:v>
                      </c:pt>
                      <c:pt idx="4381" formatCode="General">
                        <c:v>1.7155997470844999E-4</c:v>
                      </c:pt>
                      <c:pt idx="4382" formatCode="General">
                        <c:v>1.3747433497048999E-4</c:v>
                      </c:pt>
                      <c:pt idx="4383" formatCode="General">
                        <c:v>1.74396811690322E-4</c:v>
                      </c:pt>
                      <c:pt idx="4384" formatCode="General">
                        <c:v>1.19787067882809E-4</c:v>
                      </c:pt>
                      <c:pt idx="4385" formatCode="General">
                        <c:v>1.6156497277154E-4</c:v>
                      </c:pt>
                      <c:pt idx="4386" formatCode="General">
                        <c:v>1.87409415857069E-4</c:v>
                      </c:pt>
                      <c:pt idx="4387" formatCode="General">
                        <c:v>1.8157817437657701E-4</c:v>
                      </c:pt>
                      <c:pt idx="4388" formatCode="General">
                        <c:v>2.1433266198825501E-4</c:v>
                      </c:pt>
                      <c:pt idx="4389" formatCode="General">
                        <c:v>1.3942964047797E-4</c:v>
                      </c:pt>
                      <c:pt idx="4390" formatCode="General">
                        <c:v>1.9435753722491799E-4</c:v>
                      </c:pt>
                      <c:pt idx="4391" formatCode="General">
                        <c:v>2.3629051149751001E-4</c:v>
                      </c:pt>
                      <c:pt idx="4392" formatCode="General">
                        <c:v>1.81329478356234E-4</c:v>
                      </c:pt>
                      <c:pt idx="4393" formatCode="General">
                        <c:v>2.0154565702940901E-4</c:v>
                      </c:pt>
                      <c:pt idx="4394">
                        <c:v>7.7018659426848806E-5</c:v>
                      </c:pt>
                      <c:pt idx="4395" formatCode="General">
                        <c:v>1.8707547630309799E-4</c:v>
                      </c:pt>
                      <c:pt idx="4396" formatCode="General">
                        <c:v>2.3824019257983901E-4</c:v>
                      </c:pt>
                      <c:pt idx="4397">
                        <c:v>8.3233660597838103E-5</c:v>
                      </c:pt>
                      <c:pt idx="4398" formatCode="General">
                        <c:v>1.6700521192711501E-4</c:v>
                      </c:pt>
                      <c:pt idx="4399" formatCode="General">
                        <c:v>1.44714813696083E-4</c:v>
                      </c:pt>
                      <c:pt idx="4400" formatCode="General">
                        <c:v>2.0628307974701E-4</c:v>
                      </c:pt>
                      <c:pt idx="4401" formatCode="General">
                        <c:v>1.33424498042068E-4</c:v>
                      </c:pt>
                      <c:pt idx="4402" formatCode="General">
                        <c:v>1.71457783035043E-4</c:v>
                      </c:pt>
                      <c:pt idx="4403" formatCode="General">
                        <c:v>1.66280973286033E-4</c:v>
                      </c:pt>
                      <c:pt idx="4404" formatCode="General">
                        <c:v>1.6023381568300001E-4</c:v>
                      </c:pt>
                      <c:pt idx="4405" formatCode="General">
                        <c:v>1.3260974524185201E-4</c:v>
                      </c:pt>
                      <c:pt idx="4406" formatCode="General">
                        <c:v>1.3415176034462301E-4</c:v>
                      </c:pt>
                      <c:pt idx="4407" formatCode="General">
                        <c:v>2.05283437204243E-4</c:v>
                      </c:pt>
                      <c:pt idx="4408" formatCode="General">
                        <c:v>1.17396383329658E-4</c:v>
                      </c:pt>
                      <c:pt idx="4409" formatCode="General">
                        <c:v>2.1685665969894299E-4</c:v>
                      </c:pt>
                      <c:pt idx="4410" formatCode="General">
                        <c:v>1.6885307674278899E-4</c:v>
                      </c:pt>
                      <c:pt idx="4411" formatCode="General">
                        <c:v>1.6023147051369001E-4</c:v>
                      </c:pt>
                      <c:pt idx="4412" formatCode="General">
                        <c:v>2.1509306958027101E-4</c:v>
                      </c:pt>
                      <c:pt idx="4413" formatCode="General">
                        <c:v>1.76235743133059E-4</c:v>
                      </c:pt>
                      <c:pt idx="4414" formatCode="General">
                        <c:v>1.8331506322140801E-4</c:v>
                      </c:pt>
                      <c:pt idx="4415" formatCode="General">
                        <c:v>2.1766160724586599E-4</c:v>
                      </c:pt>
                      <c:pt idx="4416" formatCode="General">
                        <c:v>1.6453901383779799E-4</c:v>
                      </c:pt>
                      <c:pt idx="4417" formatCode="General">
                        <c:v>1.2986951276654899E-4</c:v>
                      </c:pt>
                      <c:pt idx="4418" formatCode="General">
                        <c:v>1.9886740399071399E-4</c:v>
                      </c:pt>
                      <c:pt idx="4419" formatCode="General">
                        <c:v>1.34103202454061E-4</c:v>
                      </c:pt>
                      <c:pt idx="4420" formatCode="General">
                        <c:v>1.6600264406385301E-4</c:v>
                      </c:pt>
                      <c:pt idx="4421" formatCode="General">
                        <c:v>1.8998061797163401E-4</c:v>
                      </c:pt>
                      <c:pt idx="4422" formatCode="General">
                        <c:v>1.7370585324624099E-4</c:v>
                      </c:pt>
                      <c:pt idx="4423" formatCode="General">
                        <c:v>1.3825031031452101E-4</c:v>
                      </c:pt>
                      <c:pt idx="4424" formatCode="General">
                        <c:v>1.5592573931892101E-4</c:v>
                      </c:pt>
                      <c:pt idx="4425" formatCode="General">
                        <c:v>1.5242004459070299E-4</c:v>
                      </c:pt>
                      <c:pt idx="4426" formatCode="General">
                        <c:v>1.9188701189973799E-4</c:v>
                      </c:pt>
                      <c:pt idx="4427" formatCode="General">
                        <c:v>1.1424722399599101E-4</c:v>
                      </c:pt>
                      <c:pt idx="4428" formatCode="General">
                        <c:v>1.7012628928486599E-4</c:v>
                      </c:pt>
                      <c:pt idx="4429" formatCode="General">
                        <c:v>1.50810441399036E-4</c:v>
                      </c:pt>
                      <c:pt idx="4430" formatCode="General">
                        <c:v>1.9218704705773699E-4</c:v>
                      </c:pt>
                      <c:pt idx="4431" formatCode="General">
                        <c:v>1.33330857154982E-4</c:v>
                      </c:pt>
                      <c:pt idx="4432" formatCode="General">
                        <c:v>1.2492640221168001E-4</c:v>
                      </c:pt>
                      <c:pt idx="4433" formatCode="General">
                        <c:v>1.4777808497599599E-4</c:v>
                      </c:pt>
                      <c:pt idx="4434" formatCode="General">
                        <c:v>2.3555273379818401E-4</c:v>
                      </c:pt>
                      <c:pt idx="4435">
                        <c:v>7.0939885844264593E-5</c:v>
                      </c:pt>
                      <c:pt idx="4436" formatCode="General">
                        <c:v>1.6271838419125301E-4</c:v>
                      </c:pt>
                      <c:pt idx="4437" formatCode="General">
                        <c:v>2.1053935489947001E-4</c:v>
                      </c:pt>
                      <c:pt idx="4438" formatCode="General">
                        <c:v>1.03255107304612E-4</c:v>
                      </c:pt>
                      <c:pt idx="4439" formatCode="General">
                        <c:v>1.5440998763444801E-4</c:v>
                      </c:pt>
                      <c:pt idx="4440" formatCode="General">
                        <c:v>1.71297962714154E-4</c:v>
                      </c:pt>
                      <c:pt idx="4441" formatCode="General">
                        <c:v>1.14078103309813E-4</c:v>
                      </c:pt>
                      <c:pt idx="4442" formatCode="General">
                        <c:v>1.4221199278861E-4</c:v>
                      </c:pt>
                      <c:pt idx="4443" formatCode="General">
                        <c:v>1.6712598848454201E-4</c:v>
                      </c:pt>
                      <c:pt idx="4444" formatCode="General">
                        <c:v>1.3148884009408601E-4</c:v>
                      </c:pt>
                      <c:pt idx="4445" formatCode="General">
                        <c:v>1.5754886261800299E-4</c:v>
                      </c:pt>
                      <c:pt idx="4446" formatCode="General">
                        <c:v>1.8929416512888201E-4</c:v>
                      </c:pt>
                      <c:pt idx="4447" formatCode="General">
                        <c:v>1.93822459862582E-4</c:v>
                      </c:pt>
                      <c:pt idx="4448" formatCode="General">
                        <c:v>2.1130091496937301E-4</c:v>
                      </c:pt>
                      <c:pt idx="4449" formatCode="General">
                        <c:v>1.4122963283330801E-4</c:v>
                      </c:pt>
                      <c:pt idx="4450" formatCode="General">
                        <c:v>2.19442907798228E-4</c:v>
                      </c:pt>
                      <c:pt idx="4451" formatCode="General">
                        <c:v>1.7806737212717401E-4</c:v>
                      </c:pt>
                      <c:pt idx="4452" formatCode="General">
                        <c:v>2.0208567714160899E-4</c:v>
                      </c:pt>
                      <c:pt idx="4453" formatCode="General">
                        <c:v>2.81922809280472E-4</c:v>
                      </c:pt>
                      <c:pt idx="4454" formatCode="General">
                        <c:v>2.0114500541819599E-4</c:v>
                      </c:pt>
                      <c:pt idx="4455" formatCode="General">
                        <c:v>1.8708686130850899E-4</c:v>
                      </c:pt>
                      <c:pt idx="4456" formatCode="General">
                        <c:v>2.0144107028653599E-4</c:v>
                      </c:pt>
                      <c:pt idx="4457" formatCode="General">
                        <c:v>1.6572735304529101E-4</c:v>
                      </c:pt>
                      <c:pt idx="4458" formatCode="General">
                        <c:v>1.8407097864060699E-4</c:v>
                      </c:pt>
                      <c:pt idx="4459" formatCode="General">
                        <c:v>1.7144706047276099E-4</c:v>
                      </c:pt>
                      <c:pt idx="4460" formatCode="General">
                        <c:v>1.3994778248845499E-4</c:v>
                      </c:pt>
                      <c:pt idx="4461" formatCode="General">
                        <c:v>1.9250585658348301E-4</c:v>
                      </c:pt>
                      <c:pt idx="4462" formatCode="General">
                        <c:v>2.4579182261306402E-4</c:v>
                      </c:pt>
                      <c:pt idx="4463" formatCode="General">
                        <c:v>2.09050091997239E-4</c:v>
                      </c:pt>
                      <c:pt idx="4464" formatCode="General">
                        <c:v>1.81301217316179E-4</c:v>
                      </c:pt>
                      <c:pt idx="4465" formatCode="General">
                        <c:v>1.8931803248004701E-4</c:v>
                      </c:pt>
                      <c:pt idx="4466" formatCode="General">
                        <c:v>1.93595347504604E-4</c:v>
                      </c:pt>
                      <c:pt idx="4467" formatCode="General">
                        <c:v>2.15159503858882E-4</c:v>
                      </c:pt>
                      <c:pt idx="4468" formatCode="General">
                        <c:v>1.6666752597991501E-4</c:v>
                      </c:pt>
                      <c:pt idx="4469" formatCode="General">
                        <c:v>1.9534838887338301E-4</c:v>
                      </c:pt>
                      <c:pt idx="4470" formatCode="General">
                        <c:v>1.8133221355555099E-4</c:v>
                      </c:pt>
                      <c:pt idx="4471">
                        <c:v>7.5825244190605304E-5</c:v>
                      </c:pt>
                      <c:pt idx="4472" formatCode="General">
                        <c:v>1.3311687639867899E-4</c:v>
                      </c:pt>
                      <c:pt idx="4473" formatCode="General">
                        <c:v>1.7456874095616299E-4</c:v>
                      </c:pt>
                      <c:pt idx="4474" formatCode="General">
                        <c:v>2.1572156095403999E-4</c:v>
                      </c:pt>
                      <c:pt idx="4475" formatCode="General">
                        <c:v>1.9271826849077199E-4</c:v>
                      </c:pt>
                      <c:pt idx="4476" formatCode="General">
                        <c:v>1.5638924531255E-4</c:v>
                      </c:pt>
                      <c:pt idx="4477" formatCode="General">
                        <c:v>1.82533924744973E-4</c:v>
                      </c:pt>
                      <c:pt idx="4478" formatCode="General">
                        <c:v>1.30070364429487E-4</c:v>
                      </c:pt>
                      <c:pt idx="4479" formatCode="General">
                        <c:v>1.42928566014279E-4</c:v>
                      </c:pt>
                      <c:pt idx="4480" formatCode="General">
                        <c:v>1.00454268738648E-4</c:v>
                      </c:pt>
                      <c:pt idx="4481" formatCode="General">
                        <c:v>1.6798412556685499E-4</c:v>
                      </c:pt>
                      <c:pt idx="4482" formatCode="General">
                        <c:v>1.20897342624275E-4</c:v>
                      </c:pt>
                      <c:pt idx="4483" formatCode="General">
                        <c:v>1.84512762874035E-4</c:v>
                      </c:pt>
                      <c:pt idx="4484" formatCode="General">
                        <c:v>1.47398086079733E-4</c:v>
                      </c:pt>
                      <c:pt idx="4485">
                        <c:v>8.9116133942889405E-5</c:v>
                      </c:pt>
                      <c:pt idx="4486" formatCode="General">
                        <c:v>1.6982006636198399E-4</c:v>
                      </c:pt>
                      <c:pt idx="4487" formatCode="General">
                        <c:v>1.06507210757045E-4</c:v>
                      </c:pt>
                      <c:pt idx="4488" formatCode="General">
                        <c:v>1.6117267959545501E-4</c:v>
                      </c:pt>
                      <c:pt idx="4489" formatCode="General">
                        <c:v>1.46947598624728E-4</c:v>
                      </c:pt>
                      <c:pt idx="4490" formatCode="General">
                        <c:v>1.4145064878519801E-4</c:v>
                      </c:pt>
                      <c:pt idx="4491" formatCode="General">
                        <c:v>1.14554739248929E-4</c:v>
                      </c:pt>
                      <c:pt idx="4492" formatCode="General">
                        <c:v>1.7666729003318099E-4</c:v>
                      </c:pt>
                      <c:pt idx="4493" formatCode="General">
                        <c:v>1.8868948290374899E-4</c:v>
                      </c:pt>
                      <c:pt idx="4494">
                        <c:v>9.9879536224509101E-5</c:v>
                      </c:pt>
                      <c:pt idx="4495" formatCode="General">
                        <c:v>1.47990303502946E-4</c:v>
                      </c:pt>
                      <c:pt idx="4496" formatCode="General">
                        <c:v>1.68841900832476E-4</c:v>
                      </c:pt>
                      <c:pt idx="4497" formatCode="General">
                        <c:v>1.82069123801176E-4</c:v>
                      </c:pt>
                      <c:pt idx="4498" formatCode="General">
                        <c:v>1.6555346797703601E-4</c:v>
                      </c:pt>
                      <c:pt idx="4499" formatCode="General">
                        <c:v>1.88917876157662E-4</c:v>
                      </c:pt>
                      <c:pt idx="4500" formatCode="General">
                        <c:v>1.22717509881809E-4</c:v>
                      </c:pt>
                      <c:pt idx="4501" formatCode="General">
                        <c:v>1.3175035537981201E-4</c:v>
                      </c:pt>
                      <c:pt idx="4502" formatCode="General">
                        <c:v>1.3293529252074999E-4</c:v>
                      </c:pt>
                      <c:pt idx="4503" formatCode="General">
                        <c:v>1.92409313670905E-4</c:v>
                      </c:pt>
                      <c:pt idx="4504" formatCode="General">
                        <c:v>1.4963788412741401E-4</c:v>
                      </c:pt>
                      <c:pt idx="4505" formatCode="General">
                        <c:v>1.24326288656274E-4</c:v>
                      </c:pt>
                      <c:pt idx="4506" formatCode="General">
                        <c:v>2.0817925614629101E-4</c:v>
                      </c:pt>
                      <c:pt idx="4507" formatCode="General">
                        <c:v>1.3179109748143899E-4</c:v>
                      </c:pt>
                      <c:pt idx="4508" formatCode="General">
                        <c:v>1.8093324823867401E-4</c:v>
                      </c:pt>
                      <c:pt idx="4509" formatCode="General">
                        <c:v>1.7011682157554601E-4</c:v>
                      </c:pt>
                      <c:pt idx="4510">
                        <c:v>9.3462469694137595E-5</c:v>
                      </c:pt>
                      <c:pt idx="4511" formatCode="General">
                        <c:v>1.86776572380603E-4</c:v>
                      </c:pt>
                      <c:pt idx="4512" formatCode="General">
                        <c:v>1.8394745550953599E-4</c:v>
                      </c:pt>
                      <c:pt idx="4513" formatCode="General">
                        <c:v>1.8271943947768999E-4</c:v>
                      </c:pt>
                      <c:pt idx="4514" formatCode="General">
                        <c:v>1.4846332099700501E-4</c:v>
                      </c:pt>
                      <c:pt idx="4515" formatCode="General">
                        <c:v>1.8027869610571799E-4</c:v>
                      </c:pt>
                      <c:pt idx="4516" formatCode="General">
                        <c:v>1.56498232682233E-4</c:v>
                      </c:pt>
                      <c:pt idx="4517" formatCode="General">
                        <c:v>1.4006321521355401E-4</c:v>
                      </c:pt>
                      <c:pt idx="4518" formatCode="General">
                        <c:v>1.96186536305912E-4</c:v>
                      </c:pt>
                      <c:pt idx="4519" formatCode="General">
                        <c:v>1.19171705339632E-4</c:v>
                      </c:pt>
                      <c:pt idx="4520" formatCode="General">
                        <c:v>1.88835156750156E-4</c:v>
                      </c:pt>
                      <c:pt idx="4521" formatCode="General">
                        <c:v>1.8008137393714E-4</c:v>
                      </c:pt>
                      <c:pt idx="4522" formatCode="General">
                        <c:v>1.9578113218834901E-4</c:v>
                      </c:pt>
                      <c:pt idx="4523" formatCode="General">
                        <c:v>1.9536448673253601E-4</c:v>
                      </c:pt>
                      <c:pt idx="4524" formatCode="General">
                        <c:v>2.0149297368545E-4</c:v>
                      </c:pt>
                      <c:pt idx="4525" formatCode="General">
                        <c:v>1.3231338751583E-4</c:v>
                      </c:pt>
                      <c:pt idx="4526" formatCode="General">
                        <c:v>2.2579366830202501E-4</c:v>
                      </c:pt>
                      <c:pt idx="4527" formatCode="General">
                        <c:v>1.8326398533186501E-4</c:v>
                      </c:pt>
                      <c:pt idx="4528" formatCode="General">
                        <c:v>1.86712652339386E-4</c:v>
                      </c:pt>
                      <c:pt idx="4529" formatCode="General">
                        <c:v>1.73367824924048E-4</c:v>
                      </c:pt>
                      <c:pt idx="4530" formatCode="General">
                        <c:v>1.5571818135840201E-4</c:v>
                      </c:pt>
                      <c:pt idx="4531" formatCode="General">
                        <c:v>1.67055292743057E-4</c:v>
                      </c:pt>
                      <c:pt idx="4532" formatCode="General">
                        <c:v>1.93298908129316E-4</c:v>
                      </c:pt>
                      <c:pt idx="4533" formatCode="General">
                        <c:v>2.39229908420889E-4</c:v>
                      </c:pt>
                      <c:pt idx="4534" formatCode="General">
                        <c:v>2.0569526950236001E-4</c:v>
                      </c:pt>
                      <c:pt idx="4535" formatCode="General">
                        <c:v>2.0301212585359301E-4</c:v>
                      </c:pt>
                      <c:pt idx="4536" formatCode="General">
                        <c:v>1.9562664090244601E-4</c:v>
                      </c:pt>
                      <c:pt idx="4537" formatCode="General">
                        <c:v>2.5963460857554701E-4</c:v>
                      </c:pt>
                      <c:pt idx="4538" formatCode="General">
                        <c:v>2.5154900889212499E-4</c:v>
                      </c:pt>
                      <c:pt idx="4539" formatCode="General">
                        <c:v>2.4318399156831501E-4</c:v>
                      </c:pt>
                      <c:pt idx="4540" formatCode="General">
                        <c:v>2.1673282366679701E-4</c:v>
                      </c:pt>
                      <c:pt idx="4541" formatCode="General">
                        <c:v>2.14564772443747E-4</c:v>
                      </c:pt>
                      <c:pt idx="4542">
                        <c:v>9.2942334234992106E-5</c:v>
                      </c:pt>
                      <c:pt idx="4543" formatCode="General">
                        <c:v>2.3705641567706501E-4</c:v>
                      </c:pt>
                      <c:pt idx="4544" formatCode="General">
                        <c:v>1.9620473742224499E-4</c:v>
                      </c:pt>
                      <c:pt idx="4545" formatCode="General">
                        <c:v>2.7574761279641698E-4</c:v>
                      </c:pt>
                      <c:pt idx="4546" formatCode="General">
                        <c:v>2.0690819398693299E-4</c:v>
                      </c:pt>
                      <c:pt idx="4547" formatCode="General">
                        <c:v>2.1162434242575701E-4</c:v>
                      </c:pt>
                      <c:pt idx="4548" formatCode="General">
                        <c:v>1.9511792275882901E-4</c:v>
                      </c:pt>
                      <c:pt idx="4549" formatCode="General">
                        <c:v>2.18524377232432E-4</c:v>
                      </c:pt>
                      <c:pt idx="4550" formatCode="General">
                        <c:v>2.3852454771513401E-4</c:v>
                      </c:pt>
                      <c:pt idx="4551" formatCode="General">
                        <c:v>1.8114841466232499E-4</c:v>
                      </c:pt>
                      <c:pt idx="4552" formatCode="General">
                        <c:v>2.5969338997584499E-4</c:v>
                      </c:pt>
                      <c:pt idx="4553" formatCode="General">
                        <c:v>2.00128140170919E-4</c:v>
                      </c:pt>
                      <c:pt idx="4554" formatCode="General">
                        <c:v>2.4178316865708301E-4</c:v>
                      </c:pt>
                      <c:pt idx="4555" formatCode="General">
                        <c:v>2.4836232452687599E-4</c:v>
                      </c:pt>
                      <c:pt idx="4556" formatCode="General">
                        <c:v>1.2848248233710401E-4</c:v>
                      </c:pt>
                      <c:pt idx="4557" formatCode="General">
                        <c:v>1.2781050854139301E-4</c:v>
                      </c:pt>
                      <c:pt idx="4558" formatCode="General">
                        <c:v>2.1123672105796299E-4</c:v>
                      </c:pt>
                      <c:pt idx="4559" formatCode="General">
                        <c:v>1.9210847996414601E-4</c:v>
                      </c:pt>
                      <c:pt idx="4560" formatCode="General">
                        <c:v>2.7884008465463398E-4</c:v>
                      </c:pt>
                      <c:pt idx="4561" formatCode="General">
                        <c:v>1.9583052034535299E-4</c:v>
                      </c:pt>
                      <c:pt idx="4562" formatCode="General">
                        <c:v>1.78440513001121E-4</c:v>
                      </c:pt>
                      <c:pt idx="4563" formatCode="General">
                        <c:v>2.2061894377813101E-4</c:v>
                      </c:pt>
                      <c:pt idx="4564" formatCode="General">
                        <c:v>1.97776201535596E-4</c:v>
                      </c:pt>
                      <c:pt idx="4565" formatCode="General">
                        <c:v>2.071220987554E-4</c:v>
                      </c:pt>
                      <c:pt idx="4566" formatCode="General">
                        <c:v>1.97021489859933E-4</c:v>
                      </c:pt>
                      <c:pt idx="4567" formatCode="General">
                        <c:v>2.1092973492448601E-4</c:v>
                      </c:pt>
                      <c:pt idx="4568" formatCode="General">
                        <c:v>1.6776610870999101E-4</c:v>
                      </c:pt>
                      <c:pt idx="4569" formatCode="General">
                        <c:v>1.83398798582369E-4</c:v>
                      </c:pt>
                      <c:pt idx="4570" formatCode="General">
                        <c:v>2.5184723662654998E-4</c:v>
                      </c:pt>
                      <c:pt idx="4571" formatCode="General">
                        <c:v>2.3350445040204299E-4</c:v>
                      </c:pt>
                      <c:pt idx="4572" formatCode="General">
                        <c:v>2.1788675804009999E-4</c:v>
                      </c:pt>
                      <c:pt idx="4573" formatCode="General">
                        <c:v>1.9499450788313199E-4</c:v>
                      </c:pt>
                      <c:pt idx="4574" formatCode="General">
                        <c:v>2.2208260490983901E-4</c:v>
                      </c:pt>
                      <c:pt idx="4575" formatCode="General">
                        <c:v>2.5729082934060799E-4</c:v>
                      </c:pt>
                      <c:pt idx="4576" formatCode="General">
                        <c:v>1.69956643268137E-4</c:v>
                      </c:pt>
                      <c:pt idx="4577" formatCode="General">
                        <c:v>1.5992731191958199E-4</c:v>
                      </c:pt>
                      <c:pt idx="4578" formatCode="General">
                        <c:v>2.2116270237939101E-4</c:v>
                      </c:pt>
                      <c:pt idx="4579" formatCode="General">
                        <c:v>1.96113725614076E-4</c:v>
                      </c:pt>
                      <c:pt idx="4580" formatCode="General">
                        <c:v>1.52201139256718E-4</c:v>
                      </c:pt>
                      <c:pt idx="4581" formatCode="General">
                        <c:v>1.89807969827547E-4</c:v>
                      </c:pt>
                      <c:pt idx="4582" formatCode="General">
                        <c:v>2.02941440079541E-4</c:v>
                      </c:pt>
                      <c:pt idx="4583" formatCode="General">
                        <c:v>2.4094726503793001E-4</c:v>
                      </c:pt>
                      <c:pt idx="4584" formatCode="General">
                        <c:v>2.2323566441870201E-4</c:v>
                      </c:pt>
                      <c:pt idx="4585" formatCode="General">
                        <c:v>2.1683691846623301E-4</c:v>
                      </c:pt>
                      <c:pt idx="4586" formatCode="General">
                        <c:v>1.5655465146894199E-4</c:v>
                      </c:pt>
                      <c:pt idx="4587" formatCode="General">
                        <c:v>1.7241543433930401E-4</c:v>
                      </c:pt>
                      <c:pt idx="4588" formatCode="General">
                        <c:v>1.584564679038E-4</c:v>
                      </c:pt>
                      <c:pt idx="4589" formatCode="General">
                        <c:v>1.18834733769284E-4</c:v>
                      </c:pt>
                      <c:pt idx="4590" formatCode="General">
                        <c:v>2.0938149678594899E-4</c:v>
                      </c:pt>
                      <c:pt idx="4591" formatCode="General">
                        <c:v>2.03439701943354E-4</c:v>
                      </c:pt>
                      <c:pt idx="4592" formatCode="General">
                        <c:v>1.78359133685796E-4</c:v>
                      </c:pt>
                      <c:pt idx="4593" formatCode="General">
                        <c:v>1.77932677607488E-4</c:v>
                      </c:pt>
                      <c:pt idx="4594" formatCode="General">
                        <c:v>2.49499183597349E-4</c:v>
                      </c:pt>
                      <c:pt idx="4595" formatCode="General">
                        <c:v>2.33739298701262E-4</c:v>
                      </c:pt>
                      <c:pt idx="4596" formatCode="General">
                        <c:v>1.94021144248385E-4</c:v>
                      </c:pt>
                      <c:pt idx="4597" formatCode="General">
                        <c:v>1.17996939388308E-4</c:v>
                      </c:pt>
                      <c:pt idx="4598" formatCode="General">
                        <c:v>2.4899789596201702E-4</c:v>
                      </c:pt>
                      <c:pt idx="4599" formatCode="General">
                        <c:v>1.9170282764183999E-4</c:v>
                      </c:pt>
                      <c:pt idx="4600" formatCode="General">
                        <c:v>1.67542441865711E-4</c:v>
                      </c:pt>
                      <c:pt idx="4601" formatCode="General">
                        <c:v>1.9548784016873601E-4</c:v>
                      </c:pt>
                      <c:pt idx="4602" formatCode="General">
                        <c:v>1.9216646822615499E-4</c:v>
                      </c:pt>
                      <c:pt idx="4603" formatCode="General">
                        <c:v>1.6263500869685601E-4</c:v>
                      </c:pt>
                      <c:pt idx="4604" formatCode="General">
                        <c:v>2.2647415204448101E-4</c:v>
                      </c:pt>
                      <c:pt idx="4605" formatCode="General">
                        <c:v>1.8558698719262E-4</c:v>
                      </c:pt>
                      <c:pt idx="4606" formatCode="General">
                        <c:v>1.6783989273250199E-4</c:v>
                      </c:pt>
                      <c:pt idx="4607" formatCode="General">
                        <c:v>2.19105336215639E-4</c:v>
                      </c:pt>
                      <c:pt idx="4608" formatCode="General">
                        <c:v>1.9338218499830801E-4</c:v>
                      </c:pt>
                      <c:pt idx="4609">
                        <c:v>8.7196697693451905E-5</c:v>
                      </c:pt>
                      <c:pt idx="4610" formatCode="General">
                        <c:v>1.91157825248491E-4</c:v>
                      </c:pt>
                      <c:pt idx="4611" formatCode="General">
                        <c:v>1.22434462115823E-4</c:v>
                      </c:pt>
                      <c:pt idx="4612" formatCode="General">
                        <c:v>1.8497872366671E-4</c:v>
                      </c:pt>
                      <c:pt idx="4613" formatCode="General">
                        <c:v>2.5710596906753898E-4</c:v>
                      </c:pt>
                      <c:pt idx="4614" formatCode="General">
                        <c:v>1.92721905432586E-4</c:v>
                      </c:pt>
                      <c:pt idx="4615" formatCode="General">
                        <c:v>3.0822374387096802E-4</c:v>
                      </c:pt>
                      <c:pt idx="4616" formatCode="General">
                        <c:v>2.0585568368749099E-4</c:v>
                      </c:pt>
                      <c:pt idx="4617" formatCode="General">
                        <c:v>1.6855454089604799E-4</c:v>
                      </c:pt>
                      <c:pt idx="4618" formatCode="General">
                        <c:v>2.5317905983101901E-4</c:v>
                      </c:pt>
                      <c:pt idx="4619" formatCode="General">
                        <c:v>2.1222192445677501E-4</c:v>
                      </c:pt>
                      <c:pt idx="4620" formatCode="General">
                        <c:v>2.1010617627356399E-4</c:v>
                      </c:pt>
                      <c:pt idx="4621" formatCode="General">
                        <c:v>1.9910311371070899E-4</c:v>
                      </c:pt>
                      <c:pt idx="4622" formatCode="General">
                        <c:v>2.2337377574597301E-4</c:v>
                      </c:pt>
                      <c:pt idx="4623" formatCode="General">
                        <c:v>2.1651750822842099E-4</c:v>
                      </c:pt>
                      <c:pt idx="4624" formatCode="General">
                        <c:v>2.36134235828613E-4</c:v>
                      </c:pt>
                      <c:pt idx="4625" formatCode="General">
                        <c:v>2.3893210440995301E-4</c:v>
                      </c:pt>
                      <c:pt idx="4626" formatCode="General">
                        <c:v>2.4467614540268901E-4</c:v>
                      </c:pt>
                      <c:pt idx="4627" formatCode="General">
                        <c:v>1.8681394937605699E-4</c:v>
                      </c:pt>
                      <c:pt idx="4628" formatCode="General">
                        <c:v>2.1550549098712799E-4</c:v>
                      </c:pt>
                      <c:pt idx="4629" formatCode="General">
                        <c:v>2.4517852652008798E-4</c:v>
                      </c:pt>
                      <c:pt idx="4630" formatCode="General">
                        <c:v>2.4997712644414999E-4</c:v>
                      </c:pt>
                      <c:pt idx="4631" formatCode="General">
                        <c:v>1.9796524576147799E-4</c:v>
                      </c:pt>
                      <c:pt idx="4632" formatCode="General">
                        <c:v>2.0519959641318101E-4</c:v>
                      </c:pt>
                      <c:pt idx="4633" formatCode="General">
                        <c:v>2.1350127275903899E-4</c:v>
                      </c:pt>
                      <c:pt idx="4634" formatCode="General">
                        <c:v>2.4541096738115402E-4</c:v>
                      </c:pt>
                      <c:pt idx="4635" formatCode="General">
                        <c:v>2.0734049680775E-4</c:v>
                      </c:pt>
                      <c:pt idx="4636" formatCode="General">
                        <c:v>2.02557034300168E-4</c:v>
                      </c:pt>
                      <c:pt idx="4637" formatCode="General">
                        <c:v>2.02143075327493E-4</c:v>
                      </c:pt>
                      <c:pt idx="4638" formatCode="General">
                        <c:v>2.1666988837068299E-4</c:v>
                      </c:pt>
                      <c:pt idx="4639" formatCode="General">
                        <c:v>1.65643229924106E-4</c:v>
                      </c:pt>
                      <c:pt idx="4640" formatCode="General">
                        <c:v>1.8371422617675901E-4</c:v>
                      </c:pt>
                      <c:pt idx="4641" formatCode="General">
                        <c:v>2.2585417820499299E-4</c:v>
                      </c:pt>
                      <c:pt idx="4642" formatCode="General">
                        <c:v>2.2892719761163501E-4</c:v>
                      </c:pt>
                      <c:pt idx="4643" formatCode="General">
                        <c:v>2.0673342800645001E-4</c:v>
                      </c:pt>
                      <c:pt idx="4644" formatCode="General">
                        <c:v>2.6471511054787001E-4</c:v>
                      </c:pt>
                      <c:pt idx="4645" formatCode="General">
                        <c:v>1.87546628296996E-4</c:v>
                      </c:pt>
                      <c:pt idx="4646" formatCode="General">
                        <c:v>2.1618178865602899E-4</c:v>
                      </c:pt>
                      <c:pt idx="4647" formatCode="General">
                        <c:v>1.8892355263957101E-4</c:v>
                      </c:pt>
                      <c:pt idx="4648" formatCode="General">
                        <c:v>2.11057136059729E-4</c:v>
                      </c:pt>
                      <c:pt idx="4649" formatCode="General">
                        <c:v>1.2497064935993699E-4</c:v>
                      </c:pt>
                      <c:pt idx="4650" formatCode="General">
                        <c:v>1.77608297088412E-4</c:v>
                      </c:pt>
                      <c:pt idx="4651" formatCode="General">
                        <c:v>1.7303425612044801E-4</c:v>
                      </c:pt>
                      <c:pt idx="4652" formatCode="General">
                        <c:v>1.3545677375949999E-4</c:v>
                      </c:pt>
                      <c:pt idx="4653" formatCode="General">
                        <c:v>2.3368833739649699E-4</c:v>
                      </c:pt>
                      <c:pt idx="4654" formatCode="General">
                        <c:v>1.5134292429381101E-4</c:v>
                      </c:pt>
                      <c:pt idx="4655" formatCode="General">
                        <c:v>2.3937265887040101E-4</c:v>
                      </c:pt>
                      <c:pt idx="4656" formatCode="General">
                        <c:v>1.79400743478225E-4</c:v>
                      </c:pt>
                      <c:pt idx="4657" formatCode="General">
                        <c:v>2.26726553925214E-4</c:v>
                      </c:pt>
                      <c:pt idx="4658" formatCode="General">
                        <c:v>2.28736079297552E-4</c:v>
                      </c:pt>
                      <c:pt idx="4659" formatCode="General">
                        <c:v>2.24712076810322E-4</c:v>
                      </c:pt>
                      <c:pt idx="4660" formatCode="General">
                        <c:v>2.6854473054390099E-4</c:v>
                      </c:pt>
                      <c:pt idx="4661" formatCode="General">
                        <c:v>1.2078522735048301E-4</c:v>
                      </c:pt>
                      <c:pt idx="4662" formatCode="General">
                        <c:v>1.8215340964995499E-4</c:v>
                      </c:pt>
                      <c:pt idx="4663" formatCode="General">
                        <c:v>2.0823195327247701E-4</c:v>
                      </c:pt>
                      <c:pt idx="4664" formatCode="General">
                        <c:v>1.96574395837408E-4</c:v>
                      </c:pt>
                      <c:pt idx="4665" formatCode="General">
                        <c:v>2.2660334238882199E-4</c:v>
                      </c:pt>
                      <c:pt idx="4666" formatCode="General">
                        <c:v>1.8138194567848099E-4</c:v>
                      </c:pt>
                      <c:pt idx="4667" formatCode="General">
                        <c:v>2.2303188662585601E-4</c:v>
                      </c:pt>
                      <c:pt idx="4668" formatCode="General">
                        <c:v>1.8255016734802001E-4</c:v>
                      </c:pt>
                      <c:pt idx="4669" formatCode="General">
                        <c:v>2.1703839258664699E-4</c:v>
                      </c:pt>
                      <c:pt idx="4670" formatCode="General">
                        <c:v>2.03892949350746E-4</c:v>
                      </c:pt>
                      <c:pt idx="4671" formatCode="General">
                        <c:v>2.2766452565033701E-4</c:v>
                      </c:pt>
                      <c:pt idx="4672" formatCode="General">
                        <c:v>2.0714787117270299E-4</c:v>
                      </c:pt>
                      <c:pt idx="4673" formatCode="General">
                        <c:v>1.7496451041707701E-4</c:v>
                      </c:pt>
                      <c:pt idx="4674" formatCode="General">
                        <c:v>2.3550252707649501E-4</c:v>
                      </c:pt>
                      <c:pt idx="4675" formatCode="General">
                        <c:v>1.79823300087E-4</c:v>
                      </c:pt>
                      <c:pt idx="4676" formatCode="General">
                        <c:v>2.0714512446027899E-4</c:v>
                      </c:pt>
                      <c:pt idx="4677" formatCode="General">
                        <c:v>1.33838939938604E-4</c:v>
                      </c:pt>
                      <c:pt idx="4678" formatCode="General">
                        <c:v>2.0340758895764501E-4</c:v>
                      </c:pt>
                      <c:pt idx="4679" formatCode="General">
                        <c:v>1.5274289100151401E-4</c:v>
                      </c:pt>
                      <c:pt idx="4680" formatCode="General">
                        <c:v>1.2249966034205299E-4</c:v>
                      </c:pt>
                      <c:pt idx="4681" formatCode="General">
                        <c:v>1.80431190666133E-4</c:v>
                      </c:pt>
                      <c:pt idx="4682" formatCode="General">
                        <c:v>1.85049224487972E-4</c:v>
                      </c:pt>
                      <c:pt idx="4683" formatCode="General">
                        <c:v>1.33350325400212E-4</c:v>
                      </c:pt>
                      <c:pt idx="4684" formatCode="General">
                        <c:v>1.59195312101162E-4</c:v>
                      </c:pt>
                      <c:pt idx="4685" formatCode="General">
                        <c:v>2.63425030928402E-4</c:v>
                      </c:pt>
                      <c:pt idx="4686" formatCode="General">
                        <c:v>1.7487367331242801E-4</c:v>
                      </c:pt>
                      <c:pt idx="4687" formatCode="General">
                        <c:v>2.1370283738466399E-4</c:v>
                      </c:pt>
                      <c:pt idx="4688" formatCode="General">
                        <c:v>2.1529712554389801E-4</c:v>
                      </c:pt>
                      <c:pt idx="4689" formatCode="General">
                        <c:v>2.27281747902542E-4</c:v>
                      </c:pt>
                      <c:pt idx="4690" formatCode="General">
                        <c:v>1.8337816017143099E-4</c:v>
                      </c:pt>
                      <c:pt idx="4691" formatCode="General">
                        <c:v>2.387652058751E-4</c:v>
                      </c:pt>
                      <c:pt idx="4692" formatCode="General">
                        <c:v>2.1262147110663699E-4</c:v>
                      </c:pt>
                      <c:pt idx="4693" formatCode="General">
                        <c:v>2.08622338992706E-4</c:v>
                      </c:pt>
                      <c:pt idx="4694" formatCode="General">
                        <c:v>2.4019680548359701E-4</c:v>
                      </c:pt>
                      <c:pt idx="4695" formatCode="General">
                        <c:v>1.49334961873808E-4</c:v>
                      </c:pt>
                      <c:pt idx="4696" formatCode="General">
                        <c:v>2.19522173422468E-4</c:v>
                      </c:pt>
                      <c:pt idx="4697" formatCode="General">
                        <c:v>2.4275505828792501E-4</c:v>
                      </c:pt>
                      <c:pt idx="4698" formatCode="General">
                        <c:v>1.8180904740878101E-4</c:v>
                      </c:pt>
                      <c:pt idx="4699" formatCode="General">
                        <c:v>1.7223234336649201E-4</c:v>
                      </c:pt>
                      <c:pt idx="4700" formatCode="General">
                        <c:v>2.5412129189832599E-4</c:v>
                      </c:pt>
                      <c:pt idx="4701" formatCode="General">
                        <c:v>1.85336349595693E-4</c:v>
                      </c:pt>
                      <c:pt idx="4702" formatCode="General">
                        <c:v>2.0579912327103899E-4</c:v>
                      </c:pt>
                      <c:pt idx="4703" formatCode="General">
                        <c:v>2.2404252142534399E-4</c:v>
                      </c:pt>
                      <c:pt idx="4704" formatCode="General">
                        <c:v>2.42844507167337E-4</c:v>
                      </c:pt>
                      <c:pt idx="4705" formatCode="General">
                        <c:v>2.22098714888993E-4</c:v>
                      </c:pt>
                      <c:pt idx="4706" formatCode="General">
                        <c:v>2.6831425329355997E-4</c:v>
                      </c:pt>
                      <c:pt idx="4707" formatCode="General">
                        <c:v>2.04665546742165E-4</c:v>
                      </c:pt>
                      <c:pt idx="4708" formatCode="General">
                        <c:v>1.87951204361998E-4</c:v>
                      </c:pt>
                      <c:pt idx="4709" formatCode="General">
                        <c:v>2.4579105050254299E-4</c:v>
                      </c:pt>
                      <c:pt idx="4710" formatCode="General">
                        <c:v>2.5095274181689099E-4</c:v>
                      </c:pt>
                      <c:pt idx="4711" formatCode="General">
                        <c:v>1.7010442002938101E-4</c:v>
                      </c:pt>
                      <c:pt idx="4712" formatCode="General">
                        <c:v>1.5766055078428001E-4</c:v>
                      </c:pt>
                      <c:pt idx="4713" formatCode="General">
                        <c:v>2.4799914915297903E-4</c:v>
                      </c:pt>
                      <c:pt idx="4714" formatCode="General">
                        <c:v>1.9851239935103699E-4</c:v>
                      </c:pt>
                      <c:pt idx="4715" formatCode="General">
                        <c:v>2.5213496094630701E-4</c:v>
                      </c:pt>
                      <c:pt idx="4716" formatCode="General">
                        <c:v>2.47776411596661E-4</c:v>
                      </c:pt>
                      <c:pt idx="4717" formatCode="General">
                        <c:v>1.68544836175996E-4</c:v>
                      </c:pt>
                      <c:pt idx="4718" formatCode="General">
                        <c:v>2.5919833137405502E-4</c:v>
                      </c:pt>
                      <c:pt idx="4719" formatCode="General">
                        <c:v>2.2362497246284301E-4</c:v>
                      </c:pt>
                      <c:pt idx="4720" formatCode="General">
                        <c:v>2.4379563774290701E-4</c:v>
                      </c:pt>
                      <c:pt idx="4721" formatCode="General">
                        <c:v>1.99438649559524E-4</c:v>
                      </c:pt>
                      <c:pt idx="4722" formatCode="General">
                        <c:v>2.3988977747687199E-4</c:v>
                      </c:pt>
                      <c:pt idx="4723" formatCode="General">
                        <c:v>2.42635923467809E-4</c:v>
                      </c:pt>
                      <c:pt idx="4724" formatCode="General">
                        <c:v>2.3358608989793299E-4</c:v>
                      </c:pt>
                      <c:pt idx="4725" formatCode="General">
                        <c:v>1.4089014157078801E-4</c:v>
                      </c:pt>
                      <c:pt idx="4726" formatCode="General">
                        <c:v>2.4283994975131301E-4</c:v>
                      </c:pt>
                      <c:pt idx="4727" formatCode="General">
                        <c:v>2.6320174709943599E-4</c:v>
                      </c:pt>
                      <c:pt idx="4728" formatCode="General">
                        <c:v>2.1336962241422301E-4</c:v>
                      </c:pt>
                      <c:pt idx="4729" formatCode="General">
                        <c:v>1.82413137342105E-4</c:v>
                      </c:pt>
                      <c:pt idx="4730" formatCode="General">
                        <c:v>1.68017682862402E-4</c:v>
                      </c:pt>
                      <c:pt idx="4731" formatCode="General">
                        <c:v>2.57621359495398E-4</c:v>
                      </c:pt>
                      <c:pt idx="4732" formatCode="General">
                        <c:v>2.0040473830994999E-4</c:v>
                      </c:pt>
                      <c:pt idx="4733" formatCode="General">
                        <c:v>1.9748143251541099E-4</c:v>
                      </c:pt>
                      <c:pt idx="4734" formatCode="General">
                        <c:v>2.5244779948709501E-4</c:v>
                      </c:pt>
                      <c:pt idx="4735" formatCode="General">
                        <c:v>1.68811884934219E-4</c:v>
                      </c:pt>
                      <c:pt idx="4736" formatCode="General">
                        <c:v>2.29181825920405E-4</c:v>
                      </c:pt>
                      <c:pt idx="4737" formatCode="General">
                        <c:v>1.8733226552157599E-4</c:v>
                      </c:pt>
                      <c:pt idx="4738" formatCode="General">
                        <c:v>1.8980367752874299E-4</c:v>
                      </c:pt>
                      <c:pt idx="4739" formatCode="General">
                        <c:v>2.40634710190638E-4</c:v>
                      </c:pt>
                      <c:pt idx="4740" formatCode="General">
                        <c:v>2.1027945073967701E-4</c:v>
                      </c:pt>
                      <c:pt idx="4741" formatCode="General">
                        <c:v>2.14988737047016E-4</c:v>
                      </c:pt>
                      <c:pt idx="4742" formatCode="General">
                        <c:v>2.5466608223969999E-4</c:v>
                      </c:pt>
                      <c:pt idx="4743" formatCode="General">
                        <c:v>2.2791589444998099E-4</c:v>
                      </c:pt>
                      <c:pt idx="4744" formatCode="General">
                        <c:v>2.1114200231966E-4</c:v>
                      </c:pt>
                      <c:pt idx="4745" formatCode="General">
                        <c:v>2.5408604056271101E-4</c:v>
                      </c:pt>
                      <c:pt idx="4746" formatCode="General">
                        <c:v>2.2896840796774601E-4</c:v>
                      </c:pt>
                      <c:pt idx="4747" formatCode="General">
                        <c:v>3.0104704411428198E-4</c:v>
                      </c:pt>
                      <c:pt idx="4748" formatCode="General">
                        <c:v>2.2748008860588E-4</c:v>
                      </c:pt>
                      <c:pt idx="4749" formatCode="General">
                        <c:v>2.2535210915776001E-4</c:v>
                      </c:pt>
                      <c:pt idx="4750" formatCode="General">
                        <c:v>1.81688281017241E-4</c:v>
                      </c:pt>
                      <c:pt idx="4751" formatCode="General">
                        <c:v>2.2282868475799599E-4</c:v>
                      </c:pt>
                      <c:pt idx="4752" formatCode="General">
                        <c:v>2.11108433079613E-4</c:v>
                      </c:pt>
                      <c:pt idx="4753" formatCode="General">
                        <c:v>2.28130483850188E-4</c:v>
                      </c:pt>
                      <c:pt idx="4754" formatCode="General">
                        <c:v>1.96234242833439E-4</c:v>
                      </c:pt>
                      <c:pt idx="4755" formatCode="General">
                        <c:v>2.5952562034269402E-4</c:v>
                      </c:pt>
                      <c:pt idx="4756" formatCode="General">
                        <c:v>2.00815714033849E-4</c:v>
                      </c:pt>
                      <c:pt idx="4757" formatCode="General">
                        <c:v>1.9154883323301301E-4</c:v>
                      </c:pt>
                      <c:pt idx="4758" formatCode="General">
                        <c:v>1.9220885858866501E-4</c:v>
                      </c:pt>
                      <c:pt idx="4759" formatCode="General">
                        <c:v>2.4855297146806401E-4</c:v>
                      </c:pt>
                      <c:pt idx="4760" formatCode="General">
                        <c:v>1.7312423598288501E-4</c:v>
                      </c:pt>
                      <c:pt idx="4761" formatCode="General">
                        <c:v>2.52425875551441E-4</c:v>
                      </c:pt>
                      <c:pt idx="4762" formatCode="General">
                        <c:v>2.4484855817525801E-4</c:v>
                      </c:pt>
                      <c:pt idx="4763" formatCode="General">
                        <c:v>2.3243535250178199E-4</c:v>
                      </c:pt>
                      <c:pt idx="4764" formatCode="General">
                        <c:v>2.7982902151265E-4</c:v>
                      </c:pt>
                      <c:pt idx="4765" formatCode="General">
                        <c:v>1.9035010424988801E-4</c:v>
                      </c:pt>
                      <c:pt idx="4766" formatCode="General">
                        <c:v>2.5029675394030602E-4</c:v>
                      </c:pt>
                      <c:pt idx="4767" formatCode="General">
                        <c:v>2.4391135379290399E-4</c:v>
                      </c:pt>
                      <c:pt idx="4768" formatCode="General">
                        <c:v>2.09560396325801E-4</c:v>
                      </c:pt>
                      <c:pt idx="4769" formatCode="General">
                        <c:v>2.1085428656213501E-4</c:v>
                      </c:pt>
                      <c:pt idx="4770" formatCode="General">
                        <c:v>2.70124114065726E-4</c:v>
                      </c:pt>
                      <c:pt idx="4771" formatCode="General">
                        <c:v>2.1403753401971401E-4</c:v>
                      </c:pt>
                      <c:pt idx="4772" formatCode="General">
                        <c:v>1.74502163114225E-4</c:v>
                      </c:pt>
                      <c:pt idx="4773" formatCode="General">
                        <c:v>2.9144868304766702E-4</c:v>
                      </c:pt>
                      <c:pt idx="4774" formatCode="General">
                        <c:v>2.0976574169035201E-4</c:v>
                      </c:pt>
                      <c:pt idx="4775" formatCode="General">
                        <c:v>2.3023748483494801E-4</c:v>
                      </c:pt>
                      <c:pt idx="4776" formatCode="General">
                        <c:v>2.4408559714013799E-4</c:v>
                      </c:pt>
                      <c:pt idx="4777" formatCode="General">
                        <c:v>2.2384586298518399E-4</c:v>
                      </c:pt>
                      <c:pt idx="4778" formatCode="General">
                        <c:v>2.2782258771653299E-4</c:v>
                      </c:pt>
                      <c:pt idx="4779" formatCode="General">
                        <c:v>2.2979134705791799E-4</c:v>
                      </c:pt>
                      <c:pt idx="4780" formatCode="General">
                        <c:v>1.8601880256143499E-4</c:v>
                      </c:pt>
                      <c:pt idx="4781" formatCode="General">
                        <c:v>2.2126274923491601E-4</c:v>
                      </c:pt>
                      <c:pt idx="4782" formatCode="General">
                        <c:v>1.9639692919173101E-4</c:v>
                      </c:pt>
                      <c:pt idx="4783" formatCode="General">
                        <c:v>2.6676114837509603E-4</c:v>
                      </c:pt>
                      <c:pt idx="4784" formatCode="General">
                        <c:v>2.9577370456733599E-4</c:v>
                      </c:pt>
                      <c:pt idx="4785" formatCode="General">
                        <c:v>2.4246114712232999E-4</c:v>
                      </c:pt>
                      <c:pt idx="4786" formatCode="General">
                        <c:v>2.6328833370037498E-4</c:v>
                      </c:pt>
                      <c:pt idx="4787" formatCode="General">
                        <c:v>2.6195613801929801E-4</c:v>
                      </c:pt>
                      <c:pt idx="4788" formatCode="General">
                        <c:v>2.6321321029274398E-4</c:v>
                      </c:pt>
                      <c:pt idx="4789" formatCode="General">
                        <c:v>1.96076658950627E-4</c:v>
                      </c:pt>
                      <c:pt idx="4790" formatCode="General">
                        <c:v>2.0955874570496199E-4</c:v>
                      </c:pt>
                      <c:pt idx="4791" formatCode="General">
                        <c:v>2.73235934686256E-4</c:v>
                      </c:pt>
                      <c:pt idx="4792" formatCode="General">
                        <c:v>2.40881013847699E-4</c:v>
                      </c:pt>
                      <c:pt idx="4793" formatCode="General">
                        <c:v>2.4967197553323999E-4</c:v>
                      </c:pt>
                      <c:pt idx="4794" formatCode="General">
                        <c:v>2.2491970191457501E-4</c:v>
                      </c:pt>
                      <c:pt idx="4795" formatCode="General">
                        <c:v>2.65115775724717E-4</c:v>
                      </c:pt>
                      <c:pt idx="4796" formatCode="General">
                        <c:v>3.5017327603531999E-4</c:v>
                      </c:pt>
                      <c:pt idx="4797" formatCode="General">
                        <c:v>2.81847141087237E-4</c:v>
                      </c:pt>
                      <c:pt idx="4798" formatCode="General">
                        <c:v>1.7566173253928099E-4</c:v>
                      </c:pt>
                      <c:pt idx="4799" formatCode="General">
                        <c:v>2.4004843430353601E-4</c:v>
                      </c:pt>
                      <c:pt idx="4800" formatCode="General">
                        <c:v>2.4905732648402797E-4</c:v>
                      </c:pt>
                      <c:pt idx="4801" formatCode="General">
                        <c:v>2.3102583319540299E-4</c:v>
                      </c:pt>
                      <c:pt idx="4802" formatCode="General">
                        <c:v>2.1639164338261701E-4</c:v>
                      </c:pt>
                      <c:pt idx="4803" formatCode="General">
                        <c:v>2.8218195939582499E-4</c:v>
                      </c:pt>
                      <c:pt idx="4804" formatCode="General">
                        <c:v>2.7625242757615899E-4</c:v>
                      </c:pt>
                      <c:pt idx="4805" formatCode="General">
                        <c:v>2.5266098295678399E-4</c:v>
                      </c:pt>
                      <c:pt idx="4806" formatCode="General">
                        <c:v>2.2815306626001799E-4</c:v>
                      </c:pt>
                      <c:pt idx="4807" formatCode="General">
                        <c:v>2.5044378953381402E-4</c:v>
                      </c:pt>
                      <c:pt idx="4808" formatCode="General">
                        <c:v>3.1691124789726903E-4</c:v>
                      </c:pt>
                      <c:pt idx="4809" formatCode="General">
                        <c:v>2.2962611202950899E-4</c:v>
                      </c:pt>
                      <c:pt idx="4810" formatCode="General">
                        <c:v>3.1441037399128699E-4</c:v>
                      </c:pt>
                      <c:pt idx="4811" formatCode="General">
                        <c:v>2.5322175175190398E-4</c:v>
                      </c:pt>
                      <c:pt idx="4812" formatCode="General">
                        <c:v>2.20637561816458E-4</c:v>
                      </c:pt>
                      <c:pt idx="4813" formatCode="General">
                        <c:v>2.9508769077502201E-4</c:v>
                      </c:pt>
                      <c:pt idx="4814" formatCode="General">
                        <c:v>2.05826337737307E-4</c:v>
                      </c:pt>
                      <c:pt idx="4815" formatCode="General">
                        <c:v>1.9064557970051101E-4</c:v>
                      </c:pt>
                      <c:pt idx="4816" formatCode="General">
                        <c:v>2.7268990551025001E-4</c:v>
                      </c:pt>
                      <c:pt idx="4817" formatCode="General">
                        <c:v>2.9962990294074999E-4</c:v>
                      </c:pt>
                      <c:pt idx="4818" formatCode="General">
                        <c:v>1.8953088571628001E-4</c:v>
                      </c:pt>
                      <c:pt idx="4819" formatCode="General">
                        <c:v>3.2073594720182202E-4</c:v>
                      </c:pt>
                      <c:pt idx="4820" formatCode="General">
                        <c:v>2.5139190739814198E-4</c:v>
                      </c:pt>
                      <c:pt idx="4821" formatCode="General">
                        <c:v>1.9657452685972699E-4</c:v>
                      </c:pt>
                      <c:pt idx="4822" formatCode="General">
                        <c:v>2.4354302259594699E-4</c:v>
                      </c:pt>
                      <c:pt idx="4823" formatCode="General">
                        <c:v>2.5739889651189802E-4</c:v>
                      </c:pt>
                      <c:pt idx="4824" formatCode="General">
                        <c:v>2.6598428573654898E-4</c:v>
                      </c:pt>
                      <c:pt idx="4825" formatCode="General">
                        <c:v>2.5035438068877802E-4</c:v>
                      </c:pt>
                      <c:pt idx="4826" formatCode="General">
                        <c:v>2.5254434849362301E-4</c:v>
                      </c:pt>
                      <c:pt idx="4827" formatCode="General">
                        <c:v>2.2299585009969301E-4</c:v>
                      </c:pt>
                      <c:pt idx="4828" formatCode="General">
                        <c:v>2.30236871472315E-4</c:v>
                      </c:pt>
                      <c:pt idx="4829" formatCode="General">
                        <c:v>2.4517455017590399E-4</c:v>
                      </c:pt>
                      <c:pt idx="4830" formatCode="General">
                        <c:v>2.24196134981047E-4</c:v>
                      </c:pt>
                      <c:pt idx="4831" formatCode="General">
                        <c:v>3.0371220770278898E-4</c:v>
                      </c:pt>
                      <c:pt idx="4832" formatCode="General">
                        <c:v>2.01513769366823E-4</c:v>
                      </c:pt>
                      <c:pt idx="4833" formatCode="General">
                        <c:v>2.4307803163144901E-4</c:v>
                      </c:pt>
                      <c:pt idx="4834" formatCode="General">
                        <c:v>2.1486798019847701E-4</c:v>
                      </c:pt>
                      <c:pt idx="4835" formatCode="General">
                        <c:v>2.57336627578655E-4</c:v>
                      </c:pt>
                      <c:pt idx="4836" formatCode="General">
                        <c:v>2.4413254457170499E-4</c:v>
                      </c:pt>
                      <c:pt idx="4837" formatCode="General">
                        <c:v>2.4945245549336102E-4</c:v>
                      </c:pt>
                      <c:pt idx="4838" formatCode="General">
                        <c:v>2.5781980522390698E-4</c:v>
                      </c:pt>
                      <c:pt idx="4839" formatCode="General">
                        <c:v>2.5523774850239598E-4</c:v>
                      </c:pt>
                      <c:pt idx="4840" formatCode="General">
                        <c:v>2.0824687319716701E-4</c:v>
                      </c:pt>
                      <c:pt idx="4841" formatCode="General">
                        <c:v>2.6845332280803799E-4</c:v>
                      </c:pt>
                      <c:pt idx="4842" formatCode="General">
                        <c:v>2.22913754929933E-4</c:v>
                      </c:pt>
                      <c:pt idx="4843" formatCode="General">
                        <c:v>3.0274865853963199E-4</c:v>
                      </c:pt>
                      <c:pt idx="4844" formatCode="General">
                        <c:v>2.74070354970867E-4</c:v>
                      </c:pt>
                      <c:pt idx="4845" formatCode="General">
                        <c:v>2.4384567415562699E-4</c:v>
                      </c:pt>
                      <c:pt idx="4846" formatCode="General">
                        <c:v>2.4985570432454302E-4</c:v>
                      </c:pt>
                      <c:pt idx="4847" formatCode="General">
                        <c:v>2.4908965180704998E-4</c:v>
                      </c:pt>
                      <c:pt idx="4848" formatCode="General">
                        <c:v>1.9245787974054399E-4</c:v>
                      </c:pt>
                      <c:pt idx="4849" formatCode="General">
                        <c:v>2.7585298772696401E-4</c:v>
                      </c:pt>
                      <c:pt idx="4850" formatCode="General">
                        <c:v>1.8724701806239799E-4</c:v>
                      </c:pt>
                      <c:pt idx="4851" formatCode="General">
                        <c:v>2.20500455707484E-4</c:v>
                      </c:pt>
                      <c:pt idx="4852" formatCode="General">
                        <c:v>2.1205751720478901E-4</c:v>
                      </c:pt>
                      <c:pt idx="4853" formatCode="General">
                        <c:v>2.0679231867440199E-4</c:v>
                      </c:pt>
                      <c:pt idx="4854" formatCode="General">
                        <c:v>2.7786294297444698E-4</c:v>
                      </c:pt>
                      <c:pt idx="4855" formatCode="General">
                        <c:v>2.6297897210417599E-4</c:v>
                      </c:pt>
                      <c:pt idx="4856" formatCode="General">
                        <c:v>2.6516749371554102E-4</c:v>
                      </c:pt>
                      <c:pt idx="4857" formatCode="General">
                        <c:v>2.8803748551678102E-4</c:v>
                      </c:pt>
                      <c:pt idx="4858" formatCode="General">
                        <c:v>2.7201066005084199E-4</c:v>
                      </c:pt>
                      <c:pt idx="4859" formatCode="General">
                        <c:v>2.7413868467030802E-4</c:v>
                      </c:pt>
                      <c:pt idx="4860" formatCode="General">
                        <c:v>2.7316255825261902E-4</c:v>
                      </c:pt>
                      <c:pt idx="4861" formatCode="General">
                        <c:v>2.5344723972240698E-4</c:v>
                      </c:pt>
                      <c:pt idx="4862" formatCode="General">
                        <c:v>2.4008563760616699E-4</c:v>
                      </c:pt>
                      <c:pt idx="4863" formatCode="General">
                        <c:v>2.6433758646181998E-4</c:v>
                      </c:pt>
                      <c:pt idx="4864" formatCode="General">
                        <c:v>2.14846526258048E-4</c:v>
                      </c:pt>
                      <c:pt idx="4865" formatCode="General">
                        <c:v>2.48583680145498E-4</c:v>
                      </c:pt>
                      <c:pt idx="4866" formatCode="General">
                        <c:v>2.6762240981676599E-4</c:v>
                      </c:pt>
                      <c:pt idx="4867" formatCode="General">
                        <c:v>2.2988532783671401E-4</c:v>
                      </c:pt>
                      <c:pt idx="4868" formatCode="General">
                        <c:v>1.9575018754943501E-4</c:v>
                      </c:pt>
                      <c:pt idx="4869" formatCode="General">
                        <c:v>2.78468968858078E-4</c:v>
                      </c:pt>
                      <c:pt idx="4870" formatCode="General">
                        <c:v>2.6736933550657201E-4</c:v>
                      </c:pt>
                      <c:pt idx="4871" formatCode="General">
                        <c:v>2.4780962135373798E-4</c:v>
                      </c:pt>
                      <c:pt idx="4872" formatCode="General">
                        <c:v>2.8244161354681701E-4</c:v>
                      </c:pt>
                      <c:pt idx="4873" formatCode="General">
                        <c:v>2.4971582597834298E-4</c:v>
                      </c:pt>
                      <c:pt idx="4874" formatCode="General">
                        <c:v>2.10209113277442E-4</c:v>
                      </c:pt>
                      <c:pt idx="4875" formatCode="General">
                        <c:v>2.1894720918865901E-4</c:v>
                      </c:pt>
                      <c:pt idx="4876" formatCode="General">
                        <c:v>2.0652257616730701E-4</c:v>
                      </c:pt>
                      <c:pt idx="4877" formatCode="General">
                        <c:v>2.0710346129489799E-4</c:v>
                      </c:pt>
                      <c:pt idx="4878" formatCode="General">
                        <c:v>2.6800702594277301E-4</c:v>
                      </c:pt>
                      <c:pt idx="4879" formatCode="General">
                        <c:v>2.4633122970023097E-4</c:v>
                      </c:pt>
                      <c:pt idx="4880" formatCode="General">
                        <c:v>2.8015446992012301E-4</c:v>
                      </c:pt>
                      <c:pt idx="4881" formatCode="General">
                        <c:v>2.7342839995548002E-4</c:v>
                      </c:pt>
                      <c:pt idx="4882" formatCode="General">
                        <c:v>1.96550803379019E-4</c:v>
                      </c:pt>
                      <c:pt idx="4883" formatCode="General">
                        <c:v>2.0557524230959101E-4</c:v>
                      </c:pt>
                      <c:pt idx="4884" formatCode="General">
                        <c:v>2.4332997118238199E-4</c:v>
                      </c:pt>
                      <c:pt idx="4885" formatCode="General">
                        <c:v>1.8755152818113901E-4</c:v>
                      </c:pt>
                      <c:pt idx="4886" formatCode="General">
                        <c:v>2.85421280905864E-4</c:v>
                      </c:pt>
                      <c:pt idx="4887" formatCode="General">
                        <c:v>1.8497136267384099E-4</c:v>
                      </c:pt>
                      <c:pt idx="4888" formatCode="General">
                        <c:v>1.726135021773E-4</c:v>
                      </c:pt>
                      <c:pt idx="4889" formatCode="General">
                        <c:v>2.05508029669705E-4</c:v>
                      </c:pt>
                      <c:pt idx="4890" formatCode="General">
                        <c:v>2.3316297234576901E-4</c:v>
                      </c:pt>
                      <c:pt idx="4891" formatCode="General">
                        <c:v>1.8180900772466101E-4</c:v>
                      </c:pt>
                      <c:pt idx="4892" formatCode="General">
                        <c:v>2.00214176174724E-4</c:v>
                      </c:pt>
                      <c:pt idx="4893" formatCode="General">
                        <c:v>2.4966962723891602E-4</c:v>
                      </c:pt>
                      <c:pt idx="4894" formatCode="General">
                        <c:v>2.6154227409952598E-4</c:v>
                      </c:pt>
                      <c:pt idx="4895" formatCode="General">
                        <c:v>2.5675962785125098E-4</c:v>
                      </c:pt>
                      <c:pt idx="4896" formatCode="General">
                        <c:v>2.6429169867565801E-4</c:v>
                      </c:pt>
                      <c:pt idx="4897" formatCode="General">
                        <c:v>2.4602086220202701E-4</c:v>
                      </c:pt>
                      <c:pt idx="4898" formatCode="General">
                        <c:v>2.24116426945365E-4</c:v>
                      </c:pt>
                      <c:pt idx="4899" formatCode="General">
                        <c:v>2.2267057733981301E-4</c:v>
                      </c:pt>
                      <c:pt idx="4900" formatCode="General">
                        <c:v>2.2188697486587099E-4</c:v>
                      </c:pt>
                      <c:pt idx="4901" formatCode="General">
                        <c:v>2.6913692585933002E-4</c:v>
                      </c:pt>
                      <c:pt idx="4902" formatCode="General">
                        <c:v>2.4501554284444801E-4</c:v>
                      </c:pt>
                      <c:pt idx="4903" formatCode="General">
                        <c:v>1.98137345845979E-4</c:v>
                      </c:pt>
                      <c:pt idx="4904" formatCode="General">
                        <c:v>2.31871795707921E-4</c:v>
                      </c:pt>
                      <c:pt idx="4905" formatCode="General">
                        <c:v>2.2222188024685201E-4</c:v>
                      </c:pt>
                      <c:pt idx="4906" formatCode="General">
                        <c:v>2.3030376348988401E-4</c:v>
                      </c:pt>
                      <c:pt idx="4907" formatCode="General">
                        <c:v>2.8246843511099798E-4</c:v>
                      </c:pt>
                      <c:pt idx="4908" formatCode="General">
                        <c:v>3.1293607524904402E-4</c:v>
                      </c:pt>
                      <c:pt idx="4909" formatCode="General">
                        <c:v>2.5236997584809299E-4</c:v>
                      </c:pt>
                      <c:pt idx="4910" formatCode="General">
                        <c:v>2.43929700061012E-4</c:v>
                      </c:pt>
                      <c:pt idx="4911" formatCode="General">
                        <c:v>1.91124042231268E-4</c:v>
                      </c:pt>
                      <c:pt idx="4912" formatCode="General">
                        <c:v>1.86419992330631E-4</c:v>
                      </c:pt>
                      <c:pt idx="4913" formatCode="General">
                        <c:v>2.2504829908374301E-4</c:v>
                      </c:pt>
                      <c:pt idx="4914" formatCode="General">
                        <c:v>2.52043526977389E-4</c:v>
                      </c:pt>
                      <c:pt idx="4915" formatCode="General">
                        <c:v>2.53746820667661E-4</c:v>
                      </c:pt>
                      <c:pt idx="4916" formatCode="General">
                        <c:v>2.6499390975726598E-4</c:v>
                      </c:pt>
                      <c:pt idx="4917" formatCode="General">
                        <c:v>2.0400505134840201E-4</c:v>
                      </c:pt>
                      <c:pt idx="4918" formatCode="General">
                        <c:v>2.8841119917783398E-4</c:v>
                      </c:pt>
                      <c:pt idx="4919" formatCode="General">
                        <c:v>2.14015985756297E-4</c:v>
                      </c:pt>
                      <c:pt idx="4920" formatCode="General">
                        <c:v>2.22174118474513E-4</c:v>
                      </c:pt>
                      <c:pt idx="4921" formatCode="General">
                        <c:v>2.0760303728792801E-4</c:v>
                      </c:pt>
                      <c:pt idx="4922" formatCode="General">
                        <c:v>2.7846933093394598E-4</c:v>
                      </c:pt>
                      <c:pt idx="4923" formatCode="General">
                        <c:v>2.6173259536010001E-4</c:v>
                      </c:pt>
                      <c:pt idx="4924" formatCode="General">
                        <c:v>2.3131303832215399E-4</c:v>
                      </c:pt>
                      <c:pt idx="4925" formatCode="General">
                        <c:v>2.3474978599559399E-4</c:v>
                      </c:pt>
                      <c:pt idx="4926" formatCode="General">
                        <c:v>2.4784113601278101E-4</c:v>
                      </c:pt>
                      <c:pt idx="4927" formatCode="General">
                        <c:v>2.1723524746291301E-4</c:v>
                      </c:pt>
                      <c:pt idx="4928" formatCode="General">
                        <c:v>2.7205630032621503E-4</c:v>
                      </c:pt>
                      <c:pt idx="4929" formatCode="General">
                        <c:v>3.00952384527814E-4</c:v>
                      </c:pt>
                      <c:pt idx="4930" formatCode="General">
                        <c:v>2.7687935462360902E-4</c:v>
                      </c:pt>
                      <c:pt idx="4931" formatCode="General">
                        <c:v>2.3348539355025501E-4</c:v>
                      </c:pt>
                      <c:pt idx="4932" formatCode="General">
                        <c:v>2.2933512246664701E-4</c:v>
                      </c:pt>
                      <c:pt idx="4933" formatCode="General">
                        <c:v>2.3429747995141499E-4</c:v>
                      </c:pt>
                      <c:pt idx="4934" formatCode="General">
                        <c:v>2.6632734756523903E-4</c:v>
                      </c:pt>
                      <c:pt idx="4935" formatCode="General">
                        <c:v>2.5937004541028402E-4</c:v>
                      </c:pt>
                      <c:pt idx="4936" formatCode="General">
                        <c:v>2.6675338834767899E-4</c:v>
                      </c:pt>
                      <c:pt idx="4937" formatCode="General">
                        <c:v>2.4811799860668498E-4</c:v>
                      </c:pt>
                      <c:pt idx="4938" formatCode="General">
                        <c:v>2.7705849702348699E-4</c:v>
                      </c:pt>
                      <c:pt idx="4939" formatCode="General">
                        <c:v>2.1791160943892001E-4</c:v>
                      </c:pt>
                      <c:pt idx="4940" formatCode="General">
                        <c:v>2.7596298152354699E-4</c:v>
                      </c:pt>
                      <c:pt idx="4941" formatCode="General">
                        <c:v>2.7065161603658498E-4</c:v>
                      </c:pt>
                      <c:pt idx="4942" formatCode="General">
                        <c:v>2.2814408771397701E-4</c:v>
                      </c:pt>
                      <c:pt idx="4943" formatCode="General">
                        <c:v>2.6243363923754399E-4</c:v>
                      </c:pt>
                      <c:pt idx="4944" formatCode="General">
                        <c:v>2.3836921390893399E-4</c:v>
                      </c:pt>
                      <c:pt idx="4945" formatCode="General">
                        <c:v>2.5305735372222003E-4</c:v>
                      </c:pt>
                      <c:pt idx="4946" formatCode="General">
                        <c:v>2.9251142074327401E-4</c:v>
                      </c:pt>
                      <c:pt idx="4947" formatCode="General">
                        <c:v>2.44929930659502E-4</c:v>
                      </c:pt>
                      <c:pt idx="4948" formatCode="General">
                        <c:v>2.35556840218738E-4</c:v>
                      </c:pt>
                      <c:pt idx="4949" formatCode="General">
                        <c:v>2.5321068628205302E-4</c:v>
                      </c:pt>
                      <c:pt idx="4950" formatCode="General">
                        <c:v>2.6957011433891497E-4</c:v>
                      </c:pt>
                      <c:pt idx="4951" formatCode="General">
                        <c:v>2.1146956782630401E-4</c:v>
                      </c:pt>
                      <c:pt idx="4952" formatCode="General">
                        <c:v>3.3284048657958797E-4</c:v>
                      </c:pt>
                      <c:pt idx="4953" formatCode="General">
                        <c:v>2.5225199264671103E-4</c:v>
                      </c:pt>
                      <c:pt idx="4954" formatCode="General">
                        <c:v>2.69732163419227E-4</c:v>
                      </c:pt>
                      <c:pt idx="4955" formatCode="General">
                        <c:v>2.5444815683591399E-4</c:v>
                      </c:pt>
                      <c:pt idx="4956" formatCode="General">
                        <c:v>2.5840314720785299E-4</c:v>
                      </c:pt>
                      <c:pt idx="4957" formatCode="General">
                        <c:v>2.7537674994023402E-4</c:v>
                      </c:pt>
                      <c:pt idx="4958" formatCode="General">
                        <c:v>2.38457404734075E-4</c:v>
                      </c:pt>
                      <c:pt idx="4959" formatCode="General">
                        <c:v>2.9905874176711398E-4</c:v>
                      </c:pt>
                      <c:pt idx="4960" formatCode="General">
                        <c:v>1.6295393459844399E-4</c:v>
                      </c:pt>
                      <c:pt idx="4961" formatCode="General">
                        <c:v>2.04501452762156E-4</c:v>
                      </c:pt>
                      <c:pt idx="4962" formatCode="General">
                        <c:v>2.31354299877285E-4</c:v>
                      </c:pt>
                      <c:pt idx="4963" formatCode="General">
                        <c:v>2.7082268179483998E-4</c:v>
                      </c:pt>
                      <c:pt idx="4964" formatCode="General">
                        <c:v>2.39785195023599E-4</c:v>
                      </c:pt>
                      <c:pt idx="4965" formatCode="General">
                        <c:v>2.9513997855202401E-4</c:v>
                      </c:pt>
                      <c:pt idx="4966" formatCode="General">
                        <c:v>2.4382933602685601E-4</c:v>
                      </c:pt>
                      <c:pt idx="4967" formatCode="General">
                        <c:v>2.7102193444137598E-4</c:v>
                      </c:pt>
                      <c:pt idx="4968" formatCode="General">
                        <c:v>2.9488804447938099E-4</c:v>
                      </c:pt>
                      <c:pt idx="4969" formatCode="General">
                        <c:v>2.5686696073934698E-4</c:v>
                      </c:pt>
                      <c:pt idx="4970" formatCode="General">
                        <c:v>2.6291563823513901E-4</c:v>
                      </c:pt>
                      <c:pt idx="4971" formatCode="General">
                        <c:v>2.67938818452789E-4</c:v>
                      </c:pt>
                      <c:pt idx="4972" formatCode="General">
                        <c:v>2.64093118795177E-4</c:v>
                      </c:pt>
                      <c:pt idx="4973" formatCode="General">
                        <c:v>3.0879651666899298E-4</c:v>
                      </c:pt>
                      <c:pt idx="4974" formatCode="General">
                        <c:v>2.4752583592963E-4</c:v>
                      </c:pt>
                      <c:pt idx="4975" formatCode="General">
                        <c:v>3.3551701561621001E-4</c:v>
                      </c:pt>
                      <c:pt idx="4976" formatCode="General">
                        <c:v>2.9696454271740599E-4</c:v>
                      </c:pt>
                      <c:pt idx="4977" formatCode="General">
                        <c:v>2.6832917002915399E-4</c:v>
                      </c:pt>
                      <c:pt idx="4978" formatCode="General">
                        <c:v>2.6385902094274501E-4</c:v>
                      </c:pt>
                      <c:pt idx="4979" formatCode="General">
                        <c:v>2.5897692454602498E-4</c:v>
                      </c:pt>
                      <c:pt idx="4980" formatCode="General">
                        <c:v>3.0594690468406499E-4</c:v>
                      </c:pt>
                      <c:pt idx="4981" formatCode="General">
                        <c:v>2.77880794934963E-4</c:v>
                      </c:pt>
                      <c:pt idx="4982" formatCode="General">
                        <c:v>2.3881686062505799E-4</c:v>
                      </c:pt>
                      <c:pt idx="4983" formatCode="General">
                        <c:v>2.3573383628279501E-4</c:v>
                      </c:pt>
                      <c:pt idx="4984" formatCode="General">
                        <c:v>2.8821537504350898E-4</c:v>
                      </c:pt>
                      <c:pt idx="4985" formatCode="General">
                        <c:v>2.9768556436214302E-4</c:v>
                      </c:pt>
                      <c:pt idx="4986" formatCode="General">
                        <c:v>3.0087337257602402E-4</c:v>
                      </c:pt>
                      <c:pt idx="4987" formatCode="General">
                        <c:v>2.43234950248153E-4</c:v>
                      </c:pt>
                      <c:pt idx="4988" formatCode="General">
                        <c:v>2.1556862827950201E-4</c:v>
                      </c:pt>
                      <c:pt idx="4989" formatCode="General">
                        <c:v>2.30264626483211E-4</c:v>
                      </c:pt>
                      <c:pt idx="4990" formatCode="General">
                        <c:v>2.3201817501812501E-4</c:v>
                      </c:pt>
                      <c:pt idx="4991" formatCode="General">
                        <c:v>2.8302638943920199E-4</c:v>
                      </c:pt>
                      <c:pt idx="4992" formatCode="General">
                        <c:v>2.5492227001127499E-4</c:v>
                      </c:pt>
                      <c:pt idx="4993" formatCode="General">
                        <c:v>3.0192192898898098E-4</c:v>
                      </c:pt>
                      <c:pt idx="4994" formatCode="General">
                        <c:v>2.8835635025303998E-4</c:v>
                      </c:pt>
                      <c:pt idx="4995" formatCode="General">
                        <c:v>2.1197282900194001E-4</c:v>
                      </c:pt>
                      <c:pt idx="4996" formatCode="General">
                        <c:v>2.1199826567051101E-4</c:v>
                      </c:pt>
                      <c:pt idx="4997" formatCode="General">
                        <c:v>2.6932361465982198E-4</c:v>
                      </c:pt>
                      <c:pt idx="4998" formatCode="General">
                        <c:v>2.9127631865521401E-4</c:v>
                      </c:pt>
                    </c:numCache>
                  </c:numRef>
                </c:yVal>
                <c:smooth val="0"/>
                <c:extLst xmlns:c15="http://schemas.microsoft.com/office/drawing/2012/chart">
                  <c:ext xmlns:c16="http://schemas.microsoft.com/office/drawing/2014/chart" uri="{C3380CC4-5D6E-409C-BE32-E72D297353CC}">
                    <c16:uniqueId val="{00000010-6CA2-403F-831A-89DD832BC2E4}"/>
                  </c:ext>
                </c:extLst>
              </c15:ser>
            </c15:filteredScatterSeries>
            <c15:filteredScatterSeries>
              <c15:ser>
                <c:idx val="13"/>
                <c:order val="15"/>
                <c:tx>
                  <c:v>1172-down</c:v>
                </c:tx>
                <c:spPr>
                  <a:ln w="19050" cap="rnd">
                    <a:solidFill>
                      <a:srgbClr val="3686CE"/>
                    </a:solidFill>
                    <a:round/>
                  </a:ln>
                  <a:effectLst/>
                </c:spPr>
                <c:marker>
                  <c:symbol val="none"/>
                </c:marker>
                <c:x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data_Loop!$DZ$13:$DZ$1301</c15:sqref>
                        </c15:formulaRef>
                      </c:ext>
                    </c:extLst>
                    <c:numCache>
                      <c:formatCode>General</c:formatCode>
                      <c:ptCount val="1289"/>
                      <c:pt idx="0">
                        <c:v>1000.0008300781299</c:v>
                      </c:pt>
                      <c:pt idx="1">
                        <c:v>999.74741210937498</c:v>
                      </c:pt>
                      <c:pt idx="2">
                        <c:v>999.26347656250005</c:v>
                      </c:pt>
                      <c:pt idx="3">
                        <c:v>998.10527343750005</c:v>
                      </c:pt>
                      <c:pt idx="4">
                        <c:v>996.67041015625</c:v>
                      </c:pt>
                      <c:pt idx="5">
                        <c:v>995.39116210937505</c:v>
                      </c:pt>
                      <c:pt idx="6">
                        <c:v>994.04448242187505</c:v>
                      </c:pt>
                      <c:pt idx="7">
                        <c:v>992.40932617187502</c:v>
                      </c:pt>
                      <c:pt idx="8">
                        <c:v>990.92583007812505</c:v>
                      </c:pt>
                      <c:pt idx="9">
                        <c:v>989.53515625</c:v>
                      </c:pt>
                      <c:pt idx="10">
                        <c:v>988.13310546875005</c:v>
                      </c:pt>
                      <c:pt idx="11">
                        <c:v>986.74990234375002</c:v>
                      </c:pt>
                      <c:pt idx="12">
                        <c:v>985.26235351562502</c:v>
                      </c:pt>
                      <c:pt idx="13">
                        <c:v>983.75717773437498</c:v>
                      </c:pt>
                      <c:pt idx="14">
                        <c:v>982.30234374999998</c:v>
                      </c:pt>
                      <c:pt idx="15">
                        <c:v>980.777099609375</c:v>
                      </c:pt>
                      <c:pt idx="16">
                        <c:v>979.21909179687498</c:v>
                      </c:pt>
                      <c:pt idx="17">
                        <c:v>977.78437499999995</c:v>
                      </c:pt>
                      <c:pt idx="18">
                        <c:v>976.34462890625002</c:v>
                      </c:pt>
                      <c:pt idx="19">
                        <c:v>974.81557617187502</c:v>
                      </c:pt>
                      <c:pt idx="20">
                        <c:v>973.31044921875002</c:v>
                      </c:pt>
                      <c:pt idx="21">
                        <c:v>971.81035156250005</c:v>
                      </c:pt>
                      <c:pt idx="22">
                        <c:v>970.280029296875</c:v>
                      </c:pt>
                      <c:pt idx="23">
                        <c:v>968.78237304687502</c:v>
                      </c:pt>
                      <c:pt idx="24">
                        <c:v>967.31748046874998</c:v>
                      </c:pt>
                      <c:pt idx="25">
                        <c:v>965.74946289062495</c:v>
                      </c:pt>
                      <c:pt idx="26">
                        <c:v>964.14619140624995</c:v>
                      </c:pt>
                      <c:pt idx="27">
                        <c:v>962.69765625000002</c:v>
                      </c:pt>
                      <c:pt idx="28">
                        <c:v>961.24912109374998</c:v>
                      </c:pt>
                      <c:pt idx="29">
                        <c:v>959.65341796874998</c:v>
                      </c:pt>
                      <c:pt idx="30">
                        <c:v>958.18344726562498</c:v>
                      </c:pt>
                      <c:pt idx="31">
                        <c:v>956.7763671875</c:v>
                      </c:pt>
                      <c:pt idx="32">
                        <c:v>955.26870117187502</c:v>
                      </c:pt>
                      <c:pt idx="33">
                        <c:v>953.74599609375002</c:v>
                      </c:pt>
                      <c:pt idx="34">
                        <c:v>952.28486328124995</c:v>
                      </c:pt>
                      <c:pt idx="35">
                        <c:v>950.80732421874995</c:v>
                      </c:pt>
                      <c:pt idx="36">
                        <c:v>949.27578125000002</c:v>
                      </c:pt>
                      <c:pt idx="37">
                        <c:v>947.80083007812505</c:v>
                      </c:pt>
                      <c:pt idx="38">
                        <c:v>946.30952148437495</c:v>
                      </c:pt>
                      <c:pt idx="39">
                        <c:v>944.80185546874998</c:v>
                      </c:pt>
                      <c:pt idx="40">
                        <c:v>943.25644531249998</c:v>
                      </c:pt>
                      <c:pt idx="41">
                        <c:v>941.739990234375</c:v>
                      </c:pt>
                      <c:pt idx="42">
                        <c:v>940.28012695312498</c:v>
                      </c:pt>
                      <c:pt idx="43">
                        <c:v>938.80009765625005</c:v>
                      </c:pt>
                      <c:pt idx="44">
                        <c:v>937.32133789062505</c:v>
                      </c:pt>
                      <c:pt idx="45">
                        <c:v>935.82753906250002</c:v>
                      </c:pt>
                      <c:pt idx="46">
                        <c:v>934.35761718749995</c:v>
                      </c:pt>
                      <c:pt idx="47">
                        <c:v>932.88261718750005</c:v>
                      </c:pt>
                      <c:pt idx="48">
                        <c:v>931.30454101562498</c:v>
                      </c:pt>
                      <c:pt idx="49">
                        <c:v>929.721435546875</c:v>
                      </c:pt>
                      <c:pt idx="50">
                        <c:v>928.25273437500005</c:v>
                      </c:pt>
                      <c:pt idx="51">
                        <c:v>926.83305664062505</c:v>
                      </c:pt>
                      <c:pt idx="52">
                        <c:v>925.36181640625</c:v>
                      </c:pt>
                      <c:pt idx="53">
                        <c:v>923.85043945312498</c:v>
                      </c:pt>
                      <c:pt idx="54">
                        <c:v>922.28242187499995</c:v>
                      </c:pt>
                      <c:pt idx="55">
                        <c:v>920.64521484374995</c:v>
                      </c:pt>
                      <c:pt idx="56">
                        <c:v>919.18916015624995</c:v>
                      </c:pt>
                      <c:pt idx="57">
                        <c:v>917.83740234375</c:v>
                      </c:pt>
                      <c:pt idx="58">
                        <c:v>916.31840820312505</c:v>
                      </c:pt>
                      <c:pt idx="59">
                        <c:v>914.81953124999995</c:v>
                      </c:pt>
                      <c:pt idx="60">
                        <c:v>913.38227539062495</c:v>
                      </c:pt>
                      <c:pt idx="61">
                        <c:v>911.91738281250002</c:v>
                      </c:pt>
                      <c:pt idx="62">
                        <c:v>910.40468750000002</c:v>
                      </c:pt>
                      <c:pt idx="63">
                        <c:v>908.86181640625</c:v>
                      </c:pt>
                      <c:pt idx="64">
                        <c:v>907.34160156250005</c:v>
                      </c:pt>
                      <c:pt idx="65">
                        <c:v>905.79248046875</c:v>
                      </c:pt>
                      <c:pt idx="66">
                        <c:v>904.27348632812505</c:v>
                      </c:pt>
                      <c:pt idx="67">
                        <c:v>902.86635742187502</c:v>
                      </c:pt>
                      <c:pt idx="68">
                        <c:v>901.40395507812502</c:v>
                      </c:pt>
                      <c:pt idx="69">
                        <c:v>899.80703125000002</c:v>
                      </c:pt>
                      <c:pt idx="70">
                        <c:v>898.27041015625002</c:v>
                      </c:pt>
                      <c:pt idx="71">
                        <c:v>896.78662109375</c:v>
                      </c:pt>
                      <c:pt idx="72">
                        <c:v>895.29658203124995</c:v>
                      </c:pt>
                      <c:pt idx="73">
                        <c:v>893.85434570312498</c:v>
                      </c:pt>
                      <c:pt idx="74">
                        <c:v>892.37309570312505</c:v>
                      </c:pt>
                      <c:pt idx="75">
                        <c:v>890.8427734375</c:v>
                      </c:pt>
                      <c:pt idx="76">
                        <c:v>889.364013671875</c:v>
                      </c:pt>
                      <c:pt idx="77">
                        <c:v>887.90415039062498</c:v>
                      </c:pt>
                      <c:pt idx="78">
                        <c:v>886.37006835937495</c:v>
                      </c:pt>
                      <c:pt idx="79">
                        <c:v>884.85107421875</c:v>
                      </c:pt>
                      <c:pt idx="80">
                        <c:v>883.354736328125</c:v>
                      </c:pt>
                      <c:pt idx="81">
                        <c:v>881.82441406249995</c:v>
                      </c:pt>
                      <c:pt idx="82">
                        <c:v>880.34067382812498</c:v>
                      </c:pt>
                      <c:pt idx="83">
                        <c:v>878.89589843750002</c:v>
                      </c:pt>
                      <c:pt idx="84">
                        <c:v>877.40703125000005</c:v>
                      </c:pt>
                      <c:pt idx="85">
                        <c:v>875.88178710937495</c:v>
                      </c:pt>
                      <c:pt idx="86">
                        <c:v>874.36030273437495</c:v>
                      </c:pt>
                      <c:pt idx="87">
                        <c:v>872.875244140625</c:v>
                      </c:pt>
                      <c:pt idx="88">
                        <c:v>871.395263671875</c:v>
                      </c:pt>
                      <c:pt idx="89">
                        <c:v>869.89262695312505</c:v>
                      </c:pt>
                      <c:pt idx="90">
                        <c:v>868.39374999999995</c:v>
                      </c:pt>
                      <c:pt idx="91">
                        <c:v>866.85209960937505</c:v>
                      </c:pt>
                      <c:pt idx="92">
                        <c:v>865.29414062499995</c:v>
                      </c:pt>
                      <c:pt idx="93">
                        <c:v>863.79277343750005</c:v>
                      </c:pt>
                      <c:pt idx="94">
                        <c:v>862.327880859375</c:v>
                      </c:pt>
                      <c:pt idx="95">
                        <c:v>860.83657226562502</c:v>
                      </c:pt>
                      <c:pt idx="96">
                        <c:v>859.31503906249998</c:v>
                      </c:pt>
                      <c:pt idx="97">
                        <c:v>857.848876953125</c:v>
                      </c:pt>
                      <c:pt idx="98">
                        <c:v>856.41289062500005</c:v>
                      </c:pt>
                      <c:pt idx="99">
                        <c:v>854.88134765625</c:v>
                      </c:pt>
                      <c:pt idx="100">
                        <c:v>853.34980468749995</c:v>
                      </c:pt>
                      <c:pt idx="101">
                        <c:v>851.84589843749995</c:v>
                      </c:pt>
                      <c:pt idx="102">
                        <c:v>850.333251953125</c:v>
                      </c:pt>
                      <c:pt idx="103">
                        <c:v>848.88969726562505</c:v>
                      </c:pt>
                      <c:pt idx="104">
                        <c:v>847.40083007812495</c:v>
                      </c:pt>
                      <c:pt idx="105">
                        <c:v>845.84291992187502</c:v>
                      </c:pt>
                      <c:pt idx="106">
                        <c:v>844.33027343749995</c:v>
                      </c:pt>
                      <c:pt idx="107">
                        <c:v>842.84897460937498</c:v>
                      </c:pt>
                      <c:pt idx="108">
                        <c:v>841.37143554687498</c:v>
                      </c:pt>
                      <c:pt idx="109">
                        <c:v>839.87636718750002</c:v>
                      </c:pt>
                      <c:pt idx="110">
                        <c:v>838.39638671875002</c:v>
                      </c:pt>
                      <c:pt idx="111">
                        <c:v>836.90883789062502</c:v>
                      </c:pt>
                      <c:pt idx="112">
                        <c:v>835.37348632812495</c:v>
                      </c:pt>
                      <c:pt idx="113">
                        <c:v>833.80292968749995</c:v>
                      </c:pt>
                      <c:pt idx="114">
                        <c:v>832.29404296874998</c:v>
                      </c:pt>
                      <c:pt idx="115">
                        <c:v>830.8857421875</c:v>
                      </c:pt>
                      <c:pt idx="116">
                        <c:v>829.34033203125</c:v>
                      </c:pt>
                      <c:pt idx="117">
                        <c:v>827.78740234375005</c:v>
                      </c:pt>
                      <c:pt idx="118">
                        <c:v>826.27597656249998</c:v>
                      </c:pt>
                      <c:pt idx="119">
                        <c:v>824.72050781250005</c:v>
                      </c:pt>
                      <c:pt idx="120">
                        <c:v>823.33857421874995</c:v>
                      </c:pt>
                      <c:pt idx="121">
                        <c:v>821.88999023437498</c:v>
                      </c:pt>
                      <c:pt idx="122">
                        <c:v>820.40498046874995</c:v>
                      </c:pt>
                      <c:pt idx="123">
                        <c:v>818.92875976562505</c:v>
                      </c:pt>
                      <c:pt idx="124">
                        <c:v>817.38586425781205</c:v>
                      </c:pt>
                      <c:pt idx="125">
                        <c:v>815.88952636718705</c:v>
                      </c:pt>
                      <c:pt idx="126">
                        <c:v>814.389404296875</c:v>
                      </c:pt>
                      <c:pt idx="127">
                        <c:v>812.927001953125</c:v>
                      </c:pt>
                      <c:pt idx="128">
                        <c:v>811.47216796875</c:v>
                      </c:pt>
                      <c:pt idx="129">
                        <c:v>809.96325683593795</c:v>
                      </c:pt>
                      <c:pt idx="130">
                        <c:v>808.42416992187498</c:v>
                      </c:pt>
                      <c:pt idx="131">
                        <c:v>806.90263671875005</c:v>
                      </c:pt>
                      <c:pt idx="132">
                        <c:v>805.37861328124995</c:v>
                      </c:pt>
                      <c:pt idx="133">
                        <c:v>803.897387695313</c:v>
                      </c:pt>
                      <c:pt idx="134">
                        <c:v>802.42617187500002</c:v>
                      </c:pt>
                      <c:pt idx="135">
                        <c:v>800.944897460937</c:v>
                      </c:pt>
                      <c:pt idx="136">
                        <c:v>799.41335449218798</c:v>
                      </c:pt>
                      <c:pt idx="137">
                        <c:v>797.92583007812505</c:v>
                      </c:pt>
                      <c:pt idx="138">
                        <c:v>796.45712890624998</c:v>
                      </c:pt>
                      <c:pt idx="139">
                        <c:v>794.92932128906295</c:v>
                      </c:pt>
                      <c:pt idx="140">
                        <c:v>793.436767578125</c:v>
                      </c:pt>
                      <c:pt idx="141">
                        <c:v>791.94167480468707</c:v>
                      </c:pt>
                      <c:pt idx="142">
                        <c:v>790.422680664062</c:v>
                      </c:pt>
                      <c:pt idx="143">
                        <c:v>788.92380371093702</c:v>
                      </c:pt>
                      <c:pt idx="144">
                        <c:v>787.48781738281298</c:v>
                      </c:pt>
                      <c:pt idx="145">
                        <c:v>785.91228027343709</c:v>
                      </c:pt>
                      <c:pt idx="146">
                        <c:v>784.29016113281295</c:v>
                      </c:pt>
                      <c:pt idx="147">
                        <c:v>782.79506835937502</c:v>
                      </c:pt>
                      <c:pt idx="148">
                        <c:v>781.24470214843791</c:v>
                      </c:pt>
                      <c:pt idx="149">
                        <c:v>779.71816406250002</c:v>
                      </c:pt>
                      <c:pt idx="150">
                        <c:v>778.35634765625002</c:v>
                      </c:pt>
                      <c:pt idx="151">
                        <c:v>776.93168945312505</c:v>
                      </c:pt>
                      <c:pt idx="152">
                        <c:v>775.390063476563</c:v>
                      </c:pt>
                      <c:pt idx="153">
                        <c:v>773.93896484375</c:v>
                      </c:pt>
                      <c:pt idx="154">
                        <c:v>772.43884277343705</c:v>
                      </c:pt>
                      <c:pt idx="155">
                        <c:v>770.92238769531298</c:v>
                      </c:pt>
                      <c:pt idx="156">
                        <c:v>769.49143066406202</c:v>
                      </c:pt>
                      <c:pt idx="157">
                        <c:v>767.985034179688</c:v>
                      </c:pt>
                      <c:pt idx="158">
                        <c:v>766.374267578125</c:v>
                      </c:pt>
                      <c:pt idx="159">
                        <c:v>764.84645996093707</c:v>
                      </c:pt>
                      <c:pt idx="160">
                        <c:v>763.40166015625005</c:v>
                      </c:pt>
                      <c:pt idx="161">
                        <c:v>761.95058593750002</c:v>
                      </c:pt>
                      <c:pt idx="162">
                        <c:v>760.45422363281295</c:v>
                      </c:pt>
                      <c:pt idx="163">
                        <c:v>758.90004882812502</c:v>
                      </c:pt>
                      <c:pt idx="164">
                        <c:v>757.398681640625</c:v>
                      </c:pt>
                      <c:pt idx="165">
                        <c:v>755.94003906249998</c:v>
                      </c:pt>
                      <c:pt idx="166">
                        <c:v>754.45373535156205</c:v>
                      </c:pt>
                      <c:pt idx="167">
                        <c:v>752.96494140624998</c:v>
                      </c:pt>
                      <c:pt idx="168">
                        <c:v>751.498779296875</c:v>
                      </c:pt>
                      <c:pt idx="169">
                        <c:v>749.93828125000005</c:v>
                      </c:pt>
                      <c:pt idx="170">
                        <c:v>748.40671386718702</c:v>
                      </c:pt>
                      <c:pt idx="171">
                        <c:v>746.92548828124995</c:v>
                      </c:pt>
                      <c:pt idx="172">
                        <c:v>745.42160644531293</c:v>
                      </c:pt>
                      <c:pt idx="173">
                        <c:v>743.932788085938</c:v>
                      </c:pt>
                      <c:pt idx="174">
                        <c:v>742.46538085937505</c:v>
                      </c:pt>
                      <c:pt idx="175">
                        <c:v>740.94890136718709</c:v>
                      </c:pt>
                      <c:pt idx="176">
                        <c:v>739.450024414062</c:v>
                      </c:pt>
                      <c:pt idx="177">
                        <c:v>737.95871582031202</c:v>
                      </c:pt>
                      <c:pt idx="178">
                        <c:v>736.47365722656298</c:v>
                      </c:pt>
                      <c:pt idx="179">
                        <c:v>735.02761230468707</c:v>
                      </c:pt>
                      <c:pt idx="180">
                        <c:v>733.52878417968793</c:v>
                      </c:pt>
                      <c:pt idx="181">
                        <c:v>731.96325683593795</c:v>
                      </c:pt>
                      <c:pt idx="182">
                        <c:v>730.41533203125005</c:v>
                      </c:pt>
                      <c:pt idx="183">
                        <c:v>728.99694824218795</c:v>
                      </c:pt>
                      <c:pt idx="184">
                        <c:v>727.51318359375</c:v>
                      </c:pt>
                      <c:pt idx="185">
                        <c:v>725.90366210937498</c:v>
                      </c:pt>
                      <c:pt idx="186">
                        <c:v>724.40478515625</c:v>
                      </c:pt>
                      <c:pt idx="187">
                        <c:v>722.97385253906293</c:v>
                      </c:pt>
                      <c:pt idx="188">
                        <c:v>721.502685546875</c:v>
                      </c:pt>
                      <c:pt idx="189">
                        <c:v>719.97612304687505</c:v>
                      </c:pt>
                      <c:pt idx="190">
                        <c:v>718.49106445312498</c:v>
                      </c:pt>
                      <c:pt idx="191">
                        <c:v>716.99348144531291</c:v>
                      </c:pt>
                      <c:pt idx="192">
                        <c:v>715.45185546874995</c:v>
                      </c:pt>
                      <c:pt idx="193">
                        <c:v>713.9580078125</c:v>
                      </c:pt>
                      <c:pt idx="194">
                        <c:v>712.430249023437</c:v>
                      </c:pt>
                      <c:pt idx="195">
                        <c:v>710.96408691406202</c:v>
                      </c:pt>
                      <c:pt idx="196">
                        <c:v>709.489086914062</c:v>
                      </c:pt>
                      <c:pt idx="197">
                        <c:v>708.024169921875</c:v>
                      </c:pt>
                      <c:pt idx="198">
                        <c:v>706.57182617187505</c:v>
                      </c:pt>
                      <c:pt idx="199">
                        <c:v>705.06416015624995</c:v>
                      </c:pt>
                      <c:pt idx="200">
                        <c:v>703.52631835937495</c:v>
                      </c:pt>
                      <c:pt idx="201">
                        <c:v>701.99477539062502</c:v>
                      </c:pt>
                      <c:pt idx="202">
                        <c:v>700.51225585937505</c:v>
                      </c:pt>
                      <c:pt idx="203">
                        <c:v>698.99580078124995</c:v>
                      </c:pt>
                      <c:pt idx="204">
                        <c:v>697.48439941406207</c:v>
                      </c:pt>
                      <c:pt idx="205">
                        <c:v>695.95029296874998</c:v>
                      </c:pt>
                      <c:pt idx="206">
                        <c:v>694.492919921875</c:v>
                      </c:pt>
                      <c:pt idx="207">
                        <c:v>693.08461914062502</c:v>
                      </c:pt>
                      <c:pt idx="208">
                        <c:v>691.54677734375002</c:v>
                      </c:pt>
                      <c:pt idx="209">
                        <c:v>690.03657226562495</c:v>
                      </c:pt>
                      <c:pt idx="210">
                        <c:v>688.515063476563</c:v>
                      </c:pt>
                      <c:pt idx="211">
                        <c:v>687.03254394531291</c:v>
                      </c:pt>
                      <c:pt idx="212">
                        <c:v>685.58271484374995</c:v>
                      </c:pt>
                      <c:pt idx="213">
                        <c:v>684.03608398437495</c:v>
                      </c:pt>
                      <c:pt idx="214">
                        <c:v>682.53598632812498</c:v>
                      </c:pt>
                      <c:pt idx="215">
                        <c:v>681.03586425781202</c:v>
                      </c:pt>
                      <c:pt idx="216">
                        <c:v>679.53823242187502</c:v>
                      </c:pt>
                      <c:pt idx="217">
                        <c:v>678.03811035156207</c:v>
                      </c:pt>
                      <c:pt idx="218">
                        <c:v>676.50278320312498</c:v>
                      </c:pt>
                      <c:pt idx="219">
                        <c:v>675.00769042968795</c:v>
                      </c:pt>
                      <c:pt idx="220">
                        <c:v>673.50883789062505</c:v>
                      </c:pt>
                      <c:pt idx="221">
                        <c:v>671.99868164062502</c:v>
                      </c:pt>
                      <c:pt idx="222">
                        <c:v>670.497314453125</c:v>
                      </c:pt>
                      <c:pt idx="223">
                        <c:v>669.04497070312505</c:v>
                      </c:pt>
                      <c:pt idx="224">
                        <c:v>667.59387207031205</c:v>
                      </c:pt>
                      <c:pt idx="225">
                        <c:v>666.01577148437502</c:v>
                      </c:pt>
                      <c:pt idx="226">
                        <c:v>664.48171386718707</c:v>
                      </c:pt>
                      <c:pt idx="227">
                        <c:v>663.00173339843798</c:v>
                      </c:pt>
                      <c:pt idx="228">
                        <c:v>661.49282226562502</c:v>
                      </c:pt>
                      <c:pt idx="229">
                        <c:v>660.02158203124998</c:v>
                      </c:pt>
                      <c:pt idx="230">
                        <c:v>658.55666503906298</c:v>
                      </c:pt>
                      <c:pt idx="231">
                        <c:v>657.05908203125</c:v>
                      </c:pt>
                      <c:pt idx="232">
                        <c:v>655.53630371093709</c:v>
                      </c:pt>
                      <c:pt idx="233">
                        <c:v>654.06513671874995</c:v>
                      </c:pt>
                      <c:pt idx="234">
                        <c:v>652.54741210937505</c:v>
                      </c:pt>
                      <c:pt idx="235">
                        <c:v>650.98312988281293</c:v>
                      </c:pt>
                      <c:pt idx="236">
                        <c:v>649.51318359375</c:v>
                      </c:pt>
                      <c:pt idx="237">
                        <c:v>648.034423828125</c:v>
                      </c:pt>
                      <c:pt idx="238">
                        <c:v>646.554443359375</c:v>
                      </c:pt>
                      <c:pt idx="239">
                        <c:v>645.09833984374995</c:v>
                      </c:pt>
                      <c:pt idx="240">
                        <c:v>643.59445800781202</c:v>
                      </c:pt>
                      <c:pt idx="241">
                        <c:v>642.04531250000002</c:v>
                      </c:pt>
                      <c:pt idx="242">
                        <c:v>640.506176757812</c:v>
                      </c:pt>
                      <c:pt idx="243">
                        <c:v>638.99472656249998</c:v>
                      </c:pt>
                      <c:pt idx="244">
                        <c:v>637.52353515624998</c:v>
                      </c:pt>
                      <c:pt idx="245">
                        <c:v>636.07622070312505</c:v>
                      </c:pt>
                      <c:pt idx="246">
                        <c:v>634.55722656249998</c:v>
                      </c:pt>
                      <c:pt idx="247">
                        <c:v>633.05209960937498</c:v>
                      </c:pt>
                      <c:pt idx="248">
                        <c:v>631.52309570312502</c:v>
                      </c:pt>
                      <c:pt idx="249">
                        <c:v>630.050610351562</c:v>
                      </c:pt>
                      <c:pt idx="250">
                        <c:v>628.59072265625002</c:v>
                      </c:pt>
                      <c:pt idx="251">
                        <c:v>627.07553710937498</c:v>
                      </c:pt>
                      <c:pt idx="252">
                        <c:v>625.57541503906293</c:v>
                      </c:pt>
                      <c:pt idx="253">
                        <c:v>624.07656250000002</c:v>
                      </c:pt>
                      <c:pt idx="254">
                        <c:v>622.59528808593791</c:v>
                      </c:pt>
                      <c:pt idx="255">
                        <c:v>621.08383789062498</c:v>
                      </c:pt>
                      <c:pt idx="256">
                        <c:v>619.60385742187498</c:v>
                      </c:pt>
                      <c:pt idx="257">
                        <c:v>618.07480468749998</c:v>
                      </c:pt>
                      <c:pt idx="258">
                        <c:v>616.48034667968795</c:v>
                      </c:pt>
                      <c:pt idx="259">
                        <c:v>615.00915527343705</c:v>
                      </c:pt>
                      <c:pt idx="260">
                        <c:v>613.61342773437502</c:v>
                      </c:pt>
                      <c:pt idx="261">
                        <c:v>612.09697265625005</c:v>
                      </c:pt>
                      <c:pt idx="262">
                        <c:v>610.53522949218791</c:v>
                      </c:pt>
                      <c:pt idx="263">
                        <c:v>609.06401367187505</c:v>
                      </c:pt>
                      <c:pt idx="264">
                        <c:v>607.57900390625002</c:v>
                      </c:pt>
                      <c:pt idx="265">
                        <c:v>606.0361328125</c:v>
                      </c:pt>
                      <c:pt idx="266">
                        <c:v>604.58124999999995</c:v>
                      </c:pt>
                      <c:pt idx="267">
                        <c:v>603.10751953124998</c:v>
                      </c:pt>
                      <c:pt idx="268">
                        <c:v>601.56967773437498</c:v>
                      </c:pt>
                      <c:pt idx="269">
                        <c:v>599.99790039062498</c:v>
                      </c:pt>
                      <c:pt idx="270">
                        <c:v>598.53298339843798</c:v>
                      </c:pt>
                      <c:pt idx="271">
                        <c:v>597.16362304687505</c:v>
                      </c:pt>
                      <c:pt idx="272">
                        <c:v>595.65468750000002</c:v>
                      </c:pt>
                      <c:pt idx="273">
                        <c:v>594.14323730468709</c:v>
                      </c:pt>
                      <c:pt idx="274">
                        <c:v>592.534985351562</c:v>
                      </c:pt>
                      <c:pt idx="275">
                        <c:v>591.01979980468707</c:v>
                      </c:pt>
                      <c:pt idx="276">
                        <c:v>589.640380859375</c:v>
                      </c:pt>
                      <c:pt idx="277">
                        <c:v>588.13269042968795</c:v>
                      </c:pt>
                      <c:pt idx="278">
                        <c:v>586.59233398437505</c:v>
                      </c:pt>
                      <c:pt idx="279">
                        <c:v>585.03439941406202</c:v>
                      </c:pt>
                      <c:pt idx="280">
                        <c:v>583.57954101562495</c:v>
                      </c:pt>
                      <c:pt idx="281">
                        <c:v>582.12844238281298</c:v>
                      </c:pt>
                      <c:pt idx="282">
                        <c:v>580.53779296874995</c:v>
                      </c:pt>
                      <c:pt idx="283">
                        <c:v>578.8427734375</c:v>
                      </c:pt>
                      <c:pt idx="284">
                        <c:v>577.38918457031207</c:v>
                      </c:pt>
                      <c:pt idx="285">
                        <c:v>576.10029296874995</c:v>
                      </c:pt>
                      <c:pt idx="286">
                        <c:v>574.53854980468702</c:v>
                      </c:pt>
                      <c:pt idx="287">
                        <c:v>572.968017578125</c:v>
                      </c:pt>
                      <c:pt idx="288">
                        <c:v>571.55593261718798</c:v>
                      </c:pt>
                      <c:pt idx="289">
                        <c:v>570.06589355468702</c:v>
                      </c:pt>
                      <c:pt idx="290">
                        <c:v>568.47773437499995</c:v>
                      </c:pt>
                      <c:pt idx="291">
                        <c:v>567.01030273437505</c:v>
                      </c:pt>
                      <c:pt idx="292">
                        <c:v>565.623364257812</c:v>
                      </c:pt>
                      <c:pt idx="293">
                        <c:v>564.135815429687</c:v>
                      </c:pt>
                      <c:pt idx="294">
                        <c:v>562.58664550781202</c:v>
                      </c:pt>
                      <c:pt idx="295">
                        <c:v>561.13681640624998</c:v>
                      </c:pt>
                      <c:pt idx="296">
                        <c:v>559.61909179687495</c:v>
                      </c:pt>
                      <c:pt idx="297">
                        <c:v>558.08376464843798</c:v>
                      </c:pt>
                      <c:pt idx="298">
                        <c:v>556.62890625</c:v>
                      </c:pt>
                      <c:pt idx="299">
                        <c:v>555.16147460937498</c:v>
                      </c:pt>
                      <c:pt idx="300">
                        <c:v>553.589672851562</c:v>
                      </c:pt>
                      <c:pt idx="301">
                        <c:v>552.07321777343793</c:v>
                      </c:pt>
                      <c:pt idx="302">
                        <c:v>550.64604492187505</c:v>
                      </c:pt>
                      <c:pt idx="303">
                        <c:v>549.10190429687498</c:v>
                      </c:pt>
                      <c:pt idx="304">
                        <c:v>547.61560058593705</c:v>
                      </c:pt>
                      <c:pt idx="305">
                        <c:v>546.03122558593702</c:v>
                      </c:pt>
                      <c:pt idx="306">
                        <c:v>544.44309082031293</c:v>
                      </c:pt>
                      <c:pt idx="307">
                        <c:v>543.05236816406295</c:v>
                      </c:pt>
                      <c:pt idx="308">
                        <c:v>541.59626464843791</c:v>
                      </c:pt>
                      <c:pt idx="309">
                        <c:v>540.11249999999995</c:v>
                      </c:pt>
                      <c:pt idx="310">
                        <c:v>538.596020507812</c:v>
                      </c:pt>
                      <c:pt idx="311">
                        <c:v>537.09965820312505</c:v>
                      </c:pt>
                      <c:pt idx="312">
                        <c:v>535.66367187499998</c:v>
                      </c:pt>
                      <c:pt idx="313">
                        <c:v>534.18117675781207</c:v>
                      </c:pt>
                      <c:pt idx="314">
                        <c:v>532.70747070312495</c:v>
                      </c:pt>
                      <c:pt idx="315">
                        <c:v>531.163330078125</c:v>
                      </c:pt>
                      <c:pt idx="316">
                        <c:v>529.58901367187502</c:v>
                      </c:pt>
                      <c:pt idx="317">
                        <c:v>528.14169921874998</c:v>
                      </c:pt>
                      <c:pt idx="318">
                        <c:v>526.68056640625002</c:v>
                      </c:pt>
                      <c:pt idx="319">
                        <c:v>525.17165527343798</c:v>
                      </c:pt>
                      <c:pt idx="320">
                        <c:v>523.65644531249995</c:v>
                      </c:pt>
                      <c:pt idx="321">
                        <c:v>522.03183593749998</c:v>
                      </c:pt>
                      <c:pt idx="322">
                        <c:v>520.46757812500005</c:v>
                      </c:pt>
                      <c:pt idx="323">
                        <c:v>519.06049804687495</c:v>
                      </c:pt>
                      <c:pt idx="324">
                        <c:v>517.64211425781207</c:v>
                      </c:pt>
                      <c:pt idx="325">
                        <c:v>516.17343749999998</c:v>
                      </c:pt>
                      <c:pt idx="326">
                        <c:v>514.64440917968705</c:v>
                      </c:pt>
                      <c:pt idx="327">
                        <c:v>513.144287109375</c:v>
                      </c:pt>
                      <c:pt idx="328">
                        <c:v>511.64792480468702</c:v>
                      </c:pt>
                      <c:pt idx="329">
                        <c:v>510.16289062499999</c:v>
                      </c:pt>
                      <c:pt idx="330">
                        <c:v>508.665283203125</c:v>
                      </c:pt>
                      <c:pt idx="331">
                        <c:v>507.07966308593706</c:v>
                      </c:pt>
                      <c:pt idx="332">
                        <c:v>505.50285644531294</c:v>
                      </c:pt>
                      <c:pt idx="333">
                        <c:v>504.07314453125002</c:v>
                      </c:pt>
                      <c:pt idx="334">
                        <c:v>502.70756835937499</c:v>
                      </c:pt>
                      <c:pt idx="335">
                        <c:v>501.19362792968707</c:v>
                      </c:pt>
                      <c:pt idx="336">
                        <c:v>499.65073242187498</c:v>
                      </c:pt>
                      <c:pt idx="337">
                        <c:v>498.17827148437499</c:v>
                      </c:pt>
                      <c:pt idx="338">
                        <c:v>496.72216796875</c:v>
                      </c:pt>
                      <c:pt idx="339">
                        <c:v>495.20820312500001</c:v>
                      </c:pt>
                      <c:pt idx="340">
                        <c:v>493.62634277343795</c:v>
                      </c:pt>
                      <c:pt idx="341">
                        <c:v>492.11491699218794</c:v>
                      </c:pt>
                      <c:pt idx="342">
                        <c:v>490.63742675781202</c:v>
                      </c:pt>
                      <c:pt idx="343">
                        <c:v>489.16496582031294</c:v>
                      </c:pt>
                      <c:pt idx="344">
                        <c:v>487.74028320312499</c:v>
                      </c:pt>
                      <c:pt idx="345">
                        <c:v>486.24143066406293</c:v>
                      </c:pt>
                      <c:pt idx="346">
                        <c:v>484.74133300781205</c:v>
                      </c:pt>
                      <c:pt idx="347">
                        <c:v>483.16198730468705</c:v>
                      </c:pt>
                      <c:pt idx="348">
                        <c:v>481.61784667968703</c:v>
                      </c:pt>
                      <c:pt idx="349">
                        <c:v>480.16550292968702</c:v>
                      </c:pt>
                      <c:pt idx="350">
                        <c:v>478.695556640625</c:v>
                      </c:pt>
                      <c:pt idx="351">
                        <c:v>477.24445800781206</c:v>
                      </c:pt>
                      <c:pt idx="352">
                        <c:v>475.71418457031297</c:v>
                      </c:pt>
                      <c:pt idx="353">
                        <c:v>474.19648437500001</c:v>
                      </c:pt>
                      <c:pt idx="354">
                        <c:v>472.69509277343798</c:v>
                      </c:pt>
                      <c:pt idx="355">
                        <c:v>471.18112792968702</c:v>
                      </c:pt>
                      <c:pt idx="356">
                        <c:v>469.72500000000002</c:v>
                      </c:pt>
                      <c:pt idx="357">
                        <c:v>468.25505371093703</c:v>
                      </c:pt>
                      <c:pt idx="358">
                        <c:v>466.727294921875</c:v>
                      </c:pt>
                      <c:pt idx="359">
                        <c:v>465.16809082031295</c:v>
                      </c:pt>
                      <c:pt idx="360">
                        <c:v>463.68557128906298</c:v>
                      </c:pt>
                      <c:pt idx="361">
                        <c:v>462.22819824218794</c:v>
                      </c:pt>
                      <c:pt idx="362">
                        <c:v>460.73937988281205</c:v>
                      </c:pt>
                      <c:pt idx="363">
                        <c:v>459.22668457031295</c:v>
                      </c:pt>
                      <c:pt idx="364">
                        <c:v>457.72783203124999</c:v>
                      </c:pt>
                      <c:pt idx="365">
                        <c:v>456.24279785156205</c:v>
                      </c:pt>
                      <c:pt idx="366">
                        <c:v>454.70998535156207</c:v>
                      </c:pt>
                      <c:pt idx="367">
                        <c:v>453.18347167968705</c:v>
                      </c:pt>
                      <c:pt idx="368">
                        <c:v>451.71477050781203</c:v>
                      </c:pt>
                      <c:pt idx="369">
                        <c:v>450.26745605468705</c:v>
                      </c:pt>
                      <c:pt idx="370">
                        <c:v>448.76105957031297</c:v>
                      </c:pt>
                      <c:pt idx="371">
                        <c:v>447.21691894531295</c:v>
                      </c:pt>
                      <c:pt idx="372">
                        <c:v>445.73942871093703</c:v>
                      </c:pt>
                      <c:pt idx="373">
                        <c:v>444.25817871093705</c:v>
                      </c:pt>
                      <c:pt idx="374">
                        <c:v>442.74548339843795</c:v>
                      </c:pt>
                      <c:pt idx="375">
                        <c:v>441.24409179687501</c:v>
                      </c:pt>
                      <c:pt idx="376">
                        <c:v>439.71379394531294</c:v>
                      </c:pt>
                      <c:pt idx="377">
                        <c:v>438.211181640625</c:v>
                      </c:pt>
                      <c:pt idx="378">
                        <c:v>436.66831054687498</c:v>
                      </c:pt>
                      <c:pt idx="379">
                        <c:v>435.18955078124998</c:v>
                      </c:pt>
                      <c:pt idx="380">
                        <c:v>433.74726562500001</c:v>
                      </c:pt>
                      <c:pt idx="381">
                        <c:v>432.25595703124998</c:v>
                      </c:pt>
                      <c:pt idx="382">
                        <c:v>430.75332031250002</c:v>
                      </c:pt>
                      <c:pt idx="383">
                        <c:v>429.24187011718794</c:v>
                      </c:pt>
                      <c:pt idx="384">
                        <c:v>427.72792968750002</c:v>
                      </c:pt>
                      <c:pt idx="385">
                        <c:v>426.21398925781205</c:v>
                      </c:pt>
                      <c:pt idx="386">
                        <c:v>424.72644042968705</c:v>
                      </c:pt>
                      <c:pt idx="387">
                        <c:v>423.19487304687499</c:v>
                      </c:pt>
                      <c:pt idx="388">
                        <c:v>421.68720703125001</c:v>
                      </c:pt>
                      <c:pt idx="389">
                        <c:v>420.23361816406293</c:v>
                      </c:pt>
                      <c:pt idx="390">
                        <c:v>418.76491699218798</c:v>
                      </c:pt>
                      <c:pt idx="391">
                        <c:v>417.20192871093707</c:v>
                      </c:pt>
                      <c:pt idx="392">
                        <c:v>415.68422851562502</c:v>
                      </c:pt>
                      <c:pt idx="393">
                        <c:v>414.25954589843798</c:v>
                      </c:pt>
                      <c:pt idx="394">
                        <c:v>412.73173828124999</c:v>
                      </c:pt>
                      <c:pt idx="395">
                        <c:v>411.19389648437499</c:v>
                      </c:pt>
                      <c:pt idx="396">
                        <c:v>409.76419677734401</c:v>
                      </c:pt>
                      <c:pt idx="397">
                        <c:v>408.29047851562501</c:v>
                      </c:pt>
                      <c:pt idx="398">
                        <c:v>406.76396484374999</c:v>
                      </c:pt>
                      <c:pt idx="399">
                        <c:v>405.294030761719</c:v>
                      </c:pt>
                      <c:pt idx="400">
                        <c:v>403.76247558593701</c:v>
                      </c:pt>
                      <c:pt idx="401">
                        <c:v>402.243493652344</c:v>
                      </c:pt>
                      <c:pt idx="402">
                        <c:v>400.77480468750002</c:v>
                      </c:pt>
                      <c:pt idx="403">
                        <c:v>399.26085205078101</c:v>
                      </c:pt>
                      <c:pt idx="404">
                        <c:v>397.74060058593699</c:v>
                      </c:pt>
                      <c:pt idx="405">
                        <c:v>396.24299316406302</c:v>
                      </c:pt>
                      <c:pt idx="406">
                        <c:v>394.72652587890605</c:v>
                      </c:pt>
                      <c:pt idx="407">
                        <c:v>393.22263183593702</c:v>
                      </c:pt>
                      <c:pt idx="408">
                        <c:v>391.743896484375</c:v>
                      </c:pt>
                      <c:pt idx="409">
                        <c:v>390.24376220703101</c:v>
                      </c:pt>
                      <c:pt idx="410">
                        <c:v>388.78513183593702</c:v>
                      </c:pt>
                      <c:pt idx="411">
                        <c:v>387.306396484375</c:v>
                      </c:pt>
                      <c:pt idx="412">
                        <c:v>385.72329101562502</c:v>
                      </c:pt>
                      <c:pt idx="413">
                        <c:v>384.20430908203105</c:v>
                      </c:pt>
                      <c:pt idx="414">
                        <c:v>382.779626464844</c:v>
                      </c:pt>
                      <c:pt idx="415">
                        <c:v>381.31093750000002</c:v>
                      </c:pt>
                      <c:pt idx="416">
                        <c:v>379.820886230469</c:v>
                      </c:pt>
                      <c:pt idx="417">
                        <c:v>378.31951904296898</c:v>
                      </c:pt>
                      <c:pt idx="418">
                        <c:v>376.759033203125</c:v>
                      </c:pt>
                      <c:pt idx="419">
                        <c:v>375.22998046875</c:v>
                      </c:pt>
                      <c:pt idx="420">
                        <c:v>373.78895263671899</c:v>
                      </c:pt>
                      <c:pt idx="421">
                        <c:v>372.324047851562</c:v>
                      </c:pt>
                      <c:pt idx="422">
                        <c:v>370.81135253906302</c:v>
                      </c:pt>
                      <c:pt idx="423">
                        <c:v>369.29487304687501</c:v>
                      </c:pt>
                      <c:pt idx="424">
                        <c:v>367.76331787109399</c:v>
                      </c:pt>
                      <c:pt idx="425">
                        <c:v>366.21417236328102</c:v>
                      </c:pt>
                      <c:pt idx="426">
                        <c:v>364.75932617187499</c:v>
                      </c:pt>
                      <c:pt idx="427">
                        <c:v>363.32708740234398</c:v>
                      </c:pt>
                      <c:pt idx="428">
                        <c:v>361.81817626953102</c:v>
                      </c:pt>
                      <c:pt idx="429">
                        <c:v>360.32435302734399</c:v>
                      </c:pt>
                      <c:pt idx="430">
                        <c:v>358.83554687499998</c:v>
                      </c:pt>
                      <c:pt idx="431">
                        <c:v>357.21975097656201</c:v>
                      </c:pt>
                      <c:pt idx="432">
                        <c:v>355.720874023438</c:v>
                      </c:pt>
                      <c:pt idx="433">
                        <c:v>354.33139648437498</c:v>
                      </c:pt>
                      <c:pt idx="434">
                        <c:v>352.83001708984398</c:v>
                      </c:pt>
                      <c:pt idx="435">
                        <c:v>351.30852050781198</c:v>
                      </c:pt>
                      <c:pt idx="436">
                        <c:v>349.826013183594</c:v>
                      </c:pt>
                      <c:pt idx="437">
                        <c:v>348.28315429687501</c:v>
                      </c:pt>
                      <c:pt idx="438">
                        <c:v>346.76794433593699</c:v>
                      </c:pt>
                      <c:pt idx="439">
                        <c:v>345.29547119140602</c:v>
                      </c:pt>
                      <c:pt idx="440">
                        <c:v>343.76264648437501</c:v>
                      </c:pt>
                      <c:pt idx="441">
                        <c:v>342.29396972656201</c:v>
                      </c:pt>
                      <c:pt idx="442">
                        <c:v>340.82655029296899</c:v>
                      </c:pt>
                      <c:pt idx="443">
                        <c:v>339.326416015625</c:v>
                      </c:pt>
                      <c:pt idx="444">
                        <c:v>337.82127685546897</c:v>
                      </c:pt>
                      <c:pt idx="445">
                        <c:v>336.297277832031</c:v>
                      </c:pt>
                      <c:pt idx="446">
                        <c:v>334.80343017578105</c:v>
                      </c:pt>
                      <c:pt idx="447">
                        <c:v>333.29953613281202</c:v>
                      </c:pt>
                      <c:pt idx="448">
                        <c:v>331.82583007812502</c:v>
                      </c:pt>
                      <c:pt idx="449">
                        <c:v>330.34205322265603</c:v>
                      </c:pt>
                      <c:pt idx="450">
                        <c:v>328.81552734374998</c:v>
                      </c:pt>
                      <c:pt idx="451">
                        <c:v>327.32547607421895</c:v>
                      </c:pt>
                      <c:pt idx="452">
                        <c:v>325.84924316406301</c:v>
                      </c:pt>
                      <c:pt idx="453">
                        <c:v>324.33527832031302</c:v>
                      </c:pt>
                      <c:pt idx="454">
                        <c:v>322.82384033203101</c:v>
                      </c:pt>
                      <c:pt idx="455">
                        <c:v>321.33881835937501</c:v>
                      </c:pt>
                      <c:pt idx="456">
                        <c:v>319.84246826171898</c:v>
                      </c:pt>
                      <c:pt idx="457">
                        <c:v>318.359948730469</c:v>
                      </c:pt>
                      <c:pt idx="458">
                        <c:v>316.81959228515603</c:v>
                      </c:pt>
                      <c:pt idx="459">
                        <c:v>315.29180908203102</c:v>
                      </c:pt>
                      <c:pt idx="460">
                        <c:v>313.78162841796899</c:v>
                      </c:pt>
                      <c:pt idx="461">
                        <c:v>312.32049560546898</c:v>
                      </c:pt>
                      <c:pt idx="462">
                        <c:v>310.8681640625</c:v>
                      </c:pt>
                      <c:pt idx="463">
                        <c:v>309.33031005859397</c:v>
                      </c:pt>
                      <c:pt idx="464">
                        <c:v>307.81634521484398</c:v>
                      </c:pt>
                      <c:pt idx="465">
                        <c:v>306.29610595703105</c:v>
                      </c:pt>
                      <c:pt idx="466">
                        <c:v>304.782153320313</c:v>
                      </c:pt>
                      <c:pt idx="467">
                        <c:v>303.29837646484395</c:v>
                      </c:pt>
                      <c:pt idx="468">
                        <c:v>301.814611816406</c:v>
                      </c:pt>
                      <c:pt idx="469">
                        <c:v>300.36102294921898</c:v>
                      </c:pt>
                      <c:pt idx="470">
                        <c:v>298.89107666015605</c:v>
                      </c:pt>
                      <c:pt idx="471">
                        <c:v>297.39345703125002</c:v>
                      </c:pt>
                      <c:pt idx="472">
                        <c:v>295.88201904296898</c:v>
                      </c:pt>
                      <c:pt idx="473">
                        <c:v>294.30771484374998</c:v>
                      </c:pt>
                      <c:pt idx="474">
                        <c:v>292.81640625</c:v>
                      </c:pt>
                      <c:pt idx="475">
                        <c:v>291.40556640624999</c:v>
                      </c:pt>
                      <c:pt idx="476">
                        <c:v>289.905432128906</c:v>
                      </c:pt>
                      <c:pt idx="477">
                        <c:v>288.34494628906299</c:v>
                      </c:pt>
                      <c:pt idx="478">
                        <c:v>286.81590576171897</c:v>
                      </c:pt>
                      <c:pt idx="479">
                        <c:v>285.36105957031299</c:v>
                      </c:pt>
                      <c:pt idx="480">
                        <c:v>283.893627929687</c:v>
                      </c:pt>
                      <c:pt idx="481">
                        <c:v>282.39099121093801</c:v>
                      </c:pt>
                      <c:pt idx="482">
                        <c:v>280.90345458984399</c:v>
                      </c:pt>
                      <c:pt idx="483">
                        <c:v>279.319091796875</c:v>
                      </c:pt>
                      <c:pt idx="484">
                        <c:v>277.77622070312498</c:v>
                      </c:pt>
                      <c:pt idx="485">
                        <c:v>276.36033935546897</c:v>
                      </c:pt>
                      <c:pt idx="486">
                        <c:v>274.88787841796898</c:v>
                      </c:pt>
                      <c:pt idx="487">
                        <c:v>273.40032958984398</c:v>
                      </c:pt>
                      <c:pt idx="488">
                        <c:v>271.90020751953102</c:v>
                      </c:pt>
                      <c:pt idx="489">
                        <c:v>270.37368164062502</c:v>
                      </c:pt>
                      <c:pt idx="490">
                        <c:v>268.88990478515603</c:v>
                      </c:pt>
                      <c:pt idx="491">
                        <c:v>267.41871337890603</c:v>
                      </c:pt>
                      <c:pt idx="492">
                        <c:v>265.88967285156201</c:v>
                      </c:pt>
                      <c:pt idx="493">
                        <c:v>264.39332275390603</c:v>
                      </c:pt>
                      <c:pt idx="494">
                        <c:v>262.86428222656201</c:v>
                      </c:pt>
                      <c:pt idx="495">
                        <c:v>261.37547607421897</c:v>
                      </c:pt>
                      <c:pt idx="496">
                        <c:v>259.91811523437502</c:v>
                      </c:pt>
                      <c:pt idx="497">
                        <c:v>258.39284667968701</c:v>
                      </c:pt>
                      <c:pt idx="498">
                        <c:v>256.89523925781299</c:v>
                      </c:pt>
                      <c:pt idx="499">
                        <c:v>255.42403564453102</c:v>
                      </c:pt>
                      <c:pt idx="500">
                        <c:v>253.92139892578103</c:v>
                      </c:pt>
                      <c:pt idx="501">
                        <c:v>252.39110107421897</c:v>
                      </c:pt>
                      <c:pt idx="502">
                        <c:v>250.91109619140602</c:v>
                      </c:pt>
                      <c:pt idx="503">
                        <c:v>249.43612060546897</c:v>
                      </c:pt>
                      <c:pt idx="504">
                        <c:v>247.87941894531301</c:v>
                      </c:pt>
                      <c:pt idx="505">
                        <c:v>246.34031982421897</c:v>
                      </c:pt>
                      <c:pt idx="506">
                        <c:v>244.88043212890602</c:v>
                      </c:pt>
                      <c:pt idx="507">
                        <c:v>243.35013427734398</c:v>
                      </c:pt>
                      <c:pt idx="508">
                        <c:v>241.86008300781299</c:v>
                      </c:pt>
                      <c:pt idx="509">
                        <c:v>240.406494140625</c:v>
                      </c:pt>
                      <c:pt idx="510">
                        <c:v>238.90007324218701</c:v>
                      </c:pt>
                      <c:pt idx="511">
                        <c:v>237.41378173828102</c:v>
                      </c:pt>
                      <c:pt idx="512">
                        <c:v>235.90988769531299</c:v>
                      </c:pt>
                      <c:pt idx="513">
                        <c:v>234.41102294921899</c:v>
                      </c:pt>
                      <c:pt idx="514">
                        <c:v>232.92474365234398</c:v>
                      </c:pt>
                      <c:pt idx="515">
                        <c:v>231.43845214843799</c:v>
                      </c:pt>
                      <c:pt idx="516">
                        <c:v>229.93833007812501</c:v>
                      </c:pt>
                      <c:pt idx="517">
                        <c:v>228.38037109375</c:v>
                      </c:pt>
                      <c:pt idx="518">
                        <c:v>226.86390380859399</c:v>
                      </c:pt>
                      <c:pt idx="519">
                        <c:v>225.34492187500001</c:v>
                      </c:pt>
                      <c:pt idx="520">
                        <c:v>223.83724365234397</c:v>
                      </c:pt>
                      <c:pt idx="521">
                        <c:v>222.39497070312501</c:v>
                      </c:pt>
                      <c:pt idx="522">
                        <c:v>220.933837890625</c:v>
                      </c:pt>
                      <c:pt idx="523">
                        <c:v>219.44125976562501</c:v>
                      </c:pt>
                      <c:pt idx="524">
                        <c:v>217.94239501953103</c:v>
                      </c:pt>
                      <c:pt idx="525">
                        <c:v>216.41082763671898</c:v>
                      </c:pt>
                      <c:pt idx="526">
                        <c:v>214.89813232421898</c:v>
                      </c:pt>
                      <c:pt idx="527">
                        <c:v>213.43951416015602</c:v>
                      </c:pt>
                      <c:pt idx="528">
                        <c:v>211.951977539062</c:v>
                      </c:pt>
                      <c:pt idx="529">
                        <c:v>210.44305419921898</c:v>
                      </c:pt>
                      <c:pt idx="530">
                        <c:v>208.91652832031301</c:v>
                      </c:pt>
                      <c:pt idx="531">
                        <c:v>207.39377441406199</c:v>
                      </c:pt>
                      <c:pt idx="532">
                        <c:v>205.93640136718699</c:v>
                      </c:pt>
                      <c:pt idx="533">
                        <c:v>204.41239013671901</c:v>
                      </c:pt>
                      <c:pt idx="534">
                        <c:v>202.88586425781301</c:v>
                      </c:pt>
                      <c:pt idx="535">
                        <c:v>201.44232177734401</c:v>
                      </c:pt>
                      <c:pt idx="536">
                        <c:v>199.93968505859399</c:v>
                      </c:pt>
                      <c:pt idx="537">
                        <c:v>198.45465698242199</c:v>
                      </c:pt>
                      <c:pt idx="538">
                        <c:v>196.93818359375001</c:v>
                      </c:pt>
                      <c:pt idx="539">
                        <c:v>195.41165771484401</c:v>
                      </c:pt>
                      <c:pt idx="540">
                        <c:v>193.94046630859401</c:v>
                      </c:pt>
                      <c:pt idx="541">
                        <c:v>192.31962890624999</c:v>
                      </c:pt>
                      <c:pt idx="542">
                        <c:v>190.71513061523402</c:v>
                      </c:pt>
                      <c:pt idx="543">
                        <c:v>189.27662353515601</c:v>
                      </c:pt>
                      <c:pt idx="544">
                        <c:v>187.86830444335902</c:v>
                      </c:pt>
                      <c:pt idx="545">
                        <c:v>186.426031494141</c:v>
                      </c:pt>
                      <c:pt idx="546">
                        <c:v>184.93973999023402</c:v>
                      </c:pt>
                      <c:pt idx="547">
                        <c:v>183.45471191406199</c:v>
                      </c:pt>
                      <c:pt idx="548">
                        <c:v>181.92567138671899</c:v>
                      </c:pt>
                      <c:pt idx="549">
                        <c:v>180.42680053710902</c:v>
                      </c:pt>
                      <c:pt idx="550">
                        <c:v>178.97697753906201</c:v>
                      </c:pt>
                      <c:pt idx="551">
                        <c:v>177.49320678710902</c:v>
                      </c:pt>
                      <c:pt idx="552">
                        <c:v>175.99182128906199</c:v>
                      </c:pt>
                      <c:pt idx="553">
                        <c:v>174.46151733398401</c:v>
                      </c:pt>
                      <c:pt idx="554">
                        <c:v>172.942541503906</c:v>
                      </c:pt>
                      <c:pt idx="555">
                        <c:v>171.44494018554698</c:v>
                      </c:pt>
                      <c:pt idx="556">
                        <c:v>169.96116333007802</c:v>
                      </c:pt>
                      <c:pt idx="557">
                        <c:v>168.47739257812501</c:v>
                      </c:pt>
                      <c:pt idx="558">
                        <c:v>166.90057373046901</c:v>
                      </c:pt>
                      <c:pt idx="559">
                        <c:v>165.41302490234401</c:v>
                      </c:pt>
                      <c:pt idx="560">
                        <c:v>163.97577514648401</c:v>
                      </c:pt>
                      <c:pt idx="561">
                        <c:v>162.473138427734</c:v>
                      </c:pt>
                      <c:pt idx="562">
                        <c:v>160.985589599609</c:v>
                      </c:pt>
                      <c:pt idx="563">
                        <c:v>159.46786499023401</c:v>
                      </c:pt>
                      <c:pt idx="564">
                        <c:v>157.896075439453</c:v>
                      </c:pt>
                      <c:pt idx="565">
                        <c:v>156.41230468750001</c:v>
                      </c:pt>
                      <c:pt idx="566">
                        <c:v>154.95367431640599</c:v>
                      </c:pt>
                      <c:pt idx="567">
                        <c:v>153.44223632812501</c:v>
                      </c:pt>
                      <c:pt idx="568">
                        <c:v>151.884271240234</c:v>
                      </c:pt>
                      <c:pt idx="569">
                        <c:v>150.36780395507802</c:v>
                      </c:pt>
                      <c:pt idx="570">
                        <c:v>148.96073608398402</c:v>
                      </c:pt>
                      <c:pt idx="571">
                        <c:v>147.49330444335902</c:v>
                      </c:pt>
                      <c:pt idx="572">
                        <c:v>145.959234619141</c:v>
                      </c:pt>
                      <c:pt idx="573">
                        <c:v>144.45534667968701</c:v>
                      </c:pt>
                      <c:pt idx="574">
                        <c:v>142.925042724609</c:v>
                      </c:pt>
                      <c:pt idx="575">
                        <c:v>141.409826660156</c:v>
                      </c:pt>
                      <c:pt idx="576">
                        <c:v>139.95623168945301</c:v>
                      </c:pt>
                      <c:pt idx="577">
                        <c:v>138.473718261719</c:v>
                      </c:pt>
                      <c:pt idx="578">
                        <c:v>136.974853515625</c:v>
                      </c:pt>
                      <c:pt idx="579">
                        <c:v>135.475988769531</c:v>
                      </c:pt>
                      <c:pt idx="580">
                        <c:v>133.98970336914098</c:v>
                      </c:pt>
                      <c:pt idx="581">
                        <c:v>132.49084472656199</c:v>
                      </c:pt>
                      <c:pt idx="582">
                        <c:v>131.00958862304699</c:v>
                      </c:pt>
                      <c:pt idx="583">
                        <c:v>129.52329101562501</c:v>
                      </c:pt>
                      <c:pt idx="584">
                        <c:v>127.99047241210901</c:v>
                      </c:pt>
                      <c:pt idx="585">
                        <c:v>126.45891723632801</c:v>
                      </c:pt>
                      <c:pt idx="586">
                        <c:v>125.00281372070302</c:v>
                      </c:pt>
                      <c:pt idx="587">
                        <c:v>123.515270996094</c:v>
                      </c:pt>
                      <c:pt idx="588">
                        <c:v>121.98873901367199</c:v>
                      </c:pt>
                      <c:pt idx="589">
                        <c:v>120.508740234375</c:v>
                      </c:pt>
                      <c:pt idx="590">
                        <c:v>118.97844238281201</c:v>
                      </c:pt>
                      <c:pt idx="591">
                        <c:v>117.43053588867198</c:v>
                      </c:pt>
                      <c:pt idx="592">
                        <c:v>115.97191162109399</c:v>
                      </c:pt>
                      <c:pt idx="593">
                        <c:v>114.48562011718801</c:v>
                      </c:pt>
                      <c:pt idx="594">
                        <c:v>112.95531616210901</c:v>
                      </c:pt>
                      <c:pt idx="595">
                        <c:v>111.48663330078099</c:v>
                      </c:pt>
                      <c:pt idx="596">
                        <c:v>109.99154663085901</c:v>
                      </c:pt>
                      <c:pt idx="597">
                        <c:v>108.46502075195301</c:v>
                      </c:pt>
                      <c:pt idx="598">
                        <c:v>107.007653808594</c:v>
                      </c:pt>
                      <c:pt idx="599">
                        <c:v>105.521362304688</c:v>
                      </c:pt>
                      <c:pt idx="600">
                        <c:v>104.008666992188</c:v>
                      </c:pt>
                      <c:pt idx="601">
                        <c:v>102.495971679688</c:v>
                      </c:pt>
                      <c:pt idx="602">
                        <c:v>100.982015991211</c:v>
                      </c:pt>
                      <c:pt idx="603">
                        <c:v>99.507043457031202</c:v>
                      </c:pt>
                      <c:pt idx="604">
                        <c:v>98.020755004882801</c:v>
                      </c:pt>
                      <c:pt idx="605">
                        <c:v>96.536984252929699</c:v>
                      </c:pt>
                      <c:pt idx="606">
                        <c:v>95.048181152343702</c:v>
                      </c:pt>
                      <c:pt idx="607">
                        <c:v>93.521652221679702</c:v>
                      </c:pt>
                      <c:pt idx="608">
                        <c:v>92.002670288085909</c:v>
                      </c:pt>
                      <c:pt idx="609">
                        <c:v>90.530215454101594</c:v>
                      </c:pt>
                      <c:pt idx="610">
                        <c:v>89.016262817382795</c:v>
                      </c:pt>
                      <c:pt idx="611">
                        <c:v>87.487222290039099</c:v>
                      </c:pt>
                      <c:pt idx="612">
                        <c:v>86.008474731445304</c:v>
                      </c:pt>
                      <c:pt idx="613">
                        <c:v>84.524697875976599</c:v>
                      </c:pt>
                      <c:pt idx="614">
                        <c:v>83.049725341796901</c:v>
                      </c:pt>
                      <c:pt idx="615">
                        <c:v>81.562179565429702</c:v>
                      </c:pt>
                      <c:pt idx="616">
                        <c:v>80.019308471679693</c:v>
                      </c:pt>
                      <c:pt idx="617">
                        <c:v>78.489007568359398</c:v>
                      </c:pt>
                      <c:pt idx="618">
                        <c:v>76.990145874023398</c:v>
                      </c:pt>
                      <c:pt idx="619">
                        <c:v>75.521463012695307</c:v>
                      </c:pt>
                      <c:pt idx="620">
                        <c:v>73.991162109374997</c:v>
                      </c:pt>
                      <c:pt idx="621">
                        <c:v>72.489782714843798</c:v>
                      </c:pt>
                      <c:pt idx="622">
                        <c:v>71.007266235351594</c:v>
                      </c:pt>
                      <c:pt idx="623">
                        <c:v>69.478225708007798</c:v>
                      </c:pt>
                      <c:pt idx="624">
                        <c:v>68.024630737304705</c:v>
                      </c:pt>
                      <c:pt idx="625">
                        <c:v>66.553430175781202</c:v>
                      </c:pt>
                      <c:pt idx="626">
                        <c:v>65.048278808593793</c:v>
                      </c:pt>
                      <c:pt idx="627">
                        <c:v>63.5494171142578</c:v>
                      </c:pt>
                      <c:pt idx="628">
                        <c:v>61.991455078125</c:v>
                      </c:pt>
                      <c:pt idx="629">
                        <c:v>60.488818359375003</c:v>
                      </c:pt>
                      <c:pt idx="630">
                        <c:v>59.016360473632801</c:v>
                      </c:pt>
                      <c:pt idx="631">
                        <c:v>57.535101318359395</c:v>
                      </c:pt>
                      <c:pt idx="632">
                        <c:v>56.0953369140625</c:v>
                      </c:pt>
                      <c:pt idx="633">
                        <c:v>54.565036010742197</c:v>
                      </c:pt>
                      <c:pt idx="634">
                        <c:v>53.017132568359401</c:v>
                      </c:pt>
                      <c:pt idx="635">
                        <c:v>51.474259948730506</c:v>
                      </c:pt>
                      <c:pt idx="636">
                        <c:v>49.948992919921899</c:v>
                      </c:pt>
                      <c:pt idx="637">
                        <c:v>48.510487365722703</c:v>
                      </c:pt>
                      <c:pt idx="638">
                        <c:v>47.027970886230499</c:v>
                      </c:pt>
                      <c:pt idx="639">
                        <c:v>45.510246276855497</c:v>
                      </c:pt>
                      <c:pt idx="640">
                        <c:v>44.022697448730497</c:v>
                      </c:pt>
                      <c:pt idx="641">
                        <c:v>42.536407470703104</c:v>
                      </c:pt>
                      <c:pt idx="642">
                        <c:v>41.036288452148398</c:v>
                      </c:pt>
                      <c:pt idx="643">
                        <c:v>39.519822692871102</c:v>
                      </c:pt>
                      <c:pt idx="644">
                        <c:v>38.066229248046895</c:v>
                      </c:pt>
                      <c:pt idx="645">
                        <c:v>36.549760437011699</c:v>
                      </c:pt>
                      <c:pt idx="646">
                        <c:v>35.021974182128901</c:v>
                      </c:pt>
                      <c:pt idx="647">
                        <c:v>33.572151184082003</c:v>
                      </c:pt>
                      <c:pt idx="648">
                        <c:v>32.097178649902297</c:v>
                      </c:pt>
                      <c:pt idx="649">
                        <c:v>30.597058105468697</c:v>
                      </c:pt>
                      <c:pt idx="650">
                        <c:v>29.095680236816399</c:v>
                      </c:pt>
                      <c:pt idx="651">
                        <c:v>27.579212951660203</c:v>
                      </c:pt>
                      <c:pt idx="652">
                        <c:v>26.036339569091801</c:v>
                      </c:pt>
                      <c:pt idx="653">
                        <c:v>24.563882446289099</c:v>
                      </c:pt>
                      <c:pt idx="654">
                        <c:v>23.077593231201199</c:v>
                      </c:pt>
                      <c:pt idx="655">
                        <c:v>21.563640594482401</c:v>
                      </c:pt>
                      <c:pt idx="656">
                        <c:v>20.079866790771497</c:v>
                      </c:pt>
                      <c:pt idx="657">
                        <c:v>18.519412994384801</c:v>
                      </c:pt>
                      <c:pt idx="658">
                        <c:v>16.974048614501999</c:v>
                      </c:pt>
                      <c:pt idx="659">
                        <c:v>15.471412658691401</c:v>
                      </c:pt>
                      <c:pt idx="660">
                        <c:v>14.047994995117199</c:v>
                      </c:pt>
                      <c:pt idx="661">
                        <c:v>12.625836181640599</c:v>
                      </c:pt>
                      <c:pt idx="662">
                        <c:v>11.1093692779541</c:v>
                      </c:pt>
                      <c:pt idx="663">
                        <c:v>9.5929130554199205</c:v>
                      </c:pt>
                      <c:pt idx="664">
                        <c:v>8.0513084411621101</c:v>
                      </c:pt>
                      <c:pt idx="665">
                        <c:v>6.556217575073239</c:v>
                      </c:pt>
                      <c:pt idx="666">
                        <c:v>5.0699346542358397</c:v>
                      </c:pt>
                      <c:pt idx="667">
                        <c:v>3.5534731864929201</c:v>
                      </c:pt>
                      <c:pt idx="668">
                        <c:v>2.0407809734344502</c:v>
                      </c:pt>
                      <c:pt idx="669">
                        <c:v>0.51048433780670199</c:v>
                      </c:pt>
                      <c:pt idx="670">
                        <c:v>-0.97580168247222898</c:v>
                      </c:pt>
                      <c:pt idx="671">
                        <c:v>-2.4620872497558599</c:v>
                      </c:pt>
                      <c:pt idx="672">
                        <c:v>-3.9772972106933602</c:v>
                      </c:pt>
                      <c:pt idx="673">
                        <c:v>-5.4183183670043906</c:v>
                      </c:pt>
                      <c:pt idx="674">
                        <c:v>-6.8756860733032195</c:v>
                      </c:pt>
                      <c:pt idx="675">
                        <c:v>-8.4198173522949205</c:v>
                      </c:pt>
                      <c:pt idx="676">
                        <c:v>-9.9023342132568395</c:v>
                      </c:pt>
                      <c:pt idx="677">
                        <c:v>-11.372275924682601</c:v>
                      </c:pt>
                      <c:pt idx="678">
                        <c:v>-12.913891601562501</c:v>
                      </c:pt>
                      <c:pt idx="679">
                        <c:v>-14.426587677001999</c:v>
                      </c:pt>
                      <c:pt idx="680">
                        <c:v>-15.9581451416016</c:v>
                      </c:pt>
                      <c:pt idx="681">
                        <c:v>-17.479641723632803</c:v>
                      </c:pt>
                      <c:pt idx="682">
                        <c:v>-18.949584197998</c:v>
                      </c:pt>
                      <c:pt idx="683">
                        <c:v>-20.4295860290527</c:v>
                      </c:pt>
                      <c:pt idx="684">
                        <c:v>-21.947310638427702</c:v>
                      </c:pt>
                      <c:pt idx="685">
                        <c:v>-23.4323425292969</c:v>
                      </c:pt>
                      <c:pt idx="686">
                        <c:v>-24.873363494873001</c:v>
                      </c:pt>
                      <c:pt idx="687">
                        <c:v>-26.456475830078102</c:v>
                      </c:pt>
                      <c:pt idx="688">
                        <c:v>-27.969171142578102</c:v>
                      </c:pt>
                      <c:pt idx="689">
                        <c:v>-29.373725891113299</c:v>
                      </c:pt>
                      <c:pt idx="690">
                        <c:v>-30.863786315917999</c:v>
                      </c:pt>
                      <c:pt idx="691">
                        <c:v>-32.404144287109396</c:v>
                      </c:pt>
                      <c:pt idx="692">
                        <c:v>-33.916841125488297</c:v>
                      </c:pt>
                      <c:pt idx="693">
                        <c:v>-35.366662597656202</c:v>
                      </c:pt>
                      <c:pt idx="694">
                        <c:v>-36.909489440917994</c:v>
                      </c:pt>
                      <c:pt idx="695">
                        <c:v>-38.430943298339798</c:v>
                      </c:pt>
                      <c:pt idx="696">
                        <c:v>-39.853102111816398</c:v>
                      </c:pt>
                      <c:pt idx="697">
                        <c:v>-41.367054748535203</c:v>
                      </c:pt>
                      <c:pt idx="698">
                        <c:v>-42.899867248535202</c:v>
                      </c:pt>
                      <c:pt idx="699">
                        <c:v>-44.366036987304696</c:v>
                      </c:pt>
                      <c:pt idx="700">
                        <c:v>-45.883764648437499</c:v>
                      </c:pt>
                      <c:pt idx="701">
                        <c:v>-47.375082397460901</c:v>
                      </c:pt>
                      <c:pt idx="702">
                        <c:v>-48.843765258789105</c:v>
                      </c:pt>
                      <c:pt idx="703">
                        <c:v>-50.370292663574205</c:v>
                      </c:pt>
                      <c:pt idx="704">
                        <c:v>-51.899334716796901</c:v>
                      </c:pt>
                      <c:pt idx="705">
                        <c:v>-53.385623168945301</c:v>
                      </c:pt>
                      <c:pt idx="706">
                        <c:v>-54.871911621093702</c:v>
                      </c:pt>
                      <c:pt idx="707">
                        <c:v>-56.372030639648401</c:v>
                      </c:pt>
                      <c:pt idx="708">
                        <c:v>-57.858319091796901</c:v>
                      </c:pt>
                      <c:pt idx="709">
                        <c:v>-59.363470458984395</c:v>
                      </c:pt>
                      <c:pt idx="710">
                        <c:v>-60.843472290039095</c:v>
                      </c:pt>
                      <c:pt idx="711">
                        <c:v>-62.380059814453105</c:v>
                      </c:pt>
                      <c:pt idx="712">
                        <c:v>-63.895269775390602</c:v>
                      </c:pt>
                      <c:pt idx="713">
                        <c:v>-65.351379394531293</c:v>
                      </c:pt>
                      <c:pt idx="714">
                        <c:v>-66.85401611328129</c:v>
                      </c:pt>
                      <c:pt idx="715">
                        <c:v>-68.341564941406205</c:v>
                      </c:pt>
                      <c:pt idx="716">
                        <c:v>-69.840429687500006</c:v>
                      </c:pt>
                      <c:pt idx="717">
                        <c:v>-71.384558105468699</c:v>
                      </c:pt>
                      <c:pt idx="718">
                        <c:v>-72.857012939453099</c:v>
                      </c:pt>
                      <c:pt idx="719">
                        <c:v>-74.328118896484398</c:v>
                      </c:pt>
                      <c:pt idx="720">
                        <c:v>-75.855810546875006</c:v>
                      </c:pt>
                      <c:pt idx="721">
                        <c:v>-77.420059204101591</c:v>
                      </c:pt>
                      <c:pt idx="722">
                        <c:v>-78.906347656250006</c:v>
                      </c:pt>
                      <c:pt idx="723">
                        <c:v>-80.375036621093699</c:v>
                      </c:pt>
                      <c:pt idx="724">
                        <c:v>-81.886474609375</c:v>
                      </c:pt>
                      <c:pt idx="725">
                        <c:v>-83.356414794921903</c:v>
                      </c:pt>
                      <c:pt idx="726">
                        <c:v>-84.842703247070304</c:v>
                      </c:pt>
                      <c:pt idx="727">
                        <c:v>-86.383062744140602</c:v>
                      </c:pt>
                      <c:pt idx="728">
                        <c:v>-87.899530029296898</c:v>
                      </c:pt>
                      <c:pt idx="729">
                        <c:v>-89.341806030273403</c:v>
                      </c:pt>
                      <c:pt idx="730">
                        <c:v>-90.877136230468707</c:v>
                      </c:pt>
                      <c:pt idx="731">
                        <c:v>-92.394863891601602</c:v>
                      </c:pt>
                      <c:pt idx="732">
                        <c:v>-93.842169189453102</c:v>
                      </c:pt>
                      <c:pt idx="733">
                        <c:v>-95.367437744140602</c:v>
                      </c:pt>
                      <c:pt idx="734">
                        <c:v>-96.875103759765608</c:v>
                      </c:pt>
                      <c:pt idx="735">
                        <c:v>-98.33372802734371</c:v>
                      </c:pt>
                      <c:pt idx="736">
                        <c:v>-99.827563476562503</c:v>
                      </c:pt>
                      <c:pt idx="737">
                        <c:v>-101.31134033203099</c:v>
                      </c:pt>
                      <c:pt idx="738">
                        <c:v>-102.801400756836</c:v>
                      </c:pt>
                      <c:pt idx="739">
                        <c:v>-104.350561523438</c:v>
                      </c:pt>
                      <c:pt idx="740">
                        <c:v>-105.89091796875</c:v>
                      </c:pt>
                      <c:pt idx="741">
                        <c:v>-107.33948364257802</c:v>
                      </c:pt>
                      <c:pt idx="742">
                        <c:v>-108.777990722656</c:v>
                      </c:pt>
                      <c:pt idx="743">
                        <c:v>-110.28314208984401</c:v>
                      </c:pt>
                      <c:pt idx="744">
                        <c:v>-111.81973266601599</c:v>
                      </c:pt>
                      <c:pt idx="745">
                        <c:v>-113.34500122070301</c:v>
                      </c:pt>
                      <c:pt idx="746">
                        <c:v>-114.87655639648401</c:v>
                      </c:pt>
                      <c:pt idx="747">
                        <c:v>-116.36159057617199</c:v>
                      </c:pt>
                      <c:pt idx="748">
                        <c:v>-117.81015625000001</c:v>
                      </c:pt>
                      <c:pt idx="749">
                        <c:v>-119.34421997070301</c:v>
                      </c:pt>
                      <c:pt idx="750">
                        <c:v>-120.92355346679699</c:v>
                      </c:pt>
                      <c:pt idx="751">
                        <c:v>-122.38344116210901</c:v>
                      </c:pt>
                      <c:pt idx="752">
                        <c:v>-123.811889648438</c:v>
                      </c:pt>
                      <c:pt idx="753">
                        <c:v>-125.310754394531</c:v>
                      </c:pt>
                      <c:pt idx="754">
                        <c:v>-126.809619140625</c:v>
                      </c:pt>
                      <c:pt idx="755">
                        <c:v>-128.32230834960902</c:v>
                      </c:pt>
                      <c:pt idx="756">
                        <c:v>-129.87650146484401</c:v>
                      </c:pt>
                      <c:pt idx="757">
                        <c:v>-131.43949584960902</c:v>
                      </c:pt>
                      <c:pt idx="758">
                        <c:v>-132.88554687499999</c:v>
                      </c:pt>
                      <c:pt idx="759">
                        <c:v>-134.335369873047</c:v>
                      </c:pt>
                      <c:pt idx="760">
                        <c:v>-135.90716552734401</c:v>
                      </c:pt>
                      <c:pt idx="761">
                        <c:v>-137.37962036132802</c:v>
                      </c:pt>
                      <c:pt idx="762">
                        <c:v>-138.82692871093801</c:v>
                      </c:pt>
                      <c:pt idx="763">
                        <c:v>-140.31196289062501</c:v>
                      </c:pt>
                      <c:pt idx="764">
                        <c:v>-141.82214355468801</c:v>
                      </c:pt>
                      <c:pt idx="765">
                        <c:v>-143.42914428710901</c:v>
                      </c:pt>
                      <c:pt idx="766">
                        <c:v>-144.92800292968701</c:v>
                      </c:pt>
                      <c:pt idx="767">
                        <c:v>-146.39417724609399</c:v>
                      </c:pt>
                      <c:pt idx="768">
                        <c:v>-147.84902343749999</c:v>
                      </c:pt>
                      <c:pt idx="769">
                        <c:v>-149.27601928710902</c:v>
                      </c:pt>
                      <c:pt idx="770">
                        <c:v>-150.80488281250001</c:v>
                      </c:pt>
                      <c:pt idx="771">
                        <c:v>-152.30877685546901</c:v>
                      </c:pt>
                      <c:pt idx="772">
                        <c:v>-153.76865844726598</c:v>
                      </c:pt>
                      <c:pt idx="773">
                        <c:v>-155.26500854492198</c:v>
                      </c:pt>
                      <c:pt idx="774">
                        <c:v>-156.80787963867198</c:v>
                      </c:pt>
                      <c:pt idx="775">
                        <c:v>-158.31303710937499</c:v>
                      </c:pt>
                      <c:pt idx="776">
                        <c:v>-159.78424072265599</c:v>
                      </c:pt>
                      <c:pt idx="777">
                        <c:v>-161.31327514648402</c:v>
                      </c:pt>
                      <c:pt idx="778">
                        <c:v>-162.891351318359</c:v>
                      </c:pt>
                      <c:pt idx="779">
                        <c:v>-164.362554931641</c:v>
                      </c:pt>
                      <c:pt idx="780">
                        <c:v>-165.81614990234399</c:v>
                      </c:pt>
                      <c:pt idx="781">
                        <c:v>-167.31626586914098</c:v>
                      </c:pt>
                      <c:pt idx="782">
                        <c:v>-168.77113037109399</c:v>
                      </c:pt>
                      <c:pt idx="783">
                        <c:v>-170.30017700195302</c:v>
                      </c:pt>
                      <c:pt idx="784">
                        <c:v>-171.83549804687499</c:v>
                      </c:pt>
                      <c:pt idx="785">
                        <c:v>-173.29285888671899</c:v>
                      </c:pt>
                      <c:pt idx="786">
                        <c:v>-174.77412109375001</c:v>
                      </c:pt>
                      <c:pt idx="787">
                        <c:v>-176.35471801757802</c:v>
                      </c:pt>
                      <c:pt idx="788">
                        <c:v>-177.84226684570302</c:v>
                      </c:pt>
                      <c:pt idx="789">
                        <c:v>-179.31472778320301</c:v>
                      </c:pt>
                      <c:pt idx="790">
                        <c:v>-180.87771606445301</c:v>
                      </c:pt>
                      <c:pt idx="791">
                        <c:v>-182.361492919922</c:v>
                      </c:pt>
                      <c:pt idx="792">
                        <c:v>-183.862872314453</c:v>
                      </c:pt>
                      <c:pt idx="793">
                        <c:v>-185.35545043945302</c:v>
                      </c:pt>
                      <c:pt idx="794">
                        <c:v>-186.79521484374999</c:v>
                      </c:pt>
                      <c:pt idx="795">
                        <c:v>-188.28652954101599</c:v>
                      </c:pt>
                      <c:pt idx="796">
                        <c:v>-189.80299682617198</c:v>
                      </c:pt>
                      <c:pt idx="797">
                        <c:v>-191.30060424804699</c:v>
                      </c:pt>
                      <c:pt idx="798">
                        <c:v>-192.81455688476598</c:v>
                      </c:pt>
                      <c:pt idx="799">
                        <c:v>-194.34862060546899</c:v>
                      </c:pt>
                      <c:pt idx="800">
                        <c:v>-195.84874267578101</c:v>
                      </c:pt>
                      <c:pt idx="801">
                        <c:v>-197.31995239257802</c:v>
                      </c:pt>
                      <c:pt idx="802">
                        <c:v>-198.792401123047</c:v>
                      </c:pt>
                      <c:pt idx="803">
                        <c:v>-200.34282226562499</c:v>
                      </c:pt>
                      <c:pt idx="804">
                        <c:v>-201.84169311523402</c:v>
                      </c:pt>
                      <c:pt idx="805">
                        <c:v>-203.291510009766</c:v>
                      </c:pt>
                      <c:pt idx="806">
                        <c:v>-204.79415283203099</c:v>
                      </c:pt>
                      <c:pt idx="807">
                        <c:v>-206.27917480468699</c:v>
                      </c:pt>
                      <c:pt idx="808">
                        <c:v>-207.81072998046898</c:v>
                      </c:pt>
                      <c:pt idx="809">
                        <c:v>-209.40516357421899</c:v>
                      </c:pt>
                      <c:pt idx="810">
                        <c:v>-210.87761230468701</c:v>
                      </c:pt>
                      <c:pt idx="811">
                        <c:v>-212.28845214843801</c:v>
                      </c:pt>
                      <c:pt idx="812">
                        <c:v>-213.786059570313</c:v>
                      </c:pt>
                      <c:pt idx="813">
                        <c:v>-215.28366699218699</c:v>
                      </c:pt>
                      <c:pt idx="814">
                        <c:v>-216.79510498046898</c:v>
                      </c:pt>
                      <c:pt idx="815">
                        <c:v>-218.33924560546899</c:v>
                      </c:pt>
                      <c:pt idx="816">
                        <c:v>-219.87205810546897</c:v>
                      </c:pt>
                      <c:pt idx="817">
                        <c:v>-221.37593994140602</c:v>
                      </c:pt>
                      <c:pt idx="818">
                        <c:v>-222.83330078124999</c:v>
                      </c:pt>
                      <c:pt idx="819">
                        <c:v>-224.29193115234398</c:v>
                      </c:pt>
                      <c:pt idx="820">
                        <c:v>-225.80715332031301</c:v>
                      </c:pt>
                      <c:pt idx="821">
                        <c:v>-227.31733398437501</c:v>
                      </c:pt>
                      <c:pt idx="822">
                        <c:v>-228.80738525390603</c:v>
                      </c:pt>
                      <c:pt idx="823">
                        <c:v>-230.31002197265602</c:v>
                      </c:pt>
                      <c:pt idx="824">
                        <c:v>-231.80511474609398</c:v>
                      </c:pt>
                      <c:pt idx="825">
                        <c:v>-233.30523681640602</c:v>
                      </c:pt>
                      <c:pt idx="826">
                        <c:v>-234.80410156249999</c:v>
                      </c:pt>
                      <c:pt idx="827">
                        <c:v>-236.289135742187</c:v>
                      </c:pt>
                      <c:pt idx="828">
                        <c:v>-237.76662597656201</c:v>
                      </c:pt>
                      <c:pt idx="829">
                        <c:v>-239.26800537109398</c:v>
                      </c:pt>
                      <c:pt idx="830">
                        <c:v>-240.80961914062499</c:v>
                      </c:pt>
                      <c:pt idx="831">
                        <c:v>-242.28081054687499</c:v>
                      </c:pt>
                      <c:pt idx="832">
                        <c:v>-243.78218994140602</c:v>
                      </c:pt>
                      <c:pt idx="833">
                        <c:v>-245.31124267578102</c:v>
                      </c:pt>
                      <c:pt idx="834">
                        <c:v>-246.81890869140602</c:v>
                      </c:pt>
                      <c:pt idx="835">
                        <c:v>-248.36680908203101</c:v>
                      </c:pt>
                      <c:pt idx="836">
                        <c:v>-249.83172607421898</c:v>
                      </c:pt>
                      <c:pt idx="837">
                        <c:v>-251.30544433593801</c:v>
                      </c:pt>
                      <c:pt idx="838">
                        <c:v>-252.86843261718701</c:v>
                      </c:pt>
                      <c:pt idx="839">
                        <c:v>-254.33333740234397</c:v>
                      </c:pt>
                      <c:pt idx="840">
                        <c:v>-255.77309570312499</c:v>
                      </c:pt>
                      <c:pt idx="841">
                        <c:v>-257.32100830078105</c:v>
                      </c:pt>
                      <c:pt idx="842">
                        <c:v>-258.887768554687</c:v>
                      </c:pt>
                      <c:pt idx="843">
                        <c:v>-260.39039306640603</c:v>
                      </c:pt>
                      <c:pt idx="844">
                        <c:v>-261.80878906250001</c:v>
                      </c:pt>
                      <c:pt idx="845">
                        <c:v>-263.295080566406</c:v>
                      </c:pt>
                      <c:pt idx="846">
                        <c:v>-264.81154785156201</c:v>
                      </c:pt>
                      <c:pt idx="847">
                        <c:v>-266.26892089843801</c:v>
                      </c:pt>
                      <c:pt idx="848">
                        <c:v>-267.78664550781298</c:v>
                      </c:pt>
                      <c:pt idx="849">
                        <c:v>-269.33076171875001</c:v>
                      </c:pt>
                      <c:pt idx="850">
                        <c:v>-270.86105957031299</c:v>
                      </c:pt>
                      <c:pt idx="851">
                        <c:v>-272.38508300781302</c:v>
                      </c:pt>
                      <c:pt idx="852">
                        <c:v>-278.42454833984397</c:v>
                      </c:pt>
                      <c:pt idx="853">
                        <c:v>-283.81140136718699</c:v>
                      </c:pt>
                      <c:pt idx="854">
                        <c:v>-284.48916015625002</c:v>
                      </c:pt>
                      <c:pt idx="855">
                        <c:v>-285.81951904296898</c:v>
                      </c:pt>
                      <c:pt idx="856">
                        <c:v>-287.31712646484397</c:v>
                      </c:pt>
                      <c:pt idx="857">
                        <c:v>-288.777014160156</c:v>
                      </c:pt>
                      <c:pt idx="858">
                        <c:v>-290.27587890625</c:v>
                      </c:pt>
                      <c:pt idx="859">
                        <c:v>-291.78857421875</c:v>
                      </c:pt>
                      <c:pt idx="860">
                        <c:v>-293.27486572265605</c:v>
                      </c:pt>
                      <c:pt idx="861">
                        <c:v>-294.82653808593699</c:v>
                      </c:pt>
                      <c:pt idx="862">
                        <c:v>-296.40084228515605</c:v>
                      </c:pt>
                      <c:pt idx="863">
                        <c:v>-297.86789550781202</c:v>
                      </c:pt>
                      <c:pt idx="864">
                        <c:v>-299.28842773437498</c:v>
                      </c:pt>
                      <c:pt idx="865">
                        <c:v>-300.842614746094</c:v>
                      </c:pt>
                      <c:pt idx="866">
                        <c:v>-302.39051513671899</c:v>
                      </c:pt>
                      <c:pt idx="867">
                        <c:v>-303.83154296875</c:v>
                      </c:pt>
                      <c:pt idx="868">
                        <c:v>-305.29393310546897</c:v>
                      </c:pt>
                      <c:pt idx="869">
                        <c:v>-306.851892089844</c:v>
                      </c:pt>
                      <c:pt idx="870">
                        <c:v>-308.33945312499998</c:v>
                      </c:pt>
                      <c:pt idx="871">
                        <c:v>-309.82322998046897</c:v>
                      </c:pt>
                      <c:pt idx="872">
                        <c:v>-311.44782714843802</c:v>
                      </c:pt>
                      <c:pt idx="873">
                        <c:v>-312.919018554687</c:v>
                      </c:pt>
                      <c:pt idx="874">
                        <c:v>-314.29969482421899</c:v>
                      </c:pt>
                      <c:pt idx="875">
                        <c:v>-315.79855957031299</c:v>
                      </c:pt>
                      <c:pt idx="876">
                        <c:v>-317.26973876953105</c:v>
                      </c:pt>
                      <c:pt idx="877">
                        <c:v>-318.772387695313</c:v>
                      </c:pt>
                      <c:pt idx="878">
                        <c:v>-320.30521240234395</c:v>
                      </c:pt>
                      <c:pt idx="879">
                        <c:v>-321.76257324218801</c:v>
                      </c:pt>
                      <c:pt idx="880">
                        <c:v>-323.27526855468699</c:v>
                      </c:pt>
                      <c:pt idx="881">
                        <c:v>-324.828210449219</c:v>
                      </c:pt>
                      <c:pt idx="882">
                        <c:v>-326.318273925781</c:v>
                      </c:pt>
                      <c:pt idx="883">
                        <c:v>-327.83222656250001</c:v>
                      </c:pt>
                      <c:pt idx="884">
                        <c:v>-329.35120849609399</c:v>
                      </c:pt>
                      <c:pt idx="885">
                        <c:v>-330.80731201171898</c:v>
                      </c:pt>
                      <c:pt idx="886">
                        <c:v>-332.30869140624998</c:v>
                      </c:pt>
                      <c:pt idx="887">
                        <c:v>-333.83900146484399</c:v>
                      </c:pt>
                      <c:pt idx="888">
                        <c:v>-335.38187255859395</c:v>
                      </c:pt>
                      <c:pt idx="889">
                        <c:v>-336.85432128906302</c:v>
                      </c:pt>
                      <c:pt idx="890">
                        <c:v>-338.34312744140601</c:v>
                      </c:pt>
                      <c:pt idx="891">
                        <c:v>-339.86210937499999</c:v>
                      </c:pt>
                      <c:pt idx="892">
                        <c:v>-341.34713134765605</c:v>
                      </c:pt>
                      <c:pt idx="893">
                        <c:v>-342.91011962890605</c:v>
                      </c:pt>
                      <c:pt idx="894">
                        <c:v>-344.38132324218799</c:v>
                      </c:pt>
                      <c:pt idx="895">
                        <c:v>-345.80349121093701</c:v>
                      </c:pt>
                      <c:pt idx="896">
                        <c:v>-351.78007812499999</c:v>
                      </c:pt>
                      <c:pt idx="897">
                        <c:v>-356.75950927734397</c:v>
                      </c:pt>
                      <c:pt idx="898">
                        <c:v>-357.690026855469</c:v>
                      </c:pt>
                      <c:pt idx="899">
                        <c:v>-359.310864257812</c:v>
                      </c:pt>
                      <c:pt idx="900">
                        <c:v>-360.779541015625</c:v>
                      </c:pt>
                      <c:pt idx="901">
                        <c:v>-362.27338867187501</c:v>
                      </c:pt>
                      <c:pt idx="902">
                        <c:v>-363.835119628906</c:v>
                      </c:pt>
                      <c:pt idx="903">
                        <c:v>-365.36163330078102</c:v>
                      </c:pt>
                      <c:pt idx="904">
                        <c:v>-366.86301269531299</c:v>
                      </c:pt>
                      <c:pt idx="905">
                        <c:v>-368.43858642578101</c:v>
                      </c:pt>
                      <c:pt idx="906">
                        <c:v>-369.908520507812</c:v>
                      </c:pt>
                      <c:pt idx="907">
                        <c:v>-371.34953613281198</c:v>
                      </c:pt>
                      <c:pt idx="908">
                        <c:v>-372.84589843750001</c:v>
                      </c:pt>
                      <c:pt idx="909">
                        <c:v>-374.28818359374998</c:v>
                      </c:pt>
                      <c:pt idx="910">
                        <c:v>-375.78200683593701</c:v>
                      </c:pt>
                      <c:pt idx="911">
                        <c:v>-377.34123535156198</c:v>
                      </c:pt>
                      <c:pt idx="912">
                        <c:v>-378.84011230468701</c:v>
                      </c:pt>
                      <c:pt idx="913">
                        <c:v>-380.29620361328102</c:v>
                      </c:pt>
                      <c:pt idx="914">
                        <c:v>-381.79631347656198</c:v>
                      </c:pt>
                      <c:pt idx="915">
                        <c:v>-383.34045410156199</c:v>
                      </c:pt>
                      <c:pt idx="916">
                        <c:v>-384.89338378906302</c:v>
                      </c:pt>
                      <c:pt idx="917">
                        <c:v>-386.37967529296895</c:v>
                      </c:pt>
                      <c:pt idx="918">
                        <c:v>-387.81693115234395</c:v>
                      </c:pt>
                      <c:pt idx="919">
                        <c:v>-389.29442138671897</c:v>
                      </c:pt>
                      <c:pt idx="920">
                        <c:v>-390.82849121093699</c:v>
                      </c:pt>
                      <c:pt idx="921">
                        <c:v>-392.32861328125</c:v>
                      </c:pt>
                      <c:pt idx="922">
                        <c:v>-393.813635253906</c:v>
                      </c:pt>
                      <c:pt idx="923">
                        <c:v>-395.31501464843802</c:v>
                      </c:pt>
                      <c:pt idx="924">
                        <c:v>-396.79880371093702</c:v>
                      </c:pt>
                      <c:pt idx="925">
                        <c:v>-398.32784423828105</c:v>
                      </c:pt>
                      <c:pt idx="926">
                        <c:v>-399.864416503906</c:v>
                      </c:pt>
                      <c:pt idx="927">
                        <c:v>-401.3720703125</c:v>
                      </c:pt>
                      <c:pt idx="928">
                        <c:v>-402.889807128906</c:v>
                      </c:pt>
                      <c:pt idx="929">
                        <c:v>-404.43771972656202</c:v>
                      </c:pt>
                      <c:pt idx="930">
                        <c:v>-405.90766601562501</c:v>
                      </c:pt>
                      <c:pt idx="931">
                        <c:v>-407.35999755859399</c:v>
                      </c:pt>
                      <c:pt idx="932">
                        <c:v>-408.93681640624999</c:v>
                      </c:pt>
                      <c:pt idx="933">
                        <c:v>-410.48723144531294</c:v>
                      </c:pt>
                      <c:pt idx="934">
                        <c:v>-411.91440429687498</c:v>
                      </c:pt>
                      <c:pt idx="935">
                        <c:v>-413.32524414062499</c:v>
                      </c:pt>
                      <c:pt idx="936">
                        <c:v>-414.83166503906295</c:v>
                      </c:pt>
                      <c:pt idx="937">
                        <c:v>-416.33681640625002</c:v>
                      </c:pt>
                      <c:pt idx="938">
                        <c:v>-417.83190917968705</c:v>
                      </c:pt>
                      <c:pt idx="939">
                        <c:v>-419.38735351562502</c:v>
                      </c:pt>
                      <c:pt idx="940">
                        <c:v>-420.89250488281203</c:v>
                      </c:pt>
                      <c:pt idx="941">
                        <c:v>-422.35366210937502</c:v>
                      </c:pt>
                      <c:pt idx="942">
                        <c:v>-423.83745117187499</c:v>
                      </c:pt>
                      <c:pt idx="943">
                        <c:v>-425.40168457031297</c:v>
                      </c:pt>
                      <c:pt idx="944">
                        <c:v>-426.90053710937502</c:v>
                      </c:pt>
                      <c:pt idx="945">
                        <c:v>-428.30888671874999</c:v>
                      </c:pt>
                      <c:pt idx="946">
                        <c:v>-429.83039550781206</c:v>
                      </c:pt>
                      <c:pt idx="947">
                        <c:v>-431.37954101562502</c:v>
                      </c:pt>
                      <c:pt idx="948">
                        <c:v>-432.86833496093703</c:v>
                      </c:pt>
                      <c:pt idx="949">
                        <c:v>-434.37348632812501</c:v>
                      </c:pt>
                      <c:pt idx="950">
                        <c:v>-440.19667968750002</c:v>
                      </c:pt>
                      <c:pt idx="951">
                        <c:v>-445.42255859375001</c:v>
                      </c:pt>
                      <c:pt idx="952">
                        <c:v>-446.30903320312501</c:v>
                      </c:pt>
                      <c:pt idx="953">
                        <c:v>-447.831787109375</c:v>
                      </c:pt>
                      <c:pt idx="954">
                        <c:v>-449.29421386718798</c:v>
                      </c:pt>
                      <c:pt idx="955">
                        <c:v>-450.81196289062501</c:v>
                      </c:pt>
                      <c:pt idx="956">
                        <c:v>-452.38122558593705</c:v>
                      </c:pt>
                      <c:pt idx="957">
                        <c:v>-453.90395507812502</c:v>
                      </c:pt>
                      <c:pt idx="958">
                        <c:v>-455.40407714843798</c:v>
                      </c:pt>
                      <c:pt idx="959">
                        <c:v>-456.87780761718795</c:v>
                      </c:pt>
                      <c:pt idx="960">
                        <c:v>-458.37919921874999</c:v>
                      </c:pt>
                      <c:pt idx="961">
                        <c:v>-459.90571289062501</c:v>
                      </c:pt>
                      <c:pt idx="962">
                        <c:v>-461.395751953125</c:v>
                      </c:pt>
                      <c:pt idx="963">
                        <c:v>-462.88708496093705</c:v>
                      </c:pt>
                      <c:pt idx="964">
                        <c:v>-464.34572753906298</c:v>
                      </c:pt>
                      <c:pt idx="965">
                        <c:v>-465.80937499999999</c:v>
                      </c:pt>
                      <c:pt idx="966">
                        <c:v>-467.35476074218798</c:v>
                      </c:pt>
                      <c:pt idx="967">
                        <c:v>-468.94792480468703</c:v>
                      </c:pt>
                      <c:pt idx="968">
                        <c:v>-470.40278320312501</c:v>
                      </c:pt>
                      <c:pt idx="969">
                        <c:v>-471.85134277343798</c:v>
                      </c:pt>
                      <c:pt idx="970">
                        <c:v>-473.38039550781207</c:v>
                      </c:pt>
                      <c:pt idx="971">
                        <c:v>-474.92202148437502</c:v>
                      </c:pt>
                      <c:pt idx="972">
                        <c:v>-476.44350585937502</c:v>
                      </c:pt>
                      <c:pt idx="973">
                        <c:v>-477.92224121093705</c:v>
                      </c:pt>
                      <c:pt idx="974">
                        <c:v>-479.47138671875001</c:v>
                      </c:pt>
                      <c:pt idx="975">
                        <c:v>-480.92624511718793</c:v>
                      </c:pt>
                      <c:pt idx="976">
                        <c:v>-482.36350097656202</c:v>
                      </c:pt>
                      <c:pt idx="977">
                        <c:v>-484.00571289062498</c:v>
                      </c:pt>
                      <c:pt idx="978">
                        <c:v>-485.53225097656207</c:v>
                      </c:pt>
                      <c:pt idx="979">
                        <c:v>-486.94687499999998</c:v>
                      </c:pt>
                      <c:pt idx="980">
                        <c:v>-488.42182617187501</c:v>
                      </c:pt>
                      <c:pt idx="981">
                        <c:v>-489.86535644531295</c:v>
                      </c:pt>
                      <c:pt idx="982">
                        <c:v>-491.38562011718795</c:v>
                      </c:pt>
                      <c:pt idx="983">
                        <c:v>-492.910888671875</c:v>
                      </c:pt>
                      <c:pt idx="984">
                        <c:v>-494.44243164062499</c:v>
                      </c:pt>
                      <c:pt idx="985">
                        <c:v>-495.919921875</c:v>
                      </c:pt>
                      <c:pt idx="986">
                        <c:v>-497.35590820312501</c:v>
                      </c:pt>
                      <c:pt idx="987">
                        <c:v>-498.86481933593706</c:v>
                      </c:pt>
                      <c:pt idx="988">
                        <c:v>-500.36242675781205</c:v>
                      </c:pt>
                      <c:pt idx="989">
                        <c:v>-501.91535644531297</c:v>
                      </c:pt>
                      <c:pt idx="990">
                        <c:v>-503.40417480468705</c:v>
                      </c:pt>
                      <c:pt idx="991">
                        <c:v>-504.89426269531293</c:v>
                      </c:pt>
                      <c:pt idx="992">
                        <c:v>-506.42202148437502</c:v>
                      </c:pt>
                      <c:pt idx="993">
                        <c:v>-507.88188476562499</c:v>
                      </c:pt>
                      <c:pt idx="994">
                        <c:v>-509.37321777343794</c:v>
                      </c:pt>
                      <c:pt idx="995">
                        <c:v>-510.88339843749998</c:v>
                      </c:pt>
                      <c:pt idx="996">
                        <c:v>-512.43508300781207</c:v>
                      </c:pt>
                      <c:pt idx="997">
                        <c:v>-513.97292480468707</c:v>
                      </c:pt>
                      <c:pt idx="998">
                        <c:v>-515.40261230468707</c:v>
                      </c:pt>
                      <c:pt idx="999">
                        <c:v>-516.853686523438</c:v>
                      </c:pt>
                      <c:pt idx="1000">
                        <c:v>-518.387768554687</c:v>
                      </c:pt>
                      <c:pt idx="1001">
                        <c:v>-519.908032226562</c:v>
                      </c:pt>
                      <c:pt idx="1002">
                        <c:v>-521.4345703125</c:v>
                      </c:pt>
                      <c:pt idx="1003">
                        <c:v>-522.92714843750002</c:v>
                      </c:pt>
                      <c:pt idx="1004">
                        <c:v>-524.40085449218793</c:v>
                      </c:pt>
                      <c:pt idx="1005">
                        <c:v>-525.91730957031291</c:v>
                      </c:pt>
                      <c:pt idx="1006">
                        <c:v>-527.43378906249995</c:v>
                      </c:pt>
                      <c:pt idx="1007">
                        <c:v>-528.94145507812505</c:v>
                      </c:pt>
                      <c:pt idx="1008">
                        <c:v>-530.42519531250002</c:v>
                      </c:pt>
                      <c:pt idx="1009">
                        <c:v>-531.89387207031291</c:v>
                      </c:pt>
                      <c:pt idx="1010">
                        <c:v>-533.39150390625002</c:v>
                      </c:pt>
                      <c:pt idx="1011">
                        <c:v>-534.89667968749995</c:v>
                      </c:pt>
                      <c:pt idx="1012">
                        <c:v>-536.41564941406295</c:v>
                      </c:pt>
                      <c:pt idx="1013">
                        <c:v>-537.89938964843793</c:v>
                      </c:pt>
                      <c:pt idx="1014">
                        <c:v>-539.36557617187498</c:v>
                      </c:pt>
                      <c:pt idx="1015">
                        <c:v>-540.90219726562498</c:v>
                      </c:pt>
                      <c:pt idx="1016">
                        <c:v>-542.42243652343791</c:v>
                      </c:pt>
                      <c:pt idx="1017">
                        <c:v>-543.88732910156205</c:v>
                      </c:pt>
                      <c:pt idx="1018">
                        <c:v>-545.36103515624995</c:v>
                      </c:pt>
                      <c:pt idx="1019">
                        <c:v>-546.881274414063</c:v>
                      </c:pt>
                      <c:pt idx="1020">
                        <c:v>-548.382641601562</c:v>
                      </c:pt>
                      <c:pt idx="1021">
                        <c:v>-549.85761718749995</c:v>
                      </c:pt>
                      <c:pt idx="1022">
                        <c:v>-551.396728515625</c:v>
                      </c:pt>
                      <c:pt idx="1023">
                        <c:v>-552.909423828125</c:v>
                      </c:pt>
                      <c:pt idx="1024">
                        <c:v>-554.45104980468705</c:v>
                      </c:pt>
                      <c:pt idx="1025">
                        <c:v>-555.98637695312505</c:v>
                      </c:pt>
                      <c:pt idx="1026">
                        <c:v>-557.42739257812502</c:v>
                      </c:pt>
                      <c:pt idx="1027">
                        <c:v>-558.89230957031293</c:v>
                      </c:pt>
                      <c:pt idx="1028">
                        <c:v>-560.381103515625</c:v>
                      </c:pt>
                      <c:pt idx="1029">
                        <c:v>-561.88752441406291</c:v>
                      </c:pt>
                      <c:pt idx="1030">
                        <c:v>-563.42412109375005</c:v>
                      </c:pt>
                      <c:pt idx="1031">
                        <c:v>-564.97451171875002</c:v>
                      </c:pt>
                      <c:pt idx="1032">
                        <c:v>-566.443188476562</c:v>
                      </c:pt>
                      <c:pt idx="1033">
                        <c:v>-567.89931640625002</c:v>
                      </c:pt>
                      <c:pt idx="1034">
                        <c:v>-569.454760742188</c:v>
                      </c:pt>
                      <c:pt idx="1035">
                        <c:v>-570.98002929687505</c:v>
                      </c:pt>
                      <c:pt idx="1036">
                        <c:v>-572.514086914063</c:v>
                      </c:pt>
                      <c:pt idx="1037">
                        <c:v>-574.00288085937495</c:v>
                      </c:pt>
                      <c:pt idx="1038">
                        <c:v>-575.49296875000005</c:v>
                      </c:pt>
                      <c:pt idx="1039">
                        <c:v>-577.037109375</c:v>
                      </c:pt>
                      <c:pt idx="1040">
                        <c:v>-578.45925292968798</c:v>
                      </c:pt>
                      <c:pt idx="1041">
                        <c:v>-579.90402832031202</c:v>
                      </c:pt>
                      <c:pt idx="1042">
                        <c:v>-581.397875976563</c:v>
                      </c:pt>
                      <c:pt idx="1043">
                        <c:v>-582.91435546875005</c:v>
                      </c:pt>
                      <c:pt idx="1044">
                        <c:v>-584.50249023437505</c:v>
                      </c:pt>
                      <c:pt idx="1045">
                        <c:v>-586.03278808593791</c:v>
                      </c:pt>
                      <c:pt idx="1046">
                        <c:v>-587.48386230468702</c:v>
                      </c:pt>
                      <c:pt idx="1047">
                        <c:v>-588.957592773437</c:v>
                      </c:pt>
                      <c:pt idx="1048">
                        <c:v>-590.431323242188</c:v>
                      </c:pt>
                      <c:pt idx="1049">
                        <c:v>-591.93017578125</c:v>
                      </c:pt>
                      <c:pt idx="1050">
                        <c:v>-593.44411621093707</c:v>
                      </c:pt>
                      <c:pt idx="1051">
                        <c:v>-594.980712890625</c:v>
                      </c:pt>
                      <c:pt idx="1052">
                        <c:v>-596.50520019531291</c:v>
                      </c:pt>
                      <c:pt idx="1053">
                        <c:v>-597.96303710937502</c:v>
                      </c:pt>
                      <c:pt idx="1054">
                        <c:v>-599.42419433593795</c:v>
                      </c:pt>
                      <c:pt idx="1055">
                        <c:v>-600.94697265624995</c:v>
                      </c:pt>
                      <c:pt idx="1056">
                        <c:v>-602.492358398438</c:v>
                      </c:pt>
                      <c:pt idx="1057">
                        <c:v>-603.99873046874995</c:v>
                      </c:pt>
                      <c:pt idx="1058">
                        <c:v>-605.45107421875002</c:v>
                      </c:pt>
                      <c:pt idx="1059">
                        <c:v>-606.92355957031202</c:v>
                      </c:pt>
                      <c:pt idx="1060">
                        <c:v>-608.42368164062498</c:v>
                      </c:pt>
                      <c:pt idx="1061">
                        <c:v>-609.97912597656295</c:v>
                      </c:pt>
                      <c:pt idx="1062">
                        <c:v>-611.50439453125</c:v>
                      </c:pt>
                      <c:pt idx="1063">
                        <c:v>-612.97055664062498</c:v>
                      </c:pt>
                      <c:pt idx="1064">
                        <c:v>-614.49333496093709</c:v>
                      </c:pt>
                      <c:pt idx="1065">
                        <c:v>-615.97585449218798</c:v>
                      </c:pt>
                      <c:pt idx="1066">
                        <c:v>-617.44826660156207</c:v>
                      </c:pt>
                      <c:pt idx="1067">
                        <c:v>-618.977294921875</c:v>
                      </c:pt>
                      <c:pt idx="1068">
                        <c:v>-620.481201171875</c:v>
                      </c:pt>
                      <c:pt idx="1069">
                        <c:v>-621.96247558593791</c:v>
                      </c:pt>
                      <c:pt idx="1070">
                        <c:v>-623.49782714843798</c:v>
                      </c:pt>
                      <c:pt idx="1071">
                        <c:v>-625.007983398438</c:v>
                      </c:pt>
                      <c:pt idx="1072">
                        <c:v>-626.46157226562502</c:v>
                      </c:pt>
                      <c:pt idx="1073">
                        <c:v>-627.91899414062505</c:v>
                      </c:pt>
                      <c:pt idx="1074">
                        <c:v>-629.44301757812502</c:v>
                      </c:pt>
                      <c:pt idx="1075">
                        <c:v>-630.949389648438</c:v>
                      </c:pt>
                      <c:pt idx="1076">
                        <c:v>-632.43691406250002</c:v>
                      </c:pt>
                      <c:pt idx="1077">
                        <c:v>-633.96472167968795</c:v>
                      </c:pt>
                      <c:pt idx="1078">
                        <c:v>-635.45729980468707</c:v>
                      </c:pt>
                      <c:pt idx="1079">
                        <c:v>-636.972485351562</c:v>
                      </c:pt>
                      <c:pt idx="1080">
                        <c:v>-638.51032714843791</c:v>
                      </c:pt>
                      <c:pt idx="1081">
                        <c:v>-640.02177734375005</c:v>
                      </c:pt>
                      <c:pt idx="1082">
                        <c:v>-641.49423828124998</c:v>
                      </c:pt>
                      <c:pt idx="1083">
                        <c:v>-643.030834960937</c:v>
                      </c:pt>
                      <c:pt idx="1084">
                        <c:v>-644.59130859375</c:v>
                      </c:pt>
                      <c:pt idx="1085">
                        <c:v>-646.04111328124998</c:v>
                      </c:pt>
                      <c:pt idx="1086">
                        <c:v>-647.47709960937505</c:v>
                      </c:pt>
                      <c:pt idx="1087">
                        <c:v>-649.011157226563</c:v>
                      </c:pt>
                      <c:pt idx="1088">
                        <c:v>-650.517578125</c:v>
                      </c:pt>
                      <c:pt idx="1089">
                        <c:v>-652.00139160156209</c:v>
                      </c:pt>
                      <c:pt idx="1090">
                        <c:v>-653.594555664062</c:v>
                      </c:pt>
                      <c:pt idx="1091">
                        <c:v>-655.06447753906298</c:v>
                      </c:pt>
                      <c:pt idx="1092">
                        <c:v>-656.48159179687502</c:v>
                      </c:pt>
                      <c:pt idx="1093">
                        <c:v>-658.00937499999998</c:v>
                      </c:pt>
                      <c:pt idx="1094">
                        <c:v>-659.548510742188</c:v>
                      </c:pt>
                      <c:pt idx="1095">
                        <c:v>-661.06247558593793</c:v>
                      </c:pt>
                      <c:pt idx="1096">
                        <c:v>-662.56884765625</c:v>
                      </c:pt>
                      <c:pt idx="1097">
                        <c:v>-664.06394042968793</c:v>
                      </c:pt>
                      <c:pt idx="1098">
                        <c:v>-665.52258300781205</c:v>
                      </c:pt>
                      <c:pt idx="1099">
                        <c:v>-667.00131835937498</c:v>
                      </c:pt>
                      <c:pt idx="1100">
                        <c:v>-668.55551757812498</c:v>
                      </c:pt>
                      <c:pt idx="1101">
                        <c:v>-670.05812988281298</c:v>
                      </c:pt>
                      <c:pt idx="1102">
                        <c:v>-671.55070800781209</c:v>
                      </c:pt>
                      <c:pt idx="1103">
                        <c:v>-673.06467285156202</c:v>
                      </c:pt>
                      <c:pt idx="1104">
                        <c:v>-674.530834960937</c:v>
                      </c:pt>
                      <c:pt idx="1105">
                        <c:v>-676.034741210937</c:v>
                      </c:pt>
                      <c:pt idx="1106">
                        <c:v>-677.56252441406207</c:v>
                      </c:pt>
                      <c:pt idx="1107">
                        <c:v>-679.06889648437505</c:v>
                      </c:pt>
                      <c:pt idx="1108">
                        <c:v>-680.49230957031205</c:v>
                      </c:pt>
                      <c:pt idx="1109">
                        <c:v>-686.69152832031205</c:v>
                      </c:pt>
                      <c:pt idx="1110">
                        <c:v>-692.00417480468707</c:v>
                      </c:pt>
                      <c:pt idx="1111">
                        <c:v>-692.98996582031202</c:v>
                      </c:pt>
                      <c:pt idx="1112">
                        <c:v>-694.555493164062</c:v>
                      </c:pt>
                      <c:pt idx="1113">
                        <c:v>-695.87707519531295</c:v>
                      </c:pt>
                      <c:pt idx="1114">
                        <c:v>-697.21499023437502</c:v>
                      </c:pt>
                      <c:pt idx="1115">
                        <c:v>-698.72768554687502</c:v>
                      </c:pt>
                      <c:pt idx="1116">
                        <c:v>-700.15107421874995</c:v>
                      </c:pt>
                      <c:pt idx="1117">
                        <c:v>-701.65244140624998</c:v>
                      </c:pt>
                      <c:pt idx="1118">
                        <c:v>-703.24562988281298</c:v>
                      </c:pt>
                      <c:pt idx="1119">
                        <c:v>-704.67158203124995</c:v>
                      </c:pt>
                      <c:pt idx="1120">
                        <c:v>-706.13395996093709</c:v>
                      </c:pt>
                      <c:pt idx="1121">
                        <c:v>-707.66677246093707</c:v>
                      </c:pt>
                      <c:pt idx="1122">
                        <c:v>-709.14050292968795</c:v>
                      </c:pt>
                      <c:pt idx="1123">
                        <c:v>-710.59533691406205</c:v>
                      </c:pt>
                      <c:pt idx="1124">
                        <c:v>-712.13193359374998</c:v>
                      </c:pt>
                      <c:pt idx="1125">
                        <c:v>-713.64338378906291</c:v>
                      </c:pt>
                      <c:pt idx="1126">
                        <c:v>-715.08312988281295</c:v>
                      </c:pt>
                      <c:pt idx="1127">
                        <c:v>-716.61594238281293</c:v>
                      </c:pt>
                      <c:pt idx="1128">
                        <c:v>-718.12363281249998</c:v>
                      </c:pt>
                      <c:pt idx="1129">
                        <c:v>-719.58225097656293</c:v>
                      </c:pt>
                      <c:pt idx="1130">
                        <c:v>-721.12763671874995</c:v>
                      </c:pt>
                      <c:pt idx="1131">
                        <c:v>-747.58784179687495</c:v>
                      </c:pt>
                      <c:pt idx="1132">
                        <c:v>-767.23400878906295</c:v>
                      </c:pt>
                      <c:pt idx="1133">
                        <c:v>-767.88916015625</c:v>
                      </c:pt>
                      <c:pt idx="1134">
                        <c:v>-769.27609863281293</c:v>
                      </c:pt>
                      <c:pt idx="1135">
                        <c:v>-770.81140136718705</c:v>
                      </c:pt>
                      <c:pt idx="1136">
                        <c:v>-772.22226562499998</c:v>
                      </c:pt>
                      <c:pt idx="1137">
                        <c:v>-773.68593750000002</c:v>
                      </c:pt>
                      <c:pt idx="1138">
                        <c:v>-775.197338867187</c:v>
                      </c:pt>
                      <c:pt idx="1139">
                        <c:v>-776.73017578124995</c:v>
                      </c:pt>
                      <c:pt idx="1140">
                        <c:v>-778.290698242188</c:v>
                      </c:pt>
                      <c:pt idx="1141">
                        <c:v>-779.79960937500005</c:v>
                      </c:pt>
                      <c:pt idx="1142">
                        <c:v>-781.23056640624998</c:v>
                      </c:pt>
                      <c:pt idx="1143">
                        <c:v>-782.69418945312498</c:v>
                      </c:pt>
                      <c:pt idx="1144">
                        <c:v>-784.20812988281295</c:v>
                      </c:pt>
                      <c:pt idx="1145">
                        <c:v>-785.685620117187</c:v>
                      </c:pt>
                      <c:pt idx="1146">
                        <c:v>-787.19204101562502</c:v>
                      </c:pt>
                      <c:pt idx="1147">
                        <c:v>-788.707275390625</c:v>
                      </c:pt>
                      <c:pt idx="1148">
                        <c:v>-790.21867675781209</c:v>
                      </c:pt>
                      <c:pt idx="1149">
                        <c:v>-791.73012695312502</c:v>
                      </c:pt>
                      <c:pt idx="1150">
                        <c:v>-793.254150390625</c:v>
                      </c:pt>
                      <c:pt idx="1151">
                        <c:v>-794.84101562499995</c:v>
                      </c:pt>
                      <c:pt idx="1152">
                        <c:v>-796.34492187499995</c:v>
                      </c:pt>
                      <c:pt idx="1153">
                        <c:v>-797.76582031249995</c:v>
                      </c:pt>
                      <c:pt idx="1154">
                        <c:v>-799.21813964843795</c:v>
                      </c:pt>
                      <c:pt idx="1155">
                        <c:v>-800.77736816406207</c:v>
                      </c:pt>
                      <c:pt idx="1156">
                        <c:v>-802.31647949218791</c:v>
                      </c:pt>
                      <c:pt idx="1157">
                        <c:v>-803.76127929687505</c:v>
                      </c:pt>
                      <c:pt idx="1158">
                        <c:v>-805.255126953125</c:v>
                      </c:pt>
                      <c:pt idx="1159">
                        <c:v>-806.79799804687502</c:v>
                      </c:pt>
                      <c:pt idx="1160">
                        <c:v>-808.26542968750005</c:v>
                      </c:pt>
                      <c:pt idx="1161">
                        <c:v>-809.72402343750002</c:v>
                      </c:pt>
                      <c:pt idx="1162">
                        <c:v>-811.25935058593791</c:v>
                      </c:pt>
                      <c:pt idx="1163">
                        <c:v>-812.76325683593791</c:v>
                      </c:pt>
                      <c:pt idx="1164">
                        <c:v>-814.284741210937</c:v>
                      </c:pt>
                      <c:pt idx="1165">
                        <c:v>-815.81630859375002</c:v>
                      </c:pt>
                      <c:pt idx="1166">
                        <c:v>-817.32775878906295</c:v>
                      </c:pt>
                      <c:pt idx="1167">
                        <c:v>-818.8291015625</c:v>
                      </c:pt>
                      <c:pt idx="1168">
                        <c:v>-820.292724609375</c:v>
                      </c:pt>
                      <c:pt idx="1169">
                        <c:v>-821.78032226562505</c:v>
                      </c:pt>
                      <c:pt idx="1170">
                        <c:v>-823.2666015625</c:v>
                      </c:pt>
                      <c:pt idx="1171">
                        <c:v>-824.82075195312495</c:v>
                      </c:pt>
                      <c:pt idx="1172">
                        <c:v>-826.37495117187495</c:v>
                      </c:pt>
                      <c:pt idx="1173">
                        <c:v>-827.84868164062505</c:v>
                      </c:pt>
                      <c:pt idx="1174">
                        <c:v>-829.33749999999998</c:v>
                      </c:pt>
                      <c:pt idx="1175">
                        <c:v>-830.82377929687505</c:v>
                      </c:pt>
                      <c:pt idx="1176">
                        <c:v>-832.27363281249995</c:v>
                      </c:pt>
                      <c:pt idx="1177">
                        <c:v>-833.79389648437495</c:v>
                      </c:pt>
                      <c:pt idx="1178">
                        <c:v>-835.33295898437495</c:v>
                      </c:pt>
                      <c:pt idx="1179">
                        <c:v>-836.78779296874995</c:v>
                      </c:pt>
                      <c:pt idx="1180">
                        <c:v>-838.29169921874995</c:v>
                      </c:pt>
                      <c:pt idx="1181">
                        <c:v>-839.85722656250005</c:v>
                      </c:pt>
                      <c:pt idx="1182">
                        <c:v>-841.3837890625</c:v>
                      </c:pt>
                      <c:pt idx="1183">
                        <c:v>-842.82856445312495</c:v>
                      </c:pt>
                      <c:pt idx="1184">
                        <c:v>-844.34248046874995</c:v>
                      </c:pt>
                      <c:pt idx="1185">
                        <c:v>-845.84760742187495</c:v>
                      </c:pt>
                      <c:pt idx="1186">
                        <c:v>-847.31503906249998</c:v>
                      </c:pt>
                      <c:pt idx="1187">
                        <c:v>-848.83027343749995</c:v>
                      </c:pt>
                      <c:pt idx="1188">
                        <c:v>-850.327880859375</c:v>
                      </c:pt>
                      <c:pt idx="1189">
                        <c:v>-851.849365234375</c:v>
                      </c:pt>
                      <c:pt idx="1190">
                        <c:v>-853.35576171875005</c:v>
                      </c:pt>
                      <c:pt idx="1191">
                        <c:v>-854.81689453125</c:v>
                      </c:pt>
                      <c:pt idx="1192">
                        <c:v>-856.30571289062505</c:v>
                      </c:pt>
                      <c:pt idx="1193">
                        <c:v>-857.82470703125</c:v>
                      </c:pt>
                      <c:pt idx="1194">
                        <c:v>-859.34873046874998</c:v>
                      </c:pt>
                      <c:pt idx="1195">
                        <c:v>-860.88027343750002</c:v>
                      </c:pt>
                      <c:pt idx="1196">
                        <c:v>-862.396728515625</c:v>
                      </c:pt>
                      <c:pt idx="1197">
                        <c:v>-863.86293945312502</c:v>
                      </c:pt>
                      <c:pt idx="1198">
                        <c:v>-865.337890625</c:v>
                      </c:pt>
                      <c:pt idx="1199">
                        <c:v>-866.85434570312498</c:v>
                      </c:pt>
                      <c:pt idx="1200">
                        <c:v>-868.41484375000005</c:v>
                      </c:pt>
                      <c:pt idx="1201">
                        <c:v>-869.90615234375002</c:v>
                      </c:pt>
                      <c:pt idx="1202">
                        <c:v>-871.31699218749998</c:v>
                      </c:pt>
                      <c:pt idx="1203">
                        <c:v>-872.83598632812505</c:v>
                      </c:pt>
                      <c:pt idx="1204">
                        <c:v>-874.38266601562498</c:v>
                      </c:pt>
                      <c:pt idx="1205">
                        <c:v>-875.92929687499998</c:v>
                      </c:pt>
                      <c:pt idx="1206">
                        <c:v>-877.431884765625</c:v>
                      </c:pt>
                      <c:pt idx="1207">
                        <c:v>-878.94584960937505</c:v>
                      </c:pt>
                      <c:pt idx="1208">
                        <c:v>-880.45102539062498</c:v>
                      </c:pt>
                      <c:pt idx="1209">
                        <c:v>-881.89960937499995</c:v>
                      </c:pt>
                      <c:pt idx="1210">
                        <c:v>-883.3896484375</c:v>
                      </c:pt>
                      <c:pt idx="1211">
                        <c:v>-884.903564453125</c:v>
                      </c:pt>
                      <c:pt idx="1212">
                        <c:v>-886.39238281250005</c:v>
                      </c:pt>
                      <c:pt idx="1213">
                        <c:v>-887.90131835937495</c:v>
                      </c:pt>
                      <c:pt idx="1214">
                        <c:v>-889.42158203124995</c:v>
                      </c:pt>
                      <c:pt idx="1215">
                        <c:v>-890.90034179687495</c:v>
                      </c:pt>
                      <c:pt idx="1216">
                        <c:v>-892.43564453124998</c:v>
                      </c:pt>
                      <c:pt idx="1217">
                        <c:v>-893.953369140625</c:v>
                      </c:pt>
                      <c:pt idx="1218">
                        <c:v>-895.40825195312505</c:v>
                      </c:pt>
                      <c:pt idx="1219">
                        <c:v>-896.85932617187495</c:v>
                      </c:pt>
                      <c:pt idx="1220">
                        <c:v>-898.42856445312498</c:v>
                      </c:pt>
                      <c:pt idx="1221">
                        <c:v>-899.98276367187498</c:v>
                      </c:pt>
                      <c:pt idx="1222">
                        <c:v>-901.40869140625</c:v>
                      </c:pt>
                      <c:pt idx="1223">
                        <c:v>-902.89750976562505</c:v>
                      </c:pt>
                      <c:pt idx="1224">
                        <c:v>-904.40390624999998</c:v>
                      </c:pt>
                      <c:pt idx="1225">
                        <c:v>-905.87631835937498</c:v>
                      </c:pt>
                      <c:pt idx="1226">
                        <c:v>-907.38779296874998</c:v>
                      </c:pt>
                      <c:pt idx="1227">
                        <c:v>-908.904296875</c:v>
                      </c:pt>
                      <c:pt idx="1228">
                        <c:v>-910.40317382812498</c:v>
                      </c:pt>
                      <c:pt idx="1229">
                        <c:v>-911.987548828125</c:v>
                      </c:pt>
                      <c:pt idx="1230">
                        <c:v>-913.53671874999998</c:v>
                      </c:pt>
                      <c:pt idx="1231">
                        <c:v>-915.00786132812505</c:v>
                      </c:pt>
                      <c:pt idx="1232">
                        <c:v>-916.48906250000005</c:v>
                      </c:pt>
                      <c:pt idx="1233">
                        <c:v>-917.97539062500005</c:v>
                      </c:pt>
                      <c:pt idx="1234">
                        <c:v>-919.46923828125</c:v>
                      </c:pt>
                      <c:pt idx="1235">
                        <c:v>-920.96933593749998</c:v>
                      </c:pt>
                      <c:pt idx="1236">
                        <c:v>-922.53359375000002</c:v>
                      </c:pt>
                      <c:pt idx="1237">
                        <c:v>-924.00732421875</c:v>
                      </c:pt>
                      <c:pt idx="1238">
                        <c:v>-925.411865234375</c:v>
                      </c:pt>
                      <c:pt idx="1239">
                        <c:v>-926.91572265624995</c:v>
                      </c:pt>
                      <c:pt idx="1240">
                        <c:v>-928.422119140625</c:v>
                      </c:pt>
                      <c:pt idx="1241">
                        <c:v>-929.96000976562505</c:v>
                      </c:pt>
                      <c:pt idx="1242">
                        <c:v>-931.50795898437502</c:v>
                      </c:pt>
                      <c:pt idx="1243">
                        <c:v>-932.999267578125</c:v>
                      </c:pt>
                      <c:pt idx="1244">
                        <c:v>-934.56098632812495</c:v>
                      </c:pt>
                      <c:pt idx="1245">
                        <c:v>-936.17929687499998</c:v>
                      </c:pt>
                      <c:pt idx="1246">
                        <c:v>-937.70205078125002</c:v>
                      </c:pt>
                      <c:pt idx="1247">
                        <c:v>-939.04624023437498</c:v>
                      </c:pt>
                      <c:pt idx="1248">
                        <c:v>-940.47465820312505</c:v>
                      </c:pt>
                      <c:pt idx="1249">
                        <c:v>-942.018798828125</c:v>
                      </c:pt>
                      <c:pt idx="1250">
                        <c:v>-943.5478515625</c:v>
                      </c:pt>
                      <c:pt idx="1251">
                        <c:v>-945.02031250000005</c:v>
                      </c:pt>
                      <c:pt idx="1252">
                        <c:v>-946.50161132812502</c:v>
                      </c:pt>
                      <c:pt idx="1253">
                        <c:v>-948.00297851562505</c:v>
                      </c:pt>
                      <c:pt idx="1254">
                        <c:v>-949.45400390625002</c:v>
                      </c:pt>
                      <c:pt idx="1255">
                        <c:v>-950.99692382812498</c:v>
                      </c:pt>
                      <c:pt idx="1256">
                        <c:v>-952.53984375000005</c:v>
                      </c:pt>
                      <c:pt idx="1257">
                        <c:v>-953.99721679687502</c:v>
                      </c:pt>
                      <c:pt idx="1258">
                        <c:v>-955.47216796875</c:v>
                      </c:pt>
                      <c:pt idx="1259">
                        <c:v>-956.98232421875002</c:v>
                      </c:pt>
                      <c:pt idx="1260">
                        <c:v>-958.56669921875005</c:v>
                      </c:pt>
                      <c:pt idx="1261">
                        <c:v>-960.08945312499998</c:v>
                      </c:pt>
                      <c:pt idx="1262">
                        <c:v>-961.52290039062495</c:v>
                      </c:pt>
                      <c:pt idx="1263">
                        <c:v>-962.99785156250005</c:v>
                      </c:pt>
                      <c:pt idx="1264">
                        <c:v>-964.53447265625005</c:v>
                      </c:pt>
                      <c:pt idx="1265">
                        <c:v>-966.05219726562495</c:v>
                      </c:pt>
                      <c:pt idx="1266">
                        <c:v>-967.54604492187502</c:v>
                      </c:pt>
                      <c:pt idx="1267">
                        <c:v>-969.01850585937495</c:v>
                      </c:pt>
                      <c:pt idx="1268">
                        <c:v>-970.46958007812498</c:v>
                      </c:pt>
                      <c:pt idx="1269">
                        <c:v>-972.00869140625002</c:v>
                      </c:pt>
                      <c:pt idx="1270">
                        <c:v>-973.54653320312502</c:v>
                      </c:pt>
                      <c:pt idx="1271">
                        <c:v>-975.02778320312495</c:v>
                      </c:pt>
                      <c:pt idx="1272">
                        <c:v>-976.61337890624998</c:v>
                      </c:pt>
                      <c:pt idx="1273">
                        <c:v>-978.18642578125002</c:v>
                      </c:pt>
                      <c:pt idx="1274">
                        <c:v>-979.567138671875</c:v>
                      </c:pt>
                      <c:pt idx="1275">
                        <c:v>-981.02197265625</c:v>
                      </c:pt>
                      <c:pt idx="1276">
                        <c:v>-982.56230468750005</c:v>
                      </c:pt>
                      <c:pt idx="1277">
                        <c:v>-984.07880859374995</c:v>
                      </c:pt>
                      <c:pt idx="1278">
                        <c:v>-985.59526367187505</c:v>
                      </c:pt>
                      <c:pt idx="1279">
                        <c:v>-987.07905273437495</c:v>
                      </c:pt>
                      <c:pt idx="1280">
                        <c:v>-988.5263671875</c:v>
                      </c:pt>
                      <c:pt idx="1281">
                        <c:v>-990.03403320312498</c:v>
                      </c:pt>
                      <c:pt idx="1282">
                        <c:v>-991.535400390625</c:v>
                      </c:pt>
                      <c:pt idx="1283">
                        <c:v>-993.05434570312502</c:v>
                      </c:pt>
                      <c:pt idx="1284">
                        <c:v>-994.619873046875</c:v>
                      </c:pt>
                      <c:pt idx="1285">
                        <c:v>-996.10493164062495</c:v>
                      </c:pt>
                      <c:pt idx="1286">
                        <c:v>-997.60756835937502</c:v>
                      </c:pt>
                      <c:pt idx="1287">
                        <c:v>-998.93535156250005</c:v>
                      </c:pt>
                      <c:pt idx="1288">
                        <c:v>-1000.0240234375</c:v>
                      </c:pt>
                    </c:numCache>
                  </c:numRef>
                </c:xVal>
                <c:y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data_Loop!$EA$13:$EA$1301</c15:sqref>
                        </c15:formulaRef>
                      </c:ext>
                    </c:extLst>
                    <c:numCache>
                      <c:formatCode>General</c:formatCode>
                      <c:ptCount val="1289"/>
                      <c:pt idx="0">
                        <c:v>5.4079747311503595E-4</c:v>
                      </c:pt>
                      <c:pt idx="1">
                        <c:v>6.1960231765063303E-4</c:v>
                      </c:pt>
                      <c:pt idx="2">
                        <c:v>5.9531659321794301E-4</c:v>
                      </c:pt>
                      <c:pt idx="3">
                        <c:v>5.9271378755627999E-4</c:v>
                      </c:pt>
                      <c:pt idx="4">
                        <c:v>5.6946635278936405E-4</c:v>
                      </c:pt>
                      <c:pt idx="5">
                        <c:v>5.8096267508255201E-4</c:v>
                      </c:pt>
                      <c:pt idx="6">
                        <c:v>6.23900315969771E-4</c:v>
                      </c:pt>
                      <c:pt idx="7">
                        <c:v>6.27796973882529E-4</c:v>
                      </c:pt>
                      <c:pt idx="8">
                        <c:v>6.6568814763404301E-4</c:v>
                      </c:pt>
                      <c:pt idx="9">
                        <c:v>7.2907552315169095E-4</c:v>
                      </c:pt>
                      <c:pt idx="10">
                        <c:v>6.2783714761612702E-4</c:v>
                      </c:pt>
                      <c:pt idx="11">
                        <c:v>6.5094177706014598E-4</c:v>
                      </c:pt>
                      <c:pt idx="12">
                        <c:v>6.5517621205046404E-4</c:v>
                      </c:pt>
                      <c:pt idx="13">
                        <c:v>5.8286950718692198E-4</c:v>
                      </c:pt>
                      <c:pt idx="14">
                        <c:v>6.0816408652006901E-4</c:v>
                      </c:pt>
                      <c:pt idx="15">
                        <c:v>6.0924989643395102E-4</c:v>
                      </c:pt>
                      <c:pt idx="16">
                        <c:v>6.4234781537544699E-4</c:v>
                      </c:pt>
                      <c:pt idx="17">
                        <c:v>6.8605472198969195E-4</c:v>
                      </c:pt>
                      <c:pt idx="18">
                        <c:v>6.6449050039068202E-4</c:v>
                      </c:pt>
                      <c:pt idx="19">
                        <c:v>6.6746783223967001E-4</c:v>
                      </c:pt>
                      <c:pt idx="20">
                        <c:v>6.2260814413057995E-4</c:v>
                      </c:pt>
                      <c:pt idx="21">
                        <c:v>5.8430870659866398E-4</c:v>
                      </c:pt>
                      <c:pt idx="22">
                        <c:v>5.8926972692366201E-4</c:v>
                      </c:pt>
                      <c:pt idx="23">
                        <c:v>6.2257366737151999E-4</c:v>
                      </c:pt>
                      <c:pt idx="24">
                        <c:v>6.7385287487546598E-4</c:v>
                      </c:pt>
                      <c:pt idx="25">
                        <c:v>6.5182829782716497E-4</c:v>
                      </c:pt>
                      <c:pt idx="26">
                        <c:v>6.45761047885444E-4</c:v>
                      </c:pt>
                      <c:pt idx="27">
                        <c:v>6.4958280175471796E-4</c:v>
                      </c:pt>
                      <c:pt idx="28">
                        <c:v>6.7937578670031098E-4</c:v>
                      </c:pt>
                      <c:pt idx="29">
                        <c:v>6.4842395682932505E-4</c:v>
                      </c:pt>
                      <c:pt idx="30">
                        <c:v>6.1717976174312304E-4</c:v>
                      </c:pt>
                      <c:pt idx="31">
                        <c:v>6.6589573719476704E-4</c:v>
                      </c:pt>
                      <c:pt idx="32">
                        <c:v>6.4141135703149003E-4</c:v>
                      </c:pt>
                      <c:pt idx="33">
                        <c:v>6.09268755344634E-4</c:v>
                      </c:pt>
                      <c:pt idx="34">
                        <c:v>6.7926557257133602E-4</c:v>
                      </c:pt>
                      <c:pt idx="35">
                        <c:v>6.5092005319490598E-4</c:v>
                      </c:pt>
                      <c:pt idx="36">
                        <c:v>7.2836039243747103E-4</c:v>
                      </c:pt>
                      <c:pt idx="37">
                        <c:v>6.8485759897303304E-4</c:v>
                      </c:pt>
                      <c:pt idx="38">
                        <c:v>6.4714723248371895E-4</c:v>
                      </c:pt>
                      <c:pt idx="39">
                        <c:v>6.7234411033638495E-4</c:v>
                      </c:pt>
                      <c:pt idx="40">
                        <c:v>6.8728956577395102E-4</c:v>
                      </c:pt>
                      <c:pt idx="41">
                        <c:v>6.5355381605111196E-4</c:v>
                      </c:pt>
                      <c:pt idx="42">
                        <c:v>6.4381376680625697E-4</c:v>
                      </c:pt>
                      <c:pt idx="43">
                        <c:v>7.1470372982471305E-4</c:v>
                      </c:pt>
                      <c:pt idx="44">
                        <c:v>6.9475975452606704E-4</c:v>
                      </c:pt>
                      <c:pt idx="45">
                        <c:v>6.4993670293113999E-4</c:v>
                      </c:pt>
                      <c:pt idx="46">
                        <c:v>6.5870019949090602E-4</c:v>
                      </c:pt>
                      <c:pt idx="47">
                        <c:v>7.1340790991419303E-4</c:v>
                      </c:pt>
                      <c:pt idx="48">
                        <c:v>6.2421305402620103E-4</c:v>
                      </c:pt>
                      <c:pt idx="49">
                        <c:v>6.5276970957927401E-4</c:v>
                      </c:pt>
                      <c:pt idx="50">
                        <c:v>6.5963470345451196E-4</c:v>
                      </c:pt>
                      <c:pt idx="51">
                        <c:v>6.4552807006748299E-4</c:v>
                      </c:pt>
                      <c:pt idx="52">
                        <c:v>6.3760713993131404E-4</c:v>
                      </c:pt>
                      <c:pt idx="53">
                        <c:v>6.5608391266651995E-4</c:v>
                      </c:pt>
                      <c:pt idx="54">
                        <c:v>6.6803314014041897E-4</c:v>
                      </c:pt>
                      <c:pt idx="55">
                        <c:v>5.9054273524984202E-4</c:v>
                      </c:pt>
                      <c:pt idx="56">
                        <c:v>6.90441282544519E-4</c:v>
                      </c:pt>
                      <c:pt idx="57">
                        <c:v>7.2342368193532998E-4</c:v>
                      </c:pt>
                      <c:pt idx="58">
                        <c:v>6.7530854812892496E-4</c:v>
                      </c:pt>
                      <c:pt idx="59">
                        <c:v>6.2288771203123099E-4</c:v>
                      </c:pt>
                      <c:pt idx="60">
                        <c:v>7.0675141689585197E-4</c:v>
                      </c:pt>
                      <c:pt idx="61">
                        <c:v>6.7476428151438202E-4</c:v>
                      </c:pt>
                      <c:pt idx="62">
                        <c:v>6.2812268286443096E-4</c:v>
                      </c:pt>
                      <c:pt idx="63">
                        <c:v>7.3013439890361599E-4</c:v>
                      </c:pt>
                      <c:pt idx="64">
                        <c:v>6.4539338362695796E-4</c:v>
                      </c:pt>
                      <c:pt idx="65">
                        <c:v>6.7074825083441702E-4</c:v>
                      </c:pt>
                      <c:pt idx="66">
                        <c:v>6.6836045350492904E-4</c:v>
                      </c:pt>
                      <c:pt idx="67">
                        <c:v>7.1177232045803397E-4</c:v>
                      </c:pt>
                      <c:pt idx="68">
                        <c:v>6.0435350485568196E-4</c:v>
                      </c:pt>
                      <c:pt idx="69">
                        <c:v>6.8665189159713904E-4</c:v>
                      </c:pt>
                      <c:pt idx="70">
                        <c:v>6.3246286518135199E-4</c:v>
                      </c:pt>
                      <c:pt idx="71">
                        <c:v>6.4996414791226897E-4</c:v>
                      </c:pt>
                      <c:pt idx="72">
                        <c:v>6.1956006903105898E-4</c:v>
                      </c:pt>
                      <c:pt idx="73">
                        <c:v>6.9069847206477497E-4</c:v>
                      </c:pt>
                      <c:pt idx="74">
                        <c:v>5.9513326318470403E-4</c:v>
                      </c:pt>
                      <c:pt idx="75">
                        <c:v>7.0468920121457201E-4</c:v>
                      </c:pt>
                      <c:pt idx="76">
                        <c:v>6.5853212810428898E-4</c:v>
                      </c:pt>
                      <c:pt idx="77">
                        <c:v>6.1750411618111795E-4</c:v>
                      </c:pt>
                      <c:pt idx="78">
                        <c:v>6.3923995519428001E-4</c:v>
                      </c:pt>
                      <c:pt idx="79">
                        <c:v>6.5247218776544303E-4</c:v>
                      </c:pt>
                      <c:pt idx="80">
                        <c:v>6.4366759582640395E-4</c:v>
                      </c:pt>
                      <c:pt idx="81">
                        <c:v>6.3689023084561398E-4</c:v>
                      </c:pt>
                      <c:pt idx="82">
                        <c:v>7.0505470513231104E-4</c:v>
                      </c:pt>
                      <c:pt idx="83">
                        <c:v>6.4638809890763503E-4</c:v>
                      </c:pt>
                      <c:pt idx="84">
                        <c:v>6.5545060315551503E-4</c:v>
                      </c:pt>
                      <c:pt idx="85">
                        <c:v>6.7588775967378396E-4</c:v>
                      </c:pt>
                      <c:pt idx="86">
                        <c:v>7.0044204984452305E-4</c:v>
                      </c:pt>
                      <c:pt idx="87">
                        <c:v>6.6032954581624395E-4</c:v>
                      </c:pt>
                      <c:pt idx="88">
                        <c:v>6.6511805143384603E-4</c:v>
                      </c:pt>
                      <c:pt idx="89">
                        <c:v>6.8024998480719896E-4</c:v>
                      </c:pt>
                      <c:pt idx="90">
                        <c:v>6.9610858830378305E-4</c:v>
                      </c:pt>
                      <c:pt idx="91">
                        <c:v>6.9284202598566104E-4</c:v>
                      </c:pt>
                      <c:pt idx="92">
                        <c:v>6.6050131700277697E-4</c:v>
                      </c:pt>
                      <c:pt idx="93">
                        <c:v>6.5345417289276297E-4</c:v>
                      </c:pt>
                      <c:pt idx="94">
                        <c:v>6.2105957555415705E-4</c:v>
                      </c:pt>
                      <c:pt idx="95">
                        <c:v>6.7006398508749805E-4</c:v>
                      </c:pt>
                      <c:pt idx="96">
                        <c:v>6.5676041016112397E-4</c:v>
                      </c:pt>
                      <c:pt idx="97">
                        <c:v>6.1815049550384199E-4</c:v>
                      </c:pt>
                      <c:pt idx="98">
                        <c:v>5.9594485662576202E-4</c:v>
                      </c:pt>
                      <c:pt idx="99">
                        <c:v>6.2098688316406902E-4</c:v>
                      </c:pt>
                      <c:pt idx="100">
                        <c:v>6.2598449008326802E-4</c:v>
                      </c:pt>
                      <c:pt idx="101">
                        <c:v>6.25786982595594E-4</c:v>
                      </c:pt>
                      <c:pt idx="102">
                        <c:v>6.2293363933491302E-4</c:v>
                      </c:pt>
                      <c:pt idx="103">
                        <c:v>6.4833971458651903E-4</c:v>
                      </c:pt>
                      <c:pt idx="104">
                        <c:v>6.4901833437862896E-4</c:v>
                      </c:pt>
                      <c:pt idx="105">
                        <c:v>6.6246916621305499E-4</c:v>
                      </c:pt>
                      <c:pt idx="106">
                        <c:v>6.6322716519097501E-4</c:v>
                      </c:pt>
                      <c:pt idx="107">
                        <c:v>7.0031470506951704E-4</c:v>
                      </c:pt>
                      <c:pt idx="108">
                        <c:v>7.2517640669220195E-4</c:v>
                      </c:pt>
                      <c:pt idx="109">
                        <c:v>6.4333963287236502E-4</c:v>
                      </c:pt>
                      <c:pt idx="110">
                        <c:v>6.8075346814087197E-4</c:v>
                      </c:pt>
                      <c:pt idx="111">
                        <c:v>6.3894498491383702E-4</c:v>
                      </c:pt>
                      <c:pt idx="112">
                        <c:v>6.6931459133393403E-4</c:v>
                      </c:pt>
                      <c:pt idx="113">
                        <c:v>6.2490322852928697E-4</c:v>
                      </c:pt>
                      <c:pt idx="114">
                        <c:v>6.25655944043181E-4</c:v>
                      </c:pt>
                      <c:pt idx="115">
                        <c:v>6.4727121472041098E-4</c:v>
                      </c:pt>
                      <c:pt idx="116">
                        <c:v>6.6887613005612505E-4</c:v>
                      </c:pt>
                      <c:pt idx="117">
                        <c:v>6.8570157904260004E-4</c:v>
                      </c:pt>
                      <c:pt idx="118">
                        <c:v>6.5301887230766902E-4</c:v>
                      </c:pt>
                      <c:pt idx="119">
                        <c:v>7.0343606877021402E-4</c:v>
                      </c:pt>
                      <c:pt idx="120">
                        <c:v>7.0330989007867705E-4</c:v>
                      </c:pt>
                      <c:pt idx="121">
                        <c:v>6.8430101669330202E-4</c:v>
                      </c:pt>
                      <c:pt idx="122">
                        <c:v>6.9001042785735199E-4</c:v>
                      </c:pt>
                      <c:pt idx="123">
                        <c:v>6.5751438012934499E-4</c:v>
                      </c:pt>
                      <c:pt idx="124">
                        <c:v>6.6123489842109199E-4</c:v>
                      </c:pt>
                      <c:pt idx="125">
                        <c:v>6.0819590026577205E-4</c:v>
                      </c:pt>
                      <c:pt idx="126">
                        <c:v>6.31717448065868E-4</c:v>
                      </c:pt>
                      <c:pt idx="127">
                        <c:v>6.3872795844357002E-4</c:v>
                      </c:pt>
                      <c:pt idx="128">
                        <c:v>6.6084932142466198E-4</c:v>
                      </c:pt>
                      <c:pt idx="129">
                        <c:v>6.8929255315061297E-4</c:v>
                      </c:pt>
                      <c:pt idx="130">
                        <c:v>6.5278399178319104E-4</c:v>
                      </c:pt>
                      <c:pt idx="131">
                        <c:v>6.6401387958994404E-4</c:v>
                      </c:pt>
                      <c:pt idx="132">
                        <c:v>6.4743218903525802E-4</c:v>
                      </c:pt>
                      <c:pt idx="133">
                        <c:v>6.9023488310605396E-4</c:v>
                      </c:pt>
                      <c:pt idx="134">
                        <c:v>6.5523023353619703E-4</c:v>
                      </c:pt>
                      <c:pt idx="135">
                        <c:v>6.5434272298099596E-4</c:v>
                      </c:pt>
                      <c:pt idx="136">
                        <c:v>6.5418285010990598E-4</c:v>
                      </c:pt>
                      <c:pt idx="137">
                        <c:v>6.0792250511844403E-4</c:v>
                      </c:pt>
                      <c:pt idx="138">
                        <c:v>6.9163505399487499E-4</c:v>
                      </c:pt>
                      <c:pt idx="139">
                        <c:v>6.45835807044554E-4</c:v>
                      </c:pt>
                      <c:pt idx="140">
                        <c:v>6.2820683092487098E-4</c:v>
                      </c:pt>
                      <c:pt idx="141">
                        <c:v>6.5703648206198999E-4</c:v>
                      </c:pt>
                      <c:pt idx="142">
                        <c:v>6.6722061179176704E-4</c:v>
                      </c:pt>
                      <c:pt idx="143">
                        <c:v>6.6959826292580296E-4</c:v>
                      </c:pt>
                      <c:pt idx="144">
                        <c:v>6.8745908479878005E-4</c:v>
                      </c:pt>
                      <c:pt idx="145">
                        <c:v>6.5686502012447302E-4</c:v>
                      </c:pt>
                      <c:pt idx="146">
                        <c:v>6.6957855406639204E-4</c:v>
                      </c:pt>
                      <c:pt idx="147">
                        <c:v>6.9985970844908298E-4</c:v>
                      </c:pt>
                      <c:pt idx="148">
                        <c:v>7.0411390999935595E-4</c:v>
                      </c:pt>
                      <c:pt idx="149">
                        <c:v>7.2449298754430303E-4</c:v>
                      </c:pt>
                      <c:pt idx="150">
                        <c:v>6.7574483772955601E-4</c:v>
                      </c:pt>
                      <c:pt idx="151">
                        <c:v>6.8581996354903402E-4</c:v>
                      </c:pt>
                      <c:pt idx="152">
                        <c:v>6.9358180981653704E-4</c:v>
                      </c:pt>
                      <c:pt idx="153">
                        <c:v>6.7995852266961401E-4</c:v>
                      </c:pt>
                      <c:pt idx="154">
                        <c:v>6.8148089106314204E-4</c:v>
                      </c:pt>
                      <c:pt idx="155">
                        <c:v>6.9940225908072704E-4</c:v>
                      </c:pt>
                      <c:pt idx="156">
                        <c:v>6.9056998828638603E-4</c:v>
                      </c:pt>
                      <c:pt idx="157">
                        <c:v>6.4417988930988901E-4</c:v>
                      </c:pt>
                      <c:pt idx="158">
                        <c:v>6.1747078041713896E-4</c:v>
                      </c:pt>
                      <c:pt idx="159">
                        <c:v>6.4869374764932298E-4</c:v>
                      </c:pt>
                      <c:pt idx="160">
                        <c:v>6.8821003372547399E-4</c:v>
                      </c:pt>
                      <c:pt idx="161">
                        <c:v>6.9155598346938801E-4</c:v>
                      </c:pt>
                      <c:pt idx="162">
                        <c:v>6.8012024118607002E-4</c:v>
                      </c:pt>
                      <c:pt idx="163">
                        <c:v>6.5972454656633905E-4</c:v>
                      </c:pt>
                      <c:pt idx="164">
                        <c:v>6.36752869424667E-4</c:v>
                      </c:pt>
                      <c:pt idx="165">
                        <c:v>6.3051040505551802E-4</c:v>
                      </c:pt>
                      <c:pt idx="166">
                        <c:v>6.2148929652777404E-4</c:v>
                      </c:pt>
                      <c:pt idx="167">
                        <c:v>6.1846482061719398E-4</c:v>
                      </c:pt>
                      <c:pt idx="168">
                        <c:v>6.2924050377303402E-4</c:v>
                      </c:pt>
                      <c:pt idx="169">
                        <c:v>6.4263921773977399E-4</c:v>
                      </c:pt>
                      <c:pt idx="170">
                        <c:v>6.5726640933126896E-4</c:v>
                      </c:pt>
                      <c:pt idx="171">
                        <c:v>6.7786304116868902E-4</c:v>
                      </c:pt>
                      <c:pt idx="172">
                        <c:v>6.7449936581300105E-4</c:v>
                      </c:pt>
                      <c:pt idx="173">
                        <c:v>6.4661149289883997E-4</c:v>
                      </c:pt>
                      <c:pt idx="174">
                        <c:v>7.2610267779906997E-4</c:v>
                      </c:pt>
                      <c:pt idx="175">
                        <c:v>6.4899117753113803E-4</c:v>
                      </c:pt>
                      <c:pt idx="176">
                        <c:v>6.5619097061758497E-4</c:v>
                      </c:pt>
                      <c:pt idx="177">
                        <c:v>6.2819802050354803E-4</c:v>
                      </c:pt>
                      <c:pt idx="178">
                        <c:v>6.8054315777572102E-4</c:v>
                      </c:pt>
                      <c:pt idx="179">
                        <c:v>6.4127822422657904E-4</c:v>
                      </c:pt>
                      <c:pt idx="180">
                        <c:v>6.5230279342829301E-4</c:v>
                      </c:pt>
                      <c:pt idx="181">
                        <c:v>6.5562209614219004E-4</c:v>
                      </c:pt>
                      <c:pt idx="182">
                        <c:v>6.7290316118499502E-4</c:v>
                      </c:pt>
                      <c:pt idx="183">
                        <c:v>6.6632184789879902E-4</c:v>
                      </c:pt>
                      <c:pt idx="184">
                        <c:v>6.5906869259593E-4</c:v>
                      </c:pt>
                      <c:pt idx="185">
                        <c:v>7.0504431032139602E-4</c:v>
                      </c:pt>
                      <c:pt idx="186">
                        <c:v>6.9017493101571699E-4</c:v>
                      </c:pt>
                      <c:pt idx="187">
                        <c:v>6.9744356295311095E-4</c:v>
                      </c:pt>
                      <c:pt idx="188">
                        <c:v>6.8839828157935597E-4</c:v>
                      </c:pt>
                      <c:pt idx="189">
                        <c:v>6.5878575228536503E-4</c:v>
                      </c:pt>
                      <c:pt idx="190">
                        <c:v>6.5522079051417699E-4</c:v>
                      </c:pt>
                      <c:pt idx="191">
                        <c:v>7.0858131993328398E-4</c:v>
                      </c:pt>
                      <c:pt idx="192">
                        <c:v>6.7512202570643297E-4</c:v>
                      </c:pt>
                      <c:pt idx="193">
                        <c:v>6.6036756325848101E-4</c:v>
                      </c:pt>
                      <c:pt idx="194">
                        <c:v>6.4939451631172598E-4</c:v>
                      </c:pt>
                      <c:pt idx="195">
                        <c:v>6.2912510378415002E-4</c:v>
                      </c:pt>
                      <c:pt idx="196">
                        <c:v>6.8373955507823397E-4</c:v>
                      </c:pt>
                      <c:pt idx="197">
                        <c:v>6.6024477806346396E-4</c:v>
                      </c:pt>
                      <c:pt idx="198">
                        <c:v>6.3170806255921901E-4</c:v>
                      </c:pt>
                      <c:pt idx="199">
                        <c:v>6.3463137091837704E-4</c:v>
                      </c:pt>
                      <c:pt idx="200">
                        <c:v>6.7963765920924098E-4</c:v>
                      </c:pt>
                      <c:pt idx="201">
                        <c:v>6.4057474372931997E-4</c:v>
                      </c:pt>
                      <c:pt idx="202">
                        <c:v>6.4554093147088697E-4</c:v>
                      </c:pt>
                      <c:pt idx="203">
                        <c:v>6.6496845214559705E-4</c:v>
                      </c:pt>
                      <c:pt idx="204">
                        <c:v>6.7664894038881799E-4</c:v>
                      </c:pt>
                      <c:pt idx="205">
                        <c:v>6.8791189583701897E-4</c:v>
                      </c:pt>
                      <c:pt idx="206">
                        <c:v>6.6060677912949399E-4</c:v>
                      </c:pt>
                      <c:pt idx="207">
                        <c:v>6.9774737229057703E-4</c:v>
                      </c:pt>
                      <c:pt idx="208">
                        <c:v>6.6889898882928301E-4</c:v>
                      </c:pt>
                      <c:pt idx="209">
                        <c:v>6.5963674163036997E-4</c:v>
                      </c:pt>
                      <c:pt idx="210">
                        <c:v>6.4570304552851896E-4</c:v>
                      </c:pt>
                      <c:pt idx="211">
                        <c:v>6.6651881011203199E-4</c:v>
                      </c:pt>
                      <c:pt idx="212">
                        <c:v>6.3839476462639695E-4</c:v>
                      </c:pt>
                      <c:pt idx="213">
                        <c:v>6.7540154517549704E-4</c:v>
                      </c:pt>
                      <c:pt idx="214">
                        <c:v>6.6213528995549896E-4</c:v>
                      </c:pt>
                      <c:pt idx="215">
                        <c:v>6.8374163190189005E-4</c:v>
                      </c:pt>
                      <c:pt idx="216">
                        <c:v>6.3271550372285602E-4</c:v>
                      </c:pt>
                      <c:pt idx="217">
                        <c:v>6.6495549101971301E-4</c:v>
                      </c:pt>
                      <c:pt idx="218">
                        <c:v>6.31259551933885E-4</c:v>
                      </c:pt>
                      <c:pt idx="219">
                        <c:v>6.92168361619828E-4</c:v>
                      </c:pt>
                      <c:pt idx="220">
                        <c:v>6.7761269194739398E-4</c:v>
                      </c:pt>
                      <c:pt idx="221">
                        <c:v>6.5845593033356904E-4</c:v>
                      </c:pt>
                      <c:pt idx="222">
                        <c:v>7.0543659786657801E-4</c:v>
                      </c:pt>
                      <c:pt idx="223">
                        <c:v>6.6727987750526204E-4</c:v>
                      </c:pt>
                      <c:pt idx="224">
                        <c:v>7.0350596498887797E-4</c:v>
                      </c:pt>
                      <c:pt idx="225">
                        <c:v>6.5023559547532496E-4</c:v>
                      </c:pt>
                      <c:pt idx="226">
                        <c:v>6.9446560105770004E-4</c:v>
                      </c:pt>
                      <c:pt idx="227">
                        <c:v>6.9060678911873495E-4</c:v>
                      </c:pt>
                      <c:pt idx="228">
                        <c:v>6.8620095140678396E-4</c:v>
                      </c:pt>
                      <c:pt idx="229">
                        <c:v>6.9490201124358696E-4</c:v>
                      </c:pt>
                      <c:pt idx="230">
                        <c:v>6.9085114360550902E-4</c:v>
                      </c:pt>
                      <c:pt idx="231">
                        <c:v>6.7905994040151597E-4</c:v>
                      </c:pt>
                      <c:pt idx="232">
                        <c:v>6.7266384744531997E-4</c:v>
                      </c:pt>
                      <c:pt idx="233">
                        <c:v>6.3546339169255205E-4</c:v>
                      </c:pt>
                      <c:pt idx="234">
                        <c:v>6.5827418920785601E-4</c:v>
                      </c:pt>
                      <c:pt idx="235">
                        <c:v>6.58947879517328E-4</c:v>
                      </c:pt>
                      <c:pt idx="236">
                        <c:v>6.9308219090387E-4</c:v>
                      </c:pt>
                      <c:pt idx="237">
                        <c:v>6.8738326703023296E-4</c:v>
                      </c:pt>
                      <c:pt idx="238">
                        <c:v>6.6726961466989003E-4</c:v>
                      </c:pt>
                      <c:pt idx="239">
                        <c:v>6.6250608209495701E-4</c:v>
                      </c:pt>
                      <c:pt idx="240">
                        <c:v>6.4817707235094598E-4</c:v>
                      </c:pt>
                      <c:pt idx="241">
                        <c:v>6.8000707603376397E-4</c:v>
                      </c:pt>
                      <c:pt idx="242">
                        <c:v>6.6787182723836299E-4</c:v>
                      </c:pt>
                      <c:pt idx="243">
                        <c:v>6.9542960082737896E-4</c:v>
                      </c:pt>
                      <c:pt idx="244">
                        <c:v>6.60271288311779E-4</c:v>
                      </c:pt>
                      <c:pt idx="245">
                        <c:v>6.6133063315846903E-4</c:v>
                      </c:pt>
                      <c:pt idx="246">
                        <c:v>6.4367862674572396E-4</c:v>
                      </c:pt>
                      <c:pt idx="247">
                        <c:v>6.8355623625474503E-4</c:v>
                      </c:pt>
                      <c:pt idx="248">
                        <c:v>6.4865073131274405E-4</c:v>
                      </c:pt>
                      <c:pt idx="249">
                        <c:v>6.5141287597708197E-4</c:v>
                      </c:pt>
                      <c:pt idx="250">
                        <c:v>6.4137171981301796E-4</c:v>
                      </c:pt>
                      <c:pt idx="251">
                        <c:v>6.8111821291158797E-4</c:v>
                      </c:pt>
                      <c:pt idx="252">
                        <c:v>6.6835618283082605E-4</c:v>
                      </c:pt>
                      <c:pt idx="253">
                        <c:v>6.5734019500502999E-4</c:v>
                      </c:pt>
                      <c:pt idx="254">
                        <c:v>6.5297135766916503E-4</c:v>
                      </c:pt>
                      <c:pt idx="255">
                        <c:v>6.6259134020790202E-4</c:v>
                      </c:pt>
                      <c:pt idx="256">
                        <c:v>6.6056184121405495E-4</c:v>
                      </c:pt>
                      <c:pt idx="257">
                        <c:v>6.6053469765272297E-4</c:v>
                      </c:pt>
                      <c:pt idx="258">
                        <c:v>6.6016896486013898E-4</c:v>
                      </c:pt>
                      <c:pt idx="259">
                        <c:v>7.0356239223561695E-4</c:v>
                      </c:pt>
                      <c:pt idx="260">
                        <c:v>7.0553096022594E-4</c:v>
                      </c:pt>
                      <c:pt idx="261">
                        <c:v>6.8384745222496604E-4</c:v>
                      </c:pt>
                      <c:pt idx="262">
                        <c:v>6.4723467113113895E-4</c:v>
                      </c:pt>
                      <c:pt idx="263">
                        <c:v>6.5342475866439498E-4</c:v>
                      </c:pt>
                      <c:pt idx="264">
                        <c:v>6.7858578523186499E-4</c:v>
                      </c:pt>
                      <c:pt idx="265">
                        <c:v>6.7353064603057201E-4</c:v>
                      </c:pt>
                      <c:pt idx="266">
                        <c:v>6.7111375712787904E-4</c:v>
                      </c:pt>
                      <c:pt idx="267">
                        <c:v>6.9452298168696603E-4</c:v>
                      </c:pt>
                      <c:pt idx="268">
                        <c:v>6.8128724648694103E-4</c:v>
                      </c:pt>
                      <c:pt idx="269">
                        <c:v>6.8751796637765098E-4</c:v>
                      </c:pt>
                      <c:pt idx="270">
                        <c:v>6.6306250165007604E-4</c:v>
                      </c:pt>
                      <c:pt idx="271">
                        <c:v>6.7408743164657696E-4</c:v>
                      </c:pt>
                      <c:pt idx="272">
                        <c:v>6.7101428359836305E-4</c:v>
                      </c:pt>
                      <c:pt idx="273">
                        <c:v>6.4487527910484996E-4</c:v>
                      </c:pt>
                      <c:pt idx="274">
                        <c:v>6.8050155845852402E-4</c:v>
                      </c:pt>
                      <c:pt idx="275">
                        <c:v>6.8189767823740503E-4</c:v>
                      </c:pt>
                      <c:pt idx="276">
                        <c:v>6.6112886384263596E-4</c:v>
                      </c:pt>
                      <c:pt idx="277">
                        <c:v>6.8603890269537302E-4</c:v>
                      </c:pt>
                      <c:pt idx="278">
                        <c:v>6.7699330567758695E-4</c:v>
                      </c:pt>
                      <c:pt idx="279">
                        <c:v>7.02687235337211E-4</c:v>
                      </c:pt>
                      <c:pt idx="280">
                        <c:v>6.7099390595379098E-4</c:v>
                      </c:pt>
                      <c:pt idx="281">
                        <c:v>6.7187042615011495E-4</c:v>
                      </c:pt>
                      <c:pt idx="282">
                        <c:v>6.6986500846163597E-4</c:v>
                      </c:pt>
                      <c:pt idx="283">
                        <c:v>6.8161602417770998E-4</c:v>
                      </c:pt>
                      <c:pt idx="284">
                        <c:v>6.8666818888870695E-4</c:v>
                      </c:pt>
                      <c:pt idx="285">
                        <c:v>7.0745571020489702E-4</c:v>
                      </c:pt>
                      <c:pt idx="286">
                        <c:v>7.0995663666258201E-4</c:v>
                      </c:pt>
                      <c:pt idx="287">
                        <c:v>6.8877624791881004E-4</c:v>
                      </c:pt>
                      <c:pt idx="288">
                        <c:v>7.0076097484623795E-4</c:v>
                      </c:pt>
                      <c:pt idx="289">
                        <c:v>6.6805652302368598E-4</c:v>
                      </c:pt>
                      <c:pt idx="290">
                        <c:v>6.7292463906608205E-4</c:v>
                      </c:pt>
                      <c:pt idx="291">
                        <c:v>7.1044578906117196E-4</c:v>
                      </c:pt>
                      <c:pt idx="292">
                        <c:v>6.9805807956786802E-4</c:v>
                      </c:pt>
                      <c:pt idx="293">
                        <c:v>6.9643029636666499E-4</c:v>
                      </c:pt>
                      <c:pt idx="294">
                        <c:v>6.94176961647564E-4</c:v>
                      </c:pt>
                      <c:pt idx="295">
                        <c:v>6.7643294576182295E-4</c:v>
                      </c:pt>
                      <c:pt idx="296">
                        <c:v>6.8532730719792401E-4</c:v>
                      </c:pt>
                      <c:pt idx="297">
                        <c:v>6.7676490376421402E-4</c:v>
                      </c:pt>
                      <c:pt idx="298">
                        <c:v>7.0691033025771001E-4</c:v>
                      </c:pt>
                      <c:pt idx="299">
                        <c:v>6.98138361881754E-4</c:v>
                      </c:pt>
                      <c:pt idx="300">
                        <c:v>7.11760468261727E-4</c:v>
                      </c:pt>
                      <c:pt idx="301">
                        <c:v>6.8879712564872103E-4</c:v>
                      </c:pt>
                      <c:pt idx="302">
                        <c:v>6.98434602890413E-4</c:v>
                      </c:pt>
                      <c:pt idx="303">
                        <c:v>7.1736487072129396E-4</c:v>
                      </c:pt>
                      <c:pt idx="304">
                        <c:v>7.0626453552766297E-4</c:v>
                      </c:pt>
                      <c:pt idx="305">
                        <c:v>7.1316189875830999E-4</c:v>
                      </c:pt>
                      <c:pt idx="306">
                        <c:v>6.7691904144124302E-4</c:v>
                      </c:pt>
                      <c:pt idx="307">
                        <c:v>7.0950026550143904E-4</c:v>
                      </c:pt>
                      <c:pt idx="308">
                        <c:v>6.6581389583445199E-4</c:v>
                      </c:pt>
                      <c:pt idx="309">
                        <c:v>6.91785541574727E-4</c:v>
                      </c:pt>
                      <c:pt idx="310">
                        <c:v>6.9700646706706798E-4</c:v>
                      </c:pt>
                      <c:pt idx="311">
                        <c:v>6.99446412239333E-4</c:v>
                      </c:pt>
                      <c:pt idx="312">
                        <c:v>6.94099116276009E-4</c:v>
                      </c:pt>
                      <c:pt idx="313">
                        <c:v>6.7969142206541697E-4</c:v>
                      </c:pt>
                      <c:pt idx="314">
                        <c:v>7.0413446146868101E-4</c:v>
                      </c:pt>
                      <c:pt idx="315">
                        <c:v>6.7312486765385099E-4</c:v>
                      </c:pt>
                      <c:pt idx="316">
                        <c:v>6.73836294292326E-4</c:v>
                      </c:pt>
                      <c:pt idx="317">
                        <c:v>6.7978692125224597E-4</c:v>
                      </c:pt>
                      <c:pt idx="318">
                        <c:v>6.6544681113526398E-4</c:v>
                      </c:pt>
                      <c:pt idx="319">
                        <c:v>6.7840798215132903E-4</c:v>
                      </c:pt>
                      <c:pt idx="320">
                        <c:v>6.6872561486191898E-4</c:v>
                      </c:pt>
                      <c:pt idx="321">
                        <c:v>6.9365645913171405E-4</c:v>
                      </c:pt>
                      <c:pt idx="322">
                        <c:v>6.8838966614480498E-4</c:v>
                      </c:pt>
                      <c:pt idx="323">
                        <c:v>6.82065577908386E-4</c:v>
                      </c:pt>
                      <c:pt idx="324">
                        <c:v>7.1567264736193195E-4</c:v>
                      </c:pt>
                      <c:pt idx="325">
                        <c:v>6.8132529932227897E-4</c:v>
                      </c:pt>
                      <c:pt idx="326">
                        <c:v>6.7659025065540195E-4</c:v>
                      </c:pt>
                      <c:pt idx="327">
                        <c:v>6.85659148661586E-4</c:v>
                      </c:pt>
                      <c:pt idx="328">
                        <c:v>6.9597378572352705E-4</c:v>
                      </c:pt>
                      <c:pt idx="329">
                        <c:v>7.0264669550456997E-4</c:v>
                      </c:pt>
                      <c:pt idx="330">
                        <c:v>6.9691207771535504E-4</c:v>
                      </c:pt>
                      <c:pt idx="331">
                        <c:v>7.2229753798101802E-4</c:v>
                      </c:pt>
                      <c:pt idx="332">
                        <c:v>6.92523764024009E-4</c:v>
                      </c:pt>
                      <c:pt idx="333">
                        <c:v>7.1948791245211104E-4</c:v>
                      </c:pt>
                      <c:pt idx="334">
                        <c:v>6.9370942539936898E-4</c:v>
                      </c:pt>
                      <c:pt idx="335">
                        <c:v>6.9902867582365396E-4</c:v>
                      </c:pt>
                      <c:pt idx="336">
                        <c:v>6.9425363588051603E-4</c:v>
                      </c:pt>
                      <c:pt idx="337">
                        <c:v>7.3220264659767205E-4</c:v>
                      </c:pt>
                      <c:pt idx="338">
                        <c:v>7.0526333848603296E-4</c:v>
                      </c:pt>
                      <c:pt idx="339">
                        <c:v>7.17084002767732E-4</c:v>
                      </c:pt>
                      <c:pt idx="340">
                        <c:v>7.1320603389314402E-4</c:v>
                      </c:pt>
                      <c:pt idx="341">
                        <c:v>7.3691826012998996E-4</c:v>
                      </c:pt>
                      <c:pt idx="342">
                        <c:v>7.2191187714413195E-4</c:v>
                      </c:pt>
                      <c:pt idx="343">
                        <c:v>7.1374628274934197E-4</c:v>
                      </c:pt>
                      <c:pt idx="344">
                        <c:v>7.15421002733585E-4</c:v>
                      </c:pt>
                      <c:pt idx="345">
                        <c:v>7.1738714031464401E-4</c:v>
                      </c:pt>
                      <c:pt idx="346">
                        <c:v>7.01911245222111E-4</c:v>
                      </c:pt>
                      <c:pt idx="347">
                        <c:v>7.1956868820641305E-4</c:v>
                      </c:pt>
                      <c:pt idx="348">
                        <c:v>7.3741993477029395E-4</c:v>
                      </c:pt>
                      <c:pt idx="349">
                        <c:v>6.9569658961388299E-4</c:v>
                      </c:pt>
                      <c:pt idx="350">
                        <c:v>7.0203453595363199E-4</c:v>
                      </c:pt>
                      <c:pt idx="351">
                        <c:v>7.2950293839518104E-4</c:v>
                      </c:pt>
                      <c:pt idx="352">
                        <c:v>7.50782092311961E-4</c:v>
                      </c:pt>
                      <c:pt idx="353">
                        <c:v>7.3849971206390295E-4</c:v>
                      </c:pt>
                      <c:pt idx="354">
                        <c:v>7.1993066736922295E-4</c:v>
                      </c:pt>
                      <c:pt idx="355">
                        <c:v>7.1689166938448598E-4</c:v>
                      </c:pt>
                      <c:pt idx="356">
                        <c:v>7.4163414727640301E-4</c:v>
                      </c:pt>
                      <c:pt idx="357">
                        <c:v>7.37712024405524E-4</c:v>
                      </c:pt>
                      <c:pt idx="358">
                        <c:v>7.2797954855232901E-4</c:v>
                      </c:pt>
                      <c:pt idx="359">
                        <c:v>7.1491871896638495E-4</c:v>
                      </c:pt>
                      <c:pt idx="360">
                        <c:v>7.3273491811305896E-4</c:v>
                      </c:pt>
                      <c:pt idx="361">
                        <c:v>7.4161788635796898E-4</c:v>
                      </c:pt>
                      <c:pt idx="362">
                        <c:v>7.2603779361708504E-4</c:v>
                      </c:pt>
                      <c:pt idx="363">
                        <c:v>7.4148058736565403E-4</c:v>
                      </c:pt>
                      <c:pt idx="364">
                        <c:v>7.4212557380035798E-4</c:v>
                      </c:pt>
                      <c:pt idx="365">
                        <c:v>7.3079004825504898E-4</c:v>
                      </c:pt>
                      <c:pt idx="366">
                        <c:v>7.4011225435289196E-4</c:v>
                      </c:pt>
                      <c:pt idx="367">
                        <c:v>7.6846429055345397E-4</c:v>
                      </c:pt>
                      <c:pt idx="368">
                        <c:v>7.4474952161516497E-4</c:v>
                      </c:pt>
                      <c:pt idx="369">
                        <c:v>7.5694655650090405E-4</c:v>
                      </c:pt>
                      <c:pt idx="370">
                        <c:v>7.6625143286340898E-4</c:v>
                      </c:pt>
                      <c:pt idx="371">
                        <c:v>7.7015587667232405E-4</c:v>
                      </c:pt>
                      <c:pt idx="372">
                        <c:v>7.6015648568487904E-4</c:v>
                      </c:pt>
                      <c:pt idx="373">
                        <c:v>7.6602852279095905E-4</c:v>
                      </c:pt>
                      <c:pt idx="374">
                        <c:v>7.4361762721782598E-4</c:v>
                      </c:pt>
                      <c:pt idx="375">
                        <c:v>7.6212837517431397E-4</c:v>
                      </c:pt>
                      <c:pt idx="376">
                        <c:v>7.7360333037250701E-4</c:v>
                      </c:pt>
                      <c:pt idx="377">
                        <c:v>7.4991513981641895E-4</c:v>
                      </c:pt>
                      <c:pt idx="378">
                        <c:v>7.6598194077379903E-4</c:v>
                      </c:pt>
                      <c:pt idx="379">
                        <c:v>7.7877734949155205E-4</c:v>
                      </c:pt>
                      <c:pt idx="380">
                        <c:v>7.5545291619741003E-4</c:v>
                      </c:pt>
                      <c:pt idx="381">
                        <c:v>7.6950117860997904E-4</c:v>
                      </c:pt>
                      <c:pt idx="382">
                        <c:v>7.5046167042902004E-4</c:v>
                      </c:pt>
                      <c:pt idx="383">
                        <c:v>7.8703264861027704E-4</c:v>
                      </c:pt>
                      <c:pt idx="384">
                        <c:v>7.7867374232825997E-4</c:v>
                      </c:pt>
                      <c:pt idx="385">
                        <c:v>7.6212883579035299E-4</c:v>
                      </c:pt>
                      <c:pt idx="386">
                        <c:v>7.7758849917739902E-4</c:v>
                      </c:pt>
                      <c:pt idx="387">
                        <c:v>7.8202696431630596E-4</c:v>
                      </c:pt>
                      <c:pt idx="388">
                        <c:v>7.9613845055192796E-4</c:v>
                      </c:pt>
                      <c:pt idx="389">
                        <c:v>7.80004810568664E-4</c:v>
                      </c:pt>
                      <c:pt idx="390">
                        <c:v>7.8429884894902198E-4</c:v>
                      </c:pt>
                      <c:pt idx="391">
                        <c:v>7.8087383504473395E-4</c:v>
                      </c:pt>
                      <c:pt idx="392">
                        <c:v>8.0091771137266504E-4</c:v>
                      </c:pt>
                      <c:pt idx="393">
                        <c:v>7.9947341683830105E-4</c:v>
                      </c:pt>
                      <c:pt idx="394">
                        <c:v>7.8384187327916195E-4</c:v>
                      </c:pt>
                      <c:pt idx="395">
                        <c:v>8.07259563583116E-4</c:v>
                      </c:pt>
                      <c:pt idx="396">
                        <c:v>8.1521806051379497E-4</c:v>
                      </c:pt>
                      <c:pt idx="397">
                        <c:v>8.0814522812688904E-4</c:v>
                      </c:pt>
                      <c:pt idx="398">
                        <c:v>8.0359084344036895E-4</c:v>
                      </c:pt>
                      <c:pt idx="399">
                        <c:v>8.0452893228942599E-4</c:v>
                      </c:pt>
                      <c:pt idx="400">
                        <c:v>8.0952623106267201E-4</c:v>
                      </c:pt>
                      <c:pt idx="401">
                        <c:v>8.0543607423806099E-4</c:v>
                      </c:pt>
                      <c:pt idx="402">
                        <c:v>8.2080176726429801E-4</c:v>
                      </c:pt>
                      <c:pt idx="403">
                        <c:v>8.1615349291561503E-4</c:v>
                      </c:pt>
                      <c:pt idx="404">
                        <c:v>8.0942006985781402E-4</c:v>
                      </c:pt>
                      <c:pt idx="405">
                        <c:v>8.1861743500951398E-4</c:v>
                      </c:pt>
                      <c:pt idx="406">
                        <c:v>8.2899344064997396E-4</c:v>
                      </c:pt>
                      <c:pt idx="407">
                        <c:v>8.2239503724079797E-4</c:v>
                      </c:pt>
                      <c:pt idx="408">
                        <c:v>8.2706564471401501E-4</c:v>
                      </c:pt>
                      <c:pt idx="409">
                        <c:v>8.1275097243530599E-4</c:v>
                      </c:pt>
                      <c:pt idx="410">
                        <c:v>8.2179276416794996E-4</c:v>
                      </c:pt>
                      <c:pt idx="411">
                        <c:v>8.2072849849101795E-4</c:v>
                      </c:pt>
                      <c:pt idx="412">
                        <c:v>8.2369747096923103E-4</c:v>
                      </c:pt>
                      <c:pt idx="413">
                        <c:v>8.22645200512372E-4</c:v>
                      </c:pt>
                      <c:pt idx="414">
                        <c:v>8.2618984976088998E-4</c:v>
                      </c:pt>
                      <c:pt idx="415">
                        <c:v>8.3274684989050702E-4</c:v>
                      </c:pt>
                      <c:pt idx="416">
                        <c:v>8.4026198875733298E-4</c:v>
                      </c:pt>
                      <c:pt idx="417">
                        <c:v>8.4347967578146405E-4</c:v>
                      </c:pt>
                      <c:pt idx="418">
                        <c:v>8.4281821916560695E-4</c:v>
                      </c:pt>
                      <c:pt idx="419">
                        <c:v>8.50871283807709E-4</c:v>
                      </c:pt>
                      <c:pt idx="420">
                        <c:v>8.5152133797886001E-4</c:v>
                      </c:pt>
                      <c:pt idx="421">
                        <c:v>8.5449691140849495E-4</c:v>
                      </c:pt>
                      <c:pt idx="422">
                        <c:v>8.4505337437949498E-4</c:v>
                      </c:pt>
                      <c:pt idx="423">
                        <c:v>8.5487070136081695E-4</c:v>
                      </c:pt>
                      <c:pt idx="424">
                        <c:v>8.5839695957810695E-4</c:v>
                      </c:pt>
                      <c:pt idx="425">
                        <c:v>8.4929344229735097E-4</c:v>
                      </c:pt>
                      <c:pt idx="426">
                        <c:v>8.6559591236101598E-4</c:v>
                      </c:pt>
                      <c:pt idx="427">
                        <c:v>8.7130184896441504E-4</c:v>
                      </c:pt>
                      <c:pt idx="428">
                        <c:v>8.74841556067124E-4</c:v>
                      </c:pt>
                      <c:pt idx="429">
                        <c:v>8.7652370466837295E-4</c:v>
                      </c:pt>
                      <c:pt idx="430">
                        <c:v>8.7823775299769005E-4</c:v>
                      </c:pt>
                      <c:pt idx="431">
                        <c:v>8.8961562071675898E-4</c:v>
                      </c:pt>
                      <c:pt idx="432">
                        <c:v>8.8003436616518804E-4</c:v>
                      </c:pt>
                      <c:pt idx="433">
                        <c:v>8.84111274171992E-4</c:v>
                      </c:pt>
                      <c:pt idx="434">
                        <c:v>8.8922842394181995E-4</c:v>
                      </c:pt>
                      <c:pt idx="435">
                        <c:v>8.9411711204199801E-4</c:v>
                      </c:pt>
                      <c:pt idx="436">
                        <c:v>8.8463067773483295E-4</c:v>
                      </c:pt>
                      <c:pt idx="437">
                        <c:v>9.1248421189419802E-4</c:v>
                      </c:pt>
                      <c:pt idx="438">
                        <c:v>8.9707789928902197E-4</c:v>
                      </c:pt>
                      <c:pt idx="439">
                        <c:v>9.1103227963923797E-4</c:v>
                      </c:pt>
                      <c:pt idx="440">
                        <c:v>9.0443687162439798E-4</c:v>
                      </c:pt>
                      <c:pt idx="441">
                        <c:v>9.09700888587373E-4</c:v>
                      </c:pt>
                      <c:pt idx="442">
                        <c:v>9.2207595376817702E-4</c:v>
                      </c:pt>
                      <c:pt idx="443">
                        <c:v>9.2070180069791098E-4</c:v>
                      </c:pt>
                      <c:pt idx="444">
                        <c:v>9.2009475087262795E-4</c:v>
                      </c:pt>
                      <c:pt idx="445">
                        <c:v>9.2810312860558896E-4</c:v>
                      </c:pt>
                      <c:pt idx="446">
                        <c:v>9.3395981247854402E-4</c:v>
                      </c:pt>
                      <c:pt idx="447">
                        <c:v>9.2735252605182904E-4</c:v>
                      </c:pt>
                      <c:pt idx="448">
                        <c:v>9.3788019276300899E-4</c:v>
                      </c:pt>
                      <c:pt idx="449">
                        <c:v>9.4347738613139603E-4</c:v>
                      </c:pt>
                      <c:pt idx="450">
                        <c:v>9.4365843748040997E-4</c:v>
                      </c:pt>
                      <c:pt idx="451">
                        <c:v>9.4031425387482799E-4</c:v>
                      </c:pt>
                      <c:pt idx="452">
                        <c:v>9.5892973877787304E-4</c:v>
                      </c:pt>
                      <c:pt idx="453">
                        <c:v>9.6200524671220301E-4</c:v>
                      </c:pt>
                      <c:pt idx="454">
                        <c:v>9.6585093415904903E-4</c:v>
                      </c:pt>
                      <c:pt idx="455">
                        <c:v>9.5950703444442503E-4</c:v>
                      </c:pt>
                      <c:pt idx="456">
                        <c:v>9.6807935664801998E-4</c:v>
                      </c:pt>
                      <c:pt idx="457">
                        <c:v>9.6938157894598204E-4</c:v>
                      </c:pt>
                      <c:pt idx="458">
                        <c:v>9.7782559828206092E-4</c:v>
                      </c:pt>
                      <c:pt idx="459">
                        <c:v>9.8265319410782898E-4</c:v>
                      </c:pt>
                      <c:pt idx="460">
                        <c:v>9.8965327626870199E-4</c:v>
                      </c:pt>
                      <c:pt idx="461">
                        <c:v>9.8669546623011994E-4</c:v>
                      </c:pt>
                      <c:pt idx="462">
                        <c:v>1.00437952549872E-3</c:v>
                      </c:pt>
                      <c:pt idx="463">
                        <c:v>1.00334066087477E-3</c:v>
                      </c:pt>
                      <c:pt idx="464">
                        <c:v>1.00923333524984E-3</c:v>
                      </c:pt>
                      <c:pt idx="465">
                        <c:v>1.01448074010697E-3</c:v>
                      </c:pt>
                      <c:pt idx="466">
                        <c:v>1.02039903788122E-3</c:v>
                      </c:pt>
                      <c:pt idx="467">
                        <c:v>1.0261620841231099E-3</c:v>
                      </c:pt>
                      <c:pt idx="468">
                        <c:v>1.0267686850764499E-3</c:v>
                      </c:pt>
                      <c:pt idx="469">
                        <c:v>1.0294605860796499E-3</c:v>
                      </c:pt>
                      <c:pt idx="470">
                        <c:v>1.0389422384967299E-3</c:v>
                      </c:pt>
                      <c:pt idx="471">
                        <c:v>1.04386042495911E-3</c:v>
                      </c:pt>
                      <c:pt idx="472">
                        <c:v>1.04100567604703E-3</c:v>
                      </c:pt>
                      <c:pt idx="473">
                        <c:v>1.05479664641684E-3</c:v>
                      </c:pt>
                      <c:pt idx="474">
                        <c:v>1.0509918895888399E-3</c:v>
                      </c:pt>
                      <c:pt idx="475">
                        <c:v>1.07070023412114E-3</c:v>
                      </c:pt>
                      <c:pt idx="476">
                        <c:v>1.06409455387607E-3</c:v>
                      </c:pt>
                      <c:pt idx="477">
                        <c:v>1.0659152503452399E-3</c:v>
                      </c:pt>
                      <c:pt idx="478">
                        <c:v>1.0751146864022201E-3</c:v>
                      </c:pt>
                      <c:pt idx="479">
                        <c:v>1.07250052928202E-3</c:v>
                      </c:pt>
                      <c:pt idx="480">
                        <c:v>1.0862262798686101E-3</c:v>
                      </c:pt>
                      <c:pt idx="481">
                        <c:v>1.0937423582312201E-3</c:v>
                      </c:pt>
                      <c:pt idx="482">
                        <c:v>1.0884637636423601E-3</c:v>
                      </c:pt>
                      <c:pt idx="483">
                        <c:v>1.09343531558517E-3</c:v>
                      </c:pt>
                      <c:pt idx="484">
                        <c:v>1.10428352725936E-3</c:v>
                      </c:pt>
                      <c:pt idx="485">
                        <c:v>1.09516632168973E-3</c:v>
                      </c:pt>
                      <c:pt idx="486">
                        <c:v>1.1079407847440501E-3</c:v>
                      </c:pt>
                      <c:pt idx="487">
                        <c:v>1.11520256874772E-3</c:v>
                      </c:pt>
                      <c:pt idx="488">
                        <c:v>1.11418945161147E-3</c:v>
                      </c:pt>
                      <c:pt idx="489">
                        <c:v>1.11111160156498E-3</c:v>
                      </c:pt>
                      <c:pt idx="490">
                        <c:v>1.1263282720678301E-3</c:v>
                      </c:pt>
                      <c:pt idx="491">
                        <c:v>1.1179449515406701E-3</c:v>
                      </c:pt>
                      <c:pt idx="492">
                        <c:v>1.1295803725284901E-3</c:v>
                      </c:pt>
                      <c:pt idx="493">
                        <c:v>1.13346636122399E-3</c:v>
                      </c:pt>
                      <c:pt idx="494">
                        <c:v>1.1355496240177401E-3</c:v>
                      </c:pt>
                      <c:pt idx="495">
                        <c:v>1.1336547367395301E-3</c:v>
                      </c:pt>
                      <c:pt idx="496">
                        <c:v>1.1313914259931501E-3</c:v>
                      </c:pt>
                      <c:pt idx="497">
                        <c:v>1.1385847409516501E-3</c:v>
                      </c:pt>
                      <c:pt idx="498">
                        <c:v>1.14490217393493E-3</c:v>
                      </c:pt>
                      <c:pt idx="499">
                        <c:v>1.1579249422247601E-3</c:v>
                      </c:pt>
                      <c:pt idx="500">
                        <c:v>1.1477673528440401E-3</c:v>
                      </c:pt>
                      <c:pt idx="501">
                        <c:v>1.1436236654234001E-3</c:v>
                      </c:pt>
                      <c:pt idx="502">
                        <c:v>1.1433071347735E-3</c:v>
                      </c:pt>
                      <c:pt idx="503">
                        <c:v>1.1475017190382499E-3</c:v>
                      </c:pt>
                      <c:pt idx="504">
                        <c:v>1.15621313187654E-3</c:v>
                      </c:pt>
                      <c:pt idx="505">
                        <c:v>1.14966505089021E-3</c:v>
                      </c:pt>
                      <c:pt idx="506">
                        <c:v>1.1507337219125199E-3</c:v>
                      </c:pt>
                      <c:pt idx="507">
                        <c:v>1.16500620608862E-3</c:v>
                      </c:pt>
                      <c:pt idx="508">
                        <c:v>1.1599061448907199E-3</c:v>
                      </c:pt>
                      <c:pt idx="509">
                        <c:v>1.1496365410246601E-3</c:v>
                      </c:pt>
                      <c:pt idx="510">
                        <c:v>1.16122425605436E-3</c:v>
                      </c:pt>
                      <c:pt idx="511">
                        <c:v>1.15956082906914E-3</c:v>
                      </c:pt>
                      <c:pt idx="512">
                        <c:v>1.15625002982468E-3</c:v>
                      </c:pt>
                      <c:pt idx="513">
                        <c:v>1.1542328311903E-3</c:v>
                      </c:pt>
                      <c:pt idx="514">
                        <c:v>1.1673599984586001E-3</c:v>
                      </c:pt>
                      <c:pt idx="515">
                        <c:v>1.15453463159486E-3</c:v>
                      </c:pt>
                      <c:pt idx="516">
                        <c:v>1.1572198799775701E-3</c:v>
                      </c:pt>
                      <c:pt idx="517">
                        <c:v>1.1738433189753799E-3</c:v>
                      </c:pt>
                      <c:pt idx="518">
                        <c:v>1.18954392836204E-3</c:v>
                      </c:pt>
                      <c:pt idx="519">
                        <c:v>1.16146783657597E-3</c:v>
                      </c:pt>
                      <c:pt idx="520">
                        <c:v>1.1613255735823001E-3</c:v>
                      </c:pt>
                      <c:pt idx="521">
                        <c:v>1.1721042631352701E-3</c:v>
                      </c:pt>
                      <c:pt idx="522">
                        <c:v>1.1687232039039499E-3</c:v>
                      </c:pt>
                      <c:pt idx="523">
                        <c:v>1.1741871636826401E-3</c:v>
                      </c:pt>
                      <c:pt idx="524">
                        <c:v>1.1586778271855599E-3</c:v>
                      </c:pt>
                      <c:pt idx="525">
                        <c:v>1.16543079559617E-3</c:v>
                      </c:pt>
                      <c:pt idx="526">
                        <c:v>1.1718347216496E-3</c:v>
                      </c:pt>
                      <c:pt idx="527">
                        <c:v>1.16380230035747E-3</c:v>
                      </c:pt>
                      <c:pt idx="528">
                        <c:v>1.1793162307553199E-3</c:v>
                      </c:pt>
                      <c:pt idx="529">
                        <c:v>1.1555826210106299E-3</c:v>
                      </c:pt>
                      <c:pt idx="530">
                        <c:v>1.1633633022425801E-3</c:v>
                      </c:pt>
                      <c:pt idx="531">
                        <c:v>1.17035862914508E-3</c:v>
                      </c:pt>
                      <c:pt idx="532">
                        <c:v>1.1694571413311901E-3</c:v>
                      </c:pt>
                      <c:pt idx="533">
                        <c:v>1.1633041017896899E-3</c:v>
                      </c:pt>
                      <c:pt idx="534">
                        <c:v>1.1615332467652601E-3</c:v>
                      </c:pt>
                      <c:pt idx="535">
                        <c:v>1.16896959035691E-3</c:v>
                      </c:pt>
                      <c:pt idx="536">
                        <c:v>1.1594174069934501E-3</c:v>
                      </c:pt>
                      <c:pt idx="537">
                        <c:v>1.18646806206811E-3</c:v>
                      </c:pt>
                      <c:pt idx="538">
                        <c:v>1.1668125709026699E-3</c:v>
                      </c:pt>
                      <c:pt idx="539">
                        <c:v>1.1426606862334401E-3</c:v>
                      </c:pt>
                      <c:pt idx="540">
                        <c:v>1.1622117529642201E-3</c:v>
                      </c:pt>
                      <c:pt idx="541">
                        <c:v>1.1575344470957001E-3</c:v>
                      </c:pt>
                      <c:pt idx="542">
                        <c:v>1.1606539034502499E-3</c:v>
                      </c:pt>
                      <c:pt idx="543">
                        <c:v>1.16739431423481E-3</c:v>
                      </c:pt>
                      <c:pt idx="544">
                        <c:v>1.17070054423857E-3</c:v>
                      </c:pt>
                      <c:pt idx="545">
                        <c:v>1.14717517873285E-3</c:v>
                      </c:pt>
                      <c:pt idx="546">
                        <c:v>1.1622607305213301E-3</c:v>
                      </c:pt>
                      <c:pt idx="547">
                        <c:v>1.12640842910259E-3</c:v>
                      </c:pt>
                      <c:pt idx="548">
                        <c:v>1.1749437899108599E-3</c:v>
                      </c:pt>
                      <c:pt idx="549">
                        <c:v>1.1198086062607299E-3</c:v>
                      </c:pt>
                      <c:pt idx="550">
                        <c:v>1.1229133945264E-3</c:v>
                      </c:pt>
                      <c:pt idx="551">
                        <c:v>1.1268435238597501E-3</c:v>
                      </c:pt>
                      <c:pt idx="552">
                        <c:v>1.1168654255044E-3</c:v>
                      </c:pt>
                      <c:pt idx="553">
                        <c:v>1.1328692855543301E-3</c:v>
                      </c:pt>
                      <c:pt idx="554">
                        <c:v>1.12772766983826E-3</c:v>
                      </c:pt>
                      <c:pt idx="555">
                        <c:v>1.12652710091391E-3</c:v>
                      </c:pt>
                      <c:pt idx="556">
                        <c:v>1.0850155908478699E-3</c:v>
                      </c:pt>
                      <c:pt idx="557">
                        <c:v>1.1059420438594601E-3</c:v>
                      </c:pt>
                      <c:pt idx="558">
                        <c:v>1.10136772007769E-3</c:v>
                      </c:pt>
                      <c:pt idx="559">
                        <c:v>1.0760007927633601E-3</c:v>
                      </c:pt>
                      <c:pt idx="560">
                        <c:v>1.1052294216979399E-3</c:v>
                      </c:pt>
                      <c:pt idx="561">
                        <c:v>1.05613870623186E-3</c:v>
                      </c:pt>
                      <c:pt idx="562">
                        <c:v>1.05217180747802E-3</c:v>
                      </c:pt>
                      <c:pt idx="563">
                        <c:v>1.0997969311006301E-3</c:v>
                      </c:pt>
                      <c:pt idx="564">
                        <c:v>1.0484433003801899E-3</c:v>
                      </c:pt>
                      <c:pt idx="565">
                        <c:v>1.02231633798934E-3</c:v>
                      </c:pt>
                      <c:pt idx="566">
                        <c:v>1.0419602181772601E-3</c:v>
                      </c:pt>
                      <c:pt idx="567">
                        <c:v>1.0158409710655401E-3</c:v>
                      </c:pt>
                      <c:pt idx="568">
                        <c:v>9.9113607909683899E-4</c:v>
                      </c:pt>
                      <c:pt idx="569">
                        <c:v>9.8191619389784808E-4</c:v>
                      </c:pt>
                      <c:pt idx="570">
                        <c:v>9.4425379541716295E-4</c:v>
                      </c:pt>
                      <c:pt idx="571">
                        <c:v>9.5917079681517305E-4</c:v>
                      </c:pt>
                      <c:pt idx="572">
                        <c:v>9.0606691998960096E-4</c:v>
                      </c:pt>
                      <c:pt idx="573">
                        <c:v>8.8286261851208898E-4</c:v>
                      </c:pt>
                      <c:pt idx="574">
                        <c:v>8.8528321158230804E-4</c:v>
                      </c:pt>
                      <c:pt idx="575">
                        <c:v>8.5452625054524502E-4</c:v>
                      </c:pt>
                      <c:pt idx="576">
                        <c:v>8.5708359407769797E-4</c:v>
                      </c:pt>
                      <c:pt idx="577">
                        <c:v>8.2866299246689098E-4</c:v>
                      </c:pt>
                      <c:pt idx="578">
                        <c:v>7.9959821331701401E-4</c:v>
                      </c:pt>
                      <c:pt idx="579">
                        <c:v>7.4782687110480997E-4</c:v>
                      </c:pt>
                      <c:pt idx="580">
                        <c:v>7.3813692197660598E-4</c:v>
                      </c:pt>
                      <c:pt idx="581">
                        <c:v>6.8255640991769296E-4</c:v>
                      </c:pt>
                      <c:pt idx="582">
                        <c:v>6.4940764633195504E-4</c:v>
                      </c:pt>
                      <c:pt idx="583">
                        <c:v>6.3521431427842202E-4</c:v>
                      </c:pt>
                      <c:pt idx="584">
                        <c:v>5.9844248632389904E-4</c:v>
                      </c:pt>
                      <c:pt idx="585">
                        <c:v>5.7119653265823799E-4</c:v>
                      </c:pt>
                      <c:pt idx="586">
                        <c:v>5.2483808353069703E-4</c:v>
                      </c:pt>
                      <c:pt idx="587">
                        <c:v>5.15569158682768E-4</c:v>
                      </c:pt>
                      <c:pt idx="588">
                        <c:v>5.5217545323018495E-4</c:v>
                      </c:pt>
                      <c:pt idx="589">
                        <c:v>5.19749804981307E-4</c:v>
                      </c:pt>
                      <c:pt idx="590">
                        <c:v>5.4149404369720601E-4</c:v>
                      </c:pt>
                      <c:pt idx="591">
                        <c:v>5.2758396686931398E-4</c:v>
                      </c:pt>
                      <c:pt idx="592">
                        <c:v>5.6424799981409505E-4</c:v>
                      </c:pt>
                      <c:pt idx="593">
                        <c:v>5.8900527133959801E-4</c:v>
                      </c:pt>
                      <c:pt idx="594">
                        <c:v>5.36361634740492E-4</c:v>
                      </c:pt>
                      <c:pt idx="595">
                        <c:v>5.8767562488480304E-4</c:v>
                      </c:pt>
                      <c:pt idx="596">
                        <c:v>5.6292213822541797E-4</c:v>
                      </c:pt>
                      <c:pt idx="597">
                        <c:v>5.9439812029761095E-4</c:v>
                      </c:pt>
                      <c:pt idx="598">
                        <c:v>6.4906545516385896E-4</c:v>
                      </c:pt>
                      <c:pt idx="599">
                        <c:v>6.5082432708054704E-4</c:v>
                      </c:pt>
                      <c:pt idx="600">
                        <c:v>6.3596753767932498E-4</c:v>
                      </c:pt>
                      <c:pt idx="601">
                        <c:v>6.8308790765854704E-4</c:v>
                      </c:pt>
                      <c:pt idx="602">
                        <c:v>7.0345593741135001E-4</c:v>
                      </c:pt>
                      <c:pt idx="603">
                        <c:v>7.1736350415732304E-4</c:v>
                      </c:pt>
                      <c:pt idx="604">
                        <c:v>7.3089405069380999E-4</c:v>
                      </c:pt>
                      <c:pt idx="605">
                        <c:v>7.5966311456290695E-4</c:v>
                      </c:pt>
                      <c:pt idx="606">
                        <c:v>8.2166677918415695E-4</c:v>
                      </c:pt>
                      <c:pt idx="607">
                        <c:v>8.3731603964332698E-4</c:v>
                      </c:pt>
                      <c:pt idx="608">
                        <c:v>8.4272470990399701E-4</c:v>
                      </c:pt>
                      <c:pt idx="609">
                        <c:v>8.4339234243669499E-4</c:v>
                      </c:pt>
                      <c:pt idx="610">
                        <c:v>8.8520579276534503E-4</c:v>
                      </c:pt>
                      <c:pt idx="611">
                        <c:v>9.1342196520889901E-4</c:v>
                      </c:pt>
                      <c:pt idx="612">
                        <c:v>9.6895283692138997E-4</c:v>
                      </c:pt>
                      <c:pt idx="613">
                        <c:v>9.8265152783976796E-4</c:v>
                      </c:pt>
                      <c:pt idx="614">
                        <c:v>1.0061072887509099E-3</c:v>
                      </c:pt>
                      <c:pt idx="615">
                        <c:v>1.03028358271418E-3</c:v>
                      </c:pt>
                      <c:pt idx="616">
                        <c:v>1.0426062542008201E-3</c:v>
                      </c:pt>
                      <c:pt idx="617">
                        <c:v>1.09047039227855E-3</c:v>
                      </c:pt>
                      <c:pt idx="618">
                        <c:v>1.1007466003518701E-3</c:v>
                      </c:pt>
                      <c:pt idx="619">
                        <c:v>1.1079720534276801E-3</c:v>
                      </c:pt>
                      <c:pt idx="620">
                        <c:v>1.1990247150851399E-3</c:v>
                      </c:pt>
                      <c:pt idx="621">
                        <c:v>1.2244774526105099E-3</c:v>
                      </c:pt>
                      <c:pt idx="622">
                        <c:v>1.2052495427310099E-3</c:v>
                      </c:pt>
                      <c:pt idx="623">
                        <c:v>1.2909912828252101E-3</c:v>
                      </c:pt>
                      <c:pt idx="624">
                        <c:v>1.2789892913194099E-3</c:v>
                      </c:pt>
                      <c:pt idx="625">
                        <c:v>1.29678139359432E-3</c:v>
                      </c:pt>
                      <c:pt idx="626">
                        <c:v>1.3555534401945601E-3</c:v>
                      </c:pt>
                      <c:pt idx="627">
                        <c:v>1.3700060489573299E-3</c:v>
                      </c:pt>
                      <c:pt idx="628">
                        <c:v>1.40224638796458E-3</c:v>
                      </c:pt>
                      <c:pt idx="629">
                        <c:v>1.4179344761552401E-3</c:v>
                      </c:pt>
                      <c:pt idx="630">
                        <c:v>1.4366007936968701E-3</c:v>
                      </c:pt>
                      <c:pt idx="631">
                        <c:v>1.46006738368493E-3</c:v>
                      </c:pt>
                      <c:pt idx="632">
                        <c:v>1.52189118960727E-3</c:v>
                      </c:pt>
                      <c:pt idx="633">
                        <c:v>1.55388935024759E-3</c:v>
                      </c:pt>
                      <c:pt idx="634">
                        <c:v>1.5825236023122001E-3</c:v>
                      </c:pt>
                      <c:pt idx="635">
                        <c:v>1.57862138478011E-3</c:v>
                      </c:pt>
                      <c:pt idx="636">
                        <c:v>1.58437300238422E-3</c:v>
                      </c:pt>
                      <c:pt idx="637">
                        <c:v>1.69165167187349E-3</c:v>
                      </c:pt>
                      <c:pt idx="638">
                        <c:v>1.7234102774288699E-3</c:v>
                      </c:pt>
                      <c:pt idx="639">
                        <c:v>1.6952970294199299E-3</c:v>
                      </c:pt>
                      <c:pt idx="640">
                        <c:v>1.7743501247533299E-3</c:v>
                      </c:pt>
                      <c:pt idx="641">
                        <c:v>1.75119395281095E-3</c:v>
                      </c:pt>
                      <c:pt idx="642">
                        <c:v>1.8120389471077199E-3</c:v>
                      </c:pt>
                      <c:pt idx="643">
                        <c:v>1.82239082651646E-3</c:v>
                      </c:pt>
                      <c:pt idx="644">
                        <c:v>1.8693311676229599E-3</c:v>
                      </c:pt>
                      <c:pt idx="645">
                        <c:v>1.91479107009637E-3</c:v>
                      </c:pt>
                      <c:pt idx="646">
                        <c:v>1.9371354378145799E-3</c:v>
                      </c:pt>
                      <c:pt idx="647">
                        <c:v>1.9485546952097801E-3</c:v>
                      </c:pt>
                      <c:pt idx="648">
                        <c:v>1.9637004640919802E-3</c:v>
                      </c:pt>
                      <c:pt idx="649">
                        <c:v>2.0052057014426799E-3</c:v>
                      </c:pt>
                      <c:pt idx="650">
                        <c:v>2.0153270815958702E-3</c:v>
                      </c:pt>
                      <c:pt idx="651">
                        <c:v>2.0912283232272502E-3</c:v>
                      </c:pt>
                      <c:pt idx="652">
                        <c:v>2.0984396259931099E-3</c:v>
                      </c:pt>
                      <c:pt idx="653">
                        <c:v>2.1611345508930398E-3</c:v>
                      </c:pt>
                      <c:pt idx="654">
                        <c:v>2.1695502488417902E-3</c:v>
                      </c:pt>
                      <c:pt idx="655">
                        <c:v>2.1323681933167302E-3</c:v>
                      </c:pt>
                      <c:pt idx="656">
                        <c:v>2.2352434758545099E-3</c:v>
                      </c:pt>
                      <c:pt idx="657">
                        <c:v>2.2405925884990199E-3</c:v>
                      </c:pt>
                      <c:pt idx="658">
                        <c:v>2.25661963758024E-3</c:v>
                      </c:pt>
                      <c:pt idx="659">
                        <c:v>2.35691583255518E-3</c:v>
                      </c:pt>
                      <c:pt idx="660">
                        <c:v>2.29860352473929E-3</c:v>
                      </c:pt>
                      <c:pt idx="661">
                        <c:v>2.3957283234373001E-3</c:v>
                      </c:pt>
                      <c:pt idx="662">
                        <c:v>2.4126481236930201E-3</c:v>
                      </c:pt>
                      <c:pt idx="663">
                        <c:v>2.4173852342835298E-3</c:v>
                      </c:pt>
                      <c:pt idx="664">
                        <c:v>2.4873560153229899E-3</c:v>
                      </c:pt>
                      <c:pt idx="665">
                        <c:v>2.4480131936314201E-3</c:v>
                      </c:pt>
                      <c:pt idx="666">
                        <c:v>2.53273084320882E-3</c:v>
                      </c:pt>
                      <c:pt idx="667">
                        <c:v>2.56913339901407E-3</c:v>
                      </c:pt>
                      <c:pt idx="668">
                        <c:v>2.6574964830766898E-3</c:v>
                      </c:pt>
                      <c:pt idx="669">
                        <c:v>2.6032275178142E-3</c:v>
                      </c:pt>
                      <c:pt idx="670">
                        <c:v>2.7138789054835899E-3</c:v>
                      </c:pt>
                      <c:pt idx="671">
                        <c:v>2.7363299632597398E-3</c:v>
                      </c:pt>
                      <c:pt idx="672">
                        <c:v>2.7017423655974599E-3</c:v>
                      </c:pt>
                      <c:pt idx="673">
                        <c:v>2.72755728848074E-3</c:v>
                      </c:pt>
                      <c:pt idx="674">
                        <c:v>2.7467739716767001E-3</c:v>
                      </c:pt>
                      <c:pt idx="675">
                        <c:v>2.7740711753738399E-3</c:v>
                      </c:pt>
                      <c:pt idx="676">
                        <c:v>2.8945593991833401E-3</c:v>
                      </c:pt>
                      <c:pt idx="677">
                        <c:v>2.8562437215139502E-3</c:v>
                      </c:pt>
                      <c:pt idx="678">
                        <c:v>2.84846198681653E-3</c:v>
                      </c:pt>
                      <c:pt idx="679">
                        <c:v>2.9513403828456001E-3</c:v>
                      </c:pt>
                      <c:pt idx="680">
                        <c:v>2.9152438596573901E-3</c:v>
                      </c:pt>
                      <c:pt idx="681">
                        <c:v>2.99656038697119E-3</c:v>
                      </c:pt>
                      <c:pt idx="682">
                        <c:v>2.9704923088943501E-3</c:v>
                      </c:pt>
                      <c:pt idx="683">
                        <c:v>3.0347037084880301E-3</c:v>
                      </c:pt>
                      <c:pt idx="684">
                        <c:v>3.1010850810529399E-3</c:v>
                      </c:pt>
                      <c:pt idx="685">
                        <c:v>3.05496939627331E-3</c:v>
                      </c:pt>
                      <c:pt idx="686">
                        <c:v>3.16834654357104E-3</c:v>
                      </c:pt>
                      <c:pt idx="687">
                        <c:v>3.0660720683605598E-3</c:v>
                      </c:pt>
                      <c:pt idx="688">
                        <c:v>3.1016741751063001E-3</c:v>
                      </c:pt>
                      <c:pt idx="689">
                        <c:v>3.1706122930474901E-3</c:v>
                      </c:pt>
                      <c:pt idx="690">
                        <c:v>3.18589842090466E-3</c:v>
                      </c:pt>
                      <c:pt idx="691">
                        <c:v>3.17831739905806E-3</c:v>
                      </c:pt>
                      <c:pt idx="692">
                        <c:v>3.16347202320707E-3</c:v>
                      </c:pt>
                      <c:pt idx="693">
                        <c:v>3.2525764904556801E-3</c:v>
                      </c:pt>
                      <c:pt idx="694">
                        <c:v>3.2969060366944102E-3</c:v>
                      </c:pt>
                      <c:pt idx="695">
                        <c:v>3.29021269157116E-3</c:v>
                      </c:pt>
                      <c:pt idx="696">
                        <c:v>3.2925267011003701E-3</c:v>
                      </c:pt>
                      <c:pt idx="697">
                        <c:v>3.3461461841339901E-3</c:v>
                      </c:pt>
                      <c:pt idx="698">
                        <c:v>3.3512708995138201E-3</c:v>
                      </c:pt>
                      <c:pt idx="699">
                        <c:v>3.3973076109351601E-3</c:v>
                      </c:pt>
                      <c:pt idx="700">
                        <c:v>3.3996868801907201E-3</c:v>
                      </c:pt>
                      <c:pt idx="701">
                        <c:v>3.4458478765389601E-3</c:v>
                      </c:pt>
                      <c:pt idx="702">
                        <c:v>3.4802698165557898E-3</c:v>
                      </c:pt>
                      <c:pt idx="703">
                        <c:v>3.5769927331201902E-3</c:v>
                      </c:pt>
                      <c:pt idx="704">
                        <c:v>3.51336568764161E-3</c:v>
                      </c:pt>
                      <c:pt idx="705">
                        <c:v>3.4734202687963598E-3</c:v>
                      </c:pt>
                      <c:pt idx="706">
                        <c:v>3.5763117493119701E-3</c:v>
                      </c:pt>
                      <c:pt idx="707">
                        <c:v>3.5692163624676402E-3</c:v>
                      </c:pt>
                      <c:pt idx="708">
                        <c:v>3.5260807722027302E-3</c:v>
                      </c:pt>
                      <c:pt idx="709">
                        <c:v>3.6406614564113001E-3</c:v>
                      </c:pt>
                      <c:pt idx="710">
                        <c:v>3.65609340604129E-3</c:v>
                      </c:pt>
                      <c:pt idx="711">
                        <c:v>3.6123226716482902E-3</c:v>
                      </c:pt>
                      <c:pt idx="712">
                        <c:v>3.7024410698035101E-3</c:v>
                      </c:pt>
                      <c:pt idx="713">
                        <c:v>3.6617613763350802E-3</c:v>
                      </c:pt>
                      <c:pt idx="714">
                        <c:v>3.6916930654319001E-3</c:v>
                      </c:pt>
                      <c:pt idx="715">
                        <c:v>3.7035689338736299E-3</c:v>
                      </c:pt>
                      <c:pt idx="716">
                        <c:v>3.6896890409950202E-3</c:v>
                      </c:pt>
                      <c:pt idx="717">
                        <c:v>3.7966869597339898E-3</c:v>
                      </c:pt>
                      <c:pt idx="718">
                        <c:v>3.7734001925969298E-3</c:v>
                      </c:pt>
                      <c:pt idx="719">
                        <c:v>3.7894995944994401E-3</c:v>
                      </c:pt>
                      <c:pt idx="720">
                        <c:v>3.8038060833705898E-3</c:v>
                      </c:pt>
                      <c:pt idx="721">
                        <c:v>3.8047814844646599E-3</c:v>
                      </c:pt>
                      <c:pt idx="722">
                        <c:v>3.9018254760200999E-3</c:v>
                      </c:pt>
                      <c:pt idx="723">
                        <c:v>3.9169043534308398E-3</c:v>
                      </c:pt>
                      <c:pt idx="724">
                        <c:v>3.9044603472561902E-3</c:v>
                      </c:pt>
                      <c:pt idx="725">
                        <c:v>3.9709873803587398E-3</c:v>
                      </c:pt>
                      <c:pt idx="726">
                        <c:v>4.0477567876512502E-3</c:v>
                      </c:pt>
                      <c:pt idx="727">
                        <c:v>3.9989637618676899E-3</c:v>
                      </c:pt>
                      <c:pt idx="728">
                        <c:v>3.9724723399177202E-3</c:v>
                      </c:pt>
                      <c:pt idx="729">
                        <c:v>3.9920176340031699E-3</c:v>
                      </c:pt>
                      <c:pt idx="730">
                        <c:v>4.1337758342158797E-3</c:v>
                      </c:pt>
                      <c:pt idx="731">
                        <c:v>3.9794164229929804E-3</c:v>
                      </c:pt>
                      <c:pt idx="732">
                        <c:v>4.0729776638361598E-3</c:v>
                      </c:pt>
                      <c:pt idx="733">
                        <c:v>4.08665955098009E-3</c:v>
                      </c:pt>
                      <c:pt idx="734">
                        <c:v>4.1673612962118602E-3</c:v>
                      </c:pt>
                      <c:pt idx="735">
                        <c:v>4.0509772892684103E-3</c:v>
                      </c:pt>
                      <c:pt idx="736">
                        <c:v>4.12253728793346E-3</c:v>
                      </c:pt>
                      <c:pt idx="737">
                        <c:v>4.1707192889976798E-3</c:v>
                      </c:pt>
                      <c:pt idx="738">
                        <c:v>4.1523029344669596E-3</c:v>
                      </c:pt>
                      <c:pt idx="739">
                        <c:v>4.1167951718971401E-3</c:v>
                      </c:pt>
                      <c:pt idx="740">
                        <c:v>4.1768961263998396E-3</c:v>
                      </c:pt>
                      <c:pt idx="741">
                        <c:v>4.1887009126504596E-3</c:v>
                      </c:pt>
                      <c:pt idx="742">
                        <c:v>4.17572911816515E-3</c:v>
                      </c:pt>
                      <c:pt idx="743">
                        <c:v>4.22215490855175E-3</c:v>
                      </c:pt>
                      <c:pt idx="744">
                        <c:v>4.2532334762859798E-3</c:v>
                      </c:pt>
                      <c:pt idx="745">
                        <c:v>4.2011182412819096E-3</c:v>
                      </c:pt>
                      <c:pt idx="746">
                        <c:v>4.2602971299927099E-3</c:v>
                      </c:pt>
                      <c:pt idx="747">
                        <c:v>4.2562910668660203E-3</c:v>
                      </c:pt>
                      <c:pt idx="748">
                        <c:v>4.28115382919355E-3</c:v>
                      </c:pt>
                      <c:pt idx="749">
                        <c:v>4.3442294748185003E-3</c:v>
                      </c:pt>
                      <c:pt idx="750">
                        <c:v>4.20482396400528E-3</c:v>
                      </c:pt>
                      <c:pt idx="751">
                        <c:v>4.3210474374342604E-3</c:v>
                      </c:pt>
                      <c:pt idx="752">
                        <c:v>4.2829189482851103E-3</c:v>
                      </c:pt>
                      <c:pt idx="753">
                        <c:v>4.2174479948354901E-3</c:v>
                      </c:pt>
                      <c:pt idx="754">
                        <c:v>4.2635264254880303E-3</c:v>
                      </c:pt>
                      <c:pt idx="755">
                        <c:v>4.2116526822438003E-3</c:v>
                      </c:pt>
                      <c:pt idx="756">
                        <c:v>4.1636212599218602E-3</c:v>
                      </c:pt>
                      <c:pt idx="757">
                        <c:v>4.1578800029583602E-3</c:v>
                      </c:pt>
                      <c:pt idx="758">
                        <c:v>4.2545053405637001E-3</c:v>
                      </c:pt>
                      <c:pt idx="759">
                        <c:v>4.0190153307556398E-3</c:v>
                      </c:pt>
                      <c:pt idx="760">
                        <c:v>3.9871429625057001E-3</c:v>
                      </c:pt>
                      <c:pt idx="761">
                        <c:v>3.9858882987280396E-3</c:v>
                      </c:pt>
                      <c:pt idx="762">
                        <c:v>3.8771411740938701E-3</c:v>
                      </c:pt>
                      <c:pt idx="763">
                        <c:v>3.8969400159877998E-3</c:v>
                      </c:pt>
                      <c:pt idx="764">
                        <c:v>3.7642242223269698E-3</c:v>
                      </c:pt>
                      <c:pt idx="765">
                        <c:v>3.6595350856109599E-3</c:v>
                      </c:pt>
                      <c:pt idx="766">
                        <c:v>3.5048952962493602E-3</c:v>
                      </c:pt>
                      <c:pt idx="767">
                        <c:v>3.55153697354052E-3</c:v>
                      </c:pt>
                      <c:pt idx="768">
                        <c:v>3.4084888174290701E-3</c:v>
                      </c:pt>
                      <c:pt idx="769">
                        <c:v>3.2788765416338901E-3</c:v>
                      </c:pt>
                      <c:pt idx="770">
                        <c:v>3.1974783842699502E-3</c:v>
                      </c:pt>
                      <c:pt idx="771">
                        <c:v>3.2327420290141299E-3</c:v>
                      </c:pt>
                      <c:pt idx="772">
                        <c:v>3.1456737943076898E-3</c:v>
                      </c:pt>
                      <c:pt idx="773">
                        <c:v>3.1255859354656101E-3</c:v>
                      </c:pt>
                      <c:pt idx="774">
                        <c:v>3.02010547411646E-3</c:v>
                      </c:pt>
                      <c:pt idx="775">
                        <c:v>2.9733852316296701E-3</c:v>
                      </c:pt>
                      <c:pt idx="776">
                        <c:v>2.95535128087983E-3</c:v>
                      </c:pt>
                      <c:pt idx="777">
                        <c:v>2.9615421458044199E-3</c:v>
                      </c:pt>
                      <c:pt idx="778">
                        <c:v>2.92946880184579E-3</c:v>
                      </c:pt>
                      <c:pt idx="779">
                        <c:v>2.9088420304087298E-3</c:v>
                      </c:pt>
                      <c:pt idx="780">
                        <c:v>2.8962178105094898E-3</c:v>
                      </c:pt>
                      <c:pt idx="781">
                        <c:v>2.82248032383485E-3</c:v>
                      </c:pt>
                      <c:pt idx="782">
                        <c:v>2.85679603906428E-3</c:v>
                      </c:pt>
                      <c:pt idx="783">
                        <c:v>2.7904179559984999E-3</c:v>
                      </c:pt>
                      <c:pt idx="784">
                        <c:v>2.7690577359192501E-3</c:v>
                      </c:pt>
                      <c:pt idx="785">
                        <c:v>2.7392164917515501E-3</c:v>
                      </c:pt>
                      <c:pt idx="786">
                        <c:v>2.69136608205949E-3</c:v>
                      </c:pt>
                      <c:pt idx="787">
                        <c:v>2.7180382829865598E-3</c:v>
                      </c:pt>
                      <c:pt idx="788">
                        <c:v>2.6175037614936301E-3</c:v>
                      </c:pt>
                      <c:pt idx="789">
                        <c:v>2.6651024716902701E-3</c:v>
                      </c:pt>
                      <c:pt idx="790">
                        <c:v>2.5919375946391399E-3</c:v>
                      </c:pt>
                      <c:pt idx="791">
                        <c:v>2.5533397763545899E-3</c:v>
                      </c:pt>
                      <c:pt idx="792">
                        <c:v>2.5510085550065299E-3</c:v>
                      </c:pt>
                      <c:pt idx="793">
                        <c:v>2.5407641224311698E-3</c:v>
                      </c:pt>
                      <c:pt idx="794">
                        <c:v>2.5404915687558898E-3</c:v>
                      </c:pt>
                      <c:pt idx="795">
                        <c:v>2.5021094767165401E-3</c:v>
                      </c:pt>
                      <c:pt idx="796">
                        <c:v>2.4306800697552699E-3</c:v>
                      </c:pt>
                      <c:pt idx="797">
                        <c:v>2.4000161917787002E-3</c:v>
                      </c:pt>
                      <c:pt idx="798">
                        <c:v>2.3711446103541899E-3</c:v>
                      </c:pt>
                      <c:pt idx="799">
                        <c:v>2.4582849802048E-3</c:v>
                      </c:pt>
                      <c:pt idx="800">
                        <c:v>2.36576919604137E-3</c:v>
                      </c:pt>
                      <c:pt idx="801">
                        <c:v>2.3960270938456498E-3</c:v>
                      </c:pt>
                      <c:pt idx="802">
                        <c:v>2.3645779655126799E-3</c:v>
                      </c:pt>
                      <c:pt idx="803">
                        <c:v>2.27669188953185E-3</c:v>
                      </c:pt>
                      <c:pt idx="804">
                        <c:v>2.2761977807669999E-3</c:v>
                      </c:pt>
                      <c:pt idx="805">
                        <c:v>2.3161806136395E-3</c:v>
                      </c:pt>
                      <c:pt idx="806">
                        <c:v>2.33415464910343E-3</c:v>
                      </c:pt>
                      <c:pt idx="807">
                        <c:v>2.2781313664115102E-3</c:v>
                      </c:pt>
                      <c:pt idx="808">
                        <c:v>2.2510977100468599E-3</c:v>
                      </c:pt>
                      <c:pt idx="809">
                        <c:v>2.2769102620335299E-3</c:v>
                      </c:pt>
                      <c:pt idx="810">
                        <c:v>2.20482480134813E-3</c:v>
                      </c:pt>
                      <c:pt idx="811">
                        <c:v>2.1750420924711899E-3</c:v>
                      </c:pt>
                      <c:pt idx="812">
                        <c:v>2.2003236617856498E-3</c:v>
                      </c:pt>
                      <c:pt idx="813">
                        <c:v>2.1354001653255301E-3</c:v>
                      </c:pt>
                      <c:pt idx="814">
                        <c:v>2.0831215024400399E-3</c:v>
                      </c:pt>
                      <c:pt idx="815">
                        <c:v>2.0929228836783602E-3</c:v>
                      </c:pt>
                      <c:pt idx="816">
                        <c:v>2.0357834999325899E-3</c:v>
                      </c:pt>
                      <c:pt idx="817">
                        <c:v>2.0019415348490701E-3</c:v>
                      </c:pt>
                      <c:pt idx="818">
                        <c:v>2.1047901327776301E-3</c:v>
                      </c:pt>
                      <c:pt idx="819">
                        <c:v>2.1501929788073498E-3</c:v>
                      </c:pt>
                      <c:pt idx="820">
                        <c:v>2.0877153622315099E-3</c:v>
                      </c:pt>
                      <c:pt idx="821">
                        <c:v>2.0799969486995301E-3</c:v>
                      </c:pt>
                      <c:pt idx="822">
                        <c:v>2.0159655479930201E-3</c:v>
                      </c:pt>
                      <c:pt idx="823">
                        <c:v>1.9444256612288499E-3</c:v>
                      </c:pt>
                      <c:pt idx="824">
                        <c:v>1.9702687657256099E-3</c:v>
                      </c:pt>
                      <c:pt idx="825">
                        <c:v>1.9960775183828199E-3</c:v>
                      </c:pt>
                      <c:pt idx="826">
                        <c:v>1.9388863611759001E-3</c:v>
                      </c:pt>
                      <c:pt idx="827">
                        <c:v>1.8760508683051901E-3</c:v>
                      </c:pt>
                      <c:pt idx="828">
                        <c:v>1.88323697864554E-3</c:v>
                      </c:pt>
                      <c:pt idx="829">
                        <c:v>1.8893593806703201E-3</c:v>
                      </c:pt>
                      <c:pt idx="830">
                        <c:v>1.91068687138266E-3</c:v>
                      </c:pt>
                      <c:pt idx="831">
                        <c:v>1.76488049289547E-3</c:v>
                      </c:pt>
                      <c:pt idx="832">
                        <c:v>1.73430349750476E-3</c:v>
                      </c:pt>
                      <c:pt idx="833">
                        <c:v>1.75283574557468E-3</c:v>
                      </c:pt>
                      <c:pt idx="834">
                        <c:v>1.8149492984498299E-3</c:v>
                      </c:pt>
                      <c:pt idx="835">
                        <c:v>1.6947222891479201E-3</c:v>
                      </c:pt>
                      <c:pt idx="836">
                        <c:v>1.7125424194799901E-3</c:v>
                      </c:pt>
                      <c:pt idx="837">
                        <c:v>1.7237955022279699E-3</c:v>
                      </c:pt>
                      <c:pt idx="838">
                        <c:v>1.6095621392363799E-3</c:v>
                      </c:pt>
                      <c:pt idx="839">
                        <c:v>1.65949540713831E-3</c:v>
                      </c:pt>
                      <c:pt idx="840">
                        <c:v>1.6520930152197999E-3</c:v>
                      </c:pt>
                      <c:pt idx="841">
                        <c:v>1.63134562064011E-3</c:v>
                      </c:pt>
                      <c:pt idx="842">
                        <c:v>1.5932849716980401E-3</c:v>
                      </c:pt>
                      <c:pt idx="843">
                        <c:v>1.61882370049894E-3</c:v>
                      </c:pt>
                      <c:pt idx="844">
                        <c:v>1.5100898207141399E-3</c:v>
                      </c:pt>
                      <c:pt idx="845">
                        <c:v>1.55335617411194E-3</c:v>
                      </c:pt>
                      <c:pt idx="846">
                        <c:v>1.48456194837797E-3</c:v>
                      </c:pt>
                      <c:pt idx="847">
                        <c:v>1.5198101803490099E-3</c:v>
                      </c:pt>
                      <c:pt idx="848">
                        <c:v>1.45737408284619E-3</c:v>
                      </c:pt>
                      <c:pt idx="849">
                        <c:v>1.41127530579064E-3</c:v>
                      </c:pt>
                      <c:pt idx="850">
                        <c:v>1.37956967100372E-3</c:v>
                      </c:pt>
                      <c:pt idx="851">
                        <c:v>1.21855259889709E-3</c:v>
                      </c:pt>
                      <c:pt idx="852">
                        <c:v>1.24496544147853E-3</c:v>
                      </c:pt>
                      <c:pt idx="853">
                        <c:v>1.15549113073956E-3</c:v>
                      </c:pt>
                      <c:pt idx="854">
                        <c:v>1.1201165906579299E-3</c:v>
                      </c:pt>
                      <c:pt idx="855">
                        <c:v>1.1046288566826201E-3</c:v>
                      </c:pt>
                      <c:pt idx="856">
                        <c:v>1.0265734549626301E-3</c:v>
                      </c:pt>
                      <c:pt idx="857">
                        <c:v>1.0253714109559201E-3</c:v>
                      </c:pt>
                      <c:pt idx="858">
                        <c:v>1.01847108402075E-3</c:v>
                      </c:pt>
                      <c:pt idx="859">
                        <c:v>9.3459099818217202E-4</c:v>
                      </c:pt>
                      <c:pt idx="860">
                        <c:v>9.6132339081532697E-4</c:v>
                      </c:pt>
                      <c:pt idx="861">
                        <c:v>9.2641844069609998E-4</c:v>
                      </c:pt>
                      <c:pt idx="862">
                        <c:v>9.1082737584928704E-4</c:v>
                      </c:pt>
                      <c:pt idx="863">
                        <c:v>8.3896968358427898E-4</c:v>
                      </c:pt>
                      <c:pt idx="864">
                        <c:v>8.3999696415040901E-4</c:v>
                      </c:pt>
                      <c:pt idx="865">
                        <c:v>8.9741089327085297E-4</c:v>
                      </c:pt>
                      <c:pt idx="866">
                        <c:v>8.5633169383688703E-4</c:v>
                      </c:pt>
                      <c:pt idx="867">
                        <c:v>8.50519248116688E-4</c:v>
                      </c:pt>
                      <c:pt idx="868">
                        <c:v>8.6288254617834597E-4</c:v>
                      </c:pt>
                      <c:pt idx="869">
                        <c:v>7.6639609191202804E-4</c:v>
                      </c:pt>
                      <c:pt idx="870">
                        <c:v>8.1938302320777698E-4</c:v>
                      </c:pt>
                      <c:pt idx="871">
                        <c:v>7.6193212236184602E-4</c:v>
                      </c:pt>
                      <c:pt idx="872">
                        <c:v>7.8185213669762802E-4</c:v>
                      </c:pt>
                      <c:pt idx="873">
                        <c:v>7.8066655819446901E-4</c:v>
                      </c:pt>
                      <c:pt idx="874">
                        <c:v>7.4281370179014004E-4</c:v>
                      </c:pt>
                      <c:pt idx="875">
                        <c:v>7.3963712137347802E-4</c:v>
                      </c:pt>
                      <c:pt idx="876">
                        <c:v>7.6560566878393702E-4</c:v>
                      </c:pt>
                      <c:pt idx="877">
                        <c:v>7.5144062845276197E-4</c:v>
                      </c:pt>
                      <c:pt idx="878">
                        <c:v>7.1339982795882496E-4</c:v>
                      </c:pt>
                      <c:pt idx="879">
                        <c:v>7.1466686028467204E-4</c:v>
                      </c:pt>
                      <c:pt idx="880">
                        <c:v>7.39931501276093E-4</c:v>
                      </c:pt>
                      <c:pt idx="881">
                        <c:v>7.1702986908539295E-4</c:v>
                      </c:pt>
                      <c:pt idx="882">
                        <c:v>7.1237378454127405E-4</c:v>
                      </c:pt>
                      <c:pt idx="883">
                        <c:v>6.8524534762837402E-4</c:v>
                      </c:pt>
                      <c:pt idx="884">
                        <c:v>6.8412593484470398E-4</c:v>
                      </c:pt>
                      <c:pt idx="885">
                        <c:v>6.6061917453681803E-4</c:v>
                      </c:pt>
                      <c:pt idx="886">
                        <c:v>7.07386489576198E-4</c:v>
                      </c:pt>
                      <c:pt idx="887">
                        <c:v>6.7335507291903804E-4</c:v>
                      </c:pt>
                      <c:pt idx="888">
                        <c:v>6.8388788422514796E-4</c:v>
                      </c:pt>
                      <c:pt idx="889">
                        <c:v>6.4571703829909097E-4</c:v>
                      </c:pt>
                      <c:pt idx="890">
                        <c:v>6.5834471635519505E-4</c:v>
                      </c:pt>
                      <c:pt idx="891">
                        <c:v>6.7502257265715797E-4</c:v>
                      </c:pt>
                      <c:pt idx="892">
                        <c:v>6.3052095400395903E-4</c:v>
                      </c:pt>
                      <c:pt idx="893">
                        <c:v>6.2682939822808698E-4</c:v>
                      </c:pt>
                      <c:pt idx="894">
                        <c:v>6.1598632451391E-4</c:v>
                      </c:pt>
                      <c:pt idx="895">
                        <c:v>7.7541654727010197E-4</c:v>
                      </c:pt>
                      <c:pt idx="896">
                        <c:v>6.30631187921185E-4</c:v>
                      </c:pt>
                      <c:pt idx="897">
                        <c:v>5.7862564608455796E-4</c:v>
                      </c:pt>
                      <c:pt idx="898">
                        <c:v>5.53686682278448E-4</c:v>
                      </c:pt>
                      <c:pt idx="899">
                        <c:v>5.8677545625919405E-4</c:v>
                      </c:pt>
                      <c:pt idx="900">
                        <c:v>5.6987909158343205E-4</c:v>
                      </c:pt>
                      <c:pt idx="901">
                        <c:v>5.29942433973857E-4</c:v>
                      </c:pt>
                      <c:pt idx="902">
                        <c:v>5.7829922099445798E-4</c:v>
                      </c:pt>
                      <c:pt idx="903">
                        <c:v>5.4536069995601301E-4</c:v>
                      </c:pt>
                      <c:pt idx="904">
                        <c:v>5.8909687573050395E-4</c:v>
                      </c:pt>
                      <c:pt idx="905">
                        <c:v>5.4584483135391201E-4</c:v>
                      </c:pt>
                      <c:pt idx="906">
                        <c:v>5.4892578980185805E-4</c:v>
                      </c:pt>
                      <c:pt idx="907">
                        <c:v>5.5035683445068E-4</c:v>
                      </c:pt>
                      <c:pt idx="908">
                        <c:v>5.1999997688280495E-4</c:v>
                      </c:pt>
                      <c:pt idx="909">
                        <c:v>5.2905228716712798E-4</c:v>
                      </c:pt>
                      <c:pt idx="910">
                        <c:v>5.4141870069073796E-4</c:v>
                      </c:pt>
                      <c:pt idx="911">
                        <c:v>5.2485253198760004E-4</c:v>
                      </c:pt>
                      <c:pt idx="912">
                        <c:v>4.82767346613605E-4</c:v>
                      </c:pt>
                      <c:pt idx="913">
                        <c:v>5.68546231507347E-4</c:v>
                      </c:pt>
                      <c:pt idx="914">
                        <c:v>5.3916448144135896E-4</c:v>
                      </c:pt>
                      <c:pt idx="915">
                        <c:v>4.8907310106860902E-4</c:v>
                      </c:pt>
                      <c:pt idx="916">
                        <c:v>5.0349658405496897E-4</c:v>
                      </c:pt>
                      <c:pt idx="917">
                        <c:v>4.8906344698185699E-4</c:v>
                      </c:pt>
                      <c:pt idx="918">
                        <c:v>4.8928450238026704E-4</c:v>
                      </c:pt>
                      <c:pt idx="919">
                        <c:v>5.5315957033513796E-4</c:v>
                      </c:pt>
                      <c:pt idx="920">
                        <c:v>5.05274846515368E-4</c:v>
                      </c:pt>
                      <c:pt idx="921">
                        <c:v>4.7832549047142599E-4</c:v>
                      </c:pt>
                      <c:pt idx="922">
                        <c:v>4.62277371291794E-4</c:v>
                      </c:pt>
                      <c:pt idx="923">
                        <c:v>4.5124518239737701E-4</c:v>
                      </c:pt>
                      <c:pt idx="924">
                        <c:v>4.5279138199148702E-4</c:v>
                      </c:pt>
                      <c:pt idx="925">
                        <c:v>4.61688539048638E-4</c:v>
                      </c:pt>
                      <c:pt idx="926">
                        <c:v>4.9542512177777002E-4</c:v>
                      </c:pt>
                      <c:pt idx="927">
                        <c:v>4.1334072818897499E-4</c:v>
                      </c:pt>
                      <c:pt idx="928">
                        <c:v>4.4822795739800001E-4</c:v>
                      </c:pt>
                      <c:pt idx="929">
                        <c:v>4.5104752346095697E-4</c:v>
                      </c:pt>
                      <c:pt idx="930">
                        <c:v>4.9635147191887704E-4</c:v>
                      </c:pt>
                      <c:pt idx="931">
                        <c:v>4.5863333153118999E-4</c:v>
                      </c:pt>
                      <c:pt idx="932">
                        <c:v>4.5482712421096702E-4</c:v>
                      </c:pt>
                      <c:pt idx="933">
                        <c:v>4.4097907500645502E-4</c:v>
                      </c:pt>
                      <c:pt idx="934">
                        <c:v>4.3416496827681898E-4</c:v>
                      </c:pt>
                      <c:pt idx="935">
                        <c:v>3.95875231506615E-4</c:v>
                      </c:pt>
                      <c:pt idx="936">
                        <c:v>4.0860350844098702E-4</c:v>
                      </c:pt>
                      <c:pt idx="937">
                        <c:v>4.1027469746046901E-4</c:v>
                      </c:pt>
                      <c:pt idx="938">
                        <c:v>4.2282232092737701E-4</c:v>
                      </c:pt>
                      <c:pt idx="939">
                        <c:v>4.5128297123004599E-4</c:v>
                      </c:pt>
                      <c:pt idx="940">
                        <c:v>3.9936677334404598E-4</c:v>
                      </c:pt>
                      <c:pt idx="941">
                        <c:v>3.9743049282817101E-4</c:v>
                      </c:pt>
                      <c:pt idx="942">
                        <c:v>4.1329077571512502E-4</c:v>
                      </c:pt>
                      <c:pt idx="943">
                        <c:v>3.9548044557305401E-4</c:v>
                      </c:pt>
                      <c:pt idx="944">
                        <c:v>3.9480907009508E-4</c:v>
                      </c:pt>
                      <c:pt idx="945">
                        <c:v>3.6010584698756298E-4</c:v>
                      </c:pt>
                      <c:pt idx="946">
                        <c:v>4.2945703612603002E-4</c:v>
                      </c:pt>
                      <c:pt idx="947">
                        <c:v>3.82322015381211E-4</c:v>
                      </c:pt>
                      <c:pt idx="948">
                        <c:v>3.7886666913036001E-4</c:v>
                      </c:pt>
                      <c:pt idx="949">
                        <c:v>5.5454665111980797E-4</c:v>
                      </c:pt>
                      <c:pt idx="950">
                        <c:v>3.2895747874206401E-4</c:v>
                      </c:pt>
                      <c:pt idx="951">
                        <c:v>3.5581353095757399E-4</c:v>
                      </c:pt>
                      <c:pt idx="952">
                        <c:v>3.4265202120124398E-4</c:v>
                      </c:pt>
                      <c:pt idx="953">
                        <c:v>4.1431699105458998E-4</c:v>
                      </c:pt>
                      <c:pt idx="954">
                        <c:v>3.0020283556587898E-4</c:v>
                      </c:pt>
                      <c:pt idx="955" formatCode="0.00E+00">
                        <c:v>-8.0228762655770397E-5</c:v>
                      </c:pt>
                      <c:pt idx="956">
                        <c:v>3.8419078294971902E-4</c:v>
                      </c:pt>
                      <c:pt idx="957">
                        <c:v>3.3410415167327398E-4</c:v>
                      </c:pt>
                      <c:pt idx="958">
                        <c:v>3.6229459498521299E-4</c:v>
                      </c:pt>
                      <c:pt idx="959">
                        <c:v>3.3805436720375998E-4</c:v>
                      </c:pt>
                      <c:pt idx="960">
                        <c:v>3.7404165929663598E-4</c:v>
                      </c:pt>
                      <c:pt idx="961">
                        <c:v>3.2059296172087001E-4</c:v>
                      </c:pt>
                      <c:pt idx="962">
                        <c:v>3.7744752155243697E-4</c:v>
                      </c:pt>
                      <c:pt idx="963">
                        <c:v>3.3592434367255599E-4</c:v>
                      </c:pt>
                      <c:pt idx="964">
                        <c:v>3.8054992812440301E-4</c:v>
                      </c:pt>
                      <c:pt idx="965">
                        <c:v>3.4151422248949299E-4</c:v>
                      </c:pt>
                      <c:pt idx="966">
                        <c:v>3.0471617330727599E-4</c:v>
                      </c:pt>
                      <c:pt idx="967">
                        <c:v>3.1400026146590301E-4</c:v>
                      </c:pt>
                      <c:pt idx="968">
                        <c:v>3.4363777416198998E-4</c:v>
                      </c:pt>
                      <c:pt idx="969">
                        <c:v>3.00951340989841E-4</c:v>
                      </c:pt>
                      <c:pt idx="970">
                        <c:v>3.3011009177581502E-4</c:v>
                      </c:pt>
                      <c:pt idx="971">
                        <c:v>3.1563398899315398E-4</c:v>
                      </c:pt>
                      <c:pt idx="972">
                        <c:v>3.1619512490106699E-4</c:v>
                      </c:pt>
                      <c:pt idx="973">
                        <c:v>3.3863658420597999E-4</c:v>
                      </c:pt>
                      <c:pt idx="974">
                        <c:v>3.09151251284185E-4</c:v>
                      </c:pt>
                      <c:pt idx="975">
                        <c:v>2.7282113733327298E-4</c:v>
                      </c:pt>
                      <c:pt idx="976">
                        <c:v>2.6153705447093899E-4</c:v>
                      </c:pt>
                      <c:pt idx="977">
                        <c:v>3.3921861190015898E-4</c:v>
                      </c:pt>
                      <c:pt idx="978">
                        <c:v>2.9194827340219898E-4</c:v>
                      </c:pt>
                      <c:pt idx="979">
                        <c:v>2.5511639415693501E-4</c:v>
                      </c:pt>
                      <c:pt idx="980">
                        <c:v>3.0050433248980901E-4</c:v>
                      </c:pt>
                      <c:pt idx="981">
                        <c:v>2.5444484560773801E-4</c:v>
                      </c:pt>
                      <c:pt idx="982">
                        <c:v>2.8418014734856801E-4</c:v>
                      </c:pt>
                      <c:pt idx="983">
                        <c:v>3.2279515790483001E-4</c:v>
                      </c:pt>
                      <c:pt idx="984">
                        <c:v>3.0111529211121398E-4</c:v>
                      </c:pt>
                      <c:pt idx="985">
                        <c:v>2.9049378512526999E-4</c:v>
                      </c:pt>
                      <c:pt idx="986">
                        <c:v>2.7611359259761402E-4</c:v>
                      </c:pt>
                      <c:pt idx="987">
                        <c:v>2.6389460154409202E-4</c:v>
                      </c:pt>
                      <c:pt idx="988">
                        <c:v>2.95698179843617E-4</c:v>
                      </c:pt>
                      <c:pt idx="989">
                        <c:v>2.4708367673410597E-4</c:v>
                      </c:pt>
                      <c:pt idx="990">
                        <c:v>2.6373765150134902E-4</c:v>
                      </c:pt>
                      <c:pt idx="991">
                        <c:v>2.1860661031864199E-4</c:v>
                      </c:pt>
                      <c:pt idx="992">
                        <c:v>2.4171052422085099E-4</c:v>
                      </c:pt>
                      <c:pt idx="993">
                        <c:v>2.7205611470625899E-4</c:v>
                      </c:pt>
                      <c:pt idx="994">
                        <c:v>2.6471705314986399E-4</c:v>
                      </c:pt>
                      <c:pt idx="995">
                        <c:v>2.4749915899860799E-4</c:v>
                      </c:pt>
                      <c:pt idx="996">
                        <c:v>2.3326842767101499E-4</c:v>
                      </c:pt>
                      <c:pt idx="997">
                        <c:v>1.81350284176751E-4</c:v>
                      </c:pt>
                      <c:pt idx="998">
                        <c:v>1.90781670999838E-4</c:v>
                      </c:pt>
                      <c:pt idx="999">
                        <c:v>1.8258298488983799E-4</c:v>
                      </c:pt>
                      <c:pt idx="1000">
                        <c:v>1.7192215082594499E-4</c:v>
                      </c:pt>
                      <c:pt idx="1001">
                        <c:v>2.1000254347321699E-4</c:v>
                      </c:pt>
                      <c:pt idx="1002">
                        <c:v>2.6527143052743502E-4</c:v>
                      </c:pt>
                      <c:pt idx="1003">
                        <c:v>2.4847271849989301E-4</c:v>
                      </c:pt>
                      <c:pt idx="1004">
                        <c:v>2.0744321138431099E-4</c:v>
                      </c:pt>
                      <c:pt idx="1005">
                        <c:v>1.78505537929362E-4</c:v>
                      </c:pt>
                      <c:pt idx="1006">
                        <c:v>2.00477600916209E-4</c:v>
                      </c:pt>
                      <c:pt idx="1007">
                        <c:v>2.60275751055927E-4</c:v>
                      </c:pt>
                      <c:pt idx="1008">
                        <c:v>1.89914583073198E-4</c:v>
                      </c:pt>
                      <c:pt idx="1009">
                        <c:v>2.16011550553702E-4</c:v>
                      </c:pt>
                      <c:pt idx="1010">
                        <c:v>2.58444105445539E-4</c:v>
                      </c:pt>
                      <c:pt idx="1011">
                        <c:v>2.3077087043088301E-4</c:v>
                      </c:pt>
                      <c:pt idx="1012">
                        <c:v>2.1528667263099799E-4</c:v>
                      </c:pt>
                      <c:pt idx="1013">
                        <c:v>1.78859300582052E-4</c:v>
                      </c:pt>
                      <c:pt idx="1014">
                        <c:v>2.2971975165724399E-4</c:v>
                      </c:pt>
                      <c:pt idx="1015">
                        <c:v>1.9413227185787201E-4</c:v>
                      </c:pt>
                      <c:pt idx="1016">
                        <c:v>1.6564508016048E-4</c:v>
                      </c:pt>
                      <c:pt idx="1017">
                        <c:v>2.1085516395082999E-4</c:v>
                      </c:pt>
                      <c:pt idx="1018">
                        <c:v>1.9384514404468701E-4</c:v>
                      </c:pt>
                      <c:pt idx="1019">
                        <c:v>2.19385400361359E-4</c:v>
                      </c:pt>
                      <c:pt idx="1020">
                        <c:v>2.1168561482654799E-4</c:v>
                      </c:pt>
                      <c:pt idx="1021">
                        <c:v>1.8553340423357E-4</c:v>
                      </c:pt>
                      <c:pt idx="1022">
                        <c:v>2.0075922865935201E-4</c:v>
                      </c:pt>
                      <c:pt idx="1023">
                        <c:v>2.39355654151295E-4</c:v>
                      </c:pt>
                      <c:pt idx="1024">
                        <c:v>1.77266131549337E-4</c:v>
                      </c:pt>
                      <c:pt idx="1025">
                        <c:v>2.16422141385514E-4</c:v>
                      </c:pt>
                      <c:pt idx="1026">
                        <c:v>2.6073564649826698E-4</c:v>
                      </c:pt>
                      <c:pt idx="1027">
                        <c:v>1.7496282797207501E-4</c:v>
                      </c:pt>
                      <c:pt idx="1028">
                        <c:v>2.1270473459932199E-4</c:v>
                      </c:pt>
                      <c:pt idx="1029">
                        <c:v>1.9048517227546901E-4</c:v>
                      </c:pt>
                      <c:pt idx="1030">
                        <c:v>2.0016121773808101E-4</c:v>
                      </c:pt>
                      <c:pt idx="1031">
                        <c:v>2.22407066326604E-4</c:v>
                      </c:pt>
                      <c:pt idx="1032">
                        <c:v>1.5203285236301201E-4</c:v>
                      </c:pt>
                      <c:pt idx="1033">
                        <c:v>1.43919706305412E-4</c:v>
                      </c:pt>
                      <c:pt idx="1034">
                        <c:v>1.8122238692879801E-4</c:v>
                      </c:pt>
                      <c:pt idx="1035">
                        <c:v>1.1915535374367801E-4</c:v>
                      </c:pt>
                      <c:pt idx="1036">
                        <c:v>1.55480826593763E-4</c:v>
                      </c:pt>
                      <c:pt idx="1037">
                        <c:v>1.5791188333483299E-4</c:v>
                      </c:pt>
                      <c:pt idx="1038">
                        <c:v>1.3671098404363701E-4</c:v>
                      </c:pt>
                      <c:pt idx="1039">
                        <c:v>1.60899080146773E-4</c:v>
                      </c:pt>
                      <c:pt idx="1040">
                        <c:v>1.65634648573534E-4</c:v>
                      </c:pt>
                      <c:pt idx="1041">
                        <c:v>1.42561753396507E-4</c:v>
                      </c:pt>
                      <c:pt idx="1042">
                        <c:v>1.4807604248855499E-4</c:v>
                      </c:pt>
                      <c:pt idx="1043">
                        <c:v>1.22126472433828E-4</c:v>
                      </c:pt>
                      <c:pt idx="1044">
                        <c:v>1.4728839485134E-4</c:v>
                      </c:pt>
                      <c:pt idx="1045">
                        <c:v>1.8002489620566801E-4</c:v>
                      </c:pt>
                      <c:pt idx="1046">
                        <c:v>1.6402834592908199E-4</c:v>
                      </c:pt>
                      <c:pt idx="1047">
                        <c:v>1.5728649435289599E-4</c:v>
                      </c:pt>
                      <c:pt idx="1048">
                        <c:v>1.15892928777638E-4</c:v>
                      </c:pt>
                      <c:pt idx="1049">
                        <c:v>1.14036675740605E-4</c:v>
                      </c:pt>
                      <c:pt idx="1050">
                        <c:v>1.55597230608582E-4</c:v>
                      </c:pt>
                      <c:pt idx="1051" formatCode="0.00E+00">
                        <c:v>9.2439740831069898E-5</c:v>
                      </c:pt>
                      <c:pt idx="1052">
                        <c:v>1.3082554421281099E-4</c:v>
                      </c:pt>
                      <c:pt idx="1053">
                        <c:v>1.2656014238485099E-4</c:v>
                      </c:pt>
                      <c:pt idx="1054">
                        <c:v>1.6867768156070799E-4</c:v>
                      </c:pt>
                      <c:pt idx="1055">
                        <c:v>1.3223214350782799E-4</c:v>
                      </c:pt>
                      <c:pt idx="1056">
                        <c:v>1.18583265441859E-4</c:v>
                      </c:pt>
                      <c:pt idx="1057">
                        <c:v>1.3192487004235701E-4</c:v>
                      </c:pt>
                      <c:pt idx="1058">
                        <c:v>1.2444651480643401E-4</c:v>
                      </c:pt>
                      <c:pt idx="1059">
                        <c:v>1.2589584441155199E-4</c:v>
                      </c:pt>
                      <c:pt idx="1060">
                        <c:v>1.29243324622625E-4</c:v>
                      </c:pt>
                      <c:pt idx="1061" formatCode="0.00E+00">
                        <c:v>8.7023639110078794E-5</c:v>
                      </c:pt>
                      <c:pt idx="1062">
                        <c:v>1.31475338671029E-4</c:v>
                      </c:pt>
                      <c:pt idx="1063">
                        <c:v>1.04215112464806E-4</c:v>
                      </c:pt>
                      <c:pt idx="1064" formatCode="0.00E+00">
                        <c:v>9.2947350876252101E-5</c:v>
                      </c:pt>
                      <c:pt idx="1065">
                        <c:v>1.22507207704237E-4</c:v>
                      </c:pt>
                      <c:pt idx="1066">
                        <c:v>1.3641612982615199E-4</c:v>
                      </c:pt>
                      <c:pt idx="1067">
                        <c:v>1.2132355353857501E-4</c:v>
                      </c:pt>
                      <c:pt idx="1068" formatCode="0.00E+00">
                        <c:v>9.7186573753675403E-5</c:v>
                      </c:pt>
                      <c:pt idx="1069" formatCode="0.00E+00">
                        <c:v>9.9501114030180204E-5</c:v>
                      </c:pt>
                      <c:pt idx="1070">
                        <c:v>1.24441522609676E-4</c:v>
                      </c:pt>
                      <c:pt idx="1071">
                        <c:v>1.0932454460452899E-4</c:v>
                      </c:pt>
                      <c:pt idx="1072">
                        <c:v>1.03704030934929E-4</c:v>
                      </c:pt>
                      <c:pt idx="1073">
                        <c:v>1.2431731979927401E-4</c:v>
                      </c:pt>
                      <c:pt idx="1074" formatCode="0.00E+00">
                        <c:v>8.1221884023007995E-5</c:v>
                      </c:pt>
                      <c:pt idx="1075">
                        <c:v>1.0728490646560401E-4</c:v>
                      </c:pt>
                      <c:pt idx="1076">
                        <c:v>1.01370064519595E-4</c:v>
                      </c:pt>
                      <c:pt idx="1077">
                        <c:v>1.01790140479689E-4</c:v>
                      </c:pt>
                      <c:pt idx="1078" formatCode="0.00E+00">
                        <c:v>3.5109722722803897E-5</c:v>
                      </c:pt>
                      <c:pt idx="1079" formatCode="0.00E+00">
                        <c:v>7.2338243953447596E-5</c:v>
                      </c:pt>
                      <c:pt idx="1080" formatCode="0.00E+00">
                        <c:v>7.8710966729517195E-5</c:v>
                      </c:pt>
                      <c:pt idx="1081" formatCode="0.00E+00">
                        <c:v>1.5731906632651199E-5</c:v>
                      </c:pt>
                      <c:pt idx="1082" formatCode="0.00E+00">
                        <c:v>5.4889041945991103E-5</c:v>
                      </c:pt>
                      <c:pt idx="1083" formatCode="0.00E+00">
                        <c:v>5.6985053331710397E-5</c:v>
                      </c:pt>
                      <c:pt idx="1084" formatCode="0.00E+00">
                        <c:v>3.4178908361955401E-5</c:v>
                      </c:pt>
                      <c:pt idx="1085" formatCode="0.00E+00">
                        <c:v>9.41505071295087E-5</c:v>
                      </c:pt>
                      <c:pt idx="1086" formatCode="0.00E+00">
                        <c:v>7.9144612341245106E-5</c:v>
                      </c:pt>
                      <c:pt idx="1087" formatCode="0.00E+00">
                        <c:v>7.2244655435305905E-5</c:v>
                      </c:pt>
                      <c:pt idx="1088" formatCode="0.00E+00">
                        <c:v>2.9674336963057199E-5</c:v>
                      </c:pt>
                      <c:pt idx="1089" formatCode="0.00E+00">
                        <c:v>5.8796105259930903E-5</c:v>
                      </c:pt>
                      <c:pt idx="1090" formatCode="0.00E+00">
                        <c:v>7.0416275662486705E-5</c:v>
                      </c:pt>
                      <c:pt idx="1091" formatCode="0.00E+00">
                        <c:v>5.0060974578849302E-5</c:v>
                      </c:pt>
                      <c:pt idx="1092" formatCode="0.00E+00">
                        <c:v>5.9888623774218299E-5</c:v>
                      </c:pt>
                      <c:pt idx="1093" formatCode="0.00E+00">
                        <c:v>6.93825511428615E-5</c:v>
                      </c:pt>
                      <c:pt idx="1094" formatCode="0.00E+00">
                        <c:v>5.30888651833161E-5</c:v>
                      </c:pt>
                      <c:pt idx="1095" formatCode="0.00E+00">
                        <c:v>9.0456809525183706E-5</c:v>
                      </c:pt>
                      <c:pt idx="1096" formatCode="0.00E+00">
                        <c:v>-9.1517566375442495E-6</c:v>
                      </c:pt>
                      <c:pt idx="1097" formatCode="0.00E+00">
                        <c:v>3.6476668794038001E-5</c:v>
                      </c:pt>
                      <c:pt idx="1098" formatCode="0.00E+00">
                        <c:v>8.4683527345925502E-5</c:v>
                      </c:pt>
                      <c:pt idx="1099" formatCode="0.00E+00">
                        <c:v>3.9596060945768097E-5</c:v>
                      </c:pt>
                      <c:pt idx="1100" formatCode="0.00E+00">
                        <c:v>4.1575622029423603E-5</c:v>
                      </c:pt>
                      <c:pt idx="1101" formatCode="0.00E+00">
                        <c:v>3.1043095676302602E-5</c:v>
                      </c:pt>
                      <c:pt idx="1102" formatCode="0.00E+00">
                        <c:v>3.4748764180634801E-5</c:v>
                      </c:pt>
                      <c:pt idx="1103" formatCode="0.00E+00">
                        <c:v>-2.84339435208233E-5</c:v>
                      </c:pt>
                      <c:pt idx="1104" formatCode="0.00E+00">
                        <c:v>6.0564489334406699E-5</c:v>
                      </c:pt>
                      <c:pt idx="1105" formatCode="0.00E+00">
                        <c:v>1.17352120184048E-5</c:v>
                      </c:pt>
                      <c:pt idx="1106" formatCode="0.00E+00">
                        <c:v>-5.9521882944797701E-6</c:v>
                      </c:pt>
                      <c:pt idx="1107" formatCode="0.00E+00">
                        <c:v>-2.2196804522298799E-5</c:v>
                      </c:pt>
                      <c:pt idx="1108">
                        <c:v>-4.4020129772051299E-4</c:v>
                      </c:pt>
                      <c:pt idx="1109" formatCode="0.00E+00">
                        <c:v>-1.0769669647543999E-5</c:v>
                      </c:pt>
                      <c:pt idx="1110" formatCode="0.00E+00">
                        <c:v>4.1184738542342798E-5</c:v>
                      </c:pt>
                      <c:pt idx="1111" formatCode="0.00E+00">
                        <c:v>1.88998546632686E-5</c:v>
                      </c:pt>
                      <c:pt idx="1112" formatCode="0.00E+00">
                        <c:v>-5.4270939264078997E-5</c:v>
                      </c:pt>
                      <c:pt idx="1113" formatCode="0.00E+00">
                        <c:v>-1.5143332343419101E-5</c:v>
                      </c:pt>
                      <c:pt idx="1114" formatCode="0.00E+00">
                        <c:v>-1.18707729717627E-6</c:v>
                      </c:pt>
                      <c:pt idx="1115" formatCode="0.00E+00">
                        <c:v>8.0056919648357894E-5</c:v>
                      </c:pt>
                      <c:pt idx="1116" formatCode="0.00E+00">
                        <c:v>-2.7797353074598701E-5</c:v>
                      </c:pt>
                      <c:pt idx="1117" formatCode="0.00E+00">
                        <c:v>5.1975236152848297E-6</c:v>
                      </c:pt>
                      <c:pt idx="1118" formatCode="0.00E+00">
                        <c:v>-5.88689871942885E-5</c:v>
                      </c:pt>
                      <c:pt idx="1119" formatCode="0.00E+00">
                        <c:v>6.6160495428602999E-5</c:v>
                      </c:pt>
                      <c:pt idx="1120" formatCode="0.00E+00">
                        <c:v>3.57152677017223E-5</c:v>
                      </c:pt>
                      <c:pt idx="1121" formatCode="0.00E+00">
                        <c:v>-1.1303417290251E-5</c:v>
                      </c:pt>
                      <c:pt idx="1122" formatCode="0.00E+00">
                        <c:v>-2.7630728157191202E-5</c:v>
                      </c:pt>
                      <c:pt idx="1123" formatCode="0.00E+00">
                        <c:v>-4.6515801332447898E-5</c:v>
                      </c:pt>
                      <c:pt idx="1124" formatCode="0.00E+00">
                        <c:v>-4.1031035223836001E-5</c:v>
                      </c:pt>
                      <c:pt idx="1125" formatCode="0.00E+00">
                        <c:v>-5.0252579870743903E-5</c:v>
                      </c:pt>
                      <c:pt idx="1126" formatCode="0.00E+00">
                        <c:v>-4.8851005992568099E-5</c:v>
                      </c:pt>
                      <c:pt idx="1127" formatCode="0.00E+00">
                        <c:v>-7.1353346940378396E-5</c:v>
                      </c:pt>
                      <c:pt idx="1128" formatCode="0.00E+00">
                        <c:v>-2.9914749720254501E-5</c:v>
                      </c:pt>
                      <c:pt idx="1129" formatCode="0.00E+00">
                        <c:v>-8.8574761743953894E-5</c:v>
                      </c:pt>
                      <c:pt idx="1130" formatCode="0.00E+00">
                        <c:v>-5.02368475471318E-5</c:v>
                      </c:pt>
                      <c:pt idx="1132" formatCode="0.00E+00">
                        <c:v>-5.3427273155002803E-5</c:v>
                      </c:pt>
                      <c:pt idx="1133">
                        <c:v>-1.00903355686999E-4</c:v>
                      </c:pt>
                      <c:pt idx="1134" formatCode="0.00E+00">
                        <c:v>-3.56598682246407E-5</c:v>
                      </c:pt>
                      <c:pt idx="1135" formatCode="0.00E+00">
                        <c:v>-9.4325221756407104E-5</c:v>
                      </c:pt>
                      <c:pt idx="1136" formatCode="0.00E+00">
                        <c:v>2.5430701615518002E-7</c:v>
                      </c:pt>
                      <c:pt idx="1137" formatCode="0.00E+00">
                        <c:v>-3.9951979161134902E-5</c:v>
                      </c:pt>
                      <c:pt idx="1138" formatCode="0.00E+00">
                        <c:v>-3.8735504554652603E-5</c:v>
                      </c:pt>
                      <c:pt idx="1139" formatCode="0.00E+00">
                        <c:v>-3.2559054545461597E-5</c:v>
                      </c:pt>
                      <c:pt idx="1140" formatCode="0.00E+00">
                        <c:v>-1.95849726821322E-6</c:v>
                      </c:pt>
                      <c:pt idx="1141" formatCode="0.00E+00">
                        <c:v>-2.25198633600305E-5</c:v>
                      </c:pt>
                      <c:pt idx="1142" formatCode="0.00E+00">
                        <c:v>-7.5405701188318102E-5</c:v>
                      </c:pt>
                      <c:pt idx="1143" formatCode="0.00E+00">
                        <c:v>-5.48890527489018E-5</c:v>
                      </c:pt>
                      <c:pt idx="1144" formatCode="0.00E+00">
                        <c:v>-5.6535517243213098E-5</c:v>
                      </c:pt>
                      <c:pt idx="1145" formatCode="0.00E+00">
                        <c:v>-7.2126842281279005E-5</c:v>
                      </c:pt>
                      <c:pt idx="1146" formatCode="0.00E+00">
                        <c:v>-5.22110259449164E-5</c:v>
                      </c:pt>
                      <c:pt idx="1147" formatCode="0.00E+00">
                        <c:v>-7.43268749939119E-5</c:v>
                      </c:pt>
                      <c:pt idx="1148" formatCode="0.00E+00">
                        <c:v>-6.6277736401051699E-5</c:v>
                      </c:pt>
                      <c:pt idx="1149" formatCode="0.00E+00">
                        <c:v>-7.5851482101758298E-5</c:v>
                      </c:pt>
                      <c:pt idx="1150" formatCode="0.00E+00">
                        <c:v>-6.5604236066393E-5</c:v>
                      </c:pt>
                      <c:pt idx="1151" formatCode="0.00E+00">
                        <c:v>-3.2889744213796501E-5</c:v>
                      </c:pt>
                      <c:pt idx="1152" formatCode="0.00E+00">
                        <c:v>-5.53132605257279E-5</c:v>
                      </c:pt>
                      <c:pt idx="1153">
                        <c:v>-1.0500502596755301E-4</c:v>
                      </c:pt>
                      <c:pt idx="1154" formatCode="0.00E+00">
                        <c:v>-8.3696658317503896E-5</c:v>
                      </c:pt>
                      <c:pt idx="1155" formatCode="0.00E+00">
                        <c:v>-3.9260785565581803E-5</c:v>
                      </c:pt>
                      <c:pt idx="1156">
                        <c:v>-1.0695109465278299E-4</c:v>
                      </c:pt>
                      <c:pt idx="1157">
                        <c:v>-1.0246769263633799E-4</c:v>
                      </c:pt>
                      <c:pt idx="1158" formatCode="0.00E+00">
                        <c:v>-9.7609163869285295E-5</c:v>
                      </c:pt>
                      <c:pt idx="1159" formatCode="0.00E+00">
                        <c:v>-5.0575093309803199E-5</c:v>
                      </c:pt>
                      <c:pt idx="1160">
                        <c:v>-1.16672800514098E-4</c:v>
                      </c:pt>
                      <c:pt idx="1161">
                        <c:v>-1.12047996757383E-4</c:v>
                      </c:pt>
                      <c:pt idx="1162" formatCode="0.00E+00">
                        <c:v>-7.7387303958323798E-5</c:v>
                      </c:pt>
                      <c:pt idx="1163" formatCode="0.00E+00">
                        <c:v>-8.4242859811154103E-5</c:v>
                      </c:pt>
                      <c:pt idx="1164">
                        <c:v>-1.0618813672750101E-4</c:v>
                      </c:pt>
                      <c:pt idx="1165">
                        <c:v>-1.01888271101337E-4</c:v>
                      </c:pt>
                      <c:pt idx="1166" formatCode="0.00E+00">
                        <c:v>-3.5546880695034601E-6</c:v>
                      </c:pt>
                      <c:pt idx="1167">
                        <c:v>-1.14929471232661E-4</c:v>
                      </c:pt>
                      <c:pt idx="1168" formatCode="0.00E+00">
                        <c:v>-6.0419769096886897E-5</c:v>
                      </c:pt>
                      <c:pt idx="1169" formatCode="0.00E+00">
                        <c:v>-7.6808010315408399E-5</c:v>
                      </c:pt>
                      <c:pt idx="1170">
                        <c:v>-1.34470851804872E-4</c:v>
                      </c:pt>
                      <c:pt idx="1171">
                        <c:v>-1.28627923678844E-4</c:v>
                      </c:pt>
                      <c:pt idx="1172">
                        <c:v>-1.4539622615233799E-4</c:v>
                      </c:pt>
                      <c:pt idx="1173">
                        <c:v>-1.17668875551216E-4</c:v>
                      </c:pt>
                      <c:pt idx="1174">
                        <c:v>-1.6914249389217699E-4</c:v>
                      </c:pt>
                      <c:pt idx="1175">
                        <c:v>-1.0095539645857999E-4</c:v>
                      </c:pt>
                      <c:pt idx="1176">
                        <c:v>-1.0186656113773899E-4</c:v>
                      </c:pt>
                      <c:pt idx="1177">
                        <c:v>-1.4483077225624699E-4</c:v>
                      </c:pt>
                      <c:pt idx="1178">
                        <c:v>-1.67764476512548E-4</c:v>
                      </c:pt>
                      <c:pt idx="1179">
                        <c:v>-1.3159724230945099E-4</c:v>
                      </c:pt>
                      <c:pt idx="1180">
                        <c:v>-1.64310293793526E-4</c:v>
                      </c:pt>
                      <c:pt idx="1181" formatCode="0.00E+00">
                        <c:v>-7.1156967604764793E-5</c:v>
                      </c:pt>
                      <c:pt idx="1182">
                        <c:v>-1.4720395260209301E-4</c:v>
                      </c:pt>
                      <c:pt idx="1183">
                        <c:v>-1.80008741223584E-4</c:v>
                      </c:pt>
                      <c:pt idx="1184" formatCode="0.00E+00">
                        <c:v>-8.3476849065514401E-5</c:v>
                      </c:pt>
                      <c:pt idx="1185">
                        <c:v>-1.04396912060746E-4</c:v>
                      </c:pt>
                      <c:pt idx="1186">
                        <c:v>-1.2548254023566499E-4</c:v>
                      </c:pt>
                      <c:pt idx="1187" formatCode="0.00E+00">
                        <c:v>-9.7176482733543303E-5</c:v>
                      </c:pt>
                      <c:pt idx="1188">
                        <c:v>-1.05474470104827E-4</c:v>
                      </c:pt>
                      <c:pt idx="1189">
                        <c:v>-1.4552156746714599E-4</c:v>
                      </c:pt>
                      <c:pt idx="1190">
                        <c:v>-1.6928947440188901E-4</c:v>
                      </c:pt>
                      <c:pt idx="1191">
                        <c:v>-1.5947984778732E-4</c:v>
                      </c:pt>
                      <c:pt idx="1192">
                        <c:v>-1.7922021655672601E-4</c:v>
                      </c:pt>
                      <c:pt idx="1193">
                        <c:v>-1.63648622466624E-4</c:v>
                      </c:pt>
                      <c:pt idx="1194">
                        <c:v>-1.4389329808343101E-4</c:v>
                      </c:pt>
                      <c:pt idx="1195">
                        <c:v>-1.2132069217993601E-4</c:v>
                      </c:pt>
                      <c:pt idx="1196">
                        <c:v>-1.4327771692254E-4</c:v>
                      </c:pt>
                      <c:pt idx="1197">
                        <c:v>-1.7283725391281499E-4</c:v>
                      </c:pt>
                      <c:pt idx="1198">
                        <c:v>-1.7582113165097801E-4</c:v>
                      </c:pt>
                      <c:pt idx="1199">
                        <c:v>-1.99637812930829E-4</c:v>
                      </c:pt>
                      <c:pt idx="1200">
                        <c:v>-2.12458575256625E-4</c:v>
                      </c:pt>
                      <c:pt idx="1201">
                        <c:v>-1.8087301573123699E-4</c:v>
                      </c:pt>
                      <c:pt idx="1202">
                        <c:v>-1.40356157551262E-4</c:v>
                      </c:pt>
                      <c:pt idx="1203">
                        <c:v>-1.3553323375284799E-4</c:v>
                      </c:pt>
                      <c:pt idx="1204">
                        <c:v>-1.95718151320541E-4</c:v>
                      </c:pt>
                      <c:pt idx="1205">
                        <c:v>-1.9801959040015001E-4</c:v>
                      </c:pt>
                      <c:pt idx="1206">
                        <c:v>-2.0227982157351401E-4</c:v>
                      </c:pt>
                      <c:pt idx="1207">
                        <c:v>-1.90686148390791E-4</c:v>
                      </c:pt>
                      <c:pt idx="1208">
                        <c:v>-1.32985411312209E-4</c:v>
                      </c:pt>
                      <c:pt idx="1209">
                        <c:v>-1.9631575343081301E-4</c:v>
                      </c:pt>
                      <c:pt idx="1210">
                        <c:v>-1.90609504375988E-4</c:v>
                      </c:pt>
                      <c:pt idx="1211">
                        <c:v>-1.6925500594855401E-4</c:v>
                      </c:pt>
                      <c:pt idx="1212">
                        <c:v>-1.2880221820583401E-4</c:v>
                      </c:pt>
                      <c:pt idx="1213">
                        <c:v>-1.99518690950132E-4</c:v>
                      </c:pt>
                      <c:pt idx="1214">
                        <c:v>-1.8593720693868801E-4</c:v>
                      </c:pt>
                      <c:pt idx="1215">
                        <c:v>-1.90813424671303E-4</c:v>
                      </c:pt>
                      <c:pt idx="1216">
                        <c:v>-2.2118543896345699E-4</c:v>
                      </c:pt>
                      <c:pt idx="1217">
                        <c:v>-2.0946579832003401E-4</c:v>
                      </c:pt>
                      <c:pt idx="1218">
                        <c:v>-1.9856971503181501E-4</c:v>
                      </c:pt>
                      <c:pt idx="1219">
                        <c:v>-2.7569288031356501E-4</c:v>
                      </c:pt>
                      <c:pt idx="1220">
                        <c:v>-1.54508764986072E-4</c:v>
                      </c:pt>
                      <c:pt idx="1221">
                        <c:v>-1.6513898309510701E-4</c:v>
                      </c:pt>
                      <c:pt idx="1222">
                        <c:v>-2.0366064502205401E-4</c:v>
                      </c:pt>
                      <c:pt idx="1223">
                        <c:v>-2.2666688599329299E-4</c:v>
                      </c:pt>
                      <c:pt idx="1224">
                        <c:v>-1.8007109031259501E-4</c:v>
                      </c:pt>
                      <c:pt idx="1225">
                        <c:v>-1.5247005569401099E-4</c:v>
                      </c:pt>
                      <c:pt idx="1226">
                        <c:v>-1.6969334165110601E-4</c:v>
                      </c:pt>
                      <c:pt idx="1227">
                        <c:v>-1.6853641373379801E-4</c:v>
                      </c:pt>
                      <c:pt idx="1228">
                        <c:v>-1.6413270438597901E-4</c:v>
                      </c:pt>
                      <c:pt idx="1229">
                        <c:v>-2.3276217119103701E-4</c:v>
                      </c:pt>
                      <c:pt idx="1230">
                        <c:v>-2.55369602993934E-4</c:v>
                      </c:pt>
                      <c:pt idx="1231">
                        <c:v>-2.2159720568154899E-4</c:v>
                      </c:pt>
                      <c:pt idx="1232">
                        <c:v>-2.3036036282107899E-4</c:v>
                      </c:pt>
                      <c:pt idx="1233">
                        <c:v>-2.4500000914450698E-4</c:v>
                      </c:pt>
                      <c:pt idx="1234">
                        <c:v>-2.0907352288419899E-4</c:v>
                      </c:pt>
                      <c:pt idx="1235">
                        <c:v>-2.42913317312222E-4</c:v>
                      </c:pt>
                      <c:pt idx="1236">
                        <c:v>-2.0162060269382701E-4</c:v>
                      </c:pt>
                      <c:pt idx="1237">
                        <c:v>-1.68515843041305E-4</c:v>
                      </c:pt>
                      <c:pt idx="1238">
                        <c:v>-2.1693779351407601E-4</c:v>
                      </c:pt>
                      <c:pt idx="1239">
                        <c:v>-2.2868162838113901E-4</c:v>
                      </c:pt>
                      <c:pt idx="1240">
                        <c:v>-1.9613800010756299E-4</c:v>
                      </c:pt>
                      <c:pt idx="1241">
                        <c:v>-1.55797991907789E-4</c:v>
                      </c:pt>
                      <c:pt idx="1242">
                        <c:v>-2.11481732151479E-4</c:v>
                      </c:pt>
                      <c:pt idx="1243">
                        <c:v>-2.7190539306254201E-4</c:v>
                      </c:pt>
                      <c:pt idx="1244">
                        <c:v>-1.3606746867225001E-4</c:v>
                      </c:pt>
                      <c:pt idx="1245">
                        <c:v>-2.3982372001480701E-4</c:v>
                      </c:pt>
                      <c:pt idx="1246">
                        <c:v>-2.1388044414543401E-4</c:v>
                      </c:pt>
                      <c:pt idx="1247">
                        <c:v>-2.6672320195842201E-4</c:v>
                      </c:pt>
                      <c:pt idx="1248">
                        <c:v>-2.13970985021733E-4</c:v>
                      </c:pt>
                      <c:pt idx="1249">
                        <c:v>-2.9157435446729499E-4</c:v>
                      </c:pt>
                      <c:pt idx="1250">
                        <c:v>-2.6094672245058901E-4</c:v>
                      </c:pt>
                      <c:pt idx="1251">
                        <c:v>-2.2958507107814099E-4</c:v>
                      </c:pt>
                      <c:pt idx="1252">
                        <c:v>-2.1947541514333901E-4</c:v>
                      </c:pt>
                      <c:pt idx="1253">
                        <c:v>-2.9329512333478998E-4</c:v>
                      </c:pt>
                      <c:pt idx="1254">
                        <c:v>-1.75623748716592E-4</c:v>
                      </c:pt>
                      <c:pt idx="1255">
                        <c:v>-2.4988405394260897E-4</c:v>
                      </c:pt>
                      <c:pt idx="1256">
                        <c:v>-2.4876057187995599E-4</c:v>
                      </c:pt>
                      <c:pt idx="1257">
                        <c:v>-2.3859844044803999E-4</c:v>
                      </c:pt>
                      <c:pt idx="1258">
                        <c:v>-2.4596815017131701E-4</c:v>
                      </c:pt>
                      <c:pt idx="1259">
                        <c:v>-2.2112581688454701E-4</c:v>
                      </c:pt>
                      <c:pt idx="1260">
                        <c:v>-2.2812035211744401E-4</c:v>
                      </c:pt>
                      <c:pt idx="1261">
                        <c:v>-2.1237097969581501E-4</c:v>
                      </c:pt>
                      <c:pt idx="1262">
                        <c:v>-2.4640709170981799E-4</c:v>
                      </c:pt>
                      <c:pt idx="1263">
                        <c:v>-2.7168337348132599E-4</c:v>
                      </c:pt>
                      <c:pt idx="1264">
                        <c:v>-2.1673380642148399E-4</c:v>
                      </c:pt>
                      <c:pt idx="1265">
                        <c:v>-2.0333770645479901E-4</c:v>
                      </c:pt>
                      <c:pt idx="1266">
                        <c:v>-2.3980522068089801E-4</c:v>
                      </c:pt>
                      <c:pt idx="1267">
                        <c:v>-2.0036972851183199E-4</c:v>
                      </c:pt>
                      <c:pt idx="1268">
                        <c:v>-2.5190755027235101E-4</c:v>
                      </c:pt>
                      <c:pt idx="1269">
                        <c:v>-2.15087017175146E-4</c:v>
                      </c:pt>
                      <c:pt idx="1270">
                        <c:v>-3.1200592958619699E-4</c:v>
                      </c:pt>
                      <c:pt idx="1271">
                        <c:v>-2.5574330405011002E-4</c:v>
                      </c:pt>
                      <c:pt idx="1272">
                        <c:v>-2.8661234835061701E-4</c:v>
                      </c:pt>
                      <c:pt idx="1273">
                        <c:v>-3.3742412895967601E-4</c:v>
                      </c:pt>
                      <c:pt idx="1274">
                        <c:v>-2.4461148157693799E-4</c:v>
                      </c:pt>
                      <c:pt idx="1275">
                        <c:v>-1.93512106065692E-4</c:v>
                      </c:pt>
                      <c:pt idx="1276">
                        <c:v>-2.0794015965875401E-4</c:v>
                      </c:pt>
                      <c:pt idx="1277">
                        <c:v>-2.3678428932602701E-4</c:v>
                      </c:pt>
                      <c:pt idx="1278">
                        <c:v>-2.3301566562656701E-4</c:v>
                      </c:pt>
                      <c:pt idx="1279">
                        <c:v>-2.75933619886518E-4</c:v>
                      </c:pt>
                      <c:pt idx="1280">
                        <c:v>-2.67161757767255E-4</c:v>
                      </c:pt>
                      <c:pt idx="1281">
                        <c:v>-2.7084896669602501E-4</c:v>
                      </c:pt>
                      <c:pt idx="1282">
                        <c:v>-2.74583347901596E-4</c:v>
                      </c:pt>
                      <c:pt idx="1283">
                        <c:v>-2.93091841369126E-4</c:v>
                      </c:pt>
                      <c:pt idx="1284">
                        <c:v>-3.3248960571416502E-4</c:v>
                      </c:pt>
                      <c:pt idx="1285">
                        <c:v>-3.3705071077772501E-4</c:v>
                      </c:pt>
                      <c:pt idx="1286">
                        <c:v>-3.4972315729754801E-4</c:v>
                      </c:pt>
                      <c:pt idx="1287">
                        <c:v>-2.5326818421610397E-4</c:v>
                      </c:pt>
                      <c:pt idx="1288">
                        <c:v>-2.9841790736407698E-4</c:v>
                      </c:pt>
                    </c:numCache>
                  </c:numRef>
                </c:yVal>
                <c:smooth val="0"/>
                <c:extLst xmlns:c15="http://schemas.microsoft.com/office/drawing/2012/chart">
                  <c:ext xmlns:c16="http://schemas.microsoft.com/office/drawing/2014/chart" uri="{C3380CC4-5D6E-409C-BE32-E72D297353CC}">
                    <c16:uniqueId val="{00000011-6CA2-403F-831A-89DD832BC2E4}"/>
                  </c:ext>
                </c:extLst>
              </c15:ser>
            </c15:filteredScatterSeries>
          </c:ext>
        </c:extLst>
      </c:scatterChart>
      <c:valAx>
        <c:axId val="380553183"/>
        <c:scaling>
          <c:orientation val="minMax"/>
          <c:max val="1000"/>
          <c:min val="0"/>
        </c:scaling>
        <c:delete val="0"/>
        <c:axPos val="b"/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ysClr val="windowText" lastClr="000000"/>
                    </a:solidFill>
                    <a:latin typeface="Palatino Linotype" panose="02040502050505030304" pitchFamily="18" charset="0"/>
                    <a:ea typeface="+mn-ea"/>
                    <a:cs typeface="+mn-cs"/>
                  </a:defRPr>
                </a:pPr>
                <a:r>
                  <a:rPr lang="en-GB">
                    <a:solidFill>
                      <a:sysClr val="windowText" lastClr="000000"/>
                    </a:solidFill>
                  </a:rPr>
                  <a:t>Applied Field (mT)</a:t>
                </a:r>
              </a:p>
            </c:rich>
          </c:tx>
          <c:layout/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ysClr val="windowText" lastClr="000000"/>
                  </a:solidFill>
                  <a:latin typeface="Palatino Linotype" panose="02040502050505030304" pitchFamily="18" charset="0"/>
                  <a:ea typeface="+mn-ea"/>
                  <a:cs typeface="+mn-cs"/>
                </a:defRPr>
              </a:pPr>
              <a:endParaRPr lang="en-US"/>
            </a:p>
          </c:txPr>
        </c:title>
        <c:numFmt formatCode="General" sourceLinked="1"/>
        <c:majorTickMark val="out"/>
        <c:minorTickMark val="out"/>
        <c:tickLblPos val="nextTo"/>
        <c:spPr>
          <a:noFill/>
          <a:ln w="9525" cap="flat" cmpd="sng" algn="ctr">
            <a:solidFill>
              <a:sysClr val="windowText" lastClr="000000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ysClr val="windowText" lastClr="000000"/>
                </a:solidFill>
                <a:latin typeface="Palatino Linotype" panose="02040502050505030304" pitchFamily="18" charset="0"/>
                <a:ea typeface="+mn-ea"/>
                <a:cs typeface="+mn-cs"/>
              </a:defRPr>
            </a:pPr>
            <a:endParaRPr lang="en-US"/>
          </a:p>
        </c:txPr>
        <c:crossAx val="380541119"/>
        <c:crossesAt val="-1"/>
        <c:crossBetween val="midCat"/>
        <c:majorUnit val="100"/>
        <c:minorUnit val="50"/>
      </c:valAx>
      <c:valAx>
        <c:axId val="380541119"/>
        <c:scaling>
          <c:orientation val="minMax"/>
          <c:max val="5.000000000000001E-3"/>
          <c:min val="-5.000000000000001E-3"/>
        </c:scaling>
        <c:delete val="0"/>
        <c:axPos val="l"/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ysClr val="windowText" lastClr="000000"/>
                    </a:solidFill>
                    <a:latin typeface="Palatino Linotype" panose="02040502050505030304" pitchFamily="18" charset="0"/>
                    <a:ea typeface="+mn-ea"/>
                    <a:cs typeface="+mn-cs"/>
                  </a:defRPr>
                </a:pPr>
                <a:r>
                  <a:rPr lang="en-GB">
                    <a:solidFill>
                      <a:sysClr val="windowText" lastClr="000000"/>
                    </a:solidFill>
                  </a:rPr>
                  <a:t>Magnetic Moment (emu)</a:t>
                </a:r>
              </a:p>
            </c:rich>
          </c:tx>
          <c:layout/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ysClr val="windowText" lastClr="000000"/>
                  </a:solidFill>
                  <a:latin typeface="Palatino Linotype" panose="02040502050505030304" pitchFamily="18" charset="0"/>
                  <a:ea typeface="+mn-ea"/>
                  <a:cs typeface="+mn-cs"/>
                </a:defRPr>
              </a:pPr>
              <a:endParaRPr lang="en-US"/>
            </a:p>
          </c:txPr>
        </c:title>
        <c:numFmt formatCode="0.E+00" sourceLinked="0"/>
        <c:majorTickMark val="out"/>
        <c:minorTickMark val="out"/>
        <c:tickLblPos val="nextTo"/>
        <c:spPr>
          <a:noFill/>
          <a:ln w="9525" cap="flat" cmpd="sng" algn="ctr">
            <a:solidFill>
              <a:sysClr val="windowText" lastClr="000000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ysClr val="windowText" lastClr="000000"/>
                </a:solidFill>
                <a:latin typeface="Palatino Linotype" panose="02040502050505030304" pitchFamily="18" charset="0"/>
                <a:ea typeface="+mn-ea"/>
                <a:cs typeface="+mn-cs"/>
              </a:defRPr>
            </a:pPr>
            <a:endParaRPr lang="en-US"/>
          </a:p>
        </c:txPr>
        <c:crossAx val="380553183"/>
        <c:crosses val="autoZero"/>
        <c:crossBetween val="midCat"/>
        <c:majorUnit val="2.0000000000000005E-3"/>
        <c:minorUnit val="5.0000000000000012E-4"/>
      </c:valAx>
      <c:spPr>
        <a:noFill/>
        <a:ln>
          <a:solidFill>
            <a:sysClr val="windowText" lastClr="000000"/>
          </a:solidFill>
        </a:ln>
        <a:effectLst/>
      </c:spPr>
    </c:plotArea>
    <c:legend>
      <c:legendPos val="r"/>
      <c:legendEntry>
        <c:idx val="1"/>
        <c:delete val="1"/>
      </c:legendEntry>
      <c:legendEntry>
        <c:idx val="3"/>
        <c:delete val="1"/>
      </c:legendEntry>
      <c:legendEntry>
        <c:idx val="5"/>
        <c:delete val="1"/>
      </c:legendEntry>
      <c:legendEntry>
        <c:idx val="7"/>
        <c:delete val="1"/>
      </c:legendEntry>
      <c:layout>
        <c:manualLayout>
          <c:xMode val="edge"/>
          <c:yMode val="edge"/>
          <c:x val="0.79430023091546587"/>
          <c:y val="0.52327619047619056"/>
          <c:w val="0.14927749645464841"/>
          <c:h val="0.27464326959130103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900" b="0" i="0" u="none" strike="noStrike" kern="1200" baseline="0">
              <a:solidFill>
                <a:sysClr val="windowText" lastClr="000000"/>
              </a:solidFill>
              <a:latin typeface="Palatino Linotype" panose="02040502050505030304" pitchFamily="18" charset="0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>
          <a:latin typeface="Palatino Linotype" panose="02040502050505030304" pitchFamily="18" charset="0"/>
        </a:defRPr>
      </a:pPr>
      <a:endParaRPr lang="en-US"/>
    </a:p>
  </c:txPr>
  <c:externalData r:id="rId3">
    <c:autoUpdate val="0"/>
  </c:externalData>
</c:chartSpace>
</file>

<file path=ppt/charts/chart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5880428650531989"/>
          <c:y val="2.8113517060367455E-2"/>
          <c:w val="0.79349920721244427"/>
          <c:h val="0.78466389617964416"/>
        </c:manualLayout>
      </c:layout>
      <c:scatterChart>
        <c:scatterStyle val="lineMarker"/>
        <c:varyColors val="0"/>
        <c:ser>
          <c:idx val="14"/>
          <c:order val="0"/>
          <c:tx>
            <c:v>927</c:v>
          </c:tx>
          <c:spPr>
            <a:ln w="19050" cap="rnd">
              <a:solidFill>
                <a:schemeClr val="tx1"/>
              </a:solidFill>
              <a:round/>
            </a:ln>
            <a:effectLst/>
          </c:spPr>
          <c:marker>
            <c:symbol val="none"/>
          </c:marker>
          <c:xVal>
            <c:numRef>
              <c:f>data_Loop!$EO$19:$EO$5018</c:f>
              <c:numCache>
                <c:formatCode>General</c:formatCode>
                <c:ptCount val="5000"/>
                <c:pt idx="0">
                  <c:v>1.00336422920227</c:v>
                </c:pt>
                <c:pt idx="1">
                  <c:v>1.19940295219421</c:v>
                </c:pt>
                <c:pt idx="2">
                  <c:v>1.4005527973175003</c:v>
                </c:pt>
                <c:pt idx="3">
                  <c:v>1.5992157936096201</c:v>
                </c:pt>
                <c:pt idx="4">
                  <c:v>1.8004025459289601</c:v>
                </c:pt>
                <c:pt idx="5">
                  <c:v>2.0053646087646499</c:v>
                </c:pt>
                <c:pt idx="6">
                  <c:v>2.2040393829345701</c:v>
                </c:pt>
                <c:pt idx="7">
                  <c:v>2.4039715766906702</c:v>
                </c:pt>
                <c:pt idx="8">
                  <c:v>2.6051613807678202</c:v>
                </c:pt>
                <c:pt idx="9">
                  <c:v>2.8038362503051801</c:v>
                </c:pt>
                <c:pt idx="10">
                  <c:v>3.0037685394287101</c:v>
                </c:pt>
                <c:pt idx="11">
                  <c:v>3.20621585845947</c:v>
                </c:pt>
                <c:pt idx="12">
                  <c:v>3.4074054718017601</c:v>
                </c:pt>
                <c:pt idx="13">
                  <c:v>3.60230197906494</c:v>
                </c:pt>
                <c:pt idx="14">
                  <c:v>3.7997194290161098</c:v>
                </c:pt>
                <c:pt idx="15">
                  <c:v>3.9958852767944304</c:v>
                </c:pt>
                <c:pt idx="16">
                  <c:v>4.1970748901367205</c:v>
                </c:pt>
                <c:pt idx="17">
                  <c:v>4.3944923400878899</c:v>
                </c:pt>
                <c:pt idx="18">
                  <c:v>4.5931612014770504</c:v>
                </c:pt>
                <c:pt idx="19">
                  <c:v>4.7968717575073203</c:v>
                </c:pt>
                <c:pt idx="20">
                  <c:v>4.9942892074585004</c:v>
                </c:pt>
                <c:pt idx="21">
                  <c:v>5.2017660140991202</c:v>
                </c:pt>
                <c:pt idx="22">
                  <c:v>5.4029556274414103</c:v>
                </c:pt>
                <c:pt idx="23">
                  <c:v>5.597846221923831</c:v>
                </c:pt>
                <c:pt idx="24">
                  <c:v>5.8003055572509803</c:v>
                </c:pt>
                <c:pt idx="25">
                  <c:v>6.0014953613281303</c:v>
                </c:pt>
                <c:pt idx="26">
                  <c:v>6.2014274597168004</c:v>
                </c:pt>
                <c:pt idx="27">
                  <c:v>6.3963298797607404</c:v>
                </c:pt>
                <c:pt idx="28">
                  <c:v>6.5912204742431602</c:v>
                </c:pt>
                <c:pt idx="29">
                  <c:v>6.7924221038818402</c:v>
                </c:pt>
                <c:pt idx="30">
                  <c:v>6.9973838806152306</c:v>
                </c:pt>
                <c:pt idx="31">
                  <c:v>7.19856147766113</c:v>
                </c:pt>
                <c:pt idx="32">
                  <c:v>7.3934642791748004</c:v>
                </c:pt>
                <c:pt idx="33">
                  <c:v>7.5946540832519505</c:v>
                </c:pt>
                <c:pt idx="34">
                  <c:v>7.8008735656738297</c:v>
                </c:pt>
                <c:pt idx="35">
                  <c:v>7.9970455169677708</c:v>
                </c:pt>
                <c:pt idx="36">
                  <c:v>8.1944747924804702</c:v>
                </c:pt>
                <c:pt idx="37">
                  <c:v>8.3969100952148406</c:v>
                </c:pt>
                <c:pt idx="38">
                  <c:v>8.6006027221679702</c:v>
                </c:pt>
                <c:pt idx="39">
                  <c:v>8.800547027587891</c:v>
                </c:pt>
                <c:pt idx="40">
                  <c:v>8.9941921234130913</c:v>
                </c:pt>
                <c:pt idx="41">
                  <c:v>9.1890941619873008</c:v>
                </c:pt>
                <c:pt idx="42">
                  <c:v>9.3915416717529308</c:v>
                </c:pt>
                <c:pt idx="43">
                  <c:v>9.5952346801757802</c:v>
                </c:pt>
                <c:pt idx="44">
                  <c:v>9.8027347564697305</c:v>
                </c:pt>
                <c:pt idx="45">
                  <c:v>10.0076969146729</c:v>
                </c:pt>
                <c:pt idx="46">
                  <c:v>10.1975700378418</c:v>
                </c:pt>
                <c:pt idx="47">
                  <c:v>10.394987487793001</c:v>
                </c:pt>
                <c:pt idx="48">
                  <c:v>10.601183319091801</c:v>
                </c:pt>
                <c:pt idx="49">
                  <c:v>10.804887771606401</c:v>
                </c:pt>
                <c:pt idx="50">
                  <c:v>10.998532867431599</c:v>
                </c:pt>
                <c:pt idx="51">
                  <c:v>11.1934356689453</c:v>
                </c:pt>
                <c:pt idx="52">
                  <c:v>11.3959064483643</c:v>
                </c:pt>
                <c:pt idx="53">
                  <c:v>11.595838546752901</c:v>
                </c:pt>
                <c:pt idx="54">
                  <c:v>11.795770645141602</c:v>
                </c:pt>
                <c:pt idx="55">
                  <c:v>11.991930389404301</c:v>
                </c:pt>
                <c:pt idx="56">
                  <c:v>12.194353866577101</c:v>
                </c:pt>
                <c:pt idx="57">
                  <c:v>12.4005737304687</c:v>
                </c:pt>
                <c:pt idx="58">
                  <c:v>12.618109893798801</c:v>
                </c:pt>
                <c:pt idx="59">
                  <c:v>12.821813964843802</c:v>
                </c:pt>
                <c:pt idx="60">
                  <c:v>13.001627349853502</c:v>
                </c:pt>
                <c:pt idx="61">
                  <c:v>13.196530151367199</c:v>
                </c:pt>
                <c:pt idx="62">
                  <c:v>13.3914329528809</c:v>
                </c:pt>
                <c:pt idx="63">
                  <c:v>13.595161437988303</c:v>
                </c:pt>
                <c:pt idx="64">
                  <c:v>13.797631835937501</c:v>
                </c:pt>
                <c:pt idx="65">
                  <c:v>13.991252899169901</c:v>
                </c:pt>
                <c:pt idx="66">
                  <c:v>14.191162109375</c:v>
                </c:pt>
                <c:pt idx="67">
                  <c:v>14.397381591796901</c:v>
                </c:pt>
                <c:pt idx="68">
                  <c:v>14.6010856628418</c:v>
                </c:pt>
                <c:pt idx="69">
                  <c:v>14.790958404541001</c:v>
                </c:pt>
                <c:pt idx="70">
                  <c:v>14.990914154052701</c:v>
                </c:pt>
                <c:pt idx="71">
                  <c:v>15.193361663818401</c:v>
                </c:pt>
                <c:pt idx="72">
                  <c:v>15.389521789550802</c:v>
                </c:pt>
                <c:pt idx="73">
                  <c:v>15.594506835937501</c:v>
                </c:pt>
                <c:pt idx="74">
                  <c:v>15.796954345703099</c:v>
                </c:pt>
                <c:pt idx="75">
                  <c:v>16.0018928527832</c:v>
                </c:pt>
                <c:pt idx="76">
                  <c:v>16.1955375671387</c:v>
                </c:pt>
                <c:pt idx="77">
                  <c:v>16.385410308837901</c:v>
                </c:pt>
                <c:pt idx="78">
                  <c:v>16.5865768432617</c:v>
                </c:pt>
                <c:pt idx="79">
                  <c:v>16.789024353027301</c:v>
                </c:pt>
                <c:pt idx="80">
                  <c:v>16.991471099853502</c:v>
                </c:pt>
                <c:pt idx="81">
                  <c:v>17.2064926147461</c:v>
                </c:pt>
                <c:pt idx="82">
                  <c:v>17.4164840698242</c:v>
                </c:pt>
                <c:pt idx="83">
                  <c:v>17.601326751708999</c:v>
                </c:pt>
                <c:pt idx="84">
                  <c:v>17.792456817626999</c:v>
                </c:pt>
                <c:pt idx="85">
                  <c:v>17.996161651611299</c:v>
                </c:pt>
                <c:pt idx="86">
                  <c:v>18.194837188720701</c:v>
                </c:pt>
                <c:pt idx="87">
                  <c:v>18.3897399902344</c:v>
                </c:pt>
                <c:pt idx="88">
                  <c:v>18.5858772277832</c:v>
                </c:pt>
                <c:pt idx="89">
                  <c:v>18.7845748901367</c:v>
                </c:pt>
                <c:pt idx="90">
                  <c:v>18.988324737548801</c:v>
                </c:pt>
                <c:pt idx="91">
                  <c:v>19.194544982910202</c:v>
                </c:pt>
                <c:pt idx="92">
                  <c:v>19.3982032775879</c:v>
                </c:pt>
                <c:pt idx="93">
                  <c:v>19.5930587768555</c:v>
                </c:pt>
                <c:pt idx="94">
                  <c:v>19.788008117675801</c:v>
                </c:pt>
                <c:pt idx="95">
                  <c:v>19.986682891845703</c:v>
                </c:pt>
                <c:pt idx="96">
                  <c:v>20.189083862304699</c:v>
                </c:pt>
                <c:pt idx="97">
                  <c:v>20.390274047851602</c:v>
                </c:pt>
                <c:pt idx="98">
                  <c:v>20.596492767333999</c:v>
                </c:pt>
                <c:pt idx="99">
                  <c:v>20.7914421081543</c:v>
                </c:pt>
                <c:pt idx="100">
                  <c:v>20.9825729370117</c:v>
                </c:pt>
                <c:pt idx="101">
                  <c:v>21.183714294433599</c:v>
                </c:pt>
                <c:pt idx="102">
                  <c:v>21.384951019287101</c:v>
                </c:pt>
                <c:pt idx="103">
                  <c:v>21.587399291992199</c:v>
                </c:pt>
                <c:pt idx="104">
                  <c:v>21.787330627441403</c:v>
                </c:pt>
                <c:pt idx="105">
                  <c:v>21.987308502197301</c:v>
                </c:pt>
                <c:pt idx="106">
                  <c:v>22.182164764404302</c:v>
                </c:pt>
                <c:pt idx="107">
                  <c:v>22.382097625732399</c:v>
                </c:pt>
                <c:pt idx="108">
                  <c:v>22.583287048339802</c:v>
                </c:pt>
                <c:pt idx="109">
                  <c:v>22.784429931640602</c:v>
                </c:pt>
                <c:pt idx="110">
                  <c:v>22.995726776123004</c:v>
                </c:pt>
                <c:pt idx="111">
                  <c:v>23.191933441162103</c:v>
                </c:pt>
                <c:pt idx="112">
                  <c:v>23.384274291992199</c:v>
                </c:pt>
                <c:pt idx="113">
                  <c:v>23.589189147949199</c:v>
                </c:pt>
                <c:pt idx="114">
                  <c:v>23.789120483398403</c:v>
                </c:pt>
                <c:pt idx="115">
                  <c:v>23.986538696289102</c:v>
                </c:pt>
                <c:pt idx="116">
                  <c:v>24.188986968994101</c:v>
                </c:pt>
                <c:pt idx="117">
                  <c:v>24.385192871093803</c:v>
                </c:pt>
                <c:pt idx="118">
                  <c:v>24.582656097412102</c:v>
                </c:pt>
                <c:pt idx="119">
                  <c:v>24.7851043701172</c:v>
                </c:pt>
                <c:pt idx="120">
                  <c:v>24.991277313232402</c:v>
                </c:pt>
                <c:pt idx="121">
                  <c:v>25.1899513244629</c:v>
                </c:pt>
                <c:pt idx="122">
                  <c:v>25.378566741943402</c:v>
                </c:pt>
                <c:pt idx="123">
                  <c:v>25.578453826904301</c:v>
                </c:pt>
                <c:pt idx="124">
                  <c:v>25.793475341796899</c:v>
                </c:pt>
                <c:pt idx="125">
                  <c:v>25.997178649902299</c:v>
                </c:pt>
                <c:pt idx="126">
                  <c:v>26.183325195312502</c:v>
                </c:pt>
                <c:pt idx="127">
                  <c:v>26.375759887695303</c:v>
                </c:pt>
                <c:pt idx="128">
                  <c:v>26.5756927490234</c:v>
                </c:pt>
                <c:pt idx="129">
                  <c:v>26.783169555664102</c:v>
                </c:pt>
                <c:pt idx="130">
                  <c:v>26.990599060058599</c:v>
                </c:pt>
                <c:pt idx="131">
                  <c:v>27.190484619140605</c:v>
                </c:pt>
                <c:pt idx="132">
                  <c:v>27.3841766357422</c:v>
                </c:pt>
                <c:pt idx="133">
                  <c:v>27.582850646972702</c:v>
                </c:pt>
                <c:pt idx="134">
                  <c:v>27.789024353027301</c:v>
                </c:pt>
                <c:pt idx="135">
                  <c:v>27.991519165039104</c:v>
                </c:pt>
                <c:pt idx="136">
                  <c:v>28.183952331542997</c:v>
                </c:pt>
                <c:pt idx="137">
                  <c:v>28.3813690185547</c:v>
                </c:pt>
                <c:pt idx="138">
                  <c:v>28.591361999511705</c:v>
                </c:pt>
                <c:pt idx="139">
                  <c:v>28.800097656250003</c:v>
                </c:pt>
                <c:pt idx="140">
                  <c:v>28.993740844726602</c:v>
                </c:pt>
                <c:pt idx="141">
                  <c:v>29.183566284179701</c:v>
                </c:pt>
                <c:pt idx="142">
                  <c:v>29.387271118164104</c:v>
                </c:pt>
                <c:pt idx="143">
                  <c:v>29.585992431640605</c:v>
                </c:pt>
                <c:pt idx="144">
                  <c:v>29.779591369628903</c:v>
                </c:pt>
                <c:pt idx="145">
                  <c:v>29.9782196044922</c:v>
                </c:pt>
                <c:pt idx="146">
                  <c:v>30.181924438476603</c:v>
                </c:pt>
                <c:pt idx="147">
                  <c:v>30.3856292724609</c:v>
                </c:pt>
                <c:pt idx="148">
                  <c:v>30.580578613281201</c:v>
                </c:pt>
                <c:pt idx="149">
                  <c:v>30.781767272949203</c:v>
                </c:pt>
                <c:pt idx="150">
                  <c:v>30.980395507812503</c:v>
                </c:pt>
                <c:pt idx="151">
                  <c:v>31.181632995605497</c:v>
                </c:pt>
                <c:pt idx="152">
                  <c:v>31.382868957519506</c:v>
                </c:pt>
                <c:pt idx="153">
                  <c:v>31.58154296875</c:v>
                </c:pt>
                <c:pt idx="154">
                  <c:v>31.791534423828104</c:v>
                </c:pt>
                <c:pt idx="155">
                  <c:v>31.995191955566401</c:v>
                </c:pt>
                <c:pt idx="156">
                  <c:v>32.186323547363301</c:v>
                </c:pt>
                <c:pt idx="157">
                  <c:v>32.386303710937504</c:v>
                </c:pt>
                <c:pt idx="158">
                  <c:v>32.588749694824202</c:v>
                </c:pt>
                <c:pt idx="159">
                  <c:v>32.779879760742197</c:v>
                </c:pt>
                <c:pt idx="160">
                  <c:v>32.975993347168</c:v>
                </c:pt>
                <c:pt idx="161">
                  <c:v>33.182165527343805</c:v>
                </c:pt>
                <c:pt idx="162">
                  <c:v>33.3896896362305</c:v>
                </c:pt>
                <c:pt idx="163">
                  <c:v>33.5896209716797</c:v>
                </c:pt>
                <c:pt idx="164">
                  <c:v>33.784477233886705</c:v>
                </c:pt>
                <c:pt idx="165">
                  <c:v>33.976911926269501</c:v>
                </c:pt>
                <c:pt idx="166">
                  <c:v>34.171859741210902</c:v>
                </c:pt>
                <c:pt idx="167">
                  <c:v>34.378079223632803</c:v>
                </c:pt>
                <c:pt idx="168">
                  <c:v>34.583041381835898</c:v>
                </c:pt>
                <c:pt idx="169">
                  <c:v>34.777944946289104</c:v>
                </c:pt>
                <c:pt idx="170">
                  <c:v>34.974105834960902</c:v>
                </c:pt>
                <c:pt idx="171">
                  <c:v>35.177810668945305</c:v>
                </c:pt>
                <c:pt idx="172">
                  <c:v>35.381515502929702</c:v>
                </c:pt>
                <c:pt idx="173">
                  <c:v>35.580143737793001</c:v>
                </c:pt>
                <c:pt idx="174">
                  <c:v>35.782542419433604</c:v>
                </c:pt>
                <c:pt idx="175">
                  <c:v>35.984988403320301</c:v>
                </c:pt>
                <c:pt idx="176">
                  <c:v>36.191255187988297</c:v>
                </c:pt>
                <c:pt idx="177">
                  <c:v>36.388719177246102</c:v>
                </c:pt>
                <c:pt idx="178">
                  <c:v>36.581106567382804</c:v>
                </c:pt>
                <c:pt idx="179">
                  <c:v>36.779782104492199</c:v>
                </c:pt>
                <c:pt idx="180">
                  <c:v>36.975942993164104</c:v>
                </c:pt>
                <c:pt idx="181">
                  <c:v>37.169589233398398</c:v>
                </c:pt>
                <c:pt idx="182">
                  <c:v>37.374549865722706</c:v>
                </c:pt>
                <c:pt idx="183">
                  <c:v>37.583283996582004</c:v>
                </c:pt>
                <c:pt idx="184">
                  <c:v>37.771900939941403</c:v>
                </c:pt>
                <c:pt idx="185">
                  <c:v>37.971830749511703</c:v>
                </c:pt>
                <c:pt idx="186">
                  <c:v>38.184335327148396</c:v>
                </c:pt>
                <c:pt idx="187">
                  <c:v>38.389299011230499</c:v>
                </c:pt>
                <c:pt idx="188">
                  <c:v>38.584202575683605</c:v>
                </c:pt>
                <c:pt idx="189">
                  <c:v>38.777754211425801</c:v>
                </c:pt>
                <c:pt idx="190">
                  <c:v>38.978944396972707</c:v>
                </c:pt>
                <c:pt idx="191">
                  <c:v>39.175198364257803</c:v>
                </c:pt>
                <c:pt idx="192">
                  <c:v>39.375131225585903</c:v>
                </c:pt>
                <c:pt idx="193">
                  <c:v>39.581349182128903</c:v>
                </c:pt>
                <c:pt idx="194">
                  <c:v>39.777507019043</c:v>
                </c:pt>
                <c:pt idx="195">
                  <c:v>39.974923706054703</c:v>
                </c:pt>
                <c:pt idx="196">
                  <c:v>40.179794311523402</c:v>
                </c:pt>
                <c:pt idx="197">
                  <c:v>40.377214050292999</c:v>
                </c:pt>
                <c:pt idx="198">
                  <c:v>40.582269287109398</c:v>
                </c:pt>
                <c:pt idx="199">
                  <c:v>40.782202148437506</c:v>
                </c:pt>
                <c:pt idx="200">
                  <c:v>40.973330688476608</c:v>
                </c:pt>
                <c:pt idx="201">
                  <c:v>41.177035522460898</c:v>
                </c:pt>
                <c:pt idx="202">
                  <c:v>41.375711059570307</c:v>
                </c:pt>
                <c:pt idx="203">
                  <c:v>41.576898193359398</c:v>
                </c:pt>
                <c:pt idx="204">
                  <c:v>41.7755722045898</c:v>
                </c:pt>
                <c:pt idx="205">
                  <c:v>41.972988891601602</c:v>
                </c:pt>
                <c:pt idx="206">
                  <c:v>42.184240722656199</c:v>
                </c:pt>
                <c:pt idx="207">
                  <c:v>42.379144287109398</c:v>
                </c:pt>
                <c:pt idx="208">
                  <c:v>42.571530151367199</c:v>
                </c:pt>
                <c:pt idx="209">
                  <c:v>42.777751159668</c:v>
                </c:pt>
                <c:pt idx="210">
                  <c:v>42.982714843750003</c:v>
                </c:pt>
                <c:pt idx="211">
                  <c:v>43.182551574707006</c:v>
                </c:pt>
                <c:pt idx="212">
                  <c:v>43.376194763183605</c:v>
                </c:pt>
                <c:pt idx="213">
                  <c:v>43.568676757812504</c:v>
                </c:pt>
                <c:pt idx="214">
                  <c:v>43.767352294921899</c:v>
                </c:pt>
                <c:pt idx="215">
                  <c:v>43.96728515625</c:v>
                </c:pt>
                <c:pt idx="216">
                  <c:v>44.168475341796899</c:v>
                </c:pt>
                <c:pt idx="217">
                  <c:v>44.368406677246099</c:v>
                </c:pt>
                <c:pt idx="218">
                  <c:v>44.568244934082003</c:v>
                </c:pt>
                <c:pt idx="219">
                  <c:v>44.775723266601602</c:v>
                </c:pt>
                <c:pt idx="220">
                  <c:v>44.975749206543</c:v>
                </c:pt>
                <c:pt idx="221">
                  <c:v>45.169393920898401</c:v>
                </c:pt>
                <c:pt idx="222">
                  <c:v>45.369326782226608</c:v>
                </c:pt>
                <c:pt idx="223">
                  <c:v>45.572938537597707</c:v>
                </c:pt>
                <c:pt idx="224">
                  <c:v>45.771612548828102</c:v>
                </c:pt>
                <c:pt idx="225">
                  <c:v>45.969122314453102</c:v>
                </c:pt>
                <c:pt idx="226">
                  <c:v>46.177857971191401</c:v>
                </c:pt>
                <c:pt idx="227">
                  <c:v>46.3877548217773</c:v>
                </c:pt>
                <c:pt idx="228">
                  <c:v>46.583912658691403</c:v>
                </c:pt>
                <c:pt idx="229">
                  <c:v>46.772622680664107</c:v>
                </c:pt>
                <c:pt idx="230">
                  <c:v>46.970040893554703</c:v>
                </c:pt>
                <c:pt idx="231">
                  <c:v>47.171229553222702</c:v>
                </c:pt>
                <c:pt idx="232">
                  <c:v>47.369905090332004</c:v>
                </c:pt>
                <c:pt idx="233">
                  <c:v>47.572354125976602</c:v>
                </c:pt>
                <c:pt idx="234">
                  <c:v>47.769770812988298</c:v>
                </c:pt>
                <c:pt idx="235">
                  <c:v>47.965930175781203</c:v>
                </c:pt>
                <c:pt idx="236">
                  <c:v>48.169635009765607</c:v>
                </c:pt>
                <c:pt idx="237">
                  <c:v>48.382048034668003</c:v>
                </c:pt>
                <c:pt idx="238">
                  <c:v>48.578208923339801</c:v>
                </c:pt>
                <c:pt idx="239">
                  <c:v>48.775625610351604</c:v>
                </c:pt>
                <c:pt idx="240">
                  <c:v>48.974299621582006</c:v>
                </c:pt>
                <c:pt idx="241">
                  <c:v>49.164266967773401</c:v>
                </c:pt>
                <c:pt idx="242">
                  <c:v>49.360426330566405</c:v>
                </c:pt>
                <c:pt idx="243">
                  <c:v>49.564129638671901</c:v>
                </c:pt>
                <c:pt idx="244">
                  <c:v>49.770350646972702</c:v>
                </c:pt>
                <c:pt idx="245">
                  <c:v>49.966511535644507</c:v>
                </c:pt>
                <c:pt idx="246">
                  <c:v>50.168957519531304</c:v>
                </c:pt>
                <c:pt idx="247">
                  <c:v>50.372662353515608</c:v>
                </c:pt>
                <c:pt idx="248">
                  <c:v>50.568823242187506</c:v>
                </c:pt>
                <c:pt idx="249">
                  <c:v>50.771269226074203</c:v>
                </c:pt>
                <c:pt idx="250">
                  <c:v>50.972364807128905</c:v>
                </c:pt>
                <c:pt idx="251">
                  <c:v>51.162144470214798</c:v>
                </c:pt>
                <c:pt idx="252">
                  <c:v>51.363427734375001</c:v>
                </c:pt>
                <c:pt idx="253">
                  <c:v>51.574771118164101</c:v>
                </c:pt>
                <c:pt idx="254">
                  <c:v>51.775961303710908</c:v>
                </c:pt>
                <c:pt idx="255">
                  <c:v>51.965835571289098</c:v>
                </c:pt>
                <c:pt idx="256">
                  <c:v>52.160736083984403</c:v>
                </c:pt>
                <c:pt idx="257">
                  <c:v>52.369375610351597</c:v>
                </c:pt>
                <c:pt idx="258">
                  <c:v>52.580624389648406</c:v>
                </c:pt>
                <c:pt idx="259">
                  <c:v>52.779391479492205</c:v>
                </c:pt>
                <c:pt idx="260">
                  <c:v>52.970523071289101</c:v>
                </c:pt>
                <c:pt idx="261">
                  <c:v>53.166683959960906</c:v>
                </c:pt>
                <c:pt idx="262">
                  <c:v>53.372903442382807</c:v>
                </c:pt>
                <c:pt idx="263">
                  <c:v>53.586666870117199</c:v>
                </c:pt>
                <c:pt idx="264">
                  <c:v>53.784085083007803</c:v>
                </c:pt>
                <c:pt idx="265">
                  <c:v>53.972607421875004</c:v>
                </c:pt>
                <c:pt idx="266">
                  <c:v>54.168765258789101</c:v>
                </c:pt>
                <c:pt idx="267">
                  <c:v>54.363760375976597</c:v>
                </c:pt>
                <c:pt idx="268">
                  <c:v>54.562341308593709</c:v>
                </c:pt>
                <c:pt idx="269">
                  <c:v>54.769818115234401</c:v>
                </c:pt>
                <c:pt idx="270">
                  <c:v>54.973617553710909</c:v>
                </c:pt>
                <c:pt idx="271">
                  <c:v>55.166006469726597</c:v>
                </c:pt>
                <c:pt idx="272">
                  <c:v>55.365939331054705</c:v>
                </c:pt>
                <c:pt idx="273">
                  <c:v>55.570901489257807</c:v>
                </c:pt>
                <c:pt idx="274">
                  <c:v>55.769577026367202</c:v>
                </c:pt>
                <c:pt idx="275">
                  <c:v>55.974539184570304</c:v>
                </c:pt>
                <c:pt idx="276">
                  <c:v>56.1806640625</c:v>
                </c:pt>
                <c:pt idx="277">
                  <c:v>56.366763305664101</c:v>
                </c:pt>
                <c:pt idx="278">
                  <c:v>56.564181518554705</c:v>
                </c:pt>
                <c:pt idx="279">
                  <c:v>56.769143676757807</c:v>
                </c:pt>
                <c:pt idx="280">
                  <c:v>56.969171142578105</c:v>
                </c:pt>
                <c:pt idx="281">
                  <c:v>57.172875976562501</c:v>
                </c:pt>
                <c:pt idx="282">
                  <c:v>57.365167236328105</c:v>
                </c:pt>
                <c:pt idx="283">
                  <c:v>57.561233520507805</c:v>
                </c:pt>
                <c:pt idx="284">
                  <c:v>57.764938354492202</c:v>
                </c:pt>
                <c:pt idx="285">
                  <c:v>57.962448120117202</c:v>
                </c:pt>
                <c:pt idx="286">
                  <c:v>58.158703613281297</c:v>
                </c:pt>
                <c:pt idx="287">
                  <c:v>58.358636474609398</c:v>
                </c:pt>
                <c:pt idx="288">
                  <c:v>58.561080932617202</c:v>
                </c:pt>
                <c:pt idx="289">
                  <c:v>58.763528442382807</c:v>
                </c:pt>
                <c:pt idx="290">
                  <c:v>58.971005249023406</c:v>
                </c:pt>
                <c:pt idx="291">
                  <c:v>59.180999755859403</c:v>
                </c:pt>
                <c:pt idx="292">
                  <c:v>59.377160644531301</c:v>
                </c:pt>
                <c:pt idx="293">
                  <c:v>59.562002563476597</c:v>
                </c:pt>
                <c:pt idx="294">
                  <c:v>59.753131103515607</c:v>
                </c:pt>
                <c:pt idx="295">
                  <c:v>59.956835937500003</c:v>
                </c:pt>
                <c:pt idx="296">
                  <c:v>60.163058471679705</c:v>
                </c:pt>
                <c:pt idx="297">
                  <c:v>60.361730957031206</c:v>
                </c:pt>
                <c:pt idx="298">
                  <c:v>60.5565399169922</c:v>
                </c:pt>
                <c:pt idx="299">
                  <c:v>60.762667846679705</c:v>
                </c:pt>
                <c:pt idx="300">
                  <c:v>60.958825683593801</c:v>
                </c:pt>
                <c:pt idx="301">
                  <c:v>61.160107421875004</c:v>
                </c:pt>
                <c:pt idx="302">
                  <c:v>61.377737426757804</c:v>
                </c:pt>
                <c:pt idx="303">
                  <c:v>61.573898315429702</c:v>
                </c:pt>
                <c:pt idx="304">
                  <c:v>61.756228637695301</c:v>
                </c:pt>
                <c:pt idx="305">
                  <c:v>61.953646850585905</c:v>
                </c:pt>
                <c:pt idx="306">
                  <c:v>62.159863281250004</c:v>
                </c:pt>
                <c:pt idx="307">
                  <c:v>62.362310791015602</c:v>
                </c:pt>
                <c:pt idx="308">
                  <c:v>62.573468017578108</c:v>
                </c:pt>
                <c:pt idx="309">
                  <c:v>62.768368530273406</c:v>
                </c:pt>
                <c:pt idx="310">
                  <c:v>62.962109375000004</c:v>
                </c:pt>
                <c:pt idx="311">
                  <c:v>63.162042236328105</c:v>
                </c:pt>
                <c:pt idx="312">
                  <c:v>63.359457397460908</c:v>
                </c:pt>
                <c:pt idx="313">
                  <c:v>63.559387207031207</c:v>
                </c:pt>
                <c:pt idx="314">
                  <c:v>63.755453491210908</c:v>
                </c:pt>
                <c:pt idx="315">
                  <c:v>63.9653533935547</c:v>
                </c:pt>
                <c:pt idx="316">
                  <c:v>64.169149780273401</c:v>
                </c:pt>
                <c:pt idx="317">
                  <c:v>64.359115600585909</c:v>
                </c:pt>
                <c:pt idx="318">
                  <c:v>64.554019165039094</c:v>
                </c:pt>
                <c:pt idx="319">
                  <c:v>64.756466674804699</c:v>
                </c:pt>
                <c:pt idx="320">
                  <c:v>64.963943481445298</c:v>
                </c:pt>
                <c:pt idx="321">
                  <c:v>65.171420288085912</c:v>
                </c:pt>
                <c:pt idx="322">
                  <c:v>65.366323852539097</c:v>
                </c:pt>
                <c:pt idx="323">
                  <c:v>65.558712768554699</c:v>
                </c:pt>
                <c:pt idx="324">
                  <c:v>65.762417602539102</c:v>
                </c:pt>
                <c:pt idx="325">
                  <c:v>65.962347412109395</c:v>
                </c:pt>
                <c:pt idx="326">
                  <c:v>66.167309570312497</c:v>
                </c:pt>
                <c:pt idx="327">
                  <c:v>66.369760131835903</c:v>
                </c:pt>
                <c:pt idx="328">
                  <c:v>66.558279418945304</c:v>
                </c:pt>
                <c:pt idx="329">
                  <c:v>66.756951904296898</c:v>
                </c:pt>
                <c:pt idx="330">
                  <c:v>66.958145141601605</c:v>
                </c:pt>
                <c:pt idx="331">
                  <c:v>67.161758422851605</c:v>
                </c:pt>
                <c:pt idx="332">
                  <c:v>67.36806945800781</c:v>
                </c:pt>
                <c:pt idx="333">
                  <c:v>67.560549926757801</c:v>
                </c:pt>
                <c:pt idx="334">
                  <c:v>67.752938842773403</c:v>
                </c:pt>
                <c:pt idx="335">
                  <c:v>67.960415649414102</c:v>
                </c:pt>
                <c:pt idx="336">
                  <c:v>68.169149780273401</c:v>
                </c:pt>
                <c:pt idx="337">
                  <c:v>68.367822265625009</c:v>
                </c:pt>
                <c:pt idx="338">
                  <c:v>68.568917846679696</c:v>
                </c:pt>
                <c:pt idx="339">
                  <c:v>68.766339111328108</c:v>
                </c:pt>
                <c:pt idx="340">
                  <c:v>68.958724975585909</c:v>
                </c:pt>
                <c:pt idx="341">
                  <c:v>69.16368408203121</c:v>
                </c:pt>
                <c:pt idx="342">
                  <c:v>69.369998168945301</c:v>
                </c:pt>
                <c:pt idx="343">
                  <c:v>69.561129760742205</c:v>
                </c:pt>
                <c:pt idx="344">
                  <c:v>69.75100402832031</c:v>
                </c:pt>
                <c:pt idx="345">
                  <c:v>69.954614257812509</c:v>
                </c:pt>
                <c:pt idx="346">
                  <c:v>70.152029418945304</c:v>
                </c:pt>
                <c:pt idx="347">
                  <c:v>70.350796508789102</c:v>
                </c:pt>
                <c:pt idx="348">
                  <c:v>70.554501342773406</c:v>
                </c:pt>
                <c:pt idx="349">
                  <c:v>70.756948852539097</c:v>
                </c:pt>
                <c:pt idx="350">
                  <c:v>70.956790161132801</c:v>
                </c:pt>
                <c:pt idx="351">
                  <c:v>71.151693725585901</c:v>
                </c:pt>
                <c:pt idx="352">
                  <c:v>71.351718139648412</c:v>
                </c:pt>
                <c:pt idx="353">
                  <c:v>71.56045227050781</c:v>
                </c:pt>
                <c:pt idx="354">
                  <c:v>71.761642456054702</c:v>
                </c:pt>
                <c:pt idx="355">
                  <c:v>71.955288696289102</c:v>
                </c:pt>
                <c:pt idx="356">
                  <c:v>72.152703857421898</c:v>
                </c:pt>
                <c:pt idx="357">
                  <c:v>72.34886474609371</c:v>
                </c:pt>
                <c:pt idx="358">
                  <c:v>72.558859252929707</c:v>
                </c:pt>
                <c:pt idx="359">
                  <c:v>72.760046386718713</c:v>
                </c:pt>
                <c:pt idx="360">
                  <c:v>72.94363098144531</c:v>
                </c:pt>
                <c:pt idx="361">
                  <c:v>73.146078491210901</c:v>
                </c:pt>
                <c:pt idx="362">
                  <c:v>73.353555297851599</c:v>
                </c:pt>
                <c:pt idx="363">
                  <c:v>73.555911254882801</c:v>
                </c:pt>
                <c:pt idx="364">
                  <c:v>73.754492187500006</c:v>
                </c:pt>
                <c:pt idx="365">
                  <c:v>73.946969604492196</c:v>
                </c:pt>
                <c:pt idx="366">
                  <c:v>74.143130493164094</c:v>
                </c:pt>
                <c:pt idx="367">
                  <c:v>74.355639648437503</c:v>
                </c:pt>
                <c:pt idx="368">
                  <c:v>74.556921386718713</c:v>
                </c:pt>
                <c:pt idx="369">
                  <c:v>74.749310302734401</c:v>
                </c:pt>
                <c:pt idx="370">
                  <c:v>74.94924621582031</c:v>
                </c:pt>
                <c:pt idx="371">
                  <c:v>75.150439453125003</c:v>
                </c:pt>
                <c:pt idx="372">
                  <c:v>75.352886962890608</c:v>
                </c:pt>
                <c:pt idx="373">
                  <c:v>75.547784423828105</c:v>
                </c:pt>
                <c:pt idx="374">
                  <c:v>75.750231933593795</c:v>
                </c:pt>
                <c:pt idx="375">
                  <c:v>75.955194091796898</c:v>
                </c:pt>
                <c:pt idx="376">
                  <c:v>76.148648071289102</c:v>
                </c:pt>
                <c:pt idx="377">
                  <c:v>76.346066284179699</c:v>
                </c:pt>
                <c:pt idx="378">
                  <c:v>76.55605773925781</c:v>
                </c:pt>
                <c:pt idx="379">
                  <c:v>76.747189331054699</c:v>
                </c:pt>
                <c:pt idx="380">
                  <c:v>76.941021728515608</c:v>
                </c:pt>
                <c:pt idx="381">
                  <c:v>77.149755859375006</c:v>
                </c:pt>
                <c:pt idx="382">
                  <c:v>77.348431396484401</c:v>
                </c:pt>
                <c:pt idx="383">
                  <c:v>77.5433349609375</c:v>
                </c:pt>
                <c:pt idx="384">
                  <c:v>77.742010498046909</c:v>
                </c:pt>
                <c:pt idx="385">
                  <c:v>77.946972656250011</c:v>
                </c:pt>
                <c:pt idx="386">
                  <c:v>78.153195190429699</c:v>
                </c:pt>
                <c:pt idx="387">
                  <c:v>78.353125000000006</c:v>
                </c:pt>
                <c:pt idx="388">
                  <c:v>78.549282836914102</c:v>
                </c:pt>
                <c:pt idx="389">
                  <c:v>78.741671752929705</c:v>
                </c:pt>
                <c:pt idx="390">
                  <c:v>78.94411926269531</c:v>
                </c:pt>
                <c:pt idx="391">
                  <c:v>79.151596069335909</c:v>
                </c:pt>
                <c:pt idx="392">
                  <c:v>79.342727661132813</c:v>
                </c:pt>
                <c:pt idx="393">
                  <c:v>79.543914794921903</c:v>
                </c:pt>
                <c:pt idx="394">
                  <c:v>79.74510498046871</c:v>
                </c:pt>
                <c:pt idx="395">
                  <c:v>79.940008544921909</c:v>
                </c:pt>
                <c:pt idx="396">
                  <c:v>80.14496765136721</c:v>
                </c:pt>
                <c:pt idx="397">
                  <c:v>80.346157836914102</c:v>
                </c:pt>
                <c:pt idx="398">
                  <c:v>80.541058349609401</c:v>
                </c:pt>
                <c:pt idx="399">
                  <c:v>80.74099426269531</c:v>
                </c:pt>
                <c:pt idx="400">
                  <c:v>80.947219848632813</c:v>
                </c:pt>
                <c:pt idx="401">
                  <c:v>81.145703125000011</c:v>
                </c:pt>
                <c:pt idx="402">
                  <c:v>81.344375610351605</c:v>
                </c:pt>
                <c:pt idx="403">
                  <c:v>81.540725708007813</c:v>
                </c:pt>
                <c:pt idx="404">
                  <c:v>81.738140869140608</c:v>
                </c:pt>
                <c:pt idx="405">
                  <c:v>81.949386596679702</c:v>
                </c:pt>
                <c:pt idx="406">
                  <c:v>82.145550537109401</c:v>
                </c:pt>
                <c:pt idx="407">
                  <c:v>82.341714477539099</c:v>
                </c:pt>
                <c:pt idx="408">
                  <c:v>82.547930908203114</c:v>
                </c:pt>
                <c:pt idx="409">
                  <c:v>82.740316772460915</c:v>
                </c:pt>
                <c:pt idx="410">
                  <c:v>82.936285400390602</c:v>
                </c:pt>
                <c:pt idx="411">
                  <c:v>83.136215209960909</c:v>
                </c:pt>
                <c:pt idx="412">
                  <c:v>83.341177368164097</c:v>
                </c:pt>
                <c:pt idx="413">
                  <c:v>83.551171875000009</c:v>
                </c:pt>
                <c:pt idx="414">
                  <c:v>83.748782348632801</c:v>
                </c:pt>
                <c:pt idx="415">
                  <c:v>83.943685913085915</c:v>
                </c:pt>
                <c:pt idx="416">
                  <c:v>84.149905395507801</c:v>
                </c:pt>
                <c:pt idx="417">
                  <c:v>84.349835205078108</c:v>
                </c:pt>
                <c:pt idx="418">
                  <c:v>84.544738769531307</c:v>
                </c:pt>
                <c:pt idx="419">
                  <c:v>84.74844055175781</c:v>
                </c:pt>
                <c:pt idx="420">
                  <c:v>84.943341064453108</c:v>
                </c:pt>
                <c:pt idx="421">
                  <c:v>85.134472656250011</c:v>
                </c:pt>
                <c:pt idx="422">
                  <c:v>85.346981811523406</c:v>
                </c:pt>
                <c:pt idx="423">
                  <c:v>85.556976318359403</c:v>
                </c:pt>
                <c:pt idx="424">
                  <c:v>85.744329833984409</c:v>
                </c:pt>
                <c:pt idx="425">
                  <c:v>85.937973022460909</c:v>
                </c:pt>
                <c:pt idx="426">
                  <c:v>86.147967529296906</c:v>
                </c:pt>
                <c:pt idx="427">
                  <c:v>86.345385742187503</c:v>
                </c:pt>
                <c:pt idx="428">
                  <c:v>86.535256958007807</c:v>
                </c:pt>
                <c:pt idx="429">
                  <c:v>86.742733764648406</c:v>
                </c:pt>
                <c:pt idx="430">
                  <c:v>86.956500244140614</c:v>
                </c:pt>
                <c:pt idx="431">
                  <c:v>87.151400756835912</c:v>
                </c:pt>
                <c:pt idx="432">
                  <c:v>87.337500000000006</c:v>
                </c:pt>
                <c:pt idx="433">
                  <c:v>87.538690185546898</c:v>
                </c:pt>
                <c:pt idx="434">
                  <c:v>87.746166992187511</c:v>
                </c:pt>
                <c:pt idx="435">
                  <c:v>87.937298583984401</c:v>
                </c:pt>
                <c:pt idx="436">
                  <c:v>88.139746093750006</c:v>
                </c:pt>
                <c:pt idx="437">
                  <c:v>88.343447875976608</c:v>
                </c:pt>
                <c:pt idx="438">
                  <c:v>88.535833740234409</c:v>
                </c:pt>
                <c:pt idx="439">
                  <c:v>88.739541625976599</c:v>
                </c:pt>
                <c:pt idx="440">
                  <c:v>88.939474487304707</c:v>
                </c:pt>
                <c:pt idx="441">
                  <c:v>89.141921997070313</c:v>
                </c:pt>
                <c:pt idx="442">
                  <c:v>89.344366455078102</c:v>
                </c:pt>
                <c:pt idx="443">
                  <c:v>89.543041992187511</c:v>
                </c:pt>
                <c:pt idx="444">
                  <c:v>89.748004150390614</c:v>
                </c:pt>
                <c:pt idx="445">
                  <c:v>89.947933959960906</c:v>
                </c:pt>
                <c:pt idx="446">
                  <c:v>90.145355224609403</c:v>
                </c:pt>
                <c:pt idx="447">
                  <c:v>90.341519165039102</c:v>
                </c:pt>
                <c:pt idx="448">
                  <c:v>90.536419677734401</c:v>
                </c:pt>
                <c:pt idx="449">
                  <c:v>90.743893432617199</c:v>
                </c:pt>
                <c:pt idx="450">
                  <c:v>90.943634033203111</c:v>
                </c:pt>
                <c:pt idx="451">
                  <c:v>91.142309570312506</c:v>
                </c:pt>
                <c:pt idx="452">
                  <c:v>91.338662719726599</c:v>
                </c:pt>
                <c:pt idx="453">
                  <c:v>91.538595581054707</c:v>
                </c:pt>
                <c:pt idx="454">
                  <c:v>91.748587036132804</c:v>
                </c:pt>
                <c:pt idx="455">
                  <c:v>91.948516845703111</c:v>
                </c:pt>
                <c:pt idx="456">
                  <c:v>92.1396484375</c:v>
                </c:pt>
                <c:pt idx="457">
                  <c:v>92.333297729492202</c:v>
                </c:pt>
                <c:pt idx="458">
                  <c:v>92.5281982421875</c:v>
                </c:pt>
                <c:pt idx="459">
                  <c:v>92.736932373046898</c:v>
                </c:pt>
                <c:pt idx="460">
                  <c:v>92.939379882812503</c:v>
                </c:pt>
                <c:pt idx="461">
                  <c:v>93.134283447265602</c:v>
                </c:pt>
                <c:pt idx="462">
                  <c:v>93.337985229492205</c:v>
                </c:pt>
                <c:pt idx="463">
                  <c:v>93.534143066406216</c:v>
                </c:pt>
                <c:pt idx="464">
                  <c:v>93.739108276367205</c:v>
                </c:pt>
                <c:pt idx="465">
                  <c:v>93.945135498046909</c:v>
                </c:pt>
                <c:pt idx="466">
                  <c:v>94.13752136230471</c:v>
                </c:pt>
                <c:pt idx="467">
                  <c:v>94.331359863281307</c:v>
                </c:pt>
                <c:pt idx="468">
                  <c:v>94.537579345703108</c:v>
                </c:pt>
                <c:pt idx="469">
                  <c:v>94.750085449218801</c:v>
                </c:pt>
                <c:pt idx="470">
                  <c:v>94.942474365234403</c:v>
                </c:pt>
                <c:pt idx="471">
                  <c:v>95.133605957031207</c:v>
                </c:pt>
                <c:pt idx="472">
                  <c:v>95.342343139648406</c:v>
                </c:pt>
                <c:pt idx="473">
                  <c:v>95.54352722167971</c:v>
                </c:pt>
                <c:pt idx="474">
                  <c:v>95.743457031250003</c:v>
                </c:pt>
                <c:pt idx="475">
                  <c:v>95.934588623046906</c:v>
                </c:pt>
                <c:pt idx="476">
                  <c:v>96.125717163085909</c:v>
                </c:pt>
                <c:pt idx="477">
                  <c:v>96.330679321289097</c:v>
                </c:pt>
                <c:pt idx="478">
                  <c:v>96.536898803710912</c:v>
                </c:pt>
                <c:pt idx="479">
                  <c:v>96.737899780273409</c:v>
                </c:pt>
                <c:pt idx="480">
                  <c:v>96.937640380859406</c:v>
                </c:pt>
                <c:pt idx="481">
                  <c:v>97.131472778320301</c:v>
                </c:pt>
                <c:pt idx="482">
                  <c:v>97.340399169921909</c:v>
                </c:pt>
                <c:pt idx="483">
                  <c:v>97.5428466796875</c:v>
                </c:pt>
                <c:pt idx="484">
                  <c:v>97.735235595703102</c:v>
                </c:pt>
                <c:pt idx="485">
                  <c:v>97.935171508789097</c:v>
                </c:pt>
                <c:pt idx="486">
                  <c:v>98.136358642578102</c:v>
                </c:pt>
                <c:pt idx="487">
                  <c:v>98.341320800781205</c:v>
                </c:pt>
                <c:pt idx="488">
                  <c:v>98.534967041015605</c:v>
                </c:pt>
                <c:pt idx="489">
                  <c:v>98.734896850585912</c:v>
                </c:pt>
                <c:pt idx="490">
                  <c:v>98.936090087890605</c:v>
                </c:pt>
                <c:pt idx="491">
                  <c:v>99.138537597656295</c:v>
                </c:pt>
                <c:pt idx="492">
                  <c:v>99.335949707031205</c:v>
                </c:pt>
                <c:pt idx="493">
                  <c:v>99.534625244140614</c:v>
                </c:pt>
                <c:pt idx="494">
                  <c:v>99.743362426757813</c:v>
                </c:pt>
                <c:pt idx="495">
                  <c:v>99.938262939453111</c:v>
                </c:pt>
                <c:pt idx="496">
                  <c:v>100.130648803711</c:v>
                </c:pt>
                <c:pt idx="497">
                  <c:v>100.33058471679701</c:v>
                </c:pt>
                <c:pt idx="498">
                  <c:v>100.530328369141</c:v>
                </c:pt>
                <c:pt idx="499">
                  <c:v>100.73528747558601</c:v>
                </c:pt>
                <c:pt idx="500">
                  <c:v>100.93666992187501</c:v>
                </c:pt>
                <c:pt idx="501">
                  <c:v>101.12780151367201</c:v>
                </c:pt>
                <c:pt idx="502">
                  <c:v>101.32521362304701</c:v>
                </c:pt>
                <c:pt idx="503">
                  <c:v>101.53017578125001</c:v>
                </c:pt>
                <c:pt idx="504">
                  <c:v>101.730111694336</c:v>
                </c:pt>
                <c:pt idx="505">
                  <c:v>101.93004150390601</c:v>
                </c:pt>
                <c:pt idx="506">
                  <c:v>102.13751525878901</c:v>
                </c:pt>
                <c:pt idx="507">
                  <c:v>102.334936523438</c:v>
                </c:pt>
                <c:pt idx="508">
                  <c:v>102.52858276367199</c:v>
                </c:pt>
                <c:pt idx="509">
                  <c:v>102.73731689453101</c:v>
                </c:pt>
                <c:pt idx="510">
                  <c:v>102.93222045898402</c:v>
                </c:pt>
                <c:pt idx="511">
                  <c:v>103.127124023438</c:v>
                </c:pt>
                <c:pt idx="512">
                  <c:v>103.33460083007802</c:v>
                </c:pt>
                <c:pt idx="513">
                  <c:v>103.53075561523401</c:v>
                </c:pt>
                <c:pt idx="514">
                  <c:v>103.72691650390601</c:v>
                </c:pt>
                <c:pt idx="515">
                  <c:v>103.92308349609401</c:v>
                </c:pt>
                <c:pt idx="516">
                  <c:v>104.124267578125</c:v>
                </c:pt>
                <c:pt idx="517">
                  <c:v>104.33173828125001</c:v>
                </c:pt>
                <c:pt idx="518">
                  <c:v>104.53293457031201</c:v>
                </c:pt>
                <c:pt idx="519">
                  <c:v>104.72532348632802</c:v>
                </c:pt>
                <c:pt idx="520">
                  <c:v>104.926513671875</c:v>
                </c:pt>
                <c:pt idx="521">
                  <c:v>105.12896118164099</c:v>
                </c:pt>
                <c:pt idx="522">
                  <c:v>105.323864746094</c:v>
                </c:pt>
                <c:pt idx="523">
                  <c:v>105.53134155273402</c:v>
                </c:pt>
                <c:pt idx="524">
                  <c:v>105.73001098632801</c:v>
                </c:pt>
                <c:pt idx="525">
                  <c:v>105.92491455078101</c:v>
                </c:pt>
                <c:pt idx="526">
                  <c:v>106.128619384766</c:v>
                </c:pt>
                <c:pt idx="527">
                  <c:v>106.33231811523402</c:v>
                </c:pt>
                <c:pt idx="528">
                  <c:v>106.53225097656201</c:v>
                </c:pt>
                <c:pt idx="529">
                  <c:v>106.725903320312</c:v>
                </c:pt>
                <c:pt idx="530">
                  <c:v>106.92583618164099</c:v>
                </c:pt>
                <c:pt idx="531">
                  <c:v>107.12953491210902</c:v>
                </c:pt>
                <c:pt idx="532">
                  <c:v>107.32066650390601</c:v>
                </c:pt>
                <c:pt idx="533">
                  <c:v>107.52562866210901</c:v>
                </c:pt>
                <c:pt idx="534">
                  <c:v>107.728076171875</c:v>
                </c:pt>
                <c:pt idx="535">
                  <c:v>107.92172241210902</c:v>
                </c:pt>
                <c:pt idx="536">
                  <c:v>108.12416992187501</c:v>
                </c:pt>
                <c:pt idx="537">
                  <c:v>108.32913818359401</c:v>
                </c:pt>
                <c:pt idx="538">
                  <c:v>108.53032836914099</c:v>
                </c:pt>
                <c:pt idx="539">
                  <c:v>108.72396850585902</c:v>
                </c:pt>
                <c:pt idx="540">
                  <c:v>108.91887207031201</c:v>
                </c:pt>
                <c:pt idx="541">
                  <c:v>109.12257690429699</c:v>
                </c:pt>
                <c:pt idx="542">
                  <c:v>109.32627563476599</c:v>
                </c:pt>
                <c:pt idx="543">
                  <c:v>109.517407226562</c:v>
                </c:pt>
                <c:pt idx="544">
                  <c:v>109.72111816406201</c:v>
                </c:pt>
                <c:pt idx="545">
                  <c:v>109.92607421875</c:v>
                </c:pt>
                <c:pt idx="546">
                  <c:v>110.13103637695302</c:v>
                </c:pt>
                <c:pt idx="547">
                  <c:v>110.32826538085902</c:v>
                </c:pt>
                <c:pt idx="548">
                  <c:v>110.52423095703101</c:v>
                </c:pt>
                <c:pt idx="549">
                  <c:v>110.72435913085901</c:v>
                </c:pt>
                <c:pt idx="550">
                  <c:v>110.92196655273402</c:v>
                </c:pt>
                <c:pt idx="551">
                  <c:v>111.12064208984401</c:v>
                </c:pt>
                <c:pt idx="552">
                  <c:v>111.315545654297</c:v>
                </c:pt>
                <c:pt idx="553">
                  <c:v>111.519244384766</c:v>
                </c:pt>
                <c:pt idx="554">
                  <c:v>111.72043457031201</c:v>
                </c:pt>
                <c:pt idx="555">
                  <c:v>111.92288208007801</c:v>
                </c:pt>
                <c:pt idx="556">
                  <c:v>112.124072265625</c:v>
                </c:pt>
                <c:pt idx="557">
                  <c:v>112.32130126953101</c:v>
                </c:pt>
                <c:pt idx="558">
                  <c:v>112.519976806641</c:v>
                </c:pt>
                <c:pt idx="559">
                  <c:v>112.71632690429699</c:v>
                </c:pt>
                <c:pt idx="560">
                  <c:v>112.92003173828101</c:v>
                </c:pt>
                <c:pt idx="561">
                  <c:v>113.123736572266</c:v>
                </c:pt>
                <c:pt idx="562">
                  <c:v>113.32114868164099</c:v>
                </c:pt>
                <c:pt idx="563">
                  <c:v>113.521081542969</c:v>
                </c:pt>
                <c:pt idx="564">
                  <c:v>113.717248535156</c:v>
                </c:pt>
                <c:pt idx="565">
                  <c:v>113.924725341797</c:v>
                </c:pt>
                <c:pt idx="566">
                  <c:v>114.13093872070301</c:v>
                </c:pt>
                <c:pt idx="567">
                  <c:v>114.31955566406201</c:v>
                </c:pt>
                <c:pt idx="568">
                  <c:v>114.51445922851599</c:v>
                </c:pt>
                <c:pt idx="569">
                  <c:v>114.72822265625001</c:v>
                </c:pt>
                <c:pt idx="570">
                  <c:v>114.930670166016</c:v>
                </c:pt>
                <c:pt idx="571">
                  <c:v>115.128088378906</c:v>
                </c:pt>
                <c:pt idx="572">
                  <c:v>115.326574707031</c:v>
                </c:pt>
                <c:pt idx="573">
                  <c:v>115.518963623047</c:v>
                </c:pt>
                <c:pt idx="574">
                  <c:v>115.722857666016</c:v>
                </c:pt>
                <c:pt idx="575">
                  <c:v>115.927819824219</c:v>
                </c:pt>
                <c:pt idx="576">
                  <c:v>116.123980712891</c:v>
                </c:pt>
                <c:pt idx="577">
                  <c:v>116.31259155273402</c:v>
                </c:pt>
                <c:pt idx="578">
                  <c:v>116.512524414062</c:v>
                </c:pt>
                <c:pt idx="579">
                  <c:v>116.71497192382802</c:v>
                </c:pt>
                <c:pt idx="580">
                  <c:v>116.91616210937501</c:v>
                </c:pt>
                <c:pt idx="581">
                  <c:v>117.118609619141</c:v>
                </c:pt>
                <c:pt idx="582">
                  <c:v>117.31602172851599</c:v>
                </c:pt>
                <c:pt idx="583">
                  <c:v>117.514697265625</c:v>
                </c:pt>
                <c:pt idx="584">
                  <c:v>117.72343139648402</c:v>
                </c:pt>
                <c:pt idx="585">
                  <c:v>117.92336425781201</c:v>
                </c:pt>
                <c:pt idx="586">
                  <c:v>118.116821289062</c:v>
                </c:pt>
                <c:pt idx="587">
                  <c:v>118.321783447266</c:v>
                </c:pt>
                <c:pt idx="588">
                  <c:v>118.524420166016</c:v>
                </c:pt>
                <c:pt idx="589">
                  <c:v>118.71680908203101</c:v>
                </c:pt>
                <c:pt idx="590">
                  <c:v>118.914227294922</c:v>
                </c:pt>
                <c:pt idx="591">
                  <c:v>119.11396484375001</c:v>
                </c:pt>
                <c:pt idx="592">
                  <c:v>119.31138305664099</c:v>
                </c:pt>
                <c:pt idx="593">
                  <c:v>119.51024780273401</c:v>
                </c:pt>
                <c:pt idx="594">
                  <c:v>119.7126953125</c:v>
                </c:pt>
                <c:pt idx="595">
                  <c:v>119.91514282226599</c:v>
                </c:pt>
                <c:pt idx="596">
                  <c:v>120.12639160156201</c:v>
                </c:pt>
                <c:pt idx="597">
                  <c:v>120.326135253906</c:v>
                </c:pt>
                <c:pt idx="598">
                  <c:v>120.51475219726599</c:v>
                </c:pt>
                <c:pt idx="599">
                  <c:v>120.71864624023402</c:v>
                </c:pt>
                <c:pt idx="600">
                  <c:v>120.918579101562</c:v>
                </c:pt>
                <c:pt idx="601">
                  <c:v>121.11329345703101</c:v>
                </c:pt>
                <c:pt idx="602">
                  <c:v>121.31574096679699</c:v>
                </c:pt>
                <c:pt idx="603">
                  <c:v>121.51963500976599</c:v>
                </c:pt>
                <c:pt idx="604">
                  <c:v>121.717047119141</c:v>
                </c:pt>
                <c:pt idx="605">
                  <c:v>121.91572265625001</c:v>
                </c:pt>
                <c:pt idx="606">
                  <c:v>122.11439819335902</c:v>
                </c:pt>
                <c:pt idx="607">
                  <c:v>122.31433105468801</c:v>
                </c:pt>
                <c:pt idx="608">
                  <c:v>122.520556640625</c:v>
                </c:pt>
                <c:pt idx="609">
                  <c:v>122.72426147460902</c:v>
                </c:pt>
                <c:pt idx="610">
                  <c:v>122.92167358398402</c:v>
                </c:pt>
                <c:pt idx="611">
                  <c:v>123.12160644531201</c:v>
                </c:pt>
                <c:pt idx="612">
                  <c:v>123.32260742187501</c:v>
                </c:pt>
                <c:pt idx="613">
                  <c:v>123.516247558594</c:v>
                </c:pt>
                <c:pt idx="614">
                  <c:v>123.705053710938</c:v>
                </c:pt>
                <c:pt idx="615">
                  <c:v>123.91001586914099</c:v>
                </c:pt>
                <c:pt idx="616">
                  <c:v>124.11623535156201</c:v>
                </c:pt>
                <c:pt idx="617">
                  <c:v>124.31113891601599</c:v>
                </c:pt>
                <c:pt idx="618">
                  <c:v>124.511071777344</c:v>
                </c:pt>
                <c:pt idx="619">
                  <c:v>124.70974731445301</c:v>
                </c:pt>
                <c:pt idx="620">
                  <c:v>124.90715942382802</c:v>
                </c:pt>
                <c:pt idx="621">
                  <c:v>125.11086425781201</c:v>
                </c:pt>
                <c:pt idx="622">
                  <c:v>125.31080322265601</c:v>
                </c:pt>
                <c:pt idx="623">
                  <c:v>125.51576538085902</c:v>
                </c:pt>
                <c:pt idx="624">
                  <c:v>125.711920166016</c:v>
                </c:pt>
                <c:pt idx="625">
                  <c:v>125.90305175781201</c:v>
                </c:pt>
                <c:pt idx="626">
                  <c:v>126.106762695312</c:v>
                </c:pt>
                <c:pt idx="627">
                  <c:v>126.30669555664099</c:v>
                </c:pt>
                <c:pt idx="628">
                  <c:v>126.51165161132802</c:v>
                </c:pt>
                <c:pt idx="629">
                  <c:v>126.711584472656</c:v>
                </c:pt>
                <c:pt idx="630">
                  <c:v>126.91277465820302</c:v>
                </c:pt>
                <c:pt idx="631">
                  <c:v>127.11396484375001</c:v>
                </c:pt>
                <c:pt idx="632">
                  <c:v>127.31370849609401</c:v>
                </c:pt>
                <c:pt idx="633">
                  <c:v>127.517407226562</c:v>
                </c:pt>
                <c:pt idx="634">
                  <c:v>127.713757324219</c:v>
                </c:pt>
                <c:pt idx="635">
                  <c:v>127.90847167968801</c:v>
                </c:pt>
                <c:pt idx="636">
                  <c:v>128.11217651367198</c:v>
                </c:pt>
                <c:pt idx="637">
                  <c:v>128.31230468750002</c:v>
                </c:pt>
                <c:pt idx="638">
                  <c:v>128.508465576172</c:v>
                </c:pt>
                <c:pt idx="639">
                  <c:v>128.71467895507803</c:v>
                </c:pt>
                <c:pt idx="640">
                  <c:v>128.91586303710901</c:v>
                </c:pt>
                <c:pt idx="641">
                  <c:v>129.10573730468801</c:v>
                </c:pt>
                <c:pt idx="642">
                  <c:v>129.29813232421901</c:v>
                </c:pt>
                <c:pt idx="643">
                  <c:v>129.51063842773402</c:v>
                </c:pt>
                <c:pt idx="644">
                  <c:v>129.71937255859402</c:v>
                </c:pt>
                <c:pt idx="645">
                  <c:v>129.90798950195301</c:v>
                </c:pt>
                <c:pt idx="646">
                  <c:v>130.10162963867199</c:v>
                </c:pt>
                <c:pt idx="647">
                  <c:v>130.30407714843801</c:v>
                </c:pt>
                <c:pt idx="648">
                  <c:v>130.51281127929698</c:v>
                </c:pt>
                <c:pt idx="649">
                  <c:v>130.71399536132802</c:v>
                </c:pt>
                <c:pt idx="650">
                  <c:v>130.90638427734402</c:v>
                </c:pt>
                <c:pt idx="651">
                  <c:v>131.10883178710901</c:v>
                </c:pt>
                <c:pt idx="652">
                  <c:v>131.31253662109401</c:v>
                </c:pt>
                <c:pt idx="653">
                  <c:v>131.508703613281</c:v>
                </c:pt>
                <c:pt idx="654">
                  <c:v>131.70360717773403</c:v>
                </c:pt>
                <c:pt idx="655">
                  <c:v>131.90353393554699</c:v>
                </c:pt>
                <c:pt idx="656">
                  <c:v>132.102209472656</c:v>
                </c:pt>
                <c:pt idx="657">
                  <c:v>132.30465698242199</c:v>
                </c:pt>
                <c:pt idx="658">
                  <c:v>132.50710449218801</c:v>
                </c:pt>
                <c:pt idx="659">
                  <c:v>132.70452270507801</c:v>
                </c:pt>
                <c:pt idx="660">
                  <c:v>132.901940917969</c:v>
                </c:pt>
                <c:pt idx="661">
                  <c:v>133.10313110351601</c:v>
                </c:pt>
                <c:pt idx="662">
                  <c:v>133.30683593750001</c:v>
                </c:pt>
                <c:pt idx="663">
                  <c:v>133.509283447266</c:v>
                </c:pt>
                <c:pt idx="664">
                  <c:v>133.71047363281201</c:v>
                </c:pt>
                <c:pt idx="665">
                  <c:v>133.90914916992199</c:v>
                </c:pt>
                <c:pt idx="666">
                  <c:v>134.11284790039099</c:v>
                </c:pt>
                <c:pt idx="667">
                  <c:v>134.3115234375</c:v>
                </c:pt>
                <c:pt idx="668">
                  <c:v>134.50516967773402</c:v>
                </c:pt>
                <c:pt idx="669">
                  <c:v>134.710131835938</c:v>
                </c:pt>
                <c:pt idx="670">
                  <c:v>134.91383666992201</c:v>
                </c:pt>
                <c:pt idx="671">
                  <c:v>135.10370483398401</c:v>
                </c:pt>
                <c:pt idx="672">
                  <c:v>135.29357910156202</c:v>
                </c:pt>
                <c:pt idx="673">
                  <c:v>135.50231933593801</c:v>
                </c:pt>
                <c:pt idx="674">
                  <c:v>135.70602416992199</c:v>
                </c:pt>
                <c:pt idx="675">
                  <c:v>135.90092163085902</c:v>
                </c:pt>
                <c:pt idx="676">
                  <c:v>136.10588378906201</c:v>
                </c:pt>
                <c:pt idx="677">
                  <c:v>136.303308105469</c:v>
                </c:pt>
                <c:pt idx="678">
                  <c:v>136.498211669922</c:v>
                </c:pt>
                <c:pt idx="679">
                  <c:v>136.69813842773402</c:v>
                </c:pt>
                <c:pt idx="680">
                  <c:v>136.90416259765601</c:v>
                </c:pt>
                <c:pt idx="681">
                  <c:v>137.10786743164098</c:v>
                </c:pt>
                <c:pt idx="682">
                  <c:v>137.30421752929701</c:v>
                </c:pt>
                <c:pt idx="683">
                  <c:v>137.50037841796902</c:v>
                </c:pt>
                <c:pt idx="684">
                  <c:v>137.71037597656201</c:v>
                </c:pt>
                <c:pt idx="685">
                  <c:v>137.919110107422</c:v>
                </c:pt>
                <c:pt idx="686">
                  <c:v>138.114013671875</c:v>
                </c:pt>
                <c:pt idx="687">
                  <c:v>138.30388793945301</c:v>
                </c:pt>
                <c:pt idx="688">
                  <c:v>138.49627075195301</c:v>
                </c:pt>
                <c:pt idx="689">
                  <c:v>138.69746093750001</c:v>
                </c:pt>
                <c:pt idx="690">
                  <c:v>138.89613647460902</c:v>
                </c:pt>
                <c:pt idx="691">
                  <c:v>139.10360717773401</c:v>
                </c:pt>
                <c:pt idx="692">
                  <c:v>139.30731201171901</c:v>
                </c:pt>
                <c:pt idx="693">
                  <c:v>139.49718627929698</c:v>
                </c:pt>
                <c:pt idx="694">
                  <c:v>139.69189453125</c:v>
                </c:pt>
                <c:pt idx="695">
                  <c:v>139.89686279296902</c:v>
                </c:pt>
                <c:pt idx="696">
                  <c:v>140.10076293945301</c:v>
                </c:pt>
                <c:pt idx="697">
                  <c:v>140.30572509765599</c:v>
                </c:pt>
                <c:pt idx="698">
                  <c:v>140.50817260742198</c:v>
                </c:pt>
                <c:pt idx="699">
                  <c:v>140.70307006835901</c:v>
                </c:pt>
                <c:pt idx="700">
                  <c:v>140.906579589844</c:v>
                </c:pt>
                <c:pt idx="701">
                  <c:v>141.101483154297</c:v>
                </c:pt>
                <c:pt idx="702">
                  <c:v>141.29783935546899</c:v>
                </c:pt>
                <c:pt idx="703">
                  <c:v>141.50280151367198</c:v>
                </c:pt>
                <c:pt idx="704">
                  <c:v>141.70147705078099</c:v>
                </c:pt>
                <c:pt idx="705">
                  <c:v>141.90643920898401</c:v>
                </c:pt>
                <c:pt idx="706">
                  <c:v>142.10385131835901</c:v>
                </c:pt>
                <c:pt idx="707">
                  <c:v>142.29875488281201</c:v>
                </c:pt>
                <c:pt idx="708">
                  <c:v>142.49849853515602</c:v>
                </c:pt>
                <c:pt idx="709">
                  <c:v>142.70094604492201</c:v>
                </c:pt>
                <c:pt idx="710">
                  <c:v>142.90358276367201</c:v>
                </c:pt>
                <c:pt idx="711">
                  <c:v>143.10100097656201</c:v>
                </c:pt>
                <c:pt idx="712">
                  <c:v>143.30596313476599</c:v>
                </c:pt>
                <c:pt idx="713">
                  <c:v>143.50841064453101</c:v>
                </c:pt>
                <c:pt idx="714">
                  <c:v>143.69954223632803</c:v>
                </c:pt>
                <c:pt idx="715">
                  <c:v>143.89443969726599</c:v>
                </c:pt>
                <c:pt idx="716">
                  <c:v>144.09688720703102</c:v>
                </c:pt>
                <c:pt idx="717">
                  <c:v>144.29304809570303</c:v>
                </c:pt>
                <c:pt idx="718">
                  <c:v>144.49172363281301</c:v>
                </c:pt>
                <c:pt idx="719">
                  <c:v>144.69417114257803</c:v>
                </c:pt>
                <c:pt idx="720">
                  <c:v>144.89661865234402</c:v>
                </c:pt>
                <c:pt idx="721">
                  <c:v>145.10283813476599</c:v>
                </c:pt>
                <c:pt idx="722">
                  <c:v>145.30528564453101</c:v>
                </c:pt>
                <c:pt idx="723">
                  <c:v>145.50396118164099</c:v>
                </c:pt>
                <c:pt idx="724">
                  <c:v>145.70388793945301</c:v>
                </c:pt>
                <c:pt idx="725">
                  <c:v>145.90382080078101</c:v>
                </c:pt>
                <c:pt idx="726">
                  <c:v>146.09746704101599</c:v>
                </c:pt>
                <c:pt idx="727">
                  <c:v>146.29488525390602</c:v>
                </c:pt>
                <c:pt idx="728">
                  <c:v>146.49588623046901</c:v>
                </c:pt>
                <c:pt idx="729">
                  <c:v>146.69581909179701</c:v>
                </c:pt>
                <c:pt idx="730">
                  <c:v>146.89594116210901</c:v>
                </c:pt>
                <c:pt idx="731">
                  <c:v>147.095867919922</c:v>
                </c:pt>
                <c:pt idx="732">
                  <c:v>147.29957275390601</c:v>
                </c:pt>
                <c:pt idx="733">
                  <c:v>147.49951171875</c:v>
                </c:pt>
                <c:pt idx="734">
                  <c:v>147.69315795898402</c:v>
                </c:pt>
                <c:pt idx="735">
                  <c:v>147.89308471679701</c:v>
                </c:pt>
                <c:pt idx="736">
                  <c:v>148.10181884765601</c:v>
                </c:pt>
                <c:pt idx="737">
                  <c:v>148.310552978516</c:v>
                </c:pt>
                <c:pt idx="738">
                  <c:v>148.51174316406201</c:v>
                </c:pt>
                <c:pt idx="739">
                  <c:v>148.700360107422</c:v>
                </c:pt>
                <c:pt idx="740">
                  <c:v>148.89400024414098</c:v>
                </c:pt>
                <c:pt idx="741">
                  <c:v>149.09770507812502</c:v>
                </c:pt>
                <c:pt idx="742">
                  <c:v>149.29512939453102</c:v>
                </c:pt>
                <c:pt idx="743">
                  <c:v>149.48984375000001</c:v>
                </c:pt>
                <c:pt idx="744">
                  <c:v>149.68706665039099</c:v>
                </c:pt>
                <c:pt idx="745">
                  <c:v>149.8857421875</c:v>
                </c:pt>
                <c:pt idx="746">
                  <c:v>150.08945312500001</c:v>
                </c:pt>
                <c:pt idx="747">
                  <c:v>150.29190063476599</c:v>
                </c:pt>
                <c:pt idx="748">
                  <c:v>150.49560546875</c:v>
                </c:pt>
                <c:pt idx="749">
                  <c:v>150.703454589844</c:v>
                </c:pt>
                <c:pt idx="750">
                  <c:v>150.89960937500001</c:v>
                </c:pt>
                <c:pt idx="751">
                  <c:v>151.09288940429698</c:v>
                </c:pt>
                <c:pt idx="752">
                  <c:v>151.29533691406201</c:v>
                </c:pt>
                <c:pt idx="753">
                  <c:v>151.49274291992199</c:v>
                </c:pt>
                <c:pt idx="754">
                  <c:v>151.68890991210901</c:v>
                </c:pt>
                <c:pt idx="755">
                  <c:v>151.88922729492199</c:v>
                </c:pt>
                <c:pt idx="756">
                  <c:v>152.09166870117198</c:v>
                </c:pt>
                <c:pt idx="757">
                  <c:v>152.29498901367199</c:v>
                </c:pt>
                <c:pt idx="758">
                  <c:v>152.49403686523402</c:v>
                </c:pt>
                <c:pt idx="759">
                  <c:v>152.69057617187499</c:v>
                </c:pt>
                <c:pt idx="760">
                  <c:v>152.89642333984401</c:v>
                </c:pt>
                <c:pt idx="761">
                  <c:v>153.10264282226601</c:v>
                </c:pt>
                <c:pt idx="762">
                  <c:v>153.29251708984401</c:v>
                </c:pt>
                <c:pt idx="763">
                  <c:v>153.48993530273401</c:v>
                </c:pt>
                <c:pt idx="764">
                  <c:v>153.69652709960903</c:v>
                </c:pt>
                <c:pt idx="765">
                  <c:v>153.89268798828101</c:v>
                </c:pt>
                <c:pt idx="766">
                  <c:v>154.09224243164101</c:v>
                </c:pt>
                <c:pt idx="767">
                  <c:v>154.29808959960903</c:v>
                </c:pt>
                <c:pt idx="768">
                  <c:v>154.49337158203102</c:v>
                </c:pt>
                <c:pt idx="769">
                  <c:v>154.68613281250001</c:v>
                </c:pt>
                <c:pt idx="770">
                  <c:v>154.88946533203102</c:v>
                </c:pt>
                <c:pt idx="771">
                  <c:v>155.09153442382802</c:v>
                </c:pt>
                <c:pt idx="772">
                  <c:v>155.28894653320302</c:v>
                </c:pt>
                <c:pt idx="773">
                  <c:v>155.49139404296901</c:v>
                </c:pt>
                <c:pt idx="774">
                  <c:v>155.691333007813</c:v>
                </c:pt>
                <c:pt idx="775">
                  <c:v>155.88912963867199</c:v>
                </c:pt>
                <c:pt idx="776">
                  <c:v>156.08439941406201</c:v>
                </c:pt>
                <c:pt idx="777">
                  <c:v>156.279296875</c:v>
                </c:pt>
                <c:pt idx="778">
                  <c:v>156.48514404296901</c:v>
                </c:pt>
                <c:pt idx="779">
                  <c:v>156.690106201172</c:v>
                </c:pt>
                <c:pt idx="780">
                  <c:v>156.88626708984401</c:v>
                </c:pt>
                <c:pt idx="781">
                  <c:v>157.08242797851599</c:v>
                </c:pt>
                <c:pt idx="782">
                  <c:v>157.28236083984402</c:v>
                </c:pt>
                <c:pt idx="783">
                  <c:v>157.48480224609401</c:v>
                </c:pt>
                <c:pt idx="784">
                  <c:v>157.68976440429699</c:v>
                </c:pt>
                <c:pt idx="785">
                  <c:v>157.89598388671902</c:v>
                </c:pt>
                <c:pt idx="786">
                  <c:v>158.09465942382803</c:v>
                </c:pt>
                <c:pt idx="787">
                  <c:v>158.28453369140601</c:v>
                </c:pt>
                <c:pt idx="788">
                  <c:v>158.48949584960903</c:v>
                </c:pt>
                <c:pt idx="789">
                  <c:v>158.705407714844</c:v>
                </c:pt>
                <c:pt idx="790">
                  <c:v>158.89653930664099</c:v>
                </c:pt>
                <c:pt idx="791">
                  <c:v>159.08515014648401</c:v>
                </c:pt>
                <c:pt idx="792">
                  <c:v>159.28545532226599</c:v>
                </c:pt>
                <c:pt idx="793">
                  <c:v>159.484130859375</c:v>
                </c:pt>
                <c:pt idx="794">
                  <c:v>159.68242797851599</c:v>
                </c:pt>
                <c:pt idx="795">
                  <c:v>159.88235473632801</c:v>
                </c:pt>
                <c:pt idx="796">
                  <c:v>160.08518066406202</c:v>
                </c:pt>
                <c:pt idx="797">
                  <c:v>160.288891601562</c:v>
                </c:pt>
                <c:pt idx="798">
                  <c:v>160.48719482421902</c:v>
                </c:pt>
                <c:pt idx="799">
                  <c:v>160.68586425781302</c:v>
                </c:pt>
                <c:pt idx="800">
                  <c:v>160.89710693359402</c:v>
                </c:pt>
                <c:pt idx="801">
                  <c:v>161.10244750976599</c:v>
                </c:pt>
                <c:pt idx="802">
                  <c:v>161.29017944335902</c:v>
                </c:pt>
                <c:pt idx="803">
                  <c:v>161.48847656250001</c:v>
                </c:pt>
                <c:pt idx="804">
                  <c:v>161.690924072266</c:v>
                </c:pt>
                <c:pt idx="805">
                  <c:v>161.88620605468702</c:v>
                </c:pt>
                <c:pt idx="806">
                  <c:v>162.08073730468701</c:v>
                </c:pt>
                <c:pt idx="807">
                  <c:v>162.28909301757801</c:v>
                </c:pt>
                <c:pt idx="808">
                  <c:v>162.49279785156202</c:v>
                </c:pt>
                <c:pt idx="809">
                  <c:v>162.68015136718702</c:v>
                </c:pt>
                <c:pt idx="810">
                  <c:v>162.88008422851601</c:v>
                </c:pt>
                <c:pt idx="811">
                  <c:v>163.08128051757802</c:v>
                </c:pt>
                <c:pt idx="812">
                  <c:v>163.28536376953102</c:v>
                </c:pt>
                <c:pt idx="813">
                  <c:v>163.48655395507802</c:v>
                </c:pt>
                <c:pt idx="814">
                  <c:v>163.67982177734402</c:v>
                </c:pt>
                <c:pt idx="815">
                  <c:v>163.875982666016</c:v>
                </c:pt>
                <c:pt idx="816">
                  <c:v>164.08131713867201</c:v>
                </c:pt>
                <c:pt idx="817">
                  <c:v>164.28627929687502</c:v>
                </c:pt>
                <c:pt idx="818">
                  <c:v>164.49212646484401</c:v>
                </c:pt>
                <c:pt idx="819">
                  <c:v>164.693688964844</c:v>
                </c:pt>
                <c:pt idx="820">
                  <c:v>164.88519287109401</c:v>
                </c:pt>
                <c:pt idx="821">
                  <c:v>165.07720336914099</c:v>
                </c:pt>
                <c:pt idx="822">
                  <c:v>165.28718872070303</c:v>
                </c:pt>
                <c:pt idx="823">
                  <c:v>165.49001464843801</c:v>
                </c:pt>
                <c:pt idx="824">
                  <c:v>165.67988891601601</c:v>
                </c:pt>
                <c:pt idx="825">
                  <c:v>165.87982177734401</c:v>
                </c:pt>
                <c:pt idx="826">
                  <c:v>166.08315429687502</c:v>
                </c:pt>
                <c:pt idx="827">
                  <c:v>166.28145141601601</c:v>
                </c:pt>
                <c:pt idx="828">
                  <c:v>166.476721191406</c:v>
                </c:pt>
                <c:pt idx="829">
                  <c:v>166.68331298828102</c:v>
                </c:pt>
                <c:pt idx="830">
                  <c:v>166.88576660156201</c:v>
                </c:pt>
                <c:pt idx="831">
                  <c:v>167.08030395507802</c:v>
                </c:pt>
                <c:pt idx="832">
                  <c:v>167.27482910156201</c:v>
                </c:pt>
                <c:pt idx="833">
                  <c:v>167.48481445312501</c:v>
                </c:pt>
                <c:pt idx="834">
                  <c:v>167.687261962891</c:v>
                </c:pt>
                <c:pt idx="835">
                  <c:v>167.88002319335902</c:v>
                </c:pt>
                <c:pt idx="836">
                  <c:v>168.07492675781302</c:v>
                </c:pt>
                <c:pt idx="837">
                  <c:v>168.27322387695301</c:v>
                </c:pt>
                <c:pt idx="838">
                  <c:v>168.48107910156202</c:v>
                </c:pt>
                <c:pt idx="839">
                  <c:v>168.67761840820302</c:v>
                </c:pt>
                <c:pt idx="840">
                  <c:v>168.87503662109401</c:v>
                </c:pt>
                <c:pt idx="841">
                  <c:v>169.078369140625</c:v>
                </c:pt>
                <c:pt idx="842">
                  <c:v>169.27830200195302</c:v>
                </c:pt>
                <c:pt idx="843">
                  <c:v>169.47609252929701</c:v>
                </c:pt>
                <c:pt idx="844">
                  <c:v>169.68696899414101</c:v>
                </c:pt>
                <c:pt idx="845">
                  <c:v>169.887780761719</c:v>
                </c:pt>
                <c:pt idx="846">
                  <c:v>170.07550659179699</c:v>
                </c:pt>
                <c:pt idx="847">
                  <c:v>170.27958984375002</c:v>
                </c:pt>
                <c:pt idx="848">
                  <c:v>170.48455200195303</c:v>
                </c:pt>
                <c:pt idx="849">
                  <c:v>170.68322753906202</c:v>
                </c:pt>
                <c:pt idx="850">
                  <c:v>170.87649536132801</c:v>
                </c:pt>
                <c:pt idx="851">
                  <c:v>171.07517089843802</c:v>
                </c:pt>
                <c:pt idx="852">
                  <c:v>171.27925415039101</c:v>
                </c:pt>
                <c:pt idx="853">
                  <c:v>171.47630004882802</c:v>
                </c:pt>
                <c:pt idx="854">
                  <c:v>171.67623291015602</c:v>
                </c:pt>
                <c:pt idx="855">
                  <c:v>171.88659057617201</c:v>
                </c:pt>
                <c:pt idx="856">
                  <c:v>172.08651733398403</c:v>
                </c:pt>
                <c:pt idx="857">
                  <c:v>172.27890625000001</c:v>
                </c:pt>
                <c:pt idx="858">
                  <c:v>172.47344360351599</c:v>
                </c:pt>
                <c:pt idx="859">
                  <c:v>172.672119140625</c:v>
                </c:pt>
                <c:pt idx="860">
                  <c:v>172.87456054687502</c:v>
                </c:pt>
                <c:pt idx="861">
                  <c:v>173.07448730468701</c:v>
                </c:pt>
                <c:pt idx="862">
                  <c:v>173.28070678710901</c:v>
                </c:pt>
                <c:pt idx="863">
                  <c:v>173.479010009766</c:v>
                </c:pt>
                <c:pt idx="864">
                  <c:v>173.67303466796901</c:v>
                </c:pt>
                <c:pt idx="865">
                  <c:v>173.87548217773403</c:v>
                </c:pt>
                <c:pt idx="866">
                  <c:v>174.07880249023401</c:v>
                </c:pt>
                <c:pt idx="867">
                  <c:v>174.27873535156201</c:v>
                </c:pt>
                <c:pt idx="868">
                  <c:v>174.47401733398402</c:v>
                </c:pt>
                <c:pt idx="869">
                  <c:v>174.67306518554699</c:v>
                </c:pt>
                <c:pt idx="870">
                  <c:v>174.87387695312501</c:v>
                </c:pt>
                <c:pt idx="871">
                  <c:v>175.07255249023402</c:v>
                </c:pt>
                <c:pt idx="872">
                  <c:v>175.27374877929699</c:v>
                </c:pt>
                <c:pt idx="873">
                  <c:v>175.47620239257802</c:v>
                </c:pt>
                <c:pt idx="874">
                  <c:v>175.67109985351601</c:v>
                </c:pt>
                <c:pt idx="875">
                  <c:v>175.87065429687502</c:v>
                </c:pt>
                <c:pt idx="876">
                  <c:v>176.07058715820301</c:v>
                </c:pt>
                <c:pt idx="877">
                  <c:v>176.273034667969</c:v>
                </c:pt>
                <c:pt idx="878">
                  <c:v>176.47962646484402</c:v>
                </c:pt>
                <c:pt idx="879">
                  <c:v>176.67201538085902</c:v>
                </c:pt>
                <c:pt idx="880">
                  <c:v>176.87031860351601</c:v>
                </c:pt>
                <c:pt idx="881">
                  <c:v>177.08030395507802</c:v>
                </c:pt>
                <c:pt idx="882">
                  <c:v>177.27772216796902</c:v>
                </c:pt>
                <c:pt idx="883">
                  <c:v>177.47388916015601</c:v>
                </c:pt>
                <c:pt idx="884">
                  <c:v>177.68010864257803</c:v>
                </c:pt>
                <c:pt idx="885">
                  <c:v>177.87123413085902</c:v>
                </c:pt>
                <c:pt idx="886">
                  <c:v>178.07493896484402</c:v>
                </c:pt>
                <c:pt idx="887">
                  <c:v>178.28153686523402</c:v>
                </c:pt>
                <c:pt idx="888">
                  <c:v>178.47517700195303</c:v>
                </c:pt>
                <c:pt idx="889">
                  <c:v>178.67598876953102</c:v>
                </c:pt>
                <c:pt idx="890">
                  <c:v>178.87252807617199</c:v>
                </c:pt>
                <c:pt idx="891">
                  <c:v>179.06781005859401</c:v>
                </c:pt>
                <c:pt idx="892">
                  <c:v>179.26145019531302</c:v>
                </c:pt>
                <c:pt idx="893">
                  <c:v>179.46641235351601</c:v>
                </c:pt>
                <c:pt idx="894">
                  <c:v>179.67225952148402</c:v>
                </c:pt>
                <c:pt idx="895">
                  <c:v>179.87595825195302</c:v>
                </c:pt>
                <c:pt idx="896">
                  <c:v>180.07589721679699</c:v>
                </c:pt>
                <c:pt idx="897">
                  <c:v>180.26451416015601</c:v>
                </c:pt>
                <c:pt idx="898">
                  <c:v>180.47073364257801</c:v>
                </c:pt>
                <c:pt idx="899">
                  <c:v>180.68198242187501</c:v>
                </c:pt>
                <c:pt idx="900">
                  <c:v>180.87850952148403</c:v>
                </c:pt>
                <c:pt idx="901">
                  <c:v>181.07718505859401</c:v>
                </c:pt>
                <c:pt idx="902">
                  <c:v>181.27800292968701</c:v>
                </c:pt>
                <c:pt idx="903">
                  <c:v>181.47504882812501</c:v>
                </c:pt>
                <c:pt idx="904">
                  <c:v>181.67498168945303</c:v>
                </c:pt>
                <c:pt idx="905">
                  <c:v>181.872399902344</c:v>
                </c:pt>
                <c:pt idx="906">
                  <c:v>182.06353149414099</c:v>
                </c:pt>
                <c:pt idx="907">
                  <c:v>182.26597290039101</c:v>
                </c:pt>
                <c:pt idx="908">
                  <c:v>182.47344970703102</c:v>
                </c:pt>
                <c:pt idx="909">
                  <c:v>182.66835937500002</c:v>
                </c:pt>
                <c:pt idx="910">
                  <c:v>182.868658447266</c:v>
                </c:pt>
                <c:pt idx="911">
                  <c:v>183.07738647460903</c:v>
                </c:pt>
                <c:pt idx="912">
                  <c:v>183.279467773438</c:v>
                </c:pt>
                <c:pt idx="913">
                  <c:v>183.478515625</c:v>
                </c:pt>
                <c:pt idx="914">
                  <c:v>183.6708984375</c:v>
                </c:pt>
                <c:pt idx="915">
                  <c:v>183.87083129882802</c:v>
                </c:pt>
                <c:pt idx="916">
                  <c:v>184.07076416015602</c:v>
                </c:pt>
                <c:pt idx="917">
                  <c:v>184.26403808593801</c:v>
                </c:pt>
                <c:pt idx="918">
                  <c:v>184.47151489257803</c:v>
                </c:pt>
                <c:pt idx="919">
                  <c:v>184.66929931640601</c:v>
                </c:pt>
                <c:pt idx="920">
                  <c:v>184.86169433593801</c:v>
                </c:pt>
                <c:pt idx="921">
                  <c:v>185.06414794921901</c:v>
                </c:pt>
                <c:pt idx="922">
                  <c:v>185.26947631835901</c:v>
                </c:pt>
                <c:pt idx="923">
                  <c:v>185.49204101562501</c:v>
                </c:pt>
                <c:pt idx="924">
                  <c:v>185.68153686523402</c:v>
                </c:pt>
                <c:pt idx="925">
                  <c:v>185.85972290039101</c:v>
                </c:pt>
                <c:pt idx="926">
                  <c:v>186.06884155273403</c:v>
                </c:pt>
                <c:pt idx="927">
                  <c:v>186.26914672851601</c:v>
                </c:pt>
                <c:pt idx="928">
                  <c:v>186.46656494140601</c:v>
                </c:pt>
                <c:pt idx="929">
                  <c:v>186.66989135742199</c:v>
                </c:pt>
                <c:pt idx="930">
                  <c:v>186.873211669922</c:v>
                </c:pt>
                <c:pt idx="931">
                  <c:v>187.069744873047</c:v>
                </c:pt>
                <c:pt idx="932">
                  <c:v>187.264654541016</c:v>
                </c:pt>
                <c:pt idx="933">
                  <c:v>187.46546630859402</c:v>
                </c:pt>
                <c:pt idx="934">
                  <c:v>187.66790771484401</c:v>
                </c:pt>
                <c:pt idx="935">
                  <c:v>187.86532592773403</c:v>
                </c:pt>
                <c:pt idx="936">
                  <c:v>188.07066040039101</c:v>
                </c:pt>
                <c:pt idx="937">
                  <c:v>188.26845703125002</c:v>
                </c:pt>
                <c:pt idx="938">
                  <c:v>188.46462402343801</c:v>
                </c:pt>
                <c:pt idx="939">
                  <c:v>188.66166992187502</c:v>
                </c:pt>
                <c:pt idx="940">
                  <c:v>188.86122436523402</c:v>
                </c:pt>
                <c:pt idx="941">
                  <c:v>189.06115112304701</c:v>
                </c:pt>
                <c:pt idx="942">
                  <c:v>189.25982666015602</c:v>
                </c:pt>
                <c:pt idx="943">
                  <c:v>189.460131835938</c:v>
                </c:pt>
                <c:pt idx="944">
                  <c:v>189.66258544921902</c:v>
                </c:pt>
                <c:pt idx="945">
                  <c:v>189.866296386719</c:v>
                </c:pt>
                <c:pt idx="946">
                  <c:v>190.06244506835901</c:v>
                </c:pt>
                <c:pt idx="947">
                  <c:v>190.26577758789099</c:v>
                </c:pt>
                <c:pt idx="948">
                  <c:v>190.46357421875001</c:v>
                </c:pt>
                <c:pt idx="949">
                  <c:v>190.66638793945302</c:v>
                </c:pt>
                <c:pt idx="950">
                  <c:v>190.87135009765601</c:v>
                </c:pt>
                <c:pt idx="951">
                  <c:v>191.05833740234402</c:v>
                </c:pt>
                <c:pt idx="952">
                  <c:v>191.25449829101601</c:v>
                </c:pt>
                <c:pt idx="953">
                  <c:v>191.46612548828102</c:v>
                </c:pt>
                <c:pt idx="954">
                  <c:v>191.66731567382803</c:v>
                </c:pt>
                <c:pt idx="955">
                  <c:v>191.85932617187501</c:v>
                </c:pt>
                <c:pt idx="956">
                  <c:v>192.05925292968701</c:v>
                </c:pt>
                <c:pt idx="957">
                  <c:v>192.26672973632802</c:v>
                </c:pt>
                <c:pt idx="958">
                  <c:v>192.46881103515602</c:v>
                </c:pt>
                <c:pt idx="959">
                  <c:v>192.66660156250001</c:v>
                </c:pt>
                <c:pt idx="960">
                  <c:v>192.86187133789099</c:v>
                </c:pt>
                <c:pt idx="961">
                  <c:v>193.05676879882802</c:v>
                </c:pt>
                <c:pt idx="962">
                  <c:v>193.25884399414099</c:v>
                </c:pt>
                <c:pt idx="963">
                  <c:v>193.46846923828102</c:v>
                </c:pt>
                <c:pt idx="964">
                  <c:v>193.66714477539099</c:v>
                </c:pt>
                <c:pt idx="965">
                  <c:v>193.86204223632802</c:v>
                </c:pt>
                <c:pt idx="966">
                  <c:v>194.06448364257801</c:v>
                </c:pt>
                <c:pt idx="967">
                  <c:v>194.25938720703101</c:v>
                </c:pt>
                <c:pt idx="968">
                  <c:v>194.46058349609402</c:v>
                </c:pt>
                <c:pt idx="969">
                  <c:v>194.66429443359402</c:v>
                </c:pt>
                <c:pt idx="970">
                  <c:v>194.86334228515602</c:v>
                </c:pt>
                <c:pt idx="971">
                  <c:v>195.05861206054701</c:v>
                </c:pt>
                <c:pt idx="972">
                  <c:v>195.258544921875</c:v>
                </c:pt>
                <c:pt idx="973">
                  <c:v>195.46062622070303</c:v>
                </c:pt>
                <c:pt idx="974">
                  <c:v>195.66018066406201</c:v>
                </c:pt>
                <c:pt idx="975">
                  <c:v>195.86890869140601</c:v>
                </c:pt>
                <c:pt idx="976">
                  <c:v>196.07424926757801</c:v>
                </c:pt>
                <c:pt idx="977">
                  <c:v>196.265380859375</c:v>
                </c:pt>
                <c:pt idx="978">
                  <c:v>196.46405639648401</c:v>
                </c:pt>
                <c:pt idx="979">
                  <c:v>196.66650390625</c:v>
                </c:pt>
                <c:pt idx="980">
                  <c:v>196.85637817382803</c:v>
                </c:pt>
                <c:pt idx="981">
                  <c:v>197.05794067382803</c:v>
                </c:pt>
                <c:pt idx="982">
                  <c:v>197.25875244140602</c:v>
                </c:pt>
                <c:pt idx="983">
                  <c:v>197.452392578125</c:v>
                </c:pt>
                <c:pt idx="984">
                  <c:v>197.65609741210903</c:v>
                </c:pt>
                <c:pt idx="985">
                  <c:v>197.867352294922</c:v>
                </c:pt>
                <c:pt idx="986">
                  <c:v>198.06389160156201</c:v>
                </c:pt>
                <c:pt idx="987">
                  <c:v>198.26130981445303</c:v>
                </c:pt>
                <c:pt idx="988">
                  <c:v>198.46123657226599</c:v>
                </c:pt>
                <c:pt idx="989">
                  <c:v>198.65865478515602</c:v>
                </c:pt>
                <c:pt idx="990">
                  <c:v>198.86198730468701</c:v>
                </c:pt>
                <c:pt idx="991">
                  <c:v>199.05903320312501</c:v>
                </c:pt>
                <c:pt idx="992">
                  <c:v>199.25644531250001</c:v>
                </c:pt>
                <c:pt idx="993">
                  <c:v>199.46051635742199</c:v>
                </c:pt>
                <c:pt idx="994">
                  <c:v>199.66208496093802</c:v>
                </c:pt>
                <c:pt idx="995">
                  <c:v>199.859130859375</c:v>
                </c:pt>
                <c:pt idx="996">
                  <c:v>200.06157226562502</c:v>
                </c:pt>
                <c:pt idx="997">
                  <c:v>200.257733154297</c:v>
                </c:pt>
                <c:pt idx="998">
                  <c:v>200.45603637695302</c:v>
                </c:pt>
                <c:pt idx="999">
                  <c:v>200.66388549804699</c:v>
                </c:pt>
                <c:pt idx="1000">
                  <c:v>200.86293334960902</c:v>
                </c:pt>
                <c:pt idx="1001">
                  <c:v>201.05494384765601</c:v>
                </c:pt>
                <c:pt idx="1002">
                  <c:v>201.25451049804701</c:v>
                </c:pt>
                <c:pt idx="1003">
                  <c:v>201.45607910156201</c:v>
                </c:pt>
                <c:pt idx="1004">
                  <c:v>201.65638427734402</c:v>
                </c:pt>
                <c:pt idx="1005">
                  <c:v>201.85468750000001</c:v>
                </c:pt>
                <c:pt idx="1006">
                  <c:v>202.05587158203102</c:v>
                </c:pt>
                <c:pt idx="1007">
                  <c:v>202.25831298828101</c:v>
                </c:pt>
                <c:pt idx="1008">
                  <c:v>202.4541015625</c:v>
                </c:pt>
                <c:pt idx="1009">
                  <c:v>202.65440673828101</c:v>
                </c:pt>
                <c:pt idx="1010">
                  <c:v>202.856848144531</c:v>
                </c:pt>
                <c:pt idx="1011">
                  <c:v>203.05515136718702</c:v>
                </c:pt>
                <c:pt idx="1012">
                  <c:v>203.25169067382802</c:v>
                </c:pt>
                <c:pt idx="1013">
                  <c:v>203.46708984375002</c:v>
                </c:pt>
                <c:pt idx="1014">
                  <c:v>203.67418823242201</c:v>
                </c:pt>
                <c:pt idx="1015">
                  <c:v>203.85362548828101</c:v>
                </c:pt>
                <c:pt idx="1016">
                  <c:v>204.04979248046902</c:v>
                </c:pt>
                <c:pt idx="1017">
                  <c:v>204.25387573242199</c:v>
                </c:pt>
                <c:pt idx="1018">
                  <c:v>204.45505981445302</c:v>
                </c:pt>
                <c:pt idx="1019">
                  <c:v>204.65587158203101</c:v>
                </c:pt>
                <c:pt idx="1020">
                  <c:v>204.85869140625002</c:v>
                </c:pt>
                <c:pt idx="1021">
                  <c:v>205.05610351562501</c:v>
                </c:pt>
                <c:pt idx="1022">
                  <c:v>205.25063476562502</c:v>
                </c:pt>
                <c:pt idx="1023">
                  <c:v>205.44805908203102</c:v>
                </c:pt>
                <c:pt idx="1024">
                  <c:v>205.65087890625</c:v>
                </c:pt>
                <c:pt idx="1025">
                  <c:v>205.85834960937501</c:v>
                </c:pt>
                <c:pt idx="1026">
                  <c:v>206.05953369140605</c:v>
                </c:pt>
                <c:pt idx="1027">
                  <c:v>206.26701660156201</c:v>
                </c:pt>
                <c:pt idx="1028">
                  <c:v>206.46192626953103</c:v>
                </c:pt>
                <c:pt idx="1029">
                  <c:v>206.65091552734398</c:v>
                </c:pt>
                <c:pt idx="1030">
                  <c:v>206.85299072265605</c:v>
                </c:pt>
                <c:pt idx="1031">
                  <c:v>207.05758056640605</c:v>
                </c:pt>
                <c:pt idx="1032">
                  <c:v>207.257885742187</c:v>
                </c:pt>
                <c:pt idx="1033">
                  <c:v>207.45278320312502</c:v>
                </c:pt>
                <c:pt idx="1034">
                  <c:v>207.65272216796899</c:v>
                </c:pt>
                <c:pt idx="1035">
                  <c:v>207.855541992187</c:v>
                </c:pt>
                <c:pt idx="1036">
                  <c:v>208.05509033203103</c:v>
                </c:pt>
                <c:pt idx="1037">
                  <c:v>208.245849609375</c:v>
                </c:pt>
                <c:pt idx="1038">
                  <c:v>208.45244140625002</c:v>
                </c:pt>
                <c:pt idx="1039">
                  <c:v>208.66154785156201</c:v>
                </c:pt>
                <c:pt idx="1040">
                  <c:v>208.86022949218702</c:v>
                </c:pt>
                <c:pt idx="1041">
                  <c:v>209.05727539062502</c:v>
                </c:pt>
                <c:pt idx="1042">
                  <c:v>209.25053710937502</c:v>
                </c:pt>
                <c:pt idx="1043">
                  <c:v>209.45299072265604</c:v>
                </c:pt>
                <c:pt idx="1044">
                  <c:v>209.64790039062501</c:v>
                </c:pt>
                <c:pt idx="1045">
                  <c:v>209.84567871093802</c:v>
                </c:pt>
                <c:pt idx="1046">
                  <c:v>210.05101318359399</c:v>
                </c:pt>
                <c:pt idx="1047">
                  <c:v>210.250573730469</c:v>
                </c:pt>
                <c:pt idx="1048">
                  <c:v>210.45139160156202</c:v>
                </c:pt>
                <c:pt idx="1049">
                  <c:v>210.64666748046898</c:v>
                </c:pt>
                <c:pt idx="1050">
                  <c:v>210.84445800781302</c:v>
                </c:pt>
                <c:pt idx="1051">
                  <c:v>211.05156250000002</c:v>
                </c:pt>
                <c:pt idx="1052">
                  <c:v>211.25615234375002</c:v>
                </c:pt>
                <c:pt idx="1053">
                  <c:v>211.45771484375001</c:v>
                </c:pt>
                <c:pt idx="1054">
                  <c:v>211.65927734375001</c:v>
                </c:pt>
                <c:pt idx="1055">
                  <c:v>211.85129394531302</c:v>
                </c:pt>
                <c:pt idx="1056">
                  <c:v>212.04493408203103</c:v>
                </c:pt>
                <c:pt idx="1057">
                  <c:v>212.24901123046899</c:v>
                </c:pt>
                <c:pt idx="1058">
                  <c:v>212.45146484375002</c:v>
                </c:pt>
                <c:pt idx="1059">
                  <c:v>212.65140380859398</c:v>
                </c:pt>
                <c:pt idx="1060">
                  <c:v>212.84757080078103</c:v>
                </c:pt>
                <c:pt idx="1061">
                  <c:v>213.047119140625</c:v>
                </c:pt>
                <c:pt idx="1062">
                  <c:v>213.24578857421898</c:v>
                </c:pt>
                <c:pt idx="1063">
                  <c:v>213.45075683593802</c:v>
                </c:pt>
                <c:pt idx="1064">
                  <c:v>213.64942626953103</c:v>
                </c:pt>
                <c:pt idx="1065">
                  <c:v>213.84180908203103</c:v>
                </c:pt>
                <c:pt idx="1066">
                  <c:v>214.04425048828102</c:v>
                </c:pt>
                <c:pt idx="1067">
                  <c:v>214.24543457031302</c:v>
                </c:pt>
                <c:pt idx="1068">
                  <c:v>214.44752197265603</c:v>
                </c:pt>
                <c:pt idx="1069">
                  <c:v>214.64871826171898</c:v>
                </c:pt>
                <c:pt idx="1070">
                  <c:v>214.846508789062</c:v>
                </c:pt>
                <c:pt idx="1071">
                  <c:v>215.04266357421898</c:v>
                </c:pt>
                <c:pt idx="1072">
                  <c:v>215.25101318359398</c:v>
                </c:pt>
                <c:pt idx="1073">
                  <c:v>215.45095214843801</c:v>
                </c:pt>
                <c:pt idx="1074">
                  <c:v>215.64245605468702</c:v>
                </c:pt>
                <c:pt idx="1075">
                  <c:v>215.8515625</c:v>
                </c:pt>
                <c:pt idx="1076">
                  <c:v>216.05740966796898</c:v>
                </c:pt>
                <c:pt idx="1077">
                  <c:v>216.25859375000002</c:v>
                </c:pt>
                <c:pt idx="1078">
                  <c:v>216.45601806640605</c:v>
                </c:pt>
                <c:pt idx="1079">
                  <c:v>216.64841308593802</c:v>
                </c:pt>
                <c:pt idx="1080">
                  <c:v>216.85085449218701</c:v>
                </c:pt>
                <c:pt idx="1081">
                  <c:v>217.05079345703103</c:v>
                </c:pt>
                <c:pt idx="1082">
                  <c:v>217.24694824218702</c:v>
                </c:pt>
                <c:pt idx="1083">
                  <c:v>217.44649658203105</c:v>
                </c:pt>
                <c:pt idx="1084">
                  <c:v>217.642663574219</c:v>
                </c:pt>
                <c:pt idx="1085">
                  <c:v>217.84888916015603</c:v>
                </c:pt>
                <c:pt idx="1086">
                  <c:v>218.04757080078105</c:v>
                </c:pt>
                <c:pt idx="1087">
                  <c:v>218.23781738281301</c:v>
                </c:pt>
                <c:pt idx="1088">
                  <c:v>218.44277343750002</c:v>
                </c:pt>
                <c:pt idx="1089">
                  <c:v>218.65616455078103</c:v>
                </c:pt>
                <c:pt idx="1090">
                  <c:v>218.85986328125</c:v>
                </c:pt>
                <c:pt idx="1091">
                  <c:v>219.049731445313</c:v>
                </c:pt>
                <c:pt idx="1092">
                  <c:v>219.247155761719</c:v>
                </c:pt>
                <c:pt idx="1093">
                  <c:v>219.45338134765603</c:v>
                </c:pt>
                <c:pt idx="1094">
                  <c:v>219.64739990234398</c:v>
                </c:pt>
                <c:pt idx="1095">
                  <c:v>219.83890380859398</c:v>
                </c:pt>
                <c:pt idx="1096">
                  <c:v>220.03972167968701</c:v>
                </c:pt>
                <c:pt idx="1097">
                  <c:v>220.23927001953103</c:v>
                </c:pt>
                <c:pt idx="1098">
                  <c:v>220.43793945312501</c:v>
                </c:pt>
                <c:pt idx="1099">
                  <c:v>220.64202880859398</c:v>
                </c:pt>
                <c:pt idx="1100">
                  <c:v>220.843591308594</c:v>
                </c:pt>
                <c:pt idx="1101">
                  <c:v>221.03936767578102</c:v>
                </c:pt>
                <c:pt idx="1102">
                  <c:v>221.24018554687501</c:v>
                </c:pt>
                <c:pt idx="1103">
                  <c:v>221.440502929687</c:v>
                </c:pt>
                <c:pt idx="1104">
                  <c:v>221.64294433593801</c:v>
                </c:pt>
                <c:pt idx="1105">
                  <c:v>221.84249267578105</c:v>
                </c:pt>
                <c:pt idx="1106">
                  <c:v>222.04117431640603</c:v>
                </c:pt>
                <c:pt idx="1107">
                  <c:v>222.244873046875</c:v>
                </c:pt>
                <c:pt idx="1108">
                  <c:v>222.44732666015602</c:v>
                </c:pt>
                <c:pt idx="1109">
                  <c:v>222.64223632812502</c:v>
                </c:pt>
                <c:pt idx="1110">
                  <c:v>222.83839111328103</c:v>
                </c:pt>
                <c:pt idx="1111">
                  <c:v>223.04372558593801</c:v>
                </c:pt>
                <c:pt idx="1112">
                  <c:v>223.247802734375</c:v>
                </c:pt>
                <c:pt idx="1113">
                  <c:v>223.44233398437501</c:v>
                </c:pt>
                <c:pt idx="1114">
                  <c:v>223.63435058593802</c:v>
                </c:pt>
                <c:pt idx="1115">
                  <c:v>223.84056396484399</c:v>
                </c:pt>
                <c:pt idx="1116">
                  <c:v>224.03835449218701</c:v>
                </c:pt>
                <c:pt idx="1117">
                  <c:v>224.23614501953102</c:v>
                </c:pt>
                <c:pt idx="1118">
                  <c:v>224.44361572265603</c:v>
                </c:pt>
                <c:pt idx="1119">
                  <c:v>224.63690185546898</c:v>
                </c:pt>
                <c:pt idx="1120">
                  <c:v>224.83646240234398</c:v>
                </c:pt>
                <c:pt idx="1121">
                  <c:v>225.04052734375</c:v>
                </c:pt>
                <c:pt idx="1122">
                  <c:v>225.24334716796898</c:v>
                </c:pt>
                <c:pt idx="1123">
                  <c:v>225.43913574218701</c:v>
                </c:pt>
                <c:pt idx="1124">
                  <c:v>225.63781738281301</c:v>
                </c:pt>
                <c:pt idx="1125">
                  <c:v>225.84781494140603</c:v>
                </c:pt>
                <c:pt idx="1126">
                  <c:v>226.04145507812501</c:v>
                </c:pt>
                <c:pt idx="1127">
                  <c:v>226.23760986328102</c:v>
                </c:pt>
                <c:pt idx="1128">
                  <c:v>226.44006347656202</c:v>
                </c:pt>
                <c:pt idx="1129">
                  <c:v>226.63911132812501</c:v>
                </c:pt>
                <c:pt idx="1130">
                  <c:v>226.83740234375</c:v>
                </c:pt>
                <c:pt idx="1131">
                  <c:v>227.03732910156202</c:v>
                </c:pt>
                <c:pt idx="1132">
                  <c:v>227.23134765625002</c:v>
                </c:pt>
                <c:pt idx="1133">
                  <c:v>227.43002929687501</c:v>
                </c:pt>
                <c:pt idx="1134">
                  <c:v>227.63714599609398</c:v>
                </c:pt>
                <c:pt idx="1135">
                  <c:v>227.83331298828102</c:v>
                </c:pt>
                <c:pt idx="1136">
                  <c:v>228.03236083984399</c:v>
                </c:pt>
                <c:pt idx="1137">
                  <c:v>228.23857421875002</c:v>
                </c:pt>
                <c:pt idx="1138">
                  <c:v>228.44101562500001</c:v>
                </c:pt>
                <c:pt idx="1139">
                  <c:v>228.63806152343801</c:v>
                </c:pt>
                <c:pt idx="1140">
                  <c:v>228.85019531250001</c:v>
                </c:pt>
                <c:pt idx="1141">
                  <c:v>229.04886474609398</c:v>
                </c:pt>
                <c:pt idx="1142">
                  <c:v>229.230310058594</c:v>
                </c:pt>
                <c:pt idx="1143">
                  <c:v>229.43314208984398</c:v>
                </c:pt>
                <c:pt idx="1144">
                  <c:v>229.63773193359398</c:v>
                </c:pt>
                <c:pt idx="1145">
                  <c:v>229.83979492187501</c:v>
                </c:pt>
                <c:pt idx="1146">
                  <c:v>230.03469238281301</c:v>
                </c:pt>
                <c:pt idx="1147">
                  <c:v>230.23588867187502</c:v>
                </c:pt>
                <c:pt idx="1148">
                  <c:v>230.44122314453102</c:v>
                </c:pt>
                <c:pt idx="1149">
                  <c:v>230.63775634765602</c:v>
                </c:pt>
                <c:pt idx="1150">
                  <c:v>230.83266601562502</c:v>
                </c:pt>
                <c:pt idx="1151">
                  <c:v>231.03636474609399</c:v>
                </c:pt>
                <c:pt idx="1152">
                  <c:v>231.24132080078104</c:v>
                </c:pt>
                <c:pt idx="1153">
                  <c:v>231.43874511718701</c:v>
                </c:pt>
                <c:pt idx="1154">
                  <c:v>231.63579101562502</c:v>
                </c:pt>
                <c:pt idx="1155">
                  <c:v>231.83571777343801</c:v>
                </c:pt>
                <c:pt idx="1156">
                  <c:v>232.03438720703105</c:v>
                </c:pt>
                <c:pt idx="1157">
                  <c:v>232.23181152343801</c:v>
                </c:pt>
                <c:pt idx="1158">
                  <c:v>232.43552246093802</c:v>
                </c:pt>
                <c:pt idx="1159">
                  <c:v>232.63632812500001</c:v>
                </c:pt>
                <c:pt idx="1160">
                  <c:v>232.83625488281302</c:v>
                </c:pt>
                <c:pt idx="1161">
                  <c:v>233.03493652343801</c:v>
                </c:pt>
                <c:pt idx="1162">
                  <c:v>233.22984619140604</c:v>
                </c:pt>
                <c:pt idx="1163">
                  <c:v>233.43015136718702</c:v>
                </c:pt>
                <c:pt idx="1164">
                  <c:v>233.63259277343801</c:v>
                </c:pt>
                <c:pt idx="1165">
                  <c:v>233.83592529296899</c:v>
                </c:pt>
                <c:pt idx="1166">
                  <c:v>234.04000244140605</c:v>
                </c:pt>
                <c:pt idx="1167">
                  <c:v>234.23992919921898</c:v>
                </c:pt>
                <c:pt idx="1168">
                  <c:v>234.43735351562501</c:v>
                </c:pt>
                <c:pt idx="1169">
                  <c:v>234.63352050781302</c:v>
                </c:pt>
                <c:pt idx="1170">
                  <c:v>234.83093261718702</c:v>
                </c:pt>
                <c:pt idx="1171">
                  <c:v>235.02746582031301</c:v>
                </c:pt>
                <c:pt idx="1172">
                  <c:v>235.23331298828103</c:v>
                </c:pt>
                <c:pt idx="1173">
                  <c:v>235.43663330078104</c:v>
                </c:pt>
                <c:pt idx="1174">
                  <c:v>235.62939453125</c:v>
                </c:pt>
                <c:pt idx="1175">
                  <c:v>235.82844238281302</c:v>
                </c:pt>
                <c:pt idx="1176">
                  <c:v>236.03931884765603</c:v>
                </c:pt>
                <c:pt idx="1177">
                  <c:v>236.24014892578103</c:v>
                </c:pt>
                <c:pt idx="1178">
                  <c:v>236.43378906250001</c:v>
                </c:pt>
                <c:pt idx="1179">
                  <c:v>236.633715820313</c:v>
                </c:pt>
                <c:pt idx="1180">
                  <c:v>236.83026123046898</c:v>
                </c:pt>
                <c:pt idx="1181">
                  <c:v>237.02805175781302</c:v>
                </c:pt>
                <c:pt idx="1182">
                  <c:v>237.231372070313</c:v>
                </c:pt>
                <c:pt idx="1183">
                  <c:v>237.42967529296899</c:v>
                </c:pt>
                <c:pt idx="1184">
                  <c:v>237.63087158203103</c:v>
                </c:pt>
                <c:pt idx="1185">
                  <c:v>237.828295898438</c:v>
                </c:pt>
                <c:pt idx="1186">
                  <c:v>238.02231445312501</c:v>
                </c:pt>
                <c:pt idx="1187">
                  <c:v>238.22637939453102</c:v>
                </c:pt>
                <c:pt idx="1188">
                  <c:v>238.43096923828102</c:v>
                </c:pt>
                <c:pt idx="1189">
                  <c:v>238.63090820312502</c:v>
                </c:pt>
                <c:pt idx="1190">
                  <c:v>238.82491455078105</c:v>
                </c:pt>
                <c:pt idx="1191">
                  <c:v>239.02359619140603</c:v>
                </c:pt>
                <c:pt idx="1192">
                  <c:v>239.22568359375001</c:v>
                </c:pt>
                <c:pt idx="1193">
                  <c:v>239.42812500000002</c:v>
                </c:pt>
                <c:pt idx="1194">
                  <c:v>239.63181152343802</c:v>
                </c:pt>
                <c:pt idx="1195">
                  <c:v>239.82922363281301</c:v>
                </c:pt>
                <c:pt idx="1196">
                  <c:v>240.02413330078105</c:v>
                </c:pt>
                <c:pt idx="1197">
                  <c:v>240.22495117187501</c:v>
                </c:pt>
                <c:pt idx="1198">
                  <c:v>240.43117675781301</c:v>
                </c:pt>
                <c:pt idx="1199">
                  <c:v>240.62984619140605</c:v>
                </c:pt>
                <c:pt idx="1200">
                  <c:v>240.82763671875</c:v>
                </c:pt>
                <c:pt idx="1201">
                  <c:v>241.036376953125</c:v>
                </c:pt>
                <c:pt idx="1202">
                  <c:v>241.23970947265605</c:v>
                </c:pt>
                <c:pt idx="1203">
                  <c:v>241.44127197265604</c:v>
                </c:pt>
                <c:pt idx="1204">
                  <c:v>241.634033203125</c:v>
                </c:pt>
                <c:pt idx="1205">
                  <c:v>241.82139892578104</c:v>
                </c:pt>
                <c:pt idx="1206">
                  <c:v>242.02635498046899</c:v>
                </c:pt>
                <c:pt idx="1207">
                  <c:v>242.22841796875002</c:v>
                </c:pt>
                <c:pt idx="1208">
                  <c:v>242.42420654296899</c:v>
                </c:pt>
                <c:pt idx="1209">
                  <c:v>242.62578125000002</c:v>
                </c:pt>
                <c:pt idx="1210">
                  <c:v>242.82319335937501</c:v>
                </c:pt>
                <c:pt idx="1211">
                  <c:v>243.02022705078105</c:v>
                </c:pt>
                <c:pt idx="1212">
                  <c:v>243.22305908203103</c:v>
                </c:pt>
                <c:pt idx="1213">
                  <c:v>243.42425537109398</c:v>
                </c:pt>
                <c:pt idx="1214">
                  <c:v>243.621667480469</c:v>
                </c:pt>
                <c:pt idx="1215">
                  <c:v>243.83077392578105</c:v>
                </c:pt>
                <c:pt idx="1216">
                  <c:v>244.04542236328103</c:v>
                </c:pt>
                <c:pt idx="1217">
                  <c:v>244.23742675781301</c:v>
                </c:pt>
                <c:pt idx="1218">
                  <c:v>244.42352294921898</c:v>
                </c:pt>
                <c:pt idx="1219">
                  <c:v>244.6259765625</c:v>
                </c:pt>
                <c:pt idx="1220">
                  <c:v>244.82880859375001</c:v>
                </c:pt>
                <c:pt idx="1221">
                  <c:v>245.021569824219</c:v>
                </c:pt>
                <c:pt idx="1222">
                  <c:v>245.22489013671898</c:v>
                </c:pt>
                <c:pt idx="1223">
                  <c:v>245.42947998046898</c:v>
                </c:pt>
                <c:pt idx="1224">
                  <c:v>245.623132324219</c:v>
                </c:pt>
                <c:pt idx="1225">
                  <c:v>245.831860351562</c:v>
                </c:pt>
                <c:pt idx="1226">
                  <c:v>246.03933105468701</c:v>
                </c:pt>
                <c:pt idx="1227">
                  <c:v>246.22543945312501</c:v>
                </c:pt>
                <c:pt idx="1228">
                  <c:v>246.42412109375002</c:v>
                </c:pt>
                <c:pt idx="1229">
                  <c:v>246.62316894531301</c:v>
                </c:pt>
                <c:pt idx="1230">
                  <c:v>246.82435302734399</c:v>
                </c:pt>
                <c:pt idx="1231">
                  <c:v>247.03145751953105</c:v>
                </c:pt>
                <c:pt idx="1232">
                  <c:v>247.22006835937501</c:v>
                </c:pt>
                <c:pt idx="1233">
                  <c:v>247.41622314453105</c:v>
                </c:pt>
                <c:pt idx="1234">
                  <c:v>247.62747802734398</c:v>
                </c:pt>
                <c:pt idx="1235">
                  <c:v>247.83029785156202</c:v>
                </c:pt>
                <c:pt idx="1236">
                  <c:v>248.02143554687501</c:v>
                </c:pt>
                <c:pt idx="1237">
                  <c:v>248.21634521484398</c:v>
                </c:pt>
                <c:pt idx="1238">
                  <c:v>248.41663818359399</c:v>
                </c:pt>
                <c:pt idx="1239">
                  <c:v>248.62121582031301</c:v>
                </c:pt>
                <c:pt idx="1240">
                  <c:v>248.82995605468702</c:v>
                </c:pt>
                <c:pt idx="1241">
                  <c:v>249.0302734375</c:v>
                </c:pt>
                <c:pt idx="1242">
                  <c:v>249.21851806640603</c:v>
                </c:pt>
                <c:pt idx="1243">
                  <c:v>249.41718750000001</c:v>
                </c:pt>
                <c:pt idx="1244">
                  <c:v>249.62088623046898</c:v>
                </c:pt>
                <c:pt idx="1245">
                  <c:v>249.82044677734399</c:v>
                </c:pt>
                <c:pt idx="1246">
                  <c:v>250.023266601562</c:v>
                </c:pt>
                <c:pt idx="1247">
                  <c:v>250.22193603515603</c:v>
                </c:pt>
                <c:pt idx="1248">
                  <c:v>250.43193359375002</c:v>
                </c:pt>
                <c:pt idx="1249">
                  <c:v>250.64318847656202</c:v>
                </c:pt>
                <c:pt idx="1250">
                  <c:v>250.83054199218702</c:v>
                </c:pt>
                <c:pt idx="1251">
                  <c:v>251.01915283203104</c:v>
                </c:pt>
                <c:pt idx="1252">
                  <c:v>251.222485351562</c:v>
                </c:pt>
                <c:pt idx="1253">
                  <c:v>251.41776123046898</c:v>
                </c:pt>
                <c:pt idx="1254">
                  <c:v>251.61518554687501</c:v>
                </c:pt>
                <c:pt idx="1255">
                  <c:v>251.81888427734398</c:v>
                </c:pt>
                <c:pt idx="1256">
                  <c:v>252.016674804687</c:v>
                </c:pt>
                <c:pt idx="1257">
                  <c:v>252.22038574218701</c:v>
                </c:pt>
                <c:pt idx="1258">
                  <c:v>252.42622070312501</c:v>
                </c:pt>
                <c:pt idx="1259">
                  <c:v>252.62452392578103</c:v>
                </c:pt>
                <c:pt idx="1260">
                  <c:v>252.82358398437501</c:v>
                </c:pt>
                <c:pt idx="1261">
                  <c:v>253.02225341796898</c:v>
                </c:pt>
                <c:pt idx="1262">
                  <c:v>253.22720947265603</c:v>
                </c:pt>
                <c:pt idx="1263">
                  <c:v>253.43129882812502</c:v>
                </c:pt>
                <c:pt idx="1264">
                  <c:v>253.62331542968701</c:v>
                </c:pt>
                <c:pt idx="1265">
                  <c:v>253.81156005859398</c:v>
                </c:pt>
                <c:pt idx="1266">
                  <c:v>254.00520019531302</c:v>
                </c:pt>
                <c:pt idx="1267">
                  <c:v>254.20424804687502</c:v>
                </c:pt>
                <c:pt idx="1268">
                  <c:v>254.41171875000001</c:v>
                </c:pt>
                <c:pt idx="1269">
                  <c:v>254.62673339843801</c:v>
                </c:pt>
                <c:pt idx="1270">
                  <c:v>254.82578125000001</c:v>
                </c:pt>
                <c:pt idx="1271">
                  <c:v>255.01905517578103</c:v>
                </c:pt>
                <c:pt idx="1272">
                  <c:v>255.22025146484398</c:v>
                </c:pt>
                <c:pt idx="1273">
                  <c:v>255.42017822265603</c:v>
                </c:pt>
                <c:pt idx="1274">
                  <c:v>255.61885986328105</c:v>
                </c:pt>
                <c:pt idx="1275">
                  <c:v>255.82131347656201</c:v>
                </c:pt>
                <c:pt idx="1276">
                  <c:v>256.02337646484398</c:v>
                </c:pt>
                <c:pt idx="1277">
                  <c:v>256.22456054687501</c:v>
                </c:pt>
                <c:pt idx="1278">
                  <c:v>256.41694335937501</c:v>
                </c:pt>
                <c:pt idx="1279">
                  <c:v>256.61185302734401</c:v>
                </c:pt>
                <c:pt idx="1280">
                  <c:v>256.81053466796897</c:v>
                </c:pt>
                <c:pt idx="1281">
                  <c:v>257.00920410156203</c:v>
                </c:pt>
                <c:pt idx="1282">
                  <c:v>257.21453857421898</c:v>
                </c:pt>
                <c:pt idx="1283">
                  <c:v>257.42076416015601</c:v>
                </c:pt>
                <c:pt idx="1284">
                  <c:v>257.62032470703105</c:v>
                </c:pt>
                <c:pt idx="1285">
                  <c:v>257.81685791015605</c:v>
                </c:pt>
                <c:pt idx="1286">
                  <c:v>258.01553955078106</c:v>
                </c:pt>
                <c:pt idx="1287">
                  <c:v>258.22011718750002</c:v>
                </c:pt>
                <c:pt idx="1288">
                  <c:v>258.417895507813</c:v>
                </c:pt>
                <c:pt idx="1289">
                  <c:v>258.61154785156202</c:v>
                </c:pt>
                <c:pt idx="1290">
                  <c:v>258.81400146484401</c:v>
                </c:pt>
                <c:pt idx="1291">
                  <c:v>259.02021484375001</c:v>
                </c:pt>
                <c:pt idx="1292">
                  <c:v>259.21474609375002</c:v>
                </c:pt>
                <c:pt idx="1293">
                  <c:v>259.40876464843802</c:v>
                </c:pt>
                <c:pt idx="1294">
                  <c:v>259.614099121094</c:v>
                </c:pt>
                <c:pt idx="1295">
                  <c:v>259.81114501953101</c:v>
                </c:pt>
                <c:pt idx="1296">
                  <c:v>260.00855712890603</c:v>
                </c:pt>
                <c:pt idx="1297">
                  <c:v>260.21514892578102</c:v>
                </c:pt>
                <c:pt idx="1298">
                  <c:v>260.41383056640603</c:v>
                </c:pt>
                <c:pt idx="1299">
                  <c:v>260.60836181640605</c:v>
                </c:pt>
                <c:pt idx="1300">
                  <c:v>260.81583251953106</c:v>
                </c:pt>
                <c:pt idx="1301">
                  <c:v>261.01865234375003</c:v>
                </c:pt>
                <c:pt idx="1302">
                  <c:v>261.21607666015603</c:v>
                </c:pt>
                <c:pt idx="1303">
                  <c:v>261.41940917968702</c:v>
                </c:pt>
                <c:pt idx="1304">
                  <c:v>261.615563964844</c:v>
                </c:pt>
                <c:pt idx="1305">
                  <c:v>261.80920410156199</c:v>
                </c:pt>
                <c:pt idx="1306">
                  <c:v>262.00662841796901</c:v>
                </c:pt>
                <c:pt idx="1307">
                  <c:v>262.214111328125</c:v>
                </c:pt>
                <c:pt idx="1308">
                  <c:v>262.42032470703106</c:v>
                </c:pt>
                <c:pt idx="1309">
                  <c:v>262.614343261719</c:v>
                </c:pt>
                <c:pt idx="1310">
                  <c:v>262.80548095703102</c:v>
                </c:pt>
                <c:pt idx="1311">
                  <c:v>263.006665039062</c:v>
                </c:pt>
                <c:pt idx="1312">
                  <c:v>263.22760009765602</c:v>
                </c:pt>
                <c:pt idx="1313">
                  <c:v>263.42590332031301</c:v>
                </c:pt>
                <c:pt idx="1314">
                  <c:v>263.61199951171898</c:v>
                </c:pt>
                <c:pt idx="1315">
                  <c:v>263.81318359375001</c:v>
                </c:pt>
                <c:pt idx="1316">
                  <c:v>264.01474609375003</c:v>
                </c:pt>
                <c:pt idx="1317">
                  <c:v>264.21632080078103</c:v>
                </c:pt>
                <c:pt idx="1318">
                  <c:v>264.40996093749999</c:v>
                </c:pt>
                <c:pt idx="1319">
                  <c:v>264.60573730468701</c:v>
                </c:pt>
                <c:pt idx="1320">
                  <c:v>264.81158447265602</c:v>
                </c:pt>
                <c:pt idx="1321">
                  <c:v>265.01781005859397</c:v>
                </c:pt>
                <c:pt idx="1322">
                  <c:v>265.218994140625</c:v>
                </c:pt>
                <c:pt idx="1323">
                  <c:v>265.41049804687503</c:v>
                </c:pt>
                <c:pt idx="1324">
                  <c:v>265.610437011719</c:v>
                </c:pt>
                <c:pt idx="1325">
                  <c:v>265.82042236328101</c:v>
                </c:pt>
                <c:pt idx="1326">
                  <c:v>266.01821289062502</c:v>
                </c:pt>
                <c:pt idx="1327">
                  <c:v>266.21437988281303</c:v>
                </c:pt>
                <c:pt idx="1328">
                  <c:v>266.41304931640605</c:v>
                </c:pt>
                <c:pt idx="1329">
                  <c:v>266.61676025390602</c:v>
                </c:pt>
                <c:pt idx="1330">
                  <c:v>266.81884765625</c:v>
                </c:pt>
                <c:pt idx="1331">
                  <c:v>267.01751708984398</c:v>
                </c:pt>
                <c:pt idx="1332">
                  <c:v>267.21405029296898</c:v>
                </c:pt>
                <c:pt idx="1333">
                  <c:v>267.412353515625</c:v>
                </c:pt>
                <c:pt idx="1334">
                  <c:v>267.61567382812501</c:v>
                </c:pt>
                <c:pt idx="1335">
                  <c:v>267.81182861328102</c:v>
                </c:pt>
                <c:pt idx="1336">
                  <c:v>268.01176757812499</c:v>
                </c:pt>
                <c:pt idx="1337">
                  <c:v>268.212963867187</c:v>
                </c:pt>
                <c:pt idx="1338">
                  <c:v>268.419189453125</c:v>
                </c:pt>
                <c:pt idx="1339">
                  <c:v>268.61031494140605</c:v>
                </c:pt>
                <c:pt idx="1340">
                  <c:v>268.80269775390605</c:v>
                </c:pt>
                <c:pt idx="1341">
                  <c:v>269.007653808594</c:v>
                </c:pt>
                <c:pt idx="1342">
                  <c:v>269.20670166015606</c:v>
                </c:pt>
                <c:pt idx="1343">
                  <c:v>269.40538330078101</c:v>
                </c:pt>
                <c:pt idx="1344">
                  <c:v>269.60242919921899</c:v>
                </c:pt>
                <c:pt idx="1345">
                  <c:v>269.802734375</c:v>
                </c:pt>
                <c:pt idx="1346">
                  <c:v>270.00769042968699</c:v>
                </c:pt>
                <c:pt idx="1347">
                  <c:v>270.211022949219</c:v>
                </c:pt>
                <c:pt idx="1348">
                  <c:v>270.41510009765602</c:v>
                </c:pt>
                <c:pt idx="1349">
                  <c:v>270.62005615234398</c:v>
                </c:pt>
                <c:pt idx="1350">
                  <c:v>270.81333007812503</c:v>
                </c:pt>
                <c:pt idx="1351">
                  <c:v>271.00357666015606</c:v>
                </c:pt>
                <c:pt idx="1352">
                  <c:v>271.20476074218703</c:v>
                </c:pt>
                <c:pt idx="1353">
                  <c:v>271.40594482421898</c:v>
                </c:pt>
                <c:pt idx="1354">
                  <c:v>271.60336914062503</c:v>
                </c:pt>
                <c:pt idx="1355">
                  <c:v>271.81174316406202</c:v>
                </c:pt>
                <c:pt idx="1356">
                  <c:v>272.01959228515602</c:v>
                </c:pt>
                <c:pt idx="1357">
                  <c:v>272.20820312500001</c:v>
                </c:pt>
                <c:pt idx="1358">
                  <c:v>272.39429931640603</c:v>
                </c:pt>
                <c:pt idx="1359">
                  <c:v>272.60303955078103</c:v>
                </c:pt>
                <c:pt idx="1360">
                  <c:v>272.81177978515603</c:v>
                </c:pt>
                <c:pt idx="1361">
                  <c:v>273.00328369140601</c:v>
                </c:pt>
                <c:pt idx="1362">
                  <c:v>273.2041015625</c:v>
                </c:pt>
                <c:pt idx="1363">
                  <c:v>273.40869140625</c:v>
                </c:pt>
                <c:pt idx="1364">
                  <c:v>273.603588867187</c:v>
                </c:pt>
                <c:pt idx="1365">
                  <c:v>273.80765380859401</c:v>
                </c:pt>
                <c:pt idx="1366">
                  <c:v>274.00885009765602</c:v>
                </c:pt>
                <c:pt idx="1367">
                  <c:v>274.20627441406202</c:v>
                </c:pt>
                <c:pt idx="1368">
                  <c:v>274.40406494140603</c:v>
                </c:pt>
                <c:pt idx="1369">
                  <c:v>274.602368164062</c:v>
                </c:pt>
                <c:pt idx="1370">
                  <c:v>274.80821533203101</c:v>
                </c:pt>
                <c:pt idx="1371">
                  <c:v>275.01103515624999</c:v>
                </c:pt>
                <c:pt idx="1372">
                  <c:v>275.20970458984397</c:v>
                </c:pt>
                <c:pt idx="1373">
                  <c:v>275.40675048828103</c:v>
                </c:pt>
                <c:pt idx="1374">
                  <c:v>275.601647949219</c:v>
                </c:pt>
                <c:pt idx="1375">
                  <c:v>275.80660400390605</c:v>
                </c:pt>
                <c:pt idx="1376">
                  <c:v>276.01068115234398</c:v>
                </c:pt>
                <c:pt idx="1377">
                  <c:v>276.20847167968702</c:v>
                </c:pt>
                <c:pt idx="1378">
                  <c:v>276.41306152343799</c:v>
                </c:pt>
                <c:pt idx="1379">
                  <c:v>276.61173095703106</c:v>
                </c:pt>
                <c:pt idx="1380">
                  <c:v>276.80789794921901</c:v>
                </c:pt>
                <c:pt idx="1381">
                  <c:v>277.00242919921897</c:v>
                </c:pt>
                <c:pt idx="1382">
                  <c:v>277.20487060546901</c:v>
                </c:pt>
                <c:pt idx="1383">
                  <c:v>277.40858154296899</c:v>
                </c:pt>
                <c:pt idx="1384">
                  <c:v>277.60474853515603</c:v>
                </c:pt>
                <c:pt idx="1385">
                  <c:v>277.80002441406202</c:v>
                </c:pt>
                <c:pt idx="1386">
                  <c:v>277.99366455078103</c:v>
                </c:pt>
                <c:pt idx="1387">
                  <c:v>278.19699707031299</c:v>
                </c:pt>
                <c:pt idx="1388">
                  <c:v>278.397302246094</c:v>
                </c:pt>
                <c:pt idx="1389">
                  <c:v>278.59635009765606</c:v>
                </c:pt>
                <c:pt idx="1390">
                  <c:v>278.80383300781301</c:v>
                </c:pt>
                <c:pt idx="1391">
                  <c:v>279.00339355468702</c:v>
                </c:pt>
                <c:pt idx="1392">
                  <c:v>279.20332031250001</c:v>
                </c:pt>
                <c:pt idx="1393">
                  <c:v>279.40111083984397</c:v>
                </c:pt>
                <c:pt idx="1394">
                  <c:v>279.59564208984398</c:v>
                </c:pt>
                <c:pt idx="1395">
                  <c:v>279.80311279296899</c:v>
                </c:pt>
                <c:pt idx="1396">
                  <c:v>280.00216064453105</c:v>
                </c:pt>
                <c:pt idx="1397">
                  <c:v>280.20335693359397</c:v>
                </c:pt>
                <c:pt idx="1398">
                  <c:v>280.40202636718703</c:v>
                </c:pt>
                <c:pt idx="1399">
                  <c:v>280.59278564453103</c:v>
                </c:pt>
                <c:pt idx="1400">
                  <c:v>280.79737548828103</c:v>
                </c:pt>
                <c:pt idx="1401">
                  <c:v>281.006103515625</c:v>
                </c:pt>
                <c:pt idx="1402">
                  <c:v>281.20981445312503</c:v>
                </c:pt>
                <c:pt idx="1403">
                  <c:v>281.40006103515606</c:v>
                </c:pt>
                <c:pt idx="1404">
                  <c:v>281.59282226562499</c:v>
                </c:pt>
                <c:pt idx="1405">
                  <c:v>281.80155029296901</c:v>
                </c:pt>
                <c:pt idx="1406">
                  <c:v>282.00147705078103</c:v>
                </c:pt>
                <c:pt idx="1407">
                  <c:v>282.197265625</c:v>
                </c:pt>
                <c:pt idx="1408">
                  <c:v>282.40311279296901</c:v>
                </c:pt>
                <c:pt idx="1409">
                  <c:v>282.60467529296898</c:v>
                </c:pt>
                <c:pt idx="1410">
                  <c:v>282.806237792969</c:v>
                </c:pt>
                <c:pt idx="1411">
                  <c:v>283.001147460938</c:v>
                </c:pt>
                <c:pt idx="1412">
                  <c:v>283.20108642578106</c:v>
                </c:pt>
                <c:pt idx="1413">
                  <c:v>283.40855712890601</c:v>
                </c:pt>
                <c:pt idx="1414">
                  <c:v>283.60684814453106</c:v>
                </c:pt>
                <c:pt idx="1415">
                  <c:v>283.797607421875</c:v>
                </c:pt>
                <c:pt idx="1416">
                  <c:v>283.99288330078105</c:v>
                </c:pt>
                <c:pt idx="1417">
                  <c:v>284.19785156250003</c:v>
                </c:pt>
                <c:pt idx="1418">
                  <c:v>284.39866943359397</c:v>
                </c:pt>
                <c:pt idx="1419">
                  <c:v>284.59859619140605</c:v>
                </c:pt>
                <c:pt idx="1420">
                  <c:v>284.79512939453105</c:v>
                </c:pt>
                <c:pt idx="1421">
                  <c:v>284.99884033203102</c:v>
                </c:pt>
                <c:pt idx="1422">
                  <c:v>285.20469970703101</c:v>
                </c:pt>
                <c:pt idx="1423">
                  <c:v>285.39582519531302</c:v>
                </c:pt>
                <c:pt idx="1424">
                  <c:v>285.58983154296897</c:v>
                </c:pt>
                <c:pt idx="1425">
                  <c:v>285.78725585937502</c:v>
                </c:pt>
                <c:pt idx="1426">
                  <c:v>285.99348144531302</c:v>
                </c:pt>
                <c:pt idx="1427">
                  <c:v>286.20258789062501</c:v>
                </c:pt>
                <c:pt idx="1428">
                  <c:v>286.40089111328103</c:v>
                </c:pt>
                <c:pt idx="1429">
                  <c:v>286.59201660156202</c:v>
                </c:pt>
                <c:pt idx="1430">
                  <c:v>286.78439941406202</c:v>
                </c:pt>
                <c:pt idx="1431">
                  <c:v>286.99312744140605</c:v>
                </c:pt>
                <c:pt idx="1432">
                  <c:v>287.202233886719</c:v>
                </c:pt>
                <c:pt idx="1433">
                  <c:v>287.40343017578101</c:v>
                </c:pt>
                <c:pt idx="1434">
                  <c:v>287.60047607421899</c:v>
                </c:pt>
                <c:pt idx="1435">
                  <c:v>287.794995117187</c:v>
                </c:pt>
                <c:pt idx="1436">
                  <c:v>287.99493408203102</c:v>
                </c:pt>
                <c:pt idx="1437">
                  <c:v>288.19361572265603</c:v>
                </c:pt>
                <c:pt idx="1438">
                  <c:v>288.39354248046897</c:v>
                </c:pt>
                <c:pt idx="1439">
                  <c:v>288.59346923828105</c:v>
                </c:pt>
                <c:pt idx="1440">
                  <c:v>288.79377441406302</c:v>
                </c:pt>
                <c:pt idx="1441">
                  <c:v>288.99622802734399</c:v>
                </c:pt>
                <c:pt idx="1442">
                  <c:v>289.19741210937502</c:v>
                </c:pt>
                <c:pt idx="1443">
                  <c:v>289.39859619140606</c:v>
                </c:pt>
                <c:pt idx="1444">
                  <c:v>289.59727783203101</c:v>
                </c:pt>
                <c:pt idx="1445">
                  <c:v>289.79382324218801</c:v>
                </c:pt>
                <c:pt idx="1446">
                  <c:v>289.98835449218802</c:v>
                </c:pt>
                <c:pt idx="1447">
                  <c:v>290.19456787109397</c:v>
                </c:pt>
                <c:pt idx="1448">
                  <c:v>290.40241699218802</c:v>
                </c:pt>
                <c:pt idx="1449">
                  <c:v>290.59694824218803</c:v>
                </c:pt>
                <c:pt idx="1450">
                  <c:v>290.78807373046897</c:v>
                </c:pt>
                <c:pt idx="1451">
                  <c:v>290.98334960937501</c:v>
                </c:pt>
                <c:pt idx="1452">
                  <c:v>291.188317871094</c:v>
                </c:pt>
                <c:pt idx="1453">
                  <c:v>291.39327392578105</c:v>
                </c:pt>
                <c:pt idx="1454">
                  <c:v>291.59445800781202</c:v>
                </c:pt>
                <c:pt idx="1455">
                  <c:v>291.79654541015606</c:v>
                </c:pt>
                <c:pt idx="1456">
                  <c:v>291.99521484375003</c:v>
                </c:pt>
                <c:pt idx="1457">
                  <c:v>292.19011230468703</c:v>
                </c:pt>
                <c:pt idx="1458">
                  <c:v>292.39218750000003</c:v>
                </c:pt>
                <c:pt idx="1459">
                  <c:v>292.59500732421901</c:v>
                </c:pt>
                <c:pt idx="1460">
                  <c:v>292.78614501953103</c:v>
                </c:pt>
                <c:pt idx="1461">
                  <c:v>292.98732910156201</c:v>
                </c:pt>
                <c:pt idx="1462">
                  <c:v>293.189770507812</c:v>
                </c:pt>
                <c:pt idx="1463">
                  <c:v>293.38178710937501</c:v>
                </c:pt>
                <c:pt idx="1464">
                  <c:v>293.58424072265603</c:v>
                </c:pt>
                <c:pt idx="1465">
                  <c:v>293.786694335937</c:v>
                </c:pt>
                <c:pt idx="1466">
                  <c:v>293.989501953125</c:v>
                </c:pt>
                <c:pt idx="1467">
                  <c:v>294.19356689453105</c:v>
                </c:pt>
                <c:pt idx="1468">
                  <c:v>294.39350585937501</c:v>
                </c:pt>
                <c:pt idx="1469">
                  <c:v>294.59180908203103</c:v>
                </c:pt>
                <c:pt idx="1470">
                  <c:v>294.791748046875</c:v>
                </c:pt>
                <c:pt idx="1471">
                  <c:v>294.99294433593701</c:v>
                </c:pt>
                <c:pt idx="1472">
                  <c:v>295.19375000000002</c:v>
                </c:pt>
                <c:pt idx="1473">
                  <c:v>295.39405517578103</c:v>
                </c:pt>
                <c:pt idx="1474">
                  <c:v>295.58808593750001</c:v>
                </c:pt>
                <c:pt idx="1475">
                  <c:v>295.78675537109399</c:v>
                </c:pt>
                <c:pt idx="1476">
                  <c:v>295.98881835937499</c:v>
                </c:pt>
                <c:pt idx="1477">
                  <c:v>296.18624267578105</c:v>
                </c:pt>
                <c:pt idx="1478">
                  <c:v>296.38780517578101</c:v>
                </c:pt>
                <c:pt idx="1479">
                  <c:v>296.59024658203106</c:v>
                </c:pt>
                <c:pt idx="1480">
                  <c:v>296.796472167969</c:v>
                </c:pt>
                <c:pt idx="1481">
                  <c:v>296.99351806640601</c:v>
                </c:pt>
                <c:pt idx="1482">
                  <c:v>297.18087158203105</c:v>
                </c:pt>
                <c:pt idx="1483">
                  <c:v>297.38206787109397</c:v>
                </c:pt>
                <c:pt idx="1484">
                  <c:v>297.581628417969</c:v>
                </c:pt>
                <c:pt idx="1485">
                  <c:v>297.77778320312501</c:v>
                </c:pt>
                <c:pt idx="1486">
                  <c:v>297.98525390625002</c:v>
                </c:pt>
                <c:pt idx="1487">
                  <c:v>298.19525146484398</c:v>
                </c:pt>
                <c:pt idx="1488">
                  <c:v>298.39141845703102</c:v>
                </c:pt>
                <c:pt idx="1489">
                  <c:v>298.589196777344</c:v>
                </c:pt>
                <c:pt idx="1490">
                  <c:v>298.785729980469</c:v>
                </c:pt>
                <c:pt idx="1491">
                  <c:v>298.97736816406302</c:v>
                </c:pt>
                <c:pt idx="1492">
                  <c:v>299.17982177734399</c:v>
                </c:pt>
                <c:pt idx="1493">
                  <c:v>299.38428955078103</c:v>
                </c:pt>
                <c:pt idx="1494">
                  <c:v>299.58798828125003</c:v>
                </c:pt>
                <c:pt idx="1495">
                  <c:v>299.79044189453106</c:v>
                </c:pt>
                <c:pt idx="1496">
                  <c:v>299.98533935546897</c:v>
                </c:pt>
                <c:pt idx="1497">
                  <c:v>300.18450927734398</c:v>
                </c:pt>
                <c:pt idx="1498">
                  <c:v>300.38823242187499</c:v>
                </c:pt>
                <c:pt idx="1499">
                  <c:v>300.58135986328102</c:v>
                </c:pt>
                <c:pt idx="1500">
                  <c:v>300.77875976562501</c:v>
                </c:pt>
                <c:pt idx="1501">
                  <c:v>300.98499755859399</c:v>
                </c:pt>
                <c:pt idx="1502">
                  <c:v>301.18493652343801</c:v>
                </c:pt>
                <c:pt idx="1503">
                  <c:v>301.39742431640605</c:v>
                </c:pt>
                <c:pt idx="1504">
                  <c:v>301.59232177734401</c:v>
                </c:pt>
                <c:pt idx="1505">
                  <c:v>301.785974121094</c:v>
                </c:pt>
                <c:pt idx="1506">
                  <c:v>301.98465576171901</c:v>
                </c:pt>
                <c:pt idx="1507">
                  <c:v>302.17326660156203</c:v>
                </c:pt>
                <c:pt idx="1508">
                  <c:v>302.38576660156201</c:v>
                </c:pt>
                <c:pt idx="1509">
                  <c:v>302.587475585937</c:v>
                </c:pt>
                <c:pt idx="1510">
                  <c:v>302.782885742188</c:v>
                </c:pt>
                <c:pt idx="1511">
                  <c:v>302.98784179687499</c:v>
                </c:pt>
                <c:pt idx="1512">
                  <c:v>303.175952148438</c:v>
                </c:pt>
                <c:pt idx="1513">
                  <c:v>303.37789306640605</c:v>
                </c:pt>
                <c:pt idx="1514">
                  <c:v>303.58787841796897</c:v>
                </c:pt>
                <c:pt idx="1515">
                  <c:v>303.783288574219</c:v>
                </c:pt>
                <c:pt idx="1516">
                  <c:v>303.98574218750002</c:v>
                </c:pt>
                <c:pt idx="1517">
                  <c:v>304.18643798828106</c:v>
                </c:pt>
                <c:pt idx="1518">
                  <c:v>304.37631835937503</c:v>
                </c:pt>
                <c:pt idx="1519">
                  <c:v>304.58126220703105</c:v>
                </c:pt>
                <c:pt idx="1520">
                  <c:v>304.78873291015606</c:v>
                </c:pt>
                <c:pt idx="1521">
                  <c:v>304.97735595703102</c:v>
                </c:pt>
                <c:pt idx="1522">
                  <c:v>305.176025390625</c:v>
                </c:pt>
                <c:pt idx="1523">
                  <c:v>305.38223876953106</c:v>
                </c:pt>
                <c:pt idx="1524">
                  <c:v>305.59097900390606</c:v>
                </c:pt>
                <c:pt idx="1525">
                  <c:v>305.78964843750003</c:v>
                </c:pt>
                <c:pt idx="1526">
                  <c:v>305.98631591796897</c:v>
                </c:pt>
                <c:pt idx="1527">
                  <c:v>306.18424072265606</c:v>
                </c:pt>
                <c:pt idx="1528">
                  <c:v>306.38366699218801</c:v>
                </c:pt>
                <c:pt idx="1529">
                  <c:v>306.58686523437501</c:v>
                </c:pt>
                <c:pt idx="1530">
                  <c:v>306.78553466796899</c:v>
                </c:pt>
                <c:pt idx="1531">
                  <c:v>306.98297119140602</c:v>
                </c:pt>
                <c:pt idx="1532">
                  <c:v>307.181640625</c:v>
                </c:pt>
                <c:pt idx="1533">
                  <c:v>307.39035644531305</c:v>
                </c:pt>
                <c:pt idx="1534">
                  <c:v>307.591552734375</c:v>
                </c:pt>
                <c:pt idx="1535">
                  <c:v>307.78645019531302</c:v>
                </c:pt>
                <c:pt idx="1536">
                  <c:v>307.97683105468701</c:v>
                </c:pt>
                <c:pt idx="1537">
                  <c:v>308.18305664062501</c:v>
                </c:pt>
                <c:pt idx="1538">
                  <c:v>308.396313476562</c:v>
                </c:pt>
                <c:pt idx="1539">
                  <c:v>308.58619384765603</c:v>
                </c:pt>
                <c:pt idx="1540">
                  <c:v>308.77354736328107</c:v>
                </c:pt>
                <c:pt idx="1541">
                  <c:v>308.97724609375001</c:v>
                </c:pt>
                <c:pt idx="1542">
                  <c:v>309.18094482421901</c:v>
                </c:pt>
                <c:pt idx="1543">
                  <c:v>309.37332763671901</c:v>
                </c:pt>
                <c:pt idx="1544">
                  <c:v>309.57326660156201</c:v>
                </c:pt>
                <c:pt idx="1545">
                  <c:v>309.77698974609399</c:v>
                </c:pt>
                <c:pt idx="1546">
                  <c:v>309.97365722656201</c:v>
                </c:pt>
                <c:pt idx="1547">
                  <c:v>310.17232666015605</c:v>
                </c:pt>
                <c:pt idx="1548">
                  <c:v>310.37175292968703</c:v>
                </c:pt>
                <c:pt idx="1549">
                  <c:v>310.57720947265602</c:v>
                </c:pt>
                <c:pt idx="1550">
                  <c:v>310.78092041015606</c:v>
                </c:pt>
                <c:pt idx="1551">
                  <c:v>310.98337402343805</c:v>
                </c:pt>
                <c:pt idx="1552">
                  <c:v>311.18707275390602</c:v>
                </c:pt>
                <c:pt idx="1553">
                  <c:v>311.37769775390603</c:v>
                </c:pt>
                <c:pt idx="1554">
                  <c:v>311.575122070313</c:v>
                </c:pt>
                <c:pt idx="1555">
                  <c:v>311.77630615234398</c:v>
                </c:pt>
                <c:pt idx="1556">
                  <c:v>311.972973632812</c:v>
                </c:pt>
                <c:pt idx="1557">
                  <c:v>312.17542724609399</c:v>
                </c:pt>
                <c:pt idx="1558">
                  <c:v>312.37862548828105</c:v>
                </c:pt>
                <c:pt idx="1559">
                  <c:v>312.57729492187502</c:v>
                </c:pt>
                <c:pt idx="1560">
                  <c:v>312.77773437500002</c:v>
                </c:pt>
                <c:pt idx="1561">
                  <c:v>312.978930664063</c:v>
                </c:pt>
                <c:pt idx="1562">
                  <c:v>313.17584228515602</c:v>
                </c:pt>
                <c:pt idx="1563">
                  <c:v>313.37324218750001</c:v>
                </c:pt>
                <c:pt idx="1564">
                  <c:v>313.57368164062501</c:v>
                </c:pt>
                <c:pt idx="1565">
                  <c:v>313.77111816406301</c:v>
                </c:pt>
                <c:pt idx="1566">
                  <c:v>313.97304687500002</c:v>
                </c:pt>
                <c:pt idx="1567">
                  <c:v>314.17296142578107</c:v>
                </c:pt>
                <c:pt idx="1568">
                  <c:v>314.36912841796902</c:v>
                </c:pt>
                <c:pt idx="1569">
                  <c:v>314.572094726562</c:v>
                </c:pt>
                <c:pt idx="1570">
                  <c:v>314.77579345703106</c:v>
                </c:pt>
                <c:pt idx="1571">
                  <c:v>314.973962402344</c:v>
                </c:pt>
                <c:pt idx="1572">
                  <c:v>315.18194580078102</c:v>
                </c:pt>
                <c:pt idx="1573">
                  <c:v>315.383129882812</c:v>
                </c:pt>
                <c:pt idx="1574">
                  <c:v>315.57626953125003</c:v>
                </c:pt>
                <c:pt idx="1575">
                  <c:v>315.78552246093705</c:v>
                </c:pt>
                <c:pt idx="1576">
                  <c:v>315.98294677734401</c:v>
                </c:pt>
                <c:pt idx="1577">
                  <c:v>316.17104492187502</c:v>
                </c:pt>
                <c:pt idx="1578">
                  <c:v>316.36972656250003</c:v>
                </c:pt>
                <c:pt idx="1579">
                  <c:v>316.586511230469</c:v>
                </c:pt>
                <c:pt idx="1580">
                  <c:v>316.79146728515605</c:v>
                </c:pt>
                <c:pt idx="1581">
                  <c:v>316.976318359375</c:v>
                </c:pt>
                <c:pt idx="1582">
                  <c:v>317.17121582031302</c:v>
                </c:pt>
                <c:pt idx="1583">
                  <c:v>317.36989746093701</c:v>
                </c:pt>
                <c:pt idx="1584">
                  <c:v>317.56907958984402</c:v>
                </c:pt>
                <c:pt idx="1585">
                  <c:v>317.77478027343801</c:v>
                </c:pt>
                <c:pt idx="1586">
                  <c:v>317.97294921875005</c:v>
                </c:pt>
                <c:pt idx="1587">
                  <c:v>318.17287597656201</c:v>
                </c:pt>
                <c:pt idx="1588">
                  <c:v>318.38034667968702</c:v>
                </c:pt>
                <c:pt idx="1589">
                  <c:v>318.57325439453103</c:v>
                </c:pt>
                <c:pt idx="1590">
                  <c:v>318.77445068359401</c:v>
                </c:pt>
                <c:pt idx="1591">
                  <c:v>318.97889404296899</c:v>
                </c:pt>
                <c:pt idx="1592">
                  <c:v>319.16624755859402</c:v>
                </c:pt>
                <c:pt idx="1593">
                  <c:v>319.364916992188</c:v>
                </c:pt>
                <c:pt idx="1594">
                  <c:v>319.576171875</c:v>
                </c:pt>
                <c:pt idx="1595">
                  <c:v>319.77233886718801</c:v>
                </c:pt>
                <c:pt idx="1596">
                  <c:v>319.96472167968705</c:v>
                </c:pt>
                <c:pt idx="1597">
                  <c:v>320.16214599609401</c:v>
                </c:pt>
                <c:pt idx="1598">
                  <c:v>320.36962890625</c:v>
                </c:pt>
                <c:pt idx="1599">
                  <c:v>320.56704101562502</c:v>
                </c:pt>
                <c:pt idx="1600">
                  <c:v>320.75942382812502</c:v>
                </c:pt>
                <c:pt idx="1601">
                  <c:v>320.96187744140605</c:v>
                </c:pt>
                <c:pt idx="1602">
                  <c:v>321.17437744140602</c:v>
                </c:pt>
                <c:pt idx="1603">
                  <c:v>321.384362792969</c:v>
                </c:pt>
                <c:pt idx="1604">
                  <c:v>321.57475585937505</c:v>
                </c:pt>
                <c:pt idx="1605">
                  <c:v>321.76336669921898</c:v>
                </c:pt>
                <c:pt idx="1606">
                  <c:v>321.96706542968701</c:v>
                </c:pt>
                <c:pt idx="1607">
                  <c:v>322.169519042969</c:v>
                </c:pt>
                <c:pt idx="1608">
                  <c:v>322.37773437500005</c:v>
                </c:pt>
                <c:pt idx="1609">
                  <c:v>322.58070068359399</c:v>
                </c:pt>
                <c:pt idx="1610">
                  <c:v>322.770581054687</c:v>
                </c:pt>
                <c:pt idx="1611">
                  <c:v>322.97250976562503</c:v>
                </c:pt>
                <c:pt idx="1612">
                  <c:v>323.17043457031303</c:v>
                </c:pt>
                <c:pt idx="1613">
                  <c:v>323.372888183594</c:v>
                </c:pt>
                <c:pt idx="1614">
                  <c:v>323.57481689453107</c:v>
                </c:pt>
                <c:pt idx="1615">
                  <c:v>323.76770019531301</c:v>
                </c:pt>
                <c:pt idx="1616">
                  <c:v>323.9638671875</c:v>
                </c:pt>
                <c:pt idx="1617">
                  <c:v>324.18089599609402</c:v>
                </c:pt>
                <c:pt idx="1618">
                  <c:v>324.384606933594</c:v>
                </c:pt>
                <c:pt idx="1619">
                  <c:v>324.58001708984398</c:v>
                </c:pt>
                <c:pt idx="1620">
                  <c:v>324.77241210937501</c:v>
                </c:pt>
                <c:pt idx="1621">
                  <c:v>324.960522460937</c:v>
                </c:pt>
                <c:pt idx="1622">
                  <c:v>325.16297607421899</c:v>
                </c:pt>
                <c:pt idx="1623">
                  <c:v>325.370446777344</c:v>
                </c:pt>
                <c:pt idx="1624">
                  <c:v>325.56784667968702</c:v>
                </c:pt>
                <c:pt idx="1625">
                  <c:v>325.75899658203105</c:v>
                </c:pt>
                <c:pt idx="1626">
                  <c:v>325.96145019531303</c:v>
                </c:pt>
                <c:pt idx="1627">
                  <c:v>326.17319335937503</c:v>
                </c:pt>
                <c:pt idx="1628">
                  <c:v>326.37187500000005</c:v>
                </c:pt>
                <c:pt idx="1629">
                  <c:v>326.56677246093705</c:v>
                </c:pt>
                <c:pt idx="1630">
                  <c:v>326.763427734375</c:v>
                </c:pt>
                <c:pt idx="1631">
                  <c:v>326.96412353515603</c:v>
                </c:pt>
                <c:pt idx="1632">
                  <c:v>327.17235107421902</c:v>
                </c:pt>
                <c:pt idx="1633">
                  <c:v>327.36524658203103</c:v>
                </c:pt>
                <c:pt idx="1634">
                  <c:v>327.562670898438</c:v>
                </c:pt>
                <c:pt idx="1635">
                  <c:v>327.76334228515606</c:v>
                </c:pt>
                <c:pt idx="1636">
                  <c:v>327.96831054687505</c:v>
                </c:pt>
                <c:pt idx="1637">
                  <c:v>328.16499023437501</c:v>
                </c:pt>
                <c:pt idx="1638">
                  <c:v>328.362390136719</c:v>
                </c:pt>
                <c:pt idx="1639">
                  <c:v>328.55803222656203</c:v>
                </c:pt>
                <c:pt idx="1640">
                  <c:v>328.75168457031305</c:v>
                </c:pt>
                <c:pt idx="1641">
                  <c:v>328.96545410156205</c:v>
                </c:pt>
                <c:pt idx="1642">
                  <c:v>329.164636230469</c:v>
                </c:pt>
                <c:pt idx="1643">
                  <c:v>329.35878906250002</c:v>
                </c:pt>
                <c:pt idx="1644">
                  <c:v>329.56448974609401</c:v>
                </c:pt>
                <c:pt idx="1645">
                  <c:v>329.76768798828107</c:v>
                </c:pt>
                <c:pt idx="1646">
                  <c:v>329.96812744140607</c:v>
                </c:pt>
                <c:pt idx="1647">
                  <c:v>330.16679687500005</c:v>
                </c:pt>
                <c:pt idx="1648">
                  <c:v>330.36246337890606</c:v>
                </c:pt>
                <c:pt idx="1649">
                  <c:v>330.57297363281202</c:v>
                </c:pt>
                <c:pt idx="1650">
                  <c:v>330.77341308593702</c:v>
                </c:pt>
                <c:pt idx="1651">
                  <c:v>330.95773925781202</c:v>
                </c:pt>
                <c:pt idx="1652">
                  <c:v>331.156420898438</c:v>
                </c:pt>
                <c:pt idx="1653">
                  <c:v>331.35258789062505</c:v>
                </c:pt>
                <c:pt idx="1654">
                  <c:v>331.563317871094</c:v>
                </c:pt>
                <c:pt idx="1655">
                  <c:v>331.77078857421901</c:v>
                </c:pt>
                <c:pt idx="1656">
                  <c:v>331.959399414063</c:v>
                </c:pt>
                <c:pt idx="1657">
                  <c:v>332.15482177734401</c:v>
                </c:pt>
                <c:pt idx="1658">
                  <c:v>332.35727539062503</c:v>
                </c:pt>
                <c:pt idx="1659">
                  <c:v>332.56044921875002</c:v>
                </c:pt>
                <c:pt idx="1660">
                  <c:v>332.76791992187503</c:v>
                </c:pt>
                <c:pt idx="1661">
                  <c:v>332.97288818359402</c:v>
                </c:pt>
                <c:pt idx="1662">
                  <c:v>333.16654052734401</c:v>
                </c:pt>
                <c:pt idx="1663">
                  <c:v>333.36070556640607</c:v>
                </c:pt>
                <c:pt idx="1664">
                  <c:v>333.56440429687501</c:v>
                </c:pt>
                <c:pt idx="1665">
                  <c:v>333.76759033203103</c:v>
                </c:pt>
                <c:pt idx="1666">
                  <c:v>333.95745849609398</c:v>
                </c:pt>
                <c:pt idx="1667">
                  <c:v>334.15111083984402</c:v>
                </c:pt>
                <c:pt idx="1668">
                  <c:v>334.35910644531305</c:v>
                </c:pt>
                <c:pt idx="1669">
                  <c:v>334.56280517578102</c:v>
                </c:pt>
                <c:pt idx="1670">
                  <c:v>334.75897216796898</c:v>
                </c:pt>
                <c:pt idx="1671">
                  <c:v>334.96268310546901</c:v>
                </c:pt>
                <c:pt idx="1672">
                  <c:v>335.16335449218803</c:v>
                </c:pt>
                <c:pt idx="1673">
                  <c:v>335.36127929687501</c:v>
                </c:pt>
                <c:pt idx="1674">
                  <c:v>335.55743408203102</c:v>
                </c:pt>
                <c:pt idx="1675">
                  <c:v>335.76566162109401</c:v>
                </c:pt>
                <c:pt idx="1676">
                  <c:v>335.96811523437503</c:v>
                </c:pt>
                <c:pt idx="1677">
                  <c:v>336.15798339843803</c:v>
                </c:pt>
                <c:pt idx="1678">
                  <c:v>336.35163574218802</c:v>
                </c:pt>
                <c:pt idx="1679">
                  <c:v>336.55031738281201</c:v>
                </c:pt>
                <c:pt idx="1680">
                  <c:v>336.75274658203102</c:v>
                </c:pt>
                <c:pt idx="1681">
                  <c:v>336.95393066406302</c:v>
                </c:pt>
                <c:pt idx="1682">
                  <c:v>337.15638427734399</c:v>
                </c:pt>
                <c:pt idx="1683">
                  <c:v>337.36259765625005</c:v>
                </c:pt>
                <c:pt idx="1684">
                  <c:v>337.56378173828102</c:v>
                </c:pt>
                <c:pt idx="1685">
                  <c:v>337.76372070312505</c:v>
                </c:pt>
                <c:pt idx="1686">
                  <c:v>337.97121582031303</c:v>
                </c:pt>
                <c:pt idx="1687">
                  <c:v>338.16914062500001</c:v>
                </c:pt>
                <c:pt idx="1688">
                  <c:v>338.36077880859398</c:v>
                </c:pt>
                <c:pt idx="1689">
                  <c:v>338.56019287109399</c:v>
                </c:pt>
                <c:pt idx="1690">
                  <c:v>338.75709228515603</c:v>
                </c:pt>
                <c:pt idx="1691">
                  <c:v>338.94371337890607</c:v>
                </c:pt>
                <c:pt idx="1692">
                  <c:v>339.15548095703105</c:v>
                </c:pt>
                <c:pt idx="1693">
                  <c:v>339.36496582031305</c:v>
                </c:pt>
                <c:pt idx="1694">
                  <c:v>339.55432128906301</c:v>
                </c:pt>
                <c:pt idx="1695">
                  <c:v>339.753002929687</c:v>
                </c:pt>
                <c:pt idx="1696">
                  <c:v>339.94915771484398</c:v>
                </c:pt>
                <c:pt idx="1697">
                  <c:v>340.14204101562501</c:v>
                </c:pt>
                <c:pt idx="1698">
                  <c:v>340.34952392578106</c:v>
                </c:pt>
                <c:pt idx="1699">
                  <c:v>340.55145263671898</c:v>
                </c:pt>
                <c:pt idx="1700">
                  <c:v>340.75516357421901</c:v>
                </c:pt>
                <c:pt idx="1701">
                  <c:v>340.96013183593703</c:v>
                </c:pt>
                <c:pt idx="1702">
                  <c:v>341.15679931640602</c:v>
                </c:pt>
                <c:pt idx="1703">
                  <c:v>341.36228027343805</c:v>
                </c:pt>
                <c:pt idx="1704">
                  <c:v>341.56169433593703</c:v>
                </c:pt>
                <c:pt idx="1705">
                  <c:v>341.75733642578103</c:v>
                </c:pt>
                <c:pt idx="1706">
                  <c:v>341.96103515625003</c:v>
                </c:pt>
                <c:pt idx="1707">
                  <c:v>342.15644531250001</c:v>
                </c:pt>
                <c:pt idx="1708">
                  <c:v>342.352612304687</c:v>
                </c:pt>
                <c:pt idx="1709">
                  <c:v>342.54952392578105</c:v>
                </c:pt>
                <c:pt idx="1710">
                  <c:v>342.75123291015603</c:v>
                </c:pt>
                <c:pt idx="1711">
                  <c:v>342.96751708984402</c:v>
                </c:pt>
                <c:pt idx="1712">
                  <c:v>343.168701171875</c:v>
                </c:pt>
                <c:pt idx="1713">
                  <c:v>343.35729980468705</c:v>
                </c:pt>
                <c:pt idx="1714">
                  <c:v>343.55169677734398</c:v>
                </c:pt>
                <c:pt idx="1715">
                  <c:v>343.74786376953102</c:v>
                </c:pt>
                <c:pt idx="1716">
                  <c:v>343.94451904296898</c:v>
                </c:pt>
                <c:pt idx="1717">
                  <c:v>344.15577392578103</c:v>
                </c:pt>
                <c:pt idx="1718">
                  <c:v>344.35520019531305</c:v>
                </c:pt>
                <c:pt idx="1719">
                  <c:v>344.54935302734401</c:v>
                </c:pt>
                <c:pt idx="1720">
                  <c:v>344.75809326171901</c:v>
                </c:pt>
                <c:pt idx="1721">
                  <c:v>344.94620361328106</c:v>
                </c:pt>
                <c:pt idx="1722">
                  <c:v>345.14110107421902</c:v>
                </c:pt>
                <c:pt idx="1723">
                  <c:v>345.353601074219</c:v>
                </c:pt>
                <c:pt idx="1724">
                  <c:v>345.54725341796899</c:v>
                </c:pt>
                <c:pt idx="1725">
                  <c:v>345.745922851562</c:v>
                </c:pt>
                <c:pt idx="1726">
                  <c:v>345.95842285156203</c:v>
                </c:pt>
                <c:pt idx="1727">
                  <c:v>346.17093505859401</c:v>
                </c:pt>
                <c:pt idx="1728">
                  <c:v>346.35830078125002</c:v>
                </c:pt>
                <c:pt idx="1729">
                  <c:v>346.543139648438</c:v>
                </c:pt>
                <c:pt idx="1730">
                  <c:v>346.74683837890603</c:v>
                </c:pt>
                <c:pt idx="1731">
                  <c:v>346.94299316406301</c:v>
                </c:pt>
                <c:pt idx="1732">
                  <c:v>347.15173339843801</c:v>
                </c:pt>
                <c:pt idx="1733">
                  <c:v>347.36601562500005</c:v>
                </c:pt>
                <c:pt idx="1734">
                  <c:v>347.55588378906305</c:v>
                </c:pt>
                <c:pt idx="1735">
                  <c:v>347.74399414062503</c:v>
                </c:pt>
                <c:pt idx="1736">
                  <c:v>347.95902099609401</c:v>
                </c:pt>
                <c:pt idx="1737">
                  <c:v>348.1669921875</c:v>
                </c:pt>
                <c:pt idx="1738">
                  <c:v>348.36063232421901</c:v>
                </c:pt>
                <c:pt idx="1739">
                  <c:v>348.56005859375</c:v>
                </c:pt>
                <c:pt idx="1740">
                  <c:v>348.75673828125002</c:v>
                </c:pt>
                <c:pt idx="1741">
                  <c:v>348.95541992187503</c:v>
                </c:pt>
                <c:pt idx="1742">
                  <c:v>349.14653320312505</c:v>
                </c:pt>
                <c:pt idx="1743">
                  <c:v>349.33264160156205</c:v>
                </c:pt>
                <c:pt idx="1744">
                  <c:v>349.537109375</c:v>
                </c:pt>
                <c:pt idx="1745">
                  <c:v>349.74833984375005</c:v>
                </c:pt>
                <c:pt idx="1746">
                  <c:v>349.95255126953106</c:v>
                </c:pt>
                <c:pt idx="1747">
                  <c:v>350.15426025390605</c:v>
                </c:pt>
                <c:pt idx="1748">
                  <c:v>350.351159667969</c:v>
                </c:pt>
                <c:pt idx="1749">
                  <c:v>350.53725585937502</c:v>
                </c:pt>
                <c:pt idx="1750">
                  <c:v>350.74221191406303</c:v>
                </c:pt>
                <c:pt idx="1751">
                  <c:v>350.95548095703106</c:v>
                </c:pt>
                <c:pt idx="1752">
                  <c:v>351.14838867187501</c:v>
                </c:pt>
                <c:pt idx="1753">
                  <c:v>351.33321533203105</c:v>
                </c:pt>
                <c:pt idx="1754">
                  <c:v>351.53439941406305</c:v>
                </c:pt>
                <c:pt idx="1755">
                  <c:v>351.73988037109399</c:v>
                </c:pt>
                <c:pt idx="1756">
                  <c:v>351.93730468750005</c:v>
                </c:pt>
                <c:pt idx="1757">
                  <c:v>352.15233154296902</c:v>
                </c:pt>
                <c:pt idx="1758">
                  <c:v>352.34848632812503</c:v>
                </c:pt>
                <c:pt idx="1759">
                  <c:v>352.53533935546898</c:v>
                </c:pt>
                <c:pt idx="1760">
                  <c:v>352.74230957031301</c:v>
                </c:pt>
                <c:pt idx="1761">
                  <c:v>352.947265625</c:v>
                </c:pt>
                <c:pt idx="1762">
                  <c:v>353.14844970703103</c:v>
                </c:pt>
                <c:pt idx="1763">
                  <c:v>353.34459228515607</c:v>
                </c:pt>
                <c:pt idx="1764">
                  <c:v>353.54577636718801</c:v>
                </c:pt>
                <c:pt idx="1765">
                  <c:v>353.74949951171902</c:v>
                </c:pt>
                <c:pt idx="1766">
                  <c:v>353.95823974609402</c:v>
                </c:pt>
                <c:pt idx="1767">
                  <c:v>354.15186767578103</c:v>
                </c:pt>
                <c:pt idx="1768">
                  <c:v>354.34226074218805</c:v>
                </c:pt>
                <c:pt idx="1769">
                  <c:v>354.54522705078102</c:v>
                </c:pt>
                <c:pt idx="1770">
                  <c:v>354.74088134765606</c:v>
                </c:pt>
                <c:pt idx="1771">
                  <c:v>354.94155273437502</c:v>
                </c:pt>
                <c:pt idx="1772">
                  <c:v>355.14576416015603</c:v>
                </c:pt>
                <c:pt idx="1773">
                  <c:v>355.34948730468705</c:v>
                </c:pt>
                <c:pt idx="1774">
                  <c:v>355.54639892578103</c:v>
                </c:pt>
                <c:pt idx="1775">
                  <c:v>355.74631347656202</c:v>
                </c:pt>
                <c:pt idx="1776">
                  <c:v>355.94372558593705</c:v>
                </c:pt>
                <c:pt idx="1777">
                  <c:v>356.14744873046902</c:v>
                </c:pt>
                <c:pt idx="1778">
                  <c:v>356.35618896484402</c:v>
                </c:pt>
                <c:pt idx="1779">
                  <c:v>356.549072265625</c:v>
                </c:pt>
                <c:pt idx="1780">
                  <c:v>356.74647216796899</c:v>
                </c:pt>
                <c:pt idx="1781">
                  <c:v>356.94464111328102</c:v>
                </c:pt>
                <c:pt idx="1782">
                  <c:v>357.14458007812505</c:v>
                </c:pt>
                <c:pt idx="1783">
                  <c:v>357.34628906250003</c:v>
                </c:pt>
                <c:pt idx="1784">
                  <c:v>357.54422607421901</c:v>
                </c:pt>
                <c:pt idx="1785">
                  <c:v>357.74415283203103</c:v>
                </c:pt>
                <c:pt idx="1786">
                  <c:v>357.93852539062505</c:v>
                </c:pt>
                <c:pt idx="1787">
                  <c:v>358.140454101562</c:v>
                </c:pt>
                <c:pt idx="1788">
                  <c:v>358.34290771484399</c:v>
                </c:pt>
                <c:pt idx="1789">
                  <c:v>358.54411621093703</c:v>
                </c:pt>
                <c:pt idx="1790">
                  <c:v>358.74530029296898</c:v>
                </c:pt>
                <c:pt idx="1791">
                  <c:v>358.93641357421899</c:v>
                </c:pt>
                <c:pt idx="1792">
                  <c:v>359.13886718750001</c:v>
                </c:pt>
                <c:pt idx="1793">
                  <c:v>359.34760742187501</c:v>
                </c:pt>
                <c:pt idx="1794">
                  <c:v>359.54377441406302</c:v>
                </c:pt>
                <c:pt idx="1795">
                  <c:v>359.74874267578105</c:v>
                </c:pt>
                <c:pt idx="1796">
                  <c:v>359.95494384765607</c:v>
                </c:pt>
                <c:pt idx="1797">
                  <c:v>360.14279785156202</c:v>
                </c:pt>
                <c:pt idx="1798">
                  <c:v>360.34525146484401</c:v>
                </c:pt>
                <c:pt idx="1799">
                  <c:v>360.547192382812</c:v>
                </c:pt>
                <c:pt idx="1800">
                  <c:v>360.74084472656205</c:v>
                </c:pt>
                <c:pt idx="1801">
                  <c:v>360.94202880859399</c:v>
                </c:pt>
                <c:pt idx="1802">
                  <c:v>361.15201416015606</c:v>
                </c:pt>
                <c:pt idx="1803">
                  <c:v>361.349938964844</c:v>
                </c:pt>
                <c:pt idx="1804">
                  <c:v>361.53479003906301</c:v>
                </c:pt>
                <c:pt idx="1805">
                  <c:v>361.73724365234398</c:v>
                </c:pt>
                <c:pt idx="1806">
                  <c:v>361.93717041015606</c:v>
                </c:pt>
                <c:pt idx="1807">
                  <c:v>362.1328125</c:v>
                </c:pt>
                <c:pt idx="1808">
                  <c:v>362.33450927734401</c:v>
                </c:pt>
                <c:pt idx="1809">
                  <c:v>362.53319091796902</c:v>
                </c:pt>
                <c:pt idx="1810">
                  <c:v>362.72808837890602</c:v>
                </c:pt>
                <c:pt idx="1811">
                  <c:v>362.93431396484402</c:v>
                </c:pt>
                <c:pt idx="1812">
                  <c:v>363.14432373046901</c:v>
                </c:pt>
                <c:pt idx="1813">
                  <c:v>363.34550781250005</c:v>
                </c:pt>
                <c:pt idx="1814">
                  <c:v>363.54291992187501</c:v>
                </c:pt>
                <c:pt idx="1815">
                  <c:v>363.74285888671898</c:v>
                </c:pt>
                <c:pt idx="1816">
                  <c:v>363.95159912109398</c:v>
                </c:pt>
                <c:pt idx="1817">
                  <c:v>364.15028076171899</c:v>
                </c:pt>
                <c:pt idx="1818">
                  <c:v>364.33586425781203</c:v>
                </c:pt>
                <c:pt idx="1819">
                  <c:v>364.53000488281202</c:v>
                </c:pt>
                <c:pt idx="1820">
                  <c:v>364.74301757812503</c:v>
                </c:pt>
                <c:pt idx="1821">
                  <c:v>364.94118652343803</c:v>
                </c:pt>
                <c:pt idx="1822">
                  <c:v>365.126782226562</c:v>
                </c:pt>
                <c:pt idx="1823">
                  <c:v>365.32797851562503</c:v>
                </c:pt>
                <c:pt idx="1824">
                  <c:v>365.53671875000003</c:v>
                </c:pt>
                <c:pt idx="1825">
                  <c:v>365.73790283203107</c:v>
                </c:pt>
                <c:pt idx="1826">
                  <c:v>365.93531494140603</c:v>
                </c:pt>
                <c:pt idx="1827">
                  <c:v>366.13073730468705</c:v>
                </c:pt>
                <c:pt idx="1828">
                  <c:v>366.32312011718801</c:v>
                </c:pt>
                <c:pt idx="1829">
                  <c:v>366.52756347656202</c:v>
                </c:pt>
                <c:pt idx="1830">
                  <c:v>366.73127441406302</c:v>
                </c:pt>
                <c:pt idx="1831">
                  <c:v>366.93372802734399</c:v>
                </c:pt>
                <c:pt idx="1832">
                  <c:v>367.13742675781202</c:v>
                </c:pt>
                <c:pt idx="1833">
                  <c:v>367.33609619140606</c:v>
                </c:pt>
                <c:pt idx="1834">
                  <c:v>367.52849121093703</c:v>
                </c:pt>
                <c:pt idx="1835">
                  <c:v>367.737231445313</c:v>
                </c:pt>
                <c:pt idx="1836">
                  <c:v>367.94470214843801</c:v>
                </c:pt>
                <c:pt idx="1837">
                  <c:v>368.13634033203107</c:v>
                </c:pt>
                <c:pt idx="1838">
                  <c:v>368.33677978515607</c:v>
                </c:pt>
                <c:pt idx="1839">
                  <c:v>368.53745117187503</c:v>
                </c:pt>
                <c:pt idx="1840">
                  <c:v>368.7431640625</c:v>
                </c:pt>
                <c:pt idx="1841">
                  <c:v>368.949389648438</c:v>
                </c:pt>
                <c:pt idx="1842">
                  <c:v>369.14304199218805</c:v>
                </c:pt>
                <c:pt idx="1843">
                  <c:v>369.33292236328106</c:v>
                </c:pt>
                <c:pt idx="1844">
                  <c:v>369.53033447265602</c:v>
                </c:pt>
                <c:pt idx="1845">
                  <c:v>369.731518554687</c:v>
                </c:pt>
                <c:pt idx="1846">
                  <c:v>369.93018798828103</c:v>
                </c:pt>
                <c:pt idx="1847">
                  <c:v>370.12885742187501</c:v>
                </c:pt>
                <c:pt idx="1848">
                  <c:v>370.33055419921902</c:v>
                </c:pt>
                <c:pt idx="1849">
                  <c:v>370.534252929687</c:v>
                </c:pt>
                <c:pt idx="1850">
                  <c:v>370.73619384765607</c:v>
                </c:pt>
                <c:pt idx="1851">
                  <c:v>370.93413085937505</c:v>
                </c:pt>
                <c:pt idx="1852">
                  <c:v>371.12452392578103</c:v>
                </c:pt>
                <c:pt idx="1853">
                  <c:v>371.33022460937502</c:v>
                </c:pt>
                <c:pt idx="1854">
                  <c:v>371.53843994140607</c:v>
                </c:pt>
                <c:pt idx="1855">
                  <c:v>371.721276855469</c:v>
                </c:pt>
                <c:pt idx="1856">
                  <c:v>371.921716308594</c:v>
                </c:pt>
                <c:pt idx="1857">
                  <c:v>372.13623046875</c:v>
                </c:pt>
                <c:pt idx="1858">
                  <c:v>372.32988281250005</c:v>
                </c:pt>
                <c:pt idx="1859">
                  <c:v>372.528564453125</c:v>
                </c:pt>
                <c:pt idx="1860">
                  <c:v>372.73175048828102</c:v>
                </c:pt>
                <c:pt idx="1861">
                  <c:v>372.92540283203107</c:v>
                </c:pt>
                <c:pt idx="1862">
                  <c:v>373.127856445313</c:v>
                </c:pt>
                <c:pt idx="1863">
                  <c:v>373.33532714843801</c:v>
                </c:pt>
                <c:pt idx="1864">
                  <c:v>373.53526611328107</c:v>
                </c:pt>
                <c:pt idx="1865">
                  <c:v>373.73267822265603</c:v>
                </c:pt>
                <c:pt idx="1866">
                  <c:v>373.93386230468701</c:v>
                </c:pt>
                <c:pt idx="1867">
                  <c:v>374.13380126953103</c:v>
                </c:pt>
                <c:pt idx="1868">
                  <c:v>374.336254882812</c:v>
                </c:pt>
                <c:pt idx="1869">
                  <c:v>374.531665039063</c:v>
                </c:pt>
                <c:pt idx="1870">
                  <c:v>374.72153320312503</c:v>
                </c:pt>
                <c:pt idx="1871">
                  <c:v>374.92398681640606</c:v>
                </c:pt>
                <c:pt idx="1872">
                  <c:v>375.12945556640602</c:v>
                </c:pt>
                <c:pt idx="1873">
                  <c:v>375.33012695312505</c:v>
                </c:pt>
                <c:pt idx="1874">
                  <c:v>375.529541015625</c:v>
                </c:pt>
                <c:pt idx="1875">
                  <c:v>375.73123779296901</c:v>
                </c:pt>
                <c:pt idx="1876">
                  <c:v>375.93671875000001</c:v>
                </c:pt>
                <c:pt idx="1877">
                  <c:v>376.14243164062503</c:v>
                </c:pt>
                <c:pt idx="1878">
                  <c:v>376.32978515625001</c:v>
                </c:pt>
                <c:pt idx="1879">
                  <c:v>376.52595214843802</c:v>
                </c:pt>
                <c:pt idx="1880">
                  <c:v>376.73292236328103</c:v>
                </c:pt>
                <c:pt idx="1881">
                  <c:v>376.94542236328107</c:v>
                </c:pt>
                <c:pt idx="1882">
                  <c:v>377.14283447265603</c:v>
                </c:pt>
                <c:pt idx="1883">
                  <c:v>377.323901367188</c:v>
                </c:pt>
                <c:pt idx="1884">
                  <c:v>377.53264160156203</c:v>
                </c:pt>
                <c:pt idx="1885">
                  <c:v>377.73183593750002</c:v>
                </c:pt>
                <c:pt idx="1886">
                  <c:v>377.92421875000002</c:v>
                </c:pt>
                <c:pt idx="1887">
                  <c:v>378.13244628906301</c:v>
                </c:pt>
                <c:pt idx="1888">
                  <c:v>378.32358398437503</c:v>
                </c:pt>
                <c:pt idx="1889">
                  <c:v>378.51395263671901</c:v>
                </c:pt>
                <c:pt idx="1890">
                  <c:v>378.72446289062503</c:v>
                </c:pt>
                <c:pt idx="1891">
                  <c:v>378.93519287109399</c:v>
                </c:pt>
                <c:pt idx="1892">
                  <c:v>379.134606933594</c:v>
                </c:pt>
                <c:pt idx="1893">
                  <c:v>379.33077392578105</c:v>
                </c:pt>
                <c:pt idx="1894">
                  <c:v>379.52945556640606</c:v>
                </c:pt>
                <c:pt idx="1895">
                  <c:v>379.72183837890606</c:v>
                </c:pt>
                <c:pt idx="1896">
                  <c:v>379.92352294921898</c:v>
                </c:pt>
                <c:pt idx="1897">
                  <c:v>380.13353271484402</c:v>
                </c:pt>
                <c:pt idx="1898">
                  <c:v>380.32792968750005</c:v>
                </c:pt>
                <c:pt idx="1899">
                  <c:v>380.52659912109402</c:v>
                </c:pt>
                <c:pt idx="1900">
                  <c:v>380.727783203125</c:v>
                </c:pt>
                <c:pt idx="1901">
                  <c:v>380.91513671875003</c:v>
                </c:pt>
                <c:pt idx="1902">
                  <c:v>381.11632080078107</c:v>
                </c:pt>
                <c:pt idx="1903">
                  <c:v>381.32127685546902</c:v>
                </c:pt>
                <c:pt idx="1904">
                  <c:v>381.53001708984402</c:v>
                </c:pt>
                <c:pt idx="1905">
                  <c:v>381.73247070312505</c:v>
                </c:pt>
                <c:pt idx="1906">
                  <c:v>381.92612304687503</c:v>
                </c:pt>
                <c:pt idx="1907">
                  <c:v>382.12404785156201</c:v>
                </c:pt>
                <c:pt idx="1908">
                  <c:v>382.32774658203107</c:v>
                </c:pt>
                <c:pt idx="1909">
                  <c:v>382.52592773437505</c:v>
                </c:pt>
                <c:pt idx="1910">
                  <c:v>382.71756591796901</c:v>
                </c:pt>
                <c:pt idx="1911">
                  <c:v>382.92250976562502</c:v>
                </c:pt>
                <c:pt idx="1912">
                  <c:v>383.12193603515607</c:v>
                </c:pt>
                <c:pt idx="1913">
                  <c:v>383.31434326171899</c:v>
                </c:pt>
                <c:pt idx="1914">
                  <c:v>383.51929931640603</c:v>
                </c:pt>
                <c:pt idx="1915">
                  <c:v>383.73681640625</c:v>
                </c:pt>
                <c:pt idx="1916">
                  <c:v>383.93425292968703</c:v>
                </c:pt>
                <c:pt idx="1917">
                  <c:v>384.11910400390605</c:v>
                </c:pt>
                <c:pt idx="1918">
                  <c:v>384.31651611328107</c:v>
                </c:pt>
                <c:pt idx="1919">
                  <c:v>384.52901611328105</c:v>
                </c:pt>
                <c:pt idx="1920">
                  <c:v>384.73322753906302</c:v>
                </c:pt>
                <c:pt idx="1921">
                  <c:v>384.92059326171898</c:v>
                </c:pt>
                <c:pt idx="1922">
                  <c:v>385.11623535156201</c:v>
                </c:pt>
                <c:pt idx="1923">
                  <c:v>385.32370605468702</c:v>
                </c:pt>
                <c:pt idx="1924">
                  <c:v>385.52163085937502</c:v>
                </c:pt>
                <c:pt idx="1925">
                  <c:v>385.71652832031305</c:v>
                </c:pt>
                <c:pt idx="1926">
                  <c:v>385.91846923828103</c:v>
                </c:pt>
                <c:pt idx="1927">
                  <c:v>386.12343750000002</c:v>
                </c:pt>
                <c:pt idx="1928">
                  <c:v>386.329663085937</c:v>
                </c:pt>
                <c:pt idx="1929">
                  <c:v>386.52960205078102</c:v>
                </c:pt>
                <c:pt idx="1930">
                  <c:v>386.73581542968702</c:v>
                </c:pt>
                <c:pt idx="1931">
                  <c:v>386.93575439453105</c:v>
                </c:pt>
                <c:pt idx="1932">
                  <c:v>387.12111816406303</c:v>
                </c:pt>
                <c:pt idx="1933">
                  <c:v>387.30594482421901</c:v>
                </c:pt>
                <c:pt idx="1934">
                  <c:v>387.50788574218802</c:v>
                </c:pt>
                <c:pt idx="1935">
                  <c:v>387.71787109375003</c:v>
                </c:pt>
                <c:pt idx="1936">
                  <c:v>387.92534179687505</c:v>
                </c:pt>
                <c:pt idx="1937">
                  <c:v>388.121508789063</c:v>
                </c:pt>
                <c:pt idx="1938">
                  <c:v>388.31640625</c:v>
                </c:pt>
                <c:pt idx="1939">
                  <c:v>388.52061767578107</c:v>
                </c:pt>
                <c:pt idx="1940">
                  <c:v>388.72105712890607</c:v>
                </c:pt>
                <c:pt idx="1941">
                  <c:v>388.92048339843802</c:v>
                </c:pt>
                <c:pt idx="1942">
                  <c:v>389.12368164062502</c:v>
                </c:pt>
                <c:pt idx="1943">
                  <c:v>389.32287597656205</c:v>
                </c:pt>
                <c:pt idx="1944">
                  <c:v>389.52207031250003</c:v>
                </c:pt>
                <c:pt idx="1945">
                  <c:v>389.73280029296899</c:v>
                </c:pt>
                <c:pt idx="1946">
                  <c:v>389.92215576171901</c:v>
                </c:pt>
                <c:pt idx="1947">
                  <c:v>390.107006835937</c:v>
                </c:pt>
                <c:pt idx="1948">
                  <c:v>390.31699218750003</c:v>
                </c:pt>
                <c:pt idx="1949">
                  <c:v>390.52496337890602</c:v>
                </c:pt>
                <c:pt idx="1950">
                  <c:v>390.71987304687502</c:v>
                </c:pt>
                <c:pt idx="1951">
                  <c:v>390.91427001953105</c:v>
                </c:pt>
                <c:pt idx="1952">
                  <c:v>391.11546630859402</c:v>
                </c:pt>
                <c:pt idx="1953">
                  <c:v>391.31590576171902</c:v>
                </c:pt>
                <c:pt idx="1954">
                  <c:v>391.51708984375</c:v>
                </c:pt>
                <c:pt idx="1955">
                  <c:v>391.71778564453103</c:v>
                </c:pt>
                <c:pt idx="1956">
                  <c:v>391.92576904296902</c:v>
                </c:pt>
                <c:pt idx="1957">
                  <c:v>392.13323974609398</c:v>
                </c:pt>
                <c:pt idx="1958">
                  <c:v>392.32009277343803</c:v>
                </c:pt>
                <c:pt idx="1959">
                  <c:v>392.51247558593701</c:v>
                </c:pt>
                <c:pt idx="1960">
                  <c:v>392.71365966796901</c:v>
                </c:pt>
                <c:pt idx="1961">
                  <c:v>392.91234130859402</c:v>
                </c:pt>
                <c:pt idx="1962">
                  <c:v>393.11856689453106</c:v>
                </c:pt>
                <c:pt idx="1963">
                  <c:v>393.31472167968701</c:v>
                </c:pt>
                <c:pt idx="1964">
                  <c:v>393.50836181640602</c:v>
                </c:pt>
                <c:pt idx="1965">
                  <c:v>393.70828857421901</c:v>
                </c:pt>
                <c:pt idx="1966">
                  <c:v>393.91125488281205</c:v>
                </c:pt>
                <c:pt idx="1967">
                  <c:v>394.11748046875005</c:v>
                </c:pt>
                <c:pt idx="1968">
                  <c:v>394.32065429687503</c:v>
                </c:pt>
                <c:pt idx="1969">
                  <c:v>394.52183837890607</c:v>
                </c:pt>
                <c:pt idx="1970">
                  <c:v>394.71549072265606</c:v>
                </c:pt>
                <c:pt idx="1971">
                  <c:v>394.90588378906301</c:v>
                </c:pt>
                <c:pt idx="1972">
                  <c:v>395.104565429687</c:v>
                </c:pt>
                <c:pt idx="1973">
                  <c:v>395.31455078125003</c:v>
                </c:pt>
                <c:pt idx="1974">
                  <c:v>395.51824951171898</c:v>
                </c:pt>
                <c:pt idx="1975">
                  <c:v>395.71943359375001</c:v>
                </c:pt>
                <c:pt idx="1976">
                  <c:v>395.910571289063</c:v>
                </c:pt>
                <c:pt idx="1977">
                  <c:v>396.11176757812501</c:v>
                </c:pt>
                <c:pt idx="1978">
                  <c:v>396.322265625</c:v>
                </c:pt>
                <c:pt idx="1979">
                  <c:v>396.51917724609399</c:v>
                </c:pt>
                <c:pt idx="1980">
                  <c:v>396.71534423828103</c:v>
                </c:pt>
                <c:pt idx="1981">
                  <c:v>396.91202392578106</c:v>
                </c:pt>
                <c:pt idx="1982">
                  <c:v>397.11646728515603</c:v>
                </c:pt>
                <c:pt idx="1983">
                  <c:v>397.32091064453107</c:v>
                </c:pt>
                <c:pt idx="1984">
                  <c:v>397.51832275390603</c:v>
                </c:pt>
                <c:pt idx="1985">
                  <c:v>397.71447753906301</c:v>
                </c:pt>
                <c:pt idx="1986">
                  <c:v>397.91064453125</c:v>
                </c:pt>
                <c:pt idx="1987">
                  <c:v>398.11611328125002</c:v>
                </c:pt>
                <c:pt idx="1988">
                  <c:v>398.314782714844</c:v>
                </c:pt>
                <c:pt idx="1989">
                  <c:v>398.51169433593702</c:v>
                </c:pt>
                <c:pt idx="1990">
                  <c:v>398.71414794921901</c:v>
                </c:pt>
                <c:pt idx="1991">
                  <c:v>398.91910400390606</c:v>
                </c:pt>
                <c:pt idx="1992">
                  <c:v>399.11527099609401</c:v>
                </c:pt>
                <c:pt idx="1993">
                  <c:v>399.308923339844</c:v>
                </c:pt>
                <c:pt idx="1994">
                  <c:v>399.52141113281203</c:v>
                </c:pt>
                <c:pt idx="1995">
                  <c:v>399.72637939453102</c:v>
                </c:pt>
                <c:pt idx="1996">
                  <c:v>399.92053222656205</c:v>
                </c:pt>
                <c:pt idx="1997">
                  <c:v>400.11040039062505</c:v>
                </c:pt>
                <c:pt idx="1998">
                  <c:v>400.31864013671901</c:v>
                </c:pt>
                <c:pt idx="1999">
                  <c:v>400.521081542969</c:v>
                </c:pt>
                <c:pt idx="2000">
                  <c:v>400.70767822265606</c:v>
                </c:pt>
                <c:pt idx="2001">
                  <c:v>400.90435791015602</c:v>
                </c:pt>
                <c:pt idx="2002">
                  <c:v>401.105053710937</c:v>
                </c:pt>
                <c:pt idx="2003">
                  <c:v>401.30572509765602</c:v>
                </c:pt>
                <c:pt idx="2004">
                  <c:v>401.506909179687</c:v>
                </c:pt>
                <c:pt idx="2005">
                  <c:v>401.710620117188</c:v>
                </c:pt>
                <c:pt idx="2006">
                  <c:v>401.908044433594</c:v>
                </c:pt>
                <c:pt idx="2007">
                  <c:v>402.10345458984398</c:v>
                </c:pt>
                <c:pt idx="2008">
                  <c:v>402.308923339844</c:v>
                </c:pt>
                <c:pt idx="2009">
                  <c:v>402.51588134765603</c:v>
                </c:pt>
                <c:pt idx="2010">
                  <c:v>402.71152343750003</c:v>
                </c:pt>
                <c:pt idx="2011">
                  <c:v>402.90769042968702</c:v>
                </c:pt>
                <c:pt idx="2012">
                  <c:v>403.10887451171902</c:v>
                </c:pt>
                <c:pt idx="2013">
                  <c:v>403.30931396484402</c:v>
                </c:pt>
                <c:pt idx="2014">
                  <c:v>403.51680908203105</c:v>
                </c:pt>
                <c:pt idx="2015">
                  <c:v>403.71873779296902</c:v>
                </c:pt>
                <c:pt idx="2016">
                  <c:v>403.90660400390607</c:v>
                </c:pt>
                <c:pt idx="2017">
                  <c:v>404.10152587890605</c:v>
                </c:pt>
                <c:pt idx="2018">
                  <c:v>404.31025390625001</c:v>
                </c:pt>
                <c:pt idx="2019">
                  <c:v>404.50766601562503</c:v>
                </c:pt>
                <c:pt idx="2020">
                  <c:v>404.71136474609398</c:v>
                </c:pt>
                <c:pt idx="2021">
                  <c:v>404.91759033203107</c:v>
                </c:pt>
                <c:pt idx="2022">
                  <c:v>405.11248779296898</c:v>
                </c:pt>
                <c:pt idx="2023">
                  <c:v>405.31115722656205</c:v>
                </c:pt>
                <c:pt idx="2024">
                  <c:v>405.50305175781205</c:v>
                </c:pt>
                <c:pt idx="2025">
                  <c:v>405.707275390625</c:v>
                </c:pt>
                <c:pt idx="2026">
                  <c:v>405.90895996093701</c:v>
                </c:pt>
                <c:pt idx="2027">
                  <c:v>406.10208740234401</c:v>
                </c:pt>
                <c:pt idx="2028">
                  <c:v>406.30277099609401</c:v>
                </c:pt>
                <c:pt idx="2029">
                  <c:v>406.513256835937</c:v>
                </c:pt>
                <c:pt idx="2030">
                  <c:v>406.714440917969</c:v>
                </c:pt>
                <c:pt idx="2031">
                  <c:v>406.90382080078103</c:v>
                </c:pt>
                <c:pt idx="2032">
                  <c:v>407.10627441406302</c:v>
                </c:pt>
                <c:pt idx="2033">
                  <c:v>407.30997314453106</c:v>
                </c:pt>
                <c:pt idx="2034">
                  <c:v>407.50487060546902</c:v>
                </c:pt>
                <c:pt idx="2035">
                  <c:v>407.70103759765607</c:v>
                </c:pt>
                <c:pt idx="2036">
                  <c:v>407.908520507812</c:v>
                </c:pt>
                <c:pt idx="2037">
                  <c:v>408.10845947265602</c:v>
                </c:pt>
                <c:pt idx="2038">
                  <c:v>408.29506835937502</c:v>
                </c:pt>
                <c:pt idx="2039">
                  <c:v>408.49246826171901</c:v>
                </c:pt>
                <c:pt idx="2040">
                  <c:v>408.69945068359402</c:v>
                </c:pt>
                <c:pt idx="2041">
                  <c:v>408.89938964843805</c:v>
                </c:pt>
                <c:pt idx="2042">
                  <c:v>409.10181884765603</c:v>
                </c:pt>
                <c:pt idx="2043">
                  <c:v>409.30803222656203</c:v>
                </c:pt>
                <c:pt idx="2044">
                  <c:v>409.50294189453103</c:v>
                </c:pt>
                <c:pt idx="2045">
                  <c:v>409.70161132812501</c:v>
                </c:pt>
                <c:pt idx="2046">
                  <c:v>409.89953613281205</c:v>
                </c:pt>
                <c:pt idx="2047">
                  <c:v>410.09067382812503</c:v>
                </c:pt>
                <c:pt idx="2048">
                  <c:v>410.29638671875</c:v>
                </c:pt>
                <c:pt idx="2049">
                  <c:v>410.49882812500005</c:v>
                </c:pt>
                <c:pt idx="2050">
                  <c:v>410.70378417968709</c:v>
                </c:pt>
                <c:pt idx="2051">
                  <c:v>410.91000976562503</c:v>
                </c:pt>
                <c:pt idx="2052">
                  <c:v>411.10366210937502</c:v>
                </c:pt>
                <c:pt idx="2053">
                  <c:v>411.30234375000003</c:v>
                </c:pt>
                <c:pt idx="2054">
                  <c:v>411.50605468750001</c:v>
                </c:pt>
                <c:pt idx="2055">
                  <c:v>411.70900878906298</c:v>
                </c:pt>
                <c:pt idx="2056">
                  <c:v>411.906420898438</c:v>
                </c:pt>
                <c:pt idx="2057">
                  <c:v>412.10507812500003</c:v>
                </c:pt>
                <c:pt idx="2058">
                  <c:v>412.30625000000003</c:v>
                </c:pt>
                <c:pt idx="2059">
                  <c:v>412.503173828125</c:v>
                </c:pt>
                <c:pt idx="2060">
                  <c:v>412.7119140625</c:v>
                </c:pt>
                <c:pt idx="2061">
                  <c:v>412.9130859375</c:v>
                </c:pt>
                <c:pt idx="2062">
                  <c:v>413.10046386718795</c:v>
                </c:pt>
                <c:pt idx="2063">
                  <c:v>413.2958984375</c:v>
                </c:pt>
                <c:pt idx="2064">
                  <c:v>413.49958496093706</c:v>
                </c:pt>
                <c:pt idx="2065">
                  <c:v>413.69699707031299</c:v>
                </c:pt>
                <c:pt idx="2066">
                  <c:v>413.88937988281208</c:v>
                </c:pt>
                <c:pt idx="2067">
                  <c:v>414.09885253906299</c:v>
                </c:pt>
                <c:pt idx="2068">
                  <c:v>414.31010742187505</c:v>
                </c:pt>
                <c:pt idx="2069">
                  <c:v>414.50249023437505</c:v>
                </c:pt>
                <c:pt idx="2070">
                  <c:v>414.69738769531295</c:v>
                </c:pt>
                <c:pt idx="2071">
                  <c:v>414.90288085937505</c:v>
                </c:pt>
                <c:pt idx="2072">
                  <c:v>415.10080566406299</c:v>
                </c:pt>
                <c:pt idx="2073">
                  <c:v>415.29895019531295</c:v>
                </c:pt>
                <c:pt idx="2074">
                  <c:v>415.50769042968705</c:v>
                </c:pt>
                <c:pt idx="2075">
                  <c:v>415.70764160156205</c:v>
                </c:pt>
                <c:pt idx="2076">
                  <c:v>415.895751953125</c:v>
                </c:pt>
                <c:pt idx="2077">
                  <c:v>416.096923828125</c:v>
                </c:pt>
                <c:pt idx="2078">
                  <c:v>416.30366210937501</c:v>
                </c:pt>
                <c:pt idx="2079">
                  <c:v>416.50410156250001</c:v>
                </c:pt>
                <c:pt idx="2080">
                  <c:v>416.69975585937505</c:v>
                </c:pt>
                <c:pt idx="2081">
                  <c:v>416.90046386718797</c:v>
                </c:pt>
                <c:pt idx="2082">
                  <c:v>417.09963378906298</c:v>
                </c:pt>
                <c:pt idx="2083">
                  <c:v>417.29453125000003</c:v>
                </c:pt>
                <c:pt idx="2084">
                  <c:v>417.50275878906297</c:v>
                </c:pt>
                <c:pt idx="2085">
                  <c:v>417.70822753906299</c:v>
                </c:pt>
                <c:pt idx="2086">
                  <c:v>417.89936523437501</c:v>
                </c:pt>
                <c:pt idx="2087">
                  <c:v>418.08923339843795</c:v>
                </c:pt>
                <c:pt idx="2088">
                  <c:v>418.29091796875002</c:v>
                </c:pt>
                <c:pt idx="2089">
                  <c:v>418.50290527343799</c:v>
                </c:pt>
                <c:pt idx="2090">
                  <c:v>418.69982910156205</c:v>
                </c:pt>
                <c:pt idx="2091">
                  <c:v>418.89399414062501</c:v>
                </c:pt>
                <c:pt idx="2092">
                  <c:v>419.09316406250002</c:v>
                </c:pt>
                <c:pt idx="2093">
                  <c:v>419.29257812500003</c:v>
                </c:pt>
                <c:pt idx="2094">
                  <c:v>419.49326171875003</c:v>
                </c:pt>
                <c:pt idx="2095">
                  <c:v>419.68566894531295</c:v>
                </c:pt>
                <c:pt idx="2096">
                  <c:v>419.89440917968705</c:v>
                </c:pt>
                <c:pt idx="2097">
                  <c:v>420.11569824218799</c:v>
                </c:pt>
                <c:pt idx="2098">
                  <c:v>420.31186523437503</c:v>
                </c:pt>
                <c:pt idx="2099">
                  <c:v>420.50100097656207</c:v>
                </c:pt>
                <c:pt idx="2100">
                  <c:v>420.69638671875003</c:v>
                </c:pt>
                <c:pt idx="2101">
                  <c:v>420.8857421875</c:v>
                </c:pt>
                <c:pt idx="2102">
                  <c:v>421.08518066406299</c:v>
                </c:pt>
                <c:pt idx="2103">
                  <c:v>421.29267578125001</c:v>
                </c:pt>
                <c:pt idx="2104">
                  <c:v>421.492602539063</c:v>
                </c:pt>
                <c:pt idx="2105">
                  <c:v>421.6875</c:v>
                </c:pt>
                <c:pt idx="2106">
                  <c:v>421.88417968750002</c:v>
                </c:pt>
                <c:pt idx="2107">
                  <c:v>422.08837890625</c:v>
                </c:pt>
                <c:pt idx="2108">
                  <c:v>422.295336914063</c:v>
                </c:pt>
                <c:pt idx="2109">
                  <c:v>422.49978027343798</c:v>
                </c:pt>
                <c:pt idx="2110">
                  <c:v>422.70600585937501</c:v>
                </c:pt>
                <c:pt idx="2111">
                  <c:v>422.90595703125001</c:v>
                </c:pt>
                <c:pt idx="2112">
                  <c:v>423.10085449218798</c:v>
                </c:pt>
                <c:pt idx="2113">
                  <c:v>423.29196777343799</c:v>
                </c:pt>
                <c:pt idx="2114">
                  <c:v>423.48989257812502</c:v>
                </c:pt>
                <c:pt idx="2115">
                  <c:v>423.68984375000002</c:v>
                </c:pt>
                <c:pt idx="2116">
                  <c:v>423.89555664062505</c:v>
                </c:pt>
                <c:pt idx="2117">
                  <c:v>424.10302734375</c:v>
                </c:pt>
                <c:pt idx="2118">
                  <c:v>424.29541015625</c:v>
                </c:pt>
                <c:pt idx="2119">
                  <c:v>424.48906250000005</c:v>
                </c:pt>
                <c:pt idx="2120">
                  <c:v>424.68398437500002</c:v>
                </c:pt>
                <c:pt idx="2121">
                  <c:v>424.88820800781207</c:v>
                </c:pt>
                <c:pt idx="2122">
                  <c:v>425.09316406250002</c:v>
                </c:pt>
                <c:pt idx="2123">
                  <c:v>425.29382324218795</c:v>
                </c:pt>
                <c:pt idx="2124">
                  <c:v>425.498779296875</c:v>
                </c:pt>
                <c:pt idx="2125">
                  <c:v>425.69997558593707</c:v>
                </c:pt>
                <c:pt idx="2126">
                  <c:v>425.89487304687503</c:v>
                </c:pt>
                <c:pt idx="2127">
                  <c:v>426.08977050781209</c:v>
                </c:pt>
                <c:pt idx="2128">
                  <c:v>426.29096679687501</c:v>
                </c:pt>
                <c:pt idx="2129">
                  <c:v>426.49216308593708</c:v>
                </c:pt>
                <c:pt idx="2130">
                  <c:v>426.68581542968707</c:v>
                </c:pt>
                <c:pt idx="2131">
                  <c:v>426.88950195312503</c:v>
                </c:pt>
                <c:pt idx="2132">
                  <c:v>427.094970703125</c:v>
                </c:pt>
                <c:pt idx="2133">
                  <c:v>427.29743652343797</c:v>
                </c:pt>
                <c:pt idx="2134">
                  <c:v>427.49611816406298</c:v>
                </c:pt>
                <c:pt idx="2135">
                  <c:v>427.68723144531299</c:v>
                </c:pt>
                <c:pt idx="2136">
                  <c:v>427.88916015625</c:v>
                </c:pt>
                <c:pt idx="2137">
                  <c:v>428.09162597656206</c:v>
                </c:pt>
                <c:pt idx="2138">
                  <c:v>428.29155273437505</c:v>
                </c:pt>
                <c:pt idx="2139">
                  <c:v>428.50029296875005</c:v>
                </c:pt>
                <c:pt idx="2140">
                  <c:v>428.698974609375</c:v>
                </c:pt>
                <c:pt idx="2141">
                  <c:v>428.888842773438</c:v>
                </c:pt>
                <c:pt idx="2142">
                  <c:v>429.09003906250001</c:v>
                </c:pt>
                <c:pt idx="2143">
                  <c:v>429.28872070312502</c:v>
                </c:pt>
                <c:pt idx="2144">
                  <c:v>429.48613281250005</c:v>
                </c:pt>
                <c:pt idx="2145">
                  <c:v>429.68603515625</c:v>
                </c:pt>
                <c:pt idx="2146">
                  <c:v>429.88774414062505</c:v>
                </c:pt>
                <c:pt idx="2147">
                  <c:v>430.09323730468708</c:v>
                </c:pt>
                <c:pt idx="2148">
                  <c:v>430.295166015625</c:v>
                </c:pt>
                <c:pt idx="2149">
                  <c:v>430.49960937500003</c:v>
                </c:pt>
                <c:pt idx="2150">
                  <c:v>430.69753417968707</c:v>
                </c:pt>
                <c:pt idx="2151">
                  <c:v>430.89370117187502</c:v>
                </c:pt>
                <c:pt idx="2152">
                  <c:v>431.09111328125005</c:v>
                </c:pt>
                <c:pt idx="2153">
                  <c:v>431.28601074218795</c:v>
                </c:pt>
                <c:pt idx="2154">
                  <c:v>431.487963867188</c:v>
                </c:pt>
                <c:pt idx="2155">
                  <c:v>431.68662109375003</c:v>
                </c:pt>
                <c:pt idx="2156">
                  <c:v>431.889575195313</c:v>
                </c:pt>
                <c:pt idx="2157">
                  <c:v>432.09331054687505</c:v>
                </c:pt>
                <c:pt idx="2158">
                  <c:v>432.29145507812501</c:v>
                </c:pt>
                <c:pt idx="2159">
                  <c:v>432.49765625000003</c:v>
                </c:pt>
                <c:pt idx="2160">
                  <c:v>432.69633789062505</c:v>
                </c:pt>
                <c:pt idx="2161">
                  <c:v>432.88999023437503</c:v>
                </c:pt>
                <c:pt idx="2162">
                  <c:v>433.08740234375</c:v>
                </c:pt>
                <c:pt idx="2163">
                  <c:v>433.28229980468706</c:v>
                </c:pt>
                <c:pt idx="2164">
                  <c:v>433.48979492187505</c:v>
                </c:pt>
                <c:pt idx="2165">
                  <c:v>433.69475097656209</c:v>
                </c:pt>
                <c:pt idx="2166">
                  <c:v>433.887133789063</c:v>
                </c:pt>
                <c:pt idx="2167">
                  <c:v>434.08203125</c:v>
                </c:pt>
                <c:pt idx="2168">
                  <c:v>434.28071289062501</c:v>
                </c:pt>
                <c:pt idx="2169">
                  <c:v>434.48117675781208</c:v>
                </c:pt>
                <c:pt idx="2170">
                  <c:v>434.68234863281208</c:v>
                </c:pt>
                <c:pt idx="2171">
                  <c:v>434.881030273438</c:v>
                </c:pt>
                <c:pt idx="2172">
                  <c:v>435.080981445313</c:v>
                </c:pt>
                <c:pt idx="2173">
                  <c:v>435.28415527343799</c:v>
                </c:pt>
                <c:pt idx="2174">
                  <c:v>435.48659667968707</c:v>
                </c:pt>
                <c:pt idx="2175">
                  <c:v>435.68903808593706</c:v>
                </c:pt>
                <c:pt idx="2176">
                  <c:v>435.88266601562503</c:v>
                </c:pt>
                <c:pt idx="2177">
                  <c:v>436.07756347656209</c:v>
                </c:pt>
                <c:pt idx="2178">
                  <c:v>436.27927246093708</c:v>
                </c:pt>
                <c:pt idx="2179">
                  <c:v>436.48049316406298</c:v>
                </c:pt>
                <c:pt idx="2180">
                  <c:v>436.67666015625002</c:v>
                </c:pt>
                <c:pt idx="2181">
                  <c:v>436.88286132812505</c:v>
                </c:pt>
                <c:pt idx="2182">
                  <c:v>437.09108886718798</c:v>
                </c:pt>
                <c:pt idx="2183">
                  <c:v>437.28474121093706</c:v>
                </c:pt>
                <c:pt idx="2184">
                  <c:v>437.47888183593705</c:v>
                </c:pt>
                <c:pt idx="2185">
                  <c:v>437.67880859375003</c:v>
                </c:pt>
                <c:pt idx="2186">
                  <c:v>437.89006347656209</c:v>
                </c:pt>
                <c:pt idx="2187">
                  <c:v>438.09628906250003</c:v>
                </c:pt>
                <c:pt idx="2188">
                  <c:v>438.28818359375003</c:v>
                </c:pt>
                <c:pt idx="2189">
                  <c:v>438.48308105468709</c:v>
                </c:pt>
                <c:pt idx="2190">
                  <c:v>438.68801269531298</c:v>
                </c:pt>
                <c:pt idx="2191">
                  <c:v>438.88039550781207</c:v>
                </c:pt>
                <c:pt idx="2192">
                  <c:v>439.07531738281205</c:v>
                </c:pt>
                <c:pt idx="2193">
                  <c:v>439.28581542968709</c:v>
                </c:pt>
                <c:pt idx="2194">
                  <c:v>439.49201660156206</c:v>
                </c:pt>
                <c:pt idx="2195">
                  <c:v>439.68894042968708</c:v>
                </c:pt>
                <c:pt idx="2196">
                  <c:v>439.88637695312502</c:v>
                </c:pt>
                <c:pt idx="2197">
                  <c:v>440.090576171875</c:v>
                </c:pt>
                <c:pt idx="2198">
                  <c:v>440.28671875000003</c:v>
                </c:pt>
                <c:pt idx="2199">
                  <c:v>440.48742675781205</c:v>
                </c:pt>
                <c:pt idx="2200">
                  <c:v>440.6923828125</c:v>
                </c:pt>
                <c:pt idx="2201">
                  <c:v>440.884765625</c:v>
                </c:pt>
                <c:pt idx="2202">
                  <c:v>441.07717285156207</c:v>
                </c:pt>
                <c:pt idx="2203">
                  <c:v>441.28212890625002</c:v>
                </c:pt>
                <c:pt idx="2204">
                  <c:v>441.483325195313</c:v>
                </c:pt>
                <c:pt idx="2205">
                  <c:v>441.67822265625</c:v>
                </c:pt>
                <c:pt idx="2206">
                  <c:v>441.88190917968706</c:v>
                </c:pt>
                <c:pt idx="2207">
                  <c:v>442.08435058593705</c:v>
                </c:pt>
                <c:pt idx="2208">
                  <c:v>442.27924804687501</c:v>
                </c:pt>
                <c:pt idx="2209">
                  <c:v>442.47341308593707</c:v>
                </c:pt>
                <c:pt idx="2210">
                  <c:v>442.67639160156205</c:v>
                </c:pt>
                <c:pt idx="2211">
                  <c:v>442.88586425781205</c:v>
                </c:pt>
                <c:pt idx="2212">
                  <c:v>443.08400878906298</c:v>
                </c:pt>
                <c:pt idx="2213">
                  <c:v>443.28017578125002</c:v>
                </c:pt>
                <c:pt idx="2214">
                  <c:v>443.47937011718795</c:v>
                </c:pt>
                <c:pt idx="2215">
                  <c:v>443.67302246093709</c:v>
                </c:pt>
                <c:pt idx="2216">
                  <c:v>443.87370605468709</c:v>
                </c:pt>
                <c:pt idx="2217">
                  <c:v>444.08117675781205</c:v>
                </c:pt>
                <c:pt idx="2218">
                  <c:v>444.28537597656208</c:v>
                </c:pt>
                <c:pt idx="2219">
                  <c:v>444.48151855468706</c:v>
                </c:pt>
                <c:pt idx="2220">
                  <c:v>444.68974609375005</c:v>
                </c:pt>
                <c:pt idx="2221">
                  <c:v>444.89599609375</c:v>
                </c:pt>
                <c:pt idx="2222">
                  <c:v>445.08085937500005</c:v>
                </c:pt>
                <c:pt idx="2223">
                  <c:v>445.27121582031299</c:v>
                </c:pt>
                <c:pt idx="2224">
                  <c:v>445.47414550781207</c:v>
                </c:pt>
                <c:pt idx="2225">
                  <c:v>445.68540039062503</c:v>
                </c:pt>
                <c:pt idx="2226">
                  <c:v>445.88786621093709</c:v>
                </c:pt>
                <c:pt idx="2227">
                  <c:v>446.07897949218795</c:v>
                </c:pt>
                <c:pt idx="2228">
                  <c:v>446.27966308593705</c:v>
                </c:pt>
                <c:pt idx="2229">
                  <c:v>446.47910156250003</c:v>
                </c:pt>
                <c:pt idx="2230">
                  <c:v>446.682055664063</c:v>
                </c:pt>
                <c:pt idx="2231">
                  <c:v>446.87697753906298</c:v>
                </c:pt>
                <c:pt idx="2232">
                  <c:v>447.075122070313</c:v>
                </c:pt>
                <c:pt idx="2233">
                  <c:v>447.28007812500005</c:v>
                </c:pt>
                <c:pt idx="2234">
                  <c:v>447.47751464843799</c:v>
                </c:pt>
                <c:pt idx="2235">
                  <c:v>447.68371582031295</c:v>
                </c:pt>
                <c:pt idx="2236">
                  <c:v>447.88239746093706</c:v>
                </c:pt>
                <c:pt idx="2237">
                  <c:v>448.080322265625</c:v>
                </c:pt>
                <c:pt idx="2238">
                  <c:v>448.27949218750001</c:v>
                </c:pt>
                <c:pt idx="2239">
                  <c:v>448.4814453125</c:v>
                </c:pt>
                <c:pt idx="2240">
                  <c:v>448.68339843750005</c:v>
                </c:pt>
                <c:pt idx="2241">
                  <c:v>448.87829589843795</c:v>
                </c:pt>
                <c:pt idx="2242">
                  <c:v>449.07822265625003</c:v>
                </c:pt>
                <c:pt idx="2243">
                  <c:v>449.27690429687505</c:v>
                </c:pt>
                <c:pt idx="2244">
                  <c:v>449.47180175781205</c:v>
                </c:pt>
                <c:pt idx="2245">
                  <c:v>449.67927246093706</c:v>
                </c:pt>
                <c:pt idx="2246">
                  <c:v>449.88095703125003</c:v>
                </c:pt>
                <c:pt idx="2247">
                  <c:v>450.08215332031295</c:v>
                </c:pt>
                <c:pt idx="2248">
                  <c:v>450.29416503906299</c:v>
                </c:pt>
                <c:pt idx="2249">
                  <c:v>450.48276367187503</c:v>
                </c:pt>
                <c:pt idx="2250">
                  <c:v>450.67136230468708</c:v>
                </c:pt>
                <c:pt idx="2251">
                  <c:v>450.87307128906298</c:v>
                </c:pt>
                <c:pt idx="2252">
                  <c:v>451.07553710937503</c:v>
                </c:pt>
                <c:pt idx="2253">
                  <c:v>451.27243652343799</c:v>
                </c:pt>
                <c:pt idx="2254">
                  <c:v>451.46733398437505</c:v>
                </c:pt>
                <c:pt idx="2255">
                  <c:v>451.67280273437501</c:v>
                </c:pt>
                <c:pt idx="2256">
                  <c:v>451.87651367187505</c:v>
                </c:pt>
                <c:pt idx="2257">
                  <c:v>452.07897949218795</c:v>
                </c:pt>
                <c:pt idx="2258">
                  <c:v>452.27941894531295</c:v>
                </c:pt>
                <c:pt idx="2259">
                  <c:v>452.47934570312503</c:v>
                </c:pt>
                <c:pt idx="2260">
                  <c:v>452.68632812500005</c:v>
                </c:pt>
                <c:pt idx="2261">
                  <c:v>452.88198242187502</c:v>
                </c:pt>
                <c:pt idx="2262">
                  <c:v>453.07939453125005</c:v>
                </c:pt>
                <c:pt idx="2263">
                  <c:v>453.27429199218795</c:v>
                </c:pt>
                <c:pt idx="2264">
                  <c:v>453.46794433593709</c:v>
                </c:pt>
                <c:pt idx="2265">
                  <c:v>453.66911621093709</c:v>
                </c:pt>
                <c:pt idx="2266">
                  <c:v>453.86901855468705</c:v>
                </c:pt>
                <c:pt idx="2267">
                  <c:v>454.07399902343798</c:v>
                </c:pt>
                <c:pt idx="2268">
                  <c:v>454.27192382812501</c:v>
                </c:pt>
                <c:pt idx="2269">
                  <c:v>454.46809082031297</c:v>
                </c:pt>
                <c:pt idx="2270">
                  <c:v>454.66879882812503</c:v>
                </c:pt>
                <c:pt idx="2271">
                  <c:v>454.87375488281208</c:v>
                </c:pt>
                <c:pt idx="2272">
                  <c:v>455.08801269531295</c:v>
                </c:pt>
                <c:pt idx="2273">
                  <c:v>455.28918457031295</c:v>
                </c:pt>
                <c:pt idx="2274">
                  <c:v>455.47099609375005</c:v>
                </c:pt>
                <c:pt idx="2275">
                  <c:v>455.66716308593709</c:v>
                </c:pt>
                <c:pt idx="2276">
                  <c:v>455.87014160156207</c:v>
                </c:pt>
                <c:pt idx="2277">
                  <c:v>456.06882324218799</c:v>
                </c:pt>
                <c:pt idx="2278">
                  <c:v>456.26445312500005</c:v>
                </c:pt>
                <c:pt idx="2279">
                  <c:v>456.46740722656205</c:v>
                </c:pt>
                <c:pt idx="2280">
                  <c:v>456.67490234375003</c:v>
                </c:pt>
                <c:pt idx="2281">
                  <c:v>456.86982421875001</c:v>
                </c:pt>
                <c:pt idx="2282">
                  <c:v>457.07478027343797</c:v>
                </c:pt>
                <c:pt idx="2283">
                  <c:v>457.28725585937502</c:v>
                </c:pt>
                <c:pt idx="2284">
                  <c:v>457.48139648437501</c:v>
                </c:pt>
                <c:pt idx="2285">
                  <c:v>457.67202148437502</c:v>
                </c:pt>
                <c:pt idx="2286">
                  <c:v>457.87270507812502</c:v>
                </c:pt>
                <c:pt idx="2287">
                  <c:v>458.07565917968708</c:v>
                </c:pt>
                <c:pt idx="2288">
                  <c:v>458.27307128906295</c:v>
                </c:pt>
                <c:pt idx="2289">
                  <c:v>458.46623535156209</c:v>
                </c:pt>
                <c:pt idx="2290">
                  <c:v>458.66240234375005</c:v>
                </c:pt>
                <c:pt idx="2291">
                  <c:v>458.86860351562501</c:v>
                </c:pt>
                <c:pt idx="2292">
                  <c:v>459.07106933593707</c:v>
                </c:pt>
                <c:pt idx="2293">
                  <c:v>459.26345214843798</c:v>
                </c:pt>
                <c:pt idx="2294">
                  <c:v>459.46713867187503</c:v>
                </c:pt>
                <c:pt idx="2295">
                  <c:v>459.669604492188</c:v>
                </c:pt>
                <c:pt idx="2296">
                  <c:v>459.87331542968707</c:v>
                </c:pt>
                <c:pt idx="2297">
                  <c:v>460.07951660156209</c:v>
                </c:pt>
                <c:pt idx="2298">
                  <c:v>460.27565917968707</c:v>
                </c:pt>
                <c:pt idx="2299">
                  <c:v>460.47434082031299</c:v>
                </c:pt>
                <c:pt idx="2300">
                  <c:v>460.67050781250003</c:v>
                </c:pt>
                <c:pt idx="2301">
                  <c:v>460.87294921875002</c:v>
                </c:pt>
                <c:pt idx="2302">
                  <c:v>461.07666015625</c:v>
                </c:pt>
                <c:pt idx="2303">
                  <c:v>461.27031250000005</c:v>
                </c:pt>
                <c:pt idx="2304">
                  <c:v>461.47199707031297</c:v>
                </c:pt>
                <c:pt idx="2305">
                  <c:v>461.66437988281206</c:v>
                </c:pt>
                <c:pt idx="2306">
                  <c:v>461.86130371093708</c:v>
                </c:pt>
                <c:pt idx="2307">
                  <c:v>462.06425781250005</c:v>
                </c:pt>
                <c:pt idx="2308">
                  <c:v>462.262939453125</c:v>
                </c:pt>
                <c:pt idx="2309">
                  <c:v>462.46235351562501</c:v>
                </c:pt>
                <c:pt idx="2310">
                  <c:v>462.66101074218795</c:v>
                </c:pt>
                <c:pt idx="2311">
                  <c:v>462.88283691406298</c:v>
                </c:pt>
                <c:pt idx="2312">
                  <c:v>463.08027343750001</c:v>
                </c:pt>
                <c:pt idx="2313">
                  <c:v>463.257568359375</c:v>
                </c:pt>
                <c:pt idx="2314">
                  <c:v>463.46179199218795</c:v>
                </c:pt>
                <c:pt idx="2315">
                  <c:v>463.67128906250002</c:v>
                </c:pt>
                <c:pt idx="2316">
                  <c:v>463.87194824218795</c:v>
                </c:pt>
                <c:pt idx="2317">
                  <c:v>464.07060546875005</c:v>
                </c:pt>
                <c:pt idx="2318">
                  <c:v>464.27055664062505</c:v>
                </c:pt>
                <c:pt idx="2319">
                  <c:v>464.46420898437503</c:v>
                </c:pt>
                <c:pt idx="2320">
                  <c:v>464.66411132812505</c:v>
                </c:pt>
                <c:pt idx="2321">
                  <c:v>464.86958007812501</c:v>
                </c:pt>
                <c:pt idx="2322">
                  <c:v>465.06574707031297</c:v>
                </c:pt>
                <c:pt idx="2323">
                  <c:v>465.26191406250001</c:v>
                </c:pt>
                <c:pt idx="2324">
                  <c:v>465.46813964843795</c:v>
                </c:pt>
                <c:pt idx="2325">
                  <c:v>465.67006835937502</c:v>
                </c:pt>
                <c:pt idx="2326">
                  <c:v>465.871264648438</c:v>
                </c:pt>
                <c:pt idx="2327">
                  <c:v>466.06743164062505</c:v>
                </c:pt>
                <c:pt idx="2328">
                  <c:v>466.25981445312505</c:v>
                </c:pt>
                <c:pt idx="2329">
                  <c:v>466.46604003906299</c:v>
                </c:pt>
                <c:pt idx="2330">
                  <c:v>466.66599121093708</c:v>
                </c:pt>
                <c:pt idx="2331">
                  <c:v>466.86215820312503</c:v>
                </c:pt>
                <c:pt idx="2332">
                  <c:v>467.05124511718799</c:v>
                </c:pt>
                <c:pt idx="2333">
                  <c:v>467.25241699218799</c:v>
                </c:pt>
                <c:pt idx="2334">
                  <c:v>467.46442871093706</c:v>
                </c:pt>
                <c:pt idx="2335">
                  <c:v>467.66311035156207</c:v>
                </c:pt>
                <c:pt idx="2336">
                  <c:v>467.851733398438</c:v>
                </c:pt>
                <c:pt idx="2337">
                  <c:v>468.04914550781206</c:v>
                </c:pt>
                <c:pt idx="2338">
                  <c:v>468.26542968750005</c:v>
                </c:pt>
                <c:pt idx="2339">
                  <c:v>468.46032714843795</c:v>
                </c:pt>
                <c:pt idx="2340">
                  <c:v>468.65825195312505</c:v>
                </c:pt>
                <c:pt idx="2341">
                  <c:v>468.86196289062502</c:v>
                </c:pt>
                <c:pt idx="2342">
                  <c:v>469.05258789062503</c:v>
                </c:pt>
                <c:pt idx="2343">
                  <c:v>469.25505371093709</c:v>
                </c:pt>
                <c:pt idx="2344">
                  <c:v>469.46630859375</c:v>
                </c:pt>
                <c:pt idx="2345">
                  <c:v>469.66372070312502</c:v>
                </c:pt>
                <c:pt idx="2346">
                  <c:v>469.85659179687502</c:v>
                </c:pt>
                <c:pt idx="2347">
                  <c:v>470.06206054687505</c:v>
                </c:pt>
                <c:pt idx="2348">
                  <c:v>470.26274414062505</c:v>
                </c:pt>
                <c:pt idx="2349">
                  <c:v>470.46340332031298</c:v>
                </c:pt>
                <c:pt idx="2350">
                  <c:v>470.65957031250002</c:v>
                </c:pt>
                <c:pt idx="2351">
                  <c:v>470.85249023437501</c:v>
                </c:pt>
                <c:pt idx="2352">
                  <c:v>471.05671386718797</c:v>
                </c:pt>
                <c:pt idx="2353">
                  <c:v>471.25612792968707</c:v>
                </c:pt>
                <c:pt idx="2354">
                  <c:v>471.45427246093709</c:v>
                </c:pt>
                <c:pt idx="2355">
                  <c:v>471.66804199218797</c:v>
                </c:pt>
                <c:pt idx="2356">
                  <c:v>471.865966796875</c:v>
                </c:pt>
                <c:pt idx="2357">
                  <c:v>472.04829101562501</c:v>
                </c:pt>
                <c:pt idx="2358">
                  <c:v>472.250244140625</c:v>
                </c:pt>
                <c:pt idx="2359">
                  <c:v>472.46025390625005</c:v>
                </c:pt>
                <c:pt idx="2360">
                  <c:v>472.65766601562501</c:v>
                </c:pt>
                <c:pt idx="2361">
                  <c:v>472.86386718750003</c:v>
                </c:pt>
                <c:pt idx="2362">
                  <c:v>473.06303710937505</c:v>
                </c:pt>
                <c:pt idx="2363">
                  <c:v>473.25417480468707</c:v>
                </c:pt>
                <c:pt idx="2364">
                  <c:v>473.459887695313</c:v>
                </c:pt>
                <c:pt idx="2365">
                  <c:v>473.65981445312502</c:v>
                </c:pt>
                <c:pt idx="2366">
                  <c:v>473.85346679687501</c:v>
                </c:pt>
                <c:pt idx="2367">
                  <c:v>474.05766601562505</c:v>
                </c:pt>
                <c:pt idx="2368">
                  <c:v>474.261889648438</c:v>
                </c:pt>
                <c:pt idx="2369">
                  <c:v>474.45126953125003</c:v>
                </c:pt>
                <c:pt idx="2370">
                  <c:v>474.65246582031295</c:v>
                </c:pt>
                <c:pt idx="2371">
                  <c:v>474.85869140625005</c:v>
                </c:pt>
                <c:pt idx="2372">
                  <c:v>475.05432128906295</c:v>
                </c:pt>
                <c:pt idx="2373">
                  <c:v>475.26054687500005</c:v>
                </c:pt>
                <c:pt idx="2374">
                  <c:v>475.46550292968709</c:v>
                </c:pt>
                <c:pt idx="2375">
                  <c:v>475.658374023438</c:v>
                </c:pt>
                <c:pt idx="2376">
                  <c:v>475.86083984375</c:v>
                </c:pt>
                <c:pt idx="2377">
                  <c:v>476.06655273437502</c:v>
                </c:pt>
                <c:pt idx="2378">
                  <c:v>476.261962890625</c:v>
                </c:pt>
                <c:pt idx="2379">
                  <c:v>476.45686035156206</c:v>
                </c:pt>
                <c:pt idx="2380">
                  <c:v>476.65627441406298</c:v>
                </c:pt>
                <c:pt idx="2381">
                  <c:v>476.85673828125005</c:v>
                </c:pt>
                <c:pt idx="2382">
                  <c:v>477.06171875000001</c:v>
                </c:pt>
                <c:pt idx="2383">
                  <c:v>477.25986328125003</c:v>
                </c:pt>
                <c:pt idx="2384">
                  <c:v>477.45852050781207</c:v>
                </c:pt>
                <c:pt idx="2385">
                  <c:v>477.65720214843799</c:v>
                </c:pt>
                <c:pt idx="2386">
                  <c:v>477.85388183593705</c:v>
                </c:pt>
                <c:pt idx="2387">
                  <c:v>478.05383300781205</c:v>
                </c:pt>
                <c:pt idx="2388">
                  <c:v>478.25830078125</c:v>
                </c:pt>
                <c:pt idx="2389">
                  <c:v>478.46450195312502</c:v>
                </c:pt>
                <c:pt idx="2390">
                  <c:v>478.65561523437503</c:v>
                </c:pt>
                <c:pt idx="2391">
                  <c:v>478.84926757812502</c:v>
                </c:pt>
                <c:pt idx="2392">
                  <c:v>479.05295410156208</c:v>
                </c:pt>
                <c:pt idx="2393">
                  <c:v>479.24406738281209</c:v>
                </c:pt>
                <c:pt idx="2394">
                  <c:v>479.45029296875003</c:v>
                </c:pt>
                <c:pt idx="2395">
                  <c:v>479.66281738281208</c:v>
                </c:pt>
                <c:pt idx="2396">
                  <c:v>479.85068359375003</c:v>
                </c:pt>
                <c:pt idx="2397">
                  <c:v>480.04179687500005</c:v>
                </c:pt>
                <c:pt idx="2398">
                  <c:v>480.26135253906295</c:v>
                </c:pt>
                <c:pt idx="2399">
                  <c:v>480.47136230468709</c:v>
                </c:pt>
                <c:pt idx="2400">
                  <c:v>480.65368652343795</c:v>
                </c:pt>
                <c:pt idx="2401">
                  <c:v>480.85361328125003</c:v>
                </c:pt>
                <c:pt idx="2402">
                  <c:v>481.04978027343799</c:v>
                </c:pt>
                <c:pt idx="2403">
                  <c:v>481.24970703125001</c:v>
                </c:pt>
                <c:pt idx="2404">
                  <c:v>481.46096191406298</c:v>
                </c:pt>
                <c:pt idx="2405">
                  <c:v>481.65461425781206</c:v>
                </c:pt>
                <c:pt idx="2406">
                  <c:v>481.853271484375</c:v>
                </c:pt>
                <c:pt idx="2407">
                  <c:v>482.05747070312503</c:v>
                </c:pt>
                <c:pt idx="2408">
                  <c:v>482.2548828125</c:v>
                </c:pt>
                <c:pt idx="2409">
                  <c:v>482.45556640625</c:v>
                </c:pt>
                <c:pt idx="2410">
                  <c:v>482.65476074218799</c:v>
                </c:pt>
                <c:pt idx="2411">
                  <c:v>482.84589843750001</c:v>
                </c:pt>
                <c:pt idx="2412">
                  <c:v>483.040283203125</c:v>
                </c:pt>
                <c:pt idx="2413">
                  <c:v>483.25078125000005</c:v>
                </c:pt>
                <c:pt idx="2414">
                  <c:v>483.45876464843798</c:v>
                </c:pt>
                <c:pt idx="2415">
                  <c:v>483.65065917968707</c:v>
                </c:pt>
                <c:pt idx="2416">
                  <c:v>483.85009765625</c:v>
                </c:pt>
                <c:pt idx="2417">
                  <c:v>484.05305175781206</c:v>
                </c:pt>
                <c:pt idx="2418">
                  <c:v>484.24670410156205</c:v>
                </c:pt>
                <c:pt idx="2419">
                  <c:v>484.45114746093708</c:v>
                </c:pt>
                <c:pt idx="2420">
                  <c:v>484.65786132812502</c:v>
                </c:pt>
                <c:pt idx="2421">
                  <c:v>484.85275878906299</c:v>
                </c:pt>
                <c:pt idx="2422">
                  <c:v>485.0546875</c:v>
                </c:pt>
                <c:pt idx="2423">
                  <c:v>485.255126953125</c:v>
                </c:pt>
                <c:pt idx="2424">
                  <c:v>485.45759277343797</c:v>
                </c:pt>
                <c:pt idx="2425">
                  <c:v>485.66455078125</c:v>
                </c:pt>
                <c:pt idx="2426">
                  <c:v>485.85566406250001</c:v>
                </c:pt>
                <c:pt idx="2427">
                  <c:v>486.04431152343795</c:v>
                </c:pt>
                <c:pt idx="2428">
                  <c:v>486.24553222656209</c:v>
                </c:pt>
                <c:pt idx="2429">
                  <c:v>486.44921875</c:v>
                </c:pt>
                <c:pt idx="2430">
                  <c:v>486.65793457031299</c:v>
                </c:pt>
                <c:pt idx="2431">
                  <c:v>486.86416015625002</c:v>
                </c:pt>
                <c:pt idx="2432">
                  <c:v>487.05908203125</c:v>
                </c:pt>
                <c:pt idx="2433">
                  <c:v>487.25197753906298</c:v>
                </c:pt>
                <c:pt idx="2434">
                  <c:v>487.44812011718795</c:v>
                </c:pt>
                <c:pt idx="2435">
                  <c:v>487.65686035156205</c:v>
                </c:pt>
                <c:pt idx="2436">
                  <c:v>487.85354003906298</c:v>
                </c:pt>
                <c:pt idx="2437">
                  <c:v>488.04665527343798</c:v>
                </c:pt>
                <c:pt idx="2438">
                  <c:v>488.24985351562503</c:v>
                </c:pt>
                <c:pt idx="2439">
                  <c:v>488.45104980468705</c:v>
                </c:pt>
                <c:pt idx="2440">
                  <c:v>488.65400390625001</c:v>
                </c:pt>
                <c:pt idx="2441">
                  <c:v>488.85268554687502</c:v>
                </c:pt>
                <c:pt idx="2442">
                  <c:v>489.04379882812503</c:v>
                </c:pt>
                <c:pt idx="2443">
                  <c:v>489.23493652343797</c:v>
                </c:pt>
                <c:pt idx="2444">
                  <c:v>489.43310546875</c:v>
                </c:pt>
                <c:pt idx="2445">
                  <c:v>489.63857421875002</c:v>
                </c:pt>
                <c:pt idx="2446">
                  <c:v>489.84228515625</c:v>
                </c:pt>
                <c:pt idx="2447">
                  <c:v>490.04296875</c:v>
                </c:pt>
                <c:pt idx="2448">
                  <c:v>490.24162597656209</c:v>
                </c:pt>
                <c:pt idx="2449">
                  <c:v>490.44909667968705</c:v>
                </c:pt>
                <c:pt idx="2450">
                  <c:v>490.65656738281206</c:v>
                </c:pt>
                <c:pt idx="2451">
                  <c:v>490.84443359375001</c:v>
                </c:pt>
                <c:pt idx="2452">
                  <c:v>491.04438476562501</c:v>
                </c:pt>
                <c:pt idx="2453">
                  <c:v>491.246337890625</c:v>
                </c:pt>
                <c:pt idx="2454">
                  <c:v>491.43923339843798</c:v>
                </c:pt>
                <c:pt idx="2455">
                  <c:v>491.63789062500001</c:v>
                </c:pt>
                <c:pt idx="2456">
                  <c:v>491.83278808593707</c:v>
                </c:pt>
                <c:pt idx="2457">
                  <c:v>492.03146972656208</c:v>
                </c:pt>
                <c:pt idx="2458">
                  <c:v>492.23969726562501</c:v>
                </c:pt>
                <c:pt idx="2459">
                  <c:v>492.447680664063</c:v>
                </c:pt>
                <c:pt idx="2460">
                  <c:v>492.64636230468705</c:v>
                </c:pt>
                <c:pt idx="2461">
                  <c:v>492.842529296875</c:v>
                </c:pt>
                <c:pt idx="2462">
                  <c:v>493.04875488281209</c:v>
                </c:pt>
                <c:pt idx="2463">
                  <c:v>493.25119628906299</c:v>
                </c:pt>
                <c:pt idx="2464">
                  <c:v>493.44785156250003</c:v>
                </c:pt>
                <c:pt idx="2465">
                  <c:v>493.64777832031297</c:v>
                </c:pt>
                <c:pt idx="2466">
                  <c:v>493.84897460937503</c:v>
                </c:pt>
                <c:pt idx="2467">
                  <c:v>494.043872070313</c:v>
                </c:pt>
                <c:pt idx="2468">
                  <c:v>494.25085449218795</c:v>
                </c:pt>
                <c:pt idx="2469">
                  <c:v>494.452807617188</c:v>
                </c:pt>
                <c:pt idx="2470">
                  <c:v>494.64895019531298</c:v>
                </c:pt>
                <c:pt idx="2471">
                  <c:v>494.85139160156206</c:v>
                </c:pt>
                <c:pt idx="2472">
                  <c:v>495.04555664062502</c:v>
                </c:pt>
                <c:pt idx="2473">
                  <c:v>495.24799804687501</c:v>
                </c:pt>
                <c:pt idx="2474">
                  <c:v>495.44489746093706</c:v>
                </c:pt>
                <c:pt idx="2475">
                  <c:v>495.642822265625</c:v>
                </c:pt>
                <c:pt idx="2476">
                  <c:v>495.85029296875001</c:v>
                </c:pt>
                <c:pt idx="2477">
                  <c:v>496.05224609375</c:v>
                </c:pt>
                <c:pt idx="2478">
                  <c:v>496.24768066406295</c:v>
                </c:pt>
                <c:pt idx="2479">
                  <c:v>496.44006347656205</c:v>
                </c:pt>
                <c:pt idx="2480">
                  <c:v>496.64702148437505</c:v>
                </c:pt>
                <c:pt idx="2481">
                  <c:v>496.851977539063</c:v>
                </c:pt>
                <c:pt idx="2482">
                  <c:v>497.04057617187505</c:v>
                </c:pt>
                <c:pt idx="2483">
                  <c:v>497.23974609375</c:v>
                </c:pt>
                <c:pt idx="2484">
                  <c:v>497.43591308593705</c:v>
                </c:pt>
                <c:pt idx="2485">
                  <c:v>497.64162597656207</c:v>
                </c:pt>
                <c:pt idx="2486">
                  <c:v>497.84406738281206</c:v>
                </c:pt>
                <c:pt idx="2487">
                  <c:v>498.03896484375002</c:v>
                </c:pt>
                <c:pt idx="2488">
                  <c:v>498.24570312500003</c:v>
                </c:pt>
                <c:pt idx="2489">
                  <c:v>498.44489746093706</c:v>
                </c:pt>
                <c:pt idx="2490">
                  <c:v>498.64558105468706</c:v>
                </c:pt>
                <c:pt idx="2491">
                  <c:v>498.84677734375003</c:v>
                </c:pt>
                <c:pt idx="2492">
                  <c:v>499.03967285156205</c:v>
                </c:pt>
                <c:pt idx="2493">
                  <c:v>499.24035644531295</c:v>
                </c:pt>
                <c:pt idx="2494">
                  <c:v>499.44406738281208</c:v>
                </c:pt>
                <c:pt idx="2495">
                  <c:v>499.63947753906297</c:v>
                </c:pt>
                <c:pt idx="2496">
                  <c:v>499.84267578125002</c:v>
                </c:pt>
                <c:pt idx="2497">
                  <c:v>500.044604492188</c:v>
                </c:pt>
                <c:pt idx="2498">
                  <c:v>500.24328613281205</c:v>
                </c:pt>
                <c:pt idx="2499">
                  <c:v>500.44575195312501</c:v>
                </c:pt>
                <c:pt idx="2500">
                  <c:v>500.64313964843797</c:v>
                </c:pt>
                <c:pt idx="2501">
                  <c:v>500.83676757812503</c:v>
                </c:pt>
                <c:pt idx="2502">
                  <c:v>501.03847656250002</c:v>
                </c:pt>
                <c:pt idx="2503">
                  <c:v>501.24848632812501</c:v>
                </c:pt>
                <c:pt idx="2504">
                  <c:v>501.45544433593705</c:v>
                </c:pt>
                <c:pt idx="2505">
                  <c:v>501.64958496093709</c:v>
                </c:pt>
                <c:pt idx="2506">
                  <c:v>501.84072265625002</c:v>
                </c:pt>
                <c:pt idx="2507">
                  <c:v>502.03940429687503</c:v>
                </c:pt>
                <c:pt idx="2508">
                  <c:v>502.23430175781209</c:v>
                </c:pt>
                <c:pt idx="2509">
                  <c:v>502.4375</c:v>
                </c:pt>
                <c:pt idx="2510">
                  <c:v>502.637451171875</c:v>
                </c:pt>
                <c:pt idx="2511">
                  <c:v>502.83107910156207</c:v>
                </c:pt>
                <c:pt idx="2512">
                  <c:v>503.03603515625002</c:v>
                </c:pt>
                <c:pt idx="2513">
                  <c:v>503.239013671875</c:v>
                </c:pt>
                <c:pt idx="2514">
                  <c:v>503.44020996093707</c:v>
                </c:pt>
                <c:pt idx="2515">
                  <c:v>503.640869140625</c:v>
                </c:pt>
                <c:pt idx="2516">
                  <c:v>503.839526367188</c:v>
                </c:pt>
                <c:pt idx="2517">
                  <c:v>504.039477539063</c:v>
                </c:pt>
                <c:pt idx="2518">
                  <c:v>504.23688964843797</c:v>
                </c:pt>
                <c:pt idx="2519">
                  <c:v>504.43305664062501</c:v>
                </c:pt>
                <c:pt idx="2520">
                  <c:v>504.63300781250001</c:v>
                </c:pt>
                <c:pt idx="2521">
                  <c:v>504.83669433593707</c:v>
                </c:pt>
                <c:pt idx="2522">
                  <c:v>505.04289550781209</c:v>
                </c:pt>
                <c:pt idx="2523">
                  <c:v>505.24333496093709</c:v>
                </c:pt>
                <c:pt idx="2524">
                  <c:v>505.43698730468708</c:v>
                </c:pt>
                <c:pt idx="2525">
                  <c:v>505.63139648437505</c:v>
                </c:pt>
                <c:pt idx="2526">
                  <c:v>505.83510742187502</c:v>
                </c:pt>
                <c:pt idx="2527">
                  <c:v>506.04257812500003</c:v>
                </c:pt>
                <c:pt idx="2528">
                  <c:v>506.24123535156207</c:v>
                </c:pt>
                <c:pt idx="2529">
                  <c:v>506.43110351562501</c:v>
                </c:pt>
                <c:pt idx="2530">
                  <c:v>506.63029785156209</c:v>
                </c:pt>
                <c:pt idx="2531">
                  <c:v>506.83903808593709</c:v>
                </c:pt>
                <c:pt idx="2532">
                  <c:v>507.03847656250002</c:v>
                </c:pt>
                <c:pt idx="2533">
                  <c:v>507.231372070313</c:v>
                </c:pt>
                <c:pt idx="2534">
                  <c:v>507.43002929687503</c:v>
                </c:pt>
                <c:pt idx="2535">
                  <c:v>507.633227539063</c:v>
                </c:pt>
                <c:pt idx="2536">
                  <c:v>507.835693359375</c:v>
                </c:pt>
                <c:pt idx="2537">
                  <c:v>508.04064941406295</c:v>
                </c:pt>
                <c:pt idx="2538">
                  <c:v>508.23930664062505</c:v>
                </c:pt>
                <c:pt idx="2539">
                  <c:v>508.43344726562503</c:v>
                </c:pt>
                <c:pt idx="2540">
                  <c:v>508.63967285156207</c:v>
                </c:pt>
                <c:pt idx="2541">
                  <c:v>508.847900390625</c:v>
                </c:pt>
                <c:pt idx="2542">
                  <c:v>509.03952636718799</c:v>
                </c:pt>
                <c:pt idx="2543">
                  <c:v>509.22939453125002</c:v>
                </c:pt>
                <c:pt idx="2544">
                  <c:v>509.42758789062503</c:v>
                </c:pt>
                <c:pt idx="2545">
                  <c:v>509.63381347656207</c:v>
                </c:pt>
                <c:pt idx="2546">
                  <c:v>509.834228515625</c:v>
                </c:pt>
                <c:pt idx="2547">
                  <c:v>510.032153320313</c:v>
                </c:pt>
                <c:pt idx="2548">
                  <c:v>510.24165039062501</c:v>
                </c:pt>
                <c:pt idx="2549">
                  <c:v>510.43278808593709</c:v>
                </c:pt>
                <c:pt idx="2550">
                  <c:v>510.62316894531295</c:v>
                </c:pt>
                <c:pt idx="2551">
                  <c:v>510.82888183593707</c:v>
                </c:pt>
                <c:pt idx="2552">
                  <c:v>511.03383789062502</c:v>
                </c:pt>
                <c:pt idx="2553">
                  <c:v>511.22749023437501</c:v>
                </c:pt>
                <c:pt idx="2554">
                  <c:v>511.42314453125005</c:v>
                </c:pt>
                <c:pt idx="2555">
                  <c:v>511.63564453125002</c:v>
                </c:pt>
                <c:pt idx="2556">
                  <c:v>511.83181152343798</c:v>
                </c:pt>
                <c:pt idx="2557">
                  <c:v>512.02670898437498</c:v>
                </c:pt>
                <c:pt idx="2558">
                  <c:v>512.23544921874998</c:v>
                </c:pt>
                <c:pt idx="2559">
                  <c:v>512.432861328125</c:v>
                </c:pt>
                <c:pt idx="2560">
                  <c:v>512.62900390624998</c:v>
                </c:pt>
                <c:pt idx="2561">
                  <c:v>512.83146972656209</c:v>
                </c:pt>
                <c:pt idx="2562">
                  <c:v>513.03266601562507</c:v>
                </c:pt>
                <c:pt idx="2563">
                  <c:v>513.23183593750002</c:v>
                </c:pt>
                <c:pt idx="2564">
                  <c:v>513.44309082031293</c:v>
                </c:pt>
                <c:pt idx="2565">
                  <c:v>513.64250488281209</c:v>
                </c:pt>
                <c:pt idx="2566">
                  <c:v>513.83664550781202</c:v>
                </c:pt>
                <c:pt idx="2567">
                  <c:v>514.03659667968702</c:v>
                </c:pt>
                <c:pt idx="2568">
                  <c:v>514.22846679687507</c:v>
                </c:pt>
                <c:pt idx="2569">
                  <c:v>514.42512207031302</c:v>
                </c:pt>
                <c:pt idx="2570">
                  <c:v>514.62507324218802</c:v>
                </c:pt>
                <c:pt idx="2571">
                  <c:v>514.8232421875</c:v>
                </c:pt>
                <c:pt idx="2572">
                  <c:v>515.02492675781207</c:v>
                </c:pt>
                <c:pt idx="2573">
                  <c:v>515.23366699218798</c:v>
                </c:pt>
                <c:pt idx="2574">
                  <c:v>515.43234863281202</c:v>
                </c:pt>
                <c:pt idx="2575">
                  <c:v>515.62775878906302</c:v>
                </c:pt>
                <c:pt idx="2576">
                  <c:v>515.82141113281205</c:v>
                </c:pt>
                <c:pt idx="2577">
                  <c:v>516.02336425781209</c:v>
                </c:pt>
                <c:pt idx="2578">
                  <c:v>516.24038085937502</c:v>
                </c:pt>
                <c:pt idx="2579">
                  <c:v>516.44028320312498</c:v>
                </c:pt>
                <c:pt idx="2580">
                  <c:v>516.62890625</c:v>
                </c:pt>
                <c:pt idx="2581">
                  <c:v>516.83264160156205</c:v>
                </c:pt>
                <c:pt idx="2582">
                  <c:v>517.03381347656205</c:v>
                </c:pt>
                <c:pt idx="2583">
                  <c:v>517.22995605468702</c:v>
                </c:pt>
                <c:pt idx="2584">
                  <c:v>517.427905273438</c:v>
                </c:pt>
                <c:pt idx="2585">
                  <c:v>517.62910156250007</c:v>
                </c:pt>
                <c:pt idx="2586">
                  <c:v>517.84108886718798</c:v>
                </c:pt>
                <c:pt idx="2587">
                  <c:v>518.03471679687505</c:v>
                </c:pt>
                <c:pt idx="2588">
                  <c:v>518.22585449218798</c:v>
                </c:pt>
                <c:pt idx="2589">
                  <c:v>518.42705078125005</c:v>
                </c:pt>
                <c:pt idx="2590">
                  <c:v>518.62446289062507</c:v>
                </c:pt>
                <c:pt idx="2591">
                  <c:v>518.83320312500007</c:v>
                </c:pt>
                <c:pt idx="2592">
                  <c:v>519.03315429687507</c:v>
                </c:pt>
                <c:pt idx="2593">
                  <c:v>519.21977539062505</c:v>
                </c:pt>
                <c:pt idx="2594">
                  <c:v>519.42019042968707</c:v>
                </c:pt>
                <c:pt idx="2595">
                  <c:v>519.62714843750007</c:v>
                </c:pt>
                <c:pt idx="2596">
                  <c:v>519.83212890624998</c:v>
                </c:pt>
                <c:pt idx="2597">
                  <c:v>520.03078613281207</c:v>
                </c:pt>
                <c:pt idx="2598">
                  <c:v>520.22641601562498</c:v>
                </c:pt>
                <c:pt idx="2599">
                  <c:v>520.43388671875005</c:v>
                </c:pt>
                <c:pt idx="2600">
                  <c:v>520.629321289063</c:v>
                </c:pt>
                <c:pt idx="2601">
                  <c:v>520.82172851562507</c:v>
                </c:pt>
                <c:pt idx="2602">
                  <c:v>521.02114257812502</c:v>
                </c:pt>
                <c:pt idx="2603">
                  <c:v>521.23039550781209</c:v>
                </c:pt>
                <c:pt idx="2604">
                  <c:v>521.42907714843795</c:v>
                </c:pt>
                <c:pt idx="2605">
                  <c:v>521.62094726562498</c:v>
                </c:pt>
                <c:pt idx="2606">
                  <c:v>521.824633789063</c:v>
                </c:pt>
                <c:pt idx="2607">
                  <c:v>522.02204589843802</c:v>
                </c:pt>
                <c:pt idx="2608">
                  <c:v>522.21569824218795</c:v>
                </c:pt>
                <c:pt idx="2609">
                  <c:v>522.41689453125002</c:v>
                </c:pt>
                <c:pt idx="2610">
                  <c:v>522.62436523437498</c:v>
                </c:pt>
                <c:pt idx="2611">
                  <c:v>522.82355957031302</c:v>
                </c:pt>
                <c:pt idx="2612">
                  <c:v>523.02224121093707</c:v>
                </c:pt>
                <c:pt idx="2613">
                  <c:v>523.22717285156205</c:v>
                </c:pt>
                <c:pt idx="2614">
                  <c:v>523.43464355468711</c:v>
                </c:pt>
                <c:pt idx="2615">
                  <c:v>523.63408203125005</c:v>
                </c:pt>
                <c:pt idx="2616">
                  <c:v>523.81691894531298</c:v>
                </c:pt>
                <c:pt idx="2617">
                  <c:v>524.01184082031295</c:v>
                </c:pt>
                <c:pt idx="2618">
                  <c:v>524.22687988281211</c:v>
                </c:pt>
                <c:pt idx="2619">
                  <c:v>524.42102050781205</c:v>
                </c:pt>
                <c:pt idx="2620">
                  <c:v>524.62673339843798</c:v>
                </c:pt>
                <c:pt idx="2621">
                  <c:v>524.83623046875005</c:v>
                </c:pt>
                <c:pt idx="2622">
                  <c:v>525.01528320312502</c:v>
                </c:pt>
                <c:pt idx="2623">
                  <c:v>525.21518554687498</c:v>
                </c:pt>
                <c:pt idx="2624">
                  <c:v>525.42341308593711</c:v>
                </c:pt>
                <c:pt idx="2625">
                  <c:v>525.63088378906298</c:v>
                </c:pt>
                <c:pt idx="2626">
                  <c:v>525.830078125</c:v>
                </c:pt>
                <c:pt idx="2627">
                  <c:v>526.01745605468705</c:v>
                </c:pt>
                <c:pt idx="2628">
                  <c:v>526.211840820313</c:v>
                </c:pt>
                <c:pt idx="2629">
                  <c:v>526.42058105468709</c:v>
                </c:pt>
                <c:pt idx="2630">
                  <c:v>526.63234863281207</c:v>
                </c:pt>
                <c:pt idx="2631">
                  <c:v>526.82851562500002</c:v>
                </c:pt>
                <c:pt idx="2632">
                  <c:v>527.03044433593709</c:v>
                </c:pt>
                <c:pt idx="2633">
                  <c:v>527.222827148438</c:v>
                </c:pt>
                <c:pt idx="2634">
                  <c:v>527.41445312500002</c:v>
                </c:pt>
                <c:pt idx="2635">
                  <c:v>527.62822265625005</c:v>
                </c:pt>
                <c:pt idx="2636">
                  <c:v>527.83068847656205</c:v>
                </c:pt>
                <c:pt idx="2637">
                  <c:v>528.01425781249998</c:v>
                </c:pt>
                <c:pt idx="2638">
                  <c:v>528.20612792968711</c:v>
                </c:pt>
                <c:pt idx="2639">
                  <c:v>528.40783691406295</c:v>
                </c:pt>
                <c:pt idx="2640">
                  <c:v>528.61406250000005</c:v>
                </c:pt>
                <c:pt idx="2641">
                  <c:v>528.80895996093705</c:v>
                </c:pt>
                <c:pt idx="2642">
                  <c:v>529.01315917968702</c:v>
                </c:pt>
                <c:pt idx="2643">
                  <c:v>529.22138671875007</c:v>
                </c:pt>
                <c:pt idx="2644">
                  <c:v>529.41452636718793</c:v>
                </c:pt>
                <c:pt idx="2645">
                  <c:v>529.61193847656205</c:v>
                </c:pt>
                <c:pt idx="2646">
                  <c:v>529.81740722656207</c:v>
                </c:pt>
                <c:pt idx="2647">
                  <c:v>530.01909179687505</c:v>
                </c:pt>
                <c:pt idx="2648">
                  <c:v>530.21474609375002</c:v>
                </c:pt>
                <c:pt idx="2649">
                  <c:v>530.41218261718802</c:v>
                </c:pt>
                <c:pt idx="2650">
                  <c:v>530.61386718749998</c:v>
                </c:pt>
                <c:pt idx="2651">
                  <c:v>530.81704101562502</c:v>
                </c:pt>
                <c:pt idx="2652">
                  <c:v>531.01647949218795</c:v>
                </c:pt>
                <c:pt idx="2653">
                  <c:v>531.21140136718793</c:v>
                </c:pt>
                <c:pt idx="2654">
                  <c:v>531.41132812500007</c:v>
                </c:pt>
                <c:pt idx="2655">
                  <c:v>531.619311523438</c:v>
                </c:pt>
                <c:pt idx="2656">
                  <c:v>531.81799316406295</c:v>
                </c:pt>
                <c:pt idx="2657">
                  <c:v>532.014892578125</c:v>
                </c:pt>
                <c:pt idx="2658">
                  <c:v>532.21281738281209</c:v>
                </c:pt>
                <c:pt idx="2659">
                  <c:v>532.40949707031302</c:v>
                </c:pt>
                <c:pt idx="2660">
                  <c:v>532.62023925781205</c:v>
                </c:pt>
                <c:pt idx="2661">
                  <c:v>532.825927734375</c:v>
                </c:pt>
                <c:pt idx="2662">
                  <c:v>533.01328124999998</c:v>
                </c:pt>
                <c:pt idx="2663">
                  <c:v>533.20944824218793</c:v>
                </c:pt>
                <c:pt idx="2664">
                  <c:v>533.41943359375</c:v>
                </c:pt>
                <c:pt idx="2665">
                  <c:v>533.63195800781205</c:v>
                </c:pt>
                <c:pt idx="2666">
                  <c:v>533.82309570312498</c:v>
                </c:pt>
                <c:pt idx="2667">
                  <c:v>534.00593261718802</c:v>
                </c:pt>
                <c:pt idx="2668">
                  <c:v>534.20964355468709</c:v>
                </c:pt>
                <c:pt idx="2669">
                  <c:v>534.42290039062505</c:v>
                </c:pt>
                <c:pt idx="2670">
                  <c:v>534.62912597656202</c:v>
                </c:pt>
                <c:pt idx="2671">
                  <c:v>534.822021484375</c:v>
                </c:pt>
                <c:pt idx="2672">
                  <c:v>535.02119140625007</c:v>
                </c:pt>
                <c:pt idx="2673">
                  <c:v>535.21933593749998</c:v>
                </c:pt>
                <c:pt idx="2674">
                  <c:v>535.40920410156207</c:v>
                </c:pt>
                <c:pt idx="2675">
                  <c:v>535.60788574218793</c:v>
                </c:pt>
                <c:pt idx="2676">
                  <c:v>535.81359863281205</c:v>
                </c:pt>
                <c:pt idx="2677">
                  <c:v>536.01730957031293</c:v>
                </c:pt>
                <c:pt idx="2678">
                  <c:v>536.21220703125005</c:v>
                </c:pt>
                <c:pt idx="2679">
                  <c:v>536.42470703125002</c:v>
                </c:pt>
                <c:pt idx="2680">
                  <c:v>536.63471679687507</c:v>
                </c:pt>
                <c:pt idx="2681">
                  <c:v>536.82333984374998</c:v>
                </c:pt>
                <c:pt idx="2682">
                  <c:v>537.01247558593707</c:v>
                </c:pt>
                <c:pt idx="2683">
                  <c:v>537.21367187500005</c:v>
                </c:pt>
                <c:pt idx="2684">
                  <c:v>537.42438964843802</c:v>
                </c:pt>
                <c:pt idx="2685">
                  <c:v>537.62558593749998</c:v>
                </c:pt>
                <c:pt idx="2686">
                  <c:v>537.81796874999998</c:v>
                </c:pt>
                <c:pt idx="2687">
                  <c:v>538.01159667968705</c:v>
                </c:pt>
                <c:pt idx="2688">
                  <c:v>538.20952148437505</c:v>
                </c:pt>
                <c:pt idx="2689">
                  <c:v>538.40444335937502</c:v>
                </c:pt>
                <c:pt idx="2690">
                  <c:v>538.61569824218793</c:v>
                </c:pt>
                <c:pt idx="2691">
                  <c:v>538.823168945313</c:v>
                </c:pt>
                <c:pt idx="2692">
                  <c:v>539.01252441406302</c:v>
                </c:pt>
                <c:pt idx="2693">
                  <c:v>539.207934570313</c:v>
                </c:pt>
                <c:pt idx="2694">
                  <c:v>539.41791992187507</c:v>
                </c:pt>
                <c:pt idx="2695">
                  <c:v>539.61984863281202</c:v>
                </c:pt>
                <c:pt idx="2696">
                  <c:v>539.81350097656207</c:v>
                </c:pt>
                <c:pt idx="2697">
                  <c:v>540.01721191406295</c:v>
                </c:pt>
                <c:pt idx="2698">
                  <c:v>540.21716308593705</c:v>
                </c:pt>
                <c:pt idx="2699">
                  <c:v>540.41206054687507</c:v>
                </c:pt>
                <c:pt idx="2700">
                  <c:v>540.61325683593702</c:v>
                </c:pt>
                <c:pt idx="2701">
                  <c:v>540.81621093750005</c:v>
                </c:pt>
                <c:pt idx="2702">
                  <c:v>541.01235351562502</c:v>
                </c:pt>
                <c:pt idx="2703">
                  <c:v>541.2080078125</c:v>
                </c:pt>
                <c:pt idx="2704">
                  <c:v>541.40290527343802</c:v>
                </c:pt>
                <c:pt idx="2705">
                  <c:v>541.60837402343793</c:v>
                </c:pt>
                <c:pt idx="2706">
                  <c:v>541.81335449218795</c:v>
                </c:pt>
                <c:pt idx="2707">
                  <c:v>542.00700683593709</c:v>
                </c:pt>
                <c:pt idx="2708">
                  <c:v>542.20620117187502</c:v>
                </c:pt>
                <c:pt idx="2709">
                  <c:v>542.40939941406293</c:v>
                </c:pt>
                <c:pt idx="2710">
                  <c:v>542.60429687500005</c:v>
                </c:pt>
                <c:pt idx="2711">
                  <c:v>542.80925292968709</c:v>
                </c:pt>
                <c:pt idx="2712">
                  <c:v>543.01997070312507</c:v>
                </c:pt>
                <c:pt idx="2713">
                  <c:v>543.214111328125</c:v>
                </c:pt>
                <c:pt idx="2714">
                  <c:v>543.41152343750002</c:v>
                </c:pt>
                <c:pt idx="2715">
                  <c:v>543.61850585937498</c:v>
                </c:pt>
                <c:pt idx="2716">
                  <c:v>543.815185546875</c:v>
                </c:pt>
                <c:pt idx="2717">
                  <c:v>544.00556640625007</c:v>
                </c:pt>
                <c:pt idx="2718">
                  <c:v>544.19997558593707</c:v>
                </c:pt>
                <c:pt idx="2719">
                  <c:v>544.41750488281207</c:v>
                </c:pt>
                <c:pt idx="2720">
                  <c:v>544.62119140624998</c:v>
                </c:pt>
                <c:pt idx="2721">
                  <c:v>544.80302734375005</c:v>
                </c:pt>
                <c:pt idx="2722">
                  <c:v>545.010498046875</c:v>
                </c:pt>
                <c:pt idx="2723">
                  <c:v>545.21669921875002</c:v>
                </c:pt>
                <c:pt idx="2724">
                  <c:v>545.41086425781202</c:v>
                </c:pt>
                <c:pt idx="2725">
                  <c:v>545.601245117188</c:v>
                </c:pt>
                <c:pt idx="2726">
                  <c:v>545.79741210937505</c:v>
                </c:pt>
                <c:pt idx="2727">
                  <c:v>546.00690917968711</c:v>
                </c:pt>
                <c:pt idx="2728">
                  <c:v>546.21262207031293</c:v>
                </c:pt>
                <c:pt idx="2729">
                  <c:v>546.411791992188</c:v>
                </c:pt>
                <c:pt idx="2730">
                  <c:v>546.61674804687505</c:v>
                </c:pt>
                <c:pt idx="2731">
                  <c:v>546.81240234375002</c:v>
                </c:pt>
                <c:pt idx="2732">
                  <c:v>547.01987304687498</c:v>
                </c:pt>
                <c:pt idx="2733">
                  <c:v>547.22736816406302</c:v>
                </c:pt>
                <c:pt idx="2734">
                  <c:v>547.41347656250002</c:v>
                </c:pt>
                <c:pt idx="2735">
                  <c:v>547.60886230468702</c:v>
                </c:pt>
                <c:pt idx="2736">
                  <c:v>547.81257324218802</c:v>
                </c:pt>
                <c:pt idx="2737">
                  <c:v>548.01325683593711</c:v>
                </c:pt>
                <c:pt idx="2738">
                  <c:v>548.20815429687502</c:v>
                </c:pt>
                <c:pt idx="2739">
                  <c:v>548.40683593749998</c:v>
                </c:pt>
                <c:pt idx="2740">
                  <c:v>548.60800781249998</c:v>
                </c:pt>
                <c:pt idx="2741">
                  <c:v>548.81223144531293</c:v>
                </c:pt>
                <c:pt idx="2742">
                  <c:v>549.00588378906298</c:v>
                </c:pt>
                <c:pt idx="2743">
                  <c:v>549.19902343750005</c:v>
                </c:pt>
                <c:pt idx="2744">
                  <c:v>549.406494140625</c:v>
                </c:pt>
                <c:pt idx="2745">
                  <c:v>549.61145019531295</c:v>
                </c:pt>
                <c:pt idx="2746">
                  <c:v>549.80939941406302</c:v>
                </c:pt>
                <c:pt idx="2747">
                  <c:v>550.00051269531298</c:v>
                </c:pt>
                <c:pt idx="2748">
                  <c:v>550.201171875</c:v>
                </c:pt>
                <c:pt idx="2749">
                  <c:v>550.41242675781211</c:v>
                </c:pt>
                <c:pt idx="2750">
                  <c:v>550.616137695313</c:v>
                </c:pt>
                <c:pt idx="2751">
                  <c:v>550.81857910156202</c:v>
                </c:pt>
                <c:pt idx="2752">
                  <c:v>551.01599121093705</c:v>
                </c:pt>
                <c:pt idx="2753">
                  <c:v>551.20209960937507</c:v>
                </c:pt>
                <c:pt idx="2754">
                  <c:v>551.395751953125</c:v>
                </c:pt>
                <c:pt idx="2755">
                  <c:v>551.59191894531295</c:v>
                </c:pt>
                <c:pt idx="2756">
                  <c:v>551.796875</c:v>
                </c:pt>
                <c:pt idx="2757">
                  <c:v>552.005615234375</c:v>
                </c:pt>
                <c:pt idx="2758">
                  <c:v>552.20808105468711</c:v>
                </c:pt>
                <c:pt idx="2759">
                  <c:v>552.41303710937507</c:v>
                </c:pt>
                <c:pt idx="2760">
                  <c:v>552.60290527343795</c:v>
                </c:pt>
                <c:pt idx="2761">
                  <c:v>552.79401855468711</c:v>
                </c:pt>
                <c:pt idx="2762">
                  <c:v>552.99645996093705</c:v>
                </c:pt>
                <c:pt idx="2763">
                  <c:v>553.21274414062498</c:v>
                </c:pt>
                <c:pt idx="2764">
                  <c:v>553.41645507812507</c:v>
                </c:pt>
                <c:pt idx="2765">
                  <c:v>553.607592773438</c:v>
                </c:pt>
                <c:pt idx="2766">
                  <c:v>553.81254882812505</c:v>
                </c:pt>
                <c:pt idx="2767">
                  <c:v>554.008715820313</c:v>
                </c:pt>
                <c:pt idx="2768">
                  <c:v>554.20109863281209</c:v>
                </c:pt>
                <c:pt idx="2769">
                  <c:v>554.39096679687498</c:v>
                </c:pt>
                <c:pt idx="2770">
                  <c:v>554.59340820312502</c:v>
                </c:pt>
                <c:pt idx="2771">
                  <c:v>554.79208984374998</c:v>
                </c:pt>
                <c:pt idx="2772">
                  <c:v>554.98574218750002</c:v>
                </c:pt>
                <c:pt idx="2773">
                  <c:v>555.19194335937505</c:v>
                </c:pt>
                <c:pt idx="2774">
                  <c:v>555.39992675781207</c:v>
                </c:pt>
                <c:pt idx="2775">
                  <c:v>555.60490722656209</c:v>
                </c:pt>
                <c:pt idx="2776">
                  <c:v>555.805590820313</c:v>
                </c:pt>
                <c:pt idx="2777">
                  <c:v>555.99294433593707</c:v>
                </c:pt>
                <c:pt idx="2778">
                  <c:v>556.19665527343795</c:v>
                </c:pt>
                <c:pt idx="2779">
                  <c:v>556.41794433593702</c:v>
                </c:pt>
                <c:pt idx="2780">
                  <c:v>556.60957031250007</c:v>
                </c:pt>
                <c:pt idx="2781">
                  <c:v>556.802490234375</c:v>
                </c:pt>
                <c:pt idx="2782">
                  <c:v>556.99562988281207</c:v>
                </c:pt>
                <c:pt idx="2783">
                  <c:v>557.19252929687502</c:v>
                </c:pt>
                <c:pt idx="2784">
                  <c:v>557.39875488281211</c:v>
                </c:pt>
                <c:pt idx="2785">
                  <c:v>557.59365234375002</c:v>
                </c:pt>
                <c:pt idx="2786">
                  <c:v>557.789794921875</c:v>
                </c:pt>
                <c:pt idx="2787">
                  <c:v>558.00356445312502</c:v>
                </c:pt>
                <c:pt idx="2788">
                  <c:v>558.21030273437498</c:v>
                </c:pt>
                <c:pt idx="2789">
                  <c:v>558.40144042968711</c:v>
                </c:pt>
                <c:pt idx="2790">
                  <c:v>558.60212402343802</c:v>
                </c:pt>
                <c:pt idx="2791">
                  <c:v>558.79250488281207</c:v>
                </c:pt>
                <c:pt idx="2792">
                  <c:v>558.99545898437498</c:v>
                </c:pt>
                <c:pt idx="2793">
                  <c:v>559.21047363281207</c:v>
                </c:pt>
                <c:pt idx="2794">
                  <c:v>559.40612792968705</c:v>
                </c:pt>
                <c:pt idx="2795">
                  <c:v>559.59926757812502</c:v>
                </c:pt>
                <c:pt idx="2796">
                  <c:v>559.80349121093707</c:v>
                </c:pt>
                <c:pt idx="2797">
                  <c:v>560.00468750000005</c:v>
                </c:pt>
                <c:pt idx="2798">
                  <c:v>560.19580078125</c:v>
                </c:pt>
                <c:pt idx="2799">
                  <c:v>560.39572753906293</c:v>
                </c:pt>
                <c:pt idx="2800">
                  <c:v>560.59641113281202</c:v>
                </c:pt>
                <c:pt idx="2801">
                  <c:v>560.79558105468709</c:v>
                </c:pt>
                <c:pt idx="2802">
                  <c:v>560.99426269531295</c:v>
                </c:pt>
                <c:pt idx="2803">
                  <c:v>561.1904296875</c:v>
                </c:pt>
                <c:pt idx="2804">
                  <c:v>561.390869140625</c:v>
                </c:pt>
                <c:pt idx="2805">
                  <c:v>561.59279785156207</c:v>
                </c:pt>
                <c:pt idx="2806">
                  <c:v>561.78972167968709</c:v>
                </c:pt>
                <c:pt idx="2807">
                  <c:v>561.99270019531298</c:v>
                </c:pt>
                <c:pt idx="2808">
                  <c:v>562.20017089843793</c:v>
                </c:pt>
                <c:pt idx="2809">
                  <c:v>562.40637207031295</c:v>
                </c:pt>
                <c:pt idx="2810">
                  <c:v>562.61181640625</c:v>
                </c:pt>
                <c:pt idx="2811">
                  <c:v>562.80747070312498</c:v>
                </c:pt>
                <c:pt idx="2812">
                  <c:v>563.00566406250005</c:v>
                </c:pt>
                <c:pt idx="2813">
                  <c:v>563.19477539062507</c:v>
                </c:pt>
                <c:pt idx="2814">
                  <c:v>563.39094238281211</c:v>
                </c:pt>
                <c:pt idx="2815">
                  <c:v>563.59719238281207</c:v>
                </c:pt>
                <c:pt idx="2816">
                  <c:v>563.78754882812507</c:v>
                </c:pt>
                <c:pt idx="2817">
                  <c:v>563.99826660156202</c:v>
                </c:pt>
                <c:pt idx="2818">
                  <c:v>564.19895019531293</c:v>
                </c:pt>
                <c:pt idx="2819">
                  <c:v>564.388842773438</c:v>
                </c:pt>
                <c:pt idx="2820">
                  <c:v>564.59882812500007</c:v>
                </c:pt>
                <c:pt idx="2821">
                  <c:v>564.79372558593707</c:v>
                </c:pt>
                <c:pt idx="2822">
                  <c:v>564.98989257812502</c:v>
                </c:pt>
                <c:pt idx="2823">
                  <c:v>565.19987792968709</c:v>
                </c:pt>
                <c:pt idx="2824">
                  <c:v>565.40158691406293</c:v>
                </c:pt>
                <c:pt idx="2825">
                  <c:v>565.59826660156205</c:v>
                </c:pt>
                <c:pt idx="2826">
                  <c:v>565.79189453125002</c:v>
                </c:pt>
                <c:pt idx="2827">
                  <c:v>565.99306640625002</c:v>
                </c:pt>
                <c:pt idx="2828">
                  <c:v>566.20129394531295</c:v>
                </c:pt>
                <c:pt idx="2829">
                  <c:v>566.388671875</c:v>
                </c:pt>
                <c:pt idx="2830">
                  <c:v>566.58408203124998</c:v>
                </c:pt>
                <c:pt idx="2831">
                  <c:v>566.79155273437505</c:v>
                </c:pt>
                <c:pt idx="2832">
                  <c:v>566.99223632812505</c:v>
                </c:pt>
                <c:pt idx="2833">
                  <c:v>567.191650390625</c:v>
                </c:pt>
                <c:pt idx="2834">
                  <c:v>567.39157714843793</c:v>
                </c:pt>
                <c:pt idx="2835">
                  <c:v>567.59328613281207</c:v>
                </c:pt>
                <c:pt idx="2836">
                  <c:v>567.79699707031295</c:v>
                </c:pt>
                <c:pt idx="2837">
                  <c:v>568.00019531250007</c:v>
                </c:pt>
                <c:pt idx="2838">
                  <c:v>568.19133300781209</c:v>
                </c:pt>
                <c:pt idx="2839">
                  <c:v>568.39804687499998</c:v>
                </c:pt>
                <c:pt idx="2840">
                  <c:v>568.61936035156202</c:v>
                </c:pt>
                <c:pt idx="2841">
                  <c:v>568.80495605468707</c:v>
                </c:pt>
                <c:pt idx="2842">
                  <c:v>568.98273925781211</c:v>
                </c:pt>
                <c:pt idx="2843">
                  <c:v>569.18444824218795</c:v>
                </c:pt>
                <c:pt idx="2844">
                  <c:v>569.38388671874998</c:v>
                </c:pt>
                <c:pt idx="2845">
                  <c:v>569.59335937499998</c:v>
                </c:pt>
                <c:pt idx="2846">
                  <c:v>569.79455566406295</c:v>
                </c:pt>
                <c:pt idx="2847">
                  <c:v>569.98818359375002</c:v>
                </c:pt>
                <c:pt idx="2848">
                  <c:v>570.19313964843798</c:v>
                </c:pt>
                <c:pt idx="2849">
                  <c:v>570.400634765625</c:v>
                </c:pt>
                <c:pt idx="2850">
                  <c:v>570.60183105468707</c:v>
                </c:pt>
                <c:pt idx="2851">
                  <c:v>570.78466796875</c:v>
                </c:pt>
                <c:pt idx="2852">
                  <c:v>570.98962402343795</c:v>
                </c:pt>
                <c:pt idx="2853">
                  <c:v>571.19030761718795</c:v>
                </c:pt>
                <c:pt idx="2854">
                  <c:v>571.38395996093709</c:v>
                </c:pt>
                <c:pt idx="2855">
                  <c:v>571.59018554687498</c:v>
                </c:pt>
                <c:pt idx="2856">
                  <c:v>571.78759765625</c:v>
                </c:pt>
                <c:pt idx="2857">
                  <c:v>571.98627929687507</c:v>
                </c:pt>
                <c:pt idx="2858">
                  <c:v>572.18620605468709</c:v>
                </c:pt>
                <c:pt idx="2859">
                  <c:v>572.38862304687507</c:v>
                </c:pt>
                <c:pt idx="2860">
                  <c:v>572.59357910156211</c:v>
                </c:pt>
                <c:pt idx="2861">
                  <c:v>572.79855957031293</c:v>
                </c:pt>
                <c:pt idx="2862">
                  <c:v>572.99599609375002</c:v>
                </c:pt>
                <c:pt idx="2863">
                  <c:v>573.20095214843798</c:v>
                </c:pt>
                <c:pt idx="2864">
                  <c:v>573.40339355468711</c:v>
                </c:pt>
                <c:pt idx="2865">
                  <c:v>573.59250488281202</c:v>
                </c:pt>
                <c:pt idx="2866">
                  <c:v>573.77482910156209</c:v>
                </c:pt>
                <c:pt idx="2867">
                  <c:v>573.97175292968711</c:v>
                </c:pt>
                <c:pt idx="2868">
                  <c:v>574.18225097656205</c:v>
                </c:pt>
                <c:pt idx="2869">
                  <c:v>574.38344726562502</c:v>
                </c:pt>
                <c:pt idx="2870">
                  <c:v>574.595458984375</c:v>
                </c:pt>
                <c:pt idx="2871">
                  <c:v>574.78962402343802</c:v>
                </c:pt>
                <c:pt idx="2872">
                  <c:v>574.97822265625007</c:v>
                </c:pt>
                <c:pt idx="2873">
                  <c:v>575.19072265625005</c:v>
                </c:pt>
                <c:pt idx="2874">
                  <c:v>575.39873046875005</c:v>
                </c:pt>
                <c:pt idx="2875">
                  <c:v>575.59111328125005</c:v>
                </c:pt>
                <c:pt idx="2876">
                  <c:v>575.77668457031302</c:v>
                </c:pt>
                <c:pt idx="2877">
                  <c:v>575.97609863281207</c:v>
                </c:pt>
                <c:pt idx="2878">
                  <c:v>576.18032226562502</c:v>
                </c:pt>
                <c:pt idx="2879">
                  <c:v>576.384033203125</c:v>
                </c:pt>
                <c:pt idx="2880">
                  <c:v>576.582690429688</c:v>
                </c:pt>
                <c:pt idx="2881">
                  <c:v>576.78764648437505</c:v>
                </c:pt>
                <c:pt idx="2882">
                  <c:v>576.98708496093707</c:v>
                </c:pt>
                <c:pt idx="2883">
                  <c:v>577.18073730468711</c:v>
                </c:pt>
                <c:pt idx="2884">
                  <c:v>577.38190917968802</c:v>
                </c:pt>
                <c:pt idx="2885">
                  <c:v>577.588134765625</c:v>
                </c:pt>
                <c:pt idx="2886">
                  <c:v>577.79235839843795</c:v>
                </c:pt>
                <c:pt idx="2887">
                  <c:v>577.98977050781207</c:v>
                </c:pt>
                <c:pt idx="2888">
                  <c:v>578.18972167968798</c:v>
                </c:pt>
                <c:pt idx="2889">
                  <c:v>578.38837890625007</c:v>
                </c:pt>
                <c:pt idx="2890">
                  <c:v>578.59157714843798</c:v>
                </c:pt>
                <c:pt idx="2891">
                  <c:v>578.78146972656293</c:v>
                </c:pt>
                <c:pt idx="2892">
                  <c:v>578.97561035156207</c:v>
                </c:pt>
                <c:pt idx="2893">
                  <c:v>579.17678222656298</c:v>
                </c:pt>
                <c:pt idx="2894">
                  <c:v>579.38552246093707</c:v>
                </c:pt>
                <c:pt idx="2895">
                  <c:v>579.593017578125</c:v>
                </c:pt>
                <c:pt idx="2896">
                  <c:v>579.78488769531293</c:v>
                </c:pt>
                <c:pt idx="2897">
                  <c:v>579.97727050781202</c:v>
                </c:pt>
                <c:pt idx="2898">
                  <c:v>580.17470703125002</c:v>
                </c:pt>
                <c:pt idx="2899">
                  <c:v>580.38017578125005</c:v>
                </c:pt>
                <c:pt idx="2900">
                  <c:v>580.58310546874998</c:v>
                </c:pt>
                <c:pt idx="2901">
                  <c:v>580.78681640625007</c:v>
                </c:pt>
                <c:pt idx="2902">
                  <c:v>580.986254882813</c:v>
                </c:pt>
                <c:pt idx="2903">
                  <c:v>581.19445800781205</c:v>
                </c:pt>
                <c:pt idx="2904">
                  <c:v>581.39741210937507</c:v>
                </c:pt>
                <c:pt idx="2905">
                  <c:v>581.59409179687498</c:v>
                </c:pt>
                <c:pt idx="2906">
                  <c:v>581.79274902343707</c:v>
                </c:pt>
                <c:pt idx="2907">
                  <c:v>581.98713378906302</c:v>
                </c:pt>
                <c:pt idx="2908">
                  <c:v>582.18657226562505</c:v>
                </c:pt>
                <c:pt idx="2909">
                  <c:v>582.38779296874998</c:v>
                </c:pt>
                <c:pt idx="2910">
                  <c:v>582.58947753906295</c:v>
                </c:pt>
                <c:pt idx="2911">
                  <c:v>582.78310546875002</c:v>
                </c:pt>
                <c:pt idx="2912">
                  <c:v>582.97675781250007</c:v>
                </c:pt>
                <c:pt idx="2913">
                  <c:v>583.17292480468711</c:v>
                </c:pt>
                <c:pt idx="2914">
                  <c:v>583.38366699218795</c:v>
                </c:pt>
                <c:pt idx="2915">
                  <c:v>583.59365234375002</c:v>
                </c:pt>
                <c:pt idx="2916">
                  <c:v>583.78730468750007</c:v>
                </c:pt>
                <c:pt idx="2917">
                  <c:v>583.98146972656298</c:v>
                </c:pt>
                <c:pt idx="2918">
                  <c:v>584.17812500000002</c:v>
                </c:pt>
                <c:pt idx="2919">
                  <c:v>584.374267578125</c:v>
                </c:pt>
                <c:pt idx="2920">
                  <c:v>584.57746582031211</c:v>
                </c:pt>
                <c:pt idx="2921">
                  <c:v>584.775634765625</c:v>
                </c:pt>
                <c:pt idx="2922">
                  <c:v>584.97180175781205</c:v>
                </c:pt>
                <c:pt idx="2923">
                  <c:v>585.18054199218795</c:v>
                </c:pt>
                <c:pt idx="2924">
                  <c:v>585.38801269531302</c:v>
                </c:pt>
                <c:pt idx="2925">
                  <c:v>585.58920898437498</c:v>
                </c:pt>
                <c:pt idx="2926">
                  <c:v>585.78662109375</c:v>
                </c:pt>
                <c:pt idx="2927">
                  <c:v>585.97900390625</c:v>
                </c:pt>
                <c:pt idx="2928">
                  <c:v>586.17390136718711</c:v>
                </c:pt>
                <c:pt idx="2929">
                  <c:v>586.38010253906293</c:v>
                </c:pt>
                <c:pt idx="2930">
                  <c:v>586.58684082031209</c:v>
                </c:pt>
                <c:pt idx="2931">
                  <c:v>586.78176269531298</c:v>
                </c:pt>
                <c:pt idx="2932">
                  <c:v>586.97792968750002</c:v>
                </c:pt>
                <c:pt idx="2933">
                  <c:v>587.179125976563</c:v>
                </c:pt>
                <c:pt idx="2934">
                  <c:v>587.37854003906295</c:v>
                </c:pt>
                <c:pt idx="2935">
                  <c:v>587.57770996093711</c:v>
                </c:pt>
                <c:pt idx="2936">
                  <c:v>587.77763671875005</c:v>
                </c:pt>
                <c:pt idx="2937">
                  <c:v>587.98334960937507</c:v>
                </c:pt>
                <c:pt idx="2938">
                  <c:v>588.18076171874998</c:v>
                </c:pt>
                <c:pt idx="2939">
                  <c:v>588.378173828125</c:v>
                </c:pt>
                <c:pt idx="2940">
                  <c:v>588.586181640625</c:v>
                </c:pt>
                <c:pt idx="2941">
                  <c:v>588.78359375000002</c:v>
                </c:pt>
                <c:pt idx="2942">
                  <c:v>588.97546386718705</c:v>
                </c:pt>
                <c:pt idx="2943">
                  <c:v>589.17338867187505</c:v>
                </c:pt>
                <c:pt idx="2944">
                  <c:v>589.37080078125007</c:v>
                </c:pt>
                <c:pt idx="2945">
                  <c:v>589.57526855468711</c:v>
                </c:pt>
                <c:pt idx="2946">
                  <c:v>589.773193359375</c:v>
                </c:pt>
                <c:pt idx="2947">
                  <c:v>589.97487792968798</c:v>
                </c:pt>
                <c:pt idx="2948">
                  <c:v>590.17607421875005</c:v>
                </c:pt>
                <c:pt idx="2949">
                  <c:v>590.37800292968802</c:v>
                </c:pt>
                <c:pt idx="2950">
                  <c:v>590.58874511718705</c:v>
                </c:pt>
                <c:pt idx="2951">
                  <c:v>590.78366699218793</c:v>
                </c:pt>
                <c:pt idx="2952">
                  <c:v>590.9853515625</c:v>
                </c:pt>
                <c:pt idx="2953">
                  <c:v>591.18527832031202</c:v>
                </c:pt>
                <c:pt idx="2954">
                  <c:v>591.37590332031209</c:v>
                </c:pt>
                <c:pt idx="2955">
                  <c:v>591.57761230468702</c:v>
                </c:pt>
                <c:pt idx="2956">
                  <c:v>591.77880859375</c:v>
                </c:pt>
                <c:pt idx="2957">
                  <c:v>591.9794921875</c:v>
                </c:pt>
                <c:pt idx="2958">
                  <c:v>592.17817382812507</c:v>
                </c:pt>
                <c:pt idx="2959">
                  <c:v>592.37685546875002</c:v>
                </c:pt>
                <c:pt idx="2960">
                  <c:v>592.57980957031202</c:v>
                </c:pt>
                <c:pt idx="2961">
                  <c:v>592.77016601562502</c:v>
                </c:pt>
                <c:pt idx="2962">
                  <c:v>592.974609375</c:v>
                </c:pt>
                <c:pt idx="2963">
                  <c:v>593.18159179687507</c:v>
                </c:pt>
                <c:pt idx="2964">
                  <c:v>593.366455078125</c:v>
                </c:pt>
                <c:pt idx="2965">
                  <c:v>593.56816406250005</c:v>
                </c:pt>
                <c:pt idx="2966">
                  <c:v>593.78193359375007</c:v>
                </c:pt>
                <c:pt idx="2967">
                  <c:v>593.97883300781211</c:v>
                </c:pt>
                <c:pt idx="2968">
                  <c:v>594.1767578125</c:v>
                </c:pt>
                <c:pt idx="2969">
                  <c:v>594.37919921875005</c:v>
                </c:pt>
                <c:pt idx="2970">
                  <c:v>594.57734375000007</c:v>
                </c:pt>
                <c:pt idx="2971">
                  <c:v>594.77727050781209</c:v>
                </c:pt>
                <c:pt idx="2972">
                  <c:v>594.98728027343702</c:v>
                </c:pt>
                <c:pt idx="2973">
                  <c:v>595.18344726562498</c:v>
                </c:pt>
                <c:pt idx="2974">
                  <c:v>595.37382812500005</c:v>
                </c:pt>
                <c:pt idx="2975">
                  <c:v>595.56997070312502</c:v>
                </c:pt>
                <c:pt idx="2976">
                  <c:v>595.77189941406209</c:v>
                </c:pt>
                <c:pt idx="2977">
                  <c:v>595.97612304687505</c:v>
                </c:pt>
                <c:pt idx="2978">
                  <c:v>596.1748046875</c:v>
                </c:pt>
                <c:pt idx="2979">
                  <c:v>596.37724609375005</c:v>
                </c:pt>
                <c:pt idx="2980">
                  <c:v>596.58347167968793</c:v>
                </c:pt>
                <c:pt idx="2981">
                  <c:v>596.77712402343707</c:v>
                </c:pt>
                <c:pt idx="2982">
                  <c:v>596.97329101562502</c:v>
                </c:pt>
                <c:pt idx="2983">
                  <c:v>597.17321777343705</c:v>
                </c:pt>
                <c:pt idx="2984">
                  <c:v>597.36811523437507</c:v>
                </c:pt>
                <c:pt idx="2985">
                  <c:v>597.57182617187505</c:v>
                </c:pt>
                <c:pt idx="2986">
                  <c:v>597.76672363281295</c:v>
                </c:pt>
                <c:pt idx="2987">
                  <c:v>597.97473144531295</c:v>
                </c:pt>
                <c:pt idx="2988">
                  <c:v>598.18220214843802</c:v>
                </c:pt>
                <c:pt idx="2989">
                  <c:v>598.37607421874998</c:v>
                </c:pt>
                <c:pt idx="2990">
                  <c:v>598.57099609375007</c:v>
                </c:pt>
                <c:pt idx="2991">
                  <c:v>598.77468261718707</c:v>
                </c:pt>
                <c:pt idx="2992">
                  <c:v>598.96706542968798</c:v>
                </c:pt>
                <c:pt idx="2993">
                  <c:v>599.16953124999998</c:v>
                </c:pt>
                <c:pt idx="2994">
                  <c:v>599.38076171875002</c:v>
                </c:pt>
                <c:pt idx="2995">
                  <c:v>599.568115234375</c:v>
                </c:pt>
                <c:pt idx="2996">
                  <c:v>599.75900878906293</c:v>
                </c:pt>
                <c:pt idx="2997">
                  <c:v>599.966479492188</c:v>
                </c:pt>
                <c:pt idx="2998">
                  <c:v>600.18049316406211</c:v>
                </c:pt>
                <c:pt idx="2999">
                  <c:v>600.37414550781205</c:v>
                </c:pt>
                <c:pt idx="3000">
                  <c:v>600.56904296875007</c:v>
                </c:pt>
                <c:pt idx="3001">
                  <c:v>600.77023925781202</c:v>
                </c:pt>
                <c:pt idx="3002">
                  <c:v>600.97873535156202</c:v>
                </c:pt>
                <c:pt idx="3003">
                  <c:v>601.19499511718709</c:v>
                </c:pt>
                <c:pt idx="3004">
                  <c:v>601.37880859375002</c:v>
                </c:pt>
                <c:pt idx="3005">
                  <c:v>601.56721191406211</c:v>
                </c:pt>
                <c:pt idx="3006">
                  <c:v>601.77722167968795</c:v>
                </c:pt>
                <c:pt idx="3007">
                  <c:v>601.96982421874998</c:v>
                </c:pt>
                <c:pt idx="3008">
                  <c:v>602.16093750000005</c:v>
                </c:pt>
                <c:pt idx="3009">
                  <c:v>602.36086425781207</c:v>
                </c:pt>
                <c:pt idx="3010">
                  <c:v>602.56457519531295</c:v>
                </c:pt>
                <c:pt idx="3011">
                  <c:v>602.77058105468711</c:v>
                </c:pt>
                <c:pt idx="3012">
                  <c:v>602.96901855468707</c:v>
                </c:pt>
                <c:pt idx="3013">
                  <c:v>603.17170410156211</c:v>
                </c:pt>
                <c:pt idx="3014">
                  <c:v>603.378173828125</c:v>
                </c:pt>
                <c:pt idx="3015">
                  <c:v>603.570556640625</c:v>
                </c:pt>
                <c:pt idx="3016">
                  <c:v>603.77778320312507</c:v>
                </c:pt>
                <c:pt idx="3017">
                  <c:v>603.98149414062505</c:v>
                </c:pt>
                <c:pt idx="3018">
                  <c:v>604.16152343750002</c:v>
                </c:pt>
                <c:pt idx="3019">
                  <c:v>604.35893554687505</c:v>
                </c:pt>
                <c:pt idx="3020">
                  <c:v>604.56015624999998</c:v>
                </c:pt>
                <c:pt idx="3021">
                  <c:v>604.76889648437498</c:v>
                </c:pt>
                <c:pt idx="3022">
                  <c:v>604.97258300781209</c:v>
                </c:pt>
                <c:pt idx="3023">
                  <c:v>605.15866699218793</c:v>
                </c:pt>
                <c:pt idx="3024">
                  <c:v>605.36113281250005</c:v>
                </c:pt>
                <c:pt idx="3025">
                  <c:v>605.576171875</c:v>
                </c:pt>
                <c:pt idx="3026">
                  <c:v>605.77607421875007</c:v>
                </c:pt>
                <c:pt idx="3027">
                  <c:v>605.96591796874998</c:v>
                </c:pt>
                <c:pt idx="3028">
                  <c:v>606.16586914062498</c:v>
                </c:pt>
                <c:pt idx="3029">
                  <c:v>606.370849609375</c:v>
                </c:pt>
                <c:pt idx="3030">
                  <c:v>606.57834472656293</c:v>
                </c:pt>
                <c:pt idx="3031">
                  <c:v>606.78076171875</c:v>
                </c:pt>
                <c:pt idx="3032">
                  <c:v>606.96811523437498</c:v>
                </c:pt>
                <c:pt idx="3033">
                  <c:v>607.16052246093705</c:v>
                </c:pt>
                <c:pt idx="3034">
                  <c:v>607.365478515625</c:v>
                </c:pt>
                <c:pt idx="3035">
                  <c:v>607.56918945312498</c:v>
                </c:pt>
                <c:pt idx="3036">
                  <c:v>607.76511230468702</c:v>
                </c:pt>
                <c:pt idx="3037">
                  <c:v>607.95625000000007</c:v>
                </c:pt>
                <c:pt idx="3038">
                  <c:v>608.16269531249998</c:v>
                </c:pt>
                <c:pt idx="3039">
                  <c:v>608.37770996093707</c:v>
                </c:pt>
                <c:pt idx="3040">
                  <c:v>608.58139648437498</c:v>
                </c:pt>
                <c:pt idx="3041">
                  <c:v>608.77880859375</c:v>
                </c:pt>
                <c:pt idx="3042">
                  <c:v>608.97248535156211</c:v>
                </c:pt>
                <c:pt idx="3043">
                  <c:v>609.17092285156207</c:v>
                </c:pt>
                <c:pt idx="3044">
                  <c:v>609.37460937499998</c:v>
                </c:pt>
                <c:pt idx="3045">
                  <c:v>609.56848144531295</c:v>
                </c:pt>
                <c:pt idx="3046">
                  <c:v>609.76086425781205</c:v>
                </c:pt>
                <c:pt idx="3047">
                  <c:v>609.96457519531293</c:v>
                </c:pt>
                <c:pt idx="3048">
                  <c:v>610.16074218749998</c:v>
                </c:pt>
                <c:pt idx="3049">
                  <c:v>610.36545410156202</c:v>
                </c:pt>
                <c:pt idx="3050">
                  <c:v>610.57919921874998</c:v>
                </c:pt>
                <c:pt idx="3051">
                  <c:v>610.77060546874998</c:v>
                </c:pt>
                <c:pt idx="3052">
                  <c:v>610.96552734375007</c:v>
                </c:pt>
                <c:pt idx="3053">
                  <c:v>611.17297363281295</c:v>
                </c:pt>
                <c:pt idx="3054">
                  <c:v>611.36660156250002</c:v>
                </c:pt>
                <c:pt idx="3055">
                  <c:v>611.55649414062498</c:v>
                </c:pt>
                <c:pt idx="3056">
                  <c:v>611.76523437499998</c:v>
                </c:pt>
                <c:pt idx="3057">
                  <c:v>611.96643066406205</c:v>
                </c:pt>
                <c:pt idx="3058">
                  <c:v>612.16384277343707</c:v>
                </c:pt>
                <c:pt idx="3059">
                  <c:v>612.36376953125</c:v>
                </c:pt>
                <c:pt idx="3060">
                  <c:v>612.56247558593793</c:v>
                </c:pt>
                <c:pt idx="3061">
                  <c:v>612.75839843749998</c:v>
                </c:pt>
                <c:pt idx="3062">
                  <c:v>612.95957031249998</c:v>
                </c:pt>
                <c:pt idx="3063">
                  <c:v>613.16225585937502</c:v>
                </c:pt>
                <c:pt idx="3064">
                  <c:v>613.36975097656295</c:v>
                </c:pt>
                <c:pt idx="3065">
                  <c:v>613.57470703125</c:v>
                </c:pt>
                <c:pt idx="3066">
                  <c:v>613.77590332031207</c:v>
                </c:pt>
                <c:pt idx="3067">
                  <c:v>613.97709960937505</c:v>
                </c:pt>
                <c:pt idx="3068">
                  <c:v>614.16066894531298</c:v>
                </c:pt>
                <c:pt idx="3069">
                  <c:v>614.3515625</c:v>
                </c:pt>
                <c:pt idx="3070">
                  <c:v>614.55524902343711</c:v>
                </c:pt>
                <c:pt idx="3071">
                  <c:v>614.75791015625009</c:v>
                </c:pt>
                <c:pt idx="3072">
                  <c:v>614.95534667968798</c:v>
                </c:pt>
                <c:pt idx="3073">
                  <c:v>615.15026855468705</c:v>
                </c:pt>
                <c:pt idx="3074">
                  <c:v>615.36027832031209</c:v>
                </c:pt>
                <c:pt idx="3075">
                  <c:v>615.56748046875009</c:v>
                </c:pt>
                <c:pt idx="3076">
                  <c:v>615.75607910156214</c:v>
                </c:pt>
                <c:pt idx="3077">
                  <c:v>615.95729980468707</c:v>
                </c:pt>
                <c:pt idx="3078">
                  <c:v>616.15346679687502</c:v>
                </c:pt>
                <c:pt idx="3079">
                  <c:v>616.36242675781205</c:v>
                </c:pt>
                <c:pt idx="3080">
                  <c:v>616.573657226563</c:v>
                </c:pt>
                <c:pt idx="3081">
                  <c:v>616.76479492187502</c:v>
                </c:pt>
                <c:pt idx="3082">
                  <c:v>616.95339355468707</c:v>
                </c:pt>
                <c:pt idx="3083">
                  <c:v>617.15458984375005</c:v>
                </c:pt>
                <c:pt idx="3084">
                  <c:v>617.36462402343705</c:v>
                </c:pt>
                <c:pt idx="3085">
                  <c:v>617.55825195312502</c:v>
                </c:pt>
                <c:pt idx="3086">
                  <c:v>617.75566406250005</c:v>
                </c:pt>
                <c:pt idx="3087">
                  <c:v>617.9619140625</c:v>
                </c:pt>
                <c:pt idx="3088">
                  <c:v>618.16433105468707</c:v>
                </c:pt>
                <c:pt idx="3089">
                  <c:v>618.36801757812509</c:v>
                </c:pt>
                <c:pt idx="3090">
                  <c:v>618.55917968750009</c:v>
                </c:pt>
                <c:pt idx="3091">
                  <c:v>618.75532226562507</c:v>
                </c:pt>
                <c:pt idx="3092">
                  <c:v>618.97155761718705</c:v>
                </c:pt>
                <c:pt idx="3093">
                  <c:v>619.17529296875</c:v>
                </c:pt>
                <c:pt idx="3094">
                  <c:v>619.37275390625007</c:v>
                </c:pt>
                <c:pt idx="3095">
                  <c:v>619.56638183593805</c:v>
                </c:pt>
                <c:pt idx="3096">
                  <c:v>619.75373535156211</c:v>
                </c:pt>
                <c:pt idx="3097">
                  <c:v>619.95241699218798</c:v>
                </c:pt>
                <c:pt idx="3098">
                  <c:v>620.15107421875007</c:v>
                </c:pt>
                <c:pt idx="3099">
                  <c:v>620.35078125000007</c:v>
                </c:pt>
                <c:pt idx="3100">
                  <c:v>620.56206054687505</c:v>
                </c:pt>
                <c:pt idx="3101">
                  <c:v>620.77099609375</c:v>
                </c:pt>
                <c:pt idx="3102">
                  <c:v>620.96813964843795</c:v>
                </c:pt>
                <c:pt idx="3103">
                  <c:v>621.160327148438</c:v>
                </c:pt>
                <c:pt idx="3104">
                  <c:v>621.35422363281305</c:v>
                </c:pt>
                <c:pt idx="3105">
                  <c:v>621.56066894531295</c:v>
                </c:pt>
                <c:pt idx="3106">
                  <c:v>621.75910644531302</c:v>
                </c:pt>
                <c:pt idx="3107">
                  <c:v>621.95651855468714</c:v>
                </c:pt>
                <c:pt idx="3108">
                  <c:v>622.16174316406205</c:v>
                </c:pt>
                <c:pt idx="3109">
                  <c:v>622.35642089843805</c:v>
                </c:pt>
                <c:pt idx="3110">
                  <c:v>622.56008300781207</c:v>
                </c:pt>
                <c:pt idx="3111">
                  <c:v>622.76401367187509</c:v>
                </c:pt>
                <c:pt idx="3112">
                  <c:v>622.957690429688</c:v>
                </c:pt>
                <c:pt idx="3113">
                  <c:v>623.14733886718705</c:v>
                </c:pt>
                <c:pt idx="3114">
                  <c:v>623.35102539062507</c:v>
                </c:pt>
                <c:pt idx="3115">
                  <c:v>623.55244140625007</c:v>
                </c:pt>
                <c:pt idx="3116">
                  <c:v>623.75236816406209</c:v>
                </c:pt>
                <c:pt idx="3117">
                  <c:v>623.952319335938</c:v>
                </c:pt>
                <c:pt idx="3118">
                  <c:v>624.15603027343707</c:v>
                </c:pt>
                <c:pt idx="3119">
                  <c:v>624.36472167968805</c:v>
                </c:pt>
                <c:pt idx="3120">
                  <c:v>624.55583496093709</c:v>
                </c:pt>
                <c:pt idx="3121">
                  <c:v>624.76081542968802</c:v>
                </c:pt>
                <c:pt idx="3122">
                  <c:v>624.96452636718709</c:v>
                </c:pt>
                <c:pt idx="3123">
                  <c:v>625.15187988281298</c:v>
                </c:pt>
                <c:pt idx="3124">
                  <c:v>625.35307617187505</c:v>
                </c:pt>
                <c:pt idx="3125">
                  <c:v>625.55427246093711</c:v>
                </c:pt>
                <c:pt idx="3126">
                  <c:v>625.749194335938</c:v>
                </c:pt>
                <c:pt idx="3127">
                  <c:v>625.95541992187509</c:v>
                </c:pt>
                <c:pt idx="3128">
                  <c:v>626.16416015625009</c:v>
                </c:pt>
                <c:pt idx="3129">
                  <c:v>626.36660156250002</c:v>
                </c:pt>
                <c:pt idx="3130">
                  <c:v>626.55017089843795</c:v>
                </c:pt>
                <c:pt idx="3131">
                  <c:v>626.74003906250005</c:v>
                </c:pt>
                <c:pt idx="3132">
                  <c:v>626.95126953125009</c:v>
                </c:pt>
                <c:pt idx="3133">
                  <c:v>627.15244140625009</c:v>
                </c:pt>
                <c:pt idx="3134">
                  <c:v>627.35993652343711</c:v>
                </c:pt>
                <c:pt idx="3135">
                  <c:v>627.554858398438</c:v>
                </c:pt>
                <c:pt idx="3136">
                  <c:v>627.74348144531302</c:v>
                </c:pt>
                <c:pt idx="3137">
                  <c:v>627.94968261718714</c:v>
                </c:pt>
                <c:pt idx="3138">
                  <c:v>628.152099609375</c:v>
                </c:pt>
                <c:pt idx="3139">
                  <c:v>628.35329589843798</c:v>
                </c:pt>
                <c:pt idx="3140">
                  <c:v>628.55449218750005</c:v>
                </c:pt>
                <c:pt idx="3141">
                  <c:v>628.75441894531298</c:v>
                </c:pt>
                <c:pt idx="3142">
                  <c:v>628.95937500000002</c:v>
                </c:pt>
                <c:pt idx="3143">
                  <c:v>629.160571289063</c:v>
                </c:pt>
                <c:pt idx="3144">
                  <c:v>629.34794921875005</c:v>
                </c:pt>
                <c:pt idx="3145">
                  <c:v>629.54162597656295</c:v>
                </c:pt>
                <c:pt idx="3146">
                  <c:v>629.74782714843798</c:v>
                </c:pt>
                <c:pt idx="3147">
                  <c:v>629.95402832031209</c:v>
                </c:pt>
                <c:pt idx="3148">
                  <c:v>630.14895019531298</c:v>
                </c:pt>
                <c:pt idx="3149">
                  <c:v>630.34760742187507</c:v>
                </c:pt>
                <c:pt idx="3150">
                  <c:v>630.54501953125009</c:v>
                </c:pt>
                <c:pt idx="3151">
                  <c:v>630.74118652343714</c:v>
                </c:pt>
                <c:pt idx="3152">
                  <c:v>630.94489746093711</c:v>
                </c:pt>
                <c:pt idx="3153">
                  <c:v>631.14482421875005</c:v>
                </c:pt>
                <c:pt idx="3154">
                  <c:v>631.34726562500009</c:v>
                </c:pt>
                <c:pt idx="3155">
                  <c:v>631.54846191406205</c:v>
                </c:pt>
                <c:pt idx="3156">
                  <c:v>631.75092773437507</c:v>
                </c:pt>
                <c:pt idx="3157">
                  <c:v>631.95339355468707</c:v>
                </c:pt>
                <c:pt idx="3158">
                  <c:v>632.15329589843805</c:v>
                </c:pt>
                <c:pt idx="3159">
                  <c:v>632.35070800781205</c:v>
                </c:pt>
                <c:pt idx="3160">
                  <c:v>632.546875</c:v>
                </c:pt>
                <c:pt idx="3161">
                  <c:v>632.74304199218795</c:v>
                </c:pt>
                <c:pt idx="3162">
                  <c:v>632.93918457031214</c:v>
                </c:pt>
                <c:pt idx="3163">
                  <c:v>633.14538574218795</c:v>
                </c:pt>
                <c:pt idx="3164">
                  <c:v>633.34636230468709</c:v>
                </c:pt>
                <c:pt idx="3165">
                  <c:v>633.546313476563</c:v>
                </c:pt>
                <c:pt idx="3166">
                  <c:v>633.74899902343714</c:v>
                </c:pt>
                <c:pt idx="3167">
                  <c:v>633.95395507812509</c:v>
                </c:pt>
                <c:pt idx="3168">
                  <c:v>634.158935546875</c:v>
                </c:pt>
                <c:pt idx="3169">
                  <c:v>634.35256347656298</c:v>
                </c:pt>
                <c:pt idx="3170">
                  <c:v>634.54995117187502</c:v>
                </c:pt>
                <c:pt idx="3171">
                  <c:v>634.75744628906295</c:v>
                </c:pt>
                <c:pt idx="3172">
                  <c:v>634.95361328125</c:v>
                </c:pt>
                <c:pt idx="3173">
                  <c:v>635.135913085938</c:v>
                </c:pt>
                <c:pt idx="3174">
                  <c:v>635.34465332031209</c:v>
                </c:pt>
                <c:pt idx="3175">
                  <c:v>635.5546875</c:v>
                </c:pt>
                <c:pt idx="3176">
                  <c:v>635.73828125</c:v>
                </c:pt>
                <c:pt idx="3177">
                  <c:v>635.93569335937502</c:v>
                </c:pt>
                <c:pt idx="3178">
                  <c:v>636.14567871093709</c:v>
                </c:pt>
                <c:pt idx="3179">
                  <c:v>636.34809570312507</c:v>
                </c:pt>
                <c:pt idx="3180">
                  <c:v>636.54653320312502</c:v>
                </c:pt>
                <c:pt idx="3181">
                  <c:v>636.74523925781205</c:v>
                </c:pt>
                <c:pt idx="3182">
                  <c:v>636.93535156250005</c:v>
                </c:pt>
                <c:pt idx="3183">
                  <c:v>637.13400878906305</c:v>
                </c:pt>
                <c:pt idx="3184">
                  <c:v>637.352783203125</c:v>
                </c:pt>
                <c:pt idx="3185">
                  <c:v>637.55146484375007</c:v>
                </c:pt>
                <c:pt idx="3186">
                  <c:v>637.742602539063</c:v>
                </c:pt>
                <c:pt idx="3187">
                  <c:v>637.9462890625</c:v>
                </c:pt>
                <c:pt idx="3188">
                  <c:v>638.14873046875005</c:v>
                </c:pt>
                <c:pt idx="3189">
                  <c:v>638.34489746093709</c:v>
                </c:pt>
                <c:pt idx="3190">
                  <c:v>638.53454589843795</c:v>
                </c:pt>
                <c:pt idx="3191">
                  <c:v>638.72946777343714</c:v>
                </c:pt>
                <c:pt idx="3192">
                  <c:v>638.94218750000005</c:v>
                </c:pt>
                <c:pt idx="3193">
                  <c:v>639.14589843750002</c:v>
                </c:pt>
                <c:pt idx="3194">
                  <c:v>639.33327636718707</c:v>
                </c:pt>
                <c:pt idx="3195">
                  <c:v>639.53696289062509</c:v>
                </c:pt>
                <c:pt idx="3196">
                  <c:v>639.74445800781211</c:v>
                </c:pt>
                <c:pt idx="3197">
                  <c:v>639.93935546875002</c:v>
                </c:pt>
                <c:pt idx="3198">
                  <c:v>640.12919921875005</c:v>
                </c:pt>
                <c:pt idx="3199">
                  <c:v>640.33793945312505</c:v>
                </c:pt>
                <c:pt idx="3200">
                  <c:v>640.53789062500005</c:v>
                </c:pt>
                <c:pt idx="3201">
                  <c:v>640.72900390625</c:v>
                </c:pt>
                <c:pt idx="3202">
                  <c:v>640.93898925781207</c:v>
                </c:pt>
                <c:pt idx="3203">
                  <c:v>641.14394531250002</c:v>
                </c:pt>
                <c:pt idx="3204">
                  <c:v>641.347412109375</c:v>
                </c:pt>
                <c:pt idx="3205">
                  <c:v>641.54108886718711</c:v>
                </c:pt>
                <c:pt idx="3206">
                  <c:v>641.73874511718714</c:v>
                </c:pt>
                <c:pt idx="3207">
                  <c:v>641.94118652343707</c:v>
                </c:pt>
                <c:pt idx="3208">
                  <c:v>642.13232421875</c:v>
                </c:pt>
                <c:pt idx="3209">
                  <c:v>642.32951660156209</c:v>
                </c:pt>
                <c:pt idx="3210">
                  <c:v>642.53696289062509</c:v>
                </c:pt>
                <c:pt idx="3211">
                  <c:v>642.73208007812502</c:v>
                </c:pt>
                <c:pt idx="3212">
                  <c:v>642.927001953125</c:v>
                </c:pt>
                <c:pt idx="3213">
                  <c:v>643.12944335937505</c:v>
                </c:pt>
                <c:pt idx="3214">
                  <c:v>643.33693847656298</c:v>
                </c:pt>
                <c:pt idx="3215">
                  <c:v>643.54443359375</c:v>
                </c:pt>
                <c:pt idx="3216">
                  <c:v>643.73154296875009</c:v>
                </c:pt>
                <c:pt idx="3217">
                  <c:v>643.93146972656302</c:v>
                </c:pt>
                <c:pt idx="3218">
                  <c:v>644.13664550781209</c:v>
                </c:pt>
                <c:pt idx="3219">
                  <c:v>644.33530273437509</c:v>
                </c:pt>
                <c:pt idx="3220">
                  <c:v>644.54279785156211</c:v>
                </c:pt>
                <c:pt idx="3221">
                  <c:v>644.74150390625005</c:v>
                </c:pt>
                <c:pt idx="3222">
                  <c:v>644.93239746093707</c:v>
                </c:pt>
                <c:pt idx="3223">
                  <c:v>645.132080078125</c:v>
                </c:pt>
                <c:pt idx="3224">
                  <c:v>645.33222656250007</c:v>
                </c:pt>
                <c:pt idx="3225">
                  <c:v>645.53869628906295</c:v>
                </c:pt>
                <c:pt idx="3226">
                  <c:v>645.74494628906302</c:v>
                </c:pt>
                <c:pt idx="3227">
                  <c:v>645.94108886718709</c:v>
                </c:pt>
                <c:pt idx="3228">
                  <c:v>646.13596191406214</c:v>
                </c:pt>
                <c:pt idx="3229">
                  <c:v>646.33840332031207</c:v>
                </c:pt>
                <c:pt idx="3230">
                  <c:v>646.54968261718705</c:v>
                </c:pt>
                <c:pt idx="3231">
                  <c:v>646.73957519531302</c:v>
                </c:pt>
                <c:pt idx="3232">
                  <c:v>646.93444824218795</c:v>
                </c:pt>
                <c:pt idx="3233">
                  <c:v>647.14567871093709</c:v>
                </c:pt>
                <c:pt idx="3234">
                  <c:v>647.33305664062505</c:v>
                </c:pt>
                <c:pt idx="3235">
                  <c:v>647.53046875000007</c:v>
                </c:pt>
                <c:pt idx="3236">
                  <c:v>647.73393554687505</c:v>
                </c:pt>
                <c:pt idx="3237">
                  <c:v>647.92885742187502</c:v>
                </c:pt>
                <c:pt idx="3238">
                  <c:v>648.13530273437505</c:v>
                </c:pt>
                <c:pt idx="3239">
                  <c:v>648.331469726563</c:v>
                </c:pt>
                <c:pt idx="3240">
                  <c:v>648.525146484375</c:v>
                </c:pt>
                <c:pt idx="3241">
                  <c:v>648.72255859375002</c:v>
                </c:pt>
                <c:pt idx="3242">
                  <c:v>648.92624511718714</c:v>
                </c:pt>
                <c:pt idx="3243">
                  <c:v>649.13498535156214</c:v>
                </c:pt>
                <c:pt idx="3244">
                  <c:v>649.33869628906302</c:v>
                </c:pt>
                <c:pt idx="3245">
                  <c:v>649.53610839843805</c:v>
                </c:pt>
                <c:pt idx="3246">
                  <c:v>649.73352050781205</c:v>
                </c:pt>
                <c:pt idx="3247">
                  <c:v>649.92966308593805</c:v>
                </c:pt>
                <c:pt idx="3248">
                  <c:v>650.12307128906298</c:v>
                </c:pt>
                <c:pt idx="3249">
                  <c:v>650.33056640625</c:v>
                </c:pt>
                <c:pt idx="3250">
                  <c:v>650.53176269531298</c:v>
                </c:pt>
                <c:pt idx="3251">
                  <c:v>650.72414550781207</c:v>
                </c:pt>
                <c:pt idx="3252">
                  <c:v>650.92807617187509</c:v>
                </c:pt>
                <c:pt idx="3253">
                  <c:v>651.13430175781207</c:v>
                </c:pt>
                <c:pt idx="3254">
                  <c:v>651.32795410156211</c:v>
                </c:pt>
                <c:pt idx="3255">
                  <c:v>651.52788085937505</c:v>
                </c:pt>
                <c:pt idx="3256">
                  <c:v>651.73637695312505</c:v>
                </c:pt>
                <c:pt idx="3257">
                  <c:v>651.94135742187507</c:v>
                </c:pt>
                <c:pt idx="3258">
                  <c:v>652.13146972656295</c:v>
                </c:pt>
                <c:pt idx="3259">
                  <c:v>652.32255859375005</c:v>
                </c:pt>
                <c:pt idx="3260">
                  <c:v>652.527514648438</c:v>
                </c:pt>
                <c:pt idx="3261">
                  <c:v>652.73376464843795</c:v>
                </c:pt>
                <c:pt idx="3262">
                  <c:v>652.929931640625</c:v>
                </c:pt>
                <c:pt idx="3263">
                  <c:v>653.12709960937502</c:v>
                </c:pt>
                <c:pt idx="3264">
                  <c:v>653.328295898438</c:v>
                </c:pt>
                <c:pt idx="3265">
                  <c:v>653.51967773437502</c:v>
                </c:pt>
                <c:pt idx="3266">
                  <c:v>653.72463378906298</c:v>
                </c:pt>
                <c:pt idx="3267">
                  <c:v>653.92934570312502</c:v>
                </c:pt>
                <c:pt idx="3268">
                  <c:v>654.133056640625</c:v>
                </c:pt>
                <c:pt idx="3269">
                  <c:v>654.34077148437507</c:v>
                </c:pt>
                <c:pt idx="3270">
                  <c:v>654.53564453125</c:v>
                </c:pt>
                <c:pt idx="3271">
                  <c:v>654.73054199218802</c:v>
                </c:pt>
                <c:pt idx="3272">
                  <c:v>654.93552246093714</c:v>
                </c:pt>
                <c:pt idx="3273">
                  <c:v>655.13796386718707</c:v>
                </c:pt>
                <c:pt idx="3274">
                  <c:v>655.32785644531305</c:v>
                </c:pt>
                <c:pt idx="3275">
                  <c:v>655.51999511718714</c:v>
                </c:pt>
                <c:pt idx="3276">
                  <c:v>655.722412109375</c:v>
                </c:pt>
                <c:pt idx="3277">
                  <c:v>655.92763671875002</c:v>
                </c:pt>
                <c:pt idx="3278">
                  <c:v>656.13513183593795</c:v>
                </c:pt>
                <c:pt idx="3279">
                  <c:v>656.34133300781207</c:v>
                </c:pt>
                <c:pt idx="3280">
                  <c:v>656.53874511718709</c:v>
                </c:pt>
                <c:pt idx="3281">
                  <c:v>656.72109375000002</c:v>
                </c:pt>
                <c:pt idx="3282">
                  <c:v>656.91850585937505</c:v>
                </c:pt>
                <c:pt idx="3283">
                  <c:v>657.11967773437505</c:v>
                </c:pt>
                <c:pt idx="3284">
                  <c:v>657.31459960937502</c:v>
                </c:pt>
                <c:pt idx="3285">
                  <c:v>657.52561035156214</c:v>
                </c:pt>
                <c:pt idx="3286">
                  <c:v>657.73156738281295</c:v>
                </c:pt>
                <c:pt idx="3287">
                  <c:v>657.92795410156214</c:v>
                </c:pt>
                <c:pt idx="3288">
                  <c:v>658.12561035156205</c:v>
                </c:pt>
                <c:pt idx="3289">
                  <c:v>658.32304687500005</c:v>
                </c:pt>
                <c:pt idx="3290">
                  <c:v>658.52045898437507</c:v>
                </c:pt>
                <c:pt idx="3291">
                  <c:v>658.72668457031205</c:v>
                </c:pt>
                <c:pt idx="3292">
                  <c:v>658.931640625</c:v>
                </c:pt>
                <c:pt idx="3293">
                  <c:v>659.12905273437502</c:v>
                </c:pt>
                <c:pt idx="3294">
                  <c:v>659.32775878906295</c:v>
                </c:pt>
                <c:pt idx="3295">
                  <c:v>659.52265625000007</c:v>
                </c:pt>
                <c:pt idx="3296">
                  <c:v>659.72885742187509</c:v>
                </c:pt>
                <c:pt idx="3297">
                  <c:v>659.92502441406214</c:v>
                </c:pt>
                <c:pt idx="3298">
                  <c:v>660.10737304687507</c:v>
                </c:pt>
                <c:pt idx="3299">
                  <c:v>660.31987304687505</c:v>
                </c:pt>
                <c:pt idx="3300">
                  <c:v>660.52731933593805</c:v>
                </c:pt>
                <c:pt idx="3301">
                  <c:v>660.72097167968798</c:v>
                </c:pt>
                <c:pt idx="3302">
                  <c:v>660.92343750000009</c:v>
                </c:pt>
                <c:pt idx="3303">
                  <c:v>661.12463378906295</c:v>
                </c:pt>
                <c:pt idx="3304">
                  <c:v>661.32204589843798</c:v>
                </c:pt>
                <c:pt idx="3305">
                  <c:v>661.51821289062502</c:v>
                </c:pt>
                <c:pt idx="3306">
                  <c:v>661.72695312500002</c:v>
                </c:pt>
                <c:pt idx="3307">
                  <c:v>661.929125976563</c:v>
                </c:pt>
                <c:pt idx="3308">
                  <c:v>662.11774902343711</c:v>
                </c:pt>
                <c:pt idx="3309">
                  <c:v>662.31540527343714</c:v>
                </c:pt>
                <c:pt idx="3310">
                  <c:v>662.52036132812509</c:v>
                </c:pt>
                <c:pt idx="3311">
                  <c:v>662.72031250000009</c:v>
                </c:pt>
                <c:pt idx="3312">
                  <c:v>662.91623535156214</c:v>
                </c:pt>
                <c:pt idx="3313">
                  <c:v>663.11467285156209</c:v>
                </c:pt>
                <c:pt idx="3314">
                  <c:v>663.31484375000002</c:v>
                </c:pt>
                <c:pt idx="3315">
                  <c:v>663.50871582031209</c:v>
                </c:pt>
                <c:pt idx="3316">
                  <c:v>663.72248535156211</c:v>
                </c:pt>
                <c:pt idx="3317">
                  <c:v>663.92998046875005</c:v>
                </c:pt>
                <c:pt idx="3318">
                  <c:v>664.11984863281305</c:v>
                </c:pt>
                <c:pt idx="3319">
                  <c:v>664.31701660156205</c:v>
                </c:pt>
                <c:pt idx="3320">
                  <c:v>664.52824707031209</c:v>
                </c:pt>
                <c:pt idx="3321">
                  <c:v>664.737231445313</c:v>
                </c:pt>
                <c:pt idx="3322">
                  <c:v>664.92836914062502</c:v>
                </c:pt>
                <c:pt idx="3323">
                  <c:v>665.12324218750007</c:v>
                </c:pt>
                <c:pt idx="3324">
                  <c:v>665.32065429687509</c:v>
                </c:pt>
                <c:pt idx="3325">
                  <c:v>665.51787109375005</c:v>
                </c:pt>
                <c:pt idx="3326">
                  <c:v>665.716552734375</c:v>
                </c:pt>
                <c:pt idx="3327">
                  <c:v>665.92172851562509</c:v>
                </c:pt>
                <c:pt idx="3328">
                  <c:v>666.12167968750009</c:v>
                </c:pt>
                <c:pt idx="3329">
                  <c:v>666.316577148438</c:v>
                </c:pt>
                <c:pt idx="3330">
                  <c:v>666.51398925781211</c:v>
                </c:pt>
                <c:pt idx="3331">
                  <c:v>666.72272949218802</c:v>
                </c:pt>
                <c:pt idx="3332">
                  <c:v>666.926440429688</c:v>
                </c:pt>
                <c:pt idx="3333">
                  <c:v>667.11630859375009</c:v>
                </c:pt>
                <c:pt idx="3334">
                  <c:v>667.31848144531295</c:v>
                </c:pt>
                <c:pt idx="3335">
                  <c:v>667.52094726562507</c:v>
                </c:pt>
                <c:pt idx="3336">
                  <c:v>667.71611328125005</c:v>
                </c:pt>
                <c:pt idx="3337">
                  <c:v>667.91228027343709</c:v>
                </c:pt>
                <c:pt idx="3338">
                  <c:v>668.11218261718705</c:v>
                </c:pt>
                <c:pt idx="3339">
                  <c:v>668.32465820312507</c:v>
                </c:pt>
                <c:pt idx="3340">
                  <c:v>668.52961425781211</c:v>
                </c:pt>
                <c:pt idx="3341">
                  <c:v>668.724536132813</c:v>
                </c:pt>
                <c:pt idx="3342">
                  <c:v>668.91945800781207</c:v>
                </c:pt>
                <c:pt idx="3343">
                  <c:v>669.119384765625</c:v>
                </c:pt>
                <c:pt idx="3344">
                  <c:v>669.32182617187505</c:v>
                </c:pt>
                <c:pt idx="3345">
                  <c:v>669.51396484375005</c:v>
                </c:pt>
                <c:pt idx="3346">
                  <c:v>669.71140136718714</c:v>
                </c:pt>
                <c:pt idx="3347">
                  <c:v>669.91159667968805</c:v>
                </c:pt>
                <c:pt idx="3348">
                  <c:v>670.10649414062505</c:v>
                </c:pt>
                <c:pt idx="3349">
                  <c:v>670.30390625000007</c:v>
                </c:pt>
                <c:pt idx="3350">
                  <c:v>670.51640625000005</c:v>
                </c:pt>
                <c:pt idx="3351">
                  <c:v>670.72260742187507</c:v>
                </c:pt>
                <c:pt idx="3352">
                  <c:v>670.91499023437507</c:v>
                </c:pt>
                <c:pt idx="3353">
                  <c:v>671.12373046875007</c:v>
                </c:pt>
                <c:pt idx="3354">
                  <c:v>671.32368164062507</c:v>
                </c:pt>
                <c:pt idx="3355">
                  <c:v>671.51105957031211</c:v>
                </c:pt>
                <c:pt idx="3356">
                  <c:v>671.70593261718705</c:v>
                </c:pt>
                <c:pt idx="3357">
                  <c:v>671.91467285156205</c:v>
                </c:pt>
                <c:pt idx="3358">
                  <c:v>672.11838378906305</c:v>
                </c:pt>
                <c:pt idx="3359">
                  <c:v>672.31076660156214</c:v>
                </c:pt>
                <c:pt idx="3360">
                  <c:v>672.51950683593805</c:v>
                </c:pt>
                <c:pt idx="3361">
                  <c:v>672.721923828125</c:v>
                </c:pt>
                <c:pt idx="3362">
                  <c:v>672.911791992188</c:v>
                </c:pt>
                <c:pt idx="3363">
                  <c:v>673.114013671875</c:v>
                </c:pt>
                <c:pt idx="3364">
                  <c:v>673.32150878906305</c:v>
                </c:pt>
                <c:pt idx="3365">
                  <c:v>673.51789550781211</c:v>
                </c:pt>
                <c:pt idx="3366">
                  <c:v>673.71152343750009</c:v>
                </c:pt>
                <c:pt idx="3367">
                  <c:v>673.91145019531302</c:v>
                </c:pt>
                <c:pt idx="3368">
                  <c:v>674.12143554687509</c:v>
                </c:pt>
                <c:pt idx="3369">
                  <c:v>674.32517089843805</c:v>
                </c:pt>
                <c:pt idx="3370">
                  <c:v>674.51381835937502</c:v>
                </c:pt>
                <c:pt idx="3371">
                  <c:v>674.72131347656295</c:v>
                </c:pt>
                <c:pt idx="3372">
                  <c:v>674.92250976562502</c:v>
                </c:pt>
                <c:pt idx="3373">
                  <c:v>675.11989746093707</c:v>
                </c:pt>
                <c:pt idx="3374">
                  <c:v>675.32355957031211</c:v>
                </c:pt>
                <c:pt idx="3375">
                  <c:v>675.513427734375</c:v>
                </c:pt>
                <c:pt idx="3376">
                  <c:v>675.70710449218802</c:v>
                </c:pt>
                <c:pt idx="3377">
                  <c:v>675.91459960937505</c:v>
                </c:pt>
                <c:pt idx="3378">
                  <c:v>676.12333984375005</c:v>
                </c:pt>
                <c:pt idx="3379">
                  <c:v>676.32326660156207</c:v>
                </c:pt>
                <c:pt idx="3380">
                  <c:v>676.52167968750007</c:v>
                </c:pt>
                <c:pt idx="3381">
                  <c:v>676.71154785156205</c:v>
                </c:pt>
                <c:pt idx="3382">
                  <c:v>676.90541992187502</c:v>
                </c:pt>
                <c:pt idx="3383">
                  <c:v>677.11037597656298</c:v>
                </c:pt>
                <c:pt idx="3384">
                  <c:v>677.31408691406205</c:v>
                </c:pt>
                <c:pt idx="3385">
                  <c:v>677.51630859375007</c:v>
                </c:pt>
                <c:pt idx="3386">
                  <c:v>677.71750488281305</c:v>
                </c:pt>
                <c:pt idx="3387">
                  <c:v>677.91640625000002</c:v>
                </c:pt>
                <c:pt idx="3388">
                  <c:v>678.117602539063</c:v>
                </c:pt>
                <c:pt idx="3389">
                  <c:v>678.31098632812507</c:v>
                </c:pt>
                <c:pt idx="3390">
                  <c:v>678.49936523437509</c:v>
                </c:pt>
                <c:pt idx="3391">
                  <c:v>678.70183105468709</c:v>
                </c:pt>
                <c:pt idx="3392">
                  <c:v>678.90576171875</c:v>
                </c:pt>
                <c:pt idx="3393">
                  <c:v>679.10969238281302</c:v>
                </c:pt>
                <c:pt idx="3394">
                  <c:v>679.31967773437509</c:v>
                </c:pt>
                <c:pt idx="3395">
                  <c:v>679.53095703125007</c:v>
                </c:pt>
                <c:pt idx="3396">
                  <c:v>679.729663085938</c:v>
                </c:pt>
                <c:pt idx="3397">
                  <c:v>679.91953125000009</c:v>
                </c:pt>
                <c:pt idx="3398">
                  <c:v>680.11569824218805</c:v>
                </c:pt>
                <c:pt idx="3399">
                  <c:v>680.30808105468714</c:v>
                </c:pt>
                <c:pt idx="3400">
                  <c:v>680.50422363281302</c:v>
                </c:pt>
                <c:pt idx="3401">
                  <c:v>680.70668945312502</c:v>
                </c:pt>
                <c:pt idx="3402">
                  <c:v>680.907885742188</c:v>
                </c:pt>
                <c:pt idx="3403">
                  <c:v>681.111572265625</c:v>
                </c:pt>
                <c:pt idx="3404">
                  <c:v>681.30644531250005</c:v>
                </c:pt>
                <c:pt idx="3405">
                  <c:v>681.513916015625</c:v>
                </c:pt>
                <c:pt idx="3406">
                  <c:v>681.72141113281305</c:v>
                </c:pt>
                <c:pt idx="3407">
                  <c:v>681.913818359375</c:v>
                </c:pt>
                <c:pt idx="3408">
                  <c:v>682.11752929687509</c:v>
                </c:pt>
                <c:pt idx="3409">
                  <c:v>682.31745605468711</c:v>
                </c:pt>
                <c:pt idx="3410">
                  <c:v>682.51110839843795</c:v>
                </c:pt>
                <c:pt idx="3411">
                  <c:v>682.70349121093705</c:v>
                </c:pt>
                <c:pt idx="3412">
                  <c:v>682.90571289062507</c:v>
                </c:pt>
                <c:pt idx="3413">
                  <c:v>683.11318359375002</c:v>
                </c:pt>
                <c:pt idx="3414">
                  <c:v>683.31457519531295</c:v>
                </c:pt>
                <c:pt idx="3415">
                  <c:v>683.508227539063</c:v>
                </c:pt>
                <c:pt idx="3416">
                  <c:v>683.69936523437502</c:v>
                </c:pt>
                <c:pt idx="3417">
                  <c:v>683.909350585938</c:v>
                </c:pt>
                <c:pt idx="3418">
                  <c:v>684.11430664062505</c:v>
                </c:pt>
                <c:pt idx="3419">
                  <c:v>684.30795898437509</c:v>
                </c:pt>
                <c:pt idx="3420">
                  <c:v>684.51669921875009</c:v>
                </c:pt>
                <c:pt idx="3421">
                  <c:v>684.71911621093705</c:v>
                </c:pt>
                <c:pt idx="3422">
                  <c:v>684.91125488281295</c:v>
                </c:pt>
                <c:pt idx="3423">
                  <c:v>685.10996093750009</c:v>
                </c:pt>
                <c:pt idx="3424">
                  <c:v>685.30385742187502</c:v>
                </c:pt>
                <c:pt idx="3425">
                  <c:v>685.498779296875</c:v>
                </c:pt>
                <c:pt idx="3426">
                  <c:v>685.70124511718711</c:v>
                </c:pt>
                <c:pt idx="3427">
                  <c:v>685.90744628906305</c:v>
                </c:pt>
                <c:pt idx="3428">
                  <c:v>686.11618652343714</c:v>
                </c:pt>
                <c:pt idx="3429">
                  <c:v>686.31462402343709</c:v>
                </c:pt>
                <c:pt idx="3430">
                  <c:v>686.50322265625005</c:v>
                </c:pt>
                <c:pt idx="3431">
                  <c:v>686.70461425781207</c:v>
                </c:pt>
                <c:pt idx="3432">
                  <c:v>686.91459960937505</c:v>
                </c:pt>
                <c:pt idx="3433">
                  <c:v>687.112060546875</c:v>
                </c:pt>
                <c:pt idx="3434">
                  <c:v>687.30822753906295</c:v>
                </c:pt>
                <c:pt idx="3435">
                  <c:v>687.50288085937507</c:v>
                </c:pt>
                <c:pt idx="3436">
                  <c:v>687.69399414062502</c:v>
                </c:pt>
                <c:pt idx="3437">
                  <c:v>687.90170898437509</c:v>
                </c:pt>
                <c:pt idx="3438">
                  <c:v>688.10292968750002</c:v>
                </c:pt>
                <c:pt idx="3439">
                  <c:v>688.30537109375007</c:v>
                </c:pt>
                <c:pt idx="3440">
                  <c:v>688.509033203125</c:v>
                </c:pt>
                <c:pt idx="3441">
                  <c:v>688.70017089843805</c:v>
                </c:pt>
                <c:pt idx="3442">
                  <c:v>688.90266113281302</c:v>
                </c:pt>
                <c:pt idx="3443">
                  <c:v>689.10507812500009</c:v>
                </c:pt>
                <c:pt idx="3444">
                  <c:v>689.30373535156207</c:v>
                </c:pt>
                <c:pt idx="3445">
                  <c:v>689.50368652343707</c:v>
                </c:pt>
                <c:pt idx="3446">
                  <c:v>689.70361328125</c:v>
                </c:pt>
                <c:pt idx="3447">
                  <c:v>689.89978027343705</c:v>
                </c:pt>
                <c:pt idx="3448">
                  <c:v>690.10976562500002</c:v>
                </c:pt>
                <c:pt idx="3449">
                  <c:v>690.31574707031211</c:v>
                </c:pt>
                <c:pt idx="3450">
                  <c:v>690.50437011718714</c:v>
                </c:pt>
                <c:pt idx="3451">
                  <c:v>690.70454101562507</c:v>
                </c:pt>
                <c:pt idx="3452">
                  <c:v>690.90192871093711</c:v>
                </c:pt>
                <c:pt idx="3453">
                  <c:v>691.10061035156207</c:v>
                </c:pt>
                <c:pt idx="3454">
                  <c:v>691.30434570312502</c:v>
                </c:pt>
                <c:pt idx="3455">
                  <c:v>691.50175781250005</c:v>
                </c:pt>
                <c:pt idx="3456">
                  <c:v>691.700439453125</c:v>
                </c:pt>
                <c:pt idx="3457">
                  <c:v>691.90664062500002</c:v>
                </c:pt>
                <c:pt idx="3458">
                  <c:v>692.10405273437505</c:v>
                </c:pt>
                <c:pt idx="3459">
                  <c:v>692.29897460937502</c:v>
                </c:pt>
                <c:pt idx="3460">
                  <c:v>692.49763183593802</c:v>
                </c:pt>
                <c:pt idx="3461">
                  <c:v>692.6962890625</c:v>
                </c:pt>
                <c:pt idx="3462">
                  <c:v>692.88996582031211</c:v>
                </c:pt>
                <c:pt idx="3463">
                  <c:v>693.09116210937509</c:v>
                </c:pt>
                <c:pt idx="3464">
                  <c:v>693.30615234375</c:v>
                </c:pt>
                <c:pt idx="3465">
                  <c:v>693.50732421875</c:v>
                </c:pt>
                <c:pt idx="3466">
                  <c:v>693.70349121093705</c:v>
                </c:pt>
                <c:pt idx="3467">
                  <c:v>693.90095214843802</c:v>
                </c:pt>
                <c:pt idx="3468">
                  <c:v>694.10090332031211</c:v>
                </c:pt>
                <c:pt idx="3469">
                  <c:v>694.30080566406207</c:v>
                </c:pt>
                <c:pt idx="3470">
                  <c:v>694.500732421875</c:v>
                </c:pt>
                <c:pt idx="3471">
                  <c:v>694.70698242187507</c:v>
                </c:pt>
                <c:pt idx="3472">
                  <c:v>694.90439453125009</c:v>
                </c:pt>
                <c:pt idx="3473">
                  <c:v>695.09926757812502</c:v>
                </c:pt>
                <c:pt idx="3474">
                  <c:v>695.29643554687505</c:v>
                </c:pt>
                <c:pt idx="3475">
                  <c:v>695.50139160156209</c:v>
                </c:pt>
                <c:pt idx="3476">
                  <c:v>695.70029296875009</c:v>
                </c:pt>
                <c:pt idx="3477">
                  <c:v>695.89143066406211</c:v>
                </c:pt>
                <c:pt idx="3478">
                  <c:v>696.09138183593802</c:v>
                </c:pt>
                <c:pt idx="3479">
                  <c:v>696.29509277343709</c:v>
                </c:pt>
                <c:pt idx="3480">
                  <c:v>696.50004882812505</c:v>
                </c:pt>
                <c:pt idx="3481">
                  <c:v>696.70100097656302</c:v>
                </c:pt>
                <c:pt idx="3482">
                  <c:v>696.89592285156209</c:v>
                </c:pt>
                <c:pt idx="3483">
                  <c:v>697.09233398437505</c:v>
                </c:pt>
                <c:pt idx="3484">
                  <c:v>697.29350585937505</c:v>
                </c:pt>
                <c:pt idx="3485">
                  <c:v>697.49216308593805</c:v>
                </c:pt>
                <c:pt idx="3486">
                  <c:v>697.69838867187502</c:v>
                </c:pt>
                <c:pt idx="3487">
                  <c:v>697.89956054687502</c:v>
                </c:pt>
                <c:pt idx="3488">
                  <c:v>698.09824218750009</c:v>
                </c:pt>
                <c:pt idx="3489">
                  <c:v>698.30322265625</c:v>
                </c:pt>
                <c:pt idx="3490">
                  <c:v>698.50063476562502</c:v>
                </c:pt>
                <c:pt idx="3491">
                  <c:v>698.69177246093705</c:v>
                </c:pt>
                <c:pt idx="3492">
                  <c:v>698.88669433593805</c:v>
                </c:pt>
                <c:pt idx="3493">
                  <c:v>699.085375976563</c:v>
                </c:pt>
                <c:pt idx="3494">
                  <c:v>699.28527832031205</c:v>
                </c:pt>
                <c:pt idx="3495">
                  <c:v>699.49399414062509</c:v>
                </c:pt>
                <c:pt idx="3496">
                  <c:v>699.70524902343709</c:v>
                </c:pt>
                <c:pt idx="3497">
                  <c:v>699.90771484375</c:v>
                </c:pt>
                <c:pt idx="3498">
                  <c:v>700.11140136718711</c:v>
                </c:pt>
                <c:pt idx="3499">
                  <c:v>700.31005859375</c:v>
                </c:pt>
                <c:pt idx="3500">
                  <c:v>700.49870605468709</c:v>
                </c:pt>
                <c:pt idx="3501">
                  <c:v>700.69863281250002</c:v>
                </c:pt>
                <c:pt idx="3502">
                  <c:v>700.89604492187505</c:v>
                </c:pt>
                <c:pt idx="3503">
                  <c:v>701.09345703125007</c:v>
                </c:pt>
                <c:pt idx="3504">
                  <c:v>701.29086914062509</c:v>
                </c:pt>
                <c:pt idx="3505">
                  <c:v>701.49082031250009</c:v>
                </c:pt>
                <c:pt idx="3506">
                  <c:v>701.688232421875</c:v>
                </c:pt>
                <c:pt idx="3507">
                  <c:v>701.88916015625</c:v>
                </c:pt>
                <c:pt idx="3508">
                  <c:v>702.08784179687507</c:v>
                </c:pt>
                <c:pt idx="3509">
                  <c:v>702.28549804687509</c:v>
                </c:pt>
                <c:pt idx="3510">
                  <c:v>702.50429687500002</c:v>
                </c:pt>
                <c:pt idx="3511">
                  <c:v>702.71303710937502</c:v>
                </c:pt>
                <c:pt idx="3512">
                  <c:v>702.90288085937505</c:v>
                </c:pt>
                <c:pt idx="3513">
                  <c:v>703.09128417968805</c:v>
                </c:pt>
                <c:pt idx="3514">
                  <c:v>703.28974609375007</c:v>
                </c:pt>
                <c:pt idx="3515">
                  <c:v>703.492431640625</c:v>
                </c:pt>
                <c:pt idx="3516">
                  <c:v>703.68759765625009</c:v>
                </c:pt>
                <c:pt idx="3517">
                  <c:v>703.89633789062509</c:v>
                </c:pt>
                <c:pt idx="3518">
                  <c:v>704.1025390625</c:v>
                </c:pt>
                <c:pt idx="3519">
                  <c:v>704.287109375</c:v>
                </c:pt>
                <c:pt idx="3520">
                  <c:v>704.48327636718705</c:v>
                </c:pt>
                <c:pt idx="3521">
                  <c:v>704.68974609375005</c:v>
                </c:pt>
                <c:pt idx="3522">
                  <c:v>704.90349121093709</c:v>
                </c:pt>
                <c:pt idx="3523">
                  <c:v>705.10595703125</c:v>
                </c:pt>
                <c:pt idx="3524">
                  <c:v>705.29204101562505</c:v>
                </c:pt>
                <c:pt idx="3525">
                  <c:v>705.48815917968795</c:v>
                </c:pt>
                <c:pt idx="3526">
                  <c:v>705.69565429687509</c:v>
                </c:pt>
                <c:pt idx="3527">
                  <c:v>705.89311523437505</c:v>
                </c:pt>
                <c:pt idx="3528">
                  <c:v>706.08549804687505</c:v>
                </c:pt>
                <c:pt idx="3529">
                  <c:v>706.28291015625007</c:v>
                </c:pt>
                <c:pt idx="3530">
                  <c:v>706.48286132812507</c:v>
                </c:pt>
                <c:pt idx="3531">
                  <c:v>706.68508300781207</c:v>
                </c:pt>
                <c:pt idx="3532">
                  <c:v>706.88750000000005</c:v>
                </c:pt>
                <c:pt idx="3533">
                  <c:v>707.09267578125002</c:v>
                </c:pt>
                <c:pt idx="3534">
                  <c:v>707.28759765625</c:v>
                </c:pt>
                <c:pt idx="3535">
                  <c:v>707.49006347656302</c:v>
                </c:pt>
                <c:pt idx="3536">
                  <c:v>707.69753417968798</c:v>
                </c:pt>
                <c:pt idx="3537">
                  <c:v>707.89240722656302</c:v>
                </c:pt>
                <c:pt idx="3538">
                  <c:v>708.09233398437505</c:v>
                </c:pt>
                <c:pt idx="3539">
                  <c:v>708.29353027343711</c:v>
                </c:pt>
                <c:pt idx="3540">
                  <c:v>708.48591308593802</c:v>
                </c:pt>
                <c:pt idx="3541">
                  <c:v>708.67202148437502</c:v>
                </c:pt>
                <c:pt idx="3542">
                  <c:v>708.88330078125</c:v>
                </c:pt>
                <c:pt idx="3543">
                  <c:v>709.09328613281298</c:v>
                </c:pt>
                <c:pt idx="3544">
                  <c:v>709.30197753906305</c:v>
                </c:pt>
                <c:pt idx="3545">
                  <c:v>709.507983398438</c:v>
                </c:pt>
                <c:pt idx="3546">
                  <c:v>709.69663085937509</c:v>
                </c:pt>
                <c:pt idx="3547">
                  <c:v>709.89174804687502</c:v>
                </c:pt>
                <c:pt idx="3548">
                  <c:v>710.08664550781214</c:v>
                </c:pt>
                <c:pt idx="3549">
                  <c:v>710.28530273437502</c:v>
                </c:pt>
                <c:pt idx="3550">
                  <c:v>710.48647460937502</c:v>
                </c:pt>
                <c:pt idx="3551">
                  <c:v>710.68745117187507</c:v>
                </c:pt>
                <c:pt idx="3552">
                  <c:v>710.88339843750009</c:v>
                </c:pt>
                <c:pt idx="3553">
                  <c:v>711.07827148437502</c:v>
                </c:pt>
                <c:pt idx="3554">
                  <c:v>711.27844238281295</c:v>
                </c:pt>
                <c:pt idx="3555">
                  <c:v>711.48491210937505</c:v>
                </c:pt>
                <c:pt idx="3556">
                  <c:v>711.68483886718707</c:v>
                </c:pt>
                <c:pt idx="3557">
                  <c:v>711.88854980468705</c:v>
                </c:pt>
                <c:pt idx="3558">
                  <c:v>712.09099121093709</c:v>
                </c:pt>
                <c:pt idx="3559">
                  <c:v>712.28212890625002</c:v>
                </c:pt>
                <c:pt idx="3560">
                  <c:v>712.48205566406205</c:v>
                </c:pt>
                <c:pt idx="3561">
                  <c:v>712.693286132813</c:v>
                </c:pt>
                <c:pt idx="3562">
                  <c:v>712.91083984375007</c:v>
                </c:pt>
                <c:pt idx="3563">
                  <c:v>713.09421386718714</c:v>
                </c:pt>
                <c:pt idx="3564">
                  <c:v>713.27878417968805</c:v>
                </c:pt>
                <c:pt idx="3565">
                  <c:v>713.49404296875002</c:v>
                </c:pt>
                <c:pt idx="3566">
                  <c:v>713.69299316406205</c:v>
                </c:pt>
                <c:pt idx="3567">
                  <c:v>713.88286132812505</c:v>
                </c:pt>
                <c:pt idx="3568">
                  <c:v>714.08906250000007</c:v>
                </c:pt>
                <c:pt idx="3569">
                  <c:v>714.29277343750005</c:v>
                </c:pt>
                <c:pt idx="3570">
                  <c:v>714.48391113281298</c:v>
                </c:pt>
                <c:pt idx="3571">
                  <c:v>714.67983398437502</c:v>
                </c:pt>
                <c:pt idx="3572">
                  <c:v>714.88103027343709</c:v>
                </c:pt>
                <c:pt idx="3573">
                  <c:v>715.08623046875005</c:v>
                </c:pt>
                <c:pt idx="3574">
                  <c:v>715.28742675781211</c:v>
                </c:pt>
                <c:pt idx="3575">
                  <c:v>715.49990234375002</c:v>
                </c:pt>
                <c:pt idx="3576">
                  <c:v>715.70610351562505</c:v>
                </c:pt>
                <c:pt idx="3577">
                  <c:v>715.89072265625009</c:v>
                </c:pt>
                <c:pt idx="3578">
                  <c:v>716.08310546875009</c:v>
                </c:pt>
                <c:pt idx="3579">
                  <c:v>716.28579101562502</c:v>
                </c:pt>
                <c:pt idx="3580">
                  <c:v>716.4970703125</c:v>
                </c:pt>
                <c:pt idx="3581">
                  <c:v>716.697021484375</c:v>
                </c:pt>
                <c:pt idx="3582">
                  <c:v>716.889404296875</c:v>
                </c:pt>
                <c:pt idx="3583">
                  <c:v>717.09311523437509</c:v>
                </c:pt>
                <c:pt idx="3584">
                  <c:v>717.28798828125002</c:v>
                </c:pt>
                <c:pt idx="3585">
                  <c:v>717.47783203125005</c:v>
                </c:pt>
                <c:pt idx="3586">
                  <c:v>717.67626953125</c:v>
                </c:pt>
                <c:pt idx="3587">
                  <c:v>717.87746582031207</c:v>
                </c:pt>
                <c:pt idx="3588">
                  <c:v>718.08518066406214</c:v>
                </c:pt>
                <c:pt idx="3589">
                  <c:v>718.28762207031207</c:v>
                </c:pt>
                <c:pt idx="3590">
                  <c:v>718.48481445312507</c:v>
                </c:pt>
                <c:pt idx="3591">
                  <c:v>718.68098144531302</c:v>
                </c:pt>
                <c:pt idx="3592">
                  <c:v>718.8798828125</c:v>
                </c:pt>
                <c:pt idx="3593">
                  <c:v>719.07980957031214</c:v>
                </c:pt>
                <c:pt idx="3594">
                  <c:v>719.27722167968795</c:v>
                </c:pt>
                <c:pt idx="3595">
                  <c:v>719.47717285156205</c:v>
                </c:pt>
                <c:pt idx="3596">
                  <c:v>719.67561035156211</c:v>
                </c:pt>
                <c:pt idx="3597">
                  <c:v>719.879077148438</c:v>
                </c:pt>
                <c:pt idx="3598">
                  <c:v>720.07902832031209</c:v>
                </c:pt>
                <c:pt idx="3599">
                  <c:v>720.27917480468705</c:v>
                </c:pt>
                <c:pt idx="3600">
                  <c:v>720.47932128906302</c:v>
                </c:pt>
                <c:pt idx="3601">
                  <c:v>720.67800292968798</c:v>
                </c:pt>
                <c:pt idx="3602">
                  <c:v>720.87519531250007</c:v>
                </c:pt>
                <c:pt idx="3603">
                  <c:v>721.06987304687505</c:v>
                </c:pt>
                <c:pt idx="3604">
                  <c:v>721.268798828125</c:v>
                </c:pt>
                <c:pt idx="3605">
                  <c:v>721.47524414062502</c:v>
                </c:pt>
                <c:pt idx="3606">
                  <c:v>721.67265625000005</c:v>
                </c:pt>
                <c:pt idx="3607">
                  <c:v>721.87131347656305</c:v>
                </c:pt>
                <c:pt idx="3608">
                  <c:v>722.08759765625007</c:v>
                </c:pt>
                <c:pt idx="3609">
                  <c:v>722.28857421875</c:v>
                </c:pt>
                <c:pt idx="3610">
                  <c:v>722.48349609375009</c:v>
                </c:pt>
                <c:pt idx="3611">
                  <c:v>722.68115234375</c:v>
                </c:pt>
                <c:pt idx="3612">
                  <c:v>722.87856445312502</c:v>
                </c:pt>
                <c:pt idx="3613">
                  <c:v>723.08706054687502</c:v>
                </c:pt>
                <c:pt idx="3614">
                  <c:v>723.28444824218798</c:v>
                </c:pt>
                <c:pt idx="3615">
                  <c:v>723.46928710937505</c:v>
                </c:pt>
                <c:pt idx="3616">
                  <c:v>723.67426757812507</c:v>
                </c:pt>
                <c:pt idx="3617">
                  <c:v>723.881762695313</c:v>
                </c:pt>
                <c:pt idx="3618">
                  <c:v>724.07792968750005</c:v>
                </c:pt>
                <c:pt idx="3619">
                  <c:v>724.27558593750007</c:v>
                </c:pt>
                <c:pt idx="3620">
                  <c:v>724.47424316406205</c:v>
                </c:pt>
                <c:pt idx="3621">
                  <c:v>724.67414550781211</c:v>
                </c:pt>
                <c:pt idx="3622">
                  <c:v>724.88037109375</c:v>
                </c:pt>
                <c:pt idx="3623">
                  <c:v>725.08532714843795</c:v>
                </c:pt>
                <c:pt idx="3624">
                  <c:v>725.27644042968802</c:v>
                </c:pt>
                <c:pt idx="3625">
                  <c:v>725.47136230468709</c:v>
                </c:pt>
                <c:pt idx="3626">
                  <c:v>725.67761230468705</c:v>
                </c:pt>
                <c:pt idx="3627">
                  <c:v>725.88986816406214</c:v>
                </c:pt>
                <c:pt idx="3628">
                  <c:v>726.08852539062502</c:v>
                </c:pt>
                <c:pt idx="3629">
                  <c:v>726.27109375000009</c:v>
                </c:pt>
                <c:pt idx="3630">
                  <c:v>726.468505859375</c:v>
                </c:pt>
                <c:pt idx="3631">
                  <c:v>726.67221679687509</c:v>
                </c:pt>
                <c:pt idx="3632">
                  <c:v>726.87338867187509</c:v>
                </c:pt>
                <c:pt idx="3633">
                  <c:v>727.08088378906302</c:v>
                </c:pt>
                <c:pt idx="3634">
                  <c:v>727.27326660156211</c:v>
                </c:pt>
                <c:pt idx="3635">
                  <c:v>727.46813964843795</c:v>
                </c:pt>
                <c:pt idx="3636">
                  <c:v>727.67438964843802</c:v>
                </c:pt>
                <c:pt idx="3637">
                  <c:v>727.87055664062507</c:v>
                </c:pt>
                <c:pt idx="3638">
                  <c:v>728.07424316406207</c:v>
                </c:pt>
                <c:pt idx="3639">
                  <c:v>728.28298339843798</c:v>
                </c:pt>
                <c:pt idx="3640">
                  <c:v>728.48293457031207</c:v>
                </c:pt>
                <c:pt idx="3641">
                  <c:v>728.67280273437507</c:v>
                </c:pt>
                <c:pt idx="3642">
                  <c:v>728.86269531250002</c:v>
                </c:pt>
                <c:pt idx="3643">
                  <c:v>729.06765136718707</c:v>
                </c:pt>
                <c:pt idx="3644">
                  <c:v>729.27006835937505</c:v>
                </c:pt>
                <c:pt idx="3645">
                  <c:v>729.47756347656298</c:v>
                </c:pt>
                <c:pt idx="3646">
                  <c:v>729.68378906250007</c:v>
                </c:pt>
                <c:pt idx="3647">
                  <c:v>729.87363281250009</c:v>
                </c:pt>
                <c:pt idx="3648">
                  <c:v>730.06601562500009</c:v>
                </c:pt>
                <c:pt idx="3649">
                  <c:v>730.26723632812502</c:v>
                </c:pt>
                <c:pt idx="3650">
                  <c:v>730.47321777343711</c:v>
                </c:pt>
                <c:pt idx="3651">
                  <c:v>730.66811523437502</c:v>
                </c:pt>
                <c:pt idx="3652">
                  <c:v>730.87080078125007</c:v>
                </c:pt>
                <c:pt idx="3653">
                  <c:v>731.08205566406207</c:v>
                </c:pt>
                <c:pt idx="3654">
                  <c:v>731.27294921875</c:v>
                </c:pt>
                <c:pt idx="3655">
                  <c:v>731.46782226562505</c:v>
                </c:pt>
                <c:pt idx="3656">
                  <c:v>731.675537109375</c:v>
                </c:pt>
                <c:pt idx="3657">
                  <c:v>731.87294921875002</c:v>
                </c:pt>
                <c:pt idx="3658">
                  <c:v>732.06784667968805</c:v>
                </c:pt>
                <c:pt idx="3659">
                  <c:v>732.27033691406211</c:v>
                </c:pt>
                <c:pt idx="3660">
                  <c:v>732.46650390625007</c:v>
                </c:pt>
                <c:pt idx="3661">
                  <c:v>732.66516113281295</c:v>
                </c:pt>
                <c:pt idx="3662">
                  <c:v>732.87263183593802</c:v>
                </c:pt>
                <c:pt idx="3663">
                  <c:v>733.07509765625002</c:v>
                </c:pt>
                <c:pt idx="3664">
                  <c:v>733.27756347656305</c:v>
                </c:pt>
                <c:pt idx="3665">
                  <c:v>733.46865234375002</c:v>
                </c:pt>
                <c:pt idx="3666">
                  <c:v>733.66481933593798</c:v>
                </c:pt>
                <c:pt idx="3667">
                  <c:v>733.86704101562509</c:v>
                </c:pt>
                <c:pt idx="3668">
                  <c:v>734.06696777343711</c:v>
                </c:pt>
                <c:pt idx="3669">
                  <c:v>734.27219238281305</c:v>
                </c:pt>
                <c:pt idx="3670">
                  <c:v>734.47463378906298</c:v>
                </c:pt>
                <c:pt idx="3671">
                  <c:v>734.672045898438</c:v>
                </c:pt>
                <c:pt idx="3672">
                  <c:v>734.87070312500009</c:v>
                </c:pt>
                <c:pt idx="3673">
                  <c:v>735.07062988281302</c:v>
                </c:pt>
                <c:pt idx="3674">
                  <c:v>735.27309570312502</c:v>
                </c:pt>
                <c:pt idx="3675">
                  <c:v>735.46398925781205</c:v>
                </c:pt>
                <c:pt idx="3676">
                  <c:v>735.66140136718707</c:v>
                </c:pt>
                <c:pt idx="3677">
                  <c:v>735.870361328125</c:v>
                </c:pt>
                <c:pt idx="3678">
                  <c:v>736.06528320312509</c:v>
                </c:pt>
                <c:pt idx="3679">
                  <c:v>736.26271972656298</c:v>
                </c:pt>
                <c:pt idx="3680">
                  <c:v>736.46489257812505</c:v>
                </c:pt>
                <c:pt idx="3681">
                  <c:v>736.669848632813</c:v>
                </c:pt>
                <c:pt idx="3682">
                  <c:v>736.86750488281302</c:v>
                </c:pt>
                <c:pt idx="3683">
                  <c:v>737.06240234375002</c:v>
                </c:pt>
                <c:pt idx="3684">
                  <c:v>737.26235351562502</c:v>
                </c:pt>
                <c:pt idx="3685">
                  <c:v>737.47360839843805</c:v>
                </c:pt>
                <c:pt idx="3686">
                  <c:v>737.67353515625007</c:v>
                </c:pt>
                <c:pt idx="3687">
                  <c:v>737.87219238281295</c:v>
                </c:pt>
                <c:pt idx="3688">
                  <c:v>738.06708984375007</c:v>
                </c:pt>
                <c:pt idx="3689">
                  <c:v>738.26450195312509</c:v>
                </c:pt>
                <c:pt idx="3690">
                  <c:v>738.47197265625005</c:v>
                </c:pt>
                <c:pt idx="3691">
                  <c:v>738.66564941406205</c:v>
                </c:pt>
                <c:pt idx="3692">
                  <c:v>738.86684570312502</c:v>
                </c:pt>
                <c:pt idx="3693">
                  <c:v>739.07683105468709</c:v>
                </c:pt>
                <c:pt idx="3694">
                  <c:v>739.27802734375007</c:v>
                </c:pt>
                <c:pt idx="3695">
                  <c:v>739.46787109375009</c:v>
                </c:pt>
                <c:pt idx="3696">
                  <c:v>739.65776367187505</c:v>
                </c:pt>
                <c:pt idx="3697">
                  <c:v>739.86650390625005</c:v>
                </c:pt>
                <c:pt idx="3698">
                  <c:v>740.07648925781211</c:v>
                </c:pt>
                <c:pt idx="3699">
                  <c:v>740.27014160156205</c:v>
                </c:pt>
                <c:pt idx="3700">
                  <c:v>740.46630859375</c:v>
                </c:pt>
                <c:pt idx="3701">
                  <c:v>740.65996093750005</c:v>
                </c:pt>
                <c:pt idx="3702">
                  <c:v>740.86740722656305</c:v>
                </c:pt>
                <c:pt idx="3703">
                  <c:v>741.06606445312502</c:v>
                </c:pt>
                <c:pt idx="3704">
                  <c:v>741.25720214843795</c:v>
                </c:pt>
                <c:pt idx="3705">
                  <c:v>741.46320800781211</c:v>
                </c:pt>
                <c:pt idx="3706">
                  <c:v>741.67697753906305</c:v>
                </c:pt>
                <c:pt idx="3707">
                  <c:v>741.88342285156205</c:v>
                </c:pt>
                <c:pt idx="3708">
                  <c:v>742.06953125000007</c:v>
                </c:pt>
                <c:pt idx="3709">
                  <c:v>742.26318359375</c:v>
                </c:pt>
                <c:pt idx="3710">
                  <c:v>742.46437988281298</c:v>
                </c:pt>
                <c:pt idx="3711">
                  <c:v>742.66933593750002</c:v>
                </c:pt>
                <c:pt idx="3712">
                  <c:v>742.862719726563</c:v>
                </c:pt>
                <c:pt idx="3713">
                  <c:v>743.05612792968805</c:v>
                </c:pt>
                <c:pt idx="3714">
                  <c:v>743.26611328125</c:v>
                </c:pt>
                <c:pt idx="3715">
                  <c:v>743.46755371093707</c:v>
                </c:pt>
                <c:pt idx="3716">
                  <c:v>743.66271972656295</c:v>
                </c:pt>
                <c:pt idx="3717">
                  <c:v>743.85510253906295</c:v>
                </c:pt>
                <c:pt idx="3718">
                  <c:v>744.06254882812505</c:v>
                </c:pt>
                <c:pt idx="3719">
                  <c:v>744.27631835937507</c:v>
                </c:pt>
                <c:pt idx="3720">
                  <c:v>744.46596679687502</c:v>
                </c:pt>
                <c:pt idx="3721">
                  <c:v>744.65583496093711</c:v>
                </c:pt>
                <c:pt idx="3722">
                  <c:v>744.85727539062509</c:v>
                </c:pt>
                <c:pt idx="3723">
                  <c:v>745.06853027343709</c:v>
                </c:pt>
                <c:pt idx="3724">
                  <c:v>745.27199707031207</c:v>
                </c:pt>
                <c:pt idx="3725">
                  <c:v>745.46035156250002</c:v>
                </c:pt>
                <c:pt idx="3726">
                  <c:v>745.66152343750002</c:v>
                </c:pt>
                <c:pt idx="3727">
                  <c:v>745.86420898437507</c:v>
                </c:pt>
                <c:pt idx="3728">
                  <c:v>746.066650390625</c:v>
                </c:pt>
                <c:pt idx="3729">
                  <c:v>746.26281738281295</c:v>
                </c:pt>
                <c:pt idx="3730">
                  <c:v>746.45419921875009</c:v>
                </c:pt>
                <c:pt idx="3731">
                  <c:v>746.65915527343714</c:v>
                </c:pt>
                <c:pt idx="3732">
                  <c:v>746.85532226562509</c:v>
                </c:pt>
                <c:pt idx="3733">
                  <c:v>747.052734375</c:v>
                </c:pt>
                <c:pt idx="3734">
                  <c:v>747.26018066406209</c:v>
                </c:pt>
                <c:pt idx="3735">
                  <c:v>747.46391601562505</c:v>
                </c:pt>
                <c:pt idx="3736">
                  <c:v>747.66008300781209</c:v>
                </c:pt>
                <c:pt idx="3737">
                  <c:v>747.86000976562502</c:v>
                </c:pt>
                <c:pt idx="3738">
                  <c:v>748.0546875</c:v>
                </c:pt>
                <c:pt idx="3739">
                  <c:v>748.25686035156207</c:v>
                </c:pt>
                <c:pt idx="3740">
                  <c:v>748.46560058593798</c:v>
                </c:pt>
                <c:pt idx="3741">
                  <c:v>748.67207031250007</c:v>
                </c:pt>
                <c:pt idx="3742">
                  <c:v>748.86469726562507</c:v>
                </c:pt>
                <c:pt idx="3743">
                  <c:v>749.05837402343707</c:v>
                </c:pt>
                <c:pt idx="3744">
                  <c:v>749.26081542968802</c:v>
                </c:pt>
                <c:pt idx="3745">
                  <c:v>749.45319824218802</c:v>
                </c:pt>
                <c:pt idx="3746">
                  <c:v>749.65437011718711</c:v>
                </c:pt>
                <c:pt idx="3747">
                  <c:v>749.85302734375</c:v>
                </c:pt>
                <c:pt idx="3748">
                  <c:v>750.05422363281298</c:v>
                </c:pt>
                <c:pt idx="3749">
                  <c:v>750.25539550781207</c:v>
                </c:pt>
                <c:pt idx="3750">
                  <c:v>750.44907226562509</c:v>
                </c:pt>
                <c:pt idx="3751">
                  <c:v>750.64753417968802</c:v>
                </c:pt>
                <c:pt idx="3752">
                  <c:v>750.84846191406211</c:v>
                </c:pt>
                <c:pt idx="3753">
                  <c:v>751.05366210937507</c:v>
                </c:pt>
                <c:pt idx="3754">
                  <c:v>751.25861816406211</c:v>
                </c:pt>
                <c:pt idx="3755">
                  <c:v>751.45100097656302</c:v>
                </c:pt>
                <c:pt idx="3756">
                  <c:v>751.65622558593805</c:v>
                </c:pt>
                <c:pt idx="3757">
                  <c:v>751.86120605468705</c:v>
                </c:pt>
                <c:pt idx="3758">
                  <c:v>752.057373046875</c:v>
                </c:pt>
                <c:pt idx="3759">
                  <c:v>752.26357421875002</c:v>
                </c:pt>
                <c:pt idx="3760">
                  <c:v>752.46098632812505</c:v>
                </c:pt>
                <c:pt idx="3761">
                  <c:v>752.65966796875</c:v>
                </c:pt>
                <c:pt idx="3762">
                  <c:v>752.86333007812505</c:v>
                </c:pt>
                <c:pt idx="3763">
                  <c:v>753.054443359375</c:v>
                </c:pt>
                <c:pt idx="3764">
                  <c:v>753.25541992187505</c:v>
                </c:pt>
                <c:pt idx="3765">
                  <c:v>753.46018066406214</c:v>
                </c:pt>
                <c:pt idx="3766">
                  <c:v>753.67419433593795</c:v>
                </c:pt>
                <c:pt idx="3767">
                  <c:v>753.87434082031211</c:v>
                </c:pt>
                <c:pt idx="3768">
                  <c:v>754.05539550781214</c:v>
                </c:pt>
                <c:pt idx="3769">
                  <c:v>754.25532226562507</c:v>
                </c:pt>
                <c:pt idx="3770">
                  <c:v>754.44746093750007</c:v>
                </c:pt>
                <c:pt idx="3771">
                  <c:v>754.64716796875007</c:v>
                </c:pt>
                <c:pt idx="3772">
                  <c:v>754.86118164062509</c:v>
                </c:pt>
                <c:pt idx="3773">
                  <c:v>755.06008300781207</c:v>
                </c:pt>
                <c:pt idx="3774">
                  <c:v>755.26127929687505</c:v>
                </c:pt>
                <c:pt idx="3775">
                  <c:v>755.45869140625007</c:v>
                </c:pt>
                <c:pt idx="3776">
                  <c:v>755.65485839843802</c:v>
                </c:pt>
                <c:pt idx="3777">
                  <c:v>755.86235351562505</c:v>
                </c:pt>
                <c:pt idx="3778">
                  <c:v>756.05700683593795</c:v>
                </c:pt>
                <c:pt idx="3779">
                  <c:v>756.26071777343714</c:v>
                </c:pt>
                <c:pt idx="3780">
                  <c:v>756.46340332031207</c:v>
                </c:pt>
                <c:pt idx="3781">
                  <c:v>756.65578613281298</c:v>
                </c:pt>
                <c:pt idx="3782">
                  <c:v>756.853198242188</c:v>
                </c:pt>
                <c:pt idx="3783">
                  <c:v>757.04807128906305</c:v>
                </c:pt>
                <c:pt idx="3784">
                  <c:v>757.25029296875005</c:v>
                </c:pt>
                <c:pt idx="3785">
                  <c:v>757.45903320312505</c:v>
                </c:pt>
                <c:pt idx="3786">
                  <c:v>757.66047363281302</c:v>
                </c:pt>
                <c:pt idx="3787">
                  <c:v>757.85161132812505</c:v>
                </c:pt>
                <c:pt idx="3788">
                  <c:v>758.06035156250005</c:v>
                </c:pt>
                <c:pt idx="3789">
                  <c:v>758.26533203125007</c:v>
                </c:pt>
                <c:pt idx="3790">
                  <c:v>758.44514160156211</c:v>
                </c:pt>
                <c:pt idx="3791">
                  <c:v>758.64255371093714</c:v>
                </c:pt>
                <c:pt idx="3792">
                  <c:v>758.85754394531295</c:v>
                </c:pt>
                <c:pt idx="3793">
                  <c:v>759.05871582031205</c:v>
                </c:pt>
                <c:pt idx="3794">
                  <c:v>759.25991210937502</c:v>
                </c:pt>
                <c:pt idx="3795">
                  <c:v>759.46486816406207</c:v>
                </c:pt>
                <c:pt idx="3796">
                  <c:v>759.65346679687502</c:v>
                </c:pt>
                <c:pt idx="3797">
                  <c:v>759.848388671875</c:v>
                </c:pt>
                <c:pt idx="3798">
                  <c:v>760.05439453125007</c:v>
                </c:pt>
                <c:pt idx="3799">
                  <c:v>760.25305175781205</c:v>
                </c:pt>
                <c:pt idx="3800">
                  <c:v>760.45195312500005</c:v>
                </c:pt>
                <c:pt idx="3801">
                  <c:v>760.65314941406211</c:v>
                </c:pt>
                <c:pt idx="3802">
                  <c:v>760.85056152343714</c:v>
                </c:pt>
                <c:pt idx="3803">
                  <c:v>761.05930175781214</c:v>
                </c:pt>
                <c:pt idx="3804">
                  <c:v>761.25925292968805</c:v>
                </c:pt>
                <c:pt idx="3805">
                  <c:v>761.45039062500007</c:v>
                </c:pt>
                <c:pt idx="3806">
                  <c:v>761.65280761718714</c:v>
                </c:pt>
                <c:pt idx="3807">
                  <c:v>761.84772949218802</c:v>
                </c:pt>
                <c:pt idx="3808">
                  <c:v>762.04768066406211</c:v>
                </c:pt>
                <c:pt idx="3809">
                  <c:v>762.24885253906302</c:v>
                </c:pt>
                <c:pt idx="3810">
                  <c:v>762.44877929687505</c:v>
                </c:pt>
                <c:pt idx="3811">
                  <c:v>762.648681640625</c:v>
                </c:pt>
                <c:pt idx="3812">
                  <c:v>762.85090332031211</c:v>
                </c:pt>
                <c:pt idx="3813">
                  <c:v>763.05212402343705</c:v>
                </c:pt>
                <c:pt idx="3814">
                  <c:v>763.24602050781209</c:v>
                </c:pt>
                <c:pt idx="3815">
                  <c:v>763.44592285156205</c:v>
                </c:pt>
                <c:pt idx="3816">
                  <c:v>763.65087890625</c:v>
                </c:pt>
                <c:pt idx="3817">
                  <c:v>763.85461425781205</c:v>
                </c:pt>
                <c:pt idx="3818">
                  <c:v>764.04699707031205</c:v>
                </c:pt>
                <c:pt idx="3819">
                  <c:v>764.25698242187502</c:v>
                </c:pt>
                <c:pt idx="3820">
                  <c:v>764.46320800781211</c:v>
                </c:pt>
                <c:pt idx="3821">
                  <c:v>764.65283203125</c:v>
                </c:pt>
                <c:pt idx="3822">
                  <c:v>764.84897460937509</c:v>
                </c:pt>
                <c:pt idx="3823">
                  <c:v>765.04138183593795</c:v>
                </c:pt>
                <c:pt idx="3824">
                  <c:v>765.2451171875</c:v>
                </c:pt>
                <c:pt idx="3825">
                  <c:v>765.45156250000002</c:v>
                </c:pt>
                <c:pt idx="3826">
                  <c:v>765.65146484375009</c:v>
                </c:pt>
                <c:pt idx="3827">
                  <c:v>765.857666015625</c:v>
                </c:pt>
                <c:pt idx="3828">
                  <c:v>766.05361328125002</c:v>
                </c:pt>
                <c:pt idx="3829">
                  <c:v>766.24450683593795</c:v>
                </c:pt>
                <c:pt idx="3830">
                  <c:v>766.44589843750009</c:v>
                </c:pt>
                <c:pt idx="3831">
                  <c:v>766.6435546875</c:v>
                </c:pt>
                <c:pt idx="3832">
                  <c:v>766.83972167968795</c:v>
                </c:pt>
                <c:pt idx="3833">
                  <c:v>767.03842773437509</c:v>
                </c:pt>
                <c:pt idx="3834">
                  <c:v>767.25095214843805</c:v>
                </c:pt>
                <c:pt idx="3835">
                  <c:v>767.453125</c:v>
                </c:pt>
                <c:pt idx="3836">
                  <c:v>767.654296875</c:v>
                </c:pt>
                <c:pt idx="3837">
                  <c:v>767.86203613281305</c:v>
                </c:pt>
                <c:pt idx="3838">
                  <c:v>768.04941406250009</c:v>
                </c:pt>
                <c:pt idx="3839">
                  <c:v>768.238037109375</c:v>
                </c:pt>
                <c:pt idx="3840">
                  <c:v>768.44174804687509</c:v>
                </c:pt>
                <c:pt idx="3841">
                  <c:v>768.654223632813</c:v>
                </c:pt>
                <c:pt idx="3842">
                  <c:v>768.85288085937509</c:v>
                </c:pt>
                <c:pt idx="3843">
                  <c:v>769.05158691406211</c:v>
                </c:pt>
                <c:pt idx="3844">
                  <c:v>769.25654296875007</c:v>
                </c:pt>
                <c:pt idx="3845">
                  <c:v>769.45771484375007</c:v>
                </c:pt>
                <c:pt idx="3846">
                  <c:v>769.65263671875005</c:v>
                </c:pt>
                <c:pt idx="3847">
                  <c:v>769.84606933593795</c:v>
                </c:pt>
                <c:pt idx="3848">
                  <c:v>770.04450683593802</c:v>
                </c:pt>
                <c:pt idx="3849">
                  <c:v>770.24816894531295</c:v>
                </c:pt>
                <c:pt idx="3850">
                  <c:v>770.44831542968802</c:v>
                </c:pt>
                <c:pt idx="3851">
                  <c:v>770.65229492187507</c:v>
                </c:pt>
                <c:pt idx="3852">
                  <c:v>770.851000976563</c:v>
                </c:pt>
                <c:pt idx="3853">
                  <c:v>771.043383789063</c:v>
                </c:pt>
                <c:pt idx="3854">
                  <c:v>771.24306640625002</c:v>
                </c:pt>
                <c:pt idx="3855">
                  <c:v>771.45180664062502</c:v>
                </c:pt>
                <c:pt idx="3856">
                  <c:v>771.65195312500009</c:v>
                </c:pt>
                <c:pt idx="3857">
                  <c:v>771.83679199218795</c:v>
                </c:pt>
                <c:pt idx="3858">
                  <c:v>772.03420410156207</c:v>
                </c:pt>
                <c:pt idx="3859">
                  <c:v>772.24165039062507</c:v>
                </c:pt>
                <c:pt idx="3860">
                  <c:v>772.44660644531302</c:v>
                </c:pt>
                <c:pt idx="3861">
                  <c:v>772.64782714843795</c:v>
                </c:pt>
                <c:pt idx="3862">
                  <c:v>772.84274902343714</c:v>
                </c:pt>
                <c:pt idx="3863">
                  <c:v>773.036376953125</c:v>
                </c:pt>
                <c:pt idx="3864">
                  <c:v>773.242602539063</c:v>
                </c:pt>
                <c:pt idx="3865">
                  <c:v>773.44633789062505</c:v>
                </c:pt>
                <c:pt idx="3866">
                  <c:v>773.64248046875002</c:v>
                </c:pt>
                <c:pt idx="3867">
                  <c:v>773.84365234375002</c:v>
                </c:pt>
                <c:pt idx="3868">
                  <c:v>774.04863281250005</c:v>
                </c:pt>
                <c:pt idx="3869">
                  <c:v>774.25231933593795</c:v>
                </c:pt>
                <c:pt idx="3870">
                  <c:v>774.45603027343714</c:v>
                </c:pt>
                <c:pt idx="3871">
                  <c:v>774.64716796875007</c:v>
                </c:pt>
                <c:pt idx="3872">
                  <c:v>774.83200683593805</c:v>
                </c:pt>
                <c:pt idx="3873">
                  <c:v>775.03820800781205</c:v>
                </c:pt>
                <c:pt idx="3874">
                  <c:v>775.25046386718714</c:v>
                </c:pt>
                <c:pt idx="3875">
                  <c:v>775.44663085937509</c:v>
                </c:pt>
                <c:pt idx="3876">
                  <c:v>775.64682617187509</c:v>
                </c:pt>
                <c:pt idx="3877">
                  <c:v>775.84677734375009</c:v>
                </c:pt>
                <c:pt idx="3878">
                  <c:v>776.04921875000002</c:v>
                </c:pt>
                <c:pt idx="3879">
                  <c:v>776.24790039062509</c:v>
                </c:pt>
                <c:pt idx="3880">
                  <c:v>776.44404296875007</c:v>
                </c:pt>
                <c:pt idx="3881">
                  <c:v>776.64245605468705</c:v>
                </c:pt>
                <c:pt idx="3882">
                  <c:v>776.84592285156214</c:v>
                </c:pt>
                <c:pt idx="3883">
                  <c:v>777.05236816406205</c:v>
                </c:pt>
                <c:pt idx="3884">
                  <c:v>777.25253906250009</c:v>
                </c:pt>
                <c:pt idx="3885">
                  <c:v>777.45373535156205</c:v>
                </c:pt>
                <c:pt idx="3886">
                  <c:v>777.63959960937507</c:v>
                </c:pt>
                <c:pt idx="3887">
                  <c:v>777.83073730468709</c:v>
                </c:pt>
                <c:pt idx="3888">
                  <c:v>778.03718261718711</c:v>
                </c:pt>
                <c:pt idx="3889">
                  <c:v>778.23964843750002</c:v>
                </c:pt>
                <c:pt idx="3890">
                  <c:v>778.44211425781214</c:v>
                </c:pt>
                <c:pt idx="3891">
                  <c:v>778.64709472656295</c:v>
                </c:pt>
                <c:pt idx="3892">
                  <c:v>778.84450683593798</c:v>
                </c:pt>
                <c:pt idx="3893">
                  <c:v>779.03537597656305</c:v>
                </c:pt>
                <c:pt idx="3894">
                  <c:v>779.23911132812509</c:v>
                </c:pt>
                <c:pt idx="3895">
                  <c:v>779.44558105468707</c:v>
                </c:pt>
                <c:pt idx="3896">
                  <c:v>779.63796386718707</c:v>
                </c:pt>
                <c:pt idx="3897">
                  <c:v>779.84291992187502</c:v>
                </c:pt>
                <c:pt idx="3898">
                  <c:v>780.04787597656298</c:v>
                </c:pt>
                <c:pt idx="3899">
                  <c:v>780.23774414062507</c:v>
                </c:pt>
                <c:pt idx="3900">
                  <c:v>780.43764648437502</c:v>
                </c:pt>
                <c:pt idx="3901">
                  <c:v>780.64260253906298</c:v>
                </c:pt>
                <c:pt idx="3902">
                  <c:v>780.84506835937509</c:v>
                </c:pt>
                <c:pt idx="3903">
                  <c:v>781.03745117187509</c:v>
                </c:pt>
                <c:pt idx="3904">
                  <c:v>781.23232421875002</c:v>
                </c:pt>
                <c:pt idx="3905">
                  <c:v>781.43981933593795</c:v>
                </c:pt>
                <c:pt idx="3906">
                  <c:v>781.64230957031214</c:v>
                </c:pt>
                <c:pt idx="3907">
                  <c:v>781.835693359375</c:v>
                </c:pt>
                <c:pt idx="3908">
                  <c:v>782.02429199218795</c:v>
                </c:pt>
                <c:pt idx="3909">
                  <c:v>782.22448730468705</c:v>
                </c:pt>
                <c:pt idx="3910">
                  <c:v>782.43571777343709</c:v>
                </c:pt>
                <c:pt idx="3911">
                  <c:v>782.64067382812505</c:v>
                </c:pt>
                <c:pt idx="3912">
                  <c:v>782.83559570312502</c:v>
                </c:pt>
                <c:pt idx="3913">
                  <c:v>783.03654785156209</c:v>
                </c:pt>
                <c:pt idx="3914">
                  <c:v>783.23647460937502</c:v>
                </c:pt>
                <c:pt idx="3915">
                  <c:v>783.44038085937507</c:v>
                </c:pt>
                <c:pt idx="3916">
                  <c:v>783.64536132812509</c:v>
                </c:pt>
                <c:pt idx="3917">
                  <c:v>783.83652343750009</c:v>
                </c:pt>
                <c:pt idx="3918">
                  <c:v>784.02990722656295</c:v>
                </c:pt>
                <c:pt idx="3919">
                  <c:v>784.232104492188</c:v>
                </c:pt>
                <c:pt idx="3920">
                  <c:v>784.43730468750005</c:v>
                </c:pt>
                <c:pt idx="3921">
                  <c:v>784.64252929687507</c:v>
                </c:pt>
                <c:pt idx="3922">
                  <c:v>784.84248046875007</c:v>
                </c:pt>
                <c:pt idx="3923">
                  <c:v>785.037353515625</c:v>
                </c:pt>
                <c:pt idx="3924">
                  <c:v>785.229736328125</c:v>
                </c:pt>
                <c:pt idx="3925">
                  <c:v>785.4296875</c:v>
                </c:pt>
                <c:pt idx="3926">
                  <c:v>785.63588867187502</c:v>
                </c:pt>
                <c:pt idx="3927">
                  <c:v>785.83830566406209</c:v>
                </c:pt>
                <c:pt idx="3928">
                  <c:v>786.04328613281302</c:v>
                </c:pt>
                <c:pt idx="3929">
                  <c:v>786.23569335937509</c:v>
                </c:pt>
                <c:pt idx="3930">
                  <c:v>786.43562011718711</c:v>
                </c:pt>
                <c:pt idx="3931">
                  <c:v>786.64057617187507</c:v>
                </c:pt>
                <c:pt idx="3932">
                  <c:v>786.84428710937505</c:v>
                </c:pt>
                <c:pt idx="3933">
                  <c:v>787.03542480468707</c:v>
                </c:pt>
                <c:pt idx="3934">
                  <c:v>787.22529296875007</c:v>
                </c:pt>
                <c:pt idx="3935">
                  <c:v>787.42900390625005</c:v>
                </c:pt>
                <c:pt idx="3936">
                  <c:v>787.63520507812507</c:v>
                </c:pt>
                <c:pt idx="3937">
                  <c:v>787.84143066406205</c:v>
                </c:pt>
                <c:pt idx="3938">
                  <c:v>788.03610839843805</c:v>
                </c:pt>
                <c:pt idx="3939">
                  <c:v>788.23076171875005</c:v>
                </c:pt>
                <c:pt idx="3940">
                  <c:v>788.43193359375005</c:v>
                </c:pt>
                <c:pt idx="3941">
                  <c:v>788.62958984375007</c:v>
                </c:pt>
                <c:pt idx="3942">
                  <c:v>788.82724609375009</c:v>
                </c:pt>
                <c:pt idx="3943">
                  <c:v>789.02844238281295</c:v>
                </c:pt>
                <c:pt idx="3944">
                  <c:v>789.22211914062507</c:v>
                </c:pt>
                <c:pt idx="3945">
                  <c:v>789.42077636718705</c:v>
                </c:pt>
                <c:pt idx="3946">
                  <c:v>789.63703613281302</c:v>
                </c:pt>
                <c:pt idx="3947">
                  <c:v>789.84074707031209</c:v>
                </c:pt>
                <c:pt idx="3948">
                  <c:v>790.03188476562502</c:v>
                </c:pt>
                <c:pt idx="3949">
                  <c:v>790.23181152343705</c:v>
                </c:pt>
                <c:pt idx="3950">
                  <c:v>790.42294921875009</c:v>
                </c:pt>
                <c:pt idx="3951">
                  <c:v>790.62160644531298</c:v>
                </c:pt>
                <c:pt idx="3952">
                  <c:v>790.828857421875</c:v>
                </c:pt>
                <c:pt idx="3953">
                  <c:v>791.02502441406205</c:v>
                </c:pt>
                <c:pt idx="3954">
                  <c:v>791.22895507812507</c:v>
                </c:pt>
                <c:pt idx="3955">
                  <c:v>791.43269042968802</c:v>
                </c:pt>
                <c:pt idx="3956">
                  <c:v>791.62631835937509</c:v>
                </c:pt>
                <c:pt idx="3957">
                  <c:v>791.81972656250002</c:v>
                </c:pt>
                <c:pt idx="3958">
                  <c:v>792.031005859375</c:v>
                </c:pt>
                <c:pt idx="3959">
                  <c:v>792.23369140625005</c:v>
                </c:pt>
                <c:pt idx="3960">
                  <c:v>792.42856445312509</c:v>
                </c:pt>
                <c:pt idx="3961">
                  <c:v>792.634765625</c:v>
                </c:pt>
                <c:pt idx="3962">
                  <c:v>792.83344726562507</c:v>
                </c:pt>
                <c:pt idx="3963">
                  <c:v>793.03967285156205</c:v>
                </c:pt>
                <c:pt idx="3964">
                  <c:v>793.243408203125</c:v>
                </c:pt>
                <c:pt idx="3965">
                  <c:v>793.43454589843805</c:v>
                </c:pt>
                <c:pt idx="3966">
                  <c:v>793.628173828125</c:v>
                </c:pt>
                <c:pt idx="3967">
                  <c:v>793.82810058593805</c:v>
                </c:pt>
                <c:pt idx="3968">
                  <c:v>794.02551269531295</c:v>
                </c:pt>
                <c:pt idx="3969">
                  <c:v>794.23425292968795</c:v>
                </c:pt>
                <c:pt idx="3970">
                  <c:v>794.43666992187502</c:v>
                </c:pt>
                <c:pt idx="3971">
                  <c:v>794.62756347656295</c:v>
                </c:pt>
                <c:pt idx="3972">
                  <c:v>794.81870117187509</c:v>
                </c:pt>
                <c:pt idx="3973">
                  <c:v>795.01884765625005</c:v>
                </c:pt>
                <c:pt idx="3974">
                  <c:v>795.22382812500007</c:v>
                </c:pt>
                <c:pt idx="3975">
                  <c:v>795.42124023437509</c:v>
                </c:pt>
                <c:pt idx="3976">
                  <c:v>795.63122558593795</c:v>
                </c:pt>
                <c:pt idx="3977">
                  <c:v>795.83996582031205</c:v>
                </c:pt>
                <c:pt idx="3978">
                  <c:v>796.0361328125</c:v>
                </c:pt>
                <c:pt idx="3979">
                  <c:v>796.236083984375</c:v>
                </c:pt>
                <c:pt idx="3980">
                  <c:v>796.43098144531302</c:v>
                </c:pt>
                <c:pt idx="3981">
                  <c:v>796.62336425781211</c:v>
                </c:pt>
                <c:pt idx="3982">
                  <c:v>796.82834472656305</c:v>
                </c:pt>
                <c:pt idx="3983">
                  <c:v>797.038330078125</c:v>
                </c:pt>
                <c:pt idx="3984">
                  <c:v>797.23447265625009</c:v>
                </c:pt>
                <c:pt idx="3985">
                  <c:v>797.43063964843805</c:v>
                </c:pt>
                <c:pt idx="3986">
                  <c:v>797.63432617187505</c:v>
                </c:pt>
                <c:pt idx="3987">
                  <c:v>797.82421875</c:v>
                </c:pt>
                <c:pt idx="3988">
                  <c:v>798.02038574218795</c:v>
                </c:pt>
                <c:pt idx="3989">
                  <c:v>798.22783203125005</c:v>
                </c:pt>
                <c:pt idx="3990">
                  <c:v>798.43532714843798</c:v>
                </c:pt>
                <c:pt idx="3991">
                  <c:v>798.63879394531295</c:v>
                </c:pt>
                <c:pt idx="3992">
                  <c:v>798.82993164062509</c:v>
                </c:pt>
                <c:pt idx="3993">
                  <c:v>799.02382812500002</c:v>
                </c:pt>
                <c:pt idx="3994">
                  <c:v>799.21745605468709</c:v>
                </c:pt>
                <c:pt idx="3995">
                  <c:v>799.41613769531295</c:v>
                </c:pt>
                <c:pt idx="3996">
                  <c:v>799.61835937500007</c:v>
                </c:pt>
                <c:pt idx="3997">
                  <c:v>799.81955566406214</c:v>
                </c:pt>
                <c:pt idx="3998">
                  <c:v>800.03354492187509</c:v>
                </c:pt>
                <c:pt idx="3999">
                  <c:v>800.23596191406205</c:v>
                </c:pt>
                <c:pt idx="4000">
                  <c:v>800.41579589843798</c:v>
                </c:pt>
                <c:pt idx="4001">
                  <c:v>800.61196289062502</c:v>
                </c:pt>
                <c:pt idx="4002">
                  <c:v>800.821948242188</c:v>
                </c:pt>
                <c:pt idx="4003">
                  <c:v>801.01811523437505</c:v>
                </c:pt>
                <c:pt idx="4004">
                  <c:v>801.21931152343711</c:v>
                </c:pt>
                <c:pt idx="4005">
                  <c:v>801.44062500000007</c:v>
                </c:pt>
                <c:pt idx="4006">
                  <c:v>801.64304199218805</c:v>
                </c:pt>
                <c:pt idx="4007">
                  <c:v>801.827880859375</c:v>
                </c:pt>
                <c:pt idx="4008">
                  <c:v>802.02153320312505</c:v>
                </c:pt>
                <c:pt idx="4009">
                  <c:v>802.22270507812505</c:v>
                </c:pt>
                <c:pt idx="4010">
                  <c:v>802.42014160156214</c:v>
                </c:pt>
                <c:pt idx="4011">
                  <c:v>802.62009277343714</c:v>
                </c:pt>
                <c:pt idx="4012">
                  <c:v>802.82504882812509</c:v>
                </c:pt>
                <c:pt idx="4013">
                  <c:v>803.014892578125</c:v>
                </c:pt>
                <c:pt idx="4014">
                  <c:v>803.21105957031205</c:v>
                </c:pt>
                <c:pt idx="4015">
                  <c:v>803.41831054687509</c:v>
                </c:pt>
                <c:pt idx="4016">
                  <c:v>803.61950683593795</c:v>
                </c:pt>
                <c:pt idx="4017">
                  <c:v>803.81716308593798</c:v>
                </c:pt>
                <c:pt idx="4018">
                  <c:v>804.02082519531302</c:v>
                </c:pt>
                <c:pt idx="4019">
                  <c:v>804.22956542968802</c:v>
                </c:pt>
                <c:pt idx="4020">
                  <c:v>804.43205566406209</c:v>
                </c:pt>
                <c:pt idx="4021">
                  <c:v>804.63576660156207</c:v>
                </c:pt>
                <c:pt idx="4022">
                  <c:v>804.83818359375005</c:v>
                </c:pt>
                <c:pt idx="4023">
                  <c:v>805.02656250000007</c:v>
                </c:pt>
                <c:pt idx="4024">
                  <c:v>805.21894531250007</c:v>
                </c:pt>
                <c:pt idx="4025">
                  <c:v>805.421630859375</c:v>
                </c:pt>
                <c:pt idx="4026">
                  <c:v>805.62158203125</c:v>
                </c:pt>
                <c:pt idx="4027">
                  <c:v>805.81772460937509</c:v>
                </c:pt>
                <c:pt idx="4028">
                  <c:v>806.01113281250002</c:v>
                </c:pt>
                <c:pt idx="4029">
                  <c:v>806.20480957031214</c:v>
                </c:pt>
                <c:pt idx="4030">
                  <c:v>806.41501464843805</c:v>
                </c:pt>
                <c:pt idx="4031">
                  <c:v>806.62749023437505</c:v>
                </c:pt>
                <c:pt idx="4032">
                  <c:v>806.81613769531305</c:v>
                </c:pt>
                <c:pt idx="4033">
                  <c:v>807.00981445312505</c:v>
                </c:pt>
                <c:pt idx="4034">
                  <c:v>807.22229003906295</c:v>
                </c:pt>
                <c:pt idx="4035">
                  <c:v>807.42724609375</c:v>
                </c:pt>
                <c:pt idx="4036">
                  <c:v>807.62470703125007</c:v>
                </c:pt>
                <c:pt idx="4037">
                  <c:v>807.81809082031214</c:v>
                </c:pt>
                <c:pt idx="4038">
                  <c:v>808.00917968750002</c:v>
                </c:pt>
                <c:pt idx="4039">
                  <c:v>808.20808105468711</c:v>
                </c:pt>
                <c:pt idx="4040">
                  <c:v>808.41557617187505</c:v>
                </c:pt>
                <c:pt idx="4041">
                  <c:v>808.621826171875</c:v>
                </c:pt>
                <c:pt idx="4042">
                  <c:v>808.81650390625009</c:v>
                </c:pt>
                <c:pt idx="4043">
                  <c:v>809.013671875</c:v>
                </c:pt>
                <c:pt idx="4044">
                  <c:v>809.21760253906302</c:v>
                </c:pt>
                <c:pt idx="4045">
                  <c:v>809.41147460937509</c:v>
                </c:pt>
                <c:pt idx="4046">
                  <c:v>809.613940429688</c:v>
                </c:pt>
                <c:pt idx="4047">
                  <c:v>809.82143554687502</c:v>
                </c:pt>
                <c:pt idx="4048">
                  <c:v>810.02260742187502</c:v>
                </c:pt>
                <c:pt idx="4049">
                  <c:v>810.21374511718705</c:v>
                </c:pt>
                <c:pt idx="4050">
                  <c:v>810.40615234375002</c:v>
                </c:pt>
                <c:pt idx="4051">
                  <c:v>810.60356445312505</c:v>
                </c:pt>
                <c:pt idx="4052">
                  <c:v>810.81604003906295</c:v>
                </c:pt>
                <c:pt idx="4053">
                  <c:v>811.018481445313</c:v>
                </c:pt>
                <c:pt idx="4054">
                  <c:v>811.20185546875007</c:v>
                </c:pt>
                <c:pt idx="4055">
                  <c:v>811.40053710937502</c:v>
                </c:pt>
                <c:pt idx="4056">
                  <c:v>811.61201171875007</c:v>
                </c:pt>
                <c:pt idx="4057">
                  <c:v>811.82326660156207</c:v>
                </c:pt>
                <c:pt idx="4058">
                  <c:v>812.01062011718705</c:v>
                </c:pt>
                <c:pt idx="4059">
                  <c:v>812.20551757812507</c:v>
                </c:pt>
                <c:pt idx="4060">
                  <c:v>812.41022949218802</c:v>
                </c:pt>
                <c:pt idx="4061">
                  <c:v>812.61520996093714</c:v>
                </c:pt>
                <c:pt idx="4062">
                  <c:v>812.83173828125007</c:v>
                </c:pt>
                <c:pt idx="4063">
                  <c:v>813.02158203125009</c:v>
                </c:pt>
                <c:pt idx="4064">
                  <c:v>813.20266113281298</c:v>
                </c:pt>
                <c:pt idx="4065">
                  <c:v>813.40761718750002</c:v>
                </c:pt>
                <c:pt idx="4066">
                  <c:v>813.61508789062509</c:v>
                </c:pt>
                <c:pt idx="4067">
                  <c:v>813.820068359375</c:v>
                </c:pt>
                <c:pt idx="4068">
                  <c:v>814.02102050781207</c:v>
                </c:pt>
                <c:pt idx="4069">
                  <c:v>814.21843261718709</c:v>
                </c:pt>
                <c:pt idx="4070">
                  <c:v>814.419848632813</c:v>
                </c:pt>
                <c:pt idx="4071">
                  <c:v>814.62607421875009</c:v>
                </c:pt>
                <c:pt idx="4072">
                  <c:v>814.82475585937505</c:v>
                </c:pt>
                <c:pt idx="4073">
                  <c:v>815.024658203125</c:v>
                </c:pt>
                <c:pt idx="4074">
                  <c:v>815.224609375</c:v>
                </c:pt>
                <c:pt idx="4075">
                  <c:v>815.41828613281302</c:v>
                </c:pt>
                <c:pt idx="4076">
                  <c:v>815.61818847656298</c:v>
                </c:pt>
                <c:pt idx="4077">
                  <c:v>815.82314453125002</c:v>
                </c:pt>
                <c:pt idx="4078">
                  <c:v>816.02436523437507</c:v>
                </c:pt>
                <c:pt idx="4079">
                  <c:v>816.22302246093705</c:v>
                </c:pt>
                <c:pt idx="4080">
                  <c:v>816.42395019531295</c:v>
                </c:pt>
                <c:pt idx="4081">
                  <c:v>816.61635742187502</c:v>
                </c:pt>
                <c:pt idx="4082">
                  <c:v>816.81025390625007</c:v>
                </c:pt>
                <c:pt idx="4083">
                  <c:v>817.01018066406209</c:v>
                </c:pt>
                <c:pt idx="4084">
                  <c:v>817.21389160156207</c:v>
                </c:pt>
                <c:pt idx="4085">
                  <c:v>817.41005859375002</c:v>
                </c:pt>
                <c:pt idx="4086">
                  <c:v>817.60871582031211</c:v>
                </c:pt>
                <c:pt idx="4087">
                  <c:v>817.82373046875</c:v>
                </c:pt>
                <c:pt idx="4088">
                  <c:v>818.02241210937507</c:v>
                </c:pt>
                <c:pt idx="4089">
                  <c:v>818.21354980468709</c:v>
                </c:pt>
                <c:pt idx="4090">
                  <c:v>818.41220703125009</c:v>
                </c:pt>
                <c:pt idx="4091">
                  <c:v>818.61086425781207</c:v>
                </c:pt>
                <c:pt idx="4092">
                  <c:v>818.81081542968798</c:v>
                </c:pt>
                <c:pt idx="4093">
                  <c:v>819.01452636718705</c:v>
                </c:pt>
                <c:pt idx="4094">
                  <c:v>819.22448730468705</c:v>
                </c:pt>
                <c:pt idx="4095">
                  <c:v>819.43295898437509</c:v>
                </c:pt>
                <c:pt idx="4096">
                  <c:v>819.62412109375009</c:v>
                </c:pt>
                <c:pt idx="4097">
                  <c:v>819.81928710937507</c:v>
                </c:pt>
                <c:pt idx="4098">
                  <c:v>820.01923828125007</c:v>
                </c:pt>
                <c:pt idx="4099">
                  <c:v>820.214111328125</c:v>
                </c:pt>
                <c:pt idx="4100">
                  <c:v>820.41000976562509</c:v>
                </c:pt>
                <c:pt idx="4101">
                  <c:v>820.61250000000007</c:v>
                </c:pt>
                <c:pt idx="4102">
                  <c:v>820.81391601562507</c:v>
                </c:pt>
                <c:pt idx="4103">
                  <c:v>821.0087890625</c:v>
                </c:pt>
                <c:pt idx="4104">
                  <c:v>821.217529296875</c:v>
                </c:pt>
                <c:pt idx="4105">
                  <c:v>821.42626953125</c:v>
                </c:pt>
                <c:pt idx="4106">
                  <c:v>821.61362304687509</c:v>
                </c:pt>
                <c:pt idx="4107">
                  <c:v>821.80478515625009</c:v>
                </c:pt>
                <c:pt idx="4108">
                  <c:v>822.01479492187502</c:v>
                </c:pt>
                <c:pt idx="4109">
                  <c:v>822.22099609375005</c:v>
                </c:pt>
                <c:pt idx="4110">
                  <c:v>822.42216796875005</c:v>
                </c:pt>
                <c:pt idx="4111">
                  <c:v>822.61582031250009</c:v>
                </c:pt>
                <c:pt idx="4112">
                  <c:v>822.81201171875</c:v>
                </c:pt>
                <c:pt idx="4113">
                  <c:v>823.01694335937509</c:v>
                </c:pt>
                <c:pt idx="4114">
                  <c:v>823.21435546875</c:v>
                </c:pt>
                <c:pt idx="4115">
                  <c:v>823.41533203125005</c:v>
                </c:pt>
                <c:pt idx="4116">
                  <c:v>823.61274414062507</c:v>
                </c:pt>
                <c:pt idx="4117">
                  <c:v>823.807861328125</c:v>
                </c:pt>
                <c:pt idx="4118">
                  <c:v>824.00400390625009</c:v>
                </c:pt>
                <c:pt idx="4119">
                  <c:v>824.21025390625005</c:v>
                </c:pt>
                <c:pt idx="4120">
                  <c:v>824.408935546875</c:v>
                </c:pt>
                <c:pt idx="4121">
                  <c:v>824.59882812500007</c:v>
                </c:pt>
                <c:pt idx="4122">
                  <c:v>824.81635742187507</c:v>
                </c:pt>
                <c:pt idx="4123">
                  <c:v>825.02631835937507</c:v>
                </c:pt>
                <c:pt idx="4124">
                  <c:v>825.21743164062502</c:v>
                </c:pt>
                <c:pt idx="4125">
                  <c:v>825.41611328125009</c:v>
                </c:pt>
                <c:pt idx="4126">
                  <c:v>825.61333007812505</c:v>
                </c:pt>
                <c:pt idx="4127">
                  <c:v>825.804443359375</c:v>
                </c:pt>
                <c:pt idx="4128">
                  <c:v>826.005859375</c:v>
                </c:pt>
                <c:pt idx="4129">
                  <c:v>826.21333007812507</c:v>
                </c:pt>
                <c:pt idx="4130">
                  <c:v>826.41958007812502</c:v>
                </c:pt>
                <c:pt idx="4131">
                  <c:v>826.61826171875009</c:v>
                </c:pt>
                <c:pt idx="4132">
                  <c:v>826.80429687500009</c:v>
                </c:pt>
                <c:pt idx="4133">
                  <c:v>826.99921875000007</c:v>
                </c:pt>
                <c:pt idx="4134">
                  <c:v>827.20649414062507</c:v>
                </c:pt>
                <c:pt idx="4135">
                  <c:v>827.40766601562507</c:v>
                </c:pt>
                <c:pt idx="4136">
                  <c:v>827.59775390625009</c:v>
                </c:pt>
                <c:pt idx="4137">
                  <c:v>827.80776367187502</c:v>
                </c:pt>
                <c:pt idx="4138">
                  <c:v>828.027587890625</c:v>
                </c:pt>
                <c:pt idx="4139">
                  <c:v>828.21469726562509</c:v>
                </c:pt>
                <c:pt idx="4140">
                  <c:v>828.40834960937502</c:v>
                </c:pt>
                <c:pt idx="4141">
                  <c:v>828.60600585937505</c:v>
                </c:pt>
                <c:pt idx="4142">
                  <c:v>828.79985351562505</c:v>
                </c:pt>
                <c:pt idx="4143">
                  <c:v>829.00859375000005</c:v>
                </c:pt>
                <c:pt idx="4144">
                  <c:v>829.21235351562507</c:v>
                </c:pt>
                <c:pt idx="4145">
                  <c:v>829.40449218750007</c:v>
                </c:pt>
                <c:pt idx="4146">
                  <c:v>829.59809570312507</c:v>
                </c:pt>
                <c:pt idx="4147">
                  <c:v>829.80454101562509</c:v>
                </c:pt>
                <c:pt idx="4148">
                  <c:v>830.00825195312507</c:v>
                </c:pt>
                <c:pt idx="4149">
                  <c:v>830.20693359375002</c:v>
                </c:pt>
                <c:pt idx="4150">
                  <c:v>830.41064453125</c:v>
                </c:pt>
                <c:pt idx="4151">
                  <c:v>830.60302734375</c:v>
                </c:pt>
                <c:pt idx="4152">
                  <c:v>830.80800781250002</c:v>
                </c:pt>
                <c:pt idx="4153">
                  <c:v>831.01171875</c:v>
                </c:pt>
                <c:pt idx="4154">
                  <c:v>831.19907226562509</c:v>
                </c:pt>
                <c:pt idx="4155">
                  <c:v>831.40151367187502</c:v>
                </c:pt>
                <c:pt idx="4156">
                  <c:v>831.59765625</c:v>
                </c:pt>
                <c:pt idx="4157">
                  <c:v>831.79887695312505</c:v>
                </c:pt>
                <c:pt idx="4158">
                  <c:v>832.00888671875009</c:v>
                </c:pt>
                <c:pt idx="4159">
                  <c:v>832.215087890625</c:v>
                </c:pt>
                <c:pt idx="4160">
                  <c:v>832.41499023437507</c:v>
                </c:pt>
                <c:pt idx="4161">
                  <c:v>832.61240234375009</c:v>
                </c:pt>
                <c:pt idx="4162">
                  <c:v>832.79975585937507</c:v>
                </c:pt>
                <c:pt idx="4163">
                  <c:v>832.99467773437505</c:v>
                </c:pt>
                <c:pt idx="4164">
                  <c:v>833.209716796875</c:v>
                </c:pt>
                <c:pt idx="4165">
                  <c:v>833.40312500000005</c:v>
                </c:pt>
                <c:pt idx="4166">
                  <c:v>833.59423828125</c:v>
                </c:pt>
                <c:pt idx="4167">
                  <c:v>833.81328125000005</c:v>
                </c:pt>
                <c:pt idx="4168">
                  <c:v>834.011962890625</c:v>
                </c:pt>
                <c:pt idx="4169">
                  <c:v>834.19931640625009</c:v>
                </c:pt>
                <c:pt idx="4170">
                  <c:v>834.40678710937505</c:v>
                </c:pt>
                <c:pt idx="4171">
                  <c:v>834.59916992187505</c:v>
                </c:pt>
                <c:pt idx="4172">
                  <c:v>834.78652343750002</c:v>
                </c:pt>
                <c:pt idx="4173">
                  <c:v>834.99624023437502</c:v>
                </c:pt>
                <c:pt idx="4174">
                  <c:v>835.19746093750007</c:v>
                </c:pt>
                <c:pt idx="4175">
                  <c:v>835.39389648437509</c:v>
                </c:pt>
                <c:pt idx="4176">
                  <c:v>835.59633789062502</c:v>
                </c:pt>
                <c:pt idx="4177">
                  <c:v>835.81010742187505</c:v>
                </c:pt>
                <c:pt idx="4178">
                  <c:v>836.03120117187507</c:v>
                </c:pt>
                <c:pt idx="4179">
                  <c:v>836.21977539062505</c:v>
                </c:pt>
                <c:pt idx="4180">
                  <c:v>836.40610351562509</c:v>
                </c:pt>
                <c:pt idx="4181">
                  <c:v>836.603515625</c:v>
                </c:pt>
                <c:pt idx="4182">
                  <c:v>836.79462890625007</c:v>
                </c:pt>
                <c:pt idx="4183">
                  <c:v>836.99433593750007</c:v>
                </c:pt>
                <c:pt idx="4184">
                  <c:v>837.19028320312509</c:v>
                </c:pt>
                <c:pt idx="4185">
                  <c:v>837.38920898437505</c:v>
                </c:pt>
                <c:pt idx="4186">
                  <c:v>837.60444335937507</c:v>
                </c:pt>
                <c:pt idx="4187">
                  <c:v>837.814453125</c:v>
                </c:pt>
                <c:pt idx="4188">
                  <c:v>838.015625</c:v>
                </c:pt>
                <c:pt idx="4189">
                  <c:v>838.20292968750005</c:v>
                </c:pt>
                <c:pt idx="4190">
                  <c:v>838.39785156250002</c:v>
                </c:pt>
                <c:pt idx="4191">
                  <c:v>838.58774414062509</c:v>
                </c:pt>
                <c:pt idx="4192">
                  <c:v>838.78242187500007</c:v>
                </c:pt>
                <c:pt idx="4193">
                  <c:v>839.00249023437505</c:v>
                </c:pt>
                <c:pt idx="4194">
                  <c:v>839.20644531250002</c:v>
                </c:pt>
                <c:pt idx="4195">
                  <c:v>839.39755859375009</c:v>
                </c:pt>
                <c:pt idx="4196">
                  <c:v>839.60629882812509</c:v>
                </c:pt>
                <c:pt idx="4197">
                  <c:v>839.8125</c:v>
                </c:pt>
                <c:pt idx="4198">
                  <c:v>840.0048828125</c:v>
                </c:pt>
                <c:pt idx="4199">
                  <c:v>840.203369140625</c:v>
                </c:pt>
                <c:pt idx="4200">
                  <c:v>840.40957031250002</c:v>
                </c:pt>
                <c:pt idx="4201">
                  <c:v>840.61328125</c:v>
                </c:pt>
                <c:pt idx="4202">
                  <c:v>840.81953125000007</c:v>
                </c:pt>
                <c:pt idx="4203">
                  <c:v>841.01718750000009</c:v>
                </c:pt>
                <c:pt idx="4204">
                  <c:v>841.197998046875</c:v>
                </c:pt>
                <c:pt idx="4205">
                  <c:v>841.390380859375</c:v>
                </c:pt>
                <c:pt idx="4206">
                  <c:v>841.6005859375</c:v>
                </c:pt>
                <c:pt idx="4207">
                  <c:v>841.79545898437505</c:v>
                </c:pt>
                <c:pt idx="4208">
                  <c:v>841.98911132812509</c:v>
                </c:pt>
                <c:pt idx="4209">
                  <c:v>842.19658203125005</c:v>
                </c:pt>
                <c:pt idx="4210">
                  <c:v>842.40029296875002</c:v>
                </c:pt>
                <c:pt idx="4211">
                  <c:v>842.59648437500005</c:v>
                </c:pt>
                <c:pt idx="4212">
                  <c:v>842.78759765625</c:v>
                </c:pt>
                <c:pt idx="4213">
                  <c:v>842.98500976562502</c:v>
                </c:pt>
                <c:pt idx="4214">
                  <c:v>843.18876953125005</c:v>
                </c:pt>
                <c:pt idx="4215">
                  <c:v>843.40004882812502</c:v>
                </c:pt>
                <c:pt idx="4216">
                  <c:v>843.60122070312502</c:v>
                </c:pt>
                <c:pt idx="4217">
                  <c:v>843.79833984375</c:v>
                </c:pt>
                <c:pt idx="4218">
                  <c:v>843.99824218750007</c:v>
                </c:pt>
                <c:pt idx="4219">
                  <c:v>844.19091796875</c:v>
                </c:pt>
                <c:pt idx="4220">
                  <c:v>844.39716796875007</c:v>
                </c:pt>
                <c:pt idx="4221">
                  <c:v>844.59956054687507</c:v>
                </c:pt>
                <c:pt idx="4222">
                  <c:v>844.78940429687509</c:v>
                </c:pt>
                <c:pt idx="4223">
                  <c:v>844.99814453125009</c:v>
                </c:pt>
                <c:pt idx="4224">
                  <c:v>845.20791015625002</c:v>
                </c:pt>
                <c:pt idx="4225">
                  <c:v>845.40156250000007</c:v>
                </c:pt>
                <c:pt idx="4226">
                  <c:v>845.59921875000009</c:v>
                </c:pt>
                <c:pt idx="4227">
                  <c:v>845.80170898437507</c:v>
                </c:pt>
                <c:pt idx="4228">
                  <c:v>846.00039062500002</c:v>
                </c:pt>
                <c:pt idx="4229">
                  <c:v>846.19501953125007</c:v>
                </c:pt>
                <c:pt idx="4230">
                  <c:v>846.388427734375</c:v>
                </c:pt>
                <c:pt idx="4231">
                  <c:v>846.59213867187509</c:v>
                </c:pt>
                <c:pt idx="4232">
                  <c:v>846.798583984375</c:v>
                </c:pt>
                <c:pt idx="4233">
                  <c:v>846.99750976562507</c:v>
                </c:pt>
                <c:pt idx="4234">
                  <c:v>847.19873046875</c:v>
                </c:pt>
                <c:pt idx="4235">
                  <c:v>847.39335937500005</c:v>
                </c:pt>
                <c:pt idx="4236">
                  <c:v>847.58320312500007</c:v>
                </c:pt>
                <c:pt idx="4237">
                  <c:v>847.78339843750007</c:v>
                </c:pt>
                <c:pt idx="4238">
                  <c:v>847.99716796875009</c:v>
                </c:pt>
                <c:pt idx="4239">
                  <c:v>848.20439453125005</c:v>
                </c:pt>
                <c:pt idx="4240">
                  <c:v>848.40180664062507</c:v>
                </c:pt>
                <c:pt idx="4241">
                  <c:v>848.59697265625005</c:v>
                </c:pt>
                <c:pt idx="4242">
                  <c:v>848.7880859375</c:v>
                </c:pt>
                <c:pt idx="4243">
                  <c:v>848.99555664062507</c:v>
                </c:pt>
                <c:pt idx="4244">
                  <c:v>849.20556640625</c:v>
                </c:pt>
                <c:pt idx="4245">
                  <c:v>849.405517578125</c:v>
                </c:pt>
                <c:pt idx="4246">
                  <c:v>849.60419921875007</c:v>
                </c:pt>
                <c:pt idx="4247">
                  <c:v>849.78627929687502</c:v>
                </c:pt>
                <c:pt idx="4248">
                  <c:v>849.99375000000009</c:v>
                </c:pt>
                <c:pt idx="4249">
                  <c:v>850.21528320312507</c:v>
                </c:pt>
                <c:pt idx="4250">
                  <c:v>850.40639648437502</c:v>
                </c:pt>
                <c:pt idx="4251">
                  <c:v>850.58999023437502</c:v>
                </c:pt>
                <c:pt idx="4252">
                  <c:v>850.78740234375005</c:v>
                </c:pt>
                <c:pt idx="4253">
                  <c:v>850.97573242187502</c:v>
                </c:pt>
                <c:pt idx="4254">
                  <c:v>851.162841796875</c:v>
                </c:pt>
                <c:pt idx="4255">
                  <c:v>851.38188476562505</c:v>
                </c:pt>
                <c:pt idx="4256">
                  <c:v>851.58334960937509</c:v>
                </c:pt>
                <c:pt idx="4257">
                  <c:v>851.78330078125009</c:v>
                </c:pt>
                <c:pt idx="4258">
                  <c:v>851.99077148437505</c:v>
                </c:pt>
                <c:pt idx="4259">
                  <c:v>852.18442382812509</c:v>
                </c:pt>
                <c:pt idx="4260">
                  <c:v>852.381591796875</c:v>
                </c:pt>
                <c:pt idx="4261">
                  <c:v>852.58530273437509</c:v>
                </c:pt>
                <c:pt idx="4262">
                  <c:v>852.78647460937509</c:v>
                </c:pt>
                <c:pt idx="4263">
                  <c:v>852.97885742187509</c:v>
                </c:pt>
                <c:pt idx="4264">
                  <c:v>853.18759765625009</c:v>
                </c:pt>
                <c:pt idx="4265">
                  <c:v>853.39633789062509</c:v>
                </c:pt>
                <c:pt idx="4266">
                  <c:v>853.59780273437502</c:v>
                </c:pt>
                <c:pt idx="4267">
                  <c:v>853.80654296875002</c:v>
                </c:pt>
                <c:pt idx="4268">
                  <c:v>853.99262695312507</c:v>
                </c:pt>
                <c:pt idx="4269">
                  <c:v>854.17973632812505</c:v>
                </c:pt>
                <c:pt idx="4270">
                  <c:v>854.38720703125</c:v>
                </c:pt>
                <c:pt idx="4271">
                  <c:v>854.58486328125002</c:v>
                </c:pt>
                <c:pt idx="4272">
                  <c:v>854.77851562500007</c:v>
                </c:pt>
                <c:pt idx="4273">
                  <c:v>854.98725585937507</c:v>
                </c:pt>
                <c:pt idx="4274">
                  <c:v>855.19350585937502</c:v>
                </c:pt>
                <c:pt idx="4275">
                  <c:v>855.39467773437502</c:v>
                </c:pt>
                <c:pt idx="4276">
                  <c:v>855.59707031250002</c:v>
                </c:pt>
                <c:pt idx="4277">
                  <c:v>855.79951171875007</c:v>
                </c:pt>
                <c:pt idx="4278">
                  <c:v>856.00322265625005</c:v>
                </c:pt>
                <c:pt idx="4279">
                  <c:v>856.19936523437502</c:v>
                </c:pt>
                <c:pt idx="4280">
                  <c:v>856.38901367187509</c:v>
                </c:pt>
                <c:pt idx="4281">
                  <c:v>856.58623046875005</c:v>
                </c:pt>
                <c:pt idx="4282">
                  <c:v>856.78642578125005</c:v>
                </c:pt>
                <c:pt idx="4283">
                  <c:v>856.99160156250002</c:v>
                </c:pt>
                <c:pt idx="4284">
                  <c:v>857.19277343750002</c:v>
                </c:pt>
                <c:pt idx="4285">
                  <c:v>857.39145507812509</c:v>
                </c:pt>
                <c:pt idx="4286">
                  <c:v>857.59638671875007</c:v>
                </c:pt>
                <c:pt idx="4287">
                  <c:v>857.78125</c:v>
                </c:pt>
                <c:pt idx="4288">
                  <c:v>857.98374023437509</c:v>
                </c:pt>
                <c:pt idx="4289">
                  <c:v>858.19248046875009</c:v>
                </c:pt>
                <c:pt idx="4290">
                  <c:v>858.38486328125009</c:v>
                </c:pt>
                <c:pt idx="4291">
                  <c:v>858.58857421875007</c:v>
                </c:pt>
                <c:pt idx="4292">
                  <c:v>858.7998046875</c:v>
                </c:pt>
                <c:pt idx="4293">
                  <c:v>858.99086914062502</c:v>
                </c:pt>
                <c:pt idx="4294">
                  <c:v>859.17548828125007</c:v>
                </c:pt>
                <c:pt idx="4295">
                  <c:v>859.384033203125</c:v>
                </c:pt>
                <c:pt idx="4296">
                  <c:v>859.58920898437509</c:v>
                </c:pt>
                <c:pt idx="4297">
                  <c:v>859.78559570312507</c:v>
                </c:pt>
                <c:pt idx="4298">
                  <c:v>859.98300781250009</c:v>
                </c:pt>
                <c:pt idx="4299">
                  <c:v>860.17890625000007</c:v>
                </c:pt>
                <c:pt idx="4300">
                  <c:v>860.37758789062502</c:v>
                </c:pt>
                <c:pt idx="4301">
                  <c:v>860.58154296875</c:v>
                </c:pt>
                <c:pt idx="4302">
                  <c:v>860.78652343750002</c:v>
                </c:pt>
                <c:pt idx="4303">
                  <c:v>860.99150390625005</c:v>
                </c:pt>
                <c:pt idx="4304">
                  <c:v>861.19145507812505</c:v>
                </c:pt>
                <c:pt idx="4305">
                  <c:v>861.39389648437509</c:v>
                </c:pt>
                <c:pt idx="4306">
                  <c:v>861.58603515625009</c:v>
                </c:pt>
                <c:pt idx="4307">
                  <c:v>861.77714843750005</c:v>
                </c:pt>
                <c:pt idx="4308">
                  <c:v>861.97353515625002</c:v>
                </c:pt>
                <c:pt idx="4309">
                  <c:v>862.16591796875002</c:v>
                </c:pt>
                <c:pt idx="4310">
                  <c:v>862.36962890625</c:v>
                </c:pt>
                <c:pt idx="4311">
                  <c:v>862.57963867187505</c:v>
                </c:pt>
                <c:pt idx="4312">
                  <c:v>862.79213867187502</c:v>
                </c:pt>
                <c:pt idx="4313">
                  <c:v>862.98955078125005</c:v>
                </c:pt>
                <c:pt idx="4314">
                  <c:v>863.18569335937502</c:v>
                </c:pt>
                <c:pt idx="4315">
                  <c:v>863.39067382812505</c:v>
                </c:pt>
                <c:pt idx="4316">
                  <c:v>863.59311523437509</c:v>
                </c:pt>
                <c:pt idx="4317">
                  <c:v>863.78676757812502</c:v>
                </c:pt>
                <c:pt idx="4318">
                  <c:v>863.97543945312509</c:v>
                </c:pt>
                <c:pt idx="4319">
                  <c:v>864.181640625</c:v>
                </c:pt>
                <c:pt idx="4320">
                  <c:v>864.38906250000002</c:v>
                </c:pt>
                <c:pt idx="4321">
                  <c:v>864.57392578125007</c:v>
                </c:pt>
                <c:pt idx="4322">
                  <c:v>864.77763671875005</c:v>
                </c:pt>
                <c:pt idx="4323">
                  <c:v>864.99365234375</c:v>
                </c:pt>
                <c:pt idx="4324">
                  <c:v>865.18354492187507</c:v>
                </c:pt>
                <c:pt idx="4325">
                  <c:v>865.38999023437509</c:v>
                </c:pt>
                <c:pt idx="4326">
                  <c:v>865.58613281250007</c:v>
                </c:pt>
                <c:pt idx="4327">
                  <c:v>865.77353515625009</c:v>
                </c:pt>
                <c:pt idx="4328">
                  <c:v>865.98603515625007</c:v>
                </c:pt>
                <c:pt idx="4329">
                  <c:v>866.19829101562505</c:v>
                </c:pt>
                <c:pt idx="4330">
                  <c:v>866.38442382812502</c:v>
                </c:pt>
                <c:pt idx="4331">
                  <c:v>866.564208984375</c:v>
                </c:pt>
                <c:pt idx="4332">
                  <c:v>866.76762695312505</c:v>
                </c:pt>
                <c:pt idx="4333">
                  <c:v>866.97885742187509</c:v>
                </c:pt>
                <c:pt idx="4334">
                  <c:v>867.19038085937507</c:v>
                </c:pt>
                <c:pt idx="4335">
                  <c:v>867.38935546875007</c:v>
                </c:pt>
                <c:pt idx="4336">
                  <c:v>867.57924804687502</c:v>
                </c:pt>
                <c:pt idx="4337">
                  <c:v>867.78291015625007</c:v>
                </c:pt>
                <c:pt idx="4338">
                  <c:v>867.98784179687505</c:v>
                </c:pt>
                <c:pt idx="4339">
                  <c:v>868.18398437500002</c:v>
                </c:pt>
                <c:pt idx="4340">
                  <c:v>868.38393554687502</c:v>
                </c:pt>
                <c:pt idx="4341">
                  <c:v>868.58388671875002</c:v>
                </c:pt>
                <c:pt idx="4342">
                  <c:v>868.78984375000005</c:v>
                </c:pt>
                <c:pt idx="4343">
                  <c:v>868.98979492187505</c:v>
                </c:pt>
                <c:pt idx="4344">
                  <c:v>869.18242187500005</c:v>
                </c:pt>
                <c:pt idx="4345">
                  <c:v>869.37856445312502</c:v>
                </c:pt>
                <c:pt idx="4346">
                  <c:v>869.57827148437502</c:v>
                </c:pt>
                <c:pt idx="4347">
                  <c:v>869.77695312500009</c:v>
                </c:pt>
                <c:pt idx="4348">
                  <c:v>869.974609375</c:v>
                </c:pt>
                <c:pt idx="4349">
                  <c:v>870.17075195312509</c:v>
                </c:pt>
                <c:pt idx="4350">
                  <c:v>870.36943359375005</c:v>
                </c:pt>
                <c:pt idx="4351">
                  <c:v>870.57167968750002</c:v>
                </c:pt>
                <c:pt idx="4352">
                  <c:v>870.77011718750009</c:v>
                </c:pt>
                <c:pt idx="4353">
                  <c:v>870.97153320312509</c:v>
                </c:pt>
                <c:pt idx="4354">
                  <c:v>871.17045898437505</c:v>
                </c:pt>
                <c:pt idx="4355">
                  <c:v>871.37416992187502</c:v>
                </c:pt>
                <c:pt idx="4356">
                  <c:v>871.58164062500009</c:v>
                </c:pt>
                <c:pt idx="4357">
                  <c:v>871.787841796875</c:v>
                </c:pt>
                <c:pt idx="4358">
                  <c:v>871.98652343750007</c:v>
                </c:pt>
                <c:pt idx="4359">
                  <c:v>872.179931640625</c:v>
                </c:pt>
                <c:pt idx="4360">
                  <c:v>872.372314453125</c:v>
                </c:pt>
                <c:pt idx="4361">
                  <c:v>872.56748046875009</c:v>
                </c:pt>
                <c:pt idx="4362">
                  <c:v>872.7724609375</c:v>
                </c:pt>
                <c:pt idx="4363">
                  <c:v>872.982421875</c:v>
                </c:pt>
                <c:pt idx="4364">
                  <c:v>873.18105468750002</c:v>
                </c:pt>
                <c:pt idx="4365">
                  <c:v>873.37070312500009</c:v>
                </c:pt>
                <c:pt idx="4366">
                  <c:v>873.57187500000009</c:v>
                </c:pt>
                <c:pt idx="4367">
                  <c:v>873.77958984375005</c:v>
                </c:pt>
                <c:pt idx="4368">
                  <c:v>873.97578125000007</c:v>
                </c:pt>
                <c:pt idx="4369">
                  <c:v>874.17573242187507</c:v>
                </c:pt>
                <c:pt idx="4370">
                  <c:v>874.378173828125</c:v>
                </c:pt>
                <c:pt idx="4371">
                  <c:v>874.57807617187507</c:v>
                </c:pt>
                <c:pt idx="4372">
                  <c:v>874.78178710937505</c:v>
                </c:pt>
                <c:pt idx="4373">
                  <c:v>874.97041015625007</c:v>
                </c:pt>
                <c:pt idx="4374">
                  <c:v>875.15898437500005</c:v>
                </c:pt>
                <c:pt idx="4375">
                  <c:v>875.36391601562502</c:v>
                </c:pt>
                <c:pt idx="4376">
                  <c:v>875.5673828125</c:v>
                </c:pt>
                <c:pt idx="4377">
                  <c:v>875.77744140625009</c:v>
                </c:pt>
                <c:pt idx="4378">
                  <c:v>875.99399414062509</c:v>
                </c:pt>
                <c:pt idx="4379">
                  <c:v>876.18256835937507</c:v>
                </c:pt>
                <c:pt idx="4380">
                  <c:v>876.37744140625</c:v>
                </c:pt>
                <c:pt idx="4381">
                  <c:v>876.57612304687507</c:v>
                </c:pt>
                <c:pt idx="4382">
                  <c:v>876.77231445312509</c:v>
                </c:pt>
                <c:pt idx="4383">
                  <c:v>876.98105468750009</c:v>
                </c:pt>
                <c:pt idx="4384">
                  <c:v>877.17719726562507</c:v>
                </c:pt>
                <c:pt idx="4385">
                  <c:v>877.37460937500009</c:v>
                </c:pt>
                <c:pt idx="4386">
                  <c:v>877.57958984375</c:v>
                </c:pt>
                <c:pt idx="4387">
                  <c:v>877.77827148437507</c:v>
                </c:pt>
                <c:pt idx="4388">
                  <c:v>877.96938476562502</c:v>
                </c:pt>
                <c:pt idx="4389">
                  <c:v>878.17182617187507</c:v>
                </c:pt>
                <c:pt idx="4390">
                  <c:v>878.37407226562505</c:v>
                </c:pt>
                <c:pt idx="4391">
                  <c:v>878.565185546875</c:v>
                </c:pt>
                <c:pt idx="4392">
                  <c:v>878.77290039062507</c:v>
                </c:pt>
                <c:pt idx="4393">
                  <c:v>878.966552734375</c:v>
                </c:pt>
                <c:pt idx="4394">
                  <c:v>879.15390625000009</c:v>
                </c:pt>
                <c:pt idx="4395">
                  <c:v>879.36386718750009</c:v>
                </c:pt>
                <c:pt idx="4396">
                  <c:v>879.57133789062505</c:v>
                </c:pt>
                <c:pt idx="4397">
                  <c:v>879.7685546875</c:v>
                </c:pt>
                <c:pt idx="4398">
                  <c:v>879.96469726562509</c:v>
                </c:pt>
                <c:pt idx="4399">
                  <c:v>880.16865234375007</c:v>
                </c:pt>
                <c:pt idx="4400">
                  <c:v>880.36982421875007</c:v>
                </c:pt>
                <c:pt idx="4401">
                  <c:v>880.57353515625005</c:v>
                </c:pt>
                <c:pt idx="4402">
                  <c:v>880.78105468750005</c:v>
                </c:pt>
                <c:pt idx="4403">
                  <c:v>880.970947265625</c:v>
                </c:pt>
                <c:pt idx="4404">
                  <c:v>881.16586914062509</c:v>
                </c:pt>
                <c:pt idx="4405">
                  <c:v>881.380859375</c:v>
                </c:pt>
                <c:pt idx="4406">
                  <c:v>881.58706054687502</c:v>
                </c:pt>
                <c:pt idx="4407">
                  <c:v>881.78071289062507</c:v>
                </c:pt>
                <c:pt idx="4408">
                  <c:v>881.9755859375</c:v>
                </c:pt>
                <c:pt idx="4409">
                  <c:v>882.16020507812505</c:v>
                </c:pt>
                <c:pt idx="4410">
                  <c:v>882.36015625000005</c:v>
                </c:pt>
                <c:pt idx="4411">
                  <c:v>882.57666015625</c:v>
                </c:pt>
                <c:pt idx="4412">
                  <c:v>882.76655273437507</c:v>
                </c:pt>
                <c:pt idx="4413">
                  <c:v>882.968994140625</c:v>
                </c:pt>
                <c:pt idx="4414">
                  <c:v>883.17138671875</c:v>
                </c:pt>
                <c:pt idx="4415">
                  <c:v>883.36250000000007</c:v>
                </c:pt>
                <c:pt idx="4416">
                  <c:v>883.56748046875009</c:v>
                </c:pt>
                <c:pt idx="4417">
                  <c:v>883.76113281250002</c:v>
                </c:pt>
                <c:pt idx="4418">
                  <c:v>883.95478515625007</c:v>
                </c:pt>
                <c:pt idx="4419">
                  <c:v>884.16352539062507</c:v>
                </c:pt>
                <c:pt idx="4420">
                  <c:v>884.37480468750005</c:v>
                </c:pt>
                <c:pt idx="4421">
                  <c:v>884.565673828125</c:v>
                </c:pt>
                <c:pt idx="4422">
                  <c:v>884.75278320312509</c:v>
                </c:pt>
                <c:pt idx="4423">
                  <c:v>884.96176757812509</c:v>
                </c:pt>
                <c:pt idx="4424">
                  <c:v>885.17075195312509</c:v>
                </c:pt>
                <c:pt idx="4425">
                  <c:v>885.37802734375009</c:v>
                </c:pt>
                <c:pt idx="4426">
                  <c:v>885.575439453125</c:v>
                </c:pt>
                <c:pt idx="4427">
                  <c:v>885.75922851562507</c:v>
                </c:pt>
                <c:pt idx="4428">
                  <c:v>885.94907226562509</c:v>
                </c:pt>
                <c:pt idx="4429">
                  <c:v>886.15781250000009</c:v>
                </c:pt>
                <c:pt idx="4430">
                  <c:v>886.364013671875</c:v>
                </c:pt>
                <c:pt idx="4431">
                  <c:v>886.565185546875</c:v>
                </c:pt>
                <c:pt idx="4432">
                  <c:v>886.76767578125009</c:v>
                </c:pt>
                <c:pt idx="4433">
                  <c:v>886.96005859375009</c:v>
                </c:pt>
                <c:pt idx="4434">
                  <c:v>887.16879882812509</c:v>
                </c:pt>
                <c:pt idx="4435">
                  <c:v>887.36625976562505</c:v>
                </c:pt>
                <c:pt idx="4436">
                  <c:v>887.55361328125002</c:v>
                </c:pt>
                <c:pt idx="4437">
                  <c:v>887.75727539062507</c:v>
                </c:pt>
                <c:pt idx="4438">
                  <c:v>887.96596679687502</c:v>
                </c:pt>
                <c:pt idx="4439">
                  <c:v>888.16342773437509</c:v>
                </c:pt>
                <c:pt idx="4440">
                  <c:v>888.35708007812502</c:v>
                </c:pt>
                <c:pt idx="4441">
                  <c:v>888.55424804687505</c:v>
                </c:pt>
                <c:pt idx="4442">
                  <c:v>888.7529296875</c:v>
                </c:pt>
                <c:pt idx="4443">
                  <c:v>888.96567382812509</c:v>
                </c:pt>
                <c:pt idx="4444">
                  <c:v>889.18447265625002</c:v>
                </c:pt>
                <c:pt idx="4445">
                  <c:v>889.371826171875</c:v>
                </c:pt>
                <c:pt idx="4446">
                  <c:v>889.55917968750009</c:v>
                </c:pt>
                <c:pt idx="4447">
                  <c:v>889.76791992187509</c:v>
                </c:pt>
                <c:pt idx="4448">
                  <c:v>889.96660156250005</c:v>
                </c:pt>
                <c:pt idx="4449">
                  <c:v>890.17910156250002</c:v>
                </c:pt>
                <c:pt idx="4450">
                  <c:v>890.37651367187505</c:v>
                </c:pt>
                <c:pt idx="4451">
                  <c:v>890.56264648437502</c:v>
                </c:pt>
                <c:pt idx="4452">
                  <c:v>890.7587890625</c:v>
                </c:pt>
                <c:pt idx="4453">
                  <c:v>890.95869140625007</c:v>
                </c:pt>
                <c:pt idx="4454">
                  <c:v>891.16245117187509</c:v>
                </c:pt>
                <c:pt idx="4455">
                  <c:v>891.36992187500005</c:v>
                </c:pt>
                <c:pt idx="4456">
                  <c:v>891.57734375000007</c:v>
                </c:pt>
                <c:pt idx="4457">
                  <c:v>891.76596679687509</c:v>
                </c:pt>
                <c:pt idx="4458">
                  <c:v>891.96088867187507</c:v>
                </c:pt>
                <c:pt idx="4459">
                  <c:v>892.16459960937505</c:v>
                </c:pt>
                <c:pt idx="4460">
                  <c:v>892.36201171875007</c:v>
                </c:pt>
                <c:pt idx="4461">
                  <c:v>892.56699218750009</c:v>
                </c:pt>
                <c:pt idx="4462">
                  <c:v>892.76191406250007</c:v>
                </c:pt>
                <c:pt idx="4463">
                  <c:v>892.95297851562509</c:v>
                </c:pt>
                <c:pt idx="4464">
                  <c:v>893.157958984375</c:v>
                </c:pt>
                <c:pt idx="4465">
                  <c:v>893.36923828125009</c:v>
                </c:pt>
                <c:pt idx="4466">
                  <c:v>893.57792968750005</c:v>
                </c:pt>
                <c:pt idx="4467">
                  <c:v>893.76630859375007</c:v>
                </c:pt>
                <c:pt idx="4468">
                  <c:v>893.95869140625007</c:v>
                </c:pt>
                <c:pt idx="4469">
                  <c:v>894.16010742187507</c:v>
                </c:pt>
                <c:pt idx="4470">
                  <c:v>894.35878906250002</c:v>
                </c:pt>
                <c:pt idx="4471">
                  <c:v>894.561279296875</c:v>
                </c:pt>
                <c:pt idx="4472">
                  <c:v>894.762451171875</c:v>
                </c:pt>
                <c:pt idx="4473">
                  <c:v>894.95229492187502</c:v>
                </c:pt>
                <c:pt idx="4474">
                  <c:v>895.15102539062502</c:v>
                </c:pt>
                <c:pt idx="4475">
                  <c:v>895.36098632812502</c:v>
                </c:pt>
                <c:pt idx="4476">
                  <c:v>895.56215820312502</c:v>
                </c:pt>
                <c:pt idx="4477">
                  <c:v>895.7646484375</c:v>
                </c:pt>
                <c:pt idx="4478">
                  <c:v>895.95830078125005</c:v>
                </c:pt>
                <c:pt idx="4479">
                  <c:v>896.1669921875</c:v>
                </c:pt>
                <c:pt idx="4480">
                  <c:v>896.376953125</c:v>
                </c:pt>
                <c:pt idx="4481">
                  <c:v>896.58193359375002</c:v>
                </c:pt>
                <c:pt idx="4482">
                  <c:v>896.77055664062505</c:v>
                </c:pt>
                <c:pt idx="4483">
                  <c:v>896.95166015625</c:v>
                </c:pt>
                <c:pt idx="4484">
                  <c:v>897.15664062500002</c:v>
                </c:pt>
                <c:pt idx="4485">
                  <c:v>897.35405273437505</c:v>
                </c:pt>
                <c:pt idx="4486">
                  <c:v>897.54746093750009</c:v>
                </c:pt>
                <c:pt idx="4487">
                  <c:v>897.75620117187509</c:v>
                </c:pt>
                <c:pt idx="4488">
                  <c:v>897.96391601562505</c:v>
                </c:pt>
                <c:pt idx="4489">
                  <c:v>898.16005859375002</c:v>
                </c:pt>
                <c:pt idx="4490">
                  <c:v>898.35996093750009</c:v>
                </c:pt>
                <c:pt idx="4491">
                  <c:v>898.55585937500007</c:v>
                </c:pt>
                <c:pt idx="4492">
                  <c:v>898.75830078125</c:v>
                </c:pt>
                <c:pt idx="4493">
                  <c:v>898.96098632812505</c:v>
                </c:pt>
                <c:pt idx="4494">
                  <c:v>899.16093750000005</c:v>
                </c:pt>
                <c:pt idx="4495">
                  <c:v>899.35712890625007</c:v>
                </c:pt>
                <c:pt idx="4496">
                  <c:v>899.55708007812507</c:v>
                </c:pt>
                <c:pt idx="4497">
                  <c:v>899.76201171875005</c:v>
                </c:pt>
                <c:pt idx="4498">
                  <c:v>899.95815429687502</c:v>
                </c:pt>
                <c:pt idx="4499">
                  <c:v>900.15180664062507</c:v>
                </c:pt>
                <c:pt idx="4500">
                  <c:v>900.354248046875</c:v>
                </c:pt>
                <c:pt idx="4501">
                  <c:v>900.56025390625007</c:v>
                </c:pt>
                <c:pt idx="4502">
                  <c:v>900.76123046875</c:v>
                </c:pt>
                <c:pt idx="4503">
                  <c:v>900.96391601562505</c:v>
                </c:pt>
                <c:pt idx="4504">
                  <c:v>901.15903320312509</c:v>
                </c:pt>
                <c:pt idx="4505">
                  <c:v>901.36274414062507</c:v>
                </c:pt>
                <c:pt idx="4506">
                  <c:v>901.56245117187507</c:v>
                </c:pt>
                <c:pt idx="4507">
                  <c:v>901.75078125000005</c:v>
                </c:pt>
                <c:pt idx="4508">
                  <c:v>901.94716796875002</c:v>
                </c:pt>
                <c:pt idx="4509">
                  <c:v>902.14985351562507</c:v>
                </c:pt>
                <c:pt idx="4510">
                  <c:v>902.35605468750009</c:v>
                </c:pt>
                <c:pt idx="4511">
                  <c:v>902.56479492187509</c:v>
                </c:pt>
                <c:pt idx="4512">
                  <c:v>902.76723632812502</c:v>
                </c:pt>
                <c:pt idx="4513">
                  <c:v>902.96845703125007</c:v>
                </c:pt>
                <c:pt idx="4514">
                  <c:v>903.16718750000007</c:v>
                </c:pt>
                <c:pt idx="4515">
                  <c:v>903.36079101562507</c:v>
                </c:pt>
                <c:pt idx="4516">
                  <c:v>903.56069335937502</c:v>
                </c:pt>
                <c:pt idx="4517">
                  <c:v>903.764404296875</c:v>
                </c:pt>
                <c:pt idx="4518">
                  <c:v>903.95805664062505</c:v>
                </c:pt>
                <c:pt idx="4519">
                  <c:v>904.14794921875</c:v>
                </c:pt>
                <c:pt idx="4520">
                  <c:v>904.347900390625</c:v>
                </c:pt>
                <c:pt idx="4521">
                  <c:v>904.55913085937505</c:v>
                </c:pt>
                <c:pt idx="4522">
                  <c:v>904.759033203125</c:v>
                </c:pt>
                <c:pt idx="4523">
                  <c:v>904.95644531250002</c:v>
                </c:pt>
                <c:pt idx="4524">
                  <c:v>905.16269531250009</c:v>
                </c:pt>
                <c:pt idx="4525">
                  <c:v>905.34731445312502</c:v>
                </c:pt>
                <c:pt idx="4526">
                  <c:v>905.54970703125002</c:v>
                </c:pt>
                <c:pt idx="4527">
                  <c:v>905.76123046875</c:v>
                </c:pt>
                <c:pt idx="4528">
                  <c:v>905.95493164062509</c:v>
                </c:pt>
                <c:pt idx="4529">
                  <c:v>906.14980468750002</c:v>
                </c:pt>
                <c:pt idx="4530">
                  <c:v>906.36357421875005</c:v>
                </c:pt>
                <c:pt idx="4531">
                  <c:v>906.56704101562502</c:v>
                </c:pt>
                <c:pt idx="4532">
                  <c:v>906.76064453125002</c:v>
                </c:pt>
                <c:pt idx="4533">
                  <c:v>906.96333007812507</c:v>
                </c:pt>
                <c:pt idx="4534">
                  <c:v>907.165771484375</c:v>
                </c:pt>
                <c:pt idx="4535">
                  <c:v>907.36567382812507</c:v>
                </c:pt>
                <c:pt idx="4536">
                  <c:v>907.55429687500009</c:v>
                </c:pt>
                <c:pt idx="4537">
                  <c:v>907.74018554687507</c:v>
                </c:pt>
                <c:pt idx="4538">
                  <c:v>907.941162109375</c:v>
                </c:pt>
                <c:pt idx="4539">
                  <c:v>908.14990234375</c:v>
                </c:pt>
                <c:pt idx="4540">
                  <c:v>908.36391601562502</c:v>
                </c:pt>
                <c:pt idx="4541">
                  <c:v>908.56533203125002</c:v>
                </c:pt>
                <c:pt idx="4542">
                  <c:v>908.75141601562507</c:v>
                </c:pt>
                <c:pt idx="4543">
                  <c:v>908.95512695312505</c:v>
                </c:pt>
                <c:pt idx="4544">
                  <c:v>909.15380859375</c:v>
                </c:pt>
                <c:pt idx="4545">
                  <c:v>909.34746093750005</c:v>
                </c:pt>
                <c:pt idx="4546">
                  <c:v>909.55239257812502</c:v>
                </c:pt>
                <c:pt idx="4547">
                  <c:v>909.75859375000005</c:v>
                </c:pt>
                <c:pt idx="4548">
                  <c:v>909.96733398437505</c:v>
                </c:pt>
                <c:pt idx="4549">
                  <c:v>910.16855468750009</c:v>
                </c:pt>
                <c:pt idx="4550">
                  <c:v>910.355712890625</c:v>
                </c:pt>
                <c:pt idx="4551">
                  <c:v>910.55439453125007</c:v>
                </c:pt>
                <c:pt idx="4552">
                  <c:v>910.75830078125</c:v>
                </c:pt>
                <c:pt idx="4553">
                  <c:v>910.95068359375</c:v>
                </c:pt>
                <c:pt idx="4554">
                  <c:v>911.14809570312502</c:v>
                </c:pt>
                <c:pt idx="4555">
                  <c:v>911.35932617187507</c:v>
                </c:pt>
                <c:pt idx="4556">
                  <c:v>911.55927734375007</c:v>
                </c:pt>
                <c:pt idx="4557">
                  <c:v>911.74892578125002</c:v>
                </c:pt>
                <c:pt idx="4558">
                  <c:v>911.94609375000005</c:v>
                </c:pt>
                <c:pt idx="4559">
                  <c:v>912.15756835937509</c:v>
                </c:pt>
                <c:pt idx="4560">
                  <c:v>912.35898437500009</c:v>
                </c:pt>
                <c:pt idx="4561">
                  <c:v>912.54887695312505</c:v>
                </c:pt>
                <c:pt idx="4562">
                  <c:v>912.74252929687509</c:v>
                </c:pt>
                <c:pt idx="4563">
                  <c:v>912.93994140625</c:v>
                </c:pt>
                <c:pt idx="4564">
                  <c:v>913.14467773437502</c:v>
                </c:pt>
                <c:pt idx="4565">
                  <c:v>913.35087890625005</c:v>
                </c:pt>
                <c:pt idx="4566">
                  <c:v>913.55458984375002</c:v>
                </c:pt>
                <c:pt idx="4567">
                  <c:v>913.74824218750007</c:v>
                </c:pt>
                <c:pt idx="4568">
                  <c:v>913.93833007812509</c:v>
                </c:pt>
                <c:pt idx="4569">
                  <c:v>914.14960937500007</c:v>
                </c:pt>
                <c:pt idx="4570">
                  <c:v>914.35834960937507</c:v>
                </c:pt>
                <c:pt idx="4571">
                  <c:v>914.54570312500005</c:v>
                </c:pt>
                <c:pt idx="4572">
                  <c:v>914.74814453125009</c:v>
                </c:pt>
                <c:pt idx="4573">
                  <c:v>914.945556640625</c:v>
                </c:pt>
                <c:pt idx="4574">
                  <c:v>915.14047851562509</c:v>
                </c:pt>
                <c:pt idx="4575">
                  <c:v>915.34921875000009</c:v>
                </c:pt>
                <c:pt idx="4576">
                  <c:v>915.54008789062505</c:v>
                </c:pt>
                <c:pt idx="4577">
                  <c:v>915.73369140625005</c:v>
                </c:pt>
                <c:pt idx="4578">
                  <c:v>915.94394531250009</c:v>
                </c:pt>
                <c:pt idx="4579">
                  <c:v>916.14892578125</c:v>
                </c:pt>
                <c:pt idx="4580">
                  <c:v>916.35385742187509</c:v>
                </c:pt>
                <c:pt idx="4581">
                  <c:v>916.55126953125</c:v>
                </c:pt>
                <c:pt idx="4582">
                  <c:v>916.73613281250005</c:v>
                </c:pt>
                <c:pt idx="4583">
                  <c:v>916.93227539062502</c:v>
                </c:pt>
                <c:pt idx="4584">
                  <c:v>917.14833984375002</c:v>
                </c:pt>
                <c:pt idx="4585">
                  <c:v>917.35834960937507</c:v>
                </c:pt>
                <c:pt idx="4586">
                  <c:v>917.54721679687509</c:v>
                </c:pt>
                <c:pt idx="4587">
                  <c:v>917.73583984375</c:v>
                </c:pt>
                <c:pt idx="4588">
                  <c:v>917.94077148437509</c:v>
                </c:pt>
                <c:pt idx="4589">
                  <c:v>918.14824218750005</c:v>
                </c:pt>
                <c:pt idx="4590">
                  <c:v>918.34941406250005</c:v>
                </c:pt>
                <c:pt idx="4591">
                  <c:v>918.54179687500005</c:v>
                </c:pt>
                <c:pt idx="4592">
                  <c:v>918.73291015625</c:v>
                </c:pt>
                <c:pt idx="4593">
                  <c:v>918.93789062500002</c:v>
                </c:pt>
                <c:pt idx="4594">
                  <c:v>919.15166015625005</c:v>
                </c:pt>
                <c:pt idx="4595">
                  <c:v>919.34907226562507</c:v>
                </c:pt>
                <c:pt idx="4596">
                  <c:v>919.53750000000002</c:v>
                </c:pt>
                <c:pt idx="4597">
                  <c:v>919.73740234375009</c:v>
                </c:pt>
                <c:pt idx="4598">
                  <c:v>919.94384765625</c:v>
                </c:pt>
                <c:pt idx="4599">
                  <c:v>920.14882812500002</c:v>
                </c:pt>
                <c:pt idx="4600">
                  <c:v>920.34121093750002</c:v>
                </c:pt>
                <c:pt idx="4601">
                  <c:v>920.52983398437505</c:v>
                </c:pt>
                <c:pt idx="4602">
                  <c:v>920.72954101562505</c:v>
                </c:pt>
                <c:pt idx="4603">
                  <c:v>920.93950195312505</c:v>
                </c:pt>
                <c:pt idx="4604">
                  <c:v>921.14594726562507</c:v>
                </c:pt>
                <c:pt idx="4605">
                  <c:v>921.33833007812507</c:v>
                </c:pt>
                <c:pt idx="4606">
                  <c:v>921.53828125000007</c:v>
                </c:pt>
                <c:pt idx="4607">
                  <c:v>921.74453125000002</c:v>
                </c:pt>
                <c:pt idx="4608">
                  <c:v>921.93559570312505</c:v>
                </c:pt>
                <c:pt idx="4609">
                  <c:v>922.13300781250007</c:v>
                </c:pt>
                <c:pt idx="4610">
                  <c:v>922.33647460937505</c:v>
                </c:pt>
                <c:pt idx="4611">
                  <c:v>922.53515625</c:v>
                </c:pt>
                <c:pt idx="4612">
                  <c:v>922.74541015625005</c:v>
                </c:pt>
                <c:pt idx="4613">
                  <c:v>922.94785156250009</c:v>
                </c:pt>
                <c:pt idx="4614">
                  <c:v>923.14277343750007</c:v>
                </c:pt>
                <c:pt idx="4615">
                  <c:v>923.34521484375</c:v>
                </c:pt>
                <c:pt idx="4616">
                  <c:v>923.54013671875009</c:v>
                </c:pt>
                <c:pt idx="4617">
                  <c:v>923.73505859375007</c:v>
                </c:pt>
                <c:pt idx="4618">
                  <c:v>923.9384765625</c:v>
                </c:pt>
                <c:pt idx="4619">
                  <c:v>924.14091796875005</c:v>
                </c:pt>
                <c:pt idx="4620">
                  <c:v>924.33608398437502</c:v>
                </c:pt>
                <c:pt idx="4621">
                  <c:v>924.54736328125</c:v>
                </c:pt>
                <c:pt idx="4622">
                  <c:v>924.75458984375007</c:v>
                </c:pt>
                <c:pt idx="4623">
                  <c:v>924.940673828125</c:v>
                </c:pt>
                <c:pt idx="4624">
                  <c:v>925.13203125000007</c:v>
                </c:pt>
                <c:pt idx="4625">
                  <c:v>925.33071289062502</c:v>
                </c:pt>
                <c:pt idx="4626">
                  <c:v>925.53193359375007</c:v>
                </c:pt>
                <c:pt idx="4627">
                  <c:v>925.734375</c:v>
                </c:pt>
                <c:pt idx="4628">
                  <c:v>925.94057617187502</c:v>
                </c:pt>
                <c:pt idx="4629">
                  <c:v>926.15053710937502</c:v>
                </c:pt>
                <c:pt idx="4630">
                  <c:v>926.3466796875</c:v>
                </c:pt>
                <c:pt idx="4631">
                  <c:v>926.53657226562507</c:v>
                </c:pt>
                <c:pt idx="4632">
                  <c:v>926.73525390625002</c:v>
                </c:pt>
                <c:pt idx="4633">
                  <c:v>926.93515625000009</c:v>
                </c:pt>
                <c:pt idx="4634">
                  <c:v>927.13359375000005</c:v>
                </c:pt>
                <c:pt idx="4635">
                  <c:v>927.322265625</c:v>
                </c:pt>
                <c:pt idx="4636">
                  <c:v>927.52597656250009</c:v>
                </c:pt>
                <c:pt idx="4637">
                  <c:v>927.73969726562507</c:v>
                </c:pt>
                <c:pt idx="4638">
                  <c:v>927.94111328125007</c:v>
                </c:pt>
                <c:pt idx="4639">
                  <c:v>928.14106445312507</c:v>
                </c:pt>
                <c:pt idx="4640">
                  <c:v>928.34228515625</c:v>
                </c:pt>
                <c:pt idx="4641">
                  <c:v>928.53715820312505</c:v>
                </c:pt>
                <c:pt idx="4642">
                  <c:v>928.72451171875002</c:v>
                </c:pt>
                <c:pt idx="4643">
                  <c:v>928.92949218750005</c:v>
                </c:pt>
                <c:pt idx="4644">
                  <c:v>929.15078125000002</c:v>
                </c:pt>
                <c:pt idx="4645">
                  <c:v>929.34194335937502</c:v>
                </c:pt>
                <c:pt idx="4646">
                  <c:v>929.52802734375007</c:v>
                </c:pt>
                <c:pt idx="4647">
                  <c:v>929.73295898437505</c:v>
                </c:pt>
                <c:pt idx="4648">
                  <c:v>929.93393554687509</c:v>
                </c:pt>
                <c:pt idx="4649">
                  <c:v>930.13388671875009</c:v>
                </c:pt>
                <c:pt idx="4650">
                  <c:v>930.35039062500005</c:v>
                </c:pt>
                <c:pt idx="4651">
                  <c:v>930.55283203125009</c:v>
                </c:pt>
                <c:pt idx="4652">
                  <c:v>930.73642578125009</c:v>
                </c:pt>
                <c:pt idx="4653">
                  <c:v>930.93505859375</c:v>
                </c:pt>
                <c:pt idx="4654">
                  <c:v>931.135009765625</c:v>
                </c:pt>
                <c:pt idx="4655">
                  <c:v>931.33222656250007</c:v>
                </c:pt>
                <c:pt idx="4656">
                  <c:v>931.54096679687507</c:v>
                </c:pt>
                <c:pt idx="4657">
                  <c:v>931.74868164062502</c:v>
                </c:pt>
                <c:pt idx="4658">
                  <c:v>931.94106445312502</c:v>
                </c:pt>
                <c:pt idx="4659">
                  <c:v>932.13974609375009</c:v>
                </c:pt>
                <c:pt idx="4660">
                  <c:v>932.3369140625</c:v>
                </c:pt>
                <c:pt idx="4661">
                  <c:v>932.52553710937502</c:v>
                </c:pt>
                <c:pt idx="4662">
                  <c:v>932.72695312500002</c:v>
                </c:pt>
                <c:pt idx="4663">
                  <c:v>932.94072265625005</c:v>
                </c:pt>
                <c:pt idx="4664">
                  <c:v>933.139404296875</c:v>
                </c:pt>
                <c:pt idx="4665">
                  <c:v>933.33930664062507</c:v>
                </c:pt>
                <c:pt idx="4666">
                  <c:v>933.53671875000009</c:v>
                </c:pt>
                <c:pt idx="4667">
                  <c:v>933.73037109375002</c:v>
                </c:pt>
                <c:pt idx="4668">
                  <c:v>933.93911132812502</c:v>
                </c:pt>
                <c:pt idx="4669">
                  <c:v>934.15541992187502</c:v>
                </c:pt>
                <c:pt idx="4670">
                  <c:v>934.34653320312509</c:v>
                </c:pt>
                <c:pt idx="4671">
                  <c:v>934.527587890625</c:v>
                </c:pt>
                <c:pt idx="4672">
                  <c:v>934.73129882812509</c:v>
                </c:pt>
                <c:pt idx="4673">
                  <c:v>934.93476562500007</c:v>
                </c:pt>
                <c:pt idx="4674">
                  <c:v>935.13847656250005</c:v>
                </c:pt>
                <c:pt idx="4675">
                  <c:v>935.34238281250009</c:v>
                </c:pt>
                <c:pt idx="4676">
                  <c:v>935.53857421875</c:v>
                </c:pt>
                <c:pt idx="4677">
                  <c:v>935.729736328125</c:v>
                </c:pt>
                <c:pt idx="4678">
                  <c:v>935.92460937500005</c:v>
                </c:pt>
                <c:pt idx="4679">
                  <c:v>936.12050781250002</c:v>
                </c:pt>
                <c:pt idx="4680">
                  <c:v>936.32675781250009</c:v>
                </c:pt>
                <c:pt idx="4681">
                  <c:v>936.533203125</c:v>
                </c:pt>
                <c:pt idx="4682">
                  <c:v>936.72431640625007</c:v>
                </c:pt>
                <c:pt idx="4683">
                  <c:v>936.92680664062505</c:v>
                </c:pt>
                <c:pt idx="4684">
                  <c:v>937.13427734375</c:v>
                </c:pt>
                <c:pt idx="4685">
                  <c:v>937.33291015625002</c:v>
                </c:pt>
                <c:pt idx="4686">
                  <c:v>937.53510742187507</c:v>
                </c:pt>
                <c:pt idx="4687">
                  <c:v>937.73354492187502</c:v>
                </c:pt>
                <c:pt idx="4688">
                  <c:v>937.929931640625</c:v>
                </c:pt>
                <c:pt idx="4689">
                  <c:v>938.13139648437505</c:v>
                </c:pt>
                <c:pt idx="4690">
                  <c:v>938.32880859375007</c:v>
                </c:pt>
                <c:pt idx="4691">
                  <c:v>938.52241210937507</c:v>
                </c:pt>
                <c:pt idx="4692">
                  <c:v>938.72084960937502</c:v>
                </c:pt>
                <c:pt idx="4693">
                  <c:v>938.92207031250007</c:v>
                </c:pt>
                <c:pt idx="4694">
                  <c:v>939.12983398437507</c:v>
                </c:pt>
                <c:pt idx="4695">
                  <c:v>939.332275390625</c:v>
                </c:pt>
                <c:pt idx="4696">
                  <c:v>939.53217773437507</c:v>
                </c:pt>
                <c:pt idx="4697">
                  <c:v>939.74091796875007</c:v>
                </c:pt>
                <c:pt idx="4698">
                  <c:v>939.94462890625005</c:v>
                </c:pt>
                <c:pt idx="4699">
                  <c:v>940.12924804687509</c:v>
                </c:pt>
                <c:pt idx="4700">
                  <c:v>940.319091796875</c:v>
                </c:pt>
                <c:pt idx="4701">
                  <c:v>940.521728515625</c:v>
                </c:pt>
                <c:pt idx="4702">
                  <c:v>940.729248046875</c:v>
                </c:pt>
                <c:pt idx="4703">
                  <c:v>940.93300781250002</c:v>
                </c:pt>
                <c:pt idx="4704">
                  <c:v>941.120361328125</c:v>
                </c:pt>
                <c:pt idx="4705">
                  <c:v>941.32026367187507</c:v>
                </c:pt>
                <c:pt idx="4706">
                  <c:v>941.53129882812505</c:v>
                </c:pt>
                <c:pt idx="4707">
                  <c:v>941.73374023437509</c:v>
                </c:pt>
                <c:pt idx="4708">
                  <c:v>941.92885742187502</c:v>
                </c:pt>
                <c:pt idx="4709">
                  <c:v>942.12626953125005</c:v>
                </c:pt>
                <c:pt idx="4710">
                  <c:v>942.32744140625005</c:v>
                </c:pt>
                <c:pt idx="4711">
                  <c:v>942.53618164062505</c:v>
                </c:pt>
                <c:pt idx="4712">
                  <c:v>942.73486328125</c:v>
                </c:pt>
                <c:pt idx="4713">
                  <c:v>942.92851562500005</c:v>
                </c:pt>
                <c:pt idx="4714">
                  <c:v>943.12465820312502</c:v>
                </c:pt>
                <c:pt idx="4715">
                  <c:v>943.32583007812502</c:v>
                </c:pt>
                <c:pt idx="4716">
                  <c:v>943.529541015625</c:v>
                </c:pt>
                <c:pt idx="4717">
                  <c:v>943.72294921875005</c:v>
                </c:pt>
                <c:pt idx="4718">
                  <c:v>943.93549804687507</c:v>
                </c:pt>
                <c:pt idx="4719">
                  <c:v>944.14199218750002</c:v>
                </c:pt>
                <c:pt idx="4720">
                  <c:v>944.33559570312502</c:v>
                </c:pt>
                <c:pt idx="4721">
                  <c:v>944.53403320312509</c:v>
                </c:pt>
                <c:pt idx="4722">
                  <c:v>944.730224609375</c:v>
                </c:pt>
                <c:pt idx="4723">
                  <c:v>944.92031250000002</c:v>
                </c:pt>
                <c:pt idx="4724">
                  <c:v>945.12021484375009</c:v>
                </c:pt>
                <c:pt idx="4725">
                  <c:v>945.32871093750009</c:v>
                </c:pt>
                <c:pt idx="4726">
                  <c:v>945.52109375000009</c:v>
                </c:pt>
                <c:pt idx="4727">
                  <c:v>945.7099609375</c:v>
                </c:pt>
                <c:pt idx="4728">
                  <c:v>945.91621093750007</c:v>
                </c:pt>
                <c:pt idx="4729">
                  <c:v>946.12495117187507</c:v>
                </c:pt>
                <c:pt idx="4730">
                  <c:v>946.32236328125009</c:v>
                </c:pt>
                <c:pt idx="4731">
                  <c:v>946.53110351562509</c:v>
                </c:pt>
                <c:pt idx="4732">
                  <c:v>946.73452148437502</c:v>
                </c:pt>
                <c:pt idx="4733">
                  <c:v>946.9306640625</c:v>
                </c:pt>
                <c:pt idx="4734">
                  <c:v>947.12583007812509</c:v>
                </c:pt>
                <c:pt idx="4735">
                  <c:v>947.31694335937505</c:v>
                </c:pt>
                <c:pt idx="4736">
                  <c:v>947.51938476562509</c:v>
                </c:pt>
                <c:pt idx="4737">
                  <c:v>947.72036132812502</c:v>
                </c:pt>
                <c:pt idx="4738">
                  <c:v>947.91879882812509</c:v>
                </c:pt>
                <c:pt idx="4739">
                  <c:v>948.12900390625009</c:v>
                </c:pt>
                <c:pt idx="4740">
                  <c:v>948.33046875000002</c:v>
                </c:pt>
                <c:pt idx="4741">
                  <c:v>948.52412109375007</c:v>
                </c:pt>
                <c:pt idx="4742">
                  <c:v>948.7265625</c:v>
                </c:pt>
                <c:pt idx="4743">
                  <c:v>948.93154296875002</c:v>
                </c:pt>
                <c:pt idx="4744">
                  <c:v>949.11484375000009</c:v>
                </c:pt>
                <c:pt idx="4745">
                  <c:v>949.30844726562509</c:v>
                </c:pt>
                <c:pt idx="4746">
                  <c:v>949.5224609375</c:v>
                </c:pt>
                <c:pt idx="4747">
                  <c:v>949.72368164062505</c:v>
                </c:pt>
                <c:pt idx="4748">
                  <c:v>949.92241210937505</c:v>
                </c:pt>
                <c:pt idx="4749">
                  <c:v>950.122314453125</c:v>
                </c:pt>
                <c:pt idx="4750">
                  <c:v>950.332275390625</c:v>
                </c:pt>
                <c:pt idx="4751">
                  <c:v>950.53574218750009</c:v>
                </c:pt>
                <c:pt idx="4752">
                  <c:v>950.72182617187502</c:v>
                </c:pt>
                <c:pt idx="4753">
                  <c:v>950.91323242187502</c:v>
                </c:pt>
                <c:pt idx="4754">
                  <c:v>951.12197265625002</c:v>
                </c:pt>
                <c:pt idx="4755">
                  <c:v>951.32441406250007</c:v>
                </c:pt>
                <c:pt idx="4756">
                  <c:v>951.50649414062502</c:v>
                </c:pt>
                <c:pt idx="4757">
                  <c:v>951.71396484375009</c:v>
                </c:pt>
                <c:pt idx="4758">
                  <c:v>951.919189453125</c:v>
                </c:pt>
                <c:pt idx="4759">
                  <c:v>952.10908203125007</c:v>
                </c:pt>
                <c:pt idx="4760">
                  <c:v>952.32534179687502</c:v>
                </c:pt>
                <c:pt idx="4761">
                  <c:v>952.53154296875005</c:v>
                </c:pt>
                <c:pt idx="4762">
                  <c:v>952.72265625</c:v>
                </c:pt>
                <c:pt idx="4763">
                  <c:v>952.91855468750009</c:v>
                </c:pt>
                <c:pt idx="4764">
                  <c:v>953.11728515625009</c:v>
                </c:pt>
                <c:pt idx="4765">
                  <c:v>953.31494140625</c:v>
                </c:pt>
                <c:pt idx="4766">
                  <c:v>953.51611328125</c:v>
                </c:pt>
                <c:pt idx="4767">
                  <c:v>953.724853515625</c:v>
                </c:pt>
                <c:pt idx="4768">
                  <c:v>953.9248046875</c:v>
                </c:pt>
                <c:pt idx="4769">
                  <c:v>954.11342773437502</c:v>
                </c:pt>
                <c:pt idx="4770">
                  <c:v>954.31459960937502</c:v>
                </c:pt>
                <c:pt idx="4771">
                  <c:v>954.52333984375002</c:v>
                </c:pt>
                <c:pt idx="4772">
                  <c:v>954.71821289062507</c:v>
                </c:pt>
                <c:pt idx="4773">
                  <c:v>954.91313476562505</c:v>
                </c:pt>
                <c:pt idx="4774">
                  <c:v>955.11430664062505</c:v>
                </c:pt>
                <c:pt idx="4775">
                  <c:v>955.30644531250005</c:v>
                </c:pt>
                <c:pt idx="4776">
                  <c:v>955.50991210937502</c:v>
                </c:pt>
                <c:pt idx="4777">
                  <c:v>955.72265625</c:v>
                </c:pt>
                <c:pt idx="4778">
                  <c:v>955.9228515625</c:v>
                </c:pt>
                <c:pt idx="4779">
                  <c:v>956.11650390625005</c:v>
                </c:pt>
                <c:pt idx="4780">
                  <c:v>956.31142578125002</c:v>
                </c:pt>
                <c:pt idx="4781">
                  <c:v>956.52138671875002</c:v>
                </c:pt>
                <c:pt idx="4782">
                  <c:v>956.72509765625</c:v>
                </c:pt>
                <c:pt idx="4783">
                  <c:v>956.916259765625</c:v>
                </c:pt>
                <c:pt idx="4784">
                  <c:v>957.11972656250009</c:v>
                </c:pt>
                <c:pt idx="4785">
                  <c:v>957.32216796875002</c:v>
                </c:pt>
                <c:pt idx="4786">
                  <c:v>957.5185546875</c:v>
                </c:pt>
                <c:pt idx="4787">
                  <c:v>957.71469726562509</c:v>
                </c:pt>
                <c:pt idx="4788">
                  <c:v>957.91713867187502</c:v>
                </c:pt>
                <c:pt idx="4789">
                  <c:v>958.11708984375002</c:v>
                </c:pt>
                <c:pt idx="4790">
                  <c:v>958.30190429687502</c:v>
                </c:pt>
                <c:pt idx="4791">
                  <c:v>958.49052734375005</c:v>
                </c:pt>
                <c:pt idx="4792">
                  <c:v>958.71186523437507</c:v>
                </c:pt>
                <c:pt idx="4793">
                  <c:v>958.92558593750005</c:v>
                </c:pt>
                <c:pt idx="4794">
                  <c:v>959.11171875000002</c:v>
                </c:pt>
                <c:pt idx="4795">
                  <c:v>959.31020507812502</c:v>
                </c:pt>
                <c:pt idx="4796">
                  <c:v>959.50761718750005</c:v>
                </c:pt>
                <c:pt idx="4797">
                  <c:v>959.70903320312505</c:v>
                </c:pt>
                <c:pt idx="4798">
                  <c:v>959.91499023437507</c:v>
                </c:pt>
                <c:pt idx="4799">
                  <c:v>960.12119140625009</c:v>
                </c:pt>
                <c:pt idx="4800">
                  <c:v>960.31381835937509</c:v>
                </c:pt>
                <c:pt idx="4801">
                  <c:v>960.50117187500007</c:v>
                </c:pt>
                <c:pt idx="4802">
                  <c:v>960.70234375000007</c:v>
                </c:pt>
                <c:pt idx="4803">
                  <c:v>960.89726562500005</c:v>
                </c:pt>
                <c:pt idx="4804">
                  <c:v>961.10224609375007</c:v>
                </c:pt>
                <c:pt idx="4805">
                  <c:v>961.31093750000002</c:v>
                </c:pt>
                <c:pt idx="4806">
                  <c:v>961.50961914062509</c:v>
                </c:pt>
                <c:pt idx="4807">
                  <c:v>961.70834960937509</c:v>
                </c:pt>
                <c:pt idx="4808">
                  <c:v>961.922119140625</c:v>
                </c:pt>
                <c:pt idx="4809">
                  <c:v>962.11923828125009</c:v>
                </c:pt>
                <c:pt idx="4810">
                  <c:v>962.30532226562502</c:v>
                </c:pt>
                <c:pt idx="4811">
                  <c:v>962.51933593750005</c:v>
                </c:pt>
                <c:pt idx="4812">
                  <c:v>962.72177734375009</c:v>
                </c:pt>
                <c:pt idx="4813">
                  <c:v>962.91796875</c:v>
                </c:pt>
                <c:pt idx="4814">
                  <c:v>963.11391601562502</c:v>
                </c:pt>
                <c:pt idx="4815">
                  <c:v>963.29873046875002</c:v>
                </c:pt>
                <c:pt idx="4816">
                  <c:v>963.51123046875</c:v>
                </c:pt>
                <c:pt idx="4817">
                  <c:v>963.719970703125</c:v>
                </c:pt>
                <c:pt idx="4818">
                  <c:v>963.90883789062502</c:v>
                </c:pt>
                <c:pt idx="4819">
                  <c:v>964.111328125</c:v>
                </c:pt>
                <c:pt idx="4820">
                  <c:v>964.30996093750002</c:v>
                </c:pt>
                <c:pt idx="4821">
                  <c:v>964.51743164062509</c:v>
                </c:pt>
                <c:pt idx="4822">
                  <c:v>964.71865234375002</c:v>
                </c:pt>
                <c:pt idx="4823">
                  <c:v>964.91352539062507</c:v>
                </c:pt>
                <c:pt idx="4824">
                  <c:v>965.11972656250009</c:v>
                </c:pt>
                <c:pt idx="4825">
                  <c:v>965.31464843750007</c:v>
                </c:pt>
                <c:pt idx="4826">
                  <c:v>965.507080078125</c:v>
                </c:pt>
                <c:pt idx="4827">
                  <c:v>965.70576171875007</c:v>
                </c:pt>
                <c:pt idx="4828">
                  <c:v>965.90815429687507</c:v>
                </c:pt>
                <c:pt idx="4829">
                  <c:v>966.10932617187507</c:v>
                </c:pt>
                <c:pt idx="4830">
                  <c:v>966.310546875</c:v>
                </c:pt>
                <c:pt idx="4831">
                  <c:v>966.51298828125005</c:v>
                </c:pt>
                <c:pt idx="4832">
                  <c:v>966.70913085937502</c:v>
                </c:pt>
                <c:pt idx="4833">
                  <c:v>966.91538085937509</c:v>
                </c:pt>
                <c:pt idx="4834">
                  <c:v>967.11533203125009</c:v>
                </c:pt>
                <c:pt idx="4835">
                  <c:v>967.303955078125</c:v>
                </c:pt>
                <c:pt idx="4836">
                  <c:v>967.50742187500009</c:v>
                </c:pt>
                <c:pt idx="4837">
                  <c:v>967.70732421875005</c:v>
                </c:pt>
                <c:pt idx="4838">
                  <c:v>967.90244140625009</c:v>
                </c:pt>
                <c:pt idx="4839">
                  <c:v>968.10991210937505</c:v>
                </c:pt>
                <c:pt idx="4840">
                  <c:v>968.31362304687502</c:v>
                </c:pt>
                <c:pt idx="4841">
                  <c:v>968.51357421875002</c:v>
                </c:pt>
                <c:pt idx="4842">
                  <c:v>968.71577148437507</c:v>
                </c:pt>
                <c:pt idx="4843">
                  <c:v>968.91694335937507</c:v>
                </c:pt>
                <c:pt idx="4844">
                  <c:v>969.10708007812502</c:v>
                </c:pt>
                <c:pt idx="4845">
                  <c:v>969.310791015625</c:v>
                </c:pt>
                <c:pt idx="4846">
                  <c:v>969.52202148437505</c:v>
                </c:pt>
                <c:pt idx="4847">
                  <c:v>969.70937500000002</c:v>
                </c:pt>
                <c:pt idx="4848">
                  <c:v>969.896728515625</c:v>
                </c:pt>
                <c:pt idx="4849">
                  <c:v>970.10019531250009</c:v>
                </c:pt>
                <c:pt idx="4850">
                  <c:v>970.30263671875002</c:v>
                </c:pt>
                <c:pt idx="4851">
                  <c:v>970.4990234375</c:v>
                </c:pt>
                <c:pt idx="4852">
                  <c:v>970.70273437500009</c:v>
                </c:pt>
                <c:pt idx="4853">
                  <c:v>970.90390625000009</c:v>
                </c:pt>
                <c:pt idx="4854">
                  <c:v>971.09755859375002</c:v>
                </c:pt>
                <c:pt idx="4855">
                  <c:v>971.300048828125</c:v>
                </c:pt>
                <c:pt idx="4856">
                  <c:v>971.50498046875009</c:v>
                </c:pt>
                <c:pt idx="4857">
                  <c:v>971.693603515625</c:v>
                </c:pt>
                <c:pt idx="4858">
                  <c:v>971.88979492187502</c:v>
                </c:pt>
                <c:pt idx="4859">
                  <c:v>972.10356445312505</c:v>
                </c:pt>
                <c:pt idx="4860">
                  <c:v>972.31484375000002</c:v>
                </c:pt>
                <c:pt idx="4861">
                  <c:v>972.50820312500002</c:v>
                </c:pt>
                <c:pt idx="4862">
                  <c:v>972.69804687500005</c:v>
                </c:pt>
                <c:pt idx="4863">
                  <c:v>972.89697265625</c:v>
                </c:pt>
                <c:pt idx="4864">
                  <c:v>973.10068359375009</c:v>
                </c:pt>
                <c:pt idx="4865">
                  <c:v>973.3056640625</c:v>
                </c:pt>
                <c:pt idx="4866">
                  <c:v>973.50434570312507</c:v>
                </c:pt>
                <c:pt idx="4867">
                  <c:v>973.69775390625</c:v>
                </c:pt>
                <c:pt idx="4868">
                  <c:v>973.89238281250005</c:v>
                </c:pt>
                <c:pt idx="4869">
                  <c:v>974.09882812500007</c:v>
                </c:pt>
                <c:pt idx="4870">
                  <c:v>974.30532226562502</c:v>
                </c:pt>
                <c:pt idx="4871">
                  <c:v>974.50649414062502</c:v>
                </c:pt>
                <c:pt idx="4872">
                  <c:v>974.70136718750007</c:v>
                </c:pt>
                <c:pt idx="4873">
                  <c:v>974.90131835937507</c:v>
                </c:pt>
                <c:pt idx="4874">
                  <c:v>975.103759765625</c:v>
                </c:pt>
                <c:pt idx="4875">
                  <c:v>975.29741210937505</c:v>
                </c:pt>
                <c:pt idx="4876">
                  <c:v>975.49360351562507</c:v>
                </c:pt>
                <c:pt idx="4877">
                  <c:v>975.69731445312505</c:v>
                </c:pt>
                <c:pt idx="4878">
                  <c:v>975.90727539062505</c:v>
                </c:pt>
                <c:pt idx="4879">
                  <c:v>976.107177734375</c:v>
                </c:pt>
                <c:pt idx="4880">
                  <c:v>976.30839843750005</c:v>
                </c:pt>
                <c:pt idx="4881">
                  <c:v>976.5146484375</c:v>
                </c:pt>
                <c:pt idx="4882">
                  <c:v>976.70703125</c:v>
                </c:pt>
                <c:pt idx="4883">
                  <c:v>976.8994140625</c:v>
                </c:pt>
                <c:pt idx="4884">
                  <c:v>977.11313476562509</c:v>
                </c:pt>
                <c:pt idx="4885">
                  <c:v>977.30805664062507</c:v>
                </c:pt>
                <c:pt idx="4886">
                  <c:v>977.49921875000007</c:v>
                </c:pt>
                <c:pt idx="4887">
                  <c:v>977.69785156250009</c:v>
                </c:pt>
                <c:pt idx="4888">
                  <c:v>977.88774414062505</c:v>
                </c:pt>
                <c:pt idx="4889">
                  <c:v>978.094970703125</c:v>
                </c:pt>
                <c:pt idx="4890">
                  <c:v>978.30244140625007</c:v>
                </c:pt>
                <c:pt idx="4891">
                  <c:v>978.505126953125</c:v>
                </c:pt>
                <c:pt idx="4892">
                  <c:v>978.70253906250002</c:v>
                </c:pt>
                <c:pt idx="4893">
                  <c:v>978.89492187500002</c:v>
                </c:pt>
                <c:pt idx="4894">
                  <c:v>979.09609375000002</c:v>
                </c:pt>
                <c:pt idx="4895">
                  <c:v>979.298583984375</c:v>
                </c:pt>
                <c:pt idx="4896">
                  <c:v>979.50732421875</c:v>
                </c:pt>
                <c:pt idx="4897">
                  <c:v>979.71855468750005</c:v>
                </c:pt>
                <c:pt idx="4898">
                  <c:v>979.90566406250002</c:v>
                </c:pt>
                <c:pt idx="4899">
                  <c:v>980.09028320312507</c:v>
                </c:pt>
                <c:pt idx="4900">
                  <c:v>980.29277343750005</c:v>
                </c:pt>
                <c:pt idx="4901">
                  <c:v>980.49672851562502</c:v>
                </c:pt>
                <c:pt idx="4902">
                  <c:v>980.69814453125002</c:v>
                </c:pt>
                <c:pt idx="4903">
                  <c:v>980.88925781250009</c:v>
                </c:pt>
                <c:pt idx="4904">
                  <c:v>981.09169921875002</c:v>
                </c:pt>
                <c:pt idx="4905">
                  <c:v>981.30043945312502</c:v>
                </c:pt>
                <c:pt idx="4906">
                  <c:v>981.49912109375009</c:v>
                </c:pt>
                <c:pt idx="4907">
                  <c:v>981.70029296875009</c:v>
                </c:pt>
                <c:pt idx="4908">
                  <c:v>981.90019531250005</c:v>
                </c:pt>
                <c:pt idx="4909">
                  <c:v>982.11020507812509</c:v>
                </c:pt>
                <c:pt idx="4910">
                  <c:v>982.306396484375</c:v>
                </c:pt>
                <c:pt idx="4911">
                  <c:v>982.50253906250009</c:v>
                </c:pt>
                <c:pt idx="4912">
                  <c:v>982.70097656250005</c:v>
                </c:pt>
                <c:pt idx="4913">
                  <c:v>982.88959960937507</c:v>
                </c:pt>
                <c:pt idx="4914">
                  <c:v>983.09101562500007</c:v>
                </c:pt>
                <c:pt idx="4915">
                  <c:v>983.28715820312505</c:v>
                </c:pt>
                <c:pt idx="4916">
                  <c:v>983.48710937500005</c:v>
                </c:pt>
                <c:pt idx="4917">
                  <c:v>983.69057617187502</c:v>
                </c:pt>
                <c:pt idx="4918">
                  <c:v>983.89677734375005</c:v>
                </c:pt>
                <c:pt idx="4919">
                  <c:v>984.09697265625005</c:v>
                </c:pt>
                <c:pt idx="4920">
                  <c:v>984.29062500000009</c:v>
                </c:pt>
                <c:pt idx="4921">
                  <c:v>984.49282226562502</c:v>
                </c:pt>
                <c:pt idx="4922">
                  <c:v>984.69526367187507</c:v>
                </c:pt>
                <c:pt idx="4923">
                  <c:v>984.90297851562502</c:v>
                </c:pt>
                <c:pt idx="4924">
                  <c:v>985.106689453125</c:v>
                </c:pt>
                <c:pt idx="4925">
                  <c:v>985.29755859375007</c:v>
                </c:pt>
                <c:pt idx="4926">
                  <c:v>985.49370117187505</c:v>
                </c:pt>
                <c:pt idx="4927">
                  <c:v>985.69389648437505</c:v>
                </c:pt>
                <c:pt idx="4928">
                  <c:v>985.88754882812509</c:v>
                </c:pt>
                <c:pt idx="4929">
                  <c:v>986.083740234375</c:v>
                </c:pt>
                <c:pt idx="4930">
                  <c:v>986.28496093750005</c:v>
                </c:pt>
                <c:pt idx="4931">
                  <c:v>986.48862304687509</c:v>
                </c:pt>
                <c:pt idx="4932">
                  <c:v>986.69858398437509</c:v>
                </c:pt>
                <c:pt idx="4933">
                  <c:v>986.89726562500005</c:v>
                </c:pt>
                <c:pt idx="4934">
                  <c:v>987.09843750000005</c:v>
                </c:pt>
                <c:pt idx="4935">
                  <c:v>987.29208984375009</c:v>
                </c:pt>
                <c:pt idx="4936">
                  <c:v>987.48447265625009</c:v>
                </c:pt>
                <c:pt idx="4937">
                  <c:v>987.69072265625005</c:v>
                </c:pt>
                <c:pt idx="4938">
                  <c:v>987.89570312500007</c:v>
                </c:pt>
                <c:pt idx="4939">
                  <c:v>988.10063476562505</c:v>
                </c:pt>
                <c:pt idx="4940">
                  <c:v>988.29682617187507</c:v>
                </c:pt>
                <c:pt idx="4941">
                  <c:v>988.49550781250002</c:v>
                </c:pt>
                <c:pt idx="4942">
                  <c:v>988.69287109375</c:v>
                </c:pt>
                <c:pt idx="4943">
                  <c:v>988.89658203125009</c:v>
                </c:pt>
                <c:pt idx="4944">
                  <c:v>989.092529296875</c:v>
                </c:pt>
                <c:pt idx="4945">
                  <c:v>989.29116210937502</c:v>
                </c:pt>
                <c:pt idx="4946">
                  <c:v>989.50014648437502</c:v>
                </c:pt>
                <c:pt idx="4947">
                  <c:v>989.70263671875</c:v>
                </c:pt>
                <c:pt idx="4948">
                  <c:v>989.89248046875002</c:v>
                </c:pt>
                <c:pt idx="4949">
                  <c:v>990.08232421875005</c:v>
                </c:pt>
                <c:pt idx="4950">
                  <c:v>990.28076171875</c:v>
                </c:pt>
                <c:pt idx="4951">
                  <c:v>990.47670898437502</c:v>
                </c:pt>
                <c:pt idx="4952">
                  <c:v>990.69199218750009</c:v>
                </c:pt>
                <c:pt idx="4953">
                  <c:v>990.89716796875007</c:v>
                </c:pt>
                <c:pt idx="4954">
                  <c:v>991.09458007812509</c:v>
                </c:pt>
                <c:pt idx="4955">
                  <c:v>991.29702148437502</c:v>
                </c:pt>
                <c:pt idx="4956">
                  <c:v>991.49946289062507</c:v>
                </c:pt>
                <c:pt idx="4957">
                  <c:v>991.69941406250007</c:v>
                </c:pt>
                <c:pt idx="4958">
                  <c:v>991.89682617187509</c:v>
                </c:pt>
                <c:pt idx="4959">
                  <c:v>992.10029296875007</c:v>
                </c:pt>
                <c:pt idx="4960">
                  <c:v>992.29648437500009</c:v>
                </c:pt>
                <c:pt idx="4961">
                  <c:v>992.502685546875</c:v>
                </c:pt>
                <c:pt idx="4962">
                  <c:v>992.69882812500009</c:v>
                </c:pt>
                <c:pt idx="4963">
                  <c:v>992.88618164062507</c:v>
                </c:pt>
                <c:pt idx="4964">
                  <c:v>993.10117187500009</c:v>
                </c:pt>
                <c:pt idx="4965">
                  <c:v>993.30366210937507</c:v>
                </c:pt>
                <c:pt idx="4966">
                  <c:v>993.49609375</c:v>
                </c:pt>
                <c:pt idx="4967">
                  <c:v>993.69248046875009</c:v>
                </c:pt>
                <c:pt idx="4968">
                  <c:v>993.88105468750007</c:v>
                </c:pt>
                <c:pt idx="4969">
                  <c:v>994.08095703125002</c:v>
                </c:pt>
                <c:pt idx="4970">
                  <c:v>994.283447265625</c:v>
                </c:pt>
                <c:pt idx="4971">
                  <c:v>994.49472656250009</c:v>
                </c:pt>
                <c:pt idx="4972">
                  <c:v>994.69589843750009</c:v>
                </c:pt>
                <c:pt idx="4973">
                  <c:v>994.89077148437502</c:v>
                </c:pt>
                <c:pt idx="4974">
                  <c:v>995.08945312500009</c:v>
                </c:pt>
                <c:pt idx="4975">
                  <c:v>995.28183593750009</c:v>
                </c:pt>
                <c:pt idx="4976">
                  <c:v>995.47675781250007</c:v>
                </c:pt>
                <c:pt idx="4977">
                  <c:v>995.677734375</c:v>
                </c:pt>
                <c:pt idx="4978">
                  <c:v>995.88266601562509</c:v>
                </c:pt>
                <c:pt idx="4979">
                  <c:v>996.08535156250002</c:v>
                </c:pt>
                <c:pt idx="4980">
                  <c:v>996.28022460937507</c:v>
                </c:pt>
                <c:pt idx="4981">
                  <c:v>996.47509765625</c:v>
                </c:pt>
                <c:pt idx="4982">
                  <c:v>996.67231445312507</c:v>
                </c:pt>
                <c:pt idx="4983">
                  <c:v>996.873291015625</c:v>
                </c:pt>
                <c:pt idx="4984">
                  <c:v>997.082275390625</c:v>
                </c:pt>
                <c:pt idx="4985">
                  <c:v>997.27363281250007</c:v>
                </c:pt>
                <c:pt idx="4986">
                  <c:v>997.47104492187509</c:v>
                </c:pt>
                <c:pt idx="4987">
                  <c:v>997.67978515625009</c:v>
                </c:pt>
                <c:pt idx="4988">
                  <c:v>997.87841796875</c:v>
                </c:pt>
                <c:pt idx="4989">
                  <c:v>998.08212890625009</c:v>
                </c:pt>
                <c:pt idx="4990">
                  <c:v>998.28964843750009</c:v>
                </c:pt>
                <c:pt idx="4991">
                  <c:v>998.48833007812505</c:v>
                </c:pt>
                <c:pt idx="4992">
                  <c:v>998.68320312500009</c:v>
                </c:pt>
                <c:pt idx="4993">
                  <c:v>998.88691406250007</c:v>
                </c:pt>
                <c:pt idx="4994">
                  <c:v>999.08056640625</c:v>
                </c:pt>
                <c:pt idx="4995">
                  <c:v>999.27919921875002</c:v>
                </c:pt>
                <c:pt idx="4996">
                  <c:v>999.47260742187507</c:v>
                </c:pt>
                <c:pt idx="4997">
                  <c:v>999.66606445312505</c:v>
                </c:pt>
                <c:pt idx="4998">
                  <c:v>999.85283203125005</c:v>
                </c:pt>
                <c:pt idx="4999">
                  <c:v>1000.00283203125</c:v>
                </c:pt>
              </c:numCache>
            </c:numRef>
          </c:xVal>
          <c:yVal>
            <c:numRef>
              <c:f>data_Loop!$EP$19:$EP$5018</c:f>
              <c:numCache>
                <c:formatCode>0.00E+00</c:formatCode>
                <c:ptCount val="5000"/>
                <c:pt idx="0">
                  <c:v>-1.15080726355133E-5</c:v>
                </c:pt>
                <c:pt idx="1">
                  <c:v>-1.4508651544411201E-5</c:v>
                </c:pt>
                <c:pt idx="2">
                  <c:v>-1.6752727570147401E-5</c:v>
                </c:pt>
                <c:pt idx="3">
                  <c:v>-1.9774712312396602E-5</c:v>
                </c:pt>
                <c:pt idx="4">
                  <c:v>-2.30988801320993E-5</c:v>
                </c:pt>
                <c:pt idx="5">
                  <c:v>-2.5941017568178701E-5</c:v>
                </c:pt>
                <c:pt idx="6">
                  <c:v>-2.8501124062369499E-5</c:v>
                </c:pt>
                <c:pt idx="7">
                  <c:v>-3.1903947612461497E-5</c:v>
                </c:pt>
                <c:pt idx="8">
                  <c:v>-3.5065585007504499E-5</c:v>
                </c:pt>
                <c:pt idx="9">
                  <c:v>-3.7692455718646099E-5</c:v>
                </c:pt>
                <c:pt idx="10">
                  <c:v>-4.10617979301113E-5</c:v>
                </c:pt>
                <c:pt idx="11">
                  <c:v>-4.39318160263732E-5</c:v>
                </c:pt>
                <c:pt idx="12">
                  <c:v>-4.6890880530531003E-5</c:v>
                </c:pt>
                <c:pt idx="13">
                  <c:v>-5.02336963752172E-5</c:v>
                </c:pt>
                <c:pt idx="14">
                  <c:v>-5.28401138085977E-5</c:v>
                </c:pt>
                <c:pt idx="15">
                  <c:v>-5.5881346775860003E-5</c:v>
                </c:pt>
                <c:pt idx="16">
                  <c:v>-5.9102390758506903E-5</c:v>
                </c:pt>
                <c:pt idx="17">
                  <c:v>-6.2343183638865002E-5</c:v>
                </c:pt>
                <c:pt idx="18">
                  <c:v>-6.4998946670073498E-5</c:v>
                </c:pt>
                <c:pt idx="19">
                  <c:v>-6.7821871712847806E-5</c:v>
                </c:pt>
                <c:pt idx="20">
                  <c:v>-7.1059604206976496E-5</c:v>
                </c:pt>
                <c:pt idx="21">
                  <c:v>-7.4183394987680006E-5</c:v>
                </c:pt>
                <c:pt idx="22">
                  <c:v>-7.7132486845249098E-5</c:v>
                </c:pt>
                <c:pt idx="23">
                  <c:v>-7.9880658432554696E-5</c:v>
                </c:pt>
                <c:pt idx="24">
                  <c:v>-8.3072726811028402E-5</c:v>
                </c:pt>
                <c:pt idx="25">
                  <c:v>-8.5844682107961206E-5</c:v>
                </c:pt>
                <c:pt idx="26">
                  <c:v>-8.9112588120297901E-5</c:v>
                </c:pt>
                <c:pt idx="27">
                  <c:v>-9.2338261365812303E-5</c:v>
                </c:pt>
                <c:pt idx="28">
                  <c:v>-9.4707953780145398E-5</c:v>
                </c:pt>
                <c:pt idx="29">
                  <c:v>-9.8002961236579795E-5</c:v>
                </c:pt>
                <c:pt idx="30" formatCode="General">
                  <c:v>-1.01216576031432E-4</c:v>
                </c:pt>
                <c:pt idx="31" formatCode="General">
                  <c:v>-1.04175418536976E-4</c:v>
                </c:pt>
                <c:pt idx="32" formatCode="General">
                  <c:v>-1.0692652040209599E-4</c:v>
                </c:pt>
                <c:pt idx="33" formatCode="General">
                  <c:v>-1.10205309679685E-4</c:v>
                </c:pt>
                <c:pt idx="34" formatCode="General">
                  <c:v>-1.13364023194242E-4</c:v>
                </c:pt>
                <c:pt idx="35" formatCode="General">
                  <c:v>-1.1609182466917701E-4</c:v>
                </c:pt>
                <c:pt idx="36" formatCode="General">
                  <c:v>-1.19326086165396E-4</c:v>
                </c:pt>
                <c:pt idx="37" formatCode="General">
                  <c:v>-1.2231370005172899E-4</c:v>
                </c:pt>
                <c:pt idx="38" formatCode="General">
                  <c:v>-1.25159593112363E-4</c:v>
                </c:pt>
                <c:pt idx="39" formatCode="General">
                  <c:v>-1.2847820310285399E-4</c:v>
                </c:pt>
                <c:pt idx="40" formatCode="General">
                  <c:v>-1.3115910915944401E-4</c:v>
                </c:pt>
                <c:pt idx="41" formatCode="General">
                  <c:v>-1.3461377167620799E-4</c:v>
                </c:pt>
                <c:pt idx="42" formatCode="General">
                  <c:v>-1.3724961608092801E-4</c:v>
                </c:pt>
                <c:pt idx="43" formatCode="General">
                  <c:v>-1.4028327194764501E-4</c:v>
                </c:pt>
                <c:pt idx="44" formatCode="General">
                  <c:v>-1.4348516796304199E-4</c:v>
                </c:pt>
                <c:pt idx="45" formatCode="General">
                  <c:v>-1.4645965518720699E-4</c:v>
                </c:pt>
                <c:pt idx="46" formatCode="General">
                  <c:v>-1.4932219776322999E-4</c:v>
                </c:pt>
                <c:pt idx="47" formatCode="General">
                  <c:v>-1.52797905708672E-4</c:v>
                </c:pt>
                <c:pt idx="48" formatCode="General">
                  <c:v>-1.5534700252783199E-4</c:v>
                </c:pt>
                <c:pt idx="49" formatCode="General">
                  <c:v>-1.58665905820176E-4</c:v>
                </c:pt>
                <c:pt idx="50" formatCode="General">
                  <c:v>-1.6168191447852001E-4</c:v>
                </c:pt>
                <c:pt idx="51" formatCode="General">
                  <c:v>-1.6462928034986199E-4</c:v>
                </c:pt>
                <c:pt idx="52" formatCode="General">
                  <c:v>-1.67669781809909E-4</c:v>
                </c:pt>
                <c:pt idx="53" formatCode="General">
                  <c:v>-1.70448331967735E-4</c:v>
                </c:pt>
                <c:pt idx="54" formatCode="General">
                  <c:v>-1.73725866535973E-4</c:v>
                </c:pt>
                <c:pt idx="55" formatCode="General">
                  <c:v>-1.7644230240001799E-4</c:v>
                </c:pt>
                <c:pt idx="56" formatCode="General">
                  <c:v>-1.7956745734658099E-4</c:v>
                </c:pt>
                <c:pt idx="57" formatCode="General">
                  <c:v>-1.82992623895283E-4</c:v>
                </c:pt>
                <c:pt idx="58" formatCode="General">
                  <c:v>-1.85711684752433E-4</c:v>
                </c:pt>
                <c:pt idx="59" formatCode="General">
                  <c:v>-1.88575344986652E-4</c:v>
                </c:pt>
                <c:pt idx="60" formatCode="General">
                  <c:v>-1.9174857759553501E-4</c:v>
                </c:pt>
                <c:pt idx="61" formatCode="General">
                  <c:v>-1.94910805330143E-4</c:v>
                </c:pt>
                <c:pt idx="62" formatCode="General">
                  <c:v>-1.9760965628415499E-4</c:v>
                </c:pt>
                <c:pt idx="63" formatCode="General">
                  <c:v>-2.0065363193373599E-4</c:v>
                </c:pt>
                <c:pt idx="64" formatCode="General">
                  <c:v>-2.03453520565095E-4</c:v>
                </c:pt>
                <c:pt idx="65" formatCode="General">
                  <c:v>-2.0642462619541201E-4</c:v>
                </c:pt>
                <c:pt idx="66" formatCode="General">
                  <c:v>-2.0967306107814001E-4</c:v>
                </c:pt>
                <c:pt idx="67" formatCode="General">
                  <c:v>-2.12649876599286E-4</c:v>
                </c:pt>
                <c:pt idx="68" formatCode="General">
                  <c:v>-2.16188059648395E-4</c:v>
                </c:pt>
                <c:pt idx="69" formatCode="General">
                  <c:v>-2.18965230592504E-4</c:v>
                </c:pt>
                <c:pt idx="70" formatCode="General">
                  <c:v>-2.2186840010161499E-4</c:v>
                </c:pt>
                <c:pt idx="71" formatCode="General">
                  <c:v>-2.24506374324332E-4</c:v>
                </c:pt>
                <c:pt idx="72" formatCode="General">
                  <c:v>-2.2806875310842699E-4</c:v>
                </c:pt>
                <c:pt idx="73" formatCode="General">
                  <c:v>-2.3070876933949501E-4</c:v>
                </c:pt>
                <c:pt idx="74" formatCode="General">
                  <c:v>-2.3402513484430099E-4</c:v>
                </c:pt>
                <c:pt idx="75" formatCode="General">
                  <c:v>-2.36884072240974E-4</c:v>
                </c:pt>
                <c:pt idx="76" formatCode="General">
                  <c:v>-2.39895582725033E-4</c:v>
                </c:pt>
                <c:pt idx="77" formatCode="General">
                  <c:v>-2.43110479943369E-4</c:v>
                </c:pt>
                <c:pt idx="78" formatCode="General">
                  <c:v>-2.4558421292856798E-4</c:v>
                </c:pt>
                <c:pt idx="79" formatCode="General">
                  <c:v>-2.4857536548678901E-4</c:v>
                </c:pt>
                <c:pt idx="80" formatCode="General">
                  <c:v>-2.5187672091247701E-4</c:v>
                </c:pt>
                <c:pt idx="81" formatCode="General">
                  <c:v>-2.5470697331399E-4</c:v>
                </c:pt>
                <c:pt idx="82" formatCode="General">
                  <c:v>-2.5775605010747301E-4</c:v>
                </c:pt>
                <c:pt idx="83" formatCode="General">
                  <c:v>-2.6100518907786401E-4</c:v>
                </c:pt>
                <c:pt idx="84" formatCode="General">
                  <c:v>-2.6390118083954102E-4</c:v>
                </c:pt>
                <c:pt idx="85" formatCode="General">
                  <c:v>-2.6663110558189102E-4</c:v>
                </c:pt>
                <c:pt idx="86" formatCode="General">
                  <c:v>-2.6992237303270203E-4</c:v>
                </c:pt>
                <c:pt idx="87" formatCode="General">
                  <c:v>-2.7267128947211999E-4</c:v>
                </c:pt>
                <c:pt idx="88" formatCode="General">
                  <c:v>-2.7566921263190902E-4</c:v>
                </c:pt>
                <c:pt idx="89" formatCode="General">
                  <c:v>-2.79023208087812E-4</c:v>
                </c:pt>
                <c:pt idx="90" formatCode="General">
                  <c:v>-2.81982540584002E-4</c:v>
                </c:pt>
                <c:pt idx="91" formatCode="General">
                  <c:v>-2.8471053747089199E-4</c:v>
                </c:pt>
                <c:pt idx="92" formatCode="General">
                  <c:v>-2.8799629170395E-4</c:v>
                </c:pt>
                <c:pt idx="93" formatCode="General">
                  <c:v>-2.9104112644046999E-4</c:v>
                </c:pt>
                <c:pt idx="94" formatCode="General">
                  <c:v>-2.9387085736088401E-4</c:v>
                </c:pt>
                <c:pt idx="95" formatCode="General">
                  <c:v>-2.96925605540743E-4</c:v>
                </c:pt>
                <c:pt idx="96" formatCode="General">
                  <c:v>-3.0004403193864798E-4</c:v>
                </c:pt>
                <c:pt idx="97" formatCode="General">
                  <c:v>-3.0319670307003301E-4</c:v>
                </c:pt>
                <c:pt idx="98" formatCode="General">
                  <c:v>-3.0570660948823602E-4</c:v>
                </c:pt>
                <c:pt idx="99" formatCode="General">
                  <c:v>-3.0869770119009002E-4</c:v>
                </c:pt>
                <c:pt idx="100" formatCode="General">
                  <c:v>-3.11608054830093E-4</c:v>
                </c:pt>
                <c:pt idx="101" formatCode="General">
                  <c:v>-3.1476462967817401E-4</c:v>
                </c:pt>
                <c:pt idx="102" formatCode="General">
                  <c:v>-3.18079319417022E-4</c:v>
                </c:pt>
                <c:pt idx="103" formatCode="General">
                  <c:v>-3.2092734001307898E-4</c:v>
                </c:pt>
                <c:pt idx="104" formatCode="General">
                  <c:v>-3.2369176784679399E-4</c:v>
                </c:pt>
                <c:pt idx="105" formatCode="General">
                  <c:v>-3.268155618291E-4</c:v>
                </c:pt>
                <c:pt idx="106" formatCode="General">
                  <c:v>-3.29445180439396E-4</c:v>
                </c:pt>
                <c:pt idx="107" formatCode="General">
                  <c:v>-3.3318918656126899E-4</c:v>
                </c:pt>
                <c:pt idx="108" formatCode="General">
                  <c:v>-3.3589115415406001E-4</c:v>
                </c:pt>
                <c:pt idx="109" formatCode="General">
                  <c:v>-3.3870282279310602E-4</c:v>
                </c:pt>
                <c:pt idx="110" formatCode="General">
                  <c:v>-3.4213786843390802E-4</c:v>
                </c:pt>
                <c:pt idx="111" formatCode="General">
                  <c:v>-3.4495329238170598E-4</c:v>
                </c:pt>
                <c:pt idx="112" formatCode="General">
                  <c:v>-3.4794113267532602E-4</c:v>
                </c:pt>
                <c:pt idx="113" formatCode="General">
                  <c:v>-3.5066913799851698E-4</c:v>
                </c:pt>
                <c:pt idx="114" formatCode="General">
                  <c:v>-3.5351348822816597E-4</c:v>
                </c:pt>
                <c:pt idx="115" formatCode="General">
                  <c:v>-3.5622770609523E-4</c:v>
                </c:pt>
                <c:pt idx="116" formatCode="General">
                  <c:v>-3.59640488929785E-4</c:v>
                </c:pt>
                <c:pt idx="117" formatCode="General">
                  <c:v>-3.6256933074055E-4</c:v>
                </c:pt>
                <c:pt idx="118" formatCode="General">
                  <c:v>-3.6543489177115598E-4</c:v>
                </c:pt>
                <c:pt idx="119" formatCode="General">
                  <c:v>-3.6818613491426899E-4</c:v>
                </c:pt>
                <c:pt idx="120" formatCode="General">
                  <c:v>-3.7236357312769901E-4</c:v>
                </c:pt>
                <c:pt idx="121" formatCode="General">
                  <c:v>-3.74812248438876E-4</c:v>
                </c:pt>
                <c:pt idx="122" formatCode="General">
                  <c:v>-3.7776108963382001E-4</c:v>
                </c:pt>
                <c:pt idx="123" formatCode="General">
                  <c:v>-3.8076450669499202E-4</c:v>
                </c:pt>
                <c:pt idx="124" formatCode="General">
                  <c:v>-3.8368353966184099E-4</c:v>
                </c:pt>
                <c:pt idx="125" formatCode="General">
                  <c:v>-3.8587766247250401E-4</c:v>
                </c:pt>
                <c:pt idx="126" formatCode="General">
                  <c:v>-3.89145088011246E-4</c:v>
                </c:pt>
                <c:pt idx="127" formatCode="General">
                  <c:v>-3.9228527765077301E-4</c:v>
                </c:pt>
                <c:pt idx="128" formatCode="General">
                  <c:v>-3.9505325776122401E-4</c:v>
                </c:pt>
                <c:pt idx="129" formatCode="General">
                  <c:v>-3.98695874556645E-4</c:v>
                </c:pt>
                <c:pt idx="130" formatCode="General">
                  <c:v>-4.0169226319978699E-4</c:v>
                </c:pt>
                <c:pt idx="131" formatCode="General">
                  <c:v>-4.0449455501738397E-4</c:v>
                </c:pt>
                <c:pt idx="132" formatCode="General">
                  <c:v>-4.07258004175358E-4</c:v>
                </c:pt>
                <c:pt idx="133" formatCode="General">
                  <c:v>-4.1101029858996299E-4</c:v>
                </c:pt>
                <c:pt idx="134" formatCode="General">
                  <c:v>-4.1308021954299101E-4</c:v>
                </c:pt>
                <c:pt idx="135" formatCode="General">
                  <c:v>-4.1621082834773998E-4</c:v>
                </c:pt>
                <c:pt idx="136" formatCode="General">
                  <c:v>-4.1910777404958902E-4</c:v>
                </c:pt>
                <c:pt idx="137" formatCode="General">
                  <c:v>-4.2229188854596899E-4</c:v>
                </c:pt>
                <c:pt idx="138" formatCode="General">
                  <c:v>-4.2486909693291799E-4</c:v>
                </c:pt>
                <c:pt idx="139" formatCode="General">
                  <c:v>-4.28476919306239E-4</c:v>
                </c:pt>
                <c:pt idx="140" formatCode="General">
                  <c:v>-4.3117985928068698E-4</c:v>
                </c:pt>
                <c:pt idx="141" formatCode="General">
                  <c:v>-4.3449070079682101E-4</c:v>
                </c:pt>
                <c:pt idx="142" formatCode="General">
                  <c:v>-4.3740294574981699E-4</c:v>
                </c:pt>
                <c:pt idx="143" formatCode="General">
                  <c:v>-4.4026930154623299E-4</c:v>
                </c:pt>
                <c:pt idx="144" formatCode="General">
                  <c:v>-4.43159841290045E-4</c:v>
                </c:pt>
                <c:pt idx="145" formatCode="General">
                  <c:v>-4.4620263122306501E-4</c:v>
                </c:pt>
                <c:pt idx="146" formatCode="General">
                  <c:v>-4.4936208846167302E-4</c:v>
                </c:pt>
                <c:pt idx="147" formatCode="General">
                  <c:v>-4.5199146053048202E-4</c:v>
                </c:pt>
                <c:pt idx="148" formatCode="General">
                  <c:v>-4.5474814280320903E-4</c:v>
                </c:pt>
                <c:pt idx="149" formatCode="General">
                  <c:v>-4.5820402765833101E-4</c:v>
                </c:pt>
                <c:pt idx="150" formatCode="General">
                  <c:v>-4.6078003653938999E-4</c:v>
                </c:pt>
                <c:pt idx="151" formatCode="General">
                  <c:v>-4.6425345012668899E-4</c:v>
                </c:pt>
                <c:pt idx="152" formatCode="General">
                  <c:v>-4.6666056544621002E-4</c:v>
                </c:pt>
                <c:pt idx="153" formatCode="General">
                  <c:v>-4.6948813106656602E-4</c:v>
                </c:pt>
                <c:pt idx="154" formatCode="General">
                  <c:v>-4.73439955841901E-4</c:v>
                </c:pt>
                <c:pt idx="155" formatCode="General">
                  <c:v>-4.7601027053890602E-4</c:v>
                </c:pt>
                <c:pt idx="156" formatCode="General">
                  <c:v>-4.7937679341959099E-4</c:v>
                </c:pt>
                <c:pt idx="157" formatCode="General">
                  <c:v>-4.8186731849697697E-4</c:v>
                </c:pt>
                <c:pt idx="158" formatCode="General">
                  <c:v>-4.8447930577803799E-4</c:v>
                </c:pt>
                <c:pt idx="159" formatCode="General">
                  <c:v>-4.8755232970809197E-4</c:v>
                </c:pt>
                <c:pt idx="160" formatCode="General">
                  <c:v>-4.9071315429337001E-4</c:v>
                </c:pt>
                <c:pt idx="161" formatCode="General">
                  <c:v>-4.9388143216826195E-4</c:v>
                </c:pt>
                <c:pt idx="162" formatCode="General">
                  <c:v>-4.9656022104103102E-4</c:v>
                </c:pt>
                <c:pt idx="163" formatCode="General">
                  <c:v>-4.9979895288395E-4</c:v>
                </c:pt>
                <c:pt idx="164" formatCode="General">
                  <c:v>-5.02763703319684E-4</c:v>
                </c:pt>
                <c:pt idx="165" formatCode="General">
                  <c:v>-5.0508685868295804E-4</c:v>
                </c:pt>
                <c:pt idx="166" formatCode="General">
                  <c:v>-5.0826441236145501E-4</c:v>
                </c:pt>
                <c:pt idx="167" formatCode="General">
                  <c:v>-5.1143070242578399E-4</c:v>
                </c:pt>
                <c:pt idx="168" formatCode="General">
                  <c:v>-5.14139317091756E-4</c:v>
                </c:pt>
                <c:pt idx="169" formatCode="General">
                  <c:v>-5.1735276892254196E-4</c:v>
                </c:pt>
                <c:pt idx="170" formatCode="General">
                  <c:v>-5.1995331704441099E-4</c:v>
                </c:pt>
                <c:pt idx="171" formatCode="General">
                  <c:v>-5.2303151965132401E-4</c:v>
                </c:pt>
                <c:pt idx="172" formatCode="General">
                  <c:v>-5.26425342869612E-4</c:v>
                </c:pt>
                <c:pt idx="173" formatCode="General">
                  <c:v>-5.2855379019741604E-4</c:v>
                </c:pt>
                <c:pt idx="174" formatCode="General">
                  <c:v>-5.3141045354444805E-4</c:v>
                </c:pt>
                <c:pt idx="175" formatCode="General">
                  <c:v>-5.3413847978318505E-4</c:v>
                </c:pt>
                <c:pt idx="176" formatCode="General">
                  <c:v>-5.3729596966816697E-4</c:v>
                </c:pt>
                <c:pt idx="177" formatCode="General">
                  <c:v>-5.4094731636642899E-4</c:v>
                </c:pt>
                <c:pt idx="178" formatCode="General">
                  <c:v>-5.4368247664828603E-4</c:v>
                </c:pt>
                <c:pt idx="179" formatCode="General">
                  <c:v>-5.4719096243072704E-4</c:v>
                </c:pt>
                <c:pt idx="180" formatCode="General">
                  <c:v>-5.5013612716517098E-4</c:v>
                </c:pt>
                <c:pt idx="181" formatCode="General">
                  <c:v>-5.5279639638208605E-4</c:v>
                </c:pt>
                <c:pt idx="182" formatCode="General">
                  <c:v>-5.5529993658700195E-4</c:v>
                </c:pt>
                <c:pt idx="183" formatCode="General">
                  <c:v>-5.5870365605509298E-4</c:v>
                </c:pt>
                <c:pt idx="184" formatCode="General">
                  <c:v>-5.6136150212007395E-4</c:v>
                </c:pt>
                <c:pt idx="185" formatCode="General">
                  <c:v>-5.6407541884701201E-4</c:v>
                </c:pt>
                <c:pt idx="186" formatCode="General">
                  <c:v>-5.6734534355260696E-4</c:v>
                </c:pt>
                <c:pt idx="187" formatCode="General">
                  <c:v>-5.6980608513722405E-4</c:v>
                </c:pt>
                <c:pt idx="188" formatCode="General">
                  <c:v>-5.7282707711034397E-4</c:v>
                </c:pt>
                <c:pt idx="189" formatCode="General">
                  <c:v>-5.7549543490546503E-4</c:v>
                </c:pt>
                <c:pt idx="190" formatCode="General">
                  <c:v>-5.7875902442127097E-4</c:v>
                </c:pt>
                <c:pt idx="191" formatCode="General">
                  <c:v>-5.8265250903727296E-4</c:v>
                </c:pt>
                <c:pt idx="192" formatCode="General">
                  <c:v>-5.84391015393282E-4</c:v>
                </c:pt>
                <c:pt idx="193" formatCode="General">
                  <c:v>-5.8786509076432999E-4</c:v>
                </c:pt>
                <c:pt idx="194" formatCode="General">
                  <c:v>-5.9109499615334603E-4</c:v>
                </c:pt>
                <c:pt idx="195" formatCode="General">
                  <c:v>-5.9392292138396401E-4</c:v>
                </c:pt>
                <c:pt idx="196" formatCode="General">
                  <c:v>-5.9615184434929898E-4</c:v>
                </c:pt>
                <c:pt idx="197" formatCode="General">
                  <c:v>-5.9982202484360197E-4</c:v>
                </c:pt>
                <c:pt idx="198" formatCode="General">
                  <c:v>-6.0242888645310505E-4</c:v>
                </c:pt>
                <c:pt idx="199" formatCode="General">
                  <c:v>-6.0601210720772898E-4</c:v>
                </c:pt>
                <c:pt idx="200" formatCode="General">
                  <c:v>-6.0895267979892804E-4</c:v>
                </c:pt>
                <c:pt idx="201" formatCode="General">
                  <c:v>-6.1231371960068402E-4</c:v>
                </c:pt>
                <c:pt idx="202" formatCode="General">
                  <c:v>-6.14543417231359E-4</c:v>
                </c:pt>
                <c:pt idx="203" formatCode="General">
                  <c:v>-6.1716602730570798E-4</c:v>
                </c:pt>
                <c:pt idx="204" formatCode="General">
                  <c:v>-6.2065514489452597E-4</c:v>
                </c:pt>
                <c:pt idx="205" formatCode="General">
                  <c:v>-6.2319299956345702E-4</c:v>
                </c:pt>
                <c:pt idx="206" formatCode="General">
                  <c:v>-6.2611338961387401E-4</c:v>
                </c:pt>
                <c:pt idx="207" formatCode="General">
                  <c:v>-6.2900449964461795E-4</c:v>
                </c:pt>
                <c:pt idx="208" formatCode="General">
                  <c:v>-6.3193867160008801E-4</c:v>
                </c:pt>
                <c:pt idx="209" formatCode="General">
                  <c:v>-6.3474562075274796E-4</c:v>
                </c:pt>
                <c:pt idx="210" formatCode="General">
                  <c:v>-6.3799697988718197E-4</c:v>
                </c:pt>
                <c:pt idx="211" formatCode="General">
                  <c:v>-6.4049406280901897E-4</c:v>
                </c:pt>
                <c:pt idx="212" formatCode="General">
                  <c:v>-6.4318332100544095E-4</c:v>
                </c:pt>
                <c:pt idx="213" formatCode="General">
                  <c:v>-6.4648452043716104E-4</c:v>
                </c:pt>
                <c:pt idx="214" formatCode="General">
                  <c:v>-6.4924768140596696E-4</c:v>
                </c:pt>
                <c:pt idx="215" formatCode="General">
                  <c:v>-6.52754723982988E-4</c:v>
                </c:pt>
                <c:pt idx="216" formatCode="General">
                  <c:v>-6.55003727467272E-4</c:v>
                </c:pt>
                <c:pt idx="217" formatCode="General">
                  <c:v>-6.5771226420378197E-4</c:v>
                </c:pt>
                <c:pt idx="218" formatCode="General">
                  <c:v>-6.6121222311993496E-4</c:v>
                </c:pt>
                <c:pt idx="219" formatCode="General">
                  <c:v>-6.6415022784636598E-4</c:v>
                </c:pt>
                <c:pt idx="220" formatCode="General">
                  <c:v>-6.6653517778953201E-4</c:v>
                </c:pt>
                <c:pt idx="221" formatCode="General">
                  <c:v>-6.6919707451709503E-4</c:v>
                </c:pt>
                <c:pt idx="222" formatCode="General">
                  <c:v>-6.7280070673395996E-4</c:v>
                </c:pt>
                <c:pt idx="223" formatCode="General">
                  <c:v>-6.7581936389859499E-4</c:v>
                </c:pt>
                <c:pt idx="224" formatCode="General">
                  <c:v>-6.7830712154222004E-4</c:v>
                </c:pt>
                <c:pt idx="225" formatCode="General">
                  <c:v>-6.8135290632807095E-4</c:v>
                </c:pt>
                <c:pt idx="226" formatCode="General">
                  <c:v>-6.8439691365428004E-4</c:v>
                </c:pt>
                <c:pt idx="227" formatCode="General">
                  <c:v>-6.8733689598560904E-4</c:v>
                </c:pt>
                <c:pt idx="228" formatCode="General">
                  <c:v>-6.8976627509850905E-4</c:v>
                </c:pt>
                <c:pt idx="229" formatCode="General">
                  <c:v>-6.9263113880117496E-4</c:v>
                </c:pt>
                <c:pt idx="230" formatCode="General">
                  <c:v>-6.9605902787153804E-4</c:v>
                </c:pt>
                <c:pt idx="231" formatCode="General">
                  <c:v>-6.9903358303437203E-4</c:v>
                </c:pt>
                <c:pt idx="232" formatCode="General">
                  <c:v>-7.0211758541685002E-4</c:v>
                </c:pt>
                <c:pt idx="233" formatCode="General">
                  <c:v>-7.0345873550732704E-4</c:v>
                </c:pt>
                <c:pt idx="234" formatCode="General">
                  <c:v>-7.0728215904783799E-4</c:v>
                </c:pt>
                <c:pt idx="235" formatCode="General">
                  <c:v>-7.1029792984994697E-4</c:v>
                </c:pt>
                <c:pt idx="236" formatCode="General">
                  <c:v>-7.12956282642838E-4</c:v>
                </c:pt>
                <c:pt idx="237" formatCode="General">
                  <c:v>-7.1579457061038995E-4</c:v>
                </c:pt>
                <c:pt idx="238" formatCode="General">
                  <c:v>-7.1897660857433098E-4</c:v>
                </c:pt>
                <c:pt idx="239" formatCode="General">
                  <c:v>-7.2186415887082298E-4</c:v>
                </c:pt>
                <c:pt idx="240" formatCode="General">
                  <c:v>-7.2424988270336596E-4</c:v>
                </c:pt>
                <c:pt idx="241" formatCode="General">
                  <c:v>-7.2745178239935499E-4</c:v>
                </c:pt>
                <c:pt idx="242" formatCode="General">
                  <c:v>-7.3042932868199297E-4</c:v>
                </c:pt>
                <c:pt idx="243" formatCode="General">
                  <c:v>-7.3339801605182297E-4</c:v>
                </c:pt>
                <c:pt idx="244" formatCode="General">
                  <c:v>-7.3598279039402404E-4</c:v>
                </c:pt>
                <c:pt idx="245" formatCode="General">
                  <c:v>-7.3860134034176299E-4</c:v>
                </c:pt>
                <c:pt idx="246" formatCode="General">
                  <c:v>-7.4130181198807995E-4</c:v>
                </c:pt>
                <c:pt idx="247" formatCode="General">
                  <c:v>-7.44915161058511E-4</c:v>
                </c:pt>
                <c:pt idx="248" formatCode="General">
                  <c:v>-7.4730847428487301E-4</c:v>
                </c:pt>
                <c:pt idx="249" formatCode="General">
                  <c:v>-7.5065982042740601E-4</c:v>
                </c:pt>
                <c:pt idx="250" formatCode="General">
                  <c:v>-7.5282006813411995E-4</c:v>
                </c:pt>
                <c:pt idx="251" formatCode="General">
                  <c:v>-7.5571882436863396E-4</c:v>
                </c:pt>
                <c:pt idx="252" formatCode="General">
                  <c:v>-7.5923267032921204E-4</c:v>
                </c:pt>
                <c:pt idx="253" formatCode="General">
                  <c:v>-7.6103203686373095E-4</c:v>
                </c:pt>
                <c:pt idx="254" formatCode="General">
                  <c:v>-7.64803340984243E-4</c:v>
                </c:pt>
                <c:pt idx="255" formatCode="General">
                  <c:v>-7.6747411325370099E-4</c:v>
                </c:pt>
                <c:pt idx="256" formatCode="General">
                  <c:v>-7.71129023569654E-4</c:v>
                </c:pt>
                <c:pt idx="257" formatCode="General">
                  <c:v>-7.7343339558825597E-4</c:v>
                </c:pt>
                <c:pt idx="258" formatCode="General">
                  <c:v>-7.7639559191894098E-4</c:v>
                </c:pt>
                <c:pt idx="259" formatCode="General">
                  <c:v>-7.7883083630281996E-4</c:v>
                </c:pt>
                <c:pt idx="260" formatCode="General">
                  <c:v>-7.8125603637543405E-4</c:v>
                </c:pt>
                <c:pt idx="261" formatCode="General">
                  <c:v>-7.8500397106747604E-4</c:v>
                </c:pt>
                <c:pt idx="262" formatCode="General">
                  <c:v>-7.8670206373257598E-4</c:v>
                </c:pt>
                <c:pt idx="263" formatCode="General">
                  <c:v>-7.8983145814354801E-4</c:v>
                </c:pt>
                <c:pt idx="264" formatCode="General">
                  <c:v>-7.9327895707811296E-4</c:v>
                </c:pt>
                <c:pt idx="265" formatCode="General">
                  <c:v>-7.9543251544686498E-4</c:v>
                </c:pt>
                <c:pt idx="266" formatCode="General">
                  <c:v>-7.98091175268846E-4</c:v>
                </c:pt>
                <c:pt idx="267" formatCode="General">
                  <c:v>-8.0127063120210196E-4</c:v>
                </c:pt>
                <c:pt idx="268" formatCode="General">
                  <c:v>-8.0485726208056197E-4</c:v>
                </c:pt>
                <c:pt idx="269" formatCode="General">
                  <c:v>-8.0710140594439904E-4</c:v>
                </c:pt>
                <c:pt idx="270" formatCode="General">
                  <c:v>-8.0991593295219003E-4</c:v>
                </c:pt>
                <c:pt idx="271" formatCode="General">
                  <c:v>-8.1370261936219198E-4</c:v>
                </c:pt>
                <c:pt idx="272" formatCode="General">
                  <c:v>-8.1571976071854102E-4</c:v>
                </c:pt>
                <c:pt idx="273" formatCode="General">
                  <c:v>-8.1907447047369899E-4</c:v>
                </c:pt>
                <c:pt idx="274" formatCode="General">
                  <c:v>-8.2077638722183896E-4</c:v>
                </c:pt>
                <c:pt idx="275" formatCode="General">
                  <c:v>-8.2345017614714102E-4</c:v>
                </c:pt>
                <c:pt idx="276" formatCode="General">
                  <c:v>-8.2664670693466803E-4</c:v>
                </c:pt>
                <c:pt idx="277" formatCode="General">
                  <c:v>-8.3001791931768204E-4</c:v>
                </c:pt>
                <c:pt idx="278" formatCode="General">
                  <c:v>-8.3273383900547501E-4</c:v>
                </c:pt>
                <c:pt idx="279" formatCode="General">
                  <c:v>-8.35683923027973E-4</c:v>
                </c:pt>
                <c:pt idx="280" formatCode="General">
                  <c:v>-8.3834857930219003E-4</c:v>
                </c:pt>
                <c:pt idx="281" formatCode="General">
                  <c:v>-8.4058954673704798E-4</c:v>
                </c:pt>
                <c:pt idx="282" formatCode="General">
                  <c:v>-8.4302188986111297E-4</c:v>
                </c:pt>
                <c:pt idx="283" formatCode="General">
                  <c:v>-8.4710350277307403E-4</c:v>
                </c:pt>
                <c:pt idx="284" formatCode="General">
                  <c:v>-8.4942363285813404E-4</c:v>
                </c:pt>
                <c:pt idx="285" formatCode="General">
                  <c:v>-8.5261628496407799E-4</c:v>
                </c:pt>
                <c:pt idx="286" formatCode="General">
                  <c:v>-8.55285605597321E-4</c:v>
                </c:pt>
                <c:pt idx="287" formatCode="General">
                  <c:v>-8.5747725683082998E-4</c:v>
                </c:pt>
                <c:pt idx="288" formatCode="General">
                  <c:v>-8.6068810719493497E-4</c:v>
                </c:pt>
                <c:pt idx="289" formatCode="General">
                  <c:v>-8.6327190435834698E-4</c:v>
                </c:pt>
                <c:pt idx="290" formatCode="General">
                  <c:v>-8.6657192543904604E-4</c:v>
                </c:pt>
                <c:pt idx="291" formatCode="General">
                  <c:v>-8.6910887598966899E-4</c:v>
                </c:pt>
                <c:pt idx="292" formatCode="General">
                  <c:v>-8.7319240358065095E-4</c:v>
                </c:pt>
                <c:pt idx="293" formatCode="General">
                  <c:v>-8.7492089583660895E-4</c:v>
                </c:pt>
                <c:pt idx="294" formatCode="General">
                  <c:v>-8.7827373560111198E-4</c:v>
                </c:pt>
                <c:pt idx="295" formatCode="General">
                  <c:v>-8.8098019199837202E-4</c:v>
                </c:pt>
                <c:pt idx="296" formatCode="General">
                  <c:v>-8.8337339040622895E-4</c:v>
                </c:pt>
                <c:pt idx="297" formatCode="General">
                  <c:v>-8.8582353599165697E-4</c:v>
                </c:pt>
                <c:pt idx="298" formatCode="General">
                  <c:v>-8.8774770172180104E-4</c:v>
                </c:pt>
                <c:pt idx="299" formatCode="General">
                  <c:v>-8.91328329342251E-4</c:v>
                </c:pt>
                <c:pt idx="300" formatCode="General">
                  <c:v>-8.9416620135980302E-4</c:v>
                </c:pt>
                <c:pt idx="301" formatCode="General">
                  <c:v>-8.96333576322941E-4</c:v>
                </c:pt>
                <c:pt idx="302" formatCode="General">
                  <c:v>-8.9990874396412201E-4</c:v>
                </c:pt>
                <c:pt idx="303" formatCode="General">
                  <c:v>-9.0360090598661197E-4</c:v>
                </c:pt>
                <c:pt idx="304" formatCode="General">
                  <c:v>-9.0593498703345503E-4</c:v>
                </c:pt>
                <c:pt idx="305" formatCode="General">
                  <c:v>-9.0837658210843396E-4</c:v>
                </c:pt>
                <c:pt idx="306" formatCode="General">
                  <c:v>-9.1066228119871797E-4</c:v>
                </c:pt>
                <c:pt idx="307" formatCode="General">
                  <c:v>-9.1340361555321097E-4</c:v>
                </c:pt>
                <c:pt idx="308" formatCode="General">
                  <c:v>-9.1739252991295396E-4</c:v>
                </c:pt>
                <c:pt idx="309" formatCode="General">
                  <c:v>-9.2019552183781499E-4</c:v>
                </c:pt>
                <c:pt idx="310" formatCode="General">
                  <c:v>-9.2221141947184705E-4</c:v>
                </c:pt>
                <c:pt idx="311" formatCode="General">
                  <c:v>-9.2519869450662204E-4</c:v>
                </c:pt>
                <c:pt idx="312" formatCode="General">
                  <c:v>-9.2769071441164497E-4</c:v>
                </c:pt>
                <c:pt idx="313" formatCode="General">
                  <c:v>-9.3080302590091305E-4</c:v>
                </c:pt>
                <c:pt idx="314" formatCode="General">
                  <c:v>-9.3307844651025396E-4</c:v>
                </c:pt>
                <c:pt idx="315" formatCode="General">
                  <c:v>-9.36225831208159E-4</c:v>
                </c:pt>
                <c:pt idx="316" formatCode="General">
                  <c:v>-9.3954410278806002E-4</c:v>
                </c:pt>
                <c:pt idx="317" formatCode="General">
                  <c:v>-9.4162304808719996E-4</c:v>
                </c:pt>
                <c:pt idx="318" formatCode="General">
                  <c:v>-9.4344040958339295E-4</c:v>
                </c:pt>
                <c:pt idx="319" formatCode="General">
                  <c:v>-9.4657419690583598E-4</c:v>
                </c:pt>
                <c:pt idx="320" formatCode="General">
                  <c:v>-9.4942760061534595E-4</c:v>
                </c:pt>
                <c:pt idx="321" formatCode="General">
                  <c:v>-9.5342297485486198E-4</c:v>
                </c:pt>
                <c:pt idx="322" formatCode="General">
                  <c:v>-9.5444977797813798E-4</c:v>
                </c:pt>
                <c:pt idx="323" formatCode="General">
                  <c:v>-9.5753042660297002E-4</c:v>
                </c:pt>
                <c:pt idx="324" formatCode="General">
                  <c:v>-9.5976657626476597E-4</c:v>
                </c:pt>
                <c:pt idx="325" formatCode="General">
                  <c:v>-9.6278931664632898E-4</c:v>
                </c:pt>
                <c:pt idx="326" formatCode="General">
                  <c:v>-9.6561135951856499E-4</c:v>
                </c:pt>
                <c:pt idx="327" formatCode="General">
                  <c:v>-9.6916177690186398E-4</c:v>
                </c:pt>
                <c:pt idx="328" formatCode="General">
                  <c:v>-9.7100986038777296E-4</c:v>
                </c:pt>
                <c:pt idx="329" formatCode="General">
                  <c:v>-9.7309522251956299E-4</c:v>
                </c:pt>
                <c:pt idx="330" formatCode="General">
                  <c:v>-9.75988051276714E-4</c:v>
                </c:pt>
                <c:pt idx="331" formatCode="General">
                  <c:v>-9.7965492968897093E-4</c:v>
                </c:pt>
                <c:pt idx="332" formatCode="General">
                  <c:v>-9.8086255467941599E-4</c:v>
                </c:pt>
                <c:pt idx="333" formatCode="General">
                  <c:v>-9.8525549180862289E-4</c:v>
                </c:pt>
                <c:pt idx="334" formatCode="General">
                  <c:v>-9.8771266308318099E-4</c:v>
                </c:pt>
                <c:pt idx="335" formatCode="General">
                  <c:v>-9.9032563960564104E-4</c:v>
                </c:pt>
                <c:pt idx="336" formatCode="General">
                  <c:v>-9.9236059655765708E-4</c:v>
                </c:pt>
                <c:pt idx="337" formatCode="General">
                  <c:v>-9.955879031205699E-4</c:v>
                </c:pt>
                <c:pt idx="338" formatCode="General">
                  <c:v>-9.9895005999881491E-4</c:v>
                </c:pt>
                <c:pt idx="339" formatCode="General">
                  <c:v>-1.0005097326493801E-3</c:v>
                </c:pt>
                <c:pt idx="340" formatCode="General">
                  <c:v>-1.00230070094027E-3</c:v>
                </c:pt>
                <c:pt idx="341" formatCode="General">
                  <c:v>-1.0059519192171301E-3</c:v>
                </c:pt>
                <c:pt idx="342" formatCode="General">
                  <c:v>-1.00880548302575E-3</c:v>
                </c:pt>
                <c:pt idx="343" formatCode="General">
                  <c:v>-1.01155063411125E-3</c:v>
                </c:pt>
                <c:pt idx="344" formatCode="General">
                  <c:v>-1.0146318942907699E-3</c:v>
                </c:pt>
                <c:pt idx="345" formatCode="General">
                  <c:v>-1.0169556543393799E-3</c:v>
                </c:pt>
                <c:pt idx="346" formatCode="General">
                  <c:v>-1.01891254385291E-3</c:v>
                </c:pt>
                <c:pt idx="347" formatCode="General">
                  <c:v>-1.0217652097218499E-3</c:v>
                </c:pt>
                <c:pt idx="348" formatCode="General">
                  <c:v>-1.0243908019050201E-3</c:v>
                </c:pt>
                <c:pt idx="349" formatCode="General">
                  <c:v>-1.0269723634464001E-3</c:v>
                </c:pt>
                <c:pt idx="350" formatCode="General">
                  <c:v>-1.0294514838606399E-3</c:v>
                </c:pt>
                <c:pt idx="351" formatCode="General">
                  <c:v>-1.03165428498512E-3</c:v>
                </c:pt>
                <c:pt idx="352" formatCode="General">
                  <c:v>-1.0350025170864201E-3</c:v>
                </c:pt>
                <c:pt idx="353" formatCode="General">
                  <c:v>-1.03843234466571E-3</c:v>
                </c:pt>
                <c:pt idx="354" formatCode="General">
                  <c:v>-1.0394994524306699E-3</c:v>
                </c:pt>
                <c:pt idx="355" formatCode="General">
                  <c:v>-1.04237363802787E-3</c:v>
                </c:pt>
                <c:pt idx="356" formatCode="General">
                  <c:v>-1.0455643483352501E-3</c:v>
                </c:pt>
                <c:pt idx="357" formatCode="General">
                  <c:v>-1.04838869330266E-3</c:v>
                </c:pt>
                <c:pt idx="358" formatCode="General">
                  <c:v>-1.05077549186748E-3</c:v>
                </c:pt>
                <c:pt idx="359" formatCode="General">
                  <c:v>-1.0539433842846899E-3</c:v>
                </c:pt>
                <c:pt idx="360" formatCode="General">
                  <c:v>-1.05576591072626E-3</c:v>
                </c:pt>
                <c:pt idx="361" formatCode="General">
                  <c:v>-1.0585655253951701E-3</c:v>
                </c:pt>
                <c:pt idx="362" formatCode="General">
                  <c:v>-1.061741082649E-3</c:v>
                </c:pt>
                <c:pt idx="363" formatCode="General">
                  <c:v>-1.0636357784615301E-3</c:v>
                </c:pt>
                <c:pt idx="364" formatCode="General">
                  <c:v>-1.06567788460709E-3</c:v>
                </c:pt>
                <c:pt idx="365" formatCode="General">
                  <c:v>-1.06869398663026E-3</c:v>
                </c:pt>
                <c:pt idx="366" formatCode="General">
                  <c:v>-1.07125043441466E-3</c:v>
                </c:pt>
                <c:pt idx="367" formatCode="General">
                  <c:v>-1.0748621425095801E-3</c:v>
                </c:pt>
                <c:pt idx="368" formatCode="General">
                  <c:v>-1.07712434155545E-3</c:v>
                </c:pt>
                <c:pt idx="369" formatCode="General">
                  <c:v>-1.0801338015187999E-3</c:v>
                </c:pt>
                <c:pt idx="370" formatCode="General">
                  <c:v>-1.0828178057621599E-3</c:v>
                </c:pt>
                <c:pt idx="371" formatCode="General">
                  <c:v>-1.0837177205096199E-3</c:v>
                </c:pt>
                <c:pt idx="372" formatCode="General">
                  <c:v>-1.08807300082266E-3</c:v>
                </c:pt>
                <c:pt idx="373" formatCode="General">
                  <c:v>-1.0899942036503799E-3</c:v>
                </c:pt>
                <c:pt idx="374" formatCode="General">
                  <c:v>-1.0916522016465699E-3</c:v>
                </c:pt>
                <c:pt idx="375" formatCode="General">
                  <c:v>-1.09565840679887E-3</c:v>
                </c:pt>
                <c:pt idx="376" formatCode="General">
                  <c:v>-1.09792366197293E-3</c:v>
                </c:pt>
                <c:pt idx="377" formatCode="General">
                  <c:v>-1.09965812453595E-3</c:v>
                </c:pt>
                <c:pt idx="378" formatCode="General">
                  <c:v>-1.10241445653295E-3</c:v>
                </c:pt>
                <c:pt idx="379" formatCode="General">
                  <c:v>-1.1047322348825999E-3</c:v>
                </c:pt>
                <c:pt idx="380" formatCode="General">
                  <c:v>-1.1080869132393499E-3</c:v>
                </c:pt>
                <c:pt idx="381" formatCode="General">
                  <c:v>-1.1106307650424301E-3</c:v>
                </c:pt>
                <c:pt idx="382" formatCode="General">
                  <c:v>-1.1133983289232201E-3</c:v>
                </c:pt>
                <c:pt idx="383" formatCode="General">
                  <c:v>-1.1136813407057499E-3</c:v>
                </c:pt>
                <c:pt idx="384" formatCode="General">
                  <c:v>-1.1188670295747801E-3</c:v>
                </c:pt>
                <c:pt idx="385" formatCode="General">
                  <c:v>-1.1208103839108099E-3</c:v>
                </c:pt>
                <c:pt idx="386" formatCode="General">
                  <c:v>-1.12240981531046E-3</c:v>
                </c:pt>
                <c:pt idx="387" formatCode="General">
                  <c:v>-1.12564419422129E-3</c:v>
                </c:pt>
                <c:pt idx="388" formatCode="General">
                  <c:v>-1.12844068926466E-3</c:v>
                </c:pt>
                <c:pt idx="389" formatCode="General">
                  <c:v>-1.1310847367795799E-3</c:v>
                </c:pt>
                <c:pt idx="390" formatCode="General">
                  <c:v>-1.1323043058283999E-3</c:v>
                </c:pt>
                <c:pt idx="391" formatCode="General">
                  <c:v>-1.13675194184186E-3</c:v>
                </c:pt>
                <c:pt idx="392" formatCode="General">
                  <c:v>-1.1391358872451999E-3</c:v>
                </c:pt>
                <c:pt idx="393" formatCode="General">
                  <c:v>-1.13934413963399E-3</c:v>
                </c:pt>
                <c:pt idx="394" formatCode="General">
                  <c:v>-1.14338967191536E-3</c:v>
                </c:pt>
                <c:pt idx="395" formatCode="General">
                  <c:v>-1.1457772276795601E-3</c:v>
                </c:pt>
                <c:pt idx="396" formatCode="General">
                  <c:v>-1.1482731274915399E-3</c:v>
                </c:pt>
                <c:pt idx="397" formatCode="General">
                  <c:v>-1.1505122404924799E-3</c:v>
                </c:pt>
                <c:pt idx="398" formatCode="General">
                  <c:v>-1.15242239618472E-3</c:v>
                </c:pt>
                <c:pt idx="399" formatCode="General">
                  <c:v>-1.1549233081912301E-3</c:v>
                </c:pt>
                <c:pt idx="400" formatCode="General">
                  <c:v>-1.1587539330058299E-3</c:v>
                </c:pt>
                <c:pt idx="401" formatCode="General">
                  <c:v>-1.16071280620845E-3</c:v>
                </c:pt>
                <c:pt idx="402" formatCode="General">
                  <c:v>-1.16195654676688E-3</c:v>
                </c:pt>
                <c:pt idx="403" formatCode="General">
                  <c:v>-1.16355819848459E-3</c:v>
                </c:pt>
                <c:pt idx="404" formatCode="General">
                  <c:v>-1.1684306255714701E-3</c:v>
                </c:pt>
                <c:pt idx="405" formatCode="General">
                  <c:v>-1.17061648209908E-3</c:v>
                </c:pt>
                <c:pt idx="406" formatCode="General">
                  <c:v>-1.1714617270027099E-3</c:v>
                </c:pt>
                <c:pt idx="407" formatCode="General">
                  <c:v>-1.17387416031725E-3</c:v>
                </c:pt>
                <c:pt idx="408" formatCode="General">
                  <c:v>-1.17611187605975E-3</c:v>
                </c:pt>
                <c:pt idx="409" formatCode="General">
                  <c:v>-1.18047424982707E-3</c:v>
                </c:pt>
                <c:pt idx="410" formatCode="General">
                  <c:v>-1.1831761883354501E-3</c:v>
                </c:pt>
                <c:pt idx="411" formatCode="General">
                  <c:v>-1.18585705196698E-3</c:v>
                </c:pt>
                <c:pt idx="412" formatCode="General">
                  <c:v>-1.1886016967298501E-3</c:v>
                </c:pt>
                <c:pt idx="413" formatCode="General">
                  <c:v>-1.1897419120877699E-3</c:v>
                </c:pt>
                <c:pt idx="414" formatCode="General">
                  <c:v>-1.19230686911928E-3</c:v>
                </c:pt>
                <c:pt idx="415" formatCode="General">
                  <c:v>-1.1945318392051899E-3</c:v>
                </c:pt>
                <c:pt idx="416" formatCode="General">
                  <c:v>-1.19571436755344E-3</c:v>
                </c:pt>
                <c:pt idx="417" formatCode="General">
                  <c:v>-1.20045642123059E-3</c:v>
                </c:pt>
                <c:pt idx="418" formatCode="General">
                  <c:v>-1.20235218667831E-3</c:v>
                </c:pt>
                <c:pt idx="419" formatCode="General">
                  <c:v>-1.2046261443084099E-3</c:v>
                </c:pt>
                <c:pt idx="420" formatCode="General">
                  <c:v>-1.2077220055640399E-3</c:v>
                </c:pt>
                <c:pt idx="421" formatCode="General">
                  <c:v>-1.2101764136943399E-3</c:v>
                </c:pt>
                <c:pt idx="422" formatCode="General">
                  <c:v>-1.2115354889666501E-3</c:v>
                </c:pt>
                <c:pt idx="423" formatCode="General">
                  <c:v>-1.21469536286252E-3</c:v>
                </c:pt>
                <c:pt idx="424" formatCode="General">
                  <c:v>-1.2169310789518701E-3</c:v>
                </c:pt>
                <c:pt idx="425" formatCode="General">
                  <c:v>-1.2194720137077501E-3</c:v>
                </c:pt>
                <c:pt idx="426" formatCode="General">
                  <c:v>-1.2212676833605E-3</c:v>
                </c:pt>
                <c:pt idx="427" formatCode="General">
                  <c:v>-1.2249120126379799E-3</c:v>
                </c:pt>
                <c:pt idx="428" formatCode="General">
                  <c:v>-1.22775256761784E-3</c:v>
                </c:pt>
                <c:pt idx="429" formatCode="General">
                  <c:v>-1.2285328079592499E-3</c:v>
                </c:pt>
                <c:pt idx="430" formatCode="General">
                  <c:v>-1.2311528155225799E-3</c:v>
                </c:pt>
                <c:pt idx="431" formatCode="General">
                  <c:v>-1.2343338962895599E-3</c:v>
                </c:pt>
                <c:pt idx="432" formatCode="General">
                  <c:v>-1.2361423116178699E-3</c:v>
                </c:pt>
                <c:pt idx="433" formatCode="General">
                  <c:v>-1.2383204974264299E-3</c:v>
                </c:pt>
                <c:pt idx="434" formatCode="General">
                  <c:v>-1.2402345537236E-3</c:v>
                </c:pt>
                <c:pt idx="435" formatCode="General">
                  <c:v>-1.24294135845955E-3</c:v>
                </c:pt>
                <c:pt idx="436" formatCode="General">
                  <c:v>-1.2457234786228E-3</c:v>
                </c:pt>
                <c:pt idx="437" formatCode="General">
                  <c:v>-1.2484788452407399E-3</c:v>
                </c:pt>
                <c:pt idx="438" formatCode="General">
                  <c:v>-1.2517826108362699E-3</c:v>
                </c:pt>
                <c:pt idx="439" formatCode="General">
                  <c:v>-1.25252634541323E-3</c:v>
                </c:pt>
                <c:pt idx="440" formatCode="General">
                  <c:v>-1.25570813493233E-3</c:v>
                </c:pt>
                <c:pt idx="441" formatCode="General">
                  <c:v>-1.2583565987405699E-3</c:v>
                </c:pt>
                <c:pt idx="442" formatCode="General">
                  <c:v>-1.2608884979187301E-3</c:v>
                </c:pt>
                <c:pt idx="443" formatCode="General">
                  <c:v>-1.26305926712021E-3</c:v>
                </c:pt>
                <c:pt idx="444" formatCode="General">
                  <c:v>-1.2658525926598501E-3</c:v>
                </c:pt>
                <c:pt idx="445" formatCode="General">
                  <c:v>-1.2685183687699299E-3</c:v>
                </c:pt>
                <c:pt idx="446" formatCode="General">
                  <c:v>-1.26947323550078E-3</c:v>
                </c:pt>
                <c:pt idx="447" formatCode="General">
                  <c:v>-1.27182436271368E-3</c:v>
                </c:pt>
                <c:pt idx="448" formatCode="General">
                  <c:v>-1.2745716954547699E-3</c:v>
                </c:pt>
                <c:pt idx="449" formatCode="General">
                  <c:v>-1.27671233282087E-3</c:v>
                </c:pt>
                <c:pt idx="450" formatCode="General">
                  <c:v>-1.2786531184565801E-3</c:v>
                </c:pt>
                <c:pt idx="451" formatCode="General">
                  <c:v>-1.28107687856277E-3</c:v>
                </c:pt>
                <c:pt idx="452" formatCode="General">
                  <c:v>-1.28331984967888E-3</c:v>
                </c:pt>
                <c:pt idx="453" formatCode="General">
                  <c:v>-1.2858067389332399E-3</c:v>
                </c:pt>
                <c:pt idx="454" formatCode="General">
                  <c:v>-1.28753581365026E-3</c:v>
                </c:pt>
                <c:pt idx="455" formatCode="General">
                  <c:v>-1.29035410570371E-3</c:v>
                </c:pt>
                <c:pt idx="456" formatCode="General">
                  <c:v>-1.29237804653074E-3</c:v>
                </c:pt>
                <c:pt idx="457" formatCode="General">
                  <c:v>-1.29552208395217E-3</c:v>
                </c:pt>
                <c:pt idx="458" formatCode="General">
                  <c:v>-1.29816321081286E-3</c:v>
                </c:pt>
                <c:pt idx="459" formatCode="General">
                  <c:v>-1.3006588515586E-3</c:v>
                </c:pt>
                <c:pt idx="460" formatCode="General">
                  <c:v>-1.3026333086645001E-3</c:v>
                </c:pt>
                <c:pt idx="461" formatCode="General">
                  <c:v>-1.3057559417940299E-3</c:v>
                </c:pt>
                <c:pt idx="462" formatCode="General">
                  <c:v>-1.3069345625604601E-3</c:v>
                </c:pt>
                <c:pt idx="463" formatCode="General">
                  <c:v>-1.3097997927741399E-3</c:v>
                </c:pt>
                <c:pt idx="464" formatCode="General">
                  <c:v>-1.31130694406678E-3</c:v>
                </c:pt>
                <c:pt idx="465" formatCode="General">
                  <c:v>-1.3138547619163301E-3</c:v>
                </c:pt>
                <c:pt idx="466" formatCode="General">
                  <c:v>-1.3160298705619099E-3</c:v>
                </c:pt>
                <c:pt idx="467" formatCode="General">
                  <c:v>-1.3190419234125499E-3</c:v>
                </c:pt>
                <c:pt idx="468" formatCode="General">
                  <c:v>-1.3209126379417301E-3</c:v>
                </c:pt>
                <c:pt idx="469" formatCode="General">
                  <c:v>-1.32311422482919E-3</c:v>
                </c:pt>
                <c:pt idx="470" formatCode="General">
                  <c:v>-1.3243150071985E-3</c:v>
                </c:pt>
                <c:pt idx="471" formatCode="General">
                  <c:v>-1.3271117627594599E-3</c:v>
                </c:pt>
                <c:pt idx="472" formatCode="General">
                  <c:v>-1.32945471115201E-3</c:v>
                </c:pt>
                <c:pt idx="473" formatCode="General">
                  <c:v>-1.33160814542249E-3</c:v>
                </c:pt>
                <c:pt idx="474" formatCode="General">
                  <c:v>-1.33397191177565E-3</c:v>
                </c:pt>
                <c:pt idx="475" formatCode="General">
                  <c:v>-1.33653442467641E-3</c:v>
                </c:pt>
                <c:pt idx="476" formatCode="General">
                  <c:v>-1.33794230072192E-3</c:v>
                </c:pt>
                <c:pt idx="477" formatCode="General">
                  <c:v>-1.34145806275466E-3</c:v>
                </c:pt>
                <c:pt idx="478" formatCode="General">
                  <c:v>-1.3414891020898799E-3</c:v>
                </c:pt>
                <c:pt idx="479" formatCode="General">
                  <c:v>-1.3455917797695E-3</c:v>
                </c:pt>
                <c:pt idx="480" formatCode="General">
                  <c:v>-1.3486989687845801E-3</c:v>
                </c:pt>
                <c:pt idx="481" formatCode="General">
                  <c:v>-1.3495788305561199E-3</c:v>
                </c:pt>
                <c:pt idx="482" formatCode="General">
                  <c:v>-1.3524487345542701E-3</c:v>
                </c:pt>
                <c:pt idx="483" formatCode="General">
                  <c:v>-1.35380542897145E-3</c:v>
                </c:pt>
                <c:pt idx="484" formatCode="General">
                  <c:v>-1.3559700954478601E-3</c:v>
                </c:pt>
                <c:pt idx="485" formatCode="General">
                  <c:v>-1.3587498119854999E-3</c:v>
                </c:pt>
                <c:pt idx="486" formatCode="General">
                  <c:v>-1.3601930162984101E-3</c:v>
                </c:pt>
                <c:pt idx="487" formatCode="General">
                  <c:v>-1.3626530857945001E-3</c:v>
                </c:pt>
                <c:pt idx="488" formatCode="General">
                  <c:v>-1.36433951829407E-3</c:v>
                </c:pt>
                <c:pt idx="489" formatCode="General">
                  <c:v>-1.3666854682720601E-3</c:v>
                </c:pt>
                <c:pt idx="490" formatCode="General">
                  <c:v>-1.36838974334479E-3</c:v>
                </c:pt>
                <c:pt idx="491" formatCode="General">
                  <c:v>-1.3705937591801901E-3</c:v>
                </c:pt>
                <c:pt idx="492" formatCode="General">
                  <c:v>-1.3733367183884401E-3</c:v>
                </c:pt>
                <c:pt idx="493" formatCode="General">
                  <c:v>-1.37536236710845E-3</c:v>
                </c:pt>
                <c:pt idx="494" formatCode="General">
                  <c:v>-1.37576169230957E-3</c:v>
                </c:pt>
                <c:pt idx="495" formatCode="General">
                  <c:v>-1.37833210845477E-3</c:v>
                </c:pt>
                <c:pt idx="496" formatCode="General">
                  <c:v>-1.380917817736E-3</c:v>
                </c:pt>
                <c:pt idx="497" formatCode="General">
                  <c:v>-1.38321477744076E-3</c:v>
                </c:pt>
                <c:pt idx="498" formatCode="General">
                  <c:v>-1.3859134571277501E-3</c:v>
                </c:pt>
                <c:pt idx="499" formatCode="General">
                  <c:v>-1.3875165093242001E-3</c:v>
                </c:pt>
                <c:pt idx="500" formatCode="General">
                  <c:v>-1.3888188559216801E-3</c:v>
                </c:pt>
                <c:pt idx="501" formatCode="General">
                  <c:v>-1.3912476607983099E-3</c:v>
                </c:pt>
                <c:pt idx="502" formatCode="General">
                  <c:v>-1.3938040069234701E-3</c:v>
                </c:pt>
                <c:pt idx="503" formatCode="General">
                  <c:v>-1.39614633903183E-3</c:v>
                </c:pt>
                <c:pt idx="504" formatCode="General">
                  <c:v>-1.39664228703722E-3</c:v>
                </c:pt>
                <c:pt idx="505" formatCode="General">
                  <c:v>-1.39991262607463E-3</c:v>
                </c:pt>
                <c:pt idx="506" formatCode="General">
                  <c:v>-1.4017252095253499E-3</c:v>
                </c:pt>
                <c:pt idx="507" formatCode="General">
                  <c:v>-1.4027981318805E-3</c:v>
                </c:pt>
                <c:pt idx="508" formatCode="General">
                  <c:v>-1.4042324597448399E-3</c:v>
                </c:pt>
                <c:pt idx="509" formatCode="General">
                  <c:v>-1.40676488046882E-3</c:v>
                </c:pt>
                <c:pt idx="510" formatCode="General">
                  <c:v>-1.4075148144354001E-3</c:v>
                </c:pt>
                <c:pt idx="511" formatCode="General">
                  <c:v>-1.4107497929101999E-3</c:v>
                </c:pt>
                <c:pt idx="512" formatCode="General">
                  <c:v>-1.41189417793908E-3</c:v>
                </c:pt>
                <c:pt idx="513" formatCode="General">
                  <c:v>-1.4139121203918001E-3</c:v>
                </c:pt>
                <c:pt idx="514" formatCode="General">
                  <c:v>-1.4143346529919901E-3</c:v>
                </c:pt>
                <c:pt idx="515" formatCode="General">
                  <c:v>-1.41742856810275E-3</c:v>
                </c:pt>
                <c:pt idx="516" formatCode="General">
                  <c:v>-1.41827332803212E-3</c:v>
                </c:pt>
                <c:pt idx="517" formatCode="General">
                  <c:v>-1.4189165321143501E-3</c:v>
                </c:pt>
                <c:pt idx="518" formatCode="General">
                  <c:v>-1.4218849772643801E-3</c:v>
                </c:pt>
                <c:pt idx="519" formatCode="General">
                  <c:v>-1.4232904599493501E-3</c:v>
                </c:pt>
                <c:pt idx="520" formatCode="General">
                  <c:v>-1.4257964674496699E-3</c:v>
                </c:pt>
                <c:pt idx="521" formatCode="General">
                  <c:v>-1.4280342995802099E-3</c:v>
                </c:pt>
                <c:pt idx="522" formatCode="General">
                  <c:v>-1.4290413021248801E-3</c:v>
                </c:pt>
                <c:pt idx="523" formatCode="General">
                  <c:v>-1.42949839126001E-3</c:v>
                </c:pt>
                <c:pt idx="524" formatCode="General">
                  <c:v>-1.43122405087611E-3</c:v>
                </c:pt>
                <c:pt idx="525" formatCode="General">
                  <c:v>-1.43279769890501E-3</c:v>
                </c:pt>
                <c:pt idx="526" formatCode="General">
                  <c:v>-1.4332253407204299E-3</c:v>
                </c:pt>
                <c:pt idx="527" formatCode="General">
                  <c:v>-1.4369590605911901E-3</c:v>
                </c:pt>
                <c:pt idx="528" formatCode="General">
                  <c:v>-1.43678224357018E-3</c:v>
                </c:pt>
                <c:pt idx="529" formatCode="General">
                  <c:v>-1.43968827769244E-3</c:v>
                </c:pt>
                <c:pt idx="530" formatCode="General">
                  <c:v>-1.4406261667015E-3</c:v>
                </c:pt>
                <c:pt idx="531" formatCode="General">
                  <c:v>-1.4421164981720299E-3</c:v>
                </c:pt>
                <c:pt idx="532" formatCode="General">
                  <c:v>-1.44379693767516E-3</c:v>
                </c:pt>
                <c:pt idx="533" formatCode="General">
                  <c:v>-1.4447122197116899E-3</c:v>
                </c:pt>
                <c:pt idx="534" formatCode="General">
                  <c:v>-1.4457949632389301E-3</c:v>
                </c:pt>
                <c:pt idx="535" formatCode="General">
                  <c:v>-1.4477160386713E-3</c:v>
                </c:pt>
                <c:pt idx="536" formatCode="General">
                  <c:v>-1.4484228745157599E-3</c:v>
                </c:pt>
                <c:pt idx="537" formatCode="General">
                  <c:v>-1.45055708713604E-3</c:v>
                </c:pt>
                <c:pt idx="538" formatCode="General">
                  <c:v>-1.45002764462392E-3</c:v>
                </c:pt>
                <c:pt idx="539" formatCode="General">
                  <c:v>-1.45172076544176E-3</c:v>
                </c:pt>
                <c:pt idx="540" formatCode="General">
                  <c:v>-1.4520906540045799E-3</c:v>
                </c:pt>
                <c:pt idx="541" formatCode="General">
                  <c:v>-1.4509366182477101E-3</c:v>
                </c:pt>
                <c:pt idx="542" formatCode="General">
                  <c:v>-1.45346840013373E-3</c:v>
                </c:pt>
                <c:pt idx="543" formatCode="General">
                  <c:v>-1.45597503880038E-3</c:v>
                </c:pt>
                <c:pt idx="544" formatCode="General">
                  <c:v>-1.45731003918824E-3</c:v>
                </c:pt>
                <c:pt idx="545" formatCode="General">
                  <c:v>-1.4589174306551499E-3</c:v>
                </c:pt>
                <c:pt idx="546" formatCode="General">
                  <c:v>-1.4588035137385899E-3</c:v>
                </c:pt>
                <c:pt idx="547" formatCode="General">
                  <c:v>-1.4607420207660301E-3</c:v>
                </c:pt>
                <c:pt idx="548" formatCode="General">
                  <c:v>-1.4614480757023499E-3</c:v>
                </c:pt>
                <c:pt idx="549" formatCode="General">
                  <c:v>-1.4637477209231101E-3</c:v>
                </c:pt>
                <c:pt idx="550" formatCode="General">
                  <c:v>-1.4641554516438701E-3</c:v>
                </c:pt>
                <c:pt idx="551" formatCode="General">
                  <c:v>-1.4653995139996599E-3</c:v>
                </c:pt>
                <c:pt idx="552" formatCode="General">
                  <c:v>-1.4665547198187501E-3</c:v>
                </c:pt>
                <c:pt idx="553" formatCode="General">
                  <c:v>-1.46579795850774E-3</c:v>
                </c:pt>
                <c:pt idx="554" formatCode="General">
                  <c:v>-1.4680591642650201E-3</c:v>
                </c:pt>
                <c:pt idx="555" formatCode="General">
                  <c:v>-1.4698563708689699E-3</c:v>
                </c:pt>
                <c:pt idx="556" formatCode="General">
                  <c:v>-1.4703769549870901E-3</c:v>
                </c:pt>
                <c:pt idx="557" formatCode="General">
                  <c:v>-1.47269537484162E-3</c:v>
                </c:pt>
                <c:pt idx="558" formatCode="General">
                  <c:v>-1.47277363659873E-3</c:v>
                </c:pt>
                <c:pt idx="559" formatCode="General">
                  <c:v>-1.47399357997257E-3</c:v>
                </c:pt>
                <c:pt idx="560" formatCode="General">
                  <c:v>-1.4759002518962899E-3</c:v>
                </c:pt>
                <c:pt idx="561" formatCode="General">
                  <c:v>-1.4769435974113299E-3</c:v>
                </c:pt>
                <c:pt idx="562" formatCode="General">
                  <c:v>-1.4750263110069101E-3</c:v>
                </c:pt>
                <c:pt idx="563" formatCode="General">
                  <c:v>-1.4788955661735E-3</c:v>
                </c:pt>
                <c:pt idx="564" formatCode="General">
                  <c:v>-1.4775998986054099E-3</c:v>
                </c:pt>
                <c:pt idx="565" formatCode="General">
                  <c:v>-1.47956890279917E-3</c:v>
                </c:pt>
                <c:pt idx="566" formatCode="General">
                  <c:v>-1.48013850910956E-3</c:v>
                </c:pt>
                <c:pt idx="567" formatCode="General">
                  <c:v>-1.48194674633248E-3</c:v>
                </c:pt>
                <c:pt idx="568" formatCode="General">
                  <c:v>-1.4840866806981701E-3</c:v>
                </c:pt>
                <c:pt idx="569" formatCode="General">
                  <c:v>-1.4835564705050501E-3</c:v>
                </c:pt>
                <c:pt idx="570" formatCode="General">
                  <c:v>-1.48402252423699E-3</c:v>
                </c:pt>
                <c:pt idx="571" formatCode="General">
                  <c:v>-1.4855386106062099E-3</c:v>
                </c:pt>
                <c:pt idx="572" formatCode="General">
                  <c:v>-1.4875580128667801E-3</c:v>
                </c:pt>
                <c:pt idx="573" formatCode="General">
                  <c:v>-1.4881564666061899E-3</c:v>
                </c:pt>
                <c:pt idx="574" formatCode="General">
                  <c:v>-1.4881018644268701E-3</c:v>
                </c:pt>
                <c:pt idx="575" formatCode="General">
                  <c:v>-1.4897488745136899E-3</c:v>
                </c:pt>
                <c:pt idx="576" formatCode="General">
                  <c:v>-1.48863945839905E-3</c:v>
                </c:pt>
                <c:pt idx="577" formatCode="General">
                  <c:v>-1.4914104878843001E-3</c:v>
                </c:pt>
                <c:pt idx="578" formatCode="General">
                  <c:v>-1.4919084654803599E-3</c:v>
                </c:pt>
                <c:pt idx="579" formatCode="General">
                  <c:v>-1.49417203630209E-3</c:v>
                </c:pt>
                <c:pt idx="580" formatCode="General">
                  <c:v>-1.4948380748881101E-3</c:v>
                </c:pt>
                <c:pt idx="581" formatCode="General">
                  <c:v>-1.49443265563963E-3</c:v>
                </c:pt>
                <c:pt idx="582" formatCode="General">
                  <c:v>-1.4954443524575799E-3</c:v>
                </c:pt>
                <c:pt idx="583" formatCode="General">
                  <c:v>-1.49678284126124E-3</c:v>
                </c:pt>
                <c:pt idx="584" formatCode="General">
                  <c:v>-1.49650097669211E-3</c:v>
                </c:pt>
                <c:pt idx="585" formatCode="General">
                  <c:v>-1.49797685393142E-3</c:v>
                </c:pt>
                <c:pt idx="586" formatCode="General">
                  <c:v>-1.5000453226377099E-3</c:v>
                </c:pt>
                <c:pt idx="587" formatCode="General">
                  <c:v>-1.4994402555455601E-3</c:v>
                </c:pt>
                <c:pt idx="588" formatCode="General">
                  <c:v>-1.50220280553407E-3</c:v>
                </c:pt>
                <c:pt idx="589" formatCode="General">
                  <c:v>-1.5020720143643E-3</c:v>
                </c:pt>
                <c:pt idx="590" formatCode="General">
                  <c:v>-1.5034499892574401E-3</c:v>
                </c:pt>
                <c:pt idx="591" formatCode="General">
                  <c:v>-1.5034553372769799E-3</c:v>
                </c:pt>
                <c:pt idx="592" formatCode="General">
                  <c:v>-1.50550863100689E-3</c:v>
                </c:pt>
                <c:pt idx="593" formatCode="General">
                  <c:v>-1.50564436001835E-3</c:v>
                </c:pt>
                <c:pt idx="594" formatCode="General">
                  <c:v>-1.50531981870714E-3</c:v>
                </c:pt>
                <c:pt idx="595" formatCode="General">
                  <c:v>-1.50850906709699E-3</c:v>
                </c:pt>
                <c:pt idx="596" formatCode="General">
                  <c:v>-1.5091586897248101E-3</c:v>
                </c:pt>
                <c:pt idx="597" formatCode="General">
                  <c:v>-1.5087620808598499E-3</c:v>
                </c:pt>
                <c:pt idx="598" formatCode="General">
                  <c:v>-1.5094224100868699E-3</c:v>
                </c:pt>
                <c:pt idx="599" formatCode="General">
                  <c:v>-1.51110371676492E-3</c:v>
                </c:pt>
                <c:pt idx="600" formatCode="General">
                  <c:v>-1.5114786200928799E-3</c:v>
                </c:pt>
                <c:pt idx="601" formatCode="General">
                  <c:v>-1.51129354030699E-3</c:v>
                </c:pt>
                <c:pt idx="602" formatCode="General">
                  <c:v>-1.51348234848321E-3</c:v>
                </c:pt>
                <c:pt idx="603" formatCode="General">
                  <c:v>-1.5130855644411201E-3</c:v>
                </c:pt>
                <c:pt idx="604" formatCode="General">
                  <c:v>-1.51433830940523E-3</c:v>
                </c:pt>
                <c:pt idx="605" formatCode="General">
                  <c:v>-1.51729591659991E-3</c:v>
                </c:pt>
                <c:pt idx="606" formatCode="General">
                  <c:v>-1.5176076677533099E-3</c:v>
                </c:pt>
                <c:pt idx="607" formatCode="General">
                  <c:v>-1.5188478139829399E-3</c:v>
                </c:pt>
                <c:pt idx="608" formatCode="General">
                  <c:v>-1.5201188863054999E-3</c:v>
                </c:pt>
                <c:pt idx="609" formatCode="General">
                  <c:v>-1.5211952525350199E-3</c:v>
                </c:pt>
                <c:pt idx="610" formatCode="General">
                  <c:v>-1.51947632435806E-3</c:v>
                </c:pt>
                <c:pt idx="611" formatCode="General">
                  <c:v>-1.5206063180988299E-3</c:v>
                </c:pt>
                <c:pt idx="612" formatCode="General">
                  <c:v>-1.52299900255971E-3</c:v>
                </c:pt>
                <c:pt idx="613" formatCode="General">
                  <c:v>-1.5222967248454801E-3</c:v>
                </c:pt>
                <c:pt idx="614" formatCode="General">
                  <c:v>-1.5243890120768199E-3</c:v>
                </c:pt>
                <c:pt idx="615" formatCode="General">
                  <c:v>-1.5248806794167799E-3</c:v>
                </c:pt>
                <c:pt idx="616" formatCode="General">
                  <c:v>-1.5242929120760701E-3</c:v>
                </c:pt>
                <c:pt idx="617" formatCode="General">
                  <c:v>-1.52567843431221E-3</c:v>
                </c:pt>
                <c:pt idx="618" formatCode="General">
                  <c:v>-1.52645879246591E-3</c:v>
                </c:pt>
                <c:pt idx="619" formatCode="General">
                  <c:v>-1.53017249599741E-3</c:v>
                </c:pt>
                <c:pt idx="620" formatCode="General">
                  <c:v>-1.5297198856803801E-3</c:v>
                </c:pt>
                <c:pt idx="621" formatCode="General">
                  <c:v>-1.5308519431492099E-3</c:v>
                </c:pt>
                <c:pt idx="622" formatCode="General">
                  <c:v>-1.5305867883025201E-3</c:v>
                </c:pt>
                <c:pt idx="623" formatCode="General">
                  <c:v>-1.5321164683426501E-3</c:v>
                </c:pt>
                <c:pt idx="624" formatCode="General">
                  <c:v>-1.5342717724037001E-3</c:v>
                </c:pt>
                <c:pt idx="625" formatCode="General">
                  <c:v>-1.5351399309124799E-3</c:v>
                </c:pt>
                <c:pt idx="626" formatCode="General">
                  <c:v>-1.5364027922196201E-3</c:v>
                </c:pt>
                <c:pt idx="627" formatCode="General">
                  <c:v>-1.5361801066529101E-3</c:v>
                </c:pt>
                <c:pt idx="628" formatCode="General">
                  <c:v>-1.53695226401041E-3</c:v>
                </c:pt>
                <c:pt idx="629" formatCode="General">
                  <c:v>-1.5376608943982401E-3</c:v>
                </c:pt>
                <c:pt idx="630" formatCode="General">
                  <c:v>-1.54046948175168E-3</c:v>
                </c:pt>
                <c:pt idx="631" formatCode="General">
                  <c:v>-1.5406433560194101E-3</c:v>
                </c:pt>
                <c:pt idx="632" formatCode="General">
                  <c:v>-1.53938174614782E-3</c:v>
                </c:pt>
                <c:pt idx="633" formatCode="General">
                  <c:v>-1.5400165249173699E-3</c:v>
                </c:pt>
                <c:pt idx="634" formatCode="General">
                  <c:v>-1.5424245088567E-3</c:v>
                </c:pt>
                <c:pt idx="635" formatCode="General">
                  <c:v>-1.5419580287799599E-3</c:v>
                </c:pt>
                <c:pt idx="636" formatCode="General">
                  <c:v>-1.5436689990749599E-3</c:v>
                </c:pt>
                <c:pt idx="637" formatCode="General">
                  <c:v>-1.5444025737643701E-3</c:v>
                </c:pt>
                <c:pt idx="638" formatCode="General">
                  <c:v>-1.54378997793951E-3</c:v>
                </c:pt>
                <c:pt idx="639" formatCode="General">
                  <c:v>-1.5460764812258599E-3</c:v>
                </c:pt>
                <c:pt idx="640" formatCode="General">
                  <c:v>-1.54790890052604E-3</c:v>
                </c:pt>
                <c:pt idx="641" formatCode="General">
                  <c:v>-1.5480985310676299E-3</c:v>
                </c:pt>
                <c:pt idx="642" formatCode="General">
                  <c:v>-1.5501888129242499E-3</c:v>
                </c:pt>
                <c:pt idx="643" formatCode="General">
                  <c:v>-1.55120143258528E-3</c:v>
                </c:pt>
                <c:pt idx="644" formatCode="General">
                  <c:v>-1.5504114746898499E-3</c:v>
                </c:pt>
                <c:pt idx="645" formatCode="General">
                  <c:v>-1.55153171848908E-3</c:v>
                </c:pt>
                <c:pt idx="646" formatCode="General">
                  <c:v>-1.55230804707801E-3</c:v>
                </c:pt>
                <c:pt idx="647" formatCode="General">
                  <c:v>-1.5528527030005E-3</c:v>
                </c:pt>
                <c:pt idx="648" formatCode="General">
                  <c:v>-1.55442727012696E-3</c:v>
                </c:pt>
                <c:pt idx="649" formatCode="General">
                  <c:v>-1.5548545482065501E-3</c:v>
                </c:pt>
                <c:pt idx="650" formatCode="General">
                  <c:v>-1.55629576536901E-3</c:v>
                </c:pt>
                <c:pt idx="651" formatCode="General">
                  <c:v>-1.5580284151295999E-3</c:v>
                </c:pt>
                <c:pt idx="652" formatCode="General">
                  <c:v>-1.5596564841747101E-3</c:v>
                </c:pt>
                <c:pt idx="653" formatCode="General">
                  <c:v>-1.55879839998316E-3</c:v>
                </c:pt>
                <c:pt idx="654" formatCode="General">
                  <c:v>-1.5601235187439101E-3</c:v>
                </c:pt>
                <c:pt idx="655" formatCode="General">
                  <c:v>-1.56188585224716E-3</c:v>
                </c:pt>
                <c:pt idx="656" formatCode="General">
                  <c:v>-1.56110613699491E-3</c:v>
                </c:pt>
                <c:pt idx="657" formatCode="General">
                  <c:v>-1.5632732116842899E-3</c:v>
                </c:pt>
                <c:pt idx="658" formatCode="General">
                  <c:v>-1.5638829749653701E-3</c:v>
                </c:pt>
                <c:pt idx="659" formatCode="General">
                  <c:v>-1.5648796619000501E-3</c:v>
                </c:pt>
                <c:pt idx="660" formatCode="General">
                  <c:v>-1.56326418672425E-3</c:v>
                </c:pt>
                <c:pt idx="661" formatCode="General">
                  <c:v>-1.5656095086344301E-3</c:v>
                </c:pt>
                <c:pt idx="662" formatCode="General">
                  <c:v>-1.5669018109497699E-3</c:v>
                </c:pt>
                <c:pt idx="663" formatCode="General">
                  <c:v>-1.5670029425693499E-3</c:v>
                </c:pt>
                <c:pt idx="664" formatCode="General">
                  <c:v>-1.5687377331998001E-3</c:v>
                </c:pt>
                <c:pt idx="665" formatCode="General">
                  <c:v>-1.5689084573139501E-3</c:v>
                </c:pt>
                <c:pt idx="666" formatCode="General">
                  <c:v>-1.5707032286862599E-3</c:v>
                </c:pt>
                <c:pt idx="667" formatCode="General">
                  <c:v>-1.5708068241076999E-3</c:v>
                </c:pt>
                <c:pt idx="668" formatCode="General">
                  <c:v>-1.57326154994396E-3</c:v>
                </c:pt>
                <c:pt idx="669" formatCode="General">
                  <c:v>-1.57415037457996E-3</c:v>
                </c:pt>
                <c:pt idx="670" formatCode="General">
                  <c:v>-1.5735341766479399E-3</c:v>
                </c:pt>
                <c:pt idx="671" formatCode="General">
                  <c:v>-1.5737713434187701E-3</c:v>
                </c:pt>
                <c:pt idx="672" formatCode="General">
                  <c:v>-1.57458411631581E-3</c:v>
                </c:pt>
                <c:pt idx="673" formatCode="General">
                  <c:v>-1.5761102598263301E-3</c:v>
                </c:pt>
                <c:pt idx="674" formatCode="General">
                  <c:v>-1.57739898103646E-3</c:v>
                </c:pt>
                <c:pt idx="675" formatCode="General">
                  <c:v>-1.57768795409918E-3</c:v>
                </c:pt>
                <c:pt idx="676" formatCode="General">
                  <c:v>-1.5777248684815601E-3</c:v>
                </c:pt>
                <c:pt idx="677" formatCode="General">
                  <c:v>-1.5800377653941899E-3</c:v>
                </c:pt>
                <c:pt idx="678" formatCode="General">
                  <c:v>-1.5790241228263199E-3</c:v>
                </c:pt>
                <c:pt idx="679" formatCode="General">
                  <c:v>-1.58145778487102E-3</c:v>
                </c:pt>
                <c:pt idx="680" formatCode="General">
                  <c:v>-1.5829196775098699E-3</c:v>
                </c:pt>
                <c:pt idx="681" formatCode="General">
                  <c:v>-1.5825214728591901E-3</c:v>
                </c:pt>
                <c:pt idx="682" formatCode="General">
                  <c:v>-1.5825048635736199E-3</c:v>
                </c:pt>
                <c:pt idx="683" formatCode="General">
                  <c:v>-1.58258701002372E-3</c:v>
                </c:pt>
                <c:pt idx="684" formatCode="General">
                  <c:v>-1.58450262280177E-3</c:v>
                </c:pt>
                <c:pt idx="685" formatCode="General">
                  <c:v>-1.5841614024528299E-3</c:v>
                </c:pt>
                <c:pt idx="686" formatCode="General">
                  <c:v>-1.5872997008610501E-3</c:v>
                </c:pt>
                <c:pt idx="687" formatCode="General">
                  <c:v>-1.58684551160851E-3</c:v>
                </c:pt>
                <c:pt idx="688" formatCode="General">
                  <c:v>-1.5881268764639999E-3</c:v>
                </c:pt>
                <c:pt idx="689" formatCode="General">
                  <c:v>-1.58910332883753E-3</c:v>
                </c:pt>
                <c:pt idx="690" formatCode="General">
                  <c:v>-1.58777703303541E-3</c:v>
                </c:pt>
                <c:pt idx="691" formatCode="General">
                  <c:v>-1.5895113508289001E-3</c:v>
                </c:pt>
                <c:pt idx="692" formatCode="General">
                  <c:v>-1.59053150922982E-3</c:v>
                </c:pt>
                <c:pt idx="693" formatCode="General">
                  <c:v>-1.5896026987319799E-3</c:v>
                </c:pt>
                <c:pt idx="694" formatCode="General">
                  <c:v>-1.5900734585282399E-3</c:v>
                </c:pt>
                <c:pt idx="695" formatCode="General">
                  <c:v>-1.5920455867007501E-3</c:v>
                </c:pt>
                <c:pt idx="696" formatCode="General">
                  <c:v>-1.5920813269065001E-3</c:v>
                </c:pt>
                <c:pt idx="697" formatCode="General">
                  <c:v>-1.5918787379092E-3</c:v>
                </c:pt>
                <c:pt idx="698" formatCode="General">
                  <c:v>-1.5930442687880199E-3</c:v>
                </c:pt>
                <c:pt idx="699" formatCode="General">
                  <c:v>-1.5942877675878401E-3</c:v>
                </c:pt>
                <c:pt idx="700" formatCode="General">
                  <c:v>-1.59259452563441E-3</c:v>
                </c:pt>
                <c:pt idx="701" formatCode="General">
                  <c:v>-1.59550504319662E-3</c:v>
                </c:pt>
                <c:pt idx="702" formatCode="General">
                  <c:v>-1.5965656816839199E-3</c:v>
                </c:pt>
                <c:pt idx="703" formatCode="General">
                  <c:v>-1.59621798133347E-3</c:v>
                </c:pt>
                <c:pt idx="704" formatCode="General">
                  <c:v>-1.5947474442797301E-3</c:v>
                </c:pt>
                <c:pt idx="705" formatCode="General">
                  <c:v>-1.5960872594264399E-3</c:v>
                </c:pt>
                <c:pt idx="706" formatCode="General">
                  <c:v>-1.5960202097751799E-3</c:v>
                </c:pt>
                <c:pt idx="707" formatCode="General">
                  <c:v>-1.5967831266167801E-3</c:v>
                </c:pt>
                <c:pt idx="708" formatCode="General">
                  <c:v>-1.5990616280910201E-3</c:v>
                </c:pt>
                <c:pt idx="709" formatCode="General">
                  <c:v>-1.59887537215621E-3</c:v>
                </c:pt>
                <c:pt idx="710" formatCode="General">
                  <c:v>-1.5992421355932099E-3</c:v>
                </c:pt>
                <c:pt idx="711" formatCode="General">
                  <c:v>-1.59923717938978E-3</c:v>
                </c:pt>
                <c:pt idx="712" formatCode="General">
                  <c:v>-1.5990038904895999E-3</c:v>
                </c:pt>
                <c:pt idx="713" formatCode="General">
                  <c:v>-1.59968252569378E-3</c:v>
                </c:pt>
                <c:pt idx="714" formatCode="General">
                  <c:v>-1.59798325968453E-3</c:v>
                </c:pt>
                <c:pt idx="715" formatCode="General">
                  <c:v>-1.60020370308838E-3</c:v>
                </c:pt>
                <c:pt idx="716" formatCode="General">
                  <c:v>-1.60075814819653E-3</c:v>
                </c:pt>
                <c:pt idx="717" formatCode="General">
                  <c:v>-1.59959070530736E-3</c:v>
                </c:pt>
                <c:pt idx="718" formatCode="General">
                  <c:v>-1.5985386306707301E-3</c:v>
                </c:pt>
                <c:pt idx="719" formatCode="General">
                  <c:v>-1.5978736714304001E-3</c:v>
                </c:pt>
                <c:pt idx="720" formatCode="General">
                  <c:v>-1.59988962757198E-3</c:v>
                </c:pt>
                <c:pt idx="721" formatCode="General">
                  <c:v>-1.60044963771707E-3</c:v>
                </c:pt>
                <c:pt idx="722" formatCode="General">
                  <c:v>-1.5996360180538501E-3</c:v>
                </c:pt>
                <c:pt idx="723" formatCode="General">
                  <c:v>-1.59983522478236E-3</c:v>
                </c:pt>
                <c:pt idx="724" formatCode="General">
                  <c:v>-1.5993693779864501E-3</c:v>
                </c:pt>
                <c:pt idx="725" formatCode="General">
                  <c:v>-1.59839863269635E-3</c:v>
                </c:pt>
                <c:pt idx="726" formatCode="General">
                  <c:v>-1.59918066422244E-3</c:v>
                </c:pt>
                <c:pt idx="727" formatCode="General">
                  <c:v>-1.5972427243555801E-3</c:v>
                </c:pt>
                <c:pt idx="728" formatCode="General">
                  <c:v>-1.59844545818968E-3</c:v>
                </c:pt>
                <c:pt idx="729" formatCode="General">
                  <c:v>-1.59775857127537E-3</c:v>
                </c:pt>
                <c:pt idx="730" formatCode="General">
                  <c:v>-1.5994571687989801E-3</c:v>
                </c:pt>
                <c:pt idx="731" formatCode="General">
                  <c:v>-1.5977365278188199E-3</c:v>
                </c:pt>
                <c:pt idx="732" formatCode="General">
                  <c:v>-1.59645789616515E-3</c:v>
                </c:pt>
                <c:pt idx="733" formatCode="General">
                  <c:v>-1.5984792430826899E-3</c:v>
                </c:pt>
                <c:pt idx="734" formatCode="General">
                  <c:v>-1.59721377228421E-3</c:v>
                </c:pt>
                <c:pt idx="735" formatCode="General">
                  <c:v>-1.59425776706587E-3</c:v>
                </c:pt>
                <c:pt idx="736" formatCode="General">
                  <c:v>-1.5954566026385199E-3</c:v>
                </c:pt>
                <c:pt idx="737" formatCode="General">
                  <c:v>-1.5959796102527301E-3</c:v>
                </c:pt>
                <c:pt idx="738" formatCode="General">
                  <c:v>-1.5965132869964901E-3</c:v>
                </c:pt>
                <c:pt idx="739" formatCode="General">
                  <c:v>-1.5933173366766799E-3</c:v>
                </c:pt>
                <c:pt idx="740" formatCode="General">
                  <c:v>-1.5936761884802501E-3</c:v>
                </c:pt>
                <c:pt idx="741" formatCode="General">
                  <c:v>-1.5924944811509299E-3</c:v>
                </c:pt>
                <c:pt idx="742" formatCode="General">
                  <c:v>-1.5918193287431999E-3</c:v>
                </c:pt>
                <c:pt idx="743" formatCode="General">
                  <c:v>-1.5899291294543599E-3</c:v>
                </c:pt>
                <c:pt idx="744" formatCode="General">
                  <c:v>-1.5879710745629199E-3</c:v>
                </c:pt>
                <c:pt idx="745" formatCode="General">
                  <c:v>-1.58833766086734E-3</c:v>
                </c:pt>
                <c:pt idx="746" formatCode="General">
                  <c:v>-1.5882322340457101E-3</c:v>
                </c:pt>
                <c:pt idx="747" formatCode="General">
                  <c:v>-1.58555054308027E-3</c:v>
                </c:pt>
                <c:pt idx="748" formatCode="General">
                  <c:v>-1.58370861956607E-3</c:v>
                </c:pt>
                <c:pt idx="749" formatCode="General">
                  <c:v>-1.58264894380447E-3</c:v>
                </c:pt>
                <c:pt idx="750" formatCode="General">
                  <c:v>-1.58246163822748E-3</c:v>
                </c:pt>
                <c:pt idx="751" formatCode="General">
                  <c:v>-1.5793578255699401E-3</c:v>
                </c:pt>
                <c:pt idx="752" formatCode="General">
                  <c:v>-1.5792120720799999E-3</c:v>
                </c:pt>
                <c:pt idx="753" formatCode="General">
                  <c:v>-1.57828680444495E-3</c:v>
                </c:pt>
                <c:pt idx="754" formatCode="General">
                  <c:v>-1.57607335323122E-3</c:v>
                </c:pt>
                <c:pt idx="755" formatCode="General">
                  <c:v>-1.5763550427161999E-3</c:v>
                </c:pt>
                <c:pt idx="756" formatCode="General">
                  <c:v>-1.57373254106656E-3</c:v>
                </c:pt>
                <c:pt idx="757" formatCode="General">
                  <c:v>-1.5703381871835899E-3</c:v>
                </c:pt>
                <c:pt idx="758" formatCode="General">
                  <c:v>-1.56972968881108E-3</c:v>
                </c:pt>
                <c:pt idx="759" formatCode="General">
                  <c:v>-1.56776762585528E-3</c:v>
                </c:pt>
                <c:pt idx="760" formatCode="General">
                  <c:v>-1.56642255696515E-3</c:v>
                </c:pt>
                <c:pt idx="761" formatCode="General">
                  <c:v>-1.5641757147850999E-3</c:v>
                </c:pt>
                <c:pt idx="762" formatCode="General">
                  <c:v>-1.56087084822603E-3</c:v>
                </c:pt>
                <c:pt idx="763" formatCode="General">
                  <c:v>-1.55754810091511E-3</c:v>
                </c:pt>
                <c:pt idx="764" formatCode="General">
                  <c:v>-1.5550749414703999E-3</c:v>
                </c:pt>
                <c:pt idx="765" formatCode="General">
                  <c:v>-1.55505201623167E-3</c:v>
                </c:pt>
                <c:pt idx="766" formatCode="General">
                  <c:v>-1.55404362270447E-3</c:v>
                </c:pt>
                <c:pt idx="767" formatCode="General">
                  <c:v>-1.54981968731025E-3</c:v>
                </c:pt>
                <c:pt idx="768" formatCode="General">
                  <c:v>-1.54699643575464E-3</c:v>
                </c:pt>
                <c:pt idx="769" formatCode="General">
                  <c:v>-1.54558398586262E-3</c:v>
                </c:pt>
                <c:pt idx="770" formatCode="General">
                  <c:v>-1.5441281299125699E-3</c:v>
                </c:pt>
                <c:pt idx="771" formatCode="General">
                  <c:v>-1.5401970652748199E-3</c:v>
                </c:pt>
                <c:pt idx="772" formatCode="General">
                  <c:v>-1.5374499514224499E-3</c:v>
                </c:pt>
                <c:pt idx="773" formatCode="General">
                  <c:v>-1.5344998465356501E-3</c:v>
                </c:pt>
                <c:pt idx="774" formatCode="General">
                  <c:v>-1.5314177410504001E-3</c:v>
                </c:pt>
                <c:pt idx="775" formatCode="General">
                  <c:v>-1.52848752379303E-3</c:v>
                </c:pt>
                <c:pt idx="776" formatCode="General">
                  <c:v>-1.5262435002477901E-3</c:v>
                </c:pt>
                <c:pt idx="777" formatCode="General">
                  <c:v>-1.52274426912901E-3</c:v>
                </c:pt>
                <c:pt idx="778" formatCode="General">
                  <c:v>-1.51875980870802E-3</c:v>
                </c:pt>
                <c:pt idx="779" formatCode="General">
                  <c:v>-1.51251082556257E-3</c:v>
                </c:pt>
                <c:pt idx="780" formatCode="General">
                  <c:v>-1.51027180367077E-3</c:v>
                </c:pt>
                <c:pt idx="781" formatCode="General">
                  <c:v>-1.5078688591211101E-3</c:v>
                </c:pt>
                <c:pt idx="782" formatCode="General">
                  <c:v>-1.50261016864622E-3</c:v>
                </c:pt>
                <c:pt idx="783" formatCode="General">
                  <c:v>-1.49975786244454E-3</c:v>
                </c:pt>
                <c:pt idx="784" formatCode="General">
                  <c:v>-1.4959634332042001E-3</c:v>
                </c:pt>
                <c:pt idx="785" formatCode="General">
                  <c:v>-1.4918990457302599E-3</c:v>
                </c:pt>
                <c:pt idx="786" formatCode="General">
                  <c:v>-1.4891383980391399E-3</c:v>
                </c:pt>
                <c:pt idx="787" formatCode="General">
                  <c:v>-1.4844578628418299E-3</c:v>
                </c:pt>
                <c:pt idx="788" formatCode="General">
                  <c:v>-1.4805620717501401E-3</c:v>
                </c:pt>
                <c:pt idx="789" formatCode="General">
                  <c:v>-1.4762810358367399E-3</c:v>
                </c:pt>
                <c:pt idx="790" formatCode="General">
                  <c:v>-1.47061542168997E-3</c:v>
                </c:pt>
                <c:pt idx="791" formatCode="General">
                  <c:v>-1.4669428396545999E-3</c:v>
                </c:pt>
                <c:pt idx="792" formatCode="General">
                  <c:v>-1.46338712495404E-3</c:v>
                </c:pt>
                <c:pt idx="793" formatCode="General">
                  <c:v>-1.4570806277254601E-3</c:v>
                </c:pt>
                <c:pt idx="794" formatCode="General">
                  <c:v>-1.45326294407179E-3</c:v>
                </c:pt>
                <c:pt idx="795" formatCode="General">
                  <c:v>-1.44860050154233E-3</c:v>
                </c:pt>
                <c:pt idx="796" formatCode="General">
                  <c:v>-1.44437576533566E-3</c:v>
                </c:pt>
                <c:pt idx="797" formatCode="General">
                  <c:v>-1.4398665445794E-3</c:v>
                </c:pt>
                <c:pt idx="798" formatCode="General">
                  <c:v>-1.4340728129670201E-3</c:v>
                </c:pt>
                <c:pt idx="799" formatCode="General">
                  <c:v>-1.4265285360346199E-3</c:v>
                </c:pt>
                <c:pt idx="800" formatCode="General">
                  <c:v>-1.4212234372769799E-3</c:v>
                </c:pt>
                <c:pt idx="801" formatCode="General">
                  <c:v>-1.4174508306142E-3</c:v>
                </c:pt>
                <c:pt idx="802" formatCode="General">
                  <c:v>-1.41273623233567E-3</c:v>
                </c:pt>
                <c:pt idx="803" formatCode="General">
                  <c:v>-1.4071366267617901E-3</c:v>
                </c:pt>
                <c:pt idx="804" formatCode="General">
                  <c:v>-1.4012435795268301E-3</c:v>
                </c:pt>
                <c:pt idx="805" formatCode="General">
                  <c:v>-1.39367643650903E-3</c:v>
                </c:pt>
                <c:pt idx="806" formatCode="General">
                  <c:v>-1.3904494398117901E-3</c:v>
                </c:pt>
                <c:pt idx="807" formatCode="General">
                  <c:v>-1.3847945351012599E-3</c:v>
                </c:pt>
                <c:pt idx="808" formatCode="General">
                  <c:v>-1.3782905047381401E-3</c:v>
                </c:pt>
                <c:pt idx="809" formatCode="General">
                  <c:v>-1.37397075348546E-3</c:v>
                </c:pt>
                <c:pt idx="810" formatCode="General">
                  <c:v>-1.3669776544263301E-3</c:v>
                </c:pt>
                <c:pt idx="811" formatCode="General">
                  <c:v>-1.36214433585554E-3</c:v>
                </c:pt>
                <c:pt idx="812" formatCode="General">
                  <c:v>-1.35452602152933E-3</c:v>
                </c:pt>
                <c:pt idx="813" formatCode="General">
                  <c:v>-1.3503766616853399E-3</c:v>
                </c:pt>
                <c:pt idx="814" formatCode="General">
                  <c:v>-1.34449302098731E-3</c:v>
                </c:pt>
                <c:pt idx="815" formatCode="General">
                  <c:v>-1.33595333162937E-3</c:v>
                </c:pt>
                <c:pt idx="816" formatCode="General">
                  <c:v>-1.33156764552512E-3</c:v>
                </c:pt>
                <c:pt idx="817" formatCode="General">
                  <c:v>-1.3261870726222101E-3</c:v>
                </c:pt>
                <c:pt idx="818" formatCode="General">
                  <c:v>-1.3168120873002099E-3</c:v>
                </c:pt>
                <c:pt idx="819" formatCode="General">
                  <c:v>-1.3118523066863799E-3</c:v>
                </c:pt>
                <c:pt idx="820" formatCode="General">
                  <c:v>-1.30779360626176E-3</c:v>
                </c:pt>
                <c:pt idx="821" formatCode="General">
                  <c:v>-1.30085565892105E-3</c:v>
                </c:pt>
                <c:pt idx="822" formatCode="General">
                  <c:v>-1.2946932717377701E-3</c:v>
                </c:pt>
                <c:pt idx="823" formatCode="General">
                  <c:v>-1.2885122679891501E-3</c:v>
                </c:pt>
                <c:pt idx="824" formatCode="General">
                  <c:v>-1.28327489933976E-3</c:v>
                </c:pt>
                <c:pt idx="825" formatCode="General">
                  <c:v>-1.2771736128869E-3</c:v>
                </c:pt>
                <c:pt idx="826" formatCode="General">
                  <c:v>-1.26919879687982E-3</c:v>
                </c:pt>
                <c:pt idx="827" formatCode="General">
                  <c:v>-1.2644844678613701E-3</c:v>
                </c:pt>
                <c:pt idx="828" formatCode="General">
                  <c:v>-1.2590022849701501E-3</c:v>
                </c:pt>
                <c:pt idx="829" formatCode="General">
                  <c:v>-1.2520366909692601E-3</c:v>
                </c:pt>
                <c:pt idx="830" formatCode="General">
                  <c:v>-1.24669291757589E-3</c:v>
                </c:pt>
                <c:pt idx="831" formatCode="General">
                  <c:v>-1.24143131304481E-3</c:v>
                </c:pt>
                <c:pt idx="832" formatCode="General">
                  <c:v>-1.2353005355390701E-3</c:v>
                </c:pt>
                <c:pt idx="833" formatCode="General">
                  <c:v>-1.2285321064195501E-3</c:v>
                </c:pt>
                <c:pt idx="834" formatCode="General">
                  <c:v>-1.2230758147598101E-3</c:v>
                </c:pt>
                <c:pt idx="835" formatCode="General">
                  <c:v>-1.21631779060494E-3</c:v>
                </c:pt>
                <c:pt idx="836" formatCode="General">
                  <c:v>-1.2099377987187601E-3</c:v>
                </c:pt>
                <c:pt idx="837" formatCode="General">
                  <c:v>-1.20415569974188E-3</c:v>
                </c:pt>
                <c:pt idx="838" formatCode="General">
                  <c:v>-1.19947183977189E-3</c:v>
                </c:pt>
                <c:pt idx="839" formatCode="General">
                  <c:v>-1.19143998685598E-3</c:v>
                </c:pt>
                <c:pt idx="840" formatCode="General">
                  <c:v>-1.18996047649381E-3</c:v>
                </c:pt>
                <c:pt idx="841" formatCode="General">
                  <c:v>-1.1816651501877699E-3</c:v>
                </c:pt>
                <c:pt idx="842" formatCode="General">
                  <c:v>-1.17719302243477E-3</c:v>
                </c:pt>
                <c:pt idx="843" formatCode="General">
                  <c:v>-1.1709402140888999E-3</c:v>
                </c:pt>
                <c:pt idx="844" formatCode="General">
                  <c:v>-1.16647845868261E-3</c:v>
                </c:pt>
                <c:pt idx="845" formatCode="General">
                  <c:v>-1.1622139926081099E-3</c:v>
                </c:pt>
                <c:pt idx="846" formatCode="General">
                  <c:v>-1.15746284198112E-3</c:v>
                </c:pt>
                <c:pt idx="847" formatCode="General">
                  <c:v>-1.14917005346633E-3</c:v>
                </c:pt>
                <c:pt idx="848" formatCode="General">
                  <c:v>-1.1464848097015299E-3</c:v>
                </c:pt>
                <c:pt idx="849" formatCode="General">
                  <c:v>-1.1401718407327E-3</c:v>
                </c:pt>
                <c:pt idx="850" formatCode="General">
                  <c:v>-1.1365735933121801E-3</c:v>
                </c:pt>
                <c:pt idx="851" formatCode="General">
                  <c:v>-1.13157609520294E-3</c:v>
                </c:pt>
                <c:pt idx="852" formatCode="General">
                  <c:v>-1.12438492778921E-3</c:v>
                </c:pt>
                <c:pt idx="853" formatCode="General">
                  <c:v>-1.1205505194078001E-3</c:v>
                </c:pt>
                <c:pt idx="854" formatCode="General">
                  <c:v>-1.11628667524221E-3</c:v>
                </c:pt>
                <c:pt idx="855" formatCode="General">
                  <c:v>-1.1128512507534399E-3</c:v>
                </c:pt>
                <c:pt idx="856" formatCode="General">
                  <c:v>-1.10717021036829E-3</c:v>
                </c:pt>
                <c:pt idx="857" formatCode="General">
                  <c:v>-1.10332155826788E-3</c:v>
                </c:pt>
                <c:pt idx="858" formatCode="General">
                  <c:v>-1.0971633094854099E-3</c:v>
                </c:pt>
                <c:pt idx="859" formatCode="General">
                  <c:v>-1.0932445764075601E-3</c:v>
                </c:pt>
                <c:pt idx="860" formatCode="General">
                  <c:v>-1.08794856802924E-3</c:v>
                </c:pt>
                <c:pt idx="861" formatCode="General">
                  <c:v>-1.0841449440343401E-3</c:v>
                </c:pt>
                <c:pt idx="862" formatCode="General">
                  <c:v>-1.0799329702046801E-3</c:v>
                </c:pt>
                <c:pt idx="863" formatCode="General">
                  <c:v>-1.07746441403398E-3</c:v>
                </c:pt>
                <c:pt idx="864" formatCode="General">
                  <c:v>-1.0732238939457201E-3</c:v>
                </c:pt>
                <c:pt idx="865" formatCode="General">
                  <c:v>-1.06918964551281E-3</c:v>
                </c:pt>
                <c:pt idx="866" formatCode="General">
                  <c:v>-1.06423326461474E-3</c:v>
                </c:pt>
                <c:pt idx="867" formatCode="General">
                  <c:v>-1.0602884603014499E-3</c:v>
                </c:pt>
                <c:pt idx="868" formatCode="General">
                  <c:v>-1.0559091496784301E-3</c:v>
                </c:pt>
                <c:pt idx="869" formatCode="General">
                  <c:v>-1.05310369221914E-3</c:v>
                </c:pt>
                <c:pt idx="870" formatCode="General">
                  <c:v>-1.0483348234625401E-3</c:v>
                </c:pt>
                <c:pt idx="871" formatCode="General">
                  <c:v>-1.0456341507017999E-3</c:v>
                </c:pt>
                <c:pt idx="872" formatCode="General">
                  <c:v>-1.04061992176648E-3</c:v>
                </c:pt>
                <c:pt idx="873" formatCode="General">
                  <c:v>-1.03508356696162E-3</c:v>
                </c:pt>
                <c:pt idx="874" formatCode="General">
                  <c:v>-1.0325400268329499E-3</c:v>
                </c:pt>
                <c:pt idx="875" formatCode="General">
                  <c:v>-1.0296880772218699E-3</c:v>
                </c:pt>
                <c:pt idx="876" formatCode="General">
                  <c:v>-1.02587209140956E-3</c:v>
                </c:pt>
                <c:pt idx="877" formatCode="General">
                  <c:v>-1.02209330814567E-3</c:v>
                </c:pt>
                <c:pt idx="878" formatCode="General">
                  <c:v>-1.01630144719998E-3</c:v>
                </c:pt>
                <c:pt idx="879" formatCode="General">
                  <c:v>-1.01374686558912E-3</c:v>
                </c:pt>
                <c:pt idx="880" formatCode="General">
                  <c:v>-1.01118912167345E-3</c:v>
                </c:pt>
                <c:pt idx="881" formatCode="General">
                  <c:v>-1.00831191605622E-3</c:v>
                </c:pt>
                <c:pt idx="882" formatCode="General">
                  <c:v>-1.0041952961759E-3</c:v>
                </c:pt>
                <c:pt idx="883" formatCode="General">
                  <c:v>-9.9844327088800399E-4</c:v>
                </c:pt>
                <c:pt idx="884" formatCode="General">
                  <c:v>-9.98505461498008E-4</c:v>
                </c:pt>
                <c:pt idx="885" formatCode="General">
                  <c:v>-9.9291699056729306E-4</c:v>
                </c:pt>
                <c:pt idx="886" formatCode="General">
                  <c:v>-9.885571145916189E-4</c:v>
                </c:pt>
                <c:pt idx="887" formatCode="General">
                  <c:v>-9.8423025902317292E-4</c:v>
                </c:pt>
                <c:pt idx="888" formatCode="General">
                  <c:v>-9.8406547759049309E-4</c:v>
                </c:pt>
                <c:pt idx="889" formatCode="General">
                  <c:v>-9.7945123622883304E-4</c:v>
                </c:pt>
                <c:pt idx="890" formatCode="General">
                  <c:v>-9.7656103836335495E-4</c:v>
                </c:pt>
                <c:pt idx="891" formatCode="General">
                  <c:v>-9.73272781151885E-4</c:v>
                </c:pt>
                <c:pt idx="892" formatCode="General">
                  <c:v>-9.6874284953050202E-4</c:v>
                </c:pt>
                <c:pt idx="893" formatCode="General">
                  <c:v>-9.6643464060909101E-4</c:v>
                </c:pt>
                <c:pt idx="894" formatCode="General">
                  <c:v>-9.62759951212882E-4</c:v>
                </c:pt>
                <c:pt idx="895" formatCode="General">
                  <c:v>-9.6083997255602997E-4</c:v>
                </c:pt>
                <c:pt idx="896" formatCode="General">
                  <c:v>-9.5617401741946405E-4</c:v>
                </c:pt>
                <c:pt idx="897" formatCode="General">
                  <c:v>-9.5313567281389902E-4</c:v>
                </c:pt>
                <c:pt idx="898" formatCode="General">
                  <c:v>-9.5326031794071297E-4</c:v>
                </c:pt>
                <c:pt idx="899" formatCode="General">
                  <c:v>-9.4839020641853105E-4</c:v>
                </c:pt>
                <c:pt idx="900" formatCode="General">
                  <c:v>-9.4487426562590599E-4</c:v>
                </c:pt>
                <c:pt idx="901" formatCode="General">
                  <c:v>-9.4363570350354195E-4</c:v>
                </c:pt>
                <c:pt idx="902" formatCode="General">
                  <c:v>-9.3872325406240201E-4</c:v>
                </c:pt>
                <c:pt idx="903" formatCode="General">
                  <c:v>-9.3670673109584504E-4</c:v>
                </c:pt>
                <c:pt idx="904" formatCode="General">
                  <c:v>-9.3371071481398896E-4</c:v>
                </c:pt>
                <c:pt idx="905" formatCode="General">
                  <c:v>-9.3043579815547505E-4</c:v>
                </c:pt>
                <c:pt idx="906" formatCode="General">
                  <c:v>-9.2633176303838602E-4</c:v>
                </c:pt>
                <c:pt idx="907" formatCode="General">
                  <c:v>-9.2357016283616195E-4</c:v>
                </c:pt>
                <c:pt idx="908" formatCode="General">
                  <c:v>-9.2317632774560003E-4</c:v>
                </c:pt>
                <c:pt idx="909" formatCode="General">
                  <c:v>-9.1920317885404296E-4</c:v>
                </c:pt>
                <c:pt idx="910" formatCode="General">
                  <c:v>-9.1541154201167402E-4</c:v>
                </c:pt>
                <c:pt idx="911" formatCode="General">
                  <c:v>-9.1426253122496202E-4</c:v>
                </c:pt>
                <c:pt idx="912" formatCode="General">
                  <c:v>-9.1196123852426304E-4</c:v>
                </c:pt>
                <c:pt idx="913" formatCode="General">
                  <c:v>-9.0949284303569304E-4</c:v>
                </c:pt>
                <c:pt idx="914" formatCode="General">
                  <c:v>-9.0872569000928602E-4</c:v>
                </c:pt>
                <c:pt idx="915" formatCode="General">
                  <c:v>-9.0520218992790199E-4</c:v>
                </c:pt>
                <c:pt idx="916" formatCode="General">
                  <c:v>-9.0163056092452303E-4</c:v>
                </c:pt>
                <c:pt idx="917" formatCode="General">
                  <c:v>-8.9990150124695696E-4</c:v>
                </c:pt>
                <c:pt idx="918" formatCode="General">
                  <c:v>-8.9595426066097102E-4</c:v>
                </c:pt>
                <c:pt idx="919" formatCode="General">
                  <c:v>-8.9293882203353599E-4</c:v>
                </c:pt>
                <c:pt idx="920" formatCode="General">
                  <c:v>-8.9209643899539298E-4</c:v>
                </c:pt>
                <c:pt idx="921" formatCode="General">
                  <c:v>-8.88028148354676E-4</c:v>
                </c:pt>
                <c:pt idx="922" formatCode="General">
                  <c:v>-8.8568676922580003E-4</c:v>
                </c:pt>
                <c:pt idx="923" formatCode="General">
                  <c:v>-8.82856299270786E-4</c:v>
                </c:pt>
                <c:pt idx="924" formatCode="General">
                  <c:v>-8.8210166770524899E-4</c:v>
                </c:pt>
                <c:pt idx="925" formatCode="General">
                  <c:v>-8.7834735731079296E-4</c:v>
                </c:pt>
                <c:pt idx="926" formatCode="General">
                  <c:v>-8.7675996768521404E-4</c:v>
                </c:pt>
                <c:pt idx="927" formatCode="General">
                  <c:v>-8.7431176672116704E-4</c:v>
                </c:pt>
                <c:pt idx="928" formatCode="General">
                  <c:v>-8.7125839844125999E-4</c:v>
                </c:pt>
                <c:pt idx="929" formatCode="General">
                  <c:v>-8.6879260374805401E-4</c:v>
                </c:pt>
                <c:pt idx="930" formatCode="General">
                  <c:v>-8.6633483057120303E-4</c:v>
                </c:pt>
                <c:pt idx="931" formatCode="General">
                  <c:v>-8.6302937830287998E-4</c:v>
                </c:pt>
                <c:pt idx="932" formatCode="General">
                  <c:v>-8.6252455559518903E-4</c:v>
                </c:pt>
                <c:pt idx="933" formatCode="General">
                  <c:v>-8.6109405338041702E-4</c:v>
                </c:pt>
                <c:pt idx="934" formatCode="General">
                  <c:v>-8.5917028750831796E-4</c:v>
                </c:pt>
                <c:pt idx="935" formatCode="General">
                  <c:v>-8.5524861386458099E-4</c:v>
                </c:pt>
                <c:pt idx="936" formatCode="General">
                  <c:v>-8.5149445776387396E-4</c:v>
                </c:pt>
                <c:pt idx="937" formatCode="General">
                  <c:v>-8.4964975864766602E-4</c:v>
                </c:pt>
                <c:pt idx="938" formatCode="General">
                  <c:v>-8.4833128624169096E-4</c:v>
                </c:pt>
                <c:pt idx="939" formatCode="General">
                  <c:v>-8.4414775818040296E-4</c:v>
                </c:pt>
                <c:pt idx="940" formatCode="General">
                  <c:v>-8.4221497511495003E-4</c:v>
                </c:pt>
                <c:pt idx="941" formatCode="General">
                  <c:v>-8.4028935185571398E-4</c:v>
                </c:pt>
                <c:pt idx="942" formatCode="General">
                  <c:v>-8.4051149495713501E-4</c:v>
                </c:pt>
                <c:pt idx="943" formatCode="General">
                  <c:v>-8.3590931180727501E-4</c:v>
                </c:pt>
                <c:pt idx="944" formatCode="General">
                  <c:v>-8.3666707766122395E-4</c:v>
                </c:pt>
                <c:pt idx="945" formatCode="General">
                  <c:v>-8.3395532656825697E-4</c:v>
                </c:pt>
                <c:pt idx="946" formatCode="General">
                  <c:v>-8.2953664420616201E-4</c:v>
                </c:pt>
                <c:pt idx="947" formatCode="General">
                  <c:v>-8.2956865658803496E-4</c:v>
                </c:pt>
                <c:pt idx="948" formatCode="General">
                  <c:v>-8.2513612533649603E-4</c:v>
                </c:pt>
                <c:pt idx="949" formatCode="General">
                  <c:v>-8.2491355634794897E-4</c:v>
                </c:pt>
                <c:pt idx="950" formatCode="General">
                  <c:v>-8.2285799362520303E-4</c:v>
                </c:pt>
                <c:pt idx="951" formatCode="General">
                  <c:v>-8.1943501063011601E-4</c:v>
                </c:pt>
                <c:pt idx="952" formatCode="General">
                  <c:v>-8.1526133520531399E-4</c:v>
                </c:pt>
                <c:pt idx="953" formatCode="General">
                  <c:v>-8.1432492341619199E-4</c:v>
                </c:pt>
                <c:pt idx="954" formatCode="General">
                  <c:v>-8.1421160567140898E-4</c:v>
                </c:pt>
                <c:pt idx="955" formatCode="General">
                  <c:v>-8.0946986485705397E-4</c:v>
                </c:pt>
                <c:pt idx="956" formatCode="General">
                  <c:v>-8.0748182442691105E-4</c:v>
                </c:pt>
                <c:pt idx="957" formatCode="General">
                  <c:v>-8.0790632263075398E-4</c:v>
                </c:pt>
                <c:pt idx="958" formatCode="General">
                  <c:v>-8.0651793817766498E-4</c:v>
                </c:pt>
                <c:pt idx="959" formatCode="General">
                  <c:v>-8.030493203966E-4</c:v>
                </c:pt>
                <c:pt idx="960" formatCode="General">
                  <c:v>-8.0144555496550196E-4</c:v>
                </c:pt>
                <c:pt idx="961" formatCode="General">
                  <c:v>-7.9921166709069895E-4</c:v>
                </c:pt>
                <c:pt idx="962" formatCode="General">
                  <c:v>-7.9646842749710005E-4</c:v>
                </c:pt>
                <c:pt idx="963" formatCode="General">
                  <c:v>-7.96454667512543E-4</c:v>
                </c:pt>
                <c:pt idx="964" formatCode="General">
                  <c:v>-7.9449484378675398E-4</c:v>
                </c:pt>
                <c:pt idx="965" formatCode="General">
                  <c:v>-7.9027915647306602E-4</c:v>
                </c:pt>
                <c:pt idx="966" formatCode="General">
                  <c:v>-7.90312152310593E-4</c:v>
                </c:pt>
                <c:pt idx="967" formatCode="General">
                  <c:v>-7.8431127884700299E-4</c:v>
                </c:pt>
                <c:pt idx="968" formatCode="General">
                  <c:v>-7.8767154466736003E-4</c:v>
                </c:pt>
                <c:pt idx="969" formatCode="General">
                  <c:v>-7.8389078220963298E-4</c:v>
                </c:pt>
                <c:pt idx="970" formatCode="General">
                  <c:v>-7.8189801329202205E-4</c:v>
                </c:pt>
                <c:pt idx="971" formatCode="General">
                  <c:v>-7.7848207291932297E-4</c:v>
                </c:pt>
                <c:pt idx="972" formatCode="General">
                  <c:v>-7.7937366819592901E-4</c:v>
                </c:pt>
                <c:pt idx="973" formatCode="General">
                  <c:v>-7.7560153254074501E-4</c:v>
                </c:pt>
                <c:pt idx="974" formatCode="General">
                  <c:v>-7.7386371028772302E-4</c:v>
                </c:pt>
                <c:pt idx="975" formatCode="General">
                  <c:v>-7.7201851779977904E-4</c:v>
                </c:pt>
                <c:pt idx="976" formatCode="General">
                  <c:v>-7.7052884537806403E-4</c:v>
                </c:pt>
                <c:pt idx="977" formatCode="General">
                  <c:v>-7.6954340342064002E-4</c:v>
                </c:pt>
                <c:pt idx="978" formatCode="General">
                  <c:v>-7.6691622538358698E-4</c:v>
                </c:pt>
                <c:pt idx="979" formatCode="General">
                  <c:v>-7.6601654400996501E-4</c:v>
                </c:pt>
                <c:pt idx="980" formatCode="General">
                  <c:v>-7.6536861354855896E-4</c:v>
                </c:pt>
                <c:pt idx="981" formatCode="General">
                  <c:v>-7.6056071777283604E-4</c:v>
                </c:pt>
                <c:pt idx="982" formatCode="General">
                  <c:v>-7.5862775772305401E-4</c:v>
                </c:pt>
                <c:pt idx="983" formatCode="General">
                  <c:v>-7.5699132352726405E-4</c:v>
                </c:pt>
                <c:pt idx="984" formatCode="General">
                  <c:v>-7.5589836711501695E-4</c:v>
                </c:pt>
                <c:pt idx="985" formatCode="General">
                  <c:v>-7.5348313503269498E-4</c:v>
                </c:pt>
                <c:pt idx="986" formatCode="General">
                  <c:v>-7.5117423392075003E-4</c:v>
                </c:pt>
                <c:pt idx="987" formatCode="General">
                  <c:v>-7.5226379791247999E-4</c:v>
                </c:pt>
                <c:pt idx="988" formatCode="General">
                  <c:v>-7.5040757432260599E-4</c:v>
                </c:pt>
                <c:pt idx="989" formatCode="General">
                  <c:v>-7.4653284444418401E-4</c:v>
                </c:pt>
                <c:pt idx="990" formatCode="General">
                  <c:v>-7.4567176867668301E-4</c:v>
                </c:pt>
                <c:pt idx="991" formatCode="General">
                  <c:v>-7.4549892595596201E-4</c:v>
                </c:pt>
                <c:pt idx="992" formatCode="General">
                  <c:v>-7.4154555187890697E-4</c:v>
                </c:pt>
                <c:pt idx="993" formatCode="General">
                  <c:v>-7.4276391196257199E-4</c:v>
                </c:pt>
                <c:pt idx="994" formatCode="General">
                  <c:v>-7.4061629913145402E-4</c:v>
                </c:pt>
                <c:pt idx="995" formatCode="General">
                  <c:v>-7.3607994645975903E-4</c:v>
                </c:pt>
                <c:pt idx="996" formatCode="General">
                  <c:v>-7.3479273406179004E-4</c:v>
                </c:pt>
                <c:pt idx="997" formatCode="General">
                  <c:v>-7.3437712429239195E-4</c:v>
                </c:pt>
                <c:pt idx="998" formatCode="General">
                  <c:v>-7.3354507227367505E-4</c:v>
                </c:pt>
                <c:pt idx="999" formatCode="General">
                  <c:v>-7.3072223152705995E-4</c:v>
                </c:pt>
                <c:pt idx="1000" formatCode="General">
                  <c:v>-7.2893912764832101E-4</c:v>
                </c:pt>
                <c:pt idx="1001" formatCode="General">
                  <c:v>-7.2933263794687498E-4</c:v>
                </c:pt>
                <c:pt idx="1002" formatCode="General">
                  <c:v>-7.2693962563407798E-4</c:v>
                </c:pt>
                <c:pt idx="1003" formatCode="General">
                  <c:v>-7.2543401883468203E-4</c:v>
                </c:pt>
                <c:pt idx="1004" formatCode="General">
                  <c:v>-7.22396591482328E-4</c:v>
                </c:pt>
                <c:pt idx="1005" formatCode="General">
                  <c:v>-7.2136378003310997E-4</c:v>
                </c:pt>
                <c:pt idx="1006" formatCode="General">
                  <c:v>-7.1980521371009304E-4</c:v>
                </c:pt>
                <c:pt idx="1007" formatCode="General">
                  <c:v>-7.1576088332174297E-4</c:v>
                </c:pt>
                <c:pt idx="1008" formatCode="General">
                  <c:v>-7.1441454555776305E-4</c:v>
                </c:pt>
                <c:pt idx="1009" formatCode="General">
                  <c:v>-7.1600521829228304E-4</c:v>
                </c:pt>
                <c:pt idx="1010" formatCode="General">
                  <c:v>-7.1370118607120702E-4</c:v>
                </c:pt>
                <c:pt idx="1011" formatCode="General">
                  <c:v>-7.1152700224424103E-4</c:v>
                </c:pt>
                <c:pt idx="1012" formatCode="General">
                  <c:v>-7.0948319090468096E-4</c:v>
                </c:pt>
                <c:pt idx="1013" formatCode="General">
                  <c:v>-7.0904881903088705E-4</c:v>
                </c:pt>
                <c:pt idx="1014" formatCode="General">
                  <c:v>-7.0567014689620802E-4</c:v>
                </c:pt>
                <c:pt idx="1015" formatCode="General">
                  <c:v>-7.0302268022551598E-4</c:v>
                </c:pt>
                <c:pt idx="1016" formatCode="General">
                  <c:v>-7.0149284118714702E-4</c:v>
                </c:pt>
                <c:pt idx="1017" formatCode="General">
                  <c:v>-7.0230086501314195E-4</c:v>
                </c:pt>
                <c:pt idx="1018" formatCode="General">
                  <c:v>-6.99891462323474E-4</c:v>
                </c:pt>
                <c:pt idx="1019" formatCode="General">
                  <c:v>-6.9731491975459701E-4</c:v>
                </c:pt>
                <c:pt idx="1020" formatCode="General">
                  <c:v>-6.9596989257251899E-4</c:v>
                </c:pt>
                <c:pt idx="1021" formatCode="General">
                  <c:v>-6.9343504406566003E-4</c:v>
                </c:pt>
                <c:pt idx="1022" formatCode="General">
                  <c:v>-6.9430528610611296E-4</c:v>
                </c:pt>
                <c:pt idx="1023" formatCode="General">
                  <c:v>-6.94354619019372E-4</c:v>
                </c:pt>
                <c:pt idx="1024" formatCode="General">
                  <c:v>-6.9141041157537203E-4</c:v>
                </c:pt>
                <c:pt idx="1025" formatCode="General">
                  <c:v>-6.9183484654050198E-4</c:v>
                </c:pt>
                <c:pt idx="1026" formatCode="General">
                  <c:v>-6.8934840053806105E-4</c:v>
                </c:pt>
                <c:pt idx="1027" formatCode="General">
                  <c:v>-6.87213566629663E-4</c:v>
                </c:pt>
                <c:pt idx="1028" formatCode="General">
                  <c:v>-6.8385514757343202E-4</c:v>
                </c:pt>
                <c:pt idx="1029" formatCode="General">
                  <c:v>-6.8270844234921604E-4</c:v>
                </c:pt>
                <c:pt idx="1030" formatCode="General">
                  <c:v>-6.8221578021087595E-4</c:v>
                </c:pt>
                <c:pt idx="1031" formatCode="General">
                  <c:v>-6.8253577006702605E-4</c:v>
                </c:pt>
                <c:pt idx="1032" formatCode="General">
                  <c:v>-6.8215768860638596E-4</c:v>
                </c:pt>
                <c:pt idx="1033" formatCode="General">
                  <c:v>-6.7699594124486298E-4</c:v>
                </c:pt>
                <c:pt idx="1034" formatCode="General">
                  <c:v>-6.7514175483764701E-4</c:v>
                </c:pt>
                <c:pt idx="1035" formatCode="General">
                  <c:v>-6.7444242111430795E-4</c:v>
                </c:pt>
                <c:pt idx="1036" formatCode="General">
                  <c:v>-6.7370065305042304E-4</c:v>
                </c:pt>
                <c:pt idx="1037" formatCode="General">
                  <c:v>-6.7146697232929695E-4</c:v>
                </c:pt>
                <c:pt idx="1038" formatCode="General">
                  <c:v>-6.7186482780667498E-4</c:v>
                </c:pt>
                <c:pt idx="1039" formatCode="General">
                  <c:v>-6.7036050522160701E-4</c:v>
                </c:pt>
                <c:pt idx="1040" formatCode="General">
                  <c:v>-6.68389044381962E-4</c:v>
                </c:pt>
                <c:pt idx="1041" formatCode="General">
                  <c:v>-6.6814800027805105E-4</c:v>
                </c:pt>
                <c:pt idx="1042" formatCode="General">
                  <c:v>-6.6541784257029702E-4</c:v>
                </c:pt>
                <c:pt idx="1043" formatCode="General">
                  <c:v>-6.6468285912332098E-4</c:v>
                </c:pt>
                <c:pt idx="1044" formatCode="General">
                  <c:v>-6.6306545732551102E-4</c:v>
                </c:pt>
                <c:pt idx="1045" formatCode="General">
                  <c:v>-6.6152881471874796E-4</c:v>
                </c:pt>
                <c:pt idx="1046" formatCode="General">
                  <c:v>-6.6076715684803297E-4</c:v>
                </c:pt>
                <c:pt idx="1047" formatCode="General">
                  <c:v>-6.57226693797269E-4</c:v>
                </c:pt>
                <c:pt idx="1048" formatCode="General">
                  <c:v>-6.5711575466514895E-4</c:v>
                </c:pt>
                <c:pt idx="1049" formatCode="General">
                  <c:v>-6.5528481330792102E-4</c:v>
                </c:pt>
                <c:pt idx="1050" formatCode="General">
                  <c:v>-6.5492623280708504E-4</c:v>
                </c:pt>
                <c:pt idx="1051" formatCode="General">
                  <c:v>-6.53262293559952E-4</c:v>
                </c:pt>
                <c:pt idx="1052" formatCode="General">
                  <c:v>-6.5002295254246699E-4</c:v>
                </c:pt>
                <c:pt idx="1053" formatCode="General">
                  <c:v>-6.5067106254346305E-4</c:v>
                </c:pt>
                <c:pt idx="1054" formatCode="General">
                  <c:v>-6.5086631408671795E-4</c:v>
                </c:pt>
                <c:pt idx="1055" formatCode="General">
                  <c:v>-6.4733504994281201E-4</c:v>
                </c:pt>
                <c:pt idx="1056" formatCode="General">
                  <c:v>-6.4443931843490899E-4</c:v>
                </c:pt>
                <c:pt idx="1057" formatCode="General">
                  <c:v>-6.4310860912781696E-4</c:v>
                </c:pt>
                <c:pt idx="1058" formatCode="General">
                  <c:v>-6.4425552837366095E-4</c:v>
                </c:pt>
                <c:pt idx="1059" formatCode="General">
                  <c:v>-6.4116633733331805E-4</c:v>
                </c:pt>
                <c:pt idx="1060" formatCode="General">
                  <c:v>-6.4022434677877605E-4</c:v>
                </c:pt>
                <c:pt idx="1061" formatCode="General">
                  <c:v>-6.4065848911902101E-4</c:v>
                </c:pt>
                <c:pt idx="1062" formatCode="General">
                  <c:v>-6.3884844631437805E-4</c:v>
                </c:pt>
                <c:pt idx="1063" formatCode="General">
                  <c:v>-6.37776623605329E-4</c:v>
                </c:pt>
                <c:pt idx="1064" formatCode="General">
                  <c:v>-6.3562698501654503E-4</c:v>
                </c:pt>
                <c:pt idx="1065" formatCode="General">
                  <c:v>-6.3423530602758297E-4</c:v>
                </c:pt>
                <c:pt idx="1066" formatCode="General">
                  <c:v>-6.3275872688287895E-4</c:v>
                </c:pt>
                <c:pt idx="1067" formatCode="General">
                  <c:v>-6.3206348707670003E-4</c:v>
                </c:pt>
                <c:pt idx="1068" formatCode="General">
                  <c:v>-6.3160948808078704E-4</c:v>
                </c:pt>
                <c:pt idx="1069" formatCode="General">
                  <c:v>-6.29687831042862E-4</c:v>
                </c:pt>
                <c:pt idx="1070" formatCode="General">
                  <c:v>-6.2972320293278299E-4</c:v>
                </c:pt>
                <c:pt idx="1071" formatCode="General">
                  <c:v>-6.27496945483278E-4</c:v>
                </c:pt>
                <c:pt idx="1072" formatCode="General">
                  <c:v>-6.2564077917643996E-4</c:v>
                </c:pt>
                <c:pt idx="1073" formatCode="General">
                  <c:v>-6.2467469975368802E-4</c:v>
                </c:pt>
                <c:pt idx="1074" formatCode="General">
                  <c:v>-6.2438772931256597E-4</c:v>
                </c:pt>
                <c:pt idx="1075" formatCode="General">
                  <c:v>-6.20134424875382E-4</c:v>
                </c:pt>
                <c:pt idx="1076" formatCode="General">
                  <c:v>-6.2044279953841098E-4</c:v>
                </c:pt>
                <c:pt idx="1077" formatCode="General">
                  <c:v>-6.1877747474946298E-4</c:v>
                </c:pt>
                <c:pt idx="1078" formatCode="General">
                  <c:v>-6.1869410780840395E-4</c:v>
                </c:pt>
                <c:pt idx="1079" formatCode="General">
                  <c:v>-6.1766518871474597E-4</c:v>
                </c:pt>
                <c:pt idx="1080" formatCode="General">
                  <c:v>-6.14476117072285E-4</c:v>
                </c:pt>
                <c:pt idx="1081" formatCode="General">
                  <c:v>-6.1371347035629102E-4</c:v>
                </c:pt>
                <c:pt idx="1082" formatCode="General">
                  <c:v>-6.1109013500202801E-4</c:v>
                </c:pt>
                <c:pt idx="1083" formatCode="General">
                  <c:v>-6.1130274940967796E-4</c:v>
                </c:pt>
                <c:pt idx="1084" formatCode="General">
                  <c:v>-6.1145462395338298E-4</c:v>
                </c:pt>
                <c:pt idx="1085" formatCode="General">
                  <c:v>-6.0948979205722195E-4</c:v>
                </c:pt>
                <c:pt idx="1086" formatCode="General">
                  <c:v>-6.0799454950443896E-4</c:v>
                </c:pt>
                <c:pt idx="1087" formatCode="General">
                  <c:v>-6.0620458215184295E-4</c:v>
                </c:pt>
                <c:pt idx="1088" formatCode="General">
                  <c:v>-6.0640856680616896E-4</c:v>
                </c:pt>
                <c:pt idx="1089" formatCode="General">
                  <c:v>-6.0601829495331801E-4</c:v>
                </c:pt>
                <c:pt idx="1090" formatCode="General">
                  <c:v>-6.02611884686868E-4</c:v>
                </c:pt>
                <c:pt idx="1091" formatCode="General">
                  <c:v>-6.0109794127669199E-4</c:v>
                </c:pt>
                <c:pt idx="1092" formatCode="General">
                  <c:v>-5.9987588033880103E-4</c:v>
                </c:pt>
                <c:pt idx="1093" formatCode="General">
                  <c:v>-5.9910348318257395E-4</c:v>
                </c:pt>
                <c:pt idx="1094" formatCode="General">
                  <c:v>-5.98792961537465E-4</c:v>
                </c:pt>
                <c:pt idx="1095" formatCode="General">
                  <c:v>-5.9633708440227895E-4</c:v>
                </c:pt>
                <c:pt idx="1096" formatCode="General">
                  <c:v>-5.9615605482804003E-4</c:v>
                </c:pt>
                <c:pt idx="1097" formatCode="General">
                  <c:v>-5.9629127018366698E-4</c:v>
                </c:pt>
                <c:pt idx="1098" formatCode="General">
                  <c:v>-5.94680191067904E-4</c:v>
                </c:pt>
                <c:pt idx="1099" formatCode="General">
                  <c:v>-5.90951144371985E-4</c:v>
                </c:pt>
                <c:pt idx="1100" formatCode="General">
                  <c:v>-5.9097311230583104E-4</c:v>
                </c:pt>
                <c:pt idx="1101" formatCode="General">
                  <c:v>-5.8863484958762203E-4</c:v>
                </c:pt>
                <c:pt idx="1102" formatCode="General">
                  <c:v>-5.8776339862650999E-4</c:v>
                </c:pt>
                <c:pt idx="1103" formatCode="General">
                  <c:v>-5.8636012097029104E-4</c:v>
                </c:pt>
                <c:pt idx="1104" formatCode="General">
                  <c:v>-5.86581681735471E-4</c:v>
                </c:pt>
                <c:pt idx="1105" formatCode="General">
                  <c:v>-5.84525448410135E-4</c:v>
                </c:pt>
                <c:pt idx="1106" formatCode="General">
                  <c:v>-5.8360767592868898E-4</c:v>
                </c:pt>
                <c:pt idx="1107" formatCode="General">
                  <c:v>-5.8442482700185702E-4</c:v>
                </c:pt>
                <c:pt idx="1108" formatCode="General">
                  <c:v>-5.8353824953844198E-4</c:v>
                </c:pt>
                <c:pt idx="1109" formatCode="General">
                  <c:v>-5.7942972084702E-4</c:v>
                </c:pt>
                <c:pt idx="1110" formatCode="General">
                  <c:v>-5.8211512331289301E-4</c:v>
                </c:pt>
                <c:pt idx="1111" formatCode="General">
                  <c:v>-5.8045032834281999E-4</c:v>
                </c:pt>
                <c:pt idx="1112" formatCode="General">
                  <c:v>-5.8056801584753395E-4</c:v>
                </c:pt>
                <c:pt idx="1113" formatCode="General">
                  <c:v>-5.7764494817594497E-4</c:v>
                </c:pt>
                <c:pt idx="1114" formatCode="General">
                  <c:v>-5.7492690710492602E-4</c:v>
                </c:pt>
                <c:pt idx="1115" formatCode="General">
                  <c:v>-5.7582040799399601E-4</c:v>
                </c:pt>
                <c:pt idx="1116" formatCode="General">
                  <c:v>-5.7308205668748797E-4</c:v>
                </c:pt>
                <c:pt idx="1117" formatCode="General">
                  <c:v>-5.7176101456928995E-4</c:v>
                </c:pt>
                <c:pt idx="1118" formatCode="General">
                  <c:v>-5.7202921453226396E-4</c:v>
                </c:pt>
                <c:pt idx="1119" formatCode="General">
                  <c:v>-5.7165460873220603E-4</c:v>
                </c:pt>
                <c:pt idx="1120" formatCode="General">
                  <c:v>-5.6750120022748096E-4</c:v>
                </c:pt>
                <c:pt idx="1121" formatCode="General">
                  <c:v>-5.6861344623443605E-4</c:v>
                </c:pt>
                <c:pt idx="1122" formatCode="General">
                  <c:v>-5.6539722400072696E-4</c:v>
                </c:pt>
                <c:pt idx="1123" formatCode="General">
                  <c:v>-5.6719607306357001E-4</c:v>
                </c:pt>
                <c:pt idx="1124" formatCode="General">
                  <c:v>-5.6244231347161999E-4</c:v>
                </c:pt>
                <c:pt idx="1125" formatCode="General">
                  <c:v>-5.6301198437152102E-4</c:v>
                </c:pt>
                <c:pt idx="1126" formatCode="General">
                  <c:v>-5.5988567166980895E-4</c:v>
                </c:pt>
                <c:pt idx="1127" formatCode="General">
                  <c:v>-5.6205626325710103E-4</c:v>
                </c:pt>
                <c:pt idx="1128" formatCode="General">
                  <c:v>-5.6054677862228197E-4</c:v>
                </c:pt>
                <c:pt idx="1129" formatCode="General">
                  <c:v>-5.59678729978985E-4</c:v>
                </c:pt>
                <c:pt idx="1130" formatCode="General">
                  <c:v>-5.5660737491240795E-4</c:v>
                </c:pt>
                <c:pt idx="1131" formatCode="General">
                  <c:v>-5.57869717668569E-4</c:v>
                </c:pt>
                <c:pt idx="1132" formatCode="General">
                  <c:v>-5.5622849305188597E-4</c:v>
                </c:pt>
                <c:pt idx="1133" formatCode="General">
                  <c:v>-5.5420528478461798E-4</c:v>
                </c:pt>
                <c:pt idx="1134" formatCode="General">
                  <c:v>-5.5533325638232995E-4</c:v>
                </c:pt>
                <c:pt idx="1135" formatCode="General">
                  <c:v>-5.5083467039765399E-4</c:v>
                </c:pt>
                <c:pt idx="1136" formatCode="General">
                  <c:v>-5.5256913895617701E-4</c:v>
                </c:pt>
                <c:pt idx="1137" formatCode="General">
                  <c:v>-5.4949496103266597E-4</c:v>
                </c:pt>
                <c:pt idx="1138" formatCode="General">
                  <c:v>-5.48060723852188E-4</c:v>
                </c:pt>
                <c:pt idx="1139" formatCode="General">
                  <c:v>-5.4813549700681E-4</c:v>
                </c:pt>
                <c:pt idx="1140" formatCode="General">
                  <c:v>-5.4726020942387E-4</c:v>
                </c:pt>
                <c:pt idx="1141" formatCode="General">
                  <c:v>-5.4618194331225803E-4</c:v>
                </c:pt>
                <c:pt idx="1142" formatCode="General">
                  <c:v>-5.46480204089047E-4</c:v>
                </c:pt>
                <c:pt idx="1143" formatCode="General">
                  <c:v>-5.4331725730191705E-4</c:v>
                </c:pt>
                <c:pt idx="1144" formatCode="General">
                  <c:v>-5.4430206394921895E-4</c:v>
                </c:pt>
                <c:pt idx="1145" formatCode="General">
                  <c:v>-5.4202583930874904E-4</c:v>
                </c:pt>
                <c:pt idx="1146" formatCode="General">
                  <c:v>-5.4235351665803404E-4</c:v>
                </c:pt>
                <c:pt idx="1147" formatCode="General">
                  <c:v>-5.3884946318012901E-4</c:v>
                </c:pt>
                <c:pt idx="1148" formatCode="General">
                  <c:v>-5.3791867011054005E-4</c:v>
                </c:pt>
                <c:pt idx="1149" formatCode="General">
                  <c:v>-5.3978571901479105E-4</c:v>
                </c:pt>
                <c:pt idx="1150" formatCode="General">
                  <c:v>-5.3826091773508599E-4</c:v>
                </c:pt>
                <c:pt idx="1151" formatCode="General">
                  <c:v>-5.3501324301085404E-4</c:v>
                </c:pt>
                <c:pt idx="1152" formatCode="General">
                  <c:v>-5.3374015164596705E-4</c:v>
                </c:pt>
                <c:pt idx="1153" formatCode="General">
                  <c:v>-5.3483034474861705E-4</c:v>
                </c:pt>
                <c:pt idx="1154" formatCode="General">
                  <c:v>-5.3435863571294796E-4</c:v>
                </c:pt>
                <c:pt idx="1155" formatCode="General">
                  <c:v>-5.3167419089730598E-4</c:v>
                </c:pt>
                <c:pt idx="1156" formatCode="General">
                  <c:v>-5.3079500231554796E-4</c:v>
                </c:pt>
                <c:pt idx="1157" formatCode="General">
                  <c:v>-5.2758164326027898E-4</c:v>
                </c:pt>
                <c:pt idx="1158" formatCode="General">
                  <c:v>-5.3037763061204604E-4</c:v>
                </c:pt>
                <c:pt idx="1159" formatCode="General">
                  <c:v>-5.2768454184963097E-4</c:v>
                </c:pt>
                <c:pt idx="1160" formatCode="General">
                  <c:v>-5.25195266177118E-4</c:v>
                </c:pt>
                <c:pt idx="1161" formatCode="General">
                  <c:v>-5.2482864411116997E-4</c:v>
                </c:pt>
                <c:pt idx="1162" formatCode="General">
                  <c:v>-5.2614299787204102E-4</c:v>
                </c:pt>
                <c:pt idx="1163" formatCode="General">
                  <c:v>-5.2646974580773003E-4</c:v>
                </c:pt>
                <c:pt idx="1164" formatCode="General">
                  <c:v>-5.2462629499008904E-4</c:v>
                </c:pt>
                <c:pt idx="1165" formatCode="General">
                  <c:v>-5.2433199502109401E-4</c:v>
                </c:pt>
                <c:pt idx="1166" formatCode="General">
                  <c:v>-5.2146391972640095E-4</c:v>
                </c:pt>
                <c:pt idx="1167" formatCode="General">
                  <c:v>-5.1869693128358196E-4</c:v>
                </c:pt>
                <c:pt idx="1168" formatCode="General">
                  <c:v>-5.1920363938726696E-4</c:v>
                </c:pt>
                <c:pt idx="1169" formatCode="General">
                  <c:v>-5.18776517647081E-4</c:v>
                </c:pt>
                <c:pt idx="1170" formatCode="General">
                  <c:v>-5.1963019928851796E-4</c:v>
                </c:pt>
                <c:pt idx="1171" formatCode="General">
                  <c:v>-5.18706727216383E-4</c:v>
                </c:pt>
                <c:pt idx="1172" formatCode="General">
                  <c:v>-5.1775210553004197E-4</c:v>
                </c:pt>
                <c:pt idx="1173" formatCode="General">
                  <c:v>-5.1177981203810599E-4</c:v>
                </c:pt>
                <c:pt idx="1174" formatCode="General">
                  <c:v>-5.1180170647872197E-4</c:v>
                </c:pt>
                <c:pt idx="1175" formatCode="General">
                  <c:v>-5.1270880276217104E-4</c:v>
                </c:pt>
                <c:pt idx="1176" formatCode="General">
                  <c:v>-5.0978665899712296E-4</c:v>
                </c:pt>
                <c:pt idx="1177" formatCode="General">
                  <c:v>-5.1021590843848303E-4</c:v>
                </c:pt>
                <c:pt idx="1178" formatCode="General">
                  <c:v>-5.1029027389630196E-4</c:v>
                </c:pt>
                <c:pt idx="1179" formatCode="General">
                  <c:v>-5.0854061341145697E-4</c:v>
                </c:pt>
                <c:pt idx="1180" formatCode="General">
                  <c:v>-5.0653888221779996E-4</c:v>
                </c:pt>
                <c:pt idx="1181" formatCode="General">
                  <c:v>-5.0716888351284904E-4</c:v>
                </c:pt>
                <c:pt idx="1182" formatCode="General">
                  <c:v>-5.04598887738571E-4</c:v>
                </c:pt>
                <c:pt idx="1183" formatCode="General">
                  <c:v>-5.0586526839358403E-4</c:v>
                </c:pt>
                <c:pt idx="1184" formatCode="General">
                  <c:v>-5.0325916074538297E-4</c:v>
                </c:pt>
                <c:pt idx="1185" formatCode="General">
                  <c:v>-5.0341515436416403E-4</c:v>
                </c:pt>
                <c:pt idx="1186" formatCode="General">
                  <c:v>-5.0275459274871004E-4</c:v>
                </c:pt>
                <c:pt idx="1187" formatCode="General">
                  <c:v>-5.04100213766952E-4</c:v>
                </c:pt>
                <c:pt idx="1188" formatCode="General">
                  <c:v>-4.9940262717683404E-4</c:v>
                </c:pt>
                <c:pt idx="1189" formatCode="General">
                  <c:v>-4.9962330168275596E-4</c:v>
                </c:pt>
                <c:pt idx="1190" formatCode="General">
                  <c:v>-5.0147785828111801E-4</c:v>
                </c:pt>
                <c:pt idx="1191" formatCode="General">
                  <c:v>-4.9884906677148699E-4</c:v>
                </c:pt>
                <c:pt idx="1192" formatCode="General">
                  <c:v>-4.9899326646849396E-4</c:v>
                </c:pt>
                <c:pt idx="1193" formatCode="General">
                  <c:v>-4.9640813435889396E-4</c:v>
                </c:pt>
                <c:pt idx="1194" formatCode="General">
                  <c:v>-4.9631490952986405E-4</c:v>
                </c:pt>
                <c:pt idx="1195" formatCode="General">
                  <c:v>-4.9396678141889203E-4</c:v>
                </c:pt>
                <c:pt idx="1196" formatCode="General">
                  <c:v>-4.9265387792685601E-4</c:v>
                </c:pt>
                <c:pt idx="1197" formatCode="General">
                  <c:v>-4.8924813823085001E-4</c:v>
                </c:pt>
                <c:pt idx="1198" formatCode="General">
                  <c:v>-4.8875733228486199E-4</c:v>
                </c:pt>
                <c:pt idx="1199" formatCode="General">
                  <c:v>-4.8768988670909197E-4</c:v>
                </c:pt>
                <c:pt idx="1200" formatCode="General">
                  <c:v>-4.8865986453502496E-4</c:v>
                </c:pt>
                <c:pt idx="1201" formatCode="General">
                  <c:v>-4.8567563682279201E-4</c:v>
                </c:pt>
                <c:pt idx="1202" formatCode="General">
                  <c:v>-4.8872162913007097E-4</c:v>
                </c:pt>
                <c:pt idx="1203" formatCode="General">
                  <c:v>-4.8550842043603402E-4</c:v>
                </c:pt>
                <c:pt idx="1204" formatCode="General">
                  <c:v>-4.85642114817525E-4</c:v>
                </c:pt>
                <c:pt idx="1205" formatCode="General">
                  <c:v>-4.85793039477647E-4</c:v>
                </c:pt>
                <c:pt idx="1206" formatCode="General">
                  <c:v>-4.8688972961938499E-4</c:v>
                </c:pt>
                <c:pt idx="1207" formatCode="General">
                  <c:v>-4.8546656805496802E-4</c:v>
                </c:pt>
                <c:pt idx="1208" formatCode="General">
                  <c:v>-4.8253321135486899E-4</c:v>
                </c:pt>
                <c:pt idx="1209" formatCode="General">
                  <c:v>-4.8181897768989E-4</c:v>
                </c:pt>
                <c:pt idx="1210" formatCode="General">
                  <c:v>-4.7984742566780698E-4</c:v>
                </c:pt>
                <c:pt idx="1211" formatCode="General">
                  <c:v>-4.8141229079859301E-4</c:v>
                </c:pt>
                <c:pt idx="1212" formatCode="General">
                  <c:v>-4.7974650256301499E-4</c:v>
                </c:pt>
                <c:pt idx="1213" formatCode="General">
                  <c:v>-4.7896792395163001E-4</c:v>
                </c:pt>
                <c:pt idx="1214" formatCode="General">
                  <c:v>-4.7919100173239202E-4</c:v>
                </c:pt>
                <c:pt idx="1215" formatCode="General">
                  <c:v>-4.7747302628661E-4</c:v>
                </c:pt>
                <c:pt idx="1216" formatCode="General">
                  <c:v>-4.7604833847440402E-4</c:v>
                </c:pt>
                <c:pt idx="1217" formatCode="General">
                  <c:v>-4.7424003927377202E-4</c:v>
                </c:pt>
                <c:pt idx="1218" formatCode="General">
                  <c:v>-4.74325163469611E-4</c:v>
                </c:pt>
                <c:pt idx="1219" formatCode="General">
                  <c:v>-4.7363177089165798E-4</c:v>
                </c:pt>
                <c:pt idx="1220" formatCode="General">
                  <c:v>-4.7281409568824601E-4</c:v>
                </c:pt>
                <c:pt idx="1221" formatCode="General">
                  <c:v>-4.6956218542993999E-4</c:v>
                </c:pt>
                <c:pt idx="1222" formatCode="General">
                  <c:v>-4.7186025424519602E-4</c:v>
                </c:pt>
                <c:pt idx="1223" formatCode="General">
                  <c:v>-4.6901620802234099E-4</c:v>
                </c:pt>
                <c:pt idx="1224" formatCode="General">
                  <c:v>-4.6744454479351398E-4</c:v>
                </c:pt>
                <c:pt idx="1225" formatCode="General">
                  <c:v>-4.66910662402473E-4</c:v>
                </c:pt>
                <c:pt idx="1226" formatCode="General">
                  <c:v>-4.67253427779848E-4</c:v>
                </c:pt>
                <c:pt idx="1227" formatCode="General">
                  <c:v>-4.6787506893242902E-4</c:v>
                </c:pt>
                <c:pt idx="1228" formatCode="General">
                  <c:v>-4.6645906482446103E-4</c:v>
                </c:pt>
                <c:pt idx="1229" formatCode="General">
                  <c:v>-4.6571057447542202E-4</c:v>
                </c:pt>
                <c:pt idx="1230" formatCode="General">
                  <c:v>-4.6296118597170599E-4</c:v>
                </c:pt>
                <c:pt idx="1231" formatCode="General">
                  <c:v>-4.6294106919124201E-4</c:v>
                </c:pt>
                <c:pt idx="1232" formatCode="General">
                  <c:v>-4.6143584176435202E-4</c:v>
                </c:pt>
                <c:pt idx="1233" formatCode="General">
                  <c:v>-4.61512282639139E-4</c:v>
                </c:pt>
                <c:pt idx="1234" formatCode="General">
                  <c:v>-4.6076247443257599E-4</c:v>
                </c:pt>
                <c:pt idx="1235" formatCode="General">
                  <c:v>-4.5927203140393402E-4</c:v>
                </c:pt>
                <c:pt idx="1236" formatCode="General">
                  <c:v>-4.5896704940923301E-4</c:v>
                </c:pt>
                <c:pt idx="1237" formatCode="General">
                  <c:v>-4.5857455337772001E-4</c:v>
                </c:pt>
                <c:pt idx="1238" formatCode="General">
                  <c:v>-4.5526368211315803E-4</c:v>
                </c:pt>
                <c:pt idx="1239" formatCode="General">
                  <c:v>-4.5824510519112201E-4</c:v>
                </c:pt>
                <c:pt idx="1240" formatCode="General">
                  <c:v>-4.5676785749636901E-4</c:v>
                </c:pt>
                <c:pt idx="1241" formatCode="General">
                  <c:v>-4.5191705302863799E-4</c:v>
                </c:pt>
                <c:pt idx="1242" formatCode="General">
                  <c:v>-4.5243169257673901E-4</c:v>
                </c:pt>
                <c:pt idx="1243" formatCode="General">
                  <c:v>-4.5226786134478099E-4</c:v>
                </c:pt>
                <c:pt idx="1244" formatCode="General">
                  <c:v>-4.4955269641322801E-4</c:v>
                </c:pt>
                <c:pt idx="1245" formatCode="General">
                  <c:v>-4.50455540431368E-4</c:v>
                </c:pt>
                <c:pt idx="1246" formatCode="General">
                  <c:v>-4.4884274240972698E-4</c:v>
                </c:pt>
                <c:pt idx="1247" formatCode="General">
                  <c:v>-4.4855074644817501E-4</c:v>
                </c:pt>
                <c:pt idx="1248" formatCode="General">
                  <c:v>-4.4657746190652001E-4</c:v>
                </c:pt>
                <c:pt idx="1249" formatCode="General">
                  <c:v>-4.4991161644670802E-4</c:v>
                </c:pt>
                <c:pt idx="1250" formatCode="General">
                  <c:v>-4.5001317423688602E-4</c:v>
                </c:pt>
                <c:pt idx="1251" formatCode="General">
                  <c:v>-4.4506854921692602E-4</c:v>
                </c:pt>
                <c:pt idx="1252" formatCode="General">
                  <c:v>-4.4459754081258598E-4</c:v>
                </c:pt>
                <c:pt idx="1253" formatCode="General">
                  <c:v>-4.4354952050483699E-4</c:v>
                </c:pt>
                <c:pt idx="1254" formatCode="General">
                  <c:v>-4.4460986952831502E-4</c:v>
                </c:pt>
                <c:pt idx="1255" formatCode="General">
                  <c:v>-4.4340647390350398E-4</c:v>
                </c:pt>
                <c:pt idx="1256" formatCode="General">
                  <c:v>-4.4041688709977602E-4</c:v>
                </c:pt>
                <c:pt idx="1257" formatCode="General">
                  <c:v>-4.4018883302837598E-4</c:v>
                </c:pt>
                <c:pt idx="1258" formatCode="General">
                  <c:v>-4.3994602830088798E-4</c:v>
                </c:pt>
                <c:pt idx="1259" formatCode="General">
                  <c:v>-4.3938823138300897E-4</c:v>
                </c:pt>
                <c:pt idx="1260" formatCode="General">
                  <c:v>-4.4169965278489199E-4</c:v>
                </c:pt>
                <c:pt idx="1261" formatCode="General">
                  <c:v>-4.3988492907140198E-4</c:v>
                </c:pt>
                <c:pt idx="1262" formatCode="General">
                  <c:v>-4.3599242520109499E-4</c:v>
                </c:pt>
                <c:pt idx="1263" formatCode="General">
                  <c:v>-4.35667652572721E-4</c:v>
                </c:pt>
                <c:pt idx="1264" formatCode="General">
                  <c:v>-4.3738136912518298E-4</c:v>
                </c:pt>
                <c:pt idx="1265" formatCode="General">
                  <c:v>-4.3513382282530299E-4</c:v>
                </c:pt>
                <c:pt idx="1266" formatCode="General">
                  <c:v>-4.3636595762754202E-4</c:v>
                </c:pt>
                <c:pt idx="1267" formatCode="General">
                  <c:v>-4.3509948368514298E-4</c:v>
                </c:pt>
                <c:pt idx="1268" formatCode="General">
                  <c:v>-4.3378120377398298E-4</c:v>
                </c:pt>
                <c:pt idx="1269" formatCode="General">
                  <c:v>-4.3313850670434798E-4</c:v>
                </c:pt>
                <c:pt idx="1270" formatCode="General">
                  <c:v>-4.32484115094002E-4</c:v>
                </c:pt>
                <c:pt idx="1271" formatCode="General">
                  <c:v>-4.3276463186597402E-4</c:v>
                </c:pt>
                <c:pt idx="1272" formatCode="General">
                  <c:v>-4.3120473620341E-4</c:v>
                </c:pt>
                <c:pt idx="1273" formatCode="General">
                  <c:v>-4.3058811061092399E-4</c:v>
                </c:pt>
                <c:pt idx="1274" formatCode="General">
                  <c:v>-4.2836845514588598E-4</c:v>
                </c:pt>
                <c:pt idx="1275" formatCode="General">
                  <c:v>-4.2641497922926897E-4</c:v>
                </c:pt>
                <c:pt idx="1276" formatCode="General">
                  <c:v>-4.2569024079812899E-4</c:v>
                </c:pt>
                <c:pt idx="1277" formatCode="General">
                  <c:v>-4.2694414856132401E-4</c:v>
                </c:pt>
                <c:pt idx="1278" formatCode="General">
                  <c:v>-4.25886623390951E-4</c:v>
                </c:pt>
                <c:pt idx="1279" formatCode="General">
                  <c:v>-4.2506286920095798E-4</c:v>
                </c:pt>
                <c:pt idx="1280" formatCode="General">
                  <c:v>-4.23311463387631E-4</c:v>
                </c:pt>
                <c:pt idx="1281" formatCode="General">
                  <c:v>-4.2415769765371999E-4</c:v>
                </c:pt>
                <c:pt idx="1282" formatCode="General">
                  <c:v>-4.2385683973289099E-4</c:v>
                </c:pt>
                <c:pt idx="1283" formatCode="General">
                  <c:v>-4.2223289725379002E-4</c:v>
                </c:pt>
                <c:pt idx="1284" formatCode="General">
                  <c:v>-4.2235021457900002E-4</c:v>
                </c:pt>
                <c:pt idx="1285" formatCode="General">
                  <c:v>-4.1896096919420201E-4</c:v>
                </c:pt>
                <c:pt idx="1286" formatCode="General">
                  <c:v>-4.2095484684226902E-4</c:v>
                </c:pt>
                <c:pt idx="1287" formatCode="General">
                  <c:v>-4.1691103547038E-4</c:v>
                </c:pt>
                <c:pt idx="1288" formatCode="General">
                  <c:v>-4.1951478686771601E-4</c:v>
                </c:pt>
                <c:pt idx="1289" formatCode="General">
                  <c:v>-4.2002609783444898E-4</c:v>
                </c:pt>
                <c:pt idx="1290" formatCode="General">
                  <c:v>-4.1798576402328702E-4</c:v>
                </c:pt>
                <c:pt idx="1291" formatCode="General">
                  <c:v>-4.1595452190447098E-4</c:v>
                </c:pt>
                <c:pt idx="1292" formatCode="General">
                  <c:v>-4.1494292294126298E-4</c:v>
                </c:pt>
                <c:pt idx="1293" formatCode="General">
                  <c:v>-4.14150593869996E-4</c:v>
                </c:pt>
                <c:pt idx="1294" formatCode="General">
                  <c:v>-4.1246833896628401E-4</c:v>
                </c:pt>
                <c:pt idx="1295" formatCode="General">
                  <c:v>-4.1021940555429899E-4</c:v>
                </c:pt>
                <c:pt idx="1296" formatCode="General">
                  <c:v>-4.1208004715348299E-4</c:v>
                </c:pt>
                <c:pt idx="1297" formatCode="General">
                  <c:v>-4.1101792061191798E-4</c:v>
                </c:pt>
                <c:pt idx="1298" formatCode="General">
                  <c:v>-4.1040376523644398E-4</c:v>
                </c:pt>
                <c:pt idx="1299" formatCode="General">
                  <c:v>-4.1035744513563102E-4</c:v>
                </c:pt>
                <c:pt idx="1300" formatCode="General">
                  <c:v>-4.0883110838654802E-4</c:v>
                </c:pt>
                <c:pt idx="1301" formatCode="General">
                  <c:v>-4.0737600632150098E-4</c:v>
                </c:pt>
                <c:pt idx="1302" formatCode="General">
                  <c:v>-4.0780029933948602E-4</c:v>
                </c:pt>
                <c:pt idx="1303" formatCode="General">
                  <c:v>-4.0874978277915798E-4</c:v>
                </c:pt>
                <c:pt idx="1304" formatCode="General">
                  <c:v>-4.06992386869468E-4</c:v>
                </c:pt>
                <c:pt idx="1305" formatCode="General">
                  <c:v>-4.0704864957172201E-4</c:v>
                </c:pt>
                <c:pt idx="1306" formatCode="General">
                  <c:v>-4.0565568811529499E-4</c:v>
                </c:pt>
                <c:pt idx="1307" formatCode="General">
                  <c:v>-4.0466939796597698E-4</c:v>
                </c:pt>
                <c:pt idx="1308" formatCode="General">
                  <c:v>-4.0285779632332901E-4</c:v>
                </c:pt>
                <c:pt idx="1309" formatCode="General">
                  <c:v>-4.0469035875073201E-4</c:v>
                </c:pt>
                <c:pt idx="1310" formatCode="General">
                  <c:v>-4.03015689407892E-4</c:v>
                </c:pt>
                <c:pt idx="1311" formatCode="General">
                  <c:v>-4.0216237029998801E-4</c:v>
                </c:pt>
                <c:pt idx="1312" formatCode="General">
                  <c:v>-3.9973229699165498E-4</c:v>
                </c:pt>
                <c:pt idx="1313" formatCode="General">
                  <c:v>-4.00821962362986E-4</c:v>
                </c:pt>
                <c:pt idx="1314" formatCode="General">
                  <c:v>-3.99506824259885E-4</c:v>
                </c:pt>
                <c:pt idx="1315" formatCode="General">
                  <c:v>-3.9677464050488401E-4</c:v>
                </c:pt>
                <c:pt idx="1316" formatCode="General">
                  <c:v>-3.9835996603960198E-4</c:v>
                </c:pt>
                <c:pt idx="1317" formatCode="General">
                  <c:v>-3.9775327875837298E-4</c:v>
                </c:pt>
                <c:pt idx="1318" formatCode="General">
                  <c:v>-3.9681008652986199E-4</c:v>
                </c:pt>
                <c:pt idx="1319" formatCode="General">
                  <c:v>-3.9598757592332399E-4</c:v>
                </c:pt>
                <c:pt idx="1320" formatCode="General">
                  <c:v>-3.9467140955591298E-4</c:v>
                </c:pt>
                <c:pt idx="1321" formatCode="General">
                  <c:v>-3.9573019045148602E-4</c:v>
                </c:pt>
                <c:pt idx="1322" formatCode="General">
                  <c:v>-3.9365972513425698E-4</c:v>
                </c:pt>
                <c:pt idx="1323" formatCode="General">
                  <c:v>-3.9354480340211199E-4</c:v>
                </c:pt>
                <c:pt idx="1324" formatCode="General">
                  <c:v>-3.9170609448655998E-4</c:v>
                </c:pt>
                <c:pt idx="1325" formatCode="General">
                  <c:v>-3.9032771248015798E-4</c:v>
                </c:pt>
                <c:pt idx="1326" formatCode="General">
                  <c:v>-3.9259982833460098E-4</c:v>
                </c:pt>
                <c:pt idx="1327" formatCode="General">
                  <c:v>-3.9227109392107E-4</c:v>
                </c:pt>
                <c:pt idx="1328" formatCode="General">
                  <c:v>-3.8860383247787402E-4</c:v>
                </c:pt>
                <c:pt idx="1329" formatCode="General">
                  <c:v>-3.8668002995010498E-4</c:v>
                </c:pt>
                <c:pt idx="1330" formatCode="General">
                  <c:v>-3.8842000139491202E-4</c:v>
                </c:pt>
                <c:pt idx="1331" formatCode="General">
                  <c:v>-3.8733822885197701E-4</c:v>
                </c:pt>
                <c:pt idx="1332" formatCode="General">
                  <c:v>-3.84518890262065E-4</c:v>
                </c:pt>
                <c:pt idx="1333" formatCode="General">
                  <c:v>-3.8125767588843401E-4</c:v>
                </c:pt>
                <c:pt idx="1334" formatCode="General">
                  <c:v>-3.8252745526704403E-4</c:v>
                </c:pt>
                <c:pt idx="1335" formatCode="General">
                  <c:v>-3.8373804873884798E-4</c:v>
                </c:pt>
                <c:pt idx="1336" formatCode="General">
                  <c:v>-3.8409390925633999E-4</c:v>
                </c:pt>
                <c:pt idx="1337" formatCode="General">
                  <c:v>-3.7878944752417601E-4</c:v>
                </c:pt>
                <c:pt idx="1338" formatCode="General">
                  <c:v>-3.80787499382622E-4</c:v>
                </c:pt>
                <c:pt idx="1339" formatCode="General">
                  <c:v>-3.8159200930344998E-4</c:v>
                </c:pt>
                <c:pt idx="1340" formatCode="General">
                  <c:v>-3.8218003789933003E-4</c:v>
                </c:pt>
                <c:pt idx="1341" formatCode="General">
                  <c:v>-3.7660454310571399E-4</c:v>
                </c:pt>
                <c:pt idx="1342" formatCode="General">
                  <c:v>-3.7773122805265599E-4</c:v>
                </c:pt>
                <c:pt idx="1343" formatCode="General">
                  <c:v>-3.7971863885437503E-4</c:v>
                </c:pt>
                <c:pt idx="1344" formatCode="General">
                  <c:v>-3.7761452127354502E-4</c:v>
                </c:pt>
                <c:pt idx="1345" formatCode="General">
                  <c:v>-3.7681025067310201E-4</c:v>
                </c:pt>
                <c:pt idx="1346" formatCode="General">
                  <c:v>-3.74148385376095E-4</c:v>
                </c:pt>
                <c:pt idx="1347" formatCode="General">
                  <c:v>-3.7517698560562599E-4</c:v>
                </c:pt>
                <c:pt idx="1348" formatCode="General">
                  <c:v>-3.7491230790516E-4</c:v>
                </c:pt>
                <c:pt idx="1349" formatCode="General">
                  <c:v>-3.7506758135636499E-4</c:v>
                </c:pt>
                <c:pt idx="1350" formatCode="General">
                  <c:v>-3.7136726364882E-4</c:v>
                </c:pt>
                <c:pt idx="1351" formatCode="General">
                  <c:v>-3.7375883639454203E-4</c:v>
                </c:pt>
                <c:pt idx="1352" formatCode="General">
                  <c:v>-3.7354848753342099E-4</c:v>
                </c:pt>
                <c:pt idx="1353" formatCode="General">
                  <c:v>-3.6975701951976001E-4</c:v>
                </c:pt>
                <c:pt idx="1354" formatCode="General">
                  <c:v>-3.6998503734755498E-4</c:v>
                </c:pt>
                <c:pt idx="1355" formatCode="General">
                  <c:v>-3.7098170367619402E-4</c:v>
                </c:pt>
                <c:pt idx="1356" formatCode="General">
                  <c:v>-3.7010933060722799E-4</c:v>
                </c:pt>
                <c:pt idx="1357" formatCode="General">
                  <c:v>-3.6658656031052098E-4</c:v>
                </c:pt>
                <c:pt idx="1358" formatCode="General">
                  <c:v>-3.6862741527295801E-4</c:v>
                </c:pt>
                <c:pt idx="1359" formatCode="General">
                  <c:v>-3.6945305841567399E-4</c:v>
                </c:pt>
                <c:pt idx="1360" formatCode="General">
                  <c:v>-3.6548447145048598E-4</c:v>
                </c:pt>
                <c:pt idx="1361" formatCode="General">
                  <c:v>-3.6819687318549499E-4</c:v>
                </c:pt>
                <c:pt idx="1362" formatCode="General">
                  <c:v>-3.6420147050177603E-4</c:v>
                </c:pt>
                <c:pt idx="1363" formatCode="General">
                  <c:v>-3.6658467720371301E-4</c:v>
                </c:pt>
                <c:pt idx="1364" formatCode="General">
                  <c:v>-3.65228369919933E-4</c:v>
                </c:pt>
                <c:pt idx="1365" formatCode="General">
                  <c:v>-3.6429583357493899E-4</c:v>
                </c:pt>
                <c:pt idx="1366" formatCode="General">
                  <c:v>-3.6553110641241701E-4</c:v>
                </c:pt>
                <c:pt idx="1367" formatCode="General">
                  <c:v>-3.6191362778602401E-4</c:v>
                </c:pt>
                <c:pt idx="1368" formatCode="General">
                  <c:v>-3.6272574914504103E-4</c:v>
                </c:pt>
                <c:pt idx="1369" formatCode="General">
                  <c:v>-3.61588512686825E-4</c:v>
                </c:pt>
                <c:pt idx="1370" formatCode="General">
                  <c:v>-3.6376104370086898E-4</c:v>
                </c:pt>
                <c:pt idx="1371" formatCode="General">
                  <c:v>-3.5951752064752E-4</c:v>
                </c:pt>
                <c:pt idx="1372" formatCode="General">
                  <c:v>-3.5930608035317598E-4</c:v>
                </c:pt>
                <c:pt idx="1373" formatCode="General">
                  <c:v>-3.5696570357139E-4</c:v>
                </c:pt>
                <c:pt idx="1374" formatCode="General">
                  <c:v>-3.57045364407518E-4</c:v>
                </c:pt>
                <c:pt idx="1375" formatCode="General">
                  <c:v>-3.5426842173397498E-4</c:v>
                </c:pt>
                <c:pt idx="1376" formatCode="General">
                  <c:v>-3.5743514556773698E-4</c:v>
                </c:pt>
                <c:pt idx="1377" formatCode="General">
                  <c:v>-3.5603172485182199E-4</c:v>
                </c:pt>
                <c:pt idx="1378" formatCode="General">
                  <c:v>-3.5541475391757699E-4</c:v>
                </c:pt>
                <c:pt idx="1379" formatCode="General">
                  <c:v>-3.5314439563917399E-4</c:v>
                </c:pt>
                <c:pt idx="1380" formatCode="General">
                  <c:v>-3.5458872908781402E-4</c:v>
                </c:pt>
                <c:pt idx="1381" formatCode="General">
                  <c:v>-3.5534408418280998E-4</c:v>
                </c:pt>
                <c:pt idx="1382" formatCode="General">
                  <c:v>-3.5377017832500602E-4</c:v>
                </c:pt>
                <c:pt idx="1383" formatCode="General">
                  <c:v>-3.50480963088884E-4</c:v>
                </c:pt>
                <c:pt idx="1384" formatCode="General">
                  <c:v>-3.51762849336383E-4</c:v>
                </c:pt>
                <c:pt idx="1385" formatCode="General">
                  <c:v>-3.49571537745914E-4</c:v>
                </c:pt>
                <c:pt idx="1386" formatCode="General">
                  <c:v>-3.4932802910863498E-4</c:v>
                </c:pt>
                <c:pt idx="1387" formatCode="General">
                  <c:v>-3.4691177213766298E-4</c:v>
                </c:pt>
                <c:pt idx="1388" formatCode="General">
                  <c:v>-3.4946671599283202E-4</c:v>
                </c:pt>
                <c:pt idx="1389" formatCode="General">
                  <c:v>-3.4864065760318599E-4</c:v>
                </c:pt>
                <c:pt idx="1390" formatCode="General">
                  <c:v>-3.4867985474717599E-4</c:v>
                </c:pt>
                <c:pt idx="1391" formatCode="General">
                  <c:v>-3.4578773608255902E-4</c:v>
                </c:pt>
                <c:pt idx="1392" formatCode="General">
                  <c:v>-3.44613651795886E-4</c:v>
                </c:pt>
                <c:pt idx="1393" formatCode="General">
                  <c:v>-3.4343211218242499E-4</c:v>
                </c:pt>
                <c:pt idx="1394" formatCode="General">
                  <c:v>-3.4715049739083301E-4</c:v>
                </c:pt>
                <c:pt idx="1395" formatCode="General">
                  <c:v>-3.4571414234566998E-4</c:v>
                </c:pt>
                <c:pt idx="1396" formatCode="General">
                  <c:v>-3.4671700563369899E-4</c:v>
                </c:pt>
                <c:pt idx="1397" formatCode="General">
                  <c:v>-3.4238021611654701E-4</c:v>
                </c:pt>
                <c:pt idx="1398" formatCode="General">
                  <c:v>-3.4362508324275299E-4</c:v>
                </c:pt>
                <c:pt idx="1399" formatCode="General">
                  <c:v>-3.42757824020834E-4</c:v>
                </c:pt>
                <c:pt idx="1400" formatCode="General">
                  <c:v>-3.4158340107357898E-4</c:v>
                </c:pt>
                <c:pt idx="1401" formatCode="General">
                  <c:v>-3.3839599313231002E-4</c:v>
                </c:pt>
                <c:pt idx="1402" formatCode="General">
                  <c:v>-3.37899142916672E-4</c:v>
                </c:pt>
                <c:pt idx="1403" formatCode="General">
                  <c:v>-3.3967604046285899E-4</c:v>
                </c:pt>
                <c:pt idx="1404" formatCode="General">
                  <c:v>-3.36605948075879E-4</c:v>
                </c:pt>
                <c:pt idx="1405" formatCode="General">
                  <c:v>-3.3556861243818302E-4</c:v>
                </c:pt>
                <c:pt idx="1406" formatCode="General">
                  <c:v>-3.3615044796274802E-4</c:v>
                </c:pt>
                <c:pt idx="1407" formatCode="General">
                  <c:v>-3.37096296075379E-4</c:v>
                </c:pt>
                <c:pt idx="1408" formatCode="General">
                  <c:v>-3.3306811043185897E-4</c:v>
                </c:pt>
                <c:pt idx="1409" formatCode="General">
                  <c:v>-3.3511799474234601E-4</c:v>
                </c:pt>
                <c:pt idx="1410" formatCode="General">
                  <c:v>-3.3714912226044598E-4</c:v>
                </c:pt>
                <c:pt idx="1411" formatCode="General">
                  <c:v>-3.3319220166457502E-4</c:v>
                </c:pt>
                <c:pt idx="1412" formatCode="General">
                  <c:v>-3.3474612910844997E-4</c:v>
                </c:pt>
                <c:pt idx="1413" formatCode="General">
                  <c:v>-3.3445520172092598E-4</c:v>
                </c:pt>
                <c:pt idx="1414" formatCode="General">
                  <c:v>-3.3024521297086897E-4</c:v>
                </c:pt>
                <c:pt idx="1415" formatCode="General">
                  <c:v>-3.3127636714597798E-4</c:v>
                </c:pt>
                <c:pt idx="1416" formatCode="General">
                  <c:v>-3.3122471441842402E-4</c:v>
                </c:pt>
                <c:pt idx="1417" formatCode="General">
                  <c:v>-3.3116003994412997E-4</c:v>
                </c:pt>
                <c:pt idx="1418" formatCode="General">
                  <c:v>-3.2800290478227702E-4</c:v>
                </c:pt>
                <c:pt idx="1419" formatCode="General">
                  <c:v>-3.2966448244855801E-4</c:v>
                </c:pt>
                <c:pt idx="1420" formatCode="General">
                  <c:v>-3.2981260592348399E-4</c:v>
                </c:pt>
                <c:pt idx="1421" formatCode="General">
                  <c:v>-3.2947144563403902E-4</c:v>
                </c:pt>
                <c:pt idx="1422" formatCode="General">
                  <c:v>-3.2932359357464198E-4</c:v>
                </c:pt>
                <c:pt idx="1423" formatCode="General">
                  <c:v>-3.2799283684078302E-4</c:v>
                </c:pt>
                <c:pt idx="1424" formatCode="General">
                  <c:v>-3.2705713826205503E-4</c:v>
                </c:pt>
                <c:pt idx="1425" formatCode="General">
                  <c:v>-3.2656821628626202E-4</c:v>
                </c:pt>
                <c:pt idx="1426" formatCode="General">
                  <c:v>-3.2341949646360702E-4</c:v>
                </c:pt>
                <c:pt idx="1427" formatCode="General">
                  <c:v>-3.2352117845789902E-4</c:v>
                </c:pt>
                <c:pt idx="1428" formatCode="General">
                  <c:v>-3.2554458695637401E-4</c:v>
                </c:pt>
                <c:pt idx="1429" formatCode="General">
                  <c:v>-3.2501647725929601E-4</c:v>
                </c:pt>
                <c:pt idx="1430" formatCode="General">
                  <c:v>-3.2395289268281999E-4</c:v>
                </c:pt>
                <c:pt idx="1431" formatCode="General">
                  <c:v>-3.2313698542630102E-4</c:v>
                </c:pt>
                <c:pt idx="1432" formatCode="General">
                  <c:v>-3.22165750744565E-4</c:v>
                </c:pt>
                <c:pt idx="1433" formatCode="General">
                  <c:v>-3.1812720706382699E-4</c:v>
                </c:pt>
                <c:pt idx="1434" formatCode="General">
                  <c:v>-3.2039009633625401E-4</c:v>
                </c:pt>
                <c:pt idx="1435" formatCode="General">
                  <c:v>-3.19710218866474E-4</c:v>
                </c:pt>
                <c:pt idx="1436" formatCode="General">
                  <c:v>-3.2046154143517102E-4</c:v>
                </c:pt>
                <c:pt idx="1437" formatCode="General">
                  <c:v>-3.16883217799664E-4</c:v>
                </c:pt>
                <c:pt idx="1438" formatCode="General">
                  <c:v>-3.1749220543758199E-4</c:v>
                </c:pt>
                <c:pt idx="1439" formatCode="General">
                  <c:v>-3.1769008704910602E-4</c:v>
                </c:pt>
                <c:pt idx="1440" formatCode="General">
                  <c:v>-3.1708212788411801E-4</c:v>
                </c:pt>
                <c:pt idx="1441" formatCode="General">
                  <c:v>-3.1877948444415102E-4</c:v>
                </c:pt>
                <c:pt idx="1442" formatCode="General">
                  <c:v>-3.16383140078411E-4</c:v>
                </c:pt>
                <c:pt idx="1443" formatCode="General">
                  <c:v>-3.1502156979611097E-4</c:v>
                </c:pt>
                <c:pt idx="1444" formatCode="General">
                  <c:v>-3.1283336339633499E-4</c:v>
                </c:pt>
                <c:pt idx="1445" formatCode="General">
                  <c:v>-3.1481162887067701E-4</c:v>
                </c:pt>
                <c:pt idx="1446" formatCode="General">
                  <c:v>-3.1328093868439202E-4</c:v>
                </c:pt>
                <c:pt idx="1447" formatCode="General">
                  <c:v>-3.1444222138286002E-4</c:v>
                </c:pt>
                <c:pt idx="1448" formatCode="General">
                  <c:v>-3.1264753292417402E-4</c:v>
                </c:pt>
                <c:pt idx="1449" formatCode="General">
                  <c:v>-3.1175797078591901E-4</c:v>
                </c:pt>
                <c:pt idx="1450" formatCode="General">
                  <c:v>-3.1129469743435099E-4</c:v>
                </c:pt>
                <c:pt idx="1451" formatCode="General">
                  <c:v>-3.1152824579081E-4</c:v>
                </c:pt>
                <c:pt idx="1452" formatCode="General">
                  <c:v>-3.0803179740458199E-4</c:v>
                </c:pt>
                <c:pt idx="1453" formatCode="General">
                  <c:v>-3.1060568762493002E-4</c:v>
                </c:pt>
                <c:pt idx="1454" formatCode="General">
                  <c:v>-3.09651562701581E-4</c:v>
                </c:pt>
                <c:pt idx="1455" formatCode="General">
                  <c:v>-3.0741173242525201E-4</c:v>
                </c:pt>
                <c:pt idx="1456" formatCode="General">
                  <c:v>-3.0493860844552903E-4</c:v>
                </c:pt>
                <c:pt idx="1457" formatCode="General">
                  <c:v>-3.0802115342245899E-4</c:v>
                </c:pt>
                <c:pt idx="1458" formatCode="General">
                  <c:v>-3.06554161595487E-4</c:v>
                </c:pt>
                <c:pt idx="1459" formatCode="General">
                  <c:v>-3.0240290804328201E-4</c:v>
                </c:pt>
                <c:pt idx="1460" formatCode="General">
                  <c:v>-3.0623807660816899E-4</c:v>
                </c:pt>
                <c:pt idx="1461" formatCode="General">
                  <c:v>-3.0422014621030201E-4</c:v>
                </c:pt>
                <c:pt idx="1462" formatCode="General">
                  <c:v>-3.0275165714129302E-4</c:v>
                </c:pt>
                <c:pt idx="1463" formatCode="General">
                  <c:v>-3.0196751788419602E-4</c:v>
                </c:pt>
                <c:pt idx="1464" formatCode="General">
                  <c:v>-3.03390520556018E-4</c:v>
                </c:pt>
                <c:pt idx="1465" formatCode="General">
                  <c:v>-2.9987317096694799E-4</c:v>
                </c:pt>
                <c:pt idx="1466" formatCode="General">
                  <c:v>-3.00230356543338E-4</c:v>
                </c:pt>
                <c:pt idx="1467" formatCode="General">
                  <c:v>-2.9973448595333699E-4</c:v>
                </c:pt>
                <c:pt idx="1468" formatCode="General">
                  <c:v>-3.0081703412433198E-4</c:v>
                </c:pt>
                <c:pt idx="1469" formatCode="General">
                  <c:v>-3.0090654810196001E-4</c:v>
                </c:pt>
                <c:pt idx="1470" formatCode="General">
                  <c:v>-3.0003764209514101E-4</c:v>
                </c:pt>
                <c:pt idx="1471" formatCode="General">
                  <c:v>-2.9761888333467497E-4</c:v>
                </c:pt>
                <c:pt idx="1472" formatCode="General">
                  <c:v>-2.9706652591858799E-4</c:v>
                </c:pt>
                <c:pt idx="1473" formatCode="General">
                  <c:v>-2.97808873673145E-4</c:v>
                </c:pt>
                <c:pt idx="1474" formatCode="General">
                  <c:v>-2.9696344684742399E-4</c:v>
                </c:pt>
                <c:pt idx="1475" formatCode="General">
                  <c:v>-2.9665449679296298E-4</c:v>
                </c:pt>
                <c:pt idx="1476" formatCode="General">
                  <c:v>-2.9587664365402199E-4</c:v>
                </c:pt>
                <c:pt idx="1477" formatCode="General">
                  <c:v>-2.9358509136332399E-4</c:v>
                </c:pt>
                <c:pt idx="1478" formatCode="General">
                  <c:v>-2.9594480275694699E-4</c:v>
                </c:pt>
                <c:pt idx="1479" formatCode="General">
                  <c:v>-2.92580034401328E-4</c:v>
                </c:pt>
                <c:pt idx="1480" formatCode="General">
                  <c:v>-2.9255678993361502E-4</c:v>
                </c:pt>
                <c:pt idx="1481" formatCode="General">
                  <c:v>-2.9336592692361297E-4</c:v>
                </c:pt>
                <c:pt idx="1482" formatCode="General">
                  <c:v>-2.92580132014222E-4</c:v>
                </c:pt>
                <c:pt idx="1483" formatCode="General">
                  <c:v>-2.9056339967198098E-4</c:v>
                </c:pt>
                <c:pt idx="1484" formatCode="General">
                  <c:v>-2.9268085251282701E-4</c:v>
                </c:pt>
                <c:pt idx="1485" formatCode="General">
                  <c:v>-2.8928078192410798E-4</c:v>
                </c:pt>
                <c:pt idx="1486" formatCode="General">
                  <c:v>-2.9140566580286901E-4</c:v>
                </c:pt>
                <c:pt idx="1487" formatCode="General">
                  <c:v>-2.92568579741445E-4</c:v>
                </c:pt>
                <c:pt idx="1488" formatCode="General">
                  <c:v>-2.9062637707952602E-4</c:v>
                </c:pt>
                <c:pt idx="1489" formatCode="General">
                  <c:v>-2.8920323302561999E-4</c:v>
                </c:pt>
                <c:pt idx="1490" formatCode="General">
                  <c:v>-2.8808480706443099E-4</c:v>
                </c:pt>
                <c:pt idx="1491" formatCode="General">
                  <c:v>-2.8749969170444798E-4</c:v>
                </c:pt>
                <c:pt idx="1492" formatCode="General">
                  <c:v>-2.8913627944568101E-4</c:v>
                </c:pt>
                <c:pt idx="1493" formatCode="General">
                  <c:v>-2.86708976461313E-4</c:v>
                </c:pt>
                <c:pt idx="1494" formatCode="General">
                  <c:v>-2.8592551084855001E-4</c:v>
                </c:pt>
                <c:pt idx="1495" formatCode="General">
                  <c:v>-2.85045262114579E-4</c:v>
                </c:pt>
                <c:pt idx="1496" formatCode="General">
                  <c:v>-2.8419399592082299E-4</c:v>
                </c:pt>
                <c:pt idx="1497" formatCode="General">
                  <c:v>-2.8451144587212702E-4</c:v>
                </c:pt>
                <c:pt idx="1498" formatCode="General">
                  <c:v>-2.83266331888967E-4</c:v>
                </c:pt>
                <c:pt idx="1499" formatCode="General">
                  <c:v>-2.8128051598044198E-4</c:v>
                </c:pt>
                <c:pt idx="1500" formatCode="General">
                  <c:v>-2.8398491546031501E-4</c:v>
                </c:pt>
                <c:pt idx="1501" formatCode="General">
                  <c:v>-2.84270399757347E-4</c:v>
                </c:pt>
                <c:pt idx="1502" formatCode="General">
                  <c:v>-2.8280572627391299E-4</c:v>
                </c:pt>
                <c:pt idx="1503" formatCode="General">
                  <c:v>-2.8405188721431098E-4</c:v>
                </c:pt>
                <c:pt idx="1504" formatCode="General">
                  <c:v>-2.7911774294622999E-4</c:v>
                </c:pt>
                <c:pt idx="1505" formatCode="General">
                  <c:v>-2.8193817563703001E-4</c:v>
                </c:pt>
                <c:pt idx="1506" formatCode="General">
                  <c:v>-2.7875870303551998E-4</c:v>
                </c:pt>
                <c:pt idx="1507" formatCode="General">
                  <c:v>-2.76716603038038E-4</c:v>
                </c:pt>
                <c:pt idx="1508" formatCode="General">
                  <c:v>-2.7940719629790102E-4</c:v>
                </c:pt>
                <c:pt idx="1509" formatCode="General">
                  <c:v>-2.7831756429432599E-4</c:v>
                </c:pt>
                <c:pt idx="1510" formatCode="General">
                  <c:v>-2.74663747948732E-4</c:v>
                </c:pt>
                <c:pt idx="1511" formatCode="General">
                  <c:v>-2.7630177941274101E-4</c:v>
                </c:pt>
                <c:pt idx="1512" formatCode="General">
                  <c:v>-2.7320489000630101E-4</c:v>
                </c:pt>
                <c:pt idx="1513" formatCode="General">
                  <c:v>-2.7272909804093901E-4</c:v>
                </c:pt>
                <c:pt idx="1514" formatCode="General">
                  <c:v>-2.7613518959097898E-4</c:v>
                </c:pt>
                <c:pt idx="1515" formatCode="General">
                  <c:v>-2.7767268792728699E-4</c:v>
                </c:pt>
                <c:pt idx="1516" formatCode="General">
                  <c:v>-2.7557457080963399E-4</c:v>
                </c:pt>
                <c:pt idx="1517" formatCode="General">
                  <c:v>-2.7556214330179797E-4</c:v>
                </c:pt>
                <c:pt idx="1518" formatCode="General">
                  <c:v>-2.7523309586293402E-4</c:v>
                </c:pt>
                <c:pt idx="1519" formatCode="General">
                  <c:v>-2.69925844215712E-4</c:v>
                </c:pt>
                <c:pt idx="1520" formatCode="General">
                  <c:v>-2.7041656941476799E-4</c:v>
                </c:pt>
                <c:pt idx="1521" formatCode="General">
                  <c:v>-2.7171010557477401E-4</c:v>
                </c:pt>
                <c:pt idx="1522" formatCode="General">
                  <c:v>-2.7115414587673199E-4</c:v>
                </c:pt>
                <c:pt idx="1523" formatCode="General">
                  <c:v>-2.70895708942658E-4</c:v>
                </c:pt>
                <c:pt idx="1524" formatCode="General">
                  <c:v>-2.71300778188809E-4</c:v>
                </c:pt>
                <c:pt idx="1525" formatCode="General">
                  <c:v>-2.6803811024131598E-4</c:v>
                </c:pt>
                <c:pt idx="1526" formatCode="General">
                  <c:v>-2.6970951499608601E-4</c:v>
                </c:pt>
                <c:pt idx="1527" formatCode="General">
                  <c:v>-2.7055067421960998E-4</c:v>
                </c:pt>
                <c:pt idx="1528" formatCode="General">
                  <c:v>-2.6662356566961901E-4</c:v>
                </c:pt>
                <c:pt idx="1529" formatCode="General">
                  <c:v>-2.6362880895599802E-4</c:v>
                </c:pt>
                <c:pt idx="1530" formatCode="General">
                  <c:v>-2.70454816778958E-4</c:v>
                </c:pt>
                <c:pt idx="1531" formatCode="General">
                  <c:v>-2.6686529606602101E-4</c:v>
                </c:pt>
                <c:pt idx="1532" formatCode="General">
                  <c:v>-2.6525204193594002E-4</c:v>
                </c:pt>
                <c:pt idx="1533" formatCode="General">
                  <c:v>-2.6686686368280701E-4</c:v>
                </c:pt>
                <c:pt idx="1534" formatCode="General">
                  <c:v>-2.67633697540142E-4</c:v>
                </c:pt>
                <c:pt idx="1535" formatCode="General">
                  <c:v>-2.65053572698991E-4</c:v>
                </c:pt>
                <c:pt idx="1536" formatCode="General">
                  <c:v>-2.6403462157162502E-4</c:v>
                </c:pt>
                <c:pt idx="1537" formatCode="General">
                  <c:v>-2.64751405232768E-4</c:v>
                </c:pt>
                <c:pt idx="1538" formatCode="General">
                  <c:v>-2.6231307680625598E-4</c:v>
                </c:pt>
                <c:pt idx="1539" formatCode="General">
                  <c:v>-2.6208412401858099E-4</c:v>
                </c:pt>
                <c:pt idx="1540" formatCode="General">
                  <c:v>-2.6199468069533298E-4</c:v>
                </c:pt>
                <c:pt idx="1541" formatCode="General">
                  <c:v>-2.63516812996002E-4</c:v>
                </c:pt>
                <c:pt idx="1542" formatCode="General">
                  <c:v>-2.6159696587463598E-4</c:v>
                </c:pt>
                <c:pt idx="1543" formatCode="General">
                  <c:v>-2.59754197990481E-4</c:v>
                </c:pt>
                <c:pt idx="1544" formatCode="General">
                  <c:v>-2.60012806622472E-4</c:v>
                </c:pt>
                <c:pt idx="1545" formatCode="General">
                  <c:v>-2.5582753241638699E-4</c:v>
                </c:pt>
                <c:pt idx="1546" formatCode="General">
                  <c:v>-2.57350547408752E-4</c:v>
                </c:pt>
                <c:pt idx="1547" formatCode="General">
                  <c:v>-2.57685032740108E-4</c:v>
                </c:pt>
                <c:pt idx="1548" formatCode="General">
                  <c:v>-2.5846361351852202E-4</c:v>
                </c:pt>
                <c:pt idx="1549" formatCode="General">
                  <c:v>-2.5705096725771201E-4</c:v>
                </c:pt>
                <c:pt idx="1550" formatCode="General">
                  <c:v>-2.5957853983177699E-4</c:v>
                </c:pt>
                <c:pt idx="1551" formatCode="General">
                  <c:v>-2.59487196386911E-4</c:v>
                </c:pt>
                <c:pt idx="1552" formatCode="General">
                  <c:v>-2.5462737765162498E-4</c:v>
                </c:pt>
                <c:pt idx="1553" formatCode="General">
                  <c:v>-2.50889927737243E-4</c:v>
                </c:pt>
                <c:pt idx="1554" formatCode="General">
                  <c:v>-2.5242420291943501E-4</c:v>
                </c:pt>
                <c:pt idx="1555" formatCode="General">
                  <c:v>-2.5516132808984702E-4</c:v>
                </c:pt>
                <c:pt idx="1556" formatCode="General">
                  <c:v>-2.5675530383464798E-4</c:v>
                </c:pt>
                <c:pt idx="1557" formatCode="General">
                  <c:v>-2.5194106009638901E-4</c:v>
                </c:pt>
                <c:pt idx="1558" formatCode="General">
                  <c:v>-2.5113856743391998E-4</c:v>
                </c:pt>
                <c:pt idx="1559" formatCode="General">
                  <c:v>-2.52250895746646E-4</c:v>
                </c:pt>
                <c:pt idx="1560" formatCode="General">
                  <c:v>-2.5250815690004301E-4</c:v>
                </c:pt>
                <c:pt idx="1561" formatCode="General">
                  <c:v>-2.5055974408453202E-4</c:v>
                </c:pt>
                <c:pt idx="1562" formatCode="General">
                  <c:v>-2.5137570062219099E-4</c:v>
                </c:pt>
                <c:pt idx="1563" formatCode="General">
                  <c:v>-2.4962683383943199E-4</c:v>
                </c:pt>
                <c:pt idx="1564" formatCode="General">
                  <c:v>-2.4893355317236101E-4</c:v>
                </c:pt>
                <c:pt idx="1565" formatCode="General">
                  <c:v>-2.5025972949765197E-4</c:v>
                </c:pt>
                <c:pt idx="1566" formatCode="General">
                  <c:v>-2.4600400739786902E-4</c:v>
                </c:pt>
                <c:pt idx="1567" formatCode="General">
                  <c:v>-2.48716581811152E-4</c:v>
                </c:pt>
                <c:pt idx="1568" formatCode="General">
                  <c:v>-2.4590238095238199E-4</c:v>
                </c:pt>
                <c:pt idx="1569" formatCode="General">
                  <c:v>-2.4887951829930899E-4</c:v>
                </c:pt>
                <c:pt idx="1570" formatCode="General">
                  <c:v>-2.4882062294718501E-4</c:v>
                </c:pt>
                <c:pt idx="1571" formatCode="General">
                  <c:v>-2.4390673041313899E-4</c:v>
                </c:pt>
                <c:pt idx="1572" formatCode="General">
                  <c:v>-2.4969926103950401E-4</c:v>
                </c:pt>
                <c:pt idx="1573" formatCode="General">
                  <c:v>-2.4836675248106002E-4</c:v>
                </c:pt>
                <c:pt idx="1574" formatCode="General">
                  <c:v>-2.4693923526712501E-4</c:v>
                </c:pt>
                <c:pt idx="1575" formatCode="General">
                  <c:v>-2.4651807553936202E-4</c:v>
                </c:pt>
                <c:pt idx="1576" formatCode="General">
                  <c:v>-2.4291626089415199E-4</c:v>
                </c:pt>
                <c:pt idx="1577" formatCode="General">
                  <c:v>-2.46659950351489E-4</c:v>
                </c:pt>
                <c:pt idx="1578" formatCode="General">
                  <c:v>-2.4248185126888401E-4</c:v>
                </c:pt>
                <c:pt idx="1579" formatCode="General">
                  <c:v>-2.42857079123825E-4</c:v>
                </c:pt>
                <c:pt idx="1580" formatCode="General">
                  <c:v>-2.4188122137984899E-4</c:v>
                </c:pt>
                <c:pt idx="1581" formatCode="General">
                  <c:v>-2.42049737467744E-4</c:v>
                </c:pt>
                <c:pt idx="1582" formatCode="General">
                  <c:v>-2.4391521126625399E-4</c:v>
                </c:pt>
                <c:pt idx="1583" formatCode="General">
                  <c:v>-2.38507558962788E-4</c:v>
                </c:pt>
                <c:pt idx="1584" formatCode="General">
                  <c:v>-2.43799167692211E-4</c:v>
                </c:pt>
                <c:pt idx="1585" formatCode="General">
                  <c:v>-2.3816229049636301E-4</c:v>
                </c:pt>
                <c:pt idx="1586" formatCode="General">
                  <c:v>-2.3599701540535399E-4</c:v>
                </c:pt>
                <c:pt idx="1587" formatCode="General">
                  <c:v>-2.3996294253138701E-4</c:v>
                </c:pt>
                <c:pt idx="1588" formatCode="General">
                  <c:v>-2.3861506286190399E-4</c:v>
                </c:pt>
                <c:pt idx="1589" formatCode="General">
                  <c:v>-2.3766292562588299E-4</c:v>
                </c:pt>
                <c:pt idx="1590" formatCode="General">
                  <c:v>-2.3684193009329999E-4</c:v>
                </c:pt>
                <c:pt idx="1591" formatCode="General">
                  <c:v>-2.38778484652866E-4</c:v>
                </c:pt>
                <c:pt idx="1592" formatCode="General">
                  <c:v>-2.3314636953385501E-4</c:v>
                </c:pt>
                <c:pt idx="1593" formatCode="General">
                  <c:v>-2.3452873884488999E-4</c:v>
                </c:pt>
                <c:pt idx="1594" formatCode="General">
                  <c:v>-2.3495637482649599E-4</c:v>
                </c:pt>
                <c:pt idx="1595" formatCode="General">
                  <c:v>-2.3394514388223799E-4</c:v>
                </c:pt>
                <c:pt idx="1596" formatCode="General">
                  <c:v>-2.3353255598404499E-4</c:v>
                </c:pt>
                <c:pt idx="1597" formatCode="General">
                  <c:v>-2.33856646834848E-4</c:v>
                </c:pt>
                <c:pt idx="1598" formatCode="General">
                  <c:v>-2.37346197423348E-4</c:v>
                </c:pt>
                <c:pt idx="1599" formatCode="General">
                  <c:v>-2.3344007721657801E-4</c:v>
                </c:pt>
                <c:pt idx="1600" formatCode="General">
                  <c:v>-2.30393451021548E-4</c:v>
                </c:pt>
                <c:pt idx="1601" formatCode="General">
                  <c:v>-2.3475143644440501E-4</c:v>
                </c:pt>
                <c:pt idx="1602" formatCode="General">
                  <c:v>-2.3535072811620199E-4</c:v>
                </c:pt>
                <c:pt idx="1603" formatCode="General">
                  <c:v>-2.3054558117021999E-4</c:v>
                </c:pt>
                <c:pt idx="1604" formatCode="General">
                  <c:v>-2.3222553464878799E-4</c:v>
                </c:pt>
                <c:pt idx="1605" formatCode="General">
                  <c:v>-2.2963233463261899E-4</c:v>
                </c:pt>
                <c:pt idx="1606" formatCode="General">
                  <c:v>-2.31788359311835E-4</c:v>
                </c:pt>
                <c:pt idx="1607" formatCode="General">
                  <c:v>-2.3271948883902001E-4</c:v>
                </c:pt>
                <c:pt idx="1608" formatCode="General">
                  <c:v>-2.31867792981243E-4</c:v>
                </c:pt>
                <c:pt idx="1609" formatCode="General">
                  <c:v>-2.2763080749421501E-4</c:v>
                </c:pt>
                <c:pt idx="1610" formatCode="General">
                  <c:v>-2.2641872545391901E-4</c:v>
                </c:pt>
                <c:pt idx="1611" formatCode="General">
                  <c:v>-2.31569655962061E-4</c:v>
                </c:pt>
                <c:pt idx="1612" formatCode="General">
                  <c:v>-2.30099246430162E-4</c:v>
                </c:pt>
                <c:pt idx="1613" formatCode="General">
                  <c:v>-2.2913712832810999E-4</c:v>
                </c:pt>
                <c:pt idx="1614" formatCode="General">
                  <c:v>-2.2685833716682799E-4</c:v>
                </c:pt>
                <c:pt idx="1615" formatCode="General">
                  <c:v>-2.2584258632499899E-4</c:v>
                </c:pt>
                <c:pt idx="1616" formatCode="General">
                  <c:v>-2.2639044505344701E-4</c:v>
                </c:pt>
                <c:pt idx="1617" formatCode="General">
                  <c:v>-2.2392110024111199E-4</c:v>
                </c:pt>
                <c:pt idx="1618" formatCode="General">
                  <c:v>-2.24129484825745E-4</c:v>
                </c:pt>
                <c:pt idx="1619" formatCode="General">
                  <c:v>-2.21671768827862E-4</c:v>
                </c:pt>
                <c:pt idx="1620" formatCode="General">
                  <c:v>-2.2408946112002E-4</c:v>
                </c:pt>
                <c:pt idx="1621" formatCode="General">
                  <c:v>-2.2558111284516299E-4</c:v>
                </c:pt>
                <c:pt idx="1622" formatCode="General">
                  <c:v>-2.2356221485291599E-4</c:v>
                </c:pt>
                <c:pt idx="1623" formatCode="General">
                  <c:v>-2.2465421197751499E-4</c:v>
                </c:pt>
                <c:pt idx="1624" formatCode="General">
                  <c:v>-2.2270073954677299E-4</c:v>
                </c:pt>
                <c:pt idx="1625" formatCode="General">
                  <c:v>-2.2047155740775699E-4</c:v>
                </c:pt>
                <c:pt idx="1626" formatCode="General">
                  <c:v>-2.2424532197169101E-4</c:v>
                </c:pt>
                <c:pt idx="1627" formatCode="General">
                  <c:v>-2.24862758630354E-4</c:v>
                </c:pt>
                <c:pt idx="1628" formatCode="General">
                  <c:v>-2.2145817433763201E-4</c:v>
                </c:pt>
                <c:pt idx="1629" formatCode="General">
                  <c:v>-2.2206400005388301E-4</c:v>
                </c:pt>
                <c:pt idx="1630" formatCode="General">
                  <c:v>-2.2203463383163599E-4</c:v>
                </c:pt>
                <c:pt idx="1631" formatCode="General">
                  <c:v>-2.2136985059579301E-4</c:v>
                </c:pt>
                <c:pt idx="1632" formatCode="General">
                  <c:v>-2.2143815288874099E-4</c:v>
                </c:pt>
                <c:pt idx="1633" formatCode="General">
                  <c:v>-2.19913749231455E-4</c:v>
                </c:pt>
                <c:pt idx="1634" formatCode="General">
                  <c:v>-2.2043195096115299E-4</c:v>
                </c:pt>
                <c:pt idx="1635" formatCode="General">
                  <c:v>-2.1724994249708299E-4</c:v>
                </c:pt>
                <c:pt idx="1636" formatCode="General">
                  <c:v>-2.2035043753588899E-4</c:v>
                </c:pt>
                <c:pt idx="1637" formatCode="General">
                  <c:v>-2.18084823919824E-4</c:v>
                </c:pt>
                <c:pt idx="1638" formatCode="General">
                  <c:v>-2.1972512174435401E-4</c:v>
                </c:pt>
                <c:pt idx="1639" formatCode="General">
                  <c:v>-2.2130670408658699E-4</c:v>
                </c:pt>
                <c:pt idx="1640" formatCode="General">
                  <c:v>-2.2021343713188399E-4</c:v>
                </c:pt>
                <c:pt idx="1641" formatCode="General">
                  <c:v>-2.18418347456859E-4</c:v>
                </c:pt>
                <c:pt idx="1642" formatCode="General">
                  <c:v>-2.1621692682488399E-4</c:v>
                </c:pt>
                <c:pt idx="1643" formatCode="General">
                  <c:v>-2.1376254818406299E-4</c:v>
                </c:pt>
                <c:pt idx="1644" formatCode="General">
                  <c:v>-2.17566996682717E-4</c:v>
                </c:pt>
                <c:pt idx="1645" formatCode="General">
                  <c:v>-2.1680063555797201E-4</c:v>
                </c:pt>
                <c:pt idx="1646" formatCode="General">
                  <c:v>-2.1554772705040601E-4</c:v>
                </c:pt>
                <c:pt idx="1647" formatCode="General">
                  <c:v>-2.1400058882405901E-4</c:v>
                </c:pt>
                <c:pt idx="1648" formatCode="General">
                  <c:v>-2.13298553527643E-4</c:v>
                </c:pt>
                <c:pt idx="1649" formatCode="General">
                  <c:v>-2.1314100578621599E-4</c:v>
                </c:pt>
                <c:pt idx="1650" formatCode="General">
                  <c:v>-2.15079681166449E-4</c:v>
                </c:pt>
                <c:pt idx="1651" formatCode="General">
                  <c:v>-2.13372081010177E-4</c:v>
                </c:pt>
                <c:pt idx="1652" formatCode="General">
                  <c:v>-2.1425283695769001E-4</c:v>
                </c:pt>
                <c:pt idx="1653" formatCode="General">
                  <c:v>-2.1169447946569901E-4</c:v>
                </c:pt>
                <c:pt idx="1654" formatCode="General">
                  <c:v>-2.1383397899043101E-4</c:v>
                </c:pt>
                <c:pt idx="1655" formatCode="General">
                  <c:v>-2.10407205882714E-4</c:v>
                </c:pt>
                <c:pt idx="1656" formatCode="General">
                  <c:v>-2.09490617074366E-4</c:v>
                </c:pt>
                <c:pt idx="1657" formatCode="General">
                  <c:v>-2.0969036162260199E-4</c:v>
                </c:pt>
                <c:pt idx="1658" formatCode="General">
                  <c:v>-2.0873841402687201E-4</c:v>
                </c:pt>
                <c:pt idx="1659" formatCode="General">
                  <c:v>-2.10343414069958E-4</c:v>
                </c:pt>
                <c:pt idx="1660" formatCode="General">
                  <c:v>-2.06593110599427E-4</c:v>
                </c:pt>
                <c:pt idx="1661" formatCode="General">
                  <c:v>-2.1205525892787101E-4</c:v>
                </c:pt>
                <c:pt idx="1662" formatCode="General">
                  <c:v>-2.0814266126112799E-4</c:v>
                </c:pt>
                <c:pt idx="1663" formatCode="General">
                  <c:v>-2.0891893161604499E-4</c:v>
                </c:pt>
                <c:pt idx="1664" formatCode="General">
                  <c:v>-2.1167379956412501E-4</c:v>
                </c:pt>
                <c:pt idx="1665" formatCode="General">
                  <c:v>-2.1143626310922501E-4</c:v>
                </c:pt>
                <c:pt idx="1666" formatCode="General">
                  <c:v>-2.09243834340868E-4</c:v>
                </c:pt>
                <c:pt idx="1667" formatCode="General">
                  <c:v>-2.0772033641857201E-4</c:v>
                </c:pt>
                <c:pt idx="1668" formatCode="General">
                  <c:v>-2.0525344931677001E-4</c:v>
                </c:pt>
                <c:pt idx="1669" formatCode="General">
                  <c:v>-2.05479042300823E-4</c:v>
                </c:pt>
                <c:pt idx="1670" formatCode="General">
                  <c:v>-2.057822984183E-4</c:v>
                </c:pt>
                <c:pt idx="1671" formatCode="General">
                  <c:v>-2.04945572977399E-4</c:v>
                </c:pt>
                <c:pt idx="1672" formatCode="General">
                  <c:v>-2.06893771066434E-4</c:v>
                </c:pt>
                <c:pt idx="1673" formatCode="General">
                  <c:v>-2.04877549579836E-4</c:v>
                </c:pt>
                <c:pt idx="1674" formatCode="General">
                  <c:v>-2.03852940199514E-4</c:v>
                </c:pt>
                <c:pt idx="1675" formatCode="General">
                  <c:v>-2.0325554678257501E-4</c:v>
                </c:pt>
                <c:pt idx="1676" formatCode="General">
                  <c:v>-2.0458953406269199E-4</c:v>
                </c:pt>
                <c:pt idx="1677" formatCode="General">
                  <c:v>-2.03874814664585E-4</c:v>
                </c:pt>
                <c:pt idx="1678" formatCode="General">
                  <c:v>-2.00719128921981E-4</c:v>
                </c:pt>
                <c:pt idx="1679" formatCode="General">
                  <c:v>-2.0479974306462801E-4</c:v>
                </c:pt>
                <c:pt idx="1680" formatCode="General">
                  <c:v>-2.0484517127456901E-4</c:v>
                </c:pt>
                <c:pt idx="1681" formatCode="General">
                  <c:v>-1.98290536863821E-4</c:v>
                </c:pt>
                <c:pt idx="1682" formatCode="General">
                  <c:v>-2.0289181347793101E-4</c:v>
                </c:pt>
                <c:pt idx="1683" formatCode="General">
                  <c:v>-2.0462787008619201E-4</c:v>
                </c:pt>
                <c:pt idx="1684" formatCode="General">
                  <c:v>-2.02438028356933E-4</c:v>
                </c:pt>
                <c:pt idx="1685" formatCode="General">
                  <c:v>-2.04412472419845E-4</c:v>
                </c:pt>
                <c:pt idx="1686" formatCode="General">
                  <c:v>-2.04174064690104E-4</c:v>
                </c:pt>
                <c:pt idx="1687" formatCode="General">
                  <c:v>-2.01820586807297E-4</c:v>
                </c:pt>
                <c:pt idx="1688" formatCode="General">
                  <c:v>-1.9892786463453999E-4</c:v>
                </c:pt>
                <c:pt idx="1689" formatCode="General">
                  <c:v>-1.9843989704993801E-4</c:v>
                </c:pt>
                <c:pt idx="1690" formatCode="General">
                  <c:v>-1.9817641580043599E-4</c:v>
                </c:pt>
                <c:pt idx="1691" formatCode="General">
                  <c:v>-2.0043856179239599E-4</c:v>
                </c:pt>
                <c:pt idx="1692" formatCode="General">
                  <c:v>-1.9721853790867299E-4</c:v>
                </c:pt>
                <c:pt idx="1693" formatCode="General">
                  <c:v>-2.0161935717587901E-4</c:v>
                </c:pt>
                <c:pt idx="1694" formatCode="General">
                  <c:v>-1.9737655540062201E-4</c:v>
                </c:pt>
                <c:pt idx="1695" formatCode="General">
                  <c:v>-1.9557549680654899E-4</c:v>
                </c:pt>
                <c:pt idx="1696" formatCode="General">
                  <c:v>-1.9293252812765301E-4</c:v>
                </c:pt>
                <c:pt idx="1697" formatCode="General">
                  <c:v>-1.94843257633808E-4</c:v>
                </c:pt>
                <c:pt idx="1698" formatCode="General">
                  <c:v>-1.9621839896638701E-4</c:v>
                </c:pt>
                <c:pt idx="1699" formatCode="General">
                  <c:v>-1.9729085959296699E-4</c:v>
                </c:pt>
                <c:pt idx="1700" formatCode="General">
                  <c:v>-1.9443455115853E-4</c:v>
                </c:pt>
                <c:pt idx="1701" formatCode="General">
                  <c:v>-1.9481041553776599E-4</c:v>
                </c:pt>
                <c:pt idx="1702" formatCode="General">
                  <c:v>-1.96267334139858E-4</c:v>
                </c:pt>
                <c:pt idx="1703" formatCode="General">
                  <c:v>-1.9703533785806799E-4</c:v>
                </c:pt>
                <c:pt idx="1704" formatCode="General">
                  <c:v>-1.9277802854448099E-4</c:v>
                </c:pt>
                <c:pt idx="1705" formatCode="General">
                  <c:v>-1.96826958842204E-4</c:v>
                </c:pt>
                <c:pt idx="1706" formatCode="General">
                  <c:v>-1.9349390608412099E-4</c:v>
                </c:pt>
                <c:pt idx="1707" formatCode="General">
                  <c:v>-1.92846920008646E-4</c:v>
                </c:pt>
                <c:pt idx="1708" formatCode="General">
                  <c:v>-1.94087009306435E-4</c:v>
                </c:pt>
                <c:pt idx="1709" formatCode="General">
                  <c:v>-1.93464306117682E-4</c:v>
                </c:pt>
                <c:pt idx="1710" formatCode="General">
                  <c:v>-1.9167738013382599E-4</c:v>
                </c:pt>
                <c:pt idx="1711" formatCode="General">
                  <c:v>-1.9247787701254899E-4</c:v>
                </c:pt>
                <c:pt idx="1712" formatCode="General">
                  <c:v>-1.93366118368586E-4</c:v>
                </c:pt>
                <c:pt idx="1713" formatCode="General">
                  <c:v>-1.9392346803076701E-4</c:v>
                </c:pt>
                <c:pt idx="1714" formatCode="General">
                  <c:v>-1.9337751440565401E-4</c:v>
                </c:pt>
                <c:pt idx="1715" formatCode="General">
                  <c:v>-1.92515781426702E-4</c:v>
                </c:pt>
                <c:pt idx="1716" formatCode="General">
                  <c:v>-1.8999603387561699E-4</c:v>
                </c:pt>
                <c:pt idx="1717" formatCode="General">
                  <c:v>-1.9101405634336E-4</c:v>
                </c:pt>
                <c:pt idx="1718" formatCode="General">
                  <c:v>-1.89825724729648E-4</c:v>
                </c:pt>
                <c:pt idx="1719" formatCode="General">
                  <c:v>-1.9313111770899501E-4</c:v>
                </c:pt>
                <c:pt idx="1720" formatCode="General">
                  <c:v>-1.9249131838324E-4</c:v>
                </c:pt>
                <c:pt idx="1721" formatCode="General">
                  <c:v>-1.9084565860355299E-4</c:v>
                </c:pt>
                <c:pt idx="1722" formatCode="General">
                  <c:v>-1.89530804468401E-4</c:v>
                </c:pt>
                <c:pt idx="1723" formatCode="General">
                  <c:v>-1.8729020472577101E-4</c:v>
                </c:pt>
                <c:pt idx="1724" formatCode="General">
                  <c:v>-1.90578316496107E-4</c:v>
                </c:pt>
                <c:pt idx="1725" formatCode="General">
                  <c:v>-1.8545573579746699E-4</c:v>
                </c:pt>
                <c:pt idx="1726" formatCode="General">
                  <c:v>-1.8681289454949699E-4</c:v>
                </c:pt>
                <c:pt idx="1727" formatCode="General">
                  <c:v>-1.86155914109611E-4</c:v>
                </c:pt>
                <c:pt idx="1728" formatCode="General">
                  <c:v>-1.88581615170896E-4</c:v>
                </c:pt>
                <c:pt idx="1729" formatCode="General">
                  <c:v>-1.8855400064028899E-4</c:v>
                </c:pt>
                <c:pt idx="1730" formatCode="General">
                  <c:v>-1.8417353496586101E-4</c:v>
                </c:pt>
                <c:pt idx="1731" formatCode="General">
                  <c:v>-1.8689770796769201E-4</c:v>
                </c:pt>
                <c:pt idx="1732" formatCode="General">
                  <c:v>-1.8529101095239101E-4</c:v>
                </c:pt>
                <c:pt idx="1733" formatCode="General">
                  <c:v>-1.8602640895294599E-4</c:v>
                </c:pt>
                <c:pt idx="1734" formatCode="General">
                  <c:v>-1.8479206060131401E-4</c:v>
                </c:pt>
                <c:pt idx="1735" formatCode="General">
                  <c:v>-1.8421122018453699E-4</c:v>
                </c:pt>
                <c:pt idx="1736" formatCode="General">
                  <c:v>-1.8250308571494999E-4</c:v>
                </c:pt>
                <c:pt idx="1737" formatCode="General">
                  <c:v>-1.8187237344226601E-4</c:v>
                </c:pt>
                <c:pt idx="1738" formatCode="General">
                  <c:v>-1.82065184840632E-4</c:v>
                </c:pt>
                <c:pt idx="1739" formatCode="General">
                  <c:v>-1.8335186414647099E-4</c:v>
                </c:pt>
                <c:pt idx="1740" formatCode="General">
                  <c:v>-1.80247350483155E-4</c:v>
                </c:pt>
                <c:pt idx="1741" formatCode="General">
                  <c:v>-1.8376007808096901E-4</c:v>
                </c:pt>
                <c:pt idx="1742" formatCode="General">
                  <c:v>-1.83561614372303E-4</c:v>
                </c:pt>
                <c:pt idx="1743" formatCode="General">
                  <c:v>-1.8500118143540301E-4</c:v>
                </c:pt>
                <c:pt idx="1744" formatCode="General">
                  <c:v>-1.8177710105049801E-4</c:v>
                </c:pt>
                <c:pt idx="1745" formatCode="General">
                  <c:v>-1.8111867445482101E-4</c:v>
                </c:pt>
                <c:pt idx="1746" formatCode="General">
                  <c:v>-1.83556540219904E-4</c:v>
                </c:pt>
                <c:pt idx="1747" formatCode="General">
                  <c:v>-1.8317095932019701E-4</c:v>
                </c:pt>
                <c:pt idx="1748" formatCode="General">
                  <c:v>-1.82922768427066E-4</c:v>
                </c:pt>
                <c:pt idx="1749" formatCode="General">
                  <c:v>-1.83318080490312E-4</c:v>
                </c:pt>
                <c:pt idx="1750" formatCode="General">
                  <c:v>-1.7947961740268201E-4</c:v>
                </c:pt>
                <c:pt idx="1751" formatCode="General">
                  <c:v>-1.79974325041589E-4</c:v>
                </c:pt>
                <c:pt idx="1752" formatCode="General">
                  <c:v>-1.80833246900539E-4</c:v>
                </c:pt>
                <c:pt idx="1753" formatCode="General">
                  <c:v>-1.8173976413436799E-4</c:v>
                </c:pt>
                <c:pt idx="1754" formatCode="General">
                  <c:v>-1.7877372920653101E-4</c:v>
                </c:pt>
                <c:pt idx="1755" formatCode="General">
                  <c:v>-1.7898020524171601E-4</c:v>
                </c:pt>
                <c:pt idx="1756" formatCode="General">
                  <c:v>-1.79512462869005E-4</c:v>
                </c:pt>
                <c:pt idx="1757" formatCode="General">
                  <c:v>-1.7582500525915201E-4</c:v>
                </c:pt>
                <c:pt idx="1758" formatCode="General">
                  <c:v>-1.7591802834396E-4</c:v>
                </c:pt>
                <c:pt idx="1759" formatCode="General">
                  <c:v>-1.80239618941762E-4</c:v>
                </c:pt>
                <c:pt idx="1760" formatCode="General">
                  <c:v>-1.7975331485078401E-4</c:v>
                </c:pt>
                <c:pt idx="1761" formatCode="General">
                  <c:v>-1.77192752324731E-4</c:v>
                </c:pt>
                <c:pt idx="1762" formatCode="General">
                  <c:v>-1.77284175909017E-4</c:v>
                </c:pt>
                <c:pt idx="1763" formatCode="General">
                  <c:v>-1.74307615490484E-4</c:v>
                </c:pt>
                <c:pt idx="1764" formatCode="General">
                  <c:v>-1.74004317352536E-4</c:v>
                </c:pt>
                <c:pt idx="1765" formatCode="General">
                  <c:v>-1.7832814472852E-4</c:v>
                </c:pt>
                <c:pt idx="1766" formatCode="General">
                  <c:v>-1.7317023302545299E-4</c:v>
                </c:pt>
                <c:pt idx="1767" formatCode="General">
                  <c:v>-1.7533609931420701E-4</c:v>
                </c:pt>
                <c:pt idx="1768" formatCode="General">
                  <c:v>-1.74414687165613E-4</c:v>
                </c:pt>
                <c:pt idx="1769" formatCode="General">
                  <c:v>-1.73486318747996E-4</c:v>
                </c:pt>
                <c:pt idx="1770" formatCode="General">
                  <c:v>-1.7560220581491E-4</c:v>
                </c:pt>
                <c:pt idx="1771" formatCode="General">
                  <c:v>-1.7368276961684799E-4</c:v>
                </c:pt>
                <c:pt idx="1772" formatCode="General">
                  <c:v>-1.75928343473793E-4</c:v>
                </c:pt>
                <c:pt idx="1773" formatCode="General">
                  <c:v>-1.7316402748277301E-4</c:v>
                </c:pt>
                <c:pt idx="1774" formatCode="General">
                  <c:v>-1.73392810313943E-4</c:v>
                </c:pt>
                <c:pt idx="1775" formatCode="General">
                  <c:v>-1.75034621821251E-4</c:v>
                </c:pt>
                <c:pt idx="1776" formatCode="General">
                  <c:v>-1.7214410597066499E-4</c:v>
                </c:pt>
                <c:pt idx="1777" formatCode="General">
                  <c:v>-1.7446183054599599E-4</c:v>
                </c:pt>
                <c:pt idx="1778" formatCode="General">
                  <c:v>-1.73156629335859E-4</c:v>
                </c:pt>
                <c:pt idx="1779" formatCode="General">
                  <c:v>-1.7442127437696599E-4</c:v>
                </c:pt>
                <c:pt idx="1780" formatCode="General">
                  <c:v>-1.7460289715115899E-4</c:v>
                </c:pt>
                <c:pt idx="1781" formatCode="General">
                  <c:v>-1.7084770424389799E-4</c:v>
                </c:pt>
                <c:pt idx="1782" formatCode="General">
                  <c:v>-1.71606903777282E-4</c:v>
                </c:pt>
                <c:pt idx="1783" formatCode="General">
                  <c:v>-1.7079118212581399E-4</c:v>
                </c:pt>
                <c:pt idx="1784" formatCode="General">
                  <c:v>-1.6965792583912401E-4</c:v>
                </c:pt>
                <c:pt idx="1785" formatCode="General">
                  <c:v>-1.7224445545761401E-4</c:v>
                </c:pt>
                <c:pt idx="1786" formatCode="General">
                  <c:v>-1.7317568202972799E-4</c:v>
                </c:pt>
                <c:pt idx="1787" formatCode="General">
                  <c:v>-1.6909391585028999E-4</c:v>
                </c:pt>
                <c:pt idx="1788" formatCode="General">
                  <c:v>-1.7237505529853401E-4</c:v>
                </c:pt>
                <c:pt idx="1789" formatCode="General">
                  <c:v>-1.7026838034648299E-4</c:v>
                </c:pt>
                <c:pt idx="1790" formatCode="General">
                  <c:v>-1.6701961961301001E-4</c:v>
                </c:pt>
                <c:pt idx="1791" formatCode="General">
                  <c:v>-1.7095353336525301E-4</c:v>
                </c:pt>
                <c:pt idx="1792" formatCode="General">
                  <c:v>-1.71546046755478E-4</c:v>
                </c:pt>
                <c:pt idx="1793" formatCode="General">
                  <c:v>-1.65794453005703E-4</c:v>
                </c:pt>
                <c:pt idx="1794" formatCode="General">
                  <c:v>-1.6559486407122001E-4</c:v>
                </c:pt>
                <c:pt idx="1795" formatCode="General">
                  <c:v>-1.7028961440831099E-4</c:v>
                </c:pt>
                <c:pt idx="1796" formatCode="General">
                  <c:v>-1.6653089541345399E-4</c:v>
                </c:pt>
                <c:pt idx="1797" formatCode="General">
                  <c:v>-1.6911827202125901E-4</c:v>
                </c:pt>
                <c:pt idx="1798" formatCode="General">
                  <c:v>-1.70071386195315E-4</c:v>
                </c:pt>
                <c:pt idx="1799" formatCode="General">
                  <c:v>-1.7126258998341999E-4</c:v>
                </c:pt>
                <c:pt idx="1800" formatCode="General">
                  <c:v>-1.6655953500083E-4</c:v>
                </c:pt>
                <c:pt idx="1801" formatCode="General">
                  <c:v>-1.6855435404596099E-4</c:v>
                </c:pt>
                <c:pt idx="1802" formatCode="General">
                  <c:v>-1.61583801541106E-4</c:v>
                </c:pt>
                <c:pt idx="1803" formatCode="General">
                  <c:v>-1.6485240603526999E-4</c:v>
                </c:pt>
                <c:pt idx="1804" formatCode="General">
                  <c:v>-1.6445943139274601E-4</c:v>
                </c:pt>
                <c:pt idx="1805" formatCode="General">
                  <c:v>-1.63119557446419E-4</c:v>
                </c:pt>
                <c:pt idx="1806" formatCode="General">
                  <c:v>-1.63601928422259E-4</c:v>
                </c:pt>
                <c:pt idx="1807" formatCode="General">
                  <c:v>-1.65361086837164E-4</c:v>
                </c:pt>
                <c:pt idx="1808" formatCode="General">
                  <c:v>-1.66597900093876E-4</c:v>
                </c:pt>
                <c:pt idx="1809" formatCode="General">
                  <c:v>-1.6865305833458301E-4</c:v>
                </c:pt>
                <c:pt idx="1810" formatCode="General">
                  <c:v>-1.6492800852551599E-4</c:v>
                </c:pt>
                <c:pt idx="1811" formatCode="General">
                  <c:v>-1.6362316285196301E-4</c:v>
                </c:pt>
                <c:pt idx="1812" formatCode="General">
                  <c:v>-1.6165346203324401E-4</c:v>
                </c:pt>
                <c:pt idx="1813" formatCode="General">
                  <c:v>-1.6100316811463699E-4</c:v>
                </c:pt>
                <c:pt idx="1814" formatCode="General">
                  <c:v>-1.6188004954736099E-4</c:v>
                </c:pt>
                <c:pt idx="1815" formatCode="General">
                  <c:v>-1.6076293243380899E-4</c:v>
                </c:pt>
                <c:pt idx="1816" formatCode="General">
                  <c:v>-1.6318180690888201E-4</c:v>
                </c:pt>
                <c:pt idx="1817" formatCode="General">
                  <c:v>-1.5904716043429801E-4</c:v>
                </c:pt>
                <c:pt idx="1818" formatCode="General">
                  <c:v>-1.5971212454933599E-4</c:v>
                </c:pt>
                <c:pt idx="1819" formatCode="General">
                  <c:v>-1.6120753591169999E-4</c:v>
                </c:pt>
                <c:pt idx="1820" formatCode="General">
                  <c:v>-1.6005028800991601E-4</c:v>
                </c:pt>
                <c:pt idx="1821" formatCode="General">
                  <c:v>-1.6184854831183401E-4</c:v>
                </c:pt>
                <c:pt idx="1822" formatCode="General">
                  <c:v>-1.6287404291630199E-4</c:v>
                </c:pt>
                <c:pt idx="1823" formatCode="General">
                  <c:v>-1.6297863619960199E-4</c:v>
                </c:pt>
                <c:pt idx="1824" formatCode="General">
                  <c:v>-1.6253653176356099E-4</c:v>
                </c:pt>
                <c:pt idx="1825" formatCode="General">
                  <c:v>-1.58022238812938E-4</c:v>
                </c:pt>
                <c:pt idx="1826" formatCode="General">
                  <c:v>-1.58877681215415E-4</c:v>
                </c:pt>
                <c:pt idx="1827" formatCode="General">
                  <c:v>-1.6195707117145901E-4</c:v>
                </c:pt>
                <c:pt idx="1828" formatCode="General">
                  <c:v>-1.60762886967175E-4</c:v>
                </c:pt>
                <c:pt idx="1829" formatCode="General">
                  <c:v>-1.59392422978774E-4</c:v>
                </c:pt>
                <c:pt idx="1830" formatCode="General">
                  <c:v>-1.5460044997972399E-4</c:v>
                </c:pt>
                <c:pt idx="1831" formatCode="General">
                  <c:v>-1.54133857512712E-4</c:v>
                </c:pt>
                <c:pt idx="1832" formatCode="General">
                  <c:v>-1.5699865830333599E-4</c:v>
                </c:pt>
                <c:pt idx="1833" formatCode="General">
                  <c:v>-1.57436208981719E-4</c:v>
                </c:pt>
                <c:pt idx="1834" formatCode="General">
                  <c:v>-1.5680603945837001E-4</c:v>
                </c:pt>
                <c:pt idx="1835" formatCode="General">
                  <c:v>-1.5774640494184999E-4</c:v>
                </c:pt>
                <c:pt idx="1836" formatCode="General">
                  <c:v>-1.57872318468402E-4</c:v>
                </c:pt>
                <c:pt idx="1837" formatCode="General">
                  <c:v>-1.5539413363039201E-4</c:v>
                </c:pt>
                <c:pt idx="1838" formatCode="General">
                  <c:v>-1.5842622537496899E-4</c:v>
                </c:pt>
                <c:pt idx="1839" formatCode="General">
                  <c:v>-1.5648149129311601E-4</c:v>
                </c:pt>
                <c:pt idx="1840" formatCode="General">
                  <c:v>-1.5490300608085499E-4</c:v>
                </c:pt>
                <c:pt idx="1841" formatCode="General">
                  <c:v>-1.5454312769933701E-4</c:v>
                </c:pt>
                <c:pt idx="1842" formatCode="General">
                  <c:v>-1.58118778377802E-4</c:v>
                </c:pt>
                <c:pt idx="1843" formatCode="General">
                  <c:v>-1.56224232516704E-4</c:v>
                </c:pt>
                <c:pt idx="1844" formatCode="General">
                  <c:v>-1.56679587488277E-4</c:v>
                </c:pt>
                <c:pt idx="1845" formatCode="General">
                  <c:v>-1.56893088696882E-4</c:v>
                </c:pt>
                <c:pt idx="1846" formatCode="General">
                  <c:v>-1.53959007274238E-4</c:v>
                </c:pt>
                <c:pt idx="1847" formatCode="General">
                  <c:v>-1.5657723988511199E-4</c:v>
                </c:pt>
                <c:pt idx="1848" formatCode="General">
                  <c:v>-1.51915286669851E-4</c:v>
                </c:pt>
                <c:pt idx="1849" formatCode="General">
                  <c:v>-1.56105021778233E-4</c:v>
                </c:pt>
                <c:pt idx="1850" formatCode="General">
                  <c:v>-1.5416649018830001E-4</c:v>
                </c:pt>
                <c:pt idx="1851" formatCode="General">
                  <c:v>-1.56909636077811E-4</c:v>
                </c:pt>
                <c:pt idx="1852" formatCode="General">
                  <c:v>-1.5416564130765799E-4</c:v>
                </c:pt>
                <c:pt idx="1853" formatCode="General">
                  <c:v>-1.54152012483939E-4</c:v>
                </c:pt>
                <c:pt idx="1854" formatCode="General">
                  <c:v>-1.52052691319791E-4</c:v>
                </c:pt>
                <c:pt idx="1855" formatCode="General">
                  <c:v>-1.5153857896285501E-4</c:v>
                </c:pt>
                <c:pt idx="1856" formatCode="General">
                  <c:v>-1.52898677446802E-4</c:v>
                </c:pt>
                <c:pt idx="1857" formatCode="General">
                  <c:v>-1.52173559682438E-4</c:v>
                </c:pt>
                <c:pt idx="1858" formatCode="General">
                  <c:v>-1.5007327383469699E-4</c:v>
                </c:pt>
                <c:pt idx="1859" formatCode="General">
                  <c:v>-1.4870033567700999E-4</c:v>
                </c:pt>
                <c:pt idx="1860" formatCode="General">
                  <c:v>-1.5002349091371999E-4</c:v>
                </c:pt>
                <c:pt idx="1861" formatCode="General">
                  <c:v>-1.5214977301397501E-4</c:v>
                </c:pt>
                <c:pt idx="1862" formatCode="General">
                  <c:v>-1.5038148961377701E-4</c:v>
                </c:pt>
                <c:pt idx="1863" formatCode="General">
                  <c:v>-1.5179932008584101E-4</c:v>
                </c:pt>
                <c:pt idx="1864" formatCode="General">
                  <c:v>-1.52820521063177E-4</c:v>
                </c:pt>
                <c:pt idx="1865" formatCode="General">
                  <c:v>-1.5463870914136601E-4</c:v>
                </c:pt>
                <c:pt idx="1866" formatCode="General">
                  <c:v>-1.54559554914253E-4</c:v>
                </c:pt>
                <c:pt idx="1867" formatCode="General">
                  <c:v>-1.47513892660543E-4</c:v>
                </c:pt>
                <c:pt idx="1868" formatCode="General">
                  <c:v>-1.52710823005216E-4</c:v>
                </c:pt>
                <c:pt idx="1869" formatCode="General">
                  <c:v>-1.5070536335642199E-4</c:v>
                </c:pt>
                <c:pt idx="1870" formatCode="General">
                  <c:v>-1.5199517799701501E-4</c:v>
                </c:pt>
                <c:pt idx="1871" formatCode="General">
                  <c:v>-1.49801634808205E-4</c:v>
                </c:pt>
                <c:pt idx="1872" formatCode="General">
                  <c:v>-1.5040080744430399E-4</c:v>
                </c:pt>
                <c:pt idx="1873" formatCode="General">
                  <c:v>-1.50099420034316E-4</c:v>
                </c:pt>
                <c:pt idx="1874" formatCode="General">
                  <c:v>-1.5234443319297501E-4</c:v>
                </c:pt>
                <c:pt idx="1875" formatCode="General">
                  <c:v>-1.4915638917691401E-4</c:v>
                </c:pt>
                <c:pt idx="1876" formatCode="General">
                  <c:v>-1.5016426880186501E-4</c:v>
                </c:pt>
                <c:pt idx="1877" formatCode="General">
                  <c:v>-1.4854179456512401E-4</c:v>
                </c:pt>
                <c:pt idx="1878" formatCode="General">
                  <c:v>-1.4548742716456701E-4</c:v>
                </c:pt>
                <c:pt idx="1879" formatCode="General">
                  <c:v>-1.46441956530793E-4</c:v>
                </c:pt>
                <c:pt idx="1880" formatCode="General">
                  <c:v>-1.43148955078862E-4</c:v>
                </c:pt>
                <c:pt idx="1881" formatCode="General">
                  <c:v>-1.47516016805965E-4</c:v>
                </c:pt>
                <c:pt idx="1882" formatCode="General">
                  <c:v>-1.4440825630464399E-4</c:v>
                </c:pt>
                <c:pt idx="1883" formatCode="General">
                  <c:v>-1.4560077830293999E-4</c:v>
                </c:pt>
                <c:pt idx="1884" formatCode="General">
                  <c:v>-1.4713817876528101E-4</c:v>
                </c:pt>
                <c:pt idx="1885" formatCode="General">
                  <c:v>-1.4858103877166801E-4</c:v>
                </c:pt>
                <c:pt idx="1886" formatCode="General">
                  <c:v>-1.4655040418731899E-4</c:v>
                </c:pt>
                <c:pt idx="1887" formatCode="General">
                  <c:v>-1.46779508018491E-4</c:v>
                </c:pt>
                <c:pt idx="1888" formatCode="General">
                  <c:v>-1.4949905855587601E-4</c:v>
                </c:pt>
                <c:pt idx="1889" formatCode="General">
                  <c:v>-1.4599451510969401E-4</c:v>
                </c:pt>
                <c:pt idx="1890" formatCode="General">
                  <c:v>-1.4888986359121899E-4</c:v>
                </c:pt>
                <c:pt idx="1891" formatCode="General">
                  <c:v>-1.47088524083628E-4</c:v>
                </c:pt>
                <c:pt idx="1892" formatCode="General">
                  <c:v>-1.4186187861576799E-4</c:v>
                </c:pt>
                <c:pt idx="1893" formatCode="General">
                  <c:v>-1.4696340254726899E-4</c:v>
                </c:pt>
                <c:pt idx="1894" formatCode="General">
                  <c:v>-1.4322831730068699E-4</c:v>
                </c:pt>
                <c:pt idx="1895" formatCode="General">
                  <c:v>-1.4556916853696099E-4</c:v>
                </c:pt>
                <c:pt idx="1896" formatCode="General">
                  <c:v>-1.4146022027099501E-4</c:v>
                </c:pt>
                <c:pt idx="1897" formatCode="General">
                  <c:v>-1.4347429515223901E-4</c:v>
                </c:pt>
                <c:pt idx="1898" formatCode="General">
                  <c:v>-1.4351948861992899E-4</c:v>
                </c:pt>
                <c:pt idx="1899" formatCode="General">
                  <c:v>-1.4618198381399799E-4</c:v>
                </c:pt>
                <c:pt idx="1900" formatCode="General">
                  <c:v>-1.4662429337873701E-4</c:v>
                </c:pt>
                <c:pt idx="1901" formatCode="General">
                  <c:v>-1.44516210671719E-4</c:v>
                </c:pt>
                <c:pt idx="1902" formatCode="General">
                  <c:v>-1.4046573314398101E-4</c:v>
                </c:pt>
                <c:pt idx="1903" formatCode="General">
                  <c:v>-1.43023044159981E-4</c:v>
                </c:pt>
                <c:pt idx="1904" formatCode="General">
                  <c:v>-1.3987347887225299E-4</c:v>
                </c:pt>
                <c:pt idx="1905" formatCode="General">
                  <c:v>-1.3884212552348101E-4</c:v>
                </c:pt>
                <c:pt idx="1906" formatCode="General">
                  <c:v>-1.4392704589812701E-4</c:v>
                </c:pt>
                <c:pt idx="1907" formatCode="General">
                  <c:v>-1.4286683853388299E-4</c:v>
                </c:pt>
                <c:pt idx="1908" formatCode="General">
                  <c:v>-1.4157220700569399E-4</c:v>
                </c:pt>
                <c:pt idx="1909" formatCode="General">
                  <c:v>-1.42642754820773E-4</c:v>
                </c:pt>
                <c:pt idx="1910" formatCode="General">
                  <c:v>-1.3982836765104699E-4</c:v>
                </c:pt>
                <c:pt idx="1911" formatCode="General">
                  <c:v>-1.4519936196609901E-4</c:v>
                </c:pt>
                <c:pt idx="1912" formatCode="General">
                  <c:v>-1.4184282961507999E-4</c:v>
                </c:pt>
                <c:pt idx="1913" formatCode="General">
                  <c:v>-1.3537440324073199E-4</c:v>
                </c:pt>
                <c:pt idx="1914" formatCode="General">
                  <c:v>-1.4043525839893699E-4</c:v>
                </c:pt>
                <c:pt idx="1915" formatCode="General">
                  <c:v>-1.40949979430746E-4</c:v>
                </c:pt>
                <c:pt idx="1916" formatCode="General">
                  <c:v>-1.37465695963579E-4</c:v>
                </c:pt>
                <c:pt idx="1917" formatCode="General">
                  <c:v>-1.3712707914207E-4</c:v>
                </c:pt>
                <c:pt idx="1918" formatCode="General">
                  <c:v>-1.4304779134970301E-4</c:v>
                </c:pt>
                <c:pt idx="1919" formatCode="General">
                  <c:v>-1.36422751971212E-4</c:v>
                </c:pt>
                <c:pt idx="1920" formatCode="General">
                  <c:v>-1.3634927272301999E-4</c:v>
                </c:pt>
                <c:pt idx="1921" formatCode="General">
                  <c:v>-1.37578586903577E-4</c:v>
                </c:pt>
                <c:pt idx="1922" formatCode="General">
                  <c:v>-1.42453990626498E-4</c:v>
                </c:pt>
                <c:pt idx="1923" formatCode="General">
                  <c:v>-1.40614190372293E-4</c:v>
                </c:pt>
                <c:pt idx="1924" formatCode="General">
                  <c:v>-1.39579503842452E-4</c:v>
                </c:pt>
                <c:pt idx="1925" formatCode="General">
                  <c:v>-1.40783545268635E-4</c:v>
                </c:pt>
                <c:pt idx="1926" formatCode="General">
                  <c:v>-1.3485252756090599E-4</c:v>
                </c:pt>
                <c:pt idx="1927" formatCode="General">
                  <c:v>-1.39986636911227E-4</c:v>
                </c:pt>
                <c:pt idx="1928" formatCode="General">
                  <c:v>-1.3659039723159399E-4</c:v>
                </c:pt>
                <c:pt idx="1929" formatCode="General">
                  <c:v>-1.3466401728223499E-4</c:v>
                </c:pt>
                <c:pt idx="1930" formatCode="General">
                  <c:v>-1.3539032352937101E-4</c:v>
                </c:pt>
                <c:pt idx="1931" formatCode="General">
                  <c:v>-1.39104142404901E-4</c:v>
                </c:pt>
                <c:pt idx="1932" formatCode="General">
                  <c:v>-1.38867201145957E-4</c:v>
                </c:pt>
                <c:pt idx="1933" formatCode="General">
                  <c:v>-1.3454990010846099E-4</c:v>
                </c:pt>
                <c:pt idx="1934" formatCode="General">
                  <c:v>-1.35940187792694E-4</c:v>
                </c:pt>
                <c:pt idx="1935" formatCode="General">
                  <c:v>-1.36951465913338E-4</c:v>
                </c:pt>
                <c:pt idx="1936" formatCode="General">
                  <c:v>-1.35409302239736E-4</c:v>
                </c:pt>
                <c:pt idx="1937" formatCode="General">
                  <c:v>-1.33897325565051E-4</c:v>
                </c:pt>
                <c:pt idx="1938" formatCode="General">
                  <c:v>-1.3529626678722599E-4</c:v>
                </c:pt>
                <c:pt idx="1939" formatCode="General">
                  <c:v>-1.3186257719994301E-4</c:v>
                </c:pt>
                <c:pt idx="1940" formatCode="General">
                  <c:v>-1.3599698225503999E-4</c:v>
                </c:pt>
                <c:pt idx="1941" formatCode="General">
                  <c:v>-1.35526301953497E-4</c:v>
                </c:pt>
                <c:pt idx="1942" formatCode="General">
                  <c:v>-1.3542270820214301E-4</c:v>
                </c:pt>
                <c:pt idx="1943" formatCode="General">
                  <c:v>-1.3726154262078401E-4</c:v>
                </c:pt>
                <c:pt idx="1944" formatCode="General">
                  <c:v>-1.36605837646427E-4</c:v>
                </c:pt>
                <c:pt idx="1945" formatCode="General">
                  <c:v>-1.3250504584383499E-4</c:v>
                </c:pt>
                <c:pt idx="1946" formatCode="General">
                  <c:v>-1.3099280170699199E-4</c:v>
                </c:pt>
                <c:pt idx="1947" formatCode="General">
                  <c:v>-1.34382849881735E-4</c:v>
                </c:pt>
                <c:pt idx="1948" formatCode="General">
                  <c:v>-1.3503685168517499E-4</c:v>
                </c:pt>
                <c:pt idx="1949" formatCode="General">
                  <c:v>-1.34917868742114E-4</c:v>
                </c:pt>
                <c:pt idx="1950" formatCode="General">
                  <c:v>-1.3088370732069899E-4</c:v>
                </c:pt>
                <c:pt idx="1951" formatCode="General">
                  <c:v>-1.3314788456241999E-4</c:v>
                </c:pt>
                <c:pt idx="1952" formatCode="General">
                  <c:v>-1.3398100914790501E-4</c:v>
                </c:pt>
                <c:pt idx="1953" formatCode="General">
                  <c:v>-1.35198266569891E-4</c:v>
                </c:pt>
                <c:pt idx="1954" formatCode="General">
                  <c:v>-1.3288984489145101E-4</c:v>
                </c:pt>
                <c:pt idx="1955" formatCode="General">
                  <c:v>-1.32331401586109E-4</c:v>
                </c:pt>
                <c:pt idx="1956" formatCode="General">
                  <c:v>-1.33581141412207E-4</c:v>
                </c:pt>
                <c:pt idx="1957" formatCode="General">
                  <c:v>-1.3009988858049499E-4</c:v>
                </c:pt>
                <c:pt idx="1958" formatCode="General">
                  <c:v>-1.3483959947356401E-4</c:v>
                </c:pt>
                <c:pt idx="1959" formatCode="General">
                  <c:v>-1.31664172655852E-4</c:v>
                </c:pt>
                <c:pt idx="1960" formatCode="General">
                  <c:v>-1.3476139241803099E-4</c:v>
                </c:pt>
                <c:pt idx="1961" formatCode="General">
                  <c:v>-1.3125645019571101E-4</c:v>
                </c:pt>
                <c:pt idx="1962" formatCode="General">
                  <c:v>-1.3253667799529599E-4</c:v>
                </c:pt>
                <c:pt idx="1963" formatCode="General">
                  <c:v>-1.31570415158325E-4</c:v>
                </c:pt>
                <c:pt idx="1964" formatCode="General">
                  <c:v>-1.3344524356128E-4</c:v>
                </c:pt>
                <c:pt idx="1965" formatCode="General">
                  <c:v>-1.30743726105516E-4</c:v>
                </c:pt>
                <c:pt idx="1966" formatCode="General">
                  <c:v>-1.3454005070243199E-4</c:v>
                </c:pt>
                <c:pt idx="1967" formatCode="General">
                  <c:v>-1.33742012256904E-4</c:v>
                </c:pt>
                <c:pt idx="1968" formatCode="General">
                  <c:v>-1.30970029355595E-4</c:v>
                </c:pt>
                <c:pt idx="1969" formatCode="General">
                  <c:v>-1.27559840353841E-4</c:v>
                </c:pt>
                <c:pt idx="1970" formatCode="General">
                  <c:v>-1.29822173193549E-4</c:v>
                </c:pt>
                <c:pt idx="1971" formatCode="General">
                  <c:v>-1.3054540379633199E-4</c:v>
                </c:pt>
                <c:pt idx="1972" formatCode="General">
                  <c:v>-1.3247019455494701E-4</c:v>
                </c:pt>
                <c:pt idx="1973" formatCode="General">
                  <c:v>-1.2824185059557501E-4</c:v>
                </c:pt>
                <c:pt idx="1974" formatCode="General">
                  <c:v>-1.3029773777254101E-4</c:v>
                </c:pt>
                <c:pt idx="1975" formatCode="General">
                  <c:v>-1.2488622530667899E-4</c:v>
                </c:pt>
                <c:pt idx="1976" formatCode="General">
                  <c:v>-1.2820355998182501E-4</c:v>
                </c:pt>
                <c:pt idx="1977" formatCode="General">
                  <c:v>-1.3027054675582899E-4</c:v>
                </c:pt>
                <c:pt idx="1978" formatCode="General">
                  <c:v>-1.2819719628412999E-4</c:v>
                </c:pt>
                <c:pt idx="1979" formatCode="General">
                  <c:v>-1.27889940773109E-4</c:v>
                </c:pt>
                <c:pt idx="1980" formatCode="General">
                  <c:v>-1.31343465640228E-4</c:v>
                </c:pt>
                <c:pt idx="1981" formatCode="General">
                  <c:v>-1.2851447089560499E-4</c:v>
                </c:pt>
                <c:pt idx="1982" formatCode="General">
                  <c:v>-1.29057432681436E-4</c:v>
                </c:pt>
                <c:pt idx="1983" formatCode="General">
                  <c:v>-1.2780837041814899E-4</c:v>
                </c:pt>
                <c:pt idx="1984" formatCode="General">
                  <c:v>-1.2532927541393599E-4</c:v>
                </c:pt>
                <c:pt idx="1985" formatCode="General">
                  <c:v>-1.2968313264597199E-4</c:v>
                </c:pt>
                <c:pt idx="1986" formatCode="General">
                  <c:v>-1.2621274046532201E-4</c:v>
                </c:pt>
                <c:pt idx="1987" formatCode="General">
                  <c:v>-1.24582909117317E-4</c:v>
                </c:pt>
                <c:pt idx="1988" formatCode="General">
                  <c:v>-1.2860983564655899E-4</c:v>
                </c:pt>
                <c:pt idx="1989" formatCode="General">
                  <c:v>-1.2615179902761701E-4</c:v>
                </c:pt>
                <c:pt idx="1990" formatCode="General">
                  <c:v>-1.25130903264678E-4</c:v>
                </c:pt>
                <c:pt idx="1991" formatCode="General">
                  <c:v>-1.2470428311603401E-4</c:v>
                </c:pt>
                <c:pt idx="1992" formatCode="General">
                  <c:v>-1.25701830929756E-4</c:v>
                </c:pt>
                <c:pt idx="1993" formatCode="General">
                  <c:v>-1.2593977568902499E-4</c:v>
                </c:pt>
                <c:pt idx="1994" formatCode="General">
                  <c:v>-1.23073949690828E-4</c:v>
                </c:pt>
                <c:pt idx="1995" formatCode="General">
                  <c:v>-1.2873042360778499E-4</c:v>
                </c:pt>
                <c:pt idx="1996" formatCode="General">
                  <c:v>-1.2446754089764201E-4</c:v>
                </c:pt>
                <c:pt idx="1997" formatCode="General">
                  <c:v>-1.2701832917963801E-4</c:v>
                </c:pt>
                <c:pt idx="1998" formatCode="General">
                  <c:v>-1.2602416918513701E-4</c:v>
                </c:pt>
                <c:pt idx="1999" formatCode="General">
                  <c:v>-1.2678562684657199E-4</c:v>
                </c:pt>
                <c:pt idx="2000" formatCode="General">
                  <c:v>-1.2708010820163199E-4</c:v>
                </c:pt>
                <c:pt idx="2001" formatCode="General">
                  <c:v>-1.1980968303822801E-4</c:v>
                </c:pt>
                <c:pt idx="2002" formatCode="General">
                  <c:v>-1.21868527241643E-4</c:v>
                </c:pt>
                <c:pt idx="2003" formatCode="General">
                  <c:v>-1.2328310124402501E-4</c:v>
                </c:pt>
                <c:pt idx="2004" formatCode="General">
                  <c:v>-1.25013129695174E-4</c:v>
                </c:pt>
                <c:pt idx="2005" formatCode="General">
                  <c:v>-1.2594776702476199E-4</c:v>
                </c:pt>
                <c:pt idx="2006" formatCode="General">
                  <c:v>-1.2223916591795299E-4</c:v>
                </c:pt>
                <c:pt idx="2007" formatCode="General">
                  <c:v>-1.2359118369631599E-4</c:v>
                </c:pt>
                <c:pt idx="2008" formatCode="General">
                  <c:v>-1.2516639783213899E-4</c:v>
                </c:pt>
                <c:pt idx="2009" formatCode="General">
                  <c:v>-1.20439629182724E-4</c:v>
                </c:pt>
                <c:pt idx="2010" formatCode="General">
                  <c:v>-1.2357341603775701E-4</c:v>
                </c:pt>
                <c:pt idx="2011" formatCode="General">
                  <c:v>-1.25224341927288E-4</c:v>
                </c:pt>
                <c:pt idx="2012" formatCode="General">
                  <c:v>-1.2246765738209501E-4</c:v>
                </c:pt>
                <c:pt idx="2013" formatCode="General">
                  <c:v>-1.21716617760615E-4</c:v>
                </c:pt>
                <c:pt idx="2014" formatCode="General">
                  <c:v>-1.2442658119679701E-4</c:v>
                </c:pt>
                <c:pt idx="2015" formatCode="General">
                  <c:v>-1.2215772223731701E-4</c:v>
                </c:pt>
                <c:pt idx="2016" formatCode="General">
                  <c:v>-1.23532520430548E-4</c:v>
                </c:pt>
                <c:pt idx="2017" formatCode="General">
                  <c:v>-1.19555769033385E-4</c:v>
                </c:pt>
                <c:pt idx="2018" formatCode="General">
                  <c:v>-1.23660961270946E-4</c:v>
                </c:pt>
                <c:pt idx="2019" formatCode="General">
                  <c:v>-1.2379141694983801E-4</c:v>
                </c:pt>
                <c:pt idx="2020" formatCode="General">
                  <c:v>-1.21198272997406E-4</c:v>
                </c:pt>
                <c:pt idx="2021" formatCode="General">
                  <c:v>-1.21192396997126E-4</c:v>
                </c:pt>
                <c:pt idx="2022" formatCode="General">
                  <c:v>-1.2369257839312599E-4</c:v>
                </c:pt>
                <c:pt idx="2023" formatCode="General">
                  <c:v>-1.2265886760377299E-4</c:v>
                </c:pt>
                <c:pt idx="2024" formatCode="General">
                  <c:v>-1.2224363255722599E-4</c:v>
                </c:pt>
                <c:pt idx="2025" formatCode="General">
                  <c:v>-1.2041156834807501E-4</c:v>
                </c:pt>
                <c:pt idx="2026" formatCode="General">
                  <c:v>-1.2354780503696401E-4</c:v>
                </c:pt>
                <c:pt idx="2027" formatCode="General">
                  <c:v>-1.2421502446091599E-4</c:v>
                </c:pt>
                <c:pt idx="2028" formatCode="General">
                  <c:v>-1.2235513162195299E-4</c:v>
                </c:pt>
                <c:pt idx="2029" formatCode="General">
                  <c:v>-1.17507528641697E-4</c:v>
                </c:pt>
                <c:pt idx="2030" formatCode="General">
                  <c:v>-1.19606373174823E-4</c:v>
                </c:pt>
                <c:pt idx="2031" formatCode="General">
                  <c:v>-1.2349405258814001E-4</c:v>
                </c:pt>
                <c:pt idx="2032" formatCode="General">
                  <c:v>-1.21248337113575E-4</c:v>
                </c:pt>
                <c:pt idx="2033" formatCode="General">
                  <c:v>-1.18638350320368E-4</c:v>
                </c:pt>
                <c:pt idx="2034" formatCode="General">
                  <c:v>-1.17128422273077E-4</c:v>
                </c:pt>
                <c:pt idx="2035" formatCode="General">
                  <c:v>-1.1941266603798099E-4</c:v>
                </c:pt>
                <c:pt idx="2036" formatCode="General">
                  <c:v>-1.1933090579982899E-4</c:v>
                </c:pt>
                <c:pt idx="2037" formatCode="General">
                  <c:v>-1.2024805648990601E-4</c:v>
                </c:pt>
                <c:pt idx="2038" formatCode="General">
                  <c:v>-1.21771910330063E-4</c:v>
                </c:pt>
                <c:pt idx="2039" formatCode="General">
                  <c:v>-1.1917366908405E-4</c:v>
                </c:pt>
                <c:pt idx="2040" formatCode="General">
                  <c:v>-1.1783505129867801E-4</c:v>
                </c:pt>
                <c:pt idx="2041" formatCode="General">
                  <c:v>-1.17341454931388E-4</c:v>
                </c:pt>
                <c:pt idx="2042" formatCode="General">
                  <c:v>-1.16210437934875E-4</c:v>
                </c:pt>
                <c:pt idx="2043" formatCode="General">
                  <c:v>-1.2035895253190301E-4</c:v>
                </c:pt>
                <c:pt idx="2044" formatCode="General">
                  <c:v>-1.15709508861127E-4</c:v>
                </c:pt>
                <c:pt idx="2045" formatCode="General">
                  <c:v>-1.21516965208629E-4</c:v>
                </c:pt>
                <c:pt idx="2046" formatCode="General">
                  <c:v>-1.1957250620645499E-4</c:v>
                </c:pt>
                <c:pt idx="2047" formatCode="General">
                  <c:v>-1.17787283264992E-4</c:v>
                </c:pt>
                <c:pt idx="2048" formatCode="General">
                  <c:v>-1.17486426948398E-4</c:v>
                </c:pt>
                <c:pt idx="2049" formatCode="General">
                  <c:v>-1.1489630088096099E-4</c:v>
                </c:pt>
                <c:pt idx="2050" formatCode="General">
                  <c:v>-1.13790304014614E-4</c:v>
                </c:pt>
                <c:pt idx="2051" formatCode="General">
                  <c:v>-1.17675822852188E-4</c:v>
                </c:pt>
                <c:pt idx="2052" formatCode="General">
                  <c:v>-1.18172410104451E-4</c:v>
                </c:pt>
                <c:pt idx="2053" formatCode="General">
                  <c:v>-1.14341692886346E-4</c:v>
                </c:pt>
                <c:pt idx="2054" formatCode="General">
                  <c:v>-1.18101452362144E-4</c:v>
                </c:pt>
                <c:pt idx="2055" formatCode="General">
                  <c:v>-1.1456205100448399E-4</c:v>
                </c:pt>
                <c:pt idx="2056" formatCode="General">
                  <c:v>-1.1487240707038601E-4</c:v>
                </c:pt>
                <c:pt idx="2057" formatCode="General">
                  <c:v>-1.1452232330750901E-4</c:v>
                </c:pt>
                <c:pt idx="2058" formatCode="General">
                  <c:v>-1.14604474762147E-4</c:v>
                </c:pt>
                <c:pt idx="2059" formatCode="General">
                  <c:v>-1.16749645428108E-4</c:v>
                </c:pt>
                <c:pt idx="2060" formatCode="General">
                  <c:v>-1.16999066306227E-4</c:v>
                </c:pt>
                <c:pt idx="2061" formatCode="General">
                  <c:v>-1.18167097174188E-4</c:v>
                </c:pt>
                <c:pt idx="2062" formatCode="General">
                  <c:v>-1.14775417431618E-4</c:v>
                </c:pt>
                <c:pt idx="2063" formatCode="General">
                  <c:v>-1.17285101016931E-4</c:v>
                </c:pt>
                <c:pt idx="2064" formatCode="General">
                  <c:v>-1.1723082724382399E-4</c:v>
                </c:pt>
                <c:pt idx="2065" formatCode="General">
                  <c:v>-1.15836919768096E-4</c:v>
                </c:pt>
                <c:pt idx="2066" formatCode="General">
                  <c:v>-1.11865963018327E-4</c:v>
                </c:pt>
                <c:pt idx="2067" formatCode="General">
                  <c:v>-1.15182240824017E-4</c:v>
                </c:pt>
                <c:pt idx="2068" formatCode="General">
                  <c:v>-1.13291473056989E-4</c:v>
                </c:pt>
                <c:pt idx="2069" formatCode="General">
                  <c:v>-1.13251103872343E-4</c:v>
                </c:pt>
                <c:pt idx="2070" formatCode="General">
                  <c:v>-1.15509084999461E-4</c:v>
                </c:pt>
                <c:pt idx="2071" formatCode="General">
                  <c:v>-1.09642278859771E-4</c:v>
                </c:pt>
                <c:pt idx="2072" formatCode="General">
                  <c:v>-1.17505325346764E-4</c:v>
                </c:pt>
                <c:pt idx="2073" formatCode="General">
                  <c:v>-1.16525184276108E-4</c:v>
                </c:pt>
                <c:pt idx="2074" formatCode="General">
                  <c:v>-1.11795769028756E-4</c:v>
                </c:pt>
                <c:pt idx="2075" formatCode="General">
                  <c:v>-1.1454910208175299E-4</c:v>
                </c:pt>
                <c:pt idx="2076" formatCode="General">
                  <c:v>-1.15852739833803E-4</c:v>
                </c:pt>
                <c:pt idx="2077" formatCode="General">
                  <c:v>-1.18436229087859E-4</c:v>
                </c:pt>
                <c:pt idx="2078" formatCode="General">
                  <c:v>-1.13339094965959E-4</c:v>
                </c:pt>
                <c:pt idx="2079" formatCode="General">
                  <c:v>-1.13038187238411E-4</c:v>
                </c:pt>
                <c:pt idx="2080" formatCode="General">
                  <c:v>-1.13614887462274E-4</c:v>
                </c:pt>
                <c:pt idx="2081" formatCode="General">
                  <c:v>-1.15515179777739E-4</c:v>
                </c:pt>
                <c:pt idx="2082" formatCode="General">
                  <c:v>-1.13634053918082E-4</c:v>
                </c:pt>
                <c:pt idx="2083" formatCode="General">
                  <c:v>-1.15449987567909E-4</c:v>
                </c:pt>
                <c:pt idx="2084" formatCode="General">
                  <c:v>-1.10374638326079E-4</c:v>
                </c:pt>
                <c:pt idx="2085" formatCode="General">
                  <c:v>-1.1109576136118299E-4</c:v>
                </c:pt>
                <c:pt idx="2086" formatCode="General">
                  <c:v>-1.0962357855994501E-4</c:v>
                </c:pt>
                <c:pt idx="2087" formatCode="General">
                  <c:v>-1.13626448442856E-4</c:v>
                </c:pt>
                <c:pt idx="2088" formatCode="General">
                  <c:v>-1.1590609673345801E-4</c:v>
                </c:pt>
                <c:pt idx="2089" formatCode="General">
                  <c:v>-1.11897518093695E-4</c:v>
                </c:pt>
                <c:pt idx="2090" formatCode="General">
                  <c:v>-1.1048755743970999E-4</c:v>
                </c:pt>
                <c:pt idx="2091" formatCode="General">
                  <c:v>-1.1033455339820599E-4</c:v>
                </c:pt>
                <c:pt idx="2092" formatCode="General">
                  <c:v>-1.11615966106722E-4</c:v>
                </c:pt>
                <c:pt idx="2093" formatCode="General">
                  <c:v>-1.1143101685959E-4</c:v>
                </c:pt>
                <c:pt idx="2094" formatCode="General">
                  <c:v>-1.0881896014876501E-4</c:v>
                </c:pt>
                <c:pt idx="2095" formatCode="General">
                  <c:v>-1.1067910514799901E-4</c:v>
                </c:pt>
                <c:pt idx="2096" formatCode="General">
                  <c:v>-1.0698508726884601E-4</c:v>
                </c:pt>
                <c:pt idx="2097" formatCode="General">
                  <c:v>-1.13945456942594E-4</c:v>
                </c:pt>
                <c:pt idx="2098" formatCode="General">
                  <c:v>-1.10089996663953E-4</c:v>
                </c:pt>
                <c:pt idx="2099" formatCode="General">
                  <c:v>-1.06621951636969E-4</c:v>
                </c:pt>
                <c:pt idx="2100" formatCode="General">
                  <c:v>-1.0742912064751701E-4</c:v>
                </c:pt>
                <c:pt idx="2101" formatCode="General">
                  <c:v>-1.08967792040059E-4</c:v>
                </c:pt>
                <c:pt idx="2102" formatCode="General">
                  <c:v>-1.05872378378719E-4</c:v>
                </c:pt>
                <c:pt idx="2103" formatCode="General">
                  <c:v>-1.09681678659502E-4</c:v>
                </c:pt>
                <c:pt idx="2104" formatCode="General">
                  <c:v>-1.08638183241946E-4</c:v>
                </c:pt>
                <c:pt idx="2105" formatCode="General">
                  <c:v>-1.1108831040639401E-4</c:v>
                </c:pt>
                <c:pt idx="2106" formatCode="General">
                  <c:v>-1.08214223288764E-4</c:v>
                </c:pt>
                <c:pt idx="2107" formatCode="General">
                  <c:v>-1.12255965516298E-4</c:v>
                </c:pt>
                <c:pt idx="2108" formatCode="General">
                  <c:v>-1.10774911564274E-4</c:v>
                </c:pt>
                <c:pt idx="2109" formatCode="General">
                  <c:v>-1.08328241276976E-4</c:v>
                </c:pt>
                <c:pt idx="2110" formatCode="General">
                  <c:v>-1.1026399160150099E-4</c:v>
                </c:pt>
                <c:pt idx="2111" formatCode="General">
                  <c:v>-1.07407490086957E-4</c:v>
                </c:pt>
                <c:pt idx="2112" formatCode="General">
                  <c:v>-1.07362740543442E-4</c:v>
                </c:pt>
                <c:pt idx="2113" formatCode="General">
                  <c:v>-1.12355074799914E-4</c:v>
                </c:pt>
                <c:pt idx="2114" formatCode="General">
                  <c:v>-1.05111313894258E-4</c:v>
                </c:pt>
                <c:pt idx="2115" formatCode="General">
                  <c:v>-1.0400773534164501E-4</c:v>
                </c:pt>
                <c:pt idx="2116" formatCode="General">
                  <c:v>-1.05664487055774E-4</c:v>
                </c:pt>
                <c:pt idx="2117" formatCode="General">
                  <c:v>-1.08028447549543E-4</c:v>
                </c:pt>
                <c:pt idx="2118" formatCode="General">
                  <c:v>-1.09730405568471E-4</c:v>
                </c:pt>
                <c:pt idx="2119" formatCode="General">
                  <c:v>-1.08074231018675E-4</c:v>
                </c:pt>
                <c:pt idx="2120" formatCode="General">
                  <c:v>-1.08565948601615E-4</c:v>
                </c:pt>
                <c:pt idx="2121" formatCode="General">
                  <c:v>-1.1004587364840301E-4</c:v>
                </c:pt>
                <c:pt idx="2122" formatCode="General">
                  <c:v>-1.0704530989017999E-4</c:v>
                </c:pt>
                <c:pt idx="2123" formatCode="General">
                  <c:v>-1.0361623132144899E-4</c:v>
                </c:pt>
                <c:pt idx="2124" formatCode="General">
                  <c:v>-1.0840650049584401E-4</c:v>
                </c:pt>
                <c:pt idx="2125" formatCode="General">
                  <c:v>-1.08804950262807E-4</c:v>
                </c:pt>
                <c:pt idx="2126" formatCode="General">
                  <c:v>-1.03128193565595E-4</c:v>
                </c:pt>
                <c:pt idx="2127" formatCode="General">
                  <c:v>-1.09164568930747E-4</c:v>
                </c:pt>
                <c:pt idx="2128" formatCode="General">
                  <c:v>-1.0633377211151399E-4</c:v>
                </c:pt>
                <c:pt idx="2129" formatCode="General">
                  <c:v>-1.0601230755459E-4</c:v>
                </c:pt>
                <c:pt idx="2130" formatCode="General">
                  <c:v>-1.0846799998457999E-4</c:v>
                </c:pt>
                <c:pt idx="2131" formatCode="General">
                  <c:v>-1.06642347719589E-4</c:v>
                </c:pt>
                <c:pt idx="2132" formatCode="General">
                  <c:v>-1.10633472921981E-4</c:v>
                </c:pt>
                <c:pt idx="2133" formatCode="General">
                  <c:v>-1.08831550960226E-4</c:v>
                </c:pt>
                <c:pt idx="2134" formatCode="General">
                  <c:v>-1.07067516081664E-4</c:v>
                </c:pt>
                <c:pt idx="2135" formatCode="General">
                  <c:v>-1.04728822982839E-4</c:v>
                </c:pt>
                <c:pt idx="2136" formatCode="General">
                  <c:v>-1.0421233472799901E-4</c:v>
                </c:pt>
                <c:pt idx="2137" formatCode="General">
                  <c:v>-1.0303298205633201E-4</c:v>
                </c:pt>
                <c:pt idx="2138" formatCode="General">
                  <c:v>-1.07970549197325E-4</c:v>
                </c:pt>
                <c:pt idx="2139" formatCode="General">
                  <c:v>-1.0534777717793899E-4</c:v>
                </c:pt>
                <c:pt idx="2140" formatCode="General">
                  <c:v>-1.04306932242015E-4</c:v>
                </c:pt>
                <c:pt idx="2141" formatCode="General">
                  <c:v>-1.08038310275023E-4</c:v>
                </c:pt>
                <c:pt idx="2142" formatCode="General">
                  <c:v>-1.06242412275952E-4</c:v>
                </c:pt>
                <c:pt idx="2143" formatCode="General">
                  <c:v>-1.08025595629702E-4</c:v>
                </c:pt>
                <c:pt idx="2144" formatCode="General">
                  <c:v>-1.05169833171155E-4</c:v>
                </c:pt>
                <c:pt idx="2145" formatCode="General">
                  <c:v>-1.01348747567476E-4</c:v>
                </c:pt>
                <c:pt idx="2146" formatCode="General">
                  <c:v>-1.0571328617451E-4</c:v>
                </c:pt>
                <c:pt idx="2147" formatCode="General">
                  <c:v>-1.0761198149714699E-4</c:v>
                </c:pt>
                <c:pt idx="2148" formatCode="General">
                  <c:v>-1.0252582904774101E-4</c:v>
                </c:pt>
                <c:pt idx="2149" formatCode="General">
                  <c:v>-1.06602279149827E-4</c:v>
                </c:pt>
                <c:pt idx="2150" formatCode="General">
                  <c:v>-1.07614073993371E-4</c:v>
                </c:pt>
                <c:pt idx="2151" formatCode="General">
                  <c:v>-1.01657313647731E-4</c:v>
                </c:pt>
                <c:pt idx="2152" formatCode="General">
                  <c:v>-1.05519323410644E-4</c:v>
                </c:pt>
                <c:pt idx="2153" formatCode="General">
                  <c:v>-1.0174932709389801E-4</c:v>
                </c:pt>
                <c:pt idx="2154">
                  <c:v>-9.9063942263269794E-5</c:v>
                </c:pt>
                <c:pt idx="2155" formatCode="General">
                  <c:v>-1.04580759102529E-4</c:v>
                </c:pt>
                <c:pt idx="2156" formatCode="General">
                  <c:v>-1.02609550448718E-4</c:v>
                </c:pt>
                <c:pt idx="2157" formatCode="General">
                  <c:v>-1.02150950383539E-4</c:v>
                </c:pt>
                <c:pt idx="2158" formatCode="General">
                  <c:v>-1.0332973265042699E-4</c:v>
                </c:pt>
                <c:pt idx="2159">
                  <c:v>-9.9624194893513295E-5</c:v>
                </c:pt>
                <c:pt idx="2160" formatCode="General">
                  <c:v>-1.02871517459748E-4</c:v>
                </c:pt>
                <c:pt idx="2161" formatCode="General">
                  <c:v>-1.0314947827547401E-4</c:v>
                </c:pt>
                <c:pt idx="2162" formatCode="General">
                  <c:v>-1.03725032393564E-4</c:v>
                </c:pt>
                <c:pt idx="2163" formatCode="General">
                  <c:v>-1.02839196136666E-4</c:v>
                </c:pt>
                <c:pt idx="2164" formatCode="General">
                  <c:v>-1.02051241039169E-4</c:v>
                </c:pt>
                <c:pt idx="2165" formatCode="General">
                  <c:v>-1.03004473211441E-4</c:v>
                </c:pt>
                <c:pt idx="2166" formatCode="General">
                  <c:v>-1.0453949715784299E-4</c:v>
                </c:pt>
                <c:pt idx="2167" formatCode="General">
                  <c:v>-1.02828794598498E-4</c:v>
                </c:pt>
                <c:pt idx="2168" formatCode="General">
                  <c:v>-1.04793205159596E-4</c:v>
                </c:pt>
                <c:pt idx="2169" formatCode="General">
                  <c:v>-1.03303810073081E-4</c:v>
                </c:pt>
                <c:pt idx="2170" formatCode="General">
                  <c:v>-1.05115371057138E-4</c:v>
                </c:pt>
                <c:pt idx="2171" formatCode="General">
                  <c:v>-1.0339544614033801E-4</c:v>
                </c:pt>
                <c:pt idx="2172" formatCode="General">
                  <c:v>-1.04459966968952E-4</c:v>
                </c:pt>
                <c:pt idx="2173" formatCode="General">
                  <c:v>-1.01766236560701E-4</c:v>
                </c:pt>
                <c:pt idx="2174">
                  <c:v>-9.9979150132314796E-5</c:v>
                </c:pt>
                <c:pt idx="2175" formatCode="General">
                  <c:v>-1.0120244097407E-4</c:v>
                </c:pt>
                <c:pt idx="2176" formatCode="General">
                  <c:v>-1.01946935793693E-4</c:v>
                </c:pt>
                <c:pt idx="2177" formatCode="General">
                  <c:v>-1.04456278181931E-4</c:v>
                </c:pt>
                <c:pt idx="2178" formatCode="General">
                  <c:v>-1.0235487256748799E-4</c:v>
                </c:pt>
                <c:pt idx="2179" formatCode="General">
                  <c:v>-1.00189443691259E-4</c:v>
                </c:pt>
                <c:pt idx="2180" formatCode="General">
                  <c:v>-1.01251394834393E-4</c:v>
                </c:pt>
                <c:pt idx="2181" formatCode="General">
                  <c:v>-1.0033416788342901E-4</c:v>
                </c:pt>
                <c:pt idx="2182">
                  <c:v>-9.8885138774928899E-5</c:v>
                </c:pt>
                <c:pt idx="2183">
                  <c:v>-9.8923623220922394E-5</c:v>
                </c:pt>
                <c:pt idx="2184">
                  <c:v>-9.9353912185437505E-5</c:v>
                </c:pt>
                <c:pt idx="2185" formatCode="General">
                  <c:v>-1.00130407422393E-4</c:v>
                </c:pt>
                <c:pt idx="2186" formatCode="General">
                  <c:v>-1.05675604963717E-4</c:v>
                </c:pt>
                <c:pt idx="2187" formatCode="General">
                  <c:v>-1.00859339773625E-4</c:v>
                </c:pt>
                <c:pt idx="2188">
                  <c:v>-9.8833205356812197E-5</c:v>
                </c:pt>
                <c:pt idx="2189">
                  <c:v>-9.7355157675517207E-5</c:v>
                </c:pt>
                <c:pt idx="2190">
                  <c:v>-9.8511696891450599E-5</c:v>
                </c:pt>
                <c:pt idx="2191">
                  <c:v>-9.53090005549373E-5</c:v>
                </c:pt>
                <c:pt idx="2192" formatCode="General">
                  <c:v>-1.01885903059086E-4</c:v>
                </c:pt>
                <c:pt idx="2193">
                  <c:v>-9.8029836972204006E-5</c:v>
                </c:pt>
                <c:pt idx="2194">
                  <c:v>-9.9845370940336895E-5</c:v>
                </c:pt>
                <c:pt idx="2195" formatCode="General">
                  <c:v>-1.01741429476148E-4</c:v>
                </c:pt>
                <c:pt idx="2196">
                  <c:v>-9.6369952020144398E-5</c:v>
                </c:pt>
                <c:pt idx="2197">
                  <c:v>-9.72579631904558E-5</c:v>
                </c:pt>
                <c:pt idx="2198">
                  <c:v>-9.6648052260832801E-5</c:v>
                </c:pt>
                <c:pt idx="2199">
                  <c:v>-9.9978268708165904E-5</c:v>
                </c:pt>
                <c:pt idx="2200">
                  <c:v>-9.5194252736214901E-5</c:v>
                </c:pt>
                <c:pt idx="2201" formatCode="General">
                  <c:v>-1.00988071093758E-4</c:v>
                </c:pt>
                <c:pt idx="2202">
                  <c:v>-9.9024404948432404E-5</c:v>
                </c:pt>
                <c:pt idx="2203">
                  <c:v>-9.9338439377294195E-5</c:v>
                </c:pt>
                <c:pt idx="2204">
                  <c:v>-9.3066854677760307E-5</c:v>
                </c:pt>
                <c:pt idx="2205">
                  <c:v>-9.92188151971907E-5</c:v>
                </c:pt>
                <c:pt idx="2206">
                  <c:v>-9.4970963268221299E-5</c:v>
                </c:pt>
                <c:pt idx="2207">
                  <c:v>-9.1182933474105802E-5</c:v>
                </c:pt>
                <c:pt idx="2208">
                  <c:v>-9.8475071845329797E-5</c:v>
                </c:pt>
                <c:pt idx="2209">
                  <c:v>-9.5783361359922197E-5</c:v>
                </c:pt>
                <c:pt idx="2210" formatCode="General">
                  <c:v>-1.00035390381508E-4</c:v>
                </c:pt>
                <c:pt idx="2211">
                  <c:v>-9.1394868146104199E-5</c:v>
                </c:pt>
                <c:pt idx="2212">
                  <c:v>-9.9107479546712193E-5</c:v>
                </c:pt>
                <c:pt idx="2213">
                  <c:v>-9.5616571973286294E-5</c:v>
                </c:pt>
                <c:pt idx="2214">
                  <c:v>-9.7013544541014102E-5</c:v>
                </c:pt>
                <c:pt idx="2215">
                  <c:v>-9.5515624222893206E-5</c:v>
                </c:pt>
                <c:pt idx="2216">
                  <c:v>-9.73043199540163E-5</c:v>
                </c:pt>
                <c:pt idx="2217">
                  <c:v>-9.3364030613141995E-5</c:v>
                </c:pt>
                <c:pt idx="2218">
                  <c:v>-9.9282070195000206E-5</c:v>
                </c:pt>
                <c:pt idx="2219">
                  <c:v>-9.8029073906995005E-5</c:v>
                </c:pt>
                <c:pt idx="2220">
                  <c:v>-9.9587806855095195E-5</c:v>
                </c:pt>
                <c:pt idx="2221">
                  <c:v>-9.4591656544294696E-5</c:v>
                </c:pt>
                <c:pt idx="2222">
                  <c:v>-9.0419148814015895E-5</c:v>
                </c:pt>
                <c:pt idx="2223">
                  <c:v>-9.7276196065681806E-5</c:v>
                </c:pt>
                <c:pt idx="2224">
                  <c:v>-9.62395781394652E-5</c:v>
                </c:pt>
                <c:pt idx="2225">
                  <c:v>-9.6339530907597399E-5</c:v>
                </c:pt>
                <c:pt idx="2226">
                  <c:v>-9.6970399596227704E-5</c:v>
                </c:pt>
                <c:pt idx="2227">
                  <c:v>-9.6229347108973905E-5</c:v>
                </c:pt>
                <c:pt idx="2228">
                  <c:v>-9.6667348945424301E-5</c:v>
                </c:pt>
                <c:pt idx="2229">
                  <c:v>-9.3503851881255996E-5</c:v>
                </c:pt>
                <c:pt idx="2230">
                  <c:v>-9.7867864680812604E-5</c:v>
                </c:pt>
                <c:pt idx="2231">
                  <c:v>-9.4324895762094003E-5</c:v>
                </c:pt>
                <c:pt idx="2232">
                  <c:v>-9.4057954541847295E-5</c:v>
                </c:pt>
                <c:pt idx="2233">
                  <c:v>-9.50475927504767E-5</c:v>
                </c:pt>
                <c:pt idx="2234">
                  <c:v>-9.05572841678629E-5</c:v>
                </c:pt>
                <c:pt idx="2235">
                  <c:v>-9.8419447922894204E-5</c:v>
                </c:pt>
                <c:pt idx="2236">
                  <c:v>-9.5213259928577493E-5</c:v>
                </c:pt>
                <c:pt idx="2237">
                  <c:v>-9.2805339355476205E-5</c:v>
                </c:pt>
                <c:pt idx="2238">
                  <c:v>-9.5009838576955594E-5</c:v>
                </c:pt>
                <c:pt idx="2239">
                  <c:v>-9.4764217644319101E-5</c:v>
                </c:pt>
                <c:pt idx="2240">
                  <c:v>-9.3900845423868396E-5</c:v>
                </c:pt>
                <c:pt idx="2241">
                  <c:v>-9.3662759347073595E-5</c:v>
                </c:pt>
                <c:pt idx="2242">
                  <c:v>-9.5782227470563204E-5</c:v>
                </c:pt>
                <c:pt idx="2243">
                  <c:v>-9.3747940991524198E-5</c:v>
                </c:pt>
                <c:pt idx="2244">
                  <c:v>-9.3010711135847602E-5</c:v>
                </c:pt>
                <c:pt idx="2245">
                  <c:v>-9.5104054542321902E-5</c:v>
                </c:pt>
                <c:pt idx="2246">
                  <c:v>-9.3378111199714394E-5</c:v>
                </c:pt>
                <c:pt idx="2247">
                  <c:v>-9.7073314939440396E-5</c:v>
                </c:pt>
                <c:pt idx="2248">
                  <c:v>-9.1618352057734706E-5</c:v>
                </c:pt>
                <c:pt idx="2249">
                  <c:v>-8.7358267012769804E-5</c:v>
                </c:pt>
                <c:pt idx="2250">
                  <c:v>-9.5055139314953403E-5</c:v>
                </c:pt>
                <c:pt idx="2251">
                  <c:v>-9.1301932775937598E-5</c:v>
                </c:pt>
                <c:pt idx="2252">
                  <c:v>-9.2292111797831494E-5</c:v>
                </c:pt>
                <c:pt idx="2253">
                  <c:v>-9.4130015686376401E-5</c:v>
                </c:pt>
                <c:pt idx="2254">
                  <c:v>-9.6595490177317606E-5</c:v>
                </c:pt>
                <c:pt idx="2255">
                  <c:v>-9.0292453634964101E-5</c:v>
                </c:pt>
                <c:pt idx="2256">
                  <c:v>-9.1018480403408597E-5</c:v>
                </c:pt>
                <c:pt idx="2257">
                  <c:v>-8.9946215917323201E-5</c:v>
                </c:pt>
                <c:pt idx="2258">
                  <c:v>-9.4334083530885505E-5</c:v>
                </c:pt>
                <c:pt idx="2259">
                  <c:v>-8.9697375257803095E-5</c:v>
                </c:pt>
                <c:pt idx="2260">
                  <c:v>-9.2066404733216799E-5</c:v>
                </c:pt>
                <c:pt idx="2261">
                  <c:v>-9.3742743335914805E-5</c:v>
                </c:pt>
                <c:pt idx="2262">
                  <c:v>-8.9658948557113499E-5</c:v>
                </c:pt>
                <c:pt idx="2263">
                  <c:v>-8.9822327805094899E-5</c:v>
                </c:pt>
                <c:pt idx="2264">
                  <c:v>-9.2853353720092699E-5</c:v>
                </c:pt>
                <c:pt idx="2265">
                  <c:v>-8.8477694102716398E-5</c:v>
                </c:pt>
                <c:pt idx="2266">
                  <c:v>-9.4234113887403596E-5</c:v>
                </c:pt>
                <c:pt idx="2267">
                  <c:v>-9.1101419485960705E-5</c:v>
                </c:pt>
                <c:pt idx="2268">
                  <c:v>-9.2568124197929893E-5</c:v>
                </c:pt>
                <c:pt idx="2269">
                  <c:v>-9.26242336076693E-5</c:v>
                </c:pt>
                <c:pt idx="2270">
                  <c:v>-9.5952507772721106E-5</c:v>
                </c:pt>
                <c:pt idx="2271">
                  <c:v>-9.1740247785021396E-5</c:v>
                </c:pt>
                <c:pt idx="2272">
                  <c:v>-9.2984365010467994E-5</c:v>
                </c:pt>
                <c:pt idx="2273">
                  <c:v>-9.3483567931862101E-5</c:v>
                </c:pt>
                <c:pt idx="2274">
                  <c:v>-9.2746820471276093E-5</c:v>
                </c:pt>
                <c:pt idx="2275">
                  <c:v>-9.0990708624882807E-5</c:v>
                </c:pt>
                <c:pt idx="2276">
                  <c:v>-8.9874769120381397E-5</c:v>
                </c:pt>
                <c:pt idx="2277">
                  <c:v>-8.4724986919186698E-5</c:v>
                </c:pt>
                <c:pt idx="2278">
                  <c:v>-9.4653912973475401E-5</c:v>
                </c:pt>
                <c:pt idx="2279">
                  <c:v>-8.9478025006914602E-5</c:v>
                </c:pt>
                <c:pt idx="2280">
                  <c:v>-9.2198590485162096E-5</c:v>
                </c:pt>
                <c:pt idx="2281">
                  <c:v>-9.4956061765399602E-5</c:v>
                </c:pt>
                <c:pt idx="2282">
                  <c:v>-9.0683557057549407E-5</c:v>
                </c:pt>
                <c:pt idx="2283">
                  <c:v>-8.7343666092243706E-5</c:v>
                </c:pt>
                <c:pt idx="2284">
                  <c:v>-8.8324732296365694E-5</c:v>
                </c:pt>
                <c:pt idx="2285">
                  <c:v>-8.8771092526667596E-5</c:v>
                </c:pt>
                <c:pt idx="2286">
                  <c:v>-9.1234877014084403E-5</c:v>
                </c:pt>
                <c:pt idx="2287">
                  <c:v>-9.0251989388079494E-5</c:v>
                </c:pt>
                <c:pt idx="2288">
                  <c:v>-9.2254827662667299E-5</c:v>
                </c:pt>
                <c:pt idx="2289">
                  <c:v>-8.9474248379075598E-5</c:v>
                </c:pt>
                <c:pt idx="2290">
                  <c:v>-8.9485584570149395E-5</c:v>
                </c:pt>
                <c:pt idx="2291">
                  <c:v>-9.0321764051821396E-5</c:v>
                </c:pt>
                <c:pt idx="2292">
                  <c:v>-9.4120090332801596E-5</c:v>
                </c:pt>
                <c:pt idx="2293">
                  <c:v>-8.5409786333016206E-5</c:v>
                </c:pt>
                <c:pt idx="2294">
                  <c:v>-9.2536426270150901E-5</c:v>
                </c:pt>
                <c:pt idx="2295">
                  <c:v>-8.7533932578410495E-5</c:v>
                </c:pt>
                <c:pt idx="2296">
                  <c:v>-8.90975908159479E-5</c:v>
                </c:pt>
                <c:pt idx="2297">
                  <c:v>-8.9017710697429704E-5</c:v>
                </c:pt>
                <c:pt idx="2298">
                  <c:v>-9.2842689723682305E-5</c:v>
                </c:pt>
                <c:pt idx="2299">
                  <c:v>-9.3226905631477205E-5</c:v>
                </c:pt>
                <c:pt idx="2300">
                  <c:v>-8.8617930699305095E-5</c:v>
                </c:pt>
                <c:pt idx="2301">
                  <c:v>-8.9348949708218194E-5</c:v>
                </c:pt>
                <c:pt idx="2302">
                  <c:v>-9.3552667379355001E-5</c:v>
                </c:pt>
                <c:pt idx="2303">
                  <c:v>-8.9483748258742399E-5</c:v>
                </c:pt>
                <c:pt idx="2304">
                  <c:v>-9.0807779727760602E-5</c:v>
                </c:pt>
                <c:pt idx="2305">
                  <c:v>-9.0576441902901202E-5</c:v>
                </c:pt>
                <c:pt idx="2306">
                  <c:v>-8.9546233527201401E-5</c:v>
                </c:pt>
                <c:pt idx="2307">
                  <c:v>-8.6945147955866798E-5</c:v>
                </c:pt>
                <c:pt idx="2308">
                  <c:v>-9.0323156047932994E-5</c:v>
                </c:pt>
                <c:pt idx="2309">
                  <c:v>-8.9876724416623901E-5</c:v>
                </c:pt>
                <c:pt idx="2310">
                  <c:v>-8.5048282982607199E-5</c:v>
                </c:pt>
                <c:pt idx="2311">
                  <c:v>-8.7740422120821896E-5</c:v>
                </c:pt>
                <c:pt idx="2312">
                  <c:v>-8.8945163505959202E-5</c:v>
                </c:pt>
                <c:pt idx="2313">
                  <c:v>-9.0247783324231399E-5</c:v>
                </c:pt>
                <c:pt idx="2314">
                  <c:v>-8.8709614116452699E-5</c:v>
                </c:pt>
                <c:pt idx="2315">
                  <c:v>-9.0007150916933404E-5</c:v>
                </c:pt>
                <c:pt idx="2316">
                  <c:v>-8.5628711577756395E-5</c:v>
                </c:pt>
                <c:pt idx="2317">
                  <c:v>-8.9162842357826203E-5</c:v>
                </c:pt>
                <c:pt idx="2318">
                  <c:v>-8.7146218617415195E-5</c:v>
                </c:pt>
                <c:pt idx="2319">
                  <c:v>-8.5698153647606199E-5</c:v>
                </c:pt>
                <c:pt idx="2320">
                  <c:v>-8.6389158508030095E-5</c:v>
                </c:pt>
                <c:pt idx="2321">
                  <c:v>-8.8478159488271496E-5</c:v>
                </c:pt>
                <c:pt idx="2322">
                  <c:v>-9.0955909926853103E-5</c:v>
                </c:pt>
                <c:pt idx="2323">
                  <c:v>-8.4529440260945705E-5</c:v>
                </c:pt>
                <c:pt idx="2324">
                  <c:v>-8.6254729152188502E-5</c:v>
                </c:pt>
                <c:pt idx="2325">
                  <c:v>-8.7669543993862005E-5</c:v>
                </c:pt>
                <c:pt idx="2326">
                  <c:v>-8.7162929237589006E-5</c:v>
                </c:pt>
                <c:pt idx="2327">
                  <c:v>-8.6529299041336694E-5</c:v>
                </c:pt>
                <c:pt idx="2328">
                  <c:v>-8.7657087787442806E-5</c:v>
                </c:pt>
                <c:pt idx="2329">
                  <c:v>-9.0644171157707902E-5</c:v>
                </c:pt>
                <c:pt idx="2330">
                  <c:v>-9.1842126602456403E-5</c:v>
                </c:pt>
                <c:pt idx="2331">
                  <c:v>-8.5272415868182602E-5</c:v>
                </c:pt>
                <c:pt idx="2332">
                  <c:v>-8.6884517017008203E-5</c:v>
                </c:pt>
                <c:pt idx="2333">
                  <c:v>-8.87541454858095E-5</c:v>
                </c:pt>
                <c:pt idx="2334">
                  <c:v>-8.6806960528452995E-5</c:v>
                </c:pt>
                <c:pt idx="2335">
                  <c:v>-8.6633080827194095E-5</c:v>
                </c:pt>
                <c:pt idx="2336">
                  <c:v>-8.6842432725600001E-5</c:v>
                </c:pt>
                <c:pt idx="2337">
                  <c:v>-8.4113708107679994E-5</c:v>
                </c:pt>
                <c:pt idx="2338">
                  <c:v>-8.8273215589563806E-5</c:v>
                </c:pt>
                <c:pt idx="2339">
                  <c:v>-8.7025174554249704E-5</c:v>
                </c:pt>
                <c:pt idx="2340">
                  <c:v>-8.3406305728761E-5</c:v>
                </c:pt>
                <c:pt idx="2341">
                  <c:v>-8.1378220635042902E-5</c:v>
                </c:pt>
                <c:pt idx="2342">
                  <c:v>-8.6774401375432802E-5</c:v>
                </c:pt>
                <c:pt idx="2343">
                  <c:v>-8.2343106627157605E-5</c:v>
                </c:pt>
                <c:pt idx="2344">
                  <c:v>-8.6930438570031795E-5</c:v>
                </c:pt>
                <c:pt idx="2345">
                  <c:v>-8.7893475640659204E-5</c:v>
                </c:pt>
                <c:pt idx="2346">
                  <c:v>-8.5975668003570498E-5</c:v>
                </c:pt>
                <c:pt idx="2347">
                  <c:v>-8.3212563367043597E-5</c:v>
                </c:pt>
                <c:pt idx="2348">
                  <c:v>-8.8914522774534798E-5</c:v>
                </c:pt>
                <c:pt idx="2349">
                  <c:v>-8.4806278339359794E-5</c:v>
                </c:pt>
                <c:pt idx="2350">
                  <c:v>-8.6499901084567896E-5</c:v>
                </c:pt>
                <c:pt idx="2351">
                  <c:v>-8.6842216531462594E-5</c:v>
                </c:pt>
                <c:pt idx="2352">
                  <c:v>-8.4883222330686597E-5</c:v>
                </c:pt>
                <c:pt idx="2353">
                  <c:v>-8.3653336390870597E-5</c:v>
                </c:pt>
                <c:pt idx="2354">
                  <c:v>-8.3727514607890297E-5</c:v>
                </c:pt>
                <c:pt idx="2355">
                  <c:v>-8.5415602611554903E-5</c:v>
                </c:pt>
                <c:pt idx="2356">
                  <c:v>-8.3173980207137203E-5</c:v>
                </c:pt>
                <c:pt idx="2357">
                  <c:v>-8.5315298951392306E-5</c:v>
                </c:pt>
                <c:pt idx="2358">
                  <c:v>-8.4816384606477602E-5</c:v>
                </c:pt>
                <c:pt idx="2359">
                  <c:v>-8.84858348678714E-5</c:v>
                </c:pt>
                <c:pt idx="2360">
                  <c:v>-7.8866987110062594E-5</c:v>
                </c:pt>
                <c:pt idx="2361">
                  <c:v>-8.2221702690857702E-5</c:v>
                </c:pt>
                <c:pt idx="2362">
                  <c:v>-8.4639992174797901E-5</c:v>
                </c:pt>
                <c:pt idx="2363">
                  <c:v>-8.3997165857560801E-5</c:v>
                </c:pt>
                <c:pt idx="2364">
                  <c:v>-8.43976540450943E-5</c:v>
                </c:pt>
                <c:pt idx="2365">
                  <c:v>-8.50761097460645E-5</c:v>
                </c:pt>
                <c:pt idx="2366">
                  <c:v>-8.5191063748509094E-5</c:v>
                </c:pt>
                <c:pt idx="2367">
                  <c:v>-8.7484181105413304E-5</c:v>
                </c:pt>
                <c:pt idx="2368">
                  <c:v>-8.3571340618356495E-5</c:v>
                </c:pt>
                <c:pt idx="2369">
                  <c:v>-8.3723241206151296E-5</c:v>
                </c:pt>
                <c:pt idx="2370">
                  <c:v>-8.5673315885268102E-5</c:v>
                </c:pt>
                <c:pt idx="2371">
                  <c:v>-8.1455281624500696E-5</c:v>
                </c:pt>
                <c:pt idx="2372">
                  <c:v>-8.6055452382749007E-5</c:v>
                </c:pt>
                <c:pt idx="2373">
                  <c:v>-8.3857426598470599E-5</c:v>
                </c:pt>
                <c:pt idx="2374">
                  <c:v>-8.04061243271007E-5</c:v>
                </c:pt>
                <c:pt idx="2375">
                  <c:v>-8.1792367733831699E-5</c:v>
                </c:pt>
                <c:pt idx="2376">
                  <c:v>-8.2109682893775798E-5</c:v>
                </c:pt>
                <c:pt idx="2377">
                  <c:v>-7.9675035868615802E-5</c:v>
                </c:pt>
                <c:pt idx="2378">
                  <c:v>-8.2896140197365599E-5</c:v>
                </c:pt>
                <c:pt idx="2379">
                  <c:v>-7.9601379827212799E-5</c:v>
                </c:pt>
                <c:pt idx="2380">
                  <c:v>-8.0982486707035993E-5</c:v>
                </c:pt>
                <c:pt idx="2381">
                  <c:v>-8.0432144616801395E-5</c:v>
                </c:pt>
                <c:pt idx="2382">
                  <c:v>-8.1646385332605204E-5</c:v>
                </c:pt>
                <c:pt idx="2383">
                  <c:v>-8.2208447259110102E-5</c:v>
                </c:pt>
                <c:pt idx="2384">
                  <c:v>-7.8521163083857998E-5</c:v>
                </c:pt>
                <c:pt idx="2385">
                  <c:v>-8.1727238517696396E-5</c:v>
                </c:pt>
                <c:pt idx="2386">
                  <c:v>-8.4900306529183401E-5</c:v>
                </c:pt>
                <c:pt idx="2387">
                  <c:v>-8.3464453233442096E-5</c:v>
                </c:pt>
                <c:pt idx="2388">
                  <c:v>-8.2578478467399606E-5</c:v>
                </c:pt>
                <c:pt idx="2389">
                  <c:v>-7.7880944562509595E-5</c:v>
                </c:pt>
                <c:pt idx="2390">
                  <c:v>-8.4115770969229095E-5</c:v>
                </c:pt>
                <c:pt idx="2391">
                  <c:v>-8.3570033081174601E-5</c:v>
                </c:pt>
                <c:pt idx="2392">
                  <c:v>-8.1277659779427003E-5</c:v>
                </c:pt>
                <c:pt idx="2393">
                  <c:v>-7.9481849185710797E-5</c:v>
                </c:pt>
                <c:pt idx="2394">
                  <c:v>-8.0890287945821097E-5</c:v>
                </c:pt>
                <c:pt idx="2395">
                  <c:v>-7.7363847582613196E-5</c:v>
                </c:pt>
                <c:pt idx="2396">
                  <c:v>-8.0149702688108202E-5</c:v>
                </c:pt>
                <c:pt idx="2397">
                  <c:v>-8.33420474193658E-5</c:v>
                </c:pt>
                <c:pt idx="2398">
                  <c:v>-8.5156217265262797E-5</c:v>
                </c:pt>
                <c:pt idx="2399">
                  <c:v>-8.4433097996533004E-5</c:v>
                </c:pt>
                <c:pt idx="2400">
                  <c:v>-8.2889081434079707E-5</c:v>
                </c:pt>
                <c:pt idx="2401">
                  <c:v>-8.0096774011679498E-5</c:v>
                </c:pt>
                <c:pt idx="2402">
                  <c:v>-7.7130718104941899E-5</c:v>
                </c:pt>
                <c:pt idx="2403">
                  <c:v>-8.5387820425664906E-5</c:v>
                </c:pt>
                <c:pt idx="2404">
                  <c:v>-8.3447899959354898E-5</c:v>
                </c:pt>
                <c:pt idx="2405">
                  <c:v>-7.9212957057683402E-5</c:v>
                </c:pt>
                <c:pt idx="2406">
                  <c:v>-7.6598140972946005E-5</c:v>
                </c:pt>
                <c:pt idx="2407">
                  <c:v>-7.8287832201105002E-5</c:v>
                </c:pt>
                <c:pt idx="2408">
                  <c:v>-8.1434451492126895E-5</c:v>
                </c:pt>
                <c:pt idx="2409">
                  <c:v>-7.9237655567271204E-5</c:v>
                </c:pt>
                <c:pt idx="2410">
                  <c:v>-7.7557459216823994E-5</c:v>
                </c:pt>
                <c:pt idx="2411">
                  <c:v>-7.5507011293536995E-5</c:v>
                </c:pt>
                <c:pt idx="2412">
                  <c:v>-7.7387586680504494E-5</c:v>
                </c:pt>
                <c:pt idx="2413">
                  <c:v>-8.0199188986976902E-5</c:v>
                </c:pt>
                <c:pt idx="2414">
                  <c:v>-7.8331472226395702E-5</c:v>
                </c:pt>
                <c:pt idx="2415">
                  <c:v>-7.6669856941200801E-5</c:v>
                </c:pt>
                <c:pt idx="2416">
                  <c:v>-7.8439553137169395E-5</c:v>
                </c:pt>
                <c:pt idx="2417">
                  <c:v>-7.7958891598944904E-5</c:v>
                </c:pt>
                <c:pt idx="2418">
                  <c:v>-8.2369431684508395E-5</c:v>
                </c:pt>
                <c:pt idx="2419">
                  <c:v>-7.9084572632400594E-5</c:v>
                </c:pt>
                <c:pt idx="2420">
                  <c:v>-8.0704183606793606E-5</c:v>
                </c:pt>
                <c:pt idx="2421">
                  <c:v>-8.4663998171909696E-5</c:v>
                </c:pt>
                <c:pt idx="2422">
                  <c:v>-8.4564211404649305E-5</c:v>
                </c:pt>
                <c:pt idx="2423">
                  <c:v>-8.3540669984569807E-5</c:v>
                </c:pt>
                <c:pt idx="2424">
                  <c:v>-8.1426481680046899E-5</c:v>
                </c:pt>
                <c:pt idx="2425">
                  <c:v>-7.9568828004325295E-5</c:v>
                </c:pt>
                <c:pt idx="2426">
                  <c:v>-7.5551666020853196E-5</c:v>
                </c:pt>
                <c:pt idx="2427">
                  <c:v>-7.5119054534862707E-5</c:v>
                </c:pt>
                <c:pt idx="2428">
                  <c:v>-8.0524388019149502E-5</c:v>
                </c:pt>
                <c:pt idx="2429">
                  <c:v>-8.2373393393518098E-5</c:v>
                </c:pt>
                <c:pt idx="2430">
                  <c:v>-7.9727177104045395E-5</c:v>
                </c:pt>
                <c:pt idx="2431">
                  <c:v>-7.9762545250649494E-5</c:v>
                </c:pt>
                <c:pt idx="2432">
                  <c:v>-7.9980060470974897E-5</c:v>
                </c:pt>
                <c:pt idx="2433">
                  <c:v>-7.7116372031815793E-5</c:v>
                </c:pt>
                <c:pt idx="2434">
                  <c:v>-7.9429159859266803E-5</c:v>
                </c:pt>
                <c:pt idx="2435">
                  <c:v>-7.7059872852125601E-5</c:v>
                </c:pt>
                <c:pt idx="2436">
                  <c:v>-7.9897988277105399E-5</c:v>
                </c:pt>
                <c:pt idx="2437">
                  <c:v>-8.0610070708942799E-5</c:v>
                </c:pt>
                <c:pt idx="2438">
                  <c:v>-7.7911881884843803E-5</c:v>
                </c:pt>
                <c:pt idx="2439">
                  <c:v>-7.2828732415505606E-5</c:v>
                </c:pt>
                <c:pt idx="2440">
                  <c:v>-7.7413115918873999E-5</c:v>
                </c:pt>
                <c:pt idx="2441">
                  <c:v>-7.3749672429759499E-5</c:v>
                </c:pt>
                <c:pt idx="2442">
                  <c:v>-7.0282846103356705E-5</c:v>
                </c:pt>
                <c:pt idx="2443">
                  <c:v>-7.6832184233245195E-5</c:v>
                </c:pt>
                <c:pt idx="2444">
                  <c:v>-7.5680773791069299E-5</c:v>
                </c:pt>
                <c:pt idx="2445">
                  <c:v>-7.6421912081941094E-5</c:v>
                </c:pt>
                <c:pt idx="2446">
                  <c:v>-7.6274573606508695E-5</c:v>
                </c:pt>
                <c:pt idx="2447">
                  <c:v>-7.8521429392951699E-5</c:v>
                </c:pt>
                <c:pt idx="2448">
                  <c:v>-7.4727869982145899E-5</c:v>
                </c:pt>
                <c:pt idx="2449">
                  <c:v>-7.6758707272518004E-5</c:v>
                </c:pt>
                <c:pt idx="2450">
                  <c:v>-7.6334003658045104E-5</c:v>
                </c:pt>
                <c:pt idx="2451">
                  <c:v>-7.6383321653544407E-5</c:v>
                </c:pt>
                <c:pt idx="2452">
                  <c:v>-7.5399494964765206E-5</c:v>
                </c:pt>
                <c:pt idx="2453">
                  <c:v>-7.7806708173307004E-5</c:v>
                </c:pt>
                <c:pt idx="2454">
                  <c:v>-7.7039189988752004E-5</c:v>
                </c:pt>
                <c:pt idx="2455">
                  <c:v>-7.3816820982393694E-5</c:v>
                </c:pt>
                <c:pt idx="2456">
                  <c:v>-7.4781489421067002E-5</c:v>
                </c:pt>
                <c:pt idx="2457">
                  <c:v>-7.7962422102848602E-5</c:v>
                </c:pt>
                <c:pt idx="2458">
                  <c:v>-7.7964576811874903E-5</c:v>
                </c:pt>
                <c:pt idx="2459">
                  <c:v>-7.6772890794664801E-5</c:v>
                </c:pt>
                <c:pt idx="2460">
                  <c:v>-7.4958018562521904E-5</c:v>
                </c:pt>
                <c:pt idx="2461">
                  <c:v>-7.4048097363057198E-5</c:v>
                </c:pt>
                <c:pt idx="2462">
                  <c:v>-7.3888142527596003E-5</c:v>
                </c:pt>
                <c:pt idx="2463">
                  <c:v>-7.7459448991415002E-5</c:v>
                </c:pt>
                <c:pt idx="2464">
                  <c:v>-7.5855470026344395E-5</c:v>
                </c:pt>
                <c:pt idx="2465">
                  <c:v>-7.4119466727469606E-5</c:v>
                </c:pt>
                <c:pt idx="2466">
                  <c:v>-7.8246265194115998E-5</c:v>
                </c:pt>
                <c:pt idx="2467">
                  <c:v>-7.6429819033326101E-5</c:v>
                </c:pt>
                <c:pt idx="2468">
                  <c:v>-7.5723253711771095E-5</c:v>
                </c:pt>
                <c:pt idx="2469">
                  <c:v>-6.8789889407031701E-5</c:v>
                </c:pt>
                <c:pt idx="2470">
                  <c:v>-7.2638485465692594E-5</c:v>
                </c:pt>
                <c:pt idx="2471">
                  <c:v>-7.1127225067426297E-5</c:v>
                </c:pt>
                <c:pt idx="2472">
                  <c:v>-7.8101602368919505E-5</c:v>
                </c:pt>
                <c:pt idx="2473">
                  <c:v>-7.9426857348555494E-5</c:v>
                </c:pt>
                <c:pt idx="2474">
                  <c:v>-7.8052190809616402E-5</c:v>
                </c:pt>
                <c:pt idx="2475">
                  <c:v>-7.5646034383640697E-5</c:v>
                </c:pt>
                <c:pt idx="2476">
                  <c:v>-7.84431297407262E-5</c:v>
                </c:pt>
                <c:pt idx="2477">
                  <c:v>-7.39355090920294E-5</c:v>
                </c:pt>
                <c:pt idx="2478">
                  <c:v>-7.3560046852329003E-5</c:v>
                </c:pt>
                <c:pt idx="2479">
                  <c:v>-7.5026540993468498E-5</c:v>
                </c:pt>
                <c:pt idx="2480">
                  <c:v>-7.9087226328808393E-5</c:v>
                </c:pt>
                <c:pt idx="2481">
                  <c:v>-6.9748726173052297E-5</c:v>
                </c:pt>
                <c:pt idx="2482">
                  <c:v>-7.3329386850056399E-5</c:v>
                </c:pt>
                <c:pt idx="2483">
                  <c:v>-7.2205335698856006E-5</c:v>
                </c:pt>
                <c:pt idx="2484">
                  <c:v>-7.1660349328617697E-5</c:v>
                </c:pt>
                <c:pt idx="2485">
                  <c:v>-6.8262698459260201E-5</c:v>
                </c:pt>
                <c:pt idx="2486">
                  <c:v>-7.3820816103897793E-5</c:v>
                </c:pt>
                <c:pt idx="2487">
                  <c:v>-7.0817592319273297E-5</c:v>
                </c:pt>
                <c:pt idx="2488">
                  <c:v>-7.9636407138093402E-5</c:v>
                </c:pt>
                <c:pt idx="2489">
                  <c:v>-7.6491854084546898E-5</c:v>
                </c:pt>
                <c:pt idx="2490">
                  <c:v>-7.4305434172798694E-5</c:v>
                </c:pt>
                <c:pt idx="2491">
                  <c:v>-7.8375606603876201E-5</c:v>
                </c:pt>
                <c:pt idx="2492">
                  <c:v>-7.4780483913039101E-5</c:v>
                </c:pt>
                <c:pt idx="2493">
                  <c:v>-7.5927089994185599E-5</c:v>
                </c:pt>
                <c:pt idx="2494">
                  <c:v>-7.3830162972281303E-5</c:v>
                </c:pt>
                <c:pt idx="2495">
                  <c:v>-7.3441568890048395E-5</c:v>
                </c:pt>
                <c:pt idx="2496">
                  <c:v>-7.7212993531887693E-5</c:v>
                </c:pt>
                <c:pt idx="2497">
                  <c:v>-7.8155830041081007E-5</c:v>
                </c:pt>
                <c:pt idx="2498">
                  <c:v>-7.8673479588161797E-5</c:v>
                </c:pt>
                <c:pt idx="2499">
                  <c:v>-7.0616249608081996E-5</c:v>
                </c:pt>
                <c:pt idx="2500">
                  <c:v>-7.0509059722961194E-5</c:v>
                </c:pt>
                <c:pt idx="2501">
                  <c:v>-7.27085049660544E-5</c:v>
                </c:pt>
                <c:pt idx="2502">
                  <c:v>-7.4198727584248706E-5</c:v>
                </c:pt>
                <c:pt idx="2503">
                  <c:v>-7.5506046326621106E-5</c:v>
                </c:pt>
                <c:pt idx="2504">
                  <c:v>-7.6898919898992695E-5</c:v>
                </c:pt>
                <c:pt idx="2505">
                  <c:v>-7.2369570951832604E-5</c:v>
                </c:pt>
                <c:pt idx="2506">
                  <c:v>-7.8215609688982103E-5</c:v>
                </c:pt>
                <c:pt idx="2507">
                  <c:v>-7.4617908893287707E-5</c:v>
                </c:pt>
                <c:pt idx="2508">
                  <c:v>-7.1232678755333702E-5</c:v>
                </c:pt>
                <c:pt idx="2509">
                  <c:v>-7.2013627710908307E-5</c:v>
                </c:pt>
                <c:pt idx="2510">
                  <c:v>-7.5715129794104002E-5</c:v>
                </c:pt>
                <c:pt idx="2511">
                  <c:v>-6.8913771740870301E-5</c:v>
                </c:pt>
                <c:pt idx="2512">
                  <c:v>-7.1509009047433195E-5</c:v>
                </c:pt>
                <c:pt idx="2513">
                  <c:v>-7.0951675958656594E-5</c:v>
                </c:pt>
                <c:pt idx="2514">
                  <c:v>-7.0101411967600196E-5</c:v>
                </c:pt>
                <c:pt idx="2515">
                  <c:v>-7.1257089236277695E-5</c:v>
                </c:pt>
                <c:pt idx="2516">
                  <c:v>-6.9626035617509498E-5</c:v>
                </c:pt>
                <c:pt idx="2517">
                  <c:v>-7.1839358634853695E-5</c:v>
                </c:pt>
                <c:pt idx="2518">
                  <c:v>-7.1906074514304394E-5</c:v>
                </c:pt>
                <c:pt idx="2519">
                  <c:v>-6.87811139373473E-5</c:v>
                </c:pt>
                <c:pt idx="2520">
                  <c:v>-6.7549397697559306E-5</c:v>
                </c:pt>
                <c:pt idx="2521">
                  <c:v>-7.2126174642378298E-5</c:v>
                </c:pt>
                <c:pt idx="2522">
                  <c:v>-7.0372831047499707E-5</c:v>
                </c:pt>
                <c:pt idx="2523">
                  <c:v>-7.3613631245107199E-5</c:v>
                </c:pt>
                <c:pt idx="2524">
                  <c:v>-7.4876117869640093E-5</c:v>
                </c:pt>
                <c:pt idx="2525">
                  <c:v>-6.8634800062413706E-5</c:v>
                </c:pt>
                <c:pt idx="2526">
                  <c:v>-7.54915271331441E-5</c:v>
                </c:pt>
                <c:pt idx="2527">
                  <c:v>-6.9075382710748697E-5</c:v>
                </c:pt>
                <c:pt idx="2528">
                  <c:v>-7.0141772897210403E-5</c:v>
                </c:pt>
                <c:pt idx="2529">
                  <c:v>-6.7738252279460107E-5</c:v>
                </c:pt>
                <c:pt idx="2530">
                  <c:v>-7.0694661373612693E-5</c:v>
                </c:pt>
                <c:pt idx="2531">
                  <c:v>-6.5650088707462095E-5</c:v>
                </c:pt>
                <c:pt idx="2532">
                  <c:v>-7.3146014578509102E-5</c:v>
                </c:pt>
                <c:pt idx="2533">
                  <c:v>-7.3707555148840097E-5</c:v>
                </c:pt>
                <c:pt idx="2534">
                  <c:v>-7.0660748563414601E-5</c:v>
                </c:pt>
                <c:pt idx="2535">
                  <c:v>-7.7639753796485104E-5</c:v>
                </c:pt>
                <c:pt idx="2536">
                  <c:v>-6.9130157807937206E-5</c:v>
                </c:pt>
                <c:pt idx="2537">
                  <c:v>-6.6557365803107606E-5</c:v>
                </c:pt>
                <c:pt idx="2538">
                  <c:v>-7.3353203645564198E-5</c:v>
                </c:pt>
                <c:pt idx="2539">
                  <c:v>-7.0364592679590904E-5</c:v>
                </c:pt>
                <c:pt idx="2540">
                  <c:v>-6.9996511174590299E-5</c:v>
                </c:pt>
                <c:pt idx="2541">
                  <c:v>-7.2763950246409697E-5</c:v>
                </c:pt>
                <c:pt idx="2542">
                  <c:v>-6.9369493368568499E-5</c:v>
                </c:pt>
                <c:pt idx="2543">
                  <c:v>-7.1139228065631103E-5</c:v>
                </c:pt>
                <c:pt idx="2544">
                  <c:v>-7.3218880941443304E-5</c:v>
                </c:pt>
                <c:pt idx="2545">
                  <c:v>-7.4313909250644494E-5</c:v>
                </c:pt>
                <c:pt idx="2546">
                  <c:v>-7.2313714042059404E-5</c:v>
                </c:pt>
                <c:pt idx="2547">
                  <c:v>-7.1471401960969698E-5</c:v>
                </c:pt>
                <c:pt idx="2548">
                  <c:v>-7.0593989166681798E-5</c:v>
                </c:pt>
                <c:pt idx="2549">
                  <c:v>-7.1609102016524295E-5</c:v>
                </c:pt>
                <c:pt idx="2550">
                  <c:v>-6.7802505822092896E-5</c:v>
                </c:pt>
                <c:pt idx="2551">
                  <c:v>-7.4884980253656306E-5</c:v>
                </c:pt>
                <c:pt idx="2552">
                  <c:v>-7.2624461631648802E-5</c:v>
                </c:pt>
                <c:pt idx="2553">
                  <c:v>-6.6313877861282202E-5</c:v>
                </c:pt>
                <c:pt idx="2554">
                  <c:v>-6.9236189922021604E-5</c:v>
                </c:pt>
                <c:pt idx="2555">
                  <c:v>-6.9134043632106506E-5</c:v>
                </c:pt>
                <c:pt idx="2556">
                  <c:v>-7.3347001937964601E-5</c:v>
                </c:pt>
                <c:pt idx="2557">
                  <c:v>-7.1226264461304295E-5</c:v>
                </c:pt>
                <c:pt idx="2558">
                  <c:v>-6.5890473225018695E-5</c:v>
                </c:pt>
                <c:pt idx="2559">
                  <c:v>-6.8135885321078001E-5</c:v>
                </c:pt>
                <c:pt idx="2560">
                  <c:v>-6.7207489101171397E-5</c:v>
                </c:pt>
                <c:pt idx="2561">
                  <c:v>-6.5265700911098604E-5</c:v>
                </c:pt>
                <c:pt idx="2562">
                  <c:v>-7.1203573309559605E-5</c:v>
                </c:pt>
                <c:pt idx="2563">
                  <c:v>-6.95175470138937E-5</c:v>
                </c:pt>
                <c:pt idx="2564">
                  <c:v>-7.2351643986645801E-5</c:v>
                </c:pt>
                <c:pt idx="2565">
                  <c:v>-6.5674568892916399E-5</c:v>
                </c:pt>
                <c:pt idx="2566">
                  <c:v>-7.0903970797875406E-5</c:v>
                </c:pt>
                <c:pt idx="2567">
                  <c:v>-6.4315479051333904E-5</c:v>
                </c:pt>
                <c:pt idx="2568">
                  <c:v>-6.4801271184575303E-5</c:v>
                </c:pt>
                <c:pt idx="2569">
                  <c:v>-6.7176376285427102E-5</c:v>
                </c:pt>
                <c:pt idx="2570">
                  <c:v>-7.1673064563502903E-5</c:v>
                </c:pt>
                <c:pt idx="2571">
                  <c:v>-7.2230295914066394E-5</c:v>
                </c:pt>
                <c:pt idx="2572">
                  <c:v>-6.8017327728787599E-5</c:v>
                </c:pt>
                <c:pt idx="2573">
                  <c:v>-7.0861323989515796E-5</c:v>
                </c:pt>
                <c:pt idx="2574">
                  <c:v>-6.8424922402525096E-5</c:v>
                </c:pt>
                <c:pt idx="2575">
                  <c:v>-6.7585641388066597E-5</c:v>
                </c:pt>
                <c:pt idx="2576">
                  <c:v>-6.8466082035048206E-5</c:v>
                </c:pt>
                <c:pt idx="2577">
                  <c:v>-6.9581022843266798E-5</c:v>
                </c:pt>
                <c:pt idx="2578">
                  <c:v>-6.8020717764914103E-5</c:v>
                </c:pt>
                <c:pt idx="2579">
                  <c:v>-6.6857626194963694E-5</c:v>
                </c:pt>
                <c:pt idx="2580">
                  <c:v>-6.3227518836016098E-5</c:v>
                </c:pt>
                <c:pt idx="2581">
                  <c:v>-6.5345739322460002E-5</c:v>
                </c:pt>
                <c:pt idx="2582">
                  <c:v>-7.01516751952077E-5</c:v>
                </c:pt>
                <c:pt idx="2583">
                  <c:v>-6.9410172702328798E-5</c:v>
                </c:pt>
                <c:pt idx="2584">
                  <c:v>-7.0403523994464094E-5</c:v>
                </c:pt>
                <c:pt idx="2585">
                  <c:v>-6.5352954520851296E-5</c:v>
                </c:pt>
                <c:pt idx="2586">
                  <c:v>-7.0286202076452398E-5</c:v>
                </c:pt>
                <c:pt idx="2587">
                  <c:v>-6.7295060535168605E-5</c:v>
                </c:pt>
                <c:pt idx="2588">
                  <c:v>-7.0956066052774202E-5</c:v>
                </c:pt>
                <c:pt idx="2589">
                  <c:v>-6.5544741453259299E-5</c:v>
                </c:pt>
                <c:pt idx="2590">
                  <c:v>-7.2699532732840294E-5</c:v>
                </c:pt>
                <c:pt idx="2591">
                  <c:v>-7.0742888848627995E-5</c:v>
                </c:pt>
                <c:pt idx="2592">
                  <c:v>-6.7452297309638E-5</c:v>
                </c:pt>
                <c:pt idx="2593">
                  <c:v>-7.0123896947730694E-5</c:v>
                </c:pt>
                <c:pt idx="2594">
                  <c:v>-6.7836359424621704E-5</c:v>
                </c:pt>
                <c:pt idx="2595">
                  <c:v>-6.82766614468971E-5</c:v>
                </c:pt>
                <c:pt idx="2596">
                  <c:v>-6.5647240884687499E-5</c:v>
                </c:pt>
                <c:pt idx="2597">
                  <c:v>-6.9741803542974694E-5</c:v>
                </c:pt>
                <c:pt idx="2598">
                  <c:v>-6.3002434965397201E-5</c:v>
                </c:pt>
                <c:pt idx="2599">
                  <c:v>-6.93958152876676E-5</c:v>
                </c:pt>
                <c:pt idx="2600">
                  <c:v>-7.0064391357814007E-5</c:v>
                </c:pt>
                <c:pt idx="2601">
                  <c:v>-6.4737457417561497E-5</c:v>
                </c:pt>
                <c:pt idx="2602">
                  <c:v>-6.64405361965992E-5</c:v>
                </c:pt>
                <c:pt idx="2603">
                  <c:v>-6.9646281614824102E-5</c:v>
                </c:pt>
                <c:pt idx="2604">
                  <c:v>-6.7126129694319704E-5</c:v>
                </c:pt>
                <c:pt idx="2605">
                  <c:v>-6.7068323945744404E-5</c:v>
                </c:pt>
                <c:pt idx="2606">
                  <c:v>-6.3295520575731498E-5</c:v>
                </c:pt>
                <c:pt idx="2607">
                  <c:v>-7.0142950215173696E-5</c:v>
                </c:pt>
                <c:pt idx="2608">
                  <c:v>-7.0309158950580204E-5</c:v>
                </c:pt>
                <c:pt idx="2609">
                  <c:v>-6.4134074209840902E-5</c:v>
                </c:pt>
                <c:pt idx="2610">
                  <c:v>-6.3489076332809703E-5</c:v>
                </c:pt>
                <c:pt idx="2611">
                  <c:v>-7.0072694973631001E-5</c:v>
                </c:pt>
                <c:pt idx="2612">
                  <c:v>-6.8975297689133201E-5</c:v>
                </c:pt>
                <c:pt idx="2613">
                  <c:v>-6.4994368239637698E-5</c:v>
                </c:pt>
                <c:pt idx="2614">
                  <c:v>-6.87094842646478E-5</c:v>
                </c:pt>
                <c:pt idx="2615">
                  <c:v>-6.7081241913141595E-5</c:v>
                </c:pt>
                <c:pt idx="2616">
                  <c:v>-6.67564201502272E-5</c:v>
                </c:pt>
                <c:pt idx="2617">
                  <c:v>-6.2426610194199004E-5</c:v>
                </c:pt>
                <c:pt idx="2618">
                  <c:v>-6.8653178878473497E-5</c:v>
                </c:pt>
                <c:pt idx="2619">
                  <c:v>-6.6360604079494903E-5</c:v>
                </c:pt>
                <c:pt idx="2620">
                  <c:v>-6.6960266204334898E-5</c:v>
                </c:pt>
                <c:pt idx="2621">
                  <c:v>-6.3667111628335304E-5</c:v>
                </c:pt>
                <c:pt idx="2622">
                  <c:v>-6.6553126200922906E-5</c:v>
                </c:pt>
                <c:pt idx="2623">
                  <c:v>-6.1305495992024995E-5</c:v>
                </c:pt>
                <c:pt idx="2624">
                  <c:v>-6.6110915437697003E-5</c:v>
                </c:pt>
                <c:pt idx="2625">
                  <c:v>-6.3016439874665305E-5</c:v>
                </c:pt>
                <c:pt idx="2626">
                  <c:v>-6.5570994499713602E-5</c:v>
                </c:pt>
                <c:pt idx="2627">
                  <c:v>-6.4176931635992801E-5</c:v>
                </c:pt>
                <c:pt idx="2628">
                  <c:v>-6.8073783612012596E-5</c:v>
                </c:pt>
                <c:pt idx="2629">
                  <c:v>-6.1770765672275406E-5</c:v>
                </c:pt>
                <c:pt idx="2630">
                  <c:v>-6.2651199020780196E-5</c:v>
                </c:pt>
                <c:pt idx="2631">
                  <c:v>-6.5478862851298995E-5</c:v>
                </c:pt>
                <c:pt idx="2632">
                  <c:v>-6.5722890120674805E-5</c:v>
                </c:pt>
                <c:pt idx="2633">
                  <c:v>-6.5406509686988202E-5</c:v>
                </c:pt>
                <c:pt idx="2634">
                  <c:v>-6.3250295226688005E-5</c:v>
                </c:pt>
                <c:pt idx="2635">
                  <c:v>-6.02386988003011E-5</c:v>
                </c:pt>
                <c:pt idx="2636">
                  <c:v>-6.5523146450517406E-5</c:v>
                </c:pt>
                <c:pt idx="2637">
                  <c:v>-6.6079472483613095E-5</c:v>
                </c:pt>
                <c:pt idx="2638">
                  <c:v>-6.4751203801886395E-5</c:v>
                </c:pt>
                <c:pt idx="2639">
                  <c:v>-6.3383039652669494E-5</c:v>
                </c:pt>
                <c:pt idx="2640">
                  <c:v>-6.6982744270592493E-5</c:v>
                </c:pt>
                <c:pt idx="2641">
                  <c:v>-6.9507535730532294E-5</c:v>
                </c:pt>
                <c:pt idx="2642">
                  <c:v>-6.0205117026111699E-5</c:v>
                </c:pt>
                <c:pt idx="2643">
                  <c:v>-6.3732036296019405E-5</c:v>
                </c:pt>
                <c:pt idx="2644">
                  <c:v>-6.3003905275506799E-5</c:v>
                </c:pt>
                <c:pt idx="2645">
                  <c:v>-6.3535582200740194E-5</c:v>
                </c:pt>
                <c:pt idx="2646">
                  <c:v>-6.08691680126043E-5</c:v>
                </c:pt>
                <c:pt idx="2647">
                  <c:v>-6.4855345274945802E-5</c:v>
                </c:pt>
                <c:pt idx="2648">
                  <c:v>-5.70469896554768E-5</c:v>
                </c:pt>
                <c:pt idx="2649">
                  <c:v>-6.6176289904958002E-5</c:v>
                </c:pt>
                <c:pt idx="2650">
                  <c:v>-6.6976306363147799E-5</c:v>
                </c:pt>
                <c:pt idx="2651">
                  <c:v>-6.5200133551088902E-5</c:v>
                </c:pt>
                <c:pt idx="2652">
                  <c:v>-6.2481194125383994E-5</c:v>
                </c:pt>
                <c:pt idx="2653">
                  <c:v>-5.9525868571584302E-5</c:v>
                </c:pt>
                <c:pt idx="2654">
                  <c:v>-6.0480967180126498E-5</c:v>
                </c:pt>
                <c:pt idx="2655">
                  <c:v>-6.3867510332873295E-5</c:v>
                </c:pt>
                <c:pt idx="2656">
                  <c:v>-6.3398639588707305E-5</c:v>
                </c:pt>
                <c:pt idx="2657">
                  <c:v>-6.2892916132302405E-5</c:v>
                </c:pt>
                <c:pt idx="2658">
                  <c:v>-5.4739420794516702E-5</c:v>
                </c:pt>
                <c:pt idx="2659">
                  <c:v>-6.4947794863226806E-5</c:v>
                </c:pt>
                <c:pt idx="2660">
                  <c:v>-6.50345857943756E-5</c:v>
                </c:pt>
                <c:pt idx="2661">
                  <c:v>-5.9116162666836402E-5</c:v>
                </c:pt>
                <c:pt idx="2662">
                  <c:v>-6.2759862639758494E-5</c:v>
                </c:pt>
                <c:pt idx="2663">
                  <c:v>-6.3434899385839095E-5</c:v>
                </c:pt>
                <c:pt idx="2664">
                  <c:v>-6.4150869961823406E-5</c:v>
                </c:pt>
                <c:pt idx="2665">
                  <c:v>-6.4119856946594496E-5</c:v>
                </c:pt>
                <c:pt idx="2666">
                  <c:v>-6.2207397010468496E-5</c:v>
                </c:pt>
                <c:pt idx="2667">
                  <c:v>-6.4136628182922696E-5</c:v>
                </c:pt>
                <c:pt idx="2668">
                  <c:v>-6.3354735370679095E-5</c:v>
                </c:pt>
                <c:pt idx="2669">
                  <c:v>-6.4547722471045002E-5</c:v>
                </c:pt>
                <c:pt idx="2670">
                  <c:v>-6.4295264572431096E-5</c:v>
                </c:pt>
                <c:pt idx="2671">
                  <c:v>-6.5762725818973498E-5</c:v>
                </c:pt>
                <c:pt idx="2672">
                  <c:v>-6.1338059136014595E-5</c:v>
                </c:pt>
                <c:pt idx="2673">
                  <c:v>-6.1760133473204906E-5</c:v>
                </c:pt>
                <c:pt idx="2674">
                  <c:v>-6.3054968566356103E-5</c:v>
                </c:pt>
                <c:pt idx="2675">
                  <c:v>-6.28752769830118E-5</c:v>
                </c:pt>
                <c:pt idx="2676">
                  <c:v>-6.4285907223947698E-5</c:v>
                </c:pt>
                <c:pt idx="2677">
                  <c:v>-6.3419160827870793E-5</c:v>
                </c:pt>
                <c:pt idx="2678">
                  <c:v>-6.2939608241244197E-5</c:v>
                </c:pt>
                <c:pt idx="2679">
                  <c:v>-6.5889733997253702E-5</c:v>
                </c:pt>
                <c:pt idx="2680">
                  <c:v>-5.4501115816129201E-5</c:v>
                </c:pt>
                <c:pt idx="2681">
                  <c:v>-6.2047476485038096E-5</c:v>
                </c:pt>
                <c:pt idx="2682">
                  <c:v>-6.2244669434762299E-5</c:v>
                </c:pt>
                <c:pt idx="2683">
                  <c:v>-6.4559992715492305E-5</c:v>
                </c:pt>
                <c:pt idx="2684">
                  <c:v>-6.5449006568795099E-5</c:v>
                </c:pt>
                <c:pt idx="2685">
                  <c:v>-6.5568489871659804E-5</c:v>
                </c:pt>
                <c:pt idx="2686">
                  <c:v>-5.9046879144985499E-5</c:v>
                </c:pt>
                <c:pt idx="2687">
                  <c:v>-6.4471223347127807E-5</c:v>
                </c:pt>
                <c:pt idx="2688">
                  <c:v>-6.5062870238104798E-5</c:v>
                </c:pt>
                <c:pt idx="2689">
                  <c:v>-6.2710221397138498E-5</c:v>
                </c:pt>
                <c:pt idx="2690">
                  <c:v>-6.2230756572685501E-5</c:v>
                </c:pt>
                <c:pt idx="2691">
                  <c:v>-5.5227090394259798E-5</c:v>
                </c:pt>
                <c:pt idx="2692">
                  <c:v>-6.5610653474759497E-5</c:v>
                </c:pt>
                <c:pt idx="2693">
                  <c:v>-6.0066163916942002E-5</c:v>
                </c:pt>
                <c:pt idx="2694">
                  <c:v>-6.4591209936386504E-5</c:v>
                </c:pt>
                <c:pt idx="2695">
                  <c:v>-6.4667224385959096E-5</c:v>
                </c:pt>
                <c:pt idx="2696">
                  <c:v>-6.2681534281406394E-5</c:v>
                </c:pt>
                <c:pt idx="2697">
                  <c:v>-6.3958630026010501E-5</c:v>
                </c:pt>
                <c:pt idx="2698">
                  <c:v>-6.1383143542515295E-5</c:v>
                </c:pt>
                <c:pt idx="2699">
                  <c:v>-5.4770893505177899E-5</c:v>
                </c:pt>
                <c:pt idx="2700">
                  <c:v>-6.5740539022287502E-5</c:v>
                </c:pt>
                <c:pt idx="2701">
                  <c:v>-6.4674531842888195E-5</c:v>
                </c:pt>
                <c:pt idx="2702">
                  <c:v>-5.65954319760311E-5</c:v>
                </c:pt>
                <c:pt idx="2703">
                  <c:v>-6.0624730897797601E-5</c:v>
                </c:pt>
                <c:pt idx="2704">
                  <c:v>-6.0656829648445603E-5</c:v>
                </c:pt>
                <c:pt idx="2705">
                  <c:v>-6.5183277491921506E-5</c:v>
                </c:pt>
                <c:pt idx="2706">
                  <c:v>-6.0911862986023097E-5</c:v>
                </c:pt>
                <c:pt idx="2707">
                  <c:v>-5.6422164588145003E-5</c:v>
                </c:pt>
                <c:pt idx="2708">
                  <c:v>-6.2140114390167895E-5</c:v>
                </c:pt>
                <c:pt idx="2709">
                  <c:v>-5.5577283928797703E-5</c:v>
                </c:pt>
                <c:pt idx="2710">
                  <c:v>-5.8970222663771901E-5</c:v>
                </c:pt>
                <c:pt idx="2711">
                  <c:v>-5.86273146871235E-5</c:v>
                </c:pt>
                <c:pt idx="2712">
                  <c:v>-5.8400716332946502E-5</c:v>
                </c:pt>
                <c:pt idx="2713">
                  <c:v>-6.0324965880971701E-5</c:v>
                </c:pt>
                <c:pt idx="2714">
                  <c:v>-6.3053314801415696E-5</c:v>
                </c:pt>
                <c:pt idx="2715">
                  <c:v>-6.6168935816154502E-5</c:v>
                </c:pt>
                <c:pt idx="2716">
                  <c:v>-6.0439292376745097E-5</c:v>
                </c:pt>
                <c:pt idx="2717">
                  <c:v>-6.3970348369832004E-5</c:v>
                </c:pt>
                <c:pt idx="2718">
                  <c:v>-6.0197033940968301E-5</c:v>
                </c:pt>
                <c:pt idx="2719">
                  <c:v>-5.9921868842145098E-5</c:v>
                </c:pt>
                <c:pt idx="2720">
                  <c:v>-5.5409624740697703E-5</c:v>
                </c:pt>
                <c:pt idx="2721">
                  <c:v>-6.3165336236980298E-5</c:v>
                </c:pt>
                <c:pt idx="2722">
                  <c:v>-6.0706596298096402E-5</c:v>
                </c:pt>
                <c:pt idx="2723">
                  <c:v>-6.4118071716834198E-5</c:v>
                </c:pt>
                <c:pt idx="2724">
                  <c:v>-5.69683427654832E-5</c:v>
                </c:pt>
                <c:pt idx="2725">
                  <c:v>-6.0975296293698803E-5</c:v>
                </c:pt>
                <c:pt idx="2726">
                  <c:v>-6.2353451474378205E-5</c:v>
                </c:pt>
                <c:pt idx="2727">
                  <c:v>-6.6170684505759906E-5</c:v>
                </c:pt>
                <c:pt idx="2728">
                  <c:v>-6.4660041587608297E-5</c:v>
                </c:pt>
                <c:pt idx="2729">
                  <c:v>-5.908442706703E-5</c:v>
                </c:pt>
                <c:pt idx="2730">
                  <c:v>-5.8026141076256698E-5</c:v>
                </c:pt>
                <c:pt idx="2731">
                  <c:v>-6.0294519718952603E-5</c:v>
                </c:pt>
                <c:pt idx="2732">
                  <c:v>-6.1720781510866897E-5</c:v>
                </c:pt>
                <c:pt idx="2733">
                  <c:v>-5.5768886650440302E-5</c:v>
                </c:pt>
                <c:pt idx="2734">
                  <c:v>-6.1950487267239796E-5</c:v>
                </c:pt>
                <c:pt idx="2735">
                  <c:v>-5.6128751105315099E-5</c:v>
                </c:pt>
                <c:pt idx="2736">
                  <c:v>-6.0395175861000499E-5</c:v>
                </c:pt>
                <c:pt idx="2737">
                  <c:v>-5.5738747552586701E-5</c:v>
                </c:pt>
                <c:pt idx="2738">
                  <c:v>-5.9250229185328698E-5</c:v>
                </c:pt>
                <c:pt idx="2739">
                  <c:v>-5.9575131883943001E-5</c:v>
                </c:pt>
                <c:pt idx="2740">
                  <c:v>-6.3331142511899099E-5</c:v>
                </c:pt>
                <c:pt idx="2741">
                  <c:v>-5.98644991567818E-5</c:v>
                </c:pt>
                <c:pt idx="2742">
                  <c:v>-5.9603270760985401E-5</c:v>
                </c:pt>
                <c:pt idx="2743">
                  <c:v>-6.2845560694216193E-5</c:v>
                </c:pt>
                <c:pt idx="2744">
                  <c:v>-5.7090200850943398E-5</c:v>
                </c:pt>
                <c:pt idx="2745">
                  <c:v>-6.2421288436596402E-5</c:v>
                </c:pt>
                <c:pt idx="2746">
                  <c:v>-5.9285071387150503E-5</c:v>
                </c:pt>
                <c:pt idx="2747">
                  <c:v>-5.8730337822483998E-5</c:v>
                </c:pt>
                <c:pt idx="2748">
                  <c:v>-6.3308444053498098E-5</c:v>
                </c:pt>
                <c:pt idx="2749">
                  <c:v>-5.5538117142189797E-5</c:v>
                </c:pt>
                <c:pt idx="2750">
                  <c:v>-5.6909749929257697E-5</c:v>
                </c:pt>
                <c:pt idx="2751">
                  <c:v>-5.7263269024659602E-5</c:v>
                </c:pt>
                <c:pt idx="2752">
                  <c:v>-6.1287931004023398E-5</c:v>
                </c:pt>
                <c:pt idx="2753">
                  <c:v>-5.3258694710326603E-5</c:v>
                </c:pt>
                <c:pt idx="2754">
                  <c:v>-6.2409651610329704E-5</c:v>
                </c:pt>
                <c:pt idx="2755">
                  <c:v>-5.7426129204013999E-5</c:v>
                </c:pt>
                <c:pt idx="2756">
                  <c:v>-4.9835385921177102E-5</c:v>
                </c:pt>
                <c:pt idx="2757">
                  <c:v>-5.9976003980167903E-5</c:v>
                </c:pt>
                <c:pt idx="2758">
                  <c:v>-5.6839144121484897E-5</c:v>
                </c:pt>
                <c:pt idx="2759">
                  <c:v>-5.2215240339990098E-5</c:v>
                </c:pt>
                <c:pt idx="2760">
                  <c:v>-6.0750301235242099E-5</c:v>
                </c:pt>
                <c:pt idx="2761">
                  <c:v>-6.0532052266512098E-5</c:v>
                </c:pt>
                <c:pt idx="2762">
                  <c:v>-5.2996435928821597E-5</c:v>
                </c:pt>
                <c:pt idx="2763">
                  <c:v>-5.7018125023069102E-5</c:v>
                </c:pt>
                <c:pt idx="2764">
                  <c:v>-5.7386242107370003E-5</c:v>
                </c:pt>
                <c:pt idx="2765">
                  <c:v>-6.0594097180488499E-5</c:v>
                </c:pt>
                <c:pt idx="2766">
                  <c:v>-5.7952417584747499E-5</c:v>
                </c:pt>
                <c:pt idx="2767">
                  <c:v>-5.5540265682372898E-5</c:v>
                </c:pt>
                <c:pt idx="2768">
                  <c:v>-6.1162199104998E-5</c:v>
                </c:pt>
                <c:pt idx="2769">
                  <c:v>-5.9660846434755099E-5</c:v>
                </c:pt>
                <c:pt idx="2770">
                  <c:v>-6.3395049797340905E-5</c:v>
                </c:pt>
                <c:pt idx="2771">
                  <c:v>-5.6531309253006197E-5</c:v>
                </c:pt>
                <c:pt idx="2772">
                  <c:v>-5.5495058621637699E-5</c:v>
                </c:pt>
                <c:pt idx="2773">
                  <c:v>-5.7791456593602997E-5</c:v>
                </c:pt>
                <c:pt idx="2774">
                  <c:v>-5.7122659741238799E-5</c:v>
                </c:pt>
                <c:pt idx="2775">
                  <c:v>-5.7741848665988797E-5</c:v>
                </c:pt>
                <c:pt idx="2776">
                  <c:v>-5.8104046997394303E-5</c:v>
                </c:pt>
                <c:pt idx="2777">
                  <c:v>-5.6282839435288703E-5</c:v>
                </c:pt>
                <c:pt idx="2778">
                  <c:v>-5.8972136891325197E-5</c:v>
                </c:pt>
                <c:pt idx="2779">
                  <c:v>-5.8823846172847098E-5</c:v>
                </c:pt>
                <c:pt idx="2780">
                  <c:v>-6.1079158879543896E-5</c:v>
                </c:pt>
                <c:pt idx="2781">
                  <c:v>-5.8301786396263297E-5</c:v>
                </c:pt>
                <c:pt idx="2782">
                  <c:v>-5.6535615781075002E-5</c:v>
                </c:pt>
                <c:pt idx="2783">
                  <c:v>-5.8269141785540598E-5</c:v>
                </c:pt>
                <c:pt idx="2784">
                  <c:v>-5.7366522414752001E-5</c:v>
                </c:pt>
                <c:pt idx="2785">
                  <c:v>-5.80740032269456E-5</c:v>
                </c:pt>
                <c:pt idx="2786">
                  <c:v>-5.8141955737047403E-5</c:v>
                </c:pt>
                <c:pt idx="2787">
                  <c:v>-5.7820729479868498E-5</c:v>
                </c:pt>
                <c:pt idx="2788">
                  <c:v>-5.3915258049518597E-5</c:v>
                </c:pt>
                <c:pt idx="2789">
                  <c:v>-6.1383138442327797E-5</c:v>
                </c:pt>
                <c:pt idx="2790">
                  <c:v>-5.8191377141022201E-5</c:v>
                </c:pt>
                <c:pt idx="2791">
                  <c:v>-5.1647535378214799E-5</c:v>
                </c:pt>
                <c:pt idx="2792">
                  <c:v>-5.0131461070044E-5</c:v>
                </c:pt>
                <c:pt idx="2793">
                  <c:v>-5.2501149120065103E-5</c:v>
                </c:pt>
                <c:pt idx="2794">
                  <c:v>-5.3002380763038197E-5</c:v>
                </c:pt>
                <c:pt idx="2795">
                  <c:v>-5.6240257535692103E-5</c:v>
                </c:pt>
                <c:pt idx="2796">
                  <c:v>-6.3512746488319805E-5</c:v>
                </c:pt>
                <c:pt idx="2797">
                  <c:v>-5.3618397929124101E-5</c:v>
                </c:pt>
                <c:pt idx="2798">
                  <c:v>-6.0910857734427502E-5</c:v>
                </c:pt>
                <c:pt idx="2799">
                  <c:v>-6.24552961795344E-5</c:v>
                </c:pt>
                <c:pt idx="2800">
                  <c:v>-5.6289844853425401E-5</c:v>
                </c:pt>
                <c:pt idx="2801">
                  <c:v>-5.3801290446696501E-5</c:v>
                </c:pt>
                <c:pt idx="2802">
                  <c:v>-5.5200166931459798E-5</c:v>
                </c:pt>
                <c:pt idx="2803">
                  <c:v>-5.7203046021597402E-5</c:v>
                </c:pt>
                <c:pt idx="2804">
                  <c:v>-5.9374716392749299E-5</c:v>
                </c:pt>
                <c:pt idx="2805">
                  <c:v>-5.4288235648403398E-5</c:v>
                </c:pt>
                <c:pt idx="2806">
                  <c:v>-6.1281219386627095E-5</c:v>
                </c:pt>
                <c:pt idx="2807">
                  <c:v>-5.3850643924095097E-5</c:v>
                </c:pt>
                <c:pt idx="2808">
                  <c:v>-5.9399484301036501E-5</c:v>
                </c:pt>
                <c:pt idx="2809">
                  <c:v>-5.4812413600948903E-5</c:v>
                </c:pt>
                <c:pt idx="2810">
                  <c:v>-6.0174243922562497E-5</c:v>
                </c:pt>
                <c:pt idx="2811">
                  <c:v>-5.8065038241340298E-5</c:v>
                </c:pt>
                <c:pt idx="2812">
                  <c:v>-5.7321741625160299E-5</c:v>
                </c:pt>
                <c:pt idx="2813">
                  <c:v>-5.6581019336093801E-5</c:v>
                </c:pt>
                <c:pt idx="2814">
                  <c:v>-5.61210368025351E-5</c:v>
                </c:pt>
                <c:pt idx="2815">
                  <c:v>-5.7733523363215299E-5</c:v>
                </c:pt>
                <c:pt idx="2816">
                  <c:v>-5.9177580169126099E-5</c:v>
                </c:pt>
                <c:pt idx="2817">
                  <c:v>-5.7174804279342201E-5</c:v>
                </c:pt>
                <c:pt idx="2818">
                  <c:v>-6.0935078720217497E-5</c:v>
                </c:pt>
                <c:pt idx="2819">
                  <c:v>-4.81310608651446E-5</c:v>
                </c:pt>
                <c:pt idx="2820">
                  <c:v>-5.1998815164799701E-5</c:v>
                </c:pt>
                <c:pt idx="2821">
                  <c:v>-5.2940964386156502E-5</c:v>
                </c:pt>
                <c:pt idx="2822">
                  <c:v>-5.31980505351727E-5</c:v>
                </c:pt>
                <c:pt idx="2823">
                  <c:v>-5.6890751316366298E-5</c:v>
                </c:pt>
                <c:pt idx="2824">
                  <c:v>-5.0732698441472302E-5</c:v>
                </c:pt>
                <c:pt idx="2825">
                  <c:v>-5.0077902980716799E-5</c:v>
                </c:pt>
                <c:pt idx="2826">
                  <c:v>-4.80708187905458E-5</c:v>
                </c:pt>
                <c:pt idx="2827">
                  <c:v>-5.6583545984989699E-5</c:v>
                </c:pt>
                <c:pt idx="2828">
                  <c:v>-5.6584757997216703E-5</c:v>
                </c:pt>
                <c:pt idx="2829">
                  <c:v>-5.05113872076672E-5</c:v>
                </c:pt>
                <c:pt idx="2830">
                  <c:v>-5.6961963372150702E-5</c:v>
                </c:pt>
                <c:pt idx="2831">
                  <c:v>-5.7571438266764197E-5</c:v>
                </c:pt>
                <c:pt idx="2832">
                  <c:v>-5.7758924513835399E-5</c:v>
                </c:pt>
                <c:pt idx="2833">
                  <c:v>-5.3070743827546999E-5</c:v>
                </c:pt>
                <c:pt idx="2834">
                  <c:v>-5.1024212102988599E-5</c:v>
                </c:pt>
                <c:pt idx="2835">
                  <c:v>-5.7305325692360499E-5</c:v>
                </c:pt>
                <c:pt idx="2836">
                  <c:v>-5.5865715473308198E-5</c:v>
                </c:pt>
                <c:pt idx="2837">
                  <c:v>-5.8568419266827201E-5</c:v>
                </c:pt>
                <c:pt idx="2838">
                  <c:v>-5.1861595958559598E-5</c:v>
                </c:pt>
                <c:pt idx="2839">
                  <c:v>-5.55255523442329E-5</c:v>
                </c:pt>
                <c:pt idx="2840">
                  <c:v>-5.74216891670864E-5</c:v>
                </c:pt>
                <c:pt idx="2841">
                  <c:v>-5.4348022795682797E-5</c:v>
                </c:pt>
                <c:pt idx="2842">
                  <c:v>-5.6959705652640698E-5</c:v>
                </c:pt>
                <c:pt idx="2843">
                  <c:v>-5.5550588993036603E-5</c:v>
                </c:pt>
                <c:pt idx="2844">
                  <c:v>-5.2849500711502603E-5</c:v>
                </c:pt>
                <c:pt idx="2845">
                  <c:v>-5.0727735158810202E-5</c:v>
                </c:pt>
                <c:pt idx="2846">
                  <c:v>-5.4665080674186399E-5</c:v>
                </c:pt>
                <c:pt idx="2847">
                  <c:v>-5.6881803255144399E-5</c:v>
                </c:pt>
                <c:pt idx="2848">
                  <c:v>-5.7516061570164199E-5</c:v>
                </c:pt>
                <c:pt idx="2849">
                  <c:v>-5.1801109208742602E-5</c:v>
                </c:pt>
                <c:pt idx="2850">
                  <c:v>-5.3937437548994902E-5</c:v>
                </c:pt>
                <c:pt idx="2851">
                  <c:v>-5.2786873111665099E-5</c:v>
                </c:pt>
                <c:pt idx="2852">
                  <c:v>-5.1683949830027699E-5</c:v>
                </c:pt>
                <c:pt idx="2853">
                  <c:v>-5.8594346778387501E-5</c:v>
                </c:pt>
                <c:pt idx="2854">
                  <c:v>-5.3932731251069298E-5</c:v>
                </c:pt>
                <c:pt idx="2855">
                  <c:v>-5.9535702442119003E-5</c:v>
                </c:pt>
                <c:pt idx="2856">
                  <c:v>-5.5666989854536999E-5</c:v>
                </c:pt>
                <c:pt idx="2857">
                  <c:v>-5.8121090855462701E-5</c:v>
                </c:pt>
                <c:pt idx="2858">
                  <c:v>-5.07138946041531E-5</c:v>
                </c:pt>
                <c:pt idx="2859">
                  <c:v>-5.03685327502237E-5</c:v>
                </c:pt>
                <c:pt idx="2860">
                  <c:v>-5.1427314734531698E-5</c:v>
                </c:pt>
                <c:pt idx="2861">
                  <c:v>-4.6589373848446501E-5</c:v>
                </c:pt>
                <c:pt idx="2862">
                  <c:v>-4.4688114233860499E-5</c:v>
                </c:pt>
                <c:pt idx="2863">
                  <c:v>-5.3353543281798701E-5</c:v>
                </c:pt>
                <c:pt idx="2864">
                  <c:v>-5.2042703458094998E-5</c:v>
                </c:pt>
                <c:pt idx="2865">
                  <c:v>-5.49237530400164E-5</c:v>
                </c:pt>
                <c:pt idx="2866">
                  <c:v>-4.6741234345021102E-5</c:v>
                </c:pt>
                <c:pt idx="2867">
                  <c:v>-5.1159529717711301E-5</c:v>
                </c:pt>
                <c:pt idx="2868">
                  <c:v>-5.6377896695485299E-5</c:v>
                </c:pt>
                <c:pt idx="2869">
                  <c:v>-4.9830213568408803E-5</c:v>
                </c:pt>
                <c:pt idx="2870">
                  <c:v>-4.8414103130787101E-5</c:v>
                </c:pt>
                <c:pt idx="2871">
                  <c:v>-5.5553935162450802E-5</c:v>
                </c:pt>
                <c:pt idx="2872">
                  <c:v>-5.4981753523588999E-5</c:v>
                </c:pt>
                <c:pt idx="2873">
                  <c:v>-4.7653332179377103E-5</c:v>
                </c:pt>
                <c:pt idx="2874">
                  <c:v>-4.7361081995411901E-5</c:v>
                </c:pt>
                <c:pt idx="2875">
                  <c:v>-5.3155861339349002E-5</c:v>
                </c:pt>
                <c:pt idx="2876">
                  <c:v>-5.4140977875937898E-5</c:v>
                </c:pt>
                <c:pt idx="2877">
                  <c:v>-4.5489923017804798E-5</c:v>
                </c:pt>
                <c:pt idx="2878">
                  <c:v>-5.3025829199283301E-5</c:v>
                </c:pt>
                <c:pt idx="2879">
                  <c:v>-5.3769139568173601E-5</c:v>
                </c:pt>
                <c:pt idx="2880">
                  <c:v>-5.4169307979162398E-5</c:v>
                </c:pt>
                <c:pt idx="2881">
                  <c:v>-5.3133277179107297E-5</c:v>
                </c:pt>
                <c:pt idx="2882">
                  <c:v>-5.3846672405556899E-5</c:v>
                </c:pt>
                <c:pt idx="2883">
                  <c:v>-4.9598578304649497E-5</c:v>
                </c:pt>
                <c:pt idx="2884">
                  <c:v>-5.0569722954476202E-5</c:v>
                </c:pt>
                <c:pt idx="2885">
                  <c:v>-5.3169054675017699E-5</c:v>
                </c:pt>
                <c:pt idx="2886">
                  <c:v>-5.4933903081914599E-5</c:v>
                </c:pt>
                <c:pt idx="2887">
                  <c:v>-5.0104320567037501E-5</c:v>
                </c:pt>
                <c:pt idx="2888">
                  <c:v>-5.3862021680629297E-5</c:v>
                </c:pt>
                <c:pt idx="2889">
                  <c:v>-4.8652485232779902E-5</c:v>
                </c:pt>
                <c:pt idx="2890">
                  <c:v>-5.4731076254744999E-5</c:v>
                </c:pt>
                <c:pt idx="2891">
                  <c:v>-5.1465942995808599E-5</c:v>
                </c:pt>
                <c:pt idx="2892">
                  <c:v>-4.5981629743906103E-5</c:v>
                </c:pt>
                <c:pt idx="2893">
                  <c:v>-4.9853708489510398E-5</c:v>
                </c:pt>
                <c:pt idx="2894">
                  <c:v>-5.56577820923998E-5</c:v>
                </c:pt>
                <c:pt idx="2895">
                  <c:v>-5.11134839820955E-5</c:v>
                </c:pt>
                <c:pt idx="2896">
                  <c:v>-5.5061874191140199E-5</c:v>
                </c:pt>
                <c:pt idx="2897">
                  <c:v>-5.2748042911337499E-5</c:v>
                </c:pt>
                <c:pt idx="2898">
                  <c:v>-5.3798856492441398E-5</c:v>
                </c:pt>
                <c:pt idx="2899">
                  <c:v>-5.2633207078627902E-5</c:v>
                </c:pt>
                <c:pt idx="2900">
                  <c:v>-5.4175807978837999E-5</c:v>
                </c:pt>
                <c:pt idx="2901">
                  <c:v>-4.5707088311112601E-5</c:v>
                </c:pt>
                <c:pt idx="2902">
                  <c:v>-5.3545752367088399E-5</c:v>
                </c:pt>
                <c:pt idx="2903">
                  <c:v>-4.9007319759652601E-5</c:v>
                </c:pt>
                <c:pt idx="2904">
                  <c:v>-5.0487289275203E-5</c:v>
                </c:pt>
                <c:pt idx="2905">
                  <c:v>-4.8892770046105499E-5</c:v>
                </c:pt>
                <c:pt idx="2906">
                  <c:v>-5.10185714918931E-5</c:v>
                </c:pt>
                <c:pt idx="2907">
                  <c:v>-5.29736182858716E-5</c:v>
                </c:pt>
                <c:pt idx="2908">
                  <c:v>-4.1182871778868E-5</c:v>
                </c:pt>
                <c:pt idx="2909">
                  <c:v>-4.7505017736559603E-5</c:v>
                </c:pt>
                <c:pt idx="2910">
                  <c:v>-4.7265917510438701E-5</c:v>
                </c:pt>
                <c:pt idx="2911">
                  <c:v>-5.5255013292991997E-5</c:v>
                </c:pt>
                <c:pt idx="2912">
                  <c:v>-5.38783181206095E-5</c:v>
                </c:pt>
                <c:pt idx="2913">
                  <c:v>-5.49367298927881E-5</c:v>
                </c:pt>
                <c:pt idx="2914">
                  <c:v>-5.1654270387883602E-5</c:v>
                </c:pt>
                <c:pt idx="2915">
                  <c:v>-5.38272769821618E-5</c:v>
                </c:pt>
                <c:pt idx="2916">
                  <c:v>-4.8866870732490101E-5</c:v>
                </c:pt>
                <c:pt idx="2917">
                  <c:v>-4.6871715237220699E-5</c:v>
                </c:pt>
                <c:pt idx="2918">
                  <c:v>-5.1957990738888299E-5</c:v>
                </c:pt>
                <c:pt idx="2919">
                  <c:v>-5.1714546044724702E-5</c:v>
                </c:pt>
                <c:pt idx="2920">
                  <c:v>-5.1778365087320399E-5</c:v>
                </c:pt>
                <c:pt idx="2921">
                  <c:v>-5.1250983037983703E-5</c:v>
                </c:pt>
                <c:pt idx="2922">
                  <c:v>-5.1149209237341003E-5</c:v>
                </c:pt>
                <c:pt idx="2923">
                  <c:v>-4.6589065040827701E-5</c:v>
                </c:pt>
                <c:pt idx="2924">
                  <c:v>-5.1849810636483901E-5</c:v>
                </c:pt>
                <c:pt idx="2925">
                  <c:v>-4.8819217629717397E-5</c:v>
                </c:pt>
                <c:pt idx="2926">
                  <c:v>-4.7875194791385501E-5</c:v>
                </c:pt>
                <c:pt idx="2927">
                  <c:v>-5.2592326106151998E-5</c:v>
                </c:pt>
                <c:pt idx="2928">
                  <c:v>-5.04639092599318E-5</c:v>
                </c:pt>
                <c:pt idx="2929">
                  <c:v>-5.5623907153668901E-5</c:v>
                </c:pt>
                <c:pt idx="2930">
                  <c:v>-5.3237390372426203E-5</c:v>
                </c:pt>
                <c:pt idx="2931">
                  <c:v>-5.0125226648834302E-5</c:v>
                </c:pt>
                <c:pt idx="2932">
                  <c:v>-5.4520086107607101E-5</c:v>
                </c:pt>
                <c:pt idx="2933">
                  <c:v>-4.7277301893290702E-5</c:v>
                </c:pt>
                <c:pt idx="2934">
                  <c:v>-5.4060600972254899E-5</c:v>
                </c:pt>
                <c:pt idx="2935">
                  <c:v>-4.9737017213161203E-5</c:v>
                </c:pt>
                <c:pt idx="2936">
                  <c:v>-5.1100217063112902E-5</c:v>
                </c:pt>
                <c:pt idx="2937">
                  <c:v>-5.2441168796319798E-5</c:v>
                </c:pt>
                <c:pt idx="2938">
                  <c:v>-5.2890392138940497E-5</c:v>
                </c:pt>
                <c:pt idx="2939">
                  <c:v>-5.0067202688120499E-5</c:v>
                </c:pt>
                <c:pt idx="2940">
                  <c:v>-5.2901644142791698E-5</c:v>
                </c:pt>
                <c:pt idx="2941">
                  <c:v>-5.0576446680429303E-5</c:v>
                </c:pt>
                <c:pt idx="2942">
                  <c:v>-4.2737683649798299E-5</c:v>
                </c:pt>
                <c:pt idx="2943">
                  <c:v>-4.9655244804958597E-5</c:v>
                </c:pt>
                <c:pt idx="2944">
                  <c:v>-4.44314045637482E-5</c:v>
                </c:pt>
                <c:pt idx="2945">
                  <c:v>-4.9204274322992401E-5</c:v>
                </c:pt>
                <c:pt idx="2946">
                  <c:v>-4.17477122507614E-5</c:v>
                </c:pt>
                <c:pt idx="2947">
                  <c:v>-4.9386322790385801E-5</c:v>
                </c:pt>
                <c:pt idx="2948">
                  <c:v>-5.2460417234608499E-5</c:v>
                </c:pt>
                <c:pt idx="2949">
                  <c:v>-4.8489291188606501E-5</c:v>
                </c:pt>
                <c:pt idx="2950">
                  <c:v>-5.29819729469461E-5</c:v>
                </c:pt>
                <c:pt idx="2951">
                  <c:v>-5.0600452459323097E-5</c:v>
                </c:pt>
                <c:pt idx="2952">
                  <c:v>-5.5791015004719697E-5</c:v>
                </c:pt>
                <c:pt idx="2953">
                  <c:v>-5.0696423418142599E-5</c:v>
                </c:pt>
                <c:pt idx="2954">
                  <c:v>-4.8429304858105997E-5</c:v>
                </c:pt>
                <c:pt idx="2955">
                  <c:v>-4.8527760112797301E-5</c:v>
                </c:pt>
                <c:pt idx="2956">
                  <c:v>-5.3768969318623899E-5</c:v>
                </c:pt>
                <c:pt idx="2957">
                  <c:v>-4.4503681711434601E-5</c:v>
                </c:pt>
                <c:pt idx="2958">
                  <c:v>-4.8671626171723903E-5</c:v>
                </c:pt>
                <c:pt idx="2959">
                  <c:v>-4.5093816258874799E-5</c:v>
                </c:pt>
                <c:pt idx="2960">
                  <c:v>-4.7359002582698397E-5</c:v>
                </c:pt>
                <c:pt idx="2961">
                  <c:v>-5.0460488208866198E-5</c:v>
                </c:pt>
                <c:pt idx="2962">
                  <c:v>-5.4683798969754497E-5</c:v>
                </c:pt>
                <c:pt idx="2963">
                  <c:v>-5.3589208180902501E-5</c:v>
                </c:pt>
                <c:pt idx="2964">
                  <c:v>-4.8886525801984498E-5</c:v>
                </c:pt>
                <c:pt idx="2965">
                  <c:v>-4.4594758936788902E-5</c:v>
                </c:pt>
                <c:pt idx="2966">
                  <c:v>-4.7446321376713401E-5</c:v>
                </c:pt>
                <c:pt idx="2967">
                  <c:v>-4.6148239825777001E-5</c:v>
                </c:pt>
                <c:pt idx="2968">
                  <c:v>-5.2217122042186603E-5</c:v>
                </c:pt>
                <c:pt idx="2969">
                  <c:v>-4.5329847899800697E-5</c:v>
                </c:pt>
                <c:pt idx="2970">
                  <c:v>-4.88988692264983E-5</c:v>
                </c:pt>
                <c:pt idx="2971">
                  <c:v>-4.9305401959513197E-5</c:v>
                </c:pt>
                <c:pt idx="2972">
                  <c:v>-4.7959994855753902E-5</c:v>
                </c:pt>
                <c:pt idx="2973">
                  <c:v>-5.0931757131761398E-5</c:v>
                </c:pt>
                <c:pt idx="2974">
                  <c:v>-5.2349167288555902E-5</c:v>
                </c:pt>
                <c:pt idx="2975">
                  <c:v>-4.5753040657370903E-5</c:v>
                </c:pt>
                <c:pt idx="2976">
                  <c:v>-5.0797801490889399E-5</c:v>
                </c:pt>
                <c:pt idx="2977">
                  <c:v>-5.1087956372804397E-5</c:v>
                </c:pt>
                <c:pt idx="2978">
                  <c:v>-4.17056858649183E-5</c:v>
                </c:pt>
                <c:pt idx="2979">
                  <c:v>-4.65095271408625E-5</c:v>
                </c:pt>
                <c:pt idx="2980">
                  <c:v>-4.18863763719783E-5</c:v>
                </c:pt>
                <c:pt idx="2981">
                  <c:v>-5.2423747635551798E-5</c:v>
                </c:pt>
                <c:pt idx="2982">
                  <c:v>-4.9154459704634897E-5</c:v>
                </c:pt>
                <c:pt idx="2983">
                  <c:v>-4.8719994447627502E-5</c:v>
                </c:pt>
                <c:pt idx="2984">
                  <c:v>-4.6097476059702499E-5</c:v>
                </c:pt>
                <c:pt idx="2985">
                  <c:v>-5.0356826579764003E-5</c:v>
                </c:pt>
                <c:pt idx="2986">
                  <c:v>-5.1312414970610303E-5</c:v>
                </c:pt>
                <c:pt idx="2987">
                  <c:v>-4.5653851566154097E-5</c:v>
                </c:pt>
                <c:pt idx="2988">
                  <c:v>-4.4344701555515403E-5</c:v>
                </c:pt>
                <c:pt idx="2989">
                  <c:v>-5.1298070106752898E-5</c:v>
                </c:pt>
                <c:pt idx="2990">
                  <c:v>-4.5945690252037902E-5</c:v>
                </c:pt>
                <c:pt idx="2991">
                  <c:v>-4.49166799215657E-5</c:v>
                </c:pt>
                <c:pt idx="2992">
                  <c:v>-4.85435539344299E-5</c:v>
                </c:pt>
                <c:pt idx="2993">
                  <c:v>-4.7044732329718499E-5</c:v>
                </c:pt>
                <c:pt idx="2994">
                  <c:v>-4.4898794343504401E-5</c:v>
                </c:pt>
                <c:pt idx="2995">
                  <c:v>-4.2658245561835301E-5</c:v>
                </c:pt>
                <c:pt idx="2996">
                  <c:v>-4.4839934849503102E-5</c:v>
                </c:pt>
                <c:pt idx="2997">
                  <c:v>-4.6605763699022802E-5</c:v>
                </c:pt>
                <c:pt idx="2998">
                  <c:v>-4.2339473790397102E-5</c:v>
                </c:pt>
                <c:pt idx="2999">
                  <c:v>-4.9046152847795799E-5</c:v>
                </c:pt>
                <c:pt idx="3000">
                  <c:v>-4.6246704746384599E-5</c:v>
                </c:pt>
                <c:pt idx="3001">
                  <c:v>-4.8639389658643398E-5</c:v>
                </c:pt>
                <c:pt idx="3002">
                  <c:v>-4.4764004434932402E-5</c:v>
                </c:pt>
                <c:pt idx="3003">
                  <c:v>-5.1598789197896402E-5</c:v>
                </c:pt>
                <c:pt idx="3004">
                  <c:v>-4.85291583998862E-5</c:v>
                </c:pt>
                <c:pt idx="3005">
                  <c:v>-4.1993003984736101E-5</c:v>
                </c:pt>
                <c:pt idx="3006">
                  <c:v>-4.9003967141474502E-5</c:v>
                </c:pt>
                <c:pt idx="3007">
                  <c:v>-4.9785166370965702E-5</c:v>
                </c:pt>
                <c:pt idx="3008">
                  <c:v>-4.7013616845379502E-5</c:v>
                </c:pt>
                <c:pt idx="3009">
                  <c:v>-4.6218704537087501E-5</c:v>
                </c:pt>
                <c:pt idx="3010">
                  <c:v>-3.6549129507312797E-5</c:v>
                </c:pt>
                <c:pt idx="3011">
                  <c:v>-4.8023956101394397E-5</c:v>
                </c:pt>
                <c:pt idx="3012">
                  <c:v>-4.7934004656654903E-5</c:v>
                </c:pt>
                <c:pt idx="3013">
                  <c:v>-5.1737099210693402E-5</c:v>
                </c:pt>
                <c:pt idx="3014">
                  <c:v>-5.21323433375511E-5</c:v>
                </c:pt>
                <c:pt idx="3015">
                  <c:v>-5.0577345296668402E-5</c:v>
                </c:pt>
                <c:pt idx="3016">
                  <c:v>-4.9847626340844301E-5</c:v>
                </c:pt>
                <c:pt idx="3017">
                  <c:v>-4.36720966842801E-5</c:v>
                </c:pt>
                <c:pt idx="3018">
                  <c:v>-4.29411214149017E-5</c:v>
                </c:pt>
                <c:pt idx="3019">
                  <c:v>-4.0526948916442098E-5</c:v>
                </c:pt>
                <c:pt idx="3020">
                  <c:v>-4.9282941487163702E-5</c:v>
                </c:pt>
                <c:pt idx="3021">
                  <c:v>-4.8118615498105299E-5</c:v>
                </c:pt>
                <c:pt idx="3022">
                  <c:v>-4.3233130621705602E-5</c:v>
                </c:pt>
                <c:pt idx="3023">
                  <c:v>-4.80422711137208E-5</c:v>
                </c:pt>
                <c:pt idx="3024">
                  <c:v>-4.7406021697236598E-5</c:v>
                </c:pt>
                <c:pt idx="3025">
                  <c:v>-4.88931814789843E-5</c:v>
                </c:pt>
                <c:pt idx="3026">
                  <c:v>-4.1665564353802102E-5</c:v>
                </c:pt>
                <c:pt idx="3027">
                  <c:v>-4.9925150928529203E-5</c:v>
                </c:pt>
                <c:pt idx="3028">
                  <c:v>-4.5924574880270798E-5</c:v>
                </c:pt>
                <c:pt idx="3029">
                  <c:v>-5.33072566651022E-5</c:v>
                </c:pt>
                <c:pt idx="3030">
                  <c:v>-4.9489868155844597E-5</c:v>
                </c:pt>
                <c:pt idx="3031">
                  <c:v>-5.0758028678935397E-5</c:v>
                </c:pt>
                <c:pt idx="3032">
                  <c:v>-4.7086566319119898E-5</c:v>
                </c:pt>
                <c:pt idx="3033">
                  <c:v>-5.1970989732002401E-5</c:v>
                </c:pt>
                <c:pt idx="3034">
                  <c:v>-4.6001931220498298E-5</c:v>
                </c:pt>
                <c:pt idx="3035">
                  <c:v>-4.5015604062230901E-5</c:v>
                </c:pt>
                <c:pt idx="3036">
                  <c:v>-4.8103912182426799E-5</c:v>
                </c:pt>
                <c:pt idx="3037">
                  <c:v>-4.2961931283871103E-5</c:v>
                </c:pt>
                <c:pt idx="3038">
                  <c:v>-4.8701413483017201E-5</c:v>
                </c:pt>
                <c:pt idx="3039">
                  <c:v>-4.7167638039752099E-5</c:v>
                </c:pt>
                <c:pt idx="3040">
                  <c:v>-4.9521156585691498E-5</c:v>
                </c:pt>
                <c:pt idx="3041">
                  <c:v>-4.8439678902698499E-5</c:v>
                </c:pt>
                <c:pt idx="3042">
                  <c:v>-4.4659436939929802E-5</c:v>
                </c:pt>
                <c:pt idx="3043">
                  <c:v>-4.70694807374168E-5</c:v>
                </c:pt>
                <c:pt idx="3044">
                  <c:v>-5.1881518263813003E-5</c:v>
                </c:pt>
                <c:pt idx="3045">
                  <c:v>-3.98638847983719E-5</c:v>
                </c:pt>
                <c:pt idx="3046">
                  <c:v>-4.3948162704522801E-5</c:v>
                </c:pt>
                <c:pt idx="3047">
                  <c:v>-4.0732831874710903E-5</c:v>
                </c:pt>
                <c:pt idx="3048">
                  <c:v>-5.0817847447464299E-5</c:v>
                </c:pt>
                <c:pt idx="3049">
                  <c:v>-4.4240141927574101E-5</c:v>
                </c:pt>
                <c:pt idx="3050">
                  <c:v>-4.7585615813359303E-5</c:v>
                </c:pt>
                <c:pt idx="3051">
                  <c:v>-5.0604896560706398E-5</c:v>
                </c:pt>
                <c:pt idx="3052">
                  <c:v>-4.7178847496956302E-5</c:v>
                </c:pt>
                <c:pt idx="3053">
                  <c:v>-4.1451777508048999E-5</c:v>
                </c:pt>
                <c:pt idx="3054">
                  <c:v>-4.4616352975276701E-5</c:v>
                </c:pt>
                <c:pt idx="3055">
                  <c:v>-4.9845858899528202E-5</c:v>
                </c:pt>
                <c:pt idx="3056">
                  <c:v>-3.8034082346360398E-5</c:v>
                </c:pt>
                <c:pt idx="3057">
                  <c:v>-4.1131181636582399E-5</c:v>
                </c:pt>
                <c:pt idx="3058">
                  <c:v>-4.9156600210879501E-5</c:v>
                </c:pt>
                <c:pt idx="3059">
                  <c:v>-5.4411545720234597E-5</c:v>
                </c:pt>
                <c:pt idx="3060">
                  <c:v>-4.8907695199916898E-5</c:v>
                </c:pt>
                <c:pt idx="3061">
                  <c:v>-4.83780149640911E-5</c:v>
                </c:pt>
                <c:pt idx="3062">
                  <c:v>-4.7356714427879302E-5</c:v>
                </c:pt>
                <c:pt idx="3063">
                  <c:v>-4.8983458207278599E-5</c:v>
                </c:pt>
                <c:pt idx="3064">
                  <c:v>-4.7903379927190001E-5</c:v>
                </c:pt>
                <c:pt idx="3065">
                  <c:v>-4.3504277465830303E-5</c:v>
                </c:pt>
                <c:pt idx="3066">
                  <c:v>-4.1876704285078997E-5</c:v>
                </c:pt>
                <c:pt idx="3067">
                  <c:v>-5.03870732844369E-5</c:v>
                </c:pt>
                <c:pt idx="3068">
                  <c:v>-4.9117282886890098E-5</c:v>
                </c:pt>
                <c:pt idx="3069">
                  <c:v>-4.6151561847917901E-5</c:v>
                </c:pt>
                <c:pt idx="3070">
                  <c:v>-3.8717647792127301E-5</c:v>
                </c:pt>
                <c:pt idx="3071">
                  <c:v>-4.7085552126342198E-5</c:v>
                </c:pt>
                <c:pt idx="3072">
                  <c:v>-4.6948484622413798E-5</c:v>
                </c:pt>
                <c:pt idx="3073">
                  <c:v>-4.0708241501406299E-5</c:v>
                </c:pt>
                <c:pt idx="3074">
                  <c:v>-4.3556737129941397E-5</c:v>
                </c:pt>
                <c:pt idx="3075">
                  <c:v>-4.3362592377803503E-5</c:v>
                </c:pt>
                <c:pt idx="3076">
                  <c:v>-4.3380820284590701E-5</c:v>
                </c:pt>
                <c:pt idx="3077">
                  <c:v>-4.8896676043607401E-5</c:v>
                </c:pt>
                <c:pt idx="3078">
                  <c:v>-4.8199213455842002E-5</c:v>
                </c:pt>
                <c:pt idx="3079">
                  <c:v>-5.0870509174564801E-5</c:v>
                </c:pt>
                <c:pt idx="3080">
                  <c:v>-4.7409988564481501E-5</c:v>
                </c:pt>
                <c:pt idx="3081">
                  <c:v>-4.4925829209476502E-5</c:v>
                </c:pt>
                <c:pt idx="3082">
                  <c:v>-4.58283260690617E-5</c:v>
                </c:pt>
                <c:pt idx="3083">
                  <c:v>-4.9944809549702002E-5</c:v>
                </c:pt>
                <c:pt idx="3084">
                  <c:v>-4.2524178358317998E-5</c:v>
                </c:pt>
                <c:pt idx="3085">
                  <c:v>-4.8813965049963697E-5</c:v>
                </c:pt>
                <c:pt idx="3086">
                  <c:v>-4.2099428806963697E-5</c:v>
                </c:pt>
                <c:pt idx="3087">
                  <c:v>-4.47262236457779E-5</c:v>
                </c:pt>
                <c:pt idx="3088">
                  <c:v>-4.3173097580250698E-5</c:v>
                </c:pt>
                <c:pt idx="3089">
                  <c:v>-3.77157296814973E-5</c:v>
                </c:pt>
                <c:pt idx="3090">
                  <c:v>-4.46872133333156E-5</c:v>
                </c:pt>
                <c:pt idx="3091">
                  <c:v>-5.1229855601423397E-5</c:v>
                </c:pt>
                <c:pt idx="3092">
                  <c:v>-4.73434745990798E-5</c:v>
                </c:pt>
                <c:pt idx="3093">
                  <c:v>-4.0918811583226903E-5</c:v>
                </c:pt>
                <c:pt idx="3094">
                  <c:v>-4.4641310988878002E-5</c:v>
                </c:pt>
                <c:pt idx="3095">
                  <c:v>-4.5558228535742298E-5</c:v>
                </c:pt>
                <c:pt idx="3096">
                  <c:v>-4.6925914285261E-5</c:v>
                </c:pt>
                <c:pt idx="3097">
                  <c:v>-4.24276663418049E-5</c:v>
                </c:pt>
                <c:pt idx="3098">
                  <c:v>-4.3871992354832402E-5</c:v>
                </c:pt>
                <c:pt idx="3099">
                  <c:v>-4.0402356623759099E-5</c:v>
                </c:pt>
                <c:pt idx="3100">
                  <c:v>-4.5312483535216698E-5</c:v>
                </c:pt>
                <c:pt idx="3101">
                  <c:v>-5.09905936961154E-5</c:v>
                </c:pt>
                <c:pt idx="3102">
                  <c:v>-4.4946832904445703E-5</c:v>
                </c:pt>
                <c:pt idx="3103">
                  <c:v>-4.0017985867907797E-5</c:v>
                </c:pt>
                <c:pt idx="3104">
                  <c:v>-4.7190109068188197E-5</c:v>
                </c:pt>
                <c:pt idx="3105">
                  <c:v>-4.1299707784815002E-5</c:v>
                </c:pt>
                <c:pt idx="3106">
                  <c:v>-4.1259199449062903E-5</c:v>
                </c:pt>
                <c:pt idx="3107">
                  <c:v>-4.5008764082100901E-5</c:v>
                </c:pt>
                <c:pt idx="3108">
                  <c:v>-5.0652704657068199E-5</c:v>
                </c:pt>
                <c:pt idx="3109">
                  <c:v>-4.3856628529943202E-5</c:v>
                </c:pt>
                <c:pt idx="3110">
                  <c:v>-3.9206023574018501E-5</c:v>
                </c:pt>
                <c:pt idx="3111">
                  <c:v>-3.5607190824232297E-5</c:v>
                </c:pt>
                <c:pt idx="3112">
                  <c:v>-5.00052979249189E-5</c:v>
                </c:pt>
                <c:pt idx="3113">
                  <c:v>-4.8270437176354E-5</c:v>
                </c:pt>
                <c:pt idx="3114">
                  <c:v>-4.6859633898380001E-5</c:v>
                </c:pt>
                <c:pt idx="3115">
                  <c:v>-4.52317642356497E-5</c:v>
                </c:pt>
                <c:pt idx="3116">
                  <c:v>-4.4854580747310797E-5</c:v>
                </c:pt>
                <c:pt idx="3117">
                  <c:v>-4.7321444779028701E-5</c:v>
                </c:pt>
                <c:pt idx="3118">
                  <c:v>-4.3270779349713099E-5</c:v>
                </c:pt>
                <c:pt idx="3119">
                  <c:v>-4.6700685783282602E-5</c:v>
                </c:pt>
                <c:pt idx="3120">
                  <c:v>-4.5532054593023499E-5</c:v>
                </c:pt>
                <c:pt idx="3121">
                  <c:v>-4.2907558777573502E-5</c:v>
                </c:pt>
                <c:pt idx="3122">
                  <c:v>-4.3471761474259201E-5</c:v>
                </c:pt>
                <c:pt idx="3123">
                  <c:v>-4.1497231908501198E-5</c:v>
                </c:pt>
                <c:pt idx="3124">
                  <c:v>-4.35961182983777E-5</c:v>
                </c:pt>
                <c:pt idx="3125">
                  <c:v>-4.5101973392203497E-5</c:v>
                </c:pt>
                <c:pt idx="3126">
                  <c:v>-4.4397919536732303E-5</c:v>
                </c:pt>
                <c:pt idx="3127">
                  <c:v>-4.49757982129275E-5</c:v>
                </c:pt>
                <c:pt idx="3128">
                  <c:v>-4.2683177124896901E-5</c:v>
                </c:pt>
                <c:pt idx="3129">
                  <c:v>-4.3904399792697102E-5</c:v>
                </c:pt>
                <c:pt idx="3130">
                  <c:v>-4.7454765687251399E-5</c:v>
                </c:pt>
                <c:pt idx="3131">
                  <c:v>-4.3065389871059199E-5</c:v>
                </c:pt>
                <c:pt idx="3132">
                  <c:v>-4.7001050675628203E-5</c:v>
                </c:pt>
                <c:pt idx="3133">
                  <c:v>-4.6033019374763097E-5</c:v>
                </c:pt>
                <c:pt idx="3134">
                  <c:v>-4.3323685374104399E-5</c:v>
                </c:pt>
                <c:pt idx="3135">
                  <c:v>-4.7140021588856197E-5</c:v>
                </c:pt>
                <c:pt idx="3136">
                  <c:v>-3.9085724938900098E-5</c:v>
                </c:pt>
                <c:pt idx="3137">
                  <c:v>-4.3069788734335003E-5</c:v>
                </c:pt>
                <c:pt idx="3138">
                  <c:v>-4.0737835422740697E-5</c:v>
                </c:pt>
                <c:pt idx="3139">
                  <c:v>-5.1194641663478399E-5</c:v>
                </c:pt>
                <c:pt idx="3140">
                  <c:v>-4.6394134312847699E-5</c:v>
                </c:pt>
                <c:pt idx="3141">
                  <c:v>-4.6833814107072998E-5</c:v>
                </c:pt>
                <c:pt idx="3142">
                  <c:v>-4.0456679430564199E-5</c:v>
                </c:pt>
                <c:pt idx="3143">
                  <c:v>-4.3256681106404099E-5</c:v>
                </c:pt>
                <c:pt idx="3144">
                  <c:v>-4.6054825956097702E-5</c:v>
                </c:pt>
                <c:pt idx="3145">
                  <c:v>-4.5345116310029398E-5</c:v>
                </c:pt>
                <c:pt idx="3146">
                  <c:v>-4.4411514203979599E-5</c:v>
                </c:pt>
                <c:pt idx="3147">
                  <c:v>-4.6692907237747702E-5</c:v>
                </c:pt>
                <c:pt idx="3148">
                  <c:v>-4.6631572937002401E-5</c:v>
                </c:pt>
                <c:pt idx="3149">
                  <c:v>-4.2118658218282402E-5</c:v>
                </c:pt>
                <c:pt idx="3150">
                  <c:v>-4.6110439306405602E-5</c:v>
                </c:pt>
                <c:pt idx="3151">
                  <c:v>-4.8572757646765999E-5</c:v>
                </c:pt>
                <c:pt idx="3152">
                  <c:v>-4.1365457141102297E-5</c:v>
                </c:pt>
                <c:pt idx="3153">
                  <c:v>-4.5967086006860802E-5</c:v>
                </c:pt>
                <c:pt idx="3154">
                  <c:v>-3.5701708422493101E-5</c:v>
                </c:pt>
                <c:pt idx="3155">
                  <c:v>-4.59332597919674E-5</c:v>
                </c:pt>
                <c:pt idx="3156">
                  <c:v>-4.7262398096035103E-5</c:v>
                </c:pt>
                <c:pt idx="3157">
                  <c:v>-3.9136823208628603E-5</c:v>
                </c:pt>
                <c:pt idx="3158">
                  <c:v>-3.9634807468099498E-5</c:v>
                </c:pt>
                <c:pt idx="3159">
                  <c:v>-4.0824286579549602E-5</c:v>
                </c:pt>
                <c:pt idx="3160">
                  <c:v>-3.79795502459708E-5</c:v>
                </c:pt>
                <c:pt idx="3161">
                  <c:v>-3.8222480487453699E-5</c:v>
                </c:pt>
                <c:pt idx="3162">
                  <c:v>-3.8033569756609703E-5</c:v>
                </c:pt>
                <c:pt idx="3163">
                  <c:v>-3.5243842378629499E-5</c:v>
                </c:pt>
                <c:pt idx="3164">
                  <c:v>-3.5833758552727901E-5</c:v>
                </c:pt>
                <c:pt idx="3165">
                  <c:v>-4.2175470180088001E-5</c:v>
                </c:pt>
                <c:pt idx="3166">
                  <c:v>-4.1470256750304002E-5</c:v>
                </c:pt>
                <c:pt idx="3167">
                  <c:v>-3.8837146008733601E-5</c:v>
                </c:pt>
                <c:pt idx="3168">
                  <c:v>-4.5532501174975602E-5</c:v>
                </c:pt>
                <c:pt idx="3169">
                  <c:v>-4.6917009626438398E-5</c:v>
                </c:pt>
                <c:pt idx="3170">
                  <c:v>-4.5276993357986503E-5</c:v>
                </c:pt>
                <c:pt idx="3171">
                  <c:v>-4.0723993050612102E-5</c:v>
                </c:pt>
                <c:pt idx="3172">
                  <c:v>-3.8733429363973802E-5</c:v>
                </c:pt>
                <c:pt idx="3173">
                  <c:v>-4.1272936783552701E-5</c:v>
                </c:pt>
                <c:pt idx="3174">
                  <c:v>-3.8439152770485202E-5</c:v>
                </c:pt>
                <c:pt idx="3175">
                  <c:v>-4.3329055894587601E-5</c:v>
                </c:pt>
                <c:pt idx="3176">
                  <c:v>-4.4897931338967197E-5</c:v>
                </c:pt>
                <c:pt idx="3177">
                  <c:v>-4.6861364073786097E-5</c:v>
                </c:pt>
                <c:pt idx="3178">
                  <c:v>-4.8907728740802503E-5</c:v>
                </c:pt>
                <c:pt idx="3179">
                  <c:v>-4.0494107863186897E-5</c:v>
                </c:pt>
                <c:pt idx="3180">
                  <c:v>-3.9488333085268797E-5</c:v>
                </c:pt>
                <c:pt idx="3181">
                  <c:v>-3.7557569637788097E-5</c:v>
                </c:pt>
                <c:pt idx="3182">
                  <c:v>-3.90126643560614E-5</c:v>
                </c:pt>
                <c:pt idx="3183">
                  <c:v>-4.3133854936895897E-5</c:v>
                </c:pt>
                <c:pt idx="3184">
                  <c:v>-4.3165486930857998E-5</c:v>
                </c:pt>
                <c:pt idx="3185">
                  <c:v>-4.2598725472948901E-5</c:v>
                </c:pt>
                <c:pt idx="3186">
                  <c:v>-4.6149248060625902E-5</c:v>
                </c:pt>
                <c:pt idx="3187">
                  <c:v>-3.7445566257707199E-5</c:v>
                </c:pt>
                <c:pt idx="3188">
                  <c:v>-4.4939815650821499E-5</c:v>
                </c:pt>
                <c:pt idx="3189">
                  <c:v>-4.2718304358417402E-5</c:v>
                </c:pt>
                <c:pt idx="3190">
                  <c:v>-4.2852843317184201E-5</c:v>
                </c:pt>
                <c:pt idx="3191">
                  <c:v>-4.5479682751033603E-5</c:v>
                </c:pt>
                <c:pt idx="3192">
                  <c:v>-3.7163003425166499E-5</c:v>
                </c:pt>
                <c:pt idx="3193">
                  <c:v>-3.6151658393662201E-5</c:v>
                </c:pt>
                <c:pt idx="3194">
                  <c:v>-3.5571720716788897E-5</c:v>
                </c:pt>
                <c:pt idx="3195">
                  <c:v>-4.4793350202586097E-5</c:v>
                </c:pt>
                <c:pt idx="3196">
                  <c:v>-4.1095988950648998E-5</c:v>
                </c:pt>
                <c:pt idx="3197">
                  <c:v>-4.6456666627121299E-5</c:v>
                </c:pt>
                <c:pt idx="3198">
                  <c:v>-4.0156852567754499E-5</c:v>
                </c:pt>
                <c:pt idx="3199">
                  <c:v>-4.4118499754516497E-5</c:v>
                </c:pt>
                <c:pt idx="3200">
                  <c:v>-3.9887891004912903E-5</c:v>
                </c:pt>
                <c:pt idx="3201">
                  <c:v>-4.3052425684658998E-5</c:v>
                </c:pt>
                <c:pt idx="3202">
                  <c:v>-4.1051680661861703E-5</c:v>
                </c:pt>
                <c:pt idx="3203">
                  <c:v>-4.1653073005393E-5</c:v>
                </c:pt>
                <c:pt idx="3204">
                  <c:v>-4.8441029909983398E-5</c:v>
                </c:pt>
                <c:pt idx="3205">
                  <c:v>-3.9457596377120897E-5</c:v>
                </c:pt>
                <c:pt idx="3206">
                  <c:v>-3.4611714169399499E-5</c:v>
                </c:pt>
                <c:pt idx="3207">
                  <c:v>-3.6273023016184902E-5</c:v>
                </c:pt>
                <c:pt idx="3208">
                  <c:v>-4.1399606244006603E-5</c:v>
                </c:pt>
                <c:pt idx="3209">
                  <c:v>-4.3942155968819898E-5</c:v>
                </c:pt>
                <c:pt idx="3210">
                  <c:v>-4.2957946971700398E-5</c:v>
                </c:pt>
                <c:pt idx="3211">
                  <c:v>-3.4133725763246403E-5</c:v>
                </c:pt>
                <c:pt idx="3212">
                  <c:v>-4.0346134514283097E-5</c:v>
                </c:pt>
                <c:pt idx="3213">
                  <c:v>-3.0046093082844499E-5</c:v>
                </c:pt>
                <c:pt idx="3214">
                  <c:v>-4.4831731909058898E-5</c:v>
                </c:pt>
                <c:pt idx="3215">
                  <c:v>-4.1602359794487802E-5</c:v>
                </c:pt>
                <c:pt idx="3216">
                  <c:v>-4.17000806103061E-5</c:v>
                </c:pt>
                <c:pt idx="3217">
                  <c:v>-3.8819009184959002E-5</c:v>
                </c:pt>
                <c:pt idx="3218">
                  <c:v>-4.3312444878441799E-5</c:v>
                </c:pt>
                <c:pt idx="3219">
                  <c:v>-4.1373100158564797E-5</c:v>
                </c:pt>
                <c:pt idx="3220">
                  <c:v>-3.6400912926291099E-5</c:v>
                </c:pt>
                <c:pt idx="3221">
                  <c:v>-3.5308218365114803E-5</c:v>
                </c:pt>
                <c:pt idx="3222">
                  <c:v>-3.4233913058689998E-5</c:v>
                </c:pt>
                <c:pt idx="3223">
                  <c:v>-3.96760323834629E-5</c:v>
                </c:pt>
                <c:pt idx="3224">
                  <c:v>-3.9416064517930898E-5</c:v>
                </c:pt>
                <c:pt idx="3225">
                  <c:v>-4.2550512570999301E-5</c:v>
                </c:pt>
                <c:pt idx="3226">
                  <c:v>-3.6748660040385101E-5</c:v>
                </c:pt>
                <c:pt idx="3227">
                  <c:v>-4.6178558347906603E-5</c:v>
                </c:pt>
                <c:pt idx="3228">
                  <c:v>-3.8695049405532902E-5</c:v>
                </c:pt>
                <c:pt idx="3229">
                  <c:v>-4.2444850680327499E-5</c:v>
                </c:pt>
                <c:pt idx="3230">
                  <c:v>-4.0400301130472398E-5</c:v>
                </c:pt>
                <c:pt idx="3231">
                  <c:v>-3.7835758022769099E-5</c:v>
                </c:pt>
                <c:pt idx="3232">
                  <c:v>-4.1264002289172598E-5</c:v>
                </c:pt>
                <c:pt idx="3233">
                  <c:v>-4.5893427066591098E-5</c:v>
                </c:pt>
                <c:pt idx="3234">
                  <c:v>-4.3375483930335397E-5</c:v>
                </c:pt>
                <c:pt idx="3235">
                  <c:v>-4.0763260517049599E-5</c:v>
                </c:pt>
                <c:pt idx="3236">
                  <c:v>-4.6580783721820898E-5</c:v>
                </c:pt>
                <c:pt idx="3237">
                  <c:v>-3.4787611827992198E-5</c:v>
                </c:pt>
                <c:pt idx="3238">
                  <c:v>-3.72299137842677E-5</c:v>
                </c:pt>
                <c:pt idx="3239">
                  <c:v>-4.2618737360852699E-5</c:v>
                </c:pt>
                <c:pt idx="3240">
                  <c:v>-4.39458080614351E-5</c:v>
                </c:pt>
                <c:pt idx="3241">
                  <c:v>-3.9443014376736097E-5</c:v>
                </c:pt>
                <c:pt idx="3242">
                  <c:v>-3.7898472780584703E-5</c:v>
                </c:pt>
                <c:pt idx="3243">
                  <c:v>-4.0132161417989897E-5</c:v>
                </c:pt>
                <c:pt idx="3244">
                  <c:v>-3.55464538316284E-5</c:v>
                </c:pt>
                <c:pt idx="3245">
                  <c:v>-3.4375598292642298E-5</c:v>
                </c:pt>
                <c:pt idx="3246">
                  <c:v>-3.7746936557787799E-5</c:v>
                </c:pt>
                <c:pt idx="3247">
                  <c:v>-4.3657656865955203E-5</c:v>
                </c:pt>
                <c:pt idx="3248">
                  <c:v>-3.4772599925697599E-5</c:v>
                </c:pt>
                <c:pt idx="3249">
                  <c:v>-3.8958699889322599E-5</c:v>
                </c:pt>
                <c:pt idx="3250">
                  <c:v>-3.9914333064859903E-5</c:v>
                </c:pt>
                <c:pt idx="3251">
                  <c:v>-4.0844899764961997E-5</c:v>
                </c:pt>
                <c:pt idx="3252">
                  <c:v>-3.61781097588366E-5</c:v>
                </c:pt>
                <c:pt idx="3253">
                  <c:v>-4.4184049608200403E-5</c:v>
                </c:pt>
                <c:pt idx="3254">
                  <c:v>-4.1150206430894999E-5</c:v>
                </c:pt>
                <c:pt idx="3255">
                  <c:v>-3.2883169955744102E-5</c:v>
                </c:pt>
                <c:pt idx="3256">
                  <c:v>-4.2532554737654499E-5</c:v>
                </c:pt>
                <c:pt idx="3257">
                  <c:v>-4.1633535427809998E-5</c:v>
                </c:pt>
                <c:pt idx="3258">
                  <c:v>-4.13346429504037E-5</c:v>
                </c:pt>
                <c:pt idx="3259">
                  <c:v>-3.8027488741022297E-5</c:v>
                </c:pt>
                <c:pt idx="3260">
                  <c:v>-3.8310055004039203E-5</c:v>
                </c:pt>
                <c:pt idx="3261">
                  <c:v>-3.4458007520465202E-5</c:v>
                </c:pt>
                <c:pt idx="3262">
                  <c:v>-3.9564851866074001E-5</c:v>
                </c:pt>
                <c:pt idx="3263">
                  <c:v>-3.8452044768591399E-5</c:v>
                </c:pt>
                <c:pt idx="3264">
                  <c:v>-3.5908029753893403E-5</c:v>
                </c:pt>
                <c:pt idx="3265">
                  <c:v>-4.7662351711875402E-5</c:v>
                </c:pt>
                <c:pt idx="3266">
                  <c:v>-3.87073972500322E-5</c:v>
                </c:pt>
                <c:pt idx="3267">
                  <c:v>-4.3659535984250503E-5</c:v>
                </c:pt>
                <c:pt idx="3268">
                  <c:v>-4.1331221731730498E-5</c:v>
                </c:pt>
                <c:pt idx="3269">
                  <c:v>-3.6287058115826699E-5</c:v>
                </c:pt>
                <c:pt idx="3270">
                  <c:v>-3.885706801426E-5</c:v>
                </c:pt>
                <c:pt idx="3271">
                  <c:v>-2.9588067853994899E-5</c:v>
                </c:pt>
                <c:pt idx="3272">
                  <c:v>-3.9355779296696101E-5</c:v>
                </c:pt>
                <c:pt idx="3273">
                  <c:v>-3.74695118688366E-5</c:v>
                </c:pt>
                <c:pt idx="3274">
                  <c:v>-3.42280766934576E-5</c:v>
                </c:pt>
                <c:pt idx="3275">
                  <c:v>-4.22774980017932E-5</c:v>
                </c:pt>
                <c:pt idx="3276">
                  <c:v>-4.3016884920402502E-5</c:v>
                </c:pt>
                <c:pt idx="3277">
                  <c:v>-4.6068930423305099E-5</c:v>
                </c:pt>
                <c:pt idx="3278">
                  <c:v>-4.2974493353417403E-5</c:v>
                </c:pt>
                <c:pt idx="3279">
                  <c:v>-4.2643472230403298E-5</c:v>
                </c:pt>
                <c:pt idx="3280">
                  <c:v>-4.14576263747813E-5</c:v>
                </c:pt>
                <c:pt idx="3281">
                  <c:v>-4.2246284522993099E-5</c:v>
                </c:pt>
                <c:pt idx="3282">
                  <c:v>-3.8334041681268703E-5</c:v>
                </c:pt>
                <c:pt idx="3283">
                  <c:v>-4.2109288941474899E-5</c:v>
                </c:pt>
                <c:pt idx="3284">
                  <c:v>-4.0994827227077197E-5</c:v>
                </c:pt>
                <c:pt idx="3285">
                  <c:v>-4.5670565931268097E-5</c:v>
                </c:pt>
                <c:pt idx="3286">
                  <c:v>-4.0294205547915701E-5</c:v>
                </c:pt>
                <c:pt idx="3287">
                  <c:v>-4.1982683353769898E-5</c:v>
                </c:pt>
                <c:pt idx="3288">
                  <c:v>-4.1069457244238399E-5</c:v>
                </c:pt>
                <c:pt idx="3289">
                  <c:v>-4.4085557381179598E-5</c:v>
                </c:pt>
                <c:pt idx="3290">
                  <c:v>-4.0556351877472597E-5</c:v>
                </c:pt>
                <c:pt idx="3291">
                  <c:v>-4.2756348532361401E-5</c:v>
                </c:pt>
                <c:pt idx="3292">
                  <c:v>-4.0936108771787498E-5</c:v>
                </c:pt>
                <c:pt idx="3293">
                  <c:v>-4.1518028177367799E-5</c:v>
                </c:pt>
                <c:pt idx="3294">
                  <c:v>-3.5665417101465899E-5</c:v>
                </c:pt>
                <c:pt idx="3295">
                  <c:v>-4.3442231101278903E-5</c:v>
                </c:pt>
                <c:pt idx="3296">
                  <c:v>-3.7576992206151503E-5</c:v>
                </c:pt>
                <c:pt idx="3297">
                  <c:v>-4.1592640089377197E-5</c:v>
                </c:pt>
                <c:pt idx="3298">
                  <c:v>-3.6587838045299701E-5</c:v>
                </c:pt>
                <c:pt idx="3299">
                  <c:v>-4.0092489449302101E-5</c:v>
                </c:pt>
                <c:pt idx="3300">
                  <c:v>-4.21297377756593E-5</c:v>
                </c:pt>
                <c:pt idx="3301">
                  <c:v>-4.4399356333763501E-5</c:v>
                </c:pt>
                <c:pt idx="3302">
                  <c:v>-4.0234624347496698E-5</c:v>
                </c:pt>
                <c:pt idx="3303">
                  <c:v>-3.97443407593664E-5</c:v>
                </c:pt>
                <c:pt idx="3304">
                  <c:v>-3.8292892309058997E-5</c:v>
                </c:pt>
                <c:pt idx="3305">
                  <c:v>-3.9263012142445903E-5</c:v>
                </c:pt>
                <c:pt idx="3306">
                  <c:v>-2.9762106646888702E-5</c:v>
                </c:pt>
                <c:pt idx="3307">
                  <c:v>-3.7877997352918098E-5</c:v>
                </c:pt>
                <c:pt idx="3308">
                  <c:v>-3.5852929519272298E-5</c:v>
                </c:pt>
                <c:pt idx="3309">
                  <c:v>-3.5445746068634501E-5</c:v>
                </c:pt>
                <c:pt idx="3310">
                  <c:v>-4.1830658522965498E-5</c:v>
                </c:pt>
                <c:pt idx="3311">
                  <c:v>-3.6366188927847302E-5</c:v>
                </c:pt>
                <c:pt idx="3312">
                  <c:v>-3.5810095136658599E-5</c:v>
                </c:pt>
                <c:pt idx="3313">
                  <c:v>-3.4877727468289599E-5</c:v>
                </c:pt>
                <c:pt idx="3314">
                  <c:v>-4.37649540537533E-5</c:v>
                </c:pt>
                <c:pt idx="3315">
                  <c:v>-4.4452633514098298E-5</c:v>
                </c:pt>
                <c:pt idx="3316">
                  <c:v>-4.4656465519346603E-5</c:v>
                </c:pt>
                <c:pt idx="3317">
                  <c:v>-4.0437355345990201E-5</c:v>
                </c:pt>
                <c:pt idx="3318">
                  <c:v>-3.7331078061465399E-5</c:v>
                </c:pt>
                <c:pt idx="3319">
                  <c:v>-4.1983211729802203E-5</c:v>
                </c:pt>
                <c:pt idx="3320">
                  <c:v>-3.6624973513753701E-5</c:v>
                </c:pt>
                <c:pt idx="3321">
                  <c:v>-4.0977192825384102E-5</c:v>
                </c:pt>
                <c:pt idx="3322">
                  <c:v>-4.2965973150866801E-5</c:v>
                </c:pt>
                <c:pt idx="3323">
                  <c:v>-4.2263577177300703E-5</c:v>
                </c:pt>
                <c:pt idx="3324">
                  <c:v>-4.2535484621384802E-5</c:v>
                </c:pt>
                <c:pt idx="3325">
                  <c:v>-3.31718794262908E-5</c:v>
                </c:pt>
                <c:pt idx="3326">
                  <c:v>-3.5949543357753598E-5</c:v>
                </c:pt>
                <c:pt idx="3327">
                  <c:v>-3.5018269047372898E-5</c:v>
                </c:pt>
                <c:pt idx="3328">
                  <c:v>-3.5331058903763097E-5</c:v>
                </c:pt>
                <c:pt idx="3329">
                  <c:v>-3.5114130237874999E-5</c:v>
                </c:pt>
                <c:pt idx="3330">
                  <c:v>-3.2539294891739E-5</c:v>
                </c:pt>
                <c:pt idx="3331">
                  <c:v>-4.3914935772480398E-5</c:v>
                </c:pt>
                <c:pt idx="3332">
                  <c:v>-3.8390673716290997E-5</c:v>
                </c:pt>
                <c:pt idx="3333">
                  <c:v>-3.8715480246172397E-5</c:v>
                </c:pt>
                <c:pt idx="3334">
                  <c:v>-3.6399421342847197E-5</c:v>
                </c:pt>
                <c:pt idx="3335">
                  <c:v>-4.1810866988538099E-5</c:v>
                </c:pt>
                <c:pt idx="3336">
                  <c:v>-4.4122543764683802E-5</c:v>
                </c:pt>
                <c:pt idx="3337">
                  <c:v>-3.9419283887654497E-5</c:v>
                </c:pt>
                <c:pt idx="3338">
                  <c:v>-4.4031158137879303E-5</c:v>
                </c:pt>
                <c:pt idx="3339">
                  <c:v>-3.9966502893265798E-5</c:v>
                </c:pt>
                <c:pt idx="3340">
                  <c:v>-4.2425357413718299E-5</c:v>
                </c:pt>
                <c:pt idx="3341">
                  <c:v>-4.1800713769626899E-5</c:v>
                </c:pt>
                <c:pt idx="3342">
                  <c:v>-4.3723536213575198E-5</c:v>
                </c:pt>
                <c:pt idx="3343">
                  <c:v>-3.9023896716203301E-5</c:v>
                </c:pt>
                <c:pt idx="3344">
                  <c:v>-3.81961245856441E-5</c:v>
                </c:pt>
                <c:pt idx="3345">
                  <c:v>-4.2952637059654898E-5</c:v>
                </c:pt>
                <c:pt idx="3346">
                  <c:v>-4.3100934724605799E-5</c:v>
                </c:pt>
                <c:pt idx="3347">
                  <c:v>-3.8672970286355797E-5</c:v>
                </c:pt>
                <c:pt idx="3348">
                  <c:v>-4.1501921358769798E-5</c:v>
                </c:pt>
                <c:pt idx="3349">
                  <c:v>-4.4746866225705397E-5</c:v>
                </c:pt>
                <c:pt idx="3350">
                  <c:v>-4.2683382783774097E-5</c:v>
                </c:pt>
                <c:pt idx="3351">
                  <c:v>-3.4178453317876398E-5</c:v>
                </c:pt>
                <c:pt idx="3352">
                  <c:v>-3.18278899085937E-5</c:v>
                </c:pt>
                <c:pt idx="3353">
                  <c:v>-3.63494468669546E-5</c:v>
                </c:pt>
                <c:pt idx="3354">
                  <c:v>-4.4015019304467202E-5</c:v>
                </c:pt>
                <c:pt idx="3355">
                  <c:v>-3.9623238548449098E-5</c:v>
                </c:pt>
                <c:pt idx="3356">
                  <c:v>-3.7605857656016502E-5</c:v>
                </c:pt>
                <c:pt idx="3357">
                  <c:v>-3.5346471678461497E-5</c:v>
                </c:pt>
                <c:pt idx="3358">
                  <c:v>-3.6090407661464097E-5</c:v>
                </c:pt>
                <c:pt idx="3359">
                  <c:v>-3.3657886121834099E-5</c:v>
                </c:pt>
                <c:pt idx="3360">
                  <c:v>-2.9922190068513099E-5</c:v>
                </c:pt>
                <c:pt idx="3361">
                  <c:v>-3.4587722857808502E-5</c:v>
                </c:pt>
                <c:pt idx="3362">
                  <c:v>-3.8127804373719998E-5</c:v>
                </c:pt>
                <c:pt idx="3363">
                  <c:v>-4.2249517132811401E-5</c:v>
                </c:pt>
                <c:pt idx="3364">
                  <c:v>-3.0473226812565401E-5</c:v>
                </c:pt>
                <c:pt idx="3365">
                  <c:v>-3.4263656401206203E-5</c:v>
                </c:pt>
                <c:pt idx="3366">
                  <c:v>-3.94245788419517E-5</c:v>
                </c:pt>
                <c:pt idx="3367">
                  <c:v>-4.0672028902643001E-5</c:v>
                </c:pt>
                <c:pt idx="3368">
                  <c:v>-4.0191741475877498E-5</c:v>
                </c:pt>
                <c:pt idx="3369">
                  <c:v>-4.0492644875997103E-5</c:v>
                </c:pt>
                <c:pt idx="3370">
                  <c:v>-3.8418024571750901E-5</c:v>
                </c:pt>
                <c:pt idx="3371">
                  <c:v>-3.8797290058374497E-5</c:v>
                </c:pt>
                <c:pt idx="3372">
                  <c:v>-3.6515639939034698E-5</c:v>
                </c:pt>
                <c:pt idx="3373">
                  <c:v>-4.1065263761312502E-5</c:v>
                </c:pt>
                <c:pt idx="3374">
                  <c:v>-3.4809180660529503E-5</c:v>
                </c:pt>
                <c:pt idx="3375">
                  <c:v>-3.3258398757476399E-5</c:v>
                </c:pt>
                <c:pt idx="3376">
                  <c:v>-3.8637238403411199E-5</c:v>
                </c:pt>
                <c:pt idx="3377">
                  <c:v>-3.4459953568059702E-5</c:v>
                </c:pt>
                <c:pt idx="3378">
                  <c:v>-3.0988900566650599E-5</c:v>
                </c:pt>
                <c:pt idx="3379">
                  <c:v>-4.0236213757129197E-5</c:v>
                </c:pt>
                <c:pt idx="3380">
                  <c:v>-3.8223167495682603E-5</c:v>
                </c:pt>
                <c:pt idx="3381">
                  <c:v>-3.9281017223860602E-5</c:v>
                </c:pt>
                <c:pt idx="3382">
                  <c:v>-3.3143645234970601E-5</c:v>
                </c:pt>
                <c:pt idx="3383">
                  <c:v>-3.9120697590735101E-5</c:v>
                </c:pt>
                <c:pt idx="3384">
                  <c:v>-3.96164919822526E-5</c:v>
                </c:pt>
                <c:pt idx="3385">
                  <c:v>-4.1005694402763702E-5</c:v>
                </c:pt>
                <c:pt idx="3386">
                  <c:v>-3.7138111399074002E-5</c:v>
                </c:pt>
                <c:pt idx="3387">
                  <c:v>-4.0050654646489101E-5</c:v>
                </c:pt>
                <c:pt idx="3388">
                  <c:v>-3.5763110773072602E-5</c:v>
                </c:pt>
                <c:pt idx="3389">
                  <c:v>-3.8372420859435001E-5</c:v>
                </c:pt>
                <c:pt idx="3390">
                  <c:v>-3.6027295078273298E-5</c:v>
                </c:pt>
                <c:pt idx="3391">
                  <c:v>-3.4690635621731201E-5</c:v>
                </c:pt>
                <c:pt idx="3392">
                  <c:v>-3.35217213905522E-5</c:v>
                </c:pt>
                <c:pt idx="3393">
                  <c:v>-3.3370019071859198E-5</c:v>
                </c:pt>
                <c:pt idx="3394">
                  <c:v>-3.6860218808342297E-5</c:v>
                </c:pt>
                <c:pt idx="3395">
                  <c:v>-3.7925308473096303E-5</c:v>
                </c:pt>
                <c:pt idx="3396">
                  <c:v>-3.5768327387923602E-5</c:v>
                </c:pt>
                <c:pt idx="3397">
                  <c:v>-3.7550382029758703E-5</c:v>
                </c:pt>
                <c:pt idx="3398">
                  <c:v>-4.47896248209777E-5</c:v>
                </c:pt>
                <c:pt idx="3399">
                  <c:v>-3.6113726661854703E-5</c:v>
                </c:pt>
                <c:pt idx="3400">
                  <c:v>-3.6919706636148003E-5</c:v>
                </c:pt>
                <c:pt idx="3401">
                  <c:v>-3.8800887168939997E-5</c:v>
                </c:pt>
                <c:pt idx="3402">
                  <c:v>-3.5976266674212297E-5</c:v>
                </c:pt>
                <c:pt idx="3403">
                  <c:v>-3.7147269098848099E-5</c:v>
                </c:pt>
                <c:pt idx="3404">
                  <c:v>-3.8446981409788598E-5</c:v>
                </c:pt>
                <c:pt idx="3405">
                  <c:v>-3.51791710865294E-5</c:v>
                </c:pt>
                <c:pt idx="3406">
                  <c:v>-3.0018555156574001E-5</c:v>
                </c:pt>
                <c:pt idx="3407">
                  <c:v>-3.8541846659895299E-5</c:v>
                </c:pt>
                <c:pt idx="3408">
                  <c:v>-3.6031140105850601E-5</c:v>
                </c:pt>
                <c:pt idx="3409">
                  <c:v>-3.7301169697138402E-5</c:v>
                </c:pt>
                <c:pt idx="3410">
                  <c:v>-3.7914453498132699E-5</c:v>
                </c:pt>
                <c:pt idx="3411">
                  <c:v>-3.59270177595987E-5</c:v>
                </c:pt>
                <c:pt idx="3412">
                  <c:v>-3.7255184007959797E-5</c:v>
                </c:pt>
                <c:pt idx="3413">
                  <c:v>-3.5260141406065701E-5</c:v>
                </c:pt>
                <c:pt idx="3414">
                  <c:v>-3.8956074935476801E-5</c:v>
                </c:pt>
                <c:pt idx="3415">
                  <c:v>-4.4079553629360803E-5</c:v>
                </c:pt>
                <c:pt idx="3416">
                  <c:v>-3.3275994141071198E-5</c:v>
                </c:pt>
                <c:pt idx="3417">
                  <c:v>-3.1373405682962598E-5</c:v>
                </c:pt>
                <c:pt idx="3418">
                  <c:v>-3.88359176342684E-5</c:v>
                </c:pt>
                <c:pt idx="3419">
                  <c:v>-3.2209432587013102E-5</c:v>
                </c:pt>
                <c:pt idx="3420">
                  <c:v>-3.7500209632928201E-5</c:v>
                </c:pt>
                <c:pt idx="3421">
                  <c:v>-3.3726951922268003E-5</c:v>
                </c:pt>
                <c:pt idx="3422">
                  <c:v>-3.6581163812732802E-5</c:v>
                </c:pt>
                <c:pt idx="3423">
                  <c:v>-3.4567105404256798E-5</c:v>
                </c:pt>
                <c:pt idx="3424">
                  <c:v>-3.3912345036327502E-5</c:v>
                </c:pt>
                <c:pt idx="3425">
                  <c:v>-3.41717910347533E-5</c:v>
                </c:pt>
                <c:pt idx="3426">
                  <c:v>-3.6563453928470999E-5</c:v>
                </c:pt>
                <c:pt idx="3427">
                  <c:v>-3.5511469032862001E-5</c:v>
                </c:pt>
                <c:pt idx="3428">
                  <c:v>-4.3968276562814801E-5</c:v>
                </c:pt>
                <c:pt idx="3429">
                  <c:v>-3.9295239271120497E-5</c:v>
                </c:pt>
                <c:pt idx="3430">
                  <c:v>-4.1944531752199297E-5</c:v>
                </c:pt>
                <c:pt idx="3431">
                  <c:v>-3.7370798618132802E-5</c:v>
                </c:pt>
                <c:pt idx="3432">
                  <c:v>-3.3053887344071197E-5</c:v>
                </c:pt>
                <c:pt idx="3433">
                  <c:v>-3.8981269733651801E-5</c:v>
                </c:pt>
                <c:pt idx="3434">
                  <c:v>-3.30940082759076E-5</c:v>
                </c:pt>
                <c:pt idx="3435">
                  <c:v>-3.7991842482153697E-5</c:v>
                </c:pt>
                <c:pt idx="3436">
                  <c:v>-3.9675454780338499E-5</c:v>
                </c:pt>
                <c:pt idx="3437">
                  <c:v>-3.7611237369020499E-5</c:v>
                </c:pt>
                <c:pt idx="3438">
                  <c:v>-3.7283706316209698E-5</c:v>
                </c:pt>
                <c:pt idx="3439">
                  <c:v>-3.9822759265335702E-5</c:v>
                </c:pt>
                <c:pt idx="3440">
                  <c:v>-4.0670469900283E-5</c:v>
                </c:pt>
                <c:pt idx="3441">
                  <c:v>-3.8640375908548602E-5</c:v>
                </c:pt>
                <c:pt idx="3442">
                  <c:v>-3.0563241045447903E-5</c:v>
                </c:pt>
                <c:pt idx="3443">
                  <c:v>-4.3460434206529998E-5</c:v>
                </c:pt>
                <c:pt idx="3444">
                  <c:v>-3.4578446779859901E-5</c:v>
                </c:pt>
                <c:pt idx="3445">
                  <c:v>-4.0465786570966102E-5</c:v>
                </c:pt>
                <c:pt idx="3446">
                  <c:v>-3.8588527619491999E-5</c:v>
                </c:pt>
                <c:pt idx="3447">
                  <c:v>-3.6435693621727802E-5</c:v>
                </c:pt>
                <c:pt idx="3448">
                  <c:v>-4.1963888843535501E-5</c:v>
                </c:pt>
                <c:pt idx="3449">
                  <c:v>-3.3558318062143198E-5</c:v>
                </c:pt>
                <c:pt idx="3450">
                  <c:v>-3.3544167924356003E-5</c:v>
                </c:pt>
                <c:pt idx="3451">
                  <c:v>-3.6815264863705301E-5</c:v>
                </c:pt>
                <c:pt idx="3452">
                  <c:v>-3.0292149245113901E-5</c:v>
                </c:pt>
                <c:pt idx="3453">
                  <c:v>-3.7231185605026597E-5</c:v>
                </c:pt>
                <c:pt idx="3454">
                  <c:v>-3.8415169000271403E-5</c:v>
                </c:pt>
                <c:pt idx="3455">
                  <c:v>-3.6465857934114102E-5</c:v>
                </c:pt>
                <c:pt idx="3456">
                  <c:v>-3.51066462100561E-5</c:v>
                </c:pt>
                <c:pt idx="3457">
                  <c:v>-3.2021373535797702E-5</c:v>
                </c:pt>
                <c:pt idx="3458">
                  <c:v>-3.7925622158804497E-5</c:v>
                </c:pt>
                <c:pt idx="3459">
                  <c:v>-4.1404416190875497E-5</c:v>
                </c:pt>
                <c:pt idx="3460">
                  <c:v>-3.5993001207532398E-5</c:v>
                </c:pt>
                <c:pt idx="3461">
                  <c:v>-3.0597039112047197E-5</c:v>
                </c:pt>
                <c:pt idx="3462">
                  <c:v>-3.8170351476223901E-5</c:v>
                </c:pt>
                <c:pt idx="3463">
                  <c:v>-3.74741027908164E-5</c:v>
                </c:pt>
                <c:pt idx="3464">
                  <c:v>-3.6694061828289401E-5</c:v>
                </c:pt>
                <c:pt idx="3465">
                  <c:v>-3.4487713666845303E-5</c:v>
                </c:pt>
                <c:pt idx="3466">
                  <c:v>-2.9063824410663399E-5</c:v>
                </c:pt>
                <c:pt idx="3467">
                  <c:v>-3.4225228250952602E-5</c:v>
                </c:pt>
                <c:pt idx="3468">
                  <c:v>-3.51757269096924E-5</c:v>
                </c:pt>
                <c:pt idx="3469">
                  <c:v>-3.5974771568801503E-5</c:v>
                </c:pt>
                <c:pt idx="3470">
                  <c:v>-3.6370492089958001E-5</c:v>
                </c:pt>
                <c:pt idx="3471">
                  <c:v>-3.6204979776683499E-5</c:v>
                </c:pt>
                <c:pt idx="3472">
                  <c:v>-3.7360766717261703E-5</c:v>
                </c:pt>
                <c:pt idx="3473">
                  <c:v>-2.6454985552463602E-5</c:v>
                </c:pt>
                <c:pt idx="3474">
                  <c:v>-3.0475577364564499E-5</c:v>
                </c:pt>
                <c:pt idx="3475">
                  <c:v>-3.3401343439368898E-5</c:v>
                </c:pt>
                <c:pt idx="3476">
                  <c:v>-3.58531160299297E-5</c:v>
                </c:pt>
                <c:pt idx="3477">
                  <c:v>-2.9702439226445899E-5</c:v>
                </c:pt>
                <c:pt idx="3478">
                  <c:v>-3.5696260937156199E-5</c:v>
                </c:pt>
                <c:pt idx="3479">
                  <c:v>-3.2776851412387098E-5</c:v>
                </c:pt>
                <c:pt idx="3480">
                  <c:v>-3.8695021246078899E-5</c:v>
                </c:pt>
                <c:pt idx="3481">
                  <c:v>-3.8706596877185899E-5</c:v>
                </c:pt>
                <c:pt idx="3482">
                  <c:v>-3.7583251283491E-5</c:v>
                </c:pt>
                <c:pt idx="3483">
                  <c:v>-3.3605581013778099E-5</c:v>
                </c:pt>
                <c:pt idx="3484">
                  <c:v>-2.9073604115763901E-5</c:v>
                </c:pt>
                <c:pt idx="3485">
                  <c:v>-3.2183889923068498E-5</c:v>
                </c:pt>
                <c:pt idx="3486">
                  <c:v>-3.4661729631762397E-5</c:v>
                </c:pt>
                <c:pt idx="3487">
                  <c:v>-3.1770378205633799E-5</c:v>
                </c:pt>
                <c:pt idx="3488">
                  <c:v>-3.7451493008084299E-5</c:v>
                </c:pt>
                <c:pt idx="3489">
                  <c:v>-3.6477994246197101E-5</c:v>
                </c:pt>
                <c:pt idx="3490">
                  <c:v>-3.3453672833264303E-5</c:v>
                </c:pt>
                <c:pt idx="3491">
                  <c:v>-4.2875957821525698E-5</c:v>
                </c:pt>
                <c:pt idx="3492">
                  <c:v>-3.0509761614101801E-5</c:v>
                </c:pt>
                <c:pt idx="3493">
                  <c:v>-3.7923175349685499E-5</c:v>
                </c:pt>
                <c:pt idx="3494">
                  <c:v>-3.57178578251594E-5</c:v>
                </c:pt>
                <c:pt idx="3495">
                  <c:v>-3.8466733479136803E-5</c:v>
                </c:pt>
                <c:pt idx="3496">
                  <c:v>-3.4590397203403597E-5</c:v>
                </c:pt>
                <c:pt idx="3497">
                  <c:v>-3.2195816008420901E-5</c:v>
                </c:pt>
                <c:pt idx="3498">
                  <c:v>-3.8570167839715899E-5</c:v>
                </c:pt>
                <c:pt idx="3499">
                  <c:v>-3.6470024658520798E-5</c:v>
                </c:pt>
                <c:pt idx="3500">
                  <c:v>-2.96023449588444E-5</c:v>
                </c:pt>
                <c:pt idx="3501">
                  <c:v>-3.56704527002873E-5</c:v>
                </c:pt>
                <c:pt idx="3502">
                  <c:v>-3.7936552328798601E-5</c:v>
                </c:pt>
                <c:pt idx="3503">
                  <c:v>-3.9999481702286499E-5</c:v>
                </c:pt>
                <c:pt idx="3504">
                  <c:v>-3.1628930092761302E-5</c:v>
                </c:pt>
                <c:pt idx="3505">
                  <c:v>-3.6317876602953798E-5</c:v>
                </c:pt>
                <c:pt idx="3506">
                  <c:v>-3.8694711494318898E-5</c:v>
                </c:pt>
                <c:pt idx="3507">
                  <c:v>-3.8159585592117798E-5</c:v>
                </c:pt>
                <c:pt idx="3508">
                  <c:v>-3.3900866589815502E-5</c:v>
                </c:pt>
                <c:pt idx="3509">
                  <c:v>-2.93289205176411E-5</c:v>
                </c:pt>
                <c:pt idx="3510">
                  <c:v>-4.1317705785373502E-5</c:v>
                </c:pt>
                <c:pt idx="3511">
                  <c:v>-3.5658917816159401E-5</c:v>
                </c:pt>
                <c:pt idx="3512">
                  <c:v>-4.0589389209857703E-5</c:v>
                </c:pt>
                <c:pt idx="3513">
                  <c:v>-3.98066829405152E-5</c:v>
                </c:pt>
                <c:pt idx="3514">
                  <c:v>-3.8389478525318201E-5</c:v>
                </c:pt>
                <c:pt idx="3515">
                  <c:v>-2.84021484193705E-5</c:v>
                </c:pt>
                <c:pt idx="3516">
                  <c:v>-2.8423992250126701E-5</c:v>
                </c:pt>
                <c:pt idx="3517">
                  <c:v>-3.67747552726866E-5</c:v>
                </c:pt>
                <c:pt idx="3518">
                  <c:v>-3.9669992309062498E-5</c:v>
                </c:pt>
                <c:pt idx="3519">
                  <c:v>-4.0019840713837703E-5</c:v>
                </c:pt>
                <c:pt idx="3520">
                  <c:v>-2.9316895943921299E-5</c:v>
                </c:pt>
                <c:pt idx="3521">
                  <c:v>-3.8049502787537198E-5</c:v>
                </c:pt>
                <c:pt idx="3522">
                  <c:v>-3.8217794902047001E-5</c:v>
                </c:pt>
                <c:pt idx="3523">
                  <c:v>-3.4363511116371702E-5</c:v>
                </c:pt>
                <c:pt idx="3524">
                  <c:v>-2.9016681572109001E-5</c:v>
                </c:pt>
                <c:pt idx="3525">
                  <c:v>-3.6692293268629298E-5</c:v>
                </c:pt>
                <c:pt idx="3526">
                  <c:v>-3.4851345260692102E-5</c:v>
                </c:pt>
                <c:pt idx="3527">
                  <c:v>-2.8230426111622799E-5</c:v>
                </c:pt>
                <c:pt idx="3528">
                  <c:v>-3.1791946887148003E-5</c:v>
                </c:pt>
                <c:pt idx="3529">
                  <c:v>-3.46537778585677E-5</c:v>
                </c:pt>
                <c:pt idx="3530">
                  <c:v>-3.3008059089413402E-5</c:v>
                </c:pt>
                <c:pt idx="3531">
                  <c:v>-3.7003514554037601E-5</c:v>
                </c:pt>
                <c:pt idx="3532">
                  <c:v>-3.4308015707438203E-5</c:v>
                </c:pt>
                <c:pt idx="3533">
                  <c:v>-3.51886790276112E-5</c:v>
                </c:pt>
                <c:pt idx="3534">
                  <c:v>-3.04758611367582E-5</c:v>
                </c:pt>
                <c:pt idx="3535">
                  <c:v>-2.8170428730445198E-5</c:v>
                </c:pt>
                <c:pt idx="3536">
                  <c:v>-3.9063327697213801E-5</c:v>
                </c:pt>
                <c:pt idx="3537">
                  <c:v>-3.4089373265127403E-5</c:v>
                </c:pt>
                <c:pt idx="3538">
                  <c:v>-3.6089020451544903E-5</c:v>
                </c:pt>
                <c:pt idx="3539">
                  <c:v>-2.1582630560658099E-5</c:v>
                </c:pt>
                <c:pt idx="3540">
                  <c:v>-3.6439287020716901E-5</c:v>
                </c:pt>
                <c:pt idx="3541">
                  <c:v>-3.7408501042734298E-5</c:v>
                </c:pt>
                <c:pt idx="3542">
                  <c:v>-3.1008455362807999E-5</c:v>
                </c:pt>
                <c:pt idx="3543">
                  <c:v>-2.6544623470571501E-5</c:v>
                </c:pt>
                <c:pt idx="3544">
                  <c:v>-2.9691112033681398E-5</c:v>
                </c:pt>
                <c:pt idx="3545">
                  <c:v>-3.3910627796228298E-5</c:v>
                </c:pt>
                <c:pt idx="3546">
                  <c:v>-3.5845459113339502E-5</c:v>
                </c:pt>
                <c:pt idx="3547">
                  <c:v>-3.47962606555844E-5</c:v>
                </c:pt>
                <c:pt idx="3548">
                  <c:v>-2.9831008381005701E-5</c:v>
                </c:pt>
                <c:pt idx="3549">
                  <c:v>-3.3011692553159399E-5</c:v>
                </c:pt>
                <c:pt idx="3550">
                  <c:v>-2.9647035739914601E-5</c:v>
                </c:pt>
                <c:pt idx="3551">
                  <c:v>-2.9726107683254999E-5</c:v>
                </c:pt>
                <c:pt idx="3552">
                  <c:v>-4.33243209587387E-5</c:v>
                </c:pt>
                <c:pt idx="3553">
                  <c:v>-3.8078958729533402E-5</c:v>
                </c:pt>
                <c:pt idx="3554">
                  <c:v>-4.14163290576977E-5</c:v>
                </c:pt>
                <c:pt idx="3555">
                  <c:v>-3.7173753420408599E-5</c:v>
                </c:pt>
                <c:pt idx="3556">
                  <c:v>-3.5483214528274199E-5</c:v>
                </c:pt>
                <c:pt idx="3557">
                  <c:v>-3.9541634288304198E-5</c:v>
                </c:pt>
                <c:pt idx="3558">
                  <c:v>-3.3052625337387098E-5</c:v>
                </c:pt>
                <c:pt idx="3559">
                  <c:v>-3.7127539406600697E-5</c:v>
                </c:pt>
                <c:pt idx="3560">
                  <c:v>-3.6693383968588298E-5</c:v>
                </c:pt>
                <c:pt idx="3561">
                  <c:v>-4.0349862025570699E-5</c:v>
                </c:pt>
                <c:pt idx="3562">
                  <c:v>-2.8298487733428802E-5</c:v>
                </c:pt>
                <c:pt idx="3563">
                  <c:v>-3.9745640865100699E-5</c:v>
                </c:pt>
                <c:pt idx="3564">
                  <c:v>-3.8284140004080603E-5</c:v>
                </c:pt>
                <c:pt idx="3565">
                  <c:v>-2.70964375053565E-5</c:v>
                </c:pt>
                <c:pt idx="3566">
                  <c:v>-3.11163286309146E-5</c:v>
                </c:pt>
                <c:pt idx="3567">
                  <c:v>-3.58194423497867E-5</c:v>
                </c:pt>
                <c:pt idx="3568">
                  <c:v>-4.1286936816839602E-5</c:v>
                </c:pt>
                <c:pt idx="3569">
                  <c:v>-3.7321349538424101E-5</c:v>
                </c:pt>
                <c:pt idx="3570">
                  <c:v>-3.0842855074483299E-5</c:v>
                </c:pt>
                <c:pt idx="3571">
                  <c:v>-3.1816455272735298E-5</c:v>
                </c:pt>
                <c:pt idx="3572">
                  <c:v>-3.0382148185514801E-5</c:v>
                </c:pt>
                <c:pt idx="3573">
                  <c:v>-3.56875771809381E-5</c:v>
                </c:pt>
                <c:pt idx="3574">
                  <c:v>-3.5533329026455902E-5</c:v>
                </c:pt>
                <c:pt idx="3575">
                  <c:v>-3.3493295171445797E-5</c:v>
                </c:pt>
                <c:pt idx="3576">
                  <c:v>-3.3994031898887801E-5</c:v>
                </c:pt>
                <c:pt idx="3577">
                  <c:v>-3.7610619252228801E-5</c:v>
                </c:pt>
                <c:pt idx="3578">
                  <c:v>-3.8170783481675203E-5</c:v>
                </c:pt>
                <c:pt idx="3579">
                  <c:v>-3.6820356931953798E-5</c:v>
                </c:pt>
                <c:pt idx="3580">
                  <c:v>-3.1652545768926703E-5</c:v>
                </c:pt>
                <c:pt idx="3581">
                  <c:v>-3.2779732957596701E-5</c:v>
                </c:pt>
                <c:pt idx="3582">
                  <c:v>-3.1873171085759402E-5</c:v>
                </c:pt>
                <c:pt idx="3583">
                  <c:v>-4.03372411539296E-5</c:v>
                </c:pt>
                <c:pt idx="3584">
                  <c:v>-3.2063358735362997E-5</c:v>
                </c:pt>
                <c:pt idx="3585">
                  <c:v>-3.5234881483832997E-5</c:v>
                </c:pt>
                <c:pt idx="3586">
                  <c:v>-3.7553539135689703E-5</c:v>
                </c:pt>
                <c:pt idx="3587">
                  <c:v>-2.37658501377218E-5</c:v>
                </c:pt>
                <c:pt idx="3588">
                  <c:v>-3.2829299652483301E-5</c:v>
                </c:pt>
                <c:pt idx="3589">
                  <c:v>-3.471338727863E-5</c:v>
                </c:pt>
                <c:pt idx="3590">
                  <c:v>-3.3770118089858398E-5</c:v>
                </c:pt>
                <c:pt idx="3591">
                  <c:v>-3.1403950251471102E-5</c:v>
                </c:pt>
                <c:pt idx="3592">
                  <c:v>-3.2055407519893899E-5</c:v>
                </c:pt>
                <c:pt idx="3593">
                  <c:v>-3.3569732552376998E-5</c:v>
                </c:pt>
                <c:pt idx="3594">
                  <c:v>-3.3453516244761498E-5</c:v>
                </c:pt>
                <c:pt idx="3595">
                  <c:v>-3.2869863924213201E-5</c:v>
                </c:pt>
                <c:pt idx="3596">
                  <c:v>-3.6947309151169803E-5</c:v>
                </c:pt>
                <c:pt idx="3597">
                  <c:v>-3.5614976504241998E-5</c:v>
                </c:pt>
                <c:pt idx="3598">
                  <c:v>-3.49931419027082E-5</c:v>
                </c:pt>
                <c:pt idx="3599">
                  <c:v>-3.5484473356211102E-5</c:v>
                </c:pt>
                <c:pt idx="3600">
                  <c:v>-3.00497994605758E-5</c:v>
                </c:pt>
                <c:pt idx="3601">
                  <c:v>-2.71371342713508E-5</c:v>
                </c:pt>
                <c:pt idx="3602">
                  <c:v>-3.3398180905068602E-5</c:v>
                </c:pt>
                <c:pt idx="3603">
                  <c:v>-3.2112371533386203E-5</c:v>
                </c:pt>
                <c:pt idx="3604">
                  <c:v>-2.8173231003889201E-5</c:v>
                </c:pt>
                <c:pt idx="3605">
                  <c:v>-3.2368557658855202E-5</c:v>
                </c:pt>
                <c:pt idx="3606">
                  <c:v>-3.5748092400807902E-5</c:v>
                </c:pt>
                <c:pt idx="3607">
                  <c:v>-3.1095790772508401E-5</c:v>
                </c:pt>
                <c:pt idx="3608">
                  <c:v>-3.3367675276020601E-5</c:v>
                </c:pt>
                <c:pt idx="3609">
                  <c:v>-3.1269775413113501E-5</c:v>
                </c:pt>
                <c:pt idx="3610">
                  <c:v>-3.5328850854018702E-5</c:v>
                </c:pt>
                <c:pt idx="3611">
                  <c:v>-3.0529394446290997E-5</c:v>
                </c:pt>
                <c:pt idx="3612">
                  <c:v>-3.9870264124304103E-5</c:v>
                </c:pt>
                <c:pt idx="3613">
                  <c:v>-3.6281099431671698E-5</c:v>
                </c:pt>
                <c:pt idx="3614">
                  <c:v>-3.3833086136951202E-5</c:v>
                </c:pt>
                <c:pt idx="3615">
                  <c:v>-3.1044153291150501E-5</c:v>
                </c:pt>
                <c:pt idx="3616">
                  <c:v>-3.1170415774511799E-5</c:v>
                </c:pt>
                <c:pt idx="3617">
                  <c:v>-2.9057662820573001E-5</c:v>
                </c:pt>
                <c:pt idx="3618">
                  <c:v>-3.5240780942838E-5</c:v>
                </c:pt>
                <c:pt idx="3619">
                  <c:v>-3.4560407160741599E-5</c:v>
                </c:pt>
                <c:pt idx="3620">
                  <c:v>-3.5927676232304301E-5</c:v>
                </c:pt>
                <c:pt idx="3621">
                  <c:v>-3.18829475058E-5</c:v>
                </c:pt>
                <c:pt idx="3622">
                  <c:v>-3.0560072645535202E-5</c:v>
                </c:pt>
                <c:pt idx="3623">
                  <c:v>-3.6509183968533298E-5</c:v>
                </c:pt>
                <c:pt idx="3624">
                  <c:v>-3.4780337749542502E-5</c:v>
                </c:pt>
                <c:pt idx="3625">
                  <c:v>-3.13520329285102E-5</c:v>
                </c:pt>
                <c:pt idx="3626">
                  <c:v>-2.9207873571596899E-5</c:v>
                </c:pt>
                <c:pt idx="3627">
                  <c:v>-4.0179461101280499E-5</c:v>
                </c:pt>
                <c:pt idx="3628">
                  <c:v>-3.2205281225804302E-5</c:v>
                </c:pt>
                <c:pt idx="3629">
                  <c:v>-3.8814898253691898E-5</c:v>
                </c:pt>
                <c:pt idx="3630">
                  <c:v>-3.8360290928714102E-5</c:v>
                </c:pt>
                <c:pt idx="3631">
                  <c:v>-3.2054502072886103E-5</c:v>
                </c:pt>
                <c:pt idx="3632">
                  <c:v>-3.2667139237223101E-5</c:v>
                </c:pt>
                <c:pt idx="3633">
                  <c:v>-2.2805275213065298E-5</c:v>
                </c:pt>
                <c:pt idx="3634">
                  <c:v>-2.95728851185963E-5</c:v>
                </c:pt>
                <c:pt idx="3635">
                  <c:v>-3.4026690810699798E-5</c:v>
                </c:pt>
                <c:pt idx="3636">
                  <c:v>-2.92972304805075E-5</c:v>
                </c:pt>
                <c:pt idx="3637">
                  <c:v>-2.97564713546347E-5</c:v>
                </c:pt>
                <c:pt idx="3638">
                  <c:v>-3.1544885456416801E-5</c:v>
                </c:pt>
                <c:pt idx="3639">
                  <c:v>-3.5732832499988199E-5</c:v>
                </c:pt>
                <c:pt idx="3640">
                  <c:v>-3.7361053254275999E-5</c:v>
                </c:pt>
                <c:pt idx="3641">
                  <c:v>-3.1334694554976597E-5</c:v>
                </c:pt>
                <c:pt idx="3642">
                  <c:v>-4.0520188800360299E-5</c:v>
                </c:pt>
                <c:pt idx="3643">
                  <c:v>-3.6440764110058399E-5</c:v>
                </c:pt>
                <c:pt idx="3644">
                  <c:v>-3.3400036904243E-5</c:v>
                </c:pt>
                <c:pt idx="3645">
                  <c:v>-2.7660800813576401E-5</c:v>
                </c:pt>
                <c:pt idx="3646">
                  <c:v>-3.4397119504069099E-5</c:v>
                </c:pt>
                <c:pt idx="3647">
                  <c:v>-3.8062387017837702E-5</c:v>
                </c:pt>
                <c:pt idx="3648">
                  <c:v>-2.9129854297562699E-5</c:v>
                </c:pt>
                <c:pt idx="3649">
                  <c:v>-3.2842422448188798E-5</c:v>
                </c:pt>
                <c:pt idx="3650">
                  <c:v>-3.6876029535189003E-5</c:v>
                </c:pt>
                <c:pt idx="3651">
                  <c:v>-3.5512982693302499E-5</c:v>
                </c:pt>
                <c:pt idx="3652">
                  <c:v>-2.9109827581126501E-5</c:v>
                </c:pt>
                <c:pt idx="3653">
                  <c:v>-3.0752634840841903E-5</c:v>
                </c:pt>
                <c:pt idx="3654">
                  <c:v>-3.6490764042131102E-5</c:v>
                </c:pt>
                <c:pt idx="3655">
                  <c:v>-3.43898064791685E-5</c:v>
                </c:pt>
                <c:pt idx="3656">
                  <c:v>-2.8747301590117102E-5</c:v>
                </c:pt>
                <c:pt idx="3657">
                  <c:v>-3.7317771833013201E-5</c:v>
                </c:pt>
                <c:pt idx="3658">
                  <c:v>-3.7393427792081902E-5</c:v>
                </c:pt>
                <c:pt idx="3659">
                  <c:v>-3.8969124581767102E-5</c:v>
                </c:pt>
                <c:pt idx="3660">
                  <c:v>-3.5409832959170801E-5</c:v>
                </c:pt>
                <c:pt idx="3661">
                  <c:v>-3.6215909042578203E-5</c:v>
                </c:pt>
                <c:pt idx="3662">
                  <c:v>-3.80052099978912E-5</c:v>
                </c:pt>
                <c:pt idx="3663">
                  <c:v>-3.3513812534309403E-5</c:v>
                </c:pt>
                <c:pt idx="3664">
                  <c:v>-3.0047203761241501E-5</c:v>
                </c:pt>
                <c:pt idx="3665">
                  <c:v>-3.4544820560187201E-5</c:v>
                </c:pt>
                <c:pt idx="3666">
                  <c:v>-3.2026050605481002E-5</c:v>
                </c:pt>
                <c:pt idx="3667">
                  <c:v>-2.3535704760385298E-5</c:v>
                </c:pt>
                <c:pt idx="3668">
                  <c:v>-3.9811206116904498E-5</c:v>
                </c:pt>
                <c:pt idx="3669">
                  <c:v>-4.0627446202878197E-5</c:v>
                </c:pt>
                <c:pt idx="3670">
                  <c:v>-3.6561432016527503E-5</c:v>
                </c:pt>
                <c:pt idx="3671">
                  <c:v>-2.5993432517902698E-5</c:v>
                </c:pt>
                <c:pt idx="3672">
                  <c:v>-2.7310244249231901E-5</c:v>
                </c:pt>
                <c:pt idx="3673">
                  <c:v>-3.02885630426126E-5</c:v>
                </c:pt>
                <c:pt idx="3674">
                  <c:v>-2.8383948802406399E-5</c:v>
                </c:pt>
                <c:pt idx="3675">
                  <c:v>-2.7569258847449602E-5</c:v>
                </c:pt>
                <c:pt idx="3676">
                  <c:v>-3.7297875314447801E-5</c:v>
                </c:pt>
                <c:pt idx="3677">
                  <c:v>-3.3035390305363399E-5</c:v>
                </c:pt>
                <c:pt idx="3678">
                  <c:v>-3.4763727816940998E-5</c:v>
                </c:pt>
                <c:pt idx="3679">
                  <c:v>-3.6366031766391299E-5</c:v>
                </c:pt>
                <c:pt idx="3680">
                  <c:v>-3.2557490633196702E-5</c:v>
                </c:pt>
                <c:pt idx="3681">
                  <c:v>-3.2315577769149301E-5</c:v>
                </c:pt>
                <c:pt idx="3682">
                  <c:v>-3.02527303461576E-5</c:v>
                </c:pt>
                <c:pt idx="3683">
                  <c:v>-3.0679032068259197E-5</c:v>
                </c:pt>
                <c:pt idx="3684">
                  <c:v>-2.9538782453333101E-5</c:v>
                </c:pt>
                <c:pt idx="3685">
                  <c:v>-3.5959474756038199E-5</c:v>
                </c:pt>
                <c:pt idx="3686">
                  <c:v>-3.04392034551449E-5</c:v>
                </c:pt>
                <c:pt idx="3687">
                  <c:v>-2.78085475013786E-5</c:v>
                </c:pt>
                <c:pt idx="3688">
                  <c:v>-3.14453770147343E-5</c:v>
                </c:pt>
                <c:pt idx="3689">
                  <c:v>-3.9067157801162E-5</c:v>
                </c:pt>
                <c:pt idx="3690">
                  <c:v>-3.2585372476096903E-5</c:v>
                </c:pt>
                <c:pt idx="3691">
                  <c:v>-3.0626886290859701E-5</c:v>
                </c:pt>
                <c:pt idx="3692">
                  <c:v>-2.4286434878791101E-5</c:v>
                </c:pt>
                <c:pt idx="3693">
                  <c:v>-3.5787581352810497E-5</c:v>
                </c:pt>
                <c:pt idx="3694">
                  <c:v>-2.3177993955147499E-5</c:v>
                </c:pt>
                <c:pt idx="3695">
                  <c:v>-2.74766123352577E-5</c:v>
                </c:pt>
                <c:pt idx="3696">
                  <c:v>-3.44106804129525E-5</c:v>
                </c:pt>
                <c:pt idx="3697">
                  <c:v>-2.9115949505097399E-5</c:v>
                </c:pt>
                <c:pt idx="3698">
                  <c:v>-3.75400299524759E-5</c:v>
                </c:pt>
                <c:pt idx="3699">
                  <c:v>-3.4656818019072898E-5</c:v>
                </c:pt>
                <c:pt idx="3700">
                  <c:v>-2.7720512445902798E-5</c:v>
                </c:pt>
                <c:pt idx="3701">
                  <c:v>-2.7621946364598302E-5</c:v>
                </c:pt>
                <c:pt idx="3702">
                  <c:v>-3.4987079401457003E-5</c:v>
                </c:pt>
                <c:pt idx="3703">
                  <c:v>-2.3332827504653799E-5</c:v>
                </c:pt>
                <c:pt idx="3704">
                  <c:v>-3.0758901201548397E-5</c:v>
                </c:pt>
                <c:pt idx="3705">
                  <c:v>-3.8324867789502299E-5</c:v>
                </c:pt>
                <c:pt idx="3706">
                  <c:v>-3.03424723863987E-5</c:v>
                </c:pt>
                <c:pt idx="3707">
                  <c:v>-3.36692072996521E-5</c:v>
                </c:pt>
                <c:pt idx="3708">
                  <c:v>-2.7127454093019601E-5</c:v>
                </c:pt>
                <c:pt idx="3709">
                  <c:v>-2.4569706572312701E-5</c:v>
                </c:pt>
                <c:pt idx="3710">
                  <c:v>-2.23409407753104E-5</c:v>
                </c:pt>
                <c:pt idx="3711">
                  <c:v>-3.3897209501523101E-5</c:v>
                </c:pt>
                <c:pt idx="3712">
                  <c:v>-3.5660167415831897E-5</c:v>
                </c:pt>
                <c:pt idx="3713">
                  <c:v>-2.8590585884631601E-5</c:v>
                </c:pt>
                <c:pt idx="3714">
                  <c:v>-3.320359999573E-5</c:v>
                </c:pt>
                <c:pt idx="3715">
                  <c:v>-3.1285226450812403E-5</c:v>
                </c:pt>
                <c:pt idx="3716">
                  <c:v>-3.3468176262016002E-5</c:v>
                </c:pt>
                <c:pt idx="3717">
                  <c:v>-3.1601111886660599E-5</c:v>
                </c:pt>
                <c:pt idx="3718">
                  <c:v>-2.5680090953391599E-5</c:v>
                </c:pt>
                <c:pt idx="3719">
                  <c:v>-3.48771349349497E-5</c:v>
                </c:pt>
                <c:pt idx="3720">
                  <c:v>-2.5434116918373099E-5</c:v>
                </c:pt>
                <c:pt idx="3721">
                  <c:v>-2.8760404236889898E-5</c:v>
                </c:pt>
                <c:pt idx="3722">
                  <c:v>-2.5353092547213399E-5</c:v>
                </c:pt>
                <c:pt idx="3723">
                  <c:v>-2.9398139533547099E-5</c:v>
                </c:pt>
                <c:pt idx="3724">
                  <c:v>-3.5057879949666599E-5</c:v>
                </c:pt>
                <c:pt idx="3725">
                  <c:v>-2.6005947532062699E-5</c:v>
                </c:pt>
                <c:pt idx="3726">
                  <c:v>-2.9855557303885401E-5</c:v>
                </c:pt>
                <c:pt idx="3727">
                  <c:v>-3.1710475514836999E-5</c:v>
                </c:pt>
                <c:pt idx="3728">
                  <c:v>-3.2591499166806902E-5</c:v>
                </c:pt>
                <c:pt idx="3729">
                  <c:v>-3.6382995350257502E-5</c:v>
                </c:pt>
                <c:pt idx="3730">
                  <c:v>-3.2952454321056998E-5</c:v>
                </c:pt>
                <c:pt idx="3731">
                  <c:v>-3.0714538234189102E-5</c:v>
                </c:pt>
                <c:pt idx="3732">
                  <c:v>-3.9679233619154597E-5</c:v>
                </c:pt>
                <c:pt idx="3733">
                  <c:v>-3.7776019140360397E-5</c:v>
                </c:pt>
                <c:pt idx="3734">
                  <c:v>-4.0501571792029703E-5</c:v>
                </c:pt>
                <c:pt idx="3735">
                  <c:v>-3.0568776514781101E-5</c:v>
                </c:pt>
                <c:pt idx="3736">
                  <c:v>-2.8902498127439401E-5</c:v>
                </c:pt>
                <c:pt idx="3737">
                  <c:v>-3.0482144477212001E-5</c:v>
                </c:pt>
                <c:pt idx="3738">
                  <c:v>-3.3620308270504697E-5</c:v>
                </c:pt>
                <c:pt idx="3739">
                  <c:v>-3.1513059068191603E-5</c:v>
                </c:pt>
                <c:pt idx="3740">
                  <c:v>-3.4128366178911197E-5</c:v>
                </c:pt>
                <c:pt idx="3741">
                  <c:v>-3.2343447837388598E-5</c:v>
                </c:pt>
                <c:pt idx="3742">
                  <c:v>-2.7435457171372401E-5</c:v>
                </c:pt>
                <c:pt idx="3743">
                  <c:v>-3.3812713345235997E-5</c:v>
                </c:pt>
                <c:pt idx="3744">
                  <c:v>-2.5621200470907399E-5</c:v>
                </c:pt>
                <c:pt idx="3745">
                  <c:v>-2.90849794352747E-5</c:v>
                </c:pt>
                <c:pt idx="3746">
                  <c:v>-3.2183838634304701E-5</c:v>
                </c:pt>
                <c:pt idx="3747">
                  <c:v>-3.8634235808290798E-5</c:v>
                </c:pt>
                <c:pt idx="3748">
                  <c:v>-3.2980585979445203E-5</c:v>
                </c:pt>
                <c:pt idx="3749">
                  <c:v>-3.7600919527121701E-5</c:v>
                </c:pt>
                <c:pt idx="3750">
                  <c:v>-3.36296333642733E-5</c:v>
                </c:pt>
                <c:pt idx="3751">
                  <c:v>-2.95579193893313E-5</c:v>
                </c:pt>
                <c:pt idx="3752">
                  <c:v>-2.91029122739861E-5</c:v>
                </c:pt>
                <c:pt idx="3753">
                  <c:v>-3.1363155301862398E-5</c:v>
                </c:pt>
                <c:pt idx="3754">
                  <c:v>-3.88754920418832E-5</c:v>
                </c:pt>
                <c:pt idx="3755">
                  <c:v>-3.24589865751068E-5</c:v>
                </c:pt>
                <c:pt idx="3756">
                  <c:v>-3.6450891205743397E-5</c:v>
                </c:pt>
                <c:pt idx="3757">
                  <c:v>-3.7718412159802402E-5</c:v>
                </c:pt>
                <c:pt idx="3758">
                  <c:v>-3.27520486987193E-5</c:v>
                </c:pt>
                <c:pt idx="3759">
                  <c:v>-2.8713334786197901E-5</c:v>
                </c:pt>
                <c:pt idx="3760">
                  <c:v>-2.6916893113068701E-5</c:v>
                </c:pt>
                <c:pt idx="3761">
                  <c:v>-2.5204863757667301E-5</c:v>
                </c:pt>
                <c:pt idx="3762">
                  <c:v>-2.8729334513544E-5</c:v>
                </c:pt>
                <c:pt idx="3763">
                  <c:v>-3.42991431335673E-5</c:v>
                </c:pt>
                <c:pt idx="3764">
                  <c:v>-3.3310019166092099E-5</c:v>
                </c:pt>
                <c:pt idx="3765">
                  <c:v>-3.5745815441189701E-5</c:v>
                </c:pt>
                <c:pt idx="3766">
                  <c:v>-3.70228881090658E-5</c:v>
                </c:pt>
                <c:pt idx="3767">
                  <c:v>-2.75944703532749E-5</c:v>
                </c:pt>
                <c:pt idx="3768">
                  <c:v>-3.5123386449072601E-5</c:v>
                </c:pt>
                <c:pt idx="3769">
                  <c:v>-3.2988572427076399E-5</c:v>
                </c:pt>
                <c:pt idx="3770">
                  <c:v>-3.4660469648495702E-5</c:v>
                </c:pt>
                <c:pt idx="3771">
                  <c:v>-3.7745084061827403E-5</c:v>
                </c:pt>
                <c:pt idx="3772">
                  <c:v>-2.9727440344485202E-5</c:v>
                </c:pt>
                <c:pt idx="3773">
                  <c:v>-3.2506485212414901E-5</c:v>
                </c:pt>
                <c:pt idx="3774">
                  <c:v>-3.1533408797945301E-5</c:v>
                </c:pt>
                <c:pt idx="3775">
                  <c:v>-3.7907970592798198E-5</c:v>
                </c:pt>
                <c:pt idx="3776">
                  <c:v>-2.5415630523833699E-5</c:v>
                </c:pt>
                <c:pt idx="3777">
                  <c:v>-3.4764088850999001E-5</c:v>
                </c:pt>
                <c:pt idx="3778">
                  <c:v>-2.7315866391950901E-5</c:v>
                </c:pt>
                <c:pt idx="3779">
                  <c:v>-2.7744486960226798E-5</c:v>
                </c:pt>
                <c:pt idx="3780">
                  <c:v>-2.2635229125951301E-5</c:v>
                </c:pt>
                <c:pt idx="3781">
                  <c:v>-2.3315203471093699E-5</c:v>
                </c:pt>
                <c:pt idx="3782">
                  <c:v>-3.2581922146771498E-5</c:v>
                </c:pt>
                <c:pt idx="3783">
                  <c:v>-2.08157580392746E-5</c:v>
                </c:pt>
                <c:pt idx="3784">
                  <c:v>-3.1317878159732498E-5</c:v>
                </c:pt>
                <c:pt idx="3785">
                  <c:v>-3.3755373453188402E-5</c:v>
                </c:pt>
                <c:pt idx="3786">
                  <c:v>-2.8555187738444399E-5</c:v>
                </c:pt>
                <c:pt idx="3787">
                  <c:v>-2.9980632468497501E-5</c:v>
                </c:pt>
                <c:pt idx="3788">
                  <c:v>-3.3966078320351601E-5</c:v>
                </c:pt>
                <c:pt idx="3789">
                  <c:v>-3.0170602322142901E-5</c:v>
                </c:pt>
                <c:pt idx="3790">
                  <c:v>-2.8038013576626299E-5</c:v>
                </c:pt>
                <c:pt idx="3791">
                  <c:v>-3.2643705060045401E-5</c:v>
                </c:pt>
                <c:pt idx="3792">
                  <c:v>-3.8277883178286498E-5</c:v>
                </c:pt>
                <c:pt idx="3793">
                  <c:v>-3.4795658145048498E-5</c:v>
                </c:pt>
                <c:pt idx="3794">
                  <c:v>-3.6496860566652902E-5</c:v>
                </c:pt>
                <c:pt idx="3795">
                  <c:v>-4.03709607974324E-5</c:v>
                </c:pt>
                <c:pt idx="3796">
                  <c:v>-3.4821100830434901E-5</c:v>
                </c:pt>
                <c:pt idx="3797">
                  <c:v>-2.9905122319468301E-5</c:v>
                </c:pt>
                <c:pt idx="3798">
                  <c:v>-3.2183686802460803E-5</c:v>
                </c:pt>
                <c:pt idx="3799">
                  <c:v>-2.6437568010537102E-5</c:v>
                </c:pt>
                <c:pt idx="3800">
                  <c:v>-1.9508863405590699E-5</c:v>
                </c:pt>
                <c:pt idx="3801">
                  <c:v>-2.9937217776297099E-5</c:v>
                </c:pt>
                <c:pt idx="3802">
                  <c:v>-2.9773654857425899E-5</c:v>
                </c:pt>
                <c:pt idx="3803">
                  <c:v>-2.50405957643784E-5</c:v>
                </c:pt>
                <c:pt idx="3804">
                  <c:v>-3.22641244957281E-5</c:v>
                </c:pt>
                <c:pt idx="3805">
                  <c:v>-3.00750831242806E-5</c:v>
                </c:pt>
                <c:pt idx="3806">
                  <c:v>-3.1549298091167397E-5</c:v>
                </c:pt>
                <c:pt idx="3807">
                  <c:v>-2.7661530231075201E-5</c:v>
                </c:pt>
                <c:pt idx="3808">
                  <c:v>-3.2754567318320101E-5</c:v>
                </c:pt>
                <c:pt idx="3809">
                  <c:v>-3.4987987931977601E-5</c:v>
                </c:pt>
                <c:pt idx="3810">
                  <c:v>-3.1981577416473397E-5</c:v>
                </c:pt>
                <c:pt idx="3811">
                  <c:v>-3.7267013597984698E-5</c:v>
                </c:pt>
                <c:pt idx="3812">
                  <c:v>-3.21218676044718E-5</c:v>
                </c:pt>
                <c:pt idx="3813">
                  <c:v>-3.1137980539693403E-5</c:v>
                </c:pt>
                <c:pt idx="3814">
                  <c:v>-2.8912984637012699E-5</c:v>
                </c:pt>
                <c:pt idx="3815">
                  <c:v>-3.3700116627270401E-5</c:v>
                </c:pt>
                <c:pt idx="3816">
                  <c:v>-2.73446932196604E-5</c:v>
                </c:pt>
                <c:pt idx="3817">
                  <c:v>-2.76957994795246E-5</c:v>
                </c:pt>
                <c:pt idx="3818">
                  <c:v>-3.2904507700442399E-5</c:v>
                </c:pt>
                <c:pt idx="3819">
                  <c:v>-2.2885545614431099E-5</c:v>
                </c:pt>
                <c:pt idx="3820">
                  <c:v>-3.1677321591204799E-5</c:v>
                </c:pt>
                <c:pt idx="3821">
                  <c:v>-3.0543408093767901E-5</c:v>
                </c:pt>
                <c:pt idx="3822">
                  <c:v>-2.92724246169092E-5</c:v>
                </c:pt>
                <c:pt idx="3823">
                  <c:v>-2.46642990360749E-5</c:v>
                </c:pt>
                <c:pt idx="3824">
                  <c:v>-1.8285585311468301E-5</c:v>
                </c:pt>
                <c:pt idx="3825">
                  <c:v>-3.1296749648815002E-5</c:v>
                </c:pt>
                <c:pt idx="3826">
                  <c:v>-3.0901208961043897E-5</c:v>
                </c:pt>
                <c:pt idx="3827">
                  <c:v>-3.18573764434444E-5</c:v>
                </c:pt>
                <c:pt idx="3828">
                  <c:v>-2.85786201579244E-5</c:v>
                </c:pt>
                <c:pt idx="3829">
                  <c:v>-3.4613096022778198E-5</c:v>
                </c:pt>
                <c:pt idx="3830">
                  <c:v>-3.7744057433352897E-5</c:v>
                </c:pt>
                <c:pt idx="3831">
                  <c:v>-2.74611702774728E-5</c:v>
                </c:pt>
                <c:pt idx="3832">
                  <c:v>-3.4414411911049397E-5</c:v>
                </c:pt>
                <c:pt idx="3833">
                  <c:v>-2.85634073323199E-5</c:v>
                </c:pt>
                <c:pt idx="3834">
                  <c:v>-2.91082559943674E-5</c:v>
                </c:pt>
                <c:pt idx="3835">
                  <c:v>-3.3811650240191002E-5</c:v>
                </c:pt>
                <c:pt idx="3836">
                  <c:v>-3.5765042952453803E-5</c:v>
                </c:pt>
                <c:pt idx="3837">
                  <c:v>-2.22951287045485E-5</c:v>
                </c:pt>
                <c:pt idx="3838">
                  <c:v>-3.5864887953334302E-5</c:v>
                </c:pt>
                <c:pt idx="3839">
                  <c:v>-3.04688559982093E-5</c:v>
                </c:pt>
                <c:pt idx="3840">
                  <c:v>-3.2736157347058702E-5</c:v>
                </c:pt>
                <c:pt idx="3841">
                  <c:v>-2.6768600837264299E-5</c:v>
                </c:pt>
                <c:pt idx="3842">
                  <c:v>-2.1006264933943898E-5</c:v>
                </c:pt>
                <c:pt idx="3843">
                  <c:v>-2.9287645316907301E-5</c:v>
                </c:pt>
                <c:pt idx="3844">
                  <c:v>-2.6506446434615699E-5</c:v>
                </c:pt>
                <c:pt idx="3845">
                  <c:v>-2.7305036196078998E-5</c:v>
                </c:pt>
                <c:pt idx="3846">
                  <c:v>-3.56193230140008E-5</c:v>
                </c:pt>
                <c:pt idx="3847">
                  <c:v>-3.6962954415034901E-5</c:v>
                </c:pt>
                <c:pt idx="3848">
                  <c:v>-2.9099683664420601E-5</c:v>
                </c:pt>
                <c:pt idx="3849">
                  <c:v>-3.18523270058754E-5</c:v>
                </c:pt>
                <c:pt idx="3850">
                  <c:v>-3.2206439871711602E-5</c:v>
                </c:pt>
                <c:pt idx="3851">
                  <c:v>-2.9318102216255099E-5</c:v>
                </c:pt>
                <c:pt idx="3852">
                  <c:v>-3.05060980974981E-5</c:v>
                </c:pt>
                <c:pt idx="3853">
                  <c:v>-2.8128380505565301E-5</c:v>
                </c:pt>
                <c:pt idx="3854">
                  <c:v>-2.9010744697803001E-5</c:v>
                </c:pt>
                <c:pt idx="3855">
                  <c:v>-3.2038074498124697E-5</c:v>
                </c:pt>
                <c:pt idx="3856">
                  <c:v>-3.0105860066948901E-5</c:v>
                </c:pt>
                <c:pt idx="3857">
                  <c:v>-3.63307515575505E-5</c:v>
                </c:pt>
                <c:pt idx="3858">
                  <c:v>-3.644673535155E-5</c:v>
                </c:pt>
                <c:pt idx="3859">
                  <c:v>-2.7284286459113102E-5</c:v>
                </c:pt>
                <c:pt idx="3860">
                  <c:v>-2.5742963018495499E-5</c:v>
                </c:pt>
                <c:pt idx="3861">
                  <c:v>-3.6432008562722701E-5</c:v>
                </c:pt>
                <c:pt idx="3862">
                  <c:v>-2.0687818451145599E-5</c:v>
                </c:pt>
                <c:pt idx="3863">
                  <c:v>-2.23414343811544E-5</c:v>
                </c:pt>
                <c:pt idx="3864">
                  <c:v>-3.37119695483747E-5</c:v>
                </c:pt>
                <c:pt idx="3865">
                  <c:v>-3.2305921502351601E-5</c:v>
                </c:pt>
                <c:pt idx="3866">
                  <c:v>-2.8020485917978299E-5</c:v>
                </c:pt>
                <c:pt idx="3867">
                  <c:v>-3.3295701675995003E-5</c:v>
                </c:pt>
                <c:pt idx="3868">
                  <c:v>-2.6840027034383799E-5</c:v>
                </c:pt>
                <c:pt idx="3869">
                  <c:v>-3.0643302272876398E-5</c:v>
                </c:pt>
                <c:pt idx="3870">
                  <c:v>-2.13171768410734E-5</c:v>
                </c:pt>
                <c:pt idx="3871">
                  <c:v>-2.6383450558823101E-5</c:v>
                </c:pt>
                <c:pt idx="3872">
                  <c:v>-3.7386653424516803E-5</c:v>
                </c:pt>
                <c:pt idx="3873">
                  <c:v>-2.92463360539503E-5</c:v>
                </c:pt>
                <c:pt idx="3874">
                  <c:v>-3.4003991037769E-5</c:v>
                </c:pt>
                <c:pt idx="3875">
                  <c:v>-3.6574491906781E-5</c:v>
                </c:pt>
                <c:pt idx="3876">
                  <c:v>-2.22073039176813E-5</c:v>
                </c:pt>
                <c:pt idx="3877">
                  <c:v>-3.0933893886888801E-5</c:v>
                </c:pt>
                <c:pt idx="3878">
                  <c:v>-3.2680416775230103E-5</c:v>
                </c:pt>
                <c:pt idx="3879">
                  <c:v>-2.5006356021845699E-5</c:v>
                </c:pt>
                <c:pt idx="3880">
                  <c:v>-2.4552707545180798E-5</c:v>
                </c:pt>
                <c:pt idx="3881">
                  <c:v>-3.1414385551779699E-5</c:v>
                </c:pt>
                <c:pt idx="3882">
                  <c:v>-2.5541424167639199E-5</c:v>
                </c:pt>
                <c:pt idx="3883">
                  <c:v>-3.4127264097142701E-5</c:v>
                </c:pt>
                <c:pt idx="3884">
                  <c:v>-2.8358360961414501E-5</c:v>
                </c:pt>
                <c:pt idx="3885">
                  <c:v>-3.32613775840803E-5</c:v>
                </c:pt>
                <c:pt idx="3886">
                  <c:v>-3.4401807358461401E-5</c:v>
                </c:pt>
                <c:pt idx="3887">
                  <c:v>-2.7960237620977101E-5</c:v>
                </c:pt>
                <c:pt idx="3888">
                  <c:v>-2.7838303100962399E-5</c:v>
                </c:pt>
                <c:pt idx="3889">
                  <c:v>-2.0857227967860799E-5</c:v>
                </c:pt>
                <c:pt idx="3890">
                  <c:v>-3.5657824426408002E-5</c:v>
                </c:pt>
                <c:pt idx="3891">
                  <c:v>-3.2986140335448698E-5</c:v>
                </c:pt>
                <c:pt idx="3892">
                  <c:v>-2.78150977323314E-5</c:v>
                </c:pt>
                <c:pt idx="3893">
                  <c:v>-3.5831918491399301E-5</c:v>
                </c:pt>
                <c:pt idx="3894">
                  <c:v>-3.9081079616351801E-5</c:v>
                </c:pt>
                <c:pt idx="3895">
                  <c:v>-3.51666740832837E-5</c:v>
                </c:pt>
                <c:pt idx="3896">
                  <c:v>-3.16142002502775E-5</c:v>
                </c:pt>
                <c:pt idx="3897">
                  <c:v>-3.0862988348480698E-5</c:v>
                </c:pt>
                <c:pt idx="3898">
                  <c:v>-2.95793490341388E-5</c:v>
                </c:pt>
                <c:pt idx="3899">
                  <c:v>-2.9248682891714E-5</c:v>
                </c:pt>
                <c:pt idx="3900">
                  <c:v>-2.8703033268940499E-5</c:v>
                </c:pt>
                <c:pt idx="3901">
                  <c:v>-3.1738204951218601E-5</c:v>
                </c:pt>
                <c:pt idx="3902">
                  <c:v>-3.0224608916025299E-5</c:v>
                </c:pt>
                <c:pt idx="3903">
                  <c:v>-2.9966398314686001E-5</c:v>
                </c:pt>
                <c:pt idx="3904">
                  <c:v>-3.3597738173011903E-5</c:v>
                </c:pt>
                <c:pt idx="3905">
                  <c:v>-3.0126476958987499E-5</c:v>
                </c:pt>
                <c:pt idx="3906">
                  <c:v>-3.0090602365232901E-5</c:v>
                </c:pt>
                <c:pt idx="3907">
                  <c:v>-3.2911111677454099E-5</c:v>
                </c:pt>
                <c:pt idx="3908">
                  <c:v>-2.46894109535977E-5</c:v>
                </c:pt>
                <c:pt idx="3909">
                  <c:v>-3.17896079468848E-5</c:v>
                </c:pt>
                <c:pt idx="3910">
                  <c:v>-2.96931897873019E-5</c:v>
                </c:pt>
                <c:pt idx="3911">
                  <c:v>-2.5741288527951198E-5</c:v>
                </c:pt>
                <c:pt idx="3912">
                  <c:v>-3.6324393733055403E-5</c:v>
                </c:pt>
                <c:pt idx="3913">
                  <c:v>-2.5126088082893501E-5</c:v>
                </c:pt>
                <c:pt idx="3914">
                  <c:v>-2.1412401526774101E-5</c:v>
                </c:pt>
                <c:pt idx="3915">
                  <c:v>-3.2351930683975798E-5</c:v>
                </c:pt>
                <c:pt idx="3916">
                  <c:v>-2.8966656032491301E-5</c:v>
                </c:pt>
                <c:pt idx="3917">
                  <c:v>-3.4978522672802103E-5</c:v>
                </c:pt>
                <c:pt idx="3918">
                  <c:v>-2.5717236108828701E-5</c:v>
                </c:pt>
                <c:pt idx="3919">
                  <c:v>-3.03922312191529E-5</c:v>
                </c:pt>
                <c:pt idx="3920">
                  <c:v>-2.9780307776033202E-5</c:v>
                </c:pt>
                <c:pt idx="3921">
                  <c:v>-3.0026923372547999E-5</c:v>
                </c:pt>
                <c:pt idx="3922">
                  <c:v>-2.81212534156815E-5</c:v>
                </c:pt>
                <c:pt idx="3923">
                  <c:v>-2.9262378077139198E-5</c:v>
                </c:pt>
                <c:pt idx="3924">
                  <c:v>-2.7947163448707601E-5</c:v>
                </c:pt>
                <c:pt idx="3925">
                  <c:v>-3.6492305849701599E-5</c:v>
                </c:pt>
                <c:pt idx="3926">
                  <c:v>-3.2421894915320397E-5</c:v>
                </c:pt>
                <c:pt idx="3927">
                  <c:v>-2.6849335184072399E-5</c:v>
                </c:pt>
                <c:pt idx="3928">
                  <c:v>-3.1595323809593598E-5</c:v>
                </c:pt>
                <c:pt idx="3929">
                  <c:v>-3.3771545244453102E-5</c:v>
                </c:pt>
                <c:pt idx="3930">
                  <c:v>-3.2743031285119801E-5</c:v>
                </c:pt>
                <c:pt idx="3931">
                  <c:v>-3.1670347797887299E-5</c:v>
                </c:pt>
                <c:pt idx="3932">
                  <c:v>-2.3404090558139199E-5</c:v>
                </c:pt>
                <c:pt idx="3933">
                  <c:v>-2.7027762294217801E-5</c:v>
                </c:pt>
                <c:pt idx="3934">
                  <c:v>-2.2462600040394599E-5</c:v>
                </c:pt>
                <c:pt idx="3935">
                  <c:v>-2.45531852829232E-5</c:v>
                </c:pt>
                <c:pt idx="3936">
                  <c:v>-2.7020535246512401E-5</c:v>
                </c:pt>
                <c:pt idx="3937">
                  <c:v>-3.1811146445103898E-5</c:v>
                </c:pt>
                <c:pt idx="3938">
                  <c:v>-3.6141885458525503E-5</c:v>
                </c:pt>
                <c:pt idx="3939">
                  <c:v>-3.4481532264700499E-5</c:v>
                </c:pt>
                <c:pt idx="3940">
                  <c:v>-3.1528720313685198E-5</c:v>
                </c:pt>
                <c:pt idx="3941">
                  <c:v>-2.43579476190441E-5</c:v>
                </c:pt>
                <c:pt idx="3942">
                  <c:v>-2.82139434943688E-5</c:v>
                </c:pt>
                <c:pt idx="3943">
                  <c:v>-3.3503376145819198E-5</c:v>
                </c:pt>
                <c:pt idx="3944">
                  <c:v>-3.0214157026850499E-5</c:v>
                </c:pt>
                <c:pt idx="3945">
                  <c:v>-3.6433937178285499E-5</c:v>
                </c:pt>
                <c:pt idx="3946">
                  <c:v>-3.09241975888024E-5</c:v>
                </c:pt>
                <c:pt idx="3947">
                  <c:v>-3.5229985566223601E-5</c:v>
                </c:pt>
                <c:pt idx="3948">
                  <c:v>-3.28184247007635E-5</c:v>
                </c:pt>
                <c:pt idx="3949">
                  <c:v>-2.3858993114839599E-5</c:v>
                </c:pt>
                <c:pt idx="3950">
                  <c:v>-2.9221214159321401E-5</c:v>
                </c:pt>
                <c:pt idx="3951">
                  <c:v>-2.6741712915088E-5</c:v>
                </c:pt>
                <c:pt idx="3952">
                  <c:v>-2.38936018803385E-5</c:v>
                </c:pt>
                <c:pt idx="3953">
                  <c:v>-2.4728059695988402E-5</c:v>
                </c:pt>
                <c:pt idx="3954">
                  <c:v>-2.8975470221800899E-5</c:v>
                </c:pt>
                <c:pt idx="3955">
                  <c:v>-2.5723571328325E-5</c:v>
                </c:pt>
                <c:pt idx="3956">
                  <c:v>-2.52053579159716E-5</c:v>
                </c:pt>
                <c:pt idx="3957">
                  <c:v>-1.93922423210783E-5</c:v>
                </c:pt>
                <c:pt idx="3958">
                  <c:v>-2.65312164355091E-5</c:v>
                </c:pt>
                <c:pt idx="3959">
                  <c:v>-2.4531930043627699E-5</c:v>
                </c:pt>
                <c:pt idx="3960">
                  <c:v>-3.3301695358538699E-5</c:v>
                </c:pt>
                <c:pt idx="3961">
                  <c:v>-2.56525902333224E-5</c:v>
                </c:pt>
                <c:pt idx="3962">
                  <c:v>-2.73480620222937E-5</c:v>
                </c:pt>
                <c:pt idx="3963">
                  <c:v>-2.8864582265531899E-5</c:v>
                </c:pt>
                <c:pt idx="3964">
                  <c:v>-1.9120541203402501E-5</c:v>
                </c:pt>
                <c:pt idx="3965">
                  <c:v>-3.4881999611278402E-5</c:v>
                </c:pt>
                <c:pt idx="3966">
                  <c:v>-3.2236866919777299E-5</c:v>
                </c:pt>
                <c:pt idx="3967">
                  <c:v>-2.72135437362778E-5</c:v>
                </c:pt>
                <c:pt idx="3968">
                  <c:v>-2.5825858285042899E-5</c:v>
                </c:pt>
                <c:pt idx="3969">
                  <c:v>-2.8655399889714399E-5</c:v>
                </c:pt>
                <c:pt idx="3970">
                  <c:v>-2.5424340198433601E-5</c:v>
                </c:pt>
                <c:pt idx="3971">
                  <c:v>-3.1403491578567502E-5</c:v>
                </c:pt>
                <c:pt idx="3972">
                  <c:v>-2.6892769191020701E-5</c:v>
                </c:pt>
                <c:pt idx="3973">
                  <c:v>-3.1890578430400299E-5</c:v>
                </c:pt>
                <c:pt idx="3974">
                  <c:v>-3.0349721722398699E-5</c:v>
                </c:pt>
                <c:pt idx="3975">
                  <c:v>-2.26728923282045E-5</c:v>
                </c:pt>
                <c:pt idx="3976">
                  <c:v>-2.6054930738473301E-5</c:v>
                </c:pt>
                <c:pt idx="3977">
                  <c:v>-2.0157806892535E-5</c:v>
                </c:pt>
                <c:pt idx="3978">
                  <c:v>-2.90637986459858E-5</c:v>
                </c:pt>
                <c:pt idx="3979">
                  <c:v>-2.9027818616586801E-5</c:v>
                </c:pt>
                <c:pt idx="3980">
                  <c:v>-2.86535530777859E-5</c:v>
                </c:pt>
                <c:pt idx="3981">
                  <c:v>-2.5075890668466799E-5</c:v>
                </c:pt>
                <c:pt idx="3982">
                  <c:v>-2.1303802043907901E-5</c:v>
                </c:pt>
                <c:pt idx="3983">
                  <c:v>-3.3099935239897099E-5</c:v>
                </c:pt>
                <c:pt idx="3984">
                  <c:v>-2.8660470141315202E-5</c:v>
                </c:pt>
                <c:pt idx="3985">
                  <c:v>-3.2982705303532697E-5</c:v>
                </c:pt>
                <c:pt idx="3986">
                  <c:v>-3.05761766197116E-5</c:v>
                </c:pt>
                <c:pt idx="3987">
                  <c:v>-2.4327018761290199E-5</c:v>
                </c:pt>
                <c:pt idx="3988">
                  <c:v>-3.3943320691122498E-5</c:v>
                </c:pt>
                <c:pt idx="3989">
                  <c:v>-3.17239964033953E-5</c:v>
                </c:pt>
                <c:pt idx="3990">
                  <c:v>-2.0299392209207999E-5</c:v>
                </c:pt>
                <c:pt idx="3991">
                  <c:v>-3.1398313565960103E-5</c:v>
                </c:pt>
                <c:pt idx="3992">
                  <c:v>-3.4979718546809901E-5</c:v>
                </c:pt>
                <c:pt idx="3993">
                  <c:v>-2.6469967195313799E-5</c:v>
                </c:pt>
                <c:pt idx="3994">
                  <c:v>-3.03822099598215E-5</c:v>
                </c:pt>
                <c:pt idx="3995">
                  <c:v>-2.5795353272693199E-5</c:v>
                </c:pt>
                <c:pt idx="3996">
                  <c:v>-3.1149039536436499E-5</c:v>
                </c:pt>
                <c:pt idx="3997">
                  <c:v>-2.4681671844672299E-5</c:v>
                </c:pt>
                <c:pt idx="3998">
                  <c:v>-2.4334629454308302E-5</c:v>
                </c:pt>
                <c:pt idx="3999">
                  <c:v>-3.2053983654834797E-5</c:v>
                </c:pt>
                <c:pt idx="4000">
                  <c:v>-3.7692386324509903E-5</c:v>
                </c:pt>
                <c:pt idx="4001">
                  <c:v>-3.4750680799591497E-5</c:v>
                </c:pt>
                <c:pt idx="4002">
                  <c:v>-2.7034338556734001E-5</c:v>
                </c:pt>
                <c:pt idx="4003">
                  <c:v>-2.79756527311871E-5</c:v>
                </c:pt>
                <c:pt idx="4004">
                  <c:v>-2.3862747241791701E-5</c:v>
                </c:pt>
                <c:pt idx="4005">
                  <c:v>-2.69833475324485E-5</c:v>
                </c:pt>
                <c:pt idx="4006">
                  <c:v>-2.9833743698205101E-5</c:v>
                </c:pt>
                <c:pt idx="4007">
                  <c:v>-2.3546087478892499E-5</c:v>
                </c:pt>
                <c:pt idx="4008">
                  <c:v>-3.5630645070007402E-5</c:v>
                </c:pt>
                <c:pt idx="4009">
                  <c:v>-2.5881722311016698E-5</c:v>
                </c:pt>
                <c:pt idx="4010">
                  <c:v>-2.3079936212874498E-5</c:v>
                </c:pt>
                <c:pt idx="4011">
                  <c:v>-3.0884498801124399E-5</c:v>
                </c:pt>
                <c:pt idx="4012">
                  <c:v>-2.72866568600382E-5</c:v>
                </c:pt>
                <c:pt idx="4013">
                  <c:v>-2.5003445084100399E-5</c:v>
                </c:pt>
                <c:pt idx="4014">
                  <c:v>-3.1003053393738203E-5</c:v>
                </c:pt>
                <c:pt idx="4015">
                  <c:v>-2.7241042225004599E-5</c:v>
                </c:pt>
                <c:pt idx="4016">
                  <c:v>-3.03352899878442E-5</c:v>
                </c:pt>
                <c:pt idx="4017">
                  <c:v>-2.6604121687467399E-5</c:v>
                </c:pt>
                <c:pt idx="4018">
                  <c:v>-3.3016775381246802E-5</c:v>
                </c:pt>
                <c:pt idx="4019">
                  <c:v>-3.3884140782547102E-5</c:v>
                </c:pt>
                <c:pt idx="4020">
                  <c:v>-2.85920746825512E-5</c:v>
                </c:pt>
                <c:pt idx="4021">
                  <c:v>-2.7665685649358501E-5</c:v>
                </c:pt>
                <c:pt idx="4022">
                  <c:v>-2.9454757630972901E-5</c:v>
                </c:pt>
                <c:pt idx="4023">
                  <c:v>-2.6352559412205501E-5</c:v>
                </c:pt>
                <c:pt idx="4024">
                  <c:v>-2.8747439882259101E-5</c:v>
                </c:pt>
                <c:pt idx="4025">
                  <c:v>-3.3024039181539002E-5</c:v>
                </c:pt>
                <c:pt idx="4026">
                  <c:v>-2.99915484780737E-5</c:v>
                </c:pt>
                <c:pt idx="4027">
                  <c:v>-2.4779152982939899E-5</c:v>
                </c:pt>
                <c:pt idx="4028">
                  <c:v>-3.01650994586025E-5</c:v>
                </c:pt>
                <c:pt idx="4029">
                  <c:v>-3.2769747566535799E-5</c:v>
                </c:pt>
                <c:pt idx="4030">
                  <c:v>-3.1658965280855601E-5</c:v>
                </c:pt>
                <c:pt idx="4031">
                  <c:v>-3.01587352269703E-5</c:v>
                </c:pt>
                <c:pt idx="4032">
                  <c:v>-3.4952788926118403E-5</c:v>
                </c:pt>
                <c:pt idx="4033">
                  <c:v>-2.6585623008524199E-5</c:v>
                </c:pt>
                <c:pt idx="4034">
                  <c:v>-2.6440029780729499E-5</c:v>
                </c:pt>
                <c:pt idx="4035">
                  <c:v>-2.9739084697574401E-5</c:v>
                </c:pt>
                <c:pt idx="4036">
                  <c:v>-2.2264105205008698E-5</c:v>
                </c:pt>
                <c:pt idx="4037">
                  <c:v>-2.45458841425662E-5</c:v>
                </c:pt>
                <c:pt idx="4038">
                  <c:v>-3.00272849518477E-5</c:v>
                </c:pt>
                <c:pt idx="4039">
                  <c:v>-2.9304550757015301E-5</c:v>
                </c:pt>
                <c:pt idx="4040">
                  <c:v>-2.18929290828124E-5</c:v>
                </c:pt>
                <c:pt idx="4041">
                  <c:v>-3.2134310064973298E-5</c:v>
                </c:pt>
                <c:pt idx="4042">
                  <c:v>-3.0216698109509E-5</c:v>
                </c:pt>
                <c:pt idx="4043">
                  <c:v>-3.3588543820373198E-5</c:v>
                </c:pt>
                <c:pt idx="4044">
                  <c:v>-2.7652894632548899E-5</c:v>
                </c:pt>
                <c:pt idx="4045">
                  <c:v>-2.67437989089853E-5</c:v>
                </c:pt>
                <c:pt idx="4046">
                  <c:v>-3.0247987078319201E-5</c:v>
                </c:pt>
                <c:pt idx="4047">
                  <c:v>-3.5883543305584497E-5</c:v>
                </c:pt>
                <c:pt idx="4048">
                  <c:v>-2.6036647068646799E-5</c:v>
                </c:pt>
                <c:pt idx="4049">
                  <c:v>-2.5479073905437801E-5</c:v>
                </c:pt>
                <c:pt idx="4050">
                  <c:v>-2.9304764249669201E-5</c:v>
                </c:pt>
                <c:pt idx="4051">
                  <c:v>-2.80580095727939E-5</c:v>
                </c:pt>
                <c:pt idx="4052">
                  <c:v>-3.4205919336224303E-5</c:v>
                </c:pt>
                <c:pt idx="4053">
                  <c:v>-3.3415874494230303E-5</c:v>
                </c:pt>
                <c:pt idx="4054">
                  <c:v>-3.2066210174746003E-5</c:v>
                </c:pt>
                <c:pt idx="4055">
                  <c:v>-2.4698670629789599E-5</c:v>
                </c:pt>
                <c:pt idx="4056">
                  <c:v>-2.7426244980792601E-5</c:v>
                </c:pt>
                <c:pt idx="4057">
                  <c:v>-3.0491194251142102E-5</c:v>
                </c:pt>
                <c:pt idx="4058">
                  <c:v>-2.96618799760996E-5</c:v>
                </c:pt>
                <c:pt idx="4059">
                  <c:v>-2.9992628930386202E-5</c:v>
                </c:pt>
                <c:pt idx="4060">
                  <c:v>-2.6101799192924498E-5</c:v>
                </c:pt>
                <c:pt idx="4061">
                  <c:v>-2.6525345498493799E-5</c:v>
                </c:pt>
                <c:pt idx="4062">
                  <c:v>-3.0735173755277503E-5</c:v>
                </c:pt>
                <c:pt idx="4063">
                  <c:v>-3.4465741765151597E-5</c:v>
                </c:pt>
                <c:pt idx="4064">
                  <c:v>-2.5836465237446401E-5</c:v>
                </c:pt>
                <c:pt idx="4065">
                  <c:v>-3.0756051273916497E-5</c:v>
                </c:pt>
                <c:pt idx="4066">
                  <c:v>-3.2084574807263202E-5</c:v>
                </c:pt>
                <c:pt idx="4067">
                  <c:v>-2.7579942673182499E-5</c:v>
                </c:pt>
                <c:pt idx="4068">
                  <c:v>-3.0057505700438698E-5</c:v>
                </c:pt>
                <c:pt idx="4069">
                  <c:v>-3.2563510601551301E-5</c:v>
                </c:pt>
                <c:pt idx="4070">
                  <c:v>-2.4098910554978699E-5</c:v>
                </c:pt>
                <c:pt idx="4071">
                  <c:v>-2.8866338165239E-5</c:v>
                </c:pt>
                <c:pt idx="4072">
                  <c:v>-2.1184544097084301E-5</c:v>
                </c:pt>
                <c:pt idx="4073">
                  <c:v>-2.43296417347428E-5</c:v>
                </c:pt>
                <c:pt idx="4074">
                  <c:v>-3.0256850904075099E-5</c:v>
                </c:pt>
                <c:pt idx="4075">
                  <c:v>-2.3932573100974501E-5</c:v>
                </c:pt>
                <c:pt idx="4076">
                  <c:v>-3.8469283138220999E-5</c:v>
                </c:pt>
                <c:pt idx="4077">
                  <c:v>-2.9539856275227399E-5</c:v>
                </c:pt>
                <c:pt idx="4078">
                  <c:v>-3.4149813436454602E-5</c:v>
                </c:pt>
                <c:pt idx="4079">
                  <c:v>-3.4442062304521399E-5</c:v>
                </c:pt>
                <c:pt idx="4080">
                  <c:v>-3.6546772757408199E-5</c:v>
                </c:pt>
                <c:pt idx="4081">
                  <c:v>-3.2855235873195002E-5</c:v>
                </c:pt>
                <c:pt idx="4082">
                  <c:v>-3.1482091467328999E-5</c:v>
                </c:pt>
                <c:pt idx="4083">
                  <c:v>-3.8232208039760301E-5</c:v>
                </c:pt>
                <c:pt idx="4084">
                  <c:v>-2.9137323000325101E-5</c:v>
                </c:pt>
                <c:pt idx="4085">
                  <c:v>-2.4416299647496399E-5</c:v>
                </c:pt>
                <c:pt idx="4086">
                  <c:v>-2.7979456475951501E-5</c:v>
                </c:pt>
                <c:pt idx="4087">
                  <c:v>-3.1194571741753903E-5</c:v>
                </c:pt>
                <c:pt idx="4088">
                  <c:v>-2.98282296869283E-5</c:v>
                </c:pt>
                <c:pt idx="4089">
                  <c:v>-2.9935357874639401E-5</c:v>
                </c:pt>
                <c:pt idx="4090">
                  <c:v>-2.41336597282271E-5</c:v>
                </c:pt>
                <c:pt idx="4091">
                  <c:v>-2.9789466899261301E-5</c:v>
                </c:pt>
                <c:pt idx="4092">
                  <c:v>-3.01350958698114E-5</c:v>
                </c:pt>
                <c:pt idx="4093">
                  <c:v>-2.5925969762528699E-5</c:v>
                </c:pt>
                <c:pt idx="4094">
                  <c:v>-2.7864601940836602E-5</c:v>
                </c:pt>
                <c:pt idx="4095">
                  <c:v>-3.3479902743026297E-5</c:v>
                </c:pt>
                <c:pt idx="4096">
                  <c:v>-2.86704015064667E-5</c:v>
                </c:pt>
                <c:pt idx="4097">
                  <c:v>-2.9273313705512199E-5</c:v>
                </c:pt>
                <c:pt idx="4098">
                  <c:v>-3.2517067546908097E-5</c:v>
                </c:pt>
                <c:pt idx="4099">
                  <c:v>-3.3805731799579301E-5</c:v>
                </c:pt>
                <c:pt idx="4100">
                  <c:v>-2.3910756829667099E-5</c:v>
                </c:pt>
                <c:pt idx="4101">
                  <c:v>-3.4318653626538703E-5</c:v>
                </c:pt>
                <c:pt idx="4102">
                  <c:v>-3.6960432886502399E-5</c:v>
                </c:pt>
                <c:pt idx="4103">
                  <c:v>-3.3948954751982797E-5</c:v>
                </c:pt>
                <c:pt idx="4104">
                  <c:v>-3.0434736805995001E-5</c:v>
                </c:pt>
                <c:pt idx="4105">
                  <c:v>-2.6958614548497999E-5</c:v>
                </c:pt>
                <c:pt idx="4106">
                  <c:v>-3.4102280707062703E-5</c:v>
                </c:pt>
                <c:pt idx="4107">
                  <c:v>-2.05361181871723E-5</c:v>
                </c:pt>
                <c:pt idx="4108">
                  <c:v>-3.4116183317037599E-5</c:v>
                </c:pt>
                <c:pt idx="4109">
                  <c:v>-2.92684213711195E-5</c:v>
                </c:pt>
                <c:pt idx="4110">
                  <c:v>-3.2151801181538902E-5</c:v>
                </c:pt>
                <c:pt idx="4111">
                  <c:v>-2.16926713499558E-5</c:v>
                </c:pt>
                <c:pt idx="4112">
                  <c:v>-3.1487670391489302E-5</c:v>
                </c:pt>
                <c:pt idx="4113">
                  <c:v>-2.47774666611877E-5</c:v>
                </c:pt>
                <c:pt idx="4114">
                  <c:v>-2.9750386271511601E-5</c:v>
                </c:pt>
                <c:pt idx="4115">
                  <c:v>-3.3992298083466197E-5</c:v>
                </c:pt>
                <c:pt idx="4116">
                  <c:v>-2.8359096785706901E-5</c:v>
                </c:pt>
                <c:pt idx="4117">
                  <c:v>-3.0859903787157402E-5</c:v>
                </c:pt>
                <c:pt idx="4118">
                  <c:v>-1.19741596233039E-5</c:v>
                </c:pt>
                <c:pt idx="4119">
                  <c:v>-2.4687544068544699E-5</c:v>
                </c:pt>
                <c:pt idx="4120">
                  <c:v>-2.8920135878389399E-5</c:v>
                </c:pt>
                <c:pt idx="4121">
                  <c:v>-2.76613021371205E-5</c:v>
                </c:pt>
                <c:pt idx="4122">
                  <c:v>-2.8011933969265001E-5</c:v>
                </c:pt>
                <c:pt idx="4123">
                  <c:v>-2.71863834388046E-5</c:v>
                </c:pt>
                <c:pt idx="4124">
                  <c:v>-2.9304192395159899E-5</c:v>
                </c:pt>
                <c:pt idx="4125">
                  <c:v>-2.8455634181612699E-5</c:v>
                </c:pt>
                <c:pt idx="4126">
                  <c:v>-2.82557264363118E-5</c:v>
                </c:pt>
                <c:pt idx="4127">
                  <c:v>-2.8943906940199201E-5</c:v>
                </c:pt>
                <c:pt idx="4128">
                  <c:v>-2.5805581500366201E-5</c:v>
                </c:pt>
                <c:pt idx="4129">
                  <c:v>-2.63820030183504E-5</c:v>
                </c:pt>
                <c:pt idx="4130">
                  <c:v>-2.68778051392393E-5</c:v>
                </c:pt>
                <c:pt idx="4131">
                  <c:v>-2.6565179443760101E-5</c:v>
                </c:pt>
                <c:pt idx="4132">
                  <c:v>-3.26421288655923E-5</c:v>
                </c:pt>
                <c:pt idx="4133">
                  <c:v>-3.0867644336283602E-5</c:v>
                </c:pt>
                <c:pt idx="4134">
                  <c:v>-1.7728733635023401E-5</c:v>
                </c:pt>
                <c:pt idx="4135">
                  <c:v>-2.88083960899338E-5</c:v>
                </c:pt>
                <c:pt idx="4136">
                  <c:v>-2.3730074689121398E-5</c:v>
                </c:pt>
                <c:pt idx="4137">
                  <c:v>-3.1765642205737399E-5</c:v>
                </c:pt>
                <c:pt idx="4138">
                  <c:v>-2.4329877300745901E-5</c:v>
                </c:pt>
                <c:pt idx="4139">
                  <c:v>-2.8925048646808199E-5</c:v>
                </c:pt>
                <c:pt idx="4140">
                  <c:v>-3.1663170731456301E-5</c:v>
                </c:pt>
                <c:pt idx="4141">
                  <c:v>-3.1605437116343399E-5</c:v>
                </c:pt>
                <c:pt idx="4142">
                  <c:v>-3.1102747528924199E-5</c:v>
                </c:pt>
                <c:pt idx="4143">
                  <c:v>-3.3157367056382997E-5</c:v>
                </c:pt>
                <c:pt idx="4144">
                  <c:v>-2.5653905420793099E-5</c:v>
                </c:pt>
                <c:pt idx="4145">
                  <c:v>-3.2397290474356098E-5</c:v>
                </c:pt>
                <c:pt idx="4146">
                  <c:v>-2.88538097219181E-5</c:v>
                </c:pt>
                <c:pt idx="4147">
                  <c:v>-2.1332725782395001E-5</c:v>
                </c:pt>
                <c:pt idx="4148">
                  <c:v>-2.7269799649438201E-5</c:v>
                </c:pt>
                <c:pt idx="4149">
                  <c:v>-3.3106611714776202E-5</c:v>
                </c:pt>
                <c:pt idx="4150">
                  <c:v>-2.6547563003519902E-5</c:v>
                </c:pt>
                <c:pt idx="4151">
                  <c:v>-3.5074374961658399E-5</c:v>
                </c:pt>
                <c:pt idx="4152">
                  <c:v>-3.4914096226161301E-5</c:v>
                </c:pt>
                <c:pt idx="4153">
                  <c:v>-3.2117192272091597E-5</c:v>
                </c:pt>
                <c:pt idx="4154">
                  <c:v>-3.1171931063577301E-5</c:v>
                </c:pt>
                <c:pt idx="4155">
                  <c:v>-2.05629763824789E-5</c:v>
                </c:pt>
                <c:pt idx="4156">
                  <c:v>-1.8793328933714699E-5</c:v>
                </c:pt>
                <c:pt idx="4157">
                  <c:v>-2.17176068228448E-5</c:v>
                </c:pt>
                <c:pt idx="4158">
                  <c:v>-3.1436454839218198E-5</c:v>
                </c:pt>
                <c:pt idx="4159">
                  <c:v>-2.0549936084331901E-5</c:v>
                </c:pt>
                <c:pt idx="4160">
                  <c:v>-3.1250453797021303E-5</c:v>
                </c:pt>
                <c:pt idx="4161">
                  <c:v>-2.1440051186487901E-5</c:v>
                </c:pt>
                <c:pt idx="4162">
                  <c:v>-3.2579491995917098E-5</c:v>
                </c:pt>
                <c:pt idx="4163">
                  <c:v>-2.9477890215725801E-5</c:v>
                </c:pt>
                <c:pt idx="4164">
                  <c:v>-2.8862430478405701E-5</c:v>
                </c:pt>
                <c:pt idx="4165">
                  <c:v>-2.7901390044946299E-5</c:v>
                </c:pt>
                <c:pt idx="4166">
                  <c:v>-2.09037176491991E-5</c:v>
                </c:pt>
                <c:pt idx="4167">
                  <c:v>-2.8921952879382302E-5</c:v>
                </c:pt>
                <c:pt idx="4168">
                  <c:v>-3.2949889262329598E-5</c:v>
                </c:pt>
                <c:pt idx="4169">
                  <c:v>-2.43368739551588E-5</c:v>
                </c:pt>
                <c:pt idx="4170">
                  <c:v>-3.01678079140684E-5</c:v>
                </c:pt>
                <c:pt idx="4171">
                  <c:v>-2.7921362599456299E-5</c:v>
                </c:pt>
                <c:pt idx="4172">
                  <c:v>-3.0303180596912199E-5</c:v>
                </c:pt>
                <c:pt idx="4173">
                  <c:v>-2.46361292288606E-5</c:v>
                </c:pt>
                <c:pt idx="4174">
                  <c:v>-3.3497743820352203E-5</c:v>
                </c:pt>
                <c:pt idx="4175">
                  <c:v>-3.1330469019045403E-5</c:v>
                </c:pt>
                <c:pt idx="4176">
                  <c:v>-2.5675719267778202E-5</c:v>
                </c:pt>
                <c:pt idx="4177">
                  <c:v>-2.5974997361870001E-5</c:v>
                </c:pt>
                <c:pt idx="4178">
                  <c:v>-2.2835020092822199E-5</c:v>
                </c:pt>
                <c:pt idx="4179">
                  <c:v>-2.7306320975080901E-5</c:v>
                </c:pt>
                <c:pt idx="4180">
                  <c:v>-2.9683776711660998E-5</c:v>
                </c:pt>
                <c:pt idx="4181">
                  <c:v>-3.1136988483416202E-5</c:v>
                </c:pt>
                <c:pt idx="4182">
                  <c:v>-2.0345876341586001E-5</c:v>
                </c:pt>
                <c:pt idx="4183">
                  <c:v>-2.8216820998954902E-5</c:v>
                </c:pt>
                <c:pt idx="4184">
                  <c:v>-3.4707302892691802E-5</c:v>
                </c:pt>
                <c:pt idx="4185">
                  <c:v>-2.6287324725813199E-5</c:v>
                </c:pt>
                <c:pt idx="4186">
                  <c:v>-3.2041758783836802E-5</c:v>
                </c:pt>
                <c:pt idx="4187">
                  <c:v>-2.9410407534139601E-5</c:v>
                </c:pt>
                <c:pt idx="4188">
                  <c:v>-3.29602517097605E-5</c:v>
                </c:pt>
                <c:pt idx="4189">
                  <c:v>-2.3748794622273201E-5</c:v>
                </c:pt>
                <c:pt idx="4190">
                  <c:v>-2.1188962349736502E-5</c:v>
                </c:pt>
                <c:pt idx="4191">
                  <c:v>-3.0161476269530898E-5</c:v>
                </c:pt>
                <c:pt idx="4192">
                  <c:v>-3.0551023597580202E-5</c:v>
                </c:pt>
                <c:pt idx="4193">
                  <c:v>-3.3105981957650001E-5</c:v>
                </c:pt>
                <c:pt idx="4194">
                  <c:v>-2.8254408331756199E-5</c:v>
                </c:pt>
                <c:pt idx="4195">
                  <c:v>-3.2946872121673801E-5</c:v>
                </c:pt>
                <c:pt idx="4196">
                  <c:v>-3.0239539543474199E-5</c:v>
                </c:pt>
                <c:pt idx="4197">
                  <c:v>-2.84380288279407E-5</c:v>
                </c:pt>
                <c:pt idx="4198">
                  <c:v>-3.4017808132194501E-5</c:v>
                </c:pt>
                <c:pt idx="4199">
                  <c:v>-3.5169832873657697E-5</c:v>
                </c:pt>
                <c:pt idx="4200">
                  <c:v>-2.7231449826211199E-5</c:v>
                </c:pt>
                <c:pt idx="4201">
                  <c:v>-3.64100209992451E-5</c:v>
                </c:pt>
                <c:pt idx="4202">
                  <c:v>-2.48481090085834E-5</c:v>
                </c:pt>
                <c:pt idx="4203">
                  <c:v>-2.5851952000811699E-5</c:v>
                </c:pt>
                <c:pt idx="4204">
                  <c:v>-2.4737938891075699E-5</c:v>
                </c:pt>
                <c:pt idx="4205">
                  <c:v>-2.05168215509791E-5</c:v>
                </c:pt>
                <c:pt idx="4206">
                  <c:v>-2.7323899880024499E-5</c:v>
                </c:pt>
                <c:pt idx="4207">
                  <c:v>-2.9617152533221799E-5</c:v>
                </c:pt>
                <c:pt idx="4208">
                  <c:v>-2.7334768120052301E-5</c:v>
                </c:pt>
                <c:pt idx="4209">
                  <c:v>-2.97320288527474E-5</c:v>
                </c:pt>
                <c:pt idx="4210">
                  <c:v>-3.2531713440156302E-5</c:v>
                </c:pt>
                <c:pt idx="4211">
                  <c:v>-2.8765398648748299E-5</c:v>
                </c:pt>
                <c:pt idx="4212">
                  <c:v>-2.9143702297133499E-5</c:v>
                </c:pt>
                <c:pt idx="4213">
                  <c:v>-3.1608715644746601E-5</c:v>
                </c:pt>
                <c:pt idx="4214">
                  <c:v>-2.9491963776911501E-5</c:v>
                </c:pt>
                <c:pt idx="4215">
                  <c:v>-3.4473968357175499E-5</c:v>
                </c:pt>
                <c:pt idx="4216">
                  <c:v>-2.6786552677645102E-5</c:v>
                </c:pt>
                <c:pt idx="4217">
                  <c:v>-2.3216774562273599E-5</c:v>
                </c:pt>
                <c:pt idx="4218">
                  <c:v>-2.4653552002325999E-5</c:v>
                </c:pt>
                <c:pt idx="4219">
                  <c:v>-2.5203425989028E-5</c:v>
                </c:pt>
                <c:pt idx="4220">
                  <c:v>-2.6992099281114198E-5</c:v>
                </c:pt>
                <c:pt idx="4221">
                  <c:v>-2.8632523183446801E-5</c:v>
                </c:pt>
                <c:pt idx="4222">
                  <c:v>-3.46936058767428E-5</c:v>
                </c:pt>
                <c:pt idx="4223">
                  <c:v>-2.5396413905359099E-5</c:v>
                </c:pt>
                <c:pt idx="4224">
                  <c:v>-2.82830283102151E-5</c:v>
                </c:pt>
                <c:pt idx="4225">
                  <c:v>-2.7983683672659199E-5</c:v>
                </c:pt>
                <c:pt idx="4226">
                  <c:v>-3.2804556413082201E-5</c:v>
                </c:pt>
                <c:pt idx="4227">
                  <c:v>-2.8843037583616901E-5</c:v>
                </c:pt>
                <c:pt idx="4228">
                  <c:v>-3.2305565909496899E-5</c:v>
                </c:pt>
                <c:pt idx="4229">
                  <c:v>-2.9427159070948899E-5</c:v>
                </c:pt>
                <c:pt idx="4230">
                  <c:v>-2.4818854529333201E-5</c:v>
                </c:pt>
                <c:pt idx="4231">
                  <c:v>-2.3131116394996901E-5</c:v>
                </c:pt>
                <c:pt idx="4232">
                  <c:v>-2.8441282329296099E-5</c:v>
                </c:pt>
                <c:pt idx="4233">
                  <c:v>-2.6374134324830002E-5</c:v>
                </c:pt>
                <c:pt idx="4234">
                  <c:v>-3.2567538242471699E-5</c:v>
                </c:pt>
                <c:pt idx="4235">
                  <c:v>-3.3173579885605397E-5</c:v>
                </c:pt>
                <c:pt idx="4236">
                  <c:v>-2.9676298651566902E-5</c:v>
                </c:pt>
                <c:pt idx="4237">
                  <c:v>-3.3096258954084497E-5</c:v>
                </c:pt>
                <c:pt idx="4238">
                  <c:v>-2.2551351354378299E-5</c:v>
                </c:pt>
                <c:pt idx="4239">
                  <c:v>-3.3917922746323497E-5</c:v>
                </c:pt>
                <c:pt idx="4240">
                  <c:v>-2.6319738596435199E-5</c:v>
                </c:pt>
                <c:pt idx="4241">
                  <c:v>-2.98534391773058E-5</c:v>
                </c:pt>
                <c:pt idx="4242">
                  <c:v>-2.76929826300183E-5</c:v>
                </c:pt>
                <c:pt idx="4243">
                  <c:v>-2.89883600785552E-5</c:v>
                </c:pt>
                <c:pt idx="4244">
                  <c:v>-2.7768341214619401E-5</c:v>
                </c:pt>
                <c:pt idx="4245">
                  <c:v>-1.88096864827495E-5</c:v>
                </c:pt>
                <c:pt idx="4246">
                  <c:v>-1.90571884567713E-5</c:v>
                </c:pt>
                <c:pt idx="4247">
                  <c:v>-3.4135640940707102E-5</c:v>
                </c:pt>
                <c:pt idx="4248">
                  <c:v>-3.3028755256831802E-5</c:v>
                </c:pt>
                <c:pt idx="4249">
                  <c:v>-2.5530527529869601E-5</c:v>
                </c:pt>
                <c:pt idx="4250">
                  <c:v>-2.72748433429043E-5</c:v>
                </c:pt>
                <c:pt idx="4251">
                  <c:v>-2.9967796031997398E-5</c:v>
                </c:pt>
                <c:pt idx="4252">
                  <c:v>-3.3934997852685603E-5</c:v>
                </c:pt>
                <c:pt idx="4253">
                  <c:v>-1.92524435460918E-5</c:v>
                </c:pt>
                <c:pt idx="4254">
                  <c:v>-2.9321016636503701E-5</c:v>
                </c:pt>
                <c:pt idx="4255">
                  <c:v>-2.48614725680184E-5</c:v>
                </c:pt>
                <c:pt idx="4256">
                  <c:v>-3.1330500475490199E-5</c:v>
                </c:pt>
                <c:pt idx="4257">
                  <c:v>-2.0116320013858002E-5</c:v>
                </c:pt>
                <c:pt idx="4258">
                  <c:v>-2.6308786987673101E-5</c:v>
                </c:pt>
                <c:pt idx="4259">
                  <c:v>-2.7842752443621599E-5</c:v>
                </c:pt>
                <c:pt idx="4260">
                  <c:v>-3.4935282601241098E-5</c:v>
                </c:pt>
                <c:pt idx="4261">
                  <c:v>-2.6329714086809999E-5</c:v>
                </c:pt>
                <c:pt idx="4262">
                  <c:v>-2.52873302352784E-5</c:v>
                </c:pt>
                <c:pt idx="4263">
                  <c:v>-2.5663223729770399E-5</c:v>
                </c:pt>
                <c:pt idx="4264">
                  <c:v>-3.1039888387839501E-5</c:v>
                </c:pt>
                <c:pt idx="4265">
                  <c:v>-2.9838675173476801E-5</c:v>
                </c:pt>
                <c:pt idx="4266">
                  <c:v>-3.6022527745383603E-5</c:v>
                </c:pt>
                <c:pt idx="4267">
                  <c:v>-2.4932004058871801E-5</c:v>
                </c:pt>
                <c:pt idx="4268">
                  <c:v>-2.9727629576240199E-5</c:v>
                </c:pt>
                <c:pt idx="4269">
                  <c:v>-1.96446585702314E-5</c:v>
                </c:pt>
                <c:pt idx="4270">
                  <c:v>-2.1434552259080499E-5</c:v>
                </c:pt>
                <c:pt idx="4271">
                  <c:v>-3.1398134804238701E-5</c:v>
                </c:pt>
                <c:pt idx="4272">
                  <c:v>-3.00435981012283E-5</c:v>
                </c:pt>
                <c:pt idx="4273">
                  <c:v>-2.39227110223227E-5</c:v>
                </c:pt>
                <c:pt idx="4274">
                  <c:v>-3.0833945599502801E-5</c:v>
                </c:pt>
                <c:pt idx="4275">
                  <c:v>-2.04343754987091E-5</c:v>
                </c:pt>
                <c:pt idx="4276">
                  <c:v>-2.6237528358486699E-5</c:v>
                </c:pt>
                <c:pt idx="4277">
                  <c:v>-2.9524316322696298E-5</c:v>
                </c:pt>
                <c:pt idx="4278">
                  <c:v>-2.7967939640504401E-5</c:v>
                </c:pt>
                <c:pt idx="4279">
                  <c:v>-2.94480622314718E-5</c:v>
                </c:pt>
                <c:pt idx="4280">
                  <c:v>-2.31875272514004E-5</c:v>
                </c:pt>
                <c:pt idx="4281">
                  <c:v>-3.2437182649960797E-5</c:v>
                </c:pt>
                <c:pt idx="4282">
                  <c:v>-3.8379770286390201E-5</c:v>
                </c:pt>
                <c:pt idx="4283">
                  <c:v>-2.5051443915694098E-5</c:v>
                </c:pt>
                <c:pt idx="4284">
                  <c:v>-2.4602476399105599E-5</c:v>
                </c:pt>
                <c:pt idx="4285">
                  <c:v>-2.7061849122305699E-5</c:v>
                </c:pt>
                <c:pt idx="4286">
                  <c:v>-2.8172822994877899E-5</c:v>
                </c:pt>
                <c:pt idx="4287">
                  <c:v>-3.4945957693512599E-5</c:v>
                </c:pt>
                <c:pt idx="4288">
                  <c:v>-2.43365811221043E-5</c:v>
                </c:pt>
                <c:pt idx="4289">
                  <c:v>-2.47590082805813E-5</c:v>
                </c:pt>
                <c:pt idx="4290">
                  <c:v>-3.4461816980501697E-5</c:v>
                </c:pt>
                <c:pt idx="4291">
                  <c:v>-2.12216734636476E-5</c:v>
                </c:pt>
                <c:pt idx="4292">
                  <c:v>-2.8421365268341301E-5</c:v>
                </c:pt>
                <c:pt idx="4293">
                  <c:v>-2.9370156042001899E-5</c:v>
                </c:pt>
                <c:pt idx="4294">
                  <c:v>-2.4138281766931901E-5</c:v>
                </c:pt>
                <c:pt idx="4295">
                  <c:v>-3.2625444156881501E-5</c:v>
                </c:pt>
                <c:pt idx="4296">
                  <c:v>-3.2974912466903901E-5</c:v>
                </c:pt>
                <c:pt idx="4297">
                  <c:v>-1.8066682513351001E-5</c:v>
                </c:pt>
                <c:pt idx="4298">
                  <c:v>-2.8375586909754698E-5</c:v>
                </c:pt>
                <c:pt idx="4299">
                  <c:v>-2.90688320414881E-5</c:v>
                </c:pt>
                <c:pt idx="4300">
                  <c:v>-2.6649556160779701E-5</c:v>
                </c:pt>
                <c:pt idx="4301">
                  <c:v>-2.2405596208733001E-5</c:v>
                </c:pt>
                <c:pt idx="4302">
                  <c:v>-1.7313475953552901E-5</c:v>
                </c:pt>
                <c:pt idx="4303">
                  <c:v>-1.48418723797456E-5</c:v>
                </c:pt>
                <c:pt idx="4304">
                  <c:v>-2.9736928893058701E-5</c:v>
                </c:pt>
                <c:pt idx="4305">
                  <c:v>-3.29081253892814E-5</c:v>
                </c:pt>
                <c:pt idx="4306">
                  <c:v>-3.3770277872580397E-5</c:v>
                </c:pt>
                <c:pt idx="4307">
                  <c:v>-2.8309248529157401E-5</c:v>
                </c:pt>
                <c:pt idx="4308">
                  <c:v>-3.13466037478866E-5</c:v>
                </c:pt>
                <c:pt idx="4309">
                  <c:v>-3.0683673706169801E-5</c:v>
                </c:pt>
                <c:pt idx="4310">
                  <c:v>-2.6261827267913899E-5</c:v>
                </c:pt>
                <c:pt idx="4311">
                  <c:v>-3.4745353408753E-5</c:v>
                </c:pt>
                <c:pt idx="4312">
                  <c:v>-3.7902669784884501E-5</c:v>
                </c:pt>
                <c:pt idx="4313">
                  <c:v>-2.91629139859436E-5</c:v>
                </c:pt>
                <c:pt idx="4314">
                  <c:v>-2.60327868381394E-5</c:v>
                </c:pt>
                <c:pt idx="4315">
                  <c:v>-2.9798170406580301E-5</c:v>
                </c:pt>
                <c:pt idx="4316">
                  <c:v>-3.0016837267449201E-5</c:v>
                </c:pt>
                <c:pt idx="4317">
                  <c:v>-2.4918495926630902E-5</c:v>
                </c:pt>
                <c:pt idx="4318">
                  <c:v>-2.21821199161488E-5</c:v>
                </c:pt>
                <c:pt idx="4319">
                  <c:v>-2.8660342291878899E-5</c:v>
                </c:pt>
                <c:pt idx="4320">
                  <c:v>-3.1687575825118602E-5</c:v>
                </c:pt>
                <c:pt idx="4321">
                  <c:v>-1.92786929417396E-5</c:v>
                </c:pt>
                <c:pt idx="4322">
                  <c:v>-2.7287624381737399E-5</c:v>
                </c:pt>
                <c:pt idx="4323">
                  <c:v>-2.2630226547473301E-5</c:v>
                </c:pt>
                <c:pt idx="4324">
                  <c:v>-2.7869763077161199E-5</c:v>
                </c:pt>
                <c:pt idx="4325">
                  <c:v>-2.82064892009632E-5</c:v>
                </c:pt>
                <c:pt idx="4326">
                  <c:v>-2.70620535937342E-5</c:v>
                </c:pt>
                <c:pt idx="4327">
                  <c:v>-2.7171915790158501E-5</c:v>
                </c:pt>
                <c:pt idx="4328">
                  <c:v>-3.1971625468627997E-5</c:v>
                </c:pt>
                <c:pt idx="4329">
                  <c:v>-3.0666130098664298E-5</c:v>
                </c:pt>
                <c:pt idx="4330">
                  <c:v>-2.5567705193683299E-5</c:v>
                </c:pt>
                <c:pt idx="4331">
                  <c:v>-3.0794783796792298E-5</c:v>
                </c:pt>
                <c:pt idx="4332">
                  <c:v>-3.0384792506678201E-5</c:v>
                </c:pt>
                <c:pt idx="4333">
                  <c:v>-2.67048766571908E-5</c:v>
                </c:pt>
                <c:pt idx="4334">
                  <c:v>-3.1205281803856302E-5</c:v>
                </c:pt>
                <c:pt idx="4335">
                  <c:v>-3.14954064778155E-5</c:v>
                </c:pt>
                <c:pt idx="4336">
                  <c:v>-2.63932878461695E-5</c:v>
                </c:pt>
                <c:pt idx="4337">
                  <c:v>-3.44081984499437E-5</c:v>
                </c:pt>
                <c:pt idx="4338">
                  <c:v>-2.8844099916690898E-5</c:v>
                </c:pt>
                <c:pt idx="4339">
                  <c:v>-2.9072361421429401E-5</c:v>
                </c:pt>
                <c:pt idx="4340">
                  <c:v>-2.3834771277059E-5</c:v>
                </c:pt>
                <c:pt idx="4341">
                  <c:v>-2.7679320472512701E-5</c:v>
                </c:pt>
                <c:pt idx="4342">
                  <c:v>-3.4091926961483601E-5</c:v>
                </c:pt>
                <c:pt idx="4343">
                  <c:v>-2.9311052393143099E-5</c:v>
                </c:pt>
                <c:pt idx="4344">
                  <c:v>-2.9352301801912599E-5</c:v>
                </c:pt>
                <c:pt idx="4345">
                  <c:v>-2.7300686673625099E-5</c:v>
                </c:pt>
                <c:pt idx="4346">
                  <c:v>-2.65810891749847E-5</c:v>
                </c:pt>
                <c:pt idx="4347">
                  <c:v>-2.63261666682098E-5</c:v>
                </c:pt>
                <c:pt idx="4348">
                  <c:v>-3.1962099486716598E-5</c:v>
                </c:pt>
                <c:pt idx="4349">
                  <c:v>-2.61938576620279E-5</c:v>
                </c:pt>
                <c:pt idx="4350">
                  <c:v>-2.43289324071752E-5</c:v>
                </c:pt>
                <c:pt idx="4351">
                  <c:v>-2.39108671605986E-5</c:v>
                </c:pt>
                <c:pt idx="4352">
                  <c:v>-1.8676386102438601E-5</c:v>
                </c:pt>
                <c:pt idx="4353">
                  <c:v>-3.1442686655640599E-5</c:v>
                </c:pt>
                <c:pt idx="4354">
                  <c:v>-2.42093847196775E-5</c:v>
                </c:pt>
                <c:pt idx="4355">
                  <c:v>-2.0227933067398402E-5</c:v>
                </c:pt>
                <c:pt idx="4356">
                  <c:v>-2.7547151117155701E-5</c:v>
                </c:pt>
                <c:pt idx="4357">
                  <c:v>-2.9499667838971201E-5</c:v>
                </c:pt>
                <c:pt idx="4358">
                  <c:v>-2.9010779675471499E-5</c:v>
                </c:pt>
                <c:pt idx="4359">
                  <c:v>-2.96637343515392E-5</c:v>
                </c:pt>
                <c:pt idx="4360">
                  <c:v>-3.0451237261584301E-5</c:v>
                </c:pt>
                <c:pt idx="4361">
                  <c:v>-3.1303582756238097E-5</c:v>
                </c:pt>
                <c:pt idx="4362">
                  <c:v>-3.2872691762312498E-5</c:v>
                </c:pt>
                <c:pt idx="4363">
                  <c:v>-3.22970464094373E-5</c:v>
                </c:pt>
                <c:pt idx="4364">
                  <c:v>-2.9277812454281099E-5</c:v>
                </c:pt>
                <c:pt idx="4365">
                  <c:v>-2.8886204554837401E-5</c:v>
                </c:pt>
                <c:pt idx="4366">
                  <c:v>-3.6344051934357398E-5</c:v>
                </c:pt>
                <c:pt idx="4367">
                  <c:v>-2.26077563667626E-5</c:v>
                </c:pt>
                <c:pt idx="4368">
                  <c:v>-1.6224602675003099E-5</c:v>
                </c:pt>
                <c:pt idx="4369">
                  <c:v>-2.5881843105232301E-5</c:v>
                </c:pt>
                <c:pt idx="4370">
                  <c:v>-2.39398383151374E-5</c:v>
                </c:pt>
                <c:pt idx="4371">
                  <c:v>-2.59483791053236E-5</c:v>
                </c:pt>
                <c:pt idx="4372">
                  <c:v>-3.2725920591020301E-5</c:v>
                </c:pt>
                <c:pt idx="4373">
                  <c:v>-3.33576371862403E-5</c:v>
                </c:pt>
                <c:pt idx="4374">
                  <c:v>-3.0328997818517399E-5</c:v>
                </c:pt>
                <c:pt idx="4375">
                  <c:v>-2.5865537513902498E-5</c:v>
                </c:pt>
                <c:pt idx="4376">
                  <c:v>-2.90126910568977E-5</c:v>
                </c:pt>
                <c:pt idx="4377">
                  <c:v>-1.4487483555935199E-5</c:v>
                </c:pt>
                <c:pt idx="4378">
                  <c:v>-1.7900549980252199E-5</c:v>
                </c:pt>
                <c:pt idx="4379">
                  <c:v>-2.5352535578613001E-5</c:v>
                </c:pt>
                <c:pt idx="4380">
                  <c:v>-2.9306902872437001E-5</c:v>
                </c:pt>
                <c:pt idx="4381">
                  <c:v>-2.00052490939386E-5</c:v>
                </c:pt>
                <c:pt idx="4382">
                  <c:v>-3.3095342953048902E-5</c:v>
                </c:pt>
                <c:pt idx="4383">
                  <c:v>-3.2025036725932102E-5</c:v>
                </c:pt>
                <c:pt idx="4384">
                  <c:v>-2.1075082728160199E-5</c:v>
                </c:pt>
                <c:pt idx="4385">
                  <c:v>-2.4817228589013101E-5</c:v>
                </c:pt>
                <c:pt idx="4386">
                  <c:v>-2.3055385240476501E-5</c:v>
                </c:pt>
                <c:pt idx="4387">
                  <c:v>-2.1084444407238599E-5</c:v>
                </c:pt>
                <c:pt idx="4388">
                  <c:v>-2.2179283899116102E-5</c:v>
                </c:pt>
                <c:pt idx="4389">
                  <c:v>-2.9166421741205999E-5</c:v>
                </c:pt>
                <c:pt idx="4390">
                  <c:v>-3.4061583391592499E-5</c:v>
                </c:pt>
                <c:pt idx="4391">
                  <c:v>-2.9260377796997399E-5</c:v>
                </c:pt>
                <c:pt idx="4392">
                  <c:v>-2.1886425116531201E-5</c:v>
                </c:pt>
                <c:pt idx="4393">
                  <c:v>-2.0854051668088801E-5</c:v>
                </c:pt>
                <c:pt idx="4394">
                  <c:v>-2.5785354775571E-5</c:v>
                </c:pt>
                <c:pt idx="4395">
                  <c:v>-2.8271272844241701E-5</c:v>
                </c:pt>
                <c:pt idx="4396">
                  <c:v>-3.52331473612793E-5</c:v>
                </c:pt>
                <c:pt idx="4397">
                  <c:v>-3.4811827767911401E-5</c:v>
                </c:pt>
                <c:pt idx="4398">
                  <c:v>-2.9584344645664001E-5</c:v>
                </c:pt>
                <c:pt idx="4399">
                  <c:v>-3.0392471472824601E-5</c:v>
                </c:pt>
                <c:pt idx="4400">
                  <c:v>-2.5901602387529301E-5</c:v>
                </c:pt>
                <c:pt idx="4401">
                  <c:v>-2.4686308404362599E-5</c:v>
                </c:pt>
                <c:pt idx="4402">
                  <c:v>-3.2240756962403501E-5</c:v>
                </c:pt>
                <c:pt idx="4403">
                  <c:v>-2.4964929650591998E-5</c:v>
                </c:pt>
                <c:pt idx="4404">
                  <c:v>-3.3364910571794298E-5</c:v>
                </c:pt>
                <c:pt idx="4405">
                  <c:v>-2.4840962918764899E-5</c:v>
                </c:pt>
                <c:pt idx="4406">
                  <c:v>-2.9477954053012999E-5</c:v>
                </c:pt>
                <c:pt idx="4407">
                  <c:v>-3.0693536869795798E-5</c:v>
                </c:pt>
                <c:pt idx="4408">
                  <c:v>-2.9392424433744101E-5</c:v>
                </c:pt>
                <c:pt idx="4409">
                  <c:v>-2.1251740442711902E-5</c:v>
                </c:pt>
                <c:pt idx="4410">
                  <c:v>-2.9644510158756402E-5</c:v>
                </c:pt>
                <c:pt idx="4411">
                  <c:v>-3.3005606718271699E-5</c:v>
                </c:pt>
                <c:pt idx="4412">
                  <c:v>-2.9209819640721601E-5</c:v>
                </c:pt>
                <c:pt idx="4413">
                  <c:v>-2.4698819481551698E-5</c:v>
                </c:pt>
                <c:pt idx="4414">
                  <c:v>-2.3209135763306499E-5</c:v>
                </c:pt>
                <c:pt idx="4415">
                  <c:v>-3.0609182846079502E-5</c:v>
                </c:pt>
                <c:pt idx="4416">
                  <c:v>-2.88080679036279E-5</c:v>
                </c:pt>
                <c:pt idx="4417">
                  <c:v>-2.4723748559767801E-5</c:v>
                </c:pt>
                <c:pt idx="4418">
                  <c:v>-3.1967932346261401E-5</c:v>
                </c:pt>
                <c:pt idx="4419">
                  <c:v>-2.0136175866817899E-5</c:v>
                </c:pt>
                <c:pt idx="4420">
                  <c:v>-2.51796710311911E-5</c:v>
                </c:pt>
                <c:pt idx="4421">
                  <c:v>-3.0237670418565202E-5</c:v>
                </c:pt>
                <c:pt idx="4422">
                  <c:v>-2.63892859341445E-5</c:v>
                </c:pt>
                <c:pt idx="4423">
                  <c:v>-2.4183549502775E-5</c:v>
                </c:pt>
                <c:pt idx="4424">
                  <c:v>-2.9744454606116699E-5</c:v>
                </c:pt>
                <c:pt idx="4425">
                  <c:v>-3.5141623577744699E-5</c:v>
                </c:pt>
                <c:pt idx="4426">
                  <c:v>-3.6816732612638199E-5</c:v>
                </c:pt>
                <c:pt idx="4427">
                  <c:v>-2.5526524678749801E-5</c:v>
                </c:pt>
                <c:pt idx="4428">
                  <c:v>-2.6356114584385599E-5</c:v>
                </c:pt>
                <c:pt idx="4429">
                  <c:v>-3.11597290492473E-5</c:v>
                </c:pt>
                <c:pt idx="4430">
                  <c:v>-2.9266847854601001E-5</c:v>
                </c:pt>
                <c:pt idx="4431">
                  <c:v>-2.8341157923146401E-5</c:v>
                </c:pt>
                <c:pt idx="4432">
                  <c:v>-3.1185656949194697E-5</c:v>
                </c:pt>
                <c:pt idx="4433">
                  <c:v>-3.0574259229412603E-5</c:v>
                </c:pt>
                <c:pt idx="4434">
                  <c:v>-3.0839234856942197E-5</c:v>
                </c:pt>
                <c:pt idx="4435">
                  <c:v>-1.8713010770003499E-5</c:v>
                </c:pt>
                <c:pt idx="4436">
                  <c:v>-3.0293094960491499E-5</c:v>
                </c:pt>
                <c:pt idx="4437">
                  <c:v>-2.7427551036127301E-5</c:v>
                </c:pt>
                <c:pt idx="4438">
                  <c:v>-2.61125929413178E-5</c:v>
                </c:pt>
                <c:pt idx="4439">
                  <c:v>-2.51441669019272E-5</c:v>
                </c:pt>
                <c:pt idx="4440">
                  <c:v>-3.1344323409475297E-5</c:v>
                </c:pt>
                <c:pt idx="4441">
                  <c:v>-2.8899143838639901E-5</c:v>
                </c:pt>
                <c:pt idx="4442">
                  <c:v>-3.0631259884290302E-5</c:v>
                </c:pt>
                <c:pt idx="4443">
                  <c:v>-2.4031703563106901E-5</c:v>
                </c:pt>
                <c:pt idx="4444">
                  <c:v>-3.5248210666210603E-5</c:v>
                </c:pt>
                <c:pt idx="4445">
                  <c:v>-3.4264681542420999E-5</c:v>
                </c:pt>
                <c:pt idx="4446">
                  <c:v>-1.83133664367462E-5</c:v>
                </c:pt>
                <c:pt idx="4447">
                  <c:v>-2.2972599398621099E-5</c:v>
                </c:pt>
                <c:pt idx="4448">
                  <c:v>-2.9687597373554302E-5</c:v>
                </c:pt>
                <c:pt idx="4449">
                  <c:v>-3.5308077448207503E-5</c:v>
                </c:pt>
                <c:pt idx="4450">
                  <c:v>-3.3974228299991701E-5</c:v>
                </c:pt>
                <c:pt idx="4451">
                  <c:v>-3.05115668247484E-5</c:v>
                </c:pt>
                <c:pt idx="4452">
                  <c:v>-2.5312034114541799E-5</c:v>
                </c:pt>
                <c:pt idx="4453">
                  <c:v>-2.6221362287696101E-5</c:v>
                </c:pt>
                <c:pt idx="4454">
                  <c:v>-2.8624114748510301E-5</c:v>
                </c:pt>
                <c:pt idx="4455">
                  <c:v>-2.3689633081920301E-5</c:v>
                </c:pt>
                <c:pt idx="4456">
                  <c:v>-1.8165394614369701E-5</c:v>
                </c:pt>
                <c:pt idx="4457">
                  <c:v>-2.99392108247349E-5</c:v>
                </c:pt>
                <c:pt idx="4458">
                  <c:v>-2.4890305452505399E-5</c:v>
                </c:pt>
                <c:pt idx="4459">
                  <c:v>-2.5324502678090102E-5</c:v>
                </c:pt>
                <c:pt idx="4460">
                  <c:v>-2.6734444553376399E-5</c:v>
                </c:pt>
                <c:pt idx="4461">
                  <c:v>-2.8371677612587101E-5</c:v>
                </c:pt>
                <c:pt idx="4462">
                  <c:v>-1.7424313806747699E-5</c:v>
                </c:pt>
                <c:pt idx="4463">
                  <c:v>-2.14133635315618E-5</c:v>
                </c:pt>
                <c:pt idx="4464">
                  <c:v>-3.33587731982165E-5</c:v>
                </c:pt>
                <c:pt idx="4465">
                  <c:v>-2.3405226132738101E-5</c:v>
                </c:pt>
                <c:pt idx="4466">
                  <c:v>-2.1029585996222E-5</c:v>
                </c:pt>
                <c:pt idx="4467">
                  <c:v>-1.9008710331245401E-5</c:v>
                </c:pt>
                <c:pt idx="4468">
                  <c:v>-2.7138029618650601E-5</c:v>
                </c:pt>
                <c:pt idx="4469">
                  <c:v>-2.1747565459145701E-5</c:v>
                </c:pt>
                <c:pt idx="4470">
                  <c:v>-2.6640512876508501E-5</c:v>
                </c:pt>
                <c:pt idx="4471">
                  <c:v>-2.05042673942951E-5</c:v>
                </c:pt>
                <c:pt idx="4472">
                  <c:v>-3.0616173562148099E-5</c:v>
                </c:pt>
                <c:pt idx="4473">
                  <c:v>-2.4016031051625001E-5</c:v>
                </c:pt>
                <c:pt idx="4474">
                  <c:v>-3.0652431179300303E-5</c:v>
                </c:pt>
                <c:pt idx="4475">
                  <c:v>-3.0435460838297199E-5</c:v>
                </c:pt>
                <c:pt idx="4476">
                  <c:v>-3.4316361995319599E-5</c:v>
                </c:pt>
                <c:pt idx="4477">
                  <c:v>-2.7503634417536799E-5</c:v>
                </c:pt>
                <c:pt idx="4478">
                  <c:v>-2.3401253988469401E-5</c:v>
                </c:pt>
                <c:pt idx="4479">
                  <c:v>-2.8568422447698501E-5</c:v>
                </c:pt>
                <c:pt idx="4480">
                  <c:v>-2.7944586868893599E-5</c:v>
                </c:pt>
                <c:pt idx="4481">
                  <c:v>-2.7571076312168699E-5</c:v>
                </c:pt>
                <c:pt idx="4482">
                  <c:v>-2.74377176097789E-5</c:v>
                </c:pt>
                <c:pt idx="4483">
                  <c:v>-2.6197373854144199E-5</c:v>
                </c:pt>
                <c:pt idx="4484">
                  <c:v>-2.7633024668409101E-5</c:v>
                </c:pt>
                <c:pt idx="4485">
                  <c:v>-2.7149886869239499E-5</c:v>
                </c:pt>
                <c:pt idx="4486">
                  <c:v>-1.76453456517452E-5</c:v>
                </c:pt>
                <c:pt idx="4487">
                  <c:v>-2.5550414170029501E-5</c:v>
                </c:pt>
                <c:pt idx="4488">
                  <c:v>-3.3652898410555899E-5</c:v>
                </c:pt>
                <c:pt idx="4489">
                  <c:v>-3.0126293453032001E-5</c:v>
                </c:pt>
                <c:pt idx="4490">
                  <c:v>-3.1990831301152302E-5</c:v>
                </c:pt>
                <c:pt idx="4491">
                  <c:v>-3.0642192651073102E-5</c:v>
                </c:pt>
                <c:pt idx="4492">
                  <c:v>-2.2239673958407201E-5</c:v>
                </c:pt>
                <c:pt idx="4493">
                  <c:v>-1.8395943604309201E-5</c:v>
                </c:pt>
                <c:pt idx="4494">
                  <c:v>-2.99142647319766E-5</c:v>
                </c:pt>
                <c:pt idx="4495">
                  <c:v>-3.47354881512654E-5</c:v>
                </c:pt>
                <c:pt idx="4496">
                  <c:v>-3.1442158584403098E-5</c:v>
                </c:pt>
                <c:pt idx="4497">
                  <c:v>-2.7141466391217899E-5</c:v>
                </c:pt>
                <c:pt idx="4498">
                  <c:v>-2.3118878439935899E-5</c:v>
                </c:pt>
                <c:pt idx="4499">
                  <c:v>-1.8810574701549599E-5</c:v>
                </c:pt>
                <c:pt idx="4500">
                  <c:v>-2.8317599728341699E-5</c:v>
                </c:pt>
                <c:pt idx="4501">
                  <c:v>-2.28983810811182E-5</c:v>
                </c:pt>
                <c:pt idx="4502">
                  <c:v>-3.4388386524714799E-5</c:v>
                </c:pt>
                <c:pt idx="4503">
                  <c:v>-3.0468852239251501E-5</c:v>
                </c:pt>
                <c:pt idx="4504">
                  <c:v>-2.7991791723336098E-5</c:v>
                </c:pt>
                <c:pt idx="4505">
                  <c:v>-3.5778267674235799E-5</c:v>
                </c:pt>
                <c:pt idx="4506">
                  <c:v>-3.1436480065719201E-5</c:v>
                </c:pt>
                <c:pt idx="4507">
                  <c:v>-1.20940979115901E-5</c:v>
                </c:pt>
                <c:pt idx="4508">
                  <c:v>-1.82795088220485E-5</c:v>
                </c:pt>
                <c:pt idx="4509">
                  <c:v>-2.8964205852169101E-5</c:v>
                </c:pt>
                <c:pt idx="4510">
                  <c:v>-1.7450557241564101E-5</c:v>
                </c:pt>
                <c:pt idx="4511">
                  <c:v>-2.6052488543211E-5</c:v>
                </c:pt>
                <c:pt idx="4512">
                  <c:v>-3.2690121807265101E-5</c:v>
                </c:pt>
                <c:pt idx="4513">
                  <c:v>-3.2058654152876097E-5</c:v>
                </c:pt>
                <c:pt idx="4514">
                  <c:v>-2.67188699244687E-5</c:v>
                </c:pt>
                <c:pt idx="4515">
                  <c:v>-2.01595897922397E-5</c:v>
                </c:pt>
                <c:pt idx="4516">
                  <c:v>-2.48981397447797E-5</c:v>
                </c:pt>
                <c:pt idx="4517">
                  <c:v>-2.6286933736144501E-5</c:v>
                </c:pt>
                <c:pt idx="4518">
                  <c:v>-3.18057283061707E-5</c:v>
                </c:pt>
                <c:pt idx="4519">
                  <c:v>-2.1206867095773099E-5</c:v>
                </c:pt>
                <c:pt idx="4520">
                  <c:v>-2.7618666738122099E-5</c:v>
                </c:pt>
                <c:pt idx="4521">
                  <c:v>-2.9769383137827599E-5</c:v>
                </c:pt>
                <c:pt idx="4522">
                  <c:v>-2.5977080608619801E-5</c:v>
                </c:pt>
                <c:pt idx="4523">
                  <c:v>-3.0872947034226598E-5</c:v>
                </c:pt>
                <c:pt idx="4524">
                  <c:v>-2.5667630189834802E-5</c:v>
                </c:pt>
                <c:pt idx="4525">
                  <c:v>-3.28638608785183E-5</c:v>
                </c:pt>
                <c:pt idx="4526">
                  <c:v>-2.35849606351158E-5</c:v>
                </c:pt>
                <c:pt idx="4527">
                  <c:v>-3.1042883753391999E-5</c:v>
                </c:pt>
                <c:pt idx="4528">
                  <c:v>-2.8558191001366799E-5</c:v>
                </c:pt>
                <c:pt idx="4529">
                  <c:v>-3.4834871872155302E-5</c:v>
                </c:pt>
                <c:pt idx="4530">
                  <c:v>-3.50643839641578E-5</c:v>
                </c:pt>
                <c:pt idx="4531">
                  <c:v>-2.6270821831238398E-5</c:v>
                </c:pt>
                <c:pt idx="4532">
                  <c:v>-2.86371942090313E-5</c:v>
                </c:pt>
                <c:pt idx="4533">
                  <c:v>-3.1423794604637297E-5</c:v>
                </c:pt>
                <c:pt idx="4534">
                  <c:v>-2.8305470251972E-5</c:v>
                </c:pt>
                <c:pt idx="4535">
                  <c:v>-2.96060841446944E-5</c:v>
                </c:pt>
                <c:pt idx="4536">
                  <c:v>-2.91114119651398E-5</c:v>
                </c:pt>
                <c:pt idx="4537">
                  <c:v>-3.1622818527237102E-5</c:v>
                </c:pt>
                <c:pt idx="4538">
                  <c:v>-3.1411036781127997E-5</c:v>
                </c:pt>
                <c:pt idx="4539">
                  <c:v>-2.8177614924251999E-5</c:v>
                </c:pt>
                <c:pt idx="4540">
                  <c:v>-2.0754446997188899E-5</c:v>
                </c:pt>
                <c:pt idx="4541">
                  <c:v>-2.72246648532289E-5</c:v>
                </c:pt>
                <c:pt idx="4542">
                  <c:v>-2.9263123497715602E-5</c:v>
                </c:pt>
                <c:pt idx="4543">
                  <c:v>-3.2818447260941997E-5</c:v>
                </c:pt>
                <c:pt idx="4544">
                  <c:v>-2.6698834126876E-5</c:v>
                </c:pt>
                <c:pt idx="4545">
                  <c:v>-1.5969436429243699E-5</c:v>
                </c:pt>
                <c:pt idx="4546">
                  <c:v>-3.2105287985660802E-5</c:v>
                </c:pt>
                <c:pt idx="4547">
                  <c:v>-2.2272758155300401E-5</c:v>
                </c:pt>
                <c:pt idx="4548">
                  <c:v>-2.83298704378641E-5</c:v>
                </c:pt>
                <c:pt idx="4549">
                  <c:v>-3.3123562370914899E-5</c:v>
                </c:pt>
                <c:pt idx="4550">
                  <c:v>-2.3243710569664399E-5</c:v>
                </c:pt>
                <c:pt idx="4551">
                  <c:v>-2.1232205927932902E-5</c:v>
                </c:pt>
                <c:pt idx="4552">
                  <c:v>-1.7776205852269801E-5</c:v>
                </c:pt>
                <c:pt idx="4553">
                  <c:v>-2.88482729590843E-5</c:v>
                </c:pt>
                <c:pt idx="4554">
                  <c:v>-2.1494256329917501E-5</c:v>
                </c:pt>
                <c:pt idx="4555">
                  <c:v>-3.5830459741374698E-5</c:v>
                </c:pt>
                <c:pt idx="4556">
                  <c:v>-2.2845244575614199E-5</c:v>
                </c:pt>
                <c:pt idx="4557">
                  <c:v>-2.6698071304011301E-5</c:v>
                </c:pt>
                <c:pt idx="4558">
                  <c:v>-2.4405193026209099E-5</c:v>
                </c:pt>
                <c:pt idx="4559">
                  <c:v>-2.6286936018328999E-5</c:v>
                </c:pt>
                <c:pt idx="4560">
                  <c:v>-2.0763257741222802E-5</c:v>
                </c:pt>
                <c:pt idx="4561">
                  <c:v>-3.02302422391436E-5</c:v>
                </c:pt>
                <c:pt idx="4562">
                  <c:v>-3.5036158147755899E-5</c:v>
                </c:pt>
                <c:pt idx="4563">
                  <c:v>-2.8972232051477199E-5</c:v>
                </c:pt>
                <c:pt idx="4564">
                  <c:v>-2.4831964136768601E-5</c:v>
                </c:pt>
                <c:pt idx="4565">
                  <c:v>-2.41089347015519E-5</c:v>
                </c:pt>
                <c:pt idx="4566">
                  <c:v>-2.9591315194600399E-5</c:v>
                </c:pt>
                <c:pt idx="4567">
                  <c:v>-2.6939375934729199E-5</c:v>
                </c:pt>
                <c:pt idx="4568">
                  <c:v>-2.8615201748331701E-5</c:v>
                </c:pt>
                <c:pt idx="4569">
                  <c:v>-2.68668833550111E-5</c:v>
                </c:pt>
                <c:pt idx="4570">
                  <c:v>-2.25968605707664E-5</c:v>
                </c:pt>
                <c:pt idx="4571">
                  <c:v>-3.0587415354768697E-5</c:v>
                </c:pt>
                <c:pt idx="4572">
                  <c:v>-2.75438832504638E-5</c:v>
                </c:pt>
                <c:pt idx="4573">
                  <c:v>-2.84622633806031E-5</c:v>
                </c:pt>
                <c:pt idx="4574">
                  <c:v>-2.6047924945067101E-5</c:v>
                </c:pt>
                <c:pt idx="4575">
                  <c:v>-2.5971848099833399E-5</c:v>
                </c:pt>
                <c:pt idx="4576">
                  <c:v>-2.2522354392903501E-5</c:v>
                </c:pt>
                <c:pt idx="4577">
                  <c:v>-2.6484860847674898E-5</c:v>
                </c:pt>
                <c:pt idx="4578">
                  <c:v>-3.5807404843527603E-5</c:v>
                </c:pt>
                <c:pt idx="4579">
                  <c:v>-3.0585583747062E-5</c:v>
                </c:pt>
                <c:pt idx="4580">
                  <c:v>-3.1070551936793801E-5</c:v>
                </c:pt>
                <c:pt idx="4581">
                  <c:v>-2.9469210406442901E-5</c:v>
                </c:pt>
                <c:pt idx="4582">
                  <c:v>-3.1735096259834102E-5</c:v>
                </c:pt>
                <c:pt idx="4583">
                  <c:v>-2.7951069201964699E-5</c:v>
                </c:pt>
                <c:pt idx="4584">
                  <c:v>-3.3589983538914998E-5</c:v>
                </c:pt>
                <c:pt idx="4585">
                  <c:v>-2.72007735538112E-5</c:v>
                </c:pt>
                <c:pt idx="4586">
                  <c:v>-2.7386882358051101E-5</c:v>
                </c:pt>
                <c:pt idx="4587">
                  <c:v>-3.1457001401131497E-5</c:v>
                </c:pt>
                <c:pt idx="4588">
                  <c:v>-3.42432414875241E-5</c:v>
                </c:pt>
                <c:pt idx="4589">
                  <c:v>-3.3027001251387002E-5</c:v>
                </c:pt>
                <c:pt idx="4590">
                  <c:v>-3.6431269726600901E-5</c:v>
                </c:pt>
                <c:pt idx="4591">
                  <c:v>-2.8412781833605599E-5</c:v>
                </c:pt>
                <c:pt idx="4592">
                  <c:v>-3.2643766931544698E-5</c:v>
                </c:pt>
                <c:pt idx="4593">
                  <c:v>-2.3858827671247901E-5</c:v>
                </c:pt>
                <c:pt idx="4594">
                  <c:v>-2.8416548614488999E-5</c:v>
                </c:pt>
                <c:pt idx="4595">
                  <c:v>-2.2730331284527599E-5</c:v>
                </c:pt>
                <c:pt idx="4596">
                  <c:v>-2.5805332680230601E-5</c:v>
                </c:pt>
                <c:pt idx="4597">
                  <c:v>-3.3510317866121001E-5</c:v>
                </c:pt>
                <c:pt idx="4598">
                  <c:v>-3.0041737354965201E-5</c:v>
                </c:pt>
                <c:pt idx="4599">
                  <c:v>-2.1162357854374498E-5</c:v>
                </c:pt>
                <c:pt idx="4600">
                  <c:v>-2.7330539884064E-5</c:v>
                </c:pt>
                <c:pt idx="4601">
                  <c:v>-3.0030334183770001E-5</c:v>
                </c:pt>
                <c:pt idx="4602">
                  <c:v>-3.4170074552116203E-5</c:v>
                </c:pt>
                <c:pt idx="4603">
                  <c:v>-2.88182779967543E-5</c:v>
                </c:pt>
                <c:pt idx="4604">
                  <c:v>-2.40216575190583E-5</c:v>
                </c:pt>
                <c:pt idx="4605">
                  <c:v>-2.7032130919629099E-5</c:v>
                </c:pt>
                <c:pt idx="4606">
                  <c:v>-3.3126672661075902E-5</c:v>
                </c:pt>
                <c:pt idx="4607">
                  <c:v>-3.2971976264185297E-5</c:v>
                </c:pt>
                <c:pt idx="4608">
                  <c:v>-2.94920354099023E-5</c:v>
                </c:pt>
                <c:pt idx="4609">
                  <c:v>-3.33642160491368E-5</c:v>
                </c:pt>
                <c:pt idx="4610">
                  <c:v>-3.0670877529593298E-5</c:v>
                </c:pt>
                <c:pt idx="4611">
                  <c:v>-2.4452280226816699E-5</c:v>
                </c:pt>
                <c:pt idx="4612">
                  <c:v>-2.9445594270885499E-5</c:v>
                </c:pt>
                <c:pt idx="4613">
                  <c:v>-2.4574560150812099E-5</c:v>
                </c:pt>
                <c:pt idx="4614">
                  <c:v>-2.71849902969208E-5</c:v>
                </c:pt>
                <c:pt idx="4615">
                  <c:v>-3.1562598651253001E-5</c:v>
                </c:pt>
                <c:pt idx="4616">
                  <c:v>-2.6628782561995501E-5</c:v>
                </c:pt>
                <c:pt idx="4617">
                  <c:v>-2.3211332353234501E-5</c:v>
                </c:pt>
                <c:pt idx="4618">
                  <c:v>-3.4174334900787503E-5</c:v>
                </c:pt>
                <c:pt idx="4619">
                  <c:v>-2.7179378253637601E-5</c:v>
                </c:pt>
                <c:pt idx="4620">
                  <c:v>-2.2921828261232501E-5</c:v>
                </c:pt>
                <c:pt idx="4621">
                  <c:v>-2.5247224365666099E-5</c:v>
                </c:pt>
                <c:pt idx="4622">
                  <c:v>-3.3443395695346299E-5</c:v>
                </c:pt>
                <c:pt idx="4623">
                  <c:v>-2.4313427953954899E-5</c:v>
                </c:pt>
                <c:pt idx="4624">
                  <c:v>-2.4750105129962399E-5</c:v>
                </c:pt>
                <c:pt idx="4625">
                  <c:v>-3.6230844250455898E-5</c:v>
                </c:pt>
                <c:pt idx="4626">
                  <c:v>-2.9509714396333998E-5</c:v>
                </c:pt>
                <c:pt idx="4627">
                  <c:v>-2.54754425462388E-5</c:v>
                </c:pt>
                <c:pt idx="4628">
                  <c:v>-2.7738692434037301E-5</c:v>
                </c:pt>
                <c:pt idx="4629">
                  <c:v>-2.61243997873094E-5</c:v>
                </c:pt>
                <c:pt idx="4630">
                  <c:v>-2.47740316806484E-5</c:v>
                </c:pt>
                <c:pt idx="4631">
                  <c:v>-2.2857320694568901E-5</c:v>
                </c:pt>
                <c:pt idx="4632">
                  <c:v>-2.7198026377704301E-5</c:v>
                </c:pt>
                <c:pt idx="4633">
                  <c:v>-3.0930131697410298E-5</c:v>
                </c:pt>
                <c:pt idx="4634">
                  <c:v>-3.0619218521529701E-5</c:v>
                </c:pt>
                <c:pt idx="4635">
                  <c:v>-3.2342092455406703E-5</c:v>
                </c:pt>
                <c:pt idx="4636">
                  <c:v>-2.6379495216098501E-5</c:v>
                </c:pt>
                <c:pt idx="4637">
                  <c:v>-3.1697235302588203E-5</c:v>
                </c:pt>
                <c:pt idx="4638">
                  <c:v>-2.1636021544639802E-5</c:v>
                </c:pt>
                <c:pt idx="4639">
                  <c:v>-3.2495760831684702E-5</c:v>
                </c:pt>
                <c:pt idx="4640">
                  <c:v>-3.4276384423433599E-5</c:v>
                </c:pt>
                <c:pt idx="4641">
                  <c:v>-3.0959832009924003E-5</c:v>
                </c:pt>
                <c:pt idx="4642">
                  <c:v>-2.0286612307047701E-5</c:v>
                </c:pt>
                <c:pt idx="4643">
                  <c:v>-3.0264790009973801E-5</c:v>
                </c:pt>
                <c:pt idx="4644">
                  <c:v>-2.7781736155688298E-5</c:v>
                </c:pt>
                <c:pt idx="4645">
                  <c:v>-2.6651404328273902E-5</c:v>
                </c:pt>
                <c:pt idx="4646">
                  <c:v>-1.8050281622821399E-5</c:v>
                </c:pt>
                <c:pt idx="4647">
                  <c:v>-2.5515628629042801E-5</c:v>
                </c:pt>
                <c:pt idx="4648">
                  <c:v>-2.6923439808465102E-5</c:v>
                </c:pt>
                <c:pt idx="4649">
                  <c:v>-3.2265064229334203E-5</c:v>
                </c:pt>
                <c:pt idx="4650">
                  <c:v>-2.5441807276364801E-5</c:v>
                </c:pt>
                <c:pt idx="4651">
                  <c:v>-2.8111946351541601E-5</c:v>
                </c:pt>
                <c:pt idx="4652">
                  <c:v>-2.35773778577681E-5</c:v>
                </c:pt>
                <c:pt idx="4653">
                  <c:v>-3.0924792267946402E-5</c:v>
                </c:pt>
                <c:pt idx="4654">
                  <c:v>-2.7561717592529901E-5</c:v>
                </c:pt>
                <c:pt idx="4655">
                  <c:v>-3.1078793438241503E-5</c:v>
                </c:pt>
                <c:pt idx="4656">
                  <c:v>-2.71049783216661E-5</c:v>
                </c:pt>
                <c:pt idx="4657">
                  <c:v>-2.9414012910311902E-5</c:v>
                </c:pt>
                <c:pt idx="4658">
                  <c:v>-3.1618941339844399E-5</c:v>
                </c:pt>
                <c:pt idx="4659">
                  <c:v>-2.32221237018128E-5</c:v>
                </c:pt>
                <c:pt idx="4660">
                  <c:v>-3.1798225303052598E-5</c:v>
                </c:pt>
                <c:pt idx="4661">
                  <c:v>-2.20309880271668E-5</c:v>
                </c:pt>
                <c:pt idx="4662">
                  <c:v>-2.8129363177088302E-5</c:v>
                </c:pt>
                <c:pt idx="4663">
                  <c:v>-3.0719086528705399E-5</c:v>
                </c:pt>
                <c:pt idx="4664">
                  <c:v>-2.1954596137180602E-5</c:v>
                </c:pt>
                <c:pt idx="4665">
                  <c:v>-3.1085786468251802E-5</c:v>
                </c:pt>
                <c:pt idx="4666">
                  <c:v>-3.01787204510985E-5</c:v>
                </c:pt>
                <c:pt idx="4667">
                  <c:v>-2.1112030251157899E-5</c:v>
                </c:pt>
                <c:pt idx="4668">
                  <c:v>-3.0198244155757099E-5</c:v>
                </c:pt>
                <c:pt idx="4669">
                  <c:v>-2.8296872628359401E-5</c:v>
                </c:pt>
                <c:pt idx="4670">
                  <c:v>-2.86141332741549E-5</c:v>
                </c:pt>
                <c:pt idx="4671">
                  <c:v>-2.9782296237948601E-5</c:v>
                </c:pt>
                <c:pt idx="4672">
                  <c:v>-2.00584101697979E-5</c:v>
                </c:pt>
                <c:pt idx="4673">
                  <c:v>-2.51109765182383E-5</c:v>
                </c:pt>
                <c:pt idx="4674">
                  <c:v>-3.02215027291636E-5</c:v>
                </c:pt>
                <c:pt idx="4675">
                  <c:v>-2.2947032086806999E-5</c:v>
                </c:pt>
                <c:pt idx="4676">
                  <c:v>-2.76500473446147E-5</c:v>
                </c:pt>
                <c:pt idx="4677">
                  <c:v>-2.8486438158715901E-5</c:v>
                </c:pt>
                <c:pt idx="4678">
                  <c:v>-3.1152999645782298E-5</c:v>
                </c:pt>
                <c:pt idx="4679">
                  <c:v>-1.9220181717702299E-5</c:v>
                </c:pt>
                <c:pt idx="4680">
                  <c:v>-2.0669912521510799E-5</c:v>
                </c:pt>
                <c:pt idx="4681">
                  <c:v>-2.8793210559080802E-5</c:v>
                </c:pt>
                <c:pt idx="4682">
                  <c:v>-2.3513579300198099E-5</c:v>
                </c:pt>
                <c:pt idx="4683">
                  <c:v>-2.29262644339425E-5</c:v>
                </c:pt>
                <c:pt idx="4684">
                  <c:v>-2.4325669688658401E-5</c:v>
                </c:pt>
                <c:pt idx="4685">
                  <c:v>-2.6463990101817099E-5</c:v>
                </c:pt>
                <c:pt idx="4686">
                  <c:v>-3.4810722907129503E-5</c:v>
                </c:pt>
                <c:pt idx="4687">
                  <c:v>-2.44030163364017E-5</c:v>
                </c:pt>
                <c:pt idx="4688">
                  <c:v>-2.0368979755872798E-5</c:v>
                </c:pt>
                <c:pt idx="4689">
                  <c:v>-2.47775631307944E-5</c:v>
                </c:pt>
                <c:pt idx="4690">
                  <c:v>-2.5079304820985502E-5</c:v>
                </c:pt>
                <c:pt idx="4691">
                  <c:v>-3.9411112115852198E-5</c:v>
                </c:pt>
                <c:pt idx="4692">
                  <c:v>-3.1130001675329399E-5</c:v>
                </c:pt>
                <c:pt idx="4693">
                  <c:v>-2.4730988145529799E-5</c:v>
                </c:pt>
                <c:pt idx="4694">
                  <c:v>-3.1330528471057801E-5</c:v>
                </c:pt>
                <c:pt idx="4695">
                  <c:v>-3.4287816812196201E-5</c:v>
                </c:pt>
                <c:pt idx="4696">
                  <c:v>-3.19940740006689E-5</c:v>
                </c:pt>
                <c:pt idx="4697">
                  <c:v>-2.81176004081841E-5</c:v>
                </c:pt>
                <c:pt idx="4698">
                  <c:v>-2.8562883472619201E-5</c:v>
                </c:pt>
                <c:pt idx="4699">
                  <c:v>-3.1611760243487601E-5</c:v>
                </c:pt>
                <c:pt idx="4700">
                  <c:v>-2.9931995337137199E-5</c:v>
                </c:pt>
                <c:pt idx="4701">
                  <c:v>-2.0378220105663801E-5</c:v>
                </c:pt>
                <c:pt idx="4702">
                  <c:v>-2.7718993375776901E-5</c:v>
                </c:pt>
                <c:pt idx="4703">
                  <c:v>-2.9242822483926E-5</c:v>
                </c:pt>
                <c:pt idx="4704">
                  <c:v>-2.5709757619283601E-5</c:v>
                </c:pt>
                <c:pt idx="4705">
                  <c:v>-2.6918504025624401E-5</c:v>
                </c:pt>
                <c:pt idx="4706">
                  <c:v>-3.0264778249904002E-5</c:v>
                </c:pt>
                <c:pt idx="4707">
                  <c:v>-2.4632828586630702E-5</c:v>
                </c:pt>
                <c:pt idx="4708">
                  <c:v>-3.0393541934622702E-5</c:v>
                </c:pt>
                <c:pt idx="4709">
                  <c:v>-3.1721972128812599E-5</c:v>
                </c:pt>
                <c:pt idx="4710">
                  <c:v>-2.6350921211305199E-5</c:v>
                </c:pt>
                <c:pt idx="4711">
                  <c:v>-3.5452800077042397E-5</c:v>
                </c:pt>
                <c:pt idx="4712">
                  <c:v>-3.0818386017846E-5</c:v>
                </c:pt>
                <c:pt idx="4713">
                  <c:v>-3.2148214926531099E-5</c:v>
                </c:pt>
                <c:pt idx="4714">
                  <c:v>-2.93090917363313E-5</c:v>
                </c:pt>
                <c:pt idx="4715">
                  <c:v>-3.3908685740554999E-5</c:v>
                </c:pt>
                <c:pt idx="4716">
                  <c:v>-2.8911548719110901E-5</c:v>
                </c:pt>
                <c:pt idx="4717">
                  <c:v>-3.3474927143233801E-5</c:v>
                </c:pt>
                <c:pt idx="4718">
                  <c:v>-2.9897201905858699E-5</c:v>
                </c:pt>
                <c:pt idx="4719">
                  <c:v>-2.5820396822770702E-5</c:v>
                </c:pt>
                <c:pt idx="4720">
                  <c:v>-3.35353458116622E-5</c:v>
                </c:pt>
                <c:pt idx="4721">
                  <c:v>-2.1318896741753199E-5</c:v>
                </c:pt>
                <c:pt idx="4722">
                  <c:v>-2.85301650827712E-5</c:v>
                </c:pt>
                <c:pt idx="4723">
                  <c:v>-2.3209969219386299E-5</c:v>
                </c:pt>
                <c:pt idx="4724">
                  <c:v>-2.3463640119644E-5</c:v>
                </c:pt>
                <c:pt idx="4725">
                  <c:v>-3.3101054494563999E-5</c:v>
                </c:pt>
                <c:pt idx="4726">
                  <c:v>-2.1534221026629298E-5</c:v>
                </c:pt>
                <c:pt idx="4727">
                  <c:v>-3.0592995387586301E-5</c:v>
                </c:pt>
                <c:pt idx="4728">
                  <c:v>-2.3798563536153399E-5</c:v>
                </c:pt>
                <c:pt idx="4729">
                  <c:v>-2.8570646313144001E-5</c:v>
                </c:pt>
                <c:pt idx="4730">
                  <c:v>-2.8657712665539799E-5</c:v>
                </c:pt>
                <c:pt idx="4731">
                  <c:v>-2.0811327826336601E-5</c:v>
                </c:pt>
                <c:pt idx="4732">
                  <c:v>-3.2187373830732702E-5</c:v>
                </c:pt>
                <c:pt idx="4733">
                  <c:v>-3.2323291228672798E-5</c:v>
                </c:pt>
                <c:pt idx="4734">
                  <c:v>-2.8671936009892499E-5</c:v>
                </c:pt>
                <c:pt idx="4735">
                  <c:v>-2.2840973615365899E-5</c:v>
                </c:pt>
                <c:pt idx="4736">
                  <c:v>-3.0805913906451297E-5</c:v>
                </c:pt>
                <c:pt idx="4737">
                  <c:v>-2.7600904036339099E-5</c:v>
                </c:pt>
                <c:pt idx="4738">
                  <c:v>-2.5289543582947902E-5</c:v>
                </c:pt>
                <c:pt idx="4739">
                  <c:v>-2.9584810157820001E-5</c:v>
                </c:pt>
                <c:pt idx="4740">
                  <c:v>-2.21105689486935E-5</c:v>
                </c:pt>
                <c:pt idx="4741">
                  <c:v>-2.3442362191266501E-5</c:v>
                </c:pt>
                <c:pt idx="4742">
                  <c:v>-2.7158267455850801E-5</c:v>
                </c:pt>
                <c:pt idx="4743">
                  <c:v>-2.3715035555242099E-5</c:v>
                </c:pt>
                <c:pt idx="4744">
                  <c:v>-2.2931222842737099E-5</c:v>
                </c:pt>
                <c:pt idx="4745">
                  <c:v>-2.4583994148345201E-5</c:v>
                </c:pt>
                <c:pt idx="4746">
                  <c:v>-3.32036122200785E-5</c:v>
                </c:pt>
                <c:pt idx="4747">
                  <c:v>-2.8622913870190502E-5</c:v>
                </c:pt>
                <c:pt idx="4748">
                  <c:v>-2.2299383597752901E-5</c:v>
                </c:pt>
                <c:pt idx="4749">
                  <c:v>-3.02694005524046E-5</c:v>
                </c:pt>
                <c:pt idx="4750">
                  <c:v>-2.44889484515225E-5</c:v>
                </c:pt>
                <c:pt idx="4751">
                  <c:v>-2.2474759829035599E-5</c:v>
                </c:pt>
                <c:pt idx="4752">
                  <c:v>-1.9902727188075499E-5</c:v>
                </c:pt>
                <c:pt idx="4753">
                  <c:v>-2.6724891959885801E-5</c:v>
                </c:pt>
                <c:pt idx="4754">
                  <c:v>-2.6301946902344499E-5</c:v>
                </c:pt>
                <c:pt idx="4755">
                  <c:v>-2.9927366288358199E-5</c:v>
                </c:pt>
                <c:pt idx="4756">
                  <c:v>-3.7683035827127003E-5</c:v>
                </c:pt>
                <c:pt idx="4757">
                  <c:v>-1.9280608834504701E-5</c:v>
                </c:pt>
                <c:pt idx="4758">
                  <c:v>-2.0863206798825998E-5</c:v>
                </c:pt>
                <c:pt idx="4759">
                  <c:v>-1.61896968662151E-5</c:v>
                </c:pt>
                <c:pt idx="4760">
                  <c:v>-3.4540735549772503E-5</c:v>
                </c:pt>
                <c:pt idx="4761">
                  <c:v>-3.17574792347993E-5</c:v>
                </c:pt>
                <c:pt idx="4762">
                  <c:v>-2.6701998813718498E-5</c:v>
                </c:pt>
                <c:pt idx="4763">
                  <c:v>-1.7128143318235602E-5</c:v>
                </c:pt>
                <c:pt idx="4764">
                  <c:v>-3.3609318987849999E-5</c:v>
                </c:pt>
                <c:pt idx="4765">
                  <c:v>-2.28137997732506E-5</c:v>
                </c:pt>
                <c:pt idx="4766">
                  <c:v>-2.4242929582491199E-5</c:v>
                </c:pt>
                <c:pt idx="4767">
                  <c:v>-2.0231388428768601E-5</c:v>
                </c:pt>
                <c:pt idx="4768">
                  <c:v>-2.5675379420437201E-5</c:v>
                </c:pt>
                <c:pt idx="4769">
                  <c:v>-2.5873867182478801E-5</c:v>
                </c:pt>
                <c:pt idx="4770">
                  <c:v>-3.1065093267330397E-5</c:v>
                </c:pt>
                <c:pt idx="4771">
                  <c:v>-3.3012981236158802E-5</c:v>
                </c:pt>
                <c:pt idx="4772">
                  <c:v>-2.8087326930831701E-5</c:v>
                </c:pt>
                <c:pt idx="4773">
                  <c:v>-3.1556368806028198E-5</c:v>
                </c:pt>
                <c:pt idx="4774">
                  <c:v>-3.1731236868745299E-5</c:v>
                </c:pt>
                <c:pt idx="4775">
                  <c:v>-2.8728576632634799E-5</c:v>
                </c:pt>
                <c:pt idx="4776">
                  <c:v>-3.1731447540269802E-5</c:v>
                </c:pt>
                <c:pt idx="4777">
                  <c:v>-2.6170939368401999E-5</c:v>
                </c:pt>
                <c:pt idx="4778">
                  <c:v>-2.6323519580553101E-5</c:v>
                </c:pt>
                <c:pt idx="4779">
                  <c:v>-2.7266933779977901E-5</c:v>
                </c:pt>
                <c:pt idx="4780">
                  <c:v>-3.31485040023866E-5</c:v>
                </c:pt>
                <c:pt idx="4781">
                  <c:v>-3.2015667821349603E-5</c:v>
                </c:pt>
                <c:pt idx="4782">
                  <c:v>-3.3042128625607201E-5</c:v>
                </c:pt>
                <c:pt idx="4783">
                  <c:v>-2.1591040810651899E-5</c:v>
                </c:pt>
                <c:pt idx="4784">
                  <c:v>-2.7853338157859301E-5</c:v>
                </c:pt>
                <c:pt idx="4785">
                  <c:v>-2.8786798018974E-5</c:v>
                </c:pt>
                <c:pt idx="4786">
                  <c:v>-2.6303121399937099E-5</c:v>
                </c:pt>
                <c:pt idx="4787">
                  <c:v>-3.4630414543847097E-5</c:v>
                </c:pt>
                <c:pt idx="4788">
                  <c:v>-3.8733169514820702E-5</c:v>
                </c:pt>
                <c:pt idx="4789">
                  <c:v>-3.1060955345501503E-5</c:v>
                </c:pt>
                <c:pt idx="4790">
                  <c:v>-3.3503369211589301E-5</c:v>
                </c:pt>
                <c:pt idx="4791">
                  <c:v>-2.58337411599102E-5</c:v>
                </c:pt>
                <c:pt idx="4792">
                  <c:v>-2.8328713119900001E-5</c:v>
                </c:pt>
                <c:pt idx="4793">
                  <c:v>-2.9894742069130399E-5</c:v>
                </c:pt>
                <c:pt idx="4794">
                  <c:v>-3.6874850138981503E-5</c:v>
                </c:pt>
                <c:pt idx="4795">
                  <c:v>-3.4194561620046603E-5</c:v>
                </c:pt>
                <c:pt idx="4796">
                  <c:v>-3.7825847304350202E-5</c:v>
                </c:pt>
                <c:pt idx="4797">
                  <c:v>-3.2021693217440601E-5</c:v>
                </c:pt>
                <c:pt idx="4798">
                  <c:v>-2.9270922804051498E-5</c:v>
                </c:pt>
                <c:pt idx="4799">
                  <c:v>-2.6393093024319099E-5</c:v>
                </c:pt>
                <c:pt idx="4800">
                  <c:v>-3.3142692349644801E-5</c:v>
                </c:pt>
                <c:pt idx="4801">
                  <c:v>-3.0616709523602299E-5</c:v>
                </c:pt>
                <c:pt idx="4802">
                  <c:v>-3.1970348455680198E-5</c:v>
                </c:pt>
                <c:pt idx="4803">
                  <c:v>-3.2947095935112401E-5</c:v>
                </c:pt>
                <c:pt idx="4804">
                  <c:v>-2.7309854392327401E-5</c:v>
                </c:pt>
                <c:pt idx="4805">
                  <c:v>-2.4942686140269401E-5</c:v>
                </c:pt>
                <c:pt idx="4806">
                  <c:v>-3.5916370000775E-5</c:v>
                </c:pt>
                <c:pt idx="4807">
                  <c:v>-2.6784377231032401E-5</c:v>
                </c:pt>
                <c:pt idx="4808">
                  <c:v>-3.2011144602080102E-5</c:v>
                </c:pt>
                <c:pt idx="4809">
                  <c:v>-2.7029373339392301E-5</c:v>
                </c:pt>
                <c:pt idx="4810">
                  <c:v>-2.97746069256867E-5</c:v>
                </c:pt>
                <c:pt idx="4811">
                  <c:v>-2.6377273305516698E-5</c:v>
                </c:pt>
                <c:pt idx="4812">
                  <c:v>-3.2431825956497297E-5</c:v>
                </c:pt>
                <c:pt idx="4813">
                  <c:v>-2.7403917674955999E-5</c:v>
                </c:pt>
                <c:pt idx="4814">
                  <c:v>-2.9266809183967699E-5</c:v>
                </c:pt>
                <c:pt idx="4815">
                  <c:v>-2.0207878451395801E-5</c:v>
                </c:pt>
                <c:pt idx="4816">
                  <c:v>-2.44600092443746E-5</c:v>
                </c:pt>
                <c:pt idx="4817">
                  <c:v>-3.2492784610260402E-5</c:v>
                </c:pt>
                <c:pt idx="4818">
                  <c:v>-2.5361260604023099E-5</c:v>
                </c:pt>
                <c:pt idx="4819">
                  <c:v>-3.5557822345116602E-5</c:v>
                </c:pt>
                <c:pt idx="4820">
                  <c:v>-2.7510487643613999E-5</c:v>
                </c:pt>
                <c:pt idx="4821">
                  <c:v>-2.7901950939967401E-5</c:v>
                </c:pt>
                <c:pt idx="4822">
                  <c:v>-2.44469056670384E-5</c:v>
                </c:pt>
                <c:pt idx="4823">
                  <c:v>-2.7741744562129302E-5</c:v>
                </c:pt>
                <c:pt idx="4824">
                  <c:v>-3.1204284583348099E-5</c:v>
                </c:pt>
                <c:pt idx="4825">
                  <c:v>-3.3045099051168898E-5</c:v>
                </c:pt>
                <c:pt idx="4826">
                  <c:v>-3.2275133766209798E-5</c:v>
                </c:pt>
                <c:pt idx="4827">
                  <c:v>-3.4659504441381503E-5</c:v>
                </c:pt>
                <c:pt idx="4828">
                  <c:v>-3.4673016601656402E-5</c:v>
                </c:pt>
                <c:pt idx="4829">
                  <c:v>-2.8435189445977099E-5</c:v>
                </c:pt>
                <c:pt idx="4830">
                  <c:v>-3.1295639853212302E-5</c:v>
                </c:pt>
                <c:pt idx="4831">
                  <c:v>-2.97565061895042E-5</c:v>
                </c:pt>
                <c:pt idx="4832">
                  <c:v>-2.8153223733308901E-5</c:v>
                </c:pt>
                <c:pt idx="4833">
                  <c:v>-2.6380638053164799E-5</c:v>
                </c:pt>
                <c:pt idx="4834">
                  <c:v>-3.00852702154365E-5</c:v>
                </c:pt>
                <c:pt idx="4835">
                  <c:v>-3.0226011698009801E-5</c:v>
                </c:pt>
                <c:pt idx="4836">
                  <c:v>-3.5154052419842598E-5</c:v>
                </c:pt>
                <c:pt idx="4837">
                  <c:v>-3.1309669629613601E-5</c:v>
                </c:pt>
                <c:pt idx="4838">
                  <c:v>-3.3138818154959498E-5</c:v>
                </c:pt>
                <c:pt idx="4839">
                  <c:v>-2.77455609207474E-5</c:v>
                </c:pt>
                <c:pt idx="4840">
                  <c:v>-3.42175339665937E-5</c:v>
                </c:pt>
                <c:pt idx="4841">
                  <c:v>-3.3051355468262999E-5</c:v>
                </c:pt>
                <c:pt idx="4842">
                  <c:v>-3.1054482090311903E-5</c:v>
                </c:pt>
                <c:pt idx="4843">
                  <c:v>-3.2990603698762002E-5</c:v>
                </c:pt>
                <c:pt idx="4844">
                  <c:v>-3.44331177718769E-5</c:v>
                </c:pt>
                <c:pt idx="4845">
                  <c:v>-3.0224371311197501E-5</c:v>
                </c:pt>
                <c:pt idx="4846">
                  <c:v>-2.16538260863664E-5</c:v>
                </c:pt>
                <c:pt idx="4847">
                  <c:v>-3.5308652130839199E-5</c:v>
                </c:pt>
                <c:pt idx="4848">
                  <c:v>-1.75086227104828E-5</c:v>
                </c:pt>
                <c:pt idx="4849">
                  <c:v>-2.3414712406734299E-5</c:v>
                </c:pt>
                <c:pt idx="4850">
                  <c:v>-3.0011762086978099E-5</c:v>
                </c:pt>
                <c:pt idx="4851">
                  <c:v>-3.5609743200561E-5</c:v>
                </c:pt>
                <c:pt idx="4852">
                  <c:v>-2.6494540086416501E-5</c:v>
                </c:pt>
                <c:pt idx="4853">
                  <c:v>-2.90196835947656E-5</c:v>
                </c:pt>
                <c:pt idx="4854">
                  <c:v>-3.34619286294987E-5</c:v>
                </c:pt>
                <c:pt idx="4855">
                  <c:v>-2.72647454098238E-5</c:v>
                </c:pt>
                <c:pt idx="4856">
                  <c:v>-3.2295856844684602E-5</c:v>
                </c:pt>
                <c:pt idx="4857">
                  <c:v>-3.9233442734846602E-5</c:v>
                </c:pt>
                <c:pt idx="4858">
                  <c:v>-2.1013225684603601E-5</c:v>
                </c:pt>
                <c:pt idx="4859">
                  <c:v>-2.55744520396918E-5</c:v>
                </c:pt>
                <c:pt idx="4860">
                  <c:v>-3.1063645130996202E-5</c:v>
                </c:pt>
                <c:pt idx="4861">
                  <c:v>-2.71325184400295E-5</c:v>
                </c:pt>
                <c:pt idx="4862">
                  <c:v>-3.1189935162202202E-5</c:v>
                </c:pt>
                <c:pt idx="4863">
                  <c:v>-2.1754086539489E-5</c:v>
                </c:pt>
                <c:pt idx="4864">
                  <c:v>-2.76591945419079E-5</c:v>
                </c:pt>
                <c:pt idx="4865">
                  <c:v>-2.4900294779068199E-5</c:v>
                </c:pt>
                <c:pt idx="4866">
                  <c:v>-2.1228295500962601E-5</c:v>
                </c:pt>
                <c:pt idx="4867">
                  <c:v>-3.4567702874742502E-5</c:v>
                </c:pt>
                <c:pt idx="4868">
                  <c:v>-3.3851897344663099E-5</c:v>
                </c:pt>
                <c:pt idx="4869">
                  <c:v>-3.2253320289693799E-5</c:v>
                </c:pt>
                <c:pt idx="4870">
                  <c:v>-2.6770645399437001E-5</c:v>
                </c:pt>
                <c:pt idx="4871">
                  <c:v>-2.6485739735063601E-5</c:v>
                </c:pt>
                <c:pt idx="4872">
                  <c:v>-2.54465657785531E-5</c:v>
                </c:pt>
                <c:pt idx="4873">
                  <c:v>-2.2477832728964599E-5</c:v>
                </c:pt>
                <c:pt idx="4874">
                  <c:v>-3.1611884725540698E-5</c:v>
                </c:pt>
                <c:pt idx="4875">
                  <c:v>-3.3035438259180301E-5</c:v>
                </c:pt>
                <c:pt idx="4876">
                  <c:v>-2.4139465711185701E-5</c:v>
                </c:pt>
                <c:pt idx="4877">
                  <c:v>-2.41119112054425E-5</c:v>
                </c:pt>
                <c:pt idx="4878">
                  <c:v>-3.7150465911785899E-5</c:v>
                </c:pt>
                <c:pt idx="4879">
                  <c:v>-2.3218799318732101E-5</c:v>
                </c:pt>
                <c:pt idx="4880">
                  <c:v>-2.66365515779967E-5</c:v>
                </c:pt>
                <c:pt idx="4881">
                  <c:v>-2.3482429382265502E-5</c:v>
                </c:pt>
                <c:pt idx="4882">
                  <c:v>-3.0713674378093199E-5</c:v>
                </c:pt>
                <c:pt idx="4883">
                  <c:v>-3.1241791339254502E-5</c:v>
                </c:pt>
                <c:pt idx="4884">
                  <c:v>-3.09889695584574E-5</c:v>
                </c:pt>
                <c:pt idx="4885">
                  <c:v>-3.9483218385448303E-5</c:v>
                </c:pt>
                <c:pt idx="4886">
                  <c:v>-2.8987493075866001E-5</c:v>
                </c:pt>
                <c:pt idx="4887">
                  <c:v>-3.1110028727461299E-5</c:v>
                </c:pt>
                <c:pt idx="4888">
                  <c:v>-2.0286270828865599E-5</c:v>
                </c:pt>
                <c:pt idx="4889">
                  <c:v>-2.6733226532379701E-5</c:v>
                </c:pt>
                <c:pt idx="4890">
                  <c:v>-3.0392265299588301E-5</c:v>
                </c:pt>
                <c:pt idx="4891">
                  <c:v>-2.1616502961343199E-5</c:v>
                </c:pt>
                <c:pt idx="4892">
                  <c:v>-2.6635248273344501E-5</c:v>
                </c:pt>
                <c:pt idx="4893">
                  <c:v>-2.7038233194560702E-5</c:v>
                </c:pt>
                <c:pt idx="4894">
                  <c:v>-2.4737398695667102E-5</c:v>
                </c:pt>
                <c:pt idx="4895">
                  <c:v>-2.83685950554434E-5</c:v>
                </c:pt>
                <c:pt idx="4896">
                  <c:v>-3.1898057857727098E-5</c:v>
                </c:pt>
                <c:pt idx="4897">
                  <c:v>-1.9041656248743399E-5</c:v>
                </c:pt>
                <c:pt idx="4898">
                  <c:v>-3.1646355553087299E-5</c:v>
                </c:pt>
                <c:pt idx="4899">
                  <c:v>-2.8795342364106501E-5</c:v>
                </c:pt>
                <c:pt idx="4900">
                  <c:v>-1.8231882937490199E-5</c:v>
                </c:pt>
                <c:pt idx="4901">
                  <c:v>-2.6584112436550699E-5</c:v>
                </c:pt>
                <c:pt idx="4902">
                  <c:v>-3.2069349324199803E-5</c:v>
                </c:pt>
                <c:pt idx="4903">
                  <c:v>-3.3079017013575898E-5</c:v>
                </c:pt>
                <c:pt idx="4904">
                  <c:v>-1.58370065922231E-5</c:v>
                </c:pt>
                <c:pt idx="4905">
                  <c:v>-3.33136764105538E-5</c:v>
                </c:pt>
                <c:pt idx="4906">
                  <c:v>-2.8080210998546901E-5</c:v>
                </c:pt>
                <c:pt idx="4907">
                  <c:v>-3.1550333655644401E-5</c:v>
                </c:pt>
                <c:pt idx="4908">
                  <c:v>-2.5912244751779399E-5</c:v>
                </c:pt>
                <c:pt idx="4909">
                  <c:v>-3.4498939244592103E-5</c:v>
                </c:pt>
                <c:pt idx="4910">
                  <c:v>-3.3644160871899201E-5</c:v>
                </c:pt>
                <c:pt idx="4911">
                  <c:v>-2.8367617652380001E-5</c:v>
                </c:pt>
                <c:pt idx="4912">
                  <c:v>-2.5760986755543199E-5</c:v>
                </c:pt>
                <c:pt idx="4913">
                  <c:v>-3.1078743136523898E-5</c:v>
                </c:pt>
                <c:pt idx="4914">
                  <c:v>-3.1444348593098898E-5</c:v>
                </c:pt>
                <c:pt idx="4915">
                  <c:v>-3.1357122267007498E-5</c:v>
                </c:pt>
                <c:pt idx="4916">
                  <c:v>-3.4391059482481098E-5</c:v>
                </c:pt>
                <c:pt idx="4917">
                  <c:v>-2.9857066781678802E-5</c:v>
                </c:pt>
                <c:pt idx="4918">
                  <c:v>-2.4612205524645301E-5</c:v>
                </c:pt>
                <c:pt idx="4919">
                  <c:v>-3.2560633615724998E-5</c:v>
                </c:pt>
                <c:pt idx="4920">
                  <c:v>-3.1256299870139198E-5</c:v>
                </c:pt>
                <c:pt idx="4921">
                  <c:v>-3.6132735816951598E-5</c:v>
                </c:pt>
                <c:pt idx="4922">
                  <c:v>-3.2332858766439201E-5</c:v>
                </c:pt>
                <c:pt idx="4923">
                  <c:v>-3.3878363838537698E-5</c:v>
                </c:pt>
                <c:pt idx="4924">
                  <c:v>-2.99559890325734E-5</c:v>
                </c:pt>
                <c:pt idx="4925">
                  <c:v>-4.02240424296065E-5</c:v>
                </c:pt>
                <c:pt idx="4926">
                  <c:v>-3.6054741899096299E-5</c:v>
                </c:pt>
                <c:pt idx="4927">
                  <c:v>-3.1173653014449502E-5</c:v>
                </c:pt>
                <c:pt idx="4928">
                  <c:v>-2.3911797619953201E-5</c:v>
                </c:pt>
                <c:pt idx="4929">
                  <c:v>-2.6263925445607099E-5</c:v>
                </c:pt>
                <c:pt idx="4930">
                  <c:v>-2.9334822468314799E-5</c:v>
                </c:pt>
                <c:pt idx="4931">
                  <c:v>-1.96369881867318E-5</c:v>
                </c:pt>
                <c:pt idx="4932">
                  <c:v>-2.4908338405660701E-5</c:v>
                </c:pt>
                <c:pt idx="4933">
                  <c:v>-2.2644846729120001E-5</c:v>
                </c:pt>
                <c:pt idx="4934">
                  <c:v>-2.7378465975294799E-5</c:v>
                </c:pt>
                <c:pt idx="4935">
                  <c:v>-2.13625636331424E-5</c:v>
                </c:pt>
                <c:pt idx="4936">
                  <c:v>-3.27449410197586E-5</c:v>
                </c:pt>
                <c:pt idx="4937">
                  <c:v>-2.5627532493191899E-5</c:v>
                </c:pt>
                <c:pt idx="4938">
                  <c:v>-2.7173065404609899E-5</c:v>
                </c:pt>
                <c:pt idx="4939">
                  <c:v>-2.7675662688586401E-5</c:v>
                </c:pt>
                <c:pt idx="4940">
                  <c:v>-3.75468388068959E-5</c:v>
                </c:pt>
                <c:pt idx="4941">
                  <c:v>-3.4041140413667199E-5</c:v>
                </c:pt>
                <c:pt idx="4942">
                  <c:v>-2.7715549950495799E-5</c:v>
                </c:pt>
                <c:pt idx="4943">
                  <c:v>-2.5053248493524601E-5</c:v>
                </c:pt>
                <c:pt idx="4944">
                  <c:v>-2.85310666717116E-5</c:v>
                </c:pt>
                <c:pt idx="4945">
                  <c:v>-3.1619919892897502E-5</c:v>
                </c:pt>
                <c:pt idx="4946">
                  <c:v>-2.73242960094367E-5</c:v>
                </c:pt>
                <c:pt idx="4947">
                  <c:v>-3.0349264334156801E-5</c:v>
                </c:pt>
                <c:pt idx="4948">
                  <c:v>-2.73930148230584E-5</c:v>
                </c:pt>
                <c:pt idx="4949">
                  <c:v>-2.6251846350197201E-5</c:v>
                </c:pt>
                <c:pt idx="4950">
                  <c:v>-1.83745525608165E-5</c:v>
                </c:pt>
                <c:pt idx="4951">
                  <c:v>-2.7285677035140001E-5</c:v>
                </c:pt>
                <c:pt idx="4952">
                  <c:v>-3.3757113577753101E-5</c:v>
                </c:pt>
                <c:pt idx="4953">
                  <c:v>-3.1147521523768099E-5</c:v>
                </c:pt>
                <c:pt idx="4954">
                  <c:v>-2.3240020687522798E-5</c:v>
                </c:pt>
                <c:pt idx="4955">
                  <c:v>-2.94193651587554E-5</c:v>
                </c:pt>
                <c:pt idx="4956">
                  <c:v>-3.6831050518487797E-5</c:v>
                </c:pt>
                <c:pt idx="4957">
                  <c:v>-3.46894852432484E-5</c:v>
                </c:pt>
                <c:pt idx="4958">
                  <c:v>-3.2786659976299903E-5</c:v>
                </c:pt>
                <c:pt idx="4959">
                  <c:v>-2.98142549806265E-5</c:v>
                </c:pt>
                <c:pt idx="4960">
                  <c:v>-2.8044635266714298E-5</c:v>
                </c:pt>
                <c:pt idx="4961">
                  <c:v>-3.0701393288047701E-5</c:v>
                </c:pt>
                <c:pt idx="4962">
                  <c:v>-3.13616610460097E-5</c:v>
                </c:pt>
                <c:pt idx="4963">
                  <c:v>-2.4079809479017299E-5</c:v>
                </c:pt>
                <c:pt idx="4964">
                  <c:v>-2.66269333529887E-5</c:v>
                </c:pt>
                <c:pt idx="4965">
                  <c:v>-3.6349931202190397E-5</c:v>
                </c:pt>
                <c:pt idx="4966">
                  <c:v>-2.4758526130154799E-5</c:v>
                </c:pt>
                <c:pt idx="4967">
                  <c:v>-2.5036110858023E-5</c:v>
                </c:pt>
                <c:pt idx="4968">
                  <c:v>-2.61581128564454E-5</c:v>
                </c:pt>
                <c:pt idx="4969">
                  <c:v>-2.92795527445766E-5</c:v>
                </c:pt>
                <c:pt idx="4970">
                  <c:v>-3.1280143331733599E-5</c:v>
                </c:pt>
                <c:pt idx="4971">
                  <c:v>-2.8738701806243601E-5</c:v>
                </c:pt>
                <c:pt idx="4972">
                  <c:v>-3.0627436233964597E-5</c:v>
                </c:pt>
                <c:pt idx="4973">
                  <c:v>-2.8186707217099899E-5</c:v>
                </c:pt>
                <c:pt idx="4974">
                  <c:v>-2.5090905292372501E-5</c:v>
                </c:pt>
                <c:pt idx="4975">
                  <c:v>-3.8097335318618098E-5</c:v>
                </c:pt>
                <c:pt idx="4976">
                  <c:v>-2.5804793264913801E-5</c:v>
                </c:pt>
                <c:pt idx="4977">
                  <c:v>-2.72164918148525E-5</c:v>
                </c:pt>
                <c:pt idx="4978">
                  <c:v>-3.4895189727110803E-5</c:v>
                </c:pt>
                <c:pt idx="4979">
                  <c:v>-2.7240601438322299E-5</c:v>
                </c:pt>
                <c:pt idx="4980">
                  <c:v>-3.1020220985834203E-5</c:v>
                </c:pt>
                <c:pt idx="4981">
                  <c:v>-2.23289922087673E-5</c:v>
                </c:pt>
                <c:pt idx="4982">
                  <c:v>-2.6826876794766E-5</c:v>
                </c:pt>
                <c:pt idx="4983">
                  <c:v>-3.4830206930988197E-5</c:v>
                </c:pt>
                <c:pt idx="4984">
                  <c:v>-2.8070336501094202E-5</c:v>
                </c:pt>
                <c:pt idx="4985">
                  <c:v>-2.8945053006225401E-5</c:v>
                </c:pt>
                <c:pt idx="4986">
                  <c:v>-3.1669885781413398E-5</c:v>
                </c:pt>
                <c:pt idx="4987">
                  <c:v>-2.2942119136834399E-5</c:v>
                </c:pt>
                <c:pt idx="4988">
                  <c:v>-2.6266497465837501E-5</c:v>
                </c:pt>
                <c:pt idx="4989">
                  <c:v>-3.4027358052965001E-5</c:v>
                </c:pt>
                <c:pt idx="4990">
                  <c:v>-2.6396056285653201E-5</c:v>
                </c:pt>
                <c:pt idx="4991">
                  <c:v>-2.5843529093020901E-5</c:v>
                </c:pt>
                <c:pt idx="4992">
                  <c:v>-2.8934178415118201E-5</c:v>
                </c:pt>
                <c:pt idx="4993">
                  <c:v>-3.2881782722716197E-5</c:v>
                </c:pt>
                <c:pt idx="4994">
                  <c:v>-3.4331436700541899E-5</c:v>
                </c:pt>
                <c:pt idx="4995">
                  <c:v>-2.8063435687236199E-5</c:v>
                </c:pt>
                <c:pt idx="4996">
                  <c:v>-2.8393265249799498E-5</c:v>
                </c:pt>
                <c:pt idx="4997">
                  <c:v>-2.29915246141584E-5</c:v>
                </c:pt>
                <c:pt idx="4998">
                  <c:v>-3.4310985856744603E-5</c:v>
                </c:pt>
                <c:pt idx="4999">
                  <c:v>-3.5586243580275898E-5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2FAE-43E7-AADB-C73BC6EE9377}"/>
            </c:ext>
          </c:extLst>
        </c:ser>
        <c:ser>
          <c:idx val="15"/>
          <c:order val="1"/>
          <c:tx>
            <c:v>927-down</c:v>
          </c:tx>
          <c:spPr>
            <a:ln w="19050" cap="rnd">
              <a:solidFill>
                <a:schemeClr val="tx1"/>
              </a:solidFill>
              <a:round/>
            </a:ln>
            <a:effectLst/>
          </c:spPr>
          <c:marker>
            <c:symbol val="none"/>
          </c:marker>
          <c:xVal>
            <c:numRef>
              <c:f>data_Loop!$EV$12:$EV$1304</c:f>
              <c:numCache>
                <c:formatCode>General</c:formatCode>
                <c:ptCount val="1293"/>
                <c:pt idx="0">
                  <c:v>999.99326171875009</c:v>
                </c:pt>
                <c:pt idx="1">
                  <c:v>1000.0045898437501</c:v>
                </c:pt>
                <c:pt idx="2">
                  <c:v>999.24667968750009</c:v>
                </c:pt>
                <c:pt idx="3">
                  <c:v>998.07368164062507</c:v>
                </c:pt>
                <c:pt idx="4">
                  <c:v>996.58417968750007</c:v>
                </c:pt>
                <c:pt idx="5">
                  <c:v>995.094970703125</c:v>
                </c:pt>
                <c:pt idx="6">
                  <c:v>993.656494140625</c:v>
                </c:pt>
                <c:pt idx="7">
                  <c:v>992.15683593750009</c:v>
                </c:pt>
                <c:pt idx="8">
                  <c:v>990.66049804687509</c:v>
                </c:pt>
                <c:pt idx="9">
                  <c:v>989.11386718750009</c:v>
                </c:pt>
                <c:pt idx="10">
                  <c:v>987.60366210937502</c:v>
                </c:pt>
                <c:pt idx="11">
                  <c:v>986.14877929687509</c:v>
                </c:pt>
                <c:pt idx="12">
                  <c:v>984.64614257812502</c:v>
                </c:pt>
                <c:pt idx="13">
                  <c:v>983.11464843750002</c:v>
                </c:pt>
                <c:pt idx="14">
                  <c:v>981.54916992187509</c:v>
                </c:pt>
                <c:pt idx="15">
                  <c:v>980.04648437500009</c:v>
                </c:pt>
                <c:pt idx="16">
                  <c:v>978.62055664062507</c:v>
                </c:pt>
                <c:pt idx="17">
                  <c:v>977.16572265625007</c:v>
                </c:pt>
                <c:pt idx="18">
                  <c:v>975.62788085937507</c:v>
                </c:pt>
                <c:pt idx="19">
                  <c:v>974.08251953125</c:v>
                </c:pt>
                <c:pt idx="20">
                  <c:v>972.63017578125005</c:v>
                </c:pt>
                <c:pt idx="21">
                  <c:v>971.17280273437507</c:v>
                </c:pt>
                <c:pt idx="22">
                  <c:v>969.62363281250009</c:v>
                </c:pt>
                <c:pt idx="23">
                  <c:v>968.133544921875</c:v>
                </c:pt>
                <c:pt idx="24">
                  <c:v>966.679931640625</c:v>
                </c:pt>
                <c:pt idx="25">
                  <c:v>965.14335937500005</c:v>
                </c:pt>
                <c:pt idx="26">
                  <c:v>963.64829101562509</c:v>
                </c:pt>
                <c:pt idx="27">
                  <c:v>962.18842773437507</c:v>
                </c:pt>
                <c:pt idx="28">
                  <c:v>960.653076171875</c:v>
                </c:pt>
                <c:pt idx="29">
                  <c:v>959.13911132812507</c:v>
                </c:pt>
                <c:pt idx="30">
                  <c:v>957.627685546875</c:v>
                </c:pt>
                <c:pt idx="31">
                  <c:v>956.06967773437509</c:v>
                </c:pt>
                <c:pt idx="32">
                  <c:v>954.63242187500009</c:v>
                </c:pt>
                <c:pt idx="33">
                  <c:v>953.21782226562505</c:v>
                </c:pt>
                <c:pt idx="34">
                  <c:v>951.70263671875</c:v>
                </c:pt>
                <c:pt idx="35">
                  <c:v>950.16352539062507</c:v>
                </c:pt>
                <c:pt idx="36">
                  <c:v>948.660888671875</c:v>
                </c:pt>
                <c:pt idx="37">
                  <c:v>947.17084960937507</c:v>
                </c:pt>
                <c:pt idx="38">
                  <c:v>945.67578125</c:v>
                </c:pt>
                <c:pt idx="39">
                  <c:v>944.13544921875007</c:v>
                </c:pt>
                <c:pt idx="40">
                  <c:v>942.62646484375</c:v>
                </c:pt>
                <c:pt idx="41">
                  <c:v>941.18291015625005</c:v>
                </c:pt>
                <c:pt idx="42">
                  <c:v>939.68911132812502</c:v>
                </c:pt>
                <c:pt idx="43">
                  <c:v>938.17641601562502</c:v>
                </c:pt>
                <c:pt idx="44">
                  <c:v>936.65493164062502</c:v>
                </c:pt>
                <c:pt idx="45">
                  <c:v>935.15351562500007</c:v>
                </c:pt>
                <c:pt idx="46">
                  <c:v>933.65590820312502</c:v>
                </c:pt>
                <c:pt idx="47">
                  <c:v>932.17592773437502</c:v>
                </c:pt>
                <c:pt idx="48">
                  <c:v>930.69594726562502</c:v>
                </c:pt>
                <c:pt idx="49">
                  <c:v>929.14174804687502</c:v>
                </c:pt>
                <c:pt idx="50">
                  <c:v>927.64663085937502</c:v>
                </c:pt>
                <c:pt idx="51">
                  <c:v>926.19809570312509</c:v>
                </c:pt>
                <c:pt idx="52">
                  <c:v>924.68413085937505</c:v>
                </c:pt>
                <c:pt idx="53">
                  <c:v>923.15761718750002</c:v>
                </c:pt>
                <c:pt idx="54">
                  <c:v>921.61728515625009</c:v>
                </c:pt>
                <c:pt idx="55">
                  <c:v>920.07309570312509</c:v>
                </c:pt>
                <c:pt idx="56">
                  <c:v>918.62197265625002</c:v>
                </c:pt>
                <c:pt idx="57">
                  <c:v>917.19101562500009</c:v>
                </c:pt>
                <c:pt idx="58">
                  <c:v>915.64316406250009</c:v>
                </c:pt>
                <c:pt idx="59">
                  <c:v>914.14560546875009</c:v>
                </c:pt>
                <c:pt idx="60">
                  <c:v>912.71840820312502</c:v>
                </c:pt>
                <c:pt idx="61">
                  <c:v>911.20195312500005</c:v>
                </c:pt>
                <c:pt idx="62">
                  <c:v>909.61127929687507</c:v>
                </c:pt>
                <c:pt idx="63">
                  <c:v>908.12998046875009</c:v>
                </c:pt>
                <c:pt idx="64">
                  <c:v>906.70405273437507</c:v>
                </c:pt>
                <c:pt idx="65">
                  <c:v>905.18759765625009</c:v>
                </c:pt>
                <c:pt idx="66">
                  <c:v>903.68623046875007</c:v>
                </c:pt>
                <c:pt idx="67">
                  <c:v>902.18486328125005</c:v>
                </c:pt>
                <c:pt idx="68">
                  <c:v>900.68598632812507</c:v>
                </c:pt>
                <c:pt idx="69">
                  <c:v>899.209716796875</c:v>
                </c:pt>
                <c:pt idx="70">
                  <c:v>897.72846679687507</c:v>
                </c:pt>
                <c:pt idx="71">
                  <c:v>896.23842773437502</c:v>
                </c:pt>
                <c:pt idx="72">
                  <c:v>894.67167968750005</c:v>
                </c:pt>
                <c:pt idx="73">
                  <c:v>893.17656250000005</c:v>
                </c:pt>
                <c:pt idx="74">
                  <c:v>891.71538085937505</c:v>
                </c:pt>
                <c:pt idx="75">
                  <c:v>890.2001953125</c:v>
                </c:pt>
                <c:pt idx="76">
                  <c:v>888.70888671875002</c:v>
                </c:pt>
                <c:pt idx="77">
                  <c:v>887.18867187500007</c:v>
                </c:pt>
                <c:pt idx="78">
                  <c:v>885.70615234375009</c:v>
                </c:pt>
                <c:pt idx="79">
                  <c:v>884.2412109375</c:v>
                </c:pt>
                <c:pt idx="80">
                  <c:v>882.70966796875007</c:v>
                </c:pt>
                <c:pt idx="81">
                  <c:v>881.173095703125</c:v>
                </c:pt>
                <c:pt idx="82">
                  <c:v>879.70815429687502</c:v>
                </c:pt>
                <c:pt idx="83">
                  <c:v>878.224365234375</c:v>
                </c:pt>
                <c:pt idx="84">
                  <c:v>876.72177734375009</c:v>
                </c:pt>
                <c:pt idx="85">
                  <c:v>875.21914062500002</c:v>
                </c:pt>
                <c:pt idx="86">
                  <c:v>873.7353515625</c:v>
                </c:pt>
                <c:pt idx="87">
                  <c:v>872.239013671875</c:v>
                </c:pt>
                <c:pt idx="88">
                  <c:v>870.73383789062507</c:v>
                </c:pt>
                <c:pt idx="89">
                  <c:v>869.21357421875007</c:v>
                </c:pt>
                <c:pt idx="90">
                  <c:v>867.69965820312507</c:v>
                </c:pt>
                <c:pt idx="91">
                  <c:v>866.23100585937505</c:v>
                </c:pt>
                <c:pt idx="92">
                  <c:v>864.70820312500007</c:v>
                </c:pt>
                <c:pt idx="93">
                  <c:v>863.22441406250005</c:v>
                </c:pt>
                <c:pt idx="94">
                  <c:v>861.75703125000007</c:v>
                </c:pt>
                <c:pt idx="95">
                  <c:v>860.24560546875</c:v>
                </c:pt>
                <c:pt idx="96">
                  <c:v>858.73291015625</c:v>
                </c:pt>
                <c:pt idx="97">
                  <c:v>857.22524414062502</c:v>
                </c:pt>
                <c:pt idx="98">
                  <c:v>855.70625000000007</c:v>
                </c:pt>
                <c:pt idx="99">
                  <c:v>854.22626953125007</c:v>
                </c:pt>
                <c:pt idx="100">
                  <c:v>852.75380859375002</c:v>
                </c:pt>
                <c:pt idx="101">
                  <c:v>851.20590820312509</c:v>
                </c:pt>
                <c:pt idx="102">
                  <c:v>849.70454101562507</c:v>
                </c:pt>
                <c:pt idx="103">
                  <c:v>848.26347656250005</c:v>
                </c:pt>
                <c:pt idx="104">
                  <c:v>846.73442382812505</c:v>
                </c:pt>
                <c:pt idx="105">
                  <c:v>845.19033203125002</c:v>
                </c:pt>
                <c:pt idx="106">
                  <c:v>843.72163085937507</c:v>
                </c:pt>
                <c:pt idx="107">
                  <c:v>842.22529296875007</c:v>
                </c:pt>
                <c:pt idx="108">
                  <c:v>840.68120117187505</c:v>
                </c:pt>
                <c:pt idx="109">
                  <c:v>839.226318359375</c:v>
                </c:pt>
                <c:pt idx="110">
                  <c:v>837.781494140625</c:v>
                </c:pt>
                <c:pt idx="111">
                  <c:v>836.25498046875009</c:v>
                </c:pt>
                <c:pt idx="112">
                  <c:v>834.76113281250002</c:v>
                </c:pt>
                <c:pt idx="113">
                  <c:v>833.27231445312509</c:v>
                </c:pt>
                <c:pt idx="114">
                  <c:v>831.75209960937502</c:v>
                </c:pt>
                <c:pt idx="115">
                  <c:v>830.27084960937509</c:v>
                </c:pt>
                <c:pt idx="116">
                  <c:v>828.75434570312507</c:v>
                </c:pt>
                <c:pt idx="117">
                  <c:v>827.20263671875</c:v>
                </c:pt>
                <c:pt idx="118">
                  <c:v>825.74028320312505</c:v>
                </c:pt>
                <c:pt idx="119">
                  <c:v>824.275390625</c:v>
                </c:pt>
                <c:pt idx="120">
                  <c:v>822.76894531250002</c:v>
                </c:pt>
                <c:pt idx="121">
                  <c:v>821.20844726562507</c:v>
                </c:pt>
                <c:pt idx="122">
                  <c:v>819.62661132812502</c:v>
                </c:pt>
                <c:pt idx="123">
                  <c:v>818.18813476562502</c:v>
                </c:pt>
                <c:pt idx="124">
                  <c:v>816.78610839843805</c:v>
                </c:pt>
                <c:pt idx="125">
                  <c:v>815.28471679687505</c:v>
                </c:pt>
                <c:pt idx="126">
                  <c:v>813.72797851562507</c:v>
                </c:pt>
                <c:pt idx="127">
                  <c:v>812.234130859375</c:v>
                </c:pt>
                <c:pt idx="128">
                  <c:v>810.79943847656295</c:v>
                </c:pt>
                <c:pt idx="129">
                  <c:v>809.24025878906298</c:v>
                </c:pt>
                <c:pt idx="130">
                  <c:v>807.71245117187505</c:v>
                </c:pt>
                <c:pt idx="131">
                  <c:v>806.281494140625</c:v>
                </c:pt>
                <c:pt idx="132">
                  <c:v>804.80524902343711</c:v>
                </c:pt>
                <c:pt idx="133">
                  <c:v>803.30258789062509</c:v>
                </c:pt>
                <c:pt idx="134">
                  <c:v>801.79746093750009</c:v>
                </c:pt>
                <c:pt idx="135">
                  <c:v>800.29104003906298</c:v>
                </c:pt>
                <c:pt idx="136">
                  <c:v>798.74562988281298</c:v>
                </c:pt>
                <c:pt idx="137">
                  <c:v>797.254321289063</c:v>
                </c:pt>
                <c:pt idx="138">
                  <c:v>795.79194335937507</c:v>
                </c:pt>
                <c:pt idx="139">
                  <c:v>794.26164550781209</c:v>
                </c:pt>
                <c:pt idx="140">
                  <c:v>792.77788085937505</c:v>
                </c:pt>
                <c:pt idx="141">
                  <c:v>791.32429199218802</c:v>
                </c:pt>
                <c:pt idx="142">
                  <c:v>789.77512207031214</c:v>
                </c:pt>
                <c:pt idx="143">
                  <c:v>788.24733886718707</c:v>
                </c:pt>
                <c:pt idx="144">
                  <c:v>786.749755859375</c:v>
                </c:pt>
                <c:pt idx="145">
                  <c:v>785.278564453125</c:v>
                </c:pt>
                <c:pt idx="146">
                  <c:v>783.82243652343709</c:v>
                </c:pt>
                <c:pt idx="147">
                  <c:v>782.31979980468714</c:v>
                </c:pt>
                <c:pt idx="148">
                  <c:v>780.81591796875</c:v>
                </c:pt>
                <c:pt idx="149">
                  <c:v>779.25793457031205</c:v>
                </c:pt>
                <c:pt idx="150">
                  <c:v>777.74648437500002</c:v>
                </c:pt>
                <c:pt idx="151">
                  <c:v>776.30422363281298</c:v>
                </c:pt>
                <c:pt idx="152">
                  <c:v>774.81540527343714</c:v>
                </c:pt>
                <c:pt idx="153">
                  <c:v>773.32534179687502</c:v>
                </c:pt>
                <c:pt idx="154">
                  <c:v>771.796313476563</c:v>
                </c:pt>
                <c:pt idx="155">
                  <c:v>770.25971679687507</c:v>
                </c:pt>
                <c:pt idx="156">
                  <c:v>768.79982910156207</c:v>
                </c:pt>
                <c:pt idx="157">
                  <c:v>767.30224609375</c:v>
                </c:pt>
                <c:pt idx="158">
                  <c:v>765.797119140625</c:v>
                </c:pt>
                <c:pt idx="159">
                  <c:v>764.33974609375002</c:v>
                </c:pt>
                <c:pt idx="160">
                  <c:v>762.80563964843805</c:v>
                </c:pt>
                <c:pt idx="161">
                  <c:v>761.275317382813</c:v>
                </c:pt>
                <c:pt idx="162">
                  <c:v>759.82551269531302</c:v>
                </c:pt>
                <c:pt idx="163">
                  <c:v>758.31408691406205</c:v>
                </c:pt>
                <c:pt idx="164">
                  <c:v>756.80014648437509</c:v>
                </c:pt>
                <c:pt idx="165">
                  <c:v>755.27863769531302</c:v>
                </c:pt>
                <c:pt idx="166">
                  <c:v>753.73198242187505</c:v>
                </c:pt>
                <c:pt idx="167">
                  <c:v>752.20295410156211</c:v>
                </c:pt>
                <c:pt idx="168">
                  <c:v>750.77448730468711</c:v>
                </c:pt>
                <c:pt idx="169">
                  <c:v>749.34101562500007</c:v>
                </c:pt>
                <c:pt idx="170">
                  <c:v>747.83964843750005</c:v>
                </c:pt>
                <c:pt idx="171">
                  <c:v>746.34077148437507</c:v>
                </c:pt>
                <c:pt idx="172">
                  <c:v>744.82932128906305</c:v>
                </c:pt>
                <c:pt idx="173">
                  <c:v>743.34052734375007</c:v>
                </c:pt>
                <c:pt idx="174">
                  <c:v>741.79140625000002</c:v>
                </c:pt>
                <c:pt idx="175">
                  <c:v>740.29001464843805</c:v>
                </c:pt>
                <c:pt idx="176">
                  <c:v>738.82634277343709</c:v>
                </c:pt>
                <c:pt idx="177">
                  <c:v>737.32497558593798</c:v>
                </c:pt>
                <c:pt idx="178">
                  <c:v>735.834887695313</c:v>
                </c:pt>
                <c:pt idx="179">
                  <c:v>734.32343750000007</c:v>
                </c:pt>
                <c:pt idx="180">
                  <c:v>732.791918945313</c:v>
                </c:pt>
                <c:pt idx="181">
                  <c:v>731.245288085938</c:v>
                </c:pt>
                <c:pt idx="182">
                  <c:v>729.794189453125</c:v>
                </c:pt>
                <c:pt idx="183">
                  <c:v>728.38837890625007</c:v>
                </c:pt>
                <c:pt idx="184">
                  <c:v>726.85554199218802</c:v>
                </c:pt>
                <c:pt idx="185">
                  <c:v>725.25859375000005</c:v>
                </c:pt>
                <c:pt idx="186">
                  <c:v>723.77609863281305</c:v>
                </c:pt>
                <c:pt idx="187">
                  <c:v>722.32626953125009</c:v>
                </c:pt>
                <c:pt idx="188">
                  <c:v>720.82614746093714</c:v>
                </c:pt>
                <c:pt idx="189">
                  <c:v>719.35244140625002</c:v>
                </c:pt>
                <c:pt idx="190">
                  <c:v>717.88752441406211</c:v>
                </c:pt>
                <c:pt idx="191">
                  <c:v>716.34338378906295</c:v>
                </c:pt>
                <c:pt idx="192">
                  <c:v>714.83193359375002</c:v>
                </c:pt>
                <c:pt idx="193">
                  <c:v>713.36198730468709</c:v>
                </c:pt>
                <c:pt idx="194">
                  <c:v>711.82792968750005</c:v>
                </c:pt>
                <c:pt idx="195">
                  <c:v>710.263671875</c:v>
                </c:pt>
                <c:pt idx="196">
                  <c:v>708.79499511718711</c:v>
                </c:pt>
                <c:pt idx="197">
                  <c:v>707.37661132812502</c:v>
                </c:pt>
                <c:pt idx="198">
                  <c:v>705.85761718750007</c:v>
                </c:pt>
                <c:pt idx="199">
                  <c:v>704.34367675781209</c:v>
                </c:pt>
                <c:pt idx="200">
                  <c:v>702.858642578125</c:v>
                </c:pt>
                <c:pt idx="201">
                  <c:v>701.35725097656302</c:v>
                </c:pt>
                <c:pt idx="202">
                  <c:v>699.82819824218802</c:v>
                </c:pt>
                <c:pt idx="203">
                  <c:v>698.34697265625005</c:v>
                </c:pt>
                <c:pt idx="204">
                  <c:v>696.87202148437507</c:v>
                </c:pt>
                <c:pt idx="205">
                  <c:v>695.36684570312502</c:v>
                </c:pt>
                <c:pt idx="206">
                  <c:v>693.874267578125</c:v>
                </c:pt>
                <c:pt idx="207">
                  <c:v>692.39553222656298</c:v>
                </c:pt>
                <c:pt idx="208">
                  <c:v>690.86147460937502</c:v>
                </c:pt>
                <c:pt idx="209">
                  <c:v>689.265795898438</c:v>
                </c:pt>
                <c:pt idx="210">
                  <c:v>687.81345214843805</c:v>
                </c:pt>
                <c:pt idx="211">
                  <c:v>686.39755859375009</c:v>
                </c:pt>
                <c:pt idx="212">
                  <c:v>684.83203125</c:v>
                </c:pt>
                <c:pt idx="213">
                  <c:v>683.33947753906295</c:v>
                </c:pt>
                <c:pt idx="214">
                  <c:v>681.90224609375002</c:v>
                </c:pt>
                <c:pt idx="215">
                  <c:v>680.38830566406205</c:v>
                </c:pt>
                <c:pt idx="216">
                  <c:v>678.878100585938</c:v>
                </c:pt>
                <c:pt idx="217">
                  <c:v>677.3779296875</c:v>
                </c:pt>
                <c:pt idx="218">
                  <c:v>675.81369628906305</c:v>
                </c:pt>
                <c:pt idx="219">
                  <c:v>674.32744140625005</c:v>
                </c:pt>
                <c:pt idx="220">
                  <c:v>672.91784667968795</c:v>
                </c:pt>
                <c:pt idx="221">
                  <c:v>671.39509277343711</c:v>
                </c:pt>
                <c:pt idx="222">
                  <c:v>669.88493652343709</c:v>
                </c:pt>
                <c:pt idx="223">
                  <c:v>668.365966796875</c:v>
                </c:pt>
                <c:pt idx="224">
                  <c:v>666.84572753906298</c:v>
                </c:pt>
                <c:pt idx="225">
                  <c:v>665.35690917968805</c:v>
                </c:pt>
                <c:pt idx="226">
                  <c:v>663.86054687500007</c:v>
                </c:pt>
                <c:pt idx="227">
                  <c:v>662.40695800781214</c:v>
                </c:pt>
                <c:pt idx="228">
                  <c:v>660.92067871093707</c:v>
                </c:pt>
                <c:pt idx="229">
                  <c:v>659.36145019531295</c:v>
                </c:pt>
                <c:pt idx="230">
                  <c:v>657.84372558593805</c:v>
                </c:pt>
                <c:pt idx="231">
                  <c:v>656.37250976562507</c:v>
                </c:pt>
                <c:pt idx="232">
                  <c:v>654.90507812500005</c:v>
                </c:pt>
                <c:pt idx="233">
                  <c:v>653.37856445312502</c:v>
                </c:pt>
                <c:pt idx="234">
                  <c:v>651.87089843750005</c:v>
                </c:pt>
                <c:pt idx="235">
                  <c:v>650.39716796875007</c:v>
                </c:pt>
                <c:pt idx="236">
                  <c:v>648.875659179688</c:v>
                </c:pt>
                <c:pt idx="237">
                  <c:v>647.40573730468714</c:v>
                </c:pt>
                <c:pt idx="238">
                  <c:v>645.90310058593798</c:v>
                </c:pt>
                <c:pt idx="239">
                  <c:v>644.36274414062507</c:v>
                </c:pt>
                <c:pt idx="240">
                  <c:v>642.88151855468709</c:v>
                </c:pt>
                <c:pt idx="241">
                  <c:v>641.421630859375</c:v>
                </c:pt>
                <c:pt idx="242">
                  <c:v>639.77312011718709</c:v>
                </c:pt>
                <c:pt idx="243">
                  <c:v>638.21767578125002</c:v>
                </c:pt>
                <c:pt idx="244">
                  <c:v>636.84958496093714</c:v>
                </c:pt>
                <c:pt idx="245">
                  <c:v>635.33937988281298</c:v>
                </c:pt>
                <c:pt idx="246">
                  <c:v>633.85686035156209</c:v>
                </c:pt>
                <c:pt idx="247">
                  <c:v>632.42590332031205</c:v>
                </c:pt>
                <c:pt idx="248">
                  <c:v>630.93833007812509</c:v>
                </c:pt>
                <c:pt idx="249">
                  <c:v>629.377856445313</c:v>
                </c:pt>
                <c:pt idx="250">
                  <c:v>627.85009765625</c:v>
                </c:pt>
                <c:pt idx="251">
                  <c:v>626.41665039062502</c:v>
                </c:pt>
                <c:pt idx="252">
                  <c:v>624.93161621093714</c:v>
                </c:pt>
                <c:pt idx="253">
                  <c:v>623.36484375000009</c:v>
                </c:pt>
                <c:pt idx="254">
                  <c:v>621.88107910156214</c:v>
                </c:pt>
                <c:pt idx="255">
                  <c:v>620.394775390625</c:v>
                </c:pt>
                <c:pt idx="256">
                  <c:v>618.880786132813</c:v>
                </c:pt>
                <c:pt idx="257">
                  <c:v>617.42214355468707</c:v>
                </c:pt>
                <c:pt idx="258">
                  <c:v>615.94973144531298</c:v>
                </c:pt>
                <c:pt idx="259">
                  <c:v>614.45969238281305</c:v>
                </c:pt>
                <c:pt idx="260">
                  <c:v>612.940673828125</c:v>
                </c:pt>
                <c:pt idx="261">
                  <c:v>611.41413574218802</c:v>
                </c:pt>
                <c:pt idx="262">
                  <c:v>609.85869140625005</c:v>
                </c:pt>
                <c:pt idx="263">
                  <c:v>608.34978027343709</c:v>
                </c:pt>
                <c:pt idx="264">
                  <c:v>606.894946289063</c:v>
                </c:pt>
                <c:pt idx="265">
                  <c:v>605.42751464843798</c:v>
                </c:pt>
                <c:pt idx="266">
                  <c:v>603.94499511718709</c:v>
                </c:pt>
                <c:pt idx="267">
                  <c:v>602.42978515624998</c:v>
                </c:pt>
                <c:pt idx="268">
                  <c:v>600.90827636718711</c:v>
                </c:pt>
                <c:pt idx="269">
                  <c:v>599.43833007812498</c:v>
                </c:pt>
                <c:pt idx="270">
                  <c:v>597.92814941406209</c:v>
                </c:pt>
                <c:pt idx="271">
                  <c:v>596.41166992187505</c:v>
                </c:pt>
                <c:pt idx="272">
                  <c:v>594.90776367187505</c:v>
                </c:pt>
                <c:pt idx="273">
                  <c:v>593.43781738281302</c:v>
                </c:pt>
                <c:pt idx="274">
                  <c:v>591.95781250000005</c:v>
                </c:pt>
                <c:pt idx="275">
                  <c:v>590.44260253906293</c:v>
                </c:pt>
                <c:pt idx="276">
                  <c:v>588.95883789062498</c:v>
                </c:pt>
                <c:pt idx="277">
                  <c:v>587.45747070312507</c:v>
                </c:pt>
                <c:pt idx="278">
                  <c:v>585.98249511718711</c:v>
                </c:pt>
                <c:pt idx="279">
                  <c:v>584.45722656250007</c:v>
                </c:pt>
                <c:pt idx="280">
                  <c:v>582.91811523437502</c:v>
                </c:pt>
                <c:pt idx="281">
                  <c:v>581.40163574218798</c:v>
                </c:pt>
                <c:pt idx="282">
                  <c:v>579.86633300781205</c:v>
                </c:pt>
                <c:pt idx="283">
                  <c:v>578.40895996093707</c:v>
                </c:pt>
                <c:pt idx="284">
                  <c:v>576.98049316406207</c:v>
                </c:pt>
                <c:pt idx="285">
                  <c:v>575.45522460937502</c:v>
                </c:pt>
                <c:pt idx="286">
                  <c:v>573.89726562500005</c:v>
                </c:pt>
                <c:pt idx="287">
                  <c:v>572.41350097656209</c:v>
                </c:pt>
                <c:pt idx="288">
                  <c:v>570.97500000000002</c:v>
                </c:pt>
                <c:pt idx="289">
                  <c:v>569.498779296875</c:v>
                </c:pt>
                <c:pt idx="290">
                  <c:v>567.90058593750007</c:v>
                </c:pt>
                <c:pt idx="291">
                  <c:v>566.41552734375</c:v>
                </c:pt>
                <c:pt idx="292">
                  <c:v>564.99838867187498</c:v>
                </c:pt>
                <c:pt idx="293">
                  <c:v>563.47060546875002</c:v>
                </c:pt>
                <c:pt idx="294">
                  <c:v>561.91140136718798</c:v>
                </c:pt>
                <c:pt idx="295">
                  <c:v>560.38237304687505</c:v>
                </c:pt>
                <c:pt idx="296">
                  <c:v>558.92624511718793</c:v>
                </c:pt>
                <c:pt idx="297">
                  <c:v>557.47138671875007</c:v>
                </c:pt>
                <c:pt idx="298">
                  <c:v>556.00520019531302</c:v>
                </c:pt>
                <c:pt idx="299">
                  <c:v>554.51264648437507</c:v>
                </c:pt>
                <c:pt idx="300">
                  <c:v>552.98234863281209</c:v>
                </c:pt>
                <c:pt idx="301">
                  <c:v>551.45832519531302</c:v>
                </c:pt>
                <c:pt idx="302">
                  <c:v>549.93305664062507</c:v>
                </c:pt>
                <c:pt idx="303">
                  <c:v>548.40651855468707</c:v>
                </c:pt>
                <c:pt idx="304">
                  <c:v>546.9013671875</c:v>
                </c:pt>
                <c:pt idx="305">
                  <c:v>545.43395996093705</c:v>
                </c:pt>
                <c:pt idx="306">
                  <c:v>543.99672851562502</c:v>
                </c:pt>
                <c:pt idx="307">
                  <c:v>542.47521972656205</c:v>
                </c:pt>
                <c:pt idx="308">
                  <c:v>540.95498046875002</c:v>
                </c:pt>
                <c:pt idx="309">
                  <c:v>539.41083984375007</c:v>
                </c:pt>
                <c:pt idx="310">
                  <c:v>537.89687500000002</c:v>
                </c:pt>
                <c:pt idx="311">
                  <c:v>536.47597656250002</c:v>
                </c:pt>
                <c:pt idx="312">
                  <c:v>535.022387695313</c:v>
                </c:pt>
                <c:pt idx="313">
                  <c:v>533.50969238281209</c:v>
                </c:pt>
                <c:pt idx="314">
                  <c:v>531.99323730468711</c:v>
                </c:pt>
                <c:pt idx="315">
                  <c:v>530.51450195312498</c:v>
                </c:pt>
                <c:pt idx="316">
                  <c:v>529.00053710937505</c:v>
                </c:pt>
                <c:pt idx="317">
                  <c:v>527.486572265625</c:v>
                </c:pt>
                <c:pt idx="318">
                  <c:v>525.94746093750007</c:v>
                </c:pt>
                <c:pt idx="319">
                  <c:v>524.39326171875007</c:v>
                </c:pt>
                <c:pt idx="320">
                  <c:v>522.91579589843798</c:v>
                </c:pt>
                <c:pt idx="321">
                  <c:v>521.47229003906295</c:v>
                </c:pt>
                <c:pt idx="322">
                  <c:v>519.94953613281211</c:v>
                </c:pt>
                <c:pt idx="323">
                  <c:v>518.39155273437507</c:v>
                </c:pt>
                <c:pt idx="324">
                  <c:v>516.91655273437505</c:v>
                </c:pt>
                <c:pt idx="325">
                  <c:v>515.44411621093707</c:v>
                </c:pt>
                <c:pt idx="326">
                  <c:v>513.94526367187507</c:v>
                </c:pt>
                <c:pt idx="327">
                  <c:v>512.48789062499998</c:v>
                </c:pt>
                <c:pt idx="328">
                  <c:v>511.03430175781205</c:v>
                </c:pt>
                <c:pt idx="329">
                  <c:v>509.52663574218798</c:v>
                </c:pt>
                <c:pt idx="330">
                  <c:v>507.97119140625</c:v>
                </c:pt>
                <c:pt idx="331">
                  <c:v>506.49746093750002</c:v>
                </c:pt>
                <c:pt idx="332">
                  <c:v>505.00864257812503</c:v>
                </c:pt>
                <c:pt idx="333">
                  <c:v>503.41296386718795</c:v>
                </c:pt>
                <c:pt idx="334">
                  <c:v>501.970703125</c:v>
                </c:pt>
                <c:pt idx="335">
                  <c:v>500.524658203125</c:v>
                </c:pt>
                <c:pt idx="336">
                  <c:v>498.95285644531299</c:v>
                </c:pt>
                <c:pt idx="337">
                  <c:v>497.48415527343798</c:v>
                </c:pt>
                <c:pt idx="338">
                  <c:v>496.03432617187502</c:v>
                </c:pt>
                <c:pt idx="339">
                  <c:v>494.53420410156207</c:v>
                </c:pt>
                <c:pt idx="340">
                  <c:v>492.99636230468707</c:v>
                </c:pt>
                <c:pt idx="341">
                  <c:v>491.512622070313</c:v>
                </c:pt>
                <c:pt idx="342">
                  <c:v>490.05776367187502</c:v>
                </c:pt>
                <c:pt idx="343">
                  <c:v>488.50605468750001</c:v>
                </c:pt>
                <c:pt idx="344">
                  <c:v>487.02353515625003</c:v>
                </c:pt>
                <c:pt idx="345">
                  <c:v>485.49826660156208</c:v>
                </c:pt>
                <c:pt idx="346">
                  <c:v>483.98684082031298</c:v>
                </c:pt>
                <c:pt idx="347">
                  <c:v>482.514404296875</c:v>
                </c:pt>
                <c:pt idx="348">
                  <c:v>480.97907714843797</c:v>
                </c:pt>
                <c:pt idx="349">
                  <c:v>479.48020019531299</c:v>
                </c:pt>
                <c:pt idx="350">
                  <c:v>478.01149902343798</c:v>
                </c:pt>
                <c:pt idx="351">
                  <c:v>476.53654785156209</c:v>
                </c:pt>
                <c:pt idx="352">
                  <c:v>475.05278320312505</c:v>
                </c:pt>
                <c:pt idx="353">
                  <c:v>473.57277832031298</c:v>
                </c:pt>
                <c:pt idx="354">
                  <c:v>472.00727539062501</c:v>
                </c:pt>
                <c:pt idx="355">
                  <c:v>470.50085449218795</c:v>
                </c:pt>
                <c:pt idx="356">
                  <c:v>469.05607910156209</c:v>
                </c:pt>
                <c:pt idx="357">
                  <c:v>467.54965820312503</c:v>
                </c:pt>
                <c:pt idx="358">
                  <c:v>466.0595703125</c:v>
                </c:pt>
                <c:pt idx="359">
                  <c:v>464.46767578125002</c:v>
                </c:pt>
                <c:pt idx="360">
                  <c:v>462.95373535156205</c:v>
                </c:pt>
                <c:pt idx="361">
                  <c:v>461.56049804687501</c:v>
                </c:pt>
                <c:pt idx="362">
                  <c:v>460.01259765625002</c:v>
                </c:pt>
                <c:pt idx="363">
                  <c:v>458.49736328125005</c:v>
                </c:pt>
                <c:pt idx="364">
                  <c:v>457.00351562500003</c:v>
                </c:pt>
                <c:pt idx="365">
                  <c:v>455.409106445313</c:v>
                </c:pt>
                <c:pt idx="366">
                  <c:v>453.92534179687505</c:v>
                </c:pt>
                <c:pt idx="367">
                  <c:v>452.49941406250002</c:v>
                </c:pt>
                <c:pt idx="368">
                  <c:v>451.05209960937503</c:v>
                </c:pt>
                <c:pt idx="369">
                  <c:v>449.58339843750002</c:v>
                </c:pt>
                <c:pt idx="370">
                  <c:v>448.07070312500002</c:v>
                </c:pt>
                <c:pt idx="371">
                  <c:v>446.53413085937501</c:v>
                </c:pt>
                <c:pt idx="372">
                  <c:v>445.03779296875001</c:v>
                </c:pt>
                <c:pt idx="373">
                  <c:v>443.57666015625</c:v>
                </c:pt>
                <c:pt idx="374">
                  <c:v>442.07275390625</c:v>
                </c:pt>
                <c:pt idx="375">
                  <c:v>440.59023437500002</c:v>
                </c:pt>
                <c:pt idx="376">
                  <c:v>439.10395507812501</c:v>
                </c:pt>
                <c:pt idx="377">
                  <c:v>437.56105957031298</c:v>
                </c:pt>
                <c:pt idx="378">
                  <c:v>436.06093750000002</c:v>
                </c:pt>
                <c:pt idx="379">
                  <c:v>434.58598632812505</c:v>
                </c:pt>
                <c:pt idx="380">
                  <c:v>433.05568847656207</c:v>
                </c:pt>
                <c:pt idx="381">
                  <c:v>431.54299316406298</c:v>
                </c:pt>
                <c:pt idx="382">
                  <c:v>429.96992187500001</c:v>
                </c:pt>
                <c:pt idx="383">
                  <c:v>428.44086914062501</c:v>
                </c:pt>
                <c:pt idx="384">
                  <c:v>427.03129882812505</c:v>
                </c:pt>
                <c:pt idx="385">
                  <c:v>425.57770996093706</c:v>
                </c:pt>
                <c:pt idx="386">
                  <c:v>424.04362792968709</c:v>
                </c:pt>
                <c:pt idx="387">
                  <c:v>422.53972167968709</c:v>
                </c:pt>
                <c:pt idx="388">
                  <c:v>421.05595703125005</c:v>
                </c:pt>
                <c:pt idx="389">
                  <c:v>419.57470703125</c:v>
                </c:pt>
                <c:pt idx="390">
                  <c:v>418.10727539062503</c:v>
                </c:pt>
                <c:pt idx="391">
                  <c:v>416.62224121093709</c:v>
                </c:pt>
                <c:pt idx="392">
                  <c:v>415.10830078125002</c:v>
                </c:pt>
                <c:pt idx="393">
                  <c:v>413.53273925781207</c:v>
                </c:pt>
                <c:pt idx="394">
                  <c:v>411.98859863281206</c:v>
                </c:pt>
                <c:pt idx="395">
                  <c:v>410.48847656250001</c:v>
                </c:pt>
                <c:pt idx="396">
                  <c:v>409.00345458984401</c:v>
                </c:pt>
                <c:pt idx="397">
                  <c:v>407.54860839843803</c:v>
                </c:pt>
                <c:pt idx="398">
                  <c:v>406.07615966796902</c:v>
                </c:pt>
                <c:pt idx="399">
                  <c:v>404.58859863281202</c:v>
                </c:pt>
                <c:pt idx="400">
                  <c:v>403.11612548828106</c:v>
                </c:pt>
                <c:pt idx="401">
                  <c:v>401.60344238281203</c:v>
                </c:pt>
                <c:pt idx="402">
                  <c:v>400.06434326171899</c:v>
                </c:pt>
                <c:pt idx="403">
                  <c:v>398.56546630859401</c:v>
                </c:pt>
                <c:pt idx="404">
                  <c:v>397.11062011718803</c:v>
                </c:pt>
                <c:pt idx="405">
                  <c:v>395.63817138671902</c:v>
                </c:pt>
                <c:pt idx="406">
                  <c:v>394.12170410156205</c:v>
                </c:pt>
                <c:pt idx="407">
                  <c:v>392.53608398437501</c:v>
                </c:pt>
                <c:pt idx="408">
                  <c:v>391.00577392578106</c:v>
                </c:pt>
                <c:pt idx="409">
                  <c:v>389.56223144531305</c:v>
                </c:pt>
                <c:pt idx="410">
                  <c:v>388.04576416015607</c:v>
                </c:pt>
                <c:pt idx="411">
                  <c:v>386.573315429687</c:v>
                </c:pt>
                <c:pt idx="412">
                  <c:v>385.12099609375002</c:v>
                </c:pt>
                <c:pt idx="413">
                  <c:v>383.56555175781205</c:v>
                </c:pt>
                <c:pt idx="414">
                  <c:v>382.07799072265607</c:v>
                </c:pt>
                <c:pt idx="415">
                  <c:v>380.63569335937501</c:v>
                </c:pt>
                <c:pt idx="416">
                  <c:v>379.09659423828106</c:v>
                </c:pt>
                <c:pt idx="417">
                  <c:v>377.58389892578106</c:v>
                </c:pt>
                <c:pt idx="418">
                  <c:v>376.06492919921902</c:v>
                </c:pt>
                <c:pt idx="419">
                  <c:v>374.54595947265602</c:v>
                </c:pt>
                <c:pt idx="420">
                  <c:v>373.07852783203106</c:v>
                </c:pt>
                <c:pt idx="421">
                  <c:v>371.62618408203105</c:v>
                </c:pt>
                <c:pt idx="422">
                  <c:v>370.08078613281202</c:v>
                </c:pt>
                <c:pt idx="423">
                  <c:v>368.47880859375005</c:v>
                </c:pt>
                <c:pt idx="424">
                  <c:v>367.05288085937502</c:v>
                </c:pt>
                <c:pt idx="425">
                  <c:v>365.64078369140606</c:v>
                </c:pt>
                <c:pt idx="426">
                  <c:v>364.095385742188</c:v>
                </c:pt>
                <c:pt idx="427">
                  <c:v>362.58143310546899</c:v>
                </c:pt>
                <c:pt idx="428">
                  <c:v>361.09389648437502</c:v>
                </c:pt>
                <c:pt idx="429">
                  <c:v>359.57366943359398</c:v>
                </c:pt>
                <c:pt idx="430">
                  <c:v>358.09366455078106</c:v>
                </c:pt>
                <c:pt idx="431">
                  <c:v>356.61616210937501</c:v>
                </c:pt>
                <c:pt idx="432">
                  <c:v>355.13114013671901</c:v>
                </c:pt>
                <c:pt idx="433">
                  <c:v>353.62725830078102</c:v>
                </c:pt>
                <c:pt idx="434">
                  <c:v>352.06425781250005</c:v>
                </c:pt>
                <c:pt idx="435">
                  <c:v>350.53143310546898</c:v>
                </c:pt>
                <c:pt idx="436">
                  <c:v>349.10675048828102</c:v>
                </c:pt>
                <c:pt idx="437">
                  <c:v>347.66824951171901</c:v>
                </c:pt>
                <c:pt idx="438">
                  <c:v>346.12160644531303</c:v>
                </c:pt>
                <c:pt idx="439">
                  <c:v>344.62399902343805</c:v>
                </c:pt>
                <c:pt idx="440">
                  <c:v>343.12640380859398</c:v>
                </c:pt>
                <c:pt idx="441">
                  <c:v>341.596118164063</c:v>
                </c:pt>
                <c:pt idx="442">
                  <c:v>340.12491455078106</c:v>
                </c:pt>
                <c:pt idx="443">
                  <c:v>338.59837646484402</c:v>
                </c:pt>
                <c:pt idx="444">
                  <c:v>337.07310791015607</c:v>
                </c:pt>
                <c:pt idx="445">
                  <c:v>335.61070556640607</c:v>
                </c:pt>
                <c:pt idx="446">
                  <c:v>334.15083007812501</c:v>
                </c:pt>
                <c:pt idx="447">
                  <c:v>332.59411621093705</c:v>
                </c:pt>
                <c:pt idx="448">
                  <c:v>331.04997558593703</c:v>
                </c:pt>
                <c:pt idx="449">
                  <c:v>329.59512939453106</c:v>
                </c:pt>
                <c:pt idx="450">
                  <c:v>328.11260986328102</c:v>
                </c:pt>
                <c:pt idx="451">
                  <c:v>326.647705078125</c:v>
                </c:pt>
                <c:pt idx="452">
                  <c:v>325.19285888671902</c:v>
                </c:pt>
                <c:pt idx="453">
                  <c:v>323.67261962890603</c:v>
                </c:pt>
                <c:pt idx="454">
                  <c:v>322.14106445312501</c:v>
                </c:pt>
                <c:pt idx="455">
                  <c:v>320.62961425781202</c:v>
                </c:pt>
                <c:pt idx="456">
                  <c:v>319.15589599609399</c:v>
                </c:pt>
                <c:pt idx="457">
                  <c:v>317.69980468750003</c:v>
                </c:pt>
                <c:pt idx="458">
                  <c:v>316.14560546875003</c:v>
                </c:pt>
                <c:pt idx="459">
                  <c:v>314.582604980469</c:v>
                </c:pt>
                <c:pt idx="460">
                  <c:v>313.11140136718802</c:v>
                </c:pt>
                <c:pt idx="461">
                  <c:v>311.65528564453103</c:v>
                </c:pt>
                <c:pt idx="462">
                  <c:v>310.12121582031301</c:v>
                </c:pt>
                <c:pt idx="463">
                  <c:v>308.64121093750003</c:v>
                </c:pt>
                <c:pt idx="464">
                  <c:v>307.21278076171899</c:v>
                </c:pt>
                <c:pt idx="465">
                  <c:v>305.68626708984397</c:v>
                </c:pt>
                <c:pt idx="466">
                  <c:v>304.17104492187502</c:v>
                </c:pt>
                <c:pt idx="467">
                  <c:v>302.69355468750001</c:v>
                </c:pt>
                <c:pt idx="468">
                  <c:v>301.15571289062501</c:v>
                </c:pt>
                <c:pt idx="469">
                  <c:v>299.57009277343803</c:v>
                </c:pt>
                <c:pt idx="470">
                  <c:v>298.09888916015603</c:v>
                </c:pt>
                <c:pt idx="471">
                  <c:v>296.68552246093702</c:v>
                </c:pt>
                <c:pt idx="472">
                  <c:v>295.142663574219</c:v>
                </c:pt>
                <c:pt idx="473">
                  <c:v>293.63499755859397</c:v>
                </c:pt>
                <c:pt idx="474">
                  <c:v>292.13236083984401</c:v>
                </c:pt>
                <c:pt idx="475">
                  <c:v>290.629724121094</c:v>
                </c:pt>
                <c:pt idx="476">
                  <c:v>289.208813476562</c:v>
                </c:pt>
                <c:pt idx="477">
                  <c:v>287.72504882812501</c:v>
                </c:pt>
                <c:pt idx="478">
                  <c:v>286.19349365234399</c:v>
                </c:pt>
                <c:pt idx="479">
                  <c:v>284.64306640625</c:v>
                </c:pt>
                <c:pt idx="480">
                  <c:v>283.17312011718701</c:v>
                </c:pt>
                <c:pt idx="481">
                  <c:v>281.690600585938</c:v>
                </c:pt>
                <c:pt idx="482">
                  <c:v>280.13138427734401</c:v>
                </c:pt>
                <c:pt idx="483">
                  <c:v>278.63000488281301</c:v>
                </c:pt>
                <c:pt idx="484">
                  <c:v>277.16257324218702</c:v>
                </c:pt>
                <c:pt idx="485">
                  <c:v>275.69389648437499</c:v>
                </c:pt>
                <c:pt idx="486">
                  <c:v>274.11455078124999</c:v>
                </c:pt>
                <c:pt idx="487">
                  <c:v>272.56790771484401</c:v>
                </c:pt>
                <c:pt idx="488">
                  <c:v>271.17468261718699</c:v>
                </c:pt>
                <c:pt idx="489">
                  <c:v>269.67833251953101</c:v>
                </c:pt>
                <c:pt idx="490">
                  <c:v>268.13419189453106</c:v>
                </c:pt>
                <c:pt idx="491">
                  <c:v>266.63406982421901</c:v>
                </c:pt>
                <c:pt idx="492">
                  <c:v>265.164135742187</c:v>
                </c:pt>
                <c:pt idx="493">
                  <c:v>263.72563476562499</c:v>
                </c:pt>
                <c:pt idx="494">
                  <c:v>262.255688476562</c:v>
                </c:pt>
                <c:pt idx="495">
                  <c:v>259.44656982421901</c:v>
                </c:pt>
                <c:pt idx="496">
                  <c:v>258.640551757813</c:v>
                </c:pt>
                <c:pt idx="497">
                  <c:v>257.30264892578106</c:v>
                </c:pt>
                <c:pt idx="498">
                  <c:v>256.09802246093801</c:v>
                </c:pt>
                <c:pt idx="499">
                  <c:v>254.67963867187501</c:v>
                </c:pt>
                <c:pt idx="500">
                  <c:v>253.18454589843802</c:v>
                </c:pt>
                <c:pt idx="501">
                  <c:v>251.64920654296898</c:v>
                </c:pt>
                <c:pt idx="502">
                  <c:v>249.95041503906202</c:v>
                </c:pt>
                <c:pt idx="503">
                  <c:v>248.45155029296899</c:v>
                </c:pt>
                <c:pt idx="504">
                  <c:v>247.14759521484399</c:v>
                </c:pt>
                <c:pt idx="505">
                  <c:v>245.707836914062</c:v>
                </c:pt>
                <c:pt idx="506">
                  <c:v>244.21274414062501</c:v>
                </c:pt>
                <c:pt idx="507">
                  <c:v>242.74281005859399</c:v>
                </c:pt>
                <c:pt idx="508">
                  <c:v>241.20999755859398</c:v>
                </c:pt>
                <c:pt idx="509">
                  <c:v>239.64951171875001</c:v>
                </c:pt>
                <c:pt idx="510">
                  <c:v>238.14687500000002</c:v>
                </c:pt>
                <c:pt idx="511">
                  <c:v>236.66812744140603</c:v>
                </c:pt>
                <c:pt idx="512">
                  <c:v>235.16800537109398</c:v>
                </c:pt>
                <c:pt idx="513">
                  <c:v>233.70937500000002</c:v>
                </c:pt>
                <c:pt idx="514">
                  <c:v>232.23817138671899</c:v>
                </c:pt>
                <c:pt idx="515">
                  <c:v>230.67518310546899</c:v>
                </c:pt>
                <c:pt idx="516">
                  <c:v>229.16751708984398</c:v>
                </c:pt>
                <c:pt idx="517">
                  <c:v>227.68248291015604</c:v>
                </c:pt>
                <c:pt idx="518">
                  <c:v>226.13332519531301</c:v>
                </c:pt>
                <c:pt idx="519">
                  <c:v>224.63446044921898</c:v>
                </c:pt>
                <c:pt idx="520">
                  <c:v>223.193444824219</c:v>
                </c:pt>
                <c:pt idx="521">
                  <c:v>221.66440429687501</c:v>
                </c:pt>
                <c:pt idx="522">
                  <c:v>220.11649169921898</c:v>
                </c:pt>
                <c:pt idx="523">
                  <c:v>218.67421875000002</c:v>
                </c:pt>
                <c:pt idx="524">
                  <c:v>217.21182861328103</c:v>
                </c:pt>
                <c:pt idx="525">
                  <c:v>215.66895751953103</c:v>
                </c:pt>
                <c:pt idx="526">
                  <c:v>214.15123291015604</c:v>
                </c:pt>
                <c:pt idx="527">
                  <c:v>212.69764404296899</c:v>
                </c:pt>
                <c:pt idx="528">
                  <c:v>211.15098876953104</c:v>
                </c:pt>
                <c:pt idx="529">
                  <c:v>209.66845703125</c:v>
                </c:pt>
                <c:pt idx="530">
                  <c:v>208.24378662109399</c:v>
                </c:pt>
                <c:pt idx="531">
                  <c:v>206.75750732421898</c:v>
                </c:pt>
                <c:pt idx="532">
                  <c:v>205.24481201171898</c:v>
                </c:pt>
                <c:pt idx="533">
                  <c:v>203.681811523438</c:v>
                </c:pt>
                <c:pt idx="534">
                  <c:v>202.19175415039101</c:v>
                </c:pt>
                <c:pt idx="535">
                  <c:v>200.72181396484402</c:v>
                </c:pt>
                <c:pt idx="536">
                  <c:v>199.22546386718702</c:v>
                </c:pt>
                <c:pt idx="537">
                  <c:v>197.74169311523403</c:v>
                </c:pt>
                <c:pt idx="538">
                  <c:v>196.212652587891</c:v>
                </c:pt>
                <c:pt idx="539">
                  <c:v>194.72636108398402</c:v>
                </c:pt>
                <c:pt idx="540">
                  <c:v>193.27527465820302</c:v>
                </c:pt>
                <c:pt idx="541">
                  <c:v>191.79275512695301</c:v>
                </c:pt>
                <c:pt idx="542">
                  <c:v>190.25868530273402</c:v>
                </c:pt>
                <c:pt idx="543">
                  <c:v>188.74221801757801</c:v>
                </c:pt>
                <c:pt idx="544">
                  <c:v>187.24461669921902</c:v>
                </c:pt>
                <c:pt idx="545">
                  <c:v>185.667797851562</c:v>
                </c:pt>
                <c:pt idx="546">
                  <c:v>184.18024902343802</c:v>
                </c:pt>
                <c:pt idx="547">
                  <c:v>182.72790527343801</c:v>
                </c:pt>
                <c:pt idx="548">
                  <c:v>181.21520996093801</c:v>
                </c:pt>
                <c:pt idx="549">
                  <c:v>179.76161499023402</c:v>
                </c:pt>
                <c:pt idx="550">
                  <c:v>178.24640502929699</c:v>
                </c:pt>
                <c:pt idx="551">
                  <c:v>176.71359252929699</c:v>
                </c:pt>
                <c:pt idx="552">
                  <c:v>175.17197875976601</c:v>
                </c:pt>
                <c:pt idx="553">
                  <c:v>173.64545288085901</c:v>
                </c:pt>
                <c:pt idx="554">
                  <c:v>172.24717407226601</c:v>
                </c:pt>
                <c:pt idx="555">
                  <c:v>170.78980712890601</c:v>
                </c:pt>
                <c:pt idx="556">
                  <c:v>169.29974975585901</c:v>
                </c:pt>
                <c:pt idx="557">
                  <c:v>167.81975097656201</c:v>
                </c:pt>
                <c:pt idx="558">
                  <c:v>166.29700317382802</c:v>
                </c:pt>
                <c:pt idx="559">
                  <c:v>164.75161743164099</c:v>
                </c:pt>
                <c:pt idx="560">
                  <c:v>163.23262939453102</c:v>
                </c:pt>
                <c:pt idx="561">
                  <c:v>161.69603881835903</c:v>
                </c:pt>
                <c:pt idx="562">
                  <c:v>160.10664062500001</c:v>
                </c:pt>
                <c:pt idx="563">
                  <c:v>158.62537841796902</c:v>
                </c:pt>
                <c:pt idx="564">
                  <c:v>157.18813476562502</c:v>
                </c:pt>
                <c:pt idx="565">
                  <c:v>155.71945190429699</c:v>
                </c:pt>
                <c:pt idx="566">
                  <c:v>154.246990966797</c:v>
                </c:pt>
                <c:pt idx="567">
                  <c:v>152.77327270507803</c:v>
                </c:pt>
                <c:pt idx="568">
                  <c:v>151.31842041015599</c:v>
                </c:pt>
                <c:pt idx="569">
                  <c:v>149.837164306641</c:v>
                </c:pt>
                <c:pt idx="570">
                  <c:v>148.26159667968702</c:v>
                </c:pt>
                <c:pt idx="571">
                  <c:v>146.76525268554698</c:v>
                </c:pt>
                <c:pt idx="572">
                  <c:v>145.30914306640599</c:v>
                </c:pt>
                <c:pt idx="573">
                  <c:v>143.78889770507803</c:v>
                </c:pt>
                <c:pt idx="574">
                  <c:v>142.30512084960901</c:v>
                </c:pt>
                <c:pt idx="575">
                  <c:v>140.77733764648403</c:v>
                </c:pt>
                <c:pt idx="576">
                  <c:v>139.29105224609401</c:v>
                </c:pt>
                <c:pt idx="577">
                  <c:v>137.81985473632801</c:v>
                </c:pt>
                <c:pt idx="578">
                  <c:v>136.25937500000001</c:v>
                </c:pt>
                <c:pt idx="579">
                  <c:v>134.72907104492199</c:v>
                </c:pt>
                <c:pt idx="580">
                  <c:v>133.29308471679698</c:v>
                </c:pt>
                <c:pt idx="581">
                  <c:v>131.80805664062501</c:v>
                </c:pt>
                <c:pt idx="582">
                  <c:v>130.24506225585901</c:v>
                </c:pt>
                <c:pt idx="583">
                  <c:v>128.73110961914099</c:v>
                </c:pt>
                <c:pt idx="584">
                  <c:v>127.280029296875</c:v>
                </c:pt>
                <c:pt idx="585">
                  <c:v>125.779907226562</c:v>
                </c:pt>
                <c:pt idx="586">
                  <c:v>124.307446289062</c:v>
                </c:pt>
                <c:pt idx="587">
                  <c:v>122.85007934570302</c:v>
                </c:pt>
                <c:pt idx="588">
                  <c:v>121.308465576172</c:v>
                </c:pt>
                <c:pt idx="589">
                  <c:v>119.79828491210901</c:v>
                </c:pt>
                <c:pt idx="590">
                  <c:v>118.29942016601599</c:v>
                </c:pt>
                <c:pt idx="591">
                  <c:v>116.81187744140601</c:v>
                </c:pt>
                <c:pt idx="592">
                  <c:v>115.26019897460901</c:v>
                </c:pt>
                <c:pt idx="593">
                  <c:v>113.729895019531</c:v>
                </c:pt>
                <c:pt idx="594">
                  <c:v>112.27882080078101</c:v>
                </c:pt>
                <c:pt idx="595">
                  <c:v>110.79379272460902</c:v>
                </c:pt>
                <c:pt idx="596">
                  <c:v>109.24840087890601</c:v>
                </c:pt>
                <c:pt idx="597">
                  <c:v>107.76588134765601</c:v>
                </c:pt>
                <c:pt idx="598">
                  <c:v>106.31102905273401</c:v>
                </c:pt>
                <c:pt idx="599">
                  <c:v>104.794567871094</c:v>
                </c:pt>
                <c:pt idx="600">
                  <c:v>103.295703125</c:v>
                </c:pt>
                <c:pt idx="601">
                  <c:v>101.82952880859401</c:v>
                </c:pt>
                <c:pt idx="602">
                  <c:v>100.29922790527301</c:v>
                </c:pt>
                <c:pt idx="603">
                  <c:v>98.781503295898403</c:v>
                </c:pt>
                <c:pt idx="604">
                  <c:v>97.329168701171909</c:v>
                </c:pt>
                <c:pt idx="605">
                  <c:v>95.813958740234398</c:v>
                </c:pt>
                <c:pt idx="606">
                  <c:v>94.327670288085912</c:v>
                </c:pt>
                <c:pt idx="607">
                  <c:v>92.843893432617207</c:v>
                </c:pt>
                <c:pt idx="608">
                  <c:v>91.371432495117205</c:v>
                </c:pt>
                <c:pt idx="609">
                  <c:v>89.765689086914108</c:v>
                </c:pt>
                <c:pt idx="610">
                  <c:v>88.187609863281295</c:v>
                </c:pt>
                <c:pt idx="611">
                  <c:v>86.656051635742202</c:v>
                </c:pt>
                <c:pt idx="612">
                  <c:v>85.173535156250011</c:v>
                </c:pt>
                <c:pt idx="613">
                  <c:v>83.825564575195301</c:v>
                </c:pt>
                <c:pt idx="614">
                  <c:v>82.368194580078111</c:v>
                </c:pt>
                <c:pt idx="615">
                  <c:v>80.849215698242205</c:v>
                </c:pt>
                <c:pt idx="616">
                  <c:v>79.305087280273412</c:v>
                </c:pt>
                <c:pt idx="617">
                  <c:v>77.759698486328105</c:v>
                </c:pt>
                <c:pt idx="618">
                  <c:v>76.30862121582031</c:v>
                </c:pt>
                <c:pt idx="619">
                  <c:v>74.872628784179696</c:v>
                </c:pt>
                <c:pt idx="620">
                  <c:v>73.354901123046901</c:v>
                </c:pt>
                <c:pt idx="621">
                  <c:v>71.819570922851597</c:v>
                </c:pt>
                <c:pt idx="622">
                  <c:v>70.286755371093705</c:v>
                </c:pt>
                <c:pt idx="623">
                  <c:v>68.816815185546901</c:v>
                </c:pt>
                <c:pt idx="624">
                  <c:v>67.346874999999997</c:v>
                </c:pt>
                <c:pt idx="625">
                  <c:v>65.807772827148412</c:v>
                </c:pt>
                <c:pt idx="626">
                  <c:v>64.3441162109375</c:v>
                </c:pt>
                <c:pt idx="627">
                  <c:v>62.840222167968797</c:v>
                </c:pt>
                <c:pt idx="628">
                  <c:v>61.336328125000001</c:v>
                </c:pt>
                <c:pt idx="629">
                  <c:v>59.853811645507804</c:v>
                </c:pt>
                <c:pt idx="630">
                  <c:v>58.338601684570307</c:v>
                </c:pt>
                <c:pt idx="631">
                  <c:v>56.854827880859403</c:v>
                </c:pt>
                <c:pt idx="632">
                  <c:v>55.368539428710903</c:v>
                </c:pt>
                <c:pt idx="633">
                  <c:v>53.882250976562503</c:v>
                </c:pt>
                <c:pt idx="634">
                  <c:v>52.383386230468709</c:v>
                </c:pt>
                <c:pt idx="635">
                  <c:v>50.863146972656203</c:v>
                </c:pt>
                <c:pt idx="636">
                  <c:v>49.303929138183605</c:v>
                </c:pt>
                <c:pt idx="637">
                  <c:v>47.854104614257807</c:v>
                </c:pt>
                <c:pt idx="638">
                  <c:v>46.386676025390607</c:v>
                </c:pt>
                <c:pt idx="639">
                  <c:v>44.808595275878901</c:v>
                </c:pt>
                <c:pt idx="640">
                  <c:v>43.332365417480503</c:v>
                </c:pt>
                <c:pt idx="641">
                  <c:v>41.907691955566406</c:v>
                </c:pt>
                <c:pt idx="642">
                  <c:v>40.352244567871104</c:v>
                </c:pt>
                <c:pt idx="643">
                  <c:v>38.840805053710902</c:v>
                </c:pt>
                <c:pt idx="644">
                  <c:v>37.399784851074202</c:v>
                </c:pt>
                <c:pt idx="645">
                  <c:v>35.899665832519503</c:v>
                </c:pt>
                <c:pt idx="646">
                  <c:v>34.398287963867197</c:v>
                </c:pt>
                <c:pt idx="647">
                  <c:v>32.9094833374023</c:v>
                </c:pt>
                <c:pt idx="648">
                  <c:v>31.367866516113299</c:v>
                </c:pt>
                <c:pt idx="649">
                  <c:v>29.855171203613299</c:v>
                </c:pt>
                <c:pt idx="650">
                  <c:v>28.397802734375002</c:v>
                </c:pt>
                <c:pt idx="651">
                  <c:v>26.891395568847702</c:v>
                </c:pt>
                <c:pt idx="652">
                  <c:v>25.298225402832003</c:v>
                </c:pt>
                <c:pt idx="653">
                  <c:v>23.7390045166016</c:v>
                </c:pt>
                <c:pt idx="654">
                  <c:v>22.334448242187502</c:v>
                </c:pt>
                <c:pt idx="655">
                  <c:v>20.894684600830104</c:v>
                </c:pt>
                <c:pt idx="656">
                  <c:v>19.339260864257803</c:v>
                </c:pt>
                <c:pt idx="657">
                  <c:v>17.808985900878902</c:v>
                </c:pt>
                <c:pt idx="658">
                  <c:v>16.252281188964801</c:v>
                </c:pt>
                <c:pt idx="659">
                  <c:v>14.713179779052702</c:v>
                </c:pt>
                <c:pt idx="660">
                  <c:v>13.333772277832001</c:v>
                </c:pt>
                <c:pt idx="661">
                  <c:v>11.922929382324201</c:v>
                </c:pt>
                <c:pt idx="662">
                  <c:v>10.322237777710001</c:v>
                </c:pt>
                <c:pt idx="663">
                  <c:v>8.7466827392578104</c:v>
                </c:pt>
                <c:pt idx="664">
                  <c:v>7.3685211181640602</c:v>
                </c:pt>
                <c:pt idx="665">
                  <c:v>5.9627197265625007</c:v>
                </c:pt>
                <c:pt idx="666">
                  <c:v>4.4009906768798803</c:v>
                </c:pt>
                <c:pt idx="667">
                  <c:v>2.8669161796569802</c:v>
                </c:pt>
                <c:pt idx="668">
                  <c:v>1.4133219718933101</c:v>
                </c:pt>
                <c:pt idx="669">
                  <c:v>-0.12829418182373001</c:v>
                </c:pt>
                <c:pt idx="670">
                  <c:v>-1.62715291976929</c:v>
                </c:pt>
                <c:pt idx="671">
                  <c:v>-3.06942853927612</c:v>
                </c:pt>
                <c:pt idx="672">
                  <c:v>-4.60475749969482</c:v>
                </c:pt>
                <c:pt idx="673">
                  <c:v>-6.1199676513671903</c:v>
                </c:pt>
                <c:pt idx="674">
                  <c:v>-7.5710487365722701</c:v>
                </c:pt>
                <c:pt idx="675">
                  <c:v>-9.06739692687988</c:v>
                </c:pt>
                <c:pt idx="676">
                  <c:v>-10.596438598632801</c:v>
                </c:pt>
                <c:pt idx="677">
                  <c:v>-12.1003318786621</c:v>
                </c:pt>
                <c:pt idx="678">
                  <c:v>-13.600452423095701</c:v>
                </c:pt>
                <c:pt idx="679">
                  <c:v>-15.099315643310502</c:v>
                </c:pt>
                <c:pt idx="680">
                  <c:v>-16.5830894470215</c:v>
                </c:pt>
                <c:pt idx="681">
                  <c:v>-18.0542900085449</c:v>
                </c:pt>
                <c:pt idx="682">
                  <c:v>-19.687699127197302</c:v>
                </c:pt>
                <c:pt idx="683">
                  <c:v>-21.219255828857399</c:v>
                </c:pt>
                <c:pt idx="684">
                  <c:v>-22.584831237793001</c:v>
                </c:pt>
                <c:pt idx="685">
                  <c:v>-24.081179046630901</c:v>
                </c:pt>
                <c:pt idx="686">
                  <c:v>-25.577528381347701</c:v>
                </c:pt>
                <c:pt idx="687">
                  <c:v>-27.048728942871101</c:v>
                </c:pt>
                <c:pt idx="688">
                  <c:v>-28.551364135742201</c:v>
                </c:pt>
                <c:pt idx="689">
                  <c:v>-30.066574096679702</c:v>
                </c:pt>
                <c:pt idx="690">
                  <c:v>-31.610704040527299</c:v>
                </c:pt>
                <c:pt idx="691">
                  <c:v>-33.110823059082001</c:v>
                </c:pt>
                <c:pt idx="692">
                  <c:v>-34.549330139160205</c:v>
                </c:pt>
                <c:pt idx="693">
                  <c:v>-36.117306518554699</c:v>
                </c:pt>
                <c:pt idx="694">
                  <c:v>-37.651332092285202</c:v>
                </c:pt>
                <c:pt idx="695">
                  <c:v>-39.064689636230497</c:v>
                </c:pt>
                <c:pt idx="696">
                  <c:v>-40.549720764160206</c:v>
                </c:pt>
                <c:pt idx="697">
                  <c:v>-42.081277465820307</c:v>
                </c:pt>
                <c:pt idx="698">
                  <c:v>-43.563793945312504</c:v>
                </c:pt>
                <c:pt idx="699">
                  <c:v>-45.031222534179705</c:v>
                </c:pt>
                <c:pt idx="700">
                  <c:v>-46.551461791992203</c:v>
                </c:pt>
                <c:pt idx="701">
                  <c:v>-48.052838134765608</c:v>
                </c:pt>
                <c:pt idx="702">
                  <c:v>-49.609542846679702</c:v>
                </c:pt>
                <c:pt idx="703">
                  <c:v>-51.176307678222706</c:v>
                </c:pt>
                <c:pt idx="704">
                  <c:v>-52.602239990234402</c:v>
                </c:pt>
                <c:pt idx="705">
                  <c:v>-54.03697509765621</c:v>
                </c:pt>
                <c:pt idx="706">
                  <c:v>-55.54967041015621</c:v>
                </c:pt>
                <c:pt idx="707">
                  <c:v>-57.048532104492203</c:v>
                </c:pt>
                <c:pt idx="708">
                  <c:v>-58.520989990234398</c:v>
                </c:pt>
                <c:pt idx="709">
                  <c:v>-60.068893432617202</c:v>
                </c:pt>
                <c:pt idx="710">
                  <c:v>-61.565240478515605</c:v>
                </c:pt>
                <c:pt idx="711">
                  <c:v>-63.0050048828125</c:v>
                </c:pt>
                <c:pt idx="712">
                  <c:v>-64.511413574218793</c:v>
                </c:pt>
                <c:pt idx="713">
                  <c:v>-66.010278320312509</c:v>
                </c:pt>
                <c:pt idx="714">
                  <c:v>-67.50537109375</c:v>
                </c:pt>
                <c:pt idx="715">
                  <c:v>-69.023095703125009</c:v>
                </c:pt>
                <c:pt idx="716">
                  <c:v>-70.554650878906301</c:v>
                </c:pt>
                <c:pt idx="717">
                  <c:v>-72.037167358398406</c:v>
                </c:pt>
                <c:pt idx="718">
                  <c:v>-73.507012939453105</c:v>
                </c:pt>
                <c:pt idx="719">
                  <c:v>-75.091287231445307</c:v>
                </c:pt>
                <c:pt idx="720">
                  <c:v>-76.597695922851599</c:v>
                </c:pt>
                <c:pt idx="721">
                  <c:v>-78.056320190429702</c:v>
                </c:pt>
                <c:pt idx="722">
                  <c:v>-79.713623046875</c:v>
                </c:pt>
                <c:pt idx="723">
                  <c:v>-81.169735717773406</c:v>
                </c:pt>
                <c:pt idx="724">
                  <c:v>-82.539083862304707</c:v>
                </c:pt>
                <c:pt idx="725">
                  <c:v>-84.037948608398409</c:v>
                </c:pt>
                <c:pt idx="726">
                  <c:v>-85.506631469726599</c:v>
                </c:pt>
                <c:pt idx="727">
                  <c:v>-87.055792236328102</c:v>
                </c:pt>
                <c:pt idx="728">
                  <c:v>-88.642678833007807</c:v>
                </c:pt>
                <c:pt idx="729">
                  <c:v>-90.098785400390611</c:v>
                </c:pt>
                <c:pt idx="730">
                  <c:v>-91.552380371093705</c:v>
                </c:pt>
                <c:pt idx="731">
                  <c:v>-93.048730468750009</c:v>
                </c:pt>
                <c:pt idx="732">
                  <c:v>-94.506097412109398</c:v>
                </c:pt>
                <c:pt idx="733">
                  <c:v>-96.026336669921903</c:v>
                </c:pt>
                <c:pt idx="734">
                  <c:v>-97.556634521484398</c:v>
                </c:pt>
                <c:pt idx="735">
                  <c:v>-99.036633300781205</c:v>
                </c:pt>
                <c:pt idx="736">
                  <c:v>-100.47891235351601</c:v>
                </c:pt>
                <c:pt idx="737">
                  <c:v>-101.99412841796901</c:v>
                </c:pt>
                <c:pt idx="738">
                  <c:v>-103.49172973632801</c:v>
                </c:pt>
                <c:pt idx="739">
                  <c:v>-105.03963012695301</c:v>
                </c:pt>
                <c:pt idx="740">
                  <c:v>-106.58376464843801</c:v>
                </c:pt>
                <c:pt idx="741">
                  <c:v>-108.02478637695302</c:v>
                </c:pt>
                <c:pt idx="742">
                  <c:v>-109.54628295898402</c:v>
                </c:pt>
                <c:pt idx="743">
                  <c:v>-111.027545166016</c:v>
                </c:pt>
                <c:pt idx="744">
                  <c:v>-112.482397460938</c:v>
                </c:pt>
                <c:pt idx="745">
                  <c:v>-114.034069824219</c:v>
                </c:pt>
                <c:pt idx="746">
                  <c:v>-115.548022460938</c:v>
                </c:pt>
                <c:pt idx="747">
                  <c:v>-116.986529541016</c:v>
                </c:pt>
                <c:pt idx="748">
                  <c:v>-118.487908935547</c:v>
                </c:pt>
                <c:pt idx="749">
                  <c:v>-120.01694946289099</c:v>
                </c:pt>
                <c:pt idx="750">
                  <c:v>-121.50575561523402</c:v>
                </c:pt>
                <c:pt idx="751">
                  <c:v>-123.04862670898402</c:v>
                </c:pt>
                <c:pt idx="752">
                  <c:v>-124.57263793945302</c:v>
                </c:pt>
                <c:pt idx="753">
                  <c:v>-126.01617431640601</c:v>
                </c:pt>
                <c:pt idx="754">
                  <c:v>-127.48485717773401</c:v>
                </c:pt>
                <c:pt idx="755">
                  <c:v>-128.98623657226599</c:v>
                </c:pt>
                <c:pt idx="756">
                  <c:v>-130.50899047851598</c:v>
                </c:pt>
                <c:pt idx="757">
                  <c:v>-131.99402465820302</c:v>
                </c:pt>
                <c:pt idx="758">
                  <c:v>-133.48031616210901</c:v>
                </c:pt>
                <c:pt idx="759">
                  <c:v>-134.981689453125</c:v>
                </c:pt>
                <c:pt idx="760">
                  <c:v>-136.47678222656199</c:v>
                </c:pt>
                <c:pt idx="761">
                  <c:v>-137.99199829101599</c:v>
                </c:pt>
                <c:pt idx="762">
                  <c:v>-139.58391113281201</c:v>
                </c:pt>
                <c:pt idx="763">
                  <c:v>-141.08403320312502</c:v>
                </c:pt>
                <c:pt idx="764">
                  <c:v>-142.492358398438</c:v>
                </c:pt>
                <c:pt idx="765">
                  <c:v>-143.97864379882802</c:v>
                </c:pt>
                <c:pt idx="766">
                  <c:v>-145.49385375976598</c:v>
                </c:pt>
                <c:pt idx="767">
                  <c:v>-147.03295288085903</c:v>
                </c:pt>
                <c:pt idx="768">
                  <c:v>-148.50521850585901</c:v>
                </c:pt>
                <c:pt idx="769">
                  <c:v>-149.97622680664099</c:v>
                </c:pt>
                <c:pt idx="770">
                  <c:v>-151.49395751953099</c:v>
                </c:pt>
                <c:pt idx="771">
                  <c:v>-152.99659423828101</c:v>
                </c:pt>
                <c:pt idx="772">
                  <c:v>-154.52312011718701</c:v>
                </c:pt>
                <c:pt idx="773">
                  <c:v>-156.010668945313</c:v>
                </c:pt>
                <c:pt idx="774">
                  <c:v>-157.46804199218701</c:v>
                </c:pt>
                <c:pt idx="775">
                  <c:v>-158.963134765625</c:v>
                </c:pt>
                <c:pt idx="776">
                  <c:v>-160.49216918945302</c:v>
                </c:pt>
                <c:pt idx="777">
                  <c:v>-161.986004638672</c:v>
                </c:pt>
                <c:pt idx="778">
                  <c:v>-163.45595092773402</c:v>
                </c:pt>
                <c:pt idx="779">
                  <c:v>-165.05666503906201</c:v>
                </c:pt>
                <c:pt idx="780">
                  <c:v>-166.57313232421902</c:v>
                </c:pt>
                <c:pt idx="781">
                  <c:v>-167.99025878906201</c:v>
                </c:pt>
                <c:pt idx="782">
                  <c:v>-169.50546264648403</c:v>
                </c:pt>
                <c:pt idx="783">
                  <c:v>-171.00181274414101</c:v>
                </c:pt>
                <c:pt idx="784">
                  <c:v>-172.47553100585901</c:v>
                </c:pt>
                <c:pt idx="785">
                  <c:v>-173.97816772460902</c:v>
                </c:pt>
                <c:pt idx="786">
                  <c:v>-175.47577514648401</c:v>
                </c:pt>
                <c:pt idx="787">
                  <c:v>-176.957037353516</c:v>
                </c:pt>
                <c:pt idx="788">
                  <c:v>-178.45967407226601</c:v>
                </c:pt>
                <c:pt idx="789">
                  <c:v>-180.00505981445303</c:v>
                </c:pt>
                <c:pt idx="790">
                  <c:v>-181.520269775391</c:v>
                </c:pt>
                <c:pt idx="791">
                  <c:v>-183.01033325195303</c:v>
                </c:pt>
                <c:pt idx="792">
                  <c:v>-184.51296997070301</c:v>
                </c:pt>
                <c:pt idx="793">
                  <c:v>-185.98291015625</c:v>
                </c:pt>
                <c:pt idx="794">
                  <c:v>-187.52830200195302</c:v>
                </c:pt>
                <c:pt idx="795">
                  <c:v>-189.02590942382801</c:v>
                </c:pt>
                <c:pt idx="796">
                  <c:v>-190.46692504882802</c:v>
                </c:pt>
                <c:pt idx="797">
                  <c:v>-191.98842163085902</c:v>
                </c:pt>
                <c:pt idx="798">
                  <c:v>-193.47597045898402</c:v>
                </c:pt>
                <c:pt idx="799">
                  <c:v>-194.95722656250001</c:v>
                </c:pt>
                <c:pt idx="800">
                  <c:v>-196.48626098632803</c:v>
                </c:pt>
                <c:pt idx="801">
                  <c:v>-198.00902099609402</c:v>
                </c:pt>
                <c:pt idx="802">
                  <c:v>-199.51417846679701</c:v>
                </c:pt>
                <c:pt idx="803">
                  <c:v>-201.02812500000002</c:v>
                </c:pt>
                <c:pt idx="804">
                  <c:v>-202.52698974609402</c:v>
                </c:pt>
                <c:pt idx="805">
                  <c:v>-203.9931640625</c:v>
                </c:pt>
                <c:pt idx="806">
                  <c:v>-205.47819213867203</c:v>
                </c:pt>
                <c:pt idx="807">
                  <c:v>-206.99716796875001</c:v>
                </c:pt>
                <c:pt idx="808">
                  <c:v>-208.47843017578103</c:v>
                </c:pt>
                <c:pt idx="809">
                  <c:v>-209.94963378906201</c:v>
                </c:pt>
                <c:pt idx="810">
                  <c:v>-211.48370361328102</c:v>
                </c:pt>
                <c:pt idx="811">
                  <c:v>-212.99514160156201</c:v>
                </c:pt>
                <c:pt idx="812">
                  <c:v>-214.45250244140604</c:v>
                </c:pt>
                <c:pt idx="813">
                  <c:v>-215.933764648438</c:v>
                </c:pt>
                <c:pt idx="814">
                  <c:v>-217.44898681640603</c:v>
                </c:pt>
                <c:pt idx="815">
                  <c:v>-219.01951904296899</c:v>
                </c:pt>
                <c:pt idx="816">
                  <c:v>-220.50579833984398</c:v>
                </c:pt>
                <c:pt idx="817">
                  <c:v>-221.94431152343802</c:v>
                </c:pt>
                <c:pt idx="818">
                  <c:v>-223.50478515625002</c:v>
                </c:pt>
                <c:pt idx="819">
                  <c:v>-225.00490722656201</c:v>
                </c:pt>
                <c:pt idx="820">
                  <c:v>-226.45599365234398</c:v>
                </c:pt>
                <c:pt idx="821">
                  <c:v>-228.00389404296899</c:v>
                </c:pt>
                <c:pt idx="822">
                  <c:v>-229.50778808593802</c:v>
                </c:pt>
                <c:pt idx="823">
                  <c:v>-230.96137695312501</c:v>
                </c:pt>
                <c:pt idx="824">
                  <c:v>-232.44389648437502</c:v>
                </c:pt>
                <c:pt idx="825">
                  <c:v>-233.96162109375001</c:v>
                </c:pt>
                <c:pt idx="826">
                  <c:v>-235.49443359375002</c:v>
                </c:pt>
                <c:pt idx="827">
                  <c:v>-237.00964355468702</c:v>
                </c:pt>
                <c:pt idx="828">
                  <c:v>-238.48334960937501</c:v>
                </c:pt>
                <c:pt idx="829">
                  <c:v>-239.96964111328103</c:v>
                </c:pt>
                <c:pt idx="830">
                  <c:v>-241.46724853515605</c:v>
                </c:pt>
                <c:pt idx="831">
                  <c:v>-242.98623046875002</c:v>
                </c:pt>
                <c:pt idx="832">
                  <c:v>-244.50898437500001</c:v>
                </c:pt>
                <c:pt idx="833">
                  <c:v>-245.97390136718701</c:v>
                </c:pt>
                <c:pt idx="834">
                  <c:v>-247.45390625000002</c:v>
                </c:pt>
                <c:pt idx="835">
                  <c:v>-248.94396972656202</c:v>
                </c:pt>
                <c:pt idx="836">
                  <c:v>-250.430261230469</c:v>
                </c:pt>
                <c:pt idx="837">
                  <c:v>-251.94547119140603</c:v>
                </c:pt>
                <c:pt idx="838">
                  <c:v>-253.47954101562502</c:v>
                </c:pt>
                <c:pt idx="839">
                  <c:v>-255.19342041015602</c:v>
                </c:pt>
                <c:pt idx="840">
                  <c:v>-256.85574951171901</c:v>
                </c:pt>
                <c:pt idx="841">
                  <c:v>-258.22132568359399</c:v>
                </c:pt>
                <c:pt idx="842">
                  <c:v>-259.67742919921898</c:v>
                </c:pt>
                <c:pt idx="843">
                  <c:v>-261.103356933594</c:v>
                </c:pt>
                <c:pt idx="844">
                  <c:v>-262.50289306640605</c:v>
                </c:pt>
                <c:pt idx="845">
                  <c:v>-264.06086425781302</c:v>
                </c:pt>
                <c:pt idx="846">
                  <c:v>-265.49685058593803</c:v>
                </c:pt>
                <c:pt idx="847">
                  <c:v>-266.93786621093801</c:v>
                </c:pt>
                <c:pt idx="848">
                  <c:v>-268.47320556640602</c:v>
                </c:pt>
                <c:pt idx="849">
                  <c:v>-269.98087158203106</c:v>
                </c:pt>
                <c:pt idx="850">
                  <c:v>-271.49606933593799</c:v>
                </c:pt>
                <c:pt idx="851">
                  <c:v>-272.97607421875</c:v>
                </c:pt>
                <c:pt idx="852">
                  <c:v>-274.466149902344</c:v>
                </c:pt>
                <c:pt idx="853">
                  <c:v>-275.98010253906199</c:v>
                </c:pt>
                <c:pt idx="854">
                  <c:v>-277.46512451171901</c:v>
                </c:pt>
                <c:pt idx="855">
                  <c:v>-278.97153320312503</c:v>
                </c:pt>
                <c:pt idx="856">
                  <c:v>-284.93931884765601</c:v>
                </c:pt>
                <c:pt idx="857">
                  <c:v>-290.57514648437501</c:v>
                </c:pt>
                <c:pt idx="858">
                  <c:v>-291.32205810546901</c:v>
                </c:pt>
                <c:pt idx="859">
                  <c:v>-292.60087890624999</c:v>
                </c:pt>
                <c:pt idx="860">
                  <c:v>-293.95513916015602</c:v>
                </c:pt>
                <c:pt idx="861">
                  <c:v>-295.451489257812</c:v>
                </c:pt>
                <c:pt idx="862">
                  <c:v>-296.96291503906303</c:v>
                </c:pt>
                <c:pt idx="863">
                  <c:v>-298.51296386718803</c:v>
                </c:pt>
                <c:pt idx="864">
                  <c:v>-299.997631835937</c:v>
                </c:pt>
                <c:pt idx="865">
                  <c:v>-301.48013916015606</c:v>
                </c:pt>
                <c:pt idx="866">
                  <c:v>-302.98780517578103</c:v>
                </c:pt>
                <c:pt idx="867">
                  <c:v>-304.41373291015606</c:v>
                </c:pt>
                <c:pt idx="868">
                  <c:v>-305.94528808593702</c:v>
                </c:pt>
                <c:pt idx="869">
                  <c:v>-307.49570312500003</c:v>
                </c:pt>
                <c:pt idx="870">
                  <c:v>-308.99582519531305</c:v>
                </c:pt>
                <c:pt idx="871">
                  <c:v>-310.47457275390605</c:v>
                </c:pt>
                <c:pt idx="872">
                  <c:v>-311.97595214843801</c:v>
                </c:pt>
                <c:pt idx="873">
                  <c:v>-313.47104492187503</c:v>
                </c:pt>
                <c:pt idx="874">
                  <c:v>-314.95356445312501</c:v>
                </c:pt>
                <c:pt idx="875">
                  <c:v>-316.50146484375</c:v>
                </c:pt>
                <c:pt idx="876">
                  <c:v>-318.18642578125002</c:v>
                </c:pt>
                <c:pt idx="877">
                  <c:v>-319.90281982421902</c:v>
                </c:pt>
                <c:pt idx="878">
                  <c:v>-321.49346923828102</c:v>
                </c:pt>
                <c:pt idx="879">
                  <c:v>-322.82635498046898</c:v>
                </c:pt>
                <c:pt idx="880">
                  <c:v>-324.07248535156202</c:v>
                </c:pt>
                <c:pt idx="881">
                  <c:v>-325.57386474609399</c:v>
                </c:pt>
                <c:pt idx="882">
                  <c:v>-327.048828125</c:v>
                </c:pt>
                <c:pt idx="883">
                  <c:v>-328.47476806640606</c:v>
                </c:pt>
                <c:pt idx="884">
                  <c:v>-329.97991943359398</c:v>
                </c:pt>
                <c:pt idx="885">
                  <c:v>-331.46494140625003</c:v>
                </c:pt>
                <c:pt idx="886">
                  <c:v>-333.024169921875</c:v>
                </c:pt>
                <c:pt idx="887">
                  <c:v>-334.51549072265607</c:v>
                </c:pt>
                <c:pt idx="888">
                  <c:v>-335.95147705078102</c:v>
                </c:pt>
                <c:pt idx="889">
                  <c:v>-337.447839355469</c:v>
                </c:pt>
                <c:pt idx="890">
                  <c:v>-338.98693847656205</c:v>
                </c:pt>
                <c:pt idx="891">
                  <c:v>-340.48831787109401</c:v>
                </c:pt>
                <c:pt idx="892">
                  <c:v>-342.00225830078102</c:v>
                </c:pt>
                <c:pt idx="893">
                  <c:v>-343.502368164063</c:v>
                </c:pt>
                <c:pt idx="894">
                  <c:v>-344.95848388671902</c:v>
                </c:pt>
                <c:pt idx="895">
                  <c:v>-346.46740722656205</c:v>
                </c:pt>
                <c:pt idx="896">
                  <c:v>-347.97381591796898</c:v>
                </c:pt>
                <c:pt idx="897">
                  <c:v>-349.53178710937505</c:v>
                </c:pt>
                <c:pt idx="898">
                  <c:v>-351.05329589843802</c:v>
                </c:pt>
                <c:pt idx="899">
                  <c:v>-352.51442871093701</c:v>
                </c:pt>
                <c:pt idx="900">
                  <c:v>-353.99190673828105</c:v>
                </c:pt>
                <c:pt idx="901">
                  <c:v>-355.47694091796899</c:v>
                </c:pt>
                <c:pt idx="902">
                  <c:v>-357.00347900390602</c:v>
                </c:pt>
                <c:pt idx="903">
                  <c:v>-358.57401123046901</c:v>
                </c:pt>
                <c:pt idx="904">
                  <c:v>-360.02130126953102</c:v>
                </c:pt>
                <c:pt idx="905">
                  <c:v>-361.45227050781205</c:v>
                </c:pt>
                <c:pt idx="906">
                  <c:v>-362.94736328125003</c:v>
                </c:pt>
                <c:pt idx="907">
                  <c:v>-364.49400634765607</c:v>
                </c:pt>
                <c:pt idx="908">
                  <c:v>-366.03940429687503</c:v>
                </c:pt>
                <c:pt idx="909">
                  <c:v>-367.49676513671898</c:v>
                </c:pt>
                <c:pt idx="910">
                  <c:v>-369.01197509765603</c:v>
                </c:pt>
                <c:pt idx="911">
                  <c:v>-370.53095703125001</c:v>
                </c:pt>
                <c:pt idx="912">
                  <c:v>-372.01221923828103</c:v>
                </c:pt>
                <c:pt idx="913">
                  <c:v>-373.55383300781205</c:v>
                </c:pt>
                <c:pt idx="914">
                  <c:v>-375.08914794921901</c:v>
                </c:pt>
                <c:pt idx="915">
                  <c:v>-376.53143310546898</c:v>
                </c:pt>
                <c:pt idx="916">
                  <c:v>-377.96617431640607</c:v>
                </c:pt>
                <c:pt idx="917">
                  <c:v>-379.50778808593702</c:v>
                </c:pt>
                <c:pt idx="918">
                  <c:v>-381.02803955078105</c:v>
                </c:pt>
                <c:pt idx="919">
                  <c:v>-382.49044189453105</c:v>
                </c:pt>
                <c:pt idx="920">
                  <c:v>-384.01948242187501</c:v>
                </c:pt>
                <c:pt idx="921">
                  <c:v>-385.50451660156205</c:v>
                </c:pt>
                <c:pt idx="922">
                  <c:v>-386.99329833984399</c:v>
                </c:pt>
                <c:pt idx="923">
                  <c:v>-388.54747314453107</c:v>
                </c:pt>
                <c:pt idx="924">
                  <c:v>-390.01868896484399</c:v>
                </c:pt>
                <c:pt idx="925">
                  <c:v>-391.47354736328106</c:v>
                </c:pt>
                <c:pt idx="926">
                  <c:v>-393.00258789062502</c:v>
                </c:pt>
                <c:pt idx="927">
                  <c:v>-394.53918457031301</c:v>
                </c:pt>
                <c:pt idx="928">
                  <c:v>-396.01163330078106</c:v>
                </c:pt>
                <c:pt idx="929">
                  <c:v>-397.48785400390602</c:v>
                </c:pt>
                <c:pt idx="930">
                  <c:v>-399.064697265625</c:v>
                </c:pt>
                <c:pt idx="931">
                  <c:v>-400.55728759765606</c:v>
                </c:pt>
                <c:pt idx="932">
                  <c:v>-401.99451904296899</c:v>
                </c:pt>
                <c:pt idx="933">
                  <c:v>-403.50469970703102</c:v>
                </c:pt>
                <c:pt idx="934">
                  <c:v>-404.99979248046901</c:v>
                </c:pt>
                <c:pt idx="935">
                  <c:v>-406.506188964844</c:v>
                </c:pt>
                <c:pt idx="936">
                  <c:v>-408.05158691406302</c:v>
                </c:pt>
                <c:pt idx="937">
                  <c:v>-409.552978515625</c:v>
                </c:pt>
                <c:pt idx="938">
                  <c:v>-410.91477050781208</c:v>
                </c:pt>
                <c:pt idx="939">
                  <c:v>-412.40732421875003</c:v>
                </c:pt>
                <c:pt idx="940">
                  <c:v>-414.02062988281205</c:v>
                </c:pt>
                <c:pt idx="941">
                  <c:v>-415.50693359375003</c:v>
                </c:pt>
                <c:pt idx="942">
                  <c:v>-417.00578613281209</c:v>
                </c:pt>
                <c:pt idx="943">
                  <c:v>-418.51972656250001</c:v>
                </c:pt>
                <c:pt idx="944">
                  <c:v>-420.05756835937501</c:v>
                </c:pt>
                <c:pt idx="945">
                  <c:v>-421.56774902343795</c:v>
                </c:pt>
                <c:pt idx="946">
                  <c:v>-423.0087890625</c:v>
                </c:pt>
                <c:pt idx="947">
                  <c:v>-424.51142578125001</c:v>
                </c:pt>
                <c:pt idx="948">
                  <c:v>-426.02409667968709</c:v>
                </c:pt>
                <c:pt idx="949">
                  <c:v>-427.51667480468706</c:v>
                </c:pt>
                <c:pt idx="950">
                  <c:v>-428.97907714843797</c:v>
                </c:pt>
                <c:pt idx="951">
                  <c:v>-434.89279785156208</c:v>
                </c:pt>
                <c:pt idx="952">
                  <c:v>-440.60029296875001</c:v>
                </c:pt>
                <c:pt idx="953">
                  <c:v>-441.37990722656207</c:v>
                </c:pt>
                <c:pt idx="954">
                  <c:v>-442.65495605468709</c:v>
                </c:pt>
                <c:pt idx="955">
                  <c:v>-444.01801757812501</c:v>
                </c:pt>
                <c:pt idx="956">
                  <c:v>-445.58103027343799</c:v>
                </c:pt>
                <c:pt idx="957">
                  <c:v>-447.06604003906295</c:v>
                </c:pt>
                <c:pt idx="958">
                  <c:v>-448.50327148437503</c:v>
                </c:pt>
                <c:pt idx="959">
                  <c:v>-450.00717773437503</c:v>
                </c:pt>
                <c:pt idx="960">
                  <c:v>-451.55634765625001</c:v>
                </c:pt>
                <c:pt idx="961">
                  <c:v>-453.08161621093706</c:v>
                </c:pt>
                <c:pt idx="962">
                  <c:v>-454.54526367187503</c:v>
                </c:pt>
                <c:pt idx="963">
                  <c:v>-456.02275390625005</c:v>
                </c:pt>
                <c:pt idx="964">
                  <c:v>-457.54047851562501</c:v>
                </c:pt>
                <c:pt idx="965">
                  <c:v>-459.05693359375005</c:v>
                </c:pt>
                <c:pt idx="966">
                  <c:v>-460.53317871093708</c:v>
                </c:pt>
                <c:pt idx="967">
                  <c:v>-462.04462890625001</c:v>
                </c:pt>
                <c:pt idx="968">
                  <c:v>-463.532153320313</c:v>
                </c:pt>
                <c:pt idx="969">
                  <c:v>-464.98825683593708</c:v>
                </c:pt>
                <c:pt idx="970">
                  <c:v>-466.50473632812503</c:v>
                </c:pt>
                <c:pt idx="971">
                  <c:v>-468.05893554687503</c:v>
                </c:pt>
                <c:pt idx="972">
                  <c:v>-469.63825683593706</c:v>
                </c:pt>
                <c:pt idx="973">
                  <c:v>-471.19746093750001</c:v>
                </c:pt>
                <c:pt idx="974">
                  <c:v>-472.62592773437501</c:v>
                </c:pt>
                <c:pt idx="975">
                  <c:v>-474.01667480468706</c:v>
                </c:pt>
                <c:pt idx="976">
                  <c:v>-475.55578613281205</c:v>
                </c:pt>
                <c:pt idx="977">
                  <c:v>-477.09360351562503</c:v>
                </c:pt>
                <c:pt idx="978">
                  <c:v>-478.55849609375002</c:v>
                </c:pt>
                <c:pt idx="979">
                  <c:v>-480.03977050781208</c:v>
                </c:pt>
                <c:pt idx="980">
                  <c:v>-481.52983398437505</c:v>
                </c:pt>
                <c:pt idx="981">
                  <c:v>-483.06640625</c:v>
                </c:pt>
                <c:pt idx="982">
                  <c:v>-484.576586914063</c:v>
                </c:pt>
                <c:pt idx="983">
                  <c:v>-486.04528808593705</c:v>
                </c:pt>
                <c:pt idx="984">
                  <c:v>-487.53911132812505</c:v>
                </c:pt>
                <c:pt idx="985">
                  <c:v>-489.05683593750001</c:v>
                </c:pt>
                <c:pt idx="986">
                  <c:v>-490.587158203125</c:v>
                </c:pt>
                <c:pt idx="987">
                  <c:v>-492.138842773438</c:v>
                </c:pt>
                <c:pt idx="988">
                  <c:v>-493.6376953125</c:v>
                </c:pt>
                <c:pt idx="989">
                  <c:v>-495.04599609375003</c:v>
                </c:pt>
                <c:pt idx="990">
                  <c:v>-496.519702148438</c:v>
                </c:pt>
                <c:pt idx="991">
                  <c:v>-498.05</c:v>
                </c:pt>
                <c:pt idx="992">
                  <c:v>-499.54636230468708</c:v>
                </c:pt>
                <c:pt idx="993">
                  <c:v>-501.033935546875</c:v>
                </c:pt>
                <c:pt idx="994">
                  <c:v>-502.55417480468708</c:v>
                </c:pt>
                <c:pt idx="995">
                  <c:v>-504.03918457031295</c:v>
                </c:pt>
                <c:pt idx="996">
                  <c:v>-505.52294921875</c:v>
                </c:pt>
                <c:pt idx="997">
                  <c:v>-507.05451660156206</c:v>
                </c:pt>
                <c:pt idx="998">
                  <c:v>-508.55966796875003</c:v>
                </c:pt>
                <c:pt idx="999">
                  <c:v>-510.049731445313</c:v>
                </c:pt>
                <c:pt idx="1000">
                  <c:v>-511.537280273438</c:v>
                </c:pt>
                <c:pt idx="1001">
                  <c:v>-513.04619140625005</c:v>
                </c:pt>
                <c:pt idx="1002">
                  <c:v>-514.55764160156207</c:v>
                </c:pt>
                <c:pt idx="1003">
                  <c:v>-516.0439453125</c:v>
                </c:pt>
                <c:pt idx="1004">
                  <c:v>-517.53525390624998</c:v>
                </c:pt>
                <c:pt idx="1005">
                  <c:v>-519.050463867188</c:v>
                </c:pt>
                <c:pt idx="1006">
                  <c:v>-520.55058593750005</c:v>
                </c:pt>
                <c:pt idx="1007">
                  <c:v>-522.06076660156202</c:v>
                </c:pt>
                <c:pt idx="1008">
                  <c:v>-523.57722167968711</c:v>
                </c:pt>
                <c:pt idx="1009">
                  <c:v>-525.05471191406298</c:v>
                </c:pt>
                <c:pt idx="1010">
                  <c:v>-526.55483398437502</c:v>
                </c:pt>
                <c:pt idx="1011">
                  <c:v>-528.05244140625007</c:v>
                </c:pt>
                <c:pt idx="1012">
                  <c:v>-529.591552734375</c:v>
                </c:pt>
                <c:pt idx="1013">
                  <c:v>-531.12434082031302</c:v>
                </c:pt>
                <c:pt idx="1014">
                  <c:v>-532.57919921874998</c:v>
                </c:pt>
                <c:pt idx="1015">
                  <c:v>-534.04538574218793</c:v>
                </c:pt>
                <c:pt idx="1016">
                  <c:v>-535.5341796875</c:v>
                </c:pt>
                <c:pt idx="1017">
                  <c:v>-537.06699218749998</c:v>
                </c:pt>
                <c:pt idx="1018">
                  <c:v>-538.60483398437498</c:v>
                </c:pt>
                <c:pt idx="1019">
                  <c:v>-540.09489746093709</c:v>
                </c:pt>
                <c:pt idx="1020">
                  <c:v>-541.58371582031293</c:v>
                </c:pt>
                <c:pt idx="1021">
                  <c:v>-543.06748046874998</c:v>
                </c:pt>
                <c:pt idx="1022">
                  <c:v>-544.56757812500007</c:v>
                </c:pt>
                <c:pt idx="1023">
                  <c:v>-546.08657226562502</c:v>
                </c:pt>
                <c:pt idx="1024">
                  <c:v>-547.57287597656205</c:v>
                </c:pt>
                <c:pt idx="1025">
                  <c:v>-549.08557128906295</c:v>
                </c:pt>
                <c:pt idx="1026">
                  <c:v>-550.60329589843798</c:v>
                </c:pt>
                <c:pt idx="1027">
                  <c:v>-552.06821289062498</c:v>
                </c:pt>
                <c:pt idx="1028">
                  <c:v>-553.57839355468707</c:v>
                </c:pt>
                <c:pt idx="1029">
                  <c:v>-555.07473144531298</c:v>
                </c:pt>
                <c:pt idx="1030">
                  <c:v>-556.553466796875</c:v>
                </c:pt>
                <c:pt idx="1031">
                  <c:v>-558.08376464843798</c:v>
                </c:pt>
                <c:pt idx="1032">
                  <c:v>-559.59394531250007</c:v>
                </c:pt>
                <c:pt idx="1033">
                  <c:v>-561.07019042968705</c:v>
                </c:pt>
                <c:pt idx="1034">
                  <c:v>-562.595458984375</c:v>
                </c:pt>
                <c:pt idx="1035">
                  <c:v>-564.11821289062505</c:v>
                </c:pt>
                <c:pt idx="1036">
                  <c:v>-565.57685546875007</c:v>
                </c:pt>
                <c:pt idx="1037">
                  <c:v>-567.05683593750007</c:v>
                </c:pt>
                <c:pt idx="1038">
                  <c:v>-568.55820312499998</c:v>
                </c:pt>
                <c:pt idx="1039">
                  <c:v>-570.10109863281207</c:v>
                </c:pt>
                <c:pt idx="1040">
                  <c:v>-571.58361816406295</c:v>
                </c:pt>
                <c:pt idx="1041">
                  <c:v>-573.04096679687507</c:v>
                </c:pt>
                <c:pt idx="1042">
                  <c:v>-574.56496582031298</c:v>
                </c:pt>
                <c:pt idx="1043">
                  <c:v>-576.085205078125</c:v>
                </c:pt>
                <c:pt idx="1044">
                  <c:v>-577.59289550781205</c:v>
                </c:pt>
                <c:pt idx="1045">
                  <c:v>-579.07917480468711</c:v>
                </c:pt>
                <c:pt idx="1046">
                  <c:v>-580.581787109375</c:v>
                </c:pt>
                <c:pt idx="1047">
                  <c:v>-582.10454101562505</c:v>
                </c:pt>
                <c:pt idx="1048">
                  <c:v>-583.59460449218795</c:v>
                </c:pt>
                <c:pt idx="1049">
                  <c:v>-585.10983886718702</c:v>
                </c:pt>
                <c:pt idx="1050">
                  <c:v>-586.63889160156202</c:v>
                </c:pt>
                <c:pt idx="1051">
                  <c:v>-588.1025390625</c:v>
                </c:pt>
                <c:pt idx="1052">
                  <c:v>-589.57875976562502</c:v>
                </c:pt>
                <c:pt idx="1053">
                  <c:v>-591.08015136718711</c:v>
                </c:pt>
                <c:pt idx="1054">
                  <c:v>-592.59663085937507</c:v>
                </c:pt>
                <c:pt idx="1055">
                  <c:v>-594.15207519531293</c:v>
                </c:pt>
                <c:pt idx="1056">
                  <c:v>-595.64211425781207</c:v>
                </c:pt>
                <c:pt idx="1057">
                  <c:v>-597.09116210937498</c:v>
                </c:pt>
                <c:pt idx="1058">
                  <c:v>-598.58801269531295</c:v>
                </c:pt>
                <c:pt idx="1059">
                  <c:v>-600.12333984375005</c:v>
                </c:pt>
                <c:pt idx="1060">
                  <c:v>-601.673754882813</c:v>
                </c:pt>
                <c:pt idx="1061">
                  <c:v>-603.18896484375</c:v>
                </c:pt>
                <c:pt idx="1062">
                  <c:v>-604.67775878906298</c:v>
                </c:pt>
                <c:pt idx="1063">
                  <c:v>-606.14140625000005</c:v>
                </c:pt>
                <c:pt idx="1064">
                  <c:v>-607.59750976562498</c:v>
                </c:pt>
                <c:pt idx="1065">
                  <c:v>-609.10893554687505</c:v>
                </c:pt>
                <c:pt idx="1066">
                  <c:v>-610.62163085937505</c:v>
                </c:pt>
                <c:pt idx="1067">
                  <c:v>-612.10039062500005</c:v>
                </c:pt>
                <c:pt idx="1068">
                  <c:v>-613.61184082031207</c:v>
                </c:pt>
                <c:pt idx="1069">
                  <c:v>-615.140869140625</c:v>
                </c:pt>
                <c:pt idx="1070">
                  <c:v>-616.62468261718709</c:v>
                </c:pt>
                <c:pt idx="1071">
                  <c:v>-618.20905761718711</c:v>
                </c:pt>
                <c:pt idx="1072">
                  <c:v>-619.83613281250007</c:v>
                </c:pt>
                <c:pt idx="1073">
                  <c:v>-621.32119140625002</c:v>
                </c:pt>
                <c:pt idx="1074">
                  <c:v>-622.79868164062509</c:v>
                </c:pt>
                <c:pt idx="1075">
                  <c:v>-624.24470214843802</c:v>
                </c:pt>
                <c:pt idx="1076">
                  <c:v>-625.65554199218798</c:v>
                </c:pt>
                <c:pt idx="1077">
                  <c:v>-627.18459472656298</c:v>
                </c:pt>
                <c:pt idx="1078">
                  <c:v>-628.71740722656295</c:v>
                </c:pt>
                <c:pt idx="1079">
                  <c:v>-630.16975097656302</c:v>
                </c:pt>
                <c:pt idx="1080">
                  <c:v>-631.63720703125</c:v>
                </c:pt>
                <c:pt idx="1081">
                  <c:v>-633.16623535156214</c:v>
                </c:pt>
                <c:pt idx="1082">
                  <c:v>-634.67514648437509</c:v>
                </c:pt>
                <c:pt idx="1083">
                  <c:v>-636.13505859375005</c:v>
                </c:pt>
                <c:pt idx="1084">
                  <c:v>-637.651538085938</c:v>
                </c:pt>
                <c:pt idx="1085">
                  <c:v>-639.164233398438</c:v>
                </c:pt>
                <c:pt idx="1086">
                  <c:v>-640.63415527343705</c:v>
                </c:pt>
                <c:pt idx="1087">
                  <c:v>-642.25119628906305</c:v>
                </c:pt>
                <c:pt idx="1088">
                  <c:v>-643.84816894531298</c:v>
                </c:pt>
                <c:pt idx="1089">
                  <c:v>-645.22380371093709</c:v>
                </c:pt>
                <c:pt idx="1090">
                  <c:v>-646.63586425781205</c:v>
                </c:pt>
                <c:pt idx="1091">
                  <c:v>-648.15485839843802</c:v>
                </c:pt>
                <c:pt idx="1092">
                  <c:v>-649.77697753906295</c:v>
                </c:pt>
                <c:pt idx="1093">
                  <c:v>-651.327392578125</c:v>
                </c:pt>
                <c:pt idx="1094">
                  <c:v>-652.77470703125005</c:v>
                </c:pt>
                <c:pt idx="1095">
                  <c:v>-654.16794433593805</c:v>
                </c:pt>
                <c:pt idx="1096">
                  <c:v>-655.63410644531302</c:v>
                </c:pt>
                <c:pt idx="1097">
                  <c:v>-657.226000976563</c:v>
                </c:pt>
                <c:pt idx="1098">
                  <c:v>-658.73994140625007</c:v>
                </c:pt>
                <c:pt idx="1099">
                  <c:v>-660.22373046875009</c:v>
                </c:pt>
                <c:pt idx="1100">
                  <c:v>-661.72133789062502</c:v>
                </c:pt>
                <c:pt idx="1101">
                  <c:v>-663.20261230468714</c:v>
                </c:pt>
                <c:pt idx="1102">
                  <c:v>-664.68137207031214</c:v>
                </c:pt>
                <c:pt idx="1103">
                  <c:v>-666.20285644531305</c:v>
                </c:pt>
                <c:pt idx="1104">
                  <c:v>-667.73691406250009</c:v>
                </c:pt>
                <c:pt idx="1105">
                  <c:v>-669.221923828125</c:v>
                </c:pt>
                <c:pt idx="1106">
                  <c:v>-670.51708984375</c:v>
                </c:pt>
                <c:pt idx="1107">
                  <c:v>-676.46982421875009</c:v>
                </c:pt>
                <c:pt idx="1108">
                  <c:v>-681.90192871093711</c:v>
                </c:pt>
                <c:pt idx="1109">
                  <c:v>-682.77585449218805</c:v>
                </c:pt>
                <c:pt idx="1110">
                  <c:v>-684.26591796875005</c:v>
                </c:pt>
                <c:pt idx="1111">
                  <c:v>-685.733325195313</c:v>
                </c:pt>
                <c:pt idx="1112">
                  <c:v>-687.24851074218805</c:v>
                </c:pt>
                <c:pt idx="1113">
                  <c:v>-688.81403808593802</c:v>
                </c:pt>
                <c:pt idx="1114">
                  <c:v>-690.32924804687502</c:v>
                </c:pt>
                <c:pt idx="1115">
                  <c:v>-691.76777343750007</c:v>
                </c:pt>
                <c:pt idx="1116">
                  <c:v>-693.24401855468705</c:v>
                </c:pt>
                <c:pt idx="1117">
                  <c:v>-694.72524414062502</c:v>
                </c:pt>
                <c:pt idx="1118">
                  <c:v>-696.20021972656298</c:v>
                </c:pt>
                <c:pt idx="1119">
                  <c:v>-697.73305664062502</c:v>
                </c:pt>
                <c:pt idx="1120">
                  <c:v>-699.24951171875</c:v>
                </c:pt>
                <c:pt idx="1121">
                  <c:v>-700.82382812500009</c:v>
                </c:pt>
                <c:pt idx="1122">
                  <c:v>-702.37675781250005</c:v>
                </c:pt>
                <c:pt idx="1123">
                  <c:v>-703.811450195313</c:v>
                </c:pt>
                <c:pt idx="1124">
                  <c:v>-705.27888183593802</c:v>
                </c:pt>
                <c:pt idx="1125">
                  <c:v>-706.76518554687505</c:v>
                </c:pt>
                <c:pt idx="1126">
                  <c:v>-708.23513183593798</c:v>
                </c:pt>
                <c:pt idx="1127">
                  <c:v>-709.76669921875009</c:v>
                </c:pt>
                <c:pt idx="1128">
                  <c:v>-711.334716796875</c:v>
                </c:pt>
                <c:pt idx="1129">
                  <c:v>-712.88640136718709</c:v>
                </c:pt>
                <c:pt idx="1130">
                  <c:v>-714.332446289063</c:v>
                </c:pt>
                <c:pt idx="1131">
                  <c:v>-715.79357910156205</c:v>
                </c:pt>
                <c:pt idx="1132">
                  <c:v>-717.30124511718714</c:v>
                </c:pt>
                <c:pt idx="1133">
                  <c:v>-718.77873535156209</c:v>
                </c:pt>
                <c:pt idx="1134">
                  <c:v>-744.806396484375</c:v>
                </c:pt>
                <c:pt idx="1135">
                  <c:v>-764.39851074218802</c:v>
                </c:pt>
                <c:pt idx="1136">
                  <c:v>-765.30134277343711</c:v>
                </c:pt>
                <c:pt idx="1137">
                  <c:v>-766.85178222656305</c:v>
                </c:pt>
                <c:pt idx="1138">
                  <c:v>-768.33554687500009</c:v>
                </c:pt>
                <c:pt idx="1139">
                  <c:v>-769.83439941406209</c:v>
                </c:pt>
                <c:pt idx="1140">
                  <c:v>-771.32067871093705</c:v>
                </c:pt>
                <c:pt idx="1141">
                  <c:v>-772.901293945313</c:v>
                </c:pt>
                <c:pt idx="1142">
                  <c:v>-774.44545898437502</c:v>
                </c:pt>
                <c:pt idx="1143">
                  <c:v>-775.862548828125</c:v>
                </c:pt>
                <c:pt idx="1144">
                  <c:v>-777.34506835937509</c:v>
                </c:pt>
                <c:pt idx="1145">
                  <c:v>-778.90305175781214</c:v>
                </c:pt>
                <c:pt idx="1146">
                  <c:v>-780.41196289062509</c:v>
                </c:pt>
                <c:pt idx="1147">
                  <c:v>-781.87309570312505</c:v>
                </c:pt>
                <c:pt idx="1148">
                  <c:v>-783.43232421875007</c:v>
                </c:pt>
                <c:pt idx="1149">
                  <c:v>-784.921142578125</c:v>
                </c:pt>
                <c:pt idx="1150">
                  <c:v>-786.36467285156209</c:v>
                </c:pt>
                <c:pt idx="1151">
                  <c:v>-787.88618164062507</c:v>
                </c:pt>
                <c:pt idx="1152">
                  <c:v>-789.36237792968802</c:v>
                </c:pt>
                <c:pt idx="1153">
                  <c:v>-790.85996093750009</c:v>
                </c:pt>
                <c:pt idx="1154">
                  <c:v>-792.38652343750005</c:v>
                </c:pt>
                <c:pt idx="1155">
                  <c:v>-793.92690429687502</c:v>
                </c:pt>
                <c:pt idx="1156">
                  <c:v>-795.43205566406209</c:v>
                </c:pt>
                <c:pt idx="1157">
                  <c:v>-796.90073242187509</c:v>
                </c:pt>
                <c:pt idx="1158">
                  <c:v>-798.419677734375</c:v>
                </c:pt>
                <c:pt idx="1159">
                  <c:v>-799.916015625</c:v>
                </c:pt>
                <c:pt idx="1160">
                  <c:v>-801.41110839843805</c:v>
                </c:pt>
                <c:pt idx="1161">
                  <c:v>-802.98669433593795</c:v>
                </c:pt>
                <c:pt idx="1162">
                  <c:v>-804.47802734375</c:v>
                </c:pt>
                <c:pt idx="1163">
                  <c:v>-805.95422363281295</c:v>
                </c:pt>
                <c:pt idx="1164">
                  <c:v>-807.46064453125007</c:v>
                </c:pt>
                <c:pt idx="1165">
                  <c:v>-808.92431640625</c:v>
                </c:pt>
                <c:pt idx="1166">
                  <c:v>-810.420654296875</c:v>
                </c:pt>
                <c:pt idx="1167">
                  <c:v>-811.97358398437507</c:v>
                </c:pt>
                <c:pt idx="1168">
                  <c:v>-813.47368164062505</c:v>
                </c:pt>
                <c:pt idx="1169">
                  <c:v>-814.93356933593805</c:v>
                </c:pt>
                <c:pt idx="1170">
                  <c:v>-816.45004882812509</c:v>
                </c:pt>
                <c:pt idx="1171">
                  <c:v>-817.95268554687505</c:v>
                </c:pt>
                <c:pt idx="1172">
                  <c:v>-819.48552246093698</c:v>
                </c:pt>
                <c:pt idx="1173">
                  <c:v>-820.97934570312509</c:v>
                </c:pt>
                <c:pt idx="1174">
                  <c:v>-822.43798828125</c:v>
                </c:pt>
                <c:pt idx="1175">
                  <c:v>-823.95947265625</c:v>
                </c:pt>
                <c:pt idx="1176">
                  <c:v>-825.46586914062505</c:v>
                </c:pt>
                <c:pt idx="1177">
                  <c:v>-826.93833007812509</c:v>
                </c:pt>
                <c:pt idx="1178">
                  <c:v>-828.50883789062505</c:v>
                </c:pt>
                <c:pt idx="1179">
                  <c:v>-829.99638671875005</c:v>
                </c:pt>
                <c:pt idx="1180">
                  <c:v>-831.47138671875007</c:v>
                </c:pt>
                <c:pt idx="1181">
                  <c:v>-833.01176757812505</c:v>
                </c:pt>
                <c:pt idx="1182">
                  <c:v>-834.51689453125005</c:v>
                </c:pt>
                <c:pt idx="1183">
                  <c:v>-836.00566406250005</c:v>
                </c:pt>
                <c:pt idx="1184">
                  <c:v>-837.47939453125002</c:v>
                </c:pt>
                <c:pt idx="1185">
                  <c:v>-838.97324218750009</c:v>
                </c:pt>
                <c:pt idx="1186">
                  <c:v>-840.43940429687507</c:v>
                </c:pt>
                <c:pt idx="1187">
                  <c:v>-841.97099609375005</c:v>
                </c:pt>
                <c:pt idx="1188">
                  <c:v>-843.49252929687509</c:v>
                </c:pt>
                <c:pt idx="1189">
                  <c:v>-844.98129882812509</c:v>
                </c:pt>
                <c:pt idx="1190">
                  <c:v>-846.50654296875007</c:v>
                </c:pt>
                <c:pt idx="1191">
                  <c:v>-847.98652343750007</c:v>
                </c:pt>
                <c:pt idx="1192">
                  <c:v>-849.47280273437502</c:v>
                </c:pt>
                <c:pt idx="1193">
                  <c:v>-850.97421875000009</c:v>
                </c:pt>
                <c:pt idx="1194">
                  <c:v>-852.48940429687502</c:v>
                </c:pt>
                <c:pt idx="1195">
                  <c:v>-854.01215820312507</c:v>
                </c:pt>
                <c:pt idx="1196">
                  <c:v>-855.484619140625</c:v>
                </c:pt>
                <c:pt idx="1197">
                  <c:v>-857.01743164062509</c:v>
                </c:pt>
                <c:pt idx="1198">
                  <c:v>-858.55278320312505</c:v>
                </c:pt>
                <c:pt idx="1199">
                  <c:v>-860.055419921875</c:v>
                </c:pt>
                <c:pt idx="1200">
                  <c:v>-861.53793945312509</c:v>
                </c:pt>
                <c:pt idx="1201">
                  <c:v>-863.03300781250005</c:v>
                </c:pt>
                <c:pt idx="1202">
                  <c:v>-864.52431640625002</c:v>
                </c:pt>
                <c:pt idx="1203">
                  <c:v>-865.99428710937502</c:v>
                </c:pt>
                <c:pt idx="1204">
                  <c:v>-867.4931640625</c:v>
                </c:pt>
                <c:pt idx="1205">
                  <c:v>-868.9970703125</c:v>
                </c:pt>
                <c:pt idx="1206">
                  <c:v>-870.5185546875</c:v>
                </c:pt>
                <c:pt idx="1207">
                  <c:v>-872.03623046875009</c:v>
                </c:pt>
                <c:pt idx="1208">
                  <c:v>-873.52880859375</c:v>
                </c:pt>
                <c:pt idx="1209">
                  <c:v>-875.09184570312505</c:v>
                </c:pt>
                <c:pt idx="1210">
                  <c:v>-876.58442382812507</c:v>
                </c:pt>
                <c:pt idx="1211">
                  <c:v>-878.04428710937509</c:v>
                </c:pt>
                <c:pt idx="1212">
                  <c:v>-879.58085937500005</c:v>
                </c:pt>
                <c:pt idx="1213">
                  <c:v>-881.04072265625007</c:v>
                </c:pt>
                <c:pt idx="1214">
                  <c:v>-882.52324218750005</c:v>
                </c:pt>
                <c:pt idx="1215">
                  <c:v>-884.06865234375005</c:v>
                </c:pt>
                <c:pt idx="1216">
                  <c:v>-885.56376953125005</c:v>
                </c:pt>
                <c:pt idx="1217">
                  <c:v>-887.04248046875</c:v>
                </c:pt>
                <c:pt idx="1218">
                  <c:v>-888.571533203125</c:v>
                </c:pt>
                <c:pt idx="1219">
                  <c:v>-890.09809570312507</c:v>
                </c:pt>
                <c:pt idx="1220">
                  <c:v>-891.58183593750005</c:v>
                </c:pt>
                <c:pt idx="1221">
                  <c:v>-893.12094726562509</c:v>
                </c:pt>
                <c:pt idx="1222">
                  <c:v>-894.66635742187509</c:v>
                </c:pt>
                <c:pt idx="1223">
                  <c:v>-896.10610351562502</c:v>
                </c:pt>
                <c:pt idx="1224">
                  <c:v>-897.58481445312509</c:v>
                </c:pt>
                <c:pt idx="1225">
                  <c:v>-899.07236328125009</c:v>
                </c:pt>
                <c:pt idx="1226">
                  <c:v>-900.55112304687509</c:v>
                </c:pt>
                <c:pt idx="1227">
                  <c:v>-902.07890625000005</c:v>
                </c:pt>
                <c:pt idx="1228">
                  <c:v>-903.61044921875009</c:v>
                </c:pt>
                <c:pt idx="1229">
                  <c:v>-905.09042968750009</c:v>
                </c:pt>
                <c:pt idx="1230">
                  <c:v>-906.57045898437502</c:v>
                </c:pt>
                <c:pt idx="1231">
                  <c:v>-908.07436523437502</c:v>
                </c:pt>
                <c:pt idx="1232">
                  <c:v>-909.56694335937505</c:v>
                </c:pt>
                <c:pt idx="1233">
                  <c:v>-911.08339843750002</c:v>
                </c:pt>
                <c:pt idx="1234">
                  <c:v>-912.61494140625007</c:v>
                </c:pt>
                <c:pt idx="1235">
                  <c:v>-914.11635742187502</c:v>
                </c:pt>
                <c:pt idx="1236">
                  <c:v>-915.57246093750007</c:v>
                </c:pt>
                <c:pt idx="1237">
                  <c:v>-917.05122070312507</c:v>
                </c:pt>
                <c:pt idx="1238">
                  <c:v>-918.58027343750007</c:v>
                </c:pt>
                <c:pt idx="1239">
                  <c:v>-920.09042968750009</c:v>
                </c:pt>
                <c:pt idx="1240">
                  <c:v>-921.616943359375</c:v>
                </c:pt>
                <c:pt idx="1241">
                  <c:v>-923.17490234375009</c:v>
                </c:pt>
                <c:pt idx="1242">
                  <c:v>-924.64609375000009</c:v>
                </c:pt>
                <c:pt idx="1243">
                  <c:v>-926.09716796875</c:v>
                </c:pt>
                <c:pt idx="1244">
                  <c:v>-927.608642578125</c:v>
                </c:pt>
                <c:pt idx="1245">
                  <c:v>-929.16660156250009</c:v>
                </c:pt>
                <c:pt idx="1246">
                  <c:v>-930.67929687500009</c:v>
                </c:pt>
                <c:pt idx="1247">
                  <c:v>-932.12031250000007</c:v>
                </c:pt>
                <c:pt idx="1248">
                  <c:v>-933.65937500000007</c:v>
                </c:pt>
                <c:pt idx="1249">
                  <c:v>-935.16455078125</c:v>
                </c:pt>
                <c:pt idx="1250">
                  <c:v>-936.6181640625</c:v>
                </c:pt>
                <c:pt idx="1251">
                  <c:v>-938.11572265625</c:v>
                </c:pt>
                <c:pt idx="1252">
                  <c:v>-939.60957031250007</c:v>
                </c:pt>
                <c:pt idx="1253">
                  <c:v>-941.11977539062502</c:v>
                </c:pt>
                <c:pt idx="1254">
                  <c:v>-942.6689453125</c:v>
                </c:pt>
                <c:pt idx="1255">
                  <c:v>-944.16655273437505</c:v>
                </c:pt>
                <c:pt idx="1256">
                  <c:v>-945.611328125</c:v>
                </c:pt>
                <c:pt idx="1257">
                  <c:v>-947.14165039062505</c:v>
                </c:pt>
                <c:pt idx="1258">
                  <c:v>-948.69833984375009</c:v>
                </c:pt>
                <c:pt idx="1259">
                  <c:v>-950.23994140625007</c:v>
                </c:pt>
                <c:pt idx="1260">
                  <c:v>-951.70737304687509</c:v>
                </c:pt>
                <c:pt idx="1261">
                  <c:v>-953.15971679687505</c:v>
                </c:pt>
                <c:pt idx="1262">
                  <c:v>-954.64604492187505</c:v>
                </c:pt>
                <c:pt idx="1263">
                  <c:v>-956.14365234375009</c:v>
                </c:pt>
                <c:pt idx="1264">
                  <c:v>-957.66010742187507</c:v>
                </c:pt>
                <c:pt idx="1265">
                  <c:v>-959.15517578125002</c:v>
                </c:pt>
                <c:pt idx="1266">
                  <c:v>-960.646484375</c:v>
                </c:pt>
                <c:pt idx="1267">
                  <c:v>-962.1416015625</c:v>
                </c:pt>
                <c:pt idx="1268">
                  <c:v>-963.70083007812502</c:v>
                </c:pt>
                <c:pt idx="1269">
                  <c:v>-965.19838867187502</c:v>
                </c:pt>
                <c:pt idx="1270">
                  <c:v>-966.67836914062502</c:v>
                </c:pt>
                <c:pt idx="1271">
                  <c:v>-968.22001953125005</c:v>
                </c:pt>
                <c:pt idx="1272">
                  <c:v>-969.74028320312505</c:v>
                </c:pt>
                <c:pt idx="1273">
                  <c:v>-971.25048828125</c:v>
                </c:pt>
                <c:pt idx="1274">
                  <c:v>-972.71914062500002</c:v>
                </c:pt>
                <c:pt idx="1275">
                  <c:v>-974.18027343750009</c:v>
                </c:pt>
                <c:pt idx="1276">
                  <c:v>-975.67661132812509</c:v>
                </c:pt>
                <c:pt idx="1277">
                  <c:v>-977.20688476562509</c:v>
                </c:pt>
                <c:pt idx="1278">
                  <c:v>-978.71206054687502</c:v>
                </c:pt>
                <c:pt idx="1279">
                  <c:v>-980.19960937500002</c:v>
                </c:pt>
                <c:pt idx="1280">
                  <c:v>-981.724853515625</c:v>
                </c:pt>
                <c:pt idx="1281">
                  <c:v>-983.23378906250002</c:v>
                </c:pt>
                <c:pt idx="1282">
                  <c:v>-984.68613281250009</c:v>
                </c:pt>
                <c:pt idx="1283">
                  <c:v>-986.17495117187502</c:v>
                </c:pt>
                <c:pt idx="1284">
                  <c:v>-987.70903320312505</c:v>
                </c:pt>
                <c:pt idx="1285">
                  <c:v>-989.23051757812505</c:v>
                </c:pt>
                <c:pt idx="1286">
                  <c:v>-990.74575195312502</c:v>
                </c:pt>
                <c:pt idx="1287">
                  <c:v>-992.29741210937505</c:v>
                </c:pt>
                <c:pt idx="1288">
                  <c:v>-993.817626953125</c:v>
                </c:pt>
                <c:pt idx="1289">
                  <c:v>-995.24736328125005</c:v>
                </c:pt>
                <c:pt idx="1290">
                  <c:v>-996.68964843750007</c:v>
                </c:pt>
                <c:pt idx="1291">
                  <c:v>-998.23872070312507</c:v>
                </c:pt>
                <c:pt idx="1292">
                  <c:v>-1000.0182617187501</c:v>
                </c:pt>
              </c:numCache>
            </c:numRef>
          </c:xVal>
          <c:yVal>
            <c:numRef>
              <c:f>data_Loop!$EW$13:$EW$1304</c:f>
              <c:numCache>
                <c:formatCode>0.00E+00</c:formatCode>
                <c:ptCount val="1292"/>
                <c:pt idx="0">
                  <c:v>-2.4471038816631001E-5</c:v>
                </c:pt>
                <c:pt idx="1">
                  <c:v>-3.4129589388488201E-5</c:v>
                </c:pt>
                <c:pt idx="2">
                  <c:v>-3.0414137450069E-5</c:v>
                </c:pt>
                <c:pt idx="3">
                  <c:v>-2.3553656131709599E-5</c:v>
                </c:pt>
                <c:pt idx="4">
                  <c:v>-2.26197860065204E-5</c:v>
                </c:pt>
                <c:pt idx="5">
                  <c:v>-2.26845006223527E-5</c:v>
                </c:pt>
                <c:pt idx="6">
                  <c:v>-1.7302648001953699E-5</c:v>
                </c:pt>
                <c:pt idx="7">
                  <c:v>-2.3133142629250601E-5</c:v>
                </c:pt>
                <c:pt idx="8">
                  <c:v>-2.33472052674612E-5</c:v>
                </c:pt>
                <c:pt idx="9">
                  <c:v>-3.2658728375812801E-5</c:v>
                </c:pt>
                <c:pt idx="10">
                  <c:v>-2.5119285978373901E-5</c:v>
                </c:pt>
                <c:pt idx="11">
                  <c:v>-2.1939744012780101E-5</c:v>
                </c:pt>
                <c:pt idx="12">
                  <c:v>-2.96004103954756E-5</c:v>
                </c:pt>
                <c:pt idx="13">
                  <c:v>-2.5755517242675401E-5</c:v>
                </c:pt>
                <c:pt idx="14">
                  <c:v>-2.8179793657578401E-5</c:v>
                </c:pt>
                <c:pt idx="15">
                  <c:v>-2.84439915949789E-5</c:v>
                </c:pt>
                <c:pt idx="16">
                  <c:v>-2.40216729488155E-5</c:v>
                </c:pt>
                <c:pt idx="17">
                  <c:v>-2.3980989714604099E-5</c:v>
                </c:pt>
                <c:pt idx="18">
                  <c:v>-2.6833183541473499E-5</c:v>
                </c:pt>
                <c:pt idx="19">
                  <c:v>-2.4491120595798999E-5</c:v>
                </c:pt>
                <c:pt idx="20">
                  <c:v>-2.9820872711327699E-5</c:v>
                </c:pt>
                <c:pt idx="21">
                  <c:v>-3.0104716758703501E-5</c:v>
                </c:pt>
                <c:pt idx="22">
                  <c:v>-2.35953850774377E-5</c:v>
                </c:pt>
                <c:pt idx="23">
                  <c:v>-2.2440460401380301E-5</c:v>
                </c:pt>
                <c:pt idx="24">
                  <c:v>-1.9781307417682401E-5</c:v>
                </c:pt>
                <c:pt idx="25">
                  <c:v>-2.3344819498681001E-5</c:v>
                </c:pt>
                <c:pt idx="26">
                  <c:v>-1.9273886281085499E-5</c:v>
                </c:pt>
                <c:pt idx="27">
                  <c:v>-1.8948050606885601E-5</c:v>
                </c:pt>
                <c:pt idx="28">
                  <c:v>-1.74705115266186E-5</c:v>
                </c:pt>
                <c:pt idx="29">
                  <c:v>-1.8739716485545001E-5</c:v>
                </c:pt>
                <c:pt idx="30">
                  <c:v>-2.4266223236969601E-5</c:v>
                </c:pt>
                <c:pt idx="31">
                  <c:v>-3.0723684699924698E-5</c:v>
                </c:pt>
                <c:pt idx="32">
                  <c:v>-2.0883623502751501E-5</c:v>
                </c:pt>
                <c:pt idx="33">
                  <c:v>-2.44316369191026E-5</c:v>
                </c:pt>
                <c:pt idx="34">
                  <c:v>-2.8244350413966601E-5</c:v>
                </c:pt>
                <c:pt idx="35">
                  <c:v>-2.1900067821481799E-5</c:v>
                </c:pt>
                <c:pt idx="36">
                  <c:v>-2.5910663717268599E-5</c:v>
                </c:pt>
                <c:pt idx="37">
                  <c:v>-2.9148815350797901E-5</c:v>
                </c:pt>
                <c:pt idx="38">
                  <c:v>-2.1284143132440499E-5</c:v>
                </c:pt>
                <c:pt idx="39">
                  <c:v>-2.80131049772351E-5</c:v>
                </c:pt>
                <c:pt idx="40">
                  <c:v>-1.8742371112015499E-5</c:v>
                </c:pt>
                <c:pt idx="41">
                  <c:v>-1.9595544296780601E-5</c:v>
                </c:pt>
                <c:pt idx="42">
                  <c:v>-2.23543097569035E-5</c:v>
                </c:pt>
                <c:pt idx="43">
                  <c:v>-2.2253292654455E-5</c:v>
                </c:pt>
                <c:pt idx="44">
                  <c:v>-2.6224174154660499E-5</c:v>
                </c:pt>
                <c:pt idx="45">
                  <c:v>-1.6922947985590501E-5</c:v>
                </c:pt>
                <c:pt idx="46">
                  <c:v>-2.2113361315535E-5</c:v>
                </c:pt>
                <c:pt idx="47">
                  <c:v>-2.1417967429165001E-5</c:v>
                </c:pt>
                <c:pt idx="48">
                  <c:v>-3.0871340085828303E-5</c:v>
                </c:pt>
                <c:pt idx="49">
                  <c:v>-2.0067880166140702E-5</c:v>
                </c:pt>
                <c:pt idx="50">
                  <c:v>-1.9067573973511398E-5</c:v>
                </c:pt>
                <c:pt idx="51">
                  <c:v>-2.8517021103503901E-5</c:v>
                </c:pt>
                <c:pt idx="52">
                  <c:v>-2.5482650233429299E-5</c:v>
                </c:pt>
                <c:pt idx="53">
                  <c:v>-2.22819092088614E-5</c:v>
                </c:pt>
                <c:pt idx="54">
                  <c:v>-3.2112145965701399E-5</c:v>
                </c:pt>
                <c:pt idx="55">
                  <c:v>-1.9042861749918299E-5</c:v>
                </c:pt>
                <c:pt idx="56">
                  <c:v>-2.4184620130088201E-5</c:v>
                </c:pt>
                <c:pt idx="57">
                  <c:v>-2.94720021847546E-5</c:v>
                </c:pt>
                <c:pt idx="58">
                  <c:v>-2.47737539974501E-5</c:v>
                </c:pt>
                <c:pt idx="59">
                  <c:v>-1.96772026916342E-5</c:v>
                </c:pt>
                <c:pt idx="60">
                  <c:v>-2.0127848904767901E-5</c:v>
                </c:pt>
                <c:pt idx="61">
                  <c:v>-2.4147944094601302E-5</c:v>
                </c:pt>
                <c:pt idx="62">
                  <c:v>-2.3764745834680499E-5</c:v>
                </c:pt>
                <c:pt idx="63">
                  <c:v>-2.6082791974513001E-5</c:v>
                </c:pt>
                <c:pt idx="64">
                  <c:v>-2.0141213833732899E-5</c:v>
                </c:pt>
                <c:pt idx="65">
                  <c:v>-2.3707301560464901E-5</c:v>
                </c:pt>
                <c:pt idx="66">
                  <c:v>-2.8825098337907701E-5</c:v>
                </c:pt>
                <c:pt idx="67">
                  <c:v>-2.1024082716766E-5</c:v>
                </c:pt>
                <c:pt idx="68">
                  <c:v>-1.9755245901226901E-5</c:v>
                </c:pt>
                <c:pt idx="69">
                  <c:v>-1.9862603670604001E-5</c:v>
                </c:pt>
                <c:pt idx="70">
                  <c:v>-2.0114974151964001E-5</c:v>
                </c:pt>
                <c:pt idx="71">
                  <c:v>-2.0458974549473401E-5</c:v>
                </c:pt>
                <c:pt idx="72">
                  <c:v>-2.3161664765188599E-5</c:v>
                </c:pt>
                <c:pt idx="73">
                  <c:v>-2.0795596998259401E-5</c:v>
                </c:pt>
                <c:pt idx="74">
                  <c:v>-1.5601956169196299E-5</c:v>
                </c:pt>
                <c:pt idx="75">
                  <c:v>-2.3986887821286802E-5</c:v>
                </c:pt>
                <c:pt idx="76">
                  <c:v>-1.8756450573264102E-5</c:v>
                </c:pt>
                <c:pt idx="77">
                  <c:v>-2.2211715092720499E-5</c:v>
                </c:pt>
                <c:pt idx="78">
                  <c:v>-1.6680415236778999E-5</c:v>
                </c:pt>
                <c:pt idx="79">
                  <c:v>-1.9368125051674099E-5</c:v>
                </c:pt>
                <c:pt idx="80">
                  <c:v>-2.3065195584938599E-5</c:v>
                </c:pt>
                <c:pt idx="81">
                  <c:v>-1.63074911528531E-5</c:v>
                </c:pt>
                <c:pt idx="82">
                  <c:v>-2.2345834322268201E-5</c:v>
                </c:pt>
                <c:pt idx="83">
                  <c:v>-2.8022523146590101E-5</c:v>
                </c:pt>
                <c:pt idx="84">
                  <c:v>-1.2560466362232599E-5</c:v>
                </c:pt>
                <c:pt idx="85">
                  <c:v>-1.7972508893725601E-5</c:v>
                </c:pt>
                <c:pt idx="86">
                  <c:v>-2.44869032127529E-5</c:v>
                </c:pt>
                <c:pt idx="87">
                  <c:v>-2.1138503577247101E-5</c:v>
                </c:pt>
                <c:pt idx="88">
                  <c:v>-1.7259776742690301E-5</c:v>
                </c:pt>
                <c:pt idx="89">
                  <c:v>-2.0022735670314102E-5</c:v>
                </c:pt>
                <c:pt idx="90">
                  <c:v>-2.6174431789857101E-5</c:v>
                </c:pt>
                <c:pt idx="91">
                  <c:v>-2.4694973217430799E-5</c:v>
                </c:pt>
                <c:pt idx="92">
                  <c:v>-2.2318675530232402E-5</c:v>
                </c:pt>
                <c:pt idx="93">
                  <c:v>-2.59761254020021E-5</c:v>
                </c:pt>
                <c:pt idx="94">
                  <c:v>-2.5913174768648302E-5</c:v>
                </c:pt>
                <c:pt idx="95">
                  <c:v>-2.5377361246057601E-5</c:v>
                </c:pt>
                <c:pt idx="96">
                  <c:v>-2.21733924740772E-5</c:v>
                </c:pt>
                <c:pt idx="97">
                  <c:v>-2.8253125309834099E-5</c:v>
                </c:pt>
                <c:pt idx="98">
                  <c:v>-2.4090006444281799E-5</c:v>
                </c:pt>
                <c:pt idx="99">
                  <c:v>-1.80435273842799E-5</c:v>
                </c:pt>
                <c:pt idx="100">
                  <c:v>-2.1906332311549799E-5</c:v>
                </c:pt>
                <c:pt idx="101">
                  <c:v>-1.8918020627393301E-5</c:v>
                </c:pt>
                <c:pt idx="102">
                  <c:v>-2.1149652066934401E-5</c:v>
                </c:pt>
                <c:pt idx="103">
                  <c:v>-2.0905312002251499E-5</c:v>
                </c:pt>
                <c:pt idx="104">
                  <c:v>-1.9813614125858899E-5</c:v>
                </c:pt>
                <c:pt idx="105">
                  <c:v>-2.2328161725455199E-5</c:v>
                </c:pt>
                <c:pt idx="106">
                  <c:v>-2.38191661801298E-5</c:v>
                </c:pt>
                <c:pt idx="107">
                  <c:v>-1.25845810440264E-5</c:v>
                </c:pt>
                <c:pt idx="108">
                  <c:v>-2.17837846063474E-5</c:v>
                </c:pt>
                <c:pt idx="109">
                  <c:v>-2.0888431858002999E-5</c:v>
                </c:pt>
                <c:pt idx="110">
                  <c:v>-2.20347217003539E-5</c:v>
                </c:pt>
                <c:pt idx="111">
                  <c:v>-1.5115368268781E-5</c:v>
                </c:pt>
                <c:pt idx="112">
                  <c:v>-1.5593433473534802E-5</c:v>
                </c:pt>
                <c:pt idx="113">
                  <c:v>-1.6478592612297502E-5</c:v>
                </c:pt>
                <c:pt idx="114">
                  <c:v>-2.7420963168448801E-5</c:v>
                </c:pt>
                <c:pt idx="115">
                  <c:v>-2.3682846638351899E-5</c:v>
                </c:pt>
                <c:pt idx="116">
                  <c:v>-2.38027991099639E-5</c:v>
                </c:pt>
                <c:pt idx="117">
                  <c:v>-2.43394454779089E-5</c:v>
                </c:pt>
                <c:pt idx="118">
                  <c:v>-2.91075710914912E-5</c:v>
                </c:pt>
                <c:pt idx="119">
                  <c:v>-2.8463447194056002E-5</c:v>
                </c:pt>
                <c:pt idx="120">
                  <c:v>-1.3994778352975101E-5</c:v>
                </c:pt>
                <c:pt idx="121">
                  <c:v>-2.2490138864873302E-5</c:v>
                </c:pt>
                <c:pt idx="122">
                  <c:v>-2.0515089247997101E-5</c:v>
                </c:pt>
                <c:pt idx="123">
                  <c:v>-1.5047394141118601E-5</c:v>
                </c:pt>
                <c:pt idx="124">
                  <c:v>-2.3253081563918301E-5</c:v>
                </c:pt>
                <c:pt idx="125">
                  <c:v>-2.2039009571923702E-5</c:v>
                </c:pt>
                <c:pt idx="126">
                  <c:v>-2.60003627545288E-5</c:v>
                </c:pt>
                <c:pt idx="127">
                  <c:v>-2.16448091910275E-5</c:v>
                </c:pt>
                <c:pt idx="128">
                  <c:v>-2.5161855323834002E-5</c:v>
                </c:pt>
                <c:pt idx="129">
                  <c:v>-1.9553767195405699E-5</c:v>
                </c:pt>
                <c:pt idx="130">
                  <c:v>-1.4848963390681701E-5</c:v>
                </c:pt>
                <c:pt idx="131">
                  <c:v>-2.2277704835088999E-5</c:v>
                </c:pt>
                <c:pt idx="132">
                  <c:v>-2.3037567126564799E-5</c:v>
                </c:pt>
                <c:pt idx="133">
                  <c:v>-2.5969159636699301E-5</c:v>
                </c:pt>
                <c:pt idx="134">
                  <c:v>-2.54113179629893E-5</c:v>
                </c:pt>
                <c:pt idx="135">
                  <c:v>-1.5883859813241801E-5</c:v>
                </c:pt>
                <c:pt idx="136">
                  <c:v>-1.5693741680691002E-5</c:v>
                </c:pt>
                <c:pt idx="137">
                  <c:v>-2.3911940505176701E-5</c:v>
                </c:pt>
                <c:pt idx="138">
                  <c:v>-2.0341149075929898E-5</c:v>
                </c:pt>
                <c:pt idx="139">
                  <c:v>-2.00321574299143E-5</c:v>
                </c:pt>
                <c:pt idx="140">
                  <c:v>-1.5622728584339101E-5</c:v>
                </c:pt>
                <c:pt idx="141">
                  <c:v>-1.6817270798256501E-5</c:v>
                </c:pt>
                <c:pt idx="142">
                  <c:v>-1.8103941696928599E-5</c:v>
                </c:pt>
                <c:pt idx="143">
                  <c:v>-1.9107836397916301E-5</c:v>
                </c:pt>
                <c:pt idx="144">
                  <c:v>-1.65349784536558E-5</c:v>
                </c:pt>
                <c:pt idx="145">
                  <c:v>-2.20273563551395E-5</c:v>
                </c:pt>
                <c:pt idx="146">
                  <c:v>-1.8778961459511899E-5</c:v>
                </c:pt>
                <c:pt idx="147">
                  <c:v>-7.5487441012501399E-6</c:v>
                </c:pt>
                <c:pt idx="148">
                  <c:v>-9.5113514801003407E-6</c:v>
                </c:pt>
                <c:pt idx="149">
                  <c:v>-1.9033786532897002E-5</c:v>
                </c:pt>
                <c:pt idx="150">
                  <c:v>-2.4128121356863699E-5</c:v>
                </c:pt>
                <c:pt idx="151">
                  <c:v>-2.1956631061095301E-5</c:v>
                </c:pt>
                <c:pt idx="152">
                  <c:v>-2.1563590791351401E-5</c:v>
                </c:pt>
                <c:pt idx="153">
                  <c:v>-1.5532694286665201E-5</c:v>
                </c:pt>
                <c:pt idx="154">
                  <c:v>-2.4169759940458199E-5</c:v>
                </c:pt>
                <c:pt idx="155">
                  <c:v>-2.5053768222237999E-5</c:v>
                </c:pt>
                <c:pt idx="156">
                  <c:v>-2.3992959052017499E-5</c:v>
                </c:pt>
                <c:pt idx="157">
                  <c:v>-1.00465554897729E-5</c:v>
                </c:pt>
                <c:pt idx="158">
                  <c:v>-2.19625430003042E-5</c:v>
                </c:pt>
                <c:pt idx="159">
                  <c:v>-2.06335062566967E-5</c:v>
                </c:pt>
                <c:pt idx="160">
                  <c:v>-2.12368319473825E-5</c:v>
                </c:pt>
                <c:pt idx="161">
                  <c:v>-2.4880398138585E-5</c:v>
                </c:pt>
                <c:pt idx="162">
                  <c:v>-1.7518772972024401E-5</c:v>
                </c:pt>
                <c:pt idx="163">
                  <c:v>-1.7586816480756602E-5</c:v>
                </c:pt>
                <c:pt idx="164">
                  <c:v>-1.6057974492676399E-5</c:v>
                </c:pt>
                <c:pt idx="165">
                  <c:v>-1.84661396773417E-5</c:v>
                </c:pt>
                <c:pt idx="166">
                  <c:v>-1.6758385942537201E-5</c:v>
                </c:pt>
                <c:pt idx="167">
                  <c:v>-1.56170704988059E-5</c:v>
                </c:pt>
                <c:pt idx="168">
                  <c:v>-1.1147769121405101E-5</c:v>
                </c:pt>
                <c:pt idx="169">
                  <c:v>-2.1645304360291399E-5</c:v>
                </c:pt>
                <c:pt idx="170">
                  <c:v>-2.0798878640001102E-5</c:v>
                </c:pt>
                <c:pt idx="171">
                  <c:v>-1.8597319653412001E-5</c:v>
                </c:pt>
                <c:pt idx="172">
                  <c:v>-2.5819101428955199E-5</c:v>
                </c:pt>
                <c:pt idx="173">
                  <c:v>-1.8865333739638301E-5</c:v>
                </c:pt>
                <c:pt idx="174">
                  <c:v>-2.0539578929154999E-5</c:v>
                </c:pt>
                <c:pt idx="175">
                  <c:v>-1.9382641229365099E-5</c:v>
                </c:pt>
                <c:pt idx="176">
                  <c:v>-1.6507720239534401E-5</c:v>
                </c:pt>
                <c:pt idx="177">
                  <c:v>-1.89481075889612E-5</c:v>
                </c:pt>
                <c:pt idx="178">
                  <c:v>-1.9644028452434101E-5</c:v>
                </c:pt>
                <c:pt idx="179">
                  <c:v>-2.2104311578482301E-5</c:v>
                </c:pt>
                <c:pt idx="180">
                  <c:v>-1.45080130498781E-5</c:v>
                </c:pt>
                <c:pt idx="181">
                  <c:v>-1.72850723059861E-5</c:v>
                </c:pt>
                <c:pt idx="182">
                  <c:v>-1.6643960028737201E-5</c:v>
                </c:pt>
                <c:pt idx="183">
                  <c:v>-8.6656775760649097E-6</c:v>
                </c:pt>
                <c:pt idx="184">
                  <c:v>-1.7170342441366801E-5</c:v>
                </c:pt>
                <c:pt idx="185">
                  <c:v>-1.67433572280991E-5</c:v>
                </c:pt>
                <c:pt idx="186">
                  <c:v>-1.61484414521473E-5</c:v>
                </c:pt>
                <c:pt idx="187">
                  <c:v>-2.3348479919311401E-5</c:v>
                </c:pt>
                <c:pt idx="188">
                  <c:v>-1.58064736498067E-5</c:v>
                </c:pt>
                <c:pt idx="189">
                  <c:v>-1.93688844638547E-5</c:v>
                </c:pt>
                <c:pt idx="190">
                  <c:v>-1.8648973712690801E-5</c:v>
                </c:pt>
                <c:pt idx="191">
                  <c:v>-1.6253600557275298E-5</c:v>
                </c:pt>
                <c:pt idx="192">
                  <c:v>-6.9980220288819396E-6</c:v>
                </c:pt>
                <c:pt idx="193">
                  <c:v>-1.3904677389761001E-5</c:v>
                </c:pt>
                <c:pt idx="194">
                  <c:v>-1.88518547795648E-5</c:v>
                </c:pt>
                <c:pt idx="195">
                  <c:v>-1.9481347748814399E-5</c:v>
                </c:pt>
                <c:pt idx="196">
                  <c:v>-1.5653760673573901E-5</c:v>
                </c:pt>
                <c:pt idx="197">
                  <c:v>-1.28234138882758E-5</c:v>
                </c:pt>
                <c:pt idx="198">
                  <c:v>-1.2078195691039599E-5</c:v>
                </c:pt>
                <c:pt idx="199">
                  <c:v>-8.15074294798737E-6</c:v>
                </c:pt>
                <c:pt idx="200">
                  <c:v>-1.5503938139981999E-5</c:v>
                </c:pt>
                <c:pt idx="201">
                  <c:v>-1.87691971588117E-5</c:v>
                </c:pt>
                <c:pt idx="202">
                  <c:v>-1.6785925460667501E-5</c:v>
                </c:pt>
                <c:pt idx="203">
                  <c:v>-1.8484533732278E-5</c:v>
                </c:pt>
                <c:pt idx="204">
                  <c:v>-1.6049392033989E-5</c:v>
                </c:pt>
                <c:pt idx="205">
                  <c:v>-1.3282753024332299E-5</c:v>
                </c:pt>
                <c:pt idx="206">
                  <c:v>-2.02945809851634E-5</c:v>
                </c:pt>
                <c:pt idx="207">
                  <c:v>-1.3874367430310999E-5</c:v>
                </c:pt>
                <c:pt idx="208">
                  <c:v>-8.6604561021835094E-6</c:v>
                </c:pt>
                <c:pt idx="209">
                  <c:v>-1.7017530233609101E-5</c:v>
                </c:pt>
                <c:pt idx="210">
                  <c:v>-1.6277310458139099E-5</c:v>
                </c:pt>
                <c:pt idx="211">
                  <c:v>-4.2217890718767103E-6</c:v>
                </c:pt>
                <c:pt idx="212">
                  <c:v>-1.88520813807236E-5</c:v>
                </c:pt>
                <c:pt idx="213">
                  <c:v>-2.38643114050623E-5</c:v>
                </c:pt>
                <c:pt idx="214">
                  <c:v>-8.7174691415287101E-6</c:v>
                </c:pt>
                <c:pt idx="215">
                  <c:v>-1.5697913467361701E-5</c:v>
                </c:pt>
                <c:pt idx="216">
                  <c:v>-1.02796644062281E-5</c:v>
                </c:pt>
                <c:pt idx="217">
                  <c:v>-1.7774187617341601E-5</c:v>
                </c:pt>
                <c:pt idx="218">
                  <c:v>-7.9415783385501397E-6</c:v>
                </c:pt>
                <c:pt idx="219">
                  <c:v>-2.2344816280259099E-5</c:v>
                </c:pt>
                <c:pt idx="220">
                  <c:v>-1.9765438330729401E-5</c:v>
                </c:pt>
                <c:pt idx="221">
                  <c:v>-2.02859352102912E-5</c:v>
                </c:pt>
                <c:pt idx="222">
                  <c:v>-2.1782739578167001E-5</c:v>
                </c:pt>
                <c:pt idx="223">
                  <c:v>-1.5418573620357201E-5</c:v>
                </c:pt>
                <c:pt idx="224">
                  <c:v>-2.0061352066471801E-5</c:v>
                </c:pt>
                <c:pt idx="225">
                  <c:v>-1.6841911635668902E-5</c:v>
                </c:pt>
                <c:pt idx="226">
                  <c:v>-1.45337851478785E-5</c:v>
                </c:pt>
                <c:pt idx="227">
                  <c:v>-1.8152451334108699E-5</c:v>
                </c:pt>
                <c:pt idx="228">
                  <c:v>-1.15420347242861E-5</c:v>
                </c:pt>
                <c:pt idx="229">
                  <c:v>-1.3865120114997699E-5</c:v>
                </c:pt>
                <c:pt idx="230">
                  <c:v>-1.38521749579404E-5</c:v>
                </c:pt>
                <c:pt idx="231">
                  <c:v>-1.0780159201880699E-5</c:v>
                </c:pt>
                <c:pt idx="232">
                  <c:v>-1.13830656651189E-5</c:v>
                </c:pt>
                <c:pt idx="233">
                  <c:v>-1.6047340143855699E-5</c:v>
                </c:pt>
                <c:pt idx="234">
                  <c:v>-1.05485535773377E-5</c:v>
                </c:pt>
                <c:pt idx="235">
                  <c:v>-1.4317544640066799E-5</c:v>
                </c:pt>
                <c:pt idx="236">
                  <c:v>-1.7432363944117598E-5</c:v>
                </c:pt>
                <c:pt idx="237">
                  <c:v>-8.4741760145379995E-6</c:v>
                </c:pt>
                <c:pt idx="238">
                  <c:v>-1.4998223544623401E-5</c:v>
                </c:pt>
                <c:pt idx="239">
                  <c:v>-5.7093426374523098E-6</c:v>
                </c:pt>
                <c:pt idx="240">
                  <c:v>-1.5598435969048001E-5</c:v>
                </c:pt>
                <c:pt idx="241">
                  <c:v>-1.26019850521443E-5</c:v>
                </c:pt>
                <c:pt idx="242">
                  <c:v>-1.25050351562556E-5</c:v>
                </c:pt>
                <c:pt idx="243">
                  <c:v>-1.36240736076863E-5</c:v>
                </c:pt>
                <c:pt idx="244">
                  <c:v>-1.7340436481440099E-5</c:v>
                </c:pt>
                <c:pt idx="245">
                  <c:v>-1.5352536505087099E-5</c:v>
                </c:pt>
                <c:pt idx="246">
                  <c:v>-9.3232046506645402E-6</c:v>
                </c:pt>
                <c:pt idx="247">
                  <c:v>-8.3975252796119495E-6</c:v>
                </c:pt>
                <c:pt idx="248">
                  <c:v>-1.6246849383697901E-5</c:v>
                </c:pt>
                <c:pt idx="249">
                  <c:v>-1.1927644165390601E-5</c:v>
                </c:pt>
                <c:pt idx="250">
                  <c:v>-8.4405582338869999E-6</c:v>
                </c:pt>
                <c:pt idx="251">
                  <c:v>-1.49091151036104E-5</c:v>
                </c:pt>
                <c:pt idx="252">
                  <c:v>-7.3380183907761201E-6</c:v>
                </c:pt>
                <c:pt idx="253">
                  <c:v>-1.21588923408151E-5</c:v>
                </c:pt>
                <c:pt idx="254">
                  <c:v>-7.8378975849694594E-6</c:v>
                </c:pt>
                <c:pt idx="255">
                  <c:v>-1.31538650698434E-5</c:v>
                </c:pt>
                <c:pt idx="256">
                  <c:v>-1.4723927434912499E-5</c:v>
                </c:pt>
                <c:pt idx="257">
                  <c:v>-1.1756929478993E-5</c:v>
                </c:pt>
                <c:pt idx="258">
                  <c:v>-1.33250427571749E-5</c:v>
                </c:pt>
                <c:pt idx="259">
                  <c:v>-7.5478988903547596E-6</c:v>
                </c:pt>
                <c:pt idx="260">
                  <c:v>-5.6176141917607996E-6</c:v>
                </c:pt>
                <c:pt idx="261">
                  <c:v>-1.3486440328312199E-5</c:v>
                </c:pt>
                <c:pt idx="262">
                  <c:v>-1.0206758696130799E-5</c:v>
                </c:pt>
                <c:pt idx="263">
                  <c:v>-7.0691439971677202E-6</c:v>
                </c:pt>
                <c:pt idx="264">
                  <c:v>-1.4827465719568799E-5</c:v>
                </c:pt>
                <c:pt idx="265">
                  <c:v>-1.5608644876130001E-5</c:v>
                </c:pt>
                <c:pt idx="266">
                  <c:v>-1.3612846596751E-5</c:v>
                </c:pt>
                <c:pt idx="267">
                  <c:v>-1.1589913788272499E-5</c:v>
                </c:pt>
                <c:pt idx="268">
                  <c:v>-1.36264246356865E-5</c:v>
                </c:pt>
                <c:pt idx="269">
                  <c:v>-1.41845432967081E-5</c:v>
                </c:pt>
                <c:pt idx="270">
                  <c:v>-1.16354811971579E-5</c:v>
                </c:pt>
                <c:pt idx="271">
                  <c:v>-1.15994514641164E-5</c:v>
                </c:pt>
                <c:pt idx="272">
                  <c:v>-7.7209889509945507E-6</c:v>
                </c:pt>
                <c:pt idx="273">
                  <c:v>-1.25279286006456E-5</c:v>
                </c:pt>
                <c:pt idx="274">
                  <c:v>-4.2339437216138803E-6</c:v>
                </c:pt>
                <c:pt idx="275">
                  <c:v>-1.2915007248103501E-5</c:v>
                </c:pt>
                <c:pt idx="276">
                  <c:v>-1.1880915375200401E-5</c:v>
                </c:pt>
                <c:pt idx="277">
                  <c:v>-7.00836811474824E-6</c:v>
                </c:pt>
                <c:pt idx="278">
                  <c:v>-1.00348961510665E-5</c:v>
                </c:pt>
                <c:pt idx="279">
                  <c:v>-6.8377704558414697E-6</c:v>
                </c:pt>
                <c:pt idx="280">
                  <c:v>-8.8998312328890603E-7</c:v>
                </c:pt>
                <c:pt idx="281">
                  <c:v>-6.1560786388854603E-6</c:v>
                </c:pt>
                <c:pt idx="282">
                  <c:v>-1.2271732018227601E-5</c:v>
                </c:pt>
                <c:pt idx="283">
                  <c:v>-8.7040472095347095E-6</c:v>
                </c:pt>
                <c:pt idx="284">
                  <c:v>-8.6783639406367408E-6</c:v>
                </c:pt>
                <c:pt idx="285">
                  <c:v>-1.16344101312366E-5</c:v>
                </c:pt>
                <c:pt idx="286">
                  <c:v>-1.25991099466549E-5</c:v>
                </c:pt>
                <c:pt idx="287">
                  <c:v>-7.5681950096217999E-6</c:v>
                </c:pt>
                <c:pt idx="288">
                  <c:v>-4.8031697295151203E-6</c:v>
                </c:pt>
                <c:pt idx="289">
                  <c:v>-7.3512418909435703E-6</c:v>
                </c:pt>
                <c:pt idx="290">
                  <c:v>-1.05587836337598E-5</c:v>
                </c:pt>
                <c:pt idx="291">
                  <c:v>-4.7478361722055097E-6</c:v>
                </c:pt>
                <c:pt idx="292">
                  <c:v>-8.4797997904855193E-6</c:v>
                </c:pt>
                <c:pt idx="293">
                  <c:v>-1.00508560178691E-5</c:v>
                </c:pt>
                <c:pt idx="294">
                  <c:v>-8.12585344518126E-6</c:v>
                </c:pt>
                <c:pt idx="295">
                  <c:v>-1.49721252769522E-7</c:v>
                </c:pt>
                <c:pt idx="296">
                  <c:v>-2.4723830075564402E-6</c:v>
                </c:pt>
                <c:pt idx="297">
                  <c:v>-1.22375343396405E-5</c:v>
                </c:pt>
                <c:pt idx="298">
                  <c:v>-9.6286698395923303E-6</c:v>
                </c:pt>
                <c:pt idx="299">
                  <c:v>-8.14897888182257E-6</c:v>
                </c:pt>
                <c:pt idx="300">
                  <c:v>-2.7641208327679901E-6</c:v>
                </c:pt>
                <c:pt idx="301">
                  <c:v>-4.43052479710556E-6</c:v>
                </c:pt>
                <c:pt idx="302">
                  <c:v>-4.6243170584410803E-6</c:v>
                </c:pt>
                <c:pt idx="303">
                  <c:v>-6.9540377030287499E-6</c:v>
                </c:pt>
                <c:pt idx="304">
                  <c:v>-8.4211624603588096E-6</c:v>
                </c:pt>
                <c:pt idx="305">
                  <c:v>-3.4241422095438499E-6</c:v>
                </c:pt>
                <c:pt idx="306">
                  <c:v>-7.5998663135587402E-6</c:v>
                </c:pt>
                <c:pt idx="307">
                  <c:v>-4.8050942542409001E-6</c:v>
                </c:pt>
                <c:pt idx="308">
                  <c:v>-9.1510253637572601E-6</c:v>
                </c:pt>
                <c:pt idx="309">
                  <c:v>-9.4809023010333395E-8</c:v>
                </c:pt>
                <c:pt idx="310">
                  <c:v>-7.3760526040225497E-6</c:v>
                </c:pt>
                <c:pt idx="311">
                  <c:v>-3.7237946228537999E-6</c:v>
                </c:pt>
                <c:pt idx="312">
                  <c:v>-5.9242965682442102E-6</c:v>
                </c:pt>
                <c:pt idx="313">
                  <c:v>-6.7769661902696098E-6</c:v>
                </c:pt>
                <c:pt idx="314">
                  <c:v>-2.5169792121975401E-6</c:v>
                </c:pt>
                <c:pt idx="315">
                  <c:v>-2.1226580120311299E-6</c:v>
                </c:pt>
                <c:pt idx="316">
                  <c:v>-2.5499952575604098E-7</c:v>
                </c:pt>
                <c:pt idx="317">
                  <c:v>-9.1458394842399103E-7</c:v>
                </c:pt>
                <c:pt idx="318">
                  <c:v>-7.1917553607929399E-6</c:v>
                </c:pt>
                <c:pt idx="319">
                  <c:v>-7.5172580373459403E-6</c:v>
                </c:pt>
                <c:pt idx="320">
                  <c:v>-4.4149747713631799E-6</c:v>
                </c:pt>
                <c:pt idx="321">
                  <c:v>-5.7291882658638603E-6</c:v>
                </c:pt>
                <c:pt idx="322">
                  <c:v>-6.1279910349662299E-6</c:v>
                </c:pt>
                <c:pt idx="323">
                  <c:v>-3.9797248715113101E-6</c:v>
                </c:pt>
                <c:pt idx="324">
                  <c:v>-5.8136840813127501E-6</c:v>
                </c:pt>
                <c:pt idx="325">
                  <c:v>-4.5242102652586103E-6</c:v>
                </c:pt>
                <c:pt idx="326">
                  <c:v>-2.3298309677497799E-6</c:v>
                </c:pt>
                <c:pt idx="327">
                  <c:v>1.44131572217194E-6</c:v>
                </c:pt>
                <c:pt idx="328">
                  <c:v>-1.51447863761788E-6</c:v>
                </c:pt>
                <c:pt idx="329">
                  <c:v>-1.9952964928551701E-6</c:v>
                </c:pt>
                <c:pt idx="330">
                  <c:v>-3.7420154304228899E-6</c:v>
                </c:pt>
                <c:pt idx="331">
                  <c:v>-3.3923262829693999E-6</c:v>
                </c:pt>
                <c:pt idx="332">
                  <c:v>-3.6018981512522599E-6</c:v>
                </c:pt>
                <c:pt idx="333">
                  <c:v>-7.7873417019074803E-7</c:v>
                </c:pt>
                <c:pt idx="334">
                  <c:v>1.2587630216237899E-6</c:v>
                </c:pt>
                <c:pt idx="335">
                  <c:v>7.9250865051184398E-7</c:v>
                </c:pt>
                <c:pt idx="336">
                  <c:v>3.6865110848321601E-6</c:v>
                </c:pt>
                <c:pt idx="337">
                  <c:v>-4.3386723926857099E-6</c:v>
                </c:pt>
                <c:pt idx="338">
                  <c:v>-1.4479488195042001E-6</c:v>
                </c:pt>
                <c:pt idx="339">
                  <c:v>9.5851841259052204E-7</c:v>
                </c:pt>
                <c:pt idx="340">
                  <c:v>4.6224314903471798E-6</c:v>
                </c:pt>
                <c:pt idx="341">
                  <c:v>3.3969453583946598E-6</c:v>
                </c:pt>
                <c:pt idx="342">
                  <c:v>3.29739958050181E-6</c:v>
                </c:pt>
                <c:pt idx="343">
                  <c:v>-6.3425503587939305E-7</c:v>
                </c:pt>
                <c:pt idx="344">
                  <c:v>3.6551726429933099E-6</c:v>
                </c:pt>
                <c:pt idx="345">
                  <c:v>9.3091944253327808E-6</c:v>
                </c:pt>
                <c:pt idx="346">
                  <c:v>1.26989192362963E-6</c:v>
                </c:pt>
                <c:pt idx="347">
                  <c:v>4.2371799876897103E-6</c:v>
                </c:pt>
                <c:pt idx="348">
                  <c:v>2.4736189031179002E-6</c:v>
                </c:pt>
                <c:pt idx="349">
                  <c:v>-1.30192476679029E-6</c:v>
                </c:pt>
                <c:pt idx="350">
                  <c:v>5.6387319722992002E-6</c:v>
                </c:pt>
                <c:pt idx="351">
                  <c:v>-1.1937998708128999E-6</c:v>
                </c:pt>
                <c:pt idx="352">
                  <c:v>-1.84598887301032E-6</c:v>
                </c:pt>
                <c:pt idx="353">
                  <c:v>4.9724677068918103E-6</c:v>
                </c:pt>
                <c:pt idx="354">
                  <c:v>6.00393748776434E-6</c:v>
                </c:pt>
                <c:pt idx="355">
                  <c:v>7.0214457461260901E-6</c:v>
                </c:pt>
                <c:pt idx="356">
                  <c:v>4.1153810234903998E-6</c:v>
                </c:pt>
                <c:pt idx="357">
                  <c:v>3.44731172932815E-6</c:v>
                </c:pt>
                <c:pt idx="358">
                  <c:v>6.9685116670370801E-6</c:v>
                </c:pt>
                <c:pt idx="359">
                  <c:v>1.9196650833803098E-6</c:v>
                </c:pt>
                <c:pt idx="360">
                  <c:v>1.9230307280694001E-6</c:v>
                </c:pt>
                <c:pt idx="361">
                  <c:v>3.4381689808492701E-6</c:v>
                </c:pt>
                <c:pt idx="362">
                  <c:v>5.6334812053846104E-6</c:v>
                </c:pt>
                <c:pt idx="363">
                  <c:v>6.8349948313798801E-6</c:v>
                </c:pt>
                <c:pt idx="364">
                  <c:v>4.8172623226895398E-6</c:v>
                </c:pt>
                <c:pt idx="365">
                  <c:v>4.4266381511141598E-6</c:v>
                </c:pt>
                <c:pt idx="366">
                  <c:v>6.0209845678694404E-6</c:v>
                </c:pt>
                <c:pt idx="367">
                  <c:v>1.16643395233744E-5</c:v>
                </c:pt>
                <c:pt idx="368">
                  <c:v>3.0734003888274201E-6</c:v>
                </c:pt>
                <c:pt idx="369">
                  <c:v>5.9930278816451298E-6</c:v>
                </c:pt>
                <c:pt idx="370">
                  <c:v>3.7129533946338398E-6</c:v>
                </c:pt>
                <c:pt idx="371">
                  <c:v>8.4296474442177098E-6</c:v>
                </c:pt>
                <c:pt idx="372">
                  <c:v>4.31483655691565E-6</c:v>
                </c:pt>
                <c:pt idx="373">
                  <c:v>6.34816576691511E-6</c:v>
                </c:pt>
                <c:pt idx="374">
                  <c:v>9.3725983485558198E-6</c:v>
                </c:pt>
                <c:pt idx="375">
                  <c:v>8.1723090734612898E-6</c:v>
                </c:pt>
                <c:pt idx="376">
                  <c:v>9.0356527278321903E-6</c:v>
                </c:pt>
                <c:pt idx="377">
                  <c:v>5.82505416096504E-6</c:v>
                </c:pt>
                <c:pt idx="378">
                  <c:v>4.0153191628222599E-6</c:v>
                </c:pt>
                <c:pt idx="379">
                  <c:v>1.2975368792980101E-5</c:v>
                </c:pt>
                <c:pt idx="380">
                  <c:v>1.0840539590773199E-5</c:v>
                </c:pt>
                <c:pt idx="381">
                  <c:v>7.8386251105456498E-6</c:v>
                </c:pt>
                <c:pt idx="382">
                  <c:v>6.8024512885825901E-6</c:v>
                </c:pt>
                <c:pt idx="383">
                  <c:v>4.3998567484660996E-6</c:v>
                </c:pt>
                <c:pt idx="384">
                  <c:v>9.9001240764864103E-6</c:v>
                </c:pt>
                <c:pt idx="385">
                  <c:v>6.7132353394038898E-6</c:v>
                </c:pt>
                <c:pt idx="386">
                  <c:v>5.5984446953357102E-6</c:v>
                </c:pt>
                <c:pt idx="387">
                  <c:v>8.5784099431421305E-6</c:v>
                </c:pt>
                <c:pt idx="388">
                  <c:v>1.03535929526207E-5</c:v>
                </c:pt>
                <c:pt idx="389">
                  <c:v>8.5757389986723706E-6</c:v>
                </c:pt>
                <c:pt idx="390">
                  <c:v>8.5583992935617107E-6</c:v>
                </c:pt>
                <c:pt idx="391">
                  <c:v>1.33874969308377E-5</c:v>
                </c:pt>
                <c:pt idx="392">
                  <c:v>5.98001513014231E-6</c:v>
                </c:pt>
                <c:pt idx="393">
                  <c:v>9.7083772690925897E-6</c:v>
                </c:pt>
                <c:pt idx="394">
                  <c:v>1.33801348995469E-5</c:v>
                </c:pt>
                <c:pt idx="395">
                  <c:v>1.33302475960992E-5</c:v>
                </c:pt>
                <c:pt idx="396">
                  <c:v>1.20809856252091E-5</c:v>
                </c:pt>
                <c:pt idx="397">
                  <c:v>1.57887353326568E-5</c:v>
                </c:pt>
                <c:pt idx="398">
                  <c:v>1.24895438961803E-5</c:v>
                </c:pt>
                <c:pt idx="399">
                  <c:v>1.38035099623648E-5</c:v>
                </c:pt>
                <c:pt idx="400">
                  <c:v>1.6112692426588602E-5</c:v>
                </c:pt>
                <c:pt idx="401">
                  <c:v>1.4489160049843101E-5</c:v>
                </c:pt>
                <c:pt idx="402">
                  <c:v>1.49925675227254E-5</c:v>
                </c:pt>
                <c:pt idx="403">
                  <c:v>1.4841747625224199E-5</c:v>
                </c:pt>
                <c:pt idx="404">
                  <c:v>1.2912568449428301E-5</c:v>
                </c:pt>
                <c:pt idx="405">
                  <c:v>1.7106816111697598E-5</c:v>
                </c:pt>
                <c:pt idx="406">
                  <c:v>9.2795726379837303E-6</c:v>
                </c:pt>
                <c:pt idx="407">
                  <c:v>2.3365112075644E-5</c:v>
                </c:pt>
                <c:pt idx="408">
                  <c:v>1.27151380871026E-5</c:v>
                </c:pt>
                <c:pt idx="409">
                  <c:v>1.33106014822422E-5</c:v>
                </c:pt>
                <c:pt idx="410">
                  <c:v>1.4054527575457501E-5</c:v>
                </c:pt>
                <c:pt idx="411">
                  <c:v>1.47194745597751E-5</c:v>
                </c:pt>
                <c:pt idx="412">
                  <c:v>1.3469358980522199E-5</c:v>
                </c:pt>
                <c:pt idx="413">
                  <c:v>1.83708101397765E-5</c:v>
                </c:pt>
                <c:pt idx="414">
                  <c:v>2.1233275608594501E-5</c:v>
                </c:pt>
                <c:pt idx="415">
                  <c:v>1.9803560984166299E-5</c:v>
                </c:pt>
                <c:pt idx="416">
                  <c:v>1.9826929316511199E-5</c:v>
                </c:pt>
                <c:pt idx="417">
                  <c:v>1.4050475753542701E-5</c:v>
                </c:pt>
                <c:pt idx="418">
                  <c:v>1.50651795527735E-5</c:v>
                </c:pt>
                <c:pt idx="419">
                  <c:v>1.3170357524000999E-5</c:v>
                </c:pt>
                <c:pt idx="420">
                  <c:v>1.48469175454344E-5</c:v>
                </c:pt>
                <c:pt idx="421">
                  <c:v>1.4635424442159201E-5</c:v>
                </c:pt>
                <c:pt idx="422">
                  <c:v>1.82124621756894E-5</c:v>
                </c:pt>
                <c:pt idx="423">
                  <c:v>1.6577474720434601E-5</c:v>
                </c:pt>
                <c:pt idx="424">
                  <c:v>2.3376358170299502E-5</c:v>
                </c:pt>
                <c:pt idx="425">
                  <c:v>2.2202027572951499E-5</c:v>
                </c:pt>
                <c:pt idx="426">
                  <c:v>1.50170324998938E-5</c:v>
                </c:pt>
                <c:pt idx="427">
                  <c:v>1.8084739865201299E-5</c:v>
                </c:pt>
                <c:pt idx="428">
                  <c:v>1.81253956178185E-5</c:v>
                </c:pt>
                <c:pt idx="429">
                  <c:v>1.9774006746588E-5</c:v>
                </c:pt>
                <c:pt idx="430">
                  <c:v>1.7266099692231701E-5</c:v>
                </c:pt>
                <c:pt idx="431">
                  <c:v>1.9654030810447501E-5</c:v>
                </c:pt>
                <c:pt idx="432">
                  <c:v>1.39646640178531E-5</c:v>
                </c:pt>
                <c:pt idx="433">
                  <c:v>2.0107665869695E-5</c:v>
                </c:pt>
                <c:pt idx="434">
                  <c:v>1.60194092363734E-5</c:v>
                </c:pt>
                <c:pt idx="435">
                  <c:v>1.5901757262357701E-5</c:v>
                </c:pt>
                <c:pt idx="436">
                  <c:v>1.9073278544949901E-5</c:v>
                </c:pt>
                <c:pt idx="437">
                  <c:v>1.7468873381636899E-5</c:v>
                </c:pt>
                <c:pt idx="438">
                  <c:v>1.69448960872386E-5</c:v>
                </c:pt>
                <c:pt idx="439">
                  <c:v>1.5982307374675399E-5</c:v>
                </c:pt>
                <c:pt idx="440">
                  <c:v>1.7263915195187599E-5</c:v>
                </c:pt>
                <c:pt idx="441">
                  <c:v>1.6708366763303501E-5</c:v>
                </c:pt>
                <c:pt idx="442">
                  <c:v>1.31396154468981E-5</c:v>
                </c:pt>
                <c:pt idx="443">
                  <c:v>1.4067627607674401E-5</c:v>
                </c:pt>
                <c:pt idx="444">
                  <c:v>1.6746146360386201E-5</c:v>
                </c:pt>
                <c:pt idx="445">
                  <c:v>1.58066420865115E-5</c:v>
                </c:pt>
                <c:pt idx="446">
                  <c:v>1.6355051804725899E-5</c:v>
                </c:pt>
                <c:pt idx="447">
                  <c:v>1.3133475935293899E-5</c:v>
                </c:pt>
                <c:pt idx="448">
                  <c:v>2.0192775745450301E-5</c:v>
                </c:pt>
                <c:pt idx="449">
                  <c:v>1.4990987917705099E-5</c:v>
                </c:pt>
                <c:pt idx="450">
                  <c:v>1.38566231663939E-5</c:v>
                </c:pt>
                <c:pt idx="451">
                  <c:v>1.78943195090131E-5</c:v>
                </c:pt>
                <c:pt idx="452">
                  <c:v>1.46532891369608E-5</c:v>
                </c:pt>
                <c:pt idx="453">
                  <c:v>1.3905448671452599E-5</c:v>
                </c:pt>
                <c:pt idx="454">
                  <c:v>1.8242198002636601E-5</c:v>
                </c:pt>
                <c:pt idx="455">
                  <c:v>1.02192535783616E-5</c:v>
                </c:pt>
                <c:pt idx="456">
                  <c:v>1.3802211675666899E-5</c:v>
                </c:pt>
                <c:pt idx="457">
                  <c:v>1.2099405314310899E-5</c:v>
                </c:pt>
                <c:pt idx="458">
                  <c:v>1.5146573896398E-5</c:v>
                </c:pt>
                <c:pt idx="459">
                  <c:v>1.53370904457354E-5</c:v>
                </c:pt>
                <c:pt idx="460">
                  <c:v>1.03343954963349E-5</c:v>
                </c:pt>
                <c:pt idx="461">
                  <c:v>1.1496601935247601E-5</c:v>
                </c:pt>
                <c:pt idx="462">
                  <c:v>1.3562297250362901E-5</c:v>
                </c:pt>
                <c:pt idx="463">
                  <c:v>1.1653297565567899E-5</c:v>
                </c:pt>
                <c:pt idx="464">
                  <c:v>1.03614719951679E-5</c:v>
                </c:pt>
                <c:pt idx="465">
                  <c:v>1.02288115151202E-5</c:v>
                </c:pt>
                <c:pt idx="466">
                  <c:v>7.6793151049164507E-6</c:v>
                </c:pt>
                <c:pt idx="467">
                  <c:v>6.2782153390138398E-6</c:v>
                </c:pt>
                <c:pt idx="468">
                  <c:v>6.86435953638151E-6</c:v>
                </c:pt>
                <c:pt idx="469">
                  <c:v>1.10557143767519E-5</c:v>
                </c:pt>
                <c:pt idx="470">
                  <c:v>8.2868262700710794E-6</c:v>
                </c:pt>
                <c:pt idx="471">
                  <c:v>6.68927756052959E-6</c:v>
                </c:pt>
                <c:pt idx="472">
                  <c:v>7.2635577721687797E-6</c:v>
                </c:pt>
                <c:pt idx="473">
                  <c:v>8.3486299860372399E-6</c:v>
                </c:pt>
                <c:pt idx="474">
                  <c:v>3.5212163544515E-6</c:v>
                </c:pt>
                <c:pt idx="475">
                  <c:v>5.4080203272315198E-6</c:v>
                </c:pt>
                <c:pt idx="476">
                  <c:v>1.9634025269507502E-6</c:v>
                </c:pt>
                <c:pt idx="477">
                  <c:v>6.7520608782645799E-6</c:v>
                </c:pt>
                <c:pt idx="478">
                  <c:v>2.1465865954214498E-6</c:v>
                </c:pt>
                <c:pt idx="479">
                  <c:v>1.23509649570241E-6</c:v>
                </c:pt>
                <c:pt idx="480">
                  <c:v>1.26787883002893E-6</c:v>
                </c:pt>
                <c:pt idx="481">
                  <c:v>-1.1911339794026001E-6</c:v>
                </c:pt>
                <c:pt idx="482">
                  <c:v>2.3492119094957101E-6</c:v>
                </c:pt>
                <c:pt idx="483">
                  <c:v>-4.7752832069877701E-6</c:v>
                </c:pt>
                <c:pt idx="484">
                  <c:v>-1.48558917530204E-7</c:v>
                </c:pt>
                <c:pt idx="485">
                  <c:v>-6.6319125207026203E-6</c:v>
                </c:pt>
                <c:pt idx="486">
                  <c:v>-3.5543900103106902E-6</c:v>
                </c:pt>
                <c:pt idx="487">
                  <c:v>-8.34125979043671E-6</c:v>
                </c:pt>
                <c:pt idx="488">
                  <c:v>-7.32881994179588E-6</c:v>
                </c:pt>
                <c:pt idx="489">
                  <c:v>-6.8211387366382204E-6</c:v>
                </c:pt>
                <c:pt idx="490">
                  <c:v>-1.16586480226433E-5</c:v>
                </c:pt>
                <c:pt idx="491">
                  <c:v>-1.33876382846465E-5</c:v>
                </c:pt>
                <c:pt idx="492">
                  <c:v>-1.1666709513692E-5</c:v>
                </c:pt>
                <c:pt idx="493">
                  <c:v>-1.6697129156813801E-5</c:v>
                </c:pt>
                <c:pt idx="494">
                  <c:v>-1.5508093207400898E-5</c:v>
                </c:pt>
                <c:pt idx="495">
                  <c:v>-1.7064895608443901E-5</c:v>
                </c:pt>
                <c:pt idx="496">
                  <c:v>-1.47771256498073E-5</c:v>
                </c:pt>
                <c:pt idx="497">
                  <c:v>-1.5681074758083599E-5</c:v>
                </c:pt>
                <c:pt idx="498">
                  <c:v>-2.01359133363203E-5</c:v>
                </c:pt>
                <c:pt idx="499">
                  <c:v>-2.2066934857757401E-5</c:v>
                </c:pt>
                <c:pt idx="500">
                  <c:v>-2.1985917899564401E-5</c:v>
                </c:pt>
                <c:pt idx="501">
                  <c:v>-1.86982298850901E-5</c:v>
                </c:pt>
                <c:pt idx="502">
                  <c:v>-2.5957699188503701E-5</c:v>
                </c:pt>
                <c:pt idx="503">
                  <c:v>-2.7811280033069499E-5</c:v>
                </c:pt>
                <c:pt idx="504">
                  <c:v>-2.7219468940681501E-5</c:v>
                </c:pt>
                <c:pt idx="505">
                  <c:v>-2.70339527255884E-5</c:v>
                </c:pt>
                <c:pt idx="506">
                  <c:v>-3.02857345699965E-5</c:v>
                </c:pt>
                <c:pt idx="507">
                  <c:v>-2.95726523460472E-5</c:v>
                </c:pt>
                <c:pt idx="508">
                  <c:v>-3.6178457964652703E-5</c:v>
                </c:pt>
                <c:pt idx="509">
                  <c:v>-3.6369976294397299E-5</c:v>
                </c:pt>
                <c:pt idx="510">
                  <c:v>-3.7934752238525098E-5</c:v>
                </c:pt>
                <c:pt idx="511">
                  <c:v>-3.96815286495797E-5</c:v>
                </c:pt>
                <c:pt idx="512">
                  <c:v>-3.8214362733582297E-5</c:v>
                </c:pt>
                <c:pt idx="513">
                  <c:v>-4.1229740367378903E-5</c:v>
                </c:pt>
                <c:pt idx="514">
                  <c:v>-4.1743487262112403E-5</c:v>
                </c:pt>
                <c:pt idx="515">
                  <c:v>-4.3370751949470402E-5</c:v>
                </c:pt>
                <c:pt idx="516">
                  <c:v>-4.39572093092608E-5</c:v>
                </c:pt>
                <c:pt idx="517">
                  <c:v>-5.1068938898215603E-5</c:v>
                </c:pt>
                <c:pt idx="518">
                  <c:v>-5.0491177179479999E-5</c:v>
                </c:pt>
                <c:pt idx="519">
                  <c:v>-5.0322787875382499E-5</c:v>
                </c:pt>
                <c:pt idx="520">
                  <c:v>-5.3524048232691798E-5</c:v>
                </c:pt>
                <c:pt idx="521">
                  <c:v>-5.7351577890780903E-5</c:v>
                </c:pt>
                <c:pt idx="522">
                  <c:v>-5.6590512735986202E-5</c:v>
                </c:pt>
                <c:pt idx="523">
                  <c:v>-6.0078446114722803E-5</c:v>
                </c:pt>
                <c:pt idx="524">
                  <c:v>-6.2959565946421703E-5</c:v>
                </c:pt>
                <c:pt idx="525">
                  <c:v>-6.5385881357752905E-5</c:v>
                </c:pt>
                <c:pt idx="526">
                  <c:v>-6.5128238488351399E-5</c:v>
                </c:pt>
                <c:pt idx="527">
                  <c:v>-6.6647221115523597E-5</c:v>
                </c:pt>
                <c:pt idx="528">
                  <c:v>-6.8566776384445903E-5</c:v>
                </c:pt>
                <c:pt idx="529">
                  <c:v>-7.2527410090796504E-5</c:v>
                </c:pt>
                <c:pt idx="530">
                  <c:v>-7.4680149506654896E-5</c:v>
                </c:pt>
                <c:pt idx="531">
                  <c:v>-7.1216880657592698E-5</c:v>
                </c:pt>
                <c:pt idx="532">
                  <c:v>-7.9596935923713206E-5</c:v>
                </c:pt>
                <c:pt idx="533">
                  <c:v>-7.94850059569362E-5</c:v>
                </c:pt>
                <c:pt idx="534">
                  <c:v>-8.3158718230625397E-5</c:v>
                </c:pt>
                <c:pt idx="535">
                  <c:v>-8.6553417820237199E-5</c:v>
                </c:pt>
                <c:pt idx="536">
                  <c:v>-8.8123398228594601E-5</c:v>
                </c:pt>
                <c:pt idx="537">
                  <c:v>-9.07273032561465E-5</c:v>
                </c:pt>
                <c:pt idx="538">
                  <c:v>-9.3614817209872501E-5</c:v>
                </c:pt>
                <c:pt idx="539">
                  <c:v>-9.4322553667715295E-5</c:v>
                </c:pt>
                <c:pt idx="540">
                  <c:v>-9.9745138586746504E-5</c:v>
                </c:pt>
                <c:pt idx="541">
                  <c:v>-9.9702812542278106E-5</c:v>
                </c:pt>
                <c:pt idx="542" formatCode="General">
                  <c:v>-1.0057247386243901E-4</c:v>
                </c:pt>
                <c:pt idx="543" formatCode="General">
                  <c:v>-1.05099288274785E-4</c:v>
                </c:pt>
                <c:pt idx="544" formatCode="General">
                  <c:v>-1.09696931370904E-4</c:v>
                </c:pt>
                <c:pt idx="545" formatCode="General">
                  <c:v>-1.1185378650264401E-4</c:v>
                </c:pt>
                <c:pt idx="546" formatCode="General">
                  <c:v>-1.1425559090316101E-4</c:v>
                </c:pt>
                <c:pt idx="547" formatCode="General">
                  <c:v>-1.19738953347441E-4</c:v>
                </c:pt>
                <c:pt idx="548" formatCode="General">
                  <c:v>-1.20913943068555E-4</c:v>
                </c:pt>
                <c:pt idx="549" formatCode="General">
                  <c:v>-1.2558338299412E-4</c:v>
                </c:pt>
                <c:pt idx="550" formatCode="General">
                  <c:v>-1.2656300858769899E-4</c:v>
                </c:pt>
                <c:pt idx="551" formatCode="General">
                  <c:v>-1.3198242471197999E-4</c:v>
                </c:pt>
                <c:pt idx="552" formatCode="General">
                  <c:v>-1.3001636908403099E-4</c:v>
                </c:pt>
                <c:pt idx="553" formatCode="General">
                  <c:v>-1.36996858643551E-4</c:v>
                </c:pt>
                <c:pt idx="554" formatCode="General">
                  <c:v>-1.38261706011725E-4</c:v>
                </c:pt>
                <c:pt idx="555" formatCode="General">
                  <c:v>-1.4296812660553299E-4</c:v>
                </c:pt>
                <c:pt idx="556" formatCode="General">
                  <c:v>-1.4710222724842201E-4</c:v>
                </c:pt>
                <c:pt idx="557" formatCode="General">
                  <c:v>-1.5055386386598501E-4</c:v>
                </c:pt>
                <c:pt idx="558" formatCode="General">
                  <c:v>-1.5383463615628701E-4</c:v>
                </c:pt>
                <c:pt idx="559" formatCode="General">
                  <c:v>-1.5667840844798699E-4</c:v>
                </c:pt>
                <c:pt idx="560" formatCode="General">
                  <c:v>-1.59253793904392E-4</c:v>
                </c:pt>
                <c:pt idx="561" formatCode="General">
                  <c:v>-1.62458406301182E-4</c:v>
                </c:pt>
                <c:pt idx="562" formatCode="General">
                  <c:v>-1.68449199856786E-4</c:v>
                </c:pt>
                <c:pt idx="563" formatCode="General">
                  <c:v>-1.7309489699371701E-4</c:v>
                </c:pt>
                <c:pt idx="564" formatCode="General">
                  <c:v>-1.73515248408953E-4</c:v>
                </c:pt>
                <c:pt idx="565" formatCode="General">
                  <c:v>-1.7990673597208901E-4</c:v>
                </c:pt>
                <c:pt idx="566" formatCode="General">
                  <c:v>-1.82050141123063E-4</c:v>
                </c:pt>
                <c:pt idx="567" formatCode="General">
                  <c:v>-1.88311566497957E-4</c:v>
                </c:pt>
                <c:pt idx="568" formatCode="General">
                  <c:v>-1.8945210368625099E-4</c:v>
                </c:pt>
                <c:pt idx="569" formatCode="General">
                  <c:v>-1.9700785802660001E-4</c:v>
                </c:pt>
                <c:pt idx="570" formatCode="General">
                  <c:v>-1.9976648252864401E-4</c:v>
                </c:pt>
                <c:pt idx="571" formatCode="General">
                  <c:v>-2.0315898703495501E-4</c:v>
                </c:pt>
                <c:pt idx="572" formatCode="General">
                  <c:v>-2.0999459767447799E-4</c:v>
                </c:pt>
                <c:pt idx="573" formatCode="General">
                  <c:v>-2.1431596041040401E-4</c:v>
                </c:pt>
                <c:pt idx="574" formatCode="General">
                  <c:v>-2.1692895238110201E-4</c:v>
                </c:pt>
                <c:pt idx="575" formatCode="General">
                  <c:v>-2.20554162068873E-4</c:v>
                </c:pt>
                <c:pt idx="576" formatCode="General">
                  <c:v>-2.2660617718346201E-4</c:v>
                </c:pt>
                <c:pt idx="577" formatCode="General">
                  <c:v>-2.3264398092632399E-4</c:v>
                </c:pt>
                <c:pt idx="578" formatCode="General">
                  <c:v>-2.3831368080810101E-4</c:v>
                </c:pt>
                <c:pt idx="579" formatCode="General">
                  <c:v>-2.4437522871897601E-4</c:v>
                </c:pt>
                <c:pt idx="580" formatCode="General">
                  <c:v>-2.50261578374132E-4</c:v>
                </c:pt>
                <c:pt idx="581" formatCode="General">
                  <c:v>-2.5330010562294098E-4</c:v>
                </c:pt>
                <c:pt idx="582" formatCode="General">
                  <c:v>-2.5619052364752698E-4</c:v>
                </c:pt>
                <c:pt idx="583" formatCode="General">
                  <c:v>-2.62917386760217E-4</c:v>
                </c:pt>
                <c:pt idx="584" formatCode="General">
                  <c:v>-2.69163849435035E-4</c:v>
                </c:pt>
                <c:pt idx="585" formatCode="General">
                  <c:v>-2.7522454424956498E-4</c:v>
                </c:pt>
                <c:pt idx="586" formatCode="General">
                  <c:v>-2.7839875402222699E-4</c:v>
                </c:pt>
                <c:pt idx="587" formatCode="General">
                  <c:v>-2.8208541310341699E-4</c:v>
                </c:pt>
                <c:pt idx="588" formatCode="General">
                  <c:v>-2.90210930552642E-4</c:v>
                </c:pt>
                <c:pt idx="589" formatCode="General">
                  <c:v>-2.9356379765814699E-4</c:v>
                </c:pt>
                <c:pt idx="590" formatCode="General">
                  <c:v>-2.98341899559572E-4</c:v>
                </c:pt>
                <c:pt idx="591" formatCode="General">
                  <c:v>-3.0395652436955101E-4</c:v>
                </c:pt>
                <c:pt idx="592" formatCode="General">
                  <c:v>-3.1154538015205002E-4</c:v>
                </c:pt>
                <c:pt idx="593" formatCode="General">
                  <c:v>-3.1232047166247301E-4</c:v>
                </c:pt>
                <c:pt idx="594" formatCode="General">
                  <c:v>-3.1790418217260598E-4</c:v>
                </c:pt>
                <c:pt idx="595" formatCode="General">
                  <c:v>-3.2247168416863799E-4</c:v>
                </c:pt>
                <c:pt idx="596" formatCode="General">
                  <c:v>-3.2325209481026901E-4</c:v>
                </c:pt>
                <c:pt idx="597" formatCode="General">
                  <c:v>-3.2640260473630497E-4</c:v>
                </c:pt>
                <c:pt idx="598" formatCode="General">
                  <c:v>-3.3199596846583701E-4</c:v>
                </c:pt>
                <c:pt idx="599" formatCode="General">
                  <c:v>-3.3404593395921101E-4</c:v>
                </c:pt>
                <c:pt idx="600" formatCode="General">
                  <c:v>-3.3376538756094203E-4</c:v>
                </c:pt>
                <c:pt idx="601" formatCode="General">
                  <c:v>-3.3716292939407701E-4</c:v>
                </c:pt>
                <c:pt idx="602" formatCode="General">
                  <c:v>-3.3734085618406298E-4</c:v>
                </c:pt>
                <c:pt idx="603" formatCode="General">
                  <c:v>-3.38980882366445E-4</c:v>
                </c:pt>
                <c:pt idx="604" formatCode="General">
                  <c:v>-3.3618550866907401E-4</c:v>
                </c:pt>
                <c:pt idx="605" formatCode="General">
                  <c:v>-3.3630718668840301E-4</c:v>
                </c:pt>
                <c:pt idx="606" formatCode="General">
                  <c:v>-3.3552412593196702E-4</c:v>
                </c:pt>
                <c:pt idx="607" formatCode="General">
                  <c:v>-3.3261479438255698E-4</c:v>
                </c:pt>
                <c:pt idx="608" formatCode="General">
                  <c:v>-3.2907788780586799E-4</c:v>
                </c:pt>
                <c:pt idx="609" formatCode="General">
                  <c:v>-3.28278029803542E-4</c:v>
                </c:pt>
                <c:pt idx="610" formatCode="General">
                  <c:v>-3.2477084030033598E-4</c:v>
                </c:pt>
                <c:pt idx="611" formatCode="General">
                  <c:v>-3.19141607475219E-4</c:v>
                </c:pt>
                <c:pt idx="612" formatCode="General">
                  <c:v>-3.1286091557570302E-4</c:v>
                </c:pt>
                <c:pt idx="613" formatCode="General">
                  <c:v>-3.0993073595439002E-4</c:v>
                </c:pt>
                <c:pt idx="614" formatCode="General">
                  <c:v>-3.0095917172107801E-4</c:v>
                </c:pt>
                <c:pt idx="615" formatCode="General">
                  <c:v>-2.9359651875677899E-4</c:v>
                </c:pt>
                <c:pt idx="616" formatCode="General">
                  <c:v>-2.8611933439977902E-4</c:v>
                </c:pt>
                <c:pt idx="617" formatCode="General">
                  <c:v>-2.7844719683645097E-4</c:v>
                </c:pt>
                <c:pt idx="618" formatCode="General">
                  <c:v>-2.7190713223548103E-4</c:v>
                </c:pt>
                <c:pt idx="619" formatCode="General">
                  <c:v>-2.6438531941628499E-4</c:v>
                </c:pt>
                <c:pt idx="620" formatCode="General">
                  <c:v>-2.54190426454058E-4</c:v>
                </c:pt>
                <c:pt idx="621" formatCode="General">
                  <c:v>-2.45805139407223E-4</c:v>
                </c:pt>
                <c:pt idx="622" formatCode="General">
                  <c:v>-2.34935155973675E-4</c:v>
                </c:pt>
                <c:pt idx="623" formatCode="General">
                  <c:v>-2.24567360650217E-4</c:v>
                </c:pt>
                <c:pt idx="624" formatCode="General">
                  <c:v>-2.1363627501282901E-4</c:v>
                </c:pt>
                <c:pt idx="625" formatCode="General">
                  <c:v>-2.0582956119178801E-4</c:v>
                </c:pt>
                <c:pt idx="626" formatCode="General">
                  <c:v>-1.9400266956340299E-4</c:v>
                </c:pt>
                <c:pt idx="627" formatCode="General">
                  <c:v>-1.8153639076320599E-4</c:v>
                </c:pt>
                <c:pt idx="628" formatCode="General">
                  <c:v>-1.7019817958658699E-4</c:v>
                </c:pt>
                <c:pt idx="629" formatCode="General">
                  <c:v>-1.57073095190991E-4</c:v>
                </c:pt>
                <c:pt idx="630" formatCode="General">
                  <c:v>-1.4523093943388199E-4</c:v>
                </c:pt>
                <c:pt idx="631" formatCode="General">
                  <c:v>-1.32148958877966E-4</c:v>
                </c:pt>
                <c:pt idx="632" formatCode="General">
                  <c:v>-1.15710025056901E-4</c:v>
                </c:pt>
                <c:pt idx="633" formatCode="General">
                  <c:v>-1.04384774957877E-4</c:v>
                </c:pt>
                <c:pt idx="634">
                  <c:v>-8.8155739323371904E-5</c:v>
                </c:pt>
                <c:pt idx="635">
                  <c:v>-7.5142435693247898E-5</c:v>
                </c:pt>
                <c:pt idx="636">
                  <c:v>-5.9181915171912598E-5</c:v>
                </c:pt>
                <c:pt idx="637">
                  <c:v>-4.5178379039845701E-5</c:v>
                </c:pt>
                <c:pt idx="638">
                  <c:v>-3.0809956233926002E-5</c:v>
                </c:pt>
                <c:pt idx="639">
                  <c:v>-1.45513879794214E-5</c:v>
                </c:pt>
                <c:pt idx="640">
                  <c:v>2.78021663513842E-6</c:v>
                </c:pt>
                <c:pt idx="641">
                  <c:v>1.9854202442725401E-5</c:v>
                </c:pt>
                <c:pt idx="642">
                  <c:v>3.3779232218326202E-5</c:v>
                </c:pt>
                <c:pt idx="643">
                  <c:v>5.12467628977767E-5</c:v>
                </c:pt>
                <c:pt idx="644">
                  <c:v>6.7924924058893594E-5</c:v>
                </c:pt>
                <c:pt idx="645">
                  <c:v>8.6584220672210902E-5</c:v>
                </c:pt>
                <c:pt idx="646" formatCode="General">
                  <c:v>1.0242806553798499E-4</c:v>
                </c:pt>
                <c:pt idx="647" formatCode="General">
                  <c:v>1.18854738788399E-4</c:v>
                </c:pt>
                <c:pt idx="648" formatCode="General">
                  <c:v>1.3779904560104201E-4</c:v>
                </c:pt>
                <c:pt idx="649" formatCode="General">
                  <c:v>1.5608489451963501E-4</c:v>
                </c:pt>
                <c:pt idx="650" formatCode="General">
                  <c:v>1.7277447209363599E-4</c:v>
                </c:pt>
                <c:pt idx="651" formatCode="General">
                  <c:v>1.90940474990315E-4</c:v>
                </c:pt>
                <c:pt idx="652" formatCode="General">
                  <c:v>2.0877082995174001E-4</c:v>
                </c:pt>
                <c:pt idx="653" formatCode="General">
                  <c:v>2.2820241302023701E-4</c:v>
                </c:pt>
                <c:pt idx="654" formatCode="General">
                  <c:v>2.4684207111324598E-4</c:v>
                </c:pt>
                <c:pt idx="655" formatCode="General">
                  <c:v>2.6344399104738303E-4</c:v>
                </c:pt>
                <c:pt idx="656" formatCode="General">
                  <c:v>2.8366547068943898E-4</c:v>
                </c:pt>
                <c:pt idx="657" formatCode="General">
                  <c:v>3.01472113278566E-4</c:v>
                </c:pt>
                <c:pt idx="658" formatCode="General">
                  <c:v>3.19875789154001E-4</c:v>
                </c:pt>
                <c:pt idx="659" formatCode="General">
                  <c:v>3.3700508536510699E-4</c:v>
                </c:pt>
                <c:pt idx="660" formatCode="General">
                  <c:v>3.5765875072969299E-4</c:v>
                </c:pt>
                <c:pt idx="661" formatCode="General">
                  <c:v>3.7493408802660299E-4</c:v>
                </c:pt>
                <c:pt idx="662" formatCode="General">
                  <c:v>3.93485144964466E-4</c:v>
                </c:pt>
                <c:pt idx="663" formatCode="General">
                  <c:v>4.1305297037154301E-4</c:v>
                </c:pt>
                <c:pt idx="664" formatCode="General">
                  <c:v>4.3065861145910101E-4</c:v>
                </c:pt>
                <c:pt idx="665" formatCode="General">
                  <c:v>4.49538347230266E-4</c:v>
                </c:pt>
                <c:pt idx="666" formatCode="General">
                  <c:v>4.6758306159975003E-4</c:v>
                </c:pt>
                <c:pt idx="667" formatCode="General">
                  <c:v>4.85656348240183E-4</c:v>
                </c:pt>
                <c:pt idx="668" formatCode="General">
                  <c:v>5.0526208300811799E-4</c:v>
                </c:pt>
                <c:pt idx="669" formatCode="General">
                  <c:v>5.2350478747543398E-4</c:v>
                </c:pt>
                <c:pt idx="670" formatCode="General">
                  <c:v>5.4214054892133795E-4</c:v>
                </c:pt>
                <c:pt idx="671" formatCode="General">
                  <c:v>5.6063979514758995E-4</c:v>
                </c:pt>
                <c:pt idx="672" formatCode="General">
                  <c:v>5.7730381525233801E-4</c:v>
                </c:pt>
                <c:pt idx="673" formatCode="General">
                  <c:v>5.95354264959458E-4</c:v>
                </c:pt>
                <c:pt idx="674" formatCode="General">
                  <c:v>6.13845568285023E-4</c:v>
                </c:pt>
                <c:pt idx="675" formatCode="General">
                  <c:v>6.3042705827343699E-4</c:v>
                </c:pt>
                <c:pt idx="676" formatCode="General">
                  <c:v>6.4806063390599204E-4</c:v>
                </c:pt>
                <c:pt idx="677" formatCode="General">
                  <c:v>6.6602716522835695E-4</c:v>
                </c:pt>
                <c:pt idx="678" formatCode="General">
                  <c:v>6.8380883105534699E-4</c:v>
                </c:pt>
                <c:pt idx="679" formatCode="General">
                  <c:v>7.0104864538419402E-4</c:v>
                </c:pt>
                <c:pt idx="680" formatCode="General">
                  <c:v>7.1824349672182505E-4</c:v>
                </c:pt>
                <c:pt idx="681" formatCode="General">
                  <c:v>7.35125065580639E-4</c:v>
                </c:pt>
                <c:pt idx="682" formatCode="General">
                  <c:v>7.5223025473605603E-4</c:v>
                </c:pt>
                <c:pt idx="683" formatCode="General">
                  <c:v>7.6933257175186001E-4</c:v>
                </c:pt>
                <c:pt idx="684" formatCode="General">
                  <c:v>7.8612705774446998E-4</c:v>
                </c:pt>
                <c:pt idx="685" formatCode="General">
                  <c:v>8.0291186813155201E-4</c:v>
                </c:pt>
                <c:pt idx="686" formatCode="General">
                  <c:v>8.1854889800999904E-4</c:v>
                </c:pt>
                <c:pt idx="687" formatCode="General">
                  <c:v>8.3515300544374197E-4</c:v>
                </c:pt>
                <c:pt idx="688" formatCode="General">
                  <c:v>8.5099039188294399E-4</c:v>
                </c:pt>
                <c:pt idx="689" formatCode="General">
                  <c:v>8.6755116046469702E-4</c:v>
                </c:pt>
                <c:pt idx="690" formatCode="General">
                  <c:v>8.8412608416581402E-4</c:v>
                </c:pt>
                <c:pt idx="691" formatCode="General">
                  <c:v>9.0105709415401198E-4</c:v>
                </c:pt>
                <c:pt idx="692" formatCode="General">
                  <c:v>9.1568523714370199E-4</c:v>
                </c:pt>
                <c:pt idx="693" formatCode="General">
                  <c:v>9.3123350947379503E-4</c:v>
                </c:pt>
                <c:pt idx="694" formatCode="General">
                  <c:v>9.4720059411728796E-4</c:v>
                </c:pt>
                <c:pt idx="695" formatCode="General">
                  <c:v>9.6301580008282899E-4</c:v>
                </c:pt>
                <c:pt idx="696" formatCode="General">
                  <c:v>9.7801171522195109E-4</c:v>
                </c:pt>
                <c:pt idx="697" formatCode="General">
                  <c:v>9.932093423839891E-4</c:v>
                </c:pt>
                <c:pt idx="698" formatCode="General">
                  <c:v>1.0090932746368499E-3</c:v>
                </c:pt>
                <c:pt idx="699" formatCode="General">
                  <c:v>1.02448255298747E-3</c:v>
                </c:pt>
                <c:pt idx="700" formatCode="General">
                  <c:v>1.03982423148386E-3</c:v>
                </c:pt>
                <c:pt idx="701" formatCode="General">
                  <c:v>1.0542313547439099E-3</c:v>
                </c:pt>
                <c:pt idx="702" formatCode="General">
                  <c:v>1.0694981156032901E-3</c:v>
                </c:pt>
                <c:pt idx="703" formatCode="General">
                  <c:v>1.0834466868893701E-3</c:v>
                </c:pt>
                <c:pt idx="704" formatCode="General">
                  <c:v>1.0981681189610099E-3</c:v>
                </c:pt>
                <c:pt idx="705" formatCode="General">
                  <c:v>1.1111701354087199E-3</c:v>
                </c:pt>
                <c:pt idx="706" formatCode="General">
                  <c:v>1.12526544275272E-3</c:v>
                </c:pt>
                <c:pt idx="707" formatCode="General">
                  <c:v>1.13781448513788E-3</c:v>
                </c:pt>
                <c:pt idx="708" formatCode="General">
                  <c:v>1.1525164694426999E-3</c:v>
                </c:pt>
                <c:pt idx="709" formatCode="General">
                  <c:v>1.1636492922911499E-3</c:v>
                </c:pt>
                <c:pt idx="710" formatCode="General">
                  <c:v>1.1758291207953899E-3</c:v>
                </c:pt>
                <c:pt idx="711" formatCode="General">
                  <c:v>1.18750748877298E-3</c:v>
                </c:pt>
                <c:pt idx="712" formatCode="General">
                  <c:v>1.19927507781772E-3</c:v>
                </c:pt>
                <c:pt idx="713" formatCode="General">
                  <c:v>1.21019431722848E-3</c:v>
                </c:pt>
                <c:pt idx="714" formatCode="General">
                  <c:v>1.22201514514685E-3</c:v>
                </c:pt>
                <c:pt idx="715" formatCode="General">
                  <c:v>1.2329124372139099E-3</c:v>
                </c:pt>
                <c:pt idx="716" formatCode="General">
                  <c:v>1.2423572249286501E-3</c:v>
                </c:pt>
                <c:pt idx="717" formatCode="General">
                  <c:v>1.25200833360078E-3</c:v>
                </c:pt>
                <c:pt idx="718" formatCode="General">
                  <c:v>1.26272564794503E-3</c:v>
                </c:pt>
                <c:pt idx="719" formatCode="General">
                  <c:v>1.2728427401000101E-3</c:v>
                </c:pt>
                <c:pt idx="720" formatCode="General">
                  <c:v>1.28347855039124E-3</c:v>
                </c:pt>
                <c:pt idx="721" formatCode="General">
                  <c:v>1.2927374426922201E-3</c:v>
                </c:pt>
                <c:pt idx="722" formatCode="General">
                  <c:v>1.3026781566593401E-3</c:v>
                </c:pt>
                <c:pt idx="723" formatCode="General">
                  <c:v>1.3115121703859199E-3</c:v>
                </c:pt>
                <c:pt idx="724" formatCode="General">
                  <c:v>1.3211782832886099E-3</c:v>
                </c:pt>
                <c:pt idx="725" formatCode="General">
                  <c:v>1.33057749274256E-3</c:v>
                </c:pt>
                <c:pt idx="726" formatCode="General">
                  <c:v>1.3400681821852901E-3</c:v>
                </c:pt>
                <c:pt idx="727" formatCode="General">
                  <c:v>1.34914433401017E-3</c:v>
                </c:pt>
                <c:pt idx="728" formatCode="General">
                  <c:v>1.3575430945898901E-3</c:v>
                </c:pt>
                <c:pt idx="729" formatCode="General">
                  <c:v>1.36643790014932E-3</c:v>
                </c:pt>
                <c:pt idx="730" formatCode="General">
                  <c:v>1.3751498394838099E-3</c:v>
                </c:pt>
                <c:pt idx="731" formatCode="General">
                  <c:v>1.3830493676292E-3</c:v>
                </c:pt>
                <c:pt idx="732" formatCode="General">
                  <c:v>1.39168056019198E-3</c:v>
                </c:pt>
                <c:pt idx="733" formatCode="General">
                  <c:v>1.3993523986145901E-3</c:v>
                </c:pt>
                <c:pt idx="734" formatCode="General">
                  <c:v>1.40737357052791E-3</c:v>
                </c:pt>
                <c:pt idx="735" formatCode="General">
                  <c:v>1.41480892307634E-3</c:v>
                </c:pt>
                <c:pt idx="736" formatCode="General">
                  <c:v>1.4227174495082E-3</c:v>
                </c:pt>
                <c:pt idx="737" formatCode="General">
                  <c:v>1.42963215833174E-3</c:v>
                </c:pt>
                <c:pt idx="738" formatCode="General">
                  <c:v>1.43648523877667E-3</c:v>
                </c:pt>
                <c:pt idx="739" formatCode="General">
                  <c:v>1.4436694159534499E-3</c:v>
                </c:pt>
                <c:pt idx="740" formatCode="General">
                  <c:v>1.4500064291246199E-3</c:v>
                </c:pt>
                <c:pt idx="741" formatCode="General">
                  <c:v>1.45547221911055E-3</c:v>
                </c:pt>
                <c:pt idx="742" formatCode="General">
                  <c:v>1.4619886718033801E-3</c:v>
                </c:pt>
                <c:pt idx="743" formatCode="General">
                  <c:v>1.46688002463484E-3</c:v>
                </c:pt>
                <c:pt idx="744" formatCode="General">
                  <c:v>1.4721635095429799E-3</c:v>
                </c:pt>
                <c:pt idx="745" formatCode="General">
                  <c:v>1.4767963280789801E-3</c:v>
                </c:pt>
                <c:pt idx="746" formatCode="General">
                  <c:v>1.4809415408745001E-3</c:v>
                </c:pt>
                <c:pt idx="747" formatCode="General">
                  <c:v>1.4851242885697399E-3</c:v>
                </c:pt>
                <c:pt idx="748" formatCode="General">
                  <c:v>1.4892047920813699E-3</c:v>
                </c:pt>
                <c:pt idx="749" formatCode="General">
                  <c:v>1.4914948934407501E-3</c:v>
                </c:pt>
                <c:pt idx="750" formatCode="General">
                  <c:v>1.49459900047693E-3</c:v>
                </c:pt>
                <c:pt idx="751" formatCode="General">
                  <c:v>1.4962116989226499E-3</c:v>
                </c:pt>
                <c:pt idx="752" formatCode="General">
                  <c:v>1.49839529168514E-3</c:v>
                </c:pt>
                <c:pt idx="753" formatCode="General">
                  <c:v>1.4998972343664701E-3</c:v>
                </c:pt>
                <c:pt idx="754" formatCode="General">
                  <c:v>1.49999784593615E-3</c:v>
                </c:pt>
                <c:pt idx="755" formatCode="General">
                  <c:v>1.50070946320003E-3</c:v>
                </c:pt>
                <c:pt idx="756" formatCode="General">
                  <c:v>1.4983075712856799E-3</c:v>
                </c:pt>
                <c:pt idx="757" formatCode="General">
                  <c:v>1.4954653967966501E-3</c:v>
                </c:pt>
                <c:pt idx="758" formatCode="General">
                  <c:v>1.4914878988433E-3</c:v>
                </c:pt>
                <c:pt idx="759" formatCode="General">
                  <c:v>1.4860250358147099E-3</c:v>
                </c:pt>
                <c:pt idx="760" formatCode="General">
                  <c:v>1.4785304808077901E-3</c:v>
                </c:pt>
                <c:pt idx="761" formatCode="General">
                  <c:v>1.46702113067318E-3</c:v>
                </c:pt>
                <c:pt idx="762" formatCode="General">
                  <c:v>1.4543321310732001E-3</c:v>
                </c:pt>
                <c:pt idx="763" formatCode="General">
                  <c:v>1.44001135409724E-3</c:v>
                </c:pt>
                <c:pt idx="764" formatCode="General">
                  <c:v>1.42177787800244E-3</c:v>
                </c:pt>
                <c:pt idx="765" formatCode="General">
                  <c:v>1.4017424223191099E-3</c:v>
                </c:pt>
                <c:pt idx="766" formatCode="General">
                  <c:v>1.3766929796073799E-3</c:v>
                </c:pt>
                <c:pt idx="767" formatCode="General">
                  <c:v>1.35120286037367E-3</c:v>
                </c:pt>
                <c:pt idx="768" formatCode="General">
                  <c:v>1.32165038145368E-3</c:v>
                </c:pt>
                <c:pt idx="769" formatCode="General">
                  <c:v>1.2898725931299699E-3</c:v>
                </c:pt>
                <c:pt idx="770" formatCode="General">
                  <c:v>1.2584876377644101E-3</c:v>
                </c:pt>
                <c:pt idx="771" formatCode="General">
                  <c:v>1.22248224619788E-3</c:v>
                </c:pt>
                <c:pt idx="772" formatCode="General">
                  <c:v>1.1885067252170099E-3</c:v>
                </c:pt>
                <c:pt idx="773" formatCode="General">
                  <c:v>1.1531916411246599E-3</c:v>
                </c:pt>
                <c:pt idx="774" formatCode="General">
                  <c:v>1.1198998399947499E-3</c:v>
                </c:pt>
                <c:pt idx="775" formatCode="General">
                  <c:v>1.08635730650826E-3</c:v>
                </c:pt>
                <c:pt idx="776" formatCode="General">
                  <c:v>1.0553468946082199E-3</c:v>
                </c:pt>
                <c:pt idx="777" formatCode="General">
                  <c:v>1.0251975499405801E-3</c:v>
                </c:pt>
                <c:pt idx="778" formatCode="General">
                  <c:v>9.9784649242731804E-4</c:v>
                </c:pt>
                <c:pt idx="779" formatCode="General">
                  <c:v>9.7238229645034099E-4</c:v>
                </c:pt>
                <c:pt idx="780" formatCode="General">
                  <c:v>9.4850651655299504E-4</c:v>
                </c:pt>
                <c:pt idx="781" formatCode="General">
                  <c:v>9.2665714274185295E-4</c:v>
                </c:pt>
                <c:pt idx="782" formatCode="General">
                  <c:v>9.0575919593357005E-4</c:v>
                </c:pt>
                <c:pt idx="783" formatCode="General">
                  <c:v>8.8500006046233299E-4</c:v>
                </c:pt>
                <c:pt idx="784" formatCode="General">
                  <c:v>8.6766828514773695E-4</c:v>
                </c:pt>
                <c:pt idx="785" formatCode="General">
                  <c:v>8.4964303546374595E-4</c:v>
                </c:pt>
                <c:pt idx="786" formatCode="General">
                  <c:v>8.3367799218523198E-4</c:v>
                </c:pt>
                <c:pt idx="787" formatCode="General">
                  <c:v>8.1657771416952297E-4</c:v>
                </c:pt>
                <c:pt idx="788" formatCode="General">
                  <c:v>8.0247995037912797E-4</c:v>
                </c:pt>
                <c:pt idx="789" formatCode="General">
                  <c:v>7.8719150290909698E-4</c:v>
                </c:pt>
                <c:pt idx="790" formatCode="General">
                  <c:v>7.7406032771568697E-4</c:v>
                </c:pt>
                <c:pt idx="791" formatCode="General">
                  <c:v>7.6093657541758905E-4</c:v>
                </c:pt>
                <c:pt idx="792" formatCode="General">
                  <c:v>7.4770383001906797E-4</c:v>
                </c:pt>
                <c:pt idx="793" formatCode="General">
                  <c:v>7.3583611507782099E-4</c:v>
                </c:pt>
                <c:pt idx="794" formatCode="General">
                  <c:v>7.2353737640125804E-4</c:v>
                </c:pt>
                <c:pt idx="795" formatCode="General">
                  <c:v>7.1165222407674903E-4</c:v>
                </c:pt>
                <c:pt idx="796" formatCode="General">
                  <c:v>7.0050962200880003E-4</c:v>
                </c:pt>
                <c:pt idx="797" formatCode="General">
                  <c:v>6.8920837056311098E-4</c:v>
                </c:pt>
                <c:pt idx="798" formatCode="General">
                  <c:v>6.7873801266171198E-4</c:v>
                </c:pt>
                <c:pt idx="799" formatCode="General">
                  <c:v>6.6825184019232199E-4</c:v>
                </c:pt>
                <c:pt idx="800" formatCode="General">
                  <c:v>6.5869306018096895E-4</c:v>
                </c:pt>
                <c:pt idx="801" formatCode="General">
                  <c:v>6.4848329273614201E-4</c:v>
                </c:pt>
                <c:pt idx="802" formatCode="General">
                  <c:v>6.3854802756114202E-4</c:v>
                </c:pt>
                <c:pt idx="803" formatCode="General">
                  <c:v>6.2902901668207903E-4</c:v>
                </c:pt>
                <c:pt idx="804" formatCode="General">
                  <c:v>6.1994735650695398E-4</c:v>
                </c:pt>
                <c:pt idx="805" formatCode="General">
                  <c:v>6.1185331819476598E-4</c:v>
                </c:pt>
                <c:pt idx="806" formatCode="General">
                  <c:v>6.0264006582507097E-4</c:v>
                </c:pt>
                <c:pt idx="807" formatCode="General">
                  <c:v>5.9448950056800298E-4</c:v>
                </c:pt>
                <c:pt idx="808" formatCode="General">
                  <c:v>5.8715778961092996E-4</c:v>
                </c:pt>
                <c:pt idx="809" formatCode="General">
                  <c:v>5.7896644559820502E-4</c:v>
                </c:pt>
                <c:pt idx="810" formatCode="General">
                  <c:v>5.7114541152862304E-4</c:v>
                </c:pt>
                <c:pt idx="811" formatCode="General">
                  <c:v>5.6273577790432003E-4</c:v>
                </c:pt>
                <c:pt idx="812" formatCode="General">
                  <c:v>5.5412577452349399E-4</c:v>
                </c:pt>
                <c:pt idx="813" formatCode="General">
                  <c:v>5.4760831731042196E-4</c:v>
                </c:pt>
                <c:pt idx="814" formatCode="General">
                  <c:v>5.40327195021204E-4</c:v>
                </c:pt>
                <c:pt idx="815" formatCode="General">
                  <c:v>5.3288226324503605E-4</c:v>
                </c:pt>
                <c:pt idx="816" formatCode="General">
                  <c:v>5.2651326423521795E-4</c:v>
                </c:pt>
                <c:pt idx="817" formatCode="General">
                  <c:v>5.1937843579837604E-4</c:v>
                </c:pt>
                <c:pt idx="818" formatCode="General">
                  <c:v>5.1120270595276195E-4</c:v>
                </c:pt>
                <c:pt idx="819" formatCode="General">
                  <c:v>5.0529155777038202E-4</c:v>
                </c:pt>
                <c:pt idx="820" formatCode="General">
                  <c:v>4.9851005705910004E-4</c:v>
                </c:pt>
                <c:pt idx="821" formatCode="General">
                  <c:v>4.9219818192346501E-4</c:v>
                </c:pt>
                <c:pt idx="822" formatCode="General">
                  <c:v>4.85600199225194E-4</c:v>
                </c:pt>
                <c:pt idx="823" formatCode="General">
                  <c:v>4.7966291412455801E-4</c:v>
                </c:pt>
                <c:pt idx="824" formatCode="General">
                  <c:v>4.7373266186438999E-4</c:v>
                </c:pt>
                <c:pt idx="825" formatCode="General">
                  <c:v>4.6778343376527803E-4</c:v>
                </c:pt>
                <c:pt idx="826" formatCode="General">
                  <c:v>4.6124490525213901E-4</c:v>
                </c:pt>
                <c:pt idx="827" formatCode="General">
                  <c:v>4.5596150920257502E-4</c:v>
                </c:pt>
                <c:pt idx="828" formatCode="General">
                  <c:v>4.4881584400916099E-4</c:v>
                </c:pt>
                <c:pt idx="829" formatCode="General">
                  <c:v>4.4380744068995599E-4</c:v>
                </c:pt>
                <c:pt idx="830" formatCode="General">
                  <c:v>4.38079050715758E-4</c:v>
                </c:pt>
                <c:pt idx="831" formatCode="General">
                  <c:v>4.3229019277711398E-4</c:v>
                </c:pt>
                <c:pt idx="832" formatCode="General">
                  <c:v>4.2711179727235402E-4</c:v>
                </c:pt>
                <c:pt idx="833" formatCode="General">
                  <c:v>4.2157376101887098E-4</c:v>
                </c:pt>
                <c:pt idx="834" formatCode="General">
                  <c:v>4.16022590991148E-4</c:v>
                </c:pt>
                <c:pt idx="835" formatCode="General">
                  <c:v>4.11513749826366E-4</c:v>
                </c:pt>
                <c:pt idx="836" formatCode="General">
                  <c:v>4.0606900994718598E-4</c:v>
                </c:pt>
                <c:pt idx="837" formatCode="General">
                  <c:v>4.0106486918638901E-4</c:v>
                </c:pt>
                <c:pt idx="838" formatCode="General">
                  <c:v>3.96146245037095E-4</c:v>
                </c:pt>
                <c:pt idx="839" formatCode="General">
                  <c:v>3.9052230701959299E-4</c:v>
                </c:pt>
                <c:pt idx="840" formatCode="General">
                  <c:v>3.8607081157592899E-4</c:v>
                </c:pt>
                <c:pt idx="841" formatCode="General">
                  <c:v>3.81455289923886E-4</c:v>
                </c:pt>
                <c:pt idx="842" formatCode="General">
                  <c:v>3.7570227581361701E-4</c:v>
                </c:pt>
                <c:pt idx="843" formatCode="General">
                  <c:v>3.7048940159575703E-4</c:v>
                </c:pt>
                <c:pt idx="844" formatCode="General">
                  <c:v>3.6646239523580498E-4</c:v>
                </c:pt>
                <c:pt idx="845" formatCode="General">
                  <c:v>3.6192480656809401E-4</c:v>
                </c:pt>
                <c:pt idx="846" formatCode="General">
                  <c:v>3.5667310309468498E-4</c:v>
                </c:pt>
                <c:pt idx="847" formatCode="General">
                  <c:v>3.5282950768769601E-4</c:v>
                </c:pt>
                <c:pt idx="848" formatCode="General">
                  <c:v>4.5628243281644698E-4</c:v>
                </c:pt>
                <c:pt idx="849" formatCode="General">
                  <c:v>3.4985864730760399E-4</c:v>
                </c:pt>
                <c:pt idx="850" formatCode="General">
                  <c:v>3.4254753399892002E-4</c:v>
                </c:pt>
                <c:pt idx="851" formatCode="General">
                  <c:v>3.3723996097540502E-4</c:v>
                </c:pt>
                <c:pt idx="852" formatCode="General">
                  <c:v>3.3138363310574999E-4</c:v>
                </c:pt>
                <c:pt idx="853" formatCode="General">
                  <c:v>3.26146968765573E-4</c:v>
                </c:pt>
                <c:pt idx="854">
                  <c:v>4.5770030533257899E-5</c:v>
                </c:pt>
                <c:pt idx="855" formatCode="General">
                  <c:v>3.1571930363776901E-4</c:v>
                </c:pt>
                <c:pt idx="856" formatCode="General">
                  <c:v>2.9328144111041198E-4</c:v>
                </c:pt>
                <c:pt idx="857" formatCode="General">
                  <c:v>2.8864153806176801E-4</c:v>
                </c:pt>
                <c:pt idx="858" formatCode="General">
                  <c:v>2.8506343838068701E-4</c:v>
                </c:pt>
                <c:pt idx="859" formatCode="General">
                  <c:v>2.80978209869281E-4</c:v>
                </c:pt>
                <c:pt idx="860" formatCode="General">
                  <c:v>2.7692956800577098E-4</c:v>
                </c:pt>
                <c:pt idx="861" formatCode="General">
                  <c:v>2.7360504249077398E-4</c:v>
                </c:pt>
                <c:pt idx="862" formatCode="General">
                  <c:v>2.69255844204411E-4</c:v>
                </c:pt>
                <c:pt idx="863" formatCode="General">
                  <c:v>2.65011214233942E-4</c:v>
                </c:pt>
                <c:pt idx="864" formatCode="General">
                  <c:v>2.62136610155344E-4</c:v>
                </c:pt>
                <c:pt idx="865" formatCode="General">
                  <c:v>2.5811538504920102E-4</c:v>
                </c:pt>
                <c:pt idx="866" formatCode="General">
                  <c:v>2.5460630016161398E-4</c:v>
                </c:pt>
                <c:pt idx="867" formatCode="General">
                  <c:v>2.51819744361056E-4</c:v>
                </c:pt>
                <c:pt idx="868" formatCode="General">
                  <c:v>2.48390859771677E-4</c:v>
                </c:pt>
                <c:pt idx="869" formatCode="General">
                  <c:v>2.4402545677783001E-4</c:v>
                </c:pt>
                <c:pt idx="870" formatCode="General">
                  <c:v>2.41569899142761E-4</c:v>
                </c:pt>
                <c:pt idx="871" formatCode="General">
                  <c:v>2.38165400211438E-4</c:v>
                </c:pt>
                <c:pt idx="872" formatCode="General">
                  <c:v>2.35579796992681E-4</c:v>
                </c:pt>
                <c:pt idx="873" formatCode="General">
                  <c:v>2.3028469052484399E-4</c:v>
                </c:pt>
                <c:pt idx="874" formatCode="General">
                  <c:v>2.2890686826716199E-4</c:v>
                </c:pt>
                <c:pt idx="875" formatCode="General">
                  <c:v>2.2512704812120099E-4</c:v>
                </c:pt>
                <c:pt idx="876" formatCode="General">
                  <c:v>2.23300402636315E-4</c:v>
                </c:pt>
                <c:pt idx="877" formatCode="General">
                  <c:v>2.2017801206835E-4</c:v>
                </c:pt>
                <c:pt idx="878" formatCode="General">
                  <c:v>2.17254623026822E-4</c:v>
                </c:pt>
                <c:pt idx="879" formatCode="General">
                  <c:v>2.1414168241854601E-4</c:v>
                </c:pt>
                <c:pt idx="880" formatCode="General">
                  <c:v>2.1100694330344999E-4</c:v>
                </c:pt>
                <c:pt idx="881" formatCode="General">
                  <c:v>2.09425367393579E-4</c:v>
                </c:pt>
                <c:pt idx="882" formatCode="General">
                  <c:v>2.0699703624885E-4</c:v>
                </c:pt>
                <c:pt idx="883" formatCode="General">
                  <c:v>2.0270733212837501E-4</c:v>
                </c:pt>
                <c:pt idx="884" formatCode="General">
                  <c:v>2.01467104884266E-4</c:v>
                </c:pt>
                <c:pt idx="885" formatCode="General">
                  <c:v>1.9933613753890999E-4</c:v>
                </c:pt>
                <c:pt idx="886" formatCode="General">
                  <c:v>1.9641062277259201E-4</c:v>
                </c:pt>
                <c:pt idx="887" formatCode="General">
                  <c:v>1.9369691777912701E-4</c:v>
                </c:pt>
                <c:pt idx="888" formatCode="General">
                  <c:v>1.9193099816183299E-4</c:v>
                </c:pt>
                <c:pt idx="889" formatCode="General">
                  <c:v>1.89149925987366E-4</c:v>
                </c:pt>
                <c:pt idx="890" formatCode="General">
                  <c:v>1.8720753489234201E-4</c:v>
                </c:pt>
                <c:pt idx="891" formatCode="General">
                  <c:v>1.8489399630769899E-4</c:v>
                </c:pt>
                <c:pt idx="892" formatCode="General">
                  <c:v>1.83278901053225E-4</c:v>
                </c:pt>
                <c:pt idx="893" formatCode="General">
                  <c:v>1.8065648112593701E-4</c:v>
                </c:pt>
                <c:pt idx="894" formatCode="General">
                  <c:v>1.7832282937472999E-4</c:v>
                </c:pt>
                <c:pt idx="895" formatCode="General">
                  <c:v>1.76242029148949E-4</c:v>
                </c:pt>
                <c:pt idx="896" formatCode="General">
                  <c:v>1.7604473720547601E-4</c:v>
                </c:pt>
                <c:pt idx="897" formatCode="General">
                  <c:v>1.72411867358417E-4</c:v>
                </c:pt>
                <c:pt idx="898" formatCode="General">
                  <c:v>1.7063234187699301E-4</c:v>
                </c:pt>
                <c:pt idx="899" formatCode="General">
                  <c:v>1.6842252459278701E-4</c:v>
                </c:pt>
                <c:pt idx="900" formatCode="General">
                  <c:v>1.66044187223424E-4</c:v>
                </c:pt>
                <c:pt idx="901" formatCode="General">
                  <c:v>1.6284049204117799E-4</c:v>
                </c:pt>
                <c:pt idx="902" formatCode="General">
                  <c:v>1.61951915964157E-4</c:v>
                </c:pt>
                <c:pt idx="903" formatCode="General">
                  <c:v>1.61975112196247E-4</c:v>
                </c:pt>
                <c:pt idx="904" formatCode="General">
                  <c:v>1.5906487405666501E-4</c:v>
                </c:pt>
                <c:pt idx="905" formatCode="General">
                  <c:v>1.58204931071308E-4</c:v>
                </c:pt>
                <c:pt idx="906" formatCode="General">
                  <c:v>1.57421473473677E-4</c:v>
                </c:pt>
                <c:pt idx="907" formatCode="General">
                  <c:v>1.5364941678964E-4</c:v>
                </c:pt>
                <c:pt idx="908" formatCode="General">
                  <c:v>1.5382545813772601E-4</c:v>
                </c:pt>
                <c:pt idx="909" formatCode="General">
                  <c:v>1.51241402939707E-4</c:v>
                </c:pt>
                <c:pt idx="910" formatCode="General">
                  <c:v>1.5022008830576801E-4</c:v>
                </c:pt>
                <c:pt idx="911" formatCode="General">
                  <c:v>1.48347553803827E-4</c:v>
                </c:pt>
                <c:pt idx="912" formatCode="General">
                  <c:v>1.45316509552234E-4</c:v>
                </c:pt>
                <c:pt idx="913" formatCode="General">
                  <c:v>1.45781985952949E-4</c:v>
                </c:pt>
                <c:pt idx="914" formatCode="General">
                  <c:v>1.4432838010294599E-4</c:v>
                </c:pt>
                <c:pt idx="915" formatCode="General">
                  <c:v>1.41532808317474E-4</c:v>
                </c:pt>
                <c:pt idx="916" formatCode="General">
                  <c:v>1.40995338251175E-4</c:v>
                </c:pt>
                <c:pt idx="917" formatCode="General">
                  <c:v>1.4010783311136401E-4</c:v>
                </c:pt>
                <c:pt idx="918" formatCode="General">
                  <c:v>1.39401460776884E-4</c:v>
                </c:pt>
                <c:pt idx="919" formatCode="General">
                  <c:v>1.3545404791598601E-4</c:v>
                </c:pt>
                <c:pt idx="920" formatCode="General">
                  <c:v>1.3638405234289399E-4</c:v>
                </c:pt>
                <c:pt idx="921" formatCode="General">
                  <c:v>1.34282813445162E-4</c:v>
                </c:pt>
                <c:pt idx="922" formatCode="General">
                  <c:v>1.3368883766538299E-4</c:v>
                </c:pt>
                <c:pt idx="923" formatCode="General">
                  <c:v>1.33266994086569E-4</c:v>
                </c:pt>
                <c:pt idx="924" formatCode="General">
                  <c:v>1.3175075403572199E-4</c:v>
                </c:pt>
                <c:pt idx="925" formatCode="General">
                  <c:v>1.3070119806752299E-4</c:v>
                </c:pt>
                <c:pt idx="926" formatCode="General">
                  <c:v>1.2808023907375001E-4</c:v>
                </c:pt>
                <c:pt idx="927" formatCode="General">
                  <c:v>1.2666298471845301E-4</c:v>
                </c:pt>
                <c:pt idx="928" formatCode="General">
                  <c:v>1.24725005530566E-4</c:v>
                </c:pt>
                <c:pt idx="929" formatCode="General">
                  <c:v>1.2447382136801901E-4</c:v>
                </c:pt>
                <c:pt idx="930" formatCode="General">
                  <c:v>1.2408571466633101E-4</c:v>
                </c:pt>
                <c:pt idx="931" formatCode="General">
                  <c:v>1.22481877890852E-4</c:v>
                </c:pt>
                <c:pt idx="932" formatCode="General">
                  <c:v>1.20688207395173E-4</c:v>
                </c:pt>
                <c:pt idx="933" formatCode="General">
                  <c:v>1.20536526144571E-4</c:v>
                </c:pt>
                <c:pt idx="934" formatCode="General">
                  <c:v>1.20425919389867E-4</c:v>
                </c:pt>
                <c:pt idx="935" formatCode="General">
                  <c:v>1.18870473023411E-4</c:v>
                </c:pt>
                <c:pt idx="936" formatCode="General">
                  <c:v>1.19612407200609E-4</c:v>
                </c:pt>
                <c:pt idx="937" formatCode="General">
                  <c:v>3.1211331371749901E-4</c:v>
                </c:pt>
                <c:pt idx="938" formatCode="General">
                  <c:v>1.03079318059703E-4</c:v>
                </c:pt>
                <c:pt idx="939" formatCode="General">
                  <c:v>1.2121332658821699E-4</c:v>
                </c:pt>
                <c:pt idx="940" formatCode="General">
                  <c:v>1.17124418938734E-4</c:v>
                </c:pt>
                <c:pt idx="941" formatCode="General">
                  <c:v>1.16320564679724E-4</c:v>
                </c:pt>
                <c:pt idx="942" formatCode="General">
                  <c:v>1.1480867176993399E-4</c:v>
                </c:pt>
                <c:pt idx="943" formatCode="General">
                  <c:v>1.1111720082879201E-4</c:v>
                </c:pt>
                <c:pt idx="944" formatCode="General">
                  <c:v>1.10877869228276E-4</c:v>
                </c:pt>
                <c:pt idx="945" formatCode="General">
                  <c:v>1.11616195246639E-4</c:v>
                </c:pt>
                <c:pt idx="946" formatCode="General">
                  <c:v>1.09410040005689E-4</c:v>
                </c:pt>
                <c:pt idx="947" formatCode="General">
                  <c:v>1.09102366613677E-4</c:v>
                </c:pt>
                <c:pt idx="948" formatCode="General">
                  <c:v>1.06987307643848E-4</c:v>
                </c:pt>
                <c:pt idx="949" formatCode="General">
                  <c:v>2.37595113959052E-4</c:v>
                </c:pt>
                <c:pt idx="950" formatCode="General">
                  <c:v>1.0696033284094E-4</c:v>
                </c:pt>
                <c:pt idx="951" formatCode="General">
                  <c:v>1.0075441893943E-4</c:v>
                </c:pt>
                <c:pt idx="952">
                  <c:v>9.8826355692496797E-5</c:v>
                </c:pt>
                <c:pt idx="953">
                  <c:v>9.7015639030971495E-5</c:v>
                </c:pt>
                <c:pt idx="954">
                  <c:v>9.9587382552907694E-5</c:v>
                </c:pt>
                <c:pt idx="955" formatCode="General">
                  <c:v>1.00501584313814E-4</c:v>
                </c:pt>
                <c:pt idx="956">
                  <c:v>9.8492766199854599E-5</c:v>
                </c:pt>
                <c:pt idx="957">
                  <c:v>9.4589748792823006E-5</c:v>
                </c:pt>
                <c:pt idx="958">
                  <c:v>9.4294880719133503E-5</c:v>
                </c:pt>
                <c:pt idx="959">
                  <c:v>9.61970939146444E-5</c:v>
                </c:pt>
                <c:pt idx="960">
                  <c:v>9.5046433281695798E-5</c:v>
                </c:pt>
                <c:pt idx="961">
                  <c:v>9.5672489512091196E-5</c:v>
                </c:pt>
                <c:pt idx="962">
                  <c:v>9.1990853720162494E-5</c:v>
                </c:pt>
                <c:pt idx="963">
                  <c:v>8.9976851066509605E-5</c:v>
                </c:pt>
                <c:pt idx="964">
                  <c:v>9.2985552271503206E-5</c:v>
                </c:pt>
                <c:pt idx="965">
                  <c:v>9.0986928149346103E-5</c:v>
                </c:pt>
                <c:pt idx="966">
                  <c:v>9.2735818341131105E-5</c:v>
                </c:pt>
                <c:pt idx="967">
                  <c:v>9.0126056068497498E-5</c:v>
                </c:pt>
                <c:pt idx="968">
                  <c:v>9.06321310325397E-5</c:v>
                </c:pt>
                <c:pt idx="969">
                  <c:v>8.8382617975663001E-5</c:v>
                </c:pt>
                <c:pt idx="970">
                  <c:v>8.9150240637210596E-5</c:v>
                </c:pt>
                <c:pt idx="971">
                  <c:v>8.5599686185306199E-5</c:v>
                </c:pt>
                <c:pt idx="972">
                  <c:v>8.9068606134547293E-5</c:v>
                </c:pt>
                <c:pt idx="973">
                  <c:v>8.79145841678935E-5</c:v>
                </c:pt>
                <c:pt idx="974">
                  <c:v>8.4823040288234904E-5</c:v>
                </c:pt>
                <c:pt idx="975">
                  <c:v>8.4995195764279701E-5</c:v>
                </c:pt>
                <c:pt idx="976">
                  <c:v>8.4469020919516994E-5</c:v>
                </c:pt>
                <c:pt idx="977">
                  <c:v>8.7624399540192597E-5</c:v>
                </c:pt>
                <c:pt idx="978">
                  <c:v>8.3372430333432097E-5</c:v>
                </c:pt>
                <c:pt idx="979">
                  <c:v>8.5122659818889104E-5</c:v>
                </c:pt>
                <c:pt idx="980">
                  <c:v>8.6766004400589596E-5</c:v>
                </c:pt>
                <c:pt idx="981">
                  <c:v>8.3973081952798E-5</c:v>
                </c:pt>
                <c:pt idx="982">
                  <c:v>7.7813768189354706E-5</c:v>
                </c:pt>
                <c:pt idx="983">
                  <c:v>8.4531021750752303E-5</c:v>
                </c:pt>
                <c:pt idx="984">
                  <c:v>8.4640625345688605E-5</c:v>
                </c:pt>
                <c:pt idx="985">
                  <c:v>7.9040208437346595E-5</c:v>
                </c:pt>
                <c:pt idx="986">
                  <c:v>7.8013191643339097E-5</c:v>
                </c:pt>
                <c:pt idx="987">
                  <c:v>8.1930131188699603E-5</c:v>
                </c:pt>
                <c:pt idx="988">
                  <c:v>7.8540697126639703E-5</c:v>
                </c:pt>
                <c:pt idx="989">
                  <c:v>7.6562342558077204E-5</c:v>
                </c:pt>
                <c:pt idx="990">
                  <c:v>7.8405702135858304E-5</c:v>
                </c:pt>
                <c:pt idx="991">
                  <c:v>7.3122392319140901E-5</c:v>
                </c:pt>
                <c:pt idx="992">
                  <c:v>7.7245559837588705E-5</c:v>
                </c:pt>
                <c:pt idx="993">
                  <c:v>7.8419219048377306E-5</c:v>
                </c:pt>
                <c:pt idx="994">
                  <c:v>7.6851994077334405E-5</c:v>
                </c:pt>
                <c:pt idx="995">
                  <c:v>7.9495325694269403E-5</c:v>
                </c:pt>
                <c:pt idx="996">
                  <c:v>7.6678670603385702E-5</c:v>
                </c:pt>
                <c:pt idx="997">
                  <c:v>7.0041509318646695E-5</c:v>
                </c:pt>
                <c:pt idx="998">
                  <c:v>-5.4836528422877898E-5</c:v>
                </c:pt>
                <c:pt idx="999">
                  <c:v>7.8917586623894402E-5</c:v>
                </c:pt>
                <c:pt idx="1000">
                  <c:v>7.6895538262957401E-5</c:v>
                </c:pt>
                <c:pt idx="1001">
                  <c:v>7.7126654529772199E-5</c:v>
                </c:pt>
                <c:pt idx="1002">
                  <c:v>7.4980567961764998E-5</c:v>
                </c:pt>
                <c:pt idx="1003">
                  <c:v>7.7063332194724396E-5</c:v>
                </c:pt>
                <c:pt idx="1004">
                  <c:v>7.1864277185146406E-5</c:v>
                </c:pt>
                <c:pt idx="1005">
                  <c:v>7.4806838262459895E-5</c:v>
                </c:pt>
                <c:pt idx="1006">
                  <c:v>6.8483739377238296E-5</c:v>
                </c:pt>
                <c:pt idx="1007">
                  <c:v>6.9006141704691895E-5</c:v>
                </c:pt>
                <c:pt idx="1008">
                  <c:v>7.2799427332026893E-5</c:v>
                </c:pt>
                <c:pt idx="1009">
                  <c:v>6.9750392048847096E-5</c:v>
                </c:pt>
                <c:pt idx="1010">
                  <c:v>6.8750843194076997E-5</c:v>
                </c:pt>
                <c:pt idx="1011">
                  <c:v>7.1170736338889098E-5</c:v>
                </c:pt>
                <c:pt idx="1012">
                  <c:v>7.2360130216670798E-5</c:v>
                </c:pt>
                <c:pt idx="1013">
                  <c:v>6.7994679981943501E-5</c:v>
                </c:pt>
                <c:pt idx="1014">
                  <c:v>6.8804288749183703E-5</c:v>
                </c:pt>
                <c:pt idx="1015">
                  <c:v>7.1371010743851099E-5</c:v>
                </c:pt>
                <c:pt idx="1016">
                  <c:v>7.0838679158218801E-5</c:v>
                </c:pt>
                <c:pt idx="1017">
                  <c:v>6.6641670529084894E-5</c:v>
                </c:pt>
                <c:pt idx="1018">
                  <c:v>6.6958761850490604E-5</c:v>
                </c:pt>
                <c:pt idx="1019">
                  <c:v>6.6811483787096194E-5</c:v>
                </c:pt>
                <c:pt idx="1020">
                  <c:v>6.8852617605174506E-5</c:v>
                </c:pt>
                <c:pt idx="1021">
                  <c:v>6.7399137079804603E-5</c:v>
                </c:pt>
                <c:pt idx="1022">
                  <c:v>7.09514692791185E-5</c:v>
                </c:pt>
                <c:pt idx="1023">
                  <c:v>6.9087057503657202E-5</c:v>
                </c:pt>
                <c:pt idx="1024">
                  <c:v>6.3770228386185297E-5</c:v>
                </c:pt>
                <c:pt idx="1025">
                  <c:v>6.4227538097636904E-5</c:v>
                </c:pt>
                <c:pt idx="1026">
                  <c:v>6.3418165766359998E-5</c:v>
                </c:pt>
                <c:pt idx="1027">
                  <c:v>6.6017178888114704E-5</c:v>
                </c:pt>
                <c:pt idx="1028">
                  <c:v>6.7432572771901998E-5</c:v>
                </c:pt>
                <c:pt idx="1029">
                  <c:v>6.7755691611258299E-5</c:v>
                </c:pt>
                <c:pt idx="1030">
                  <c:v>6.5660177297396306E-5</c:v>
                </c:pt>
                <c:pt idx="1031">
                  <c:v>5.9582328051715499E-5</c:v>
                </c:pt>
                <c:pt idx="1032">
                  <c:v>6.7642924409083501E-5</c:v>
                </c:pt>
                <c:pt idx="1033">
                  <c:v>6.67816024627455E-5</c:v>
                </c:pt>
                <c:pt idx="1034">
                  <c:v>6.4429644275074794E-5</c:v>
                </c:pt>
                <c:pt idx="1035">
                  <c:v>5.9321048385515202E-5</c:v>
                </c:pt>
                <c:pt idx="1036">
                  <c:v>6.3276604429642996E-5</c:v>
                </c:pt>
                <c:pt idx="1037">
                  <c:v>6.5781372518313504E-5</c:v>
                </c:pt>
                <c:pt idx="1038">
                  <c:v>6.2171251872467407E-5</c:v>
                </c:pt>
                <c:pt idx="1039">
                  <c:v>6.2391780356986298E-5</c:v>
                </c:pt>
                <c:pt idx="1040">
                  <c:v>6.1164979125868598E-5</c:v>
                </c:pt>
                <c:pt idx="1041">
                  <c:v>6.2112424930385899E-5</c:v>
                </c:pt>
                <c:pt idx="1042">
                  <c:v>5.7818745022446203E-5</c:v>
                </c:pt>
                <c:pt idx="1043">
                  <c:v>6.3333232079728995E-5</c:v>
                </c:pt>
                <c:pt idx="1044">
                  <c:v>5.7809288510746599E-5</c:v>
                </c:pt>
                <c:pt idx="1045">
                  <c:v>6.0828322761703602E-5</c:v>
                </c:pt>
                <c:pt idx="1046">
                  <c:v>5.8191721100168901E-5</c:v>
                </c:pt>
                <c:pt idx="1047">
                  <c:v>6.3532465151124203E-5</c:v>
                </c:pt>
                <c:pt idx="1048">
                  <c:v>6.1258909808799806E-5</c:v>
                </c:pt>
                <c:pt idx="1049">
                  <c:v>6.0063742555743901E-5</c:v>
                </c:pt>
                <c:pt idx="1050">
                  <c:v>5.1202300491950498E-5</c:v>
                </c:pt>
                <c:pt idx="1051">
                  <c:v>5.9466389982655702E-5</c:v>
                </c:pt>
                <c:pt idx="1052">
                  <c:v>5.8397249689816298E-5</c:v>
                </c:pt>
                <c:pt idx="1053">
                  <c:v>6.03523934090986E-5</c:v>
                </c:pt>
                <c:pt idx="1054">
                  <c:v>5.4546206606225498E-5</c:v>
                </c:pt>
                <c:pt idx="1055">
                  <c:v>5.6732857166749002E-5</c:v>
                </c:pt>
                <c:pt idx="1056">
                  <c:v>6.0001010323753202E-5</c:v>
                </c:pt>
                <c:pt idx="1057">
                  <c:v>5.7979880437572303E-5</c:v>
                </c:pt>
                <c:pt idx="1058">
                  <c:v>6.2715253418673197E-5</c:v>
                </c:pt>
                <c:pt idx="1059">
                  <c:v>5.6550893187254199E-5</c:v>
                </c:pt>
                <c:pt idx="1060">
                  <c:v>5.7285400312443199E-5</c:v>
                </c:pt>
                <c:pt idx="1061">
                  <c:v>5.8329813006288197E-5</c:v>
                </c:pt>
                <c:pt idx="1062">
                  <c:v>5.01044134409949E-5</c:v>
                </c:pt>
                <c:pt idx="1063">
                  <c:v>5.73323687554486E-5</c:v>
                </c:pt>
                <c:pt idx="1064">
                  <c:v>5.7453803993612999E-5</c:v>
                </c:pt>
                <c:pt idx="1065">
                  <c:v>5.739103653396E-5</c:v>
                </c:pt>
                <c:pt idx="1066">
                  <c:v>5.0789024421762997E-5</c:v>
                </c:pt>
                <c:pt idx="1067">
                  <c:v>5.6203644036808703E-5</c:v>
                </c:pt>
                <c:pt idx="1068">
                  <c:v>5.6977470606391598E-5</c:v>
                </c:pt>
                <c:pt idx="1069">
                  <c:v>5.5547676400149001E-5</c:v>
                </c:pt>
                <c:pt idx="1070">
                  <c:v>5.9930148238224901E-5</c:v>
                </c:pt>
                <c:pt idx="1071">
                  <c:v>5.3365557198798902E-5</c:v>
                </c:pt>
                <c:pt idx="1072">
                  <c:v>5.8256822848815201E-5</c:v>
                </c:pt>
                <c:pt idx="1073">
                  <c:v>5.6979284708653101E-5</c:v>
                </c:pt>
                <c:pt idx="1074">
                  <c:v>5.7586549055673499E-5</c:v>
                </c:pt>
                <c:pt idx="1075">
                  <c:v>5.2395124314318302E-5</c:v>
                </c:pt>
                <c:pt idx="1076">
                  <c:v>5.6412720183063197E-5</c:v>
                </c:pt>
                <c:pt idx="1077">
                  <c:v>5.6853706965627999E-5</c:v>
                </c:pt>
                <c:pt idx="1078">
                  <c:v>5.5387315295737703E-5</c:v>
                </c:pt>
                <c:pt idx="1079">
                  <c:v>5.17970970411197E-5</c:v>
                </c:pt>
                <c:pt idx="1080">
                  <c:v>6.0086243571882499E-5</c:v>
                </c:pt>
                <c:pt idx="1081">
                  <c:v>5.5076139103039897E-5</c:v>
                </c:pt>
                <c:pt idx="1082">
                  <c:v>5.50050602990632E-5</c:v>
                </c:pt>
                <c:pt idx="1083">
                  <c:v>5.7277359358147102E-5</c:v>
                </c:pt>
                <c:pt idx="1084">
                  <c:v>5.0582787544111303E-5</c:v>
                </c:pt>
                <c:pt idx="1085">
                  <c:v>4.6925235387919601E-5</c:v>
                </c:pt>
                <c:pt idx="1086">
                  <c:v>5.65455126781115E-5</c:v>
                </c:pt>
                <c:pt idx="1087">
                  <c:v>5.3277001142930001E-5</c:v>
                </c:pt>
                <c:pt idx="1088">
                  <c:v>5.5750059324771E-5</c:v>
                </c:pt>
                <c:pt idx="1089">
                  <c:v>5.0304139880432397E-5</c:v>
                </c:pt>
                <c:pt idx="1090">
                  <c:v>5.54052617703871E-5</c:v>
                </c:pt>
                <c:pt idx="1091">
                  <c:v>4.86298180909643E-5</c:v>
                </c:pt>
                <c:pt idx="1092">
                  <c:v>5.6405418371607899E-5</c:v>
                </c:pt>
                <c:pt idx="1093">
                  <c:v>5.2172633052821198E-5</c:v>
                </c:pt>
                <c:pt idx="1094">
                  <c:v>-8.1493278587866006E-5</c:v>
                </c:pt>
                <c:pt idx="1095">
                  <c:v>5.94779971911541E-5</c:v>
                </c:pt>
                <c:pt idx="1096">
                  <c:v>5.4804683843956199E-5</c:v>
                </c:pt>
                <c:pt idx="1097">
                  <c:v>4.79816645245522E-5</c:v>
                </c:pt>
                <c:pt idx="1098">
                  <c:v>5.7909879002787601E-5</c:v>
                </c:pt>
                <c:pt idx="1099">
                  <c:v>5.60543156204217E-5</c:v>
                </c:pt>
                <c:pt idx="1100">
                  <c:v>4.96420077778952E-5</c:v>
                </c:pt>
                <c:pt idx="1101">
                  <c:v>5.0441115830645402E-5</c:v>
                </c:pt>
                <c:pt idx="1102">
                  <c:v>5.1682016665839597E-5</c:v>
                </c:pt>
                <c:pt idx="1103">
                  <c:v>5.1245972719889203E-5</c:v>
                </c:pt>
                <c:pt idx="1104">
                  <c:v>4.4156793520771798E-5</c:v>
                </c:pt>
                <c:pt idx="1105" formatCode="General">
                  <c:v>-4.2626119028849301E-4</c:v>
                </c:pt>
                <c:pt idx="1106">
                  <c:v>4.1243441123960098E-5</c:v>
                </c:pt>
                <c:pt idx="1107">
                  <c:v>5.0144192546211098E-5</c:v>
                </c:pt>
                <c:pt idx="1108">
                  <c:v>5.0391404555943303E-5</c:v>
                </c:pt>
                <c:pt idx="1109">
                  <c:v>5.1871889572662398E-5</c:v>
                </c:pt>
                <c:pt idx="1110">
                  <c:v>5.2977654821586702E-5</c:v>
                </c:pt>
                <c:pt idx="1111">
                  <c:v>5.18319404980758E-5</c:v>
                </c:pt>
                <c:pt idx="1112">
                  <c:v>4.8461420631969098E-5</c:v>
                </c:pt>
                <c:pt idx="1113">
                  <c:v>5.4853554394159498E-5</c:v>
                </c:pt>
                <c:pt idx="1114">
                  <c:v>4.9754568373883303E-5</c:v>
                </c:pt>
                <c:pt idx="1115">
                  <c:v>5.14773727836154E-5</c:v>
                </c:pt>
                <c:pt idx="1116">
                  <c:v>4.5981217417929803E-5</c:v>
                </c:pt>
                <c:pt idx="1117">
                  <c:v>4.3295965917601903E-5</c:v>
                </c:pt>
                <c:pt idx="1118">
                  <c:v>5.0131122142893901E-5</c:v>
                </c:pt>
                <c:pt idx="1119">
                  <c:v>4.1829687016400897E-5</c:v>
                </c:pt>
                <c:pt idx="1120">
                  <c:v>4.8030647971214302E-5</c:v>
                </c:pt>
                <c:pt idx="1121">
                  <c:v>4.1373738092740699E-5</c:v>
                </c:pt>
                <c:pt idx="1122">
                  <c:v>5.2325470639095598E-5</c:v>
                </c:pt>
                <c:pt idx="1123">
                  <c:v>4.46317209180569E-5</c:v>
                </c:pt>
                <c:pt idx="1124">
                  <c:v>4.1466957678372699E-5</c:v>
                </c:pt>
                <c:pt idx="1125">
                  <c:v>4.9610455316784399E-5</c:v>
                </c:pt>
                <c:pt idx="1126">
                  <c:v>4.24013465900724E-5</c:v>
                </c:pt>
                <c:pt idx="1127">
                  <c:v>4.2050936691365001E-5</c:v>
                </c:pt>
                <c:pt idx="1128">
                  <c:v>4.74629745444672E-5</c:v>
                </c:pt>
                <c:pt idx="1129">
                  <c:v>4.5902215793502203E-5</c:v>
                </c:pt>
                <c:pt idx="1130">
                  <c:v>4.6721522408831101E-5</c:v>
                </c:pt>
                <c:pt idx="1131">
                  <c:v>4.8392882219230497E-5</c:v>
                </c:pt>
                <c:pt idx="1132">
                  <c:v>4.1846543225213197E-5</c:v>
                </c:pt>
                <c:pt idx="1134">
                  <c:v>-2.57155937579851E-6</c:v>
                </c:pt>
                <c:pt idx="1135">
                  <c:v>3.9785869510808298E-5</c:v>
                </c:pt>
                <c:pt idx="1136">
                  <c:v>4.5434881265621098E-5</c:v>
                </c:pt>
                <c:pt idx="1137">
                  <c:v>4.26150685858329E-5</c:v>
                </c:pt>
                <c:pt idx="1138">
                  <c:v>4.3746168461693398E-5</c:v>
                </c:pt>
                <c:pt idx="1139">
                  <c:v>4.64652360301691E-5</c:v>
                </c:pt>
                <c:pt idx="1140">
                  <c:v>4.1884021976273002E-5</c:v>
                </c:pt>
                <c:pt idx="1141">
                  <c:v>4.6687093336399897E-5</c:v>
                </c:pt>
                <c:pt idx="1142">
                  <c:v>4.2360207489201901E-5</c:v>
                </c:pt>
                <c:pt idx="1143">
                  <c:v>4.3700211654840503E-5</c:v>
                </c:pt>
                <c:pt idx="1144">
                  <c:v>3.9628257217604299E-5</c:v>
                </c:pt>
                <c:pt idx="1145">
                  <c:v>3.7768189624002401E-5</c:v>
                </c:pt>
                <c:pt idx="1146">
                  <c:v>5.1607284229161402E-5</c:v>
                </c:pt>
                <c:pt idx="1147">
                  <c:v>3.6802172009348603E-5</c:v>
                </c:pt>
                <c:pt idx="1148">
                  <c:v>3.4698446855254499E-5</c:v>
                </c:pt>
                <c:pt idx="1149">
                  <c:v>4.8204746650551799E-5</c:v>
                </c:pt>
                <c:pt idx="1150">
                  <c:v>3.4353306835387503E-5</c:v>
                </c:pt>
                <c:pt idx="1151">
                  <c:v>3.8426159610707397E-5</c:v>
                </c:pt>
                <c:pt idx="1152">
                  <c:v>4.4457545194317099E-5</c:v>
                </c:pt>
                <c:pt idx="1153">
                  <c:v>4.6780840894054098E-5</c:v>
                </c:pt>
                <c:pt idx="1154">
                  <c:v>3.5601029285521098E-5</c:v>
                </c:pt>
                <c:pt idx="1155">
                  <c:v>3.8621874825231802E-5</c:v>
                </c:pt>
                <c:pt idx="1156">
                  <c:v>3.5698930033738603E-5</c:v>
                </c:pt>
                <c:pt idx="1157">
                  <c:v>3.6756716949908301E-5</c:v>
                </c:pt>
                <c:pt idx="1158">
                  <c:v>4.2068333971674999E-5</c:v>
                </c:pt>
                <c:pt idx="1159">
                  <c:v>4.3289340160770501E-5</c:v>
                </c:pt>
                <c:pt idx="1160">
                  <c:v>3.5431840655011897E-5</c:v>
                </c:pt>
                <c:pt idx="1161">
                  <c:v>4.0959767472751697E-5</c:v>
                </c:pt>
                <c:pt idx="1162">
                  <c:v>4.2726814964638102E-5</c:v>
                </c:pt>
                <c:pt idx="1163">
                  <c:v>4.3615314361885903E-5</c:v>
                </c:pt>
                <c:pt idx="1164">
                  <c:v>3.3219500218155703E-5</c:v>
                </c:pt>
                <c:pt idx="1165">
                  <c:v>4.35425269248428E-5</c:v>
                </c:pt>
                <c:pt idx="1166">
                  <c:v>3.5143386873895101E-5</c:v>
                </c:pt>
                <c:pt idx="1167">
                  <c:v>4.3473415428384301E-5</c:v>
                </c:pt>
                <c:pt idx="1168">
                  <c:v>4.5494026453838003E-5</c:v>
                </c:pt>
                <c:pt idx="1169">
                  <c:v>4.5440059755805202E-5</c:v>
                </c:pt>
                <c:pt idx="1170">
                  <c:v>4.3738304502741802E-5</c:v>
                </c:pt>
                <c:pt idx="1171">
                  <c:v>4.6417801461693899E-5</c:v>
                </c:pt>
                <c:pt idx="1172">
                  <c:v>4.1830606472970901E-5</c:v>
                </c:pt>
                <c:pt idx="1173">
                  <c:v>3.5313350845608498E-5</c:v>
                </c:pt>
                <c:pt idx="1174">
                  <c:v>3.6078568493864901E-5</c:v>
                </c:pt>
                <c:pt idx="1175">
                  <c:v>4.34510709667503E-5</c:v>
                </c:pt>
                <c:pt idx="1176">
                  <c:v>4.2496393001441998E-5</c:v>
                </c:pt>
                <c:pt idx="1177">
                  <c:v>4.3683512862879899E-5</c:v>
                </c:pt>
                <c:pt idx="1178">
                  <c:v>4.1151184890141499E-5</c:v>
                </c:pt>
                <c:pt idx="1179">
                  <c:v>3.1940140833580003E-5</c:v>
                </c:pt>
                <c:pt idx="1180">
                  <c:v>4.4076144823028498E-5</c:v>
                </c:pt>
                <c:pt idx="1181">
                  <c:v>3.8320663051937498E-5</c:v>
                </c:pt>
                <c:pt idx="1182">
                  <c:v>4.1699372783542901E-5</c:v>
                </c:pt>
                <c:pt idx="1183">
                  <c:v>3.79315658079641E-5</c:v>
                </c:pt>
                <c:pt idx="1184">
                  <c:v>3.9419063768193901E-5</c:v>
                </c:pt>
                <c:pt idx="1185">
                  <c:v>4.4093403794148298E-5</c:v>
                </c:pt>
                <c:pt idx="1186">
                  <c:v>3.9165620547128699E-5</c:v>
                </c:pt>
                <c:pt idx="1187">
                  <c:v>4.3979250938143E-5</c:v>
                </c:pt>
                <c:pt idx="1188">
                  <c:v>4.0303194186582501E-5</c:v>
                </c:pt>
                <c:pt idx="1189">
                  <c:v>3.9041754810567498E-5</c:v>
                </c:pt>
                <c:pt idx="1190">
                  <c:v>4.2894894474076601E-5</c:v>
                </c:pt>
                <c:pt idx="1191">
                  <c:v>3.7376521165742299E-5</c:v>
                </c:pt>
                <c:pt idx="1192">
                  <c:v>3.9524323251738598E-5</c:v>
                </c:pt>
                <c:pt idx="1193">
                  <c:v>4.5440816897175601E-5</c:v>
                </c:pt>
                <c:pt idx="1194">
                  <c:v>3.2712765239596497E-5</c:v>
                </c:pt>
                <c:pt idx="1195">
                  <c:v>3.7178525166441498E-5</c:v>
                </c:pt>
                <c:pt idx="1196">
                  <c:v>4.65087549391804E-5</c:v>
                </c:pt>
                <c:pt idx="1197">
                  <c:v>4.0668711552066702E-5</c:v>
                </c:pt>
                <c:pt idx="1198">
                  <c:v>3.8681155129943902E-5</c:v>
                </c:pt>
                <c:pt idx="1199">
                  <c:v>4.3311939655472802E-5</c:v>
                </c:pt>
                <c:pt idx="1200">
                  <c:v>3.5490263762859597E-5</c:v>
                </c:pt>
                <c:pt idx="1201">
                  <c:v>3.2768893649238799E-5</c:v>
                </c:pt>
                <c:pt idx="1202">
                  <c:v>4.4856811142130398E-5</c:v>
                </c:pt>
                <c:pt idx="1203">
                  <c:v>4.5040841171186297E-5</c:v>
                </c:pt>
                <c:pt idx="1204">
                  <c:v>3.7670552109797703E-5</c:v>
                </c:pt>
                <c:pt idx="1205">
                  <c:v>3.8039746451756701E-5</c:v>
                </c:pt>
                <c:pt idx="1206">
                  <c:v>3.4079474279993097E-5</c:v>
                </c:pt>
                <c:pt idx="1207">
                  <c:v>3.4482979979459397E-5</c:v>
                </c:pt>
                <c:pt idx="1208">
                  <c:v>3.4780522887973902E-5</c:v>
                </c:pt>
                <c:pt idx="1209">
                  <c:v>4.1138196231130498E-5</c:v>
                </c:pt>
                <c:pt idx="1210">
                  <c:v>4.3442265730120303E-5</c:v>
                </c:pt>
                <c:pt idx="1211">
                  <c:v>4.4016206356002598E-5</c:v>
                </c:pt>
                <c:pt idx="1212">
                  <c:v>4.1308088382975097E-5</c:v>
                </c:pt>
                <c:pt idx="1213">
                  <c:v>3.91095925497522E-5</c:v>
                </c:pt>
                <c:pt idx="1214">
                  <c:v>4.6692163251213898E-5</c:v>
                </c:pt>
                <c:pt idx="1215">
                  <c:v>4.4224880910331397E-5</c:v>
                </c:pt>
                <c:pt idx="1216">
                  <c:v>4.1471526728421801E-5</c:v>
                </c:pt>
                <c:pt idx="1217">
                  <c:v>3.9422329694998099E-5</c:v>
                </c:pt>
                <c:pt idx="1218">
                  <c:v>4.1635115159823602E-5</c:v>
                </c:pt>
                <c:pt idx="1219">
                  <c:v>3.3235185195733297E-5</c:v>
                </c:pt>
                <c:pt idx="1220">
                  <c:v>4.8618184921273702E-5</c:v>
                </c:pt>
                <c:pt idx="1221">
                  <c:v>3.8924214954765998E-5</c:v>
                </c:pt>
                <c:pt idx="1222">
                  <c:v>3.5155229599339701E-5</c:v>
                </c:pt>
                <c:pt idx="1223">
                  <c:v>3.8005909537157503E-5</c:v>
                </c:pt>
                <c:pt idx="1224">
                  <c:v>3.9167762543266303E-5</c:v>
                </c:pt>
                <c:pt idx="1225">
                  <c:v>4.4889138227530201E-5</c:v>
                </c:pt>
                <c:pt idx="1226">
                  <c:v>4.5454232513236897E-5</c:v>
                </c:pt>
                <c:pt idx="1227">
                  <c:v>4.3737043883487601E-5</c:v>
                </c:pt>
                <c:pt idx="1228">
                  <c:v>5.0079378875212202E-5</c:v>
                </c:pt>
                <c:pt idx="1229">
                  <c:v>4.0700139314423902E-5</c:v>
                </c:pt>
                <c:pt idx="1230">
                  <c:v>3.8325354470138202E-5</c:v>
                </c:pt>
                <c:pt idx="1231">
                  <c:v>3.9006519039253701E-5</c:v>
                </c:pt>
                <c:pt idx="1232">
                  <c:v>3.8816060990003598E-5</c:v>
                </c:pt>
                <c:pt idx="1233">
                  <c:v>4.4927405062966701E-5</c:v>
                </c:pt>
                <c:pt idx="1234">
                  <c:v>4.5284876824328099E-5</c:v>
                </c:pt>
                <c:pt idx="1235">
                  <c:v>3.8208002033630701E-5</c:v>
                </c:pt>
                <c:pt idx="1236">
                  <c:v>3.8906060237765402E-5</c:v>
                </c:pt>
                <c:pt idx="1237">
                  <c:v>4.4800763567791201E-5</c:v>
                </c:pt>
                <c:pt idx="1238">
                  <c:v>3.4639892604808302E-5</c:v>
                </c:pt>
                <c:pt idx="1239">
                  <c:v>3.7372501233112498E-5</c:v>
                </c:pt>
                <c:pt idx="1240">
                  <c:v>3.68870006196523E-5</c:v>
                </c:pt>
                <c:pt idx="1241">
                  <c:v>4.2741711447758497E-5</c:v>
                </c:pt>
                <c:pt idx="1242">
                  <c:v>4.3084166701022198E-5</c:v>
                </c:pt>
                <c:pt idx="1243">
                  <c:v>4.3249868738168397E-5</c:v>
                </c:pt>
                <c:pt idx="1244">
                  <c:v>3.6452446783433203E-5</c:v>
                </c:pt>
                <c:pt idx="1245">
                  <c:v>3.8016886021349303E-5</c:v>
                </c:pt>
                <c:pt idx="1246">
                  <c:v>4.4254110184311097E-5</c:v>
                </c:pt>
                <c:pt idx="1247">
                  <c:v>4.3138779118505903E-5</c:v>
                </c:pt>
                <c:pt idx="1248">
                  <c:v>4.0178719297882603E-5</c:v>
                </c:pt>
                <c:pt idx="1249">
                  <c:v>4.06138217976515E-5</c:v>
                </c:pt>
                <c:pt idx="1250">
                  <c:v>4.1116576763234202E-5</c:v>
                </c:pt>
                <c:pt idx="1251">
                  <c:v>4.2085031005237902E-5</c:v>
                </c:pt>
                <c:pt idx="1252">
                  <c:v>4.3351250237502701E-5</c:v>
                </c:pt>
                <c:pt idx="1253">
                  <c:v>4.7953805525261497E-5</c:v>
                </c:pt>
                <c:pt idx="1254">
                  <c:v>3.8201355546923902E-5</c:v>
                </c:pt>
                <c:pt idx="1255">
                  <c:v>3.9638188592549599E-5</c:v>
                </c:pt>
                <c:pt idx="1256">
                  <c:v>3.8636588802306297E-5</c:v>
                </c:pt>
                <c:pt idx="1257">
                  <c:v>2.38754336706368E-5</c:v>
                </c:pt>
                <c:pt idx="1258">
                  <c:v>3.67111676721931E-5</c:v>
                </c:pt>
                <c:pt idx="1259">
                  <c:v>3.7860128272092397E-5</c:v>
                </c:pt>
                <c:pt idx="1260">
                  <c:v>4.4773217980212202E-5</c:v>
                </c:pt>
                <c:pt idx="1261">
                  <c:v>3.0127557227892299E-5</c:v>
                </c:pt>
                <c:pt idx="1262">
                  <c:v>3.54674674252937E-5</c:v>
                </c:pt>
                <c:pt idx="1263">
                  <c:v>4.2141032991314699E-5</c:v>
                </c:pt>
                <c:pt idx="1264">
                  <c:v>4.2140486432246797E-5</c:v>
                </c:pt>
                <c:pt idx="1265">
                  <c:v>3.8744677516060101E-5</c:v>
                </c:pt>
                <c:pt idx="1266">
                  <c:v>4.4594739853331798E-5</c:v>
                </c:pt>
                <c:pt idx="1267">
                  <c:v>4.2147429681853501E-5</c:v>
                </c:pt>
                <c:pt idx="1268">
                  <c:v>4.4235067938043001E-5</c:v>
                </c:pt>
                <c:pt idx="1269">
                  <c:v>4.6664471263587303E-5</c:v>
                </c:pt>
                <c:pt idx="1270">
                  <c:v>3.8842775229293999E-5</c:v>
                </c:pt>
                <c:pt idx="1271">
                  <c:v>3.2984018178666602E-5</c:v>
                </c:pt>
                <c:pt idx="1272">
                  <c:v>4.1465964184602497E-5</c:v>
                </c:pt>
                <c:pt idx="1273">
                  <c:v>4.5069619021348901E-5</c:v>
                </c:pt>
                <c:pt idx="1274">
                  <c:v>3.6113304844898698E-5</c:v>
                </c:pt>
                <c:pt idx="1275">
                  <c:v>4.09520836396348E-5</c:v>
                </c:pt>
                <c:pt idx="1276">
                  <c:v>4.0482558871244099E-5</c:v>
                </c:pt>
                <c:pt idx="1277">
                  <c:v>4.3119191009097202E-5</c:v>
                </c:pt>
                <c:pt idx="1278">
                  <c:v>4.4034753843670903E-5</c:v>
                </c:pt>
                <c:pt idx="1279">
                  <c:v>4.5848732815431003E-5</c:v>
                </c:pt>
                <c:pt idx="1280">
                  <c:v>3.6189182330149502E-5</c:v>
                </c:pt>
                <c:pt idx="1281">
                  <c:v>3.5916473779639001E-5</c:v>
                </c:pt>
                <c:pt idx="1282">
                  <c:v>3.5690358770554598E-5</c:v>
                </c:pt>
                <c:pt idx="1283">
                  <c:v>4.3695797467776901E-5</c:v>
                </c:pt>
                <c:pt idx="1284">
                  <c:v>3.9194710309934797E-5</c:v>
                </c:pt>
                <c:pt idx="1285">
                  <c:v>3.8615539773540103E-5</c:v>
                </c:pt>
                <c:pt idx="1286">
                  <c:v>4.4759867076816599E-5</c:v>
                </c:pt>
                <c:pt idx="1287">
                  <c:v>4.3174779132168603E-5</c:v>
                </c:pt>
                <c:pt idx="1288">
                  <c:v>3.6551405596914002E-5</c:v>
                </c:pt>
                <c:pt idx="1289">
                  <c:v>3.9213742034189599E-5</c:v>
                </c:pt>
                <c:pt idx="1290">
                  <c:v>3.3534176562764302E-5</c:v>
                </c:pt>
                <c:pt idx="1291">
                  <c:v>3.2822493100226997E-5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1-2FAE-43E7-AADB-C73BC6EE9377}"/>
            </c:ext>
          </c:extLst>
        </c:ser>
        <c:ser>
          <c:idx val="4"/>
          <c:order val="6"/>
          <c:tx>
            <c:v>1167</c:v>
          </c:tx>
          <c:spPr>
            <a:ln w="19050" cap="rnd">
              <a:solidFill>
                <a:srgbClr val="7030A0"/>
              </a:solidFill>
              <a:round/>
            </a:ln>
            <a:effectLst/>
          </c:spPr>
          <c:marker>
            <c:symbol val="none"/>
          </c:marker>
          <c:xVal>
            <c:numRef>
              <c:f>data_Loop!$AQ$19:$AQ$5017</c:f>
              <c:numCache>
                <c:formatCode>General</c:formatCode>
                <c:ptCount val="4999"/>
                <c:pt idx="0">
                  <c:v>1.09509057998657</c:v>
                </c:pt>
                <c:pt idx="1">
                  <c:v>1.2823746204376198</c:v>
                </c:pt>
                <c:pt idx="2">
                  <c:v>1.48354063034058</c:v>
                </c:pt>
                <c:pt idx="3">
                  <c:v>1.6935234069824201</c:v>
                </c:pt>
                <c:pt idx="4">
                  <c:v>1.8896803855896001</c:v>
                </c:pt>
                <c:pt idx="5">
                  <c:v>2.0870977401733399</c:v>
                </c:pt>
                <c:pt idx="6">
                  <c:v>2.2958320617675798</c:v>
                </c:pt>
                <c:pt idx="7">
                  <c:v>2.4919921875000002</c:v>
                </c:pt>
                <c:pt idx="8">
                  <c:v>2.6818650245666502</c:v>
                </c:pt>
                <c:pt idx="9">
                  <c:v>2.8880845069885299</c:v>
                </c:pt>
                <c:pt idx="10">
                  <c:v>3.08801670074463</c:v>
                </c:pt>
                <c:pt idx="11">
                  <c:v>3.2804041862487798</c:v>
                </c:pt>
                <c:pt idx="12">
                  <c:v>3.48410892486572</c:v>
                </c:pt>
                <c:pt idx="13">
                  <c:v>3.6865560531616195</c:v>
                </c:pt>
                <c:pt idx="14">
                  <c:v>3.8890031814575203</c:v>
                </c:pt>
                <c:pt idx="15">
                  <c:v>4.0939653396606399</c:v>
                </c:pt>
                <c:pt idx="16">
                  <c:v>4.2964124679565403</c:v>
                </c:pt>
                <c:pt idx="17">
                  <c:v>4.4938297271728498</c:v>
                </c:pt>
                <c:pt idx="18">
                  <c:v>4.6899837493896497</c:v>
                </c:pt>
                <c:pt idx="19">
                  <c:v>4.89242496490479</c:v>
                </c:pt>
                <c:pt idx="20">
                  <c:v>5.09109954833984</c:v>
                </c:pt>
                <c:pt idx="21">
                  <c:v>5.2797149658203093</c:v>
                </c:pt>
                <c:pt idx="22">
                  <c:v>5.4809167861938501</c:v>
                </c:pt>
                <c:pt idx="23">
                  <c:v>5.68839359283447</c:v>
                </c:pt>
                <c:pt idx="24">
                  <c:v>5.8883136749267599</c:v>
                </c:pt>
                <c:pt idx="25">
                  <c:v>6.0907608032226594</c:v>
                </c:pt>
                <c:pt idx="26">
                  <c:v>6.2907052993774402</c:v>
                </c:pt>
                <c:pt idx="27">
                  <c:v>6.4893922805786106</c:v>
                </c:pt>
                <c:pt idx="28">
                  <c:v>6.6855403900146495</c:v>
                </c:pt>
                <c:pt idx="29">
                  <c:v>6.8804309844970701</c:v>
                </c:pt>
                <c:pt idx="30">
                  <c:v>7.0765907287597702</c:v>
                </c:pt>
                <c:pt idx="31">
                  <c:v>7.2828102111816406</c:v>
                </c:pt>
                <c:pt idx="32">
                  <c:v>7.4890419006347697</c:v>
                </c:pt>
                <c:pt idx="33">
                  <c:v>7.6927463531494098</c:v>
                </c:pt>
                <c:pt idx="34">
                  <c:v>7.8876365661621097</c:v>
                </c:pt>
                <c:pt idx="35">
                  <c:v>8.0787666320800788</c:v>
                </c:pt>
                <c:pt idx="36">
                  <c:v>8.2837287902832006</c:v>
                </c:pt>
                <c:pt idx="37">
                  <c:v>8.4899482727050799</c:v>
                </c:pt>
                <c:pt idx="38">
                  <c:v>8.68988037109375</c:v>
                </c:pt>
                <c:pt idx="39">
                  <c:v>8.8810104370117209</c:v>
                </c:pt>
                <c:pt idx="40">
                  <c:v>9.0847270965576197</c:v>
                </c:pt>
                <c:pt idx="41">
                  <c:v>9.2859172821044886</c:v>
                </c:pt>
                <c:pt idx="42">
                  <c:v>9.4820652008056605</c:v>
                </c:pt>
                <c:pt idx="43">
                  <c:v>9.6832550048828097</c:v>
                </c:pt>
                <c:pt idx="44">
                  <c:v>9.8806961059570302</c:v>
                </c:pt>
                <c:pt idx="45">
                  <c:v>10.079370880127</c:v>
                </c:pt>
                <c:pt idx="46">
                  <c:v>10.2805374145508</c:v>
                </c:pt>
                <c:pt idx="47">
                  <c:v>10.4842422485352</c:v>
                </c:pt>
                <c:pt idx="48">
                  <c:v>10.686688995361299</c:v>
                </c:pt>
                <c:pt idx="49">
                  <c:v>10.880333328247101</c:v>
                </c:pt>
                <c:pt idx="50">
                  <c:v>11.0790084838867</c:v>
                </c:pt>
                <c:pt idx="51">
                  <c:v>11.294054031372101</c:v>
                </c:pt>
                <c:pt idx="52">
                  <c:v>11.497758102416999</c:v>
                </c:pt>
                <c:pt idx="53">
                  <c:v>11.6863498687744</c:v>
                </c:pt>
                <c:pt idx="54">
                  <c:v>11.8799949645996</c:v>
                </c:pt>
                <c:pt idx="55">
                  <c:v>12.088729095459</c:v>
                </c:pt>
                <c:pt idx="56">
                  <c:v>12.287427902221699</c:v>
                </c:pt>
                <c:pt idx="57">
                  <c:v>12.477301025390599</c:v>
                </c:pt>
                <c:pt idx="58">
                  <c:v>12.677209854126</c:v>
                </c:pt>
                <c:pt idx="59">
                  <c:v>12.8784233093262</c:v>
                </c:pt>
                <c:pt idx="60">
                  <c:v>13.0821273803711</c:v>
                </c:pt>
                <c:pt idx="61">
                  <c:v>13.288346099853502</c:v>
                </c:pt>
                <c:pt idx="62">
                  <c:v>13.4895362854004</c:v>
                </c:pt>
                <c:pt idx="63">
                  <c:v>13.684416198730499</c:v>
                </c:pt>
                <c:pt idx="64">
                  <c:v>13.8780609130859</c:v>
                </c:pt>
                <c:pt idx="65">
                  <c:v>14.089309692382802</c:v>
                </c:pt>
                <c:pt idx="66">
                  <c:v>14.2930381774902</c:v>
                </c:pt>
                <c:pt idx="67">
                  <c:v>14.480419158935501</c:v>
                </c:pt>
                <c:pt idx="68">
                  <c:v>14.682843017578099</c:v>
                </c:pt>
                <c:pt idx="69">
                  <c:v>14.885266876220701</c:v>
                </c:pt>
                <c:pt idx="70">
                  <c:v>15.077654266357399</c:v>
                </c:pt>
                <c:pt idx="71">
                  <c:v>15.277586364746099</c:v>
                </c:pt>
                <c:pt idx="72">
                  <c:v>15.4800331115723</c:v>
                </c:pt>
                <c:pt idx="73">
                  <c:v>15.677450561523401</c:v>
                </c:pt>
                <c:pt idx="74">
                  <c:v>15.878639984130899</c:v>
                </c:pt>
                <c:pt idx="75">
                  <c:v>16.0785720825195</c:v>
                </c:pt>
                <c:pt idx="76">
                  <c:v>16.2759902954102</c:v>
                </c:pt>
                <c:pt idx="77">
                  <c:v>16.4859825134277</c:v>
                </c:pt>
                <c:pt idx="78">
                  <c:v>16.688429260253901</c:v>
                </c:pt>
                <c:pt idx="79">
                  <c:v>16.8770446777344</c:v>
                </c:pt>
                <c:pt idx="80">
                  <c:v>17.075719451904298</c:v>
                </c:pt>
                <c:pt idx="81">
                  <c:v>17.276908874511697</c:v>
                </c:pt>
                <c:pt idx="82">
                  <c:v>17.474326324462901</c:v>
                </c:pt>
                <c:pt idx="83">
                  <c:v>17.667971801757801</c:v>
                </c:pt>
                <c:pt idx="84">
                  <c:v>17.865389251708997</c:v>
                </c:pt>
                <c:pt idx="85">
                  <c:v>18.0791526794434</c:v>
                </c:pt>
                <c:pt idx="86">
                  <c:v>18.284114837646499</c:v>
                </c:pt>
                <c:pt idx="87">
                  <c:v>18.4802749633789</c:v>
                </c:pt>
                <c:pt idx="88">
                  <c:v>18.686517333984401</c:v>
                </c:pt>
                <c:pt idx="89">
                  <c:v>18.877670288085902</c:v>
                </c:pt>
                <c:pt idx="90">
                  <c:v>19.0738311767578</c:v>
                </c:pt>
                <c:pt idx="91">
                  <c:v>19.280051422119101</c:v>
                </c:pt>
                <c:pt idx="92">
                  <c:v>19.481194305419898</c:v>
                </c:pt>
                <c:pt idx="93">
                  <c:v>19.6823837280273</c:v>
                </c:pt>
                <c:pt idx="94">
                  <c:v>19.883572387695303</c:v>
                </c:pt>
                <c:pt idx="95">
                  <c:v>20.082200622558599</c:v>
                </c:pt>
                <c:pt idx="96">
                  <c:v>20.277103424072301</c:v>
                </c:pt>
                <c:pt idx="97">
                  <c:v>20.472006225585901</c:v>
                </c:pt>
                <c:pt idx="98">
                  <c:v>20.673195648193399</c:v>
                </c:pt>
                <c:pt idx="99">
                  <c:v>20.873175048828099</c:v>
                </c:pt>
                <c:pt idx="100">
                  <c:v>21.0731079101562</c:v>
                </c:pt>
                <c:pt idx="101">
                  <c:v>21.273039245605499</c:v>
                </c:pt>
                <c:pt idx="102">
                  <c:v>21.481819915771499</c:v>
                </c:pt>
                <c:pt idx="103">
                  <c:v>21.681706237793001</c:v>
                </c:pt>
                <c:pt idx="104">
                  <c:v>21.870275115966798</c:v>
                </c:pt>
                <c:pt idx="105">
                  <c:v>22.071464538574197</c:v>
                </c:pt>
                <c:pt idx="106">
                  <c:v>22.278987884521499</c:v>
                </c:pt>
                <c:pt idx="107">
                  <c:v>22.477662658691401</c:v>
                </c:pt>
                <c:pt idx="108">
                  <c:v>22.677595520019501</c:v>
                </c:pt>
                <c:pt idx="109">
                  <c:v>22.880088806152301</c:v>
                </c:pt>
                <c:pt idx="110">
                  <c:v>23.073686218261699</c:v>
                </c:pt>
                <c:pt idx="111">
                  <c:v>23.2698463439941</c:v>
                </c:pt>
                <c:pt idx="112">
                  <c:v>23.474855041503901</c:v>
                </c:pt>
                <c:pt idx="113">
                  <c:v>23.6772560119629</c:v>
                </c:pt>
                <c:pt idx="114">
                  <c:v>23.872158813476599</c:v>
                </c:pt>
                <c:pt idx="115">
                  <c:v>24.0783782958984</c:v>
                </c:pt>
                <c:pt idx="116">
                  <c:v>24.287113189697301</c:v>
                </c:pt>
                <c:pt idx="117">
                  <c:v>24.482061767578099</c:v>
                </c:pt>
                <c:pt idx="118">
                  <c:v>24.6681625366211</c:v>
                </c:pt>
                <c:pt idx="119">
                  <c:v>24.866838073730499</c:v>
                </c:pt>
                <c:pt idx="120">
                  <c:v>25.0818588256836</c:v>
                </c:pt>
                <c:pt idx="121">
                  <c:v>25.276760864257803</c:v>
                </c:pt>
                <c:pt idx="122">
                  <c:v>25.461604309081999</c:v>
                </c:pt>
                <c:pt idx="123">
                  <c:v>25.6703392028809</c:v>
                </c:pt>
                <c:pt idx="124">
                  <c:v>25.875300598144502</c:v>
                </c:pt>
                <c:pt idx="125">
                  <c:v>26.076489257812501</c:v>
                </c:pt>
                <c:pt idx="126">
                  <c:v>26.280194091796897</c:v>
                </c:pt>
                <c:pt idx="127">
                  <c:v>26.477612304687501</c:v>
                </c:pt>
                <c:pt idx="128">
                  <c:v>26.672515869140604</c:v>
                </c:pt>
                <c:pt idx="129">
                  <c:v>26.877430725097703</c:v>
                </c:pt>
                <c:pt idx="130">
                  <c:v>27.079876708984397</c:v>
                </c:pt>
                <c:pt idx="131">
                  <c:v>27.268539428710898</c:v>
                </c:pt>
                <c:pt idx="132">
                  <c:v>27.462185668945303</c:v>
                </c:pt>
                <c:pt idx="133">
                  <c:v>27.664585876464798</c:v>
                </c:pt>
                <c:pt idx="134">
                  <c:v>27.872062683105497</c:v>
                </c:pt>
                <c:pt idx="135">
                  <c:v>28.064497375488298</c:v>
                </c:pt>
                <c:pt idx="136">
                  <c:v>28.255625915527297</c:v>
                </c:pt>
                <c:pt idx="137">
                  <c:v>28.468132019042997</c:v>
                </c:pt>
                <c:pt idx="138">
                  <c:v>28.668064880371098</c:v>
                </c:pt>
                <c:pt idx="139">
                  <c:v>28.861662292480496</c:v>
                </c:pt>
                <c:pt idx="140">
                  <c:v>29.064109802246101</c:v>
                </c:pt>
                <c:pt idx="141">
                  <c:v>29.272892761230498</c:v>
                </c:pt>
                <c:pt idx="142">
                  <c:v>29.471566772460896</c:v>
                </c:pt>
                <c:pt idx="143">
                  <c:v>29.668981933593699</c:v>
                </c:pt>
                <c:pt idx="144">
                  <c:v>29.875201416015603</c:v>
                </c:pt>
                <c:pt idx="145">
                  <c:v>30.068800354003901</c:v>
                </c:pt>
                <c:pt idx="146">
                  <c:v>30.263703918457004</c:v>
                </c:pt>
                <c:pt idx="147">
                  <c:v>30.472438049316402</c:v>
                </c:pt>
                <c:pt idx="148">
                  <c:v>30.677352905273398</c:v>
                </c:pt>
                <c:pt idx="149">
                  <c:v>30.8685302734375</c:v>
                </c:pt>
                <c:pt idx="150">
                  <c:v>31.064736938476603</c:v>
                </c:pt>
                <c:pt idx="151">
                  <c:v>31.268441772460896</c:v>
                </c:pt>
                <c:pt idx="152">
                  <c:v>31.4721466064453</c:v>
                </c:pt>
                <c:pt idx="153">
                  <c:v>31.6758514404297</c:v>
                </c:pt>
                <c:pt idx="154">
                  <c:v>31.874525451660201</c:v>
                </c:pt>
                <c:pt idx="155">
                  <c:v>32.065655517578101</c:v>
                </c:pt>
                <c:pt idx="156">
                  <c:v>32.265588378906301</c:v>
                </c:pt>
                <c:pt idx="157">
                  <c:v>32.476791381835895</c:v>
                </c:pt>
                <c:pt idx="158">
                  <c:v>32.675419616699202</c:v>
                </c:pt>
                <c:pt idx="159">
                  <c:v>32.865292358398399</c:v>
                </c:pt>
                <c:pt idx="160">
                  <c:v>33.063966369628901</c:v>
                </c:pt>
                <c:pt idx="161">
                  <c:v>33.270231628417996</c:v>
                </c:pt>
                <c:pt idx="162">
                  <c:v>33.476498413085899</c:v>
                </c:pt>
                <c:pt idx="163">
                  <c:v>33.678945922851604</c:v>
                </c:pt>
                <c:pt idx="164">
                  <c:v>33.880088806152301</c:v>
                </c:pt>
                <c:pt idx="165">
                  <c:v>34.071218872070304</c:v>
                </c:pt>
                <c:pt idx="166">
                  <c:v>34.264910888671899</c:v>
                </c:pt>
                <c:pt idx="167">
                  <c:v>34.468615722656196</c:v>
                </c:pt>
                <c:pt idx="168">
                  <c:v>34.674835205078104</c:v>
                </c:pt>
                <c:pt idx="169">
                  <c:v>34.876025390625003</c:v>
                </c:pt>
                <c:pt idx="170">
                  <c:v>35.069670104980496</c:v>
                </c:pt>
                <c:pt idx="171">
                  <c:v>35.268296813964795</c:v>
                </c:pt>
                <c:pt idx="172">
                  <c:v>35.461895751953101</c:v>
                </c:pt>
                <c:pt idx="173">
                  <c:v>35.6630859375</c:v>
                </c:pt>
                <c:pt idx="174">
                  <c:v>35.871865844726599</c:v>
                </c:pt>
                <c:pt idx="175">
                  <c:v>36.076828002929702</c:v>
                </c:pt>
                <c:pt idx="176">
                  <c:v>36.272988891601599</c:v>
                </c:pt>
                <c:pt idx="177">
                  <c:v>36.456622314453099</c:v>
                </c:pt>
                <c:pt idx="178">
                  <c:v>36.6691284179687</c:v>
                </c:pt>
                <c:pt idx="179">
                  <c:v>36.8753463745117</c:v>
                </c:pt>
                <c:pt idx="180">
                  <c:v>37.057675170898399</c:v>
                </c:pt>
                <c:pt idx="181">
                  <c:v>37.261381530761703</c:v>
                </c:pt>
                <c:pt idx="182">
                  <c:v>37.457447814941403</c:v>
                </c:pt>
                <c:pt idx="183">
                  <c:v>37.652349853515602</c:v>
                </c:pt>
                <c:pt idx="184">
                  <c:v>37.868722534179696</c:v>
                </c:pt>
                <c:pt idx="185">
                  <c:v>38.076199340820303</c:v>
                </c:pt>
                <c:pt idx="186">
                  <c:v>38.267329406738298</c:v>
                </c:pt>
                <c:pt idx="187">
                  <c:v>38.468518066406304</c:v>
                </c:pt>
                <c:pt idx="188">
                  <c:v>38.674736022949205</c:v>
                </c:pt>
                <c:pt idx="189">
                  <c:v>38.865867614746101</c:v>
                </c:pt>
                <c:pt idx="190">
                  <c:v>39.062028503417999</c:v>
                </c:pt>
                <c:pt idx="191">
                  <c:v>39.264381408691399</c:v>
                </c:pt>
                <c:pt idx="192">
                  <c:v>39.463056945800801</c:v>
                </c:pt>
                <c:pt idx="193">
                  <c:v>39.658053588867197</c:v>
                </c:pt>
                <c:pt idx="194">
                  <c:v>39.8654373168945</c:v>
                </c:pt>
                <c:pt idx="195">
                  <c:v>40.067883300781197</c:v>
                </c:pt>
                <c:pt idx="196">
                  <c:v>40.260365295410203</c:v>
                </c:pt>
                <c:pt idx="197">
                  <c:v>40.4577835083008</c:v>
                </c:pt>
                <c:pt idx="198">
                  <c:v>40.665260314941399</c:v>
                </c:pt>
                <c:pt idx="199">
                  <c:v>40.872644042968702</c:v>
                </c:pt>
                <c:pt idx="200">
                  <c:v>41.061164855957003</c:v>
                </c:pt>
                <c:pt idx="201">
                  <c:v>41.2611892700195</c:v>
                </c:pt>
                <c:pt idx="202">
                  <c:v>41.4662460327148</c:v>
                </c:pt>
                <c:pt idx="203">
                  <c:v>41.666178894043</c:v>
                </c:pt>
                <c:pt idx="204">
                  <c:v>41.867367553710899</c:v>
                </c:pt>
                <c:pt idx="205">
                  <c:v>42.066041564941401</c:v>
                </c:pt>
                <c:pt idx="206">
                  <c:v>42.264715576171895</c:v>
                </c:pt>
                <c:pt idx="207">
                  <c:v>42.458360290527295</c:v>
                </c:pt>
                <c:pt idx="208">
                  <c:v>42.657034301757804</c:v>
                </c:pt>
                <c:pt idx="209">
                  <c:v>42.863255310058598</c:v>
                </c:pt>
                <c:pt idx="210">
                  <c:v>43.056903076171899</c:v>
                </c:pt>
                <c:pt idx="211">
                  <c:v>43.254319763183602</c:v>
                </c:pt>
                <c:pt idx="212">
                  <c:v>43.4693405151367</c:v>
                </c:pt>
                <c:pt idx="213">
                  <c:v>43.680589294433602</c:v>
                </c:pt>
                <c:pt idx="214">
                  <c:v>43.8692031860352</c:v>
                </c:pt>
                <c:pt idx="215">
                  <c:v>44.053955078125</c:v>
                </c:pt>
                <c:pt idx="216">
                  <c:v>44.2551467895508</c:v>
                </c:pt>
                <c:pt idx="217">
                  <c:v>44.455076599121099</c:v>
                </c:pt>
                <c:pt idx="218">
                  <c:v>44.662553405761699</c:v>
                </c:pt>
                <c:pt idx="219">
                  <c:v>44.872639465332</c:v>
                </c:pt>
                <c:pt idx="220">
                  <c:v>45.068797302246097</c:v>
                </c:pt>
                <c:pt idx="221">
                  <c:v>45.259928894043</c:v>
                </c:pt>
                <c:pt idx="222">
                  <c:v>45.458604431152295</c:v>
                </c:pt>
                <c:pt idx="223">
                  <c:v>45.662213134765601</c:v>
                </c:pt>
                <c:pt idx="224">
                  <c:v>45.860887145996102</c:v>
                </c:pt>
                <c:pt idx="225">
                  <c:v>46.059564208984398</c:v>
                </c:pt>
                <c:pt idx="226">
                  <c:v>46.2582412719727</c:v>
                </c:pt>
                <c:pt idx="227">
                  <c:v>46.464553833007798</c:v>
                </c:pt>
                <c:pt idx="228">
                  <c:v>46.673286437988295</c:v>
                </c:pt>
                <c:pt idx="229">
                  <c:v>46.876991271972699</c:v>
                </c:pt>
                <c:pt idx="230">
                  <c:v>47.065608215332006</c:v>
                </c:pt>
                <c:pt idx="231">
                  <c:v>47.251707458496099</c:v>
                </c:pt>
                <c:pt idx="232">
                  <c:v>47.451637268066399</c:v>
                </c:pt>
                <c:pt idx="233">
                  <c:v>47.657763671875003</c:v>
                </c:pt>
                <c:pt idx="234">
                  <c:v>47.860119628906304</c:v>
                </c:pt>
                <c:pt idx="235">
                  <c:v>48.058886718750003</c:v>
                </c:pt>
                <c:pt idx="236">
                  <c:v>48.262684631347703</c:v>
                </c:pt>
                <c:pt idx="237">
                  <c:v>48.465132141113301</c:v>
                </c:pt>
                <c:pt idx="238">
                  <c:v>48.657519531250003</c:v>
                </c:pt>
                <c:pt idx="239">
                  <c:v>48.858709716796895</c:v>
                </c:pt>
                <c:pt idx="240">
                  <c:v>49.0635787963867</c:v>
                </c:pt>
                <c:pt idx="241">
                  <c:v>49.253451538085898</c:v>
                </c:pt>
                <c:pt idx="242">
                  <c:v>49.458505249023396</c:v>
                </c:pt>
                <c:pt idx="243">
                  <c:v>49.664724731445304</c:v>
                </c:pt>
                <c:pt idx="244">
                  <c:v>49.859626770019503</c:v>
                </c:pt>
                <c:pt idx="245">
                  <c:v>50.057044982910199</c:v>
                </c:pt>
                <c:pt idx="246">
                  <c:v>50.2569778442383</c:v>
                </c:pt>
                <c:pt idx="247">
                  <c:v>50.4569091796875</c:v>
                </c:pt>
                <c:pt idx="248">
                  <c:v>50.660520935058599</c:v>
                </c:pt>
                <c:pt idx="249">
                  <c:v>50.862968444824205</c:v>
                </c:pt>
                <c:pt idx="250">
                  <c:v>51.061737060546896</c:v>
                </c:pt>
                <c:pt idx="251">
                  <c:v>51.2528671264648</c:v>
                </c:pt>
                <c:pt idx="252">
                  <c:v>51.4590850830078</c:v>
                </c:pt>
                <c:pt idx="253">
                  <c:v>51.664047241210902</c:v>
                </c:pt>
                <c:pt idx="254">
                  <c:v>51.850149536132804</c:v>
                </c:pt>
                <c:pt idx="255">
                  <c:v>52.053759765625003</c:v>
                </c:pt>
                <c:pt idx="256">
                  <c:v>52.254949951171895</c:v>
                </c:pt>
                <c:pt idx="257">
                  <c:v>52.449948120117199</c:v>
                </c:pt>
                <c:pt idx="258">
                  <c:v>52.6549072265625</c:v>
                </c:pt>
                <c:pt idx="259">
                  <c:v>52.855999755859401</c:v>
                </c:pt>
                <c:pt idx="260">
                  <c:v>53.059704589843797</c:v>
                </c:pt>
                <c:pt idx="261">
                  <c:v>53.257125854492202</c:v>
                </c:pt>
                <c:pt idx="262">
                  <c:v>53.452029418945301</c:v>
                </c:pt>
                <c:pt idx="263">
                  <c:v>53.653311157226597</c:v>
                </c:pt>
                <c:pt idx="264">
                  <c:v>53.850637817382804</c:v>
                </c:pt>
                <c:pt idx="265">
                  <c:v>54.050570678710905</c:v>
                </c:pt>
                <c:pt idx="266">
                  <c:v>54.2518524169922</c:v>
                </c:pt>
                <c:pt idx="267">
                  <c:v>54.4593292236328</c:v>
                </c:pt>
                <c:pt idx="268">
                  <c:v>54.651718139648402</c:v>
                </c:pt>
                <c:pt idx="269">
                  <c:v>54.845361328125001</c:v>
                </c:pt>
                <c:pt idx="270">
                  <c:v>55.045291137695301</c:v>
                </c:pt>
                <c:pt idx="271">
                  <c:v>55.250253295898403</c:v>
                </c:pt>
                <c:pt idx="272">
                  <c:v>55.450186157226597</c:v>
                </c:pt>
                <c:pt idx="273">
                  <c:v>55.643832397460905</c:v>
                </c:pt>
                <c:pt idx="274">
                  <c:v>55.852471923828105</c:v>
                </c:pt>
                <c:pt idx="275">
                  <c:v>56.056176757812501</c:v>
                </c:pt>
                <c:pt idx="276">
                  <c:v>56.254946899414094</c:v>
                </c:pt>
                <c:pt idx="277">
                  <c:v>56.4498504638672</c:v>
                </c:pt>
                <c:pt idx="278">
                  <c:v>56.648522949218794</c:v>
                </c:pt>
                <c:pt idx="279">
                  <c:v>56.847195434570303</c:v>
                </c:pt>
                <c:pt idx="280">
                  <c:v>57.052160644531298</c:v>
                </c:pt>
                <c:pt idx="281">
                  <c:v>57.250836181640601</c:v>
                </c:pt>
                <c:pt idx="282">
                  <c:v>57.445736694335906</c:v>
                </c:pt>
                <c:pt idx="283">
                  <c:v>57.654470825195304</c:v>
                </c:pt>
                <c:pt idx="284">
                  <c:v>57.848117065429697</c:v>
                </c:pt>
                <c:pt idx="285">
                  <c:v>58.051821899414094</c:v>
                </c:pt>
                <c:pt idx="286">
                  <c:v>58.258041381835902</c:v>
                </c:pt>
                <c:pt idx="287">
                  <c:v>58.455364990234401</c:v>
                </c:pt>
                <c:pt idx="288">
                  <c:v>58.649008178710901</c:v>
                </c:pt>
                <c:pt idx="289">
                  <c:v>58.8402313232422</c:v>
                </c:pt>
                <c:pt idx="290">
                  <c:v>59.045193481445303</c:v>
                </c:pt>
                <c:pt idx="291">
                  <c:v>59.246383666992202</c:v>
                </c:pt>
                <c:pt idx="292">
                  <c:v>59.440029907226595</c:v>
                </c:pt>
                <c:pt idx="293">
                  <c:v>59.639868164062499</c:v>
                </c:pt>
                <c:pt idx="294">
                  <c:v>59.844830322265601</c:v>
                </c:pt>
                <c:pt idx="295">
                  <c:v>60.051144409179699</c:v>
                </c:pt>
                <c:pt idx="296">
                  <c:v>60.258621215820298</c:v>
                </c:pt>
                <c:pt idx="297">
                  <c:v>60.453521728515604</c:v>
                </c:pt>
                <c:pt idx="298">
                  <c:v>60.649682617187501</c:v>
                </c:pt>
                <c:pt idx="299">
                  <c:v>60.850875854492202</c:v>
                </c:pt>
                <c:pt idx="300">
                  <c:v>61.044519042968794</c:v>
                </c:pt>
                <c:pt idx="301">
                  <c:v>61.2457061767578</c:v>
                </c:pt>
                <c:pt idx="302">
                  <c:v>61.456954956054702</c:v>
                </c:pt>
                <c:pt idx="303">
                  <c:v>61.651858520507801</c:v>
                </c:pt>
                <c:pt idx="304">
                  <c:v>61.842990112304697</c:v>
                </c:pt>
                <c:pt idx="305">
                  <c:v>62.042922973632798</c:v>
                </c:pt>
                <c:pt idx="306">
                  <c:v>62.247885131835901</c:v>
                </c:pt>
                <c:pt idx="307">
                  <c:v>62.447817993164094</c:v>
                </c:pt>
                <c:pt idx="308">
                  <c:v>62.640112304687499</c:v>
                </c:pt>
                <c:pt idx="309">
                  <c:v>62.838784790039099</c:v>
                </c:pt>
                <c:pt idx="310">
                  <c:v>63.0387176513672</c:v>
                </c:pt>
                <c:pt idx="311">
                  <c:v>63.248709106445304</c:v>
                </c:pt>
                <c:pt idx="312">
                  <c:v>63.449990844726599</c:v>
                </c:pt>
                <c:pt idx="313">
                  <c:v>63.644894409179699</c:v>
                </c:pt>
                <c:pt idx="314">
                  <c:v>63.842309570312501</c:v>
                </c:pt>
                <c:pt idx="315">
                  <c:v>64.034698486328097</c:v>
                </c:pt>
                <c:pt idx="316">
                  <c:v>64.239663696289099</c:v>
                </c:pt>
                <c:pt idx="317">
                  <c:v>64.444622802734401</c:v>
                </c:pt>
                <c:pt idx="318">
                  <c:v>64.642037963867196</c:v>
                </c:pt>
                <c:pt idx="319">
                  <c:v>64.843231201171903</c:v>
                </c:pt>
                <c:pt idx="320">
                  <c:v>65.043069458007807</c:v>
                </c:pt>
                <c:pt idx="321">
                  <c:v>65.242907714843795</c:v>
                </c:pt>
                <c:pt idx="322">
                  <c:v>65.449224853515602</c:v>
                </c:pt>
                <c:pt idx="323">
                  <c:v>65.646734619140602</c:v>
                </c:pt>
                <c:pt idx="324">
                  <c:v>65.844149780273398</c:v>
                </c:pt>
                <c:pt idx="325">
                  <c:v>66.047760009765597</c:v>
                </c:pt>
                <c:pt idx="326">
                  <c:v>66.246340942382801</c:v>
                </c:pt>
                <c:pt idx="327">
                  <c:v>66.441244506835901</c:v>
                </c:pt>
                <c:pt idx="328">
                  <c:v>66.638662719726597</c:v>
                </c:pt>
                <c:pt idx="329">
                  <c:v>66.838690185546895</c:v>
                </c:pt>
                <c:pt idx="330">
                  <c:v>67.048776245117196</c:v>
                </c:pt>
                <c:pt idx="331">
                  <c:v>67.249963378906301</c:v>
                </c:pt>
                <c:pt idx="332">
                  <c:v>67.441091918945304</c:v>
                </c:pt>
                <c:pt idx="333">
                  <c:v>67.641024780273398</c:v>
                </c:pt>
                <c:pt idx="334">
                  <c:v>67.854788208007804</c:v>
                </c:pt>
                <c:pt idx="335">
                  <c:v>68.059750366210906</c:v>
                </c:pt>
                <c:pt idx="336">
                  <c:v>68.245852661132801</c:v>
                </c:pt>
                <c:pt idx="337">
                  <c:v>68.440753173828099</c:v>
                </c:pt>
                <c:pt idx="338">
                  <c:v>68.641848754882801</c:v>
                </c:pt>
                <c:pt idx="339">
                  <c:v>68.839266967773398</c:v>
                </c:pt>
                <c:pt idx="340">
                  <c:v>69.036776733398398</c:v>
                </c:pt>
                <c:pt idx="341">
                  <c:v>69.246768188476594</c:v>
                </c:pt>
                <c:pt idx="342">
                  <c:v>69.442929077148406</c:v>
                </c:pt>
                <c:pt idx="343">
                  <c:v>69.639089965820304</c:v>
                </c:pt>
                <c:pt idx="344">
                  <c:v>69.841537475585909</c:v>
                </c:pt>
                <c:pt idx="345">
                  <c:v>70.0301513671875</c:v>
                </c:pt>
                <c:pt idx="346">
                  <c:v>70.230084228515608</c:v>
                </c:pt>
                <c:pt idx="347">
                  <c:v>70.437561035156207</c:v>
                </c:pt>
                <c:pt idx="348">
                  <c:v>70.640008544921898</c:v>
                </c:pt>
                <c:pt idx="349">
                  <c:v>70.839941406250006</c:v>
                </c:pt>
                <c:pt idx="350">
                  <c:v>71.036099243164102</c:v>
                </c:pt>
                <c:pt idx="351">
                  <c:v>71.241064453125006</c:v>
                </c:pt>
                <c:pt idx="352">
                  <c:v>71.449798583984403</c:v>
                </c:pt>
                <c:pt idx="353">
                  <c:v>71.647213745117199</c:v>
                </c:pt>
                <c:pt idx="354">
                  <c:v>71.839508056640597</c:v>
                </c:pt>
                <c:pt idx="355">
                  <c:v>72.040698242187503</c:v>
                </c:pt>
                <c:pt idx="356">
                  <c:v>72.241983032226599</c:v>
                </c:pt>
                <c:pt idx="357">
                  <c:v>72.438140869140597</c:v>
                </c:pt>
                <c:pt idx="358">
                  <c:v>72.634301757812494</c:v>
                </c:pt>
                <c:pt idx="359">
                  <c:v>72.839266967773398</c:v>
                </c:pt>
                <c:pt idx="360">
                  <c:v>73.044226074218798</c:v>
                </c:pt>
                <c:pt idx="361">
                  <c:v>73.244158935546892</c:v>
                </c:pt>
                <c:pt idx="362">
                  <c:v>73.447863769531295</c:v>
                </c:pt>
                <c:pt idx="363">
                  <c:v>73.645278930664091</c:v>
                </c:pt>
                <c:pt idx="364">
                  <c:v>73.833895874023398</c:v>
                </c:pt>
                <c:pt idx="365">
                  <c:v>74.030056762695295</c:v>
                </c:pt>
                <c:pt idx="366">
                  <c:v>74.229895019531298</c:v>
                </c:pt>
                <c:pt idx="367">
                  <c:v>74.434857177734401</c:v>
                </c:pt>
                <c:pt idx="368">
                  <c:v>74.642431640625006</c:v>
                </c:pt>
                <c:pt idx="369">
                  <c:v>74.833563232421895</c:v>
                </c:pt>
                <c:pt idx="370">
                  <c:v>75.029721069335906</c:v>
                </c:pt>
                <c:pt idx="371">
                  <c:v>75.238455200195304</c:v>
                </c:pt>
                <c:pt idx="372">
                  <c:v>75.437130737304699</c:v>
                </c:pt>
                <c:pt idx="373">
                  <c:v>75.629327392578105</c:v>
                </c:pt>
                <c:pt idx="374">
                  <c:v>75.835354614257795</c:v>
                </c:pt>
                <c:pt idx="375">
                  <c:v>76.040509033203108</c:v>
                </c:pt>
                <c:pt idx="376">
                  <c:v>76.246917724609403</c:v>
                </c:pt>
                <c:pt idx="377">
                  <c:v>76.445590209960898</c:v>
                </c:pt>
                <c:pt idx="378">
                  <c:v>76.631692504882807</c:v>
                </c:pt>
                <c:pt idx="379">
                  <c:v>76.827853393554705</c:v>
                </c:pt>
                <c:pt idx="380">
                  <c:v>77.029043579101597</c:v>
                </c:pt>
                <c:pt idx="381">
                  <c:v>77.237777709960909</c:v>
                </c:pt>
                <c:pt idx="382">
                  <c:v>77.454058837890599</c:v>
                </c:pt>
                <c:pt idx="383">
                  <c:v>77.643933105468705</c:v>
                </c:pt>
                <c:pt idx="384">
                  <c:v>77.826257324218801</c:v>
                </c:pt>
                <c:pt idx="385">
                  <c:v>78.032476806640602</c:v>
                </c:pt>
                <c:pt idx="386">
                  <c:v>78.232412719726597</c:v>
                </c:pt>
                <c:pt idx="387">
                  <c:v>78.427316284179696</c:v>
                </c:pt>
                <c:pt idx="388">
                  <c:v>78.627246093750003</c:v>
                </c:pt>
                <c:pt idx="389">
                  <c:v>78.833462524414102</c:v>
                </c:pt>
                <c:pt idx="390">
                  <c:v>79.037167358398406</c:v>
                </c:pt>
                <c:pt idx="391">
                  <c:v>79.234585571289102</c:v>
                </c:pt>
                <c:pt idx="392">
                  <c:v>79.440808105468705</c:v>
                </c:pt>
                <c:pt idx="393">
                  <c:v>79.634259033203108</c:v>
                </c:pt>
                <c:pt idx="394">
                  <c:v>79.826644897460909</c:v>
                </c:pt>
                <c:pt idx="395">
                  <c:v>80.029284667968795</c:v>
                </c:pt>
                <c:pt idx="396">
                  <c:v>80.224188232421895</c:v>
                </c:pt>
                <c:pt idx="397">
                  <c:v>80.425378417968801</c:v>
                </c:pt>
                <c:pt idx="398">
                  <c:v>80.629080200195304</c:v>
                </c:pt>
                <c:pt idx="399">
                  <c:v>80.844104003906295</c:v>
                </c:pt>
                <c:pt idx="400">
                  <c:v>81.046551513671901</c:v>
                </c:pt>
                <c:pt idx="401">
                  <c:v>81.232650756835909</c:v>
                </c:pt>
                <c:pt idx="402">
                  <c:v>81.437612915039097</c:v>
                </c:pt>
                <c:pt idx="403">
                  <c:v>81.633773803710909</c:v>
                </c:pt>
                <c:pt idx="404">
                  <c:v>81.834963989257801</c:v>
                </c:pt>
                <c:pt idx="405">
                  <c:v>82.042440795898401</c:v>
                </c:pt>
                <c:pt idx="406">
                  <c:v>82.229800415039094</c:v>
                </c:pt>
                <c:pt idx="407">
                  <c:v>82.425958251953105</c:v>
                </c:pt>
                <c:pt idx="408">
                  <c:v>82.627145385742196</c:v>
                </c:pt>
                <c:pt idx="409">
                  <c:v>82.824563598632807</c:v>
                </c:pt>
                <c:pt idx="410">
                  <c:v>83.020724487304705</c:v>
                </c:pt>
                <c:pt idx="411">
                  <c:v>83.219400024414099</c:v>
                </c:pt>
                <c:pt idx="412">
                  <c:v>83.438192749023401</c:v>
                </c:pt>
                <c:pt idx="413">
                  <c:v>83.646926879882798</c:v>
                </c:pt>
                <c:pt idx="414">
                  <c:v>83.836801147460903</c:v>
                </c:pt>
                <c:pt idx="415">
                  <c:v>84.030447387695304</c:v>
                </c:pt>
                <c:pt idx="416">
                  <c:v>84.234149169921892</c:v>
                </c:pt>
                <c:pt idx="417">
                  <c:v>84.437850952148409</c:v>
                </c:pt>
                <c:pt idx="418">
                  <c:v>84.635269165039091</c:v>
                </c:pt>
                <c:pt idx="419">
                  <c:v>84.827658081054693</c:v>
                </c:pt>
                <c:pt idx="420">
                  <c:v>85.022561645507807</c:v>
                </c:pt>
                <c:pt idx="421">
                  <c:v>85.225012207031199</c:v>
                </c:pt>
                <c:pt idx="422">
                  <c:v>85.429974365234401</c:v>
                </c:pt>
                <c:pt idx="423">
                  <c:v>85.631161499023406</c:v>
                </c:pt>
                <c:pt idx="424">
                  <c:v>85.827319335937503</c:v>
                </c:pt>
                <c:pt idx="425">
                  <c:v>86.028509521484395</c:v>
                </c:pt>
                <c:pt idx="426">
                  <c:v>86.225930786132807</c:v>
                </c:pt>
                <c:pt idx="427">
                  <c:v>86.418124389648398</c:v>
                </c:pt>
                <c:pt idx="428">
                  <c:v>86.619314575195304</c:v>
                </c:pt>
                <c:pt idx="429">
                  <c:v>86.833273315429693</c:v>
                </c:pt>
                <c:pt idx="430">
                  <c:v>87.034460449218798</c:v>
                </c:pt>
                <c:pt idx="431">
                  <c:v>87.224331665039102</c:v>
                </c:pt>
                <c:pt idx="432">
                  <c:v>87.439352416992193</c:v>
                </c:pt>
                <c:pt idx="433">
                  <c:v>87.640542602539099</c:v>
                </c:pt>
                <c:pt idx="434">
                  <c:v>87.822869873046898</c:v>
                </c:pt>
                <c:pt idx="435">
                  <c:v>88.020288085937494</c:v>
                </c:pt>
                <c:pt idx="436">
                  <c:v>88.232794189453102</c:v>
                </c:pt>
                <c:pt idx="437">
                  <c:v>88.433981323242193</c:v>
                </c:pt>
                <c:pt idx="438">
                  <c:v>88.625112915039097</c:v>
                </c:pt>
                <c:pt idx="439">
                  <c:v>88.825048828125006</c:v>
                </c:pt>
                <c:pt idx="440">
                  <c:v>89.016180419921895</c:v>
                </c:pt>
                <c:pt idx="441">
                  <c:v>89.217367553710901</c:v>
                </c:pt>
                <c:pt idx="442">
                  <c:v>89.424844360351599</c:v>
                </c:pt>
                <c:pt idx="443">
                  <c:v>89.624777221679693</c:v>
                </c:pt>
                <c:pt idx="444">
                  <c:v>89.828482055664097</c:v>
                </c:pt>
                <c:pt idx="445">
                  <c:v>90.030929565429702</c:v>
                </c:pt>
                <c:pt idx="446">
                  <c:v>90.224575805664102</c:v>
                </c:pt>
                <c:pt idx="447">
                  <c:v>90.418218994140602</c:v>
                </c:pt>
                <c:pt idx="448">
                  <c:v>90.618148803710909</c:v>
                </c:pt>
                <c:pt idx="449">
                  <c:v>90.821853637695298</c:v>
                </c:pt>
                <c:pt idx="450">
                  <c:v>91.021789550781207</c:v>
                </c:pt>
                <c:pt idx="451">
                  <c:v>91.216693115234392</c:v>
                </c:pt>
                <c:pt idx="452">
                  <c:v>91.421652221679693</c:v>
                </c:pt>
                <c:pt idx="453">
                  <c:v>91.622842407226599</c:v>
                </c:pt>
                <c:pt idx="454">
                  <c:v>91.815231323242202</c:v>
                </c:pt>
                <c:pt idx="455">
                  <c:v>92.017678833007807</c:v>
                </c:pt>
                <c:pt idx="456">
                  <c:v>92.221380615234395</c:v>
                </c:pt>
                <c:pt idx="457">
                  <c:v>92.417538452148406</c:v>
                </c:pt>
                <c:pt idx="458">
                  <c:v>92.616213989257801</c:v>
                </c:pt>
                <c:pt idx="459">
                  <c:v>92.826205444335898</c:v>
                </c:pt>
                <c:pt idx="460">
                  <c:v>93.029913330078102</c:v>
                </c:pt>
                <c:pt idx="461">
                  <c:v>93.218533325195295</c:v>
                </c:pt>
                <c:pt idx="462">
                  <c:v>93.415756225585909</c:v>
                </c:pt>
                <c:pt idx="463">
                  <c:v>93.628259277343702</c:v>
                </c:pt>
                <c:pt idx="464">
                  <c:v>93.827124023437506</c:v>
                </c:pt>
                <c:pt idx="465">
                  <c:v>94.022024536132804</c:v>
                </c:pt>
                <c:pt idx="466">
                  <c:v>94.225732421874994</c:v>
                </c:pt>
                <c:pt idx="467">
                  <c:v>94.421896362304693</c:v>
                </c:pt>
                <c:pt idx="468">
                  <c:v>94.611767578124997</c:v>
                </c:pt>
                <c:pt idx="469">
                  <c:v>94.814215087890602</c:v>
                </c:pt>
                <c:pt idx="470">
                  <c:v>95.020434570312503</c:v>
                </c:pt>
                <c:pt idx="471">
                  <c:v>95.225396728515605</c:v>
                </c:pt>
                <c:pt idx="472">
                  <c:v>95.424075317382801</c:v>
                </c:pt>
                <c:pt idx="473">
                  <c:v>95.618978881835901</c:v>
                </c:pt>
                <c:pt idx="474">
                  <c:v>95.818908691406207</c:v>
                </c:pt>
                <c:pt idx="475">
                  <c:v>96.016320800781202</c:v>
                </c:pt>
                <c:pt idx="476">
                  <c:v>96.220022583007804</c:v>
                </c:pt>
                <c:pt idx="477">
                  <c:v>96.419958496093699</c:v>
                </c:pt>
                <c:pt idx="478">
                  <c:v>96.612350463867202</c:v>
                </c:pt>
                <c:pt idx="479">
                  <c:v>96.811026000976597</c:v>
                </c:pt>
                <c:pt idx="480">
                  <c:v>97.021017456054693</c:v>
                </c:pt>
                <c:pt idx="481">
                  <c:v>97.227233886718707</c:v>
                </c:pt>
                <c:pt idx="482">
                  <c:v>97.419619750976594</c:v>
                </c:pt>
                <c:pt idx="483">
                  <c:v>97.620812988281301</c:v>
                </c:pt>
                <c:pt idx="484">
                  <c:v>97.824520874023406</c:v>
                </c:pt>
                <c:pt idx="485">
                  <c:v>98.018161010742205</c:v>
                </c:pt>
                <c:pt idx="486">
                  <c:v>98.213061523437503</c:v>
                </c:pt>
                <c:pt idx="487">
                  <c:v>98.419281005859403</c:v>
                </c:pt>
                <c:pt idx="488">
                  <c:v>98.631591796875</c:v>
                </c:pt>
                <c:pt idx="489">
                  <c:v>98.827755737304699</c:v>
                </c:pt>
                <c:pt idx="490">
                  <c:v>99.022851562499994</c:v>
                </c:pt>
                <c:pt idx="491">
                  <c:v>99.219009399414091</c:v>
                </c:pt>
                <c:pt idx="492">
                  <c:v>99.408883666992196</c:v>
                </c:pt>
                <c:pt idx="493">
                  <c:v>99.608813476562503</c:v>
                </c:pt>
                <c:pt idx="494">
                  <c:v>99.818804931640599</c:v>
                </c:pt>
                <c:pt idx="495">
                  <c:v>100.02125854492201</c:v>
                </c:pt>
                <c:pt idx="496">
                  <c:v>100.21364440917999</c:v>
                </c:pt>
                <c:pt idx="497">
                  <c:v>100.409802246094</c:v>
                </c:pt>
                <c:pt idx="498">
                  <c:v>100.61225280761701</c:v>
                </c:pt>
                <c:pt idx="499">
                  <c:v>100.814697265625</c:v>
                </c:pt>
                <c:pt idx="500">
                  <c:v>101.017144775391</c:v>
                </c:pt>
                <c:pt idx="501">
                  <c:v>101.22084960937499</c:v>
                </c:pt>
                <c:pt idx="502">
                  <c:v>101.41826477050799</c:v>
                </c:pt>
                <c:pt idx="503">
                  <c:v>101.616937255859</c:v>
                </c:pt>
                <c:pt idx="504">
                  <c:v>101.813098144531</c:v>
                </c:pt>
                <c:pt idx="505">
                  <c:v>102.01429138183599</c:v>
                </c:pt>
                <c:pt idx="506">
                  <c:v>102.214221191406</c:v>
                </c:pt>
                <c:pt idx="507">
                  <c:v>102.402835083008</c:v>
                </c:pt>
                <c:pt idx="508">
                  <c:v>102.615344238281</c:v>
                </c:pt>
                <c:pt idx="509">
                  <c:v>102.82407836914099</c:v>
                </c:pt>
                <c:pt idx="510">
                  <c:v>103.01520996093799</c:v>
                </c:pt>
                <c:pt idx="511">
                  <c:v>103.214953613281</c:v>
                </c:pt>
                <c:pt idx="512">
                  <c:v>103.41237182617199</c:v>
                </c:pt>
                <c:pt idx="513">
                  <c:v>103.60620727539099</c:v>
                </c:pt>
                <c:pt idx="514">
                  <c:v>103.81367797851598</c:v>
                </c:pt>
                <c:pt idx="515">
                  <c:v>104.019897460938</c:v>
                </c:pt>
                <c:pt idx="516">
                  <c:v>104.21228637695302</c:v>
                </c:pt>
                <c:pt idx="517">
                  <c:v>104.41347656249999</c:v>
                </c:pt>
                <c:pt idx="518">
                  <c:v>104.61843872070301</c:v>
                </c:pt>
                <c:pt idx="519">
                  <c:v>104.81837158203101</c:v>
                </c:pt>
                <c:pt idx="520">
                  <c:v>105.018310546875</c:v>
                </c:pt>
                <c:pt idx="521">
                  <c:v>105.21321411132801</c:v>
                </c:pt>
                <c:pt idx="522">
                  <c:v>105.40559692382801</c:v>
                </c:pt>
                <c:pt idx="523">
                  <c:v>105.6017578125</c:v>
                </c:pt>
                <c:pt idx="524">
                  <c:v>105.80797729492198</c:v>
                </c:pt>
                <c:pt idx="525">
                  <c:v>106.009167480469</c:v>
                </c:pt>
                <c:pt idx="526">
                  <c:v>106.20910034179698</c:v>
                </c:pt>
                <c:pt idx="527">
                  <c:v>106.42160644531199</c:v>
                </c:pt>
                <c:pt idx="528">
                  <c:v>106.61650390625</c:v>
                </c:pt>
                <c:pt idx="529">
                  <c:v>106.80511474609401</c:v>
                </c:pt>
                <c:pt idx="530">
                  <c:v>107.00360107421901</c:v>
                </c:pt>
                <c:pt idx="531">
                  <c:v>107.20227661132802</c:v>
                </c:pt>
                <c:pt idx="532">
                  <c:v>107.40491333007802</c:v>
                </c:pt>
                <c:pt idx="533">
                  <c:v>107.6111328125</c:v>
                </c:pt>
                <c:pt idx="534">
                  <c:v>107.81484374999999</c:v>
                </c:pt>
                <c:pt idx="535">
                  <c:v>108.01477661132802</c:v>
                </c:pt>
                <c:pt idx="536">
                  <c:v>108.218286132812</c:v>
                </c:pt>
                <c:pt idx="537">
                  <c:v>108.41318969726599</c:v>
                </c:pt>
                <c:pt idx="538">
                  <c:v>108.60828247070302</c:v>
                </c:pt>
                <c:pt idx="539">
                  <c:v>108.80695190429699</c:v>
                </c:pt>
                <c:pt idx="540">
                  <c:v>109.00292358398401</c:v>
                </c:pt>
                <c:pt idx="541">
                  <c:v>109.20411987304699</c:v>
                </c:pt>
                <c:pt idx="542">
                  <c:v>109.40549926757801</c:v>
                </c:pt>
                <c:pt idx="543">
                  <c:v>109.60416870117199</c:v>
                </c:pt>
                <c:pt idx="544">
                  <c:v>109.806616210938</c:v>
                </c:pt>
                <c:pt idx="545">
                  <c:v>110.00510253906199</c:v>
                </c:pt>
                <c:pt idx="546">
                  <c:v>110.20503540039098</c:v>
                </c:pt>
                <c:pt idx="547">
                  <c:v>110.412707519531</c:v>
                </c:pt>
                <c:pt idx="548">
                  <c:v>110.62018432617199</c:v>
                </c:pt>
                <c:pt idx="549">
                  <c:v>110.81633911132801</c:v>
                </c:pt>
                <c:pt idx="550">
                  <c:v>111.01123657226599</c:v>
                </c:pt>
                <c:pt idx="551">
                  <c:v>111.209912109375</c:v>
                </c:pt>
                <c:pt idx="552">
                  <c:v>111.403564453125</c:v>
                </c:pt>
                <c:pt idx="553">
                  <c:v>111.60349731445301</c:v>
                </c:pt>
                <c:pt idx="554">
                  <c:v>111.8046875</c:v>
                </c:pt>
                <c:pt idx="555">
                  <c:v>112.00693969726599</c:v>
                </c:pt>
                <c:pt idx="556">
                  <c:v>112.20686645507801</c:v>
                </c:pt>
                <c:pt idx="557">
                  <c:v>112.400708007812</c:v>
                </c:pt>
                <c:pt idx="558">
                  <c:v>112.60064697265599</c:v>
                </c:pt>
                <c:pt idx="559">
                  <c:v>112.81441040039098</c:v>
                </c:pt>
                <c:pt idx="560">
                  <c:v>113.01307983398401</c:v>
                </c:pt>
                <c:pt idx="561">
                  <c:v>113.20546874999999</c:v>
                </c:pt>
                <c:pt idx="562">
                  <c:v>113.40540161132802</c:v>
                </c:pt>
                <c:pt idx="563">
                  <c:v>113.605334472656</c:v>
                </c:pt>
                <c:pt idx="564">
                  <c:v>113.81281127929699</c:v>
                </c:pt>
                <c:pt idx="565">
                  <c:v>114.014001464844</c:v>
                </c:pt>
                <c:pt idx="566">
                  <c:v>114.20639038085901</c:v>
                </c:pt>
                <c:pt idx="567">
                  <c:v>114.40380249023401</c:v>
                </c:pt>
                <c:pt idx="568">
                  <c:v>114.607507324219</c:v>
                </c:pt>
                <c:pt idx="569">
                  <c:v>114.81121215820301</c:v>
                </c:pt>
                <c:pt idx="570">
                  <c:v>115.009887695312</c:v>
                </c:pt>
                <c:pt idx="571">
                  <c:v>115.21214599609399</c:v>
                </c:pt>
                <c:pt idx="572">
                  <c:v>115.41207885742199</c:v>
                </c:pt>
                <c:pt idx="573">
                  <c:v>115.60717163085901</c:v>
                </c:pt>
                <c:pt idx="574">
                  <c:v>115.803332519531</c:v>
                </c:pt>
                <c:pt idx="575">
                  <c:v>115.99949340820301</c:v>
                </c:pt>
                <c:pt idx="576">
                  <c:v>116.20319213867199</c:v>
                </c:pt>
                <c:pt idx="577">
                  <c:v>116.40941162109399</c:v>
                </c:pt>
                <c:pt idx="578">
                  <c:v>116.61185913085902</c:v>
                </c:pt>
                <c:pt idx="579">
                  <c:v>116.804248046875</c:v>
                </c:pt>
                <c:pt idx="580">
                  <c:v>117.00040893554699</c:v>
                </c:pt>
                <c:pt idx="581">
                  <c:v>117.20537109375</c:v>
                </c:pt>
                <c:pt idx="582">
                  <c:v>117.40656127929699</c:v>
                </c:pt>
                <c:pt idx="583">
                  <c:v>117.606494140625</c:v>
                </c:pt>
                <c:pt idx="584">
                  <c:v>117.80265502929699</c:v>
                </c:pt>
                <c:pt idx="585">
                  <c:v>118.00007324218799</c:v>
                </c:pt>
                <c:pt idx="586">
                  <c:v>118.20755004882801</c:v>
                </c:pt>
                <c:pt idx="587">
                  <c:v>118.41250610351599</c:v>
                </c:pt>
                <c:pt idx="588">
                  <c:v>118.603637695312</c:v>
                </c:pt>
                <c:pt idx="589">
                  <c:v>118.79602661132802</c:v>
                </c:pt>
                <c:pt idx="590">
                  <c:v>118.99721679687499</c:v>
                </c:pt>
                <c:pt idx="591">
                  <c:v>119.19589233398401</c:v>
                </c:pt>
                <c:pt idx="592">
                  <c:v>119.39833984374999</c:v>
                </c:pt>
                <c:pt idx="593">
                  <c:v>119.60581665039099</c:v>
                </c:pt>
                <c:pt idx="594">
                  <c:v>119.80448608398402</c:v>
                </c:pt>
                <c:pt idx="595">
                  <c:v>119.99436035156199</c:v>
                </c:pt>
                <c:pt idx="596">
                  <c:v>120.19177856445302</c:v>
                </c:pt>
                <c:pt idx="597">
                  <c:v>120.400512695312</c:v>
                </c:pt>
                <c:pt idx="598">
                  <c:v>120.598999023438</c:v>
                </c:pt>
                <c:pt idx="599">
                  <c:v>120.797485351562</c:v>
                </c:pt>
                <c:pt idx="600">
                  <c:v>121.00515136718801</c:v>
                </c:pt>
                <c:pt idx="601">
                  <c:v>121.19898071289099</c:v>
                </c:pt>
                <c:pt idx="602">
                  <c:v>121.395141601562</c:v>
                </c:pt>
                <c:pt idx="603">
                  <c:v>121.598657226562</c:v>
                </c:pt>
                <c:pt idx="604">
                  <c:v>121.79859008789099</c:v>
                </c:pt>
                <c:pt idx="605">
                  <c:v>122.00248413085902</c:v>
                </c:pt>
                <c:pt idx="606">
                  <c:v>122.20115966796899</c:v>
                </c:pt>
                <c:pt idx="607">
                  <c:v>122.38726196289099</c:v>
                </c:pt>
                <c:pt idx="608">
                  <c:v>122.58845214843799</c:v>
                </c:pt>
                <c:pt idx="609">
                  <c:v>122.797192382812</c:v>
                </c:pt>
                <c:pt idx="610">
                  <c:v>122.99712524414099</c:v>
                </c:pt>
                <c:pt idx="611">
                  <c:v>123.20459594726599</c:v>
                </c:pt>
                <c:pt idx="612">
                  <c:v>123.40703735351599</c:v>
                </c:pt>
                <c:pt idx="613">
                  <c:v>123.60049438476599</c:v>
                </c:pt>
                <c:pt idx="614">
                  <c:v>123.80168457031201</c:v>
                </c:pt>
                <c:pt idx="615">
                  <c:v>123.99929199218801</c:v>
                </c:pt>
                <c:pt idx="616">
                  <c:v>124.19545288085901</c:v>
                </c:pt>
                <c:pt idx="617">
                  <c:v>124.396643066406</c:v>
                </c:pt>
                <c:pt idx="618">
                  <c:v>124.59783325195301</c:v>
                </c:pt>
                <c:pt idx="619">
                  <c:v>124.79776000976599</c:v>
                </c:pt>
                <c:pt idx="620">
                  <c:v>124.99517822265599</c:v>
                </c:pt>
                <c:pt idx="621">
                  <c:v>125.196374511719</c:v>
                </c:pt>
                <c:pt idx="622">
                  <c:v>125.40259399414099</c:v>
                </c:pt>
                <c:pt idx="623">
                  <c:v>125.60503540039099</c:v>
                </c:pt>
                <c:pt idx="624">
                  <c:v>125.80622558593799</c:v>
                </c:pt>
                <c:pt idx="625">
                  <c:v>126.01495971679699</c:v>
                </c:pt>
                <c:pt idx="626">
                  <c:v>126.204833984375</c:v>
                </c:pt>
                <c:pt idx="627">
                  <c:v>126.38967895507801</c:v>
                </c:pt>
                <c:pt idx="628">
                  <c:v>126.592126464844</c:v>
                </c:pt>
                <c:pt idx="629">
                  <c:v>126.79960327148402</c:v>
                </c:pt>
                <c:pt idx="630">
                  <c:v>126.999536132812</c:v>
                </c:pt>
                <c:pt idx="631">
                  <c:v>127.19443969726599</c:v>
                </c:pt>
                <c:pt idx="632">
                  <c:v>127.40191650390599</c:v>
                </c:pt>
                <c:pt idx="633">
                  <c:v>127.60059204101599</c:v>
                </c:pt>
                <c:pt idx="634">
                  <c:v>127.78794555664099</c:v>
                </c:pt>
                <c:pt idx="635">
                  <c:v>127.99542236328099</c:v>
                </c:pt>
                <c:pt idx="636">
                  <c:v>128.20038452148401</c:v>
                </c:pt>
                <c:pt idx="637">
                  <c:v>128.38754882812501</c:v>
                </c:pt>
                <c:pt idx="638">
                  <c:v>128.59376831054698</c:v>
                </c:pt>
                <c:pt idx="639">
                  <c:v>128.801440429688</c:v>
                </c:pt>
                <c:pt idx="640">
                  <c:v>128.99382934570301</c:v>
                </c:pt>
                <c:pt idx="641">
                  <c:v>129.19250488281199</c:v>
                </c:pt>
                <c:pt idx="642">
                  <c:v>129.39620971679699</c:v>
                </c:pt>
                <c:pt idx="643">
                  <c:v>129.59971923828101</c:v>
                </c:pt>
                <c:pt idx="644">
                  <c:v>129.79462280273401</c:v>
                </c:pt>
                <c:pt idx="645">
                  <c:v>129.993487548828</c:v>
                </c:pt>
                <c:pt idx="646">
                  <c:v>130.19467773437501</c:v>
                </c:pt>
                <c:pt idx="647">
                  <c:v>130.39586791992198</c:v>
                </c:pt>
                <c:pt idx="648">
                  <c:v>130.59580078125001</c:v>
                </c:pt>
                <c:pt idx="649">
                  <c:v>130.78818969726598</c:v>
                </c:pt>
                <c:pt idx="650">
                  <c:v>130.990637207031</c:v>
                </c:pt>
                <c:pt idx="651">
                  <c:v>131.20062866210901</c:v>
                </c:pt>
                <c:pt idx="652">
                  <c:v>131.39785156249999</c:v>
                </c:pt>
                <c:pt idx="653">
                  <c:v>131.59275512695302</c:v>
                </c:pt>
                <c:pt idx="654">
                  <c:v>131.79287719726599</c:v>
                </c:pt>
                <c:pt idx="655">
                  <c:v>131.99406738281201</c:v>
                </c:pt>
                <c:pt idx="656">
                  <c:v>132.19903564453099</c:v>
                </c:pt>
                <c:pt idx="657">
                  <c:v>132.39626464843801</c:v>
                </c:pt>
                <c:pt idx="658">
                  <c:v>132.59493408203099</c:v>
                </c:pt>
                <c:pt idx="659">
                  <c:v>132.79757080078099</c:v>
                </c:pt>
                <c:pt idx="660">
                  <c:v>132.99247436523402</c:v>
                </c:pt>
                <c:pt idx="661">
                  <c:v>133.19240112304698</c:v>
                </c:pt>
                <c:pt idx="662">
                  <c:v>133.39610595703101</c:v>
                </c:pt>
                <c:pt idx="663">
                  <c:v>133.59478149414099</c:v>
                </c:pt>
                <c:pt idx="664">
                  <c:v>133.79345703125</c:v>
                </c:pt>
                <c:pt idx="665">
                  <c:v>133.99339599609399</c:v>
                </c:pt>
                <c:pt idx="666">
                  <c:v>134.19332885742199</c:v>
                </c:pt>
                <c:pt idx="667">
                  <c:v>134.38823242187499</c:v>
                </c:pt>
                <c:pt idx="668">
                  <c:v>134.59067993164098</c:v>
                </c:pt>
                <c:pt idx="669">
                  <c:v>134.79186401367198</c:v>
                </c:pt>
                <c:pt idx="670">
                  <c:v>134.99808349609401</c:v>
                </c:pt>
                <c:pt idx="671">
                  <c:v>135.19656982421901</c:v>
                </c:pt>
                <c:pt idx="672">
                  <c:v>135.387701416016</c:v>
                </c:pt>
                <c:pt idx="673">
                  <c:v>135.59159545898402</c:v>
                </c:pt>
                <c:pt idx="674">
                  <c:v>135.79152221679698</c:v>
                </c:pt>
                <c:pt idx="675">
                  <c:v>135.988940429688</c:v>
                </c:pt>
                <c:pt idx="676">
                  <c:v>136.18742675781201</c:v>
                </c:pt>
                <c:pt idx="677">
                  <c:v>136.39113159179698</c:v>
                </c:pt>
                <c:pt idx="678">
                  <c:v>136.58873901367198</c:v>
                </c:pt>
                <c:pt idx="679">
                  <c:v>136.78364257812501</c:v>
                </c:pt>
                <c:pt idx="680">
                  <c:v>136.98231811523402</c:v>
                </c:pt>
                <c:pt idx="681">
                  <c:v>137.18331298828099</c:v>
                </c:pt>
                <c:pt idx="682">
                  <c:v>137.38450317382802</c:v>
                </c:pt>
                <c:pt idx="683">
                  <c:v>137.58462524414099</c:v>
                </c:pt>
                <c:pt idx="684">
                  <c:v>137.79461669921901</c:v>
                </c:pt>
                <c:pt idx="685">
                  <c:v>137.99455566406201</c:v>
                </c:pt>
                <c:pt idx="686">
                  <c:v>138.18317260742199</c:v>
                </c:pt>
                <c:pt idx="687">
                  <c:v>138.38668212890599</c:v>
                </c:pt>
                <c:pt idx="688">
                  <c:v>138.59290161132802</c:v>
                </c:pt>
                <c:pt idx="689">
                  <c:v>138.78674316406199</c:v>
                </c:pt>
                <c:pt idx="690">
                  <c:v>138.97913208007802</c:v>
                </c:pt>
                <c:pt idx="691">
                  <c:v>139.184088134766</c:v>
                </c:pt>
                <c:pt idx="692">
                  <c:v>139.38904418945302</c:v>
                </c:pt>
                <c:pt idx="693">
                  <c:v>139.59507446289098</c:v>
                </c:pt>
                <c:pt idx="694">
                  <c:v>139.79626464843801</c:v>
                </c:pt>
                <c:pt idx="695">
                  <c:v>139.99387207031199</c:v>
                </c:pt>
                <c:pt idx="696">
                  <c:v>140.19110107421901</c:v>
                </c:pt>
                <c:pt idx="697">
                  <c:v>140.39606323242199</c:v>
                </c:pt>
                <c:pt idx="698">
                  <c:v>140.59367675781201</c:v>
                </c:pt>
                <c:pt idx="699">
                  <c:v>140.78480834960902</c:v>
                </c:pt>
                <c:pt idx="700">
                  <c:v>140.99102783203099</c:v>
                </c:pt>
                <c:pt idx="701">
                  <c:v>141.18341064453099</c:v>
                </c:pt>
                <c:pt idx="702">
                  <c:v>141.379565429688</c:v>
                </c:pt>
                <c:pt idx="703">
                  <c:v>141.5908203125</c:v>
                </c:pt>
                <c:pt idx="704">
                  <c:v>141.78823852539099</c:v>
                </c:pt>
                <c:pt idx="705">
                  <c:v>141.98565673828099</c:v>
                </c:pt>
                <c:pt idx="706">
                  <c:v>142.186846923828</c:v>
                </c:pt>
                <c:pt idx="707">
                  <c:v>142.38425903320302</c:v>
                </c:pt>
                <c:pt idx="708">
                  <c:v>142.58796386718799</c:v>
                </c:pt>
                <c:pt idx="709">
                  <c:v>142.78663940429698</c:v>
                </c:pt>
                <c:pt idx="710">
                  <c:v>142.986572265625</c:v>
                </c:pt>
                <c:pt idx="711">
                  <c:v>143.192791748047</c:v>
                </c:pt>
                <c:pt idx="712">
                  <c:v>143.387689208984</c:v>
                </c:pt>
                <c:pt idx="713">
                  <c:v>143.58259277343799</c:v>
                </c:pt>
                <c:pt idx="714">
                  <c:v>143.786303710938</c:v>
                </c:pt>
                <c:pt idx="715">
                  <c:v>143.98101196289099</c:v>
                </c:pt>
                <c:pt idx="716">
                  <c:v>144.18201293945302</c:v>
                </c:pt>
                <c:pt idx="717">
                  <c:v>144.38823852539099</c:v>
                </c:pt>
                <c:pt idx="718">
                  <c:v>144.58583984374999</c:v>
                </c:pt>
                <c:pt idx="719">
                  <c:v>144.79099121093799</c:v>
                </c:pt>
                <c:pt idx="720">
                  <c:v>144.98193359375</c:v>
                </c:pt>
                <c:pt idx="721">
                  <c:v>145.17306518554699</c:v>
                </c:pt>
                <c:pt idx="722">
                  <c:v>145.38576049804698</c:v>
                </c:pt>
                <c:pt idx="723">
                  <c:v>145.59178466796899</c:v>
                </c:pt>
                <c:pt idx="724">
                  <c:v>145.78543090820301</c:v>
                </c:pt>
                <c:pt idx="725">
                  <c:v>145.97907714843799</c:v>
                </c:pt>
                <c:pt idx="726">
                  <c:v>146.177563476562</c:v>
                </c:pt>
                <c:pt idx="727">
                  <c:v>146.37642822265599</c:v>
                </c:pt>
                <c:pt idx="728">
                  <c:v>146.57906494140599</c:v>
                </c:pt>
                <c:pt idx="729">
                  <c:v>146.78276977539099</c:v>
                </c:pt>
                <c:pt idx="730">
                  <c:v>146.98521728515601</c:v>
                </c:pt>
                <c:pt idx="731">
                  <c:v>147.18515014648401</c:v>
                </c:pt>
                <c:pt idx="732">
                  <c:v>147.38508300781299</c:v>
                </c:pt>
                <c:pt idx="733">
                  <c:v>147.58753051757802</c:v>
                </c:pt>
                <c:pt idx="734">
                  <c:v>147.78369140625</c:v>
                </c:pt>
                <c:pt idx="735">
                  <c:v>147.98236694335901</c:v>
                </c:pt>
                <c:pt idx="736">
                  <c:v>148.18104248046899</c:v>
                </c:pt>
                <c:pt idx="737">
                  <c:v>148.38726196289099</c:v>
                </c:pt>
                <c:pt idx="738">
                  <c:v>148.58216552734399</c:v>
                </c:pt>
                <c:pt idx="739">
                  <c:v>148.77329711914098</c:v>
                </c:pt>
                <c:pt idx="740">
                  <c:v>148.98328247070302</c:v>
                </c:pt>
                <c:pt idx="741">
                  <c:v>149.18068847656201</c:v>
                </c:pt>
                <c:pt idx="742">
                  <c:v>149.375402832031</c:v>
                </c:pt>
                <c:pt idx="743">
                  <c:v>149.57516479492199</c:v>
                </c:pt>
                <c:pt idx="744">
                  <c:v>149.78138427734399</c:v>
                </c:pt>
                <c:pt idx="745">
                  <c:v>149.98545532226598</c:v>
                </c:pt>
                <c:pt idx="746">
                  <c:v>150.18035888671901</c:v>
                </c:pt>
                <c:pt idx="747">
                  <c:v>150.37903442382802</c:v>
                </c:pt>
                <c:pt idx="748">
                  <c:v>150.58022460937499</c:v>
                </c:pt>
                <c:pt idx="749">
                  <c:v>150.77890014648401</c:v>
                </c:pt>
                <c:pt idx="750">
                  <c:v>150.98386230468699</c:v>
                </c:pt>
                <c:pt idx="751">
                  <c:v>151.18215942382801</c:v>
                </c:pt>
                <c:pt idx="752">
                  <c:v>151.37706298828101</c:v>
                </c:pt>
                <c:pt idx="753">
                  <c:v>151.58114624023401</c:v>
                </c:pt>
                <c:pt idx="754">
                  <c:v>151.780200195313</c:v>
                </c:pt>
                <c:pt idx="755">
                  <c:v>151.97849731445302</c:v>
                </c:pt>
                <c:pt idx="756">
                  <c:v>152.18093872070301</c:v>
                </c:pt>
                <c:pt idx="757">
                  <c:v>152.38124389648402</c:v>
                </c:pt>
                <c:pt idx="758">
                  <c:v>152.57866210937499</c:v>
                </c:pt>
                <c:pt idx="759">
                  <c:v>152.77570800781299</c:v>
                </c:pt>
                <c:pt idx="760">
                  <c:v>152.97400512695302</c:v>
                </c:pt>
                <c:pt idx="761">
                  <c:v>153.18688354492198</c:v>
                </c:pt>
                <c:pt idx="762">
                  <c:v>153.38342285156199</c:v>
                </c:pt>
                <c:pt idx="763">
                  <c:v>153.57078857421899</c:v>
                </c:pt>
                <c:pt idx="764">
                  <c:v>153.77575073242198</c:v>
                </c:pt>
                <c:pt idx="765">
                  <c:v>153.97278442382802</c:v>
                </c:pt>
                <c:pt idx="766">
                  <c:v>154.17397460937499</c:v>
                </c:pt>
                <c:pt idx="767">
                  <c:v>154.3818359375</c:v>
                </c:pt>
                <c:pt idx="768">
                  <c:v>154.58516845703099</c:v>
                </c:pt>
                <c:pt idx="769">
                  <c:v>154.777178955078</c:v>
                </c:pt>
                <c:pt idx="770">
                  <c:v>154.97333374023401</c:v>
                </c:pt>
                <c:pt idx="771">
                  <c:v>155.18081054687499</c:v>
                </c:pt>
                <c:pt idx="772">
                  <c:v>155.38488769531301</c:v>
                </c:pt>
                <c:pt idx="773">
                  <c:v>155.57764892578101</c:v>
                </c:pt>
                <c:pt idx="774">
                  <c:v>155.77218017578099</c:v>
                </c:pt>
                <c:pt idx="775">
                  <c:v>155.98179931640601</c:v>
                </c:pt>
                <c:pt idx="776">
                  <c:v>156.17418823242198</c:v>
                </c:pt>
                <c:pt idx="777">
                  <c:v>156.36317138671899</c:v>
                </c:pt>
                <c:pt idx="778">
                  <c:v>156.56939086914099</c:v>
                </c:pt>
                <c:pt idx="779">
                  <c:v>156.77272338867198</c:v>
                </c:pt>
                <c:pt idx="780">
                  <c:v>156.97139892578099</c:v>
                </c:pt>
                <c:pt idx="781">
                  <c:v>157.17799072265601</c:v>
                </c:pt>
                <c:pt idx="782">
                  <c:v>157.377038574219</c:v>
                </c:pt>
                <c:pt idx="783">
                  <c:v>157.57697143554699</c:v>
                </c:pt>
                <c:pt idx="784">
                  <c:v>157.77690429687499</c:v>
                </c:pt>
                <c:pt idx="785">
                  <c:v>157.96677856445302</c:v>
                </c:pt>
                <c:pt idx="786">
                  <c:v>158.16885375976599</c:v>
                </c:pt>
                <c:pt idx="787">
                  <c:v>158.37470092773401</c:v>
                </c:pt>
                <c:pt idx="788">
                  <c:v>158.58092041015601</c:v>
                </c:pt>
                <c:pt idx="789">
                  <c:v>158.77958984374999</c:v>
                </c:pt>
                <c:pt idx="790">
                  <c:v>158.975744628906</c:v>
                </c:pt>
                <c:pt idx="791">
                  <c:v>159.17567749023402</c:v>
                </c:pt>
                <c:pt idx="792">
                  <c:v>159.374346923828</c:v>
                </c:pt>
                <c:pt idx="793">
                  <c:v>159.56962890624999</c:v>
                </c:pt>
                <c:pt idx="794">
                  <c:v>159.77208251953101</c:v>
                </c:pt>
                <c:pt idx="795">
                  <c:v>159.97415161132801</c:v>
                </c:pt>
                <c:pt idx="796">
                  <c:v>160.17156982421901</c:v>
                </c:pt>
                <c:pt idx="797">
                  <c:v>160.37024536132802</c:v>
                </c:pt>
                <c:pt idx="798">
                  <c:v>160.56552124023401</c:v>
                </c:pt>
                <c:pt idx="799">
                  <c:v>160.76796874999999</c:v>
                </c:pt>
                <c:pt idx="800">
                  <c:v>160.97670288085902</c:v>
                </c:pt>
                <c:pt idx="801">
                  <c:v>161.17575073242199</c:v>
                </c:pt>
                <c:pt idx="802">
                  <c:v>161.370275878906</c:v>
                </c:pt>
                <c:pt idx="803">
                  <c:v>161.574865722656</c:v>
                </c:pt>
                <c:pt idx="804">
                  <c:v>161.77643432617199</c:v>
                </c:pt>
                <c:pt idx="805">
                  <c:v>161.97423095703101</c:v>
                </c:pt>
                <c:pt idx="806">
                  <c:v>162.18133544921901</c:v>
                </c:pt>
                <c:pt idx="807">
                  <c:v>162.37334594726599</c:v>
                </c:pt>
                <c:pt idx="808">
                  <c:v>162.569506835938</c:v>
                </c:pt>
                <c:pt idx="809">
                  <c:v>162.77698364257802</c:v>
                </c:pt>
                <c:pt idx="810">
                  <c:v>162.97188110351598</c:v>
                </c:pt>
                <c:pt idx="811">
                  <c:v>163.16929931640601</c:v>
                </c:pt>
                <c:pt idx="812">
                  <c:v>163.37463989257802</c:v>
                </c:pt>
                <c:pt idx="813">
                  <c:v>163.57708740234401</c:v>
                </c:pt>
                <c:pt idx="814">
                  <c:v>163.77160644531301</c:v>
                </c:pt>
                <c:pt idx="815">
                  <c:v>163.97153930664098</c:v>
                </c:pt>
                <c:pt idx="816">
                  <c:v>164.17148437500001</c:v>
                </c:pt>
                <c:pt idx="817">
                  <c:v>164.36801147460901</c:v>
                </c:pt>
                <c:pt idx="818">
                  <c:v>164.57045288085902</c:v>
                </c:pt>
                <c:pt idx="819">
                  <c:v>164.76787109374999</c:v>
                </c:pt>
                <c:pt idx="820">
                  <c:v>164.966546630859</c:v>
                </c:pt>
                <c:pt idx="821">
                  <c:v>165.173657226562</c:v>
                </c:pt>
                <c:pt idx="822">
                  <c:v>165.36981811523401</c:v>
                </c:pt>
                <c:pt idx="823">
                  <c:v>165.57100219726598</c:v>
                </c:pt>
                <c:pt idx="824">
                  <c:v>165.768792724609</c:v>
                </c:pt>
                <c:pt idx="825">
                  <c:v>165.96369018554699</c:v>
                </c:pt>
                <c:pt idx="826">
                  <c:v>166.17116699218701</c:v>
                </c:pt>
                <c:pt idx="827">
                  <c:v>166.373620605469</c:v>
                </c:pt>
                <c:pt idx="828">
                  <c:v>166.569409179687</c:v>
                </c:pt>
                <c:pt idx="829">
                  <c:v>166.773114013672</c:v>
                </c:pt>
                <c:pt idx="830">
                  <c:v>166.968011474609</c:v>
                </c:pt>
                <c:pt idx="831">
                  <c:v>167.15914306640599</c:v>
                </c:pt>
                <c:pt idx="832">
                  <c:v>167.36787109375001</c:v>
                </c:pt>
                <c:pt idx="833">
                  <c:v>167.5703125</c:v>
                </c:pt>
                <c:pt idx="834">
                  <c:v>167.766851806641</c:v>
                </c:pt>
                <c:pt idx="835">
                  <c:v>167.96464843749999</c:v>
                </c:pt>
                <c:pt idx="836">
                  <c:v>168.16169433593799</c:v>
                </c:pt>
                <c:pt idx="837">
                  <c:v>168.36376953125</c:v>
                </c:pt>
                <c:pt idx="838">
                  <c:v>168.56873168945302</c:v>
                </c:pt>
                <c:pt idx="839">
                  <c:v>168.764886474609</c:v>
                </c:pt>
                <c:pt idx="840">
                  <c:v>168.96481933593799</c:v>
                </c:pt>
                <c:pt idx="841">
                  <c:v>169.16727294921901</c:v>
                </c:pt>
                <c:pt idx="842">
                  <c:v>169.36632080078101</c:v>
                </c:pt>
                <c:pt idx="843">
                  <c:v>169.56750488281301</c:v>
                </c:pt>
                <c:pt idx="844">
                  <c:v>169.77209472656199</c:v>
                </c:pt>
                <c:pt idx="845">
                  <c:v>169.96951293945301</c:v>
                </c:pt>
                <c:pt idx="846">
                  <c:v>170.16818237304699</c:v>
                </c:pt>
                <c:pt idx="847">
                  <c:v>170.37440185546899</c:v>
                </c:pt>
                <c:pt idx="848">
                  <c:v>170.56931152343799</c:v>
                </c:pt>
                <c:pt idx="849">
                  <c:v>170.76333007812499</c:v>
                </c:pt>
                <c:pt idx="850">
                  <c:v>170.96740112304698</c:v>
                </c:pt>
                <c:pt idx="851">
                  <c:v>171.16947631835902</c:v>
                </c:pt>
                <c:pt idx="852">
                  <c:v>171.36060791015601</c:v>
                </c:pt>
                <c:pt idx="853">
                  <c:v>171.558026123047</c:v>
                </c:pt>
                <c:pt idx="854">
                  <c:v>171.76387329101598</c:v>
                </c:pt>
                <c:pt idx="855">
                  <c:v>171.96292114257801</c:v>
                </c:pt>
                <c:pt idx="856">
                  <c:v>172.16448974609401</c:v>
                </c:pt>
                <c:pt idx="857">
                  <c:v>172.36655883789098</c:v>
                </c:pt>
                <c:pt idx="858">
                  <c:v>172.55894165039098</c:v>
                </c:pt>
                <c:pt idx="859">
                  <c:v>172.76390380859399</c:v>
                </c:pt>
                <c:pt idx="860">
                  <c:v>172.97012329101599</c:v>
                </c:pt>
                <c:pt idx="861">
                  <c:v>173.16754150390599</c:v>
                </c:pt>
                <c:pt idx="862">
                  <c:v>173.36835327148401</c:v>
                </c:pt>
                <c:pt idx="863">
                  <c:v>173.56326293945301</c:v>
                </c:pt>
                <c:pt idx="864">
                  <c:v>173.756024169922</c:v>
                </c:pt>
                <c:pt idx="865">
                  <c:v>173.95595092773402</c:v>
                </c:pt>
                <c:pt idx="866">
                  <c:v>174.16091308593801</c:v>
                </c:pt>
                <c:pt idx="867">
                  <c:v>174.36373291015599</c:v>
                </c:pt>
                <c:pt idx="868">
                  <c:v>174.56077880859399</c:v>
                </c:pt>
                <c:pt idx="869">
                  <c:v>174.76159667968699</c:v>
                </c:pt>
                <c:pt idx="870">
                  <c:v>174.96315917968701</c:v>
                </c:pt>
                <c:pt idx="871">
                  <c:v>175.17063598632802</c:v>
                </c:pt>
                <c:pt idx="872">
                  <c:v>175.37145385742198</c:v>
                </c:pt>
                <c:pt idx="873">
                  <c:v>175.564215087891</c:v>
                </c:pt>
                <c:pt idx="874">
                  <c:v>175.763269042969</c:v>
                </c:pt>
                <c:pt idx="875">
                  <c:v>175.96445312500001</c:v>
                </c:pt>
                <c:pt idx="876">
                  <c:v>176.16815795898401</c:v>
                </c:pt>
                <c:pt idx="877">
                  <c:v>176.366461181641</c:v>
                </c:pt>
                <c:pt idx="878">
                  <c:v>176.56010131835902</c:v>
                </c:pt>
                <c:pt idx="879">
                  <c:v>176.75663452148402</c:v>
                </c:pt>
                <c:pt idx="880">
                  <c:v>176.95619506835902</c:v>
                </c:pt>
                <c:pt idx="881">
                  <c:v>177.158276367187</c:v>
                </c:pt>
                <c:pt idx="882">
                  <c:v>177.36072387695302</c:v>
                </c:pt>
                <c:pt idx="883">
                  <c:v>177.55562133789098</c:v>
                </c:pt>
                <c:pt idx="884">
                  <c:v>177.76096191406199</c:v>
                </c:pt>
                <c:pt idx="885">
                  <c:v>177.97133178710902</c:v>
                </c:pt>
                <c:pt idx="886">
                  <c:v>178.17251586914099</c:v>
                </c:pt>
                <c:pt idx="887">
                  <c:v>178.37081298828099</c:v>
                </c:pt>
                <c:pt idx="888">
                  <c:v>178.55905761718699</c:v>
                </c:pt>
                <c:pt idx="889">
                  <c:v>178.75433349609401</c:v>
                </c:pt>
                <c:pt idx="890">
                  <c:v>178.95928955078099</c:v>
                </c:pt>
                <c:pt idx="891">
                  <c:v>179.16010742187501</c:v>
                </c:pt>
                <c:pt idx="892">
                  <c:v>179.35664062500001</c:v>
                </c:pt>
                <c:pt idx="893">
                  <c:v>179.55405273437501</c:v>
                </c:pt>
                <c:pt idx="894">
                  <c:v>179.75864257812501</c:v>
                </c:pt>
                <c:pt idx="895">
                  <c:v>179.95983886718699</c:v>
                </c:pt>
                <c:pt idx="896">
                  <c:v>180.15222778320302</c:v>
                </c:pt>
                <c:pt idx="897">
                  <c:v>180.34875488281301</c:v>
                </c:pt>
                <c:pt idx="898">
                  <c:v>180.55497436523402</c:v>
                </c:pt>
                <c:pt idx="899">
                  <c:v>180.764971923828</c:v>
                </c:pt>
                <c:pt idx="900">
                  <c:v>180.96239013671899</c:v>
                </c:pt>
                <c:pt idx="901">
                  <c:v>181.14937744140599</c:v>
                </c:pt>
                <c:pt idx="902">
                  <c:v>181.349682617187</c:v>
                </c:pt>
                <c:pt idx="903">
                  <c:v>181.555902099609</c:v>
                </c:pt>
                <c:pt idx="904">
                  <c:v>181.750805664062</c:v>
                </c:pt>
                <c:pt idx="905">
                  <c:v>181.954504394531</c:v>
                </c:pt>
                <c:pt idx="906">
                  <c:v>182.16952514648401</c:v>
                </c:pt>
                <c:pt idx="907">
                  <c:v>182.36819458007801</c:v>
                </c:pt>
                <c:pt idx="908">
                  <c:v>182.556811523438</c:v>
                </c:pt>
                <c:pt idx="909">
                  <c:v>182.75712890624999</c:v>
                </c:pt>
                <c:pt idx="910">
                  <c:v>182.95668945312499</c:v>
                </c:pt>
                <c:pt idx="911">
                  <c:v>183.15121459960901</c:v>
                </c:pt>
                <c:pt idx="912">
                  <c:v>183.35654907226598</c:v>
                </c:pt>
                <c:pt idx="913">
                  <c:v>183.55559692382801</c:v>
                </c:pt>
                <c:pt idx="914">
                  <c:v>183.75427246093801</c:v>
                </c:pt>
                <c:pt idx="915">
                  <c:v>183.95294799804699</c:v>
                </c:pt>
                <c:pt idx="916">
                  <c:v>184.15916748046899</c:v>
                </c:pt>
                <c:pt idx="917">
                  <c:v>184.361242675781</c:v>
                </c:pt>
                <c:pt idx="918">
                  <c:v>184.551995849609</c:v>
                </c:pt>
                <c:pt idx="919">
                  <c:v>184.75104370117199</c:v>
                </c:pt>
                <c:pt idx="920">
                  <c:v>184.94846191406199</c:v>
                </c:pt>
                <c:pt idx="921">
                  <c:v>185.15719604492199</c:v>
                </c:pt>
                <c:pt idx="922">
                  <c:v>185.36215820312501</c:v>
                </c:pt>
                <c:pt idx="923">
                  <c:v>185.54951171875001</c:v>
                </c:pt>
                <c:pt idx="924">
                  <c:v>185.74566650390599</c:v>
                </c:pt>
                <c:pt idx="925">
                  <c:v>185.94899902343801</c:v>
                </c:pt>
                <c:pt idx="926">
                  <c:v>186.15182495117199</c:v>
                </c:pt>
                <c:pt idx="927">
                  <c:v>186.35552978515599</c:v>
                </c:pt>
                <c:pt idx="928">
                  <c:v>186.551684570313</c:v>
                </c:pt>
                <c:pt idx="929">
                  <c:v>186.74281616210902</c:v>
                </c:pt>
                <c:pt idx="930">
                  <c:v>186.94740600585902</c:v>
                </c:pt>
                <c:pt idx="931">
                  <c:v>187.15362548828099</c:v>
                </c:pt>
                <c:pt idx="932">
                  <c:v>187.354821777344</c:v>
                </c:pt>
                <c:pt idx="933">
                  <c:v>187.55474853515599</c:v>
                </c:pt>
                <c:pt idx="934">
                  <c:v>187.74964599609399</c:v>
                </c:pt>
                <c:pt idx="935">
                  <c:v>187.95498657226599</c:v>
                </c:pt>
                <c:pt idx="936">
                  <c:v>188.15655517578099</c:v>
                </c:pt>
                <c:pt idx="937">
                  <c:v>188.35271606445301</c:v>
                </c:pt>
                <c:pt idx="938">
                  <c:v>188.55856323242199</c:v>
                </c:pt>
                <c:pt idx="939">
                  <c:v>188.755609130859</c:v>
                </c:pt>
                <c:pt idx="940">
                  <c:v>188.94924926757801</c:v>
                </c:pt>
                <c:pt idx="941">
                  <c:v>189.15081176757801</c:v>
                </c:pt>
                <c:pt idx="942">
                  <c:v>189.352374267578</c:v>
                </c:pt>
                <c:pt idx="943">
                  <c:v>189.55318603515599</c:v>
                </c:pt>
                <c:pt idx="944">
                  <c:v>189.76821289062499</c:v>
                </c:pt>
                <c:pt idx="945">
                  <c:v>189.96978149414099</c:v>
                </c:pt>
                <c:pt idx="946">
                  <c:v>190.16216430664099</c:v>
                </c:pt>
                <c:pt idx="947">
                  <c:v>190.36083984375</c:v>
                </c:pt>
                <c:pt idx="948">
                  <c:v>190.54819335937501</c:v>
                </c:pt>
                <c:pt idx="949">
                  <c:v>190.75189208984401</c:v>
                </c:pt>
                <c:pt idx="950">
                  <c:v>190.9501953125</c:v>
                </c:pt>
                <c:pt idx="951">
                  <c:v>191.145098876953</c:v>
                </c:pt>
                <c:pt idx="952">
                  <c:v>191.35797729492199</c:v>
                </c:pt>
                <c:pt idx="953">
                  <c:v>191.55665283203101</c:v>
                </c:pt>
                <c:pt idx="954">
                  <c:v>191.745275878906</c:v>
                </c:pt>
                <c:pt idx="955">
                  <c:v>191.94860839843801</c:v>
                </c:pt>
                <c:pt idx="956">
                  <c:v>192.14853515625001</c:v>
                </c:pt>
                <c:pt idx="957">
                  <c:v>192.35009765625</c:v>
                </c:pt>
                <c:pt idx="958">
                  <c:v>192.54714355468701</c:v>
                </c:pt>
                <c:pt idx="959">
                  <c:v>192.74166870117199</c:v>
                </c:pt>
                <c:pt idx="960">
                  <c:v>192.94411010742198</c:v>
                </c:pt>
                <c:pt idx="961">
                  <c:v>193.14279174804699</c:v>
                </c:pt>
                <c:pt idx="962">
                  <c:v>193.34901123046899</c:v>
                </c:pt>
                <c:pt idx="963">
                  <c:v>193.55396728515601</c:v>
                </c:pt>
                <c:pt idx="964">
                  <c:v>193.74799194335901</c:v>
                </c:pt>
                <c:pt idx="965">
                  <c:v>193.94830322265599</c:v>
                </c:pt>
                <c:pt idx="966">
                  <c:v>194.147863769531</c:v>
                </c:pt>
                <c:pt idx="967">
                  <c:v>194.34113159179699</c:v>
                </c:pt>
                <c:pt idx="968">
                  <c:v>194.54609375000001</c:v>
                </c:pt>
                <c:pt idx="969">
                  <c:v>194.75772094726599</c:v>
                </c:pt>
                <c:pt idx="970">
                  <c:v>194.95639648437501</c:v>
                </c:pt>
                <c:pt idx="971">
                  <c:v>195.14588623046899</c:v>
                </c:pt>
                <c:pt idx="972">
                  <c:v>195.34744262695301</c:v>
                </c:pt>
                <c:pt idx="973">
                  <c:v>195.54649047851598</c:v>
                </c:pt>
                <c:pt idx="974">
                  <c:v>195.73762207031299</c:v>
                </c:pt>
                <c:pt idx="975">
                  <c:v>195.93630981445301</c:v>
                </c:pt>
                <c:pt idx="976">
                  <c:v>196.14592895507801</c:v>
                </c:pt>
                <c:pt idx="977">
                  <c:v>196.34585571289099</c:v>
                </c:pt>
                <c:pt idx="978">
                  <c:v>196.53573608398401</c:v>
                </c:pt>
                <c:pt idx="979">
                  <c:v>196.73817749023402</c:v>
                </c:pt>
                <c:pt idx="980">
                  <c:v>196.95068359375</c:v>
                </c:pt>
                <c:pt idx="981">
                  <c:v>197.15401611328099</c:v>
                </c:pt>
                <c:pt idx="982">
                  <c:v>197.34677734375001</c:v>
                </c:pt>
                <c:pt idx="983">
                  <c:v>197.54167480468701</c:v>
                </c:pt>
                <c:pt idx="984">
                  <c:v>197.734942626953</c:v>
                </c:pt>
                <c:pt idx="985">
                  <c:v>197.93865356445301</c:v>
                </c:pt>
                <c:pt idx="986">
                  <c:v>198.14612426757802</c:v>
                </c:pt>
                <c:pt idx="987">
                  <c:v>198.34857177734401</c:v>
                </c:pt>
                <c:pt idx="988">
                  <c:v>198.54348144531301</c:v>
                </c:pt>
                <c:pt idx="989">
                  <c:v>198.73712768554699</c:v>
                </c:pt>
                <c:pt idx="990">
                  <c:v>198.94334716796899</c:v>
                </c:pt>
                <c:pt idx="991">
                  <c:v>199.14579467773402</c:v>
                </c:pt>
                <c:pt idx="992">
                  <c:v>199.33817749023402</c:v>
                </c:pt>
                <c:pt idx="993">
                  <c:v>199.53936767578099</c:v>
                </c:pt>
                <c:pt idx="994">
                  <c:v>199.744708251953</c:v>
                </c:pt>
                <c:pt idx="995">
                  <c:v>199.93997802734401</c:v>
                </c:pt>
                <c:pt idx="996">
                  <c:v>200.13575439453101</c:v>
                </c:pt>
                <c:pt idx="997">
                  <c:v>200.33657836914099</c:v>
                </c:pt>
                <c:pt idx="998">
                  <c:v>200.53940429687501</c:v>
                </c:pt>
                <c:pt idx="999">
                  <c:v>200.74599609374999</c:v>
                </c:pt>
                <c:pt idx="1000">
                  <c:v>200.94680786132801</c:v>
                </c:pt>
                <c:pt idx="1001">
                  <c:v>201.13919067382801</c:v>
                </c:pt>
                <c:pt idx="1002">
                  <c:v>201.33447265625</c:v>
                </c:pt>
                <c:pt idx="1003">
                  <c:v>201.53692626953099</c:v>
                </c:pt>
                <c:pt idx="1004">
                  <c:v>201.74277343750001</c:v>
                </c:pt>
                <c:pt idx="1005">
                  <c:v>201.94144897460902</c:v>
                </c:pt>
                <c:pt idx="1006">
                  <c:v>202.14137573242198</c:v>
                </c:pt>
                <c:pt idx="1007">
                  <c:v>202.34759521484401</c:v>
                </c:pt>
                <c:pt idx="1008">
                  <c:v>202.54627075195302</c:v>
                </c:pt>
                <c:pt idx="1009">
                  <c:v>202.74331665039099</c:v>
                </c:pt>
                <c:pt idx="1010">
                  <c:v>202.938226318359</c:v>
                </c:pt>
                <c:pt idx="1011">
                  <c:v>203.14066772460902</c:v>
                </c:pt>
                <c:pt idx="1012">
                  <c:v>203.34348144531299</c:v>
                </c:pt>
                <c:pt idx="1013">
                  <c:v>203.54466552734399</c:v>
                </c:pt>
                <c:pt idx="1014">
                  <c:v>203.75466308593801</c:v>
                </c:pt>
                <c:pt idx="1015">
                  <c:v>203.94616699218699</c:v>
                </c:pt>
                <c:pt idx="1016">
                  <c:v>204.13854980468699</c:v>
                </c:pt>
                <c:pt idx="1017">
                  <c:v>204.34476928710902</c:v>
                </c:pt>
                <c:pt idx="1018">
                  <c:v>204.54848022460902</c:v>
                </c:pt>
                <c:pt idx="1019">
                  <c:v>204.74590454101599</c:v>
                </c:pt>
                <c:pt idx="1020">
                  <c:v>204.94420166015601</c:v>
                </c:pt>
                <c:pt idx="1021">
                  <c:v>205.13620605468699</c:v>
                </c:pt>
                <c:pt idx="1022">
                  <c:v>205.33022460937499</c:v>
                </c:pt>
                <c:pt idx="1023">
                  <c:v>205.53519287109398</c:v>
                </c:pt>
                <c:pt idx="1024">
                  <c:v>205.738525390625</c:v>
                </c:pt>
                <c:pt idx="1025">
                  <c:v>205.94134521484398</c:v>
                </c:pt>
                <c:pt idx="1026">
                  <c:v>206.14127197265603</c:v>
                </c:pt>
                <c:pt idx="1027">
                  <c:v>206.35089111328102</c:v>
                </c:pt>
                <c:pt idx="1028">
                  <c:v>206.55208740234397</c:v>
                </c:pt>
                <c:pt idx="1029">
                  <c:v>206.74949951171897</c:v>
                </c:pt>
                <c:pt idx="1030">
                  <c:v>206.94691162109399</c:v>
                </c:pt>
                <c:pt idx="1031">
                  <c:v>207.13427734375</c:v>
                </c:pt>
                <c:pt idx="1032">
                  <c:v>207.33835449218699</c:v>
                </c:pt>
                <c:pt idx="1033">
                  <c:v>207.54708251953102</c:v>
                </c:pt>
                <c:pt idx="1034">
                  <c:v>207.74287109375001</c:v>
                </c:pt>
                <c:pt idx="1035">
                  <c:v>207.93187255859397</c:v>
                </c:pt>
                <c:pt idx="1036">
                  <c:v>208.13306884765603</c:v>
                </c:pt>
                <c:pt idx="1037">
                  <c:v>208.34267578124999</c:v>
                </c:pt>
                <c:pt idx="1038">
                  <c:v>208.54298095703103</c:v>
                </c:pt>
                <c:pt idx="1039">
                  <c:v>208.74543457031299</c:v>
                </c:pt>
                <c:pt idx="1040">
                  <c:v>208.94284667968699</c:v>
                </c:pt>
                <c:pt idx="1041">
                  <c:v>209.14530029296898</c:v>
                </c:pt>
                <c:pt idx="1042">
                  <c:v>209.34774169921897</c:v>
                </c:pt>
                <c:pt idx="1043">
                  <c:v>209.53885498046898</c:v>
                </c:pt>
                <c:pt idx="1044">
                  <c:v>209.74256591796899</c:v>
                </c:pt>
                <c:pt idx="1045">
                  <c:v>209.94288330078103</c:v>
                </c:pt>
                <c:pt idx="1046">
                  <c:v>210.14029541015603</c:v>
                </c:pt>
                <c:pt idx="1047">
                  <c:v>210.33645019531301</c:v>
                </c:pt>
                <c:pt idx="1048">
                  <c:v>210.53099365234397</c:v>
                </c:pt>
                <c:pt idx="1049">
                  <c:v>210.72840576171899</c:v>
                </c:pt>
                <c:pt idx="1050">
                  <c:v>210.92995605468701</c:v>
                </c:pt>
                <c:pt idx="1051">
                  <c:v>211.130786132813</c:v>
                </c:pt>
                <c:pt idx="1052">
                  <c:v>211.33286132812501</c:v>
                </c:pt>
                <c:pt idx="1053">
                  <c:v>211.53404541015601</c:v>
                </c:pt>
                <c:pt idx="1054">
                  <c:v>211.729321289062</c:v>
                </c:pt>
                <c:pt idx="1055">
                  <c:v>211.94345703125001</c:v>
                </c:pt>
                <c:pt idx="1056">
                  <c:v>212.14553222656201</c:v>
                </c:pt>
                <c:pt idx="1057">
                  <c:v>212.334155273438</c:v>
                </c:pt>
                <c:pt idx="1058">
                  <c:v>212.53156738281299</c:v>
                </c:pt>
                <c:pt idx="1059">
                  <c:v>212.73111572265603</c:v>
                </c:pt>
                <c:pt idx="1060">
                  <c:v>212.932690429687</c:v>
                </c:pt>
                <c:pt idx="1061">
                  <c:v>213.13262939453102</c:v>
                </c:pt>
                <c:pt idx="1062">
                  <c:v>213.32967529296897</c:v>
                </c:pt>
                <c:pt idx="1063">
                  <c:v>213.53375244140602</c:v>
                </c:pt>
                <c:pt idx="1064">
                  <c:v>213.74122314453103</c:v>
                </c:pt>
                <c:pt idx="1065">
                  <c:v>213.93574218750001</c:v>
                </c:pt>
                <c:pt idx="1066">
                  <c:v>214.13227539062501</c:v>
                </c:pt>
                <c:pt idx="1067">
                  <c:v>214.33850097656199</c:v>
                </c:pt>
                <c:pt idx="1068">
                  <c:v>214.54183349609397</c:v>
                </c:pt>
                <c:pt idx="1069">
                  <c:v>214.73924560546897</c:v>
                </c:pt>
                <c:pt idx="1070">
                  <c:v>214.92949218749999</c:v>
                </c:pt>
                <c:pt idx="1071">
                  <c:v>215.12565917968701</c:v>
                </c:pt>
                <c:pt idx="1072">
                  <c:v>215.33438720703103</c:v>
                </c:pt>
                <c:pt idx="1073">
                  <c:v>215.53431396484399</c:v>
                </c:pt>
                <c:pt idx="1074">
                  <c:v>215.73048095703103</c:v>
                </c:pt>
                <c:pt idx="1075">
                  <c:v>215.93167724609398</c:v>
                </c:pt>
                <c:pt idx="1076">
                  <c:v>216.13034667968699</c:v>
                </c:pt>
                <c:pt idx="1077">
                  <c:v>216.33153076171897</c:v>
                </c:pt>
                <c:pt idx="1078">
                  <c:v>216.52769775390601</c:v>
                </c:pt>
                <c:pt idx="1079">
                  <c:v>216.72512207031301</c:v>
                </c:pt>
                <c:pt idx="1080">
                  <c:v>216.93133544921898</c:v>
                </c:pt>
                <c:pt idx="1081">
                  <c:v>217.12874755859397</c:v>
                </c:pt>
                <c:pt idx="1082">
                  <c:v>217.32993164062501</c:v>
                </c:pt>
                <c:pt idx="1083">
                  <c:v>217.531494140625</c:v>
                </c:pt>
                <c:pt idx="1084">
                  <c:v>217.73394775390602</c:v>
                </c:pt>
                <c:pt idx="1085">
                  <c:v>217.93853759765602</c:v>
                </c:pt>
                <c:pt idx="1086">
                  <c:v>218.13306884765603</c:v>
                </c:pt>
                <c:pt idx="1087">
                  <c:v>218.32420654296897</c:v>
                </c:pt>
                <c:pt idx="1088">
                  <c:v>218.52073974609397</c:v>
                </c:pt>
                <c:pt idx="1089">
                  <c:v>218.72569580078101</c:v>
                </c:pt>
                <c:pt idx="1090">
                  <c:v>218.9306640625</c:v>
                </c:pt>
                <c:pt idx="1091">
                  <c:v>219.13310546874999</c:v>
                </c:pt>
                <c:pt idx="1092">
                  <c:v>219.32800292968699</c:v>
                </c:pt>
                <c:pt idx="1093">
                  <c:v>219.53171386718699</c:v>
                </c:pt>
                <c:pt idx="1094">
                  <c:v>219.73541259765602</c:v>
                </c:pt>
                <c:pt idx="1095">
                  <c:v>219.93031005859399</c:v>
                </c:pt>
                <c:pt idx="1096">
                  <c:v>220.12609863281301</c:v>
                </c:pt>
                <c:pt idx="1097">
                  <c:v>220.32478027343799</c:v>
                </c:pt>
                <c:pt idx="1098">
                  <c:v>220.52596435546897</c:v>
                </c:pt>
                <c:pt idx="1099">
                  <c:v>220.73129882812501</c:v>
                </c:pt>
                <c:pt idx="1100">
                  <c:v>220.94003906250001</c:v>
                </c:pt>
                <c:pt idx="1101">
                  <c:v>221.13457031249999</c:v>
                </c:pt>
                <c:pt idx="1102">
                  <c:v>221.32481689453101</c:v>
                </c:pt>
                <c:pt idx="1103">
                  <c:v>221.52386474609398</c:v>
                </c:pt>
                <c:pt idx="1104">
                  <c:v>221.724682617187</c:v>
                </c:pt>
                <c:pt idx="1105">
                  <c:v>221.92674560546897</c:v>
                </c:pt>
                <c:pt idx="1106">
                  <c:v>222.13585205078101</c:v>
                </c:pt>
                <c:pt idx="1107">
                  <c:v>222.33994140625001</c:v>
                </c:pt>
                <c:pt idx="1108">
                  <c:v>222.52944335937499</c:v>
                </c:pt>
                <c:pt idx="1109">
                  <c:v>222.72019042968699</c:v>
                </c:pt>
                <c:pt idx="1110">
                  <c:v>222.92929687500001</c:v>
                </c:pt>
                <c:pt idx="1111">
                  <c:v>223.12923583984397</c:v>
                </c:pt>
                <c:pt idx="1112">
                  <c:v>223.32790527343801</c:v>
                </c:pt>
                <c:pt idx="1113">
                  <c:v>223.529467773438</c:v>
                </c:pt>
                <c:pt idx="1114">
                  <c:v>223.72777099609397</c:v>
                </c:pt>
                <c:pt idx="1115">
                  <c:v>223.93272705078101</c:v>
                </c:pt>
                <c:pt idx="1116">
                  <c:v>224.13013916015603</c:v>
                </c:pt>
                <c:pt idx="1117">
                  <c:v>224.323413085938</c:v>
                </c:pt>
                <c:pt idx="1118">
                  <c:v>224.53089599609399</c:v>
                </c:pt>
                <c:pt idx="1119">
                  <c:v>224.73460693359397</c:v>
                </c:pt>
                <c:pt idx="1120">
                  <c:v>224.92736816406199</c:v>
                </c:pt>
                <c:pt idx="1121">
                  <c:v>225.12100830078103</c:v>
                </c:pt>
                <c:pt idx="1122">
                  <c:v>225.31591796875</c:v>
                </c:pt>
                <c:pt idx="1123">
                  <c:v>225.52464599609397</c:v>
                </c:pt>
                <c:pt idx="1124">
                  <c:v>225.73211669921898</c:v>
                </c:pt>
                <c:pt idx="1125">
                  <c:v>225.92614746093801</c:v>
                </c:pt>
                <c:pt idx="1126">
                  <c:v>226.12067871093799</c:v>
                </c:pt>
                <c:pt idx="1127">
                  <c:v>226.32274169921897</c:v>
                </c:pt>
                <c:pt idx="1128">
                  <c:v>226.52518310546898</c:v>
                </c:pt>
                <c:pt idx="1129">
                  <c:v>226.72424316406199</c:v>
                </c:pt>
                <c:pt idx="1130">
                  <c:v>226.92166748046898</c:v>
                </c:pt>
                <c:pt idx="1131">
                  <c:v>227.12033691406199</c:v>
                </c:pt>
                <c:pt idx="1132">
                  <c:v>227.32188720703101</c:v>
                </c:pt>
                <c:pt idx="1133">
                  <c:v>227.52685546875</c:v>
                </c:pt>
                <c:pt idx="1134">
                  <c:v>227.72642822265601</c:v>
                </c:pt>
                <c:pt idx="1135">
                  <c:v>227.92723388671897</c:v>
                </c:pt>
                <c:pt idx="1136">
                  <c:v>228.12841796875</c:v>
                </c:pt>
                <c:pt idx="1137">
                  <c:v>228.31992187500001</c:v>
                </c:pt>
                <c:pt idx="1138">
                  <c:v>228.51608886718699</c:v>
                </c:pt>
                <c:pt idx="1139">
                  <c:v>228.719799804687</c:v>
                </c:pt>
                <c:pt idx="1140">
                  <c:v>228.91846923828103</c:v>
                </c:pt>
                <c:pt idx="1141">
                  <c:v>229.11462402343801</c:v>
                </c:pt>
                <c:pt idx="1142">
                  <c:v>229.31618652343801</c:v>
                </c:pt>
                <c:pt idx="1143">
                  <c:v>229.51988525390601</c:v>
                </c:pt>
                <c:pt idx="1144">
                  <c:v>229.71730957031301</c:v>
                </c:pt>
                <c:pt idx="1145">
                  <c:v>229.91850585937499</c:v>
                </c:pt>
                <c:pt idx="1146">
                  <c:v>230.12974853515601</c:v>
                </c:pt>
                <c:pt idx="1147">
                  <c:v>230.32717285156201</c:v>
                </c:pt>
                <c:pt idx="1148">
                  <c:v>230.51793212890601</c:v>
                </c:pt>
                <c:pt idx="1149">
                  <c:v>230.71873779296897</c:v>
                </c:pt>
                <c:pt idx="1150">
                  <c:v>230.919921875</c:v>
                </c:pt>
                <c:pt idx="1151">
                  <c:v>231.11986083984397</c:v>
                </c:pt>
                <c:pt idx="1152">
                  <c:v>231.32142333984399</c:v>
                </c:pt>
                <c:pt idx="1153">
                  <c:v>231.52135009765601</c:v>
                </c:pt>
                <c:pt idx="1154">
                  <c:v>231.72254638671899</c:v>
                </c:pt>
                <c:pt idx="1155">
                  <c:v>231.91907958984399</c:v>
                </c:pt>
                <c:pt idx="1156">
                  <c:v>232.11359863281299</c:v>
                </c:pt>
                <c:pt idx="1157">
                  <c:v>232.31353759765602</c:v>
                </c:pt>
                <c:pt idx="1158">
                  <c:v>232.51724853515603</c:v>
                </c:pt>
                <c:pt idx="1159">
                  <c:v>232.72058105468699</c:v>
                </c:pt>
                <c:pt idx="1160">
                  <c:v>232.92429199218699</c:v>
                </c:pt>
                <c:pt idx="1161">
                  <c:v>233.11956787109398</c:v>
                </c:pt>
                <c:pt idx="1162">
                  <c:v>233.31572265624999</c:v>
                </c:pt>
                <c:pt idx="1163">
                  <c:v>233.51654052734398</c:v>
                </c:pt>
                <c:pt idx="1164">
                  <c:v>233.71269531249999</c:v>
                </c:pt>
                <c:pt idx="1165">
                  <c:v>233.91677246093801</c:v>
                </c:pt>
                <c:pt idx="1166">
                  <c:v>234.12048339843801</c:v>
                </c:pt>
                <c:pt idx="1167">
                  <c:v>234.32292480468701</c:v>
                </c:pt>
                <c:pt idx="1168">
                  <c:v>234.519458007813</c:v>
                </c:pt>
                <c:pt idx="1169">
                  <c:v>234.71776123046897</c:v>
                </c:pt>
                <c:pt idx="1170">
                  <c:v>234.91605224609398</c:v>
                </c:pt>
                <c:pt idx="1171">
                  <c:v>235.11724853515602</c:v>
                </c:pt>
                <c:pt idx="1172">
                  <c:v>235.31970214843801</c:v>
                </c:pt>
                <c:pt idx="1173">
                  <c:v>235.51585693359397</c:v>
                </c:pt>
                <c:pt idx="1174">
                  <c:v>235.71328124999999</c:v>
                </c:pt>
                <c:pt idx="1175">
                  <c:v>235.91697998046897</c:v>
                </c:pt>
                <c:pt idx="1176">
                  <c:v>236.12105712890602</c:v>
                </c:pt>
                <c:pt idx="1177">
                  <c:v>236.31760253906199</c:v>
                </c:pt>
                <c:pt idx="1178">
                  <c:v>236.51752929687501</c:v>
                </c:pt>
                <c:pt idx="1179">
                  <c:v>236.71959228515601</c:v>
                </c:pt>
                <c:pt idx="1180">
                  <c:v>236.91701660156201</c:v>
                </c:pt>
                <c:pt idx="1181">
                  <c:v>237.10852050781301</c:v>
                </c:pt>
                <c:pt idx="1182">
                  <c:v>237.30970458984399</c:v>
                </c:pt>
                <c:pt idx="1183">
                  <c:v>237.51807861328103</c:v>
                </c:pt>
                <c:pt idx="1184">
                  <c:v>237.72015380859398</c:v>
                </c:pt>
                <c:pt idx="1185">
                  <c:v>237.91416015625001</c:v>
                </c:pt>
                <c:pt idx="1186">
                  <c:v>238.118237304687</c:v>
                </c:pt>
                <c:pt idx="1187">
                  <c:v>238.32408447265601</c:v>
                </c:pt>
                <c:pt idx="1188">
                  <c:v>238.52023925781299</c:v>
                </c:pt>
                <c:pt idx="1189">
                  <c:v>238.71425781249999</c:v>
                </c:pt>
                <c:pt idx="1190">
                  <c:v>238.91796875</c:v>
                </c:pt>
                <c:pt idx="1191">
                  <c:v>239.12255859375</c:v>
                </c:pt>
                <c:pt idx="1192">
                  <c:v>239.31331787109397</c:v>
                </c:pt>
                <c:pt idx="1193">
                  <c:v>239.50733642578103</c:v>
                </c:pt>
                <c:pt idx="1194">
                  <c:v>239.70852050781301</c:v>
                </c:pt>
                <c:pt idx="1195">
                  <c:v>239.91221923828101</c:v>
                </c:pt>
                <c:pt idx="1196">
                  <c:v>240.11252441406199</c:v>
                </c:pt>
                <c:pt idx="1197">
                  <c:v>240.313720703125</c:v>
                </c:pt>
                <c:pt idx="1198">
                  <c:v>240.51453857421899</c:v>
                </c:pt>
                <c:pt idx="1199">
                  <c:v>240.71535644531301</c:v>
                </c:pt>
                <c:pt idx="1200">
                  <c:v>240.91276855468701</c:v>
                </c:pt>
                <c:pt idx="1201">
                  <c:v>241.11647949218701</c:v>
                </c:pt>
                <c:pt idx="1202">
                  <c:v>241.32396240234397</c:v>
                </c:pt>
                <c:pt idx="1203">
                  <c:v>241.51796874999999</c:v>
                </c:pt>
                <c:pt idx="1204">
                  <c:v>241.71036376953103</c:v>
                </c:pt>
                <c:pt idx="1205">
                  <c:v>241.91243896484397</c:v>
                </c:pt>
                <c:pt idx="1206">
                  <c:v>242.121166992187</c:v>
                </c:pt>
                <c:pt idx="1207">
                  <c:v>242.31857910156199</c:v>
                </c:pt>
                <c:pt idx="1208">
                  <c:v>242.50882568359398</c:v>
                </c:pt>
                <c:pt idx="1209">
                  <c:v>242.70625000000001</c:v>
                </c:pt>
                <c:pt idx="1210">
                  <c:v>242.91083984375001</c:v>
                </c:pt>
                <c:pt idx="1211">
                  <c:v>243.11491699218701</c:v>
                </c:pt>
                <c:pt idx="1212">
                  <c:v>243.31484374999999</c:v>
                </c:pt>
                <c:pt idx="1213">
                  <c:v>243.51314697265602</c:v>
                </c:pt>
                <c:pt idx="1214">
                  <c:v>243.70805664062499</c:v>
                </c:pt>
                <c:pt idx="1215">
                  <c:v>243.91087646484397</c:v>
                </c:pt>
                <c:pt idx="1216">
                  <c:v>244.112060546875</c:v>
                </c:pt>
                <c:pt idx="1217">
                  <c:v>244.31325683593801</c:v>
                </c:pt>
                <c:pt idx="1218">
                  <c:v>244.51193847656199</c:v>
                </c:pt>
                <c:pt idx="1219">
                  <c:v>244.71148681640602</c:v>
                </c:pt>
                <c:pt idx="1220">
                  <c:v>244.91644287109398</c:v>
                </c:pt>
                <c:pt idx="1221">
                  <c:v>245.12053222656201</c:v>
                </c:pt>
                <c:pt idx="1222">
                  <c:v>245.31329345703102</c:v>
                </c:pt>
                <c:pt idx="1223">
                  <c:v>245.51070556640602</c:v>
                </c:pt>
                <c:pt idx="1224">
                  <c:v>245.72321777343799</c:v>
                </c:pt>
                <c:pt idx="1225">
                  <c:v>245.91774902343801</c:v>
                </c:pt>
                <c:pt idx="1226">
                  <c:v>246.11101074218701</c:v>
                </c:pt>
                <c:pt idx="1227">
                  <c:v>246.31345214843799</c:v>
                </c:pt>
                <c:pt idx="1228">
                  <c:v>246.52004394531301</c:v>
                </c:pt>
                <c:pt idx="1229">
                  <c:v>246.722485351562</c:v>
                </c:pt>
                <c:pt idx="1230">
                  <c:v>246.91827392578102</c:v>
                </c:pt>
                <c:pt idx="1231">
                  <c:v>247.11733398437499</c:v>
                </c:pt>
                <c:pt idx="1232">
                  <c:v>247.31262207031301</c:v>
                </c:pt>
                <c:pt idx="1233">
                  <c:v>247.50751953125001</c:v>
                </c:pt>
                <c:pt idx="1234">
                  <c:v>247.705810546875</c:v>
                </c:pt>
                <c:pt idx="1235">
                  <c:v>247.90285644531301</c:v>
                </c:pt>
                <c:pt idx="1236">
                  <c:v>248.10531005859397</c:v>
                </c:pt>
                <c:pt idx="1237">
                  <c:v>248.30775146484399</c:v>
                </c:pt>
                <c:pt idx="1238">
                  <c:v>248.51560058593799</c:v>
                </c:pt>
                <c:pt idx="1239">
                  <c:v>248.71968994140602</c:v>
                </c:pt>
                <c:pt idx="1240">
                  <c:v>248.91296386718699</c:v>
                </c:pt>
                <c:pt idx="1241">
                  <c:v>249.10874023437501</c:v>
                </c:pt>
                <c:pt idx="1242">
                  <c:v>249.30904541015602</c:v>
                </c:pt>
                <c:pt idx="1243">
                  <c:v>249.51312255859398</c:v>
                </c:pt>
                <c:pt idx="1244">
                  <c:v>249.71267089843801</c:v>
                </c:pt>
                <c:pt idx="1245">
                  <c:v>249.90631103515602</c:v>
                </c:pt>
                <c:pt idx="1246">
                  <c:v>250.106616210938</c:v>
                </c:pt>
                <c:pt idx="1247">
                  <c:v>250.31787109375</c:v>
                </c:pt>
                <c:pt idx="1248">
                  <c:v>250.51491699218701</c:v>
                </c:pt>
                <c:pt idx="1249">
                  <c:v>250.70316162109398</c:v>
                </c:pt>
                <c:pt idx="1250">
                  <c:v>250.90434570312499</c:v>
                </c:pt>
                <c:pt idx="1251">
                  <c:v>251.10678710937501</c:v>
                </c:pt>
                <c:pt idx="1252">
                  <c:v>251.30961914062499</c:v>
                </c:pt>
                <c:pt idx="1253">
                  <c:v>251.50704345703102</c:v>
                </c:pt>
                <c:pt idx="1254">
                  <c:v>251.70534667968701</c:v>
                </c:pt>
                <c:pt idx="1255">
                  <c:v>251.911938476562</c:v>
                </c:pt>
                <c:pt idx="1256">
                  <c:v>252.10720214843801</c:v>
                </c:pt>
                <c:pt idx="1257">
                  <c:v>252.29958496093801</c:v>
                </c:pt>
                <c:pt idx="1258">
                  <c:v>252.50329589843801</c:v>
                </c:pt>
                <c:pt idx="1259">
                  <c:v>252.70537109374999</c:v>
                </c:pt>
                <c:pt idx="1260">
                  <c:v>252.90744628906199</c:v>
                </c:pt>
                <c:pt idx="1261">
                  <c:v>253.10361328125001</c:v>
                </c:pt>
                <c:pt idx="1262">
                  <c:v>253.29637451171897</c:v>
                </c:pt>
                <c:pt idx="1263">
                  <c:v>253.49667968750001</c:v>
                </c:pt>
                <c:pt idx="1264">
                  <c:v>253.69660644531299</c:v>
                </c:pt>
                <c:pt idx="1265">
                  <c:v>253.90281982421897</c:v>
                </c:pt>
                <c:pt idx="1266">
                  <c:v>254.10490722656201</c:v>
                </c:pt>
                <c:pt idx="1267">
                  <c:v>254.30484619140603</c:v>
                </c:pt>
                <c:pt idx="1268">
                  <c:v>254.50980224609398</c:v>
                </c:pt>
                <c:pt idx="1269">
                  <c:v>254.71099853515602</c:v>
                </c:pt>
                <c:pt idx="1270">
                  <c:v>254.913818359375</c:v>
                </c:pt>
                <c:pt idx="1271">
                  <c:v>255.11121826171899</c:v>
                </c:pt>
                <c:pt idx="1272">
                  <c:v>255.30612792968699</c:v>
                </c:pt>
                <c:pt idx="1273">
                  <c:v>255.504809570313</c:v>
                </c:pt>
                <c:pt idx="1274">
                  <c:v>255.698071289062</c:v>
                </c:pt>
                <c:pt idx="1275">
                  <c:v>255.89548339843799</c:v>
                </c:pt>
                <c:pt idx="1276">
                  <c:v>256.11087646484395</c:v>
                </c:pt>
                <c:pt idx="1277">
                  <c:v>256.31170654296898</c:v>
                </c:pt>
                <c:pt idx="1278">
                  <c:v>256.498693847656</c:v>
                </c:pt>
                <c:pt idx="1279">
                  <c:v>256.69736328124998</c:v>
                </c:pt>
                <c:pt idx="1280">
                  <c:v>256.89389648437498</c:v>
                </c:pt>
                <c:pt idx="1281">
                  <c:v>257.10174560546898</c:v>
                </c:pt>
                <c:pt idx="1282">
                  <c:v>257.31765136718701</c:v>
                </c:pt>
                <c:pt idx="1283">
                  <c:v>257.52009277343802</c:v>
                </c:pt>
                <c:pt idx="1284">
                  <c:v>257.70656738281298</c:v>
                </c:pt>
                <c:pt idx="1285">
                  <c:v>257.89267578124998</c:v>
                </c:pt>
                <c:pt idx="1286">
                  <c:v>258.09349365234397</c:v>
                </c:pt>
                <c:pt idx="1287">
                  <c:v>258.293054199219</c:v>
                </c:pt>
                <c:pt idx="1288">
                  <c:v>258.49172363281298</c:v>
                </c:pt>
                <c:pt idx="1289">
                  <c:v>258.69705810546895</c:v>
                </c:pt>
                <c:pt idx="1290">
                  <c:v>258.897375488281</c:v>
                </c:pt>
                <c:pt idx="1291">
                  <c:v>259.101965332031</c:v>
                </c:pt>
                <c:pt idx="1292">
                  <c:v>259.30943603515601</c:v>
                </c:pt>
                <c:pt idx="1293">
                  <c:v>259.502197265625</c:v>
                </c:pt>
                <c:pt idx="1294">
                  <c:v>259.69421386718699</c:v>
                </c:pt>
                <c:pt idx="1295">
                  <c:v>259.899169921875</c:v>
                </c:pt>
                <c:pt idx="1296">
                  <c:v>260.102868652344</c:v>
                </c:pt>
                <c:pt idx="1297">
                  <c:v>260.29991455078101</c:v>
                </c:pt>
                <c:pt idx="1298">
                  <c:v>260.495190429687</c:v>
                </c:pt>
                <c:pt idx="1299">
                  <c:v>260.69387207031298</c:v>
                </c:pt>
                <c:pt idx="1300">
                  <c:v>260.89720458984397</c:v>
                </c:pt>
                <c:pt idx="1301">
                  <c:v>261.11008300781299</c:v>
                </c:pt>
                <c:pt idx="1302">
                  <c:v>261.310388183594</c:v>
                </c:pt>
                <c:pt idx="1303">
                  <c:v>261.51157226562498</c:v>
                </c:pt>
                <c:pt idx="1304">
                  <c:v>261.70861816406199</c:v>
                </c:pt>
                <c:pt idx="1305">
                  <c:v>261.89219970703101</c:v>
                </c:pt>
                <c:pt idx="1306">
                  <c:v>262.09841308593798</c:v>
                </c:pt>
                <c:pt idx="1307">
                  <c:v>262.30300292968701</c:v>
                </c:pt>
                <c:pt idx="1308">
                  <c:v>262.49916992187502</c:v>
                </c:pt>
                <c:pt idx="1309">
                  <c:v>262.69910888671899</c:v>
                </c:pt>
                <c:pt idx="1310">
                  <c:v>262.89903564453101</c:v>
                </c:pt>
                <c:pt idx="1311">
                  <c:v>263.10650634765602</c:v>
                </c:pt>
                <c:pt idx="1312">
                  <c:v>263.31059570312499</c:v>
                </c:pt>
                <c:pt idx="1313">
                  <c:v>263.50172119140603</c:v>
                </c:pt>
                <c:pt idx="1314">
                  <c:v>263.69624023437501</c:v>
                </c:pt>
                <c:pt idx="1315">
                  <c:v>263.905358886719</c:v>
                </c:pt>
                <c:pt idx="1316">
                  <c:v>264.11282958984395</c:v>
                </c:pt>
                <c:pt idx="1317">
                  <c:v>264.30018310546899</c:v>
                </c:pt>
                <c:pt idx="1318">
                  <c:v>264.49547119140601</c:v>
                </c:pt>
                <c:pt idx="1319">
                  <c:v>264.695397949219</c:v>
                </c:pt>
                <c:pt idx="1320">
                  <c:v>264.89532470703102</c:v>
                </c:pt>
                <c:pt idx="1321">
                  <c:v>265.099035644531</c:v>
                </c:pt>
                <c:pt idx="1322">
                  <c:v>265.29267578125001</c:v>
                </c:pt>
                <c:pt idx="1323">
                  <c:v>265.48631591796897</c:v>
                </c:pt>
                <c:pt idx="1324">
                  <c:v>265.68374023437502</c:v>
                </c:pt>
                <c:pt idx="1325">
                  <c:v>265.88958740234398</c:v>
                </c:pt>
                <c:pt idx="1326">
                  <c:v>266.10926513671899</c:v>
                </c:pt>
                <c:pt idx="1327">
                  <c:v>266.310461425781</c:v>
                </c:pt>
                <c:pt idx="1328">
                  <c:v>266.49404296875002</c:v>
                </c:pt>
                <c:pt idx="1329">
                  <c:v>266.69810791015601</c:v>
                </c:pt>
                <c:pt idx="1330">
                  <c:v>266.89929199218699</c:v>
                </c:pt>
                <c:pt idx="1331">
                  <c:v>267.10012207031298</c:v>
                </c:pt>
                <c:pt idx="1332">
                  <c:v>267.305090332031</c:v>
                </c:pt>
                <c:pt idx="1333">
                  <c:v>267.497473144531</c:v>
                </c:pt>
                <c:pt idx="1334">
                  <c:v>267.69614257812498</c:v>
                </c:pt>
                <c:pt idx="1335">
                  <c:v>267.90111083984397</c:v>
                </c:pt>
                <c:pt idx="1336">
                  <c:v>268.09639892578105</c:v>
                </c:pt>
                <c:pt idx="1337">
                  <c:v>268.29129638671895</c:v>
                </c:pt>
                <c:pt idx="1338">
                  <c:v>268.49122314453103</c:v>
                </c:pt>
                <c:pt idx="1339">
                  <c:v>268.70120849609395</c:v>
                </c:pt>
                <c:pt idx="1340">
                  <c:v>268.89989013671897</c:v>
                </c:pt>
                <c:pt idx="1341">
                  <c:v>269.09140624999998</c:v>
                </c:pt>
                <c:pt idx="1342">
                  <c:v>269.301025390625</c:v>
                </c:pt>
                <c:pt idx="1343">
                  <c:v>269.503088378906</c:v>
                </c:pt>
                <c:pt idx="1344">
                  <c:v>269.69960937500002</c:v>
                </c:pt>
                <c:pt idx="1345">
                  <c:v>269.89992675781298</c:v>
                </c:pt>
                <c:pt idx="1346">
                  <c:v>270.12714843750001</c:v>
                </c:pt>
                <c:pt idx="1347">
                  <c:v>270.32581787109399</c:v>
                </c:pt>
                <c:pt idx="1348">
                  <c:v>270.49432373046898</c:v>
                </c:pt>
                <c:pt idx="1349">
                  <c:v>270.69047851562499</c:v>
                </c:pt>
                <c:pt idx="1350">
                  <c:v>270.89204101562501</c:v>
                </c:pt>
                <c:pt idx="1351">
                  <c:v>271.09825439453101</c:v>
                </c:pt>
                <c:pt idx="1352">
                  <c:v>271.299072265625</c:v>
                </c:pt>
                <c:pt idx="1353">
                  <c:v>271.492358398438</c:v>
                </c:pt>
                <c:pt idx="1354">
                  <c:v>271.69014892578105</c:v>
                </c:pt>
                <c:pt idx="1355">
                  <c:v>271.89295654296899</c:v>
                </c:pt>
                <c:pt idx="1356">
                  <c:v>272.09539794921898</c:v>
                </c:pt>
                <c:pt idx="1357">
                  <c:v>272.29533691406198</c:v>
                </c:pt>
                <c:pt idx="1358">
                  <c:v>272.49489746093798</c:v>
                </c:pt>
                <c:pt idx="1359">
                  <c:v>272.69068603515603</c:v>
                </c:pt>
                <c:pt idx="1360">
                  <c:v>272.88974609374998</c:v>
                </c:pt>
                <c:pt idx="1361">
                  <c:v>273.09759521484398</c:v>
                </c:pt>
                <c:pt idx="1362">
                  <c:v>273.29211425781301</c:v>
                </c:pt>
                <c:pt idx="1363">
                  <c:v>273.49418945312499</c:v>
                </c:pt>
                <c:pt idx="1364">
                  <c:v>273.70203857421899</c:v>
                </c:pt>
                <c:pt idx="1365">
                  <c:v>273.89064941406201</c:v>
                </c:pt>
                <c:pt idx="1366">
                  <c:v>274.09058837890603</c:v>
                </c:pt>
                <c:pt idx="1367">
                  <c:v>274.29429931640601</c:v>
                </c:pt>
                <c:pt idx="1368">
                  <c:v>274.48756103515603</c:v>
                </c:pt>
                <c:pt idx="1369">
                  <c:v>274.681567382813</c:v>
                </c:pt>
                <c:pt idx="1370">
                  <c:v>274.892822265625</c:v>
                </c:pt>
                <c:pt idx="1371">
                  <c:v>275.10407714843802</c:v>
                </c:pt>
                <c:pt idx="1372">
                  <c:v>275.30400390624999</c:v>
                </c:pt>
                <c:pt idx="1373">
                  <c:v>275.50142822265605</c:v>
                </c:pt>
                <c:pt idx="1374">
                  <c:v>275.69544677734399</c:v>
                </c:pt>
                <c:pt idx="1375">
                  <c:v>275.8916015625</c:v>
                </c:pt>
                <c:pt idx="1376">
                  <c:v>276.08739013671897</c:v>
                </c:pt>
                <c:pt idx="1377">
                  <c:v>276.28354492187498</c:v>
                </c:pt>
                <c:pt idx="1378">
                  <c:v>276.48725585937501</c:v>
                </c:pt>
                <c:pt idx="1379">
                  <c:v>276.68593750000002</c:v>
                </c:pt>
                <c:pt idx="1380">
                  <c:v>276.87869873046895</c:v>
                </c:pt>
                <c:pt idx="1381">
                  <c:v>277.09083251953103</c:v>
                </c:pt>
                <c:pt idx="1382">
                  <c:v>277.297937011719</c:v>
                </c:pt>
                <c:pt idx="1383">
                  <c:v>277.48906249999999</c:v>
                </c:pt>
                <c:pt idx="1384">
                  <c:v>277.69565429687498</c:v>
                </c:pt>
                <c:pt idx="1385">
                  <c:v>277.90816650390605</c:v>
                </c:pt>
                <c:pt idx="1386">
                  <c:v>278.09803466796899</c:v>
                </c:pt>
                <c:pt idx="1387">
                  <c:v>278.28576660156199</c:v>
                </c:pt>
                <c:pt idx="1388">
                  <c:v>278.48406982421898</c:v>
                </c:pt>
                <c:pt idx="1389">
                  <c:v>278.68991699218702</c:v>
                </c:pt>
                <c:pt idx="1390">
                  <c:v>278.88481445312499</c:v>
                </c:pt>
                <c:pt idx="1391">
                  <c:v>279.08474121093798</c:v>
                </c:pt>
                <c:pt idx="1392">
                  <c:v>279.288818359375</c:v>
                </c:pt>
                <c:pt idx="1393">
                  <c:v>279.47994384765605</c:v>
                </c:pt>
                <c:pt idx="1394">
                  <c:v>279.68327636718698</c:v>
                </c:pt>
                <c:pt idx="1395">
                  <c:v>279.883215332031</c:v>
                </c:pt>
                <c:pt idx="1396">
                  <c:v>280.09232177734395</c:v>
                </c:pt>
                <c:pt idx="1397">
                  <c:v>280.297277832031</c:v>
                </c:pt>
                <c:pt idx="1398">
                  <c:v>280.485522460938</c:v>
                </c:pt>
                <c:pt idx="1399">
                  <c:v>280.69803466796895</c:v>
                </c:pt>
                <c:pt idx="1400">
                  <c:v>280.90839843750001</c:v>
                </c:pt>
                <c:pt idx="1401">
                  <c:v>281.09235839843802</c:v>
                </c:pt>
                <c:pt idx="1402">
                  <c:v>281.283117675781</c:v>
                </c:pt>
                <c:pt idx="1403">
                  <c:v>281.49022216796897</c:v>
                </c:pt>
                <c:pt idx="1404">
                  <c:v>281.68637695312498</c:v>
                </c:pt>
                <c:pt idx="1405">
                  <c:v>281.88127441406198</c:v>
                </c:pt>
                <c:pt idx="1406">
                  <c:v>282.085363769531</c:v>
                </c:pt>
                <c:pt idx="1407">
                  <c:v>282.29033203124999</c:v>
                </c:pt>
                <c:pt idx="1408">
                  <c:v>282.487377929687</c:v>
                </c:pt>
                <c:pt idx="1409">
                  <c:v>282.68981933593801</c:v>
                </c:pt>
                <c:pt idx="1410">
                  <c:v>282.89514160156199</c:v>
                </c:pt>
                <c:pt idx="1411">
                  <c:v>283.08250732421897</c:v>
                </c:pt>
                <c:pt idx="1412">
                  <c:v>283.28081054687499</c:v>
                </c:pt>
                <c:pt idx="1413">
                  <c:v>283.47947998046897</c:v>
                </c:pt>
                <c:pt idx="1414">
                  <c:v>283.68067626953103</c:v>
                </c:pt>
                <c:pt idx="1415">
                  <c:v>283.880615234375</c:v>
                </c:pt>
                <c:pt idx="1416">
                  <c:v>284.08217773437502</c:v>
                </c:pt>
                <c:pt idx="1417">
                  <c:v>284.29719238281302</c:v>
                </c:pt>
                <c:pt idx="1418">
                  <c:v>284.48580322265605</c:v>
                </c:pt>
                <c:pt idx="1419">
                  <c:v>284.68071289062499</c:v>
                </c:pt>
                <c:pt idx="1420">
                  <c:v>284.89158935546897</c:v>
                </c:pt>
                <c:pt idx="1421">
                  <c:v>285.08774414062498</c:v>
                </c:pt>
                <c:pt idx="1422">
                  <c:v>285.28894042968699</c:v>
                </c:pt>
                <c:pt idx="1423">
                  <c:v>285.48509521484397</c:v>
                </c:pt>
                <c:pt idx="1424">
                  <c:v>285.68288574218701</c:v>
                </c:pt>
                <c:pt idx="1425">
                  <c:v>285.89073486328101</c:v>
                </c:pt>
                <c:pt idx="1426">
                  <c:v>286.090661621094</c:v>
                </c:pt>
                <c:pt idx="1427">
                  <c:v>286.29273681640603</c:v>
                </c:pt>
                <c:pt idx="1428">
                  <c:v>286.490161132813</c:v>
                </c:pt>
                <c:pt idx="1429">
                  <c:v>286.68255615234398</c:v>
                </c:pt>
                <c:pt idx="1430">
                  <c:v>286.88461914062498</c:v>
                </c:pt>
                <c:pt idx="1431">
                  <c:v>287.08077392578105</c:v>
                </c:pt>
                <c:pt idx="1432">
                  <c:v>287.279455566406</c:v>
                </c:pt>
                <c:pt idx="1433">
                  <c:v>287.47976074218701</c:v>
                </c:pt>
                <c:pt idx="1434">
                  <c:v>287.67465820312498</c:v>
                </c:pt>
                <c:pt idx="1435">
                  <c:v>287.87924804687498</c:v>
                </c:pt>
                <c:pt idx="1436">
                  <c:v>288.083337402344</c:v>
                </c:pt>
                <c:pt idx="1437">
                  <c:v>288.28112792968699</c:v>
                </c:pt>
                <c:pt idx="1438">
                  <c:v>288.479418945313</c:v>
                </c:pt>
                <c:pt idx="1439">
                  <c:v>288.67897949218798</c:v>
                </c:pt>
                <c:pt idx="1440">
                  <c:v>288.88432617187499</c:v>
                </c:pt>
                <c:pt idx="1441">
                  <c:v>289.08425292968701</c:v>
                </c:pt>
                <c:pt idx="1442">
                  <c:v>289.27625732421899</c:v>
                </c:pt>
                <c:pt idx="1443">
                  <c:v>289.48034667968699</c:v>
                </c:pt>
                <c:pt idx="1444">
                  <c:v>289.69071044921895</c:v>
                </c:pt>
                <c:pt idx="1445">
                  <c:v>289.88774414062499</c:v>
                </c:pt>
                <c:pt idx="1446">
                  <c:v>290.08265380859399</c:v>
                </c:pt>
                <c:pt idx="1447">
                  <c:v>290.28636474609397</c:v>
                </c:pt>
                <c:pt idx="1448">
                  <c:v>290.48503417968698</c:v>
                </c:pt>
                <c:pt idx="1449">
                  <c:v>290.68533935546895</c:v>
                </c:pt>
                <c:pt idx="1450">
                  <c:v>290.87861328125001</c:v>
                </c:pt>
                <c:pt idx="1451">
                  <c:v>291.07602539062498</c:v>
                </c:pt>
                <c:pt idx="1452">
                  <c:v>291.28098144531299</c:v>
                </c:pt>
                <c:pt idx="1453">
                  <c:v>291.47589111328102</c:v>
                </c:pt>
                <c:pt idx="1454">
                  <c:v>291.67834472656199</c:v>
                </c:pt>
                <c:pt idx="1455">
                  <c:v>291.88455810546895</c:v>
                </c:pt>
                <c:pt idx="1456">
                  <c:v>292.07731933593698</c:v>
                </c:pt>
                <c:pt idx="1457">
                  <c:v>292.27436523437501</c:v>
                </c:pt>
                <c:pt idx="1458">
                  <c:v>292.479333496094</c:v>
                </c:pt>
                <c:pt idx="1459">
                  <c:v>292.68177490234399</c:v>
                </c:pt>
                <c:pt idx="1460">
                  <c:v>292.88383789062499</c:v>
                </c:pt>
                <c:pt idx="1461">
                  <c:v>293.08164062499998</c:v>
                </c:pt>
                <c:pt idx="1462">
                  <c:v>293.27691650390602</c:v>
                </c:pt>
                <c:pt idx="1463">
                  <c:v>293.47017822265605</c:v>
                </c:pt>
                <c:pt idx="1464">
                  <c:v>293.67263183593701</c:v>
                </c:pt>
                <c:pt idx="1465">
                  <c:v>293.876708984375</c:v>
                </c:pt>
                <c:pt idx="1466">
                  <c:v>294.07374267578103</c:v>
                </c:pt>
                <c:pt idx="1467">
                  <c:v>294.27493896484395</c:v>
                </c:pt>
                <c:pt idx="1468">
                  <c:v>294.48782958984395</c:v>
                </c:pt>
                <c:pt idx="1469">
                  <c:v>294.69152832031301</c:v>
                </c:pt>
                <c:pt idx="1470">
                  <c:v>294.88604736328102</c:v>
                </c:pt>
                <c:pt idx="1471">
                  <c:v>295.08183593749999</c:v>
                </c:pt>
                <c:pt idx="1472">
                  <c:v>295.27460937500001</c:v>
                </c:pt>
                <c:pt idx="1473">
                  <c:v>295.47239990234397</c:v>
                </c:pt>
                <c:pt idx="1474">
                  <c:v>295.67320556640601</c:v>
                </c:pt>
                <c:pt idx="1475">
                  <c:v>295.88282470703103</c:v>
                </c:pt>
                <c:pt idx="1476">
                  <c:v>296.08061523437499</c:v>
                </c:pt>
                <c:pt idx="1477">
                  <c:v>296.26331787109399</c:v>
                </c:pt>
                <c:pt idx="1478">
                  <c:v>296.46413574218798</c:v>
                </c:pt>
                <c:pt idx="1479">
                  <c:v>296.67375488281198</c:v>
                </c:pt>
                <c:pt idx="1480">
                  <c:v>296.875329589844</c:v>
                </c:pt>
                <c:pt idx="1481">
                  <c:v>297.075268554687</c:v>
                </c:pt>
                <c:pt idx="1482">
                  <c:v>297.283618164063</c:v>
                </c:pt>
                <c:pt idx="1483">
                  <c:v>297.478515625</c:v>
                </c:pt>
                <c:pt idx="1484">
                  <c:v>297.66839599609398</c:v>
                </c:pt>
                <c:pt idx="1485">
                  <c:v>297.87875976562498</c:v>
                </c:pt>
                <c:pt idx="1486">
                  <c:v>298.08409423828101</c:v>
                </c:pt>
                <c:pt idx="1487">
                  <c:v>298.27647705078101</c:v>
                </c:pt>
                <c:pt idx="1488">
                  <c:v>298.47137451171898</c:v>
                </c:pt>
                <c:pt idx="1489">
                  <c:v>298.67218017578102</c:v>
                </c:pt>
                <c:pt idx="1490">
                  <c:v>298.867590332031</c:v>
                </c:pt>
                <c:pt idx="1491">
                  <c:v>299.07293701171898</c:v>
                </c:pt>
                <c:pt idx="1492">
                  <c:v>299.289221191406</c:v>
                </c:pt>
                <c:pt idx="1493">
                  <c:v>299.48337402343799</c:v>
                </c:pt>
                <c:pt idx="1494">
                  <c:v>299.67148437499998</c:v>
                </c:pt>
                <c:pt idx="1495">
                  <c:v>299.87595214843799</c:v>
                </c:pt>
                <c:pt idx="1496">
                  <c:v>300.07965087890602</c:v>
                </c:pt>
                <c:pt idx="1497">
                  <c:v>300.27956542968701</c:v>
                </c:pt>
                <c:pt idx="1498">
                  <c:v>300.47823486328105</c:v>
                </c:pt>
                <c:pt idx="1499">
                  <c:v>300.676916503906</c:v>
                </c:pt>
                <c:pt idx="1500">
                  <c:v>300.87810058593698</c:v>
                </c:pt>
                <c:pt idx="1501">
                  <c:v>301.070483398438</c:v>
                </c:pt>
                <c:pt idx="1502">
                  <c:v>301.267907714844</c:v>
                </c:pt>
                <c:pt idx="1503">
                  <c:v>301.47286376953105</c:v>
                </c:pt>
                <c:pt idx="1504">
                  <c:v>301.67907714843801</c:v>
                </c:pt>
                <c:pt idx="1505">
                  <c:v>301.88455810546895</c:v>
                </c:pt>
                <c:pt idx="1506">
                  <c:v>302.07694091796895</c:v>
                </c:pt>
                <c:pt idx="1507">
                  <c:v>302.273852539063</c:v>
                </c:pt>
                <c:pt idx="1508">
                  <c:v>302.47128906249998</c:v>
                </c:pt>
                <c:pt idx="1509">
                  <c:v>302.68630371093701</c:v>
                </c:pt>
                <c:pt idx="1510">
                  <c:v>302.88621826171897</c:v>
                </c:pt>
                <c:pt idx="1511">
                  <c:v>303.07106933593701</c:v>
                </c:pt>
                <c:pt idx="1512">
                  <c:v>303.27980957031298</c:v>
                </c:pt>
                <c:pt idx="1513">
                  <c:v>303.47722167968698</c:v>
                </c:pt>
                <c:pt idx="1514">
                  <c:v>303.66961669921898</c:v>
                </c:pt>
                <c:pt idx="1515">
                  <c:v>303.87332763671895</c:v>
                </c:pt>
                <c:pt idx="1516">
                  <c:v>304.075769042969</c:v>
                </c:pt>
                <c:pt idx="1517">
                  <c:v>304.27445068359395</c:v>
                </c:pt>
                <c:pt idx="1518">
                  <c:v>304.47564697265602</c:v>
                </c:pt>
                <c:pt idx="1519">
                  <c:v>304.67180175781198</c:v>
                </c:pt>
                <c:pt idx="1520">
                  <c:v>304.872229003906</c:v>
                </c:pt>
                <c:pt idx="1521">
                  <c:v>305.07971191406301</c:v>
                </c:pt>
                <c:pt idx="1522">
                  <c:v>305.28216552734398</c:v>
                </c:pt>
                <c:pt idx="1523">
                  <c:v>305.48208007812502</c:v>
                </c:pt>
                <c:pt idx="1524">
                  <c:v>305.67647705078105</c:v>
                </c:pt>
                <c:pt idx="1525">
                  <c:v>305.86885986328105</c:v>
                </c:pt>
                <c:pt idx="1526">
                  <c:v>306.07056884765603</c:v>
                </c:pt>
                <c:pt idx="1527">
                  <c:v>306.26800537109398</c:v>
                </c:pt>
                <c:pt idx="1528">
                  <c:v>306.46239013671897</c:v>
                </c:pt>
                <c:pt idx="1529">
                  <c:v>306.66282958984397</c:v>
                </c:pt>
                <c:pt idx="1530">
                  <c:v>306.866540527344</c:v>
                </c:pt>
                <c:pt idx="1531">
                  <c:v>307.07602539062498</c:v>
                </c:pt>
                <c:pt idx="1532">
                  <c:v>307.28099365234397</c:v>
                </c:pt>
                <c:pt idx="1533">
                  <c:v>307.47764892578101</c:v>
                </c:pt>
                <c:pt idx="1534">
                  <c:v>307.67304687500001</c:v>
                </c:pt>
                <c:pt idx="1535">
                  <c:v>307.86745605468701</c:v>
                </c:pt>
                <c:pt idx="1536">
                  <c:v>308.06562500000001</c:v>
                </c:pt>
                <c:pt idx="1537">
                  <c:v>308.26805419921897</c:v>
                </c:pt>
                <c:pt idx="1538">
                  <c:v>308.47050781249999</c:v>
                </c:pt>
                <c:pt idx="1539">
                  <c:v>308.66591796875002</c:v>
                </c:pt>
                <c:pt idx="1540">
                  <c:v>308.864587402344</c:v>
                </c:pt>
                <c:pt idx="1541">
                  <c:v>309.06528320312498</c:v>
                </c:pt>
                <c:pt idx="1542">
                  <c:v>309.26898193359398</c:v>
                </c:pt>
                <c:pt idx="1543">
                  <c:v>309.47393798828102</c:v>
                </c:pt>
                <c:pt idx="1544">
                  <c:v>309.67010498046898</c:v>
                </c:pt>
                <c:pt idx="1545">
                  <c:v>309.87128906250001</c:v>
                </c:pt>
                <c:pt idx="1546">
                  <c:v>310.07247314453105</c:v>
                </c:pt>
                <c:pt idx="1547">
                  <c:v>310.26914062499998</c:v>
                </c:pt>
                <c:pt idx="1548">
                  <c:v>310.47410888671897</c:v>
                </c:pt>
                <c:pt idx="1549">
                  <c:v>310.68107910156198</c:v>
                </c:pt>
                <c:pt idx="1550">
                  <c:v>310.88226318359398</c:v>
                </c:pt>
                <c:pt idx="1551">
                  <c:v>311.07716064453103</c:v>
                </c:pt>
                <c:pt idx="1552">
                  <c:v>311.26829833984397</c:v>
                </c:pt>
                <c:pt idx="1553">
                  <c:v>311.46372070312498</c:v>
                </c:pt>
                <c:pt idx="1554">
                  <c:v>311.66868896484397</c:v>
                </c:pt>
                <c:pt idx="1555">
                  <c:v>311.86057128906299</c:v>
                </c:pt>
                <c:pt idx="1556">
                  <c:v>312.051684570313</c:v>
                </c:pt>
                <c:pt idx="1557">
                  <c:v>312.26291503906299</c:v>
                </c:pt>
                <c:pt idx="1558">
                  <c:v>312.46536865234395</c:v>
                </c:pt>
                <c:pt idx="1559">
                  <c:v>312.66834716796899</c:v>
                </c:pt>
                <c:pt idx="1560">
                  <c:v>312.875817871094</c:v>
                </c:pt>
                <c:pt idx="1561">
                  <c:v>313.07448730468701</c:v>
                </c:pt>
                <c:pt idx="1562">
                  <c:v>313.26561279296897</c:v>
                </c:pt>
                <c:pt idx="1563">
                  <c:v>313.46754150390603</c:v>
                </c:pt>
                <c:pt idx="1564">
                  <c:v>313.67429199218799</c:v>
                </c:pt>
                <c:pt idx="1565">
                  <c:v>313.87045898437498</c:v>
                </c:pt>
                <c:pt idx="1566">
                  <c:v>314.06660156250001</c:v>
                </c:pt>
                <c:pt idx="1567">
                  <c:v>314.26778564453105</c:v>
                </c:pt>
                <c:pt idx="1568">
                  <c:v>314.463952636719</c:v>
                </c:pt>
                <c:pt idx="1569">
                  <c:v>314.67647705078105</c:v>
                </c:pt>
                <c:pt idx="1570">
                  <c:v>314.872631835937</c:v>
                </c:pt>
                <c:pt idx="1571">
                  <c:v>315.05620117187499</c:v>
                </c:pt>
                <c:pt idx="1572">
                  <c:v>315.26618652343802</c:v>
                </c:pt>
                <c:pt idx="1573">
                  <c:v>315.472412109375</c:v>
                </c:pt>
                <c:pt idx="1574">
                  <c:v>315.65977783203101</c:v>
                </c:pt>
                <c:pt idx="1575">
                  <c:v>315.853430175781</c:v>
                </c:pt>
                <c:pt idx="1576">
                  <c:v>316.06341552734398</c:v>
                </c:pt>
                <c:pt idx="1577">
                  <c:v>316.272131347656</c:v>
                </c:pt>
                <c:pt idx="1578">
                  <c:v>316.46904296874999</c:v>
                </c:pt>
                <c:pt idx="1579">
                  <c:v>316.65513916015601</c:v>
                </c:pt>
                <c:pt idx="1580">
                  <c:v>316.857592773438</c:v>
                </c:pt>
                <c:pt idx="1581">
                  <c:v>317.05805664062501</c:v>
                </c:pt>
                <c:pt idx="1582">
                  <c:v>317.26931152343798</c:v>
                </c:pt>
                <c:pt idx="1583">
                  <c:v>317.48004150390602</c:v>
                </c:pt>
                <c:pt idx="1584">
                  <c:v>317.67242431640602</c:v>
                </c:pt>
                <c:pt idx="1585">
                  <c:v>317.87161865234395</c:v>
                </c:pt>
                <c:pt idx="1586">
                  <c:v>318.06651611328101</c:v>
                </c:pt>
                <c:pt idx="1587">
                  <c:v>318.258386230469</c:v>
                </c:pt>
                <c:pt idx="1588">
                  <c:v>318.469641113281</c:v>
                </c:pt>
                <c:pt idx="1589">
                  <c:v>318.66958007812502</c:v>
                </c:pt>
                <c:pt idx="1590">
                  <c:v>318.85316162109399</c:v>
                </c:pt>
                <c:pt idx="1591">
                  <c:v>319.05610351562501</c:v>
                </c:pt>
                <c:pt idx="1592">
                  <c:v>319.272375488281</c:v>
                </c:pt>
                <c:pt idx="1593">
                  <c:v>319.481115722656</c:v>
                </c:pt>
                <c:pt idx="1594">
                  <c:v>319.67150878906301</c:v>
                </c:pt>
                <c:pt idx="1595">
                  <c:v>319.86213378906302</c:v>
                </c:pt>
                <c:pt idx="1596">
                  <c:v>320.06407470703101</c:v>
                </c:pt>
                <c:pt idx="1597">
                  <c:v>320.264001464844</c:v>
                </c:pt>
                <c:pt idx="1598">
                  <c:v>320.46267089843798</c:v>
                </c:pt>
                <c:pt idx="1599">
                  <c:v>320.65882568359399</c:v>
                </c:pt>
                <c:pt idx="1600">
                  <c:v>320.86127929687501</c:v>
                </c:pt>
                <c:pt idx="1601">
                  <c:v>321.06247558593702</c:v>
                </c:pt>
                <c:pt idx="1602">
                  <c:v>321.25108642578101</c:v>
                </c:pt>
                <c:pt idx="1603">
                  <c:v>321.44975585937499</c:v>
                </c:pt>
                <c:pt idx="1604">
                  <c:v>321.65598144531299</c:v>
                </c:pt>
                <c:pt idx="1605">
                  <c:v>321.86220703125002</c:v>
                </c:pt>
                <c:pt idx="1606">
                  <c:v>322.05760498046897</c:v>
                </c:pt>
                <c:pt idx="1607">
                  <c:v>322.25377197265601</c:v>
                </c:pt>
                <c:pt idx="1608">
                  <c:v>322.45194091796895</c:v>
                </c:pt>
                <c:pt idx="1609">
                  <c:v>322.66192626953102</c:v>
                </c:pt>
                <c:pt idx="1610">
                  <c:v>322.871911621094</c:v>
                </c:pt>
                <c:pt idx="1611">
                  <c:v>323.06052246093702</c:v>
                </c:pt>
                <c:pt idx="1612">
                  <c:v>323.25793457031301</c:v>
                </c:pt>
                <c:pt idx="1613">
                  <c:v>323.45787353515601</c:v>
                </c:pt>
                <c:pt idx="1614">
                  <c:v>323.656567382812</c:v>
                </c:pt>
                <c:pt idx="1615">
                  <c:v>323.857751464844</c:v>
                </c:pt>
                <c:pt idx="1616">
                  <c:v>324.052648925781</c:v>
                </c:pt>
                <c:pt idx="1617">
                  <c:v>324.24680175781202</c:v>
                </c:pt>
                <c:pt idx="1618">
                  <c:v>324.45301513671899</c:v>
                </c:pt>
                <c:pt idx="1619">
                  <c:v>324.66752929687499</c:v>
                </c:pt>
                <c:pt idx="1620">
                  <c:v>324.863696289063</c:v>
                </c:pt>
                <c:pt idx="1621">
                  <c:v>325.05157470703102</c:v>
                </c:pt>
                <c:pt idx="1622">
                  <c:v>325.25275878906302</c:v>
                </c:pt>
                <c:pt idx="1623">
                  <c:v>325.457202148438</c:v>
                </c:pt>
                <c:pt idx="1624">
                  <c:v>325.65965576171897</c:v>
                </c:pt>
                <c:pt idx="1625">
                  <c:v>325.85885009765605</c:v>
                </c:pt>
                <c:pt idx="1626">
                  <c:v>326.05927734375001</c:v>
                </c:pt>
                <c:pt idx="1627">
                  <c:v>326.25491943359395</c:v>
                </c:pt>
                <c:pt idx="1628">
                  <c:v>326.451086425781</c:v>
                </c:pt>
                <c:pt idx="1629">
                  <c:v>326.66107177734398</c:v>
                </c:pt>
                <c:pt idx="1630">
                  <c:v>326.87055664062501</c:v>
                </c:pt>
                <c:pt idx="1631">
                  <c:v>327.06346435546897</c:v>
                </c:pt>
                <c:pt idx="1632">
                  <c:v>327.25458984375001</c:v>
                </c:pt>
                <c:pt idx="1633">
                  <c:v>327.45325927734399</c:v>
                </c:pt>
                <c:pt idx="1634">
                  <c:v>327.65369873046899</c:v>
                </c:pt>
                <c:pt idx="1635">
                  <c:v>327.85739746093702</c:v>
                </c:pt>
                <c:pt idx="1636">
                  <c:v>328.053063964844</c:v>
                </c:pt>
                <c:pt idx="1637">
                  <c:v>328.24923095703105</c:v>
                </c:pt>
                <c:pt idx="1638">
                  <c:v>328.45041503906299</c:v>
                </c:pt>
                <c:pt idx="1639">
                  <c:v>328.65612792968699</c:v>
                </c:pt>
                <c:pt idx="1640">
                  <c:v>328.85606689453101</c:v>
                </c:pt>
                <c:pt idx="1641">
                  <c:v>329.04342041015605</c:v>
                </c:pt>
                <c:pt idx="1642">
                  <c:v>329.248364257812</c:v>
                </c:pt>
                <c:pt idx="1643">
                  <c:v>329.45131835937502</c:v>
                </c:pt>
                <c:pt idx="1644">
                  <c:v>329.64748535156201</c:v>
                </c:pt>
                <c:pt idx="1645">
                  <c:v>329.855712890625</c:v>
                </c:pt>
                <c:pt idx="1646">
                  <c:v>330.05740966796895</c:v>
                </c:pt>
                <c:pt idx="1647">
                  <c:v>330.256591796875</c:v>
                </c:pt>
                <c:pt idx="1648">
                  <c:v>330.45350341796899</c:v>
                </c:pt>
                <c:pt idx="1649">
                  <c:v>330.65292968749998</c:v>
                </c:pt>
                <c:pt idx="1650">
                  <c:v>330.84909667968702</c:v>
                </c:pt>
                <c:pt idx="1651">
                  <c:v>331.04526367187498</c:v>
                </c:pt>
                <c:pt idx="1652">
                  <c:v>331.25021972656202</c:v>
                </c:pt>
                <c:pt idx="1653">
                  <c:v>331.45065917968702</c:v>
                </c:pt>
                <c:pt idx="1654">
                  <c:v>331.65687255859399</c:v>
                </c:pt>
                <c:pt idx="1655">
                  <c:v>331.85502929687499</c:v>
                </c:pt>
                <c:pt idx="1656">
                  <c:v>332.05245361328105</c:v>
                </c:pt>
                <c:pt idx="1657">
                  <c:v>332.248620605469</c:v>
                </c:pt>
                <c:pt idx="1658">
                  <c:v>332.44477539062501</c:v>
                </c:pt>
                <c:pt idx="1659">
                  <c:v>332.65224609375002</c:v>
                </c:pt>
                <c:pt idx="1660">
                  <c:v>332.86224365234398</c:v>
                </c:pt>
                <c:pt idx="1661">
                  <c:v>333.05589599609397</c:v>
                </c:pt>
                <c:pt idx="1662">
                  <c:v>333.24249267578102</c:v>
                </c:pt>
                <c:pt idx="1663">
                  <c:v>333.44670410156198</c:v>
                </c:pt>
                <c:pt idx="1664">
                  <c:v>333.654943847656</c:v>
                </c:pt>
                <c:pt idx="1665">
                  <c:v>333.84932861328105</c:v>
                </c:pt>
                <c:pt idx="1666">
                  <c:v>334.04348144531298</c:v>
                </c:pt>
                <c:pt idx="1667">
                  <c:v>334.24517822265602</c:v>
                </c:pt>
                <c:pt idx="1668">
                  <c:v>334.449621582031</c:v>
                </c:pt>
                <c:pt idx="1669">
                  <c:v>334.66413574218802</c:v>
                </c:pt>
                <c:pt idx="1670">
                  <c:v>334.86533203124998</c:v>
                </c:pt>
                <c:pt idx="1671">
                  <c:v>335.051428222656</c:v>
                </c:pt>
                <c:pt idx="1672">
                  <c:v>335.243811035156</c:v>
                </c:pt>
                <c:pt idx="1673">
                  <c:v>335.44501953125001</c:v>
                </c:pt>
                <c:pt idx="1674">
                  <c:v>335.64368896484399</c:v>
                </c:pt>
                <c:pt idx="1675">
                  <c:v>335.84235839843802</c:v>
                </c:pt>
                <c:pt idx="1676">
                  <c:v>336.04732666015605</c:v>
                </c:pt>
                <c:pt idx="1677">
                  <c:v>336.25605468750001</c:v>
                </c:pt>
                <c:pt idx="1678">
                  <c:v>336.45472412109399</c:v>
                </c:pt>
                <c:pt idx="1679">
                  <c:v>336.64082031250001</c:v>
                </c:pt>
                <c:pt idx="1680">
                  <c:v>336.84075927734398</c:v>
                </c:pt>
                <c:pt idx="1681">
                  <c:v>337.05252685546895</c:v>
                </c:pt>
                <c:pt idx="1682">
                  <c:v>337.24416503906298</c:v>
                </c:pt>
                <c:pt idx="1683">
                  <c:v>337.44860839843801</c:v>
                </c:pt>
                <c:pt idx="1684">
                  <c:v>337.65809326171899</c:v>
                </c:pt>
                <c:pt idx="1685">
                  <c:v>337.847973632812</c:v>
                </c:pt>
                <c:pt idx="1686">
                  <c:v>338.04414062500001</c:v>
                </c:pt>
                <c:pt idx="1687">
                  <c:v>338.249096679687</c:v>
                </c:pt>
                <c:pt idx="1688">
                  <c:v>338.44523925781198</c:v>
                </c:pt>
                <c:pt idx="1689">
                  <c:v>338.64140624999999</c:v>
                </c:pt>
                <c:pt idx="1690">
                  <c:v>338.85266113281199</c:v>
                </c:pt>
                <c:pt idx="1691">
                  <c:v>339.04631347656198</c:v>
                </c:pt>
                <c:pt idx="1692">
                  <c:v>339.24752197265605</c:v>
                </c:pt>
                <c:pt idx="1693">
                  <c:v>339.460534667969</c:v>
                </c:pt>
                <c:pt idx="1694">
                  <c:v>339.65467529296899</c:v>
                </c:pt>
                <c:pt idx="1695">
                  <c:v>339.85460205078101</c:v>
                </c:pt>
                <c:pt idx="1696">
                  <c:v>340.05402832031302</c:v>
                </c:pt>
                <c:pt idx="1697">
                  <c:v>340.247155761719</c:v>
                </c:pt>
                <c:pt idx="1698">
                  <c:v>340.46092529296897</c:v>
                </c:pt>
                <c:pt idx="1699">
                  <c:v>340.66213378906298</c:v>
                </c:pt>
                <c:pt idx="1700">
                  <c:v>340.85377197265603</c:v>
                </c:pt>
                <c:pt idx="1701">
                  <c:v>341.051184082031</c:v>
                </c:pt>
                <c:pt idx="1702">
                  <c:v>341.24305419921899</c:v>
                </c:pt>
                <c:pt idx="1703">
                  <c:v>341.44223632812498</c:v>
                </c:pt>
                <c:pt idx="1704">
                  <c:v>341.64467773437502</c:v>
                </c:pt>
                <c:pt idx="1705">
                  <c:v>341.85163574218802</c:v>
                </c:pt>
                <c:pt idx="1706">
                  <c:v>342.049072265625</c:v>
                </c:pt>
                <c:pt idx="1707">
                  <c:v>342.24146728515603</c:v>
                </c:pt>
                <c:pt idx="1708">
                  <c:v>342.45396728515601</c:v>
                </c:pt>
                <c:pt idx="1709">
                  <c:v>342.65263671874999</c:v>
                </c:pt>
                <c:pt idx="1710">
                  <c:v>342.846276855469</c:v>
                </c:pt>
                <c:pt idx="1711">
                  <c:v>343.04798583984399</c:v>
                </c:pt>
                <c:pt idx="1712">
                  <c:v>343.23659667968701</c:v>
                </c:pt>
                <c:pt idx="1713">
                  <c:v>343.430993652344</c:v>
                </c:pt>
                <c:pt idx="1714">
                  <c:v>343.63596191406299</c:v>
                </c:pt>
                <c:pt idx="1715">
                  <c:v>343.85096435546899</c:v>
                </c:pt>
                <c:pt idx="1716">
                  <c:v>344.04761962890603</c:v>
                </c:pt>
                <c:pt idx="1717">
                  <c:v>344.24127197265602</c:v>
                </c:pt>
                <c:pt idx="1718">
                  <c:v>344.44448242187502</c:v>
                </c:pt>
                <c:pt idx="1719">
                  <c:v>344.63813476562501</c:v>
                </c:pt>
                <c:pt idx="1720">
                  <c:v>344.84184570312499</c:v>
                </c:pt>
                <c:pt idx="1721">
                  <c:v>345.04932861328103</c:v>
                </c:pt>
                <c:pt idx="1722">
                  <c:v>345.24171142578103</c:v>
                </c:pt>
                <c:pt idx="1723">
                  <c:v>345.43710937499998</c:v>
                </c:pt>
                <c:pt idx="1724">
                  <c:v>345.63200683593698</c:v>
                </c:pt>
                <c:pt idx="1725">
                  <c:v>345.83770751953102</c:v>
                </c:pt>
                <c:pt idx="1726">
                  <c:v>346.04267578125001</c:v>
                </c:pt>
                <c:pt idx="1727">
                  <c:v>346.23759765624999</c:v>
                </c:pt>
                <c:pt idx="1728">
                  <c:v>346.43751220703103</c:v>
                </c:pt>
                <c:pt idx="1729">
                  <c:v>346.63869628906298</c:v>
                </c:pt>
                <c:pt idx="1730">
                  <c:v>346.84040527343802</c:v>
                </c:pt>
                <c:pt idx="1731">
                  <c:v>347.03957519531298</c:v>
                </c:pt>
                <c:pt idx="1732">
                  <c:v>347.23271484374999</c:v>
                </c:pt>
                <c:pt idx="1733">
                  <c:v>347.43265380859395</c:v>
                </c:pt>
                <c:pt idx="1734">
                  <c:v>347.64139404296895</c:v>
                </c:pt>
                <c:pt idx="1735">
                  <c:v>347.84459228515601</c:v>
                </c:pt>
                <c:pt idx="1736">
                  <c:v>348.04251708984395</c:v>
                </c:pt>
                <c:pt idx="1737">
                  <c:v>348.23239746093702</c:v>
                </c:pt>
                <c:pt idx="1738">
                  <c:v>348.431811523438</c:v>
                </c:pt>
                <c:pt idx="1739">
                  <c:v>348.63299560546898</c:v>
                </c:pt>
                <c:pt idx="1740">
                  <c:v>348.83923339843801</c:v>
                </c:pt>
                <c:pt idx="1741">
                  <c:v>349.04797363281199</c:v>
                </c:pt>
                <c:pt idx="1742">
                  <c:v>349.247888183594</c:v>
                </c:pt>
                <c:pt idx="1743">
                  <c:v>349.43901367187499</c:v>
                </c:pt>
                <c:pt idx="1744">
                  <c:v>349.635180664063</c:v>
                </c:pt>
                <c:pt idx="1745">
                  <c:v>349.83887939453103</c:v>
                </c:pt>
                <c:pt idx="1746">
                  <c:v>350.03807373046897</c:v>
                </c:pt>
                <c:pt idx="1747">
                  <c:v>350.23549804687502</c:v>
                </c:pt>
                <c:pt idx="1748">
                  <c:v>350.43742675781198</c:v>
                </c:pt>
                <c:pt idx="1749">
                  <c:v>350.63609619140601</c:v>
                </c:pt>
                <c:pt idx="1750">
                  <c:v>350.82597656249999</c:v>
                </c:pt>
                <c:pt idx="1751">
                  <c:v>351.02967529296899</c:v>
                </c:pt>
                <c:pt idx="1752">
                  <c:v>351.23587646484395</c:v>
                </c:pt>
                <c:pt idx="1753">
                  <c:v>351.43507080078103</c:v>
                </c:pt>
                <c:pt idx="1754">
                  <c:v>351.63929443359399</c:v>
                </c:pt>
                <c:pt idx="1755">
                  <c:v>351.83294677734398</c:v>
                </c:pt>
                <c:pt idx="1756">
                  <c:v>352.03111572265601</c:v>
                </c:pt>
                <c:pt idx="1757">
                  <c:v>352.23555908203105</c:v>
                </c:pt>
                <c:pt idx="1758">
                  <c:v>352.443029785156</c:v>
                </c:pt>
                <c:pt idx="1759">
                  <c:v>352.64598388671897</c:v>
                </c:pt>
                <c:pt idx="1760">
                  <c:v>352.83459472656199</c:v>
                </c:pt>
                <c:pt idx="1761">
                  <c:v>353.034020996094</c:v>
                </c:pt>
                <c:pt idx="1762">
                  <c:v>353.24025878906298</c:v>
                </c:pt>
                <c:pt idx="1763">
                  <c:v>353.44144287109395</c:v>
                </c:pt>
                <c:pt idx="1764">
                  <c:v>353.63507080078102</c:v>
                </c:pt>
                <c:pt idx="1765">
                  <c:v>353.83928222656198</c:v>
                </c:pt>
                <c:pt idx="1766">
                  <c:v>354.04299316406298</c:v>
                </c:pt>
                <c:pt idx="1767">
                  <c:v>354.22985839843801</c:v>
                </c:pt>
                <c:pt idx="1768">
                  <c:v>354.42779541015602</c:v>
                </c:pt>
                <c:pt idx="1769">
                  <c:v>354.63902587890601</c:v>
                </c:pt>
                <c:pt idx="1770">
                  <c:v>354.83466796875001</c:v>
                </c:pt>
                <c:pt idx="1771">
                  <c:v>355.02958984374999</c:v>
                </c:pt>
                <c:pt idx="1772">
                  <c:v>355.23631591796897</c:v>
                </c:pt>
                <c:pt idx="1773">
                  <c:v>355.43121337890602</c:v>
                </c:pt>
                <c:pt idx="1774">
                  <c:v>355.61805419921899</c:v>
                </c:pt>
                <c:pt idx="1775">
                  <c:v>355.82426757812499</c:v>
                </c:pt>
                <c:pt idx="1776">
                  <c:v>356.03350830078102</c:v>
                </c:pt>
                <c:pt idx="1777">
                  <c:v>356.22011718750002</c:v>
                </c:pt>
                <c:pt idx="1778">
                  <c:v>356.41702880859395</c:v>
                </c:pt>
                <c:pt idx="1779">
                  <c:v>356.63782958984399</c:v>
                </c:pt>
                <c:pt idx="1780">
                  <c:v>356.83901367187502</c:v>
                </c:pt>
                <c:pt idx="1781">
                  <c:v>357.028894042969</c:v>
                </c:pt>
                <c:pt idx="1782">
                  <c:v>357.234375</c:v>
                </c:pt>
                <c:pt idx="1783">
                  <c:v>357.43304443359398</c:v>
                </c:pt>
                <c:pt idx="1784">
                  <c:v>357.638757324219</c:v>
                </c:pt>
                <c:pt idx="1785">
                  <c:v>357.83869628906302</c:v>
                </c:pt>
                <c:pt idx="1786">
                  <c:v>358.02857666015603</c:v>
                </c:pt>
                <c:pt idx="1787">
                  <c:v>358.22724609375001</c:v>
                </c:pt>
                <c:pt idx="1788">
                  <c:v>358.42641601562502</c:v>
                </c:pt>
                <c:pt idx="1789">
                  <c:v>358.62559814453101</c:v>
                </c:pt>
                <c:pt idx="1790">
                  <c:v>358.83306884765602</c:v>
                </c:pt>
                <c:pt idx="1791">
                  <c:v>359.037524414063</c:v>
                </c:pt>
                <c:pt idx="1792">
                  <c:v>359.23319091796895</c:v>
                </c:pt>
                <c:pt idx="1793">
                  <c:v>359.42482910156201</c:v>
                </c:pt>
                <c:pt idx="1794">
                  <c:v>359.624755859375</c:v>
                </c:pt>
                <c:pt idx="1795">
                  <c:v>359.82794189453102</c:v>
                </c:pt>
                <c:pt idx="1796">
                  <c:v>360.02285156250002</c:v>
                </c:pt>
                <c:pt idx="1797">
                  <c:v>360.22907714843802</c:v>
                </c:pt>
                <c:pt idx="1798">
                  <c:v>360.43402099609398</c:v>
                </c:pt>
                <c:pt idx="1799">
                  <c:v>360.63771972656201</c:v>
                </c:pt>
                <c:pt idx="1800">
                  <c:v>360.83641357421897</c:v>
                </c:pt>
                <c:pt idx="1801">
                  <c:v>361.03006591796895</c:v>
                </c:pt>
                <c:pt idx="1802">
                  <c:v>361.22244873046895</c:v>
                </c:pt>
                <c:pt idx="1803">
                  <c:v>361.42111816406299</c:v>
                </c:pt>
                <c:pt idx="1804">
                  <c:v>361.62407226562499</c:v>
                </c:pt>
                <c:pt idx="1805">
                  <c:v>361.82402343749999</c:v>
                </c:pt>
                <c:pt idx="1806">
                  <c:v>362.03225097656201</c:v>
                </c:pt>
                <c:pt idx="1807">
                  <c:v>362.22714843749998</c:v>
                </c:pt>
                <c:pt idx="1808">
                  <c:v>362.41953124999998</c:v>
                </c:pt>
                <c:pt idx="1809">
                  <c:v>362.62751464843802</c:v>
                </c:pt>
                <c:pt idx="1810">
                  <c:v>362.82996826171899</c:v>
                </c:pt>
                <c:pt idx="1811">
                  <c:v>363.023107910156</c:v>
                </c:pt>
                <c:pt idx="1812">
                  <c:v>363.215490722656</c:v>
                </c:pt>
                <c:pt idx="1813">
                  <c:v>363.42296142578101</c:v>
                </c:pt>
                <c:pt idx="1814">
                  <c:v>363.62037353515603</c:v>
                </c:pt>
                <c:pt idx="1815">
                  <c:v>363.81654052734399</c:v>
                </c:pt>
                <c:pt idx="1816">
                  <c:v>364.03029785156201</c:v>
                </c:pt>
                <c:pt idx="1817">
                  <c:v>364.22268066406298</c:v>
                </c:pt>
                <c:pt idx="1818">
                  <c:v>364.42136230468702</c:v>
                </c:pt>
                <c:pt idx="1819">
                  <c:v>364.63261718749999</c:v>
                </c:pt>
                <c:pt idx="1820">
                  <c:v>364.82678222656199</c:v>
                </c:pt>
                <c:pt idx="1821">
                  <c:v>365.02722167968699</c:v>
                </c:pt>
                <c:pt idx="1822">
                  <c:v>365.23040771484398</c:v>
                </c:pt>
                <c:pt idx="1823">
                  <c:v>365.41724853515603</c:v>
                </c:pt>
                <c:pt idx="1824">
                  <c:v>365.61467285156198</c:v>
                </c:pt>
                <c:pt idx="1825">
                  <c:v>365.82341308593698</c:v>
                </c:pt>
                <c:pt idx="1826">
                  <c:v>366.023852539063</c:v>
                </c:pt>
                <c:pt idx="1827">
                  <c:v>366.22126464843802</c:v>
                </c:pt>
                <c:pt idx="1828">
                  <c:v>366.43250732421899</c:v>
                </c:pt>
                <c:pt idx="1829">
                  <c:v>366.63369140625002</c:v>
                </c:pt>
                <c:pt idx="1830">
                  <c:v>366.829345703125</c:v>
                </c:pt>
                <c:pt idx="1831">
                  <c:v>367.026770019531</c:v>
                </c:pt>
                <c:pt idx="1832">
                  <c:v>367.22292480468701</c:v>
                </c:pt>
                <c:pt idx="1833">
                  <c:v>367.42412109374999</c:v>
                </c:pt>
                <c:pt idx="1834">
                  <c:v>367.625317382812</c:v>
                </c:pt>
                <c:pt idx="1835">
                  <c:v>367.826501464844</c:v>
                </c:pt>
                <c:pt idx="1836">
                  <c:v>368.02265625000001</c:v>
                </c:pt>
                <c:pt idx="1837">
                  <c:v>368.22686767578102</c:v>
                </c:pt>
                <c:pt idx="1838">
                  <c:v>368.42932128906301</c:v>
                </c:pt>
                <c:pt idx="1839">
                  <c:v>368.617431640625</c:v>
                </c:pt>
                <c:pt idx="1840">
                  <c:v>368.81158447265602</c:v>
                </c:pt>
                <c:pt idx="1841">
                  <c:v>369.021569824219</c:v>
                </c:pt>
                <c:pt idx="1842">
                  <c:v>369.22349853515601</c:v>
                </c:pt>
                <c:pt idx="1843">
                  <c:v>369.41839599609398</c:v>
                </c:pt>
                <c:pt idx="1844">
                  <c:v>369.62211914062499</c:v>
                </c:pt>
                <c:pt idx="1845">
                  <c:v>369.82330322265602</c:v>
                </c:pt>
                <c:pt idx="1846">
                  <c:v>370.02374267578102</c:v>
                </c:pt>
                <c:pt idx="1847">
                  <c:v>370.226721191406</c:v>
                </c:pt>
                <c:pt idx="1848">
                  <c:v>370.42613525390601</c:v>
                </c:pt>
                <c:pt idx="1849">
                  <c:v>370.626049804687</c:v>
                </c:pt>
                <c:pt idx="1850">
                  <c:v>370.81968994140601</c:v>
                </c:pt>
                <c:pt idx="1851">
                  <c:v>371.02341308593702</c:v>
                </c:pt>
                <c:pt idx="1852">
                  <c:v>371.22586669921895</c:v>
                </c:pt>
                <c:pt idx="1853">
                  <c:v>371.41522216796898</c:v>
                </c:pt>
                <c:pt idx="1854">
                  <c:v>371.61013183593701</c:v>
                </c:pt>
                <c:pt idx="1855">
                  <c:v>371.82640380859397</c:v>
                </c:pt>
                <c:pt idx="1856">
                  <c:v>372.02633056640605</c:v>
                </c:pt>
                <c:pt idx="1857">
                  <c:v>372.211181640625</c:v>
                </c:pt>
                <c:pt idx="1858">
                  <c:v>372.414880371094</c:v>
                </c:pt>
                <c:pt idx="1859">
                  <c:v>372.61733398437502</c:v>
                </c:pt>
                <c:pt idx="1860">
                  <c:v>372.818530273438</c:v>
                </c:pt>
                <c:pt idx="1861">
                  <c:v>373.01971435546898</c:v>
                </c:pt>
                <c:pt idx="1862">
                  <c:v>373.21335449218799</c:v>
                </c:pt>
                <c:pt idx="1863">
                  <c:v>373.41328125000001</c:v>
                </c:pt>
                <c:pt idx="1864">
                  <c:v>373.61699218749999</c:v>
                </c:pt>
                <c:pt idx="1865">
                  <c:v>373.81441650390605</c:v>
                </c:pt>
                <c:pt idx="1866">
                  <c:v>374.005541992188</c:v>
                </c:pt>
                <c:pt idx="1867">
                  <c:v>374.20924072265603</c:v>
                </c:pt>
                <c:pt idx="1868">
                  <c:v>374.42299804687502</c:v>
                </c:pt>
                <c:pt idx="1869">
                  <c:v>374.620922851562</c:v>
                </c:pt>
                <c:pt idx="1870">
                  <c:v>374.81582031250002</c:v>
                </c:pt>
                <c:pt idx="1871">
                  <c:v>375.01273193359395</c:v>
                </c:pt>
                <c:pt idx="1872">
                  <c:v>375.21016845703105</c:v>
                </c:pt>
                <c:pt idx="1873">
                  <c:v>375.40883789062502</c:v>
                </c:pt>
                <c:pt idx="1874">
                  <c:v>375.610021972656</c:v>
                </c:pt>
                <c:pt idx="1875">
                  <c:v>375.81499023437499</c:v>
                </c:pt>
                <c:pt idx="1876">
                  <c:v>376.00988769531301</c:v>
                </c:pt>
                <c:pt idx="1877">
                  <c:v>376.20855712890602</c:v>
                </c:pt>
                <c:pt idx="1878">
                  <c:v>376.41403808593702</c:v>
                </c:pt>
                <c:pt idx="1879">
                  <c:v>376.61196289062502</c:v>
                </c:pt>
                <c:pt idx="1880">
                  <c:v>376.81389160156198</c:v>
                </c:pt>
                <c:pt idx="1881">
                  <c:v>377.02338867187501</c:v>
                </c:pt>
                <c:pt idx="1882">
                  <c:v>377.230871582031</c:v>
                </c:pt>
                <c:pt idx="1883">
                  <c:v>377.420739746094</c:v>
                </c:pt>
                <c:pt idx="1884">
                  <c:v>377.61614990234398</c:v>
                </c:pt>
                <c:pt idx="1885">
                  <c:v>377.82613525390605</c:v>
                </c:pt>
                <c:pt idx="1886">
                  <c:v>378.02304687499998</c:v>
                </c:pt>
                <c:pt idx="1887">
                  <c:v>378.20788574218801</c:v>
                </c:pt>
                <c:pt idx="1888">
                  <c:v>378.404052734375</c:v>
                </c:pt>
                <c:pt idx="1889">
                  <c:v>378.61079101562501</c:v>
                </c:pt>
                <c:pt idx="1890">
                  <c:v>378.81574707031302</c:v>
                </c:pt>
                <c:pt idx="1891">
                  <c:v>379.01264648437501</c:v>
                </c:pt>
                <c:pt idx="1892">
                  <c:v>379.20754394531298</c:v>
                </c:pt>
                <c:pt idx="1893">
                  <c:v>379.41125488281199</c:v>
                </c:pt>
                <c:pt idx="1894">
                  <c:v>379.61370849609398</c:v>
                </c:pt>
                <c:pt idx="1895">
                  <c:v>379.82043457031301</c:v>
                </c:pt>
                <c:pt idx="1896">
                  <c:v>380.01657714843799</c:v>
                </c:pt>
                <c:pt idx="1897">
                  <c:v>380.209716796875</c:v>
                </c:pt>
                <c:pt idx="1898">
                  <c:v>380.40839843750001</c:v>
                </c:pt>
                <c:pt idx="1899">
                  <c:v>380.60958251953105</c:v>
                </c:pt>
                <c:pt idx="1900">
                  <c:v>380.816320800781</c:v>
                </c:pt>
                <c:pt idx="1901">
                  <c:v>381.00922851562501</c:v>
                </c:pt>
                <c:pt idx="1902">
                  <c:v>381.20488281249999</c:v>
                </c:pt>
                <c:pt idx="1903">
                  <c:v>381.412353515625</c:v>
                </c:pt>
                <c:pt idx="1904">
                  <c:v>381.61656494140601</c:v>
                </c:pt>
                <c:pt idx="1905">
                  <c:v>381.81523437499999</c:v>
                </c:pt>
                <c:pt idx="1906">
                  <c:v>382.01590576171895</c:v>
                </c:pt>
                <c:pt idx="1907">
                  <c:v>382.21533203125</c:v>
                </c:pt>
                <c:pt idx="1908">
                  <c:v>382.41400146484398</c:v>
                </c:pt>
                <c:pt idx="1909">
                  <c:v>382.61016845703102</c:v>
                </c:pt>
                <c:pt idx="1910">
                  <c:v>382.81010742187499</c:v>
                </c:pt>
                <c:pt idx="1911">
                  <c:v>383.01380615234399</c:v>
                </c:pt>
                <c:pt idx="1912">
                  <c:v>383.21121826171895</c:v>
                </c:pt>
                <c:pt idx="1913">
                  <c:v>383.40864257812501</c:v>
                </c:pt>
                <c:pt idx="1914">
                  <c:v>383.60656738281199</c:v>
                </c:pt>
                <c:pt idx="1915">
                  <c:v>383.80825195312502</c:v>
                </c:pt>
                <c:pt idx="1916">
                  <c:v>384.01396484374999</c:v>
                </c:pt>
                <c:pt idx="1917">
                  <c:v>384.215905761719</c:v>
                </c:pt>
                <c:pt idx="1918">
                  <c:v>384.41081542968698</c:v>
                </c:pt>
                <c:pt idx="1919">
                  <c:v>384.60999755859399</c:v>
                </c:pt>
                <c:pt idx="1920">
                  <c:v>384.81496582031298</c:v>
                </c:pt>
                <c:pt idx="1921">
                  <c:v>385.00433349609398</c:v>
                </c:pt>
                <c:pt idx="1922">
                  <c:v>385.19671630859398</c:v>
                </c:pt>
                <c:pt idx="1923">
                  <c:v>385.40294189453101</c:v>
                </c:pt>
                <c:pt idx="1924">
                  <c:v>385.60664062500001</c:v>
                </c:pt>
                <c:pt idx="1925">
                  <c:v>385.80908203125</c:v>
                </c:pt>
                <c:pt idx="1926">
                  <c:v>386.012036132812</c:v>
                </c:pt>
                <c:pt idx="1927">
                  <c:v>386.21447753906301</c:v>
                </c:pt>
                <c:pt idx="1928">
                  <c:v>386.41265869140602</c:v>
                </c:pt>
                <c:pt idx="1929">
                  <c:v>386.60682373046899</c:v>
                </c:pt>
                <c:pt idx="1930">
                  <c:v>386.80725097656199</c:v>
                </c:pt>
                <c:pt idx="1931">
                  <c:v>387.00792236328101</c:v>
                </c:pt>
                <c:pt idx="1932">
                  <c:v>387.21162109375001</c:v>
                </c:pt>
                <c:pt idx="1933">
                  <c:v>387.41407470703103</c:v>
                </c:pt>
                <c:pt idx="1934">
                  <c:v>387.60469970703105</c:v>
                </c:pt>
                <c:pt idx="1935">
                  <c:v>387.79959716796895</c:v>
                </c:pt>
                <c:pt idx="1936">
                  <c:v>387.99752197265605</c:v>
                </c:pt>
                <c:pt idx="1937">
                  <c:v>388.19117431640603</c:v>
                </c:pt>
                <c:pt idx="1938">
                  <c:v>388.39614257812502</c:v>
                </c:pt>
                <c:pt idx="1939">
                  <c:v>388.60664062500001</c:v>
                </c:pt>
                <c:pt idx="1940">
                  <c:v>388.79976806640605</c:v>
                </c:pt>
                <c:pt idx="1941">
                  <c:v>389.001708984375</c:v>
                </c:pt>
                <c:pt idx="1942">
                  <c:v>389.20543212890601</c:v>
                </c:pt>
                <c:pt idx="1943">
                  <c:v>389.40712890625002</c:v>
                </c:pt>
                <c:pt idx="1944">
                  <c:v>389.61258544921895</c:v>
                </c:pt>
                <c:pt idx="1945">
                  <c:v>389.81325683593701</c:v>
                </c:pt>
                <c:pt idx="1946">
                  <c:v>390.01193847656202</c:v>
                </c:pt>
                <c:pt idx="1947">
                  <c:v>390.20861816406301</c:v>
                </c:pt>
                <c:pt idx="1948">
                  <c:v>390.41307373046897</c:v>
                </c:pt>
                <c:pt idx="1949">
                  <c:v>390.60670166015603</c:v>
                </c:pt>
                <c:pt idx="1950">
                  <c:v>390.79531250000002</c:v>
                </c:pt>
                <c:pt idx="1951">
                  <c:v>390.99978027343798</c:v>
                </c:pt>
                <c:pt idx="1952">
                  <c:v>391.20400390625002</c:v>
                </c:pt>
                <c:pt idx="1953">
                  <c:v>391.40268554687498</c:v>
                </c:pt>
                <c:pt idx="1954">
                  <c:v>391.605883789063</c:v>
                </c:pt>
                <c:pt idx="1955">
                  <c:v>391.80706787109398</c:v>
                </c:pt>
                <c:pt idx="1956">
                  <c:v>392.00372314453102</c:v>
                </c:pt>
                <c:pt idx="1957">
                  <c:v>392.20416259765602</c:v>
                </c:pt>
                <c:pt idx="1958">
                  <c:v>392.405346679687</c:v>
                </c:pt>
                <c:pt idx="1959">
                  <c:v>392.60980224609398</c:v>
                </c:pt>
                <c:pt idx="1960">
                  <c:v>392.79968261718801</c:v>
                </c:pt>
                <c:pt idx="1961">
                  <c:v>393.00086669921899</c:v>
                </c:pt>
                <c:pt idx="1962">
                  <c:v>393.216638183594</c:v>
                </c:pt>
                <c:pt idx="1963">
                  <c:v>393.40524902343799</c:v>
                </c:pt>
                <c:pt idx="1964">
                  <c:v>393.60266113281199</c:v>
                </c:pt>
                <c:pt idx="1965">
                  <c:v>393.80762939453103</c:v>
                </c:pt>
                <c:pt idx="1966">
                  <c:v>394.00379638671899</c:v>
                </c:pt>
                <c:pt idx="1967">
                  <c:v>394.20423583984399</c:v>
                </c:pt>
                <c:pt idx="1968">
                  <c:v>394.40668945312501</c:v>
                </c:pt>
                <c:pt idx="1969">
                  <c:v>394.60108642578103</c:v>
                </c:pt>
                <c:pt idx="1970">
                  <c:v>394.79219970703105</c:v>
                </c:pt>
                <c:pt idx="1971">
                  <c:v>394.99465332031298</c:v>
                </c:pt>
                <c:pt idx="1972">
                  <c:v>395.20264892578103</c:v>
                </c:pt>
                <c:pt idx="1973">
                  <c:v>395.400061035156</c:v>
                </c:pt>
                <c:pt idx="1974">
                  <c:v>395.603759765625</c:v>
                </c:pt>
                <c:pt idx="1975">
                  <c:v>395.80871582031301</c:v>
                </c:pt>
                <c:pt idx="1976">
                  <c:v>395.99809570312499</c:v>
                </c:pt>
                <c:pt idx="1977">
                  <c:v>396.194262695313</c:v>
                </c:pt>
                <c:pt idx="1978">
                  <c:v>396.39796142578103</c:v>
                </c:pt>
                <c:pt idx="1979">
                  <c:v>396.60291748046899</c:v>
                </c:pt>
                <c:pt idx="1980">
                  <c:v>396.80410156250002</c:v>
                </c:pt>
                <c:pt idx="1981">
                  <c:v>397.00906982421895</c:v>
                </c:pt>
                <c:pt idx="1982">
                  <c:v>397.20773925781202</c:v>
                </c:pt>
                <c:pt idx="1983">
                  <c:v>397.40012207031299</c:v>
                </c:pt>
                <c:pt idx="1984">
                  <c:v>397.59628906249998</c:v>
                </c:pt>
                <c:pt idx="1985">
                  <c:v>397.78868408203101</c:v>
                </c:pt>
                <c:pt idx="1986">
                  <c:v>397.996667480469</c:v>
                </c:pt>
                <c:pt idx="1987">
                  <c:v>398.2109375</c:v>
                </c:pt>
                <c:pt idx="1988">
                  <c:v>398.41160888671897</c:v>
                </c:pt>
                <c:pt idx="1989">
                  <c:v>398.60474853515603</c:v>
                </c:pt>
                <c:pt idx="1990">
                  <c:v>398.79967041015601</c:v>
                </c:pt>
                <c:pt idx="1991">
                  <c:v>399.00209960937502</c:v>
                </c:pt>
                <c:pt idx="1992">
                  <c:v>399.20452880859398</c:v>
                </c:pt>
                <c:pt idx="1993">
                  <c:v>399.406982421875</c:v>
                </c:pt>
                <c:pt idx="1994">
                  <c:v>399.59989013671895</c:v>
                </c:pt>
                <c:pt idx="1995">
                  <c:v>399.79982910156201</c:v>
                </c:pt>
                <c:pt idx="1996">
                  <c:v>400.01307373046899</c:v>
                </c:pt>
                <c:pt idx="1997">
                  <c:v>400.20722656250001</c:v>
                </c:pt>
                <c:pt idx="1998">
                  <c:v>400.40087890625</c:v>
                </c:pt>
                <c:pt idx="1999">
                  <c:v>400.596520996094</c:v>
                </c:pt>
                <c:pt idx="2000">
                  <c:v>400.7939453125</c:v>
                </c:pt>
                <c:pt idx="2001">
                  <c:v>401.000170898438</c:v>
                </c:pt>
                <c:pt idx="2002">
                  <c:v>401.20764160156199</c:v>
                </c:pt>
                <c:pt idx="2003">
                  <c:v>401.398022460937</c:v>
                </c:pt>
                <c:pt idx="2004">
                  <c:v>401.58840332031298</c:v>
                </c:pt>
                <c:pt idx="2005">
                  <c:v>401.799157714844</c:v>
                </c:pt>
                <c:pt idx="2006">
                  <c:v>402.00360107421898</c:v>
                </c:pt>
                <c:pt idx="2007">
                  <c:v>402.20152587890601</c:v>
                </c:pt>
                <c:pt idx="2008">
                  <c:v>402.40020751953102</c:v>
                </c:pt>
                <c:pt idx="2009">
                  <c:v>402.59459228515601</c:v>
                </c:pt>
                <c:pt idx="2010">
                  <c:v>402.79201660156201</c:v>
                </c:pt>
                <c:pt idx="2011">
                  <c:v>403.00075683593701</c:v>
                </c:pt>
                <c:pt idx="2012">
                  <c:v>403.20571289062502</c:v>
                </c:pt>
                <c:pt idx="2013">
                  <c:v>403.39735107421899</c:v>
                </c:pt>
                <c:pt idx="2014">
                  <c:v>403.59727783203101</c:v>
                </c:pt>
                <c:pt idx="2015">
                  <c:v>403.79291992187501</c:v>
                </c:pt>
                <c:pt idx="2016">
                  <c:v>403.99840087890601</c:v>
                </c:pt>
                <c:pt idx="2017">
                  <c:v>404.20211181640605</c:v>
                </c:pt>
                <c:pt idx="2018">
                  <c:v>404.390222167969</c:v>
                </c:pt>
                <c:pt idx="2019">
                  <c:v>404.59519042968702</c:v>
                </c:pt>
                <c:pt idx="2020">
                  <c:v>404.79311523437502</c:v>
                </c:pt>
                <c:pt idx="2021">
                  <c:v>404.99104003906302</c:v>
                </c:pt>
                <c:pt idx="2022">
                  <c:v>405.19926757812499</c:v>
                </c:pt>
                <c:pt idx="2023">
                  <c:v>405.40119628906302</c:v>
                </c:pt>
                <c:pt idx="2024">
                  <c:v>405.59482421874998</c:v>
                </c:pt>
                <c:pt idx="2025">
                  <c:v>405.797277832031</c:v>
                </c:pt>
                <c:pt idx="2026">
                  <c:v>405.99848632812501</c:v>
                </c:pt>
                <c:pt idx="2027">
                  <c:v>406.19388427734395</c:v>
                </c:pt>
                <c:pt idx="2028">
                  <c:v>406.40386962890602</c:v>
                </c:pt>
                <c:pt idx="2029">
                  <c:v>406.60003662109398</c:v>
                </c:pt>
                <c:pt idx="2030">
                  <c:v>406.78916015624998</c:v>
                </c:pt>
                <c:pt idx="2031">
                  <c:v>406.99613037109395</c:v>
                </c:pt>
                <c:pt idx="2032">
                  <c:v>407.20184326171898</c:v>
                </c:pt>
                <c:pt idx="2033">
                  <c:v>407.39548339843799</c:v>
                </c:pt>
                <c:pt idx="2034">
                  <c:v>407.59666748046897</c:v>
                </c:pt>
                <c:pt idx="2035">
                  <c:v>407.79586181640605</c:v>
                </c:pt>
                <c:pt idx="2036">
                  <c:v>407.98698730468698</c:v>
                </c:pt>
                <c:pt idx="2037">
                  <c:v>408.19771728515605</c:v>
                </c:pt>
                <c:pt idx="2038">
                  <c:v>408.40394287109399</c:v>
                </c:pt>
                <c:pt idx="2039">
                  <c:v>408.59306640624999</c:v>
                </c:pt>
                <c:pt idx="2040">
                  <c:v>408.79047851562501</c:v>
                </c:pt>
                <c:pt idx="2041">
                  <c:v>408.99746093750002</c:v>
                </c:pt>
                <c:pt idx="2042">
                  <c:v>409.19991455078105</c:v>
                </c:pt>
                <c:pt idx="2043">
                  <c:v>409.39731445312498</c:v>
                </c:pt>
                <c:pt idx="2044">
                  <c:v>409.59598388671895</c:v>
                </c:pt>
                <c:pt idx="2045">
                  <c:v>409.79519042968707</c:v>
                </c:pt>
                <c:pt idx="2046">
                  <c:v>409.99262695312501</c:v>
                </c:pt>
                <c:pt idx="2047">
                  <c:v>410.19455566406293</c:v>
                </c:pt>
                <c:pt idx="2048">
                  <c:v>410.39445800781203</c:v>
                </c:pt>
                <c:pt idx="2049">
                  <c:v>410.59489746093703</c:v>
                </c:pt>
                <c:pt idx="2050">
                  <c:v>410.79357910156205</c:v>
                </c:pt>
                <c:pt idx="2051">
                  <c:v>410.99550781250002</c:v>
                </c:pt>
                <c:pt idx="2052">
                  <c:v>411.19670410156203</c:v>
                </c:pt>
                <c:pt idx="2053">
                  <c:v>411.38657226562498</c:v>
                </c:pt>
                <c:pt idx="2054">
                  <c:v>411.58649902343797</c:v>
                </c:pt>
                <c:pt idx="2055">
                  <c:v>411.80405273437498</c:v>
                </c:pt>
                <c:pt idx="2056">
                  <c:v>412.00146484375</c:v>
                </c:pt>
                <c:pt idx="2057">
                  <c:v>412.18630371093707</c:v>
                </c:pt>
                <c:pt idx="2058">
                  <c:v>412.38171386718795</c:v>
                </c:pt>
                <c:pt idx="2059">
                  <c:v>412.58215332031295</c:v>
                </c:pt>
                <c:pt idx="2060">
                  <c:v>412.78535156250001</c:v>
                </c:pt>
                <c:pt idx="2061">
                  <c:v>412.98024902343798</c:v>
                </c:pt>
                <c:pt idx="2062">
                  <c:v>413.18647460937501</c:v>
                </c:pt>
                <c:pt idx="2063">
                  <c:v>413.39470214843794</c:v>
                </c:pt>
                <c:pt idx="2064">
                  <c:v>413.59462890625002</c:v>
                </c:pt>
                <c:pt idx="2065">
                  <c:v>413.78828125000001</c:v>
                </c:pt>
                <c:pt idx="2066">
                  <c:v>413.97941894531294</c:v>
                </c:pt>
                <c:pt idx="2067">
                  <c:v>414.18061523437501</c:v>
                </c:pt>
                <c:pt idx="2068">
                  <c:v>414.38054199218794</c:v>
                </c:pt>
                <c:pt idx="2069">
                  <c:v>414.58801269531295</c:v>
                </c:pt>
                <c:pt idx="2070">
                  <c:v>414.79047851562501</c:v>
                </c:pt>
                <c:pt idx="2071">
                  <c:v>414.98664550781206</c:v>
                </c:pt>
                <c:pt idx="2072">
                  <c:v>415.19287109375</c:v>
                </c:pt>
                <c:pt idx="2073">
                  <c:v>415.39025878906295</c:v>
                </c:pt>
                <c:pt idx="2074">
                  <c:v>415.58515625000001</c:v>
                </c:pt>
                <c:pt idx="2075">
                  <c:v>415.786376953125</c:v>
                </c:pt>
                <c:pt idx="2076">
                  <c:v>415.99006347656206</c:v>
                </c:pt>
                <c:pt idx="2077">
                  <c:v>416.18923339843798</c:v>
                </c:pt>
                <c:pt idx="2078">
                  <c:v>416.39670410156202</c:v>
                </c:pt>
                <c:pt idx="2079">
                  <c:v>416.59914550781207</c:v>
                </c:pt>
                <c:pt idx="2080">
                  <c:v>416.78903808593702</c:v>
                </c:pt>
                <c:pt idx="2081">
                  <c:v>416.98469238281206</c:v>
                </c:pt>
                <c:pt idx="2082">
                  <c:v>417.18713378906295</c:v>
                </c:pt>
                <c:pt idx="2083">
                  <c:v>417.38706054687498</c:v>
                </c:pt>
                <c:pt idx="2084">
                  <c:v>417.59377441406298</c:v>
                </c:pt>
                <c:pt idx="2085">
                  <c:v>417.80051269531293</c:v>
                </c:pt>
                <c:pt idx="2086">
                  <c:v>417.99113769531294</c:v>
                </c:pt>
                <c:pt idx="2087">
                  <c:v>418.17849121093707</c:v>
                </c:pt>
                <c:pt idx="2088">
                  <c:v>418.37338867187498</c:v>
                </c:pt>
                <c:pt idx="2089">
                  <c:v>418.59042968749998</c:v>
                </c:pt>
                <c:pt idx="2090">
                  <c:v>418.79667968749999</c:v>
                </c:pt>
                <c:pt idx="2091">
                  <c:v>418.98452148437502</c:v>
                </c:pt>
                <c:pt idx="2092">
                  <c:v>419.18569335937502</c:v>
                </c:pt>
                <c:pt idx="2093">
                  <c:v>419.388916015625</c:v>
                </c:pt>
                <c:pt idx="2094">
                  <c:v>419.58508300781205</c:v>
                </c:pt>
                <c:pt idx="2095">
                  <c:v>419.77998046875001</c:v>
                </c:pt>
                <c:pt idx="2096">
                  <c:v>419.98872070312501</c:v>
                </c:pt>
                <c:pt idx="2097">
                  <c:v>420.18989257812501</c:v>
                </c:pt>
                <c:pt idx="2098">
                  <c:v>420.37648925781207</c:v>
                </c:pt>
                <c:pt idx="2099">
                  <c:v>420.58020019531295</c:v>
                </c:pt>
                <c:pt idx="2100">
                  <c:v>420.78088378906295</c:v>
                </c:pt>
                <c:pt idx="2101">
                  <c:v>420.98132324218795</c:v>
                </c:pt>
                <c:pt idx="2102">
                  <c:v>421.18124999999998</c:v>
                </c:pt>
                <c:pt idx="2103">
                  <c:v>421.386962890625</c:v>
                </c:pt>
                <c:pt idx="2104">
                  <c:v>421.59821777343797</c:v>
                </c:pt>
                <c:pt idx="2105">
                  <c:v>421.79689941406298</c:v>
                </c:pt>
                <c:pt idx="2106">
                  <c:v>421.98979492187499</c:v>
                </c:pt>
                <c:pt idx="2107">
                  <c:v>422.18393554687498</c:v>
                </c:pt>
                <c:pt idx="2108">
                  <c:v>422.38334960937499</c:v>
                </c:pt>
                <c:pt idx="2109">
                  <c:v>422.58403320312499</c:v>
                </c:pt>
                <c:pt idx="2110">
                  <c:v>422.78574218749998</c:v>
                </c:pt>
                <c:pt idx="2111">
                  <c:v>422.98190917968702</c:v>
                </c:pt>
                <c:pt idx="2112">
                  <c:v>423.18510742187499</c:v>
                </c:pt>
                <c:pt idx="2113">
                  <c:v>423.38125000000002</c:v>
                </c:pt>
                <c:pt idx="2114">
                  <c:v>423.57993164062498</c:v>
                </c:pt>
                <c:pt idx="2115">
                  <c:v>423.78867187499998</c:v>
                </c:pt>
                <c:pt idx="2116">
                  <c:v>423.99287109375001</c:v>
                </c:pt>
                <c:pt idx="2117">
                  <c:v>424.18149414062498</c:v>
                </c:pt>
                <c:pt idx="2118">
                  <c:v>424.37514648437502</c:v>
                </c:pt>
                <c:pt idx="2119">
                  <c:v>424.59267578125002</c:v>
                </c:pt>
                <c:pt idx="2120">
                  <c:v>424.78957519531298</c:v>
                </c:pt>
                <c:pt idx="2121">
                  <c:v>424.98195800781207</c:v>
                </c:pt>
                <c:pt idx="2122">
                  <c:v>425.18063964843793</c:v>
                </c:pt>
                <c:pt idx="2123">
                  <c:v>425.37807617187502</c:v>
                </c:pt>
                <c:pt idx="2124">
                  <c:v>425.58103027343793</c:v>
                </c:pt>
                <c:pt idx="2125">
                  <c:v>425.78095703125001</c:v>
                </c:pt>
                <c:pt idx="2126">
                  <c:v>425.98591308593706</c:v>
                </c:pt>
                <c:pt idx="2127">
                  <c:v>426.18332519531293</c:v>
                </c:pt>
                <c:pt idx="2128">
                  <c:v>426.37395019531294</c:v>
                </c:pt>
                <c:pt idx="2129">
                  <c:v>426.57766113281207</c:v>
                </c:pt>
                <c:pt idx="2130">
                  <c:v>426.78010253906297</c:v>
                </c:pt>
                <c:pt idx="2131">
                  <c:v>426.98054199218797</c:v>
                </c:pt>
                <c:pt idx="2132">
                  <c:v>427.17543945312502</c:v>
                </c:pt>
                <c:pt idx="2133">
                  <c:v>427.37233886718798</c:v>
                </c:pt>
                <c:pt idx="2134">
                  <c:v>427.57856445312501</c:v>
                </c:pt>
                <c:pt idx="2135">
                  <c:v>427.7802734375</c:v>
                </c:pt>
                <c:pt idx="2136">
                  <c:v>427.97946777343793</c:v>
                </c:pt>
                <c:pt idx="2137">
                  <c:v>428.181396484375</c:v>
                </c:pt>
                <c:pt idx="2138">
                  <c:v>428.38459472656206</c:v>
                </c:pt>
                <c:pt idx="2139">
                  <c:v>428.58002929687501</c:v>
                </c:pt>
                <c:pt idx="2140">
                  <c:v>428.78120117187501</c:v>
                </c:pt>
                <c:pt idx="2141">
                  <c:v>428.98186035156203</c:v>
                </c:pt>
                <c:pt idx="2142">
                  <c:v>429.18808593749998</c:v>
                </c:pt>
                <c:pt idx="2143">
                  <c:v>429.39052734375002</c:v>
                </c:pt>
                <c:pt idx="2144">
                  <c:v>429.57790527343798</c:v>
                </c:pt>
                <c:pt idx="2145">
                  <c:v>429.77458496093703</c:v>
                </c:pt>
                <c:pt idx="2146">
                  <c:v>429.978271484375</c:v>
                </c:pt>
                <c:pt idx="2147">
                  <c:v>430.178955078125</c:v>
                </c:pt>
                <c:pt idx="2148">
                  <c:v>430.38190917968706</c:v>
                </c:pt>
                <c:pt idx="2149">
                  <c:v>430.58610839843794</c:v>
                </c:pt>
                <c:pt idx="2150">
                  <c:v>430.77548828124998</c:v>
                </c:pt>
                <c:pt idx="2151">
                  <c:v>430.97492675781206</c:v>
                </c:pt>
                <c:pt idx="2152">
                  <c:v>431.18869628906293</c:v>
                </c:pt>
                <c:pt idx="2153">
                  <c:v>431.38789062500001</c:v>
                </c:pt>
                <c:pt idx="2154">
                  <c:v>431.57521972656207</c:v>
                </c:pt>
                <c:pt idx="2155">
                  <c:v>431.77336425781203</c:v>
                </c:pt>
                <c:pt idx="2156">
                  <c:v>431.98083496093705</c:v>
                </c:pt>
                <c:pt idx="2157">
                  <c:v>432.17827148437499</c:v>
                </c:pt>
                <c:pt idx="2158">
                  <c:v>432.37443847656203</c:v>
                </c:pt>
                <c:pt idx="2159">
                  <c:v>432.578125</c:v>
                </c:pt>
                <c:pt idx="2160">
                  <c:v>432.77680664062501</c:v>
                </c:pt>
                <c:pt idx="2161">
                  <c:v>432.97724609375001</c:v>
                </c:pt>
                <c:pt idx="2162">
                  <c:v>433.18146972656206</c:v>
                </c:pt>
                <c:pt idx="2163">
                  <c:v>433.38466796875002</c:v>
                </c:pt>
                <c:pt idx="2164">
                  <c:v>433.58156738281207</c:v>
                </c:pt>
                <c:pt idx="2165">
                  <c:v>433.77397460937499</c:v>
                </c:pt>
                <c:pt idx="2166">
                  <c:v>433.97141113281202</c:v>
                </c:pt>
                <c:pt idx="2167">
                  <c:v>434.17888183593703</c:v>
                </c:pt>
                <c:pt idx="2168">
                  <c:v>434.37553710937499</c:v>
                </c:pt>
                <c:pt idx="2169">
                  <c:v>434.57294921875001</c:v>
                </c:pt>
                <c:pt idx="2170">
                  <c:v>434.77866210937498</c:v>
                </c:pt>
                <c:pt idx="2171">
                  <c:v>434.97734374999999</c:v>
                </c:pt>
                <c:pt idx="2172">
                  <c:v>435.17854003906297</c:v>
                </c:pt>
                <c:pt idx="2173">
                  <c:v>435.37846679687499</c:v>
                </c:pt>
                <c:pt idx="2174">
                  <c:v>435.58090820312498</c:v>
                </c:pt>
                <c:pt idx="2175">
                  <c:v>435.78134765624998</c:v>
                </c:pt>
                <c:pt idx="2176">
                  <c:v>435.97800292968702</c:v>
                </c:pt>
                <c:pt idx="2177">
                  <c:v>436.171142578125</c:v>
                </c:pt>
                <c:pt idx="2178">
                  <c:v>436.37109375</c:v>
                </c:pt>
                <c:pt idx="2179">
                  <c:v>436.56975097656203</c:v>
                </c:pt>
                <c:pt idx="2180">
                  <c:v>436.76665039062499</c:v>
                </c:pt>
                <c:pt idx="2181">
                  <c:v>436.96533203125</c:v>
                </c:pt>
                <c:pt idx="2182">
                  <c:v>437.16450195312501</c:v>
                </c:pt>
                <c:pt idx="2183">
                  <c:v>437.366943359375</c:v>
                </c:pt>
                <c:pt idx="2184">
                  <c:v>437.56386718750002</c:v>
                </c:pt>
                <c:pt idx="2185">
                  <c:v>437.76254882812498</c:v>
                </c:pt>
                <c:pt idx="2186">
                  <c:v>437.968017578125</c:v>
                </c:pt>
                <c:pt idx="2187">
                  <c:v>438.17099609374998</c:v>
                </c:pt>
                <c:pt idx="2188">
                  <c:v>438.367919921875</c:v>
                </c:pt>
                <c:pt idx="2189">
                  <c:v>438.57109374999999</c:v>
                </c:pt>
                <c:pt idx="2190">
                  <c:v>438.779052734375</c:v>
                </c:pt>
                <c:pt idx="2191">
                  <c:v>438.97019042968702</c:v>
                </c:pt>
                <c:pt idx="2192">
                  <c:v>439.163330078125</c:v>
                </c:pt>
                <c:pt idx="2193">
                  <c:v>439.36704101562498</c:v>
                </c:pt>
                <c:pt idx="2194">
                  <c:v>439.56950683593703</c:v>
                </c:pt>
                <c:pt idx="2195">
                  <c:v>439.76691894531297</c:v>
                </c:pt>
                <c:pt idx="2196">
                  <c:v>439.96860351562498</c:v>
                </c:pt>
                <c:pt idx="2197">
                  <c:v>440.17104492187502</c:v>
                </c:pt>
                <c:pt idx="2198">
                  <c:v>440.36921386718797</c:v>
                </c:pt>
                <c:pt idx="2199">
                  <c:v>440.57595214843798</c:v>
                </c:pt>
                <c:pt idx="2200">
                  <c:v>440.77136230468705</c:v>
                </c:pt>
                <c:pt idx="2201">
                  <c:v>440.96374511718795</c:v>
                </c:pt>
                <c:pt idx="2202">
                  <c:v>441.16818847656202</c:v>
                </c:pt>
                <c:pt idx="2203">
                  <c:v>441.37390136718795</c:v>
                </c:pt>
                <c:pt idx="2204">
                  <c:v>441.56252441406298</c:v>
                </c:pt>
                <c:pt idx="2205">
                  <c:v>441.75993652343794</c:v>
                </c:pt>
                <c:pt idx="2206">
                  <c:v>441.96740722656205</c:v>
                </c:pt>
                <c:pt idx="2207">
                  <c:v>442.17236328125</c:v>
                </c:pt>
                <c:pt idx="2208">
                  <c:v>442.37229003906293</c:v>
                </c:pt>
                <c:pt idx="2209">
                  <c:v>442.56342773437501</c:v>
                </c:pt>
                <c:pt idx="2210">
                  <c:v>442.77216796875001</c:v>
                </c:pt>
                <c:pt idx="2211">
                  <c:v>442.96958007812498</c:v>
                </c:pt>
                <c:pt idx="2212">
                  <c:v>443.15998535156206</c:v>
                </c:pt>
                <c:pt idx="2213">
                  <c:v>443.37124023437502</c:v>
                </c:pt>
                <c:pt idx="2214">
                  <c:v>443.58195800781203</c:v>
                </c:pt>
                <c:pt idx="2215">
                  <c:v>443.77937011718797</c:v>
                </c:pt>
                <c:pt idx="2216">
                  <c:v>443.96599121093703</c:v>
                </c:pt>
                <c:pt idx="2217">
                  <c:v>444.16467285156205</c:v>
                </c:pt>
                <c:pt idx="2218">
                  <c:v>444.36911621093702</c:v>
                </c:pt>
                <c:pt idx="2219">
                  <c:v>444.56904296875001</c:v>
                </c:pt>
                <c:pt idx="2220">
                  <c:v>444.77651367187502</c:v>
                </c:pt>
                <c:pt idx="2221">
                  <c:v>444.97897949218793</c:v>
                </c:pt>
                <c:pt idx="2222">
                  <c:v>445.1630859375</c:v>
                </c:pt>
                <c:pt idx="2223">
                  <c:v>445.35095214843795</c:v>
                </c:pt>
                <c:pt idx="2224">
                  <c:v>445.55288085937502</c:v>
                </c:pt>
                <c:pt idx="2225">
                  <c:v>445.76535644531293</c:v>
                </c:pt>
                <c:pt idx="2226">
                  <c:v>445.97158203125002</c:v>
                </c:pt>
                <c:pt idx="2227">
                  <c:v>446.16347656250002</c:v>
                </c:pt>
                <c:pt idx="2228">
                  <c:v>446.37021484374998</c:v>
                </c:pt>
                <c:pt idx="2229">
                  <c:v>446.58271484375001</c:v>
                </c:pt>
                <c:pt idx="2230">
                  <c:v>446.77258300781205</c:v>
                </c:pt>
                <c:pt idx="2231">
                  <c:v>446.96750488281202</c:v>
                </c:pt>
                <c:pt idx="2232">
                  <c:v>447.16945800781207</c:v>
                </c:pt>
                <c:pt idx="2233">
                  <c:v>447.36687011718794</c:v>
                </c:pt>
                <c:pt idx="2234">
                  <c:v>447.57810058593702</c:v>
                </c:pt>
                <c:pt idx="2235">
                  <c:v>447.77802734375001</c:v>
                </c:pt>
                <c:pt idx="2236">
                  <c:v>447.96916503906294</c:v>
                </c:pt>
                <c:pt idx="2237">
                  <c:v>448.17287597656207</c:v>
                </c:pt>
                <c:pt idx="2238">
                  <c:v>448.37155761718793</c:v>
                </c:pt>
                <c:pt idx="2239">
                  <c:v>448.55942382812498</c:v>
                </c:pt>
                <c:pt idx="2240">
                  <c:v>448.77192382812501</c:v>
                </c:pt>
                <c:pt idx="2241">
                  <c:v>448.98518066406297</c:v>
                </c:pt>
                <c:pt idx="2242">
                  <c:v>449.17128906250002</c:v>
                </c:pt>
                <c:pt idx="2243">
                  <c:v>449.35988769531298</c:v>
                </c:pt>
                <c:pt idx="2244">
                  <c:v>449.55729980468703</c:v>
                </c:pt>
                <c:pt idx="2245">
                  <c:v>449.76479492187502</c:v>
                </c:pt>
                <c:pt idx="2246">
                  <c:v>449.96596679687502</c:v>
                </c:pt>
                <c:pt idx="2247">
                  <c:v>450.16462402343797</c:v>
                </c:pt>
                <c:pt idx="2248">
                  <c:v>450.36003417968703</c:v>
                </c:pt>
                <c:pt idx="2249">
                  <c:v>450.55368652343793</c:v>
                </c:pt>
                <c:pt idx="2250">
                  <c:v>450.75739746093706</c:v>
                </c:pt>
                <c:pt idx="2251">
                  <c:v>450.96538085937499</c:v>
                </c:pt>
                <c:pt idx="2252">
                  <c:v>451.16857910156205</c:v>
                </c:pt>
                <c:pt idx="2253">
                  <c:v>451.35468750000001</c:v>
                </c:pt>
                <c:pt idx="2254">
                  <c:v>451.56140136718795</c:v>
                </c:pt>
                <c:pt idx="2255">
                  <c:v>451.76511230468702</c:v>
                </c:pt>
                <c:pt idx="2256">
                  <c:v>451.95449218750002</c:v>
                </c:pt>
                <c:pt idx="2257">
                  <c:v>452.158935546875</c:v>
                </c:pt>
                <c:pt idx="2258">
                  <c:v>452.35886230468702</c:v>
                </c:pt>
                <c:pt idx="2259">
                  <c:v>452.55930175781202</c:v>
                </c:pt>
                <c:pt idx="2260">
                  <c:v>452.76174316406298</c:v>
                </c:pt>
                <c:pt idx="2261">
                  <c:v>452.95864257812502</c:v>
                </c:pt>
                <c:pt idx="2262">
                  <c:v>453.15783691406295</c:v>
                </c:pt>
                <c:pt idx="2263">
                  <c:v>453.37714843750001</c:v>
                </c:pt>
                <c:pt idx="2264">
                  <c:v>453.57958984375</c:v>
                </c:pt>
                <c:pt idx="2265">
                  <c:v>453.76442871093707</c:v>
                </c:pt>
                <c:pt idx="2266">
                  <c:v>453.96135253906294</c:v>
                </c:pt>
                <c:pt idx="2267">
                  <c:v>454.163818359375</c:v>
                </c:pt>
                <c:pt idx="2268">
                  <c:v>454.36625976562499</c:v>
                </c:pt>
                <c:pt idx="2269">
                  <c:v>454.566162109375</c:v>
                </c:pt>
                <c:pt idx="2270">
                  <c:v>454.76105957031297</c:v>
                </c:pt>
                <c:pt idx="2271">
                  <c:v>454.95798339843793</c:v>
                </c:pt>
                <c:pt idx="2272">
                  <c:v>455.16169433593706</c:v>
                </c:pt>
                <c:pt idx="2273">
                  <c:v>455.36413574218795</c:v>
                </c:pt>
                <c:pt idx="2274">
                  <c:v>455.56533203125002</c:v>
                </c:pt>
                <c:pt idx="2275">
                  <c:v>455.76149902343798</c:v>
                </c:pt>
                <c:pt idx="2276">
                  <c:v>455.95512695312499</c:v>
                </c:pt>
                <c:pt idx="2277">
                  <c:v>456.15756835937498</c:v>
                </c:pt>
                <c:pt idx="2278">
                  <c:v>456.35500488281207</c:v>
                </c:pt>
                <c:pt idx="2279">
                  <c:v>456.56047363281203</c:v>
                </c:pt>
                <c:pt idx="2280">
                  <c:v>456.75964355468705</c:v>
                </c:pt>
                <c:pt idx="2281">
                  <c:v>456.95202636718795</c:v>
                </c:pt>
                <c:pt idx="2282">
                  <c:v>457.16025390624998</c:v>
                </c:pt>
                <c:pt idx="2283">
                  <c:v>457.36020507812498</c:v>
                </c:pt>
                <c:pt idx="2284">
                  <c:v>457.56140136718795</c:v>
                </c:pt>
                <c:pt idx="2285">
                  <c:v>457.75454101562502</c:v>
                </c:pt>
                <c:pt idx="2286">
                  <c:v>457.94367675781206</c:v>
                </c:pt>
                <c:pt idx="2287">
                  <c:v>458.14663085937502</c:v>
                </c:pt>
                <c:pt idx="2288">
                  <c:v>458.35607910156205</c:v>
                </c:pt>
                <c:pt idx="2289">
                  <c:v>458.56103515625</c:v>
                </c:pt>
                <c:pt idx="2290">
                  <c:v>458.76225585937499</c:v>
                </c:pt>
                <c:pt idx="2291">
                  <c:v>458.96469726562498</c:v>
                </c:pt>
                <c:pt idx="2292">
                  <c:v>459.16638183593705</c:v>
                </c:pt>
                <c:pt idx="2293">
                  <c:v>459.36330566406298</c:v>
                </c:pt>
                <c:pt idx="2294">
                  <c:v>459.55820312499998</c:v>
                </c:pt>
                <c:pt idx="2295">
                  <c:v>459.75686035156207</c:v>
                </c:pt>
                <c:pt idx="2296">
                  <c:v>459.96633300781207</c:v>
                </c:pt>
                <c:pt idx="2297">
                  <c:v>460.16877441406297</c:v>
                </c:pt>
                <c:pt idx="2298">
                  <c:v>460.36242675781205</c:v>
                </c:pt>
                <c:pt idx="2299">
                  <c:v>460.56362304687502</c:v>
                </c:pt>
                <c:pt idx="2300">
                  <c:v>460.76481933593703</c:v>
                </c:pt>
                <c:pt idx="2301">
                  <c:v>460.95344238281206</c:v>
                </c:pt>
                <c:pt idx="2302">
                  <c:v>461.14709472656205</c:v>
                </c:pt>
                <c:pt idx="2303">
                  <c:v>461.35205078125</c:v>
                </c:pt>
                <c:pt idx="2304">
                  <c:v>461.55751953125002</c:v>
                </c:pt>
                <c:pt idx="2305">
                  <c:v>461.76298828124999</c:v>
                </c:pt>
                <c:pt idx="2306">
                  <c:v>461.95234375000001</c:v>
                </c:pt>
                <c:pt idx="2307">
                  <c:v>462.14472656250001</c:v>
                </c:pt>
                <c:pt idx="2308">
                  <c:v>462.35146484375002</c:v>
                </c:pt>
                <c:pt idx="2309">
                  <c:v>462.55466308593702</c:v>
                </c:pt>
                <c:pt idx="2310">
                  <c:v>462.76162109375002</c:v>
                </c:pt>
                <c:pt idx="2311">
                  <c:v>462.95527343750001</c:v>
                </c:pt>
                <c:pt idx="2312">
                  <c:v>463.14641113281203</c:v>
                </c:pt>
                <c:pt idx="2313">
                  <c:v>463.35891113281207</c:v>
                </c:pt>
                <c:pt idx="2314">
                  <c:v>463.55935058593707</c:v>
                </c:pt>
                <c:pt idx="2315">
                  <c:v>463.75678710937501</c:v>
                </c:pt>
                <c:pt idx="2316">
                  <c:v>463.95671386718794</c:v>
                </c:pt>
                <c:pt idx="2317">
                  <c:v>464.15537109374998</c:v>
                </c:pt>
                <c:pt idx="2318">
                  <c:v>464.35102539062501</c:v>
                </c:pt>
                <c:pt idx="2319">
                  <c:v>464.54719238281206</c:v>
                </c:pt>
                <c:pt idx="2320">
                  <c:v>464.75141601562501</c:v>
                </c:pt>
                <c:pt idx="2321">
                  <c:v>464.94882812499998</c:v>
                </c:pt>
                <c:pt idx="2322">
                  <c:v>465.15378417968702</c:v>
                </c:pt>
                <c:pt idx="2323">
                  <c:v>465.35498046875</c:v>
                </c:pt>
                <c:pt idx="2324">
                  <c:v>465.54736328125</c:v>
                </c:pt>
                <c:pt idx="2325">
                  <c:v>465.74655761718793</c:v>
                </c:pt>
                <c:pt idx="2326">
                  <c:v>465.94724121093702</c:v>
                </c:pt>
                <c:pt idx="2327">
                  <c:v>466.149169921875</c:v>
                </c:pt>
                <c:pt idx="2328">
                  <c:v>466.34531249999998</c:v>
                </c:pt>
                <c:pt idx="2329">
                  <c:v>466.54396972656207</c:v>
                </c:pt>
                <c:pt idx="2330">
                  <c:v>466.75397949218797</c:v>
                </c:pt>
                <c:pt idx="2331">
                  <c:v>466.95393066406297</c:v>
                </c:pt>
                <c:pt idx="2332">
                  <c:v>467.15261230468707</c:v>
                </c:pt>
                <c:pt idx="2333">
                  <c:v>467.36008300781202</c:v>
                </c:pt>
                <c:pt idx="2334">
                  <c:v>467.56376953124999</c:v>
                </c:pt>
                <c:pt idx="2335">
                  <c:v>467.75917968750002</c:v>
                </c:pt>
                <c:pt idx="2336">
                  <c:v>467.95712890624998</c:v>
                </c:pt>
                <c:pt idx="2337">
                  <c:v>468.15705566406297</c:v>
                </c:pt>
                <c:pt idx="2338">
                  <c:v>468.35520019531293</c:v>
                </c:pt>
                <c:pt idx="2339">
                  <c:v>468.55085449218797</c:v>
                </c:pt>
                <c:pt idx="2340">
                  <c:v>468.74450683593705</c:v>
                </c:pt>
                <c:pt idx="2341">
                  <c:v>468.94443359374998</c:v>
                </c:pt>
                <c:pt idx="2342">
                  <c:v>469.14487304687498</c:v>
                </c:pt>
                <c:pt idx="2343">
                  <c:v>469.35539550781203</c:v>
                </c:pt>
                <c:pt idx="2344">
                  <c:v>469.56110839843797</c:v>
                </c:pt>
                <c:pt idx="2345">
                  <c:v>469.75349121093706</c:v>
                </c:pt>
                <c:pt idx="2346">
                  <c:v>469.94965820312501</c:v>
                </c:pt>
                <c:pt idx="2347">
                  <c:v>470.14582519531297</c:v>
                </c:pt>
                <c:pt idx="2348">
                  <c:v>470.33996582031295</c:v>
                </c:pt>
                <c:pt idx="2349">
                  <c:v>470.54062499999998</c:v>
                </c:pt>
                <c:pt idx="2350">
                  <c:v>470.74255371093705</c:v>
                </c:pt>
                <c:pt idx="2351">
                  <c:v>470.94375000000002</c:v>
                </c:pt>
                <c:pt idx="2352">
                  <c:v>471.14997558593706</c:v>
                </c:pt>
                <c:pt idx="2353">
                  <c:v>471.35117187499998</c:v>
                </c:pt>
                <c:pt idx="2354">
                  <c:v>471.55488281250001</c:v>
                </c:pt>
                <c:pt idx="2355">
                  <c:v>471.75229492187498</c:v>
                </c:pt>
                <c:pt idx="2356">
                  <c:v>471.94721679687501</c:v>
                </c:pt>
                <c:pt idx="2357">
                  <c:v>472.15393066406295</c:v>
                </c:pt>
                <c:pt idx="2358">
                  <c:v>472.35258789062499</c:v>
                </c:pt>
                <c:pt idx="2359">
                  <c:v>472.543212890625</c:v>
                </c:pt>
                <c:pt idx="2360">
                  <c:v>472.74489746093707</c:v>
                </c:pt>
                <c:pt idx="2361">
                  <c:v>472.94985351562502</c:v>
                </c:pt>
                <c:pt idx="2362">
                  <c:v>473.14299316406294</c:v>
                </c:pt>
                <c:pt idx="2363">
                  <c:v>473.35048828125002</c:v>
                </c:pt>
                <c:pt idx="2364">
                  <c:v>473.55219726562501</c:v>
                </c:pt>
                <c:pt idx="2365">
                  <c:v>473.73879394531298</c:v>
                </c:pt>
                <c:pt idx="2366">
                  <c:v>473.95329589843794</c:v>
                </c:pt>
                <c:pt idx="2367">
                  <c:v>474.15900878906297</c:v>
                </c:pt>
                <c:pt idx="2368">
                  <c:v>474.35192871093705</c:v>
                </c:pt>
                <c:pt idx="2369">
                  <c:v>474.55488281250001</c:v>
                </c:pt>
                <c:pt idx="2370">
                  <c:v>474.75178222656206</c:v>
                </c:pt>
                <c:pt idx="2371">
                  <c:v>474.94492187499998</c:v>
                </c:pt>
                <c:pt idx="2372">
                  <c:v>475.14611816406295</c:v>
                </c:pt>
                <c:pt idx="2373">
                  <c:v>475.34731445312502</c:v>
                </c:pt>
                <c:pt idx="2374">
                  <c:v>475.54775390625002</c:v>
                </c:pt>
                <c:pt idx="2375">
                  <c:v>475.75146484375</c:v>
                </c:pt>
                <c:pt idx="2376">
                  <c:v>475.94208984375001</c:v>
                </c:pt>
                <c:pt idx="2377">
                  <c:v>476.13950195312498</c:v>
                </c:pt>
                <c:pt idx="2378">
                  <c:v>476.33942871093706</c:v>
                </c:pt>
                <c:pt idx="2379">
                  <c:v>476.5380859375</c:v>
                </c:pt>
                <c:pt idx="2380">
                  <c:v>476.74807128906298</c:v>
                </c:pt>
                <c:pt idx="2381">
                  <c:v>476.95229492187502</c:v>
                </c:pt>
                <c:pt idx="2382">
                  <c:v>477.14970703124999</c:v>
                </c:pt>
                <c:pt idx="2383">
                  <c:v>477.34208984374999</c:v>
                </c:pt>
                <c:pt idx="2384">
                  <c:v>477.540771484375</c:v>
                </c:pt>
                <c:pt idx="2385">
                  <c:v>477.74272460937499</c:v>
                </c:pt>
                <c:pt idx="2386">
                  <c:v>477.94389648437499</c:v>
                </c:pt>
                <c:pt idx="2387">
                  <c:v>478.15639648437502</c:v>
                </c:pt>
                <c:pt idx="2388">
                  <c:v>478.35810546875001</c:v>
                </c:pt>
                <c:pt idx="2389">
                  <c:v>478.54797363281205</c:v>
                </c:pt>
                <c:pt idx="2390">
                  <c:v>478.74738769531297</c:v>
                </c:pt>
                <c:pt idx="2391">
                  <c:v>478.94782714843797</c:v>
                </c:pt>
                <c:pt idx="2392">
                  <c:v>479.14399414062501</c:v>
                </c:pt>
                <c:pt idx="2393">
                  <c:v>479.34218750000002</c:v>
                </c:pt>
                <c:pt idx="2394">
                  <c:v>479.54841308593706</c:v>
                </c:pt>
                <c:pt idx="2395">
                  <c:v>479.74455566406294</c:v>
                </c:pt>
                <c:pt idx="2396">
                  <c:v>479.94575195312501</c:v>
                </c:pt>
                <c:pt idx="2397">
                  <c:v>480.14567871093703</c:v>
                </c:pt>
                <c:pt idx="2398">
                  <c:v>480.331787109375</c:v>
                </c:pt>
                <c:pt idx="2399">
                  <c:v>480.53425292968706</c:v>
                </c:pt>
                <c:pt idx="2400">
                  <c:v>480.73845214843794</c:v>
                </c:pt>
                <c:pt idx="2401">
                  <c:v>480.93762207031295</c:v>
                </c:pt>
                <c:pt idx="2402">
                  <c:v>481.13955078125002</c:v>
                </c:pt>
                <c:pt idx="2403">
                  <c:v>481.34450683593707</c:v>
                </c:pt>
                <c:pt idx="2404">
                  <c:v>481.54821777343795</c:v>
                </c:pt>
                <c:pt idx="2405">
                  <c:v>481.74387207031293</c:v>
                </c:pt>
                <c:pt idx="2406">
                  <c:v>481.94130859375002</c:v>
                </c:pt>
                <c:pt idx="2407">
                  <c:v>482.14375000000001</c:v>
                </c:pt>
                <c:pt idx="2408">
                  <c:v>482.34870605468706</c:v>
                </c:pt>
                <c:pt idx="2409">
                  <c:v>482.54738769531298</c:v>
                </c:pt>
                <c:pt idx="2410">
                  <c:v>482.73850097656202</c:v>
                </c:pt>
                <c:pt idx="2411">
                  <c:v>482.94221191406297</c:v>
                </c:pt>
                <c:pt idx="2412">
                  <c:v>483.14089355468707</c:v>
                </c:pt>
                <c:pt idx="2413">
                  <c:v>483.33706054687502</c:v>
                </c:pt>
                <c:pt idx="2414">
                  <c:v>483.53698730468705</c:v>
                </c:pt>
                <c:pt idx="2415">
                  <c:v>483.73439941406298</c:v>
                </c:pt>
                <c:pt idx="2416">
                  <c:v>483.93107910156203</c:v>
                </c:pt>
                <c:pt idx="2417">
                  <c:v>484.13527832031298</c:v>
                </c:pt>
                <c:pt idx="2418">
                  <c:v>484.33720703124999</c:v>
                </c:pt>
                <c:pt idx="2419">
                  <c:v>484.535888671875</c:v>
                </c:pt>
                <c:pt idx="2420">
                  <c:v>484.74135742187502</c:v>
                </c:pt>
                <c:pt idx="2421">
                  <c:v>484.94707031249999</c:v>
                </c:pt>
                <c:pt idx="2422">
                  <c:v>485.14777832031297</c:v>
                </c:pt>
                <c:pt idx="2423">
                  <c:v>485.33889160156207</c:v>
                </c:pt>
                <c:pt idx="2424">
                  <c:v>485.53503417968705</c:v>
                </c:pt>
                <c:pt idx="2425">
                  <c:v>485.73247070312499</c:v>
                </c:pt>
                <c:pt idx="2426">
                  <c:v>485.93166503906298</c:v>
                </c:pt>
                <c:pt idx="2427">
                  <c:v>486.13662109375002</c:v>
                </c:pt>
                <c:pt idx="2428">
                  <c:v>486.33527832031297</c:v>
                </c:pt>
                <c:pt idx="2429">
                  <c:v>486.53395996093707</c:v>
                </c:pt>
                <c:pt idx="2430">
                  <c:v>486.74345703124999</c:v>
                </c:pt>
                <c:pt idx="2431">
                  <c:v>486.942138671875</c:v>
                </c:pt>
                <c:pt idx="2432">
                  <c:v>487.13376464843793</c:v>
                </c:pt>
                <c:pt idx="2433">
                  <c:v>487.33420410156202</c:v>
                </c:pt>
                <c:pt idx="2434">
                  <c:v>487.53488769531293</c:v>
                </c:pt>
                <c:pt idx="2435">
                  <c:v>487.73303222656205</c:v>
                </c:pt>
                <c:pt idx="2436">
                  <c:v>487.94052734374998</c:v>
                </c:pt>
                <c:pt idx="2437">
                  <c:v>488.14602050781207</c:v>
                </c:pt>
                <c:pt idx="2438">
                  <c:v>488.33840332031298</c:v>
                </c:pt>
                <c:pt idx="2439">
                  <c:v>488.53403320312498</c:v>
                </c:pt>
                <c:pt idx="2440">
                  <c:v>488.740234375</c:v>
                </c:pt>
                <c:pt idx="2441">
                  <c:v>488.948974609375</c:v>
                </c:pt>
                <c:pt idx="2442">
                  <c:v>489.13811035156203</c:v>
                </c:pt>
                <c:pt idx="2443">
                  <c:v>489.32673339843797</c:v>
                </c:pt>
                <c:pt idx="2444">
                  <c:v>489.53244628906293</c:v>
                </c:pt>
                <c:pt idx="2445">
                  <c:v>489.73110351562502</c:v>
                </c:pt>
                <c:pt idx="2446">
                  <c:v>489.93227539062502</c:v>
                </c:pt>
                <c:pt idx="2447">
                  <c:v>490.13474121093702</c:v>
                </c:pt>
                <c:pt idx="2448">
                  <c:v>490.33090820312498</c:v>
                </c:pt>
                <c:pt idx="2449">
                  <c:v>490.52756347656202</c:v>
                </c:pt>
                <c:pt idx="2450">
                  <c:v>490.72624511718794</c:v>
                </c:pt>
                <c:pt idx="2451">
                  <c:v>490.92619628906294</c:v>
                </c:pt>
                <c:pt idx="2452">
                  <c:v>491.12285156249999</c:v>
                </c:pt>
                <c:pt idx="2453">
                  <c:v>491.32729492187502</c:v>
                </c:pt>
                <c:pt idx="2454">
                  <c:v>491.52849121093703</c:v>
                </c:pt>
                <c:pt idx="2455">
                  <c:v>491.72841796875002</c:v>
                </c:pt>
                <c:pt idx="2456">
                  <c:v>491.93037109375001</c:v>
                </c:pt>
                <c:pt idx="2457">
                  <c:v>492.13659667968705</c:v>
                </c:pt>
                <c:pt idx="2458">
                  <c:v>492.33149414062501</c:v>
                </c:pt>
                <c:pt idx="2459">
                  <c:v>492.52390136718793</c:v>
                </c:pt>
                <c:pt idx="2460">
                  <c:v>492.73515624999999</c:v>
                </c:pt>
                <c:pt idx="2461">
                  <c:v>492.92424316406294</c:v>
                </c:pt>
                <c:pt idx="2462">
                  <c:v>493.11838378906293</c:v>
                </c:pt>
                <c:pt idx="2463">
                  <c:v>493.319091796875</c:v>
                </c:pt>
                <c:pt idx="2464">
                  <c:v>493.52102050781207</c:v>
                </c:pt>
                <c:pt idx="2465">
                  <c:v>493.73276367187498</c:v>
                </c:pt>
                <c:pt idx="2466">
                  <c:v>493.94201660156205</c:v>
                </c:pt>
                <c:pt idx="2467">
                  <c:v>494.14143066406297</c:v>
                </c:pt>
                <c:pt idx="2468">
                  <c:v>494.32954101562501</c:v>
                </c:pt>
                <c:pt idx="2469">
                  <c:v>494.53449707031297</c:v>
                </c:pt>
                <c:pt idx="2470">
                  <c:v>494.74248046874999</c:v>
                </c:pt>
                <c:pt idx="2471">
                  <c:v>494.93161621093702</c:v>
                </c:pt>
                <c:pt idx="2472">
                  <c:v>495.13029785156203</c:v>
                </c:pt>
                <c:pt idx="2473">
                  <c:v>495.33400878906298</c:v>
                </c:pt>
                <c:pt idx="2474">
                  <c:v>495.53593749999999</c:v>
                </c:pt>
                <c:pt idx="2475">
                  <c:v>495.72907714843797</c:v>
                </c:pt>
                <c:pt idx="2476">
                  <c:v>495.92399902343794</c:v>
                </c:pt>
                <c:pt idx="2477">
                  <c:v>496.13020019531297</c:v>
                </c:pt>
                <c:pt idx="2478">
                  <c:v>496.33137207031297</c:v>
                </c:pt>
                <c:pt idx="2479">
                  <c:v>496.53435058593703</c:v>
                </c:pt>
                <c:pt idx="2480">
                  <c:v>496.73176269531297</c:v>
                </c:pt>
                <c:pt idx="2481">
                  <c:v>496.92866210937501</c:v>
                </c:pt>
                <c:pt idx="2482">
                  <c:v>497.13037109375</c:v>
                </c:pt>
                <c:pt idx="2483">
                  <c:v>497.33532714843795</c:v>
                </c:pt>
                <c:pt idx="2484">
                  <c:v>497.53400878906297</c:v>
                </c:pt>
                <c:pt idx="2485">
                  <c:v>497.72817382812502</c:v>
                </c:pt>
                <c:pt idx="2486">
                  <c:v>497.92255859375001</c:v>
                </c:pt>
                <c:pt idx="2487">
                  <c:v>498.125732421875</c:v>
                </c:pt>
                <c:pt idx="2488">
                  <c:v>498.32817382812499</c:v>
                </c:pt>
                <c:pt idx="2489">
                  <c:v>498.52434082031294</c:v>
                </c:pt>
                <c:pt idx="2490">
                  <c:v>498.72302246093705</c:v>
                </c:pt>
                <c:pt idx="2491">
                  <c:v>498.92851562499999</c:v>
                </c:pt>
                <c:pt idx="2492">
                  <c:v>499.13095703124998</c:v>
                </c:pt>
                <c:pt idx="2493">
                  <c:v>499.33037109374999</c:v>
                </c:pt>
                <c:pt idx="2494">
                  <c:v>499.53334960937502</c:v>
                </c:pt>
                <c:pt idx="2495">
                  <c:v>499.72697753906294</c:v>
                </c:pt>
                <c:pt idx="2496">
                  <c:v>499.92312011718798</c:v>
                </c:pt>
                <c:pt idx="2497">
                  <c:v>500.12861328125001</c:v>
                </c:pt>
                <c:pt idx="2498">
                  <c:v>500.33056640625</c:v>
                </c:pt>
                <c:pt idx="2499">
                  <c:v>500.52495117187499</c:v>
                </c:pt>
                <c:pt idx="2500">
                  <c:v>500.724853515625</c:v>
                </c:pt>
                <c:pt idx="2501">
                  <c:v>500.92404785156202</c:v>
                </c:pt>
                <c:pt idx="2502">
                  <c:v>501.11770019531298</c:v>
                </c:pt>
                <c:pt idx="2503">
                  <c:v>501.32844238281206</c:v>
                </c:pt>
                <c:pt idx="2504">
                  <c:v>501.53769531249998</c:v>
                </c:pt>
                <c:pt idx="2505">
                  <c:v>501.7275390625</c:v>
                </c:pt>
                <c:pt idx="2506">
                  <c:v>501.92067871093707</c:v>
                </c:pt>
                <c:pt idx="2507">
                  <c:v>502.12314453124998</c:v>
                </c:pt>
                <c:pt idx="2508">
                  <c:v>502.31928710937501</c:v>
                </c:pt>
                <c:pt idx="2509">
                  <c:v>502.51796875000002</c:v>
                </c:pt>
                <c:pt idx="2510">
                  <c:v>502.72294921874999</c:v>
                </c:pt>
                <c:pt idx="2511">
                  <c:v>502.92287597656207</c:v>
                </c:pt>
                <c:pt idx="2512">
                  <c:v>503.12783203125002</c:v>
                </c:pt>
                <c:pt idx="2513">
                  <c:v>503.32651367187498</c:v>
                </c:pt>
                <c:pt idx="2514">
                  <c:v>503.52946777343794</c:v>
                </c:pt>
                <c:pt idx="2515">
                  <c:v>503.73566894531297</c:v>
                </c:pt>
                <c:pt idx="2516">
                  <c:v>503.925048828125</c:v>
                </c:pt>
                <c:pt idx="2517">
                  <c:v>504.12248535156203</c:v>
                </c:pt>
                <c:pt idx="2518">
                  <c:v>504.33171386718794</c:v>
                </c:pt>
                <c:pt idx="2519">
                  <c:v>504.53039550781205</c:v>
                </c:pt>
                <c:pt idx="2520">
                  <c:v>504.72226562499998</c:v>
                </c:pt>
                <c:pt idx="2521">
                  <c:v>504.93225097656205</c:v>
                </c:pt>
                <c:pt idx="2522">
                  <c:v>505.13093261718797</c:v>
                </c:pt>
                <c:pt idx="2523">
                  <c:v>505.32004394531293</c:v>
                </c:pt>
                <c:pt idx="2524">
                  <c:v>505.51796875000002</c:v>
                </c:pt>
                <c:pt idx="2525">
                  <c:v>505.722412109375</c:v>
                </c:pt>
                <c:pt idx="2526">
                  <c:v>505.923095703125</c:v>
                </c:pt>
                <c:pt idx="2527">
                  <c:v>506.12431640624999</c:v>
                </c:pt>
                <c:pt idx="2528">
                  <c:v>506.33430175781206</c:v>
                </c:pt>
                <c:pt idx="2529">
                  <c:v>506.52844238281205</c:v>
                </c:pt>
                <c:pt idx="2530">
                  <c:v>506.71757812499999</c:v>
                </c:pt>
                <c:pt idx="2531">
                  <c:v>506.9169921875</c:v>
                </c:pt>
                <c:pt idx="2532">
                  <c:v>507.11389160156205</c:v>
                </c:pt>
                <c:pt idx="2533">
                  <c:v>507.30754394531294</c:v>
                </c:pt>
                <c:pt idx="2534">
                  <c:v>507.52509765625001</c:v>
                </c:pt>
                <c:pt idx="2535">
                  <c:v>507.73886718749998</c:v>
                </c:pt>
                <c:pt idx="2536">
                  <c:v>507.92495117187502</c:v>
                </c:pt>
                <c:pt idx="2537">
                  <c:v>508.11606445312498</c:v>
                </c:pt>
                <c:pt idx="2538">
                  <c:v>508.31022949218794</c:v>
                </c:pt>
                <c:pt idx="2539">
                  <c:v>508.50815429687498</c:v>
                </c:pt>
                <c:pt idx="2540">
                  <c:v>508.71511230468707</c:v>
                </c:pt>
                <c:pt idx="2541">
                  <c:v>508.92082519531294</c:v>
                </c:pt>
                <c:pt idx="2542">
                  <c:v>509.11874999999998</c:v>
                </c:pt>
                <c:pt idx="2543">
                  <c:v>509.30988769531297</c:v>
                </c:pt>
                <c:pt idx="2544">
                  <c:v>509.516845703125</c:v>
                </c:pt>
                <c:pt idx="2545">
                  <c:v>509.74067382812501</c:v>
                </c:pt>
                <c:pt idx="2546">
                  <c:v>509.94187011718793</c:v>
                </c:pt>
                <c:pt idx="2547">
                  <c:v>510.12043457031297</c:v>
                </c:pt>
                <c:pt idx="2548">
                  <c:v>510.30830078125001</c:v>
                </c:pt>
                <c:pt idx="2549">
                  <c:v>510.51704101562501</c:v>
                </c:pt>
                <c:pt idx="2550">
                  <c:v>510.72275390624998</c:v>
                </c:pt>
                <c:pt idx="2551">
                  <c:v>510.92568359375002</c:v>
                </c:pt>
                <c:pt idx="2552">
                  <c:v>511.12736816406294</c:v>
                </c:pt>
                <c:pt idx="2553">
                  <c:v>511.32429199218797</c:v>
                </c:pt>
                <c:pt idx="2554">
                  <c:v>511.52802734375001</c:v>
                </c:pt>
                <c:pt idx="2555">
                  <c:v>511.72543945312498</c:v>
                </c:pt>
                <c:pt idx="2556">
                  <c:v>511.92988281250001</c:v>
                </c:pt>
                <c:pt idx="2557">
                  <c:v>512.13105468749995</c:v>
                </c:pt>
                <c:pt idx="2558">
                  <c:v>512.32219238281209</c:v>
                </c:pt>
                <c:pt idx="2559">
                  <c:v>512.51711425781207</c:v>
                </c:pt>
                <c:pt idx="2560">
                  <c:v>512.71328125000002</c:v>
                </c:pt>
                <c:pt idx="2561">
                  <c:v>512.9169921875</c:v>
                </c:pt>
                <c:pt idx="2562">
                  <c:v>513.10986328125</c:v>
                </c:pt>
                <c:pt idx="2563">
                  <c:v>513.30727539062502</c:v>
                </c:pt>
                <c:pt idx="2564">
                  <c:v>513.51853027343793</c:v>
                </c:pt>
                <c:pt idx="2565">
                  <c:v>513.71520996093705</c:v>
                </c:pt>
                <c:pt idx="2566">
                  <c:v>513.90710449218795</c:v>
                </c:pt>
                <c:pt idx="2567">
                  <c:v>514.112060546875</c:v>
                </c:pt>
                <c:pt idx="2568">
                  <c:v>514.31625976562498</c:v>
                </c:pt>
                <c:pt idx="2569">
                  <c:v>514.514404296875</c:v>
                </c:pt>
                <c:pt idx="2570">
                  <c:v>514.71560058593707</c:v>
                </c:pt>
                <c:pt idx="2571">
                  <c:v>514.91806640624998</c:v>
                </c:pt>
                <c:pt idx="2572">
                  <c:v>515.11372070312495</c:v>
                </c:pt>
                <c:pt idx="2573">
                  <c:v>515.31364746093709</c:v>
                </c:pt>
                <c:pt idx="2574">
                  <c:v>515.51608886718793</c:v>
                </c:pt>
                <c:pt idx="2575">
                  <c:v>515.70722656249995</c:v>
                </c:pt>
                <c:pt idx="2576">
                  <c:v>515.91848144531298</c:v>
                </c:pt>
                <c:pt idx="2577">
                  <c:v>516.12343750000002</c:v>
                </c:pt>
                <c:pt idx="2578">
                  <c:v>516.31328125000005</c:v>
                </c:pt>
                <c:pt idx="2579">
                  <c:v>516.51323242187505</c:v>
                </c:pt>
                <c:pt idx="2580">
                  <c:v>516.71242675781207</c:v>
                </c:pt>
                <c:pt idx="2581">
                  <c:v>516.91484375000005</c:v>
                </c:pt>
                <c:pt idx="2582">
                  <c:v>517.107250976562</c:v>
                </c:pt>
                <c:pt idx="2583">
                  <c:v>517.30517578125</c:v>
                </c:pt>
                <c:pt idx="2584">
                  <c:v>517.51264648437495</c:v>
                </c:pt>
                <c:pt idx="2585">
                  <c:v>517.71259765624995</c:v>
                </c:pt>
                <c:pt idx="2586">
                  <c:v>517.91630859375005</c:v>
                </c:pt>
                <c:pt idx="2587">
                  <c:v>518.12578125000005</c:v>
                </c:pt>
                <c:pt idx="2588">
                  <c:v>518.33400878906298</c:v>
                </c:pt>
                <c:pt idx="2589">
                  <c:v>518.53068847656209</c:v>
                </c:pt>
                <c:pt idx="2590">
                  <c:v>518.72431640624995</c:v>
                </c:pt>
                <c:pt idx="2591">
                  <c:v>518.92624511718793</c:v>
                </c:pt>
                <c:pt idx="2592">
                  <c:v>519.11989746093707</c:v>
                </c:pt>
                <c:pt idx="2593">
                  <c:v>519.30021972656209</c:v>
                </c:pt>
                <c:pt idx="2594">
                  <c:v>519.50065917968709</c:v>
                </c:pt>
                <c:pt idx="2595">
                  <c:v>519.71267089843798</c:v>
                </c:pt>
                <c:pt idx="2596">
                  <c:v>519.91713867187502</c:v>
                </c:pt>
                <c:pt idx="2597">
                  <c:v>520.12636718750002</c:v>
                </c:pt>
                <c:pt idx="2598">
                  <c:v>520.32126464843793</c:v>
                </c:pt>
                <c:pt idx="2599">
                  <c:v>520.50810546875005</c:v>
                </c:pt>
                <c:pt idx="2600">
                  <c:v>520.71054687499998</c:v>
                </c:pt>
                <c:pt idx="2601">
                  <c:v>520.91101074218795</c:v>
                </c:pt>
                <c:pt idx="2602">
                  <c:v>521.11018066406291</c:v>
                </c:pt>
                <c:pt idx="2603">
                  <c:v>521.30759277343793</c:v>
                </c:pt>
                <c:pt idx="2604">
                  <c:v>521.51079101562505</c:v>
                </c:pt>
                <c:pt idx="2605">
                  <c:v>521.712719726562</c:v>
                </c:pt>
                <c:pt idx="2606">
                  <c:v>521.91064453125</c:v>
                </c:pt>
                <c:pt idx="2607">
                  <c:v>522.10932617187495</c:v>
                </c:pt>
                <c:pt idx="2608">
                  <c:v>522.30498046875005</c:v>
                </c:pt>
                <c:pt idx="2609">
                  <c:v>522.50039062500002</c:v>
                </c:pt>
                <c:pt idx="2610">
                  <c:v>522.71845703124995</c:v>
                </c:pt>
                <c:pt idx="2611">
                  <c:v>522.92795410156202</c:v>
                </c:pt>
                <c:pt idx="2612">
                  <c:v>523.12609863281205</c:v>
                </c:pt>
                <c:pt idx="2613">
                  <c:v>523.31972656250002</c:v>
                </c:pt>
                <c:pt idx="2614">
                  <c:v>523.50458984374995</c:v>
                </c:pt>
                <c:pt idx="2615">
                  <c:v>523.70830078125005</c:v>
                </c:pt>
                <c:pt idx="2616">
                  <c:v>523.91752929687505</c:v>
                </c:pt>
                <c:pt idx="2617">
                  <c:v>524.12624511718798</c:v>
                </c:pt>
                <c:pt idx="2618">
                  <c:v>524.32065429687498</c:v>
                </c:pt>
                <c:pt idx="2619">
                  <c:v>524.506030273438</c:v>
                </c:pt>
                <c:pt idx="2620">
                  <c:v>524.69765625000002</c:v>
                </c:pt>
                <c:pt idx="2621">
                  <c:v>524.91340332031291</c:v>
                </c:pt>
                <c:pt idx="2622">
                  <c:v>525.11657714843795</c:v>
                </c:pt>
                <c:pt idx="2623">
                  <c:v>525.30144042968709</c:v>
                </c:pt>
                <c:pt idx="2624">
                  <c:v>525.50139160156209</c:v>
                </c:pt>
                <c:pt idx="2625">
                  <c:v>525.72016601562495</c:v>
                </c:pt>
                <c:pt idx="2626">
                  <c:v>525.921875</c:v>
                </c:pt>
                <c:pt idx="2627">
                  <c:v>526.10673828125005</c:v>
                </c:pt>
                <c:pt idx="2628">
                  <c:v>526.30615234375</c:v>
                </c:pt>
                <c:pt idx="2629">
                  <c:v>526.50231933593705</c:v>
                </c:pt>
                <c:pt idx="2630">
                  <c:v>526.70852050781207</c:v>
                </c:pt>
                <c:pt idx="2631">
                  <c:v>526.91271972656205</c:v>
                </c:pt>
                <c:pt idx="2632">
                  <c:v>527.106372070313</c:v>
                </c:pt>
                <c:pt idx="2633">
                  <c:v>527.30832519531293</c:v>
                </c:pt>
                <c:pt idx="2634">
                  <c:v>527.500732421875</c:v>
                </c:pt>
                <c:pt idx="2635">
                  <c:v>527.701904296875</c:v>
                </c:pt>
                <c:pt idx="2636">
                  <c:v>527.916918945313</c:v>
                </c:pt>
                <c:pt idx="2637">
                  <c:v>528.119873046875</c:v>
                </c:pt>
                <c:pt idx="2638">
                  <c:v>528.303955078125</c:v>
                </c:pt>
                <c:pt idx="2639">
                  <c:v>528.495849609375</c:v>
                </c:pt>
                <c:pt idx="2640">
                  <c:v>528.70458984375</c:v>
                </c:pt>
                <c:pt idx="2641">
                  <c:v>528.9</c:v>
                </c:pt>
                <c:pt idx="2642">
                  <c:v>529.10068359374998</c:v>
                </c:pt>
                <c:pt idx="2643">
                  <c:v>529.31066894531295</c:v>
                </c:pt>
                <c:pt idx="2644">
                  <c:v>529.50053710937505</c:v>
                </c:pt>
                <c:pt idx="2645">
                  <c:v>529.699951171875</c:v>
                </c:pt>
                <c:pt idx="2646">
                  <c:v>529.916748046875</c:v>
                </c:pt>
                <c:pt idx="2647">
                  <c:v>530.10788574218793</c:v>
                </c:pt>
                <c:pt idx="2648">
                  <c:v>530.292724609375</c:v>
                </c:pt>
                <c:pt idx="2649">
                  <c:v>530.50646972656205</c:v>
                </c:pt>
                <c:pt idx="2650">
                  <c:v>530.71091308593702</c:v>
                </c:pt>
                <c:pt idx="2651">
                  <c:v>530.89880371093705</c:v>
                </c:pt>
                <c:pt idx="2652">
                  <c:v>531.1</c:v>
                </c:pt>
                <c:pt idx="2653">
                  <c:v>531.30317382812495</c:v>
                </c:pt>
                <c:pt idx="2654">
                  <c:v>531.49809570312505</c:v>
                </c:pt>
                <c:pt idx="2655">
                  <c:v>531.69929199218791</c:v>
                </c:pt>
                <c:pt idx="2656">
                  <c:v>531.90927734374998</c:v>
                </c:pt>
                <c:pt idx="2657">
                  <c:v>532.106689453125</c:v>
                </c:pt>
                <c:pt idx="2658">
                  <c:v>532.30410156250002</c:v>
                </c:pt>
                <c:pt idx="2659">
                  <c:v>532.51838378906291</c:v>
                </c:pt>
                <c:pt idx="2660">
                  <c:v>532.71000976562505</c:v>
                </c:pt>
                <c:pt idx="2661">
                  <c:v>532.89560546874998</c:v>
                </c:pt>
                <c:pt idx="2662">
                  <c:v>533.10056152343793</c:v>
                </c:pt>
                <c:pt idx="2663">
                  <c:v>533.30551757812498</c:v>
                </c:pt>
                <c:pt idx="2664">
                  <c:v>533.507983398438</c:v>
                </c:pt>
                <c:pt idx="2665">
                  <c:v>533.70917968749995</c:v>
                </c:pt>
                <c:pt idx="2666">
                  <c:v>533.909106445313</c:v>
                </c:pt>
                <c:pt idx="2667">
                  <c:v>534.10275878906293</c:v>
                </c:pt>
                <c:pt idx="2668">
                  <c:v>534.30219726562495</c:v>
                </c:pt>
                <c:pt idx="2669">
                  <c:v>534.50085449218795</c:v>
                </c:pt>
                <c:pt idx="2670">
                  <c:v>534.706298828125</c:v>
                </c:pt>
                <c:pt idx="2671">
                  <c:v>534.90800781250005</c:v>
                </c:pt>
                <c:pt idx="2672">
                  <c:v>535.106689453125</c:v>
                </c:pt>
                <c:pt idx="2673">
                  <c:v>535.304858398438</c:v>
                </c:pt>
                <c:pt idx="2674">
                  <c:v>535.50427246093705</c:v>
                </c:pt>
                <c:pt idx="2675">
                  <c:v>535.70041503906293</c:v>
                </c:pt>
                <c:pt idx="2676">
                  <c:v>535.892822265625</c:v>
                </c:pt>
                <c:pt idx="2677">
                  <c:v>536.09780273437502</c:v>
                </c:pt>
                <c:pt idx="2678">
                  <c:v>536.29824218750002</c:v>
                </c:pt>
                <c:pt idx="2679">
                  <c:v>536.49992675781209</c:v>
                </c:pt>
                <c:pt idx="2680">
                  <c:v>536.70437011718798</c:v>
                </c:pt>
                <c:pt idx="2681">
                  <c:v>536.90253906249995</c:v>
                </c:pt>
                <c:pt idx="2682">
                  <c:v>537.097973632812</c:v>
                </c:pt>
                <c:pt idx="2683">
                  <c:v>537.30292968749995</c:v>
                </c:pt>
                <c:pt idx="2684">
                  <c:v>537.50788574218791</c:v>
                </c:pt>
                <c:pt idx="2685">
                  <c:v>537.705322265625</c:v>
                </c:pt>
                <c:pt idx="2686">
                  <c:v>537.89467773437502</c:v>
                </c:pt>
                <c:pt idx="2687">
                  <c:v>538.09711914062495</c:v>
                </c:pt>
                <c:pt idx="2688">
                  <c:v>538.30207519531291</c:v>
                </c:pt>
                <c:pt idx="2689">
                  <c:v>538.49697265625002</c:v>
                </c:pt>
                <c:pt idx="2690">
                  <c:v>538.69692382812502</c:v>
                </c:pt>
                <c:pt idx="2691">
                  <c:v>538.89936523437495</c:v>
                </c:pt>
                <c:pt idx="2692">
                  <c:v>539.09550781250005</c:v>
                </c:pt>
                <c:pt idx="2693">
                  <c:v>539.28840332031291</c:v>
                </c:pt>
                <c:pt idx="2694">
                  <c:v>539.49638671875005</c:v>
                </c:pt>
                <c:pt idx="2695">
                  <c:v>539.70136718749995</c:v>
                </c:pt>
                <c:pt idx="2696">
                  <c:v>539.89953613281205</c:v>
                </c:pt>
                <c:pt idx="2697">
                  <c:v>540.107739257812</c:v>
                </c:pt>
                <c:pt idx="2698">
                  <c:v>540.31269531249995</c:v>
                </c:pt>
                <c:pt idx="2699">
                  <c:v>540.50131835937498</c:v>
                </c:pt>
                <c:pt idx="2700">
                  <c:v>540.695483398438</c:v>
                </c:pt>
                <c:pt idx="2701">
                  <c:v>540.89792480468702</c:v>
                </c:pt>
                <c:pt idx="2702">
                  <c:v>541.096606445313</c:v>
                </c:pt>
                <c:pt idx="2703">
                  <c:v>541.29453124999998</c:v>
                </c:pt>
                <c:pt idx="2704">
                  <c:v>541.49697265625002</c:v>
                </c:pt>
                <c:pt idx="2705">
                  <c:v>541.70017089843793</c:v>
                </c:pt>
                <c:pt idx="2706">
                  <c:v>541.89707031249998</c:v>
                </c:pt>
                <c:pt idx="2707">
                  <c:v>542.08947753906295</c:v>
                </c:pt>
                <c:pt idx="2708">
                  <c:v>542.29067382812502</c:v>
                </c:pt>
                <c:pt idx="2709">
                  <c:v>542.50693359374998</c:v>
                </c:pt>
                <c:pt idx="2710">
                  <c:v>542.70183105468709</c:v>
                </c:pt>
                <c:pt idx="2711">
                  <c:v>542.894213867188</c:v>
                </c:pt>
                <c:pt idx="2712">
                  <c:v>543.09541015624995</c:v>
                </c:pt>
                <c:pt idx="2713">
                  <c:v>543.29912109375005</c:v>
                </c:pt>
                <c:pt idx="2714">
                  <c:v>543.50786132812505</c:v>
                </c:pt>
                <c:pt idx="2715">
                  <c:v>543.704028320313</c:v>
                </c:pt>
                <c:pt idx="2716">
                  <c:v>543.89765624999995</c:v>
                </c:pt>
                <c:pt idx="2717">
                  <c:v>544.09255371093707</c:v>
                </c:pt>
                <c:pt idx="2718">
                  <c:v>544.29123535156202</c:v>
                </c:pt>
                <c:pt idx="2719">
                  <c:v>544.49370117187505</c:v>
                </c:pt>
                <c:pt idx="2720">
                  <c:v>544.69992675781202</c:v>
                </c:pt>
                <c:pt idx="2721">
                  <c:v>544.90234375</c:v>
                </c:pt>
                <c:pt idx="2722">
                  <c:v>545.097241210937</c:v>
                </c:pt>
                <c:pt idx="2723">
                  <c:v>545.30222167968702</c:v>
                </c:pt>
                <c:pt idx="2724">
                  <c:v>545.51347656250005</c:v>
                </c:pt>
                <c:pt idx="2725">
                  <c:v>545.70837402343795</c:v>
                </c:pt>
                <c:pt idx="2726">
                  <c:v>545.896240234375</c:v>
                </c:pt>
                <c:pt idx="2727">
                  <c:v>546.08989257812505</c:v>
                </c:pt>
                <c:pt idx="2728">
                  <c:v>546.28427734374998</c:v>
                </c:pt>
                <c:pt idx="2729">
                  <c:v>546.49226074218791</c:v>
                </c:pt>
                <c:pt idx="2730">
                  <c:v>546.70151367187498</c:v>
                </c:pt>
                <c:pt idx="2731">
                  <c:v>546.90092773437505</c:v>
                </c:pt>
                <c:pt idx="2732">
                  <c:v>547.10412597656205</c:v>
                </c:pt>
                <c:pt idx="2733">
                  <c:v>547.297045898438</c:v>
                </c:pt>
                <c:pt idx="2734">
                  <c:v>547.50451660156205</c:v>
                </c:pt>
                <c:pt idx="2735">
                  <c:v>547.71022949218798</c:v>
                </c:pt>
                <c:pt idx="2736">
                  <c:v>547.896313476562</c:v>
                </c:pt>
                <c:pt idx="2737">
                  <c:v>548.09873046874998</c:v>
                </c:pt>
                <c:pt idx="2738">
                  <c:v>548.3037109375</c:v>
                </c:pt>
                <c:pt idx="2739">
                  <c:v>548.49484863281202</c:v>
                </c:pt>
                <c:pt idx="2740">
                  <c:v>548.68347167968705</c:v>
                </c:pt>
                <c:pt idx="2741">
                  <c:v>548.885180664063</c:v>
                </c:pt>
                <c:pt idx="2742">
                  <c:v>549.088134765625</c:v>
                </c:pt>
                <c:pt idx="2743">
                  <c:v>549.288818359375</c:v>
                </c:pt>
                <c:pt idx="2744">
                  <c:v>549.498291015625</c:v>
                </c:pt>
                <c:pt idx="2745">
                  <c:v>549.69870605468702</c:v>
                </c:pt>
                <c:pt idx="2746">
                  <c:v>549.889086914063</c:v>
                </c:pt>
                <c:pt idx="2747">
                  <c:v>550.08979492187495</c:v>
                </c:pt>
                <c:pt idx="2748">
                  <c:v>550.29677734375002</c:v>
                </c:pt>
                <c:pt idx="2749">
                  <c:v>550.49670410156205</c:v>
                </c:pt>
                <c:pt idx="2750">
                  <c:v>550.69284667968702</c:v>
                </c:pt>
                <c:pt idx="2751">
                  <c:v>550.89780273437498</c:v>
                </c:pt>
                <c:pt idx="2752">
                  <c:v>551.10275878906293</c:v>
                </c:pt>
                <c:pt idx="2753">
                  <c:v>551.30017089843795</c:v>
                </c:pt>
                <c:pt idx="2754">
                  <c:v>551.493823242188</c:v>
                </c:pt>
                <c:pt idx="2755">
                  <c:v>551.69804687500005</c:v>
                </c:pt>
                <c:pt idx="2756">
                  <c:v>551.90100097656205</c:v>
                </c:pt>
                <c:pt idx="2757">
                  <c:v>552.09716796875</c:v>
                </c:pt>
                <c:pt idx="2758">
                  <c:v>552.295336914063</c:v>
                </c:pt>
                <c:pt idx="2759">
                  <c:v>552.49475097656205</c:v>
                </c:pt>
                <c:pt idx="2760">
                  <c:v>552.69594726562502</c:v>
                </c:pt>
                <c:pt idx="2761">
                  <c:v>552.89335937500005</c:v>
                </c:pt>
                <c:pt idx="2762">
                  <c:v>553.09831542968709</c:v>
                </c:pt>
                <c:pt idx="2763">
                  <c:v>553.29575195312498</c:v>
                </c:pt>
                <c:pt idx="2764">
                  <c:v>553.49570312499998</c:v>
                </c:pt>
                <c:pt idx="2765">
                  <c:v>553.69362792968707</c:v>
                </c:pt>
                <c:pt idx="2766">
                  <c:v>553.88852539062498</c:v>
                </c:pt>
                <c:pt idx="2767">
                  <c:v>554.09296874999995</c:v>
                </c:pt>
                <c:pt idx="2768">
                  <c:v>554.29541015625</c:v>
                </c:pt>
                <c:pt idx="2769">
                  <c:v>554.50036621093705</c:v>
                </c:pt>
                <c:pt idx="2770">
                  <c:v>554.69526367187495</c:v>
                </c:pt>
                <c:pt idx="2771">
                  <c:v>554.89143066406291</c:v>
                </c:pt>
                <c:pt idx="2772">
                  <c:v>555.09638671874995</c:v>
                </c:pt>
                <c:pt idx="2773">
                  <c:v>555.29052734375</c:v>
                </c:pt>
                <c:pt idx="2774">
                  <c:v>555.48291015625</c:v>
                </c:pt>
                <c:pt idx="2775">
                  <c:v>555.68862304687502</c:v>
                </c:pt>
                <c:pt idx="2776">
                  <c:v>555.89108886718793</c:v>
                </c:pt>
                <c:pt idx="2777">
                  <c:v>556.09279785156207</c:v>
                </c:pt>
                <c:pt idx="2778">
                  <c:v>556.28566894531298</c:v>
                </c:pt>
                <c:pt idx="2779">
                  <c:v>556.47629394531293</c:v>
                </c:pt>
                <c:pt idx="2780">
                  <c:v>556.69006347656205</c:v>
                </c:pt>
                <c:pt idx="2781">
                  <c:v>556.89377441406293</c:v>
                </c:pt>
                <c:pt idx="2782">
                  <c:v>557.084399414063</c:v>
                </c:pt>
                <c:pt idx="2783">
                  <c:v>557.28054199218798</c:v>
                </c:pt>
                <c:pt idx="2784">
                  <c:v>557.49179687499998</c:v>
                </c:pt>
                <c:pt idx="2785">
                  <c:v>557.691723632812</c:v>
                </c:pt>
                <c:pt idx="2786">
                  <c:v>557.887133789063</c:v>
                </c:pt>
                <c:pt idx="2787">
                  <c:v>558.089599609375</c:v>
                </c:pt>
                <c:pt idx="2788">
                  <c:v>558.28652343750002</c:v>
                </c:pt>
                <c:pt idx="2789">
                  <c:v>558.482666015625</c:v>
                </c:pt>
                <c:pt idx="2790">
                  <c:v>558.683837890625</c:v>
                </c:pt>
                <c:pt idx="2791">
                  <c:v>558.88554687500005</c:v>
                </c:pt>
                <c:pt idx="2792">
                  <c:v>559.09052734374995</c:v>
                </c:pt>
                <c:pt idx="2793">
                  <c:v>559.29299316406298</c:v>
                </c:pt>
                <c:pt idx="2794">
                  <c:v>559.49416503906298</c:v>
                </c:pt>
                <c:pt idx="2795">
                  <c:v>559.69104003906295</c:v>
                </c:pt>
                <c:pt idx="2796">
                  <c:v>559.88896484375005</c:v>
                </c:pt>
                <c:pt idx="2797">
                  <c:v>560.10073242187502</c:v>
                </c:pt>
                <c:pt idx="2798">
                  <c:v>560.293872070313</c:v>
                </c:pt>
                <c:pt idx="2799">
                  <c:v>560.48198242187505</c:v>
                </c:pt>
                <c:pt idx="2800">
                  <c:v>560.67563476562498</c:v>
                </c:pt>
                <c:pt idx="2801">
                  <c:v>560.88686523437502</c:v>
                </c:pt>
                <c:pt idx="2802">
                  <c:v>561.09182128906298</c:v>
                </c:pt>
                <c:pt idx="2803">
                  <c:v>561.28095703124995</c:v>
                </c:pt>
                <c:pt idx="2804">
                  <c:v>561.48466796875005</c:v>
                </c:pt>
                <c:pt idx="2805">
                  <c:v>561.68408203125</c:v>
                </c:pt>
                <c:pt idx="2806">
                  <c:v>561.88149414062502</c:v>
                </c:pt>
                <c:pt idx="2807">
                  <c:v>562.09526367187505</c:v>
                </c:pt>
                <c:pt idx="2808">
                  <c:v>562.302734375</c:v>
                </c:pt>
                <c:pt idx="2809">
                  <c:v>562.4951171875</c:v>
                </c:pt>
                <c:pt idx="2810">
                  <c:v>562.68801269531298</c:v>
                </c:pt>
                <c:pt idx="2811">
                  <c:v>562.88166503906291</c:v>
                </c:pt>
                <c:pt idx="2812">
                  <c:v>563.08613281249995</c:v>
                </c:pt>
                <c:pt idx="2813">
                  <c:v>563.29790039062505</c:v>
                </c:pt>
                <c:pt idx="2814">
                  <c:v>563.48776855468702</c:v>
                </c:pt>
                <c:pt idx="2815">
                  <c:v>563.67963867187495</c:v>
                </c:pt>
                <c:pt idx="2816">
                  <c:v>563.884594726562</c:v>
                </c:pt>
                <c:pt idx="2817">
                  <c:v>564.09458007812498</c:v>
                </c:pt>
                <c:pt idx="2818">
                  <c:v>564.299560546875</c:v>
                </c:pt>
                <c:pt idx="2819">
                  <c:v>564.48493652343791</c:v>
                </c:pt>
                <c:pt idx="2820">
                  <c:v>564.67856445312498</c:v>
                </c:pt>
                <c:pt idx="2821">
                  <c:v>564.88300781249995</c:v>
                </c:pt>
                <c:pt idx="2822">
                  <c:v>565.09174804687495</c:v>
                </c:pt>
                <c:pt idx="2823">
                  <c:v>565.28339843749995</c:v>
                </c:pt>
                <c:pt idx="2824">
                  <c:v>565.47253417968705</c:v>
                </c:pt>
                <c:pt idx="2825">
                  <c:v>565.67949218750005</c:v>
                </c:pt>
                <c:pt idx="2826">
                  <c:v>565.88015136718798</c:v>
                </c:pt>
                <c:pt idx="2827">
                  <c:v>566.07883300781202</c:v>
                </c:pt>
                <c:pt idx="2828">
                  <c:v>566.28884277343798</c:v>
                </c:pt>
                <c:pt idx="2829">
                  <c:v>566.48676757812495</c:v>
                </c:pt>
                <c:pt idx="2830">
                  <c:v>566.67084960937495</c:v>
                </c:pt>
                <c:pt idx="2831">
                  <c:v>566.8740234375</c:v>
                </c:pt>
                <c:pt idx="2832">
                  <c:v>567.08601074218791</c:v>
                </c:pt>
                <c:pt idx="2833">
                  <c:v>567.28596191406291</c:v>
                </c:pt>
                <c:pt idx="2834">
                  <c:v>567.48085937500002</c:v>
                </c:pt>
                <c:pt idx="2835">
                  <c:v>567.67702636718798</c:v>
                </c:pt>
                <c:pt idx="2836">
                  <c:v>567.88325195312495</c:v>
                </c:pt>
                <c:pt idx="2837">
                  <c:v>568.08945312499998</c:v>
                </c:pt>
                <c:pt idx="2838">
                  <c:v>568.28110351562498</c:v>
                </c:pt>
                <c:pt idx="2839">
                  <c:v>568.47902832031298</c:v>
                </c:pt>
                <c:pt idx="2840">
                  <c:v>568.68525390624995</c:v>
                </c:pt>
                <c:pt idx="2841">
                  <c:v>568.88269042968705</c:v>
                </c:pt>
                <c:pt idx="2842">
                  <c:v>569.090161132812</c:v>
                </c:pt>
                <c:pt idx="2843">
                  <c:v>569.28957519531298</c:v>
                </c:pt>
                <c:pt idx="2844">
                  <c:v>569.478930664063</c:v>
                </c:pt>
                <c:pt idx="2845">
                  <c:v>569.68891601562495</c:v>
                </c:pt>
                <c:pt idx="2846">
                  <c:v>569.89514160156205</c:v>
                </c:pt>
                <c:pt idx="2847">
                  <c:v>570.09509277343795</c:v>
                </c:pt>
                <c:pt idx="2848">
                  <c:v>570.28750000000002</c:v>
                </c:pt>
                <c:pt idx="2849">
                  <c:v>570.47358398437495</c:v>
                </c:pt>
                <c:pt idx="2850">
                  <c:v>570.68105468750002</c:v>
                </c:pt>
                <c:pt idx="2851">
                  <c:v>570.88273925781209</c:v>
                </c:pt>
                <c:pt idx="2852">
                  <c:v>571.071850585937</c:v>
                </c:pt>
                <c:pt idx="2853">
                  <c:v>571.27631835937495</c:v>
                </c:pt>
                <c:pt idx="2854">
                  <c:v>571.47700195312495</c:v>
                </c:pt>
                <c:pt idx="2855">
                  <c:v>571.66938476562495</c:v>
                </c:pt>
                <c:pt idx="2856">
                  <c:v>571.86479492187505</c:v>
                </c:pt>
                <c:pt idx="2857">
                  <c:v>572.07729492187502</c:v>
                </c:pt>
                <c:pt idx="2858">
                  <c:v>572.27922363281209</c:v>
                </c:pt>
                <c:pt idx="2859">
                  <c:v>572.47414550781207</c:v>
                </c:pt>
                <c:pt idx="2860">
                  <c:v>572.67661132812498</c:v>
                </c:pt>
                <c:pt idx="2861">
                  <c:v>572.88156738281202</c:v>
                </c:pt>
                <c:pt idx="2862">
                  <c:v>573.08652343749998</c:v>
                </c:pt>
                <c:pt idx="2863">
                  <c:v>573.28896484375002</c:v>
                </c:pt>
                <c:pt idx="2864">
                  <c:v>573.48637695312505</c:v>
                </c:pt>
                <c:pt idx="2865">
                  <c:v>573.682543945313</c:v>
                </c:pt>
                <c:pt idx="2866">
                  <c:v>573.88247070312502</c:v>
                </c:pt>
                <c:pt idx="2867">
                  <c:v>574.086669921875</c:v>
                </c:pt>
                <c:pt idx="2868">
                  <c:v>574.28408203125002</c:v>
                </c:pt>
                <c:pt idx="2869">
                  <c:v>574.479736328125</c:v>
                </c:pt>
                <c:pt idx="2870">
                  <c:v>574.68220214843791</c:v>
                </c:pt>
                <c:pt idx="2871">
                  <c:v>574.874584960937</c:v>
                </c:pt>
                <c:pt idx="2872">
                  <c:v>575.07502441406291</c:v>
                </c:pt>
                <c:pt idx="2873">
                  <c:v>575.27548828124998</c:v>
                </c:pt>
                <c:pt idx="2874">
                  <c:v>575.47617187499998</c:v>
                </c:pt>
                <c:pt idx="2875">
                  <c:v>575.67055664062502</c:v>
                </c:pt>
                <c:pt idx="2876">
                  <c:v>575.86721191406298</c:v>
                </c:pt>
                <c:pt idx="2877">
                  <c:v>576.080981445313</c:v>
                </c:pt>
                <c:pt idx="2878">
                  <c:v>576.27463378906293</c:v>
                </c:pt>
                <c:pt idx="2879">
                  <c:v>576.47204589843795</c:v>
                </c:pt>
                <c:pt idx="2880">
                  <c:v>576.67272949218795</c:v>
                </c:pt>
                <c:pt idx="2881">
                  <c:v>576.86186523437505</c:v>
                </c:pt>
                <c:pt idx="2882">
                  <c:v>577.066821289063</c:v>
                </c:pt>
                <c:pt idx="2883">
                  <c:v>577.28256835937498</c:v>
                </c:pt>
                <c:pt idx="2884">
                  <c:v>577.48376464843795</c:v>
                </c:pt>
                <c:pt idx="2885">
                  <c:v>577.67668457031209</c:v>
                </c:pt>
                <c:pt idx="2886">
                  <c:v>577.86582031249998</c:v>
                </c:pt>
                <c:pt idx="2887">
                  <c:v>578.06071777343709</c:v>
                </c:pt>
                <c:pt idx="2888">
                  <c:v>578.266430664062</c:v>
                </c:pt>
                <c:pt idx="2889">
                  <c:v>578.467114257812</c:v>
                </c:pt>
                <c:pt idx="2890">
                  <c:v>578.665771484375</c:v>
                </c:pt>
                <c:pt idx="2891">
                  <c:v>578.87121582031205</c:v>
                </c:pt>
                <c:pt idx="2892">
                  <c:v>579.082446289063</c:v>
                </c:pt>
                <c:pt idx="2893">
                  <c:v>579.27609863281293</c:v>
                </c:pt>
                <c:pt idx="2894">
                  <c:v>579.46901855468707</c:v>
                </c:pt>
                <c:pt idx="2895">
                  <c:v>579.67900390625005</c:v>
                </c:pt>
                <c:pt idx="2896">
                  <c:v>579.875170898438</c:v>
                </c:pt>
                <c:pt idx="2897">
                  <c:v>580.06633300781209</c:v>
                </c:pt>
                <c:pt idx="2898">
                  <c:v>580.27453613281295</c:v>
                </c:pt>
                <c:pt idx="2899">
                  <c:v>580.48652343749995</c:v>
                </c:pt>
                <c:pt idx="2900">
                  <c:v>580.68395996093705</c:v>
                </c:pt>
                <c:pt idx="2901">
                  <c:v>580.86376953125</c:v>
                </c:pt>
                <c:pt idx="2902">
                  <c:v>581.06245117187495</c:v>
                </c:pt>
                <c:pt idx="2903">
                  <c:v>581.27749023437502</c:v>
                </c:pt>
                <c:pt idx="2904">
                  <c:v>581.479907226563</c:v>
                </c:pt>
                <c:pt idx="2905">
                  <c:v>581.672290039063</c:v>
                </c:pt>
                <c:pt idx="2906">
                  <c:v>581.87399902343702</c:v>
                </c:pt>
                <c:pt idx="2907">
                  <c:v>582.070141601562</c:v>
                </c:pt>
                <c:pt idx="2908">
                  <c:v>582.24946289062495</c:v>
                </c:pt>
                <c:pt idx="2909">
                  <c:v>582.45695800781209</c:v>
                </c:pt>
                <c:pt idx="2910">
                  <c:v>582.68076171874998</c:v>
                </c:pt>
                <c:pt idx="2911">
                  <c:v>582.87438964843795</c:v>
                </c:pt>
                <c:pt idx="2912">
                  <c:v>583.068041992188</c:v>
                </c:pt>
                <c:pt idx="2913">
                  <c:v>583.27048339843793</c:v>
                </c:pt>
                <c:pt idx="2914">
                  <c:v>583.46413574218798</c:v>
                </c:pt>
                <c:pt idx="2915">
                  <c:v>583.66030273437502</c:v>
                </c:pt>
                <c:pt idx="2916">
                  <c:v>583.87080078124995</c:v>
                </c:pt>
                <c:pt idx="2917">
                  <c:v>584.07199707031202</c:v>
                </c:pt>
                <c:pt idx="2918">
                  <c:v>584.267651367187</c:v>
                </c:pt>
                <c:pt idx="2919">
                  <c:v>584.47009277343705</c:v>
                </c:pt>
                <c:pt idx="2920">
                  <c:v>584.672534179688</c:v>
                </c:pt>
                <c:pt idx="2921">
                  <c:v>584.87246093750002</c:v>
                </c:pt>
                <c:pt idx="2922">
                  <c:v>585.07919921874998</c:v>
                </c:pt>
                <c:pt idx="2923">
                  <c:v>585.28291015624995</c:v>
                </c:pt>
                <c:pt idx="2924">
                  <c:v>585.47353515625002</c:v>
                </c:pt>
                <c:pt idx="2925">
                  <c:v>585.667163085938</c:v>
                </c:pt>
                <c:pt idx="2926">
                  <c:v>585.86130371093702</c:v>
                </c:pt>
                <c:pt idx="2927">
                  <c:v>586.06503906249998</c:v>
                </c:pt>
                <c:pt idx="2928">
                  <c:v>586.27377929687498</c:v>
                </c:pt>
                <c:pt idx="2929">
                  <c:v>586.46867675781209</c:v>
                </c:pt>
                <c:pt idx="2930">
                  <c:v>586.65803222656291</c:v>
                </c:pt>
                <c:pt idx="2931">
                  <c:v>586.866772460937</c:v>
                </c:pt>
                <c:pt idx="2932">
                  <c:v>587.07172851562495</c:v>
                </c:pt>
                <c:pt idx="2933">
                  <c:v>587.25654296874995</c:v>
                </c:pt>
                <c:pt idx="2934">
                  <c:v>587.46152343749998</c:v>
                </c:pt>
                <c:pt idx="2935">
                  <c:v>587.669018554687</c:v>
                </c:pt>
                <c:pt idx="2936">
                  <c:v>587.87019042968791</c:v>
                </c:pt>
                <c:pt idx="2937">
                  <c:v>588.07390136718709</c:v>
                </c:pt>
                <c:pt idx="2938">
                  <c:v>588.26755371093702</c:v>
                </c:pt>
                <c:pt idx="2939">
                  <c:v>588.46169433593798</c:v>
                </c:pt>
                <c:pt idx="2940">
                  <c:v>588.659106445313</c:v>
                </c:pt>
                <c:pt idx="2941">
                  <c:v>588.86354980468707</c:v>
                </c:pt>
                <c:pt idx="2942">
                  <c:v>589.062744140625</c:v>
                </c:pt>
                <c:pt idx="2943">
                  <c:v>589.27021484374995</c:v>
                </c:pt>
                <c:pt idx="2944">
                  <c:v>589.46962890625002</c:v>
                </c:pt>
                <c:pt idx="2945">
                  <c:v>589.65751953125005</c:v>
                </c:pt>
                <c:pt idx="2946">
                  <c:v>589.86123046875002</c:v>
                </c:pt>
                <c:pt idx="2947">
                  <c:v>590.07951660156209</c:v>
                </c:pt>
                <c:pt idx="2948">
                  <c:v>590.27492675781207</c:v>
                </c:pt>
                <c:pt idx="2949">
                  <c:v>590.46352539062502</c:v>
                </c:pt>
                <c:pt idx="2950">
                  <c:v>590.66545410156209</c:v>
                </c:pt>
                <c:pt idx="2951">
                  <c:v>590.86162109375005</c:v>
                </c:pt>
                <c:pt idx="2952">
                  <c:v>591.05954589843793</c:v>
                </c:pt>
                <c:pt idx="2953">
                  <c:v>591.25622558593795</c:v>
                </c:pt>
                <c:pt idx="2954">
                  <c:v>591.45817871093709</c:v>
                </c:pt>
                <c:pt idx="2955">
                  <c:v>591.67570800781209</c:v>
                </c:pt>
                <c:pt idx="2956">
                  <c:v>591.88369140625002</c:v>
                </c:pt>
                <c:pt idx="2957">
                  <c:v>592.06550292968791</c:v>
                </c:pt>
                <c:pt idx="2958">
                  <c:v>592.25234375000002</c:v>
                </c:pt>
                <c:pt idx="2959">
                  <c:v>592.45656738281298</c:v>
                </c:pt>
                <c:pt idx="2960">
                  <c:v>592.66909179687502</c:v>
                </c:pt>
                <c:pt idx="2961">
                  <c:v>592.870288085938</c:v>
                </c:pt>
                <c:pt idx="2962">
                  <c:v>593.065673828125</c:v>
                </c:pt>
                <c:pt idx="2963">
                  <c:v>593.26005859375005</c:v>
                </c:pt>
                <c:pt idx="2964">
                  <c:v>593.45822753906293</c:v>
                </c:pt>
                <c:pt idx="2965">
                  <c:v>593.66193847656291</c:v>
                </c:pt>
                <c:pt idx="2966">
                  <c:v>593.86691894531293</c:v>
                </c:pt>
                <c:pt idx="2967">
                  <c:v>594.06684570312495</c:v>
                </c:pt>
                <c:pt idx="2968">
                  <c:v>594.26477050781205</c:v>
                </c:pt>
                <c:pt idx="2969">
                  <c:v>594.46394042968791</c:v>
                </c:pt>
                <c:pt idx="2970">
                  <c:v>594.6708984375</c:v>
                </c:pt>
                <c:pt idx="2971">
                  <c:v>594.87033691406202</c:v>
                </c:pt>
                <c:pt idx="2972">
                  <c:v>595.05769042968791</c:v>
                </c:pt>
                <c:pt idx="2973">
                  <c:v>595.26315917968793</c:v>
                </c:pt>
                <c:pt idx="2974">
                  <c:v>595.46938476562502</c:v>
                </c:pt>
                <c:pt idx="2975">
                  <c:v>595.66000976562498</c:v>
                </c:pt>
                <c:pt idx="2976">
                  <c:v>595.857421875</c:v>
                </c:pt>
                <c:pt idx="2977">
                  <c:v>596.06164550781205</c:v>
                </c:pt>
                <c:pt idx="2978">
                  <c:v>596.25905761718707</c:v>
                </c:pt>
                <c:pt idx="2979">
                  <c:v>596.45595703125002</c:v>
                </c:pt>
                <c:pt idx="2980">
                  <c:v>596.65839843749995</c:v>
                </c:pt>
                <c:pt idx="2981">
                  <c:v>596.87089843750005</c:v>
                </c:pt>
                <c:pt idx="2982">
                  <c:v>597.06455078124998</c:v>
                </c:pt>
                <c:pt idx="2983">
                  <c:v>597.253173828125</c:v>
                </c:pt>
                <c:pt idx="2984">
                  <c:v>597.45815429687502</c:v>
                </c:pt>
                <c:pt idx="2985">
                  <c:v>597.660571289063</c:v>
                </c:pt>
                <c:pt idx="2986">
                  <c:v>597.86552734375005</c:v>
                </c:pt>
                <c:pt idx="2987">
                  <c:v>598.06044921875002</c:v>
                </c:pt>
                <c:pt idx="2988">
                  <c:v>598.25283203125002</c:v>
                </c:pt>
                <c:pt idx="2989">
                  <c:v>598.472900390625</c:v>
                </c:pt>
                <c:pt idx="2990">
                  <c:v>598.67409667968798</c:v>
                </c:pt>
                <c:pt idx="2991">
                  <c:v>598.85769042968798</c:v>
                </c:pt>
                <c:pt idx="2992">
                  <c:v>599.048828125</c:v>
                </c:pt>
                <c:pt idx="2993">
                  <c:v>599.24370117187505</c:v>
                </c:pt>
                <c:pt idx="2994">
                  <c:v>599.448657226563</c:v>
                </c:pt>
                <c:pt idx="2995">
                  <c:v>599.65361328125005</c:v>
                </c:pt>
                <c:pt idx="2996">
                  <c:v>599.85729980468705</c:v>
                </c:pt>
                <c:pt idx="2997">
                  <c:v>600.05222167968793</c:v>
                </c:pt>
                <c:pt idx="2998">
                  <c:v>600.255932617187</c:v>
                </c:pt>
                <c:pt idx="2999">
                  <c:v>600.470947265625</c:v>
                </c:pt>
                <c:pt idx="3000">
                  <c:v>600.6708984375</c:v>
                </c:pt>
                <c:pt idx="3001">
                  <c:v>600.85949707031205</c:v>
                </c:pt>
                <c:pt idx="3002">
                  <c:v>601.064453125</c:v>
                </c:pt>
                <c:pt idx="3003">
                  <c:v>601.26315917968793</c:v>
                </c:pt>
                <c:pt idx="3004">
                  <c:v>601.45803222656298</c:v>
                </c:pt>
                <c:pt idx="3005">
                  <c:v>601.66171874999998</c:v>
                </c:pt>
                <c:pt idx="3006">
                  <c:v>601.85917968750005</c:v>
                </c:pt>
                <c:pt idx="3007">
                  <c:v>602.05661621093702</c:v>
                </c:pt>
                <c:pt idx="3008">
                  <c:v>602.25500488281295</c:v>
                </c:pt>
                <c:pt idx="3009">
                  <c:v>602.457446289063</c:v>
                </c:pt>
                <c:pt idx="3010">
                  <c:v>602.66018066406207</c:v>
                </c:pt>
                <c:pt idx="3011">
                  <c:v>602.860107421875</c:v>
                </c:pt>
                <c:pt idx="3012">
                  <c:v>603.05498046875005</c:v>
                </c:pt>
                <c:pt idx="3013">
                  <c:v>603.25214843749995</c:v>
                </c:pt>
                <c:pt idx="3014">
                  <c:v>603.452075195313</c:v>
                </c:pt>
                <c:pt idx="3015">
                  <c:v>603.64973144531291</c:v>
                </c:pt>
                <c:pt idx="3016">
                  <c:v>603.86979980468709</c:v>
                </c:pt>
                <c:pt idx="3017">
                  <c:v>604.07351074218798</c:v>
                </c:pt>
                <c:pt idx="3018">
                  <c:v>604.257080078125</c:v>
                </c:pt>
                <c:pt idx="3019">
                  <c:v>604.45200195312498</c:v>
                </c:pt>
                <c:pt idx="3020">
                  <c:v>604.64565429687502</c:v>
                </c:pt>
                <c:pt idx="3021">
                  <c:v>604.855639648438</c:v>
                </c:pt>
                <c:pt idx="3022">
                  <c:v>605.059326171875</c:v>
                </c:pt>
                <c:pt idx="3023">
                  <c:v>605.257983398438</c:v>
                </c:pt>
                <c:pt idx="3024">
                  <c:v>605.45544433593795</c:v>
                </c:pt>
                <c:pt idx="3025">
                  <c:v>605.65036621093702</c:v>
                </c:pt>
                <c:pt idx="3026">
                  <c:v>605.85402832031207</c:v>
                </c:pt>
                <c:pt idx="3027">
                  <c:v>606.05520019531298</c:v>
                </c:pt>
                <c:pt idx="3028">
                  <c:v>606.246337890625</c:v>
                </c:pt>
                <c:pt idx="3029">
                  <c:v>606.45358886718702</c:v>
                </c:pt>
                <c:pt idx="3030">
                  <c:v>606.65981445312502</c:v>
                </c:pt>
                <c:pt idx="3031">
                  <c:v>606.84489746093709</c:v>
                </c:pt>
                <c:pt idx="3032">
                  <c:v>607.03955078125</c:v>
                </c:pt>
                <c:pt idx="3033">
                  <c:v>607.24699707031209</c:v>
                </c:pt>
                <c:pt idx="3034">
                  <c:v>607.44968261718702</c:v>
                </c:pt>
                <c:pt idx="3035">
                  <c:v>607.65466308593795</c:v>
                </c:pt>
                <c:pt idx="3036">
                  <c:v>607.84833984374995</c:v>
                </c:pt>
                <c:pt idx="3037">
                  <c:v>608.039477539063</c:v>
                </c:pt>
                <c:pt idx="3038">
                  <c:v>608.25046386718702</c:v>
                </c:pt>
                <c:pt idx="3039">
                  <c:v>608.45666503906295</c:v>
                </c:pt>
                <c:pt idx="3040">
                  <c:v>608.661865234375</c:v>
                </c:pt>
                <c:pt idx="3041">
                  <c:v>608.85781250000002</c:v>
                </c:pt>
                <c:pt idx="3042">
                  <c:v>609.04770507812498</c:v>
                </c:pt>
                <c:pt idx="3043">
                  <c:v>609.242846679688</c:v>
                </c:pt>
                <c:pt idx="3044">
                  <c:v>609.44528808593793</c:v>
                </c:pt>
                <c:pt idx="3045">
                  <c:v>609.64497070312495</c:v>
                </c:pt>
                <c:pt idx="3046">
                  <c:v>609.83962402343707</c:v>
                </c:pt>
                <c:pt idx="3047">
                  <c:v>610.04333496093705</c:v>
                </c:pt>
                <c:pt idx="3048">
                  <c:v>610.25229492187498</c:v>
                </c:pt>
                <c:pt idx="3049">
                  <c:v>610.44743652343709</c:v>
                </c:pt>
                <c:pt idx="3050">
                  <c:v>610.64360351562505</c:v>
                </c:pt>
                <c:pt idx="3051">
                  <c:v>610.85988769531298</c:v>
                </c:pt>
                <c:pt idx="3052">
                  <c:v>611.05708007812495</c:v>
                </c:pt>
                <c:pt idx="3053">
                  <c:v>611.2431640625</c:v>
                </c:pt>
                <c:pt idx="3054">
                  <c:v>611.44709472656291</c:v>
                </c:pt>
                <c:pt idx="3055">
                  <c:v>611.64577636718707</c:v>
                </c:pt>
                <c:pt idx="3056">
                  <c:v>611.83566894531293</c:v>
                </c:pt>
                <c:pt idx="3057">
                  <c:v>612.036865234375</c:v>
                </c:pt>
                <c:pt idx="3058">
                  <c:v>612.251879882813</c:v>
                </c:pt>
                <c:pt idx="3059">
                  <c:v>612.45156250000002</c:v>
                </c:pt>
                <c:pt idx="3060">
                  <c:v>612.64140625000005</c:v>
                </c:pt>
                <c:pt idx="3061">
                  <c:v>612.83906249999995</c:v>
                </c:pt>
                <c:pt idx="3062">
                  <c:v>613.040283203125</c:v>
                </c:pt>
                <c:pt idx="3063">
                  <c:v>613.2490234375</c:v>
                </c:pt>
                <c:pt idx="3064">
                  <c:v>613.45524902343709</c:v>
                </c:pt>
                <c:pt idx="3065">
                  <c:v>613.65769042968793</c:v>
                </c:pt>
                <c:pt idx="3066">
                  <c:v>613.860107421875</c:v>
                </c:pt>
                <c:pt idx="3067">
                  <c:v>614.052490234375</c:v>
                </c:pt>
                <c:pt idx="3068">
                  <c:v>614.236083984375</c:v>
                </c:pt>
                <c:pt idx="3069">
                  <c:v>614.43852539062505</c:v>
                </c:pt>
                <c:pt idx="3070">
                  <c:v>614.64475097656293</c:v>
                </c:pt>
                <c:pt idx="3071">
                  <c:v>614.84443359374995</c:v>
                </c:pt>
                <c:pt idx="3072">
                  <c:v>615.05065917968795</c:v>
                </c:pt>
                <c:pt idx="3073">
                  <c:v>615.23952636718707</c:v>
                </c:pt>
                <c:pt idx="3074">
                  <c:v>615.43442382812498</c:v>
                </c:pt>
                <c:pt idx="3075">
                  <c:v>615.65324707031209</c:v>
                </c:pt>
                <c:pt idx="3076">
                  <c:v>615.85947265624998</c:v>
                </c:pt>
                <c:pt idx="3077">
                  <c:v>616.04528808593795</c:v>
                </c:pt>
                <c:pt idx="3078">
                  <c:v>616.238940429688</c:v>
                </c:pt>
                <c:pt idx="3079">
                  <c:v>616.44768066406209</c:v>
                </c:pt>
                <c:pt idx="3080">
                  <c:v>616.640063476563</c:v>
                </c:pt>
                <c:pt idx="3081">
                  <c:v>616.840258789063</c:v>
                </c:pt>
                <c:pt idx="3082">
                  <c:v>617.046459960937</c:v>
                </c:pt>
                <c:pt idx="3083">
                  <c:v>617.23984374999998</c:v>
                </c:pt>
                <c:pt idx="3084">
                  <c:v>617.43576660156202</c:v>
                </c:pt>
                <c:pt idx="3085">
                  <c:v>617.62839355468702</c:v>
                </c:pt>
                <c:pt idx="3086">
                  <c:v>617.83483886718705</c:v>
                </c:pt>
                <c:pt idx="3087">
                  <c:v>618.04106445312505</c:v>
                </c:pt>
                <c:pt idx="3088">
                  <c:v>618.23347167968791</c:v>
                </c:pt>
                <c:pt idx="3089">
                  <c:v>618.43842773437495</c:v>
                </c:pt>
                <c:pt idx="3090">
                  <c:v>618.65092773437505</c:v>
                </c:pt>
                <c:pt idx="3091">
                  <c:v>618.85061035156207</c:v>
                </c:pt>
                <c:pt idx="3092">
                  <c:v>619.05056152343707</c:v>
                </c:pt>
                <c:pt idx="3093">
                  <c:v>619.25329589843795</c:v>
                </c:pt>
                <c:pt idx="3094">
                  <c:v>619.44819335937495</c:v>
                </c:pt>
                <c:pt idx="3095">
                  <c:v>619.63928222656295</c:v>
                </c:pt>
                <c:pt idx="3096">
                  <c:v>619.83645019531298</c:v>
                </c:pt>
                <c:pt idx="3097">
                  <c:v>620.03640136718707</c:v>
                </c:pt>
                <c:pt idx="3098">
                  <c:v>620.24038085937502</c:v>
                </c:pt>
                <c:pt idx="3099">
                  <c:v>620.44787597656295</c:v>
                </c:pt>
                <c:pt idx="3100">
                  <c:v>620.647778320312</c:v>
                </c:pt>
                <c:pt idx="3101">
                  <c:v>620.83637695312495</c:v>
                </c:pt>
                <c:pt idx="3102">
                  <c:v>621.03127441406207</c:v>
                </c:pt>
                <c:pt idx="3103">
                  <c:v>621.23247070312505</c:v>
                </c:pt>
                <c:pt idx="3104">
                  <c:v>621.43242187500005</c:v>
                </c:pt>
                <c:pt idx="3105">
                  <c:v>621.63986816406202</c:v>
                </c:pt>
                <c:pt idx="3106">
                  <c:v>621.84482421874998</c:v>
                </c:pt>
                <c:pt idx="3107">
                  <c:v>622.04228515625005</c:v>
                </c:pt>
                <c:pt idx="3108">
                  <c:v>622.2333984375</c:v>
                </c:pt>
                <c:pt idx="3109">
                  <c:v>622.43959960937502</c:v>
                </c:pt>
                <c:pt idx="3110">
                  <c:v>622.643310546875</c:v>
                </c:pt>
                <c:pt idx="3111">
                  <c:v>622.83671875000005</c:v>
                </c:pt>
                <c:pt idx="3112">
                  <c:v>623.046704101562</c:v>
                </c:pt>
                <c:pt idx="3113">
                  <c:v>623.24309082031209</c:v>
                </c:pt>
                <c:pt idx="3114">
                  <c:v>623.4453125</c:v>
                </c:pt>
                <c:pt idx="3115">
                  <c:v>623.64399414062495</c:v>
                </c:pt>
                <c:pt idx="3116">
                  <c:v>623.82653808593795</c:v>
                </c:pt>
                <c:pt idx="3117">
                  <c:v>624.022705078125</c:v>
                </c:pt>
                <c:pt idx="3118">
                  <c:v>624.23647460937502</c:v>
                </c:pt>
                <c:pt idx="3119">
                  <c:v>624.44270019531291</c:v>
                </c:pt>
                <c:pt idx="3120">
                  <c:v>624.63383789062505</c:v>
                </c:pt>
                <c:pt idx="3121">
                  <c:v>624.84128417968793</c:v>
                </c:pt>
                <c:pt idx="3122">
                  <c:v>625.04226074218798</c:v>
                </c:pt>
                <c:pt idx="3123">
                  <c:v>625.23464355468707</c:v>
                </c:pt>
                <c:pt idx="3124">
                  <c:v>625.43354492187495</c:v>
                </c:pt>
                <c:pt idx="3125">
                  <c:v>625.63979492187502</c:v>
                </c:pt>
                <c:pt idx="3126">
                  <c:v>625.83469238281293</c:v>
                </c:pt>
                <c:pt idx="3127">
                  <c:v>626.03085937499998</c:v>
                </c:pt>
                <c:pt idx="3128">
                  <c:v>626.23957519531291</c:v>
                </c:pt>
                <c:pt idx="3129">
                  <c:v>626.43549804687495</c:v>
                </c:pt>
                <c:pt idx="3130">
                  <c:v>626.63291015624998</c:v>
                </c:pt>
                <c:pt idx="3131">
                  <c:v>626.83557128906295</c:v>
                </c:pt>
                <c:pt idx="3132">
                  <c:v>627.04182128906291</c:v>
                </c:pt>
                <c:pt idx="3133">
                  <c:v>627.24426269531295</c:v>
                </c:pt>
                <c:pt idx="3134">
                  <c:v>627.45048828125005</c:v>
                </c:pt>
                <c:pt idx="3135">
                  <c:v>627.64392089843795</c:v>
                </c:pt>
                <c:pt idx="3136">
                  <c:v>627.82873535156205</c:v>
                </c:pt>
                <c:pt idx="3137">
                  <c:v>628.03771972656295</c:v>
                </c:pt>
                <c:pt idx="3138">
                  <c:v>628.24270019531298</c:v>
                </c:pt>
                <c:pt idx="3139">
                  <c:v>628.43129882812502</c:v>
                </c:pt>
                <c:pt idx="3140">
                  <c:v>628.62871093750005</c:v>
                </c:pt>
                <c:pt idx="3141">
                  <c:v>628.83869628906291</c:v>
                </c:pt>
                <c:pt idx="3142">
                  <c:v>629.035888671875</c:v>
                </c:pt>
                <c:pt idx="3143">
                  <c:v>629.225756835938</c:v>
                </c:pt>
                <c:pt idx="3144">
                  <c:v>629.42844238281293</c:v>
                </c:pt>
                <c:pt idx="3145">
                  <c:v>629.64094238281291</c:v>
                </c:pt>
                <c:pt idx="3146">
                  <c:v>629.83583984375002</c:v>
                </c:pt>
                <c:pt idx="3147">
                  <c:v>630.03325195312505</c:v>
                </c:pt>
                <c:pt idx="3148">
                  <c:v>630.23947753906293</c:v>
                </c:pt>
                <c:pt idx="3149">
                  <c:v>630.42810058593795</c:v>
                </c:pt>
                <c:pt idx="3150">
                  <c:v>630.63051757812502</c:v>
                </c:pt>
                <c:pt idx="3151">
                  <c:v>630.84428710937505</c:v>
                </c:pt>
                <c:pt idx="3152">
                  <c:v>631.03920898437502</c:v>
                </c:pt>
                <c:pt idx="3153">
                  <c:v>631.23034667968795</c:v>
                </c:pt>
                <c:pt idx="3154">
                  <c:v>631.43781738281291</c:v>
                </c:pt>
                <c:pt idx="3155">
                  <c:v>631.63271484375002</c:v>
                </c:pt>
                <c:pt idx="3156">
                  <c:v>631.82761230468702</c:v>
                </c:pt>
                <c:pt idx="3157">
                  <c:v>632.04387207031209</c:v>
                </c:pt>
                <c:pt idx="3158">
                  <c:v>632.24003906250005</c:v>
                </c:pt>
                <c:pt idx="3159">
                  <c:v>632.43496093750002</c:v>
                </c:pt>
                <c:pt idx="3160">
                  <c:v>632.63718261718702</c:v>
                </c:pt>
                <c:pt idx="3161">
                  <c:v>632.83837890625</c:v>
                </c:pt>
                <c:pt idx="3162">
                  <c:v>633.04860839843798</c:v>
                </c:pt>
                <c:pt idx="3163">
                  <c:v>633.23974609375</c:v>
                </c:pt>
                <c:pt idx="3164">
                  <c:v>633.42961425781209</c:v>
                </c:pt>
                <c:pt idx="3165">
                  <c:v>633.63332519531298</c:v>
                </c:pt>
                <c:pt idx="3166">
                  <c:v>633.83449707031207</c:v>
                </c:pt>
                <c:pt idx="3167">
                  <c:v>634.03945312500002</c:v>
                </c:pt>
                <c:pt idx="3168">
                  <c:v>634.24064941406209</c:v>
                </c:pt>
                <c:pt idx="3169">
                  <c:v>634.43679199218798</c:v>
                </c:pt>
                <c:pt idx="3170">
                  <c:v>634.625415039063</c:v>
                </c:pt>
                <c:pt idx="3171">
                  <c:v>634.81906738281293</c:v>
                </c:pt>
                <c:pt idx="3172">
                  <c:v>635.026538085938</c:v>
                </c:pt>
                <c:pt idx="3173">
                  <c:v>635.230224609375</c:v>
                </c:pt>
                <c:pt idx="3174">
                  <c:v>635.429931640625</c:v>
                </c:pt>
                <c:pt idx="3175">
                  <c:v>635.62360839843791</c:v>
                </c:pt>
                <c:pt idx="3176">
                  <c:v>635.82001953124995</c:v>
                </c:pt>
                <c:pt idx="3177">
                  <c:v>636.02622070312498</c:v>
                </c:pt>
                <c:pt idx="3178">
                  <c:v>636.23745117187502</c:v>
                </c:pt>
                <c:pt idx="3179">
                  <c:v>636.432373046875</c:v>
                </c:pt>
                <c:pt idx="3180">
                  <c:v>636.62351074218793</c:v>
                </c:pt>
                <c:pt idx="3181">
                  <c:v>636.82971191406205</c:v>
                </c:pt>
                <c:pt idx="3182">
                  <c:v>637.03063964843795</c:v>
                </c:pt>
                <c:pt idx="3183">
                  <c:v>637.22177734374998</c:v>
                </c:pt>
                <c:pt idx="3184">
                  <c:v>637.41694335937495</c:v>
                </c:pt>
                <c:pt idx="3185">
                  <c:v>637.62441406250002</c:v>
                </c:pt>
                <c:pt idx="3186">
                  <c:v>637.82939453125005</c:v>
                </c:pt>
                <c:pt idx="3187">
                  <c:v>638.03310546875002</c:v>
                </c:pt>
                <c:pt idx="3188">
                  <c:v>638.22294921875005</c:v>
                </c:pt>
                <c:pt idx="3189">
                  <c:v>638.41760253906295</c:v>
                </c:pt>
                <c:pt idx="3190">
                  <c:v>638.62380371093707</c:v>
                </c:pt>
                <c:pt idx="3191">
                  <c:v>638.823974609375</c:v>
                </c:pt>
                <c:pt idx="3192">
                  <c:v>639.02392578125</c:v>
                </c:pt>
                <c:pt idx="3193">
                  <c:v>639.22763671874998</c:v>
                </c:pt>
                <c:pt idx="3194">
                  <c:v>639.42255859374995</c:v>
                </c:pt>
                <c:pt idx="3195">
                  <c:v>639.61748046875005</c:v>
                </c:pt>
                <c:pt idx="3196">
                  <c:v>639.826171875</c:v>
                </c:pt>
                <c:pt idx="3197">
                  <c:v>640.02607421874995</c:v>
                </c:pt>
                <c:pt idx="3198">
                  <c:v>640.22854003906298</c:v>
                </c:pt>
                <c:pt idx="3199">
                  <c:v>640.42573242187495</c:v>
                </c:pt>
                <c:pt idx="3200">
                  <c:v>640.62065429687505</c:v>
                </c:pt>
                <c:pt idx="3201">
                  <c:v>640.825854492188</c:v>
                </c:pt>
                <c:pt idx="3202">
                  <c:v>641.02199707031207</c:v>
                </c:pt>
                <c:pt idx="3203">
                  <c:v>641.22189941406202</c:v>
                </c:pt>
                <c:pt idx="3204">
                  <c:v>641.42436523437505</c:v>
                </c:pt>
                <c:pt idx="3205">
                  <c:v>641.620532226563</c:v>
                </c:pt>
                <c:pt idx="3206">
                  <c:v>641.82419433593793</c:v>
                </c:pt>
                <c:pt idx="3207">
                  <c:v>642.03293457031202</c:v>
                </c:pt>
                <c:pt idx="3208">
                  <c:v>642.23039550781209</c:v>
                </c:pt>
                <c:pt idx="3209">
                  <c:v>642.42028808593795</c:v>
                </c:pt>
                <c:pt idx="3210">
                  <c:v>642.62648925781207</c:v>
                </c:pt>
                <c:pt idx="3211">
                  <c:v>642.83144531250002</c:v>
                </c:pt>
                <c:pt idx="3212">
                  <c:v>643.02487792968793</c:v>
                </c:pt>
                <c:pt idx="3213">
                  <c:v>643.22480468749995</c:v>
                </c:pt>
                <c:pt idx="3214">
                  <c:v>643.43124999999998</c:v>
                </c:pt>
                <c:pt idx="3215">
                  <c:v>643.62363281249998</c:v>
                </c:pt>
                <c:pt idx="3216">
                  <c:v>643.81850585937502</c:v>
                </c:pt>
                <c:pt idx="3217">
                  <c:v>644.022216796875</c:v>
                </c:pt>
                <c:pt idx="3218">
                  <c:v>644.23095703125</c:v>
                </c:pt>
                <c:pt idx="3219">
                  <c:v>644.439697265625</c:v>
                </c:pt>
                <c:pt idx="3220">
                  <c:v>644.629565429688</c:v>
                </c:pt>
                <c:pt idx="3221">
                  <c:v>644.81940917968791</c:v>
                </c:pt>
                <c:pt idx="3222">
                  <c:v>645.02312011718709</c:v>
                </c:pt>
                <c:pt idx="3223">
                  <c:v>645.22182617187502</c:v>
                </c:pt>
                <c:pt idx="3224">
                  <c:v>645.416748046875</c:v>
                </c:pt>
                <c:pt idx="3225">
                  <c:v>645.62145996093705</c:v>
                </c:pt>
                <c:pt idx="3226">
                  <c:v>645.82492675781202</c:v>
                </c:pt>
                <c:pt idx="3227">
                  <c:v>646.02512207031202</c:v>
                </c:pt>
                <c:pt idx="3228">
                  <c:v>646.22148437500005</c:v>
                </c:pt>
                <c:pt idx="3229">
                  <c:v>646.42141113281298</c:v>
                </c:pt>
                <c:pt idx="3230">
                  <c:v>646.62136230468707</c:v>
                </c:pt>
                <c:pt idx="3231">
                  <c:v>646.82255859375005</c:v>
                </c:pt>
                <c:pt idx="3232">
                  <c:v>647.02875976562495</c:v>
                </c:pt>
                <c:pt idx="3233">
                  <c:v>647.224926757812</c:v>
                </c:pt>
                <c:pt idx="3234">
                  <c:v>647.43366699218791</c:v>
                </c:pt>
                <c:pt idx="3235">
                  <c:v>647.63608398437498</c:v>
                </c:pt>
                <c:pt idx="3236">
                  <c:v>647.82722167968791</c:v>
                </c:pt>
                <c:pt idx="3237">
                  <c:v>648.02463378906293</c:v>
                </c:pt>
                <c:pt idx="3238">
                  <c:v>648.21806640625005</c:v>
                </c:pt>
                <c:pt idx="3239">
                  <c:v>648.42302246093709</c:v>
                </c:pt>
                <c:pt idx="3240">
                  <c:v>648.620678710937</c:v>
                </c:pt>
                <c:pt idx="3241">
                  <c:v>648.81181640625005</c:v>
                </c:pt>
                <c:pt idx="3242">
                  <c:v>649.01801757812495</c:v>
                </c:pt>
                <c:pt idx="3243">
                  <c:v>649.22548828125002</c:v>
                </c:pt>
                <c:pt idx="3244">
                  <c:v>649.42922363281298</c:v>
                </c:pt>
                <c:pt idx="3245">
                  <c:v>649.62790527343702</c:v>
                </c:pt>
                <c:pt idx="3246">
                  <c:v>649.82529296874998</c:v>
                </c:pt>
                <c:pt idx="3247">
                  <c:v>650.02395019531298</c:v>
                </c:pt>
                <c:pt idx="3248">
                  <c:v>650.21884765624998</c:v>
                </c:pt>
                <c:pt idx="3249">
                  <c:v>650.41630859375005</c:v>
                </c:pt>
                <c:pt idx="3250">
                  <c:v>650.61748046875005</c:v>
                </c:pt>
                <c:pt idx="3251">
                  <c:v>650.82368164062495</c:v>
                </c:pt>
                <c:pt idx="3252">
                  <c:v>651.02214355468709</c:v>
                </c:pt>
                <c:pt idx="3253">
                  <c:v>651.21577148437495</c:v>
                </c:pt>
                <c:pt idx="3254">
                  <c:v>651.415942382813</c:v>
                </c:pt>
                <c:pt idx="3255">
                  <c:v>651.61335449218791</c:v>
                </c:pt>
                <c:pt idx="3256">
                  <c:v>651.81833496093702</c:v>
                </c:pt>
                <c:pt idx="3257">
                  <c:v>652.02080078125005</c:v>
                </c:pt>
                <c:pt idx="3258">
                  <c:v>652.20939941406209</c:v>
                </c:pt>
                <c:pt idx="3259">
                  <c:v>652.40805664062498</c:v>
                </c:pt>
                <c:pt idx="3260">
                  <c:v>652.62558593749998</c:v>
                </c:pt>
                <c:pt idx="3261">
                  <c:v>652.83557128906295</c:v>
                </c:pt>
                <c:pt idx="3262">
                  <c:v>653.02294921875</c:v>
                </c:pt>
                <c:pt idx="3263">
                  <c:v>653.21408691406202</c:v>
                </c:pt>
                <c:pt idx="3264">
                  <c:v>653.41879882812498</c:v>
                </c:pt>
                <c:pt idx="3265">
                  <c:v>653.62226562499995</c:v>
                </c:pt>
                <c:pt idx="3266">
                  <c:v>653.82092285156205</c:v>
                </c:pt>
                <c:pt idx="3267">
                  <c:v>654.014819335938</c:v>
                </c:pt>
                <c:pt idx="3268">
                  <c:v>654.21625976562495</c:v>
                </c:pt>
                <c:pt idx="3269">
                  <c:v>654.41743164062495</c:v>
                </c:pt>
                <c:pt idx="3270">
                  <c:v>654.61586914062502</c:v>
                </c:pt>
                <c:pt idx="3271">
                  <c:v>654.82211914062498</c:v>
                </c:pt>
                <c:pt idx="3272">
                  <c:v>655.01574707031205</c:v>
                </c:pt>
                <c:pt idx="3273">
                  <c:v>655.20812988281295</c:v>
                </c:pt>
                <c:pt idx="3274">
                  <c:v>655.410815429688</c:v>
                </c:pt>
                <c:pt idx="3275">
                  <c:v>655.61579589843791</c:v>
                </c:pt>
                <c:pt idx="3276">
                  <c:v>655.81423339843798</c:v>
                </c:pt>
                <c:pt idx="3277">
                  <c:v>656.00661621093707</c:v>
                </c:pt>
                <c:pt idx="3278">
                  <c:v>656.21059570312502</c:v>
                </c:pt>
                <c:pt idx="3279">
                  <c:v>656.417797851562</c:v>
                </c:pt>
                <c:pt idx="3280">
                  <c:v>656.60888671875</c:v>
                </c:pt>
                <c:pt idx="3281">
                  <c:v>656.80405273437498</c:v>
                </c:pt>
                <c:pt idx="3282">
                  <c:v>657.011547851562</c:v>
                </c:pt>
                <c:pt idx="3283">
                  <c:v>657.211499023437</c:v>
                </c:pt>
                <c:pt idx="3284">
                  <c:v>657.40263671875005</c:v>
                </c:pt>
                <c:pt idx="3285">
                  <c:v>657.605053710937</c:v>
                </c:pt>
                <c:pt idx="3286">
                  <c:v>657.81503906249998</c:v>
                </c:pt>
                <c:pt idx="3287">
                  <c:v>658.012451171875</c:v>
                </c:pt>
                <c:pt idx="3288">
                  <c:v>658.20734863281291</c:v>
                </c:pt>
                <c:pt idx="3289">
                  <c:v>658.40605468750005</c:v>
                </c:pt>
                <c:pt idx="3290">
                  <c:v>658.611010742188</c:v>
                </c:pt>
                <c:pt idx="3291">
                  <c:v>658.81845703124998</c:v>
                </c:pt>
                <c:pt idx="3292">
                  <c:v>659.01713867187505</c:v>
                </c:pt>
                <c:pt idx="3293">
                  <c:v>659.2158203125</c:v>
                </c:pt>
                <c:pt idx="3294">
                  <c:v>659.414477539063</c:v>
                </c:pt>
                <c:pt idx="3295">
                  <c:v>659.61188964843791</c:v>
                </c:pt>
                <c:pt idx="3296">
                  <c:v>659.80910644531298</c:v>
                </c:pt>
                <c:pt idx="3297">
                  <c:v>660.007568359375</c:v>
                </c:pt>
                <c:pt idx="3298">
                  <c:v>660.21401367187502</c:v>
                </c:pt>
                <c:pt idx="3299">
                  <c:v>660.41416015624998</c:v>
                </c:pt>
                <c:pt idx="3300">
                  <c:v>660.61032714843793</c:v>
                </c:pt>
                <c:pt idx="3301">
                  <c:v>660.80776367187502</c:v>
                </c:pt>
                <c:pt idx="3302">
                  <c:v>661.01396484375005</c:v>
                </c:pt>
                <c:pt idx="3303">
                  <c:v>661.21765136718705</c:v>
                </c:pt>
                <c:pt idx="3304">
                  <c:v>661.40878906249998</c:v>
                </c:pt>
                <c:pt idx="3305">
                  <c:v>661.606201171875</c:v>
                </c:pt>
                <c:pt idx="3306">
                  <c:v>661.81242675781209</c:v>
                </c:pt>
                <c:pt idx="3307">
                  <c:v>662.01992187500002</c:v>
                </c:pt>
                <c:pt idx="3308">
                  <c:v>662.229907226563</c:v>
                </c:pt>
                <c:pt idx="3309">
                  <c:v>662.42353515624995</c:v>
                </c:pt>
                <c:pt idx="3310">
                  <c:v>662.61213378906291</c:v>
                </c:pt>
                <c:pt idx="3311">
                  <c:v>662.80954589843793</c:v>
                </c:pt>
                <c:pt idx="3312">
                  <c:v>663.00949707031202</c:v>
                </c:pt>
                <c:pt idx="3313">
                  <c:v>663.21950683593798</c:v>
                </c:pt>
                <c:pt idx="3314">
                  <c:v>663.41440429687498</c:v>
                </c:pt>
                <c:pt idx="3315">
                  <c:v>663.60681152343705</c:v>
                </c:pt>
                <c:pt idx="3316">
                  <c:v>663.81555175781205</c:v>
                </c:pt>
                <c:pt idx="3317">
                  <c:v>664.01042480468709</c:v>
                </c:pt>
                <c:pt idx="3318">
                  <c:v>664.20407714843793</c:v>
                </c:pt>
                <c:pt idx="3319">
                  <c:v>664.40778808593791</c:v>
                </c:pt>
                <c:pt idx="3320">
                  <c:v>664.60520019531293</c:v>
                </c:pt>
                <c:pt idx="3321">
                  <c:v>664.806396484375</c:v>
                </c:pt>
                <c:pt idx="3322">
                  <c:v>665.007568359375</c:v>
                </c:pt>
                <c:pt idx="3323">
                  <c:v>665.20998535156207</c:v>
                </c:pt>
                <c:pt idx="3324">
                  <c:v>665.41474609374995</c:v>
                </c:pt>
                <c:pt idx="3325">
                  <c:v>665.61220703125002</c:v>
                </c:pt>
                <c:pt idx="3326">
                  <c:v>665.81359863281295</c:v>
                </c:pt>
                <c:pt idx="3327">
                  <c:v>666.009765625</c:v>
                </c:pt>
                <c:pt idx="3328">
                  <c:v>666.198168945313</c:v>
                </c:pt>
                <c:pt idx="3329">
                  <c:v>666.40058593749995</c:v>
                </c:pt>
                <c:pt idx="3330">
                  <c:v>666.61081542968793</c:v>
                </c:pt>
                <c:pt idx="3331">
                  <c:v>666.80698242187498</c:v>
                </c:pt>
                <c:pt idx="3332">
                  <c:v>667.00061035156205</c:v>
                </c:pt>
                <c:pt idx="3333">
                  <c:v>667.20180664062502</c:v>
                </c:pt>
                <c:pt idx="3334">
                  <c:v>667.39921875000005</c:v>
                </c:pt>
                <c:pt idx="3335">
                  <c:v>667.60292968750002</c:v>
                </c:pt>
                <c:pt idx="3336">
                  <c:v>667.80034179687505</c:v>
                </c:pt>
                <c:pt idx="3337">
                  <c:v>668.000244140625</c:v>
                </c:pt>
                <c:pt idx="3338">
                  <c:v>668.202709960937</c:v>
                </c:pt>
                <c:pt idx="3339">
                  <c:v>668.40139160156207</c:v>
                </c:pt>
                <c:pt idx="3340">
                  <c:v>668.60634765625002</c:v>
                </c:pt>
                <c:pt idx="3341">
                  <c:v>668.81008300781207</c:v>
                </c:pt>
                <c:pt idx="3342">
                  <c:v>669.015063476563</c:v>
                </c:pt>
                <c:pt idx="3343">
                  <c:v>669.20615234374998</c:v>
                </c:pt>
                <c:pt idx="3344">
                  <c:v>669.39599609375</c:v>
                </c:pt>
                <c:pt idx="3345">
                  <c:v>669.59970703124998</c:v>
                </c:pt>
                <c:pt idx="3346">
                  <c:v>669.80341796874995</c:v>
                </c:pt>
                <c:pt idx="3347">
                  <c:v>670.00336914062495</c:v>
                </c:pt>
                <c:pt idx="3348">
                  <c:v>670.20183105468709</c:v>
                </c:pt>
                <c:pt idx="3349">
                  <c:v>670.40151367187502</c:v>
                </c:pt>
                <c:pt idx="3350">
                  <c:v>670.61044921874998</c:v>
                </c:pt>
                <c:pt idx="3351">
                  <c:v>670.81059570312505</c:v>
                </c:pt>
                <c:pt idx="3352">
                  <c:v>671.00427246093705</c:v>
                </c:pt>
                <c:pt idx="3353">
                  <c:v>671.20422363281295</c:v>
                </c:pt>
                <c:pt idx="3354">
                  <c:v>671.39785156250002</c:v>
                </c:pt>
                <c:pt idx="3355">
                  <c:v>671.60410156249998</c:v>
                </c:pt>
                <c:pt idx="3356">
                  <c:v>671.80908203125</c:v>
                </c:pt>
                <c:pt idx="3357">
                  <c:v>672.00146484375</c:v>
                </c:pt>
                <c:pt idx="3358">
                  <c:v>672.19760742187498</c:v>
                </c:pt>
                <c:pt idx="3359">
                  <c:v>672.393725585938</c:v>
                </c:pt>
                <c:pt idx="3360">
                  <c:v>672.59343261718709</c:v>
                </c:pt>
                <c:pt idx="3361">
                  <c:v>672.79943847656295</c:v>
                </c:pt>
                <c:pt idx="3362">
                  <c:v>672.99206542968795</c:v>
                </c:pt>
                <c:pt idx="3363">
                  <c:v>673.19350585937502</c:v>
                </c:pt>
                <c:pt idx="3364">
                  <c:v>673.40224609375002</c:v>
                </c:pt>
                <c:pt idx="3365">
                  <c:v>673.59841308593798</c:v>
                </c:pt>
                <c:pt idx="3366">
                  <c:v>673.80334472656295</c:v>
                </c:pt>
                <c:pt idx="3367">
                  <c:v>674.00451660156205</c:v>
                </c:pt>
                <c:pt idx="3368">
                  <c:v>674.19916992187495</c:v>
                </c:pt>
                <c:pt idx="3369">
                  <c:v>674.39912109374995</c:v>
                </c:pt>
                <c:pt idx="3370">
                  <c:v>674.60434570312498</c:v>
                </c:pt>
                <c:pt idx="3371">
                  <c:v>674.79672851562498</c:v>
                </c:pt>
                <c:pt idx="3372">
                  <c:v>674.98532714843793</c:v>
                </c:pt>
                <c:pt idx="3373">
                  <c:v>675.1953125</c:v>
                </c:pt>
                <c:pt idx="3374">
                  <c:v>675.39628906250005</c:v>
                </c:pt>
                <c:pt idx="3375">
                  <c:v>675.58867187500005</c:v>
                </c:pt>
                <c:pt idx="3376">
                  <c:v>675.79260253906295</c:v>
                </c:pt>
                <c:pt idx="3377">
                  <c:v>675.99880371093707</c:v>
                </c:pt>
                <c:pt idx="3378">
                  <c:v>676.20754394531298</c:v>
                </c:pt>
                <c:pt idx="3379">
                  <c:v>676.40495605468709</c:v>
                </c:pt>
                <c:pt idx="3380">
                  <c:v>676.59858398437495</c:v>
                </c:pt>
                <c:pt idx="3381">
                  <c:v>676.80231933593791</c:v>
                </c:pt>
                <c:pt idx="3382">
                  <c:v>676.99699707031209</c:v>
                </c:pt>
                <c:pt idx="3383">
                  <c:v>677.19189453125</c:v>
                </c:pt>
                <c:pt idx="3384">
                  <c:v>677.39709472656295</c:v>
                </c:pt>
                <c:pt idx="3385">
                  <c:v>677.60583496093705</c:v>
                </c:pt>
                <c:pt idx="3386">
                  <c:v>677.80449218750005</c:v>
                </c:pt>
                <c:pt idx="3387">
                  <c:v>677.99912109374998</c:v>
                </c:pt>
                <c:pt idx="3388">
                  <c:v>678.19782714843791</c:v>
                </c:pt>
                <c:pt idx="3389">
                  <c:v>678.40056152343709</c:v>
                </c:pt>
                <c:pt idx="3390">
                  <c:v>678.59921874999998</c:v>
                </c:pt>
                <c:pt idx="3391">
                  <c:v>678.79787597656298</c:v>
                </c:pt>
                <c:pt idx="3392">
                  <c:v>678.99655761718702</c:v>
                </c:pt>
                <c:pt idx="3393">
                  <c:v>679.18366699218791</c:v>
                </c:pt>
                <c:pt idx="3394">
                  <c:v>679.389892578125</c:v>
                </c:pt>
                <c:pt idx="3395">
                  <c:v>679.60012207031207</c:v>
                </c:pt>
                <c:pt idx="3396">
                  <c:v>679.79001464843793</c:v>
                </c:pt>
                <c:pt idx="3397">
                  <c:v>679.9912109375</c:v>
                </c:pt>
                <c:pt idx="3398">
                  <c:v>680.20119628906298</c:v>
                </c:pt>
                <c:pt idx="3399">
                  <c:v>680.39963378906293</c:v>
                </c:pt>
                <c:pt idx="3400">
                  <c:v>680.59052734374995</c:v>
                </c:pt>
                <c:pt idx="3401">
                  <c:v>680.79045410156209</c:v>
                </c:pt>
                <c:pt idx="3402">
                  <c:v>680.99311523437495</c:v>
                </c:pt>
                <c:pt idx="3403">
                  <c:v>681.18825683593798</c:v>
                </c:pt>
                <c:pt idx="3404">
                  <c:v>681.39699707031207</c:v>
                </c:pt>
                <c:pt idx="3405">
                  <c:v>681.59819335937505</c:v>
                </c:pt>
                <c:pt idx="3406">
                  <c:v>681.79287109375002</c:v>
                </c:pt>
                <c:pt idx="3407">
                  <c:v>681.99404296875002</c:v>
                </c:pt>
                <c:pt idx="3408">
                  <c:v>682.19294433593791</c:v>
                </c:pt>
                <c:pt idx="3409">
                  <c:v>682.40019531250005</c:v>
                </c:pt>
                <c:pt idx="3410">
                  <c:v>682.59506835937498</c:v>
                </c:pt>
                <c:pt idx="3411">
                  <c:v>682.79396972656298</c:v>
                </c:pt>
                <c:pt idx="3412">
                  <c:v>682.99521484374998</c:v>
                </c:pt>
                <c:pt idx="3413">
                  <c:v>683.19389648437505</c:v>
                </c:pt>
                <c:pt idx="3414">
                  <c:v>683.39606933593791</c:v>
                </c:pt>
                <c:pt idx="3415">
                  <c:v>683.59223632812495</c:v>
                </c:pt>
                <c:pt idx="3416">
                  <c:v>683.78989257812498</c:v>
                </c:pt>
                <c:pt idx="3417">
                  <c:v>683.984790039063</c:v>
                </c:pt>
                <c:pt idx="3418">
                  <c:v>684.19228515625002</c:v>
                </c:pt>
                <c:pt idx="3419">
                  <c:v>684.395751953125</c:v>
                </c:pt>
                <c:pt idx="3420">
                  <c:v>684.58686523437495</c:v>
                </c:pt>
                <c:pt idx="3421">
                  <c:v>684.787036132813</c:v>
                </c:pt>
                <c:pt idx="3422">
                  <c:v>684.998291015625</c:v>
                </c:pt>
                <c:pt idx="3423">
                  <c:v>685.196948242188</c:v>
                </c:pt>
                <c:pt idx="3424">
                  <c:v>685.39182128906293</c:v>
                </c:pt>
                <c:pt idx="3425">
                  <c:v>685.60310058593791</c:v>
                </c:pt>
                <c:pt idx="3426">
                  <c:v>685.81313476562502</c:v>
                </c:pt>
                <c:pt idx="3427">
                  <c:v>686.00048828125</c:v>
                </c:pt>
                <c:pt idx="3428">
                  <c:v>686.19536132812505</c:v>
                </c:pt>
                <c:pt idx="3429">
                  <c:v>686.39277343749995</c:v>
                </c:pt>
                <c:pt idx="3430">
                  <c:v>686.58515624999995</c:v>
                </c:pt>
                <c:pt idx="3431">
                  <c:v>686.79138183593795</c:v>
                </c:pt>
                <c:pt idx="3432">
                  <c:v>686.99360351562495</c:v>
                </c:pt>
                <c:pt idx="3433">
                  <c:v>687.19477539062495</c:v>
                </c:pt>
                <c:pt idx="3434">
                  <c:v>687.38742675781202</c:v>
                </c:pt>
                <c:pt idx="3435">
                  <c:v>687.58359374999998</c:v>
                </c:pt>
                <c:pt idx="3436">
                  <c:v>687.796069335938</c:v>
                </c:pt>
                <c:pt idx="3437">
                  <c:v>687.99348144531291</c:v>
                </c:pt>
                <c:pt idx="3438">
                  <c:v>688.18715820312502</c:v>
                </c:pt>
                <c:pt idx="3439">
                  <c:v>688.40219726562498</c:v>
                </c:pt>
                <c:pt idx="3440">
                  <c:v>688.60964355468707</c:v>
                </c:pt>
                <c:pt idx="3441">
                  <c:v>688.78945312500002</c:v>
                </c:pt>
                <c:pt idx="3442">
                  <c:v>688.98059082031205</c:v>
                </c:pt>
                <c:pt idx="3443">
                  <c:v>689.191821289063</c:v>
                </c:pt>
                <c:pt idx="3444">
                  <c:v>689.38923339843791</c:v>
                </c:pt>
                <c:pt idx="3445">
                  <c:v>689.59042968749998</c:v>
                </c:pt>
                <c:pt idx="3446">
                  <c:v>689.787841796875</c:v>
                </c:pt>
                <c:pt idx="3447">
                  <c:v>689.98276367187498</c:v>
                </c:pt>
                <c:pt idx="3448">
                  <c:v>690.19528808593793</c:v>
                </c:pt>
                <c:pt idx="3449">
                  <c:v>690.39018554687505</c:v>
                </c:pt>
                <c:pt idx="3450">
                  <c:v>690.58632812500002</c:v>
                </c:pt>
                <c:pt idx="3451">
                  <c:v>690.79379882812498</c:v>
                </c:pt>
                <c:pt idx="3452">
                  <c:v>690.98872070312495</c:v>
                </c:pt>
                <c:pt idx="3453">
                  <c:v>691.18488769531291</c:v>
                </c:pt>
                <c:pt idx="3454">
                  <c:v>691.38608398437498</c:v>
                </c:pt>
                <c:pt idx="3455">
                  <c:v>691.59482421874998</c:v>
                </c:pt>
                <c:pt idx="3456">
                  <c:v>691.79853515624995</c:v>
                </c:pt>
                <c:pt idx="3457">
                  <c:v>691.99467773437505</c:v>
                </c:pt>
                <c:pt idx="3458">
                  <c:v>692.190600585938</c:v>
                </c:pt>
                <c:pt idx="3459">
                  <c:v>692.38425292968793</c:v>
                </c:pt>
                <c:pt idx="3460">
                  <c:v>692.58566894531293</c:v>
                </c:pt>
                <c:pt idx="3461">
                  <c:v>692.79440917968793</c:v>
                </c:pt>
                <c:pt idx="3462">
                  <c:v>692.98930664062505</c:v>
                </c:pt>
                <c:pt idx="3463">
                  <c:v>693.18671874999995</c:v>
                </c:pt>
                <c:pt idx="3464">
                  <c:v>693.39670410156202</c:v>
                </c:pt>
                <c:pt idx="3465">
                  <c:v>693.60041503906291</c:v>
                </c:pt>
                <c:pt idx="3466">
                  <c:v>693.801586914062</c:v>
                </c:pt>
                <c:pt idx="3467">
                  <c:v>693.99018554687495</c:v>
                </c:pt>
                <c:pt idx="3468">
                  <c:v>694.18635253906291</c:v>
                </c:pt>
                <c:pt idx="3469">
                  <c:v>694.390063476563</c:v>
                </c:pt>
                <c:pt idx="3470">
                  <c:v>694.58349609375</c:v>
                </c:pt>
                <c:pt idx="3471">
                  <c:v>694.78469238281298</c:v>
                </c:pt>
                <c:pt idx="3472">
                  <c:v>694.98989257812502</c:v>
                </c:pt>
                <c:pt idx="3473">
                  <c:v>695.18352050781209</c:v>
                </c:pt>
                <c:pt idx="3474">
                  <c:v>695.38823242187505</c:v>
                </c:pt>
                <c:pt idx="3475">
                  <c:v>695.59572753906298</c:v>
                </c:pt>
                <c:pt idx="3476">
                  <c:v>695.78837890625005</c:v>
                </c:pt>
                <c:pt idx="3477">
                  <c:v>695.998364257812</c:v>
                </c:pt>
                <c:pt idx="3478">
                  <c:v>696.19953613281291</c:v>
                </c:pt>
                <c:pt idx="3479">
                  <c:v>696.389404296875</c:v>
                </c:pt>
                <c:pt idx="3480">
                  <c:v>696.58051757812495</c:v>
                </c:pt>
                <c:pt idx="3481">
                  <c:v>696.78298339843798</c:v>
                </c:pt>
                <c:pt idx="3482">
                  <c:v>696.98520507812498</c:v>
                </c:pt>
                <c:pt idx="3483">
                  <c:v>697.17629394531298</c:v>
                </c:pt>
                <c:pt idx="3484">
                  <c:v>697.38273925781209</c:v>
                </c:pt>
                <c:pt idx="3485">
                  <c:v>697.591479492188</c:v>
                </c:pt>
                <c:pt idx="3486">
                  <c:v>697.7939453125</c:v>
                </c:pt>
                <c:pt idx="3487">
                  <c:v>697.98383789062495</c:v>
                </c:pt>
                <c:pt idx="3488">
                  <c:v>698.19382324218793</c:v>
                </c:pt>
                <c:pt idx="3489">
                  <c:v>698.39626464843798</c:v>
                </c:pt>
                <c:pt idx="3490">
                  <c:v>698.58613281249995</c:v>
                </c:pt>
                <c:pt idx="3491">
                  <c:v>698.78483886718709</c:v>
                </c:pt>
                <c:pt idx="3492">
                  <c:v>698.98100585937505</c:v>
                </c:pt>
                <c:pt idx="3493">
                  <c:v>699.18466796874998</c:v>
                </c:pt>
                <c:pt idx="3494">
                  <c:v>699.38962402343702</c:v>
                </c:pt>
                <c:pt idx="3495">
                  <c:v>699.58957519531293</c:v>
                </c:pt>
                <c:pt idx="3496">
                  <c:v>699.78574218749998</c:v>
                </c:pt>
                <c:pt idx="3497">
                  <c:v>699.98066406249995</c:v>
                </c:pt>
                <c:pt idx="3498">
                  <c:v>700.17807617187498</c:v>
                </c:pt>
                <c:pt idx="3499">
                  <c:v>700.37924804687498</c:v>
                </c:pt>
                <c:pt idx="3500">
                  <c:v>700.58171386718709</c:v>
                </c:pt>
                <c:pt idx="3501">
                  <c:v>700.80051269531293</c:v>
                </c:pt>
                <c:pt idx="3502">
                  <c:v>700.98911132812498</c:v>
                </c:pt>
                <c:pt idx="3503">
                  <c:v>701.172680664062</c:v>
                </c:pt>
                <c:pt idx="3504">
                  <c:v>701.38518066406209</c:v>
                </c:pt>
                <c:pt idx="3505">
                  <c:v>701.593920898438</c:v>
                </c:pt>
                <c:pt idx="3506">
                  <c:v>701.788818359375</c:v>
                </c:pt>
                <c:pt idx="3507">
                  <c:v>701.97619628906295</c:v>
                </c:pt>
                <c:pt idx="3508">
                  <c:v>702.17739257812502</c:v>
                </c:pt>
                <c:pt idx="3509">
                  <c:v>702.38334960937505</c:v>
                </c:pt>
                <c:pt idx="3510">
                  <c:v>702.58327636718707</c:v>
                </c:pt>
                <c:pt idx="3511">
                  <c:v>702.78195800781202</c:v>
                </c:pt>
                <c:pt idx="3512">
                  <c:v>702.98920898437495</c:v>
                </c:pt>
                <c:pt idx="3513">
                  <c:v>703.18310546875</c:v>
                </c:pt>
                <c:pt idx="3514">
                  <c:v>703.370678710937</c:v>
                </c:pt>
                <c:pt idx="3515">
                  <c:v>703.58190917968795</c:v>
                </c:pt>
                <c:pt idx="3516">
                  <c:v>703.78562011718702</c:v>
                </c:pt>
                <c:pt idx="3517">
                  <c:v>703.975512695313</c:v>
                </c:pt>
                <c:pt idx="3518">
                  <c:v>704.17421875000002</c:v>
                </c:pt>
                <c:pt idx="3519">
                  <c:v>704.38041992187505</c:v>
                </c:pt>
                <c:pt idx="3520">
                  <c:v>704.585375976563</c:v>
                </c:pt>
                <c:pt idx="3521">
                  <c:v>704.78781738281293</c:v>
                </c:pt>
                <c:pt idx="3522">
                  <c:v>704.98271484375005</c:v>
                </c:pt>
                <c:pt idx="3523">
                  <c:v>705.181396484375</c:v>
                </c:pt>
                <c:pt idx="3524">
                  <c:v>705.38359375000005</c:v>
                </c:pt>
                <c:pt idx="3525">
                  <c:v>705.579760742188</c:v>
                </c:pt>
                <c:pt idx="3526">
                  <c:v>705.77993164062502</c:v>
                </c:pt>
                <c:pt idx="3527">
                  <c:v>705.97734375000005</c:v>
                </c:pt>
                <c:pt idx="3528">
                  <c:v>706.16950683593791</c:v>
                </c:pt>
                <c:pt idx="3529">
                  <c:v>706.37070312499998</c:v>
                </c:pt>
                <c:pt idx="3530">
                  <c:v>706.57717285156207</c:v>
                </c:pt>
                <c:pt idx="3531">
                  <c:v>706.77207031249998</c:v>
                </c:pt>
                <c:pt idx="3532">
                  <c:v>706.97702636718702</c:v>
                </c:pt>
                <c:pt idx="3533">
                  <c:v>707.18071289062505</c:v>
                </c:pt>
                <c:pt idx="3534">
                  <c:v>707.37309570312505</c:v>
                </c:pt>
                <c:pt idx="3535">
                  <c:v>707.57556152343705</c:v>
                </c:pt>
                <c:pt idx="3536">
                  <c:v>707.78151855468707</c:v>
                </c:pt>
                <c:pt idx="3537">
                  <c:v>707.98498535156205</c:v>
                </c:pt>
                <c:pt idx="3538">
                  <c:v>708.18015136718702</c:v>
                </c:pt>
                <c:pt idx="3539">
                  <c:v>708.37653808593791</c:v>
                </c:pt>
                <c:pt idx="3540">
                  <c:v>708.57773437499998</c:v>
                </c:pt>
                <c:pt idx="3541">
                  <c:v>708.77114257812502</c:v>
                </c:pt>
                <c:pt idx="3542">
                  <c:v>708.97231445312502</c:v>
                </c:pt>
                <c:pt idx="3543">
                  <c:v>709.17753906250005</c:v>
                </c:pt>
                <c:pt idx="3544">
                  <c:v>709.37370605468709</c:v>
                </c:pt>
                <c:pt idx="3545">
                  <c:v>709.574877929688</c:v>
                </c:pt>
                <c:pt idx="3546">
                  <c:v>709.77478027343705</c:v>
                </c:pt>
                <c:pt idx="3547">
                  <c:v>709.97976074218798</c:v>
                </c:pt>
                <c:pt idx="3548">
                  <c:v>710.19353027343709</c:v>
                </c:pt>
                <c:pt idx="3549">
                  <c:v>710.38840332031202</c:v>
                </c:pt>
                <c:pt idx="3550">
                  <c:v>710.57451171875005</c:v>
                </c:pt>
                <c:pt idx="3551">
                  <c:v>710.77194824218793</c:v>
                </c:pt>
                <c:pt idx="3552">
                  <c:v>710.97817382812502</c:v>
                </c:pt>
                <c:pt idx="3553">
                  <c:v>711.17558593750005</c:v>
                </c:pt>
                <c:pt idx="3554">
                  <c:v>711.37023925781205</c:v>
                </c:pt>
                <c:pt idx="3555">
                  <c:v>711.57243652343709</c:v>
                </c:pt>
                <c:pt idx="3556">
                  <c:v>711.78015136718705</c:v>
                </c:pt>
                <c:pt idx="3557">
                  <c:v>711.97531738281293</c:v>
                </c:pt>
                <c:pt idx="3558">
                  <c:v>712.16645507812495</c:v>
                </c:pt>
                <c:pt idx="3559">
                  <c:v>712.3701171875</c:v>
                </c:pt>
                <c:pt idx="3560">
                  <c:v>712.57004394531293</c:v>
                </c:pt>
                <c:pt idx="3561">
                  <c:v>712.77253417968791</c:v>
                </c:pt>
                <c:pt idx="3562">
                  <c:v>712.97854003906298</c:v>
                </c:pt>
                <c:pt idx="3563">
                  <c:v>713.17468261718705</c:v>
                </c:pt>
                <c:pt idx="3564">
                  <c:v>713.36604003906291</c:v>
                </c:pt>
                <c:pt idx="3565">
                  <c:v>713.56972656250002</c:v>
                </c:pt>
                <c:pt idx="3566">
                  <c:v>713.77216796874995</c:v>
                </c:pt>
                <c:pt idx="3567">
                  <c:v>713.979663085938</c:v>
                </c:pt>
                <c:pt idx="3568">
                  <c:v>714.17080078125002</c:v>
                </c:pt>
                <c:pt idx="3569">
                  <c:v>714.35690917968793</c:v>
                </c:pt>
                <c:pt idx="3570">
                  <c:v>714.57319335937495</c:v>
                </c:pt>
                <c:pt idx="3571">
                  <c:v>714.77941894531295</c:v>
                </c:pt>
                <c:pt idx="3572">
                  <c:v>714.96928710937505</c:v>
                </c:pt>
                <c:pt idx="3573">
                  <c:v>715.17673339843793</c:v>
                </c:pt>
                <c:pt idx="3574">
                  <c:v>715.38020019531291</c:v>
                </c:pt>
                <c:pt idx="3575">
                  <c:v>715.58139648437498</c:v>
                </c:pt>
                <c:pt idx="3576">
                  <c:v>715.78535156249995</c:v>
                </c:pt>
                <c:pt idx="3577">
                  <c:v>715.97524414062502</c:v>
                </c:pt>
                <c:pt idx="3578">
                  <c:v>716.16887207031209</c:v>
                </c:pt>
                <c:pt idx="3579">
                  <c:v>716.36628417968791</c:v>
                </c:pt>
                <c:pt idx="3580">
                  <c:v>716.575024414062</c:v>
                </c:pt>
                <c:pt idx="3581">
                  <c:v>716.78122558593793</c:v>
                </c:pt>
                <c:pt idx="3582">
                  <c:v>716.97233886718709</c:v>
                </c:pt>
                <c:pt idx="3583">
                  <c:v>717.17102050781205</c:v>
                </c:pt>
                <c:pt idx="3584">
                  <c:v>717.37473144531293</c:v>
                </c:pt>
                <c:pt idx="3585">
                  <c:v>717.57214355468705</c:v>
                </c:pt>
                <c:pt idx="3586">
                  <c:v>717.77082519531291</c:v>
                </c:pt>
                <c:pt idx="3587">
                  <c:v>717.97329101562502</c:v>
                </c:pt>
                <c:pt idx="3588">
                  <c:v>718.16315917968791</c:v>
                </c:pt>
                <c:pt idx="3589">
                  <c:v>718.36181640625</c:v>
                </c:pt>
                <c:pt idx="3590">
                  <c:v>718.58188476562498</c:v>
                </c:pt>
                <c:pt idx="3591">
                  <c:v>718.77680664062495</c:v>
                </c:pt>
                <c:pt idx="3592">
                  <c:v>718.97670898437502</c:v>
                </c:pt>
                <c:pt idx="3593">
                  <c:v>719.18168945312505</c:v>
                </c:pt>
                <c:pt idx="3594">
                  <c:v>719.37009277343702</c:v>
                </c:pt>
                <c:pt idx="3595">
                  <c:v>719.57353515625005</c:v>
                </c:pt>
                <c:pt idx="3596">
                  <c:v>719.77746582031205</c:v>
                </c:pt>
                <c:pt idx="3597">
                  <c:v>719.97136230468709</c:v>
                </c:pt>
                <c:pt idx="3598">
                  <c:v>720.168774414062</c:v>
                </c:pt>
                <c:pt idx="3599">
                  <c:v>720.37121582031205</c:v>
                </c:pt>
                <c:pt idx="3600">
                  <c:v>720.57744140625005</c:v>
                </c:pt>
                <c:pt idx="3601">
                  <c:v>720.76982421875005</c:v>
                </c:pt>
                <c:pt idx="3602">
                  <c:v>720.96223144531291</c:v>
                </c:pt>
                <c:pt idx="3603">
                  <c:v>721.165942382813</c:v>
                </c:pt>
                <c:pt idx="3604">
                  <c:v>721.36960449218793</c:v>
                </c:pt>
                <c:pt idx="3605">
                  <c:v>721.57329101562505</c:v>
                </c:pt>
                <c:pt idx="3606">
                  <c:v>721.76672363281295</c:v>
                </c:pt>
                <c:pt idx="3607">
                  <c:v>721.965405273437</c:v>
                </c:pt>
                <c:pt idx="3608">
                  <c:v>722.16557617187505</c:v>
                </c:pt>
                <c:pt idx="3609">
                  <c:v>722.35795898437505</c:v>
                </c:pt>
                <c:pt idx="3610">
                  <c:v>722.56796874999998</c:v>
                </c:pt>
                <c:pt idx="3611">
                  <c:v>722.76413574218793</c:v>
                </c:pt>
                <c:pt idx="3612">
                  <c:v>722.95373535156205</c:v>
                </c:pt>
                <c:pt idx="3613">
                  <c:v>723.166259765625</c:v>
                </c:pt>
                <c:pt idx="3614">
                  <c:v>723.36770019531298</c:v>
                </c:pt>
                <c:pt idx="3615">
                  <c:v>723.56257324218791</c:v>
                </c:pt>
                <c:pt idx="3616">
                  <c:v>723.77006835937505</c:v>
                </c:pt>
                <c:pt idx="3617">
                  <c:v>723.96748046874995</c:v>
                </c:pt>
                <c:pt idx="3618">
                  <c:v>724.15986328124995</c:v>
                </c:pt>
                <c:pt idx="3619">
                  <c:v>724.36208496093707</c:v>
                </c:pt>
                <c:pt idx="3620">
                  <c:v>724.55825195312502</c:v>
                </c:pt>
                <c:pt idx="3621">
                  <c:v>724.76220703125</c:v>
                </c:pt>
                <c:pt idx="3622">
                  <c:v>724.96462402343707</c:v>
                </c:pt>
                <c:pt idx="3623">
                  <c:v>725.158276367187</c:v>
                </c:pt>
                <c:pt idx="3624">
                  <c:v>725.37331542968798</c:v>
                </c:pt>
                <c:pt idx="3625">
                  <c:v>725.57702636718705</c:v>
                </c:pt>
                <c:pt idx="3626">
                  <c:v>725.76813964843791</c:v>
                </c:pt>
                <c:pt idx="3627">
                  <c:v>725.96782226562505</c:v>
                </c:pt>
                <c:pt idx="3628">
                  <c:v>726.15771484375</c:v>
                </c:pt>
                <c:pt idx="3629">
                  <c:v>726.35786132812495</c:v>
                </c:pt>
                <c:pt idx="3630">
                  <c:v>726.560302734375</c:v>
                </c:pt>
                <c:pt idx="3631">
                  <c:v>726.762768554687</c:v>
                </c:pt>
                <c:pt idx="3632">
                  <c:v>726.97026367187505</c:v>
                </c:pt>
                <c:pt idx="3633">
                  <c:v>727.16997070312505</c:v>
                </c:pt>
                <c:pt idx="3634">
                  <c:v>727.356030273437</c:v>
                </c:pt>
                <c:pt idx="3635">
                  <c:v>727.55114746093705</c:v>
                </c:pt>
                <c:pt idx="3636">
                  <c:v>727.75612792968798</c:v>
                </c:pt>
                <c:pt idx="3637">
                  <c:v>727.96235351562495</c:v>
                </c:pt>
                <c:pt idx="3638">
                  <c:v>728.169848632813</c:v>
                </c:pt>
                <c:pt idx="3639">
                  <c:v>728.36953125000002</c:v>
                </c:pt>
                <c:pt idx="3640">
                  <c:v>728.55561523437495</c:v>
                </c:pt>
                <c:pt idx="3641">
                  <c:v>728.75705566406202</c:v>
                </c:pt>
                <c:pt idx="3642">
                  <c:v>728.967041015625</c:v>
                </c:pt>
                <c:pt idx="3643">
                  <c:v>729.16572265624995</c:v>
                </c:pt>
                <c:pt idx="3644">
                  <c:v>729.35686035156209</c:v>
                </c:pt>
                <c:pt idx="3645">
                  <c:v>729.55173339843793</c:v>
                </c:pt>
                <c:pt idx="3646">
                  <c:v>729.76298828125005</c:v>
                </c:pt>
                <c:pt idx="3647">
                  <c:v>729.97426757812502</c:v>
                </c:pt>
                <c:pt idx="3648">
                  <c:v>730.16789550781209</c:v>
                </c:pt>
                <c:pt idx="3649">
                  <c:v>730.35776367187498</c:v>
                </c:pt>
                <c:pt idx="3650">
                  <c:v>730.56525878906291</c:v>
                </c:pt>
                <c:pt idx="3651">
                  <c:v>730.76140136718709</c:v>
                </c:pt>
                <c:pt idx="3652">
                  <c:v>730.95754394531298</c:v>
                </c:pt>
                <c:pt idx="3653">
                  <c:v>731.164794921875</c:v>
                </c:pt>
                <c:pt idx="3654">
                  <c:v>731.36472167968793</c:v>
                </c:pt>
                <c:pt idx="3655">
                  <c:v>731.55861816406207</c:v>
                </c:pt>
                <c:pt idx="3656">
                  <c:v>731.75603027343709</c:v>
                </c:pt>
                <c:pt idx="3657">
                  <c:v>731.957202148438</c:v>
                </c:pt>
                <c:pt idx="3658">
                  <c:v>732.15463867187498</c:v>
                </c:pt>
                <c:pt idx="3659">
                  <c:v>732.35810546874995</c:v>
                </c:pt>
                <c:pt idx="3660">
                  <c:v>732.576904296875</c:v>
                </c:pt>
                <c:pt idx="3661">
                  <c:v>732.78212890625002</c:v>
                </c:pt>
                <c:pt idx="3662">
                  <c:v>732.97072753906298</c:v>
                </c:pt>
                <c:pt idx="3663">
                  <c:v>733.16938476562495</c:v>
                </c:pt>
                <c:pt idx="3664">
                  <c:v>733.37033691406202</c:v>
                </c:pt>
                <c:pt idx="3665">
                  <c:v>733.55515136718702</c:v>
                </c:pt>
                <c:pt idx="3666">
                  <c:v>733.74777832031202</c:v>
                </c:pt>
                <c:pt idx="3667">
                  <c:v>733.95632324218798</c:v>
                </c:pt>
                <c:pt idx="3668">
                  <c:v>734.16003417968795</c:v>
                </c:pt>
                <c:pt idx="3669">
                  <c:v>734.35893554687505</c:v>
                </c:pt>
                <c:pt idx="3670">
                  <c:v>734.55739746093707</c:v>
                </c:pt>
                <c:pt idx="3671">
                  <c:v>734.76108398437498</c:v>
                </c:pt>
                <c:pt idx="3672">
                  <c:v>734.95974121093707</c:v>
                </c:pt>
                <c:pt idx="3673">
                  <c:v>735.15717773437495</c:v>
                </c:pt>
                <c:pt idx="3674">
                  <c:v>735.35607910156205</c:v>
                </c:pt>
                <c:pt idx="3675">
                  <c:v>735.550952148438</c:v>
                </c:pt>
                <c:pt idx="3676">
                  <c:v>735.75844726562502</c:v>
                </c:pt>
                <c:pt idx="3677">
                  <c:v>735.95964355468709</c:v>
                </c:pt>
                <c:pt idx="3678">
                  <c:v>736.15078125000002</c:v>
                </c:pt>
                <c:pt idx="3679">
                  <c:v>736.34946289062498</c:v>
                </c:pt>
                <c:pt idx="3680">
                  <c:v>736.55187988281295</c:v>
                </c:pt>
                <c:pt idx="3681">
                  <c:v>736.76311035156209</c:v>
                </c:pt>
                <c:pt idx="3682">
                  <c:v>736.95927734375005</c:v>
                </c:pt>
                <c:pt idx="3683">
                  <c:v>737.15395507812502</c:v>
                </c:pt>
                <c:pt idx="3684">
                  <c:v>737.357666015625</c:v>
                </c:pt>
                <c:pt idx="3685">
                  <c:v>737.56162109374998</c:v>
                </c:pt>
                <c:pt idx="3686">
                  <c:v>737.761547851562</c:v>
                </c:pt>
                <c:pt idx="3687">
                  <c:v>737.951416015625</c:v>
                </c:pt>
                <c:pt idx="3688">
                  <c:v>738.15888671874995</c:v>
                </c:pt>
                <c:pt idx="3689">
                  <c:v>738.36259765625005</c:v>
                </c:pt>
                <c:pt idx="3690">
                  <c:v>738.55349121093707</c:v>
                </c:pt>
                <c:pt idx="3691">
                  <c:v>738.74965820312502</c:v>
                </c:pt>
                <c:pt idx="3692">
                  <c:v>738.95488281250005</c:v>
                </c:pt>
                <c:pt idx="3693">
                  <c:v>739.15856933593795</c:v>
                </c:pt>
                <c:pt idx="3694">
                  <c:v>739.35722656250005</c:v>
                </c:pt>
                <c:pt idx="3695">
                  <c:v>739.55339355468709</c:v>
                </c:pt>
                <c:pt idx="3696">
                  <c:v>739.74956054687505</c:v>
                </c:pt>
                <c:pt idx="3697">
                  <c:v>739.95202636718705</c:v>
                </c:pt>
                <c:pt idx="3698">
                  <c:v>740.156982421875</c:v>
                </c:pt>
                <c:pt idx="3699">
                  <c:v>740.36064453125005</c:v>
                </c:pt>
                <c:pt idx="3700">
                  <c:v>740.559326171875</c:v>
                </c:pt>
                <c:pt idx="3701">
                  <c:v>740.75678710937495</c:v>
                </c:pt>
                <c:pt idx="3702">
                  <c:v>740.96176757812498</c:v>
                </c:pt>
                <c:pt idx="3703">
                  <c:v>741.16269531249998</c:v>
                </c:pt>
                <c:pt idx="3704">
                  <c:v>741.35129394531293</c:v>
                </c:pt>
                <c:pt idx="3705">
                  <c:v>741.55522460937505</c:v>
                </c:pt>
                <c:pt idx="3706">
                  <c:v>741.75891113281295</c:v>
                </c:pt>
                <c:pt idx="3707">
                  <c:v>741.95634765625005</c:v>
                </c:pt>
                <c:pt idx="3708">
                  <c:v>742.14599609375</c:v>
                </c:pt>
                <c:pt idx="3709">
                  <c:v>742.34191894531295</c:v>
                </c:pt>
                <c:pt idx="3710">
                  <c:v>742.55065917968795</c:v>
                </c:pt>
                <c:pt idx="3711">
                  <c:v>742.74831542968798</c:v>
                </c:pt>
                <c:pt idx="3712">
                  <c:v>742.94721679687495</c:v>
                </c:pt>
                <c:pt idx="3713">
                  <c:v>743.14338378906291</c:v>
                </c:pt>
                <c:pt idx="3714">
                  <c:v>743.347094726563</c:v>
                </c:pt>
                <c:pt idx="3715">
                  <c:v>743.560864257812</c:v>
                </c:pt>
                <c:pt idx="3716">
                  <c:v>743.75803222656293</c:v>
                </c:pt>
                <c:pt idx="3717">
                  <c:v>743.95166015625</c:v>
                </c:pt>
                <c:pt idx="3718">
                  <c:v>744.15183105468702</c:v>
                </c:pt>
                <c:pt idx="3719">
                  <c:v>744.34169921875002</c:v>
                </c:pt>
                <c:pt idx="3720">
                  <c:v>744.54289550781209</c:v>
                </c:pt>
                <c:pt idx="3721">
                  <c:v>744.75161132812502</c:v>
                </c:pt>
                <c:pt idx="3722">
                  <c:v>744.948803710937</c:v>
                </c:pt>
                <c:pt idx="3723">
                  <c:v>745.15</c:v>
                </c:pt>
                <c:pt idx="3724">
                  <c:v>745.35771484375005</c:v>
                </c:pt>
                <c:pt idx="3725">
                  <c:v>745.55139160156205</c:v>
                </c:pt>
                <c:pt idx="3726">
                  <c:v>745.74880371093707</c:v>
                </c:pt>
                <c:pt idx="3727">
                  <c:v>745.96254882812502</c:v>
                </c:pt>
                <c:pt idx="3728">
                  <c:v>746.149658203125</c:v>
                </c:pt>
                <c:pt idx="3729">
                  <c:v>746.33449707031207</c:v>
                </c:pt>
                <c:pt idx="3730">
                  <c:v>746.54472656250005</c:v>
                </c:pt>
                <c:pt idx="3731">
                  <c:v>746.754711914062</c:v>
                </c:pt>
                <c:pt idx="3732">
                  <c:v>746.94833984374998</c:v>
                </c:pt>
                <c:pt idx="3733">
                  <c:v>747.14450683593793</c:v>
                </c:pt>
                <c:pt idx="3734">
                  <c:v>747.34797363281291</c:v>
                </c:pt>
                <c:pt idx="3735">
                  <c:v>747.54892578124998</c:v>
                </c:pt>
                <c:pt idx="3736">
                  <c:v>747.74912109374998</c:v>
                </c:pt>
                <c:pt idx="3737">
                  <c:v>747.95407714843793</c:v>
                </c:pt>
                <c:pt idx="3738">
                  <c:v>748.16027832031205</c:v>
                </c:pt>
                <c:pt idx="3739">
                  <c:v>748.35290527343705</c:v>
                </c:pt>
                <c:pt idx="3740">
                  <c:v>748.55031738281298</c:v>
                </c:pt>
                <c:pt idx="3741">
                  <c:v>748.7490234375</c:v>
                </c:pt>
                <c:pt idx="3742">
                  <c:v>748.94270019531291</c:v>
                </c:pt>
                <c:pt idx="3743">
                  <c:v>749.13884277343709</c:v>
                </c:pt>
                <c:pt idx="3744">
                  <c:v>749.34755859375002</c:v>
                </c:pt>
                <c:pt idx="3745">
                  <c:v>749.55502929687498</c:v>
                </c:pt>
                <c:pt idx="3746">
                  <c:v>749.74238281249995</c:v>
                </c:pt>
                <c:pt idx="3747">
                  <c:v>749.94082031250002</c:v>
                </c:pt>
                <c:pt idx="3748">
                  <c:v>750.152099609375</c:v>
                </c:pt>
                <c:pt idx="3749">
                  <c:v>750.35329589843798</c:v>
                </c:pt>
                <c:pt idx="3750">
                  <c:v>750.54567871093707</c:v>
                </c:pt>
                <c:pt idx="3751">
                  <c:v>750.74711914062505</c:v>
                </c:pt>
                <c:pt idx="3752">
                  <c:v>750.95078124999998</c:v>
                </c:pt>
                <c:pt idx="3753">
                  <c:v>751.15449218749995</c:v>
                </c:pt>
                <c:pt idx="3754">
                  <c:v>751.35422363281293</c:v>
                </c:pt>
                <c:pt idx="3755">
                  <c:v>751.55163574218795</c:v>
                </c:pt>
                <c:pt idx="3756">
                  <c:v>751.75178222656291</c:v>
                </c:pt>
                <c:pt idx="3757">
                  <c:v>751.94416503906291</c:v>
                </c:pt>
                <c:pt idx="3758">
                  <c:v>752.13781738281295</c:v>
                </c:pt>
                <c:pt idx="3759">
                  <c:v>752.34150390624995</c:v>
                </c:pt>
                <c:pt idx="3760">
                  <c:v>752.54899902343709</c:v>
                </c:pt>
                <c:pt idx="3761">
                  <c:v>752.741381835938</c:v>
                </c:pt>
                <c:pt idx="3762">
                  <c:v>752.94003906249998</c:v>
                </c:pt>
                <c:pt idx="3763">
                  <c:v>753.14877929687498</c:v>
                </c:pt>
                <c:pt idx="3764">
                  <c:v>753.35625000000005</c:v>
                </c:pt>
                <c:pt idx="3765">
                  <c:v>753.55996093750002</c:v>
                </c:pt>
                <c:pt idx="3766">
                  <c:v>753.749829101562</c:v>
                </c:pt>
                <c:pt idx="3767">
                  <c:v>753.942211914062</c:v>
                </c:pt>
                <c:pt idx="3768">
                  <c:v>754.14213867187505</c:v>
                </c:pt>
                <c:pt idx="3769">
                  <c:v>754.34560546875002</c:v>
                </c:pt>
                <c:pt idx="3770">
                  <c:v>754.54431152343705</c:v>
                </c:pt>
                <c:pt idx="3771">
                  <c:v>754.74450683593795</c:v>
                </c:pt>
                <c:pt idx="3772">
                  <c:v>754.939379882813</c:v>
                </c:pt>
                <c:pt idx="3773">
                  <c:v>755.13928222656295</c:v>
                </c:pt>
                <c:pt idx="3774">
                  <c:v>755.35407714843791</c:v>
                </c:pt>
                <c:pt idx="3775">
                  <c:v>755.551513671875</c:v>
                </c:pt>
                <c:pt idx="3776">
                  <c:v>755.743896484375</c:v>
                </c:pt>
                <c:pt idx="3777">
                  <c:v>755.947583007812</c:v>
                </c:pt>
                <c:pt idx="3778">
                  <c:v>756.14399414062495</c:v>
                </c:pt>
                <c:pt idx="3779">
                  <c:v>756.34516601562495</c:v>
                </c:pt>
                <c:pt idx="3780">
                  <c:v>756.54509277343709</c:v>
                </c:pt>
                <c:pt idx="3781">
                  <c:v>756.74125976562505</c:v>
                </c:pt>
                <c:pt idx="3782">
                  <c:v>756.94997558593798</c:v>
                </c:pt>
                <c:pt idx="3783">
                  <c:v>757.15244140624998</c:v>
                </c:pt>
                <c:pt idx="3784">
                  <c:v>757.34611816406209</c:v>
                </c:pt>
                <c:pt idx="3785">
                  <c:v>757.543530273437</c:v>
                </c:pt>
                <c:pt idx="3786">
                  <c:v>757.75100097656298</c:v>
                </c:pt>
                <c:pt idx="3787">
                  <c:v>757.94589843749998</c:v>
                </c:pt>
                <c:pt idx="3788">
                  <c:v>758.13579101562505</c:v>
                </c:pt>
                <c:pt idx="3789">
                  <c:v>758.33950195312502</c:v>
                </c:pt>
                <c:pt idx="3790">
                  <c:v>758.54316406249995</c:v>
                </c:pt>
                <c:pt idx="3791">
                  <c:v>758.74433593749995</c:v>
                </c:pt>
                <c:pt idx="3792">
                  <c:v>758.94179687500002</c:v>
                </c:pt>
                <c:pt idx="3793">
                  <c:v>759.14553222656298</c:v>
                </c:pt>
                <c:pt idx="3794">
                  <c:v>759.342944335938</c:v>
                </c:pt>
                <c:pt idx="3795">
                  <c:v>759.537841796875</c:v>
                </c:pt>
                <c:pt idx="3796">
                  <c:v>759.74404296875002</c:v>
                </c:pt>
                <c:pt idx="3797">
                  <c:v>759.93515624999998</c:v>
                </c:pt>
                <c:pt idx="3798">
                  <c:v>760.132568359375</c:v>
                </c:pt>
                <c:pt idx="3799">
                  <c:v>760.33627929687498</c:v>
                </c:pt>
                <c:pt idx="3800">
                  <c:v>760.53745117187498</c:v>
                </c:pt>
                <c:pt idx="3801">
                  <c:v>760.73610839843798</c:v>
                </c:pt>
                <c:pt idx="3802">
                  <c:v>760.92978515624998</c:v>
                </c:pt>
                <c:pt idx="3803">
                  <c:v>761.14985351562495</c:v>
                </c:pt>
                <c:pt idx="3804">
                  <c:v>761.35983886718702</c:v>
                </c:pt>
                <c:pt idx="3805">
                  <c:v>761.54597167968791</c:v>
                </c:pt>
                <c:pt idx="3806">
                  <c:v>761.74086914062502</c:v>
                </c:pt>
                <c:pt idx="3807">
                  <c:v>761.94453124999995</c:v>
                </c:pt>
                <c:pt idx="3808">
                  <c:v>762.13818359375</c:v>
                </c:pt>
                <c:pt idx="3809">
                  <c:v>762.32932128906293</c:v>
                </c:pt>
                <c:pt idx="3810">
                  <c:v>762.53427734374998</c:v>
                </c:pt>
                <c:pt idx="3811">
                  <c:v>762.73422851562498</c:v>
                </c:pt>
                <c:pt idx="3812">
                  <c:v>762.92761230468705</c:v>
                </c:pt>
                <c:pt idx="3813">
                  <c:v>763.13381347656298</c:v>
                </c:pt>
                <c:pt idx="3814">
                  <c:v>763.34282226562505</c:v>
                </c:pt>
                <c:pt idx="3815">
                  <c:v>763.544018554687</c:v>
                </c:pt>
                <c:pt idx="3816">
                  <c:v>763.73891601562502</c:v>
                </c:pt>
                <c:pt idx="3817">
                  <c:v>763.94641113281295</c:v>
                </c:pt>
                <c:pt idx="3818">
                  <c:v>764.14631347656291</c:v>
                </c:pt>
                <c:pt idx="3819">
                  <c:v>764.33869628906291</c:v>
                </c:pt>
                <c:pt idx="3820">
                  <c:v>764.54118652343709</c:v>
                </c:pt>
                <c:pt idx="3821">
                  <c:v>764.731030273437</c:v>
                </c:pt>
                <c:pt idx="3822">
                  <c:v>764.93598632812495</c:v>
                </c:pt>
                <c:pt idx="3823">
                  <c:v>765.13593749999995</c:v>
                </c:pt>
                <c:pt idx="3824">
                  <c:v>765.330810546875</c:v>
                </c:pt>
                <c:pt idx="3825">
                  <c:v>765.53576660156205</c:v>
                </c:pt>
                <c:pt idx="3826">
                  <c:v>765.73447265624998</c:v>
                </c:pt>
                <c:pt idx="3827">
                  <c:v>765.93442382812498</c:v>
                </c:pt>
                <c:pt idx="3828">
                  <c:v>766.13684082031205</c:v>
                </c:pt>
                <c:pt idx="3829">
                  <c:v>766.33676757812498</c:v>
                </c:pt>
                <c:pt idx="3830">
                  <c:v>766.53671874999998</c:v>
                </c:pt>
                <c:pt idx="3831">
                  <c:v>766.73286132812495</c:v>
                </c:pt>
                <c:pt idx="3832">
                  <c:v>766.93154296875002</c:v>
                </c:pt>
                <c:pt idx="3833">
                  <c:v>767.13400878906293</c:v>
                </c:pt>
                <c:pt idx="3834">
                  <c:v>767.34499511718707</c:v>
                </c:pt>
                <c:pt idx="3835">
                  <c:v>767.54616699218798</c:v>
                </c:pt>
                <c:pt idx="3836">
                  <c:v>767.73378906250002</c:v>
                </c:pt>
                <c:pt idx="3837">
                  <c:v>767.93244628906291</c:v>
                </c:pt>
                <c:pt idx="3838">
                  <c:v>768.136157226563</c:v>
                </c:pt>
                <c:pt idx="3839">
                  <c:v>768.33989257812505</c:v>
                </c:pt>
                <c:pt idx="3840">
                  <c:v>768.54357910156205</c:v>
                </c:pt>
                <c:pt idx="3841">
                  <c:v>768.74475097656295</c:v>
                </c:pt>
                <c:pt idx="3842">
                  <c:v>768.93713378906295</c:v>
                </c:pt>
                <c:pt idx="3843">
                  <c:v>769.12827148437498</c:v>
                </c:pt>
                <c:pt idx="3844">
                  <c:v>769.33198242187495</c:v>
                </c:pt>
                <c:pt idx="3845">
                  <c:v>769.53669433593791</c:v>
                </c:pt>
                <c:pt idx="3846">
                  <c:v>769.73410644531293</c:v>
                </c:pt>
                <c:pt idx="3847">
                  <c:v>769.935546875</c:v>
                </c:pt>
                <c:pt idx="3848">
                  <c:v>770.13801269531291</c:v>
                </c:pt>
                <c:pt idx="3849">
                  <c:v>770.32915039062505</c:v>
                </c:pt>
                <c:pt idx="3850">
                  <c:v>770.53159179687498</c:v>
                </c:pt>
                <c:pt idx="3851">
                  <c:v>770.731274414062</c:v>
                </c:pt>
                <c:pt idx="3852">
                  <c:v>770.929931640625</c:v>
                </c:pt>
                <c:pt idx="3853">
                  <c:v>771.13261718750005</c:v>
                </c:pt>
                <c:pt idx="3854">
                  <c:v>771.328784179688</c:v>
                </c:pt>
                <c:pt idx="3855">
                  <c:v>771.53752441406209</c:v>
                </c:pt>
                <c:pt idx="3856">
                  <c:v>771.73620605468705</c:v>
                </c:pt>
                <c:pt idx="3857">
                  <c:v>771.92834472656295</c:v>
                </c:pt>
                <c:pt idx="3858">
                  <c:v>772.12451171875</c:v>
                </c:pt>
                <c:pt idx="3859">
                  <c:v>772.32695312500005</c:v>
                </c:pt>
                <c:pt idx="3860">
                  <c:v>772.53063964843795</c:v>
                </c:pt>
                <c:pt idx="3861">
                  <c:v>772.72705078125</c:v>
                </c:pt>
                <c:pt idx="3862">
                  <c:v>772.93200683593795</c:v>
                </c:pt>
                <c:pt idx="3863">
                  <c:v>773.13950195312498</c:v>
                </c:pt>
                <c:pt idx="3864">
                  <c:v>773.33415527343709</c:v>
                </c:pt>
                <c:pt idx="3865">
                  <c:v>773.53383789062502</c:v>
                </c:pt>
                <c:pt idx="3866">
                  <c:v>773.73527832031209</c:v>
                </c:pt>
                <c:pt idx="3867">
                  <c:v>773.93166503906298</c:v>
                </c:pt>
                <c:pt idx="3868">
                  <c:v>774.13537597656295</c:v>
                </c:pt>
                <c:pt idx="3869">
                  <c:v>774.33654785156205</c:v>
                </c:pt>
                <c:pt idx="3870">
                  <c:v>774.52770996093705</c:v>
                </c:pt>
                <c:pt idx="3871">
                  <c:v>774.72014160156209</c:v>
                </c:pt>
                <c:pt idx="3872">
                  <c:v>774.926342773437</c:v>
                </c:pt>
                <c:pt idx="3873">
                  <c:v>775.12375488281293</c:v>
                </c:pt>
                <c:pt idx="3874">
                  <c:v>775.32744140625005</c:v>
                </c:pt>
                <c:pt idx="3875">
                  <c:v>775.53618164062505</c:v>
                </c:pt>
                <c:pt idx="3876">
                  <c:v>775.728588867187</c:v>
                </c:pt>
                <c:pt idx="3877">
                  <c:v>775.92221679687498</c:v>
                </c:pt>
                <c:pt idx="3878">
                  <c:v>776.127197265625</c:v>
                </c:pt>
                <c:pt idx="3879">
                  <c:v>776.325854492188</c:v>
                </c:pt>
                <c:pt idx="3880">
                  <c:v>776.52324218750005</c:v>
                </c:pt>
                <c:pt idx="3881">
                  <c:v>776.728198242188</c:v>
                </c:pt>
                <c:pt idx="3882">
                  <c:v>776.91931152343705</c:v>
                </c:pt>
                <c:pt idx="3883">
                  <c:v>777.12805175781205</c:v>
                </c:pt>
                <c:pt idx="3884">
                  <c:v>777.34812011718702</c:v>
                </c:pt>
                <c:pt idx="3885">
                  <c:v>777.53549804687498</c:v>
                </c:pt>
                <c:pt idx="3886">
                  <c:v>777.72912597656295</c:v>
                </c:pt>
                <c:pt idx="3887">
                  <c:v>777.93786621093705</c:v>
                </c:pt>
                <c:pt idx="3888">
                  <c:v>778.13657226562498</c:v>
                </c:pt>
                <c:pt idx="3889">
                  <c:v>778.32492675781202</c:v>
                </c:pt>
                <c:pt idx="3890">
                  <c:v>778.52734375</c:v>
                </c:pt>
                <c:pt idx="3891">
                  <c:v>778.73859863281291</c:v>
                </c:pt>
                <c:pt idx="3892">
                  <c:v>778.92849121093707</c:v>
                </c:pt>
                <c:pt idx="3893">
                  <c:v>779.12741699218793</c:v>
                </c:pt>
                <c:pt idx="3894">
                  <c:v>779.32861328125</c:v>
                </c:pt>
                <c:pt idx="3895">
                  <c:v>779.52351074218791</c:v>
                </c:pt>
                <c:pt idx="3896">
                  <c:v>779.71943359374995</c:v>
                </c:pt>
                <c:pt idx="3897">
                  <c:v>779.921875</c:v>
                </c:pt>
                <c:pt idx="3898">
                  <c:v>780.125805664062</c:v>
                </c:pt>
                <c:pt idx="3899">
                  <c:v>780.32700195312498</c:v>
                </c:pt>
                <c:pt idx="3900">
                  <c:v>780.52946777343709</c:v>
                </c:pt>
                <c:pt idx="3901">
                  <c:v>780.73442382812505</c:v>
                </c:pt>
                <c:pt idx="3902">
                  <c:v>780.936840820312</c:v>
                </c:pt>
                <c:pt idx="3903">
                  <c:v>781.124194335938</c:v>
                </c:pt>
                <c:pt idx="3904">
                  <c:v>781.32414550781209</c:v>
                </c:pt>
                <c:pt idx="3905">
                  <c:v>781.53666992187505</c:v>
                </c:pt>
                <c:pt idx="3906">
                  <c:v>781.72780761718707</c:v>
                </c:pt>
                <c:pt idx="3907">
                  <c:v>781.91640625000002</c:v>
                </c:pt>
                <c:pt idx="3908">
                  <c:v>782.11733398437502</c:v>
                </c:pt>
                <c:pt idx="3909">
                  <c:v>782.32858886718702</c:v>
                </c:pt>
                <c:pt idx="3910">
                  <c:v>782.527514648438</c:v>
                </c:pt>
                <c:pt idx="3911">
                  <c:v>782.71865234375002</c:v>
                </c:pt>
                <c:pt idx="3912">
                  <c:v>782.92587890624998</c:v>
                </c:pt>
                <c:pt idx="3913">
                  <c:v>783.12705078124998</c:v>
                </c:pt>
                <c:pt idx="3914">
                  <c:v>783.32973632812502</c:v>
                </c:pt>
                <c:pt idx="3915">
                  <c:v>783.533447265625</c:v>
                </c:pt>
                <c:pt idx="3916">
                  <c:v>783.72687988281291</c:v>
                </c:pt>
                <c:pt idx="3917">
                  <c:v>783.92177734375002</c:v>
                </c:pt>
                <c:pt idx="3918">
                  <c:v>784.11943359375005</c:v>
                </c:pt>
                <c:pt idx="3919">
                  <c:v>784.32692871093707</c:v>
                </c:pt>
                <c:pt idx="3920">
                  <c:v>784.52685546875</c:v>
                </c:pt>
                <c:pt idx="3921">
                  <c:v>784.71799316406202</c:v>
                </c:pt>
                <c:pt idx="3922">
                  <c:v>784.92019042968798</c:v>
                </c:pt>
                <c:pt idx="3923">
                  <c:v>785.13244628906295</c:v>
                </c:pt>
                <c:pt idx="3924">
                  <c:v>785.33261718749998</c:v>
                </c:pt>
                <c:pt idx="3925">
                  <c:v>785.521484375</c:v>
                </c:pt>
                <c:pt idx="3926">
                  <c:v>785.72646484375002</c:v>
                </c:pt>
                <c:pt idx="3927">
                  <c:v>785.936450195313</c:v>
                </c:pt>
                <c:pt idx="3928">
                  <c:v>786.13007812499995</c:v>
                </c:pt>
                <c:pt idx="3929">
                  <c:v>786.316162109375</c:v>
                </c:pt>
                <c:pt idx="3930">
                  <c:v>786.52236328125002</c:v>
                </c:pt>
                <c:pt idx="3931">
                  <c:v>786.719799804687</c:v>
                </c:pt>
                <c:pt idx="3932">
                  <c:v>786.90969238281298</c:v>
                </c:pt>
                <c:pt idx="3933">
                  <c:v>787.12216796874998</c:v>
                </c:pt>
                <c:pt idx="3934">
                  <c:v>787.3271484375</c:v>
                </c:pt>
                <c:pt idx="3935">
                  <c:v>787.51804199218793</c:v>
                </c:pt>
                <c:pt idx="3936">
                  <c:v>787.717944335938</c:v>
                </c:pt>
                <c:pt idx="3937">
                  <c:v>787.91560058593791</c:v>
                </c:pt>
                <c:pt idx="3938">
                  <c:v>788.11174316406209</c:v>
                </c:pt>
                <c:pt idx="3939">
                  <c:v>788.31547851562505</c:v>
                </c:pt>
                <c:pt idx="3940">
                  <c:v>788.52297363281298</c:v>
                </c:pt>
                <c:pt idx="3941">
                  <c:v>788.73295898437505</c:v>
                </c:pt>
                <c:pt idx="3942">
                  <c:v>788.92409667968798</c:v>
                </c:pt>
                <c:pt idx="3943">
                  <c:v>789.12526855468707</c:v>
                </c:pt>
                <c:pt idx="3944">
                  <c:v>789.32895507812498</c:v>
                </c:pt>
                <c:pt idx="3945">
                  <c:v>789.517578125</c:v>
                </c:pt>
                <c:pt idx="3946">
                  <c:v>789.72004394531291</c:v>
                </c:pt>
                <c:pt idx="3947">
                  <c:v>789.93105468750002</c:v>
                </c:pt>
                <c:pt idx="3948">
                  <c:v>790.13979492187502</c:v>
                </c:pt>
                <c:pt idx="3949">
                  <c:v>790.32866210937505</c:v>
                </c:pt>
                <c:pt idx="3950">
                  <c:v>790.51474609374998</c:v>
                </c:pt>
                <c:pt idx="3951">
                  <c:v>790.71591796874998</c:v>
                </c:pt>
                <c:pt idx="3952">
                  <c:v>790.922119140625</c:v>
                </c:pt>
                <c:pt idx="3953">
                  <c:v>791.12456054687505</c:v>
                </c:pt>
                <c:pt idx="3954">
                  <c:v>791.31948242187502</c:v>
                </c:pt>
                <c:pt idx="3955">
                  <c:v>791.5068359375</c:v>
                </c:pt>
                <c:pt idx="3956">
                  <c:v>791.70424804687502</c:v>
                </c:pt>
                <c:pt idx="3957">
                  <c:v>791.91552734375</c:v>
                </c:pt>
                <c:pt idx="3958">
                  <c:v>792.11923828124998</c:v>
                </c:pt>
                <c:pt idx="3959">
                  <c:v>792.316650390625</c:v>
                </c:pt>
                <c:pt idx="3960">
                  <c:v>792.51530761718709</c:v>
                </c:pt>
                <c:pt idx="3961">
                  <c:v>792.73032226562498</c:v>
                </c:pt>
                <c:pt idx="3962">
                  <c:v>792.92778320312505</c:v>
                </c:pt>
                <c:pt idx="3963">
                  <c:v>793.110107421875</c:v>
                </c:pt>
                <c:pt idx="3964">
                  <c:v>793.30627441406205</c:v>
                </c:pt>
                <c:pt idx="3965">
                  <c:v>793.50871582031209</c:v>
                </c:pt>
                <c:pt idx="3966">
                  <c:v>793.714672851562</c:v>
                </c:pt>
                <c:pt idx="3967">
                  <c:v>793.91062011718702</c:v>
                </c:pt>
                <c:pt idx="3968">
                  <c:v>794.120849609375</c:v>
                </c:pt>
                <c:pt idx="3969">
                  <c:v>794.32224121093702</c:v>
                </c:pt>
                <c:pt idx="3970">
                  <c:v>794.51208496093705</c:v>
                </c:pt>
                <c:pt idx="3971">
                  <c:v>794.71933593749998</c:v>
                </c:pt>
                <c:pt idx="3972">
                  <c:v>794.92182617187495</c:v>
                </c:pt>
                <c:pt idx="3973">
                  <c:v>795.12202148437495</c:v>
                </c:pt>
                <c:pt idx="3974">
                  <c:v>795.31440429687495</c:v>
                </c:pt>
                <c:pt idx="3975">
                  <c:v>795.50803222656293</c:v>
                </c:pt>
                <c:pt idx="3976">
                  <c:v>795.70920410156202</c:v>
                </c:pt>
                <c:pt idx="3977">
                  <c:v>795.91669921874995</c:v>
                </c:pt>
                <c:pt idx="3978">
                  <c:v>796.12167968749998</c:v>
                </c:pt>
                <c:pt idx="3979">
                  <c:v>796.319091796875</c:v>
                </c:pt>
                <c:pt idx="3980">
                  <c:v>796.51774902343709</c:v>
                </c:pt>
                <c:pt idx="3981">
                  <c:v>796.710131835938</c:v>
                </c:pt>
                <c:pt idx="3982">
                  <c:v>796.91359863281298</c:v>
                </c:pt>
                <c:pt idx="3983">
                  <c:v>797.13112792968798</c:v>
                </c:pt>
                <c:pt idx="3984">
                  <c:v>797.33005371093702</c:v>
                </c:pt>
                <c:pt idx="3985">
                  <c:v>797.51110839843795</c:v>
                </c:pt>
                <c:pt idx="3986">
                  <c:v>797.71984863281295</c:v>
                </c:pt>
                <c:pt idx="3987">
                  <c:v>797.92607421875005</c:v>
                </c:pt>
                <c:pt idx="3988">
                  <c:v>798.11091308593791</c:v>
                </c:pt>
                <c:pt idx="3989">
                  <c:v>798.31840820312505</c:v>
                </c:pt>
                <c:pt idx="3990">
                  <c:v>798.52209472656295</c:v>
                </c:pt>
                <c:pt idx="3991">
                  <c:v>798.72202148437498</c:v>
                </c:pt>
                <c:pt idx="3992">
                  <c:v>798.92070312500005</c:v>
                </c:pt>
                <c:pt idx="3993">
                  <c:v>799.125659179688</c:v>
                </c:pt>
                <c:pt idx="3994">
                  <c:v>799.32409667968795</c:v>
                </c:pt>
                <c:pt idx="3995">
                  <c:v>799.50642089843791</c:v>
                </c:pt>
                <c:pt idx="3996">
                  <c:v>799.70659179687505</c:v>
                </c:pt>
                <c:pt idx="3997">
                  <c:v>799.90651855468707</c:v>
                </c:pt>
                <c:pt idx="3998">
                  <c:v>800.11276855468702</c:v>
                </c:pt>
                <c:pt idx="3999">
                  <c:v>800.32529296874998</c:v>
                </c:pt>
                <c:pt idx="4000">
                  <c:v>800.53024902343702</c:v>
                </c:pt>
                <c:pt idx="4001">
                  <c:v>800.71635742187505</c:v>
                </c:pt>
                <c:pt idx="4002">
                  <c:v>800.90119628906291</c:v>
                </c:pt>
                <c:pt idx="4003">
                  <c:v>801.11118164062498</c:v>
                </c:pt>
                <c:pt idx="4004">
                  <c:v>801.32116699218795</c:v>
                </c:pt>
                <c:pt idx="4005">
                  <c:v>801.51584472656293</c:v>
                </c:pt>
                <c:pt idx="4006">
                  <c:v>801.71826171875</c:v>
                </c:pt>
                <c:pt idx="4007">
                  <c:v>801.92219238281291</c:v>
                </c:pt>
                <c:pt idx="4008">
                  <c:v>802.10957031249995</c:v>
                </c:pt>
                <c:pt idx="4009">
                  <c:v>802.30949707031209</c:v>
                </c:pt>
                <c:pt idx="4010">
                  <c:v>802.52956542968798</c:v>
                </c:pt>
                <c:pt idx="4011">
                  <c:v>802.726977539063</c:v>
                </c:pt>
                <c:pt idx="4012">
                  <c:v>802.90654296875005</c:v>
                </c:pt>
                <c:pt idx="4013">
                  <c:v>803.107739257812</c:v>
                </c:pt>
                <c:pt idx="4014">
                  <c:v>803.32172851562495</c:v>
                </c:pt>
                <c:pt idx="4015">
                  <c:v>803.51914062499998</c:v>
                </c:pt>
                <c:pt idx="4016">
                  <c:v>803.70900878906298</c:v>
                </c:pt>
                <c:pt idx="4017">
                  <c:v>803.90515136718705</c:v>
                </c:pt>
                <c:pt idx="4018">
                  <c:v>804.110107421875</c:v>
                </c:pt>
                <c:pt idx="4019">
                  <c:v>804.30627441406205</c:v>
                </c:pt>
                <c:pt idx="4020">
                  <c:v>804.49741210937498</c:v>
                </c:pt>
                <c:pt idx="4021">
                  <c:v>804.69736328124998</c:v>
                </c:pt>
                <c:pt idx="4022">
                  <c:v>804.90988769531293</c:v>
                </c:pt>
                <c:pt idx="4023">
                  <c:v>805.12490234375002</c:v>
                </c:pt>
                <c:pt idx="4024">
                  <c:v>805.31728515625002</c:v>
                </c:pt>
                <c:pt idx="4025">
                  <c:v>805.513427734375</c:v>
                </c:pt>
                <c:pt idx="4026">
                  <c:v>805.70959472656295</c:v>
                </c:pt>
                <c:pt idx="4027">
                  <c:v>805.91708984374998</c:v>
                </c:pt>
                <c:pt idx="4028">
                  <c:v>806.12832031250002</c:v>
                </c:pt>
                <c:pt idx="4029">
                  <c:v>806.310620117187</c:v>
                </c:pt>
                <c:pt idx="4030">
                  <c:v>806.49924316406202</c:v>
                </c:pt>
                <c:pt idx="4031">
                  <c:v>806.70297851562498</c:v>
                </c:pt>
                <c:pt idx="4032">
                  <c:v>806.91296386718705</c:v>
                </c:pt>
                <c:pt idx="4033">
                  <c:v>807.122729492188</c:v>
                </c:pt>
                <c:pt idx="4034">
                  <c:v>807.31613769531293</c:v>
                </c:pt>
                <c:pt idx="4035">
                  <c:v>807.50371093750005</c:v>
                </c:pt>
                <c:pt idx="4036">
                  <c:v>807.70261230468702</c:v>
                </c:pt>
                <c:pt idx="4037">
                  <c:v>807.89853515624998</c:v>
                </c:pt>
                <c:pt idx="4038">
                  <c:v>808.09196777343709</c:v>
                </c:pt>
                <c:pt idx="4039">
                  <c:v>808.30700683593795</c:v>
                </c:pt>
                <c:pt idx="4040">
                  <c:v>808.51972656249995</c:v>
                </c:pt>
                <c:pt idx="4041">
                  <c:v>808.70983886718705</c:v>
                </c:pt>
                <c:pt idx="4042">
                  <c:v>808.90222167968795</c:v>
                </c:pt>
                <c:pt idx="4043">
                  <c:v>809.105883789063</c:v>
                </c:pt>
                <c:pt idx="4044">
                  <c:v>809.308349609375</c:v>
                </c:pt>
                <c:pt idx="4045">
                  <c:v>809.51083984374998</c:v>
                </c:pt>
                <c:pt idx="4046">
                  <c:v>809.70551757812495</c:v>
                </c:pt>
                <c:pt idx="4047">
                  <c:v>809.90266113281291</c:v>
                </c:pt>
                <c:pt idx="4048">
                  <c:v>810.11513671875002</c:v>
                </c:pt>
                <c:pt idx="4049">
                  <c:v>810.31279296875005</c:v>
                </c:pt>
                <c:pt idx="4050">
                  <c:v>810.52053222656298</c:v>
                </c:pt>
                <c:pt idx="4051">
                  <c:v>810.71396484374998</c:v>
                </c:pt>
                <c:pt idx="4052">
                  <c:v>810.90134277343702</c:v>
                </c:pt>
                <c:pt idx="4053">
                  <c:v>811.11406250000005</c:v>
                </c:pt>
                <c:pt idx="4054">
                  <c:v>811.30769042968791</c:v>
                </c:pt>
                <c:pt idx="4055">
                  <c:v>811.50136718750002</c:v>
                </c:pt>
                <c:pt idx="4056">
                  <c:v>811.70881347656291</c:v>
                </c:pt>
                <c:pt idx="4057">
                  <c:v>811.90498046874995</c:v>
                </c:pt>
                <c:pt idx="4058">
                  <c:v>812.10493164062495</c:v>
                </c:pt>
                <c:pt idx="4059">
                  <c:v>812.31491699218793</c:v>
                </c:pt>
                <c:pt idx="4060">
                  <c:v>812.51232910156205</c:v>
                </c:pt>
                <c:pt idx="4061">
                  <c:v>812.70974121093707</c:v>
                </c:pt>
                <c:pt idx="4062">
                  <c:v>812.90590820312502</c:v>
                </c:pt>
                <c:pt idx="4063">
                  <c:v>813.09575195312505</c:v>
                </c:pt>
                <c:pt idx="4064">
                  <c:v>813.29692382812505</c:v>
                </c:pt>
                <c:pt idx="4065">
                  <c:v>813.509448242188</c:v>
                </c:pt>
                <c:pt idx="4066">
                  <c:v>813.71066894531293</c:v>
                </c:pt>
                <c:pt idx="4067">
                  <c:v>813.89926757812498</c:v>
                </c:pt>
                <c:pt idx="4068">
                  <c:v>814.09792480468707</c:v>
                </c:pt>
                <c:pt idx="4069">
                  <c:v>814.30666503906298</c:v>
                </c:pt>
                <c:pt idx="4070">
                  <c:v>814.50510253906293</c:v>
                </c:pt>
                <c:pt idx="4071">
                  <c:v>814.706298828125</c:v>
                </c:pt>
                <c:pt idx="4072">
                  <c:v>814.90268554687498</c:v>
                </c:pt>
                <c:pt idx="4073">
                  <c:v>815.09382324218791</c:v>
                </c:pt>
                <c:pt idx="4074">
                  <c:v>815.30007324218798</c:v>
                </c:pt>
                <c:pt idx="4075">
                  <c:v>815.50378417968795</c:v>
                </c:pt>
                <c:pt idx="4076">
                  <c:v>815.698657226563</c:v>
                </c:pt>
                <c:pt idx="4077">
                  <c:v>815.90234375</c:v>
                </c:pt>
                <c:pt idx="4078">
                  <c:v>816.11362304687498</c:v>
                </c:pt>
                <c:pt idx="4079">
                  <c:v>816.321118164062</c:v>
                </c:pt>
                <c:pt idx="4080">
                  <c:v>816.50468750000005</c:v>
                </c:pt>
                <c:pt idx="4081">
                  <c:v>816.69582519531298</c:v>
                </c:pt>
                <c:pt idx="4082">
                  <c:v>816.90708007812498</c:v>
                </c:pt>
                <c:pt idx="4083">
                  <c:v>817.10698242187505</c:v>
                </c:pt>
                <c:pt idx="4084">
                  <c:v>817.29812011718707</c:v>
                </c:pt>
                <c:pt idx="4085">
                  <c:v>817.50058593749998</c:v>
                </c:pt>
                <c:pt idx="4086">
                  <c:v>817.70429687499995</c:v>
                </c:pt>
                <c:pt idx="4087">
                  <c:v>817.890380859375</c:v>
                </c:pt>
                <c:pt idx="4088">
                  <c:v>818.09406738281291</c:v>
                </c:pt>
                <c:pt idx="4089">
                  <c:v>818.305346679688</c:v>
                </c:pt>
                <c:pt idx="4090">
                  <c:v>818.50651855468709</c:v>
                </c:pt>
                <c:pt idx="4091">
                  <c:v>818.70390625000005</c:v>
                </c:pt>
                <c:pt idx="4092">
                  <c:v>818.89504394531298</c:v>
                </c:pt>
                <c:pt idx="4093">
                  <c:v>819.09624023437505</c:v>
                </c:pt>
                <c:pt idx="4094">
                  <c:v>819.29995117187502</c:v>
                </c:pt>
                <c:pt idx="4095">
                  <c:v>819.49736328125005</c:v>
                </c:pt>
                <c:pt idx="4096">
                  <c:v>819.70234374999995</c:v>
                </c:pt>
                <c:pt idx="4097">
                  <c:v>819.90859375000002</c:v>
                </c:pt>
                <c:pt idx="4098">
                  <c:v>820.09970703124998</c:v>
                </c:pt>
                <c:pt idx="4099">
                  <c:v>820.3046875</c:v>
                </c:pt>
                <c:pt idx="4100">
                  <c:v>820.51567382812505</c:v>
                </c:pt>
                <c:pt idx="4101">
                  <c:v>820.69921875</c:v>
                </c:pt>
                <c:pt idx="4102">
                  <c:v>820.890625</c:v>
                </c:pt>
                <c:pt idx="4103">
                  <c:v>821.09433593749998</c:v>
                </c:pt>
                <c:pt idx="4104">
                  <c:v>821.30180664062505</c:v>
                </c:pt>
                <c:pt idx="4105">
                  <c:v>821.49672851562502</c:v>
                </c:pt>
                <c:pt idx="4106">
                  <c:v>821.69287109375</c:v>
                </c:pt>
                <c:pt idx="4107">
                  <c:v>821.90786132812502</c:v>
                </c:pt>
                <c:pt idx="4108">
                  <c:v>822.11406250000005</c:v>
                </c:pt>
                <c:pt idx="4109">
                  <c:v>822.31020507812502</c:v>
                </c:pt>
                <c:pt idx="4110">
                  <c:v>822.50009765624998</c:v>
                </c:pt>
                <c:pt idx="4111">
                  <c:v>822.69252929687502</c:v>
                </c:pt>
                <c:pt idx="4112">
                  <c:v>822.89121093749998</c:v>
                </c:pt>
                <c:pt idx="4113">
                  <c:v>823.09868164062505</c:v>
                </c:pt>
                <c:pt idx="4114">
                  <c:v>823.31621093750005</c:v>
                </c:pt>
                <c:pt idx="4115">
                  <c:v>823.50986328124998</c:v>
                </c:pt>
                <c:pt idx="4116">
                  <c:v>823.69697265624995</c:v>
                </c:pt>
                <c:pt idx="4117">
                  <c:v>823.89438476562498</c:v>
                </c:pt>
                <c:pt idx="4118">
                  <c:v>824.092041015625</c:v>
                </c:pt>
                <c:pt idx="4119">
                  <c:v>824.28818359374998</c:v>
                </c:pt>
                <c:pt idx="4120">
                  <c:v>824.48935546874998</c:v>
                </c:pt>
                <c:pt idx="4121">
                  <c:v>824.69809570312498</c:v>
                </c:pt>
                <c:pt idx="4122">
                  <c:v>824.89804687499998</c:v>
                </c:pt>
                <c:pt idx="4123">
                  <c:v>825.10678710937498</c:v>
                </c:pt>
                <c:pt idx="4124">
                  <c:v>825.30927734374995</c:v>
                </c:pt>
                <c:pt idx="4125">
                  <c:v>825.495361328125</c:v>
                </c:pt>
                <c:pt idx="4126">
                  <c:v>825.68520507812502</c:v>
                </c:pt>
                <c:pt idx="4127">
                  <c:v>825.88266601562498</c:v>
                </c:pt>
                <c:pt idx="4128">
                  <c:v>826.08486328125002</c:v>
                </c:pt>
                <c:pt idx="4129">
                  <c:v>826.298583984375</c:v>
                </c:pt>
                <c:pt idx="4130">
                  <c:v>826.50253906249998</c:v>
                </c:pt>
                <c:pt idx="4131">
                  <c:v>826.68994140625</c:v>
                </c:pt>
                <c:pt idx="4132">
                  <c:v>826.88735351562502</c:v>
                </c:pt>
                <c:pt idx="4133">
                  <c:v>827.09101562499995</c:v>
                </c:pt>
                <c:pt idx="4134">
                  <c:v>827.30351562500005</c:v>
                </c:pt>
                <c:pt idx="4135">
                  <c:v>827.49213867187495</c:v>
                </c:pt>
                <c:pt idx="4136">
                  <c:v>827.685791015625</c:v>
                </c:pt>
                <c:pt idx="4137">
                  <c:v>827.89580078125005</c:v>
                </c:pt>
                <c:pt idx="4138">
                  <c:v>828.08442382812495</c:v>
                </c:pt>
                <c:pt idx="4139">
                  <c:v>828.278076171875</c:v>
                </c:pt>
                <c:pt idx="4140">
                  <c:v>828.47929687500005</c:v>
                </c:pt>
                <c:pt idx="4141">
                  <c:v>828.69301757812502</c:v>
                </c:pt>
                <c:pt idx="4142">
                  <c:v>828.90043945312505</c:v>
                </c:pt>
                <c:pt idx="4143">
                  <c:v>829.08530273437498</c:v>
                </c:pt>
                <c:pt idx="4144">
                  <c:v>829.290283203125</c:v>
                </c:pt>
                <c:pt idx="4145">
                  <c:v>829.50278320312498</c:v>
                </c:pt>
                <c:pt idx="4146">
                  <c:v>829.70375976562502</c:v>
                </c:pt>
                <c:pt idx="4147">
                  <c:v>829.91376953124995</c:v>
                </c:pt>
                <c:pt idx="4148">
                  <c:v>830.10361328124998</c:v>
                </c:pt>
                <c:pt idx="4149">
                  <c:v>830.28593750000005</c:v>
                </c:pt>
                <c:pt idx="4150">
                  <c:v>830.49116210937495</c:v>
                </c:pt>
                <c:pt idx="4151">
                  <c:v>830.70493164062498</c:v>
                </c:pt>
                <c:pt idx="4152">
                  <c:v>830.90610351562498</c:v>
                </c:pt>
                <c:pt idx="4153">
                  <c:v>831.087158203125</c:v>
                </c:pt>
                <c:pt idx="4154">
                  <c:v>831.287109375</c:v>
                </c:pt>
                <c:pt idx="4155">
                  <c:v>831.50209960937502</c:v>
                </c:pt>
                <c:pt idx="4156">
                  <c:v>831.69321289062498</c:v>
                </c:pt>
                <c:pt idx="4157">
                  <c:v>831.88437499999998</c:v>
                </c:pt>
                <c:pt idx="4158">
                  <c:v>832.08681640625002</c:v>
                </c:pt>
                <c:pt idx="4159">
                  <c:v>832.27919921875002</c:v>
                </c:pt>
                <c:pt idx="4160">
                  <c:v>832.49423828124998</c:v>
                </c:pt>
                <c:pt idx="4161">
                  <c:v>832.70146484375005</c:v>
                </c:pt>
                <c:pt idx="4162">
                  <c:v>832.884765625</c:v>
                </c:pt>
                <c:pt idx="4163">
                  <c:v>833.0849609375</c:v>
                </c:pt>
                <c:pt idx="4164">
                  <c:v>833.292724609375</c:v>
                </c:pt>
                <c:pt idx="4165">
                  <c:v>833.493896484375</c:v>
                </c:pt>
                <c:pt idx="4166">
                  <c:v>833.68754882812505</c:v>
                </c:pt>
                <c:pt idx="4167">
                  <c:v>833.88247070312502</c:v>
                </c:pt>
                <c:pt idx="4168">
                  <c:v>834.08237304687498</c:v>
                </c:pt>
                <c:pt idx="4169">
                  <c:v>834.28608398437495</c:v>
                </c:pt>
                <c:pt idx="4170">
                  <c:v>834.4873046875</c:v>
                </c:pt>
                <c:pt idx="4171">
                  <c:v>834.6884765625</c:v>
                </c:pt>
                <c:pt idx="4172">
                  <c:v>834.89340820312498</c:v>
                </c:pt>
                <c:pt idx="4173">
                  <c:v>835.099609375</c:v>
                </c:pt>
                <c:pt idx="4174">
                  <c:v>835.29453124999998</c:v>
                </c:pt>
                <c:pt idx="4175">
                  <c:v>835.48818359375002</c:v>
                </c:pt>
                <c:pt idx="4176">
                  <c:v>835.68559570312505</c:v>
                </c:pt>
                <c:pt idx="4177">
                  <c:v>835.88051757812502</c:v>
                </c:pt>
                <c:pt idx="4178">
                  <c:v>836.08779296875002</c:v>
                </c:pt>
                <c:pt idx="4179">
                  <c:v>836.30029296875</c:v>
                </c:pt>
                <c:pt idx="4180">
                  <c:v>836.49516601562505</c:v>
                </c:pt>
                <c:pt idx="4181">
                  <c:v>836.68754882812505</c:v>
                </c:pt>
                <c:pt idx="4182">
                  <c:v>836.87890625</c:v>
                </c:pt>
                <c:pt idx="4183">
                  <c:v>837.06752929687502</c:v>
                </c:pt>
                <c:pt idx="4184">
                  <c:v>837.271240234375</c:v>
                </c:pt>
                <c:pt idx="4185">
                  <c:v>837.49252929687498</c:v>
                </c:pt>
                <c:pt idx="4186">
                  <c:v>837.70502929687495</c:v>
                </c:pt>
                <c:pt idx="4187">
                  <c:v>837.89243164062498</c:v>
                </c:pt>
                <c:pt idx="4188">
                  <c:v>838.09111328125005</c:v>
                </c:pt>
                <c:pt idx="4189">
                  <c:v>838.28847656250002</c:v>
                </c:pt>
                <c:pt idx="4190">
                  <c:v>838.48588867187505</c:v>
                </c:pt>
                <c:pt idx="4191">
                  <c:v>838.68964843749995</c:v>
                </c:pt>
                <c:pt idx="4192">
                  <c:v>838.89082031249995</c:v>
                </c:pt>
                <c:pt idx="4193">
                  <c:v>839.09824218749998</c:v>
                </c:pt>
                <c:pt idx="4194">
                  <c:v>839.29819335937498</c:v>
                </c:pt>
                <c:pt idx="4195">
                  <c:v>839.48432617187495</c:v>
                </c:pt>
                <c:pt idx="4196">
                  <c:v>839.67919921875</c:v>
                </c:pt>
                <c:pt idx="4197">
                  <c:v>839.88666992187495</c:v>
                </c:pt>
                <c:pt idx="4198">
                  <c:v>840.09165039062498</c:v>
                </c:pt>
                <c:pt idx="4199">
                  <c:v>840.2890625</c:v>
                </c:pt>
                <c:pt idx="4200">
                  <c:v>840.48271484375005</c:v>
                </c:pt>
                <c:pt idx="4201">
                  <c:v>840.68642578125002</c:v>
                </c:pt>
                <c:pt idx="4202">
                  <c:v>840.89140625000005</c:v>
                </c:pt>
                <c:pt idx="4203">
                  <c:v>841.08754882812502</c:v>
                </c:pt>
                <c:pt idx="4204">
                  <c:v>841.28745117187498</c:v>
                </c:pt>
                <c:pt idx="4205">
                  <c:v>841.47963867187502</c:v>
                </c:pt>
                <c:pt idx="4206">
                  <c:v>841.6669921875</c:v>
                </c:pt>
                <c:pt idx="4207">
                  <c:v>841.87446289062495</c:v>
                </c:pt>
                <c:pt idx="4208">
                  <c:v>842.07817382812505</c:v>
                </c:pt>
                <c:pt idx="4209">
                  <c:v>842.2783203125</c:v>
                </c:pt>
                <c:pt idx="4210">
                  <c:v>842.47451171875002</c:v>
                </c:pt>
                <c:pt idx="4211">
                  <c:v>842.67441406249998</c:v>
                </c:pt>
                <c:pt idx="4212">
                  <c:v>842.88691406249995</c:v>
                </c:pt>
                <c:pt idx="4213">
                  <c:v>843.08437500000002</c:v>
                </c:pt>
                <c:pt idx="4214">
                  <c:v>843.28178710937505</c:v>
                </c:pt>
                <c:pt idx="4215">
                  <c:v>843.48295898437505</c:v>
                </c:pt>
                <c:pt idx="4216">
                  <c:v>843.674072265625</c:v>
                </c:pt>
                <c:pt idx="4217">
                  <c:v>843.8828125</c:v>
                </c:pt>
                <c:pt idx="4218">
                  <c:v>844.09409179687498</c:v>
                </c:pt>
                <c:pt idx="4219">
                  <c:v>844.28520507812505</c:v>
                </c:pt>
                <c:pt idx="4220">
                  <c:v>844.49140624999995</c:v>
                </c:pt>
                <c:pt idx="4221">
                  <c:v>844.69008789062502</c:v>
                </c:pt>
                <c:pt idx="4222">
                  <c:v>844.86865234375</c:v>
                </c:pt>
                <c:pt idx="4223">
                  <c:v>845.06484375000002</c:v>
                </c:pt>
                <c:pt idx="4224">
                  <c:v>845.28237304687502</c:v>
                </c:pt>
                <c:pt idx="4225">
                  <c:v>845.48583984375</c:v>
                </c:pt>
                <c:pt idx="4226">
                  <c:v>845.67446289062502</c:v>
                </c:pt>
                <c:pt idx="4227">
                  <c:v>845.87587890625002</c:v>
                </c:pt>
                <c:pt idx="4228">
                  <c:v>846.07958984375</c:v>
                </c:pt>
                <c:pt idx="4229">
                  <c:v>846.28081054687505</c:v>
                </c:pt>
                <c:pt idx="4230">
                  <c:v>846.48447265624998</c:v>
                </c:pt>
                <c:pt idx="4231">
                  <c:v>846.682861328125</c:v>
                </c:pt>
                <c:pt idx="4232">
                  <c:v>846.88535156249998</c:v>
                </c:pt>
                <c:pt idx="4233">
                  <c:v>847.10190429687498</c:v>
                </c:pt>
                <c:pt idx="4234">
                  <c:v>847.29804687499995</c:v>
                </c:pt>
                <c:pt idx="4235">
                  <c:v>847.47280273437502</c:v>
                </c:pt>
                <c:pt idx="4236">
                  <c:v>847.66645507812495</c:v>
                </c:pt>
                <c:pt idx="4237">
                  <c:v>847.877685546875</c:v>
                </c:pt>
                <c:pt idx="4238">
                  <c:v>848.07358398437498</c:v>
                </c:pt>
                <c:pt idx="4239">
                  <c:v>848.27480468750002</c:v>
                </c:pt>
                <c:pt idx="4240">
                  <c:v>848.48481445312495</c:v>
                </c:pt>
                <c:pt idx="4241">
                  <c:v>848.67592773437502</c:v>
                </c:pt>
                <c:pt idx="4242">
                  <c:v>848.87485351562498</c:v>
                </c:pt>
                <c:pt idx="4243">
                  <c:v>849.079833984375</c:v>
                </c:pt>
                <c:pt idx="4244">
                  <c:v>849.27470703125005</c:v>
                </c:pt>
                <c:pt idx="4245">
                  <c:v>849.48090820312495</c:v>
                </c:pt>
                <c:pt idx="4246">
                  <c:v>849.68339843750005</c:v>
                </c:pt>
                <c:pt idx="4247">
                  <c:v>849.88081054687495</c:v>
                </c:pt>
                <c:pt idx="4248">
                  <c:v>850.07695312500005</c:v>
                </c:pt>
                <c:pt idx="4249">
                  <c:v>850.26933593750005</c:v>
                </c:pt>
                <c:pt idx="4250">
                  <c:v>850.49189453124995</c:v>
                </c:pt>
                <c:pt idx="4251">
                  <c:v>850.69160156249995</c:v>
                </c:pt>
                <c:pt idx="4252">
                  <c:v>850.87143554687498</c:v>
                </c:pt>
                <c:pt idx="4253">
                  <c:v>851.08417968749995</c:v>
                </c:pt>
                <c:pt idx="4254">
                  <c:v>851.28281249999998</c:v>
                </c:pt>
                <c:pt idx="4255">
                  <c:v>851.471435546875</c:v>
                </c:pt>
                <c:pt idx="4256">
                  <c:v>851.672607421875</c:v>
                </c:pt>
                <c:pt idx="4257">
                  <c:v>851.87758789062502</c:v>
                </c:pt>
                <c:pt idx="4258">
                  <c:v>852.08510742187502</c:v>
                </c:pt>
                <c:pt idx="4259">
                  <c:v>852.28354492187498</c:v>
                </c:pt>
                <c:pt idx="4260">
                  <c:v>852.489501953125</c:v>
                </c:pt>
                <c:pt idx="4261">
                  <c:v>852.68964843749995</c:v>
                </c:pt>
                <c:pt idx="4262">
                  <c:v>852.87099609375002</c:v>
                </c:pt>
                <c:pt idx="4263">
                  <c:v>853.06840820312505</c:v>
                </c:pt>
                <c:pt idx="4264">
                  <c:v>853.26679687499995</c:v>
                </c:pt>
                <c:pt idx="4265">
                  <c:v>853.47929687500005</c:v>
                </c:pt>
                <c:pt idx="4266">
                  <c:v>853.69184570312495</c:v>
                </c:pt>
                <c:pt idx="4267">
                  <c:v>853.87294921875002</c:v>
                </c:pt>
                <c:pt idx="4268">
                  <c:v>854.061767578125</c:v>
                </c:pt>
                <c:pt idx="4269">
                  <c:v>854.2705078125</c:v>
                </c:pt>
                <c:pt idx="4270">
                  <c:v>854.48051757812505</c:v>
                </c:pt>
                <c:pt idx="4271">
                  <c:v>854.69550781249995</c:v>
                </c:pt>
                <c:pt idx="4272">
                  <c:v>854.88789062499995</c:v>
                </c:pt>
                <c:pt idx="4273">
                  <c:v>855.07524414062505</c:v>
                </c:pt>
                <c:pt idx="4274">
                  <c:v>855.28022460937495</c:v>
                </c:pt>
                <c:pt idx="4275">
                  <c:v>855.47514648437505</c:v>
                </c:pt>
                <c:pt idx="4276">
                  <c:v>855.666259765625</c:v>
                </c:pt>
                <c:pt idx="4277">
                  <c:v>855.85991210937505</c:v>
                </c:pt>
                <c:pt idx="4278">
                  <c:v>856.0673828125</c:v>
                </c:pt>
                <c:pt idx="4279">
                  <c:v>856.27358398437502</c:v>
                </c:pt>
                <c:pt idx="4280">
                  <c:v>856.477294921875</c:v>
                </c:pt>
                <c:pt idx="4281">
                  <c:v>856.67597656249995</c:v>
                </c:pt>
                <c:pt idx="4282">
                  <c:v>856.88471679687495</c:v>
                </c:pt>
                <c:pt idx="4283">
                  <c:v>857.08461914062502</c:v>
                </c:pt>
                <c:pt idx="4284">
                  <c:v>857.26445312500005</c:v>
                </c:pt>
                <c:pt idx="4285">
                  <c:v>857.46816406250002</c:v>
                </c:pt>
                <c:pt idx="4286">
                  <c:v>857.67685546874998</c:v>
                </c:pt>
                <c:pt idx="4287">
                  <c:v>857.880615234375</c:v>
                </c:pt>
                <c:pt idx="4288">
                  <c:v>858.07177734375</c:v>
                </c:pt>
                <c:pt idx="4289">
                  <c:v>858.26791992187498</c:v>
                </c:pt>
                <c:pt idx="4290">
                  <c:v>858.46406249999995</c:v>
                </c:pt>
                <c:pt idx="4291">
                  <c:v>858.67275390625002</c:v>
                </c:pt>
                <c:pt idx="4292">
                  <c:v>858.88779296874998</c:v>
                </c:pt>
                <c:pt idx="4293">
                  <c:v>859.07768554687505</c:v>
                </c:pt>
                <c:pt idx="4294">
                  <c:v>859.27382812500002</c:v>
                </c:pt>
                <c:pt idx="4295">
                  <c:v>859.47377929687502</c:v>
                </c:pt>
                <c:pt idx="4296">
                  <c:v>859.68124999999998</c:v>
                </c:pt>
                <c:pt idx="4297">
                  <c:v>859.88623046875</c:v>
                </c:pt>
                <c:pt idx="4298">
                  <c:v>860.08115234374998</c:v>
                </c:pt>
                <c:pt idx="4299">
                  <c:v>860.27978515625</c:v>
                </c:pt>
                <c:pt idx="4300">
                  <c:v>860.48349609374998</c:v>
                </c:pt>
                <c:pt idx="4301">
                  <c:v>860.67714843750002</c:v>
                </c:pt>
                <c:pt idx="4302">
                  <c:v>860.8642578125</c:v>
                </c:pt>
                <c:pt idx="4303">
                  <c:v>861.05917968749998</c:v>
                </c:pt>
                <c:pt idx="4304">
                  <c:v>861.26035156249998</c:v>
                </c:pt>
                <c:pt idx="4305">
                  <c:v>861.47031249999998</c:v>
                </c:pt>
                <c:pt idx="4306">
                  <c:v>861.67177734375002</c:v>
                </c:pt>
                <c:pt idx="4307">
                  <c:v>861.87675781250005</c:v>
                </c:pt>
                <c:pt idx="4308">
                  <c:v>862.07792968750005</c:v>
                </c:pt>
                <c:pt idx="4309">
                  <c:v>862.268798828125</c:v>
                </c:pt>
                <c:pt idx="4310">
                  <c:v>862.46245117187505</c:v>
                </c:pt>
                <c:pt idx="4311">
                  <c:v>862.66264648437505</c:v>
                </c:pt>
                <c:pt idx="4312">
                  <c:v>862.86503906250005</c:v>
                </c:pt>
                <c:pt idx="4313">
                  <c:v>863.06621093750005</c:v>
                </c:pt>
                <c:pt idx="4314">
                  <c:v>863.26748046875002</c:v>
                </c:pt>
                <c:pt idx="4315">
                  <c:v>863.47246093750005</c:v>
                </c:pt>
                <c:pt idx="4316">
                  <c:v>863.67988281249995</c:v>
                </c:pt>
                <c:pt idx="4317">
                  <c:v>863.87602539062505</c:v>
                </c:pt>
                <c:pt idx="4318">
                  <c:v>864.07597656250005</c:v>
                </c:pt>
                <c:pt idx="4319">
                  <c:v>864.28095703124995</c:v>
                </c:pt>
                <c:pt idx="4320">
                  <c:v>864.47211914062495</c:v>
                </c:pt>
                <c:pt idx="4321">
                  <c:v>864.67207031249995</c:v>
                </c:pt>
                <c:pt idx="4322">
                  <c:v>864.87197265625002</c:v>
                </c:pt>
                <c:pt idx="4323">
                  <c:v>865.05654296875002</c:v>
                </c:pt>
                <c:pt idx="4324">
                  <c:v>865.25776367187495</c:v>
                </c:pt>
                <c:pt idx="4325">
                  <c:v>865.46298828124998</c:v>
                </c:pt>
                <c:pt idx="4326">
                  <c:v>865.65908203125002</c:v>
                </c:pt>
                <c:pt idx="4327">
                  <c:v>865.85903320312502</c:v>
                </c:pt>
                <c:pt idx="4328">
                  <c:v>866.07407226562498</c:v>
                </c:pt>
                <c:pt idx="4329">
                  <c:v>866.28276367187505</c:v>
                </c:pt>
                <c:pt idx="4330">
                  <c:v>866.46259765624995</c:v>
                </c:pt>
                <c:pt idx="4331">
                  <c:v>866.66127929687502</c:v>
                </c:pt>
                <c:pt idx="4332">
                  <c:v>866.87001953125002</c:v>
                </c:pt>
                <c:pt idx="4333">
                  <c:v>867.06118164062502</c:v>
                </c:pt>
                <c:pt idx="4334">
                  <c:v>867.25961914062498</c:v>
                </c:pt>
                <c:pt idx="4335">
                  <c:v>867.4658203125</c:v>
                </c:pt>
                <c:pt idx="4336">
                  <c:v>867.66596679687495</c:v>
                </c:pt>
                <c:pt idx="4337">
                  <c:v>867.868408203125</c:v>
                </c:pt>
                <c:pt idx="4338">
                  <c:v>868.07065429687498</c:v>
                </c:pt>
                <c:pt idx="4339">
                  <c:v>868.25800781249995</c:v>
                </c:pt>
                <c:pt idx="4340">
                  <c:v>868.45942382812495</c:v>
                </c:pt>
                <c:pt idx="4341">
                  <c:v>868.67695312499995</c:v>
                </c:pt>
                <c:pt idx="4342">
                  <c:v>868.87685546875002</c:v>
                </c:pt>
                <c:pt idx="4343">
                  <c:v>869.06547851562505</c:v>
                </c:pt>
                <c:pt idx="4344">
                  <c:v>869.26416015625</c:v>
                </c:pt>
                <c:pt idx="4345">
                  <c:v>869.464111328125</c:v>
                </c:pt>
                <c:pt idx="4346">
                  <c:v>869.6728515625</c:v>
                </c:pt>
                <c:pt idx="4347">
                  <c:v>869.87153320312495</c:v>
                </c:pt>
                <c:pt idx="4348">
                  <c:v>870.06113281249998</c:v>
                </c:pt>
                <c:pt idx="4349">
                  <c:v>870.25727539062495</c:v>
                </c:pt>
                <c:pt idx="4350">
                  <c:v>870.46000976562505</c:v>
                </c:pt>
                <c:pt idx="4351">
                  <c:v>870.67124023437498</c:v>
                </c:pt>
                <c:pt idx="4352">
                  <c:v>870.87241210937498</c:v>
                </c:pt>
                <c:pt idx="4353">
                  <c:v>871.07236328124998</c:v>
                </c:pt>
                <c:pt idx="4354">
                  <c:v>871.260986328125</c:v>
                </c:pt>
                <c:pt idx="4355">
                  <c:v>871.46596679687502</c:v>
                </c:pt>
                <c:pt idx="4356">
                  <c:v>871.67719726562495</c:v>
                </c:pt>
                <c:pt idx="4357">
                  <c:v>871.85947265624998</c:v>
                </c:pt>
                <c:pt idx="4358">
                  <c:v>872.04936523437505</c:v>
                </c:pt>
                <c:pt idx="4359">
                  <c:v>872.25688476562505</c:v>
                </c:pt>
                <c:pt idx="4360">
                  <c:v>872.46689453124998</c:v>
                </c:pt>
                <c:pt idx="4361">
                  <c:v>872.6640625</c:v>
                </c:pt>
                <c:pt idx="4362">
                  <c:v>872.857666015625</c:v>
                </c:pt>
                <c:pt idx="4363">
                  <c:v>873.05532226562502</c:v>
                </c:pt>
                <c:pt idx="4364">
                  <c:v>873.27788085937505</c:v>
                </c:pt>
                <c:pt idx="4365">
                  <c:v>873.48281250000002</c:v>
                </c:pt>
                <c:pt idx="4366">
                  <c:v>873.66015625</c:v>
                </c:pt>
                <c:pt idx="4367">
                  <c:v>873.85507812499998</c:v>
                </c:pt>
                <c:pt idx="4368">
                  <c:v>874.05624999999998</c:v>
                </c:pt>
                <c:pt idx="4369">
                  <c:v>874.25996093749995</c:v>
                </c:pt>
                <c:pt idx="4370">
                  <c:v>874.45864257812502</c:v>
                </c:pt>
                <c:pt idx="4371">
                  <c:v>874.65483398437505</c:v>
                </c:pt>
                <c:pt idx="4372">
                  <c:v>874.85097656250002</c:v>
                </c:pt>
                <c:pt idx="4373">
                  <c:v>875.047119140625</c:v>
                </c:pt>
                <c:pt idx="4374">
                  <c:v>875.248291015625</c:v>
                </c:pt>
                <c:pt idx="4375">
                  <c:v>875.45830078125005</c:v>
                </c:pt>
                <c:pt idx="4376">
                  <c:v>875.664306640625</c:v>
                </c:pt>
                <c:pt idx="4377">
                  <c:v>875.85791015625</c:v>
                </c:pt>
                <c:pt idx="4378">
                  <c:v>876.05805664062495</c:v>
                </c:pt>
                <c:pt idx="4379">
                  <c:v>876.26303710937498</c:v>
                </c:pt>
                <c:pt idx="4380">
                  <c:v>876.45795898437495</c:v>
                </c:pt>
                <c:pt idx="4381">
                  <c:v>876.65156249999995</c:v>
                </c:pt>
                <c:pt idx="4382">
                  <c:v>876.85776367187498</c:v>
                </c:pt>
                <c:pt idx="4383">
                  <c:v>877.05649414062498</c:v>
                </c:pt>
                <c:pt idx="4384">
                  <c:v>877.26020507812495</c:v>
                </c:pt>
                <c:pt idx="4385">
                  <c:v>877.45883789062498</c:v>
                </c:pt>
                <c:pt idx="4386">
                  <c:v>877.64370117187502</c:v>
                </c:pt>
                <c:pt idx="4387">
                  <c:v>877.84365234375002</c:v>
                </c:pt>
                <c:pt idx="4388">
                  <c:v>878.04736328125</c:v>
                </c:pt>
                <c:pt idx="4389">
                  <c:v>878.25356445312502</c:v>
                </c:pt>
                <c:pt idx="4390">
                  <c:v>878.457275390625</c:v>
                </c:pt>
                <c:pt idx="4391">
                  <c:v>878.65595703124995</c:v>
                </c:pt>
                <c:pt idx="4392">
                  <c:v>878.86342773437502</c:v>
                </c:pt>
                <c:pt idx="4393">
                  <c:v>879.07319335937495</c:v>
                </c:pt>
                <c:pt idx="4394">
                  <c:v>879.26054687500005</c:v>
                </c:pt>
                <c:pt idx="4395">
                  <c:v>879.45571289062502</c:v>
                </c:pt>
                <c:pt idx="4396">
                  <c:v>879.659423828125</c:v>
                </c:pt>
                <c:pt idx="4397">
                  <c:v>879.85932617187495</c:v>
                </c:pt>
                <c:pt idx="4398">
                  <c:v>880.05170898437495</c:v>
                </c:pt>
                <c:pt idx="4399">
                  <c:v>880.24008789062498</c:v>
                </c:pt>
                <c:pt idx="4400">
                  <c:v>880.436279296875</c:v>
                </c:pt>
                <c:pt idx="4401">
                  <c:v>880.65156249999995</c:v>
                </c:pt>
                <c:pt idx="4402">
                  <c:v>880.864013671875</c:v>
                </c:pt>
                <c:pt idx="4403">
                  <c:v>881.056396484375</c:v>
                </c:pt>
                <c:pt idx="4404">
                  <c:v>881.25507812499995</c:v>
                </c:pt>
                <c:pt idx="4405">
                  <c:v>881.45371093749998</c:v>
                </c:pt>
                <c:pt idx="4406">
                  <c:v>881.65996093750005</c:v>
                </c:pt>
                <c:pt idx="4407">
                  <c:v>881.85991210937505</c:v>
                </c:pt>
                <c:pt idx="4408">
                  <c:v>882.05229492187505</c:v>
                </c:pt>
                <c:pt idx="4409">
                  <c:v>882.25600585937502</c:v>
                </c:pt>
                <c:pt idx="4410">
                  <c:v>882.459716796875</c:v>
                </c:pt>
                <c:pt idx="4411">
                  <c:v>882.64707031249998</c:v>
                </c:pt>
                <c:pt idx="4412">
                  <c:v>882.84067382812498</c:v>
                </c:pt>
                <c:pt idx="4413">
                  <c:v>883.05068359375002</c:v>
                </c:pt>
                <c:pt idx="4414">
                  <c:v>883.25063476562502</c:v>
                </c:pt>
                <c:pt idx="4415">
                  <c:v>883.43798828125</c:v>
                </c:pt>
                <c:pt idx="4416">
                  <c:v>883.64418945312502</c:v>
                </c:pt>
                <c:pt idx="4417">
                  <c:v>883.856689453125</c:v>
                </c:pt>
                <c:pt idx="4418">
                  <c:v>884.06040039062498</c:v>
                </c:pt>
                <c:pt idx="4419">
                  <c:v>884.26787109375005</c:v>
                </c:pt>
                <c:pt idx="4420">
                  <c:v>884.46782226562505</c:v>
                </c:pt>
                <c:pt idx="4421">
                  <c:v>884.65517578125002</c:v>
                </c:pt>
                <c:pt idx="4422">
                  <c:v>884.84501953125005</c:v>
                </c:pt>
                <c:pt idx="4423">
                  <c:v>885.04619140625005</c:v>
                </c:pt>
                <c:pt idx="4424">
                  <c:v>885.24492187500005</c:v>
                </c:pt>
                <c:pt idx="4425">
                  <c:v>885.43857421874998</c:v>
                </c:pt>
                <c:pt idx="4426">
                  <c:v>885.65229492187495</c:v>
                </c:pt>
                <c:pt idx="4427">
                  <c:v>885.8623046875</c:v>
                </c:pt>
                <c:pt idx="4428">
                  <c:v>886.05473632812505</c:v>
                </c:pt>
                <c:pt idx="4429">
                  <c:v>886.24960937499998</c:v>
                </c:pt>
                <c:pt idx="4430">
                  <c:v>886.45078124999998</c:v>
                </c:pt>
                <c:pt idx="4431">
                  <c:v>886.65048828124998</c:v>
                </c:pt>
                <c:pt idx="4432">
                  <c:v>886.85922851562498</c:v>
                </c:pt>
                <c:pt idx="4433">
                  <c:v>887.0556640625</c:v>
                </c:pt>
                <c:pt idx="4434">
                  <c:v>887.23793945312502</c:v>
                </c:pt>
                <c:pt idx="4435">
                  <c:v>887.44916992187495</c:v>
                </c:pt>
                <c:pt idx="4436">
                  <c:v>887.66801757812505</c:v>
                </c:pt>
                <c:pt idx="4437">
                  <c:v>887.87045898437498</c:v>
                </c:pt>
                <c:pt idx="4438">
                  <c:v>888.05405273437498</c:v>
                </c:pt>
                <c:pt idx="4439">
                  <c:v>888.25527343750002</c:v>
                </c:pt>
                <c:pt idx="4440">
                  <c:v>888.46650390624995</c:v>
                </c:pt>
                <c:pt idx="4441">
                  <c:v>888.65634765624998</c:v>
                </c:pt>
                <c:pt idx="4442">
                  <c:v>888.85126953124995</c:v>
                </c:pt>
                <c:pt idx="4443">
                  <c:v>889.05751953125002</c:v>
                </c:pt>
                <c:pt idx="4444">
                  <c:v>889.253662109375</c:v>
                </c:pt>
                <c:pt idx="4445">
                  <c:v>889.447021484375</c:v>
                </c:pt>
                <c:pt idx="4446">
                  <c:v>889.65571289062495</c:v>
                </c:pt>
                <c:pt idx="4447">
                  <c:v>889.85463867187502</c:v>
                </c:pt>
                <c:pt idx="4448">
                  <c:v>890.04331054687498</c:v>
                </c:pt>
                <c:pt idx="4449">
                  <c:v>890.23945312499995</c:v>
                </c:pt>
                <c:pt idx="4450">
                  <c:v>890.43808593749998</c:v>
                </c:pt>
                <c:pt idx="4451">
                  <c:v>890.65185546875</c:v>
                </c:pt>
                <c:pt idx="4452">
                  <c:v>890.85434570312498</c:v>
                </c:pt>
                <c:pt idx="4453">
                  <c:v>891.04047851562495</c:v>
                </c:pt>
                <c:pt idx="4454">
                  <c:v>891.24038085937502</c:v>
                </c:pt>
                <c:pt idx="4455">
                  <c:v>891.43779296875005</c:v>
                </c:pt>
                <c:pt idx="4456">
                  <c:v>891.64404296875</c:v>
                </c:pt>
                <c:pt idx="4457">
                  <c:v>891.85527343750005</c:v>
                </c:pt>
                <c:pt idx="4458">
                  <c:v>892.04887695312505</c:v>
                </c:pt>
                <c:pt idx="4459">
                  <c:v>892.24755859375</c:v>
                </c:pt>
                <c:pt idx="4460">
                  <c:v>892.44877929687505</c:v>
                </c:pt>
                <c:pt idx="4461">
                  <c:v>892.63994140625005</c:v>
                </c:pt>
                <c:pt idx="4462">
                  <c:v>892.8310546875</c:v>
                </c:pt>
                <c:pt idx="4463">
                  <c:v>893.03598632812498</c:v>
                </c:pt>
                <c:pt idx="4464">
                  <c:v>893.25224609375005</c:v>
                </c:pt>
                <c:pt idx="4465">
                  <c:v>893.450927734375</c:v>
                </c:pt>
                <c:pt idx="4466">
                  <c:v>893.64082031249995</c:v>
                </c:pt>
                <c:pt idx="4467">
                  <c:v>893.83447265625</c:v>
                </c:pt>
                <c:pt idx="4468">
                  <c:v>894.02934570312505</c:v>
                </c:pt>
                <c:pt idx="4469">
                  <c:v>894.238037109375</c:v>
                </c:pt>
                <c:pt idx="4470">
                  <c:v>894.43549804687495</c:v>
                </c:pt>
                <c:pt idx="4471">
                  <c:v>894.63798828125005</c:v>
                </c:pt>
                <c:pt idx="4472">
                  <c:v>894.85297851562495</c:v>
                </c:pt>
                <c:pt idx="4473">
                  <c:v>895.04912109375005</c:v>
                </c:pt>
                <c:pt idx="4474">
                  <c:v>895.25288085937495</c:v>
                </c:pt>
                <c:pt idx="4475">
                  <c:v>895.45786132812498</c:v>
                </c:pt>
                <c:pt idx="4476">
                  <c:v>895.64243164062498</c:v>
                </c:pt>
                <c:pt idx="4477">
                  <c:v>895.83833007812495</c:v>
                </c:pt>
                <c:pt idx="4478">
                  <c:v>896.03720703124998</c:v>
                </c:pt>
                <c:pt idx="4479">
                  <c:v>896.24116210937495</c:v>
                </c:pt>
                <c:pt idx="4480">
                  <c:v>896.44868164062495</c:v>
                </c:pt>
                <c:pt idx="4481">
                  <c:v>896.63725585937505</c:v>
                </c:pt>
                <c:pt idx="4482">
                  <c:v>896.83217773437502</c:v>
                </c:pt>
                <c:pt idx="4483">
                  <c:v>897.04072265624995</c:v>
                </c:pt>
                <c:pt idx="4484">
                  <c:v>897.24814453124998</c:v>
                </c:pt>
                <c:pt idx="4485">
                  <c:v>897.44707031250005</c:v>
                </c:pt>
                <c:pt idx="4486">
                  <c:v>897.64326171874995</c:v>
                </c:pt>
                <c:pt idx="4487">
                  <c:v>897.83686523437495</c:v>
                </c:pt>
                <c:pt idx="4488">
                  <c:v>898.02548828124998</c:v>
                </c:pt>
                <c:pt idx="4489">
                  <c:v>898.22519531249998</c:v>
                </c:pt>
                <c:pt idx="4490">
                  <c:v>898.43769531249995</c:v>
                </c:pt>
                <c:pt idx="4491">
                  <c:v>898.64790039062495</c:v>
                </c:pt>
                <c:pt idx="4492">
                  <c:v>898.84785156249995</c:v>
                </c:pt>
                <c:pt idx="4493">
                  <c:v>899.03647460937498</c:v>
                </c:pt>
                <c:pt idx="4494">
                  <c:v>899.235107421875</c:v>
                </c:pt>
                <c:pt idx="4495">
                  <c:v>899.442626953125</c:v>
                </c:pt>
                <c:pt idx="4496">
                  <c:v>899.642333984375</c:v>
                </c:pt>
                <c:pt idx="4497">
                  <c:v>899.84477539062505</c:v>
                </c:pt>
                <c:pt idx="4498">
                  <c:v>900.04243164062495</c:v>
                </c:pt>
                <c:pt idx="4499">
                  <c:v>900.236083984375</c:v>
                </c:pt>
                <c:pt idx="4500">
                  <c:v>900.43354492187495</c:v>
                </c:pt>
                <c:pt idx="4501">
                  <c:v>900.635986328125</c:v>
                </c:pt>
                <c:pt idx="4502">
                  <c:v>900.837158203125</c:v>
                </c:pt>
                <c:pt idx="4503">
                  <c:v>901.03178710937505</c:v>
                </c:pt>
                <c:pt idx="4504">
                  <c:v>901.2392578125</c:v>
                </c:pt>
                <c:pt idx="4505">
                  <c:v>901.43818359374995</c:v>
                </c:pt>
                <c:pt idx="4506">
                  <c:v>901.64311523437505</c:v>
                </c:pt>
                <c:pt idx="4507">
                  <c:v>901.84931640624995</c:v>
                </c:pt>
                <c:pt idx="4508">
                  <c:v>902.0341796875</c:v>
                </c:pt>
                <c:pt idx="4509">
                  <c:v>902.23388671875</c:v>
                </c:pt>
                <c:pt idx="4510">
                  <c:v>902.44135742187495</c:v>
                </c:pt>
                <c:pt idx="4511">
                  <c:v>902.64028320312502</c:v>
                </c:pt>
                <c:pt idx="4512">
                  <c:v>902.84023437500002</c:v>
                </c:pt>
                <c:pt idx="4513">
                  <c:v>903.03510742187495</c:v>
                </c:pt>
                <c:pt idx="4514">
                  <c:v>903.23627929687495</c:v>
                </c:pt>
                <c:pt idx="4515">
                  <c:v>903.43471679687502</c:v>
                </c:pt>
                <c:pt idx="4516">
                  <c:v>903.63588867187502</c:v>
                </c:pt>
                <c:pt idx="4517">
                  <c:v>903.83359374999998</c:v>
                </c:pt>
                <c:pt idx="4518">
                  <c:v>904.02597656249998</c:v>
                </c:pt>
                <c:pt idx="4519">
                  <c:v>904.23593749999998</c:v>
                </c:pt>
                <c:pt idx="4520">
                  <c:v>904.43212890625</c:v>
                </c:pt>
                <c:pt idx="4521">
                  <c:v>904.63461914062498</c:v>
                </c:pt>
                <c:pt idx="4522">
                  <c:v>904.83930664062495</c:v>
                </c:pt>
                <c:pt idx="4523">
                  <c:v>905.03793945312498</c:v>
                </c:pt>
                <c:pt idx="4524">
                  <c:v>905.235595703125</c:v>
                </c:pt>
                <c:pt idx="4525">
                  <c:v>905.43930664062498</c:v>
                </c:pt>
                <c:pt idx="4526">
                  <c:v>905.64804687499998</c:v>
                </c:pt>
                <c:pt idx="4527">
                  <c:v>905.83413085937502</c:v>
                </c:pt>
                <c:pt idx="4528">
                  <c:v>906.02880859375</c:v>
                </c:pt>
                <c:pt idx="4529">
                  <c:v>906.23881835937505</c:v>
                </c:pt>
                <c:pt idx="4530">
                  <c:v>906.43144531250005</c:v>
                </c:pt>
                <c:pt idx="4531">
                  <c:v>906.62636718750002</c:v>
                </c:pt>
                <c:pt idx="4532">
                  <c:v>906.82504882812498</c:v>
                </c:pt>
                <c:pt idx="4533">
                  <c:v>907.02094726562495</c:v>
                </c:pt>
                <c:pt idx="4534">
                  <c:v>907.22944335937495</c:v>
                </c:pt>
                <c:pt idx="4535">
                  <c:v>907.43569335937502</c:v>
                </c:pt>
                <c:pt idx="4536">
                  <c:v>907.63710937500002</c:v>
                </c:pt>
                <c:pt idx="4537">
                  <c:v>907.83725585937498</c:v>
                </c:pt>
                <c:pt idx="4538">
                  <c:v>908.03842773437498</c:v>
                </c:pt>
                <c:pt idx="4539">
                  <c:v>908.23081054687498</c:v>
                </c:pt>
                <c:pt idx="4540">
                  <c:v>908.42197265624998</c:v>
                </c:pt>
                <c:pt idx="4541">
                  <c:v>908.626953125</c:v>
                </c:pt>
                <c:pt idx="4542">
                  <c:v>908.83315429687502</c:v>
                </c:pt>
                <c:pt idx="4543">
                  <c:v>909.03432617187502</c:v>
                </c:pt>
                <c:pt idx="4544">
                  <c:v>909.23427734375002</c:v>
                </c:pt>
                <c:pt idx="4545">
                  <c:v>909.44047851562505</c:v>
                </c:pt>
                <c:pt idx="4546">
                  <c:v>909.63911132812495</c:v>
                </c:pt>
                <c:pt idx="4547">
                  <c:v>909.83149414062495</c:v>
                </c:pt>
                <c:pt idx="4548">
                  <c:v>910.03271484375</c:v>
                </c:pt>
                <c:pt idx="4549">
                  <c:v>910.23017578124995</c:v>
                </c:pt>
                <c:pt idx="4550">
                  <c:v>910.431396484375</c:v>
                </c:pt>
                <c:pt idx="4551">
                  <c:v>910.63129882812495</c:v>
                </c:pt>
                <c:pt idx="4552">
                  <c:v>910.82368164062495</c:v>
                </c:pt>
                <c:pt idx="4553">
                  <c:v>911.02866210937498</c:v>
                </c:pt>
                <c:pt idx="4554">
                  <c:v>911.23740234374998</c:v>
                </c:pt>
                <c:pt idx="4555">
                  <c:v>911.43227539062502</c:v>
                </c:pt>
                <c:pt idx="4556">
                  <c:v>911.63217773437498</c:v>
                </c:pt>
                <c:pt idx="4557">
                  <c:v>911.84091796874998</c:v>
                </c:pt>
                <c:pt idx="4558">
                  <c:v>912.02827148437495</c:v>
                </c:pt>
                <c:pt idx="4559">
                  <c:v>912.23574218750002</c:v>
                </c:pt>
                <c:pt idx="4560">
                  <c:v>912.44194335937505</c:v>
                </c:pt>
                <c:pt idx="4561">
                  <c:v>912.62680664062498</c:v>
                </c:pt>
                <c:pt idx="4562">
                  <c:v>912.82929687499995</c:v>
                </c:pt>
                <c:pt idx="4563">
                  <c:v>913.03803710937495</c:v>
                </c:pt>
                <c:pt idx="4564">
                  <c:v>913.240478515625</c:v>
                </c:pt>
                <c:pt idx="4565">
                  <c:v>913.43413085937505</c:v>
                </c:pt>
                <c:pt idx="4566">
                  <c:v>913.6328125</c:v>
                </c:pt>
                <c:pt idx="4567">
                  <c:v>913.82998046875002</c:v>
                </c:pt>
                <c:pt idx="4568">
                  <c:v>914.02485351562495</c:v>
                </c:pt>
                <c:pt idx="4569">
                  <c:v>914.22124023437505</c:v>
                </c:pt>
                <c:pt idx="4570">
                  <c:v>914.42119140625005</c:v>
                </c:pt>
                <c:pt idx="4571">
                  <c:v>914.61738281249995</c:v>
                </c:pt>
                <c:pt idx="4572">
                  <c:v>914.81328125000005</c:v>
                </c:pt>
                <c:pt idx="4573">
                  <c:v>915.02827148437495</c:v>
                </c:pt>
                <c:pt idx="4574">
                  <c:v>915.23471679687498</c:v>
                </c:pt>
                <c:pt idx="4575">
                  <c:v>915.42963867187495</c:v>
                </c:pt>
                <c:pt idx="4576">
                  <c:v>915.63588867187502</c:v>
                </c:pt>
                <c:pt idx="4577">
                  <c:v>915.83583984375002</c:v>
                </c:pt>
                <c:pt idx="4578">
                  <c:v>916.02695312499998</c:v>
                </c:pt>
                <c:pt idx="4579">
                  <c:v>916.2255859375</c:v>
                </c:pt>
                <c:pt idx="4580">
                  <c:v>916.43056640625002</c:v>
                </c:pt>
                <c:pt idx="4581">
                  <c:v>916.62924804687498</c:v>
                </c:pt>
                <c:pt idx="4582">
                  <c:v>916.82666015625</c:v>
                </c:pt>
                <c:pt idx="4583">
                  <c:v>917.03037109374998</c:v>
                </c:pt>
                <c:pt idx="4584">
                  <c:v>917.22651367187495</c:v>
                </c:pt>
                <c:pt idx="4585">
                  <c:v>917.42495117187502</c:v>
                </c:pt>
                <c:pt idx="4586">
                  <c:v>917.62841796875</c:v>
                </c:pt>
                <c:pt idx="4587">
                  <c:v>917.83212890624998</c:v>
                </c:pt>
                <c:pt idx="4588">
                  <c:v>918.03354492187498</c:v>
                </c:pt>
                <c:pt idx="4589">
                  <c:v>918.22617187499998</c:v>
                </c:pt>
                <c:pt idx="4590">
                  <c:v>918.41987304687495</c:v>
                </c:pt>
                <c:pt idx="4591">
                  <c:v>918.62485351562498</c:v>
                </c:pt>
                <c:pt idx="4592">
                  <c:v>918.82954101562495</c:v>
                </c:pt>
                <c:pt idx="4593">
                  <c:v>919.0244140625</c:v>
                </c:pt>
                <c:pt idx="4594">
                  <c:v>919.22207031250002</c:v>
                </c:pt>
                <c:pt idx="4595">
                  <c:v>919.41948242187505</c:v>
                </c:pt>
                <c:pt idx="4596">
                  <c:v>919.62319335937502</c:v>
                </c:pt>
                <c:pt idx="4597">
                  <c:v>919.82187499999998</c:v>
                </c:pt>
                <c:pt idx="4598">
                  <c:v>920.02182617187498</c:v>
                </c:pt>
                <c:pt idx="4599">
                  <c:v>920.22426757812502</c:v>
                </c:pt>
                <c:pt idx="4600">
                  <c:v>920.42646484374995</c:v>
                </c:pt>
                <c:pt idx="4601">
                  <c:v>920.64023437499998</c:v>
                </c:pt>
                <c:pt idx="4602">
                  <c:v>920.83916015625005</c:v>
                </c:pt>
                <c:pt idx="4603">
                  <c:v>921.02275390625005</c:v>
                </c:pt>
                <c:pt idx="4604">
                  <c:v>921.221435546875</c:v>
                </c:pt>
                <c:pt idx="4605">
                  <c:v>921.42133789062495</c:v>
                </c:pt>
                <c:pt idx="4606">
                  <c:v>921.625</c:v>
                </c:pt>
                <c:pt idx="4607">
                  <c:v>921.82998046875002</c:v>
                </c:pt>
                <c:pt idx="4608">
                  <c:v>922.01860351562505</c:v>
                </c:pt>
                <c:pt idx="4609">
                  <c:v>922.21855468750005</c:v>
                </c:pt>
                <c:pt idx="4610">
                  <c:v>922.41850585937505</c:v>
                </c:pt>
                <c:pt idx="4611">
                  <c:v>922.62197265625002</c:v>
                </c:pt>
                <c:pt idx="4612">
                  <c:v>922.82065429687498</c:v>
                </c:pt>
                <c:pt idx="4613">
                  <c:v>923.01455078125002</c:v>
                </c:pt>
                <c:pt idx="4614">
                  <c:v>923.22202148437498</c:v>
                </c:pt>
                <c:pt idx="4615">
                  <c:v>923.42319335937498</c:v>
                </c:pt>
                <c:pt idx="4616">
                  <c:v>923.61308593750005</c:v>
                </c:pt>
                <c:pt idx="4617">
                  <c:v>923.81552734374998</c:v>
                </c:pt>
                <c:pt idx="4618">
                  <c:v>924.02426757812498</c:v>
                </c:pt>
                <c:pt idx="4619">
                  <c:v>924.22392578125005</c:v>
                </c:pt>
                <c:pt idx="4620">
                  <c:v>924.41752929687505</c:v>
                </c:pt>
                <c:pt idx="4621">
                  <c:v>924.62275390624995</c:v>
                </c:pt>
                <c:pt idx="4622">
                  <c:v>924.82646484375005</c:v>
                </c:pt>
                <c:pt idx="4623">
                  <c:v>925.01762695312505</c:v>
                </c:pt>
                <c:pt idx="4624">
                  <c:v>925.21733398437505</c:v>
                </c:pt>
                <c:pt idx="4625">
                  <c:v>925.42080078125002</c:v>
                </c:pt>
                <c:pt idx="4626">
                  <c:v>925.62470703124995</c:v>
                </c:pt>
                <c:pt idx="4627">
                  <c:v>925.83344726562495</c:v>
                </c:pt>
                <c:pt idx="4628">
                  <c:v>926.035888671875</c:v>
                </c:pt>
                <c:pt idx="4629">
                  <c:v>926.21967773437495</c:v>
                </c:pt>
                <c:pt idx="4630">
                  <c:v>926.41459960937505</c:v>
                </c:pt>
                <c:pt idx="4631">
                  <c:v>926.62436523437498</c:v>
                </c:pt>
                <c:pt idx="4632">
                  <c:v>926.81674804687498</c:v>
                </c:pt>
                <c:pt idx="4633">
                  <c:v>927.01567382812505</c:v>
                </c:pt>
                <c:pt idx="4634">
                  <c:v>927.21689453124998</c:v>
                </c:pt>
                <c:pt idx="4635">
                  <c:v>927.40297851562502</c:v>
                </c:pt>
                <c:pt idx="4636">
                  <c:v>927.60288085937498</c:v>
                </c:pt>
                <c:pt idx="4637">
                  <c:v>927.81289062500002</c:v>
                </c:pt>
                <c:pt idx="4638">
                  <c:v>928.02138671875002</c:v>
                </c:pt>
                <c:pt idx="4639">
                  <c:v>928.22382812499995</c:v>
                </c:pt>
                <c:pt idx="4640">
                  <c:v>928.42778320312505</c:v>
                </c:pt>
                <c:pt idx="4641">
                  <c:v>928.62646484375</c:v>
                </c:pt>
                <c:pt idx="4642">
                  <c:v>928.81254882812505</c:v>
                </c:pt>
                <c:pt idx="4643">
                  <c:v>929.01748046875002</c:v>
                </c:pt>
                <c:pt idx="4644">
                  <c:v>929.220947265625</c:v>
                </c:pt>
                <c:pt idx="4645">
                  <c:v>929.41586914062498</c:v>
                </c:pt>
                <c:pt idx="4646">
                  <c:v>929.62612304687502</c:v>
                </c:pt>
                <c:pt idx="4647">
                  <c:v>929.82353515625005</c:v>
                </c:pt>
                <c:pt idx="4648">
                  <c:v>930.01845703125002</c:v>
                </c:pt>
                <c:pt idx="4649">
                  <c:v>930.21586914062505</c:v>
                </c:pt>
                <c:pt idx="4650">
                  <c:v>930.41831054687498</c:v>
                </c:pt>
                <c:pt idx="4651">
                  <c:v>930.62578125000005</c:v>
                </c:pt>
                <c:pt idx="4652">
                  <c:v>930.82695312500005</c:v>
                </c:pt>
                <c:pt idx="4653">
                  <c:v>931.02060546874998</c:v>
                </c:pt>
                <c:pt idx="4654">
                  <c:v>931.21425781250002</c:v>
                </c:pt>
                <c:pt idx="4655">
                  <c:v>931.42299804687502</c:v>
                </c:pt>
                <c:pt idx="4656">
                  <c:v>931.62416992187502</c:v>
                </c:pt>
                <c:pt idx="4657">
                  <c:v>931.82260742187498</c:v>
                </c:pt>
                <c:pt idx="4658">
                  <c:v>932.01874999999995</c:v>
                </c:pt>
                <c:pt idx="4659">
                  <c:v>932.20634765625005</c:v>
                </c:pt>
                <c:pt idx="4660">
                  <c:v>932.40732421874998</c:v>
                </c:pt>
                <c:pt idx="4661">
                  <c:v>932.62109375</c:v>
                </c:pt>
                <c:pt idx="4662">
                  <c:v>932.82124023437495</c:v>
                </c:pt>
                <c:pt idx="4663">
                  <c:v>933.01088867187502</c:v>
                </c:pt>
                <c:pt idx="4664">
                  <c:v>933.20932617187498</c:v>
                </c:pt>
                <c:pt idx="4665">
                  <c:v>933.40541992187502</c:v>
                </c:pt>
                <c:pt idx="4666">
                  <c:v>933.61040039062505</c:v>
                </c:pt>
                <c:pt idx="4667">
                  <c:v>933.81440429687495</c:v>
                </c:pt>
                <c:pt idx="4668">
                  <c:v>934.01459960937495</c:v>
                </c:pt>
                <c:pt idx="4669">
                  <c:v>934.20698242187495</c:v>
                </c:pt>
                <c:pt idx="4670">
                  <c:v>934.40415039062498</c:v>
                </c:pt>
                <c:pt idx="4671">
                  <c:v>934.617919921875</c:v>
                </c:pt>
                <c:pt idx="4672">
                  <c:v>934.818115234375</c:v>
                </c:pt>
                <c:pt idx="4673">
                  <c:v>935.010498046875</c:v>
                </c:pt>
                <c:pt idx="4674">
                  <c:v>935.21791992187502</c:v>
                </c:pt>
                <c:pt idx="4675">
                  <c:v>935.41655273437505</c:v>
                </c:pt>
                <c:pt idx="4676">
                  <c:v>935.60893554687505</c:v>
                </c:pt>
                <c:pt idx="4677">
                  <c:v>935.81142578125002</c:v>
                </c:pt>
                <c:pt idx="4678">
                  <c:v>936.00991210937502</c:v>
                </c:pt>
                <c:pt idx="4679">
                  <c:v>936.20981445312498</c:v>
                </c:pt>
                <c:pt idx="4680">
                  <c:v>936.39990234375</c:v>
                </c:pt>
                <c:pt idx="4681">
                  <c:v>936.61240234374998</c:v>
                </c:pt>
                <c:pt idx="4682">
                  <c:v>936.82490234374995</c:v>
                </c:pt>
                <c:pt idx="4683">
                  <c:v>937.01577148437502</c:v>
                </c:pt>
                <c:pt idx="4684">
                  <c:v>937.21445312499998</c:v>
                </c:pt>
                <c:pt idx="4685">
                  <c:v>937.41440429687498</c:v>
                </c:pt>
                <c:pt idx="4686">
                  <c:v>937.60805664062502</c:v>
                </c:pt>
                <c:pt idx="4687">
                  <c:v>937.80698242187498</c:v>
                </c:pt>
                <c:pt idx="4688">
                  <c:v>938.020751953125</c:v>
                </c:pt>
                <c:pt idx="4689">
                  <c:v>938.2294921875</c:v>
                </c:pt>
                <c:pt idx="4690">
                  <c:v>938.41933593750002</c:v>
                </c:pt>
                <c:pt idx="4691">
                  <c:v>938.60419921874995</c:v>
                </c:pt>
                <c:pt idx="4692">
                  <c:v>938.80415039062495</c:v>
                </c:pt>
                <c:pt idx="4693">
                  <c:v>939.01035156249998</c:v>
                </c:pt>
                <c:pt idx="4694">
                  <c:v>939.21406249999995</c:v>
                </c:pt>
                <c:pt idx="4695">
                  <c:v>939.41650390625</c:v>
                </c:pt>
                <c:pt idx="4696">
                  <c:v>939.60488281250002</c:v>
                </c:pt>
                <c:pt idx="4697">
                  <c:v>939.80605468750002</c:v>
                </c:pt>
                <c:pt idx="4698">
                  <c:v>940.01376953124998</c:v>
                </c:pt>
                <c:pt idx="4699">
                  <c:v>940.20615234374998</c:v>
                </c:pt>
                <c:pt idx="4700">
                  <c:v>940.40859375000002</c:v>
                </c:pt>
                <c:pt idx="4701">
                  <c:v>940.60854492187502</c:v>
                </c:pt>
                <c:pt idx="4702">
                  <c:v>940.80473632812505</c:v>
                </c:pt>
                <c:pt idx="4703">
                  <c:v>941.00844726562502</c:v>
                </c:pt>
                <c:pt idx="4704">
                  <c:v>941.21210937499995</c:v>
                </c:pt>
                <c:pt idx="4705">
                  <c:v>941.40576171875</c:v>
                </c:pt>
                <c:pt idx="4706">
                  <c:v>941.58935546875</c:v>
                </c:pt>
                <c:pt idx="4707">
                  <c:v>941.79306640624998</c:v>
                </c:pt>
                <c:pt idx="4708">
                  <c:v>942.01186523437502</c:v>
                </c:pt>
                <c:pt idx="4709">
                  <c:v>942.20522460937502</c:v>
                </c:pt>
                <c:pt idx="4710">
                  <c:v>942.39008789062495</c:v>
                </c:pt>
                <c:pt idx="4711">
                  <c:v>942.59658203125002</c:v>
                </c:pt>
                <c:pt idx="4712">
                  <c:v>942.81533203125002</c:v>
                </c:pt>
                <c:pt idx="4713">
                  <c:v>943.02158203124998</c:v>
                </c:pt>
                <c:pt idx="4714">
                  <c:v>943.20620117187502</c:v>
                </c:pt>
                <c:pt idx="4715">
                  <c:v>943.39726562500005</c:v>
                </c:pt>
                <c:pt idx="4716">
                  <c:v>943.60122070312502</c:v>
                </c:pt>
                <c:pt idx="4717">
                  <c:v>943.80874023437502</c:v>
                </c:pt>
                <c:pt idx="4718">
                  <c:v>944.00869140625002</c:v>
                </c:pt>
                <c:pt idx="4719">
                  <c:v>944.20986328125002</c:v>
                </c:pt>
                <c:pt idx="4720">
                  <c:v>944.406005859375</c:v>
                </c:pt>
                <c:pt idx="4721">
                  <c:v>944.59438476562502</c:v>
                </c:pt>
                <c:pt idx="4722">
                  <c:v>944.79277343750005</c:v>
                </c:pt>
                <c:pt idx="4723">
                  <c:v>945.00175781250005</c:v>
                </c:pt>
                <c:pt idx="4724">
                  <c:v>945.22182617187502</c:v>
                </c:pt>
                <c:pt idx="4725">
                  <c:v>945.41923828125005</c:v>
                </c:pt>
                <c:pt idx="4726">
                  <c:v>945.60688476562495</c:v>
                </c:pt>
                <c:pt idx="4727">
                  <c:v>945.80429687499998</c:v>
                </c:pt>
                <c:pt idx="4728">
                  <c:v>946.00419921875005</c:v>
                </c:pt>
                <c:pt idx="4729">
                  <c:v>946.20136718749995</c:v>
                </c:pt>
                <c:pt idx="4730">
                  <c:v>946.40131835937495</c:v>
                </c:pt>
                <c:pt idx="4731">
                  <c:v>946.60903320312502</c:v>
                </c:pt>
                <c:pt idx="4732">
                  <c:v>946.81777343750002</c:v>
                </c:pt>
                <c:pt idx="4733">
                  <c:v>947.005126953125</c:v>
                </c:pt>
                <c:pt idx="4734">
                  <c:v>947.19624023437495</c:v>
                </c:pt>
                <c:pt idx="4735">
                  <c:v>947.40351562499995</c:v>
                </c:pt>
                <c:pt idx="4736">
                  <c:v>947.61098632812502</c:v>
                </c:pt>
                <c:pt idx="4737">
                  <c:v>947.80986328125005</c:v>
                </c:pt>
                <c:pt idx="4738">
                  <c:v>948.00981445312505</c:v>
                </c:pt>
                <c:pt idx="4739">
                  <c:v>948.21103515624998</c:v>
                </c:pt>
                <c:pt idx="4740">
                  <c:v>948.40341796874998</c:v>
                </c:pt>
                <c:pt idx="4741">
                  <c:v>948.60434570312498</c:v>
                </c:pt>
                <c:pt idx="4742">
                  <c:v>948.79921875000002</c:v>
                </c:pt>
                <c:pt idx="4743">
                  <c:v>949.0029296875</c:v>
                </c:pt>
                <c:pt idx="4744">
                  <c:v>949.20415039062505</c:v>
                </c:pt>
                <c:pt idx="4745">
                  <c:v>949.39677734375005</c:v>
                </c:pt>
                <c:pt idx="4746">
                  <c:v>949.60170898437502</c:v>
                </c:pt>
                <c:pt idx="4747">
                  <c:v>949.79257812499998</c:v>
                </c:pt>
                <c:pt idx="4748">
                  <c:v>949.98500976562502</c:v>
                </c:pt>
                <c:pt idx="4749">
                  <c:v>950.19526367187495</c:v>
                </c:pt>
                <c:pt idx="4750">
                  <c:v>950.40019531250005</c:v>
                </c:pt>
                <c:pt idx="4751">
                  <c:v>950.59760742187495</c:v>
                </c:pt>
                <c:pt idx="4752">
                  <c:v>950.800048828125</c:v>
                </c:pt>
                <c:pt idx="4753">
                  <c:v>950.99594726562498</c:v>
                </c:pt>
                <c:pt idx="4754">
                  <c:v>951.20219726562505</c:v>
                </c:pt>
                <c:pt idx="4755">
                  <c:v>951.41245117187498</c:v>
                </c:pt>
                <c:pt idx="4756">
                  <c:v>951.60732421875002</c:v>
                </c:pt>
                <c:pt idx="4757">
                  <c:v>951.80849609375002</c:v>
                </c:pt>
                <c:pt idx="4758">
                  <c:v>951.99711914062505</c:v>
                </c:pt>
                <c:pt idx="4759">
                  <c:v>952.194580078125</c:v>
                </c:pt>
                <c:pt idx="4760">
                  <c:v>952.40708007812498</c:v>
                </c:pt>
                <c:pt idx="4761">
                  <c:v>952.605712890625</c:v>
                </c:pt>
                <c:pt idx="4762">
                  <c:v>952.7978515625</c:v>
                </c:pt>
                <c:pt idx="4763">
                  <c:v>952.99526367187502</c:v>
                </c:pt>
                <c:pt idx="4764">
                  <c:v>953.19169921875005</c:v>
                </c:pt>
                <c:pt idx="4765">
                  <c:v>953.39418945312502</c:v>
                </c:pt>
                <c:pt idx="4766">
                  <c:v>953.59658203125002</c:v>
                </c:pt>
                <c:pt idx="4767">
                  <c:v>953.79648437499998</c:v>
                </c:pt>
                <c:pt idx="4768">
                  <c:v>953.99140624999995</c:v>
                </c:pt>
                <c:pt idx="4769">
                  <c:v>954.18886718750002</c:v>
                </c:pt>
                <c:pt idx="4770">
                  <c:v>954.40009765624995</c:v>
                </c:pt>
                <c:pt idx="4771">
                  <c:v>954.60629882812498</c:v>
                </c:pt>
                <c:pt idx="4772">
                  <c:v>954.80502929687498</c:v>
                </c:pt>
                <c:pt idx="4773">
                  <c:v>955.00244140625</c:v>
                </c:pt>
                <c:pt idx="4774">
                  <c:v>955.19833984374998</c:v>
                </c:pt>
                <c:pt idx="4775">
                  <c:v>955.39448242187495</c:v>
                </c:pt>
                <c:pt idx="4776">
                  <c:v>955.59335937499998</c:v>
                </c:pt>
                <c:pt idx="4777">
                  <c:v>955.79833984375</c:v>
                </c:pt>
                <c:pt idx="4778">
                  <c:v>955.99453125000002</c:v>
                </c:pt>
                <c:pt idx="4779">
                  <c:v>956.19697265624995</c:v>
                </c:pt>
                <c:pt idx="4780">
                  <c:v>956.40947265625005</c:v>
                </c:pt>
                <c:pt idx="4781">
                  <c:v>956.60688476562495</c:v>
                </c:pt>
                <c:pt idx="4782">
                  <c:v>956.79672851562498</c:v>
                </c:pt>
                <c:pt idx="4783">
                  <c:v>956.992919921875</c:v>
                </c:pt>
                <c:pt idx="4784">
                  <c:v>957.19418945312498</c:v>
                </c:pt>
                <c:pt idx="4785">
                  <c:v>957.39409179687505</c:v>
                </c:pt>
                <c:pt idx="4786">
                  <c:v>957.59775390624998</c:v>
                </c:pt>
                <c:pt idx="4787">
                  <c:v>957.80146484374995</c:v>
                </c:pt>
                <c:pt idx="4788">
                  <c:v>958.00141601562495</c:v>
                </c:pt>
                <c:pt idx="4789">
                  <c:v>958.20009765625002</c:v>
                </c:pt>
                <c:pt idx="4790">
                  <c:v>958.4</c:v>
                </c:pt>
                <c:pt idx="4791">
                  <c:v>958.59487304687502</c:v>
                </c:pt>
                <c:pt idx="4792">
                  <c:v>958.78852539062495</c:v>
                </c:pt>
                <c:pt idx="4793">
                  <c:v>958.98974609375</c:v>
                </c:pt>
                <c:pt idx="4794">
                  <c:v>959.19072265625005</c:v>
                </c:pt>
                <c:pt idx="4795">
                  <c:v>959.40444335937502</c:v>
                </c:pt>
                <c:pt idx="4796">
                  <c:v>959.60585937500002</c:v>
                </c:pt>
                <c:pt idx="4797">
                  <c:v>959.790771484375</c:v>
                </c:pt>
                <c:pt idx="4798">
                  <c:v>959.99824218749995</c:v>
                </c:pt>
                <c:pt idx="4799">
                  <c:v>960.201904296875</c:v>
                </c:pt>
                <c:pt idx="4800">
                  <c:v>960.39555664062505</c:v>
                </c:pt>
                <c:pt idx="4801">
                  <c:v>960.58896484374998</c:v>
                </c:pt>
                <c:pt idx="4802">
                  <c:v>960.78886718750005</c:v>
                </c:pt>
                <c:pt idx="4803">
                  <c:v>960.99033203124998</c:v>
                </c:pt>
                <c:pt idx="4804">
                  <c:v>961.18906249999998</c:v>
                </c:pt>
                <c:pt idx="4805">
                  <c:v>961.40029296875002</c:v>
                </c:pt>
                <c:pt idx="4806">
                  <c:v>961.60395507812495</c:v>
                </c:pt>
                <c:pt idx="4807">
                  <c:v>961.79755859374995</c:v>
                </c:pt>
                <c:pt idx="4808">
                  <c:v>961.99624023437502</c:v>
                </c:pt>
                <c:pt idx="4809">
                  <c:v>962.19619140625002</c:v>
                </c:pt>
                <c:pt idx="4810">
                  <c:v>962.39990234375</c:v>
                </c:pt>
                <c:pt idx="4811">
                  <c:v>962.59858398437495</c:v>
                </c:pt>
                <c:pt idx="4812">
                  <c:v>962.78466796875</c:v>
                </c:pt>
                <c:pt idx="4813">
                  <c:v>962.97954101562505</c:v>
                </c:pt>
                <c:pt idx="4814">
                  <c:v>963.18325195312502</c:v>
                </c:pt>
                <c:pt idx="4815">
                  <c:v>963.38701171875005</c:v>
                </c:pt>
                <c:pt idx="4816">
                  <c:v>963.594482421875</c:v>
                </c:pt>
                <c:pt idx="4817">
                  <c:v>963.79414062499995</c:v>
                </c:pt>
                <c:pt idx="4818">
                  <c:v>964.00541992187505</c:v>
                </c:pt>
                <c:pt idx="4819">
                  <c:v>964.21186523437495</c:v>
                </c:pt>
                <c:pt idx="4820">
                  <c:v>964.39414062499998</c:v>
                </c:pt>
                <c:pt idx="4821">
                  <c:v>964.59409179687498</c:v>
                </c:pt>
                <c:pt idx="4822">
                  <c:v>964.80917968749998</c:v>
                </c:pt>
                <c:pt idx="4823">
                  <c:v>964.997802734375</c:v>
                </c:pt>
                <c:pt idx="4824">
                  <c:v>965.17988281249995</c:v>
                </c:pt>
                <c:pt idx="4825">
                  <c:v>965.39116210937505</c:v>
                </c:pt>
                <c:pt idx="4826">
                  <c:v>965.58979492187495</c:v>
                </c:pt>
                <c:pt idx="4827">
                  <c:v>965.79096679687495</c:v>
                </c:pt>
                <c:pt idx="4828">
                  <c:v>965.99746093750002</c:v>
                </c:pt>
                <c:pt idx="4829">
                  <c:v>966.19233398437495</c:v>
                </c:pt>
                <c:pt idx="4830">
                  <c:v>966.39604492187505</c:v>
                </c:pt>
                <c:pt idx="4831">
                  <c:v>966.59599609375005</c:v>
                </c:pt>
                <c:pt idx="4832">
                  <c:v>966.79443359375</c:v>
                </c:pt>
                <c:pt idx="4833">
                  <c:v>966.99560546875</c:v>
                </c:pt>
                <c:pt idx="4834">
                  <c:v>967.18442382812498</c:v>
                </c:pt>
                <c:pt idx="4835">
                  <c:v>967.3818359375</c:v>
                </c:pt>
                <c:pt idx="4836">
                  <c:v>967.590576171875</c:v>
                </c:pt>
                <c:pt idx="4837">
                  <c:v>967.78779296874995</c:v>
                </c:pt>
                <c:pt idx="4838">
                  <c:v>967.98271484375005</c:v>
                </c:pt>
                <c:pt idx="4839">
                  <c:v>968.18159179687495</c:v>
                </c:pt>
                <c:pt idx="4840">
                  <c:v>968.384033203125</c:v>
                </c:pt>
                <c:pt idx="4841">
                  <c:v>968.58901367187502</c:v>
                </c:pt>
                <c:pt idx="4842">
                  <c:v>968.79145507812495</c:v>
                </c:pt>
                <c:pt idx="4843">
                  <c:v>968.99013671875002</c:v>
                </c:pt>
                <c:pt idx="4844">
                  <c:v>969.18730468750005</c:v>
                </c:pt>
                <c:pt idx="4845">
                  <c:v>969.3857421875</c:v>
                </c:pt>
                <c:pt idx="4846">
                  <c:v>969.58466796874995</c:v>
                </c:pt>
                <c:pt idx="4847">
                  <c:v>969.77851562499995</c:v>
                </c:pt>
                <c:pt idx="4848">
                  <c:v>969.99223632812505</c:v>
                </c:pt>
                <c:pt idx="4849">
                  <c:v>970.18593750000002</c:v>
                </c:pt>
                <c:pt idx="4850">
                  <c:v>970.37709960937502</c:v>
                </c:pt>
                <c:pt idx="4851">
                  <c:v>970.58305664062505</c:v>
                </c:pt>
                <c:pt idx="4852">
                  <c:v>970.79179687500005</c:v>
                </c:pt>
                <c:pt idx="4853">
                  <c:v>970.99321289062505</c:v>
                </c:pt>
                <c:pt idx="4854">
                  <c:v>971.18559570312505</c:v>
                </c:pt>
                <c:pt idx="4855">
                  <c:v>971.38427734375</c:v>
                </c:pt>
                <c:pt idx="4856">
                  <c:v>971.58046875000002</c:v>
                </c:pt>
                <c:pt idx="4857">
                  <c:v>971.78168945312495</c:v>
                </c:pt>
                <c:pt idx="4858">
                  <c:v>971.98012695312502</c:v>
                </c:pt>
                <c:pt idx="4859">
                  <c:v>972.18984375000002</c:v>
                </c:pt>
                <c:pt idx="4860">
                  <c:v>972.378662109375</c:v>
                </c:pt>
                <c:pt idx="4861">
                  <c:v>972.57631835937502</c:v>
                </c:pt>
                <c:pt idx="4862">
                  <c:v>972.79892578124998</c:v>
                </c:pt>
                <c:pt idx="4863">
                  <c:v>972.99257812500002</c:v>
                </c:pt>
                <c:pt idx="4864">
                  <c:v>973.189697265625</c:v>
                </c:pt>
                <c:pt idx="4865">
                  <c:v>973.3984375</c:v>
                </c:pt>
                <c:pt idx="4866">
                  <c:v>973.59233398437505</c:v>
                </c:pt>
                <c:pt idx="4867">
                  <c:v>973.77714843750005</c:v>
                </c:pt>
                <c:pt idx="4868">
                  <c:v>973.98085937500002</c:v>
                </c:pt>
                <c:pt idx="4869">
                  <c:v>974.18583984375005</c:v>
                </c:pt>
                <c:pt idx="4870">
                  <c:v>974.37548828125</c:v>
                </c:pt>
                <c:pt idx="4871">
                  <c:v>974.57290039062502</c:v>
                </c:pt>
                <c:pt idx="4872">
                  <c:v>974.78164062500002</c:v>
                </c:pt>
                <c:pt idx="4873">
                  <c:v>974.98408203124995</c:v>
                </c:pt>
                <c:pt idx="4874">
                  <c:v>975.19052734374998</c:v>
                </c:pt>
                <c:pt idx="4875">
                  <c:v>975.39423828124995</c:v>
                </c:pt>
                <c:pt idx="4876">
                  <c:v>975.580078125</c:v>
                </c:pt>
                <c:pt idx="4877">
                  <c:v>975.77373046875005</c:v>
                </c:pt>
                <c:pt idx="4878">
                  <c:v>975.98271484375005</c:v>
                </c:pt>
                <c:pt idx="4879">
                  <c:v>976.190185546875</c:v>
                </c:pt>
                <c:pt idx="4880">
                  <c:v>976.38759765625002</c:v>
                </c:pt>
                <c:pt idx="4881">
                  <c:v>976.57622070312505</c:v>
                </c:pt>
                <c:pt idx="4882">
                  <c:v>976.77744140624998</c:v>
                </c:pt>
                <c:pt idx="4883">
                  <c:v>976.983642578125</c:v>
                </c:pt>
                <c:pt idx="4884">
                  <c:v>977.176025390625</c:v>
                </c:pt>
                <c:pt idx="4885">
                  <c:v>977.383544921875</c:v>
                </c:pt>
                <c:pt idx="4886">
                  <c:v>977.58979492187495</c:v>
                </c:pt>
                <c:pt idx="4887">
                  <c:v>977.78969726562502</c:v>
                </c:pt>
                <c:pt idx="4888">
                  <c:v>977.98681640625</c:v>
                </c:pt>
                <c:pt idx="4889">
                  <c:v>978.18549804687495</c:v>
                </c:pt>
                <c:pt idx="4890">
                  <c:v>978.379150390625</c:v>
                </c:pt>
                <c:pt idx="4891">
                  <c:v>978.587890625</c:v>
                </c:pt>
                <c:pt idx="4892">
                  <c:v>978.79057617187505</c:v>
                </c:pt>
                <c:pt idx="4893">
                  <c:v>978.97792968750002</c:v>
                </c:pt>
                <c:pt idx="4894">
                  <c:v>979.17539062499998</c:v>
                </c:pt>
                <c:pt idx="4895">
                  <c:v>979.371337890625</c:v>
                </c:pt>
                <c:pt idx="4896">
                  <c:v>979.57729492187502</c:v>
                </c:pt>
                <c:pt idx="4897">
                  <c:v>979.77617187500005</c:v>
                </c:pt>
                <c:pt idx="4898">
                  <c:v>979.97133789062502</c:v>
                </c:pt>
                <c:pt idx="4899">
                  <c:v>980.18134765624995</c:v>
                </c:pt>
                <c:pt idx="4900">
                  <c:v>980.38627929687505</c:v>
                </c:pt>
                <c:pt idx="4901">
                  <c:v>980.5771484375</c:v>
                </c:pt>
                <c:pt idx="4902">
                  <c:v>980.77309570312502</c:v>
                </c:pt>
                <c:pt idx="4903">
                  <c:v>980.97578124999995</c:v>
                </c:pt>
                <c:pt idx="4904">
                  <c:v>981.1884765625</c:v>
                </c:pt>
                <c:pt idx="4905">
                  <c:v>981.39848632812505</c:v>
                </c:pt>
                <c:pt idx="4906">
                  <c:v>981.59086914062505</c:v>
                </c:pt>
                <c:pt idx="4907">
                  <c:v>981.78076171875</c:v>
                </c:pt>
                <c:pt idx="4908">
                  <c:v>981.9794921875</c:v>
                </c:pt>
                <c:pt idx="4909">
                  <c:v>982.1806640625</c:v>
                </c:pt>
                <c:pt idx="4910">
                  <c:v>982.38056640624995</c:v>
                </c:pt>
                <c:pt idx="4911">
                  <c:v>982.57548828125005</c:v>
                </c:pt>
                <c:pt idx="4912">
                  <c:v>982.77670898437498</c:v>
                </c:pt>
                <c:pt idx="4913">
                  <c:v>982.98540039062505</c:v>
                </c:pt>
                <c:pt idx="4914">
                  <c:v>983.18281249999995</c:v>
                </c:pt>
                <c:pt idx="4915">
                  <c:v>983.38652343750005</c:v>
                </c:pt>
                <c:pt idx="4916">
                  <c:v>983.59272460937495</c:v>
                </c:pt>
                <c:pt idx="4917">
                  <c:v>983.77885742187505</c:v>
                </c:pt>
                <c:pt idx="4918">
                  <c:v>983.96875</c:v>
                </c:pt>
                <c:pt idx="4919">
                  <c:v>984.17495117187502</c:v>
                </c:pt>
                <c:pt idx="4920">
                  <c:v>984.38115234375005</c:v>
                </c:pt>
                <c:pt idx="4921">
                  <c:v>984.59365234375002</c:v>
                </c:pt>
                <c:pt idx="4922">
                  <c:v>984.78603515625002</c:v>
                </c:pt>
                <c:pt idx="4923">
                  <c:v>984.96835937499998</c:v>
                </c:pt>
                <c:pt idx="4924">
                  <c:v>985.17333984375</c:v>
                </c:pt>
                <c:pt idx="4925">
                  <c:v>985.37202148437495</c:v>
                </c:pt>
                <c:pt idx="4926">
                  <c:v>985.56943359374998</c:v>
                </c:pt>
                <c:pt idx="4927">
                  <c:v>985.77060546874998</c:v>
                </c:pt>
                <c:pt idx="4928">
                  <c:v>985.97299804687498</c:v>
                </c:pt>
                <c:pt idx="4929">
                  <c:v>986.185546875</c:v>
                </c:pt>
                <c:pt idx="4930">
                  <c:v>986.38173828125002</c:v>
                </c:pt>
                <c:pt idx="4931">
                  <c:v>986.57534179687502</c:v>
                </c:pt>
                <c:pt idx="4932">
                  <c:v>986.78535156249995</c:v>
                </c:pt>
                <c:pt idx="4933">
                  <c:v>986.99033203124998</c:v>
                </c:pt>
                <c:pt idx="4934">
                  <c:v>987.187744140625</c:v>
                </c:pt>
                <c:pt idx="4935">
                  <c:v>987.38266601562498</c:v>
                </c:pt>
                <c:pt idx="4936">
                  <c:v>987.57377929687505</c:v>
                </c:pt>
                <c:pt idx="4937">
                  <c:v>987.77622070312498</c:v>
                </c:pt>
                <c:pt idx="4938">
                  <c:v>987.98369140625005</c:v>
                </c:pt>
                <c:pt idx="4939">
                  <c:v>988.17607421875005</c:v>
                </c:pt>
                <c:pt idx="4940">
                  <c:v>988.37602539062505</c:v>
                </c:pt>
                <c:pt idx="4941">
                  <c:v>988.57695312500005</c:v>
                </c:pt>
                <c:pt idx="4942">
                  <c:v>988.77182617187498</c:v>
                </c:pt>
                <c:pt idx="4943">
                  <c:v>988.97075195312505</c:v>
                </c:pt>
                <c:pt idx="4944">
                  <c:v>989.168212890625</c:v>
                </c:pt>
                <c:pt idx="4945">
                  <c:v>989.37065429687505</c:v>
                </c:pt>
                <c:pt idx="4946">
                  <c:v>989.58540039062495</c:v>
                </c:pt>
                <c:pt idx="4947">
                  <c:v>989.79643554687505</c:v>
                </c:pt>
                <c:pt idx="4948">
                  <c:v>989.98784179687505</c:v>
                </c:pt>
                <c:pt idx="4949">
                  <c:v>990.18422851562502</c:v>
                </c:pt>
                <c:pt idx="4950">
                  <c:v>990.38037109375</c:v>
                </c:pt>
                <c:pt idx="4951">
                  <c:v>990.57402343750005</c:v>
                </c:pt>
                <c:pt idx="4952">
                  <c:v>990.77524414062498</c:v>
                </c:pt>
                <c:pt idx="4953">
                  <c:v>990.97768554687502</c:v>
                </c:pt>
                <c:pt idx="4954">
                  <c:v>991.18007812500002</c:v>
                </c:pt>
                <c:pt idx="4955">
                  <c:v>991.36367187500002</c:v>
                </c:pt>
                <c:pt idx="4956">
                  <c:v>991.55483398437502</c:v>
                </c:pt>
                <c:pt idx="4957">
                  <c:v>991.76479492187502</c:v>
                </c:pt>
                <c:pt idx="4958">
                  <c:v>991.97602539062495</c:v>
                </c:pt>
                <c:pt idx="4959">
                  <c:v>992.18100585937498</c:v>
                </c:pt>
                <c:pt idx="4960">
                  <c:v>992.38349609374995</c:v>
                </c:pt>
                <c:pt idx="4961">
                  <c:v>992.57587890624995</c:v>
                </c:pt>
                <c:pt idx="4962">
                  <c:v>992.76445312500005</c:v>
                </c:pt>
                <c:pt idx="4963">
                  <c:v>992.97441406250005</c:v>
                </c:pt>
                <c:pt idx="4964">
                  <c:v>993.18315429687505</c:v>
                </c:pt>
                <c:pt idx="4965">
                  <c:v>993.37934570312495</c:v>
                </c:pt>
                <c:pt idx="4966">
                  <c:v>993.57045898437502</c:v>
                </c:pt>
                <c:pt idx="4967">
                  <c:v>993.77041015625002</c:v>
                </c:pt>
                <c:pt idx="4968">
                  <c:v>993.97163085937495</c:v>
                </c:pt>
                <c:pt idx="4969">
                  <c:v>994.16523437499995</c:v>
                </c:pt>
                <c:pt idx="4970">
                  <c:v>994.37143554687498</c:v>
                </c:pt>
                <c:pt idx="4971">
                  <c:v>994.57138671874998</c:v>
                </c:pt>
                <c:pt idx="4972">
                  <c:v>994.77006835937505</c:v>
                </c:pt>
                <c:pt idx="4973">
                  <c:v>994.9775390625</c:v>
                </c:pt>
                <c:pt idx="4974">
                  <c:v>995.17119140625005</c:v>
                </c:pt>
                <c:pt idx="4975">
                  <c:v>995.36606445312498</c:v>
                </c:pt>
                <c:pt idx="4976">
                  <c:v>995.56723632812498</c:v>
                </c:pt>
                <c:pt idx="4977">
                  <c:v>995.76469726562505</c:v>
                </c:pt>
                <c:pt idx="4978">
                  <c:v>995.96210937499995</c:v>
                </c:pt>
                <c:pt idx="4979">
                  <c:v>996.16054687500002</c:v>
                </c:pt>
                <c:pt idx="4980">
                  <c:v>996.35795898437505</c:v>
                </c:pt>
                <c:pt idx="4981">
                  <c:v>996.55561523437495</c:v>
                </c:pt>
                <c:pt idx="4982">
                  <c:v>996.76313476562495</c:v>
                </c:pt>
                <c:pt idx="4983">
                  <c:v>996.96938476562502</c:v>
                </c:pt>
                <c:pt idx="4984">
                  <c:v>997.16552734375</c:v>
                </c:pt>
                <c:pt idx="4985">
                  <c:v>997.36166992187498</c:v>
                </c:pt>
                <c:pt idx="4986">
                  <c:v>997.56787109375</c:v>
                </c:pt>
                <c:pt idx="4987">
                  <c:v>997.7763671875</c:v>
                </c:pt>
                <c:pt idx="4988">
                  <c:v>997.976318359375</c:v>
                </c:pt>
                <c:pt idx="4989">
                  <c:v>998.16640625000002</c:v>
                </c:pt>
                <c:pt idx="4990">
                  <c:v>998.36381835937505</c:v>
                </c:pt>
                <c:pt idx="4991">
                  <c:v>998.57255859375005</c:v>
                </c:pt>
                <c:pt idx="4992">
                  <c:v>998.76748046875002</c:v>
                </c:pt>
                <c:pt idx="4993">
                  <c:v>998.96088867187495</c:v>
                </c:pt>
                <c:pt idx="4994">
                  <c:v>999.16708984374998</c:v>
                </c:pt>
                <c:pt idx="4995">
                  <c:v>999.36225585937495</c:v>
                </c:pt>
                <c:pt idx="4996">
                  <c:v>999.54960937500005</c:v>
                </c:pt>
                <c:pt idx="4997">
                  <c:v>999.76064453125002</c:v>
                </c:pt>
                <c:pt idx="4998">
                  <c:v>999.99482421874995</c:v>
                </c:pt>
              </c:numCache>
            </c:numRef>
          </c:xVal>
          <c:yVal>
            <c:numRef>
              <c:f>data_Loop!$AR$19:$AR$5017</c:f>
              <c:numCache>
                <c:formatCode>0.00E+00</c:formatCode>
                <c:ptCount val="4999"/>
                <c:pt idx="0">
                  <c:v>-6.0480374766489902E-6</c:v>
                </c:pt>
                <c:pt idx="1">
                  <c:v>-9.0808683026258499E-6</c:v>
                </c:pt>
                <c:pt idx="2">
                  <c:v>-1.1456920270576E-5</c:v>
                </c:pt>
                <c:pt idx="3">
                  <c:v>-1.40004420369196E-5</c:v>
                </c:pt>
                <c:pt idx="4">
                  <c:v>-1.6695777506513001E-5</c:v>
                </c:pt>
                <c:pt idx="5">
                  <c:v>-1.9991944069250701E-5</c:v>
                </c:pt>
                <c:pt idx="6">
                  <c:v>-2.2314052407892601E-5</c:v>
                </c:pt>
                <c:pt idx="7">
                  <c:v>-2.5114805482250202E-5</c:v>
                </c:pt>
                <c:pt idx="8">
                  <c:v>-2.7964545797522299E-5</c:v>
                </c:pt>
                <c:pt idx="9">
                  <c:v>-3.0443243177969999E-5</c:v>
                </c:pt>
                <c:pt idx="10">
                  <c:v>-3.36481509962923E-5</c:v>
                </c:pt>
                <c:pt idx="11">
                  <c:v>-3.6521904336239897E-5</c:v>
                </c:pt>
                <c:pt idx="12">
                  <c:v>-3.8955246784278203E-5</c:v>
                </c:pt>
                <c:pt idx="13">
                  <c:v>-4.2434438887278199E-5</c:v>
                </c:pt>
                <c:pt idx="14">
                  <c:v>-4.52459485915607E-5</c:v>
                </c:pt>
                <c:pt idx="15">
                  <c:v>-4.8189080771391002E-5</c:v>
                </c:pt>
                <c:pt idx="16">
                  <c:v>-5.0663231525934803E-5</c:v>
                </c:pt>
                <c:pt idx="17">
                  <c:v>-5.32057307647695E-5</c:v>
                </c:pt>
                <c:pt idx="18">
                  <c:v>-5.6799479144276497E-5</c:v>
                </c:pt>
                <c:pt idx="19">
                  <c:v>-5.9049243288707E-5</c:v>
                </c:pt>
                <c:pt idx="20">
                  <c:v>-6.23935004675145E-5</c:v>
                </c:pt>
                <c:pt idx="21">
                  <c:v>-6.4948557365699495E-5</c:v>
                </c:pt>
                <c:pt idx="22">
                  <c:v>-6.7411134300555495E-5</c:v>
                </c:pt>
                <c:pt idx="23">
                  <c:v>-7.1412321397007397E-5</c:v>
                </c:pt>
                <c:pt idx="24">
                  <c:v>-7.3865969980586003E-5</c:v>
                </c:pt>
                <c:pt idx="25">
                  <c:v>-7.6615030521689096E-5</c:v>
                </c:pt>
                <c:pt idx="26">
                  <c:v>-7.9239893597695099E-5</c:v>
                </c:pt>
                <c:pt idx="27">
                  <c:v>-8.2493183762564503E-5</c:v>
                </c:pt>
                <c:pt idx="28">
                  <c:v>-8.4294059656024806E-5</c:v>
                </c:pt>
                <c:pt idx="29">
                  <c:v>-8.7449587415409699E-5</c:v>
                </c:pt>
                <c:pt idx="30">
                  <c:v>-9.1097121196616205E-5</c:v>
                </c:pt>
                <c:pt idx="31">
                  <c:v>-9.3534335451078606E-5</c:v>
                </c:pt>
                <c:pt idx="32">
                  <c:v>-9.6626258156516203E-5</c:v>
                </c:pt>
                <c:pt idx="33">
                  <c:v>-9.9687055206014601E-5</c:v>
                </c:pt>
                <c:pt idx="34" formatCode="General">
                  <c:v>-1.0085308332697599E-4</c:v>
                </c:pt>
                <c:pt idx="35" formatCode="General">
                  <c:v>-1.0668315105014E-4</c:v>
                </c:pt>
                <c:pt idx="36" formatCode="General">
                  <c:v>-1.09653786603465E-4</c:v>
                </c:pt>
                <c:pt idx="37" formatCode="General">
                  <c:v>-1.1249446412550999E-4</c:v>
                </c:pt>
                <c:pt idx="38" formatCode="General">
                  <c:v>-1.14538862660756E-4</c:v>
                </c:pt>
                <c:pt idx="39" formatCode="General">
                  <c:v>-1.18841542743902E-4</c:v>
                </c:pt>
                <c:pt idx="40" formatCode="General">
                  <c:v>-1.21137149222491E-4</c:v>
                </c:pt>
                <c:pt idx="41" formatCode="General">
                  <c:v>-1.2321046721558399E-4</c:v>
                </c:pt>
                <c:pt idx="42" formatCode="General">
                  <c:v>-1.25391898958863E-4</c:v>
                </c:pt>
                <c:pt idx="43" formatCode="General">
                  <c:v>-1.30580920175842E-4</c:v>
                </c:pt>
                <c:pt idx="44" formatCode="General">
                  <c:v>-1.3212677704594101E-4</c:v>
                </c:pt>
                <c:pt idx="45" formatCode="General">
                  <c:v>-1.35575896322829E-4</c:v>
                </c:pt>
                <c:pt idx="46" formatCode="General">
                  <c:v>-1.39431780110712E-4</c:v>
                </c:pt>
                <c:pt idx="47" formatCode="General">
                  <c:v>-1.4236295341584699E-4</c:v>
                </c:pt>
                <c:pt idx="48" formatCode="General">
                  <c:v>-1.45803457649662E-4</c:v>
                </c:pt>
                <c:pt idx="49" formatCode="General">
                  <c:v>-1.4758291916081701E-4</c:v>
                </c:pt>
                <c:pt idx="50" formatCode="General">
                  <c:v>-1.49748959745103E-4</c:v>
                </c:pt>
                <c:pt idx="51" formatCode="General">
                  <c:v>-1.5393371433273899E-4</c:v>
                </c:pt>
                <c:pt idx="52" formatCode="General">
                  <c:v>-1.5402954617518299E-4</c:v>
                </c:pt>
                <c:pt idx="53" formatCode="General">
                  <c:v>-1.58779133220779E-4</c:v>
                </c:pt>
                <c:pt idx="54" formatCode="General">
                  <c:v>-1.6044433875990301E-4</c:v>
                </c:pt>
                <c:pt idx="55" formatCode="General">
                  <c:v>-1.6531113584932299E-4</c:v>
                </c:pt>
                <c:pt idx="56" formatCode="General">
                  <c:v>-1.69061423486165E-4</c:v>
                </c:pt>
                <c:pt idx="57" formatCode="General">
                  <c:v>-1.7238671815036701E-4</c:v>
                </c:pt>
                <c:pt idx="58" formatCode="General">
                  <c:v>-1.75406339896154E-4</c:v>
                </c:pt>
                <c:pt idx="59" formatCode="General">
                  <c:v>-1.78096310060269E-4</c:v>
                </c:pt>
                <c:pt idx="60" formatCode="General">
                  <c:v>-1.8206017236340101E-4</c:v>
                </c:pt>
                <c:pt idx="61" formatCode="General">
                  <c:v>-1.8194973236078301E-4</c:v>
                </c:pt>
                <c:pt idx="62" formatCode="General">
                  <c:v>-1.8661317880713801E-4</c:v>
                </c:pt>
                <c:pt idx="63" formatCode="General">
                  <c:v>-1.8890084070262501E-4</c:v>
                </c:pt>
                <c:pt idx="64" formatCode="General">
                  <c:v>-1.89358998107497E-4</c:v>
                </c:pt>
                <c:pt idx="65" formatCode="General">
                  <c:v>-1.9669036164869701E-4</c:v>
                </c:pt>
                <c:pt idx="66" formatCode="General">
                  <c:v>-2.006443416921E-4</c:v>
                </c:pt>
                <c:pt idx="67" formatCode="General">
                  <c:v>-2.0050112946400301E-4</c:v>
                </c:pt>
                <c:pt idx="68" formatCode="General">
                  <c:v>-2.03995894414102E-4</c:v>
                </c:pt>
                <c:pt idx="69" formatCode="General">
                  <c:v>-2.07696079946183E-4</c:v>
                </c:pt>
                <c:pt idx="70" formatCode="General">
                  <c:v>-2.0982047439957601E-4</c:v>
                </c:pt>
                <c:pt idx="71" formatCode="General">
                  <c:v>-2.11871971209827E-4</c:v>
                </c:pt>
                <c:pt idx="72" formatCode="General">
                  <c:v>-2.1482066471017799E-4</c:v>
                </c:pt>
                <c:pt idx="73" formatCode="General">
                  <c:v>-2.2311520228319599E-4</c:v>
                </c:pt>
                <c:pt idx="74" formatCode="General">
                  <c:v>-2.2322275650646901E-4</c:v>
                </c:pt>
                <c:pt idx="75" formatCode="General">
                  <c:v>-2.2522050767297301E-4</c:v>
                </c:pt>
                <c:pt idx="76" formatCode="General">
                  <c:v>-2.27752912921531E-4</c:v>
                </c:pt>
                <c:pt idx="77" formatCode="General">
                  <c:v>-2.31871157915918E-4</c:v>
                </c:pt>
                <c:pt idx="78" formatCode="General">
                  <c:v>-2.3438985869037301E-4</c:v>
                </c:pt>
                <c:pt idx="79" formatCode="General">
                  <c:v>-2.3756415412376299E-4</c:v>
                </c:pt>
                <c:pt idx="80" formatCode="General">
                  <c:v>-2.4230612210643501E-4</c:v>
                </c:pt>
                <c:pt idx="81" formatCode="General">
                  <c:v>-2.44688145914968E-4</c:v>
                </c:pt>
                <c:pt idx="82" formatCode="General">
                  <c:v>-2.44125271280742E-4</c:v>
                </c:pt>
                <c:pt idx="83" formatCode="General">
                  <c:v>-2.5087695339937402E-4</c:v>
                </c:pt>
                <c:pt idx="84" formatCode="General">
                  <c:v>-2.5101238305451698E-4</c:v>
                </c:pt>
                <c:pt idx="85" formatCode="General">
                  <c:v>-2.5760872149834202E-4</c:v>
                </c:pt>
                <c:pt idx="86" formatCode="General">
                  <c:v>-2.6200325151146201E-4</c:v>
                </c:pt>
                <c:pt idx="87" formatCode="General">
                  <c:v>-2.6151836679965399E-4</c:v>
                </c:pt>
                <c:pt idx="88" formatCode="General">
                  <c:v>-2.6603040052835099E-4</c:v>
                </c:pt>
                <c:pt idx="89" formatCode="General">
                  <c:v>-2.6736642069578702E-4</c:v>
                </c:pt>
                <c:pt idx="90" formatCode="General">
                  <c:v>-2.7036064869072199E-4</c:v>
                </c:pt>
                <c:pt idx="91" formatCode="General">
                  <c:v>-2.74647800558241E-4</c:v>
                </c:pt>
                <c:pt idx="92" formatCode="General">
                  <c:v>-2.7845633437601798E-4</c:v>
                </c:pt>
                <c:pt idx="93" formatCode="General">
                  <c:v>-2.8192969064581001E-4</c:v>
                </c:pt>
                <c:pt idx="94" formatCode="General">
                  <c:v>-2.8221362180718302E-4</c:v>
                </c:pt>
                <c:pt idx="95" formatCode="General">
                  <c:v>-2.8818007437613201E-4</c:v>
                </c:pt>
                <c:pt idx="96" formatCode="General">
                  <c:v>-2.8725963687299298E-4</c:v>
                </c:pt>
                <c:pt idx="97" formatCode="General">
                  <c:v>-2.9041895727169201E-4</c:v>
                </c:pt>
                <c:pt idx="98" formatCode="General">
                  <c:v>-2.9625163220591997E-4</c:v>
                </c:pt>
                <c:pt idx="99" formatCode="General">
                  <c:v>-2.9528575514867699E-4</c:v>
                </c:pt>
                <c:pt idx="100" formatCode="General">
                  <c:v>-3.0089507907390099E-4</c:v>
                </c:pt>
                <c:pt idx="101" formatCode="General">
                  <c:v>-3.0268109321624197E-4</c:v>
                </c:pt>
                <c:pt idx="102" formatCode="General">
                  <c:v>-3.0740270091654602E-4</c:v>
                </c:pt>
                <c:pt idx="103" formatCode="General">
                  <c:v>-3.0858399881663099E-4</c:v>
                </c:pt>
                <c:pt idx="104" formatCode="General">
                  <c:v>-3.1423768744164103E-4</c:v>
                </c:pt>
                <c:pt idx="105" formatCode="General">
                  <c:v>-3.1396398139244301E-4</c:v>
                </c:pt>
                <c:pt idx="106" formatCode="General">
                  <c:v>-3.2273985114256799E-4</c:v>
                </c:pt>
                <c:pt idx="107" formatCode="General">
                  <c:v>-3.2020202348458597E-4</c:v>
                </c:pt>
                <c:pt idx="108" formatCode="General">
                  <c:v>-3.24894067936035E-4</c:v>
                </c:pt>
                <c:pt idx="109" formatCode="General">
                  <c:v>-3.2737561868147999E-4</c:v>
                </c:pt>
                <c:pt idx="110" formatCode="General">
                  <c:v>-3.3083544674920699E-4</c:v>
                </c:pt>
                <c:pt idx="111" formatCode="General">
                  <c:v>-3.3363500441500101E-4</c:v>
                </c:pt>
                <c:pt idx="112" formatCode="General">
                  <c:v>-3.3833590351218E-4</c:v>
                </c:pt>
                <c:pt idx="113" formatCode="General">
                  <c:v>-3.3695772308255301E-4</c:v>
                </c:pt>
                <c:pt idx="114" formatCode="General">
                  <c:v>-3.4035249378410902E-4</c:v>
                </c:pt>
                <c:pt idx="115" formatCode="General">
                  <c:v>-3.4229108409243299E-4</c:v>
                </c:pt>
                <c:pt idx="116" formatCode="General">
                  <c:v>-3.4630411912604499E-4</c:v>
                </c:pt>
                <c:pt idx="117" formatCode="General">
                  <c:v>-3.4948536650383999E-4</c:v>
                </c:pt>
                <c:pt idx="118" formatCode="General">
                  <c:v>-3.5315238508907897E-4</c:v>
                </c:pt>
                <c:pt idx="119" formatCode="General">
                  <c:v>-3.5832985763715498E-4</c:v>
                </c:pt>
                <c:pt idx="120" formatCode="General">
                  <c:v>-3.60256037188522E-4</c:v>
                </c:pt>
                <c:pt idx="121" formatCode="General">
                  <c:v>-3.6319881701406801E-4</c:v>
                </c:pt>
                <c:pt idx="122" formatCode="General">
                  <c:v>-3.6347447890407202E-4</c:v>
                </c:pt>
                <c:pt idx="123" formatCode="General">
                  <c:v>-3.6792166113678302E-4</c:v>
                </c:pt>
                <c:pt idx="124" formatCode="General">
                  <c:v>-3.7123964964914398E-4</c:v>
                </c:pt>
                <c:pt idx="125" formatCode="General">
                  <c:v>-3.6734109332934401E-4</c:v>
                </c:pt>
                <c:pt idx="126" formatCode="General">
                  <c:v>-3.8065995978253702E-4</c:v>
                </c:pt>
                <c:pt idx="127" formatCode="General">
                  <c:v>-3.7894728300728398E-4</c:v>
                </c:pt>
                <c:pt idx="128" formatCode="General">
                  <c:v>-3.8093028352979797E-4</c:v>
                </c:pt>
                <c:pt idx="129" formatCode="General">
                  <c:v>-3.8490035516182397E-4</c:v>
                </c:pt>
                <c:pt idx="130" formatCode="General">
                  <c:v>-3.87468676914648E-4</c:v>
                </c:pt>
                <c:pt idx="131" formatCode="General">
                  <c:v>-3.9054030248597202E-4</c:v>
                </c:pt>
                <c:pt idx="132" formatCode="General">
                  <c:v>-3.93249406183348E-4</c:v>
                </c:pt>
                <c:pt idx="133" formatCode="General">
                  <c:v>-3.9910002311105799E-4</c:v>
                </c:pt>
                <c:pt idx="134" formatCode="General">
                  <c:v>-4.0284284350241E-4</c:v>
                </c:pt>
                <c:pt idx="135" formatCode="General">
                  <c:v>-4.0437841221850499E-4</c:v>
                </c:pt>
                <c:pt idx="136" formatCode="General">
                  <c:v>-4.0827729742347899E-4</c:v>
                </c:pt>
                <c:pt idx="137" formatCode="General">
                  <c:v>-4.0798113122075E-4</c:v>
                </c:pt>
                <c:pt idx="138" formatCode="General">
                  <c:v>-4.1270798390630599E-4</c:v>
                </c:pt>
                <c:pt idx="139" formatCode="General">
                  <c:v>-4.1254982705233201E-4</c:v>
                </c:pt>
                <c:pt idx="140" formatCode="General">
                  <c:v>-4.2191312271969101E-4</c:v>
                </c:pt>
                <c:pt idx="141" formatCode="General">
                  <c:v>-4.2053157510197801E-4</c:v>
                </c:pt>
                <c:pt idx="142" formatCode="General">
                  <c:v>-4.2391206028701602E-4</c:v>
                </c:pt>
                <c:pt idx="143" formatCode="General">
                  <c:v>-4.2873116789010699E-4</c:v>
                </c:pt>
                <c:pt idx="144" formatCode="General">
                  <c:v>-4.3503480852816E-4</c:v>
                </c:pt>
                <c:pt idx="145" formatCode="General">
                  <c:v>-4.3349280471965002E-4</c:v>
                </c:pt>
                <c:pt idx="146" formatCode="General">
                  <c:v>-4.3910592725681199E-4</c:v>
                </c:pt>
                <c:pt idx="147" formatCode="General">
                  <c:v>-4.4098683391186001E-4</c:v>
                </c:pt>
                <c:pt idx="148" formatCode="General">
                  <c:v>-4.3956916568720702E-4</c:v>
                </c:pt>
                <c:pt idx="149" formatCode="General">
                  <c:v>-4.43368846135924E-4</c:v>
                </c:pt>
                <c:pt idx="150" formatCode="General">
                  <c:v>-4.5066925511045902E-4</c:v>
                </c:pt>
                <c:pt idx="151" formatCode="General">
                  <c:v>-4.5125396064697498E-4</c:v>
                </c:pt>
                <c:pt idx="152" formatCode="General">
                  <c:v>-4.5326665196641002E-4</c:v>
                </c:pt>
                <c:pt idx="153" formatCode="General">
                  <c:v>-4.5565550238099999E-4</c:v>
                </c:pt>
                <c:pt idx="154" formatCode="General">
                  <c:v>-4.61200507648108E-4</c:v>
                </c:pt>
                <c:pt idx="155" formatCode="General">
                  <c:v>-4.6193113960867001E-4</c:v>
                </c:pt>
                <c:pt idx="156" formatCode="General">
                  <c:v>-4.65112945153854E-4</c:v>
                </c:pt>
                <c:pt idx="157" formatCode="General">
                  <c:v>-4.7285954456598801E-4</c:v>
                </c:pt>
                <c:pt idx="158" formatCode="General">
                  <c:v>-4.6769212103412399E-4</c:v>
                </c:pt>
                <c:pt idx="159" formatCode="General">
                  <c:v>-4.7499907430195899E-4</c:v>
                </c:pt>
                <c:pt idx="160" formatCode="General">
                  <c:v>-4.7045917541152298E-4</c:v>
                </c:pt>
                <c:pt idx="161" formatCode="General">
                  <c:v>-4.7600035510361998E-4</c:v>
                </c:pt>
                <c:pt idx="162" formatCode="General">
                  <c:v>-4.8041714644632302E-4</c:v>
                </c:pt>
                <c:pt idx="163" formatCode="General">
                  <c:v>-4.8231310558011502E-4</c:v>
                </c:pt>
                <c:pt idx="164" formatCode="General">
                  <c:v>-4.9045316829975896E-4</c:v>
                </c:pt>
                <c:pt idx="165" formatCode="General">
                  <c:v>-4.9063103910295303E-4</c:v>
                </c:pt>
                <c:pt idx="166" formatCode="General">
                  <c:v>-4.8591713561962099E-4</c:v>
                </c:pt>
                <c:pt idx="167" formatCode="General">
                  <c:v>-4.9718858789164603E-4</c:v>
                </c:pt>
                <c:pt idx="168" formatCode="General">
                  <c:v>-4.9723973059445301E-4</c:v>
                </c:pt>
                <c:pt idx="169" formatCode="General">
                  <c:v>-5.0063271160032704E-4</c:v>
                </c:pt>
                <c:pt idx="170" formatCode="General">
                  <c:v>-4.99967839108471E-4</c:v>
                </c:pt>
                <c:pt idx="171" formatCode="General">
                  <c:v>-5.1402636916289296E-4</c:v>
                </c:pt>
                <c:pt idx="172" formatCode="General">
                  <c:v>-5.1201477231675697E-4</c:v>
                </c:pt>
                <c:pt idx="173" formatCode="General">
                  <c:v>-5.1288418795655095E-4</c:v>
                </c:pt>
                <c:pt idx="174" formatCode="General">
                  <c:v>-5.2105202011966205E-4</c:v>
                </c:pt>
                <c:pt idx="175" formatCode="General">
                  <c:v>-5.1898555907189004E-4</c:v>
                </c:pt>
                <c:pt idx="176" formatCode="General">
                  <c:v>-5.2244303530157897E-4</c:v>
                </c:pt>
                <c:pt idx="177" formatCode="General">
                  <c:v>-5.2731260626165996E-4</c:v>
                </c:pt>
                <c:pt idx="178" formatCode="General">
                  <c:v>-5.2832767913691097E-4</c:v>
                </c:pt>
                <c:pt idx="179" formatCode="General">
                  <c:v>-5.3662452100540199E-4</c:v>
                </c:pt>
                <c:pt idx="180" formatCode="General">
                  <c:v>-5.3406319801700501E-4</c:v>
                </c:pt>
                <c:pt idx="181" formatCode="General">
                  <c:v>-5.3847941381070805E-4</c:v>
                </c:pt>
                <c:pt idx="182" formatCode="General">
                  <c:v>-5.4311554291776103E-4</c:v>
                </c:pt>
                <c:pt idx="183" formatCode="General">
                  <c:v>-5.4383779231171204E-4</c:v>
                </c:pt>
                <c:pt idx="184" formatCode="General">
                  <c:v>-5.42384900363654E-4</c:v>
                </c:pt>
                <c:pt idx="185" formatCode="General">
                  <c:v>-5.5417366945191701E-4</c:v>
                </c:pt>
                <c:pt idx="186" formatCode="General">
                  <c:v>-5.5135883287335302E-4</c:v>
                </c:pt>
                <c:pt idx="187" formatCode="General">
                  <c:v>-5.5563421443423702E-4</c:v>
                </c:pt>
                <c:pt idx="188" formatCode="General">
                  <c:v>-5.6327683300211003E-4</c:v>
                </c:pt>
                <c:pt idx="189" formatCode="General">
                  <c:v>-5.6251744097582899E-4</c:v>
                </c:pt>
                <c:pt idx="190" formatCode="General">
                  <c:v>-5.5681075640332304E-4</c:v>
                </c:pt>
                <c:pt idx="191" formatCode="General">
                  <c:v>-5.7170228199104802E-4</c:v>
                </c:pt>
                <c:pt idx="192" formatCode="General">
                  <c:v>-5.7084076180423198E-4</c:v>
                </c:pt>
                <c:pt idx="193" formatCode="General">
                  <c:v>-5.6885381735939005E-4</c:v>
                </c:pt>
                <c:pt idx="194" formatCode="General">
                  <c:v>-5.8062608309852003E-4</c:v>
                </c:pt>
                <c:pt idx="195" formatCode="General">
                  <c:v>-5.73750611150627E-4</c:v>
                </c:pt>
                <c:pt idx="196" formatCode="General">
                  <c:v>-5.8202002931481201E-4</c:v>
                </c:pt>
                <c:pt idx="197" formatCode="General">
                  <c:v>-5.8213653350689505E-4</c:v>
                </c:pt>
                <c:pt idx="198" formatCode="General">
                  <c:v>-5.8364609991910202E-4</c:v>
                </c:pt>
                <c:pt idx="199" formatCode="General">
                  <c:v>-5.88802445662634E-4</c:v>
                </c:pt>
                <c:pt idx="200" formatCode="General">
                  <c:v>-5.8443652282343204E-4</c:v>
                </c:pt>
                <c:pt idx="201" formatCode="General">
                  <c:v>-5.9112569590894198E-4</c:v>
                </c:pt>
                <c:pt idx="202" formatCode="General">
                  <c:v>-6.05033688063267E-4</c:v>
                </c:pt>
                <c:pt idx="203" formatCode="General">
                  <c:v>-5.9914365975804096E-4</c:v>
                </c:pt>
                <c:pt idx="204" formatCode="General">
                  <c:v>-6.0538533758355796E-4</c:v>
                </c:pt>
                <c:pt idx="205" formatCode="General">
                  <c:v>-6.0011305402806196E-4</c:v>
                </c:pt>
                <c:pt idx="206" formatCode="General">
                  <c:v>-6.03617049702635E-4</c:v>
                </c:pt>
                <c:pt idx="207" formatCode="General">
                  <c:v>-6.0545346859907203E-4</c:v>
                </c:pt>
                <c:pt idx="208" formatCode="General">
                  <c:v>-6.1184030565109905E-4</c:v>
                </c:pt>
                <c:pt idx="209" formatCode="General">
                  <c:v>-6.14161808490331E-4</c:v>
                </c:pt>
                <c:pt idx="210" formatCode="General">
                  <c:v>-6.193919576706E-4</c:v>
                </c:pt>
                <c:pt idx="211" formatCode="General">
                  <c:v>-6.2442535356077697E-4</c:v>
                </c:pt>
                <c:pt idx="212" formatCode="General">
                  <c:v>-6.2741309442584904E-4</c:v>
                </c:pt>
                <c:pt idx="213" formatCode="General">
                  <c:v>-6.3458291346024502E-4</c:v>
                </c:pt>
                <c:pt idx="214" formatCode="General">
                  <c:v>-6.3404916560344602E-4</c:v>
                </c:pt>
                <c:pt idx="215" formatCode="General">
                  <c:v>-6.3446274994759201E-4</c:v>
                </c:pt>
                <c:pt idx="216" formatCode="General">
                  <c:v>-6.3675421663273498E-4</c:v>
                </c:pt>
                <c:pt idx="217" formatCode="General">
                  <c:v>-6.4060465163831299E-4</c:v>
                </c:pt>
                <c:pt idx="218" formatCode="General">
                  <c:v>-6.3729891117432296E-4</c:v>
                </c:pt>
                <c:pt idx="219" formatCode="General">
                  <c:v>-6.4113368526532203E-4</c:v>
                </c:pt>
                <c:pt idx="220" formatCode="General">
                  <c:v>-6.3973293253755104E-4</c:v>
                </c:pt>
                <c:pt idx="221" formatCode="General">
                  <c:v>-6.4419035657078602E-4</c:v>
                </c:pt>
                <c:pt idx="222" formatCode="General">
                  <c:v>-6.4158246777051798E-4</c:v>
                </c:pt>
                <c:pt idx="223" formatCode="General">
                  <c:v>-6.5767681884481004E-4</c:v>
                </c:pt>
                <c:pt idx="224" formatCode="General">
                  <c:v>-6.4613596610106497E-4</c:v>
                </c:pt>
                <c:pt idx="225" formatCode="General">
                  <c:v>-6.5316121583986701E-4</c:v>
                </c:pt>
                <c:pt idx="226" formatCode="General">
                  <c:v>-6.6475481231415196E-4</c:v>
                </c:pt>
                <c:pt idx="227" formatCode="General">
                  <c:v>-6.6428359608557705E-4</c:v>
                </c:pt>
                <c:pt idx="228" formatCode="General">
                  <c:v>-6.5869477198287902E-4</c:v>
                </c:pt>
                <c:pt idx="229" formatCode="General">
                  <c:v>-6.7212989966502503E-4</c:v>
                </c:pt>
                <c:pt idx="230" formatCode="General">
                  <c:v>-6.6927566417593603E-4</c:v>
                </c:pt>
                <c:pt idx="231" formatCode="General">
                  <c:v>-6.7391399349791897E-4</c:v>
                </c:pt>
                <c:pt idx="232" formatCode="General">
                  <c:v>-6.6964467874641102E-4</c:v>
                </c:pt>
                <c:pt idx="233" formatCode="General">
                  <c:v>-6.7445972416636205E-4</c:v>
                </c:pt>
                <c:pt idx="234" formatCode="General">
                  <c:v>-6.8014128877697596E-4</c:v>
                </c:pt>
                <c:pt idx="235" formatCode="General">
                  <c:v>-6.8816249388370301E-4</c:v>
                </c:pt>
                <c:pt idx="236" formatCode="General">
                  <c:v>-6.8661298377960104E-4</c:v>
                </c:pt>
                <c:pt idx="237" formatCode="General">
                  <c:v>-6.8906266754127903E-4</c:v>
                </c:pt>
                <c:pt idx="238" formatCode="General">
                  <c:v>-6.9754790891292601E-4</c:v>
                </c:pt>
                <c:pt idx="239" formatCode="General">
                  <c:v>-6.9891192234267899E-4</c:v>
                </c:pt>
                <c:pt idx="240" formatCode="General">
                  <c:v>-7.0406331796408995E-4</c:v>
                </c:pt>
                <c:pt idx="241" formatCode="General">
                  <c:v>-7.0575823769984799E-4</c:v>
                </c:pt>
                <c:pt idx="242" formatCode="General">
                  <c:v>-6.9905119231263902E-4</c:v>
                </c:pt>
                <c:pt idx="243" formatCode="General">
                  <c:v>-7.0808496662412795E-4</c:v>
                </c:pt>
                <c:pt idx="244" formatCode="General">
                  <c:v>-7.0186987102890605E-4</c:v>
                </c:pt>
                <c:pt idx="245" formatCode="General">
                  <c:v>-7.1783503459500601E-4</c:v>
                </c:pt>
                <c:pt idx="246" formatCode="General">
                  <c:v>-7.1465068028444905E-4</c:v>
                </c:pt>
                <c:pt idx="247" formatCode="General">
                  <c:v>-7.1385001508143299E-4</c:v>
                </c:pt>
                <c:pt idx="248" formatCode="General">
                  <c:v>-7.2545233828887295E-4</c:v>
                </c:pt>
                <c:pt idx="249" formatCode="General">
                  <c:v>-7.1926514652907801E-4</c:v>
                </c:pt>
                <c:pt idx="250" formatCode="General">
                  <c:v>-7.3858875017041405E-4</c:v>
                </c:pt>
                <c:pt idx="251" formatCode="General">
                  <c:v>-7.3532385948094504E-4</c:v>
                </c:pt>
                <c:pt idx="252" formatCode="General">
                  <c:v>-7.3051561299688301E-4</c:v>
                </c:pt>
                <c:pt idx="253" formatCode="General">
                  <c:v>-7.4209834218766195E-4</c:v>
                </c:pt>
                <c:pt idx="254" formatCode="General">
                  <c:v>-7.3573864283186499E-4</c:v>
                </c:pt>
                <c:pt idx="255" formatCode="General">
                  <c:v>-7.4228747950364198E-4</c:v>
                </c:pt>
                <c:pt idx="256" formatCode="General">
                  <c:v>-7.4046868937581304E-4</c:v>
                </c:pt>
                <c:pt idx="257" formatCode="General">
                  <c:v>-7.4053726119843104E-4</c:v>
                </c:pt>
                <c:pt idx="258" formatCode="General">
                  <c:v>-7.4904825309479001E-4</c:v>
                </c:pt>
                <c:pt idx="259" formatCode="General">
                  <c:v>-7.5162615531043902E-4</c:v>
                </c:pt>
                <c:pt idx="260" formatCode="General">
                  <c:v>-7.5343122967319598E-4</c:v>
                </c:pt>
                <c:pt idx="261" formatCode="General">
                  <c:v>-7.5464824686291099E-4</c:v>
                </c:pt>
                <c:pt idx="262" formatCode="General">
                  <c:v>-7.54611126629954E-4</c:v>
                </c:pt>
                <c:pt idx="263" formatCode="General">
                  <c:v>-7.6202259877550097E-4</c:v>
                </c:pt>
                <c:pt idx="264" formatCode="General">
                  <c:v>-7.7353388904249801E-4</c:v>
                </c:pt>
                <c:pt idx="265" formatCode="General">
                  <c:v>-7.6772850520743596E-4</c:v>
                </c:pt>
                <c:pt idx="266" formatCode="General">
                  <c:v>-7.6873593556045798E-4</c:v>
                </c:pt>
                <c:pt idx="267" formatCode="General">
                  <c:v>-7.7088622121704905E-4</c:v>
                </c:pt>
                <c:pt idx="268" formatCode="General">
                  <c:v>-7.7264217900196097E-4</c:v>
                </c:pt>
                <c:pt idx="269" formatCode="General">
                  <c:v>-7.81978537572468E-4</c:v>
                </c:pt>
                <c:pt idx="270" formatCode="General">
                  <c:v>-7.8663418371928298E-4</c:v>
                </c:pt>
                <c:pt idx="271" formatCode="General">
                  <c:v>-7.8172072501728499E-4</c:v>
                </c:pt>
                <c:pt idx="272" formatCode="General">
                  <c:v>-7.8072846126530705E-4</c:v>
                </c:pt>
                <c:pt idx="273" formatCode="General">
                  <c:v>-7.8901485445177701E-4</c:v>
                </c:pt>
                <c:pt idx="274" formatCode="General">
                  <c:v>-8.0021824663615996E-4</c:v>
                </c:pt>
                <c:pt idx="275" formatCode="General">
                  <c:v>-8.0729832707679601E-4</c:v>
                </c:pt>
                <c:pt idx="276" formatCode="General">
                  <c:v>-7.9205782994823404E-4</c:v>
                </c:pt>
                <c:pt idx="277" formatCode="General">
                  <c:v>-7.9356034550449102E-4</c:v>
                </c:pt>
                <c:pt idx="278" formatCode="General">
                  <c:v>-8.0834770072534098E-4</c:v>
                </c:pt>
                <c:pt idx="279" formatCode="General">
                  <c:v>-8.05135954495639E-4</c:v>
                </c:pt>
                <c:pt idx="280" formatCode="General">
                  <c:v>-8.0412644871908896E-4</c:v>
                </c:pt>
                <c:pt idx="281" formatCode="General">
                  <c:v>-8.1473806471674701E-4</c:v>
                </c:pt>
                <c:pt idx="282" formatCode="General">
                  <c:v>-8.1624022283023796E-4</c:v>
                </c:pt>
                <c:pt idx="283" formatCode="General">
                  <c:v>-8.1497261619771998E-4</c:v>
                </c:pt>
                <c:pt idx="284" formatCode="General">
                  <c:v>-8.14752322492608E-4</c:v>
                </c:pt>
                <c:pt idx="285" formatCode="General">
                  <c:v>-8.2514342645246598E-4</c:v>
                </c:pt>
                <c:pt idx="286" formatCode="General">
                  <c:v>-8.2209764651058502E-4</c:v>
                </c:pt>
                <c:pt idx="287" formatCode="General">
                  <c:v>-8.1636135198911997E-4</c:v>
                </c:pt>
                <c:pt idx="288" formatCode="General">
                  <c:v>-8.3399155096519899E-4</c:v>
                </c:pt>
                <c:pt idx="289" formatCode="General">
                  <c:v>-8.2963542327839097E-4</c:v>
                </c:pt>
                <c:pt idx="290" formatCode="General">
                  <c:v>-8.3257043279282602E-4</c:v>
                </c:pt>
                <c:pt idx="291" formatCode="General">
                  <c:v>-8.4659346800440398E-4</c:v>
                </c:pt>
                <c:pt idx="292" formatCode="General">
                  <c:v>-8.3018561532921498E-4</c:v>
                </c:pt>
                <c:pt idx="293" formatCode="General">
                  <c:v>-8.3851324800908802E-4</c:v>
                </c:pt>
                <c:pt idx="294" formatCode="General">
                  <c:v>-8.4904967199137102E-4</c:v>
                </c:pt>
                <c:pt idx="295" formatCode="General">
                  <c:v>-8.4437882837127697E-4</c:v>
                </c:pt>
                <c:pt idx="296" formatCode="General">
                  <c:v>-8.4096509317260803E-4</c:v>
                </c:pt>
                <c:pt idx="297" formatCode="General">
                  <c:v>-8.4415756059683501E-4</c:v>
                </c:pt>
                <c:pt idx="298" formatCode="General">
                  <c:v>-8.46705168994233E-4</c:v>
                </c:pt>
                <c:pt idx="299" formatCode="General">
                  <c:v>-8.5387656381129501E-4</c:v>
                </c:pt>
                <c:pt idx="300" formatCode="General">
                  <c:v>-8.5250523493358196E-4</c:v>
                </c:pt>
                <c:pt idx="301" formatCode="General">
                  <c:v>-8.6392758697355105E-4</c:v>
                </c:pt>
                <c:pt idx="302" formatCode="General">
                  <c:v>-8.65217600247172E-4</c:v>
                </c:pt>
                <c:pt idx="303" formatCode="General">
                  <c:v>-8.6597957578268695E-4</c:v>
                </c:pt>
                <c:pt idx="304" formatCode="General">
                  <c:v>-8.6265936531787805E-4</c:v>
                </c:pt>
                <c:pt idx="305" formatCode="General">
                  <c:v>-8.5929339185646905E-4</c:v>
                </c:pt>
                <c:pt idx="306" formatCode="General">
                  <c:v>-8.6665825171283002E-4</c:v>
                </c:pt>
                <c:pt idx="307" formatCode="General">
                  <c:v>-8.6109820973425896E-4</c:v>
                </c:pt>
                <c:pt idx="308" formatCode="General">
                  <c:v>-8.7846462600994605E-4</c:v>
                </c:pt>
                <c:pt idx="309" formatCode="General">
                  <c:v>-8.68366950705293E-4</c:v>
                </c:pt>
                <c:pt idx="310" formatCode="General">
                  <c:v>-8.8279349138253697E-4</c:v>
                </c:pt>
                <c:pt idx="311" formatCode="General">
                  <c:v>-8.8014268533463604E-4</c:v>
                </c:pt>
                <c:pt idx="312" formatCode="General">
                  <c:v>-8.7994097847735595E-4</c:v>
                </c:pt>
                <c:pt idx="313" formatCode="General">
                  <c:v>-8.8695215856730001E-4</c:v>
                </c:pt>
                <c:pt idx="314" formatCode="General">
                  <c:v>-8.8610345584633004E-4</c:v>
                </c:pt>
                <c:pt idx="315" formatCode="General">
                  <c:v>-8.9635940751320699E-4</c:v>
                </c:pt>
                <c:pt idx="316" formatCode="General">
                  <c:v>-9.0626714270514402E-4</c:v>
                </c:pt>
                <c:pt idx="317" formatCode="General">
                  <c:v>-8.9038570593961302E-4</c:v>
                </c:pt>
                <c:pt idx="318" formatCode="General">
                  <c:v>-8.9833026264312104E-4</c:v>
                </c:pt>
                <c:pt idx="319" formatCode="General">
                  <c:v>-9.0145575567934701E-4</c:v>
                </c:pt>
                <c:pt idx="320" formatCode="General">
                  <c:v>-9.1108781996374305E-4</c:v>
                </c:pt>
                <c:pt idx="321" formatCode="General">
                  <c:v>-9.0734918495377897E-4</c:v>
                </c:pt>
                <c:pt idx="322" formatCode="General">
                  <c:v>-9.0592409887372703E-4</c:v>
                </c:pt>
                <c:pt idx="323" formatCode="General">
                  <c:v>-9.1330950561221405E-4</c:v>
                </c:pt>
                <c:pt idx="324" formatCode="General">
                  <c:v>-9.14603384459571E-4</c:v>
                </c:pt>
                <c:pt idx="325" formatCode="General">
                  <c:v>-9.1080811502054001E-4</c:v>
                </c:pt>
                <c:pt idx="326" formatCode="General">
                  <c:v>-9.2237386047991203E-4</c:v>
                </c:pt>
                <c:pt idx="327" formatCode="General">
                  <c:v>-9.2359829979255003E-4</c:v>
                </c:pt>
                <c:pt idx="328" formatCode="General">
                  <c:v>-9.3124740486849296E-4</c:v>
                </c:pt>
                <c:pt idx="329" formatCode="General">
                  <c:v>-9.3241655019029603E-4</c:v>
                </c:pt>
                <c:pt idx="330" formatCode="General">
                  <c:v>-9.2855725731086803E-4</c:v>
                </c:pt>
                <c:pt idx="331" formatCode="General">
                  <c:v>-9.2634972263317295E-4</c:v>
                </c:pt>
                <c:pt idx="332" formatCode="General">
                  <c:v>-9.4198570835096296E-4</c:v>
                </c:pt>
                <c:pt idx="333" formatCode="General">
                  <c:v>-9.3848199062891203E-4</c:v>
                </c:pt>
                <c:pt idx="334" formatCode="General">
                  <c:v>-9.4349566468246502E-4</c:v>
                </c:pt>
                <c:pt idx="335" formatCode="General">
                  <c:v>-9.4594282869475102E-4</c:v>
                </c:pt>
                <c:pt idx="336" formatCode="General">
                  <c:v>-9.4681782445216298E-4</c:v>
                </c:pt>
                <c:pt idx="337" formatCode="General">
                  <c:v>-9.53614907844306E-4</c:v>
                </c:pt>
                <c:pt idx="338" formatCode="General">
                  <c:v>-9.4541191392718995E-4</c:v>
                </c:pt>
                <c:pt idx="339" formatCode="General">
                  <c:v>-9.5310530091552198E-4</c:v>
                </c:pt>
                <c:pt idx="340" formatCode="General">
                  <c:v>-9.5016274767869397E-4</c:v>
                </c:pt>
                <c:pt idx="341" formatCode="General">
                  <c:v>-9.6005435785197397E-4</c:v>
                </c:pt>
                <c:pt idx="342" formatCode="General">
                  <c:v>-9.6344261207302205E-4</c:v>
                </c:pt>
                <c:pt idx="343" formatCode="General">
                  <c:v>-9.6060199371680204E-4</c:v>
                </c:pt>
                <c:pt idx="344" formatCode="General">
                  <c:v>-9.6528266912955995E-4</c:v>
                </c:pt>
                <c:pt idx="345" formatCode="General">
                  <c:v>-9.6328616749983295E-4</c:v>
                </c:pt>
                <c:pt idx="346" formatCode="General">
                  <c:v>-9.6868198776162997E-4</c:v>
                </c:pt>
                <c:pt idx="347" formatCode="General">
                  <c:v>-9.7317303585132899E-4</c:v>
                </c:pt>
                <c:pt idx="348" formatCode="General">
                  <c:v>-9.8154271150788903E-4</c:v>
                </c:pt>
                <c:pt idx="349" formatCode="General">
                  <c:v>-9.8206239468736798E-4</c:v>
                </c:pt>
                <c:pt idx="350" formatCode="General">
                  <c:v>-9.8012259243799508E-4</c:v>
                </c:pt>
                <c:pt idx="351" formatCode="General">
                  <c:v>-9.81265245373531E-4</c:v>
                </c:pt>
                <c:pt idx="352" formatCode="General">
                  <c:v>-9.8449708053620507E-4</c:v>
                </c:pt>
                <c:pt idx="353" formatCode="General">
                  <c:v>-9.810506178511611E-4</c:v>
                </c:pt>
                <c:pt idx="354" formatCode="General">
                  <c:v>-9.8912413637067503E-4</c:v>
                </c:pt>
                <c:pt idx="355" formatCode="General">
                  <c:v>-1.0066394559808099E-3</c:v>
                </c:pt>
                <c:pt idx="356" formatCode="General">
                  <c:v>-1.00766289525766E-3</c:v>
                </c:pt>
                <c:pt idx="357" formatCode="General">
                  <c:v>-9.8563742836366391E-4</c:v>
                </c:pt>
                <c:pt idx="358" formatCode="General">
                  <c:v>-1.01009263564592E-3</c:v>
                </c:pt>
                <c:pt idx="359" formatCode="General">
                  <c:v>-9.9096534511301207E-4</c:v>
                </c:pt>
                <c:pt idx="360" formatCode="General">
                  <c:v>-1.0080267090138101E-3</c:v>
                </c:pt>
                <c:pt idx="361" formatCode="General">
                  <c:v>-1.00491217072578E-3</c:v>
                </c:pt>
                <c:pt idx="362" formatCode="General">
                  <c:v>-1.0136293397483599E-3</c:v>
                </c:pt>
                <c:pt idx="363" formatCode="General">
                  <c:v>-1.00570260251328E-3</c:v>
                </c:pt>
                <c:pt idx="364" formatCode="General">
                  <c:v>-1.0119065032554899E-3</c:v>
                </c:pt>
                <c:pt idx="365" formatCode="General">
                  <c:v>-1.0124723711837601E-3</c:v>
                </c:pt>
                <c:pt idx="366" formatCode="General">
                  <c:v>-1.0256659902176501E-3</c:v>
                </c:pt>
                <c:pt idx="367" formatCode="General">
                  <c:v>-1.03682728096187E-3</c:v>
                </c:pt>
                <c:pt idx="368" formatCode="General">
                  <c:v>-1.0284787014989299E-3</c:v>
                </c:pt>
                <c:pt idx="369" formatCode="General">
                  <c:v>-1.0395150319889601E-3</c:v>
                </c:pt>
                <c:pt idx="370" formatCode="General">
                  <c:v>-1.02774563288289E-3</c:v>
                </c:pt>
                <c:pt idx="371" formatCode="General">
                  <c:v>-1.0277824564501E-3</c:v>
                </c:pt>
                <c:pt idx="372" formatCode="General">
                  <c:v>-1.04082833681921E-3</c:v>
                </c:pt>
                <c:pt idx="373" formatCode="General">
                  <c:v>-1.0412182417778E-3</c:v>
                </c:pt>
                <c:pt idx="374" formatCode="General">
                  <c:v>-1.0438546145325001E-3</c:v>
                </c:pt>
                <c:pt idx="375" formatCode="General">
                  <c:v>-1.04673660417256E-3</c:v>
                </c:pt>
                <c:pt idx="376" formatCode="General">
                  <c:v>-1.0526511145952701E-3</c:v>
                </c:pt>
                <c:pt idx="377" formatCode="General">
                  <c:v>-1.0528729562126801E-3</c:v>
                </c:pt>
                <c:pt idx="378" formatCode="General">
                  <c:v>-1.0512493284565499E-3</c:v>
                </c:pt>
                <c:pt idx="379" formatCode="General">
                  <c:v>-1.04587029219299E-3</c:v>
                </c:pt>
                <c:pt idx="380" formatCode="General">
                  <c:v>-1.0569477961368001E-3</c:v>
                </c:pt>
                <c:pt idx="381" formatCode="General">
                  <c:v>-1.06229087104817E-3</c:v>
                </c:pt>
                <c:pt idx="382" formatCode="General">
                  <c:v>-1.0511951075387999E-3</c:v>
                </c:pt>
                <c:pt idx="383" formatCode="General">
                  <c:v>-1.0588891731728299E-3</c:v>
                </c:pt>
                <c:pt idx="384" formatCode="General">
                  <c:v>-1.07067383720416E-3</c:v>
                </c:pt>
                <c:pt idx="385" formatCode="General">
                  <c:v>-1.07293353667682E-3</c:v>
                </c:pt>
                <c:pt idx="386" formatCode="General">
                  <c:v>-1.0700331328021399E-3</c:v>
                </c:pt>
                <c:pt idx="387" formatCode="General">
                  <c:v>-1.06177386551839E-3</c:v>
                </c:pt>
                <c:pt idx="388" formatCode="General">
                  <c:v>-1.06718708683522E-3</c:v>
                </c:pt>
                <c:pt idx="389" formatCode="General">
                  <c:v>-1.07669681983203E-3</c:v>
                </c:pt>
                <c:pt idx="390" formatCode="General">
                  <c:v>-1.0737304755461701E-3</c:v>
                </c:pt>
                <c:pt idx="391" formatCode="General">
                  <c:v>-1.07722322095744E-3</c:v>
                </c:pt>
                <c:pt idx="392" formatCode="General">
                  <c:v>-1.09264353611894E-3</c:v>
                </c:pt>
                <c:pt idx="393" formatCode="General">
                  <c:v>-1.0886567661608699E-3</c:v>
                </c:pt>
                <c:pt idx="394" formatCode="General">
                  <c:v>-1.09252584500783E-3</c:v>
                </c:pt>
                <c:pt idx="395" formatCode="General">
                  <c:v>-1.0816126932335301E-3</c:v>
                </c:pt>
                <c:pt idx="396" formatCode="General">
                  <c:v>-1.09546326594888E-3</c:v>
                </c:pt>
                <c:pt idx="397" formatCode="General">
                  <c:v>-1.09340976316287E-3</c:v>
                </c:pt>
                <c:pt idx="398" formatCode="General">
                  <c:v>-1.1011759674337299E-3</c:v>
                </c:pt>
                <c:pt idx="399" formatCode="General">
                  <c:v>-1.10551818764732E-3</c:v>
                </c:pt>
                <c:pt idx="400" formatCode="General">
                  <c:v>-1.0969786778159E-3</c:v>
                </c:pt>
                <c:pt idx="401" formatCode="General">
                  <c:v>-1.1060145067068199E-3</c:v>
                </c:pt>
                <c:pt idx="402" formatCode="General">
                  <c:v>-1.10881246906823E-3</c:v>
                </c:pt>
                <c:pt idx="403" formatCode="General">
                  <c:v>-1.1094256026903499E-3</c:v>
                </c:pt>
                <c:pt idx="404" formatCode="General">
                  <c:v>-1.1171766116657301E-3</c:v>
                </c:pt>
                <c:pt idx="405" formatCode="General">
                  <c:v>-1.13750923750042E-3</c:v>
                </c:pt>
                <c:pt idx="406" formatCode="General">
                  <c:v>-1.11774030281634E-3</c:v>
                </c:pt>
                <c:pt idx="407" formatCode="General">
                  <c:v>-1.12977190833508E-3</c:v>
                </c:pt>
                <c:pt idx="408" formatCode="General">
                  <c:v>-1.1164987237390601E-3</c:v>
                </c:pt>
                <c:pt idx="409" formatCode="General">
                  <c:v>-1.11252807282602E-3</c:v>
                </c:pt>
                <c:pt idx="410" formatCode="General">
                  <c:v>-1.13121875259331E-3</c:v>
                </c:pt>
                <c:pt idx="411" formatCode="General">
                  <c:v>-1.1263601341213901E-3</c:v>
                </c:pt>
                <c:pt idx="412" formatCode="General">
                  <c:v>-1.12956778942327E-3</c:v>
                </c:pt>
                <c:pt idx="413" formatCode="General">
                  <c:v>-1.14331643293825E-3</c:v>
                </c:pt>
                <c:pt idx="414" formatCode="General">
                  <c:v>-1.12810447157338E-3</c:v>
                </c:pt>
                <c:pt idx="415" formatCode="General">
                  <c:v>-1.1458704001783399E-3</c:v>
                </c:pt>
                <c:pt idx="416" formatCode="General">
                  <c:v>-1.15309906927942E-3</c:v>
                </c:pt>
                <c:pt idx="417" formatCode="General">
                  <c:v>-1.15804083803486E-3</c:v>
                </c:pt>
                <c:pt idx="418" formatCode="General">
                  <c:v>-1.14975693116498E-3</c:v>
                </c:pt>
                <c:pt idx="419" formatCode="General">
                  <c:v>-1.15358212603251E-3</c:v>
                </c:pt>
                <c:pt idx="420" formatCode="General">
                  <c:v>-1.14891243204673E-3</c:v>
                </c:pt>
                <c:pt idx="421" formatCode="General">
                  <c:v>-1.1471593974159301E-3</c:v>
                </c:pt>
                <c:pt idx="422" formatCode="General">
                  <c:v>-1.1724060834725799E-3</c:v>
                </c:pt>
                <c:pt idx="423" formatCode="General">
                  <c:v>-1.15340381848763E-3</c:v>
                </c:pt>
                <c:pt idx="424" formatCode="General">
                  <c:v>-1.1749044498257E-3</c:v>
                </c:pt>
                <c:pt idx="425" formatCode="General">
                  <c:v>-1.1627980452568599E-3</c:v>
                </c:pt>
                <c:pt idx="426" formatCode="General">
                  <c:v>-1.16811859330923E-3</c:v>
                </c:pt>
                <c:pt idx="427" formatCode="General">
                  <c:v>-1.1651689366072599E-3</c:v>
                </c:pt>
                <c:pt idx="428" formatCode="General">
                  <c:v>-1.1624107833831099E-3</c:v>
                </c:pt>
                <c:pt idx="429" formatCode="General">
                  <c:v>-1.1679580370868199E-3</c:v>
                </c:pt>
                <c:pt idx="430" formatCode="General">
                  <c:v>-1.17477974396448E-3</c:v>
                </c:pt>
                <c:pt idx="431" formatCode="General">
                  <c:v>-1.16882463340784E-3</c:v>
                </c:pt>
                <c:pt idx="432" formatCode="General">
                  <c:v>-1.18968901966693E-3</c:v>
                </c:pt>
                <c:pt idx="433" formatCode="General">
                  <c:v>-1.185980777397E-3</c:v>
                </c:pt>
                <c:pt idx="434" formatCode="General">
                  <c:v>-1.18546938069861E-3</c:v>
                </c:pt>
                <c:pt idx="435" formatCode="General">
                  <c:v>-1.18947325565027E-3</c:v>
                </c:pt>
                <c:pt idx="436" formatCode="General">
                  <c:v>-1.1844691652848399E-3</c:v>
                </c:pt>
                <c:pt idx="437" formatCode="General">
                  <c:v>-1.1902945546701201E-3</c:v>
                </c:pt>
                <c:pt idx="438" formatCode="General">
                  <c:v>-1.20345198567357E-3</c:v>
                </c:pt>
                <c:pt idx="439" formatCode="General">
                  <c:v>-1.1869299184051399E-3</c:v>
                </c:pt>
                <c:pt idx="440" formatCode="General">
                  <c:v>-1.2137734126854E-3</c:v>
                </c:pt>
                <c:pt idx="441" formatCode="General">
                  <c:v>-1.2095673776618299E-3</c:v>
                </c:pt>
                <c:pt idx="442" formatCode="General">
                  <c:v>-1.20691651771214E-3</c:v>
                </c:pt>
                <c:pt idx="443" formatCode="General">
                  <c:v>-1.2160656296163401E-3</c:v>
                </c:pt>
                <c:pt idx="444" formatCode="General">
                  <c:v>-1.20790640100805E-3</c:v>
                </c:pt>
                <c:pt idx="445" formatCode="General">
                  <c:v>-1.2112838922715299E-3</c:v>
                </c:pt>
                <c:pt idx="446" formatCode="General">
                  <c:v>-1.2068601844335801E-3</c:v>
                </c:pt>
                <c:pt idx="447" formatCode="General">
                  <c:v>-1.2208495832118299E-3</c:v>
                </c:pt>
                <c:pt idx="448" formatCode="General">
                  <c:v>-1.21377818434566E-3</c:v>
                </c:pt>
                <c:pt idx="449" formatCode="General">
                  <c:v>-1.2313955019709901E-3</c:v>
                </c:pt>
                <c:pt idx="450" formatCode="General">
                  <c:v>-1.25659331501475E-3</c:v>
                </c:pt>
                <c:pt idx="451" formatCode="General">
                  <c:v>-1.22112939712399E-3</c:v>
                </c:pt>
                <c:pt idx="452" formatCode="General">
                  <c:v>-1.2342800404858E-3</c:v>
                </c:pt>
                <c:pt idx="453" formatCode="General">
                  <c:v>-1.22942797973752E-3</c:v>
                </c:pt>
                <c:pt idx="454" formatCode="General">
                  <c:v>-1.23563992967829E-3</c:v>
                </c:pt>
                <c:pt idx="455" formatCode="General">
                  <c:v>-1.22162530520714E-3</c:v>
                </c:pt>
                <c:pt idx="456" formatCode="General">
                  <c:v>-1.2398749349386701E-3</c:v>
                </c:pt>
                <c:pt idx="457" formatCode="General">
                  <c:v>-1.2510972358961399E-3</c:v>
                </c:pt>
                <c:pt idx="458" formatCode="General">
                  <c:v>-1.24313803798264E-3</c:v>
                </c:pt>
                <c:pt idx="459" formatCode="General">
                  <c:v>-1.2502636903267399E-3</c:v>
                </c:pt>
                <c:pt idx="460" formatCode="General">
                  <c:v>-1.2549790545399501E-3</c:v>
                </c:pt>
                <c:pt idx="461" formatCode="General">
                  <c:v>-1.24326857132516E-3</c:v>
                </c:pt>
                <c:pt idx="462" formatCode="General">
                  <c:v>-1.2747952400439101E-3</c:v>
                </c:pt>
                <c:pt idx="463" formatCode="General">
                  <c:v>-1.2560379335611099E-3</c:v>
                </c:pt>
                <c:pt idx="464" formatCode="General">
                  <c:v>-1.2575718853772E-3</c:v>
                </c:pt>
                <c:pt idx="465" formatCode="General">
                  <c:v>-1.25289333607714E-3</c:v>
                </c:pt>
                <c:pt idx="466" formatCode="General">
                  <c:v>-1.2713264494645E-3</c:v>
                </c:pt>
                <c:pt idx="467" formatCode="General">
                  <c:v>-1.2608787419571899E-3</c:v>
                </c:pt>
                <c:pt idx="468" formatCode="General">
                  <c:v>-1.2711992123817901E-3</c:v>
                </c:pt>
                <c:pt idx="469" formatCode="General">
                  <c:v>-1.2698213458534899E-3</c:v>
                </c:pt>
                <c:pt idx="470" formatCode="General">
                  <c:v>-1.2663886044287601E-3</c:v>
                </c:pt>
                <c:pt idx="471" formatCode="General">
                  <c:v>-1.2751338308400299E-3</c:v>
                </c:pt>
                <c:pt idx="472" formatCode="General">
                  <c:v>-1.2864535370426301E-3</c:v>
                </c:pt>
                <c:pt idx="473" formatCode="General">
                  <c:v>-1.2969147764824501E-3</c:v>
                </c:pt>
                <c:pt idx="474" formatCode="General">
                  <c:v>-1.28607291975597E-3</c:v>
                </c:pt>
                <c:pt idx="475" formatCode="General">
                  <c:v>-1.2867647089462001E-3</c:v>
                </c:pt>
                <c:pt idx="476" formatCode="General">
                  <c:v>-1.2934914934601199E-3</c:v>
                </c:pt>
                <c:pt idx="477" formatCode="General">
                  <c:v>-1.2942023086846E-3</c:v>
                </c:pt>
                <c:pt idx="478" formatCode="General">
                  <c:v>-1.29130105507776E-3</c:v>
                </c:pt>
                <c:pt idx="479" formatCode="General">
                  <c:v>-1.30668586036761E-3</c:v>
                </c:pt>
                <c:pt idx="480" formatCode="General">
                  <c:v>-1.2976048682832801E-3</c:v>
                </c:pt>
                <c:pt idx="481" formatCode="General">
                  <c:v>-1.3083790345390701E-3</c:v>
                </c:pt>
                <c:pt idx="482" formatCode="General">
                  <c:v>-1.3033777980014699E-3</c:v>
                </c:pt>
                <c:pt idx="483" formatCode="General">
                  <c:v>-1.2989564493142199E-3</c:v>
                </c:pt>
                <c:pt idx="484" formatCode="General">
                  <c:v>-1.32497503374057E-3</c:v>
                </c:pt>
                <c:pt idx="485" formatCode="General">
                  <c:v>-1.3035852214643799E-3</c:v>
                </c:pt>
                <c:pt idx="486" formatCode="General">
                  <c:v>-1.31694640924975E-3</c:v>
                </c:pt>
                <c:pt idx="487" formatCode="General">
                  <c:v>-1.3062531593552599E-3</c:v>
                </c:pt>
                <c:pt idx="488" formatCode="General">
                  <c:v>-1.33255485644769E-3</c:v>
                </c:pt>
                <c:pt idx="489" formatCode="General">
                  <c:v>-1.31179419296575E-3</c:v>
                </c:pt>
                <c:pt idx="490" formatCode="General">
                  <c:v>-1.31900360647673E-3</c:v>
                </c:pt>
                <c:pt idx="491" formatCode="General">
                  <c:v>-1.3307440801737899E-3</c:v>
                </c:pt>
                <c:pt idx="492" formatCode="General">
                  <c:v>-1.3108571401808701E-3</c:v>
                </c:pt>
                <c:pt idx="493" formatCode="General">
                  <c:v>-1.32957508998316E-3</c:v>
                </c:pt>
                <c:pt idx="494" formatCode="General">
                  <c:v>-1.3204242117836201E-3</c:v>
                </c:pt>
                <c:pt idx="495" formatCode="General">
                  <c:v>-1.3292572117691E-3</c:v>
                </c:pt>
                <c:pt idx="496" formatCode="General">
                  <c:v>-1.3503479897611799E-3</c:v>
                </c:pt>
                <c:pt idx="497" formatCode="General">
                  <c:v>-1.3488306962739199E-3</c:v>
                </c:pt>
                <c:pt idx="498" formatCode="General">
                  <c:v>-1.35654118095732E-3</c:v>
                </c:pt>
                <c:pt idx="499" formatCode="General">
                  <c:v>-1.3488522909433E-3</c:v>
                </c:pt>
                <c:pt idx="500" formatCode="General">
                  <c:v>-1.3416279871507101E-3</c:v>
                </c:pt>
                <c:pt idx="501" formatCode="General">
                  <c:v>-1.3564966281081801E-3</c:v>
                </c:pt>
                <c:pt idx="502" formatCode="General">
                  <c:v>-1.3590847494973301E-3</c:v>
                </c:pt>
                <c:pt idx="503" formatCode="General">
                  <c:v>-1.35393719830044E-3</c:v>
                </c:pt>
                <c:pt idx="504" formatCode="General">
                  <c:v>-1.35658278473104E-3</c:v>
                </c:pt>
                <c:pt idx="505" formatCode="General">
                  <c:v>-1.34420092877588E-3</c:v>
                </c:pt>
                <c:pt idx="506" formatCode="General">
                  <c:v>-1.3702933165986801E-3</c:v>
                </c:pt>
                <c:pt idx="507" formatCode="General">
                  <c:v>-1.3575075763552799E-3</c:v>
                </c:pt>
                <c:pt idx="508" formatCode="General">
                  <c:v>-1.36059183099029E-3</c:v>
                </c:pt>
                <c:pt idx="509" formatCode="General">
                  <c:v>-1.3664253110844799E-3</c:v>
                </c:pt>
                <c:pt idx="510" formatCode="General">
                  <c:v>-1.3758900507958301E-3</c:v>
                </c:pt>
                <c:pt idx="511" formatCode="General">
                  <c:v>-1.3611394586780399E-3</c:v>
                </c:pt>
                <c:pt idx="512" formatCode="General">
                  <c:v>-1.3836138283115E-3</c:v>
                </c:pt>
                <c:pt idx="513" formatCode="General">
                  <c:v>-1.3736069400736199E-3</c:v>
                </c:pt>
                <c:pt idx="514" formatCode="General">
                  <c:v>-1.37778601622237E-3</c:v>
                </c:pt>
                <c:pt idx="515" formatCode="General">
                  <c:v>-1.3741047737732899E-3</c:v>
                </c:pt>
                <c:pt idx="516" formatCode="General">
                  <c:v>-1.3769165098639501E-3</c:v>
                </c:pt>
                <c:pt idx="517" formatCode="General">
                  <c:v>-1.38392555823813E-3</c:v>
                </c:pt>
                <c:pt idx="518" formatCode="General">
                  <c:v>-1.3934073598225001E-3</c:v>
                </c:pt>
                <c:pt idx="519" formatCode="General">
                  <c:v>-1.3911588327798301E-3</c:v>
                </c:pt>
                <c:pt idx="520" formatCode="General">
                  <c:v>-1.3984944604514601E-3</c:v>
                </c:pt>
                <c:pt idx="521" formatCode="General">
                  <c:v>-1.3894369059683799E-3</c:v>
                </c:pt>
                <c:pt idx="522" formatCode="General">
                  <c:v>-1.3967389862262901E-3</c:v>
                </c:pt>
                <c:pt idx="523" formatCode="General">
                  <c:v>-1.39508332739872E-3</c:v>
                </c:pt>
                <c:pt idx="524" formatCode="General">
                  <c:v>-1.3974302564710101E-3</c:v>
                </c:pt>
                <c:pt idx="525" formatCode="General">
                  <c:v>-1.41029881565084E-3</c:v>
                </c:pt>
                <c:pt idx="526" formatCode="General">
                  <c:v>-1.40152002363236E-3</c:v>
                </c:pt>
                <c:pt idx="527" formatCode="General">
                  <c:v>-1.3996633208143499E-3</c:v>
                </c:pt>
                <c:pt idx="528" formatCode="General">
                  <c:v>-1.4092563552619401E-3</c:v>
                </c:pt>
                <c:pt idx="529" formatCode="General">
                  <c:v>-1.40962648372052E-3</c:v>
                </c:pt>
                <c:pt idx="530" formatCode="General">
                  <c:v>-1.4225023001901401E-3</c:v>
                </c:pt>
                <c:pt idx="531" formatCode="General">
                  <c:v>-1.4109690695454399E-3</c:v>
                </c:pt>
                <c:pt idx="532" formatCode="General">
                  <c:v>-1.43545445814289E-3</c:v>
                </c:pt>
                <c:pt idx="533" formatCode="General">
                  <c:v>-1.42257588481937E-3</c:v>
                </c:pt>
                <c:pt idx="534" formatCode="General">
                  <c:v>-1.42239716613852E-3</c:v>
                </c:pt>
                <c:pt idx="535" formatCode="General">
                  <c:v>-1.43076476018491E-3</c:v>
                </c:pt>
                <c:pt idx="536" formatCode="General">
                  <c:v>-1.4266395289900999E-3</c:v>
                </c:pt>
                <c:pt idx="537" formatCode="General">
                  <c:v>-1.4265264636149099E-3</c:v>
                </c:pt>
                <c:pt idx="538" formatCode="General">
                  <c:v>-1.42301377511364E-3</c:v>
                </c:pt>
                <c:pt idx="539" formatCode="General">
                  <c:v>-1.4383183007902001E-3</c:v>
                </c:pt>
                <c:pt idx="540" formatCode="General">
                  <c:v>-1.44153359295161E-3</c:v>
                </c:pt>
                <c:pt idx="541" formatCode="General">
                  <c:v>-1.4448252069765601E-3</c:v>
                </c:pt>
                <c:pt idx="542" formatCode="General">
                  <c:v>-1.4516149176934301E-3</c:v>
                </c:pt>
                <c:pt idx="543" formatCode="General">
                  <c:v>-1.44293873994867E-3</c:v>
                </c:pt>
                <c:pt idx="544" formatCode="General">
                  <c:v>-1.4468961517332601E-3</c:v>
                </c:pt>
                <c:pt idx="545" formatCode="General">
                  <c:v>-1.4295390993949099E-3</c:v>
                </c:pt>
                <c:pt idx="546" formatCode="General">
                  <c:v>-1.45944689262261E-3</c:v>
                </c:pt>
                <c:pt idx="547" formatCode="General">
                  <c:v>-1.44569244738101E-3</c:v>
                </c:pt>
                <c:pt idx="548" formatCode="General">
                  <c:v>-1.45624343647169E-3</c:v>
                </c:pt>
                <c:pt idx="549" formatCode="General">
                  <c:v>-1.4612008883819799E-3</c:v>
                </c:pt>
                <c:pt idx="550" formatCode="General">
                  <c:v>-1.4718532162785701E-3</c:v>
                </c:pt>
                <c:pt idx="551" formatCode="General">
                  <c:v>-1.4601292489810199E-3</c:v>
                </c:pt>
                <c:pt idx="552" formatCode="General">
                  <c:v>-1.48048671065825E-3</c:v>
                </c:pt>
                <c:pt idx="553" formatCode="General">
                  <c:v>-1.48134203606519E-3</c:v>
                </c:pt>
                <c:pt idx="554" formatCode="General">
                  <c:v>-1.47171802161331E-3</c:v>
                </c:pt>
                <c:pt idx="555" formatCode="General">
                  <c:v>-1.4859695514547501E-3</c:v>
                </c:pt>
                <c:pt idx="556" formatCode="General">
                  <c:v>-1.4787302845838E-3</c:v>
                </c:pt>
                <c:pt idx="557" formatCode="General">
                  <c:v>-1.4959227410742001E-3</c:v>
                </c:pt>
                <c:pt idx="558" formatCode="General">
                  <c:v>-1.4908530305708699E-3</c:v>
                </c:pt>
                <c:pt idx="559" formatCode="General">
                  <c:v>-1.4716126127055701E-3</c:v>
                </c:pt>
                <c:pt idx="560" formatCode="General">
                  <c:v>-1.5085144207309701E-3</c:v>
                </c:pt>
                <c:pt idx="561" formatCode="General">
                  <c:v>-1.4894259243625699E-3</c:v>
                </c:pt>
                <c:pt idx="562" formatCode="General">
                  <c:v>-1.48517457936299E-3</c:v>
                </c:pt>
                <c:pt idx="563" formatCode="General">
                  <c:v>-1.4907058532160899E-3</c:v>
                </c:pt>
                <c:pt idx="564" formatCode="General">
                  <c:v>-1.49502095113683E-3</c:v>
                </c:pt>
                <c:pt idx="565" formatCode="General">
                  <c:v>-1.5136995504729501E-3</c:v>
                </c:pt>
                <c:pt idx="566" formatCode="General">
                  <c:v>-1.5205783625687099E-3</c:v>
                </c:pt>
                <c:pt idx="567" formatCode="General">
                  <c:v>-1.4926751891236099E-3</c:v>
                </c:pt>
                <c:pt idx="568" formatCode="General">
                  <c:v>-1.49880505523949E-3</c:v>
                </c:pt>
                <c:pt idx="569" formatCode="General">
                  <c:v>-1.5098441071990901E-3</c:v>
                </c:pt>
                <c:pt idx="570" formatCode="General">
                  <c:v>-1.4999315302432099E-3</c:v>
                </c:pt>
                <c:pt idx="571" formatCode="General">
                  <c:v>-1.5316738208303001E-3</c:v>
                </c:pt>
                <c:pt idx="572" formatCode="General">
                  <c:v>-1.5062708593781E-3</c:v>
                </c:pt>
                <c:pt idx="573" formatCode="General">
                  <c:v>-1.5265476572602001E-3</c:v>
                </c:pt>
                <c:pt idx="574" formatCode="General">
                  <c:v>-1.5091538302607001E-3</c:v>
                </c:pt>
                <c:pt idx="575" formatCode="General">
                  <c:v>-1.5414683298533101E-3</c:v>
                </c:pt>
                <c:pt idx="576" formatCode="General">
                  <c:v>-1.51757837671296E-3</c:v>
                </c:pt>
                <c:pt idx="577" formatCode="General">
                  <c:v>-1.5174475253749301E-3</c:v>
                </c:pt>
                <c:pt idx="578" formatCode="General">
                  <c:v>-1.5172706982406201E-3</c:v>
                </c:pt>
                <c:pt idx="579" formatCode="General">
                  <c:v>-1.55565750600758E-3</c:v>
                </c:pt>
                <c:pt idx="580" formatCode="General">
                  <c:v>-1.5427979460121599E-3</c:v>
                </c:pt>
                <c:pt idx="581" formatCode="General">
                  <c:v>-1.5434126544577899E-3</c:v>
                </c:pt>
                <c:pt idx="582" formatCode="General">
                  <c:v>-1.5399327886811199E-3</c:v>
                </c:pt>
                <c:pt idx="583" formatCode="General">
                  <c:v>-1.5193352856417801E-3</c:v>
                </c:pt>
                <c:pt idx="584" formatCode="General">
                  <c:v>-1.5465702307470501E-3</c:v>
                </c:pt>
                <c:pt idx="585" formatCode="General">
                  <c:v>-1.5582033380105401E-3</c:v>
                </c:pt>
                <c:pt idx="586" formatCode="General">
                  <c:v>-1.5318799492448399E-3</c:v>
                </c:pt>
                <c:pt idx="587" formatCode="General">
                  <c:v>-1.5457216953074901E-3</c:v>
                </c:pt>
                <c:pt idx="588" formatCode="General">
                  <c:v>-1.54604035760976E-3</c:v>
                </c:pt>
                <c:pt idx="589" formatCode="General">
                  <c:v>-1.5523587320866001E-3</c:v>
                </c:pt>
                <c:pt idx="590" formatCode="General">
                  <c:v>-1.55681486491749E-3</c:v>
                </c:pt>
                <c:pt idx="591" formatCode="General">
                  <c:v>-1.5744383743187299E-3</c:v>
                </c:pt>
                <c:pt idx="592" formatCode="General">
                  <c:v>-1.55509146023562E-3</c:v>
                </c:pt>
                <c:pt idx="593" formatCode="General">
                  <c:v>-1.5784583791320799E-3</c:v>
                </c:pt>
                <c:pt idx="594" formatCode="General">
                  <c:v>-1.56735437216403E-3</c:v>
                </c:pt>
                <c:pt idx="595" formatCode="General">
                  <c:v>-1.5791718229391299E-3</c:v>
                </c:pt>
                <c:pt idx="596" formatCode="General">
                  <c:v>-1.57108806403807E-3</c:v>
                </c:pt>
                <c:pt idx="597" formatCode="General">
                  <c:v>-1.5818002788001201E-3</c:v>
                </c:pt>
                <c:pt idx="598" formatCode="General">
                  <c:v>-1.5620287067866199E-3</c:v>
                </c:pt>
                <c:pt idx="599" formatCode="General">
                  <c:v>-1.5803148230523101E-3</c:v>
                </c:pt>
                <c:pt idx="600" formatCode="General">
                  <c:v>-1.5954958304875699E-3</c:v>
                </c:pt>
                <c:pt idx="601" formatCode="General">
                  <c:v>-1.5754016040639899E-3</c:v>
                </c:pt>
                <c:pt idx="602" formatCode="General">
                  <c:v>-1.5874758325962099E-3</c:v>
                </c:pt>
                <c:pt idx="603" formatCode="General">
                  <c:v>-1.5850263454987999E-3</c:v>
                </c:pt>
                <c:pt idx="604" formatCode="General">
                  <c:v>-1.5937179577907099E-3</c:v>
                </c:pt>
                <c:pt idx="605" formatCode="General">
                  <c:v>-1.59326784887824E-3</c:v>
                </c:pt>
                <c:pt idx="606" formatCode="General">
                  <c:v>-1.5983519195022699E-3</c:v>
                </c:pt>
                <c:pt idx="607" formatCode="General">
                  <c:v>-1.59571891008221E-3</c:v>
                </c:pt>
                <c:pt idx="608" formatCode="General">
                  <c:v>-1.60048212762059E-3</c:v>
                </c:pt>
                <c:pt idx="609" formatCode="General">
                  <c:v>-1.60064804450024E-3</c:v>
                </c:pt>
                <c:pt idx="610" formatCode="General">
                  <c:v>-1.59778881341578E-3</c:v>
                </c:pt>
                <c:pt idx="611" formatCode="General">
                  <c:v>-1.6190140139708199E-3</c:v>
                </c:pt>
                <c:pt idx="612" formatCode="General">
                  <c:v>-1.61277181855571E-3</c:v>
                </c:pt>
                <c:pt idx="613" formatCode="General">
                  <c:v>-1.61186986084928E-3</c:v>
                </c:pt>
                <c:pt idx="614" formatCode="General">
                  <c:v>-1.60363750699841E-3</c:v>
                </c:pt>
                <c:pt idx="615" formatCode="General">
                  <c:v>-1.6116086214830101E-3</c:v>
                </c:pt>
                <c:pt idx="616" formatCode="General">
                  <c:v>-1.60248979655921E-3</c:v>
                </c:pt>
                <c:pt idx="617" formatCode="General">
                  <c:v>-1.60195221851319E-3</c:v>
                </c:pt>
                <c:pt idx="618" formatCode="General">
                  <c:v>-1.6115977468878499E-3</c:v>
                </c:pt>
                <c:pt idx="619" formatCode="General">
                  <c:v>-1.6145248927437899E-3</c:v>
                </c:pt>
                <c:pt idx="620" formatCode="General">
                  <c:v>-1.6444772318573999E-3</c:v>
                </c:pt>
                <c:pt idx="621" formatCode="General">
                  <c:v>-1.6066058463200599E-3</c:v>
                </c:pt>
                <c:pt idx="622" formatCode="General">
                  <c:v>-1.6029039576617699E-3</c:v>
                </c:pt>
                <c:pt idx="623" formatCode="General">
                  <c:v>-1.63525672195988E-3</c:v>
                </c:pt>
                <c:pt idx="624" formatCode="General">
                  <c:v>-1.64774729933865E-3</c:v>
                </c:pt>
                <c:pt idx="625" formatCode="General">
                  <c:v>-1.6076066380645601E-3</c:v>
                </c:pt>
                <c:pt idx="626" formatCode="General">
                  <c:v>-1.6337703037725599E-3</c:v>
                </c:pt>
                <c:pt idx="627" formatCode="General">
                  <c:v>-1.62792715626517E-3</c:v>
                </c:pt>
                <c:pt idx="628" formatCode="General">
                  <c:v>-1.63974790888288E-3</c:v>
                </c:pt>
                <c:pt idx="629" formatCode="General">
                  <c:v>-1.66202404036311E-3</c:v>
                </c:pt>
                <c:pt idx="630" formatCode="General">
                  <c:v>-1.6295511228205199E-3</c:v>
                </c:pt>
                <c:pt idx="631" formatCode="General">
                  <c:v>-1.64669940397377E-3</c:v>
                </c:pt>
                <c:pt idx="632" formatCode="General">
                  <c:v>-1.6444082100253001E-3</c:v>
                </c:pt>
                <c:pt idx="633" formatCode="General">
                  <c:v>-1.67396589253544E-3</c:v>
                </c:pt>
                <c:pt idx="634" formatCode="General">
                  <c:v>-1.64056588008069E-3</c:v>
                </c:pt>
                <c:pt idx="635" formatCode="General">
                  <c:v>-1.6734573296092201E-3</c:v>
                </c:pt>
                <c:pt idx="636" formatCode="General">
                  <c:v>-1.6618049289223601E-3</c:v>
                </c:pt>
                <c:pt idx="637" formatCode="General">
                  <c:v>-1.6586560857256101E-3</c:v>
                </c:pt>
                <c:pt idx="638" formatCode="General">
                  <c:v>-1.6715950896414001E-3</c:v>
                </c:pt>
                <c:pt idx="639" formatCode="General">
                  <c:v>-1.66472687145716E-3</c:v>
                </c:pt>
                <c:pt idx="640" formatCode="General">
                  <c:v>-1.65260311387304E-3</c:v>
                </c:pt>
                <c:pt idx="641" formatCode="General">
                  <c:v>-1.6456052121815901E-3</c:v>
                </c:pt>
                <c:pt idx="642" formatCode="General">
                  <c:v>-1.6700078265007301E-3</c:v>
                </c:pt>
                <c:pt idx="643" formatCode="General">
                  <c:v>-1.6489134639102801E-3</c:v>
                </c:pt>
                <c:pt idx="644" formatCode="General">
                  <c:v>-1.6695028320620701E-3</c:v>
                </c:pt>
                <c:pt idx="645" formatCode="General">
                  <c:v>-1.6691868143051301E-3</c:v>
                </c:pt>
                <c:pt idx="646" formatCode="General">
                  <c:v>-1.68411278714379E-3</c:v>
                </c:pt>
                <c:pt idx="647" formatCode="General">
                  <c:v>-1.70073843044424E-3</c:v>
                </c:pt>
                <c:pt idx="648" formatCode="General">
                  <c:v>-1.6696087751747999E-3</c:v>
                </c:pt>
                <c:pt idx="649" formatCode="General">
                  <c:v>-1.6880004974830099E-3</c:v>
                </c:pt>
                <c:pt idx="650" formatCode="General">
                  <c:v>-1.6972762039065201E-3</c:v>
                </c:pt>
                <c:pt idx="651" formatCode="General">
                  <c:v>-1.6828202157280401E-3</c:v>
                </c:pt>
                <c:pt idx="652" formatCode="General">
                  <c:v>-1.7015273831167499E-3</c:v>
                </c:pt>
                <c:pt idx="653" formatCode="General">
                  <c:v>-1.69927312259029E-3</c:v>
                </c:pt>
                <c:pt idx="654" formatCode="General">
                  <c:v>-1.7016631248029501E-3</c:v>
                </c:pt>
                <c:pt idx="655" formatCode="General">
                  <c:v>-1.6871639919596999E-3</c:v>
                </c:pt>
                <c:pt idx="656" formatCode="General">
                  <c:v>-1.67834497575323E-3</c:v>
                </c:pt>
                <c:pt idx="657" formatCode="General">
                  <c:v>-1.6785280925142099E-3</c:v>
                </c:pt>
                <c:pt idx="658" formatCode="General">
                  <c:v>-1.69420736188429E-3</c:v>
                </c:pt>
                <c:pt idx="659" formatCode="General">
                  <c:v>-1.7062684993690801E-3</c:v>
                </c:pt>
                <c:pt idx="660" formatCode="General">
                  <c:v>-1.7000813179926899E-3</c:v>
                </c:pt>
                <c:pt idx="661" formatCode="General">
                  <c:v>-1.7508921975534801E-3</c:v>
                </c:pt>
                <c:pt idx="662" formatCode="General">
                  <c:v>-1.6975568661373899E-3</c:v>
                </c:pt>
                <c:pt idx="663" formatCode="General">
                  <c:v>-1.6962256990935801E-3</c:v>
                </c:pt>
                <c:pt idx="664" formatCode="General">
                  <c:v>-1.70233421720931E-3</c:v>
                </c:pt>
                <c:pt idx="665" formatCode="General">
                  <c:v>-1.7167366462765999E-3</c:v>
                </c:pt>
                <c:pt idx="666" formatCode="General">
                  <c:v>-1.7159886333275099E-3</c:v>
                </c:pt>
                <c:pt idx="667" formatCode="General">
                  <c:v>-1.72418416778793E-3</c:v>
                </c:pt>
                <c:pt idx="668" formatCode="General">
                  <c:v>-1.7202500076716699E-3</c:v>
                </c:pt>
                <c:pt idx="669" formatCode="General">
                  <c:v>-1.7462971626168501E-3</c:v>
                </c:pt>
                <c:pt idx="670" formatCode="General">
                  <c:v>-1.7505293353559199E-3</c:v>
                </c:pt>
                <c:pt idx="671" formatCode="General">
                  <c:v>-1.7104691286617801E-3</c:v>
                </c:pt>
                <c:pt idx="672" formatCode="General">
                  <c:v>-1.7275908322704401E-3</c:v>
                </c:pt>
                <c:pt idx="673" formatCode="General">
                  <c:v>-1.7392308469577E-3</c:v>
                </c:pt>
                <c:pt idx="674" formatCode="General">
                  <c:v>-1.7274832332188001E-3</c:v>
                </c:pt>
                <c:pt idx="675" formatCode="General">
                  <c:v>-1.7335681883958499E-3</c:v>
                </c:pt>
                <c:pt idx="676" formatCode="General">
                  <c:v>-1.7223593777025499E-3</c:v>
                </c:pt>
                <c:pt idx="677" formatCode="General">
                  <c:v>-1.7447764167047601E-3</c:v>
                </c:pt>
                <c:pt idx="678" formatCode="General">
                  <c:v>-1.73813968166882E-3</c:v>
                </c:pt>
                <c:pt idx="679" formatCode="General">
                  <c:v>-1.7273106633015399E-3</c:v>
                </c:pt>
                <c:pt idx="680" formatCode="General">
                  <c:v>-1.74112687033054E-3</c:v>
                </c:pt>
                <c:pt idx="681" formatCode="General">
                  <c:v>-1.73409159363741E-3</c:v>
                </c:pt>
                <c:pt idx="682" formatCode="General">
                  <c:v>-1.7555070389798199E-3</c:v>
                </c:pt>
                <c:pt idx="683" formatCode="General">
                  <c:v>-1.7364223962783301E-3</c:v>
                </c:pt>
                <c:pt idx="684" formatCode="General">
                  <c:v>-1.76682362807375E-3</c:v>
                </c:pt>
                <c:pt idx="685" formatCode="General">
                  <c:v>-1.74213289276658E-3</c:v>
                </c:pt>
                <c:pt idx="686" formatCode="General">
                  <c:v>-1.7332242363253801E-3</c:v>
                </c:pt>
                <c:pt idx="687" formatCode="General">
                  <c:v>-1.75008632777052E-3</c:v>
                </c:pt>
                <c:pt idx="688" formatCode="General">
                  <c:v>-1.7551146376264201E-3</c:v>
                </c:pt>
                <c:pt idx="689" formatCode="General">
                  <c:v>-1.7595067004767999E-3</c:v>
                </c:pt>
                <c:pt idx="690" formatCode="General">
                  <c:v>-1.7605676632237799E-3</c:v>
                </c:pt>
                <c:pt idx="691" formatCode="General">
                  <c:v>-1.74764414954333E-3</c:v>
                </c:pt>
                <c:pt idx="692" formatCode="General">
                  <c:v>-1.77083133393095E-3</c:v>
                </c:pt>
                <c:pt idx="693" formatCode="General">
                  <c:v>-1.7680371035265401E-3</c:v>
                </c:pt>
                <c:pt idx="694" formatCode="General">
                  <c:v>-1.77433828236361E-3</c:v>
                </c:pt>
                <c:pt idx="695" formatCode="General">
                  <c:v>-1.7680044393749599E-3</c:v>
                </c:pt>
                <c:pt idx="696" formatCode="General">
                  <c:v>-1.7787912270558601E-3</c:v>
                </c:pt>
                <c:pt idx="697" formatCode="General">
                  <c:v>-1.76837808556923E-3</c:v>
                </c:pt>
                <c:pt idx="698" formatCode="General">
                  <c:v>-1.76395079087459E-3</c:v>
                </c:pt>
                <c:pt idx="699" formatCode="General">
                  <c:v>-1.7671959266523699E-3</c:v>
                </c:pt>
                <c:pt idx="700" formatCode="General">
                  <c:v>-1.7989617925500401E-3</c:v>
                </c:pt>
                <c:pt idx="701" formatCode="General">
                  <c:v>-1.79395019808463E-3</c:v>
                </c:pt>
                <c:pt idx="702" formatCode="General">
                  <c:v>-1.7713599915251501E-3</c:v>
                </c:pt>
                <c:pt idx="703" formatCode="General">
                  <c:v>-1.7655666212834499E-3</c:v>
                </c:pt>
                <c:pt idx="704" formatCode="General">
                  <c:v>-1.7913388442384801E-3</c:v>
                </c:pt>
                <c:pt idx="705" formatCode="General">
                  <c:v>-1.7933230500112899E-3</c:v>
                </c:pt>
                <c:pt idx="706" formatCode="General">
                  <c:v>-1.75789749718355E-3</c:v>
                </c:pt>
                <c:pt idx="707" formatCode="General">
                  <c:v>-1.7853051408442801E-3</c:v>
                </c:pt>
                <c:pt idx="708" formatCode="General">
                  <c:v>-1.7717521899099299E-3</c:v>
                </c:pt>
                <c:pt idx="709" formatCode="General">
                  <c:v>-1.8148250274468601E-3</c:v>
                </c:pt>
                <c:pt idx="710" formatCode="General">
                  <c:v>-1.7870741654699299E-3</c:v>
                </c:pt>
                <c:pt idx="711" formatCode="General">
                  <c:v>-1.78679463625168E-3</c:v>
                </c:pt>
                <c:pt idx="712" formatCode="General">
                  <c:v>-1.79358807392433E-3</c:v>
                </c:pt>
                <c:pt idx="713" formatCode="General">
                  <c:v>-1.7954466452664601E-3</c:v>
                </c:pt>
                <c:pt idx="714" formatCode="General">
                  <c:v>-1.81475125552778E-3</c:v>
                </c:pt>
                <c:pt idx="715" formatCode="General">
                  <c:v>-1.7913620700379599E-3</c:v>
                </c:pt>
                <c:pt idx="716" formatCode="General">
                  <c:v>-1.81635075248802E-3</c:v>
                </c:pt>
                <c:pt idx="717" formatCode="General">
                  <c:v>-1.80975231614437E-3</c:v>
                </c:pt>
                <c:pt idx="718" formatCode="General">
                  <c:v>-1.82444304580399E-3</c:v>
                </c:pt>
                <c:pt idx="719" formatCode="General">
                  <c:v>-1.81579031091095E-3</c:v>
                </c:pt>
                <c:pt idx="720" formatCode="General">
                  <c:v>-1.8200298081358401E-3</c:v>
                </c:pt>
                <c:pt idx="721" formatCode="General">
                  <c:v>-1.8082823795907399E-3</c:v>
                </c:pt>
                <c:pt idx="722" formatCode="General">
                  <c:v>-1.83572370619827E-3</c:v>
                </c:pt>
                <c:pt idx="723" formatCode="General">
                  <c:v>-1.8317010001152199E-3</c:v>
                </c:pt>
                <c:pt idx="724" formatCode="General">
                  <c:v>-1.8424155993845E-3</c:v>
                </c:pt>
                <c:pt idx="725" formatCode="General">
                  <c:v>-1.8101515125950199E-3</c:v>
                </c:pt>
                <c:pt idx="726" formatCode="General">
                  <c:v>-1.8370792767003E-3</c:v>
                </c:pt>
                <c:pt idx="727" formatCode="General">
                  <c:v>-1.81051791019453E-3</c:v>
                </c:pt>
                <c:pt idx="728" formatCode="General">
                  <c:v>-1.8145334640669399E-3</c:v>
                </c:pt>
                <c:pt idx="729" formatCode="General">
                  <c:v>-1.81115449680127E-3</c:v>
                </c:pt>
                <c:pt idx="730" formatCode="General">
                  <c:v>-1.8342121220304201E-3</c:v>
                </c:pt>
                <c:pt idx="731" formatCode="General">
                  <c:v>-1.8344489666884899E-3</c:v>
                </c:pt>
                <c:pt idx="732" formatCode="General">
                  <c:v>-1.8351298042419801E-3</c:v>
                </c:pt>
                <c:pt idx="733" formatCode="General">
                  <c:v>-1.82657272464787E-3</c:v>
                </c:pt>
                <c:pt idx="734" formatCode="General">
                  <c:v>-1.8467665911487601E-3</c:v>
                </c:pt>
                <c:pt idx="735" formatCode="General">
                  <c:v>-1.81414418702452E-3</c:v>
                </c:pt>
                <c:pt idx="736" formatCode="General">
                  <c:v>-1.8539925643842501E-3</c:v>
                </c:pt>
                <c:pt idx="737" formatCode="General">
                  <c:v>-1.8436538394442301E-3</c:v>
                </c:pt>
                <c:pt idx="738" formatCode="General">
                  <c:v>-1.81243188384799E-3</c:v>
                </c:pt>
                <c:pt idx="739" formatCode="General">
                  <c:v>-1.8286104395981999E-3</c:v>
                </c:pt>
                <c:pt idx="740" formatCode="General">
                  <c:v>-1.8593720872995001E-3</c:v>
                </c:pt>
                <c:pt idx="741" formatCode="General">
                  <c:v>-1.8340352820712001E-3</c:v>
                </c:pt>
                <c:pt idx="742" formatCode="General">
                  <c:v>-1.8572833214524399E-3</c:v>
                </c:pt>
                <c:pt idx="743" formatCode="General">
                  <c:v>-1.8345655346773599E-3</c:v>
                </c:pt>
                <c:pt idx="744" formatCode="General">
                  <c:v>-1.8597997448718301E-3</c:v>
                </c:pt>
                <c:pt idx="745" formatCode="General">
                  <c:v>-1.84838427425253E-3</c:v>
                </c:pt>
                <c:pt idx="746" formatCode="General">
                  <c:v>-1.8347469911921899E-3</c:v>
                </c:pt>
                <c:pt idx="747" formatCode="General">
                  <c:v>-1.8444311678508401E-3</c:v>
                </c:pt>
                <c:pt idx="748" formatCode="General">
                  <c:v>-1.8437626036031001E-3</c:v>
                </c:pt>
                <c:pt idx="749" formatCode="General">
                  <c:v>-1.8231309053457401E-3</c:v>
                </c:pt>
                <c:pt idx="750" formatCode="General">
                  <c:v>-1.8600819866874199E-3</c:v>
                </c:pt>
                <c:pt idx="751" formatCode="General">
                  <c:v>-1.8345740728918699E-3</c:v>
                </c:pt>
                <c:pt idx="752" formatCode="General">
                  <c:v>-1.8430269706422699E-3</c:v>
                </c:pt>
                <c:pt idx="753" formatCode="General">
                  <c:v>-1.8468680794376401E-3</c:v>
                </c:pt>
                <c:pt idx="754" formatCode="General">
                  <c:v>-1.85391235284886E-3</c:v>
                </c:pt>
                <c:pt idx="755" formatCode="General">
                  <c:v>-1.8423239923699001E-3</c:v>
                </c:pt>
                <c:pt idx="756" formatCode="General">
                  <c:v>-1.84659679984943E-3</c:v>
                </c:pt>
                <c:pt idx="757" formatCode="General">
                  <c:v>-1.8505539543135099E-3</c:v>
                </c:pt>
                <c:pt idx="758" formatCode="General">
                  <c:v>-1.85735239704621E-3</c:v>
                </c:pt>
                <c:pt idx="759" formatCode="General">
                  <c:v>-1.8382850585655999E-3</c:v>
                </c:pt>
                <c:pt idx="760" formatCode="General">
                  <c:v>-1.85814921254412E-3</c:v>
                </c:pt>
                <c:pt idx="761" formatCode="General">
                  <c:v>-1.8789355670179701E-3</c:v>
                </c:pt>
                <c:pt idx="762" formatCode="General">
                  <c:v>-1.8478133998898201E-3</c:v>
                </c:pt>
                <c:pt idx="763" formatCode="General">
                  <c:v>-1.8476090248770701E-3</c:v>
                </c:pt>
                <c:pt idx="764" formatCode="General">
                  <c:v>-1.8476087663311499E-3</c:v>
                </c:pt>
                <c:pt idx="765" formatCode="General">
                  <c:v>-1.85140519504067E-3</c:v>
                </c:pt>
                <c:pt idx="766" formatCode="General">
                  <c:v>-1.84715696513513E-3</c:v>
                </c:pt>
                <c:pt idx="767" formatCode="General">
                  <c:v>-1.84914717195293E-3</c:v>
                </c:pt>
                <c:pt idx="768" formatCode="General">
                  <c:v>-1.83032893275028E-3</c:v>
                </c:pt>
                <c:pt idx="769" formatCode="General">
                  <c:v>-1.84054960651731E-3</c:v>
                </c:pt>
                <c:pt idx="770" formatCode="General">
                  <c:v>-1.8421370209476401E-3</c:v>
                </c:pt>
                <c:pt idx="771" formatCode="General">
                  <c:v>-1.85745310172234E-3</c:v>
                </c:pt>
                <c:pt idx="772" formatCode="General">
                  <c:v>-1.8662411961282101E-3</c:v>
                </c:pt>
                <c:pt idx="773" formatCode="General">
                  <c:v>-1.9021822801638399E-3</c:v>
                </c:pt>
                <c:pt idx="774" formatCode="General">
                  <c:v>-1.8617505666609999E-3</c:v>
                </c:pt>
                <c:pt idx="775" formatCode="General">
                  <c:v>-1.8464160141488501E-3</c:v>
                </c:pt>
                <c:pt idx="776" formatCode="General">
                  <c:v>-1.8169858216515601E-3</c:v>
                </c:pt>
                <c:pt idx="777" formatCode="General">
                  <c:v>-1.8458366814871599E-3</c:v>
                </c:pt>
                <c:pt idx="778" formatCode="General">
                  <c:v>-1.84022658751497E-3</c:v>
                </c:pt>
                <c:pt idx="779" formatCode="General">
                  <c:v>-1.8472907032352601E-3</c:v>
                </c:pt>
                <c:pt idx="780" formatCode="General">
                  <c:v>-1.8443546059310899E-3</c:v>
                </c:pt>
                <c:pt idx="781" formatCode="General">
                  <c:v>-1.82276751174723E-3</c:v>
                </c:pt>
                <c:pt idx="782" formatCode="General">
                  <c:v>-1.8465935741177699E-3</c:v>
                </c:pt>
                <c:pt idx="783" formatCode="General">
                  <c:v>-1.8333881940955101E-3</c:v>
                </c:pt>
                <c:pt idx="784" formatCode="General">
                  <c:v>-1.8378742933728501E-3</c:v>
                </c:pt>
                <c:pt idx="785" formatCode="General">
                  <c:v>-1.8132120178432701E-3</c:v>
                </c:pt>
                <c:pt idx="786" formatCode="General">
                  <c:v>-1.84206613541953E-3</c:v>
                </c:pt>
                <c:pt idx="787" formatCode="General">
                  <c:v>-1.84923869029532E-3</c:v>
                </c:pt>
                <c:pt idx="788" formatCode="General">
                  <c:v>-1.8640222715420999E-3</c:v>
                </c:pt>
                <c:pt idx="789" formatCode="General">
                  <c:v>-1.81515508762921E-3</c:v>
                </c:pt>
                <c:pt idx="790" formatCode="General">
                  <c:v>-1.8445840944198301E-3</c:v>
                </c:pt>
                <c:pt idx="791" formatCode="General">
                  <c:v>-1.83686243166278E-3</c:v>
                </c:pt>
                <c:pt idx="792" formatCode="General">
                  <c:v>-1.81232638170159E-3</c:v>
                </c:pt>
                <c:pt idx="793" formatCode="General">
                  <c:v>-1.85526063927329E-3</c:v>
                </c:pt>
                <c:pt idx="794" formatCode="General">
                  <c:v>-1.8084821414264601E-3</c:v>
                </c:pt>
                <c:pt idx="795" formatCode="General">
                  <c:v>-1.8413589660547401E-3</c:v>
                </c:pt>
                <c:pt idx="796" formatCode="General">
                  <c:v>-1.8245852184731999E-3</c:v>
                </c:pt>
                <c:pt idx="797" formatCode="General">
                  <c:v>-1.8140245126856201E-3</c:v>
                </c:pt>
                <c:pt idx="798" formatCode="General">
                  <c:v>-1.8253916756520499E-3</c:v>
                </c:pt>
                <c:pt idx="799" formatCode="General">
                  <c:v>-1.82395065383296E-3</c:v>
                </c:pt>
                <c:pt idx="800" formatCode="General">
                  <c:v>-1.8263655145672299E-3</c:v>
                </c:pt>
                <c:pt idx="801" formatCode="General">
                  <c:v>-1.81204592009155E-3</c:v>
                </c:pt>
                <c:pt idx="802" formatCode="General">
                  <c:v>-1.78388635738979E-3</c:v>
                </c:pt>
                <c:pt idx="803" formatCode="General">
                  <c:v>-1.7996922513086699E-3</c:v>
                </c:pt>
                <c:pt idx="804" formatCode="General">
                  <c:v>-1.7868830777575001E-3</c:v>
                </c:pt>
                <c:pt idx="805" formatCode="General">
                  <c:v>-1.79202081940896E-3</c:v>
                </c:pt>
                <c:pt idx="806" formatCode="General">
                  <c:v>-1.7889673342011501E-3</c:v>
                </c:pt>
                <c:pt idx="807" formatCode="General">
                  <c:v>-1.78269061216462E-3</c:v>
                </c:pt>
                <c:pt idx="808" formatCode="General">
                  <c:v>-1.7869133188913801E-3</c:v>
                </c:pt>
                <c:pt idx="809" formatCode="General">
                  <c:v>-1.77697043267514E-3</c:v>
                </c:pt>
                <c:pt idx="810" formatCode="General">
                  <c:v>-1.7755454087661801E-3</c:v>
                </c:pt>
                <c:pt idx="811" formatCode="General">
                  <c:v>-1.7437064833407501E-3</c:v>
                </c:pt>
                <c:pt idx="812" formatCode="General">
                  <c:v>-1.79138816939701E-3</c:v>
                </c:pt>
                <c:pt idx="813" formatCode="General">
                  <c:v>-1.73171543640645E-3</c:v>
                </c:pt>
                <c:pt idx="814" formatCode="General">
                  <c:v>-1.7433033561608301E-3</c:v>
                </c:pt>
                <c:pt idx="815" formatCode="General">
                  <c:v>-1.73292996720164E-3</c:v>
                </c:pt>
                <c:pt idx="816" formatCode="General">
                  <c:v>-1.72396382503268E-3</c:v>
                </c:pt>
                <c:pt idx="817" formatCode="General">
                  <c:v>-1.7396345874521801E-3</c:v>
                </c:pt>
                <c:pt idx="818" formatCode="General">
                  <c:v>-1.73910461340893E-3</c:v>
                </c:pt>
                <c:pt idx="819" formatCode="General">
                  <c:v>-1.6750939605842099E-3</c:v>
                </c:pt>
                <c:pt idx="820" formatCode="General">
                  <c:v>-1.69139895361505E-3</c:v>
                </c:pt>
                <c:pt idx="821" formatCode="General">
                  <c:v>-1.68997023633519E-3</c:v>
                </c:pt>
                <c:pt idx="822" formatCode="General">
                  <c:v>-1.68371229490755E-3</c:v>
                </c:pt>
                <c:pt idx="823" formatCode="General">
                  <c:v>-1.6487755067557299E-3</c:v>
                </c:pt>
                <c:pt idx="824" formatCode="General">
                  <c:v>-1.64084226160705E-3</c:v>
                </c:pt>
                <c:pt idx="825" formatCode="General">
                  <c:v>-1.6234705396472699E-3</c:v>
                </c:pt>
                <c:pt idx="826" formatCode="General">
                  <c:v>-1.6265884989696501E-3</c:v>
                </c:pt>
                <c:pt idx="827" formatCode="General">
                  <c:v>-1.6437208094502299E-3</c:v>
                </c:pt>
                <c:pt idx="828" formatCode="General">
                  <c:v>-1.61983177508153E-3</c:v>
                </c:pt>
                <c:pt idx="829" formatCode="General">
                  <c:v>-1.6028290549508499E-3</c:v>
                </c:pt>
                <c:pt idx="830" formatCode="General">
                  <c:v>-1.6152220583843099E-3</c:v>
                </c:pt>
                <c:pt idx="831" formatCode="General">
                  <c:v>-1.5768140844050001E-3</c:v>
                </c:pt>
                <c:pt idx="832" formatCode="General">
                  <c:v>-1.5748023219190901E-3</c:v>
                </c:pt>
                <c:pt idx="833" formatCode="General">
                  <c:v>-1.53854312129294E-3</c:v>
                </c:pt>
                <c:pt idx="834" formatCode="General">
                  <c:v>-1.5231005933282599E-3</c:v>
                </c:pt>
                <c:pt idx="835" formatCode="General">
                  <c:v>-1.5223307531196601E-3</c:v>
                </c:pt>
                <c:pt idx="836" formatCode="General">
                  <c:v>-1.516011764821E-3</c:v>
                </c:pt>
                <c:pt idx="837" formatCode="General">
                  <c:v>-1.4999564134802301E-3</c:v>
                </c:pt>
                <c:pt idx="838" formatCode="General">
                  <c:v>-1.5102595996369201E-3</c:v>
                </c:pt>
                <c:pt idx="839" formatCode="General">
                  <c:v>-1.46572450546493E-3</c:v>
                </c:pt>
                <c:pt idx="840" formatCode="General">
                  <c:v>-1.4754912293147601E-3</c:v>
                </c:pt>
                <c:pt idx="841" formatCode="General">
                  <c:v>-1.4618809179744699E-3</c:v>
                </c:pt>
                <c:pt idx="842" formatCode="General">
                  <c:v>-1.4371071247643501E-3</c:v>
                </c:pt>
                <c:pt idx="843" formatCode="General">
                  <c:v>-1.4105015937811701E-3</c:v>
                </c:pt>
                <c:pt idx="844" formatCode="General">
                  <c:v>-1.47813019010685E-3</c:v>
                </c:pt>
                <c:pt idx="845" formatCode="General">
                  <c:v>-1.39990561603084E-3</c:v>
                </c:pt>
                <c:pt idx="846" formatCode="General">
                  <c:v>-1.3744648967593299E-3</c:v>
                </c:pt>
                <c:pt idx="847" formatCode="General">
                  <c:v>-1.35804525830712E-3</c:v>
                </c:pt>
                <c:pt idx="848" formatCode="General">
                  <c:v>-1.3713075468821799E-3</c:v>
                </c:pt>
                <c:pt idx="849" formatCode="General">
                  <c:v>-1.3100737822098799E-3</c:v>
                </c:pt>
                <c:pt idx="850" formatCode="General">
                  <c:v>-1.34421756186355E-3</c:v>
                </c:pt>
                <c:pt idx="851" formatCode="General">
                  <c:v>-1.33283641642216E-3</c:v>
                </c:pt>
                <c:pt idx="852" formatCode="General">
                  <c:v>-1.3137202982633799E-3</c:v>
                </c:pt>
                <c:pt idx="853" formatCode="General">
                  <c:v>-1.31798089137086E-3</c:v>
                </c:pt>
                <c:pt idx="854" formatCode="General">
                  <c:v>-1.29990518918226E-3</c:v>
                </c:pt>
                <c:pt idx="855" formatCode="General">
                  <c:v>-1.2972584120181901E-3</c:v>
                </c:pt>
                <c:pt idx="856" formatCode="General">
                  <c:v>-1.28214589245331E-3</c:v>
                </c:pt>
                <c:pt idx="857" formatCode="General">
                  <c:v>-1.2715131083925199E-3</c:v>
                </c:pt>
                <c:pt idx="858" formatCode="General">
                  <c:v>-1.2609753927028001E-3</c:v>
                </c:pt>
                <c:pt idx="859" formatCode="General">
                  <c:v>-1.2462470049197699E-3</c:v>
                </c:pt>
                <c:pt idx="860" formatCode="General">
                  <c:v>-1.23264692435314E-3</c:v>
                </c:pt>
                <c:pt idx="861" formatCode="General">
                  <c:v>-1.2238725551466901E-3</c:v>
                </c:pt>
                <c:pt idx="862" formatCode="General">
                  <c:v>-1.1926212706739501E-3</c:v>
                </c:pt>
                <c:pt idx="863" formatCode="General">
                  <c:v>-1.2135417811733799E-3</c:v>
                </c:pt>
                <c:pt idx="864" formatCode="General">
                  <c:v>-1.19515333840158E-3</c:v>
                </c:pt>
                <c:pt idx="865" formatCode="General">
                  <c:v>-1.1862974842478701E-3</c:v>
                </c:pt>
                <c:pt idx="866" formatCode="General">
                  <c:v>-1.1801997194309699E-3</c:v>
                </c:pt>
                <c:pt idx="867" formatCode="General">
                  <c:v>-1.16657214525788E-3</c:v>
                </c:pt>
                <c:pt idx="868" formatCode="General">
                  <c:v>-1.1660903456509001E-3</c:v>
                </c:pt>
                <c:pt idx="869" formatCode="General">
                  <c:v>-1.1713892971984201E-3</c:v>
                </c:pt>
                <c:pt idx="870" formatCode="General">
                  <c:v>-1.17796058918102E-3</c:v>
                </c:pt>
                <c:pt idx="871" formatCode="General">
                  <c:v>-1.16979763340864E-3</c:v>
                </c:pt>
                <c:pt idx="872" formatCode="General">
                  <c:v>-1.13839642061454E-3</c:v>
                </c:pt>
                <c:pt idx="873" formatCode="General">
                  <c:v>-1.14543419672812E-3</c:v>
                </c:pt>
                <c:pt idx="874" formatCode="General">
                  <c:v>-1.1530396408516201E-3</c:v>
                </c:pt>
                <c:pt idx="875" formatCode="General">
                  <c:v>-1.1163599722102901E-3</c:v>
                </c:pt>
                <c:pt idx="876" formatCode="General">
                  <c:v>-1.1142575706626599E-3</c:v>
                </c:pt>
                <c:pt idx="877" formatCode="General">
                  <c:v>-1.11496815956975E-3</c:v>
                </c:pt>
                <c:pt idx="878" formatCode="General">
                  <c:v>-1.1030764190368501E-3</c:v>
                </c:pt>
                <c:pt idx="879" formatCode="General">
                  <c:v>-1.13843181504076E-3</c:v>
                </c:pt>
                <c:pt idx="880" formatCode="General">
                  <c:v>-1.1333548886935799E-3</c:v>
                </c:pt>
                <c:pt idx="881" formatCode="General">
                  <c:v>-1.1212436166896499E-3</c:v>
                </c:pt>
                <c:pt idx="882" formatCode="General">
                  <c:v>-1.10061811226092E-3</c:v>
                </c:pt>
                <c:pt idx="883" formatCode="General">
                  <c:v>-1.0663196495332801E-3</c:v>
                </c:pt>
                <c:pt idx="884" formatCode="General">
                  <c:v>-1.1108102298864201E-3</c:v>
                </c:pt>
                <c:pt idx="885" formatCode="General">
                  <c:v>-1.0862914051959799E-3</c:v>
                </c:pt>
                <c:pt idx="886" formatCode="General">
                  <c:v>-1.0700109820071899E-3</c:v>
                </c:pt>
                <c:pt idx="887" formatCode="General">
                  <c:v>-1.0591074746266701E-3</c:v>
                </c:pt>
                <c:pt idx="888" formatCode="General">
                  <c:v>-1.06982389236996E-3</c:v>
                </c:pt>
                <c:pt idx="889" formatCode="General">
                  <c:v>-1.0687478820588399E-3</c:v>
                </c:pt>
                <c:pt idx="890" formatCode="General">
                  <c:v>-1.0285557702071899E-3</c:v>
                </c:pt>
                <c:pt idx="891" formatCode="General">
                  <c:v>-1.0702875260346599E-3</c:v>
                </c:pt>
                <c:pt idx="892" formatCode="General">
                  <c:v>-1.0452739846273801E-3</c:v>
                </c:pt>
                <c:pt idx="893" formatCode="General">
                  <c:v>-1.0381595323154301E-3</c:v>
                </c:pt>
                <c:pt idx="894" formatCode="General">
                  <c:v>-1.0132499998375E-3</c:v>
                </c:pt>
                <c:pt idx="895" formatCode="General">
                  <c:v>-1.03792931899938E-3</c:v>
                </c:pt>
                <c:pt idx="896" formatCode="General">
                  <c:v>-1.0402943420747099E-3</c:v>
                </c:pt>
                <c:pt idx="897" formatCode="General">
                  <c:v>-1.0013728544652099E-3</c:v>
                </c:pt>
                <c:pt idx="898" formatCode="General">
                  <c:v>-1.01542379278787E-3</c:v>
                </c:pt>
                <c:pt idx="899" formatCode="General">
                  <c:v>-1.02589768090541E-3</c:v>
                </c:pt>
                <c:pt idx="900" formatCode="General">
                  <c:v>-1.0128053348206301E-3</c:v>
                </c:pt>
                <c:pt idx="901" formatCode="General">
                  <c:v>-1.0198268219572099E-3</c:v>
                </c:pt>
                <c:pt idx="902" formatCode="General">
                  <c:v>-1.02697892511585E-3</c:v>
                </c:pt>
                <c:pt idx="903" formatCode="General">
                  <c:v>-1.0026783654845601E-3</c:v>
                </c:pt>
                <c:pt idx="904" formatCode="General">
                  <c:v>-1.0207826203701301E-3</c:v>
                </c:pt>
                <c:pt idx="905" formatCode="General">
                  <c:v>-1.0048924609328E-3</c:v>
                </c:pt>
                <c:pt idx="906" formatCode="General">
                  <c:v>-9.7139066878550997E-4</c:v>
                </c:pt>
                <c:pt idx="907" formatCode="General">
                  <c:v>-9.5927985981613696E-4</c:v>
                </c:pt>
                <c:pt idx="908" formatCode="General">
                  <c:v>-9.8841119561238091E-4</c:v>
                </c:pt>
                <c:pt idx="909" formatCode="General">
                  <c:v>-9.8633004954189391E-4</c:v>
                </c:pt>
                <c:pt idx="910" formatCode="General">
                  <c:v>-9.8340916275060399E-4</c:v>
                </c:pt>
                <c:pt idx="911" formatCode="General">
                  <c:v>-9.7087122508242795E-4</c:v>
                </c:pt>
                <c:pt idx="912" formatCode="General">
                  <c:v>-9.8682183156957397E-4</c:v>
                </c:pt>
                <c:pt idx="913" formatCode="General">
                  <c:v>-9.4472923964971397E-4</c:v>
                </c:pt>
                <c:pt idx="914" formatCode="General">
                  <c:v>-9.57518572501767E-4</c:v>
                </c:pt>
                <c:pt idx="915" formatCode="General">
                  <c:v>-9.47633726236791E-4</c:v>
                </c:pt>
                <c:pt idx="916" formatCode="General">
                  <c:v>-9.5773631835241295E-4</c:v>
                </c:pt>
                <c:pt idx="917" formatCode="General">
                  <c:v>-9.3147174285737296E-4</c:v>
                </c:pt>
                <c:pt idx="918" formatCode="General">
                  <c:v>-9.4224946408561102E-4</c:v>
                </c:pt>
                <c:pt idx="919" formatCode="General">
                  <c:v>-9.7019356246480796E-4</c:v>
                </c:pt>
                <c:pt idx="920" formatCode="General">
                  <c:v>-9.1834025436324902E-4</c:v>
                </c:pt>
                <c:pt idx="921" formatCode="General">
                  <c:v>-9.3609655100158602E-4</c:v>
                </c:pt>
                <c:pt idx="922" formatCode="General">
                  <c:v>-9.3428049401903098E-4</c:v>
                </c:pt>
                <c:pt idx="923" formatCode="General">
                  <c:v>-1.0009359734171001E-3</c:v>
                </c:pt>
                <c:pt idx="924" formatCode="General">
                  <c:v>-9.6395391818141797E-4</c:v>
                </c:pt>
                <c:pt idx="925" formatCode="General">
                  <c:v>-9.09904070117528E-4</c:v>
                </c:pt>
                <c:pt idx="926" formatCode="General">
                  <c:v>-9.5878867872147098E-4</c:v>
                </c:pt>
                <c:pt idx="927" formatCode="General">
                  <c:v>-9.2573607302726796E-4</c:v>
                </c:pt>
                <c:pt idx="928" formatCode="General">
                  <c:v>-9.0083440781819099E-4</c:v>
                </c:pt>
                <c:pt idx="929" formatCode="General">
                  <c:v>-9.1834807343292005E-4</c:v>
                </c:pt>
                <c:pt idx="930" formatCode="General">
                  <c:v>-9.3815558755544102E-4</c:v>
                </c:pt>
                <c:pt idx="931" formatCode="General">
                  <c:v>-8.9542512114148696E-4</c:v>
                </c:pt>
                <c:pt idx="932" formatCode="General">
                  <c:v>-9.2234289032520499E-4</c:v>
                </c:pt>
                <c:pt idx="933" formatCode="General">
                  <c:v>-8.9043295746480701E-4</c:v>
                </c:pt>
                <c:pt idx="934" formatCode="General">
                  <c:v>-9.0695832069952903E-4</c:v>
                </c:pt>
                <c:pt idx="935" formatCode="General">
                  <c:v>-8.9069217575173999E-4</c:v>
                </c:pt>
                <c:pt idx="936" formatCode="General">
                  <c:v>-9.3660766525472598E-4</c:v>
                </c:pt>
                <c:pt idx="937" formatCode="General">
                  <c:v>-9.1344924771064604E-4</c:v>
                </c:pt>
                <c:pt idx="938" formatCode="General">
                  <c:v>-9.0181746666487695E-4</c:v>
                </c:pt>
                <c:pt idx="939" formatCode="General">
                  <c:v>-8.6651902615000203E-4</c:v>
                </c:pt>
                <c:pt idx="940" formatCode="General">
                  <c:v>-8.92780017183683E-4</c:v>
                </c:pt>
                <c:pt idx="941" formatCode="General">
                  <c:v>-8.9194304906343297E-4</c:v>
                </c:pt>
                <c:pt idx="942" formatCode="General">
                  <c:v>-8.9441652255791196E-4</c:v>
                </c:pt>
                <c:pt idx="943" formatCode="General">
                  <c:v>-8.9664354862626196E-4</c:v>
                </c:pt>
                <c:pt idx="944" formatCode="General">
                  <c:v>-8.59759094847977E-4</c:v>
                </c:pt>
                <c:pt idx="945" formatCode="General">
                  <c:v>-9.1730155320568897E-4</c:v>
                </c:pt>
                <c:pt idx="946" formatCode="General">
                  <c:v>-9.0154284164786899E-4</c:v>
                </c:pt>
                <c:pt idx="947" formatCode="General">
                  <c:v>-8.9009596181577105E-4</c:v>
                </c:pt>
                <c:pt idx="948" formatCode="General">
                  <c:v>-8.6874236141639999E-4</c:v>
                </c:pt>
                <c:pt idx="949" formatCode="General">
                  <c:v>-8.3997196493670802E-4</c:v>
                </c:pt>
                <c:pt idx="950" formatCode="General">
                  <c:v>-8.7445242864735097E-4</c:v>
                </c:pt>
                <c:pt idx="951" formatCode="General">
                  <c:v>-8.7392965691846696E-4</c:v>
                </c:pt>
                <c:pt idx="952" formatCode="General">
                  <c:v>-8.6735011308394002E-4</c:v>
                </c:pt>
                <c:pt idx="953" formatCode="General">
                  <c:v>-8.6420415135219698E-4</c:v>
                </c:pt>
                <c:pt idx="954" formatCode="General">
                  <c:v>-8.9045990875990296E-4</c:v>
                </c:pt>
                <c:pt idx="955" formatCode="General">
                  <c:v>-8.58939396584089E-4</c:v>
                </c:pt>
                <c:pt idx="956" formatCode="General">
                  <c:v>-8.4762600566629196E-4</c:v>
                </c:pt>
                <c:pt idx="957" formatCode="General">
                  <c:v>-8.3223956340592795E-4</c:v>
                </c:pt>
                <c:pt idx="958" formatCode="General">
                  <c:v>-8.3393607606825095E-4</c:v>
                </c:pt>
                <c:pt idx="959" formatCode="General">
                  <c:v>-8.5364082775965197E-4</c:v>
                </c:pt>
                <c:pt idx="960" formatCode="General">
                  <c:v>-8.6408902901708102E-4</c:v>
                </c:pt>
                <c:pt idx="961" formatCode="General">
                  <c:v>-8.6247629730626201E-4</c:v>
                </c:pt>
                <c:pt idx="962" formatCode="General">
                  <c:v>-8.7255886177964E-4</c:v>
                </c:pt>
                <c:pt idx="963" formatCode="General">
                  <c:v>-8.3483931602290195E-4</c:v>
                </c:pt>
                <c:pt idx="964" formatCode="General">
                  <c:v>-8.5286157132280201E-4</c:v>
                </c:pt>
                <c:pt idx="965" formatCode="General">
                  <c:v>-8.0116761697518403E-4</c:v>
                </c:pt>
                <c:pt idx="966" formatCode="General">
                  <c:v>-8.6304093423417605E-4</c:v>
                </c:pt>
                <c:pt idx="967" formatCode="General">
                  <c:v>-8.3529357909893198E-4</c:v>
                </c:pt>
                <c:pt idx="968" formatCode="General">
                  <c:v>-8.2507106302942296E-4</c:v>
                </c:pt>
                <c:pt idx="969" formatCode="General">
                  <c:v>-8.3938331292134603E-4</c:v>
                </c:pt>
                <c:pt idx="970" formatCode="General">
                  <c:v>-8.1034814176651998E-4</c:v>
                </c:pt>
                <c:pt idx="971" formatCode="General">
                  <c:v>-8.0215018067118901E-4</c:v>
                </c:pt>
                <c:pt idx="972" formatCode="General">
                  <c:v>-8.5551166083158801E-4</c:v>
                </c:pt>
                <c:pt idx="973" formatCode="General">
                  <c:v>-8.5485731326592903E-4</c:v>
                </c:pt>
                <c:pt idx="974" formatCode="General">
                  <c:v>-8.0456669819293602E-4</c:v>
                </c:pt>
                <c:pt idx="975" formatCode="General">
                  <c:v>-7.9440341123954497E-4</c:v>
                </c:pt>
                <c:pt idx="976" formatCode="General">
                  <c:v>-7.9300700242679897E-4</c:v>
                </c:pt>
                <c:pt idx="977" formatCode="General">
                  <c:v>-8.2351779121262098E-4</c:v>
                </c:pt>
                <c:pt idx="978" formatCode="General">
                  <c:v>-8.13981135608522E-4</c:v>
                </c:pt>
                <c:pt idx="979" formatCode="General">
                  <c:v>-8.2200825338270896E-4</c:v>
                </c:pt>
                <c:pt idx="980" formatCode="General">
                  <c:v>-8.0297678830007198E-4</c:v>
                </c:pt>
                <c:pt idx="981" formatCode="General">
                  <c:v>-7.97087183345471E-4</c:v>
                </c:pt>
                <c:pt idx="982" formatCode="General">
                  <c:v>-8.0593122532827998E-4</c:v>
                </c:pt>
                <c:pt idx="983" formatCode="General">
                  <c:v>-7.6873561349477299E-4</c:v>
                </c:pt>
                <c:pt idx="984" formatCode="General">
                  <c:v>-8.0596403425673097E-4</c:v>
                </c:pt>
                <c:pt idx="985" formatCode="General">
                  <c:v>-8.2285206376679003E-4</c:v>
                </c:pt>
                <c:pt idx="986" formatCode="General">
                  <c:v>-8.2138674888227196E-4</c:v>
                </c:pt>
                <c:pt idx="987" formatCode="General">
                  <c:v>-7.9943675200688303E-4</c:v>
                </c:pt>
                <c:pt idx="988" formatCode="General">
                  <c:v>-8.1682046566615896E-4</c:v>
                </c:pt>
                <c:pt idx="989" formatCode="General">
                  <c:v>-7.9744129478831298E-4</c:v>
                </c:pt>
                <c:pt idx="990" formatCode="General">
                  <c:v>-7.7025119945543395E-4</c:v>
                </c:pt>
                <c:pt idx="991" formatCode="General">
                  <c:v>-8.0462472073337705E-4</c:v>
                </c:pt>
                <c:pt idx="992" formatCode="General">
                  <c:v>-7.8715700923809502E-4</c:v>
                </c:pt>
                <c:pt idx="993" formatCode="General">
                  <c:v>-7.82912840062921E-4</c:v>
                </c:pt>
                <c:pt idx="994" formatCode="General">
                  <c:v>-7.8835521769265104E-4</c:v>
                </c:pt>
                <c:pt idx="995" formatCode="General">
                  <c:v>-7.8066316830109899E-4</c:v>
                </c:pt>
                <c:pt idx="996" formatCode="General">
                  <c:v>-7.6360439819725195E-4</c:v>
                </c:pt>
                <c:pt idx="997" formatCode="General">
                  <c:v>-7.5300628494755098E-4</c:v>
                </c:pt>
                <c:pt idx="998" formatCode="General">
                  <c:v>-7.8526160641767203E-4</c:v>
                </c:pt>
                <c:pt idx="999" formatCode="General">
                  <c:v>-7.7820994261658795E-4</c:v>
                </c:pt>
                <c:pt idx="1000" formatCode="General">
                  <c:v>-7.55973632036944E-4</c:v>
                </c:pt>
                <c:pt idx="1001" formatCode="General">
                  <c:v>-7.6979790002676797E-4</c:v>
                </c:pt>
                <c:pt idx="1002" formatCode="General">
                  <c:v>-7.6197223618726102E-4</c:v>
                </c:pt>
                <c:pt idx="1003" formatCode="General">
                  <c:v>-7.7212175518359401E-4</c:v>
                </c:pt>
                <c:pt idx="1004" formatCode="General">
                  <c:v>-7.6568305277588595E-4</c:v>
                </c:pt>
                <c:pt idx="1005" formatCode="General">
                  <c:v>-7.5976451915716497E-4</c:v>
                </c:pt>
                <c:pt idx="1006" formatCode="General">
                  <c:v>-7.7162924554391302E-4</c:v>
                </c:pt>
                <c:pt idx="1007" formatCode="General">
                  <c:v>-7.5190618315673597E-4</c:v>
                </c:pt>
                <c:pt idx="1008" formatCode="General">
                  <c:v>-7.4592001992630796E-4</c:v>
                </c:pt>
                <c:pt idx="1009" formatCode="General">
                  <c:v>-7.7509009354590798E-4</c:v>
                </c:pt>
                <c:pt idx="1010" formatCode="General">
                  <c:v>-7.5200915098436899E-4</c:v>
                </c:pt>
                <c:pt idx="1011" formatCode="General">
                  <c:v>-7.5878282253694096E-4</c:v>
                </c:pt>
                <c:pt idx="1012" formatCode="General">
                  <c:v>-7.7569060622617201E-4</c:v>
                </c:pt>
                <c:pt idx="1013" formatCode="General">
                  <c:v>-7.8445125981998305E-4</c:v>
                </c:pt>
                <c:pt idx="1014" formatCode="General">
                  <c:v>-7.4403779570589496E-4</c:v>
                </c:pt>
                <c:pt idx="1015" formatCode="General">
                  <c:v>-7.3856304783923596E-4</c:v>
                </c:pt>
                <c:pt idx="1016" formatCode="General">
                  <c:v>-7.5251770094444199E-4</c:v>
                </c:pt>
                <c:pt idx="1017" formatCode="General">
                  <c:v>-7.54472680658339E-4</c:v>
                </c:pt>
                <c:pt idx="1018" formatCode="General">
                  <c:v>-7.4701044255987903E-4</c:v>
                </c:pt>
                <c:pt idx="1019" formatCode="General">
                  <c:v>-7.2453740723840796E-4</c:v>
                </c:pt>
                <c:pt idx="1020" formatCode="General">
                  <c:v>-7.3048944771297798E-4</c:v>
                </c:pt>
                <c:pt idx="1021" formatCode="General">
                  <c:v>-7.2047465362640401E-4</c:v>
                </c:pt>
                <c:pt idx="1022" formatCode="General">
                  <c:v>-7.3121762790859799E-4</c:v>
                </c:pt>
                <c:pt idx="1023" formatCode="General">
                  <c:v>-7.3630537560430095E-4</c:v>
                </c:pt>
                <c:pt idx="1024" formatCode="General">
                  <c:v>-7.5512564347530802E-4</c:v>
                </c:pt>
                <c:pt idx="1025" formatCode="General">
                  <c:v>-7.6917735594138196E-4</c:v>
                </c:pt>
                <c:pt idx="1026" formatCode="General">
                  <c:v>-7.1454377722322295E-4</c:v>
                </c:pt>
                <c:pt idx="1027" formatCode="General">
                  <c:v>-7.4639164257871496E-4</c:v>
                </c:pt>
                <c:pt idx="1028" formatCode="General">
                  <c:v>-7.12929251464473E-4</c:v>
                </c:pt>
                <c:pt idx="1029" formatCode="General">
                  <c:v>-7.11392703029513E-4</c:v>
                </c:pt>
                <c:pt idx="1030" formatCode="General">
                  <c:v>-7.3020561941575604E-4</c:v>
                </c:pt>
                <c:pt idx="1031" formatCode="General">
                  <c:v>-6.9951025984549601E-4</c:v>
                </c:pt>
                <c:pt idx="1032" formatCode="General">
                  <c:v>-7.2478990558456002E-4</c:v>
                </c:pt>
                <c:pt idx="1033" formatCode="General">
                  <c:v>-7.3983569688784202E-4</c:v>
                </c:pt>
                <c:pt idx="1034" formatCode="General">
                  <c:v>-7.0549605536083496E-4</c:v>
                </c:pt>
                <c:pt idx="1035" formatCode="General">
                  <c:v>-7.1880580303306798E-4</c:v>
                </c:pt>
                <c:pt idx="1036" formatCode="General">
                  <c:v>-7.2977836238792896E-4</c:v>
                </c:pt>
                <c:pt idx="1037" formatCode="General">
                  <c:v>-7.10470920279169E-4</c:v>
                </c:pt>
                <c:pt idx="1038" formatCode="General">
                  <c:v>-6.9490528642262097E-4</c:v>
                </c:pt>
                <c:pt idx="1039" formatCode="General">
                  <c:v>-6.8923580723460605E-4</c:v>
                </c:pt>
                <c:pt idx="1040" formatCode="General">
                  <c:v>-6.9942751255100595E-4</c:v>
                </c:pt>
                <c:pt idx="1041" formatCode="General">
                  <c:v>-7.4407727653367497E-4</c:v>
                </c:pt>
                <c:pt idx="1042" formatCode="General">
                  <c:v>-7.4305573074889201E-4</c:v>
                </c:pt>
                <c:pt idx="1043" formatCode="General">
                  <c:v>-6.8211489430963898E-4</c:v>
                </c:pt>
                <c:pt idx="1044" formatCode="General">
                  <c:v>-7.2618891620907997E-4</c:v>
                </c:pt>
                <c:pt idx="1045" formatCode="General">
                  <c:v>-6.6585721959985995E-4</c:v>
                </c:pt>
                <c:pt idx="1046" formatCode="General">
                  <c:v>-6.9377971808163099E-4</c:v>
                </c:pt>
                <c:pt idx="1047" formatCode="General">
                  <c:v>-7.4934820389537698E-4</c:v>
                </c:pt>
                <c:pt idx="1048" formatCode="General">
                  <c:v>-7.0633727666215599E-4</c:v>
                </c:pt>
                <c:pt idx="1049" formatCode="General">
                  <c:v>-6.8781080173408696E-4</c:v>
                </c:pt>
                <c:pt idx="1050" formatCode="General">
                  <c:v>-6.7967414402450999E-4</c:v>
                </c:pt>
                <c:pt idx="1051" formatCode="General">
                  <c:v>-7.0601718456226301E-4</c:v>
                </c:pt>
                <c:pt idx="1052" formatCode="General">
                  <c:v>-7.0562359563053898E-4</c:v>
                </c:pt>
                <c:pt idx="1053" formatCode="General">
                  <c:v>-6.9557382593794001E-4</c:v>
                </c:pt>
                <c:pt idx="1054" formatCode="General">
                  <c:v>-6.8226125006818196E-4</c:v>
                </c:pt>
                <c:pt idx="1055" formatCode="General">
                  <c:v>-6.9546942138582596E-4</c:v>
                </c:pt>
                <c:pt idx="1056" formatCode="General">
                  <c:v>-6.9532738905550096E-4</c:v>
                </c:pt>
                <c:pt idx="1057" formatCode="General">
                  <c:v>-7.0869900025434898E-4</c:v>
                </c:pt>
                <c:pt idx="1058" formatCode="General">
                  <c:v>-6.9899559955526297E-4</c:v>
                </c:pt>
                <c:pt idx="1059" formatCode="General">
                  <c:v>-6.9864899928500897E-4</c:v>
                </c:pt>
                <c:pt idx="1060" formatCode="General">
                  <c:v>-6.8456270176831999E-4</c:v>
                </c:pt>
                <c:pt idx="1061" formatCode="General">
                  <c:v>-7.0387145405166704E-4</c:v>
                </c:pt>
                <c:pt idx="1062" formatCode="General">
                  <c:v>-6.4613185022168904E-4</c:v>
                </c:pt>
                <c:pt idx="1063" formatCode="General">
                  <c:v>-6.8463799957250396E-4</c:v>
                </c:pt>
                <c:pt idx="1064" formatCode="General">
                  <c:v>-6.7330880656161704E-4</c:v>
                </c:pt>
                <c:pt idx="1065" formatCode="General">
                  <c:v>-6.6965381992748602E-4</c:v>
                </c:pt>
                <c:pt idx="1066" formatCode="General">
                  <c:v>-6.7442993293886097E-4</c:v>
                </c:pt>
                <c:pt idx="1067" formatCode="General">
                  <c:v>-6.8900025950365104E-4</c:v>
                </c:pt>
                <c:pt idx="1068" formatCode="General">
                  <c:v>-6.8106993327256998E-4</c:v>
                </c:pt>
                <c:pt idx="1069" formatCode="General">
                  <c:v>-6.7385169185354E-4</c:v>
                </c:pt>
                <c:pt idx="1070" formatCode="General">
                  <c:v>-6.7998770399939096E-4</c:v>
                </c:pt>
                <c:pt idx="1071" formatCode="General">
                  <c:v>-6.73663577145152E-4</c:v>
                </c:pt>
                <c:pt idx="1072" formatCode="General">
                  <c:v>-6.7590086788185298E-4</c:v>
                </c:pt>
                <c:pt idx="1073" formatCode="General">
                  <c:v>-6.6838589227635596E-4</c:v>
                </c:pt>
                <c:pt idx="1074" formatCode="General">
                  <c:v>-6.2650508908814503E-4</c:v>
                </c:pt>
                <c:pt idx="1075" formatCode="General">
                  <c:v>-6.58301275410083E-4</c:v>
                </c:pt>
                <c:pt idx="1076" formatCode="General">
                  <c:v>-6.6835806446158296E-4</c:v>
                </c:pt>
                <c:pt idx="1077" formatCode="General">
                  <c:v>-6.58806767679321E-4</c:v>
                </c:pt>
                <c:pt idx="1078" formatCode="General">
                  <c:v>-6.6489807748198603E-4</c:v>
                </c:pt>
                <c:pt idx="1079" formatCode="General">
                  <c:v>-6.7832191085633801E-4</c:v>
                </c:pt>
                <c:pt idx="1080" formatCode="General">
                  <c:v>-6.4539404386071398E-4</c:v>
                </c:pt>
                <c:pt idx="1081" formatCode="General">
                  <c:v>-6.7927563499316701E-4</c:v>
                </c:pt>
                <c:pt idx="1082" formatCode="General">
                  <c:v>-6.4710195647993895E-4</c:v>
                </c:pt>
                <c:pt idx="1083" formatCode="General">
                  <c:v>-6.6525571327609001E-4</c:v>
                </c:pt>
                <c:pt idx="1084" formatCode="General">
                  <c:v>-7.0939021609097797E-4</c:v>
                </c:pt>
                <c:pt idx="1085" formatCode="General">
                  <c:v>-6.57780946361172E-4</c:v>
                </c:pt>
                <c:pt idx="1086" formatCode="General">
                  <c:v>-6.8781994520498199E-4</c:v>
                </c:pt>
                <c:pt idx="1087" formatCode="General">
                  <c:v>-6.6400917973293298E-4</c:v>
                </c:pt>
                <c:pt idx="1088" formatCode="General">
                  <c:v>-6.5155376145053004E-4</c:v>
                </c:pt>
                <c:pt idx="1089" formatCode="General">
                  <c:v>-6.63637315986603E-4</c:v>
                </c:pt>
                <c:pt idx="1090" formatCode="General">
                  <c:v>-6.4727207992245001E-4</c:v>
                </c:pt>
                <c:pt idx="1091" formatCode="General">
                  <c:v>-6.4636593108238001E-4</c:v>
                </c:pt>
                <c:pt idx="1092" formatCode="General">
                  <c:v>-6.7242106524914602E-4</c:v>
                </c:pt>
                <c:pt idx="1093" formatCode="General">
                  <c:v>-6.4981476304193299E-4</c:v>
                </c:pt>
                <c:pt idx="1094" formatCode="General">
                  <c:v>-6.56659811519308E-4</c:v>
                </c:pt>
                <c:pt idx="1095" formatCode="General">
                  <c:v>-6.6472462698362095E-4</c:v>
                </c:pt>
                <c:pt idx="1096" formatCode="General">
                  <c:v>-6.67581774527306E-4</c:v>
                </c:pt>
                <c:pt idx="1097" formatCode="General">
                  <c:v>-6.7068819352519501E-4</c:v>
                </c:pt>
                <c:pt idx="1098" formatCode="General">
                  <c:v>-6.4368030900835405E-4</c:v>
                </c:pt>
                <c:pt idx="1099" formatCode="General">
                  <c:v>-6.7669635561283601E-4</c:v>
                </c:pt>
                <c:pt idx="1100" formatCode="General">
                  <c:v>-6.6430960987775797E-4</c:v>
                </c:pt>
                <c:pt idx="1101" formatCode="General">
                  <c:v>-6.6399124033513597E-4</c:v>
                </c:pt>
                <c:pt idx="1102" formatCode="General">
                  <c:v>-6.5107342476662504E-4</c:v>
                </c:pt>
                <c:pt idx="1103" formatCode="General">
                  <c:v>-6.1003683690775696E-4</c:v>
                </c:pt>
                <c:pt idx="1104" formatCode="General">
                  <c:v>-6.2501738898107799E-4</c:v>
                </c:pt>
                <c:pt idx="1105" formatCode="General">
                  <c:v>-6.6024199090347895E-4</c:v>
                </c:pt>
                <c:pt idx="1106" formatCode="General">
                  <c:v>-6.6534484506523199E-4</c:v>
                </c:pt>
                <c:pt idx="1107" formatCode="General">
                  <c:v>-6.17253240564669E-4</c:v>
                </c:pt>
                <c:pt idx="1108" formatCode="General">
                  <c:v>-6.2735423455472698E-4</c:v>
                </c:pt>
                <c:pt idx="1109" formatCode="General">
                  <c:v>-6.4923926036996205E-4</c:v>
                </c:pt>
                <c:pt idx="1110" formatCode="General">
                  <c:v>-6.6585404509882703E-4</c:v>
                </c:pt>
                <c:pt idx="1111" formatCode="General">
                  <c:v>-6.3299889251808099E-4</c:v>
                </c:pt>
                <c:pt idx="1112" formatCode="General">
                  <c:v>-6.2411389208030105E-4</c:v>
                </c:pt>
                <c:pt idx="1113" formatCode="General">
                  <c:v>-6.1005941244008603E-4</c:v>
                </c:pt>
                <c:pt idx="1114" formatCode="General">
                  <c:v>-6.3652538569513499E-4</c:v>
                </c:pt>
                <c:pt idx="1115" formatCode="General">
                  <c:v>-6.16213653359906E-4</c:v>
                </c:pt>
                <c:pt idx="1116" formatCode="General">
                  <c:v>-6.4259024499973704E-4</c:v>
                </c:pt>
                <c:pt idx="1117" formatCode="General">
                  <c:v>-6.4291832645856203E-4</c:v>
                </c:pt>
                <c:pt idx="1118" formatCode="General">
                  <c:v>-6.3705106563662105E-4</c:v>
                </c:pt>
                <c:pt idx="1119" formatCode="General">
                  <c:v>-6.3993572098366904E-4</c:v>
                </c:pt>
                <c:pt idx="1120" formatCode="General">
                  <c:v>-5.9259585695500795E-4</c:v>
                </c:pt>
                <c:pt idx="1121" formatCode="General">
                  <c:v>-6.2395455513054301E-4</c:v>
                </c:pt>
                <c:pt idx="1122" formatCode="General">
                  <c:v>-6.2814783918138596E-4</c:v>
                </c:pt>
                <c:pt idx="1123" formatCode="General">
                  <c:v>-6.23648153132967E-4</c:v>
                </c:pt>
                <c:pt idx="1124" formatCode="General">
                  <c:v>-6.0735221179492396E-4</c:v>
                </c:pt>
                <c:pt idx="1125" formatCode="General">
                  <c:v>-6.0827997819252002E-4</c:v>
                </c:pt>
                <c:pt idx="1126" formatCode="General">
                  <c:v>-6.1619027956798201E-4</c:v>
                </c:pt>
                <c:pt idx="1127" formatCode="General">
                  <c:v>-6.2518679631405703E-4</c:v>
                </c:pt>
                <c:pt idx="1128" formatCode="General">
                  <c:v>-6.2749834550003298E-4</c:v>
                </c:pt>
                <c:pt idx="1129" formatCode="General">
                  <c:v>-6.2887909167112799E-4</c:v>
                </c:pt>
                <c:pt idx="1130" formatCode="General">
                  <c:v>-6.0012425684634004E-4</c:v>
                </c:pt>
                <c:pt idx="1131" formatCode="General">
                  <c:v>-6.17245654389851E-4</c:v>
                </c:pt>
                <c:pt idx="1132" formatCode="General">
                  <c:v>-6.0349753420551504E-4</c:v>
                </c:pt>
                <c:pt idx="1133" formatCode="General">
                  <c:v>-6.1313224525697105E-4</c:v>
                </c:pt>
                <c:pt idx="1134" formatCode="General">
                  <c:v>-6.4945322132916705E-4</c:v>
                </c:pt>
                <c:pt idx="1135" formatCode="General">
                  <c:v>-5.9708736903590497E-4</c:v>
                </c:pt>
                <c:pt idx="1136" formatCode="General">
                  <c:v>-5.8990075723859298E-4</c:v>
                </c:pt>
                <c:pt idx="1137" formatCode="General">
                  <c:v>-6.0778038426048903E-4</c:v>
                </c:pt>
                <c:pt idx="1138" formatCode="General">
                  <c:v>-6.09873351752513E-4</c:v>
                </c:pt>
                <c:pt idx="1139" formatCode="General">
                  <c:v>-5.7927248189955296E-4</c:v>
                </c:pt>
                <c:pt idx="1140" formatCode="General">
                  <c:v>-6.13736897506291E-4</c:v>
                </c:pt>
                <c:pt idx="1141" formatCode="General">
                  <c:v>-5.8568908134297502E-4</c:v>
                </c:pt>
                <c:pt idx="1142" formatCode="General">
                  <c:v>-5.7552789067308199E-4</c:v>
                </c:pt>
                <c:pt idx="1143" formatCode="General">
                  <c:v>-6.0723573688019404E-4</c:v>
                </c:pt>
                <c:pt idx="1144" formatCode="General">
                  <c:v>-5.8663938938961204E-4</c:v>
                </c:pt>
                <c:pt idx="1145" formatCode="General">
                  <c:v>-5.7250909848168799E-4</c:v>
                </c:pt>
                <c:pt idx="1146" formatCode="General">
                  <c:v>-5.8804344784168497E-4</c:v>
                </c:pt>
                <c:pt idx="1147" formatCode="General">
                  <c:v>-6.3174478362267895E-4</c:v>
                </c:pt>
                <c:pt idx="1148" formatCode="General">
                  <c:v>-6.4218254582895705E-4</c:v>
                </c:pt>
                <c:pt idx="1149" formatCode="General">
                  <c:v>-6.2567962098582903E-4</c:v>
                </c:pt>
                <c:pt idx="1150" formatCode="General">
                  <c:v>-6.0395105313294296E-4</c:v>
                </c:pt>
                <c:pt idx="1151" formatCode="General">
                  <c:v>-6.1390436693821795E-4</c:v>
                </c:pt>
                <c:pt idx="1152" formatCode="General">
                  <c:v>-6.5471532535739299E-4</c:v>
                </c:pt>
                <c:pt idx="1153" formatCode="General">
                  <c:v>-5.97923280176824E-4</c:v>
                </c:pt>
                <c:pt idx="1154" formatCode="General">
                  <c:v>-5.81184876185013E-4</c:v>
                </c:pt>
                <c:pt idx="1155" formatCode="General">
                  <c:v>-5.8656487481553504E-4</c:v>
                </c:pt>
                <c:pt idx="1156" formatCode="General">
                  <c:v>-6.1418815998738195E-4</c:v>
                </c:pt>
                <c:pt idx="1157" formatCode="General">
                  <c:v>-6.0362364156417404E-4</c:v>
                </c:pt>
                <c:pt idx="1158" formatCode="General">
                  <c:v>-6.0191432753470297E-4</c:v>
                </c:pt>
                <c:pt idx="1159" formatCode="General">
                  <c:v>-6.02662502244608E-4</c:v>
                </c:pt>
                <c:pt idx="1160" formatCode="General">
                  <c:v>-5.8645388466312804E-4</c:v>
                </c:pt>
                <c:pt idx="1161" formatCode="General">
                  <c:v>-5.8549286523231099E-4</c:v>
                </c:pt>
                <c:pt idx="1162" formatCode="General">
                  <c:v>-6.0821362016949098E-4</c:v>
                </c:pt>
                <c:pt idx="1163" formatCode="General">
                  <c:v>-5.8775416648361803E-4</c:v>
                </c:pt>
                <c:pt idx="1164" formatCode="General">
                  <c:v>-6.0583673174691903E-4</c:v>
                </c:pt>
                <c:pt idx="1165" formatCode="General">
                  <c:v>-5.7714320684501097E-4</c:v>
                </c:pt>
                <c:pt idx="1166" formatCode="General">
                  <c:v>-5.7620670960582495E-4</c:v>
                </c:pt>
                <c:pt idx="1167" formatCode="General">
                  <c:v>-5.9218655279205201E-4</c:v>
                </c:pt>
                <c:pt idx="1168" formatCode="General">
                  <c:v>-5.6075377950609996E-4</c:v>
                </c:pt>
                <c:pt idx="1169" formatCode="General">
                  <c:v>-6.0757362208074697E-4</c:v>
                </c:pt>
                <c:pt idx="1170" formatCode="General">
                  <c:v>-5.5825711450992004E-4</c:v>
                </c:pt>
                <c:pt idx="1171" formatCode="General">
                  <c:v>-5.8063922564573298E-4</c:v>
                </c:pt>
                <c:pt idx="1172" formatCode="General">
                  <c:v>-5.75093339509871E-4</c:v>
                </c:pt>
                <c:pt idx="1173" formatCode="General">
                  <c:v>-5.5780507523697602E-4</c:v>
                </c:pt>
                <c:pt idx="1174" formatCode="General">
                  <c:v>-5.6833497115637102E-4</c:v>
                </c:pt>
                <c:pt idx="1175" formatCode="General">
                  <c:v>-5.8698098279312701E-4</c:v>
                </c:pt>
                <c:pt idx="1176" formatCode="General">
                  <c:v>-5.4875598640087705E-4</c:v>
                </c:pt>
                <c:pt idx="1177" formatCode="General">
                  <c:v>-5.7576612829847895E-4</c:v>
                </c:pt>
                <c:pt idx="1178" formatCode="General">
                  <c:v>-5.7673615960249897E-4</c:v>
                </c:pt>
                <c:pt idx="1179" formatCode="General">
                  <c:v>-5.8830149832161602E-4</c:v>
                </c:pt>
                <c:pt idx="1180" formatCode="General">
                  <c:v>-5.9454702940657804E-4</c:v>
                </c:pt>
                <c:pt idx="1181" formatCode="General">
                  <c:v>-5.4828377346186996E-4</c:v>
                </c:pt>
                <c:pt idx="1182" formatCode="General">
                  <c:v>-5.7089313759001604E-4</c:v>
                </c:pt>
                <c:pt idx="1183" formatCode="General">
                  <c:v>-5.6544674011139398E-4</c:v>
                </c:pt>
                <c:pt idx="1184" formatCode="General">
                  <c:v>-5.5694767826246401E-4</c:v>
                </c:pt>
                <c:pt idx="1185" formatCode="General">
                  <c:v>-5.6587419596517904E-4</c:v>
                </c:pt>
                <c:pt idx="1186" formatCode="General">
                  <c:v>-5.8378710824291203E-4</c:v>
                </c:pt>
                <c:pt idx="1187" formatCode="General">
                  <c:v>-5.7405069457410103E-4</c:v>
                </c:pt>
                <c:pt idx="1188" formatCode="General">
                  <c:v>-5.7872878216618504E-4</c:v>
                </c:pt>
                <c:pt idx="1189" formatCode="General">
                  <c:v>-5.8402048980107002E-4</c:v>
                </c:pt>
                <c:pt idx="1190" formatCode="General">
                  <c:v>-5.5613807536383699E-4</c:v>
                </c:pt>
                <c:pt idx="1191" formatCode="General">
                  <c:v>-5.75525204749528E-4</c:v>
                </c:pt>
                <c:pt idx="1192" formatCode="General">
                  <c:v>-5.63872806372639E-4</c:v>
                </c:pt>
                <c:pt idx="1193" formatCode="General">
                  <c:v>-5.9995199080592097E-4</c:v>
                </c:pt>
                <c:pt idx="1194" formatCode="General">
                  <c:v>-5.6283436286804704E-4</c:v>
                </c:pt>
                <c:pt idx="1195" formatCode="General">
                  <c:v>-5.6514151990779901E-4</c:v>
                </c:pt>
                <c:pt idx="1196" formatCode="General">
                  <c:v>-5.6041533541295596E-4</c:v>
                </c:pt>
                <c:pt idx="1197" formatCode="General">
                  <c:v>-5.7130033694624603E-4</c:v>
                </c:pt>
                <c:pt idx="1198" formatCode="General">
                  <c:v>-5.8393866757248101E-4</c:v>
                </c:pt>
                <c:pt idx="1199" formatCode="General">
                  <c:v>-5.4596113463407404E-4</c:v>
                </c:pt>
                <c:pt idx="1200" formatCode="General">
                  <c:v>-5.3295954582403295E-4</c:v>
                </c:pt>
                <c:pt idx="1201" formatCode="General">
                  <c:v>-5.6568530055809297E-4</c:v>
                </c:pt>
                <c:pt idx="1202" formatCode="General">
                  <c:v>-5.5429390169158997E-4</c:v>
                </c:pt>
                <c:pt idx="1203" formatCode="General">
                  <c:v>-5.6631363210049199E-4</c:v>
                </c:pt>
                <c:pt idx="1204" formatCode="General">
                  <c:v>-5.52885941443008E-4</c:v>
                </c:pt>
                <c:pt idx="1205" formatCode="General">
                  <c:v>-5.4565468158738995E-4</c:v>
                </c:pt>
                <c:pt idx="1206" formatCode="General">
                  <c:v>-5.5656506184543705E-4</c:v>
                </c:pt>
                <c:pt idx="1207" formatCode="General">
                  <c:v>-5.9881769918561996E-4</c:v>
                </c:pt>
                <c:pt idx="1208" formatCode="General">
                  <c:v>-5.6315017059720498E-4</c:v>
                </c:pt>
                <c:pt idx="1209" formatCode="General">
                  <c:v>-5.5148116250622597E-4</c:v>
                </c:pt>
                <c:pt idx="1210" formatCode="General">
                  <c:v>-5.66107382429039E-4</c:v>
                </c:pt>
                <c:pt idx="1211" formatCode="General">
                  <c:v>-5.2648157999946705E-4</c:v>
                </c:pt>
                <c:pt idx="1212" formatCode="General">
                  <c:v>-5.6233595926508497E-4</c:v>
                </c:pt>
                <c:pt idx="1213" formatCode="General">
                  <c:v>-5.8599565751898302E-4</c:v>
                </c:pt>
                <c:pt idx="1214" formatCode="General">
                  <c:v>-5.5538840198709105E-4</c:v>
                </c:pt>
                <c:pt idx="1215" formatCode="General">
                  <c:v>-5.6672199946172796E-4</c:v>
                </c:pt>
                <c:pt idx="1216" formatCode="General">
                  <c:v>-5.4600919124884204E-4</c:v>
                </c:pt>
                <c:pt idx="1217" formatCode="General">
                  <c:v>-5.5311998892719797E-4</c:v>
                </c:pt>
                <c:pt idx="1218" formatCode="General">
                  <c:v>-5.4366625506359302E-4</c:v>
                </c:pt>
                <c:pt idx="1219" formatCode="General">
                  <c:v>-5.5678986480296201E-4</c:v>
                </c:pt>
                <c:pt idx="1220" formatCode="General">
                  <c:v>-5.2262687493479496E-4</c:v>
                </c:pt>
                <c:pt idx="1221" formatCode="General">
                  <c:v>-5.5351530779622403E-4</c:v>
                </c:pt>
                <c:pt idx="1222" formatCode="General">
                  <c:v>-5.7525832781677995E-4</c:v>
                </c:pt>
                <c:pt idx="1223" formatCode="General">
                  <c:v>-5.2112845628289205E-4</c:v>
                </c:pt>
                <c:pt idx="1224" formatCode="General">
                  <c:v>-5.3218817784966702E-4</c:v>
                </c:pt>
                <c:pt idx="1225" formatCode="General">
                  <c:v>-5.29980149612187E-4</c:v>
                </c:pt>
                <c:pt idx="1226" formatCode="General">
                  <c:v>-5.3807063954514295E-4</c:v>
                </c:pt>
                <c:pt idx="1227" formatCode="General">
                  <c:v>-5.3115651988275704E-4</c:v>
                </c:pt>
                <c:pt idx="1228" formatCode="General">
                  <c:v>-5.6735668646844001E-4</c:v>
                </c:pt>
                <c:pt idx="1229" formatCode="General">
                  <c:v>-5.2086065461729098E-4</c:v>
                </c:pt>
                <c:pt idx="1230" formatCode="General">
                  <c:v>-5.15231522098588E-4</c:v>
                </c:pt>
                <c:pt idx="1231" formatCode="General">
                  <c:v>-5.6716760179723795E-4</c:v>
                </c:pt>
                <c:pt idx="1232" formatCode="General">
                  <c:v>-5.0996463573527802E-4</c:v>
                </c:pt>
                <c:pt idx="1233" formatCode="General">
                  <c:v>-5.5469569539810598E-4</c:v>
                </c:pt>
                <c:pt idx="1234" formatCode="General">
                  <c:v>-5.0247750517494504E-4</c:v>
                </c:pt>
                <c:pt idx="1235" formatCode="General">
                  <c:v>-5.3120819566110497E-4</c:v>
                </c:pt>
                <c:pt idx="1236" formatCode="General">
                  <c:v>-5.2706296454038399E-4</c:v>
                </c:pt>
                <c:pt idx="1237" formatCode="General">
                  <c:v>-5.4499223395274899E-4</c:v>
                </c:pt>
                <c:pt idx="1238" formatCode="General">
                  <c:v>-5.4327377835411796E-4</c:v>
                </c:pt>
                <c:pt idx="1239" formatCode="General">
                  <c:v>-5.3741502848831996E-4</c:v>
                </c:pt>
                <c:pt idx="1240" formatCode="General">
                  <c:v>-5.5458906530266299E-4</c:v>
                </c:pt>
                <c:pt idx="1241" formatCode="General">
                  <c:v>-4.9677583076434E-4</c:v>
                </c:pt>
                <c:pt idx="1242" formatCode="General">
                  <c:v>-5.36151783038927E-4</c:v>
                </c:pt>
                <c:pt idx="1243" formatCode="General">
                  <c:v>-5.7890477851887002E-4</c:v>
                </c:pt>
                <c:pt idx="1244" formatCode="General">
                  <c:v>-4.9896058838439102E-4</c:v>
                </c:pt>
                <c:pt idx="1245" formatCode="General">
                  <c:v>-5.3226522986961995E-4</c:v>
                </c:pt>
                <c:pt idx="1246" formatCode="General">
                  <c:v>-5.0563590338556898E-4</c:v>
                </c:pt>
                <c:pt idx="1247" formatCode="General">
                  <c:v>-5.1750328376813203E-4</c:v>
                </c:pt>
                <c:pt idx="1248" formatCode="General">
                  <c:v>-5.0023633875176496E-4</c:v>
                </c:pt>
                <c:pt idx="1249" formatCode="General">
                  <c:v>-5.2056383332896696E-4</c:v>
                </c:pt>
                <c:pt idx="1250" formatCode="General">
                  <c:v>-5.2971568869481997E-4</c:v>
                </c:pt>
                <c:pt idx="1251" formatCode="General">
                  <c:v>-4.9787331148948896E-4</c:v>
                </c:pt>
                <c:pt idx="1252" formatCode="General">
                  <c:v>-5.1912750957754604E-4</c:v>
                </c:pt>
                <c:pt idx="1253" formatCode="General">
                  <c:v>-4.9108891704230297E-4</c:v>
                </c:pt>
                <c:pt idx="1254" formatCode="General">
                  <c:v>-5.2119314508304105E-4</c:v>
                </c:pt>
                <c:pt idx="1255" formatCode="General">
                  <c:v>-5.5717409136489895E-4</c:v>
                </c:pt>
                <c:pt idx="1256" formatCode="General">
                  <c:v>-5.0823420142720802E-4</c:v>
                </c:pt>
                <c:pt idx="1257" formatCode="General">
                  <c:v>-5.25937456375781E-4</c:v>
                </c:pt>
                <c:pt idx="1258" formatCode="General">
                  <c:v>-5.0479205945331499E-4</c:v>
                </c:pt>
                <c:pt idx="1259" formatCode="General">
                  <c:v>-5.2747926038973795E-4</c:v>
                </c:pt>
                <c:pt idx="1260" formatCode="General">
                  <c:v>-5.1312526171952096E-4</c:v>
                </c:pt>
                <c:pt idx="1261" formatCode="General">
                  <c:v>-5.0581479637532196E-4</c:v>
                </c:pt>
                <c:pt idx="1262" formatCode="General">
                  <c:v>-5.0117351404553004E-4</c:v>
                </c:pt>
                <c:pt idx="1263" formatCode="General">
                  <c:v>-5.3109558757900898E-4</c:v>
                </c:pt>
                <c:pt idx="1264" formatCode="General">
                  <c:v>-5.0075616212617001E-4</c:v>
                </c:pt>
                <c:pt idx="1265" formatCode="General">
                  <c:v>-5.0799967977005695E-4</c:v>
                </c:pt>
                <c:pt idx="1266" formatCode="General">
                  <c:v>-5.2390110389437705E-4</c:v>
                </c:pt>
                <c:pt idx="1267" formatCode="General">
                  <c:v>-5.4079812593212399E-4</c:v>
                </c:pt>
                <c:pt idx="1268" formatCode="General">
                  <c:v>-4.9463717706669597E-4</c:v>
                </c:pt>
                <c:pt idx="1269" formatCode="General">
                  <c:v>-5.2742242855215399E-4</c:v>
                </c:pt>
                <c:pt idx="1270" formatCode="General">
                  <c:v>-4.99957574774245E-4</c:v>
                </c:pt>
                <c:pt idx="1271" formatCode="General">
                  <c:v>-4.8875713419330505E-4</c:v>
                </c:pt>
                <c:pt idx="1272" formatCode="General">
                  <c:v>-5.12739822145013E-4</c:v>
                </c:pt>
                <c:pt idx="1273" formatCode="General">
                  <c:v>-4.69680502561753E-4</c:v>
                </c:pt>
                <c:pt idx="1274" formatCode="General">
                  <c:v>-4.9594331921489398E-4</c:v>
                </c:pt>
                <c:pt idx="1275" formatCode="General">
                  <c:v>-4.8046449197813401E-4</c:v>
                </c:pt>
                <c:pt idx="1276" formatCode="General">
                  <c:v>-5.1399026377283797E-4</c:v>
                </c:pt>
                <c:pt idx="1277" formatCode="General">
                  <c:v>-5.1104004023386196E-4</c:v>
                </c:pt>
                <c:pt idx="1278" formatCode="General">
                  <c:v>-5.0825499105505701E-4</c:v>
                </c:pt>
                <c:pt idx="1279" formatCode="General">
                  <c:v>-4.81673967422707E-4</c:v>
                </c:pt>
                <c:pt idx="1280" formatCode="General">
                  <c:v>-4.9151996038314404E-4</c:v>
                </c:pt>
                <c:pt idx="1281" formatCode="General">
                  <c:v>-4.9918583966105301E-4</c:v>
                </c:pt>
                <c:pt idx="1282" formatCode="General">
                  <c:v>-4.9399016548395795E-4</c:v>
                </c:pt>
                <c:pt idx="1283" formatCode="General">
                  <c:v>-4.8659570072827801E-4</c:v>
                </c:pt>
                <c:pt idx="1284" formatCode="General">
                  <c:v>-5.0084595046711797E-4</c:v>
                </c:pt>
                <c:pt idx="1285" formatCode="General">
                  <c:v>-4.8676469774399902E-4</c:v>
                </c:pt>
                <c:pt idx="1286" formatCode="General">
                  <c:v>-4.53053655059258E-4</c:v>
                </c:pt>
                <c:pt idx="1287" formatCode="General">
                  <c:v>-4.9515859601133197E-4</c:v>
                </c:pt>
                <c:pt idx="1288" formatCode="General">
                  <c:v>-4.6219897717708299E-4</c:v>
                </c:pt>
                <c:pt idx="1289" formatCode="General">
                  <c:v>-4.9101915922647498E-4</c:v>
                </c:pt>
                <c:pt idx="1290" formatCode="General">
                  <c:v>-4.94165504710779E-4</c:v>
                </c:pt>
                <c:pt idx="1291" formatCode="General">
                  <c:v>-5.2335836385841803E-4</c:v>
                </c:pt>
                <c:pt idx="1292" formatCode="General">
                  <c:v>-4.9563038079100197E-4</c:v>
                </c:pt>
                <c:pt idx="1293" formatCode="General">
                  <c:v>-4.8215269225954397E-4</c:v>
                </c:pt>
                <c:pt idx="1294" formatCode="General">
                  <c:v>-5.2033598486553095E-4</c:v>
                </c:pt>
                <c:pt idx="1295" formatCode="General">
                  <c:v>-5.1171426674424705E-4</c:v>
                </c:pt>
                <c:pt idx="1296" formatCode="General">
                  <c:v>-4.8742984185606798E-4</c:v>
                </c:pt>
                <c:pt idx="1297" formatCode="General">
                  <c:v>-4.8444938817320801E-4</c:v>
                </c:pt>
                <c:pt idx="1298" formatCode="General">
                  <c:v>-4.6706450125234101E-4</c:v>
                </c:pt>
                <c:pt idx="1299" formatCode="General">
                  <c:v>-4.7529540024664001E-4</c:v>
                </c:pt>
                <c:pt idx="1300" formatCode="General">
                  <c:v>-4.8824213472677602E-4</c:v>
                </c:pt>
                <c:pt idx="1301" formatCode="General">
                  <c:v>-5.0566234224631E-4</c:v>
                </c:pt>
                <c:pt idx="1302" formatCode="General">
                  <c:v>-4.4906572183185699E-4</c:v>
                </c:pt>
                <c:pt idx="1303" formatCode="General">
                  <c:v>-4.8516572717954398E-4</c:v>
                </c:pt>
                <c:pt idx="1304" formatCode="General">
                  <c:v>-4.6808254971314901E-4</c:v>
                </c:pt>
                <c:pt idx="1305" formatCode="General">
                  <c:v>-4.9388409908812799E-4</c:v>
                </c:pt>
                <c:pt idx="1306" formatCode="General">
                  <c:v>-4.9919441982231602E-4</c:v>
                </c:pt>
                <c:pt idx="1307" formatCode="General">
                  <c:v>-4.8560530304399399E-4</c:v>
                </c:pt>
                <c:pt idx="1308" formatCode="General">
                  <c:v>-5.1710980829614505E-4</c:v>
                </c:pt>
                <c:pt idx="1309" formatCode="General">
                  <c:v>-4.7105982081732998E-4</c:v>
                </c:pt>
                <c:pt idx="1310" formatCode="General">
                  <c:v>-4.8294041855884498E-4</c:v>
                </c:pt>
                <c:pt idx="1311" formatCode="General">
                  <c:v>-4.7186325525368699E-4</c:v>
                </c:pt>
                <c:pt idx="1312" formatCode="General">
                  <c:v>-4.4490038604366001E-4</c:v>
                </c:pt>
                <c:pt idx="1313" formatCode="General">
                  <c:v>-4.44124084806502E-4</c:v>
                </c:pt>
                <c:pt idx="1314" formatCode="General">
                  <c:v>-4.6755582152876698E-4</c:v>
                </c:pt>
                <c:pt idx="1315" formatCode="General">
                  <c:v>-4.4759239726275499E-4</c:v>
                </c:pt>
                <c:pt idx="1316" formatCode="General">
                  <c:v>-4.5966544027176902E-4</c:v>
                </c:pt>
                <c:pt idx="1317" formatCode="General">
                  <c:v>-4.61805359393731E-4</c:v>
                </c:pt>
                <c:pt idx="1318" formatCode="General">
                  <c:v>-4.9175641877709903E-4</c:v>
                </c:pt>
                <c:pt idx="1319" formatCode="General">
                  <c:v>-4.4831221437134199E-4</c:v>
                </c:pt>
                <c:pt idx="1320" formatCode="General">
                  <c:v>-4.5860985818020801E-4</c:v>
                </c:pt>
                <c:pt idx="1321" formatCode="General">
                  <c:v>-4.66880781570857E-4</c:v>
                </c:pt>
                <c:pt idx="1322" formatCode="General">
                  <c:v>-4.9892880338643999E-4</c:v>
                </c:pt>
                <c:pt idx="1323" formatCode="General">
                  <c:v>-4.4978843611958197E-4</c:v>
                </c:pt>
                <c:pt idx="1324" formatCode="General">
                  <c:v>-4.3387369508188797E-4</c:v>
                </c:pt>
                <c:pt idx="1325" formatCode="General">
                  <c:v>-4.5088856421694799E-4</c:v>
                </c:pt>
                <c:pt idx="1326" formatCode="General">
                  <c:v>-4.8595272990304799E-4</c:v>
                </c:pt>
                <c:pt idx="1327" formatCode="General">
                  <c:v>-4.8057512365706702E-4</c:v>
                </c:pt>
                <c:pt idx="1328" formatCode="General">
                  <c:v>-4.6794940425412101E-4</c:v>
                </c:pt>
                <c:pt idx="1329" formatCode="General">
                  <c:v>-4.2566051315661297E-4</c:v>
                </c:pt>
                <c:pt idx="1330" formatCode="General">
                  <c:v>-4.70039117027424E-4</c:v>
                </c:pt>
                <c:pt idx="1331" formatCode="General">
                  <c:v>-4.7993865858969001E-4</c:v>
                </c:pt>
                <c:pt idx="1332" formatCode="General">
                  <c:v>-4.8819903190587202E-4</c:v>
                </c:pt>
                <c:pt idx="1333" formatCode="General">
                  <c:v>-4.6854457731201503E-4</c:v>
                </c:pt>
                <c:pt idx="1334" formatCode="General">
                  <c:v>-4.6534033832890299E-4</c:v>
                </c:pt>
                <c:pt idx="1335" formatCode="General">
                  <c:v>-4.0737132319123502E-4</c:v>
                </c:pt>
                <c:pt idx="1336" formatCode="General">
                  <c:v>-4.3727581783146698E-4</c:v>
                </c:pt>
                <c:pt idx="1337" formatCode="General">
                  <c:v>-4.4201130211086098E-4</c:v>
                </c:pt>
                <c:pt idx="1338" formatCode="General">
                  <c:v>-4.5052594004494002E-4</c:v>
                </c:pt>
                <c:pt idx="1339" formatCode="General">
                  <c:v>-5.0181496182093795E-4</c:v>
                </c:pt>
                <c:pt idx="1340" formatCode="General">
                  <c:v>-4.9959628882856202E-4</c:v>
                </c:pt>
                <c:pt idx="1341" formatCode="General">
                  <c:v>-4.44801414521317E-4</c:v>
                </c:pt>
                <c:pt idx="1342" formatCode="General">
                  <c:v>-4.53696909903151E-4</c:v>
                </c:pt>
                <c:pt idx="1343" formatCode="General">
                  <c:v>-4.8802510263714E-4</c:v>
                </c:pt>
                <c:pt idx="1344" formatCode="General">
                  <c:v>-4.47759162724692E-4</c:v>
                </c:pt>
                <c:pt idx="1345" formatCode="General">
                  <c:v>-4.55108840226538E-4</c:v>
                </c:pt>
                <c:pt idx="1346" formatCode="General">
                  <c:v>-4.9803824013573705E-4</c:v>
                </c:pt>
                <c:pt idx="1347" formatCode="General">
                  <c:v>-4.5265966138231199E-4</c:v>
                </c:pt>
                <c:pt idx="1348" formatCode="General">
                  <c:v>-4.4317213621719598E-4</c:v>
                </c:pt>
                <c:pt idx="1349" formatCode="General">
                  <c:v>-4.49721238923688E-4</c:v>
                </c:pt>
                <c:pt idx="1350" formatCode="General">
                  <c:v>-4.7991913851306699E-4</c:v>
                </c:pt>
                <c:pt idx="1351" formatCode="General">
                  <c:v>-4.5396539977327202E-4</c:v>
                </c:pt>
                <c:pt idx="1352" formatCode="General">
                  <c:v>-4.8999578253192697E-4</c:v>
                </c:pt>
                <c:pt idx="1353" formatCode="General">
                  <c:v>-4.7279503852811801E-4</c:v>
                </c:pt>
                <c:pt idx="1354" formatCode="General">
                  <c:v>-4.4814610696564897E-4</c:v>
                </c:pt>
                <c:pt idx="1355" formatCode="General">
                  <c:v>-4.1744464472168299E-4</c:v>
                </c:pt>
                <c:pt idx="1356" formatCode="General">
                  <c:v>-4.4447484224023902E-4</c:v>
                </c:pt>
                <c:pt idx="1357" formatCode="General">
                  <c:v>-4.2897529038908399E-4</c:v>
                </c:pt>
                <c:pt idx="1358" formatCode="General">
                  <c:v>-4.4616187150708101E-4</c:v>
                </c:pt>
                <c:pt idx="1359" formatCode="General">
                  <c:v>-4.7265328215828498E-4</c:v>
                </c:pt>
                <c:pt idx="1360" formatCode="General">
                  <c:v>-4.4853626930392798E-4</c:v>
                </c:pt>
                <c:pt idx="1361" formatCode="General">
                  <c:v>-4.14799500612733E-4</c:v>
                </c:pt>
                <c:pt idx="1362" formatCode="General">
                  <c:v>-4.2136561159482599E-4</c:v>
                </c:pt>
                <c:pt idx="1363" formatCode="General">
                  <c:v>-3.9923254231547997E-4</c:v>
                </c:pt>
                <c:pt idx="1364" formatCode="General">
                  <c:v>-4.5937663311624303E-4</c:v>
                </c:pt>
                <c:pt idx="1365" formatCode="General">
                  <c:v>-4.3483146841468199E-4</c:v>
                </c:pt>
                <c:pt idx="1366" formatCode="General">
                  <c:v>-4.2509653608365601E-4</c:v>
                </c:pt>
                <c:pt idx="1367" formatCode="General">
                  <c:v>-4.3045450365745698E-4</c:v>
                </c:pt>
                <c:pt idx="1368" formatCode="General">
                  <c:v>-4.2988052106266399E-4</c:v>
                </c:pt>
                <c:pt idx="1369" formatCode="General">
                  <c:v>-4.3028953355840502E-4</c:v>
                </c:pt>
                <c:pt idx="1370" formatCode="General">
                  <c:v>-4.4090900572994198E-4</c:v>
                </c:pt>
                <c:pt idx="1371" formatCode="General">
                  <c:v>-4.0272964823785402E-4</c:v>
                </c:pt>
                <c:pt idx="1372" formatCode="General">
                  <c:v>-4.3744931802677301E-4</c:v>
                </c:pt>
                <c:pt idx="1373" formatCode="General">
                  <c:v>-4.2006894442266898E-4</c:v>
                </c:pt>
                <c:pt idx="1374" formatCode="General">
                  <c:v>-4.08765680256375E-4</c:v>
                </c:pt>
                <c:pt idx="1375" formatCode="General">
                  <c:v>-4.1604226258618997E-4</c:v>
                </c:pt>
                <c:pt idx="1376" formatCode="General">
                  <c:v>-4.31152289765586E-4</c:v>
                </c:pt>
                <c:pt idx="1377" formatCode="General">
                  <c:v>-3.6934004598372601E-4</c:v>
                </c:pt>
                <c:pt idx="1378" formatCode="General">
                  <c:v>-3.8309305997512902E-4</c:v>
                </c:pt>
                <c:pt idx="1379" formatCode="General">
                  <c:v>-3.9855314152884502E-4</c:v>
                </c:pt>
                <c:pt idx="1380" formatCode="General">
                  <c:v>-4.0782034712007399E-4</c:v>
                </c:pt>
                <c:pt idx="1381" formatCode="General">
                  <c:v>-4.1844423794629902E-4</c:v>
                </c:pt>
                <c:pt idx="1382" formatCode="General">
                  <c:v>-4.05546965201151E-4</c:v>
                </c:pt>
                <c:pt idx="1383" formatCode="General">
                  <c:v>-4.1956275325707299E-4</c:v>
                </c:pt>
                <c:pt idx="1384" formatCode="General">
                  <c:v>-4.1581717846583301E-4</c:v>
                </c:pt>
                <c:pt idx="1385" formatCode="General">
                  <c:v>-3.9130477190044599E-4</c:v>
                </c:pt>
                <c:pt idx="1386" formatCode="General">
                  <c:v>-4.48581814937565E-4</c:v>
                </c:pt>
                <c:pt idx="1387" formatCode="General">
                  <c:v>-4.1603155960682602E-4</c:v>
                </c:pt>
                <c:pt idx="1388" formatCode="General">
                  <c:v>-4.0872930033565E-4</c:v>
                </c:pt>
                <c:pt idx="1389" formatCode="General">
                  <c:v>-4.0950123845982599E-4</c:v>
                </c:pt>
                <c:pt idx="1390" formatCode="General">
                  <c:v>-4.0311869582629502E-4</c:v>
                </c:pt>
                <c:pt idx="1391" formatCode="General">
                  <c:v>-4.24634069941891E-4</c:v>
                </c:pt>
                <c:pt idx="1392" formatCode="General">
                  <c:v>-3.6967663416853403E-4</c:v>
                </c:pt>
                <c:pt idx="1393" formatCode="General">
                  <c:v>-3.9036072168143198E-4</c:v>
                </c:pt>
                <c:pt idx="1394" formatCode="General">
                  <c:v>-3.9642681687117001E-4</c:v>
                </c:pt>
                <c:pt idx="1395" formatCode="General">
                  <c:v>-4.3616005884441599E-4</c:v>
                </c:pt>
                <c:pt idx="1396" formatCode="General">
                  <c:v>-4.22731458481228E-4</c:v>
                </c:pt>
                <c:pt idx="1397" formatCode="General">
                  <c:v>-4.0033662888523398E-4</c:v>
                </c:pt>
                <c:pt idx="1398" formatCode="General">
                  <c:v>-4.4325604738523701E-4</c:v>
                </c:pt>
                <c:pt idx="1399" formatCode="General">
                  <c:v>-3.8026258384021801E-4</c:v>
                </c:pt>
                <c:pt idx="1400" formatCode="General">
                  <c:v>-3.7110766143320798E-4</c:v>
                </c:pt>
                <c:pt idx="1401" formatCode="General">
                  <c:v>-3.7490273851777502E-4</c:v>
                </c:pt>
                <c:pt idx="1402" formatCode="General">
                  <c:v>-4.1900239616597098E-4</c:v>
                </c:pt>
                <c:pt idx="1403" formatCode="General">
                  <c:v>-3.7315687485908701E-4</c:v>
                </c:pt>
                <c:pt idx="1404" formatCode="General">
                  <c:v>-3.9156684825432798E-4</c:v>
                </c:pt>
                <c:pt idx="1405" formatCode="General">
                  <c:v>-3.4742655988754298E-4</c:v>
                </c:pt>
                <c:pt idx="1406" formatCode="General">
                  <c:v>-4.0865802046706701E-4</c:v>
                </c:pt>
                <c:pt idx="1407" formatCode="General">
                  <c:v>-4.1557123590022199E-4</c:v>
                </c:pt>
                <c:pt idx="1408" formatCode="General">
                  <c:v>-4.0183260238276598E-4</c:v>
                </c:pt>
                <c:pt idx="1409" formatCode="General">
                  <c:v>-3.9358709657838899E-4</c:v>
                </c:pt>
                <c:pt idx="1410" formatCode="General">
                  <c:v>-3.9782894542508498E-4</c:v>
                </c:pt>
                <c:pt idx="1411" formatCode="General">
                  <c:v>-3.5620510068516898E-4</c:v>
                </c:pt>
                <c:pt idx="1412" formatCode="General">
                  <c:v>-3.4428772895714902E-4</c:v>
                </c:pt>
                <c:pt idx="1413" formatCode="General">
                  <c:v>-3.3763629436184798E-4</c:v>
                </c:pt>
                <c:pt idx="1414" formatCode="General">
                  <c:v>-3.6946037118474597E-4</c:v>
                </c:pt>
                <c:pt idx="1415" formatCode="General">
                  <c:v>-3.8549585786406399E-4</c:v>
                </c:pt>
                <c:pt idx="1416" formatCode="General">
                  <c:v>-3.629831741379E-4</c:v>
                </c:pt>
                <c:pt idx="1417" formatCode="General">
                  <c:v>-3.87157394188457E-4</c:v>
                </c:pt>
                <c:pt idx="1418" formatCode="General">
                  <c:v>-4.0264675517263302E-4</c:v>
                </c:pt>
                <c:pt idx="1419" formatCode="General">
                  <c:v>-3.6864345086413898E-4</c:v>
                </c:pt>
                <c:pt idx="1420" formatCode="General">
                  <c:v>-3.4968978713597303E-4</c:v>
                </c:pt>
                <c:pt idx="1421" formatCode="General">
                  <c:v>-3.66721867172456E-4</c:v>
                </c:pt>
                <c:pt idx="1422" formatCode="General">
                  <c:v>-3.6704612559540598E-4</c:v>
                </c:pt>
                <c:pt idx="1423" formatCode="General">
                  <c:v>-3.54505275486892E-4</c:v>
                </c:pt>
                <c:pt idx="1424" formatCode="General">
                  <c:v>-3.7062729877033199E-4</c:v>
                </c:pt>
                <c:pt idx="1425" formatCode="General">
                  <c:v>-4.1896286424663502E-4</c:v>
                </c:pt>
                <c:pt idx="1426" formatCode="General">
                  <c:v>-3.5801031109989402E-4</c:v>
                </c:pt>
                <c:pt idx="1427" formatCode="General">
                  <c:v>-3.8606473431151002E-4</c:v>
                </c:pt>
                <c:pt idx="1428" formatCode="General">
                  <c:v>-3.3623251533520599E-4</c:v>
                </c:pt>
                <c:pt idx="1429" formatCode="General">
                  <c:v>-3.5852501222772898E-4</c:v>
                </c:pt>
                <c:pt idx="1430" formatCode="General">
                  <c:v>-3.5099663304529897E-4</c:v>
                </c:pt>
                <c:pt idx="1431" formatCode="General">
                  <c:v>-3.4487229766953201E-4</c:v>
                </c:pt>
                <c:pt idx="1432" formatCode="General">
                  <c:v>-3.7539761086813101E-4</c:v>
                </c:pt>
                <c:pt idx="1433" formatCode="General">
                  <c:v>-3.5994332423683301E-4</c:v>
                </c:pt>
                <c:pt idx="1434" formatCode="General">
                  <c:v>-3.9313637193431899E-4</c:v>
                </c:pt>
                <c:pt idx="1435" formatCode="General">
                  <c:v>-3.8098830897516101E-4</c:v>
                </c:pt>
                <c:pt idx="1436" formatCode="General">
                  <c:v>-3.3105521811993397E-4</c:v>
                </c:pt>
                <c:pt idx="1437" formatCode="General">
                  <c:v>-3.3562098691449101E-4</c:v>
                </c:pt>
                <c:pt idx="1438" formatCode="General">
                  <c:v>-4.1107214411727401E-4</c:v>
                </c:pt>
                <c:pt idx="1439" formatCode="General">
                  <c:v>-3.3724282876307701E-4</c:v>
                </c:pt>
                <c:pt idx="1440" formatCode="General">
                  <c:v>-3.6395474410683002E-4</c:v>
                </c:pt>
                <c:pt idx="1441" formatCode="General">
                  <c:v>-3.5684891941079202E-4</c:v>
                </c:pt>
                <c:pt idx="1442" formatCode="General">
                  <c:v>-3.4105683136767599E-4</c:v>
                </c:pt>
                <c:pt idx="1443" formatCode="General">
                  <c:v>-3.4111982791568601E-4</c:v>
                </c:pt>
                <c:pt idx="1444" formatCode="General">
                  <c:v>-3.1930122951781098E-4</c:v>
                </c:pt>
                <c:pt idx="1445" formatCode="General">
                  <c:v>-3.4430769564103102E-4</c:v>
                </c:pt>
                <c:pt idx="1446" formatCode="General">
                  <c:v>-3.2841033208040002E-4</c:v>
                </c:pt>
                <c:pt idx="1447" formatCode="General">
                  <c:v>-3.0616947950964099E-4</c:v>
                </c:pt>
                <c:pt idx="1448" formatCode="General">
                  <c:v>-3.23639755293754E-4</c:v>
                </c:pt>
                <c:pt idx="1449" formatCode="General">
                  <c:v>-3.3255970294600702E-4</c:v>
                </c:pt>
                <c:pt idx="1450" formatCode="General">
                  <c:v>-3.22798969334157E-4</c:v>
                </c:pt>
                <c:pt idx="1451" formatCode="General">
                  <c:v>-2.8441645085909101E-4</c:v>
                </c:pt>
                <c:pt idx="1452" formatCode="General">
                  <c:v>-3.5803252479708501E-4</c:v>
                </c:pt>
                <c:pt idx="1453" formatCode="General">
                  <c:v>-2.7603764429233902E-4</c:v>
                </c:pt>
                <c:pt idx="1454" formatCode="General">
                  <c:v>-3.2533917875788302E-4</c:v>
                </c:pt>
                <c:pt idx="1455" formatCode="General">
                  <c:v>-3.2555042688802501E-4</c:v>
                </c:pt>
                <c:pt idx="1456" formatCode="General">
                  <c:v>-2.8227323110440199E-4</c:v>
                </c:pt>
                <c:pt idx="1457" formatCode="General">
                  <c:v>-3.53668028257376E-4</c:v>
                </c:pt>
                <c:pt idx="1458" formatCode="General">
                  <c:v>-3.6070696451568398E-4</c:v>
                </c:pt>
                <c:pt idx="1459" formatCode="General">
                  <c:v>-3.0316890746770101E-4</c:v>
                </c:pt>
                <c:pt idx="1460" formatCode="General">
                  <c:v>-3.40509566327437E-4</c:v>
                </c:pt>
                <c:pt idx="1461" formatCode="General">
                  <c:v>-3.18678348005495E-4</c:v>
                </c:pt>
                <c:pt idx="1462" formatCode="General">
                  <c:v>-3.5563931883486702E-4</c:v>
                </c:pt>
                <c:pt idx="1463" formatCode="General">
                  <c:v>-3.18322288297593E-4</c:v>
                </c:pt>
                <c:pt idx="1464" formatCode="General">
                  <c:v>-3.5607776935720397E-4</c:v>
                </c:pt>
                <c:pt idx="1465" formatCode="General">
                  <c:v>-3.0325085802039098E-4</c:v>
                </c:pt>
                <c:pt idx="1466" formatCode="General">
                  <c:v>-3.2445842372095997E-4</c:v>
                </c:pt>
                <c:pt idx="1467" formatCode="General">
                  <c:v>-3.05698222491841E-4</c:v>
                </c:pt>
                <c:pt idx="1468" formatCode="General">
                  <c:v>-3.1458121201735298E-4</c:v>
                </c:pt>
                <c:pt idx="1469" formatCode="General">
                  <c:v>-2.95029894095562E-4</c:v>
                </c:pt>
                <c:pt idx="1470" formatCode="General">
                  <c:v>-2.9161973869064599E-4</c:v>
                </c:pt>
                <c:pt idx="1471" formatCode="General">
                  <c:v>-2.7602408910700399E-4</c:v>
                </c:pt>
                <c:pt idx="1472" formatCode="General">
                  <c:v>-3.1827241120793601E-4</c:v>
                </c:pt>
                <c:pt idx="1473" formatCode="General">
                  <c:v>-3.2353983057808002E-4</c:v>
                </c:pt>
                <c:pt idx="1474" formatCode="General">
                  <c:v>-2.89067940095094E-4</c:v>
                </c:pt>
                <c:pt idx="1475" formatCode="General">
                  <c:v>-2.9541733125284701E-4</c:v>
                </c:pt>
                <c:pt idx="1476" formatCode="General">
                  <c:v>-3.0877991231942901E-4</c:v>
                </c:pt>
                <c:pt idx="1477" formatCode="General">
                  <c:v>-2.93752100477668E-4</c:v>
                </c:pt>
                <c:pt idx="1478" formatCode="General">
                  <c:v>-3.1735064385894098E-4</c:v>
                </c:pt>
                <c:pt idx="1479" formatCode="General">
                  <c:v>-2.9940257383468598E-4</c:v>
                </c:pt>
                <c:pt idx="1480" formatCode="General">
                  <c:v>-2.8609594221786503E-4</c:v>
                </c:pt>
                <c:pt idx="1481" formatCode="General">
                  <c:v>-3.1939853205344501E-4</c:v>
                </c:pt>
                <c:pt idx="1482" formatCode="General">
                  <c:v>-2.8047647403511302E-4</c:v>
                </c:pt>
                <c:pt idx="1483" formatCode="General">
                  <c:v>-3.1822281527008598E-4</c:v>
                </c:pt>
                <c:pt idx="1484" formatCode="General">
                  <c:v>-3.1827520104851098E-4</c:v>
                </c:pt>
                <c:pt idx="1485" formatCode="General">
                  <c:v>-2.9388622253056899E-4</c:v>
                </c:pt>
                <c:pt idx="1486" formatCode="General">
                  <c:v>-2.8109784755233599E-4</c:v>
                </c:pt>
                <c:pt idx="1487" formatCode="General">
                  <c:v>-2.9645082778086498E-4</c:v>
                </c:pt>
                <c:pt idx="1488" formatCode="General">
                  <c:v>-3.1746650623157502E-4</c:v>
                </c:pt>
                <c:pt idx="1489" formatCode="General">
                  <c:v>-2.7674829101538898E-4</c:v>
                </c:pt>
                <c:pt idx="1490" formatCode="General">
                  <c:v>-2.8739514963931599E-4</c:v>
                </c:pt>
                <c:pt idx="1491" formatCode="General">
                  <c:v>-2.8438313975978402E-4</c:v>
                </c:pt>
                <c:pt idx="1492" formatCode="General">
                  <c:v>-2.7523416130835102E-4</c:v>
                </c:pt>
                <c:pt idx="1493" formatCode="General">
                  <c:v>-3.1572664753398401E-4</c:v>
                </c:pt>
                <c:pt idx="1494" formatCode="General">
                  <c:v>-3.09382942072151E-4</c:v>
                </c:pt>
                <c:pt idx="1495" formatCode="General">
                  <c:v>-2.9446422415863602E-4</c:v>
                </c:pt>
                <c:pt idx="1496" formatCode="General">
                  <c:v>-2.7539814521919701E-4</c:v>
                </c:pt>
                <c:pt idx="1497" formatCode="General">
                  <c:v>-2.8994426359099001E-4</c:v>
                </c:pt>
                <c:pt idx="1498" formatCode="General">
                  <c:v>-2.8394420604358801E-4</c:v>
                </c:pt>
                <c:pt idx="1499" formatCode="General">
                  <c:v>-2.5872336015082099E-4</c:v>
                </c:pt>
                <c:pt idx="1500" formatCode="General">
                  <c:v>-2.9258693040551799E-4</c:v>
                </c:pt>
                <c:pt idx="1501" formatCode="General">
                  <c:v>-2.5687914255920999E-4</c:v>
                </c:pt>
                <c:pt idx="1502" formatCode="General">
                  <c:v>-2.6928725793131102E-4</c:v>
                </c:pt>
                <c:pt idx="1503" formatCode="General">
                  <c:v>-3.0514561785026498E-4</c:v>
                </c:pt>
                <c:pt idx="1504" formatCode="General">
                  <c:v>-2.66730891801514E-4</c:v>
                </c:pt>
                <c:pt idx="1505" formatCode="General">
                  <c:v>-2.9739001782360601E-4</c:v>
                </c:pt>
                <c:pt idx="1506" formatCode="General">
                  <c:v>-2.6254911206876198E-4</c:v>
                </c:pt>
                <c:pt idx="1507" formatCode="General">
                  <c:v>-3.0526500692132802E-4</c:v>
                </c:pt>
                <c:pt idx="1508" formatCode="General">
                  <c:v>-3.0949037578712499E-4</c:v>
                </c:pt>
                <c:pt idx="1509" formatCode="General">
                  <c:v>-2.3564805044097299E-4</c:v>
                </c:pt>
                <c:pt idx="1510" formatCode="General">
                  <c:v>-2.6889254058834201E-4</c:v>
                </c:pt>
                <c:pt idx="1511" formatCode="General">
                  <c:v>-2.4792459822028901E-4</c:v>
                </c:pt>
                <c:pt idx="1512" formatCode="General">
                  <c:v>-2.5519335236183803E-4</c:v>
                </c:pt>
                <c:pt idx="1513" formatCode="General">
                  <c:v>-2.4870972014138701E-4</c:v>
                </c:pt>
                <c:pt idx="1514" formatCode="General">
                  <c:v>-2.7483390257673399E-4</c:v>
                </c:pt>
                <c:pt idx="1515" formatCode="General">
                  <c:v>-2.9360422899890598E-4</c:v>
                </c:pt>
                <c:pt idx="1516" formatCode="General">
                  <c:v>-2.8366490327756699E-4</c:v>
                </c:pt>
                <c:pt idx="1517" formatCode="General">
                  <c:v>-2.9220611374151299E-4</c:v>
                </c:pt>
                <c:pt idx="1518" formatCode="General">
                  <c:v>-2.51887617848362E-4</c:v>
                </c:pt>
                <c:pt idx="1519" formatCode="General">
                  <c:v>-2.8822664069281297E-4</c:v>
                </c:pt>
                <c:pt idx="1520" formatCode="General">
                  <c:v>-2.5072224897641499E-4</c:v>
                </c:pt>
                <c:pt idx="1521" formatCode="General">
                  <c:v>-2.4773713673724202E-4</c:v>
                </c:pt>
                <c:pt idx="1522" formatCode="General">
                  <c:v>-2.2946256754882499E-4</c:v>
                </c:pt>
                <c:pt idx="1523" formatCode="General">
                  <c:v>-2.8005249612687801E-4</c:v>
                </c:pt>
                <c:pt idx="1524" formatCode="General">
                  <c:v>-2.62136565196057E-4</c:v>
                </c:pt>
                <c:pt idx="1525" formatCode="General">
                  <c:v>-2.8037662452545201E-4</c:v>
                </c:pt>
                <c:pt idx="1526" formatCode="General">
                  <c:v>-2.5263462626150197E-4</c:v>
                </c:pt>
                <c:pt idx="1527" formatCode="General">
                  <c:v>-2.69555331844444E-4</c:v>
                </c:pt>
                <c:pt idx="1528" formatCode="General">
                  <c:v>-2.42024932553202E-4</c:v>
                </c:pt>
                <c:pt idx="1529" formatCode="General">
                  <c:v>-2.3988829060998199E-4</c:v>
                </c:pt>
                <c:pt idx="1530" formatCode="General">
                  <c:v>-2.6751920188767902E-4</c:v>
                </c:pt>
                <c:pt idx="1531" formatCode="General">
                  <c:v>-2.7802123798639902E-4</c:v>
                </c:pt>
                <c:pt idx="1532" formatCode="General">
                  <c:v>-2.5116907085290902E-4</c:v>
                </c:pt>
                <c:pt idx="1533" formatCode="General">
                  <c:v>-2.7152852168142402E-4</c:v>
                </c:pt>
                <c:pt idx="1534" formatCode="General">
                  <c:v>-1.97217628184869E-4</c:v>
                </c:pt>
                <c:pt idx="1535" formatCode="General">
                  <c:v>-2.4661482026764101E-4</c:v>
                </c:pt>
                <c:pt idx="1536" formatCode="General">
                  <c:v>-2.43765236639819E-4</c:v>
                </c:pt>
                <c:pt idx="1537" formatCode="General">
                  <c:v>-2.2328179299634099E-4</c:v>
                </c:pt>
                <c:pt idx="1538" formatCode="General">
                  <c:v>-2.65623205897426E-4</c:v>
                </c:pt>
                <c:pt idx="1539" formatCode="General">
                  <c:v>-2.2985312232515001E-4</c:v>
                </c:pt>
                <c:pt idx="1540" formatCode="General">
                  <c:v>-2.3296379002951E-4</c:v>
                </c:pt>
                <c:pt idx="1541" formatCode="General">
                  <c:v>-2.42511574833455E-4</c:v>
                </c:pt>
                <c:pt idx="1542" formatCode="General">
                  <c:v>-2.8637331590996499E-4</c:v>
                </c:pt>
                <c:pt idx="1543" formatCode="General">
                  <c:v>-2.5304140885654499E-4</c:v>
                </c:pt>
                <c:pt idx="1544" formatCode="General">
                  <c:v>-2.2777777464888201E-4</c:v>
                </c:pt>
                <c:pt idx="1545" formatCode="General">
                  <c:v>-2.3526589145918901E-4</c:v>
                </c:pt>
                <c:pt idx="1546" formatCode="General">
                  <c:v>-2.56085614148797E-4</c:v>
                </c:pt>
                <c:pt idx="1547" formatCode="General">
                  <c:v>-2.52944949617553E-4</c:v>
                </c:pt>
                <c:pt idx="1548" formatCode="General">
                  <c:v>-2.6056710917708601E-4</c:v>
                </c:pt>
                <c:pt idx="1549" formatCode="General">
                  <c:v>-2.43653701168892E-4</c:v>
                </c:pt>
                <c:pt idx="1550" formatCode="General">
                  <c:v>-2.5235483120897799E-4</c:v>
                </c:pt>
                <c:pt idx="1551" formatCode="General">
                  <c:v>-2.42075958431752E-4</c:v>
                </c:pt>
                <c:pt idx="1552" formatCode="General">
                  <c:v>-2.5334276440019E-4</c:v>
                </c:pt>
                <c:pt idx="1553" formatCode="General">
                  <c:v>-2.44559744631988E-4</c:v>
                </c:pt>
                <c:pt idx="1554" formatCode="General">
                  <c:v>-2.6144893788135099E-4</c:v>
                </c:pt>
                <c:pt idx="1555" formatCode="General">
                  <c:v>-2.3690862851348399E-4</c:v>
                </c:pt>
                <c:pt idx="1556" formatCode="General">
                  <c:v>-2.1080434447508199E-4</c:v>
                </c:pt>
                <c:pt idx="1557" formatCode="General">
                  <c:v>-2.38006628628905E-4</c:v>
                </c:pt>
                <c:pt idx="1558" formatCode="General">
                  <c:v>-2.2146140550013401E-4</c:v>
                </c:pt>
                <c:pt idx="1559" formatCode="General">
                  <c:v>-2.1827860625565099E-4</c:v>
                </c:pt>
                <c:pt idx="1560" formatCode="General">
                  <c:v>-2.3142793096568701E-4</c:v>
                </c:pt>
                <c:pt idx="1561" formatCode="General">
                  <c:v>-2.2573767338948799E-4</c:v>
                </c:pt>
                <c:pt idx="1562" formatCode="General">
                  <c:v>-2.1663696507826901E-4</c:v>
                </c:pt>
                <c:pt idx="1563" formatCode="General">
                  <c:v>-2.38512896774451E-4</c:v>
                </c:pt>
                <c:pt idx="1564" formatCode="General">
                  <c:v>-2.28696776347478E-4</c:v>
                </c:pt>
                <c:pt idx="1565" formatCode="General">
                  <c:v>-1.9058105394636701E-4</c:v>
                </c:pt>
                <c:pt idx="1566" formatCode="General">
                  <c:v>-2.4532397895287399E-4</c:v>
                </c:pt>
                <c:pt idx="1567" formatCode="General">
                  <c:v>-1.9760025292486601E-4</c:v>
                </c:pt>
                <c:pt idx="1568" formatCode="General">
                  <c:v>-2.3616805168335999E-4</c:v>
                </c:pt>
                <c:pt idx="1569" formatCode="General">
                  <c:v>-2.1214679158139499E-4</c:v>
                </c:pt>
                <c:pt idx="1570" formatCode="General">
                  <c:v>-2.30109167094938E-4</c:v>
                </c:pt>
                <c:pt idx="1571" formatCode="General">
                  <c:v>-2.2127308299315501E-4</c:v>
                </c:pt>
                <c:pt idx="1572" formatCode="General">
                  <c:v>-2.4273252067788401E-4</c:v>
                </c:pt>
                <c:pt idx="1573" formatCode="General">
                  <c:v>-2.2961436986936899E-4</c:v>
                </c:pt>
                <c:pt idx="1574" formatCode="General">
                  <c:v>-1.9340581563696201E-4</c:v>
                </c:pt>
                <c:pt idx="1575" formatCode="General">
                  <c:v>-2.07819216477208E-4</c:v>
                </c:pt>
                <c:pt idx="1576" formatCode="General">
                  <c:v>-1.8712738009800999E-4</c:v>
                </c:pt>
                <c:pt idx="1577" formatCode="General">
                  <c:v>-2.1331264983685301E-4</c:v>
                </c:pt>
                <c:pt idx="1578" formatCode="General">
                  <c:v>-1.9885373067229199E-4</c:v>
                </c:pt>
                <c:pt idx="1579" formatCode="General">
                  <c:v>-1.7480396206479099E-4</c:v>
                </c:pt>
                <c:pt idx="1580" formatCode="General">
                  <c:v>-2.1043304661282899E-4</c:v>
                </c:pt>
                <c:pt idx="1581" formatCode="General">
                  <c:v>-2.21794826400671E-4</c:v>
                </c:pt>
                <c:pt idx="1582" formatCode="General">
                  <c:v>-2.1814436649504899E-4</c:v>
                </c:pt>
                <c:pt idx="1583" formatCode="General">
                  <c:v>-2.2698060551965801E-4</c:v>
                </c:pt>
                <c:pt idx="1584" formatCode="General">
                  <c:v>-2.06380708262776E-4</c:v>
                </c:pt>
                <c:pt idx="1585" formatCode="General">
                  <c:v>-2.0469520523507101E-4</c:v>
                </c:pt>
                <c:pt idx="1586" formatCode="General">
                  <c:v>-1.88929363743525E-4</c:v>
                </c:pt>
                <c:pt idx="1587" formatCode="General">
                  <c:v>-2.0058589298640499E-4</c:v>
                </c:pt>
                <c:pt idx="1588" formatCode="General">
                  <c:v>-2.0138706792041799E-4</c:v>
                </c:pt>
                <c:pt idx="1589" formatCode="General">
                  <c:v>-2.02809197387694E-4</c:v>
                </c:pt>
                <c:pt idx="1590" formatCode="General">
                  <c:v>-1.90661227434535E-4</c:v>
                </c:pt>
                <c:pt idx="1591" formatCode="General">
                  <c:v>-1.99438281353439E-4</c:v>
                </c:pt>
                <c:pt idx="1592" formatCode="General">
                  <c:v>-1.86482756629542E-4</c:v>
                </c:pt>
                <c:pt idx="1593" formatCode="General">
                  <c:v>-2.14941277341148E-4</c:v>
                </c:pt>
                <c:pt idx="1594" formatCode="General">
                  <c:v>-1.7798819059237201E-4</c:v>
                </c:pt>
                <c:pt idx="1595" formatCode="General">
                  <c:v>-1.9918484852707099E-4</c:v>
                </c:pt>
                <c:pt idx="1596" formatCode="General">
                  <c:v>-1.92444488799627E-4</c:v>
                </c:pt>
                <c:pt idx="1597" formatCode="General">
                  <c:v>-1.86182678277917E-4</c:v>
                </c:pt>
                <c:pt idx="1598" formatCode="General">
                  <c:v>-2.11217592632586E-4</c:v>
                </c:pt>
                <c:pt idx="1599" formatCode="General">
                  <c:v>-1.6113478494792299E-4</c:v>
                </c:pt>
                <c:pt idx="1600" formatCode="General">
                  <c:v>-2.1545338450871699E-4</c:v>
                </c:pt>
                <c:pt idx="1601" formatCode="General">
                  <c:v>-2.2079353018893201E-4</c:v>
                </c:pt>
                <c:pt idx="1602" formatCode="General">
                  <c:v>-1.84018262071488E-4</c:v>
                </c:pt>
                <c:pt idx="1603" formatCode="General">
                  <c:v>-2.1145564454654701E-4</c:v>
                </c:pt>
                <c:pt idx="1604" formatCode="General">
                  <c:v>-1.96053492694325E-4</c:v>
                </c:pt>
                <c:pt idx="1605" formatCode="General">
                  <c:v>-1.7961591334130701E-4</c:v>
                </c:pt>
                <c:pt idx="1606" formatCode="General">
                  <c:v>-2.5232189257948901E-4</c:v>
                </c:pt>
                <c:pt idx="1607" formatCode="General">
                  <c:v>-1.73800629893853E-4</c:v>
                </c:pt>
                <c:pt idx="1608" formatCode="General">
                  <c:v>-1.8254479965688599E-4</c:v>
                </c:pt>
                <c:pt idx="1609" formatCode="General">
                  <c:v>-1.7392073714412801E-4</c:v>
                </c:pt>
                <c:pt idx="1610" formatCode="General">
                  <c:v>-1.7736466895866399E-4</c:v>
                </c:pt>
                <c:pt idx="1611" formatCode="General">
                  <c:v>-1.77220595776271E-4</c:v>
                </c:pt>
                <c:pt idx="1612" formatCode="General">
                  <c:v>-1.8570742564679799E-4</c:v>
                </c:pt>
                <c:pt idx="1613" formatCode="General">
                  <c:v>-1.8182334910179799E-4</c:v>
                </c:pt>
                <c:pt idx="1614" formatCode="General">
                  <c:v>-1.8007708410141599E-4</c:v>
                </c:pt>
                <c:pt idx="1615" formatCode="General">
                  <c:v>-1.7676353821882799E-4</c:v>
                </c:pt>
                <c:pt idx="1616" formatCode="General">
                  <c:v>-1.6280739070487601E-4</c:v>
                </c:pt>
                <c:pt idx="1617" formatCode="General">
                  <c:v>-1.7283457689175501E-4</c:v>
                </c:pt>
                <c:pt idx="1618" formatCode="General">
                  <c:v>-2.0039790305659001E-4</c:v>
                </c:pt>
                <c:pt idx="1619" formatCode="General">
                  <c:v>-1.6110774645408901E-4</c:v>
                </c:pt>
                <c:pt idx="1620" formatCode="General">
                  <c:v>-1.6276660572435799E-4</c:v>
                </c:pt>
                <c:pt idx="1621" formatCode="General">
                  <c:v>-1.8713309520931599E-4</c:v>
                </c:pt>
                <c:pt idx="1622" formatCode="General">
                  <c:v>-1.7383434008847701E-4</c:v>
                </c:pt>
                <c:pt idx="1623" formatCode="General">
                  <c:v>-1.9749047525052701E-4</c:v>
                </c:pt>
                <c:pt idx="1624" formatCode="General">
                  <c:v>-1.8501356136488699E-4</c:v>
                </c:pt>
                <c:pt idx="1625" formatCode="General">
                  <c:v>-1.77503575627395E-4</c:v>
                </c:pt>
                <c:pt idx="1626" formatCode="General">
                  <c:v>-1.8801333556600701E-4</c:v>
                </c:pt>
                <c:pt idx="1627" formatCode="General">
                  <c:v>-1.8390392639025199E-4</c:v>
                </c:pt>
                <c:pt idx="1628" formatCode="General">
                  <c:v>-1.8496020529829E-4</c:v>
                </c:pt>
                <c:pt idx="1629" formatCode="General">
                  <c:v>-1.8534850577793101E-4</c:v>
                </c:pt>
                <c:pt idx="1630" formatCode="General">
                  <c:v>-1.8836531189307399E-4</c:v>
                </c:pt>
                <c:pt idx="1631" formatCode="General">
                  <c:v>-1.85748020485511E-4</c:v>
                </c:pt>
                <c:pt idx="1632" formatCode="General">
                  <c:v>-1.90148811381536E-4</c:v>
                </c:pt>
                <c:pt idx="1633" formatCode="General">
                  <c:v>-1.6688691159715401E-4</c:v>
                </c:pt>
                <c:pt idx="1634" formatCode="General">
                  <c:v>-1.6997330234925999E-4</c:v>
                </c:pt>
                <c:pt idx="1635" formatCode="General">
                  <c:v>-1.9506018469714101E-4</c:v>
                </c:pt>
                <c:pt idx="1636" formatCode="General">
                  <c:v>-1.5976483028101501E-4</c:v>
                </c:pt>
                <c:pt idx="1637" formatCode="General">
                  <c:v>-1.75891995545546E-4</c:v>
                </c:pt>
                <c:pt idx="1638" formatCode="General">
                  <c:v>-1.9689163234907299E-4</c:v>
                </c:pt>
                <c:pt idx="1639" formatCode="General">
                  <c:v>-2.5843416649610497E-4</c:v>
                </c:pt>
                <c:pt idx="1640" formatCode="General">
                  <c:v>-2.1682649352030699E-4</c:v>
                </c:pt>
                <c:pt idx="1641" formatCode="General">
                  <c:v>-2.4229741280749201E-4</c:v>
                </c:pt>
                <c:pt idx="1642" formatCode="General">
                  <c:v>-2.3754323022551199E-4</c:v>
                </c:pt>
                <c:pt idx="1643" formatCode="General">
                  <c:v>-2.1748991293028E-4</c:v>
                </c:pt>
                <c:pt idx="1644" formatCode="General">
                  <c:v>-2.0333144455174501E-4</c:v>
                </c:pt>
                <c:pt idx="1645" formatCode="General">
                  <c:v>-1.8392550153706799E-4</c:v>
                </c:pt>
                <c:pt idx="1646" formatCode="General">
                  <c:v>-2.23965894722532E-4</c:v>
                </c:pt>
                <c:pt idx="1647" formatCode="General">
                  <c:v>-1.6986430201818299E-4</c:v>
                </c:pt>
                <c:pt idx="1648" formatCode="General">
                  <c:v>-1.9388020455448401E-4</c:v>
                </c:pt>
                <c:pt idx="1649" formatCode="General">
                  <c:v>-2.5707580945778298E-4</c:v>
                </c:pt>
                <c:pt idx="1650" formatCode="General">
                  <c:v>-2.1462870969671E-4</c:v>
                </c:pt>
                <c:pt idx="1651" formatCode="General">
                  <c:v>-1.66859479447806E-4</c:v>
                </c:pt>
                <c:pt idx="1652" formatCode="General">
                  <c:v>-1.8234169561928701E-4</c:v>
                </c:pt>
                <c:pt idx="1653" formatCode="General">
                  <c:v>-2.2853956259269201E-4</c:v>
                </c:pt>
                <c:pt idx="1654" formatCode="General">
                  <c:v>-1.7614831865460899E-4</c:v>
                </c:pt>
                <c:pt idx="1655" formatCode="General">
                  <c:v>-1.7767663311834799E-4</c:v>
                </c:pt>
                <c:pt idx="1656" formatCode="General">
                  <c:v>-1.9181572097201301E-4</c:v>
                </c:pt>
                <c:pt idx="1657" formatCode="General">
                  <c:v>-1.63692554302581E-4</c:v>
                </c:pt>
                <c:pt idx="1658" formatCode="General">
                  <c:v>-1.7484044738952801E-4</c:v>
                </c:pt>
                <c:pt idx="1659" formatCode="General">
                  <c:v>-1.9855098882801001E-4</c:v>
                </c:pt>
                <c:pt idx="1660" formatCode="General">
                  <c:v>-1.86107481894155E-4</c:v>
                </c:pt>
                <c:pt idx="1661" formatCode="General">
                  <c:v>-1.9851271828838301E-4</c:v>
                </c:pt>
                <c:pt idx="1662" formatCode="General">
                  <c:v>-1.95742442753064E-4</c:v>
                </c:pt>
                <c:pt idx="1663" formatCode="General">
                  <c:v>-2.03112300903449E-4</c:v>
                </c:pt>
                <c:pt idx="1664" formatCode="General">
                  <c:v>-1.3971436948256399E-4</c:v>
                </c:pt>
                <c:pt idx="1665" formatCode="General">
                  <c:v>-1.6470381356942099E-4</c:v>
                </c:pt>
                <c:pt idx="1666" formatCode="General">
                  <c:v>-1.5504557813801099E-4</c:v>
                </c:pt>
                <c:pt idx="1667" formatCode="General">
                  <c:v>-1.2614090670966799E-4</c:v>
                </c:pt>
                <c:pt idx="1668" formatCode="General">
                  <c:v>-1.24957872134666E-4</c:v>
                </c:pt>
                <c:pt idx="1669" formatCode="General">
                  <c:v>-1.54193029829411E-4</c:v>
                </c:pt>
                <c:pt idx="1670" formatCode="General">
                  <c:v>-1.3773997672631E-4</c:v>
                </c:pt>
                <c:pt idx="1671" formatCode="General">
                  <c:v>-1.68310692593486E-4</c:v>
                </c:pt>
                <c:pt idx="1672" formatCode="General">
                  <c:v>-1.71756769028173E-4</c:v>
                </c:pt>
                <c:pt idx="1673" formatCode="General">
                  <c:v>-2.0687885842049099E-4</c:v>
                </c:pt>
                <c:pt idx="1674" formatCode="General">
                  <c:v>-1.6955721366831899E-4</c:v>
                </c:pt>
                <c:pt idx="1675" formatCode="General">
                  <c:v>-1.6844536850477E-4</c:v>
                </c:pt>
                <c:pt idx="1676" formatCode="General">
                  <c:v>-1.23879760319488E-4</c:v>
                </c:pt>
                <c:pt idx="1677" formatCode="General">
                  <c:v>-1.76910749721214E-4</c:v>
                </c:pt>
                <c:pt idx="1678" formatCode="General">
                  <c:v>-1.4241709766658301E-4</c:v>
                </c:pt>
                <c:pt idx="1679" formatCode="General">
                  <c:v>-1.48466717022318E-4</c:v>
                </c:pt>
                <c:pt idx="1680" formatCode="General">
                  <c:v>-1.95081070198104E-4</c:v>
                </c:pt>
                <c:pt idx="1681" formatCode="General">
                  <c:v>-1.71222713123882E-4</c:v>
                </c:pt>
                <c:pt idx="1682" formatCode="General">
                  <c:v>-1.9458484658994E-4</c:v>
                </c:pt>
                <c:pt idx="1683" formatCode="General">
                  <c:v>-1.81152825181875E-4</c:v>
                </c:pt>
                <c:pt idx="1684" formatCode="General">
                  <c:v>-1.5265893206641801E-4</c:v>
                </c:pt>
                <c:pt idx="1685" formatCode="General">
                  <c:v>-1.39365144029325E-4</c:v>
                </c:pt>
                <c:pt idx="1686" formatCode="General">
                  <c:v>-1.3505996222918301E-4</c:v>
                </c:pt>
                <c:pt idx="1687" formatCode="General">
                  <c:v>-1.3970304206646899E-4</c:v>
                </c:pt>
                <c:pt idx="1688" formatCode="General">
                  <c:v>-1.55553513602021E-4</c:v>
                </c:pt>
                <c:pt idx="1689" formatCode="General">
                  <c:v>-1.47305220393858E-4</c:v>
                </c:pt>
                <c:pt idx="1690" formatCode="General">
                  <c:v>-1.5170973178202501E-4</c:v>
                </c:pt>
                <c:pt idx="1691" formatCode="General">
                  <c:v>-1.8586799798784299E-4</c:v>
                </c:pt>
                <c:pt idx="1692" formatCode="General">
                  <c:v>-1.3744629424156701E-4</c:v>
                </c:pt>
                <c:pt idx="1693" formatCode="General">
                  <c:v>-1.47254702466101E-4</c:v>
                </c:pt>
                <c:pt idx="1694" formatCode="General">
                  <c:v>-1.1956292389355901E-4</c:v>
                </c:pt>
                <c:pt idx="1695" formatCode="General">
                  <c:v>-1.37981307658466E-4</c:v>
                </c:pt>
                <c:pt idx="1696" formatCode="General">
                  <c:v>-1.47425222489363E-4</c:v>
                </c:pt>
                <c:pt idx="1697" formatCode="General">
                  <c:v>-1.3309081491637799E-4</c:v>
                </c:pt>
                <c:pt idx="1698" formatCode="General">
                  <c:v>-1.4194393274625101E-4</c:v>
                </c:pt>
                <c:pt idx="1699" formatCode="General">
                  <c:v>-1.37035199114732E-4</c:v>
                </c:pt>
                <c:pt idx="1700" formatCode="General">
                  <c:v>-1.8504534735726299E-4</c:v>
                </c:pt>
                <c:pt idx="1701" formatCode="General">
                  <c:v>-1.7028064933309099E-4</c:v>
                </c:pt>
                <c:pt idx="1702" formatCode="General">
                  <c:v>-1.4620827523735799E-4</c:v>
                </c:pt>
                <c:pt idx="1703" formatCode="General">
                  <c:v>-1.5491671015813399E-4</c:v>
                </c:pt>
                <c:pt idx="1704" formatCode="General">
                  <c:v>-1.7812299684269399E-4</c:v>
                </c:pt>
                <c:pt idx="1705" formatCode="General">
                  <c:v>-1.3282920733125801E-4</c:v>
                </c:pt>
                <c:pt idx="1706" formatCode="General">
                  <c:v>-1.4798569260892101E-4</c:v>
                </c:pt>
                <c:pt idx="1707" formatCode="General">
                  <c:v>-1.06234957613797E-4</c:v>
                </c:pt>
                <c:pt idx="1708" formatCode="General">
                  <c:v>-1.32860484941054E-4</c:v>
                </c:pt>
                <c:pt idx="1709" formatCode="General">
                  <c:v>-1.4005078812912901E-4</c:v>
                </c:pt>
                <c:pt idx="1710" formatCode="General">
                  <c:v>-1.93972014317743E-4</c:v>
                </c:pt>
                <c:pt idx="1711" formatCode="General">
                  <c:v>-1.6472646799149101E-4</c:v>
                </c:pt>
                <c:pt idx="1712" formatCode="General">
                  <c:v>-1.8308472248563601E-4</c:v>
                </c:pt>
                <c:pt idx="1713" formatCode="General">
                  <c:v>-1.20151331316044E-4</c:v>
                </c:pt>
                <c:pt idx="1714" formatCode="General">
                  <c:v>-1.17415752698708E-4</c:v>
                </c:pt>
                <c:pt idx="1715" formatCode="General">
                  <c:v>-1.54566802863099E-4</c:v>
                </c:pt>
                <c:pt idx="1716" formatCode="General">
                  <c:v>-1.35059659043403E-4</c:v>
                </c:pt>
                <c:pt idx="1717" formatCode="General">
                  <c:v>-1.3275271027096301E-4</c:v>
                </c:pt>
                <c:pt idx="1718" formatCode="General">
                  <c:v>-1.5944017278988099E-4</c:v>
                </c:pt>
                <c:pt idx="1719" formatCode="General">
                  <c:v>-1.2700813169288E-4</c:v>
                </c:pt>
                <c:pt idx="1720" formatCode="General">
                  <c:v>-1.5270675180255899E-4</c:v>
                </c:pt>
                <c:pt idx="1721" formatCode="General">
                  <c:v>-1.3262721770286099E-4</c:v>
                </c:pt>
                <c:pt idx="1722" formatCode="General">
                  <c:v>-1.3766925998644699E-4</c:v>
                </c:pt>
                <c:pt idx="1723" formatCode="General">
                  <c:v>-1.2390473144499001E-4</c:v>
                </c:pt>
                <c:pt idx="1724" formatCode="General">
                  <c:v>-1.6575300547873599E-4</c:v>
                </c:pt>
                <c:pt idx="1725" formatCode="General">
                  <c:v>-1.3978345589122301E-4</c:v>
                </c:pt>
                <c:pt idx="1726" formatCode="General">
                  <c:v>-1.42382353074439E-4</c:v>
                </c:pt>
                <c:pt idx="1727" formatCode="General">
                  <c:v>-1.5302981607458801E-4</c:v>
                </c:pt>
                <c:pt idx="1728" formatCode="General">
                  <c:v>-1.5030987067355401E-4</c:v>
                </c:pt>
                <c:pt idx="1729" formatCode="General">
                  <c:v>-1.5667036555654299E-4</c:v>
                </c:pt>
                <c:pt idx="1730" formatCode="General">
                  <c:v>-1.0569616738857501E-4</c:v>
                </c:pt>
                <c:pt idx="1731" formatCode="General">
                  <c:v>-1.5042583334056399E-4</c:v>
                </c:pt>
                <c:pt idx="1732" formatCode="General">
                  <c:v>-1.36110612102012E-4</c:v>
                </c:pt>
                <c:pt idx="1733" formatCode="General">
                  <c:v>-1.43617153192578E-4</c:v>
                </c:pt>
                <c:pt idx="1734" formatCode="General">
                  <c:v>-1.4404693971653001E-4</c:v>
                </c:pt>
                <c:pt idx="1735" formatCode="General">
                  <c:v>-1.5772606771551699E-4</c:v>
                </c:pt>
                <c:pt idx="1736" formatCode="General">
                  <c:v>-1.24846207051617E-4</c:v>
                </c:pt>
                <c:pt idx="1737" formatCode="General">
                  <c:v>-1.4770235483560899E-4</c:v>
                </c:pt>
                <c:pt idx="1738" formatCode="General">
                  <c:v>-1.26172609030445E-4</c:v>
                </c:pt>
                <c:pt idx="1739" formatCode="General">
                  <c:v>-1.3612110602207399E-4</c:v>
                </c:pt>
                <c:pt idx="1740" formatCode="General">
                  <c:v>-1.4929398085091101E-4</c:v>
                </c:pt>
                <c:pt idx="1741" formatCode="General">
                  <c:v>-1.1048246787326801E-4</c:v>
                </c:pt>
                <c:pt idx="1742" formatCode="General">
                  <c:v>-1.26738248495445E-4</c:v>
                </c:pt>
                <c:pt idx="1743" formatCode="General">
                  <c:v>-1.8180225439100599E-4</c:v>
                </c:pt>
                <c:pt idx="1744" formatCode="General">
                  <c:v>-1.5925631588756801E-4</c:v>
                </c:pt>
                <c:pt idx="1745" formatCode="General">
                  <c:v>-1.755152013485E-4</c:v>
                </c:pt>
                <c:pt idx="1746" formatCode="General">
                  <c:v>-1.3613122489730101E-4</c:v>
                </c:pt>
                <c:pt idx="1747" formatCode="General">
                  <c:v>-1.0924383763602E-4</c:v>
                </c:pt>
                <c:pt idx="1748" formatCode="General">
                  <c:v>-1.8160755933532401E-4</c:v>
                </c:pt>
                <c:pt idx="1749" formatCode="General">
                  <c:v>-1.4249888005929E-4</c:v>
                </c:pt>
                <c:pt idx="1750" formatCode="General">
                  <c:v>-1.15735035817909E-4</c:v>
                </c:pt>
                <c:pt idx="1751" formatCode="General">
                  <c:v>-1.02875986043207E-4</c:v>
                </c:pt>
                <c:pt idx="1752" formatCode="General">
                  <c:v>-1.13620987947614E-4</c:v>
                </c:pt>
                <c:pt idx="1753" formatCode="General">
                  <c:v>-1.02323387868193E-4</c:v>
                </c:pt>
                <c:pt idx="1754" formatCode="General">
                  <c:v>-1.2789933465057001E-4</c:v>
                </c:pt>
                <c:pt idx="1755" formatCode="General">
                  <c:v>-1.31357109483825E-4</c:v>
                </c:pt>
                <c:pt idx="1756" formatCode="General">
                  <c:v>-1.28046405124099E-4</c:v>
                </c:pt>
                <c:pt idx="1757" formatCode="General">
                  <c:v>-1.23957897534937E-4</c:v>
                </c:pt>
                <c:pt idx="1758" formatCode="General">
                  <c:v>-1.3759862957259599E-4</c:v>
                </c:pt>
                <c:pt idx="1759" formatCode="General">
                  <c:v>-1.4617619531695299E-4</c:v>
                </c:pt>
                <c:pt idx="1760" formatCode="General">
                  <c:v>-1.1353457475253901E-4</c:v>
                </c:pt>
                <c:pt idx="1761" formatCode="General">
                  <c:v>-1.60606332066871E-4</c:v>
                </c:pt>
                <c:pt idx="1762" formatCode="General">
                  <c:v>-1.0206287259955599E-4</c:v>
                </c:pt>
                <c:pt idx="1763" formatCode="General">
                  <c:v>-1.3276200917688901E-4</c:v>
                </c:pt>
                <c:pt idx="1764" formatCode="General">
                  <c:v>-1.85940595864765E-4</c:v>
                </c:pt>
                <c:pt idx="1765" formatCode="General">
                  <c:v>-1.3583373976757901E-4</c:v>
                </c:pt>
                <c:pt idx="1766" formatCode="General">
                  <c:v>-1.2424014274091101E-4</c:v>
                </c:pt>
                <c:pt idx="1767" formatCode="General">
                  <c:v>-1.42857956831858E-4</c:v>
                </c:pt>
                <c:pt idx="1768" formatCode="General">
                  <c:v>-1.3451849627604001E-4</c:v>
                </c:pt>
                <c:pt idx="1769">
                  <c:v>-9.1290926361776406E-5</c:v>
                </c:pt>
                <c:pt idx="1770" formatCode="General">
                  <c:v>-1.2880206682190699E-4</c:v>
                </c:pt>
                <c:pt idx="1771" formatCode="General">
                  <c:v>-1.1522543776807E-4</c:v>
                </c:pt>
                <c:pt idx="1772" formatCode="General">
                  <c:v>-1.4157167272769701E-4</c:v>
                </c:pt>
                <c:pt idx="1773">
                  <c:v>-9.73430608630476E-5</c:v>
                </c:pt>
                <c:pt idx="1774" formatCode="General">
                  <c:v>-1.09510562575947E-4</c:v>
                </c:pt>
                <c:pt idx="1775">
                  <c:v>-8.3793668461554897E-5</c:v>
                </c:pt>
                <c:pt idx="1776">
                  <c:v>-9.4346678442424006E-5</c:v>
                </c:pt>
                <c:pt idx="1777" formatCode="General">
                  <c:v>-1.05014113030656E-4</c:v>
                </c:pt>
                <c:pt idx="1778" formatCode="General">
                  <c:v>-1.12728019401728E-4</c:v>
                </c:pt>
                <c:pt idx="1779" formatCode="General">
                  <c:v>-1.8060998477220899E-4</c:v>
                </c:pt>
                <c:pt idx="1780" formatCode="General">
                  <c:v>-1.2945006607525801E-4</c:v>
                </c:pt>
                <c:pt idx="1781" formatCode="General">
                  <c:v>-1.2425353717442501E-4</c:v>
                </c:pt>
                <c:pt idx="1782" formatCode="General">
                  <c:v>-1.0492049490823101E-4</c:v>
                </c:pt>
                <c:pt idx="1783">
                  <c:v>-9.7007408153277995E-5</c:v>
                </c:pt>
                <c:pt idx="1784" formatCode="General">
                  <c:v>-1.0901673630217001E-4</c:v>
                </c:pt>
                <c:pt idx="1785">
                  <c:v>-9.7717841741595506E-5</c:v>
                </c:pt>
                <c:pt idx="1786" formatCode="General">
                  <c:v>-1.36753189986298E-4</c:v>
                </c:pt>
                <c:pt idx="1787" formatCode="General">
                  <c:v>-1.02130796593981E-4</c:v>
                </c:pt>
                <c:pt idx="1788" formatCode="General">
                  <c:v>-1.5308824135001401E-4</c:v>
                </c:pt>
                <c:pt idx="1789" formatCode="General">
                  <c:v>-1.13184819383473E-4</c:v>
                </c:pt>
                <c:pt idx="1790" formatCode="General">
                  <c:v>-1.2448959291310301E-4</c:v>
                </c:pt>
                <c:pt idx="1791" formatCode="General">
                  <c:v>-1.29981732619296E-4</c:v>
                </c:pt>
                <c:pt idx="1792" formatCode="General">
                  <c:v>-1.0202490877911E-4</c:v>
                </c:pt>
                <c:pt idx="1793" formatCode="General">
                  <c:v>-1.07499133314448E-4</c:v>
                </c:pt>
                <c:pt idx="1794" formatCode="General">
                  <c:v>-1.10319102459241E-4</c:v>
                </c:pt>
                <c:pt idx="1795" formatCode="General">
                  <c:v>-1.16205851940829E-4</c:v>
                </c:pt>
                <c:pt idx="1796">
                  <c:v>-7.6261293724373403E-5</c:v>
                </c:pt>
                <c:pt idx="1797">
                  <c:v>-9.6635135179517996E-5</c:v>
                </c:pt>
                <c:pt idx="1798" formatCode="General">
                  <c:v>-1.00574584482393E-4</c:v>
                </c:pt>
                <c:pt idx="1799" formatCode="General">
                  <c:v>-1.0340519397006E-4</c:v>
                </c:pt>
                <c:pt idx="1800" formatCode="General">
                  <c:v>-1.39512750751122E-4</c:v>
                </c:pt>
                <c:pt idx="1801" formatCode="General">
                  <c:v>-1.08693609099348E-4</c:v>
                </c:pt>
                <c:pt idx="1802" formatCode="General">
                  <c:v>-1.1370324082450801E-4</c:v>
                </c:pt>
                <c:pt idx="1803">
                  <c:v>-9.3276351414256397E-5</c:v>
                </c:pt>
                <c:pt idx="1804">
                  <c:v>-9.6831038114124902E-5</c:v>
                </c:pt>
                <c:pt idx="1805" formatCode="General">
                  <c:v>-1.3404328998964799E-4</c:v>
                </c:pt>
                <c:pt idx="1806" formatCode="General">
                  <c:v>-1.2983638048493599E-4</c:v>
                </c:pt>
                <c:pt idx="1807" formatCode="General">
                  <c:v>-1.43371401547688E-4</c:v>
                </c:pt>
                <c:pt idx="1808" formatCode="General">
                  <c:v>-1.0031676017963799E-4</c:v>
                </c:pt>
                <c:pt idx="1809" formatCode="General">
                  <c:v>-1.003171622944E-4</c:v>
                </c:pt>
                <c:pt idx="1810">
                  <c:v>-9.8385012002939198E-5</c:v>
                </c:pt>
                <c:pt idx="1811" formatCode="General">
                  <c:v>-1.09035831421463E-4</c:v>
                </c:pt>
                <c:pt idx="1812" formatCode="General">
                  <c:v>-1.08490699623931E-4</c:v>
                </c:pt>
                <c:pt idx="1813">
                  <c:v>-8.3006664292589806E-5</c:v>
                </c:pt>
                <c:pt idx="1814">
                  <c:v>-9.0920817667496798E-5</c:v>
                </c:pt>
                <c:pt idx="1815" formatCode="General">
                  <c:v>-1.12006995047203E-4</c:v>
                </c:pt>
                <c:pt idx="1816" formatCode="General">
                  <c:v>-1.14527066517091E-4</c:v>
                </c:pt>
                <c:pt idx="1817">
                  <c:v>-7.8952150964039201E-5</c:v>
                </c:pt>
                <c:pt idx="1818" formatCode="General">
                  <c:v>-1.11551309602027E-4</c:v>
                </c:pt>
                <c:pt idx="1819">
                  <c:v>-8.5397446531127797E-5</c:v>
                </c:pt>
                <c:pt idx="1820" formatCode="General">
                  <c:v>-1.00464189609882E-4</c:v>
                </c:pt>
                <c:pt idx="1821" formatCode="General">
                  <c:v>-1.13479765246666E-4</c:v>
                </c:pt>
                <c:pt idx="1822">
                  <c:v>-8.7728141563314196E-5</c:v>
                </c:pt>
                <c:pt idx="1823">
                  <c:v>-9.9316937540870306E-5</c:v>
                </c:pt>
                <c:pt idx="1824">
                  <c:v>-8.1069655244538199E-5</c:v>
                </c:pt>
                <c:pt idx="1825" formatCode="General">
                  <c:v>-1.0437592735384E-4</c:v>
                </c:pt>
                <c:pt idx="1826" formatCode="General">
                  <c:v>-1.35775706340281E-4</c:v>
                </c:pt>
                <c:pt idx="1827">
                  <c:v>-7.2935146933893498E-5</c:v>
                </c:pt>
                <c:pt idx="1828">
                  <c:v>-9.0026485822007699E-5</c:v>
                </c:pt>
                <c:pt idx="1829">
                  <c:v>-6.0905102998911402E-5</c:v>
                </c:pt>
                <c:pt idx="1830" formatCode="General">
                  <c:v>-1.2380281555976201E-4</c:v>
                </c:pt>
                <c:pt idx="1831" formatCode="General">
                  <c:v>-1.26698947439181E-4</c:v>
                </c:pt>
                <c:pt idx="1832">
                  <c:v>-8.81133744974488E-5</c:v>
                </c:pt>
                <c:pt idx="1833" formatCode="General">
                  <c:v>-1.13326376920144E-4</c:v>
                </c:pt>
                <c:pt idx="1834" formatCode="General">
                  <c:v>-1.12769297440596E-4</c:v>
                </c:pt>
                <c:pt idx="1835">
                  <c:v>-8.7802891308189605E-5</c:v>
                </c:pt>
                <c:pt idx="1836" formatCode="General">
                  <c:v>-1.0256562616614499E-4</c:v>
                </c:pt>
                <c:pt idx="1837">
                  <c:v>-7.9440640954409799E-5</c:v>
                </c:pt>
                <c:pt idx="1838" formatCode="General">
                  <c:v>-1.11628870196484E-4</c:v>
                </c:pt>
                <c:pt idx="1839">
                  <c:v>-7.0967205637111993E-5</c:v>
                </c:pt>
                <c:pt idx="1840" formatCode="General">
                  <c:v>-1.2293969940670399E-4</c:v>
                </c:pt>
                <c:pt idx="1841">
                  <c:v>-8.8575559076072504E-5</c:v>
                </c:pt>
                <c:pt idx="1842">
                  <c:v>-8.8370110459852497E-5</c:v>
                </c:pt>
                <c:pt idx="1843" formatCode="General">
                  <c:v>-1.0778610014537799E-4</c:v>
                </c:pt>
                <c:pt idx="1844" formatCode="General">
                  <c:v>-1.1849838815710301E-4</c:v>
                </c:pt>
                <c:pt idx="1845" formatCode="General">
                  <c:v>-1.0196921126014E-4</c:v>
                </c:pt>
                <c:pt idx="1846">
                  <c:v>-7.9498092418085802E-5</c:v>
                </c:pt>
                <c:pt idx="1847">
                  <c:v>-9.97539079520004E-5</c:v>
                </c:pt>
                <c:pt idx="1848">
                  <c:v>-8.4483786167284901E-5</c:v>
                </c:pt>
                <c:pt idx="1849" formatCode="General">
                  <c:v>-1.17104483099735E-4</c:v>
                </c:pt>
                <c:pt idx="1850">
                  <c:v>-9.6751762128930693E-5</c:v>
                </c:pt>
                <c:pt idx="1851">
                  <c:v>-9.0542780088454704E-5</c:v>
                </c:pt>
                <c:pt idx="1852">
                  <c:v>-6.0313065915185402E-5</c:v>
                </c:pt>
                <c:pt idx="1853">
                  <c:v>-9.3495335130820798E-5</c:v>
                </c:pt>
                <c:pt idx="1854" formatCode="General">
                  <c:v>-1.10098897135442E-4</c:v>
                </c:pt>
                <c:pt idx="1855">
                  <c:v>-7.8114457174128203E-5</c:v>
                </c:pt>
                <c:pt idx="1856">
                  <c:v>-9.8590731378077706E-5</c:v>
                </c:pt>
                <c:pt idx="1857" formatCode="General">
                  <c:v>-1.2896335282805901E-4</c:v>
                </c:pt>
                <c:pt idx="1858" formatCode="General">
                  <c:v>-1.06181021344791E-4</c:v>
                </c:pt>
                <c:pt idx="1859" formatCode="General">
                  <c:v>-1.12580342631227E-4</c:v>
                </c:pt>
                <c:pt idx="1860" formatCode="General">
                  <c:v>-1.13970586127676E-4</c:v>
                </c:pt>
                <c:pt idx="1861" formatCode="General">
                  <c:v>-1.08576238308745E-4</c:v>
                </c:pt>
                <c:pt idx="1862">
                  <c:v>-9.2994079266262402E-5</c:v>
                </c:pt>
                <c:pt idx="1863">
                  <c:v>-9.7996064524524099E-5</c:v>
                </c:pt>
                <c:pt idx="1864" formatCode="General">
                  <c:v>-1.2587681947459999E-4</c:v>
                </c:pt>
                <c:pt idx="1865" formatCode="General">
                  <c:v>-1.0852811661264399E-4</c:v>
                </c:pt>
                <c:pt idx="1866" formatCode="General">
                  <c:v>-1.02710101665619E-4</c:v>
                </c:pt>
                <c:pt idx="1867" formatCode="General">
                  <c:v>-1.4859869334222299E-4</c:v>
                </c:pt>
                <c:pt idx="1868">
                  <c:v>-9.3091357790800493E-5</c:v>
                </c:pt>
                <c:pt idx="1869">
                  <c:v>-7.30791309055088E-5</c:v>
                </c:pt>
                <c:pt idx="1870" formatCode="General">
                  <c:v>-1.5368636320214701E-4</c:v>
                </c:pt>
                <c:pt idx="1871">
                  <c:v>-8.7213657543878796E-5</c:v>
                </c:pt>
                <c:pt idx="1872" formatCode="General">
                  <c:v>-1.13233889450986E-4</c:v>
                </c:pt>
                <c:pt idx="1873">
                  <c:v>-7.8125427099206995E-5</c:v>
                </c:pt>
                <c:pt idx="1874">
                  <c:v>-8.4371968341697201E-5</c:v>
                </c:pt>
                <c:pt idx="1875">
                  <c:v>-9.63825919466998E-5</c:v>
                </c:pt>
                <c:pt idx="1876" formatCode="General">
                  <c:v>-1.02642973677219E-4</c:v>
                </c:pt>
                <c:pt idx="1877">
                  <c:v>-7.7099013801859803E-5</c:v>
                </c:pt>
                <c:pt idx="1878">
                  <c:v>-6.6623874343145901E-5</c:v>
                </c:pt>
                <c:pt idx="1879">
                  <c:v>-7.5694870196734804E-5</c:v>
                </c:pt>
                <c:pt idx="1880">
                  <c:v>-7.2888239077833401E-5</c:v>
                </c:pt>
                <c:pt idx="1881">
                  <c:v>-5.3536962923375697E-5</c:v>
                </c:pt>
                <c:pt idx="1882">
                  <c:v>-6.7778108368000406E-5</c:v>
                </c:pt>
                <c:pt idx="1883">
                  <c:v>-6.4357792748740005E-5</c:v>
                </c:pt>
                <c:pt idx="1884">
                  <c:v>-3.22205931996901E-5</c:v>
                </c:pt>
                <c:pt idx="1885">
                  <c:v>-8.2639812547121797E-5</c:v>
                </c:pt>
                <c:pt idx="1886">
                  <c:v>-6.6448162045129795E-5</c:v>
                </c:pt>
                <c:pt idx="1887">
                  <c:v>-7.0826973577153997E-5</c:v>
                </c:pt>
                <c:pt idx="1888">
                  <c:v>-8.9931581209853496E-5</c:v>
                </c:pt>
                <c:pt idx="1889">
                  <c:v>-7.2614827963046302E-5</c:v>
                </c:pt>
                <c:pt idx="1890">
                  <c:v>-6.1631697003382697E-5</c:v>
                </c:pt>
                <c:pt idx="1891" formatCode="General">
                  <c:v>-1.29357305666114E-4</c:v>
                </c:pt>
                <c:pt idx="1892">
                  <c:v>-4.9544485647098903E-5</c:v>
                </c:pt>
                <c:pt idx="1893">
                  <c:v>-7.8766411429133395E-5</c:v>
                </c:pt>
                <c:pt idx="1894" formatCode="General">
                  <c:v>-1.02127173294715E-4</c:v>
                </c:pt>
                <c:pt idx="1895">
                  <c:v>-6.4896229654670697E-5</c:v>
                </c:pt>
                <c:pt idx="1896">
                  <c:v>-5.6133271997305402E-5</c:v>
                </c:pt>
                <c:pt idx="1897">
                  <c:v>-4.6421477378921998E-5</c:v>
                </c:pt>
                <c:pt idx="1898">
                  <c:v>-6.95006141506882E-5</c:v>
                </c:pt>
                <c:pt idx="1899">
                  <c:v>-5.7929332507465498E-5</c:v>
                </c:pt>
                <c:pt idx="1900" formatCode="General">
                  <c:v>-1.0091945224584401E-4</c:v>
                </c:pt>
                <c:pt idx="1901">
                  <c:v>-7.0975164317843E-5</c:v>
                </c:pt>
                <c:pt idx="1902">
                  <c:v>-6.5924346505248405E-5</c:v>
                </c:pt>
                <c:pt idx="1903">
                  <c:v>-9.1535728292807501E-5</c:v>
                </c:pt>
                <c:pt idx="1904">
                  <c:v>-7.5317867360268499E-5</c:v>
                </c:pt>
                <c:pt idx="1905">
                  <c:v>-6.7600972569179099E-5</c:v>
                </c:pt>
                <c:pt idx="1906">
                  <c:v>-6.1752518613239106E-5</c:v>
                </c:pt>
                <c:pt idx="1907" formatCode="General">
                  <c:v>-1.2845222611114899E-4</c:v>
                </c:pt>
                <c:pt idx="1908">
                  <c:v>-8.2162619907747195E-5</c:v>
                </c:pt>
                <c:pt idx="1909">
                  <c:v>-8.9610468705684295E-5</c:v>
                </c:pt>
                <c:pt idx="1910">
                  <c:v>-3.1283992586362602E-5</c:v>
                </c:pt>
                <c:pt idx="1911">
                  <c:v>-7.9277582240374004E-5</c:v>
                </c:pt>
                <c:pt idx="1912">
                  <c:v>-6.2876788878318693E-5</c:v>
                </c:pt>
                <c:pt idx="1913">
                  <c:v>-4.4477570241959102E-5</c:v>
                </c:pt>
                <c:pt idx="1914">
                  <c:v>-7.7597279109353003E-5</c:v>
                </c:pt>
                <c:pt idx="1915">
                  <c:v>-8.6602918922858401E-5</c:v>
                </c:pt>
                <c:pt idx="1916" formatCode="General">
                  <c:v>-1.14718921614001E-4</c:v>
                </c:pt>
                <c:pt idx="1917">
                  <c:v>-4.1278347253471102E-5</c:v>
                </c:pt>
                <c:pt idx="1918">
                  <c:v>-2.64220307347799E-5</c:v>
                </c:pt>
                <c:pt idx="1919">
                  <c:v>-9.6586340373461295E-5</c:v>
                </c:pt>
                <c:pt idx="1920" formatCode="General">
                  <c:v>-1.0132206016021E-4</c:v>
                </c:pt>
                <c:pt idx="1921">
                  <c:v>-7.5123367827399499E-5</c:v>
                </c:pt>
                <c:pt idx="1922">
                  <c:v>-5.5592951066102499E-5</c:v>
                </c:pt>
                <c:pt idx="1923">
                  <c:v>-6.4873128668235396E-5</c:v>
                </c:pt>
                <c:pt idx="1924">
                  <c:v>-6.0122416911703699E-5</c:v>
                </c:pt>
                <c:pt idx="1925">
                  <c:v>-3.7911267776656897E-5</c:v>
                </c:pt>
                <c:pt idx="1926">
                  <c:v>-2.2834050861068201E-5</c:v>
                </c:pt>
                <c:pt idx="1927">
                  <c:v>-5.0405969057620297E-5</c:v>
                </c:pt>
                <c:pt idx="1928" formatCode="General">
                  <c:v>-1.07025034594093E-4</c:v>
                </c:pt>
                <c:pt idx="1929">
                  <c:v>-6.7752297081499196E-5</c:v>
                </c:pt>
                <c:pt idx="1930">
                  <c:v>-8.0807272407664799E-5</c:v>
                </c:pt>
                <c:pt idx="1931">
                  <c:v>-3.5000539010714402E-5</c:v>
                </c:pt>
                <c:pt idx="1932">
                  <c:v>-4.6623204726823301E-5</c:v>
                </c:pt>
                <c:pt idx="1933">
                  <c:v>-5.84284608191446E-5</c:v>
                </c:pt>
                <c:pt idx="1934">
                  <c:v>-5.8841336795309999E-5</c:v>
                </c:pt>
                <c:pt idx="1935">
                  <c:v>-5.6417512998024599E-5</c:v>
                </c:pt>
                <c:pt idx="1936">
                  <c:v>-4.4994144234608703E-5</c:v>
                </c:pt>
                <c:pt idx="1937">
                  <c:v>-6.3950132491680004E-5</c:v>
                </c:pt>
                <c:pt idx="1938">
                  <c:v>-6.87862382960779E-5</c:v>
                </c:pt>
                <c:pt idx="1939">
                  <c:v>-5.9742548777291897E-5</c:v>
                </c:pt>
                <c:pt idx="1940">
                  <c:v>-3.8082202316117803E-5</c:v>
                </c:pt>
                <c:pt idx="1941">
                  <c:v>-2.5935644809533199E-5</c:v>
                </c:pt>
                <c:pt idx="1942">
                  <c:v>-5.6849855725330402E-5</c:v>
                </c:pt>
                <c:pt idx="1943">
                  <c:v>-7.4861196620419003E-5</c:v>
                </c:pt>
                <c:pt idx="1944">
                  <c:v>-5.6409897017807901E-5</c:v>
                </c:pt>
                <c:pt idx="1945">
                  <c:v>-5.9674415823092598E-5</c:v>
                </c:pt>
                <c:pt idx="1946">
                  <c:v>-4.8416657669848599E-5</c:v>
                </c:pt>
                <c:pt idx="1947">
                  <c:v>-3.87174505411671E-5</c:v>
                </c:pt>
                <c:pt idx="1948">
                  <c:v>-1.8400708388663399E-5</c:v>
                </c:pt>
                <c:pt idx="1949">
                  <c:v>-7.4714833418518907E-5</c:v>
                </c:pt>
                <c:pt idx="1950">
                  <c:v>-5.0104097695085799E-5</c:v>
                </c:pt>
                <c:pt idx="1951">
                  <c:v>-5.66594906829091E-5</c:v>
                </c:pt>
                <c:pt idx="1952">
                  <c:v>-3.3170895510905402E-5</c:v>
                </c:pt>
                <c:pt idx="1953">
                  <c:v>-3.4809769509653702E-5</c:v>
                </c:pt>
                <c:pt idx="1954">
                  <c:v>-2.3609882956176602E-5</c:v>
                </c:pt>
                <c:pt idx="1955">
                  <c:v>-4.4411324483994299E-5</c:v>
                </c:pt>
                <c:pt idx="1956">
                  <c:v>-6.8000948773945801E-5</c:v>
                </c:pt>
                <c:pt idx="1957">
                  <c:v>-4.7918325239417603E-5</c:v>
                </c:pt>
                <c:pt idx="1958">
                  <c:v>-4.98642446263058E-5</c:v>
                </c:pt>
                <c:pt idx="1959">
                  <c:v>-7.2709132459722699E-5</c:v>
                </c:pt>
                <c:pt idx="1960">
                  <c:v>-4.9833444499736101E-6</c:v>
                </c:pt>
                <c:pt idx="1961">
                  <c:v>-6.0014730754010802E-5</c:v>
                </c:pt>
                <c:pt idx="1962">
                  <c:v>-4.4997321238768702E-5</c:v>
                </c:pt>
                <c:pt idx="1963">
                  <c:v>-6.21354218833979E-5</c:v>
                </c:pt>
                <c:pt idx="1964">
                  <c:v>-3.6743593204728703E-5</c:v>
                </c:pt>
                <c:pt idx="1965">
                  <c:v>-3.4426372304551397E-5</c:v>
                </c:pt>
                <c:pt idx="1966">
                  <c:v>-2.1252033914789501E-5</c:v>
                </c:pt>
                <c:pt idx="1967">
                  <c:v>-6.4848183446191695E-5</c:v>
                </c:pt>
                <c:pt idx="1968">
                  <c:v>-5.68942947863149E-5</c:v>
                </c:pt>
                <c:pt idx="1969">
                  <c:v>-5.19342510511123E-5</c:v>
                </c:pt>
                <c:pt idx="1970">
                  <c:v>-4.3516809490132601E-5</c:v>
                </c:pt>
                <c:pt idx="1971">
                  <c:v>-5.0798575198893199E-5</c:v>
                </c:pt>
                <c:pt idx="1972">
                  <c:v>-4.2088653409025197E-5</c:v>
                </c:pt>
                <c:pt idx="1973">
                  <c:v>-3.1717316279730502E-5</c:v>
                </c:pt>
                <c:pt idx="1974">
                  <c:v>-6.0108129782901698E-5</c:v>
                </c:pt>
                <c:pt idx="1975">
                  <c:v>-3.1209029037069697E-5</c:v>
                </c:pt>
                <c:pt idx="1976">
                  <c:v>-2.7172278021465299E-5</c:v>
                </c:pt>
                <c:pt idx="1977">
                  <c:v>-3.8899983236814898E-5</c:v>
                </c:pt>
                <c:pt idx="1978">
                  <c:v>-8.02080934382295E-5</c:v>
                </c:pt>
                <c:pt idx="1979">
                  <c:v>-5.5735715834498001E-5</c:v>
                </c:pt>
                <c:pt idx="1980">
                  <c:v>-2.6506292053435699E-5</c:v>
                </c:pt>
                <c:pt idx="1981">
                  <c:v>-3.7463301798442401E-5</c:v>
                </c:pt>
                <c:pt idx="1982">
                  <c:v>-4.2013806154222403E-5</c:v>
                </c:pt>
                <c:pt idx="1983">
                  <c:v>-7.4245129224685997E-5</c:v>
                </c:pt>
                <c:pt idx="1984">
                  <c:v>-6.4138866281265405E-5</c:v>
                </c:pt>
                <c:pt idx="1985">
                  <c:v>-4.48670187944479E-5</c:v>
                </c:pt>
                <c:pt idx="1986">
                  <c:v>-4.7230627595324803E-5</c:v>
                </c:pt>
                <c:pt idx="1987">
                  <c:v>-6.2056851289453606E-5</c:v>
                </c:pt>
                <c:pt idx="1988">
                  <c:v>-4.2601844320563098E-5</c:v>
                </c:pt>
                <c:pt idx="1989">
                  <c:v>-4.2040523650605602E-5</c:v>
                </c:pt>
                <c:pt idx="1990">
                  <c:v>-7.6510068777011604E-5</c:v>
                </c:pt>
                <c:pt idx="1991">
                  <c:v>-5.17560372576208E-5</c:v>
                </c:pt>
                <c:pt idx="1992">
                  <c:v>-3.57967501919497E-5</c:v>
                </c:pt>
                <c:pt idx="1993">
                  <c:v>-8.6795146116478304E-5</c:v>
                </c:pt>
                <c:pt idx="1994">
                  <c:v>-3.0598097577385097E-5</c:v>
                </c:pt>
                <c:pt idx="1995">
                  <c:v>-4.1563931045275498E-5</c:v>
                </c:pt>
                <c:pt idx="1996">
                  <c:v>-2.68118188547084E-5</c:v>
                </c:pt>
                <c:pt idx="1997">
                  <c:v>-7.2220995607694902E-5</c:v>
                </c:pt>
                <c:pt idx="1998">
                  <c:v>-4.5523469642162898E-5</c:v>
                </c:pt>
                <c:pt idx="1999">
                  <c:v>-4.42746039439338E-5</c:v>
                </c:pt>
                <c:pt idx="2000">
                  <c:v>-3.76698675040965E-5</c:v>
                </c:pt>
                <c:pt idx="2001">
                  <c:v>-7.9022217490166996E-6</c:v>
                </c:pt>
                <c:pt idx="2002">
                  <c:v>-2.3606532608089499E-5</c:v>
                </c:pt>
                <c:pt idx="2003">
                  <c:v>7.5814055330717399E-6</c:v>
                </c:pt>
                <c:pt idx="2004">
                  <c:v>-3.8837359319813501E-5</c:v>
                </c:pt>
                <c:pt idx="2005">
                  <c:v>-3.58871568760292E-5</c:v>
                </c:pt>
                <c:pt idx="2006">
                  <c:v>-7.9667460191486299E-5</c:v>
                </c:pt>
                <c:pt idx="2007">
                  <c:v>-3.0402523507823101E-5</c:v>
                </c:pt>
                <c:pt idx="2008">
                  <c:v>-6.71283495429849E-5</c:v>
                </c:pt>
                <c:pt idx="2009">
                  <c:v>-3.99066031582671E-5</c:v>
                </c:pt>
                <c:pt idx="2010">
                  <c:v>-7.4362303534735003E-5</c:v>
                </c:pt>
                <c:pt idx="2011">
                  <c:v>-4.4967212248189603E-5</c:v>
                </c:pt>
                <c:pt idx="2012">
                  <c:v>-3.7503835781265502E-5</c:v>
                </c:pt>
                <c:pt idx="2013">
                  <c:v>-2.6993954127415599E-5</c:v>
                </c:pt>
                <c:pt idx="2014">
                  <c:v>-6.1752498955471396E-5</c:v>
                </c:pt>
                <c:pt idx="2015">
                  <c:v>-4.2335552162549197E-5</c:v>
                </c:pt>
                <c:pt idx="2016">
                  <c:v>-6.0684151573508502E-5</c:v>
                </c:pt>
                <c:pt idx="2017">
                  <c:v>-6.07052114173229E-5</c:v>
                </c:pt>
                <c:pt idx="2018">
                  <c:v>-7.1592128041794901E-5</c:v>
                </c:pt>
                <c:pt idx="2019">
                  <c:v>-5.0860859602422599E-5</c:v>
                </c:pt>
                <c:pt idx="2020">
                  <c:v>-6.00141684965803E-5</c:v>
                </c:pt>
                <c:pt idx="2021">
                  <c:v>-1.75146925992934E-5</c:v>
                </c:pt>
                <c:pt idx="2022">
                  <c:v>-6.14233182455553E-5</c:v>
                </c:pt>
                <c:pt idx="2023">
                  <c:v>-5.5867354422613503E-5</c:v>
                </c:pt>
                <c:pt idx="2024">
                  <c:v>-5.6092548656366898E-5</c:v>
                </c:pt>
                <c:pt idx="2025">
                  <c:v>-5.8878841759936E-5</c:v>
                </c:pt>
                <c:pt idx="2026">
                  <c:v>-6.6665227600723193E-5</c:v>
                </c:pt>
                <c:pt idx="2027">
                  <c:v>-2.27748813855733E-5</c:v>
                </c:pt>
                <c:pt idx="2028">
                  <c:v>-2.4099891399960899E-5</c:v>
                </c:pt>
                <c:pt idx="2029">
                  <c:v>-5.0300552254497703E-5</c:v>
                </c:pt>
                <c:pt idx="2030">
                  <c:v>-4.3488151115378702E-5</c:v>
                </c:pt>
                <c:pt idx="2031">
                  <c:v>-2.8919908573896398E-5</c:v>
                </c:pt>
                <c:pt idx="2032">
                  <c:v>-5.8898964412801501E-5</c:v>
                </c:pt>
                <c:pt idx="2033">
                  <c:v>-5.15582635111102E-5</c:v>
                </c:pt>
                <c:pt idx="2034">
                  <c:v>-3.7191007724140497E-5</c:v>
                </c:pt>
                <c:pt idx="2035">
                  <c:v>-3.3546612146340298E-5</c:v>
                </c:pt>
                <c:pt idx="2036">
                  <c:v>-4.9474744982271301E-5</c:v>
                </c:pt>
                <c:pt idx="2037">
                  <c:v>-7.1757512453597797E-5</c:v>
                </c:pt>
                <c:pt idx="2038">
                  <c:v>-3.6280234330683199E-5</c:v>
                </c:pt>
                <c:pt idx="2039">
                  <c:v>-4.2201076773318102E-5</c:v>
                </c:pt>
                <c:pt idx="2040">
                  <c:v>-1.4981422327353899E-5</c:v>
                </c:pt>
                <c:pt idx="2041">
                  <c:v>-3.1120002460748897E-5</c:v>
                </c:pt>
                <c:pt idx="2042">
                  <c:v>-6.67076066522518E-5</c:v>
                </c:pt>
                <c:pt idx="2043">
                  <c:v>-5.8856005835318401E-5</c:v>
                </c:pt>
                <c:pt idx="2044">
                  <c:v>-4.9735235105838102E-5</c:v>
                </c:pt>
                <c:pt idx="2045">
                  <c:v>-4.5118152835620201E-5</c:v>
                </c:pt>
                <c:pt idx="2046">
                  <c:v>-1.3547808449762501E-5</c:v>
                </c:pt>
                <c:pt idx="2047">
                  <c:v>-5.9814390205065898E-5</c:v>
                </c:pt>
                <c:pt idx="2048">
                  <c:v>-1.13019094538825E-5</c:v>
                </c:pt>
                <c:pt idx="2049">
                  <c:v>-4.7303516100477497E-5</c:v>
                </c:pt>
                <c:pt idx="2050">
                  <c:v>-2.0998892129082401E-5</c:v>
                </c:pt>
                <c:pt idx="2051">
                  <c:v>-7.2255020914089202E-6</c:v>
                </c:pt>
                <c:pt idx="2052">
                  <c:v>-3.2381347463383797E-5</c:v>
                </c:pt>
                <c:pt idx="2053">
                  <c:v>-1.78933304932188E-5</c:v>
                </c:pt>
                <c:pt idx="2054">
                  <c:v>-1.9115126410390001E-5</c:v>
                </c:pt>
                <c:pt idx="2055">
                  <c:v>-2.0515429279740901E-5</c:v>
                </c:pt>
                <c:pt idx="2056">
                  <c:v>-6.55012780877401E-5</c:v>
                </c:pt>
                <c:pt idx="2057">
                  <c:v>-3.7328002340790599E-5</c:v>
                </c:pt>
                <c:pt idx="2058">
                  <c:v>-3.8877514385131597E-5</c:v>
                </c:pt>
                <c:pt idx="2059">
                  <c:v>-4.5001611397915901E-7</c:v>
                </c:pt>
                <c:pt idx="2060">
                  <c:v>-6.1190246161237405E-5</c:v>
                </c:pt>
                <c:pt idx="2061">
                  <c:v>-5.6655117344541797E-5</c:v>
                </c:pt>
                <c:pt idx="2062">
                  <c:v>-4.2124283383147201E-5</c:v>
                </c:pt>
                <c:pt idx="2063">
                  <c:v>-3.5408793914082401E-5</c:v>
                </c:pt>
                <c:pt idx="2064">
                  <c:v>-2.8985634604863001E-5</c:v>
                </c:pt>
                <c:pt idx="2065">
                  <c:v>-6.0930636936356801E-5</c:v>
                </c:pt>
                <c:pt idx="2066">
                  <c:v>-1.7811196805830001E-5</c:v>
                </c:pt>
                <c:pt idx="2067">
                  <c:v>-2.1674288290111201E-5</c:v>
                </c:pt>
                <c:pt idx="2068">
                  <c:v>-5.8549719202882502E-5</c:v>
                </c:pt>
                <c:pt idx="2069">
                  <c:v>-2.2841605052122801E-5</c:v>
                </c:pt>
                <c:pt idx="2070">
                  <c:v>-3.8168862466573201E-5</c:v>
                </c:pt>
                <c:pt idx="2071">
                  <c:v>-2.70600628434251E-5</c:v>
                </c:pt>
                <c:pt idx="2072">
                  <c:v>-3.576187244033E-5</c:v>
                </c:pt>
                <c:pt idx="2073">
                  <c:v>-3.3828126097483199E-5</c:v>
                </c:pt>
                <c:pt idx="2074">
                  <c:v>-4.8193050775930902E-5</c:v>
                </c:pt>
                <c:pt idx="2075">
                  <c:v>-3.0067043251785802E-5</c:v>
                </c:pt>
                <c:pt idx="2076">
                  <c:v>-4.2600588738090403E-5</c:v>
                </c:pt>
                <c:pt idx="2077">
                  <c:v>-3.0879108450402799E-5</c:v>
                </c:pt>
                <c:pt idx="2078">
                  <c:v>-2.27261524427394E-5</c:v>
                </c:pt>
                <c:pt idx="2079">
                  <c:v>-6.8327181927291299E-6</c:v>
                </c:pt>
                <c:pt idx="2080">
                  <c:v>-5.8946213338847803E-5</c:v>
                </c:pt>
                <c:pt idx="2081">
                  <c:v>-3.8643691704118898E-5</c:v>
                </c:pt>
                <c:pt idx="2082">
                  <c:v>-2.8991432409111099E-5</c:v>
                </c:pt>
                <c:pt idx="2083">
                  <c:v>7.3656634932691001E-7</c:v>
                </c:pt>
                <c:pt idx="2084">
                  <c:v>-3.0165451051926E-5</c:v>
                </c:pt>
                <c:pt idx="2085">
                  <c:v>-3.6137788661434E-5</c:v>
                </c:pt>
                <c:pt idx="2086">
                  <c:v>-4.8303586655557298E-5</c:v>
                </c:pt>
                <c:pt idx="2087">
                  <c:v>-1.3012884449649E-5</c:v>
                </c:pt>
                <c:pt idx="2088">
                  <c:v>-7.5002967834725799E-5</c:v>
                </c:pt>
                <c:pt idx="2089">
                  <c:v>-1.8266822521121201E-5</c:v>
                </c:pt>
                <c:pt idx="2090">
                  <c:v>1.11876819336442E-5</c:v>
                </c:pt>
                <c:pt idx="2091">
                  <c:v>-2.9862095008562202E-5</c:v>
                </c:pt>
                <c:pt idx="2092">
                  <c:v>-4.5059614116707299E-5</c:v>
                </c:pt>
                <c:pt idx="2093">
                  <c:v>-3.4837508537038297E-5</c:v>
                </c:pt>
                <c:pt idx="2094">
                  <c:v>-4.6195465255219002E-5</c:v>
                </c:pt>
                <c:pt idx="2095">
                  <c:v>-4.30097799217298E-5</c:v>
                </c:pt>
                <c:pt idx="2096">
                  <c:v>-4.9914198097638997E-5</c:v>
                </c:pt>
                <c:pt idx="2097">
                  <c:v>-5.9821315234364899E-5</c:v>
                </c:pt>
                <c:pt idx="2098">
                  <c:v>-4.3392906348032298E-5</c:v>
                </c:pt>
                <c:pt idx="2099">
                  <c:v>-5.4921158437303097E-5</c:v>
                </c:pt>
                <c:pt idx="2100">
                  <c:v>-5.3092933712031303E-5</c:v>
                </c:pt>
                <c:pt idx="2101">
                  <c:v>-1.5454342892741901E-5</c:v>
                </c:pt>
                <c:pt idx="2102">
                  <c:v>1.01127297590005E-5</c:v>
                </c:pt>
                <c:pt idx="2103">
                  <c:v>4.2942153136857903E-6</c:v>
                </c:pt>
                <c:pt idx="2104">
                  <c:v>-3.6593744112162499E-5</c:v>
                </c:pt>
                <c:pt idx="2105">
                  <c:v>-2.5445038725009802E-6</c:v>
                </c:pt>
                <c:pt idx="2106">
                  <c:v>-1.0360433993499599E-5</c:v>
                </c:pt>
                <c:pt idx="2107">
                  <c:v>-1.25170074434793E-5</c:v>
                </c:pt>
                <c:pt idx="2108">
                  <c:v>-7.4468739197182705E-5</c:v>
                </c:pt>
                <c:pt idx="2109">
                  <c:v>-7.7372677189111106E-6</c:v>
                </c:pt>
                <c:pt idx="2110">
                  <c:v>-8.0887262502313004E-5</c:v>
                </c:pt>
                <c:pt idx="2111">
                  <c:v>-2.4219835816797399E-5</c:v>
                </c:pt>
                <c:pt idx="2112">
                  <c:v>-1.33946979906632E-5</c:v>
                </c:pt>
                <c:pt idx="2113">
                  <c:v>-1.3630823566755399E-5</c:v>
                </c:pt>
                <c:pt idx="2114">
                  <c:v>-1.1239484157757101E-5</c:v>
                </c:pt>
                <c:pt idx="2115">
                  <c:v>-5.1450611856252903E-5</c:v>
                </c:pt>
                <c:pt idx="2116">
                  <c:v>-4.0600507053659501E-5</c:v>
                </c:pt>
                <c:pt idx="2117">
                  <c:v>-4.0584957602055401E-5</c:v>
                </c:pt>
                <c:pt idx="2118">
                  <c:v>-3.3299525643349798E-5</c:v>
                </c:pt>
                <c:pt idx="2119">
                  <c:v>-2.1743377333893499E-5</c:v>
                </c:pt>
                <c:pt idx="2120">
                  <c:v>-1.7476386525098502E-5</c:v>
                </c:pt>
                <c:pt idx="2121">
                  <c:v>-1.2593378392587999E-5</c:v>
                </c:pt>
                <c:pt idx="2122">
                  <c:v>-2.8909673959672102E-5</c:v>
                </c:pt>
                <c:pt idx="2123">
                  <c:v>-2.8386488159306901E-5</c:v>
                </c:pt>
                <c:pt idx="2124">
                  <c:v>-2.1913235406601501E-5</c:v>
                </c:pt>
                <c:pt idx="2125">
                  <c:v>-5.2052206291364303E-5</c:v>
                </c:pt>
                <c:pt idx="2126">
                  <c:v>-9.7817042883461707E-6</c:v>
                </c:pt>
                <c:pt idx="2127">
                  <c:v>-7.2779222340907596E-5</c:v>
                </c:pt>
                <c:pt idx="2128">
                  <c:v>-4.9749156993384304E-7</c:v>
                </c:pt>
                <c:pt idx="2129">
                  <c:v>-2.33979329832434E-5</c:v>
                </c:pt>
                <c:pt idx="2130">
                  <c:v>3.10725737248163E-7</c:v>
                </c:pt>
                <c:pt idx="2131">
                  <c:v>-2.5378072225869799E-5</c:v>
                </c:pt>
                <c:pt idx="2132">
                  <c:v>-7.5731280084124097E-6</c:v>
                </c:pt>
                <c:pt idx="2133">
                  <c:v>-6.5863773760159301E-5</c:v>
                </c:pt>
                <c:pt idx="2134">
                  <c:v>-2.7801618023043201E-6</c:v>
                </c:pt>
                <c:pt idx="2135">
                  <c:v>-3.7702035214520203E-5</c:v>
                </c:pt>
                <c:pt idx="2136">
                  <c:v>-2.8481055128624099E-5</c:v>
                </c:pt>
                <c:pt idx="2137">
                  <c:v>-2.3063900403056899E-5</c:v>
                </c:pt>
                <c:pt idx="2138">
                  <c:v>1.0433766698804E-5</c:v>
                </c:pt>
                <c:pt idx="2139">
                  <c:v>-2.26541175572432E-5</c:v>
                </c:pt>
                <c:pt idx="2140">
                  <c:v>-1.35300756594794E-5</c:v>
                </c:pt>
                <c:pt idx="2141">
                  <c:v>-5.3440564843790803E-5</c:v>
                </c:pt>
                <c:pt idx="2142">
                  <c:v>-5.4725059389382703E-5</c:v>
                </c:pt>
                <c:pt idx="2143">
                  <c:v>-5.3582242628516497E-5</c:v>
                </c:pt>
                <c:pt idx="2144">
                  <c:v>-4.20766466706496E-5</c:v>
                </c:pt>
                <c:pt idx="2145">
                  <c:v>-2.0843353417305299E-5</c:v>
                </c:pt>
                <c:pt idx="2146">
                  <c:v>-2.6779443328126998E-5</c:v>
                </c:pt>
                <c:pt idx="2147">
                  <c:v>-4.1246522394492103E-5</c:v>
                </c:pt>
                <c:pt idx="2148">
                  <c:v>-9.3300040909855803E-6</c:v>
                </c:pt>
                <c:pt idx="2149">
                  <c:v>-1.8756929705511702E-5</c:v>
                </c:pt>
                <c:pt idx="2150">
                  <c:v>-1.6499102062447699E-5</c:v>
                </c:pt>
                <c:pt idx="2151">
                  <c:v>2.51375853797844E-5</c:v>
                </c:pt>
                <c:pt idx="2152">
                  <c:v>-3.9146513037091098E-6</c:v>
                </c:pt>
                <c:pt idx="2153">
                  <c:v>-6.4010797960681505E-5</c:v>
                </c:pt>
                <c:pt idx="2154">
                  <c:v>-3.0734989392048799E-5</c:v>
                </c:pt>
                <c:pt idx="2155">
                  <c:v>-4.2266248361314701E-5</c:v>
                </c:pt>
                <c:pt idx="2156">
                  <c:v>-2.5930825824140799E-5</c:v>
                </c:pt>
                <c:pt idx="2157">
                  <c:v>-1.0864093250441201E-5</c:v>
                </c:pt>
                <c:pt idx="2158">
                  <c:v>-2.50621673359447E-5</c:v>
                </c:pt>
                <c:pt idx="2159">
                  <c:v>-3.6638304799592897E-5</c:v>
                </c:pt>
                <c:pt idx="2160">
                  <c:v>-1.9574035064232899E-5</c:v>
                </c:pt>
                <c:pt idx="2161">
                  <c:v>-1.22755114377669E-5</c:v>
                </c:pt>
                <c:pt idx="2162">
                  <c:v>-1.43776332135283E-5</c:v>
                </c:pt>
                <c:pt idx="2163">
                  <c:v>-1.3738140999563001E-5</c:v>
                </c:pt>
                <c:pt idx="2164">
                  <c:v>-3.0300861202993699E-5</c:v>
                </c:pt>
                <c:pt idx="2165">
                  <c:v>-1.6955571573865199E-5</c:v>
                </c:pt>
                <c:pt idx="2166">
                  <c:v>-2.9583757637411201E-5</c:v>
                </c:pt>
                <c:pt idx="2167">
                  <c:v>-4.1923146193212799E-6</c:v>
                </c:pt>
                <c:pt idx="2168">
                  <c:v>-4.6695945355396598E-5</c:v>
                </c:pt>
                <c:pt idx="2169">
                  <c:v>-4.9561211118021403E-5</c:v>
                </c:pt>
                <c:pt idx="2170">
                  <c:v>-1.0506937312758E-5</c:v>
                </c:pt>
                <c:pt idx="2171">
                  <c:v>-4.0327484139246002E-5</c:v>
                </c:pt>
                <c:pt idx="2172">
                  <c:v>-9.6771080268895194E-6</c:v>
                </c:pt>
                <c:pt idx="2173">
                  <c:v>-3.28960876101565E-5</c:v>
                </c:pt>
                <c:pt idx="2174">
                  <c:v>-4.3471317268805098E-5</c:v>
                </c:pt>
                <c:pt idx="2175">
                  <c:v>1.7104885855119901E-5</c:v>
                </c:pt>
                <c:pt idx="2176">
                  <c:v>-1.6526661222273201E-5</c:v>
                </c:pt>
                <c:pt idx="2177">
                  <c:v>-1.7965695870016799E-5</c:v>
                </c:pt>
                <c:pt idx="2178">
                  <c:v>-2.6050434897858799E-6</c:v>
                </c:pt>
                <c:pt idx="2179">
                  <c:v>-2.0659235134146101E-5</c:v>
                </c:pt>
                <c:pt idx="2180">
                  <c:v>-1.6925160673881099E-5</c:v>
                </c:pt>
                <c:pt idx="2181">
                  <c:v>-4.7196318689464404E-6</c:v>
                </c:pt>
                <c:pt idx="2182">
                  <c:v>-2.4682248184807299E-5</c:v>
                </c:pt>
                <c:pt idx="2183">
                  <c:v>-2.40561962999807E-5</c:v>
                </c:pt>
                <c:pt idx="2184">
                  <c:v>-3.0384739540933001E-5</c:v>
                </c:pt>
                <c:pt idx="2185">
                  <c:v>9.2324425539183205E-6</c:v>
                </c:pt>
                <c:pt idx="2186">
                  <c:v>-2.3885322913380401E-5</c:v>
                </c:pt>
                <c:pt idx="2187">
                  <c:v>-2.7642443768128199E-5</c:v>
                </c:pt>
                <c:pt idx="2188">
                  <c:v>-6.4557958904465406E-5</c:v>
                </c:pt>
                <c:pt idx="2189">
                  <c:v>-1.00431232205509E-5</c:v>
                </c:pt>
                <c:pt idx="2190">
                  <c:v>-2.4657667863651899E-5</c:v>
                </c:pt>
                <c:pt idx="2191">
                  <c:v>-2.9677078943917901E-5</c:v>
                </c:pt>
                <c:pt idx="2192">
                  <c:v>-3.1487404625731702E-5</c:v>
                </c:pt>
                <c:pt idx="2193">
                  <c:v>-1.6754125448477401E-5</c:v>
                </c:pt>
                <c:pt idx="2194">
                  <c:v>2.1476956391733999E-5</c:v>
                </c:pt>
                <c:pt idx="2195">
                  <c:v>-3.2876775569224E-6</c:v>
                </c:pt>
                <c:pt idx="2196">
                  <c:v>-1.9673692957600501E-5</c:v>
                </c:pt>
                <c:pt idx="2197">
                  <c:v>-6.0548379284609298E-5</c:v>
                </c:pt>
                <c:pt idx="2198">
                  <c:v>-9.7822721753120401E-6</c:v>
                </c:pt>
                <c:pt idx="2199">
                  <c:v>-3.78173865573423E-6</c:v>
                </c:pt>
                <c:pt idx="2200">
                  <c:v>7.8332299210859504E-6</c:v>
                </c:pt>
                <c:pt idx="2201">
                  <c:v>-2.8640158329460999E-5</c:v>
                </c:pt>
                <c:pt idx="2202">
                  <c:v>-2.27606566017875E-5</c:v>
                </c:pt>
                <c:pt idx="2203">
                  <c:v>-1.2260362708005099E-5</c:v>
                </c:pt>
                <c:pt idx="2204">
                  <c:v>-8.9342403562509303E-6</c:v>
                </c:pt>
                <c:pt idx="2205">
                  <c:v>-2.7713108484784199E-5</c:v>
                </c:pt>
                <c:pt idx="2206">
                  <c:v>-6.8193767832223505E-5</c:v>
                </c:pt>
                <c:pt idx="2207">
                  <c:v>-1.45267978707669E-5</c:v>
                </c:pt>
                <c:pt idx="2208">
                  <c:v>1.45280760528385E-5</c:v>
                </c:pt>
                <c:pt idx="2209">
                  <c:v>-3.1914099834108597E-5</c:v>
                </c:pt>
                <c:pt idx="2210">
                  <c:v>-5.2003647747709498E-5</c:v>
                </c:pt>
                <c:pt idx="2211">
                  <c:v>-4.06066791129235E-5</c:v>
                </c:pt>
                <c:pt idx="2212">
                  <c:v>-1.8578811890938699E-5</c:v>
                </c:pt>
                <c:pt idx="2213">
                  <c:v>-2.49208155032207E-5</c:v>
                </c:pt>
                <c:pt idx="2214">
                  <c:v>9.6531744318576508E-6</c:v>
                </c:pt>
                <c:pt idx="2215">
                  <c:v>-2.1763647949402599E-5</c:v>
                </c:pt>
                <c:pt idx="2216">
                  <c:v>-1.31727380447797E-5</c:v>
                </c:pt>
                <c:pt idx="2217">
                  <c:v>3.3339671602459301E-6</c:v>
                </c:pt>
                <c:pt idx="2218">
                  <c:v>-1.2840083957613399E-5</c:v>
                </c:pt>
                <c:pt idx="2219">
                  <c:v>-3.15472295990614E-7</c:v>
                </c:pt>
                <c:pt idx="2220">
                  <c:v>1.1245151701838E-5</c:v>
                </c:pt>
                <c:pt idx="2221">
                  <c:v>-1.25932090560748E-5</c:v>
                </c:pt>
                <c:pt idx="2222">
                  <c:v>9.8005259933610895E-6</c:v>
                </c:pt>
                <c:pt idx="2223">
                  <c:v>-4.7373496975879098E-5</c:v>
                </c:pt>
                <c:pt idx="2224">
                  <c:v>-3.7791847129730002E-5</c:v>
                </c:pt>
                <c:pt idx="2225">
                  <c:v>-2.6531121326495299E-5</c:v>
                </c:pt>
                <c:pt idx="2226">
                  <c:v>-1.2356846358107699E-6</c:v>
                </c:pt>
                <c:pt idx="2227">
                  <c:v>-2.5485187455074301E-5</c:v>
                </c:pt>
                <c:pt idx="2228">
                  <c:v>-8.1604479055160704E-6</c:v>
                </c:pt>
                <c:pt idx="2229">
                  <c:v>1.5569879253013099E-5</c:v>
                </c:pt>
                <c:pt idx="2230">
                  <c:v>3.4856829170635699E-6</c:v>
                </c:pt>
                <c:pt idx="2231">
                  <c:v>4.2052034639963601E-6</c:v>
                </c:pt>
                <c:pt idx="2232">
                  <c:v>-3.0032207123017301E-5</c:v>
                </c:pt>
                <c:pt idx="2233">
                  <c:v>5.1403879493743201E-6</c:v>
                </c:pt>
                <c:pt idx="2234">
                  <c:v>-5.1543841698837403E-5</c:v>
                </c:pt>
                <c:pt idx="2235">
                  <c:v>-1.6011356431383499E-5</c:v>
                </c:pt>
                <c:pt idx="2236">
                  <c:v>-3.3766759347619399E-5</c:v>
                </c:pt>
                <c:pt idx="2237">
                  <c:v>-6.6997251724118603E-6</c:v>
                </c:pt>
                <c:pt idx="2238">
                  <c:v>-3.8266996569237298E-5</c:v>
                </c:pt>
                <c:pt idx="2239">
                  <c:v>8.4943239261645496E-6</c:v>
                </c:pt>
                <c:pt idx="2240">
                  <c:v>-2.6602553465202902E-6</c:v>
                </c:pt>
                <c:pt idx="2241">
                  <c:v>1.68172506592079E-5</c:v>
                </c:pt>
                <c:pt idx="2242">
                  <c:v>2.6236339405439799E-6</c:v>
                </c:pt>
                <c:pt idx="2243">
                  <c:v>-8.6894669065172394E-6</c:v>
                </c:pt>
                <c:pt idx="2244">
                  <c:v>-3.7425368217586198E-5</c:v>
                </c:pt>
                <c:pt idx="2245">
                  <c:v>1.03829393790442E-5</c:v>
                </c:pt>
                <c:pt idx="2246">
                  <c:v>-8.0739560693904903E-7</c:v>
                </c:pt>
                <c:pt idx="2247">
                  <c:v>9.3656471971796707E-6</c:v>
                </c:pt>
                <c:pt idx="2248">
                  <c:v>-1.4219444196107601E-5</c:v>
                </c:pt>
                <c:pt idx="2249">
                  <c:v>-3.4717457464924699E-5</c:v>
                </c:pt>
                <c:pt idx="2250">
                  <c:v>-6.4600601740645599E-6</c:v>
                </c:pt>
                <c:pt idx="2251">
                  <c:v>-2.7498452938299199E-5</c:v>
                </c:pt>
                <c:pt idx="2252">
                  <c:v>-3.2786893411875399E-5</c:v>
                </c:pt>
                <c:pt idx="2253">
                  <c:v>1.18507888395555E-5</c:v>
                </c:pt>
                <c:pt idx="2254">
                  <c:v>-5.09531924087993E-5</c:v>
                </c:pt>
                <c:pt idx="2255">
                  <c:v>-1.72770862615219E-5</c:v>
                </c:pt>
                <c:pt idx="2256">
                  <c:v>8.8149267261771396E-7</c:v>
                </c:pt>
                <c:pt idx="2257">
                  <c:v>1.8903955119038799E-5</c:v>
                </c:pt>
                <c:pt idx="2258">
                  <c:v>2.47442713341301E-5</c:v>
                </c:pt>
                <c:pt idx="2259">
                  <c:v>7.4695688659164097E-6</c:v>
                </c:pt>
                <c:pt idx="2260">
                  <c:v>1.03167974273983E-7</c:v>
                </c:pt>
                <c:pt idx="2261">
                  <c:v>5.6884644499406199E-6</c:v>
                </c:pt>
                <c:pt idx="2262">
                  <c:v>2.9046141828208001E-5</c:v>
                </c:pt>
                <c:pt idx="2263">
                  <c:v>-1.2126673994689601E-5</c:v>
                </c:pt>
                <c:pt idx="2264">
                  <c:v>-7.6723803246177706E-6</c:v>
                </c:pt>
                <c:pt idx="2265">
                  <c:v>8.7028692899479307E-6</c:v>
                </c:pt>
                <c:pt idx="2266">
                  <c:v>-4.9285097804226896E-6</c:v>
                </c:pt>
                <c:pt idx="2267">
                  <c:v>1.6125795438778801E-5</c:v>
                </c:pt>
                <c:pt idx="2268">
                  <c:v>4.2627334780695503E-6</c:v>
                </c:pt>
                <c:pt idx="2269">
                  <c:v>-9.3020108304378294E-6</c:v>
                </c:pt>
                <c:pt idx="2270">
                  <c:v>2.7160547970387301E-5</c:v>
                </c:pt>
                <c:pt idx="2271">
                  <c:v>9.4863755493782202E-6</c:v>
                </c:pt>
                <c:pt idx="2272">
                  <c:v>-1.1497603044227E-5</c:v>
                </c:pt>
                <c:pt idx="2273">
                  <c:v>3.3799185996441701E-6</c:v>
                </c:pt>
                <c:pt idx="2274">
                  <c:v>2.7124606826560301E-5</c:v>
                </c:pt>
                <c:pt idx="2275">
                  <c:v>1.32375572296115E-5</c:v>
                </c:pt>
                <c:pt idx="2276">
                  <c:v>-9.8570226560650994E-6</c:v>
                </c:pt>
                <c:pt idx="2277">
                  <c:v>-9.13809652204541E-6</c:v>
                </c:pt>
                <c:pt idx="2278">
                  <c:v>6.3599537677576301E-6</c:v>
                </c:pt>
                <c:pt idx="2279">
                  <c:v>1.1050926089448699E-5</c:v>
                </c:pt>
                <c:pt idx="2280">
                  <c:v>7.2411949915230204E-6</c:v>
                </c:pt>
                <c:pt idx="2281">
                  <c:v>2.36356402777701E-5</c:v>
                </c:pt>
                <c:pt idx="2282">
                  <c:v>1.8201646917264499E-5</c:v>
                </c:pt>
                <c:pt idx="2283">
                  <c:v>2.0047635427081402E-5</c:v>
                </c:pt>
                <c:pt idx="2284">
                  <c:v>-1.5082180336330699E-5</c:v>
                </c:pt>
                <c:pt idx="2285">
                  <c:v>-7.5087952926112803E-6</c:v>
                </c:pt>
                <c:pt idx="2286">
                  <c:v>-3.3374774228426998E-5</c:v>
                </c:pt>
                <c:pt idx="2287">
                  <c:v>1.9421674803120399E-7</c:v>
                </c:pt>
                <c:pt idx="2288">
                  <c:v>1.19328979574022E-5</c:v>
                </c:pt>
                <c:pt idx="2289">
                  <c:v>1.4067180614673101E-5</c:v>
                </c:pt>
                <c:pt idx="2290">
                  <c:v>3.2562261753988802E-5</c:v>
                </c:pt>
                <c:pt idx="2291">
                  <c:v>4.9705411267051198E-6</c:v>
                </c:pt>
                <c:pt idx="2292">
                  <c:v>-4.0824798823473597E-5</c:v>
                </c:pt>
                <c:pt idx="2293">
                  <c:v>4.26256997847379E-5</c:v>
                </c:pt>
                <c:pt idx="2294">
                  <c:v>2.3401697170445701E-5</c:v>
                </c:pt>
                <c:pt idx="2295">
                  <c:v>2.11112450632784E-6</c:v>
                </c:pt>
                <c:pt idx="2296">
                  <c:v>-2.3998891537830201E-5</c:v>
                </c:pt>
                <c:pt idx="2297">
                  <c:v>1.2634203643386299E-5</c:v>
                </c:pt>
                <c:pt idx="2298">
                  <c:v>-6.3351933550806397E-6</c:v>
                </c:pt>
                <c:pt idx="2299">
                  <c:v>-5.8155316308680701E-6</c:v>
                </c:pt>
                <c:pt idx="2300">
                  <c:v>5.09839019662124E-6</c:v>
                </c:pt>
                <c:pt idx="2301">
                  <c:v>2.2615005493493399E-5</c:v>
                </c:pt>
                <c:pt idx="2302">
                  <c:v>2.2782810139571699E-5</c:v>
                </c:pt>
                <c:pt idx="2303">
                  <c:v>8.8603243066267192E-6</c:v>
                </c:pt>
                <c:pt idx="2304">
                  <c:v>-4.5245468101074798E-6</c:v>
                </c:pt>
                <c:pt idx="2305">
                  <c:v>4.7817461651306802E-5</c:v>
                </c:pt>
                <c:pt idx="2306">
                  <c:v>-1.44060653863519E-5</c:v>
                </c:pt>
                <c:pt idx="2307">
                  <c:v>-7.1527844616614504E-6</c:v>
                </c:pt>
                <c:pt idx="2308">
                  <c:v>4.5559643494152002E-5</c:v>
                </c:pt>
                <c:pt idx="2309">
                  <c:v>1.08045437462423E-5</c:v>
                </c:pt>
                <c:pt idx="2310">
                  <c:v>1.8013004548203701E-5</c:v>
                </c:pt>
                <c:pt idx="2311">
                  <c:v>1.5266023241473202E-5</c:v>
                </c:pt>
                <c:pt idx="2312">
                  <c:v>-1.62444624892316E-5</c:v>
                </c:pt>
                <c:pt idx="2313">
                  <c:v>1.34648743888996E-5</c:v>
                </c:pt>
                <c:pt idx="2314">
                  <c:v>2.7829624804988001E-5</c:v>
                </c:pt>
                <c:pt idx="2315">
                  <c:v>1.8459911500103102E-5</c:v>
                </c:pt>
                <c:pt idx="2316">
                  <c:v>-2.1873008830713301E-6</c:v>
                </c:pt>
                <c:pt idx="2317">
                  <c:v>1.87824977991412E-6</c:v>
                </c:pt>
                <c:pt idx="2318">
                  <c:v>3.6232017948036701E-5</c:v>
                </c:pt>
                <c:pt idx="2319">
                  <c:v>4.6862414249379997E-5</c:v>
                </c:pt>
                <c:pt idx="2320">
                  <c:v>3.5384766133655003E-5</c:v>
                </c:pt>
                <c:pt idx="2321">
                  <c:v>-2.7883746166139198E-5</c:v>
                </c:pt>
                <c:pt idx="2322">
                  <c:v>-1.03129089464223E-5</c:v>
                </c:pt>
                <c:pt idx="2323">
                  <c:v>5.0570980970317901E-5</c:v>
                </c:pt>
                <c:pt idx="2324">
                  <c:v>1.70284837470618E-5</c:v>
                </c:pt>
                <c:pt idx="2325">
                  <c:v>2.1337091721952299E-6</c:v>
                </c:pt>
                <c:pt idx="2326">
                  <c:v>1.41280303781716E-5</c:v>
                </c:pt>
                <c:pt idx="2327">
                  <c:v>-1.52514506282529E-5</c:v>
                </c:pt>
                <c:pt idx="2328">
                  <c:v>5.5345866456989996E-6</c:v>
                </c:pt>
                <c:pt idx="2329">
                  <c:v>4.5023580008721801E-6</c:v>
                </c:pt>
                <c:pt idx="2330">
                  <c:v>-7.3896941808978602E-6</c:v>
                </c:pt>
                <c:pt idx="2331">
                  <c:v>4.42277420355798E-5</c:v>
                </c:pt>
                <c:pt idx="2332">
                  <c:v>4.0479742173030603E-5</c:v>
                </c:pt>
                <c:pt idx="2333">
                  <c:v>2.5535805931011E-5</c:v>
                </c:pt>
                <c:pt idx="2334">
                  <c:v>6.6183334847038502E-6</c:v>
                </c:pt>
                <c:pt idx="2335">
                  <c:v>7.9078827741782595E-6</c:v>
                </c:pt>
                <c:pt idx="2336">
                  <c:v>-7.4608491976172501E-6</c:v>
                </c:pt>
                <c:pt idx="2337">
                  <c:v>1.7115439845875099E-5</c:v>
                </c:pt>
                <c:pt idx="2338">
                  <c:v>9.5029940573167398E-6</c:v>
                </c:pt>
                <c:pt idx="2339">
                  <c:v>1.0802812614991199E-5</c:v>
                </c:pt>
                <c:pt idx="2340">
                  <c:v>3.1626618751149501E-6</c:v>
                </c:pt>
                <c:pt idx="2341">
                  <c:v>-1.02926719177196E-5</c:v>
                </c:pt>
                <c:pt idx="2342">
                  <c:v>1.40332420430949E-5</c:v>
                </c:pt>
                <c:pt idx="2343">
                  <c:v>1.6975496444609199E-5</c:v>
                </c:pt>
                <c:pt idx="2344">
                  <c:v>1.4462759141936501E-5</c:v>
                </c:pt>
                <c:pt idx="2345">
                  <c:v>2.8169138004623199E-5</c:v>
                </c:pt>
                <c:pt idx="2346">
                  <c:v>2.0399720640993899E-5</c:v>
                </c:pt>
                <c:pt idx="2347">
                  <c:v>2.75671885099948E-5</c:v>
                </c:pt>
                <c:pt idx="2348">
                  <c:v>-2.1357758768589601E-6</c:v>
                </c:pt>
                <c:pt idx="2349">
                  <c:v>5.1165068984998902E-5</c:v>
                </c:pt>
                <c:pt idx="2350">
                  <c:v>2.4164702672323899E-5</c:v>
                </c:pt>
                <c:pt idx="2351">
                  <c:v>2.8251267459654401E-5</c:v>
                </c:pt>
                <c:pt idx="2352">
                  <c:v>1.45789494418434E-5</c:v>
                </c:pt>
                <c:pt idx="2353">
                  <c:v>3.4438477142040299E-5</c:v>
                </c:pt>
                <c:pt idx="2354">
                  <c:v>1.8290173441862498E-5</c:v>
                </c:pt>
                <c:pt idx="2355">
                  <c:v>2.8361221839734599E-5</c:v>
                </c:pt>
                <c:pt idx="2356">
                  <c:v>-4.7499628664398998E-6</c:v>
                </c:pt>
                <c:pt idx="2357">
                  <c:v>-2.2175494056085702E-6</c:v>
                </c:pt>
                <c:pt idx="2358">
                  <c:v>-7.0941263988101597E-6</c:v>
                </c:pt>
                <c:pt idx="2359">
                  <c:v>4.3960957675864701E-6</c:v>
                </c:pt>
                <c:pt idx="2360">
                  <c:v>5.9309712181699597E-5</c:v>
                </c:pt>
                <c:pt idx="2361">
                  <c:v>1.7245048639293001E-5</c:v>
                </c:pt>
                <c:pt idx="2362">
                  <c:v>1.9594838054935601E-5</c:v>
                </c:pt>
                <c:pt idx="2363">
                  <c:v>2.5955703420723099E-5</c:v>
                </c:pt>
                <c:pt idx="2364">
                  <c:v>5.0233748549629099E-5</c:v>
                </c:pt>
                <c:pt idx="2365">
                  <c:v>4.31287439657942E-5</c:v>
                </c:pt>
                <c:pt idx="2366">
                  <c:v>8.4445219204630696E-6</c:v>
                </c:pt>
                <c:pt idx="2367">
                  <c:v>-5.1047310842485996E-7</c:v>
                </c:pt>
                <c:pt idx="2368">
                  <c:v>4.2675175534341498E-5</c:v>
                </c:pt>
                <c:pt idx="2369">
                  <c:v>5.1611325487186002E-5</c:v>
                </c:pt>
                <c:pt idx="2370">
                  <c:v>3.2776327457541503E-5</c:v>
                </c:pt>
                <c:pt idx="2371">
                  <c:v>4.0453603305622698E-5</c:v>
                </c:pt>
                <c:pt idx="2372">
                  <c:v>1.25222171179665E-5</c:v>
                </c:pt>
                <c:pt idx="2373">
                  <c:v>2.2297092759310599E-5</c:v>
                </c:pt>
                <c:pt idx="2374">
                  <c:v>2.9862655076559501E-5</c:v>
                </c:pt>
                <c:pt idx="2375">
                  <c:v>4.3622481064693001E-5</c:v>
                </c:pt>
                <c:pt idx="2376">
                  <c:v>1.05671941169696E-5</c:v>
                </c:pt>
                <c:pt idx="2377">
                  <c:v>3.5725125332737401E-5</c:v>
                </c:pt>
                <c:pt idx="2378">
                  <c:v>3.0908586496894998E-5</c:v>
                </c:pt>
                <c:pt idx="2379">
                  <c:v>4.51242309821589E-5</c:v>
                </c:pt>
                <c:pt idx="2380">
                  <c:v>1.88656999675094E-5</c:v>
                </c:pt>
                <c:pt idx="2381">
                  <c:v>1.09333553136963E-5</c:v>
                </c:pt>
                <c:pt idx="2382">
                  <c:v>3.7262253150231697E-5</c:v>
                </c:pt>
                <c:pt idx="2383">
                  <c:v>4.8593878149188003E-5</c:v>
                </c:pt>
                <c:pt idx="2384">
                  <c:v>3.0971506214840701E-5</c:v>
                </c:pt>
                <c:pt idx="2385">
                  <c:v>5.8595692070604503E-5</c:v>
                </c:pt>
                <c:pt idx="2386">
                  <c:v>3.2160002617288497E-5</c:v>
                </c:pt>
                <c:pt idx="2387">
                  <c:v>3.9707449872282098E-5</c:v>
                </c:pt>
                <c:pt idx="2388">
                  <c:v>6.0234456417725703E-5</c:v>
                </c:pt>
                <c:pt idx="2389">
                  <c:v>-1.12573619617036E-5</c:v>
                </c:pt>
                <c:pt idx="2390">
                  <c:v>4.2819446739198197E-5</c:v>
                </c:pt>
                <c:pt idx="2391">
                  <c:v>4.3401619894449303E-5</c:v>
                </c:pt>
                <c:pt idx="2392">
                  <c:v>2.2754381242166999E-5</c:v>
                </c:pt>
                <c:pt idx="2393">
                  <c:v>7.8548907792043597E-5</c:v>
                </c:pt>
                <c:pt idx="2394">
                  <c:v>5.0388889198292999E-5</c:v>
                </c:pt>
                <c:pt idx="2395">
                  <c:v>1.32869950335988E-5</c:v>
                </c:pt>
                <c:pt idx="2396">
                  <c:v>-6.9227888687956898E-8</c:v>
                </c:pt>
                <c:pt idx="2397">
                  <c:v>4.6975259041535099E-5</c:v>
                </c:pt>
                <c:pt idx="2398">
                  <c:v>7.1270525472682999E-5</c:v>
                </c:pt>
                <c:pt idx="2399">
                  <c:v>3.4629077139401302E-5</c:v>
                </c:pt>
                <c:pt idx="2400">
                  <c:v>4.8317149902586998E-5</c:v>
                </c:pt>
                <c:pt idx="2401">
                  <c:v>4.0411764127203803E-5</c:v>
                </c:pt>
                <c:pt idx="2402">
                  <c:v>3.3799404280550198E-5</c:v>
                </c:pt>
                <c:pt idx="2403">
                  <c:v>4.8560233920285502E-5</c:v>
                </c:pt>
                <c:pt idx="2404">
                  <c:v>1.01578587008944E-5</c:v>
                </c:pt>
                <c:pt idx="2405">
                  <c:v>5.53965452124303E-5</c:v>
                </c:pt>
                <c:pt idx="2406">
                  <c:v>3.6241323113923903E-5</c:v>
                </c:pt>
                <c:pt idx="2407">
                  <c:v>3.5804247458022997E-5</c:v>
                </c:pt>
                <c:pt idx="2408">
                  <c:v>2.37773282030869E-5</c:v>
                </c:pt>
                <c:pt idx="2409">
                  <c:v>3.11524124910879E-5</c:v>
                </c:pt>
                <c:pt idx="2410">
                  <c:v>4.5199056176427902E-5</c:v>
                </c:pt>
                <c:pt idx="2411">
                  <c:v>3.4190542188396301E-5</c:v>
                </c:pt>
                <c:pt idx="2412">
                  <c:v>7.1818289825058398E-5</c:v>
                </c:pt>
                <c:pt idx="2413">
                  <c:v>4.1556691531655696E-6</c:v>
                </c:pt>
                <c:pt idx="2414">
                  <c:v>6.9584473501548697E-5</c:v>
                </c:pt>
                <c:pt idx="2415">
                  <c:v>1.4213377733862101E-5</c:v>
                </c:pt>
                <c:pt idx="2416">
                  <c:v>2.3253764436900301E-5</c:v>
                </c:pt>
                <c:pt idx="2417">
                  <c:v>2.6537478578643502E-5</c:v>
                </c:pt>
                <c:pt idx="2418">
                  <c:v>1.80351811980616E-5</c:v>
                </c:pt>
                <c:pt idx="2419">
                  <c:v>2.44856453427422E-5</c:v>
                </c:pt>
                <c:pt idx="2420">
                  <c:v>2.7495339754948402E-5</c:v>
                </c:pt>
                <c:pt idx="2421">
                  <c:v>4.19879880782166E-5</c:v>
                </c:pt>
                <c:pt idx="2422">
                  <c:v>2.3123178815237999E-5</c:v>
                </c:pt>
                <c:pt idx="2423">
                  <c:v>3.7770141494679301E-5</c:v>
                </c:pt>
                <c:pt idx="2424">
                  <c:v>2.1489786772683401E-5</c:v>
                </c:pt>
                <c:pt idx="2425">
                  <c:v>-1.1869393206459899E-5</c:v>
                </c:pt>
                <c:pt idx="2426">
                  <c:v>3.0840775101261497E-5</c:v>
                </c:pt>
                <c:pt idx="2427">
                  <c:v>-1.8086328268429901E-5</c:v>
                </c:pt>
                <c:pt idx="2428">
                  <c:v>4.3536908671398601E-5</c:v>
                </c:pt>
                <c:pt idx="2429">
                  <c:v>-1.9191749114809101E-5</c:v>
                </c:pt>
                <c:pt idx="2430">
                  <c:v>1.9332320896364301E-5</c:v>
                </c:pt>
                <c:pt idx="2431">
                  <c:v>8.1297876104003395E-5</c:v>
                </c:pt>
                <c:pt idx="2432">
                  <c:v>5.7865007848131402E-5</c:v>
                </c:pt>
                <c:pt idx="2433">
                  <c:v>2.77333807886497E-5</c:v>
                </c:pt>
                <c:pt idx="2434">
                  <c:v>3.4403152075418199E-5</c:v>
                </c:pt>
                <c:pt idx="2435">
                  <c:v>5.6932620577616499E-5</c:v>
                </c:pt>
                <c:pt idx="2436">
                  <c:v>4.15080514793837E-5</c:v>
                </c:pt>
                <c:pt idx="2437">
                  <c:v>5.9363794732696103E-5</c:v>
                </c:pt>
                <c:pt idx="2438">
                  <c:v>6.0212541901391502E-5</c:v>
                </c:pt>
                <c:pt idx="2439">
                  <c:v>1.11164063399283E-5</c:v>
                </c:pt>
                <c:pt idx="2440">
                  <c:v>3.8574075056619997E-5</c:v>
                </c:pt>
                <c:pt idx="2441">
                  <c:v>5.8771036465500599E-5</c:v>
                </c:pt>
                <c:pt idx="2442">
                  <c:v>2.97007664667632E-5</c:v>
                </c:pt>
                <c:pt idx="2443">
                  <c:v>6.7262387438120697E-5</c:v>
                </c:pt>
                <c:pt idx="2444">
                  <c:v>4.3580628857470301E-5</c:v>
                </c:pt>
                <c:pt idx="2445">
                  <c:v>3.8091692761212001E-5</c:v>
                </c:pt>
                <c:pt idx="2446">
                  <c:v>6.6474210815600099E-5</c:v>
                </c:pt>
                <c:pt idx="2447">
                  <c:v>3.04675592893117E-5</c:v>
                </c:pt>
                <c:pt idx="2448">
                  <c:v>4.2452545963154202E-5</c:v>
                </c:pt>
                <c:pt idx="2449">
                  <c:v>4.5514959131697003E-5</c:v>
                </c:pt>
                <c:pt idx="2450">
                  <c:v>3.0095999473064799E-5</c:v>
                </c:pt>
                <c:pt idx="2451">
                  <c:v>1.9562434500283999E-5</c:v>
                </c:pt>
                <c:pt idx="2452">
                  <c:v>4.3918124263674202E-5</c:v>
                </c:pt>
                <c:pt idx="2453">
                  <c:v>7.0398087890002201E-5</c:v>
                </c:pt>
                <c:pt idx="2454">
                  <c:v>2.7383826029081201E-5</c:v>
                </c:pt>
                <c:pt idx="2455">
                  <c:v>4.5683863733745499E-5</c:v>
                </c:pt>
                <c:pt idx="2456">
                  <c:v>3.7048654474379702E-5</c:v>
                </c:pt>
                <c:pt idx="2457">
                  <c:v>5.22968357626001E-5</c:v>
                </c:pt>
                <c:pt idx="2458">
                  <c:v>4.4857775411121103E-5</c:v>
                </c:pt>
                <c:pt idx="2459">
                  <c:v>3.029397228169E-5</c:v>
                </c:pt>
                <c:pt idx="2460">
                  <c:v>4.7313432247337999E-5</c:v>
                </c:pt>
                <c:pt idx="2461">
                  <c:v>2.6538988403327601E-5</c:v>
                </c:pt>
                <c:pt idx="2462">
                  <c:v>6.0370796731194702E-6</c:v>
                </c:pt>
                <c:pt idx="2463">
                  <c:v>2.9460685235805698E-5</c:v>
                </c:pt>
                <c:pt idx="2464">
                  <c:v>2.8341265995467401E-5</c:v>
                </c:pt>
                <c:pt idx="2465">
                  <c:v>5.1662303802952102E-5</c:v>
                </c:pt>
                <c:pt idx="2466">
                  <c:v>1.24809254711449E-5</c:v>
                </c:pt>
                <c:pt idx="2467">
                  <c:v>3.41595006486334E-5</c:v>
                </c:pt>
                <c:pt idx="2468">
                  <c:v>4.8074015189460401E-5</c:v>
                </c:pt>
                <c:pt idx="2469">
                  <c:v>4.92642375152107E-5</c:v>
                </c:pt>
                <c:pt idx="2470">
                  <c:v>5.28840102313221E-5</c:v>
                </c:pt>
                <c:pt idx="2471">
                  <c:v>4.9818102095888299E-5</c:v>
                </c:pt>
                <c:pt idx="2472">
                  <c:v>3.7225896061523399E-5</c:v>
                </c:pt>
                <c:pt idx="2473">
                  <c:v>4.7253574775961401E-5</c:v>
                </c:pt>
                <c:pt idx="2474">
                  <c:v>5.3309675646758201E-5</c:v>
                </c:pt>
                <c:pt idx="2475">
                  <c:v>4.2947406413338998E-5</c:v>
                </c:pt>
                <c:pt idx="2476">
                  <c:v>4.2822280280602002E-5</c:v>
                </c:pt>
                <c:pt idx="2477">
                  <c:v>6.78687983763474E-6</c:v>
                </c:pt>
                <c:pt idx="2478">
                  <c:v>-5.6889871137478304E-6</c:v>
                </c:pt>
                <c:pt idx="2479">
                  <c:v>6.1689512723761504E-5</c:v>
                </c:pt>
                <c:pt idx="2480">
                  <c:v>3.1992894392453797E-5</c:v>
                </c:pt>
                <c:pt idx="2481">
                  <c:v>-1.5808052538994201E-5</c:v>
                </c:pt>
                <c:pt idx="2482">
                  <c:v>5.6902560376873998E-5</c:v>
                </c:pt>
                <c:pt idx="2483">
                  <c:v>6.6462747361648399E-5</c:v>
                </c:pt>
                <c:pt idx="2484">
                  <c:v>7.3293762974922604E-6</c:v>
                </c:pt>
                <c:pt idx="2485">
                  <c:v>3.7944179817599397E-5</c:v>
                </c:pt>
                <c:pt idx="2486">
                  <c:v>3.6096470778855699E-5</c:v>
                </c:pt>
                <c:pt idx="2487">
                  <c:v>3.1120122449733797E-5</c:v>
                </c:pt>
                <c:pt idx="2488">
                  <c:v>1.20136492405992E-6</c:v>
                </c:pt>
                <c:pt idx="2489">
                  <c:v>1.01214225865298E-5</c:v>
                </c:pt>
                <c:pt idx="2490">
                  <c:v>5.0586051963227402E-5</c:v>
                </c:pt>
                <c:pt idx="2491">
                  <c:v>6.3475110440830998E-5</c:v>
                </c:pt>
                <c:pt idx="2492">
                  <c:v>2.3240490425592898E-5</c:v>
                </c:pt>
                <c:pt idx="2493">
                  <c:v>6.0787047331783301E-5</c:v>
                </c:pt>
                <c:pt idx="2494">
                  <c:v>5.3739927105863903E-5</c:v>
                </c:pt>
                <c:pt idx="2495">
                  <c:v>3.5726277645749602E-5</c:v>
                </c:pt>
                <c:pt idx="2496">
                  <c:v>3.8259738465113699E-5</c:v>
                </c:pt>
                <c:pt idx="2497">
                  <c:v>1.7162749375310001E-5</c:v>
                </c:pt>
                <c:pt idx="2498">
                  <c:v>5.8263019661326103E-5</c:v>
                </c:pt>
                <c:pt idx="2499">
                  <c:v>3.3565806120817601E-5</c:v>
                </c:pt>
                <c:pt idx="2500">
                  <c:v>6.01381550633477E-5</c:v>
                </c:pt>
                <c:pt idx="2501">
                  <c:v>5.09567537524409E-5</c:v>
                </c:pt>
                <c:pt idx="2502">
                  <c:v>5.58246493398313E-5</c:v>
                </c:pt>
                <c:pt idx="2503">
                  <c:v>6.8206171141242295E-5</c:v>
                </c:pt>
                <c:pt idx="2504">
                  <c:v>3.9476373399330403E-5</c:v>
                </c:pt>
                <c:pt idx="2505">
                  <c:v>4.2332169696882401E-5</c:v>
                </c:pt>
                <c:pt idx="2506">
                  <c:v>5.8693300464129301E-5</c:v>
                </c:pt>
                <c:pt idx="2507">
                  <c:v>2.8646941141621799E-5</c:v>
                </c:pt>
                <c:pt idx="2508">
                  <c:v>2.7984061461026002E-5</c:v>
                </c:pt>
                <c:pt idx="2509">
                  <c:v>4.4251035612969002E-5</c:v>
                </c:pt>
                <c:pt idx="2510">
                  <c:v>1.6490411952119E-5</c:v>
                </c:pt>
                <c:pt idx="2511">
                  <c:v>-6.0005447399194197E-6</c:v>
                </c:pt>
                <c:pt idx="2512">
                  <c:v>4.09038714617086E-5</c:v>
                </c:pt>
                <c:pt idx="2513">
                  <c:v>3.6733594382204597E-5</c:v>
                </c:pt>
                <c:pt idx="2514">
                  <c:v>5.0503806700078002E-5</c:v>
                </c:pt>
                <c:pt idx="2515">
                  <c:v>2.16436527740286E-5</c:v>
                </c:pt>
                <c:pt idx="2516">
                  <c:v>4.7773845518380399E-5</c:v>
                </c:pt>
                <c:pt idx="2517">
                  <c:v>5.0494078241923202E-5</c:v>
                </c:pt>
                <c:pt idx="2518">
                  <c:v>1.8600682710577902E-5</c:v>
                </c:pt>
                <c:pt idx="2519">
                  <c:v>4.0090052573175398E-5</c:v>
                </c:pt>
                <c:pt idx="2520">
                  <c:v>3.3165547497615602E-5</c:v>
                </c:pt>
                <c:pt idx="2521">
                  <c:v>6.2352238855303295E-5</c:v>
                </c:pt>
                <c:pt idx="2522">
                  <c:v>3.2390466088486701E-5</c:v>
                </c:pt>
                <c:pt idx="2523">
                  <c:v>2.6119641365682299E-5</c:v>
                </c:pt>
                <c:pt idx="2524" formatCode="General">
                  <c:v>1.0011077671098701E-4</c:v>
                </c:pt>
                <c:pt idx="2525">
                  <c:v>3.8417431255538098E-5</c:v>
                </c:pt>
                <c:pt idx="2526">
                  <c:v>1.3501752850411899E-5</c:v>
                </c:pt>
                <c:pt idx="2527">
                  <c:v>6.0370687999515899E-5</c:v>
                </c:pt>
                <c:pt idx="2528">
                  <c:v>2.7467851361624601E-5</c:v>
                </c:pt>
                <c:pt idx="2529">
                  <c:v>7.9017904243620701E-5</c:v>
                </c:pt>
                <c:pt idx="2530">
                  <c:v>1.75141603294596E-5</c:v>
                </c:pt>
                <c:pt idx="2531">
                  <c:v>8.0561378582555594E-5</c:v>
                </c:pt>
                <c:pt idx="2532">
                  <c:v>1.00907594940327E-5</c:v>
                </c:pt>
                <c:pt idx="2533">
                  <c:v>5.2901792324369499E-5</c:v>
                </c:pt>
                <c:pt idx="2534">
                  <c:v>6.3214690532504002E-5</c:v>
                </c:pt>
                <c:pt idx="2535">
                  <c:v>4.4423328478937299E-5</c:v>
                </c:pt>
                <c:pt idx="2536">
                  <c:v>2.8270261955831899E-5</c:v>
                </c:pt>
                <c:pt idx="2537">
                  <c:v>4.8434087110280697E-5</c:v>
                </c:pt>
                <c:pt idx="2538">
                  <c:v>1.49464581751127E-5</c:v>
                </c:pt>
                <c:pt idx="2539">
                  <c:v>5.5040178895383297E-5</c:v>
                </c:pt>
                <c:pt idx="2540">
                  <c:v>7.2134294285578705E-5</c:v>
                </c:pt>
                <c:pt idx="2541">
                  <c:v>1.87767742730799E-5</c:v>
                </c:pt>
                <c:pt idx="2542">
                  <c:v>6.9106054861026501E-5</c:v>
                </c:pt>
                <c:pt idx="2543">
                  <c:v>7.9611231636547001E-5</c:v>
                </c:pt>
                <c:pt idx="2544">
                  <c:v>6.9058275877578E-5</c:v>
                </c:pt>
                <c:pt idx="2545">
                  <c:v>7.5044912209038295E-5</c:v>
                </c:pt>
                <c:pt idx="2546">
                  <c:v>6.3861038432859696E-5</c:v>
                </c:pt>
                <c:pt idx="2547">
                  <c:v>3.7853413896941302E-5</c:v>
                </c:pt>
                <c:pt idx="2548">
                  <c:v>3.2734054507602101E-5</c:v>
                </c:pt>
                <c:pt idx="2549">
                  <c:v>4.1703393965256099E-5</c:v>
                </c:pt>
                <c:pt idx="2550">
                  <c:v>5.19195889213177E-5</c:v>
                </c:pt>
                <c:pt idx="2551">
                  <c:v>6.9665477764940706E-5</c:v>
                </c:pt>
                <c:pt idx="2552">
                  <c:v>9.1254297045889897E-5</c:v>
                </c:pt>
                <c:pt idx="2553">
                  <c:v>5.1503240573420802E-5</c:v>
                </c:pt>
                <c:pt idx="2554">
                  <c:v>1.0892356731287E-5</c:v>
                </c:pt>
                <c:pt idx="2555">
                  <c:v>5.6875432511758599E-5</c:v>
                </c:pt>
                <c:pt idx="2556">
                  <c:v>1.03927035650022E-5</c:v>
                </c:pt>
                <c:pt idx="2557">
                  <c:v>2.88186998044903E-5</c:v>
                </c:pt>
                <c:pt idx="2558">
                  <c:v>5.37757225837849E-5</c:v>
                </c:pt>
                <c:pt idx="2559">
                  <c:v>2.3500899959828199E-5</c:v>
                </c:pt>
                <c:pt idx="2560">
                  <c:v>3.83563110363121E-5</c:v>
                </c:pt>
                <c:pt idx="2561">
                  <c:v>1.23879605232402E-5</c:v>
                </c:pt>
                <c:pt idx="2562">
                  <c:v>1.15062080710434E-5</c:v>
                </c:pt>
                <c:pt idx="2563">
                  <c:v>7.5463122017491304E-5</c:v>
                </c:pt>
                <c:pt idx="2564">
                  <c:v>5.0999076920166103E-5</c:v>
                </c:pt>
                <c:pt idx="2565">
                  <c:v>4.4327159681576797E-5</c:v>
                </c:pt>
                <c:pt idx="2566">
                  <c:v>4.5577457422297801E-5</c:v>
                </c:pt>
                <c:pt idx="2567">
                  <c:v>6.6214825841548805E-5</c:v>
                </c:pt>
                <c:pt idx="2568">
                  <c:v>8.8682319701398197E-5</c:v>
                </c:pt>
                <c:pt idx="2569">
                  <c:v>3.4823235074877101E-5</c:v>
                </c:pt>
                <c:pt idx="2570">
                  <c:v>8.5078167638081897E-5</c:v>
                </c:pt>
                <c:pt idx="2571">
                  <c:v>4.1847301079583798E-5</c:v>
                </c:pt>
                <c:pt idx="2572">
                  <c:v>7.0610051449886103E-5</c:v>
                </c:pt>
                <c:pt idx="2573">
                  <c:v>6.8531812770897295E-5</c:v>
                </c:pt>
                <c:pt idx="2574">
                  <c:v>7.0513934263330796E-5</c:v>
                </c:pt>
                <c:pt idx="2575">
                  <c:v>6.9797675642632197E-5</c:v>
                </c:pt>
                <c:pt idx="2576">
                  <c:v>4.2664150813988803E-5</c:v>
                </c:pt>
                <c:pt idx="2577">
                  <c:v>2.69817881402054E-5</c:v>
                </c:pt>
                <c:pt idx="2578">
                  <c:v>-9.9272835290123799E-6</c:v>
                </c:pt>
                <c:pt idx="2579">
                  <c:v>3.4025132715284597E-5</c:v>
                </c:pt>
                <c:pt idx="2580">
                  <c:v>4.2462461993670202E-5</c:v>
                </c:pt>
                <c:pt idx="2581">
                  <c:v>6.8597470524940795E-5</c:v>
                </c:pt>
                <c:pt idx="2582">
                  <c:v>7.4954383685472704E-5</c:v>
                </c:pt>
                <c:pt idx="2583">
                  <c:v>4.7009138001865398E-5</c:v>
                </c:pt>
                <c:pt idx="2584">
                  <c:v>2.97472413714822E-5</c:v>
                </c:pt>
                <c:pt idx="2585">
                  <c:v>5.0195054188927301E-5</c:v>
                </c:pt>
                <c:pt idx="2586">
                  <c:v>8.3715592423685501E-5</c:v>
                </c:pt>
                <c:pt idx="2587">
                  <c:v>5.1523858258662498E-5</c:v>
                </c:pt>
                <c:pt idx="2588">
                  <c:v>5.7820651510400702E-5</c:v>
                </c:pt>
                <c:pt idx="2589">
                  <c:v>4.4593626298084898E-5</c:v>
                </c:pt>
                <c:pt idx="2590">
                  <c:v>3.0272356307485301E-5</c:v>
                </c:pt>
                <c:pt idx="2591">
                  <c:v>7.2601175524842306E-5</c:v>
                </c:pt>
                <c:pt idx="2592">
                  <c:v>1.81551395450546E-5</c:v>
                </c:pt>
                <c:pt idx="2593">
                  <c:v>8.8858848649578002E-5</c:v>
                </c:pt>
                <c:pt idx="2594">
                  <c:v>7.3231111334491503E-5</c:v>
                </c:pt>
                <c:pt idx="2595">
                  <c:v>5.6839022083023401E-5</c:v>
                </c:pt>
                <c:pt idx="2596">
                  <c:v>4.2121547739326299E-5</c:v>
                </c:pt>
                <c:pt idx="2597">
                  <c:v>5.4297256529744602E-5</c:v>
                </c:pt>
                <c:pt idx="2598">
                  <c:v>5.8829103856387102E-5</c:v>
                </c:pt>
                <c:pt idx="2599">
                  <c:v>6.8232692044939902E-5</c:v>
                </c:pt>
                <c:pt idx="2600">
                  <c:v>5.0817125765106003E-5</c:v>
                </c:pt>
                <c:pt idx="2601">
                  <c:v>9.3312314197281505E-5</c:v>
                </c:pt>
                <c:pt idx="2602">
                  <c:v>8.6086033346415095E-5</c:v>
                </c:pt>
                <c:pt idx="2603">
                  <c:v>7.2497096182947194E-5</c:v>
                </c:pt>
                <c:pt idx="2604">
                  <c:v>6.8731943601707597E-5</c:v>
                </c:pt>
                <c:pt idx="2605">
                  <c:v>7.5561329513270501E-5</c:v>
                </c:pt>
                <c:pt idx="2606">
                  <c:v>6.3275522525435701E-5</c:v>
                </c:pt>
                <c:pt idx="2607">
                  <c:v>4.3576126372283498E-5</c:v>
                </c:pt>
                <c:pt idx="2608">
                  <c:v>7.1047437991347197E-5</c:v>
                </c:pt>
                <c:pt idx="2609">
                  <c:v>4.8538165397340303E-5</c:v>
                </c:pt>
                <c:pt idx="2610">
                  <c:v>8.9570730679688803E-6</c:v>
                </c:pt>
                <c:pt idx="2611">
                  <c:v>3.9797259151291198E-5</c:v>
                </c:pt>
                <c:pt idx="2612">
                  <c:v>7.5065944491340607E-5</c:v>
                </c:pt>
                <c:pt idx="2613">
                  <c:v>9.2377346329454603E-5</c:v>
                </c:pt>
                <c:pt idx="2614">
                  <c:v>5.1034202384926498E-5</c:v>
                </c:pt>
                <c:pt idx="2615">
                  <c:v>2.2308563158262601E-5</c:v>
                </c:pt>
                <c:pt idx="2616">
                  <c:v>5.4929804693210803E-5</c:v>
                </c:pt>
                <c:pt idx="2617">
                  <c:v>6.9694246333287495E-5</c:v>
                </c:pt>
                <c:pt idx="2618">
                  <c:v>2.7058505856810701E-5</c:v>
                </c:pt>
                <c:pt idx="2619">
                  <c:v>4.2713666337088597E-5</c:v>
                </c:pt>
                <c:pt idx="2620">
                  <c:v>3.6377514507278403E-5</c:v>
                </c:pt>
                <c:pt idx="2621">
                  <c:v>4.1547272711736203E-5</c:v>
                </c:pt>
                <c:pt idx="2622">
                  <c:v>5.9039270186289901E-5</c:v>
                </c:pt>
                <c:pt idx="2623">
                  <c:v>9.0038669154562402E-5</c:v>
                </c:pt>
                <c:pt idx="2624">
                  <c:v>9.0923085193152293E-5</c:v>
                </c:pt>
                <c:pt idx="2625">
                  <c:v>8.7455472979067094E-5</c:v>
                </c:pt>
                <c:pt idx="2626">
                  <c:v>6.9084828437358296E-5</c:v>
                </c:pt>
                <c:pt idx="2627">
                  <c:v>7.6920526870282796E-5</c:v>
                </c:pt>
                <c:pt idx="2628">
                  <c:v>3.7248306067868803E-5</c:v>
                </c:pt>
                <c:pt idx="2629" formatCode="General">
                  <c:v>1.28212391616324E-4</c:v>
                </c:pt>
                <c:pt idx="2630">
                  <c:v>4.5307262909078898E-5</c:v>
                </c:pt>
                <c:pt idx="2631">
                  <c:v>5.9250087236267503E-5</c:v>
                </c:pt>
                <c:pt idx="2632">
                  <c:v>7.4762535740610796E-5</c:v>
                </c:pt>
                <c:pt idx="2633">
                  <c:v>6.1041403871497498E-5</c:v>
                </c:pt>
                <c:pt idx="2634">
                  <c:v>4.7394706225387402E-5</c:v>
                </c:pt>
                <c:pt idx="2635">
                  <c:v>8.1306927138031804E-5</c:v>
                </c:pt>
                <c:pt idx="2636">
                  <c:v>3.3029244542208198E-5</c:v>
                </c:pt>
                <c:pt idx="2637">
                  <c:v>5.8375028605657098E-5</c:v>
                </c:pt>
                <c:pt idx="2638">
                  <c:v>6.8858338020459195E-5</c:v>
                </c:pt>
                <c:pt idx="2639">
                  <c:v>9.3292396944429204E-5</c:v>
                </c:pt>
                <c:pt idx="2640">
                  <c:v>5.9648511800875303E-5</c:v>
                </c:pt>
                <c:pt idx="2641">
                  <c:v>5.87938353549377E-5</c:v>
                </c:pt>
                <c:pt idx="2642">
                  <c:v>8.81269336704439E-5</c:v>
                </c:pt>
                <c:pt idx="2643">
                  <c:v>6.7547040966276401E-5</c:v>
                </c:pt>
                <c:pt idx="2644">
                  <c:v>7.88472417758382E-5</c:v>
                </c:pt>
                <c:pt idx="2645">
                  <c:v>9.1097059680740505E-5</c:v>
                </c:pt>
                <c:pt idx="2646">
                  <c:v>8.6780650727458794E-5</c:v>
                </c:pt>
                <c:pt idx="2647">
                  <c:v>8.1777757024965595E-5</c:v>
                </c:pt>
                <c:pt idx="2648">
                  <c:v>5.8252971704121901E-5</c:v>
                </c:pt>
                <c:pt idx="2649">
                  <c:v>9.7371243938329904E-5</c:v>
                </c:pt>
                <c:pt idx="2650">
                  <c:v>4.0263898881817399E-5</c:v>
                </c:pt>
                <c:pt idx="2651">
                  <c:v>7.73082546170485E-5</c:v>
                </c:pt>
                <c:pt idx="2652">
                  <c:v>7.5438569608610298E-5</c:v>
                </c:pt>
                <c:pt idx="2653">
                  <c:v>6.4957082863709094E-5</c:v>
                </c:pt>
                <c:pt idx="2654" formatCode="General">
                  <c:v>1.00065935747818E-4</c:v>
                </c:pt>
                <c:pt idx="2655">
                  <c:v>8.0847928464852399E-5</c:v>
                </c:pt>
                <c:pt idx="2656" formatCode="General">
                  <c:v>1.1144868189201E-4</c:v>
                </c:pt>
                <c:pt idx="2657">
                  <c:v>5.1575320128639302E-5</c:v>
                </c:pt>
                <c:pt idx="2658">
                  <c:v>3.8687117098597702E-5</c:v>
                </c:pt>
                <c:pt idx="2659">
                  <c:v>4.4397169695036697E-5</c:v>
                </c:pt>
                <c:pt idx="2660">
                  <c:v>5.4900091625731998E-5</c:v>
                </c:pt>
                <c:pt idx="2661">
                  <c:v>4.3646665268667E-5</c:v>
                </c:pt>
                <c:pt idx="2662">
                  <c:v>4.5005039841213899E-5</c:v>
                </c:pt>
                <c:pt idx="2663" formatCode="General">
                  <c:v>1.0178985164958799E-4</c:v>
                </c:pt>
                <c:pt idx="2664">
                  <c:v>8.8180511930541103E-5</c:v>
                </c:pt>
                <c:pt idx="2665">
                  <c:v>8.4766074725075595E-5</c:v>
                </c:pt>
                <c:pt idx="2666">
                  <c:v>8.4002751897826797E-5</c:v>
                </c:pt>
                <c:pt idx="2667">
                  <c:v>5.3268799739158197E-5</c:v>
                </c:pt>
                <c:pt idx="2668">
                  <c:v>5.23473063338074E-5</c:v>
                </c:pt>
                <c:pt idx="2669">
                  <c:v>7.5633648086209196E-5</c:v>
                </c:pt>
                <c:pt idx="2670">
                  <c:v>5.6725057348661E-5</c:v>
                </c:pt>
                <c:pt idx="2671">
                  <c:v>5.04503686859025E-5</c:v>
                </c:pt>
                <c:pt idx="2672">
                  <c:v>6.9179624873923204E-5</c:v>
                </c:pt>
                <c:pt idx="2673">
                  <c:v>7.2718342127997107E-5</c:v>
                </c:pt>
                <c:pt idx="2674">
                  <c:v>7.7859495712041403E-5</c:v>
                </c:pt>
                <c:pt idx="2675">
                  <c:v>6.2615820017111796E-6</c:v>
                </c:pt>
                <c:pt idx="2676">
                  <c:v>6.3176388013557597E-5</c:v>
                </c:pt>
                <c:pt idx="2677">
                  <c:v>5.8614660032731803E-5</c:v>
                </c:pt>
                <c:pt idx="2678">
                  <c:v>7.1688004654859298E-5</c:v>
                </c:pt>
                <c:pt idx="2679">
                  <c:v>6.4141289688062202E-5</c:v>
                </c:pt>
                <c:pt idx="2680">
                  <c:v>6.9383558042276203E-5</c:v>
                </c:pt>
                <c:pt idx="2681">
                  <c:v>8.6537067708800401E-5</c:v>
                </c:pt>
                <c:pt idx="2682">
                  <c:v>1.3481507795143599E-5</c:v>
                </c:pt>
                <c:pt idx="2683">
                  <c:v>2.7394242572558999E-5</c:v>
                </c:pt>
                <c:pt idx="2684">
                  <c:v>7.0030995772545006E-5</c:v>
                </c:pt>
                <c:pt idx="2685">
                  <c:v>9.5684658023195205E-5</c:v>
                </c:pt>
                <c:pt idx="2686">
                  <c:v>6.9826790575900702E-5</c:v>
                </c:pt>
                <c:pt idx="2687">
                  <c:v>5.5683684891453801E-5</c:v>
                </c:pt>
                <c:pt idx="2688">
                  <c:v>5.85681646221506E-5</c:v>
                </c:pt>
                <c:pt idx="2689">
                  <c:v>7.0131294193483807E-5</c:v>
                </c:pt>
                <c:pt idx="2690">
                  <c:v>5.9512966887997701E-5</c:v>
                </c:pt>
                <c:pt idx="2691">
                  <c:v>2.9162670837648299E-5</c:v>
                </c:pt>
                <c:pt idx="2692">
                  <c:v>3.9962021886623903E-5</c:v>
                </c:pt>
                <c:pt idx="2693">
                  <c:v>7.13552626226436E-5</c:v>
                </c:pt>
                <c:pt idx="2694">
                  <c:v>3.8358182215322998E-5</c:v>
                </c:pt>
                <c:pt idx="2695">
                  <c:v>4.0543869920594599E-5</c:v>
                </c:pt>
                <c:pt idx="2696">
                  <c:v>4.5654355665946002E-6</c:v>
                </c:pt>
                <c:pt idx="2697">
                  <c:v>6.5402578234817702E-5</c:v>
                </c:pt>
                <c:pt idx="2698">
                  <c:v>5.9913986330414499E-5</c:v>
                </c:pt>
                <c:pt idx="2699">
                  <c:v>6.9517927708238306E-5</c:v>
                </c:pt>
                <c:pt idx="2700" formatCode="General">
                  <c:v>1.0375338071901399E-4</c:v>
                </c:pt>
                <c:pt idx="2701">
                  <c:v>-1.4778731297551E-5</c:v>
                </c:pt>
                <c:pt idx="2702">
                  <c:v>6.89606504056927E-5</c:v>
                </c:pt>
                <c:pt idx="2703" formatCode="General">
                  <c:v>1.03947809683639E-4</c:v>
                </c:pt>
                <c:pt idx="2704">
                  <c:v>5.4745538374153403E-5</c:v>
                </c:pt>
                <c:pt idx="2705">
                  <c:v>5.2019829435149399E-5</c:v>
                </c:pt>
                <c:pt idx="2706">
                  <c:v>9.2720826758964302E-5</c:v>
                </c:pt>
                <c:pt idx="2707">
                  <c:v>8.4848179180212901E-5</c:v>
                </c:pt>
                <c:pt idx="2708">
                  <c:v>5.7958958058830697E-5</c:v>
                </c:pt>
                <c:pt idx="2709" formatCode="General">
                  <c:v>1.1988685054838601E-4</c:v>
                </c:pt>
                <c:pt idx="2710" formatCode="General">
                  <c:v>1.07629941209054E-4</c:v>
                </c:pt>
                <c:pt idx="2711">
                  <c:v>6.9319442179678498E-5</c:v>
                </c:pt>
                <c:pt idx="2712" formatCode="General">
                  <c:v>1.02275738678108E-4</c:v>
                </c:pt>
                <c:pt idx="2713">
                  <c:v>7.9001958476005606E-5</c:v>
                </c:pt>
                <c:pt idx="2714">
                  <c:v>4.9023533857314897E-5</c:v>
                </c:pt>
                <c:pt idx="2715" formatCode="General">
                  <c:v>1.0660859461041E-4</c:v>
                </c:pt>
                <c:pt idx="2716">
                  <c:v>8.0369268476664703E-5</c:v>
                </c:pt>
                <c:pt idx="2717">
                  <c:v>8.4481531072310998E-5</c:v>
                </c:pt>
                <c:pt idx="2718" formatCode="General">
                  <c:v>1.2524291951331501E-4</c:v>
                </c:pt>
                <c:pt idx="2719">
                  <c:v>6.7523099811672501E-5</c:v>
                </c:pt>
                <c:pt idx="2720">
                  <c:v>7.3310477279402701E-5</c:v>
                </c:pt>
                <c:pt idx="2721">
                  <c:v>7.6890300102208306E-5</c:v>
                </c:pt>
                <c:pt idx="2722">
                  <c:v>7.5022552595566596E-5</c:v>
                </c:pt>
                <c:pt idx="2723">
                  <c:v>5.08413175473794E-5</c:v>
                </c:pt>
                <c:pt idx="2724">
                  <c:v>2.97804086156154E-5</c:v>
                </c:pt>
                <c:pt idx="2725">
                  <c:v>8.9586382306682303E-5</c:v>
                </c:pt>
                <c:pt idx="2726">
                  <c:v>2.2808091435540301E-5</c:v>
                </c:pt>
                <c:pt idx="2727">
                  <c:v>8.0357355245229097E-5</c:v>
                </c:pt>
                <c:pt idx="2728" formatCode="General">
                  <c:v>1.0451951043544601E-4</c:v>
                </c:pt>
                <c:pt idx="2729">
                  <c:v>5.7932998813064599E-5</c:v>
                </c:pt>
                <c:pt idx="2730">
                  <c:v>5.3318209025956002E-5</c:v>
                </c:pt>
                <c:pt idx="2731" formatCode="General">
                  <c:v>1.3884256925220499E-4</c:v>
                </c:pt>
                <c:pt idx="2732" formatCode="General">
                  <c:v>1.3399414823473801E-4</c:v>
                </c:pt>
                <c:pt idx="2733">
                  <c:v>9.4424611280458003E-5</c:v>
                </c:pt>
                <c:pt idx="2734">
                  <c:v>7.7115261946090601E-5</c:v>
                </c:pt>
                <c:pt idx="2735" formatCode="General">
                  <c:v>1.0582190330274801E-4</c:v>
                </c:pt>
                <c:pt idx="2736">
                  <c:v>4.3221506732592903E-5</c:v>
                </c:pt>
                <c:pt idx="2737">
                  <c:v>7.2056369730582104E-5</c:v>
                </c:pt>
                <c:pt idx="2738">
                  <c:v>6.7570462458526394E-5</c:v>
                </c:pt>
                <c:pt idx="2739">
                  <c:v>6.3588967443768706E-5</c:v>
                </c:pt>
                <c:pt idx="2740">
                  <c:v>5.3364266654162597E-5</c:v>
                </c:pt>
                <c:pt idx="2741">
                  <c:v>9.9428648743670096E-5</c:v>
                </c:pt>
                <c:pt idx="2742">
                  <c:v>8.40815384215205E-5</c:v>
                </c:pt>
                <c:pt idx="2743" formatCode="General">
                  <c:v>1.00052377349034E-4</c:v>
                </c:pt>
                <c:pt idx="2744">
                  <c:v>6.7315965358830595E-5</c:v>
                </c:pt>
                <c:pt idx="2745" formatCode="General">
                  <c:v>1.01111797592229E-4</c:v>
                </c:pt>
                <c:pt idx="2746">
                  <c:v>6.1866696243392997E-5</c:v>
                </c:pt>
                <c:pt idx="2747">
                  <c:v>5.2960083498490797E-5</c:v>
                </c:pt>
                <c:pt idx="2748">
                  <c:v>8.5329667051914297E-5</c:v>
                </c:pt>
                <c:pt idx="2749">
                  <c:v>5.4430868495132703E-5</c:v>
                </c:pt>
                <c:pt idx="2750">
                  <c:v>7.6484730814582903E-5</c:v>
                </c:pt>
                <c:pt idx="2751">
                  <c:v>7.7792710204676606E-5</c:v>
                </c:pt>
                <c:pt idx="2752">
                  <c:v>6.4778677579799596E-5</c:v>
                </c:pt>
                <c:pt idx="2753">
                  <c:v>7.6339806379170403E-5</c:v>
                </c:pt>
                <c:pt idx="2754" formatCode="General">
                  <c:v>1.05049627985204E-4</c:v>
                </c:pt>
                <c:pt idx="2755">
                  <c:v>6.1713075748955296E-5</c:v>
                </c:pt>
                <c:pt idx="2756" formatCode="General">
                  <c:v>1.1670017923544E-4</c:v>
                </c:pt>
                <c:pt idx="2757">
                  <c:v>9.5518567880876102E-5</c:v>
                </c:pt>
                <c:pt idx="2758">
                  <c:v>4.5997439610787003E-5</c:v>
                </c:pt>
                <c:pt idx="2759">
                  <c:v>4.9918136030253297E-5</c:v>
                </c:pt>
                <c:pt idx="2760">
                  <c:v>9.9035497228527005E-5</c:v>
                </c:pt>
                <c:pt idx="2761">
                  <c:v>4.4237060787084903E-5</c:v>
                </c:pt>
                <c:pt idx="2762">
                  <c:v>8.0745085339889195E-5</c:v>
                </c:pt>
                <c:pt idx="2763">
                  <c:v>6.4889292498018097E-5</c:v>
                </c:pt>
                <c:pt idx="2764">
                  <c:v>8.0631018896583403E-5</c:v>
                </c:pt>
                <c:pt idx="2765">
                  <c:v>8.2802760666885096E-5</c:v>
                </c:pt>
                <c:pt idx="2766">
                  <c:v>8.1621181039154395E-5</c:v>
                </c:pt>
                <c:pt idx="2767">
                  <c:v>6.4981881133879693E-5</c:v>
                </c:pt>
                <c:pt idx="2768">
                  <c:v>7.6524168414712204E-5</c:v>
                </c:pt>
                <c:pt idx="2769">
                  <c:v>3.1097225634991598E-5</c:v>
                </c:pt>
                <c:pt idx="2770">
                  <c:v>7.7743085329493394E-5</c:v>
                </c:pt>
                <c:pt idx="2771">
                  <c:v>8.5412324230746799E-5</c:v>
                </c:pt>
                <c:pt idx="2772">
                  <c:v>8.7387230117319197E-5</c:v>
                </c:pt>
                <c:pt idx="2773">
                  <c:v>7.5235235805007499E-5</c:v>
                </c:pt>
                <c:pt idx="2774">
                  <c:v>6.2315279087054196E-5</c:v>
                </c:pt>
                <c:pt idx="2775">
                  <c:v>6.29767603733641E-5</c:v>
                </c:pt>
                <c:pt idx="2776">
                  <c:v>6.0397229816884603E-5</c:v>
                </c:pt>
                <c:pt idx="2777">
                  <c:v>5.9074995489632903E-5</c:v>
                </c:pt>
                <c:pt idx="2778">
                  <c:v>9.5568948961588296E-5</c:v>
                </c:pt>
                <c:pt idx="2779">
                  <c:v>6.2682505808309103E-5</c:v>
                </c:pt>
                <c:pt idx="2780" formatCode="General">
                  <c:v>1.0288401746731699E-4</c:v>
                </c:pt>
                <c:pt idx="2781">
                  <c:v>9.1934341054437693E-5</c:v>
                </c:pt>
                <c:pt idx="2782">
                  <c:v>9.1896318119743305E-5</c:v>
                </c:pt>
                <c:pt idx="2783">
                  <c:v>4.7025022273420499E-5</c:v>
                </c:pt>
                <c:pt idx="2784">
                  <c:v>7.1903233512574395E-5</c:v>
                </c:pt>
                <c:pt idx="2785">
                  <c:v>9.5393620602435394E-5</c:v>
                </c:pt>
                <c:pt idx="2786">
                  <c:v>4.2719370914644202E-5</c:v>
                </c:pt>
                <c:pt idx="2787">
                  <c:v>8.8108562992072101E-5</c:v>
                </c:pt>
                <c:pt idx="2788" formatCode="General">
                  <c:v>1.02918431078045E-4</c:v>
                </c:pt>
                <c:pt idx="2789">
                  <c:v>3.4044687705343397E-5</c:v>
                </c:pt>
                <c:pt idx="2790" formatCode="General">
                  <c:v>1.17381657853675E-4</c:v>
                </c:pt>
                <c:pt idx="2791">
                  <c:v>4.6735694271629301E-5</c:v>
                </c:pt>
                <c:pt idx="2792">
                  <c:v>6.7760257702190399E-5</c:v>
                </c:pt>
                <c:pt idx="2793">
                  <c:v>7.8357102775457004E-5</c:v>
                </c:pt>
                <c:pt idx="2794">
                  <c:v>6.9045593999992599E-5</c:v>
                </c:pt>
                <c:pt idx="2795">
                  <c:v>7.8669647402358002E-5</c:v>
                </c:pt>
                <c:pt idx="2796" formatCode="General">
                  <c:v>1.08876485917186E-4</c:v>
                </c:pt>
                <c:pt idx="2797" formatCode="General">
                  <c:v>1.11699199859352E-4</c:v>
                </c:pt>
                <c:pt idx="2798" formatCode="General">
                  <c:v>1.0070102649783801E-4</c:v>
                </c:pt>
                <c:pt idx="2799">
                  <c:v>5.1905259061453501E-5</c:v>
                </c:pt>
                <c:pt idx="2800" formatCode="General">
                  <c:v>1.02992678864172E-4</c:v>
                </c:pt>
                <c:pt idx="2801">
                  <c:v>6.15662590108204E-5</c:v>
                </c:pt>
                <c:pt idx="2802" formatCode="General">
                  <c:v>1.0647432815684301E-4</c:v>
                </c:pt>
                <c:pt idx="2803">
                  <c:v>9.8634342815217001E-5</c:v>
                </c:pt>
                <c:pt idx="2804">
                  <c:v>6.3229757126673504E-5</c:v>
                </c:pt>
                <c:pt idx="2805">
                  <c:v>5.9847541718068398E-5</c:v>
                </c:pt>
                <c:pt idx="2806">
                  <c:v>8.8984463857983003E-5</c:v>
                </c:pt>
                <c:pt idx="2807">
                  <c:v>9.29694155921068E-5</c:v>
                </c:pt>
                <c:pt idx="2808" formatCode="General">
                  <c:v>1.10468119699383E-4</c:v>
                </c:pt>
                <c:pt idx="2809">
                  <c:v>5.7042469562004602E-5</c:v>
                </c:pt>
                <c:pt idx="2810">
                  <c:v>3.6237915653971501E-5</c:v>
                </c:pt>
                <c:pt idx="2811" formatCode="General">
                  <c:v>1.16524316124332E-4</c:v>
                </c:pt>
                <c:pt idx="2812">
                  <c:v>8.9689916922162398E-5</c:v>
                </c:pt>
                <c:pt idx="2813" formatCode="General">
                  <c:v>1.05761317061261E-4</c:v>
                </c:pt>
                <c:pt idx="2814">
                  <c:v>8.5419082010385397E-5</c:v>
                </c:pt>
                <c:pt idx="2815" formatCode="General">
                  <c:v>1.1030361667562801E-4</c:v>
                </c:pt>
                <c:pt idx="2816">
                  <c:v>8.6749867593265397E-5</c:v>
                </c:pt>
                <c:pt idx="2817">
                  <c:v>8.2477156193635299E-5</c:v>
                </c:pt>
                <c:pt idx="2818">
                  <c:v>8.0376278957241398E-5</c:v>
                </c:pt>
                <c:pt idx="2819">
                  <c:v>9.9487510654555294E-5</c:v>
                </c:pt>
                <c:pt idx="2820" formatCode="General">
                  <c:v>1.0617690016037301E-4</c:v>
                </c:pt>
                <c:pt idx="2821">
                  <c:v>7.6764814903318001E-5</c:v>
                </c:pt>
                <c:pt idx="2822">
                  <c:v>6.7264865787464398E-5</c:v>
                </c:pt>
                <c:pt idx="2823">
                  <c:v>6.9480202158950894E-5</c:v>
                </c:pt>
                <c:pt idx="2824" formatCode="General">
                  <c:v>1.1559712659603601E-4</c:v>
                </c:pt>
                <c:pt idx="2825">
                  <c:v>7.1931222462828703E-5</c:v>
                </c:pt>
                <c:pt idx="2826">
                  <c:v>7.85477560702913E-5</c:v>
                </c:pt>
                <c:pt idx="2827">
                  <c:v>8.6668058694911606E-5</c:v>
                </c:pt>
                <c:pt idx="2828">
                  <c:v>4.7489893804632397E-5</c:v>
                </c:pt>
                <c:pt idx="2829">
                  <c:v>9.3038617761737001E-5</c:v>
                </c:pt>
                <c:pt idx="2830" formatCode="General">
                  <c:v>1.0397095146612299E-4</c:v>
                </c:pt>
                <c:pt idx="2831">
                  <c:v>6.8557721591283201E-5</c:v>
                </c:pt>
                <c:pt idx="2832">
                  <c:v>5.2768885373254197E-5</c:v>
                </c:pt>
                <c:pt idx="2833">
                  <c:v>2.4171681272914801E-5</c:v>
                </c:pt>
                <c:pt idx="2834">
                  <c:v>6.1764790185784495E-5</c:v>
                </c:pt>
                <c:pt idx="2835">
                  <c:v>6.5535448202080798E-5</c:v>
                </c:pt>
                <c:pt idx="2836" formatCode="General">
                  <c:v>1.10213146292435E-4</c:v>
                </c:pt>
                <c:pt idx="2837" formatCode="General">
                  <c:v>1.0150006925396601E-4</c:v>
                </c:pt>
                <c:pt idx="2838">
                  <c:v>7.0846050883623099E-5</c:v>
                </c:pt>
                <c:pt idx="2839" formatCode="General">
                  <c:v>1.1765441940928901E-4</c:v>
                </c:pt>
                <c:pt idx="2840">
                  <c:v>2.82577080534948E-5</c:v>
                </c:pt>
                <c:pt idx="2841">
                  <c:v>9.4823147217436399E-5</c:v>
                </c:pt>
                <c:pt idx="2842">
                  <c:v>9.1912343392959897E-5</c:v>
                </c:pt>
                <c:pt idx="2843">
                  <c:v>8.9200819833643694E-5</c:v>
                </c:pt>
                <c:pt idx="2844">
                  <c:v>6.9610257924398899E-5</c:v>
                </c:pt>
                <c:pt idx="2845">
                  <c:v>3.2875943771011197E-5</c:v>
                </c:pt>
                <c:pt idx="2846" formatCode="General">
                  <c:v>1.04785187475237E-4</c:v>
                </c:pt>
                <c:pt idx="2847" formatCode="General">
                  <c:v>1.09325561213588E-4</c:v>
                </c:pt>
                <c:pt idx="2848">
                  <c:v>6.9274067739518897E-5</c:v>
                </c:pt>
                <c:pt idx="2849">
                  <c:v>6.8059539283164803E-5</c:v>
                </c:pt>
                <c:pt idx="2850">
                  <c:v>8.8950909559435399E-5</c:v>
                </c:pt>
                <c:pt idx="2851">
                  <c:v>6.5282781059640605E-5</c:v>
                </c:pt>
                <c:pt idx="2852">
                  <c:v>7.3907954739583896E-5</c:v>
                </c:pt>
                <c:pt idx="2853">
                  <c:v>7.9024299055104202E-5</c:v>
                </c:pt>
                <c:pt idx="2854" formatCode="General">
                  <c:v>1.16031939746649E-4</c:v>
                </c:pt>
                <c:pt idx="2855">
                  <c:v>9.4918974101734701E-5</c:v>
                </c:pt>
                <c:pt idx="2856" formatCode="General">
                  <c:v>1.13825593873935E-4</c:v>
                </c:pt>
                <c:pt idx="2857" formatCode="General">
                  <c:v>1.19430872811652E-4</c:v>
                </c:pt>
                <c:pt idx="2858" formatCode="General">
                  <c:v>1.09525925275861E-4</c:v>
                </c:pt>
                <c:pt idx="2859">
                  <c:v>4.3350820697437198E-5</c:v>
                </c:pt>
                <c:pt idx="2860">
                  <c:v>9.2920310845414294E-5</c:v>
                </c:pt>
                <c:pt idx="2861">
                  <c:v>8.17866084273336E-5</c:v>
                </c:pt>
                <c:pt idx="2862">
                  <c:v>5.2597186523335498E-5</c:v>
                </c:pt>
                <c:pt idx="2863" formatCode="General">
                  <c:v>1.07385749606808E-4</c:v>
                </c:pt>
                <c:pt idx="2864">
                  <c:v>8.40628116638926E-5</c:v>
                </c:pt>
                <c:pt idx="2865">
                  <c:v>8.8751142670095103E-5</c:v>
                </c:pt>
                <c:pt idx="2866">
                  <c:v>6.6072318847806204E-5</c:v>
                </c:pt>
                <c:pt idx="2867">
                  <c:v>6.2618139092070004E-5</c:v>
                </c:pt>
                <c:pt idx="2868">
                  <c:v>9.3779383306561795E-5</c:v>
                </c:pt>
                <c:pt idx="2869">
                  <c:v>6.3357646026925704E-5</c:v>
                </c:pt>
                <c:pt idx="2870">
                  <c:v>5.0248721797929102E-5</c:v>
                </c:pt>
                <c:pt idx="2871">
                  <c:v>9.9786353762182196E-5</c:v>
                </c:pt>
                <c:pt idx="2872">
                  <c:v>5.1593574387226102E-5</c:v>
                </c:pt>
                <c:pt idx="2873">
                  <c:v>6.9925203221925106E-5</c:v>
                </c:pt>
                <c:pt idx="2874">
                  <c:v>7.6272834818705596E-5</c:v>
                </c:pt>
                <c:pt idx="2875">
                  <c:v>8.0302564551780695E-5</c:v>
                </c:pt>
                <c:pt idx="2876">
                  <c:v>5.8158296517418801E-5</c:v>
                </c:pt>
                <c:pt idx="2877">
                  <c:v>6.1963166896207496E-5</c:v>
                </c:pt>
                <c:pt idx="2878">
                  <c:v>7.0245947435579103E-5</c:v>
                </c:pt>
                <c:pt idx="2879" formatCode="General">
                  <c:v>1.04047965761302E-4</c:v>
                </c:pt>
                <c:pt idx="2880">
                  <c:v>8.9295371240974503E-5</c:v>
                </c:pt>
                <c:pt idx="2881">
                  <c:v>8.0058350579821099E-5</c:v>
                </c:pt>
                <c:pt idx="2882">
                  <c:v>8.2562381573249804E-5</c:v>
                </c:pt>
                <c:pt idx="2883">
                  <c:v>7.5411289754939497E-5</c:v>
                </c:pt>
                <c:pt idx="2884">
                  <c:v>6.69935710425893E-5</c:v>
                </c:pt>
                <c:pt idx="2885" formatCode="General">
                  <c:v>1.03056289085048E-4</c:v>
                </c:pt>
                <c:pt idx="2886">
                  <c:v>8.3821241728292598E-5</c:v>
                </c:pt>
                <c:pt idx="2887">
                  <c:v>9.80534485684314E-5</c:v>
                </c:pt>
                <c:pt idx="2888" formatCode="General">
                  <c:v>1.04348294652711E-4</c:v>
                </c:pt>
                <c:pt idx="2889" formatCode="General">
                  <c:v>1.4428487973938101E-4</c:v>
                </c:pt>
                <c:pt idx="2890" formatCode="General">
                  <c:v>1.25621780809423E-4</c:v>
                </c:pt>
                <c:pt idx="2891">
                  <c:v>7.6885931003782998E-5</c:v>
                </c:pt>
                <c:pt idx="2892">
                  <c:v>7.5987881408262297E-5</c:v>
                </c:pt>
                <c:pt idx="2893" formatCode="General">
                  <c:v>1.30893231035025E-4</c:v>
                </c:pt>
                <c:pt idx="2894">
                  <c:v>8.2964960158911797E-5</c:v>
                </c:pt>
                <c:pt idx="2895">
                  <c:v>8.3450754118307604E-5</c:v>
                </c:pt>
                <c:pt idx="2896">
                  <c:v>8.2710834731594704E-5</c:v>
                </c:pt>
                <c:pt idx="2897" formatCode="General">
                  <c:v>1.10721653470538E-4</c:v>
                </c:pt>
                <c:pt idx="2898" formatCode="General">
                  <c:v>1.06881634078148E-4</c:v>
                </c:pt>
                <c:pt idx="2899" formatCode="General">
                  <c:v>1.07903459750431E-4</c:v>
                </c:pt>
                <c:pt idx="2900">
                  <c:v>9.1950321924571106E-5</c:v>
                </c:pt>
                <c:pt idx="2901" formatCode="General">
                  <c:v>1.03738101290761E-4</c:v>
                </c:pt>
                <c:pt idx="2902">
                  <c:v>4.2854642877810502E-5</c:v>
                </c:pt>
                <c:pt idx="2903" formatCode="General">
                  <c:v>1.14233158331487E-4</c:v>
                </c:pt>
                <c:pt idx="2904" formatCode="General">
                  <c:v>1.04411683584987E-4</c:v>
                </c:pt>
                <c:pt idx="2905">
                  <c:v>8.3070292150718794E-5</c:v>
                </c:pt>
                <c:pt idx="2906">
                  <c:v>8.9591339383248396E-5</c:v>
                </c:pt>
                <c:pt idx="2907">
                  <c:v>6.0119915549225E-5</c:v>
                </c:pt>
                <c:pt idx="2908">
                  <c:v>6.8463088908508998E-5</c:v>
                </c:pt>
                <c:pt idx="2909">
                  <c:v>8.5558040437344604E-5</c:v>
                </c:pt>
                <c:pt idx="2910">
                  <c:v>8.6783886214010405E-5</c:v>
                </c:pt>
                <c:pt idx="2911">
                  <c:v>7.7318600516486697E-5</c:v>
                </c:pt>
                <c:pt idx="2912">
                  <c:v>9.9286258291810003E-5</c:v>
                </c:pt>
                <c:pt idx="2913" formatCode="General">
                  <c:v>1.1212263302558199E-4</c:v>
                </c:pt>
                <c:pt idx="2914" formatCode="General">
                  <c:v>1.2029831677524801E-4</c:v>
                </c:pt>
                <c:pt idx="2915" formatCode="General">
                  <c:v>1.02904135092603E-4</c:v>
                </c:pt>
                <c:pt idx="2916" formatCode="General">
                  <c:v>1.21714182768079E-4</c:v>
                </c:pt>
                <c:pt idx="2917">
                  <c:v>8.0543936485026995E-5</c:v>
                </c:pt>
                <c:pt idx="2918" formatCode="General">
                  <c:v>1.04980872296666E-4</c:v>
                </c:pt>
                <c:pt idx="2919" formatCode="General">
                  <c:v>1.10514621929909E-4</c:v>
                </c:pt>
                <c:pt idx="2920">
                  <c:v>7.4980192807131999E-5</c:v>
                </c:pt>
                <c:pt idx="2921">
                  <c:v>7.2409329504572801E-5</c:v>
                </c:pt>
                <c:pt idx="2922">
                  <c:v>9.4765732556871803E-5</c:v>
                </c:pt>
                <c:pt idx="2923">
                  <c:v>9.29926680765108E-5</c:v>
                </c:pt>
                <c:pt idx="2924">
                  <c:v>9.7095743456480696E-5</c:v>
                </c:pt>
                <c:pt idx="2925">
                  <c:v>9.5071553544451295E-5</c:v>
                </c:pt>
                <c:pt idx="2926">
                  <c:v>4.9407359663188002E-5</c:v>
                </c:pt>
                <c:pt idx="2927" formatCode="General">
                  <c:v>1.0455584756290899E-4</c:v>
                </c:pt>
                <c:pt idx="2928" formatCode="General">
                  <c:v>1.2624860522175599E-4</c:v>
                </c:pt>
                <c:pt idx="2929">
                  <c:v>9.9455231589366095E-5</c:v>
                </c:pt>
                <c:pt idx="2930">
                  <c:v>8.4386691762653604E-5</c:v>
                </c:pt>
                <c:pt idx="2931" formatCode="General">
                  <c:v>1.24588136929328E-4</c:v>
                </c:pt>
                <c:pt idx="2932">
                  <c:v>9.1321211203153804E-5</c:v>
                </c:pt>
                <c:pt idx="2933" formatCode="General">
                  <c:v>1.10062231578939E-4</c:v>
                </c:pt>
                <c:pt idx="2934">
                  <c:v>7.8339118508123396E-5</c:v>
                </c:pt>
                <c:pt idx="2935" formatCode="General">
                  <c:v>1.11728196214296E-4</c:v>
                </c:pt>
                <c:pt idx="2936" formatCode="General">
                  <c:v>1.13739159339887E-4</c:v>
                </c:pt>
                <c:pt idx="2937" formatCode="General">
                  <c:v>1.1673750586987599E-4</c:v>
                </c:pt>
                <c:pt idx="2938" formatCode="General">
                  <c:v>1.28415891797708E-4</c:v>
                </c:pt>
                <c:pt idx="2939" formatCode="General">
                  <c:v>1.0765123118890501E-4</c:v>
                </c:pt>
                <c:pt idx="2940" formatCode="General">
                  <c:v>1.04136111217075E-4</c:v>
                </c:pt>
                <c:pt idx="2941" formatCode="General">
                  <c:v>1.21561127143119E-4</c:v>
                </c:pt>
                <c:pt idx="2942" formatCode="General">
                  <c:v>1.3398970099141001E-4</c:v>
                </c:pt>
                <c:pt idx="2943">
                  <c:v>9.9953902529721894E-5</c:v>
                </c:pt>
                <c:pt idx="2944">
                  <c:v>8.0863499156842096E-5</c:v>
                </c:pt>
                <c:pt idx="2945" formatCode="General">
                  <c:v>1.1480967813842E-4</c:v>
                </c:pt>
                <c:pt idx="2946" formatCode="General">
                  <c:v>1.2644199635477099E-4</c:v>
                </c:pt>
                <c:pt idx="2947">
                  <c:v>6.7079778833470805E-5</c:v>
                </c:pt>
                <c:pt idx="2948">
                  <c:v>9.5251168446141394E-5</c:v>
                </c:pt>
                <c:pt idx="2949">
                  <c:v>9.9321741971739901E-5</c:v>
                </c:pt>
                <c:pt idx="2950">
                  <c:v>9.8591490154651803E-5</c:v>
                </c:pt>
                <c:pt idx="2951">
                  <c:v>6.4237924662229002E-5</c:v>
                </c:pt>
                <c:pt idx="2952" formatCode="General">
                  <c:v>1.0661235629072999E-4</c:v>
                </c:pt>
                <c:pt idx="2953">
                  <c:v>8.7285903709916499E-5</c:v>
                </c:pt>
                <c:pt idx="2954">
                  <c:v>5.94781124913852E-5</c:v>
                </c:pt>
                <c:pt idx="2955" formatCode="General">
                  <c:v>1.20902602752888E-4</c:v>
                </c:pt>
                <c:pt idx="2956" formatCode="General">
                  <c:v>1.1796927875343199E-4</c:v>
                </c:pt>
                <c:pt idx="2957">
                  <c:v>9.0286965354138596E-5</c:v>
                </c:pt>
                <c:pt idx="2958">
                  <c:v>8.1550854937767706E-5</c:v>
                </c:pt>
                <c:pt idx="2959" formatCode="General">
                  <c:v>1.2634160288137501E-4</c:v>
                </c:pt>
                <c:pt idx="2960">
                  <c:v>6.5822609871492494E-5</c:v>
                </c:pt>
                <c:pt idx="2961" formatCode="General">
                  <c:v>1.08871166754918E-4</c:v>
                </c:pt>
                <c:pt idx="2962">
                  <c:v>8.2097621731867104E-5</c:v>
                </c:pt>
                <c:pt idx="2963" formatCode="General">
                  <c:v>1.0634250873733001E-4</c:v>
                </c:pt>
                <c:pt idx="2964">
                  <c:v>9.2788730707106605E-5</c:v>
                </c:pt>
                <c:pt idx="2965" formatCode="General">
                  <c:v>1.07260341416224E-4</c:v>
                </c:pt>
                <c:pt idx="2966">
                  <c:v>9.2453344285029702E-5</c:v>
                </c:pt>
                <c:pt idx="2967" formatCode="General">
                  <c:v>1.12973301974634E-4</c:v>
                </c:pt>
                <c:pt idx="2968">
                  <c:v>4.7154786640296497E-5</c:v>
                </c:pt>
                <c:pt idx="2969" formatCode="General">
                  <c:v>1.2940720697853601E-4</c:v>
                </c:pt>
                <c:pt idx="2970">
                  <c:v>6.8345588346993503E-5</c:v>
                </c:pt>
                <c:pt idx="2971" formatCode="General">
                  <c:v>1.3951537741278299E-4</c:v>
                </c:pt>
                <c:pt idx="2972" formatCode="General">
                  <c:v>1.19167131372922E-4</c:v>
                </c:pt>
                <c:pt idx="2973" formatCode="General">
                  <c:v>1.11996127176E-4</c:v>
                </c:pt>
                <c:pt idx="2974" formatCode="General">
                  <c:v>1.5571747851655799E-4</c:v>
                </c:pt>
                <c:pt idx="2975" formatCode="General">
                  <c:v>1.4176481911829401E-4</c:v>
                </c:pt>
                <c:pt idx="2976">
                  <c:v>9.2577878760682797E-5</c:v>
                </c:pt>
                <c:pt idx="2977">
                  <c:v>9.3032095992358498E-5</c:v>
                </c:pt>
                <c:pt idx="2978">
                  <c:v>6.5672212519246901E-5</c:v>
                </c:pt>
                <c:pt idx="2979">
                  <c:v>9.3050314662798705E-5</c:v>
                </c:pt>
                <c:pt idx="2980" formatCode="General">
                  <c:v>1.0503924255780701E-4</c:v>
                </c:pt>
                <c:pt idx="2981">
                  <c:v>9.3818671197914795E-5</c:v>
                </c:pt>
                <c:pt idx="2982" formatCode="General">
                  <c:v>1.4104564501298699E-4</c:v>
                </c:pt>
                <c:pt idx="2983" formatCode="General">
                  <c:v>1.06515751047398E-4</c:v>
                </c:pt>
                <c:pt idx="2984" formatCode="General">
                  <c:v>1.21019092306439E-4</c:v>
                </c:pt>
                <c:pt idx="2985" formatCode="General">
                  <c:v>1.0927792464542401E-4</c:v>
                </c:pt>
                <c:pt idx="2986">
                  <c:v>6.8648065824084299E-5</c:v>
                </c:pt>
                <c:pt idx="2987" formatCode="General">
                  <c:v>1.28589250223496E-4</c:v>
                </c:pt>
                <c:pt idx="2988" formatCode="General">
                  <c:v>1.06014391017147E-4</c:v>
                </c:pt>
                <c:pt idx="2989" formatCode="General">
                  <c:v>1.5725030519563401E-4</c:v>
                </c:pt>
                <c:pt idx="2990" formatCode="General">
                  <c:v>1.25614535289753E-4</c:v>
                </c:pt>
                <c:pt idx="2991" formatCode="General">
                  <c:v>1.2239308552139801E-4</c:v>
                </c:pt>
                <c:pt idx="2992">
                  <c:v>6.8045965482569303E-5</c:v>
                </c:pt>
                <c:pt idx="2993">
                  <c:v>9.8039032633195802E-5</c:v>
                </c:pt>
                <c:pt idx="2994" formatCode="General">
                  <c:v>1.3462001464809099E-4</c:v>
                </c:pt>
                <c:pt idx="2995">
                  <c:v>8.0122985104063701E-5</c:v>
                </c:pt>
                <c:pt idx="2996">
                  <c:v>6.7047404025493695E-5</c:v>
                </c:pt>
                <c:pt idx="2997" formatCode="General">
                  <c:v>1.1975936672855399E-4</c:v>
                </c:pt>
                <c:pt idx="2998">
                  <c:v>7.6322820990961797E-5</c:v>
                </c:pt>
                <c:pt idx="2999" formatCode="General">
                  <c:v>1.1411777356516701E-4</c:v>
                </c:pt>
                <c:pt idx="3000">
                  <c:v>8.2534164934582098E-5</c:v>
                </c:pt>
                <c:pt idx="3001" formatCode="General">
                  <c:v>1.4883308921158499E-4</c:v>
                </c:pt>
                <c:pt idx="3002" formatCode="General">
                  <c:v>1.24945040954258E-4</c:v>
                </c:pt>
                <c:pt idx="3003" formatCode="General">
                  <c:v>1.4922227001676599E-4</c:v>
                </c:pt>
                <c:pt idx="3004">
                  <c:v>8.3718779999075596E-5</c:v>
                </c:pt>
                <c:pt idx="3005">
                  <c:v>9.4748732652231494E-5</c:v>
                </c:pt>
                <c:pt idx="3006" formatCode="General">
                  <c:v>1.2505332108348101E-4</c:v>
                </c:pt>
                <c:pt idx="3007" formatCode="General">
                  <c:v>1.1183358925117099E-4</c:v>
                </c:pt>
                <c:pt idx="3008">
                  <c:v>9.8519380818237496E-5</c:v>
                </c:pt>
                <c:pt idx="3009">
                  <c:v>4.3930846272232102E-5</c:v>
                </c:pt>
                <c:pt idx="3010" formatCode="General">
                  <c:v>1.0959278868521799E-4</c:v>
                </c:pt>
                <c:pt idx="3011" formatCode="General">
                  <c:v>1.4883283278590499E-4</c:v>
                </c:pt>
                <c:pt idx="3012">
                  <c:v>8.5448976560547894E-5</c:v>
                </c:pt>
                <c:pt idx="3013" formatCode="General">
                  <c:v>1.10891383108522E-4</c:v>
                </c:pt>
                <c:pt idx="3014" formatCode="General">
                  <c:v>1.4927991388685599E-4</c:v>
                </c:pt>
                <c:pt idx="3015" formatCode="General">
                  <c:v>1.12736674230016E-4</c:v>
                </c:pt>
                <c:pt idx="3016" formatCode="General">
                  <c:v>1.2482468286637699E-4</c:v>
                </c:pt>
                <c:pt idx="3017" formatCode="General">
                  <c:v>1.43963949223181E-4</c:v>
                </c:pt>
                <c:pt idx="3018">
                  <c:v>9.1172287895693302E-5</c:v>
                </c:pt>
                <c:pt idx="3019">
                  <c:v>9.4879787484041203E-5</c:v>
                </c:pt>
                <c:pt idx="3020" formatCode="General">
                  <c:v>1.35624953149721E-4</c:v>
                </c:pt>
                <c:pt idx="3021">
                  <c:v>9.1295587203443705E-5</c:v>
                </c:pt>
                <c:pt idx="3022" formatCode="General">
                  <c:v>1.03938611191466E-4</c:v>
                </c:pt>
                <c:pt idx="3023">
                  <c:v>7.9827435087075695E-5</c:v>
                </c:pt>
                <c:pt idx="3024" formatCode="General">
                  <c:v>1.07421798743164E-4</c:v>
                </c:pt>
                <c:pt idx="3025" formatCode="General">
                  <c:v>1.52280737186793E-4</c:v>
                </c:pt>
                <c:pt idx="3026" formatCode="General">
                  <c:v>1.3684037487452701E-4</c:v>
                </c:pt>
                <c:pt idx="3027">
                  <c:v>6.3086574823917305E-5</c:v>
                </c:pt>
                <c:pt idx="3028">
                  <c:v>8.3988873501649602E-5</c:v>
                </c:pt>
                <c:pt idx="3029" formatCode="General">
                  <c:v>1.08298174355954E-4</c:v>
                </c:pt>
                <c:pt idx="3030">
                  <c:v>8.5722596085157095E-5</c:v>
                </c:pt>
                <c:pt idx="3031" formatCode="General">
                  <c:v>1.20333097558287E-4</c:v>
                </c:pt>
                <c:pt idx="3032">
                  <c:v>9.5884719298498699E-5</c:v>
                </c:pt>
                <c:pt idx="3033" formatCode="General">
                  <c:v>1.02131596936457E-4</c:v>
                </c:pt>
                <c:pt idx="3034" formatCode="General">
                  <c:v>1.36325839947958E-4</c:v>
                </c:pt>
                <c:pt idx="3035" formatCode="General">
                  <c:v>1.0074801909616699E-4</c:v>
                </c:pt>
                <c:pt idx="3036" formatCode="General">
                  <c:v>1.36819827223093E-4</c:v>
                </c:pt>
                <c:pt idx="3037" formatCode="General">
                  <c:v>1.4524793357415799E-4</c:v>
                </c:pt>
                <c:pt idx="3038" formatCode="General">
                  <c:v>1.39333842887901E-4</c:v>
                </c:pt>
                <c:pt idx="3039" formatCode="General">
                  <c:v>1.3706718994058899E-4</c:v>
                </c:pt>
                <c:pt idx="3040" formatCode="General">
                  <c:v>1.3456592063690201E-4</c:v>
                </c:pt>
                <c:pt idx="3041">
                  <c:v>7.4618437439569996E-5</c:v>
                </c:pt>
                <c:pt idx="3042" formatCode="General">
                  <c:v>1.44801096194756E-4</c:v>
                </c:pt>
                <c:pt idx="3043" formatCode="General">
                  <c:v>1.33052206227936E-4</c:v>
                </c:pt>
                <c:pt idx="3044" formatCode="General">
                  <c:v>1.03631035110468E-4</c:v>
                </c:pt>
                <c:pt idx="3045" formatCode="General">
                  <c:v>1.3518717430025299E-4</c:v>
                </c:pt>
                <c:pt idx="3046" formatCode="General">
                  <c:v>1.16063815413536E-4</c:v>
                </c:pt>
                <c:pt idx="3047">
                  <c:v>6.1932227943826306E-5</c:v>
                </c:pt>
                <c:pt idx="3048">
                  <c:v>7.5385256925035999E-5</c:v>
                </c:pt>
                <c:pt idx="3049" formatCode="General">
                  <c:v>1.3820838431036699E-4</c:v>
                </c:pt>
                <c:pt idx="3050" formatCode="General">
                  <c:v>1.1771200522754701E-4</c:v>
                </c:pt>
                <c:pt idx="3051" formatCode="General">
                  <c:v>1.14144968266543E-4</c:v>
                </c:pt>
                <c:pt idx="3052" formatCode="General">
                  <c:v>1.3868680464522901E-4</c:v>
                </c:pt>
                <c:pt idx="3053" formatCode="General">
                  <c:v>1.4575200056873001E-4</c:v>
                </c:pt>
                <c:pt idx="3054" formatCode="General">
                  <c:v>1.4811006391995301E-4</c:v>
                </c:pt>
                <c:pt idx="3055" formatCode="General">
                  <c:v>1.0318180018112E-4</c:v>
                </c:pt>
                <c:pt idx="3056" formatCode="General">
                  <c:v>1.1991644830551501E-4</c:v>
                </c:pt>
                <c:pt idx="3057" formatCode="General">
                  <c:v>1.4926477240915099E-4</c:v>
                </c:pt>
                <c:pt idx="3058" formatCode="General">
                  <c:v>1.0494946783489399E-4</c:v>
                </c:pt>
                <c:pt idx="3059" formatCode="General">
                  <c:v>1.14727728824975E-4</c:v>
                </c:pt>
                <c:pt idx="3060" formatCode="General">
                  <c:v>1.21029226437144E-4</c:v>
                </c:pt>
                <c:pt idx="3061">
                  <c:v>6.3900415137438702E-5</c:v>
                </c:pt>
                <c:pt idx="3062" formatCode="General">
                  <c:v>1.3882965543604001E-4</c:v>
                </c:pt>
                <c:pt idx="3063" formatCode="General">
                  <c:v>1.17636284280449E-4</c:v>
                </c:pt>
                <c:pt idx="3064" formatCode="General">
                  <c:v>1.26249228666124E-4</c:v>
                </c:pt>
                <c:pt idx="3065">
                  <c:v>8.4615566995030004E-5</c:v>
                </c:pt>
                <c:pt idx="3066" formatCode="General">
                  <c:v>1.3264180124578301E-4</c:v>
                </c:pt>
                <c:pt idx="3067">
                  <c:v>9.1473478803197702E-5</c:v>
                </c:pt>
                <c:pt idx="3068" formatCode="General">
                  <c:v>1.32031484206718E-4</c:v>
                </c:pt>
                <c:pt idx="3069" formatCode="General">
                  <c:v>1.17360904862011E-4</c:v>
                </c:pt>
                <c:pt idx="3070" formatCode="General">
                  <c:v>1.30875080259144E-4</c:v>
                </c:pt>
                <c:pt idx="3071" formatCode="General">
                  <c:v>1.2914089805344899E-4</c:v>
                </c:pt>
                <c:pt idx="3072">
                  <c:v>9.1292733148452503E-5</c:v>
                </c:pt>
                <c:pt idx="3073" formatCode="General">
                  <c:v>1.00409119732339E-4</c:v>
                </c:pt>
                <c:pt idx="3074">
                  <c:v>9.3460243220916094E-5</c:v>
                </c:pt>
                <c:pt idx="3075" formatCode="General">
                  <c:v>1.4427501777804899E-4</c:v>
                </c:pt>
                <c:pt idx="3076" formatCode="General">
                  <c:v>1.19993867138139E-4</c:v>
                </c:pt>
                <c:pt idx="3077">
                  <c:v>9.0471136014051294E-5</c:v>
                </c:pt>
                <c:pt idx="3078" formatCode="General">
                  <c:v>1.59442480634911E-4</c:v>
                </c:pt>
                <c:pt idx="3079" formatCode="General">
                  <c:v>1.2354483358115699E-4</c:v>
                </c:pt>
                <c:pt idx="3080">
                  <c:v>9.1913287080761397E-5</c:v>
                </c:pt>
                <c:pt idx="3081">
                  <c:v>9.8246812422830596E-5</c:v>
                </c:pt>
                <c:pt idx="3082">
                  <c:v>4.1059939499967997E-5</c:v>
                </c:pt>
                <c:pt idx="3083" formatCode="General">
                  <c:v>1.33708073998519E-4</c:v>
                </c:pt>
                <c:pt idx="3084" formatCode="General">
                  <c:v>1.25436865962156E-4</c:v>
                </c:pt>
                <c:pt idx="3085" formatCode="General">
                  <c:v>1.01654126861974E-4</c:v>
                </c:pt>
                <c:pt idx="3086" formatCode="General">
                  <c:v>1.00633553279652E-4</c:v>
                </c:pt>
                <c:pt idx="3087" formatCode="General">
                  <c:v>1.57349905719836E-4</c:v>
                </c:pt>
                <c:pt idx="3088" formatCode="General">
                  <c:v>1.2196019716484E-4</c:v>
                </c:pt>
                <c:pt idx="3089" formatCode="General">
                  <c:v>1.1839992824033401E-4</c:v>
                </c:pt>
                <c:pt idx="3090" formatCode="General">
                  <c:v>1.12316476041414E-4</c:v>
                </c:pt>
                <c:pt idx="3091" formatCode="General">
                  <c:v>1.2594556791167201E-4</c:v>
                </c:pt>
                <c:pt idx="3092" formatCode="General">
                  <c:v>1.3005157308333901E-4</c:v>
                </c:pt>
                <c:pt idx="3093" formatCode="General">
                  <c:v>1.10188191142913E-4</c:v>
                </c:pt>
                <c:pt idx="3094" formatCode="General">
                  <c:v>1.09619299438797E-4</c:v>
                </c:pt>
                <c:pt idx="3095" formatCode="General">
                  <c:v>1.4796635462224999E-4</c:v>
                </c:pt>
                <c:pt idx="3096" formatCode="General">
                  <c:v>1.15069873014087E-4</c:v>
                </c:pt>
                <c:pt idx="3097">
                  <c:v>9.9605637084898297E-5</c:v>
                </c:pt>
                <c:pt idx="3098" formatCode="General">
                  <c:v>1.07166387427317E-4</c:v>
                </c:pt>
                <c:pt idx="3099" formatCode="General">
                  <c:v>1.4645940347201601E-4</c:v>
                </c:pt>
                <c:pt idx="3100" formatCode="General">
                  <c:v>1.60285297612154E-4</c:v>
                </c:pt>
                <c:pt idx="3101" formatCode="General">
                  <c:v>1.2608749276168799E-4</c:v>
                </c:pt>
                <c:pt idx="3102" formatCode="General">
                  <c:v>1.3704206218129099E-4</c:v>
                </c:pt>
                <c:pt idx="3103">
                  <c:v>7.0379306170688505E-5</c:v>
                </c:pt>
                <c:pt idx="3104">
                  <c:v>7.6304993060092796E-5</c:v>
                </c:pt>
                <c:pt idx="3105">
                  <c:v>9.3080482132604602E-5</c:v>
                </c:pt>
                <c:pt idx="3106" formatCode="General">
                  <c:v>1.18223824204608E-4</c:v>
                </c:pt>
                <c:pt idx="3107" formatCode="General">
                  <c:v>1.0767621115874901E-4</c:v>
                </c:pt>
                <c:pt idx="3108" formatCode="General">
                  <c:v>1.03853206009744E-4</c:v>
                </c:pt>
                <c:pt idx="3109" formatCode="General">
                  <c:v>1.2155446098836E-4</c:v>
                </c:pt>
                <c:pt idx="3110">
                  <c:v>8.5064973058132805E-5</c:v>
                </c:pt>
                <c:pt idx="3111">
                  <c:v>5.2896159769706501E-5</c:v>
                </c:pt>
                <c:pt idx="3112" formatCode="General">
                  <c:v>1.18922180332011E-4</c:v>
                </c:pt>
                <c:pt idx="3113" formatCode="General">
                  <c:v>1.08720449105803E-4</c:v>
                </c:pt>
                <c:pt idx="3114" formatCode="General">
                  <c:v>1.5232285408310701E-4</c:v>
                </c:pt>
                <c:pt idx="3115" formatCode="General">
                  <c:v>1.4995801340495399E-4</c:v>
                </c:pt>
                <c:pt idx="3116" formatCode="General">
                  <c:v>1.6164732222463099E-4</c:v>
                </c:pt>
                <c:pt idx="3117">
                  <c:v>5.9413354476179301E-5</c:v>
                </c:pt>
                <c:pt idx="3118">
                  <c:v>5.7999238072911603E-5</c:v>
                </c:pt>
                <c:pt idx="3119" formatCode="General">
                  <c:v>1.5743465990942899E-4</c:v>
                </c:pt>
                <c:pt idx="3120" formatCode="General">
                  <c:v>1.52082641744844E-4</c:v>
                </c:pt>
                <c:pt idx="3121" formatCode="General">
                  <c:v>1.3928815779384301E-4</c:v>
                </c:pt>
                <c:pt idx="3122" formatCode="General">
                  <c:v>1.5077271034987899E-4</c:v>
                </c:pt>
                <c:pt idx="3123" formatCode="General">
                  <c:v>1.20411540449167E-4</c:v>
                </c:pt>
                <c:pt idx="3124" formatCode="General">
                  <c:v>1.3826102882700801E-4</c:v>
                </c:pt>
                <c:pt idx="3125" formatCode="General">
                  <c:v>1.2272798343822199E-4</c:v>
                </c:pt>
                <c:pt idx="3126" formatCode="General">
                  <c:v>1.07376001369065E-4</c:v>
                </c:pt>
                <c:pt idx="3127" formatCode="General">
                  <c:v>1.21518723080199E-4</c:v>
                </c:pt>
                <c:pt idx="3128" formatCode="General">
                  <c:v>1.3807493745179199E-4</c:v>
                </c:pt>
                <c:pt idx="3129" formatCode="General">
                  <c:v>1.41757372693188E-4</c:v>
                </c:pt>
                <c:pt idx="3130" formatCode="General">
                  <c:v>1.53511537577552E-4</c:v>
                </c:pt>
                <c:pt idx="3131" formatCode="General">
                  <c:v>1.04953828290856E-4</c:v>
                </c:pt>
                <c:pt idx="3132" formatCode="General">
                  <c:v>1.6211502582238601E-4</c:v>
                </c:pt>
                <c:pt idx="3133" formatCode="General">
                  <c:v>1.46759749948127E-4</c:v>
                </c:pt>
                <c:pt idx="3134" formatCode="General">
                  <c:v>1.0867865629565499E-4</c:v>
                </c:pt>
                <c:pt idx="3135" formatCode="General">
                  <c:v>1.2997165546781901E-4</c:v>
                </c:pt>
                <c:pt idx="3136" formatCode="General">
                  <c:v>1.40535555093892E-4</c:v>
                </c:pt>
                <c:pt idx="3137" formatCode="General">
                  <c:v>1.56719929204112E-4</c:v>
                </c:pt>
                <c:pt idx="3138" formatCode="General">
                  <c:v>1.45367921102783E-4</c:v>
                </c:pt>
                <c:pt idx="3139" formatCode="General">
                  <c:v>1.4765203054872001E-4</c:v>
                </c:pt>
                <c:pt idx="3140" formatCode="General">
                  <c:v>1.3880581895844699E-4</c:v>
                </c:pt>
                <c:pt idx="3141" formatCode="General">
                  <c:v>1.3338287242940799E-4</c:v>
                </c:pt>
                <c:pt idx="3142">
                  <c:v>9.9977583158984801E-5</c:v>
                </c:pt>
                <c:pt idx="3143" formatCode="General">
                  <c:v>1.4464176849073699E-4</c:v>
                </c:pt>
                <c:pt idx="3144" formatCode="General">
                  <c:v>1.4003432526144501E-4</c:v>
                </c:pt>
                <c:pt idx="3145" formatCode="General">
                  <c:v>1.5741921766114801E-4</c:v>
                </c:pt>
                <c:pt idx="3146" formatCode="General">
                  <c:v>1.24137198473931E-4</c:v>
                </c:pt>
                <c:pt idx="3147" formatCode="General">
                  <c:v>1.13542489056912E-4</c:v>
                </c:pt>
                <c:pt idx="3148" formatCode="General">
                  <c:v>1.5917482086435101E-4</c:v>
                </c:pt>
                <c:pt idx="3149" formatCode="General">
                  <c:v>1.2679580493012301E-4</c:v>
                </c:pt>
                <c:pt idx="3150" formatCode="General">
                  <c:v>1.6471822632576499E-4</c:v>
                </c:pt>
                <c:pt idx="3151" formatCode="General">
                  <c:v>1.4276086375965101E-4</c:v>
                </c:pt>
                <c:pt idx="3152" formatCode="General">
                  <c:v>1.4581873634064E-4</c:v>
                </c:pt>
                <c:pt idx="3153">
                  <c:v>8.2128016653460902E-5</c:v>
                </c:pt>
                <c:pt idx="3154" formatCode="General">
                  <c:v>1.3499879130992099E-4</c:v>
                </c:pt>
                <c:pt idx="3155" formatCode="General">
                  <c:v>1.83865974458223E-4</c:v>
                </c:pt>
                <c:pt idx="3156" formatCode="General">
                  <c:v>1.7223088335165601E-4</c:v>
                </c:pt>
                <c:pt idx="3157" formatCode="General">
                  <c:v>1.3910422411897799E-4</c:v>
                </c:pt>
                <c:pt idx="3158" formatCode="General">
                  <c:v>1.28234890605439E-4</c:v>
                </c:pt>
                <c:pt idx="3159" formatCode="General">
                  <c:v>1.6469629557617899E-4</c:v>
                </c:pt>
                <c:pt idx="3160" formatCode="General">
                  <c:v>1.09850874817597E-4</c:v>
                </c:pt>
                <c:pt idx="3161" formatCode="General">
                  <c:v>1.4770352527978099E-4</c:v>
                </c:pt>
                <c:pt idx="3162" formatCode="General">
                  <c:v>1.61589968999601E-4</c:v>
                </c:pt>
                <c:pt idx="3163" formatCode="General">
                  <c:v>1.50065672187995E-4</c:v>
                </c:pt>
                <c:pt idx="3164" formatCode="General">
                  <c:v>1.14983049802656E-4</c:v>
                </c:pt>
                <c:pt idx="3165" formatCode="General">
                  <c:v>1.2526232442231199E-4</c:v>
                </c:pt>
                <c:pt idx="3166" formatCode="General">
                  <c:v>1.4982308475233801E-4</c:v>
                </c:pt>
                <c:pt idx="3167" formatCode="General">
                  <c:v>1.5202124636847999E-4</c:v>
                </c:pt>
                <c:pt idx="3168" formatCode="General">
                  <c:v>1.6422524190122501E-4</c:v>
                </c:pt>
                <c:pt idx="3169">
                  <c:v>9.4084220038292304E-5</c:v>
                </c:pt>
                <c:pt idx="3170" formatCode="General">
                  <c:v>1.75803464446232E-4</c:v>
                </c:pt>
                <c:pt idx="3171" formatCode="General">
                  <c:v>1.6020703526694401E-4</c:v>
                </c:pt>
                <c:pt idx="3172" formatCode="General">
                  <c:v>1.4530057532710899E-4</c:v>
                </c:pt>
                <c:pt idx="3173" formatCode="General">
                  <c:v>1.20221232384972E-4</c:v>
                </c:pt>
                <c:pt idx="3174" formatCode="General">
                  <c:v>1.15459120266295E-4</c:v>
                </c:pt>
                <c:pt idx="3175" formatCode="General">
                  <c:v>1.11198276323228E-4</c:v>
                </c:pt>
                <c:pt idx="3176" formatCode="General">
                  <c:v>1.3650765983035199E-4</c:v>
                </c:pt>
                <c:pt idx="3177" formatCode="General">
                  <c:v>1.5126274946917801E-4</c:v>
                </c:pt>
                <c:pt idx="3178" formatCode="General">
                  <c:v>1.26693878182373E-4</c:v>
                </c:pt>
                <c:pt idx="3179" formatCode="General">
                  <c:v>1.19600531830124E-4</c:v>
                </c:pt>
                <c:pt idx="3180" formatCode="General">
                  <c:v>1.5532422615663E-4</c:v>
                </c:pt>
                <c:pt idx="3181" formatCode="General">
                  <c:v>1.1698536756248301E-4</c:v>
                </c:pt>
                <c:pt idx="3182" formatCode="General">
                  <c:v>1.29345756033963E-4</c:v>
                </c:pt>
                <c:pt idx="3183" formatCode="General">
                  <c:v>1.4095332150649699E-4</c:v>
                </c:pt>
                <c:pt idx="3184" formatCode="General">
                  <c:v>1.29074896422031E-4</c:v>
                </c:pt>
                <c:pt idx="3185" formatCode="General">
                  <c:v>1.5356810930762001E-4</c:v>
                </c:pt>
                <c:pt idx="3186" formatCode="General">
                  <c:v>1.64012433090721E-4</c:v>
                </c:pt>
                <c:pt idx="3187" formatCode="General">
                  <c:v>1.39296140191726E-4</c:v>
                </c:pt>
                <c:pt idx="3188">
                  <c:v>9.7456781844876001E-5</c:v>
                </c:pt>
                <c:pt idx="3189">
                  <c:v>9.5112482636194404E-5</c:v>
                </c:pt>
                <c:pt idx="3190" formatCode="General">
                  <c:v>1.26728054880673E-4</c:v>
                </c:pt>
                <c:pt idx="3191" formatCode="General">
                  <c:v>1.54914991886774E-4</c:v>
                </c:pt>
                <c:pt idx="3192" formatCode="General">
                  <c:v>1.4317529838421301E-4</c:v>
                </c:pt>
                <c:pt idx="3193" formatCode="General">
                  <c:v>1.5870084887460199E-4</c:v>
                </c:pt>
                <c:pt idx="3194">
                  <c:v>8.0448137105630193E-5</c:v>
                </c:pt>
                <c:pt idx="3195" formatCode="General">
                  <c:v>1.4222454897783301E-4</c:v>
                </c:pt>
                <c:pt idx="3196" formatCode="General">
                  <c:v>1.1040677684313799E-4</c:v>
                </c:pt>
                <c:pt idx="3197" formatCode="General">
                  <c:v>1.18948370742866E-4</c:v>
                </c:pt>
                <c:pt idx="3198" formatCode="General">
                  <c:v>1.3560896837022901E-4</c:v>
                </c:pt>
                <c:pt idx="3199" formatCode="General">
                  <c:v>1.2922384035587401E-4</c:v>
                </c:pt>
                <c:pt idx="3200" formatCode="General">
                  <c:v>1.7838693144563801E-4</c:v>
                </c:pt>
                <c:pt idx="3201" formatCode="General">
                  <c:v>1.5712574835128899E-4</c:v>
                </c:pt>
                <c:pt idx="3202" formatCode="General">
                  <c:v>1.29581252595435E-4</c:v>
                </c:pt>
                <c:pt idx="3203" formatCode="General">
                  <c:v>1.2282645009059501E-4</c:v>
                </c:pt>
                <c:pt idx="3204" formatCode="General">
                  <c:v>1.4857186430527301E-4</c:v>
                </c:pt>
                <c:pt idx="3205">
                  <c:v>9.2118881533228997E-5</c:v>
                </c:pt>
                <c:pt idx="3206" formatCode="General">
                  <c:v>1.4694312319051499E-4</c:v>
                </c:pt>
                <c:pt idx="3207" formatCode="General">
                  <c:v>1.31667319189509E-4</c:v>
                </c:pt>
                <c:pt idx="3208" formatCode="General">
                  <c:v>1.3430887357533899E-4</c:v>
                </c:pt>
                <c:pt idx="3209" formatCode="General">
                  <c:v>1.17225953082797E-4</c:v>
                </c:pt>
                <c:pt idx="3210" formatCode="General">
                  <c:v>1.089649234429E-4</c:v>
                </c:pt>
                <c:pt idx="3211">
                  <c:v>7.7996043748594703E-5</c:v>
                </c:pt>
                <c:pt idx="3212" formatCode="General">
                  <c:v>1.22250737075681E-4</c:v>
                </c:pt>
                <c:pt idx="3213" formatCode="General">
                  <c:v>1.5553036583761999E-4</c:v>
                </c:pt>
                <c:pt idx="3214" formatCode="General">
                  <c:v>1.7453591080873599E-4</c:v>
                </c:pt>
                <c:pt idx="3215" formatCode="General">
                  <c:v>1.02979447979156E-4</c:v>
                </c:pt>
                <c:pt idx="3216" formatCode="General">
                  <c:v>1.41667667882967E-4</c:v>
                </c:pt>
                <c:pt idx="3217">
                  <c:v>9.9826086291597595E-5</c:v>
                </c:pt>
                <c:pt idx="3218" formatCode="General">
                  <c:v>1.6612149544469E-4</c:v>
                </c:pt>
                <c:pt idx="3219" formatCode="General">
                  <c:v>1.3754311228316701E-4</c:v>
                </c:pt>
                <c:pt idx="3220" formatCode="General">
                  <c:v>1.2452049011848899E-4</c:v>
                </c:pt>
                <c:pt idx="3221" formatCode="General">
                  <c:v>1.00498554909456E-4</c:v>
                </c:pt>
                <c:pt idx="3222" formatCode="General">
                  <c:v>1.0795233514645001E-4</c:v>
                </c:pt>
                <c:pt idx="3223" formatCode="General">
                  <c:v>1.45400050741964E-4</c:v>
                </c:pt>
                <c:pt idx="3224" formatCode="General">
                  <c:v>1.5441332199432999E-4</c:v>
                </c:pt>
                <c:pt idx="3225">
                  <c:v>7.2325961178098305E-5</c:v>
                </c:pt>
                <c:pt idx="3226">
                  <c:v>9.6774811976934697E-5</c:v>
                </c:pt>
                <c:pt idx="3227" formatCode="General">
                  <c:v>1.7620816539728901E-4</c:v>
                </c:pt>
                <c:pt idx="3228" formatCode="General">
                  <c:v>1.6053994930257599E-4</c:v>
                </c:pt>
                <c:pt idx="3229" formatCode="General">
                  <c:v>1.2451182548677101E-4</c:v>
                </c:pt>
                <c:pt idx="3230" formatCode="General">
                  <c:v>1.30659534803218E-4</c:v>
                </c:pt>
                <c:pt idx="3231" formatCode="General">
                  <c:v>1.06601288448984E-4</c:v>
                </c:pt>
                <c:pt idx="3232" formatCode="General">
                  <c:v>1.03357796130396E-4</c:v>
                </c:pt>
                <c:pt idx="3233">
                  <c:v>7.1821160737127197E-5</c:v>
                </c:pt>
                <c:pt idx="3234" formatCode="General">
                  <c:v>1.6856765142651299E-4</c:v>
                </c:pt>
                <c:pt idx="3235" formatCode="General">
                  <c:v>1.5888166520089701E-4</c:v>
                </c:pt>
                <c:pt idx="3236" formatCode="General">
                  <c:v>1.8670900683400601E-4</c:v>
                </c:pt>
                <c:pt idx="3237" formatCode="General">
                  <c:v>1.39782260905884E-4</c:v>
                </c:pt>
                <c:pt idx="3238" formatCode="General">
                  <c:v>1.5626895312063601E-4</c:v>
                </c:pt>
                <c:pt idx="3239" formatCode="General">
                  <c:v>1.5044863086245401E-4</c:v>
                </c:pt>
                <c:pt idx="3240" formatCode="General">
                  <c:v>1.6513403966542101E-4</c:v>
                </c:pt>
                <c:pt idx="3241" formatCode="General">
                  <c:v>1.3337831039615601E-4</c:v>
                </c:pt>
                <c:pt idx="3242" formatCode="General">
                  <c:v>1.48716169635151E-4</c:v>
                </c:pt>
                <c:pt idx="3243" formatCode="General">
                  <c:v>1.16846101742333E-4</c:v>
                </c:pt>
                <c:pt idx="3244" formatCode="General">
                  <c:v>1.6549588459020801E-4</c:v>
                </c:pt>
                <c:pt idx="3245" formatCode="General">
                  <c:v>1.5528336546506301E-4</c:v>
                </c:pt>
                <c:pt idx="3246" formatCode="General">
                  <c:v>1.01022411799617E-4</c:v>
                </c:pt>
                <c:pt idx="3247" formatCode="General">
                  <c:v>1.43062915538114E-4</c:v>
                </c:pt>
                <c:pt idx="3248" formatCode="General">
                  <c:v>1.4856160342977399E-4</c:v>
                </c:pt>
                <c:pt idx="3249" formatCode="General">
                  <c:v>1.0820376771368601E-4</c:v>
                </c:pt>
                <c:pt idx="3250" formatCode="General">
                  <c:v>1.4659375988464599E-4</c:v>
                </c:pt>
                <c:pt idx="3251" formatCode="General">
                  <c:v>1.41886299708992E-4</c:v>
                </c:pt>
                <c:pt idx="3252" formatCode="General">
                  <c:v>1.8415439553869599E-4</c:v>
                </c:pt>
                <c:pt idx="3253" formatCode="General">
                  <c:v>1.6901873260003901E-4</c:v>
                </c:pt>
                <c:pt idx="3254" formatCode="General">
                  <c:v>1.5527527177855099E-4</c:v>
                </c:pt>
                <c:pt idx="3255" formatCode="General">
                  <c:v>1.3007987965037499E-4</c:v>
                </c:pt>
                <c:pt idx="3256" formatCode="General">
                  <c:v>1.72090009067097E-4</c:v>
                </c:pt>
                <c:pt idx="3257" formatCode="General">
                  <c:v>1.1401162247127401E-4</c:v>
                </c:pt>
                <c:pt idx="3258" formatCode="General">
                  <c:v>1.4059407969969901E-4</c:v>
                </c:pt>
                <c:pt idx="3259" formatCode="General">
                  <c:v>1.75598519530505E-4</c:v>
                </c:pt>
                <c:pt idx="3260" formatCode="General">
                  <c:v>1.22222470943322E-4</c:v>
                </c:pt>
                <c:pt idx="3261" formatCode="General">
                  <c:v>1.4759443434027799E-4</c:v>
                </c:pt>
                <c:pt idx="3262" formatCode="General">
                  <c:v>1.5486626412973599E-4</c:v>
                </c:pt>
                <c:pt idx="3263" formatCode="General">
                  <c:v>1.4989605338694E-4</c:v>
                </c:pt>
                <c:pt idx="3264" formatCode="General">
                  <c:v>1.39975138207886E-4</c:v>
                </c:pt>
                <c:pt idx="3265" formatCode="General">
                  <c:v>1.4262715787076501E-4</c:v>
                </c:pt>
                <c:pt idx="3266" formatCode="General">
                  <c:v>1.21106441574254E-4</c:v>
                </c:pt>
                <c:pt idx="3267" formatCode="General">
                  <c:v>1.12577899437861E-4</c:v>
                </c:pt>
                <c:pt idx="3268" formatCode="General">
                  <c:v>1.0062468520285601E-4</c:v>
                </c:pt>
                <c:pt idx="3269" formatCode="General">
                  <c:v>1.1947124778970401E-4</c:v>
                </c:pt>
                <c:pt idx="3270" formatCode="General">
                  <c:v>1.44727415398911E-4</c:v>
                </c:pt>
                <c:pt idx="3271" formatCode="General">
                  <c:v>1.6246322562756601E-4</c:v>
                </c:pt>
                <c:pt idx="3272" formatCode="General">
                  <c:v>1.01496790835543E-4</c:v>
                </c:pt>
                <c:pt idx="3273" formatCode="General">
                  <c:v>1.8782188548543399E-4</c:v>
                </c:pt>
                <c:pt idx="3274" formatCode="General">
                  <c:v>1.7286734302195399E-4</c:v>
                </c:pt>
                <c:pt idx="3275" formatCode="General">
                  <c:v>1.2633306406110799E-4</c:v>
                </c:pt>
                <c:pt idx="3276" formatCode="General">
                  <c:v>1.67337468814252E-4</c:v>
                </c:pt>
                <c:pt idx="3277" formatCode="General">
                  <c:v>1.35177109392287E-4</c:v>
                </c:pt>
                <c:pt idx="3278" formatCode="General">
                  <c:v>1.20265760950675E-4</c:v>
                </c:pt>
                <c:pt idx="3279" formatCode="General">
                  <c:v>1.32390215135326E-4</c:v>
                </c:pt>
                <c:pt idx="3280" formatCode="General">
                  <c:v>1.1270720596717201E-4</c:v>
                </c:pt>
                <c:pt idx="3281" formatCode="General">
                  <c:v>1.6385529668521499E-4</c:v>
                </c:pt>
                <c:pt idx="3282" formatCode="General">
                  <c:v>1.17333764311967E-4</c:v>
                </c:pt>
                <c:pt idx="3283" formatCode="General">
                  <c:v>1.6733561365941201E-4</c:v>
                </c:pt>
                <c:pt idx="3284" formatCode="General">
                  <c:v>1.6010907748312901E-4</c:v>
                </c:pt>
                <c:pt idx="3285" formatCode="General">
                  <c:v>1.8041042576918601E-4</c:v>
                </c:pt>
                <c:pt idx="3286" formatCode="General">
                  <c:v>1.4496806126515401E-4</c:v>
                </c:pt>
                <c:pt idx="3287" formatCode="General">
                  <c:v>1.8263060849018199E-4</c:v>
                </c:pt>
                <c:pt idx="3288" formatCode="General">
                  <c:v>1.7564294331052501E-4</c:v>
                </c:pt>
                <c:pt idx="3289" formatCode="General">
                  <c:v>1.6792222309956601E-4</c:v>
                </c:pt>
                <c:pt idx="3290" formatCode="General">
                  <c:v>1.01933587028926E-4</c:v>
                </c:pt>
                <c:pt idx="3291" formatCode="General">
                  <c:v>1.9045605275821599E-4</c:v>
                </c:pt>
                <c:pt idx="3292" formatCode="General">
                  <c:v>1.20770023802541E-4</c:v>
                </c:pt>
                <c:pt idx="3293" formatCode="General">
                  <c:v>1.9554036823040701E-4</c:v>
                </c:pt>
                <c:pt idx="3294" formatCode="General">
                  <c:v>1.66729304414532E-4</c:v>
                </c:pt>
                <c:pt idx="3295" formatCode="General">
                  <c:v>1.42981011173563E-4</c:v>
                </c:pt>
                <c:pt idx="3296" formatCode="General">
                  <c:v>1.5319633306710599E-4</c:v>
                </c:pt>
                <c:pt idx="3297" formatCode="General">
                  <c:v>1.44941312035039E-4</c:v>
                </c:pt>
                <c:pt idx="3298" formatCode="General">
                  <c:v>1.69256750182228E-4</c:v>
                </c:pt>
                <c:pt idx="3299" formatCode="General">
                  <c:v>1.7439695723536701E-4</c:v>
                </c:pt>
                <c:pt idx="3300" formatCode="General">
                  <c:v>1.4674671289601301E-4</c:v>
                </c:pt>
                <c:pt idx="3301" formatCode="General">
                  <c:v>1.3752867861741499E-4</c:v>
                </c:pt>
                <c:pt idx="3302" formatCode="General">
                  <c:v>1.19528243252224E-4</c:v>
                </c:pt>
                <c:pt idx="3303" formatCode="General">
                  <c:v>1.44546762977254E-4</c:v>
                </c:pt>
                <c:pt idx="3304" formatCode="General">
                  <c:v>1.8041491488384899E-4</c:v>
                </c:pt>
                <c:pt idx="3305" formatCode="General">
                  <c:v>1.05742091023464E-4</c:v>
                </c:pt>
                <c:pt idx="3306" formatCode="General">
                  <c:v>1.31398652059152E-4</c:v>
                </c:pt>
                <c:pt idx="3307" formatCode="General">
                  <c:v>1.5435260499314701E-4</c:v>
                </c:pt>
                <c:pt idx="3308" formatCode="General">
                  <c:v>1.64030834094434E-4</c:v>
                </c:pt>
                <c:pt idx="3309" formatCode="General">
                  <c:v>1.4386491665788399E-4</c:v>
                </c:pt>
                <c:pt idx="3310">
                  <c:v>9.8773178165516504E-5</c:v>
                </c:pt>
                <c:pt idx="3311" formatCode="General">
                  <c:v>1.4993135277137701E-4</c:v>
                </c:pt>
                <c:pt idx="3312" formatCode="General">
                  <c:v>1.1496374703187601E-4</c:v>
                </c:pt>
                <c:pt idx="3313" formatCode="General">
                  <c:v>2.0711655427133001E-4</c:v>
                </c:pt>
                <c:pt idx="3314" formatCode="General">
                  <c:v>1.5333672231682699E-4</c:v>
                </c:pt>
                <c:pt idx="3315" formatCode="General">
                  <c:v>1.7200264034344099E-4</c:v>
                </c:pt>
                <c:pt idx="3316" formatCode="General">
                  <c:v>1.5118799375878799E-4</c:v>
                </c:pt>
                <c:pt idx="3317" formatCode="General">
                  <c:v>2.0970003100386801E-4</c:v>
                </c:pt>
                <c:pt idx="3318" formatCode="General">
                  <c:v>1.46830915471571E-4</c:v>
                </c:pt>
                <c:pt idx="3319" formatCode="General">
                  <c:v>1.8405488741806501E-4</c:v>
                </c:pt>
                <c:pt idx="3320" formatCode="General">
                  <c:v>1.87910000961694E-4</c:v>
                </c:pt>
                <c:pt idx="3321" formatCode="General">
                  <c:v>1.06371538997397E-4</c:v>
                </c:pt>
                <c:pt idx="3322" formatCode="General">
                  <c:v>1.7730543642544699E-4</c:v>
                </c:pt>
                <c:pt idx="3323" formatCode="General">
                  <c:v>1.7507454361988999E-4</c:v>
                </c:pt>
                <c:pt idx="3324" formatCode="General">
                  <c:v>1.72743855694563E-4</c:v>
                </c:pt>
                <c:pt idx="3325" formatCode="General">
                  <c:v>1.7578994189561801E-4</c:v>
                </c:pt>
                <c:pt idx="3326" formatCode="General">
                  <c:v>1.3809934603123701E-4</c:v>
                </c:pt>
                <c:pt idx="3327" formatCode="General">
                  <c:v>1.62858606620041E-4</c:v>
                </c:pt>
                <c:pt idx="3328" formatCode="General">
                  <c:v>1.7620869342639301E-4</c:v>
                </c:pt>
                <c:pt idx="3329" formatCode="General">
                  <c:v>1.2770176300187501E-4</c:v>
                </c:pt>
                <c:pt idx="3330" formatCode="General">
                  <c:v>1.5476097818473299E-4</c:v>
                </c:pt>
                <c:pt idx="3331" formatCode="General">
                  <c:v>1.1386661651102901E-4</c:v>
                </c:pt>
                <c:pt idx="3332" formatCode="General">
                  <c:v>1.5476710632686801E-4</c:v>
                </c:pt>
                <c:pt idx="3333" formatCode="General">
                  <c:v>1.2899502702342299E-4</c:v>
                </c:pt>
                <c:pt idx="3334" formatCode="General">
                  <c:v>1.4004420663683799E-4</c:v>
                </c:pt>
                <c:pt idx="3335" formatCode="General">
                  <c:v>1.7720502129999499E-4</c:v>
                </c:pt>
                <c:pt idx="3336" formatCode="General">
                  <c:v>1.7028073721261501E-4</c:v>
                </c:pt>
                <c:pt idx="3337" formatCode="General">
                  <c:v>1.3787191097741001E-4</c:v>
                </c:pt>
                <c:pt idx="3338" formatCode="General">
                  <c:v>1.97558685643807E-4</c:v>
                </c:pt>
                <c:pt idx="3339" formatCode="General">
                  <c:v>1.37594880924347E-4</c:v>
                </c:pt>
                <c:pt idx="3340" formatCode="General">
                  <c:v>1.9149949889641E-4</c:v>
                </c:pt>
                <c:pt idx="3341" formatCode="General">
                  <c:v>1.6166453564864201E-4</c:v>
                </c:pt>
                <c:pt idx="3342" formatCode="General">
                  <c:v>1.7120119290645701E-4</c:v>
                </c:pt>
                <c:pt idx="3343" formatCode="General">
                  <c:v>1.9241130016323601E-4</c:v>
                </c:pt>
                <c:pt idx="3344" formatCode="General">
                  <c:v>1.3455110776145E-4</c:v>
                </c:pt>
                <c:pt idx="3345" formatCode="General">
                  <c:v>1.31831559161825E-4</c:v>
                </c:pt>
                <c:pt idx="3346" formatCode="General">
                  <c:v>1.7257862821229799E-4</c:v>
                </c:pt>
                <c:pt idx="3347" formatCode="General">
                  <c:v>1.5730600182142901E-4</c:v>
                </c:pt>
                <c:pt idx="3348" formatCode="General">
                  <c:v>1.9076769835083601E-4</c:v>
                </c:pt>
                <c:pt idx="3349" formatCode="General">
                  <c:v>1.57130328081155E-4</c:v>
                </c:pt>
                <c:pt idx="3350" formatCode="General">
                  <c:v>1.4220129774162701E-4</c:v>
                </c:pt>
                <c:pt idx="3351" formatCode="General">
                  <c:v>1.9360479115814201E-4</c:v>
                </c:pt>
                <c:pt idx="3352" formatCode="General">
                  <c:v>1.8140470453047999E-4</c:v>
                </c:pt>
                <c:pt idx="3353" formatCode="General">
                  <c:v>1.41784787321289E-4</c:v>
                </c:pt>
                <c:pt idx="3354" formatCode="General">
                  <c:v>2.1153508621571499E-4</c:v>
                </c:pt>
                <c:pt idx="3355" formatCode="General">
                  <c:v>1.39663992924126E-4</c:v>
                </c:pt>
                <c:pt idx="3356" formatCode="General">
                  <c:v>2.06446211429674E-4</c:v>
                </c:pt>
                <c:pt idx="3357" formatCode="General">
                  <c:v>1.4673919614921799E-4</c:v>
                </c:pt>
                <c:pt idx="3358" formatCode="General">
                  <c:v>1.7733646288272E-4</c:v>
                </c:pt>
                <c:pt idx="3359" formatCode="General">
                  <c:v>1.7620631071453799E-4</c:v>
                </c:pt>
                <c:pt idx="3360" formatCode="General">
                  <c:v>1.4402451262167899E-4</c:v>
                </c:pt>
                <c:pt idx="3361" formatCode="General">
                  <c:v>2.0667328276755399E-4</c:v>
                </c:pt>
                <c:pt idx="3362" formatCode="General">
                  <c:v>1.2049469990423001E-4</c:v>
                </c:pt>
                <c:pt idx="3363" formatCode="General">
                  <c:v>2.04910578599556E-4</c:v>
                </c:pt>
                <c:pt idx="3364" formatCode="General">
                  <c:v>1.4201868409033101E-4</c:v>
                </c:pt>
                <c:pt idx="3365" formatCode="General">
                  <c:v>1.3299846829733299E-4</c:v>
                </c:pt>
                <c:pt idx="3366" formatCode="General">
                  <c:v>1.5086160161285699E-4</c:v>
                </c:pt>
                <c:pt idx="3367" formatCode="General">
                  <c:v>1.61022745484946E-4</c:v>
                </c:pt>
                <c:pt idx="3368" formatCode="General">
                  <c:v>1.6024966013556899E-4</c:v>
                </c:pt>
                <c:pt idx="3369" formatCode="General">
                  <c:v>1.8600259957277999E-4</c:v>
                </c:pt>
                <c:pt idx="3370" formatCode="General">
                  <c:v>2.2457112332579401E-4</c:v>
                </c:pt>
                <c:pt idx="3371" formatCode="General">
                  <c:v>1.9513982088843599E-4</c:v>
                </c:pt>
                <c:pt idx="3372" formatCode="General">
                  <c:v>2.0181603985908501E-4</c:v>
                </c:pt>
                <c:pt idx="3373" formatCode="General">
                  <c:v>1.4504661718203599E-4</c:v>
                </c:pt>
                <c:pt idx="3374" formatCode="General">
                  <c:v>1.5497038318840301E-4</c:v>
                </c:pt>
                <c:pt idx="3375" formatCode="General">
                  <c:v>1.5026377982258499E-4</c:v>
                </c:pt>
                <c:pt idx="3376" formatCode="General">
                  <c:v>1.95779415518014E-4</c:v>
                </c:pt>
                <c:pt idx="3377" formatCode="General">
                  <c:v>1.9450545319107899E-4</c:v>
                </c:pt>
                <c:pt idx="3378" formatCode="General">
                  <c:v>1.9930651666133999E-4</c:v>
                </c:pt>
                <c:pt idx="3379" formatCode="General">
                  <c:v>1.4607664841269501E-4</c:v>
                </c:pt>
                <c:pt idx="3380" formatCode="General">
                  <c:v>1.4398682312795599E-4</c:v>
                </c:pt>
                <c:pt idx="3381" formatCode="General">
                  <c:v>1.94433675711424E-4</c:v>
                </c:pt>
                <c:pt idx="3382" formatCode="General">
                  <c:v>2.07313760489408E-4</c:v>
                </c:pt>
                <c:pt idx="3383" formatCode="General">
                  <c:v>1.50105153541789E-4</c:v>
                </c:pt>
                <c:pt idx="3384" formatCode="General">
                  <c:v>2.1509515933228901E-4</c:v>
                </c:pt>
                <c:pt idx="3385" formatCode="General">
                  <c:v>1.6991479494597999E-4</c:v>
                </c:pt>
                <c:pt idx="3386" formatCode="General">
                  <c:v>1.5981751146178799E-4</c:v>
                </c:pt>
                <c:pt idx="3387" formatCode="General">
                  <c:v>1.10290509091751E-4</c:v>
                </c:pt>
                <c:pt idx="3388" formatCode="General">
                  <c:v>1.5236908663825599E-4</c:v>
                </c:pt>
                <c:pt idx="3389" formatCode="General">
                  <c:v>1.8821672274459901E-4</c:v>
                </c:pt>
                <c:pt idx="3390" formatCode="General">
                  <c:v>2.2493893908101401E-4</c:v>
                </c:pt>
                <c:pt idx="3391" formatCode="General">
                  <c:v>1.8494895622591799E-4</c:v>
                </c:pt>
                <c:pt idx="3392" formatCode="General">
                  <c:v>1.5108519850693999E-4</c:v>
                </c:pt>
                <c:pt idx="3393" formatCode="General">
                  <c:v>1.5360913505534001E-4</c:v>
                </c:pt>
                <c:pt idx="3394" formatCode="General">
                  <c:v>1.3018848383427201E-4</c:v>
                </c:pt>
                <c:pt idx="3395" formatCode="General">
                  <c:v>1.85278179750677E-4</c:v>
                </c:pt>
                <c:pt idx="3396" formatCode="General">
                  <c:v>1.1128749078868899E-4</c:v>
                </c:pt>
                <c:pt idx="3397" formatCode="General">
                  <c:v>1.60897026698027E-4</c:v>
                </c:pt>
                <c:pt idx="3398" formatCode="General">
                  <c:v>1.31469330927623E-4</c:v>
                </c:pt>
                <c:pt idx="3399" formatCode="General">
                  <c:v>1.9675395344715099E-4</c:v>
                </c:pt>
                <c:pt idx="3400" formatCode="General">
                  <c:v>1.8953765512440699E-4</c:v>
                </c:pt>
                <c:pt idx="3401" formatCode="General">
                  <c:v>1.8470808223930299E-4</c:v>
                </c:pt>
                <c:pt idx="3402" formatCode="General">
                  <c:v>2.1414092665023401E-4</c:v>
                </c:pt>
                <c:pt idx="3403" formatCode="General">
                  <c:v>1.6838619357077201E-4</c:v>
                </c:pt>
                <c:pt idx="3404" formatCode="General">
                  <c:v>1.87549270527173E-4</c:v>
                </c:pt>
                <c:pt idx="3405" formatCode="General">
                  <c:v>2.1812721710839E-4</c:v>
                </c:pt>
                <c:pt idx="3406" formatCode="General">
                  <c:v>1.6363224579725799E-4</c:v>
                </c:pt>
                <c:pt idx="3407" formatCode="General">
                  <c:v>1.9654038988137199E-4</c:v>
                </c:pt>
                <c:pt idx="3408" formatCode="General">
                  <c:v>1.68949868950121E-4</c:v>
                </c:pt>
                <c:pt idx="3409" formatCode="General">
                  <c:v>1.9230694489920101E-4</c:v>
                </c:pt>
                <c:pt idx="3410" formatCode="General">
                  <c:v>1.6251893426874299E-4</c:v>
                </c:pt>
                <c:pt idx="3411" formatCode="General">
                  <c:v>1.4617099340750501E-4</c:v>
                </c:pt>
                <c:pt idx="3412" formatCode="General">
                  <c:v>1.6873011879038599E-4</c:v>
                </c:pt>
                <c:pt idx="3413" formatCode="General">
                  <c:v>2.21432025920335E-4</c:v>
                </c:pt>
                <c:pt idx="3414" formatCode="General">
                  <c:v>1.93338390579137E-4</c:v>
                </c:pt>
                <c:pt idx="3415" formatCode="General">
                  <c:v>2.0503687665305499E-4</c:v>
                </c:pt>
                <c:pt idx="3416" formatCode="General">
                  <c:v>1.55305538635434E-4</c:v>
                </c:pt>
                <c:pt idx="3417" formatCode="General">
                  <c:v>1.66710715753364E-4</c:v>
                </c:pt>
                <c:pt idx="3418" formatCode="General">
                  <c:v>1.2617045567528499E-4</c:v>
                </c:pt>
                <c:pt idx="3419" formatCode="General">
                  <c:v>1.69292613117895E-4</c:v>
                </c:pt>
                <c:pt idx="3420" formatCode="General">
                  <c:v>1.9772272388096599E-4</c:v>
                </c:pt>
                <c:pt idx="3421" formatCode="General">
                  <c:v>1.43311191187945E-4</c:v>
                </c:pt>
                <c:pt idx="3422" formatCode="General">
                  <c:v>1.53758358576773E-4</c:v>
                </c:pt>
                <c:pt idx="3423" formatCode="General">
                  <c:v>1.8309364846420299E-4</c:v>
                </c:pt>
                <c:pt idx="3424" formatCode="General">
                  <c:v>2.0526147453274701E-4</c:v>
                </c:pt>
                <c:pt idx="3425" formatCode="General">
                  <c:v>1.37048339038833E-4</c:v>
                </c:pt>
                <c:pt idx="3426" formatCode="General">
                  <c:v>1.3028939131349499E-4</c:v>
                </c:pt>
                <c:pt idx="3427" formatCode="General">
                  <c:v>1.7082642645752601E-4</c:v>
                </c:pt>
                <c:pt idx="3428" formatCode="General">
                  <c:v>2.2389140408652299E-4</c:v>
                </c:pt>
                <c:pt idx="3429" formatCode="General">
                  <c:v>1.4742465099918401E-4</c:v>
                </c:pt>
                <c:pt idx="3430" formatCode="General">
                  <c:v>1.54807805651842E-4</c:v>
                </c:pt>
                <c:pt idx="3431" formatCode="General">
                  <c:v>1.6652613236315501E-4</c:v>
                </c:pt>
                <c:pt idx="3432" formatCode="General">
                  <c:v>1.04609240853678E-4</c:v>
                </c:pt>
                <c:pt idx="3433" formatCode="General">
                  <c:v>2.0170358170729899E-4</c:v>
                </c:pt>
                <c:pt idx="3434" formatCode="General">
                  <c:v>1.73240002441572E-4</c:v>
                </c:pt>
                <c:pt idx="3435" formatCode="General">
                  <c:v>1.7018624449703E-4</c:v>
                </c:pt>
                <c:pt idx="3436" formatCode="General">
                  <c:v>1.3966673870588399E-4</c:v>
                </c:pt>
                <c:pt idx="3437" formatCode="General">
                  <c:v>1.6100080879901001E-4</c:v>
                </c:pt>
                <c:pt idx="3438" formatCode="General">
                  <c:v>1.8579375312603399E-4</c:v>
                </c:pt>
                <c:pt idx="3439" formatCode="General">
                  <c:v>1.5354716377485701E-4</c:v>
                </c:pt>
                <c:pt idx="3440" formatCode="General">
                  <c:v>1.7212918193564299E-4</c:v>
                </c:pt>
                <c:pt idx="3441" formatCode="General">
                  <c:v>1.29261548900732E-4</c:v>
                </c:pt>
                <c:pt idx="3442" formatCode="General">
                  <c:v>1.9927205575523901E-4</c:v>
                </c:pt>
                <c:pt idx="3443" formatCode="General">
                  <c:v>1.8422440830991301E-4</c:v>
                </c:pt>
                <c:pt idx="3444" formatCode="General">
                  <c:v>1.18211470527335E-4</c:v>
                </c:pt>
                <c:pt idx="3445" formatCode="General">
                  <c:v>1.79634674622725E-4</c:v>
                </c:pt>
                <c:pt idx="3446" formatCode="General">
                  <c:v>1.7574144455140899E-4</c:v>
                </c:pt>
                <c:pt idx="3447" formatCode="General">
                  <c:v>1.8095222810043899E-4</c:v>
                </c:pt>
                <c:pt idx="3448" formatCode="General">
                  <c:v>1.7729170933049199E-4</c:v>
                </c:pt>
                <c:pt idx="3449" formatCode="General">
                  <c:v>1.5471870874015099E-4</c:v>
                </c:pt>
                <c:pt idx="3450" formatCode="General">
                  <c:v>1.60999086458136E-4</c:v>
                </c:pt>
                <c:pt idx="3451" formatCode="General">
                  <c:v>1.81587095394414E-4</c:v>
                </c:pt>
                <c:pt idx="3452" formatCode="General">
                  <c:v>2.13857624606948E-4</c:v>
                </c:pt>
                <c:pt idx="3453" formatCode="General">
                  <c:v>1.3622095629325299E-4</c:v>
                </c:pt>
                <c:pt idx="3454" formatCode="General">
                  <c:v>2.2683633343138399E-4</c:v>
                </c:pt>
                <c:pt idx="3455" formatCode="General">
                  <c:v>1.5630694925728301E-4</c:v>
                </c:pt>
                <c:pt idx="3456" formatCode="General">
                  <c:v>1.5370277718775201E-4</c:v>
                </c:pt>
                <c:pt idx="3457" formatCode="General">
                  <c:v>1.54681606711562E-4</c:v>
                </c:pt>
                <c:pt idx="3458" formatCode="General">
                  <c:v>1.83587673750658E-4</c:v>
                </c:pt>
                <c:pt idx="3459" formatCode="General">
                  <c:v>1.7634101843969901E-4</c:v>
                </c:pt>
                <c:pt idx="3460" formatCode="General">
                  <c:v>1.5645636970523999E-4</c:v>
                </c:pt>
                <c:pt idx="3461" formatCode="General">
                  <c:v>2.0868383455646E-4</c:v>
                </c:pt>
                <c:pt idx="3462" formatCode="General">
                  <c:v>2.2455976678002E-4</c:v>
                </c:pt>
                <c:pt idx="3463" formatCode="General">
                  <c:v>1.64887264953663E-4</c:v>
                </c:pt>
                <c:pt idx="3464" formatCode="General">
                  <c:v>2.1196852124513E-4</c:v>
                </c:pt>
                <c:pt idx="3465" formatCode="General">
                  <c:v>1.6103021987314499E-4</c:v>
                </c:pt>
                <c:pt idx="3466" formatCode="General">
                  <c:v>1.54879602017058E-4</c:v>
                </c:pt>
                <c:pt idx="3467" formatCode="General">
                  <c:v>2.0957424153196199E-4</c:v>
                </c:pt>
                <c:pt idx="3468" formatCode="General">
                  <c:v>1.9625441781738701E-4</c:v>
                </c:pt>
                <c:pt idx="3469" formatCode="General">
                  <c:v>1.9178126869532901E-4</c:v>
                </c:pt>
                <c:pt idx="3470" formatCode="General">
                  <c:v>1.84595910003394E-4</c:v>
                </c:pt>
                <c:pt idx="3471" formatCode="General">
                  <c:v>2.20881622674279E-4</c:v>
                </c:pt>
                <c:pt idx="3472" formatCode="General">
                  <c:v>2.04281098436414E-4</c:v>
                </c:pt>
                <c:pt idx="3473" formatCode="General">
                  <c:v>1.5577853239959899E-4</c:v>
                </c:pt>
                <c:pt idx="3474" formatCode="General">
                  <c:v>1.9572974640058501E-4</c:v>
                </c:pt>
                <c:pt idx="3475" formatCode="General">
                  <c:v>2.0063908255192701E-4</c:v>
                </c:pt>
                <c:pt idx="3476" formatCode="General">
                  <c:v>2.0543178647170599E-4</c:v>
                </c:pt>
                <c:pt idx="3477" formatCode="General">
                  <c:v>1.973564617521E-4</c:v>
                </c:pt>
                <c:pt idx="3478" formatCode="General">
                  <c:v>2.3478032207659101E-4</c:v>
                </c:pt>
                <c:pt idx="3479" formatCode="General">
                  <c:v>1.71208849632793E-4</c:v>
                </c:pt>
                <c:pt idx="3480" formatCode="General">
                  <c:v>1.7597082249893101E-4</c:v>
                </c:pt>
                <c:pt idx="3481" formatCode="General">
                  <c:v>1.36747851144854E-4</c:v>
                </c:pt>
                <c:pt idx="3482" formatCode="General">
                  <c:v>1.3855921472473001E-4</c:v>
                </c:pt>
                <c:pt idx="3483" formatCode="General">
                  <c:v>1.70398266887351E-4</c:v>
                </c:pt>
                <c:pt idx="3484" formatCode="General">
                  <c:v>1.8959254662777799E-4</c:v>
                </c:pt>
                <c:pt idx="3485" formatCode="General">
                  <c:v>1.8395586053306399E-4</c:v>
                </c:pt>
                <c:pt idx="3486" formatCode="General">
                  <c:v>1.7720628960206399E-4</c:v>
                </c:pt>
                <c:pt idx="3487" formatCode="General">
                  <c:v>1.44153426212725E-4</c:v>
                </c:pt>
                <c:pt idx="3488" formatCode="General">
                  <c:v>1.7813558995561699E-4</c:v>
                </c:pt>
                <c:pt idx="3489" formatCode="General">
                  <c:v>1.9808762141992E-4</c:v>
                </c:pt>
                <c:pt idx="3490" formatCode="General">
                  <c:v>1.6259641807241299E-4</c:v>
                </c:pt>
                <c:pt idx="3491" formatCode="General">
                  <c:v>1.8646868730830499E-4</c:v>
                </c:pt>
                <c:pt idx="3492" formatCode="General">
                  <c:v>2.1433597200774701E-4</c:v>
                </c:pt>
                <c:pt idx="3493" formatCode="General">
                  <c:v>1.8012695748724199E-4</c:v>
                </c:pt>
                <c:pt idx="3494" formatCode="General">
                  <c:v>2.2767601655971999E-4</c:v>
                </c:pt>
                <c:pt idx="3495" formatCode="General">
                  <c:v>1.9602729119173599E-4</c:v>
                </c:pt>
                <c:pt idx="3496" formatCode="General">
                  <c:v>2.0289715825391399E-4</c:v>
                </c:pt>
                <c:pt idx="3497" formatCode="General">
                  <c:v>2.0297927053510701E-4</c:v>
                </c:pt>
                <c:pt idx="3498" formatCode="General">
                  <c:v>1.5626494680953199E-4</c:v>
                </c:pt>
                <c:pt idx="3499" formatCode="General">
                  <c:v>1.8140310662942999E-4</c:v>
                </c:pt>
                <c:pt idx="3500" formatCode="General">
                  <c:v>1.6062700977452E-4</c:v>
                </c:pt>
                <c:pt idx="3501" formatCode="General">
                  <c:v>2.13684723452637E-4</c:v>
                </c:pt>
                <c:pt idx="3502" formatCode="General">
                  <c:v>1.6178945547821999E-4</c:v>
                </c:pt>
                <c:pt idx="3503" formatCode="General">
                  <c:v>1.94152466531627E-4</c:v>
                </c:pt>
                <c:pt idx="3504" formatCode="General">
                  <c:v>1.6282692529608601E-4</c:v>
                </c:pt>
                <c:pt idx="3505" formatCode="General">
                  <c:v>1.7328080227963099E-4</c:v>
                </c:pt>
                <c:pt idx="3506" formatCode="General">
                  <c:v>1.6490446450224199E-4</c:v>
                </c:pt>
                <c:pt idx="3507" formatCode="General">
                  <c:v>1.4802727613690399E-4</c:v>
                </c:pt>
                <c:pt idx="3508" formatCode="General">
                  <c:v>2.2111419778960599E-4</c:v>
                </c:pt>
                <c:pt idx="3509" formatCode="General">
                  <c:v>1.66376707051881E-4</c:v>
                </c:pt>
                <c:pt idx="3510" formatCode="General">
                  <c:v>1.73857004814919E-4</c:v>
                </c:pt>
                <c:pt idx="3511" formatCode="General">
                  <c:v>1.7773592170189801E-4</c:v>
                </c:pt>
                <c:pt idx="3512" formatCode="General">
                  <c:v>1.5053636878582401E-4</c:v>
                </c:pt>
                <c:pt idx="3513" formatCode="General">
                  <c:v>2.2126594834381201E-4</c:v>
                </c:pt>
                <c:pt idx="3514" formatCode="General">
                  <c:v>1.5499370425144001E-4</c:v>
                </c:pt>
                <c:pt idx="3515" formatCode="General">
                  <c:v>2.1787902743176799E-4</c:v>
                </c:pt>
                <c:pt idx="3516" formatCode="General">
                  <c:v>1.39924896235174E-4</c:v>
                </c:pt>
                <c:pt idx="3517" formatCode="General">
                  <c:v>1.9191372024847901E-4</c:v>
                </c:pt>
                <c:pt idx="3518" formatCode="General">
                  <c:v>1.8906621929494201E-4</c:v>
                </c:pt>
                <c:pt idx="3519" formatCode="General">
                  <c:v>1.6444192589747599E-4</c:v>
                </c:pt>
                <c:pt idx="3520" formatCode="General">
                  <c:v>1.6798120987644301E-4</c:v>
                </c:pt>
                <c:pt idx="3521" formatCode="General">
                  <c:v>2.0822203887297199E-4</c:v>
                </c:pt>
                <c:pt idx="3522" formatCode="General">
                  <c:v>1.6925411745862001E-4</c:v>
                </c:pt>
                <c:pt idx="3523" formatCode="General">
                  <c:v>1.8911938533782799E-4</c:v>
                </c:pt>
                <c:pt idx="3524" formatCode="General">
                  <c:v>1.96654993179622E-4</c:v>
                </c:pt>
                <c:pt idx="3525" formatCode="General">
                  <c:v>1.6673071736719199E-4</c:v>
                </c:pt>
                <c:pt idx="3526" formatCode="General">
                  <c:v>2.52089868397771E-4</c:v>
                </c:pt>
                <c:pt idx="3527" formatCode="General">
                  <c:v>2.11411271548005E-4</c:v>
                </c:pt>
                <c:pt idx="3528" formatCode="General">
                  <c:v>2.45444038162968E-4</c:v>
                </c:pt>
                <c:pt idx="3529" formatCode="General">
                  <c:v>1.92129874341651E-4</c:v>
                </c:pt>
                <c:pt idx="3530" formatCode="General">
                  <c:v>1.95847087491007E-4</c:v>
                </c:pt>
                <c:pt idx="3531" formatCode="General">
                  <c:v>1.9799413834088999E-4</c:v>
                </c:pt>
                <c:pt idx="3532" formatCode="General">
                  <c:v>1.4661357353627899E-4</c:v>
                </c:pt>
                <c:pt idx="3533" formatCode="General">
                  <c:v>2.20421343360793E-4</c:v>
                </c:pt>
                <c:pt idx="3534" formatCode="General">
                  <c:v>2.0057673143544701E-4</c:v>
                </c:pt>
                <c:pt idx="3535" formatCode="General">
                  <c:v>2.1139737853498E-4</c:v>
                </c:pt>
                <c:pt idx="3536" formatCode="General">
                  <c:v>1.9385767911351401E-4</c:v>
                </c:pt>
                <c:pt idx="3537" formatCode="General">
                  <c:v>2.15252715592294E-4</c:v>
                </c:pt>
                <c:pt idx="3538" formatCode="General">
                  <c:v>1.8989596538119299E-4</c:v>
                </c:pt>
                <c:pt idx="3539" formatCode="General">
                  <c:v>1.60095171984836E-4</c:v>
                </c:pt>
                <c:pt idx="3540" formatCode="General">
                  <c:v>1.6691833180660699E-4</c:v>
                </c:pt>
                <c:pt idx="3541" formatCode="General">
                  <c:v>2.02530439362604E-4</c:v>
                </c:pt>
                <c:pt idx="3542" formatCode="General">
                  <c:v>2.1215706044426099E-4</c:v>
                </c:pt>
                <c:pt idx="3543" formatCode="General">
                  <c:v>1.9807833501922099E-4</c:v>
                </c:pt>
                <c:pt idx="3544" formatCode="General">
                  <c:v>2.2393023474570899E-4</c:v>
                </c:pt>
                <c:pt idx="3545" formatCode="General">
                  <c:v>1.3860487246652E-4</c:v>
                </c:pt>
                <c:pt idx="3546" formatCode="General">
                  <c:v>1.7666083143840901E-4</c:v>
                </c:pt>
                <c:pt idx="3547" formatCode="General">
                  <c:v>2.1563567916317E-4</c:v>
                </c:pt>
                <c:pt idx="3548" formatCode="General">
                  <c:v>2.0381294811794201E-4</c:v>
                </c:pt>
                <c:pt idx="3549" formatCode="General">
                  <c:v>1.93043520420401E-4</c:v>
                </c:pt>
                <c:pt idx="3550" formatCode="General">
                  <c:v>1.24093832960217E-4</c:v>
                </c:pt>
                <c:pt idx="3551" formatCode="General">
                  <c:v>1.7684311867007199E-4</c:v>
                </c:pt>
                <c:pt idx="3552" formatCode="General">
                  <c:v>2.1827934013189299E-4</c:v>
                </c:pt>
                <c:pt idx="3553" formatCode="General">
                  <c:v>1.86342095711242E-4</c:v>
                </c:pt>
                <c:pt idx="3554" formatCode="General">
                  <c:v>1.7924124214696401E-4</c:v>
                </c:pt>
                <c:pt idx="3555" formatCode="General">
                  <c:v>2.26559172849699E-4</c:v>
                </c:pt>
                <c:pt idx="3556" formatCode="General">
                  <c:v>1.83298207023257E-4</c:v>
                </c:pt>
                <c:pt idx="3557" formatCode="General">
                  <c:v>1.5274257731812601E-4</c:v>
                </c:pt>
                <c:pt idx="3558" formatCode="General">
                  <c:v>1.8260413426091901E-4</c:v>
                </c:pt>
                <c:pt idx="3559" formatCode="General">
                  <c:v>2.2303784015798001E-4</c:v>
                </c:pt>
                <c:pt idx="3560" formatCode="General">
                  <c:v>1.5847152847399599E-4</c:v>
                </c:pt>
                <c:pt idx="3561" formatCode="General">
                  <c:v>1.37110345114748E-4</c:v>
                </c:pt>
                <c:pt idx="3562" formatCode="General">
                  <c:v>1.7947411238063E-4</c:v>
                </c:pt>
                <c:pt idx="3563" formatCode="General">
                  <c:v>1.8797823889515899E-4</c:v>
                </c:pt>
                <c:pt idx="3564" formatCode="General">
                  <c:v>1.9046339732994101E-4</c:v>
                </c:pt>
                <c:pt idx="3565" formatCode="General">
                  <c:v>1.5445492913566499E-4</c:v>
                </c:pt>
                <c:pt idx="3566" formatCode="General">
                  <c:v>1.5493794343044901E-4</c:v>
                </c:pt>
                <c:pt idx="3567" formatCode="General">
                  <c:v>1.61899260194594E-4</c:v>
                </c:pt>
                <c:pt idx="3568" formatCode="General">
                  <c:v>1.59417379286306E-4</c:v>
                </c:pt>
                <c:pt idx="3569" formatCode="General">
                  <c:v>1.8881774409737801E-4</c:v>
                </c:pt>
                <c:pt idx="3570" formatCode="General">
                  <c:v>1.7181916796048E-4</c:v>
                </c:pt>
                <c:pt idx="3571" formatCode="General">
                  <c:v>1.9960318805819E-4</c:v>
                </c:pt>
                <c:pt idx="3572" formatCode="General">
                  <c:v>2.0528163495124E-4</c:v>
                </c:pt>
                <c:pt idx="3573" formatCode="General">
                  <c:v>1.8491245582527601E-4</c:v>
                </c:pt>
                <c:pt idx="3574" formatCode="General">
                  <c:v>2.0338967440648801E-4</c:v>
                </c:pt>
                <c:pt idx="3575" formatCode="General">
                  <c:v>2.02672992880114E-4</c:v>
                </c:pt>
                <c:pt idx="3576" formatCode="General">
                  <c:v>1.5184793425025101E-4</c:v>
                </c:pt>
                <c:pt idx="3577" formatCode="General">
                  <c:v>1.9708827090328E-4</c:v>
                </c:pt>
                <c:pt idx="3578" formatCode="General">
                  <c:v>1.6636467371920001E-4</c:v>
                </c:pt>
                <c:pt idx="3579" formatCode="General">
                  <c:v>1.97133766490529E-4</c:v>
                </c:pt>
                <c:pt idx="3580" formatCode="General">
                  <c:v>1.8987126934075799E-4</c:v>
                </c:pt>
                <c:pt idx="3581" formatCode="General">
                  <c:v>1.7727290962607701E-4</c:v>
                </c:pt>
                <c:pt idx="3582" formatCode="General">
                  <c:v>1.9641257104198001E-4</c:v>
                </c:pt>
                <c:pt idx="3583" formatCode="General">
                  <c:v>2.0769232696473799E-4</c:v>
                </c:pt>
                <c:pt idx="3584" formatCode="General">
                  <c:v>2.0156146092446901E-4</c:v>
                </c:pt>
                <c:pt idx="3585" formatCode="General">
                  <c:v>1.8845995553421399E-4</c:v>
                </c:pt>
                <c:pt idx="3586" formatCode="General">
                  <c:v>1.8996989848066699E-4</c:v>
                </c:pt>
                <c:pt idx="3587" formatCode="General">
                  <c:v>2.4792556527753699E-4</c:v>
                </c:pt>
                <c:pt idx="3588" formatCode="General">
                  <c:v>2.13391021630343E-4</c:v>
                </c:pt>
                <c:pt idx="3589" formatCode="General">
                  <c:v>1.21706987102406E-4</c:v>
                </c:pt>
                <c:pt idx="3590" formatCode="General">
                  <c:v>1.8340909719316101E-4</c:v>
                </c:pt>
                <c:pt idx="3591" formatCode="General">
                  <c:v>2.1339048655668501E-4</c:v>
                </c:pt>
                <c:pt idx="3592" formatCode="General">
                  <c:v>2.0640064625298399E-4</c:v>
                </c:pt>
                <c:pt idx="3593" formatCode="General">
                  <c:v>2.1270771595731201E-4</c:v>
                </c:pt>
                <c:pt idx="3594" formatCode="General">
                  <c:v>1.65659338825159E-4</c:v>
                </c:pt>
                <c:pt idx="3595" formatCode="General">
                  <c:v>1.85711910834042E-4</c:v>
                </c:pt>
                <c:pt idx="3596" formatCode="General">
                  <c:v>2.4334868198602099E-4</c:v>
                </c:pt>
                <c:pt idx="3597" formatCode="General">
                  <c:v>1.8775971984672299E-4</c:v>
                </c:pt>
                <c:pt idx="3598" formatCode="General">
                  <c:v>2.0070717005028199E-4</c:v>
                </c:pt>
                <c:pt idx="3599" formatCode="General">
                  <c:v>1.3220646285519899E-4</c:v>
                </c:pt>
                <c:pt idx="3600" formatCode="General">
                  <c:v>2.0006003798894701E-4</c:v>
                </c:pt>
                <c:pt idx="3601" formatCode="General">
                  <c:v>2.1567459012505501E-4</c:v>
                </c:pt>
                <c:pt idx="3602" formatCode="General">
                  <c:v>1.78620361343498E-4</c:v>
                </c:pt>
                <c:pt idx="3603" formatCode="General">
                  <c:v>1.6074255950636801E-4</c:v>
                </c:pt>
                <c:pt idx="3604" formatCode="General">
                  <c:v>1.8718146930144601E-4</c:v>
                </c:pt>
                <c:pt idx="3605" formatCode="General">
                  <c:v>2.2265120693628899E-4</c:v>
                </c:pt>
                <c:pt idx="3606" formatCode="General">
                  <c:v>1.7017406773283701E-4</c:v>
                </c:pt>
                <c:pt idx="3607" formatCode="General">
                  <c:v>2.28311566909243E-4</c:v>
                </c:pt>
                <c:pt idx="3608" formatCode="General">
                  <c:v>1.62801394049399E-4</c:v>
                </c:pt>
                <c:pt idx="3609" formatCode="General">
                  <c:v>1.8812732678536801E-4</c:v>
                </c:pt>
                <c:pt idx="3610" formatCode="General">
                  <c:v>2.2725723141153801E-4</c:v>
                </c:pt>
                <c:pt idx="3611" formatCode="General">
                  <c:v>2.2817408174923199E-4</c:v>
                </c:pt>
                <c:pt idx="3612" formatCode="General">
                  <c:v>2.0423653883030801E-4</c:v>
                </c:pt>
                <c:pt idx="3613" formatCode="General">
                  <c:v>1.96418262342497E-4</c:v>
                </c:pt>
                <c:pt idx="3614" formatCode="General">
                  <c:v>1.6843885805046001E-4</c:v>
                </c:pt>
                <c:pt idx="3615" formatCode="General">
                  <c:v>2.14398832533551E-4</c:v>
                </c:pt>
                <c:pt idx="3616" formatCode="General">
                  <c:v>1.8759565299878499E-4</c:v>
                </c:pt>
                <c:pt idx="3617" formatCode="General">
                  <c:v>1.8880766345949601E-4</c:v>
                </c:pt>
                <c:pt idx="3618" formatCode="General">
                  <c:v>2.03675995373577E-4</c:v>
                </c:pt>
                <c:pt idx="3619" formatCode="General">
                  <c:v>2.2108161494483199E-4</c:v>
                </c:pt>
                <c:pt idx="3620" formatCode="General">
                  <c:v>1.8857059470261299E-4</c:v>
                </c:pt>
                <c:pt idx="3621" formatCode="General">
                  <c:v>1.9000212271507E-4</c:v>
                </c:pt>
                <c:pt idx="3622" formatCode="General">
                  <c:v>1.9814063806433999E-4</c:v>
                </c:pt>
                <c:pt idx="3623" formatCode="General">
                  <c:v>2.3538480132677601E-4</c:v>
                </c:pt>
                <c:pt idx="3624" formatCode="General">
                  <c:v>2.38184135462444E-4</c:v>
                </c:pt>
                <c:pt idx="3625" formatCode="General">
                  <c:v>1.83471449932173E-4</c:v>
                </c:pt>
                <c:pt idx="3626" formatCode="General">
                  <c:v>2.28085381618291E-4</c:v>
                </c:pt>
                <c:pt idx="3627" formatCode="General">
                  <c:v>1.97731222997096E-4</c:v>
                </c:pt>
                <c:pt idx="3628" formatCode="General">
                  <c:v>1.8376389856443299E-4</c:v>
                </c:pt>
                <c:pt idx="3629" formatCode="General">
                  <c:v>2.3148723917535999E-4</c:v>
                </c:pt>
                <c:pt idx="3630" formatCode="General">
                  <c:v>2.1756402797255399E-4</c:v>
                </c:pt>
                <c:pt idx="3631" formatCode="General">
                  <c:v>2.0239594926268001E-4</c:v>
                </c:pt>
                <c:pt idx="3632" formatCode="General">
                  <c:v>1.6395775890145199E-4</c:v>
                </c:pt>
                <c:pt idx="3633" formatCode="General">
                  <c:v>2.09908824596606E-4</c:v>
                </c:pt>
                <c:pt idx="3634" formatCode="General">
                  <c:v>2.10480539039246E-4</c:v>
                </c:pt>
                <c:pt idx="3635" formatCode="General">
                  <c:v>2.31663005851844E-4</c:v>
                </c:pt>
                <c:pt idx="3636" formatCode="General">
                  <c:v>2.0386237565581E-4</c:v>
                </c:pt>
                <c:pt idx="3637" formatCode="General">
                  <c:v>2.5327893305279498E-4</c:v>
                </c:pt>
                <c:pt idx="3638" formatCode="General">
                  <c:v>2.10927731283931E-4</c:v>
                </c:pt>
                <c:pt idx="3639" formatCode="General">
                  <c:v>1.73317014707965E-4</c:v>
                </c:pt>
                <c:pt idx="3640" formatCode="General">
                  <c:v>1.7673666295684199E-4</c:v>
                </c:pt>
                <c:pt idx="3641" formatCode="General">
                  <c:v>2.5865462768592801E-4</c:v>
                </c:pt>
                <c:pt idx="3642" formatCode="General">
                  <c:v>1.4186472436410999E-4</c:v>
                </c:pt>
                <c:pt idx="3643" formatCode="General">
                  <c:v>1.57681815722585E-4</c:v>
                </c:pt>
                <c:pt idx="3644" formatCode="General">
                  <c:v>1.7693003693884299E-4</c:v>
                </c:pt>
                <c:pt idx="3645" formatCode="General">
                  <c:v>2.2678500729108399E-4</c:v>
                </c:pt>
                <c:pt idx="3646" formatCode="General">
                  <c:v>2.1966170414329501E-4</c:v>
                </c:pt>
                <c:pt idx="3647" formatCode="General">
                  <c:v>1.5999874379246201E-4</c:v>
                </c:pt>
                <c:pt idx="3648" formatCode="General">
                  <c:v>2.1311567572789001E-4</c:v>
                </c:pt>
                <c:pt idx="3649" formatCode="General">
                  <c:v>2.2261481995823599E-4</c:v>
                </c:pt>
                <c:pt idx="3650" formatCode="General">
                  <c:v>1.9400958033771799E-4</c:v>
                </c:pt>
                <c:pt idx="3651" formatCode="General">
                  <c:v>1.9744549653377799E-4</c:v>
                </c:pt>
                <c:pt idx="3652" formatCode="General">
                  <c:v>1.8726120520047199E-4</c:v>
                </c:pt>
                <c:pt idx="3653" formatCode="General">
                  <c:v>1.8126348673666999E-4</c:v>
                </c:pt>
                <c:pt idx="3654" formatCode="General">
                  <c:v>2.06974135340725E-4</c:v>
                </c:pt>
                <c:pt idx="3655" formatCode="General">
                  <c:v>2.6455430982623299E-4</c:v>
                </c:pt>
                <c:pt idx="3656" formatCode="General">
                  <c:v>2.0346344350094501E-4</c:v>
                </c:pt>
                <c:pt idx="3657" formatCode="General">
                  <c:v>2.1935227226136501E-4</c:v>
                </c:pt>
                <c:pt idx="3658" formatCode="General">
                  <c:v>2.34300418242815E-4</c:v>
                </c:pt>
                <c:pt idx="3659" formatCode="General">
                  <c:v>1.7710486669463899E-4</c:v>
                </c:pt>
                <c:pt idx="3660" formatCode="General">
                  <c:v>1.89183529368458E-4</c:v>
                </c:pt>
                <c:pt idx="3661" formatCode="General">
                  <c:v>1.9880681458693799E-4</c:v>
                </c:pt>
                <c:pt idx="3662" formatCode="General">
                  <c:v>2.07083472177986E-4</c:v>
                </c:pt>
                <c:pt idx="3663" formatCode="General">
                  <c:v>1.8371340167708201E-4</c:v>
                </c:pt>
                <c:pt idx="3664" formatCode="General">
                  <c:v>1.96265217411807E-4</c:v>
                </c:pt>
                <c:pt idx="3665" formatCode="General">
                  <c:v>1.8548209856586001E-4</c:v>
                </c:pt>
                <c:pt idx="3666" formatCode="General">
                  <c:v>1.8937695178827401E-4</c:v>
                </c:pt>
                <c:pt idx="3667" formatCode="General">
                  <c:v>1.91982193599538E-4</c:v>
                </c:pt>
                <c:pt idx="3668" formatCode="General">
                  <c:v>1.9625098246767999E-4</c:v>
                </c:pt>
                <c:pt idx="3669" formatCode="General">
                  <c:v>1.90795056172066E-4</c:v>
                </c:pt>
                <c:pt idx="3670" formatCode="General">
                  <c:v>1.71770154340967E-4</c:v>
                </c:pt>
                <c:pt idx="3671" formatCode="General">
                  <c:v>2.2671752550294699E-4</c:v>
                </c:pt>
                <c:pt idx="3672" formatCode="General">
                  <c:v>2.29867623012785E-4</c:v>
                </c:pt>
                <c:pt idx="3673" formatCode="General">
                  <c:v>2.0300537464453799E-4</c:v>
                </c:pt>
                <c:pt idx="3674" formatCode="General">
                  <c:v>2.2304185963652201E-4</c:v>
                </c:pt>
                <c:pt idx="3675" formatCode="General">
                  <c:v>1.69411731712346E-4</c:v>
                </c:pt>
                <c:pt idx="3676" formatCode="General">
                  <c:v>1.8218751527213201E-4</c:v>
                </c:pt>
                <c:pt idx="3677" formatCode="General">
                  <c:v>1.8403950878084001E-4</c:v>
                </c:pt>
                <c:pt idx="3678" formatCode="General">
                  <c:v>2.08905543252213E-4</c:v>
                </c:pt>
                <c:pt idx="3679" formatCode="General">
                  <c:v>2.1068119452923999E-4</c:v>
                </c:pt>
                <c:pt idx="3680" formatCode="General">
                  <c:v>1.7243014388285699E-4</c:v>
                </c:pt>
                <c:pt idx="3681" formatCode="General">
                  <c:v>2.0643865835726701E-4</c:v>
                </c:pt>
                <c:pt idx="3682" formatCode="General">
                  <c:v>2.5668581775108097E-4</c:v>
                </c:pt>
                <c:pt idx="3683" formatCode="General">
                  <c:v>2.1164203716765001E-4</c:v>
                </c:pt>
                <c:pt idx="3684" formatCode="General">
                  <c:v>2.5072995069917899E-4</c:v>
                </c:pt>
                <c:pt idx="3685" formatCode="General">
                  <c:v>2.7252218116045299E-4</c:v>
                </c:pt>
                <c:pt idx="3686" formatCode="General">
                  <c:v>1.80395024004325E-4</c:v>
                </c:pt>
                <c:pt idx="3687" formatCode="General">
                  <c:v>2.0082406442339601E-4</c:v>
                </c:pt>
                <c:pt idx="3688" formatCode="General">
                  <c:v>2.0263868417946099E-4</c:v>
                </c:pt>
                <c:pt idx="3689" formatCode="General">
                  <c:v>2.3362982178230199E-4</c:v>
                </c:pt>
                <c:pt idx="3690" formatCode="General">
                  <c:v>2.1655982127840399E-4</c:v>
                </c:pt>
                <c:pt idx="3691" formatCode="General">
                  <c:v>2.2835912404781E-4</c:v>
                </c:pt>
                <c:pt idx="3692" formatCode="General">
                  <c:v>2.2291156366504501E-4</c:v>
                </c:pt>
                <c:pt idx="3693" formatCode="General">
                  <c:v>1.61693780026213E-4</c:v>
                </c:pt>
                <c:pt idx="3694" formatCode="General">
                  <c:v>2.41530111800552E-4</c:v>
                </c:pt>
                <c:pt idx="3695" formatCode="General">
                  <c:v>2.09600917968261E-4</c:v>
                </c:pt>
                <c:pt idx="3696" formatCode="General">
                  <c:v>2.1542756343100901E-4</c:v>
                </c:pt>
                <c:pt idx="3697" formatCode="General">
                  <c:v>2.0126254483100099E-4</c:v>
                </c:pt>
                <c:pt idx="3698" formatCode="General">
                  <c:v>1.9685636096755099E-4</c:v>
                </c:pt>
                <c:pt idx="3699" formatCode="General">
                  <c:v>2.04998830812489E-4</c:v>
                </c:pt>
                <c:pt idx="3700" formatCode="General">
                  <c:v>2.3381153475448901E-4</c:v>
                </c:pt>
                <c:pt idx="3701" formatCode="General">
                  <c:v>1.4499161511723901E-4</c:v>
                </c:pt>
                <c:pt idx="3702" formatCode="General">
                  <c:v>2.07489883195541E-4</c:v>
                </c:pt>
                <c:pt idx="3703" formatCode="General">
                  <c:v>2.0670179242503699E-4</c:v>
                </c:pt>
                <c:pt idx="3704" formatCode="General">
                  <c:v>1.9443410543705601E-4</c:v>
                </c:pt>
                <c:pt idx="3705" formatCode="General">
                  <c:v>2.2172559754021101E-4</c:v>
                </c:pt>
                <c:pt idx="3706" formatCode="General">
                  <c:v>2.2057900655013599E-4</c:v>
                </c:pt>
                <c:pt idx="3707" formatCode="General">
                  <c:v>2.4691343908124399E-4</c:v>
                </c:pt>
                <c:pt idx="3708" formatCode="General">
                  <c:v>2.28667885750045E-4</c:v>
                </c:pt>
                <c:pt idx="3709" formatCode="General">
                  <c:v>2.1272649878004401E-4</c:v>
                </c:pt>
                <c:pt idx="3710" formatCode="General">
                  <c:v>2.20975834676406E-4</c:v>
                </c:pt>
                <c:pt idx="3711" formatCode="General">
                  <c:v>1.82020862002369E-4</c:v>
                </c:pt>
                <c:pt idx="3712" formatCode="General">
                  <c:v>2.2754919062439801E-4</c:v>
                </c:pt>
                <c:pt idx="3713" formatCode="General">
                  <c:v>1.9573497729166299E-4</c:v>
                </c:pt>
                <c:pt idx="3714" formatCode="General">
                  <c:v>1.6079625003118E-4</c:v>
                </c:pt>
                <c:pt idx="3715" formatCode="General">
                  <c:v>2.0542715168678E-4</c:v>
                </c:pt>
                <c:pt idx="3716" formatCode="General">
                  <c:v>1.8577866474499499E-4</c:v>
                </c:pt>
                <c:pt idx="3717" formatCode="General">
                  <c:v>1.78059788409403E-4</c:v>
                </c:pt>
                <c:pt idx="3718" formatCode="General">
                  <c:v>1.87703804085696E-4</c:v>
                </c:pt>
                <c:pt idx="3719" formatCode="General">
                  <c:v>2.1590952622810099E-4</c:v>
                </c:pt>
                <c:pt idx="3720" formatCode="General">
                  <c:v>2.1095897092482E-4</c:v>
                </c:pt>
                <c:pt idx="3721" formatCode="General">
                  <c:v>1.9434870172813901E-4</c:v>
                </c:pt>
                <c:pt idx="3722" formatCode="General">
                  <c:v>2.0619248511199699E-4</c:v>
                </c:pt>
                <c:pt idx="3723" formatCode="General">
                  <c:v>2.0555477509140099E-4</c:v>
                </c:pt>
                <c:pt idx="3724" formatCode="General">
                  <c:v>1.55092486596387E-4</c:v>
                </c:pt>
                <c:pt idx="3725" formatCode="General">
                  <c:v>1.8739765133630101E-4</c:v>
                </c:pt>
                <c:pt idx="3726" formatCode="General">
                  <c:v>2.31823907572815E-4</c:v>
                </c:pt>
                <c:pt idx="3727" formatCode="General">
                  <c:v>1.3927023862571301E-4</c:v>
                </c:pt>
                <c:pt idx="3728" formatCode="General">
                  <c:v>2.10664445586072E-4</c:v>
                </c:pt>
                <c:pt idx="3729" formatCode="General">
                  <c:v>2.0476166339194901E-4</c:v>
                </c:pt>
                <c:pt idx="3730" formatCode="General">
                  <c:v>1.9984824340530801E-4</c:v>
                </c:pt>
                <c:pt idx="3731" formatCode="General">
                  <c:v>2.5293323650709798E-4</c:v>
                </c:pt>
                <c:pt idx="3732" formatCode="General">
                  <c:v>1.88079587671859E-4</c:v>
                </c:pt>
                <c:pt idx="3733" formatCode="General">
                  <c:v>2.28664713943705E-4</c:v>
                </c:pt>
                <c:pt idx="3734" formatCode="General">
                  <c:v>2.14862022658842E-4</c:v>
                </c:pt>
                <c:pt idx="3735" formatCode="General">
                  <c:v>1.3960951314299301E-4</c:v>
                </c:pt>
                <c:pt idx="3736" formatCode="General">
                  <c:v>1.85440494855054E-4</c:v>
                </c:pt>
                <c:pt idx="3737" formatCode="General">
                  <c:v>2.05744645122981E-4</c:v>
                </c:pt>
                <c:pt idx="3738" formatCode="General">
                  <c:v>1.94319921139596E-4</c:v>
                </c:pt>
                <c:pt idx="3739" formatCode="General">
                  <c:v>2.1441822829329499E-4</c:v>
                </c:pt>
                <c:pt idx="3740" formatCode="General">
                  <c:v>1.8616974441976999E-4</c:v>
                </c:pt>
                <c:pt idx="3741" formatCode="General">
                  <c:v>1.8617846169089101E-4</c:v>
                </c:pt>
                <c:pt idx="3742" formatCode="General">
                  <c:v>2.29435177803074E-4</c:v>
                </c:pt>
                <c:pt idx="3743" formatCode="General">
                  <c:v>2.2081850262232401E-4</c:v>
                </c:pt>
                <c:pt idx="3744" formatCode="General">
                  <c:v>2.2384137486173401E-4</c:v>
                </c:pt>
                <c:pt idx="3745" formatCode="General">
                  <c:v>1.73947948121323E-4</c:v>
                </c:pt>
                <c:pt idx="3746" formatCode="General">
                  <c:v>2.09974754906144E-4</c:v>
                </c:pt>
                <c:pt idx="3747" formatCode="General">
                  <c:v>2.0242742882584899E-4</c:v>
                </c:pt>
                <c:pt idx="3748" formatCode="General">
                  <c:v>2.08819763386326E-4</c:v>
                </c:pt>
                <c:pt idx="3749" formatCode="General">
                  <c:v>2.0576748264733601E-4</c:v>
                </c:pt>
                <c:pt idx="3750" formatCode="General">
                  <c:v>1.48402485532461E-4</c:v>
                </c:pt>
                <c:pt idx="3751" formatCode="General">
                  <c:v>2.0230784243259199E-4</c:v>
                </c:pt>
                <c:pt idx="3752" formatCode="General">
                  <c:v>2.0477183443653701E-4</c:v>
                </c:pt>
                <c:pt idx="3753" formatCode="General">
                  <c:v>2.2965404354436701E-4</c:v>
                </c:pt>
                <c:pt idx="3754" formatCode="General">
                  <c:v>1.7140947100778399E-4</c:v>
                </c:pt>
                <c:pt idx="3755" formatCode="General">
                  <c:v>2.1361914966381399E-4</c:v>
                </c:pt>
                <c:pt idx="3756" formatCode="General">
                  <c:v>2.2617327454327801E-4</c:v>
                </c:pt>
                <c:pt idx="3757" formatCode="General">
                  <c:v>1.6023979455594999E-4</c:v>
                </c:pt>
                <c:pt idx="3758" formatCode="General">
                  <c:v>2.18377136655191E-4</c:v>
                </c:pt>
                <c:pt idx="3759" formatCode="General">
                  <c:v>2.1119353613090899E-4</c:v>
                </c:pt>
                <c:pt idx="3760" formatCode="General">
                  <c:v>2.41335305946386E-4</c:v>
                </c:pt>
                <c:pt idx="3761" formatCode="General">
                  <c:v>2.26979182640694E-4</c:v>
                </c:pt>
                <c:pt idx="3762" formatCode="General">
                  <c:v>2.1045120740666501E-4</c:v>
                </c:pt>
                <c:pt idx="3763" formatCode="General">
                  <c:v>1.6705982954472E-4</c:v>
                </c:pt>
                <c:pt idx="3764" formatCode="General">
                  <c:v>2.1027927500946099E-4</c:v>
                </c:pt>
                <c:pt idx="3765" formatCode="General">
                  <c:v>1.75912841272046E-4</c:v>
                </c:pt>
                <c:pt idx="3766" formatCode="General">
                  <c:v>2.1992451266622201E-4</c:v>
                </c:pt>
                <c:pt idx="3767" formatCode="General">
                  <c:v>2.21707292043319E-4</c:v>
                </c:pt>
                <c:pt idx="3768" formatCode="General">
                  <c:v>1.9926751594232501E-4</c:v>
                </c:pt>
                <c:pt idx="3769" formatCode="General">
                  <c:v>1.99360883919238E-4</c:v>
                </c:pt>
                <c:pt idx="3770" formatCode="General">
                  <c:v>2.3734159575105701E-4</c:v>
                </c:pt>
                <c:pt idx="3771" formatCode="General">
                  <c:v>2.6729827485904401E-4</c:v>
                </c:pt>
                <c:pt idx="3772" formatCode="General">
                  <c:v>2.1394198049613599E-4</c:v>
                </c:pt>
                <c:pt idx="3773" formatCode="General">
                  <c:v>2.3717381179290501E-4</c:v>
                </c:pt>
                <c:pt idx="3774" formatCode="General">
                  <c:v>2.08251548820522E-4</c:v>
                </c:pt>
                <c:pt idx="3775" formatCode="General">
                  <c:v>2.1500704076187E-4</c:v>
                </c:pt>
                <c:pt idx="3776" formatCode="General">
                  <c:v>1.60435025796799E-4</c:v>
                </c:pt>
                <c:pt idx="3777" formatCode="General">
                  <c:v>2.5311289553184502E-4</c:v>
                </c:pt>
                <c:pt idx="3778" formatCode="General">
                  <c:v>1.84850510365448E-4</c:v>
                </c:pt>
                <c:pt idx="3779" formatCode="General">
                  <c:v>1.97487091231636E-4</c:v>
                </c:pt>
                <c:pt idx="3780" formatCode="General">
                  <c:v>2.22404060578545E-4</c:v>
                </c:pt>
                <c:pt idx="3781" formatCode="General">
                  <c:v>1.64830299319437E-4</c:v>
                </c:pt>
                <c:pt idx="3782" formatCode="General">
                  <c:v>2.4668331640572598E-4</c:v>
                </c:pt>
                <c:pt idx="3783" formatCode="General">
                  <c:v>2.2473738880314799E-4</c:v>
                </c:pt>
                <c:pt idx="3784" formatCode="General">
                  <c:v>1.58135614404108E-4</c:v>
                </c:pt>
                <c:pt idx="3785" formatCode="General">
                  <c:v>2.4445998368603599E-4</c:v>
                </c:pt>
                <c:pt idx="3786" formatCode="General">
                  <c:v>2.0451252514052E-4</c:v>
                </c:pt>
                <c:pt idx="3787" formatCode="General">
                  <c:v>1.98739224877011E-4</c:v>
                </c:pt>
                <c:pt idx="3788" formatCode="General">
                  <c:v>2.0420561939088E-4</c:v>
                </c:pt>
                <c:pt idx="3789" formatCode="General">
                  <c:v>2.18686737696173E-4</c:v>
                </c:pt>
                <c:pt idx="3790" formatCode="General">
                  <c:v>2.2684964934836601E-4</c:v>
                </c:pt>
                <c:pt idx="3791" formatCode="General">
                  <c:v>2.6904903984142702E-4</c:v>
                </c:pt>
                <c:pt idx="3792" formatCode="General">
                  <c:v>1.56971545186228E-4</c:v>
                </c:pt>
                <c:pt idx="3793" formatCode="General">
                  <c:v>2.10509067888537E-4</c:v>
                </c:pt>
                <c:pt idx="3794" formatCode="General">
                  <c:v>2.7531378205129998E-4</c:v>
                </c:pt>
                <c:pt idx="3795" formatCode="General">
                  <c:v>2.1177125337798399E-4</c:v>
                </c:pt>
                <c:pt idx="3796" formatCode="General">
                  <c:v>2.0803532416881399E-4</c:v>
                </c:pt>
                <c:pt idx="3797" formatCode="General">
                  <c:v>2.3549309814638699E-4</c:v>
                </c:pt>
                <c:pt idx="3798" formatCode="General">
                  <c:v>2.0475887831979499E-4</c:v>
                </c:pt>
                <c:pt idx="3799" formatCode="General">
                  <c:v>2.324753873781E-4</c:v>
                </c:pt>
                <c:pt idx="3800" formatCode="General">
                  <c:v>2.05028967814121E-4</c:v>
                </c:pt>
                <c:pt idx="3801" formatCode="General">
                  <c:v>2.1275340012129199E-4</c:v>
                </c:pt>
                <c:pt idx="3802" formatCode="General">
                  <c:v>2.02499332432647E-4</c:v>
                </c:pt>
                <c:pt idx="3803" formatCode="General">
                  <c:v>2.05249494769543E-4</c:v>
                </c:pt>
                <c:pt idx="3804" formatCode="General">
                  <c:v>2.2072674219285001E-4</c:v>
                </c:pt>
                <c:pt idx="3805" formatCode="General">
                  <c:v>2.30107631045119E-4</c:v>
                </c:pt>
                <c:pt idx="3806" formatCode="General">
                  <c:v>1.58529440189782E-4</c:v>
                </c:pt>
                <c:pt idx="3807" formatCode="General">
                  <c:v>2.0802478844375E-4</c:v>
                </c:pt>
                <c:pt idx="3808" formatCode="General">
                  <c:v>1.7751707842282501E-4</c:v>
                </c:pt>
                <c:pt idx="3809" formatCode="General">
                  <c:v>2.0883843505325301E-4</c:v>
                </c:pt>
                <c:pt idx="3810" formatCode="General">
                  <c:v>1.98567925672878E-4</c:v>
                </c:pt>
                <c:pt idx="3811" formatCode="General">
                  <c:v>2.42580142007323E-4</c:v>
                </c:pt>
                <c:pt idx="3812" formatCode="General">
                  <c:v>2.12221140579092E-4</c:v>
                </c:pt>
                <c:pt idx="3813" formatCode="General">
                  <c:v>1.8844042731907401E-4</c:v>
                </c:pt>
                <c:pt idx="3814" formatCode="General">
                  <c:v>2.15230105792824E-4</c:v>
                </c:pt>
                <c:pt idx="3815" formatCode="General">
                  <c:v>2.34690490169001E-4</c:v>
                </c:pt>
                <c:pt idx="3816" formatCode="General">
                  <c:v>1.88449697146643E-4</c:v>
                </c:pt>
                <c:pt idx="3817" formatCode="General">
                  <c:v>2.2721810828566801E-4</c:v>
                </c:pt>
                <c:pt idx="3818" formatCode="General">
                  <c:v>2.1099863312462201E-4</c:v>
                </c:pt>
                <c:pt idx="3819" formatCode="General">
                  <c:v>2.43781412650134E-4</c:v>
                </c:pt>
                <c:pt idx="3820" formatCode="General">
                  <c:v>2.7060061649852602E-4</c:v>
                </c:pt>
                <c:pt idx="3821" formatCode="General">
                  <c:v>2.0130648157756499E-4</c:v>
                </c:pt>
                <c:pt idx="3822" formatCode="General">
                  <c:v>1.9309445950975801E-4</c:v>
                </c:pt>
                <c:pt idx="3823" formatCode="General">
                  <c:v>2.1998575723180199E-4</c:v>
                </c:pt>
                <c:pt idx="3824" formatCode="General">
                  <c:v>1.8252094021679099E-4</c:v>
                </c:pt>
                <c:pt idx="3825" formatCode="General">
                  <c:v>2.3411976167850201E-4</c:v>
                </c:pt>
                <c:pt idx="3826" formatCode="General">
                  <c:v>2.1230489197051399E-4</c:v>
                </c:pt>
                <c:pt idx="3827" formatCode="General">
                  <c:v>2.32255050677824E-4</c:v>
                </c:pt>
                <c:pt idx="3828" formatCode="General">
                  <c:v>2.2901816604078799E-4</c:v>
                </c:pt>
                <c:pt idx="3829" formatCode="General">
                  <c:v>1.8965075877802701E-4</c:v>
                </c:pt>
                <c:pt idx="3830" formatCode="General">
                  <c:v>2.1567497785651799E-4</c:v>
                </c:pt>
                <c:pt idx="3831" formatCode="General">
                  <c:v>1.64695960459572E-4</c:v>
                </c:pt>
                <c:pt idx="3832" formatCode="General">
                  <c:v>1.92194875780066E-4</c:v>
                </c:pt>
                <c:pt idx="3833" formatCode="General">
                  <c:v>2.0041876983898301E-4</c:v>
                </c:pt>
                <c:pt idx="3834" formatCode="General">
                  <c:v>1.90403213861311E-4</c:v>
                </c:pt>
                <c:pt idx="3835" formatCode="General">
                  <c:v>2.7526058411010202E-4</c:v>
                </c:pt>
                <c:pt idx="3836" formatCode="General">
                  <c:v>2.3513690878958999E-4</c:v>
                </c:pt>
                <c:pt idx="3837" formatCode="General">
                  <c:v>1.75983750587105E-4</c:v>
                </c:pt>
                <c:pt idx="3838" formatCode="General">
                  <c:v>2.5890223814402401E-4</c:v>
                </c:pt>
                <c:pt idx="3839" formatCode="General">
                  <c:v>2.4680663596530897E-4</c:v>
                </c:pt>
                <c:pt idx="3840" formatCode="General">
                  <c:v>2.07072915177843E-4</c:v>
                </c:pt>
                <c:pt idx="3841" formatCode="General">
                  <c:v>1.5747412457260801E-4</c:v>
                </c:pt>
                <c:pt idx="3842" formatCode="General">
                  <c:v>1.9361877709653399E-4</c:v>
                </c:pt>
                <c:pt idx="3843" formatCode="General">
                  <c:v>2.1134640241152701E-4</c:v>
                </c:pt>
                <c:pt idx="3844" formatCode="General">
                  <c:v>2.38124808069979E-4</c:v>
                </c:pt>
                <c:pt idx="3845" formatCode="General">
                  <c:v>2.6639227768490199E-4</c:v>
                </c:pt>
                <c:pt idx="3846" formatCode="General">
                  <c:v>2.43409572880315E-4</c:v>
                </c:pt>
                <c:pt idx="3847" formatCode="General">
                  <c:v>2.2407861602501901E-4</c:v>
                </c:pt>
                <c:pt idx="3848" formatCode="General">
                  <c:v>2.5072506391366801E-4</c:v>
                </c:pt>
                <c:pt idx="3849" formatCode="General">
                  <c:v>2.4134330147170801E-4</c:v>
                </c:pt>
                <c:pt idx="3850" formatCode="General">
                  <c:v>2.04090169110763E-4</c:v>
                </c:pt>
                <c:pt idx="3851" formatCode="General">
                  <c:v>2.1741367104436801E-4</c:v>
                </c:pt>
                <c:pt idx="3852" formatCode="General">
                  <c:v>2.41286441709601E-4</c:v>
                </c:pt>
                <c:pt idx="3853" formatCode="General">
                  <c:v>2.36864613523096E-4</c:v>
                </c:pt>
                <c:pt idx="3854" formatCode="General">
                  <c:v>2.39725081516219E-4</c:v>
                </c:pt>
                <c:pt idx="3855" formatCode="General">
                  <c:v>2.26950958772596E-4</c:v>
                </c:pt>
                <c:pt idx="3856" formatCode="General">
                  <c:v>2.2720021411270301E-4</c:v>
                </c:pt>
                <c:pt idx="3857" formatCode="General">
                  <c:v>2.6641885149244598E-4</c:v>
                </c:pt>
                <c:pt idx="3858" formatCode="General">
                  <c:v>2.7243540864613398E-4</c:v>
                </c:pt>
                <c:pt idx="3859" formatCode="General">
                  <c:v>2.3999177550652399E-4</c:v>
                </c:pt>
                <c:pt idx="3860" formatCode="General">
                  <c:v>2.4646853277440197E-4</c:v>
                </c:pt>
                <c:pt idx="3861" formatCode="General">
                  <c:v>2.3568351670404401E-4</c:v>
                </c:pt>
                <c:pt idx="3862" formatCode="General">
                  <c:v>1.77343787182703E-4</c:v>
                </c:pt>
                <c:pt idx="3863" formatCode="General">
                  <c:v>2.06884853682539E-4</c:v>
                </c:pt>
                <c:pt idx="3864" formatCode="General">
                  <c:v>2.05986103582102E-4</c:v>
                </c:pt>
                <c:pt idx="3865" formatCode="General">
                  <c:v>2.4341271088357901E-4</c:v>
                </c:pt>
                <c:pt idx="3866" formatCode="General">
                  <c:v>2.8573749875086802E-4</c:v>
                </c:pt>
                <c:pt idx="3867" formatCode="General">
                  <c:v>2.0677492855432299E-4</c:v>
                </c:pt>
                <c:pt idx="3868" formatCode="General">
                  <c:v>2.78873900591853E-4</c:v>
                </c:pt>
                <c:pt idx="3869" formatCode="General">
                  <c:v>2.8299839663322698E-4</c:v>
                </c:pt>
                <c:pt idx="3870" formatCode="General">
                  <c:v>2.8191704892591201E-4</c:v>
                </c:pt>
                <c:pt idx="3871" formatCode="General">
                  <c:v>2.4719596635802297E-4</c:v>
                </c:pt>
                <c:pt idx="3872" formatCode="General">
                  <c:v>2.2080891393503899E-4</c:v>
                </c:pt>
                <c:pt idx="3873" formatCode="General">
                  <c:v>2.3454452304778401E-4</c:v>
                </c:pt>
                <c:pt idx="3874" formatCode="General">
                  <c:v>2.3643461414587E-4</c:v>
                </c:pt>
                <c:pt idx="3875" formatCode="General">
                  <c:v>2.5433994270038397E-4</c:v>
                </c:pt>
                <c:pt idx="3876" formatCode="General">
                  <c:v>2.4061489490921899E-4</c:v>
                </c:pt>
                <c:pt idx="3877" formatCode="General">
                  <c:v>2.3864635242715801E-4</c:v>
                </c:pt>
                <c:pt idx="3878" formatCode="General">
                  <c:v>1.9892357793012199E-4</c:v>
                </c:pt>
                <c:pt idx="3879" formatCode="General">
                  <c:v>2.5751919868201799E-4</c:v>
                </c:pt>
                <c:pt idx="3880" formatCode="General">
                  <c:v>2.7553382822672001E-4</c:v>
                </c:pt>
                <c:pt idx="3881" formatCode="General">
                  <c:v>2.5058767523784202E-4</c:v>
                </c:pt>
                <c:pt idx="3882" formatCode="General">
                  <c:v>2.2624758248553301E-4</c:v>
                </c:pt>
                <c:pt idx="3883" formatCode="General">
                  <c:v>2.1061817862227001E-4</c:v>
                </c:pt>
                <c:pt idx="3884" formatCode="General">
                  <c:v>2.5045217844517901E-4</c:v>
                </c:pt>
                <c:pt idx="3885" formatCode="General">
                  <c:v>2.4187756194054701E-4</c:v>
                </c:pt>
                <c:pt idx="3886" formatCode="General">
                  <c:v>2.13421437734434E-4</c:v>
                </c:pt>
                <c:pt idx="3887" formatCode="General">
                  <c:v>1.80380042465243E-4</c:v>
                </c:pt>
                <c:pt idx="3888" formatCode="General">
                  <c:v>2.6520615197338698E-4</c:v>
                </c:pt>
                <c:pt idx="3889" formatCode="General">
                  <c:v>2.5110334408022999E-4</c:v>
                </c:pt>
                <c:pt idx="3890" formatCode="General">
                  <c:v>2.5039330654058899E-4</c:v>
                </c:pt>
                <c:pt idx="3891" formatCode="General">
                  <c:v>2.6504906033335301E-4</c:v>
                </c:pt>
                <c:pt idx="3892" formatCode="General">
                  <c:v>2.3104180457510901E-4</c:v>
                </c:pt>
                <c:pt idx="3893" formatCode="General">
                  <c:v>2.2464274168806499E-4</c:v>
                </c:pt>
                <c:pt idx="3894" formatCode="General">
                  <c:v>2.5053055948800101E-4</c:v>
                </c:pt>
                <c:pt idx="3895" formatCode="General">
                  <c:v>2.0456653141146601E-4</c:v>
                </c:pt>
                <c:pt idx="3896" formatCode="General">
                  <c:v>2.2573080269347299E-4</c:v>
                </c:pt>
                <c:pt idx="3897" formatCode="General">
                  <c:v>2.2424524836158499E-4</c:v>
                </c:pt>
                <c:pt idx="3898" formatCode="General">
                  <c:v>1.9798765284572599E-4</c:v>
                </c:pt>
                <c:pt idx="3899" formatCode="General">
                  <c:v>2.5371148239229901E-4</c:v>
                </c:pt>
                <c:pt idx="3900" formatCode="General">
                  <c:v>2.33860798162359E-4</c:v>
                </c:pt>
                <c:pt idx="3901" formatCode="General">
                  <c:v>2.2401790729493099E-4</c:v>
                </c:pt>
                <c:pt idx="3902" formatCode="General">
                  <c:v>2.1594479474679E-4</c:v>
                </c:pt>
                <c:pt idx="3903" formatCode="General">
                  <c:v>2.2893209071445401E-4</c:v>
                </c:pt>
                <c:pt idx="3904" formatCode="General">
                  <c:v>2.2132170135033701E-4</c:v>
                </c:pt>
                <c:pt idx="3905" formatCode="General">
                  <c:v>2.2057133282193901E-4</c:v>
                </c:pt>
                <c:pt idx="3906" formatCode="General">
                  <c:v>2.18787710764874E-4</c:v>
                </c:pt>
                <c:pt idx="3907" formatCode="General">
                  <c:v>2.43408170599671E-4</c:v>
                </c:pt>
                <c:pt idx="3908" formatCode="General">
                  <c:v>2.59690105825047E-4</c:v>
                </c:pt>
                <c:pt idx="3909" formatCode="General">
                  <c:v>2.2604765134328101E-4</c:v>
                </c:pt>
                <c:pt idx="3910" formatCode="General">
                  <c:v>2.1426922016879301E-4</c:v>
                </c:pt>
                <c:pt idx="3911" formatCode="General">
                  <c:v>2.2373306721385001E-4</c:v>
                </c:pt>
                <c:pt idx="3912" formatCode="General">
                  <c:v>2.4309526766613199E-4</c:v>
                </c:pt>
                <c:pt idx="3913" formatCode="General">
                  <c:v>2.4429586654578798E-4</c:v>
                </c:pt>
                <c:pt idx="3914" formatCode="General">
                  <c:v>2.4339822652301999E-4</c:v>
                </c:pt>
                <c:pt idx="3915" formatCode="General">
                  <c:v>2.4695038940965498E-4</c:v>
                </c:pt>
                <c:pt idx="3916" formatCode="General">
                  <c:v>2.32544562100241E-4</c:v>
                </c:pt>
                <c:pt idx="3917" formatCode="General">
                  <c:v>2.1009596599728801E-4</c:v>
                </c:pt>
                <c:pt idx="3918" formatCode="General">
                  <c:v>2.70604634149069E-4</c:v>
                </c:pt>
                <c:pt idx="3919" formatCode="General">
                  <c:v>2.5822868397699E-4</c:v>
                </c:pt>
                <c:pt idx="3920" formatCode="General">
                  <c:v>2.15611292953418E-4</c:v>
                </c:pt>
                <c:pt idx="3921" formatCode="General">
                  <c:v>2.6473069984279799E-4</c:v>
                </c:pt>
                <c:pt idx="3922" formatCode="General">
                  <c:v>1.6027131929023799E-4</c:v>
                </c:pt>
                <c:pt idx="3923" formatCode="General">
                  <c:v>2.60862108605698E-4</c:v>
                </c:pt>
                <c:pt idx="3924" formatCode="General">
                  <c:v>2.35945914992482E-4</c:v>
                </c:pt>
                <c:pt idx="3925" formatCode="General">
                  <c:v>2.2845607309683599E-4</c:v>
                </c:pt>
                <c:pt idx="3926" formatCode="General">
                  <c:v>2.14471140335493E-4</c:v>
                </c:pt>
                <c:pt idx="3927" formatCode="General">
                  <c:v>3.2697542654660101E-4</c:v>
                </c:pt>
                <c:pt idx="3928" formatCode="General">
                  <c:v>2.28218078913912E-4</c:v>
                </c:pt>
                <c:pt idx="3929" formatCode="General">
                  <c:v>2.30247405675951E-4</c:v>
                </c:pt>
                <c:pt idx="3930" formatCode="General">
                  <c:v>2.38453844756366E-4</c:v>
                </c:pt>
                <c:pt idx="3931" formatCode="General">
                  <c:v>1.94164174605308E-4</c:v>
                </c:pt>
                <c:pt idx="3932" formatCode="General">
                  <c:v>2.36478020619046E-4</c:v>
                </c:pt>
                <c:pt idx="3933" formatCode="General">
                  <c:v>2.4534125679031199E-4</c:v>
                </c:pt>
                <c:pt idx="3934" formatCode="General">
                  <c:v>2.4826809593539998E-4</c:v>
                </c:pt>
                <c:pt idx="3935" formatCode="General">
                  <c:v>2.3429738520812E-4</c:v>
                </c:pt>
                <c:pt idx="3936" formatCode="General">
                  <c:v>2.34658637394706E-4</c:v>
                </c:pt>
                <c:pt idx="3937" formatCode="General">
                  <c:v>2.35191395413075E-4</c:v>
                </c:pt>
                <c:pt idx="3938" formatCode="General">
                  <c:v>2.1717924123978999E-4</c:v>
                </c:pt>
                <c:pt idx="3939" formatCode="General">
                  <c:v>2.7207232212340401E-4</c:v>
                </c:pt>
                <c:pt idx="3940" formatCode="General">
                  <c:v>2.8046121329709399E-4</c:v>
                </c:pt>
                <c:pt idx="3941" formatCode="General">
                  <c:v>2.4490365733174501E-4</c:v>
                </c:pt>
                <c:pt idx="3942" formatCode="General">
                  <c:v>2.3170457814647501E-4</c:v>
                </c:pt>
                <c:pt idx="3943" formatCode="General">
                  <c:v>2.7945039283723999E-4</c:v>
                </c:pt>
                <c:pt idx="3944" formatCode="General">
                  <c:v>2.1117134924245301E-4</c:v>
                </c:pt>
                <c:pt idx="3945" formatCode="General">
                  <c:v>2.3785138470311799E-4</c:v>
                </c:pt>
                <c:pt idx="3946" formatCode="General">
                  <c:v>2.7657125267151298E-4</c:v>
                </c:pt>
                <c:pt idx="3947" formatCode="General">
                  <c:v>2.08302732686477E-4</c:v>
                </c:pt>
                <c:pt idx="3948" formatCode="General">
                  <c:v>2.4472812052110502E-4</c:v>
                </c:pt>
                <c:pt idx="3949" formatCode="General">
                  <c:v>1.95068111023313E-4</c:v>
                </c:pt>
                <c:pt idx="3950" formatCode="General">
                  <c:v>2.6020802645662601E-4</c:v>
                </c:pt>
                <c:pt idx="3951" formatCode="General">
                  <c:v>2.5206832473254298E-4</c:v>
                </c:pt>
                <c:pt idx="3952" formatCode="General">
                  <c:v>2.2761054315578499E-4</c:v>
                </c:pt>
                <c:pt idx="3953" formatCode="General">
                  <c:v>2.28788759934354E-4</c:v>
                </c:pt>
                <c:pt idx="3954" formatCode="General">
                  <c:v>2.3678899505758701E-4</c:v>
                </c:pt>
                <c:pt idx="3955" formatCode="General">
                  <c:v>2.7192437139714198E-4</c:v>
                </c:pt>
                <c:pt idx="3956" formatCode="General">
                  <c:v>2.6584933902760901E-4</c:v>
                </c:pt>
                <c:pt idx="3957" formatCode="General">
                  <c:v>2.0961917327713599E-4</c:v>
                </c:pt>
                <c:pt idx="3958" formatCode="General">
                  <c:v>2.0032532341703499E-4</c:v>
                </c:pt>
                <c:pt idx="3959" formatCode="General">
                  <c:v>1.8582100177083299E-4</c:v>
                </c:pt>
                <c:pt idx="3960" formatCode="General">
                  <c:v>2.4361364527135E-4</c:v>
                </c:pt>
                <c:pt idx="3961" formatCode="General">
                  <c:v>2.6180443628885701E-4</c:v>
                </c:pt>
                <c:pt idx="3962" formatCode="General">
                  <c:v>2.14206873994547E-4</c:v>
                </c:pt>
                <c:pt idx="3963" formatCode="General">
                  <c:v>2.7123495787167702E-4</c:v>
                </c:pt>
                <c:pt idx="3964" formatCode="General">
                  <c:v>2.39683180906899E-4</c:v>
                </c:pt>
                <c:pt idx="3965" formatCode="General">
                  <c:v>2.58504473848513E-4</c:v>
                </c:pt>
                <c:pt idx="3966" formatCode="General">
                  <c:v>2.0997170337399101E-4</c:v>
                </c:pt>
                <c:pt idx="3967" formatCode="General">
                  <c:v>2.7680913216417098E-4</c:v>
                </c:pt>
                <c:pt idx="3968" formatCode="General">
                  <c:v>1.9822298401738701E-4</c:v>
                </c:pt>
                <c:pt idx="3969" formatCode="General">
                  <c:v>2.1492044297931399E-4</c:v>
                </c:pt>
                <c:pt idx="3970" formatCode="General">
                  <c:v>1.9732722054135101E-4</c:v>
                </c:pt>
                <c:pt idx="3971" formatCode="General">
                  <c:v>2.1784869051792301E-4</c:v>
                </c:pt>
                <c:pt idx="3972" formatCode="General">
                  <c:v>2.28999782940716E-4</c:v>
                </c:pt>
                <c:pt idx="3973" formatCode="General">
                  <c:v>2.8587065644400302E-4</c:v>
                </c:pt>
                <c:pt idx="3974" formatCode="General">
                  <c:v>3.0630212014323E-4</c:v>
                </c:pt>
                <c:pt idx="3975" formatCode="General">
                  <c:v>2.3444619057619401E-4</c:v>
                </c:pt>
                <c:pt idx="3976" formatCode="General">
                  <c:v>2.32263959727267E-4</c:v>
                </c:pt>
                <c:pt idx="3977" formatCode="General">
                  <c:v>2.2517227490328901E-4</c:v>
                </c:pt>
                <c:pt idx="3978" formatCode="General">
                  <c:v>2.1905620617541699E-4</c:v>
                </c:pt>
                <c:pt idx="3979" formatCode="General">
                  <c:v>2.7966785768112701E-4</c:v>
                </c:pt>
                <c:pt idx="3980" formatCode="General">
                  <c:v>2.2562282711266799E-4</c:v>
                </c:pt>
                <c:pt idx="3981" formatCode="General">
                  <c:v>2.41859653983271E-4</c:v>
                </c:pt>
                <c:pt idx="3982" formatCode="General">
                  <c:v>2.7136803505735602E-4</c:v>
                </c:pt>
                <c:pt idx="3983" formatCode="General">
                  <c:v>2.8970852720461E-4</c:v>
                </c:pt>
                <c:pt idx="3984" formatCode="General">
                  <c:v>2.0313452620833E-4</c:v>
                </c:pt>
                <c:pt idx="3985" formatCode="General">
                  <c:v>2.28260135982158E-4</c:v>
                </c:pt>
                <c:pt idx="3986" formatCode="General">
                  <c:v>2.25283216568665E-4</c:v>
                </c:pt>
                <c:pt idx="3987" formatCode="General">
                  <c:v>2.7637173276085701E-4</c:v>
                </c:pt>
                <c:pt idx="3988" formatCode="General">
                  <c:v>1.7643115683956199E-4</c:v>
                </c:pt>
                <c:pt idx="3989" formatCode="General">
                  <c:v>2.3022672575500399E-4</c:v>
                </c:pt>
                <c:pt idx="3990" formatCode="General">
                  <c:v>1.8245716181722999E-4</c:v>
                </c:pt>
                <c:pt idx="3991" formatCode="General">
                  <c:v>2.3990648401501E-4</c:v>
                </c:pt>
                <c:pt idx="3992" formatCode="General">
                  <c:v>3.0253893379821099E-4</c:v>
                </c:pt>
                <c:pt idx="3993" formatCode="General">
                  <c:v>2.3598113199913099E-4</c:v>
                </c:pt>
                <c:pt idx="3994" formatCode="General">
                  <c:v>2.6786641593465799E-4</c:v>
                </c:pt>
                <c:pt idx="3995" formatCode="General">
                  <c:v>2.4069140244968701E-4</c:v>
                </c:pt>
                <c:pt idx="3996" formatCode="General">
                  <c:v>3.2439382955611301E-4</c:v>
                </c:pt>
                <c:pt idx="3997" formatCode="General">
                  <c:v>1.8745562025032601E-4</c:v>
                </c:pt>
                <c:pt idx="3998" formatCode="General">
                  <c:v>2.55872835707441E-4</c:v>
                </c:pt>
                <c:pt idx="3999" formatCode="General">
                  <c:v>3.2274580754875702E-4</c:v>
                </c:pt>
                <c:pt idx="4000" formatCode="General">
                  <c:v>2.2417956086568701E-4</c:v>
                </c:pt>
                <c:pt idx="4001" formatCode="General">
                  <c:v>2.0221230472583301E-4</c:v>
                </c:pt>
                <c:pt idx="4002" formatCode="General">
                  <c:v>2.6732581842093698E-4</c:v>
                </c:pt>
                <c:pt idx="4003" formatCode="General">
                  <c:v>2.5157593744653102E-4</c:v>
                </c:pt>
                <c:pt idx="4004" formatCode="General">
                  <c:v>2.1250612680703999E-4</c:v>
                </c:pt>
                <c:pt idx="4005" formatCode="General">
                  <c:v>2.4979794468150799E-4</c:v>
                </c:pt>
                <c:pt idx="4006" formatCode="General">
                  <c:v>3.29779125320263E-4</c:v>
                </c:pt>
                <c:pt idx="4007" formatCode="General">
                  <c:v>2.6427223736048399E-4</c:v>
                </c:pt>
                <c:pt idx="4008" formatCode="General">
                  <c:v>2.7835737227284001E-4</c:v>
                </c:pt>
                <c:pt idx="4009" formatCode="General">
                  <c:v>1.97354094448987E-4</c:v>
                </c:pt>
                <c:pt idx="4010" formatCode="General">
                  <c:v>2.7335125823206103E-4</c:v>
                </c:pt>
                <c:pt idx="4011" formatCode="General">
                  <c:v>2.0043944381132101E-4</c:v>
                </c:pt>
                <c:pt idx="4012" formatCode="General">
                  <c:v>2.69146615758241E-4</c:v>
                </c:pt>
                <c:pt idx="4013" formatCode="General">
                  <c:v>2.4318545909598799E-4</c:v>
                </c:pt>
                <c:pt idx="4014" formatCode="General">
                  <c:v>2.3425634674380699E-4</c:v>
                </c:pt>
                <c:pt idx="4015" formatCode="General">
                  <c:v>3.0220528540385398E-4</c:v>
                </c:pt>
                <c:pt idx="4016" formatCode="General">
                  <c:v>2.0969159458188901E-4</c:v>
                </c:pt>
                <c:pt idx="4017" formatCode="General">
                  <c:v>2.7828173334083902E-4</c:v>
                </c:pt>
                <c:pt idx="4018" formatCode="General">
                  <c:v>2.2947650773183501E-4</c:v>
                </c:pt>
                <c:pt idx="4019" formatCode="General">
                  <c:v>2.5903205195321302E-4</c:v>
                </c:pt>
                <c:pt idx="4020" formatCode="General">
                  <c:v>2.5711328565058701E-4</c:v>
                </c:pt>
                <c:pt idx="4021" formatCode="General">
                  <c:v>2.6534932955856702E-4</c:v>
                </c:pt>
                <c:pt idx="4022" formatCode="General">
                  <c:v>2.1652283398606101E-4</c:v>
                </c:pt>
                <c:pt idx="4023" formatCode="General">
                  <c:v>2.63983466035177E-4</c:v>
                </c:pt>
                <c:pt idx="4024" formatCode="General">
                  <c:v>2.2587076626027401E-4</c:v>
                </c:pt>
                <c:pt idx="4025" formatCode="General">
                  <c:v>2.6624673856829901E-4</c:v>
                </c:pt>
                <c:pt idx="4026" formatCode="General">
                  <c:v>2.5065413741210503E-4</c:v>
                </c:pt>
                <c:pt idx="4027" formatCode="General">
                  <c:v>3.1430204962820999E-4</c:v>
                </c:pt>
                <c:pt idx="4028" formatCode="General">
                  <c:v>2.6248356729708202E-4</c:v>
                </c:pt>
                <c:pt idx="4029" formatCode="General">
                  <c:v>2.6485354731441699E-4</c:v>
                </c:pt>
                <c:pt idx="4030" formatCode="General">
                  <c:v>2.2303482423785301E-4</c:v>
                </c:pt>
                <c:pt idx="4031" formatCode="General">
                  <c:v>2.1294745535957701E-4</c:v>
                </c:pt>
                <c:pt idx="4032" formatCode="General">
                  <c:v>2.7448127922452699E-4</c:v>
                </c:pt>
                <c:pt idx="4033" formatCode="General">
                  <c:v>2.36844602135429E-4</c:v>
                </c:pt>
                <c:pt idx="4034" formatCode="General">
                  <c:v>2.75917906501336E-4</c:v>
                </c:pt>
                <c:pt idx="4035" formatCode="General">
                  <c:v>2.1067170621691999E-4</c:v>
                </c:pt>
                <c:pt idx="4036" formatCode="General">
                  <c:v>2.2940369659298299E-4</c:v>
                </c:pt>
                <c:pt idx="4037" formatCode="General">
                  <c:v>1.8171799918957301E-4</c:v>
                </c:pt>
                <c:pt idx="4038" formatCode="General">
                  <c:v>2.36146163326372E-4</c:v>
                </c:pt>
                <c:pt idx="4039" formatCode="General">
                  <c:v>2.6762862648718299E-4</c:v>
                </c:pt>
                <c:pt idx="4040" formatCode="General">
                  <c:v>2.4321659745398899E-4</c:v>
                </c:pt>
                <c:pt idx="4041" formatCode="General">
                  <c:v>2.4518001521566402E-4</c:v>
                </c:pt>
                <c:pt idx="4042" formatCode="General">
                  <c:v>2.431809683268E-4</c:v>
                </c:pt>
                <c:pt idx="4043" formatCode="General">
                  <c:v>2.6140398611518501E-4</c:v>
                </c:pt>
                <c:pt idx="4044" formatCode="General">
                  <c:v>2.08333615313249E-4</c:v>
                </c:pt>
                <c:pt idx="4045" formatCode="General">
                  <c:v>2.3053584916226299E-4</c:v>
                </c:pt>
                <c:pt idx="4046" formatCode="General">
                  <c:v>2.2572293540520301E-4</c:v>
                </c:pt>
                <c:pt idx="4047" formatCode="General">
                  <c:v>2.4470941213446899E-4</c:v>
                </c:pt>
                <c:pt idx="4048" formatCode="General">
                  <c:v>2.0456423883688599E-4</c:v>
                </c:pt>
                <c:pt idx="4049" formatCode="General">
                  <c:v>2.8021189817747802E-4</c:v>
                </c:pt>
                <c:pt idx="4050" formatCode="General">
                  <c:v>2.4633957196672701E-4</c:v>
                </c:pt>
                <c:pt idx="4051" formatCode="General">
                  <c:v>2.7234004250290699E-4</c:v>
                </c:pt>
                <c:pt idx="4052" formatCode="General">
                  <c:v>2.6660063231422201E-4</c:v>
                </c:pt>
                <c:pt idx="4053" formatCode="General">
                  <c:v>2.62191022867542E-4</c:v>
                </c:pt>
                <c:pt idx="4054" formatCode="General">
                  <c:v>2.5061062572086001E-4</c:v>
                </c:pt>
                <c:pt idx="4055" formatCode="General">
                  <c:v>2.4542087830807101E-4</c:v>
                </c:pt>
                <c:pt idx="4056" formatCode="General">
                  <c:v>2.9201665587996598E-4</c:v>
                </c:pt>
                <c:pt idx="4057" formatCode="General">
                  <c:v>2.2062122430711501E-4</c:v>
                </c:pt>
                <c:pt idx="4058" formatCode="General">
                  <c:v>2.3961066031140201E-4</c:v>
                </c:pt>
                <c:pt idx="4059" formatCode="General">
                  <c:v>2.5874894986103498E-4</c:v>
                </c:pt>
                <c:pt idx="4060" formatCode="General">
                  <c:v>2.74588246760526E-4</c:v>
                </c:pt>
                <c:pt idx="4061" formatCode="General">
                  <c:v>2.5736773166340699E-4</c:v>
                </c:pt>
                <c:pt idx="4062" formatCode="General">
                  <c:v>2.3679496990456399E-4</c:v>
                </c:pt>
                <c:pt idx="4063" formatCode="General">
                  <c:v>2.3913858994422299E-4</c:v>
                </c:pt>
                <c:pt idx="4064" formatCode="General">
                  <c:v>2.48663426062511E-4</c:v>
                </c:pt>
                <c:pt idx="4065" formatCode="General">
                  <c:v>2.00034111547678E-4</c:v>
                </c:pt>
                <c:pt idx="4066" formatCode="General">
                  <c:v>2.4430410576519699E-4</c:v>
                </c:pt>
                <c:pt idx="4067" formatCode="General">
                  <c:v>2.7523473461176802E-4</c:v>
                </c:pt>
                <c:pt idx="4068" formatCode="General">
                  <c:v>2.8017256646336799E-4</c:v>
                </c:pt>
                <c:pt idx="4069" formatCode="General">
                  <c:v>2.4905585885640302E-4</c:v>
                </c:pt>
                <c:pt idx="4070" formatCode="General">
                  <c:v>2.3555443546427701E-4</c:v>
                </c:pt>
                <c:pt idx="4071" formatCode="General">
                  <c:v>2.8276157395243601E-4</c:v>
                </c:pt>
                <c:pt idx="4072" formatCode="General">
                  <c:v>2.8291748798322998E-4</c:v>
                </c:pt>
                <c:pt idx="4073" formatCode="General">
                  <c:v>2.5549894904735101E-4</c:v>
                </c:pt>
                <c:pt idx="4074" formatCode="General">
                  <c:v>2.4888766342384E-4</c:v>
                </c:pt>
                <c:pt idx="4075" formatCode="General">
                  <c:v>2.0247217150314001E-4</c:v>
                </c:pt>
                <c:pt idx="4076" formatCode="General">
                  <c:v>1.83031385257734E-4</c:v>
                </c:pt>
                <c:pt idx="4077" formatCode="General">
                  <c:v>2.4953380734477201E-4</c:v>
                </c:pt>
                <c:pt idx="4078" formatCode="General">
                  <c:v>2.829440456467E-4</c:v>
                </c:pt>
                <c:pt idx="4079" formatCode="General">
                  <c:v>1.9182248055611001E-4</c:v>
                </c:pt>
                <c:pt idx="4080" formatCode="General">
                  <c:v>2.9252532842711501E-4</c:v>
                </c:pt>
                <c:pt idx="4081" formatCode="General">
                  <c:v>2.4733387302977198E-4</c:v>
                </c:pt>
                <c:pt idx="4082" formatCode="General">
                  <c:v>2.3506267404210999E-4</c:v>
                </c:pt>
                <c:pt idx="4083" formatCode="General">
                  <c:v>2.8767576440209098E-4</c:v>
                </c:pt>
                <c:pt idx="4084" formatCode="General">
                  <c:v>2.55856711659202E-4</c:v>
                </c:pt>
                <c:pt idx="4085" formatCode="General">
                  <c:v>2.33869945512822E-4</c:v>
                </c:pt>
                <c:pt idx="4086" formatCode="General">
                  <c:v>2.3910119145189001E-4</c:v>
                </c:pt>
                <c:pt idx="4087" formatCode="General">
                  <c:v>2.43577089717743E-4</c:v>
                </c:pt>
                <c:pt idx="4088" formatCode="General">
                  <c:v>2.0780139509295301E-4</c:v>
                </c:pt>
                <c:pt idx="4089" formatCode="General">
                  <c:v>2.7117586991829801E-4</c:v>
                </c:pt>
                <c:pt idx="4090" formatCode="General">
                  <c:v>1.9919243149880899E-4</c:v>
                </c:pt>
                <c:pt idx="4091" formatCode="General">
                  <c:v>1.98167734722451E-4</c:v>
                </c:pt>
                <c:pt idx="4092" formatCode="General">
                  <c:v>2.9028647647808399E-4</c:v>
                </c:pt>
                <c:pt idx="4093" formatCode="General">
                  <c:v>1.85552336550145E-4</c:v>
                </c:pt>
                <c:pt idx="4094" formatCode="General">
                  <c:v>2.8800425574387098E-4</c:v>
                </c:pt>
                <c:pt idx="4095" formatCode="General">
                  <c:v>1.89795816656567E-4</c:v>
                </c:pt>
                <c:pt idx="4096" formatCode="General">
                  <c:v>2.9821061822410698E-4</c:v>
                </c:pt>
                <c:pt idx="4097" formatCode="General">
                  <c:v>2.50566765604915E-4</c:v>
                </c:pt>
                <c:pt idx="4098" formatCode="General">
                  <c:v>1.69700723370403E-4</c:v>
                </c:pt>
                <c:pt idx="4099" formatCode="General">
                  <c:v>2.5089933444804501E-4</c:v>
                </c:pt>
                <c:pt idx="4100" formatCode="General">
                  <c:v>2.4652224175136198E-4</c:v>
                </c:pt>
                <c:pt idx="4101" formatCode="General">
                  <c:v>2.3227292982281101E-4</c:v>
                </c:pt>
                <c:pt idx="4102" formatCode="General">
                  <c:v>2.3839110712391501E-4</c:v>
                </c:pt>
                <c:pt idx="4103" formatCode="General">
                  <c:v>2.3434305795751899E-4</c:v>
                </c:pt>
                <c:pt idx="4104" formatCode="General">
                  <c:v>2.52447810462735E-4</c:v>
                </c:pt>
                <c:pt idx="4105" formatCode="General">
                  <c:v>2.55197335780057E-4</c:v>
                </c:pt>
                <c:pt idx="4106" formatCode="General">
                  <c:v>2.4953402287899897E-4</c:v>
                </c:pt>
                <c:pt idx="4107" formatCode="General">
                  <c:v>2.3184402671526901E-4</c:v>
                </c:pt>
                <c:pt idx="4108" formatCode="General">
                  <c:v>2.4142410817888801E-4</c:v>
                </c:pt>
                <c:pt idx="4109" formatCode="General">
                  <c:v>2.5861948348106098E-4</c:v>
                </c:pt>
                <c:pt idx="4110" formatCode="General">
                  <c:v>2.3670484876401601E-4</c:v>
                </c:pt>
                <c:pt idx="4111" formatCode="General">
                  <c:v>2.3317250031117801E-4</c:v>
                </c:pt>
                <c:pt idx="4112" formatCode="General">
                  <c:v>2.8559388067773202E-4</c:v>
                </c:pt>
                <c:pt idx="4113" formatCode="General">
                  <c:v>2.5850104828351598E-4</c:v>
                </c:pt>
                <c:pt idx="4114" formatCode="General">
                  <c:v>2.40247984854614E-4</c:v>
                </c:pt>
                <c:pt idx="4115" formatCode="General">
                  <c:v>3.0885868519886397E-4</c:v>
                </c:pt>
                <c:pt idx="4116" formatCode="General">
                  <c:v>1.9998001275236399E-4</c:v>
                </c:pt>
                <c:pt idx="4117" formatCode="General">
                  <c:v>2.54480858572039E-4</c:v>
                </c:pt>
                <c:pt idx="4118" formatCode="General">
                  <c:v>2.7803733527903101E-4</c:v>
                </c:pt>
                <c:pt idx="4119" formatCode="General">
                  <c:v>2.5613308654847501E-4</c:v>
                </c:pt>
                <c:pt idx="4120" formatCode="General">
                  <c:v>2.57322283092281E-4</c:v>
                </c:pt>
                <c:pt idx="4121" formatCode="General">
                  <c:v>2.7956480917139801E-4</c:v>
                </c:pt>
                <c:pt idx="4122" formatCode="General">
                  <c:v>2.7010616245144199E-4</c:v>
                </c:pt>
                <c:pt idx="4123" formatCode="General">
                  <c:v>3.0075942823652903E-4</c:v>
                </c:pt>
                <c:pt idx="4124" formatCode="General">
                  <c:v>2.39931858318361E-4</c:v>
                </c:pt>
                <c:pt idx="4125" formatCode="General">
                  <c:v>2.2586246011048599E-4</c:v>
                </c:pt>
                <c:pt idx="4126" formatCode="General">
                  <c:v>2.6066197331696498E-4</c:v>
                </c:pt>
                <c:pt idx="4127" formatCode="General">
                  <c:v>3.09455551877901E-4</c:v>
                </c:pt>
                <c:pt idx="4128" formatCode="General">
                  <c:v>2.8535962413817501E-4</c:v>
                </c:pt>
                <c:pt idx="4129" formatCode="General">
                  <c:v>2.5854144414496E-4</c:v>
                </c:pt>
                <c:pt idx="4130" formatCode="General">
                  <c:v>2.7876666173737102E-4</c:v>
                </c:pt>
                <c:pt idx="4131" formatCode="General">
                  <c:v>2.3804772411526199E-4</c:v>
                </c:pt>
                <c:pt idx="4132" formatCode="General">
                  <c:v>2.6490180219340199E-4</c:v>
                </c:pt>
                <c:pt idx="4133" formatCode="General">
                  <c:v>2.4269590786104201E-4</c:v>
                </c:pt>
                <c:pt idx="4134" formatCode="General">
                  <c:v>2.7774430211871E-4</c:v>
                </c:pt>
                <c:pt idx="4135" formatCode="General">
                  <c:v>2.3184144715365299E-4</c:v>
                </c:pt>
                <c:pt idx="4136" formatCode="General">
                  <c:v>2.2025787808241899E-4</c:v>
                </c:pt>
                <c:pt idx="4137" formatCode="General">
                  <c:v>2.51163549958393E-4</c:v>
                </c:pt>
                <c:pt idx="4138" formatCode="General">
                  <c:v>2.8607212785171398E-4</c:v>
                </c:pt>
                <c:pt idx="4139" formatCode="General">
                  <c:v>2.7293978797401301E-4</c:v>
                </c:pt>
                <c:pt idx="4140" formatCode="General">
                  <c:v>2.0000328758510501E-4</c:v>
                </c:pt>
                <c:pt idx="4141" formatCode="General">
                  <c:v>2.6375532172579998E-4</c:v>
                </c:pt>
                <c:pt idx="4142" formatCode="General">
                  <c:v>2.72651468336223E-4</c:v>
                </c:pt>
                <c:pt idx="4143" formatCode="General">
                  <c:v>2.5195973935283102E-4</c:v>
                </c:pt>
                <c:pt idx="4144" formatCode="General">
                  <c:v>3.06040655588732E-4</c:v>
                </c:pt>
                <c:pt idx="4145" formatCode="General">
                  <c:v>2.50207103869497E-4</c:v>
                </c:pt>
                <c:pt idx="4146" formatCode="General">
                  <c:v>2.78720180201378E-4</c:v>
                </c:pt>
                <c:pt idx="4147" formatCode="General">
                  <c:v>2.9598342177017899E-4</c:v>
                </c:pt>
                <c:pt idx="4148" formatCode="General">
                  <c:v>2.8519308125625101E-4</c:v>
                </c:pt>
                <c:pt idx="4149" formatCode="General">
                  <c:v>3.1667159207770298E-4</c:v>
                </c:pt>
                <c:pt idx="4150" formatCode="General">
                  <c:v>2.9535683632451001E-4</c:v>
                </c:pt>
                <c:pt idx="4151" formatCode="General">
                  <c:v>2.4907935295982102E-4</c:v>
                </c:pt>
                <c:pt idx="4152" formatCode="General">
                  <c:v>2.47155392025278E-4</c:v>
                </c:pt>
                <c:pt idx="4153" formatCode="General">
                  <c:v>2.8360535356382099E-4</c:v>
                </c:pt>
                <c:pt idx="4154" formatCode="General">
                  <c:v>2.8223370732820301E-4</c:v>
                </c:pt>
                <c:pt idx="4155" formatCode="General">
                  <c:v>2.6159613344686798E-4</c:v>
                </c:pt>
                <c:pt idx="4156" formatCode="General">
                  <c:v>2.71964781153739E-4</c:v>
                </c:pt>
                <c:pt idx="4157" formatCode="General">
                  <c:v>2.64387475433075E-4</c:v>
                </c:pt>
                <c:pt idx="4158" formatCode="General">
                  <c:v>1.9879442080974401E-4</c:v>
                </c:pt>
                <c:pt idx="4159" formatCode="General">
                  <c:v>2.5984020851161602E-4</c:v>
                </c:pt>
                <c:pt idx="4160" formatCode="General">
                  <c:v>3.0332231602874502E-4</c:v>
                </c:pt>
                <c:pt idx="4161" formatCode="General">
                  <c:v>2.4235475750910201E-4</c:v>
                </c:pt>
                <c:pt idx="4162" formatCode="General">
                  <c:v>2.3508584332285001E-4</c:v>
                </c:pt>
                <c:pt idx="4163" formatCode="General">
                  <c:v>2.8098048182146701E-4</c:v>
                </c:pt>
                <c:pt idx="4164" formatCode="General">
                  <c:v>2.80437290191893E-4</c:v>
                </c:pt>
                <c:pt idx="4165" formatCode="General">
                  <c:v>3.2422658905844801E-4</c:v>
                </c:pt>
                <c:pt idx="4166" formatCode="General">
                  <c:v>3.0502897408933301E-4</c:v>
                </c:pt>
                <c:pt idx="4167" formatCode="General">
                  <c:v>2.6948957463275998E-4</c:v>
                </c:pt>
                <c:pt idx="4168" formatCode="General">
                  <c:v>2.36889472323189E-4</c:v>
                </c:pt>
                <c:pt idx="4169" formatCode="General">
                  <c:v>2.8237739144869702E-4</c:v>
                </c:pt>
                <c:pt idx="4170" formatCode="General">
                  <c:v>2.5478271750545002E-4</c:v>
                </c:pt>
                <c:pt idx="4171" formatCode="General">
                  <c:v>2.9393747554082799E-4</c:v>
                </c:pt>
                <c:pt idx="4172" formatCode="General">
                  <c:v>3.0190972401832403E-4</c:v>
                </c:pt>
                <c:pt idx="4173" formatCode="General">
                  <c:v>2.7438717296558002E-4</c:v>
                </c:pt>
                <c:pt idx="4174" formatCode="General">
                  <c:v>3.0461750041207498E-4</c:v>
                </c:pt>
                <c:pt idx="4175" formatCode="General">
                  <c:v>2.9462599187601602E-4</c:v>
                </c:pt>
                <c:pt idx="4176" formatCode="General">
                  <c:v>2.5755863007307202E-4</c:v>
                </c:pt>
                <c:pt idx="4177" formatCode="General">
                  <c:v>2.66161739502712E-4</c:v>
                </c:pt>
                <c:pt idx="4178" formatCode="General">
                  <c:v>2.6199069174941098E-4</c:v>
                </c:pt>
                <c:pt idx="4179" formatCode="General">
                  <c:v>2.8745547876472198E-4</c:v>
                </c:pt>
                <c:pt idx="4180" formatCode="General">
                  <c:v>2.6611395312636202E-4</c:v>
                </c:pt>
                <c:pt idx="4181" formatCode="General">
                  <c:v>2.6944369724527499E-4</c:v>
                </c:pt>
                <c:pt idx="4182" formatCode="General">
                  <c:v>2.8503688229839202E-4</c:v>
                </c:pt>
                <c:pt idx="4183" formatCode="General">
                  <c:v>3.0837566746003202E-4</c:v>
                </c:pt>
                <c:pt idx="4184" formatCode="General">
                  <c:v>2.65616880166755E-4</c:v>
                </c:pt>
                <c:pt idx="4185" formatCode="General">
                  <c:v>2.1287078229251699E-4</c:v>
                </c:pt>
                <c:pt idx="4186" formatCode="General">
                  <c:v>2.5682836257444298E-4</c:v>
                </c:pt>
                <c:pt idx="4187" formatCode="General">
                  <c:v>3.1161069213863003E-4</c:v>
                </c:pt>
                <c:pt idx="4188" formatCode="General">
                  <c:v>3.0821350069709598E-4</c:v>
                </c:pt>
                <c:pt idx="4189" formatCode="General">
                  <c:v>2.7586701790301903E-4</c:v>
                </c:pt>
                <c:pt idx="4190" formatCode="General">
                  <c:v>2.7320505356710198E-4</c:v>
                </c:pt>
                <c:pt idx="4191" formatCode="General">
                  <c:v>2.4326875203358199E-4</c:v>
                </c:pt>
                <c:pt idx="4192" formatCode="General">
                  <c:v>2.7164686223276301E-4</c:v>
                </c:pt>
                <c:pt idx="4193" formatCode="General">
                  <c:v>2.1122183189977399E-4</c:v>
                </c:pt>
                <c:pt idx="4194" formatCode="General">
                  <c:v>2.5817576638335101E-4</c:v>
                </c:pt>
                <c:pt idx="4195" formatCode="General">
                  <c:v>2.6758841292501799E-4</c:v>
                </c:pt>
                <c:pt idx="4196" formatCode="General">
                  <c:v>2.7347841003341902E-4</c:v>
                </c:pt>
                <c:pt idx="4197" formatCode="General">
                  <c:v>2.8883884272025803E-4</c:v>
                </c:pt>
                <c:pt idx="4198" formatCode="General">
                  <c:v>2.8052978758583098E-4</c:v>
                </c:pt>
                <c:pt idx="4199" formatCode="General">
                  <c:v>3.0644210160924102E-4</c:v>
                </c:pt>
                <c:pt idx="4200" formatCode="General">
                  <c:v>2.5796921821265198E-4</c:v>
                </c:pt>
                <c:pt idx="4201" formatCode="General">
                  <c:v>2.5823444560484098E-4</c:v>
                </c:pt>
                <c:pt idx="4202" formatCode="General">
                  <c:v>2.5137021571166999E-4</c:v>
                </c:pt>
                <c:pt idx="4203" formatCode="General">
                  <c:v>2.76940251672482E-4</c:v>
                </c:pt>
                <c:pt idx="4204" formatCode="General">
                  <c:v>2.7115669933680601E-4</c:v>
                </c:pt>
                <c:pt idx="4205" formatCode="General">
                  <c:v>3.1423762583921902E-4</c:v>
                </c:pt>
                <c:pt idx="4206" formatCode="General">
                  <c:v>2.5252066399620698E-4</c:v>
                </c:pt>
                <c:pt idx="4207" formatCode="General">
                  <c:v>3.1069021383310299E-4</c:v>
                </c:pt>
                <c:pt idx="4208" formatCode="General">
                  <c:v>2.6727924612854998E-4</c:v>
                </c:pt>
                <c:pt idx="4209" formatCode="General">
                  <c:v>2.8792531022782099E-4</c:v>
                </c:pt>
                <c:pt idx="4210" formatCode="General">
                  <c:v>2.6473053741495999E-4</c:v>
                </c:pt>
                <c:pt idx="4211" formatCode="General">
                  <c:v>2.9871927649404302E-4</c:v>
                </c:pt>
                <c:pt idx="4212" formatCode="General">
                  <c:v>3.1943985595898102E-4</c:v>
                </c:pt>
                <c:pt idx="4213" formatCode="General">
                  <c:v>3.33139547647884E-4</c:v>
                </c:pt>
                <c:pt idx="4214" formatCode="General">
                  <c:v>2.65033127239831E-4</c:v>
                </c:pt>
                <c:pt idx="4215" formatCode="General">
                  <c:v>3.3376672860086301E-4</c:v>
                </c:pt>
                <c:pt idx="4216" formatCode="General">
                  <c:v>2.77976512677016E-4</c:v>
                </c:pt>
                <c:pt idx="4217" formatCode="General">
                  <c:v>3.1190327493154198E-4</c:v>
                </c:pt>
                <c:pt idx="4218" formatCode="General">
                  <c:v>2.62220596798335E-4</c:v>
                </c:pt>
                <c:pt idx="4219" formatCode="General">
                  <c:v>2.7693464420670399E-4</c:v>
                </c:pt>
                <c:pt idx="4220" formatCode="General">
                  <c:v>2.7014917400144798E-4</c:v>
                </c:pt>
                <c:pt idx="4221" formatCode="General">
                  <c:v>2.6369634846269002E-4</c:v>
                </c:pt>
                <c:pt idx="4222" formatCode="General">
                  <c:v>2.9781081392960299E-4</c:v>
                </c:pt>
                <c:pt idx="4223" formatCode="General">
                  <c:v>2.6748999521685298E-4</c:v>
                </c:pt>
                <c:pt idx="4224" formatCode="General">
                  <c:v>2.5428980819282E-4</c:v>
                </c:pt>
                <c:pt idx="4225" formatCode="General">
                  <c:v>2.9083686396650998E-4</c:v>
                </c:pt>
                <c:pt idx="4226" formatCode="General">
                  <c:v>2.75728889475425E-4</c:v>
                </c:pt>
                <c:pt idx="4227" formatCode="General">
                  <c:v>3.05237368043178E-4</c:v>
                </c:pt>
                <c:pt idx="4228" formatCode="General">
                  <c:v>3.0088259820984601E-4</c:v>
                </c:pt>
                <c:pt idx="4229" formatCode="General">
                  <c:v>2.33304776139392E-4</c:v>
                </c:pt>
                <c:pt idx="4230" formatCode="General">
                  <c:v>2.61859444212994E-4</c:v>
                </c:pt>
                <c:pt idx="4231" formatCode="General">
                  <c:v>2.9587761765609999E-4</c:v>
                </c:pt>
                <c:pt idx="4232" formatCode="General">
                  <c:v>2.9440866580755901E-4</c:v>
                </c:pt>
                <c:pt idx="4233" formatCode="General">
                  <c:v>2.8715169129595302E-4</c:v>
                </c:pt>
                <c:pt idx="4234" formatCode="General">
                  <c:v>2.9669951157445E-4</c:v>
                </c:pt>
                <c:pt idx="4235" formatCode="General">
                  <c:v>2.4851229365626803E-4</c:v>
                </c:pt>
                <c:pt idx="4236" formatCode="General">
                  <c:v>2.36149962693187E-4</c:v>
                </c:pt>
                <c:pt idx="4237" formatCode="General">
                  <c:v>2.37762732910965E-4</c:v>
                </c:pt>
                <c:pt idx="4238" formatCode="General">
                  <c:v>2.9055917136127198E-4</c:v>
                </c:pt>
                <c:pt idx="4239" formatCode="General">
                  <c:v>2.5991190136657598E-4</c:v>
                </c:pt>
                <c:pt idx="4240" formatCode="General">
                  <c:v>2.6262115050023401E-4</c:v>
                </c:pt>
                <c:pt idx="4241" formatCode="General">
                  <c:v>2.6555400060003802E-4</c:v>
                </c:pt>
                <c:pt idx="4242" formatCode="General">
                  <c:v>2.7354543770684401E-4</c:v>
                </c:pt>
                <c:pt idx="4243" formatCode="General">
                  <c:v>2.5066229912890802E-4</c:v>
                </c:pt>
                <c:pt idx="4244" formatCode="General">
                  <c:v>2.3705393349769701E-4</c:v>
                </c:pt>
                <c:pt idx="4245" formatCode="General">
                  <c:v>3.0313766370970502E-4</c:v>
                </c:pt>
                <c:pt idx="4246" formatCode="General">
                  <c:v>2.7583160940125801E-4</c:v>
                </c:pt>
                <c:pt idx="4247" formatCode="General">
                  <c:v>3.03355359476932E-4</c:v>
                </c:pt>
                <c:pt idx="4248" formatCode="General">
                  <c:v>2.8803827566630002E-4</c:v>
                </c:pt>
                <c:pt idx="4249" formatCode="General">
                  <c:v>2.6773293469621498E-4</c:v>
                </c:pt>
                <c:pt idx="4250" formatCode="General">
                  <c:v>2.4246618740435101E-4</c:v>
                </c:pt>
                <c:pt idx="4251" formatCode="General">
                  <c:v>2.6879757845107798E-4</c:v>
                </c:pt>
                <c:pt idx="4252" formatCode="General">
                  <c:v>2.4750225604201997E-4</c:v>
                </c:pt>
                <c:pt idx="4253" formatCode="General">
                  <c:v>2.81564384409934E-4</c:v>
                </c:pt>
                <c:pt idx="4254" formatCode="General">
                  <c:v>2.0666092660988599E-4</c:v>
                </c:pt>
                <c:pt idx="4255" formatCode="General">
                  <c:v>2.3199608403378399E-4</c:v>
                </c:pt>
                <c:pt idx="4256" formatCode="General">
                  <c:v>2.7313478390025001E-4</c:v>
                </c:pt>
                <c:pt idx="4257" formatCode="General">
                  <c:v>2.56945117547946E-4</c:v>
                </c:pt>
                <c:pt idx="4258" formatCode="General">
                  <c:v>2.0984635654869901E-4</c:v>
                </c:pt>
                <c:pt idx="4259" formatCode="General">
                  <c:v>2.3748872041179101E-4</c:v>
                </c:pt>
                <c:pt idx="4260" formatCode="General">
                  <c:v>2.0932203661952399E-4</c:v>
                </c:pt>
                <c:pt idx="4261" formatCode="General">
                  <c:v>2.46165537311222E-4</c:v>
                </c:pt>
                <c:pt idx="4262" formatCode="General">
                  <c:v>3.1587197607629901E-4</c:v>
                </c:pt>
                <c:pt idx="4263" formatCode="General">
                  <c:v>3.2661253609852999E-4</c:v>
                </c:pt>
                <c:pt idx="4264" formatCode="General">
                  <c:v>2.6779916896948499E-4</c:v>
                </c:pt>
                <c:pt idx="4265" formatCode="General">
                  <c:v>2.49568955738954E-4</c:v>
                </c:pt>
                <c:pt idx="4266" formatCode="General">
                  <c:v>2.8779564370813099E-4</c:v>
                </c:pt>
                <c:pt idx="4267" formatCode="General">
                  <c:v>2.6746890420028499E-4</c:v>
                </c:pt>
                <c:pt idx="4268" formatCode="General">
                  <c:v>2.28984165406784E-4</c:v>
                </c:pt>
                <c:pt idx="4269" formatCode="General">
                  <c:v>3.0075067008984599E-4</c:v>
                </c:pt>
                <c:pt idx="4270" formatCode="General">
                  <c:v>2.2993498489942999E-4</c:v>
                </c:pt>
                <c:pt idx="4271" formatCode="General">
                  <c:v>3.0091352131355698E-4</c:v>
                </c:pt>
                <c:pt idx="4272" formatCode="General">
                  <c:v>2.8240039346280903E-4</c:v>
                </c:pt>
                <c:pt idx="4273" formatCode="General">
                  <c:v>2.4750029198239101E-4</c:v>
                </c:pt>
                <c:pt idx="4274" formatCode="General">
                  <c:v>2.6044807143013799E-4</c:v>
                </c:pt>
                <c:pt idx="4275" formatCode="General">
                  <c:v>3.1604715809217202E-4</c:v>
                </c:pt>
                <c:pt idx="4276" formatCode="General">
                  <c:v>2.58083160554181E-4</c:v>
                </c:pt>
                <c:pt idx="4277" formatCode="General">
                  <c:v>2.5304046586412701E-4</c:v>
                </c:pt>
                <c:pt idx="4278" formatCode="General">
                  <c:v>2.8533387587735499E-4</c:v>
                </c:pt>
                <c:pt idx="4279" formatCode="General">
                  <c:v>3.5696371305387302E-4</c:v>
                </c:pt>
                <c:pt idx="4280" formatCode="General">
                  <c:v>3.0785495077316E-4</c:v>
                </c:pt>
                <c:pt idx="4281" formatCode="General">
                  <c:v>2.5831432522347201E-4</c:v>
                </c:pt>
                <c:pt idx="4282" formatCode="General">
                  <c:v>2.99124419498617E-4</c:v>
                </c:pt>
                <c:pt idx="4283" formatCode="General">
                  <c:v>2.9708543652434498E-4</c:v>
                </c:pt>
                <c:pt idx="4284" formatCode="General">
                  <c:v>2.3264562480129099E-4</c:v>
                </c:pt>
                <c:pt idx="4285" formatCode="General">
                  <c:v>2.8790872116798001E-4</c:v>
                </c:pt>
                <c:pt idx="4286" formatCode="General">
                  <c:v>3.4243195977499302E-4</c:v>
                </c:pt>
                <c:pt idx="4287" formatCode="General">
                  <c:v>2.5417063697962E-4</c:v>
                </c:pt>
                <c:pt idx="4288" formatCode="General">
                  <c:v>2.8850416406864E-4</c:v>
                </c:pt>
                <c:pt idx="4289" formatCode="General">
                  <c:v>3.0346610638683501E-4</c:v>
                </c:pt>
                <c:pt idx="4290" formatCode="General">
                  <c:v>3.06115930518503E-4</c:v>
                </c:pt>
                <c:pt idx="4291" formatCode="General">
                  <c:v>3.0320147963178699E-4</c:v>
                </c:pt>
                <c:pt idx="4292" formatCode="General">
                  <c:v>2.7703095461664002E-4</c:v>
                </c:pt>
                <c:pt idx="4293" formatCode="General">
                  <c:v>2.9595616295199098E-4</c:v>
                </c:pt>
                <c:pt idx="4294" formatCode="General">
                  <c:v>3.0034310998532001E-4</c:v>
                </c:pt>
                <c:pt idx="4295" formatCode="General">
                  <c:v>3.0658539238624199E-4</c:v>
                </c:pt>
                <c:pt idx="4296" formatCode="General">
                  <c:v>1.9262492314148599E-4</c:v>
                </c:pt>
                <c:pt idx="4297" formatCode="General">
                  <c:v>2.6562388523804399E-4</c:v>
                </c:pt>
                <c:pt idx="4298" formatCode="General">
                  <c:v>2.91989208004021E-4</c:v>
                </c:pt>
                <c:pt idx="4299" formatCode="General">
                  <c:v>3.01071440287243E-4</c:v>
                </c:pt>
                <c:pt idx="4300" formatCode="General">
                  <c:v>2.7935874254981098E-4</c:v>
                </c:pt>
                <c:pt idx="4301" formatCode="General">
                  <c:v>3.1109708255268998E-4</c:v>
                </c:pt>
                <c:pt idx="4302" formatCode="General">
                  <c:v>2.9815345863825102E-4</c:v>
                </c:pt>
                <c:pt idx="4303" formatCode="General">
                  <c:v>3.1164278335667098E-4</c:v>
                </c:pt>
                <c:pt idx="4304" formatCode="General">
                  <c:v>2.4033299691302501E-4</c:v>
                </c:pt>
                <c:pt idx="4305" formatCode="General">
                  <c:v>2.66653565718365E-4</c:v>
                </c:pt>
                <c:pt idx="4306" formatCode="General">
                  <c:v>2.1558921612924701E-4</c:v>
                </c:pt>
                <c:pt idx="4307" formatCode="General">
                  <c:v>2.45543313752425E-4</c:v>
                </c:pt>
                <c:pt idx="4308" formatCode="General">
                  <c:v>2.79355234831438E-4</c:v>
                </c:pt>
                <c:pt idx="4309" formatCode="General">
                  <c:v>2.8119410942172902E-4</c:v>
                </c:pt>
                <c:pt idx="4310" formatCode="General">
                  <c:v>2.0669038990227799E-4</c:v>
                </c:pt>
                <c:pt idx="4311" formatCode="General">
                  <c:v>2.92252660670846E-4</c:v>
                </c:pt>
                <c:pt idx="4312" formatCode="General">
                  <c:v>2.5006160478944101E-4</c:v>
                </c:pt>
                <c:pt idx="4313" formatCode="General">
                  <c:v>2.5231723968517601E-4</c:v>
                </c:pt>
                <c:pt idx="4314" formatCode="General">
                  <c:v>3.15291399348733E-4</c:v>
                </c:pt>
                <c:pt idx="4315" formatCode="General">
                  <c:v>2.7846330777730202E-4</c:v>
                </c:pt>
                <c:pt idx="4316" formatCode="General">
                  <c:v>3.1814731341611702E-4</c:v>
                </c:pt>
                <c:pt idx="4317" formatCode="General">
                  <c:v>3.0394154260254298E-4</c:v>
                </c:pt>
                <c:pt idx="4318" formatCode="General">
                  <c:v>3.1874368157844897E-4</c:v>
                </c:pt>
                <c:pt idx="4319" formatCode="General">
                  <c:v>2.7868009831926599E-4</c:v>
                </c:pt>
                <c:pt idx="4320" formatCode="General">
                  <c:v>2.8303499789722502E-4</c:v>
                </c:pt>
                <c:pt idx="4321" formatCode="General">
                  <c:v>2.7945779178291098E-4</c:v>
                </c:pt>
                <c:pt idx="4322" formatCode="General">
                  <c:v>3.2367163680606002E-4</c:v>
                </c:pt>
                <c:pt idx="4323" formatCode="General">
                  <c:v>2.7066354286649799E-4</c:v>
                </c:pt>
                <c:pt idx="4324" formatCode="General">
                  <c:v>2.9501663746985598E-4</c:v>
                </c:pt>
                <c:pt idx="4325" formatCode="General">
                  <c:v>2.4560612801487902E-4</c:v>
                </c:pt>
                <c:pt idx="4326" formatCode="General">
                  <c:v>2.5090210784137201E-4</c:v>
                </c:pt>
                <c:pt idx="4327" formatCode="General">
                  <c:v>3.0229001963033998E-4</c:v>
                </c:pt>
                <c:pt idx="4328" formatCode="General">
                  <c:v>2.6770930482545799E-4</c:v>
                </c:pt>
                <c:pt idx="4329" formatCode="General">
                  <c:v>2.37194419385914E-4</c:v>
                </c:pt>
                <c:pt idx="4330" formatCode="General">
                  <c:v>2.3331833834882901E-4</c:v>
                </c:pt>
                <c:pt idx="4331" formatCode="General">
                  <c:v>2.4566908452175901E-4</c:v>
                </c:pt>
                <c:pt idx="4332" formatCode="General">
                  <c:v>2.4112489044270501E-4</c:v>
                </c:pt>
                <c:pt idx="4333" formatCode="General">
                  <c:v>2.6756647293341699E-4</c:v>
                </c:pt>
                <c:pt idx="4334" formatCode="General">
                  <c:v>2.9937011625895101E-4</c:v>
                </c:pt>
                <c:pt idx="4335" formatCode="General">
                  <c:v>2.7916451909142499E-4</c:v>
                </c:pt>
                <c:pt idx="4336" formatCode="General">
                  <c:v>3.3797702455621599E-4</c:v>
                </c:pt>
                <c:pt idx="4337" formatCode="General">
                  <c:v>3.3019919997598303E-4</c:v>
                </c:pt>
                <c:pt idx="4338" formatCode="General">
                  <c:v>2.5256510818339302E-4</c:v>
                </c:pt>
                <c:pt idx="4339" formatCode="General">
                  <c:v>3.14529375097682E-4</c:v>
                </c:pt>
                <c:pt idx="4340" formatCode="General">
                  <c:v>3.2608084555468098E-4</c:v>
                </c:pt>
                <c:pt idx="4341" formatCode="General">
                  <c:v>2.8781635078322602E-4</c:v>
                </c:pt>
                <c:pt idx="4342" formatCode="General">
                  <c:v>2.8872753285044201E-4</c:v>
                </c:pt>
                <c:pt idx="4343" formatCode="General">
                  <c:v>3.0684295352918003E-4</c:v>
                </c:pt>
                <c:pt idx="4344" formatCode="General">
                  <c:v>2.7851414567519998E-4</c:v>
                </c:pt>
                <c:pt idx="4345" formatCode="General">
                  <c:v>2.9490266205503698E-4</c:v>
                </c:pt>
                <c:pt idx="4346" formatCode="General">
                  <c:v>2.6485070590200998E-4</c:v>
                </c:pt>
                <c:pt idx="4347" formatCode="General">
                  <c:v>2.9844571062715499E-4</c:v>
                </c:pt>
                <c:pt idx="4348" formatCode="General">
                  <c:v>2.59888588446237E-4</c:v>
                </c:pt>
                <c:pt idx="4349" formatCode="General">
                  <c:v>2.993395940741E-4</c:v>
                </c:pt>
                <c:pt idx="4350" formatCode="General">
                  <c:v>3.6173715808162699E-4</c:v>
                </c:pt>
                <c:pt idx="4351" formatCode="General">
                  <c:v>2.6724658890824098E-4</c:v>
                </c:pt>
                <c:pt idx="4352" formatCode="General">
                  <c:v>2.9993662970783503E-4</c:v>
                </c:pt>
                <c:pt idx="4353" formatCode="General">
                  <c:v>2.9382551240700702E-4</c:v>
                </c:pt>
                <c:pt idx="4354" formatCode="General">
                  <c:v>2.9347240533202697E-4</c:v>
                </c:pt>
                <c:pt idx="4355" formatCode="General">
                  <c:v>3.0271406490699698E-4</c:v>
                </c:pt>
                <c:pt idx="4356" formatCode="General">
                  <c:v>3.0394356241722102E-4</c:v>
                </c:pt>
                <c:pt idx="4357" formatCode="General">
                  <c:v>2.9037075647878697E-4</c:v>
                </c:pt>
                <c:pt idx="4358" formatCode="General">
                  <c:v>3.04998128775647E-4</c:v>
                </c:pt>
                <c:pt idx="4359" formatCode="General">
                  <c:v>2.5094812748083402E-4</c:v>
                </c:pt>
                <c:pt idx="4360" formatCode="General">
                  <c:v>3.2701002292286698E-4</c:v>
                </c:pt>
                <c:pt idx="4361" formatCode="General">
                  <c:v>2.9414993385226798E-4</c:v>
                </c:pt>
                <c:pt idx="4362" formatCode="General">
                  <c:v>3.2079657391317201E-4</c:v>
                </c:pt>
                <c:pt idx="4363" formatCode="General">
                  <c:v>2.5673485183363997E-4</c:v>
                </c:pt>
                <c:pt idx="4364" formatCode="General">
                  <c:v>3.4904788286727799E-4</c:v>
                </c:pt>
                <c:pt idx="4365" formatCode="General">
                  <c:v>3.33566300955217E-4</c:v>
                </c:pt>
                <c:pt idx="4366" formatCode="General">
                  <c:v>2.6228399586516701E-4</c:v>
                </c:pt>
                <c:pt idx="4367" formatCode="General">
                  <c:v>2.6390057284938101E-4</c:v>
                </c:pt>
                <c:pt idx="4368" formatCode="General">
                  <c:v>2.8135960125393299E-4</c:v>
                </c:pt>
                <c:pt idx="4369" formatCode="General">
                  <c:v>2.6098665698242397E-4</c:v>
                </c:pt>
                <c:pt idx="4370" formatCode="General">
                  <c:v>3.36259061405179E-4</c:v>
                </c:pt>
                <c:pt idx="4371" formatCode="General">
                  <c:v>3.2613941810850298E-4</c:v>
                </c:pt>
                <c:pt idx="4372" formatCode="General">
                  <c:v>2.50512545388134E-4</c:v>
                </c:pt>
                <c:pt idx="4373" formatCode="General">
                  <c:v>2.6935889016141E-4</c:v>
                </c:pt>
                <c:pt idx="4374" formatCode="General">
                  <c:v>2.6597923193056E-4</c:v>
                </c:pt>
                <c:pt idx="4375" formatCode="General">
                  <c:v>3.10064152821639E-4</c:v>
                </c:pt>
                <c:pt idx="4376" formatCode="General">
                  <c:v>3.1903665198175903E-4</c:v>
                </c:pt>
                <c:pt idx="4377" formatCode="General">
                  <c:v>3.3137731398245201E-4</c:v>
                </c:pt>
                <c:pt idx="4378" formatCode="General">
                  <c:v>3.35247431616875E-4</c:v>
                </c:pt>
                <c:pt idx="4379" formatCode="General">
                  <c:v>2.95064869794938E-4</c:v>
                </c:pt>
                <c:pt idx="4380" formatCode="General">
                  <c:v>3.2952791546341198E-4</c:v>
                </c:pt>
                <c:pt idx="4381" formatCode="General">
                  <c:v>3.0018396545191002E-4</c:v>
                </c:pt>
                <c:pt idx="4382" formatCode="General">
                  <c:v>2.75285349582831E-4</c:v>
                </c:pt>
                <c:pt idx="4383" formatCode="General">
                  <c:v>2.69466259849748E-4</c:v>
                </c:pt>
                <c:pt idx="4384" formatCode="General">
                  <c:v>3.0062409631228599E-4</c:v>
                </c:pt>
                <c:pt idx="4385" formatCode="General">
                  <c:v>2.8836350819376602E-4</c:v>
                </c:pt>
                <c:pt idx="4386" formatCode="General">
                  <c:v>2.6910026485653398E-4</c:v>
                </c:pt>
                <c:pt idx="4387" formatCode="General">
                  <c:v>2.8536585579129399E-4</c:v>
                </c:pt>
                <c:pt idx="4388" formatCode="General">
                  <c:v>3.3335582417848698E-4</c:v>
                </c:pt>
                <c:pt idx="4389" formatCode="General">
                  <c:v>3.3364725711891298E-4</c:v>
                </c:pt>
                <c:pt idx="4390" formatCode="General">
                  <c:v>2.7994301152100399E-4</c:v>
                </c:pt>
                <c:pt idx="4391" formatCode="General">
                  <c:v>2.7478706327965102E-4</c:v>
                </c:pt>
                <c:pt idx="4392" formatCode="General">
                  <c:v>3.3292599226813401E-4</c:v>
                </c:pt>
                <c:pt idx="4393" formatCode="General">
                  <c:v>3.2411941402274002E-4</c:v>
                </c:pt>
                <c:pt idx="4394" formatCode="General">
                  <c:v>2.7747589418747798E-4</c:v>
                </c:pt>
                <c:pt idx="4395" formatCode="General">
                  <c:v>3.1967798033421499E-4</c:v>
                </c:pt>
                <c:pt idx="4396" formatCode="General">
                  <c:v>3.1962602068684101E-4</c:v>
                </c:pt>
                <c:pt idx="4397" formatCode="General">
                  <c:v>3.1808823666847302E-4</c:v>
                </c:pt>
                <c:pt idx="4398" formatCode="General">
                  <c:v>3.0069940687541701E-4</c:v>
                </c:pt>
                <c:pt idx="4399" formatCode="General">
                  <c:v>2.6449680894526599E-4</c:v>
                </c:pt>
                <c:pt idx="4400" formatCode="General">
                  <c:v>2.3630822542583299E-4</c:v>
                </c:pt>
                <c:pt idx="4401" formatCode="General">
                  <c:v>2.7552503060315102E-4</c:v>
                </c:pt>
                <c:pt idx="4402" formatCode="General">
                  <c:v>2.72790418319305E-4</c:v>
                </c:pt>
                <c:pt idx="4403" formatCode="General">
                  <c:v>2.96186984084062E-4</c:v>
                </c:pt>
                <c:pt idx="4404" formatCode="General">
                  <c:v>2.79375878593826E-4</c:v>
                </c:pt>
                <c:pt idx="4405" formatCode="General">
                  <c:v>2.7491233075108298E-4</c:v>
                </c:pt>
                <c:pt idx="4406" formatCode="General">
                  <c:v>3.18414144968255E-4</c:v>
                </c:pt>
                <c:pt idx="4407" formatCode="General">
                  <c:v>2.28751455359617E-4</c:v>
                </c:pt>
                <c:pt idx="4408" formatCode="General">
                  <c:v>2.5714781604383201E-4</c:v>
                </c:pt>
                <c:pt idx="4409" formatCode="General">
                  <c:v>3.23026216975676E-4</c:v>
                </c:pt>
                <c:pt idx="4410" formatCode="General">
                  <c:v>2.67131503162269E-4</c:v>
                </c:pt>
                <c:pt idx="4411" formatCode="General">
                  <c:v>2.7696643611535798E-4</c:v>
                </c:pt>
                <c:pt idx="4412" formatCode="General">
                  <c:v>2.6947384430441599E-4</c:v>
                </c:pt>
                <c:pt idx="4413" formatCode="General">
                  <c:v>2.9879692918042601E-4</c:v>
                </c:pt>
                <c:pt idx="4414" formatCode="General">
                  <c:v>2.8532571627309602E-4</c:v>
                </c:pt>
                <c:pt idx="4415" formatCode="General">
                  <c:v>3.2572909566650897E-4</c:v>
                </c:pt>
                <c:pt idx="4416" formatCode="General">
                  <c:v>2.5860512391173398E-4</c:v>
                </c:pt>
                <c:pt idx="4417" formatCode="General">
                  <c:v>2.5114055374895003E-4</c:v>
                </c:pt>
                <c:pt idx="4418" formatCode="General">
                  <c:v>3.4709714480085901E-4</c:v>
                </c:pt>
                <c:pt idx="4419" formatCode="General">
                  <c:v>3.3157440272410998E-4</c:v>
                </c:pt>
                <c:pt idx="4420" formatCode="General">
                  <c:v>2.7961855350269499E-4</c:v>
                </c:pt>
                <c:pt idx="4421" formatCode="General">
                  <c:v>3.4964379181702797E-4</c:v>
                </c:pt>
                <c:pt idx="4422" formatCode="General">
                  <c:v>2.5539001650058202E-4</c:v>
                </c:pt>
                <c:pt idx="4423" formatCode="General">
                  <c:v>2.8784668133735001E-4</c:v>
                </c:pt>
                <c:pt idx="4424" formatCode="General">
                  <c:v>2.7654710416437898E-4</c:v>
                </c:pt>
                <c:pt idx="4425" formatCode="General">
                  <c:v>2.8224002753628999E-4</c:v>
                </c:pt>
                <c:pt idx="4426" formatCode="General">
                  <c:v>2.7824682922379001E-4</c:v>
                </c:pt>
                <c:pt idx="4427" formatCode="General">
                  <c:v>2.9322998953919098E-4</c:v>
                </c:pt>
                <c:pt idx="4428" formatCode="General">
                  <c:v>3.0038344543412599E-4</c:v>
                </c:pt>
                <c:pt idx="4429" formatCode="General">
                  <c:v>2.9506713266750902E-4</c:v>
                </c:pt>
                <c:pt idx="4430" formatCode="General">
                  <c:v>3.2308134258523201E-4</c:v>
                </c:pt>
                <c:pt idx="4431" formatCode="General">
                  <c:v>3.1533907142930901E-4</c:v>
                </c:pt>
                <c:pt idx="4432" formatCode="General">
                  <c:v>3.3639811092624498E-4</c:v>
                </c:pt>
                <c:pt idx="4433" formatCode="General">
                  <c:v>3.13282149927489E-4</c:v>
                </c:pt>
                <c:pt idx="4434" formatCode="General">
                  <c:v>2.6438384039639698E-4</c:v>
                </c:pt>
                <c:pt idx="4435" formatCode="General">
                  <c:v>3.1584895834834499E-4</c:v>
                </c:pt>
                <c:pt idx="4436" formatCode="General">
                  <c:v>3.0861412175807202E-4</c:v>
                </c:pt>
                <c:pt idx="4437" formatCode="General">
                  <c:v>3.62715524855081E-4</c:v>
                </c:pt>
                <c:pt idx="4438" formatCode="General">
                  <c:v>3.3389127003463301E-4</c:v>
                </c:pt>
                <c:pt idx="4439" formatCode="General">
                  <c:v>3.6871268264363502E-4</c:v>
                </c:pt>
                <c:pt idx="4440" formatCode="General">
                  <c:v>2.4816835743394599E-4</c:v>
                </c:pt>
                <c:pt idx="4441" formatCode="General">
                  <c:v>3.10633133589306E-4</c:v>
                </c:pt>
                <c:pt idx="4442" formatCode="General">
                  <c:v>3.5825310279054197E-4</c:v>
                </c:pt>
                <c:pt idx="4443" formatCode="General">
                  <c:v>3.1726741920678499E-4</c:v>
                </c:pt>
                <c:pt idx="4444" formatCode="General">
                  <c:v>3.2455372297891599E-4</c:v>
                </c:pt>
                <c:pt idx="4445" formatCode="General">
                  <c:v>2.9349796624918801E-4</c:v>
                </c:pt>
                <c:pt idx="4446" formatCode="General">
                  <c:v>3.21493376340406E-4</c:v>
                </c:pt>
                <c:pt idx="4447" formatCode="General">
                  <c:v>2.6529563832157E-4</c:v>
                </c:pt>
                <c:pt idx="4448" formatCode="General">
                  <c:v>3.0840199663251E-4</c:v>
                </c:pt>
                <c:pt idx="4449" formatCode="General">
                  <c:v>3.4215723439317501E-4</c:v>
                </c:pt>
                <c:pt idx="4450" formatCode="General">
                  <c:v>3.2788549084355198E-4</c:v>
                </c:pt>
                <c:pt idx="4451" formatCode="General">
                  <c:v>2.6504192781535898E-4</c:v>
                </c:pt>
                <c:pt idx="4452" formatCode="General">
                  <c:v>3.2301204484137401E-4</c:v>
                </c:pt>
                <c:pt idx="4453" formatCode="General">
                  <c:v>3.3465194202200401E-4</c:v>
                </c:pt>
                <c:pt idx="4454" formatCode="General">
                  <c:v>3.5259985091040701E-4</c:v>
                </c:pt>
                <c:pt idx="4455" formatCode="General">
                  <c:v>3.0761723203891097E-4</c:v>
                </c:pt>
                <c:pt idx="4456" formatCode="General">
                  <c:v>3.1488792361666901E-4</c:v>
                </c:pt>
                <c:pt idx="4457" formatCode="General">
                  <c:v>2.65194615699185E-4</c:v>
                </c:pt>
                <c:pt idx="4458" formatCode="General">
                  <c:v>2.93784623843582E-4</c:v>
                </c:pt>
                <c:pt idx="4459" formatCode="General">
                  <c:v>2.9030247527252998E-4</c:v>
                </c:pt>
                <c:pt idx="4460" formatCode="General">
                  <c:v>3.7025246718342498E-4</c:v>
                </c:pt>
                <c:pt idx="4461" formatCode="General">
                  <c:v>3.1598926821808899E-4</c:v>
                </c:pt>
                <c:pt idx="4462" formatCode="General">
                  <c:v>3.30473774488681E-4</c:v>
                </c:pt>
                <c:pt idx="4463" formatCode="General">
                  <c:v>2.9269364697865301E-4</c:v>
                </c:pt>
                <c:pt idx="4464" formatCode="General">
                  <c:v>3.6294824165808502E-4</c:v>
                </c:pt>
                <c:pt idx="4465" formatCode="General">
                  <c:v>3.1692837439718102E-4</c:v>
                </c:pt>
                <c:pt idx="4466" formatCode="General">
                  <c:v>2.8007207038133501E-4</c:v>
                </c:pt>
                <c:pt idx="4467" formatCode="General">
                  <c:v>3.0506172110651898E-4</c:v>
                </c:pt>
                <c:pt idx="4468" formatCode="General">
                  <c:v>2.9274380836240901E-4</c:v>
                </c:pt>
                <c:pt idx="4469" formatCode="General">
                  <c:v>3.1146562214076E-4</c:v>
                </c:pt>
                <c:pt idx="4470" formatCode="General">
                  <c:v>3.09483132905982E-4</c:v>
                </c:pt>
                <c:pt idx="4471" formatCode="General">
                  <c:v>3.14363786696247E-4</c:v>
                </c:pt>
                <c:pt idx="4472" formatCode="General">
                  <c:v>2.9408196071284502E-4</c:v>
                </c:pt>
                <c:pt idx="4473" formatCode="General">
                  <c:v>2.4595511434887999E-4</c:v>
                </c:pt>
                <c:pt idx="4474" formatCode="General">
                  <c:v>2.69781058832271E-4</c:v>
                </c:pt>
                <c:pt idx="4475" formatCode="General">
                  <c:v>3.8103352811120101E-4</c:v>
                </c:pt>
                <c:pt idx="4476" formatCode="General">
                  <c:v>2.2622386099094399E-4</c:v>
                </c:pt>
                <c:pt idx="4477" formatCode="General">
                  <c:v>3.3796529195058601E-4</c:v>
                </c:pt>
                <c:pt idx="4478" formatCode="General">
                  <c:v>2.9320607061088098E-4</c:v>
                </c:pt>
                <c:pt idx="4479" formatCode="General">
                  <c:v>2.9044670525629399E-4</c:v>
                </c:pt>
                <c:pt idx="4480" formatCode="General">
                  <c:v>3.0773406664812202E-4</c:v>
                </c:pt>
                <c:pt idx="4481" formatCode="General">
                  <c:v>2.9256539643336899E-4</c:v>
                </c:pt>
                <c:pt idx="4482" formatCode="General">
                  <c:v>2.3651621834708199E-4</c:v>
                </c:pt>
                <c:pt idx="4483" formatCode="General">
                  <c:v>3.1349592048946498E-4</c:v>
                </c:pt>
                <c:pt idx="4484" formatCode="General">
                  <c:v>2.7498470566175801E-4</c:v>
                </c:pt>
                <c:pt idx="4485" formatCode="General">
                  <c:v>3.2967723219845502E-4</c:v>
                </c:pt>
                <c:pt idx="4486" formatCode="General">
                  <c:v>2.80638453570415E-4</c:v>
                </c:pt>
                <c:pt idx="4487" formatCode="General">
                  <c:v>3.3593878334318902E-4</c:v>
                </c:pt>
                <c:pt idx="4488" formatCode="General">
                  <c:v>3.1034682181837699E-4</c:v>
                </c:pt>
                <c:pt idx="4489" formatCode="General">
                  <c:v>2.87670094146785E-4</c:v>
                </c:pt>
                <c:pt idx="4490" formatCode="General">
                  <c:v>2.6799244234446498E-4</c:v>
                </c:pt>
                <c:pt idx="4491" formatCode="General">
                  <c:v>3.3293784085768302E-4</c:v>
                </c:pt>
                <c:pt idx="4492" formatCode="General">
                  <c:v>2.9695582788789702E-4</c:v>
                </c:pt>
                <c:pt idx="4493" formatCode="General">
                  <c:v>3.1760921194141001E-4</c:v>
                </c:pt>
                <c:pt idx="4494" formatCode="General">
                  <c:v>3.2544963590963399E-4</c:v>
                </c:pt>
                <c:pt idx="4495" formatCode="General">
                  <c:v>3.3670932457030301E-4</c:v>
                </c:pt>
                <c:pt idx="4496" formatCode="General">
                  <c:v>3.5293111691897202E-4</c:v>
                </c:pt>
                <c:pt idx="4497" formatCode="General">
                  <c:v>3.1016570734095501E-4</c:v>
                </c:pt>
                <c:pt idx="4498" formatCode="General">
                  <c:v>3.1504295061197902E-4</c:v>
                </c:pt>
                <c:pt idx="4499" formatCode="General">
                  <c:v>2.54464989369558E-4</c:v>
                </c:pt>
                <c:pt idx="4500" formatCode="General">
                  <c:v>3.4498003532091199E-4</c:v>
                </c:pt>
                <c:pt idx="4501" formatCode="General">
                  <c:v>3.3069485748554202E-4</c:v>
                </c:pt>
                <c:pt idx="4502" formatCode="General">
                  <c:v>3.3195445570057398E-4</c:v>
                </c:pt>
                <c:pt idx="4503" formatCode="General">
                  <c:v>3.54480297767326E-4</c:v>
                </c:pt>
                <c:pt idx="4504" formatCode="General">
                  <c:v>3.51594140311493E-4</c:v>
                </c:pt>
                <c:pt idx="4505" formatCode="General">
                  <c:v>3.1471691713415501E-4</c:v>
                </c:pt>
                <c:pt idx="4506" formatCode="General">
                  <c:v>3.0854883394164698E-4</c:v>
                </c:pt>
                <c:pt idx="4507" formatCode="General">
                  <c:v>3.0980443108149402E-4</c:v>
                </c:pt>
                <c:pt idx="4508" formatCode="General">
                  <c:v>3.5794194407166798E-4</c:v>
                </c:pt>
                <c:pt idx="4509" formatCode="General">
                  <c:v>2.9840654313644199E-4</c:v>
                </c:pt>
                <c:pt idx="4510" formatCode="General">
                  <c:v>3.5981676766510802E-4</c:v>
                </c:pt>
                <c:pt idx="4511" formatCode="General">
                  <c:v>3.49963429641232E-4</c:v>
                </c:pt>
                <c:pt idx="4512" formatCode="General">
                  <c:v>3.3723563671432598E-4</c:v>
                </c:pt>
                <c:pt idx="4513" formatCode="General">
                  <c:v>3.0671384050563998E-4</c:v>
                </c:pt>
                <c:pt idx="4514" formatCode="General">
                  <c:v>3.2494174619882E-4</c:v>
                </c:pt>
                <c:pt idx="4515" formatCode="General">
                  <c:v>2.99708717942197E-4</c:v>
                </c:pt>
                <c:pt idx="4516" formatCode="General">
                  <c:v>3.1319196785779601E-4</c:v>
                </c:pt>
                <c:pt idx="4517" formatCode="General">
                  <c:v>3.1055501250699198E-4</c:v>
                </c:pt>
                <c:pt idx="4518" formatCode="General">
                  <c:v>3.1160212465457699E-4</c:v>
                </c:pt>
                <c:pt idx="4519" formatCode="General">
                  <c:v>2.7687481268621198E-4</c:v>
                </c:pt>
                <c:pt idx="4520" formatCode="General">
                  <c:v>3.2076895846572002E-4</c:v>
                </c:pt>
                <c:pt idx="4521" formatCode="General">
                  <c:v>2.9573761799125899E-4</c:v>
                </c:pt>
                <c:pt idx="4522" formatCode="General">
                  <c:v>3.1956647700566199E-4</c:v>
                </c:pt>
                <c:pt idx="4523" formatCode="General">
                  <c:v>2.86839203684177E-4</c:v>
                </c:pt>
                <c:pt idx="4524" formatCode="General">
                  <c:v>3.5516053631798501E-4</c:v>
                </c:pt>
                <c:pt idx="4525" formatCode="General">
                  <c:v>3.3420663574381098E-4</c:v>
                </c:pt>
                <c:pt idx="4526" formatCode="General">
                  <c:v>3.3562917791064498E-4</c:v>
                </c:pt>
                <c:pt idx="4527" formatCode="General">
                  <c:v>3.4689550893363602E-4</c:v>
                </c:pt>
                <c:pt idx="4528" formatCode="General">
                  <c:v>3.1632963433220901E-4</c:v>
                </c:pt>
                <c:pt idx="4529" formatCode="General">
                  <c:v>3.1880308147854601E-4</c:v>
                </c:pt>
                <c:pt idx="4530" formatCode="General">
                  <c:v>2.9936446419863303E-4</c:v>
                </c:pt>
                <c:pt idx="4531" formatCode="General">
                  <c:v>3.5022441636946701E-4</c:v>
                </c:pt>
                <c:pt idx="4532" formatCode="General">
                  <c:v>3.3700472719041602E-4</c:v>
                </c:pt>
                <c:pt idx="4533" formatCode="General">
                  <c:v>3.7296787861236801E-4</c:v>
                </c:pt>
                <c:pt idx="4534" formatCode="General">
                  <c:v>3.2036472379575701E-4</c:v>
                </c:pt>
                <c:pt idx="4535" formatCode="General">
                  <c:v>3.6703933735250497E-4</c:v>
                </c:pt>
                <c:pt idx="4536" formatCode="General">
                  <c:v>3.3179671727036602E-4</c:v>
                </c:pt>
                <c:pt idx="4537" formatCode="General">
                  <c:v>2.91604419700493E-4</c:v>
                </c:pt>
                <c:pt idx="4538" formatCode="General">
                  <c:v>3.0323211125986201E-4</c:v>
                </c:pt>
                <c:pt idx="4539" formatCode="General">
                  <c:v>3.3326267668556898E-4</c:v>
                </c:pt>
                <c:pt idx="4540" formatCode="General">
                  <c:v>3.4381430250057099E-4</c:v>
                </c:pt>
                <c:pt idx="4541" formatCode="General">
                  <c:v>3.5579135197503402E-4</c:v>
                </c:pt>
                <c:pt idx="4542" formatCode="General">
                  <c:v>3.2682765504189997E-4</c:v>
                </c:pt>
                <c:pt idx="4543" formatCode="General">
                  <c:v>3.35601194960524E-4</c:v>
                </c:pt>
                <c:pt idx="4544" formatCode="General">
                  <c:v>2.79654725297796E-4</c:v>
                </c:pt>
                <c:pt idx="4545" formatCode="General">
                  <c:v>2.9500119194063198E-4</c:v>
                </c:pt>
                <c:pt idx="4546" formatCode="General">
                  <c:v>3.50119324993306E-4</c:v>
                </c:pt>
                <c:pt idx="4547" formatCode="General">
                  <c:v>3.1239786212434501E-4</c:v>
                </c:pt>
                <c:pt idx="4548" formatCode="General">
                  <c:v>2.8156548645543199E-4</c:v>
                </c:pt>
                <c:pt idx="4549" formatCode="General">
                  <c:v>3.4283339854351998E-4</c:v>
                </c:pt>
                <c:pt idx="4550" formatCode="General">
                  <c:v>2.92683073794524E-4</c:v>
                </c:pt>
                <c:pt idx="4551" formatCode="General">
                  <c:v>3.6615193864202402E-4</c:v>
                </c:pt>
                <c:pt idx="4552" formatCode="General">
                  <c:v>2.9175594045962997E-4</c:v>
                </c:pt>
                <c:pt idx="4553" formatCode="General">
                  <c:v>3.51348211781642E-4</c:v>
                </c:pt>
                <c:pt idx="4554" formatCode="General">
                  <c:v>3.55072619826483E-4</c:v>
                </c:pt>
                <c:pt idx="4555" formatCode="General">
                  <c:v>2.8995661845329098E-4</c:v>
                </c:pt>
                <c:pt idx="4556" formatCode="General">
                  <c:v>3.5613825427865199E-4</c:v>
                </c:pt>
                <c:pt idx="4557" formatCode="General">
                  <c:v>3.4186247339176401E-4</c:v>
                </c:pt>
                <c:pt idx="4558" formatCode="General">
                  <c:v>3.4989206960759798E-4</c:v>
                </c:pt>
                <c:pt idx="4559" formatCode="General">
                  <c:v>3.6163797076463198E-4</c:v>
                </c:pt>
                <c:pt idx="4560" formatCode="General">
                  <c:v>3.3577042900162501E-4</c:v>
                </c:pt>
                <c:pt idx="4561" formatCode="General">
                  <c:v>3.27546157227626E-4</c:v>
                </c:pt>
                <c:pt idx="4562" formatCode="General">
                  <c:v>3.4499155732951799E-4</c:v>
                </c:pt>
                <c:pt idx="4563" formatCode="General">
                  <c:v>3.3767534565519501E-4</c:v>
                </c:pt>
                <c:pt idx="4564" formatCode="General">
                  <c:v>3.2611803460854902E-4</c:v>
                </c:pt>
                <c:pt idx="4565" formatCode="General">
                  <c:v>2.8489268962326401E-4</c:v>
                </c:pt>
                <c:pt idx="4566" formatCode="General">
                  <c:v>3.1209031029319002E-4</c:v>
                </c:pt>
                <c:pt idx="4567" formatCode="General">
                  <c:v>3.6216369350031201E-4</c:v>
                </c:pt>
                <c:pt idx="4568" formatCode="General">
                  <c:v>3.9487703382966403E-4</c:v>
                </c:pt>
                <c:pt idx="4569" formatCode="General">
                  <c:v>3.4089460297234399E-4</c:v>
                </c:pt>
                <c:pt idx="4570" formatCode="General">
                  <c:v>3.6523097835048599E-4</c:v>
                </c:pt>
                <c:pt idx="4571" formatCode="General">
                  <c:v>2.9984760099967001E-4</c:v>
                </c:pt>
                <c:pt idx="4572" formatCode="General">
                  <c:v>3.3701753334284E-4</c:v>
                </c:pt>
                <c:pt idx="4573" formatCode="General">
                  <c:v>3.52876302632483E-4</c:v>
                </c:pt>
                <c:pt idx="4574" formatCode="General">
                  <c:v>3.3136269585915798E-4</c:v>
                </c:pt>
                <c:pt idx="4575" formatCode="General">
                  <c:v>3.31423049074948E-4</c:v>
                </c:pt>
                <c:pt idx="4576" formatCode="General">
                  <c:v>3.4193608269470399E-4</c:v>
                </c:pt>
                <c:pt idx="4577" formatCode="General">
                  <c:v>3.5586678353889499E-4</c:v>
                </c:pt>
                <c:pt idx="4578" formatCode="General">
                  <c:v>3.4107599859583101E-4</c:v>
                </c:pt>
                <c:pt idx="4579" formatCode="General">
                  <c:v>3.4753525668011602E-4</c:v>
                </c:pt>
                <c:pt idx="4580" formatCode="General">
                  <c:v>2.8364499506723E-4</c:v>
                </c:pt>
                <c:pt idx="4581" formatCode="General">
                  <c:v>3.3101736334019698E-4</c:v>
                </c:pt>
                <c:pt idx="4582" formatCode="General">
                  <c:v>2.7473492548305602E-4</c:v>
                </c:pt>
                <c:pt idx="4583" formatCode="General">
                  <c:v>2.9123979928181201E-4</c:v>
                </c:pt>
                <c:pt idx="4584" formatCode="General">
                  <c:v>2.8241130371110698E-4</c:v>
                </c:pt>
                <c:pt idx="4585" formatCode="General">
                  <c:v>3.4248240096044499E-4</c:v>
                </c:pt>
                <c:pt idx="4586" formatCode="General">
                  <c:v>3.0658156488468698E-4</c:v>
                </c:pt>
                <c:pt idx="4587" formatCode="General">
                  <c:v>3.5384975365324798E-4</c:v>
                </c:pt>
                <c:pt idx="4588" formatCode="General">
                  <c:v>2.9100737163619201E-4</c:v>
                </c:pt>
                <c:pt idx="4589" formatCode="General">
                  <c:v>3.7895400228307898E-4</c:v>
                </c:pt>
                <c:pt idx="4590" formatCode="General">
                  <c:v>3.4731386811026903E-4</c:v>
                </c:pt>
                <c:pt idx="4591" formatCode="General">
                  <c:v>3.5163766335800998E-4</c:v>
                </c:pt>
                <c:pt idx="4592" formatCode="General">
                  <c:v>3.35513197570908E-4</c:v>
                </c:pt>
                <c:pt idx="4593" formatCode="General">
                  <c:v>2.8991641447175101E-4</c:v>
                </c:pt>
                <c:pt idx="4594" formatCode="General">
                  <c:v>3.76495246346756E-4</c:v>
                </c:pt>
                <c:pt idx="4595" formatCode="General">
                  <c:v>3.0132657342018003E-4</c:v>
                </c:pt>
                <c:pt idx="4596" formatCode="General">
                  <c:v>3.0154658422265401E-4</c:v>
                </c:pt>
                <c:pt idx="4597" formatCode="General">
                  <c:v>2.8544536086840401E-4</c:v>
                </c:pt>
                <c:pt idx="4598" formatCode="General">
                  <c:v>3.3505028720731E-4</c:v>
                </c:pt>
                <c:pt idx="4599" formatCode="General">
                  <c:v>3.0144005842525599E-4</c:v>
                </c:pt>
                <c:pt idx="4600" formatCode="General">
                  <c:v>3.1362287562279698E-4</c:v>
                </c:pt>
                <c:pt idx="4601" formatCode="General">
                  <c:v>3.47497695984554E-4</c:v>
                </c:pt>
                <c:pt idx="4602" formatCode="General">
                  <c:v>3.2954176949974E-4</c:v>
                </c:pt>
                <c:pt idx="4603" formatCode="General">
                  <c:v>3.1704555353170703E-4</c:v>
                </c:pt>
                <c:pt idx="4604" formatCode="General">
                  <c:v>3.0371131326582899E-4</c:v>
                </c:pt>
                <c:pt idx="4605" formatCode="General">
                  <c:v>3.4628655707344403E-4</c:v>
                </c:pt>
                <c:pt idx="4606" formatCode="General">
                  <c:v>3.5373449395171202E-4</c:v>
                </c:pt>
                <c:pt idx="4607" formatCode="General">
                  <c:v>3.2821626637387997E-4</c:v>
                </c:pt>
                <c:pt idx="4608" formatCode="General">
                  <c:v>3.4443080562476097E-4</c:v>
                </c:pt>
                <c:pt idx="4609" formatCode="General">
                  <c:v>3.3158412347870399E-4</c:v>
                </c:pt>
                <c:pt idx="4610" formatCode="General">
                  <c:v>3.5973214346376401E-4</c:v>
                </c:pt>
                <c:pt idx="4611" formatCode="General">
                  <c:v>3.5126001027287797E-4</c:v>
                </c:pt>
                <c:pt idx="4612" formatCode="General">
                  <c:v>3.6042972172457502E-4</c:v>
                </c:pt>
                <c:pt idx="4613" formatCode="General">
                  <c:v>2.89134411292967E-4</c:v>
                </c:pt>
                <c:pt idx="4614" formatCode="General">
                  <c:v>3.58730168341283E-4</c:v>
                </c:pt>
                <c:pt idx="4615" formatCode="General">
                  <c:v>3.9609407382370501E-4</c:v>
                </c:pt>
                <c:pt idx="4616" formatCode="General">
                  <c:v>3.3815251351072102E-4</c:v>
                </c:pt>
                <c:pt idx="4617" formatCode="General">
                  <c:v>3.6194162161259398E-4</c:v>
                </c:pt>
                <c:pt idx="4618" formatCode="General">
                  <c:v>3.3077642782352999E-4</c:v>
                </c:pt>
                <c:pt idx="4619" formatCode="General">
                  <c:v>3.5371029127952201E-4</c:v>
                </c:pt>
                <c:pt idx="4620" formatCode="General">
                  <c:v>3.5899300165654702E-4</c:v>
                </c:pt>
                <c:pt idx="4621" formatCode="General">
                  <c:v>3.0010229406538902E-4</c:v>
                </c:pt>
                <c:pt idx="4622" formatCode="General">
                  <c:v>3.8623792115272202E-4</c:v>
                </c:pt>
                <c:pt idx="4623" formatCode="General">
                  <c:v>3.4888277927172501E-4</c:v>
                </c:pt>
                <c:pt idx="4624" formatCode="General">
                  <c:v>4.0445240146181602E-4</c:v>
                </c:pt>
                <c:pt idx="4625" formatCode="General">
                  <c:v>3.7661505295214599E-4</c:v>
                </c:pt>
                <c:pt idx="4626" formatCode="General">
                  <c:v>3.7020665567199601E-4</c:v>
                </c:pt>
                <c:pt idx="4627" formatCode="General">
                  <c:v>3.6619190054115399E-4</c:v>
                </c:pt>
                <c:pt idx="4628" formatCode="General">
                  <c:v>3.7008405529938401E-4</c:v>
                </c:pt>
                <c:pt idx="4629" formatCode="General">
                  <c:v>3.57129557640679E-4</c:v>
                </c:pt>
                <c:pt idx="4630" formatCode="General">
                  <c:v>3.6621228012947602E-4</c:v>
                </c:pt>
                <c:pt idx="4631" formatCode="General">
                  <c:v>3.8529256113760201E-4</c:v>
                </c:pt>
                <c:pt idx="4632" formatCode="General">
                  <c:v>3.6089793361843901E-4</c:v>
                </c:pt>
                <c:pt idx="4633" formatCode="General">
                  <c:v>4.0530890920536399E-4</c:v>
                </c:pt>
                <c:pt idx="4634" formatCode="General">
                  <c:v>3.7307502394093398E-4</c:v>
                </c:pt>
                <c:pt idx="4635" formatCode="General">
                  <c:v>3.5597289724251501E-4</c:v>
                </c:pt>
                <c:pt idx="4636" formatCode="General">
                  <c:v>3.3957679094624097E-4</c:v>
                </c:pt>
                <c:pt idx="4637" formatCode="General">
                  <c:v>3.42906334248424E-4</c:v>
                </c:pt>
                <c:pt idx="4638" formatCode="General">
                  <c:v>3.62244818899262E-4</c:v>
                </c:pt>
                <c:pt idx="4639" formatCode="General">
                  <c:v>3.1935960089115402E-4</c:v>
                </c:pt>
                <c:pt idx="4640" formatCode="General">
                  <c:v>3.5167818939370299E-4</c:v>
                </c:pt>
                <c:pt idx="4641" formatCode="General">
                  <c:v>3.7325834535418601E-4</c:v>
                </c:pt>
                <c:pt idx="4642" formatCode="General">
                  <c:v>3.4037388544858201E-4</c:v>
                </c:pt>
                <c:pt idx="4643" formatCode="General">
                  <c:v>3.4916226960176997E-4</c:v>
                </c:pt>
                <c:pt idx="4644" formatCode="General">
                  <c:v>3.5168197436578799E-4</c:v>
                </c:pt>
                <c:pt idx="4645" formatCode="General">
                  <c:v>3.1759079926793501E-4</c:v>
                </c:pt>
                <c:pt idx="4646" formatCode="General">
                  <c:v>3.1065669822637502E-4</c:v>
                </c:pt>
                <c:pt idx="4647" formatCode="General">
                  <c:v>2.5103810268097199E-4</c:v>
                </c:pt>
                <c:pt idx="4648" formatCode="General">
                  <c:v>3.3687065554161699E-4</c:v>
                </c:pt>
                <c:pt idx="4649" formatCode="General">
                  <c:v>3.5130816666214301E-4</c:v>
                </c:pt>
                <c:pt idx="4650" formatCode="General">
                  <c:v>3.2378786205741701E-4</c:v>
                </c:pt>
                <c:pt idx="4651" formatCode="General">
                  <c:v>3.0968126199587098E-4</c:v>
                </c:pt>
                <c:pt idx="4652" formatCode="General">
                  <c:v>3.12015000547072E-4</c:v>
                </c:pt>
                <c:pt idx="4653" formatCode="General">
                  <c:v>3.94520105782027E-4</c:v>
                </c:pt>
                <c:pt idx="4654" formatCode="General">
                  <c:v>3.4243422369531701E-4</c:v>
                </c:pt>
                <c:pt idx="4655" formatCode="General">
                  <c:v>3.3561352469125199E-4</c:v>
                </c:pt>
                <c:pt idx="4656" formatCode="General">
                  <c:v>3.5073132564190001E-4</c:v>
                </c:pt>
                <c:pt idx="4657" formatCode="General">
                  <c:v>3.4075602441879002E-4</c:v>
                </c:pt>
                <c:pt idx="4658" formatCode="General">
                  <c:v>3.1395913838448599E-4</c:v>
                </c:pt>
                <c:pt idx="4659" formatCode="General">
                  <c:v>3.19678156180628E-4</c:v>
                </c:pt>
                <c:pt idx="4660" formatCode="General">
                  <c:v>3.2096170847935502E-4</c:v>
                </c:pt>
                <c:pt idx="4661" formatCode="General">
                  <c:v>3.4109294628012601E-4</c:v>
                </c:pt>
                <c:pt idx="4662" formatCode="General">
                  <c:v>3.4002150419702802E-4</c:v>
                </c:pt>
                <c:pt idx="4663" formatCode="General">
                  <c:v>3.2408587504983798E-4</c:v>
                </c:pt>
                <c:pt idx="4664" formatCode="General">
                  <c:v>3.6192462849558897E-4</c:v>
                </c:pt>
                <c:pt idx="4665" formatCode="General">
                  <c:v>3.6188799039503999E-4</c:v>
                </c:pt>
                <c:pt idx="4666" formatCode="General">
                  <c:v>3.6055721052395001E-4</c:v>
                </c:pt>
                <c:pt idx="4667" formatCode="General">
                  <c:v>2.9764000532525299E-4</c:v>
                </c:pt>
                <c:pt idx="4668" formatCode="General">
                  <c:v>3.2108004368638302E-4</c:v>
                </c:pt>
                <c:pt idx="4669" formatCode="General">
                  <c:v>3.2310739972006401E-4</c:v>
                </c:pt>
                <c:pt idx="4670" formatCode="General">
                  <c:v>3.55181261740143E-4</c:v>
                </c:pt>
                <c:pt idx="4671" formatCode="General">
                  <c:v>3.2326319133077301E-4</c:v>
                </c:pt>
                <c:pt idx="4672" formatCode="General">
                  <c:v>3.60874048258418E-4</c:v>
                </c:pt>
                <c:pt idx="4673" formatCode="General">
                  <c:v>3.3035101053749698E-4</c:v>
                </c:pt>
                <c:pt idx="4674" formatCode="General">
                  <c:v>3.6038898472686998E-4</c:v>
                </c:pt>
                <c:pt idx="4675" formatCode="General">
                  <c:v>4.0858222852956002E-4</c:v>
                </c:pt>
                <c:pt idx="4676" formatCode="General">
                  <c:v>3.2486763808642002E-4</c:v>
                </c:pt>
                <c:pt idx="4677" formatCode="General">
                  <c:v>3.6177918943266298E-4</c:v>
                </c:pt>
                <c:pt idx="4678" formatCode="General">
                  <c:v>3.8566465511067298E-4</c:v>
                </c:pt>
                <c:pt idx="4679" formatCode="General">
                  <c:v>3.9331985011407798E-4</c:v>
                </c:pt>
                <c:pt idx="4680" formatCode="General">
                  <c:v>3.0845622102674397E-4</c:v>
                </c:pt>
                <c:pt idx="4681" formatCode="General">
                  <c:v>3.6335301603923999E-4</c:v>
                </c:pt>
                <c:pt idx="4682" formatCode="General">
                  <c:v>3.4446343160780498E-4</c:v>
                </c:pt>
                <c:pt idx="4683" formatCode="General">
                  <c:v>3.2876812779799902E-4</c:v>
                </c:pt>
                <c:pt idx="4684" formatCode="General">
                  <c:v>3.7886459037296701E-4</c:v>
                </c:pt>
                <c:pt idx="4685" formatCode="General">
                  <c:v>3.9846740604744898E-4</c:v>
                </c:pt>
                <c:pt idx="4686" formatCode="General">
                  <c:v>3.5504980889902499E-4</c:v>
                </c:pt>
                <c:pt idx="4687" formatCode="General">
                  <c:v>3.2158432390525801E-4</c:v>
                </c:pt>
                <c:pt idx="4688" formatCode="General">
                  <c:v>3.57005767404473E-4</c:v>
                </c:pt>
                <c:pt idx="4689" formatCode="General">
                  <c:v>3.1060291632429698E-4</c:v>
                </c:pt>
                <c:pt idx="4690" formatCode="General">
                  <c:v>3.43655971223151E-4</c:v>
                </c:pt>
                <c:pt idx="4691" formatCode="General">
                  <c:v>3.2572926547828402E-4</c:v>
                </c:pt>
                <c:pt idx="4692" formatCode="General">
                  <c:v>3.7567624429891001E-4</c:v>
                </c:pt>
                <c:pt idx="4693" formatCode="General">
                  <c:v>3.5869877154516501E-4</c:v>
                </c:pt>
                <c:pt idx="4694" formatCode="General">
                  <c:v>3.7586572474255402E-4</c:v>
                </c:pt>
                <c:pt idx="4695" formatCode="General">
                  <c:v>4.0220812527979498E-4</c:v>
                </c:pt>
                <c:pt idx="4696" formatCode="General">
                  <c:v>3.4230211187431402E-4</c:v>
                </c:pt>
                <c:pt idx="4697" formatCode="General">
                  <c:v>3.1478909539162098E-4</c:v>
                </c:pt>
                <c:pt idx="4698" formatCode="General">
                  <c:v>3.47041600169921E-4</c:v>
                </c:pt>
                <c:pt idx="4699" formatCode="General">
                  <c:v>3.81402042167898E-4</c:v>
                </c:pt>
                <c:pt idx="4700" formatCode="General">
                  <c:v>3.1035394803637502E-4</c:v>
                </c:pt>
                <c:pt idx="4701" formatCode="General">
                  <c:v>3.17235644061301E-4</c:v>
                </c:pt>
                <c:pt idx="4702" formatCode="General">
                  <c:v>3.65792833856198E-4</c:v>
                </c:pt>
                <c:pt idx="4703" formatCode="General">
                  <c:v>3.7077611876677399E-4</c:v>
                </c:pt>
                <c:pt idx="4704" formatCode="General">
                  <c:v>3.8376529015514399E-4</c:v>
                </c:pt>
                <c:pt idx="4705" formatCode="General">
                  <c:v>3.96272342191128E-4</c:v>
                </c:pt>
                <c:pt idx="4706" formatCode="General">
                  <c:v>3.9438880951137299E-4</c:v>
                </c:pt>
                <c:pt idx="4707" formatCode="General">
                  <c:v>3.6958315476040001E-4</c:v>
                </c:pt>
                <c:pt idx="4708" formatCode="General">
                  <c:v>3.3290565531468098E-4</c:v>
                </c:pt>
                <c:pt idx="4709" formatCode="General">
                  <c:v>3.7598648193259499E-4</c:v>
                </c:pt>
                <c:pt idx="4710" formatCode="General">
                  <c:v>3.8178316586179198E-4</c:v>
                </c:pt>
                <c:pt idx="4711" formatCode="General">
                  <c:v>3.6344392883874498E-4</c:v>
                </c:pt>
                <c:pt idx="4712" formatCode="General">
                  <c:v>3.6269274225870103E-4</c:v>
                </c:pt>
                <c:pt idx="4713" formatCode="General">
                  <c:v>4.0570459515009598E-4</c:v>
                </c:pt>
                <c:pt idx="4714" formatCode="General">
                  <c:v>4.0080822935028697E-4</c:v>
                </c:pt>
                <c:pt idx="4715" formatCode="General">
                  <c:v>3.6679301582462598E-4</c:v>
                </c:pt>
                <c:pt idx="4716" formatCode="General">
                  <c:v>4.1166547155479301E-4</c:v>
                </c:pt>
                <c:pt idx="4717" formatCode="General">
                  <c:v>3.0793522623842899E-4</c:v>
                </c:pt>
                <c:pt idx="4718" formatCode="General">
                  <c:v>2.7925318636656701E-4</c:v>
                </c:pt>
                <c:pt idx="4719" formatCode="General">
                  <c:v>3.7556651595652401E-4</c:v>
                </c:pt>
                <c:pt idx="4720" formatCode="General">
                  <c:v>3.7962666098316597E-4</c:v>
                </c:pt>
                <c:pt idx="4721" formatCode="General">
                  <c:v>3.1747451168289499E-4</c:v>
                </c:pt>
                <c:pt idx="4722" formatCode="General">
                  <c:v>3.6753300606478698E-4</c:v>
                </c:pt>
                <c:pt idx="4723" formatCode="General">
                  <c:v>4.0292075450599802E-4</c:v>
                </c:pt>
                <c:pt idx="4724" formatCode="General">
                  <c:v>3.6743536911947901E-4</c:v>
                </c:pt>
                <c:pt idx="4725" formatCode="General">
                  <c:v>3.6962932528730898E-4</c:v>
                </c:pt>
                <c:pt idx="4726" formatCode="General">
                  <c:v>3.5270348793176699E-4</c:v>
                </c:pt>
                <c:pt idx="4727" formatCode="General">
                  <c:v>3.5061351365005798E-4</c:v>
                </c:pt>
                <c:pt idx="4728" formatCode="General">
                  <c:v>3.00731564130639E-4</c:v>
                </c:pt>
                <c:pt idx="4729" formatCode="General">
                  <c:v>3.8489803706360398E-4</c:v>
                </c:pt>
                <c:pt idx="4730" formatCode="General">
                  <c:v>2.8748729970955801E-4</c:v>
                </c:pt>
                <c:pt idx="4731" formatCode="General">
                  <c:v>3.7481479395622499E-4</c:v>
                </c:pt>
                <c:pt idx="4732" formatCode="General">
                  <c:v>3.6632743258597703E-4</c:v>
                </c:pt>
                <c:pt idx="4733" formatCode="General">
                  <c:v>3.7308300829720398E-4</c:v>
                </c:pt>
                <c:pt idx="4734" formatCode="General">
                  <c:v>3.4059469493607299E-4</c:v>
                </c:pt>
                <c:pt idx="4735" formatCode="General">
                  <c:v>3.6735336197488898E-4</c:v>
                </c:pt>
                <c:pt idx="4736" formatCode="General">
                  <c:v>3.7808109293446199E-4</c:v>
                </c:pt>
                <c:pt idx="4737" formatCode="General">
                  <c:v>4.1882038723089099E-4</c:v>
                </c:pt>
                <c:pt idx="4738" formatCode="General">
                  <c:v>3.6337630691890798E-4</c:v>
                </c:pt>
                <c:pt idx="4739" formatCode="General">
                  <c:v>3.5172613635354099E-4</c:v>
                </c:pt>
                <c:pt idx="4740" formatCode="General">
                  <c:v>3.3782713713007099E-4</c:v>
                </c:pt>
                <c:pt idx="4741" formatCode="General">
                  <c:v>3.3274133797841799E-4</c:v>
                </c:pt>
                <c:pt idx="4742" formatCode="General">
                  <c:v>3.5737032504527003E-4</c:v>
                </c:pt>
                <c:pt idx="4743" formatCode="General">
                  <c:v>3.89999574013064E-4</c:v>
                </c:pt>
                <c:pt idx="4744" formatCode="General">
                  <c:v>3.4761351086325701E-4</c:v>
                </c:pt>
                <c:pt idx="4745" formatCode="General">
                  <c:v>4.0064839556374699E-4</c:v>
                </c:pt>
                <c:pt idx="4746" formatCode="General">
                  <c:v>4.0223299425512699E-4</c:v>
                </c:pt>
                <c:pt idx="4747" formatCode="General">
                  <c:v>3.9117109286874899E-4</c:v>
                </c:pt>
                <c:pt idx="4748" formatCode="General">
                  <c:v>3.87011126535227E-4</c:v>
                </c:pt>
                <c:pt idx="4749" formatCode="General">
                  <c:v>4.1794095299439499E-4</c:v>
                </c:pt>
                <c:pt idx="4750" formatCode="General">
                  <c:v>3.1750959785675201E-4</c:v>
                </c:pt>
                <c:pt idx="4751" formatCode="General">
                  <c:v>3.35055943270304E-4</c:v>
                </c:pt>
                <c:pt idx="4752" formatCode="General">
                  <c:v>3.0271200811418598E-4</c:v>
                </c:pt>
                <c:pt idx="4753" formatCode="General">
                  <c:v>2.9461086673297001E-4</c:v>
                </c:pt>
                <c:pt idx="4754" formatCode="General">
                  <c:v>2.9983362363501998E-4</c:v>
                </c:pt>
                <c:pt idx="4755" formatCode="General">
                  <c:v>3.7659879693848901E-4</c:v>
                </c:pt>
                <c:pt idx="4756" formatCode="General">
                  <c:v>3.7841925956635198E-4</c:v>
                </c:pt>
                <c:pt idx="4757" formatCode="General">
                  <c:v>3.4938305002351797E-4</c:v>
                </c:pt>
                <c:pt idx="4758" formatCode="General">
                  <c:v>3.8459753228776999E-4</c:v>
                </c:pt>
                <c:pt idx="4759" formatCode="General">
                  <c:v>3.2555223857750801E-4</c:v>
                </c:pt>
                <c:pt idx="4760" formatCode="General">
                  <c:v>3.60897876657657E-4</c:v>
                </c:pt>
                <c:pt idx="4761" formatCode="General">
                  <c:v>3.5238633840953103E-4</c:v>
                </c:pt>
                <c:pt idx="4762" formatCode="General">
                  <c:v>3.6562370267093699E-4</c:v>
                </c:pt>
                <c:pt idx="4763" formatCode="General">
                  <c:v>3.7877617031577E-4</c:v>
                </c:pt>
                <c:pt idx="4764" formatCode="General">
                  <c:v>3.7278373012903699E-4</c:v>
                </c:pt>
                <c:pt idx="4765" formatCode="General">
                  <c:v>3.4432778878584801E-4</c:v>
                </c:pt>
                <c:pt idx="4766" formatCode="General">
                  <c:v>2.9673928443540201E-4</c:v>
                </c:pt>
                <c:pt idx="4767" formatCode="General">
                  <c:v>2.89454213669143E-4</c:v>
                </c:pt>
                <c:pt idx="4768" formatCode="General">
                  <c:v>3.8046113710830698E-4</c:v>
                </c:pt>
                <c:pt idx="4769" formatCode="General">
                  <c:v>3.7475050100486902E-4</c:v>
                </c:pt>
                <c:pt idx="4770" formatCode="General">
                  <c:v>3.1438618044760997E-4</c:v>
                </c:pt>
                <c:pt idx="4771" formatCode="General">
                  <c:v>3.9651861913949401E-4</c:v>
                </c:pt>
                <c:pt idx="4772" formatCode="General">
                  <c:v>3.7722338794848702E-4</c:v>
                </c:pt>
                <c:pt idx="4773" formatCode="General">
                  <c:v>3.8964919194326802E-4</c:v>
                </c:pt>
                <c:pt idx="4774" formatCode="General">
                  <c:v>3.7547444978595099E-4</c:v>
                </c:pt>
                <c:pt idx="4775" formatCode="General">
                  <c:v>3.6530174398605002E-4</c:v>
                </c:pt>
                <c:pt idx="4776" formatCode="General">
                  <c:v>3.7610785992883998E-4</c:v>
                </c:pt>
                <c:pt idx="4777" formatCode="General">
                  <c:v>3.87339558692911E-4</c:v>
                </c:pt>
                <c:pt idx="4778" formatCode="General">
                  <c:v>3.54518616903678E-4</c:v>
                </c:pt>
                <c:pt idx="4779" formatCode="General">
                  <c:v>3.6069142362771999E-4</c:v>
                </c:pt>
                <c:pt idx="4780" formatCode="General">
                  <c:v>3.8162065498065299E-4</c:v>
                </c:pt>
                <c:pt idx="4781" formatCode="General">
                  <c:v>3.73175043242181E-4</c:v>
                </c:pt>
                <c:pt idx="4782" formatCode="General">
                  <c:v>3.3203459306090099E-4</c:v>
                </c:pt>
                <c:pt idx="4783" formatCode="General">
                  <c:v>3.5188606283108797E-4</c:v>
                </c:pt>
                <c:pt idx="4784" formatCode="General">
                  <c:v>3.4011525596128802E-4</c:v>
                </c:pt>
                <c:pt idx="4785" formatCode="General">
                  <c:v>3.67880405767684E-4</c:v>
                </c:pt>
                <c:pt idx="4786" formatCode="General">
                  <c:v>4.09898367255471E-4</c:v>
                </c:pt>
                <c:pt idx="4787" formatCode="General">
                  <c:v>3.1647561271055897E-4</c:v>
                </c:pt>
                <c:pt idx="4788" formatCode="General">
                  <c:v>3.7138418733039202E-4</c:v>
                </c:pt>
                <c:pt idx="4789" formatCode="General">
                  <c:v>3.2975241369446502E-4</c:v>
                </c:pt>
                <c:pt idx="4790" formatCode="General">
                  <c:v>3.6020344877431298E-4</c:v>
                </c:pt>
                <c:pt idx="4791" formatCode="General">
                  <c:v>4.2858437937132599E-4</c:v>
                </c:pt>
                <c:pt idx="4792" formatCode="General">
                  <c:v>2.7698430141897098E-4</c:v>
                </c:pt>
                <c:pt idx="4793" formatCode="General">
                  <c:v>3.2948053441152702E-4</c:v>
                </c:pt>
                <c:pt idx="4794" formatCode="General">
                  <c:v>3.3175390535374798E-4</c:v>
                </c:pt>
                <c:pt idx="4795" formatCode="General">
                  <c:v>3.1698501842954E-4</c:v>
                </c:pt>
                <c:pt idx="4796" formatCode="General">
                  <c:v>2.9694435344756602E-4</c:v>
                </c:pt>
                <c:pt idx="4797" formatCode="General">
                  <c:v>3.1991920361382399E-4</c:v>
                </c:pt>
                <c:pt idx="4798" formatCode="General">
                  <c:v>3.6250138290387797E-4</c:v>
                </c:pt>
                <c:pt idx="4799" formatCode="General">
                  <c:v>3.6729364914034497E-4</c:v>
                </c:pt>
                <c:pt idx="4800" formatCode="General">
                  <c:v>3.3745385550604999E-4</c:v>
                </c:pt>
                <c:pt idx="4801" formatCode="General">
                  <c:v>3.4505504885460101E-4</c:v>
                </c:pt>
                <c:pt idx="4802" formatCode="General">
                  <c:v>3.4829720606409397E-4</c:v>
                </c:pt>
                <c:pt idx="4803" formatCode="General">
                  <c:v>2.8624861409979398E-4</c:v>
                </c:pt>
                <c:pt idx="4804" formatCode="General">
                  <c:v>3.97176943266183E-4</c:v>
                </c:pt>
                <c:pt idx="4805" formatCode="General">
                  <c:v>4.0932203249251199E-4</c:v>
                </c:pt>
                <c:pt idx="4806" formatCode="General">
                  <c:v>3.3510890551490902E-4</c:v>
                </c:pt>
                <c:pt idx="4807" formatCode="General">
                  <c:v>3.2096106743635498E-4</c:v>
                </c:pt>
                <c:pt idx="4808" formatCode="General">
                  <c:v>3.1374854124208498E-4</c:v>
                </c:pt>
                <c:pt idx="4809" formatCode="General">
                  <c:v>3.5924387604228502E-4</c:v>
                </c:pt>
                <c:pt idx="4810" formatCode="General">
                  <c:v>3.86659123632186E-4</c:v>
                </c:pt>
                <c:pt idx="4811" formatCode="General">
                  <c:v>3.1273510206789902E-4</c:v>
                </c:pt>
                <c:pt idx="4812" formatCode="General">
                  <c:v>3.3380903958948503E-4</c:v>
                </c:pt>
                <c:pt idx="4813" formatCode="General">
                  <c:v>3.8267946588962102E-4</c:v>
                </c:pt>
                <c:pt idx="4814" formatCode="General">
                  <c:v>3.7145257829233501E-4</c:v>
                </c:pt>
                <c:pt idx="4815" formatCode="General">
                  <c:v>3.7375902699014703E-4</c:v>
                </c:pt>
                <c:pt idx="4816" formatCode="General">
                  <c:v>3.7751245761562599E-4</c:v>
                </c:pt>
                <c:pt idx="4817" formatCode="General">
                  <c:v>3.0470760907474299E-4</c:v>
                </c:pt>
                <c:pt idx="4818" formatCode="General">
                  <c:v>3.4439382743285001E-4</c:v>
                </c:pt>
                <c:pt idx="4819" formatCode="General">
                  <c:v>3.9715696978099001E-4</c:v>
                </c:pt>
                <c:pt idx="4820" formatCode="General">
                  <c:v>3.8929999501958199E-4</c:v>
                </c:pt>
                <c:pt idx="4821" formatCode="General">
                  <c:v>4.1396493901761899E-4</c:v>
                </c:pt>
                <c:pt idx="4822" formatCode="General">
                  <c:v>3.3366032644529999E-4</c:v>
                </c:pt>
                <c:pt idx="4823" formatCode="General">
                  <c:v>3.7036544201006402E-4</c:v>
                </c:pt>
                <c:pt idx="4824" formatCode="General">
                  <c:v>4.1241806249670302E-4</c:v>
                </c:pt>
                <c:pt idx="4825" formatCode="General">
                  <c:v>3.6829508078946299E-4</c:v>
                </c:pt>
                <c:pt idx="4826" formatCode="General">
                  <c:v>3.6277341393612799E-4</c:v>
                </c:pt>
                <c:pt idx="4827" formatCode="General">
                  <c:v>3.6872565760622499E-4</c:v>
                </c:pt>
                <c:pt idx="4828" formatCode="General">
                  <c:v>3.5733765866282399E-4</c:v>
                </c:pt>
                <c:pt idx="4829" formatCode="General">
                  <c:v>3.8331401177427898E-4</c:v>
                </c:pt>
                <c:pt idx="4830" formatCode="General">
                  <c:v>3.6621106223127999E-4</c:v>
                </c:pt>
                <c:pt idx="4831" formatCode="General">
                  <c:v>2.9706889045873702E-4</c:v>
                </c:pt>
                <c:pt idx="4832" formatCode="General">
                  <c:v>3.4813773009687899E-4</c:v>
                </c:pt>
                <c:pt idx="4833" formatCode="General">
                  <c:v>3.3827900840029102E-4</c:v>
                </c:pt>
                <c:pt idx="4834" formatCode="General">
                  <c:v>3.6147713399999201E-4</c:v>
                </c:pt>
                <c:pt idx="4835" formatCode="General">
                  <c:v>3.80746650651022E-4</c:v>
                </c:pt>
                <c:pt idx="4836" formatCode="General">
                  <c:v>3.46339275333167E-4</c:v>
                </c:pt>
                <c:pt idx="4837" formatCode="General">
                  <c:v>3.0764816629588401E-4</c:v>
                </c:pt>
                <c:pt idx="4838" formatCode="General">
                  <c:v>3.6267650233958701E-4</c:v>
                </c:pt>
                <c:pt idx="4839" formatCode="General">
                  <c:v>3.74716789049054E-4</c:v>
                </c:pt>
                <c:pt idx="4840" formatCode="General">
                  <c:v>3.36027219408801E-4</c:v>
                </c:pt>
                <c:pt idx="4841" formatCode="General">
                  <c:v>3.8563906711576901E-4</c:v>
                </c:pt>
                <c:pt idx="4842" formatCode="General">
                  <c:v>3.7597503595312E-4</c:v>
                </c:pt>
                <c:pt idx="4843" formatCode="General">
                  <c:v>3.5134577758081498E-4</c:v>
                </c:pt>
                <c:pt idx="4844" formatCode="General">
                  <c:v>3.3080784204935501E-4</c:v>
                </c:pt>
                <c:pt idx="4845" formatCode="General">
                  <c:v>3.85931565458346E-4</c:v>
                </c:pt>
                <c:pt idx="4846" formatCode="General">
                  <c:v>3.89253022631539E-4</c:v>
                </c:pt>
                <c:pt idx="4847" formatCode="General">
                  <c:v>3.1782758225775299E-4</c:v>
                </c:pt>
                <c:pt idx="4848" formatCode="General">
                  <c:v>3.6297518692224702E-4</c:v>
                </c:pt>
                <c:pt idx="4849" formatCode="General">
                  <c:v>3.0770041772840899E-4</c:v>
                </c:pt>
                <c:pt idx="4850" formatCode="General">
                  <c:v>4.2264257594803599E-4</c:v>
                </c:pt>
                <c:pt idx="4851" formatCode="General">
                  <c:v>3.9338992099150898E-4</c:v>
                </c:pt>
                <c:pt idx="4852" formatCode="General">
                  <c:v>4.4704626637173802E-4</c:v>
                </c:pt>
                <c:pt idx="4853" formatCode="General">
                  <c:v>3.7849895733759001E-4</c:v>
                </c:pt>
                <c:pt idx="4854" formatCode="General">
                  <c:v>3.1143503492237097E-4</c:v>
                </c:pt>
                <c:pt idx="4855" formatCode="General">
                  <c:v>3.6641511651524399E-4</c:v>
                </c:pt>
                <c:pt idx="4856" formatCode="General">
                  <c:v>3.2059531250245698E-4</c:v>
                </c:pt>
                <c:pt idx="4857" formatCode="General">
                  <c:v>3.8993925989164299E-4</c:v>
                </c:pt>
                <c:pt idx="4858" formatCode="General">
                  <c:v>3.7543457846378697E-4</c:v>
                </c:pt>
                <c:pt idx="4859" formatCode="General">
                  <c:v>3.2718017313279499E-4</c:v>
                </c:pt>
                <c:pt idx="4860" formatCode="General">
                  <c:v>3.3276494576525597E-4</c:v>
                </c:pt>
                <c:pt idx="4861" formatCode="General">
                  <c:v>2.7567635928760502E-4</c:v>
                </c:pt>
                <c:pt idx="4862" formatCode="General">
                  <c:v>3.4542579500230602E-4</c:v>
                </c:pt>
                <c:pt idx="4863" formatCode="General">
                  <c:v>3.4112072378664698E-4</c:v>
                </c:pt>
                <c:pt idx="4864" formatCode="General">
                  <c:v>3.3582529651561202E-4</c:v>
                </c:pt>
                <c:pt idx="4865" formatCode="General">
                  <c:v>3.2463156297759898E-4</c:v>
                </c:pt>
                <c:pt idx="4866" formatCode="General">
                  <c:v>3.5698909868971302E-4</c:v>
                </c:pt>
                <c:pt idx="4867" formatCode="General">
                  <c:v>3.5509126136755702E-4</c:v>
                </c:pt>
                <c:pt idx="4868" formatCode="General">
                  <c:v>3.6840919502266402E-4</c:v>
                </c:pt>
                <c:pt idx="4869" formatCode="General">
                  <c:v>4.08835012609312E-4</c:v>
                </c:pt>
                <c:pt idx="4870" formatCode="General">
                  <c:v>3.9343995901488198E-4</c:v>
                </c:pt>
                <c:pt idx="4871" formatCode="General">
                  <c:v>4.0432312751464798E-4</c:v>
                </c:pt>
                <c:pt idx="4872" formatCode="General">
                  <c:v>3.6398278348849701E-4</c:v>
                </c:pt>
                <c:pt idx="4873" formatCode="General">
                  <c:v>3.4960743367500101E-4</c:v>
                </c:pt>
                <c:pt idx="4874" formatCode="General">
                  <c:v>3.2198244943733198E-4</c:v>
                </c:pt>
                <c:pt idx="4875" formatCode="General">
                  <c:v>4.2780779030700099E-4</c:v>
                </c:pt>
                <c:pt idx="4876" formatCode="General">
                  <c:v>4.0291471560277098E-4</c:v>
                </c:pt>
                <c:pt idx="4877" formatCode="General">
                  <c:v>3.6785623889925201E-4</c:v>
                </c:pt>
                <c:pt idx="4878" formatCode="General">
                  <c:v>3.6873443702348902E-4</c:v>
                </c:pt>
                <c:pt idx="4879" formatCode="General">
                  <c:v>3.89957328469166E-4</c:v>
                </c:pt>
                <c:pt idx="4880" formatCode="General">
                  <c:v>3.6398135974275499E-4</c:v>
                </c:pt>
                <c:pt idx="4881" formatCode="General">
                  <c:v>3.3876082560717802E-4</c:v>
                </c:pt>
                <c:pt idx="4882" formatCode="General">
                  <c:v>4.0891734803116098E-4</c:v>
                </c:pt>
                <c:pt idx="4883" formatCode="General">
                  <c:v>3.2139730768090702E-4</c:v>
                </c:pt>
                <c:pt idx="4884" formatCode="General">
                  <c:v>3.4762487579009598E-4</c:v>
                </c:pt>
                <c:pt idx="4885" formatCode="General">
                  <c:v>3.3001820824115702E-4</c:v>
                </c:pt>
                <c:pt idx="4886" formatCode="General">
                  <c:v>3.3443781847282601E-4</c:v>
                </c:pt>
                <c:pt idx="4887" formatCode="General">
                  <c:v>2.8580436055800599E-4</c:v>
                </c:pt>
                <c:pt idx="4888" formatCode="General">
                  <c:v>3.5227455635749298E-4</c:v>
                </c:pt>
                <c:pt idx="4889" formatCode="General">
                  <c:v>4.1728569744699999E-4</c:v>
                </c:pt>
                <c:pt idx="4890" formatCode="General">
                  <c:v>3.7676922739900398E-4</c:v>
                </c:pt>
                <c:pt idx="4891" formatCode="General">
                  <c:v>3.5932884188693702E-4</c:v>
                </c:pt>
                <c:pt idx="4892" formatCode="General">
                  <c:v>3.5227550749298501E-4</c:v>
                </c:pt>
                <c:pt idx="4893" formatCode="General">
                  <c:v>3.96344647631417E-4</c:v>
                </c:pt>
                <c:pt idx="4894" formatCode="General">
                  <c:v>4.1714654329381599E-4</c:v>
                </c:pt>
                <c:pt idx="4895" formatCode="General">
                  <c:v>3.8063073564677502E-4</c:v>
                </c:pt>
                <c:pt idx="4896" formatCode="General">
                  <c:v>3.82921851794164E-4</c:v>
                </c:pt>
                <c:pt idx="4897" formatCode="General">
                  <c:v>4.2217080979686003E-4</c:v>
                </c:pt>
                <c:pt idx="4898" formatCode="General">
                  <c:v>3.7174649599893702E-4</c:v>
                </c:pt>
                <c:pt idx="4899" formatCode="General">
                  <c:v>4.3780939244708898E-4</c:v>
                </c:pt>
                <c:pt idx="4900" formatCode="General">
                  <c:v>4.0505511603947E-4</c:v>
                </c:pt>
                <c:pt idx="4901" formatCode="General">
                  <c:v>3.8444683290515602E-4</c:v>
                </c:pt>
                <c:pt idx="4902" formatCode="General">
                  <c:v>4.0674550071572298E-4</c:v>
                </c:pt>
                <c:pt idx="4903" formatCode="General">
                  <c:v>4.46050480889391E-4</c:v>
                </c:pt>
                <c:pt idx="4904" formatCode="General">
                  <c:v>4.2242529132644803E-4</c:v>
                </c:pt>
                <c:pt idx="4905" formatCode="General">
                  <c:v>4.1134650246167002E-4</c:v>
                </c:pt>
                <c:pt idx="4906" formatCode="General">
                  <c:v>3.6329864864808502E-4</c:v>
                </c:pt>
                <c:pt idx="4907" formatCode="General">
                  <c:v>4.0302662360076203E-4</c:v>
                </c:pt>
                <c:pt idx="4908" formatCode="General">
                  <c:v>3.97646245130002E-4</c:v>
                </c:pt>
                <c:pt idx="4909" formatCode="General">
                  <c:v>3.9122321566506697E-4</c:v>
                </c:pt>
                <c:pt idx="4910" formatCode="General">
                  <c:v>3.4588802690141602E-4</c:v>
                </c:pt>
                <c:pt idx="4911" formatCode="General">
                  <c:v>3.6898849785754799E-4</c:v>
                </c:pt>
                <c:pt idx="4912" formatCode="General">
                  <c:v>3.1724136838145599E-4</c:v>
                </c:pt>
                <c:pt idx="4913" formatCode="General">
                  <c:v>3.64921838106504E-4</c:v>
                </c:pt>
                <c:pt idx="4914" formatCode="General">
                  <c:v>4.2110573731265398E-4</c:v>
                </c:pt>
                <c:pt idx="4915" formatCode="General">
                  <c:v>4.5494524858268498E-4</c:v>
                </c:pt>
                <c:pt idx="4916" formatCode="General">
                  <c:v>3.9638776480788401E-4</c:v>
                </c:pt>
                <c:pt idx="4917" formatCode="General">
                  <c:v>3.9257827742229399E-4</c:v>
                </c:pt>
                <c:pt idx="4918" formatCode="General">
                  <c:v>3.5217356724391601E-4</c:v>
                </c:pt>
                <c:pt idx="4919" formatCode="General">
                  <c:v>3.7393843427650699E-4</c:v>
                </c:pt>
                <c:pt idx="4920" formatCode="General">
                  <c:v>3.8664207214807498E-4</c:v>
                </c:pt>
                <c:pt idx="4921" formatCode="General">
                  <c:v>3.6981770500029402E-4</c:v>
                </c:pt>
                <c:pt idx="4922" formatCode="General">
                  <c:v>4.20748755353097E-4</c:v>
                </c:pt>
                <c:pt idx="4923" formatCode="General">
                  <c:v>4.2053050904988998E-4</c:v>
                </c:pt>
                <c:pt idx="4924" formatCode="General">
                  <c:v>3.7090592290097698E-4</c:v>
                </c:pt>
                <c:pt idx="4925" formatCode="General">
                  <c:v>3.6557898086479398E-4</c:v>
                </c:pt>
                <c:pt idx="4926" formatCode="General">
                  <c:v>3.8442020817295501E-4</c:v>
                </c:pt>
                <c:pt idx="4927" formatCode="General">
                  <c:v>3.4960303908830798E-4</c:v>
                </c:pt>
                <c:pt idx="4928" formatCode="General">
                  <c:v>3.7833500780295499E-4</c:v>
                </c:pt>
                <c:pt idx="4929" formatCode="General">
                  <c:v>3.8997221482262799E-4</c:v>
                </c:pt>
                <c:pt idx="4930" formatCode="General">
                  <c:v>3.7462727976133702E-4</c:v>
                </c:pt>
                <c:pt idx="4931" formatCode="General">
                  <c:v>4.4558461288619899E-4</c:v>
                </c:pt>
                <c:pt idx="4932" formatCode="General">
                  <c:v>4.0768098710088898E-4</c:v>
                </c:pt>
                <c:pt idx="4933" formatCode="General">
                  <c:v>3.2575677412484503E-4</c:v>
                </c:pt>
                <c:pt idx="4934" formatCode="General">
                  <c:v>3.9901074066652002E-4</c:v>
                </c:pt>
                <c:pt idx="4935" formatCode="General">
                  <c:v>4.2353432452467101E-4</c:v>
                </c:pt>
                <c:pt idx="4936" formatCode="General">
                  <c:v>4.1047556018219299E-4</c:v>
                </c:pt>
                <c:pt idx="4937" formatCode="General">
                  <c:v>3.2416587290879501E-4</c:v>
                </c:pt>
                <c:pt idx="4938" formatCode="General">
                  <c:v>3.5033907531546499E-4</c:v>
                </c:pt>
                <c:pt idx="4939" formatCode="General">
                  <c:v>4.1020870590836601E-4</c:v>
                </c:pt>
                <c:pt idx="4940" formatCode="General">
                  <c:v>3.9947733906077601E-4</c:v>
                </c:pt>
                <c:pt idx="4941" formatCode="General">
                  <c:v>3.90032868280745E-4</c:v>
                </c:pt>
                <c:pt idx="4942" formatCode="General">
                  <c:v>3.9980312728294802E-4</c:v>
                </c:pt>
                <c:pt idx="4943" formatCode="General">
                  <c:v>3.8634298125469102E-4</c:v>
                </c:pt>
                <c:pt idx="4944" formatCode="General">
                  <c:v>3.74213522211692E-4</c:v>
                </c:pt>
                <c:pt idx="4945" formatCode="General">
                  <c:v>3.5967481875792001E-4</c:v>
                </c:pt>
                <c:pt idx="4946" formatCode="General">
                  <c:v>3.3786095110438502E-4</c:v>
                </c:pt>
                <c:pt idx="4947" formatCode="General">
                  <c:v>3.8468791804611101E-4</c:v>
                </c:pt>
                <c:pt idx="4948" formatCode="General">
                  <c:v>4.0667365291683E-4</c:v>
                </c:pt>
                <c:pt idx="4949" formatCode="General">
                  <c:v>3.9992535003996699E-4</c:v>
                </c:pt>
                <c:pt idx="4950" formatCode="General">
                  <c:v>3.9033257497601002E-4</c:v>
                </c:pt>
                <c:pt idx="4951" formatCode="General">
                  <c:v>3.6766166533476702E-4</c:v>
                </c:pt>
                <c:pt idx="4952" formatCode="General">
                  <c:v>3.9335713000159201E-4</c:v>
                </c:pt>
                <c:pt idx="4953" formatCode="General">
                  <c:v>3.7294105203971998E-4</c:v>
                </c:pt>
                <c:pt idx="4954" formatCode="General">
                  <c:v>3.51903468403397E-4</c:v>
                </c:pt>
                <c:pt idx="4955" formatCode="General">
                  <c:v>3.8340903013718499E-4</c:v>
                </c:pt>
                <c:pt idx="4956" formatCode="General">
                  <c:v>4.0857688720300698E-4</c:v>
                </c:pt>
                <c:pt idx="4957" formatCode="General">
                  <c:v>4.2741457418326797E-4</c:v>
                </c:pt>
                <c:pt idx="4958" formatCode="General">
                  <c:v>4.04723604324404E-4</c:v>
                </c:pt>
                <c:pt idx="4959" formatCode="General">
                  <c:v>3.7080590274161999E-4</c:v>
                </c:pt>
                <c:pt idx="4960" formatCode="General">
                  <c:v>4.3852849543231501E-4</c:v>
                </c:pt>
                <c:pt idx="4961" formatCode="General">
                  <c:v>3.3767077013389002E-4</c:v>
                </c:pt>
                <c:pt idx="4962" formatCode="General">
                  <c:v>3.40959429949764E-4</c:v>
                </c:pt>
                <c:pt idx="4963" formatCode="General">
                  <c:v>3.7432555309110601E-4</c:v>
                </c:pt>
                <c:pt idx="4964" formatCode="General">
                  <c:v>3.3658366687516598E-4</c:v>
                </c:pt>
                <c:pt idx="4965" formatCode="General">
                  <c:v>3.4469318649235799E-4</c:v>
                </c:pt>
                <c:pt idx="4966" formatCode="General">
                  <c:v>4.0274872723070499E-4</c:v>
                </c:pt>
                <c:pt idx="4967" formatCode="General">
                  <c:v>4.0521551181106798E-4</c:v>
                </c:pt>
                <c:pt idx="4968" formatCode="General">
                  <c:v>4.3074516118488999E-4</c:v>
                </c:pt>
                <c:pt idx="4969" formatCode="General">
                  <c:v>4.0376185908014099E-4</c:v>
                </c:pt>
                <c:pt idx="4970" formatCode="General">
                  <c:v>3.87085502936147E-4</c:v>
                </c:pt>
                <c:pt idx="4971" formatCode="General">
                  <c:v>3.7987764580369902E-4</c:v>
                </c:pt>
                <c:pt idx="4972" formatCode="General">
                  <c:v>3.4649942600840298E-4</c:v>
                </c:pt>
                <c:pt idx="4973" formatCode="General">
                  <c:v>3.3579739463416398E-4</c:v>
                </c:pt>
                <c:pt idx="4974" formatCode="General">
                  <c:v>3.7378565410615603E-4</c:v>
                </c:pt>
                <c:pt idx="4975" formatCode="General">
                  <c:v>3.8438533073520702E-4</c:v>
                </c:pt>
                <c:pt idx="4976" formatCode="General">
                  <c:v>3.6708719652241303E-4</c:v>
                </c:pt>
                <c:pt idx="4977" formatCode="General">
                  <c:v>4.1506216318848698E-4</c:v>
                </c:pt>
                <c:pt idx="4978" formatCode="General">
                  <c:v>4.0572074785384698E-4</c:v>
                </c:pt>
                <c:pt idx="4979" formatCode="General">
                  <c:v>3.94889696377056E-4</c:v>
                </c:pt>
                <c:pt idx="4980" formatCode="General">
                  <c:v>4.0564255812789303E-4</c:v>
                </c:pt>
                <c:pt idx="4981" formatCode="General">
                  <c:v>4.4055099114143602E-4</c:v>
                </c:pt>
                <c:pt idx="4982" formatCode="General">
                  <c:v>4.00291818583669E-4</c:v>
                </c:pt>
                <c:pt idx="4983" formatCode="General">
                  <c:v>4.3809074372134398E-4</c:v>
                </c:pt>
                <c:pt idx="4984" formatCode="General">
                  <c:v>4.2494687705331799E-4</c:v>
                </c:pt>
                <c:pt idx="4985" formatCode="General">
                  <c:v>3.52205929146222E-4</c:v>
                </c:pt>
                <c:pt idx="4986" formatCode="General">
                  <c:v>3.3436925077018798E-4</c:v>
                </c:pt>
                <c:pt idx="4987" formatCode="General">
                  <c:v>3.91238237878308E-4</c:v>
                </c:pt>
                <c:pt idx="4988" formatCode="General">
                  <c:v>4.24398209401781E-4</c:v>
                </c:pt>
                <c:pt idx="4989" formatCode="General">
                  <c:v>4.0249792949558199E-4</c:v>
                </c:pt>
                <c:pt idx="4990" formatCode="General">
                  <c:v>3.7204418622408902E-4</c:v>
                </c:pt>
                <c:pt idx="4991" formatCode="General">
                  <c:v>3.9314002537154898E-4</c:v>
                </c:pt>
                <c:pt idx="4992" formatCode="General">
                  <c:v>4.2676391516650202E-4</c:v>
                </c:pt>
                <c:pt idx="4993" formatCode="General">
                  <c:v>3.7389711711814601E-4</c:v>
                </c:pt>
                <c:pt idx="4994" formatCode="General">
                  <c:v>3.4197046676001002E-4</c:v>
                </c:pt>
                <c:pt idx="4995" formatCode="General">
                  <c:v>4.2195782561813602E-4</c:v>
                </c:pt>
                <c:pt idx="4996" formatCode="General">
                  <c:v>3.5511818404638699E-4</c:v>
                </c:pt>
                <c:pt idx="4997" formatCode="General">
                  <c:v>4.3554241866984703E-4</c:v>
                </c:pt>
                <c:pt idx="4998" formatCode="General">
                  <c:v>4.09720872633764E-4</c:v>
                </c:pt>
              </c:numCache>
            </c:numRef>
          </c:yVal>
          <c:smooth val="0"/>
          <c:extLst xmlns:c15="http://schemas.microsoft.com/office/drawing/2012/chart">
            <c:ext xmlns:c16="http://schemas.microsoft.com/office/drawing/2014/chart" uri="{C3380CC4-5D6E-409C-BE32-E72D297353CC}">
              <c16:uniqueId val="{00000002-2FAE-43E7-AADB-C73BC6EE9377}"/>
            </c:ext>
          </c:extLst>
        </c:ser>
        <c:ser>
          <c:idx val="5"/>
          <c:order val="7"/>
          <c:tx>
            <c:v>1167-down</c:v>
          </c:tx>
          <c:spPr>
            <a:ln w="19050" cap="rnd">
              <a:solidFill>
                <a:srgbClr val="7030A0"/>
              </a:solidFill>
              <a:round/>
            </a:ln>
            <a:effectLst/>
          </c:spPr>
          <c:marker>
            <c:symbol val="none"/>
          </c:marker>
          <c:xVal>
            <c:numRef>
              <c:f>data_Loop!$AX$13:$AX$1301</c:f>
              <c:numCache>
                <c:formatCode>General</c:formatCode>
                <c:ptCount val="1289"/>
                <c:pt idx="0">
                  <c:v>999.99199218750005</c:v>
                </c:pt>
                <c:pt idx="1">
                  <c:v>999.54921875000002</c:v>
                </c:pt>
                <c:pt idx="2">
                  <c:v>999.015869140625</c:v>
                </c:pt>
                <c:pt idx="3">
                  <c:v>997.81894531249998</c:v>
                </c:pt>
                <c:pt idx="4">
                  <c:v>996.41787109375002</c:v>
                </c:pt>
                <c:pt idx="5">
                  <c:v>995.097412109375</c:v>
                </c:pt>
                <c:pt idx="6">
                  <c:v>993.75424804687498</c:v>
                </c:pt>
                <c:pt idx="7">
                  <c:v>992.37788085937495</c:v>
                </c:pt>
                <c:pt idx="8">
                  <c:v>990.98745117187502</c:v>
                </c:pt>
                <c:pt idx="9">
                  <c:v>989.42070312500005</c:v>
                </c:pt>
                <c:pt idx="10">
                  <c:v>988.04887695312505</c:v>
                </c:pt>
                <c:pt idx="11">
                  <c:v>986.76376953124998</c:v>
                </c:pt>
                <c:pt idx="12">
                  <c:v>985.22084960937502</c:v>
                </c:pt>
                <c:pt idx="13">
                  <c:v>983.71318359375005</c:v>
                </c:pt>
                <c:pt idx="14">
                  <c:v>982.22060546875002</c:v>
                </c:pt>
                <c:pt idx="15">
                  <c:v>980.72294921875005</c:v>
                </c:pt>
                <c:pt idx="16">
                  <c:v>979.266845703125</c:v>
                </c:pt>
                <c:pt idx="17">
                  <c:v>977.75419921875005</c:v>
                </c:pt>
                <c:pt idx="18">
                  <c:v>976.24028320312505</c:v>
                </c:pt>
                <c:pt idx="19">
                  <c:v>974.75273437500005</c:v>
                </c:pt>
                <c:pt idx="20">
                  <c:v>973.26767578124998</c:v>
                </c:pt>
                <c:pt idx="21">
                  <c:v>971.73486328125</c:v>
                </c:pt>
                <c:pt idx="22">
                  <c:v>970.189453125</c:v>
                </c:pt>
                <c:pt idx="23">
                  <c:v>968.71572265625002</c:v>
                </c:pt>
                <c:pt idx="24">
                  <c:v>967.27597656249998</c:v>
                </c:pt>
                <c:pt idx="25">
                  <c:v>965.734375</c:v>
                </c:pt>
                <c:pt idx="26">
                  <c:v>964.20659179687505</c:v>
                </c:pt>
                <c:pt idx="27">
                  <c:v>962.78188476562502</c:v>
                </c:pt>
                <c:pt idx="28">
                  <c:v>961.28554687500002</c:v>
                </c:pt>
                <c:pt idx="29">
                  <c:v>959.77412109374995</c:v>
                </c:pt>
                <c:pt idx="30">
                  <c:v>958.30039062499998</c:v>
                </c:pt>
                <c:pt idx="31">
                  <c:v>956.79902343749995</c:v>
                </c:pt>
                <c:pt idx="32">
                  <c:v>955.28129882812505</c:v>
                </c:pt>
                <c:pt idx="33">
                  <c:v>953.74721679687502</c:v>
                </c:pt>
                <c:pt idx="34">
                  <c:v>952.19931640624998</c:v>
                </c:pt>
                <c:pt idx="35">
                  <c:v>950.674072265625</c:v>
                </c:pt>
                <c:pt idx="36">
                  <c:v>949.23051757812505</c:v>
                </c:pt>
                <c:pt idx="37">
                  <c:v>947.77817382812498</c:v>
                </c:pt>
                <c:pt idx="38">
                  <c:v>946.22397460937498</c:v>
                </c:pt>
                <c:pt idx="39">
                  <c:v>944.73891601562502</c:v>
                </c:pt>
                <c:pt idx="40">
                  <c:v>943.25771484375002</c:v>
                </c:pt>
                <c:pt idx="41">
                  <c:v>941.739990234375</c:v>
                </c:pt>
                <c:pt idx="42">
                  <c:v>940.28886718750005</c:v>
                </c:pt>
                <c:pt idx="43">
                  <c:v>938.76108398437498</c:v>
                </c:pt>
                <c:pt idx="44">
                  <c:v>937.16289062500005</c:v>
                </c:pt>
                <c:pt idx="45">
                  <c:v>935.70175781249998</c:v>
                </c:pt>
                <c:pt idx="46">
                  <c:v>934.29472656250005</c:v>
                </c:pt>
                <c:pt idx="47">
                  <c:v>932.76064453125002</c:v>
                </c:pt>
                <c:pt idx="48">
                  <c:v>931.22280273437502</c:v>
                </c:pt>
                <c:pt idx="49">
                  <c:v>929.73906250000005</c:v>
                </c:pt>
                <c:pt idx="50">
                  <c:v>928.20747070312495</c:v>
                </c:pt>
                <c:pt idx="51">
                  <c:v>926.68217773437505</c:v>
                </c:pt>
                <c:pt idx="52">
                  <c:v>925.2587890625</c:v>
                </c:pt>
                <c:pt idx="53">
                  <c:v>923.78256835937498</c:v>
                </c:pt>
                <c:pt idx="54">
                  <c:v>922.29121093749995</c:v>
                </c:pt>
                <c:pt idx="55">
                  <c:v>920.76723632812502</c:v>
                </c:pt>
                <c:pt idx="56">
                  <c:v>919.26962890624998</c:v>
                </c:pt>
                <c:pt idx="57">
                  <c:v>917.80092773437502</c:v>
                </c:pt>
                <c:pt idx="58">
                  <c:v>916.25932617187505</c:v>
                </c:pt>
                <c:pt idx="59">
                  <c:v>914.78813476562505</c:v>
                </c:pt>
                <c:pt idx="60">
                  <c:v>913.31948242187502</c:v>
                </c:pt>
                <c:pt idx="61">
                  <c:v>911.80800781250002</c:v>
                </c:pt>
                <c:pt idx="62">
                  <c:v>910.29023437499995</c:v>
                </c:pt>
                <c:pt idx="63">
                  <c:v>908.76499023437498</c:v>
                </c:pt>
                <c:pt idx="64">
                  <c:v>907.25229492187498</c:v>
                </c:pt>
                <c:pt idx="65">
                  <c:v>905.77104492187505</c:v>
                </c:pt>
                <c:pt idx="66">
                  <c:v>904.29863281250005</c:v>
                </c:pt>
                <c:pt idx="67">
                  <c:v>902.76328124999998</c:v>
                </c:pt>
                <c:pt idx="68">
                  <c:v>901.23671875000002</c:v>
                </c:pt>
                <c:pt idx="69">
                  <c:v>899.79819335937498</c:v>
                </c:pt>
                <c:pt idx="70">
                  <c:v>898.31943359374998</c:v>
                </c:pt>
                <c:pt idx="71">
                  <c:v>896.81303710937505</c:v>
                </c:pt>
                <c:pt idx="72">
                  <c:v>895.31669921875005</c:v>
                </c:pt>
                <c:pt idx="73">
                  <c:v>893.74365234375</c:v>
                </c:pt>
                <c:pt idx="74">
                  <c:v>892.15678710937505</c:v>
                </c:pt>
                <c:pt idx="75">
                  <c:v>890.73588867187505</c:v>
                </c:pt>
                <c:pt idx="76">
                  <c:v>889.33256835937505</c:v>
                </c:pt>
                <c:pt idx="77">
                  <c:v>887.78339843749995</c:v>
                </c:pt>
                <c:pt idx="78">
                  <c:v>886.28076171875</c:v>
                </c:pt>
                <c:pt idx="79">
                  <c:v>884.78066406250002</c:v>
                </c:pt>
                <c:pt idx="80">
                  <c:v>883.24658203125</c:v>
                </c:pt>
                <c:pt idx="81">
                  <c:v>881.80180664062505</c:v>
                </c:pt>
                <c:pt idx="82">
                  <c:v>880.32431640624998</c:v>
                </c:pt>
                <c:pt idx="83">
                  <c:v>878.80278320312505</c:v>
                </c:pt>
                <c:pt idx="84">
                  <c:v>877.30771484374998</c:v>
                </c:pt>
                <c:pt idx="85">
                  <c:v>875.80756835937495</c:v>
                </c:pt>
                <c:pt idx="86">
                  <c:v>874.30366210937495</c:v>
                </c:pt>
                <c:pt idx="87">
                  <c:v>872.80229492187505</c:v>
                </c:pt>
                <c:pt idx="88">
                  <c:v>871.30473632812505</c:v>
                </c:pt>
                <c:pt idx="89">
                  <c:v>869.82978515624995</c:v>
                </c:pt>
                <c:pt idx="90">
                  <c:v>868.30327148437505</c:v>
                </c:pt>
                <c:pt idx="91">
                  <c:v>866.77045898437495</c:v>
                </c:pt>
                <c:pt idx="92">
                  <c:v>865.30424804687505</c:v>
                </c:pt>
                <c:pt idx="93">
                  <c:v>863.82802734375002</c:v>
                </c:pt>
                <c:pt idx="94">
                  <c:v>862.30776367187502</c:v>
                </c:pt>
                <c:pt idx="95">
                  <c:v>860.80512695312495</c:v>
                </c:pt>
                <c:pt idx="96">
                  <c:v>859.26982421875005</c:v>
                </c:pt>
                <c:pt idx="97">
                  <c:v>857.75336914062495</c:v>
                </c:pt>
                <c:pt idx="98">
                  <c:v>856.33247070312495</c:v>
                </c:pt>
                <c:pt idx="99">
                  <c:v>854.86503906250005</c:v>
                </c:pt>
                <c:pt idx="100">
                  <c:v>853.36870117187505</c:v>
                </c:pt>
                <c:pt idx="101">
                  <c:v>851.81948242187502</c:v>
                </c:pt>
                <c:pt idx="102">
                  <c:v>850.32563476562495</c:v>
                </c:pt>
                <c:pt idx="103">
                  <c:v>848.86328125</c:v>
                </c:pt>
                <c:pt idx="104">
                  <c:v>847.29150390625</c:v>
                </c:pt>
                <c:pt idx="105">
                  <c:v>845.80898437500002</c:v>
                </c:pt>
                <c:pt idx="106">
                  <c:v>844.33774414062498</c:v>
                </c:pt>
                <c:pt idx="107">
                  <c:v>842.79863281250005</c:v>
                </c:pt>
                <c:pt idx="108">
                  <c:v>841.34882812499995</c:v>
                </c:pt>
                <c:pt idx="109">
                  <c:v>839.87636718750002</c:v>
                </c:pt>
                <c:pt idx="110">
                  <c:v>838.2919921875</c:v>
                </c:pt>
                <c:pt idx="111">
                  <c:v>836.78183593749998</c:v>
                </c:pt>
                <c:pt idx="112">
                  <c:v>835.35214843749998</c:v>
                </c:pt>
                <c:pt idx="113">
                  <c:v>833.83818359375005</c:v>
                </c:pt>
                <c:pt idx="114">
                  <c:v>832.349365234375</c:v>
                </c:pt>
                <c:pt idx="115">
                  <c:v>830.895751953125</c:v>
                </c:pt>
                <c:pt idx="116">
                  <c:v>829.36293945312502</c:v>
                </c:pt>
                <c:pt idx="117">
                  <c:v>827.82763671875</c:v>
                </c:pt>
                <c:pt idx="118">
                  <c:v>826.365234375</c:v>
                </c:pt>
                <c:pt idx="119">
                  <c:v>824.88398437499995</c:v>
                </c:pt>
                <c:pt idx="120">
                  <c:v>823.380126953125</c:v>
                </c:pt>
                <c:pt idx="121">
                  <c:v>821.893798828125</c:v>
                </c:pt>
                <c:pt idx="122">
                  <c:v>820.348388671875</c:v>
                </c:pt>
                <c:pt idx="123">
                  <c:v>818.79172363281293</c:v>
                </c:pt>
                <c:pt idx="124">
                  <c:v>817.32431640624998</c:v>
                </c:pt>
                <c:pt idx="125">
                  <c:v>815.88325195312495</c:v>
                </c:pt>
                <c:pt idx="126">
                  <c:v>814.36550292968798</c:v>
                </c:pt>
                <c:pt idx="127">
                  <c:v>812.86289062499998</c:v>
                </c:pt>
                <c:pt idx="128">
                  <c:v>811.405517578125</c:v>
                </c:pt>
                <c:pt idx="129">
                  <c:v>809.89155273437495</c:v>
                </c:pt>
                <c:pt idx="130">
                  <c:v>808.33864746093707</c:v>
                </c:pt>
                <c:pt idx="131">
                  <c:v>806.85488281250002</c:v>
                </c:pt>
                <c:pt idx="132">
                  <c:v>805.389965820312</c:v>
                </c:pt>
                <c:pt idx="133">
                  <c:v>803.84079589843793</c:v>
                </c:pt>
                <c:pt idx="134">
                  <c:v>802.34445800781202</c:v>
                </c:pt>
                <c:pt idx="135">
                  <c:v>800.89465332031205</c:v>
                </c:pt>
                <c:pt idx="136">
                  <c:v>799.39702148437505</c:v>
                </c:pt>
                <c:pt idx="137">
                  <c:v>797.84658203125002</c:v>
                </c:pt>
                <c:pt idx="138">
                  <c:v>796.34895019531291</c:v>
                </c:pt>
                <c:pt idx="139">
                  <c:v>794.827465820312</c:v>
                </c:pt>
                <c:pt idx="140">
                  <c:v>793.277099609375</c:v>
                </c:pt>
                <c:pt idx="141">
                  <c:v>791.864990234375</c:v>
                </c:pt>
                <c:pt idx="142">
                  <c:v>790.430249023437</c:v>
                </c:pt>
                <c:pt idx="143">
                  <c:v>788.88359375000005</c:v>
                </c:pt>
                <c:pt idx="144">
                  <c:v>787.37338867187498</c:v>
                </c:pt>
                <c:pt idx="145">
                  <c:v>785.923583984375</c:v>
                </c:pt>
                <c:pt idx="146">
                  <c:v>784.41342773437498</c:v>
                </c:pt>
                <c:pt idx="147">
                  <c:v>782.89194335937498</c:v>
                </c:pt>
                <c:pt idx="148">
                  <c:v>781.41696777343702</c:v>
                </c:pt>
                <c:pt idx="149">
                  <c:v>779.86027832031209</c:v>
                </c:pt>
                <c:pt idx="150">
                  <c:v>778.30607910156209</c:v>
                </c:pt>
                <c:pt idx="151">
                  <c:v>776.87885742187495</c:v>
                </c:pt>
                <c:pt idx="152">
                  <c:v>775.44411621093707</c:v>
                </c:pt>
                <c:pt idx="153">
                  <c:v>773.93017578125</c:v>
                </c:pt>
                <c:pt idx="154">
                  <c:v>772.38229980468702</c:v>
                </c:pt>
                <c:pt idx="155">
                  <c:v>770.85576171875005</c:v>
                </c:pt>
                <c:pt idx="156">
                  <c:v>769.35310058593791</c:v>
                </c:pt>
                <c:pt idx="157">
                  <c:v>767.89321289062502</c:v>
                </c:pt>
                <c:pt idx="158">
                  <c:v>766.41572265624995</c:v>
                </c:pt>
                <c:pt idx="159">
                  <c:v>764.90051269531295</c:v>
                </c:pt>
                <c:pt idx="160">
                  <c:v>763.36896972656291</c:v>
                </c:pt>
                <c:pt idx="161">
                  <c:v>761.856274414062</c:v>
                </c:pt>
                <c:pt idx="162">
                  <c:v>760.40266113281291</c:v>
                </c:pt>
                <c:pt idx="163">
                  <c:v>758.84343261718709</c:v>
                </c:pt>
                <c:pt idx="164">
                  <c:v>757.36091308593791</c:v>
                </c:pt>
                <c:pt idx="165">
                  <c:v>755.91738281250002</c:v>
                </c:pt>
                <c:pt idx="166">
                  <c:v>754.38081054687495</c:v>
                </c:pt>
                <c:pt idx="167">
                  <c:v>752.88823242187505</c:v>
                </c:pt>
                <c:pt idx="168">
                  <c:v>751.41074218749998</c:v>
                </c:pt>
                <c:pt idx="169">
                  <c:v>749.904370117187</c:v>
                </c:pt>
                <c:pt idx="170">
                  <c:v>748.39919433593798</c:v>
                </c:pt>
                <c:pt idx="171">
                  <c:v>746.91791992187495</c:v>
                </c:pt>
                <c:pt idx="172">
                  <c:v>745.43542480468705</c:v>
                </c:pt>
                <c:pt idx="173">
                  <c:v>743.88750000000005</c:v>
                </c:pt>
                <c:pt idx="174">
                  <c:v>742.37229003906293</c:v>
                </c:pt>
                <c:pt idx="175">
                  <c:v>740.93381347656293</c:v>
                </c:pt>
                <c:pt idx="176">
                  <c:v>739.40224609375002</c:v>
                </c:pt>
                <c:pt idx="177">
                  <c:v>737.88701171875005</c:v>
                </c:pt>
                <c:pt idx="178">
                  <c:v>736.45227050781205</c:v>
                </c:pt>
                <c:pt idx="179">
                  <c:v>734.982348632813</c:v>
                </c:pt>
                <c:pt idx="180">
                  <c:v>733.40805664062498</c:v>
                </c:pt>
                <c:pt idx="181">
                  <c:v>731.89033203124995</c:v>
                </c:pt>
                <c:pt idx="182">
                  <c:v>730.43173828124998</c:v>
                </c:pt>
                <c:pt idx="183">
                  <c:v>728.91650390625</c:v>
                </c:pt>
                <c:pt idx="184">
                  <c:v>727.42893066406202</c:v>
                </c:pt>
                <c:pt idx="185">
                  <c:v>725.98037109375002</c:v>
                </c:pt>
                <c:pt idx="186">
                  <c:v>724.4375</c:v>
                </c:pt>
                <c:pt idx="187">
                  <c:v>722.899658203125</c:v>
                </c:pt>
                <c:pt idx="188">
                  <c:v>721.44982910156205</c:v>
                </c:pt>
                <c:pt idx="189">
                  <c:v>719.988696289063</c:v>
                </c:pt>
                <c:pt idx="190">
                  <c:v>718.42446289062502</c:v>
                </c:pt>
                <c:pt idx="191">
                  <c:v>716.92182617187495</c:v>
                </c:pt>
                <c:pt idx="192">
                  <c:v>715.49587402343707</c:v>
                </c:pt>
                <c:pt idx="193">
                  <c:v>713.98569335937498</c:v>
                </c:pt>
                <c:pt idx="194">
                  <c:v>712.47175292968791</c:v>
                </c:pt>
                <c:pt idx="195">
                  <c:v>710.92133789062495</c:v>
                </c:pt>
                <c:pt idx="196">
                  <c:v>709.39101562500002</c:v>
                </c:pt>
                <c:pt idx="197">
                  <c:v>707.92485351562505</c:v>
                </c:pt>
                <c:pt idx="198">
                  <c:v>706.46625976562495</c:v>
                </c:pt>
                <c:pt idx="199">
                  <c:v>704.981201171875</c:v>
                </c:pt>
                <c:pt idx="200">
                  <c:v>703.42321777343705</c:v>
                </c:pt>
                <c:pt idx="201">
                  <c:v>701.911791992188</c:v>
                </c:pt>
                <c:pt idx="202">
                  <c:v>700.43051757812498</c:v>
                </c:pt>
                <c:pt idx="203">
                  <c:v>698.87634277343705</c:v>
                </c:pt>
                <c:pt idx="204">
                  <c:v>697.417724609375</c:v>
                </c:pt>
                <c:pt idx="205">
                  <c:v>695.97922363281293</c:v>
                </c:pt>
                <c:pt idx="206">
                  <c:v>694.44770507812495</c:v>
                </c:pt>
                <c:pt idx="207">
                  <c:v>692.91989746093702</c:v>
                </c:pt>
                <c:pt idx="208">
                  <c:v>691.41093750000005</c:v>
                </c:pt>
                <c:pt idx="209">
                  <c:v>689.94353027343709</c:v>
                </c:pt>
                <c:pt idx="210">
                  <c:v>688.50629882812495</c:v>
                </c:pt>
                <c:pt idx="211">
                  <c:v>686.95712890624998</c:v>
                </c:pt>
                <c:pt idx="212">
                  <c:v>685.401684570312</c:v>
                </c:pt>
                <c:pt idx="213">
                  <c:v>683.96066894531293</c:v>
                </c:pt>
                <c:pt idx="214">
                  <c:v>682.47561035156207</c:v>
                </c:pt>
                <c:pt idx="215">
                  <c:v>680.96416015625005</c:v>
                </c:pt>
                <c:pt idx="216">
                  <c:v>679.43889160156209</c:v>
                </c:pt>
                <c:pt idx="217">
                  <c:v>677.90859375000002</c:v>
                </c:pt>
                <c:pt idx="218">
                  <c:v>676.44118652343707</c:v>
                </c:pt>
                <c:pt idx="219">
                  <c:v>674.98129882812498</c:v>
                </c:pt>
                <c:pt idx="220">
                  <c:v>673.50759277343707</c:v>
                </c:pt>
                <c:pt idx="221">
                  <c:v>671.93703613281298</c:v>
                </c:pt>
                <c:pt idx="222">
                  <c:v>670.37026367187502</c:v>
                </c:pt>
                <c:pt idx="223">
                  <c:v>668.90410156250005</c:v>
                </c:pt>
                <c:pt idx="224">
                  <c:v>667.45429687499995</c:v>
                </c:pt>
                <c:pt idx="225">
                  <c:v>666.01076660156207</c:v>
                </c:pt>
                <c:pt idx="226">
                  <c:v>664.464111328125</c:v>
                </c:pt>
                <c:pt idx="227">
                  <c:v>662.79675292968795</c:v>
                </c:pt>
                <c:pt idx="228">
                  <c:v>661.19350585937502</c:v>
                </c:pt>
                <c:pt idx="229">
                  <c:v>659.77133789062498</c:v>
                </c:pt>
                <c:pt idx="230">
                  <c:v>658.33156738281298</c:v>
                </c:pt>
                <c:pt idx="231">
                  <c:v>656.870434570312</c:v>
                </c:pt>
                <c:pt idx="232">
                  <c:v>655.43444824218795</c:v>
                </c:pt>
                <c:pt idx="233">
                  <c:v>653.863940429688</c:v>
                </c:pt>
                <c:pt idx="234">
                  <c:v>652.30600585937498</c:v>
                </c:pt>
                <c:pt idx="235">
                  <c:v>650.89514160156205</c:v>
                </c:pt>
                <c:pt idx="236">
                  <c:v>649.467944335938</c:v>
                </c:pt>
                <c:pt idx="237">
                  <c:v>647.98669433593795</c:v>
                </c:pt>
                <c:pt idx="238">
                  <c:v>646.47524414062502</c:v>
                </c:pt>
                <c:pt idx="239">
                  <c:v>644.991455078125</c:v>
                </c:pt>
                <c:pt idx="240">
                  <c:v>643.49885253906291</c:v>
                </c:pt>
                <c:pt idx="241">
                  <c:v>641.93459472656298</c:v>
                </c:pt>
                <c:pt idx="242">
                  <c:v>640.45839843750002</c:v>
                </c:pt>
                <c:pt idx="243">
                  <c:v>638.945727539063</c:v>
                </c:pt>
                <c:pt idx="244">
                  <c:v>637.39406738281298</c:v>
                </c:pt>
                <c:pt idx="245">
                  <c:v>635.94672851562495</c:v>
                </c:pt>
                <c:pt idx="246">
                  <c:v>634.50441894531298</c:v>
                </c:pt>
                <c:pt idx="247">
                  <c:v>632.981689453125</c:v>
                </c:pt>
                <c:pt idx="248">
                  <c:v>631.42878417968791</c:v>
                </c:pt>
                <c:pt idx="249">
                  <c:v>629.93996582031207</c:v>
                </c:pt>
                <c:pt idx="250">
                  <c:v>628.50144042968793</c:v>
                </c:pt>
                <c:pt idx="251">
                  <c:v>627.03527832031205</c:v>
                </c:pt>
                <c:pt idx="252">
                  <c:v>625.54267578124995</c:v>
                </c:pt>
                <c:pt idx="253">
                  <c:v>624.00859375000005</c:v>
                </c:pt>
                <c:pt idx="254">
                  <c:v>622.44562988281291</c:v>
                </c:pt>
                <c:pt idx="255">
                  <c:v>620.98200683593791</c:v>
                </c:pt>
                <c:pt idx="256">
                  <c:v>619.55229492187505</c:v>
                </c:pt>
                <c:pt idx="257">
                  <c:v>618.02324218750005</c:v>
                </c:pt>
                <c:pt idx="258">
                  <c:v>616.534423828125</c:v>
                </c:pt>
                <c:pt idx="259">
                  <c:v>615.03303222656291</c:v>
                </c:pt>
                <c:pt idx="260">
                  <c:v>613.45495605468705</c:v>
                </c:pt>
                <c:pt idx="261">
                  <c:v>611.986254882813</c:v>
                </c:pt>
                <c:pt idx="262">
                  <c:v>610.52890624999998</c:v>
                </c:pt>
                <c:pt idx="263">
                  <c:v>609.04265136718709</c:v>
                </c:pt>
                <c:pt idx="264">
                  <c:v>607.48596191406205</c:v>
                </c:pt>
                <c:pt idx="265">
                  <c:v>605.98710937500005</c:v>
                </c:pt>
                <c:pt idx="266">
                  <c:v>604.554858398438</c:v>
                </c:pt>
                <c:pt idx="267">
                  <c:v>603.01950683593793</c:v>
                </c:pt>
                <c:pt idx="268">
                  <c:v>601.50681152343702</c:v>
                </c:pt>
                <c:pt idx="269">
                  <c:v>600.03813476562505</c:v>
                </c:pt>
                <c:pt idx="270">
                  <c:v>598.54304199218791</c:v>
                </c:pt>
                <c:pt idx="271">
                  <c:v>597.05170898437495</c:v>
                </c:pt>
                <c:pt idx="272">
                  <c:v>595.56791992187505</c:v>
                </c:pt>
                <c:pt idx="273">
                  <c:v>594.04892578124998</c:v>
                </c:pt>
                <c:pt idx="274">
                  <c:v>592.53750000000002</c:v>
                </c:pt>
                <c:pt idx="275">
                  <c:v>591.06757812499995</c:v>
                </c:pt>
                <c:pt idx="276">
                  <c:v>589.56367187499995</c:v>
                </c:pt>
                <c:pt idx="277">
                  <c:v>588.003173828125</c:v>
                </c:pt>
                <c:pt idx="278">
                  <c:v>586.45778808593798</c:v>
                </c:pt>
                <c:pt idx="279">
                  <c:v>584.95639648437498</c:v>
                </c:pt>
                <c:pt idx="280">
                  <c:v>583.44497070312502</c:v>
                </c:pt>
                <c:pt idx="281">
                  <c:v>581.98889160156205</c:v>
                </c:pt>
                <c:pt idx="282">
                  <c:v>580.46865234375002</c:v>
                </c:pt>
                <c:pt idx="283">
                  <c:v>578.96474609375002</c:v>
                </c:pt>
                <c:pt idx="284">
                  <c:v>577.55515136718702</c:v>
                </c:pt>
                <c:pt idx="285">
                  <c:v>576.00222167968707</c:v>
                </c:pt>
                <c:pt idx="286">
                  <c:v>574.41535644531291</c:v>
                </c:pt>
                <c:pt idx="287">
                  <c:v>572.92907714843795</c:v>
                </c:pt>
                <c:pt idx="288">
                  <c:v>571.50942382812502</c:v>
                </c:pt>
                <c:pt idx="289">
                  <c:v>569.99545898437498</c:v>
                </c:pt>
                <c:pt idx="290">
                  <c:v>568.512939453125</c:v>
                </c:pt>
                <c:pt idx="291">
                  <c:v>567.02915039062498</c:v>
                </c:pt>
                <c:pt idx="292">
                  <c:v>565.50388183593702</c:v>
                </c:pt>
                <c:pt idx="293">
                  <c:v>564.05029296875</c:v>
                </c:pt>
                <c:pt idx="294">
                  <c:v>562.54765625000005</c:v>
                </c:pt>
                <c:pt idx="295">
                  <c:v>561.03999023437495</c:v>
                </c:pt>
                <c:pt idx="296">
                  <c:v>559.5625</c:v>
                </c:pt>
                <c:pt idx="297">
                  <c:v>558.06489257812495</c:v>
                </c:pt>
                <c:pt idx="298">
                  <c:v>556.562255859375</c:v>
                </c:pt>
                <c:pt idx="299">
                  <c:v>554.999267578125</c:v>
                </c:pt>
                <c:pt idx="300">
                  <c:v>553.48281250000002</c:v>
                </c:pt>
                <c:pt idx="301">
                  <c:v>552.07951660156209</c:v>
                </c:pt>
                <c:pt idx="302">
                  <c:v>550.59951171875002</c:v>
                </c:pt>
                <c:pt idx="303">
                  <c:v>549.03776855468709</c:v>
                </c:pt>
                <c:pt idx="304">
                  <c:v>547.57033691406298</c:v>
                </c:pt>
                <c:pt idx="305">
                  <c:v>546.13308105468707</c:v>
                </c:pt>
                <c:pt idx="306">
                  <c:v>544.552490234375</c:v>
                </c:pt>
                <c:pt idx="307">
                  <c:v>543.00083007812498</c:v>
                </c:pt>
                <c:pt idx="308">
                  <c:v>541.50446777343791</c:v>
                </c:pt>
                <c:pt idx="309">
                  <c:v>539.96159667968709</c:v>
                </c:pt>
                <c:pt idx="310">
                  <c:v>538.53439941406293</c:v>
                </c:pt>
                <c:pt idx="311">
                  <c:v>537.12607421874998</c:v>
                </c:pt>
                <c:pt idx="312">
                  <c:v>535.63349609374995</c:v>
                </c:pt>
                <c:pt idx="313">
                  <c:v>534.07302246093707</c:v>
                </c:pt>
                <c:pt idx="314">
                  <c:v>532.53520507812505</c:v>
                </c:pt>
                <c:pt idx="315">
                  <c:v>531.009936523438</c:v>
                </c:pt>
                <c:pt idx="316">
                  <c:v>529.508544921875</c:v>
                </c:pt>
                <c:pt idx="317">
                  <c:v>528.06247558593702</c:v>
                </c:pt>
                <c:pt idx="318">
                  <c:v>526.50578613281209</c:v>
                </c:pt>
                <c:pt idx="319">
                  <c:v>524.9453125</c:v>
                </c:pt>
                <c:pt idx="320">
                  <c:v>523.44770507812495</c:v>
                </c:pt>
                <c:pt idx="321">
                  <c:v>521.98154296874998</c:v>
                </c:pt>
                <c:pt idx="322">
                  <c:v>520.524169921875</c:v>
                </c:pt>
                <c:pt idx="323">
                  <c:v>519.050463867188</c:v>
                </c:pt>
                <c:pt idx="324">
                  <c:v>517.56667480468707</c:v>
                </c:pt>
                <c:pt idx="325">
                  <c:v>516.07158203125005</c:v>
                </c:pt>
                <c:pt idx="326">
                  <c:v>514.58151855468702</c:v>
                </c:pt>
                <c:pt idx="327">
                  <c:v>513.08264160156205</c:v>
                </c:pt>
                <c:pt idx="328">
                  <c:v>511.57499999999999</c:v>
                </c:pt>
                <c:pt idx="329">
                  <c:v>510.04218750000001</c:v>
                </c:pt>
                <c:pt idx="330">
                  <c:v>508.50810546874999</c:v>
                </c:pt>
                <c:pt idx="331">
                  <c:v>507.03691406249999</c:v>
                </c:pt>
                <c:pt idx="332">
                  <c:v>505.52043457031294</c:v>
                </c:pt>
                <c:pt idx="333">
                  <c:v>504.08193359375002</c:v>
                </c:pt>
                <c:pt idx="334">
                  <c:v>502.60068359374998</c:v>
                </c:pt>
                <c:pt idx="335">
                  <c:v>500.98486328125</c:v>
                </c:pt>
                <c:pt idx="336">
                  <c:v>499.51491699218798</c:v>
                </c:pt>
                <c:pt idx="337">
                  <c:v>498.07263183593705</c:v>
                </c:pt>
                <c:pt idx="338">
                  <c:v>496.60395507812501</c:v>
                </c:pt>
                <c:pt idx="339">
                  <c:v>495.16293945312498</c:v>
                </c:pt>
                <c:pt idx="340">
                  <c:v>493.57353515624999</c:v>
                </c:pt>
                <c:pt idx="341">
                  <c:v>492.02436523437501</c:v>
                </c:pt>
                <c:pt idx="342">
                  <c:v>490.63239746093706</c:v>
                </c:pt>
                <c:pt idx="343">
                  <c:v>489.12221679687502</c:v>
                </c:pt>
                <c:pt idx="344">
                  <c:v>487.58688964843793</c:v>
                </c:pt>
                <c:pt idx="345">
                  <c:v>486.099365234375</c:v>
                </c:pt>
                <c:pt idx="346">
                  <c:v>484.55019531250002</c:v>
                </c:pt>
                <c:pt idx="347">
                  <c:v>483.041259765625</c:v>
                </c:pt>
                <c:pt idx="348">
                  <c:v>481.60400390625</c:v>
                </c:pt>
                <c:pt idx="349">
                  <c:v>480.16171874999998</c:v>
                </c:pt>
                <c:pt idx="350">
                  <c:v>478.69428710937501</c:v>
                </c:pt>
                <c:pt idx="351">
                  <c:v>477.16149902343795</c:v>
                </c:pt>
                <c:pt idx="352">
                  <c:v>475.61611328125002</c:v>
                </c:pt>
                <c:pt idx="353">
                  <c:v>474.08830566406294</c:v>
                </c:pt>
                <c:pt idx="354">
                  <c:v>472.61835937500001</c:v>
                </c:pt>
                <c:pt idx="355">
                  <c:v>471.12956542968703</c:v>
                </c:pt>
                <c:pt idx="356">
                  <c:v>469.56660156250001</c:v>
                </c:pt>
                <c:pt idx="357">
                  <c:v>468.05517578125</c:v>
                </c:pt>
                <c:pt idx="358">
                  <c:v>466.61413574218795</c:v>
                </c:pt>
                <c:pt idx="359">
                  <c:v>465.11147460937502</c:v>
                </c:pt>
                <c:pt idx="360">
                  <c:v>463.61386718749998</c:v>
                </c:pt>
                <c:pt idx="361">
                  <c:v>462.11374511718793</c:v>
                </c:pt>
                <c:pt idx="362">
                  <c:v>460.58344726562501</c:v>
                </c:pt>
                <c:pt idx="363">
                  <c:v>459.06950683593703</c:v>
                </c:pt>
                <c:pt idx="364">
                  <c:v>457.58825683593705</c:v>
                </c:pt>
                <c:pt idx="365">
                  <c:v>456.10952148437502</c:v>
                </c:pt>
                <c:pt idx="366">
                  <c:v>454.474853515625</c:v>
                </c:pt>
                <c:pt idx="367">
                  <c:v>452.89423828125001</c:v>
                </c:pt>
                <c:pt idx="368">
                  <c:v>451.54626464843795</c:v>
                </c:pt>
                <c:pt idx="369">
                  <c:v>450.15554199218798</c:v>
                </c:pt>
                <c:pt idx="370">
                  <c:v>448.666748046875</c:v>
                </c:pt>
                <c:pt idx="371">
                  <c:v>447.08615722656202</c:v>
                </c:pt>
                <c:pt idx="372">
                  <c:v>445.53823242187502</c:v>
                </c:pt>
                <c:pt idx="373">
                  <c:v>444.095947265625</c:v>
                </c:pt>
                <c:pt idx="374">
                  <c:v>442.61721191406298</c:v>
                </c:pt>
                <c:pt idx="375">
                  <c:v>441.11584472656205</c:v>
                </c:pt>
                <c:pt idx="376">
                  <c:v>439.64714355468703</c:v>
                </c:pt>
                <c:pt idx="377">
                  <c:v>438.1533203125</c:v>
                </c:pt>
                <c:pt idx="378">
                  <c:v>436.59160156249999</c:v>
                </c:pt>
                <c:pt idx="379">
                  <c:v>435.07639160156202</c:v>
                </c:pt>
                <c:pt idx="380">
                  <c:v>433.57499999999999</c:v>
                </c:pt>
                <c:pt idx="381">
                  <c:v>432.10378417968707</c:v>
                </c:pt>
                <c:pt idx="382">
                  <c:v>430.64768066406293</c:v>
                </c:pt>
                <c:pt idx="383">
                  <c:v>429.19660644531297</c:v>
                </c:pt>
                <c:pt idx="384">
                  <c:v>427.68266601562499</c:v>
                </c:pt>
                <c:pt idx="385">
                  <c:v>426.18129882812502</c:v>
                </c:pt>
                <c:pt idx="386">
                  <c:v>424.60822753906297</c:v>
                </c:pt>
                <c:pt idx="387">
                  <c:v>423.08547363281207</c:v>
                </c:pt>
                <c:pt idx="388">
                  <c:v>421.6884765625</c:v>
                </c:pt>
                <c:pt idx="389">
                  <c:v>420.1845703125</c:v>
                </c:pt>
                <c:pt idx="390">
                  <c:v>418.697021484375</c:v>
                </c:pt>
                <c:pt idx="391">
                  <c:v>417.16923828124999</c:v>
                </c:pt>
                <c:pt idx="392">
                  <c:v>415.63767089843793</c:v>
                </c:pt>
                <c:pt idx="393">
                  <c:v>414.14885253906294</c:v>
                </c:pt>
                <c:pt idx="394">
                  <c:v>412.62233886718798</c:v>
                </c:pt>
                <c:pt idx="395">
                  <c:v>411.13356933593707</c:v>
                </c:pt>
                <c:pt idx="396">
                  <c:v>409.651037597656</c:v>
                </c:pt>
                <c:pt idx="397">
                  <c:v>408.17856445312498</c:v>
                </c:pt>
                <c:pt idx="398">
                  <c:v>406.675939941406</c:v>
                </c:pt>
                <c:pt idx="399">
                  <c:v>405.18210449218799</c:v>
                </c:pt>
                <c:pt idx="400">
                  <c:v>403.67066650390603</c:v>
                </c:pt>
                <c:pt idx="401">
                  <c:v>402.176843261719</c:v>
                </c:pt>
                <c:pt idx="402">
                  <c:v>400.72073974609395</c:v>
                </c:pt>
                <c:pt idx="403">
                  <c:v>399.21431884765605</c:v>
                </c:pt>
                <c:pt idx="404">
                  <c:v>397.67647705078105</c:v>
                </c:pt>
                <c:pt idx="405">
                  <c:v>396.16000976562498</c:v>
                </c:pt>
                <c:pt idx="406">
                  <c:v>394.69635009765602</c:v>
                </c:pt>
                <c:pt idx="407">
                  <c:v>393.17233886718799</c:v>
                </c:pt>
                <c:pt idx="408">
                  <c:v>391.596765136719</c:v>
                </c:pt>
                <c:pt idx="409">
                  <c:v>390.09411621093699</c:v>
                </c:pt>
                <c:pt idx="410">
                  <c:v>388.54998779296898</c:v>
                </c:pt>
                <c:pt idx="411">
                  <c:v>387.09262695312498</c:v>
                </c:pt>
                <c:pt idx="412">
                  <c:v>385.72454833984398</c:v>
                </c:pt>
                <c:pt idx="413">
                  <c:v>384.18419189453101</c:v>
                </c:pt>
                <c:pt idx="414">
                  <c:v>382.59101562500001</c:v>
                </c:pt>
                <c:pt idx="415">
                  <c:v>381.07077636718799</c:v>
                </c:pt>
                <c:pt idx="416">
                  <c:v>379.68256835937501</c:v>
                </c:pt>
                <c:pt idx="417">
                  <c:v>378.26166992187501</c:v>
                </c:pt>
                <c:pt idx="418">
                  <c:v>376.73011474609399</c:v>
                </c:pt>
                <c:pt idx="419">
                  <c:v>375.17340087890602</c:v>
                </c:pt>
                <c:pt idx="420">
                  <c:v>373.64434814453102</c:v>
                </c:pt>
                <c:pt idx="421">
                  <c:v>372.15681152343802</c:v>
                </c:pt>
                <c:pt idx="422">
                  <c:v>370.671789550781</c:v>
                </c:pt>
                <c:pt idx="423">
                  <c:v>369.1201171875</c:v>
                </c:pt>
                <c:pt idx="424">
                  <c:v>367.50556640625001</c:v>
                </c:pt>
                <c:pt idx="425">
                  <c:v>366.10100097656198</c:v>
                </c:pt>
                <c:pt idx="426">
                  <c:v>364.69267578124999</c:v>
                </c:pt>
                <c:pt idx="427">
                  <c:v>363.17999267578102</c:v>
                </c:pt>
                <c:pt idx="428">
                  <c:v>361.75028076171895</c:v>
                </c:pt>
                <c:pt idx="429">
                  <c:v>360.20236816406299</c:v>
                </c:pt>
                <c:pt idx="430">
                  <c:v>358.52370605468701</c:v>
                </c:pt>
                <c:pt idx="431">
                  <c:v>357.00849609375001</c:v>
                </c:pt>
                <c:pt idx="432">
                  <c:v>355.70201416015601</c:v>
                </c:pt>
                <c:pt idx="433">
                  <c:v>354.19183349609398</c:v>
                </c:pt>
                <c:pt idx="434">
                  <c:v>352.67662353515601</c:v>
                </c:pt>
                <c:pt idx="435">
                  <c:v>351.19033203125002</c:v>
                </c:pt>
                <c:pt idx="436">
                  <c:v>349.67135009765605</c:v>
                </c:pt>
                <c:pt idx="437">
                  <c:v>348.240393066406</c:v>
                </c:pt>
                <c:pt idx="438">
                  <c:v>346.750329589844</c:v>
                </c:pt>
                <c:pt idx="439">
                  <c:v>345.13326416015605</c:v>
                </c:pt>
                <c:pt idx="440">
                  <c:v>343.49230957031301</c:v>
                </c:pt>
                <c:pt idx="441">
                  <c:v>342.03367919921897</c:v>
                </c:pt>
                <c:pt idx="442">
                  <c:v>340.59265136718801</c:v>
                </c:pt>
                <c:pt idx="443">
                  <c:v>339.00451660156199</c:v>
                </c:pt>
                <c:pt idx="444">
                  <c:v>337.53583984375001</c:v>
                </c:pt>
                <c:pt idx="445">
                  <c:v>336.17279052734398</c:v>
                </c:pt>
                <c:pt idx="446">
                  <c:v>334.62739257812501</c:v>
                </c:pt>
                <c:pt idx="447">
                  <c:v>333.07067871093699</c:v>
                </c:pt>
                <c:pt idx="448">
                  <c:v>331.676184082031</c:v>
                </c:pt>
                <c:pt idx="449">
                  <c:v>330.243969726562</c:v>
                </c:pt>
                <c:pt idx="450">
                  <c:v>328.7451171875</c:v>
                </c:pt>
                <c:pt idx="451">
                  <c:v>327.257568359375</c:v>
                </c:pt>
                <c:pt idx="452">
                  <c:v>325.75743408203101</c:v>
                </c:pt>
                <c:pt idx="453">
                  <c:v>324.19947509765603</c:v>
                </c:pt>
                <c:pt idx="454">
                  <c:v>322.66791992187501</c:v>
                </c:pt>
                <c:pt idx="455">
                  <c:v>321.23443603515602</c:v>
                </c:pt>
                <c:pt idx="456">
                  <c:v>319.70665283203101</c:v>
                </c:pt>
                <c:pt idx="457">
                  <c:v>318.18641357421899</c:v>
                </c:pt>
                <c:pt idx="458">
                  <c:v>316.68503417968702</c:v>
                </c:pt>
                <c:pt idx="459">
                  <c:v>315.15725097656201</c:v>
                </c:pt>
                <c:pt idx="460">
                  <c:v>313.68981933593699</c:v>
                </c:pt>
                <c:pt idx="461">
                  <c:v>312.19346923828101</c:v>
                </c:pt>
                <c:pt idx="462">
                  <c:v>310.70593261718801</c:v>
                </c:pt>
                <c:pt idx="463">
                  <c:v>309.26491699218798</c:v>
                </c:pt>
                <c:pt idx="464">
                  <c:v>307.79748535156199</c:v>
                </c:pt>
                <c:pt idx="465">
                  <c:v>306.22191162109397</c:v>
                </c:pt>
                <c:pt idx="466">
                  <c:v>304.676513671875</c:v>
                </c:pt>
                <c:pt idx="467">
                  <c:v>303.23424072265601</c:v>
                </c:pt>
                <c:pt idx="468">
                  <c:v>301.77687988281201</c:v>
                </c:pt>
                <c:pt idx="469">
                  <c:v>300.28054199218798</c:v>
                </c:pt>
                <c:pt idx="470">
                  <c:v>298.764086914063</c:v>
                </c:pt>
                <c:pt idx="471">
                  <c:v>297.23251953124998</c:v>
                </c:pt>
                <c:pt idx="472">
                  <c:v>295.76760253906298</c:v>
                </c:pt>
                <c:pt idx="473">
                  <c:v>294.25364990234397</c:v>
                </c:pt>
                <c:pt idx="474">
                  <c:v>292.69066162109397</c:v>
                </c:pt>
                <c:pt idx="475">
                  <c:v>291.26346435546895</c:v>
                </c:pt>
                <c:pt idx="476">
                  <c:v>289.78094482421898</c:v>
                </c:pt>
                <c:pt idx="477">
                  <c:v>288.24938964843801</c:v>
                </c:pt>
                <c:pt idx="478">
                  <c:v>286.73669433593801</c:v>
                </c:pt>
                <c:pt idx="479">
                  <c:v>285.18250732421899</c:v>
                </c:pt>
                <c:pt idx="480">
                  <c:v>283.72764892578101</c:v>
                </c:pt>
                <c:pt idx="481">
                  <c:v>282.314294433594</c:v>
                </c:pt>
                <c:pt idx="482">
                  <c:v>280.82172851562501</c:v>
                </c:pt>
                <c:pt idx="483">
                  <c:v>279.32034912109395</c:v>
                </c:pt>
                <c:pt idx="484">
                  <c:v>277.76237792968698</c:v>
                </c:pt>
                <c:pt idx="485">
                  <c:v>276.263513183594</c:v>
                </c:pt>
                <c:pt idx="486">
                  <c:v>274.76339111328105</c:v>
                </c:pt>
                <c:pt idx="487">
                  <c:v>273.25823974609398</c:v>
                </c:pt>
                <c:pt idx="488">
                  <c:v>271.794592285156</c:v>
                </c:pt>
                <c:pt idx="489">
                  <c:v>270.318359375</c:v>
                </c:pt>
                <c:pt idx="490">
                  <c:v>268.79812011718701</c:v>
                </c:pt>
                <c:pt idx="491">
                  <c:v>267.22255859375002</c:v>
                </c:pt>
                <c:pt idx="492">
                  <c:v>265.68218994140602</c:v>
                </c:pt>
                <c:pt idx="493">
                  <c:v>264.22608642578103</c:v>
                </c:pt>
                <c:pt idx="494">
                  <c:v>262.81398925781298</c:v>
                </c:pt>
                <c:pt idx="495">
                  <c:v>261.29876708984398</c:v>
                </c:pt>
                <c:pt idx="496">
                  <c:v>259.78732910156202</c:v>
                </c:pt>
                <c:pt idx="497">
                  <c:v>258.331225585938</c:v>
                </c:pt>
                <c:pt idx="498">
                  <c:v>256.84620361328103</c:v>
                </c:pt>
                <c:pt idx="499">
                  <c:v>255.349853515625</c:v>
                </c:pt>
                <c:pt idx="500">
                  <c:v>253.82960205078103</c:v>
                </c:pt>
                <c:pt idx="501">
                  <c:v>252.28168945312501</c:v>
                </c:pt>
                <c:pt idx="502">
                  <c:v>250.78032226562499</c:v>
                </c:pt>
                <c:pt idx="503">
                  <c:v>249.27895507812499</c:v>
                </c:pt>
                <c:pt idx="504">
                  <c:v>247.78007812499999</c:v>
                </c:pt>
                <c:pt idx="505">
                  <c:v>246.31516113281299</c:v>
                </c:pt>
                <c:pt idx="506">
                  <c:v>244.84774169921897</c:v>
                </c:pt>
                <c:pt idx="507">
                  <c:v>243.28852539062501</c:v>
                </c:pt>
                <c:pt idx="508">
                  <c:v>241.72803955078103</c:v>
                </c:pt>
                <c:pt idx="509">
                  <c:v>240.27569580078102</c:v>
                </c:pt>
                <c:pt idx="510">
                  <c:v>238.80450439453102</c:v>
                </c:pt>
                <c:pt idx="511">
                  <c:v>237.26037597656199</c:v>
                </c:pt>
                <c:pt idx="512">
                  <c:v>235.76528320312499</c:v>
                </c:pt>
                <c:pt idx="513">
                  <c:v>234.33432617187501</c:v>
                </c:pt>
                <c:pt idx="514">
                  <c:v>232.81660156250001</c:v>
                </c:pt>
                <c:pt idx="515">
                  <c:v>231.31773681640601</c:v>
                </c:pt>
                <c:pt idx="516">
                  <c:v>229.86289062500001</c:v>
                </c:pt>
                <c:pt idx="517">
                  <c:v>228.37408447265602</c:v>
                </c:pt>
                <c:pt idx="518">
                  <c:v>226.83245849609398</c:v>
                </c:pt>
                <c:pt idx="519">
                  <c:v>225.24432373046898</c:v>
                </c:pt>
                <c:pt idx="520">
                  <c:v>223.75678710937501</c:v>
                </c:pt>
                <c:pt idx="521">
                  <c:v>222.33085937499999</c:v>
                </c:pt>
                <c:pt idx="522">
                  <c:v>220.74019775390602</c:v>
                </c:pt>
                <c:pt idx="523">
                  <c:v>219.15205078125001</c:v>
                </c:pt>
                <c:pt idx="524">
                  <c:v>217.66324462890603</c:v>
                </c:pt>
                <c:pt idx="525">
                  <c:v>216.14929199218699</c:v>
                </c:pt>
                <c:pt idx="526">
                  <c:v>214.69444580078101</c:v>
                </c:pt>
                <c:pt idx="527">
                  <c:v>213.27479248046899</c:v>
                </c:pt>
                <c:pt idx="528">
                  <c:v>211.84256591796898</c:v>
                </c:pt>
                <c:pt idx="529">
                  <c:v>210.38269042968699</c:v>
                </c:pt>
                <c:pt idx="530">
                  <c:v>208.86370849609398</c:v>
                </c:pt>
                <c:pt idx="531">
                  <c:v>207.36232910156201</c:v>
                </c:pt>
                <c:pt idx="532">
                  <c:v>205.81694335937499</c:v>
                </c:pt>
                <c:pt idx="533">
                  <c:v>204.30173339843799</c:v>
                </c:pt>
                <c:pt idx="534">
                  <c:v>202.834307861328</c:v>
                </c:pt>
                <c:pt idx="535">
                  <c:v>201.32160644531299</c:v>
                </c:pt>
                <c:pt idx="536">
                  <c:v>199.82149047851598</c:v>
                </c:pt>
                <c:pt idx="537">
                  <c:v>198.33646240234401</c:v>
                </c:pt>
                <c:pt idx="538">
                  <c:v>196.89417724609399</c:v>
                </c:pt>
                <c:pt idx="539">
                  <c:v>195.36513671874999</c:v>
                </c:pt>
                <c:pt idx="540">
                  <c:v>193.85244140624999</c:v>
                </c:pt>
                <c:pt idx="541">
                  <c:v>192.39758911132802</c:v>
                </c:pt>
                <c:pt idx="542">
                  <c:v>190.87986450195302</c:v>
                </c:pt>
                <c:pt idx="543">
                  <c:v>189.37722778320301</c:v>
                </c:pt>
                <c:pt idx="544">
                  <c:v>187.89219360351598</c:v>
                </c:pt>
                <c:pt idx="545">
                  <c:v>186.37949829101598</c:v>
                </c:pt>
                <c:pt idx="546">
                  <c:v>184.86429443359401</c:v>
                </c:pt>
                <c:pt idx="547">
                  <c:v>183.41069946289099</c:v>
                </c:pt>
                <c:pt idx="548">
                  <c:v>181.88416748046899</c:v>
                </c:pt>
                <c:pt idx="549">
                  <c:v>180.32369384765599</c:v>
                </c:pt>
                <c:pt idx="550">
                  <c:v>178.78962402343799</c:v>
                </c:pt>
                <c:pt idx="551">
                  <c:v>177.33225097656199</c:v>
                </c:pt>
                <c:pt idx="552">
                  <c:v>175.80572509765599</c:v>
                </c:pt>
                <c:pt idx="553">
                  <c:v>174.29806518554699</c:v>
                </c:pt>
                <c:pt idx="554">
                  <c:v>172.92746582031299</c:v>
                </c:pt>
                <c:pt idx="555">
                  <c:v>171.40596313476598</c:v>
                </c:pt>
                <c:pt idx="556">
                  <c:v>169.89703369140599</c:v>
                </c:pt>
                <c:pt idx="557">
                  <c:v>168.43085937500001</c:v>
                </c:pt>
                <c:pt idx="558">
                  <c:v>166.916906738281</c:v>
                </c:pt>
                <c:pt idx="559">
                  <c:v>165.33883056640599</c:v>
                </c:pt>
                <c:pt idx="560">
                  <c:v>163.79343872070302</c:v>
                </c:pt>
                <c:pt idx="561">
                  <c:v>162.23296508789099</c:v>
                </c:pt>
                <c:pt idx="562">
                  <c:v>160.78817749023401</c:v>
                </c:pt>
                <c:pt idx="563">
                  <c:v>159.42385253906201</c:v>
                </c:pt>
                <c:pt idx="564">
                  <c:v>157.89480590820301</c:v>
                </c:pt>
                <c:pt idx="565">
                  <c:v>156.37960205078099</c:v>
                </c:pt>
                <c:pt idx="566">
                  <c:v>154.91091918945301</c:v>
                </c:pt>
                <c:pt idx="567">
                  <c:v>153.36553344726599</c:v>
                </c:pt>
                <c:pt idx="568">
                  <c:v>151.764819335938</c:v>
                </c:pt>
                <c:pt idx="569">
                  <c:v>150.31121826171901</c:v>
                </c:pt>
                <c:pt idx="570">
                  <c:v>148.91043090820301</c:v>
                </c:pt>
                <c:pt idx="571">
                  <c:v>147.42540283203101</c:v>
                </c:pt>
                <c:pt idx="572">
                  <c:v>145.90013427734399</c:v>
                </c:pt>
                <c:pt idx="573">
                  <c:v>144.31324462890601</c:v>
                </c:pt>
                <c:pt idx="574">
                  <c:v>142.68989868164098</c:v>
                </c:pt>
                <c:pt idx="575">
                  <c:v>141.27654418945301</c:v>
                </c:pt>
                <c:pt idx="576">
                  <c:v>139.92857055664098</c:v>
                </c:pt>
                <c:pt idx="577">
                  <c:v>138.33665771484399</c:v>
                </c:pt>
                <c:pt idx="578">
                  <c:v>136.85288085937501</c:v>
                </c:pt>
                <c:pt idx="579">
                  <c:v>135.398028564453</c:v>
                </c:pt>
                <c:pt idx="580">
                  <c:v>133.86270141601599</c:v>
                </c:pt>
                <c:pt idx="581">
                  <c:v>132.42419433593801</c:v>
                </c:pt>
                <c:pt idx="582">
                  <c:v>130.93287963867198</c:v>
                </c:pt>
                <c:pt idx="583">
                  <c:v>129.41766967773401</c:v>
                </c:pt>
                <c:pt idx="584">
                  <c:v>127.92886352539099</c:v>
                </c:pt>
                <c:pt idx="585">
                  <c:v>126.42748413085901</c:v>
                </c:pt>
                <c:pt idx="586">
                  <c:v>124.90850219726599</c:v>
                </c:pt>
                <c:pt idx="587">
                  <c:v>123.423474121094</c:v>
                </c:pt>
                <c:pt idx="588">
                  <c:v>121.90952148437501</c:v>
                </c:pt>
                <c:pt idx="589">
                  <c:v>120.40814208984401</c:v>
                </c:pt>
                <c:pt idx="590">
                  <c:v>118.95706176757801</c:v>
                </c:pt>
                <c:pt idx="591">
                  <c:v>117.45819702148401</c:v>
                </c:pt>
                <c:pt idx="592">
                  <c:v>115.94172973632801</c:v>
                </c:pt>
                <c:pt idx="593">
                  <c:v>114.44412231445301</c:v>
                </c:pt>
                <c:pt idx="594">
                  <c:v>112.96160278320301</c:v>
                </c:pt>
                <c:pt idx="595">
                  <c:v>111.456457519531</c:v>
                </c:pt>
                <c:pt idx="596">
                  <c:v>109.95508422851599</c:v>
                </c:pt>
                <c:pt idx="597">
                  <c:v>108.45999145507801</c:v>
                </c:pt>
                <c:pt idx="598">
                  <c:v>106.97369995117199</c:v>
                </c:pt>
                <c:pt idx="599">
                  <c:v>105.30634155273401</c:v>
                </c:pt>
                <c:pt idx="600">
                  <c:v>103.74586791992199</c:v>
                </c:pt>
                <c:pt idx="601">
                  <c:v>102.39663391113299</c:v>
                </c:pt>
                <c:pt idx="602">
                  <c:v>100.954351806641</c:v>
                </c:pt>
                <c:pt idx="603">
                  <c:v>99.455493164062503</c:v>
                </c:pt>
                <c:pt idx="604">
                  <c:v>97.959146118164099</c:v>
                </c:pt>
                <c:pt idx="605">
                  <c:v>96.471597290039099</c:v>
                </c:pt>
                <c:pt idx="606">
                  <c:v>94.894772338867199</c:v>
                </c:pt>
                <c:pt idx="607">
                  <c:v>93.382080078125</c:v>
                </c:pt>
                <c:pt idx="608">
                  <c:v>91.958663940429702</c:v>
                </c:pt>
                <c:pt idx="609">
                  <c:v>90.476144409179696</c:v>
                </c:pt>
                <c:pt idx="610">
                  <c:v>88.959674072265599</c:v>
                </c:pt>
                <c:pt idx="611">
                  <c:v>87.474645996093699</c:v>
                </c:pt>
                <c:pt idx="612">
                  <c:v>86.005963134765608</c:v>
                </c:pt>
                <c:pt idx="613">
                  <c:v>84.431652832031205</c:v>
                </c:pt>
                <c:pt idx="614">
                  <c:v>82.901351928710909</c:v>
                </c:pt>
                <c:pt idx="615">
                  <c:v>81.442724609375006</c:v>
                </c:pt>
                <c:pt idx="616">
                  <c:v>79.942605590820307</c:v>
                </c:pt>
                <c:pt idx="617">
                  <c:v>78.427395629882795</c:v>
                </c:pt>
                <c:pt idx="618">
                  <c:v>76.957455444335906</c:v>
                </c:pt>
                <c:pt idx="619">
                  <c:v>75.453561401367196</c:v>
                </c:pt>
                <c:pt idx="620">
                  <c:v>73.922003173828102</c:v>
                </c:pt>
                <c:pt idx="621">
                  <c:v>72.473437500000003</c:v>
                </c:pt>
                <c:pt idx="622">
                  <c:v>70.989660644531298</c:v>
                </c:pt>
                <c:pt idx="623">
                  <c:v>69.490798950195298</c:v>
                </c:pt>
                <c:pt idx="624">
                  <c:v>67.975588989257801</c:v>
                </c:pt>
                <c:pt idx="625">
                  <c:v>66.457864379882807</c:v>
                </c:pt>
                <c:pt idx="626">
                  <c:v>64.942657470703097</c:v>
                </c:pt>
                <c:pt idx="627">
                  <c:v>63.468942260742196</c:v>
                </c:pt>
                <c:pt idx="628">
                  <c:v>61.9839080810547</c:v>
                </c:pt>
                <c:pt idx="629">
                  <c:v>60.472470092773406</c:v>
                </c:pt>
                <c:pt idx="630">
                  <c:v>58.959777832031207</c:v>
                </c:pt>
                <c:pt idx="631">
                  <c:v>57.458401489257803</c:v>
                </c:pt>
                <c:pt idx="632">
                  <c:v>55.972109985351594</c:v>
                </c:pt>
                <c:pt idx="633">
                  <c:v>54.456896972656203</c:v>
                </c:pt>
                <c:pt idx="634">
                  <c:v>52.885104370117197</c:v>
                </c:pt>
                <c:pt idx="635">
                  <c:v>51.416421508789099</c:v>
                </c:pt>
                <c:pt idx="636">
                  <c:v>50.020668029785199</c:v>
                </c:pt>
                <c:pt idx="637">
                  <c:v>48.491624450683602</c:v>
                </c:pt>
                <c:pt idx="638">
                  <c:v>46.975155639648399</c:v>
                </c:pt>
                <c:pt idx="639">
                  <c:v>45.488868713378899</c:v>
                </c:pt>
                <c:pt idx="640">
                  <c:v>43.972402954101604</c:v>
                </c:pt>
                <c:pt idx="641">
                  <c:v>42.414439392089797</c:v>
                </c:pt>
                <c:pt idx="642">
                  <c:v>40.855216979980497</c:v>
                </c:pt>
                <c:pt idx="643">
                  <c:v>39.416711425781202</c:v>
                </c:pt>
                <c:pt idx="644">
                  <c:v>38.008384704589801</c:v>
                </c:pt>
                <c:pt idx="645">
                  <c:v>36.5032333374023</c:v>
                </c:pt>
                <c:pt idx="646">
                  <c:v>34.971676635742199</c:v>
                </c:pt>
                <c:pt idx="647">
                  <c:v>33.474070739746097</c:v>
                </c:pt>
                <c:pt idx="648">
                  <c:v>32.020475769042996</c:v>
                </c:pt>
                <c:pt idx="649">
                  <c:v>30.517840576171899</c:v>
                </c:pt>
                <c:pt idx="650">
                  <c:v>29.013946533203104</c:v>
                </c:pt>
                <c:pt idx="651">
                  <c:v>27.5301727294922</c:v>
                </c:pt>
                <c:pt idx="652">
                  <c:v>25.986042022705099</c:v>
                </c:pt>
                <c:pt idx="653">
                  <c:v>24.503524780273402</c:v>
                </c:pt>
                <c:pt idx="654">
                  <c:v>23.033583068847697</c:v>
                </c:pt>
                <c:pt idx="655">
                  <c:v>21.5032844543457</c:v>
                </c:pt>
                <c:pt idx="656">
                  <c:v>19.942807006835899</c:v>
                </c:pt>
                <c:pt idx="657">
                  <c:v>18.410016632080101</c:v>
                </c:pt>
                <c:pt idx="658">
                  <c:v>16.952672576904298</c:v>
                </c:pt>
                <c:pt idx="659">
                  <c:v>15.496562194824198</c:v>
                </c:pt>
                <c:pt idx="660">
                  <c:v>14.019075012207001</c:v>
                </c:pt>
                <c:pt idx="661">
                  <c:v>12.535301208496099</c:v>
                </c:pt>
                <c:pt idx="662">
                  <c:v>11.0037441253662</c:v>
                </c:pt>
                <c:pt idx="663">
                  <c:v>9.4734565734863292</c:v>
                </c:pt>
                <c:pt idx="664">
                  <c:v>7.9834072113037093</c:v>
                </c:pt>
                <c:pt idx="665">
                  <c:v>6.5147340774536104</c:v>
                </c:pt>
                <c:pt idx="666">
                  <c:v>5.0498275756835902</c:v>
                </c:pt>
                <c:pt idx="667">
                  <c:v>3.52203722000122</c:v>
                </c:pt>
                <c:pt idx="668">
                  <c:v>2.0043152809143097</c:v>
                </c:pt>
                <c:pt idx="669">
                  <c:v>0.53437563180923497</c:v>
                </c:pt>
                <c:pt idx="670">
                  <c:v>-0.953167760372162</c:v>
                </c:pt>
                <c:pt idx="671">
                  <c:v>-2.4545426368713401</c:v>
                </c:pt>
                <c:pt idx="672">
                  <c:v>-3.9508911132812501</c:v>
                </c:pt>
                <c:pt idx="673">
                  <c:v>-5.4522691726684602</c:v>
                </c:pt>
                <c:pt idx="674">
                  <c:v>-7.0592718124389604</c:v>
                </c:pt>
                <c:pt idx="675">
                  <c:v>-8.5719669342041005</c:v>
                </c:pt>
                <c:pt idx="676">
                  <c:v>-9.9941268920898398</c:v>
                </c:pt>
                <c:pt idx="677">
                  <c:v>-11.479158020019501</c:v>
                </c:pt>
                <c:pt idx="678">
                  <c:v>-12.952872848510699</c:v>
                </c:pt>
                <c:pt idx="679">
                  <c:v>-14.483171844482399</c:v>
                </c:pt>
                <c:pt idx="680">
                  <c:v>-16.024787139892602</c:v>
                </c:pt>
                <c:pt idx="681">
                  <c:v>-17.480898284912101</c:v>
                </c:pt>
                <c:pt idx="682">
                  <c:v>-18.923178100585901</c:v>
                </c:pt>
                <c:pt idx="683">
                  <c:v>-20.448448181152301</c:v>
                </c:pt>
                <c:pt idx="684">
                  <c:v>-21.992578887939498</c:v>
                </c:pt>
                <c:pt idx="685">
                  <c:v>-23.550540924072301</c:v>
                </c:pt>
                <c:pt idx="686">
                  <c:v>-25.0481460571289</c:v>
                </c:pt>
                <c:pt idx="687">
                  <c:v>-26.4929397583008</c:v>
                </c:pt>
                <c:pt idx="688">
                  <c:v>-27.957853698730496</c:v>
                </c:pt>
                <c:pt idx="689">
                  <c:v>-29.411450195312501</c:v>
                </c:pt>
                <c:pt idx="690">
                  <c:v>-30.900253295898398</c:v>
                </c:pt>
                <c:pt idx="691">
                  <c:v>-32.507255554199205</c:v>
                </c:pt>
                <c:pt idx="692">
                  <c:v>-34.052644348144504</c:v>
                </c:pt>
                <c:pt idx="693">
                  <c:v>-35.460971069335898</c:v>
                </c:pt>
                <c:pt idx="694">
                  <c:v>-36.918292236328099</c:v>
                </c:pt>
                <c:pt idx="695">
                  <c:v>-38.446031188964795</c:v>
                </c:pt>
                <c:pt idx="696">
                  <c:v>-39.972557067871101</c:v>
                </c:pt>
                <c:pt idx="697">
                  <c:v>-41.4601043701172</c:v>
                </c:pt>
                <c:pt idx="698">
                  <c:v>-42.948908996582006</c:v>
                </c:pt>
                <c:pt idx="699">
                  <c:v>-44.432682800292994</c:v>
                </c:pt>
                <c:pt idx="700">
                  <c:v>-45.916456604003898</c:v>
                </c:pt>
                <c:pt idx="701">
                  <c:v>-47.434181213378899</c:v>
                </c:pt>
                <c:pt idx="702">
                  <c:v>-48.930529785156196</c:v>
                </c:pt>
                <c:pt idx="703">
                  <c:v>-50.414303588867199</c:v>
                </c:pt>
                <c:pt idx="704">
                  <c:v>-51.9332870483398</c:v>
                </c:pt>
                <c:pt idx="705">
                  <c:v>-53.466101074218798</c:v>
                </c:pt>
                <c:pt idx="706">
                  <c:v>-54.934783935546896</c:v>
                </c:pt>
                <c:pt idx="707">
                  <c:v>-56.383349609375003</c:v>
                </c:pt>
                <c:pt idx="708">
                  <c:v>-57.912393188476599</c:v>
                </c:pt>
                <c:pt idx="709">
                  <c:v>-59.430117797851594</c:v>
                </c:pt>
                <c:pt idx="710">
                  <c:v>-60.935266113281294</c:v>
                </c:pt>
                <c:pt idx="711">
                  <c:v>-62.463049316406206</c:v>
                </c:pt>
                <c:pt idx="712">
                  <c:v>-63.944308471679697</c:v>
                </c:pt>
                <c:pt idx="713">
                  <c:v>-65.400421142578097</c:v>
                </c:pt>
                <c:pt idx="714">
                  <c:v>-66.900543212890597</c:v>
                </c:pt>
                <c:pt idx="715">
                  <c:v>-68.464791870117196</c:v>
                </c:pt>
                <c:pt idx="716">
                  <c:v>-69.951080322265597</c:v>
                </c:pt>
                <c:pt idx="717">
                  <c:v>-71.388330078124994</c:v>
                </c:pt>
                <c:pt idx="718">
                  <c:v>-72.902279663085906</c:v>
                </c:pt>
                <c:pt idx="719">
                  <c:v>-74.404818725585898</c:v>
                </c:pt>
                <c:pt idx="720">
                  <c:v>-75.919940185546892</c:v>
                </c:pt>
                <c:pt idx="721">
                  <c:v>-77.448980712890602</c:v>
                </c:pt>
                <c:pt idx="722">
                  <c:v>-78.950357055664099</c:v>
                </c:pt>
                <c:pt idx="723">
                  <c:v>-80.416531372070295</c:v>
                </c:pt>
                <c:pt idx="724">
                  <c:v>-81.914138793945298</c:v>
                </c:pt>
                <c:pt idx="725">
                  <c:v>-83.404199218749994</c:v>
                </c:pt>
                <c:pt idx="726">
                  <c:v>-84.906829833984403</c:v>
                </c:pt>
                <c:pt idx="727">
                  <c:v>-86.422042846679702</c:v>
                </c:pt>
                <c:pt idx="728">
                  <c:v>-87.890731811523409</c:v>
                </c:pt>
                <c:pt idx="729">
                  <c:v>-89.405938720703105</c:v>
                </c:pt>
                <c:pt idx="730">
                  <c:v>-90.892227172851591</c:v>
                </c:pt>
                <c:pt idx="731">
                  <c:v>-92.440133666992196</c:v>
                </c:pt>
                <c:pt idx="732">
                  <c:v>-93.989294433593798</c:v>
                </c:pt>
                <c:pt idx="733">
                  <c:v>-95.422769165039099</c:v>
                </c:pt>
                <c:pt idx="734">
                  <c:v>-96.90528564453129</c:v>
                </c:pt>
                <c:pt idx="735">
                  <c:v>-98.465762329101594</c:v>
                </c:pt>
                <c:pt idx="736">
                  <c:v>-99.978454589843793</c:v>
                </c:pt>
                <c:pt idx="737">
                  <c:v>-101.419473266602</c:v>
                </c:pt>
                <c:pt idx="738">
                  <c:v>-102.93720397949201</c:v>
                </c:pt>
                <c:pt idx="739">
                  <c:v>-104.45493164062501</c:v>
                </c:pt>
                <c:pt idx="740">
                  <c:v>-105.87457275390599</c:v>
                </c:pt>
                <c:pt idx="741">
                  <c:v>-107.35960083007801</c:v>
                </c:pt>
                <c:pt idx="742">
                  <c:v>-108.91001586914099</c:v>
                </c:pt>
                <c:pt idx="743">
                  <c:v>-110.41013793945301</c:v>
                </c:pt>
                <c:pt idx="744">
                  <c:v>-111.93415527343799</c:v>
                </c:pt>
                <c:pt idx="745">
                  <c:v>-113.43930664062501</c:v>
                </c:pt>
                <c:pt idx="746">
                  <c:v>-114.886608886719</c:v>
                </c:pt>
                <c:pt idx="747">
                  <c:v>-116.38295898437499</c:v>
                </c:pt>
                <c:pt idx="748">
                  <c:v>-117.91200561523401</c:v>
                </c:pt>
                <c:pt idx="749">
                  <c:v>-119.47247924804699</c:v>
                </c:pt>
                <c:pt idx="750">
                  <c:v>-120.95499877929699</c:v>
                </c:pt>
                <c:pt idx="751">
                  <c:v>-122.40859985351599</c:v>
                </c:pt>
                <c:pt idx="752">
                  <c:v>-123.95524291992199</c:v>
                </c:pt>
                <c:pt idx="753">
                  <c:v>-125.41135253906199</c:v>
                </c:pt>
                <c:pt idx="754">
                  <c:v>-126.984399414062</c:v>
                </c:pt>
                <c:pt idx="755">
                  <c:v>-128.57882690429699</c:v>
                </c:pt>
                <c:pt idx="756">
                  <c:v>-129.97709960937499</c:v>
                </c:pt>
                <c:pt idx="757">
                  <c:v>-131.440753173828</c:v>
                </c:pt>
                <c:pt idx="758">
                  <c:v>-132.91320800781199</c:v>
                </c:pt>
                <c:pt idx="759">
                  <c:v>-134.38943481445301</c:v>
                </c:pt>
                <c:pt idx="760">
                  <c:v>-135.87195434570302</c:v>
                </c:pt>
                <c:pt idx="761">
                  <c:v>-137.36578979492199</c:v>
                </c:pt>
                <c:pt idx="762">
                  <c:v>-138.89734497070302</c:v>
                </c:pt>
                <c:pt idx="763">
                  <c:v>-140.40123901367198</c:v>
                </c:pt>
                <c:pt idx="764">
                  <c:v>-141.88627319335902</c:v>
                </c:pt>
                <c:pt idx="765">
                  <c:v>-143.400225830078</c:v>
                </c:pt>
                <c:pt idx="766">
                  <c:v>-144.92926635742199</c:v>
                </c:pt>
                <c:pt idx="767">
                  <c:v>-146.50734863281301</c:v>
                </c:pt>
                <c:pt idx="768">
                  <c:v>-147.96470947265601</c:v>
                </c:pt>
                <c:pt idx="769">
                  <c:v>-149.35650634765599</c:v>
                </c:pt>
                <c:pt idx="770">
                  <c:v>-150.88536987304698</c:v>
                </c:pt>
                <c:pt idx="771">
                  <c:v>-152.37416992187499</c:v>
                </c:pt>
                <c:pt idx="772">
                  <c:v>-153.84536743164099</c:v>
                </c:pt>
                <c:pt idx="773">
                  <c:v>-155.36184082031301</c:v>
                </c:pt>
                <c:pt idx="774">
                  <c:v>-156.86322021484401</c:v>
                </c:pt>
                <c:pt idx="775">
                  <c:v>-158.34573364257801</c:v>
                </c:pt>
                <c:pt idx="776">
                  <c:v>-159.84837036132802</c:v>
                </c:pt>
                <c:pt idx="777">
                  <c:v>-161.38244018554698</c:v>
                </c:pt>
                <c:pt idx="778">
                  <c:v>-162.89765014648401</c:v>
                </c:pt>
                <c:pt idx="779">
                  <c:v>-164.42166137695301</c:v>
                </c:pt>
                <c:pt idx="780">
                  <c:v>-165.93938598632801</c:v>
                </c:pt>
                <c:pt idx="781">
                  <c:v>-167.40303955078099</c:v>
                </c:pt>
                <c:pt idx="782">
                  <c:v>-168.87047119140601</c:v>
                </c:pt>
                <c:pt idx="783">
                  <c:v>-170.429693603516</c:v>
                </c:pt>
                <c:pt idx="784">
                  <c:v>-172.01908569335902</c:v>
                </c:pt>
                <c:pt idx="785">
                  <c:v>-173.44501342773401</c:v>
                </c:pt>
                <c:pt idx="786">
                  <c:v>-174.85333862304699</c:v>
                </c:pt>
                <c:pt idx="787">
                  <c:v>-176.35094604492198</c:v>
                </c:pt>
                <c:pt idx="788">
                  <c:v>-177.87119140625001</c:v>
                </c:pt>
                <c:pt idx="789">
                  <c:v>-179.35622558593801</c:v>
                </c:pt>
                <c:pt idx="790">
                  <c:v>-180.87520751953099</c:v>
                </c:pt>
                <c:pt idx="791">
                  <c:v>-182.37281494140601</c:v>
                </c:pt>
                <c:pt idx="792">
                  <c:v>-183.89430541992198</c:v>
                </c:pt>
                <c:pt idx="793">
                  <c:v>-185.44346923828101</c:v>
                </c:pt>
                <c:pt idx="794">
                  <c:v>-186.87192382812501</c:v>
                </c:pt>
                <c:pt idx="795">
                  <c:v>-188.32928466796901</c:v>
                </c:pt>
                <c:pt idx="796">
                  <c:v>-189.88095703125001</c:v>
                </c:pt>
                <c:pt idx="797">
                  <c:v>-191.38233642578101</c:v>
                </c:pt>
                <c:pt idx="798">
                  <c:v>-192.83466796875001</c:v>
                </c:pt>
                <c:pt idx="799">
                  <c:v>-194.39765625000001</c:v>
                </c:pt>
                <c:pt idx="800">
                  <c:v>-195.92544555664099</c:v>
                </c:pt>
                <c:pt idx="801">
                  <c:v>-197.36270141601599</c:v>
                </c:pt>
                <c:pt idx="802">
                  <c:v>-198.86911010742199</c:v>
                </c:pt>
                <c:pt idx="803">
                  <c:v>-200.36671142578101</c:v>
                </c:pt>
                <c:pt idx="804">
                  <c:v>-201.83916625976599</c:v>
                </c:pt>
                <c:pt idx="805">
                  <c:v>-203.41851196289099</c:v>
                </c:pt>
                <c:pt idx="806">
                  <c:v>-204.98024902343801</c:v>
                </c:pt>
                <c:pt idx="807">
                  <c:v>-206.40366210937501</c:v>
                </c:pt>
                <c:pt idx="808">
                  <c:v>-207.88115234374999</c:v>
                </c:pt>
                <c:pt idx="809">
                  <c:v>-209.42905273437501</c:v>
                </c:pt>
                <c:pt idx="810">
                  <c:v>-210.90402832031299</c:v>
                </c:pt>
                <c:pt idx="811">
                  <c:v>-212.41672363281299</c:v>
                </c:pt>
                <c:pt idx="812">
                  <c:v>-213.95455322265602</c:v>
                </c:pt>
                <c:pt idx="813">
                  <c:v>-215.40061035156199</c:v>
                </c:pt>
                <c:pt idx="814">
                  <c:v>-216.880615234375</c:v>
                </c:pt>
                <c:pt idx="815">
                  <c:v>-218.37066650390602</c:v>
                </c:pt>
                <c:pt idx="816">
                  <c:v>-219.84061279296898</c:v>
                </c:pt>
                <c:pt idx="817">
                  <c:v>-221.37468261718701</c:v>
                </c:pt>
                <c:pt idx="818">
                  <c:v>-222.87983398437501</c:v>
                </c:pt>
                <c:pt idx="819">
                  <c:v>-224.35607910156199</c:v>
                </c:pt>
                <c:pt idx="820">
                  <c:v>-225.87757568359399</c:v>
                </c:pt>
                <c:pt idx="821">
                  <c:v>-227.48205566406199</c:v>
                </c:pt>
                <c:pt idx="822">
                  <c:v>-228.95827636718701</c:v>
                </c:pt>
                <c:pt idx="823">
                  <c:v>-230.36785888671898</c:v>
                </c:pt>
                <c:pt idx="824">
                  <c:v>-231.89942626953103</c:v>
                </c:pt>
                <c:pt idx="825">
                  <c:v>-233.46492919921897</c:v>
                </c:pt>
                <c:pt idx="826">
                  <c:v>-235.00528564453103</c:v>
                </c:pt>
                <c:pt idx="827">
                  <c:v>-236.50290527343799</c:v>
                </c:pt>
                <c:pt idx="828">
                  <c:v>-238.00554199218701</c:v>
                </c:pt>
                <c:pt idx="829">
                  <c:v>-239.431469726562</c:v>
                </c:pt>
                <c:pt idx="830">
                  <c:v>-240.87249755859398</c:v>
                </c:pt>
                <c:pt idx="831">
                  <c:v>-242.38896484374999</c:v>
                </c:pt>
                <c:pt idx="832">
                  <c:v>-243.86518554687501</c:v>
                </c:pt>
                <c:pt idx="833">
                  <c:v>-245.335131835938</c:v>
                </c:pt>
                <c:pt idx="834">
                  <c:v>-246.84405517578102</c:v>
                </c:pt>
                <c:pt idx="835">
                  <c:v>-248.40201416015603</c:v>
                </c:pt>
                <c:pt idx="836">
                  <c:v>-249.88830566406199</c:v>
                </c:pt>
                <c:pt idx="837">
                  <c:v>-251.33436279296899</c:v>
                </c:pt>
                <c:pt idx="838">
                  <c:v>-252.88226318359398</c:v>
                </c:pt>
                <c:pt idx="839">
                  <c:v>-254.37985839843799</c:v>
                </c:pt>
                <c:pt idx="840">
                  <c:v>-255.86992187499999</c:v>
                </c:pt>
                <c:pt idx="841">
                  <c:v>-257.35747070312499</c:v>
                </c:pt>
                <c:pt idx="842">
                  <c:v>-258.82741699218701</c:v>
                </c:pt>
                <c:pt idx="843">
                  <c:v>-260.33759765625001</c:v>
                </c:pt>
                <c:pt idx="844">
                  <c:v>-261.90561523437498</c:v>
                </c:pt>
                <c:pt idx="845">
                  <c:v>-263.41831054687498</c:v>
                </c:pt>
                <c:pt idx="846">
                  <c:v>-264.846765136719</c:v>
                </c:pt>
                <c:pt idx="847">
                  <c:v>-266.40220947265601</c:v>
                </c:pt>
                <c:pt idx="848">
                  <c:v>-267.93502197265605</c:v>
                </c:pt>
                <c:pt idx="849">
                  <c:v>-269.35844726562499</c:v>
                </c:pt>
                <c:pt idx="850">
                  <c:v>-270.856042480469</c:v>
                </c:pt>
                <c:pt idx="851">
                  <c:v>-272.38885498046898</c:v>
                </c:pt>
                <c:pt idx="852">
                  <c:v>-273.52810058593798</c:v>
                </c:pt>
                <c:pt idx="853">
                  <c:v>-279.75364990234397</c:v>
                </c:pt>
                <c:pt idx="854">
                  <c:v>-285.22727050781299</c:v>
                </c:pt>
                <c:pt idx="855">
                  <c:v>-286.00059814453101</c:v>
                </c:pt>
                <c:pt idx="856">
                  <c:v>-287.41269531249998</c:v>
                </c:pt>
                <c:pt idx="857">
                  <c:v>-288.85874023437498</c:v>
                </c:pt>
                <c:pt idx="858">
                  <c:v>-290.32994384765601</c:v>
                </c:pt>
                <c:pt idx="859">
                  <c:v>-291.81120605468698</c:v>
                </c:pt>
                <c:pt idx="860">
                  <c:v>-293.32264404296899</c:v>
                </c:pt>
                <c:pt idx="861">
                  <c:v>-294.83659667968698</c:v>
                </c:pt>
                <c:pt idx="862">
                  <c:v>-296.41970214843798</c:v>
                </c:pt>
                <c:pt idx="863">
                  <c:v>-297.90686035156199</c:v>
                </c:pt>
                <c:pt idx="864">
                  <c:v>-299.36511230468699</c:v>
                </c:pt>
                <c:pt idx="865">
                  <c:v>-300.90800781249999</c:v>
                </c:pt>
                <c:pt idx="866">
                  <c:v>-302.39178466796898</c:v>
                </c:pt>
                <c:pt idx="867">
                  <c:v>-303.86926269531301</c:v>
                </c:pt>
                <c:pt idx="868">
                  <c:v>-305.430993652344</c:v>
                </c:pt>
                <c:pt idx="869">
                  <c:v>-306.996508789063</c:v>
                </c:pt>
                <c:pt idx="870">
                  <c:v>-308.43878173828102</c:v>
                </c:pt>
                <c:pt idx="871">
                  <c:v>-309.86218261718801</c:v>
                </c:pt>
                <c:pt idx="872">
                  <c:v>-311.36105957031299</c:v>
                </c:pt>
                <c:pt idx="873">
                  <c:v>-312.84986572265603</c:v>
                </c:pt>
                <c:pt idx="874">
                  <c:v>-314.36004638671898</c:v>
                </c:pt>
                <c:pt idx="875">
                  <c:v>-315.88909912109398</c:v>
                </c:pt>
                <c:pt idx="876">
                  <c:v>-317.34897460937498</c:v>
                </c:pt>
                <c:pt idx="877">
                  <c:v>-318.87928466796899</c:v>
                </c:pt>
                <c:pt idx="878">
                  <c:v>-320.43347167968699</c:v>
                </c:pt>
                <c:pt idx="879">
                  <c:v>-321.87574462890603</c:v>
                </c:pt>
                <c:pt idx="880">
                  <c:v>-323.36077880859398</c:v>
                </c:pt>
                <c:pt idx="881">
                  <c:v>-324.87724609374999</c:v>
                </c:pt>
                <c:pt idx="882">
                  <c:v>-326.34718017578103</c:v>
                </c:pt>
                <c:pt idx="883">
                  <c:v>-327.848559570313</c:v>
                </c:pt>
                <c:pt idx="884">
                  <c:v>-329.38138427734395</c:v>
                </c:pt>
                <c:pt idx="885">
                  <c:v>-330.90288085937499</c:v>
                </c:pt>
                <c:pt idx="886">
                  <c:v>-332.39041748046895</c:v>
                </c:pt>
                <c:pt idx="887">
                  <c:v>-333.85406494140602</c:v>
                </c:pt>
                <c:pt idx="888">
                  <c:v>-335.36551513671895</c:v>
                </c:pt>
                <c:pt idx="889">
                  <c:v>-336.92095947265602</c:v>
                </c:pt>
                <c:pt idx="890">
                  <c:v>-338.51413574218799</c:v>
                </c:pt>
                <c:pt idx="891">
                  <c:v>-339.97528076171898</c:v>
                </c:pt>
                <c:pt idx="892">
                  <c:v>-341.35593261718799</c:v>
                </c:pt>
                <c:pt idx="893">
                  <c:v>-342.88245849609399</c:v>
                </c:pt>
                <c:pt idx="894">
                  <c:v>-344.41904296874998</c:v>
                </c:pt>
                <c:pt idx="895">
                  <c:v>-345.88269042968699</c:v>
                </c:pt>
                <c:pt idx="896">
                  <c:v>-347.38155517578105</c:v>
                </c:pt>
                <c:pt idx="897">
                  <c:v>-348.934497070313</c:v>
                </c:pt>
                <c:pt idx="898">
                  <c:v>-350.493725585937</c:v>
                </c:pt>
                <c:pt idx="899">
                  <c:v>-352.051684570313</c:v>
                </c:pt>
                <c:pt idx="900">
                  <c:v>-353.49271240234395</c:v>
                </c:pt>
                <c:pt idx="901">
                  <c:v>-354.87840576171897</c:v>
                </c:pt>
                <c:pt idx="902">
                  <c:v>-356.369714355469</c:v>
                </c:pt>
                <c:pt idx="903">
                  <c:v>-357.87236328124999</c:v>
                </c:pt>
                <c:pt idx="904">
                  <c:v>-359.39134521484397</c:v>
                </c:pt>
                <c:pt idx="905">
                  <c:v>-360.96816406250002</c:v>
                </c:pt>
                <c:pt idx="906">
                  <c:v>-362.50852050781202</c:v>
                </c:pt>
                <c:pt idx="907">
                  <c:v>-363.95079345703101</c:v>
                </c:pt>
                <c:pt idx="908">
                  <c:v>-365.44211425781202</c:v>
                </c:pt>
                <c:pt idx="909">
                  <c:v>-367.14970703124999</c:v>
                </c:pt>
                <c:pt idx="910">
                  <c:v>-368.72401123046899</c:v>
                </c:pt>
                <c:pt idx="911">
                  <c:v>-370.04558105468698</c:v>
                </c:pt>
                <c:pt idx="912">
                  <c:v>-371.48410644531299</c:v>
                </c:pt>
                <c:pt idx="913">
                  <c:v>-372.96159667968698</c:v>
                </c:pt>
                <c:pt idx="914">
                  <c:v>-374.47050781249999</c:v>
                </c:pt>
                <c:pt idx="915">
                  <c:v>-376.03602294921899</c:v>
                </c:pt>
                <c:pt idx="916">
                  <c:v>-377.48961181640601</c:v>
                </c:pt>
                <c:pt idx="917">
                  <c:v>-378.90295410156199</c:v>
                </c:pt>
                <c:pt idx="918">
                  <c:v>-384.71357421875001</c:v>
                </c:pt>
                <c:pt idx="919">
                  <c:v>-390.22115478515605</c:v>
                </c:pt>
                <c:pt idx="920">
                  <c:v>-391.10511474609399</c:v>
                </c:pt>
                <c:pt idx="921">
                  <c:v>-392.62282714843798</c:v>
                </c:pt>
                <c:pt idx="922">
                  <c:v>-393.97584228515603</c:v>
                </c:pt>
                <c:pt idx="923">
                  <c:v>-395.38669433593702</c:v>
                </c:pt>
                <c:pt idx="924">
                  <c:v>-396.92832031249998</c:v>
                </c:pt>
                <c:pt idx="925">
                  <c:v>-398.41208496093702</c:v>
                </c:pt>
                <c:pt idx="926">
                  <c:v>-399.873217773438</c:v>
                </c:pt>
                <c:pt idx="927">
                  <c:v>-401.38968505859395</c:v>
                </c:pt>
                <c:pt idx="928">
                  <c:v>-402.89733886718801</c:v>
                </c:pt>
                <c:pt idx="929">
                  <c:v>-404.41380615234397</c:v>
                </c:pt>
                <c:pt idx="930">
                  <c:v>-405.95291748046895</c:v>
                </c:pt>
                <c:pt idx="931">
                  <c:v>-407.41281738281202</c:v>
                </c:pt>
                <c:pt idx="932">
                  <c:v>-408.89912109375001</c:v>
                </c:pt>
                <c:pt idx="933">
                  <c:v>-410.43569335937502</c:v>
                </c:pt>
                <c:pt idx="934">
                  <c:v>-411.90310058593707</c:v>
                </c:pt>
                <c:pt idx="935">
                  <c:v>-413.398193359375</c:v>
                </c:pt>
                <c:pt idx="936">
                  <c:v>-414.98381347656203</c:v>
                </c:pt>
                <c:pt idx="937">
                  <c:v>-416.45375976562502</c:v>
                </c:pt>
                <c:pt idx="938">
                  <c:v>-417.89101562500002</c:v>
                </c:pt>
                <c:pt idx="939">
                  <c:v>-419.48542480468706</c:v>
                </c:pt>
                <c:pt idx="940">
                  <c:v>-420.96542968749998</c:v>
                </c:pt>
                <c:pt idx="941">
                  <c:v>-422.39265136718797</c:v>
                </c:pt>
                <c:pt idx="942">
                  <c:v>-423.90283203125</c:v>
                </c:pt>
                <c:pt idx="943">
                  <c:v>-425.40292968749998</c:v>
                </c:pt>
                <c:pt idx="944">
                  <c:v>-426.96843261718794</c:v>
                </c:pt>
                <c:pt idx="945">
                  <c:v>-428.58046875000002</c:v>
                </c:pt>
                <c:pt idx="946">
                  <c:v>-430.07304687499999</c:v>
                </c:pt>
                <c:pt idx="947">
                  <c:v>-431.46376953125002</c:v>
                </c:pt>
                <c:pt idx="948">
                  <c:v>-432.92995605468707</c:v>
                </c:pt>
                <c:pt idx="949">
                  <c:v>-434.45270996093706</c:v>
                </c:pt>
                <c:pt idx="950">
                  <c:v>-435.91887207031294</c:v>
                </c:pt>
                <c:pt idx="951">
                  <c:v>-437.41647949218793</c:v>
                </c:pt>
                <c:pt idx="952">
                  <c:v>-438.96689453124998</c:v>
                </c:pt>
                <c:pt idx="953">
                  <c:v>-440.44941406250001</c:v>
                </c:pt>
                <c:pt idx="954">
                  <c:v>-446.61459960937498</c:v>
                </c:pt>
                <c:pt idx="955">
                  <c:v>-451.62424316406293</c:v>
                </c:pt>
                <c:pt idx="956">
                  <c:v>-452.44406738281202</c:v>
                </c:pt>
                <c:pt idx="957">
                  <c:v>-453.97812499999998</c:v>
                </c:pt>
                <c:pt idx="958">
                  <c:v>-455.49208984375002</c:v>
                </c:pt>
                <c:pt idx="959">
                  <c:v>-456.93691406250002</c:v>
                </c:pt>
                <c:pt idx="960">
                  <c:v>-458.44082031250002</c:v>
                </c:pt>
                <c:pt idx="961">
                  <c:v>-459.95852050781207</c:v>
                </c:pt>
                <c:pt idx="962">
                  <c:v>-461.46115722656202</c:v>
                </c:pt>
                <c:pt idx="963">
                  <c:v>-462.97763671874998</c:v>
                </c:pt>
                <c:pt idx="964">
                  <c:v>-464.49033203124998</c:v>
                </c:pt>
                <c:pt idx="965">
                  <c:v>-465.92380371093702</c:v>
                </c:pt>
                <c:pt idx="966">
                  <c:v>-467.41511230468706</c:v>
                </c:pt>
                <c:pt idx="967">
                  <c:v>-469.00200195312499</c:v>
                </c:pt>
                <c:pt idx="968">
                  <c:v>-470.45686035156206</c:v>
                </c:pt>
                <c:pt idx="969">
                  <c:v>-471.88654785156206</c:v>
                </c:pt>
                <c:pt idx="970">
                  <c:v>-473.44953613281206</c:v>
                </c:pt>
                <c:pt idx="971">
                  <c:v>-474.93332519531293</c:v>
                </c:pt>
                <c:pt idx="972">
                  <c:v>-476.36931152343794</c:v>
                </c:pt>
                <c:pt idx="973">
                  <c:v>-477.90842285156202</c:v>
                </c:pt>
                <c:pt idx="974">
                  <c:v>-479.42363281249999</c:v>
                </c:pt>
                <c:pt idx="975">
                  <c:v>-480.93884277343795</c:v>
                </c:pt>
                <c:pt idx="976">
                  <c:v>-482.50434570312501</c:v>
                </c:pt>
                <c:pt idx="977">
                  <c:v>-484.07363281250002</c:v>
                </c:pt>
                <c:pt idx="978">
                  <c:v>-485.49831542968707</c:v>
                </c:pt>
                <c:pt idx="979">
                  <c:v>-486.94812011718795</c:v>
                </c:pt>
                <c:pt idx="980">
                  <c:v>-488.54379882812498</c:v>
                </c:pt>
                <c:pt idx="981">
                  <c:v>-490.00117187500001</c:v>
                </c:pt>
                <c:pt idx="982">
                  <c:v>-491.42333984375</c:v>
                </c:pt>
                <c:pt idx="983">
                  <c:v>-492.94733886718797</c:v>
                </c:pt>
                <c:pt idx="984">
                  <c:v>-494.45373535156205</c:v>
                </c:pt>
                <c:pt idx="985">
                  <c:v>-495.90859375000002</c:v>
                </c:pt>
                <c:pt idx="986">
                  <c:v>-497.40620117187501</c:v>
                </c:pt>
                <c:pt idx="987">
                  <c:v>-498.928955078125</c:v>
                </c:pt>
                <c:pt idx="988">
                  <c:v>-500.47309570312501</c:v>
                </c:pt>
                <c:pt idx="989">
                  <c:v>-502.05747070312498</c:v>
                </c:pt>
                <c:pt idx="990">
                  <c:v>-503.50603027343794</c:v>
                </c:pt>
                <c:pt idx="991">
                  <c:v>-504.93071289062499</c:v>
                </c:pt>
                <c:pt idx="992">
                  <c:v>-506.47988281250002</c:v>
                </c:pt>
                <c:pt idx="993">
                  <c:v>-507.95861816406295</c:v>
                </c:pt>
                <c:pt idx="994">
                  <c:v>-509.47507324218793</c:v>
                </c:pt>
                <c:pt idx="995">
                  <c:v>-511.06948242187502</c:v>
                </c:pt>
                <c:pt idx="996">
                  <c:v>-512.57338867187502</c:v>
                </c:pt>
                <c:pt idx="997">
                  <c:v>-514.02197265625</c:v>
                </c:pt>
                <c:pt idx="998">
                  <c:v>-515.47683105468707</c:v>
                </c:pt>
                <c:pt idx="999">
                  <c:v>-516.9970703125</c:v>
                </c:pt>
                <c:pt idx="1000">
                  <c:v>-518.46450195312502</c:v>
                </c:pt>
                <c:pt idx="1001">
                  <c:v>-519.95832519531291</c:v>
                </c:pt>
                <c:pt idx="1002">
                  <c:v>-521.48610839843798</c:v>
                </c:pt>
                <c:pt idx="1003">
                  <c:v>-522.995043945313</c:v>
                </c:pt>
                <c:pt idx="1004">
                  <c:v>-524.48508300781202</c:v>
                </c:pt>
                <c:pt idx="1005">
                  <c:v>-525.95502929687495</c:v>
                </c:pt>
                <c:pt idx="1006">
                  <c:v>-527.47402343750002</c:v>
                </c:pt>
                <c:pt idx="1007">
                  <c:v>-528.97412109375</c:v>
                </c:pt>
                <c:pt idx="1008">
                  <c:v>-530.47172851562505</c:v>
                </c:pt>
                <c:pt idx="1009">
                  <c:v>-531.959301757812</c:v>
                </c:pt>
                <c:pt idx="1010">
                  <c:v>-533.4443359375</c:v>
                </c:pt>
                <c:pt idx="1011">
                  <c:v>-534.93061523437495</c:v>
                </c:pt>
                <c:pt idx="1012">
                  <c:v>-536.42316894531291</c:v>
                </c:pt>
                <c:pt idx="1013">
                  <c:v>-537.93837890625002</c:v>
                </c:pt>
                <c:pt idx="1014">
                  <c:v>-539.43601074218793</c:v>
                </c:pt>
                <c:pt idx="1015">
                  <c:v>-540.92104492187502</c:v>
                </c:pt>
                <c:pt idx="1016">
                  <c:v>-542.47019042968702</c:v>
                </c:pt>
                <c:pt idx="1017">
                  <c:v>-543.97280273437502</c:v>
                </c:pt>
                <c:pt idx="1018">
                  <c:v>-545.43647460937495</c:v>
                </c:pt>
                <c:pt idx="1019">
                  <c:v>-547.00200195312505</c:v>
                </c:pt>
                <c:pt idx="1020">
                  <c:v>-548.49458007812495</c:v>
                </c:pt>
                <c:pt idx="1021">
                  <c:v>-549.95195312500005</c:v>
                </c:pt>
                <c:pt idx="1022">
                  <c:v>-551.50361328124995</c:v>
                </c:pt>
                <c:pt idx="1023">
                  <c:v>-553.03264160156209</c:v>
                </c:pt>
                <c:pt idx="1024">
                  <c:v>-554.46738281249998</c:v>
                </c:pt>
                <c:pt idx="1025">
                  <c:v>-555.982592773438</c:v>
                </c:pt>
                <c:pt idx="1026">
                  <c:v>-557.57827148437502</c:v>
                </c:pt>
                <c:pt idx="1027">
                  <c:v>-559.02055664062505</c:v>
                </c:pt>
                <c:pt idx="1028">
                  <c:v>-560.44775390625</c:v>
                </c:pt>
                <c:pt idx="1029">
                  <c:v>-561.96674804687495</c:v>
                </c:pt>
                <c:pt idx="1030">
                  <c:v>-563.47062988281209</c:v>
                </c:pt>
                <c:pt idx="1031">
                  <c:v>-564.97199707031291</c:v>
                </c:pt>
                <c:pt idx="1032">
                  <c:v>-566.56391601562495</c:v>
                </c:pt>
                <c:pt idx="1033">
                  <c:v>-568.05146484374995</c:v>
                </c:pt>
                <c:pt idx="1034">
                  <c:v>-569.44846191406293</c:v>
                </c:pt>
                <c:pt idx="1035">
                  <c:v>-570.94982910156205</c:v>
                </c:pt>
                <c:pt idx="1036">
                  <c:v>-572.447436523438</c:v>
                </c:pt>
                <c:pt idx="1037">
                  <c:v>-573.95888671875002</c:v>
                </c:pt>
                <c:pt idx="1038">
                  <c:v>-575.55332031249998</c:v>
                </c:pt>
                <c:pt idx="1039">
                  <c:v>-577.09997558593795</c:v>
                </c:pt>
                <c:pt idx="1040">
                  <c:v>-578.55483398437502</c:v>
                </c:pt>
                <c:pt idx="1041">
                  <c:v>-579.99709472656298</c:v>
                </c:pt>
                <c:pt idx="1042">
                  <c:v>-581.47082519531295</c:v>
                </c:pt>
                <c:pt idx="1043">
                  <c:v>-583.00615234375005</c:v>
                </c:pt>
                <c:pt idx="1044">
                  <c:v>-584.50625000000002</c:v>
                </c:pt>
                <c:pt idx="1045">
                  <c:v>-585.982495117187</c:v>
                </c:pt>
                <c:pt idx="1046">
                  <c:v>-587.465014648438</c:v>
                </c:pt>
                <c:pt idx="1047">
                  <c:v>-588.94877929687505</c:v>
                </c:pt>
                <c:pt idx="1048">
                  <c:v>-590.46398925781205</c:v>
                </c:pt>
                <c:pt idx="1049">
                  <c:v>-591.96787109374998</c:v>
                </c:pt>
                <c:pt idx="1050">
                  <c:v>-593.50825195312495</c:v>
                </c:pt>
                <c:pt idx="1051">
                  <c:v>-595.02097167968793</c:v>
                </c:pt>
                <c:pt idx="1052">
                  <c:v>-596.50144042968793</c:v>
                </c:pt>
                <c:pt idx="1053">
                  <c:v>-598.01840820312498</c:v>
                </c:pt>
                <c:pt idx="1054">
                  <c:v>-599.50720214843795</c:v>
                </c:pt>
                <c:pt idx="1055">
                  <c:v>-601.01989746093705</c:v>
                </c:pt>
                <c:pt idx="1056">
                  <c:v>-602.50871582031209</c:v>
                </c:pt>
                <c:pt idx="1057">
                  <c:v>-604.03144531249995</c:v>
                </c:pt>
                <c:pt idx="1058">
                  <c:v>-605.53032226562505</c:v>
                </c:pt>
                <c:pt idx="1059">
                  <c:v>-606.99020996093702</c:v>
                </c:pt>
                <c:pt idx="1060">
                  <c:v>-608.55319824218793</c:v>
                </c:pt>
                <c:pt idx="1061">
                  <c:v>-610.05959472656298</c:v>
                </c:pt>
                <c:pt idx="1062">
                  <c:v>-611.52199707031207</c:v>
                </c:pt>
                <c:pt idx="1063">
                  <c:v>-612.98691406249998</c:v>
                </c:pt>
                <c:pt idx="1064">
                  <c:v>-614.50964355468705</c:v>
                </c:pt>
                <c:pt idx="1065">
                  <c:v>-616.02863769531291</c:v>
                </c:pt>
                <c:pt idx="1066">
                  <c:v>-617.49733886718707</c:v>
                </c:pt>
                <c:pt idx="1067">
                  <c:v>-619.08295898437495</c:v>
                </c:pt>
                <c:pt idx="1068">
                  <c:v>-620.57680664062502</c:v>
                </c:pt>
                <c:pt idx="1069">
                  <c:v>-621.986401367187</c:v>
                </c:pt>
                <c:pt idx="1070">
                  <c:v>-623.48525390625002</c:v>
                </c:pt>
                <c:pt idx="1071">
                  <c:v>-624.98410644531293</c:v>
                </c:pt>
                <c:pt idx="1072">
                  <c:v>-626.48422851562498</c:v>
                </c:pt>
                <c:pt idx="1073">
                  <c:v>-628.05351562500005</c:v>
                </c:pt>
                <c:pt idx="1074">
                  <c:v>-629.59384765624998</c:v>
                </c:pt>
                <c:pt idx="1075">
                  <c:v>-631.05874023437502</c:v>
                </c:pt>
                <c:pt idx="1076">
                  <c:v>-632.58400878906298</c:v>
                </c:pt>
                <c:pt idx="1077">
                  <c:v>-634.06906738281293</c:v>
                </c:pt>
                <c:pt idx="1078">
                  <c:v>-635.521411132813</c:v>
                </c:pt>
                <c:pt idx="1079">
                  <c:v>-637.02153320312505</c:v>
                </c:pt>
                <c:pt idx="1080">
                  <c:v>-638.57573242187505</c:v>
                </c:pt>
                <c:pt idx="1081">
                  <c:v>-640.08339843750002</c:v>
                </c:pt>
                <c:pt idx="1082">
                  <c:v>-641.56845703124998</c:v>
                </c:pt>
                <c:pt idx="1083">
                  <c:v>-643.06982421875</c:v>
                </c:pt>
                <c:pt idx="1084">
                  <c:v>-644.542236328125</c:v>
                </c:pt>
                <c:pt idx="1085">
                  <c:v>-646.032299804687</c:v>
                </c:pt>
                <c:pt idx="1086">
                  <c:v>-647.55507812500002</c:v>
                </c:pt>
                <c:pt idx="1087">
                  <c:v>-649.06777343750002</c:v>
                </c:pt>
                <c:pt idx="1088">
                  <c:v>-650.533935546875</c:v>
                </c:pt>
                <c:pt idx="1089">
                  <c:v>-652.08684082031209</c:v>
                </c:pt>
                <c:pt idx="1090">
                  <c:v>-653.63603515625005</c:v>
                </c:pt>
                <c:pt idx="1091">
                  <c:v>-655.07832031249995</c:v>
                </c:pt>
                <c:pt idx="1092">
                  <c:v>-656.582202148438</c:v>
                </c:pt>
                <c:pt idx="1093">
                  <c:v>-658.10246582031209</c:v>
                </c:pt>
                <c:pt idx="1094">
                  <c:v>-659.562329101562</c:v>
                </c:pt>
                <c:pt idx="1095">
                  <c:v>-661.07377929687505</c:v>
                </c:pt>
                <c:pt idx="1096">
                  <c:v>-662.62673339843798</c:v>
                </c:pt>
                <c:pt idx="1097">
                  <c:v>-664.12431640625005</c:v>
                </c:pt>
                <c:pt idx="1098">
                  <c:v>-665.55527343749998</c:v>
                </c:pt>
                <c:pt idx="1099">
                  <c:v>-667.12958984374995</c:v>
                </c:pt>
                <c:pt idx="1100">
                  <c:v>-668.65107421874995</c:v>
                </c:pt>
                <c:pt idx="1101">
                  <c:v>-670.07702636718705</c:v>
                </c:pt>
                <c:pt idx="1102">
                  <c:v>-671.59226074218793</c:v>
                </c:pt>
                <c:pt idx="1103">
                  <c:v>-673.09108886718707</c:v>
                </c:pt>
                <c:pt idx="1104">
                  <c:v>-674.61635742187502</c:v>
                </c:pt>
                <c:pt idx="1105">
                  <c:v>-676.188159179688</c:v>
                </c:pt>
                <c:pt idx="1106">
                  <c:v>-677.66689453125002</c:v>
                </c:pt>
                <c:pt idx="1107">
                  <c:v>-683.53535156249995</c:v>
                </c:pt>
                <c:pt idx="1108">
                  <c:v>-689.10573730468707</c:v>
                </c:pt>
                <c:pt idx="1109">
                  <c:v>-689.83005371093702</c:v>
                </c:pt>
                <c:pt idx="1110">
                  <c:v>-691.18054199218795</c:v>
                </c:pt>
                <c:pt idx="1111">
                  <c:v>-692.69448242187502</c:v>
                </c:pt>
                <c:pt idx="1112">
                  <c:v>-694.16066894531298</c:v>
                </c:pt>
                <c:pt idx="1113">
                  <c:v>-695.60673828125005</c:v>
                </c:pt>
                <c:pt idx="1114">
                  <c:v>-697.11313476562498</c:v>
                </c:pt>
                <c:pt idx="1115">
                  <c:v>-698.66354980468702</c:v>
                </c:pt>
                <c:pt idx="1116">
                  <c:v>-700.173754882813</c:v>
                </c:pt>
                <c:pt idx="1117">
                  <c:v>-701.63613281250002</c:v>
                </c:pt>
                <c:pt idx="1118">
                  <c:v>-703.14882812500002</c:v>
                </c:pt>
                <c:pt idx="1119">
                  <c:v>-704.64516601562502</c:v>
                </c:pt>
                <c:pt idx="1120">
                  <c:v>-706.11633300781205</c:v>
                </c:pt>
                <c:pt idx="1121">
                  <c:v>-707.66552734375</c:v>
                </c:pt>
                <c:pt idx="1122">
                  <c:v>-709.263745117187</c:v>
                </c:pt>
                <c:pt idx="1123">
                  <c:v>-710.73115234374995</c:v>
                </c:pt>
                <c:pt idx="1124">
                  <c:v>-712.162109375</c:v>
                </c:pt>
                <c:pt idx="1125">
                  <c:v>-713.64338378906291</c:v>
                </c:pt>
                <c:pt idx="1126">
                  <c:v>-715.10705566406205</c:v>
                </c:pt>
                <c:pt idx="1127">
                  <c:v>-716.65493164062502</c:v>
                </c:pt>
                <c:pt idx="1128">
                  <c:v>-718.21162109374995</c:v>
                </c:pt>
                <c:pt idx="1129">
                  <c:v>-719.700439453125</c:v>
                </c:pt>
                <c:pt idx="1130">
                  <c:v>-745.78217773437495</c:v>
                </c:pt>
                <c:pt idx="1131">
                  <c:v>-765.50253906249998</c:v>
                </c:pt>
                <c:pt idx="1132">
                  <c:v>-766.33620605468707</c:v>
                </c:pt>
                <c:pt idx="1133">
                  <c:v>-767.80739746093707</c:v>
                </c:pt>
                <c:pt idx="1134">
                  <c:v>-769.26982421875005</c:v>
                </c:pt>
                <c:pt idx="1135">
                  <c:v>-770.836596679688</c:v>
                </c:pt>
                <c:pt idx="1136">
                  <c:v>-772.2763671875</c:v>
                </c:pt>
                <c:pt idx="1137">
                  <c:v>-773.69853515625005</c:v>
                </c:pt>
                <c:pt idx="1138">
                  <c:v>-775.27912597656291</c:v>
                </c:pt>
                <c:pt idx="1139">
                  <c:v>-776.82700195312498</c:v>
                </c:pt>
                <c:pt idx="1140">
                  <c:v>-778.31076660156202</c:v>
                </c:pt>
                <c:pt idx="1141">
                  <c:v>-779.80585937499995</c:v>
                </c:pt>
                <c:pt idx="1142">
                  <c:v>-781.33991699218791</c:v>
                </c:pt>
                <c:pt idx="1143">
                  <c:v>-782.83249511718702</c:v>
                </c:pt>
                <c:pt idx="1144">
                  <c:v>-784.27729492187495</c:v>
                </c:pt>
                <c:pt idx="1145">
                  <c:v>-785.88935546874995</c:v>
                </c:pt>
                <c:pt idx="1146">
                  <c:v>-787.481274414062</c:v>
                </c:pt>
                <c:pt idx="1147">
                  <c:v>-788.91347656250002</c:v>
                </c:pt>
                <c:pt idx="1148">
                  <c:v>-790.37712402343709</c:v>
                </c:pt>
                <c:pt idx="1149">
                  <c:v>-791.850830078125</c:v>
                </c:pt>
                <c:pt idx="1150">
                  <c:v>-793.295654296875</c:v>
                </c:pt>
                <c:pt idx="1151">
                  <c:v>-794.81967773437498</c:v>
                </c:pt>
                <c:pt idx="1152">
                  <c:v>-796.35119628906295</c:v>
                </c:pt>
                <c:pt idx="1153">
                  <c:v>-797.79599609374998</c:v>
                </c:pt>
                <c:pt idx="1154">
                  <c:v>-799.26718749999998</c:v>
                </c:pt>
                <c:pt idx="1155">
                  <c:v>-800.81506347656295</c:v>
                </c:pt>
                <c:pt idx="1156">
                  <c:v>-802.32775878906295</c:v>
                </c:pt>
                <c:pt idx="1157">
                  <c:v>-803.79899902343709</c:v>
                </c:pt>
                <c:pt idx="1158">
                  <c:v>-805.33181152343707</c:v>
                </c:pt>
                <c:pt idx="1159">
                  <c:v>-806.83063964843791</c:v>
                </c:pt>
                <c:pt idx="1160">
                  <c:v>-808.29682617187495</c:v>
                </c:pt>
                <c:pt idx="1161">
                  <c:v>-809.82839355468707</c:v>
                </c:pt>
                <c:pt idx="1162">
                  <c:v>-811.31342773437495</c:v>
                </c:pt>
                <c:pt idx="1163">
                  <c:v>-812.80473632812505</c:v>
                </c:pt>
                <c:pt idx="1164">
                  <c:v>-814.362719726563</c:v>
                </c:pt>
                <c:pt idx="1165">
                  <c:v>-815.84777832031205</c:v>
                </c:pt>
                <c:pt idx="1166">
                  <c:v>-817.31140136718705</c:v>
                </c:pt>
                <c:pt idx="1167">
                  <c:v>-818.85676269531291</c:v>
                </c:pt>
                <c:pt idx="1168">
                  <c:v>-820.37324218749995</c:v>
                </c:pt>
                <c:pt idx="1169">
                  <c:v>-821.86962890625</c:v>
                </c:pt>
                <c:pt idx="1170">
                  <c:v>-823.35214843749998</c:v>
                </c:pt>
                <c:pt idx="1171">
                  <c:v>-824.81699218749998</c:v>
                </c:pt>
                <c:pt idx="1172">
                  <c:v>-826.33344726562495</c:v>
                </c:pt>
                <c:pt idx="1173">
                  <c:v>-827.84243164062502</c:v>
                </c:pt>
                <c:pt idx="1174">
                  <c:v>-829.35888671875</c:v>
                </c:pt>
                <c:pt idx="1175">
                  <c:v>-830.89794921875</c:v>
                </c:pt>
                <c:pt idx="1176">
                  <c:v>-832.49365234375</c:v>
                </c:pt>
                <c:pt idx="1177">
                  <c:v>-833.99252929687498</c:v>
                </c:pt>
                <c:pt idx="1178">
                  <c:v>-835.37319335937502</c:v>
                </c:pt>
                <c:pt idx="1179">
                  <c:v>-836.86328125</c:v>
                </c:pt>
                <c:pt idx="1180">
                  <c:v>-838.38603515625005</c:v>
                </c:pt>
                <c:pt idx="1181">
                  <c:v>-839.84208984375005</c:v>
                </c:pt>
                <c:pt idx="1182">
                  <c:v>-841.34096679687502</c:v>
                </c:pt>
                <c:pt idx="1183">
                  <c:v>-842.86123046875002</c:v>
                </c:pt>
                <c:pt idx="1184">
                  <c:v>-844.35507812499998</c:v>
                </c:pt>
                <c:pt idx="1185">
                  <c:v>-845.86904296875002</c:v>
                </c:pt>
                <c:pt idx="1186">
                  <c:v>-847.44838867187502</c:v>
                </c:pt>
                <c:pt idx="1187">
                  <c:v>-849.02392578125</c:v>
                </c:pt>
                <c:pt idx="1188">
                  <c:v>-850.478759765625</c:v>
                </c:pt>
                <c:pt idx="1189">
                  <c:v>-852.01914062499998</c:v>
                </c:pt>
                <c:pt idx="1190">
                  <c:v>-853.51044921874995</c:v>
                </c:pt>
                <c:pt idx="1191">
                  <c:v>-854.86220703125002</c:v>
                </c:pt>
                <c:pt idx="1192">
                  <c:v>-856.37617187499995</c:v>
                </c:pt>
                <c:pt idx="1193">
                  <c:v>-857.92910156250002</c:v>
                </c:pt>
                <c:pt idx="1194">
                  <c:v>-859.38520507812495</c:v>
                </c:pt>
                <c:pt idx="1195">
                  <c:v>-860.88911132812495</c:v>
                </c:pt>
                <c:pt idx="1196">
                  <c:v>-862.42314453125005</c:v>
                </c:pt>
                <c:pt idx="1197">
                  <c:v>-863.89052734375002</c:v>
                </c:pt>
                <c:pt idx="1198">
                  <c:v>-865.3642578125</c:v>
                </c:pt>
                <c:pt idx="1199">
                  <c:v>-866.86943359375005</c:v>
                </c:pt>
                <c:pt idx="1200">
                  <c:v>-868.41738281250002</c:v>
                </c:pt>
                <c:pt idx="1201">
                  <c:v>-869.91372070312502</c:v>
                </c:pt>
                <c:pt idx="1202">
                  <c:v>-871.39873046875005</c:v>
                </c:pt>
                <c:pt idx="1203">
                  <c:v>-872.90888671874995</c:v>
                </c:pt>
                <c:pt idx="1204">
                  <c:v>-874.39389648437498</c:v>
                </c:pt>
                <c:pt idx="1205">
                  <c:v>-875.91669921874995</c:v>
                </c:pt>
                <c:pt idx="1206">
                  <c:v>-877.44321289062498</c:v>
                </c:pt>
                <c:pt idx="1207">
                  <c:v>-878.95844726562495</c:v>
                </c:pt>
                <c:pt idx="1208">
                  <c:v>-880.45356445312495</c:v>
                </c:pt>
                <c:pt idx="1209">
                  <c:v>-881.94736328124998</c:v>
                </c:pt>
                <c:pt idx="1210">
                  <c:v>-883.47138671874995</c:v>
                </c:pt>
                <c:pt idx="1211">
                  <c:v>-884.96645507812502</c:v>
                </c:pt>
                <c:pt idx="1212">
                  <c:v>-886.47915039062502</c:v>
                </c:pt>
                <c:pt idx="1213">
                  <c:v>-887.985595703125</c:v>
                </c:pt>
                <c:pt idx="1214">
                  <c:v>-889.44047851562505</c:v>
                </c:pt>
                <c:pt idx="1215">
                  <c:v>-890.98208007812502</c:v>
                </c:pt>
                <c:pt idx="1216">
                  <c:v>-892.52993164062502</c:v>
                </c:pt>
                <c:pt idx="1217">
                  <c:v>-893.99355468750002</c:v>
                </c:pt>
                <c:pt idx="1218">
                  <c:v>-895.45219726562505</c:v>
                </c:pt>
                <c:pt idx="1219">
                  <c:v>-896.96367187500005</c:v>
                </c:pt>
                <c:pt idx="1220">
                  <c:v>-898.54423828125005</c:v>
                </c:pt>
                <c:pt idx="1221">
                  <c:v>-900.00791015624998</c:v>
                </c:pt>
                <c:pt idx="1222">
                  <c:v>-901.45649414062495</c:v>
                </c:pt>
                <c:pt idx="1223">
                  <c:v>-902.996826171875</c:v>
                </c:pt>
                <c:pt idx="1224">
                  <c:v>-904.46928710937505</c:v>
                </c:pt>
                <c:pt idx="1225">
                  <c:v>-906.005859375</c:v>
                </c:pt>
                <c:pt idx="1226">
                  <c:v>-907.52988281249998</c:v>
                </c:pt>
                <c:pt idx="1227">
                  <c:v>-908.96586914062505</c:v>
                </c:pt>
                <c:pt idx="1228">
                  <c:v>-910.45717773437502</c:v>
                </c:pt>
                <c:pt idx="1229">
                  <c:v>-911.97368164062505</c:v>
                </c:pt>
                <c:pt idx="1230">
                  <c:v>-913.48383789062495</c:v>
                </c:pt>
                <c:pt idx="1231">
                  <c:v>-915.03422851562505</c:v>
                </c:pt>
                <c:pt idx="1232">
                  <c:v>-916.60605468749998</c:v>
                </c:pt>
                <c:pt idx="1233">
                  <c:v>-918.08481445312498</c:v>
                </c:pt>
                <c:pt idx="1234">
                  <c:v>-919.50820312500002</c:v>
                </c:pt>
                <c:pt idx="1235">
                  <c:v>-920.99326171874998</c:v>
                </c:pt>
                <c:pt idx="1236">
                  <c:v>-922.55375976562505</c:v>
                </c:pt>
                <c:pt idx="1237">
                  <c:v>-924.04628906250002</c:v>
                </c:pt>
                <c:pt idx="1238">
                  <c:v>-925.50742187499998</c:v>
                </c:pt>
                <c:pt idx="1239">
                  <c:v>-927.08549804687505</c:v>
                </c:pt>
                <c:pt idx="1240">
                  <c:v>-928.55419921875</c:v>
                </c:pt>
                <c:pt idx="1241">
                  <c:v>-929.99399414062498</c:v>
                </c:pt>
                <c:pt idx="1242">
                  <c:v>-931.52177734375005</c:v>
                </c:pt>
                <c:pt idx="1243">
                  <c:v>-933.06088867187498</c:v>
                </c:pt>
                <c:pt idx="1244">
                  <c:v>-934.58867187500005</c:v>
                </c:pt>
                <c:pt idx="1245">
                  <c:v>-936.05732421874995</c:v>
                </c:pt>
                <c:pt idx="1246">
                  <c:v>-937.50209960937502</c:v>
                </c:pt>
                <c:pt idx="1247">
                  <c:v>-938.99970703124995</c:v>
                </c:pt>
                <c:pt idx="1248">
                  <c:v>-940.50991210937502</c:v>
                </c:pt>
                <c:pt idx="1249">
                  <c:v>-942.09174804687495</c:v>
                </c:pt>
                <c:pt idx="1250">
                  <c:v>-943.65224609375002</c:v>
                </c:pt>
                <c:pt idx="1251">
                  <c:v>-945.14609374999998</c:v>
                </c:pt>
                <c:pt idx="1252">
                  <c:v>-946.60468749999995</c:v>
                </c:pt>
                <c:pt idx="1253">
                  <c:v>-948.02309570312502</c:v>
                </c:pt>
                <c:pt idx="1254">
                  <c:v>-949.54082031250005</c:v>
                </c:pt>
                <c:pt idx="1255">
                  <c:v>-951.06606445312502</c:v>
                </c:pt>
                <c:pt idx="1256">
                  <c:v>-952.56245117187495</c:v>
                </c:pt>
                <c:pt idx="1257">
                  <c:v>-954.12548828125</c:v>
                </c:pt>
                <c:pt idx="1258">
                  <c:v>-955.62680664062498</c:v>
                </c:pt>
                <c:pt idx="1259">
                  <c:v>-957.05898437500002</c:v>
                </c:pt>
                <c:pt idx="1260">
                  <c:v>-958.5830078125</c:v>
                </c:pt>
                <c:pt idx="1261">
                  <c:v>-960.12841796875</c:v>
                </c:pt>
                <c:pt idx="1262">
                  <c:v>-961.615966796875</c:v>
                </c:pt>
                <c:pt idx="1263">
                  <c:v>-963.18144531250005</c:v>
                </c:pt>
                <c:pt idx="1264">
                  <c:v>-964.750732421875</c:v>
                </c:pt>
                <c:pt idx="1265">
                  <c:v>-966.16289062500005</c:v>
                </c:pt>
                <c:pt idx="1266">
                  <c:v>-967.66928710937498</c:v>
                </c:pt>
                <c:pt idx="1267">
                  <c:v>-969.21840820312502</c:v>
                </c:pt>
                <c:pt idx="1268">
                  <c:v>-970.65566406250002</c:v>
                </c:pt>
                <c:pt idx="1269">
                  <c:v>-972.0966796875</c:v>
                </c:pt>
                <c:pt idx="1270">
                  <c:v>-973.59809570312495</c:v>
                </c:pt>
                <c:pt idx="1271">
                  <c:v>-975.13217773437498</c:v>
                </c:pt>
                <c:pt idx="1272">
                  <c:v>-976.61337890624998</c:v>
                </c:pt>
                <c:pt idx="1273">
                  <c:v>-978.05693359375005</c:v>
                </c:pt>
                <c:pt idx="1274">
                  <c:v>-979.575927734375</c:v>
                </c:pt>
                <c:pt idx="1275">
                  <c:v>-981.11625976562505</c:v>
                </c:pt>
                <c:pt idx="1276">
                  <c:v>-982.60004882812495</c:v>
                </c:pt>
                <c:pt idx="1277">
                  <c:v>-984.12153320312495</c:v>
                </c:pt>
                <c:pt idx="1278">
                  <c:v>-985.611572265625</c:v>
                </c:pt>
                <c:pt idx="1279">
                  <c:v>-987.06391601562495</c:v>
                </c:pt>
                <c:pt idx="1280">
                  <c:v>-988.56528320312498</c:v>
                </c:pt>
                <c:pt idx="1281">
                  <c:v>-990.12578125000005</c:v>
                </c:pt>
                <c:pt idx="1282">
                  <c:v>-991.68754882812505</c:v>
                </c:pt>
                <c:pt idx="1283">
                  <c:v>-993.19521484375002</c:v>
                </c:pt>
                <c:pt idx="1284">
                  <c:v>-994.68906249999998</c:v>
                </c:pt>
                <c:pt idx="1285">
                  <c:v>-996.15771484375</c:v>
                </c:pt>
                <c:pt idx="1286">
                  <c:v>-997.67543945312502</c:v>
                </c:pt>
                <c:pt idx="1287">
                  <c:v>-998.97690429687498</c:v>
                </c:pt>
                <c:pt idx="1288">
                  <c:v>-1000.0192871093799</c:v>
                </c:pt>
              </c:numCache>
            </c:numRef>
          </c:xVal>
          <c:yVal>
            <c:numRef>
              <c:f>data_Loop!$AY$13:$AY$1301</c:f>
              <c:numCache>
                <c:formatCode>General</c:formatCode>
                <c:ptCount val="1289"/>
                <c:pt idx="0">
                  <c:v>4.3856710802077999E-4</c:v>
                </c:pt>
                <c:pt idx="1">
                  <c:v>4.5458100568580498E-4</c:v>
                </c:pt>
                <c:pt idx="2">
                  <c:v>4.5070474456574002E-4</c:v>
                </c:pt>
                <c:pt idx="3">
                  <c:v>4.9091651747709198E-4</c:v>
                </c:pt>
                <c:pt idx="4">
                  <c:v>4.5528598267011698E-4</c:v>
                </c:pt>
                <c:pt idx="5">
                  <c:v>4.2188222035751202E-4</c:v>
                </c:pt>
                <c:pt idx="6">
                  <c:v>4.7963537972000399E-4</c:v>
                </c:pt>
                <c:pt idx="7">
                  <c:v>4.8863567623565901E-4</c:v>
                </c:pt>
                <c:pt idx="8">
                  <c:v>4.3835536923024601E-4</c:v>
                </c:pt>
                <c:pt idx="9">
                  <c:v>4.0602356980767E-4</c:v>
                </c:pt>
                <c:pt idx="10">
                  <c:v>4.6031066263302898E-4</c:v>
                </c:pt>
                <c:pt idx="11">
                  <c:v>4.1912384141035299E-4</c:v>
                </c:pt>
                <c:pt idx="12">
                  <c:v>4.3004693017669197E-4</c:v>
                </c:pt>
                <c:pt idx="13">
                  <c:v>4.4422154330406001E-4</c:v>
                </c:pt>
                <c:pt idx="14">
                  <c:v>4.70391286637887E-4</c:v>
                </c:pt>
                <c:pt idx="15">
                  <c:v>4.5283946210375101E-4</c:v>
                </c:pt>
                <c:pt idx="16">
                  <c:v>4.5706513077783901E-4</c:v>
                </c:pt>
                <c:pt idx="17">
                  <c:v>4.5636373127979903E-4</c:v>
                </c:pt>
                <c:pt idx="18">
                  <c:v>4.3339316149445698E-4</c:v>
                </c:pt>
                <c:pt idx="19">
                  <c:v>4.7158283475311799E-4</c:v>
                </c:pt>
                <c:pt idx="20">
                  <c:v>3.88268172170796E-4</c:v>
                </c:pt>
                <c:pt idx="21">
                  <c:v>4.4506201946339799E-4</c:v>
                </c:pt>
                <c:pt idx="22">
                  <c:v>4.24775421601629E-4</c:v>
                </c:pt>
                <c:pt idx="23">
                  <c:v>4.5970919532289299E-4</c:v>
                </c:pt>
                <c:pt idx="24">
                  <c:v>4.26298639183493E-4</c:v>
                </c:pt>
                <c:pt idx="25">
                  <c:v>4.57188447239324E-4</c:v>
                </c:pt>
                <c:pt idx="26">
                  <c:v>4.5173351849295902E-4</c:v>
                </c:pt>
                <c:pt idx="27">
                  <c:v>4.4128185056026802E-4</c:v>
                </c:pt>
                <c:pt idx="28">
                  <c:v>4.6787436598678001E-4</c:v>
                </c:pt>
                <c:pt idx="29">
                  <c:v>4.4272572105314399E-4</c:v>
                </c:pt>
                <c:pt idx="30">
                  <c:v>4.5606107818262499E-4</c:v>
                </c:pt>
                <c:pt idx="31">
                  <c:v>4.8731877089352901E-4</c:v>
                </c:pt>
                <c:pt idx="32">
                  <c:v>4.54590862771492E-4</c:v>
                </c:pt>
                <c:pt idx="33">
                  <c:v>4.58934145051893E-4</c:v>
                </c:pt>
                <c:pt idx="34">
                  <c:v>4.7609168946782701E-4</c:v>
                </c:pt>
                <c:pt idx="35">
                  <c:v>4.4726807062952199E-4</c:v>
                </c:pt>
                <c:pt idx="36">
                  <c:v>4.0000597783284902E-4</c:v>
                </c:pt>
                <c:pt idx="37">
                  <c:v>4.4195090966152198E-4</c:v>
                </c:pt>
                <c:pt idx="38">
                  <c:v>4.5116536508464698E-4</c:v>
                </c:pt>
                <c:pt idx="39">
                  <c:v>4.4269953437984101E-4</c:v>
                </c:pt>
                <c:pt idx="40">
                  <c:v>4.1277678666167401E-4</c:v>
                </c:pt>
                <c:pt idx="41">
                  <c:v>4.5729142159705102E-4</c:v>
                </c:pt>
                <c:pt idx="42">
                  <c:v>4.34289881883299E-4</c:v>
                </c:pt>
                <c:pt idx="43">
                  <c:v>4.9407218771201902E-4</c:v>
                </c:pt>
                <c:pt idx="44">
                  <c:v>4.4732152055144801E-4</c:v>
                </c:pt>
                <c:pt idx="45">
                  <c:v>4.2021281664303401E-4</c:v>
                </c:pt>
                <c:pt idx="46">
                  <c:v>4.1867600242207398E-4</c:v>
                </c:pt>
                <c:pt idx="47">
                  <c:v>4.2958706830708502E-4</c:v>
                </c:pt>
                <c:pt idx="48">
                  <c:v>4.1546059556207598E-4</c:v>
                </c:pt>
                <c:pt idx="49">
                  <c:v>4.6449005481295302E-4</c:v>
                </c:pt>
                <c:pt idx="50">
                  <c:v>4.4191611856715202E-4</c:v>
                </c:pt>
                <c:pt idx="51">
                  <c:v>4.3831354845262198E-4</c:v>
                </c:pt>
                <c:pt idx="52">
                  <c:v>3.7522981752158101E-4</c:v>
                </c:pt>
                <c:pt idx="53">
                  <c:v>4.1196853923031602E-4</c:v>
                </c:pt>
                <c:pt idx="54">
                  <c:v>4.20319176124071E-4</c:v>
                </c:pt>
                <c:pt idx="55">
                  <c:v>4.4894396954187201E-4</c:v>
                </c:pt>
                <c:pt idx="56">
                  <c:v>4.7063057896437897E-4</c:v>
                </c:pt>
                <c:pt idx="57">
                  <c:v>4.04187448975535E-4</c:v>
                </c:pt>
                <c:pt idx="58">
                  <c:v>4.2664485790887301E-4</c:v>
                </c:pt>
                <c:pt idx="59">
                  <c:v>4.8074412721454301E-4</c:v>
                </c:pt>
                <c:pt idx="60">
                  <c:v>3.8732116435441001E-4</c:v>
                </c:pt>
                <c:pt idx="61">
                  <c:v>4.6172402881021501E-4</c:v>
                </c:pt>
                <c:pt idx="62">
                  <c:v>4.2502365282674098E-4</c:v>
                </c:pt>
                <c:pt idx="63">
                  <c:v>4.5161154782009401E-4</c:v>
                </c:pt>
                <c:pt idx="64">
                  <c:v>4.2056412378031402E-4</c:v>
                </c:pt>
                <c:pt idx="65">
                  <c:v>4.7029488952786002E-4</c:v>
                </c:pt>
                <c:pt idx="66">
                  <c:v>4.1852663282621901E-4</c:v>
                </c:pt>
                <c:pt idx="67">
                  <c:v>4.70233565165152E-4</c:v>
                </c:pt>
                <c:pt idx="68">
                  <c:v>4.3392515064456002E-4</c:v>
                </c:pt>
                <c:pt idx="69">
                  <c:v>4.3472817488674701E-4</c:v>
                </c:pt>
                <c:pt idx="70">
                  <c:v>3.9226816767008E-4</c:v>
                </c:pt>
                <c:pt idx="71">
                  <c:v>4.5954726879576699E-4</c:v>
                </c:pt>
                <c:pt idx="72">
                  <c:v>4.3564179762981399E-4</c:v>
                </c:pt>
                <c:pt idx="73">
                  <c:v>4.1425212117325301E-4</c:v>
                </c:pt>
                <c:pt idx="74">
                  <c:v>4.6059061554354201E-4</c:v>
                </c:pt>
                <c:pt idx="75">
                  <c:v>3.8934675074170502E-4</c:v>
                </c:pt>
                <c:pt idx="76">
                  <c:v>4.4585410186077598E-4</c:v>
                </c:pt>
                <c:pt idx="77">
                  <c:v>4.5406915673750099E-4</c:v>
                </c:pt>
                <c:pt idx="78">
                  <c:v>4.5376212537417401E-4</c:v>
                </c:pt>
                <c:pt idx="79">
                  <c:v>4.2261690824539698E-4</c:v>
                </c:pt>
                <c:pt idx="80">
                  <c:v>4.0619881590203699E-4</c:v>
                </c:pt>
                <c:pt idx="81">
                  <c:v>4.5161333080079497E-4</c:v>
                </c:pt>
                <c:pt idx="82">
                  <c:v>4.1833525095513898E-4</c:v>
                </c:pt>
                <c:pt idx="83">
                  <c:v>4.5290553033124298E-4</c:v>
                </c:pt>
                <c:pt idx="84">
                  <c:v>4.4228710308763698E-4</c:v>
                </c:pt>
                <c:pt idx="85">
                  <c:v>4.3945293783281901E-4</c:v>
                </c:pt>
                <c:pt idx="86">
                  <c:v>4.1288075240241703E-4</c:v>
                </c:pt>
                <c:pt idx="87">
                  <c:v>4.3866584222870201E-4</c:v>
                </c:pt>
                <c:pt idx="88">
                  <c:v>4.5882268377215002E-4</c:v>
                </c:pt>
                <c:pt idx="89">
                  <c:v>4.10839587872209E-4</c:v>
                </c:pt>
                <c:pt idx="90">
                  <c:v>4.1689606022821699E-4</c:v>
                </c:pt>
                <c:pt idx="91">
                  <c:v>4.5308926894099198E-4</c:v>
                </c:pt>
                <c:pt idx="92">
                  <c:v>3.6836099248147399E-4</c:v>
                </c:pt>
                <c:pt idx="93">
                  <c:v>4.6628267241824299E-4</c:v>
                </c:pt>
                <c:pt idx="94">
                  <c:v>4.4001571980390201E-4</c:v>
                </c:pt>
                <c:pt idx="95">
                  <c:v>4.0078756005146001E-4</c:v>
                </c:pt>
                <c:pt idx="96">
                  <c:v>4.3065326143285602E-4</c:v>
                </c:pt>
                <c:pt idx="97">
                  <c:v>4.0468739058420602E-4</c:v>
                </c:pt>
                <c:pt idx="98">
                  <c:v>4.6460608307738699E-4</c:v>
                </c:pt>
                <c:pt idx="99">
                  <c:v>4.4159313162795598E-4</c:v>
                </c:pt>
                <c:pt idx="100">
                  <c:v>4.4997000861412201E-4</c:v>
                </c:pt>
                <c:pt idx="101">
                  <c:v>4.6655517737684998E-4</c:v>
                </c:pt>
                <c:pt idx="102">
                  <c:v>4.0930956170018897E-4</c:v>
                </c:pt>
                <c:pt idx="103">
                  <c:v>3.9378478754907901E-4</c:v>
                </c:pt>
                <c:pt idx="104">
                  <c:v>4.2407726690912802E-4</c:v>
                </c:pt>
                <c:pt idx="105">
                  <c:v>3.79547194516037E-4</c:v>
                </c:pt>
                <c:pt idx="106">
                  <c:v>4.3536739427270003E-4</c:v>
                </c:pt>
                <c:pt idx="107">
                  <c:v>4.2880372216521902E-4</c:v>
                </c:pt>
                <c:pt idx="108">
                  <c:v>3.8570898587554701E-4</c:v>
                </c:pt>
                <c:pt idx="109">
                  <c:v>4.4243204497505101E-4</c:v>
                </c:pt>
                <c:pt idx="110">
                  <c:v>3.7231353283156401E-4</c:v>
                </c:pt>
                <c:pt idx="111">
                  <c:v>4.2934346344150999E-4</c:v>
                </c:pt>
                <c:pt idx="112">
                  <c:v>4.0400091040754499E-4</c:v>
                </c:pt>
                <c:pt idx="113">
                  <c:v>4.1764830004451003E-4</c:v>
                </c:pt>
                <c:pt idx="114">
                  <c:v>4.3454147972507898E-4</c:v>
                </c:pt>
                <c:pt idx="115">
                  <c:v>4.09102407616796E-4</c:v>
                </c:pt>
                <c:pt idx="116">
                  <c:v>3.6848099720318198E-4</c:v>
                </c:pt>
                <c:pt idx="117">
                  <c:v>4.0989997486662203E-4</c:v>
                </c:pt>
                <c:pt idx="118">
                  <c:v>4.2458828294663497E-4</c:v>
                </c:pt>
                <c:pt idx="119">
                  <c:v>4.0789948692326498E-4</c:v>
                </c:pt>
                <c:pt idx="120">
                  <c:v>4.34099110330389E-4</c:v>
                </c:pt>
                <c:pt idx="121">
                  <c:v>3.94490459161518E-4</c:v>
                </c:pt>
                <c:pt idx="122">
                  <c:v>3.6266386362954998E-4</c:v>
                </c:pt>
                <c:pt idx="123">
                  <c:v>4.32142524590126E-4</c:v>
                </c:pt>
                <c:pt idx="124">
                  <c:v>4.03830336727047E-4</c:v>
                </c:pt>
                <c:pt idx="125">
                  <c:v>4.0286916274652202E-4</c:v>
                </c:pt>
                <c:pt idx="126">
                  <c:v>3.8042541157388201E-4</c:v>
                </c:pt>
                <c:pt idx="127">
                  <c:v>4.0058739103095799E-4</c:v>
                </c:pt>
                <c:pt idx="128">
                  <c:v>4.1119538494814801E-4</c:v>
                </c:pt>
                <c:pt idx="129">
                  <c:v>3.9718717076402902E-4</c:v>
                </c:pt>
                <c:pt idx="130">
                  <c:v>3.6171422253062599E-4</c:v>
                </c:pt>
                <c:pt idx="131">
                  <c:v>3.9190465404213501E-4</c:v>
                </c:pt>
                <c:pt idx="132">
                  <c:v>3.90807247913098E-4</c:v>
                </c:pt>
                <c:pt idx="133">
                  <c:v>3.7030844762045201E-4</c:v>
                </c:pt>
                <c:pt idx="134">
                  <c:v>4.0078859855963302E-4</c:v>
                </c:pt>
                <c:pt idx="135">
                  <c:v>4.1115853791589603E-4</c:v>
                </c:pt>
                <c:pt idx="136">
                  <c:v>4.1324011990368501E-4</c:v>
                </c:pt>
                <c:pt idx="137">
                  <c:v>4.1423840411125503E-4</c:v>
                </c:pt>
                <c:pt idx="138">
                  <c:v>3.6457480929886701E-4</c:v>
                </c:pt>
                <c:pt idx="139">
                  <c:v>3.7623389866318099E-4</c:v>
                </c:pt>
                <c:pt idx="140">
                  <c:v>3.9718602559995098E-4</c:v>
                </c:pt>
                <c:pt idx="141">
                  <c:v>4.1276069893529302E-4</c:v>
                </c:pt>
                <c:pt idx="142">
                  <c:v>3.9269994819226102E-4</c:v>
                </c:pt>
                <c:pt idx="143">
                  <c:v>4.3184250455906601E-4</c:v>
                </c:pt>
                <c:pt idx="144">
                  <c:v>4.3164702516918098E-4</c:v>
                </c:pt>
                <c:pt idx="145">
                  <c:v>3.7688738324395199E-4</c:v>
                </c:pt>
                <c:pt idx="146">
                  <c:v>4.1422369796839599E-4</c:v>
                </c:pt>
                <c:pt idx="147">
                  <c:v>4.1222908110772602E-4</c:v>
                </c:pt>
                <c:pt idx="148">
                  <c:v>3.88567563862886E-4</c:v>
                </c:pt>
                <c:pt idx="149">
                  <c:v>3.9716153903601801E-4</c:v>
                </c:pt>
                <c:pt idx="150">
                  <c:v>3.85700926674672E-4</c:v>
                </c:pt>
                <c:pt idx="151">
                  <c:v>4.0714277988235101E-4</c:v>
                </c:pt>
                <c:pt idx="152">
                  <c:v>4.1323558966513901E-4</c:v>
                </c:pt>
                <c:pt idx="153">
                  <c:v>4.3431969938391901E-4</c:v>
                </c:pt>
                <c:pt idx="154">
                  <c:v>4.2869115432016302E-4</c:v>
                </c:pt>
                <c:pt idx="155">
                  <c:v>3.9748001862988498E-4</c:v>
                </c:pt>
                <c:pt idx="156">
                  <c:v>3.3921521813054501E-4</c:v>
                </c:pt>
                <c:pt idx="157">
                  <c:v>3.96783920873693E-4</c:v>
                </c:pt>
                <c:pt idx="158">
                  <c:v>4.0701248071824402E-4</c:v>
                </c:pt>
                <c:pt idx="159">
                  <c:v>4.0387728611060599E-4</c:v>
                </c:pt>
                <c:pt idx="160">
                  <c:v>4.2698592650858497E-4</c:v>
                </c:pt>
                <c:pt idx="161">
                  <c:v>3.9375463422372102E-4</c:v>
                </c:pt>
                <c:pt idx="162">
                  <c:v>4.3099338578065201E-4</c:v>
                </c:pt>
                <c:pt idx="163">
                  <c:v>3.89498513106547E-4</c:v>
                </c:pt>
                <c:pt idx="164">
                  <c:v>3.9734722378177798E-4</c:v>
                </c:pt>
                <c:pt idx="165">
                  <c:v>3.8074503353281502E-4</c:v>
                </c:pt>
                <c:pt idx="166">
                  <c:v>3.9924703793637299E-4</c:v>
                </c:pt>
                <c:pt idx="167">
                  <c:v>4.4648497118353499E-4</c:v>
                </c:pt>
                <c:pt idx="168">
                  <c:v>3.9835320285798198E-4</c:v>
                </c:pt>
                <c:pt idx="169">
                  <c:v>3.9166231528769101E-4</c:v>
                </c:pt>
                <c:pt idx="170">
                  <c:v>4.2084297088582897E-4</c:v>
                </c:pt>
                <c:pt idx="171">
                  <c:v>3.9745011065664898E-4</c:v>
                </c:pt>
                <c:pt idx="172">
                  <c:v>3.7596281373236998E-4</c:v>
                </c:pt>
                <c:pt idx="173">
                  <c:v>3.9532863561941601E-4</c:v>
                </c:pt>
                <c:pt idx="174">
                  <c:v>4.16591932058379E-4</c:v>
                </c:pt>
                <c:pt idx="175">
                  <c:v>3.9434688659289497E-4</c:v>
                </c:pt>
                <c:pt idx="176">
                  <c:v>4.1650225776198902E-4</c:v>
                </c:pt>
                <c:pt idx="177">
                  <c:v>4.13806765098837E-4</c:v>
                </c:pt>
                <c:pt idx="178">
                  <c:v>3.9987423935734301E-4</c:v>
                </c:pt>
                <c:pt idx="179">
                  <c:v>3.8149225896621299E-4</c:v>
                </c:pt>
                <c:pt idx="180">
                  <c:v>3.8398804324565601E-4</c:v>
                </c:pt>
                <c:pt idx="181">
                  <c:v>3.8349432407715602E-4</c:v>
                </c:pt>
                <c:pt idx="182">
                  <c:v>3.8885210355374102E-4</c:v>
                </c:pt>
                <c:pt idx="183">
                  <c:v>3.77321923722873E-4</c:v>
                </c:pt>
                <c:pt idx="184">
                  <c:v>3.8602241516490698E-4</c:v>
                </c:pt>
                <c:pt idx="185">
                  <c:v>3.8799382508493098E-4</c:v>
                </c:pt>
                <c:pt idx="186">
                  <c:v>4.0584313914552699E-4</c:v>
                </c:pt>
                <c:pt idx="187">
                  <c:v>3.7767595313970698E-4</c:v>
                </c:pt>
                <c:pt idx="188">
                  <c:v>3.8302723858319501E-4</c:v>
                </c:pt>
                <c:pt idx="189">
                  <c:v>4.0746572880817199E-4</c:v>
                </c:pt>
                <c:pt idx="190">
                  <c:v>3.74690581162832E-4</c:v>
                </c:pt>
                <c:pt idx="191">
                  <c:v>3.98619260015519E-4</c:v>
                </c:pt>
                <c:pt idx="192">
                  <c:v>3.9063859060171397E-4</c:v>
                </c:pt>
                <c:pt idx="193">
                  <c:v>3.7680260210022003E-4</c:v>
                </c:pt>
                <c:pt idx="194">
                  <c:v>4.15958674807681E-4</c:v>
                </c:pt>
                <c:pt idx="195">
                  <c:v>4.0828101781215201E-4</c:v>
                </c:pt>
                <c:pt idx="196">
                  <c:v>3.9877745715652402E-4</c:v>
                </c:pt>
                <c:pt idx="197">
                  <c:v>4.0363332826159198E-4</c:v>
                </c:pt>
                <c:pt idx="198">
                  <c:v>3.6556670254006801E-4</c:v>
                </c:pt>
                <c:pt idx="199">
                  <c:v>3.6384495275684E-4</c:v>
                </c:pt>
                <c:pt idx="200">
                  <c:v>4.0845998984231203E-4</c:v>
                </c:pt>
                <c:pt idx="201">
                  <c:v>3.93301523116069E-4</c:v>
                </c:pt>
                <c:pt idx="202">
                  <c:v>4.09682583310792E-4</c:v>
                </c:pt>
                <c:pt idx="203">
                  <c:v>3.8206454292940401E-4</c:v>
                </c:pt>
                <c:pt idx="204">
                  <c:v>3.8845272343327402E-4</c:v>
                </c:pt>
                <c:pt idx="205">
                  <c:v>3.9883661064078199E-4</c:v>
                </c:pt>
                <c:pt idx="206">
                  <c:v>3.5394727398478502E-4</c:v>
                </c:pt>
                <c:pt idx="207">
                  <c:v>3.6214474759962598E-4</c:v>
                </c:pt>
                <c:pt idx="208">
                  <c:v>3.7834630553910698E-4</c:v>
                </c:pt>
                <c:pt idx="209">
                  <c:v>4.0435725657266301E-4</c:v>
                </c:pt>
                <c:pt idx="210">
                  <c:v>3.9509266440970801E-4</c:v>
                </c:pt>
                <c:pt idx="211">
                  <c:v>4.0174782815190799E-4</c:v>
                </c:pt>
                <c:pt idx="212">
                  <c:v>3.8279881862253202E-4</c:v>
                </c:pt>
                <c:pt idx="213">
                  <c:v>3.8853254395566602E-4</c:v>
                </c:pt>
                <c:pt idx="214">
                  <c:v>3.9015430850818301E-4</c:v>
                </c:pt>
                <c:pt idx="215">
                  <c:v>3.5600017898356802E-4</c:v>
                </c:pt>
                <c:pt idx="216">
                  <c:v>3.6104310252713898E-4</c:v>
                </c:pt>
                <c:pt idx="217">
                  <c:v>3.8092503603725901E-4</c:v>
                </c:pt>
                <c:pt idx="218">
                  <c:v>3.4345625135265002E-4</c:v>
                </c:pt>
                <c:pt idx="219">
                  <c:v>3.86758278484026E-4</c:v>
                </c:pt>
                <c:pt idx="220">
                  <c:v>3.6655383825315503E-4</c:v>
                </c:pt>
                <c:pt idx="221">
                  <c:v>3.9844445806190798E-4</c:v>
                </c:pt>
                <c:pt idx="222">
                  <c:v>3.9749512023031397E-4</c:v>
                </c:pt>
                <c:pt idx="223">
                  <c:v>3.9715966379218301E-4</c:v>
                </c:pt>
                <c:pt idx="224">
                  <c:v>3.5856261652986702E-4</c:v>
                </c:pt>
                <c:pt idx="225">
                  <c:v>3.7669483806310102E-4</c:v>
                </c:pt>
                <c:pt idx="226">
                  <c:v>3.4992866485802199E-4</c:v>
                </c:pt>
                <c:pt idx="227">
                  <c:v>3.8144603615938898E-4</c:v>
                </c:pt>
                <c:pt idx="228">
                  <c:v>4.03542597385534E-4</c:v>
                </c:pt>
                <c:pt idx="229">
                  <c:v>3.6213140229897399E-4</c:v>
                </c:pt>
                <c:pt idx="230">
                  <c:v>3.64781654375378E-4</c:v>
                </c:pt>
                <c:pt idx="231">
                  <c:v>3.5113066905998098E-4</c:v>
                </c:pt>
                <c:pt idx="232">
                  <c:v>3.6210765924725002E-4</c:v>
                </c:pt>
                <c:pt idx="233">
                  <c:v>3.94028666504261E-4</c:v>
                </c:pt>
                <c:pt idx="234">
                  <c:v>3.9001508202798403E-4</c:v>
                </c:pt>
                <c:pt idx="235">
                  <c:v>3.9701659335302799E-4</c:v>
                </c:pt>
                <c:pt idx="236">
                  <c:v>3.6381251954298798E-4</c:v>
                </c:pt>
                <c:pt idx="237">
                  <c:v>3.5323856862066701E-4</c:v>
                </c:pt>
                <c:pt idx="238">
                  <c:v>3.8648238925640901E-4</c:v>
                </c:pt>
                <c:pt idx="239">
                  <c:v>3.54727651510341E-4</c:v>
                </c:pt>
                <c:pt idx="240">
                  <c:v>3.7082047997759701E-4</c:v>
                </c:pt>
                <c:pt idx="241">
                  <c:v>3.5943573884332698E-4</c:v>
                </c:pt>
                <c:pt idx="242">
                  <c:v>3.7726395810137598E-4</c:v>
                </c:pt>
                <c:pt idx="243">
                  <c:v>3.4676668126221302E-4</c:v>
                </c:pt>
                <c:pt idx="244">
                  <c:v>3.8182938794225003E-4</c:v>
                </c:pt>
                <c:pt idx="245">
                  <c:v>3.7644384345057399E-4</c:v>
                </c:pt>
                <c:pt idx="246">
                  <c:v>3.6056981933056301E-4</c:v>
                </c:pt>
                <c:pt idx="247">
                  <c:v>3.66309394911873E-4</c:v>
                </c:pt>
                <c:pt idx="248">
                  <c:v>3.7993982228583598E-4</c:v>
                </c:pt>
                <c:pt idx="249">
                  <c:v>4.0315757637820598E-4</c:v>
                </c:pt>
                <c:pt idx="250">
                  <c:v>3.7315727489097299E-4</c:v>
                </c:pt>
                <c:pt idx="251">
                  <c:v>3.4600051110186098E-4</c:v>
                </c:pt>
                <c:pt idx="252">
                  <c:v>3.8150383921392502E-4</c:v>
                </c:pt>
                <c:pt idx="253">
                  <c:v>3.7065339782931298E-4</c:v>
                </c:pt>
                <c:pt idx="254">
                  <c:v>3.9780636557778197E-4</c:v>
                </c:pt>
                <c:pt idx="255">
                  <c:v>3.5544239311556698E-4</c:v>
                </c:pt>
                <c:pt idx="256">
                  <c:v>3.6240414519063798E-4</c:v>
                </c:pt>
                <c:pt idx="257">
                  <c:v>3.7431702789292298E-4</c:v>
                </c:pt>
                <c:pt idx="258">
                  <c:v>3.4709593939928098E-4</c:v>
                </c:pt>
                <c:pt idx="259">
                  <c:v>3.9564530489105497E-4</c:v>
                </c:pt>
                <c:pt idx="260">
                  <c:v>3.6643101625842702E-4</c:v>
                </c:pt>
                <c:pt idx="261">
                  <c:v>3.5063048688552202E-4</c:v>
                </c:pt>
                <c:pt idx="262">
                  <c:v>3.6274571354810898E-4</c:v>
                </c:pt>
                <c:pt idx="263">
                  <c:v>3.5448450506748498E-4</c:v>
                </c:pt>
                <c:pt idx="264">
                  <c:v>3.5892489971440101E-4</c:v>
                </c:pt>
                <c:pt idx="265">
                  <c:v>3.7104642925392801E-4</c:v>
                </c:pt>
                <c:pt idx="266">
                  <c:v>3.7470618684322301E-4</c:v>
                </c:pt>
                <c:pt idx="267">
                  <c:v>3.9586815230594901E-4</c:v>
                </c:pt>
                <c:pt idx="268">
                  <c:v>3.8090815434776602E-4</c:v>
                </c:pt>
                <c:pt idx="269">
                  <c:v>3.7938594565340897E-4</c:v>
                </c:pt>
                <c:pt idx="270">
                  <c:v>3.7422371112898802E-4</c:v>
                </c:pt>
                <c:pt idx="271">
                  <c:v>3.5572820935812402E-4</c:v>
                </c:pt>
                <c:pt idx="272">
                  <c:v>3.8519618721413799E-4</c:v>
                </c:pt>
                <c:pt idx="273">
                  <c:v>3.41430842485687E-4</c:v>
                </c:pt>
                <c:pt idx="274">
                  <c:v>3.6039513927885002E-4</c:v>
                </c:pt>
                <c:pt idx="275">
                  <c:v>3.7393579627681401E-4</c:v>
                </c:pt>
                <c:pt idx="276">
                  <c:v>3.68547091449656E-4</c:v>
                </c:pt>
                <c:pt idx="277">
                  <c:v>3.9071685416923701E-4</c:v>
                </c:pt>
                <c:pt idx="278">
                  <c:v>3.3746631254586199E-4</c:v>
                </c:pt>
                <c:pt idx="279">
                  <c:v>3.63252112580862E-4</c:v>
                </c:pt>
                <c:pt idx="280">
                  <c:v>3.7250462819669899E-4</c:v>
                </c:pt>
                <c:pt idx="281">
                  <c:v>3.88955751545563E-4</c:v>
                </c:pt>
                <c:pt idx="282">
                  <c:v>3.7001320412414601E-4</c:v>
                </c:pt>
                <c:pt idx="283">
                  <c:v>3.6003619491532199E-4</c:v>
                </c:pt>
                <c:pt idx="284">
                  <c:v>3.4322197473525502E-4</c:v>
                </c:pt>
                <c:pt idx="285">
                  <c:v>3.7984583483469299E-4</c:v>
                </c:pt>
                <c:pt idx="286">
                  <c:v>3.6974441352624501E-4</c:v>
                </c:pt>
                <c:pt idx="287">
                  <c:v>3.4411653252319698E-4</c:v>
                </c:pt>
                <c:pt idx="288">
                  <c:v>3.6463089985113502E-4</c:v>
                </c:pt>
                <c:pt idx="289">
                  <c:v>3.2600921725509601E-4</c:v>
                </c:pt>
                <c:pt idx="290">
                  <c:v>3.7438383286078099E-4</c:v>
                </c:pt>
                <c:pt idx="291">
                  <c:v>3.5734008192918402E-4</c:v>
                </c:pt>
                <c:pt idx="292">
                  <c:v>3.4889271534422998E-4</c:v>
                </c:pt>
                <c:pt idx="293">
                  <c:v>3.5704612388814402E-4</c:v>
                </c:pt>
                <c:pt idx="294">
                  <c:v>3.4582868108679098E-4</c:v>
                </c:pt>
                <c:pt idx="295">
                  <c:v>3.4985822020305402E-4</c:v>
                </c:pt>
                <c:pt idx="296">
                  <c:v>3.61471149015536E-4</c:v>
                </c:pt>
                <c:pt idx="297">
                  <c:v>3.5342969582107398E-4</c:v>
                </c:pt>
                <c:pt idx="298">
                  <c:v>3.5453970362799101E-4</c:v>
                </c:pt>
                <c:pt idx="299">
                  <c:v>3.5718887441208499E-4</c:v>
                </c:pt>
                <c:pt idx="300">
                  <c:v>3.8458666676424898E-4</c:v>
                </c:pt>
                <c:pt idx="301">
                  <c:v>3.7118372151180302E-4</c:v>
                </c:pt>
                <c:pt idx="302">
                  <c:v>3.8194250095920698E-4</c:v>
                </c:pt>
                <c:pt idx="303">
                  <c:v>3.62237924540005E-4</c:v>
                </c:pt>
                <c:pt idx="304">
                  <c:v>3.1829936905930099E-4</c:v>
                </c:pt>
                <c:pt idx="305">
                  <c:v>3.8629565846745497E-4</c:v>
                </c:pt>
                <c:pt idx="306">
                  <c:v>3.5169101792691002E-4</c:v>
                </c:pt>
                <c:pt idx="307">
                  <c:v>3.5738463382560201E-4</c:v>
                </c:pt>
                <c:pt idx="308">
                  <c:v>3.91302215127561E-4</c:v>
                </c:pt>
                <c:pt idx="309">
                  <c:v>3.7480191296682602E-4</c:v>
                </c:pt>
                <c:pt idx="310">
                  <c:v>3.5436832686522698E-4</c:v>
                </c:pt>
                <c:pt idx="311">
                  <c:v>3.6098050297480298E-4</c:v>
                </c:pt>
                <c:pt idx="312">
                  <c:v>3.4558602239120802E-4</c:v>
                </c:pt>
                <c:pt idx="313">
                  <c:v>3.5887498413956999E-4</c:v>
                </c:pt>
                <c:pt idx="314">
                  <c:v>3.42176056003851E-4</c:v>
                </c:pt>
                <c:pt idx="315">
                  <c:v>3.7608620775023301E-4</c:v>
                </c:pt>
                <c:pt idx="316">
                  <c:v>3.7778149042084098E-4</c:v>
                </c:pt>
                <c:pt idx="317">
                  <c:v>3.8847986379102098E-4</c:v>
                </c:pt>
                <c:pt idx="318">
                  <c:v>3.5086337404772197E-4</c:v>
                </c:pt>
                <c:pt idx="319">
                  <c:v>3.4873372336147E-4</c:v>
                </c:pt>
                <c:pt idx="320">
                  <c:v>3.6138000449861298E-4</c:v>
                </c:pt>
                <c:pt idx="321">
                  <c:v>3.5313680143787601E-4</c:v>
                </c:pt>
                <c:pt idx="322">
                  <c:v>3.5325604811353598E-4</c:v>
                </c:pt>
                <c:pt idx="323">
                  <c:v>3.5136950947040199E-4</c:v>
                </c:pt>
                <c:pt idx="324">
                  <c:v>3.8528355483313402E-4</c:v>
                </c:pt>
                <c:pt idx="325">
                  <c:v>3.7778309514315401E-4</c:v>
                </c:pt>
                <c:pt idx="326">
                  <c:v>3.5836838926377803E-4</c:v>
                </c:pt>
                <c:pt idx="327">
                  <c:v>3.6218646085101801E-4</c:v>
                </c:pt>
                <c:pt idx="328">
                  <c:v>3.8008936556195398E-4</c:v>
                </c:pt>
                <c:pt idx="329">
                  <c:v>3.6755418030956201E-4</c:v>
                </c:pt>
                <c:pt idx="330">
                  <c:v>3.59676417459562E-4</c:v>
                </c:pt>
                <c:pt idx="331">
                  <c:v>3.7765425817119699E-4</c:v>
                </c:pt>
                <c:pt idx="332">
                  <c:v>3.58667128437373E-4</c:v>
                </c:pt>
                <c:pt idx="333">
                  <c:v>3.23681847102697E-4</c:v>
                </c:pt>
                <c:pt idx="334">
                  <c:v>3.6501127358122998E-4</c:v>
                </c:pt>
                <c:pt idx="335">
                  <c:v>3.5910659048637099E-4</c:v>
                </c:pt>
                <c:pt idx="336">
                  <c:v>3.5654067661112902E-4</c:v>
                </c:pt>
                <c:pt idx="337">
                  <c:v>3.73207204695211E-4</c:v>
                </c:pt>
                <c:pt idx="338">
                  <c:v>3.3525687935973599E-4</c:v>
                </c:pt>
                <c:pt idx="339">
                  <c:v>3.69559489652626E-4</c:v>
                </c:pt>
                <c:pt idx="340">
                  <c:v>3.5297327163309598E-4</c:v>
                </c:pt>
                <c:pt idx="341">
                  <c:v>3.6119113470323199E-4</c:v>
                </c:pt>
                <c:pt idx="342">
                  <c:v>3.7182429086741298E-4</c:v>
                </c:pt>
                <c:pt idx="343">
                  <c:v>3.5166396700372899E-4</c:v>
                </c:pt>
                <c:pt idx="344">
                  <c:v>3.49965378233261E-4</c:v>
                </c:pt>
                <c:pt idx="345">
                  <c:v>3.4570955472753998E-4</c:v>
                </c:pt>
                <c:pt idx="346">
                  <c:v>3.40267392813128E-4</c:v>
                </c:pt>
                <c:pt idx="347">
                  <c:v>3.6121970727488501E-4</c:v>
                </c:pt>
                <c:pt idx="348">
                  <c:v>3.6514271670359902E-4</c:v>
                </c:pt>
                <c:pt idx="349">
                  <c:v>3.6390111615211101E-4</c:v>
                </c:pt>
                <c:pt idx="350">
                  <c:v>3.4825846738201498E-4</c:v>
                </c:pt>
                <c:pt idx="351">
                  <c:v>3.4351325532376098E-4</c:v>
                </c:pt>
                <c:pt idx="352">
                  <c:v>3.51134982385068E-4</c:v>
                </c:pt>
                <c:pt idx="353">
                  <c:v>3.5978627060505297E-4</c:v>
                </c:pt>
                <c:pt idx="354">
                  <c:v>3.41344219507124E-4</c:v>
                </c:pt>
                <c:pt idx="355">
                  <c:v>3.5408773964526198E-4</c:v>
                </c:pt>
                <c:pt idx="356">
                  <c:v>3.2420754108802998E-4</c:v>
                </c:pt>
                <c:pt idx="357">
                  <c:v>3.3572994689549501E-4</c:v>
                </c:pt>
                <c:pt idx="358">
                  <c:v>3.34375189767233E-4</c:v>
                </c:pt>
                <c:pt idx="359">
                  <c:v>3.5251987637535399E-4</c:v>
                </c:pt>
                <c:pt idx="360">
                  <c:v>3.5625116484876401E-4</c:v>
                </c:pt>
                <c:pt idx="361">
                  <c:v>3.65011306264463E-4</c:v>
                </c:pt>
                <c:pt idx="362">
                  <c:v>3.58299796055615E-4</c:v>
                </c:pt>
                <c:pt idx="363">
                  <c:v>3.5038460344905703E-4</c:v>
                </c:pt>
                <c:pt idx="364">
                  <c:v>3.6863033406202701E-4</c:v>
                </c:pt>
                <c:pt idx="365">
                  <c:v>3.4330029016633301E-4</c:v>
                </c:pt>
                <c:pt idx="366">
                  <c:v>3.61292417510133E-4</c:v>
                </c:pt>
                <c:pt idx="367">
                  <c:v>3.6738021784738401E-4</c:v>
                </c:pt>
                <c:pt idx="368">
                  <c:v>3.6132462109732803E-4</c:v>
                </c:pt>
                <c:pt idx="369">
                  <c:v>3.8605914892247701E-4</c:v>
                </c:pt>
                <c:pt idx="370">
                  <c:v>3.3890335191134901E-4</c:v>
                </c:pt>
                <c:pt idx="371">
                  <c:v>3.3399569200506498E-4</c:v>
                </c:pt>
                <c:pt idx="372">
                  <c:v>3.3578225276913398E-4</c:v>
                </c:pt>
                <c:pt idx="373">
                  <c:v>3.6320096518084301E-4</c:v>
                </c:pt>
                <c:pt idx="374">
                  <c:v>3.3852865839399698E-4</c:v>
                </c:pt>
                <c:pt idx="375">
                  <c:v>3.5556417724459102E-4</c:v>
                </c:pt>
                <c:pt idx="376">
                  <c:v>3.4540260599079701E-4</c:v>
                </c:pt>
                <c:pt idx="377">
                  <c:v>3.5484546832812997E-4</c:v>
                </c:pt>
                <c:pt idx="378">
                  <c:v>3.2741571831317398E-4</c:v>
                </c:pt>
                <c:pt idx="379">
                  <c:v>3.4883793579573101E-4</c:v>
                </c:pt>
                <c:pt idx="380">
                  <c:v>3.32048303445332E-4</c:v>
                </c:pt>
                <c:pt idx="381">
                  <c:v>3.7351683339866503E-4</c:v>
                </c:pt>
                <c:pt idx="382">
                  <c:v>3.5928721790625502E-4</c:v>
                </c:pt>
                <c:pt idx="383">
                  <c:v>3.6177925333378001E-4</c:v>
                </c:pt>
                <c:pt idx="384">
                  <c:v>3.4108255480776498E-4</c:v>
                </c:pt>
                <c:pt idx="385">
                  <c:v>3.4364673682751997E-4</c:v>
                </c:pt>
                <c:pt idx="386">
                  <c:v>3.6282118762282801E-4</c:v>
                </c:pt>
                <c:pt idx="387">
                  <c:v>3.4651980104597201E-4</c:v>
                </c:pt>
                <c:pt idx="388">
                  <c:v>3.3608502705553697E-4</c:v>
                </c:pt>
                <c:pt idx="389">
                  <c:v>3.6353636469004002E-4</c:v>
                </c:pt>
                <c:pt idx="390">
                  <c:v>3.4330477733332E-4</c:v>
                </c:pt>
                <c:pt idx="391">
                  <c:v>3.6167295834874601E-4</c:v>
                </c:pt>
                <c:pt idx="392">
                  <c:v>3.6760940987738097E-4</c:v>
                </c:pt>
                <c:pt idx="393">
                  <c:v>3.4315157653855603E-4</c:v>
                </c:pt>
                <c:pt idx="394">
                  <c:v>3.54591948017604E-4</c:v>
                </c:pt>
                <c:pt idx="395">
                  <c:v>3.3345563007224202E-4</c:v>
                </c:pt>
                <c:pt idx="396">
                  <c:v>3.2689642773622602E-4</c:v>
                </c:pt>
                <c:pt idx="397">
                  <c:v>3.6452902852112897E-4</c:v>
                </c:pt>
                <c:pt idx="398">
                  <c:v>3.4072450555568102E-4</c:v>
                </c:pt>
                <c:pt idx="399">
                  <c:v>3.4337319156188702E-4</c:v>
                </c:pt>
                <c:pt idx="400">
                  <c:v>3.4808661751910399E-4</c:v>
                </c:pt>
                <c:pt idx="401">
                  <c:v>3.5454291510487302E-4</c:v>
                </c:pt>
                <c:pt idx="402">
                  <c:v>3.46536990799323E-4</c:v>
                </c:pt>
                <c:pt idx="403">
                  <c:v>3.7140069271225803E-4</c:v>
                </c:pt>
                <c:pt idx="404">
                  <c:v>3.4679588989624502E-4</c:v>
                </c:pt>
                <c:pt idx="405">
                  <c:v>3.5348059260467202E-4</c:v>
                </c:pt>
                <c:pt idx="406">
                  <c:v>3.6187284086045798E-4</c:v>
                </c:pt>
                <c:pt idx="407">
                  <c:v>3.4963078919498299E-4</c:v>
                </c:pt>
                <c:pt idx="408">
                  <c:v>3.6149657359808201E-4</c:v>
                </c:pt>
                <c:pt idx="409">
                  <c:v>3.5564390435718701E-4</c:v>
                </c:pt>
                <c:pt idx="410">
                  <c:v>3.3963166331506001E-4</c:v>
                </c:pt>
                <c:pt idx="411">
                  <c:v>3.3156166482886602E-4</c:v>
                </c:pt>
                <c:pt idx="412">
                  <c:v>3.4260731212807299E-4</c:v>
                </c:pt>
                <c:pt idx="413">
                  <c:v>3.3643349128543098E-4</c:v>
                </c:pt>
                <c:pt idx="414">
                  <c:v>3.3912180656616001E-4</c:v>
                </c:pt>
                <c:pt idx="415">
                  <c:v>3.7315670200802E-4</c:v>
                </c:pt>
                <c:pt idx="416">
                  <c:v>3.6371799922877102E-4</c:v>
                </c:pt>
                <c:pt idx="417">
                  <c:v>3.6246601895733498E-4</c:v>
                </c:pt>
                <c:pt idx="418">
                  <c:v>3.5717240059423102E-4</c:v>
                </c:pt>
                <c:pt idx="419">
                  <c:v>3.56849202362282E-4</c:v>
                </c:pt>
                <c:pt idx="420">
                  <c:v>3.4428535291826802E-4</c:v>
                </c:pt>
                <c:pt idx="421">
                  <c:v>3.6072493741030399E-4</c:v>
                </c:pt>
                <c:pt idx="422">
                  <c:v>3.6382173440577601E-4</c:v>
                </c:pt>
                <c:pt idx="423">
                  <c:v>3.5749730043558702E-4</c:v>
                </c:pt>
                <c:pt idx="424">
                  <c:v>3.6618477387078801E-4</c:v>
                </c:pt>
                <c:pt idx="425">
                  <c:v>3.5558268577460899E-4</c:v>
                </c:pt>
                <c:pt idx="426">
                  <c:v>3.6105533241020498E-4</c:v>
                </c:pt>
                <c:pt idx="427">
                  <c:v>3.68625806967682E-4</c:v>
                </c:pt>
                <c:pt idx="428">
                  <c:v>3.4131211686986798E-4</c:v>
                </c:pt>
                <c:pt idx="429">
                  <c:v>3.6258271218484898E-4</c:v>
                </c:pt>
                <c:pt idx="430">
                  <c:v>3.5192183739862098E-4</c:v>
                </c:pt>
                <c:pt idx="431">
                  <c:v>3.5734399642489798E-4</c:v>
                </c:pt>
                <c:pt idx="432">
                  <c:v>3.7326679672466701E-4</c:v>
                </c:pt>
                <c:pt idx="433">
                  <c:v>3.7469372516841902E-4</c:v>
                </c:pt>
                <c:pt idx="434">
                  <c:v>3.6350533365174601E-4</c:v>
                </c:pt>
                <c:pt idx="435">
                  <c:v>3.4720863389856997E-4</c:v>
                </c:pt>
                <c:pt idx="436">
                  <c:v>3.5075232740113302E-4</c:v>
                </c:pt>
                <c:pt idx="437">
                  <c:v>3.4699304074759999E-4</c:v>
                </c:pt>
                <c:pt idx="438">
                  <c:v>3.43352907854192E-4</c:v>
                </c:pt>
                <c:pt idx="439">
                  <c:v>3.6166343613453899E-4</c:v>
                </c:pt>
                <c:pt idx="440">
                  <c:v>3.5692407055006801E-4</c:v>
                </c:pt>
                <c:pt idx="441">
                  <c:v>3.5478177135244999E-4</c:v>
                </c:pt>
                <c:pt idx="442">
                  <c:v>3.7904560885085699E-4</c:v>
                </c:pt>
                <c:pt idx="443">
                  <c:v>3.5459806342107099E-4</c:v>
                </c:pt>
                <c:pt idx="444">
                  <c:v>3.5824108425613497E-4</c:v>
                </c:pt>
                <c:pt idx="445">
                  <c:v>3.81334110308787E-4</c:v>
                </c:pt>
                <c:pt idx="446">
                  <c:v>3.6588338648749702E-4</c:v>
                </c:pt>
                <c:pt idx="447">
                  <c:v>3.6717566490312401E-4</c:v>
                </c:pt>
                <c:pt idx="448">
                  <c:v>3.8194573014371401E-4</c:v>
                </c:pt>
                <c:pt idx="449">
                  <c:v>3.6988515721172001E-4</c:v>
                </c:pt>
                <c:pt idx="450">
                  <c:v>3.7528096290921501E-4</c:v>
                </c:pt>
                <c:pt idx="451">
                  <c:v>3.7262027790387498E-4</c:v>
                </c:pt>
                <c:pt idx="452">
                  <c:v>3.70996102552535E-4</c:v>
                </c:pt>
                <c:pt idx="453">
                  <c:v>3.73909303942524E-4</c:v>
                </c:pt>
                <c:pt idx="454">
                  <c:v>3.8834702626159602E-4</c:v>
                </c:pt>
                <c:pt idx="455">
                  <c:v>3.7405748929507198E-4</c:v>
                </c:pt>
                <c:pt idx="456">
                  <c:v>3.8673509517305501E-4</c:v>
                </c:pt>
                <c:pt idx="457">
                  <c:v>3.8687606163725398E-4</c:v>
                </c:pt>
                <c:pt idx="458">
                  <c:v>3.8326682235420302E-4</c:v>
                </c:pt>
                <c:pt idx="459">
                  <c:v>3.9834595283514898E-4</c:v>
                </c:pt>
                <c:pt idx="460">
                  <c:v>3.9450980076767399E-4</c:v>
                </c:pt>
                <c:pt idx="461">
                  <c:v>3.9201991045207502E-4</c:v>
                </c:pt>
                <c:pt idx="462">
                  <c:v>3.8241043977434901E-4</c:v>
                </c:pt>
                <c:pt idx="463">
                  <c:v>3.8535476891858399E-4</c:v>
                </c:pt>
                <c:pt idx="464">
                  <c:v>3.8980790078334298E-4</c:v>
                </c:pt>
                <c:pt idx="465">
                  <c:v>3.9075867482249698E-4</c:v>
                </c:pt>
                <c:pt idx="466">
                  <c:v>4.0435504256599599E-4</c:v>
                </c:pt>
                <c:pt idx="467">
                  <c:v>3.98109821525197E-4</c:v>
                </c:pt>
                <c:pt idx="468">
                  <c:v>3.9414373328493501E-4</c:v>
                </c:pt>
                <c:pt idx="469">
                  <c:v>3.90978964333985E-4</c:v>
                </c:pt>
                <c:pt idx="470">
                  <c:v>3.99611746023332E-4</c:v>
                </c:pt>
                <c:pt idx="471">
                  <c:v>4.0406786773789503E-4</c:v>
                </c:pt>
                <c:pt idx="472">
                  <c:v>4.0827777178532398E-4</c:v>
                </c:pt>
                <c:pt idx="473">
                  <c:v>4.0810855633530499E-4</c:v>
                </c:pt>
                <c:pt idx="474">
                  <c:v>4.0906002008546399E-4</c:v>
                </c:pt>
                <c:pt idx="475">
                  <c:v>4.1105177369822501E-4</c:v>
                </c:pt>
                <c:pt idx="476">
                  <c:v>4.0979172798982099E-4</c:v>
                </c:pt>
                <c:pt idx="477">
                  <c:v>4.0404041019879901E-4</c:v>
                </c:pt>
                <c:pt idx="478">
                  <c:v>4.0526837135447302E-4</c:v>
                </c:pt>
                <c:pt idx="479">
                  <c:v>4.0976316289202398E-4</c:v>
                </c:pt>
                <c:pt idx="480">
                  <c:v>4.1453726814070097E-4</c:v>
                </c:pt>
                <c:pt idx="481">
                  <c:v>4.04803849506791E-4</c:v>
                </c:pt>
                <c:pt idx="482">
                  <c:v>4.07386160673065E-4</c:v>
                </c:pt>
                <c:pt idx="483">
                  <c:v>4.0708432439893501E-4</c:v>
                </c:pt>
                <c:pt idx="484">
                  <c:v>4.0835570922766401E-4</c:v>
                </c:pt>
                <c:pt idx="485">
                  <c:v>4.15013714570363E-4</c:v>
                </c:pt>
                <c:pt idx="486">
                  <c:v>4.1177879317736598E-4</c:v>
                </c:pt>
                <c:pt idx="487">
                  <c:v>4.0691377400504399E-4</c:v>
                </c:pt>
                <c:pt idx="488">
                  <c:v>4.1507122654367898E-4</c:v>
                </c:pt>
                <c:pt idx="489">
                  <c:v>4.0997717413227198E-4</c:v>
                </c:pt>
                <c:pt idx="490">
                  <c:v>4.1361154012884002E-4</c:v>
                </c:pt>
                <c:pt idx="491">
                  <c:v>4.1757920372600802E-4</c:v>
                </c:pt>
                <c:pt idx="492">
                  <c:v>4.1170736232844902E-4</c:v>
                </c:pt>
                <c:pt idx="493">
                  <c:v>4.1047420223002399E-4</c:v>
                </c:pt>
                <c:pt idx="494">
                  <c:v>4.0707426957203098E-4</c:v>
                </c:pt>
                <c:pt idx="495">
                  <c:v>4.1360091741830899E-4</c:v>
                </c:pt>
                <c:pt idx="496">
                  <c:v>4.1200796560406501E-4</c:v>
                </c:pt>
                <c:pt idx="497">
                  <c:v>4.1585075213592602E-4</c:v>
                </c:pt>
                <c:pt idx="498">
                  <c:v>4.1096115677428501E-4</c:v>
                </c:pt>
                <c:pt idx="499">
                  <c:v>4.0618258560006301E-4</c:v>
                </c:pt>
                <c:pt idx="500">
                  <c:v>4.0373219688415E-4</c:v>
                </c:pt>
                <c:pt idx="501">
                  <c:v>4.0826868737460801E-4</c:v>
                </c:pt>
                <c:pt idx="502">
                  <c:v>4.0597917995273403E-4</c:v>
                </c:pt>
                <c:pt idx="503">
                  <c:v>4.06150141741257E-4</c:v>
                </c:pt>
                <c:pt idx="504">
                  <c:v>4.0100551947148098E-4</c:v>
                </c:pt>
                <c:pt idx="505">
                  <c:v>4.10960561003307E-4</c:v>
                </c:pt>
                <c:pt idx="506">
                  <c:v>4.02161146445766E-4</c:v>
                </c:pt>
                <c:pt idx="507">
                  <c:v>4.0227238974025202E-4</c:v>
                </c:pt>
                <c:pt idx="508">
                  <c:v>3.9670497825838299E-4</c:v>
                </c:pt>
                <c:pt idx="509">
                  <c:v>4.0443927083149399E-4</c:v>
                </c:pt>
                <c:pt idx="510">
                  <c:v>4.0068037115666502E-4</c:v>
                </c:pt>
                <c:pt idx="511">
                  <c:v>4.01984511702834E-4</c:v>
                </c:pt>
                <c:pt idx="512">
                  <c:v>3.9934244066824198E-4</c:v>
                </c:pt>
                <c:pt idx="513">
                  <c:v>3.92713274424233E-4</c:v>
                </c:pt>
                <c:pt idx="514">
                  <c:v>3.9244059791755399E-4</c:v>
                </c:pt>
                <c:pt idx="515">
                  <c:v>3.9020168170237599E-4</c:v>
                </c:pt>
                <c:pt idx="516">
                  <c:v>3.8394412089502998E-4</c:v>
                </c:pt>
                <c:pt idx="517">
                  <c:v>3.9188856397214601E-4</c:v>
                </c:pt>
                <c:pt idx="518">
                  <c:v>3.91915828762356E-4</c:v>
                </c:pt>
                <c:pt idx="519">
                  <c:v>3.8010314653459898E-4</c:v>
                </c:pt>
                <c:pt idx="520">
                  <c:v>3.7826757519380399E-4</c:v>
                </c:pt>
                <c:pt idx="521">
                  <c:v>3.8222187798922101E-4</c:v>
                </c:pt>
                <c:pt idx="522">
                  <c:v>3.8440523960844099E-4</c:v>
                </c:pt>
                <c:pt idx="523">
                  <c:v>3.7905240157811598E-4</c:v>
                </c:pt>
                <c:pt idx="524">
                  <c:v>3.8427239872413602E-4</c:v>
                </c:pt>
                <c:pt idx="525">
                  <c:v>3.8113883679422001E-4</c:v>
                </c:pt>
                <c:pt idx="526">
                  <c:v>3.7111049026866699E-4</c:v>
                </c:pt>
                <c:pt idx="527">
                  <c:v>3.6985191695883301E-4</c:v>
                </c:pt>
                <c:pt idx="528">
                  <c:v>3.6907868790044001E-4</c:v>
                </c:pt>
                <c:pt idx="529">
                  <c:v>3.6892437377161698E-4</c:v>
                </c:pt>
                <c:pt idx="530">
                  <c:v>3.6452313099795901E-4</c:v>
                </c:pt>
                <c:pt idx="531">
                  <c:v>3.6180071371224101E-4</c:v>
                </c:pt>
                <c:pt idx="532">
                  <c:v>3.5860058497055598E-4</c:v>
                </c:pt>
                <c:pt idx="533">
                  <c:v>3.5033134606336102E-4</c:v>
                </c:pt>
                <c:pt idx="534">
                  <c:v>3.5263294231223E-4</c:v>
                </c:pt>
                <c:pt idx="535">
                  <c:v>3.4847775942469298E-4</c:v>
                </c:pt>
                <c:pt idx="536">
                  <c:v>3.4013253802261403E-4</c:v>
                </c:pt>
                <c:pt idx="537">
                  <c:v>3.4265525324833401E-4</c:v>
                </c:pt>
                <c:pt idx="538">
                  <c:v>3.2949587987464798E-4</c:v>
                </c:pt>
                <c:pt idx="539">
                  <c:v>3.2681938907096398E-4</c:v>
                </c:pt>
                <c:pt idx="540">
                  <c:v>3.31509997993998E-4</c:v>
                </c:pt>
                <c:pt idx="541">
                  <c:v>3.23791903006845E-4</c:v>
                </c:pt>
                <c:pt idx="542">
                  <c:v>3.1945948950404702E-4</c:v>
                </c:pt>
                <c:pt idx="543">
                  <c:v>3.2061132436222197E-4</c:v>
                </c:pt>
                <c:pt idx="544">
                  <c:v>3.0192605533826798E-4</c:v>
                </c:pt>
                <c:pt idx="545">
                  <c:v>3.0206587844236498E-4</c:v>
                </c:pt>
                <c:pt idx="546">
                  <c:v>2.9734019810576399E-4</c:v>
                </c:pt>
                <c:pt idx="547">
                  <c:v>3.0051842431447098E-4</c:v>
                </c:pt>
                <c:pt idx="548">
                  <c:v>2.94896377157771E-4</c:v>
                </c:pt>
                <c:pt idx="549">
                  <c:v>2.8817440121530602E-4</c:v>
                </c:pt>
                <c:pt idx="550">
                  <c:v>2.86719037312643E-4</c:v>
                </c:pt>
                <c:pt idx="551">
                  <c:v>2.7577984161061998E-4</c:v>
                </c:pt>
                <c:pt idx="552">
                  <c:v>2.6420372231062599E-4</c:v>
                </c:pt>
                <c:pt idx="553">
                  <c:v>2.6572958069253499E-4</c:v>
                </c:pt>
                <c:pt idx="554">
                  <c:v>2.69959111766027E-4</c:v>
                </c:pt>
                <c:pt idx="555">
                  <c:v>2.4826833086475601E-4</c:v>
                </c:pt>
                <c:pt idx="556">
                  <c:v>2.5170252576638998E-4</c:v>
                </c:pt>
                <c:pt idx="557">
                  <c:v>2.2090792723850999E-4</c:v>
                </c:pt>
                <c:pt idx="558">
                  <c:v>2.4490249255654798E-4</c:v>
                </c:pt>
                <c:pt idx="559">
                  <c:v>2.13626129440097E-4</c:v>
                </c:pt>
                <c:pt idx="560">
                  <c:v>2.1716084416251901E-4</c:v>
                </c:pt>
                <c:pt idx="561">
                  <c:v>2.0664567789672699E-4</c:v>
                </c:pt>
                <c:pt idx="562">
                  <c:v>1.9563471554943899E-4</c:v>
                </c:pt>
                <c:pt idx="563">
                  <c:v>1.9261992674941901E-4</c:v>
                </c:pt>
                <c:pt idx="564">
                  <c:v>1.7991488268568199E-4</c:v>
                </c:pt>
                <c:pt idx="565">
                  <c:v>1.7142128363954501E-4</c:v>
                </c:pt>
                <c:pt idx="566">
                  <c:v>1.4984702675904801E-4</c:v>
                </c:pt>
                <c:pt idx="567">
                  <c:v>1.5701085855853201E-4</c:v>
                </c:pt>
                <c:pt idx="568">
                  <c:v>1.3199310311729799E-4</c:v>
                </c:pt>
                <c:pt idx="569">
                  <c:v>1.19000849848969E-4</c:v>
                </c:pt>
                <c:pt idx="570">
                  <c:v>1.1285416004905801E-4</c:v>
                </c:pt>
                <c:pt idx="571" formatCode="0.00E+00">
                  <c:v>9.6358996102078196E-5</c:v>
                </c:pt>
                <c:pt idx="572" formatCode="0.00E+00">
                  <c:v>7.5325627448821701E-5</c:v>
                </c:pt>
                <c:pt idx="573" formatCode="0.00E+00">
                  <c:v>4.05436595586809E-5</c:v>
                </c:pt>
                <c:pt idx="574" formatCode="0.00E+00">
                  <c:v>2.5266785398036498E-5</c:v>
                </c:pt>
                <c:pt idx="575" formatCode="0.00E+00">
                  <c:v>2.2841620421174099E-5</c:v>
                </c:pt>
                <c:pt idx="576" formatCode="0.00E+00">
                  <c:v>-8.0593609207664301E-6</c:v>
                </c:pt>
                <c:pt idx="577" formatCode="0.00E+00">
                  <c:v>-6.1783952811230003E-6</c:v>
                </c:pt>
                <c:pt idx="578" formatCode="0.00E+00">
                  <c:v>-6.8405286725926699E-5</c:v>
                </c:pt>
                <c:pt idx="579" formatCode="0.00E+00">
                  <c:v>-8.2014196069042097E-5</c:v>
                </c:pt>
                <c:pt idx="580">
                  <c:v>-1.2218954826153199E-4</c:v>
                </c:pt>
                <c:pt idx="581">
                  <c:v>-1.46831399910728E-4</c:v>
                </c:pt>
                <c:pt idx="582">
                  <c:v>-2.0512528552774E-4</c:v>
                </c:pt>
                <c:pt idx="583">
                  <c:v>-2.1351026164632701E-4</c:v>
                </c:pt>
                <c:pt idx="584">
                  <c:v>-2.5906186228219101E-4</c:v>
                </c:pt>
                <c:pt idx="585">
                  <c:v>-2.6803725430663098E-4</c:v>
                </c:pt>
                <c:pt idx="586">
                  <c:v>-2.8539989897534098E-4</c:v>
                </c:pt>
                <c:pt idx="587">
                  <c:v>-2.8610562639196498E-4</c:v>
                </c:pt>
                <c:pt idx="588">
                  <c:v>-3.0507563851185898E-4</c:v>
                </c:pt>
                <c:pt idx="589">
                  <c:v>-3.0062012094452098E-4</c:v>
                </c:pt>
                <c:pt idx="590">
                  <c:v>-2.91933290734499E-4</c:v>
                </c:pt>
                <c:pt idx="591">
                  <c:v>-3.1489745721477002E-4</c:v>
                </c:pt>
                <c:pt idx="592">
                  <c:v>-3.0044211717265699E-4</c:v>
                </c:pt>
                <c:pt idx="593">
                  <c:v>-2.6980258421766299E-4</c:v>
                </c:pt>
                <c:pt idx="594">
                  <c:v>-2.8252934636473302E-4</c:v>
                </c:pt>
                <c:pt idx="595">
                  <c:v>-2.6130606940126099E-4</c:v>
                </c:pt>
                <c:pt idx="596">
                  <c:v>-2.5266001434137697E-4</c:v>
                </c:pt>
                <c:pt idx="597">
                  <c:v>-2.4075543470725299E-4</c:v>
                </c:pt>
                <c:pt idx="598">
                  <c:v>-2.3271561977480701E-4</c:v>
                </c:pt>
                <c:pt idx="599">
                  <c:v>-2.1919505433207599E-4</c:v>
                </c:pt>
                <c:pt idx="600">
                  <c:v>-2.11244004466582E-4</c:v>
                </c:pt>
                <c:pt idx="601">
                  <c:v>-1.8490692968446701E-4</c:v>
                </c:pt>
                <c:pt idx="602">
                  <c:v>-1.85095192586076E-4</c:v>
                </c:pt>
                <c:pt idx="603">
                  <c:v>-1.63286332773281E-4</c:v>
                </c:pt>
                <c:pt idx="604">
                  <c:v>-1.3228115046249201E-4</c:v>
                </c:pt>
                <c:pt idx="605">
                  <c:v>-1.3631425568484101E-4</c:v>
                </c:pt>
                <c:pt idx="606">
                  <c:v>-1.3166906337229E-4</c:v>
                </c:pt>
                <c:pt idx="607">
                  <c:v>-1.06751778786652E-4</c:v>
                </c:pt>
                <c:pt idx="608" formatCode="0.00E+00">
                  <c:v>-8.3560613771436703E-5</c:v>
                </c:pt>
                <c:pt idx="609" formatCode="0.00E+00">
                  <c:v>-7.1630426561046607E-5</c:v>
                </c:pt>
                <c:pt idx="610" formatCode="0.00E+00">
                  <c:v>-3.2529945132628898E-5</c:v>
                </c:pt>
                <c:pt idx="611" formatCode="0.00E+00">
                  <c:v>-4.5662552396594901E-5</c:v>
                </c:pt>
                <c:pt idx="612" formatCode="0.00E+00">
                  <c:v>-7.5705431747598096E-6</c:v>
                </c:pt>
                <c:pt idx="613" formatCode="0.00E+00">
                  <c:v>1.19294323701303E-5</c:v>
                </c:pt>
                <c:pt idx="614" formatCode="0.00E+00">
                  <c:v>5.1550839636072102E-5</c:v>
                </c:pt>
                <c:pt idx="615" formatCode="0.00E+00">
                  <c:v>3.5825637859078697E-5</c:v>
                </c:pt>
                <c:pt idx="616" formatCode="0.00E+00">
                  <c:v>4.8935257520141101E-5</c:v>
                </c:pt>
                <c:pt idx="617" formatCode="0.00E+00">
                  <c:v>7.4944633837198296E-5</c:v>
                </c:pt>
                <c:pt idx="618" formatCode="0.00E+00">
                  <c:v>8.5008534297191895E-5</c:v>
                </c:pt>
                <c:pt idx="619">
                  <c:v>1.19383037480659E-4</c:v>
                </c:pt>
                <c:pt idx="620">
                  <c:v>1.4916066988885699E-4</c:v>
                </c:pt>
                <c:pt idx="621">
                  <c:v>1.39739132934024E-4</c:v>
                </c:pt>
                <c:pt idx="622">
                  <c:v>1.72535771963609E-4</c:v>
                </c:pt>
                <c:pt idx="623">
                  <c:v>2.0593337670941599E-4</c:v>
                </c:pt>
                <c:pt idx="624">
                  <c:v>2.15481684586137E-4</c:v>
                </c:pt>
                <c:pt idx="625">
                  <c:v>2.41245135898487E-4</c:v>
                </c:pt>
                <c:pt idx="626">
                  <c:v>2.4125389962086701E-4</c:v>
                </c:pt>
                <c:pt idx="627">
                  <c:v>2.7936807003617E-4</c:v>
                </c:pt>
                <c:pt idx="628">
                  <c:v>2.8216185492290901E-4</c:v>
                </c:pt>
                <c:pt idx="629">
                  <c:v>2.9824505476263598E-4</c:v>
                </c:pt>
                <c:pt idx="630">
                  <c:v>3.20148267564927E-4</c:v>
                </c:pt>
                <c:pt idx="631">
                  <c:v>3.29321217451061E-4</c:v>
                </c:pt>
                <c:pt idx="632">
                  <c:v>3.6605955516632601E-4</c:v>
                </c:pt>
                <c:pt idx="633">
                  <c:v>3.8020836792463302E-4</c:v>
                </c:pt>
                <c:pt idx="634">
                  <c:v>3.9703798922741199E-4</c:v>
                </c:pt>
                <c:pt idx="635">
                  <c:v>4.1416816051348198E-4</c:v>
                </c:pt>
                <c:pt idx="636">
                  <c:v>4.15694707996668E-4</c:v>
                </c:pt>
                <c:pt idx="637">
                  <c:v>4.7264539532630001E-4</c:v>
                </c:pt>
                <c:pt idx="638">
                  <c:v>4.6004743352824899E-4</c:v>
                </c:pt>
                <c:pt idx="639">
                  <c:v>4.5772151852971799E-4</c:v>
                </c:pt>
                <c:pt idx="640">
                  <c:v>5.1000698457324902E-4</c:v>
                </c:pt>
                <c:pt idx="641">
                  <c:v>5.3282634941497202E-4</c:v>
                </c:pt>
                <c:pt idx="642">
                  <c:v>5.52007474647052E-4</c:v>
                </c:pt>
                <c:pt idx="643">
                  <c:v>5.5913743914914004E-4</c:v>
                </c:pt>
                <c:pt idx="644">
                  <c:v>6.0215438639484996E-4</c:v>
                </c:pt>
                <c:pt idx="645">
                  <c:v>6.0932943097091101E-4</c:v>
                </c:pt>
                <c:pt idx="646">
                  <c:v>6.5843964212233797E-4</c:v>
                </c:pt>
                <c:pt idx="647">
                  <c:v>6.5391937947027799E-4</c:v>
                </c:pt>
                <c:pt idx="648">
                  <c:v>6.8993559149131396E-4</c:v>
                </c:pt>
                <c:pt idx="649">
                  <c:v>7.1935547776703099E-4</c:v>
                </c:pt>
                <c:pt idx="650">
                  <c:v>7.3051028729118203E-4</c:v>
                </c:pt>
                <c:pt idx="651">
                  <c:v>7.19468233092879E-4</c:v>
                </c:pt>
                <c:pt idx="652">
                  <c:v>7.7250436696065601E-4</c:v>
                </c:pt>
                <c:pt idx="653">
                  <c:v>8.1502422868283495E-4</c:v>
                </c:pt>
                <c:pt idx="654">
                  <c:v>7.8352585184987198E-4</c:v>
                </c:pt>
                <c:pt idx="655">
                  <c:v>8.1442203675917803E-4</c:v>
                </c:pt>
                <c:pt idx="656">
                  <c:v>8.4529414804461402E-4</c:v>
                </c:pt>
                <c:pt idx="657">
                  <c:v>8.3507954610877698E-4</c:v>
                </c:pt>
                <c:pt idx="658">
                  <c:v>8.6274271598043304E-4</c:v>
                </c:pt>
                <c:pt idx="659">
                  <c:v>8.8157920432858005E-4</c:v>
                </c:pt>
                <c:pt idx="660">
                  <c:v>9.29732945942664E-4</c:v>
                </c:pt>
                <c:pt idx="661">
                  <c:v>9.5187784569392196E-4</c:v>
                </c:pt>
                <c:pt idx="662">
                  <c:v>9.871458905682869E-4</c:v>
                </c:pt>
                <c:pt idx="663">
                  <c:v>9.6065487593306905E-4</c:v>
                </c:pt>
                <c:pt idx="664">
                  <c:v>9.9632147971152408E-4</c:v>
                </c:pt>
                <c:pt idx="665">
                  <c:v>1.0134112654280999E-3</c:v>
                </c:pt>
                <c:pt idx="666">
                  <c:v>1.03366456796553E-3</c:v>
                </c:pt>
                <c:pt idx="667">
                  <c:v>1.06687556109876E-3</c:v>
                </c:pt>
                <c:pt idx="668">
                  <c:v>1.0334024871627499E-3</c:v>
                </c:pt>
                <c:pt idx="669">
                  <c:v>1.07758224203159E-3</c:v>
                </c:pt>
                <c:pt idx="670">
                  <c:v>1.11350111967012E-3</c:v>
                </c:pt>
                <c:pt idx="671">
                  <c:v>1.0934472407687901E-3</c:v>
                </c:pt>
                <c:pt idx="672">
                  <c:v>1.0952601314775899E-3</c:v>
                </c:pt>
                <c:pt idx="673">
                  <c:v>1.1490253989246001E-3</c:v>
                </c:pt>
                <c:pt idx="674">
                  <c:v>1.13046864318036E-3</c:v>
                </c:pt>
                <c:pt idx="675">
                  <c:v>1.15801294352297E-3</c:v>
                </c:pt>
                <c:pt idx="676">
                  <c:v>1.19773683421692E-3</c:v>
                </c:pt>
                <c:pt idx="677">
                  <c:v>1.2105948535674901E-3</c:v>
                </c:pt>
                <c:pt idx="678">
                  <c:v>1.2192969905009E-3</c:v>
                </c:pt>
                <c:pt idx="679">
                  <c:v>1.27286836786537E-3</c:v>
                </c:pt>
                <c:pt idx="680">
                  <c:v>1.2732569458177899E-3</c:v>
                </c:pt>
                <c:pt idx="681">
                  <c:v>1.24036286201012E-3</c:v>
                </c:pt>
                <c:pt idx="682">
                  <c:v>1.2719858181667E-3</c:v>
                </c:pt>
                <c:pt idx="683">
                  <c:v>1.2653581646444899E-3</c:v>
                </c:pt>
                <c:pt idx="684">
                  <c:v>1.3425420570843799E-3</c:v>
                </c:pt>
                <c:pt idx="685">
                  <c:v>1.3415481395108099E-3</c:v>
                </c:pt>
                <c:pt idx="686">
                  <c:v>1.3495112214800601E-3</c:v>
                </c:pt>
                <c:pt idx="687">
                  <c:v>1.38744276049066E-3</c:v>
                </c:pt>
                <c:pt idx="688">
                  <c:v>1.3575345458744701E-3</c:v>
                </c:pt>
                <c:pt idx="689">
                  <c:v>1.4126110278890899E-3</c:v>
                </c:pt>
                <c:pt idx="690">
                  <c:v>1.3952728486031601E-3</c:v>
                </c:pt>
                <c:pt idx="691">
                  <c:v>1.41992828617677E-3</c:v>
                </c:pt>
                <c:pt idx="692">
                  <c:v>1.44883560803971E-3</c:v>
                </c:pt>
                <c:pt idx="693">
                  <c:v>1.42577092276289E-3</c:v>
                </c:pt>
                <c:pt idx="694">
                  <c:v>1.4816315211750601E-3</c:v>
                </c:pt>
                <c:pt idx="695">
                  <c:v>1.4986525185686601E-3</c:v>
                </c:pt>
                <c:pt idx="696">
                  <c:v>1.4810338783459501E-3</c:v>
                </c:pt>
                <c:pt idx="697">
                  <c:v>1.5685308672324699E-3</c:v>
                </c:pt>
                <c:pt idx="698">
                  <c:v>1.5098050851759699E-3</c:v>
                </c:pt>
                <c:pt idx="699">
                  <c:v>1.55547272131583E-3</c:v>
                </c:pt>
                <c:pt idx="700">
                  <c:v>1.5879027709232801E-3</c:v>
                </c:pt>
                <c:pt idx="701">
                  <c:v>1.5603102216542499E-3</c:v>
                </c:pt>
                <c:pt idx="702">
                  <c:v>1.6071807816316699E-3</c:v>
                </c:pt>
                <c:pt idx="703">
                  <c:v>1.60502514927597E-3</c:v>
                </c:pt>
                <c:pt idx="704">
                  <c:v>1.64924960612048E-3</c:v>
                </c:pt>
                <c:pt idx="705">
                  <c:v>1.6355330546167399E-3</c:v>
                </c:pt>
                <c:pt idx="706">
                  <c:v>1.6646843859668501E-3</c:v>
                </c:pt>
                <c:pt idx="707">
                  <c:v>1.74698788326078E-3</c:v>
                </c:pt>
                <c:pt idx="708">
                  <c:v>1.65834251742736E-3</c:v>
                </c:pt>
                <c:pt idx="709">
                  <c:v>1.75322105486072E-3</c:v>
                </c:pt>
                <c:pt idx="710">
                  <c:v>1.7462062148929701E-3</c:v>
                </c:pt>
                <c:pt idx="711">
                  <c:v>1.7187269080608601E-3</c:v>
                </c:pt>
                <c:pt idx="712">
                  <c:v>1.7382828221004299E-3</c:v>
                </c:pt>
                <c:pt idx="713">
                  <c:v>1.7718896848021E-3</c:v>
                </c:pt>
                <c:pt idx="714">
                  <c:v>1.7499192975981501E-3</c:v>
                </c:pt>
                <c:pt idx="715">
                  <c:v>1.7524317253710701E-3</c:v>
                </c:pt>
                <c:pt idx="716">
                  <c:v>1.8377770299071101E-3</c:v>
                </c:pt>
                <c:pt idx="717">
                  <c:v>1.86810804486226E-3</c:v>
                </c:pt>
                <c:pt idx="718">
                  <c:v>1.8461347351807101E-3</c:v>
                </c:pt>
                <c:pt idx="719">
                  <c:v>1.8629225216171099E-3</c:v>
                </c:pt>
                <c:pt idx="720">
                  <c:v>1.8904960492948601E-3</c:v>
                </c:pt>
                <c:pt idx="721">
                  <c:v>1.9165852670077E-3</c:v>
                </c:pt>
                <c:pt idx="722">
                  <c:v>1.89542280783823E-3</c:v>
                </c:pt>
                <c:pt idx="723">
                  <c:v>1.8974360640700201E-3</c:v>
                </c:pt>
                <c:pt idx="724">
                  <c:v>1.8820524476973999E-3</c:v>
                </c:pt>
                <c:pt idx="725">
                  <c:v>1.9370323148403101E-3</c:v>
                </c:pt>
                <c:pt idx="726">
                  <c:v>1.92850954966612E-3</c:v>
                </c:pt>
                <c:pt idx="727">
                  <c:v>1.90427150132836E-3</c:v>
                </c:pt>
                <c:pt idx="728">
                  <c:v>1.9701926754225798E-3</c:v>
                </c:pt>
                <c:pt idx="729">
                  <c:v>2.0088839963740899E-3</c:v>
                </c:pt>
                <c:pt idx="730">
                  <c:v>1.9904534002996E-3</c:v>
                </c:pt>
                <c:pt idx="731">
                  <c:v>2.0249431615640199E-3</c:v>
                </c:pt>
                <c:pt idx="732">
                  <c:v>2.0383074210890001E-3</c:v>
                </c:pt>
                <c:pt idx="733">
                  <c:v>2.0198111433717102E-3</c:v>
                </c:pt>
                <c:pt idx="734">
                  <c:v>2.0408189577589401E-3</c:v>
                </c:pt>
                <c:pt idx="735">
                  <c:v>2.0724820984910101E-3</c:v>
                </c:pt>
                <c:pt idx="736">
                  <c:v>2.1039178740090599E-3</c:v>
                </c:pt>
                <c:pt idx="737">
                  <c:v>2.1503274931559901E-3</c:v>
                </c:pt>
                <c:pt idx="738">
                  <c:v>2.0996906137567902E-3</c:v>
                </c:pt>
                <c:pt idx="739">
                  <c:v>2.0921015493509899E-3</c:v>
                </c:pt>
                <c:pt idx="740">
                  <c:v>2.0823588236768202E-3</c:v>
                </c:pt>
                <c:pt idx="741">
                  <c:v>2.1772295102325499E-3</c:v>
                </c:pt>
                <c:pt idx="742">
                  <c:v>2.1053780198948698E-3</c:v>
                </c:pt>
                <c:pt idx="743">
                  <c:v>2.1198416573032499E-3</c:v>
                </c:pt>
                <c:pt idx="744">
                  <c:v>2.1530429664239899E-3</c:v>
                </c:pt>
                <c:pt idx="745">
                  <c:v>2.0843098343002299E-3</c:v>
                </c:pt>
                <c:pt idx="746">
                  <c:v>2.2112232058340698E-3</c:v>
                </c:pt>
                <c:pt idx="747">
                  <c:v>2.16078416059046E-3</c:v>
                </c:pt>
                <c:pt idx="748">
                  <c:v>2.13517398855456E-3</c:v>
                </c:pt>
                <c:pt idx="749">
                  <c:v>2.1280280144673801E-3</c:v>
                </c:pt>
                <c:pt idx="750">
                  <c:v>2.1607335339257801E-3</c:v>
                </c:pt>
                <c:pt idx="751">
                  <c:v>2.22336224344067E-3</c:v>
                </c:pt>
                <c:pt idx="752">
                  <c:v>2.1453019956651498E-3</c:v>
                </c:pt>
                <c:pt idx="753">
                  <c:v>2.2131046709490498E-3</c:v>
                </c:pt>
                <c:pt idx="754">
                  <c:v>2.1647623295765902E-3</c:v>
                </c:pt>
                <c:pt idx="755">
                  <c:v>2.16285386491554E-3</c:v>
                </c:pt>
                <c:pt idx="756">
                  <c:v>2.1069460845133101E-3</c:v>
                </c:pt>
                <c:pt idx="757">
                  <c:v>2.1183911029202902E-3</c:v>
                </c:pt>
                <c:pt idx="758">
                  <c:v>2.01927407044372E-3</c:v>
                </c:pt>
                <c:pt idx="759">
                  <c:v>2.0081868608229502E-3</c:v>
                </c:pt>
                <c:pt idx="760">
                  <c:v>1.9260825801114699E-3</c:v>
                </c:pt>
                <c:pt idx="761">
                  <c:v>1.88140450039614E-3</c:v>
                </c:pt>
                <c:pt idx="762">
                  <c:v>1.7784801719803599E-3</c:v>
                </c:pt>
                <c:pt idx="763">
                  <c:v>1.74441616196173E-3</c:v>
                </c:pt>
                <c:pt idx="764">
                  <c:v>1.64947309851071E-3</c:v>
                </c:pt>
                <c:pt idx="765">
                  <c:v>1.57674732519496E-3</c:v>
                </c:pt>
                <c:pt idx="766">
                  <c:v>1.5594694163711101E-3</c:v>
                </c:pt>
                <c:pt idx="767">
                  <c:v>1.5014850211599001E-3</c:v>
                </c:pt>
                <c:pt idx="768">
                  <c:v>1.48899235921336E-3</c:v>
                </c:pt>
                <c:pt idx="769">
                  <c:v>1.4594118222130499E-3</c:v>
                </c:pt>
                <c:pt idx="770">
                  <c:v>1.3922944075941399E-3</c:v>
                </c:pt>
                <c:pt idx="771">
                  <c:v>1.3682389303595101E-3</c:v>
                </c:pt>
                <c:pt idx="772">
                  <c:v>1.30761480991379E-3</c:v>
                </c:pt>
                <c:pt idx="773">
                  <c:v>1.3466371917325601E-3</c:v>
                </c:pt>
                <c:pt idx="774">
                  <c:v>1.25732574028698E-3</c:v>
                </c:pt>
                <c:pt idx="775">
                  <c:v>1.27681226527845E-3</c:v>
                </c:pt>
                <c:pt idx="776">
                  <c:v>1.2443516425815E-3</c:v>
                </c:pt>
                <c:pt idx="777">
                  <c:v>1.20494737772226E-3</c:v>
                </c:pt>
                <c:pt idx="778">
                  <c:v>1.23493640081336E-3</c:v>
                </c:pt>
                <c:pt idx="779">
                  <c:v>1.19247441001186E-3</c:v>
                </c:pt>
                <c:pt idx="780">
                  <c:v>1.19384299681558E-3</c:v>
                </c:pt>
                <c:pt idx="781">
                  <c:v>1.1325611697283601E-3</c:v>
                </c:pt>
                <c:pt idx="782">
                  <c:v>1.17397751136428E-3</c:v>
                </c:pt>
                <c:pt idx="783">
                  <c:v>1.1412556384287099E-3</c:v>
                </c:pt>
                <c:pt idx="784">
                  <c:v>1.0889287652929699E-3</c:v>
                </c:pt>
                <c:pt idx="785">
                  <c:v>1.0741831276265101E-3</c:v>
                </c:pt>
                <c:pt idx="786">
                  <c:v>1.1305332066390999E-3</c:v>
                </c:pt>
                <c:pt idx="787">
                  <c:v>1.08427961273489E-3</c:v>
                </c:pt>
                <c:pt idx="788">
                  <c:v>1.06382368075742E-3</c:v>
                </c:pt>
                <c:pt idx="789">
                  <c:v>1.0815904335867599E-3</c:v>
                </c:pt>
                <c:pt idx="790">
                  <c:v>1.0231264276891099E-3</c:v>
                </c:pt>
                <c:pt idx="791">
                  <c:v>1.0893146012127999E-3</c:v>
                </c:pt>
                <c:pt idx="792">
                  <c:v>1.01800920076377E-3</c:v>
                </c:pt>
                <c:pt idx="793">
                  <c:v>9.7883281441357804E-4</c:v>
                </c:pt>
                <c:pt idx="794">
                  <c:v>9.5511451087669096E-4</c:v>
                </c:pt>
                <c:pt idx="795">
                  <c:v>1.0020502222566499E-3</c:v>
                </c:pt>
                <c:pt idx="796">
                  <c:v>9.5927502776191895E-4</c:v>
                </c:pt>
                <c:pt idx="797">
                  <c:v>9.4505077934625497E-4</c:v>
                </c:pt>
                <c:pt idx="798">
                  <c:v>9.8254816420278806E-4</c:v>
                </c:pt>
                <c:pt idx="799">
                  <c:v>9.12296429680643E-4</c:v>
                </c:pt>
                <c:pt idx="800">
                  <c:v>9.866282510095619E-4</c:v>
                </c:pt>
                <c:pt idx="801">
                  <c:v>9.4952896007301202E-4</c:v>
                </c:pt>
                <c:pt idx="802">
                  <c:v>9.07146227603908E-4</c:v>
                </c:pt>
                <c:pt idx="803">
                  <c:v>8.9532685117588704E-4</c:v>
                </c:pt>
                <c:pt idx="804">
                  <c:v>9.2274060516977401E-4</c:v>
                </c:pt>
                <c:pt idx="805">
                  <c:v>8.8690743919990196E-4</c:v>
                </c:pt>
                <c:pt idx="806">
                  <c:v>9.1814106907091005E-4</c:v>
                </c:pt>
                <c:pt idx="807">
                  <c:v>8.9600676326071795E-4</c:v>
                </c:pt>
                <c:pt idx="808">
                  <c:v>8.4944588285382205E-4</c:v>
                </c:pt>
                <c:pt idx="809">
                  <c:v>8.1951364969843103E-4</c:v>
                </c:pt>
                <c:pt idx="810">
                  <c:v>8.5468841526082197E-4</c:v>
                </c:pt>
                <c:pt idx="811">
                  <c:v>8.2015464204797004E-4</c:v>
                </c:pt>
                <c:pt idx="812">
                  <c:v>8.2379950338667799E-4</c:v>
                </c:pt>
                <c:pt idx="813">
                  <c:v>8.4054533719275099E-4</c:v>
                </c:pt>
                <c:pt idx="814">
                  <c:v>7.7029716182935805E-4</c:v>
                </c:pt>
                <c:pt idx="815">
                  <c:v>7.9269968968149595E-4</c:v>
                </c:pt>
                <c:pt idx="816">
                  <c:v>7.72562126227101E-4</c:v>
                </c:pt>
                <c:pt idx="817">
                  <c:v>7.9137165121595597E-4</c:v>
                </c:pt>
                <c:pt idx="818">
                  <c:v>8.0242128962394895E-4</c:v>
                </c:pt>
                <c:pt idx="819">
                  <c:v>7.7215402416511896E-4</c:v>
                </c:pt>
                <c:pt idx="820">
                  <c:v>7.6289848985232605E-4</c:v>
                </c:pt>
                <c:pt idx="821">
                  <c:v>7.2339299260821698E-4</c:v>
                </c:pt>
                <c:pt idx="822">
                  <c:v>7.1585041550548698E-4</c:v>
                </c:pt>
                <c:pt idx="823">
                  <c:v>8.04834138311674E-4</c:v>
                </c:pt>
                <c:pt idx="824">
                  <c:v>7.4524684339031199E-4</c:v>
                </c:pt>
                <c:pt idx="825">
                  <c:v>7.3971663134582996E-4</c:v>
                </c:pt>
                <c:pt idx="826">
                  <c:v>7.7141456401500299E-4</c:v>
                </c:pt>
                <c:pt idx="827">
                  <c:v>7.3291462538675799E-4</c:v>
                </c:pt>
                <c:pt idx="828">
                  <c:v>7.1544757125502703E-4</c:v>
                </c:pt>
                <c:pt idx="829">
                  <c:v>7.2893877518410597E-4</c:v>
                </c:pt>
                <c:pt idx="830">
                  <c:v>6.9686192675789201E-4</c:v>
                </c:pt>
                <c:pt idx="831">
                  <c:v>6.1444151128862696E-4</c:v>
                </c:pt>
                <c:pt idx="832">
                  <c:v>6.8100334231702901E-4</c:v>
                </c:pt>
                <c:pt idx="833">
                  <c:v>7.0965043525103696E-4</c:v>
                </c:pt>
                <c:pt idx="834">
                  <c:v>6.7888380651539497E-4</c:v>
                </c:pt>
                <c:pt idx="835">
                  <c:v>5.9766271454033304E-4</c:v>
                </c:pt>
                <c:pt idx="836">
                  <c:v>6.0358213421141398E-4</c:v>
                </c:pt>
                <c:pt idx="837">
                  <c:v>6.54316530608272E-4</c:v>
                </c:pt>
                <c:pt idx="838">
                  <c:v>6.1735972782748399E-4</c:v>
                </c:pt>
                <c:pt idx="839">
                  <c:v>5.7481568632454299E-4</c:v>
                </c:pt>
                <c:pt idx="840">
                  <c:v>5.7059209294741504E-4</c:v>
                </c:pt>
                <c:pt idx="841">
                  <c:v>5.9987369489101301E-4</c:v>
                </c:pt>
                <c:pt idx="842">
                  <c:v>6.0108036591451097E-4</c:v>
                </c:pt>
                <c:pt idx="843">
                  <c:v>5.7969605912085403E-4</c:v>
                </c:pt>
                <c:pt idx="844">
                  <c:v>5.4100884848234498E-4</c:v>
                </c:pt>
                <c:pt idx="845">
                  <c:v>5.6198665172116E-4</c:v>
                </c:pt>
                <c:pt idx="846">
                  <c:v>5.7620641488353595E-4</c:v>
                </c:pt>
                <c:pt idx="847">
                  <c:v>5.7267802881067603E-4</c:v>
                </c:pt>
                <c:pt idx="848">
                  <c:v>5.3643445813956895E-4</c:v>
                </c:pt>
                <c:pt idx="849">
                  <c:v>5.2499023108321802E-4</c:v>
                </c:pt>
                <c:pt idx="850">
                  <c:v>4.8401676407266699E-4</c:v>
                </c:pt>
                <c:pt idx="851">
                  <c:v>5.1023747900062701E-4</c:v>
                </c:pt>
                <c:pt idx="852">
                  <c:v>2.6534490784089598E-4</c:v>
                </c:pt>
                <c:pt idx="853">
                  <c:v>4.53284788575373E-4</c:v>
                </c:pt>
                <c:pt idx="854">
                  <c:v>3.5880308398426598E-4</c:v>
                </c:pt>
                <c:pt idx="855">
                  <c:v>3.5729056684906499E-4</c:v>
                </c:pt>
                <c:pt idx="856">
                  <c:v>3.9505851298883901E-4</c:v>
                </c:pt>
                <c:pt idx="857">
                  <c:v>3.1490027558152002E-4</c:v>
                </c:pt>
                <c:pt idx="858">
                  <c:v>3.2766102805644902E-4</c:v>
                </c:pt>
                <c:pt idx="859">
                  <c:v>3.2267523232427898E-4</c:v>
                </c:pt>
                <c:pt idx="860">
                  <c:v>2.8345848923935302E-4</c:v>
                </c:pt>
                <c:pt idx="861">
                  <c:v>2.6964157029682202E-4</c:v>
                </c:pt>
                <c:pt idx="862">
                  <c:v>2.6953929982027501E-4</c:v>
                </c:pt>
                <c:pt idx="863">
                  <c:v>2.7719503305668E-4</c:v>
                </c:pt>
                <c:pt idx="864">
                  <c:v>2.6079230845403503E-4</c:v>
                </c:pt>
                <c:pt idx="865">
                  <c:v>2.5402629522612699E-4</c:v>
                </c:pt>
                <c:pt idx="866">
                  <c:v>2.3734350708056099E-4</c:v>
                </c:pt>
                <c:pt idx="867">
                  <c:v>2.1061912520329101E-4</c:v>
                </c:pt>
                <c:pt idx="868">
                  <c:v>2.2522058808937E-4</c:v>
                </c:pt>
                <c:pt idx="869">
                  <c:v>2.0291117812946E-4</c:v>
                </c:pt>
                <c:pt idx="870">
                  <c:v>1.9894899122701001E-4</c:v>
                </c:pt>
                <c:pt idx="871">
                  <c:v>1.8050412321102299E-4</c:v>
                </c:pt>
                <c:pt idx="872">
                  <c:v>1.88314879178737E-4</c:v>
                </c:pt>
                <c:pt idx="873">
                  <c:v>2.16958715942828E-4</c:v>
                </c:pt>
                <c:pt idx="874">
                  <c:v>2.21775506116685E-4</c:v>
                </c:pt>
                <c:pt idx="875">
                  <c:v>1.87469234673233E-4</c:v>
                </c:pt>
                <c:pt idx="876">
                  <c:v>1.7793399324799299E-4</c:v>
                </c:pt>
                <c:pt idx="877">
                  <c:v>1.81609309612761E-4</c:v>
                </c:pt>
                <c:pt idx="878">
                  <c:v>1.6440900910249999E-4</c:v>
                </c:pt>
                <c:pt idx="879">
                  <c:v>1.3647034373585599E-4</c:v>
                </c:pt>
                <c:pt idx="880">
                  <c:v>1.2252023181667801E-4</c:v>
                </c:pt>
                <c:pt idx="881">
                  <c:v>1.64369584756035E-4</c:v>
                </c:pt>
                <c:pt idx="882">
                  <c:v>1.4497006487933101E-4</c:v>
                </c:pt>
                <c:pt idx="883">
                  <c:v>1.3315722769330601E-4</c:v>
                </c:pt>
                <c:pt idx="884">
                  <c:v>1.2082365990690101E-4</c:v>
                </c:pt>
                <c:pt idx="885">
                  <c:v>1.08996208895659E-4</c:v>
                </c:pt>
                <c:pt idx="886">
                  <c:v>1.1124723876450001E-4</c:v>
                </c:pt>
                <c:pt idx="887">
                  <c:v>1.24366745342422E-4</c:v>
                </c:pt>
                <c:pt idx="888">
                  <c:v>1.11575640082617E-4</c:v>
                </c:pt>
                <c:pt idx="889" formatCode="0.00E+00">
                  <c:v>9.74660510861625E-5</c:v>
                </c:pt>
                <c:pt idx="890">
                  <c:v>1.61532578769801E-4</c:v>
                </c:pt>
                <c:pt idx="891">
                  <c:v>1.1360193561962E-4</c:v>
                </c:pt>
                <c:pt idx="892">
                  <c:v>1.55451556143974E-4</c:v>
                </c:pt>
                <c:pt idx="893" formatCode="0.00E+00">
                  <c:v>9.3797407113886097E-5</c:v>
                </c:pt>
                <c:pt idx="894">
                  <c:v>1.10537514809607E-4</c:v>
                </c:pt>
                <c:pt idx="895" formatCode="0.00E+00">
                  <c:v>7.7997229709679398E-5</c:v>
                </c:pt>
                <c:pt idx="896" formatCode="0.00E+00">
                  <c:v>8.7980120552521505E-5</c:v>
                </c:pt>
                <c:pt idx="897">
                  <c:v>1.1664848913098499E-4</c:v>
                </c:pt>
                <c:pt idx="898" formatCode="0.00E+00">
                  <c:v>6.6190518720346599E-5</c:v>
                </c:pt>
                <c:pt idx="899">
                  <c:v>1.0943110780962701E-4</c:v>
                </c:pt>
                <c:pt idx="900">
                  <c:v>1.16665583128315E-4</c:v>
                </c:pt>
                <c:pt idx="901" formatCode="0.00E+00">
                  <c:v>8.6379735937062898E-5</c:v>
                </c:pt>
                <c:pt idx="902" formatCode="0.00E+00">
                  <c:v>8.6045244910605095E-5</c:v>
                </c:pt>
                <c:pt idx="903">
                  <c:v>1.03456729398363E-4</c:v>
                </c:pt>
                <c:pt idx="904" formatCode="0.00E+00">
                  <c:v>9.8601371274275497E-5</c:v>
                </c:pt>
                <c:pt idx="905" formatCode="0.00E+00">
                  <c:v>6.7505786831549905E-5</c:v>
                </c:pt>
                <c:pt idx="906" formatCode="0.00E+00">
                  <c:v>6.29443078982006E-5</c:v>
                </c:pt>
                <c:pt idx="907" formatCode="0.00E+00">
                  <c:v>5.1429842659288401E-5</c:v>
                </c:pt>
                <c:pt idx="908" formatCode="0.00E+00">
                  <c:v>7.7468925443511806E-5</c:v>
                </c:pt>
                <c:pt idx="909" formatCode="0.00E+00">
                  <c:v>6.4395645168096799E-5</c:v>
                </c:pt>
                <c:pt idx="910">
                  <c:v>1.0398149482165801E-4</c:v>
                </c:pt>
                <c:pt idx="911" formatCode="0.00E+00">
                  <c:v>5.1912978103297303E-5</c:v>
                </c:pt>
                <c:pt idx="912" formatCode="0.00E+00">
                  <c:v>6.2914458148762595E-5</c:v>
                </c:pt>
                <c:pt idx="913" formatCode="0.00E+00">
                  <c:v>5.0209848861523702E-5</c:v>
                </c:pt>
                <c:pt idx="914" formatCode="0.00E+00">
                  <c:v>8.4158502954147395E-5</c:v>
                </c:pt>
                <c:pt idx="915" formatCode="0.00E+00">
                  <c:v>2.7542103318354501E-5</c:v>
                </c:pt>
                <c:pt idx="916" formatCode="0.00E+00">
                  <c:v>6.8965099530316295E-5</c:v>
                </c:pt>
                <c:pt idx="917" formatCode="0.00E+00">
                  <c:v>3.5108576096561701E-5</c:v>
                </c:pt>
                <c:pt idx="918" formatCode="0.00E+00">
                  <c:v>6.1613310800644696E-5</c:v>
                </c:pt>
                <c:pt idx="919" formatCode="0.00E+00">
                  <c:v>5.51688636136122E-5</c:v>
                </c:pt>
                <c:pt idx="920" formatCode="0.00E+00">
                  <c:v>7.2840673479802404E-5</c:v>
                </c:pt>
                <c:pt idx="921" formatCode="0.00E+00">
                  <c:v>6.2047819119838795E-5</c:v>
                </c:pt>
                <c:pt idx="922" formatCode="0.00E+00">
                  <c:v>1.1308140581895399E-5</c:v>
                </c:pt>
                <c:pt idx="923" formatCode="0.00E+00">
                  <c:v>5.0223083304922202E-5</c:v>
                </c:pt>
                <c:pt idx="924" formatCode="0.00E+00">
                  <c:v>2.4508418499661801E-5</c:v>
                </c:pt>
                <c:pt idx="925" formatCode="0.00E+00">
                  <c:v>3.61293525798785E-5</c:v>
                </c:pt>
                <c:pt idx="926" formatCode="0.00E+00">
                  <c:v>6.3913190904335494E-5</c:v>
                </c:pt>
                <c:pt idx="927" formatCode="0.00E+00">
                  <c:v>5.0643114685827298E-5</c:v>
                </c:pt>
                <c:pt idx="928" formatCode="0.00E+00">
                  <c:v>4.8846256642208698E-5</c:v>
                </c:pt>
                <c:pt idx="929" formatCode="0.00E+00">
                  <c:v>7.3769104089386095E-5</c:v>
                </c:pt>
                <c:pt idx="930" formatCode="0.00E+00">
                  <c:v>3.9566227911035802E-5</c:v>
                </c:pt>
                <c:pt idx="931" formatCode="0.00E+00">
                  <c:v>2.6779246698462801E-5</c:v>
                </c:pt>
                <c:pt idx="932" formatCode="0.00E+00">
                  <c:v>4.3098646608811897E-5</c:v>
                </c:pt>
                <c:pt idx="933" formatCode="0.00E+00">
                  <c:v>1.7449538171990901E-5</c:v>
                </c:pt>
                <c:pt idx="934" formatCode="0.00E+00">
                  <c:v>1.15345350742137E-5</c:v>
                </c:pt>
                <c:pt idx="935" formatCode="0.00E+00">
                  <c:v>-1.22396827068577E-5</c:v>
                </c:pt>
                <c:pt idx="936" formatCode="0.00E+00">
                  <c:v>3.0304746902648002E-6</c:v>
                </c:pt>
                <c:pt idx="937" formatCode="0.00E+00">
                  <c:v>3.89440430539691E-5</c:v>
                </c:pt>
                <c:pt idx="938" formatCode="0.00E+00">
                  <c:v>6.47497077981311E-7</c:v>
                </c:pt>
                <c:pt idx="939" formatCode="0.00E+00">
                  <c:v>-2.2724287913713E-5</c:v>
                </c:pt>
                <c:pt idx="940" formatCode="0.00E+00">
                  <c:v>-2.6891223520059799E-5</c:v>
                </c:pt>
                <c:pt idx="941" formatCode="0.00E+00">
                  <c:v>-6.3457567229864897E-7</c:v>
                </c:pt>
                <c:pt idx="942" formatCode="0.00E+00">
                  <c:v>1.00312446982379E-5</c:v>
                </c:pt>
                <c:pt idx="943" formatCode="0.00E+00">
                  <c:v>7.6645176369574997E-6</c:v>
                </c:pt>
                <c:pt idx="944" formatCode="0.00E+00">
                  <c:v>1.0461355921844799E-5</c:v>
                </c:pt>
                <c:pt idx="945" formatCode="0.00E+00">
                  <c:v>1.9866921245032702E-5</c:v>
                </c:pt>
                <c:pt idx="946" formatCode="0.00E+00">
                  <c:v>2.39699647753315E-6</c:v>
                </c:pt>
                <c:pt idx="947" formatCode="0.00E+00">
                  <c:v>-1.2331952717373E-5</c:v>
                </c:pt>
                <c:pt idx="948" formatCode="0.00E+00">
                  <c:v>-4.1290198020216699E-6</c:v>
                </c:pt>
                <c:pt idx="949" formatCode="0.00E+00">
                  <c:v>4.8889179782454199E-6</c:v>
                </c:pt>
                <c:pt idx="950" formatCode="0.00E+00">
                  <c:v>-2.63359378212908E-5</c:v>
                </c:pt>
                <c:pt idx="951" formatCode="0.00E+00">
                  <c:v>-2.8147539273427901E-5</c:v>
                </c:pt>
                <c:pt idx="952" formatCode="0.00E+00">
                  <c:v>-1.23415730730436E-5</c:v>
                </c:pt>
                <c:pt idx="953">
                  <c:v>-2.8747603309224498E-4</c:v>
                </c:pt>
                <c:pt idx="954" formatCode="0.00E+00">
                  <c:v>-1.82726083499437E-5</c:v>
                </c:pt>
                <c:pt idx="955" formatCode="0.00E+00">
                  <c:v>-7.8870526848484498E-5</c:v>
                </c:pt>
                <c:pt idx="956" formatCode="0.00E+00">
                  <c:v>-2.6088744090735901E-5</c:v>
                </c:pt>
                <c:pt idx="957" formatCode="0.00E+00">
                  <c:v>-3.14522669392588E-5</c:v>
                </c:pt>
                <c:pt idx="958" formatCode="0.00E+00">
                  <c:v>-3.5248840359963798E-5</c:v>
                </c:pt>
                <c:pt idx="959" formatCode="0.00E+00">
                  <c:v>-3.3865636266980003E-5</c:v>
                </c:pt>
                <c:pt idx="960" formatCode="0.00E+00">
                  <c:v>-3.1083317146279901E-5</c:v>
                </c:pt>
                <c:pt idx="961" formatCode="0.00E+00">
                  <c:v>-2.8412118920988401E-5</c:v>
                </c:pt>
                <c:pt idx="962" formatCode="0.00E+00">
                  <c:v>-1.8571421209630399E-5</c:v>
                </c:pt>
                <c:pt idx="963" formatCode="0.00E+00">
                  <c:v>-1.2930390420251401E-5</c:v>
                </c:pt>
                <c:pt idx="964" formatCode="0.00E+00">
                  <c:v>-4.1262576734040502E-5</c:v>
                </c:pt>
                <c:pt idx="965" formatCode="0.00E+00">
                  <c:v>-8.3467618164907394E-6</c:v>
                </c:pt>
                <c:pt idx="966" formatCode="0.00E+00">
                  <c:v>-5.3196790845612999E-5</c:v>
                </c:pt>
                <c:pt idx="967" formatCode="0.00E+00">
                  <c:v>-6.1237012932416704E-5</c:v>
                </c:pt>
                <c:pt idx="968" formatCode="0.00E+00">
                  <c:v>-5.76734428990209E-5</c:v>
                </c:pt>
                <c:pt idx="969" formatCode="0.00E+00">
                  <c:v>-6.03576434281072E-5</c:v>
                </c:pt>
                <c:pt idx="970" formatCode="0.00E+00">
                  <c:v>-7.9882090653990206E-5</c:v>
                </c:pt>
                <c:pt idx="971" formatCode="0.00E+00">
                  <c:v>-7.1361984431140605E-5</c:v>
                </c:pt>
                <c:pt idx="972" formatCode="0.00E+00">
                  <c:v>-4.4499719934591897E-5</c:v>
                </c:pt>
                <c:pt idx="973" formatCode="0.00E+00">
                  <c:v>-7.39611497259038E-5</c:v>
                </c:pt>
                <c:pt idx="974" formatCode="0.00E+00">
                  <c:v>-6.2499374164704698E-5</c:v>
                </c:pt>
                <c:pt idx="975" formatCode="0.00E+00">
                  <c:v>-4.05569445864973E-5</c:v>
                </c:pt>
                <c:pt idx="976" formatCode="0.00E+00">
                  <c:v>-6.7220486345974896E-5</c:v>
                </c:pt>
                <c:pt idx="977" formatCode="0.00E+00">
                  <c:v>-3.4786357569644299E-5</c:v>
                </c:pt>
                <c:pt idx="978" formatCode="0.00E+00">
                  <c:v>-7.7197349531525901E-5</c:v>
                </c:pt>
                <c:pt idx="979" formatCode="0.00E+00">
                  <c:v>-4.3636535000896002E-5</c:v>
                </c:pt>
                <c:pt idx="980">
                  <c:v>-1.06961792023796E-4</c:v>
                </c:pt>
                <c:pt idx="981" formatCode="0.00E+00">
                  <c:v>-8.8199859409523405E-5</c:v>
                </c:pt>
                <c:pt idx="982" formatCode="0.00E+00">
                  <c:v>-5.32635551706043E-5</c:v>
                </c:pt>
                <c:pt idx="983" formatCode="0.00E+00">
                  <c:v>-6.2658893220834505E-5</c:v>
                </c:pt>
                <c:pt idx="984" formatCode="0.00E+00">
                  <c:v>-7.6391244625053796E-5</c:v>
                </c:pt>
                <c:pt idx="985" formatCode="0.00E+00">
                  <c:v>-9.4446549610423006E-5</c:v>
                </c:pt>
                <c:pt idx="986" formatCode="0.00E+00">
                  <c:v>-5.0049016133051297E-5</c:v>
                </c:pt>
                <c:pt idx="987" formatCode="0.00E+00">
                  <c:v>-5.8250195052884698E-5</c:v>
                </c:pt>
                <c:pt idx="988" formatCode="0.00E+00">
                  <c:v>-2.0860707842559699E-5</c:v>
                </c:pt>
                <c:pt idx="989" formatCode="0.00E+00">
                  <c:v>-1.0766790511490501E-5</c:v>
                </c:pt>
                <c:pt idx="990" formatCode="0.00E+00">
                  <c:v>-5.4973481015303398E-5</c:v>
                </c:pt>
                <c:pt idx="991" formatCode="0.00E+00">
                  <c:v>-8.8570068558567298E-5</c:v>
                </c:pt>
                <c:pt idx="992" formatCode="0.00E+00">
                  <c:v>-7.1900687798854505E-5</c:v>
                </c:pt>
                <c:pt idx="993">
                  <c:v>-2.4801601666114999E-4</c:v>
                </c:pt>
                <c:pt idx="994" formatCode="0.00E+00">
                  <c:v>-8.6668244326437897E-5</c:v>
                </c:pt>
                <c:pt idx="995" formatCode="0.00E+00">
                  <c:v>-5.5603049720877097E-5</c:v>
                </c:pt>
                <c:pt idx="996" formatCode="0.00E+00">
                  <c:v>-4.2193071887425301E-5</c:v>
                </c:pt>
                <c:pt idx="997" formatCode="0.00E+00">
                  <c:v>-9.9746361456049394E-5</c:v>
                </c:pt>
                <c:pt idx="998">
                  <c:v>-1.11355365511503E-4</c:v>
                </c:pt>
                <c:pt idx="999" formatCode="0.00E+00">
                  <c:v>-6.3462275141334504E-5</c:v>
                </c:pt>
                <c:pt idx="1000" formatCode="0.00E+00">
                  <c:v>-9.5350602015159606E-5</c:v>
                </c:pt>
                <c:pt idx="1001" formatCode="0.00E+00">
                  <c:v>-7.7731778733416203E-5</c:v>
                </c:pt>
                <c:pt idx="1002" formatCode="0.00E+00">
                  <c:v>-4.65308750792983E-5</c:v>
                </c:pt>
                <c:pt idx="1003">
                  <c:v>-1.03960116398401E-4</c:v>
                </c:pt>
                <c:pt idx="1004" formatCode="0.00E+00">
                  <c:v>-5.9631835283526603E-5</c:v>
                </c:pt>
                <c:pt idx="1005" formatCode="0.00E+00">
                  <c:v>-6.1676392851102503E-5</c:v>
                </c:pt>
                <c:pt idx="1006" formatCode="0.00E+00">
                  <c:v>-6.5539137429062498E-5</c:v>
                </c:pt>
                <c:pt idx="1007">
                  <c:v>-1.13591433998558E-4</c:v>
                </c:pt>
                <c:pt idx="1008" formatCode="0.00E+00">
                  <c:v>-9.0945844765368E-5</c:v>
                </c:pt>
                <c:pt idx="1009" formatCode="0.00E+00">
                  <c:v>-6.4371858962125193E-5</c:v>
                </c:pt>
                <c:pt idx="1010" formatCode="0.00E+00">
                  <c:v>-7.1825837679182907E-5</c:v>
                </c:pt>
                <c:pt idx="1011" formatCode="0.00E+00">
                  <c:v>-8.0041746563741195E-5</c:v>
                </c:pt>
                <c:pt idx="1012">
                  <c:v>-1.2021772648093801E-4</c:v>
                </c:pt>
                <c:pt idx="1013">
                  <c:v>-1.08785239722599E-4</c:v>
                </c:pt>
                <c:pt idx="1014" formatCode="0.00E+00">
                  <c:v>-7.7825497795868295E-5</c:v>
                </c:pt>
                <c:pt idx="1015" formatCode="0.00E+00">
                  <c:v>-5.3756823467030097E-5</c:v>
                </c:pt>
                <c:pt idx="1016" formatCode="0.00E+00">
                  <c:v>-6.7850671736656597E-5</c:v>
                </c:pt>
                <c:pt idx="1017">
                  <c:v>-1.14599440346936E-4</c:v>
                </c:pt>
                <c:pt idx="1018">
                  <c:v>-1.29842093733984E-4</c:v>
                </c:pt>
                <c:pt idx="1019">
                  <c:v>-1.2315295736544101E-4</c:v>
                </c:pt>
                <c:pt idx="1020">
                  <c:v>-1.2674702452618401E-4</c:v>
                </c:pt>
                <c:pt idx="1021" formatCode="0.00E+00">
                  <c:v>-7.5476996222651404E-5</c:v>
                </c:pt>
                <c:pt idx="1022" formatCode="0.00E+00">
                  <c:v>-6.2775598694359206E-5</c:v>
                </c:pt>
                <c:pt idx="1023">
                  <c:v>-1.19650209990694E-4</c:v>
                </c:pt>
                <c:pt idx="1024">
                  <c:v>-1.3974122118895799E-4</c:v>
                </c:pt>
                <c:pt idx="1025">
                  <c:v>-1.4876316092067899E-4</c:v>
                </c:pt>
                <c:pt idx="1026">
                  <c:v>-1.3350726846839199E-4</c:v>
                </c:pt>
                <c:pt idx="1027">
                  <c:v>-1.2662621072990701E-4</c:v>
                </c:pt>
                <c:pt idx="1028">
                  <c:v>-1.1278316589756499E-4</c:v>
                </c:pt>
                <c:pt idx="1029">
                  <c:v>-1.2026657197173001E-4</c:v>
                </c:pt>
                <c:pt idx="1030">
                  <c:v>-1.4977766380337701E-4</c:v>
                </c:pt>
                <c:pt idx="1031">
                  <c:v>-1.33642098273239E-4</c:v>
                </c:pt>
                <c:pt idx="1032" formatCode="0.00E+00">
                  <c:v>-9.7498630793305306E-5</c:v>
                </c:pt>
                <c:pt idx="1033">
                  <c:v>-1.2141311859441901E-4</c:v>
                </c:pt>
                <c:pt idx="1034">
                  <c:v>-1.26027526714287E-4</c:v>
                </c:pt>
                <c:pt idx="1035">
                  <c:v>-1.41393200251266E-4</c:v>
                </c:pt>
                <c:pt idx="1036">
                  <c:v>-1.04148711157958E-4</c:v>
                </c:pt>
                <c:pt idx="1037" formatCode="0.00E+00">
                  <c:v>-8.0191220719584298E-5</c:v>
                </c:pt>
                <c:pt idx="1038">
                  <c:v>-1.4306296555612299E-4</c:v>
                </c:pt>
                <c:pt idx="1039">
                  <c:v>-1.3100828889123201E-4</c:v>
                </c:pt>
                <c:pt idx="1040">
                  <c:v>-1.11673225214887E-4</c:v>
                </c:pt>
                <c:pt idx="1041">
                  <c:v>-1.4735690773443801E-4</c:v>
                </c:pt>
                <c:pt idx="1042">
                  <c:v>-1.6259716418533601E-4</c:v>
                </c:pt>
                <c:pt idx="1043">
                  <c:v>-1.61377336501204E-4</c:v>
                </c:pt>
                <c:pt idx="1044">
                  <c:v>-1.6993118045765499E-4</c:v>
                </c:pt>
                <c:pt idx="1045">
                  <c:v>-1.0118138407376799E-4</c:v>
                </c:pt>
                <c:pt idx="1046">
                  <c:v>-1.6079687066616099E-4</c:v>
                </c:pt>
                <c:pt idx="1047">
                  <c:v>-1.20226200310658E-4</c:v>
                </c:pt>
                <c:pt idx="1048">
                  <c:v>-1.7617174609390701E-4</c:v>
                </c:pt>
                <c:pt idx="1049">
                  <c:v>-1.54107976889999E-4</c:v>
                </c:pt>
                <c:pt idx="1050">
                  <c:v>-1.48396943614602E-4</c:v>
                </c:pt>
                <c:pt idx="1051">
                  <c:v>-1.33123379337984E-4</c:v>
                </c:pt>
                <c:pt idx="1052">
                  <c:v>-1.2764368251028899E-4</c:v>
                </c:pt>
                <c:pt idx="1053">
                  <c:v>-1.4164370665285399E-4</c:v>
                </c:pt>
                <c:pt idx="1054">
                  <c:v>-1.8053191815954199E-4</c:v>
                </c:pt>
                <c:pt idx="1055">
                  <c:v>-1.1815061536368699E-4</c:v>
                </c:pt>
                <c:pt idx="1056">
                  <c:v>-1.7735023523370101E-4</c:v>
                </c:pt>
                <c:pt idx="1057">
                  <c:v>-1.97871927259576E-4</c:v>
                </c:pt>
                <c:pt idx="1058">
                  <c:v>-1.7024260113373399E-4</c:v>
                </c:pt>
                <c:pt idx="1059">
                  <c:v>-2.3787782625402199E-4</c:v>
                </c:pt>
                <c:pt idx="1060">
                  <c:v>-1.3928402850950901E-4</c:v>
                </c:pt>
                <c:pt idx="1061">
                  <c:v>-1.7633206086971101E-4</c:v>
                </c:pt>
                <c:pt idx="1062">
                  <c:v>-1.5606960929238499E-4</c:v>
                </c:pt>
                <c:pt idx="1063">
                  <c:v>-1.90002379659497E-4</c:v>
                </c:pt>
                <c:pt idx="1064">
                  <c:v>-1.7245565470911699E-4</c:v>
                </c:pt>
                <c:pt idx="1065">
                  <c:v>-1.80511283290245E-4</c:v>
                </c:pt>
                <c:pt idx="1066">
                  <c:v>-1.3962835419394101E-4</c:v>
                </c:pt>
                <c:pt idx="1067">
                  <c:v>-1.4669158921034299E-4</c:v>
                </c:pt>
                <c:pt idx="1068">
                  <c:v>-1.68476910917044E-4</c:v>
                </c:pt>
                <c:pt idx="1069">
                  <c:v>-1.69138108876845E-4</c:v>
                </c:pt>
                <c:pt idx="1070">
                  <c:v>-1.52224195027728E-4</c:v>
                </c:pt>
                <c:pt idx="1071">
                  <c:v>-1.9760121938851299E-4</c:v>
                </c:pt>
                <c:pt idx="1072">
                  <c:v>-1.5979741262971099E-4</c:v>
                </c:pt>
                <c:pt idx="1073">
                  <c:v>-1.7168884296537299E-4</c:v>
                </c:pt>
                <c:pt idx="1074">
                  <c:v>-2.2444917421302299E-4</c:v>
                </c:pt>
                <c:pt idx="1075">
                  <c:v>-2.13703713174712E-4</c:v>
                </c:pt>
                <c:pt idx="1076">
                  <c:v>-1.8219131729233599E-4</c:v>
                </c:pt>
                <c:pt idx="1077">
                  <c:v>-1.59183803303829E-4</c:v>
                </c:pt>
                <c:pt idx="1078">
                  <c:v>-2.15629387667726E-4</c:v>
                </c:pt>
                <c:pt idx="1079">
                  <c:v>-1.6502466659116399E-4</c:v>
                </c:pt>
                <c:pt idx="1080">
                  <c:v>-2.1690232345138801E-4</c:v>
                </c:pt>
                <c:pt idx="1081">
                  <c:v>-1.8385759923170299E-4</c:v>
                </c:pt>
                <c:pt idx="1082">
                  <c:v>-1.78428380609968E-4</c:v>
                </c:pt>
                <c:pt idx="1083">
                  <c:v>-2.0707593237878299E-4</c:v>
                </c:pt>
                <c:pt idx="1084">
                  <c:v>-1.7818236027693801E-4</c:v>
                </c:pt>
                <c:pt idx="1085">
                  <c:v>-1.5775036734267401E-4</c:v>
                </c:pt>
                <c:pt idx="1086">
                  <c:v>-2.28237468489614E-4</c:v>
                </c:pt>
                <c:pt idx="1087">
                  <c:v>-1.46577341763813E-4</c:v>
                </c:pt>
                <c:pt idx="1088">
                  <c:v>-2.3138848155418801E-4</c:v>
                </c:pt>
                <c:pt idx="1089">
                  <c:v>-1.5087806941584101E-4</c:v>
                </c:pt>
                <c:pt idx="1090">
                  <c:v>-1.8118494458580099E-4</c:v>
                </c:pt>
                <c:pt idx="1091">
                  <c:v>-2.11583850011149E-4</c:v>
                </c:pt>
                <c:pt idx="1092">
                  <c:v>-2.0657277755264101E-4</c:v>
                </c:pt>
                <c:pt idx="1093">
                  <c:v>-2.2245048031087201E-4</c:v>
                </c:pt>
                <c:pt idx="1094">
                  <c:v>-2.3218567987509301E-4</c:v>
                </c:pt>
                <c:pt idx="1095">
                  <c:v>-2.0078165601504001E-4</c:v>
                </c:pt>
                <c:pt idx="1096">
                  <c:v>-2.0146802526983199E-4</c:v>
                </c:pt>
                <c:pt idx="1097">
                  <c:v>-2.2900664326679199E-4</c:v>
                </c:pt>
                <c:pt idx="1098">
                  <c:v>-1.91471834052822E-4</c:v>
                </c:pt>
                <c:pt idx="1099">
                  <c:v>-1.9204612555615599E-4</c:v>
                </c:pt>
                <c:pt idx="1100">
                  <c:v>-1.8328112553475E-4</c:v>
                </c:pt>
                <c:pt idx="1101">
                  <c:v>-2.04530053715368E-4</c:v>
                </c:pt>
                <c:pt idx="1102">
                  <c:v>-2.0708356780777199E-4</c:v>
                </c:pt>
                <c:pt idx="1103">
                  <c:v>-2.1267574518474901E-4</c:v>
                </c:pt>
                <c:pt idx="1104">
                  <c:v>-1.9318996354540901E-4</c:v>
                </c:pt>
                <c:pt idx="1105">
                  <c:v>-1.8848183819317101E-4</c:v>
                </c:pt>
                <c:pt idx="1106" formatCode="0.00E+00">
                  <c:v>9.9433785898776901E-6</c:v>
                </c:pt>
                <c:pt idx="1107">
                  <c:v>-1.72853678041229E-4</c:v>
                </c:pt>
                <c:pt idx="1108">
                  <c:v>-1.6761147581325001E-4</c:v>
                </c:pt>
                <c:pt idx="1109">
                  <c:v>-1.8127540922066999E-4</c:v>
                </c:pt>
                <c:pt idx="1110">
                  <c:v>-1.7539300583416099E-4</c:v>
                </c:pt>
                <c:pt idx="1111">
                  <c:v>-2.01269898915529E-4</c:v>
                </c:pt>
                <c:pt idx="1112">
                  <c:v>-1.7488140437805E-4</c:v>
                </c:pt>
                <c:pt idx="1113">
                  <c:v>-1.7950615232354501E-4</c:v>
                </c:pt>
                <c:pt idx="1114">
                  <c:v>-2.4292564404108E-4</c:v>
                </c:pt>
                <c:pt idx="1115">
                  <c:v>-2.3823950069701901E-4</c:v>
                </c:pt>
                <c:pt idx="1116">
                  <c:v>-2.1746793671345401E-4</c:v>
                </c:pt>
                <c:pt idx="1117">
                  <c:v>-2.0617986222594699E-4</c:v>
                </c:pt>
                <c:pt idx="1118">
                  <c:v>-2.2307398748687001E-4</c:v>
                </c:pt>
                <c:pt idx="1119">
                  <c:v>-2.0414876981283801E-4</c:v>
                </c:pt>
                <c:pt idx="1120">
                  <c:v>-2.4954450939276E-4</c:v>
                </c:pt>
                <c:pt idx="1121">
                  <c:v>-2.0220132773814299E-4</c:v>
                </c:pt>
                <c:pt idx="1122">
                  <c:v>-2.4743909772516798E-4</c:v>
                </c:pt>
                <c:pt idx="1123">
                  <c:v>-2.5249617231385497E-4</c:v>
                </c:pt>
                <c:pt idx="1124">
                  <c:v>-2.30577857331727E-4</c:v>
                </c:pt>
                <c:pt idx="1125">
                  <c:v>-2.5281772466551202E-4</c:v>
                </c:pt>
                <c:pt idx="1126">
                  <c:v>-2.5396349197564198E-4</c:v>
                </c:pt>
                <c:pt idx="1127">
                  <c:v>-2.5417745444280399E-4</c:v>
                </c:pt>
                <c:pt idx="1128">
                  <c:v>-2.4592600801379898E-4</c:v>
                </c:pt>
                <c:pt idx="1129">
                  <c:v>-2.4221023872313799E-4</c:v>
                </c:pt>
                <c:pt idx="1131">
                  <c:v>-2.8958366778474498E-4</c:v>
                </c:pt>
                <c:pt idx="1132">
                  <c:v>-2.7670620050353098E-4</c:v>
                </c:pt>
                <c:pt idx="1133">
                  <c:v>-3.1256526066835501E-4</c:v>
                </c:pt>
                <c:pt idx="1134">
                  <c:v>-2.7113994393992898E-4</c:v>
                </c:pt>
                <c:pt idx="1135">
                  <c:v>-2.9691448854695101E-4</c:v>
                </c:pt>
                <c:pt idx="1136">
                  <c:v>-2.98121759633951E-4</c:v>
                </c:pt>
                <c:pt idx="1137">
                  <c:v>-2.82890759209639E-4</c:v>
                </c:pt>
                <c:pt idx="1138">
                  <c:v>-3.4538591978486901E-4</c:v>
                </c:pt>
                <c:pt idx="1139">
                  <c:v>-2.8638023881376703E-4</c:v>
                </c:pt>
                <c:pt idx="1140">
                  <c:v>-2.5900726380982903E-4</c:v>
                </c:pt>
                <c:pt idx="1141">
                  <c:v>-3.0843847875071601E-4</c:v>
                </c:pt>
                <c:pt idx="1142">
                  <c:v>-2.8308646833823098E-4</c:v>
                </c:pt>
                <c:pt idx="1143">
                  <c:v>-3.3011362349292801E-4</c:v>
                </c:pt>
                <c:pt idx="1144">
                  <c:v>-2.93181572792077E-4</c:v>
                </c:pt>
                <c:pt idx="1145">
                  <c:v>-2.3102643126155301E-4</c:v>
                </c:pt>
                <c:pt idx="1146">
                  <c:v>-2.4948531169492001E-4</c:v>
                </c:pt>
                <c:pt idx="1147">
                  <c:v>-2.7995054873066198E-4</c:v>
                </c:pt>
                <c:pt idx="1148">
                  <c:v>-2.97037302434006E-4</c:v>
                </c:pt>
                <c:pt idx="1149">
                  <c:v>-2.6889094157473602E-4</c:v>
                </c:pt>
                <c:pt idx="1150">
                  <c:v>-3.08237799915804E-4</c:v>
                </c:pt>
                <c:pt idx="1151">
                  <c:v>-2.30301316692548E-4</c:v>
                </c:pt>
                <c:pt idx="1152">
                  <c:v>-3.0386181466206897E-4</c:v>
                </c:pt>
                <c:pt idx="1153">
                  <c:v>-3.0185977152249397E-4</c:v>
                </c:pt>
                <c:pt idx="1154">
                  <c:v>-2.5340086048105699E-4</c:v>
                </c:pt>
                <c:pt idx="1155">
                  <c:v>-3.5611107633258299E-4</c:v>
                </c:pt>
                <c:pt idx="1156">
                  <c:v>-2.5191495429993102E-4</c:v>
                </c:pt>
                <c:pt idx="1157">
                  <c:v>-3.0821168784482702E-4</c:v>
                </c:pt>
                <c:pt idx="1158">
                  <c:v>-2.93420008773937E-4</c:v>
                </c:pt>
                <c:pt idx="1159">
                  <c:v>-3.2893624713776798E-4</c:v>
                </c:pt>
                <c:pt idx="1160">
                  <c:v>-2.7936853173018901E-4</c:v>
                </c:pt>
                <c:pt idx="1161">
                  <c:v>-2.95492420410412E-4</c:v>
                </c:pt>
                <c:pt idx="1162">
                  <c:v>-2.95376111547115E-4</c:v>
                </c:pt>
                <c:pt idx="1163">
                  <c:v>-3.2402426373939102E-4</c:v>
                </c:pt>
                <c:pt idx="1164">
                  <c:v>-3.2326412255657001E-4</c:v>
                </c:pt>
                <c:pt idx="1165">
                  <c:v>-2.6804015959736998E-4</c:v>
                </c:pt>
                <c:pt idx="1166">
                  <c:v>-2.6349472572551101E-4</c:v>
                </c:pt>
                <c:pt idx="1167">
                  <c:v>-2.99771497471754E-4</c:v>
                </c:pt>
                <c:pt idx="1168">
                  <c:v>-2.8422915984929899E-4</c:v>
                </c:pt>
                <c:pt idx="1169">
                  <c:v>-2.5135778146924501E-4</c:v>
                </c:pt>
                <c:pt idx="1170">
                  <c:v>-3.4353549401979199E-4</c:v>
                </c:pt>
                <c:pt idx="1171">
                  <c:v>-3.0870488824988801E-4</c:v>
                </c:pt>
                <c:pt idx="1172">
                  <c:v>-2.9906076578730599E-4</c:v>
                </c:pt>
                <c:pt idx="1173">
                  <c:v>-3.0690027873338699E-4</c:v>
                </c:pt>
                <c:pt idx="1174">
                  <c:v>-2.7602752694268402E-4</c:v>
                </c:pt>
                <c:pt idx="1175">
                  <c:v>-2.9982157731165099E-4</c:v>
                </c:pt>
                <c:pt idx="1176">
                  <c:v>-2.92441131012113E-4</c:v>
                </c:pt>
                <c:pt idx="1177">
                  <c:v>-2.43118190805474E-4</c:v>
                </c:pt>
                <c:pt idx="1178">
                  <c:v>-3.1764413395659301E-4</c:v>
                </c:pt>
                <c:pt idx="1179">
                  <c:v>-2.7240982222748498E-4</c:v>
                </c:pt>
                <c:pt idx="1180">
                  <c:v>-3.1660093376208902E-4</c:v>
                </c:pt>
                <c:pt idx="1181">
                  <c:v>-2.4355965922278499E-4</c:v>
                </c:pt>
                <c:pt idx="1182">
                  <c:v>-3.0418546104137901E-4</c:v>
                </c:pt>
                <c:pt idx="1183">
                  <c:v>-2.7890907029176902E-4</c:v>
                </c:pt>
                <c:pt idx="1184">
                  <c:v>-3.0095397426237798E-4</c:v>
                </c:pt>
                <c:pt idx="1185">
                  <c:v>-3.1447638669353202E-4</c:v>
                </c:pt>
                <c:pt idx="1186">
                  <c:v>-3.64276721052581E-4</c:v>
                </c:pt>
                <c:pt idx="1187">
                  <c:v>-2.7565109800219698E-4</c:v>
                </c:pt>
                <c:pt idx="1188">
                  <c:v>-3.4508595127575703E-4</c:v>
                </c:pt>
                <c:pt idx="1189">
                  <c:v>-2.9389881681517199E-4</c:v>
                </c:pt>
                <c:pt idx="1190">
                  <c:v>-2.8742792958196298E-4</c:v>
                </c:pt>
                <c:pt idx="1191">
                  <c:v>-3.0994116588434499E-4</c:v>
                </c:pt>
                <c:pt idx="1192">
                  <c:v>-3.0967698230318502E-4</c:v>
                </c:pt>
                <c:pt idx="1193">
                  <c:v>-3.1383992697688599E-4</c:v>
                </c:pt>
                <c:pt idx="1194">
                  <c:v>-3.1413435156794401E-4</c:v>
                </c:pt>
                <c:pt idx="1195">
                  <c:v>-3.3987609117988902E-4</c:v>
                </c:pt>
                <c:pt idx="1196">
                  <c:v>-3.75215354946328E-4</c:v>
                </c:pt>
                <c:pt idx="1197">
                  <c:v>-3.54125583483071E-4</c:v>
                </c:pt>
                <c:pt idx="1198">
                  <c:v>-3.2519439971959098E-4</c:v>
                </c:pt>
                <c:pt idx="1199">
                  <c:v>-3.46750327969237E-4</c:v>
                </c:pt>
                <c:pt idx="1200">
                  <c:v>-2.8105655263245999E-4</c:v>
                </c:pt>
                <c:pt idx="1201">
                  <c:v>-3.2299383285434798E-4</c:v>
                </c:pt>
                <c:pt idx="1202">
                  <c:v>-2.8788478647791602E-4</c:v>
                </c:pt>
                <c:pt idx="1203">
                  <c:v>-3.5264450660328303E-4</c:v>
                </c:pt>
                <c:pt idx="1204">
                  <c:v>-3.0414964310889598E-4</c:v>
                </c:pt>
                <c:pt idx="1205">
                  <c:v>-3.2488556223340899E-4</c:v>
                </c:pt>
                <c:pt idx="1206">
                  <c:v>-3.0117522369902701E-4</c:v>
                </c:pt>
                <c:pt idx="1207">
                  <c:v>-3.6314623474694298E-4</c:v>
                </c:pt>
                <c:pt idx="1208">
                  <c:v>-3.1958268600623901E-4</c:v>
                </c:pt>
                <c:pt idx="1209">
                  <c:v>-3.4141145685297598E-4</c:v>
                </c:pt>
                <c:pt idx="1210">
                  <c:v>-3.4875230314955198E-4</c:v>
                </c:pt>
                <c:pt idx="1211">
                  <c:v>-2.8781300602886501E-4</c:v>
                </c:pt>
                <c:pt idx="1212">
                  <c:v>-3.4313029957277401E-4</c:v>
                </c:pt>
                <c:pt idx="1213">
                  <c:v>-2.8488139812937301E-4</c:v>
                </c:pt>
                <c:pt idx="1214">
                  <c:v>-3.3331756164465398E-4</c:v>
                </c:pt>
                <c:pt idx="1215">
                  <c:v>-3.5083702127816798E-4</c:v>
                </c:pt>
                <c:pt idx="1216">
                  <c:v>-3.5380196004063097E-4</c:v>
                </c:pt>
                <c:pt idx="1217">
                  <c:v>-3.5788011518841001E-4</c:v>
                </c:pt>
                <c:pt idx="1218">
                  <c:v>-3.3060089557998697E-4</c:v>
                </c:pt>
                <c:pt idx="1219">
                  <c:v>-3.4461250606141001E-4</c:v>
                </c:pt>
                <c:pt idx="1220">
                  <c:v>-3.31281211378119E-4</c:v>
                </c:pt>
                <c:pt idx="1221">
                  <c:v>-2.8132417252060799E-4</c:v>
                </c:pt>
                <c:pt idx="1222">
                  <c:v>-3.5611528199379198E-4</c:v>
                </c:pt>
                <c:pt idx="1223">
                  <c:v>-3.3496766590309903E-4</c:v>
                </c:pt>
                <c:pt idx="1224">
                  <c:v>-3.1976717311298802E-4</c:v>
                </c:pt>
                <c:pt idx="1225">
                  <c:v>-3.3427008063170401E-4</c:v>
                </c:pt>
                <c:pt idx="1226">
                  <c:v>-3.1971585382283002E-4</c:v>
                </c:pt>
                <c:pt idx="1227">
                  <c:v>-3.2436286033181601E-4</c:v>
                </c:pt>
                <c:pt idx="1228">
                  <c:v>-3.4936180942962198E-4</c:v>
                </c:pt>
                <c:pt idx="1229">
                  <c:v>-3.29917566017283E-4</c:v>
                </c:pt>
                <c:pt idx="1230">
                  <c:v>-3.1231483138982803E-4</c:v>
                </c:pt>
                <c:pt idx="1231">
                  <c:v>-3.7824351818381102E-4</c:v>
                </c:pt>
                <c:pt idx="1232">
                  <c:v>-3.5170828355296301E-4</c:v>
                </c:pt>
                <c:pt idx="1233">
                  <c:v>-3.3735892760138498E-4</c:v>
                </c:pt>
                <c:pt idx="1234">
                  <c:v>-3.5813526971774498E-4</c:v>
                </c:pt>
                <c:pt idx="1235">
                  <c:v>-3.5093568562103198E-4</c:v>
                </c:pt>
                <c:pt idx="1236">
                  <c:v>-3.3505530559297297E-4</c:v>
                </c:pt>
                <c:pt idx="1237">
                  <c:v>-3.6103909639556298E-4</c:v>
                </c:pt>
                <c:pt idx="1238">
                  <c:v>-2.78606452113766E-4</c:v>
                </c:pt>
                <c:pt idx="1239">
                  <c:v>-2.96134214945521E-4</c:v>
                </c:pt>
                <c:pt idx="1240">
                  <c:v>-3.4997811107411798E-4</c:v>
                </c:pt>
                <c:pt idx="1241">
                  <c:v>-3.5643353669887899E-4</c:v>
                </c:pt>
                <c:pt idx="1242">
                  <c:v>-3.2643258970574803E-4</c:v>
                </c:pt>
                <c:pt idx="1243">
                  <c:v>-3.2782561394670702E-4</c:v>
                </c:pt>
                <c:pt idx="1244">
                  <c:v>-3.60203805165482E-4</c:v>
                </c:pt>
                <c:pt idx="1245">
                  <c:v>-3.5545168239906202E-4</c:v>
                </c:pt>
                <c:pt idx="1246">
                  <c:v>-3.43610986370808E-4</c:v>
                </c:pt>
                <c:pt idx="1247">
                  <c:v>-3.4406285775415499E-4</c:v>
                </c:pt>
                <c:pt idx="1248">
                  <c:v>-3.6420476234759599E-4</c:v>
                </c:pt>
                <c:pt idx="1249">
                  <c:v>-3.5851359950640798E-4</c:v>
                </c:pt>
                <c:pt idx="1250">
                  <c:v>-3.6966453220141799E-4</c:v>
                </c:pt>
                <c:pt idx="1251">
                  <c:v>-3.9920350217517302E-4</c:v>
                </c:pt>
                <c:pt idx="1252">
                  <c:v>-4.03500219148973E-4</c:v>
                </c:pt>
                <c:pt idx="1253">
                  <c:v>-2.8132099645053899E-4</c:v>
                </c:pt>
                <c:pt idx="1254">
                  <c:v>-4.0426999885726601E-4</c:v>
                </c:pt>
                <c:pt idx="1255">
                  <c:v>-3.10674097337416E-4</c:v>
                </c:pt>
                <c:pt idx="1256">
                  <c:v>-3.83563611452069E-4</c:v>
                </c:pt>
                <c:pt idx="1257">
                  <c:v>-3.3952659800333499E-4</c:v>
                </c:pt>
                <c:pt idx="1258">
                  <c:v>-3.5935766388373399E-4</c:v>
                </c:pt>
                <c:pt idx="1259">
                  <c:v>-2.8357136003676298E-4</c:v>
                </c:pt>
                <c:pt idx="1260">
                  <c:v>-3.44046834791845E-4</c:v>
                </c:pt>
                <c:pt idx="1261">
                  <c:v>-3.5428010993004098E-4</c:v>
                </c:pt>
                <c:pt idx="1262">
                  <c:v>-3.2675321718721103E-4</c:v>
                </c:pt>
                <c:pt idx="1263">
                  <c:v>-4.0256393831464201E-4</c:v>
                </c:pt>
                <c:pt idx="1264">
                  <c:v>-4.0662348122132001E-4</c:v>
                </c:pt>
                <c:pt idx="1265">
                  <c:v>-3.8933039513217499E-4</c:v>
                </c:pt>
                <c:pt idx="1266">
                  <c:v>-4.3614877174902501E-4</c:v>
                </c:pt>
                <c:pt idx="1267">
                  <c:v>-4.3709868887643698E-4</c:v>
                </c:pt>
                <c:pt idx="1268">
                  <c:v>-4.3008581782065801E-4</c:v>
                </c:pt>
                <c:pt idx="1269">
                  <c:v>-4.1510653331049201E-4</c:v>
                </c:pt>
                <c:pt idx="1270">
                  <c:v>-4.16872941500874E-4</c:v>
                </c:pt>
                <c:pt idx="1271">
                  <c:v>-4.2101777971295402E-4</c:v>
                </c:pt>
                <c:pt idx="1272">
                  <c:v>-4.47538252967823E-4</c:v>
                </c:pt>
                <c:pt idx="1273">
                  <c:v>-3.6685420835459899E-4</c:v>
                </c:pt>
                <c:pt idx="1274">
                  <c:v>-4.1573487238560198E-4</c:v>
                </c:pt>
                <c:pt idx="1275">
                  <c:v>-3.85737311478759E-4</c:v>
                </c:pt>
                <c:pt idx="1276">
                  <c:v>-4.1673567487811401E-4</c:v>
                </c:pt>
                <c:pt idx="1277">
                  <c:v>-4.4032011125269099E-4</c:v>
                </c:pt>
                <c:pt idx="1278">
                  <c:v>-4.2114263099879098E-4</c:v>
                </c:pt>
                <c:pt idx="1279">
                  <c:v>-4.9303934914314801E-4</c:v>
                </c:pt>
                <c:pt idx="1280">
                  <c:v>-4.59644062982156E-4</c:v>
                </c:pt>
                <c:pt idx="1281">
                  <c:v>-4.2983993011262798E-4</c:v>
                </c:pt>
                <c:pt idx="1282">
                  <c:v>-4.0664820975278801E-4</c:v>
                </c:pt>
                <c:pt idx="1283">
                  <c:v>-3.5215590622653098E-4</c:v>
                </c:pt>
                <c:pt idx="1284">
                  <c:v>-4.2791992569151202E-4</c:v>
                </c:pt>
                <c:pt idx="1285">
                  <c:v>-4.2815630125617101E-4</c:v>
                </c:pt>
                <c:pt idx="1286">
                  <c:v>-4.0963328676302501E-4</c:v>
                </c:pt>
                <c:pt idx="1287">
                  <c:v>-4.1557997722514999E-4</c:v>
                </c:pt>
                <c:pt idx="1288">
                  <c:v>-3.9869034225523402E-4</c:v>
                </c:pt>
              </c:numCache>
            </c:numRef>
          </c:yVal>
          <c:smooth val="0"/>
          <c:extLst xmlns:c15="http://schemas.microsoft.com/office/drawing/2012/chart">
            <c:ext xmlns:c16="http://schemas.microsoft.com/office/drawing/2014/chart" uri="{C3380CC4-5D6E-409C-BE32-E72D297353CC}">
              <c16:uniqueId val="{00000003-2FAE-43E7-AADB-C73BC6EE9377}"/>
            </c:ext>
          </c:extLst>
        </c:ser>
        <c:ser>
          <c:idx val="8"/>
          <c:order val="10"/>
          <c:tx>
            <c:v>1170</c:v>
          </c:tx>
          <c:spPr>
            <a:ln w="19050" cap="rnd">
              <a:solidFill>
                <a:srgbClr val="FF3300"/>
              </a:solidFill>
              <a:round/>
            </a:ln>
            <a:effectLst/>
          </c:spPr>
          <c:marker>
            <c:symbol val="none"/>
          </c:marker>
          <c:xVal>
            <c:numRef>
              <c:f>data_Loop!$CE$19:$CE$5018</c:f>
              <c:numCache>
                <c:formatCode>General</c:formatCode>
                <c:ptCount val="5000"/>
                <c:pt idx="0">
                  <c:v>1.0209549903869601</c:v>
                </c:pt>
                <c:pt idx="1">
                  <c:v>1.2132303237915001</c:v>
                </c:pt>
                <c:pt idx="2">
                  <c:v>1.40935487747192</c:v>
                </c:pt>
                <c:pt idx="3">
                  <c:v>1.6143050193786599</c:v>
                </c:pt>
                <c:pt idx="4">
                  <c:v>1.8104619979858398</c:v>
                </c:pt>
                <c:pt idx="5">
                  <c:v>2.0116517066955599</c:v>
                </c:pt>
                <c:pt idx="6">
                  <c:v>2.2216434478759801</c:v>
                </c:pt>
                <c:pt idx="7">
                  <c:v>2.4228332519531302</c:v>
                </c:pt>
                <c:pt idx="8">
                  <c:v>2.6164784431457502</c:v>
                </c:pt>
                <c:pt idx="9">
                  <c:v>2.81641063690186</c:v>
                </c:pt>
                <c:pt idx="10">
                  <c:v>3.0364558219909701</c:v>
                </c:pt>
                <c:pt idx="11">
                  <c:v>3.2313584327697797</c:v>
                </c:pt>
                <c:pt idx="12">
                  <c:v>3.4111778259277301</c:v>
                </c:pt>
                <c:pt idx="13">
                  <c:v>3.61361885070801</c:v>
                </c:pt>
                <c:pt idx="14">
                  <c:v>3.8135509490966797</c:v>
                </c:pt>
                <c:pt idx="15">
                  <c:v>4.0109743118286101</c:v>
                </c:pt>
                <c:pt idx="16">
                  <c:v>4.2134214401245105</c:v>
                </c:pt>
                <c:pt idx="17">
                  <c:v>4.4234134674072303</c:v>
                </c:pt>
                <c:pt idx="18">
                  <c:v>4.6195674896240195</c:v>
                </c:pt>
                <c:pt idx="19">
                  <c:v>4.8119609832763697</c:v>
                </c:pt>
                <c:pt idx="20">
                  <c:v>5.0118932723999006</c:v>
                </c:pt>
                <c:pt idx="21">
                  <c:v>5.2105680465698203</c:v>
                </c:pt>
                <c:pt idx="22">
                  <c:v>5.4092430114746097</c:v>
                </c:pt>
                <c:pt idx="23">
                  <c:v>5.6154624938964801</c:v>
                </c:pt>
                <c:pt idx="24">
                  <c:v>5.8179094314575206</c:v>
                </c:pt>
                <c:pt idx="25">
                  <c:v>6.0140693664550806</c:v>
                </c:pt>
                <c:pt idx="26">
                  <c:v>6.2140016555786097</c:v>
                </c:pt>
                <c:pt idx="27">
                  <c:v>6.4088924407959</c:v>
                </c:pt>
                <c:pt idx="28">
                  <c:v>6.6138664245605501</c:v>
                </c:pt>
                <c:pt idx="29">
                  <c:v>6.8213432312011708</c:v>
                </c:pt>
                <c:pt idx="30">
                  <c:v>7.0149883270263702</c:v>
                </c:pt>
                <c:pt idx="31">
                  <c:v>7.2124176025390598</c:v>
                </c:pt>
                <c:pt idx="32">
                  <c:v>7.4098350524902301</c:v>
                </c:pt>
                <c:pt idx="33">
                  <c:v>7.6034801483154295</c:v>
                </c:pt>
                <c:pt idx="34">
                  <c:v>7.8034122467041005</c:v>
                </c:pt>
                <c:pt idx="35">
                  <c:v>8.0083744049072294</c:v>
                </c:pt>
                <c:pt idx="36">
                  <c:v>8.20830688476563</c:v>
                </c:pt>
                <c:pt idx="37">
                  <c:v>8.4094841003417997</c:v>
                </c:pt>
                <c:pt idx="38">
                  <c:v>8.6106616973876999</c:v>
                </c:pt>
                <c:pt idx="39">
                  <c:v>8.8093368530273395</c:v>
                </c:pt>
                <c:pt idx="40">
                  <c:v>9.0231128692627003</c:v>
                </c:pt>
                <c:pt idx="41">
                  <c:v>9.2230567932128906</c:v>
                </c:pt>
                <c:pt idx="42">
                  <c:v>9.4129180908203089</c:v>
                </c:pt>
                <c:pt idx="43">
                  <c:v>9.6216644287109396</c:v>
                </c:pt>
                <c:pt idx="44">
                  <c:v>9.819104766845701</c:v>
                </c:pt>
                <c:pt idx="45">
                  <c:v>10.0076969146729</c:v>
                </c:pt>
                <c:pt idx="46">
                  <c:v>10.210120773315399</c:v>
                </c:pt>
                <c:pt idx="47">
                  <c:v>10.410052871704099</c:v>
                </c:pt>
                <c:pt idx="48">
                  <c:v>10.6024406433105</c:v>
                </c:pt>
                <c:pt idx="49">
                  <c:v>10.798600387573199</c:v>
                </c:pt>
                <c:pt idx="50">
                  <c:v>11.0023052215576</c:v>
                </c:pt>
                <c:pt idx="51">
                  <c:v>11.2085250854492</c:v>
                </c:pt>
                <c:pt idx="52">
                  <c:v>11.413510131835901</c:v>
                </c:pt>
                <c:pt idx="53">
                  <c:v>11.618471908569301</c:v>
                </c:pt>
                <c:pt idx="54">
                  <c:v>11.8221534729004</c:v>
                </c:pt>
                <c:pt idx="55">
                  <c:v>12.0133068084717</c:v>
                </c:pt>
                <c:pt idx="56">
                  <c:v>12.213238906860401</c:v>
                </c:pt>
                <c:pt idx="57">
                  <c:v>12.433290481567401</c:v>
                </c:pt>
                <c:pt idx="58">
                  <c:v>12.626935577392599</c:v>
                </c:pt>
                <c:pt idx="59">
                  <c:v>12.8105209350586</c:v>
                </c:pt>
                <c:pt idx="60">
                  <c:v>13.006681060791001</c:v>
                </c:pt>
                <c:pt idx="61">
                  <c:v>13.202818298339801</c:v>
                </c:pt>
                <c:pt idx="62">
                  <c:v>13.402750396728502</c:v>
                </c:pt>
                <c:pt idx="63">
                  <c:v>13.603939819335901</c:v>
                </c:pt>
                <c:pt idx="64">
                  <c:v>13.8114166259766</c:v>
                </c:pt>
                <c:pt idx="65">
                  <c:v>14.0138633728027</c:v>
                </c:pt>
                <c:pt idx="66">
                  <c:v>14.205017089843802</c:v>
                </c:pt>
                <c:pt idx="67">
                  <c:v>14.4024345397949</c:v>
                </c:pt>
                <c:pt idx="68">
                  <c:v>14.613660430908201</c:v>
                </c:pt>
                <c:pt idx="69">
                  <c:v>14.812335205078099</c:v>
                </c:pt>
                <c:pt idx="70">
                  <c:v>15.003465270996099</c:v>
                </c:pt>
                <c:pt idx="71">
                  <c:v>15.210942077636698</c:v>
                </c:pt>
                <c:pt idx="72">
                  <c:v>15.410874176025398</c:v>
                </c:pt>
                <c:pt idx="73">
                  <c:v>15.6082916259766</c:v>
                </c:pt>
                <c:pt idx="74">
                  <c:v>15.808223724365201</c:v>
                </c:pt>
                <c:pt idx="75">
                  <c:v>16.0043838500977</c:v>
                </c:pt>
                <c:pt idx="76">
                  <c:v>16.203058624267602</c:v>
                </c:pt>
                <c:pt idx="77">
                  <c:v>16.404271697998002</c:v>
                </c:pt>
                <c:pt idx="78">
                  <c:v>16.6067192077637</c:v>
                </c:pt>
                <c:pt idx="79">
                  <c:v>16.801598358154301</c:v>
                </c:pt>
                <c:pt idx="80">
                  <c:v>17.0027877807617</c:v>
                </c:pt>
                <c:pt idx="81">
                  <c:v>17.212802886962898</c:v>
                </c:pt>
                <c:pt idx="82">
                  <c:v>17.411501312255901</c:v>
                </c:pt>
                <c:pt idx="83">
                  <c:v>17.6026084899902</c:v>
                </c:pt>
                <c:pt idx="84">
                  <c:v>17.800025939941399</c:v>
                </c:pt>
                <c:pt idx="85">
                  <c:v>18.005010986328099</c:v>
                </c:pt>
                <c:pt idx="86">
                  <c:v>18.207434844970699</c:v>
                </c:pt>
                <c:pt idx="87">
                  <c:v>18.404852294921902</c:v>
                </c:pt>
                <c:pt idx="88">
                  <c:v>18.600989532470699</c:v>
                </c:pt>
                <c:pt idx="89">
                  <c:v>18.802132415771499</c:v>
                </c:pt>
                <c:pt idx="90">
                  <c:v>18.9982917785645</c:v>
                </c:pt>
                <c:pt idx="91">
                  <c:v>19.1957092285156</c:v>
                </c:pt>
                <c:pt idx="92">
                  <c:v>19.401976013183599</c:v>
                </c:pt>
                <c:pt idx="93">
                  <c:v>19.605726623535197</c:v>
                </c:pt>
                <c:pt idx="94">
                  <c:v>19.804401397705099</c:v>
                </c:pt>
                <c:pt idx="95">
                  <c:v>20.009317779541</c:v>
                </c:pt>
                <c:pt idx="96">
                  <c:v>20.2079452514648</c:v>
                </c:pt>
                <c:pt idx="97">
                  <c:v>20.4003791809082</c:v>
                </c:pt>
                <c:pt idx="98">
                  <c:v>20.6003112792969</c:v>
                </c:pt>
                <c:pt idx="99">
                  <c:v>20.801501464843803</c:v>
                </c:pt>
                <c:pt idx="100">
                  <c:v>21.010236358642601</c:v>
                </c:pt>
                <c:pt idx="101">
                  <c:v>21.207605743408202</c:v>
                </c:pt>
                <c:pt idx="102">
                  <c:v>21.405069732666</c:v>
                </c:pt>
                <c:pt idx="103">
                  <c:v>21.606306457519501</c:v>
                </c:pt>
                <c:pt idx="104">
                  <c:v>21.799951171875001</c:v>
                </c:pt>
                <c:pt idx="105">
                  <c:v>22.003656005859401</c:v>
                </c:pt>
                <c:pt idx="106">
                  <c:v>22.207314300537099</c:v>
                </c:pt>
                <c:pt idx="107">
                  <c:v>22.411019134521499</c:v>
                </c:pt>
                <c:pt idx="108">
                  <c:v>22.604663848876999</c:v>
                </c:pt>
                <c:pt idx="109">
                  <c:v>22.794489288330102</c:v>
                </c:pt>
                <c:pt idx="110">
                  <c:v>23.004480743408202</c:v>
                </c:pt>
                <c:pt idx="111">
                  <c:v>23.2069290161133</c:v>
                </c:pt>
                <c:pt idx="112">
                  <c:v>23.399316406250001</c:v>
                </c:pt>
                <c:pt idx="113">
                  <c:v>23.600505828857401</c:v>
                </c:pt>
                <c:pt idx="114">
                  <c:v>23.8004852294922</c:v>
                </c:pt>
                <c:pt idx="115">
                  <c:v>24.010475921630899</c:v>
                </c:pt>
                <c:pt idx="116">
                  <c:v>24.211666107177699</c:v>
                </c:pt>
                <c:pt idx="117">
                  <c:v>24.402796936035198</c:v>
                </c:pt>
                <c:pt idx="118">
                  <c:v>24.601424407958998</c:v>
                </c:pt>
                <c:pt idx="119">
                  <c:v>24.796373748779299</c:v>
                </c:pt>
                <c:pt idx="120">
                  <c:v>25.011395263671901</c:v>
                </c:pt>
                <c:pt idx="121">
                  <c:v>25.211328125000001</c:v>
                </c:pt>
                <c:pt idx="122">
                  <c:v>25.401201629638699</c:v>
                </c:pt>
                <c:pt idx="123">
                  <c:v>25.5985710144043</c:v>
                </c:pt>
                <c:pt idx="124">
                  <c:v>25.7935195922852</c:v>
                </c:pt>
                <c:pt idx="125">
                  <c:v>25.997224426269504</c:v>
                </c:pt>
                <c:pt idx="126">
                  <c:v>26.202186584472702</c:v>
                </c:pt>
                <c:pt idx="127">
                  <c:v>26.403376770019502</c:v>
                </c:pt>
                <c:pt idx="128">
                  <c:v>26.600747680664103</c:v>
                </c:pt>
                <c:pt idx="129">
                  <c:v>26.799468994140604</c:v>
                </c:pt>
                <c:pt idx="130">
                  <c:v>26.996932983398398</c:v>
                </c:pt>
                <c:pt idx="131">
                  <c:v>27.196818542480496</c:v>
                </c:pt>
                <c:pt idx="132">
                  <c:v>27.4080215454102</c:v>
                </c:pt>
                <c:pt idx="133">
                  <c:v>27.605485534667999</c:v>
                </c:pt>
                <c:pt idx="134">
                  <c:v>27.791586303710897</c:v>
                </c:pt>
                <c:pt idx="135">
                  <c:v>27.993988037109396</c:v>
                </c:pt>
                <c:pt idx="136">
                  <c:v>28.1989959716797</c:v>
                </c:pt>
                <c:pt idx="137">
                  <c:v>28.4014892578125</c:v>
                </c:pt>
                <c:pt idx="138">
                  <c:v>28.596392822265603</c:v>
                </c:pt>
                <c:pt idx="139">
                  <c:v>28.788780212402298</c:v>
                </c:pt>
                <c:pt idx="140">
                  <c:v>28.993740844726602</c:v>
                </c:pt>
                <c:pt idx="141">
                  <c:v>29.196141052246098</c:v>
                </c:pt>
                <c:pt idx="142">
                  <c:v>29.392300415039102</c:v>
                </c:pt>
                <c:pt idx="143">
                  <c:v>29.588461303710897</c:v>
                </c:pt>
                <c:pt idx="144">
                  <c:v>29.787136840820303</c:v>
                </c:pt>
                <c:pt idx="145">
                  <c:v>29.989582824707004</c:v>
                </c:pt>
                <c:pt idx="146">
                  <c:v>30.1895156860352</c:v>
                </c:pt>
                <c:pt idx="147">
                  <c:v>30.397039794921898</c:v>
                </c:pt>
                <c:pt idx="148">
                  <c:v>30.600744628906302</c:v>
                </c:pt>
                <c:pt idx="149">
                  <c:v>30.794389343261702</c:v>
                </c:pt>
                <c:pt idx="150">
                  <c:v>30.9905487060547</c:v>
                </c:pt>
                <c:pt idx="151">
                  <c:v>31.1904800415039</c:v>
                </c:pt>
                <c:pt idx="152">
                  <c:v>31.3941848754883</c:v>
                </c:pt>
                <c:pt idx="153">
                  <c:v>31.597889709472703</c:v>
                </c:pt>
                <c:pt idx="154">
                  <c:v>31.796563720703102</c:v>
                </c:pt>
                <c:pt idx="155">
                  <c:v>31.995191955566401</c:v>
                </c:pt>
                <c:pt idx="156">
                  <c:v>32.198851013183599</c:v>
                </c:pt>
                <c:pt idx="157">
                  <c:v>32.402603149414105</c:v>
                </c:pt>
                <c:pt idx="158">
                  <c:v>32.598762512207003</c:v>
                </c:pt>
                <c:pt idx="159">
                  <c:v>32.796180725097699</c:v>
                </c:pt>
                <c:pt idx="160">
                  <c:v>32.992340087890604</c:v>
                </c:pt>
                <c:pt idx="161">
                  <c:v>33.196043395996099</c:v>
                </c:pt>
                <c:pt idx="162">
                  <c:v>33.401052856445304</c:v>
                </c:pt>
                <c:pt idx="163">
                  <c:v>33.592135620117197</c:v>
                </c:pt>
                <c:pt idx="164">
                  <c:v>33.787037658691403</c:v>
                </c:pt>
                <c:pt idx="165">
                  <c:v>33.9907424926758</c:v>
                </c:pt>
                <c:pt idx="166">
                  <c:v>34.198171997070304</c:v>
                </c:pt>
                <c:pt idx="167">
                  <c:v>34.396847534179699</c:v>
                </c:pt>
                <c:pt idx="168">
                  <c:v>34.594313049316398</c:v>
                </c:pt>
                <c:pt idx="169">
                  <c:v>34.791731262207001</c:v>
                </c:pt>
                <c:pt idx="170">
                  <c:v>34.985375976562501</c:v>
                </c:pt>
                <c:pt idx="171">
                  <c:v>35.1865646362305</c:v>
                </c:pt>
                <c:pt idx="172">
                  <c:v>35.390267944335896</c:v>
                </c:pt>
                <c:pt idx="173">
                  <c:v>35.588943481445298</c:v>
                </c:pt>
                <c:pt idx="174">
                  <c:v>35.786361694335895</c:v>
                </c:pt>
                <c:pt idx="175">
                  <c:v>35.986340332031304</c:v>
                </c:pt>
                <c:pt idx="176">
                  <c:v>36.191302490234399</c:v>
                </c:pt>
                <c:pt idx="177">
                  <c:v>36.393749999999997</c:v>
                </c:pt>
                <c:pt idx="178">
                  <c:v>36.596197509765602</c:v>
                </c:pt>
                <c:pt idx="179">
                  <c:v>36.791053771972699</c:v>
                </c:pt>
                <c:pt idx="180">
                  <c:v>36.993453979492202</c:v>
                </c:pt>
                <c:pt idx="181">
                  <c:v>37.199719238281197</c:v>
                </c:pt>
                <c:pt idx="182">
                  <c:v>37.387124633789099</c:v>
                </c:pt>
                <c:pt idx="183">
                  <c:v>37.584449768066399</c:v>
                </c:pt>
                <c:pt idx="184">
                  <c:v>37.785638427734398</c:v>
                </c:pt>
                <c:pt idx="185">
                  <c:v>37.989436340332006</c:v>
                </c:pt>
                <c:pt idx="186">
                  <c:v>38.191882324218803</c:v>
                </c:pt>
                <c:pt idx="187">
                  <c:v>38.386782836914101</c:v>
                </c:pt>
                <c:pt idx="188">
                  <c:v>38.585459899902297</c:v>
                </c:pt>
                <c:pt idx="189">
                  <c:v>38.786650085449203</c:v>
                </c:pt>
                <c:pt idx="190">
                  <c:v>38.994126892089795</c:v>
                </c:pt>
                <c:pt idx="191">
                  <c:v>39.207891845703102</c:v>
                </c:pt>
                <c:pt idx="192">
                  <c:v>39.406567382812497</c:v>
                </c:pt>
                <c:pt idx="193">
                  <c:v>39.597602844238295</c:v>
                </c:pt>
                <c:pt idx="194">
                  <c:v>39.791246032714795</c:v>
                </c:pt>
                <c:pt idx="195">
                  <c:v>39.991178894042996</c:v>
                </c:pt>
                <c:pt idx="196">
                  <c:v>40.189854431152298</c:v>
                </c:pt>
                <c:pt idx="197">
                  <c:v>40.3861083984375</c:v>
                </c:pt>
                <c:pt idx="198">
                  <c:v>40.596098327636703</c:v>
                </c:pt>
                <c:pt idx="199">
                  <c:v>40.794773864746098</c:v>
                </c:pt>
                <c:pt idx="200">
                  <c:v>40.9871627807617</c:v>
                </c:pt>
                <c:pt idx="201">
                  <c:v>41.190867614746097</c:v>
                </c:pt>
                <c:pt idx="202">
                  <c:v>41.391963195800798</c:v>
                </c:pt>
                <c:pt idx="203">
                  <c:v>41.591896057128899</c:v>
                </c:pt>
                <c:pt idx="204">
                  <c:v>41.798210144042997</c:v>
                </c:pt>
                <c:pt idx="205">
                  <c:v>41.996884155273399</c:v>
                </c:pt>
                <c:pt idx="206">
                  <c:v>42.186756896972703</c:v>
                </c:pt>
                <c:pt idx="207">
                  <c:v>42.386686706542996</c:v>
                </c:pt>
                <c:pt idx="208">
                  <c:v>42.589134216308601</c:v>
                </c:pt>
                <c:pt idx="209">
                  <c:v>42.7840377807617</c:v>
                </c:pt>
                <c:pt idx="210">
                  <c:v>42.978939819335899</c:v>
                </c:pt>
                <c:pt idx="211">
                  <c:v>43.176358032226602</c:v>
                </c:pt>
                <c:pt idx="212">
                  <c:v>43.382577514648396</c:v>
                </c:pt>
                <c:pt idx="213">
                  <c:v>43.587538146972705</c:v>
                </c:pt>
                <c:pt idx="214">
                  <c:v>43.782347106933599</c:v>
                </c:pt>
                <c:pt idx="215">
                  <c:v>43.982186889648396</c:v>
                </c:pt>
                <c:pt idx="216">
                  <c:v>44.188500976562501</c:v>
                </c:pt>
                <c:pt idx="217">
                  <c:v>44.397235107421899</c:v>
                </c:pt>
                <c:pt idx="218">
                  <c:v>44.595909118652301</c:v>
                </c:pt>
                <c:pt idx="219">
                  <c:v>44.785876464843803</c:v>
                </c:pt>
                <c:pt idx="220">
                  <c:v>44.9820358276367</c:v>
                </c:pt>
                <c:pt idx="221">
                  <c:v>45.183224487304699</c:v>
                </c:pt>
                <c:pt idx="222">
                  <c:v>45.388186645507801</c:v>
                </c:pt>
                <c:pt idx="223">
                  <c:v>45.589283752441403</c:v>
                </c:pt>
                <c:pt idx="224">
                  <c:v>45.786700439453099</c:v>
                </c:pt>
                <c:pt idx="225">
                  <c:v>45.979179382324205</c:v>
                </c:pt>
                <c:pt idx="226">
                  <c:v>46.1841430664063</c:v>
                </c:pt>
                <c:pt idx="227">
                  <c:v>46.396650695800801</c:v>
                </c:pt>
                <c:pt idx="228">
                  <c:v>46.590295410156202</c:v>
                </c:pt>
                <c:pt idx="229">
                  <c:v>46.781425476074205</c:v>
                </c:pt>
                <c:pt idx="230">
                  <c:v>46.9863876342773</c:v>
                </c:pt>
                <c:pt idx="231">
                  <c:v>47.200152587890599</c:v>
                </c:pt>
                <c:pt idx="232">
                  <c:v>47.400082397460899</c:v>
                </c:pt>
                <c:pt idx="233">
                  <c:v>47.583666992187503</c:v>
                </c:pt>
                <c:pt idx="234">
                  <c:v>47.775962829589801</c:v>
                </c:pt>
                <c:pt idx="235">
                  <c:v>47.983346557617196</c:v>
                </c:pt>
                <c:pt idx="236">
                  <c:v>48.187144470214797</c:v>
                </c:pt>
                <c:pt idx="237">
                  <c:v>48.387170410156202</c:v>
                </c:pt>
                <c:pt idx="238">
                  <c:v>48.5883590698242</c:v>
                </c:pt>
                <c:pt idx="239">
                  <c:v>48.785682678222699</c:v>
                </c:pt>
                <c:pt idx="240">
                  <c:v>48.981843566894504</c:v>
                </c:pt>
                <c:pt idx="241">
                  <c:v>49.180610656738295</c:v>
                </c:pt>
                <c:pt idx="242">
                  <c:v>49.385574340820298</c:v>
                </c:pt>
                <c:pt idx="243">
                  <c:v>49.586766052246098</c:v>
                </c:pt>
                <c:pt idx="244">
                  <c:v>49.789212036132803</c:v>
                </c:pt>
                <c:pt idx="245">
                  <c:v>49.9853729248047</c:v>
                </c:pt>
                <c:pt idx="246">
                  <c:v>50.176504516601604</c:v>
                </c:pt>
                <c:pt idx="247">
                  <c:v>50.375178527832006</c:v>
                </c:pt>
                <c:pt idx="248">
                  <c:v>50.5738525390625</c:v>
                </c:pt>
                <c:pt idx="249">
                  <c:v>50.777557373046896</c:v>
                </c:pt>
                <c:pt idx="250">
                  <c:v>50.982518005371098</c:v>
                </c:pt>
                <c:pt idx="251">
                  <c:v>51.183612060546899</c:v>
                </c:pt>
                <c:pt idx="252">
                  <c:v>51.383450317382803</c:v>
                </c:pt>
                <c:pt idx="253">
                  <c:v>51.582220458984395</c:v>
                </c:pt>
                <c:pt idx="254">
                  <c:v>51.778475952148405</c:v>
                </c:pt>
                <c:pt idx="255">
                  <c:v>51.978408813476598</c:v>
                </c:pt>
                <c:pt idx="256">
                  <c:v>52.179504394531293</c:v>
                </c:pt>
                <c:pt idx="257">
                  <c:v>52.380691528320298</c:v>
                </c:pt>
                <c:pt idx="258">
                  <c:v>52.590682983398402</c:v>
                </c:pt>
                <c:pt idx="259">
                  <c:v>52.789358520507804</c:v>
                </c:pt>
                <c:pt idx="260">
                  <c:v>52.981838989257803</c:v>
                </c:pt>
                <c:pt idx="261">
                  <c:v>53.1779998779297</c:v>
                </c:pt>
                <c:pt idx="262">
                  <c:v>53.375418090820304</c:v>
                </c:pt>
                <c:pt idx="263">
                  <c:v>53.571484374999997</c:v>
                </c:pt>
                <c:pt idx="264">
                  <c:v>53.772674560546896</c:v>
                </c:pt>
                <c:pt idx="265">
                  <c:v>53.978988647460902</c:v>
                </c:pt>
                <c:pt idx="266">
                  <c:v>54.180084228515604</c:v>
                </c:pt>
                <c:pt idx="267">
                  <c:v>54.3837890625</c:v>
                </c:pt>
                <c:pt idx="268">
                  <c:v>54.583813476562497</c:v>
                </c:pt>
                <c:pt idx="269">
                  <c:v>54.785000610351595</c:v>
                </c:pt>
                <c:pt idx="270">
                  <c:v>54.987451171875001</c:v>
                </c:pt>
                <c:pt idx="271">
                  <c:v>55.178582763671898</c:v>
                </c:pt>
                <c:pt idx="272">
                  <c:v>55.379769897460903</c:v>
                </c:pt>
                <c:pt idx="273">
                  <c:v>55.585989379882804</c:v>
                </c:pt>
                <c:pt idx="274">
                  <c:v>55.778378295898406</c:v>
                </c:pt>
                <c:pt idx="275">
                  <c:v>55.975796508789095</c:v>
                </c:pt>
                <c:pt idx="276">
                  <c:v>56.176892089843797</c:v>
                </c:pt>
                <c:pt idx="277">
                  <c:v>56.384368896484396</c:v>
                </c:pt>
                <c:pt idx="278">
                  <c:v>56.584301757812497</c:v>
                </c:pt>
                <c:pt idx="279">
                  <c:v>56.782974243164098</c:v>
                </c:pt>
                <c:pt idx="280">
                  <c:v>56.980484008789098</c:v>
                </c:pt>
                <c:pt idx="281">
                  <c:v>57.176553344726599</c:v>
                </c:pt>
                <c:pt idx="282">
                  <c:v>57.379000854492197</c:v>
                </c:pt>
                <c:pt idx="283">
                  <c:v>57.575253295898406</c:v>
                </c:pt>
                <c:pt idx="284">
                  <c:v>57.7814727783203</c:v>
                </c:pt>
                <c:pt idx="285">
                  <c:v>57.980145263671901</c:v>
                </c:pt>
                <c:pt idx="286">
                  <c:v>58.183850097656297</c:v>
                </c:pt>
                <c:pt idx="287">
                  <c:v>58.383782958984398</c:v>
                </c:pt>
                <c:pt idx="288">
                  <c:v>58.572305297851599</c:v>
                </c:pt>
                <c:pt idx="289">
                  <c:v>58.776010131835903</c:v>
                </c:pt>
                <c:pt idx="290">
                  <c:v>58.972262573242197</c:v>
                </c:pt>
                <c:pt idx="291">
                  <c:v>59.168423461914095</c:v>
                </c:pt>
                <c:pt idx="292">
                  <c:v>59.374642944335903</c:v>
                </c:pt>
                <c:pt idx="293">
                  <c:v>59.579605102539098</c:v>
                </c:pt>
                <c:pt idx="294">
                  <c:v>59.778280639648401</c:v>
                </c:pt>
                <c:pt idx="295">
                  <c:v>59.975698852539097</c:v>
                </c:pt>
                <c:pt idx="296">
                  <c:v>60.169342041015604</c:v>
                </c:pt>
                <c:pt idx="297">
                  <c:v>60.366757202148406</c:v>
                </c:pt>
                <c:pt idx="298">
                  <c:v>60.572885131835903</c:v>
                </c:pt>
                <c:pt idx="299">
                  <c:v>60.7765899658203</c:v>
                </c:pt>
                <c:pt idx="300">
                  <c:v>60.979132080078102</c:v>
                </c:pt>
                <c:pt idx="301">
                  <c:v>61.178973388671899</c:v>
                </c:pt>
                <c:pt idx="302">
                  <c:v>61.376388549804702</c:v>
                </c:pt>
                <c:pt idx="303">
                  <c:v>61.580184936523402</c:v>
                </c:pt>
                <c:pt idx="304">
                  <c:v>61.783889770507798</c:v>
                </c:pt>
                <c:pt idx="305">
                  <c:v>61.977441406250001</c:v>
                </c:pt>
                <c:pt idx="306">
                  <c:v>62.172344970703101</c:v>
                </c:pt>
                <c:pt idx="307">
                  <c:v>62.369854736328101</c:v>
                </c:pt>
                <c:pt idx="308">
                  <c:v>62.571041870117199</c:v>
                </c:pt>
                <c:pt idx="309">
                  <c:v>62.774746704101595</c:v>
                </c:pt>
                <c:pt idx="310">
                  <c:v>62.969650268554702</c:v>
                </c:pt>
                <c:pt idx="311">
                  <c:v>63.165811157226599</c:v>
                </c:pt>
                <c:pt idx="312">
                  <c:v>63.377062988281295</c:v>
                </c:pt>
                <c:pt idx="313">
                  <c:v>63.574481201171899</c:v>
                </c:pt>
                <c:pt idx="314">
                  <c:v>63.768124389648406</c:v>
                </c:pt>
                <c:pt idx="315">
                  <c:v>63.976858520507804</c:v>
                </c:pt>
                <c:pt idx="316">
                  <c:v>64.174276733398401</c:v>
                </c:pt>
                <c:pt idx="317">
                  <c:v>64.370437622070298</c:v>
                </c:pt>
                <c:pt idx="318">
                  <c:v>64.580429077148409</c:v>
                </c:pt>
                <c:pt idx="319">
                  <c:v>64.784130859374997</c:v>
                </c:pt>
                <c:pt idx="320">
                  <c:v>64.972744750976602</c:v>
                </c:pt>
                <c:pt idx="321">
                  <c:v>65.170162963867199</c:v>
                </c:pt>
                <c:pt idx="322">
                  <c:v>65.370095825195307</c:v>
                </c:pt>
                <c:pt idx="323">
                  <c:v>65.572543334960898</c:v>
                </c:pt>
                <c:pt idx="324">
                  <c:v>65.772476196289091</c:v>
                </c:pt>
                <c:pt idx="325">
                  <c:v>65.966122436523406</c:v>
                </c:pt>
                <c:pt idx="326">
                  <c:v>66.167312622070298</c:v>
                </c:pt>
                <c:pt idx="327">
                  <c:v>66.372274780273401</c:v>
                </c:pt>
                <c:pt idx="328">
                  <c:v>66.575979614257804</c:v>
                </c:pt>
                <c:pt idx="329">
                  <c:v>66.769622802734403</c:v>
                </c:pt>
                <c:pt idx="330">
                  <c:v>66.973327636718707</c:v>
                </c:pt>
                <c:pt idx="331">
                  <c:v>67.170745849609403</c:v>
                </c:pt>
                <c:pt idx="332">
                  <c:v>67.365646362304702</c:v>
                </c:pt>
                <c:pt idx="333">
                  <c:v>67.568093872070307</c:v>
                </c:pt>
                <c:pt idx="334">
                  <c:v>67.765512084960903</c:v>
                </c:pt>
                <c:pt idx="335">
                  <c:v>67.966702270507795</c:v>
                </c:pt>
                <c:pt idx="336">
                  <c:v>68.169149780273401</c:v>
                </c:pt>
                <c:pt idx="337">
                  <c:v>68.37159423828129</c:v>
                </c:pt>
                <c:pt idx="338">
                  <c:v>68.572784423828097</c:v>
                </c:pt>
                <c:pt idx="339">
                  <c:v>68.773977661132804</c:v>
                </c:pt>
                <c:pt idx="340">
                  <c:v>68.975073242187506</c:v>
                </c:pt>
                <c:pt idx="341">
                  <c:v>69.175006103515599</c:v>
                </c:pt>
                <c:pt idx="342">
                  <c:v>69.367486572265605</c:v>
                </c:pt>
                <c:pt idx="343">
                  <c:v>69.563644409179702</c:v>
                </c:pt>
                <c:pt idx="344">
                  <c:v>69.766091918945307</c:v>
                </c:pt>
                <c:pt idx="345">
                  <c:v>69.963510131835903</c:v>
                </c:pt>
                <c:pt idx="346">
                  <c:v>70.167214965820307</c:v>
                </c:pt>
                <c:pt idx="347">
                  <c:v>70.367053222656295</c:v>
                </c:pt>
                <c:pt idx="348">
                  <c:v>70.556924438476599</c:v>
                </c:pt>
                <c:pt idx="349">
                  <c:v>70.760629272460903</c:v>
                </c:pt>
                <c:pt idx="350">
                  <c:v>70.969366455078102</c:v>
                </c:pt>
                <c:pt idx="351">
                  <c:v>71.168133544921901</c:v>
                </c:pt>
                <c:pt idx="352">
                  <c:v>71.364291381835898</c:v>
                </c:pt>
                <c:pt idx="353">
                  <c:v>71.561709594726594</c:v>
                </c:pt>
                <c:pt idx="354">
                  <c:v>71.770443725585906</c:v>
                </c:pt>
                <c:pt idx="355">
                  <c:v>71.974148559570295</c:v>
                </c:pt>
                <c:pt idx="356">
                  <c:v>72.161413574218798</c:v>
                </c:pt>
                <c:pt idx="357">
                  <c:v>72.363861083984403</c:v>
                </c:pt>
                <c:pt idx="358">
                  <c:v>72.566308593749994</c:v>
                </c:pt>
                <c:pt idx="359">
                  <c:v>72.766241455078102</c:v>
                </c:pt>
                <c:pt idx="360">
                  <c:v>72.978842163085901</c:v>
                </c:pt>
                <c:pt idx="361">
                  <c:v>73.166198730468707</c:v>
                </c:pt>
                <c:pt idx="362">
                  <c:v>73.356069946289097</c:v>
                </c:pt>
                <c:pt idx="363">
                  <c:v>73.564804077148409</c:v>
                </c:pt>
                <c:pt idx="364">
                  <c:v>73.762222290039091</c:v>
                </c:pt>
                <c:pt idx="365">
                  <c:v>73.964669799804696</c:v>
                </c:pt>
                <c:pt idx="366">
                  <c:v>74.167117309570301</c:v>
                </c:pt>
                <c:pt idx="367">
                  <c:v>74.360760498046901</c:v>
                </c:pt>
                <c:pt idx="368">
                  <c:v>74.555569458007795</c:v>
                </c:pt>
                <c:pt idx="369">
                  <c:v>74.752987670898406</c:v>
                </c:pt>
                <c:pt idx="370">
                  <c:v>74.959301757812497</c:v>
                </c:pt>
                <c:pt idx="371">
                  <c:v>75.164266967773401</c:v>
                </c:pt>
                <c:pt idx="372">
                  <c:v>75.366714477539091</c:v>
                </c:pt>
                <c:pt idx="373">
                  <c:v>75.56519775390629</c:v>
                </c:pt>
                <c:pt idx="374">
                  <c:v>75.761355590820301</c:v>
                </c:pt>
                <c:pt idx="375">
                  <c:v>75.960220336914091</c:v>
                </c:pt>
                <c:pt idx="376">
                  <c:v>76.157638549804702</c:v>
                </c:pt>
                <c:pt idx="377">
                  <c:v>76.355056762695298</c:v>
                </c:pt>
                <c:pt idx="378">
                  <c:v>76.549768066406202</c:v>
                </c:pt>
                <c:pt idx="379">
                  <c:v>76.755987548828102</c:v>
                </c:pt>
                <c:pt idx="380">
                  <c:v>76.97120361328129</c:v>
                </c:pt>
                <c:pt idx="381">
                  <c:v>77.168621826171901</c:v>
                </c:pt>
                <c:pt idx="382">
                  <c:v>77.366036987304696</c:v>
                </c:pt>
                <c:pt idx="383">
                  <c:v>77.563259887695295</c:v>
                </c:pt>
                <c:pt idx="384">
                  <c:v>77.756906127929696</c:v>
                </c:pt>
                <c:pt idx="385">
                  <c:v>77.962060546874994</c:v>
                </c:pt>
                <c:pt idx="386">
                  <c:v>78.159478759765605</c:v>
                </c:pt>
                <c:pt idx="387">
                  <c:v>78.359414672851599</c:v>
                </c:pt>
                <c:pt idx="388">
                  <c:v>78.564373779296901</c:v>
                </c:pt>
                <c:pt idx="389">
                  <c:v>78.75927734375</c:v>
                </c:pt>
                <c:pt idx="390">
                  <c:v>78.954177856445298</c:v>
                </c:pt>
                <c:pt idx="391">
                  <c:v>79.170455932617202</c:v>
                </c:pt>
                <c:pt idx="392">
                  <c:v>79.380453491210901</c:v>
                </c:pt>
                <c:pt idx="393">
                  <c:v>79.566552734374994</c:v>
                </c:pt>
                <c:pt idx="394">
                  <c:v>79.762518310546895</c:v>
                </c:pt>
                <c:pt idx="395">
                  <c:v>79.962451171875003</c:v>
                </c:pt>
                <c:pt idx="396">
                  <c:v>80.161318969726594</c:v>
                </c:pt>
                <c:pt idx="397">
                  <c:v>80.361251831054702</c:v>
                </c:pt>
                <c:pt idx="398">
                  <c:v>80.558477783203102</c:v>
                </c:pt>
                <c:pt idx="399">
                  <c:v>80.76072998046871</c:v>
                </c:pt>
                <c:pt idx="400">
                  <c:v>80.964624023437494</c:v>
                </c:pt>
                <c:pt idx="401">
                  <c:v>81.166006469726597</c:v>
                </c:pt>
                <c:pt idx="402">
                  <c:v>81.358392333984398</c:v>
                </c:pt>
                <c:pt idx="403">
                  <c:v>81.549523925781202</c:v>
                </c:pt>
                <c:pt idx="404">
                  <c:v>81.754489135742205</c:v>
                </c:pt>
                <c:pt idx="405">
                  <c:v>81.966995239257798</c:v>
                </c:pt>
                <c:pt idx="406">
                  <c:v>82.163153076171895</c:v>
                </c:pt>
                <c:pt idx="407">
                  <c:v>82.353024291992199</c:v>
                </c:pt>
                <c:pt idx="408">
                  <c:v>82.550442504882795</c:v>
                </c:pt>
                <c:pt idx="409">
                  <c:v>82.756661987304696</c:v>
                </c:pt>
                <c:pt idx="410">
                  <c:v>82.967913818359392</c:v>
                </c:pt>
                <c:pt idx="411">
                  <c:v>83.171621704101597</c:v>
                </c:pt>
                <c:pt idx="412">
                  <c:v>83.370294189453105</c:v>
                </c:pt>
                <c:pt idx="413">
                  <c:v>83.558908081054696</c:v>
                </c:pt>
                <c:pt idx="414">
                  <c:v>83.751296997070298</c:v>
                </c:pt>
                <c:pt idx="415">
                  <c:v>83.965060424804705</c:v>
                </c:pt>
                <c:pt idx="416">
                  <c:v>84.167504882812494</c:v>
                </c:pt>
                <c:pt idx="417">
                  <c:v>84.352346801757804</c:v>
                </c:pt>
                <c:pt idx="418">
                  <c:v>84.551022338867199</c:v>
                </c:pt>
                <c:pt idx="419">
                  <c:v>84.752212524414091</c:v>
                </c:pt>
                <c:pt idx="420">
                  <c:v>84.949630737304702</c:v>
                </c:pt>
                <c:pt idx="421">
                  <c:v>85.154592895507804</c:v>
                </c:pt>
                <c:pt idx="422">
                  <c:v>85.349304199218793</c:v>
                </c:pt>
                <c:pt idx="423">
                  <c:v>85.551751708984398</c:v>
                </c:pt>
                <c:pt idx="424">
                  <c:v>85.760678100585906</c:v>
                </c:pt>
                <c:pt idx="425">
                  <c:v>85.968157958984392</c:v>
                </c:pt>
                <c:pt idx="426">
                  <c:v>86.169345092773398</c:v>
                </c:pt>
                <c:pt idx="427">
                  <c:v>86.359213256835901</c:v>
                </c:pt>
                <c:pt idx="428">
                  <c:v>86.554116821289099</c:v>
                </c:pt>
                <c:pt idx="429">
                  <c:v>86.7615966796875</c:v>
                </c:pt>
                <c:pt idx="430">
                  <c:v>86.961529541015608</c:v>
                </c:pt>
                <c:pt idx="431">
                  <c:v>87.153915405273409</c:v>
                </c:pt>
                <c:pt idx="432">
                  <c:v>87.353656005859392</c:v>
                </c:pt>
                <c:pt idx="433">
                  <c:v>87.557360839843795</c:v>
                </c:pt>
                <c:pt idx="434">
                  <c:v>87.761257934570295</c:v>
                </c:pt>
                <c:pt idx="435">
                  <c:v>87.956158447265608</c:v>
                </c:pt>
                <c:pt idx="436">
                  <c:v>88.152319335937506</c:v>
                </c:pt>
                <c:pt idx="437">
                  <c:v>88.359799194335906</c:v>
                </c:pt>
                <c:pt idx="438">
                  <c:v>88.56224365234371</c:v>
                </c:pt>
                <c:pt idx="439">
                  <c:v>88.755886840820295</c:v>
                </c:pt>
                <c:pt idx="440">
                  <c:v>88.958334350585901</c:v>
                </c:pt>
                <c:pt idx="441">
                  <c:v>89.165811157226599</c:v>
                </c:pt>
                <c:pt idx="442">
                  <c:v>89.365747070312494</c:v>
                </c:pt>
                <c:pt idx="443">
                  <c:v>89.556878662109398</c:v>
                </c:pt>
                <c:pt idx="444">
                  <c:v>89.761645507812503</c:v>
                </c:pt>
                <c:pt idx="445">
                  <c:v>89.961575317382795</c:v>
                </c:pt>
                <c:pt idx="446">
                  <c:v>90.151641845703097</c:v>
                </c:pt>
                <c:pt idx="447">
                  <c:v>90.347805786132795</c:v>
                </c:pt>
                <c:pt idx="448">
                  <c:v>90.552767944335898</c:v>
                </c:pt>
                <c:pt idx="449">
                  <c:v>90.753955078125003</c:v>
                </c:pt>
                <c:pt idx="450">
                  <c:v>90.946340942382804</c:v>
                </c:pt>
                <c:pt idx="451">
                  <c:v>91.152560424804705</c:v>
                </c:pt>
                <c:pt idx="452">
                  <c:v>91.372610473632804</c:v>
                </c:pt>
                <c:pt idx="453">
                  <c:v>91.563739013671892</c:v>
                </c:pt>
                <c:pt idx="454">
                  <c:v>91.747326660156205</c:v>
                </c:pt>
                <c:pt idx="455">
                  <c:v>91.954806518554705</c:v>
                </c:pt>
                <c:pt idx="456">
                  <c:v>92.153482055664099</c:v>
                </c:pt>
                <c:pt idx="457">
                  <c:v>92.353219604492196</c:v>
                </c:pt>
                <c:pt idx="458">
                  <c:v>92.556921386718699</c:v>
                </c:pt>
                <c:pt idx="459">
                  <c:v>92.754531860351591</c:v>
                </c:pt>
                <c:pt idx="460">
                  <c:v>92.949435424804705</c:v>
                </c:pt>
                <c:pt idx="461">
                  <c:v>93.144146728515608</c:v>
                </c:pt>
                <c:pt idx="462">
                  <c:v>93.347851562499997</c:v>
                </c:pt>
                <c:pt idx="463">
                  <c:v>93.550491333007798</c:v>
                </c:pt>
                <c:pt idx="464">
                  <c:v>93.749166870117193</c:v>
                </c:pt>
                <c:pt idx="465">
                  <c:v>93.960418701171903</c:v>
                </c:pt>
                <c:pt idx="466">
                  <c:v>94.157641601562503</c:v>
                </c:pt>
                <c:pt idx="467">
                  <c:v>94.349835205078108</c:v>
                </c:pt>
                <c:pt idx="468">
                  <c:v>94.546191406250003</c:v>
                </c:pt>
                <c:pt idx="469">
                  <c:v>94.753857421874997</c:v>
                </c:pt>
                <c:pt idx="470">
                  <c:v>94.960073852539097</c:v>
                </c:pt>
                <c:pt idx="471">
                  <c:v>95.149755859375006</c:v>
                </c:pt>
                <c:pt idx="472">
                  <c:v>95.348431396484401</c:v>
                </c:pt>
                <c:pt idx="473">
                  <c:v>95.551071166992202</c:v>
                </c:pt>
                <c:pt idx="474">
                  <c:v>95.758544921875</c:v>
                </c:pt>
                <c:pt idx="475">
                  <c:v>95.953448486328099</c:v>
                </c:pt>
                <c:pt idx="476">
                  <c:v>96.145840454101602</c:v>
                </c:pt>
                <c:pt idx="477">
                  <c:v>96.348284912109392</c:v>
                </c:pt>
                <c:pt idx="478">
                  <c:v>96.551986694335909</c:v>
                </c:pt>
                <c:pt idx="479">
                  <c:v>96.756759643554702</c:v>
                </c:pt>
                <c:pt idx="480">
                  <c:v>96.956695556640597</c:v>
                </c:pt>
                <c:pt idx="481">
                  <c:v>97.144244384765599</c:v>
                </c:pt>
                <c:pt idx="482">
                  <c:v>97.339147949218798</c:v>
                </c:pt>
                <c:pt idx="483">
                  <c:v>97.550396728515608</c:v>
                </c:pt>
                <c:pt idx="484">
                  <c:v>97.759124755859403</c:v>
                </c:pt>
                <c:pt idx="485">
                  <c:v>97.957797241210898</c:v>
                </c:pt>
                <c:pt idx="486">
                  <c:v>98.147482299804693</c:v>
                </c:pt>
                <c:pt idx="487">
                  <c:v>98.342385864257807</c:v>
                </c:pt>
                <c:pt idx="488">
                  <c:v>98.546279907226591</c:v>
                </c:pt>
                <c:pt idx="489">
                  <c:v>98.74244384765629</c:v>
                </c:pt>
                <c:pt idx="490">
                  <c:v>98.942379760742199</c:v>
                </c:pt>
                <c:pt idx="491">
                  <c:v>99.152368164062494</c:v>
                </c:pt>
                <c:pt idx="492">
                  <c:v>99.361102294921892</c:v>
                </c:pt>
                <c:pt idx="493">
                  <c:v>99.558523559570304</c:v>
                </c:pt>
                <c:pt idx="494">
                  <c:v>99.748394775390608</c:v>
                </c:pt>
                <c:pt idx="495">
                  <c:v>99.943295288085906</c:v>
                </c:pt>
                <c:pt idx="496">
                  <c:v>100.140713500977</c:v>
                </c:pt>
                <c:pt idx="497">
                  <c:v>100.34674072265599</c:v>
                </c:pt>
                <c:pt idx="498">
                  <c:v>100.551702880859</c:v>
                </c:pt>
                <c:pt idx="499">
                  <c:v>100.750570678711</c:v>
                </c:pt>
                <c:pt idx="500">
                  <c:v>100.94924621582001</c:v>
                </c:pt>
                <c:pt idx="501">
                  <c:v>101.14288940429699</c:v>
                </c:pt>
                <c:pt idx="502">
                  <c:v>101.34262695312501</c:v>
                </c:pt>
                <c:pt idx="503">
                  <c:v>101.54884948730499</c:v>
                </c:pt>
                <c:pt idx="504">
                  <c:v>101.745199584961</c:v>
                </c:pt>
                <c:pt idx="505">
                  <c:v>101.958770751953</c:v>
                </c:pt>
                <c:pt idx="506">
                  <c:v>102.15618896484401</c:v>
                </c:pt>
                <c:pt idx="507">
                  <c:v>102.337451171875</c:v>
                </c:pt>
                <c:pt idx="508">
                  <c:v>102.54241333007801</c:v>
                </c:pt>
                <c:pt idx="509">
                  <c:v>102.741088867188</c:v>
                </c:pt>
                <c:pt idx="510">
                  <c:v>102.93976440429699</c:v>
                </c:pt>
                <c:pt idx="511">
                  <c:v>103.142211914062</c:v>
                </c:pt>
                <c:pt idx="512">
                  <c:v>103.35597534179699</c:v>
                </c:pt>
                <c:pt idx="513">
                  <c:v>103.57099609375</c:v>
                </c:pt>
                <c:pt idx="514">
                  <c:v>103.76212768554699</c:v>
                </c:pt>
                <c:pt idx="515">
                  <c:v>103.953259277344</c:v>
                </c:pt>
                <c:pt idx="516">
                  <c:v>104.14439086914099</c:v>
                </c:pt>
                <c:pt idx="517">
                  <c:v>104.33929443359401</c:v>
                </c:pt>
                <c:pt idx="518">
                  <c:v>104.54677124023401</c:v>
                </c:pt>
                <c:pt idx="519">
                  <c:v>104.74795532226599</c:v>
                </c:pt>
                <c:pt idx="520">
                  <c:v>104.940148925781</c:v>
                </c:pt>
                <c:pt idx="521">
                  <c:v>105.143664550781</c:v>
                </c:pt>
                <c:pt idx="522">
                  <c:v>105.35887451171899</c:v>
                </c:pt>
                <c:pt idx="523">
                  <c:v>105.548937988281</c:v>
                </c:pt>
                <c:pt idx="524">
                  <c:v>105.74384155273401</c:v>
                </c:pt>
                <c:pt idx="525">
                  <c:v>105.95509033203101</c:v>
                </c:pt>
                <c:pt idx="526">
                  <c:v>106.147485351562</c:v>
                </c:pt>
                <c:pt idx="527">
                  <c:v>106.33987426757801</c:v>
                </c:pt>
                <c:pt idx="528">
                  <c:v>106.53980102539099</c:v>
                </c:pt>
                <c:pt idx="529">
                  <c:v>106.73972778320301</c:v>
                </c:pt>
                <c:pt idx="530">
                  <c:v>106.94343872070301</c:v>
                </c:pt>
                <c:pt idx="531">
                  <c:v>107.15343627929698</c:v>
                </c:pt>
                <c:pt idx="532">
                  <c:v>107.35210571289099</c:v>
                </c:pt>
                <c:pt idx="533">
                  <c:v>107.54826660156201</c:v>
                </c:pt>
                <c:pt idx="534">
                  <c:v>107.74945678710901</c:v>
                </c:pt>
                <c:pt idx="535">
                  <c:v>107.939135742188</c:v>
                </c:pt>
                <c:pt idx="536">
                  <c:v>108.13655395507801</c:v>
                </c:pt>
                <c:pt idx="537">
                  <c:v>108.34170532226599</c:v>
                </c:pt>
                <c:pt idx="538">
                  <c:v>108.54038085937501</c:v>
                </c:pt>
                <c:pt idx="539">
                  <c:v>108.74408569335901</c:v>
                </c:pt>
                <c:pt idx="540">
                  <c:v>108.943823242188</c:v>
                </c:pt>
                <c:pt idx="541">
                  <c:v>109.14375610351598</c:v>
                </c:pt>
                <c:pt idx="542">
                  <c:v>109.34765625</c:v>
                </c:pt>
                <c:pt idx="543">
                  <c:v>109.54381713867198</c:v>
                </c:pt>
                <c:pt idx="544">
                  <c:v>109.737463378906</c:v>
                </c:pt>
                <c:pt idx="545">
                  <c:v>109.92985229492199</c:v>
                </c:pt>
                <c:pt idx="546">
                  <c:v>110.13103637695301</c:v>
                </c:pt>
                <c:pt idx="547">
                  <c:v>110.343542480469</c:v>
                </c:pt>
                <c:pt idx="548">
                  <c:v>110.54976196289098</c:v>
                </c:pt>
                <c:pt idx="549">
                  <c:v>110.744665527344</c:v>
                </c:pt>
                <c:pt idx="550">
                  <c:v>110.945666503906</c:v>
                </c:pt>
                <c:pt idx="551">
                  <c:v>111.14307861328101</c:v>
                </c:pt>
                <c:pt idx="552">
                  <c:v>111.35075073242199</c:v>
                </c:pt>
                <c:pt idx="553">
                  <c:v>111.54691772460902</c:v>
                </c:pt>
                <c:pt idx="554">
                  <c:v>111.731567382812</c:v>
                </c:pt>
                <c:pt idx="555">
                  <c:v>111.93652954101599</c:v>
                </c:pt>
                <c:pt idx="556">
                  <c:v>112.14922485351599</c:v>
                </c:pt>
                <c:pt idx="557">
                  <c:v>112.34915161132801</c:v>
                </c:pt>
                <c:pt idx="558">
                  <c:v>112.537768554688</c:v>
                </c:pt>
                <c:pt idx="559">
                  <c:v>112.73644409179698</c:v>
                </c:pt>
                <c:pt idx="560">
                  <c:v>112.93259887695301</c:v>
                </c:pt>
                <c:pt idx="561">
                  <c:v>113.13737182617199</c:v>
                </c:pt>
                <c:pt idx="562">
                  <c:v>113.34234008789099</c:v>
                </c:pt>
                <c:pt idx="563">
                  <c:v>113.54246215820301</c:v>
                </c:pt>
                <c:pt idx="564">
                  <c:v>113.747424316406</c:v>
                </c:pt>
                <c:pt idx="565">
                  <c:v>113.94967651367199</c:v>
                </c:pt>
                <c:pt idx="566">
                  <c:v>114.13954467773401</c:v>
                </c:pt>
                <c:pt idx="567">
                  <c:v>114.333386230469</c:v>
                </c:pt>
                <c:pt idx="568">
                  <c:v>114.53457641601599</c:v>
                </c:pt>
                <c:pt idx="569">
                  <c:v>114.74331054687499</c:v>
                </c:pt>
                <c:pt idx="570">
                  <c:v>114.94827270507801</c:v>
                </c:pt>
                <c:pt idx="571">
                  <c:v>115.140661621094</c:v>
                </c:pt>
                <c:pt idx="572">
                  <c:v>115.33430786132801</c:v>
                </c:pt>
                <c:pt idx="573">
                  <c:v>115.52398681640599</c:v>
                </c:pt>
                <c:pt idx="574">
                  <c:v>115.72894897460901</c:v>
                </c:pt>
                <c:pt idx="575">
                  <c:v>115.93536376953099</c:v>
                </c:pt>
                <c:pt idx="576">
                  <c:v>116.14013061523401</c:v>
                </c:pt>
                <c:pt idx="577">
                  <c:v>116.33880004882801</c:v>
                </c:pt>
                <c:pt idx="578">
                  <c:v>116.53012695312501</c:v>
                </c:pt>
                <c:pt idx="579">
                  <c:v>116.73383178710901</c:v>
                </c:pt>
                <c:pt idx="580">
                  <c:v>116.943823242188</c:v>
                </c:pt>
                <c:pt idx="581">
                  <c:v>117.13872680664099</c:v>
                </c:pt>
                <c:pt idx="582">
                  <c:v>117.338659667969</c:v>
                </c:pt>
                <c:pt idx="583">
                  <c:v>117.53859252929699</c:v>
                </c:pt>
                <c:pt idx="584">
                  <c:v>117.725756835938</c:v>
                </c:pt>
                <c:pt idx="585">
                  <c:v>117.94077758789099</c:v>
                </c:pt>
                <c:pt idx="586">
                  <c:v>118.153479003906</c:v>
                </c:pt>
                <c:pt idx="587">
                  <c:v>118.34335327148401</c:v>
                </c:pt>
                <c:pt idx="588">
                  <c:v>118.530517578125</c:v>
                </c:pt>
                <c:pt idx="589">
                  <c:v>118.73296508789099</c:v>
                </c:pt>
                <c:pt idx="590">
                  <c:v>118.94943237304699</c:v>
                </c:pt>
                <c:pt idx="591">
                  <c:v>119.15062255859399</c:v>
                </c:pt>
                <c:pt idx="592">
                  <c:v>119.33672485351599</c:v>
                </c:pt>
                <c:pt idx="593">
                  <c:v>119.525146484375</c:v>
                </c:pt>
                <c:pt idx="594">
                  <c:v>119.73010864257802</c:v>
                </c:pt>
                <c:pt idx="595">
                  <c:v>119.93400268554699</c:v>
                </c:pt>
                <c:pt idx="596">
                  <c:v>120.132678222656</c:v>
                </c:pt>
                <c:pt idx="597">
                  <c:v>120.33764038085901</c:v>
                </c:pt>
                <c:pt idx="598">
                  <c:v>120.53631591796901</c:v>
                </c:pt>
                <c:pt idx="599">
                  <c:v>120.73247680664099</c:v>
                </c:pt>
                <c:pt idx="600">
                  <c:v>120.93869628906199</c:v>
                </c:pt>
                <c:pt idx="601">
                  <c:v>121.142211914062</c:v>
                </c:pt>
                <c:pt idx="602">
                  <c:v>121.33460083007802</c:v>
                </c:pt>
                <c:pt idx="603">
                  <c:v>121.52824096679699</c:v>
                </c:pt>
                <c:pt idx="604">
                  <c:v>121.72943115234401</c:v>
                </c:pt>
                <c:pt idx="605">
                  <c:v>121.93333129882801</c:v>
                </c:pt>
                <c:pt idx="606">
                  <c:v>122.12822875976599</c:v>
                </c:pt>
                <c:pt idx="607">
                  <c:v>122.323132324219</c:v>
                </c:pt>
                <c:pt idx="608">
                  <c:v>122.52557983398401</c:v>
                </c:pt>
                <c:pt idx="609">
                  <c:v>122.73412475585901</c:v>
                </c:pt>
                <c:pt idx="610">
                  <c:v>122.94537963867199</c:v>
                </c:pt>
                <c:pt idx="611">
                  <c:v>123.14675292968801</c:v>
                </c:pt>
                <c:pt idx="612">
                  <c:v>123.33662109375</c:v>
                </c:pt>
                <c:pt idx="613">
                  <c:v>123.530078125</c:v>
                </c:pt>
                <c:pt idx="614">
                  <c:v>123.74258422851599</c:v>
                </c:pt>
                <c:pt idx="615">
                  <c:v>123.95402832031201</c:v>
                </c:pt>
                <c:pt idx="616">
                  <c:v>124.14515991210901</c:v>
                </c:pt>
                <c:pt idx="617">
                  <c:v>124.33251953125</c:v>
                </c:pt>
                <c:pt idx="618">
                  <c:v>124.523461914062</c:v>
                </c:pt>
                <c:pt idx="619">
                  <c:v>124.724645996094</c:v>
                </c:pt>
                <c:pt idx="620">
                  <c:v>124.924768066406</c:v>
                </c:pt>
                <c:pt idx="621">
                  <c:v>125.12721557617199</c:v>
                </c:pt>
                <c:pt idx="622">
                  <c:v>125.3271484375</c:v>
                </c:pt>
                <c:pt idx="623">
                  <c:v>125.524377441406</c:v>
                </c:pt>
                <c:pt idx="624">
                  <c:v>125.72914428710901</c:v>
                </c:pt>
                <c:pt idx="625">
                  <c:v>125.93536376953099</c:v>
                </c:pt>
                <c:pt idx="626">
                  <c:v>126.134228515625</c:v>
                </c:pt>
                <c:pt idx="627">
                  <c:v>126.323034667969</c:v>
                </c:pt>
                <c:pt idx="628">
                  <c:v>126.521520996094</c:v>
                </c:pt>
                <c:pt idx="629">
                  <c:v>126.72628784179699</c:v>
                </c:pt>
                <c:pt idx="630">
                  <c:v>126.92640991210901</c:v>
                </c:pt>
                <c:pt idx="631">
                  <c:v>127.120251464844</c:v>
                </c:pt>
                <c:pt idx="632">
                  <c:v>127.32647094726599</c:v>
                </c:pt>
                <c:pt idx="633">
                  <c:v>127.52998046875</c:v>
                </c:pt>
                <c:pt idx="634">
                  <c:v>127.72111206054699</c:v>
                </c:pt>
                <c:pt idx="635">
                  <c:v>127.93129272460901</c:v>
                </c:pt>
                <c:pt idx="636">
                  <c:v>128.13122558593801</c:v>
                </c:pt>
                <c:pt idx="637">
                  <c:v>128.31588134765599</c:v>
                </c:pt>
                <c:pt idx="638">
                  <c:v>128.51687622070301</c:v>
                </c:pt>
                <c:pt idx="639">
                  <c:v>128.727056884766</c:v>
                </c:pt>
                <c:pt idx="640">
                  <c:v>128.92467041015601</c:v>
                </c:pt>
                <c:pt idx="641">
                  <c:v>129.11705932617198</c:v>
                </c:pt>
                <c:pt idx="642">
                  <c:v>129.319506835938</c:v>
                </c:pt>
                <c:pt idx="643">
                  <c:v>129.52949829101598</c:v>
                </c:pt>
                <c:pt idx="644">
                  <c:v>129.734460449219</c:v>
                </c:pt>
                <c:pt idx="645">
                  <c:v>129.929364013672</c:v>
                </c:pt>
                <c:pt idx="646">
                  <c:v>130.13054809570301</c:v>
                </c:pt>
                <c:pt idx="647">
                  <c:v>130.32545166015601</c:v>
                </c:pt>
                <c:pt idx="648">
                  <c:v>130.52161865234399</c:v>
                </c:pt>
                <c:pt idx="649">
                  <c:v>130.734124755859</c:v>
                </c:pt>
                <c:pt idx="650">
                  <c:v>130.94159545898401</c:v>
                </c:pt>
                <c:pt idx="651">
                  <c:v>131.13397827148401</c:v>
                </c:pt>
                <c:pt idx="652">
                  <c:v>131.325109863281</c:v>
                </c:pt>
                <c:pt idx="653">
                  <c:v>131.52485351562501</c:v>
                </c:pt>
                <c:pt idx="654">
                  <c:v>131.72478637695301</c:v>
                </c:pt>
                <c:pt idx="655">
                  <c:v>131.93120117187499</c:v>
                </c:pt>
                <c:pt idx="656">
                  <c:v>132.13993530273402</c:v>
                </c:pt>
                <c:pt idx="657">
                  <c:v>132.325842285156</c:v>
                </c:pt>
                <c:pt idx="658">
                  <c:v>132.520745849609</c:v>
                </c:pt>
                <c:pt idx="659">
                  <c:v>132.72716064453101</c:v>
                </c:pt>
                <c:pt idx="660">
                  <c:v>132.92583007812499</c:v>
                </c:pt>
                <c:pt idx="661">
                  <c:v>133.121984863281</c:v>
                </c:pt>
                <c:pt idx="662">
                  <c:v>133.31418457031199</c:v>
                </c:pt>
                <c:pt idx="663">
                  <c:v>133.51914672851598</c:v>
                </c:pt>
                <c:pt idx="664">
                  <c:v>133.718017578125</c:v>
                </c:pt>
                <c:pt idx="665">
                  <c:v>133.92046508789099</c:v>
                </c:pt>
                <c:pt idx="666">
                  <c:v>134.12291259765601</c:v>
                </c:pt>
                <c:pt idx="667">
                  <c:v>134.31278076171901</c:v>
                </c:pt>
                <c:pt idx="668">
                  <c:v>134.51647949218801</c:v>
                </c:pt>
                <c:pt idx="669">
                  <c:v>134.723962402344</c:v>
                </c:pt>
                <c:pt idx="670">
                  <c:v>134.92640991210902</c:v>
                </c:pt>
                <c:pt idx="671">
                  <c:v>135.13010864257802</c:v>
                </c:pt>
                <c:pt idx="672">
                  <c:v>135.32859497070302</c:v>
                </c:pt>
                <c:pt idx="673">
                  <c:v>135.52601928710902</c:v>
                </c:pt>
                <c:pt idx="674">
                  <c:v>135.72739868164098</c:v>
                </c:pt>
                <c:pt idx="675">
                  <c:v>135.92229614257801</c:v>
                </c:pt>
                <c:pt idx="676">
                  <c:v>136.12097167968801</c:v>
                </c:pt>
                <c:pt idx="677">
                  <c:v>136.328454589844</c:v>
                </c:pt>
                <c:pt idx="678">
                  <c:v>136.52964477539098</c:v>
                </c:pt>
                <c:pt idx="679">
                  <c:v>136.72202758789098</c:v>
                </c:pt>
                <c:pt idx="680">
                  <c:v>136.921960449219</c:v>
                </c:pt>
                <c:pt idx="681">
                  <c:v>137.128179931641</c:v>
                </c:pt>
                <c:pt idx="682">
                  <c:v>137.32937011718801</c:v>
                </c:pt>
                <c:pt idx="683">
                  <c:v>137.51924438476598</c:v>
                </c:pt>
                <c:pt idx="684">
                  <c:v>137.71917114257801</c:v>
                </c:pt>
                <c:pt idx="685">
                  <c:v>137.927905273438</c:v>
                </c:pt>
                <c:pt idx="686">
                  <c:v>138.12010498046899</c:v>
                </c:pt>
                <c:pt idx="687">
                  <c:v>138.32255249023402</c:v>
                </c:pt>
                <c:pt idx="688">
                  <c:v>138.53021850585901</c:v>
                </c:pt>
                <c:pt idx="689">
                  <c:v>138.72009277343801</c:v>
                </c:pt>
                <c:pt idx="690">
                  <c:v>138.91499633789098</c:v>
                </c:pt>
                <c:pt idx="691">
                  <c:v>139.11599121093801</c:v>
                </c:pt>
                <c:pt idx="692">
                  <c:v>139.31466674804699</c:v>
                </c:pt>
                <c:pt idx="693">
                  <c:v>139.51730957031199</c:v>
                </c:pt>
                <c:pt idx="694">
                  <c:v>139.718499755859</c:v>
                </c:pt>
                <c:pt idx="695">
                  <c:v>139.93100585937501</c:v>
                </c:pt>
                <c:pt idx="696">
                  <c:v>140.12716674804699</c:v>
                </c:pt>
                <c:pt idx="697">
                  <c:v>140.31075439453099</c:v>
                </c:pt>
                <c:pt idx="698">
                  <c:v>140.51068725585901</c:v>
                </c:pt>
                <c:pt idx="699">
                  <c:v>140.71564331054699</c:v>
                </c:pt>
                <c:pt idx="700">
                  <c:v>140.919348144531</c:v>
                </c:pt>
                <c:pt idx="701">
                  <c:v>141.12053833007801</c:v>
                </c:pt>
                <c:pt idx="702">
                  <c:v>141.32801513671899</c:v>
                </c:pt>
                <c:pt idx="703">
                  <c:v>141.53046264648401</c:v>
                </c:pt>
                <c:pt idx="704">
                  <c:v>141.721594238281</c:v>
                </c:pt>
                <c:pt idx="705">
                  <c:v>141.91524047851598</c:v>
                </c:pt>
                <c:pt idx="706">
                  <c:v>142.11372070312501</c:v>
                </c:pt>
                <c:pt idx="707">
                  <c:v>142.31365356445301</c:v>
                </c:pt>
                <c:pt idx="708">
                  <c:v>142.51126098632801</c:v>
                </c:pt>
                <c:pt idx="709">
                  <c:v>142.713708496094</c:v>
                </c:pt>
                <c:pt idx="710">
                  <c:v>142.919927978516</c:v>
                </c:pt>
                <c:pt idx="711">
                  <c:v>143.11967163085902</c:v>
                </c:pt>
                <c:pt idx="712">
                  <c:v>143.32463378906201</c:v>
                </c:pt>
                <c:pt idx="713">
                  <c:v>143.52223510742198</c:v>
                </c:pt>
                <c:pt idx="714">
                  <c:v>143.72342529296901</c:v>
                </c:pt>
                <c:pt idx="715">
                  <c:v>143.92461547851599</c:v>
                </c:pt>
                <c:pt idx="716">
                  <c:v>144.123291015625</c:v>
                </c:pt>
                <c:pt idx="717">
                  <c:v>144.31694335937499</c:v>
                </c:pt>
                <c:pt idx="718">
                  <c:v>144.51436157226598</c:v>
                </c:pt>
                <c:pt idx="719">
                  <c:v>144.71555175781299</c:v>
                </c:pt>
                <c:pt idx="720">
                  <c:v>144.91925659179699</c:v>
                </c:pt>
                <c:pt idx="721">
                  <c:v>145.12924194335901</c:v>
                </c:pt>
                <c:pt idx="722">
                  <c:v>145.31785278320302</c:v>
                </c:pt>
                <c:pt idx="723">
                  <c:v>145.505212402344</c:v>
                </c:pt>
                <c:pt idx="724">
                  <c:v>145.70640869140601</c:v>
                </c:pt>
                <c:pt idx="725">
                  <c:v>145.908856201172</c:v>
                </c:pt>
                <c:pt idx="726">
                  <c:v>146.10859375000001</c:v>
                </c:pt>
                <c:pt idx="727">
                  <c:v>146.30978393554699</c:v>
                </c:pt>
                <c:pt idx="728">
                  <c:v>146.52103271484401</c:v>
                </c:pt>
                <c:pt idx="729">
                  <c:v>146.72976684570301</c:v>
                </c:pt>
                <c:pt idx="730">
                  <c:v>146.92988891601598</c:v>
                </c:pt>
                <c:pt idx="731">
                  <c:v>147.12208862304698</c:v>
                </c:pt>
                <c:pt idx="732">
                  <c:v>147.30944824218699</c:v>
                </c:pt>
                <c:pt idx="733">
                  <c:v>147.51962890625001</c:v>
                </c:pt>
                <c:pt idx="734">
                  <c:v>147.719561767578</c:v>
                </c:pt>
                <c:pt idx="735">
                  <c:v>147.914465332031</c:v>
                </c:pt>
                <c:pt idx="736">
                  <c:v>148.11314086914098</c:v>
                </c:pt>
                <c:pt idx="737">
                  <c:v>148.30929565429699</c:v>
                </c:pt>
                <c:pt idx="738">
                  <c:v>148.51425781250001</c:v>
                </c:pt>
                <c:pt idx="739">
                  <c:v>148.714196777344</c:v>
                </c:pt>
                <c:pt idx="740">
                  <c:v>148.91287231445301</c:v>
                </c:pt>
                <c:pt idx="741">
                  <c:v>149.112799072266</c:v>
                </c:pt>
                <c:pt idx="742">
                  <c:v>149.324053955078</c:v>
                </c:pt>
                <c:pt idx="743">
                  <c:v>149.53926391601598</c:v>
                </c:pt>
                <c:pt idx="744">
                  <c:v>149.726800537109</c:v>
                </c:pt>
                <c:pt idx="745">
                  <c:v>149.90875244140599</c:v>
                </c:pt>
                <c:pt idx="746">
                  <c:v>150.10491943359401</c:v>
                </c:pt>
                <c:pt idx="747">
                  <c:v>150.31365356445301</c:v>
                </c:pt>
                <c:pt idx="748">
                  <c:v>150.51358032226599</c:v>
                </c:pt>
                <c:pt idx="749">
                  <c:v>150.71262817382802</c:v>
                </c:pt>
                <c:pt idx="750">
                  <c:v>150.91759033203101</c:v>
                </c:pt>
                <c:pt idx="751">
                  <c:v>151.107092285156</c:v>
                </c:pt>
                <c:pt idx="752">
                  <c:v>151.31419677734399</c:v>
                </c:pt>
                <c:pt idx="753">
                  <c:v>151.52959594726599</c:v>
                </c:pt>
                <c:pt idx="754">
                  <c:v>151.725756835938</c:v>
                </c:pt>
                <c:pt idx="755">
                  <c:v>151.91060180664098</c:v>
                </c:pt>
                <c:pt idx="756">
                  <c:v>152.11341552734399</c:v>
                </c:pt>
                <c:pt idx="757">
                  <c:v>152.316735839844</c:v>
                </c:pt>
                <c:pt idx="758">
                  <c:v>152.50912475585901</c:v>
                </c:pt>
                <c:pt idx="759">
                  <c:v>152.71446533203101</c:v>
                </c:pt>
                <c:pt idx="760">
                  <c:v>152.91566162109399</c:v>
                </c:pt>
                <c:pt idx="761">
                  <c:v>153.12062377929698</c:v>
                </c:pt>
                <c:pt idx="762">
                  <c:v>153.32143554687499</c:v>
                </c:pt>
                <c:pt idx="763">
                  <c:v>153.51005249023402</c:v>
                </c:pt>
                <c:pt idx="764">
                  <c:v>153.70244140624999</c:v>
                </c:pt>
                <c:pt idx="765">
                  <c:v>153.90325317382801</c:v>
                </c:pt>
                <c:pt idx="766">
                  <c:v>154.11575927734401</c:v>
                </c:pt>
                <c:pt idx="767">
                  <c:v>154.31443481445302</c:v>
                </c:pt>
                <c:pt idx="768">
                  <c:v>154.50933837890599</c:v>
                </c:pt>
                <c:pt idx="769">
                  <c:v>154.712164306641</c:v>
                </c:pt>
                <c:pt idx="770">
                  <c:v>154.907061767578</c:v>
                </c:pt>
                <c:pt idx="771">
                  <c:v>155.10321655273401</c:v>
                </c:pt>
                <c:pt idx="772">
                  <c:v>155.31484374999999</c:v>
                </c:pt>
                <c:pt idx="773">
                  <c:v>155.51478271484399</c:v>
                </c:pt>
                <c:pt idx="774">
                  <c:v>155.70050659179699</c:v>
                </c:pt>
                <c:pt idx="775">
                  <c:v>155.90798339843801</c:v>
                </c:pt>
                <c:pt idx="776">
                  <c:v>156.11332397460902</c:v>
                </c:pt>
                <c:pt idx="777">
                  <c:v>156.302819824219</c:v>
                </c:pt>
                <c:pt idx="778">
                  <c:v>156.50111694335902</c:v>
                </c:pt>
                <c:pt idx="779">
                  <c:v>156.70859375000001</c:v>
                </c:pt>
                <c:pt idx="780">
                  <c:v>156.92022094726599</c:v>
                </c:pt>
                <c:pt idx="781">
                  <c:v>157.11386108398401</c:v>
                </c:pt>
                <c:pt idx="782">
                  <c:v>157.30373535156201</c:v>
                </c:pt>
                <c:pt idx="783">
                  <c:v>157.49990234374999</c:v>
                </c:pt>
                <c:pt idx="784">
                  <c:v>157.69567871093801</c:v>
                </c:pt>
                <c:pt idx="785">
                  <c:v>157.90440673828101</c:v>
                </c:pt>
                <c:pt idx="786">
                  <c:v>158.10974731445302</c:v>
                </c:pt>
                <c:pt idx="787">
                  <c:v>158.31508789062499</c:v>
                </c:pt>
                <c:pt idx="788">
                  <c:v>158.51213378906201</c:v>
                </c:pt>
                <c:pt idx="789">
                  <c:v>158.71168823242198</c:v>
                </c:pt>
                <c:pt idx="790">
                  <c:v>158.91036376953099</c:v>
                </c:pt>
                <c:pt idx="791">
                  <c:v>159.10149536132801</c:v>
                </c:pt>
                <c:pt idx="792">
                  <c:v>159.30557250976599</c:v>
                </c:pt>
                <c:pt idx="793">
                  <c:v>159.50839843750001</c:v>
                </c:pt>
                <c:pt idx="794">
                  <c:v>159.70544433593801</c:v>
                </c:pt>
                <c:pt idx="795">
                  <c:v>159.90034179687501</c:v>
                </c:pt>
                <c:pt idx="796">
                  <c:v>160.10781860351599</c:v>
                </c:pt>
                <c:pt idx="797">
                  <c:v>160.31618041992198</c:v>
                </c:pt>
                <c:pt idx="798">
                  <c:v>160.51019287109401</c:v>
                </c:pt>
                <c:pt idx="799">
                  <c:v>160.70509033203101</c:v>
                </c:pt>
                <c:pt idx="800">
                  <c:v>160.90465087890601</c:v>
                </c:pt>
                <c:pt idx="801">
                  <c:v>161.10458374023401</c:v>
                </c:pt>
                <c:pt idx="802">
                  <c:v>161.30489501953099</c:v>
                </c:pt>
                <c:pt idx="803">
                  <c:v>161.505206298828</c:v>
                </c:pt>
                <c:pt idx="804">
                  <c:v>161.70098876953099</c:v>
                </c:pt>
                <c:pt idx="805">
                  <c:v>161.900549316406</c:v>
                </c:pt>
                <c:pt idx="806">
                  <c:v>162.10047607421899</c:v>
                </c:pt>
                <c:pt idx="807">
                  <c:v>162.30078125</c:v>
                </c:pt>
                <c:pt idx="808">
                  <c:v>162.50323486328099</c:v>
                </c:pt>
                <c:pt idx="809">
                  <c:v>162.70656738281301</c:v>
                </c:pt>
                <c:pt idx="810">
                  <c:v>162.91152954101599</c:v>
                </c:pt>
                <c:pt idx="811">
                  <c:v>163.10391235351599</c:v>
                </c:pt>
                <c:pt idx="812">
                  <c:v>163.29667358398402</c:v>
                </c:pt>
                <c:pt idx="813">
                  <c:v>163.49786376953099</c:v>
                </c:pt>
                <c:pt idx="814">
                  <c:v>163.69867553710901</c:v>
                </c:pt>
                <c:pt idx="815">
                  <c:v>163.89609375000001</c:v>
                </c:pt>
                <c:pt idx="816">
                  <c:v>164.09854125976599</c:v>
                </c:pt>
                <c:pt idx="817">
                  <c:v>164.304760742187</c:v>
                </c:pt>
                <c:pt idx="818">
                  <c:v>164.50092773437501</c:v>
                </c:pt>
                <c:pt idx="819">
                  <c:v>164.70085449218701</c:v>
                </c:pt>
                <c:pt idx="820">
                  <c:v>164.90366821289098</c:v>
                </c:pt>
                <c:pt idx="821">
                  <c:v>165.09857788085901</c:v>
                </c:pt>
                <c:pt idx="822">
                  <c:v>165.29562377929699</c:v>
                </c:pt>
                <c:pt idx="823">
                  <c:v>165.50184326171899</c:v>
                </c:pt>
                <c:pt idx="824">
                  <c:v>165.71057128906199</c:v>
                </c:pt>
                <c:pt idx="825">
                  <c:v>165.91175537109399</c:v>
                </c:pt>
                <c:pt idx="826">
                  <c:v>166.10703735351598</c:v>
                </c:pt>
                <c:pt idx="827">
                  <c:v>166.306970214844</c:v>
                </c:pt>
                <c:pt idx="828">
                  <c:v>166.50061645507802</c:v>
                </c:pt>
                <c:pt idx="829">
                  <c:v>166.68960571289099</c:v>
                </c:pt>
                <c:pt idx="830">
                  <c:v>166.89671630859399</c:v>
                </c:pt>
                <c:pt idx="831">
                  <c:v>167.10382080078099</c:v>
                </c:pt>
                <c:pt idx="832">
                  <c:v>167.29909057617198</c:v>
                </c:pt>
                <c:pt idx="833">
                  <c:v>167.49776611328099</c:v>
                </c:pt>
                <c:pt idx="834">
                  <c:v>167.693927001953</c:v>
                </c:pt>
                <c:pt idx="835">
                  <c:v>167.89423828125001</c:v>
                </c:pt>
                <c:pt idx="836">
                  <c:v>168.09882812500001</c:v>
                </c:pt>
                <c:pt idx="837">
                  <c:v>168.29498291015599</c:v>
                </c:pt>
                <c:pt idx="838">
                  <c:v>168.50245971679698</c:v>
                </c:pt>
                <c:pt idx="839">
                  <c:v>168.702386474609</c:v>
                </c:pt>
                <c:pt idx="840">
                  <c:v>168.89263305664099</c:v>
                </c:pt>
                <c:pt idx="841">
                  <c:v>169.09093627929698</c:v>
                </c:pt>
                <c:pt idx="842">
                  <c:v>169.29463500976598</c:v>
                </c:pt>
                <c:pt idx="843">
                  <c:v>169.49457397460901</c:v>
                </c:pt>
                <c:pt idx="844">
                  <c:v>169.68533325195301</c:v>
                </c:pt>
                <c:pt idx="845">
                  <c:v>169.88689575195301</c:v>
                </c:pt>
                <c:pt idx="846">
                  <c:v>170.09310913085901</c:v>
                </c:pt>
                <c:pt idx="847">
                  <c:v>170.29895019531301</c:v>
                </c:pt>
                <c:pt idx="848">
                  <c:v>170.50177612304699</c:v>
                </c:pt>
                <c:pt idx="849">
                  <c:v>170.69542236328101</c:v>
                </c:pt>
                <c:pt idx="850">
                  <c:v>170.89535522460901</c:v>
                </c:pt>
                <c:pt idx="851">
                  <c:v>171.10157470703101</c:v>
                </c:pt>
                <c:pt idx="852">
                  <c:v>171.30364990234401</c:v>
                </c:pt>
                <c:pt idx="853">
                  <c:v>171.49892578124999</c:v>
                </c:pt>
                <c:pt idx="854">
                  <c:v>171.69923095703101</c:v>
                </c:pt>
                <c:pt idx="855">
                  <c:v>171.90167846679699</c:v>
                </c:pt>
                <c:pt idx="856">
                  <c:v>172.09746093749999</c:v>
                </c:pt>
                <c:pt idx="857">
                  <c:v>172.30204467773402</c:v>
                </c:pt>
                <c:pt idx="858">
                  <c:v>172.49191894531299</c:v>
                </c:pt>
                <c:pt idx="859">
                  <c:v>172.681799316406</c:v>
                </c:pt>
                <c:pt idx="860">
                  <c:v>172.89304809570302</c:v>
                </c:pt>
                <c:pt idx="861">
                  <c:v>173.095867919922</c:v>
                </c:pt>
                <c:pt idx="862">
                  <c:v>173.29203491210902</c:v>
                </c:pt>
                <c:pt idx="863">
                  <c:v>173.48908081054699</c:v>
                </c:pt>
                <c:pt idx="864">
                  <c:v>173.69404296875001</c:v>
                </c:pt>
                <c:pt idx="865">
                  <c:v>173.89899902343799</c:v>
                </c:pt>
                <c:pt idx="866">
                  <c:v>174.10307006835902</c:v>
                </c:pt>
                <c:pt idx="867">
                  <c:v>174.30048828125001</c:v>
                </c:pt>
                <c:pt idx="868">
                  <c:v>174.49790649414098</c:v>
                </c:pt>
                <c:pt idx="869">
                  <c:v>174.69569702148402</c:v>
                </c:pt>
                <c:pt idx="870">
                  <c:v>174.89022827148401</c:v>
                </c:pt>
                <c:pt idx="871">
                  <c:v>175.09268188476599</c:v>
                </c:pt>
                <c:pt idx="872">
                  <c:v>175.298901367187</c:v>
                </c:pt>
                <c:pt idx="873">
                  <c:v>175.502600097656</c:v>
                </c:pt>
                <c:pt idx="874">
                  <c:v>175.70039062500001</c:v>
                </c:pt>
                <c:pt idx="875">
                  <c:v>175.89617919921901</c:v>
                </c:pt>
                <c:pt idx="876">
                  <c:v>176.08819580078099</c:v>
                </c:pt>
                <c:pt idx="877">
                  <c:v>176.28812866210902</c:v>
                </c:pt>
                <c:pt idx="878">
                  <c:v>176.48968505859401</c:v>
                </c:pt>
                <c:pt idx="879">
                  <c:v>176.69125366210901</c:v>
                </c:pt>
                <c:pt idx="880">
                  <c:v>176.88992919921901</c:v>
                </c:pt>
                <c:pt idx="881">
                  <c:v>177.08356933593799</c:v>
                </c:pt>
                <c:pt idx="882">
                  <c:v>177.288159179687</c:v>
                </c:pt>
                <c:pt idx="883">
                  <c:v>177.48809204101599</c:v>
                </c:pt>
                <c:pt idx="884">
                  <c:v>177.68463134765599</c:v>
                </c:pt>
                <c:pt idx="885">
                  <c:v>177.88707885742198</c:v>
                </c:pt>
                <c:pt idx="886">
                  <c:v>178.08700561523401</c:v>
                </c:pt>
                <c:pt idx="887">
                  <c:v>178.29699096679698</c:v>
                </c:pt>
                <c:pt idx="888">
                  <c:v>178.50321044921901</c:v>
                </c:pt>
                <c:pt idx="889">
                  <c:v>178.69145507812499</c:v>
                </c:pt>
                <c:pt idx="890">
                  <c:v>178.88258666992198</c:v>
                </c:pt>
                <c:pt idx="891">
                  <c:v>179.08792724609401</c:v>
                </c:pt>
                <c:pt idx="892">
                  <c:v>179.29628295898402</c:v>
                </c:pt>
                <c:pt idx="893">
                  <c:v>179.49458007812501</c:v>
                </c:pt>
                <c:pt idx="894">
                  <c:v>179.68445434570302</c:v>
                </c:pt>
                <c:pt idx="895">
                  <c:v>179.88727416992199</c:v>
                </c:pt>
                <c:pt idx="896">
                  <c:v>180.08344116210901</c:v>
                </c:pt>
                <c:pt idx="897">
                  <c:v>180.27834472656201</c:v>
                </c:pt>
                <c:pt idx="898">
                  <c:v>180.48833007812499</c:v>
                </c:pt>
                <c:pt idx="899">
                  <c:v>180.69166259765601</c:v>
                </c:pt>
                <c:pt idx="900">
                  <c:v>180.89448852539098</c:v>
                </c:pt>
                <c:pt idx="901">
                  <c:v>181.09479370117199</c:v>
                </c:pt>
                <c:pt idx="902">
                  <c:v>181.29221191406199</c:v>
                </c:pt>
                <c:pt idx="903">
                  <c:v>181.488366699219</c:v>
                </c:pt>
                <c:pt idx="904">
                  <c:v>181.68200683593801</c:v>
                </c:pt>
                <c:pt idx="905">
                  <c:v>181.88659667968699</c:v>
                </c:pt>
                <c:pt idx="906">
                  <c:v>182.08615112304699</c:v>
                </c:pt>
                <c:pt idx="907">
                  <c:v>182.28017578124999</c:v>
                </c:pt>
                <c:pt idx="908">
                  <c:v>182.47634277343801</c:v>
                </c:pt>
                <c:pt idx="909">
                  <c:v>182.68469848632802</c:v>
                </c:pt>
                <c:pt idx="910">
                  <c:v>182.89129028320301</c:v>
                </c:pt>
                <c:pt idx="911">
                  <c:v>183.08619995117198</c:v>
                </c:pt>
                <c:pt idx="912">
                  <c:v>183.28827514648401</c:v>
                </c:pt>
                <c:pt idx="913">
                  <c:v>183.48695068359399</c:v>
                </c:pt>
                <c:pt idx="914">
                  <c:v>183.685626220703</c:v>
                </c:pt>
                <c:pt idx="915">
                  <c:v>183.87926635742198</c:v>
                </c:pt>
                <c:pt idx="916">
                  <c:v>184.081707763672</c:v>
                </c:pt>
                <c:pt idx="917">
                  <c:v>184.28666992187499</c:v>
                </c:pt>
                <c:pt idx="918">
                  <c:v>184.48157958984399</c:v>
                </c:pt>
                <c:pt idx="919">
                  <c:v>184.68151245117198</c:v>
                </c:pt>
                <c:pt idx="920">
                  <c:v>184.88521118164098</c:v>
                </c:pt>
                <c:pt idx="921">
                  <c:v>185.08137207031299</c:v>
                </c:pt>
                <c:pt idx="922">
                  <c:v>185.27879028320302</c:v>
                </c:pt>
                <c:pt idx="923">
                  <c:v>185.481610107422</c:v>
                </c:pt>
                <c:pt idx="924">
                  <c:v>185.676513671875</c:v>
                </c:pt>
                <c:pt idx="925">
                  <c:v>185.881097412109</c:v>
                </c:pt>
                <c:pt idx="926">
                  <c:v>186.09989624023402</c:v>
                </c:pt>
                <c:pt idx="927">
                  <c:v>186.29480590820302</c:v>
                </c:pt>
                <c:pt idx="928">
                  <c:v>186.48002319335902</c:v>
                </c:pt>
                <c:pt idx="929">
                  <c:v>186.68246459960901</c:v>
                </c:pt>
                <c:pt idx="930">
                  <c:v>186.88114013671901</c:v>
                </c:pt>
                <c:pt idx="931">
                  <c:v>187.08359375000001</c:v>
                </c:pt>
                <c:pt idx="932">
                  <c:v>187.28565673828101</c:v>
                </c:pt>
                <c:pt idx="933">
                  <c:v>187.48344726562499</c:v>
                </c:pt>
                <c:pt idx="934">
                  <c:v>187.684643554687</c:v>
                </c:pt>
                <c:pt idx="935">
                  <c:v>187.87916870117198</c:v>
                </c:pt>
                <c:pt idx="936">
                  <c:v>188.07784423828099</c:v>
                </c:pt>
                <c:pt idx="937">
                  <c:v>188.28154907226599</c:v>
                </c:pt>
                <c:pt idx="938">
                  <c:v>188.48059692382802</c:v>
                </c:pt>
                <c:pt idx="939">
                  <c:v>188.68341674804699</c:v>
                </c:pt>
                <c:pt idx="940">
                  <c:v>188.88334960937499</c:v>
                </c:pt>
                <c:pt idx="941">
                  <c:v>189.08076782226598</c:v>
                </c:pt>
                <c:pt idx="942">
                  <c:v>189.28786621093801</c:v>
                </c:pt>
                <c:pt idx="943">
                  <c:v>189.48491210937499</c:v>
                </c:pt>
                <c:pt idx="944">
                  <c:v>189.67641601562499</c:v>
                </c:pt>
                <c:pt idx="945">
                  <c:v>189.87257690429698</c:v>
                </c:pt>
                <c:pt idx="946">
                  <c:v>190.07753906249999</c:v>
                </c:pt>
                <c:pt idx="947">
                  <c:v>190.28538818359399</c:v>
                </c:pt>
                <c:pt idx="948">
                  <c:v>190.48872680664098</c:v>
                </c:pt>
                <c:pt idx="949">
                  <c:v>190.68614501953101</c:v>
                </c:pt>
                <c:pt idx="950">
                  <c:v>190.87852783203101</c:v>
                </c:pt>
                <c:pt idx="951">
                  <c:v>191.07557373046899</c:v>
                </c:pt>
                <c:pt idx="952">
                  <c:v>191.27676391601599</c:v>
                </c:pt>
                <c:pt idx="953">
                  <c:v>191.477947998047</c:v>
                </c:pt>
                <c:pt idx="954">
                  <c:v>191.67661743164098</c:v>
                </c:pt>
                <c:pt idx="955">
                  <c:v>191.88032836914098</c:v>
                </c:pt>
                <c:pt idx="956">
                  <c:v>192.07434692382802</c:v>
                </c:pt>
                <c:pt idx="957">
                  <c:v>192.272137451172</c:v>
                </c:pt>
                <c:pt idx="958">
                  <c:v>192.47962036132802</c:v>
                </c:pt>
                <c:pt idx="959">
                  <c:v>192.68419799804698</c:v>
                </c:pt>
                <c:pt idx="960">
                  <c:v>192.88035278320302</c:v>
                </c:pt>
                <c:pt idx="961">
                  <c:v>193.07563476562501</c:v>
                </c:pt>
                <c:pt idx="962">
                  <c:v>193.27683105468699</c:v>
                </c:pt>
                <c:pt idx="963">
                  <c:v>193.47927246093801</c:v>
                </c:pt>
                <c:pt idx="964">
                  <c:v>193.68549194335901</c:v>
                </c:pt>
                <c:pt idx="965">
                  <c:v>193.88002929687499</c:v>
                </c:pt>
                <c:pt idx="966">
                  <c:v>194.07329711914099</c:v>
                </c:pt>
                <c:pt idx="967">
                  <c:v>194.27485351562501</c:v>
                </c:pt>
                <c:pt idx="968">
                  <c:v>194.474780273438</c:v>
                </c:pt>
                <c:pt idx="969">
                  <c:v>194.68314819335902</c:v>
                </c:pt>
                <c:pt idx="970">
                  <c:v>194.88936767578099</c:v>
                </c:pt>
                <c:pt idx="971">
                  <c:v>195.07797851562501</c:v>
                </c:pt>
                <c:pt idx="972">
                  <c:v>195.27037353515601</c:v>
                </c:pt>
                <c:pt idx="973">
                  <c:v>195.48036499023402</c:v>
                </c:pt>
                <c:pt idx="974">
                  <c:v>195.68569335937499</c:v>
                </c:pt>
                <c:pt idx="975">
                  <c:v>195.87179565429699</c:v>
                </c:pt>
                <c:pt idx="976">
                  <c:v>196.06796264648401</c:v>
                </c:pt>
                <c:pt idx="977">
                  <c:v>196.27455444335902</c:v>
                </c:pt>
                <c:pt idx="978">
                  <c:v>196.47700195312501</c:v>
                </c:pt>
                <c:pt idx="979">
                  <c:v>196.679449462891</c:v>
                </c:pt>
                <c:pt idx="980">
                  <c:v>196.87901000976598</c:v>
                </c:pt>
                <c:pt idx="981">
                  <c:v>197.078942871094</c:v>
                </c:pt>
                <c:pt idx="982">
                  <c:v>197.27924194335901</c:v>
                </c:pt>
                <c:pt idx="983">
                  <c:v>197.47791748046899</c:v>
                </c:pt>
                <c:pt idx="984">
                  <c:v>197.68288574218701</c:v>
                </c:pt>
                <c:pt idx="985">
                  <c:v>197.88496093750001</c:v>
                </c:pt>
                <c:pt idx="986">
                  <c:v>198.083258056641</c:v>
                </c:pt>
                <c:pt idx="987">
                  <c:v>198.27690429687499</c:v>
                </c:pt>
                <c:pt idx="988">
                  <c:v>198.47344360351599</c:v>
                </c:pt>
                <c:pt idx="989">
                  <c:v>198.672113037109</c:v>
                </c:pt>
                <c:pt idx="990">
                  <c:v>198.873297119141</c:v>
                </c:pt>
                <c:pt idx="991">
                  <c:v>199.07826538085902</c:v>
                </c:pt>
                <c:pt idx="992">
                  <c:v>199.27028198242198</c:v>
                </c:pt>
                <c:pt idx="993">
                  <c:v>199.46932983398401</c:v>
                </c:pt>
                <c:pt idx="994">
                  <c:v>199.67844238281299</c:v>
                </c:pt>
                <c:pt idx="995">
                  <c:v>199.87836914062501</c:v>
                </c:pt>
                <c:pt idx="996">
                  <c:v>200.07577514648401</c:v>
                </c:pt>
                <c:pt idx="997">
                  <c:v>200.27445068359401</c:v>
                </c:pt>
                <c:pt idx="998">
                  <c:v>200.47186889648401</c:v>
                </c:pt>
                <c:pt idx="999">
                  <c:v>200.66640014648402</c:v>
                </c:pt>
                <c:pt idx="1000">
                  <c:v>200.86633300781301</c:v>
                </c:pt>
                <c:pt idx="1001">
                  <c:v>201.07418212890599</c:v>
                </c:pt>
                <c:pt idx="1002">
                  <c:v>201.27374877929699</c:v>
                </c:pt>
                <c:pt idx="1003">
                  <c:v>201.47079467773401</c:v>
                </c:pt>
                <c:pt idx="1004">
                  <c:v>201.67235107421899</c:v>
                </c:pt>
                <c:pt idx="1005">
                  <c:v>201.87013549804698</c:v>
                </c:pt>
                <c:pt idx="1006">
                  <c:v>202.06378173828099</c:v>
                </c:pt>
                <c:pt idx="1007">
                  <c:v>202.26585693359399</c:v>
                </c:pt>
                <c:pt idx="1008">
                  <c:v>202.47044677734399</c:v>
                </c:pt>
                <c:pt idx="1009">
                  <c:v>202.66787109374999</c:v>
                </c:pt>
                <c:pt idx="1010">
                  <c:v>202.86277465820302</c:v>
                </c:pt>
                <c:pt idx="1011">
                  <c:v>203.06270141601598</c:v>
                </c:pt>
                <c:pt idx="1012">
                  <c:v>203.270178222656</c:v>
                </c:pt>
                <c:pt idx="1013">
                  <c:v>203.47426147460902</c:v>
                </c:pt>
                <c:pt idx="1014">
                  <c:v>203.665765380859</c:v>
                </c:pt>
                <c:pt idx="1015">
                  <c:v>203.85940551757801</c:v>
                </c:pt>
                <c:pt idx="1016">
                  <c:v>204.06562500000001</c:v>
                </c:pt>
                <c:pt idx="1017">
                  <c:v>204.268957519531</c:v>
                </c:pt>
                <c:pt idx="1018">
                  <c:v>204.46637573242199</c:v>
                </c:pt>
                <c:pt idx="1019">
                  <c:v>204.67422485351599</c:v>
                </c:pt>
                <c:pt idx="1020">
                  <c:v>204.875408935547</c:v>
                </c:pt>
                <c:pt idx="1021">
                  <c:v>205.06905517578102</c:v>
                </c:pt>
                <c:pt idx="1022">
                  <c:v>205.26610107421897</c:v>
                </c:pt>
                <c:pt idx="1023">
                  <c:v>205.47069091796897</c:v>
                </c:pt>
                <c:pt idx="1024">
                  <c:v>205.67352294921898</c:v>
                </c:pt>
                <c:pt idx="1025">
                  <c:v>205.86590576171898</c:v>
                </c:pt>
                <c:pt idx="1026">
                  <c:v>206.06959228515603</c:v>
                </c:pt>
                <c:pt idx="1027">
                  <c:v>206.27366943359397</c:v>
                </c:pt>
                <c:pt idx="1028">
                  <c:v>206.47360839843799</c:v>
                </c:pt>
                <c:pt idx="1029">
                  <c:v>206.67191162109398</c:v>
                </c:pt>
                <c:pt idx="1030">
                  <c:v>206.87185058593801</c:v>
                </c:pt>
                <c:pt idx="1031">
                  <c:v>207.07468261718699</c:v>
                </c:pt>
                <c:pt idx="1032">
                  <c:v>207.27423095703102</c:v>
                </c:pt>
                <c:pt idx="1033">
                  <c:v>207.46623535156201</c:v>
                </c:pt>
                <c:pt idx="1034">
                  <c:v>207.66403808593799</c:v>
                </c:pt>
                <c:pt idx="1035">
                  <c:v>207.87188720703102</c:v>
                </c:pt>
                <c:pt idx="1036">
                  <c:v>208.07181396484398</c:v>
                </c:pt>
                <c:pt idx="1037">
                  <c:v>208.26798095703103</c:v>
                </c:pt>
                <c:pt idx="1038">
                  <c:v>208.46502685546898</c:v>
                </c:pt>
                <c:pt idx="1039">
                  <c:v>208.65828857421897</c:v>
                </c:pt>
                <c:pt idx="1040">
                  <c:v>208.86990966796898</c:v>
                </c:pt>
                <c:pt idx="1041">
                  <c:v>209.07775878906199</c:v>
                </c:pt>
                <c:pt idx="1042">
                  <c:v>209.26385498046898</c:v>
                </c:pt>
                <c:pt idx="1043">
                  <c:v>209.45714111328101</c:v>
                </c:pt>
                <c:pt idx="1044">
                  <c:v>209.65708007812501</c:v>
                </c:pt>
                <c:pt idx="1045">
                  <c:v>209.85988769531301</c:v>
                </c:pt>
                <c:pt idx="1046">
                  <c:v>210.06610107421898</c:v>
                </c:pt>
                <c:pt idx="1047">
                  <c:v>210.26478271484399</c:v>
                </c:pt>
                <c:pt idx="1048">
                  <c:v>210.46220703124999</c:v>
                </c:pt>
                <c:pt idx="1049">
                  <c:v>210.66428222656199</c:v>
                </c:pt>
                <c:pt idx="1050">
                  <c:v>210.86798095703102</c:v>
                </c:pt>
                <c:pt idx="1051">
                  <c:v>211.07080078125</c:v>
                </c:pt>
                <c:pt idx="1052">
                  <c:v>211.26658935546897</c:v>
                </c:pt>
                <c:pt idx="1053">
                  <c:v>211.46488037109398</c:v>
                </c:pt>
                <c:pt idx="1054">
                  <c:v>211.66895751953103</c:v>
                </c:pt>
                <c:pt idx="1055">
                  <c:v>211.87178955078102</c:v>
                </c:pt>
                <c:pt idx="1056">
                  <c:v>212.06003417968699</c:v>
                </c:pt>
                <c:pt idx="1057">
                  <c:v>212.26083984375001</c:v>
                </c:pt>
                <c:pt idx="1058">
                  <c:v>212.46956787109397</c:v>
                </c:pt>
                <c:pt idx="1059">
                  <c:v>212.66573486328102</c:v>
                </c:pt>
                <c:pt idx="1060">
                  <c:v>212.86441650390603</c:v>
                </c:pt>
                <c:pt idx="1061">
                  <c:v>213.06094970703103</c:v>
                </c:pt>
                <c:pt idx="1062">
                  <c:v>213.25999755859397</c:v>
                </c:pt>
                <c:pt idx="1063">
                  <c:v>213.46495361328101</c:v>
                </c:pt>
                <c:pt idx="1064">
                  <c:v>213.66110839843799</c:v>
                </c:pt>
                <c:pt idx="1065">
                  <c:v>213.858154296875</c:v>
                </c:pt>
                <c:pt idx="1066">
                  <c:v>214.062744140625</c:v>
                </c:pt>
                <c:pt idx="1067">
                  <c:v>214.27436523437501</c:v>
                </c:pt>
                <c:pt idx="1068">
                  <c:v>214.478442382813</c:v>
                </c:pt>
                <c:pt idx="1069">
                  <c:v>214.67171630859397</c:v>
                </c:pt>
                <c:pt idx="1070">
                  <c:v>214.87001953124999</c:v>
                </c:pt>
                <c:pt idx="1071">
                  <c:v>215.06279296874999</c:v>
                </c:pt>
                <c:pt idx="1072">
                  <c:v>215.25644531250001</c:v>
                </c:pt>
                <c:pt idx="1073">
                  <c:v>215.46014404296898</c:v>
                </c:pt>
                <c:pt idx="1074">
                  <c:v>215.66547851562501</c:v>
                </c:pt>
                <c:pt idx="1075">
                  <c:v>215.865405273438</c:v>
                </c:pt>
                <c:pt idx="1076">
                  <c:v>216.06784667968699</c:v>
                </c:pt>
                <c:pt idx="1077">
                  <c:v>216.27280273437501</c:v>
                </c:pt>
                <c:pt idx="1078">
                  <c:v>216.47487792968701</c:v>
                </c:pt>
                <c:pt idx="1079">
                  <c:v>216.66727294921898</c:v>
                </c:pt>
                <c:pt idx="1080">
                  <c:v>216.85714111328102</c:v>
                </c:pt>
                <c:pt idx="1081">
                  <c:v>217.05167236328103</c:v>
                </c:pt>
                <c:pt idx="1082">
                  <c:v>217.257006835938</c:v>
                </c:pt>
                <c:pt idx="1083">
                  <c:v>217.46573486328103</c:v>
                </c:pt>
                <c:pt idx="1084">
                  <c:v>217.66567382812499</c:v>
                </c:pt>
                <c:pt idx="1085">
                  <c:v>217.86561279296899</c:v>
                </c:pt>
                <c:pt idx="1086">
                  <c:v>218.064282226562</c:v>
                </c:pt>
                <c:pt idx="1087">
                  <c:v>218.26546630859397</c:v>
                </c:pt>
                <c:pt idx="1088">
                  <c:v>218.46666259765601</c:v>
                </c:pt>
                <c:pt idx="1089">
                  <c:v>218.66068115234398</c:v>
                </c:pt>
                <c:pt idx="1090">
                  <c:v>218.851806640625</c:v>
                </c:pt>
                <c:pt idx="1091">
                  <c:v>219.056396484375</c:v>
                </c:pt>
                <c:pt idx="1092">
                  <c:v>219.260986328125</c:v>
                </c:pt>
                <c:pt idx="1093">
                  <c:v>219.46091308593799</c:v>
                </c:pt>
                <c:pt idx="1094">
                  <c:v>219.66121826171897</c:v>
                </c:pt>
                <c:pt idx="1095">
                  <c:v>219.86618652343799</c:v>
                </c:pt>
                <c:pt idx="1096">
                  <c:v>220.063232421875</c:v>
                </c:pt>
                <c:pt idx="1097">
                  <c:v>220.25059814453101</c:v>
                </c:pt>
                <c:pt idx="1098">
                  <c:v>220.45970458984397</c:v>
                </c:pt>
                <c:pt idx="1099">
                  <c:v>220.66340332031299</c:v>
                </c:pt>
                <c:pt idx="1100">
                  <c:v>220.85793457031301</c:v>
                </c:pt>
                <c:pt idx="1101">
                  <c:v>221.06163330078101</c:v>
                </c:pt>
                <c:pt idx="1102">
                  <c:v>221.25778808593799</c:v>
                </c:pt>
                <c:pt idx="1103">
                  <c:v>221.46024169921898</c:v>
                </c:pt>
                <c:pt idx="1104">
                  <c:v>221.65891113281299</c:v>
                </c:pt>
                <c:pt idx="1105">
                  <c:v>221.85292968749999</c:v>
                </c:pt>
                <c:pt idx="1106">
                  <c:v>222.05450439453102</c:v>
                </c:pt>
                <c:pt idx="1107">
                  <c:v>222.26035156250001</c:v>
                </c:pt>
                <c:pt idx="1108">
                  <c:v>222.46870117187501</c:v>
                </c:pt>
                <c:pt idx="1109">
                  <c:v>222.66271972656199</c:v>
                </c:pt>
                <c:pt idx="1110">
                  <c:v>222.856372070313</c:v>
                </c:pt>
                <c:pt idx="1111">
                  <c:v>223.05881347656199</c:v>
                </c:pt>
                <c:pt idx="1112">
                  <c:v>223.24906005859398</c:v>
                </c:pt>
                <c:pt idx="1113">
                  <c:v>223.44522705078103</c:v>
                </c:pt>
                <c:pt idx="1114">
                  <c:v>223.65233154296897</c:v>
                </c:pt>
                <c:pt idx="1115">
                  <c:v>223.85980224609398</c:v>
                </c:pt>
                <c:pt idx="1116">
                  <c:v>224.06262207031301</c:v>
                </c:pt>
                <c:pt idx="1117">
                  <c:v>224.24835205078102</c:v>
                </c:pt>
                <c:pt idx="1118">
                  <c:v>224.44288330078103</c:v>
                </c:pt>
                <c:pt idx="1119">
                  <c:v>224.658276367187</c:v>
                </c:pt>
                <c:pt idx="1120">
                  <c:v>224.85858154296898</c:v>
                </c:pt>
                <c:pt idx="1121">
                  <c:v>225.04844970703101</c:v>
                </c:pt>
                <c:pt idx="1122">
                  <c:v>225.26346435546898</c:v>
                </c:pt>
                <c:pt idx="1123">
                  <c:v>225.46591796875001</c:v>
                </c:pt>
                <c:pt idx="1124">
                  <c:v>225.65290527343799</c:v>
                </c:pt>
                <c:pt idx="1125">
                  <c:v>225.85787353515602</c:v>
                </c:pt>
                <c:pt idx="1126">
                  <c:v>226.06031494140603</c:v>
                </c:pt>
                <c:pt idx="1127">
                  <c:v>226.25646972656199</c:v>
                </c:pt>
                <c:pt idx="1128">
                  <c:v>226.46307373046898</c:v>
                </c:pt>
                <c:pt idx="1129">
                  <c:v>226.663012695313</c:v>
                </c:pt>
                <c:pt idx="1130">
                  <c:v>226.853759765625</c:v>
                </c:pt>
                <c:pt idx="1131">
                  <c:v>227.04827880859398</c:v>
                </c:pt>
                <c:pt idx="1132">
                  <c:v>227.24947509765602</c:v>
                </c:pt>
                <c:pt idx="1133">
                  <c:v>227.44475097656201</c:v>
                </c:pt>
                <c:pt idx="1134">
                  <c:v>227.646313476562</c:v>
                </c:pt>
                <c:pt idx="1135">
                  <c:v>227.85970458984397</c:v>
                </c:pt>
                <c:pt idx="1136">
                  <c:v>228.05460205078103</c:v>
                </c:pt>
                <c:pt idx="1137">
                  <c:v>228.24825439453102</c:v>
                </c:pt>
                <c:pt idx="1138">
                  <c:v>228.44907226562501</c:v>
                </c:pt>
                <c:pt idx="1139">
                  <c:v>228.64522705078102</c:v>
                </c:pt>
                <c:pt idx="1140">
                  <c:v>228.85396728515602</c:v>
                </c:pt>
                <c:pt idx="1141">
                  <c:v>229.05678710937499</c:v>
                </c:pt>
                <c:pt idx="1142">
                  <c:v>229.24954833984398</c:v>
                </c:pt>
                <c:pt idx="1143">
                  <c:v>229.44785156250001</c:v>
                </c:pt>
                <c:pt idx="1144">
                  <c:v>229.65406494140603</c:v>
                </c:pt>
                <c:pt idx="1145">
                  <c:v>229.85311279296897</c:v>
                </c:pt>
                <c:pt idx="1146">
                  <c:v>230.05015869140601</c:v>
                </c:pt>
                <c:pt idx="1147">
                  <c:v>230.25600585937499</c:v>
                </c:pt>
                <c:pt idx="1148">
                  <c:v>230.450024414062</c:v>
                </c:pt>
                <c:pt idx="1149">
                  <c:v>230.64781494140601</c:v>
                </c:pt>
                <c:pt idx="1150">
                  <c:v>230.84901123046899</c:v>
                </c:pt>
                <c:pt idx="1151">
                  <c:v>231.04605712890603</c:v>
                </c:pt>
                <c:pt idx="1152">
                  <c:v>231.25314941406199</c:v>
                </c:pt>
                <c:pt idx="1153">
                  <c:v>231.45810546875001</c:v>
                </c:pt>
                <c:pt idx="1154">
                  <c:v>231.65301513671898</c:v>
                </c:pt>
                <c:pt idx="1155">
                  <c:v>231.84665527343799</c:v>
                </c:pt>
                <c:pt idx="1156">
                  <c:v>232.04407958984399</c:v>
                </c:pt>
                <c:pt idx="1157">
                  <c:v>232.24565429687499</c:v>
                </c:pt>
                <c:pt idx="1158">
                  <c:v>232.44846191406199</c:v>
                </c:pt>
                <c:pt idx="1159">
                  <c:v>232.64964599609397</c:v>
                </c:pt>
                <c:pt idx="1160">
                  <c:v>232.85423583984397</c:v>
                </c:pt>
                <c:pt idx="1161">
                  <c:v>233.05253906249999</c:v>
                </c:pt>
                <c:pt idx="1162">
                  <c:v>233.24493408203102</c:v>
                </c:pt>
                <c:pt idx="1163">
                  <c:v>233.44649658203102</c:v>
                </c:pt>
                <c:pt idx="1164">
                  <c:v>233.64893798828103</c:v>
                </c:pt>
                <c:pt idx="1165">
                  <c:v>233.85227050781299</c:v>
                </c:pt>
                <c:pt idx="1166">
                  <c:v>234.04754638671898</c:v>
                </c:pt>
                <c:pt idx="1167">
                  <c:v>234.24495849609397</c:v>
                </c:pt>
                <c:pt idx="1168">
                  <c:v>234.44992675781299</c:v>
                </c:pt>
                <c:pt idx="1169">
                  <c:v>234.651123046875</c:v>
                </c:pt>
                <c:pt idx="1170">
                  <c:v>234.84853515624999</c:v>
                </c:pt>
                <c:pt idx="1171">
                  <c:v>235.04468994140603</c:v>
                </c:pt>
                <c:pt idx="1172">
                  <c:v>235.24462890625</c:v>
                </c:pt>
                <c:pt idx="1173">
                  <c:v>235.44456787109397</c:v>
                </c:pt>
                <c:pt idx="1174">
                  <c:v>235.64952392578101</c:v>
                </c:pt>
                <c:pt idx="1175">
                  <c:v>235.85322265625001</c:v>
                </c:pt>
                <c:pt idx="1176">
                  <c:v>236.04686279296897</c:v>
                </c:pt>
                <c:pt idx="1177">
                  <c:v>236.24428710937499</c:v>
                </c:pt>
                <c:pt idx="1178">
                  <c:v>236.45302734374999</c:v>
                </c:pt>
                <c:pt idx="1179">
                  <c:v>236.64918212890603</c:v>
                </c:pt>
                <c:pt idx="1180">
                  <c:v>236.84495849609397</c:v>
                </c:pt>
                <c:pt idx="1181">
                  <c:v>237.04526367187501</c:v>
                </c:pt>
                <c:pt idx="1182">
                  <c:v>237.23929443359398</c:v>
                </c:pt>
                <c:pt idx="1183">
                  <c:v>237.445141601562</c:v>
                </c:pt>
                <c:pt idx="1184">
                  <c:v>237.64758300781301</c:v>
                </c:pt>
                <c:pt idx="1185">
                  <c:v>237.85291748046899</c:v>
                </c:pt>
                <c:pt idx="1186">
                  <c:v>238.04619140624999</c:v>
                </c:pt>
                <c:pt idx="1187">
                  <c:v>238.23605957031299</c:v>
                </c:pt>
                <c:pt idx="1188">
                  <c:v>238.44516601562501</c:v>
                </c:pt>
                <c:pt idx="1189">
                  <c:v>238.64510498046897</c:v>
                </c:pt>
                <c:pt idx="1190">
                  <c:v>238.84755859374999</c:v>
                </c:pt>
                <c:pt idx="1191">
                  <c:v>239.05592041015603</c:v>
                </c:pt>
                <c:pt idx="1192">
                  <c:v>239.25422363281299</c:v>
                </c:pt>
                <c:pt idx="1193">
                  <c:v>239.45163574218699</c:v>
                </c:pt>
                <c:pt idx="1194">
                  <c:v>239.642749023438</c:v>
                </c:pt>
                <c:pt idx="1195">
                  <c:v>239.84394531250001</c:v>
                </c:pt>
                <c:pt idx="1196">
                  <c:v>240.05268554687501</c:v>
                </c:pt>
                <c:pt idx="1197">
                  <c:v>240.24129638671897</c:v>
                </c:pt>
                <c:pt idx="1198">
                  <c:v>240.43531494140603</c:v>
                </c:pt>
                <c:pt idx="1199">
                  <c:v>240.64279785156199</c:v>
                </c:pt>
                <c:pt idx="1200">
                  <c:v>240.843994140625</c:v>
                </c:pt>
                <c:pt idx="1201">
                  <c:v>241.043041992187</c:v>
                </c:pt>
                <c:pt idx="1202">
                  <c:v>241.24763183593799</c:v>
                </c:pt>
                <c:pt idx="1203">
                  <c:v>241.45725097656199</c:v>
                </c:pt>
                <c:pt idx="1204">
                  <c:v>241.65593261718701</c:v>
                </c:pt>
                <c:pt idx="1205">
                  <c:v>241.84705810546899</c:v>
                </c:pt>
                <c:pt idx="1206">
                  <c:v>242.04069824218701</c:v>
                </c:pt>
                <c:pt idx="1207">
                  <c:v>242.24351806640601</c:v>
                </c:pt>
                <c:pt idx="1208">
                  <c:v>242.44382324218699</c:v>
                </c:pt>
                <c:pt idx="1209">
                  <c:v>242.63835449218701</c:v>
                </c:pt>
                <c:pt idx="1210">
                  <c:v>242.84331054687499</c:v>
                </c:pt>
                <c:pt idx="1211">
                  <c:v>243.0419921875</c:v>
                </c:pt>
                <c:pt idx="1212">
                  <c:v>243.24193115234397</c:v>
                </c:pt>
                <c:pt idx="1213">
                  <c:v>243.443115234375</c:v>
                </c:pt>
                <c:pt idx="1214">
                  <c:v>243.64304199218699</c:v>
                </c:pt>
                <c:pt idx="1215">
                  <c:v>243.84045410156199</c:v>
                </c:pt>
                <c:pt idx="1216">
                  <c:v>244.03749999999999</c:v>
                </c:pt>
                <c:pt idx="1217">
                  <c:v>244.24283447265603</c:v>
                </c:pt>
                <c:pt idx="1218">
                  <c:v>244.44276123046899</c:v>
                </c:pt>
                <c:pt idx="1219">
                  <c:v>244.64609375000001</c:v>
                </c:pt>
                <c:pt idx="1220">
                  <c:v>244.84729003906199</c:v>
                </c:pt>
                <c:pt idx="1221">
                  <c:v>245.03753662109398</c:v>
                </c:pt>
                <c:pt idx="1222">
                  <c:v>245.23494873046897</c:v>
                </c:pt>
                <c:pt idx="1223">
                  <c:v>245.43990478515602</c:v>
                </c:pt>
                <c:pt idx="1224">
                  <c:v>245.64235839843801</c:v>
                </c:pt>
                <c:pt idx="1225">
                  <c:v>245.84229736328103</c:v>
                </c:pt>
                <c:pt idx="1226">
                  <c:v>246.04348144531301</c:v>
                </c:pt>
                <c:pt idx="1227">
                  <c:v>246.24089355468701</c:v>
                </c:pt>
                <c:pt idx="1228">
                  <c:v>246.43580322265603</c:v>
                </c:pt>
                <c:pt idx="1229">
                  <c:v>246.63789062500001</c:v>
                </c:pt>
                <c:pt idx="1230">
                  <c:v>246.84913330078103</c:v>
                </c:pt>
                <c:pt idx="1231">
                  <c:v>247.04439697265602</c:v>
                </c:pt>
                <c:pt idx="1232">
                  <c:v>247.23049316406201</c:v>
                </c:pt>
                <c:pt idx="1233">
                  <c:v>247.43420410156199</c:v>
                </c:pt>
                <c:pt idx="1234">
                  <c:v>247.63917236328103</c:v>
                </c:pt>
                <c:pt idx="1235">
                  <c:v>247.84123535156201</c:v>
                </c:pt>
                <c:pt idx="1236">
                  <c:v>248.04744873046897</c:v>
                </c:pt>
                <c:pt idx="1237">
                  <c:v>248.24613037109398</c:v>
                </c:pt>
                <c:pt idx="1238">
                  <c:v>248.44606933593801</c:v>
                </c:pt>
                <c:pt idx="1239">
                  <c:v>248.64600830078103</c:v>
                </c:pt>
                <c:pt idx="1240">
                  <c:v>248.83876953124999</c:v>
                </c:pt>
                <c:pt idx="1241">
                  <c:v>249.04033203124999</c:v>
                </c:pt>
                <c:pt idx="1242">
                  <c:v>249.24366455078103</c:v>
                </c:pt>
                <c:pt idx="1243">
                  <c:v>249.43819580078102</c:v>
                </c:pt>
                <c:pt idx="1244">
                  <c:v>249.63686523437499</c:v>
                </c:pt>
                <c:pt idx="1245">
                  <c:v>249.83842773437499</c:v>
                </c:pt>
                <c:pt idx="1246">
                  <c:v>250.03835449218701</c:v>
                </c:pt>
                <c:pt idx="1247">
                  <c:v>250.24079589843799</c:v>
                </c:pt>
                <c:pt idx="1248">
                  <c:v>250.43444824218699</c:v>
                </c:pt>
                <c:pt idx="1249">
                  <c:v>250.63149414062499</c:v>
                </c:pt>
                <c:pt idx="1250">
                  <c:v>250.84185791015602</c:v>
                </c:pt>
                <c:pt idx="1251">
                  <c:v>251.03927001953102</c:v>
                </c:pt>
                <c:pt idx="1252">
                  <c:v>251.22915039062499</c:v>
                </c:pt>
                <c:pt idx="1253">
                  <c:v>251.43448486328103</c:v>
                </c:pt>
                <c:pt idx="1254">
                  <c:v>251.63529052734398</c:v>
                </c:pt>
                <c:pt idx="1255">
                  <c:v>251.83397216796897</c:v>
                </c:pt>
                <c:pt idx="1256">
                  <c:v>252.04019775390603</c:v>
                </c:pt>
                <c:pt idx="1257">
                  <c:v>252.23760986328102</c:v>
                </c:pt>
                <c:pt idx="1258">
                  <c:v>252.43288574218701</c:v>
                </c:pt>
                <c:pt idx="1259">
                  <c:v>252.63244628906199</c:v>
                </c:pt>
                <c:pt idx="1260">
                  <c:v>252.83074951171898</c:v>
                </c:pt>
                <c:pt idx="1261">
                  <c:v>253.03193359375001</c:v>
                </c:pt>
                <c:pt idx="1262">
                  <c:v>253.23726806640602</c:v>
                </c:pt>
                <c:pt idx="1263">
                  <c:v>253.43594970703103</c:v>
                </c:pt>
                <c:pt idx="1264">
                  <c:v>253.63084716796897</c:v>
                </c:pt>
                <c:pt idx="1265">
                  <c:v>253.83492431640602</c:v>
                </c:pt>
                <c:pt idx="1266">
                  <c:v>254.03737792968701</c:v>
                </c:pt>
                <c:pt idx="1267">
                  <c:v>254.23228759765601</c:v>
                </c:pt>
                <c:pt idx="1268">
                  <c:v>254.44189453125</c:v>
                </c:pt>
                <c:pt idx="1269">
                  <c:v>254.64772949218701</c:v>
                </c:pt>
                <c:pt idx="1270">
                  <c:v>254.83421630859397</c:v>
                </c:pt>
                <c:pt idx="1271">
                  <c:v>255.029125976562</c:v>
                </c:pt>
                <c:pt idx="1272">
                  <c:v>255.22993164062501</c:v>
                </c:pt>
                <c:pt idx="1273">
                  <c:v>255.42608642578102</c:v>
                </c:pt>
                <c:pt idx="1274">
                  <c:v>255.62602539062499</c:v>
                </c:pt>
                <c:pt idx="1275">
                  <c:v>255.82720947265602</c:v>
                </c:pt>
                <c:pt idx="1276">
                  <c:v>256.02374267578102</c:v>
                </c:pt>
                <c:pt idx="1277">
                  <c:v>256.22279052734399</c:v>
                </c:pt>
                <c:pt idx="1278">
                  <c:v>256.43404541015605</c:v>
                </c:pt>
                <c:pt idx="1279">
                  <c:v>256.63234863281298</c:v>
                </c:pt>
                <c:pt idx="1280">
                  <c:v>256.83189697265601</c:v>
                </c:pt>
                <c:pt idx="1281">
                  <c:v>257.04440917968702</c:v>
                </c:pt>
                <c:pt idx="1282">
                  <c:v>257.24345703124999</c:v>
                </c:pt>
                <c:pt idx="1283">
                  <c:v>257.43370361328101</c:v>
                </c:pt>
                <c:pt idx="1284">
                  <c:v>257.62861328125001</c:v>
                </c:pt>
                <c:pt idx="1285">
                  <c:v>257.82728271484399</c:v>
                </c:pt>
                <c:pt idx="1286">
                  <c:v>258.03349609374999</c:v>
                </c:pt>
                <c:pt idx="1287">
                  <c:v>258.23305664062502</c:v>
                </c:pt>
                <c:pt idx="1288">
                  <c:v>258.43010253906198</c:v>
                </c:pt>
                <c:pt idx="1289">
                  <c:v>258.63632812499998</c:v>
                </c:pt>
                <c:pt idx="1290">
                  <c:v>258.83123779296898</c:v>
                </c:pt>
                <c:pt idx="1291">
                  <c:v>259.02613525390603</c:v>
                </c:pt>
                <c:pt idx="1292">
                  <c:v>259.23486328125</c:v>
                </c:pt>
                <c:pt idx="1293">
                  <c:v>259.43642578125002</c:v>
                </c:pt>
                <c:pt idx="1294">
                  <c:v>259.62667236328105</c:v>
                </c:pt>
                <c:pt idx="1295">
                  <c:v>259.82786865234397</c:v>
                </c:pt>
                <c:pt idx="1296">
                  <c:v>260.02491455078103</c:v>
                </c:pt>
                <c:pt idx="1297">
                  <c:v>260.22735595703102</c:v>
                </c:pt>
                <c:pt idx="1298">
                  <c:v>260.432690429687</c:v>
                </c:pt>
                <c:pt idx="1299">
                  <c:v>260.63011474609397</c:v>
                </c:pt>
                <c:pt idx="1300">
                  <c:v>260.82716064453103</c:v>
                </c:pt>
                <c:pt idx="1301">
                  <c:v>261.02670898437498</c:v>
                </c:pt>
                <c:pt idx="1302">
                  <c:v>261.228271484375</c:v>
                </c:pt>
                <c:pt idx="1303">
                  <c:v>261.43236083984397</c:v>
                </c:pt>
                <c:pt idx="1304">
                  <c:v>261.63316650390601</c:v>
                </c:pt>
                <c:pt idx="1305">
                  <c:v>261.83397216796897</c:v>
                </c:pt>
                <c:pt idx="1306">
                  <c:v>262.03428955078101</c:v>
                </c:pt>
                <c:pt idx="1307">
                  <c:v>262.22076416015602</c:v>
                </c:pt>
                <c:pt idx="1308">
                  <c:v>262.42158203125001</c:v>
                </c:pt>
                <c:pt idx="1309">
                  <c:v>262.62868652343798</c:v>
                </c:pt>
                <c:pt idx="1310">
                  <c:v>262.83149414062501</c:v>
                </c:pt>
                <c:pt idx="1311">
                  <c:v>263.03431396484399</c:v>
                </c:pt>
                <c:pt idx="1312">
                  <c:v>263.22885742187498</c:v>
                </c:pt>
                <c:pt idx="1313">
                  <c:v>263.415844726562</c:v>
                </c:pt>
                <c:pt idx="1314">
                  <c:v>263.62368164062502</c:v>
                </c:pt>
                <c:pt idx="1315">
                  <c:v>263.83242187500002</c:v>
                </c:pt>
                <c:pt idx="1316">
                  <c:v>264.02318115234397</c:v>
                </c:pt>
                <c:pt idx="1317">
                  <c:v>264.22310791015605</c:v>
                </c:pt>
                <c:pt idx="1318">
                  <c:v>264.42304687500001</c:v>
                </c:pt>
                <c:pt idx="1319">
                  <c:v>264.63178710937501</c:v>
                </c:pt>
                <c:pt idx="1320">
                  <c:v>264.83712158203105</c:v>
                </c:pt>
                <c:pt idx="1321">
                  <c:v>265.02736816406201</c:v>
                </c:pt>
                <c:pt idx="1322">
                  <c:v>265.21812744140601</c:v>
                </c:pt>
                <c:pt idx="1323">
                  <c:v>265.41516113281301</c:v>
                </c:pt>
                <c:pt idx="1324">
                  <c:v>265.62263183593802</c:v>
                </c:pt>
                <c:pt idx="1325">
                  <c:v>265.83425292968701</c:v>
                </c:pt>
                <c:pt idx="1326">
                  <c:v>266.03581542968698</c:v>
                </c:pt>
                <c:pt idx="1327">
                  <c:v>266.22821044921898</c:v>
                </c:pt>
                <c:pt idx="1328">
                  <c:v>266.42148437499998</c:v>
                </c:pt>
                <c:pt idx="1329">
                  <c:v>266.617272949219</c:v>
                </c:pt>
                <c:pt idx="1330">
                  <c:v>266.82639160156202</c:v>
                </c:pt>
                <c:pt idx="1331">
                  <c:v>267.03046875000001</c:v>
                </c:pt>
                <c:pt idx="1332">
                  <c:v>267.23001708984395</c:v>
                </c:pt>
                <c:pt idx="1333">
                  <c:v>267.43333740234397</c:v>
                </c:pt>
                <c:pt idx="1334">
                  <c:v>267.627355957031</c:v>
                </c:pt>
                <c:pt idx="1335">
                  <c:v>267.82138671874998</c:v>
                </c:pt>
                <c:pt idx="1336">
                  <c:v>268.02760009765603</c:v>
                </c:pt>
                <c:pt idx="1337">
                  <c:v>268.23507080078105</c:v>
                </c:pt>
                <c:pt idx="1338">
                  <c:v>268.43337402343798</c:v>
                </c:pt>
                <c:pt idx="1339">
                  <c:v>268.62664794921898</c:v>
                </c:pt>
                <c:pt idx="1340">
                  <c:v>268.82695312499999</c:v>
                </c:pt>
                <c:pt idx="1341">
                  <c:v>269.02689208984395</c:v>
                </c:pt>
                <c:pt idx="1342">
                  <c:v>269.230224609375</c:v>
                </c:pt>
                <c:pt idx="1343">
                  <c:v>269.43052978515601</c:v>
                </c:pt>
                <c:pt idx="1344">
                  <c:v>269.61662597656198</c:v>
                </c:pt>
                <c:pt idx="1345">
                  <c:v>269.81781005859398</c:v>
                </c:pt>
                <c:pt idx="1346">
                  <c:v>270.020263671875</c:v>
                </c:pt>
                <c:pt idx="1347">
                  <c:v>270.21730957031298</c:v>
                </c:pt>
                <c:pt idx="1348">
                  <c:v>270.41599121093799</c:v>
                </c:pt>
                <c:pt idx="1349">
                  <c:v>270.62220458984399</c:v>
                </c:pt>
                <c:pt idx="1350">
                  <c:v>270.81873779296899</c:v>
                </c:pt>
                <c:pt idx="1351">
                  <c:v>271.01239013671898</c:v>
                </c:pt>
                <c:pt idx="1352">
                  <c:v>271.21319580078102</c:v>
                </c:pt>
                <c:pt idx="1353">
                  <c:v>271.42443847656199</c:v>
                </c:pt>
                <c:pt idx="1354">
                  <c:v>271.63481445312499</c:v>
                </c:pt>
                <c:pt idx="1355">
                  <c:v>271.84104003906202</c:v>
                </c:pt>
                <c:pt idx="1356">
                  <c:v>272.03305664062498</c:v>
                </c:pt>
                <c:pt idx="1357">
                  <c:v>272.216638183594</c:v>
                </c:pt>
                <c:pt idx="1358">
                  <c:v>272.42159423828105</c:v>
                </c:pt>
                <c:pt idx="1359">
                  <c:v>272.62277832031299</c:v>
                </c:pt>
                <c:pt idx="1360">
                  <c:v>272.82056884765603</c:v>
                </c:pt>
                <c:pt idx="1361">
                  <c:v>273.02679443359398</c:v>
                </c:pt>
                <c:pt idx="1362">
                  <c:v>273.22169189453103</c:v>
                </c:pt>
                <c:pt idx="1363">
                  <c:v>273.41571044921898</c:v>
                </c:pt>
                <c:pt idx="1364">
                  <c:v>273.62445068359398</c:v>
                </c:pt>
                <c:pt idx="1365">
                  <c:v>273.83029785156202</c:v>
                </c:pt>
                <c:pt idx="1366">
                  <c:v>274.02734375</c:v>
                </c:pt>
                <c:pt idx="1367">
                  <c:v>274.21722412109398</c:v>
                </c:pt>
                <c:pt idx="1368">
                  <c:v>274.418786621094</c:v>
                </c:pt>
                <c:pt idx="1369">
                  <c:v>274.625</c:v>
                </c:pt>
                <c:pt idx="1370">
                  <c:v>274.81864013671895</c:v>
                </c:pt>
                <c:pt idx="1371">
                  <c:v>275.01730957031299</c:v>
                </c:pt>
                <c:pt idx="1372">
                  <c:v>275.22189941406202</c:v>
                </c:pt>
                <c:pt idx="1373">
                  <c:v>275.41555175781298</c:v>
                </c:pt>
                <c:pt idx="1374">
                  <c:v>275.617993164062</c:v>
                </c:pt>
                <c:pt idx="1375">
                  <c:v>275.82420654296897</c:v>
                </c:pt>
                <c:pt idx="1376">
                  <c:v>276.01408691406198</c:v>
                </c:pt>
                <c:pt idx="1377">
                  <c:v>276.20937500000002</c:v>
                </c:pt>
                <c:pt idx="1378">
                  <c:v>276.414709472656</c:v>
                </c:pt>
                <c:pt idx="1379">
                  <c:v>276.632238769531</c:v>
                </c:pt>
                <c:pt idx="1380">
                  <c:v>276.82802734375002</c:v>
                </c:pt>
                <c:pt idx="1381">
                  <c:v>277.012866210938</c:v>
                </c:pt>
                <c:pt idx="1382">
                  <c:v>277.210290527344</c:v>
                </c:pt>
                <c:pt idx="1383">
                  <c:v>277.40482177734395</c:v>
                </c:pt>
                <c:pt idx="1384">
                  <c:v>277.61480712890602</c:v>
                </c:pt>
                <c:pt idx="1385">
                  <c:v>277.824792480469</c:v>
                </c:pt>
                <c:pt idx="1386">
                  <c:v>278.019689941406</c:v>
                </c:pt>
                <c:pt idx="1387">
                  <c:v>278.21334228515605</c:v>
                </c:pt>
                <c:pt idx="1388">
                  <c:v>278.41490478515601</c:v>
                </c:pt>
                <c:pt idx="1389">
                  <c:v>278.62237548828102</c:v>
                </c:pt>
                <c:pt idx="1390">
                  <c:v>278.81979980468702</c:v>
                </c:pt>
                <c:pt idx="1391">
                  <c:v>279.02476806640601</c:v>
                </c:pt>
                <c:pt idx="1392">
                  <c:v>279.227209472656</c:v>
                </c:pt>
                <c:pt idx="1393">
                  <c:v>279.41871337890603</c:v>
                </c:pt>
                <c:pt idx="1394">
                  <c:v>279.621166992187</c:v>
                </c:pt>
                <c:pt idx="1395">
                  <c:v>279.81568603515603</c:v>
                </c:pt>
                <c:pt idx="1396">
                  <c:v>280.01523437499998</c:v>
                </c:pt>
                <c:pt idx="1397">
                  <c:v>280.21680908203103</c:v>
                </c:pt>
                <c:pt idx="1398">
                  <c:v>280.41046142578102</c:v>
                </c:pt>
                <c:pt idx="1399">
                  <c:v>280.61505126953102</c:v>
                </c:pt>
                <c:pt idx="1400">
                  <c:v>280.820385742187</c:v>
                </c:pt>
                <c:pt idx="1401">
                  <c:v>281.02031249999999</c:v>
                </c:pt>
                <c:pt idx="1402">
                  <c:v>281.22490234374999</c:v>
                </c:pt>
                <c:pt idx="1403">
                  <c:v>281.422692871094</c:v>
                </c:pt>
                <c:pt idx="1404">
                  <c:v>281.61634521484399</c:v>
                </c:pt>
                <c:pt idx="1405">
                  <c:v>281.81628417968699</c:v>
                </c:pt>
                <c:pt idx="1406">
                  <c:v>282.01783447265603</c:v>
                </c:pt>
                <c:pt idx="1407">
                  <c:v>282.2265625</c:v>
                </c:pt>
                <c:pt idx="1408">
                  <c:v>282.42738037109399</c:v>
                </c:pt>
                <c:pt idx="1409">
                  <c:v>282.61436767578101</c:v>
                </c:pt>
                <c:pt idx="1410">
                  <c:v>282.808020019531</c:v>
                </c:pt>
                <c:pt idx="1411">
                  <c:v>283.00794677734399</c:v>
                </c:pt>
                <c:pt idx="1412">
                  <c:v>283.20699462890605</c:v>
                </c:pt>
                <c:pt idx="1413">
                  <c:v>283.40819091796897</c:v>
                </c:pt>
                <c:pt idx="1414">
                  <c:v>283.620690917969</c:v>
                </c:pt>
                <c:pt idx="1415">
                  <c:v>283.82187499999998</c:v>
                </c:pt>
                <c:pt idx="1416">
                  <c:v>284.01514892578103</c:v>
                </c:pt>
                <c:pt idx="1417">
                  <c:v>284.214196777344</c:v>
                </c:pt>
                <c:pt idx="1418">
                  <c:v>284.40947265624999</c:v>
                </c:pt>
                <c:pt idx="1419">
                  <c:v>284.60526123046895</c:v>
                </c:pt>
                <c:pt idx="1420">
                  <c:v>284.810217285156</c:v>
                </c:pt>
                <c:pt idx="1421">
                  <c:v>285.02812499999999</c:v>
                </c:pt>
                <c:pt idx="1422">
                  <c:v>285.22177734374998</c:v>
                </c:pt>
                <c:pt idx="1423">
                  <c:v>285.40411376953102</c:v>
                </c:pt>
                <c:pt idx="1424">
                  <c:v>285.603674316406</c:v>
                </c:pt>
                <c:pt idx="1425">
                  <c:v>285.807373046875</c:v>
                </c:pt>
                <c:pt idx="1426">
                  <c:v>286.022387695313</c:v>
                </c:pt>
                <c:pt idx="1427">
                  <c:v>286.218176269531</c:v>
                </c:pt>
                <c:pt idx="1428">
                  <c:v>286.40716552734398</c:v>
                </c:pt>
                <c:pt idx="1429">
                  <c:v>286.608728027344</c:v>
                </c:pt>
                <c:pt idx="1430">
                  <c:v>286.80954589843799</c:v>
                </c:pt>
                <c:pt idx="1431">
                  <c:v>287.00784912109395</c:v>
                </c:pt>
                <c:pt idx="1432">
                  <c:v>287.20689697265601</c:v>
                </c:pt>
                <c:pt idx="1433">
                  <c:v>287.40845947265603</c:v>
                </c:pt>
                <c:pt idx="1434">
                  <c:v>287.60927734375002</c:v>
                </c:pt>
                <c:pt idx="1435">
                  <c:v>287.81171875000001</c:v>
                </c:pt>
                <c:pt idx="1436">
                  <c:v>288.01416015625</c:v>
                </c:pt>
                <c:pt idx="1437">
                  <c:v>288.21661376953102</c:v>
                </c:pt>
                <c:pt idx="1438">
                  <c:v>288.41906738281199</c:v>
                </c:pt>
                <c:pt idx="1439">
                  <c:v>288.61647949218798</c:v>
                </c:pt>
                <c:pt idx="1440">
                  <c:v>288.809240722656</c:v>
                </c:pt>
                <c:pt idx="1441">
                  <c:v>289.01295166015603</c:v>
                </c:pt>
                <c:pt idx="1442">
                  <c:v>289.21665039062498</c:v>
                </c:pt>
                <c:pt idx="1443">
                  <c:v>289.40777587890602</c:v>
                </c:pt>
                <c:pt idx="1444">
                  <c:v>289.60017089843802</c:v>
                </c:pt>
                <c:pt idx="1445">
                  <c:v>289.80476074218802</c:v>
                </c:pt>
                <c:pt idx="1446">
                  <c:v>290.015625</c:v>
                </c:pt>
                <c:pt idx="1447">
                  <c:v>290.21341552734395</c:v>
                </c:pt>
                <c:pt idx="1448">
                  <c:v>290.40203857421898</c:v>
                </c:pt>
                <c:pt idx="1449">
                  <c:v>290.60285644531302</c:v>
                </c:pt>
                <c:pt idx="1450">
                  <c:v>290.80944824218801</c:v>
                </c:pt>
                <c:pt idx="1451">
                  <c:v>291.01567382812499</c:v>
                </c:pt>
                <c:pt idx="1452">
                  <c:v>291.21561279296895</c:v>
                </c:pt>
                <c:pt idx="1453">
                  <c:v>291.40961914062501</c:v>
                </c:pt>
                <c:pt idx="1454">
                  <c:v>291.61080322265605</c:v>
                </c:pt>
                <c:pt idx="1455">
                  <c:v>291.806970214844</c:v>
                </c:pt>
                <c:pt idx="1456">
                  <c:v>292.00275878906302</c:v>
                </c:pt>
                <c:pt idx="1457">
                  <c:v>292.20772705078105</c:v>
                </c:pt>
                <c:pt idx="1458">
                  <c:v>292.40765380859398</c:v>
                </c:pt>
                <c:pt idx="1459">
                  <c:v>292.60255126953103</c:v>
                </c:pt>
                <c:pt idx="1460">
                  <c:v>292.80374755859395</c:v>
                </c:pt>
                <c:pt idx="1461">
                  <c:v>293.01083984374998</c:v>
                </c:pt>
                <c:pt idx="1462">
                  <c:v>293.209887695313</c:v>
                </c:pt>
                <c:pt idx="1463">
                  <c:v>293.409826660156</c:v>
                </c:pt>
                <c:pt idx="1464">
                  <c:v>293.60598144531298</c:v>
                </c:pt>
                <c:pt idx="1465">
                  <c:v>293.80466308593702</c:v>
                </c:pt>
                <c:pt idx="1466">
                  <c:v>294.01176757812499</c:v>
                </c:pt>
                <c:pt idx="1467">
                  <c:v>294.19949951171895</c:v>
                </c:pt>
                <c:pt idx="1468">
                  <c:v>294.392260742188</c:v>
                </c:pt>
                <c:pt idx="1469">
                  <c:v>294.601879882812</c:v>
                </c:pt>
                <c:pt idx="1470">
                  <c:v>294.80936279296895</c:v>
                </c:pt>
                <c:pt idx="1471">
                  <c:v>295.01054687499999</c:v>
                </c:pt>
                <c:pt idx="1472">
                  <c:v>295.20921630859397</c:v>
                </c:pt>
                <c:pt idx="1473">
                  <c:v>295.40449218750001</c:v>
                </c:pt>
                <c:pt idx="1474">
                  <c:v>295.59813232421897</c:v>
                </c:pt>
                <c:pt idx="1475">
                  <c:v>295.79931640625</c:v>
                </c:pt>
                <c:pt idx="1476">
                  <c:v>296.00428466796899</c:v>
                </c:pt>
                <c:pt idx="1477">
                  <c:v>296.20635986328102</c:v>
                </c:pt>
                <c:pt idx="1478">
                  <c:v>296.40881347656199</c:v>
                </c:pt>
                <c:pt idx="1479">
                  <c:v>296.60875244140601</c:v>
                </c:pt>
                <c:pt idx="1480">
                  <c:v>296.80454101562498</c:v>
                </c:pt>
                <c:pt idx="1481">
                  <c:v>297.001953125</c:v>
                </c:pt>
                <c:pt idx="1482">
                  <c:v>297.20062255859398</c:v>
                </c:pt>
                <c:pt idx="1483">
                  <c:v>297.400561523438</c:v>
                </c:pt>
                <c:pt idx="1484">
                  <c:v>297.60551757812499</c:v>
                </c:pt>
                <c:pt idx="1485">
                  <c:v>297.80418701171897</c:v>
                </c:pt>
                <c:pt idx="1486">
                  <c:v>297.99946289062501</c:v>
                </c:pt>
                <c:pt idx="1487">
                  <c:v>298.20228271484399</c:v>
                </c:pt>
                <c:pt idx="1488">
                  <c:v>298.40184326171897</c:v>
                </c:pt>
                <c:pt idx="1489">
                  <c:v>298.610192871094</c:v>
                </c:pt>
                <c:pt idx="1490">
                  <c:v>298.80798339843801</c:v>
                </c:pt>
                <c:pt idx="1491">
                  <c:v>298.99824218750001</c:v>
                </c:pt>
                <c:pt idx="1492">
                  <c:v>299.19818115234398</c:v>
                </c:pt>
                <c:pt idx="1493">
                  <c:v>299.40062255859397</c:v>
                </c:pt>
                <c:pt idx="1494">
                  <c:v>299.60357666015602</c:v>
                </c:pt>
                <c:pt idx="1495">
                  <c:v>299.79848632812502</c:v>
                </c:pt>
                <c:pt idx="1496">
                  <c:v>299.99916992187502</c:v>
                </c:pt>
                <c:pt idx="1497">
                  <c:v>300.20212402343799</c:v>
                </c:pt>
                <c:pt idx="1498">
                  <c:v>300.39500732421897</c:v>
                </c:pt>
                <c:pt idx="1499">
                  <c:v>300.599450683594</c:v>
                </c:pt>
                <c:pt idx="1500">
                  <c:v>300.802648925781</c:v>
                </c:pt>
                <c:pt idx="1501">
                  <c:v>300.99378662109399</c:v>
                </c:pt>
                <c:pt idx="1502">
                  <c:v>301.20504150390605</c:v>
                </c:pt>
                <c:pt idx="1503">
                  <c:v>301.412524414063</c:v>
                </c:pt>
                <c:pt idx="1504">
                  <c:v>301.60364990234399</c:v>
                </c:pt>
                <c:pt idx="1505">
                  <c:v>301.80483398437502</c:v>
                </c:pt>
                <c:pt idx="1506">
                  <c:v>302.000244140625</c:v>
                </c:pt>
                <c:pt idx="1507">
                  <c:v>302.20018310546897</c:v>
                </c:pt>
                <c:pt idx="1508">
                  <c:v>302.40012207031299</c:v>
                </c:pt>
                <c:pt idx="1509">
                  <c:v>302.59124755859398</c:v>
                </c:pt>
                <c:pt idx="1510">
                  <c:v>302.788159179687</c:v>
                </c:pt>
                <c:pt idx="1511">
                  <c:v>302.994384765625</c:v>
                </c:pt>
                <c:pt idx="1512">
                  <c:v>303.206140136719</c:v>
                </c:pt>
                <c:pt idx="1513">
                  <c:v>303.40229492187501</c:v>
                </c:pt>
                <c:pt idx="1514">
                  <c:v>303.59165039062498</c:v>
                </c:pt>
                <c:pt idx="1515">
                  <c:v>303.79661865234397</c:v>
                </c:pt>
                <c:pt idx="1516">
                  <c:v>304.01416015625</c:v>
                </c:pt>
                <c:pt idx="1517">
                  <c:v>304.20778808593701</c:v>
                </c:pt>
                <c:pt idx="1518">
                  <c:v>304.38811035156198</c:v>
                </c:pt>
                <c:pt idx="1519">
                  <c:v>304.58981933593702</c:v>
                </c:pt>
                <c:pt idx="1520">
                  <c:v>304.79426269531302</c:v>
                </c:pt>
                <c:pt idx="1521">
                  <c:v>304.99241943359397</c:v>
                </c:pt>
                <c:pt idx="1522">
                  <c:v>305.19362792968701</c:v>
                </c:pt>
                <c:pt idx="1523">
                  <c:v>305.39356689453103</c:v>
                </c:pt>
                <c:pt idx="1524">
                  <c:v>305.59349365234397</c:v>
                </c:pt>
                <c:pt idx="1525">
                  <c:v>305.78764648437499</c:v>
                </c:pt>
                <c:pt idx="1526">
                  <c:v>305.98883056640602</c:v>
                </c:pt>
                <c:pt idx="1527">
                  <c:v>306.19580078125</c:v>
                </c:pt>
                <c:pt idx="1528">
                  <c:v>306.39372558593698</c:v>
                </c:pt>
                <c:pt idx="1529">
                  <c:v>306.5966796875</c:v>
                </c:pt>
                <c:pt idx="1530">
                  <c:v>306.80994873046899</c:v>
                </c:pt>
                <c:pt idx="1531">
                  <c:v>307.00937499999998</c:v>
                </c:pt>
                <c:pt idx="1532">
                  <c:v>307.19924316406298</c:v>
                </c:pt>
                <c:pt idx="1533">
                  <c:v>307.39791259765605</c:v>
                </c:pt>
                <c:pt idx="1534">
                  <c:v>307.59532470703101</c:v>
                </c:pt>
                <c:pt idx="1535">
                  <c:v>307.79200439453103</c:v>
                </c:pt>
                <c:pt idx="1536">
                  <c:v>307.99696044921899</c:v>
                </c:pt>
                <c:pt idx="1537">
                  <c:v>308.19060058593698</c:v>
                </c:pt>
                <c:pt idx="1538">
                  <c:v>308.38551025390603</c:v>
                </c:pt>
                <c:pt idx="1539">
                  <c:v>308.59121093750002</c:v>
                </c:pt>
                <c:pt idx="1540">
                  <c:v>308.79240722656198</c:v>
                </c:pt>
                <c:pt idx="1541">
                  <c:v>308.99360351562501</c:v>
                </c:pt>
                <c:pt idx="1542">
                  <c:v>309.19730224609395</c:v>
                </c:pt>
                <c:pt idx="1543">
                  <c:v>309.40101318359399</c:v>
                </c:pt>
                <c:pt idx="1544">
                  <c:v>309.59768066406298</c:v>
                </c:pt>
                <c:pt idx="1545">
                  <c:v>309.79384765625002</c:v>
                </c:pt>
                <c:pt idx="1546">
                  <c:v>309.992016601562</c:v>
                </c:pt>
                <c:pt idx="1547">
                  <c:v>310.18691406250002</c:v>
                </c:pt>
                <c:pt idx="1548">
                  <c:v>310.388098144531</c:v>
                </c:pt>
                <c:pt idx="1549">
                  <c:v>310.59230957031298</c:v>
                </c:pt>
                <c:pt idx="1550">
                  <c:v>310.78972167968698</c:v>
                </c:pt>
                <c:pt idx="1551">
                  <c:v>310.98713378906302</c:v>
                </c:pt>
                <c:pt idx="1552">
                  <c:v>311.182055664063</c:v>
                </c:pt>
                <c:pt idx="1553">
                  <c:v>311.381994628906</c:v>
                </c:pt>
                <c:pt idx="1554">
                  <c:v>311.58872070312498</c:v>
                </c:pt>
                <c:pt idx="1555">
                  <c:v>311.79367675781202</c:v>
                </c:pt>
                <c:pt idx="1556">
                  <c:v>311.98857421874999</c:v>
                </c:pt>
                <c:pt idx="1557">
                  <c:v>312.18474121093698</c:v>
                </c:pt>
                <c:pt idx="1558">
                  <c:v>312.390454101562</c:v>
                </c:pt>
                <c:pt idx="1559">
                  <c:v>312.58861083984397</c:v>
                </c:pt>
                <c:pt idx="1560">
                  <c:v>312.78099365234397</c:v>
                </c:pt>
                <c:pt idx="1561">
                  <c:v>312.98898925781202</c:v>
                </c:pt>
                <c:pt idx="1562">
                  <c:v>313.19645996093698</c:v>
                </c:pt>
                <c:pt idx="1563">
                  <c:v>313.40015869140603</c:v>
                </c:pt>
                <c:pt idx="1564">
                  <c:v>313.59381103515602</c:v>
                </c:pt>
                <c:pt idx="1565">
                  <c:v>313.78192138671898</c:v>
                </c:pt>
                <c:pt idx="1566">
                  <c:v>313.984375</c:v>
                </c:pt>
                <c:pt idx="1567">
                  <c:v>314.18858642578101</c:v>
                </c:pt>
                <c:pt idx="1568">
                  <c:v>314.38977050781199</c:v>
                </c:pt>
                <c:pt idx="1569">
                  <c:v>314.59296875000001</c:v>
                </c:pt>
                <c:pt idx="1570">
                  <c:v>314.78786621093701</c:v>
                </c:pt>
                <c:pt idx="1571">
                  <c:v>314.98579101562501</c:v>
                </c:pt>
                <c:pt idx="1572">
                  <c:v>315.193273925781</c:v>
                </c:pt>
                <c:pt idx="1573">
                  <c:v>315.38892822265603</c:v>
                </c:pt>
                <c:pt idx="1574">
                  <c:v>315.59011230468701</c:v>
                </c:pt>
                <c:pt idx="1575">
                  <c:v>315.792553710937</c:v>
                </c:pt>
                <c:pt idx="1576">
                  <c:v>315.996264648438</c:v>
                </c:pt>
                <c:pt idx="1577">
                  <c:v>316.19619140625002</c:v>
                </c:pt>
                <c:pt idx="1578">
                  <c:v>316.39360351562499</c:v>
                </c:pt>
                <c:pt idx="1579">
                  <c:v>316.59354248046895</c:v>
                </c:pt>
                <c:pt idx="1580">
                  <c:v>316.79020996093698</c:v>
                </c:pt>
                <c:pt idx="1581">
                  <c:v>316.9931640625</c:v>
                </c:pt>
                <c:pt idx="1582">
                  <c:v>317.18430175781202</c:v>
                </c:pt>
                <c:pt idx="1583">
                  <c:v>317.38247070312502</c:v>
                </c:pt>
                <c:pt idx="1584">
                  <c:v>317.59245605468698</c:v>
                </c:pt>
                <c:pt idx="1585">
                  <c:v>317.79365234375001</c:v>
                </c:pt>
                <c:pt idx="1586">
                  <c:v>317.98929443359395</c:v>
                </c:pt>
                <c:pt idx="1587">
                  <c:v>318.190991210937</c:v>
                </c:pt>
                <c:pt idx="1588">
                  <c:v>318.397216796875</c:v>
                </c:pt>
                <c:pt idx="1589">
                  <c:v>318.592858886719</c:v>
                </c:pt>
                <c:pt idx="1590">
                  <c:v>318.79405517578101</c:v>
                </c:pt>
                <c:pt idx="1591">
                  <c:v>318.99775390625001</c:v>
                </c:pt>
                <c:pt idx="1592">
                  <c:v>319.19390869140602</c:v>
                </c:pt>
                <c:pt idx="1593">
                  <c:v>319.39134521484397</c:v>
                </c:pt>
                <c:pt idx="1594">
                  <c:v>319.58298339843799</c:v>
                </c:pt>
                <c:pt idx="1595">
                  <c:v>319.77586669921897</c:v>
                </c:pt>
                <c:pt idx="1596">
                  <c:v>319.98409423828105</c:v>
                </c:pt>
                <c:pt idx="1597">
                  <c:v>320.18980712890601</c:v>
                </c:pt>
                <c:pt idx="1598">
                  <c:v>320.38596191406299</c:v>
                </c:pt>
                <c:pt idx="1599">
                  <c:v>320.592687988281</c:v>
                </c:pt>
                <c:pt idx="1600">
                  <c:v>320.79638671875</c:v>
                </c:pt>
                <c:pt idx="1601">
                  <c:v>320.98699951171898</c:v>
                </c:pt>
                <c:pt idx="1602">
                  <c:v>321.18568115234399</c:v>
                </c:pt>
                <c:pt idx="1603">
                  <c:v>321.389404296875</c:v>
                </c:pt>
                <c:pt idx="1604">
                  <c:v>321.58481445312498</c:v>
                </c:pt>
                <c:pt idx="1605">
                  <c:v>321.78348388671895</c:v>
                </c:pt>
                <c:pt idx="1606">
                  <c:v>321.98720703125002</c:v>
                </c:pt>
                <c:pt idx="1607">
                  <c:v>322.18336181640603</c:v>
                </c:pt>
                <c:pt idx="1608">
                  <c:v>322.38151855468698</c:v>
                </c:pt>
                <c:pt idx="1609">
                  <c:v>322.58522949218798</c:v>
                </c:pt>
                <c:pt idx="1610">
                  <c:v>322.78441162109397</c:v>
                </c:pt>
                <c:pt idx="1611">
                  <c:v>322.982336425781</c:v>
                </c:pt>
                <c:pt idx="1612">
                  <c:v>323.18552246093702</c:v>
                </c:pt>
                <c:pt idx="1613">
                  <c:v>323.38494873046898</c:v>
                </c:pt>
                <c:pt idx="1614">
                  <c:v>323.59117431640601</c:v>
                </c:pt>
                <c:pt idx="1615">
                  <c:v>323.79161376953101</c:v>
                </c:pt>
                <c:pt idx="1616">
                  <c:v>323.98325195312498</c:v>
                </c:pt>
                <c:pt idx="1617">
                  <c:v>324.18393554687498</c:v>
                </c:pt>
                <c:pt idx="1618">
                  <c:v>324.387133789063</c:v>
                </c:pt>
                <c:pt idx="1619">
                  <c:v>324.58454589843802</c:v>
                </c:pt>
                <c:pt idx="1620">
                  <c:v>324.776940917969</c:v>
                </c:pt>
                <c:pt idx="1621">
                  <c:v>324.98441162109395</c:v>
                </c:pt>
                <c:pt idx="1622">
                  <c:v>325.189367675781</c:v>
                </c:pt>
                <c:pt idx="1623">
                  <c:v>325.38302001953105</c:v>
                </c:pt>
                <c:pt idx="1624">
                  <c:v>325.579187011719</c:v>
                </c:pt>
                <c:pt idx="1625">
                  <c:v>325.77786865234395</c:v>
                </c:pt>
                <c:pt idx="1626">
                  <c:v>325.97149658203102</c:v>
                </c:pt>
                <c:pt idx="1627">
                  <c:v>326.17192382812499</c:v>
                </c:pt>
                <c:pt idx="1628">
                  <c:v>326.37614746093698</c:v>
                </c:pt>
                <c:pt idx="1629">
                  <c:v>326.57684326171898</c:v>
                </c:pt>
                <c:pt idx="1630">
                  <c:v>326.77501220703101</c:v>
                </c:pt>
                <c:pt idx="1631">
                  <c:v>326.974926757812</c:v>
                </c:pt>
                <c:pt idx="1632">
                  <c:v>327.17913818359398</c:v>
                </c:pt>
                <c:pt idx="1633">
                  <c:v>327.37530517578102</c:v>
                </c:pt>
                <c:pt idx="1634">
                  <c:v>327.57347412109397</c:v>
                </c:pt>
                <c:pt idx="1635">
                  <c:v>327.774658203125</c:v>
                </c:pt>
                <c:pt idx="1636">
                  <c:v>327.98717041015601</c:v>
                </c:pt>
                <c:pt idx="1637">
                  <c:v>328.192138671875</c:v>
                </c:pt>
                <c:pt idx="1638">
                  <c:v>328.37749023437499</c:v>
                </c:pt>
                <c:pt idx="1639">
                  <c:v>328.58371582031299</c:v>
                </c:pt>
                <c:pt idx="1640">
                  <c:v>328.79571533203102</c:v>
                </c:pt>
                <c:pt idx="1641">
                  <c:v>328.98809814453102</c:v>
                </c:pt>
                <c:pt idx="1642">
                  <c:v>329.18048095703102</c:v>
                </c:pt>
                <c:pt idx="1643">
                  <c:v>329.37537841796899</c:v>
                </c:pt>
                <c:pt idx="1644">
                  <c:v>329.57330322265602</c:v>
                </c:pt>
                <c:pt idx="1645">
                  <c:v>329.774487304687</c:v>
                </c:pt>
                <c:pt idx="1646">
                  <c:v>329.978930664063</c:v>
                </c:pt>
                <c:pt idx="1647">
                  <c:v>330.17435302734395</c:v>
                </c:pt>
                <c:pt idx="1648">
                  <c:v>330.37229003906299</c:v>
                </c:pt>
                <c:pt idx="1649">
                  <c:v>330.57044677734399</c:v>
                </c:pt>
                <c:pt idx="1650">
                  <c:v>330.76735839843798</c:v>
                </c:pt>
                <c:pt idx="1651">
                  <c:v>330.981115722656</c:v>
                </c:pt>
                <c:pt idx="1652">
                  <c:v>331.18229980468698</c:v>
                </c:pt>
                <c:pt idx="1653">
                  <c:v>331.37218017578101</c:v>
                </c:pt>
                <c:pt idx="1654">
                  <c:v>331.57084960937499</c:v>
                </c:pt>
                <c:pt idx="1655">
                  <c:v>331.780847167969</c:v>
                </c:pt>
                <c:pt idx="1656">
                  <c:v>331.98505859375001</c:v>
                </c:pt>
                <c:pt idx="1657">
                  <c:v>332.18498535156198</c:v>
                </c:pt>
                <c:pt idx="1658">
                  <c:v>332.38441162109399</c:v>
                </c:pt>
                <c:pt idx="1659">
                  <c:v>332.57679443359399</c:v>
                </c:pt>
                <c:pt idx="1660">
                  <c:v>332.77723388671899</c:v>
                </c:pt>
                <c:pt idx="1661">
                  <c:v>332.97968750000001</c:v>
                </c:pt>
                <c:pt idx="1662">
                  <c:v>333.17786865234399</c:v>
                </c:pt>
                <c:pt idx="1663">
                  <c:v>333.37529296874999</c:v>
                </c:pt>
                <c:pt idx="1664">
                  <c:v>333.58400878906298</c:v>
                </c:pt>
                <c:pt idx="1665">
                  <c:v>333.78520507812499</c:v>
                </c:pt>
                <c:pt idx="1666">
                  <c:v>333.970056152344</c:v>
                </c:pt>
                <c:pt idx="1667">
                  <c:v>334.16671142578105</c:v>
                </c:pt>
                <c:pt idx="1668">
                  <c:v>334.365393066406</c:v>
                </c:pt>
                <c:pt idx="1669">
                  <c:v>334.56481933593699</c:v>
                </c:pt>
                <c:pt idx="1670">
                  <c:v>334.77730712890605</c:v>
                </c:pt>
                <c:pt idx="1671">
                  <c:v>334.981518554687</c:v>
                </c:pt>
                <c:pt idx="1672">
                  <c:v>335.17266845703102</c:v>
                </c:pt>
                <c:pt idx="1673">
                  <c:v>335.37335205078102</c:v>
                </c:pt>
                <c:pt idx="1674">
                  <c:v>335.57756347656198</c:v>
                </c:pt>
                <c:pt idx="1675">
                  <c:v>335.77674560546899</c:v>
                </c:pt>
                <c:pt idx="1676">
                  <c:v>335.978674316406</c:v>
                </c:pt>
                <c:pt idx="1677">
                  <c:v>336.179357910156</c:v>
                </c:pt>
                <c:pt idx="1678">
                  <c:v>336.37048339843801</c:v>
                </c:pt>
                <c:pt idx="1679">
                  <c:v>336.56789550781201</c:v>
                </c:pt>
                <c:pt idx="1680">
                  <c:v>336.77589111328103</c:v>
                </c:pt>
                <c:pt idx="1681">
                  <c:v>336.97758789062499</c:v>
                </c:pt>
                <c:pt idx="1682">
                  <c:v>337.17322998046899</c:v>
                </c:pt>
                <c:pt idx="1683">
                  <c:v>337.36562500000002</c:v>
                </c:pt>
                <c:pt idx="1684">
                  <c:v>337.57863769531298</c:v>
                </c:pt>
                <c:pt idx="1685">
                  <c:v>337.78233642578101</c:v>
                </c:pt>
                <c:pt idx="1686">
                  <c:v>337.96920166015605</c:v>
                </c:pt>
                <c:pt idx="1687">
                  <c:v>338.182458496094</c:v>
                </c:pt>
                <c:pt idx="1688">
                  <c:v>338.37661132812502</c:v>
                </c:pt>
                <c:pt idx="1689">
                  <c:v>338.56522216796895</c:v>
                </c:pt>
                <c:pt idx="1690">
                  <c:v>338.77722167968699</c:v>
                </c:pt>
                <c:pt idx="1691">
                  <c:v>338.97716064453101</c:v>
                </c:pt>
                <c:pt idx="1692">
                  <c:v>339.17131347656198</c:v>
                </c:pt>
                <c:pt idx="1693">
                  <c:v>339.36999511718801</c:v>
                </c:pt>
                <c:pt idx="1694">
                  <c:v>339.57192382812502</c:v>
                </c:pt>
                <c:pt idx="1695">
                  <c:v>339.76682128906299</c:v>
                </c:pt>
                <c:pt idx="1696">
                  <c:v>339.96047363281201</c:v>
                </c:pt>
                <c:pt idx="1697">
                  <c:v>340.17674560546897</c:v>
                </c:pt>
                <c:pt idx="1698">
                  <c:v>340.37591552734398</c:v>
                </c:pt>
                <c:pt idx="1699">
                  <c:v>340.57082519531298</c:v>
                </c:pt>
                <c:pt idx="1700">
                  <c:v>340.78208007812498</c:v>
                </c:pt>
                <c:pt idx="1701">
                  <c:v>340.97194824218798</c:v>
                </c:pt>
                <c:pt idx="1702">
                  <c:v>341.16257324218799</c:v>
                </c:pt>
                <c:pt idx="1703">
                  <c:v>341.36427001953103</c:v>
                </c:pt>
                <c:pt idx="1704">
                  <c:v>341.56922607421899</c:v>
                </c:pt>
                <c:pt idx="1705">
                  <c:v>341.76865234374998</c:v>
                </c:pt>
                <c:pt idx="1706">
                  <c:v>341.96533203125</c:v>
                </c:pt>
                <c:pt idx="1707">
                  <c:v>342.16778564453102</c:v>
                </c:pt>
                <c:pt idx="1708">
                  <c:v>342.37224121093698</c:v>
                </c:pt>
                <c:pt idx="1709">
                  <c:v>342.58348388671897</c:v>
                </c:pt>
                <c:pt idx="1710">
                  <c:v>342.782153320313</c:v>
                </c:pt>
                <c:pt idx="1711">
                  <c:v>342.97253417968699</c:v>
                </c:pt>
                <c:pt idx="1712">
                  <c:v>343.166186523438</c:v>
                </c:pt>
                <c:pt idx="1713">
                  <c:v>343.36309814453102</c:v>
                </c:pt>
                <c:pt idx="1714">
                  <c:v>343.56805419921898</c:v>
                </c:pt>
                <c:pt idx="1715">
                  <c:v>343.767993164063</c:v>
                </c:pt>
                <c:pt idx="1716">
                  <c:v>343.96540527343802</c:v>
                </c:pt>
                <c:pt idx="1717">
                  <c:v>344.17036132812501</c:v>
                </c:pt>
                <c:pt idx="1718">
                  <c:v>344.375329589844</c:v>
                </c:pt>
                <c:pt idx="1719">
                  <c:v>344.57199707031299</c:v>
                </c:pt>
                <c:pt idx="1720">
                  <c:v>344.768151855469</c:v>
                </c:pt>
                <c:pt idx="1721">
                  <c:v>344.96506347656202</c:v>
                </c:pt>
                <c:pt idx="1722">
                  <c:v>345.16247558593699</c:v>
                </c:pt>
                <c:pt idx="1723">
                  <c:v>345.36994628906302</c:v>
                </c:pt>
                <c:pt idx="1724">
                  <c:v>345.57491455078105</c:v>
                </c:pt>
                <c:pt idx="1725">
                  <c:v>345.76906738281201</c:v>
                </c:pt>
                <c:pt idx="1726">
                  <c:v>345.97276611328101</c:v>
                </c:pt>
                <c:pt idx="1727">
                  <c:v>346.18100585937498</c:v>
                </c:pt>
                <c:pt idx="1728">
                  <c:v>346.37641601562501</c:v>
                </c:pt>
                <c:pt idx="1729">
                  <c:v>346.576330566406</c:v>
                </c:pt>
                <c:pt idx="1730">
                  <c:v>346.77199707031298</c:v>
                </c:pt>
                <c:pt idx="1731">
                  <c:v>346.96490478515602</c:v>
                </c:pt>
                <c:pt idx="1732">
                  <c:v>347.17362060546895</c:v>
                </c:pt>
                <c:pt idx="1733">
                  <c:v>347.37429199218798</c:v>
                </c:pt>
                <c:pt idx="1734">
                  <c:v>347.56544189453103</c:v>
                </c:pt>
                <c:pt idx="1735">
                  <c:v>347.76286621093698</c:v>
                </c:pt>
                <c:pt idx="1736">
                  <c:v>347.97158203125002</c:v>
                </c:pt>
                <c:pt idx="1737">
                  <c:v>348.17655029296895</c:v>
                </c:pt>
                <c:pt idx="1738">
                  <c:v>348.36267089843801</c:v>
                </c:pt>
                <c:pt idx="1739">
                  <c:v>348.56561279296898</c:v>
                </c:pt>
                <c:pt idx="1740">
                  <c:v>348.771813964844</c:v>
                </c:pt>
                <c:pt idx="1741">
                  <c:v>348.96420898437498</c:v>
                </c:pt>
                <c:pt idx="1742">
                  <c:v>349.16790771484398</c:v>
                </c:pt>
                <c:pt idx="1743">
                  <c:v>349.373620605469</c:v>
                </c:pt>
                <c:pt idx="1744">
                  <c:v>349.56904296875001</c:v>
                </c:pt>
                <c:pt idx="1745">
                  <c:v>349.76318359375</c:v>
                </c:pt>
                <c:pt idx="1746">
                  <c:v>349.96312255859397</c:v>
                </c:pt>
                <c:pt idx="1747">
                  <c:v>350.15501708984397</c:v>
                </c:pt>
                <c:pt idx="1748">
                  <c:v>350.35821533203102</c:v>
                </c:pt>
                <c:pt idx="1749">
                  <c:v>350.56367187500001</c:v>
                </c:pt>
                <c:pt idx="1750">
                  <c:v>350.75983886718802</c:v>
                </c:pt>
                <c:pt idx="1751">
                  <c:v>350.960534667969</c:v>
                </c:pt>
                <c:pt idx="1752">
                  <c:v>351.16044921874999</c:v>
                </c:pt>
                <c:pt idx="1753">
                  <c:v>351.36289062499998</c:v>
                </c:pt>
                <c:pt idx="1754">
                  <c:v>351.562084960937</c:v>
                </c:pt>
                <c:pt idx="1755">
                  <c:v>351.76956787109395</c:v>
                </c:pt>
                <c:pt idx="1756">
                  <c:v>351.968994140625</c:v>
                </c:pt>
                <c:pt idx="1757">
                  <c:v>352.15886230468698</c:v>
                </c:pt>
                <c:pt idx="1758">
                  <c:v>352.35626220703102</c:v>
                </c:pt>
                <c:pt idx="1759">
                  <c:v>352.56927490234398</c:v>
                </c:pt>
                <c:pt idx="1760">
                  <c:v>352.77801513671898</c:v>
                </c:pt>
                <c:pt idx="1761">
                  <c:v>352.96612548828102</c:v>
                </c:pt>
                <c:pt idx="1762">
                  <c:v>353.15977783203101</c:v>
                </c:pt>
                <c:pt idx="1763">
                  <c:v>353.36347656250001</c:v>
                </c:pt>
                <c:pt idx="1764">
                  <c:v>353.56391601562501</c:v>
                </c:pt>
                <c:pt idx="1765">
                  <c:v>353.76132812499998</c:v>
                </c:pt>
                <c:pt idx="1766">
                  <c:v>353.967041015625</c:v>
                </c:pt>
                <c:pt idx="1767">
                  <c:v>354.164465332031</c:v>
                </c:pt>
                <c:pt idx="1768">
                  <c:v>354.35434570312498</c:v>
                </c:pt>
                <c:pt idx="1769">
                  <c:v>354.55605468750002</c:v>
                </c:pt>
                <c:pt idx="1770">
                  <c:v>354.75773925781198</c:v>
                </c:pt>
                <c:pt idx="1771">
                  <c:v>354.96143798828103</c:v>
                </c:pt>
                <c:pt idx="1772">
                  <c:v>355.16965332031299</c:v>
                </c:pt>
                <c:pt idx="1773">
                  <c:v>355.368322753906</c:v>
                </c:pt>
                <c:pt idx="1774">
                  <c:v>355.55820312499998</c:v>
                </c:pt>
                <c:pt idx="1775">
                  <c:v>355.75437011718799</c:v>
                </c:pt>
                <c:pt idx="1776">
                  <c:v>355.953039550781</c:v>
                </c:pt>
                <c:pt idx="1777">
                  <c:v>356.15371093750002</c:v>
                </c:pt>
                <c:pt idx="1778">
                  <c:v>356.35491943359398</c:v>
                </c:pt>
                <c:pt idx="1779">
                  <c:v>356.55612792968702</c:v>
                </c:pt>
                <c:pt idx="1780">
                  <c:v>356.768627929687</c:v>
                </c:pt>
                <c:pt idx="1781">
                  <c:v>356.96854248046895</c:v>
                </c:pt>
                <c:pt idx="1782">
                  <c:v>357.16092529296895</c:v>
                </c:pt>
                <c:pt idx="1783">
                  <c:v>357.35330810546895</c:v>
                </c:pt>
                <c:pt idx="1784">
                  <c:v>357.56204833984395</c:v>
                </c:pt>
                <c:pt idx="1785">
                  <c:v>357.76450195312498</c:v>
                </c:pt>
                <c:pt idx="1786">
                  <c:v>357.95991210937501</c:v>
                </c:pt>
                <c:pt idx="1787">
                  <c:v>358.16412353515602</c:v>
                </c:pt>
                <c:pt idx="1788">
                  <c:v>358.35850830078101</c:v>
                </c:pt>
                <c:pt idx="1789">
                  <c:v>358.55467529296897</c:v>
                </c:pt>
                <c:pt idx="1790">
                  <c:v>358.758386230469</c:v>
                </c:pt>
                <c:pt idx="1791">
                  <c:v>358.95905761718802</c:v>
                </c:pt>
                <c:pt idx="1792">
                  <c:v>359.154455566406</c:v>
                </c:pt>
                <c:pt idx="1793">
                  <c:v>359.363195800781</c:v>
                </c:pt>
                <c:pt idx="1794">
                  <c:v>359.56766357421895</c:v>
                </c:pt>
                <c:pt idx="1795">
                  <c:v>359.76508789062501</c:v>
                </c:pt>
                <c:pt idx="1796">
                  <c:v>359.97382812500001</c:v>
                </c:pt>
                <c:pt idx="1797">
                  <c:v>360.16997070312499</c:v>
                </c:pt>
                <c:pt idx="1798">
                  <c:v>360.35982666015605</c:v>
                </c:pt>
                <c:pt idx="1799">
                  <c:v>360.55976562500001</c:v>
                </c:pt>
                <c:pt idx="1800">
                  <c:v>360.76347656249999</c:v>
                </c:pt>
                <c:pt idx="1801">
                  <c:v>360.964672851562</c:v>
                </c:pt>
                <c:pt idx="1802">
                  <c:v>361.16260986328103</c:v>
                </c:pt>
                <c:pt idx="1803">
                  <c:v>361.359289550781</c:v>
                </c:pt>
                <c:pt idx="1804">
                  <c:v>361.554931640625</c:v>
                </c:pt>
                <c:pt idx="1805">
                  <c:v>361.75611572265603</c:v>
                </c:pt>
                <c:pt idx="1806">
                  <c:v>361.96485595703103</c:v>
                </c:pt>
                <c:pt idx="1807">
                  <c:v>362.16604003906298</c:v>
                </c:pt>
                <c:pt idx="1808">
                  <c:v>362.35012207031298</c:v>
                </c:pt>
                <c:pt idx="1809">
                  <c:v>362.555090332031</c:v>
                </c:pt>
                <c:pt idx="1810">
                  <c:v>362.76005859374999</c:v>
                </c:pt>
                <c:pt idx="1811">
                  <c:v>362.96071777343798</c:v>
                </c:pt>
                <c:pt idx="1812">
                  <c:v>363.16818847656202</c:v>
                </c:pt>
                <c:pt idx="1813">
                  <c:v>363.35985107421897</c:v>
                </c:pt>
                <c:pt idx="1814">
                  <c:v>363.554772949219</c:v>
                </c:pt>
                <c:pt idx="1815">
                  <c:v>363.75419921874999</c:v>
                </c:pt>
                <c:pt idx="1816">
                  <c:v>363.95361328125</c:v>
                </c:pt>
                <c:pt idx="1817">
                  <c:v>364.14975585937498</c:v>
                </c:pt>
                <c:pt idx="1818">
                  <c:v>364.34013671874999</c:v>
                </c:pt>
                <c:pt idx="1819">
                  <c:v>364.54310302734399</c:v>
                </c:pt>
                <c:pt idx="1820">
                  <c:v>364.761389160156</c:v>
                </c:pt>
                <c:pt idx="1821">
                  <c:v>364.96131591796899</c:v>
                </c:pt>
                <c:pt idx="1822">
                  <c:v>365.15118408203102</c:v>
                </c:pt>
                <c:pt idx="1823">
                  <c:v>365.36192626953101</c:v>
                </c:pt>
                <c:pt idx="1824">
                  <c:v>365.57318115234398</c:v>
                </c:pt>
                <c:pt idx="1825">
                  <c:v>365.76682128906299</c:v>
                </c:pt>
                <c:pt idx="1826">
                  <c:v>365.95166015625</c:v>
                </c:pt>
                <c:pt idx="1827">
                  <c:v>366.14782714843801</c:v>
                </c:pt>
                <c:pt idx="1828">
                  <c:v>366.355297851562</c:v>
                </c:pt>
                <c:pt idx="1829">
                  <c:v>366.556481933594</c:v>
                </c:pt>
                <c:pt idx="1830">
                  <c:v>366.75769042968699</c:v>
                </c:pt>
                <c:pt idx="1831">
                  <c:v>366.95887451171899</c:v>
                </c:pt>
                <c:pt idx="1832">
                  <c:v>367.152502441406</c:v>
                </c:pt>
                <c:pt idx="1833">
                  <c:v>367.347412109375</c:v>
                </c:pt>
                <c:pt idx="1834">
                  <c:v>367.54986572265602</c:v>
                </c:pt>
                <c:pt idx="1835">
                  <c:v>367.74653320312501</c:v>
                </c:pt>
                <c:pt idx="1836">
                  <c:v>367.962805175781</c:v>
                </c:pt>
                <c:pt idx="1837">
                  <c:v>368.16851806640602</c:v>
                </c:pt>
                <c:pt idx="1838">
                  <c:v>368.35085449218798</c:v>
                </c:pt>
                <c:pt idx="1839">
                  <c:v>368.55455322265601</c:v>
                </c:pt>
                <c:pt idx="1840">
                  <c:v>368.75323486328102</c:v>
                </c:pt>
                <c:pt idx="1841">
                  <c:v>368.94111328125001</c:v>
                </c:pt>
                <c:pt idx="1842">
                  <c:v>369.14229736328105</c:v>
                </c:pt>
                <c:pt idx="1843">
                  <c:v>369.35302734375</c:v>
                </c:pt>
                <c:pt idx="1844">
                  <c:v>369.561767578125</c:v>
                </c:pt>
                <c:pt idx="1845">
                  <c:v>369.767248535156</c:v>
                </c:pt>
                <c:pt idx="1846">
                  <c:v>369.96339111328103</c:v>
                </c:pt>
                <c:pt idx="1847">
                  <c:v>370.15451660156202</c:v>
                </c:pt>
                <c:pt idx="1848">
                  <c:v>370.35445556640605</c:v>
                </c:pt>
                <c:pt idx="1849">
                  <c:v>370.55638427734397</c:v>
                </c:pt>
                <c:pt idx="1850">
                  <c:v>370.74550781250002</c:v>
                </c:pt>
                <c:pt idx="1851">
                  <c:v>370.94594726562502</c:v>
                </c:pt>
                <c:pt idx="1852">
                  <c:v>371.155432128906</c:v>
                </c:pt>
                <c:pt idx="1853">
                  <c:v>371.356115722656</c:v>
                </c:pt>
                <c:pt idx="1854">
                  <c:v>371.55604248046899</c:v>
                </c:pt>
                <c:pt idx="1855">
                  <c:v>371.75599365234399</c:v>
                </c:pt>
                <c:pt idx="1856">
                  <c:v>371.95216064453103</c:v>
                </c:pt>
                <c:pt idx="1857">
                  <c:v>372.14830322265601</c:v>
                </c:pt>
                <c:pt idx="1858">
                  <c:v>372.34697265624999</c:v>
                </c:pt>
                <c:pt idx="1859">
                  <c:v>372.54564208984397</c:v>
                </c:pt>
                <c:pt idx="1860">
                  <c:v>372.74934082031302</c:v>
                </c:pt>
                <c:pt idx="1861">
                  <c:v>372.96185302734398</c:v>
                </c:pt>
                <c:pt idx="1862">
                  <c:v>373.16557617187499</c:v>
                </c:pt>
                <c:pt idx="1863">
                  <c:v>373.35418701171898</c:v>
                </c:pt>
                <c:pt idx="1864">
                  <c:v>373.54530029296899</c:v>
                </c:pt>
                <c:pt idx="1865">
                  <c:v>373.74827880859397</c:v>
                </c:pt>
                <c:pt idx="1866">
                  <c:v>373.949462890625</c:v>
                </c:pt>
                <c:pt idx="1867">
                  <c:v>374.14887695312501</c:v>
                </c:pt>
                <c:pt idx="1868">
                  <c:v>374.35133056640603</c:v>
                </c:pt>
                <c:pt idx="1869">
                  <c:v>374.55881347656202</c:v>
                </c:pt>
                <c:pt idx="1870">
                  <c:v>374.75120849609397</c:v>
                </c:pt>
                <c:pt idx="1871">
                  <c:v>374.94860839843801</c:v>
                </c:pt>
                <c:pt idx="1872">
                  <c:v>375.15733642578101</c:v>
                </c:pt>
                <c:pt idx="1873">
                  <c:v>375.35024414062502</c:v>
                </c:pt>
                <c:pt idx="1874">
                  <c:v>375.54389648437501</c:v>
                </c:pt>
                <c:pt idx="1875">
                  <c:v>375.74205322265601</c:v>
                </c:pt>
                <c:pt idx="1876">
                  <c:v>375.949536132812</c:v>
                </c:pt>
                <c:pt idx="1877">
                  <c:v>376.14570312500001</c:v>
                </c:pt>
                <c:pt idx="1878">
                  <c:v>376.34688720703105</c:v>
                </c:pt>
                <c:pt idx="1879">
                  <c:v>376.55562744140605</c:v>
                </c:pt>
                <c:pt idx="1880">
                  <c:v>376.74423828124998</c:v>
                </c:pt>
                <c:pt idx="1881">
                  <c:v>376.94340820312499</c:v>
                </c:pt>
                <c:pt idx="1882">
                  <c:v>377.14586181640601</c:v>
                </c:pt>
                <c:pt idx="1883">
                  <c:v>377.35032958984397</c:v>
                </c:pt>
                <c:pt idx="1884">
                  <c:v>377.55026855468702</c:v>
                </c:pt>
                <c:pt idx="1885">
                  <c:v>377.74138183593698</c:v>
                </c:pt>
                <c:pt idx="1886">
                  <c:v>377.94508056640603</c:v>
                </c:pt>
                <c:pt idx="1887">
                  <c:v>378.15382080078103</c:v>
                </c:pt>
                <c:pt idx="1888">
                  <c:v>378.353759765625</c:v>
                </c:pt>
                <c:pt idx="1889">
                  <c:v>378.54162597656199</c:v>
                </c:pt>
                <c:pt idx="1890">
                  <c:v>378.74281005859399</c:v>
                </c:pt>
                <c:pt idx="1891">
                  <c:v>378.94852294921895</c:v>
                </c:pt>
                <c:pt idx="1892">
                  <c:v>379.15524902343799</c:v>
                </c:pt>
                <c:pt idx="1893">
                  <c:v>379.353918457031</c:v>
                </c:pt>
                <c:pt idx="1894">
                  <c:v>379.549560546875</c:v>
                </c:pt>
                <c:pt idx="1895">
                  <c:v>379.74824218750001</c:v>
                </c:pt>
                <c:pt idx="1896">
                  <c:v>379.93937988281198</c:v>
                </c:pt>
                <c:pt idx="1897">
                  <c:v>380.14182128906299</c:v>
                </c:pt>
                <c:pt idx="1898">
                  <c:v>380.34174804687501</c:v>
                </c:pt>
                <c:pt idx="1899">
                  <c:v>380.53916015624998</c:v>
                </c:pt>
                <c:pt idx="1900">
                  <c:v>380.74034423828101</c:v>
                </c:pt>
                <c:pt idx="1901">
                  <c:v>380.93778076171895</c:v>
                </c:pt>
                <c:pt idx="1902">
                  <c:v>381.13520507812501</c:v>
                </c:pt>
                <c:pt idx="1903">
                  <c:v>381.34393310546898</c:v>
                </c:pt>
                <c:pt idx="1904">
                  <c:v>381.554443359375</c:v>
                </c:pt>
                <c:pt idx="1905">
                  <c:v>381.740551757812</c:v>
                </c:pt>
                <c:pt idx="1906">
                  <c:v>381.93996582031298</c:v>
                </c:pt>
                <c:pt idx="1907">
                  <c:v>382.14995117187499</c:v>
                </c:pt>
                <c:pt idx="1908">
                  <c:v>382.351147460937</c:v>
                </c:pt>
                <c:pt idx="1909">
                  <c:v>382.546557617188</c:v>
                </c:pt>
                <c:pt idx="1910">
                  <c:v>382.73894042968698</c:v>
                </c:pt>
                <c:pt idx="1911">
                  <c:v>382.94088134765605</c:v>
                </c:pt>
                <c:pt idx="1912">
                  <c:v>383.148352050781</c:v>
                </c:pt>
                <c:pt idx="1913">
                  <c:v>383.34877929687502</c:v>
                </c:pt>
                <c:pt idx="1914">
                  <c:v>383.54243164062501</c:v>
                </c:pt>
                <c:pt idx="1915">
                  <c:v>383.736083984375</c:v>
                </c:pt>
                <c:pt idx="1916">
                  <c:v>383.93275146484399</c:v>
                </c:pt>
                <c:pt idx="1917">
                  <c:v>384.13217773437498</c:v>
                </c:pt>
                <c:pt idx="1918">
                  <c:v>384.33662109375001</c:v>
                </c:pt>
                <c:pt idx="1919">
                  <c:v>384.53780517578105</c:v>
                </c:pt>
                <c:pt idx="1920">
                  <c:v>384.74151611328102</c:v>
                </c:pt>
                <c:pt idx="1921">
                  <c:v>384.96030273437498</c:v>
                </c:pt>
                <c:pt idx="1922">
                  <c:v>385.16778564453102</c:v>
                </c:pt>
                <c:pt idx="1923">
                  <c:v>385.36143798828101</c:v>
                </c:pt>
                <c:pt idx="1924">
                  <c:v>385.54628906250002</c:v>
                </c:pt>
                <c:pt idx="1925">
                  <c:v>385.73291015625</c:v>
                </c:pt>
                <c:pt idx="1926">
                  <c:v>385.93836669921899</c:v>
                </c:pt>
                <c:pt idx="1927">
                  <c:v>386.14332275390603</c:v>
                </c:pt>
                <c:pt idx="1928">
                  <c:v>386.332678222656</c:v>
                </c:pt>
                <c:pt idx="1929">
                  <c:v>386.54090576171899</c:v>
                </c:pt>
                <c:pt idx="1930">
                  <c:v>386.750170898438</c:v>
                </c:pt>
                <c:pt idx="1931">
                  <c:v>386.950109863281</c:v>
                </c:pt>
                <c:pt idx="1932">
                  <c:v>387.15076904296899</c:v>
                </c:pt>
                <c:pt idx="1933">
                  <c:v>387.34062499999999</c:v>
                </c:pt>
                <c:pt idx="1934">
                  <c:v>387.53177490234395</c:v>
                </c:pt>
                <c:pt idx="1935">
                  <c:v>387.73800048828105</c:v>
                </c:pt>
                <c:pt idx="1936">
                  <c:v>387.94221191406302</c:v>
                </c:pt>
                <c:pt idx="1937">
                  <c:v>388.13710937500002</c:v>
                </c:pt>
                <c:pt idx="1938">
                  <c:v>388.33903808593698</c:v>
                </c:pt>
                <c:pt idx="1939">
                  <c:v>388.53771972656199</c:v>
                </c:pt>
                <c:pt idx="1940">
                  <c:v>388.73891601562502</c:v>
                </c:pt>
                <c:pt idx="1941">
                  <c:v>388.94135742187501</c:v>
                </c:pt>
                <c:pt idx="1942">
                  <c:v>389.13751220703102</c:v>
                </c:pt>
                <c:pt idx="1943">
                  <c:v>389.33116455078101</c:v>
                </c:pt>
                <c:pt idx="1944">
                  <c:v>389.53538818359397</c:v>
                </c:pt>
                <c:pt idx="1945">
                  <c:v>389.74035644531301</c:v>
                </c:pt>
                <c:pt idx="1946">
                  <c:v>389.94228515625002</c:v>
                </c:pt>
                <c:pt idx="1947">
                  <c:v>390.143469238281</c:v>
                </c:pt>
                <c:pt idx="1948">
                  <c:v>390.34088134765602</c:v>
                </c:pt>
                <c:pt idx="1949">
                  <c:v>390.53577880859399</c:v>
                </c:pt>
                <c:pt idx="1950">
                  <c:v>390.73118896484397</c:v>
                </c:pt>
                <c:pt idx="1951">
                  <c:v>390.94244384765602</c:v>
                </c:pt>
                <c:pt idx="1952">
                  <c:v>391.13861083984398</c:v>
                </c:pt>
                <c:pt idx="1953">
                  <c:v>391.33226318359397</c:v>
                </c:pt>
                <c:pt idx="1954">
                  <c:v>391.536706542969</c:v>
                </c:pt>
                <c:pt idx="1955">
                  <c:v>391.74290771484397</c:v>
                </c:pt>
                <c:pt idx="1956">
                  <c:v>391.94711914062498</c:v>
                </c:pt>
                <c:pt idx="1957">
                  <c:v>392.14455566406298</c:v>
                </c:pt>
                <c:pt idx="1958">
                  <c:v>392.34323730468702</c:v>
                </c:pt>
                <c:pt idx="1959">
                  <c:v>392.54116210937502</c:v>
                </c:pt>
                <c:pt idx="1960">
                  <c:v>392.734289550781</c:v>
                </c:pt>
                <c:pt idx="1961">
                  <c:v>392.93997802734395</c:v>
                </c:pt>
                <c:pt idx="1962">
                  <c:v>393.14747314453103</c:v>
                </c:pt>
                <c:pt idx="1963">
                  <c:v>393.33861083984397</c:v>
                </c:pt>
                <c:pt idx="1964">
                  <c:v>393.53527832031301</c:v>
                </c:pt>
                <c:pt idx="1965">
                  <c:v>393.742761230469</c:v>
                </c:pt>
                <c:pt idx="1966">
                  <c:v>393.94091796875</c:v>
                </c:pt>
                <c:pt idx="1967">
                  <c:v>394.13205566406299</c:v>
                </c:pt>
                <c:pt idx="1968">
                  <c:v>394.32570800781201</c:v>
                </c:pt>
                <c:pt idx="1969">
                  <c:v>394.52689208984395</c:v>
                </c:pt>
                <c:pt idx="1970">
                  <c:v>394.73311767578105</c:v>
                </c:pt>
                <c:pt idx="1971">
                  <c:v>394.93857421874998</c:v>
                </c:pt>
                <c:pt idx="1972">
                  <c:v>395.15283203125</c:v>
                </c:pt>
                <c:pt idx="1973">
                  <c:v>395.342211914063</c:v>
                </c:pt>
                <c:pt idx="1974">
                  <c:v>395.53032226562499</c:v>
                </c:pt>
                <c:pt idx="1975">
                  <c:v>395.73327636718801</c:v>
                </c:pt>
                <c:pt idx="1976">
                  <c:v>395.93446044921899</c:v>
                </c:pt>
                <c:pt idx="1977">
                  <c:v>396.12811279296898</c:v>
                </c:pt>
                <c:pt idx="1978">
                  <c:v>396.32679443359399</c:v>
                </c:pt>
                <c:pt idx="1979">
                  <c:v>396.537524414063</c:v>
                </c:pt>
                <c:pt idx="1980">
                  <c:v>396.73117675781202</c:v>
                </c:pt>
                <c:pt idx="1981">
                  <c:v>396.93363037109395</c:v>
                </c:pt>
                <c:pt idx="1982">
                  <c:v>397.13481445312499</c:v>
                </c:pt>
                <c:pt idx="1983">
                  <c:v>397.32769775390602</c:v>
                </c:pt>
                <c:pt idx="1984">
                  <c:v>397.53516845703103</c:v>
                </c:pt>
                <c:pt idx="1985">
                  <c:v>397.738366699219</c:v>
                </c:pt>
                <c:pt idx="1986">
                  <c:v>397.95339355468701</c:v>
                </c:pt>
                <c:pt idx="1987">
                  <c:v>398.15131835937501</c:v>
                </c:pt>
                <c:pt idx="1988">
                  <c:v>398.33742675781201</c:v>
                </c:pt>
                <c:pt idx="1989">
                  <c:v>398.531823730469</c:v>
                </c:pt>
                <c:pt idx="1990">
                  <c:v>398.72546386718801</c:v>
                </c:pt>
                <c:pt idx="1991">
                  <c:v>398.92791748046898</c:v>
                </c:pt>
                <c:pt idx="1992">
                  <c:v>399.12709960937502</c:v>
                </c:pt>
                <c:pt idx="1993">
                  <c:v>399.333825683594</c:v>
                </c:pt>
                <c:pt idx="1994">
                  <c:v>399.53199462890603</c:v>
                </c:pt>
                <c:pt idx="1995">
                  <c:v>399.732666015625</c:v>
                </c:pt>
                <c:pt idx="1996">
                  <c:v>399.94265136718798</c:v>
                </c:pt>
                <c:pt idx="1997">
                  <c:v>400.13681640624998</c:v>
                </c:pt>
                <c:pt idx="1998">
                  <c:v>400.336755371094</c:v>
                </c:pt>
                <c:pt idx="1999">
                  <c:v>400.54245605468702</c:v>
                </c:pt>
                <c:pt idx="2000">
                  <c:v>400.732836914063</c:v>
                </c:pt>
                <c:pt idx="2001">
                  <c:v>400.92774658203103</c:v>
                </c:pt>
                <c:pt idx="2002">
                  <c:v>401.13397216796898</c:v>
                </c:pt>
                <c:pt idx="2003">
                  <c:v>401.339440917969</c:v>
                </c:pt>
                <c:pt idx="2004">
                  <c:v>401.53558349609398</c:v>
                </c:pt>
                <c:pt idx="2005">
                  <c:v>401.72871093750001</c:v>
                </c:pt>
                <c:pt idx="2006">
                  <c:v>401.925622558594</c:v>
                </c:pt>
                <c:pt idx="2007">
                  <c:v>402.12556152343802</c:v>
                </c:pt>
                <c:pt idx="2008">
                  <c:v>402.33052978515605</c:v>
                </c:pt>
                <c:pt idx="2009">
                  <c:v>402.538012695313</c:v>
                </c:pt>
                <c:pt idx="2010">
                  <c:v>402.74172363281201</c:v>
                </c:pt>
                <c:pt idx="2011">
                  <c:v>402.932861328125</c:v>
                </c:pt>
                <c:pt idx="2012">
                  <c:v>403.13278808593702</c:v>
                </c:pt>
                <c:pt idx="2013">
                  <c:v>403.34327392578103</c:v>
                </c:pt>
                <c:pt idx="2014">
                  <c:v>403.54119873046898</c:v>
                </c:pt>
                <c:pt idx="2015">
                  <c:v>403.73686523437499</c:v>
                </c:pt>
                <c:pt idx="2016">
                  <c:v>403.93377685546898</c:v>
                </c:pt>
                <c:pt idx="2017">
                  <c:v>404.12791748046897</c:v>
                </c:pt>
                <c:pt idx="2018">
                  <c:v>404.32281494140602</c:v>
                </c:pt>
                <c:pt idx="2019">
                  <c:v>404.51468505859395</c:v>
                </c:pt>
                <c:pt idx="2020">
                  <c:v>404.71586914062499</c:v>
                </c:pt>
                <c:pt idx="2021">
                  <c:v>404.92386474609395</c:v>
                </c:pt>
                <c:pt idx="2022">
                  <c:v>405.13009033203105</c:v>
                </c:pt>
                <c:pt idx="2023">
                  <c:v>405.3408203125</c:v>
                </c:pt>
                <c:pt idx="2024">
                  <c:v>405.53571777343802</c:v>
                </c:pt>
                <c:pt idx="2025">
                  <c:v>405.722338867188</c:v>
                </c:pt>
                <c:pt idx="2026">
                  <c:v>405.922778320313</c:v>
                </c:pt>
                <c:pt idx="2027">
                  <c:v>406.120202636719</c:v>
                </c:pt>
                <c:pt idx="2028">
                  <c:v>406.31008300781201</c:v>
                </c:pt>
                <c:pt idx="2029">
                  <c:v>406.53088378906301</c:v>
                </c:pt>
                <c:pt idx="2030">
                  <c:v>406.73659667968701</c:v>
                </c:pt>
                <c:pt idx="2031">
                  <c:v>406.92446289062502</c:v>
                </c:pt>
                <c:pt idx="2032">
                  <c:v>407.123132324219</c:v>
                </c:pt>
                <c:pt idx="2033">
                  <c:v>407.32883300781202</c:v>
                </c:pt>
                <c:pt idx="2034">
                  <c:v>407.52802734375001</c:v>
                </c:pt>
                <c:pt idx="2035">
                  <c:v>407.71162109375001</c:v>
                </c:pt>
                <c:pt idx="2036">
                  <c:v>407.91733398437498</c:v>
                </c:pt>
                <c:pt idx="2037">
                  <c:v>408.12354736328103</c:v>
                </c:pt>
                <c:pt idx="2038">
                  <c:v>408.32473144531298</c:v>
                </c:pt>
                <c:pt idx="2039">
                  <c:v>408.52215576171898</c:v>
                </c:pt>
                <c:pt idx="2040">
                  <c:v>408.72711181640602</c:v>
                </c:pt>
                <c:pt idx="2041">
                  <c:v>408.92829589843802</c:v>
                </c:pt>
                <c:pt idx="2042">
                  <c:v>409.120690917969</c:v>
                </c:pt>
                <c:pt idx="2043">
                  <c:v>409.326904296875</c:v>
                </c:pt>
                <c:pt idx="2044">
                  <c:v>409.53437500000001</c:v>
                </c:pt>
                <c:pt idx="2045">
                  <c:v>409.73054199218797</c:v>
                </c:pt>
                <c:pt idx="2046">
                  <c:v>409.91789550781203</c:v>
                </c:pt>
                <c:pt idx="2047">
                  <c:v>410.11279296875</c:v>
                </c:pt>
                <c:pt idx="2048">
                  <c:v>410.321533203125</c:v>
                </c:pt>
                <c:pt idx="2049">
                  <c:v>410.52775878906294</c:v>
                </c:pt>
                <c:pt idx="2050">
                  <c:v>410.72819824218794</c:v>
                </c:pt>
                <c:pt idx="2051">
                  <c:v>410.92485351562499</c:v>
                </c:pt>
                <c:pt idx="2052">
                  <c:v>411.12050781250002</c:v>
                </c:pt>
                <c:pt idx="2053">
                  <c:v>411.31992187499998</c:v>
                </c:pt>
                <c:pt idx="2054">
                  <c:v>411.52614746093707</c:v>
                </c:pt>
                <c:pt idx="2055">
                  <c:v>411.72231445312502</c:v>
                </c:pt>
                <c:pt idx="2056">
                  <c:v>411.91645507812501</c:v>
                </c:pt>
                <c:pt idx="2057">
                  <c:v>412.13149414062502</c:v>
                </c:pt>
                <c:pt idx="2058">
                  <c:v>412.33972167968705</c:v>
                </c:pt>
                <c:pt idx="2059">
                  <c:v>412.5283203125</c:v>
                </c:pt>
                <c:pt idx="2060">
                  <c:v>412.719970703125</c:v>
                </c:pt>
                <c:pt idx="2061">
                  <c:v>412.91865234375001</c:v>
                </c:pt>
                <c:pt idx="2062">
                  <c:v>413.12185058593707</c:v>
                </c:pt>
                <c:pt idx="2063">
                  <c:v>413.32607421875002</c:v>
                </c:pt>
                <c:pt idx="2064">
                  <c:v>413.52524414062498</c:v>
                </c:pt>
                <c:pt idx="2065">
                  <c:v>413.72390136718798</c:v>
                </c:pt>
                <c:pt idx="2066">
                  <c:v>413.92006835937502</c:v>
                </c:pt>
                <c:pt idx="2067">
                  <c:v>414.11496582031293</c:v>
                </c:pt>
                <c:pt idx="2068">
                  <c:v>414.31613769531293</c:v>
                </c:pt>
                <c:pt idx="2069">
                  <c:v>414.52185058593705</c:v>
                </c:pt>
                <c:pt idx="2070">
                  <c:v>414.726318359375</c:v>
                </c:pt>
                <c:pt idx="2071">
                  <c:v>414.92375488281203</c:v>
                </c:pt>
                <c:pt idx="2072">
                  <c:v>415.12419433593703</c:v>
                </c:pt>
                <c:pt idx="2073">
                  <c:v>415.32211914062498</c:v>
                </c:pt>
                <c:pt idx="2074">
                  <c:v>415.51828613281202</c:v>
                </c:pt>
                <c:pt idx="2075">
                  <c:v>415.72021484375</c:v>
                </c:pt>
                <c:pt idx="2076">
                  <c:v>415.91962890625001</c:v>
                </c:pt>
                <c:pt idx="2077">
                  <c:v>416.12082519531293</c:v>
                </c:pt>
                <c:pt idx="2078">
                  <c:v>416.32001953125001</c:v>
                </c:pt>
                <c:pt idx="2079">
                  <c:v>416.52373046874999</c:v>
                </c:pt>
                <c:pt idx="2080">
                  <c:v>416.72565917968706</c:v>
                </c:pt>
                <c:pt idx="2081">
                  <c:v>416.93112792968702</c:v>
                </c:pt>
                <c:pt idx="2082">
                  <c:v>417.12980957031294</c:v>
                </c:pt>
                <c:pt idx="2083">
                  <c:v>417.31967773437498</c:v>
                </c:pt>
                <c:pt idx="2084">
                  <c:v>417.52463378906293</c:v>
                </c:pt>
                <c:pt idx="2085">
                  <c:v>417.72080078124998</c:v>
                </c:pt>
                <c:pt idx="2086">
                  <c:v>417.91569824218794</c:v>
                </c:pt>
                <c:pt idx="2087">
                  <c:v>418.118896484375</c:v>
                </c:pt>
                <c:pt idx="2088">
                  <c:v>418.32009277343798</c:v>
                </c:pt>
                <c:pt idx="2089">
                  <c:v>418.52253417968706</c:v>
                </c:pt>
                <c:pt idx="2090">
                  <c:v>418.71794433593703</c:v>
                </c:pt>
                <c:pt idx="2091">
                  <c:v>418.91535644531297</c:v>
                </c:pt>
                <c:pt idx="2092">
                  <c:v>419.11101074218794</c:v>
                </c:pt>
                <c:pt idx="2093">
                  <c:v>419.3134765625</c:v>
                </c:pt>
                <c:pt idx="2094">
                  <c:v>419.51643066406297</c:v>
                </c:pt>
                <c:pt idx="2095">
                  <c:v>419.71132812500002</c:v>
                </c:pt>
                <c:pt idx="2096">
                  <c:v>419.91955566406295</c:v>
                </c:pt>
                <c:pt idx="2097">
                  <c:v>420.12375488281202</c:v>
                </c:pt>
                <c:pt idx="2098">
                  <c:v>420.31489257812501</c:v>
                </c:pt>
                <c:pt idx="2099">
                  <c:v>420.51987304687498</c:v>
                </c:pt>
                <c:pt idx="2100">
                  <c:v>420.71853027343798</c:v>
                </c:pt>
                <c:pt idx="2101">
                  <c:v>420.910400390625</c:v>
                </c:pt>
                <c:pt idx="2102">
                  <c:v>421.11662597656203</c:v>
                </c:pt>
                <c:pt idx="2103">
                  <c:v>421.31276855468707</c:v>
                </c:pt>
                <c:pt idx="2104">
                  <c:v>421.50893554687502</c:v>
                </c:pt>
                <c:pt idx="2105">
                  <c:v>421.72019042968702</c:v>
                </c:pt>
                <c:pt idx="2106">
                  <c:v>421.91811523437502</c:v>
                </c:pt>
                <c:pt idx="2107">
                  <c:v>422.11679687499998</c:v>
                </c:pt>
                <c:pt idx="2108">
                  <c:v>422.31875000000002</c:v>
                </c:pt>
                <c:pt idx="2109">
                  <c:v>422.51667480468706</c:v>
                </c:pt>
                <c:pt idx="2110">
                  <c:v>422.71784667968706</c:v>
                </c:pt>
                <c:pt idx="2111">
                  <c:v>422.916015625</c:v>
                </c:pt>
                <c:pt idx="2112">
                  <c:v>423.11721191406298</c:v>
                </c:pt>
                <c:pt idx="2113">
                  <c:v>423.31335449218795</c:v>
                </c:pt>
                <c:pt idx="2114">
                  <c:v>423.50749511718794</c:v>
                </c:pt>
                <c:pt idx="2115">
                  <c:v>423.70793457031294</c:v>
                </c:pt>
                <c:pt idx="2116">
                  <c:v>423.92170410156206</c:v>
                </c:pt>
                <c:pt idx="2117">
                  <c:v>424.12365722656205</c:v>
                </c:pt>
                <c:pt idx="2118">
                  <c:v>424.31855468750001</c:v>
                </c:pt>
                <c:pt idx="2119">
                  <c:v>424.51723632812502</c:v>
                </c:pt>
                <c:pt idx="2120">
                  <c:v>424.71413574218798</c:v>
                </c:pt>
                <c:pt idx="2121">
                  <c:v>424.91330566406293</c:v>
                </c:pt>
                <c:pt idx="2122">
                  <c:v>425.11953125000002</c:v>
                </c:pt>
                <c:pt idx="2123">
                  <c:v>425.32827148437502</c:v>
                </c:pt>
                <c:pt idx="2124">
                  <c:v>425.52622070312498</c:v>
                </c:pt>
                <c:pt idx="2125">
                  <c:v>425.72187500000001</c:v>
                </c:pt>
                <c:pt idx="2126">
                  <c:v>425.91425781250001</c:v>
                </c:pt>
                <c:pt idx="2127">
                  <c:v>426.10915527343798</c:v>
                </c:pt>
                <c:pt idx="2128">
                  <c:v>426.30605468750002</c:v>
                </c:pt>
                <c:pt idx="2129">
                  <c:v>426.50849609375001</c:v>
                </c:pt>
                <c:pt idx="2130">
                  <c:v>426.71596679687502</c:v>
                </c:pt>
                <c:pt idx="2131">
                  <c:v>426.91086425781202</c:v>
                </c:pt>
                <c:pt idx="2132">
                  <c:v>427.10451660156207</c:v>
                </c:pt>
                <c:pt idx="2133">
                  <c:v>427.31252441406298</c:v>
                </c:pt>
                <c:pt idx="2134">
                  <c:v>427.51372070312499</c:v>
                </c:pt>
                <c:pt idx="2135">
                  <c:v>427.71062011718794</c:v>
                </c:pt>
                <c:pt idx="2136">
                  <c:v>427.91181640625001</c:v>
                </c:pt>
                <c:pt idx="2137">
                  <c:v>428.11677246093706</c:v>
                </c:pt>
                <c:pt idx="2138">
                  <c:v>428.31667480468707</c:v>
                </c:pt>
                <c:pt idx="2139">
                  <c:v>428.51083984374998</c:v>
                </c:pt>
                <c:pt idx="2140">
                  <c:v>428.70827636718798</c:v>
                </c:pt>
                <c:pt idx="2141">
                  <c:v>428.91274414062502</c:v>
                </c:pt>
                <c:pt idx="2142">
                  <c:v>429.11318359375002</c:v>
                </c:pt>
                <c:pt idx="2143">
                  <c:v>429.31560058593703</c:v>
                </c:pt>
                <c:pt idx="2144">
                  <c:v>429.52004394531298</c:v>
                </c:pt>
                <c:pt idx="2145">
                  <c:v>429.70993652343793</c:v>
                </c:pt>
                <c:pt idx="2146">
                  <c:v>429.90737304687502</c:v>
                </c:pt>
                <c:pt idx="2147">
                  <c:v>430.11284179687499</c:v>
                </c:pt>
                <c:pt idx="2148">
                  <c:v>430.31779785156203</c:v>
                </c:pt>
                <c:pt idx="2149">
                  <c:v>430.51721191406295</c:v>
                </c:pt>
                <c:pt idx="2150">
                  <c:v>430.71083984375002</c:v>
                </c:pt>
                <c:pt idx="2151">
                  <c:v>430.90627441406298</c:v>
                </c:pt>
                <c:pt idx="2152">
                  <c:v>431.10244140625002</c:v>
                </c:pt>
                <c:pt idx="2153">
                  <c:v>431.30739746093707</c:v>
                </c:pt>
                <c:pt idx="2154">
                  <c:v>431.51665039062499</c:v>
                </c:pt>
                <c:pt idx="2155">
                  <c:v>431.71154785156205</c:v>
                </c:pt>
                <c:pt idx="2156">
                  <c:v>431.90593261718794</c:v>
                </c:pt>
                <c:pt idx="2157">
                  <c:v>432.10786132812501</c:v>
                </c:pt>
                <c:pt idx="2158">
                  <c:v>432.30529785156205</c:v>
                </c:pt>
                <c:pt idx="2159">
                  <c:v>432.509521484375</c:v>
                </c:pt>
                <c:pt idx="2160">
                  <c:v>432.72377929687502</c:v>
                </c:pt>
                <c:pt idx="2161">
                  <c:v>432.91489257812498</c:v>
                </c:pt>
                <c:pt idx="2162">
                  <c:v>433.10676269531297</c:v>
                </c:pt>
                <c:pt idx="2163">
                  <c:v>433.30996093750002</c:v>
                </c:pt>
                <c:pt idx="2164">
                  <c:v>433.51669921874998</c:v>
                </c:pt>
                <c:pt idx="2165">
                  <c:v>433.71840820312502</c:v>
                </c:pt>
                <c:pt idx="2166">
                  <c:v>433.91154785156203</c:v>
                </c:pt>
                <c:pt idx="2167">
                  <c:v>434.10969238281206</c:v>
                </c:pt>
                <c:pt idx="2168">
                  <c:v>434.30710449218793</c:v>
                </c:pt>
                <c:pt idx="2169">
                  <c:v>434.50629882812501</c:v>
                </c:pt>
                <c:pt idx="2170">
                  <c:v>434.70749511718793</c:v>
                </c:pt>
                <c:pt idx="2171">
                  <c:v>434.91069335937499</c:v>
                </c:pt>
                <c:pt idx="2172">
                  <c:v>435.10683593750002</c:v>
                </c:pt>
                <c:pt idx="2173">
                  <c:v>435.30424804687499</c:v>
                </c:pt>
                <c:pt idx="2174">
                  <c:v>435.50041503906294</c:v>
                </c:pt>
                <c:pt idx="2175">
                  <c:v>435.70412597656207</c:v>
                </c:pt>
                <c:pt idx="2176">
                  <c:v>435.91789550781203</c:v>
                </c:pt>
                <c:pt idx="2177">
                  <c:v>436.10524902343798</c:v>
                </c:pt>
                <c:pt idx="2178">
                  <c:v>436.29511718750001</c:v>
                </c:pt>
                <c:pt idx="2179">
                  <c:v>436.50258789062502</c:v>
                </c:pt>
                <c:pt idx="2180">
                  <c:v>436.69748535156202</c:v>
                </c:pt>
                <c:pt idx="2181">
                  <c:v>436.89616699218794</c:v>
                </c:pt>
                <c:pt idx="2182">
                  <c:v>437.11120605468705</c:v>
                </c:pt>
                <c:pt idx="2183">
                  <c:v>437.30913085937499</c:v>
                </c:pt>
                <c:pt idx="2184">
                  <c:v>437.50202636718797</c:v>
                </c:pt>
                <c:pt idx="2185">
                  <c:v>437.70270996093706</c:v>
                </c:pt>
                <c:pt idx="2186">
                  <c:v>437.90336914062499</c:v>
                </c:pt>
                <c:pt idx="2187">
                  <c:v>438.10759277343794</c:v>
                </c:pt>
                <c:pt idx="2188">
                  <c:v>438.29621582031297</c:v>
                </c:pt>
                <c:pt idx="2189">
                  <c:v>438.49362792968702</c:v>
                </c:pt>
                <c:pt idx="2190">
                  <c:v>438.69733886718797</c:v>
                </c:pt>
                <c:pt idx="2191">
                  <c:v>438.90305175781202</c:v>
                </c:pt>
                <c:pt idx="2192">
                  <c:v>439.10173339843794</c:v>
                </c:pt>
                <c:pt idx="2193">
                  <c:v>439.30092773437502</c:v>
                </c:pt>
                <c:pt idx="2194">
                  <c:v>439.50209960937502</c:v>
                </c:pt>
                <c:pt idx="2195">
                  <c:v>439.70529785156202</c:v>
                </c:pt>
                <c:pt idx="2196">
                  <c:v>439.90700683593707</c:v>
                </c:pt>
                <c:pt idx="2197">
                  <c:v>440.09235839843797</c:v>
                </c:pt>
                <c:pt idx="2198">
                  <c:v>440.29177246093707</c:v>
                </c:pt>
                <c:pt idx="2199">
                  <c:v>440.50424804687498</c:v>
                </c:pt>
                <c:pt idx="2200">
                  <c:v>440.70166015625</c:v>
                </c:pt>
                <c:pt idx="2201">
                  <c:v>440.89655761718797</c:v>
                </c:pt>
                <c:pt idx="2202">
                  <c:v>441.10832519531294</c:v>
                </c:pt>
                <c:pt idx="2203">
                  <c:v>441.30776367187502</c:v>
                </c:pt>
                <c:pt idx="2204">
                  <c:v>441.48884277343797</c:v>
                </c:pt>
                <c:pt idx="2205">
                  <c:v>441.69003906249998</c:v>
                </c:pt>
                <c:pt idx="2206">
                  <c:v>441.90329589843793</c:v>
                </c:pt>
                <c:pt idx="2207">
                  <c:v>442.10197753906294</c:v>
                </c:pt>
                <c:pt idx="2208">
                  <c:v>442.30063476562498</c:v>
                </c:pt>
                <c:pt idx="2209">
                  <c:v>442.49553222656203</c:v>
                </c:pt>
                <c:pt idx="2210">
                  <c:v>442.69472656250002</c:v>
                </c:pt>
                <c:pt idx="2211">
                  <c:v>442.88886718750001</c:v>
                </c:pt>
                <c:pt idx="2212">
                  <c:v>443.08879394531294</c:v>
                </c:pt>
                <c:pt idx="2213">
                  <c:v>443.30207519531297</c:v>
                </c:pt>
                <c:pt idx="2214">
                  <c:v>443.50275878906297</c:v>
                </c:pt>
                <c:pt idx="2215">
                  <c:v>443.70266113281207</c:v>
                </c:pt>
                <c:pt idx="2216">
                  <c:v>443.89882812500002</c:v>
                </c:pt>
                <c:pt idx="2217">
                  <c:v>444.09299316406293</c:v>
                </c:pt>
                <c:pt idx="2218">
                  <c:v>444.30424804687499</c:v>
                </c:pt>
                <c:pt idx="2219">
                  <c:v>444.50871582031294</c:v>
                </c:pt>
                <c:pt idx="2220">
                  <c:v>444.69982910156205</c:v>
                </c:pt>
                <c:pt idx="2221">
                  <c:v>444.89597167968702</c:v>
                </c:pt>
                <c:pt idx="2222">
                  <c:v>445.09716796875</c:v>
                </c:pt>
                <c:pt idx="2223">
                  <c:v>445.30214843750002</c:v>
                </c:pt>
                <c:pt idx="2224">
                  <c:v>445.50207519531295</c:v>
                </c:pt>
                <c:pt idx="2225">
                  <c:v>445.69873046875</c:v>
                </c:pt>
                <c:pt idx="2226">
                  <c:v>445.89614257812502</c:v>
                </c:pt>
                <c:pt idx="2227">
                  <c:v>446.08979492187501</c:v>
                </c:pt>
                <c:pt idx="2228">
                  <c:v>446.29277343749999</c:v>
                </c:pt>
                <c:pt idx="2229">
                  <c:v>446.50351562499998</c:v>
                </c:pt>
                <c:pt idx="2230">
                  <c:v>446.70041503906293</c:v>
                </c:pt>
                <c:pt idx="2231">
                  <c:v>446.88398437500001</c:v>
                </c:pt>
                <c:pt idx="2232">
                  <c:v>447.09145507812502</c:v>
                </c:pt>
                <c:pt idx="2233">
                  <c:v>447.30144042968703</c:v>
                </c:pt>
                <c:pt idx="2234">
                  <c:v>447.49133300781205</c:v>
                </c:pt>
                <c:pt idx="2235">
                  <c:v>447.68876953124999</c:v>
                </c:pt>
                <c:pt idx="2236">
                  <c:v>447.89748535156207</c:v>
                </c:pt>
                <c:pt idx="2237">
                  <c:v>448.10495605468702</c:v>
                </c:pt>
                <c:pt idx="2238">
                  <c:v>448.29733886718793</c:v>
                </c:pt>
                <c:pt idx="2239">
                  <c:v>448.49274902343797</c:v>
                </c:pt>
                <c:pt idx="2240">
                  <c:v>448.69143066406298</c:v>
                </c:pt>
                <c:pt idx="2241">
                  <c:v>448.88757324218795</c:v>
                </c:pt>
                <c:pt idx="2242">
                  <c:v>449.08876953125002</c:v>
                </c:pt>
                <c:pt idx="2243">
                  <c:v>449.28820800781205</c:v>
                </c:pt>
                <c:pt idx="2244">
                  <c:v>449.4931640625</c:v>
                </c:pt>
                <c:pt idx="2245">
                  <c:v>449.69812011718795</c:v>
                </c:pt>
                <c:pt idx="2246">
                  <c:v>449.90056152343794</c:v>
                </c:pt>
                <c:pt idx="2247">
                  <c:v>450.09345703125001</c:v>
                </c:pt>
                <c:pt idx="2248">
                  <c:v>450.29138183593705</c:v>
                </c:pt>
                <c:pt idx="2249">
                  <c:v>450.49636230468707</c:v>
                </c:pt>
                <c:pt idx="2250">
                  <c:v>450.69882812499998</c:v>
                </c:pt>
                <c:pt idx="2251">
                  <c:v>450.90830078124998</c:v>
                </c:pt>
                <c:pt idx="2252">
                  <c:v>451.09890136718798</c:v>
                </c:pt>
                <c:pt idx="2253">
                  <c:v>451.28549804687498</c:v>
                </c:pt>
                <c:pt idx="2254">
                  <c:v>451.48920898437501</c:v>
                </c:pt>
                <c:pt idx="2255">
                  <c:v>451.69746093750001</c:v>
                </c:pt>
                <c:pt idx="2256">
                  <c:v>451.90241699218797</c:v>
                </c:pt>
                <c:pt idx="2257">
                  <c:v>452.10234374999999</c:v>
                </c:pt>
                <c:pt idx="2258">
                  <c:v>452.29348144531298</c:v>
                </c:pt>
                <c:pt idx="2259">
                  <c:v>452.48837890624998</c:v>
                </c:pt>
                <c:pt idx="2260">
                  <c:v>452.69208984375001</c:v>
                </c:pt>
                <c:pt idx="2261">
                  <c:v>452.89328613281202</c:v>
                </c:pt>
                <c:pt idx="2262">
                  <c:v>453.08945312499998</c:v>
                </c:pt>
                <c:pt idx="2263">
                  <c:v>453.28813476562499</c:v>
                </c:pt>
                <c:pt idx="2264">
                  <c:v>453.48679199218793</c:v>
                </c:pt>
                <c:pt idx="2265">
                  <c:v>453.68544921875002</c:v>
                </c:pt>
                <c:pt idx="2266">
                  <c:v>453.88916015625</c:v>
                </c:pt>
                <c:pt idx="2267">
                  <c:v>454.09160156249999</c:v>
                </c:pt>
                <c:pt idx="2268">
                  <c:v>454.29152832031298</c:v>
                </c:pt>
                <c:pt idx="2269">
                  <c:v>454.48769531250002</c:v>
                </c:pt>
                <c:pt idx="2270">
                  <c:v>454.69895019531293</c:v>
                </c:pt>
                <c:pt idx="2271">
                  <c:v>454.900146484375</c:v>
                </c:pt>
                <c:pt idx="2272">
                  <c:v>455.09431152343797</c:v>
                </c:pt>
                <c:pt idx="2273">
                  <c:v>455.29296875</c:v>
                </c:pt>
                <c:pt idx="2274">
                  <c:v>455.48356933593703</c:v>
                </c:pt>
                <c:pt idx="2275">
                  <c:v>455.68276367187502</c:v>
                </c:pt>
                <c:pt idx="2276">
                  <c:v>455.88571777343793</c:v>
                </c:pt>
                <c:pt idx="2277">
                  <c:v>456.09016113281206</c:v>
                </c:pt>
                <c:pt idx="2278">
                  <c:v>456.29211425781205</c:v>
                </c:pt>
                <c:pt idx="2279">
                  <c:v>456.49206542968705</c:v>
                </c:pt>
                <c:pt idx="2280">
                  <c:v>456.69074707031297</c:v>
                </c:pt>
                <c:pt idx="2281">
                  <c:v>456.89067382812499</c:v>
                </c:pt>
                <c:pt idx="2282">
                  <c:v>457.08232421874999</c:v>
                </c:pt>
                <c:pt idx="2283">
                  <c:v>457.27846679687502</c:v>
                </c:pt>
                <c:pt idx="2284">
                  <c:v>457.47912597656205</c:v>
                </c:pt>
                <c:pt idx="2285">
                  <c:v>457.682861328125</c:v>
                </c:pt>
                <c:pt idx="2286">
                  <c:v>457.88530273437499</c:v>
                </c:pt>
                <c:pt idx="2287">
                  <c:v>458.08823242187498</c:v>
                </c:pt>
                <c:pt idx="2288">
                  <c:v>458.29497070312499</c:v>
                </c:pt>
                <c:pt idx="2289">
                  <c:v>458.49113769531294</c:v>
                </c:pt>
                <c:pt idx="2290">
                  <c:v>458.69357910156202</c:v>
                </c:pt>
                <c:pt idx="2291">
                  <c:v>458.89050292968705</c:v>
                </c:pt>
                <c:pt idx="2292">
                  <c:v>459.07912597656207</c:v>
                </c:pt>
                <c:pt idx="2293">
                  <c:v>459.279052734375</c:v>
                </c:pt>
                <c:pt idx="2294">
                  <c:v>459.49030761718797</c:v>
                </c:pt>
                <c:pt idx="2295">
                  <c:v>459.69150390624998</c:v>
                </c:pt>
                <c:pt idx="2296">
                  <c:v>459.88588867187502</c:v>
                </c:pt>
                <c:pt idx="2297">
                  <c:v>460.08957519531293</c:v>
                </c:pt>
                <c:pt idx="2298">
                  <c:v>460.28825683593703</c:v>
                </c:pt>
                <c:pt idx="2299">
                  <c:v>460.48945312500001</c:v>
                </c:pt>
                <c:pt idx="2300">
                  <c:v>460.69692382812502</c:v>
                </c:pt>
                <c:pt idx="2301">
                  <c:v>460.88930664062502</c:v>
                </c:pt>
                <c:pt idx="2302">
                  <c:v>461.08095703125002</c:v>
                </c:pt>
                <c:pt idx="2303">
                  <c:v>461.28466796875</c:v>
                </c:pt>
                <c:pt idx="2304">
                  <c:v>461.48911132812498</c:v>
                </c:pt>
                <c:pt idx="2305">
                  <c:v>461.68955078124998</c:v>
                </c:pt>
                <c:pt idx="2306">
                  <c:v>461.88569335937501</c:v>
                </c:pt>
                <c:pt idx="2307">
                  <c:v>462.07631835937502</c:v>
                </c:pt>
                <c:pt idx="2308">
                  <c:v>462.28256835937498</c:v>
                </c:pt>
                <c:pt idx="2309">
                  <c:v>462.48300781249998</c:v>
                </c:pt>
                <c:pt idx="2310">
                  <c:v>462.68039550781202</c:v>
                </c:pt>
                <c:pt idx="2311">
                  <c:v>462.88359374999999</c:v>
                </c:pt>
                <c:pt idx="2312">
                  <c:v>463.08027343750001</c:v>
                </c:pt>
                <c:pt idx="2313">
                  <c:v>463.27768554687498</c:v>
                </c:pt>
                <c:pt idx="2314">
                  <c:v>463.47133789062502</c:v>
                </c:pt>
                <c:pt idx="2315">
                  <c:v>463.67629394531298</c:v>
                </c:pt>
                <c:pt idx="2316">
                  <c:v>463.88200683593703</c:v>
                </c:pt>
                <c:pt idx="2317">
                  <c:v>464.08320312500001</c:v>
                </c:pt>
                <c:pt idx="2318">
                  <c:v>464.28942871093705</c:v>
                </c:pt>
                <c:pt idx="2319">
                  <c:v>464.48308105468703</c:v>
                </c:pt>
                <c:pt idx="2320">
                  <c:v>464.67670898437501</c:v>
                </c:pt>
                <c:pt idx="2321">
                  <c:v>464.89296875000002</c:v>
                </c:pt>
                <c:pt idx="2322">
                  <c:v>465.08913574218798</c:v>
                </c:pt>
                <c:pt idx="2323">
                  <c:v>465.27399902343797</c:v>
                </c:pt>
                <c:pt idx="2324">
                  <c:v>465.47644042968705</c:v>
                </c:pt>
                <c:pt idx="2325">
                  <c:v>465.68515624999998</c:v>
                </c:pt>
                <c:pt idx="2326">
                  <c:v>465.88383789062499</c:v>
                </c:pt>
                <c:pt idx="2327">
                  <c:v>466.07749023437498</c:v>
                </c:pt>
                <c:pt idx="2328">
                  <c:v>466.27792968749998</c:v>
                </c:pt>
                <c:pt idx="2329">
                  <c:v>466.48288574218793</c:v>
                </c:pt>
                <c:pt idx="2330">
                  <c:v>466.68356933593702</c:v>
                </c:pt>
                <c:pt idx="2331">
                  <c:v>466.87846679687499</c:v>
                </c:pt>
                <c:pt idx="2332">
                  <c:v>467.07966308593706</c:v>
                </c:pt>
                <c:pt idx="2333">
                  <c:v>467.28840332031297</c:v>
                </c:pt>
                <c:pt idx="2334">
                  <c:v>467.49890136718795</c:v>
                </c:pt>
                <c:pt idx="2335">
                  <c:v>467.70388183593707</c:v>
                </c:pt>
                <c:pt idx="2336">
                  <c:v>467.88693847656202</c:v>
                </c:pt>
                <c:pt idx="2337">
                  <c:v>468.07932128906293</c:v>
                </c:pt>
                <c:pt idx="2338">
                  <c:v>468.280517578125</c:v>
                </c:pt>
                <c:pt idx="2339">
                  <c:v>468.47416992187499</c:v>
                </c:pt>
                <c:pt idx="2340">
                  <c:v>468.68039550781202</c:v>
                </c:pt>
                <c:pt idx="2341">
                  <c:v>468.87780761718795</c:v>
                </c:pt>
                <c:pt idx="2342">
                  <c:v>469.07019042968705</c:v>
                </c:pt>
                <c:pt idx="2343">
                  <c:v>469.27387695312501</c:v>
                </c:pt>
                <c:pt idx="2344">
                  <c:v>469.47683105468707</c:v>
                </c:pt>
                <c:pt idx="2345">
                  <c:v>469.67551269531293</c:v>
                </c:pt>
                <c:pt idx="2346">
                  <c:v>469.876708984375</c:v>
                </c:pt>
                <c:pt idx="2347">
                  <c:v>470.08342285156203</c:v>
                </c:pt>
                <c:pt idx="2348">
                  <c:v>470.28208007812498</c:v>
                </c:pt>
                <c:pt idx="2349">
                  <c:v>470.47145996093707</c:v>
                </c:pt>
                <c:pt idx="2350">
                  <c:v>470.67014160156202</c:v>
                </c:pt>
                <c:pt idx="2351">
                  <c:v>470.87260742187499</c:v>
                </c:pt>
                <c:pt idx="2352">
                  <c:v>471.07580566406295</c:v>
                </c:pt>
                <c:pt idx="2353">
                  <c:v>471.27373046874999</c:v>
                </c:pt>
                <c:pt idx="2354">
                  <c:v>471.46611328124999</c:v>
                </c:pt>
                <c:pt idx="2355">
                  <c:v>471.67307128906293</c:v>
                </c:pt>
                <c:pt idx="2356">
                  <c:v>471.88181152343793</c:v>
                </c:pt>
                <c:pt idx="2357">
                  <c:v>472.07419433593702</c:v>
                </c:pt>
                <c:pt idx="2358">
                  <c:v>472.275390625</c:v>
                </c:pt>
                <c:pt idx="2359">
                  <c:v>472.47961425781205</c:v>
                </c:pt>
                <c:pt idx="2360">
                  <c:v>472.67502441406293</c:v>
                </c:pt>
                <c:pt idx="2361">
                  <c:v>472.87319335937502</c:v>
                </c:pt>
                <c:pt idx="2362">
                  <c:v>473.08017578124998</c:v>
                </c:pt>
                <c:pt idx="2363">
                  <c:v>473.27934570312499</c:v>
                </c:pt>
                <c:pt idx="2364">
                  <c:v>473.47978515624999</c:v>
                </c:pt>
                <c:pt idx="2365">
                  <c:v>473.68422851562502</c:v>
                </c:pt>
                <c:pt idx="2366">
                  <c:v>473.87985839843793</c:v>
                </c:pt>
                <c:pt idx="2367">
                  <c:v>474.07602539062498</c:v>
                </c:pt>
                <c:pt idx="2368">
                  <c:v>474.281005859375</c:v>
                </c:pt>
                <c:pt idx="2369">
                  <c:v>474.47592773437498</c:v>
                </c:pt>
                <c:pt idx="2370">
                  <c:v>474.66755371093706</c:v>
                </c:pt>
                <c:pt idx="2371">
                  <c:v>474.87502441406298</c:v>
                </c:pt>
                <c:pt idx="2372">
                  <c:v>475.06943359374998</c:v>
                </c:pt>
                <c:pt idx="2373">
                  <c:v>475.26811523437499</c:v>
                </c:pt>
                <c:pt idx="2374">
                  <c:v>475.47683105468707</c:v>
                </c:pt>
                <c:pt idx="2375">
                  <c:v>475.67172851562498</c:v>
                </c:pt>
                <c:pt idx="2376">
                  <c:v>475.87668457031293</c:v>
                </c:pt>
                <c:pt idx="2377">
                  <c:v>476.08212890624998</c:v>
                </c:pt>
                <c:pt idx="2378">
                  <c:v>476.26699218750002</c:v>
                </c:pt>
                <c:pt idx="2379">
                  <c:v>476.46267089843798</c:v>
                </c:pt>
                <c:pt idx="2380">
                  <c:v>476.66635742187498</c:v>
                </c:pt>
                <c:pt idx="2381">
                  <c:v>476.87634277343795</c:v>
                </c:pt>
                <c:pt idx="2382">
                  <c:v>477.08005371093702</c:v>
                </c:pt>
                <c:pt idx="2383">
                  <c:v>477.26916503906295</c:v>
                </c:pt>
                <c:pt idx="2384">
                  <c:v>477.47084960937502</c:v>
                </c:pt>
                <c:pt idx="2385">
                  <c:v>477.68210449218793</c:v>
                </c:pt>
                <c:pt idx="2386">
                  <c:v>477.88029785156203</c:v>
                </c:pt>
                <c:pt idx="2387">
                  <c:v>478.06840820312499</c:v>
                </c:pt>
                <c:pt idx="2388">
                  <c:v>478.27209472656205</c:v>
                </c:pt>
                <c:pt idx="2389">
                  <c:v>478.47453613281203</c:v>
                </c:pt>
                <c:pt idx="2390">
                  <c:v>478.67070312499999</c:v>
                </c:pt>
                <c:pt idx="2391">
                  <c:v>478.87189941406297</c:v>
                </c:pt>
                <c:pt idx="2392">
                  <c:v>479.07185058593706</c:v>
                </c:pt>
                <c:pt idx="2393">
                  <c:v>479.27480468750002</c:v>
                </c:pt>
                <c:pt idx="2394">
                  <c:v>479.47648925781203</c:v>
                </c:pt>
                <c:pt idx="2395">
                  <c:v>479.67590332031295</c:v>
                </c:pt>
                <c:pt idx="2396">
                  <c:v>479.87155761718793</c:v>
                </c:pt>
                <c:pt idx="2397">
                  <c:v>480.07023925781203</c:v>
                </c:pt>
                <c:pt idx="2398">
                  <c:v>480.27519531249999</c:v>
                </c:pt>
                <c:pt idx="2399">
                  <c:v>480.46936035156205</c:v>
                </c:pt>
                <c:pt idx="2400">
                  <c:v>480.66677246093707</c:v>
                </c:pt>
                <c:pt idx="2401">
                  <c:v>480.87246093750002</c:v>
                </c:pt>
                <c:pt idx="2402">
                  <c:v>481.07741699218798</c:v>
                </c:pt>
                <c:pt idx="2403">
                  <c:v>481.27482910156203</c:v>
                </c:pt>
                <c:pt idx="2404">
                  <c:v>481.47224121093706</c:v>
                </c:pt>
                <c:pt idx="2405">
                  <c:v>481.66264648437499</c:v>
                </c:pt>
                <c:pt idx="2406">
                  <c:v>481.85808105468703</c:v>
                </c:pt>
                <c:pt idx="2407">
                  <c:v>482.06506347656205</c:v>
                </c:pt>
                <c:pt idx="2408">
                  <c:v>482.26623535156205</c:v>
                </c:pt>
                <c:pt idx="2409">
                  <c:v>482.47116699218793</c:v>
                </c:pt>
                <c:pt idx="2410">
                  <c:v>482.67363281249999</c:v>
                </c:pt>
                <c:pt idx="2411">
                  <c:v>482.87607421874998</c:v>
                </c:pt>
                <c:pt idx="2412">
                  <c:v>483.08103027343793</c:v>
                </c:pt>
                <c:pt idx="2413">
                  <c:v>483.27846679687502</c:v>
                </c:pt>
                <c:pt idx="2414">
                  <c:v>483.47160644531294</c:v>
                </c:pt>
                <c:pt idx="2415">
                  <c:v>483.66901855468706</c:v>
                </c:pt>
                <c:pt idx="2416">
                  <c:v>483.86643066406293</c:v>
                </c:pt>
                <c:pt idx="2417">
                  <c:v>484.06638183593702</c:v>
                </c:pt>
                <c:pt idx="2418">
                  <c:v>484.26630859375001</c:v>
                </c:pt>
                <c:pt idx="2419">
                  <c:v>484.46674804687501</c:v>
                </c:pt>
                <c:pt idx="2420">
                  <c:v>484.66669921875001</c:v>
                </c:pt>
                <c:pt idx="2421">
                  <c:v>484.86159667968707</c:v>
                </c:pt>
                <c:pt idx="2422">
                  <c:v>485.06276855468707</c:v>
                </c:pt>
                <c:pt idx="2423">
                  <c:v>485.26972656250001</c:v>
                </c:pt>
                <c:pt idx="2424">
                  <c:v>485.47519531249998</c:v>
                </c:pt>
                <c:pt idx="2425">
                  <c:v>485.67763671875002</c:v>
                </c:pt>
                <c:pt idx="2426">
                  <c:v>485.87202148437501</c:v>
                </c:pt>
                <c:pt idx="2427">
                  <c:v>486.06618652343798</c:v>
                </c:pt>
                <c:pt idx="2428">
                  <c:v>486.26162109375002</c:v>
                </c:pt>
                <c:pt idx="2429">
                  <c:v>486.45979003906297</c:v>
                </c:pt>
                <c:pt idx="2430">
                  <c:v>486.66047363281206</c:v>
                </c:pt>
                <c:pt idx="2431">
                  <c:v>486.86291503906295</c:v>
                </c:pt>
                <c:pt idx="2432">
                  <c:v>487.07290039062502</c:v>
                </c:pt>
                <c:pt idx="2433">
                  <c:v>487.27910156249999</c:v>
                </c:pt>
                <c:pt idx="2434">
                  <c:v>487.47021484375</c:v>
                </c:pt>
                <c:pt idx="2435">
                  <c:v>487.66513671874998</c:v>
                </c:pt>
                <c:pt idx="2436">
                  <c:v>487.87187499999999</c:v>
                </c:pt>
                <c:pt idx="2437">
                  <c:v>488.06728515625002</c:v>
                </c:pt>
                <c:pt idx="2438">
                  <c:v>488.26166992187501</c:v>
                </c:pt>
                <c:pt idx="2439">
                  <c:v>488.46286621093702</c:v>
                </c:pt>
                <c:pt idx="2440">
                  <c:v>488.66281738281202</c:v>
                </c:pt>
                <c:pt idx="2441">
                  <c:v>488.86398925781202</c:v>
                </c:pt>
                <c:pt idx="2442">
                  <c:v>489.06015624999998</c:v>
                </c:pt>
                <c:pt idx="2443">
                  <c:v>489.257080078125</c:v>
                </c:pt>
                <c:pt idx="2444">
                  <c:v>489.46455078125001</c:v>
                </c:pt>
                <c:pt idx="2445">
                  <c:v>489.67326660156203</c:v>
                </c:pt>
                <c:pt idx="2446">
                  <c:v>489.87873535156206</c:v>
                </c:pt>
                <c:pt idx="2447">
                  <c:v>490.07111816406297</c:v>
                </c:pt>
                <c:pt idx="2448">
                  <c:v>490.26298828124999</c:v>
                </c:pt>
                <c:pt idx="2449">
                  <c:v>490.46545410156205</c:v>
                </c:pt>
                <c:pt idx="2450">
                  <c:v>490.67167968749999</c:v>
                </c:pt>
                <c:pt idx="2451">
                  <c:v>490.87033691406293</c:v>
                </c:pt>
                <c:pt idx="2452">
                  <c:v>491.05266113281203</c:v>
                </c:pt>
                <c:pt idx="2453">
                  <c:v>491.25815429687498</c:v>
                </c:pt>
                <c:pt idx="2454">
                  <c:v>491.46437988281207</c:v>
                </c:pt>
                <c:pt idx="2455">
                  <c:v>491.65625</c:v>
                </c:pt>
                <c:pt idx="2456">
                  <c:v>491.86044921874998</c:v>
                </c:pt>
                <c:pt idx="2457">
                  <c:v>492.06289062500002</c:v>
                </c:pt>
                <c:pt idx="2458">
                  <c:v>492.26157226562498</c:v>
                </c:pt>
                <c:pt idx="2459">
                  <c:v>492.46276855468705</c:v>
                </c:pt>
                <c:pt idx="2460">
                  <c:v>492.65842285156202</c:v>
                </c:pt>
                <c:pt idx="2461">
                  <c:v>492.85080566406293</c:v>
                </c:pt>
                <c:pt idx="2462">
                  <c:v>493.05703125000002</c:v>
                </c:pt>
                <c:pt idx="2463">
                  <c:v>493.26325683593706</c:v>
                </c:pt>
                <c:pt idx="2464">
                  <c:v>493.45690917968705</c:v>
                </c:pt>
                <c:pt idx="2465">
                  <c:v>493.65559082031297</c:v>
                </c:pt>
                <c:pt idx="2466">
                  <c:v>493.86481933593706</c:v>
                </c:pt>
                <c:pt idx="2467">
                  <c:v>494.07028808593702</c:v>
                </c:pt>
                <c:pt idx="2468">
                  <c:v>494.27094726562501</c:v>
                </c:pt>
                <c:pt idx="2469">
                  <c:v>494.47663574218797</c:v>
                </c:pt>
                <c:pt idx="2470">
                  <c:v>494.67082519531294</c:v>
                </c:pt>
                <c:pt idx="2471">
                  <c:v>494.85693359375</c:v>
                </c:pt>
                <c:pt idx="2472">
                  <c:v>495.05759277343793</c:v>
                </c:pt>
                <c:pt idx="2473">
                  <c:v>495.26181640624998</c:v>
                </c:pt>
                <c:pt idx="2474">
                  <c:v>495.46049804687499</c:v>
                </c:pt>
                <c:pt idx="2475">
                  <c:v>495.66245117187498</c:v>
                </c:pt>
                <c:pt idx="2476">
                  <c:v>495.86164550781206</c:v>
                </c:pt>
                <c:pt idx="2477">
                  <c:v>496.06281738281206</c:v>
                </c:pt>
                <c:pt idx="2478">
                  <c:v>496.26223144531298</c:v>
                </c:pt>
                <c:pt idx="2479">
                  <c:v>496.46518554687498</c:v>
                </c:pt>
                <c:pt idx="2480">
                  <c:v>496.66386718749999</c:v>
                </c:pt>
                <c:pt idx="2481">
                  <c:v>496.85322265625001</c:v>
                </c:pt>
                <c:pt idx="2482">
                  <c:v>497.05690917968707</c:v>
                </c:pt>
                <c:pt idx="2483">
                  <c:v>497.25812988281206</c:v>
                </c:pt>
                <c:pt idx="2484">
                  <c:v>497.45429687500001</c:v>
                </c:pt>
                <c:pt idx="2485">
                  <c:v>497.65598144531293</c:v>
                </c:pt>
                <c:pt idx="2486">
                  <c:v>497.85593261718793</c:v>
                </c:pt>
                <c:pt idx="2487">
                  <c:v>498.05458984375002</c:v>
                </c:pt>
                <c:pt idx="2488">
                  <c:v>498.26079101562499</c:v>
                </c:pt>
                <c:pt idx="2489">
                  <c:v>498.46274414062498</c:v>
                </c:pt>
                <c:pt idx="2490">
                  <c:v>498.65891113281202</c:v>
                </c:pt>
                <c:pt idx="2491">
                  <c:v>498.85380859374999</c:v>
                </c:pt>
                <c:pt idx="2492">
                  <c:v>499.05300292968707</c:v>
                </c:pt>
                <c:pt idx="2493">
                  <c:v>499.2529296875</c:v>
                </c:pt>
                <c:pt idx="2494">
                  <c:v>499.44855957031297</c:v>
                </c:pt>
                <c:pt idx="2495">
                  <c:v>499.65227050781203</c:v>
                </c:pt>
                <c:pt idx="2496">
                  <c:v>499.86225585937501</c:v>
                </c:pt>
                <c:pt idx="2497">
                  <c:v>500.06345214843793</c:v>
                </c:pt>
                <c:pt idx="2498">
                  <c:v>500.25761718749999</c:v>
                </c:pt>
                <c:pt idx="2499">
                  <c:v>500.45126953124998</c:v>
                </c:pt>
                <c:pt idx="2500">
                  <c:v>500.65322265625002</c:v>
                </c:pt>
                <c:pt idx="2501">
                  <c:v>500.85942382812499</c:v>
                </c:pt>
                <c:pt idx="2502">
                  <c:v>501.06311035156205</c:v>
                </c:pt>
                <c:pt idx="2503">
                  <c:v>501.26306152343795</c:v>
                </c:pt>
                <c:pt idx="2504">
                  <c:v>501.46047363281207</c:v>
                </c:pt>
                <c:pt idx="2505">
                  <c:v>501.65964355468702</c:v>
                </c:pt>
                <c:pt idx="2506">
                  <c:v>501.85329589843798</c:v>
                </c:pt>
                <c:pt idx="2507">
                  <c:v>502.05397949218798</c:v>
                </c:pt>
                <c:pt idx="2508">
                  <c:v>502.25393066406298</c:v>
                </c:pt>
                <c:pt idx="2509">
                  <c:v>502.45888671875002</c:v>
                </c:pt>
                <c:pt idx="2510">
                  <c:v>502.65554199218798</c:v>
                </c:pt>
                <c:pt idx="2511">
                  <c:v>502.854736328125</c:v>
                </c:pt>
                <c:pt idx="2512">
                  <c:v>503.05793457031297</c:v>
                </c:pt>
                <c:pt idx="2513">
                  <c:v>503.24980468749999</c:v>
                </c:pt>
                <c:pt idx="2514">
                  <c:v>503.45097656249999</c:v>
                </c:pt>
                <c:pt idx="2515">
                  <c:v>503.65720214843793</c:v>
                </c:pt>
                <c:pt idx="2516">
                  <c:v>503.85715332031293</c:v>
                </c:pt>
                <c:pt idx="2517">
                  <c:v>504.04953613281202</c:v>
                </c:pt>
                <c:pt idx="2518">
                  <c:v>504.24946289062501</c:v>
                </c:pt>
                <c:pt idx="2519">
                  <c:v>504.451904296875</c:v>
                </c:pt>
                <c:pt idx="2520">
                  <c:v>504.65686035156205</c:v>
                </c:pt>
                <c:pt idx="2521">
                  <c:v>504.86359863281206</c:v>
                </c:pt>
                <c:pt idx="2522">
                  <c:v>505.05849609375002</c:v>
                </c:pt>
                <c:pt idx="2523">
                  <c:v>505.24785156249999</c:v>
                </c:pt>
                <c:pt idx="2524">
                  <c:v>505.44277343750002</c:v>
                </c:pt>
                <c:pt idx="2525">
                  <c:v>505.64145507812498</c:v>
                </c:pt>
                <c:pt idx="2526">
                  <c:v>505.84641113281202</c:v>
                </c:pt>
                <c:pt idx="2527">
                  <c:v>506.04306640624998</c:v>
                </c:pt>
                <c:pt idx="2528">
                  <c:v>506.249267578125</c:v>
                </c:pt>
                <c:pt idx="2529">
                  <c:v>506.45122070312499</c:v>
                </c:pt>
                <c:pt idx="2530">
                  <c:v>506.64990234375</c:v>
                </c:pt>
                <c:pt idx="2531">
                  <c:v>506.858642578125</c:v>
                </c:pt>
                <c:pt idx="2532">
                  <c:v>507.05280761718797</c:v>
                </c:pt>
                <c:pt idx="2533">
                  <c:v>507.25397949218797</c:v>
                </c:pt>
                <c:pt idx="2534">
                  <c:v>507.45087890625001</c:v>
                </c:pt>
                <c:pt idx="2535">
                  <c:v>507.64880371093705</c:v>
                </c:pt>
                <c:pt idx="2536">
                  <c:v>507.85124511718794</c:v>
                </c:pt>
                <c:pt idx="2537">
                  <c:v>508.04362792968703</c:v>
                </c:pt>
                <c:pt idx="2538">
                  <c:v>508.24533691406293</c:v>
                </c:pt>
                <c:pt idx="2539">
                  <c:v>508.45104980468705</c:v>
                </c:pt>
                <c:pt idx="2540">
                  <c:v>508.64467773437502</c:v>
                </c:pt>
                <c:pt idx="2541">
                  <c:v>508.84514160156203</c:v>
                </c:pt>
                <c:pt idx="2542">
                  <c:v>509.05212402343795</c:v>
                </c:pt>
                <c:pt idx="2543">
                  <c:v>509.2578125</c:v>
                </c:pt>
                <c:pt idx="2544">
                  <c:v>509.46076660156206</c:v>
                </c:pt>
                <c:pt idx="2545">
                  <c:v>509.65568847656203</c:v>
                </c:pt>
                <c:pt idx="2546">
                  <c:v>509.85009765625</c:v>
                </c:pt>
                <c:pt idx="2547">
                  <c:v>510.04802246093703</c:v>
                </c:pt>
                <c:pt idx="2548">
                  <c:v>510.242919921875</c:v>
                </c:pt>
                <c:pt idx="2549">
                  <c:v>510.44863281250002</c:v>
                </c:pt>
                <c:pt idx="2550">
                  <c:v>510.65410156249999</c:v>
                </c:pt>
                <c:pt idx="2551">
                  <c:v>510.84648437499999</c:v>
                </c:pt>
                <c:pt idx="2552">
                  <c:v>511.04841308593706</c:v>
                </c:pt>
                <c:pt idx="2553">
                  <c:v>511.25336914062501</c:v>
                </c:pt>
                <c:pt idx="2554">
                  <c:v>511.45256347656203</c:v>
                </c:pt>
                <c:pt idx="2555">
                  <c:v>511.6474609375</c:v>
                </c:pt>
                <c:pt idx="2556">
                  <c:v>511.84436035156205</c:v>
                </c:pt>
                <c:pt idx="2557">
                  <c:v>512.04934082031298</c:v>
                </c:pt>
                <c:pt idx="2558">
                  <c:v>512.25808105468707</c:v>
                </c:pt>
                <c:pt idx="2559">
                  <c:v>512.45046386718798</c:v>
                </c:pt>
                <c:pt idx="2560">
                  <c:v>512.64084472656202</c:v>
                </c:pt>
                <c:pt idx="2561">
                  <c:v>512.84255371093707</c:v>
                </c:pt>
                <c:pt idx="2562">
                  <c:v>513.04699707031295</c:v>
                </c:pt>
                <c:pt idx="2563">
                  <c:v>513.246411132812</c:v>
                </c:pt>
                <c:pt idx="2564">
                  <c:v>513.44257812499995</c:v>
                </c:pt>
                <c:pt idx="2565">
                  <c:v>513.64125976562502</c:v>
                </c:pt>
                <c:pt idx="2566">
                  <c:v>513.844970703125</c:v>
                </c:pt>
                <c:pt idx="2567">
                  <c:v>514.04992675781205</c:v>
                </c:pt>
                <c:pt idx="2568">
                  <c:v>514.24912109374998</c:v>
                </c:pt>
                <c:pt idx="2569">
                  <c:v>514.44577636718793</c:v>
                </c:pt>
                <c:pt idx="2570">
                  <c:v>514.647705078125</c:v>
                </c:pt>
                <c:pt idx="2571">
                  <c:v>514.848388671875</c:v>
                </c:pt>
                <c:pt idx="2572">
                  <c:v>515.03950195312495</c:v>
                </c:pt>
                <c:pt idx="2573">
                  <c:v>515.24448242187498</c:v>
                </c:pt>
                <c:pt idx="2574">
                  <c:v>515.44191894531298</c:v>
                </c:pt>
                <c:pt idx="2575">
                  <c:v>515.63430175781207</c:v>
                </c:pt>
                <c:pt idx="2576">
                  <c:v>515.84555664062498</c:v>
                </c:pt>
                <c:pt idx="2577">
                  <c:v>516.054272460937</c:v>
                </c:pt>
                <c:pt idx="2578">
                  <c:v>516.2529296875</c:v>
                </c:pt>
                <c:pt idx="2579">
                  <c:v>516.45715332031295</c:v>
                </c:pt>
                <c:pt idx="2580">
                  <c:v>516.65456542968707</c:v>
                </c:pt>
                <c:pt idx="2581">
                  <c:v>516.846435546875</c:v>
                </c:pt>
                <c:pt idx="2582">
                  <c:v>517.04184570312498</c:v>
                </c:pt>
                <c:pt idx="2583">
                  <c:v>517.24807128906298</c:v>
                </c:pt>
                <c:pt idx="2584">
                  <c:v>517.45756835937505</c:v>
                </c:pt>
                <c:pt idx="2585">
                  <c:v>517.65249023437502</c:v>
                </c:pt>
                <c:pt idx="2586">
                  <c:v>517.856201171875</c:v>
                </c:pt>
                <c:pt idx="2587">
                  <c:v>518.051098632812</c:v>
                </c:pt>
                <c:pt idx="2588">
                  <c:v>518.24599609375002</c:v>
                </c:pt>
                <c:pt idx="2589">
                  <c:v>518.447680664063</c:v>
                </c:pt>
                <c:pt idx="2590">
                  <c:v>518.64509277343791</c:v>
                </c:pt>
                <c:pt idx="2591">
                  <c:v>518.84326171875</c:v>
                </c:pt>
                <c:pt idx="2592">
                  <c:v>519.04067382812502</c:v>
                </c:pt>
                <c:pt idx="2593">
                  <c:v>519.253173828125</c:v>
                </c:pt>
                <c:pt idx="2594">
                  <c:v>519.45185546874995</c:v>
                </c:pt>
                <c:pt idx="2595">
                  <c:v>519.64426269531293</c:v>
                </c:pt>
                <c:pt idx="2596">
                  <c:v>519.84470214843793</c:v>
                </c:pt>
                <c:pt idx="2597">
                  <c:v>520.047119140625</c:v>
                </c:pt>
                <c:pt idx="2598">
                  <c:v>520.25534667968702</c:v>
                </c:pt>
                <c:pt idx="2599">
                  <c:v>520.44523925781209</c:v>
                </c:pt>
                <c:pt idx="2600">
                  <c:v>520.63637695312502</c:v>
                </c:pt>
                <c:pt idx="2601">
                  <c:v>520.84384765624998</c:v>
                </c:pt>
                <c:pt idx="2602">
                  <c:v>521.04377441406291</c:v>
                </c:pt>
                <c:pt idx="2603">
                  <c:v>521.224853515625</c:v>
                </c:pt>
                <c:pt idx="2604">
                  <c:v>521.43107910156209</c:v>
                </c:pt>
                <c:pt idx="2605">
                  <c:v>521.65615234375002</c:v>
                </c:pt>
                <c:pt idx="2606">
                  <c:v>521.84980468749995</c:v>
                </c:pt>
                <c:pt idx="2607">
                  <c:v>522.04221191406293</c:v>
                </c:pt>
                <c:pt idx="2608">
                  <c:v>522.25092773437495</c:v>
                </c:pt>
                <c:pt idx="2609">
                  <c:v>522.448315429687</c:v>
                </c:pt>
                <c:pt idx="2610">
                  <c:v>522.64196777343795</c:v>
                </c:pt>
                <c:pt idx="2611">
                  <c:v>522.84443359374995</c:v>
                </c:pt>
                <c:pt idx="2612">
                  <c:v>523.03354492187498</c:v>
                </c:pt>
                <c:pt idx="2613">
                  <c:v>523.22717285156205</c:v>
                </c:pt>
                <c:pt idx="2614">
                  <c:v>523.43088378906293</c:v>
                </c:pt>
                <c:pt idx="2615">
                  <c:v>523.633862304687</c:v>
                </c:pt>
                <c:pt idx="2616">
                  <c:v>523.83706054687502</c:v>
                </c:pt>
                <c:pt idx="2617">
                  <c:v>524.03898925781209</c:v>
                </c:pt>
                <c:pt idx="2618">
                  <c:v>524.23767089843795</c:v>
                </c:pt>
                <c:pt idx="2619">
                  <c:v>524.44765625000002</c:v>
                </c:pt>
                <c:pt idx="2620">
                  <c:v>524.65312500000005</c:v>
                </c:pt>
                <c:pt idx="2621">
                  <c:v>524.84174804687495</c:v>
                </c:pt>
                <c:pt idx="2622">
                  <c:v>525.04619140625005</c:v>
                </c:pt>
                <c:pt idx="2623">
                  <c:v>525.24611816406298</c:v>
                </c:pt>
                <c:pt idx="2624">
                  <c:v>525.4365234375</c:v>
                </c:pt>
                <c:pt idx="2625">
                  <c:v>525.63395996093709</c:v>
                </c:pt>
                <c:pt idx="2626">
                  <c:v>525.83461914062502</c:v>
                </c:pt>
                <c:pt idx="2627">
                  <c:v>526.03754882812495</c:v>
                </c:pt>
                <c:pt idx="2628">
                  <c:v>526.23623046875002</c:v>
                </c:pt>
                <c:pt idx="2629">
                  <c:v>526.43063964843793</c:v>
                </c:pt>
                <c:pt idx="2630">
                  <c:v>526.634350585937</c:v>
                </c:pt>
                <c:pt idx="2631">
                  <c:v>526.84306640625005</c:v>
                </c:pt>
                <c:pt idx="2632">
                  <c:v>527.05556640625002</c:v>
                </c:pt>
                <c:pt idx="2633">
                  <c:v>527.24597167968705</c:v>
                </c:pt>
                <c:pt idx="2634">
                  <c:v>527.43081054687502</c:v>
                </c:pt>
                <c:pt idx="2635">
                  <c:v>527.63400878906293</c:v>
                </c:pt>
                <c:pt idx="2636">
                  <c:v>527.83696289062505</c:v>
                </c:pt>
                <c:pt idx="2637">
                  <c:v>528.036865234375</c:v>
                </c:pt>
                <c:pt idx="2638">
                  <c:v>528.23503417968709</c:v>
                </c:pt>
                <c:pt idx="2639">
                  <c:v>528.4375</c:v>
                </c:pt>
                <c:pt idx="2640">
                  <c:v>528.637939453125</c:v>
                </c:pt>
                <c:pt idx="2641">
                  <c:v>528.83586425781209</c:v>
                </c:pt>
                <c:pt idx="2642">
                  <c:v>529.03151855468707</c:v>
                </c:pt>
                <c:pt idx="2643">
                  <c:v>529.22517089843791</c:v>
                </c:pt>
                <c:pt idx="2644">
                  <c:v>529.43894042968702</c:v>
                </c:pt>
                <c:pt idx="2645">
                  <c:v>529.65092773437505</c:v>
                </c:pt>
                <c:pt idx="2646">
                  <c:v>529.83828125000002</c:v>
                </c:pt>
                <c:pt idx="2647">
                  <c:v>530.03117675781209</c:v>
                </c:pt>
                <c:pt idx="2648">
                  <c:v>530.23488769531298</c:v>
                </c:pt>
                <c:pt idx="2649">
                  <c:v>530.437329101562</c:v>
                </c:pt>
                <c:pt idx="2650">
                  <c:v>530.63723144531298</c:v>
                </c:pt>
                <c:pt idx="2651">
                  <c:v>530.83164062499998</c:v>
                </c:pt>
                <c:pt idx="2652">
                  <c:v>531.02404785156205</c:v>
                </c:pt>
                <c:pt idx="2653">
                  <c:v>531.22272949218791</c:v>
                </c:pt>
                <c:pt idx="2654">
                  <c:v>531.43020019531298</c:v>
                </c:pt>
                <c:pt idx="2655">
                  <c:v>531.638916015625</c:v>
                </c:pt>
                <c:pt idx="2656">
                  <c:v>531.84011230468707</c:v>
                </c:pt>
                <c:pt idx="2657">
                  <c:v>532.03376464843791</c:v>
                </c:pt>
                <c:pt idx="2658">
                  <c:v>532.23620605468705</c:v>
                </c:pt>
                <c:pt idx="2659">
                  <c:v>532.44291992187505</c:v>
                </c:pt>
                <c:pt idx="2660">
                  <c:v>532.63708496093705</c:v>
                </c:pt>
                <c:pt idx="2661">
                  <c:v>532.83149414062495</c:v>
                </c:pt>
                <c:pt idx="2662">
                  <c:v>533.03645019531291</c:v>
                </c:pt>
                <c:pt idx="2663">
                  <c:v>533.23513183593707</c:v>
                </c:pt>
                <c:pt idx="2664">
                  <c:v>533.427001953125</c:v>
                </c:pt>
                <c:pt idx="2665">
                  <c:v>533.63195800781205</c:v>
                </c:pt>
                <c:pt idx="2666">
                  <c:v>533.839428710937</c:v>
                </c:pt>
                <c:pt idx="2667">
                  <c:v>534.034838867188</c:v>
                </c:pt>
                <c:pt idx="2668">
                  <c:v>534.23857421875005</c:v>
                </c:pt>
                <c:pt idx="2669">
                  <c:v>534.44428710937495</c:v>
                </c:pt>
                <c:pt idx="2670">
                  <c:v>534.63164062500005</c:v>
                </c:pt>
                <c:pt idx="2671">
                  <c:v>534.82150878906293</c:v>
                </c:pt>
                <c:pt idx="2672">
                  <c:v>535.03022460937495</c:v>
                </c:pt>
                <c:pt idx="2673">
                  <c:v>535.23317871093707</c:v>
                </c:pt>
                <c:pt idx="2674">
                  <c:v>535.426831054687</c:v>
                </c:pt>
                <c:pt idx="2675">
                  <c:v>535.6337890625</c:v>
                </c:pt>
                <c:pt idx="2676">
                  <c:v>535.83295898437495</c:v>
                </c:pt>
                <c:pt idx="2677">
                  <c:v>536.02409667968709</c:v>
                </c:pt>
                <c:pt idx="2678">
                  <c:v>536.22229003906295</c:v>
                </c:pt>
                <c:pt idx="2679">
                  <c:v>536.42902832031291</c:v>
                </c:pt>
                <c:pt idx="2680">
                  <c:v>536.625170898438</c:v>
                </c:pt>
                <c:pt idx="2681">
                  <c:v>536.828369140625</c:v>
                </c:pt>
                <c:pt idx="2682">
                  <c:v>537.03586425781202</c:v>
                </c:pt>
                <c:pt idx="2683">
                  <c:v>537.23203124999998</c:v>
                </c:pt>
                <c:pt idx="2684">
                  <c:v>537.42189941406298</c:v>
                </c:pt>
                <c:pt idx="2685">
                  <c:v>537.62055664062495</c:v>
                </c:pt>
                <c:pt idx="2686">
                  <c:v>537.83305664062505</c:v>
                </c:pt>
                <c:pt idx="2687">
                  <c:v>538.037280273438</c:v>
                </c:pt>
                <c:pt idx="2688">
                  <c:v>538.23344726562505</c:v>
                </c:pt>
                <c:pt idx="2689">
                  <c:v>538.42583007812505</c:v>
                </c:pt>
                <c:pt idx="2690">
                  <c:v>538.62827148437498</c:v>
                </c:pt>
                <c:pt idx="2691">
                  <c:v>538.83774414062498</c:v>
                </c:pt>
                <c:pt idx="2692">
                  <c:v>539.03139648437502</c:v>
                </c:pt>
                <c:pt idx="2693">
                  <c:v>539.22253417968705</c:v>
                </c:pt>
                <c:pt idx="2694">
                  <c:v>539.42370605468705</c:v>
                </c:pt>
                <c:pt idx="2695">
                  <c:v>539.62363281249998</c:v>
                </c:pt>
                <c:pt idx="2696">
                  <c:v>539.831127929687</c:v>
                </c:pt>
                <c:pt idx="2697">
                  <c:v>540.034838867188</c:v>
                </c:pt>
                <c:pt idx="2698">
                  <c:v>540.23098144531298</c:v>
                </c:pt>
                <c:pt idx="2699">
                  <c:v>540.42714843750002</c:v>
                </c:pt>
                <c:pt idx="2700">
                  <c:v>540.62331542968707</c:v>
                </c:pt>
                <c:pt idx="2701">
                  <c:v>540.82199707031293</c:v>
                </c:pt>
                <c:pt idx="2702">
                  <c:v>541.01867675781205</c:v>
                </c:pt>
                <c:pt idx="2703">
                  <c:v>541.22236328124995</c:v>
                </c:pt>
                <c:pt idx="2704">
                  <c:v>541.43610839843791</c:v>
                </c:pt>
                <c:pt idx="2705">
                  <c:v>541.64736328125002</c:v>
                </c:pt>
                <c:pt idx="2706">
                  <c:v>541.84177246093702</c:v>
                </c:pt>
                <c:pt idx="2707">
                  <c:v>542.02536621093702</c:v>
                </c:pt>
                <c:pt idx="2708">
                  <c:v>542.22150878906291</c:v>
                </c:pt>
                <c:pt idx="2709">
                  <c:v>542.42194824218791</c:v>
                </c:pt>
                <c:pt idx="2710">
                  <c:v>542.62062988281207</c:v>
                </c:pt>
                <c:pt idx="2711">
                  <c:v>542.82685546874995</c:v>
                </c:pt>
                <c:pt idx="2712">
                  <c:v>543.029296875</c:v>
                </c:pt>
                <c:pt idx="2713">
                  <c:v>543.21865234375002</c:v>
                </c:pt>
                <c:pt idx="2714">
                  <c:v>543.42111816406293</c:v>
                </c:pt>
                <c:pt idx="2715">
                  <c:v>543.63161621093707</c:v>
                </c:pt>
                <c:pt idx="2716">
                  <c:v>543.82399902343798</c:v>
                </c:pt>
                <c:pt idx="2717">
                  <c:v>544.024658203125</c:v>
                </c:pt>
                <c:pt idx="2718">
                  <c:v>544.230883789063</c:v>
                </c:pt>
                <c:pt idx="2719">
                  <c:v>544.42580566406298</c:v>
                </c:pt>
                <c:pt idx="2720">
                  <c:v>544.61994628906291</c:v>
                </c:pt>
                <c:pt idx="2721">
                  <c:v>544.81862792968707</c:v>
                </c:pt>
                <c:pt idx="2722">
                  <c:v>545.02233886718795</c:v>
                </c:pt>
                <c:pt idx="2723">
                  <c:v>545.23156738281205</c:v>
                </c:pt>
                <c:pt idx="2724">
                  <c:v>545.42973632812505</c:v>
                </c:pt>
                <c:pt idx="2725">
                  <c:v>545.61408691406291</c:v>
                </c:pt>
                <c:pt idx="2726">
                  <c:v>545.81777343750002</c:v>
                </c:pt>
                <c:pt idx="2727">
                  <c:v>546.02524414062498</c:v>
                </c:pt>
                <c:pt idx="2728">
                  <c:v>546.224438476562</c:v>
                </c:pt>
                <c:pt idx="2729">
                  <c:v>546.42185058593702</c:v>
                </c:pt>
                <c:pt idx="2730">
                  <c:v>546.62053222656209</c:v>
                </c:pt>
                <c:pt idx="2731">
                  <c:v>546.82297363281202</c:v>
                </c:pt>
                <c:pt idx="2732">
                  <c:v>547.02363281249995</c:v>
                </c:pt>
                <c:pt idx="2733">
                  <c:v>547.22609863281207</c:v>
                </c:pt>
                <c:pt idx="2734">
                  <c:v>547.422778320313</c:v>
                </c:pt>
                <c:pt idx="2735">
                  <c:v>547.62521972656202</c:v>
                </c:pt>
                <c:pt idx="2736">
                  <c:v>547.82338867187502</c:v>
                </c:pt>
                <c:pt idx="2737">
                  <c:v>548.01252441406291</c:v>
                </c:pt>
                <c:pt idx="2738">
                  <c:v>548.21245117187505</c:v>
                </c:pt>
                <c:pt idx="2739">
                  <c:v>548.418139648438</c:v>
                </c:pt>
                <c:pt idx="2740">
                  <c:v>548.62109375</c:v>
                </c:pt>
                <c:pt idx="2741">
                  <c:v>548.829833984375</c:v>
                </c:pt>
                <c:pt idx="2742">
                  <c:v>549.030517578125</c:v>
                </c:pt>
                <c:pt idx="2743">
                  <c:v>549.22165527343793</c:v>
                </c:pt>
                <c:pt idx="2744">
                  <c:v>549.41833496093705</c:v>
                </c:pt>
                <c:pt idx="2745">
                  <c:v>549.61574707031298</c:v>
                </c:pt>
                <c:pt idx="2746">
                  <c:v>549.81264648437502</c:v>
                </c:pt>
                <c:pt idx="2747">
                  <c:v>550.01560058593702</c:v>
                </c:pt>
                <c:pt idx="2748">
                  <c:v>550.224853515625</c:v>
                </c:pt>
                <c:pt idx="2749">
                  <c:v>550.42302246093709</c:v>
                </c:pt>
                <c:pt idx="2750">
                  <c:v>550.62119140624998</c:v>
                </c:pt>
                <c:pt idx="2751">
                  <c:v>550.82363281250002</c:v>
                </c:pt>
                <c:pt idx="2752">
                  <c:v>551.017260742188</c:v>
                </c:pt>
                <c:pt idx="2753">
                  <c:v>551.21015624999995</c:v>
                </c:pt>
                <c:pt idx="2754">
                  <c:v>551.41564941406295</c:v>
                </c:pt>
                <c:pt idx="2755">
                  <c:v>551.62690429687495</c:v>
                </c:pt>
                <c:pt idx="2756">
                  <c:v>551.82053222656202</c:v>
                </c:pt>
                <c:pt idx="2757">
                  <c:v>552.01115722656209</c:v>
                </c:pt>
                <c:pt idx="2758">
                  <c:v>552.21235351562495</c:v>
                </c:pt>
                <c:pt idx="2759">
                  <c:v>552.41403808593702</c:v>
                </c:pt>
                <c:pt idx="2760">
                  <c:v>552.61721191406298</c:v>
                </c:pt>
                <c:pt idx="2761">
                  <c:v>552.81916503906291</c:v>
                </c:pt>
                <c:pt idx="2762">
                  <c:v>553.01157226562498</c:v>
                </c:pt>
                <c:pt idx="2763">
                  <c:v>553.20822753906293</c:v>
                </c:pt>
                <c:pt idx="2764">
                  <c:v>553.41445312500002</c:v>
                </c:pt>
                <c:pt idx="2765">
                  <c:v>553.61262207031291</c:v>
                </c:pt>
                <c:pt idx="2766">
                  <c:v>553.81379394531291</c:v>
                </c:pt>
                <c:pt idx="2767">
                  <c:v>554.01550292968705</c:v>
                </c:pt>
                <c:pt idx="2768">
                  <c:v>554.22048339843798</c:v>
                </c:pt>
                <c:pt idx="2769">
                  <c:v>554.42041015625</c:v>
                </c:pt>
                <c:pt idx="2770">
                  <c:v>554.61455078125005</c:v>
                </c:pt>
                <c:pt idx="2771">
                  <c:v>554.82026367187495</c:v>
                </c:pt>
                <c:pt idx="2772">
                  <c:v>555.02094726562495</c:v>
                </c:pt>
                <c:pt idx="2773">
                  <c:v>555.215087890625</c:v>
                </c:pt>
                <c:pt idx="2774">
                  <c:v>555.423828125</c:v>
                </c:pt>
                <c:pt idx="2775">
                  <c:v>555.62451171875</c:v>
                </c:pt>
                <c:pt idx="2776">
                  <c:v>555.81562499999995</c:v>
                </c:pt>
                <c:pt idx="2777">
                  <c:v>556.01481933593709</c:v>
                </c:pt>
                <c:pt idx="2778">
                  <c:v>556.209716796875</c:v>
                </c:pt>
                <c:pt idx="2779">
                  <c:v>556.40913085937495</c:v>
                </c:pt>
                <c:pt idx="2780">
                  <c:v>556.61538085937502</c:v>
                </c:pt>
                <c:pt idx="2781">
                  <c:v>556.81406249999998</c:v>
                </c:pt>
                <c:pt idx="2782">
                  <c:v>557.02077636718798</c:v>
                </c:pt>
                <c:pt idx="2783">
                  <c:v>557.220703125</c:v>
                </c:pt>
                <c:pt idx="2784">
                  <c:v>557.41132812499995</c:v>
                </c:pt>
                <c:pt idx="2785">
                  <c:v>557.61125488281209</c:v>
                </c:pt>
                <c:pt idx="2786">
                  <c:v>557.81494140625</c:v>
                </c:pt>
                <c:pt idx="2787">
                  <c:v>558.01865234374998</c:v>
                </c:pt>
                <c:pt idx="2788">
                  <c:v>558.21657714843798</c:v>
                </c:pt>
                <c:pt idx="2789">
                  <c:v>558.40895996093707</c:v>
                </c:pt>
                <c:pt idx="2790">
                  <c:v>558.60715332031293</c:v>
                </c:pt>
                <c:pt idx="2791">
                  <c:v>558.80959472656207</c:v>
                </c:pt>
                <c:pt idx="2792">
                  <c:v>559.01076660156207</c:v>
                </c:pt>
                <c:pt idx="2793">
                  <c:v>559.215747070313</c:v>
                </c:pt>
                <c:pt idx="2794">
                  <c:v>559.418212890625</c:v>
                </c:pt>
                <c:pt idx="2795">
                  <c:v>559.61562500000002</c:v>
                </c:pt>
                <c:pt idx="2796">
                  <c:v>559.80976562499995</c:v>
                </c:pt>
                <c:pt idx="2797">
                  <c:v>560.00717773437498</c:v>
                </c:pt>
                <c:pt idx="2798">
                  <c:v>560.20910644531295</c:v>
                </c:pt>
                <c:pt idx="2799">
                  <c:v>560.41081542968709</c:v>
                </c:pt>
                <c:pt idx="2800">
                  <c:v>560.61076660156209</c:v>
                </c:pt>
                <c:pt idx="2801">
                  <c:v>560.81899414062502</c:v>
                </c:pt>
                <c:pt idx="2802">
                  <c:v>561.02268066406293</c:v>
                </c:pt>
                <c:pt idx="2803">
                  <c:v>561.213793945313</c:v>
                </c:pt>
                <c:pt idx="2804">
                  <c:v>561.413745117188</c:v>
                </c:pt>
                <c:pt idx="2805">
                  <c:v>561.614184570313</c:v>
                </c:pt>
                <c:pt idx="2806">
                  <c:v>561.81914062500005</c:v>
                </c:pt>
                <c:pt idx="2807">
                  <c:v>562.02109374999998</c:v>
                </c:pt>
                <c:pt idx="2808">
                  <c:v>562.20393066406291</c:v>
                </c:pt>
                <c:pt idx="2809">
                  <c:v>562.400073242188</c:v>
                </c:pt>
                <c:pt idx="2810">
                  <c:v>562.605053710937</c:v>
                </c:pt>
                <c:pt idx="2811">
                  <c:v>562.80551757812498</c:v>
                </c:pt>
                <c:pt idx="2812">
                  <c:v>563.00166015624995</c:v>
                </c:pt>
                <c:pt idx="2813">
                  <c:v>563.206616210937</c:v>
                </c:pt>
                <c:pt idx="2814">
                  <c:v>563.40856933593705</c:v>
                </c:pt>
                <c:pt idx="2815">
                  <c:v>563.60170898437502</c:v>
                </c:pt>
                <c:pt idx="2816">
                  <c:v>563.81093750000002</c:v>
                </c:pt>
                <c:pt idx="2817">
                  <c:v>564.01086425781205</c:v>
                </c:pt>
                <c:pt idx="2818">
                  <c:v>564.20197753906291</c:v>
                </c:pt>
                <c:pt idx="2819">
                  <c:v>564.41071777343791</c:v>
                </c:pt>
                <c:pt idx="2820">
                  <c:v>564.61140136718791</c:v>
                </c:pt>
                <c:pt idx="2821">
                  <c:v>564.80302734375005</c:v>
                </c:pt>
                <c:pt idx="2822">
                  <c:v>565.0009765625</c:v>
                </c:pt>
                <c:pt idx="2823">
                  <c:v>565.203442382812</c:v>
                </c:pt>
                <c:pt idx="2824">
                  <c:v>565.40588378906295</c:v>
                </c:pt>
                <c:pt idx="2825">
                  <c:v>565.60202636718793</c:v>
                </c:pt>
                <c:pt idx="2826">
                  <c:v>565.80195312499995</c:v>
                </c:pt>
                <c:pt idx="2827">
                  <c:v>566.00566406250005</c:v>
                </c:pt>
                <c:pt idx="2828">
                  <c:v>566.21262207031293</c:v>
                </c:pt>
                <c:pt idx="2829">
                  <c:v>566.40576171875</c:v>
                </c:pt>
                <c:pt idx="2830">
                  <c:v>566.59941406250005</c:v>
                </c:pt>
                <c:pt idx="2831">
                  <c:v>566.80310058593705</c:v>
                </c:pt>
                <c:pt idx="2832">
                  <c:v>566.99799804687495</c:v>
                </c:pt>
                <c:pt idx="2833">
                  <c:v>567.19846191406293</c:v>
                </c:pt>
                <c:pt idx="2834">
                  <c:v>567.40595703124995</c:v>
                </c:pt>
                <c:pt idx="2835">
                  <c:v>567.60837402343793</c:v>
                </c:pt>
                <c:pt idx="2836">
                  <c:v>567.81206054687505</c:v>
                </c:pt>
                <c:pt idx="2837">
                  <c:v>568.01452636718795</c:v>
                </c:pt>
                <c:pt idx="2838">
                  <c:v>568.20993652343793</c:v>
                </c:pt>
                <c:pt idx="2839">
                  <c:v>568.40559082031291</c:v>
                </c:pt>
                <c:pt idx="2840">
                  <c:v>568.61130371093702</c:v>
                </c:pt>
                <c:pt idx="2841">
                  <c:v>568.81123046874995</c:v>
                </c:pt>
                <c:pt idx="2842">
                  <c:v>569.004150390625</c:v>
                </c:pt>
                <c:pt idx="2843">
                  <c:v>569.20458984375</c:v>
                </c:pt>
                <c:pt idx="2844">
                  <c:v>569.400219726562</c:v>
                </c:pt>
                <c:pt idx="2845">
                  <c:v>569.59462890625002</c:v>
                </c:pt>
                <c:pt idx="2846">
                  <c:v>569.79709472656202</c:v>
                </c:pt>
                <c:pt idx="2847">
                  <c:v>570.00205078124998</c:v>
                </c:pt>
                <c:pt idx="2848">
                  <c:v>570.20446777343795</c:v>
                </c:pt>
                <c:pt idx="2849">
                  <c:v>570.40690917968709</c:v>
                </c:pt>
                <c:pt idx="2850">
                  <c:v>570.60737304687495</c:v>
                </c:pt>
                <c:pt idx="2851">
                  <c:v>570.80478515624998</c:v>
                </c:pt>
                <c:pt idx="2852">
                  <c:v>570.99589843750005</c:v>
                </c:pt>
                <c:pt idx="2853">
                  <c:v>571.20588378906291</c:v>
                </c:pt>
                <c:pt idx="2854">
                  <c:v>571.41916503906293</c:v>
                </c:pt>
                <c:pt idx="2855">
                  <c:v>571.60151367187495</c:v>
                </c:pt>
                <c:pt idx="2856">
                  <c:v>571.80017089843795</c:v>
                </c:pt>
                <c:pt idx="2857">
                  <c:v>572.01770019531295</c:v>
                </c:pt>
                <c:pt idx="2858">
                  <c:v>572.21762695312498</c:v>
                </c:pt>
                <c:pt idx="2859">
                  <c:v>572.41000976562498</c:v>
                </c:pt>
                <c:pt idx="2860">
                  <c:v>572.60490722656209</c:v>
                </c:pt>
                <c:pt idx="2861">
                  <c:v>572.80610351562495</c:v>
                </c:pt>
                <c:pt idx="2862">
                  <c:v>573.00981445312505</c:v>
                </c:pt>
                <c:pt idx="2863">
                  <c:v>573.208984375</c:v>
                </c:pt>
                <c:pt idx="2864">
                  <c:v>573.4013671875</c:v>
                </c:pt>
                <c:pt idx="2865">
                  <c:v>573.60080566406293</c:v>
                </c:pt>
                <c:pt idx="2866">
                  <c:v>573.80375976562505</c:v>
                </c:pt>
                <c:pt idx="2867">
                  <c:v>574.00241699218793</c:v>
                </c:pt>
                <c:pt idx="2868">
                  <c:v>574.20185546874995</c:v>
                </c:pt>
                <c:pt idx="2869">
                  <c:v>574.40053710937502</c:v>
                </c:pt>
                <c:pt idx="2870">
                  <c:v>574.599194335937</c:v>
                </c:pt>
                <c:pt idx="2871">
                  <c:v>574.802905273438</c:v>
                </c:pt>
                <c:pt idx="2872">
                  <c:v>575.00158691406295</c:v>
                </c:pt>
                <c:pt idx="2873">
                  <c:v>575.19648437499995</c:v>
                </c:pt>
                <c:pt idx="2874">
                  <c:v>575.39643554687495</c:v>
                </c:pt>
                <c:pt idx="2875">
                  <c:v>575.59890136718798</c:v>
                </c:pt>
                <c:pt idx="2876">
                  <c:v>575.79807128906293</c:v>
                </c:pt>
                <c:pt idx="2877">
                  <c:v>576.00302734374998</c:v>
                </c:pt>
                <c:pt idx="2878">
                  <c:v>576.21376953125002</c:v>
                </c:pt>
                <c:pt idx="2879">
                  <c:v>576.40791015624995</c:v>
                </c:pt>
                <c:pt idx="2880">
                  <c:v>576.60080566406202</c:v>
                </c:pt>
                <c:pt idx="2881">
                  <c:v>576.79948730468709</c:v>
                </c:pt>
                <c:pt idx="2882">
                  <c:v>577.000170898438</c:v>
                </c:pt>
                <c:pt idx="2883">
                  <c:v>577.20261230468702</c:v>
                </c:pt>
                <c:pt idx="2884">
                  <c:v>577.40253906249995</c:v>
                </c:pt>
                <c:pt idx="2885">
                  <c:v>577.610034179688</c:v>
                </c:pt>
                <c:pt idx="2886">
                  <c:v>577.80871582031205</c:v>
                </c:pt>
                <c:pt idx="2887">
                  <c:v>578.00183105468705</c:v>
                </c:pt>
                <c:pt idx="2888">
                  <c:v>578.21987304687502</c:v>
                </c:pt>
                <c:pt idx="2889">
                  <c:v>578.41728515625005</c:v>
                </c:pt>
                <c:pt idx="2890">
                  <c:v>578.60161132812505</c:v>
                </c:pt>
                <c:pt idx="2891">
                  <c:v>578.81538085937495</c:v>
                </c:pt>
                <c:pt idx="2892">
                  <c:v>579.00527343750002</c:v>
                </c:pt>
                <c:pt idx="2893">
                  <c:v>579.183837890625</c:v>
                </c:pt>
                <c:pt idx="2894">
                  <c:v>579.38879394531295</c:v>
                </c:pt>
                <c:pt idx="2895">
                  <c:v>579.59626464843791</c:v>
                </c:pt>
                <c:pt idx="2896">
                  <c:v>579.81252441406207</c:v>
                </c:pt>
                <c:pt idx="2897">
                  <c:v>580.01623535156205</c:v>
                </c:pt>
                <c:pt idx="2898">
                  <c:v>580.19731445312505</c:v>
                </c:pt>
                <c:pt idx="2899">
                  <c:v>580.39399414062495</c:v>
                </c:pt>
                <c:pt idx="2900">
                  <c:v>580.60451660156207</c:v>
                </c:pt>
                <c:pt idx="2901">
                  <c:v>580.80771484374998</c:v>
                </c:pt>
                <c:pt idx="2902">
                  <c:v>581.003344726563</c:v>
                </c:pt>
                <c:pt idx="2903">
                  <c:v>581.20251464843795</c:v>
                </c:pt>
                <c:pt idx="2904">
                  <c:v>581.41250000000002</c:v>
                </c:pt>
                <c:pt idx="2905">
                  <c:v>581.60363769531295</c:v>
                </c:pt>
                <c:pt idx="2906">
                  <c:v>581.79226074218798</c:v>
                </c:pt>
                <c:pt idx="2907">
                  <c:v>581.99040527343709</c:v>
                </c:pt>
                <c:pt idx="2908">
                  <c:v>582.19411621093707</c:v>
                </c:pt>
                <c:pt idx="2909">
                  <c:v>582.40712890625002</c:v>
                </c:pt>
                <c:pt idx="2910">
                  <c:v>582.60078124999995</c:v>
                </c:pt>
                <c:pt idx="2911">
                  <c:v>582.796459960937</c:v>
                </c:pt>
                <c:pt idx="2912">
                  <c:v>582.99387207031202</c:v>
                </c:pt>
                <c:pt idx="2913">
                  <c:v>583.19379882812495</c:v>
                </c:pt>
                <c:pt idx="2914">
                  <c:v>583.40881347656295</c:v>
                </c:pt>
                <c:pt idx="2915">
                  <c:v>583.60673828125005</c:v>
                </c:pt>
                <c:pt idx="2916">
                  <c:v>583.79787597656298</c:v>
                </c:pt>
                <c:pt idx="2917">
                  <c:v>583.99980468750005</c:v>
                </c:pt>
                <c:pt idx="2918">
                  <c:v>584.19721679687495</c:v>
                </c:pt>
                <c:pt idx="2919">
                  <c:v>584.39465332031205</c:v>
                </c:pt>
                <c:pt idx="2920">
                  <c:v>584.59079589843793</c:v>
                </c:pt>
                <c:pt idx="2921">
                  <c:v>584.79196777343702</c:v>
                </c:pt>
                <c:pt idx="2922">
                  <c:v>585.00322265625005</c:v>
                </c:pt>
                <c:pt idx="2923">
                  <c:v>585.199389648438</c:v>
                </c:pt>
                <c:pt idx="2924">
                  <c:v>585.39431152343707</c:v>
                </c:pt>
                <c:pt idx="2925">
                  <c:v>585.59550781250005</c:v>
                </c:pt>
                <c:pt idx="2926">
                  <c:v>585.796704101562</c:v>
                </c:pt>
                <c:pt idx="2927">
                  <c:v>586.00039062500002</c:v>
                </c:pt>
                <c:pt idx="2928">
                  <c:v>586.19777832031207</c:v>
                </c:pt>
                <c:pt idx="2929">
                  <c:v>586.38764648437495</c:v>
                </c:pt>
                <c:pt idx="2930">
                  <c:v>586.59262695312498</c:v>
                </c:pt>
                <c:pt idx="2931">
                  <c:v>586.800122070312</c:v>
                </c:pt>
                <c:pt idx="2932">
                  <c:v>586.97993164062495</c:v>
                </c:pt>
                <c:pt idx="2933">
                  <c:v>587.17858886718705</c:v>
                </c:pt>
                <c:pt idx="2934">
                  <c:v>587.39611816406205</c:v>
                </c:pt>
                <c:pt idx="2935">
                  <c:v>587.59355468750005</c:v>
                </c:pt>
                <c:pt idx="2936">
                  <c:v>587.792236328125</c:v>
                </c:pt>
                <c:pt idx="2937">
                  <c:v>587.98964843750002</c:v>
                </c:pt>
                <c:pt idx="2938">
                  <c:v>588.193359375</c:v>
                </c:pt>
                <c:pt idx="2939">
                  <c:v>588.39707031249998</c:v>
                </c:pt>
                <c:pt idx="2940">
                  <c:v>588.59372558593793</c:v>
                </c:pt>
                <c:pt idx="2941">
                  <c:v>588.794921875</c:v>
                </c:pt>
                <c:pt idx="2942">
                  <c:v>588.98430175781209</c:v>
                </c:pt>
                <c:pt idx="2943">
                  <c:v>589.18671874999995</c:v>
                </c:pt>
                <c:pt idx="2944">
                  <c:v>589.38916015625</c:v>
                </c:pt>
                <c:pt idx="2945">
                  <c:v>589.59162597656291</c:v>
                </c:pt>
                <c:pt idx="2946">
                  <c:v>589.80288085937502</c:v>
                </c:pt>
                <c:pt idx="2947">
                  <c:v>590.00029296875005</c:v>
                </c:pt>
                <c:pt idx="2948">
                  <c:v>590.19443359374998</c:v>
                </c:pt>
                <c:pt idx="2949">
                  <c:v>590.408203125</c:v>
                </c:pt>
                <c:pt idx="2950">
                  <c:v>590.60761718749995</c:v>
                </c:pt>
                <c:pt idx="2951">
                  <c:v>590.79421386718707</c:v>
                </c:pt>
                <c:pt idx="2952">
                  <c:v>590.99541015625005</c:v>
                </c:pt>
                <c:pt idx="2953">
                  <c:v>591.202392578125</c:v>
                </c:pt>
                <c:pt idx="2954">
                  <c:v>591.40483398437505</c:v>
                </c:pt>
                <c:pt idx="2955">
                  <c:v>591.59343261718709</c:v>
                </c:pt>
                <c:pt idx="2956">
                  <c:v>591.7958984375</c:v>
                </c:pt>
                <c:pt idx="2957">
                  <c:v>591.99458007812495</c:v>
                </c:pt>
                <c:pt idx="2958">
                  <c:v>592.188720703125</c:v>
                </c:pt>
                <c:pt idx="2959">
                  <c:v>592.38288574218791</c:v>
                </c:pt>
                <c:pt idx="2960">
                  <c:v>592.58107910156207</c:v>
                </c:pt>
                <c:pt idx="2961">
                  <c:v>592.80439453124995</c:v>
                </c:pt>
                <c:pt idx="2962">
                  <c:v>593.001049804687</c:v>
                </c:pt>
                <c:pt idx="2963">
                  <c:v>593.19216308593798</c:v>
                </c:pt>
                <c:pt idx="2964">
                  <c:v>593.40539550781205</c:v>
                </c:pt>
                <c:pt idx="2965">
                  <c:v>593.59401855468707</c:v>
                </c:pt>
                <c:pt idx="2966">
                  <c:v>593.781909179688</c:v>
                </c:pt>
                <c:pt idx="2967">
                  <c:v>593.98686523437505</c:v>
                </c:pt>
                <c:pt idx="2968">
                  <c:v>594.19382324218793</c:v>
                </c:pt>
                <c:pt idx="2969">
                  <c:v>594.39125976562502</c:v>
                </c:pt>
                <c:pt idx="2970">
                  <c:v>594.58415527343709</c:v>
                </c:pt>
                <c:pt idx="2971">
                  <c:v>594.78583984374995</c:v>
                </c:pt>
                <c:pt idx="2972">
                  <c:v>594.99028320312505</c:v>
                </c:pt>
                <c:pt idx="2973">
                  <c:v>595.18896484375</c:v>
                </c:pt>
                <c:pt idx="2974">
                  <c:v>595.38261718750005</c:v>
                </c:pt>
                <c:pt idx="2975">
                  <c:v>595.58579101562498</c:v>
                </c:pt>
                <c:pt idx="2976">
                  <c:v>595.78950195312495</c:v>
                </c:pt>
                <c:pt idx="2977">
                  <c:v>595.99196777343707</c:v>
                </c:pt>
                <c:pt idx="2978">
                  <c:v>596.19743652343709</c:v>
                </c:pt>
                <c:pt idx="2979">
                  <c:v>596.39987792968793</c:v>
                </c:pt>
                <c:pt idx="2980">
                  <c:v>596.58798828124998</c:v>
                </c:pt>
                <c:pt idx="2981">
                  <c:v>596.774096679688</c:v>
                </c:pt>
                <c:pt idx="2982">
                  <c:v>596.9853515625</c:v>
                </c:pt>
                <c:pt idx="2983">
                  <c:v>597.19333496093702</c:v>
                </c:pt>
                <c:pt idx="2984">
                  <c:v>597.386962890625</c:v>
                </c:pt>
                <c:pt idx="2985">
                  <c:v>597.58686523437495</c:v>
                </c:pt>
                <c:pt idx="2986">
                  <c:v>597.79309082031205</c:v>
                </c:pt>
                <c:pt idx="2987">
                  <c:v>597.99255371093705</c:v>
                </c:pt>
                <c:pt idx="2988">
                  <c:v>598.18745117187495</c:v>
                </c:pt>
                <c:pt idx="2989">
                  <c:v>598.37729492187498</c:v>
                </c:pt>
                <c:pt idx="2990">
                  <c:v>598.58454589843791</c:v>
                </c:pt>
                <c:pt idx="2991">
                  <c:v>598.790771484375</c:v>
                </c:pt>
                <c:pt idx="2992">
                  <c:v>598.97963867187502</c:v>
                </c:pt>
                <c:pt idx="2993">
                  <c:v>599.18186035156202</c:v>
                </c:pt>
                <c:pt idx="2994">
                  <c:v>599.37802734374998</c:v>
                </c:pt>
                <c:pt idx="2995">
                  <c:v>599.57314453125002</c:v>
                </c:pt>
                <c:pt idx="2996">
                  <c:v>599.77556152343709</c:v>
                </c:pt>
                <c:pt idx="2997">
                  <c:v>599.97802734375</c:v>
                </c:pt>
                <c:pt idx="2998">
                  <c:v>600.18300781250002</c:v>
                </c:pt>
                <c:pt idx="2999">
                  <c:v>600.38771972656298</c:v>
                </c:pt>
                <c:pt idx="3000">
                  <c:v>600.58261718749998</c:v>
                </c:pt>
                <c:pt idx="3001">
                  <c:v>600.78154296875005</c:v>
                </c:pt>
                <c:pt idx="3002">
                  <c:v>600.98749999999995</c:v>
                </c:pt>
                <c:pt idx="3003">
                  <c:v>601.18239746093707</c:v>
                </c:pt>
                <c:pt idx="3004">
                  <c:v>601.38007812499995</c:v>
                </c:pt>
                <c:pt idx="3005">
                  <c:v>601.59384765624998</c:v>
                </c:pt>
                <c:pt idx="3006">
                  <c:v>601.80231933593791</c:v>
                </c:pt>
                <c:pt idx="3007">
                  <c:v>601.98969726562495</c:v>
                </c:pt>
                <c:pt idx="3008">
                  <c:v>602.18110351562495</c:v>
                </c:pt>
                <c:pt idx="3009">
                  <c:v>602.38227539062495</c:v>
                </c:pt>
                <c:pt idx="3010">
                  <c:v>602.58469238281293</c:v>
                </c:pt>
                <c:pt idx="3011">
                  <c:v>602.78334960937502</c:v>
                </c:pt>
                <c:pt idx="3012">
                  <c:v>602.97548828125002</c:v>
                </c:pt>
                <c:pt idx="3013">
                  <c:v>603.17670898437495</c:v>
                </c:pt>
                <c:pt idx="3014">
                  <c:v>603.384448242188</c:v>
                </c:pt>
                <c:pt idx="3015">
                  <c:v>603.58435058593795</c:v>
                </c:pt>
                <c:pt idx="3016">
                  <c:v>603.780517578125</c:v>
                </c:pt>
                <c:pt idx="3017">
                  <c:v>603.97270507812505</c:v>
                </c:pt>
                <c:pt idx="3018">
                  <c:v>604.16884765625002</c:v>
                </c:pt>
                <c:pt idx="3019">
                  <c:v>604.37902832031205</c:v>
                </c:pt>
                <c:pt idx="3020">
                  <c:v>604.583984375</c:v>
                </c:pt>
                <c:pt idx="3021">
                  <c:v>604.77766113281291</c:v>
                </c:pt>
                <c:pt idx="3022">
                  <c:v>604.98012695312502</c:v>
                </c:pt>
                <c:pt idx="3023">
                  <c:v>605.19011230468709</c:v>
                </c:pt>
                <c:pt idx="3024">
                  <c:v>605.382250976563</c:v>
                </c:pt>
                <c:pt idx="3025">
                  <c:v>605.57841796875005</c:v>
                </c:pt>
                <c:pt idx="3026">
                  <c:v>605.77731933593793</c:v>
                </c:pt>
                <c:pt idx="3027">
                  <c:v>605.98203124999998</c:v>
                </c:pt>
                <c:pt idx="3028">
                  <c:v>606.192065429688</c:v>
                </c:pt>
                <c:pt idx="3029">
                  <c:v>606.38217773437498</c:v>
                </c:pt>
                <c:pt idx="3030">
                  <c:v>606.57177734375</c:v>
                </c:pt>
                <c:pt idx="3031">
                  <c:v>606.77548828124998</c:v>
                </c:pt>
                <c:pt idx="3032">
                  <c:v>606.97568359374998</c:v>
                </c:pt>
                <c:pt idx="3033">
                  <c:v>607.17185058593793</c:v>
                </c:pt>
                <c:pt idx="3034">
                  <c:v>607.3818359375</c:v>
                </c:pt>
                <c:pt idx="3035">
                  <c:v>607.58049316406209</c:v>
                </c:pt>
                <c:pt idx="3036">
                  <c:v>607.77666015625005</c:v>
                </c:pt>
                <c:pt idx="3037">
                  <c:v>607.97788085937498</c:v>
                </c:pt>
                <c:pt idx="3038">
                  <c:v>608.17275390625002</c:v>
                </c:pt>
                <c:pt idx="3039">
                  <c:v>608.37392578125002</c:v>
                </c:pt>
                <c:pt idx="3040">
                  <c:v>608.57763671875</c:v>
                </c:pt>
                <c:pt idx="3041">
                  <c:v>608.78635253906293</c:v>
                </c:pt>
                <c:pt idx="3042">
                  <c:v>608.99763183593791</c:v>
                </c:pt>
                <c:pt idx="3043">
                  <c:v>609.18852539062505</c:v>
                </c:pt>
                <c:pt idx="3044">
                  <c:v>609.37082519531293</c:v>
                </c:pt>
                <c:pt idx="3045">
                  <c:v>609.57578124999998</c:v>
                </c:pt>
                <c:pt idx="3046">
                  <c:v>609.78452148437498</c:v>
                </c:pt>
                <c:pt idx="3047">
                  <c:v>609.982177734375</c:v>
                </c:pt>
                <c:pt idx="3048">
                  <c:v>610.18210449218793</c:v>
                </c:pt>
                <c:pt idx="3049">
                  <c:v>610.38457031250005</c:v>
                </c:pt>
                <c:pt idx="3050">
                  <c:v>610.57949218750002</c:v>
                </c:pt>
                <c:pt idx="3051">
                  <c:v>610.77062988281295</c:v>
                </c:pt>
                <c:pt idx="3052">
                  <c:v>610.9755859375</c:v>
                </c:pt>
                <c:pt idx="3053">
                  <c:v>611.179272460937</c:v>
                </c:pt>
                <c:pt idx="3054">
                  <c:v>611.37416992187502</c:v>
                </c:pt>
                <c:pt idx="3055">
                  <c:v>611.57287597656295</c:v>
                </c:pt>
                <c:pt idx="3056">
                  <c:v>611.78537597656293</c:v>
                </c:pt>
                <c:pt idx="3057">
                  <c:v>611.981274414062</c:v>
                </c:pt>
                <c:pt idx="3058">
                  <c:v>612.17365722656291</c:v>
                </c:pt>
                <c:pt idx="3059">
                  <c:v>612.37382812500005</c:v>
                </c:pt>
                <c:pt idx="3060">
                  <c:v>612.57626953124998</c:v>
                </c:pt>
                <c:pt idx="3061">
                  <c:v>612.78249511718707</c:v>
                </c:pt>
                <c:pt idx="3062">
                  <c:v>612.97238769531293</c:v>
                </c:pt>
                <c:pt idx="3063">
                  <c:v>613.172290039063</c:v>
                </c:pt>
                <c:pt idx="3064">
                  <c:v>613.38103027343709</c:v>
                </c:pt>
                <c:pt idx="3065">
                  <c:v>613.591064453125</c:v>
                </c:pt>
                <c:pt idx="3066">
                  <c:v>613.78847656250002</c:v>
                </c:pt>
                <c:pt idx="3067">
                  <c:v>613.97958984374998</c:v>
                </c:pt>
                <c:pt idx="3068">
                  <c:v>614.17446289062502</c:v>
                </c:pt>
                <c:pt idx="3069">
                  <c:v>614.36936035156202</c:v>
                </c:pt>
                <c:pt idx="3070">
                  <c:v>614.57058105468707</c:v>
                </c:pt>
                <c:pt idx="3071">
                  <c:v>614.76799316406209</c:v>
                </c:pt>
                <c:pt idx="3072">
                  <c:v>614.97546386718705</c:v>
                </c:pt>
                <c:pt idx="3073">
                  <c:v>615.18295898437498</c:v>
                </c:pt>
                <c:pt idx="3074">
                  <c:v>615.37912597656293</c:v>
                </c:pt>
                <c:pt idx="3075">
                  <c:v>615.58281250000005</c:v>
                </c:pt>
                <c:pt idx="3076">
                  <c:v>615.78398437500005</c:v>
                </c:pt>
                <c:pt idx="3077">
                  <c:v>615.97512207031207</c:v>
                </c:pt>
                <c:pt idx="3078">
                  <c:v>616.16875000000005</c:v>
                </c:pt>
                <c:pt idx="3079">
                  <c:v>616.37624511718707</c:v>
                </c:pt>
                <c:pt idx="3080">
                  <c:v>616.58249511718702</c:v>
                </c:pt>
                <c:pt idx="3081">
                  <c:v>616.77358398437502</c:v>
                </c:pt>
                <c:pt idx="3082">
                  <c:v>616.96345214843791</c:v>
                </c:pt>
                <c:pt idx="3083">
                  <c:v>617.16945800781207</c:v>
                </c:pt>
                <c:pt idx="3084">
                  <c:v>617.37441406250002</c:v>
                </c:pt>
                <c:pt idx="3085">
                  <c:v>617.57082519531298</c:v>
                </c:pt>
                <c:pt idx="3086">
                  <c:v>617.77553710937502</c:v>
                </c:pt>
                <c:pt idx="3087">
                  <c:v>617.98427734375002</c:v>
                </c:pt>
                <c:pt idx="3088">
                  <c:v>618.18447265625002</c:v>
                </c:pt>
                <c:pt idx="3089">
                  <c:v>618.36806640625002</c:v>
                </c:pt>
                <c:pt idx="3090">
                  <c:v>618.56547851562505</c:v>
                </c:pt>
                <c:pt idx="3091">
                  <c:v>618.76914062499998</c:v>
                </c:pt>
                <c:pt idx="3092">
                  <c:v>618.96906738281291</c:v>
                </c:pt>
                <c:pt idx="3093">
                  <c:v>619.17280273437495</c:v>
                </c:pt>
                <c:pt idx="3094">
                  <c:v>619.37021484374998</c:v>
                </c:pt>
                <c:pt idx="3095">
                  <c:v>619.56735839843793</c:v>
                </c:pt>
                <c:pt idx="3096">
                  <c:v>619.77358398437502</c:v>
                </c:pt>
                <c:pt idx="3097">
                  <c:v>619.980053710937</c:v>
                </c:pt>
                <c:pt idx="3098">
                  <c:v>620.18122558593791</c:v>
                </c:pt>
                <c:pt idx="3099">
                  <c:v>620.37990722656298</c:v>
                </c:pt>
                <c:pt idx="3100">
                  <c:v>620.57358398437498</c:v>
                </c:pt>
                <c:pt idx="3101">
                  <c:v>620.77980957031207</c:v>
                </c:pt>
                <c:pt idx="3102">
                  <c:v>620.97446289062498</c:v>
                </c:pt>
                <c:pt idx="3103">
                  <c:v>621.17062988281293</c:v>
                </c:pt>
                <c:pt idx="3104">
                  <c:v>621.378344726563</c:v>
                </c:pt>
                <c:pt idx="3105">
                  <c:v>621.57448730468707</c:v>
                </c:pt>
                <c:pt idx="3106">
                  <c:v>621.77314453124995</c:v>
                </c:pt>
                <c:pt idx="3107">
                  <c:v>621.98312988281293</c:v>
                </c:pt>
                <c:pt idx="3108">
                  <c:v>622.18056640625002</c:v>
                </c:pt>
                <c:pt idx="3109">
                  <c:v>622.36518554687495</c:v>
                </c:pt>
                <c:pt idx="3110">
                  <c:v>622.56489257812495</c:v>
                </c:pt>
                <c:pt idx="3111">
                  <c:v>622.77888183593791</c:v>
                </c:pt>
                <c:pt idx="3112">
                  <c:v>622.986328125</c:v>
                </c:pt>
                <c:pt idx="3113">
                  <c:v>623.18000488281291</c:v>
                </c:pt>
                <c:pt idx="3114">
                  <c:v>623.37263183593791</c:v>
                </c:pt>
                <c:pt idx="3115">
                  <c:v>623.56625976562498</c:v>
                </c:pt>
                <c:pt idx="3116">
                  <c:v>623.764965820312</c:v>
                </c:pt>
                <c:pt idx="3117">
                  <c:v>623.97116699218793</c:v>
                </c:pt>
                <c:pt idx="3118">
                  <c:v>624.17736816406205</c:v>
                </c:pt>
                <c:pt idx="3119">
                  <c:v>624.37353515625</c:v>
                </c:pt>
                <c:pt idx="3120">
                  <c:v>624.55712890625</c:v>
                </c:pt>
                <c:pt idx="3121">
                  <c:v>624.75205078124998</c:v>
                </c:pt>
                <c:pt idx="3122">
                  <c:v>624.96079101562498</c:v>
                </c:pt>
                <c:pt idx="3123">
                  <c:v>625.16574707031202</c:v>
                </c:pt>
                <c:pt idx="3124">
                  <c:v>625.36818847656298</c:v>
                </c:pt>
                <c:pt idx="3125">
                  <c:v>625.57817382812505</c:v>
                </c:pt>
                <c:pt idx="3126">
                  <c:v>625.77810058593798</c:v>
                </c:pt>
                <c:pt idx="3127">
                  <c:v>625.96774902343702</c:v>
                </c:pt>
                <c:pt idx="3128">
                  <c:v>626.16367187499998</c:v>
                </c:pt>
                <c:pt idx="3129">
                  <c:v>626.36381835937505</c:v>
                </c:pt>
                <c:pt idx="3130">
                  <c:v>626.57883300781202</c:v>
                </c:pt>
                <c:pt idx="3131">
                  <c:v>626.78254394531291</c:v>
                </c:pt>
                <c:pt idx="3132">
                  <c:v>626.9638671875</c:v>
                </c:pt>
                <c:pt idx="3133">
                  <c:v>627.15124511718705</c:v>
                </c:pt>
                <c:pt idx="3134">
                  <c:v>627.362475585938</c:v>
                </c:pt>
                <c:pt idx="3135">
                  <c:v>627.568676757812</c:v>
                </c:pt>
                <c:pt idx="3136">
                  <c:v>627.77617187500005</c:v>
                </c:pt>
                <c:pt idx="3137">
                  <c:v>627.981127929688</c:v>
                </c:pt>
                <c:pt idx="3138">
                  <c:v>628.17224121093705</c:v>
                </c:pt>
                <c:pt idx="3139">
                  <c:v>628.37722167968798</c:v>
                </c:pt>
                <c:pt idx="3140">
                  <c:v>628.57338867187502</c:v>
                </c:pt>
                <c:pt idx="3141">
                  <c:v>628.75820312500002</c:v>
                </c:pt>
                <c:pt idx="3142">
                  <c:v>628.96042480468702</c:v>
                </c:pt>
                <c:pt idx="3143">
                  <c:v>629.16540527343705</c:v>
                </c:pt>
                <c:pt idx="3144">
                  <c:v>629.36306152343707</c:v>
                </c:pt>
                <c:pt idx="3145">
                  <c:v>629.56298828125</c:v>
                </c:pt>
                <c:pt idx="3146">
                  <c:v>629.76794433593795</c:v>
                </c:pt>
                <c:pt idx="3147">
                  <c:v>629.97141113281293</c:v>
                </c:pt>
                <c:pt idx="3148">
                  <c:v>630.16379394531293</c:v>
                </c:pt>
                <c:pt idx="3149">
                  <c:v>630.37277832031202</c:v>
                </c:pt>
                <c:pt idx="3150">
                  <c:v>630.57775878906295</c:v>
                </c:pt>
                <c:pt idx="3151">
                  <c:v>630.768872070312</c:v>
                </c:pt>
                <c:pt idx="3152">
                  <c:v>630.976318359375</c:v>
                </c:pt>
                <c:pt idx="3153">
                  <c:v>631.17124023437498</c:v>
                </c:pt>
                <c:pt idx="3154">
                  <c:v>631.36237792968791</c:v>
                </c:pt>
                <c:pt idx="3155">
                  <c:v>631.56733398437495</c:v>
                </c:pt>
                <c:pt idx="3156">
                  <c:v>631.77229003906291</c:v>
                </c:pt>
                <c:pt idx="3157">
                  <c:v>631.96845703124995</c:v>
                </c:pt>
                <c:pt idx="3158">
                  <c:v>632.16586914062498</c:v>
                </c:pt>
                <c:pt idx="3159">
                  <c:v>632.36052246093709</c:v>
                </c:pt>
                <c:pt idx="3160">
                  <c:v>632.560473632813</c:v>
                </c:pt>
                <c:pt idx="3161">
                  <c:v>632.76291503906293</c:v>
                </c:pt>
                <c:pt idx="3162">
                  <c:v>632.95654296875</c:v>
                </c:pt>
                <c:pt idx="3163">
                  <c:v>633.163012695313</c:v>
                </c:pt>
                <c:pt idx="3164">
                  <c:v>633.36293945312502</c:v>
                </c:pt>
                <c:pt idx="3165">
                  <c:v>633.56286621093705</c:v>
                </c:pt>
                <c:pt idx="3166">
                  <c:v>633.76784667968798</c:v>
                </c:pt>
                <c:pt idx="3167">
                  <c:v>633.97028808593791</c:v>
                </c:pt>
                <c:pt idx="3168">
                  <c:v>634.16018066406207</c:v>
                </c:pt>
                <c:pt idx="3169">
                  <c:v>634.34877929687502</c:v>
                </c:pt>
                <c:pt idx="3170">
                  <c:v>634.55747070312498</c:v>
                </c:pt>
                <c:pt idx="3171">
                  <c:v>634.76120605468702</c:v>
                </c:pt>
                <c:pt idx="3172">
                  <c:v>634.95463867187505</c:v>
                </c:pt>
                <c:pt idx="3173">
                  <c:v>635.16062011718702</c:v>
                </c:pt>
                <c:pt idx="3174">
                  <c:v>635.37209472656298</c:v>
                </c:pt>
                <c:pt idx="3175">
                  <c:v>635.56345214843793</c:v>
                </c:pt>
                <c:pt idx="3176">
                  <c:v>635.75458984374995</c:v>
                </c:pt>
                <c:pt idx="3177">
                  <c:v>635.95954589843791</c:v>
                </c:pt>
                <c:pt idx="3178">
                  <c:v>636.16953124999998</c:v>
                </c:pt>
                <c:pt idx="3179">
                  <c:v>636.37072753906295</c:v>
                </c:pt>
                <c:pt idx="3180">
                  <c:v>636.57443847656293</c:v>
                </c:pt>
                <c:pt idx="3181">
                  <c:v>636.77312011718709</c:v>
                </c:pt>
                <c:pt idx="3182">
                  <c:v>636.95795898437495</c:v>
                </c:pt>
                <c:pt idx="3183">
                  <c:v>637.15537109374998</c:v>
                </c:pt>
                <c:pt idx="3184">
                  <c:v>637.35532226562498</c:v>
                </c:pt>
                <c:pt idx="3185">
                  <c:v>637.55527343749998</c:v>
                </c:pt>
                <c:pt idx="3186">
                  <c:v>637.74865722656295</c:v>
                </c:pt>
                <c:pt idx="3187">
                  <c:v>637.95107421875002</c:v>
                </c:pt>
                <c:pt idx="3188">
                  <c:v>638.16130371093709</c:v>
                </c:pt>
                <c:pt idx="3189">
                  <c:v>638.36477050781207</c:v>
                </c:pt>
                <c:pt idx="3190">
                  <c:v>638.56345214843793</c:v>
                </c:pt>
                <c:pt idx="3191">
                  <c:v>638.76738281250005</c:v>
                </c:pt>
                <c:pt idx="3192">
                  <c:v>638.96733398437505</c:v>
                </c:pt>
                <c:pt idx="3193">
                  <c:v>639.1572265625</c:v>
                </c:pt>
                <c:pt idx="3194">
                  <c:v>639.36845703125005</c:v>
                </c:pt>
                <c:pt idx="3195">
                  <c:v>639.575927734375</c:v>
                </c:pt>
                <c:pt idx="3196">
                  <c:v>639.76582031249995</c:v>
                </c:pt>
                <c:pt idx="3197">
                  <c:v>639.95947265625</c:v>
                </c:pt>
                <c:pt idx="3198">
                  <c:v>640.15434570312505</c:v>
                </c:pt>
                <c:pt idx="3199">
                  <c:v>640.35175781249995</c:v>
                </c:pt>
                <c:pt idx="3200">
                  <c:v>640.555493164062</c:v>
                </c:pt>
                <c:pt idx="3201">
                  <c:v>640.75668945312498</c:v>
                </c:pt>
                <c:pt idx="3202">
                  <c:v>640.96140136718702</c:v>
                </c:pt>
                <c:pt idx="3203">
                  <c:v>641.16008300781209</c:v>
                </c:pt>
                <c:pt idx="3204">
                  <c:v>641.36274414062495</c:v>
                </c:pt>
                <c:pt idx="3205">
                  <c:v>641.57272949218793</c:v>
                </c:pt>
                <c:pt idx="3206">
                  <c:v>641.76889648437498</c:v>
                </c:pt>
                <c:pt idx="3207">
                  <c:v>641.98015136718709</c:v>
                </c:pt>
                <c:pt idx="3208">
                  <c:v>642.17507324218798</c:v>
                </c:pt>
                <c:pt idx="3209">
                  <c:v>642.35363769531295</c:v>
                </c:pt>
                <c:pt idx="3210">
                  <c:v>642.55483398437502</c:v>
                </c:pt>
                <c:pt idx="3211">
                  <c:v>642.75327148437498</c:v>
                </c:pt>
                <c:pt idx="3212">
                  <c:v>642.95068359375</c:v>
                </c:pt>
                <c:pt idx="3213">
                  <c:v>643.14704589843791</c:v>
                </c:pt>
                <c:pt idx="3214">
                  <c:v>643.343188476563</c:v>
                </c:pt>
                <c:pt idx="3215">
                  <c:v>643.55322265625</c:v>
                </c:pt>
                <c:pt idx="3216">
                  <c:v>643.761962890625</c:v>
                </c:pt>
                <c:pt idx="3217">
                  <c:v>643.95937500000002</c:v>
                </c:pt>
                <c:pt idx="3218">
                  <c:v>644.15932617187502</c:v>
                </c:pt>
                <c:pt idx="3219">
                  <c:v>644.366772460937</c:v>
                </c:pt>
                <c:pt idx="3220">
                  <c:v>644.57172851562495</c:v>
                </c:pt>
                <c:pt idx="3221">
                  <c:v>644.776684570312</c:v>
                </c:pt>
                <c:pt idx="3222">
                  <c:v>644.96276855468705</c:v>
                </c:pt>
                <c:pt idx="3223">
                  <c:v>645.150146484375</c:v>
                </c:pt>
                <c:pt idx="3224">
                  <c:v>645.35009765625</c:v>
                </c:pt>
                <c:pt idx="3225">
                  <c:v>645.54099121093702</c:v>
                </c:pt>
                <c:pt idx="3226">
                  <c:v>645.75473632812498</c:v>
                </c:pt>
                <c:pt idx="3227">
                  <c:v>645.96621093750002</c:v>
                </c:pt>
                <c:pt idx="3228">
                  <c:v>646.15104980468709</c:v>
                </c:pt>
                <c:pt idx="3229">
                  <c:v>646.34721679687505</c:v>
                </c:pt>
                <c:pt idx="3230">
                  <c:v>646.55092773437502</c:v>
                </c:pt>
                <c:pt idx="3231">
                  <c:v>646.74833984375005</c:v>
                </c:pt>
                <c:pt idx="3232">
                  <c:v>646.95205078125002</c:v>
                </c:pt>
                <c:pt idx="3233">
                  <c:v>647.149487304687</c:v>
                </c:pt>
                <c:pt idx="3234">
                  <c:v>647.344165039063</c:v>
                </c:pt>
                <c:pt idx="3235">
                  <c:v>647.56296386718702</c:v>
                </c:pt>
                <c:pt idx="3236">
                  <c:v>647.76564941406207</c:v>
                </c:pt>
                <c:pt idx="3237">
                  <c:v>647.94143066406207</c:v>
                </c:pt>
                <c:pt idx="3238">
                  <c:v>648.147387695313</c:v>
                </c:pt>
                <c:pt idx="3239">
                  <c:v>648.37148437500002</c:v>
                </c:pt>
                <c:pt idx="3240">
                  <c:v>648.56035156250005</c:v>
                </c:pt>
                <c:pt idx="3241">
                  <c:v>648.74516601562505</c:v>
                </c:pt>
                <c:pt idx="3242">
                  <c:v>648.95012207031209</c:v>
                </c:pt>
                <c:pt idx="3243">
                  <c:v>649.141284179688</c:v>
                </c:pt>
                <c:pt idx="3244">
                  <c:v>649.34499511718707</c:v>
                </c:pt>
                <c:pt idx="3245">
                  <c:v>649.54990234374998</c:v>
                </c:pt>
                <c:pt idx="3246">
                  <c:v>649.74228515624998</c:v>
                </c:pt>
                <c:pt idx="3247">
                  <c:v>649.94350585937502</c:v>
                </c:pt>
                <c:pt idx="3248">
                  <c:v>650.14848632812505</c:v>
                </c:pt>
                <c:pt idx="3249">
                  <c:v>650.36728515624998</c:v>
                </c:pt>
                <c:pt idx="3250">
                  <c:v>650.56594238281298</c:v>
                </c:pt>
                <c:pt idx="3251">
                  <c:v>650.74802246093702</c:v>
                </c:pt>
                <c:pt idx="3252">
                  <c:v>650.960522460937</c:v>
                </c:pt>
                <c:pt idx="3253">
                  <c:v>651.17326660156209</c:v>
                </c:pt>
                <c:pt idx="3254">
                  <c:v>651.36313476562498</c:v>
                </c:pt>
                <c:pt idx="3255">
                  <c:v>651.554272460937</c:v>
                </c:pt>
                <c:pt idx="3256">
                  <c:v>651.75419921875005</c:v>
                </c:pt>
                <c:pt idx="3257">
                  <c:v>651.94658203125005</c:v>
                </c:pt>
                <c:pt idx="3258">
                  <c:v>652.13771972656298</c:v>
                </c:pt>
                <c:pt idx="3259">
                  <c:v>652.34770507812505</c:v>
                </c:pt>
                <c:pt idx="3260">
                  <c:v>652.551440429688</c:v>
                </c:pt>
                <c:pt idx="3261">
                  <c:v>652.74133300781205</c:v>
                </c:pt>
                <c:pt idx="3262">
                  <c:v>652.94753417968798</c:v>
                </c:pt>
                <c:pt idx="3263">
                  <c:v>653.15876464843791</c:v>
                </c:pt>
                <c:pt idx="3264">
                  <c:v>653.351147460937</c:v>
                </c:pt>
                <c:pt idx="3265">
                  <c:v>653.54228515625005</c:v>
                </c:pt>
                <c:pt idx="3266">
                  <c:v>653.74953613281298</c:v>
                </c:pt>
                <c:pt idx="3267">
                  <c:v>653.95322265624998</c:v>
                </c:pt>
                <c:pt idx="3268">
                  <c:v>654.15466308593795</c:v>
                </c:pt>
                <c:pt idx="3269">
                  <c:v>654.35334472656291</c:v>
                </c:pt>
                <c:pt idx="3270">
                  <c:v>654.55830078124995</c:v>
                </c:pt>
                <c:pt idx="3271">
                  <c:v>654.756762695313</c:v>
                </c:pt>
                <c:pt idx="3272">
                  <c:v>654.94160156249995</c:v>
                </c:pt>
                <c:pt idx="3273">
                  <c:v>655.14426269531293</c:v>
                </c:pt>
                <c:pt idx="3274">
                  <c:v>655.35300292968793</c:v>
                </c:pt>
                <c:pt idx="3275">
                  <c:v>655.55295410156202</c:v>
                </c:pt>
                <c:pt idx="3276">
                  <c:v>655.74533691406202</c:v>
                </c:pt>
                <c:pt idx="3277">
                  <c:v>655.95029296874998</c:v>
                </c:pt>
                <c:pt idx="3278">
                  <c:v>656.16403808593793</c:v>
                </c:pt>
                <c:pt idx="3279">
                  <c:v>656.36772460937505</c:v>
                </c:pt>
                <c:pt idx="3280">
                  <c:v>656.56489257812495</c:v>
                </c:pt>
                <c:pt idx="3281">
                  <c:v>656.75478515625002</c:v>
                </c:pt>
                <c:pt idx="3282">
                  <c:v>656.95498046875002</c:v>
                </c:pt>
                <c:pt idx="3283">
                  <c:v>657.15114746093707</c:v>
                </c:pt>
                <c:pt idx="3284">
                  <c:v>657.34731445312502</c:v>
                </c:pt>
                <c:pt idx="3285">
                  <c:v>657.55227050781207</c:v>
                </c:pt>
                <c:pt idx="3286">
                  <c:v>657.73835449218791</c:v>
                </c:pt>
                <c:pt idx="3287">
                  <c:v>657.93173828124998</c:v>
                </c:pt>
                <c:pt idx="3288">
                  <c:v>658.15305175781202</c:v>
                </c:pt>
                <c:pt idx="3289">
                  <c:v>658.36328125</c:v>
                </c:pt>
                <c:pt idx="3290">
                  <c:v>658.55312500000002</c:v>
                </c:pt>
                <c:pt idx="3291">
                  <c:v>658.74904785156207</c:v>
                </c:pt>
                <c:pt idx="3292">
                  <c:v>658.94272460937498</c:v>
                </c:pt>
                <c:pt idx="3293">
                  <c:v>659.140380859375</c:v>
                </c:pt>
                <c:pt idx="3294">
                  <c:v>659.34409179687498</c:v>
                </c:pt>
                <c:pt idx="3295">
                  <c:v>659.54025878906293</c:v>
                </c:pt>
                <c:pt idx="3296">
                  <c:v>659.74645996093705</c:v>
                </c:pt>
                <c:pt idx="3297">
                  <c:v>659.951416015625</c:v>
                </c:pt>
                <c:pt idx="3298">
                  <c:v>660.142578125</c:v>
                </c:pt>
                <c:pt idx="3299">
                  <c:v>660.33874511718705</c:v>
                </c:pt>
                <c:pt idx="3300">
                  <c:v>660.54494628906298</c:v>
                </c:pt>
                <c:pt idx="3301">
                  <c:v>660.74865722656295</c:v>
                </c:pt>
                <c:pt idx="3302">
                  <c:v>660.94731445312505</c:v>
                </c:pt>
                <c:pt idx="3303">
                  <c:v>661.14726562500005</c:v>
                </c:pt>
                <c:pt idx="3304">
                  <c:v>661.34343261718709</c:v>
                </c:pt>
                <c:pt idx="3305">
                  <c:v>661.544604492188</c:v>
                </c:pt>
                <c:pt idx="3306">
                  <c:v>661.74577636718709</c:v>
                </c:pt>
                <c:pt idx="3307">
                  <c:v>661.93942871093702</c:v>
                </c:pt>
                <c:pt idx="3308">
                  <c:v>662.14316406249998</c:v>
                </c:pt>
                <c:pt idx="3309">
                  <c:v>662.35944824218791</c:v>
                </c:pt>
                <c:pt idx="3310">
                  <c:v>662.55058593750005</c:v>
                </c:pt>
                <c:pt idx="3311">
                  <c:v>662.74296875000005</c:v>
                </c:pt>
                <c:pt idx="3312">
                  <c:v>662.95671386718709</c:v>
                </c:pt>
                <c:pt idx="3313">
                  <c:v>663.14279785156202</c:v>
                </c:pt>
                <c:pt idx="3314">
                  <c:v>663.34020996093705</c:v>
                </c:pt>
                <c:pt idx="3315">
                  <c:v>663.54770507812498</c:v>
                </c:pt>
                <c:pt idx="3316">
                  <c:v>663.74387207031202</c:v>
                </c:pt>
                <c:pt idx="3317">
                  <c:v>663.93371582031205</c:v>
                </c:pt>
                <c:pt idx="3318">
                  <c:v>664.12858886718709</c:v>
                </c:pt>
                <c:pt idx="3319">
                  <c:v>664.33481445312498</c:v>
                </c:pt>
                <c:pt idx="3320">
                  <c:v>664.53476562499998</c:v>
                </c:pt>
                <c:pt idx="3321">
                  <c:v>664.74980468750005</c:v>
                </c:pt>
                <c:pt idx="3322">
                  <c:v>664.945971679688</c:v>
                </c:pt>
                <c:pt idx="3323">
                  <c:v>665.13562011718705</c:v>
                </c:pt>
                <c:pt idx="3324">
                  <c:v>665.349365234375</c:v>
                </c:pt>
                <c:pt idx="3325">
                  <c:v>665.54448242187505</c:v>
                </c:pt>
                <c:pt idx="3326">
                  <c:v>665.73061523437502</c:v>
                </c:pt>
                <c:pt idx="3327">
                  <c:v>665.93935546875002</c:v>
                </c:pt>
                <c:pt idx="3328">
                  <c:v>666.14301757812495</c:v>
                </c:pt>
                <c:pt idx="3329">
                  <c:v>666.339184570312</c:v>
                </c:pt>
                <c:pt idx="3330">
                  <c:v>666.54140625000002</c:v>
                </c:pt>
                <c:pt idx="3331">
                  <c:v>666.74006347656291</c:v>
                </c:pt>
                <c:pt idx="3332">
                  <c:v>666.94150390624998</c:v>
                </c:pt>
                <c:pt idx="3333">
                  <c:v>667.147705078125</c:v>
                </c:pt>
                <c:pt idx="3334">
                  <c:v>667.35520019531293</c:v>
                </c:pt>
                <c:pt idx="3335">
                  <c:v>667.54008789062505</c:v>
                </c:pt>
                <c:pt idx="3336">
                  <c:v>667.72995605468702</c:v>
                </c:pt>
                <c:pt idx="3337">
                  <c:v>667.932373046875</c:v>
                </c:pt>
                <c:pt idx="3338">
                  <c:v>668.13103027343709</c:v>
                </c:pt>
                <c:pt idx="3339">
                  <c:v>668.34604492187498</c:v>
                </c:pt>
                <c:pt idx="3340">
                  <c:v>668.54726562500002</c:v>
                </c:pt>
                <c:pt idx="3341">
                  <c:v>668.74343261718707</c:v>
                </c:pt>
                <c:pt idx="3342">
                  <c:v>668.940844726563</c:v>
                </c:pt>
                <c:pt idx="3343">
                  <c:v>669.12319335937502</c:v>
                </c:pt>
                <c:pt idx="3344">
                  <c:v>669.32666015625</c:v>
                </c:pt>
                <c:pt idx="3345">
                  <c:v>669.53664550781207</c:v>
                </c:pt>
                <c:pt idx="3346">
                  <c:v>669.72524414062502</c:v>
                </c:pt>
                <c:pt idx="3347">
                  <c:v>669.93020019531298</c:v>
                </c:pt>
                <c:pt idx="3348">
                  <c:v>670.14018554687505</c:v>
                </c:pt>
                <c:pt idx="3349">
                  <c:v>670.33759765624995</c:v>
                </c:pt>
                <c:pt idx="3350">
                  <c:v>670.53649902343705</c:v>
                </c:pt>
                <c:pt idx="3351">
                  <c:v>670.73642578124998</c:v>
                </c:pt>
                <c:pt idx="3352">
                  <c:v>670.94140625</c:v>
                </c:pt>
                <c:pt idx="3353">
                  <c:v>671.134838867187</c:v>
                </c:pt>
                <c:pt idx="3354">
                  <c:v>671.32849121093705</c:v>
                </c:pt>
                <c:pt idx="3355">
                  <c:v>671.53366699218793</c:v>
                </c:pt>
                <c:pt idx="3356">
                  <c:v>671.73107910156205</c:v>
                </c:pt>
                <c:pt idx="3357">
                  <c:v>671.93354492187495</c:v>
                </c:pt>
                <c:pt idx="3358">
                  <c:v>672.12841796875</c:v>
                </c:pt>
                <c:pt idx="3359">
                  <c:v>672.32961425781207</c:v>
                </c:pt>
                <c:pt idx="3360">
                  <c:v>672.54716796875005</c:v>
                </c:pt>
                <c:pt idx="3361">
                  <c:v>672.74458007812495</c:v>
                </c:pt>
                <c:pt idx="3362">
                  <c:v>672.94052734374998</c:v>
                </c:pt>
                <c:pt idx="3363">
                  <c:v>673.14926757812498</c:v>
                </c:pt>
                <c:pt idx="3364">
                  <c:v>673.34816894531298</c:v>
                </c:pt>
                <c:pt idx="3365">
                  <c:v>673.53049316406202</c:v>
                </c:pt>
                <c:pt idx="3366">
                  <c:v>673.72790527343705</c:v>
                </c:pt>
                <c:pt idx="3367">
                  <c:v>673.927807617187</c:v>
                </c:pt>
                <c:pt idx="3368">
                  <c:v>674.12373046874995</c:v>
                </c:pt>
                <c:pt idx="3369">
                  <c:v>674.33247070312495</c:v>
                </c:pt>
                <c:pt idx="3370">
                  <c:v>674.53264160156209</c:v>
                </c:pt>
                <c:pt idx="3371">
                  <c:v>674.73259277343709</c:v>
                </c:pt>
                <c:pt idx="3372">
                  <c:v>674.93503417968793</c:v>
                </c:pt>
                <c:pt idx="3373">
                  <c:v>675.13371582031209</c:v>
                </c:pt>
                <c:pt idx="3374">
                  <c:v>675.34624023437505</c:v>
                </c:pt>
                <c:pt idx="3375">
                  <c:v>675.547436523437</c:v>
                </c:pt>
                <c:pt idx="3376">
                  <c:v>675.74360351562495</c:v>
                </c:pt>
                <c:pt idx="3377">
                  <c:v>675.95458984375</c:v>
                </c:pt>
                <c:pt idx="3378">
                  <c:v>676.15073242187498</c:v>
                </c:pt>
                <c:pt idx="3379">
                  <c:v>676.33581542968795</c:v>
                </c:pt>
                <c:pt idx="3380">
                  <c:v>676.53950195312495</c:v>
                </c:pt>
                <c:pt idx="3381">
                  <c:v>676.73818359375002</c:v>
                </c:pt>
                <c:pt idx="3382">
                  <c:v>676.92680664062505</c:v>
                </c:pt>
                <c:pt idx="3383">
                  <c:v>677.13425292968793</c:v>
                </c:pt>
                <c:pt idx="3384">
                  <c:v>677.33920898437498</c:v>
                </c:pt>
                <c:pt idx="3385">
                  <c:v>677.53413085937495</c:v>
                </c:pt>
                <c:pt idx="3386">
                  <c:v>677.735107421875</c:v>
                </c:pt>
                <c:pt idx="3387">
                  <c:v>677.93857421874998</c:v>
                </c:pt>
                <c:pt idx="3388">
                  <c:v>678.13493652343709</c:v>
                </c:pt>
                <c:pt idx="3389">
                  <c:v>678.33613281249995</c:v>
                </c:pt>
                <c:pt idx="3390">
                  <c:v>678.54487304687495</c:v>
                </c:pt>
                <c:pt idx="3391">
                  <c:v>678.73749999999995</c:v>
                </c:pt>
                <c:pt idx="3392">
                  <c:v>678.928637695313</c:v>
                </c:pt>
                <c:pt idx="3393">
                  <c:v>679.14240722656291</c:v>
                </c:pt>
                <c:pt idx="3394">
                  <c:v>679.351147460937</c:v>
                </c:pt>
                <c:pt idx="3395">
                  <c:v>679.53095703124995</c:v>
                </c:pt>
                <c:pt idx="3396">
                  <c:v>679.72836914062498</c:v>
                </c:pt>
                <c:pt idx="3397">
                  <c:v>679.92956542968795</c:v>
                </c:pt>
                <c:pt idx="3398">
                  <c:v>680.12070312499998</c:v>
                </c:pt>
                <c:pt idx="3399">
                  <c:v>680.32290039062502</c:v>
                </c:pt>
                <c:pt idx="3400">
                  <c:v>680.53037109374998</c:v>
                </c:pt>
                <c:pt idx="3401">
                  <c:v>680.725512695313</c:v>
                </c:pt>
                <c:pt idx="3402">
                  <c:v>680.91665039062502</c:v>
                </c:pt>
                <c:pt idx="3403">
                  <c:v>681.13269042968795</c:v>
                </c:pt>
                <c:pt idx="3404">
                  <c:v>681.34143066406205</c:v>
                </c:pt>
                <c:pt idx="3405">
                  <c:v>681.53154296875005</c:v>
                </c:pt>
                <c:pt idx="3406">
                  <c:v>681.72646484375002</c:v>
                </c:pt>
                <c:pt idx="3407">
                  <c:v>681.93142089843798</c:v>
                </c:pt>
                <c:pt idx="3408">
                  <c:v>682.12880859375002</c:v>
                </c:pt>
                <c:pt idx="3409">
                  <c:v>682.32751464843795</c:v>
                </c:pt>
                <c:pt idx="3410">
                  <c:v>682.534985351562</c:v>
                </c:pt>
                <c:pt idx="3411">
                  <c:v>682.73615722656291</c:v>
                </c:pt>
                <c:pt idx="3412">
                  <c:v>682.92604980468707</c:v>
                </c:pt>
                <c:pt idx="3413">
                  <c:v>683.13603515625005</c:v>
                </c:pt>
                <c:pt idx="3414">
                  <c:v>683.33344726562495</c:v>
                </c:pt>
                <c:pt idx="3415">
                  <c:v>683.52207031249998</c:v>
                </c:pt>
                <c:pt idx="3416">
                  <c:v>683.72956542968791</c:v>
                </c:pt>
                <c:pt idx="3417">
                  <c:v>683.92570800781209</c:v>
                </c:pt>
                <c:pt idx="3418">
                  <c:v>684.13190917968791</c:v>
                </c:pt>
                <c:pt idx="3419">
                  <c:v>684.32932128906293</c:v>
                </c:pt>
                <c:pt idx="3420">
                  <c:v>684.51037597656295</c:v>
                </c:pt>
                <c:pt idx="3421">
                  <c:v>684.71787109374998</c:v>
                </c:pt>
                <c:pt idx="3422">
                  <c:v>684.92785644531295</c:v>
                </c:pt>
                <c:pt idx="3423">
                  <c:v>685.12526855468707</c:v>
                </c:pt>
                <c:pt idx="3424">
                  <c:v>685.32773437499998</c:v>
                </c:pt>
                <c:pt idx="3425">
                  <c:v>685.52390136718702</c:v>
                </c:pt>
                <c:pt idx="3426">
                  <c:v>685.72612304687505</c:v>
                </c:pt>
                <c:pt idx="3427">
                  <c:v>685.93837890625002</c:v>
                </c:pt>
                <c:pt idx="3428">
                  <c:v>686.12973632812498</c:v>
                </c:pt>
                <c:pt idx="3429">
                  <c:v>686.32109375000005</c:v>
                </c:pt>
                <c:pt idx="3430">
                  <c:v>686.531079101562</c:v>
                </c:pt>
                <c:pt idx="3431">
                  <c:v>686.71845703124995</c:v>
                </c:pt>
                <c:pt idx="3432">
                  <c:v>686.90834960937502</c:v>
                </c:pt>
                <c:pt idx="3433">
                  <c:v>687.11833496093709</c:v>
                </c:pt>
                <c:pt idx="3434">
                  <c:v>687.32329101562505</c:v>
                </c:pt>
                <c:pt idx="3435">
                  <c:v>687.52824707031209</c:v>
                </c:pt>
                <c:pt idx="3436">
                  <c:v>687.72944335937495</c:v>
                </c:pt>
                <c:pt idx="3437">
                  <c:v>687.93569335937502</c:v>
                </c:pt>
                <c:pt idx="3438">
                  <c:v>688.136889648438</c:v>
                </c:pt>
                <c:pt idx="3439">
                  <c:v>688.334301757812</c:v>
                </c:pt>
                <c:pt idx="3440">
                  <c:v>688.53776855468709</c:v>
                </c:pt>
                <c:pt idx="3441">
                  <c:v>688.72512207031207</c:v>
                </c:pt>
                <c:pt idx="3442">
                  <c:v>688.920239257812</c:v>
                </c:pt>
                <c:pt idx="3443">
                  <c:v>689.11992187500005</c:v>
                </c:pt>
                <c:pt idx="3444">
                  <c:v>689.31335449218795</c:v>
                </c:pt>
                <c:pt idx="3445">
                  <c:v>689.51728515624995</c:v>
                </c:pt>
                <c:pt idx="3446">
                  <c:v>689.72746582031209</c:v>
                </c:pt>
                <c:pt idx="3447">
                  <c:v>689.921142578125</c:v>
                </c:pt>
                <c:pt idx="3448">
                  <c:v>690.104736328125</c:v>
                </c:pt>
                <c:pt idx="3449">
                  <c:v>690.32326660156207</c:v>
                </c:pt>
                <c:pt idx="3450">
                  <c:v>690.52070312499995</c:v>
                </c:pt>
                <c:pt idx="3451">
                  <c:v>690.708081054687</c:v>
                </c:pt>
                <c:pt idx="3452">
                  <c:v>690.923095703125</c:v>
                </c:pt>
                <c:pt idx="3453">
                  <c:v>691.13457031250005</c:v>
                </c:pt>
                <c:pt idx="3454">
                  <c:v>691.32443847656293</c:v>
                </c:pt>
                <c:pt idx="3455">
                  <c:v>691.51557617187495</c:v>
                </c:pt>
                <c:pt idx="3456">
                  <c:v>691.71401367187502</c:v>
                </c:pt>
                <c:pt idx="3457">
                  <c:v>691.91267089843791</c:v>
                </c:pt>
                <c:pt idx="3458">
                  <c:v>692.13547363281293</c:v>
                </c:pt>
                <c:pt idx="3459">
                  <c:v>692.33417968749995</c:v>
                </c:pt>
                <c:pt idx="3460">
                  <c:v>692.513989257812</c:v>
                </c:pt>
                <c:pt idx="3461">
                  <c:v>692.710131835938</c:v>
                </c:pt>
                <c:pt idx="3462">
                  <c:v>692.92011718749995</c:v>
                </c:pt>
                <c:pt idx="3463">
                  <c:v>693.12255859375</c:v>
                </c:pt>
                <c:pt idx="3464">
                  <c:v>693.32880859374995</c:v>
                </c:pt>
                <c:pt idx="3465">
                  <c:v>693.52875976562495</c:v>
                </c:pt>
                <c:pt idx="3466">
                  <c:v>693.71235351562495</c:v>
                </c:pt>
                <c:pt idx="3467">
                  <c:v>693.90849609375005</c:v>
                </c:pt>
                <c:pt idx="3468">
                  <c:v>694.11594238281293</c:v>
                </c:pt>
                <c:pt idx="3469">
                  <c:v>694.32971191406205</c:v>
                </c:pt>
                <c:pt idx="3470">
                  <c:v>694.53215332031209</c:v>
                </c:pt>
                <c:pt idx="3471">
                  <c:v>694.72202148437498</c:v>
                </c:pt>
                <c:pt idx="3472">
                  <c:v>694.92197265624998</c:v>
                </c:pt>
                <c:pt idx="3473">
                  <c:v>695.124438476563</c:v>
                </c:pt>
                <c:pt idx="3474">
                  <c:v>695.3193359375</c:v>
                </c:pt>
                <c:pt idx="3475">
                  <c:v>695.51420898437505</c:v>
                </c:pt>
                <c:pt idx="3476">
                  <c:v>695.715405273437</c:v>
                </c:pt>
                <c:pt idx="3477">
                  <c:v>695.92290039062505</c:v>
                </c:pt>
                <c:pt idx="3478">
                  <c:v>696.12006835937495</c:v>
                </c:pt>
                <c:pt idx="3479">
                  <c:v>696.32126464843793</c:v>
                </c:pt>
                <c:pt idx="3480">
                  <c:v>696.52268066406202</c:v>
                </c:pt>
                <c:pt idx="3481">
                  <c:v>696.71003417968791</c:v>
                </c:pt>
                <c:pt idx="3482">
                  <c:v>696.921069335938</c:v>
                </c:pt>
                <c:pt idx="3483">
                  <c:v>697.127270507812</c:v>
                </c:pt>
                <c:pt idx="3484">
                  <c:v>697.31840820312505</c:v>
                </c:pt>
                <c:pt idx="3485">
                  <c:v>697.51711425781207</c:v>
                </c:pt>
                <c:pt idx="3486">
                  <c:v>697.705981445313</c:v>
                </c:pt>
                <c:pt idx="3487">
                  <c:v>697.90463867187498</c:v>
                </c:pt>
                <c:pt idx="3488">
                  <c:v>698.11208496093707</c:v>
                </c:pt>
                <c:pt idx="3489">
                  <c:v>698.31450195312505</c:v>
                </c:pt>
                <c:pt idx="3490">
                  <c:v>698.510668945313</c:v>
                </c:pt>
                <c:pt idx="3491">
                  <c:v>698.704345703125</c:v>
                </c:pt>
                <c:pt idx="3492">
                  <c:v>698.90805664062498</c:v>
                </c:pt>
                <c:pt idx="3493">
                  <c:v>699.10800781249998</c:v>
                </c:pt>
                <c:pt idx="3494">
                  <c:v>699.311694335938</c:v>
                </c:pt>
                <c:pt idx="3495">
                  <c:v>699.51535644531293</c:v>
                </c:pt>
                <c:pt idx="3496">
                  <c:v>699.71279296875002</c:v>
                </c:pt>
                <c:pt idx="3497">
                  <c:v>699.91777343750005</c:v>
                </c:pt>
                <c:pt idx="3498">
                  <c:v>700.12651367187505</c:v>
                </c:pt>
                <c:pt idx="3499">
                  <c:v>700.33273925781202</c:v>
                </c:pt>
                <c:pt idx="3500">
                  <c:v>700.52885742187505</c:v>
                </c:pt>
                <c:pt idx="3501">
                  <c:v>700.711181640625</c:v>
                </c:pt>
                <c:pt idx="3502">
                  <c:v>700.89833984375002</c:v>
                </c:pt>
                <c:pt idx="3503">
                  <c:v>701.10205078125</c:v>
                </c:pt>
                <c:pt idx="3504">
                  <c:v>701.30598144531291</c:v>
                </c:pt>
                <c:pt idx="3505">
                  <c:v>701.509692382813</c:v>
                </c:pt>
                <c:pt idx="3506">
                  <c:v>701.70964355468709</c:v>
                </c:pt>
                <c:pt idx="3507">
                  <c:v>701.91083984374995</c:v>
                </c:pt>
                <c:pt idx="3508">
                  <c:v>702.10549316406207</c:v>
                </c:pt>
                <c:pt idx="3509">
                  <c:v>702.31044921875002</c:v>
                </c:pt>
                <c:pt idx="3510">
                  <c:v>702.523193359375</c:v>
                </c:pt>
                <c:pt idx="3511">
                  <c:v>702.71806640625005</c:v>
                </c:pt>
                <c:pt idx="3512">
                  <c:v>702.92426757812495</c:v>
                </c:pt>
                <c:pt idx="3513">
                  <c:v>703.12797851562505</c:v>
                </c:pt>
                <c:pt idx="3514">
                  <c:v>703.30881347656293</c:v>
                </c:pt>
                <c:pt idx="3515">
                  <c:v>703.49743652343705</c:v>
                </c:pt>
                <c:pt idx="3516">
                  <c:v>703.69763183593795</c:v>
                </c:pt>
                <c:pt idx="3517">
                  <c:v>703.90637207031205</c:v>
                </c:pt>
                <c:pt idx="3518">
                  <c:v>704.111328125</c:v>
                </c:pt>
                <c:pt idx="3519">
                  <c:v>704.30624999999998</c:v>
                </c:pt>
                <c:pt idx="3520">
                  <c:v>704.50217285156202</c:v>
                </c:pt>
                <c:pt idx="3521">
                  <c:v>704.69807128906291</c:v>
                </c:pt>
                <c:pt idx="3522">
                  <c:v>704.90200195312502</c:v>
                </c:pt>
                <c:pt idx="3523">
                  <c:v>705.107177734375</c:v>
                </c:pt>
                <c:pt idx="3524">
                  <c:v>705.30209960937498</c:v>
                </c:pt>
                <c:pt idx="3525">
                  <c:v>705.51083984374998</c:v>
                </c:pt>
                <c:pt idx="3526">
                  <c:v>705.71958007812498</c:v>
                </c:pt>
                <c:pt idx="3527">
                  <c:v>705.910717773437</c:v>
                </c:pt>
                <c:pt idx="3528">
                  <c:v>706.10310058593791</c:v>
                </c:pt>
                <c:pt idx="3529">
                  <c:v>706.29675292968795</c:v>
                </c:pt>
                <c:pt idx="3530">
                  <c:v>706.50673828125002</c:v>
                </c:pt>
                <c:pt idx="3531">
                  <c:v>706.71674804687495</c:v>
                </c:pt>
                <c:pt idx="3532">
                  <c:v>706.90659179687498</c:v>
                </c:pt>
                <c:pt idx="3533">
                  <c:v>707.103759765625</c:v>
                </c:pt>
                <c:pt idx="3534">
                  <c:v>707.30598144531291</c:v>
                </c:pt>
                <c:pt idx="3535">
                  <c:v>707.5048828125</c:v>
                </c:pt>
                <c:pt idx="3536">
                  <c:v>707.71259765624995</c:v>
                </c:pt>
                <c:pt idx="3537">
                  <c:v>707.91630859375005</c:v>
                </c:pt>
                <c:pt idx="3538">
                  <c:v>708.11123046875002</c:v>
                </c:pt>
                <c:pt idx="3539">
                  <c:v>708.31242675781209</c:v>
                </c:pt>
                <c:pt idx="3540">
                  <c:v>708.507080078125</c:v>
                </c:pt>
                <c:pt idx="3541">
                  <c:v>708.70449218750002</c:v>
                </c:pt>
                <c:pt idx="3542">
                  <c:v>708.92099609374998</c:v>
                </c:pt>
                <c:pt idx="3543">
                  <c:v>709.12216796874998</c:v>
                </c:pt>
                <c:pt idx="3544">
                  <c:v>709.313305664062</c:v>
                </c:pt>
                <c:pt idx="3545">
                  <c:v>709.51450195312498</c:v>
                </c:pt>
                <c:pt idx="3546">
                  <c:v>709.719482421875</c:v>
                </c:pt>
                <c:pt idx="3547">
                  <c:v>709.91164550781207</c:v>
                </c:pt>
                <c:pt idx="3548">
                  <c:v>710.09899902343705</c:v>
                </c:pt>
                <c:pt idx="3549">
                  <c:v>710.30546875000005</c:v>
                </c:pt>
                <c:pt idx="3550">
                  <c:v>710.51166992187495</c:v>
                </c:pt>
                <c:pt idx="3551">
                  <c:v>710.70529785156202</c:v>
                </c:pt>
                <c:pt idx="3552">
                  <c:v>710.90903320312498</c:v>
                </c:pt>
                <c:pt idx="3553">
                  <c:v>711.11249999999995</c:v>
                </c:pt>
                <c:pt idx="3554">
                  <c:v>711.29855957031202</c:v>
                </c:pt>
                <c:pt idx="3555">
                  <c:v>711.49621582031205</c:v>
                </c:pt>
                <c:pt idx="3556">
                  <c:v>711.70371093749998</c:v>
                </c:pt>
                <c:pt idx="3557">
                  <c:v>711.90993652343707</c:v>
                </c:pt>
                <c:pt idx="3558">
                  <c:v>712.107348632813</c:v>
                </c:pt>
                <c:pt idx="3559">
                  <c:v>712.30473632812505</c:v>
                </c:pt>
                <c:pt idx="3560">
                  <c:v>712.49965820312502</c:v>
                </c:pt>
                <c:pt idx="3561">
                  <c:v>712.69582519531298</c:v>
                </c:pt>
                <c:pt idx="3562">
                  <c:v>712.91711425781205</c:v>
                </c:pt>
                <c:pt idx="3563">
                  <c:v>713.11203613281293</c:v>
                </c:pt>
                <c:pt idx="3564">
                  <c:v>713.30065917968795</c:v>
                </c:pt>
                <c:pt idx="3565">
                  <c:v>713.49658203125</c:v>
                </c:pt>
                <c:pt idx="3566">
                  <c:v>713.70405273437495</c:v>
                </c:pt>
                <c:pt idx="3567">
                  <c:v>713.90546874999995</c:v>
                </c:pt>
                <c:pt idx="3568">
                  <c:v>714.09157714843798</c:v>
                </c:pt>
                <c:pt idx="3569">
                  <c:v>714.29780273437495</c:v>
                </c:pt>
                <c:pt idx="3570">
                  <c:v>714.50278320312498</c:v>
                </c:pt>
                <c:pt idx="3571">
                  <c:v>714.70146484375005</c:v>
                </c:pt>
                <c:pt idx="3572">
                  <c:v>714.89760742187502</c:v>
                </c:pt>
                <c:pt idx="3573">
                  <c:v>715.103833007812</c:v>
                </c:pt>
                <c:pt idx="3574">
                  <c:v>715.30627441406205</c:v>
                </c:pt>
                <c:pt idx="3575">
                  <c:v>715.50341796875</c:v>
                </c:pt>
                <c:pt idx="3576">
                  <c:v>715.702075195313</c:v>
                </c:pt>
                <c:pt idx="3577">
                  <c:v>715.907299804687</c:v>
                </c:pt>
                <c:pt idx="3578">
                  <c:v>716.10346679687495</c:v>
                </c:pt>
                <c:pt idx="3579">
                  <c:v>716.30214843750002</c:v>
                </c:pt>
                <c:pt idx="3580">
                  <c:v>716.50207519531295</c:v>
                </c:pt>
                <c:pt idx="3581">
                  <c:v>716.69570312500002</c:v>
                </c:pt>
                <c:pt idx="3582">
                  <c:v>716.89311523437505</c:v>
                </c:pt>
                <c:pt idx="3583">
                  <c:v>717.09555664062498</c:v>
                </c:pt>
                <c:pt idx="3584">
                  <c:v>717.29926757812495</c:v>
                </c:pt>
                <c:pt idx="3585">
                  <c:v>717.49394531250005</c:v>
                </c:pt>
                <c:pt idx="3586">
                  <c:v>717.69135742187495</c:v>
                </c:pt>
                <c:pt idx="3587">
                  <c:v>717.88273925781209</c:v>
                </c:pt>
                <c:pt idx="3588">
                  <c:v>718.08393554687495</c:v>
                </c:pt>
                <c:pt idx="3589">
                  <c:v>718.29641113281298</c:v>
                </c:pt>
                <c:pt idx="3590">
                  <c:v>718.49384765624995</c:v>
                </c:pt>
                <c:pt idx="3591">
                  <c:v>718.69379882812495</c:v>
                </c:pt>
                <c:pt idx="3592">
                  <c:v>718.90126953125002</c:v>
                </c:pt>
                <c:pt idx="3593">
                  <c:v>719.10373535156202</c:v>
                </c:pt>
                <c:pt idx="3594">
                  <c:v>719.30490722656293</c:v>
                </c:pt>
                <c:pt idx="3595">
                  <c:v>719.50231933593795</c:v>
                </c:pt>
                <c:pt idx="3596">
                  <c:v>719.68845214843793</c:v>
                </c:pt>
                <c:pt idx="3597">
                  <c:v>719.89589843750002</c:v>
                </c:pt>
                <c:pt idx="3598">
                  <c:v>720.10185546875005</c:v>
                </c:pt>
                <c:pt idx="3599">
                  <c:v>720.29677734375002</c:v>
                </c:pt>
                <c:pt idx="3600">
                  <c:v>720.50322265625005</c:v>
                </c:pt>
                <c:pt idx="3601">
                  <c:v>720.701904296875</c:v>
                </c:pt>
                <c:pt idx="3602">
                  <c:v>720.895581054687</c:v>
                </c:pt>
                <c:pt idx="3603">
                  <c:v>721.09047851562502</c:v>
                </c:pt>
                <c:pt idx="3604">
                  <c:v>721.29291992187495</c:v>
                </c:pt>
                <c:pt idx="3605">
                  <c:v>721.492846679688</c:v>
                </c:pt>
                <c:pt idx="3606">
                  <c:v>721.70786132812498</c:v>
                </c:pt>
                <c:pt idx="3607">
                  <c:v>721.90781249999998</c:v>
                </c:pt>
                <c:pt idx="3608">
                  <c:v>722.093920898438</c:v>
                </c:pt>
                <c:pt idx="3609">
                  <c:v>722.29384765625002</c:v>
                </c:pt>
                <c:pt idx="3610">
                  <c:v>722.48974609375</c:v>
                </c:pt>
                <c:pt idx="3611">
                  <c:v>722.69721679687495</c:v>
                </c:pt>
                <c:pt idx="3612">
                  <c:v>722.90368652343705</c:v>
                </c:pt>
                <c:pt idx="3613">
                  <c:v>723.09606933593795</c:v>
                </c:pt>
                <c:pt idx="3614">
                  <c:v>723.29099121093702</c:v>
                </c:pt>
                <c:pt idx="3615">
                  <c:v>723.49594726562498</c:v>
                </c:pt>
                <c:pt idx="3616">
                  <c:v>723.699633789063</c:v>
                </c:pt>
                <c:pt idx="3617">
                  <c:v>723.90334472656298</c:v>
                </c:pt>
                <c:pt idx="3618">
                  <c:v>724.09675292968791</c:v>
                </c:pt>
                <c:pt idx="3619">
                  <c:v>724.30173339843793</c:v>
                </c:pt>
                <c:pt idx="3620">
                  <c:v>724.51320800781207</c:v>
                </c:pt>
                <c:pt idx="3621">
                  <c:v>724.70935058593795</c:v>
                </c:pt>
                <c:pt idx="3622">
                  <c:v>724.89418945312502</c:v>
                </c:pt>
                <c:pt idx="3623">
                  <c:v>725.08784179687495</c:v>
                </c:pt>
                <c:pt idx="3624">
                  <c:v>725.29030761718707</c:v>
                </c:pt>
                <c:pt idx="3625">
                  <c:v>725.48645019531295</c:v>
                </c:pt>
                <c:pt idx="3626">
                  <c:v>725.68764648437502</c:v>
                </c:pt>
                <c:pt idx="3627">
                  <c:v>725.88759765625002</c:v>
                </c:pt>
                <c:pt idx="3628">
                  <c:v>726.09003906249995</c:v>
                </c:pt>
                <c:pt idx="3629">
                  <c:v>726.28342285156202</c:v>
                </c:pt>
                <c:pt idx="3630">
                  <c:v>726.474291992188</c:v>
                </c:pt>
                <c:pt idx="3631">
                  <c:v>726.68955078124998</c:v>
                </c:pt>
                <c:pt idx="3632">
                  <c:v>726.89855957031205</c:v>
                </c:pt>
                <c:pt idx="3633">
                  <c:v>727.09851074218795</c:v>
                </c:pt>
                <c:pt idx="3634">
                  <c:v>727.29716796875005</c:v>
                </c:pt>
                <c:pt idx="3635">
                  <c:v>727.48452148437502</c:v>
                </c:pt>
                <c:pt idx="3636">
                  <c:v>727.68574218749995</c:v>
                </c:pt>
                <c:pt idx="3637">
                  <c:v>727.89194335937498</c:v>
                </c:pt>
                <c:pt idx="3638">
                  <c:v>728.09184570312505</c:v>
                </c:pt>
                <c:pt idx="3639">
                  <c:v>728.289306640625</c:v>
                </c:pt>
                <c:pt idx="3640">
                  <c:v>728.481689453125</c:v>
                </c:pt>
                <c:pt idx="3641">
                  <c:v>728.680346679688</c:v>
                </c:pt>
                <c:pt idx="3642">
                  <c:v>728.88784179687502</c:v>
                </c:pt>
                <c:pt idx="3643">
                  <c:v>729.08876953125002</c:v>
                </c:pt>
                <c:pt idx="3644">
                  <c:v>729.29248046875</c:v>
                </c:pt>
                <c:pt idx="3645">
                  <c:v>729.49392089843798</c:v>
                </c:pt>
                <c:pt idx="3646">
                  <c:v>729.68879394531291</c:v>
                </c:pt>
                <c:pt idx="3647">
                  <c:v>729.88620605468702</c:v>
                </c:pt>
                <c:pt idx="3648">
                  <c:v>730.08867187500005</c:v>
                </c:pt>
                <c:pt idx="3649">
                  <c:v>730.287109375</c:v>
                </c:pt>
                <c:pt idx="3650">
                  <c:v>730.48303222656295</c:v>
                </c:pt>
                <c:pt idx="3651">
                  <c:v>730.68798828125</c:v>
                </c:pt>
                <c:pt idx="3652">
                  <c:v>730.89543457031209</c:v>
                </c:pt>
                <c:pt idx="3653">
                  <c:v>731.095629882813</c:v>
                </c:pt>
                <c:pt idx="3654">
                  <c:v>731.29707031249995</c:v>
                </c:pt>
                <c:pt idx="3655">
                  <c:v>731.49572753906295</c:v>
                </c:pt>
                <c:pt idx="3656">
                  <c:v>731.68940429687495</c:v>
                </c:pt>
                <c:pt idx="3657">
                  <c:v>731.89565429687502</c:v>
                </c:pt>
                <c:pt idx="3658">
                  <c:v>732.09177246093702</c:v>
                </c:pt>
                <c:pt idx="3659">
                  <c:v>732.28037109374998</c:v>
                </c:pt>
                <c:pt idx="3660">
                  <c:v>732.48283691406209</c:v>
                </c:pt>
                <c:pt idx="3661">
                  <c:v>732.68906249999998</c:v>
                </c:pt>
                <c:pt idx="3662">
                  <c:v>732.89001464843795</c:v>
                </c:pt>
                <c:pt idx="3663">
                  <c:v>733.08491210937495</c:v>
                </c:pt>
                <c:pt idx="3664">
                  <c:v>733.27375488281291</c:v>
                </c:pt>
                <c:pt idx="3665">
                  <c:v>733.47619628906295</c:v>
                </c:pt>
                <c:pt idx="3666">
                  <c:v>733.68618164062502</c:v>
                </c:pt>
                <c:pt idx="3667">
                  <c:v>733.87980957031209</c:v>
                </c:pt>
                <c:pt idx="3668">
                  <c:v>734.07851562500002</c:v>
                </c:pt>
                <c:pt idx="3669">
                  <c:v>734.28725585937502</c:v>
                </c:pt>
                <c:pt idx="3670">
                  <c:v>734.48569335937498</c:v>
                </c:pt>
                <c:pt idx="3671">
                  <c:v>734.68186035156202</c:v>
                </c:pt>
                <c:pt idx="3672">
                  <c:v>734.89206542968793</c:v>
                </c:pt>
                <c:pt idx="3673">
                  <c:v>735.08947753906295</c:v>
                </c:pt>
                <c:pt idx="3674">
                  <c:v>735.28061523437498</c:v>
                </c:pt>
                <c:pt idx="3675">
                  <c:v>735.48432617187495</c:v>
                </c:pt>
                <c:pt idx="3676">
                  <c:v>735.68928222656291</c:v>
                </c:pt>
                <c:pt idx="3677">
                  <c:v>735.88544921874995</c:v>
                </c:pt>
                <c:pt idx="3678">
                  <c:v>736.07534179687502</c:v>
                </c:pt>
                <c:pt idx="3679">
                  <c:v>736.28408203125002</c:v>
                </c:pt>
                <c:pt idx="3680">
                  <c:v>736.48906250000005</c:v>
                </c:pt>
                <c:pt idx="3681">
                  <c:v>736.68144531250005</c:v>
                </c:pt>
                <c:pt idx="3682">
                  <c:v>736.88510742187498</c:v>
                </c:pt>
                <c:pt idx="3683">
                  <c:v>737.08251953125</c:v>
                </c:pt>
                <c:pt idx="3684">
                  <c:v>737.27993164062502</c:v>
                </c:pt>
                <c:pt idx="3685">
                  <c:v>737.481127929688</c:v>
                </c:pt>
                <c:pt idx="3686">
                  <c:v>737.68359375</c:v>
                </c:pt>
                <c:pt idx="3687">
                  <c:v>737.88581542968791</c:v>
                </c:pt>
                <c:pt idx="3688">
                  <c:v>738.07822265624998</c:v>
                </c:pt>
                <c:pt idx="3689">
                  <c:v>738.27836914062505</c:v>
                </c:pt>
                <c:pt idx="3690">
                  <c:v>738.48078613281291</c:v>
                </c:pt>
                <c:pt idx="3691">
                  <c:v>738.67946777343707</c:v>
                </c:pt>
                <c:pt idx="3692">
                  <c:v>738.88945312500005</c:v>
                </c:pt>
                <c:pt idx="3693">
                  <c:v>739.10068359374998</c:v>
                </c:pt>
                <c:pt idx="3694">
                  <c:v>739.29157714843791</c:v>
                </c:pt>
                <c:pt idx="3695">
                  <c:v>739.47619628906295</c:v>
                </c:pt>
                <c:pt idx="3696">
                  <c:v>739.68266601562505</c:v>
                </c:pt>
                <c:pt idx="3697">
                  <c:v>739.890380859375</c:v>
                </c:pt>
                <c:pt idx="3698">
                  <c:v>740.085278320312</c:v>
                </c:pt>
                <c:pt idx="3699">
                  <c:v>740.28395996093707</c:v>
                </c:pt>
                <c:pt idx="3700">
                  <c:v>740.48769531250002</c:v>
                </c:pt>
                <c:pt idx="3701">
                  <c:v>740.68510742187505</c:v>
                </c:pt>
                <c:pt idx="3702">
                  <c:v>740.88376464843793</c:v>
                </c:pt>
                <c:pt idx="3703">
                  <c:v>741.09250488281293</c:v>
                </c:pt>
                <c:pt idx="3704">
                  <c:v>741.28991699218795</c:v>
                </c:pt>
                <c:pt idx="3705">
                  <c:v>741.486083984375</c:v>
                </c:pt>
                <c:pt idx="3706">
                  <c:v>741.68352050781209</c:v>
                </c:pt>
                <c:pt idx="3707">
                  <c:v>741.87690429687495</c:v>
                </c:pt>
                <c:pt idx="3708">
                  <c:v>742.07307128906291</c:v>
                </c:pt>
                <c:pt idx="3709">
                  <c:v>742.27829589843793</c:v>
                </c:pt>
                <c:pt idx="3710">
                  <c:v>742.48449707031205</c:v>
                </c:pt>
                <c:pt idx="3711">
                  <c:v>742.68442382812498</c:v>
                </c:pt>
                <c:pt idx="3712">
                  <c:v>742.890625</c:v>
                </c:pt>
                <c:pt idx="3713">
                  <c:v>743.09306640625005</c:v>
                </c:pt>
                <c:pt idx="3714">
                  <c:v>743.28671874999998</c:v>
                </c:pt>
                <c:pt idx="3715">
                  <c:v>743.4765625</c:v>
                </c:pt>
                <c:pt idx="3716">
                  <c:v>743.67648925781202</c:v>
                </c:pt>
                <c:pt idx="3717">
                  <c:v>743.89780273437498</c:v>
                </c:pt>
                <c:pt idx="3718">
                  <c:v>744.09272460937495</c:v>
                </c:pt>
                <c:pt idx="3719">
                  <c:v>744.27255859374998</c:v>
                </c:pt>
                <c:pt idx="3720">
                  <c:v>744.47751464843793</c:v>
                </c:pt>
                <c:pt idx="3721">
                  <c:v>744.67868652343702</c:v>
                </c:pt>
                <c:pt idx="3722">
                  <c:v>744.87485351562498</c:v>
                </c:pt>
                <c:pt idx="3723">
                  <c:v>745.06953124999995</c:v>
                </c:pt>
                <c:pt idx="3724">
                  <c:v>745.274487304687</c:v>
                </c:pt>
                <c:pt idx="3725">
                  <c:v>745.48850097656293</c:v>
                </c:pt>
                <c:pt idx="3726">
                  <c:v>745.68466796874998</c:v>
                </c:pt>
                <c:pt idx="3727">
                  <c:v>745.88459472656291</c:v>
                </c:pt>
                <c:pt idx="3728">
                  <c:v>746.08955078124995</c:v>
                </c:pt>
                <c:pt idx="3729">
                  <c:v>746.28422851562505</c:v>
                </c:pt>
                <c:pt idx="3730">
                  <c:v>746.48164062499995</c:v>
                </c:pt>
                <c:pt idx="3731">
                  <c:v>746.68054199218795</c:v>
                </c:pt>
                <c:pt idx="3732">
                  <c:v>746.88049316406205</c:v>
                </c:pt>
                <c:pt idx="3733">
                  <c:v>747.07639160156202</c:v>
                </c:pt>
                <c:pt idx="3734">
                  <c:v>747.27480468750002</c:v>
                </c:pt>
                <c:pt idx="3735">
                  <c:v>747.47749023437495</c:v>
                </c:pt>
                <c:pt idx="3736">
                  <c:v>747.677661132813</c:v>
                </c:pt>
                <c:pt idx="3737">
                  <c:v>747.87636718750002</c:v>
                </c:pt>
                <c:pt idx="3738">
                  <c:v>748.075024414062</c:v>
                </c:pt>
                <c:pt idx="3739">
                  <c:v>748.28122558593793</c:v>
                </c:pt>
                <c:pt idx="3740">
                  <c:v>748.47868652343709</c:v>
                </c:pt>
                <c:pt idx="3741">
                  <c:v>748.671069335938</c:v>
                </c:pt>
                <c:pt idx="3742">
                  <c:v>748.877026367187</c:v>
                </c:pt>
                <c:pt idx="3743">
                  <c:v>749.07573242187505</c:v>
                </c:pt>
                <c:pt idx="3744">
                  <c:v>749.28447265625005</c:v>
                </c:pt>
                <c:pt idx="3745">
                  <c:v>749.49067382812495</c:v>
                </c:pt>
                <c:pt idx="3746">
                  <c:v>749.677001953125</c:v>
                </c:pt>
                <c:pt idx="3747">
                  <c:v>749.87167968749998</c:v>
                </c:pt>
                <c:pt idx="3748">
                  <c:v>750.06887207031207</c:v>
                </c:pt>
                <c:pt idx="3749">
                  <c:v>750.26777343749995</c:v>
                </c:pt>
                <c:pt idx="3750">
                  <c:v>750.47548828125002</c:v>
                </c:pt>
                <c:pt idx="3751">
                  <c:v>750.67666015625002</c:v>
                </c:pt>
                <c:pt idx="3752">
                  <c:v>750.87282714843798</c:v>
                </c:pt>
                <c:pt idx="3753">
                  <c:v>751.07277832031207</c:v>
                </c:pt>
                <c:pt idx="3754">
                  <c:v>751.27648925781205</c:v>
                </c:pt>
                <c:pt idx="3755">
                  <c:v>751.4814453125</c:v>
                </c:pt>
                <c:pt idx="3756">
                  <c:v>751.68134765624995</c:v>
                </c:pt>
                <c:pt idx="3757">
                  <c:v>751.87875976562498</c:v>
                </c:pt>
                <c:pt idx="3758">
                  <c:v>752.073413085938</c:v>
                </c:pt>
                <c:pt idx="3759">
                  <c:v>752.266845703125</c:v>
                </c:pt>
                <c:pt idx="3760">
                  <c:v>752.46804199218798</c:v>
                </c:pt>
                <c:pt idx="3761">
                  <c:v>752.66694335937495</c:v>
                </c:pt>
                <c:pt idx="3762">
                  <c:v>752.87468261718709</c:v>
                </c:pt>
                <c:pt idx="3763">
                  <c:v>753.07963867187505</c:v>
                </c:pt>
                <c:pt idx="3764">
                  <c:v>753.27202148437505</c:v>
                </c:pt>
                <c:pt idx="3765">
                  <c:v>753.47170410156207</c:v>
                </c:pt>
                <c:pt idx="3766">
                  <c:v>753.67141113281298</c:v>
                </c:pt>
                <c:pt idx="3767">
                  <c:v>753.87160644531298</c:v>
                </c:pt>
                <c:pt idx="3768">
                  <c:v>754.06423339843798</c:v>
                </c:pt>
                <c:pt idx="3769">
                  <c:v>754.26413574218793</c:v>
                </c:pt>
                <c:pt idx="3770">
                  <c:v>754.45900878906298</c:v>
                </c:pt>
                <c:pt idx="3771">
                  <c:v>754.66396484375002</c:v>
                </c:pt>
                <c:pt idx="3772">
                  <c:v>754.88027343750002</c:v>
                </c:pt>
                <c:pt idx="3773">
                  <c:v>755.082763671875</c:v>
                </c:pt>
                <c:pt idx="3774">
                  <c:v>755.28269042968793</c:v>
                </c:pt>
                <c:pt idx="3775">
                  <c:v>755.47004394531291</c:v>
                </c:pt>
                <c:pt idx="3776">
                  <c:v>755.66994628906298</c:v>
                </c:pt>
                <c:pt idx="3777">
                  <c:v>755.87238769531291</c:v>
                </c:pt>
                <c:pt idx="3778">
                  <c:v>756.076098632813</c:v>
                </c:pt>
                <c:pt idx="3779">
                  <c:v>756.27453613281295</c:v>
                </c:pt>
                <c:pt idx="3780">
                  <c:v>756.46667480468705</c:v>
                </c:pt>
                <c:pt idx="3781">
                  <c:v>756.68571777343709</c:v>
                </c:pt>
                <c:pt idx="3782">
                  <c:v>756.88466796875002</c:v>
                </c:pt>
                <c:pt idx="3783">
                  <c:v>757.06447753906298</c:v>
                </c:pt>
                <c:pt idx="3784">
                  <c:v>757.26437988281293</c:v>
                </c:pt>
                <c:pt idx="3785">
                  <c:v>757.460278320312</c:v>
                </c:pt>
                <c:pt idx="3786">
                  <c:v>757.65395507812502</c:v>
                </c:pt>
                <c:pt idx="3787">
                  <c:v>757.86518554687495</c:v>
                </c:pt>
                <c:pt idx="3788">
                  <c:v>758.07138671874998</c:v>
                </c:pt>
                <c:pt idx="3789">
                  <c:v>758.26655273437495</c:v>
                </c:pt>
                <c:pt idx="3790">
                  <c:v>758.47150878906291</c:v>
                </c:pt>
                <c:pt idx="3791">
                  <c:v>758.67270507812498</c:v>
                </c:pt>
                <c:pt idx="3792">
                  <c:v>758.8701171875</c:v>
                </c:pt>
                <c:pt idx="3793">
                  <c:v>759.073803710937</c:v>
                </c:pt>
                <c:pt idx="3794">
                  <c:v>759.27121582031202</c:v>
                </c:pt>
                <c:pt idx="3795">
                  <c:v>759.46865234375002</c:v>
                </c:pt>
                <c:pt idx="3796">
                  <c:v>759.66357421875</c:v>
                </c:pt>
                <c:pt idx="3797">
                  <c:v>759.86477050781207</c:v>
                </c:pt>
                <c:pt idx="3798">
                  <c:v>760.06594238281298</c:v>
                </c:pt>
                <c:pt idx="3799">
                  <c:v>760.265869140625</c:v>
                </c:pt>
                <c:pt idx="3800">
                  <c:v>760.46457519531293</c:v>
                </c:pt>
                <c:pt idx="3801">
                  <c:v>760.658203125</c:v>
                </c:pt>
                <c:pt idx="3802">
                  <c:v>760.875732421875</c:v>
                </c:pt>
                <c:pt idx="3803">
                  <c:v>761.08320312499995</c:v>
                </c:pt>
                <c:pt idx="3804">
                  <c:v>761.27558593749995</c:v>
                </c:pt>
                <c:pt idx="3805">
                  <c:v>761.476806640625</c:v>
                </c:pt>
                <c:pt idx="3806">
                  <c:v>761.67546386718709</c:v>
                </c:pt>
                <c:pt idx="3807">
                  <c:v>761.867846679688</c:v>
                </c:pt>
                <c:pt idx="3808">
                  <c:v>762.06401367187505</c:v>
                </c:pt>
                <c:pt idx="3809">
                  <c:v>762.27272949218798</c:v>
                </c:pt>
                <c:pt idx="3810">
                  <c:v>762.47243652343707</c:v>
                </c:pt>
                <c:pt idx="3811">
                  <c:v>762.67111816406202</c:v>
                </c:pt>
                <c:pt idx="3812">
                  <c:v>762.87507324218791</c:v>
                </c:pt>
                <c:pt idx="3813">
                  <c:v>763.06870117187498</c:v>
                </c:pt>
                <c:pt idx="3814">
                  <c:v>763.25856933593798</c:v>
                </c:pt>
                <c:pt idx="3815">
                  <c:v>763.46103515624998</c:v>
                </c:pt>
                <c:pt idx="3816">
                  <c:v>763.67353515624995</c:v>
                </c:pt>
                <c:pt idx="3817">
                  <c:v>763.88100585937502</c:v>
                </c:pt>
                <c:pt idx="3818">
                  <c:v>764.07717285156207</c:v>
                </c:pt>
                <c:pt idx="3819">
                  <c:v>764.26428222656295</c:v>
                </c:pt>
                <c:pt idx="3820">
                  <c:v>764.45915527343709</c:v>
                </c:pt>
                <c:pt idx="3821">
                  <c:v>764.66311035156207</c:v>
                </c:pt>
                <c:pt idx="3822">
                  <c:v>764.86052246093709</c:v>
                </c:pt>
                <c:pt idx="3823">
                  <c:v>765.057934570312</c:v>
                </c:pt>
                <c:pt idx="3824">
                  <c:v>765.25161132812502</c:v>
                </c:pt>
                <c:pt idx="3825">
                  <c:v>765.455322265625</c:v>
                </c:pt>
                <c:pt idx="3826">
                  <c:v>765.66530761718707</c:v>
                </c:pt>
                <c:pt idx="3827">
                  <c:v>765.86147460937502</c:v>
                </c:pt>
                <c:pt idx="3828">
                  <c:v>766.07145996093709</c:v>
                </c:pt>
                <c:pt idx="3829">
                  <c:v>766.27893066406205</c:v>
                </c:pt>
                <c:pt idx="3830">
                  <c:v>766.46982421874998</c:v>
                </c:pt>
                <c:pt idx="3831">
                  <c:v>766.66826171875005</c:v>
                </c:pt>
                <c:pt idx="3832">
                  <c:v>766.86716308593793</c:v>
                </c:pt>
                <c:pt idx="3833">
                  <c:v>767.05852050781209</c:v>
                </c:pt>
                <c:pt idx="3834">
                  <c:v>767.258471679688</c:v>
                </c:pt>
                <c:pt idx="3835">
                  <c:v>767.46848144531293</c:v>
                </c:pt>
                <c:pt idx="3836">
                  <c:v>767.66188964843798</c:v>
                </c:pt>
                <c:pt idx="3837">
                  <c:v>767.85427246093707</c:v>
                </c:pt>
                <c:pt idx="3838">
                  <c:v>768.07580566406205</c:v>
                </c:pt>
                <c:pt idx="3839">
                  <c:v>768.27824707031209</c:v>
                </c:pt>
                <c:pt idx="3840">
                  <c:v>768.46311035156202</c:v>
                </c:pt>
                <c:pt idx="3841">
                  <c:v>768.67185058593793</c:v>
                </c:pt>
                <c:pt idx="3842">
                  <c:v>768.865478515625</c:v>
                </c:pt>
                <c:pt idx="3843">
                  <c:v>769.05512695312495</c:v>
                </c:pt>
                <c:pt idx="3844">
                  <c:v>769.26511230468702</c:v>
                </c:pt>
                <c:pt idx="3845">
                  <c:v>769.46022949218798</c:v>
                </c:pt>
                <c:pt idx="3846">
                  <c:v>769.65639648437502</c:v>
                </c:pt>
                <c:pt idx="3847">
                  <c:v>769.86513671875002</c:v>
                </c:pt>
                <c:pt idx="3848">
                  <c:v>770.058764648438</c:v>
                </c:pt>
                <c:pt idx="3849">
                  <c:v>770.25971679687495</c:v>
                </c:pt>
                <c:pt idx="3850">
                  <c:v>770.47478027343709</c:v>
                </c:pt>
                <c:pt idx="3851">
                  <c:v>770.67119140625005</c:v>
                </c:pt>
                <c:pt idx="3852">
                  <c:v>770.86606445312498</c:v>
                </c:pt>
                <c:pt idx="3853">
                  <c:v>771.06723632812498</c:v>
                </c:pt>
                <c:pt idx="3854">
                  <c:v>771.27473144531291</c:v>
                </c:pt>
                <c:pt idx="3855">
                  <c:v>771.46838378906295</c:v>
                </c:pt>
                <c:pt idx="3856">
                  <c:v>771.65295410156205</c:v>
                </c:pt>
                <c:pt idx="3857">
                  <c:v>771.851391601562</c:v>
                </c:pt>
                <c:pt idx="3858">
                  <c:v>772.06794433593791</c:v>
                </c:pt>
                <c:pt idx="3859">
                  <c:v>772.27187500000002</c:v>
                </c:pt>
                <c:pt idx="3860">
                  <c:v>772.44914550781209</c:v>
                </c:pt>
                <c:pt idx="3861">
                  <c:v>772.64782714843795</c:v>
                </c:pt>
                <c:pt idx="3862">
                  <c:v>772.85910644531293</c:v>
                </c:pt>
                <c:pt idx="3863">
                  <c:v>773.060302734375</c:v>
                </c:pt>
                <c:pt idx="3864">
                  <c:v>773.25642089843791</c:v>
                </c:pt>
                <c:pt idx="3865">
                  <c:v>773.457592773437</c:v>
                </c:pt>
                <c:pt idx="3866">
                  <c:v>773.65881347656295</c:v>
                </c:pt>
                <c:pt idx="3867">
                  <c:v>773.85373535156202</c:v>
                </c:pt>
                <c:pt idx="3868">
                  <c:v>774.054931640625</c:v>
                </c:pt>
                <c:pt idx="3869">
                  <c:v>774.25839843749998</c:v>
                </c:pt>
                <c:pt idx="3870">
                  <c:v>774.45830078125005</c:v>
                </c:pt>
                <c:pt idx="3871">
                  <c:v>774.66477050781202</c:v>
                </c:pt>
                <c:pt idx="3872">
                  <c:v>774.86599121093707</c:v>
                </c:pt>
                <c:pt idx="3873">
                  <c:v>775.05961914062505</c:v>
                </c:pt>
                <c:pt idx="3874">
                  <c:v>775.25576171875002</c:v>
                </c:pt>
                <c:pt idx="3875">
                  <c:v>775.45441894531291</c:v>
                </c:pt>
                <c:pt idx="3876">
                  <c:v>775.65434570312505</c:v>
                </c:pt>
                <c:pt idx="3877">
                  <c:v>775.85302734375</c:v>
                </c:pt>
                <c:pt idx="3878">
                  <c:v>776.05170898437495</c:v>
                </c:pt>
                <c:pt idx="3879">
                  <c:v>776.26044921874995</c:v>
                </c:pt>
                <c:pt idx="3880">
                  <c:v>776.45534667968798</c:v>
                </c:pt>
                <c:pt idx="3881">
                  <c:v>776.64772949218798</c:v>
                </c:pt>
                <c:pt idx="3882">
                  <c:v>776.85144042968795</c:v>
                </c:pt>
                <c:pt idx="3883">
                  <c:v>777.05766601562505</c:v>
                </c:pt>
                <c:pt idx="3884">
                  <c:v>777.25634765625</c:v>
                </c:pt>
                <c:pt idx="3885">
                  <c:v>777.45502929687495</c:v>
                </c:pt>
                <c:pt idx="3886">
                  <c:v>777.66250000000002</c:v>
                </c:pt>
                <c:pt idx="3887">
                  <c:v>777.85991210937505</c:v>
                </c:pt>
                <c:pt idx="3888">
                  <c:v>778.05483398437502</c:v>
                </c:pt>
                <c:pt idx="3889">
                  <c:v>778.253491210937</c:v>
                </c:pt>
                <c:pt idx="3890">
                  <c:v>778.45090332031202</c:v>
                </c:pt>
                <c:pt idx="3891">
                  <c:v>778.652099609375</c:v>
                </c:pt>
                <c:pt idx="3892">
                  <c:v>778.86081542968793</c:v>
                </c:pt>
                <c:pt idx="3893">
                  <c:v>779.064526367187</c:v>
                </c:pt>
                <c:pt idx="3894">
                  <c:v>779.25693359374998</c:v>
                </c:pt>
                <c:pt idx="3895">
                  <c:v>779.45412597656298</c:v>
                </c:pt>
                <c:pt idx="3896">
                  <c:v>779.65759277343705</c:v>
                </c:pt>
                <c:pt idx="3897">
                  <c:v>779.85273437499995</c:v>
                </c:pt>
                <c:pt idx="3898">
                  <c:v>780.04909667968798</c:v>
                </c:pt>
                <c:pt idx="3899">
                  <c:v>780.25151367187505</c:v>
                </c:pt>
                <c:pt idx="3900">
                  <c:v>780.45146484375005</c:v>
                </c:pt>
                <c:pt idx="3901">
                  <c:v>780.66145019531291</c:v>
                </c:pt>
                <c:pt idx="3902">
                  <c:v>780.87143554687498</c:v>
                </c:pt>
                <c:pt idx="3903">
                  <c:v>781.05756835937495</c:v>
                </c:pt>
                <c:pt idx="3904">
                  <c:v>781.2587890625</c:v>
                </c:pt>
                <c:pt idx="3905">
                  <c:v>781.46120605468707</c:v>
                </c:pt>
                <c:pt idx="3906">
                  <c:v>781.65986328124995</c:v>
                </c:pt>
                <c:pt idx="3907">
                  <c:v>781.856030273437</c:v>
                </c:pt>
                <c:pt idx="3908">
                  <c:v>782.050952148438</c:v>
                </c:pt>
                <c:pt idx="3909">
                  <c:v>782.25844726562502</c:v>
                </c:pt>
                <c:pt idx="3910">
                  <c:v>782.45332031249995</c:v>
                </c:pt>
                <c:pt idx="3911">
                  <c:v>782.64694824218793</c:v>
                </c:pt>
                <c:pt idx="3912">
                  <c:v>782.84687499999995</c:v>
                </c:pt>
                <c:pt idx="3913">
                  <c:v>783.05686035156202</c:v>
                </c:pt>
                <c:pt idx="3914">
                  <c:v>783.26184082031205</c:v>
                </c:pt>
                <c:pt idx="3915">
                  <c:v>783.45676269531293</c:v>
                </c:pt>
                <c:pt idx="3916">
                  <c:v>783.64914550781202</c:v>
                </c:pt>
                <c:pt idx="3917">
                  <c:v>783.84531249999998</c:v>
                </c:pt>
                <c:pt idx="3918">
                  <c:v>784.04772949218795</c:v>
                </c:pt>
                <c:pt idx="3919">
                  <c:v>784.250170898438</c:v>
                </c:pt>
                <c:pt idx="3920">
                  <c:v>784.44887695312502</c:v>
                </c:pt>
                <c:pt idx="3921">
                  <c:v>784.65004882812502</c:v>
                </c:pt>
                <c:pt idx="3922">
                  <c:v>784.853759765625</c:v>
                </c:pt>
                <c:pt idx="3923">
                  <c:v>785.05747070312498</c:v>
                </c:pt>
                <c:pt idx="3924">
                  <c:v>785.2548828125</c:v>
                </c:pt>
                <c:pt idx="3925">
                  <c:v>785.44853515625005</c:v>
                </c:pt>
                <c:pt idx="3926">
                  <c:v>785.66354980468702</c:v>
                </c:pt>
                <c:pt idx="3927">
                  <c:v>785.86074218750002</c:v>
                </c:pt>
                <c:pt idx="3928">
                  <c:v>786.04558105468709</c:v>
                </c:pt>
                <c:pt idx="3929">
                  <c:v>786.252026367187</c:v>
                </c:pt>
                <c:pt idx="3930">
                  <c:v>786.45195312500005</c:v>
                </c:pt>
                <c:pt idx="3931">
                  <c:v>786.65061035156202</c:v>
                </c:pt>
                <c:pt idx="3932">
                  <c:v>786.84404296875005</c:v>
                </c:pt>
                <c:pt idx="3933">
                  <c:v>787.05153808593798</c:v>
                </c:pt>
                <c:pt idx="3934">
                  <c:v>787.25673828125002</c:v>
                </c:pt>
                <c:pt idx="3935">
                  <c:v>787.44287109375</c:v>
                </c:pt>
                <c:pt idx="3936">
                  <c:v>787.643798828125</c:v>
                </c:pt>
                <c:pt idx="3937">
                  <c:v>787.84621582031207</c:v>
                </c:pt>
                <c:pt idx="3938">
                  <c:v>788.04389648437495</c:v>
                </c:pt>
                <c:pt idx="3939">
                  <c:v>788.25388183593793</c:v>
                </c:pt>
                <c:pt idx="3940">
                  <c:v>788.45883789062498</c:v>
                </c:pt>
                <c:pt idx="3941">
                  <c:v>788.65097656249998</c:v>
                </c:pt>
                <c:pt idx="3942">
                  <c:v>788.84963378906298</c:v>
                </c:pt>
                <c:pt idx="3943">
                  <c:v>789.047290039063</c:v>
                </c:pt>
                <c:pt idx="3944">
                  <c:v>789.24345703125005</c:v>
                </c:pt>
                <c:pt idx="3945">
                  <c:v>789.44843749999995</c:v>
                </c:pt>
                <c:pt idx="3946">
                  <c:v>789.653393554687</c:v>
                </c:pt>
                <c:pt idx="3947">
                  <c:v>789.85332031250005</c:v>
                </c:pt>
                <c:pt idx="3948">
                  <c:v>790.041918945313</c:v>
                </c:pt>
                <c:pt idx="3949">
                  <c:v>790.25190429687495</c:v>
                </c:pt>
                <c:pt idx="3950">
                  <c:v>790.46193847656298</c:v>
                </c:pt>
                <c:pt idx="3951">
                  <c:v>790.64174804687502</c:v>
                </c:pt>
                <c:pt idx="3952">
                  <c:v>790.842944335938</c:v>
                </c:pt>
                <c:pt idx="3953">
                  <c:v>791.05043945312502</c:v>
                </c:pt>
                <c:pt idx="3954">
                  <c:v>791.24028320312505</c:v>
                </c:pt>
                <c:pt idx="3955">
                  <c:v>791.43391113281291</c:v>
                </c:pt>
                <c:pt idx="3956">
                  <c:v>791.64140625000005</c:v>
                </c:pt>
                <c:pt idx="3957">
                  <c:v>791.84638671874995</c:v>
                </c:pt>
                <c:pt idx="3958">
                  <c:v>792.04504394531295</c:v>
                </c:pt>
                <c:pt idx="3959">
                  <c:v>792.24094238281293</c:v>
                </c:pt>
                <c:pt idx="3960">
                  <c:v>792.444653320312</c:v>
                </c:pt>
                <c:pt idx="3961">
                  <c:v>792.65239257812505</c:v>
                </c:pt>
                <c:pt idx="3962">
                  <c:v>792.85104980468702</c:v>
                </c:pt>
                <c:pt idx="3963">
                  <c:v>793.04594726562505</c:v>
                </c:pt>
                <c:pt idx="3964">
                  <c:v>793.243408203125</c:v>
                </c:pt>
                <c:pt idx="3965">
                  <c:v>793.44836425781205</c:v>
                </c:pt>
                <c:pt idx="3966">
                  <c:v>793.645751953125</c:v>
                </c:pt>
                <c:pt idx="3967">
                  <c:v>793.846923828125</c:v>
                </c:pt>
                <c:pt idx="3968">
                  <c:v>794.05314941406209</c:v>
                </c:pt>
                <c:pt idx="3969">
                  <c:v>794.25061035156205</c:v>
                </c:pt>
                <c:pt idx="3970">
                  <c:v>794.45407714843793</c:v>
                </c:pt>
                <c:pt idx="3971">
                  <c:v>794.64645996093702</c:v>
                </c:pt>
                <c:pt idx="3972">
                  <c:v>794.84033203125</c:v>
                </c:pt>
                <c:pt idx="3973">
                  <c:v>795.04504394531295</c:v>
                </c:pt>
                <c:pt idx="3974">
                  <c:v>795.24245605468707</c:v>
                </c:pt>
                <c:pt idx="3975">
                  <c:v>795.43381347656293</c:v>
                </c:pt>
                <c:pt idx="3976">
                  <c:v>795.637524414062</c:v>
                </c:pt>
                <c:pt idx="3977">
                  <c:v>795.84123535156209</c:v>
                </c:pt>
                <c:pt idx="3978">
                  <c:v>796.04243164062495</c:v>
                </c:pt>
                <c:pt idx="3979">
                  <c:v>796.24992675781209</c:v>
                </c:pt>
                <c:pt idx="3980">
                  <c:v>796.447338867187</c:v>
                </c:pt>
                <c:pt idx="3981">
                  <c:v>796.63972167968791</c:v>
                </c:pt>
                <c:pt idx="3982">
                  <c:v>796.84218750000002</c:v>
                </c:pt>
                <c:pt idx="3983">
                  <c:v>797.04587402343702</c:v>
                </c:pt>
                <c:pt idx="3984">
                  <c:v>797.23574218750002</c:v>
                </c:pt>
                <c:pt idx="3985">
                  <c:v>797.43417968749998</c:v>
                </c:pt>
                <c:pt idx="3986">
                  <c:v>797.63913574218793</c:v>
                </c:pt>
                <c:pt idx="3987">
                  <c:v>797.84182128906298</c:v>
                </c:pt>
                <c:pt idx="3988">
                  <c:v>798.041748046875</c:v>
                </c:pt>
                <c:pt idx="3989">
                  <c:v>798.23666992187498</c:v>
                </c:pt>
                <c:pt idx="3990">
                  <c:v>798.43283691406202</c:v>
                </c:pt>
                <c:pt idx="3991">
                  <c:v>798.64028320312502</c:v>
                </c:pt>
                <c:pt idx="3992">
                  <c:v>798.85151367187495</c:v>
                </c:pt>
                <c:pt idx="3993">
                  <c:v>799.04519042968798</c:v>
                </c:pt>
                <c:pt idx="3994">
                  <c:v>799.25141601562495</c:v>
                </c:pt>
                <c:pt idx="3995">
                  <c:v>799.453857421875</c:v>
                </c:pt>
                <c:pt idx="3996">
                  <c:v>799.64499511718702</c:v>
                </c:pt>
                <c:pt idx="3997">
                  <c:v>799.84616699218793</c:v>
                </c:pt>
                <c:pt idx="3998">
                  <c:v>800.038330078125</c:v>
                </c:pt>
                <c:pt idx="3999">
                  <c:v>800.23828125</c:v>
                </c:pt>
                <c:pt idx="4000">
                  <c:v>800.44724121093702</c:v>
                </c:pt>
                <c:pt idx="4001">
                  <c:v>800.64841308593793</c:v>
                </c:pt>
                <c:pt idx="4002">
                  <c:v>800.83830566406209</c:v>
                </c:pt>
                <c:pt idx="4003">
                  <c:v>801.03701171875002</c:v>
                </c:pt>
                <c:pt idx="4004">
                  <c:v>801.24699707031209</c:v>
                </c:pt>
                <c:pt idx="4005">
                  <c:v>801.43789062500002</c:v>
                </c:pt>
                <c:pt idx="4006">
                  <c:v>801.63276367187495</c:v>
                </c:pt>
                <c:pt idx="4007">
                  <c:v>801.83793945312505</c:v>
                </c:pt>
                <c:pt idx="4008">
                  <c:v>802.034106445313</c:v>
                </c:pt>
                <c:pt idx="4009">
                  <c:v>802.23403320312502</c:v>
                </c:pt>
                <c:pt idx="4010">
                  <c:v>802.43398437500002</c:v>
                </c:pt>
                <c:pt idx="4011">
                  <c:v>802.64018554687505</c:v>
                </c:pt>
                <c:pt idx="4012">
                  <c:v>802.84135742187505</c:v>
                </c:pt>
                <c:pt idx="4013">
                  <c:v>803.03752441406209</c:v>
                </c:pt>
                <c:pt idx="4014">
                  <c:v>803.24248046875005</c:v>
                </c:pt>
                <c:pt idx="4015">
                  <c:v>803.43989257812495</c:v>
                </c:pt>
                <c:pt idx="4016">
                  <c:v>803.63229980468702</c:v>
                </c:pt>
                <c:pt idx="4017">
                  <c:v>803.83352050781207</c:v>
                </c:pt>
                <c:pt idx="4018">
                  <c:v>804.039721679688</c:v>
                </c:pt>
                <c:pt idx="4019">
                  <c:v>804.24091796874995</c:v>
                </c:pt>
                <c:pt idx="4020">
                  <c:v>804.43959960937502</c:v>
                </c:pt>
                <c:pt idx="4021">
                  <c:v>804.63950195312498</c:v>
                </c:pt>
                <c:pt idx="4022">
                  <c:v>804.84824218749998</c:v>
                </c:pt>
                <c:pt idx="4023">
                  <c:v>805.04165039062502</c:v>
                </c:pt>
                <c:pt idx="4024">
                  <c:v>805.24160156250002</c:v>
                </c:pt>
                <c:pt idx="4025">
                  <c:v>805.45061035156209</c:v>
                </c:pt>
                <c:pt idx="4026">
                  <c:v>805.63669433593793</c:v>
                </c:pt>
                <c:pt idx="4027">
                  <c:v>805.83408203124998</c:v>
                </c:pt>
                <c:pt idx="4028">
                  <c:v>806.04658203124995</c:v>
                </c:pt>
                <c:pt idx="4029">
                  <c:v>806.24653320312495</c:v>
                </c:pt>
                <c:pt idx="4030">
                  <c:v>806.43012695312495</c:v>
                </c:pt>
                <c:pt idx="4031">
                  <c:v>806.63105468749995</c:v>
                </c:pt>
                <c:pt idx="4032">
                  <c:v>806.83979492187495</c:v>
                </c:pt>
                <c:pt idx="4033">
                  <c:v>807.03493652343707</c:v>
                </c:pt>
                <c:pt idx="4034">
                  <c:v>807.229809570312</c:v>
                </c:pt>
                <c:pt idx="4035">
                  <c:v>807.43605957031207</c:v>
                </c:pt>
                <c:pt idx="4036">
                  <c:v>807.632006835938</c:v>
                </c:pt>
                <c:pt idx="4037">
                  <c:v>807.82817382812505</c:v>
                </c:pt>
                <c:pt idx="4038">
                  <c:v>808.03967285156205</c:v>
                </c:pt>
                <c:pt idx="4039">
                  <c:v>808.24333496093709</c:v>
                </c:pt>
                <c:pt idx="4040">
                  <c:v>808.43950195312505</c:v>
                </c:pt>
                <c:pt idx="4041">
                  <c:v>808.635668945313</c:v>
                </c:pt>
                <c:pt idx="4042">
                  <c:v>808.83305664062505</c:v>
                </c:pt>
                <c:pt idx="4043">
                  <c:v>809.03024902343702</c:v>
                </c:pt>
                <c:pt idx="4044">
                  <c:v>809.240234375</c:v>
                </c:pt>
                <c:pt idx="4045">
                  <c:v>809.439135742188</c:v>
                </c:pt>
                <c:pt idx="4046">
                  <c:v>809.62397460937495</c:v>
                </c:pt>
                <c:pt idx="4047">
                  <c:v>809.83774414062498</c:v>
                </c:pt>
                <c:pt idx="4048">
                  <c:v>810.042724609375</c:v>
                </c:pt>
                <c:pt idx="4049">
                  <c:v>810.23134765625002</c:v>
                </c:pt>
                <c:pt idx="4050">
                  <c:v>810.43002929687498</c:v>
                </c:pt>
                <c:pt idx="4051">
                  <c:v>810.63374023437495</c:v>
                </c:pt>
                <c:pt idx="4052">
                  <c:v>810.836181640625</c:v>
                </c:pt>
                <c:pt idx="4053">
                  <c:v>811.028564453125</c:v>
                </c:pt>
                <c:pt idx="4054">
                  <c:v>811.23605957031202</c:v>
                </c:pt>
                <c:pt idx="4055">
                  <c:v>811.44350585937502</c:v>
                </c:pt>
                <c:pt idx="4056">
                  <c:v>811.63459472656291</c:v>
                </c:pt>
                <c:pt idx="4057">
                  <c:v>811.82951660156209</c:v>
                </c:pt>
                <c:pt idx="4058">
                  <c:v>812.03576660156205</c:v>
                </c:pt>
                <c:pt idx="4059">
                  <c:v>812.24072265625</c:v>
                </c:pt>
                <c:pt idx="4060">
                  <c:v>812.44062499999995</c:v>
                </c:pt>
                <c:pt idx="4061">
                  <c:v>812.63679199218791</c:v>
                </c:pt>
                <c:pt idx="4062">
                  <c:v>812.83801269531295</c:v>
                </c:pt>
                <c:pt idx="4063">
                  <c:v>813.04023437499995</c:v>
                </c:pt>
                <c:pt idx="4064">
                  <c:v>813.24143066406202</c:v>
                </c:pt>
                <c:pt idx="4065">
                  <c:v>813.44411621093707</c:v>
                </c:pt>
                <c:pt idx="4066">
                  <c:v>813.63020019531291</c:v>
                </c:pt>
                <c:pt idx="4067">
                  <c:v>813.82131347656298</c:v>
                </c:pt>
                <c:pt idx="4068">
                  <c:v>814.01745605468705</c:v>
                </c:pt>
                <c:pt idx="4069">
                  <c:v>814.20859374999998</c:v>
                </c:pt>
                <c:pt idx="4070">
                  <c:v>814.41733398437498</c:v>
                </c:pt>
                <c:pt idx="4071">
                  <c:v>814.63212890625005</c:v>
                </c:pt>
                <c:pt idx="4072">
                  <c:v>814.83078613281293</c:v>
                </c:pt>
                <c:pt idx="4073">
                  <c:v>815.02338867187495</c:v>
                </c:pt>
                <c:pt idx="4074">
                  <c:v>815.22585449218798</c:v>
                </c:pt>
                <c:pt idx="4075">
                  <c:v>815.43835449218795</c:v>
                </c:pt>
                <c:pt idx="4076">
                  <c:v>815.63830566406205</c:v>
                </c:pt>
                <c:pt idx="4077">
                  <c:v>815.83071289062502</c:v>
                </c:pt>
                <c:pt idx="4078">
                  <c:v>816.03315429687495</c:v>
                </c:pt>
                <c:pt idx="4079">
                  <c:v>816.238110351562</c:v>
                </c:pt>
                <c:pt idx="4080">
                  <c:v>816.42924804687505</c:v>
                </c:pt>
                <c:pt idx="4081">
                  <c:v>816.62666015624995</c:v>
                </c:pt>
                <c:pt idx="4082">
                  <c:v>816.82531738281295</c:v>
                </c:pt>
                <c:pt idx="4083">
                  <c:v>817.01645507812498</c:v>
                </c:pt>
                <c:pt idx="4084">
                  <c:v>817.22119140625</c:v>
                </c:pt>
                <c:pt idx="4085">
                  <c:v>817.429931640625</c:v>
                </c:pt>
                <c:pt idx="4086">
                  <c:v>817.63261718750005</c:v>
                </c:pt>
                <c:pt idx="4087">
                  <c:v>817.82753906250002</c:v>
                </c:pt>
                <c:pt idx="4088">
                  <c:v>818.02744140624998</c:v>
                </c:pt>
                <c:pt idx="4089">
                  <c:v>818.22861328124998</c:v>
                </c:pt>
                <c:pt idx="4090">
                  <c:v>818.42983398437502</c:v>
                </c:pt>
                <c:pt idx="4091">
                  <c:v>818.62724609375005</c:v>
                </c:pt>
                <c:pt idx="4092">
                  <c:v>818.82338867187502</c:v>
                </c:pt>
                <c:pt idx="4093">
                  <c:v>819.02458496093709</c:v>
                </c:pt>
                <c:pt idx="4094">
                  <c:v>819.228271484375</c:v>
                </c:pt>
                <c:pt idx="4095">
                  <c:v>819.42319335937498</c:v>
                </c:pt>
                <c:pt idx="4096">
                  <c:v>819.61557617187498</c:v>
                </c:pt>
                <c:pt idx="4097">
                  <c:v>819.81674804687498</c:v>
                </c:pt>
                <c:pt idx="4098">
                  <c:v>820.01796875000002</c:v>
                </c:pt>
                <c:pt idx="4099">
                  <c:v>820.21660156250005</c:v>
                </c:pt>
                <c:pt idx="4100">
                  <c:v>820.4228515625</c:v>
                </c:pt>
                <c:pt idx="4101">
                  <c:v>820.62910156249995</c:v>
                </c:pt>
                <c:pt idx="4102">
                  <c:v>820.832763671875</c:v>
                </c:pt>
                <c:pt idx="4103">
                  <c:v>821.02641601562505</c:v>
                </c:pt>
                <c:pt idx="4104">
                  <c:v>821.22133789062502</c:v>
                </c:pt>
                <c:pt idx="4105">
                  <c:v>821.43134765624995</c:v>
                </c:pt>
                <c:pt idx="4106">
                  <c:v>821.625</c:v>
                </c:pt>
                <c:pt idx="4107">
                  <c:v>821.81083984375005</c:v>
                </c:pt>
                <c:pt idx="4108">
                  <c:v>822.02333984375002</c:v>
                </c:pt>
                <c:pt idx="4109">
                  <c:v>822.22978515625005</c:v>
                </c:pt>
                <c:pt idx="4110">
                  <c:v>822.42338867187505</c:v>
                </c:pt>
                <c:pt idx="4111">
                  <c:v>822.62836914062495</c:v>
                </c:pt>
                <c:pt idx="4112">
                  <c:v>822.82832031249995</c:v>
                </c:pt>
                <c:pt idx="4113">
                  <c:v>823.02421875000005</c:v>
                </c:pt>
                <c:pt idx="4114">
                  <c:v>823.22163085937495</c:v>
                </c:pt>
                <c:pt idx="4115">
                  <c:v>823.4228515625</c:v>
                </c:pt>
                <c:pt idx="4116">
                  <c:v>823.62783203125002</c:v>
                </c:pt>
                <c:pt idx="4117">
                  <c:v>823.840576171875</c:v>
                </c:pt>
                <c:pt idx="4118">
                  <c:v>824.03168945312495</c:v>
                </c:pt>
                <c:pt idx="4119">
                  <c:v>824.22031249999998</c:v>
                </c:pt>
                <c:pt idx="4120">
                  <c:v>824.42275390625002</c:v>
                </c:pt>
                <c:pt idx="4121">
                  <c:v>824.618896484375</c:v>
                </c:pt>
                <c:pt idx="4122">
                  <c:v>824.82763671875</c:v>
                </c:pt>
                <c:pt idx="4123">
                  <c:v>825.02880859375</c:v>
                </c:pt>
                <c:pt idx="4124">
                  <c:v>825.219970703125</c:v>
                </c:pt>
                <c:pt idx="4125">
                  <c:v>825.419921875</c:v>
                </c:pt>
                <c:pt idx="4126">
                  <c:v>825.62109375</c:v>
                </c:pt>
                <c:pt idx="4127">
                  <c:v>825.81850585937502</c:v>
                </c:pt>
                <c:pt idx="4128">
                  <c:v>826.01591796875005</c:v>
                </c:pt>
                <c:pt idx="4129">
                  <c:v>826.21586914062505</c:v>
                </c:pt>
                <c:pt idx="4130">
                  <c:v>826.41958007812502</c:v>
                </c:pt>
                <c:pt idx="4131">
                  <c:v>826.62324218749995</c:v>
                </c:pt>
                <c:pt idx="4132">
                  <c:v>826.82319335937495</c:v>
                </c:pt>
                <c:pt idx="4133">
                  <c:v>827.01811523437505</c:v>
                </c:pt>
                <c:pt idx="4134">
                  <c:v>827.21425781250002</c:v>
                </c:pt>
                <c:pt idx="4135">
                  <c:v>827.42153320312502</c:v>
                </c:pt>
                <c:pt idx="4136">
                  <c:v>827.62773437500005</c:v>
                </c:pt>
                <c:pt idx="4137">
                  <c:v>827.83291015625002</c:v>
                </c:pt>
                <c:pt idx="4138">
                  <c:v>828.03159179687498</c:v>
                </c:pt>
                <c:pt idx="4139">
                  <c:v>828.22270507812505</c:v>
                </c:pt>
                <c:pt idx="4140">
                  <c:v>828.41635742187498</c:v>
                </c:pt>
                <c:pt idx="4141">
                  <c:v>828.61376953125</c:v>
                </c:pt>
                <c:pt idx="4142">
                  <c:v>828.80742187500005</c:v>
                </c:pt>
                <c:pt idx="4143">
                  <c:v>829.0048828125</c:v>
                </c:pt>
                <c:pt idx="4144">
                  <c:v>829.21484375</c:v>
                </c:pt>
                <c:pt idx="4145">
                  <c:v>829.41728515625005</c:v>
                </c:pt>
                <c:pt idx="4146">
                  <c:v>829.61098632812502</c:v>
                </c:pt>
                <c:pt idx="4147">
                  <c:v>829.81215820312502</c:v>
                </c:pt>
                <c:pt idx="4148">
                  <c:v>830.02084960937498</c:v>
                </c:pt>
                <c:pt idx="4149">
                  <c:v>830.22080078124998</c:v>
                </c:pt>
                <c:pt idx="4150">
                  <c:v>830.42075195312498</c:v>
                </c:pt>
                <c:pt idx="4151">
                  <c:v>830.628173828125</c:v>
                </c:pt>
                <c:pt idx="4152">
                  <c:v>830.82431640624998</c:v>
                </c:pt>
                <c:pt idx="4153">
                  <c:v>831.01298828125005</c:v>
                </c:pt>
                <c:pt idx="4154">
                  <c:v>831.21547851562502</c:v>
                </c:pt>
                <c:pt idx="4155">
                  <c:v>831.41538085937498</c:v>
                </c:pt>
                <c:pt idx="4156">
                  <c:v>831.622802734375</c:v>
                </c:pt>
                <c:pt idx="4157">
                  <c:v>831.82651367187498</c:v>
                </c:pt>
                <c:pt idx="4158">
                  <c:v>832.01616210937505</c:v>
                </c:pt>
                <c:pt idx="4159">
                  <c:v>832.22114257812495</c:v>
                </c:pt>
                <c:pt idx="4160">
                  <c:v>832.41879882812498</c:v>
                </c:pt>
                <c:pt idx="4161">
                  <c:v>832.61870117187505</c:v>
                </c:pt>
                <c:pt idx="4162">
                  <c:v>832.82597656250005</c:v>
                </c:pt>
                <c:pt idx="4163">
                  <c:v>833.02338867187495</c:v>
                </c:pt>
                <c:pt idx="4164">
                  <c:v>833.22475585937502</c:v>
                </c:pt>
                <c:pt idx="4165">
                  <c:v>833.419677734375</c:v>
                </c:pt>
                <c:pt idx="4166">
                  <c:v>833.618408203125</c:v>
                </c:pt>
                <c:pt idx="4167">
                  <c:v>833.81328125000005</c:v>
                </c:pt>
                <c:pt idx="4168">
                  <c:v>834.00566406250005</c:v>
                </c:pt>
                <c:pt idx="4169">
                  <c:v>834.22197265625005</c:v>
                </c:pt>
                <c:pt idx="4170">
                  <c:v>834.41938476562495</c:v>
                </c:pt>
                <c:pt idx="4171">
                  <c:v>834.60922851562498</c:v>
                </c:pt>
                <c:pt idx="4172">
                  <c:v>834.81020507812502</c:v>
                </c:pt>
                <c:pt idx="4173">
                  <c:v>835.01142578124995</c:v>
                </c:pt>
                <c:pt idx="4174">
                  <c:v>835.21909179687498</c:v>
                </c:pt>
                <c:pt idx="4175">
                  <c:v>835.42280273437495</c:v>
                </c:pt>
                <c:pt idx="4176">
                  <c:v>835.62626953125005</c:v>
                </c:pt>
                <c:pt idx="4177">
                  <c:v>835.82241210937502</c:v>
                </c:pt>
                <c:pt idx="4178">
                  <c:v>836.01376953124998</c:v>
                </c:pt>
                <c:pt idx="4179">
                  <c:v>836.21245117187505</c:v>
                </c:pt>
                <c:pt idx="4180">
                  <c:v>836.41997070312505</c:v>
                </c:pt>
                <c:pt idx="4181">
                  <c:v>836.619873046875</c:v>
                </c:pt>
                <c:pt idx="4182">
                  <c:v>836.80849609375002</c:v>
                </c:pt>
                <c:pt idx="4183">
                  <c:v>837.01347656250005</c:v>
                </c:pt>
                <c:pt idx="4184">
                  <c:v>837.21718750000002</c:v>
                </c:pt>
                <c:pt idx="4185">
                  <c:v>837.404296875</c:v>
                </c:pt>
                <c:pt idx="4186">
                  <c:v>837.61049804687502</c:v>
                </c:pt>
                <c:pt idx="4187">
                  <c:v>837.81826171875002</c:v>
                </c:pt>
                <c:pt idx="4188">
                  <c:v>838.00688476562505</c:v>
                </c:pt>
                <c:pt idx="4189">
                  <c:v>838.206787109375</c:v>
                </c:pt>
                <c:pt idx="4190">
                  <c:v>838.40415039062498</c:v>
                </c:pt>
                <c:pt idx="4191">
                  <c:v>838.60283203125005</c:v>
                </c:pt>
                <c:pt idx="4192">
                  <c:v>838.81035156250005</c:v>
                </c:pt>
                <c:pt idx="4193">
                  <c:v>839.016357421875</c:v>
                </c:pt>
                <c:pt idx="4194">
                  <c:v>839.208740234375</c:v>
                </c:pt>
                <c:pt idx="4195">
                  <c:v>839.40131835937495</c:v>
                </c:pt>
                <c:pt idx="4196">
                  <c:v>839.611328125</c:v>
                </c:pt>
                <c:pt idx="4197">
                  <c:v>839.81479492187498</c:v>
                </c:pt>
                <c:pt idx="4198">
                  <c:v>840.01596679687498</c:v>
                </c:pt>
                <c:pt idx="4199">
                  <c:v>840.22373046874998</c:v>
                </c:pt>
                <c:pt idx="4200">
                  <c:v>840.41865234374995</c:v>
                </c:pt>
                <c:pt idx="4201">
                  <c:v>840.60971679687498</c:v>
                </c:pt>
                <c:pt idx="4202">
                  <c:v>840.80585937499995</c:v>
                </c:pt>
                <c:pt idx="4203">
                  <c:v>841.01459960937495</c:v>
                </c:pt>
                <c:pt idx="4204">
                  <c:v>841.22080078124998</c:v>
                </c:pt>
                <c:pt idx="4205">
                  <c:v>841.409423828125</c:v>
                </c:pt>
                <c:pt idx="4206">
                  <c:v>841.60561523437502</c:v>
                </c:pt>
                <c:pt idx="4207">
                  <c:v>841.809326171875</c:v>
                </c:pt>
                <c:pt idx="4208">
                  <c:v>842.019287109375</c:v>
                </c:pt>
                <c:pt idx="4209">
                  <c:v>842.21923828125</c:v>
                </c:pt>
                <c:pt idx="4210">
                  <c:v>842.42294921874998</c:v>
                </c:pt>
                <c:pt idx="4211">
                  <c:v>842.62290039062498</c:v>
                </c:pt>
                <c:pt idx="4212">
                  <c:v>842.81528320312498</c:v>
                </c:pt>
                <c:pt idx="4213">
                  <c:v>843.01772460937502</c:v>
                </c:pt>
                <c:pt idx="4214">
                  <c:v>843.21391601562505</c:v>
                </c:pt>
                <c:pt idx="4215">
                  <c:v>843.40126953125002</c:v>
                </c:pt>
                <c:pt idx="4216">
                  <c:v>843.597412109375</c:v>
                </c:pt>
                <c:pt idx="4217">
                  <c:v>843.80864257812505</c:v>
                </c:pt>
                <c:pt idx="4218">
                  <c:v>844.008544921875</c:v>
                </c:pt>
                <c:pt idx="4219">
                  <c:v>844.21098632812505</c:v>
                </c:pt>
                <c:pt idx="4220">
                  <c:v>844.41347656250002</c:v>
                </c:pt>
                <c:pt idx="4221">
                  <c:v>844.60712890624995</c:v>
                </c:pt>
                <c:pt idx="4222">
                  <c:v>844.802001953125</c:v>
                </c:pt>
                <c:pt idx="4223">
                  <c:v>845.00444335937505</c:v>
                </c:pt>
                <c:pt idx="4224">
                  <c:v>845.21440429687505</c:v>
                </c:pt>
                <c:pt idx="4225">
                  <c:v>845.4130859375</c:v>
                </c:pt>
                <c:pt idx="4226">
                  <c:v>845.60527343750005</c:v>
                </c:pt>
                <c:pt idx="4227">
                  <c:v>845.80644531250005</c:v>
                </c:pt>
                <c:pt idx="4228">
                  <c:v>846.01542968750005</c:v>
                </c:pt>
                <c:pt idx="4229">
                  <c:v>846.22041015624995</c:v>
                </c:pt>
                <c:pt idx="4230">
                  <c:v>846.41279296874995</c:v>
                </c:pt>
                <c:pt idx="4231">
                  <c:v>846.61020507812498</c:v>
                </c:pt>
                <c:pt idx="4232">
                  <c:v>846.81264648437502</c:v>
                </c:pt>
                <c:pt idx="4233">
                  <c:v>847.00502929687502</c:v>
                </c:pt>
                <c:pt idx="4234">
                  <c:v>847.20122070312505</c:v>
                </c:pt>
                <c:pt idx="4235">
                  <c:v>847.40239257812505</c:v>
                </c:pt>
                <c:pt idx="4236">
                  <c:v>847.60454101562505</c:v>
                </c:pt>
                <c:pt idx="4237">
                  <c:v>847.80952148437495</c:v>
                </c:pt>
                <c:pt idx="4238">
                  <c:v>848.01474609374998</c:v>
                </c:pt>
                <c:pt idx="4239">
                  <c:v>848.21845703124995</c:v>
                </c:pt>
                <c:pt idx="4240">
                  <c:v>848.40458984375005</c:v>
                </c:pt>
                <c:pt idx="4241">
                  <c:v>848.59951171875002</c:v>
                </c:pt>
                <c:pt idx="4242">
                  <c:v>848.802978515625</c:v>
                </c:pt>
                <c:pt idx="4243">
                  <c:v>848.995361328125</c:v>
                </c:pt>
                <c:pt idx="4244">
                  <c:v>849.20029296874998</c:v>
                </c:pt>
                <c:pt idx="4245">
                  <c:v>849.40019531250005</c:v>
                </c:pt>
                <c:pt idx="4246">
                  <c:v>849.60288085937498</c:v>
                </c:pt>
                <c:pt idx="4247">
                  <c:v>849.80659179687495</c:v>
                </c:pt>
                <c:pt idx="4248">
                  <c:v>850.00146484375</c:v>
                </c:pt>
                <c:pt idx="4249">
                  <c:v>850.19511718750005</c:v>
                </c:pt>
                <c:pt idx="4250">
                  <c:v>850.39506835937505</c:v>
                </c:pt>
                <c:pt idx="4251">
                  <c:v>850.59877929687502</c:v>
                </c:pt>
                <c:pt idx="4252">
                  <c:v>850.79746093749998</c:v>
                </c:pt>
                <c:pt idx="4253">
                  <c:v>850.99863281249998</c:v>
                </c:pt>
                <c:pt idx="4254">
                  <c:v>851.19731445312505</c:v>
                </c:pt>
                <c:pt idx="4255">
                  <c:v>851.40483398437505</c:v>
                </c:pt>
                <c:pt idx="4256">
                  <c:v>851.60727539062498</c:v>
                </c:pt>
                <c:pt idx="4257">
                  <c:v>851.79814453125005</c:v>
                </c:pt>
                <c:pt idx="4258">
                  <c:v>852.00307617187502</c:v>
                </c:pt>
                <c:pt idx="4259">
                  <c:v>852.20703125</c:v>
                </c:pt>
                <c:pt idx="4260">
                  <c:v>852.40322265625002</c:v>
                </c:pt>
                <c:pt idx="4261">
                  <c:v>852.599365234375</c:v>
                </c:pt>
                <c:pt idx="4262">
                  <c:v>852.79653320312502</c:v>
                </c:pt>
                <c:pt idx="4263">
                  <c:v>852.99873046874995</c:v>
                </c:pt>
                <c:pt idx="4264">
                  <c:v>853.20268554687505</c:v>
                </c:pt>
                <c:pt idx="4265">
                  <c:v>853.39658203124998</c:v>
                </c:pt>
                <c:pt idx="4266">
                  <c:v>853.59653320312498</c:v>
                </c:pt>
                <c:pt idx="4267">
                  <c:v>853.80024414062495</c:v>
                </c:pt>
                <c:pt idx="4268">
                  <c:v>853.98989257812502</c:v>
                </c:pt>
                <c:pt idx="4269">
                  <c:v>854.18857421874998</c:v>
                </c:pt>
                <c:pt idx="4270">
                  <c:v>854.38491210937502</c:v>
                </c:pt>
                <c:pt idx="4271">
                  <c:v>854.589599609375</c:v>
                </c:pt>
                <c:pt idx="4272">
                  <c:v>854.805908203125</c:v>
                </c:pt>
                <c:pt idx="4273">
                  <c:v>855.00483398437495</c:v>
                </c:pt>
                <c:pt idx="4274">
                  <c:v>855.19721679687495</c:v>
                </c:pt>
                <c:pt idx="4275">
                  <c:v>855.3984375</c:v>
                </c:pt>
                <c:pt idx="4276">
                  <c:v>855.59711914062495</c:v>
                </c:pt>
                <c:pt idx="4277">
                  <c:v>855.80307617187498</c:v>
                </c:pt>
                <c:pt idx="4278">
                  <c:v>856.01054687500005</c:v>
                </c:pt>
                <c:pt idx="4279">
                  <c:v>856.20698242187495</c:v>
                </c:pt>
                <c:pt idx="4280">
                  <c:v>856.400634765625</c:v>
                </c:pt>
                <c:pt idx="4281">
                  <c:v>856.59799804687498</c:v>
                </c:pt>
                <c:pt idx="4282">
                  <c:v>856.80800781250002</c:v>
                </c:pt>
                <c:pt idx="4283">
                  <c:v>856.99790039062498</c:v>
                </c:pt>
                <c:pt idx="4284">
                  <c:v>857.18398437500002</c:v>
                </c:pt>
                <c:pt idx="4285">
                  <c:v>857.39497070312495</c:v>
                </c:pt>
                <c:pt idx="4286">
                  <c:v>857.59365234375002</c:v>
                </c:pt>
                <c:pt idx="4287">
                  <c:v>857.797607421875</c:v>
                </c:pt>
                <c:pt idx="4288">
                  <c:v>858.01386718749995</c:v>
                </c:pt>
                <c:pt idx="4289">
                  <c:v>858.20122070312505</c:v>
                </c:pt>
                <c:pt idx="4290">
                  <c:v>858.38857421875002</c:v>
                </c:pt>
                <c:pt idx="4291">
                  <c:v>858.59355468750005</c:v>
                </c:pt>
                <c:pt idx="4292">
                  <c:v>858.79350585937505</c:v>
                </c:pt>
                <c:pt idx="4293">
                  <c:v>858.98588867187505</c:v>
                </c:pt>
                <c:pt idx="4294">
                  <c:v>859.18305664062495</c:v>
                </c:pt>
                <c:pt idx="4295">
                  <c:v>859.39179687499995</c:v>
                </c:pt>
                <c:pt idx="4296">
                  <c:v>859.60078124999995</c:v>
                </c:pt>
                <c:pt idx="4297">
                  <c:v>859.80449218750005</c:v>
                </c:pt>
                <c:pt idx="4298">
                  <c:v>860.00917968750002</c:v>
                </c:pt>
                <c:pt idx="4299">
                  <c:v>860.19780273437505</c:v>
                </c:pt>
                <c:pt idx="4300">
                  <c:v>860.39047851562498</c:v>
                </c:pt>
                <c:pt idx="4301">
                  <c:v>860.59267578125002</c:v>
                </c:pt>
                <c:pt idx="4302">
                  <c:v>860.79638671875</c:v>
                </c:pt>
                <c:pt idx="4303">
                  <c:v>861.00410156249995</c:v>
                </c:pt>
                <c:pt idx="4304">
                  <c:v>861.20400390625002</c:v>
                </c:pt>
                <c:pt idx="4305">
                  <c:v>861.400146484375</c:v>
                </c:pt>
                <c:pt idx="4306">
                  <c:v>861.59125976562495</c:v>
                </c:pt>
                <c:pt idx="4307">
                  <c:v>861.79624023437498</c:v>
                </c:pt>
                <c:pt idx="4308">
                  <c:v>862.010009765625</c:v>
                </c:pt>
                <c:pt idx="4309">
                  <c:v>862.21621093750002</c:v>
                </c:pt>
                <c:pt idx="4310">
                  <c:v>862.41489257812498</c:v>
                </c:pt>
                <c:pt idx="4311">
                  <c:v>862.60605468749998</c:v>
                </c:pt>
                <c:pt idx="4312">
                  <c:v>862.79970703125002</c:v>
                </c:pt>
                <c:pt idx="4313">
                  <c:v>862.99960937499998</c:v>
                </c:pt>
                <c:pt idx="4314">
                  <c:v>863.20708007812505</c:v>
                </c:pt>
                <c:pt idx="4315">
                  <c:v>863.39316406249998</c:v>
                </c:pt>
                <c:pt idx="4316">
                  <c:v>863.58427734375005</c:v>
                </c:pt>
                <c:pt idx="4317">
                  <c:v>863.80058593750005</c:v>
                </c:pt>
                <c:pt idx="4318">
                  <c:v>864.00307617187502</c:v>
                </c:pt>
                <c:pt idx="4319">
                  <c:v>864.21308593749995</c:v>
                </c:pt>
                <c:pt idx="4320">
                  <c:v>864.41152343750002</c:v>
                </c:pt>
                <c:pt idx="4321">
                  <c:v>864.58730468750002</c:v>
                </c:pt>
                <c:pt idx="4322">
                  <c:v>864.78496093750005</c:v>
                </c:pt>
                <c:pt idx="4323">
                  <c:v>865.00395507812505</c:v>
                </c:pt>
                <c:pt idx="4324">
                  <c:v>865.20136718749995</c:v>
                </c:pt>
                <c:pt idx="4325">
                  <c:v>865.39125976562502</c:v>
                </c:pt>
                <c:pt idx="4326">
                  <c:v>865.58339843750002</c:v>
                </c:pt>
                <c:pt idx="4327">
                  <c:v>865.77685546875</c:v>
                </c:pt>
                <c:pt idx="4328">
                  <c:v>865.98583984375</c:v>
                </c:pt>
                <c:pt idx="4329">
                  <c:v>866.18974609375005</c:v>
                </c:pt>
                <c:pt idx="4330">
                  <c:v>866.39848632812505</c:v>
                </c:pt>
                <c:pt idx="4331">
                  <c:v>866.60595703125</c:v>
                </c:pt>
                <c:pt idx="4332">
                  <c:v>866.790771484375</c:v>
                </c:pt>
                <c:pt idx="4333">
                  <c:v>866.98417968750005</c:v>
                </c:pt>
                <c:pt idx="4334">
                  <c:v>867.18764648437502</c:v>
                </c:pt>
                <c:pt idx="4335">
                  <c:v>867.38276367187495</c:v>
                </c:pt>
                <c:pt idx="4336">
                  <c:v>867.58793945312505</c:v>
                </c:pt>
                <c:pt idx="4337">
                  <c:v>867.79545898437505</c:v>
                </c:pt>
                <c:pt idx="4338">
                  <c:v>867.99038085937502</c:v>
                </c:pt>
                <c:pt idx="4339">
                  <c:v>868.18149414062498</c:v>
                </c:pt>
                <c:pt idx="4340">
                  <c:v>868.377685546875</c:v>
                </c:pt>
                <c:pt idx="4341">
                  <c:v>868.58139648437498</c:v>
                </c:pt>
                <c:pt idx="4342">
                  <c:v>868.77880859375</c:v>
                </c:pt>
                <c:pt idx="4343">
                  <c:v>868.97622070312502</c:v>
                </c:pt>
                <c:pt idx="4344">
                  <c:v>869.18618164062502</c:v>
                </c:pt>
                <c:pt idx="4345">
                  <c:v>869.38862304687495</c:v>
                </c:pt>
                <c:pt idx="4346">
                  <c:v>869.58608398437502</c:v>
                </c:pt>
                <c:pt idx="4347">
                  <c:v>869.79731445312495</c:v>
                </c:pt>
                <c:pt idx="4348">
                  <c:v>869.993408203125</c:v>
                </c:pt>
                <c:pt idx="4349">
                  <c:v>870.18959960937502</c:v>
                </c:pt>
                <c:pt idx="4350">
                  <c:v>870.38833007812502</c:v>
                </c:pt>
                <c:pt idx="4351">
                  <c:v>870.583251953125</c:v>
                </c:pt>
                <c:pt idx="4352">
                  <c:v>870.78696289062498</c:v>
                </c:pt>
                <c:pt idx="4353">
                  <c:v>870.9931640625</c:v>
                </c:pt>
                <c:pt idx="4354">
                  <c:v>871.19560546875005</c:v>
                </c:pt>
                <c:pt idx="4355">
                  <c:v>871.38295898437502</c:v>
                </c:pt>
                <c:pt idx="4356">
                  <c:v>871.59794921875005</c:v>
                </c:pt>
                <c:pt idx="4357">
                  <c:v>871.805419921875</c:v>
                </c:pt>
                <c:pt idx="4358">
                  <c:v>871.98500976562502</c:v>
                </c:pt>
                <c:pt idx="4359">
                  <c:v>872.17866210937495</c:v>
                </c:pt>
                <c:pt idx="4360">
                  <c:v>872.38383789062505</c:v>
                </c:pt>
                <c:pt idx="4361">
                  <c:v>872.60014648437505</c:v>
                </c:pt>
                <c:pt idx="4362">
                  <c:v>872.79633789062495</c:v>
                </c:pt>
                <c:pt idx="4363">
                  <c:v>872.98618164062498</c:v>
                </c:pt>
                <c:pt idx="4364">
                  <c:v>873.18862304687502</c:v>
                </c:pt>
                <c:pt idx="4365">
                  <c:v>873.37978515625002</c:v>
                </c:pt>
                <c:pt idx="4366">
                  <c:v>873.58598632812505</c:v>
                </c:pt>
                <c:pt idx="4367">
                  <c:v>873.78964843749998</c:v>
                </c:pt>
                <c:pt idx="4368">
                  <c:v>873.98457031249995</c:v>
                </c:pt>
                <c:pt idx="4369">
                  <c:v>874.18203125000002</c:v>
                </c:pt>
                <c:pt idx="4370">
                  <c:v>874.38701171875005</c:v>
                </c:pt>
                <c:pt idx="4371">
                  <c:v>874.59575195312505</c:v>
                </c:pt>
                <c:pt idx="4372">
                  <c:v>874.79692382812505</c:v>
                </c:pt>
                <c:pt idx="4373">
                  <c:v>874.99555664062495</c:v>
                </c:pt>
                <c:pt idx="4374">
                  <c:v>875.181640625</c:v>
                </c:pt>
                <c:pt idx="4375">
                  <c:v>875.38916015625</c:v>
                </c:pt>
                <c:pt idx="4376">
                  <c:v>875.5966796875</c:v>
                </c:pt>
                <c:pt idx="4377">
                  <c:v>875.78774414062502</c:v>
                </c:pt>
                <c:pt idx="4378">
                  <c:v>875.99648437500002</c:v>
                </c:pt>
                <c:pt idx="4379">
                  <c:v>876.18388671875005</c:v>
                </c:pt>
                <c:pt idx="4380">
                  <c:v>876.3837890625</c:v>
                </c:pt>
                <c:pt idx="4381">
                  <c:v>876.59501953125005</c:v>
                </c:pt>
                <c:pt idx="4382">
                  <c:v>876.778564453125</c:v>
                </c:pt>
                <c:pt idx="4383">
                  <c:v>876.97343750000005</c:v>
                </c:pt>
                <c:pt idx="4384">
                  <c:v>877.170654296875</c:v>
                </c:pt>
                <c:pt idx="4385">
                  <c:v>877.378173828125</c:v>
                </c:pt>
                <c:pt idx="4386">
                  <c:v>877.58208007812505</c:v>
                </c:pt>
                <c:pt idx="4387">
                  <c:v>877.773193359375</c:v>
                </c:pt>
                <c:pt idx="4388">
                  <c:v>877.97568359374998</c:v>
                </c:pt>
                <c:pt idx="4389">
                  <c:v>878.19072265625005</c:v>
                </c:pt>
                <c:pt idx="4390">
                  <c:v>878.398193359375</c:v>
                </c:pt>
                <c:pt idx="4391">
                  <c:v>878.59433593749998</c:v>
                </c:pt>
                <c:pt idx="4392">
                  <c:v>878.79150390625</c:v>
                </c:pt>
                <c:pt idx="4393">
                  <c:v>878.98388671875</c:v>
                </c:pt>
                <c:pt idx="4394">
                  <c:v>879.18403320312495</c:v>
                </c:pt>
                <c:pt idx="4395">
                  <c:v>879.38398437499995</c:v>
                </c:pt>
                <c:pt idx="4396">
                  <c:v>879.57890625000005</c:v>
                </c:pt>
                <c:pt idx="4397">
                  <c:v>879.78134765624998</c:v>
                </c:pt>
                <c:pt idx="4398">
                  <c:v>879.978759765625</c:v>
                </c:pt>
                <c:pt idx="4399">
                  <c:v>880.179931640625</c:v>
                </c:pt>
                <c:pt idx="4400">
                  <c:v>880.38613281250002</c:v>
                </c:pt>
                <c:pt idx="4401">
                  <c:v>880.58232421875005</c:v>
                </c:pt>
                <c:pt idx="4402">
                  <c:v>880.77851562499995</c:v>
                </c:pt>
                <c:pt idx="4403">
                  <c:v>880.97968749999995</c:v>
                </c:pt>
                <c:pt idx="4404">
                  <c:v>881.18593750000002</c:v>
                </c:pt>
                <c:pt idx="4405">
                  <c:v>881.39589843750002</c:v>
                </c:pt>
                <c:pt idx="4406">
                  <c:v>881.59331054687505</c:v>
                </c:pt>
                <c:pt idx="4407">
                  <c:v>881.78701171875002</c:v>
                </c:pt>
                <c:pt idx="4408">
                  <c:v>881.97812499999998</c:v>
                </c:pt>
                <c:pt idx="4409">
                  <c:v>882.17050781249998</c:v>
                </c:pt>
                <c:pt idx="4410">
                  <c:v>882.37797851562505</c:v>
                </c:pt>
                <c:pt idx="4411">
                  <c:v>882.57412109375002</c:v>
                </c:pt>
                <c:pt idx="4412">
                  <c:v>882.770263671875</c:v>
                </c:pt>
                <c:pt idx="4413">
                  <c:v>882.98027343750005</c:v>
                </c:pt>
                <c:pt idx="4414">
                  <c:v>883.17768554687495</c:v>
                </c:pt>
                <c:pt idx="4415">
                  <c:v>883.37885742187495</c:v>
                </c:pt>
                <c:pt idx="4416">
                  <c:v>883.58510742187502</c:v>
                </c:pt>
                <c:pt idx="4417">
                  <c:v>883.78378906249998</c:v>
                </c:pt>
                <c:pt idx="4418">
                  <c:v>883.98872070312495</c:v>
                </c:pt>
                <c:pt idx="4419">
                  <c:v>884.19619140625002</c:v>
                </c:pt>
                <c:pt idx="4420">
                  <c:v>884.39487304687498</c:v>
                </c:pt>
                <c:pt idx="4421">
                  <c:v>884.58603515624998</c:v>
                </c:pt>
                <c:pt idx="4422">
                  <c:v>884.78847656250002</c:v>
                </c:pt>
                <c:pt idx="4423">
                  <c:v>884.98940429687502</c:v>
                </c:pt>
                <c:pt idx="4424">
                  <c:v>885.18159179687495</c:v>
                </c:pt>
                <c:pt idx="4425">
                  <c:v>885.37797851562505</c:v>
                </c:pt>
                <c:pt idx="4426">
                  <c:v>885.578125</c:v>
                </c:pt>
                <c:pt idx="4427">
                  <c:v>885.77934570312505</c:v>
                </c:pt>
                <c:pt idx="4428">
                  <c:v>885.97802734375</c:v>
                </c:pt>
                <c:pt idx="4429">
                  <c:v>886.18544921875002</c:v>
                </c:pt>
                <c:pt idx="4430">
                  <c:v>886.388916015625</c:v>
                </c:pt>
                <c:pt idx="4431">
                  <c:v>886.59765625</c:v>
                </c:pt>
                <c:pt idx="4432">
                  <c:v>886.79282226562498</c:v>
                </c:pt>
                <c:pt idx="4433">
                  <c:v>886.97392578125005</c:v>
                </c:pt>
                <c:pt idx="4434">
                  <c:v>887.17885742187502</c:v>
                </c:pt>
                <c:pt idx="4435">
                  <c:v>887.374755859375</c:v>
                </c:pt>
                <c:pt idx="4436">
                  <c:v>887.57343749999995</c:v>
                </c:pt>
                <c:pt idx="4437">
                  <c:v>887.77993164062502</c:v>
                </c:pt>
                <c:pt idx="4438">
                  <c:v>887.98867187500002</c:v>
                </c:pt>
                <c:pt idx="4439">
                  <c:v>888.18857421874998</c:v>
                </c:pt>
                <c:pt idx="4440">
                  <c:v>888.38471679687495</c:v>
                </c:pt>
                <c:pt idx="4441">
                  <c:v>888.58339843750002</c:v>
                </c:pt>
                <c:pt idx="4442">
                  <c:v>888.78334960937502</c:v>
                </c:pt>
                <c:pt idx="4443">
                  <c:v>888.98681640625</c:v>
                </c:pt>
                <c:pt idx="4444">
                  <c:v>889.18173828124998</c:v>
                </c:pt>
                <c:pt idx="4445">
                  <c:v>889.37812499999995</c:v>
                </c:pt>
                <c:pt idx="4446">
                  <c:v>889.57929687499995</c:v>
                </c:pt>
                <c:pt idx="4447">
                  <c:v>889.78530273437502</c:v>
                </c:pt>
                <c:pt idx="4448">
                  <c:v>889.9814453125</c:v>
                </c:pt>
                <c:pt idx="4449">
                  <c:v>890.18159179687495</c:v>
                </c:pt>
                <c:pt idx="4450">
                  <c:v>890.39033203124995</c:v>
                </c:pt>
                <c:pt idx="4451">
                  <c:v>890.57998046875002</c:v>
                </c:pt>
                <c:pt idx="4452">
                  <c:v>890.76987304687498</c:v>
                </c:pt>
                <c:pt idx="4453">
                  <c:v>890.976318359375</c:v>
                </c:pt>
                <c:pt idx="4454">
                  <c:v>891.18002929687498</c:v>
                </c:pt>
                <c:pt idx="4455">
                  <c:v>891.37749023437505</c:v>
                </c:pt>
                <c:pt idx="4456">
                  <c:v>891.5849609375</c:v>
                </c:pt>
                <c:pt idx="4457">
                  <c:v>891.778564453125</c:v>
                </c:pt>
                <c:pt idx="4458">
                  <c:v>891.96210937499995</c:v>
                </c:pt>
                <c:pt idx="4459">
                  <c:v>892.17084960937495</c:v>
                </c:pt>
                <c:pt idx="4460">
                  <c:v>892.37456054687505</c:v>
                </c:pt>
                <c:pt idx="4461">
                  <c:v>892.57451171875005</c:v>
                </c:pt>
                <c:pt idx="4462">
                  <c:v>892.77167968749995</c:v>
                </c:pt>
                <c:pt idx="4463">
                  <c:v>892.97285156249995</c:v>
                </c:pt>
                <c:pt idx="4464">
                  <c:v>893.18183593749995</c:v>
                </c:pt>
                <c:pt idx="4465">
                  <c:v>893.37802734374998</c:v>
                </c:pt>
                <c:pt idx="4466">
                  <c:v>893.56289062500002</c:v>
                </c:pt>
                <c:pt idx="4467">
                  <c:v>893.76528320312502</c:v>
                </c:pt>
                <c:pt idx="4468">
                  <c:v>893.98032226562498</c:v>
                </c:pt>
                <c:pt idx="4469">
                  <c:v>894.18027343749998</c:v>
                </c:pt>
                <c:pt idx="4470">
                  <c:v>894.38393554687502</c:v>
                </c:pt>
                <c:pt idx="4471">
                  <c:v>894.58134765625005</c:v>
                </c:pt>
                <c:pt idx="4472">
                  <c:v>894.771240234375</c:v>
                </c:pt>
                <c:pt idx="4473">
                  <c:v>894.96616210937498</c:v>
                </c:pt>
                <c:pt idx="4474">
                  <c:v>895.17236328125</c:v>
                </c:pt>
                <c:pt idx="4475">
                  <c:v>895.37099609375002</c:v>
                </c:pt>
                <c:pt idx="4476">
                  <c:v>895.56840820312505</c:v>
                </c:pt>
                <c:pt idx="4477">
                  <c:v>895.77187500000002</c:v>
                </c:pt>
                <c:pt idx="4478">
                  <c:v>895.96928710937505</c:v>
                </c:pt>
                <c:pt idx="4479">
                  <c:v>896.18056640625002</c:v>
                </c:pt>
                <c:pt idx="4480">
                  <c:v>896.37802734374998</c:v>
                </c:pt>
                <c:pt idx="4481">
                  <c:v>896.56562499999995</c:v>
                </c:pt>
                <c:pt idx="4482">
                  <c:v>896.759033203125</c:v>
                </c:pt>
                <c:pt idx="4483">
                  <c:v>896.96396484374998</c:v>
                </c:pt>
                <c:pt idx="4484">
                  <c:v>897.17543945312502</c:v>
                </c:pt>
                <c:pt idx="4485">
                  <c:v>897.37285156250005</c:v>
                </c:pt>
                <c:pt idx="4486">
                  <c:v>897.57402343750005</c:v>
                </c:pt>
                <c:pt idx="4487">
                  <c:v>897.77900390624995</c:v>
                </c:pt>
                <c:pt idx="4488">
                  <c:v>897.97646484375002</c:v>
                </c:pt>
                <c:pt idx="4489">
                  <c:v>898.15732421874998</c:v>
                </c:pt>
                <c:pt idx="4490">
                  <c:v>898.35595703125</c:v>
                </c:pt>
                <c:pt idx="4491">
                  <c:v>898.57094726562502</c:v>
                </c:pt>
                <c:pt idx="4492">
                  <c:v>898.77216796874995</c:v>
                </c:pt>
                <c:pt idx="4493">
                  <c:v>898.97612304687505</c:v>
                </c:pt>
                <c:pt idx="4494">
                  <c:v>899.17348632812502</c:v>
                </c:pt>
                <c:pt idx="4495">
                  <c:v>899.36967773437505</c:v>
                </c:pt>
                <c:pt idx="4496">
                  <c:v>899.57089843749998</c:v>
                </c:pt>
                <c:pt idx="4497">
                  <c:v>899.76953125</c:v>
                </c:pt>
                <c:pt idx="4498">
                  <c:v>899.97700195312495</c:v>
                </c:pt>
                <c:pt idx="4499">
                  <c:v>900.17695312499995</c:v>
                </c:pt>
                <c:pt idx="4500">
                  <c:v>900.37187500000005</c:v>
                </c:pt>
                <c:pt idx="4501">
                  <c:v>900.56679687500002</c:v>
                </c:pt>
                <c:pt idx="4502">
                  <c:v>900.76674804687502</c:v>
                </c:pt>
                <c:pt idx="4503">
                  <c:v>900.97670898437502</c:v>
                </c:pt>
                <c:pt idx="4504">
                  <c:v>901.17788085937502</c:v>
                </c:pt>
                <c:pt idx="4505">
                  <c:v>901.37382812500005</c:v>
                </c:pt>
                <c:pt idx="4506">
                  <c:v>901.57124023437495</c:v>
                </c:pt>
                <c:pt idx="4507">
                  <c:v>901.76889648437498</c:v>
                </c:pt>
                <c:pt idx="4508">
                  <c:v>901.97509765625</c:v>
                </c:pt>
                <c:pt idx="4509">
                  <c:v>902.17353515624995</c:v>
                </c:pt>
                <c:pt idx="4510">
                  <c:v>902.36088867187505</c:v>
                </c:pt>
                <c:pt idx="4511">
                  <c:v>902.56733398437495</c:v>
                </c:pt>
                <c:pt idx="4512">
                  <c:v>902.77861328125005</c:v>
                </c:pt>
                <c:pt idx="4513">
                  <c:v>902.96845703124995</c:v>
                </c:pt>
                <c:pt idx="4514">
                  <c:v>903.15200195312502</c:v>
                </c:pt>
                <c:pt idx="4515">
                  <c:v>903.36704101562498</c:v>
                </c:pt>
                <c:pt idx="4516">
                  <c:v>903.57329101562505</c:v>
                </c:pt>
                <c:pt idx="4517">
                  <c:v>903.76064453125002</c:v>
                </c:pt>
                <c:pt idx="4518">
                  <c:v>903.97065429687495</c:v>
                </c:pt>
                <c:pt idx="4519">
                  <c:v>904.17817382812495</c:v>
                </c:pt>
                <c:pt idx="4520">
                  <c:v>904.36904296875002</c:v>
                </c:pt>
                <c:pt idx="4521">
                  <c:v>904.56894531249998</c:v>
                </c:pt>
                <c:pt idx="4522">
                  <c:v>904.77016601562502</c:v>
                </c:pt>
                <c:pt idx="4523">
                  <c:v>904.96381835937495</c:v>
                </c:pt>
                <c:pt idx="4524">
                  <c:v>905.17026367187498</c:v>
                </c:pt>
                <c:pt idx="4525">
                  <c:v>905.37646484375</c:v>
                </c:pt>
                <c:pt idx="4526">
                  <c:v>905.57260742187498</c:v>
                </c:pt>
                <c:pt idx="4527">
                  <c:v>905.75996093749995</c:v>
                </c:pt>
                <c:pt idx="4528">
                  <c:v>905.95590820312498</c:v>
                </c:pt>
                <c:pt idx="4529">
                  <c:v>906.16591796875002</c:v>
                </c:pt>
                <c:pt idx="4530">
                  <c:v>906.36855468750002</c:v>
                </c:pt>
                <c:pt idx="4531">
                  <c:v>906.56850585937502</c:v>
                </c:pt>
                <c:pt idx="4532">
                  <c:v>906.76591796875005</c:v>
                </c:pt>
                <c:pt idx="4533">
                  <c:v>906.96455078124995</c:v>
                </c:pt>
                <c:pt idx="4534">
                  <c:v>907.165771484375</c:v>
                </c:pt>
                <c:pt idx="4535">
                  <c:v>907.36069335937498</c:v>
                </c:pt>
                <c:pt idx="4536">
                  <c:v>907.56694335937505</c:v>
                </c:pt>
                <c:pt idx="4537">
                  <c:v>907.76689453125005</c:v>
                </c:pt>
                <c:pt idx="4538">
                  <c:v>907.96552734374995</c:v>
                </c:pt>
                <c:pt idx="4539">
                  <c:v>908.16796875</c:v>
                </c:pt>
                <c:pt idx="4540">
                  <c:v>908.36289062499998</c:v>
                </c:pt>
                <c:pt idx="4541">
                  <c:v>908.56533203125002</c:v>
                </c:pt>
                <c:pt idx="4542">
                  <c:v>908.76528320312502</c:v>
                </c:pt>
                <c:pt idx="4543">
                  <c:v>908.96748046874995</c:v>
                </c:pt>
                <c:pt idx="4544">
                  <c:v>909.169921875</c:v>
                </c:pt>
                <c:pt idx="4545">
                  <c:v>909.35727539062498</c:v>
                </c:pt>
                <c:pt idx="4546">
                  <c:v>909.54438476562495</c:v>
                </c:pt>
                <c:pt idx="4547">
                  <c:v>909.75312499999995</c:v>
                </c:pt>
                <c:pt idx="4548">
                  <c:v>909.96333007812495</c:v>
                </c:pt>
                <c:pt idx="4549">
                  <c:v>910.165771484375</c:v>
                </c:pt>
                <c:pt idx="4550">
                  <c:v>910.364501953125</c:v>
                </c:pt>
                <c:pt idx="4551">
                  <c:v>910.56718750000005</c:v>
                </c:pt>
                <c:pt idx="4552">
                  <c:v>910.76708984375</c:v>
                </c:pt>
                <c:pt idx="4553">
                  <c:v>910.96577148437495</c:v>
                </c:pt>
                <c:pt idx="4554">
                  <c:v>911.16567382812502</c:v>
                </c:pt>
                <c:pt idx="4555">
                  <c:v>911.35654296874998</c:v>
                </c:pt>
                <c:pt idx="4556">
                  <c:v>911.55146484374995</c:v>
                </c:pt>
                <c:pt idx="4557">
                  <c:v>911.7529296875</c:v>
                </c:pt>
                <c:pt idx="4558">
                  <c:v>911.96040039062495</c:v>
                </c:pt>
                <c:pt idx="4559">
                  <c:v>912.16411132812505</c:v>
                </c:pt>
                <c:pt idx="4560">
                  <c:v>912.36381835937505</c:v>
                </c:pt>
                <c:pt idx="4561">
                  <c:v>912.55996093750002</c:v>
                </c:pt>
                <c:pt idx="4562">
                  <c:v>912.75131835937498</c:v>
                </c:pt>
                <c:pt idx="4563">
                  <c:v>912.9560546875</c:v>
                </c:pt>
                <c:pt idx="4564">
                  <c:v>913.16225585937502</c:v>
                </c:pt>
                <c:pt idx="4565">
                  <c:v>913.35737304687495</c:v>
                </c:pt>
                <c:pt idx="4566">
                  <c:v>913.56611328124995</c:v>
                </c:pt>
                <c:pt idx="4567">
                  <c:v>913.76103515625005</c:v>
                </c:pt>
                <c:pt idx="4568">
                  <c:v>913.95468749999998</c:v>
                </c:pt>
                <c:pt idx="4569">
                  <c:v>914.16342773437498</c:v>
                </c:pt>
                <c:pt idx="4570">
                  <c:v>914.36210937500005</c:v>
                </c:pt>
                <c:pt idx="4571">
                  <c:v>914.56074218749995</c:v>
                </c:pt>
                <c:pt idx="4572">
                  <c:v>914.761962890625</c:v>
                </c:pt>
                <c:pt idx="4573">
                  <c:v>914.960693359375</c:v>
                </c:pt>
                <c:pt idx="4574">
                  <c:v>915.16943359375</c:v>
                </c:pt>
                <c:pt idx="4575">
                  <c:v>915.37187500000005</c:v>
                </c:pt>
                <c:pt idx="4576">
                  <c:v>915.56674804687498</c:v>
                </c:pt>
                <c:pt idx="4577">
                  <c:v>915.76035156249998</c:v>
                </c:pt>
                <c:pt idx="4578">
                  <c:v>915.957763671875</c:v>
                </c:pt>
                <c:pt idx="4579">
                  <c:v>916.16147460937498</c:v>
                </c:pt>
                <c:pt idx="4580">
                  <c:v>916.358642578125</c:v>
                </c:pt>
                <c:pt idx="4581">
                  <c:v>916.566162109375</c:v>
                </c:pt>
                <c:pt idx="4582">
                  <c:v>916.7587890625</c:v>
                </c:pt>
                <c:pt idx="4583">
                  <c:v>916.951171875</c:v>
                </c:pt>
                <c:pt idx="4584">
                  <c:v>917.159912109375</c:v>
                </c:pt>
                <c:pt idx="4585">
                  <c:v>917.35981445312495</c:v>
                </c:pt>
                <c:pt idx="4586">
                  <c:v>917.560791015625</c:v>
                </c:pt>
                <c:pt idx="4587">
                  <c:v>917.75947265624995</c:v>
                </c:pt>
                <c:pt idx="4588">
                  <c:v>917.96337890625</c:v>
                </c:pt>
                <c:pt idx="4589">
                  <c:v>918.17084960937495</c:v>
                </c:pt>
                <c:pt idx="4590">
                  <c:v>918.36831054687502</c:v>
                </c:pt>
                <c:pt idx="4591">
                  <c:v>918.56699218749998</c:v>
                </c:pt>
                <c:pt idx="4592">
                  <c:v>918.756591796875</c:v>
                </c:pt>
                <c:pt idx="4593">
                  <c:v>918.94770507812495</c:v>
                </c:pt>
                <c:pt idx="4594">
                  <c:v>919.15043945312505</c:v>
                </c:pt>
                <c:pt idx="4595">
                  <c:v>919.35039062500005</c:v>
                </c:pt>
                <c:pt idx="4596">
                  <c:v>919.55405273437498</c:v>
                </c:pt>
                <c:pt idx="4597">
                  <c:v>919.76025390625</c:v>
                </c:pt>
                <c:pt idx="4598">
                  <c:v>919.95766601562502</c:v>
                </c:pt>
                <c:pt idx="4599">
                  <c:v>920.14628906250005</c:v>
                </c:pt>
                <c:pt idx="4600">
                  <c:v>920.3525390625</c:v>
                </c:pt>
                <c:pt idx="4601">
                  <c:v>920.56376953125005</c:v>
                </c:pt>
                <c:pt idx="4602">
                  <c:v>920.75991210937502</c:v>
                </c:pt>
                <c:pt idx="4603">
                  <c:v>920.95083007812502</c:v>
                </c:pt>
                <c:pt idx="4604">
                  <c:v>921.14545898437495</c:v>
                </c:pt>
                <c:pt idx="4605">
                  <c:v>921.35947265624998</c:v>
                </c:pt>
                <c:pt idx="4606">
                  <c:v>921.56723632812498</c:v>
                </c:pt>
                <c:pt idx="4607">
                  <c:v>921.76591796875005</c:v>
                </c:pt>
                <c:pt idx="4608">
                  <c:v>921.95703125</c:v>
                </c:pt>
                <c:pt idx="4609">
                  <c:v>922.1494140625</c:v>
                </c:pt>
                <c:pt idx="4610">
                  <c:v>922.36191406249998</c:v>
                </c:pt>
                <c:pt idx="4611">
                  <c:v>922.58447265625</c:v>
                </c:pt>
                <c:pt idx="4612">
                  <c:v>922.78061523437498</c:v>
                </c:pt>
                <c:pt idx="4613">
                  <c:v>922.96796874999995</c:v>
                </c:pt>
                <c:pt idx="4614">
                  <c:v>923.15913085937495</c:v>
                </c:pt>
                <c:pt idx="4615">
                  <c:v>923.34775390624998</c:v>
                </c:pt>
                <c:pt idx="4616">
                  <c:v>923.55522460937505</c:v>
                </c:pt>
                <c:pt idx="4617">
                  <c:v>923.75639648437505</c:v>
                </c:pt>
                <c:pt idx="4618">
                  <c:v>923.96010742187502</c:v>
                </c:pt>
                <c:pt idx="4619">
                  <c:v>924.15878906249998</c:v>
                </c:pt>
                <c:pt idx="4620">
                  <c:v>924.35493164062495</c:v>
                </c:pt>
                <c:pt idx="4621">
                  <c:v>924.55986328125005</c:v>
                </c:pt>
                <c:pt idx="4622">
                  <c:v>924.76230468749998</c:v>
                </c:pt>
                <c:pt idx="4623">
                  <c:v>924.95576171874995</c:v>
                </c:pt>
                <c:pt idx="4624">
                  <c:v>925.1494140625</c:v>
                </c:pt>
                <c:pt idx="4625">
                  <c:v>925.35834960937495</c:v>
                </c:pt>
                <c:pt idx="4626">
                  <c:v>925.56333007812498</c:v>
                </c:pt>
                <c:pt idx="4627">
                  <c:v>925.75698242187502</c:v>
                </c:pt>
                <c:pt idx="4628">
                  <c:v>925.95185546874995</c:v>
                </c:pt>
                <c:pt idx="4629">
                  <c:v>926.14423828124995</c:v>
                </c:pt>
                <c:pt idx="4630">
                  <c:v>926.33139648437498</c:v>
                </c:pt>
                <c:pt idx="4631">
                  <c:v>926.537353515625</c:v>
                </c:pt>
                <c:pt idx="4632">
                  <c:v>926.747314453125</c:v>
                </c:pt>
                <c:pt idx="4633">
                  <c:v>926.95004882812498</c:v>
                </c:pt>
                <c:pt idx="4634">
                  <c:v>927.15024414062498</c:v>
                </c:pt>
                <c:pt idx="4635">
                  <c:v>927.35390625000002</c:v>
                </c:pt>
                <c:pt idx="4636">
                  <c:v>927.56264648437502</c:v>
                </c:pt>
                <c:pt idx="4637">
                  <c:v>927.75634765625</c:v>
                </c:pt>
                <c:pt idx="4638">
                  <c:v>927.94975585937505</c:v>
                </c:pt>
                <c:pt idx="4639">
                  <c:v>928.15219726562498</c:v>
                </c:pt>
                <c:pt idx="4640">
                  <c:v>928.35610351562502</c:v>
                </c:pt>
                <c:pt idx="4641">
                  <c:v>928.55727539062502</c:v>
                </c:pt>
                <c:pt idx="4642">
                  <c:v>928.75722656250002</c:v>
                </c:pt>
                <c:pt idx="4643">
                  <c:v>928.95087890624995</c:v>
                </c:pt>
                <c:pt idx="4644">
                  <c:v>929.15458984375005</c:v>
                </c:pt>
                <c:pt idx="4645">
                  <c:v>929.35678710937498</c:v>
                </c:pt>
                <c:pt idx="4646">
                  <c:v>929.54541015625</c:v>
                </c:pt>
                <c:pt idx="4647">
                  <c:v>929.75439453125</c:v>
                </c:pt>
                <c:pt idx="4648">
                  <c:v>929.96538085937505</c:v>
                </c:pt>
                <c:pt idx="4649">
                  <c:v>930.14619140624995</c:v>
                </c:pt>
                <c:pt idx="4650">
                  <c:v>930.33124999999995</c:v>
                </c:pt>
                <c:pt idx="4651">
                  <c:v>930.54399414062505</c:v>
                </c:pt>
                <c:pt idx="4652">
                  <c:v>930.75126953125005</c:v>
                </c:pt>
                <c:pt idx="4653">
                  <c:v>930.95498046875002</c:v>
                </c:pt>
                <c:pt idx="4654">
                  <c:v>931.150146484375</c:v>
                </c:pt>
                <c:pt idx="4655">
                  <c:v>931.34233398437505</c:v>
                </c:pt>
                <c:pt idx="4656">
                  <c:v>931.551025390625</c:v>
                </c:pt>
                <c:pt idx="4657">
                  <c:v>931.75493164062505</c:v>
                </c:pt>
                <c:pt idx="4658">
                  <c:v>931.946044921875</c:v>
                </c:pt>
                <c:pt idx="4659">
                  <c:v>932.15224609375002</c:v>
                </c:pt>
                <c:pt idx="4660">
                  <c:v>932.35600585937505</c:v>
                </c:pt>
                <c:pt idx="4661">
                  <c:v>932.54838867187505</c:v>
                </c:pt>
                <c:pt idx="4662">
                  <c:v>932.75458984374995</c:v>
                </c:pt>
                <c:pt idx="4663">
                  <c:v>932.95078124999998</c:v>
                </c:pt>
                <c:pt idx="4664">
                  <c:v>933.13813476562495</c:v>
                </c:pt>
                <c:pt idx="4665">
                  <c:v>933.33930664062495</c:v>
                </c:pt>
                <c:pt idx="4666">
                  <c:v>933.54804687499995</c:v>
                </c:pt>
                <c:pt idx="4667">
                  <c:v>933.74672851562502</c:v>
                </c:pt>
                <c:pt idx="4668">
                  <c:v>933.93535156250005</c:v>
                </c:pt>
                <c:pt idx="4669">
                  <c:v>934.14536132812498</c:v>
                </c:pt>
                <c:pt idx="4670">
                  <c:v>934.3603515625</c:v>
                </c:pt>
                <c:pt idx="4671">
                  <c:v>934.54643554687505</c:v>
                </c:pt>
                <c:pt idx="4672">
                  <c:v>934.743896484375</c:v>
                </c:pt>
                <c:pt idx="4673">
                  <c:v>934.96518554687498</c:v>
                </c:pt>
                <c:pt idx="4674">
                  <c:v>935.16762695312502</c:v>
                </c:pt>
                <c:pt idx="4675">
                  <c:v>935.344970703125</c:v>
                </c:pt>
                <c:pt idx="4676">
                  <c:v>935.537353515625</c:v>
                </c:pt>
                <c:pt idx="4677">
                  <c:v>935.74355468750002</c:v>
                </c:pt>
                <c:pt idx="4678">
                  <c:v>935.939697265625</c:v>
                </c:pt>
                <c:pt idx="4679">
                  <c:v>936.13583984374998</c:v>
                </c:pt>
                <c:pt idx="4680">
                  <c:v>936.3408203125</c:v>
                </c:pt>
                <c:pt idx="4681">
                  <c:v>936.55209960937498</c:v>
                </c:pt>
                <c:pt idx="4682">
                  <c:v>936.74921874999995</c:v>
                </c:pt>
                <c:pt idx="4683">
                  <c:v>936.94536132812505</c:v>
                </c:pt>
                <c:pt idx="4684">
                  <c:v>937.15312500000005</c:v>
                </c:pt>
                <c:pt idx="4685">
                  <c:v>937.36186523437505</c:v>
                </c:pt>
                <c:pt idx="4686">
                  <c:v>937.56430664062498</c:v>
                </c:pt>
                <c:pt idx="4687">
                  <c:v>937.76801757812495</c:v>
                </c:pt>
                <c:pt idx="4688">
                  <c:v>937.96293945312505</c:v>
                </c:pt>
                <c:pt idx="4689">
                  <c:v>938.14023437499998</c:v>
                </c:pt>
                <c:pt idx="4690">
                  <c:v>938.34013671875005</c:v>
                </c:pt>
                <c:pt idx="4691">
                  <c:v>938.54257812499998</c:v>
                </c:pt>
                <c:pt idx="4692">
                  <c:v>938.73872070312495</c:v>
                </c:pt>
                <c:pt idx="4693">
                  <c:v>938.93867187499995</c:v>
                </c:pt>
                <c:pt idx="4694">
                  <c:v>939.14619140624995</c:v>
                </c:pt>
                <c:pt idx="4695">
                  <c:v>939.3486328125</c:v>
                </c:pt>
                <c:pt idx="4696">
                  <c:v>939.53720703124998</c:v>
                </c:pt>
                <c:pt idx="4697">
                  <c:v>939.74213867187495</c:v>
                </c:pt>
                <c:pt idx="4698">
                  <c:v>939.9609375</c:v>
                </c:pt>
                <c:pt idx="4699">
                  <c:v>940.17324218750002</c:v>
                </c:pt>
                <c:pt idx="4700">
                  <c:v>940.36689453124995</c:v>
                </c:pt>
                <c:pt idx="4701">
                  <c:v>940.54667968750005</c:v>
                </c:pt>
                <c:pt idx="4702">
                  <c:v>940.745361328125</c:v>
                </c:pt>
                <c:pt idx="4703">
                  <c:v>940.95058593750002</c:v>
                </c:pt>
                <c:pt idx="4704">
                  <c:v>941.14174804687502</c:v>
                </c:pt>
                <c:pt idx="4705">
                  <c:v>941.34169921875002</c:v>
                </c:pt>
                <c:pt idx="4706">
                  <c:v>941.54541015625</c:v>
                </c:pt>
                <c:pt idx="4707">
                  <c:v>941.74282226562502</c:v>
                </c:pt>
                <c:pt idx="4708">
                  <c:v>941.93388671875005</c:v>
                </c:pt>
                <c:pt idx="4709">
                  <c:v>942.13232421875</c:v>
                </c:pt>
                <c:pt idx="4710">
                  <c:v>942.33608398437502</c:v>
                </c:pt>
                <c:pt idx="4711">
                  <c:v>942.54501953124998</c:v>
                </c:pt>
                <c:pt idx="4712">
                  <c:v>942.74741210937498</c:v>
                </c:pt>
                <c:pt idx="4713">
                  <c:v>942.94106445312502</c:v>
                </c:pt>
                <c:pt idx="4714">
                  <c:v>943.13325195312495</c:v>
                </c:pt>
                <c:pt idx="4715">
                  <c:v>943.33447265625</c:v>
                </c:pt>
                <c:pt idx="4716">
                  <c:v>943.54721679687498</c:v>
                </c:pt>
                <c:pt idx="4717">
                  <c:v>943.73457031249995</c:v>
                </c:pt>
                <c:pt idx="4718">
                  <c:v>943.93198242187498</c:v>
                </c:pt>
                <c:pt idx="4719">
                  <c:v>944.13916015625</c:v>
                </c:pt>
                <c:pt idx="4720">
                  <c:v>944.33657226562502</c:v>
                </c:pt>
                <c:pt idx="4721">
                  <c:v>944.53554687500002</c:v>
                </c:pt>
                <c:pt idx="4722">
                  <c:v>944.73652343749995</c:v>
                </c:pt>
                <c:pt idx="4723">
                  <c:v>944.93515624999998</c:v>
                </c:pt>
                <c:pt idx="4724">
                  <c:v>945.13530273437505</c:v>
                </c:pt>
                <c:pt idx="4725">
                  <c:v>945.34785156249995</c:v>
                </c:pt>
                <c:pt idx="4726">
                  <c:v>945.54277343750005</c:v>
                </c:pt>
                <c:pt idx="4727">
                  <c:v>945.73237304687495</c:v>
                </c:pt>
                <c:pt idx="4728">
                  <c:v>945.93984375000002</c:v>
                </c:pt>
                <c:pt idx="4729">
                  <c:v>946.13750000000005</c:v>
                </c:pt>
                <c:pt idx="4730">
                  <c:v>946.336181640625</c:v>
                </c:pt>
                <c:pt idx="4731">
                  <c:v>946.54111328124998</c:v>
                </c:pt>
                <c:pt idx="4732">
                  <c:v>946.73222656250005</c:v>
                </c:pt>
                <c:pt idx="4733">
                  <c:v>946.93974609375005</c:v>
                </c:pt>
                <c:pt idx="4734">
                  <c:v>947.147216796875</c:v>
                </c:pt>
                <c:pt idx="4735">
                  <c:v>947.33706054687502</c:v>
                </c:pt>
                <c:pt idx="4736">
                  <c:v>947.53447265625005</c:v>
                </c:pt>
                <c:pt idx="4737">
                  <c:v>947.72182617187502</c:v>
                </c:pt>
                <c:pt idx="4738">
                  <c:v>947.92304687499995</c:v>
                </c:pt>
                <c:pt idx="4739">
                  <c:v>948.15195312499998</c:v>
                </c:pt>
                <c:pt idx="4740">
                  <c:v>948.341796875</c:v>
                </c:pt>
                <c:pt idx="4741">
                  <c:v>948.52788085937505</c:v>
                </c:pt>
                <c:pt idx="4742">
                  <c:v>948.74165039062495</c:v>
                </c:pt>
                <c:pt idx="4743">
                  <c:v>948.94536132812505</c:v>
                </c:pt>
                <c:pt idx="4744">
                  <c:v>949.13774414062505</c:v>
                </c:pt>
                <c:pt idx="4745">
                  <c:v>949.33515624999995</c:v>
                </c:pt>
                <c:pt idx="4746">
                  <c:v>949.54013671874998</c:v>
                </c:pt>
                <c:pt idx="4747">
                  <c:v>949.737548828125</c:v>
                </c:pt>
                <c:pt idx="4748">
                  <c:v>949.93120117187505</c:v>
                </c:pt>
                <c:pt idx="4749">
                  <c:v>950.13364257812498</c:v>
                </c:pt>
                <c:pt idx="4750">
                  <c:v>950.33608398437502</c:v>
                </c:pt>
                <c:pt idx="4751">
                  <c:v>950.53349609375005</c:v>
                </c:pt>
                <c:pt idx="4752">
                  <c:v>950.73344726562505</c:v>
                </c:pt>
                <c:pt idx="4753">
                  <c:v>950.93461914062505</c:v>
                </c:pt>
                <c:pt idx="4754">
                  <c:v>951.14082031249995</c:v>
                </c:pt>
                <c:pt idx="4755">
                  <c:v>951.33823242187498</c:v>
                </c:pt>
                <c:pt idx="4756">
                  <c:v>951.53061523437498</c:v>
                </c:pt>
                <c:pt idx="4757">
                  <c:v>951.73310546874995</c:v>
                </c:pt>
                <c:pt idx="4758">
                  <c:v>951.93305664062495</c:v>
                </c:pt>
                <c:pt idx="4759">
                  <c:v>952.13168945312498</c:v>
                </c:pt>
                <c:pt idx="4760">
                  <c:v>952.3291015625</c:v>
                </c:pt>
                <c:pt idx="4761">
                  <c:v>952.52529296875002</c:v>
                </c:pt>
                <c:pt idx="4762">
                  <c:v>952.72900390625</c:v>
                </c:pt>
                <c:pt idx="4763">
                  <c:v>952.93144531250005</c:v>
                </c:pt>
                <c:pt idx="4764">
                  <c:v>953.13510742187498</c:v>
                </c:pt>
                <c:pt idx="4765">
                  <c:v>953.32998046875002</c:v>
                </c:pt>
                <c:pt idx="4766">
                  <c:v>953.52236328125002</c:v>
                </c:pt>
                <c:pt idx="4767">
                  <c:v>953.72109375000002</c:v>
                </c:pt>
                <c:pt idx="4768">
                  <c:v>953.923583984375</c:v>
                </c:pt>
                <c:pt idx="4769">
                  <c:v>954.12978515625002</c:v>
                </c:pt>
                <c:pt idx="4770">
                  <c:v>954.33974609375002</c:v>
                </c:pt>
                <c:pt idx="4771">
                  <c:v>954.53564453125</c:v>
                </c:pt>
                <c:pt idx="4772">
                  <c:v>954.73305664062502</c:v>
                </c:pt>
                <c:pt idx="4773">
                  <c:v>954.93574218749995</c:v>
                </c:pt>
                <c:pt idx="4774">
                  <c:v>955.12690429687495</c:v>
                </c:pt>
                <c:pt idx="4775">
                  <c:v>955.33564453124995</c:v>
                </c:pt>
                <c:pt idx="4776">
                  <c:v>955.53681640624995</c:v>
                </c:pt>
                <c:pt idx="4777">
                  <c:v>955.72294921875005</c:v>
                </c:pt>
                <c:pt idx="4778">
                  <c:v>955.92036132812495</c:v>
                </c:pt>
                <c:pt idx="4779">
                  <c:v>956.12153320312495</c:v>
                </c:pt>
                <c:pt idx="4780">
                  <c:v>956.32270507812495</c:v>
                </c:pt>
                <c:pt idx="4781">
                  <c:v>956.52890624999998</c:v>
                </c:pt>
                <c:pt idx="4782">
                  <c:v>956.73388671875</c:v>
                </c:pt>
                <c:pt idx="4783">
                  <c:v>956.93886718750002</c:v>
                </c:pt>
                <c:pt idx="4784">
                  <c:v>957.14106445312495</c:v>
                </c:pt>
                <c:pt idx="4785">
                  <c:v>957.33950195312502</c:v>
                </c:pt>
                <c:pt idx="4786">
                  <c:v>957.53842773437498</c:v>
                </c:pt>
                <c:pt idx="4787">
                  <c:v>957.73857421875005</c:v>
                </c:pt>
                <c:pt idx="4788">
                  <c:v>957.9296875</c:v>
                </c:pt>
                <c:pt idx="4789">
                  <c:v>958.12587890625002</c:v>
                </c:pt>
                <c:pt idx="4790">
                  <c:v>958.33212890624998</c:v>
                </c:pt>
                <c:pt idx="4791">
                  <c:v>958.529541015625</c:v>
                </c:pt>
                <c:pt idx="4792">
                  <c:v>958.721923828125</c:v>
                </c:pt>
                <c:pt idx="4793">
                  <c:v>958.92182617187495</c:v>
                </c:pt>
                <c:pt idx="4794">
                  <c:v>959.12299804687495</c:v>
                </c:pt>
                <c:pt idx="4795">
                  <c:v>959.33803710937502</c:v>
                </c:pt>
                <c:pt idx="4796">
                  <c:v>959.54931640625</c:v>
                </c:pt>
                <c:pt idx="4797">
                  <c:v>959.72260742187495</c:v>
                </c:pt>
                <c:pt idx="4798">
                  <c:v>959.91499023437495</c:v>
                </c:pt>
                <c:pt idx="4799">
                  <c:v>960.12016601562505</c:v>
                </c:pt>
                <c:pt idx="4800">
                  <c:v>960.32133789062505</c:v>
                </c:pt>
                <c:pt idx="4801">
                  <c:v>960.52382812500002</c:v>
                </c:pt>
                <c:pt idx="4802">
                  <c:v>960.72250976562498</c:v>
                </c:pt>
                <c:pt idx="4803">
                  <c:v>960.93247070312498</c:v>
                </c:pt>
                <c:pt idx="4804">
                  <c:v>961.13491210937502</c:v>
                </c:pt>
                <c:pt idx="4805">
                  <c:v>961.32099609374995</c:v>
                </c:pt>
                <c:pt idx="4806">
                  <c:v>961.51694335937498</c:v>
                </c:pt>
                <c:pt idx="4807">
                  <c:v>961.73203124999998</c:v>
                </c:pt>
                <c:pt idx="4808">
                  <c:v>961.93320312499998</c:v>
                </c:pt>
                <c:pt idx="4809">
                  <c:v>962.12807617187502</c:v>
                </c:pt>
                <c:pt idx="4810">
                  <c:v>962.32573242187505</c:v>
                </c:pt>
                <c:pt idx="4811">
                  <c:v>962.5244140625</c:v>
                </c:pt>
                <c:pt idx="4812">
                  <c:v>962.72939453125002</c:v>
                </c:pt>
                <c:pt idx="4813">
                  <c:v>962.93183593749995</c:v>
                </c:pt>
                <c:pt idx="4814">
                  <c:v>963.11918945312505</c:v>
                </c:pt>
                <c:pt idx="4815">
                  <c:v>963.30654296875002</c:v>
                </c:pt>
                <c:pt idx="4816">
                  <c:v>963.50898437499995</c:v>
                </c:pt>
                <c:pt idx="4817">
                  <c:v>963.72148437500005</c:v>
                </c:pt>
                <c:pt idx="4818">
                  <c:v>963.92641601562502</c:v>
                </c:pt>
                <c:pt idx="4819">
                  <c:v>964.12885742187495</c:v>
                </c:pt>
                <c:pt idx="4820">
                  <c:v>964.329833984375</c:v>
                </c:pt>
                <c:pt idx="4821">
                  <c:v>964.52475585937498</c:v>
                </c:pt>
                <c:pt idx="4822">
                  <c:v>964.72368164062505</c:v>
                </c:pt>
                <c:pt idx="4823">
                  <c:v>964.92612304687498</c:v>
                </c:pt>
                <c:pt idx="4824">
                  <c:v>965.12827148437498</c:v>
                </c:pt>
                <c:pt idx="4825">
                  <c:v>965.32944335937498</c:v>
                </c:pt>
                <c:pt idx="4826">
                  <c:v>965.527099609375</c:v>
                </c:pt>
                <c:pt idx="4827">
                  <c:v>965.719482421875</c:v>
                </c:pt>
                <c:pt idx="4828">
                  <c:v>965.91567382812502</c:v>
                </c:pt>
                <c:pt idx="4829">
                  <c:v>966.1103515625</c:v>
                </c:pt>
                <c:pt idx="4830">
                  <c:v>966.31132812500005</c:v>
                </c:pt>
                <c:pt idx="4831">
                  <c:v>966.51777343749995</c:v>
                </c:pt>
                <c:pt idx="4832">
                  <c:v>966.73051757812505</c:v>
                </c:pt>
                <c:pt idx="4833">
                  <c:v>966.94028320312498</c:v>
                </c:pt>
                <c:pt idx="4834">
                  <c:v>967.13896484375005</c:v>
                </c:pt>
                <c:pt idx="4835">
                  <c:v>967.321533203125</c:v>
                </c:pt>
                <c:pt idx="4836">
                  <c:v>967.51010742187498</c:v>
                </c:pt>
                <c:pt idx="4837">
                  <c:v>967.71381835937495</c:v>
                </c:pt>
                <c:pt idx="4838">
                  <c:v>967.91250000000002</c:v>
                </c:pt>
                <c:pt idx="4839">
                  <c:v>968.12373046874995</c:v>
                </c:pt>
                <c:pt idx="4840">
                  <c:v>968.32998046875002</c:v>
                </c:pt>
                <c:pt idx="4841">
                  <c:v>968.51987304687498</c:v>
                </c:pt>
                <c:pt idx="4842">
                  <c:v>968.71474609375002</c:v>
                </c:pt>
                <c:pt idx="4843">
                  <c:v>968.91972656250005</c:v>
                </c:pt>
                <c:pt idx="4844">
                  <c:v>969.118408203125</c:v>
                </c:pt>
                <c:pt idx="4845">
                  <c:v>969.31831054687495</c:v>
                </c:pt>
                <c:pt idx="4846">
                  <c:v>969.52202148437505</c:v>
                </c:pt>
                <c:pt idx="4847">
                  <c:v>969.71694335937502</c:v>
                </c:pt>
                <c:pt idx="4848">
                  <c:v>969.92319335937498</c:v>
                </c:pt>
                <c:pt idx="4849">
                  <c:v>970.12563476562502</c:v>
                </c:pt>
                <c:pt idx="4850">
                  <c:v>970.31293945312495</c:v>
                </c:pt>
                <c:pt idx="4851">
                  <c:v>970.515380859375</c:v>
                </c:pt>
                <c:pt idx="4852">
                  <c:v>970.71660156250005</c:v>
                </c:pt>
                <c:pt idx="4853">
                  <c:v>970.90776367187505</c:v>
                </c:pt>
                <c:pt idx="4854">
                  <c:v>971.10517578124995</c:v>
                </c:pt>
                <c:pt idx="4855">
                  <c:v>971.32016601562498</c:v>
                </c:pt>
                <c:pt idx="4856">
                  <c:v>971.525146484375</c:v>
                </c:pt>
                <c:pt idx="4857">
                  <c:v>971.716064453125</c:v>
                </c:pt>
                <c:pt idx="4858">
                  <c:v>971.917236328125</c:v>
                </c:pt>
                <c:pt idx="4859">
                  <c:v>972.11235351562505</c:v>
                </c:pt>
                <c:pt idx="4860">
                  <c:v>972.31855468749995</c:v>
                </c:pt>
                <c:pt idx="4861">
                  <c:v>972.52851562499995</c:v>
                </c:pt>
                <c:pt idx="4862">
                  <c:v>972.71816406250002</c:v>
                </c:pt>
                <c:pt idx="4863">
                  <c:v>972.90683593749998</c:v>
                </c:pt>
                <c:pt idx="4864">
                  <c:v>973.11328125</c:v>
                </c:pt>
                <c:pt idx="4865">
                  <c:v>973.32954101562495</c:v>
                </c:pt>
                <c:pt idx="4866">
                  <c:v>973.51943359375002</c:v>
                </c:pt>
                <c:pt idx="4867">
                  <c:v>973.70932617187498</c:v>
                </c:pt>
                <c:pt idx="4868">
                  <c:v>973.90395507812502</c:v>
                </c:pt>
                <c:pt idx="4869">
                  <c:v>974.10385742187498</c:v>
                </c:pt>
                <c:pt idx="4870">
                  <c:v>974.32416992187495</c:v>
                </c:pt>
                <c:pt idx="4871">
                  <c:v>974.51655273437495</c:v>
                </c:pt>
                <c:pt idx="4872">
                  <c:v>974.70517578124998</c:v>
                </c:pt>
                <c:pt idx="4873">
                  <c:v>974.90888671874995</c:v>
                </c:pt>
                <c:pt idx="4874">
                  <c:v>975.11259765625005</c:v>
                </c:pt>
                <c:pt idx="4875">
                  <c:v>975.31103515625</c:v>
                </c:pt>
                <c:pt idx="4876">
                  <c:v>975.51596679687498</c:v>
                </c:pt>
                <c:pt idx="4877">
                  <c:v>975.71738281249998</c:v>
                </c:pt>
                <c:pt idx="4878">
                  <c:v>975.90976562499998</c:v>
                </c:pt>
                <c:pt idx="4879">
                  <c:v>976.11220703125002</c:v>
                </c:pt>
                <c:pt idx="4880">
                  <c:v>976.314697265625</c:v>
                </c:pt>
                <c:pt idx="4881">
                  <c:v>976.5068359375</c:v>
                </c:pt>
                <c:pt idx="4882">
                  <c:v>976.70400390625002</c:v>
                </c:pt>
                <c:pt idx="4883">
                  <c:v>976.91425781249995</c:v>
                </c:pt>
                <c:pt idx="4884">
                  <c:v>977.11191406249998</c:v>
                </c:pt>
                <c:pt idx="4885">
                  <c:v>977.31435546875002</c:v>
                </c:pt>
                <c:pt idx="4886">
                  <c:v>977.51806640625</c:v>
                </c:pt>
                <c:pt idx="4887">
                  <c:v>977.708984375</c:v>
                </c:pt>
                <c:pt idx="4888">
                  <c:v>977.90742187499995</c:v>
                </c:pt>
                <c:pt idx="4889">
                  <c:v>978.10605468749998</c:v>
                </c:pt>
                <c:pt idx="4890">
                  <c:v>978.30498046875005</c:v>
                </c:pt>
                <c:pt idx="4891">
                  <c:v>978.50766601562498</c:v>
                </c:pt>
                <c:pt idx="4892">
                  <c:v>978.70253906250002</c:v>
                </c:pt>
                <c:pt idx="4893">
                  <c:v>978.905029296875</c:v>
                </c:pt>
                <c:pt idx="4894">
                  <c:v>979.12006835937495</c:v>
                </c:pt>
                <c:pt idx="4895">
                  <c:v>979.31621093750005</c:v>
                </c:pt>
                <c:pt idx="4896">
                  <c:v>979.50605468749995</c:v>
                </c:pt>
                <c:pt idx="4897">
                  <c:v>979.70976562500005</c:v>
                </c:pt>
                <c:pt idx="4898">
                  <c:v>979.91347656250002</c:v>
                </c:pt>
                <c:pt idx="4899">
                  <c:v>980.109619140625</c:v>
                </c:pt>
                <c:pt idx="4900">
                  <c:v>980.30327148437505</c:v>
                </c:pt>
                <c:pt idx="4901">
                  <c:v>980.50698242187502</c:v>
                </c:pt>
                <c:pt idx="4902">
                  <c:v>980.70942382812495</c:v>
                </c:pt>
                <c:pt idx="4903">
                  <c:v>980.91313476562505</c:v>
                </c:pt>
                <c:pt idx="4904">
                  <c:v>981.10927734375002</c:v>
                </c:pt>
                <c:pt idx="4905">
                  <c:v>981.30415039062495</c:v>
                </c:pt>
                <c:pt idx="4906">
                  <c:v>981.50786132812505</c:v>
                </c:pt>
                <c:pt idx="4907">
                  <c:v>981.71660156250005</c:v>
                </c:pt>
                <c:pt idx="4908">
                  <c:v>981.91757812499998</c:v>
                </c:pt>
                <c:pt idx="4909">
                  <c:v>982.10747070312505</c:v>
                </c:pt>
                <c:pt idx="4910">
                  <c:v>982.306396484375</c:v>
                </c:pt>
                <c:pt idx="4911">
                  <c:v>982.50761718750005</c:v>
                </c:pt>
                <c:pt idx="4912">
                  <c:v>982.70751953125</c:v>
                </c:pt>
                <c:pt idx="4913">
                  <c:v>982.91118164062505</c:v>
                </c:pt>
                <c:pt idx="4914">
                  <c:v>983.11464843750002</c:v>
                </c:pt>
                <c:pt idx="4915">
                  <c:v>983.31308593749998</c:v>
                </c:pt>
                <c:pt idx="4916">
                  <c:v>983.5107421875</c:v>
                </c:pt>
                <c:pt idx="4917">
                  <c:v>983.70585937500005</c:v>
                </c:pt>
                <c:pt idx="4918">
                  <c:v>983.91713867187502</c:v>
                </c:pt>
                <c:pt idx="4919">
                  <c:v>984.11708984375002</c:v>
                </c:pt>
                <c:pt idx="4920">
                  <c:v>984.30795898437498</c:v>
                </c:pt>
                <c:pt idx="4921">
                  <c:v>984.51142578124995</c:v>
                </c:pt>
                <c:pt idx="4922">
                  <c:v>984.7138671875</c:v>
                </c:pt>
                <c:pt idx="4923">
                  <c:v>984.906494140625</c:v>
                </c:pt>
                <c:pt idx="4924">
                  <c:v>985.10039062500005</c:v>
                </c:pt>
                <c:pt idx="4925">
                  <c:v>985.31040039062498</c:v>
                </c:pt>
                <c:pt idx="4926">
                  <c:v>985.51284179687502</c:v>
                </c:pt>
                <c:pt idx="4927">
                  <c:v>985.698974609375</c:v>
                </c:pt>
                <c:pt idx="4928">
                  <c:v>985.898681640625</c:v>
                </c:pt>
                <c:pt idx="4929">
                  <c:v>986.10991210937505</c:v>
                </c:pt>
                <c:pt idx="4930">
                  <c:v>986.30253906250005</c:v>
                </c:pt>
                <c:pt idx="4931">
                  <c:v>986.49492187500005</c:v>
                </c:pt>
                <c:pt idx="4932">
                  <c:v>986.69858398437498</c:v>
                </c:pt>
                <c:pt idx="4933">
                  <c:v>986.90732421874998</c:v>
                </c:pt>
                <c:pt idx="4934">
                  <c:v>987.11606445312498</c:v>
                </c:pt>
                <c:pt idx="4935">
                  <c:v>987.31572265625005</c:v>
                </c:pt>
                <c:pt idx="4936">
                  <c:v>987.50937499999998</c:v>
                </c:pt>
                <c:pt idx="4937">
                  <c:v>987.70703125</c:v>
                </c:pt>
                <c:pt idx="4938">
                  <c:v>987.90195312499998</c:v>
                </c:pt>
                <c:pt idx="4939">
                  <c:v>988.09160156250005</c:v>
                </c:pt>
                <c:pt idx="4940">
                  <c:v>988.298828125</c:v>
                </c:pt>
                <c:pt idx="4941">
                  <c:v>988.50908203125005</c:v>
                </c:pt>
                <c:pt idx="4942">
                  <c:v>988.70673828124995</c:v>
                </c:pt>
                <c:pt idx="4943">
                  <c:v>988.91293945312498</c:v>
                </c:pt>
                <c:pt idx="4944">
                  <c:v>989.11665039062495</c:v>
                </c:pt>
                <c:pt idx="4945">
                  <c:v>989.30781249999995</c:v>
                </c:pt>
                <c:pt idx="4946">
                  <c:v>989.50751953124995</c:v>
                </c:pt>
                <c:pt idx="4947">
                  <c:v>989.70493164062498</c:v>
                </c:pt>
                <c:pt idx="4948">
                  <c:v>989.89750976562505</c:v>
                </c:pt>
                <c:pt idx="4949">
                  <c:v>990.10747070312505</c:v>
                </c:pt>
                <c:pt idx="4950">
                  <c:v>990.31118164062502</c:v>
                </c:pt>
                <c:pt idx="4951">
                  <c:v>990.506103515625</c:v>
                </c:pt>
                <c:pt idx="4952">
                  <c:v>990.70732421875005</c:v>
                </c:pt>
                <c:pt idx="4953">
                  <c:v>990.90195312499998</c:v>
                </c:pt>
                <c:pt idx="4954">
                  <c:v>991.09809570312495</c:v>
                </c:pt>
                <c:pt idx="4955">
                  <c:v>991.30454101562498</c:v>
                </c:pt>
                <c:pt idx="4956">
                  <c:v>991.50576171875002</c:v>
                </c:pt>
                <c:pt idx="4957">
                  <c:v>991.70449218750002</c:v>
                </c:pt>
                <c:pt idx="4958">
                  <c:v>991.91318359374998</c:v>
                </c:pt>
                <c:pt idx="4959">
                  <c:v>992.11162109375005</c:v>
                </c:pt>
                <c:pt idx="4960">
                  <c:v>992.29648437499998</c:v>
                </c:pt>
                <c:pt idx="4961">
                  <c:v>992.50166015624995</c:v>
                </c:pt>
                <c:pt idx="4962">
                  <c:v>992.71669921875002</c:v>
                </c:pt>
                <c:pt idx="4963">
                  <c:v>992.91411132812505</c:v>
                </c:pt>
                <c:pt idx="4964">
                  <c:v>993.10395507812495</c:v>
                </c:pt>
                <c:pt idx="4965">
                  <c:v>993.30385742187502</c:v>
                </c:pt>
                <c:pt idx="4966">
                  <c:v>993.506103515625</c:v>
                </c:pt>
                <c:pt idx="4967">
                  <c:v>993.70356445312495</c:v>
                </c:pt>
                <c:pt idx="4968">
                  <c:v>993.90122070312498</c:v>
                </c:pt>
                <c:pt idx="4969">
                  <c:v>994.09487304687502</c:v>
                </c:pt>
                <c:pt idx="4970">
                  <c:v>994.29731445312495</c:v>
                </c:pt>
                <c:pt idx="4971">
                  <c:v>994.50102539062505</c:v>
                </c:pt>
                <c:pt idx="4972">
                  <c:v>994.692138671875</c:v>
                </c:pt>
                <c:pt idx="4973">
                  <c:v>994.902099609375</c:v>
                </c:pt>
                <c:pt idx="4974">
                  <c:v>995.11333007812505</c:v>
                </c:pt>
                <c:pt idx="4975">
                  <c:v>995.30449218750005</c:v>
                </c:pt>
                <c:pt idx="4976">
                  <c:v>995.49565429687505</c:v>
                </c:pt>
                <c:pt idx="4977">
                  <c:v>995.695556640625</c:v>
                </c:pt>
                <c:pt idx="4978">
                  <c:v>995.904296875</c:v>
                </c:pt>
                <c:pt idx="4979">
                  <c:v>996.0966796875</c:v>
                </c:pt>
                <c:pt idx="4980">
                  <c:v>996.28403320312498</c:v>
                </c:pt>
                <c:pt idx="4981">
                  <c:v>996.49277343749998</c:v>
                </c:pt>
                <c:pt idx="4982">
                  <c:v>996.69775390625</c:v>
                </c:pt>
                <c:pt idx="4983">
                  <c:v>996.897705078125</c:v>
                </c:pt>
                <c:pt idx="4984">
                  <c:v>997.10390625000002</c:v>
                </c:pt>
                <c:pt idx="4985">
                  <c:v>997.29628906250002</c:v>
                </c:pt>
                <c:pt idx="4986">
                  <c:v>997.49345703125005</c:v>
                </c:pt>
                <c:pt idx="4987">
                  <c:v>997.70947265625</c:v>
                </c:pt>
                <c:pt idx="4988">
                  <c:v>997.90463867187498</c:v>
                </c:pt>
                <c:pt idx="4989">
                  <c:v>998.084716796875</c:v>
                </c:pt>
                <c:pt idx="4990">
                  <c:v>998.28461914062495</c:v>
                </c:pt>
                <c:pt idx="4991">
                  <c:v>998.487060546875</c:v>
                </c:pt>
                <c:pt idx="4992">
                  <c:v>998.69301757812502</c:v>
                </c:pt>
                <c:pt idx="4993">
                  <c:v>998.90297851562502</c:v>
                </c:pt>
                <c:pt idx="4994">
                  <c:v>999.09184570312505</c:v>
                </c:pt>
                <c:pt idx="4995">
                  <c:v>999.29057617187505</c:v>
                </c:pt>
                <c:pt idx="4996">
                  <c:v>999.50312499999995</c:v>
                </c:pt>
                <c:pt idx="4997">
                  <c:v>999.69145507812505</c:v>
                </c:pt>
                <c:pt idx="4998">
                  <c:v>999.861083984375</c:v>
                </c:pt>
                <c:pt idx="4999">
                  <c:v>999.99580078124995</c:v>
                </c:pt>
              </c:numCache>
            </c:numRef>
          </c:xVal>
          <c:yVal>
            <c:numRef>
              <c:f>data_Loop!$CF$19:$CF$5018</c:f>
              <c:numCache>
                <c:formatCode>0.00E+00</c:formatCode>
                <c:ptCount val="5000"/>
                <c:pt idx="0">
                  <c:v>2.2053766446807301E-7</c:v>
                </c:pt>
                <c:pt idx="1">
                  <c:v>-3.12697594699374E-6</c:v>
                </c:pt>
                <c:pt idx="2">
                  <c:v>-6.3655003213364704E-6</c:v>
                </c:pt>
                <c:pt idx="3">
                  <c:v>-9.9141336194526897E-6</c:v>
                </c:pt>
                <c:pt idx="4">
                  <c:v>-1.36357927801326E-5</c:v>
                </c:pt>
                <c:pt idx="5">
                  <c:v>-1.7177751992031899E-5</c:v>
                </c:pt>
                <c:pt idx="6">
                  <c:v>-2.1194709882821699E-5</c:v>
                </c:pt>
                <c:pt idx="7">
                  <c:v>-2.4549515494823001E-5</c:v>
                </c:pt>
                <c:pt idx="8">
                  <c:v>-2.8154465015828702E-5</c:v>
                </c:pt>
                <c:pt idx="9">
                  <c:v>-3.1602435921433302E-5</c:v>
                </c:pt>
                <c:pt idx="10">
                  <c:v>-3.5631966617600501E-5</c:v>
                </c:pt>
                <c:pt idx="11">
                  <c:v>-3.9276575949167097E-5</c:v>
                </c:pt>
                <c:pt idx="12">
                  <c:v>-4.2592875992664801E-5</c:v>
                </c:pt>
                <c:pt idx="13">
                  <c:v>-4.60255846733291E-5</c:v>
                </c:pt>
                <c:pt idx="14">
                  <c:v>-4.9940541806261599E-5</c:v>
                </c:pt>
                <c:pt idx="15">
                  <c:v>-5.3396665005214302E-5</c:v>
                </c:pt>
                <c:pt idx="16">
                  <c:v>-5.7535581292294902E-5</c:v>
                </c:pt>
                <c:pt idx="17">
                  <c:v>-6.0946790454101597E-5</c:v>
                </c:pt>
                <c:pt idx="18">
                  <c:v>-6.4621096168880398E-5</c:v>
                </c:pt>
                <c:pt idx="19">
                  <c:v>-6.8264352904095102E-5</c:v>
                </c:pt>
                <c:pt idx="20">
                  <c:v>-7.2275346981884301E-5</c:v>
                </c:pt>
                <c:pt idx="21">
                  <c:v>-7.5369185094322603E-5</c:v>
                </c:pt>
                <c:pt idx="22">
                  <c:v>-7.9775902027258403E-5</c:v>
                </c:pt>
                <c:pt idx="23">
                  <c:v>-8.3531335825192196E-5</c:v>
                </c:pt>
                <c:pt idx="24">
                  <c:v>-8.6442603974383795E-5</c:v>
                </c:pt>
                <c:pt idx="25">
                  <c:v>-9.0402601198147695E-5</c:v>
                </c:pt>
                <c:pt idx="26">
                  <c:v>-9.4042390393439003E-5</c:v>
                </c:pt>
                <c:pt idx="27">
                  <c:v>-9.8088235388187905E-5</c:v>
                </c:pt>
                <c:pt idx="28" formatCode="General">
                  <c:v>-1.0115700244749E-4</c:v>
                </c:pt>
                <c:pt idx="29" formatCode="General">
                  <c:v>-1.05204617161782E-4</c:v>
                </c:pt>
                <c:pt idx="30" formatCode="General">
                  <c:v>-1.08581471112905E-4</c:v>
                </c:pt>
                <c:pt idx="31" formatCode="General">
                  <c:v>-1.12123088979905E-4</c:v>
                </c:pt>
                <c:pt idx="32" formatCode="General">
                  <c:v>-1.16179493271567E-4</c:v>
                </c:pt>
                <c:pt idx="33" formatCode="General">
                  <c:v>-1.19371977614633E-4</c:v>
                </c:pt>
                <c:pt idx="34" formatCode="General">
                  <c:v>-1.23909927051686E-4</c:v>
                </c:pt>
                <c:pt idx="35" formatCode="General">
                  <c:v>-1.26941376573737E-4</c:v>
                </c:pt>
                <c:pt idx="36" formatCode="General">
                  <c:v>-1.3110642042562501E-4</c:v>
                </c:pt>
                <c:pt idx="37" formatCode="General">
                  <c:v>-1.3353809853436E-4</c:v>
                </c:pt>
                <c:pt idx="38" formatCode="General">
                  <c:v>-1.3845156202295299E-4</c:v>
                </c:pt>
                <c:pt idx="39" formatCode="General">
                  <c:v>-1.4131041496610701E-4</c:v>
                </c:pt>
                <c:pt idx="40" formatCode="General">
                  <c:v>-1.4572280206175199E-4</c:v>
                </c:pt>
                <c:pt idx="41" formatCode="General">
                  <c:v>-1.4826089546663299E-4</c:v>
                </c:pt>
                <c:pt idx="42" formatCode="General">
                  <c:v>-1.5306165349909101E-4</c:v>
                </c:pt>
                <c:pt idx="43" formatCode="General">
                  <c:v>-1.5561997906957001E-4</c:v>
                </c:pt>
                <c:pt idx="44" formatCode="General">
                  <c:v>-1.60070464249487E-4</c:v>
                </c:pt>
                <c:pt idx="45" formatCode="General">
                  <c:v>-1.63664942481102E-4</c:v>
                </c:pt>
                <c:pt idx="46" formatCode="General">
                  <c:v>-1.6638582593140499E-4</c:v>
                </c:pt>
                <c:pt idx="47" formatCode="General">
                  <c:v>-1.71101938685843E-4</c:v>
                </c:pt>
                <c:pt idx="48" formatCode="General">
                  <c:v>-1.7416458359909801E-4</c:v>
                </c:pt>
                <c:pt idx="49" formatCode="General">
                  <c:v>-1.7531535461459799E-4</c:v>
                </c:pt>
                <c:pt idx="50" formatCode="General">
                  <c:v>-1.8248685754162599E-4</c:v>
                </c:pt>
                <c:pt idx="51" formatCode="General">
                  <c:v>-1.8446501809399999E-4</c:v>
                </c:pt>
                <c:pt idx="52" formatCode="General">
                  <c:v>-1.88091487446997E-4</c:v>
                </c:pt>
                <c:pt idx="53" formatCode="General">
                  <c:v>-1.9387050115172601E-4</c:v>
                </c:pt>
                <c:pt idx="54" formatCode="General">
                  <c:v>-1.95506564029053E-4</c:v>
                </c:pt>
                <c:pt idx="55" formatCode="General">
                  <c:v>-1.9944570947791999E-4</c:v>
                </c:pt>
                <c:pt idx="56" formatCode="General">
                  <c:v>-2.0540281557072999E-4</c:v>
                </c:pt>
                <c:pt idx="57" formatCode="General">
                  <c:v>-2.0704746515603099E-4</c:v>
                </c:pt>
                <c:pt idx="58" formatCode="General">
                  <c:v>-2.10878929494421E-4</c:v>
                </c:pt>
                <c:pt idx="59" formatCode="General">
                  <c:v>-2.13182804545253E-4</c:v>
                </c:pt>
                <c:pt idx="60" formatCode="General">
                  <c:v>-2.1728555447609701E-4</c:v>
                </c:pt>
                <c:pt idx="61" formatCode="General">
                  <c:v>-2.2421511769503901E-4</c:v>
                </c:pt>
                <c:pt idx="62" formatCode="General">
                  <c:v>-2.25671263520941E-4</c:v>
                </c:pt>
                <c:pt idx="63" formatCode="General">
                  <c:v>-2.2850078589482599E-4</c:v>
                </c:pt>
                <c:pt idx="64" formatCode="General">
                  <c:v>-2.32553635350942E-4</c:v>
                </c:pt>
                <c:pt idx="65" formatCode="General">
                  <c:v>-2.3670406523870101E-4</c:v>
                </c:pt>
                <c:pt idx="66" formatCode="General">
                  <c:v>-2.38319172363675E-4</c:v>
                </c:pt>
                <c:pt idx="67" formatCode="General">
                  <c:v>-2.4410574753509E-4</c:v>
                </c:pt>
                <c:pt idx="68" formatCode="General">
                  <c:v>-2.4770234512410999E-4</c:v>
                </c:pt>
                <c:pt idx="69" formatCode="General">
                  <c:v>-2.5030467793708301E-4</c:v>
                </c:pt>
                <c:pt idx="70" formatCode="General">
                  <c:v>-2.5563690263692002E-4</c:v>
                </c:pt>
                <c:pt idx="71" formatCode="General">
                  <c:v>-2.5761075850516397E-4</c:v>
                </c:pt>
                <c:pt idx="72" formatCode="General">
                  <c:v>-2.6048447093142603E-4</c:v>
                </c:pt>
                <c:pt idx="73" formatCode="General">
                  <c:v>-2.64415002966414E-4</c:v>
                </c:pt>
                <c:pt idx="74" formatCode="General">
                  <c:v>-2.6912597708950099E-4</c:v>
                </c:pt>
                <c:pt idx="75" formatCode="General">
                  <c:v>-2.7132299906920698E-4</c:v>
                </c:pt>
                <c:pt idx="76" formatCode="General">
                  <c:v>-2.77216473224283E-4</c:v>
                </c:pt>
                <c:pt idx="77" formatCode="General">
                  <c:v>-2.7866795605663899E-4</c:v>
                </c:pt>
                <c:pt idx="78" formatCode="General">
                  <c:v>-2.8413734415991498E-4</c:v>
                </c:pt>
                <c:pt idx="79" formatCode="General">
                  <c:v>-2.8780553440683999E-4</c:v>
                </c:pt>
                <c:pt idx="80" formatCode="General">
                  <c:v>-2.9126674663691997E-4</c:v>
                </c:pt>
                <c:pt idx="81" formatCode="General">
                  <c:v>-2.9475719517841698E-4</c:v>
                </c:pt>
                <c:pt idx="82" formatCode="General">
                  <c:v>-2.97679276016262E-4</c:v>
                </c:pt>
                <c:pt idx="83" formatCode="General">
                  <c:v>-3.0331154147816098E-4</c:v>
                </c:pt>
                <c:pt idx="84" formatCode="General">
                  <c:v>-3.0363089386011298E-4</c:v>
                </c:pt>
                <c:pt idx="85" formatCode="General">
                  <c:v>-3.08584457618578E-4</c:v>
                </c:pt>
                <c:pt idx="86" formatCode="General">
                  <c:v>-3.1124295792010401E-4</c:v>
                </c:pt>
                <c:pt idx="87" formatCode="General">
                  <c:v>-3.1355232175143602E-4</c:v>
                </c:pt>
                <c:pt idx="88" formatCode="General">
                  <c:v>-3.18820701083021E-4</c:v>
                </c:pt>
                <c:pt idx="89" formatCode="General">
                  <c:v>-3.2203948531450802E-4</c:v>
                </c:pt>
                <c:pt idx="90" formatCode="General">
                  <c:v>-3.2543750644797002E-4</c:v>
                </c:pt>
                <c:pt idx="91" formatCode="General">
                  <c:v>-3.31154699646009E-4</c:v>
                </c:pt>
                <c:pt idx="92" formatCode="General">
                  <c:v>-3.3667231735909299E-4</c:v>
                </c:pt>
                <c:pt idx="93" formatCode="General">
                  <c:v>-3.4119113799217001E-4</c:v>
                </c:pt>
                <c:pt idx="94" formatCode="General">
                  <c:v>-3.4159080772266801E-4</c:v>
                </c:pt>
                <c:pt idx="95" formatCode="General">
                  <c:v>-3.4714011023618098E-4</c:v>
                </c:pt>
                <c:pt idx="96" formatCode="General">
                  <c:v>-3.4765403378897198E-4</c:v>
                </c:pt>
                <c:pt idx="97" formatCode="General">
                  <c:v>-3.5462233886330202E-4</c:v>
                </c:pt>
                <c:pt idx="98" formatCode="General">
                  <c:v>-3.55491035870295E-4</c:v>
                </c:pt>
                <c:pt idx="99" formatCode="General">
                  <c:v>-3.6114740230324999E-4</c:v>
                </c:pt>
                <c:pt idx="100" formatCode="General">
                  <c:v>-3.60175427504306E-4</c:v>
                </c:pt>
                <c:pt idx="101" formatCode="General">
                  <c:v>-3.6801458430324002E-4</c:v>
                </c:pt>
                <c:pt idx="102" formatCode="General">
                  <c:v>-3.7080158011312602E-4</c:v>
                </c:pt>
                <c:pt idx="103" formatCode="General">
                  <c:v>-3.76688382314975E-4</c:v>
                </c:pt>
                <c:pt idx="104" formatCode="General">
                  <c:v>-3.7623579800781097E-4</c:v>
                </c:pt>
                <c:pt idx="105" formatCode="General">
                  <c:v>-3.7962773606951703E-4</c:v>
                </c:pt>
                <c:pt idx="106" formatCode="General">
                  <c:v>-3.8225542802028698E-4</c:v>
                </c:pt>
                <c:pt idx="107" formatCode="General">
                  <c:v>-3.8577392429023599E-4</c:v>
                </c:pt>
                <c:pt idx="108" formatCode="General">
                  <c:v>-3.9099108795566601E-4</c:v>
                </c:pt>
                <c:pt idx="109" formatCode="General">
                  <c:v>-3.9722248412711202E-4</c:v>
                </c:pt>
                <c:pt idx="110" formatCode="General">
                  <c:v>-4.0015783248782298E-4</c:v>
                </c:pt>
                <c:pt idx="111" formatCode="General">
                  <c:v>-4.0543767437011799E-4</c:v>
                </c:pt>
                <c:pt idx="112" formatCode="General">
                  <c:v>-4.0582595819343498E-4</c:v>
                </c:pt>
                <c:pt idx="113" formatCode="General">
                  <c:v>-4.1120679997331199E-4</c:v>
                </c:pt>
                <c:pt idx="114" formatCode="General">
                  <c:v>-4.1561713560364698E-4</c:v>
                </c:pt>
                <c:pt idx="115" formatCode="General">
                  <c:v>-4.1723609800845202E-4</c:v>
                </c:pt>
                <c:pt idx="116" formatCode="General">
                  <c:v>-4.2376177055955099E-4</c:v>
                </c:pt>
                <c:pt idx="117" formatCode="General">
                  <c:v>-4.23520756935137E-4</c:v>
                </c:pt>
                <c:pt idx="118" formatCode="General">
                  <c:v>-4.31217904967045E-4</c:v>
                </c:pt>
                <c:pt idx="119" formatCode="General">
                  <c:v>-4.3674311056298001E-4</c:v>
                </c:pt>
                <c:pt idx="120" formatCode="General">
                  <c:v>-4.3775274492183398E-4</c:v>
                </c:pt>
                <c:pt idx="121" formatCode="General">
                  <c:v>-4.3640483642901599E-4</c:v>
                </c:pt>
                <c:pt idx="122" formatCode="General">
                  <c:v>-4.4465735871022103E-4</c:v>
                </c:pt>
                <c:pt idx="123" formatCode="General">
                  <c:v>-4.5070201115801698E-4</c:v>
                </c:pt>
                <c:pt idx="124" formatCode="General">
                  <c:v>-4.5687963952356202E-4</c:v>
                </c:pt>
                <c:pt idx="125" formatCode="General">
                  <c:v>-4.5430340944720003E-4</c:v>
                </c:pt>
                <c:pt idx="126" formatCode="General">
                  <c:v>-4.59203803608249E-4</c:v>
                </c:pt>
                <c:pt idx="127" formatCode="General">
                  <c:v>-4.59566410744762E-4</c:v>
                </c:pt>
                <c:pt idx="128" formatCode="General">
                  <c:v>-4.70490545684358E-4</c:v>
                </c:pt>
                <c:pt idx="129" formatCode="General">
                  <c:v>-4.6757033785558899E-4</c:v>
                </c:pt>
                <c:pt idx="130" formatCode="General">
                  <c:v>-4.7121873071843501E-4</c:v>
                </c:pt>
                <c:pt idx="131" formatCode="General">
                  <c:v>-4.7855697494708199E-4</c:v>
                </c:pt>
                <c:pt idx="132" formatCode="General">
                  <c:v>-4.8016624078152799E-4</c:v>
                </c:pt>
                <c:pt idx="133" formatCode="General">
                  <c:v>-4.8668343824116999E-4</c:v>
                </c:pt>
                <c:pt idx="134" formatCode="General">
                  <c:v>-4.8708174022888702E-4</c:v>
                </c:pt>
                <c:pt idx="135" formatCode="General">
                  <c:v>-4.87365796364058E-4</c:v>
                </c:pt>
                <c:pt idx="136" formatCode="General">
                  <c:v>-4.9191519673237095E-4</c:v>
                </c:pt>
                <c:pt idx="137" formatCode="General">
                  <c:v>-4.9726982573205299E-4</c:v>
                </c:pt>
                <c:pt idx="138" formatCode="General">
                  <c:v>-5.0455969373115804E-4</c:v>
                </c:pt>
                <c:pt idx="139" formatCode="General">
                  <c:v>-5.0491741923911805E-4</c:v>
                </c:pt>
                <c:pt idx="140" formatCode="General">
                  <c:v>-5.1191769140821201E-4</c:v>
                </c:pt>
                <c:pt idx="141" formatCode="General">
                  <c:v>-5.1466978943765201E-4</c:v>
                </c:pt>
                <c:pt idx="142" formatCode="General">
                  <c:v>-5.18209623313654E-4</c:v>
                </c:pt>
                <c:pt idx="143" formatCode="General">
                  <c:v>-5.2349577123364803E-4</c:v>
                </c:pt>
                <c:pt idx="144" formatCode="General">
                  <c:v>-5.2250569509867603E-4</c:v>
                </c:pt>
                <c:pt idx="145" formatCode="General">
                  <c:v>-5.3350037854407197E-4</c:v>
                </c:pt>
                <c:pt idx="146" formatCode="General">
                  <c:v>-5.37408588322247E-4</c:v>
                </c:pt>
                <c:pt idx="147" formatCode="General">
                  <c:v>-5.3840186560562004E-4</c:v>
                </c:pt>
                <c:pt idx="148" formatCode="General">
                  <c:v>-5.4079429528455499E-4</c:v>
                </c:pt>
                <c:pt idx="149" formatCode="General">
                  <c:v>-5.4222372937853195E-4</c:v>
                </c:pt>
                <c:pt idx="150" formatCode="General">
                  <c:v>-5.4501084548383796E-4</c:v>
                </c:pt>
                <c:pt idx="151" formatCode="General">
                  <c:v>-5.5388030808304603E-4</c:v>
                </c:pt>
                <c:pt idx="152" formatCode="General">
                  <c:v>-5.5055783830711201E-4</c:v>
                </c:pt>
                <c:pt idx="153" formatCode="General">
                  <c:v>-5.5672204111876199E-4</c:v>
                </c:pt>
                <c:pt idx="154" formatCode="General">
                  <c:v>-5.57466556955724E-4</c:v>
                </c:pt>
                <c:pt idx="155" formatCode="General">
                  <c:v>-5.6030368745863695E-4</c:v>
                </c:pt>
                <c:pt idx="156" formatCode="General">
                  <c:v>-5.7076643005164599E-4</c:v>
                </c:pt>
                <c:pt idx="157" formatCode="General">
                  <c:v>-5.6578223407735399E-4</c:v>
                </c:pt>
                <c:pt idx="158" formatCode="General">
                  <c:v>-5.6644040792130695E-4</c:v>
                </c:pt>
                <c:pt idx="159" formatCode="General">
                  <c:v>-5.7473021027318295E-4</c:v>
                </c:pt>
                <c:pt idx="160" formatCode="General">
                  <c:v>-5.8775152988802697E-4</c:v>
                </c:pt>
                <c:pt idx="161" formatCode="General">
                  <c:v>-5.8561532625156401E-4</c:v>
                </c:pt>
                <c:pt idx="162" formatCode="General">
                  <c:v>-5.8891854576422202E-4</c:v>
                </c:pt>
                <c:pt idx="163" formatCode="General">
                  <c:v>-5.9265537772702E-4</c:v>
                </c:pt>
                <c:pt idx="164" formatCode="General">
                  <c:v>-5.9938131262044403E-4</c:v>
                </c:pt>
                <c:pt idx="165" formatCode="General">
                  <c:v>-6.01011250397557E-4</c:v>
                </c:pt>
                <c:pt idx="166" formatCode="General">
                  <c:v>-6.0302735011157202E-4</c:v>
                </c:pt>
                <c:pt idx="167" formatCode="General">
                  <c:v>-6.0289899715545395E-4</c:v>
                </c:pt>
                <c:pt idx="168" formatCode="General">
                  <c:v>-6.1259341166665403E-4</c:v>
                </c:pt>
                <c:pt idx="169" formatCode="General">
                  <c:v>-6.17795848095041E-4</c:v>
                </c:pt>
                <c:pt idx="170" formatCode="General">
                  <c:v>-6.1953594969912603E-4</c:v>
                </c:pt>
                <c:pt idx="171" formatCode="General">
                  <c:v>-6.2459694035105705E-4</c:v>
                </c:pt>
                <c:pt idx="172" formatCode="General">
                  <c:v>-6.2126425716654496E-4</c:v>
                </c:pt>
                <c:pt idx="173" formatCode="General">
                  <c:v>-6.2545170424295699E-4</c:v>
                </c:pt>
                <c:pt idx="174" formatCode="General">
                  <c:v>-6.28998376978367E-4</c:v>
                </c:pt>
                <c:pt idx="175" formatCode="General">
                  <c:v>-6.3235720338338495E-4</c:v>
                </c:pt>
                <c:pt idx="176" formatCode="General">
                  <c:v>-6.3991457249628497E-4</c:v>
                </c:pt>
                <c:pt idx="177" formatCode="General">
                  <c:v>-6.4385493962798102E-4</c:v>
                </c:pt>
                <c:pt idx="178" formatCode="General">
                  <c:v>-6.4848117976709695E-4</c:v>
                </c:pt>
                <c:pt idx="179" formatCode="General">
                  <c:v>-6.48330761480383E-4</c:v>
                </c:pt>
                <c:pt idx="180" formatCode="General">
                  <c:v>-6.4650349605881001E-4</c:v>
                </c:pt>
                <c:pt idx="181" formatCode="General">
                  <c:v>-6.5520140674279201E-4</c:v>
                </c:pt>
                <c:pt idx="182" formatCode="General">
                  <c:v>-6.5944114620701002E-4</c:v>
                </c:pt>
                <c:pt idx="183" formatCode="General">
                  <c:v>-6.68744758494157E-4</c:v>
                </c:pt>
                <c:pt idx="184" formatCode="General">
                  <c:v>-6.6615445789412601E-4</c:v>
                </c:pt>
                <c:pt idx="185" formatCode="General">
                  <c:v>-6.6554839456144403E-4</c:v>
                </c:pt>
                <c:pt idx="186" formatCode="General">
                  <c:v>-6.8035564514753197E-4</c:v>
                </c:pt>
                <c:pt idx="187" formatCode="General">
                  <c:v>-6.7051949404994804E-4</c:v>
                </c:pt>
                <c:pt idx="188" formatCode="General">
                  <c:v>-6.7857778811721405E-4</c:v>
                </c:pt>
                <c:pt idx="189" formatCode="General">
                  <c:v>-6.8524323642023299E-4</c:v>
                </c:pt>
                <c:pt idx="190" formatCode="General">
                  <c:v>-6.9103066331572996E-4</c:v>
                </c:pt>
                <c:pt idx="191" formatCode="General">
                  <c:v>-6.9050329740951496E-4</c:v>
                </c:pt>
                <c:pt idx="192" formatCode="General">
                  <c:v>-7.0014734108379102E-4</c:v>
                </c:pt>
                <c:pt idx="193" formatCode="General">
                  <c:v>-6.9733832178777799E-4</c:v>
                </c:pt>
                <c:pt idx="194" formatCode="General">
                  <c:v>-7.0727946318626896E-4</c:v>
                </c:pt>
                <c:pt idx="195" formatCode="General">
                  <c:v>-7.0926445322937203E-4</c:v>
                </c:pt>
                <c:pt idx="196" formatCode="General">
                  <c:v>-7.0961943246421102E-4</c:v>
                </c:pt>
                <c:pt idx="197" formatCode="General">
                  <c:v>-7.1123052102832897E-4</c:v>
                </c:pt>
                <c:pt idx="198" formatCode="General">
                  <c:v>-7.2157426625396202E-4</c:v>
                </c:pt>
                <c:pt idx="199" formatCode="General">
                  <c:v>-7.2053986235244495E-4</c:v>
                </c:pt>
                <c:pt idx="200" formatCode="General">
                  <c:v>-7.18624252048602E-4</c:v>
                </c:pt>
                <c:pt idx="201" formatCode="General">
                  <c:v>-7.3017082122522501E-4</c:v>
                </c:pt>
                <c:pt idx="202" formatCode="General">
                  <c:v>-7.3670334768479698E-4</c:v>
                </c:pt>
                <c:pt idx="203" formatCode="General">
                  <c:v>-7.3337743313638202E-4</c:v>
                </c:pt>
                <c:pt idx="204" formatCode="General">
                  <c:v>-7.4435624015813399E-4</c:v>
                </c:pt>
                <c:pt idx="205" formatCode="General">
                  <c:v>-7.4194511544218395E-4</c:v>
                </c:pt>
                <c:pt idx="206" formatCode="General">
                  <c:v>-7.4542995606115302E-4</c:v>
                </c:pt>
                <c:pt idx="207" formatCode="General">
                  <c:v>-7.4390097338670504E-4</c:v>
                </c:pt>
                <c:pt idx="208" formatCode="General">
                  <c:v>-7.6456858719967601E-4</c:v>
                </c:pt>
                <c:pt idx="209" formatCode="General">
                  <c:v>-7.56242460609511E-4</c:v>
                </c:pt>
                <c:pt idx="210" formatCode="General">
                  <c:v>-7.5787153946473105E-4</c:v>
                </c:pt>
                <c:pt idx="211" formatCode="General">
                  <c:v>-7.6282296468834095E-4</c:v>
                </c:pt>
                <c:pt idx="212" formatCode="General">
                  <c:v>-7.7658871402416004E-4</c:v>
                </c:pt>
                <c:pt idx="213" formatCode="General">
                  <c:v>-7.7944054530460101E-4</c:v>
                </c:pt>
                <c:pt idx="214" formatCode="General">
                  <c:v>-7.7945083302894595E-4</c:v>
                </c:pt>
                <c:pt idx="215" formatCode="General">
                  <c:v>-7.8489874929696304E-4</c:v>
                </c:pt>
                <c:pt idx="216" formatCode="General">
                  <c:v>-7.8439900563083301E-4</c:v>
                </c:pt>
                <c:pt idx="217" formatCode="General">
                  <c:v>-7.9279551281232505E-4</c:v>
                </c:pt>
                <c:pt idx="218" formatCode="General">
                  <c:v>-7.8869295225316902E-4</c:v>
                </c:pt>
                <c:pt idx="219" formatCode="General">
                  <c:v>-7.8830901883235403E-4</c:v>
                </c:pt>
                <c:pt idx="220" formatCode="General">
                  <c:v>-8.09074030236095E-4</c:v>
                </c:pt>
                <c:pt idx="221" formatCode="General">
                  <c:v>-8.0543662480438301E-4</c:v>
                </c:pt>
                <c:pt idx="222" formatCode="General">
                  <c:v>-8.0720523122892302E-4</c:v>
                </c:pt>
                <c:pt idx="223" formatCode="General">
                  <c:v>-8.0924083111426598E-4</c:v>
                </c:pt>
                <c:pt idx="224" formatCode="General">
                  <c:v>-8.1998411494349705E-4</c:v>
                </c:pt>
                <c:pt idx="225" formatCode="General">
                  <c:v>-8.2155541886473897E-4</c:v>
                </c:pt>
                <c:pt idx="226" formatCode="General">
                  <c:v>-8.1566432736558095E-4</c:v>
                </c:pt>
                <c:pt idx="227" formatCode="General">
                  <c:v>-8.1764967752600995E-4</c:v>
                </c:pt>
                <c:pt idx="228" formatCode="General">
                  <c:v>-8.3359003917369396E-4</c:v>
                </c:pt>
                <c:pt idx="229" formatCode="General">
                  <c:v>-8.3265408844236698E-4</c:v>
                </c:pt>
                <c:pt idx="230" formatCode="General">
                  <c:v>-8.45511900092198E-4</c:v>
                </c:pt>
                <c:pt idx="231" formatCode="General">
                  <c:v>-8.4143105476640399E-4</c:v>
                </c:pt>
                <c:pt idx="232" formatCode="General">
                  <c:v>-8.4894176566781201E-4</c:v>
                </c:pt>
                <c:pt idx="233" formatCode="General">
                  <c:v>-8.5153646960328905E-4</c:v>
                </c:pt>
                <c:pt idx="234" formatCode="General">
                  <c:v>-8.5035729877200902E-4</c:v>
                </c:pt>
                <c:pt idx="235" formatCode="General">
                  <c:v>-8.6227651087016197E-4</c:v>
                </c:pt>
                <c:pt idx="236" formatCode="General">
                  <c:v>-8.5591828511401595E-4</c:v>
                </c:pt>
                <c:pt idx="237" formatCode="General">
                  <c:v>-8.6442431102943303E-4</c:v>
                </c:pt>
                <c:pt idx="238" formatCode="General">
                  <c:v>-8.6547663546604405E-4</c:v>
                </c:pt>
                <c:pt idx="239" formatCode="General">
                  <c:v>-8.7433595944598496E-4</c:v>
                </c:pt>
                <c:pt idx="240" formatCode="General">
                  <c:v>-8.7267168302125901E-4</c:v>
                </c:pt>
                <c:pt idx="241" formatCode="General">
                  <c:v>-8.7506725200999901E-4</c:v>
                </c:pt>
                <c:pt idx="242" formatCode="General">
                  <c:v>-8.7903181552474795E-4</c:v>
                </c:pt>
                <c:pt idx="243" formatCode="General">
                  <c:v>-8.8492867972954998E-4</c:v>
                </c:pt>
                <c:pt idx="244" formatCode="General">
                  <c:v>-8.9500316977562998E-4</c:v>
                </c:pt>
                <c:pt idx="245" formatCode="General">
                  <c:v>-8.9146113601359695E-4</c:v>
                </c:pt>
                <c:pt idx="246" formatCode="General">
                  <c:v>-8.9892985580187601E-4</c:v>
                </c:pt>
                <c:pt idx="247" formatCode="General">
                  <c:v>-8.9124086071661599E-4</c:v>
                </c:pt>
                <c:pt idx="248" formatCode="General">
                  <c:v>-9.0277607890569501E-4</c:v>
                </c:pt>
                <c:pt idx="249" formatCode="General">
                  <c:v>-9.0435652919594904E-4</c:v>
                </c:pt>
                <c:pt idx="250" formatCode="General">
                  <c:v>-9.0321021714417503E-4</c:v>
                </c:pt>
                <c:pt idx="251" formatCode="General">
                  <c:v>-9.1981308173287905E-4</c:v>
                </c:pt>
                <c:pt idx="252" formatCode="General">
                  <c:v>-9.2360572303539E-4</c:v>
                </c:pt>
                <c:pt idx="253" formatCode="General">
                  <c:v>-9.1762573351491703E-4</c:v>
                </c:pt>
                <c:pt idx="254" formatCode="General">
                  <c:v>-9.1636302014771705E-4</c:v>
                </c:pt>
                <c:pt idx="255" formatCode="General">
                  <c:v>-9.2581405860753404E-4</c:v>
                </c:pt>
                <c:pt idx="256" formatCode="General">
                  <c:v>-9.2872795944393995E-4</c:v>
                </c:pt>
                <c:pt idx="257" formatCode="General">
                  <c:v>-9.3028605296005496E-4</c:v>
                </c:pt>
                <c:pt idx="258" formatCode="General">
                  <c:v>-9.3022220588418196E-4</c:v>
                </c:pt>
                <c:pt idx="259" formatCode="General">
                  <c:v>-9.4152832850312603E-4</c:v>
                </c:pt>
                <c:pt idx="260" formatCode="General">
                  <c:v>-9.5734311084072097E-4</c:v>
                </c:pt>
                <c:pt idx="261" formatCode="General">
                  <c:v>-9.4837999555390901E-4</c:v>
                </c:pt>
                <c:pt idx="262" formatCode="General">
                  <c:v>-9.4597067127968198E-4</c:v>
                </c:pt>
                <c:pt idx="263" formatCode="General">
                  <c:v>-9.5572469538618703E-4</c:v>
                </c:pt>
                <c:pt idx="264" formatCode="General">
                  <c:v>-9.5276385661945205E-4</c:v>
                </c:pt>
                <c:pt idx="265" formatCode="General">
                  <c:v>-9.61233379727044E-4</c:v>
                </c:pt>
                <c:pt idx="266" formatCode="General">
                  <c:v>-9.6479015956500702E-4</c:v>
                </c:pt>
                <c:pt idx="267" formatCode="General">
                  <c:v>-9.65567343093736E-4</c:v>
                </c:pt>
                <c:pt idx="268" formatCode="General">
                  <c:v>-9.7484337019373502E-4</c:v>
                </c:pt>
                <c:pt idx="269" formatCode="General">
                  <c:v>-9.6574412456975202E-4</c:v>
                </c:pt>
                <c:pt idx="270" formatCode="General">
                  <c:v>-9.8644759534043201E-4</c:v>
                </c:pt>
                <c:pt idx="271" formatCode="General">
                  <c:v>-9.8487068695683007E-4</c:v>
                </c:pt>
                <c:pt idx="272" formatCode="General">
                  <c:v>-9.8321391116422906E-4</c:v>
                </c:pt>
                <c:pt idx="273" formatCode="General">
                  <c:v>-9.8438579774091602E-4</c:v>
                </c:pt>
                <c:pt idx="274" formatCode="General">
                  <c:v>-9.9150593273963005E-4</c:v>
                </c:pt>
                <c:pt idx="275" formatCode="General">
                  <c:v>-9.947789616538659E-4</c:v>
                </c:pt>
                <c:pt idx="276" formatCode="General">
                  <c:v>-9.9522959988047302E-4</c:v>
                </c:pt>
                <c:pt idx="277" formatCode="General">
                  <c:v>-1.0082037524616399E-3</c:v>
                </c:pt>
                <c:pt idx="278" formatCode="General">
                  <c:v>-1.00742563952882E-3</c:v>
                </c:pt>
                <c:pt idx="279" formatCode="General">
                  <c:v>-1.0133358873310901E-3</c:v>
                </c:pt>
                <c:pt idx="280" formatCode="General">
                  <c:v>-1.0169394877907599E-3</c:v>
                </c:pt>
                <c:pt idx="281" formatCode="General">
                  <c:v>-1.0181966657896301E-3</c:v>
                </c:pt>
                <c:pt idx="282" formatCode="General">
                  <c:v>-1.0208577375520301E-3</c:v>
                </c:pt>
                <c:pt idx="283" formatCode="General">
                  <c:v>-1.0285331566502801E-3</c:v>
                </c:pt>
                <c:pt idx="284" formatCode="General">
                  <c:v>-1.02932978237198E-3</c:v>
                </c:pt>
                <c:pt idx="285" formatCode="General">
                  <c:v>-1.03316751908364E-3</c:v>
                </c:pt>
                <c:pt idx="286" formatCode="General">
                  <c:v>-1.03168643537565E-3</c:v>
                </c:pt>
                <c:pt idx="287" formatCode="General">
                  <c:v>-1.0395245666155E-3</c:v>
                </c:pt>
                <c:pt idx="288" formatCode="General">
                  <c:v>-1.04632283056727E-3</c:v>
                </c:pt>
                <c:pt idx="289" formatCode="General">
                  <c:v>-1.04701692415824E-3</c:v>
                </c:pt>
                <c:pt idx="290" formatCode="General">
                  <c:v>-1.04438642067218E-3</c:v>
                </c:pt>
                <c:pt idx="291" formatCode="General">
                  <c:v>-1.0449289746812501E-3</c:v>
                </c:pt>
                <c:pt idx="292" formatCode="General">
                  <c:v>-1.0532581986550599E-3</c:v>
                </c:pt>
                <c:pt idx="293" formatCode="General">
                  <c:v>-1.0624820876617E-3</c:v>
                </c:pt>
                <c:pt idx="294" formatCode="General">
                  <c:v>-1.0524884352219801E-3</c:v>
                </c:pt>
                <c:pt idx="295" formatCode="General">
                  <c:v>-1.07030111682982E-3</c:v>
                </c:pt>
                <c:pt idx="296" formatCode="General">
                  <c:v>-1.06364997452064E-3</c:v>
                </c:pt>
                <c:pt idx="297" formatCode="General">
                  <c:v>-1.06030174617339E-3</c:v>
                </c:pt>
                <c:pt idx="298" formatCode="General">
                  <c:v>-1.075406991356E-3</c:v>
                </c:pt>
                <c:pt idx="299" formatCode="General">
                  <c:v>-1.07284150399321E-3</c:v>
                </c:pt>
                <c:pt idx="300" formatCode="General">
                  <c:v>-1.08238842206381E-3</c:v>
                </c:pt>
                <c:pt idx="301" formatCode="General">
                  <c:v>-1.0880120724617701E-3</c:v>
                </c:pt>
                <c:pt idx="302" formatCode="General">
                  <c:v>-1.0825733202996699E-3</c:v>
                </c:pt>
                <c:pt idx="303" formatCode="General">
                  <c:v>-1.1011884589389701E-3</c:v>
                </c:pt>
                <c:pt idx="304" formatCode="General">
                  <c:v>-1.0892268091109601E-3</c:v>
                </c:pt>
                <c:pt idx="305" formatCode="General">
                  <c:v>-1.0999463307975799E-3</c:v>
                </c:pt>
                <c:pt idx="306" formatCode="General">
                  <c:v>-1.1094089161605501E-3</c:v>
                </c:pt>
                <c:pt idx="307" formatCode="General">
                  <c:v>-1.10899456540006E-3</c:v>
                </c:pt>
                <c:pt idx="308" formatCode="General">
                  <c:v>-1.10667985103554E-3</c:v>
                </c:pt>
                <c:pt idx="309" formatCode="General">
                  <c:v>-1.10254877606025E-3</c:v>
                </c:pt>
                <c:pt idx="310" formatCode="General">
                  <c:v>-1.1148175405989199E-3</c:v>
                </c:pt>
                <c:pt idx="311" formatCode="General">
                  <c:v>-1.11546872029968E-3</c:v>
                </c:pt>
                <c:pt idx="312" formatCode="General">
                  <c:v>-1.1263939713470599E-3</c:v>
                </c:pt>
                <c:pt idx="313" formatCode="General">
                  <c:v>-1.12458721015654E-3</c:v>
                </c:pt>
                <c:pt idx="314" formatCode="General">
                  <c:v>-1.1250005979639901E-3</c:v>
                </c:pt>
                <c:pt idx="315" formatCode="General">
                  <c:v>-1.13514470878247E-3</c:v>
                </c:pt>
                <c:pt idx="316" formatCode="General">
                  <c:v>-1.1430263923582001E-3</c:v>
                </c:pt>
                <c:pt idx="317" formatCode="General">
                  <c:v>-1.13551950884771E-3</c:v>
                </c:pt>
                <c:pt idx="318" formatCode="General">
                  <c:v>-1.1426031588150801E-3</c:v>
                </c:pt>
                <c:pt idx="319" formatCode="General">
                  <c:v>-1.1560191111139901E-3</c:v>
                </c:pt>
                <c:pt idx="320" formatCode="General">
                  <c:v>-1.14958267579907E-3</c:v>
                </c:pt>
                <c:pt idx="321" formatCode="General">
                  <c:v>-1.15516241801815E-3</c:v>
                </c:pt>
                <c:pt idx="322" formatCode="General">
                  <c:v>-1.16446148322646E-3</c:v>
                </c:pt>
                <c:pt idx="323" formatCode="General">
                  <c:v>-1.1503299421680799E-3</c:v>
                </c:pt>
                <c:pt idx="324" formatCode="General">
                  <c:v>-1.1563672231907701E-3</c:v>
                </c:pt>
                <c:pt idx="325" formatCode="General">
                  <c:v>-1.1732883955082301E-3</c:v>
                </c:pt>
                <c:pt idx="326" formatCode="General">
                  <c:v>-1.1737658006922399E-3</c:v>
                </c:pt>
                <c:pt idx="327" formatCode="General">
                  <c:v>-1.18149557350648E-3</c:v>
                </c:pt>
                <c:pt idx="328" formatCode="General">
                  <c:v>-1.1723724837050301E-3</c:v>
                </c:pt>
                <c:pt idx="329" formatCode="General">
                  <c:v>-1.17669278483249E-3</c:v>
                </c:pt>
                <c:pt idx="330" formatCode="General">
                  <c:v>-1.17666248622735E-3</c:v>
                </c:pt>
                <c:pt idx="331" formatCode="General">
                  <c:v>-1.18634763398022E-3</c:v>
                </c:pt>
                <c:pt idx="332" formatCode="General">
                  <c:v>-1.19360862032963E-3</c:v>
                </c:pt>
                <c:pt idx="333" formatCode="General">
                  <c:v>-1.19546864527243E-3</c:v>
                </c:pt>
                <c:pt idx="334" formatCode="General">
                  <c:v>-1.2072439846947699E-3</c:v>
                </c:pt>
                <c:pt idx="335" formatCode="General">
                  <c:v>-1.21000219429192E-3</c:v>
                </c:pt>
                <c:pt idx="336" formatCode="General">
                  <c:v>-1.2086935616706801E-3</c:v>
                </c:pt>
                <c:pt idx="337" formatCode="General">
                  <c:v>-1.20705100478137E-3</c:v>
                </c:pt>
                <c:pt idx="338" formatCode="General">
                  <c:v>-1.2194572220692501E-3</c:v>
                </c:pt>
                <c:pt idx="339" formatCode="General">
                  <c:v>-1.2169458927168699E-3</c:v>
                </c:pt>
                <c:pt idx="340" formatCode="General">
                  <c:v>-1.22525785510698E-3</c:v>
                </c:pt>
                <c:pt idx="341" formatCode="General">
                  <c:v>-1.23090148787891E-3</c:v>
                </c:pt>
                <c:pt idx="342" formatCode="General">
                  <c:v>-1.22668903645518E-3</c:v>
                </c:pt>
                <c:pt idx="343" formatCode="General">
                  <c:v>-1.2278106784125401E-3</c:v>
                </c:pt>
                <c:pt idx="344" formatCode="General">
                  <c:v>-1.2361952436059601E-3</c:v>
                </c:pt>
                <c:pt idx="345" formatCode="General">
                  <c:v>-1.2372547985621499E-3</c:v>
                </c:pt>
                <c:pt idx="346" formatCode="General">
                  <c:v>-1.23612726360324E-3</c:v>
                </c:pt>
                <c:pt idx="347" formatCode="General">
                  <c:v>-1.2351331784684E-3</c:v>
                </c:pt>
                <c:pt idx="348" formatCode="General">
                  <c:v>-1.2470062247718599E-3</c:v>
                </c:pt>
                <c:pt idx="349" formatCode="General">
                  <c:v>-1.24714305411709E-3</c:v>
                </c:pt>
                <c:pt idx="350" formatCode="General">
                  <c:v>-1.2620424923630101E-3</c:v>
                </c:pt>
                <c:pt idx="351" formatCode="General">
                  <c:v>-1.25648594601286E-3</c:v>
                </c:pt>
                <c:pt idx="352" formatCode="General">
                  <c:v>-1.2489064416298201E-3</c:v>
                </c:pt>
                <c:pt idx="353" formatCode="General">
                  <c:v>-1.26678438791012E-3</c:v>
                </c:pt>
                <c:pt idx="354" formatCode="General">
                  <c:v>-1.2637971791259099E-3</c:v>
                </c:pt>
                <c:pt idx="355" formatCode="General">
                  <c:v>-1.2618101411551899E-3</c:v>
                </c:pt>
                <c:pt idx="356" formatCode="General">
                  <c:v>-1.2809797441438501E-3</c:v>
                </c:pt>
                <c:pt idx="357" formatCode="General">
                  <c:v>-1.27294479278952E-3</c:v>
                </c:pt>
                <c:pt idx="358" formatCode="General">
                  <c:v>-1.2775495860012601E-3</c:v>
                </c:pt>
                <c:pt idx="359" formatCode="General">
                  <c:v>-1.2827759822159001E-3</c:v>
                </c:pt>
                <c:pt idx="360" formatCode="General">
                  <c:v>-1.26961930782515E-3</c:v>
                </c:pt>
                <c:pt idx="361" formatCode="General">
                  <c:v>-1.2886936711174199E-3</c:v>
                </c:pt>
                <c:pt idx="362" formatCode="General">
                  <c:v>-1.2806303516482401E-3</c:v>
                </c:pt>
                <c:pt idx="363" formatCode="General">
                  <c:v>-1.2921666063966299E-3</c:v>
                </c:pt>
                <c:pt idx="364" formatCode="General">
                  <c:v>-1.2992833237351501E-3</c:v>
                </c:pt>
                <c:pt idx="365" formatCode="General">
                  <c:v>-1.2970216417693501E-3</c:v>
                </c:pt>
                <c:pt idx="366" formatCode="General">
                  <c:v>-1.3074625680956E-3</c:v>
                </c:pt>
                <c:pt idx="367" formatCode="General">
                  <c:v>-1.3044492595797601E-3</c:v>
                </c:pt>
                <c:pt idx="368" formatCode="General">
                  <c:v>-1.31149738943094E-3</c:v>
                </c:pt>
                <c:pt idx="369" formatCode="General">
                  <c:v>-1.3080928219225999E-3</c:v>
                </c:pt>
                <c:pt idx="370" formatCode="General">
                  <c:v>-1.3368683548868E-3</c:v>
                </c:pt>
                <c:pt idx="371" formatCode="General">
                  <c:v>-1.3312071080316199E-3</c:v>
                </c:pt>
                <c:pt idx="372" formatCode="General">
                  <c:v>-1.31447396501647E-3</c:v>
                </c:pt>
                <c:pt idx="373" formatCode="General">
                  <c:v>-1.3331136888367499E-3</c:v>
                </c:pt>
                <c:pt idx="374" formatCode="General">
                  <c:v>-1.34003955203118E-3</c:v>
                </c:pt>
                <c:pt idx="375" formatCode="General">
                  <c:v>-1.3161094401639001E-3</c:v>
                </c:pt>
                <c:pt idx="376" formatCode="General">
                  <c:v>-1.3211498866669601E-3</c:v>
                </c:pt>
                <c:pt idx="377" formatCode="General">
                  <c:v>-1.32225868687348E-3</c:v>
                </c:pt>
                <c:pt idx="378" formatCode="General">
                  <c:v>-1.3476012069707701E-3</c:v>
                </c:pt>
                <c:pt idx="379" formatCode="General">
                  <c:v>-1.3456475426008199E-3</c:v>
                </c:pt>
                <c:pt idx="380" formatCode="General">
                  <c:v>-1.3375763534329199E-3</c:v>
                </c:pt>
                <c:pt idx="381" formatCode="General">
                  <c:v>-1.3378178600739301E-3</c:v>
                </c:pt>
                <c:pt idx="382" formatCode="General">
                  <c:v>-1.36561068926941E-3</c:v>
                </c:pt>
                <c:pt idx="383" formatCode="General">
                  <c:v>-1.34544392032091E-3</c:v>
                </c:pt>
                <c:pt idx="384" formatCode="General">
                  <c:v>-1.34544379424785E-3</c:v>
                </c:pt>
                <c:pt idx="385" formatCode="General">
                  <c:v>-1.3626251105508E-3</c:v>
                </c:pt>
                <c:pt idx="386" formatCode="General">
                  <c:v>-1.35368983388699E-3</c:v>
                </c:pt>
                <c:pt idx="387" formatCode="General">
                  <c:v>-1.3637188288103501E-3</c:v>
                </c:pt>
                <c:pt idx="388" formatCode="General">
                  <c:v>-1.36625572121322E-3</c:v>
                </c:pt>
                <c:pt idx="389" formatCode="General">
                  <c:v>-1.36793247799458E-3</c:v>
                </c:pt>
                <c:pt idx="390" formatCode="General">
                  <c:v>-1.36854975072171E-3</c:v>
                </c:pt>
                <c:pt idx="391" formatCode="General">
                  <c:v>-1.3691284877630099E-3</c:v>
                </c:pt>
                <c:pt idx="392" formatCode="General">
                  <c:v>-1.37250730947572E-3</c:v>
                </c:pt>
                <c:pt idx="393" formatCode="General">
                  <c:v>-1.39112414635227E-3</c:v>
                </c:pt>
                <c:pt idx="394" formatCode="General">
                  <c:v>-1.39659667795768E-3</c:v>
                </c:pt>
                <c:pt idx="395" formatCode="General">
                  <c:v>-1.3909330846953399E-3</c:v>
                </c:pt>
                <c:pt idx="396" formatCode="General">
                  <c:v>-1.38438111682939E-3</c:v>
                </c:pt>
                <c:pt idx="397" formatCode="General">
                  <c:v>-1.3925255073341399E-3</c:v>
                </c:pt>
                <c:pt idx="398" formatCode="General">
                  <c:v>-1.4105307450690201E-3</c:v>
                </c:pt>
                <c:pt idx="399" formatCode="General">
                  <c:v>-1.41217366883595E-3</c:v>
                </c:pt>
                <c:pt idx="400" formatCode="General">
                  <c:v>-1.42491323626279E-3</c:v>
                </c:pt>
                <c:pt idx="401" formatCode="General">
                  <c:v>-1.4172543723214E-3</c:v>
                </c:pt>
                <c:pt idx="402" formatCode="General">
                  <c:v>-1.42044105810395E-3</c:v>
                </c:pt>
                <c:pt idx="403" formatCode="General">
                  <c:v>-1.4270875426315799E-3</c:v>
                </c:pt>
                <c:pt idx="404" formatCode="General">
                  <c:v>-1.4216051181934299E-3</c:v>
                </c:pt>
                <c:pt idx="405" formatCode="General">
                  <c:v>-1.4097146878805399E-3</c:v>
                </c:pt>
                <c:pt idx="406" formatCode="General">
                  <c:v>-1.4232398646836699E-3</c:v>
                </c:pt>
                <c:pt idx="407" formatCode="General">
                  <c:v>-1.4242732218201601E-3</c:v>
                </c:pt>
                <c:pt idx="408" formatCode="General">
                  <c:v>-1.4197617291820399E-3</c:v>
                </c:pt>
                <c:pt idx="409" formatCode="General">
                  <c:v>-1.4345513468098699E-3</c:v>
                </c:pt>
                <c:pt idx="410" formatCode="General">
                  <c:v>-1.44181202694055E-3</c:v>
                </c:pt>
                <c:pt idx="411" formatCode="General">
                  <c:v>-1.43971339097757E-3</c:v>
                </c:pt>
                <c:pt idx="412" formatCode="General">
                  <c:v>-1.44062440628584E-3</c:v>
                </c:pt>
                <c:pt idx="413" formatCode="General">
                  <c:v>-1.4370881630845101E-3</c:v>
                </c:pt>
                <c:pt idx="414" formatCode="General">
                  <c:v>-1.4382046662279001E-3</c:v>
                </c:pt>
                <c:pt idx="415" formatCode="General">
                  <c:v>-1.45712842513934E-3</c:v>
                </c:pt>
                <c:pt idx="416" formatCode="General">
                  <c:v>-1.4623544298681399E-3</c:v>
                </c:pt>
                <c:pt idx="417" formatCode="General">
                  <c:v>-1.4518584426222499E-3</c:v>
                </c:pt>
                <c:pt idx="418" formatCode="General">
                  <c:v>-1.4643371914043501E-3</c:v>
                </c:pt>
                <c:pt idx="419" formatCode="General">
                  <c:v>-1.4556169706222101E-3</c:v>
                </c:pt>
                <c:pt idx="420" formatCode="General">
                  <c:v>-1.4775193382540199E-3</c:v>
                </c:pt>
                <c:pt idx="421" formatCode="General">
                  <c:v>-1.4742879568002099E-3</c:v>
                </c:pt>
                <c:pt idx="422" formatCode="General">
                  <c:v>-1.4740127520214E-3</c:v>
                </c:pt>
                <c:pt idx="423" formatCode="General">
                  <c:v>-1.4703280989405399E-3</c:v>
                </c:pt>
                <c:pt idx="424" formatCode="General">
                  <c:v>-1.4748516583277501E-3</c:v>
                </c:pt>
                <c:pt idx="425" formatCode="General">
                  <c:v>-1.4700610192210301E-3</c:v>
                </c:pt>
                <c:pt idx="426" formatCode="General">
                  <c:v>-1.49355486892067E-3</c:v>
                </c:pt>
                <c:pt idx="427" formatCode="General">
                  <c:v>-1.4847270799348E-3</c:v>
                </c:pt>
                <c:pt idx="428" formatCode="General">
                  <c:v>-1.4928174403932501E-3</c:v>
                </c:pt>
                <c:pt idx="429" formatCode="General">
                  <c:v>-1.4911827176874799E-3</c:v>
                </c:pt>
                <c:pt idx="430" formatCode="General">
                  <c:v>-1.5007997307411301E-3</c:v>
                </c:pt>
                <c:pt idx="431" formatCode="General">
                  <c:v>-1.4824873691919799E-3</c:v>
                </c:pt>
                <c:pt idx="432" formatCode="General">
                  <c:v>-1.5097335691882699E-3</c:v>
                </c:pt>
                <c:pt idx="433" formatCode="General">
                  <c:v>-1.4920928474676299E-3</c:v>
                </c:pt>
                <c:pt idx="434" formatCode="General">
                  <c:v>-1.5134648405258401E-3</c:v>
                </c:pt>
                <c:pt idx="435" formatCode="General">
                  <c:v>-1.5139449010689501E-3</c:v>
                </c:pt>
                <c:pt idx="436" formatCode="General">
                  <c:v>-1.5242313371801499E-3</c:v>
                </c:pt>
                <c:pt idx="437" formatCode="General">
                  <c:v>-1.5200187942792901E-3</c:v>
                </c:pt>
                <c:pt idx="438" formatCode="General">
                  <c:v>-1.5114630449589699E-3</c:v>
                </c:pt>
                <c:pt idx="439" formatCode="General">
                  <c:v>-1.5250221241752599E-3</c:v>
                </c:pt>
                <c:pt idx="440" formatCode="General">
                  <c:v>-1.5241357633655999E-3</c:v>
                </c:pt>
                <c:pt idx="441" formatCode="General">
                  <c:v>-1.5357558198242701E-3</c:v>
                </c:pt>
                <c:pt idx="442" formatCode="General">
                  <c:v>-1.53681294193758E-3</c:v>
                </c:pt>
                <c:pt idx="443" formatCode="General">
                  <c:v>-1.54041316950231E-3</c:v>
                </c:pt>
                <c:pt idx="444" formatCode="General">
                  <c:v>-1.52368620557352E-3</c:v>
                </c:pt>
                <c:pt idx="445" formatCode="General">
                  <c:v>-1.5536305686235201E-3</c:v>
                </c:pt>
                <c:pt idx="446" formatCode="General">
                  <c:v>-1.5355873501830201E-3</c:v>
                </c:pt>
                <c:pt idx="447" formatCode="General">
                  <c:v>-1.53603545999202E-3</c:v>
                </c:pt>
                <c:pt idx="448" formatCode="General">
                  <c:v>-1.5346085521537099E-3</c:v>
                </c:pt>
                <c:pt idx="449" formatCode="General">
                  <c:v>-1.5353089742070501E-3</c:v>
                </c:pt>
                <c:pt idx="450" formatCode="General">
                  <c:v>-1.54094375132738E-3</c:v>
                </c:pt>
                <c:pt idx="451" formatCode="General">
                  <c:v>-1.5579590490978101E-3</c:v>
                </c:pt>
                <c:pt idx="452" formatCode="General">
                  <c:v>-1.5685105455410799E-3</c:v>
                </c:pt>
                <c:pt idx="453" formatCode="General">
                  <c:v>-1.5634449342567E-3</c:v>
                </c:pt>
                <c:pt idx="454" formatCode="General">
                  <c:v>-1.5584807783672399E-3</c:v>
                </c:pt>
                <c:pt idx="455" formatCode="General">
                  <c:v>-1.5520457220693899E-3</c:v>
                </c:pt>
                <c:pt idx="456" formatCode="General">
                  <c:v>-1.5857024684177801E-3</c:v>
                </c:pt>
                <c:pt idx="457" formatCode="General">
                  <c:v>-1.5889250119666899E-3</c:v>
                </c:pt>
                <c:pt idx="458" formatCode="General">
                  <c:v>-1.58516499870739E-3</c:v>
                </c:pt>
                <c:pt idx="459" formatCode="General">
                  <c:v>-1.5942236214924301E-3</c:v>
                </c:pt>
                <c:pt idx="460" formatCode="General">
                  <c:v>-1.58695044548165E-3</c:v>
                </c:pt>
                <c:pt idx="461" formatCode="General">
                  <c:v>-1.6041249799271899E-3</c:v>
                </c:pt>
                <c:pt idx="462" formatCode="General">
                  <c:v>-1.57884852058301E-3</c:v>
                </c:pt>
                <c:pt idx="463" formatCode="General">
                  <c:v>-1.5918086712431001E-3</c:v>
                </c:pt>
                <c:pt idx="464" formatCode="General">
                  <c:v>-1.6040796567161201E-3</c:v>
                </c:pt>
                <c:pt idx="465" formatCode="General">
                  <c:v>-1.59307688862358E-3</c:v>
                </c:pt>
                <c:pt idx="466" formatCode="General">
                  <c:v>-1.5954238741678001E-3</c:v>
                </c:pt>
                <c:pt idx="467" formatCode="General">
                  <c:v>-1.6005733097503099E-3</c:v>
                </c:pt>
                <c:pt idx="468" formatCode="General">
                  <c:v>-1.60176799596295E-3</c:v>
                </c:pt>
                <c:pt idx="469" formatCode="General">
                  <c:v>-1.58560007582376E-3</c:v>
                </c:pt>
                <c:pt idx="470" formatCode="General">
                  <c:v>-1.6259016213818001E-3</c:v>
                </c:pt>
                <c:pt idx="471" formatCode="General">
                  <c:v>-1.60967613184901E-3</c:v>
                </c:pt>
                <c:pt idx="472" formatCode="General">
                  <c:v>-1.6110859248474501E-3</c:v>
                </c:pt>
                <c:pt idx="473" formatCode="General">
                  <c:v>-1.63228419832387E-3</c:v>
                </c:pt>
                <c:pt idx="474" formatCode="General">
                  <c:v>-1.63389991770129E-3</c:v>
                </c:pt>
                <c:pt idx="475" formatCode="General">
                  <c:v>-1.63115982457628E-3</c:v>
                </c:pt>
                <c:pt idx="476" formatCode="General">
                  <c:v>-1.62161845808767E-3</c:v>
                </c:pt>
                <c:pt idx="477" formatCode="General">
                  <c:v>-1.6437991794797701E-3</c:v>
                </c:pt>
                <c:pt idx="478" formatCode="General">
                  <c:v>-1.62377353379515E-3</c:v>
                </c:pt>
                <c:pt idx="479" formatCode="General">
                  <c:v>-1.6503297282599999E-3</c:v>
                </c:pt>
                <c:pt idx="480" formatCode="General">
                  <c:v>-1.6510756436380399E-3</c:v>
                </c:pt>
                <c:pt idx="481" formatCode="General">
                  <c:v>-1.62816392679433E-3</c:v>
                </c:pt>
                <c:pt idx="482" formatCode="General">
                  <c:v>-1.6470694075848E-3</c:v>
                </c:pt>
                <c:pt idx="483" formatCode="General">
                  <c:v>-1.65410466891501E-3</c:v>
                </c:pt>
                <c:pt idx="484" formatCode="General">
                  <c:v>-1.63438121892696E-3</c:v>
                </c:pt>
                <c:pt idx="485" formatCode="General">
                  <c:v>-1.66288066241784E-3</c:v>
                </c:pt>
                <c:pt idx="486" formatCode="General">
                  <c:v>-1.6697175549747201E-3</c:v>
                </c:pt>
                <c:pt idx="487" formatCode="General">
                  <c:v>-1.6816144730985201E-3</c:v>
                </c:pt>
                <c:pt idx="488" formatCode="General">
                  <c:v>-1.67762709850871E-3</c:v>
                </c:pt>
                <c:pt idx="489" formatCode="General">
                  <c:v>-1.6564912001222399E-3</c:v>
                </c:pt>
                <c:pt idx="490" formatCode="General">
                  <c:v>-1.6673369636410499E-3</c:v>
                </c:pt>
                <c:pt idx="491" formatCode="General">
                  <c:v>-1.6598606430409399E-3</c:v>
                </c:pt>
                <c:pt idx="492" formatCode="General">
                  <c:v>-1.6842027918873401E-3</c:v>
                </c:pt>
                <c:pt idx="493" formatCode="General">
                  <c:v>-1.6836225437162099E-3</c:v>
                </c:pt>
                <c:pt idx="494" formatCode="General">
                  <c:v>-1.67131329959553E-3</c:v>
                </c:pt>
                <c:pt idx="495" formatCode="General">
                  <c:v>-1.69908555714534E-3</c:v>
                </c:pt>
                <c:pt idx="496" formatCode="General">
                  <c:v>-1.6906765712098599E-3</c:v>
                </c:pt>
                <c:pt idx="497" formatCode="General">
                  <c:v>-1.69417112902569E-3</c:v>
                </c:pt>
                <c:pt idx="498" formatCode="General">
                  <c:v>-1.6836790660031799E-3</c:v>
                </c:pt>
                <c:pt idx="499" formatCode="General">
                  <c:v>-1.68343384836665E-3</c:v>
                </c:pt>
                <c:pt idx="500" formatCode="General">
                  <c:v>-1.68888505889952E-3</c:v>
                </c:pt>
                <c:pt idx="501" formatCode="General">
                  <c:v>-1.70845045291972E-3</c:v>
                </c:pt>
                <c:pt idx="502" formatCode="General">
                  <c:v>-1.7082779619174301E-3</c:v>
                </c:pt>
                <c:pt idx="503" formatCode="General">
                  <c:v>-1.69690824766726E-3</c:v>
                </c:pt>
                <c:pt idx="504" formatCode="General">
                  <c:v>-1.7132934981793E-3</c:v>
                </c:pt>
                <c:pt idx="505" formatCode="General">
                  <c:v>-1.7194337059072201E-3</c:v>
                </c:pt>
                <c:pt idx="506" formatCode="General">
                  <c:v>-1.7088475769929301E-3</c:v>
                </c:pt>
                <c:pt idx="507" formatCode="General">
                  <c:v>-1.7145495700719301E-3</c:v>
                </c:pt>
                <c:pt idx="508" formatCode="General">
                  <c:v>-1.72674840666518E-3</c:v>
                </c:pt>
                <c:pt idx="509" formatCode="General">
                  <c:v>-1.73265745263238E-3</c:v>
                </c:pt>
                <c:pt idx="510" formatCode="General">
                  <c:v>-1.7257380452883799E-3</c:v>
                </c:pt>
                <c:pt idx="511" formatCode="General">
                  <c:v>-1.73520602002939E-3</c:v>
                </c:pt>
                <c:pt idx="512" formatCode="General">
                  <c:v>-1.74877022775097E-3</c:v>
                </c:pt>
                <c:pt idx="513" formatCode="General">
                  <c:v>-1.76573859786838E-3</c:v>
                </c:pt>
                <c:pt idx="514" formatCode="General">
                  <c:v>-1.7424683543594899E-3</c:v>
                </c:pt>
                <c:pt idx="515" formatCode="General">
                  <c:v>-1.74598368585053E-3</c:v>
                </c:pt>
                <c:pt idx="516" formatCode="General">
                  <c:v>-1.75357309166392E-3</c:v>
                </c:pt>
                <c:pt idx="517" formatCode="General">
                  <c:v>-1.7456100053993299E-3</c:v>
                </c:pt>
                <c:pt idx="518" formatCode="General">
                  <c:v>-1.7544351139050099E-3</c:v>
                </c:pt>
                <c:pt idx="519" formatCode="General">
                  <c:v>-1.7575318857287101E-3</c:v>
                </c:pt>
                <c:pt idx="520" formatCode="General">
                  <c:v>-1.7443761957342599E-3</c:v>
                </c:pt>
                <c:pt idx="521" formatCode="General">
                  <c:v>-1.7691070054695801E-3</c:v>
                </c:pt>
                <c:pt idx="522" formatCode="General">
                  <c:v>-1.74120598543486E-3</c:v>
                </c:pt>
                <c:pt idx="523" formatCode="General">
                  <c:v>-1.7543160230529501E-3</c:v>
                </c:pt>
                <c:pt idx="524" formatCode="General">
                  <c:v>-1.7564197517749599E-3</c:v>
                </c:pt>
                <c:pt idx="525" formatCode="General">
                  <c:v>-1.75752113483848E-3</c:v>
                </c:pt>
                <c:pt idx="526" formatCode="General">
                  <c:v>-1.79141783085654E-3</c:v>
                </c:pt>
                <c:pt idx="527" formatCode="General">
                  <c:v>-1.76236035718158E-3</c:v>
                </c:pt>
                <c:pt idx="528" formatCode="General">
                  <c:v>-1.7762807106001799E-3</c:v>
                </c:pt>
                <c:pt idx="529" formatCode="General">
                  <c:v>-1.78617323439399E-3</c:v>
                </c:pt>
                <c:pt idx="530" formatCode="General">
                  <c:v>-1.77808482474845E-3</c:v>
                </c:pt>
                <c:pt idx="531" formatCode="General">
                  <c:v>-1.79466660054093E-3</c:v>
                </c:pt>
                <c:pt idx="532" formatCode="General">
                  <c:v>-1.7792394496156201E-3</c:v>
                </c:pt>
                <c:pt idx="533" formatCode="General">
                  <c:v>-1.7696545695261999E-3</c:v>
                </c:pt>
                <c:pt idx="534" formatCode="General">
                  <c:v>-1.7849431332854001E-3</c:v>
                </c:pt>
                <c:pt idx="535" formatCode="General">
                  <c:v>-1.7862241468918601E-3</c:v>
                </c:pt>
                <c:pt idx="536" formatCode="General">
                  <c:v>-1.79863302774579E-3</c:v>
                </c:pt>
                <c:pt idx="537" formatCode="General">
                  <c:v>-1.80333536582171E-3</c:v>
                </c:pt>
                <c:pt idx="538" formatCode="General">
                  <c:v>-1.7798784740410899E-3</c:v>
                </c:pt>
                <c:pt idx="539" formatCode="General">
                  <c:v>-1.7974646003122399E-3</c:v>
                </c:pt>
                <c:pt idx="540" formatCode="General">
                  <c:v>-1.79191965286013E-3</c:v>
                </c:pt>
                <c:pt idx="541" formatCode="General">
                  <c:v>-1.8080365305135401E-3</c:v>
                </c:pt>
                <c:pt idx="542" formatCode="General">
                  <c:v>-1.81608321842965E-3</c:v>
                </c:pt>
                <c:pt idx="543" formatCode="General">
                  <c:v>-1.80487478718091E-3</c:v>
                </c:pt>
                <c:pt idx="544" formatCode="General">
                  <c:v>-1.8244453896748699E-3</c:v>
                </c:pt>
                <c:pt idx="545" formatCode="General">
                  <c:v>-1.83794402470287E-3</c:v>
                </c:pt>
                <c:pt idx="546" formatCode="General">
                  <c:v>-1.82748638807629E-3</c:v>
                </c:pt>
                <c:pt idx="547" formatCode="General">
                  <c:v>-1.8364837742240699E-3</c:v>
                </c:pt>
                <c:pt idx="548" formatCode="General">
                  <c:v>-1.8362405805113901E-3</c:v>
                </c:pt>
                <c:pt idx="549" formatCode="General">
                  <c:v>-1.8460409715468601E-3</c:v>
                </c:pt>
                <c:pt idx="550" formatCode="General">
                  <c:v>-1.8359070526318599E-3</c:v>
                </c:pt>
                <c:pt idx="551" formatCode="General">
                  <c:v>-1.8524525462313901E-3</c:v>
                </c:pt>
                <c:pt idx="552" formatCode="General">
                  <c:v>-1.84174318305055E-3</c:v>
                </c:pt>
                <c:pt idx="553" formatCode="General">
                  <c:v>-1.84825837515513E-3</c:v>
                </c:pt>
                <c:pt idx="554" formatCode="General">
                  <c:v>-1.8439616248578301E-3</c:v>
                </c:pt>
                <c:pt idx="555" formatCode="General">
                  <c:v>-1.8489776100708E-3</c:v>
                </c:pt>
                <c:pt idx="556" formatCode="General">
                  <c:v>-1.8562008555469999E-3</c:v>
                </c:pt>
                <c:pt idx="557" formatCode="General">
                  <c:v>-1.8523643601208899E-3</c:v>
                </c:pt>
                <c:pt idx="558" formatCode="General">
                  <c:v>-1.86826199930075E-3</c:v>
                </c:pt>
                <c:pt idx="559" formatCode="General">
                  <c:v>-1.8647150547359799E-3</c:v>
                </c:pt>
                <c:pt idx="560" formatCode="General">
                  <c:v>-1.8728114215947899E-3</c:v>
                </c:pt>
                <c:pt idx="561" formatCode="General">
                  <c:v>-1.8644985675495E-3</c:v>
                </c:pt>
                <c:pt idx="562" formatCode="General">
                  <c:v>-1.8758357592167799E-3</c:v>
                </c:pt>
                <c:pt idx="563" formatCode="General">
                  <c:v>-1.8859049762990499E-3</c:v>
                </c:pt>
                <c:pt idx="564" formatCode="General">
                  <c:v>-1.9040158729325099E-3</c:v>
                </c:pt>
                <c:pt idx="565" formatCode="General">
                  <c:v>-1.8893753532816899E-3</c:v>
                </c:pt>
                <c:pt idx="566" formatCode="General">
                  <c:v>-1.91067804893801E-3</c:v>
                </c:pt>
                <c:pt idx="567" formatCode="General">
                  <c:v>-1.89493353262618E-3</c:v>
                </c:pt>
                <c:pt idx="568" formatCode="General">
                  <c:v>-1.9081342489164299E-3</c:v>
                </c:pt>
                <c:pt idx="569" formatCode="General">
                  <c:v>-1.9081692640144101E-3</c:v>
                </c:pt>
                <c:pt idx="570" formatCode="General">
                  <c:v>-1.91438485816168E-3</c:v>
                </c:pt>
                <c:pt idx="571" formatCode="General">
                  <c:v>-1.9260687567021701E-3</c:v>
                </c:pt>
                <c:pt idx="572" formatCode="General">
                  <c:v>-1.9186993510188701E-3</c:v>
                </c:pt>
                <c:pt idx="573" formatCode="General">
                  <c:v>-1.90061423958968E-3</c:v>
                </c:pt>
                <c:pt idx="574" formatCode="General">
                  <c:v>-1.92128929899432E-3</c:v>
                </c:pt>
                <c:pt idx="575" formatCode="General">
                  <c:v>-1.91055850238066E-3</c:v>
                </c:pt>
                <c:pt idx="576" formatCode="General">
                  <c:v>-1.91443309129479E-3</c:v>
                </c:pt>
                <c:pt idx="577" formatCode="General">
                  <c:v>-1.92906980220344E-3</c:v>
                </c:pt>
                <c:pt idx="578" formatCode="General">
                  <c:v>-1.94541804788011E-3</c:v>
                </c:pt>
                <c:pt idx="579" formatCode="General">
                  <c:v>-1.91972052611632E-3</c:v>
                </c:pt>
                <c:pt idx="580" formatCode="General">
                  <c:v>-1.9495780453803999E-3</c:v>
                </c:pt>
                <c:pt idx="581" formatCode="General">
                  <c:v>-1.92000619531175E-3</c:v>
                </c:pt>
                <c:pt idx="582" formatCode="General">
                  <c:v>-1.9378436886124701E-3</c:v>
                </c:pt>
                <c:pt idx="583" formatCode="General">
                  <c:v>-1.9128087692086E-3</c:v>
                </c:pt>
                <c:pt idx="584" formatCode="General">
                  <c:v>-1.9411986258761899E-3</c:v>
                </c:pt>
                <c:pt idx="585" formatCode="General">
                  <c:v>-1.9573820592839099E-3</c:v>
                </c:pt>
                <c:pt idx="586" formatCode="General">
                  <c:v>-1.9528175500712799E-3</c:v>
                </c:pt>
                <c:pt idx="587" formatCode="General">
                  <c:v>-1.9809177362509101E-3</c:v>
                </c:pt>
                <c:pt idx="588" formatCode="General">
                  <c:v>-1.9399402199676999E-3</c:v>
                </c:pt>
                <c:pt idx="589" formatCode="General">
                  <c:v>-1.93608728207098E-3</c:v>
                </c:pt>
                <c:pt idx="590" formatCode="General">
                  <c:v>-1.9331200688915799E-3</c:v>
                </c:pt>
                <c:pt idx="591" formatCode="General">
                  <c:v>-1.9585392927362701E-3</c:v>
                </c:pt>
                <c:pt idx="592" formatCode="General">
                  <c:v>-1.9627641665722999E-3</c:v>
                </c:pt>
                <c:pt idx="593" formatCode="General">
                  <c:v>-1.94330823269102E-3</c:v>
                </c:pt>
                <c:pt idx="594" formatCode="General">
                  <c:v>-1.9850209077589601E-3</c:v>
                </c:pt>
                <c:pt idx="595" formatCode="General">
                  <c:v>-1.9660043000404499E-3</c:v>
                </c:pt>
                <c:pt idx="596" formatCode="General">
                  <c:v>-1.98993758811811E-3</c:v>
                </c:pt>
                <c:pt idx="597" formatCode="General">
                  <c:v>-1.9711923120673399E-3</c:v>
                </c:pt>
                <c:pt idx="598" formatCode="General">
                  <c:v>-1.9966166256097499E-3</c:v>
                </c:pt>
                <c:pt idx="599" formatCode="General">
                  <c:v>-1.9924121749614501E-3</c:v>
                </c:pt>
                <c:pt idx="600" formatCode="General">
                  <c:v>-1.9994646413985899E-3</c:v>
                </c:pt>
                <c:pt idx="601" formatCode="General">
                  <c:v>-1.96378326056686E-3</c:v>
                </c:pt>
                <c:pt idx="602" formatCode="General">
                  <c:v>-2.0170842215792E-3</c:v>
                </c:pt>
                <c:pt idx="603" formatCode="General">
                  <c:v>-2.0000414044673499E-3</c:v>
                </c:pt>
                <c:pt idx="604" formatCode="General">
                  <c:v>-2.0037204534712398E-3</c:v>
                </c:pt>
                <c:pt idx="605" formatCode="General">
                  <c:v>-2.0010207453810898E-3</c:v>
                </c:pt>
                <c:pt idx="606" formatCode="General">
                  <c:v>-2.0006223725638401E-3</c:v>
                </c:pt>
                <c:pt idx="607" formatCode="General">
                  <c:v>-2.00622198627974E-3</c:v>
                </c:pt>
                <c:pt idx="608" formatCode="General">
                  <c:v>-2.0077268601238199E-3</c:v>
                </c:pt>
                <c:pt idx="609" formatCode="General">
                  <c:v>-2.0157306109867099E-3</c:v>
                </c:pt>
                <c:pt idx="610" formatCode="General">
                  <c:v>-2.0137925183363E-3</c:v>
                </c:pt>
                <c:pt idx="611" formatCode="General">
                  <c:v>-2.0347869192199699E-3</c:v>
                </c:pt>
                <c:pt idx="612" formatCode="General">
                  <c:v>-2.0274968052872299E-3</c:v>
                </c:pt>
                <c:pt idx="613" formatCode="General">
                  <c:v>-2.0261441882459901E-3</c:v>
                </c:pt>
                <c:pt idx="614" formatCode="General">
                  <c:v>-2.0156752664090001E-3</c:v>
                </c:pt>
                <c:pt idx="615" formatCode="General">
                  <c:v>-2.0331932133715101E-3</c:v>
                </c:pt>
                <c:pt idx="616" formatCode="General">
                  <c:v>-2.0466206089020402E-3</c:v>
                </c:pt>
                <c:pt idx="617" formatCode="General">
                  <c:v>-2.0384503614260599E-3</c:v>
                </c:pt>
                <c:pt idx="618" formatCode="General">
                  <c:v>-2.0340056010589398E-3</c:v>
                </c:pt>
                <c:pt idx="619" formatCode="General">
                  <c:v>-2.0432387752695098E-3</c:v>
                </c:pt>
                <c:pt idx="620" formatCode="General">
                  <c:v>-2.0232901076153399E-3</c:v>
                </c:pt>
                <c:pt idx="621" formatCode="General">
                  <c:v>-2.0271910218420601E-3</c:v>
                </c:pt>
                <c:pt idx="622" formatCode="General">
                  <c:v>-2.0401382397321299E-3</c:v>
                </c:pt>
                <c:pt idx="623" formatCode="General">
                  <c:v>-2.0429982430192201E-3</c:v>
                </c:pt>
                <c:pt idx="624" formatCode="General">
                  <c:v>-2.0721327425553102E-3</c:v>
                </c:pt>
                <c:pt idx="625" formatCode="General">
                  <c:v>-2.0473019092923398E-3</c:v>
                </c:pt>
                <c:pt idx="626" formatCode="General">
                  <c:v>-2.0703988222266099E-3</c:v>
                </c:pt>
                <c:pt idx="627" formatCode="General">
                  <c:v>-2.04450242665744E-3</c:v>
                </c:pt>
                <c:pt idx="628" formatCode="General">
                  <c:v>-2.0743440971781901E-3</c:v>
                </c:pt>
                <c:pt idx="629" formatCode="General">
                  <c:v>-2.0472048485335199E-3</c:v>
                </c:pt>
                <c:pt idx="630" formatCode="General">
                  <c:v>-2.0650434132031899E-3</c:v>
                </c:pt>
                <c:pt idx="631" formatCode="General">
                  <c:v>-2.0538623936710901E-3</c:v>
                </c:pt>
                <c:pt idx="632" formatCode="General">
                  <c:v>-2.0671759204304E-3</c:v>
                </c:pt>
                <c:pt idx="633" formatCode="General">
                  <c:v>-2.0742747891039199E-3</c:v>
                </c:pt>
                <c:pt idx="634" formatCode="General">
                  <c:v>-2.0941541473965398E-3</c:v>
                </c:pt>
                <c:pt idx="635" formatCode="General">
                  <c:v>-2.08647241247558E-3</c:v>
                </c:pt>
                <c:pt idx="636" formatCode="General">
                  <c:v>-2.07079509803315E-3</c:v>
                </c:pt>
                <c:pt idx="637" formatCode="General">
                  <c:v>-2.06652780012619E-3</c:v>
                </c:pt>
                <c:pt idx="638" formatCode="General">
                  <c:v>-2.0725699348672299E-3</c:v>
                </c:pt>
                <c:pt idx="639" formatCode="General">
                  <c:v>-2.0712559581888101E-3</c:v>
                </c:pt>
                <c:pt idx="640" formatCode="General">
                  <c:v>-2.0688682650045901E-3</c:v>
                </c:pt>
                <c:pt idx="641" formatCode="General">
                  <c:v>-2.08303554063495E-3</c:v>
                </c:pt>
                <c:pt idx="642" formatCode="General">
                  <c:v>-2.0758937318739799E-3</c:v>
                </c:pt>
                <c:pt idx="643" formatCode="General">
                  <c:v>-2.1076683901807302E-3</c:v>
                </c:pt>
                <c:pt idx="644" formatCode="General">
                  <c:v>-2.0973943797368499E-3</c:v>
                </c:pt>
                <c:pt idx="645" formatCode="General">
                  <c:v>-2.07856277359743E-3</c:v>
                </c:pt>
                <c:pt idx="646" formatCode="General">
                  <c:v>-2.0957965077242702E-3</c:v>
                </c:pt>
                <c:pt idx="647" formatCode="General">
                  <c:v>-2.1213497995632201E-3</c:v>
                </c:pt>
                <c:pt idx="648" formatCode="General">
                  <c:v>-2.1047756100207602E-3</c:v>
                </c:pt>
                <c:pt idx="649" formatCode="General">
                  <c:v>-2.10128837178043E-3</c:v>
                </c:pt>
                <c:pt idx="650" formatCode="General">
                  <c:v>-2.1271464686173401E-3</c:v>
                </c:pt>
                <c:pt idx="651" formatCode="General">
                  <c:v>-2.1167882957120799E-3</c:v>
                </c:pt>
                <c:pt idx="652" formatCode="General">
                  <c:v>-2.1342347177584001E-3</c:v>
                </c:pt>
                <c:pt idx="653" formatCode="General">
                  <c:v>-2.1317159930520999E-3</c:v>
                </c:pt>
                <c:pt idx="654" formatCode="General">
                  <c:v>-2.13139760678379E-3</c:v>
                </c:pt>
                <c:pt idx="655" formatCode="General">
                  <c:v>-2.1400741800866601E-3</c:v>
                </c:pt>
                <c:pt idx="656" formatCode="General">
                  <c:v>-2.1412374544692902E-3</c:v>
                </c:pt>
                <c:pt idx="657" formatCode="General">
                  <c:v>-2.1052827936459901E-3</c:v>
                </c:pt>
                <c:pt idx="658" formatCode="General">
                  <c:v>-2.1412626084940998E-3</c:v>
                </c:pt>
                <c:pt idx="659" formatCode="General">
                  <c:v>-2.1433491725113998E-3</c:v>
                </c:pt>
                <c:pt idx="660" formatCode="General">
                  <c:v>-2.13626373624673E-3</c:v>
                </c:pt>
                <c:pt idx="661" formatCode="General">
                  <c:v>-2.1317913520191999E-3</c:v>
                </c:pt>
                <c:pt idx="662" formatCode="General">
                  <c:v>-2.15535589286556E-3</c:v>
                </c:pt>
                <c:pt idx="663" formatCode="General">
                  <c:v>-2.1312723125956499E-3</c:v>
                </c:pt>
                <c:pt idx="664" formatCode="General">
                  <c:v>-2.1332516651077701E-3</c:v>
                </c:pt>
                <c:pt idx="665" formatCode="General">
                  <c:v>-2.1357842213604798E-3</c:v>
                </c:pt>
                <c:pt idx="666" formatCode="General">
                  <c:v>-2.10847161755566E-3</c:v>
                </c:pt>
                <c:pt idx="667" formatCode="General">
                  <c:v>-2.1424898191015401E-3</c:v>
                </c:pt>
                <c:pt idx="668" formatCode="General">
                  <c:v>-2.17088285717488E-3</c:v>
                </c:pt>
                <c:pt idx="669" formatCode="General">
                  <c:v>-2.1607174960489102E-3</c:v>
                </c:pt>
                <c:pt idx="670" formatCode="General">
                  <c:v>-2.17198485511473E-3</c:v>
                </c:pt>
                <c:pt idx="671" formatCode="General">
                  <c:v>-2.1847420559832002E-3</c:v>
                </c:pt>
                <c:pt idx="672" formatCode="General">
                  <c:v>-2.19325652214746E-3</c:v>
                </c:pt>
                <c:pt idx="673" formatCode="General">
                  <c:v>-2.1769705986707999E-3</c:v>
                </c:pt>
                <c:pt idx="674" formatCode="General">
                  <c:v>-2.1775724314560502E-3</c:v>
                </c:pt>
                <c:pt idx="675" formatCode="General">
                  <c:v>-2.1878876771583202E-3</c:v>
                </c:pt>
                <c:pt idx="676" formatCode="General">
                  <c:v>-2.1842408793933299E-3</c:v>
                </c:pt>
                <c:pt idx="677" formatCode="General">
                  <c:v>-2.2000287364363799E-3</c:v>
                </c:pt>
                <c:pt idx="678" formatCode="General">
                  <c:v>-2.18169603222102E-3</c:v>
                </c:pt>
                <c:pt idx="679" formatCode="General">
                  <c:v>-2.1685709176644998E-3</c:v>
                </c:pt>
                <c:pt idx="680" formatCode="General">
                  <c:v>-2.1848095881062202E-3</c:v>
                </c:pt>
                <c:pt idx="681" formatCode="General">
                  <c:v>-2.2038491443753402E-3</c:v>
                </c:pt>
                <c:pt idx="682" formatCode="General">
                  <c:v>-2.1738633816418E-3</c:v>
                </c:pt>
                <c:pt idx="683" formatCode="General">
                  <c:v>-2.1799095028269401E-3</c:v>
                </c:pt>
                <c:pt idx="684" formatCode="General">
                  <c:v>-2.2152561485721898E-3</c:v>
                </c:pt>
                <c:pt idx="685" formatCode="General">
                  <c:v>-2.20914823065127E-3</c:v>
                </c:pt>
                <c:pt idx="686" formatCode="General">
                  <c:v>-2.1994664896100298E-3</c:v>
                </c:pt>
                <c:pt idx="687" formatCode="General">
                  <c:v>-2.20072206471085E-3</c:v>
                </c:pt>
                <c:pt idx="688" formatCode="General">
                  <c:v>-2.2053836326898901E-3</c:v>
                </c:pt>
                <c:pt idx="689" formatCode="General">
                  <c:v>-2.1878230907119698E-3</c:v>
                </c:pt>
                <c:pt idx="690" formatCode="General">
                  <c:v>-2.2240200966770099E-3</c:v>
                </c:pt>
                <c:pt idx="691" formatCode="General">
                  <c:v>-2.2104638919828801E-3</c:v>
                </c:pt>
                <c:pt idx="692" formatCode="General">
                  <c:v>-2.21900436872684E-3</c:v>
                </c:pt>
                <c:pt idx="693" formatCode="General">
                  <c:v>-2.2155415298031399E-3</c:v>
                </c:pt>
                <c:pt idx="694" formatCode="General">
                  <c:v>-2.2386910830497499E-3</c:v>
                </c:pt>
                <c:pt idx="695" formatCode="General">
                  <c:v>-2.2313162855554501E-3</c:v>
                </c:pt>
                <c:pt idx="696" formatCode="General">
                  <c:v>-2.24258592600061E-3</c:v>
                </c:pt>
                <c:pt idx="697" formatCode="General">
                  <c:v>-2.2171239791476901E-3</c:v>
                </c:pt>
                <c:pt idx="698" formatCode="General">
                  <c:v>-2.20973333117119E-3</c:v>
                </c:pt>
                <c:pt idx="699" formatCode="General">
                  <c:v>-2.2361341421553299E-3</c:v>
                </c:pt>
                <c:pt idx="700" formatCode="General">
                  <c:v>-2.2258290090858899E-3</c:v>
                </c:pt>
                <c:pt idx="701" formatCode="General">
                  <c:v>-2.2330692000301299E-3</c:v>
                </c:pt>
                <c:pt idx="702" formatCode="General">
                  <c:v>-2.22601693948214E-3</c:v>
                </c:pt>
                <c:pt idx="703" formatCode="General">
                  <c:v>-2.2394342229120601E-3</c:v>
                </c:pt>
                <c:pt idx="704" formatCode="General">
                  <c:v>-2.2230117657636101E-3</c:v>
                </c:pt>
                <c:pt idx="705" formatCode="General">
                  <c:v>-2.2441409195915899E-3</c:v>
                </c:pt>
                <c:pt idx="706" formatCode="General">
                  <c:v>-2.22107942900785E-3</c:v>
                </c:pt>
                <c:pt idx="707" formatCode="General">
                  <c:v>-2.2310643900301701E-3</c:v>
                </c:pt>
                <c:pt idx="708" formatCode="General">
                  <c:v>-2.2542904196401802E-3</c:v>
                </c:pt>
                <c:pt idx="709" formatCode="General">
                  <c:v>-2.2451967247745E-3</c:v>
                </c:pt>
                <c:pt idx="710" formatCode="General">
                  <c:v>-2.2480405314718702E-3</c:v>
                </c:pt>
                <c:pt idx="711" formatCode="General">
                  <c:v>-2.2443024155108702E-3</c:v>
                </c:pt>
                <c:pt idx="712" formatCode="General">
                  <c:v>-2.2564176016250099E-3</c:v>
                </c:pt>
                <c:pt idx="713" formatCode="General">
                  <c:v>-2.2643516997113799E-3</c:v>
                </c:pt>
                <c:pt idx="714" formatCode="General">
                  <c:v>-2.29165806744873E-3</c:v>
                </c:pt>
                <c:pt idx="715" formatCode="General">
                  <c:v>-2.27557316380682E-3</c:v>
                </c:pt>
                <c:pt idx="716" formatCode="General">
                  <c:v>-2.26174570586551E-3</c:v>
                </c:pt>
                <c:pt idx="717" formatCode="General">
                  <c:v>-2.2281691787977001E-3</c:v>
                </c:pt>
                <c:pt idx="718" formatCode="General">
                  <c:v>-2.27995452832087E-3</c:v>
                </c:pt>
                <c:pt idx="719" formatCode="General">
                  <c:v>-2.2831971473560898E-3</c:v>
                </c:pt>
                <c:pt idx="720" formatCode="General">
                  <c:v>-2.2987710726822398E-3</c:v>
                </c:pt>
                <c:pt idx="721" formatCode="General">
                  <c:v>-2.2888534887584499E-3</c:v>
                </c:pt>
                <c:pt idx="722" formatCode="General">
                  <c:v>-2.30234601831568E-3</c:v>
                </c:pt>
                <c:pt idx="723" formatCode="General">
                  <c:v>-2.27114546761985E-3</c:v>
                </c:pt>
                <c:pt idx="724" formatCode="General">
                  <c:v>-2.2883056108474699E-3</c:v>
                </c:pt>
                <c:pt idx="725" formatCode="General">
                  <c:v>-2.2906687414969598E-3</c:v>
                </c:pt>
                <c:pt idx="726" formatCode="General">
                  <c:v>-2.3213421382821098E-3</c:v>
                </c:pt>
                <c:pt idx="727" formatCode="General">
                  <c:v>-2.2790872113687801E-3</c:v>
                </c:pt>
                <c:pt idx="728" formatCode="General">
                  <c:v>-2.2773494806157101E-3</c:v>
                </c:pt>
                <c:pt idx="729" formatCode="General">
                  <c:v>-2.2980948408711701E-3</c:v>
                </c:pt>
                <c:pt idx="730" formatCode="General">
                  <c:v>-2.28184096038452E-3</c:v>
                </c:pt>
                <c:pt idx="731" formatCode="General">
                  <c:v>-2.2746245380564998E-3</c:v>
                </c:pt>
                <c:pt idx="732" formatCode="General">
                  <c:v>-2.2947886008209302E-3</c:v>
                </c:pt>
                <c:pt idx="733" formatCode="General">
                  <c:v>-2.3136803499104199E-3</c:v>
                </c:pt>
                <c:pt idx="734" formatCode="General">
                  <c:v>-2.2937748681324702E-3</c:v>
                </c:pt>
                <c:pt idx="735" formatCode="General">
                  <c:v>-2.3143302666474102E-3</c:v>
                </c:pt>
                <c:pt idx="736" formatCode="General">
                  <c:v>-2.3165275908402501E-3</c:v>
                </c:pt>
                <c:pt idx="737" formatCode="General">
                  <c:v>-2.3002204167246799E-3</c:v>
                </c:pt>
                <c:pt idx="738" formatCode="General">
                  <c:v>-2.3117371997588799E-3</c:v>
                </c:pt>
                <c:pt idx="739" formatCode="General">
                  <c:v>-2.3183714519850402E-3</c:v>
                </c:pt>
                <c:pt idx="740" formatCode="General">
                  <c:v>-2.2872242945114899E-3</c:v>
                </c:pt>
                <c:pt idx="741" formatCode="General">
                  <c:v>-2.3224124422608402E-3</c:v>
                </c:pt>
                <c:pt idx="742" formatCode="General">
                  <c:v>-2.32142790966433E-3</c:v>
                </c:pt>
                <c:pt idx="743" formatCode="General">
                  <c:v>-2.31851534775408E-3</c:v>
                </c:pt>
                <c:pt idx="744" formatCode="General">
                  <c:v>-2.3324868448335E-3</c:v>
                </c:pt>
                <c:pt idx="745" formatCode="General">
                  <c:v>-2.2846409815918999E-3</c:v>
                </c:pt>
                <c:pt idx="746" formatCode="General">
                  <c:v>-2.3095535604317802E-3</c:v>
                </c:pt>
                <c:pt idx="747" formatCode="General">
                  <c:v>-2.3098715825045899E-3</c:v>
                </c:pt>
                <c:pt idx="748" formatCode="General">
                  <c:v>-2.3142388059081498E-3</c:v>
                </c:pt>
                <c:pt idx="749" formatCode="General">
                  <c:v>-2.3170321387132398E-3</c:v>
                </c:pt>
                <c:pt idx="750" formatCode="General">
                  <c:v>-2.3024806538483999E-3</c:v>
                </c:pt>
                <c:pt idx="751" formatCode="General">
                  <c:v>-2.31664270401525E-3</c:v>
                </c:pt>
                <c:pt idx="752" formatCode="General">
                  <c:v>-2.29969698311993E-3</c:v>
                </c:pt>
                <c:pt idx="753" formatCode="General">
                  <c:v>-2.3354131591205398E-3</c:v>
                </c:pt>
                <c:pt idx="754" formatCode="General">
                  <c:v>-2.30974510433399E-3</c:v>
                </c:pt>
                <c:pt idx="755" formatCode="General">
                  <c:v>-2.3241624424497299E-3</c:v>
                </c:pt>
                <c:pt idx="756" formatCode="General">
                  <c:v>-2.3054674610008099E-3</c:v>
                </c:pt>
                <c:pt idx="757" formatCode="General">
                  <c:v>-2.3354539759609699E-3</c:v>
                </c:pt>
                <c:pt idx="758" formatCode="General">
                  <c:v>-2.3180715204939801E-3</c:v>
                </c:pt>
                <c:pt idx="759" formatCode="General">
                  <c:v>-2.30345264711867E-3</c:v>
                </c:pt>
                <c:pt idx="760" formatCode="General">
                  <c:v>-2.32322501817641E-3</c:v>
                </c:pt>
                <c:pt idx="761" formatCode="General">
                  <c:v>-2.31417937005794E-3</c:v>
                </c:pt>
                <c:pt idx="762" formatCode="General">
                  <c:v>-2.33107992326922E-3</c:v>
                </c:pt>
                <c:pt idx="763" formatCode="General">
                  <c:v>-2.3326953417459502E-3</c:v>
                </c:pt>
                <c:pt idx="764" formatCode="General">
                  <c:v>-2.3475782958102399E-3</c:v>
                </c:pt>
                <c:pt idx="765" formatCode="General">
                  <c:v>-2.3201758320061799E-3</c:v>
                </c:pt>
                <c:pt idx="766" formatCode="General">
                  <c:v>-2.3002040806285699E-3</c:v>
                </c:pt>
                <c:pt idx="767" formatCode="General">
                  <c:v>-2.34178164111051E-3</c:v>
                </c:pt>
                <c:pt idx="768" formatCode="General">
                  <c:v>-2.2962353326895402E-3</c:v>
                </c:pt>
                <c:pt idx="769" formatCode="General">
                  <c:v>-2.3153640145948699E-3</c:v>
                </c:pt>
                <c:pt idx="770" formatCode="General">
                  <c:v>-2.31295387835662E-3</c:v>
                </c:pt>
                <c:pt idx="771" formatCode="General">
                  <c:v>-2.3166759532561999E-3</c:v>
                </c:pt>
                <c:pt idx="772" formatCode="General">
                  <c:v>-2.3155739844681398E-3</c:v>
                </c:pt>
                <c:pt idx="773" formatCode="General">
                  <c:v>-2.33363278397034E-3</c:v>
                </c:pt>
                <c:pt idx="774" formatCode="General">
                  <c:v>-2.3313315091812101E-3</c:v>
                </c:pt>
                <c:pt idx="775" formatCode="General">
                  <c:v>-2.2991038561524101E-3</c:v>
                </c:pt>
                <c:pt idx="776" formatCode="General">
                  <c:v>-2.3267720022595801E-3</c:v>
                </c:pt>
                <c:pt idx="777" formatCode="General">
                  <c:v>-2.3229605234561198E-3</c:v>
                </c:pt>
                <c:pt idx="778" formatCode="General">
                  <c:v>-2.3284022801789098E-3</c:v>
                </c:pt>
                <c:pt idx="779" formatCode="General">
                  <c:v>-2.2882965589599699E-3</c:v>
                </c:pt>
                <c:pt idx="780" formatCode="General">
                  <c:v>-2.2974243740627701E-3</c:v>
                </c:pt>
                <c:pt idx="781" formatCode="General">
                  <c:v>-2.3171162236898901E-3</c:v>
                </c:pt>
                <c:pt idx="782" formatCode="General">
                  <c:v>-2.3302420881741301E-3</c:v>
                </c:pt>
                <c:pt idx="783" formatCode="General">
                  <c:v>-2.2984008332997E-3</c:v>
                </c:pt>
                <c:pt idx="784" formatCode="General">
                  <c:v>-2.30392969178913E-3</c:v>
                </c:pt>
                <c:pt idx="785" formatCode="General">
                  <c:v>-2.2837804581378402E-3</c:v>
                </c:pt>
                <c:pt idx="786" formatCode="General">
                  <c:v>-2.3054485370280499E-3</c:v>
                </c:pt>
                <c:pt idx="787" formatCode="General">
                  <c:v>-2.3231444744024202E-3</c:v>
                </c:pt>
                <c:pt idx="788" formatCode="General">
                  <c:v>-2.3067944323711502E-3</c:v>
                </c:pt>
                <c:pt idx="789" formatCode="General">
                  <c:v>-2.2867136395740102E-3</c:v>
                </c:pt>
                <c:pt idx="790" formatCode="General">
                  <c:v>-2.2823333674624E-3</c:v>
                </c:pt>
                <c:pt idx="791" formatCode="General">
                  <c:v>-2.2985920874389601E-3</c:v>
                </c:pt>
                <c:pt idx="792" formatCode="General">
                  <c:v>-2.2740936259895701E-3</c:v>
                </c:pt>
                <c:pt idx="793" formatCode="General">
                  <c:v>-2.32132962809709E-3</c:v>
                </c:pt>
                <c:pt idx="794" formatCode="General">
                  <c:v>-2.2490704486066498E-3</c:v>
                </c:pt>
                <c:pt idx="795" formatCode="General">
                  <c:v>-2.2853590190480598E-3</c:v>
                </c:pt>
                <c:pt idx="796" formatCode="General">
                  <c:v>-2.26322143753165E-3</c:v>
                </c:pt>
                <c:pt idx="797" formatCode="General">
                  <c:v>-2.2739575795833302E-3</c:v>
                </c:pt>
                <c:pt idx="798" formatCode="General">
                  <c:v>-2.2726329871735201E-3</c:v>
                </c:pt>
                <c:pt idx="799" formatCode="General">
                  <c:v>-2.2482043050946099E-3</c:v>
                </c:pt>
                <c:pt idx="800" formatCode="General">
                  <c:v>-2.2528707814091398E-3</c:v>
                </c:pt>
                <c:pt idx="801" formatCode="General">
                  <c:v>-2.2457499380155801E-3</c:v>
                </c:pt>
                <c:pt idx="802" formatCode="General">
                  <c:v>-2.2379369734318501E-3</c:v>
                </c:pt>
                <c:pt idx="803" formatCode="General">
                  <c:v>-2.1969221122712401E-3</c:v>
                </c:pt>
                <c:pt idx="804" formatCode="General">
                  <c:v>-2.20611255277548E-3</c:v>
                </c:pt>
                <c:pt idx="805" formatCode="General">
                  <c:v>-2.1861267845172398E-3</c:v>
                </c:pt>
                <c:pt idx="806" formatCode="General">
                  <c:v>-2.1780947122977999E-3</c:v>
                </c:pt>
                <c:pt idx="807" formatCode="General">
                  <c:v>-2.1664547287579099E-3</c:v>
                </c:pt>
                <c:pt idx="808" formatCode="General">
                  <c:v>-2.1542448625455298E-3</c:v>
                </c:pt>
                <c:pt idx="809" formatCode="General">
                  <c:v>-2.1499721991645598E-3</c:v>
                </c:pt>
                <c:pt idx="810" formatCode="General">
                  <c:v>-2.1155065996822601E-3</c:v>
                </c:pt>
                <c:pt idx="811" formatCode="General">
                  <c:v>-2.1237478309411402E-3</c:v>
                </c:pt>
                <c:pt idx="812" formatCode="General">
                  <c:v>-2.12840372151831E-3</c:v>
                </c:pt>
                <c:pt idx="813" formatCode="General">
                  <c:v>-2.0663490967166602E-3</c:v>
                </c:pt>
                <c:pt idx="814" formatCode="General">
                  <c:v>-2.0870001389057102E-3</c:v>
                </c:pt>
                <c:pt idx="815" formatCode="General">
                  <c:v>-2.0780901545024702E-3</c:v>
                </c:pt>
                <c:pt idx="816" formatCode="General">
                  <c:v>-2.0185267649270801E-3</c:v>
                </c:pt>
                <c:pt idx="817" formatCode="General">
                  <c:v>-2.0102201534023699E-3</c:v>
                </c:pt>
                <c:pt idx="818" formatCode="General">
                  <c:v>-2.0241172047061099E-3</c:v>
                </c:pt>
                <c:pt idx="819" formatCode="General">
                  <c:v>-2.0033140454564901E-3</c:v>
                </c:pt>
                <c:pt idx="820" formatCode="General">
                  <c:v>-2.0071124969779398E-3</c:v>
                </c:pt>
                <c:pt idx="821" formatCode="General">
                  <c:v>-1.9745129534034398E-3</c:v>
                </c:pt>
                <c:pt idx="822" formatCode="General">
                  <c:v>-1.9631677606876102E-3</c:v>
                </c:pt>
                <c:pt idx="823" formatCode="General">
                  <c:v>-1.9449471026312E-3</c:v>
                </c:pt>
                <c:pt idx="824" formatCode="General">
                  <c:v>-1.9292727770701E-3</c:v>
                </c:pt>
                <c:pt idx="825" formatCode="General">
                  <c:v>-1.8954409244442999E-3</c:v>
                </c:pt>
                <c:pt idx="826" formatCode="General">
                  <c:v>-1.9019136264093401E-3</c:v>
                </c:pt>
                <c:pt idx="827" formatCode="General">
                  <c:v>-1.87636799104256E-3</c:v>
                </c:pt>
                <c:pt idx="828" formatCode="General">
                  <c:v>-1.85818741576054E-3</c:v>
                </c:pt>
                <c:pt idx="829" formatCode="General">
                  <c:v>-1.8622158545946101E-3</c:v>
                </c:pt>
                <c:pt idx="830" formatCode="General">
                  <c:v>-1.8078882807487399E-3</c:v>
                </c:pt>
                <c:pt idx="831" formatCode="General">
                  <c:v>-1.8315075599844399E-3</c:v>
                </c:pt>
                <c:pt idx="832" formatCode="General">
                  <c:v>-1.82026806840563E-3</c:v>
                </c:pt>
                <c:pt idx="833" formatCode="General">
                  <c:v>-1.7869388292607699E-3</c:v>
                </c:pt>
                <c:pt idx="834" formatCode="General">
                  <c:v>-1.77018409005103E-3</c:v>
                </c:pt>
                <c:pt idx="835" formatCode="General">
                  <c:v>-1.7292606533234401E-3</c:v>
                </c:pt>
                <c:pt idx="836" formatCode="General">
                  <c:v>-1.7307862417619E-3</c:v>
                </c:pt>
                <c:pt idx="837" formatCode="General">
                  <c:v>-1.75538160045647E-3</c:v>
                </c:pt>
                <c:pt idx="838" formatCode="General">
                  <c:v>-1.6930806677693199E-3</c:v>
                </c:pt>
                <c:pt idx="839" formatCode="General">
                  <c:v>-1.7085910920638799E-3</c:v>
                </c:pt>
                <c:pt idx="840" formatCode="General">
                  <c:v>-1.64912850458852E-3</c:v>
                </c:pt>
                <c:pt idx="841" formatCode="General">
                  <c:v>-1.7078996839339201E-3</c:v>
                </c:pt>
                <c:pt idx="842" formatCode="General">
                  <c:v>-1.6664424669298201E-3</c:v>
                </c:pt>
                <c:pt idx="843" formatCode="General">
                  <c:v>-1.6259210001255799E-3</c:v>
                </c:pt>
                <c:pt idx="844" formatCode="General">
                  <c:v>-1.68052880229794E-3</c:v>
                </c:pt>
                <c:pt idx="845" formatCode="General">
                  <c:v>-1.62108698736697E-3</c:v>
                </c:pt>
                <c:pt idx="846" formatCode="General">
                  <c:v>-1.6114036829934599E-3</c:v>
                </c:pt>
                <c:pt idx="847" formatCode="General">
                  <c:v>-1.6200513325821701E-3</c:v>
                </c:pt>
                <c:pt idx="848" formatCode="General">
                  <c:v>-1.6145843012735301E-3</c:v>
                </c:pt>
                <c:pt idx="849" formatCode="General">
                  <c:v>-1.6163099968462501E-3</c:v>
                </c:pt>
                <c:pt idx="850" formatCode="General">
                  <c:v>-1.56671683265199E-3</c:v>
                </c:pt>
                <c:pt idx="851" formatCode="General">
                  <c:v>-1.5632404617405499E-3</c:v>
                </c:pt>
                <c:pt idx="852" formatCode="General">
                  <c:v>-1.5529236190647299E-3</c:v>
                </c:pt>
                <c:pt idx="853" formatCode="General">
                  <c:v>-1.54526740450102E-3</c:v>
                </c:pt>
                <c:pt idx="854" formatCode="General">
                  <c:v>-1.51480647069422E-3</c:v>
                </c:pt>
                <c:pt idx="855" formatCode="General">
                  <c:v>-1.5323752849170499E-3</c:v>
                </c:pt>
                <c:pt idx="856" formatCode="General">
                  <c:v>-1.5094666384836001E-3</c:v>
                </c:pt>
                <c:pt idx="857" formatCode="General">
                  <c:v>-1.5308205482368999E-3</c:v>
                </c:pt>
                <c:pt idx="858" formatCode="General">
                  <c:v>-1.5202065517598701E-3</c:v>
                </c:pt>
                <c:pt idx="859" formatCode="General">
                  <c:v>-1.5406099114495899E-3</c:v>
                </c:pt>
                <c:pt idx="860" formatCode="General">
                  <c:v>-1.5219265496264601E-3</c:v>
                </c:pt>
                <c:pt idx="861" formatCode="General">
                  <c:v>-1.4968466556131801E-3</c:v>
                </c:pt>
                <c:pt idx="862" formatCode="General">
                  <c:v>-1.50370512559117E-3</c:v>
                </c:pt>
                <c:pt idx="863" formatCode="General">
                  <c:v>-1.48442849686594E-3</c:v>
                </c:pt>
                <c:pt idx="864" formatCode="General">
                  <c:v>-1.46101435254618E-3</c:v>
                </c:pt>
                <c:pt idx="865" formatCode="General">
                  <c:v>-1.4711529976918099E-3</c:v>
                </c:pt>
                <c:pt idx="866" formatCode="General">
                  <c:v>-1.46283926563591E-3</c:v>
                </c:pt>
                <c:pt idx="867" formatCode="General">
                  <c:v>-1.4414886164225E-3</c:v>
                </c:pt>
                <c:pt idx="868" formatCode="General">
                  <c:v>-1.4735429215448799E-3</c:v>
                </c:pt>
                <c:pt idx="869" formatCode="General">
                  <c:v>-1.44911551113737E-3</c:v>
                </c:pt>
                <c:pt idx="870" formatCode="General">
                  <c:v>-1.43007405407913E-3</c:v>
                </c:pt>
                <c:pt idx="871" formatCode="General">
                  <c:v>-1.43675838563819E-3</c:v>
                </c:pt>
                <c:pt idx="872" formatCode="General">
                  <c:v>-1.44619117259286E-3</c:v>
                </c:pt>
                <c:pt idx="873" formatCode="General">
                  <c:v>-1.4290845601212601E-3</c:v>
                </c:pt>
                <c:pt idx="874" formatCode="General">
                  <c:v>-1.45045696230351E-3</c:v>
                </c:pt>
                <c:pt idx="875" formatCode="General">
                  <c:v>-1.40595569472464E-3</c:v>
                </c:pt>
                <c:pt idx="876" formatCode="General">
                  <c:v>-1.39673304060793E-3</c:v>
                </c:pt>
                <c:pt idx="877" formatCode="General">
                  <c:v>-1.4222361999029699E-3</c:v>
                </c:pt>
                <c:pt idx="878" formatCode="General">
                  <c:v>-1.41161944714565E-3</c:v>
                </c:pt>
                <c:pt idx="879" formatCode="General">
                  <c:v>-1.40583803220667E-3</c:v>
                </c:pt>
                <c:pt idx="880" formatCode="General">
                  <c:v>-1.41631944033249E-3</c:v>
                </c:pt>
                <c:pt idx="881" formatCode="General">
                  <c:v>-1.3830288119859801E-3</c:v>
                </c:pt>
                <c:pt idx="882" formatCode="General">
                  <c:v>-1.3952527687502601E-3</c:v>
                </c:pt>
                <c:pt idx="883" formatCode="General">
                  <c:v>-1.39835594951709E-3</c:v>
                </c:pt>
                <c:pt idx="884" formatCode="General">
                  <c:v>-1.38983795767747E-3</c:v>
                </c:pt>
                <c:pt idx="885" formatCode="General">
                  <c:v>-1.3923683292062299E-3</c:v>
                </c:pt>
                <c:pt idx="886" formatCode="General">
                  <c:v>-1.4118410872246401E-3</c:v>
                </c:pt>
                <c:pt idx="887" formatCode="General">
                  <c:v>-1.3417698409520101E-3</c:v>
                </c:pt>
                <c:pt idx="888" formatCode="General">
                  <c:v>-1.3950369912077399E-3</c:v>
                </c:pt>
                <c:pt idx="889" formatCode="General">
                  <c:v>-1.3708240683757999E-3</c:v>
                </c:pt>
                <c:pt idx="890" formatCode="General">
                  <c:v>-1.39155953226412E-3</c:v>
                </c:pt>
                <c:pt idx="891" formatCode="General">
                  <c:v>-1.3590115583575E-3</c:v>
                </c:pt>
                <c:pt idx="892" formatCode="General">
                  <c:v>-1.36697316751877E-3</c:v>
                </c:pt>
                <c:pt idx="893" formatCode="General">
                  <c:v>-1.3279661641939001E-3</c:v>
                </c:pt>
                <c:pt idx="894" formatCode="General">
                  <c:v>-1.32732272552637E-3</c:v>
                </c:pt>
                <c:pt idx="895" formatCode="General">
                  <c:v>-1.35692376133824E-3</c:v>
                </c:pt>
                <c:pt idx="896" formatCode="General">
                  <c:v>-1.3255770974095801E-3</c:v>
                </c:pt>
                <c:pt idx="897" formatCode="General">
                  <c:v>-1.35011521368094E-3</c:v>
                </c:pt>
                <c:pt idx="898" formatCode="General">
                  <c:v>-1.3452635106274899E-3</c:v>
                </c:pt>
                <c:pt idx="899" formatCode="General">
                  <c:v>-1.3073338947342801E-3</c:v>
                </c:pt>
                <c:pt idx="900" formatCode="General">
                  <c:v>-1.3685871163822E-3</c:v>
                </c:pt>
                <c:pt idx="901" formatCode="General">
                  <c:v>-1.33317207181216E-3</c:v>
                </c:pt>
                <c:pt idx="902" formatCode="General">
                  <c:v>-1.3253615663585501E-3</c:v>
                </c:pt>
                <c:pt idx="903" formatCode="General">
                  <c:v>-1.30753363600473E-3</c:v>
                </c:pt>
                <c:pt idx="904" formatCode="General">
                  <c:v>-1.3247087806007099E-3</c:v>
                </c:pt>
                <c:pt idx="905" formatCode="General">
                  <c:v>-1.3140055140098E-3</c:v>
                </c:pt>
                <c:pt idx="906" formatCode="General">
                  <c:v>-1.3454611934543201E-3</c:v>
                </c:pt>
                <c:pt idx="907" formatCode="General">
                  <c:v>-1.30575066898415E-3</c:v>
                </c:pt>
                <c:pt idx="908" formatCode="General">
                  <c:v>-1.26089866429637E-3</c:v>
                </c:pt>
                <c:pt idx="909" formatCode="General">
                  <c:v>-1.28279118891385E-3</c:v>
                </c:pt>
                <c:pt idx="910" formatCode="General">
                  <c:v>-1.29242952581985E-3</c:v>
                </c:pt>
                <c:pt idx="911" formatCode="General">
                  <c:v>-1.29390162178041E-3</c:v>
                </c:pt>
                <c:pt idx="912" formatCode="General">
                  <c:v>-1.3065064956023699E-3</c:v>
                </c:pt>
                <c:pt idx="913" formatCode="General">
                  <c:v>-1.2805750204760501E-3</c:v>
                </c:pt>
                <c:pt idx="914" formatCode="General">
                  <c:v>-1.29378171534883E-3</c:v>
                </c:pt>
                <c:pt idx="915" formatCode="General">
                  <c:v>-1.2823211494225901E-3</c:v>
                </c:pt>
                <c:pt idx="916" formatCode="General">
                  <c:v>-1.3017737312493801E-3</c:v>
                </c:pt>
                <c:pt idx="917" formatCode="General">
                  <c:v>-1.30215107812742E-3</c:v>
                </c:pt>
                <c:pt idx="918" formatCode="General">
                  <c:v>-1.2752884780090599E-3</c:v>
                </c:pt>
                <c:pt idx="919" formatCode="General">
                  <c:v>-1.3107269324343399E-3</c:v>
                </c:pt>
                <c:pt idx="920" formatCode="General">
                  <c:v>-1.26906374957153E-3</c:v>
                </c:pt>
                <c:pt idx="921" formatCode="General">
                  <c:v>-1.27633709915294E-3</c:v>
                </c:pt>
                <c:pt idx="922" formatCode="General">
                  <c:v>-1.2797588211416E-3</c:v>
                </c:pt>
                <c:pt idx="923" formatCode="General">
                  <c:v>-1.2726406427087001E-3</c:v>
                </c:pt>
                <c:pt idx="924" formatCode="General">
                  <c:v>-1.28657361578736E-3</c:v>
                </c:pt>
                <c:pt idx="925" formatCode="General">
                  <c:v>-1.28003789714959E-3</c:v>
                </c:pt>
                <c:pt idx="926" formatCode="General">
                  <c:v>-1.27745092667989E-3</c:v>
                </c:pt>
                <c:pt idx="927" formatCode="General">
                  <c:v>-1.2638836211162599E-3</c:v>
                </c:pt>
                <c:pt idx="928" formatCode="General">
                  <c:v>-1.25404475729043E-3</c:v>
                </c:pt>
                <c:pt idx="929" formatCode="General">
                  <c:v>-1.24200696227495E-3</c:v>
                </c:pt>
                <c:pt idx="930" formatCode="General">
                  <c:v>-1.27527670569847E-3</c:v>
                </c:pt>
                <c:pt idx="931" formatCode="General">
                  <c:v>-1.27533756281653E-3</c:v>
                </c:pt>
                <c:pt idx="932" formatCode="General">
                  <c:v>-1.25917925846094E-3</c:v>
                </c:pt>
                <c:pt idx="933" formatCode="General">
                  <c:v>-1.2461464103838899E-3</c:v>
                </c:pt>
                <c:pt idx="934" formatCode="General">
                  <c:v>-1.2743293803095901E-3</c:v>
                </c:pt>
                <c:pt idx="935" formatCode="General">
                  <c:v>-1.24819211028107E-3</c:v>
                </c:pt>
                <c:pt idx="936" formatCode="General">
                  <c:v>-1.2800954127772199E-3</c:v>
                </c:pt>
                <c:pt idx="937" formatCode="General">
                  <c:v>-1.28371184854918E-3</c:v>
                </c:pt>
                <c:pt idx="938" formatCode="General">
                  <c:v>-1.24316145570105E-3</c:v>
                </c:pt>
                <c:pt idx="939" formatCode="General">
                  <c:v>-1.2539880515038901E-3</c:v>
                </c:pt>
                <c:pt idx="940" formatCode="General">
                  <c:v>-1.2232388622357301E-3</c:v>
                </c:pt>
                <c:pt idx="941" formatCode="General">
                  <c:v>-1.2484902406283099E-3</c:v>
                </c:pt>
                <c:pt idx="942" formatCode="General">
                  <c:v>-1.20246421068307E-3</c:v>
                </c:pt>
                <c:pt idx="943" formatCode="General">
                  <c:v>-1.2316684153263E-3</c:v>
                </c:pt>
                <c:pt idx="944" formatCode="General">
                  <c:v>-1.2354717693357799E-3</c:v>
                </c:pt>
                <c:pt idx="945" formatCode="General">
                  <c:v>-1.24098936822228E-3</c:v>
                </c:pt>
                <c:pt idx="946" formatCode="General">
                  <c:v>-1.2297225842175499E-3</c:v>
                </c:pt>
                <c:pt idx="947" formatCode="General">
                  <c:v>-1.2543611313015201E-3</c:v>
                </c:pt>
                <c:pt idx="948" formatCode="General">
                  <c:v>-1.26229017411759E-3</c:v>
                </c:pt>
                <c:pt idx="949" formatCode="General">
                  <c:v>-1.19811626847969E-3</c:v>
                </c:pt>
                <c:pt idx="950" formatCode="General">
                  <c:v>-1.20953535424164E-3</c:v>
                </c:pt>
                <c:pt idx="951" formatCode="General">
                  <c:v>-1.21771500781218E-3</c:v>
                </c:pt>
                <c:pt idx="952" formatCode="General">
                  <c:v>-1.1887637461811601E-3</c:v>
                </c:pt>
                <c:pt idx="953" formatCode="General">
                  <c:v>-1.1838852347949901E-3</c:v>
                </c:pt>
                <c:pt idx="954" formatCode="General">
                  <c:v>-1.19493692067936E-3</c:v>
                </c:pt>
                <c:pt idx="955" formatCode="General">
                  <c:v>-1.22181155408381E-3</c:v>
                </c:pt>
                <c:pt idx="956" formatCode="General">
                  <c:v>-1.19123384218781E-3</c:v>
                </c:pt>
                <c:pt idx="957" formatCode="General">
                  <c:v>-1.2354557184761201E-3</c:v>
                </c:pt>
                <c:pt idx="958" formatCode="General">
                  <c:v>-1.1936252545311199E-3</c:v>
                </c:pt>
                <c:pt idx="959" formatCode="General">
                  <c:v>-1.1942333702472799E-3</c:v>
                </c:pt>
                <c:pt idx="960" formatCode="General">
                  <c:v>-1.19244276290773E-3</c:v>
                </c:pt>
                <c:pt idx="961" formatCode="General">
                  <c:v>-1.19575035862982E-3</c:v>
                </c:pt>
                <c:pt idx="962" formatCode="General">
                  <c:v>-1.19660779041057E-3</c:v>
                </c:pt>
                <c:pt idx="963" formatCode="General">
                  <c:v>-1.1594544164936201E-3</c:v>
                </c:pt>
                <c:pt idx="964" formatCode="General">
                  <c:v>-1.1879747359572199E-3</c:v>
                </c:pt>
                <c:pt idx="965" formatCode="General">
                  <c:v>-1.1756750698003399E-3</c:v>
                </c:pt>
                <c:pt idx="966" formatCode="General">
                  <c:v>-1.1943470112276301E-3</c:v>
                </c:pt>
                <c:pt idx="967" formatCode="General">
                  <c:v>-1.1929085684436E-3</c:v>
                </c:pt>
                <c:pt idx="968" formatCode="General">
                  <c:v>-1.1629521548348501E-3</c:v>
                </c:pt>
                <c:pt idx="969" formatCode="General">
                  <c:v>-1.17824913344626E-3</c:v>
                </c:pt>
                <c:pt idx="970" formatCode="General">
                  <c:v>-1.19193134614641E-3</c:v>
                </c:pt>
                <c:pt idx="971" formatCode="General">
                  <c:v>-1.1751912321879799E-3</c:v>
                </c:pt>
                <c:pt idx="972" formatCode="General">
                  <c:v>-1.19254231835341E-3</c:v>
                </c:pt>
                <c:pt idx="973" formatCode="General">
                  <c:v>-1.1653163959857501E-3</c:v>
                </c:pt>
                <c:pt idx="974" formatCode="General">
                  <c:v>-1.18303726904778E-3</c:v>
                </c:pt>
                <c:pt idx="975" formatCode="General">
                  <c:v>-1.14762848214391E-3</c:v>
                </c:pt>
                <c:pt idx="976" formatCode="General">
                  <c:v>-1.18663406963742E-3</c:v>
                </c:pt>
                <c:pt idx="977" formatCode="General">
                  <c:v>-1.18785085538041E-3</c:v>
                </c:pt>
                <c:pt idx="978" formatCode="General">
                  <c:v>-1.1832653690919701E-3</c:v>
                </c:pt>
                <c:pt idx="979" formatCode="General">
                  <c:v>-1.1975061493622199E-3</c:v>
                </c:pt>
                <c:pt idx="980" formatCode="General">
                  <c:v>-1.16115871754815E-3</c:v>
                </c:pt>
                <c:pt idx="981" formatCode="General">
                  <c:v>-1.14538798885222E-3</c:v>
                </c:pt>
                <c:pt idx="982" formatCode="General">
                  <c:v>-1.1766429806560801E-3</c:v>
                </c:pt>
                <c:pt idx="983" formatCode="General">
                  <c:v>-1.1837287806144201E-3</c:v>
                </c:pt>
                <c:pt idx="984" formatCode="General">
                  <c:v>-1.1789180566376899E-3</c:v>
                </c:pt>
                <c:pt idx="985" formatCode="General">
                  <c:v>-1.1835676787963099E-3</c:v>
                </c:pt>
                <c:pt idx="986" formatCode="General">
                  <c:v>-1.1603770811256899E-3</c:v>
                </c:pt>
                <c:pt idx="987" formatCode="General">
                  <c:v>-1.1327498004203001E-3</c:v>
                </c:pt>
                <c:pt idx="988" formatCode="General">
                  <c:v>-1.1570864874474701E-3</c:v>
                </c:pt>
                <c:pt idx="989" formatCode="General">
                  <c:v>-1.19045661413572E-3</c:v>
                </c:pt>
                <c:pt idx="990" formatCode="General">
                  <c:v>-1.1511219276976799E-3</c:v>
                </c:pt>
                <c:pt idx="991" formatCode="General">
                  <c:v>-1.17215718507128E-3</c:v>
                </c:pt>
                <c:pt idx="992" formatCode="General">
                  <c:v>-1.1470530713650301E-3</c:v>
                </c:pt>
                <c:pt idx="993" formatCode="General">
                  <c:v>-1.1399275106583999E-3</c:v>
                </c:pt>
                <c:pt idx="994" formatCode="General">
                  <c:v>-1.14678855066983E-3</c:v>
                </c:pt>
                <c:pt idx="995" formatCode="General">
                  <c:v>-1.15266457025413E-3</c:v>
                </c:pt>
                <c:pt idx="996" formatCode="General">
                  <c:v>-1.14974232913968E-3</c:v>
                </c:pt>
                <c:pt idx="997" formatCode="General">
                  <c:v>-1.1420420890133601E-3</c:v>
                </c:pt>
                <c:pt idx="998" formatCode="General">
                  <c:v>-1.11680248169841E-3</c:v>
                </c:pt>
                <c:pt idx="999" formatCode="General">
                  <c:v>-1.1308430188658801E-3</c:v>
                </c:pt>
                <c:pt idx="1000" formatCode="General">
                  <c:v>-1.13113306261974E-3</c:v>
                </c:pt>
                <c:pt idx="1001" formatCode="General">
                  <c:v>-1.1570149098632299E-3</c:v>
                </c:pt>
                <c:pt idx="1002" formatCode="General">
                  <c:v>-1.13701804137341E-3</c:v>
                </c:pt>
                <c:pt idx="1003" formatCode="General">
                  <c:v>-1.14745421767278E-3</c:v>
                </c:pt>
                <c:pt idx="1004" formatCode="General">
                  <c:v>-1.1321535078141101E-3</c:v>
                </c:pt>
                <c:pt idx="1005" formatCode="General">
                  <c:v>-1.1114353063587999E-3</c:v>
                </c:pt>
                <c:pt idx="1006" formatCode="General">
                  <c:v>-1.1360763155559401E-3</c:v>
                </c:pt>
                <c:pt idx="1007" formatCode="General">
                  <c:v>-1.1182914970608499E-3</c:v>
                </c:pt>
                <c:pt idx="1008" formatCode="General">
                  <c:v>-1.12492849683494E-3</c:v>
                </c:pt>
                <c:pt idx="1009" formatCode="General">
                  <c:v>-1.1076822232180599E-3</c:v>
                </c:pt>
                <c:pt idx="1010" formatCode="General">
                  <c:v>-1.13815039877985E-3</c:v>
                </c:pt>
                <c:pt idx="1011" formatCode="General">
                  <c:v>-1.1361038547724001E-3</c:v>
                </c:pt>
                <c:pt idx="1012" formatCode="General">
                  <c:v>-1.10954489234211E-3</c:v>
                </c:pt>
                <c:pt idx="1013" formatCode="General">
                  <c:v>-1.07913282692133E-3</c:v>
                </c:pt>
                <c:pt idx="1014" formatCode="General">
                  <c:v>-1.10249890240683E-3</c:v>
                </c:pt>
                <c:pt idx="1015" formatCode="General">
                  <c:v>-1.14045622984105E-3</c:v>
                </c:pt>
                <c:pt idx="1016" formatCode="General">
                  <c:v>-1.1558766640468599E-3</c:v>
                </c:pt>
                <c:pt idx="1017" formatCode="General">
                  <c:v>-1.1137761729534199E-3</c:v>
                </c:pt>
                <c:pt idx="1018" formatCode="General">
                  <c:v>-1.14473035870157E-3</c:v>
                </c:pt>
                <c:pt idx="1019" formatCode="General">
                  <c:v>-1.1514865224987101E-3</c:v>
                </c:pt>
                <c:pt idx="1020" formatCode="General">
                  <c:v>-1.13451950004596E-3</c:v>
                </c:pt>
                <c:pt idx="1021" formatCode="General">
                  <c:v>-1.10214934458611E-3</c:v>
                </c:pt>
                <c:pt idx="1022" formatCode="General">
                  <c:v>-1.1629933435531299E-3</c:v>
                </c:pt>
                <c:pt idx="1023" formatCode="General">
                  <c:v>-1.1125658798422501E-3</c:v>
                </c:pt>
                <c:pt idx="1024" formatCode="General">
                  <c:v>-1.12807548307311E-3</c:v>
                </c:pt>
                <c:pt idx="1025" formatCode="General">
                  <c:v>-1.1367456278406299E-3</c:v>
                </c:pt>
                <c:pt idx="1026" formatCode="General">
                  <c:v>-1.1142604430162001E-3</c:v>
                </c:pt>
                <c:pt idx="1027" formatCode="General">
                  <c:v>-1.0922374973605E-3</c:v>
                </c:pt>
                <c:pt idx="1028" formatCode="General">
                  <c:v>-1.0888658486012601E-3</c:v>
                </c:pt>
                <c:pt idx="1029" formatCode="General">
                  <c:v>-1.11009488191946E-3</c:v>
                </c:pt>
                <c:pt idx="1030" formatCode="General">
                  <c:v>-1.0920954386107601E-3</c:v>
                </c:pt>
                <c:pt idx="1031" formatCode="General">
                  <c:v>-1.07680543980569E-3</c:v>
                </c:pt>
                <c:pt idx="1032" formatCode="General">
                  <c:v>-1.1002177084758801E-3</c:v>
                </c:pt>
                <c:pt idx="1033" formatCode="General">
                  <c:v>-1.1094628219491E-3</c:v>
                </c:pt>
                <c:pt idx="1034" formatCode="General">
                  <c:v>-1.1265229108252601E-3</c:v>
                </c:pt>
                <c:pt idx="1035" formatCode="General">
                  <c:v>-1.10712545771142E-3</c:v>
                </c:pt>
                <c:pt idx="1036" formatCode="General">
                  <c:v>-1.0824503529411401E-3</c:v>
                </c:pt>
                <c:pt idx="1037" formatCode="General">
                  <c:v>-1.10614350883266E-3</c:v>
                </c:pt>
                <c:pt idx="1038" formatCode="General">
                  <c:v>-1.10184548265016E-3</c:v>
                </c:pt>
                <c:pt idx="1039" formatCode="General">
                  <c:v>-1.0884965733542399E-3</c:v>
                </c:pt>
                <c:pt idx="1040" formatCode="General">
                  <c:v>-1.08369719204523E-3</c:v>
                </c:pt>
                <c:pt idx="1041" formatCode="General">
                  <c:v>-1.08863752368551E-3</c:v>
                </c:pt>
                <c:pt idx="1042" formatCode="General">
                  <c:v>-1.0930991649013501E-3</c:v>
                </c:pt>
                <c:pt idx="1043" formatCode="General">
                  <c:v>-1.08538844979207E-3</c:v>
                </c:pt>
                <c:pt idx="1044" formatCode="General">
                  <c:v>-1.10246661329944E-3</c:v>
                </c:pt>
                <c:pt idx="1045" formatCode="General">
                  <c:v>-1.0819054289193399E-3</c:v>
                </c:pt>
                <c:pt idx="1046" formatCode="General">
                  <c:v>-1.07083855103771E-3</c:v>
                </c:pt>
                <c:pt idx="1047" formatCode="General">
                  <c:v>-1.0543178228699199E-3</c:v>
                </c:pt>
                <c:pt idx="1048" formatCode="General">
                  <c:v>-1.0740955605397901E-3</c:v>
                </c:pt>
                <c:pt idx="1049" formatCode="General">
                  <c:v>-1.06304232902608E-3</c:v>
                </c:pt>
                <c:pt idx="1050" formatCode="General">
                  <c:v>-1.06670385937815E-3</c:v>
                </c:pt>
                <c:pt idx="1051" formatCode="General">
                  <c:v>-1.06263381861658E-3</c:v>
                </c:pt>
                <c:pt idx="1052" formatCode="General">
                  <c:v>-1.0498004230457001E-3</c:v>
                </c:pt>
                <c:pt idx="1053" formatCode="General">
                  <c:v>-1.05532373454144E-3</c:v>
                </c:pt>
                <c:pt idx="1054" formatCode="General">
                  <c:v>-1.08423990676455E-3</c:v>
                </c:pt>
                <c:pt idx="1055" formatCode="General">
                  <c:v>-1.0661109514246399E-3</c:v>
                </c:pt>
                <c:pt idx="1056" formatCode="General">
                  <c:v>-1.0503558003502899E-3</c:v>
                </c:pt>
                <c:pt idx="1057" formatCode="General">
                  <c:v>-1.07572849294121E-3</c:v>
                </c:pt>
                <c:pt idx="1058" formatCode="General">
                  <c:v>-1.0738844030473301E-3</c:v>
                </c:pt>
                <c:pt idx="1059" formatCode="General">
                  <c:v>-1.08343481705686E-3</c:v>
                </c:pt>
                <c:pt idx="1060" formatCode="General">
                  <c:v>-1.0715811758675901E-3</c:v>
                </c:pt>
                <c:pt idx="1061" formatCode="General">
                  <c:v>-1.04506642631968E-3</c:v>
                </c:pt>
                <c:pt idx="1062" formatCode="General">
                  <c:v>-1.0492990235359699E-3</c:v>
                </c:pt>
                <c:pt idx="1063" formatCode="General">
                  <c:v>-1.04704768364316E-3</c:v>
                </c:pt>
                <c:pt idx="1064" formatCode="General">
                  <c:v>-1.03712192174969E-3</c:v>
                </c:pt>
                <c:pt idx="1065" formatCode="General">
                  <c:v>-1.07229364576407E-3</c:v>
                </c:pt>
                <c:pt idx="1066" formatCode="General">
                  <c:v>-1.0448431294908401E-3</c:v>
                </c:pt>
                <c:pt idx="1067" formatCode="General">
                  <c:v>-1.0394748308857E-3</c:v>
                </c:pt>
                <c:pt idx="1068" formatCode="General">
                  <c:v>-1.07667246015958E-3</c:v>
                </c:pt>
                <c:pt idx="1069" formatCode="General">
                  <c:v>-1.0900296415291501E-3</c:v>
                </c:pt>
                <c:pt idx="1070" formatCode="General">
                  <c:v>-1.02841472478939E-3</c:v>
                </c:pt>
                <c:pt idx="1071" formatCode="General">
                  <c:v>-1.0066041179209099E-3</c:v>
                </c:pt>
                <c:pt idx="1072" formatCode="General">
                  <c:v>-1.0516748170234301E-3</c:v>
                </c:pt>
                <c:pt idx="1073" formatCode="General">
                  <c:v>-1.05592578373942E-3</c:v>
                </c:pt>
                <c:pt idx="1074" formatCode="General">
                  <c:v>-1.0407359170553599E-3</c:v>
                </c:pt>
                <c:pt idx="1075" formatCode="General">
                  <c:v>-1.04076673032841E-3</c:v>
                </c:pt>
                <c:pt idx="1076" formatCode="General">
                  <c:v>-1.0451555761613401E-3</c:v>
                </c:pt>
                <c:pt idx="1077" formatCode="General">
                  <c:v>-1.0681862327714699E-3</c:v>
                </c:pt>
                <c:pt idx="1078" formatCode="General">
                  <c:v>-1.0301348207741501E-3</c:v>
                </c:pt>
                <c:pt idx="1079" formatCode="General">
                  <c:v>-1.0339601357857401E-3</c:v>
                </c:pt>
                <c:pt idx="1080" formatCode="General">
                  <c:v>-1.07380430706174E-3</c:v>
                </c:pt>
                <c:pt idx="1081" formatCode="General">
                  <c:v>-1.0949999625317001E-3</c:v>
                </c:pt>
                <c:pt idx="1082" formatCode="General">
                  <c:v>-1.0268803140666E-3</c:v>
                </c:pt>
                <c:pt idx="1083" formatCode="General">
                  <c:v>-1.04405529195799E-3</c:v>
                </c:pt>
                <c:pt idx="1084" formatCode="General">
                  <c:v>-1.0396554820524E-3</c:v>
                </c:pt>
                <c:pt idx="1085" formatCode="General">
                  <c:v>-1.05145686720798E-3</c:v>
                </c:pt>
                <c:pt idx="1086" formatCode="General">
                  <c:v>-1.07636197604342E-3</c:v>
                </c:pt>
                <c:pt idx="1087" formatCode="General">
                  <c:v>-1.0069344741699699E-3</c:v>
                </c:pt>
                <c:pt idx="1088" formatCode="General">
                  <c:v>-1.0510633416769301E-3</c:v>
                </c:pt>
                <c:pt idx="1089" formatCode="General">
                  <c:v>-9.9929217328859196E-4</c:v>
                </c:pt>
                <c:pt idx="1090" formatCode="General">
                  <c:v>-1.0144949781431499E-3</c:v>
                </c:pt>
                <c:pt idx="1091" formatCode="General">
                  <c:v>-1.0424027779921501E-3</c:v>
                </c:pt>
                <c:pt idx="1092" formatCode="General">
                  <c:v>-1.00302165440338E-3</c:v>
                </c:pt>
                <c:pt idx="1093" formatCode="General">
                  <c:v>-1.0376169594948101E-3</c:v>
                </c:pt>
                <c:pt idx="1094" formatCode="General">
                  <c:v>-1.0431685467566E-3</c:v>
                </c:pt>
                <c:pt idx="1095" formatCode="General">
                  <c:v>-1.0371761568488899E-3</c:v>
                </c:pt>
                <c:pt idx="1096" formatCode="General">
                  <c:v>-1.04073432804294E-3</c:v>
                </c:pt>
                <c:pt idx="1097" formatCode="General">
                  <c:v>-1.02128416967717E-3</c:v>
                </c:pt>
                <c:pt idx="1098" formatCode="General">
                  <c:v>-1.02474503681772E-3</c:v>
                </c:pt>
                <c:pt idx="1099" formatCode="General">
                  <c:v>-1.0278501280365599E-3</c:v>
                </c:pt>
                <c:pt idx="1100" formatCode="General">
                  <c:v>-1.0295508684620199E-3</c:v>
                </c:pt>
                <c:pt idx="1101" formatCode="General">
                  <c:v>-1.0242332048792499E-3</c:v>
                </c:pt>
                <c:pt idx="1102" formatCode="General">
                  <c:v>-1.01536241409653E-3</c:v>
                </c:pt>
                <c:pt idx="1103" formatCode="General">
                  <c:v>-1.01444457651672E-3</c:v>
                </c:pt>
                <c:pt idx="1104" formatCode="General">
                  <c:v>-1.048798820464E-3</c:v>
                </c:pt>
                <c:pt idx="1105" formatCode="General">
                  <c:v>-1.0113012935421401E-3</c:v>
                </c:pt>
                <c:pt idx="1106" formatCode="General">
                  <c:v>-1.00431692824707E-3</c:v>
                </c:pt>
                <c:pt idx="1107" formatCode="General">
                  <c:v>-1.02033462174792E-3</c:v>
                </c:pt>
                <c:pt idx="1108" formatCode="General">
                  <c:v>-1.05110478893876E-3</c:v>
                </c:pt>
                <c:pt idx="1109" formatCode="General">
                  <c:v>-9.9993900486177595E-4</c:v>
                </c:pt>
                <c:pt idx="1110" formatCode="General">
                  <c:v>-1.0101172351417199E-3</c:v>
                </c:pt>
                <c:pt idx="1111" formatCode="General">
                  <c:v>-1.0223318579930299E-3</c:v>
                </c:pt>
                <c:pt idx="1112" formatCode="General">
                  <c:v>-1.0311043214103999E-3</c:v>
                </c:pt>
                <c:pt idx="1113" formatCode="General">
                  <c:v>-1.01938019457495E-3</c:v>
                </c:pt>
                <c:pt idx="1114" formatCode="General">
                  <c:v>-9.8110062750263898E-4</c:v>
                </c:pt>
                <c:pt idx="1115" formatCode="General">
                  <c:v>-9.9521694697532795E-4</c:v>
                </c:pt>
                <c:pt idx="1116" formatCode="General">
                  <c:v>-1.0170726123717099E-3</c:v>
                </c:pt>
                <c:pt idx="1117" formatCode="General">
                  <c:v>-1.03052208844751E-3</c:v>
                </c:pt>
                <c:pt idx="1118" formatCode="General">
                  <c:v>-9.8689185514030898E-4</c:v>
                </c:pt>
                <c:pt idx="1119" formatCode="General">
                  <c:v>-1.0093052240760299E-3</c:v>
                </c:pt>
                <c:pt idx="1120" formatCode="General">
                  <c:v>-1.0063122474121601E-3</c:v>
                </c:pt>
                <c:pt idx="1121" formatCode="General">
                  <c:v>-1.00957196003652E-3</c:v>
                </c:pt>
                <c:pt idx="1122" formatCode="General">
                  <c:v>-1.0077092582006699E-3</c:v>
                </c:pt>
                <c:pt idx="1123" formatCode="General">
                  <c:v>-1.0081892177670299E-3</c:v>
                </c:pt>
                <c:pt idx="1124" formatCode="General">
                  <c:v>-1.0419254368217101E-3</c:v>
                </c:pt>
                <c:pt idx="1125" formatCode="General">
                  <c:v>-1.0117843098953799E-3</c:v>
                </c:pt>
                <c:pt idx="1126" formatCode="General">
                  <c:v>-9.9470098649413904E-4</c:v>
                </c:pt>
                <c:pt idx="1127" formatCode="General">
                  <c:v>-9.8186068197598695E-4</c:v>
                </c:pt>
                <c:pt idx="1128" formatCode="General">
                  <c:v>-9.8609394560906908E-4</c:v>
                </c:pt>
                <c:pt idx="1129" formatCode="General">
                  <c:v>-9.8973539277783201E-4</c:v>
                </c:pt>
                <c:pt idx="1130" formatCode="General">
                  <c:v>-1.01798181269496E-3</c:v>
                </c:pt>
                <c:pt idx="1131" formatCode="General">
                  <c:v>-1.0142342539245001E-3</c:v>
                </c:pt>
                <c:pt idx="1132" formatCode="General">
                  <c:v>-1.0019931164557401E-3</c:v>
                </c:pt>
                <c:pt idx="1133" formatCode="General">
                  <c:v>-9.9947901234810795E-4</c:v>
                </c:pt>
                <c:pt idx="1134" formatCode="General">
                  <c:v>-9.7963957667061103E-4</c:v>
                </c:pt>
                <c:pt idx="1135" formatCode="General">
                  <c:v>-9.8541849640546193E-4</c:v>
                </c:pt>
                <c:pt idx="1136" formatCode="General">
                  <c:v>-1.0159099320837799E-3</c:v>
                </c:pt>
                <c:pt idx="1137" formatCode="General">
                  <c:v>-9.7159386427872604E-4</c:v>
                </c:pt>
                <c:pt idx="1138" formatCode="General">
                  <c:v>-9.869217027239671E-4</c:v>
                </c:pt>
                <c:pt idx="1139" formatCode="General">
                  <c:v>-9.8975698087745896E-4</c:v>
                </c:pt>
                <c:pt idx="1140" formatCode="General">
                  <c:v>-1.0054669780557399E-3</c:v>
                </c:pt>
                <c:pt idx="1141" formatCode="General">
                  <c:v>-9.7923425170680107E-4</c:v>
                </c:pt>
                <c:pt idx="1142" formatCode="General">
                  <c:v>-9.9516799846071399E-4</c:v>
                </c:pt>
                <c:pt idx="1143" formatCode="General">
                  <c:v>-1.0009317400772599E-3</c:v>
                </c:pt>
                <c:pt idx="1144" formatCode="General">
                  <c:v>-9.8615938704127003E-4</c:v>
                </c:pt>
                <c:pt idx="1145" formatCode="General">
                  <c:v>-9.7799041895175499E-4</c:v>
                </c:pt>
                <c:pt idx="1146" formatCode="General">
                  <c:v>-1.00275245921389E-3</c:v>
                </c:pt>
                <c:pt idx="1147" formatCode="General">
                  <c:v>-1.0395770764416001E-3</c:v>
                </c:pt>
                <c:pt idx="1148" formatCode="General">
                  <c:v>-9.8133997054944107E-4</c:v>
                </c:pt>
                <c:pt idx="1149" formatCode="General">
                  <c:v>-9.7570060604444296E-4</c:v>
                </c:pt>
                <c:pt idx="1150" formatCode="General">
                  <c:v>-9.6831909820969996E-4</c:v>
                </c:pt>
                <c:pt idx="1151" formatCode="General">
                  <c:v>-9.5947384057434003E-4</c:v>
                </c:pt>
                <c:pt idx="1152" formatCode="General">
                  <c:v>-9.4455696376580299E-4</c:v>
                </c:pt>
                <c:pt idx="1153" formatCode="General">
                  <c:v>-9.6206282846371502E-4</c:v>
                </c:pt>
                <c:pt idx="1154" formatCode="General">
                  <c:v>-9.6505925208897599E-4</c:v>
                </c:pt>
                <c:pt idx="1155" formatCode="General">
                  <c:v>-9.7590163819848597E-4</c:v>
                </c:pt>
                <c:pt idx="1156" formatCode="General">
                  <c:v>-9.7321261541874005E-4</c:v>
                </c:pt>
                <c:pt idx="1157" formatCode="General">
                  <c:v>-9.9402987206381808E-4</c:v>
                </c:pt>
                <c:pt idx="1158" formatCode="General">
                  <c:v>-9.3898722993157797E-4</c:v>
                </c:pt>
                <c:pt idx="1159" formatCode="General">
                  <c:v>-9.8425093839886197E-4</c:v>
                </c:pt>
                <c:pt idx="1160" formatCode="General">
                  <c:v>-9.5700128463406498E-4</c:v>
                </c:pt>
                <c:pt idx="1161" formatCode="General">
                  <c:v>-9.65051260862038E-4</c:v>
                </c:pt>
                <c:pt idx="1162" formatCode="General">
                  <c:v>-9.5764878052956499E-4</c:v>
                </c:pt>
                <c:pt idx="1163" formatCode="General">
                  <c:v>-9.5984077923101305E-4</c:v>
                </c:pt>
                <c:pt idx="1164" formatCode="General">
                  <c:v>-9.4289768697748504E-4</c:v>
                </c:pt>
                <c:pt idx="1165" formatCode="General">
                  <c:v>-9.74887642415023E-4</c:v>
                </c:pt>
                <c:pt idx="1166" formatCode="General">
                  <c:v>-1.0031592767065999E-3</c:v>
                </c:pt>
                <c:pt idx="1167" formatCode="General">
                  <c:v>-9.6805130030145497E-4</c:v>
                </c:pt>
                <c:pt idx="1168" formatCode="General">
                  <c:v>-9.6560794887986699E-4</c:v>
                </c:pt>
                <c:pt idx="1169" formatCode="General">
                  <c:v>-9.9978783671741695E-4</c:v>
                </c:pt>
                <c:pt idx="1170" formatCode="General">
                  <c:v>-9.94546810281563E-4</c:v>
                </c:pt>
                <c:pt idx="1171" formatCode="General">
                  <c:v>-9.54939423708104E-4</c:v>
                </c:pt>
                <c:pt idx="1172" formatCode="General">
                  <c:v>-9.7620778039575495E-4</c:v>
                </c:pt>
                <c:pt idx="1173" formatCode="General">
                  <c:v>-1.0022201318180899E-3</c:v>
                </c:pt>
                <c:pt idx="1174" formatCode="General">
                  <c:v>-9.6015509203615601E-4</c:v>
                </c:pt>
                <c:pt idx="1175" formatCode="General">
                  <c:v>-9.65733441184269E-4</c:v>
                </c:pt>
                <c:pt idx="1176" formatCode="General">
                  <c:v>-9.3488455713674004E-4</c:v>
                </c:pt>
                <c:pt idx="1177" formatCode="General">
                  <c:v>-9.6829374917129104E-4</c:v>
                </c:pt>
                <c:pt idx="1178" formatCode="General">
                  <c:v>-9.2259897760245597E-4</c:v>
                </c:pt>
                <c:pt idx="1179" formatCode="General">
                  <c:v>-9.5962783267228399E-4</c:v>
                </c:pt>
                <c:pt idx="1180" formatCode="General">
                  <c:v>-9.4753308403051396E-4</c:v>
                </c:pt>
                <c:pt idx="1181" formatCode="General">
                  <c:v>-9.6497343608261299E-4</c:v>
                </c:pt>
                <c:pt idx="1182" formatCode="General">
                  <c:v>-9.5077304331351697E-4</c:v>
                </c:pt>
                <c:pt idx="1183" formatCode="General">
                  <c:v>-9.2555004616588896E-4</c:v>
                </c:pt>
                <c:pt idx="1184" formatCode="General">
                  <c:v>-9.56694161003412E-4</c:v>
                </c:pt>
                <c:pt idx="1185" formatCode="General">
                  <c:v>-9.4033701666872995E-4</c:v>
                </c:pt>
                <c:pt idx="1186" formatCode="General">
                  <c:v>-9.6042814351255995E-4</c:v>
                </c:pt>
                <c:pt idx="1187" formatCode="General">
                  <c:v>-9.5724049999448499E-4</c:v>
                </c:pt>
                <c:pt idx="1188" formatCode="General">
                  <c:v>-9.4455626405775205E-4</c:v>
                </c:pt>
                <c:pt idx="1189" formatCode="General">
                  <c:v>-9.6245473518446101E-4</c:v>
                </c:pt>
                <c:pt idx="1190" formatCode="General">
                  <c:v>-9.5554090595477003E-4</c:v>
                </c:pt>
                <c:pt idx="1191" formatCode="General">
                  <c:v>-9.9123439061243402E-4</c:v>
                </c:pt>
                <c:pt idx="1192" formatCode="General">
                  <c:v>-9.6128728949509696E-4</c:v>
                </c:pt>
                <c:pt idx="1193" formatCode="General">
                  <c:v>-9.4430883503277701E-4</c:v>
                </c:pt>
                <c:pt idx="1194" formatCode="General">
                  <c:v>-9.6354955680429295E-4</c:v>
                </c:pt>
                <c:pt idx="1195" formatCode="General">
                  <c:v>-9.5358364696895804E-4</c:v>
                </c:pt>
                <c:pt idx="1196" formatCode="General">
                  <c:v>-9.5918384471524096E-4</c:v>
                </c:pt>
                <c:pt idx="1197" formatCode="General">
                  <c:v>-9.5338756761364498E-4</c:v>
                </c:pt>
                <c:pt idx="1198" formatCode="General">
                  <c:v>-9.7624237240730605E-4</c:v>
                </c:pt>
                <c:pt idx="1199" formatCode="General">
                  <c:v>-9.2239933951578296E-4</c:v>
                </c:pt>
                <c:pt idx="1200" formatCode="General">
                  <c:v>-9.7518377261527202E-4</c:v>
                </c:pt>
                <c:pt idx="1201" formatCode="General">
                  <c:v>-9.5253725870107103E-4</c:v>
                </c:pt>
                <c:pt idx="1202" formatCode="General">
                  <c:v>-9.6352436292147401E-4</c:v>
                </c:pt>
                <c:pt idx="1203" formatCode="General">
                  <c:v>-9.4248540173904401E-4</c:v>
                </c:pt>
                <c:pt idx="1204" formatCode="General">
                  <c:v>-9.0542155772638298E-4</c:v>
                </c:pt>
                <c:pt idx="1205" formatCode="General">
                  <c:v>-9.6521384336407403E-4</c:v>
                </c:pt>
                <c:pt idx="1206" formatCode="General">
                  <c:v>-9.5578086639556005E-4</c:v>
                </c:pt>
                <c:pt idx="1207" formatCode="General">
                  <c:v>-9.6693918374635504E-4</c:v>
                </c:pt>
                <c:pt idx="1208" formatCode="General">
                  <c:v>-9.6485390440769001E-4</c:v>
                </c:pt>
                <c:pt idx="1209" formatCode="General">
                  <c:v>-9.5158713016213904E-4</c:v>
                </c:pt>
                <c:pt idx="1210" formatCode="General">
                  <c:v>-9.2539093159474297E-4</c:v>
                </c:pt>
                <c:pt idx="1211" formatCode="General">
                  <c:v>-9.4709416575255599E-4</c:v>
                </c:pt>
                <c:pt idx="1212" formatCode="General">
                  <c:v>-9.7939130288753604E-4</c:v>
                </c:pt>
                <c:pt idx="1213" formatCode="General">
                  <c:v>-9.1984555304027598E-4</c:v>
                </c:pt>
                <c:pt idx="1214" formatCode="General">
                  <c:v>-9.5813300692591905E-4</c:v>
                </c:pt>
                <c:pt idx="1215" formatCode="General">
                  <c:v>-9.4905494731197405E-4</c:v>
                </c:pt>
                <c:pt idx="1216" formatCode="General">
                  <c:v>-9.4166449867185505E-4</c:v>
                </c:pt>
                <c:pt idx="1217" formatCode="General">
                  <c:v>-9.5746339937270502E-4</c:v>
                </c:pt>
                <c:pt idx="1218" formatCode="General">
                  <c:v>-9.7311229960214002E-4</c:v>
                </c:pt>
                <c:pt idx="1219" formatCode="General">
                  <c:v>-9.3463532277276399E-4</c:v>
                </c:pt>
                <c:pt idx="1220" formatCode="General">
                  <c:v>-9.4741045206470304E-4</c:v>
                </c:pt>
                <c:pt idx="1221" formatCode="General">
                  <c:v>-9.5597251827081496E-4</c:v>
                </c:pt>
                <c:pt idx="1222" formatCode="General">
                  <c:v>-9.8513728234802395E-4</c:v>
                </c:pt>
                <c:pt idx="1223" formatCode="General">
                  <c:v>-9.8278329608324309E-4</c:v>
                </c:pt>
                <c:pt idx="1224" formatCode="General">
                  <c:v>-9.6742036342489801E-4</c:v>
                </c:pt>
                <c:pt idx="1225" formatCode="General">
                  <c:v>-9.7177991822262303E-4</c:v>
                </c:pt>
                <c:pt idx="1226" formatCode="General">
                  <c:v>-9.4219016905409101E-4</c:v>
                </c:pt>
                <c:pt idx="1227" formatCode="General">
                  <c:v>-9.8977709962451291E-4</c:v>
                </c:pt>
                <c:pt idx="1228" formatCode="General">
                  <c:v>-9.7929198122127695E-4</c:v>
                </c:pt>
                <c:pt idx="1229" formatCode="General">
                  <c:v>-9.41808351161011E-4</c:v>
                </c:pt>
                <c:pt idx="1230" formatCode="General">
                  <c:v>-9.4735782179834098E-4</c:v>
                </c:pt>
                <c:pt idx="1231" formatCode="General">
                  <c:v>-9.4547590372532698E-4</c:v>
                </c:pt>
                <c:pt idx="1232" formatCode="General">
                  <c:v>-9.9287914534424001E-4</c:v>
                </c:pt>
                <c:pt idx="1233" formatCode="General">
                  <c:v>-9.4799055718650495E-4</c:v>
                </c:pt>
                <c:pt idx="1234" formatCode="General">
                  <c:v>-9.7888388386440706E-4</c:v>
                </c:pt>
                <c:pt idx="1235" formatCode="General">
                  <c:v>-9.1899305065722505E-4</c:v>
                </c:pt>
                <c:pt idx="1236" formatCode="General">
                  <c:v>-9.4837332741131699E-4</c:v>
                </c:pt>
                <c:pt idx="1237" formatCode="General">
                  <c:v>-9.4905451036484203E-4</c:v>
                </c:pt>
                <c:pt idx="1238" formatCode="General">
                  <c:v>-9.1092012549524003E-4</c:v>
                </c:pt>
                <c:pt idx="1239" formatCode="General">
                  <c:v>-9.4624980529267903E-4</c:v>
                </c:pt>
                <c:pt idx="1240" formatCode="General">
                  <c:v>-9.0057657860903703E-4</c:v>
                </c:pt>
                <c:pt idx="1241" formatCode="General">
                  <c:v>-9.2341900728310899E-4</c:v>
                </c:pt>
                <c:pt idx="1242" formatCode="General">
                  <c:v>-9.0825678328315402E-4</c:v>
                </c:pt>
                <c:pt idx="1243" formatCode="General">
                  <c:v>-9.1339446228826701E-4</c:v>
                </c:pt>
                <c:pt idx="1244" formatCode="General">
                  <c:v>-9.0741139206510803E-4</c:v>
                </c:pt>
                <c:pt idx="1245" formatCode="General">
                  <c:v>-9.01870381661051E-4</c:v>
                </c:pt>
                <c:pt idx="1246" formatCode="General">
                  <c:v>-9.5596573814192099E-4</c:v>
                </c:pt>
                <c:pt idx="1247" formatCode="General">
                  <c:v>-8.8763738596511505E-4</c:v>
                </c:pt>
                <c:pt idx="1248" formatCode="General">
                  <c:v>-9.1655004132844102E-4</c:v>
                </c:pt>
                <c:pt idx="1249" formatCode="General">
                  <c:v>-9.09350175358058E-4</c:v>
                </c:pt>
                <c:pt idx="1250" formatCode="General">
                  <c:v>-8.9712452767168696E-4</c:v>
                </c:pt>
                <c:pt idx="1251" formatCode="General">
                  <c:v>-9.3118095693237003E-4</c:v>
                </c:pt>
                <c:pt idx="1252" formatCode="General">
                  <c:v>-9.0962330726819898E-4</c:v>
                </c:pt>
                <c:pt idx="1253" formatCode="General">
                  <c:v>-9.2776379630130101E-4</c:v>
                </c:pt>
                <c:pt idx="1254" formatCode="General">
                  <c:v>-9.2446261917718698E-4</c:v>
                </c:pt>
                <c:pt idx="1255" formatCode="General">
                  <c:v>-9.1999729626370105E-4</c:v>
                </c:pt>
                <c:pt idx="1256" formatCode="General">
                  <c:v>-9.3460871387948099E-4</c:v>
                </c:pt>
                <c:pt idx="1257" formatCode="General">
                  <c:v>-8.8392086506796903E-4</c:v>
                </c:pt>
                <c:pt idx="1258" formatCode="General">
                  <c:v>-9.2007487152035296E-4</c:v>
                </c:pt>
                <c:pt idx="1259" formatCode="General">
                  <c:v>-9.4418094316259401E-4</c:v>
                </c:pt>
                <c:pt idx="1260" formatCode="General">
                  <c:v>-9.3777713284631098E-4</c:v>
                </c:pt>
                <c:pt idx="1261" formatCode="General">
                  <c:v>-9.2818433779133297E-4</c:v>
                </c:pt>
                <c:pt idx="1262" formatCode="General">
                  <c:v>-9.4056861323236704E-4</c:v>
                </c:pt>
                <c:pt idx="1263" formatCode="General">
                  <c:v>-9.2837331954411298E-4</c:v>
                </c:pt>
                <c:pt idx="1264" formatCode="General">
                  <c:v>-9.3859034714980705E-4</c:v>
                </c:pt>
                <c:pt idx="1265" formatCode="General">
                  <c:v>-9.0654586853025599E-4</c:v>
                </c:pt>
                <c:pt idx="1266" formatCode="General">
                  <c:v>-9.0638121860096398E-4</c:v>
                </c:pt>
                <c:pt idx="1267" formatCode="General">
                  <c:v>-8.9969294607885599E-4</c:v>
                </c:pt>
                <c:pt idx="1268" formatCode="General">
                  <c:v>-8.9779445551403105E-4</c:v>
                </c:pt>
                <c:pt idx="1269" formatCode="General">
                  <c:v>-9.1794471975793703E-4</c:v>
                </c:pt>
                <c:pt idx="1270" formatCode="General">
                  <c:v>-8.86290871809012E-4</c:v>
                </c:pt>
                <c:pt idx="1271" formatCode="General">
                  <c:v>-9.0766062767225599E-4</c:v>
                </c:pt>
                <c:pt idx="1272" formatCode="General">
                  <c:v>-9.1069580651307301E-4</c:v>
                </c:pt>
                <c:pt idx="1273" formatCode="General">
                  <c:v>-9.1717239768580796E-4</c:v>
                </c:pt>
                <c:pt idx="1274" formatCode="General">
                  <c:v>-9.0974769659984804E-4</c:v>
                </c:pt>
                <c:pt idx="1275" formatCode="General">
                  <c:v>-9.2994026800110403E-4</c:v>
                </c:pt>
                <c:pt idx="1276" formatCode="General">
                  <c:v>-8.8043714657287805E-4</c:v>
                </c:pt>
                <c:pt idx="1277" formatCode="General">
                  <c:v>-9.3555249924825101E-4</c:v>
                </c:pt>
                <c:pt idx="1278" formatCode="General">
                  <c:v>-9.2510768834272504E-4</c:v>
                </c:pt>
                <c:pt idx="1279" formatCode="General">
                  <c:v>-9.0569868859464704E-4</c:v>
                </c:pt>
                <c:pt idx="1280" formatCode="General">
                  <c:v>-9.2342829954673205E-4</c:v>
                </c:pt>
                <c:pt idx="1281" formatCode="General">
                  <c:v>-8.8727552823198504E-4</c:v>
                </c:pt>
                <c:pt idx="1282" formatCode="General">
                  <c:v>-8.8579617374157896E-4</c:v>
                </c:pt>
                <c:pt idx="1283" formatCode="General">
                  <c:v>-8.6061415855273398E-4</c:v>
                </c:pt>
                <c:pt idx="1284" formatCode="General">
                  <c:v>-8.5971915659579503E-4</c:v>
                </c:pt>
                <c:pt idx="1285" formatCode="General">
                  <c:v>-9.3490157351631097E-4</c:v>
                </c:pt>
                <c:pt idx="1286" formatCode="General">
                  <c:v>-9.1379842818289198E-4</c:v>
                </c:pt>
                <c:pt idx="1287" formatCode="General">
                  <c:v>-9.1967557528705303E-4</c:v>
                </c:pt>
                <c:pt idx="1288" formatCode="General">
                  <c:v>-9.2500130135561597E-4</c:v>
                </c:pt>
                <c:pt idx="1289" formatCode="General">
                  <c:v>-9.0825426465532505E-4</c:v>
                </c:pt>
                <c:pt idx="1290" formatCode="General">
                  <c:v>-8.7015844199790898E-4</c:v>
                </c:pt>
                <c:pt idx="1291" formatCode="General">
                  <c:v>-9.0880560197712998E-4</c:v>
                </c:pt>
                <c:pt idx="1292" formatCode="General">
                  <c:v>-8.5816510864945102E-4</c:v>
                </c:pt>
                <c:pt idx="1293" formatCode="General">
                  <c:v>-8.9742484983774799E-4</c:v>
                </c:pt>
                <c:pt idx="1294" formatCode="General">
                  <c:v>-9.2896777754361104E-4</c:v>
                </c:pt>
                <c:pt idx="1295" formatCode="General">
                  <c:v>-8.6854412950562504E-4</c:v>
                </c:pt>
                <c:pt idx="1296" formatCode="General">
                  <c:v>-8.7703726627468405E-4</c:v>
                </c:pt>
                <c:pt idx="1297" formatCode="General">
                  <c:v>-8.7701713576330501E-4</c:v>
                </c:pt>
                <c:pt idx="1298" formatCode="General">
                  <c:v>-8.79129116914244E-4</c:v>
                </c:pt>
                <c:pt idx="1299" formatCode="General">
                  <c:v>-9.0887994155351996E-4</c:v>
                </c:pt>
                <c:pt idx="1300" formatCode="General">
                  <c:v>-8.8798506919788905E-4</c:v>
                </c:pt>
                <c:pt idx="1301" formatCode="General">
                  <c:v>-8.5951086834016297E-4</c:v>
                </c:pt>
                <c:pt idx="1302" formatCode="General">
                  <c:v>-8.8162701958124901E-4</c:v>
                </c:pt>
                <c:pt idx="1303" formatCode="General">
                  <c:v>-8.9950025371959299E-4</c:v>
                </c:pt>
                <c:pt idx="1304" formatCode="General">
                  <c:v>-8.6091233143139104E-4</c:v>
                </c:pt>
                <c:pt idx="1305" formatCode="General">
                  <c:v>-8.92711395280593E-4</c:v>
                </c:pt>
                <c:pt idx="1306" formatCode="General">
                  <c:v>-8.90199347909723E-4</c:v>
                </c:pt>
                <c:pt idx="1307" formatCode="General">
                  <c:v>-9.0190478840023402E-4</c:v>
                </c:pt>
                <c:pt idx="1308" formatCode="General">
                  <c:v>-8.8187413892684501E-4</c:v>
                </c:pt>
                <c:pt idx="1309" formatCode="General">
                  <c:v>-8.5485477646432095E-4</c:v>
                </c:pt>
                <c:pt idx="1310" formatCode="General">
                  <c:v>-8.6541961118653701E-4</c:v>
                </c:pt>
                <c:pt idx="1311" formatCode="General">
                  <c:v>-8.7373911368662598E-4</c:v>
                </c:pt>
                <c:pt idx="1312" formatCode="General">
                  <c:v>-8.6680158683766998E-4</c:v>
                </c:pt>
                <c:pt idx="1313" formatCode="General">
                  <c:v>-8.6593863074689104E-4</c:v>
                </c:pt>
                <c:pt idx="1314" formatCode="General">
                  <c:v>-9.0622699491815502E-4</c:v>
                </c:pt>
                <c:pt idx="1315" formatCode="General">
                  <c:v>-8.5870590951012799E-4</c:v>
                </c:pt>
                <c:pt idx="1316" formatCode="General">
                  <c:v>-8.7346143213213603E-4</c:v>
                </c:pt>
                <c:pt idx="1317" formatCode="General">
                  <c:v>-8.4927613212585295E-4</c:v>
                </c:pt>
                <c:pt idx="1318" formatCode="General">
                  <c:v>-8.6394880831930701E-4</c:v>
                </c:pt>
                <c:pt idx="1319" formatCode="General">
                  <c:v>-8.3439944445967695E-4</c:v>
                </c:pt>
                <c:pt idx="1320" formatCode="General">
                  <c:v>-8.2983364243925401E-4</c:v>
                </c:pt>
                <c:pt idx="1321" formatCode="General">
                  <c:v>-8.32508775534703E-4</c:v>
                </c:pt>
                <c:pt idx="1322" formatCode="General">
                  <c:v>-8.6756323539337701E-4</c:v>
                </c:pt>
                <c:pt idx="1323" formatCode="General">
                  <c:v>-8.7315425948209305E-4</c:v>
                </c:pt>
                <c:pt idx="1324" formatCode="General">
                  <c:v>-8.8334843306458804E-4</c:v>
                </c:pt>
                <c:pt idx="1325" formatCode="General">
                  <c:v>-8.8673723183544696E-4</c:v>
                </c:pt>
                <c:pt idx="1326" formatCode="General">
                  <c:v>-8.8204374292864601E-4</c:v>
                </c:pt>
                <c:pt idx="1327" formatCode="General">
                  <c:v>-8.4697040134917498E-4</c:v>
                </c:pt>
                <c:pt idx="1328" formatCode="General">
                  <c:v>-8.8235200251375297E-4</c:v>
                </c:pt>
                <c:pt idx="1329" formatCode="General">
                  <c:v>-8.6272918289339196E-4</c:v>
                </c:pt>
                <c:pt idx="1330" formatCode="General">
                  <c:v>-8.5055514939497297E-4</c:v>
                </c:pt>
                <c:pt idx="1331" formatCode="General">
                  <c:v>-8.2105351993654995E-4</c:v>
                </c:pt>
                <c:pt idx="1332" formatCode="General">
                  <c:v>-8.2756203017512098E-4</c:v>
                </c:pt>
                <c:pt idx="1333" formatCode="General">
                  <c:v>-8.4376476464696304E-4</c:v>
                </c:pt>
                <c:pt idx="1334" formatCode="General">
                  <c:v>-8.0116615103550796E-4</c:v>
                </c:pt>
                <c:pt idx="1335" formatCode="General">
                  <c:v>-8.3621697905842296E-4</c:v>
                </c:pt>
                <c:pt idx="1336" formatCode="General">
                  <c:v>-8.5513694316581503E-4</c:v>
                </c:pt>
                <c:pt idx="1337" formatCode="General">
                  <c:v>-8.2733684104918496E-4</c:v>
                </c:pt>
                <c:pt idx="1338" formatCode="General">
                  <c:v>-7.9266499979890805E-4</c:v>
                </c:pt>
                <c:pt idx="1339" formatCode="General">
                  <c:v>-8.2788285282934604E-4</c:v>
                </c:pt>
                <c:pt idx="1340" formatCode="General">
                  <c:v>-8.1698911392611795E-4</c:v>
                </c:pt>
                <c:pt idx="1341" formatCode="General">
                  <c:v>-8.5043596088357201E-4</c:v>
                </c:pt>
                <c:pt idx="1342" formatCode="General">
                  <c:v>-8.2782658735436299E-4</c:v>
                </c:pt>
                <c:pt idx="1343" formatCode="General">
                  <c:v>-8.2343737420306903E-4</c:v>
                </c:pt>
                <c:pt idx="1344" formatCode="General">
                  <c:v>-8.1675077265524001E-4</c:v>
                </c:pt>
                <c:pt idx="1345" formatCode="General">
                  <c:v>-8.1700689397417702E-4</c:v>
                </c:pt>
                <c:pt idx="1346" formatCode="General">
                  <c:v>-8.2996566337588504E-4</c:v>
                </c:pt>
                <c:pt idx="1347" formatCode="General">
                  <c:v>-7.8667778573423598E-4</c:v>
                </c:pt>
                <c:pt idx="1348" formatCode="General">
                  <c:v>-7.8663437636200702E-4</c:v>
                </c:pt>
                <c:pt idx="1349" formatCode="General">
                  <c:v>-7.7937542292185E-4</c:v>
                </c:pt>
                <c:pt idx="1350" formatCode="General">
                  <c:v>-8.2475797534463597E-4</c:v>
                </c:pt>
                <c:pt idx="1351" formatCode="General">
                  <c:v>-8.3551405065773504E-4</c:v>
                </c:pt>
                <c:pt idx="1352" formatCode="General">
                  <c:v>-8.0837183341657003E-4</c:v>
                </c:pt>
                <c:pt idx="1353" formatCode="General">
                  <c:v>-7.82948956844384E-4</c:v>
                </c:pt>
                <c:pt idx="1354" formatCode="General">
                  <c:v>-8.2234550580042903E-4</c:v>
                </c:pt>
                <c:pt idx="1355" formatCode="General">
                  <c:v>-8.0149321008662899E-4</c:v>
                </c:pt>
                <c:pt idx="1356" formatCode="General">
                  <c:v>-8.2513710602746197E-4</c:v>
                </c:pt>
                <c:pt idx="1357" formatCode="General">
                  <c:v>-8.1335600617526602E-4</c:v>
                </c:pt>
                <c:pt idx="1358" formatCode="General">
                  <c:v>-7.8363612001033304E-4</c:v>
                </c:pt>
                <c:pt idx="1359" formatCode="General">
                  <c:v>-7.9357986044364503E-4</c:v>
                </c:pt>
                <c:pt idx="1360" formatCode="General">
                  <c:v>-7.9588824163380305E-4</c:v>
                </c:pt>
                <c:pt idx="1361" formatCode="General">
                  <c:v>-7.9489787368491405E-4</c:v>
                </c:pt>
                <c:pt idx="1362" formatCode="General">
                  <c:v>-8.09777068491721E-4</c:v>
                </c:pt>
                <c:pt idx="1363" formatCode="General">
                  <c:v>-7.9891757475336904E-4</c:v>
                </c:pt>
                <c:pt idx="1364" formatCode="General">
                  <c:v>-7.7506229044304795E-4</c:v>
                </c:pt>
                <c:pt idx="1365" formatCode="General">
                  <c:v>-7.7924711858712E-4</c:v>
                </c:pt>
                <c:pt idx="1366" formatCode="General">
                  <c:v>-7.6181945581780999E-4</c:v>
                </c:pt>
                <c:pt idx="1367" formatCode="General">
                  <c:v>-8.1171552440544004E-4</c:v>
                </c:pt>
                <c:pt idx="1368" formatCode="General">
                  <c:v>-7.7904025964127099E-4</c:v>
                </c:pt>
                <c:pt idx="1369" formatCode="General">
                  <c:v>-7.9051225761998898E-4</c:v>
                </c:pt>
                <c:pt idx="1370" formatCode="General">
                  <c:v>-7.8906959922972497E-4</c:v>
                </c:pt>
                <c:pt idx="1371" formatCode="General">
                  <c:v>-7.8018453482716005E-4</c:v>
                </c:pt>
                <c:pt idx="1372" formatCode="General">
                  <c:v>-7.7673501934020703E-4</c:v>
                </c:pt>
                <c:pt idx="1373" formatCode="General">
                  <c:v>-7.4028640017352999E-4</c:v>
                </c:pt>
                <c:pt idx="1374" formatCode="General">
                  <c:v>-7.9102051420831701E-4</c:v>
                </c:pt>
                <c:pt idx="1375" formatCode="General">
                  <c:v>-7.6001160078563999E-4</c:v>
                </c:pt>
                <c:pt idx="1376" formatCode="General">
                  <c:v>-7.8355215302601696E-4</c:v>
                </c:pt>
                <c:pt idx="1377" formatCode="General">
                  <c:v>-7.7591886264417799E-4</c:v>
                </c:pt>
                <c:pt idx="1378" formatCode="General">
                  <c:v>-7.6376448314825296E-4</c:v>
                </c:pt>
                <c:pt idx="1379" formatCode="General">
                  <c:v>-7.7987385116213897E-4</c:v>
                </c:pt>
                <c:pt idx="1380" formatCode="General">
                  <c:v>-7.9172078215810303E-4</c:v>
                </c:pt>
                <c:pt idx="1381" formatCode="General">
                  <c:v>-8.0318126044075103E-4</c:v>
                </c:pt>
                <c:pt idx="1382" formatCode="General">
                  <c:v>-6.9858233915665101E-4</c:v>
                </c:pt>
                <c:pt idx="1383" formatCode="General">
                  <c:v>-7.1977810021889299E-4</c:v>
                </c:pt>
                <c:pt idx="1384" formatCode="General">
                  <c:v>-7.73938561059895E-4</c:v>
                </c:pt>
                <c:pt idx="1385" formatCode="General">
                  <c:v>-7.8982256331222003E-4</c:v>
                </c:pt>
                <c:pt idx="1386" formatCode="General">
                  <c:v>-7.5062413969384002E-4</c:v>
                </c:pt>
                <c:pt idx="1387" formatCode="General">
                  <c:v>-7.1797691519610396E-4</c:v>
                </c:pt>
                <c:pt idx="1388" formatCode="General">
                  <c:v>-7.4846097309665702E-4</c:v>
                </c:pt>
                <c:pt idx="1389" formatCode="General">
                  <c:v>-7.3874666591294705E-4</c:v>
                </c:pt>
                <c:pt idx="1390" formatCode="General">
                  <c:v>-7.3181965460180601E-4</c:v>
                </c:pt>
                <c:pt idx="1391" formatCode="General">
                  <c:v>-7.4444418272561603E-4</c:v>
                </c:pt>
                <c:pt idx="1392" formatCode="General">
                  <c:v>-7.2746964849906002E-4</c:v>
                </c:pt>
                <c:pt idx="1393" formatCode="General">
                  <c:v>-7.3148110086455995E-4</c:v>
                </c:pt>
                <c:pt idx="1394" formatCode="General">
                  <c:v>-7.24367693123597E-4</c:v>
                </c:pt>
                <c:pt idx="1395" formatCode="General">
                  <c:v>-7.3915792162418099E-4</c:v>
                </c:pt>
                <c:pt idx="1396" formatCode="General">
                  <c:v>-6.9525746881312701E-4</c:v>
                </c:pt>
                <c:pt idx="1397" formatCode="General">
                  <c:v>-7.1331914642405996E-4</c:v>
                </c:pt>
                <c:pt idx="1398" formatCode="General">
                  <c:v>-7.1599573051600704E-4</c:v>
                </c:pt>
                <c:pt idx="1399" formatCode="General">
                  <c:v>-7.3196800036842203E-4</c:v>
                </c:pt>
                <c:pt idx="1400" formatCode="General">
                  <c:v>-7.2292134488345498E-4</c:v>
                </c:pt>
                <c:pt idx="1401" formatCode="General">
                  <c:v>-7.0728206266882504E-4</c:v>
                </c:pt>
                <c:pt idx="1402" formatCode="General">
                  <c:v>-7.2348144881769101E-4</c:v>
                </c:pt>
                <c:pt idx="1403" formatCode="General">
                  <c:v>-7.168544032164E-4</c:v>
                </c:pt>
                <c:pt idx="1404" formatCode="General">
                  <c:v>-6.9121151208345697E-4</c:v>
                </c:pt>
                <c:pt idx="1405" formatCode="General">
                  <c:v>-6.9252269729854702E-4</c:v>
                </c:pt>
                <c:pt idx="1406" formatCode="General">
                  <c:v>-7.2563037478652105E-4</c:v>
                </c:pt>
                <c:pt idx="1407" formatCode="General">
                  <c:v>-6.9968780325996001E-4</c:v>
                </c:pt>
                <c:pt idx="1408" formatCode="General">
                  <c:v>-6.9669512090923195E-4</c:v>
                </c:pt>
                <c:pt idx="1409" formatCode="General">
                  <c:v>-7.0541361713951495E-4</c:v>
                </c:pt>
                <c:pt idx="1410" formatCode="General">
                  <c:v>-6.8001767320886397E-4</c:v>
                </c:pt>
                <c:pt idx="1411" formatCode="General">
                  <c:v>-6.9171255113909501E-4</c:v>
                </c:pt>
                <c:pt idx="1412" formatCode="General">
                  <c:v>-6.9825180508740602E-4</c:v>
                </c:pt>
                <c:pt idx="1413" formatCode="General">
                  <c:v>-6.7504666533264705E-4</c:v>
                </c:pt>
                <c:pt idx="1414" formatCode="General">
                  <c:v>-6.9802184573966196E-4</c:v>
                </c:pt>
                <c:pt idx="1415" formatCode="General">
                  <c:v>-6.59763441060846E-4</c:v>
                </c:pt>
                <c:pt idx="1416" formatCode="General">
                  <c:v>-6.87204982658576E-4</c:v>
                </c:pt>
                <c:pt idx="1417" formatCode="General">
                  <c:v>-6.6864126490604305E-4</c:v>
                </c:pt>
                <c:pt idx="1418" formatCode="General">
                  <c:v>-6.68533976497328E-4</c:v>
                </c:pt>
                <c:pt idx="1419" formatCode="General">
                  <c:v>-6.4657431077951401E-4</c:v>
                </c:pt>
                <c:pt idx="1420" formatCode="General">
                  <c:v>-6.7999501615925695E-4</c:v>
                </c:pt>
                <c:pt idx="1421" formatCode="General">
                  <c:v>-6.9510064626993203E-4</c:v>
                </c:pt>
                <c:pt idx="1422" formatCode="General">
                  <c:v>-6.6283015016567503E-4</c:v>
                </c:pt>
                <c:pt idx="1423" formatCode="General">
                  <c:v>-6.7078401390927001E-4</c:v>
                </c:pt>
                <c:pt idx="1424" formatCode="General">
                  <c:v>-6.4315803320755195E-4</c:v>
                </c:pt>
                <c:pt idx="1425" formatCode="General">
                  <c:v>-6.41995773904512E-4</c:v>
                </c:pt>
                <c:pt idx="1426" formatCode="General">
                  <c:v>-6.5361109304109199E-4</c:v>
                </c:pt>
                <c:pt idx="1427" formatCode="General">
                  <c:v>-6.5123499052839205E-4</c:v>
                </c:pt>
                <c:pt idx="1428" formatCode="General">
                  <c:v>-6.5950337689565897E-4</c:v>
                </c:pt>
                <c:pt idx="1429" formatCode="General">
                  <c:v>-6.2672743522831703E-4</c:v>
                </c:pt>
                <c:pt idx="1430" formatCode="General">
                  <c:v>-6.5347736362413803E-4</c:v>
                </c:pt>
                <c:pt idx="1431" formatCode="General">
                  <c:v>-6.8965689693578397E-4</c:v>
                </c:pt>
                <c:pt idx="1432" formatCode="General">
                  <c:v>-6.3850482305684601E-4</c:v>
                </c:pt>
                <c:pt idx="1433" formatCode="General">
                  <c:v>-6.2996881356471197E-4</c:v>
                </c:pt>
                <c:pt idx="1434" formatCode="General">
                  <c:v>-6.5208076042738098E-4</c:v>
                </c:pt>
                <c:pt idx="1435" formatCode="General">
                  <c:v>-6.6511117776793202E-4</c:v>
                </c:pt>
                <c:pt idx="1436" formatCode="General">
                  <c:v>-6.3882020137417603E-4</c:v>
                </c:pt>
                <c:pt idx="1437" formatCode="General">
                  <c:v>-6.65377164126237E-4</c:v>
                </c:pt>
                <c:pt idx="1438" formatCode="General">
                  <c:v>-6.3030839522570904E-4</c:v>
                </c:pt>
                <c:pt idx="1439" formatCode="General">
                  <c:v>-6.1721182668443705E-4</c:v>
                </c:pt>
                <c:pt idx="1440" formatCode="General">
                  <c:v>-6.4249820287172997E-4</c:v>
                </c:pt>
                <c:pt idx="1441" formatCode="General">
                  <c:v>-6.0239266082160597E-4</c:v>
                </c:pt>
                <c:pt idx="1442" formatCode="General">
                  <c:v>-6.7414222588214803E-4</c:v>
                </c:pt>
                <c:pt idx="1443" formatCode="General">
                  <c:v>-6.5847319640967099E-4</c:v>
                </c:pt>
                <c:pt idx="1444" formatCode="General">
                  <c:v>-6.6086250123502702E-4</c:v>
                </c:pt>
                <c:pt idx="1445" formatCode="General">
                  <c:v>-5.9785016117862798E-4</c:v>
                </c:pt>
                <c:pt idx="1446" formatCode="General">
                  <c:v>-5.8972490311356204E-4</c:v>
                </c:pt>
                <c:pt idx="1447" formatCode="General">
                  <c:v>-6.4440918132779401E-4</c:v>
                </c:pt>
                <c:pt idx="1448" formatCode="General">
                  <c:v>-6.2699978562647896E-4</c:v>
                </c:pt>
                <c:pt idx="1449" formatCode="General">
                  <c:v>-6.1234606113803902E-4</c:v>
                </c:pt>
                <c:pt idx="1450" formatCode="General">
                  <c:v>-6.2803891555004E-4</c:v>
                </c:pt>
                <c:pt idx="1451" formatCode="General">
                  <c:v>-6.1230256500643802E-4</c:v>
                </c:pt>
                <c:pt idx="1452" formatCode="General">
                  <c:v>-6.3179412804140601E-4</c:v>
                </c:pt>
                <c:pt idx="1453" formatCode="General">
                  <c:v>-5.9994086478685105E-4</c:v>
                </c:pt>
                <c:pt idx="1454" formatCode="General">
                  <c:v>-6.1926557792409999E-4</c:v>
                </c:pt>
                <c:pt idx="1455" formatCode="General">
                  <c:v>-6.2303417915851903E-4</c:v>
                </c:pt>
                <c:pt idx="1456" formatCode="General">
                  <c:v>-6.1012947864269595E-4</c:v>
                </c:pt>
                <c:pt idx="1457" formatCode="General">
                  <c:v>-6.6738107740369401E-4</c:v>
                </c:pt>
                <c:pt idx="1458" formatCode="General">
                  <c:v>-6.2286038397670095E-4</c:v>
                </c:pt>
                <c:pt idx="1459" formatCode="General">
                  <c:v>-6.0091681717823096E-4</c:v>
                </c:pt>
                <c:pt idx="1460" formatCode="General">
                  <c:v>-6.2736637896703795E-4</c:v>
                </c:pt>
                <c:pt idx="1461" formatCode="General">
                  <c:v>-6.2351853126193103E-4</c:v>
                </c:pt>
                <c:pt idx="1462" formatCode="General">
                  <c:v>-6.1062718781535504E-4</c:v>
                </c:pt>
                <c:pt idx="1463" formatCode="General">
                  <c:v>-5.9001618586424095E-4</c:v>
                </c:pt>
                <c:pt idx="1464" formatCode="General">
                  <c:v>-5.6757811129266097E-4</c:v>
                </c:pt>
                <c:pt idx="1465" formatCode="General">
                  <c:v>-6.1972578257215097E-4</c:v>
                </c:pt>
                <c:pt idx="1466" formatCode="General">
                  <c:v>-5.7752849543949304E-4</c:v>
                </c:pt>
                <c:pt idx="1467" formatCode="General">
                  <c:v>-5.6022216142647698E-4</c:v>
                </c:pt>
                <c:pt idx="1468" formatCode="General">
                  <c:v>-6.10258393476737E-4</c:v>
                </c:pt>
                <c:pt idx="1469" formatCode="General">
                  <c:v>-5.6339048245346898E-4</c:v>
                </c:pt>
                <c:pt idx="1470" formatCode="General">
                  <c:v>-6.1078839692520898E-4</c:v>
                </c:pt>
                <c:pt idx="1471" formatCode="General">
                  <c:v>-5.83014615447939E-4</c:v>
                </c:pt>
                <c:pt idx="1472" formatCode="General">
                  <c:v>-6.0018559729099904E-4</c:v>
                </c:pt>
                <c:pt idx="1473" formatCode="General">
                  <c:v>-5.70626457359449E-4</c:v>
                </c:pt>
                <c:pt idx="1474" formatCode="General">
                  <c:v>-5.6458501291044901E-4</c:v>
                </c:pt>
                <c:pt idx="1475" formatCode="General">
                  <c:v>-5.66876330220551E-4</c:v>
                </c:pt>
                <c:pt idx="1476" formatCode="General">
                  <c:v>-5.8443632300188395E-4</c:v>
                </c:pt>
                <c:pt idx="1477" formatCode="General">
                  <c:v>-5.63491040607865E-4</c:v>
                </c:pt>
                <c:pt idx="1478" formatCode="General">
                  <c:v>-5.84744915083991E-4</c:v>
                </c:pt>
                <c:pt idx="1479" formatCode="General">
                  <c:v>-5.8364048917135399E-4</c:v>
                </c:pt>
                <c:pt idx="1480" formatCode="General">
                  <c:v>-5.5128665698976999E-4</c:v>
                </c:pt>
                <c:pt idx="1481" formatCode="General">
                  <c:v>-6.1085570697107195E-4</c:v>
                </c:pt>
                <c:pt idx="1482" formatCode="General">
                  <c:v>-5.4936796656604404E-4</c:v>
                </c:pt>
                <c:pt idx="1483" formatCode="General">
                  <c:v>-5.6848013234451296E-4</c:v>
                </c:pt>
                <c:pt idx="1484" formatCode="General">
                  <c:v>-5.59847498153779E-4</c:v>
                </c:pt>
                <c:pt idx="1485" formatCode="General">
                  <c:v>-5.7303510597002697E-4</c:v>
                </c:pt>
                <c:pt idx="1486" formatCode="General">
                  <c:v>-5.8040504853632999E-4</c:v>
                </c:pt>
                <c:pt idx="1487" formatCode="General">
                  <c:v>-5.8143422543387104E-4</c:v>
                </c:pt>
                <c:pt idx="1488" formatCode="General">
                  <c:v>-5.7314946116534702E-4</c:v>
                </c:pt>
                <c:pt idx="1489" formatCode="General">
                  <c:v>-5.9846657683203101E-4</c:v>
                </c:pt>
                <c:pt idx="1490" formatCode="General">
                  <c:v>-5.8093070586533603E-4</c:v>
                </c:pt>
                <c:pt idx="1491" formatCode="General">
                  <c:v>-5.6654347052382105E-4</c:v>
                </c:pt>
                <c:pt idx="1492" formatCode="General">
                  <c:v>-5.83730193923225E-4</c:v>
                </c:pt>
                <c:pt idx="1493" formatCode="General">
                  <c:v>-5.7995065568956403E-4</c:v>
                </c:pt>
                <c:pt idx="1494" formatCode="General">
                  <c:v>-5.8660242338651495E-4</c:v>
                </c:pt>
                <c:pt idx="1495" formatCode="General">
                  <c:v>-5.9236280231322197E-4</c:v>
                </c:pt>
                <c:pt idx="1496" formatCode="General">
                  <c:v>-5.8475028724458303E-4</c:v>
                </c:pt>
                <c:pt idx="1497" formatCode="General">
                  <c:v>-5.5015932264330198E-4</c:v>
                </c:pt>
                <c:pt idx="1498" formatCode="General">
                  <c:v>-5.4869777101916204E-4</c:v>
                </c:pt>
                <c:pt idx="1499" formatCode="General">
                  <c:v>-5.1812113918902204E-4</c:v>
                </c:pt>
                <c:pt idx="1500" formatCode="General">
                  <c:v>-5.6163634367267898E-4</c:v>
                </c:pt>
                <c:pt idx="1501" formatCode="General">
                  <c:v>-5.4426060142058095E-4</c:v>
                </c:pt>
                <c:pt idx="1502" formatCode="General">
                  <c:v>-5.69688725805467E-4</c:v>
                </c:pt>
                <c:pt idx="1503" formatCode="General">
                  <c:v>-5.6186581099886197E-4</c:v>
                </c:pt>
                <c:pt idx="1504" formatCode="General">
                  <c:v>-5.6200380152545695E-4</c:v>
                </c:pt>
                <c:pt idx="1505" formatCode="General">
                  <c:v>-5.4510204152220397E-4</c:v>
                </c:pt>
                <c:pt idx="1506" formatCode="General">
                  <c:v>-5.3519299390137004E-4</c:v>
                </c:pt>
                <c:pt idx="1507" formatCode="General">
                  <c:v>-5.4052841656937803E-4</c:v>
                </c:pt>
                <c:pt idx="1508" formatCode="General">
                  <c:v>-5.2193146794327202E-4</c:v>
                </c:pt>
                <c:pt idx="1509" formatCode="General">
                  <c:v>-5.31482310465043E-4</c:v>
                </c:pt>
                <c:pt idx="1510" formatCode="General">
                  <c:v>-5.4291073221758601E-4</c:v>
                </c:pt>
                <c:pt idx="1511" formatCode="General">
                  <c:v>-5.42474932875884E-4</c:v>
                </c:pt>
                <c:pt idx="1512" formatCode="General">
                  <c:v>-5.4030080154395595E-4</c:v>
                </c:pt>
                <c:pt idx="1513" formatCode="General">
                  <c:v>-5.5948337337355305E-4</c:v>
                </c:pt>
                <c:pt idx="1514" formatCode="General">
                  <c:v>-5.4058042224589702E-4</c:v>
                </c:pt>
                <c:pt idx="1515" formatCode="General">
                  <c:v>-5.4570729531742902E-4</c:v>
                </c:pt>
                <c:pt idx="1516" formatCode="General">
                  <c:v>-5.3683538356322702E-4</c:v>
                </c:pt>
                <c:pt idx="1517" formatCode="General">
                  <c:v>-5.2022284020033995E-4</c:v>
                </c:pt>
                <c:pt idx="1518" formatCode="General">
                  <c:v>-5.13466810402525E-4</c:v>
                </c:pt>
                <c:pt idx="1519" formatCode="General">
                  <c:v>-5.3836120143190404E-4</c:v>
                </c:pt>
                <c:pt idx="1520" formatCode="General">
                  <c:v>-5.3343034496047901E-4</c:v>
                </c:pt>
                <c:pt idx="1521" formatCode="General">
                  <c:v>-5.5039477281546196E-4</c:v>
                </c:pt>
                <c:pt idx="1522" formatCode="General">
                  <c:v>-5.2312069027615705E-4</c:v>
                </c:pt>
                <c:pt idx="1523" formatCode="General">
                  <c:v>-5.1803574509100899E-4</c:v>
                </c:pt>
                <c:pt idx="1524" formatCode="General">
                  <c:v>-5.39398882334729E-4</c:v>
                </c:pt>
                <c:pt idx="1525" formatCode="General">
                  <c:v>-5.4531035512024703E-4</c:v>
                </c:pt>
                <c:pt idx="1526" formatCode="General">
                  <c:v>-5.3395896468852401E-4</c:v>
                </c:pt>
                <c:pt idx="1527" formatCode="General">
                  <c:v>-5.6316998312458595E-4</c:v>
                </c:pt>
                <c:pt idx="1528" formatCode="General">
                  <c:v>-5.2993291166527603E-4</c:v>
                </c:pt>
                <c:pt idx="1529" formatCode="General">
                  <c:v>-5.3269444863361898E-4</c:v>
                </c:pt>
                <c:pt idx="1530" formatCode="General">
                  <c:v>-5.2708012607774598E-4</c:v>
                </c:pt>
                <c:pt idx="1531" formatCode="General">
                  <c:v>-5.2347033523171896E-4</c:v>
                </c:pt>
                <c:pt idx="1532" formatCode="General">
                  <c:v>-5.2432786670446796E-4</c:v>
                </c:pt>
                <c:pt idx="1533" formatCode="General">
                  <c:v>-5.1703539537591397E-4</c:v>
                </c:pt>
                <c:pt idx="1534" formatCode="General">
                  <c:v>-5.2591900118337297E-4</c:v>
                </c:pt>
                <c:pt idx="1535" formatCode="General">
                  <c:v>-5.1023822655322604E-4</c:v>
                </c:pt>
                <c:pt idx="1536" formatCode="General">
                  <c:v>-5.202474031713E-4</c:v>
                </c:pt>
                <c:pt idx="1537" formatCode="General">
                  <c:v>-5.1697868149330002E-4</c:v>
                </c:pt>
                <c:pt idx="1538" formatCode="General">
                  <c:v>-5.2704946238756902E-4</c:v>
                </c:pt>
                <c:pt idx="1539" formatCode="General">
                  <c:v>-5.3068793213777697E-4</c:v>
                </c:pt>
                <c:pt idx="1540" formatCode="General">
                  <c:v>-4.8945674449389198E-4</c:v>
                </c:pt>
                <c:pt idx="1541" formatCode="General">
                  <c:v>-4.9927532092707298E-4</c:v>
                </c:pt>
                <c:pt idx="1542" formatCode="General">
                  <c:v>-5.1642464680630895E-4</c:v>
                </c:pt>
                <c:pt idx="1543" formatCode="General">
                  <c:v>-5.2189571735092896E-4</c:v>
                </c:pt>
                <c:pt idx="1544" formatCode="General">
                  <c:v>-5.2132365960737195E-4</c:v>
                </c:pt>
                <c:pt idx="1545" formatCode="General">
                  <c:v>-5.2953908718081702E-4</c:v>
                </c:pt>
                <c:pt idx="1546" formatCode="General">
                  <c:v>-4.8731988400619903E-4</c:v>
                </c:pt>
                <c:pt idx="1547" formatCode="General">
                  <c:v>-5.2518201275243096E-4</c:v>
                </c:pt>
                <c:pt idx="1548" formatCode="General">
                  <c:v>-4.9025935294637595E-4</c:v>
                </c:pt>
                <c:pt idx="1549" formatCode="General">
                  <c:v>-5.2376413024287E-4</c:v>
                </c:pt>
                <c:pt idx="1550" formatCode="General">
                  <c:v>-4.68304315492398E-4</c:v>
                </c:pt>
                <c:pt idx="1551" formatCode="General">
                  <c:v>-5.1524523119460903E-4</c:v>
                </c:pt>
                <c:pt idx="1552" formatCode="General">
                  <c:v>-5.4384342289320105E-4</c:v>
                </c:pt>
                <c:pt idx="1553" formatCode="General">
                  <c:v>-4.6224338706452002E-4</c:v>
                </c:pt>
                <c:pt idx="1554" formatCode="General">
                  <c:v>-5.1723580611653095E-4</c:v>
                </c:pt>
                <c:pt idx="1555" formatCode="General">
                  <c:v>-5.1238898997696598E-4</c:v>
                </c:pt>
                <c:pt idx="1556" formatCode="General">
                  <c:v>-5.0175602951253696E-4</c:v>
                </c:pt>
                <c:pt idx="1557" formatCode="General">
                  <c:v>-4.9004336054654901E-4</c:v>
                </c:pt>
                <c:pt idx="1558" formatCode="General">
                  <c:v>-4.85393318465627E-4</c:v>
                </c:pt>
                <c:pt idx="1559" formatCode="General">
                  <c:v>-4.6949931136975199E-4</c:v>
                </c:pt>
                <c:pt idx="1560" formatCode="General">
                  <c:v>-4.9009390749665696E-4</c:v>
                </c:pt>
                <c:pt idx="1561" formatCode="General">
                  <c:v>-4.7185034385963299E-4</c:v>
                </c:pt>
                <c:pt idx="1562" formatCode="General">
                  <c:v>-4.7175253483239401E-4</c:v>
                </c:pt>
                <c:pt idx="1563" formatCode="General">
                  <c:v>-4.9105902345309305E-4</c:v>
                </c:pt>
                <c:pt idx="1564" formatCode="General">
                  <c:v>-4.51127276930221E-4</c:v>
                </c:pt>
                <c:pt idx="1565" formatCode="General">
                  <c:v>-4.7990297249146099E-4</c:v>
                </c:pt>
                <c:pt idx="1566" formatCode="General">
                  <c:v>-5.0785023075427497E-4</c:v>
                </c:pt>
                <c:pt idx="1567" formatCode="General">
                  <c:v>-4.7072726285719201E-4</c:v>
                </c:pt>
                <c:pt idx="1568" formatCode="General">
                  <c:v>-4.7171671208225499E-4</c:v>
                </c:pt>
                <c:pt idx="1569" formatCode="General">
                  <c:v>-4.8411022637382398E-4</c:v>
                </c:pt>
                <c:pt idx="1570" formatCode="General">
                  <c:v>-4.91434904277854E-4</c:v>
                </c:pt>
                <c:pt idx="1571" formatCode="General">
                  <c:v>-4.7628840986042197E-4</c:v>
                </c:pt>
                <c:pt idx="1572" formatCode="General">
                  <c:v>-4.78735409728929E-4</c:v>
                </c:pt>
                <c:pt idx="1573" formatCode="General">
                  <c:v>-4.6916061423711998E-4</c:v>
                </c:pt>
                <c:pt idx="1574" formatCode="General">
                  <c:v>-4.58750318806056E-4</c:v>
                </c:pt>
                <c:pt idx="1575" formatCode="General">
                  <c:v>-5.0951824179014198E-4</c:v>
                </c:pt>
                <c:pt idx="1576" formatCode="General">
                  <c:v>-4.6901004830047702E-4</c:v>
                </c:pt>
                <c:pt idx="1577" formatCode="General">
                  <c:v>-4.8955861457301397E-4</c:v>
                </c:pt>
                <c:pt idx="1578" formatCode="General">
                  <c:v>-4.68228523730847E-4</c:v>
                </c:pt>
                <c:pt idx="1579" formatCode="General">
                  <c:v>-4.8415347648093302E-4</c:v>
                </c:pt>
                <c:pt idx="1580" formatCode="General">
                  <c:v>-4.6073200548295902E-4</c:v>
                </c:pt>
                <c:pt idx="1581" formatCode="General">
                  <c:v>-4.8028966739890498E-4</c:v>
                </c:pt>
                <c:pt idx="1582" formatCode="General">
                  <c:v>-4.7257971978039202E-4</c:v>
                </c:pt>
                <c:pt idx="1583" formatCode="General">
                  <c:v>-4.4974513381118E-4</c:v>
                </c:pt>
                <c:pt idx="1584" formatCode="General">
                  <c:v>-4.55593711042375E-4</c:v>
                </c:pt>
                <c:pt idx="1585" formatCode="General">
                  <c:v>-4.8094976665241098E-4</c:v>
                </c:pt>
                <c:pt idx="1586" formatCode="General">
                  <c:v>-4.55202008695094E-4</c:v>
                </c:pt>
                <c:pt idx="1587" formatCode="General">
                  <c:v>-4.56991740214411E-4</c:v>
                </c:pt>
                <c:pt idx="1588" formatCode="General">
                  <c:v>-4.8100482759778099E-4</c:v>
                </c:pt>
                <c:pt idx="1589" formatCode="General">
                  <c:v>-4.7112962828908301E-4</c:v>
                </c:pt>
                <c:pt idx="1590" formatCode="General">
                  <c:v>-4.5003160152073501E-4</c:v>
                </c:pt>
                <c:pt idx="1591" formatCode="General">
                  <c:v>-4.2671327314430601E-4</c:v>
                </c:pt>
                <c:pt idx="1592" formatCode="General">
                  <c:v>-4.5343097995627298E-4</c:v>
                </c:pt>
                <c:pt idx="1593" formatCode="General">
                  <c:v>-4.6349716960179701E-4</c:v>
                </c:pt>
                <c:pt idx="1594" formatCode="General">
                  <c:v>-4.3807400061610498E-4</c:v>
                </c:pt>
                <c:pt idx="1595" formatCode="General">
                  <c:v>-4.9485175862084196E-4</c:v>
                </c:pt>
                <c:pt idx="1596" formatCode="General">
                  <c:v>-4.49015574782798E-4</c:v>
                </c:pt>
                <c:pt idx="1597" formatCode="General">
                  <c:v>-4.34254578305107E-4</c:v>
                </c:pt>
                <c:pt idx="1598" formatCode="General">
                  <c:v>-4.5165968464365501E-4</c:v>
                </c:pt>
                <c:pt idx="1599" formatCode="General">
                  <c:v>-4.6964405544393798E-4</c:v>
                </c:pt>
                <c:pt idx="1600" formatCode="General">
                  <c:v>-4.5638114506345702E-4</c:v>
                </c:pt>
                <c:pt idx="1601" formatCode="General">
                  <c:v>-4.5142341359182502E-4</c:v>
                </c:pt>
                <c:pt idx="1602" formatCode="General">
                  <c:v>-4.5137509009641298E-4</c:v>
                </c:pt>
                <c:pt idx="1603" formatCode="General">
                  <c:v>-4.2613736034772501E-4</c:v>
                </c:pt>
                <c:pt idx="1604" formatCode="General">
                  <c:v>-4.3460248456455702E-4</c:v>
                </c:pt>
                <c:pt idx="1605" formatCode="General">
                  <c:v>-4.6123815072567098E-4</c:v>
                </c:pt>
                <c:pt idx="1606" formatCode="General">
                  <c:v>-4.5743524401873497E-4</c:v>
                </c:pt>
                <c:pt idx="1607" formatCode="General">
                  <c:v>-4.6305841658079202E-4</c:v>
                </c:pt>
                <c:pt idx="1608" formatCode="General">
                  <c:v>-4.5851811305402002E-4</c:v>
                </c:pt>
                <c:pt idx="1609" formatCode="General">
                  <c:v>-5.00237796153834E-4</c:v>
                </c:pt>
                <c:pt idx="1610" formatCode="General">
                  <c:v>-4.8926442644346604E-4</c:v>
                </c:pt>
                <c:pt idx="1611" formatCode="General">
                  <c:v>-4.4942205601319202E-4</c:v>
                </c:pt>
                <c:pt idx="1612" formatCode="General">
                  <c:v>-4.6775669361096998E-4</c:v>
                </c:pt>
                <c:pt idx="1613" formatCode="General">
                  <c:v>-4.1762557244583301E-4</c:v>
                </c:pt>
                <c:pt idx="1614" formatCode="General">
                  <c:v>-4.6526796773086501E-4</c:v>
                </c:pt>
                <c:pt idx="1615" formatCode="General">
                  <c:v>-4.3950456941178802E-4</c:v>
                </c:pt>
                <c:pt idx="1616" formatCode="General">
                  <c:v>-4.56235234445388E-4</c:v>
                </c:pt>
                <c:pt idx="1617" formatCode="General">
                  <c:v>-4.38864485224181E-4</c:v>
                </c:pt>
                <c:pt idx="1618" formatCode="General">
                  <c:v>-4.6643442822431901E-4</c:v>
                </c:pt>
                <c:pt idx="1619" formatCode="General">
                  <c:v>-4.60014104853338E-4</c:v>
                </c:pt>
                <c:pt idx="1620" formatCode="General">
                  <c:v>-4.3145107801224398E-4</c:v>
                </c:pt>
                <c:pt idx="1621" formatCode="General">
                  <c:v>-4.1887868497807298E-4</c:v>
                </c:pt>
                <c:pt idx="1622" formatCode="General">
                  <c:v>-4.2240977935699197E-4</c:v>
                </c:pt>
                <c:pt idx="1623" formatCode="General">
                  <c:v>-4.1919684132887299E-4</c:v>
                </c:pt>
                <c:pt idx="1624" formatCode="General">
                  <c:v>-4.2926789742336402E-4</c:v>
                </c:pt>
                <c:pt idx="1625" formatCode="General">
                  <c:v>-4.1537712934794E-4</c:v>
                </c:pt>
                <c:pt idx="1626" formatCode="General">
                  <c:v>-4.3217289052537998E-4</c:v>
                </c:pt>
                <c:pt idx="1627" formatCode="General">
                  <c:v>-4.6418212746021398E-4</c:v>
                </c:pt>
                <c:pt idx="1628" formatCode="General">
                  <c:v>-4.3937166958003598E-4</c:v>
                </c:pt>
                <c:pt idx="1629" formatCode="General">
                  <c:v>-4.3968868085244499E-4</c:v>
                </c:pt>
                <c:pt idx="1630" formatCode="General">
                  <c:v>-4.1451760280415998E-4</c:v>
                </c:pt>
                <c:pt idx="1631" formatCode="General">
                  <c:v>-4.4585480214780502E-4</c:v>
                </c:pt>
                <c:pt idx="1632" formatCode="General">
                  <c:v>-4.3415243929425298E-4</c:v>
                </c:pt>
                <c:pt idx="1633" formatCode="General">
                  <c:v>-4.2564449703891998E-4</c:v>
                </c:pt>
                <c:pt idx="1634" formatCode="General">
                  <c:v>-3.79427767729837E-4</c:v>
                </c:pt>
                <c:pt idx="1635" formatCode="General">
                  <c:v>-4.2477049815795102E-4</c:v>
                </c:pt>
                <c:pt idx="1636" formatCode="General">
                  <c:v>-4.17986263754685E-4</c:v>
                </c:pt>
                <c:pt idx="1637" formatCode="General">
                  <c:v>-3.7439495080194299E-4</c:v>
                </c:pt>
                <c:pt idx="1638" formatCode="General">
                  <c:v>-4.2088088856580101E-4</c:v>
                </c:pt>
                <c:pt idx="1639" formatCode="General">
                  <c:v>-4.4776227182187299E-4</c:v>
                </c:pt>
                <c:pt idx="1640" formatCode="General">
                  <c:v>-4.3697293659117602E-4</c:v>
                </c:pt>
                <c:pt idx="1641" formatCode="General">
                  <c:v>-4.2302823104472501E-4</c:v>
                </c:pt>
                <c:pt idx="1642" formatCode="General">
                  <c:v>-4.1656586738661298E-4</c:v>
                </c:pt>
                <c:pt idx="1643" formatCode="General">
                  <c:v>-4.3719131461681803E-4</c:v>
                </c:pt>
                <c:pt idx="1644" formatCode="General">
                  <c:v>-4.0769054052703399E-4</c:v>
                </c:pt>
                <c:pt idx="1645" formatCode="General">
                  <c:v>-4.3679011772761601E-4</c:v>
                </c:pt>
                <c:pt idx="1646" formatCode="General">
                  <c:v>-4.15630709143113E-4</c:v>
                </c:pt>
                <c:pt idx="1647" formatCode="General">
                  <c:v>-4.4543407850483298E-4</c:v>
                </c:pt>
                <c:pt idx="1648" formatCode="General">
                  <c:v>-4.2257767114662102E-4</c:v>
                </c:pt>
                <c:pt idx="1649" formatCode="General">
                  <c:v>-4.3390367641725697E-4</c:v>
                </c:pt>
                <c:pt idx="1650" formatCode="General">
                  <c:v>-4.2764275544117202E-4</c:v>
                </c:pt>
                <c:pt idx="1651" formatCode="General">
                  <c:v>-4.4335604540518097E-4</c:v>
                </c:pt>
                <c:pt idx="1652" formatCode="General">
                  <c:v>-4.1727808085621201E-4</c:v>
                </c:pt>
                <c:pt idx="1653" formatCode="General">
                  <c:v>-4.0621058033286E-4</c:v>
                </c:pt>
                <c:pt idx="1654" formatCode="General">
                  <c:v>-4.1328269654495502E-4</c:v>
                </c:pt>
                <c:pt idx="1655" formatCode="General">
                  <c:v>-4.0748007089460501E-4</c:v>
                </c:pt>
                <c:pt idx="1656" formatCode="General">
                  <c:v>-4.3776054708076999E-4</c:v>
                </c:pt>
                <c:pt idx="1657" formatCode="General">
                  <c:v>-4.2522785084669602E-4</c:v>
                </c:pt>
                <c:pt idx="1658" formatCode="General">
                  <c:v>-4.17465240050907E-4</c:v>
                </c:pt>
                <c:pt idx="1659" formatCode="General">
                  <c:v>-4.1461529053743597E-4</c:v>
                </c:pt>
                <c:pt idx="1660" formatCode="General">
                  <c:v>-3.7895600841422202E-4</c:v>
                </c:pt>
                <c:pt idx="1661" formatCode="General">
                  <c:v>-4.25222206865831E-4</c:v>
                </c:pt>
                <c:pt idx="1662" formatCode="General">
                  <c:v>-4.2278639366053399E-4</c:v>
                </c:pt>
                <c:pt idx="1663" formatCode="General">
                  <c:v>-4.24827375768737E-4</c:v>
                </c:pt>
                <c:pt idx="1664" formatCode="General">
                  <c:v>-4.1175322790311202E-4</c:v>
                </c:pt>
                <c:pt idx="1665" formatCode="General">
                  <c:v>-4.0467776667646102E-4</c:v>
                </c:pt>
                <c:pt idx="1666" formatCode="General">
                  <c:v>-4.0150780357397603E-4</c:v>
                </c:pt>
                <c:pt idx="1667" formatCode="General">
                  <c:v>-3.9460728239207001E-4</c:v>
                </c:pt>
                <c:pt idx="1668" formatCode="General">
                  <c:v>-4.0871709800266302E-4</c:v>
                </c:pt>
                <c:pt idx="1669" formatCode="General">
                  <c:v>-3.7408330230594502E-4</c:v>
                </c:pt>
                <c:pt idx="1670" formatCode="General">
                  <c:v>-4.0580599322173697E-4</c:v>
                </c:pt>
                <c:pt idx="1671" formatCode="General">
                  <c:v>-4.0195015363022398E-4</c:v>
                </c:pt>
                <c:pt idx="1672" formatCode="General">
                  <c:v>-4.0294853586199099E-4</c:v>
                </c:pt>
                <c:pt idx="1673" formatCode="General">
                  <c:v>-4.2921905798536298E-4</c:v>
                </c:pt>
                <c:pt idx="1674" formatCode="General">
                  <c:v>-3.7561570747876702E-4</c:v>
                </c:pt>
                <c:pt idx="1675" formatCode="General">
                  <c:v>-3.8817261233015798E-4</c:v>
                </c:pt>
                <c:pt idx="1676" formatCode="General">
                  <c:v>-3.9147293955311502E-4</c:v>
                </c:pt>
                <c:pt idx="1677" formatCode="General">
                  <c:v>-3.8256567405535398E-4</c:v>
                </c:pt>
                <c:pt idx="1678" formatCode="General">
                  <c:v>-3.8800114971668199E-4</c:v>
                </c:pt>
                <c:pt idx="1679" formatCode="General">
                  <c:v>-3.84661168635652E-4</c:v>
                </c:pt>
                <c:pt idx="1680" formatCode="General">
                  <c:v>-3.8899172854268602E-4</c:v>
                </c:pt>
                <c:pt idx="1681" formatCode="General">
                  <c:v>-3.6723530799871501E-4</c:v>
                </c:pt>
                <c:pt idx="1682" formatCode="General">
                  <c:v>-3.5747760226893799E-4</c:v>
                </c:pt>
                <c:pt idx="1683" formatCode="General">
                  <c:v>-4.3120186241220901E-4</c:v>
                </c:pt>
                <c:pt idx="1684" formatCode="General">
                  <c:v>-3.9120620505561198E-4</c:v>
                </c:pt>
                <c:pt idx="1685" formatCode="General">
                  <c:v>-3.7323366753696E-4</c:v>
                </c:pt>
                <c:pt idx="1686" formatCode="General">
                  <c:v>-3.8439988150776799E-4</c:v>
                </c:pt>
                <c:pt idx="1687" formatCode="General">
                  <c:v>-3.8872802415562002E-4</c:v>
                </c:pt>
                <c:pt idx="1688" formatCode="General">
                  <c:v>-3.9171835399903098E-4</c:v>
                </c:pt>
                <c:pt idx="1689" formatCode="General">
                  <c:v>-3.4559817725759301E-4</c:v>
                </c:pt>
                <c:pt idx="1690" formatCode="General">
                  <c:v>-3.7411977440266598E-4</c:v>
                </c:pt>
                <c:pt idx="1691" formatCode="General">
                  <c:v>-3.7663674171343201E-4</c:v>
                </c:pt>
                <c:pt idx="1692" formatCode="General">
                  <c:v>-4.02702353192014E-4</c:v>
                </c:pt>
                <c:pt idx="1693" formatCode="General">
                  <c:v>-3.80182900704598E-4</c:v>
                </c:pt>
                <c:pt idx="1694" formatCode="General">
                  <c:v>-3.65688410334673E-4</c:v>
                </c:pt>
                <c:pt idx="1695" formatCode="General">
                  <c:v>-4.03039168612059E-4</c:v>
                </c:pt>
                <c:pt idx="1696" formatCode="General">
                  <c:v>-3.7556172743565902E-4</c:v>
                </c:pt>
                <c:pt idx="1697" formatCode="General">
                  <c:v>-4.0337980611434302E-4</c:v>
                </c:pt>
                <c:pt idx="1698" formatCode="General">
                  <c:v>-3.6733264243947E-4</c:v>
                </c:pt>
                <c:pt idx="1699" formatCode="General">
                  <c:v>-3.7013973971674501E-4</c:v>
                </c:pt>
                <c:pt idx="1700" formatCode="General">
                  <c:v>-3.6634304497889402E-4</c:v>
                </c:pt>
                <c:pt idx="1701" formatCode="General">
                  <c:v>-3.55639697245262E-4</c:v>
                </c:pt>
                <c:pt idx="1702" formatCode="General">
                  <c:v>-3.6424189751375202E-4</c:v>
                </c:pt>
                <c:pt idx="1703" formatCode="General">
                  <c:v>-3.7124407577311701E-4</c:v>
                </c:pt>
                <c:pt idx="1704" formatCode="General">
                  <c:v>-4.0849535681132098E-4</c:v>
                </c:pt>
                <c:pt idx="1705" formatCode="General">
                  <c:v>-3.9277974978367401E-4</c:v>
                </c:pt>
                <c:pt idx="1706" formatCode="General">
                  <c:v>-3.54492155547251E-4</c:v>
                </c:pt>
                <c:pt idx="1707" formatCode="General">
                  <c:v>-3.62152564574839E-4</c:v>
                </c:pt>
                <c:pt idx="1708" formatCode="General">
                  <c:v>-3.7734913359756099E-4</c:v>
                </c:pt>
                <c:pt idx="1709" formatCode="General">
                  <c:v>-3.8065297039809802E-4</c:v>
                </c:pt>
                <c:pt idx="1710" formatCode="General">
                  <c:v>-3.8194829690302399E-4</c:v>
                </c:pt>
                <c:pt idx="1711" formatCode="General">
                  <c:v>-3.6936305435196498E-4</c:v>
                </c:pt>
                <c:pt idx="1712" formatCode="General">
                  <c:v>-3.8506891474640099E-4</c:v>
                </c:pt>
                <c:pt idx="1713" formatCode="General">
                  <c:v>-3.8832741605506301E-4</c:v>
                </c:pt>
                <c:pt idx="1714" formatCode="General">
                  <c:v>-3.99649604401355E-4</c:v>
                </c:pt>
                <c:pt idx="1715" formatCode="General">
                  <c:v>-3.8409522021719001E-4</c:v>
                </c:pt>
                <c:pt idx="1716" formatCode="General">
                  <c:v>-3.66395240800163E-4</c:v>
                </c:pt>
                <c:pt idx="1717" formatCode="General">
                  <c:v>-3.8072144005425599E-4</c:v>
                </c:pt>
                <c:pt idx="1718" formatCode="General">
                  <c:v>-3.82414803797782E-4</c:v>
                </c:pt>
                <c:pt idx="1719" formatCode="General">
                  <c:v>-3.9170107319494701E-4</c:v>
                </c:pt>
                <c:pt idx="1720" formatCode="General">
                  <c:v>-3.96551631553861E-4</c:v>
                </c:pt>
                <c:pt idx="1721" formatCode="General">
                  <c:v>-3.6049060420450499E-4</c:v>
                </c:pt>
                <c:pt idx="1722" formatCode="General">
                  <c:v>-3.6042440892675799E-4</c:v>
                </c:pt>
                <c:pt idx="1723" formatCode="General">
                  <c:v>-3.90319044956414E-4</c:v>
                </c:pt>
                <c:pt idx="1724" formatCode="General">
                  <c:v>-3.7136564958725499E-4</c:v>
                </c:pt>
                <c:pt idx="1725" formatCode="General">
                  <c:v>-3.6979779232790402E-4</c:v>
                </c:pt>
                <c:pt idx="1726" formatCode="General">
                  <c:v>-3.93031637278142E-4</c:v>
                </c:pt>
                <c:pt idx="1727" formatCode="General">
                  <c:v>-3.8214014096597798E-4</c:v>
                </c:pt>
                <c:pt idx="1728" formatCode="General">
                  <c:v>-3.7720018670138401E-4</c:v>
                </c:pt>
                <c:pt idx="1729" formatCode="General">
                  <c:v>-4.0416892065695101E-4</c:v>
                </c:pt>
                <c:pt idx="1730" formatCode="General">
                  <c:v>-4.2278380109987202E-4</c:v>
                </c:pt>
                <c:pt idx="1731" formatCode="General">
                  <c:v>-3.8352139071221199E-4</c:v>
                </c:pt>
                <c:pt idx="1732" formatCode="General">
                  <c:v>-3.8556024845440903E-4</c:v>
                </c:pt>
                <c:pt idx="1733" formatCode="General">
                  <c:v>-3.8596333941212299E-4</c:v>
                </c:pt>
                <c:pt idx="1734" formatCode="General">
                  <c:v>-3.6493615408626702E-4</c:v>
                </c:pt>
                <c:pt idx="1735" formatCode="General">
                  <c:v>-4.0160031888111802E-4</c:v>
                </c:pt>
                <c:pt idx="1736" formatCode="General">
                  <c:v>-3.85658183363842E-4</c:v>
                </c:pt>
                <c:pt idx="1737" formatCode="General">
                  <c:v>-3.5653656436827701E-4</c:v>
                </c:pt>
                <c:pt idx="1738" formatCode="General">
                  <c:v>-3.5809080709316301E-4</c:v>
                </c:pt>
                <c:pt idx="1739" formatCode="General">
                  <c:v>-3.7082923457991998E-4</c:v>
                </c:pt>
                <c:pt idx="1740" formatCode="General">
                  <c:v>-3.5895663369661098E-4</c:v>
                </c:pt>
                <c:pt idx="1741" formatCode="General">
                  <c:v>-3.4519264010311301E-4</c:v>
                </c:pt>
                <c:pt idx="1742" formatCode="General">
                  <c:v>-3.7157358455018998E-4</c:v>
                </c:pt>
                <c:pt idx="1743" formatCode="General">
                  <c:v>-3.73828077936252E-4</c:v>
                </c:pt>
                <c:pt idx="1744" formatCode="General">
                  <c:v>-3.74211675993903E-4</c:v>
                </c:pt>
                <c:pt idx="1745" formatCode="General">
                  <c:v>-3.5129396644110198E-4</c:v>
                </c:pt>
                <c:pt idx="1746" formatCode="General">
                  <c:v>-3.80039276151123E-4</c:v>
                </c:pt>
                <c:pt idx="1747" formatCode="General">
                  <c:v>-4.0189648629710101E-4</c:v>
                </c:pt>
                <c:pt idx="1748" formatCode="General">
                  <c:v>-3.5886356902331502E-4</c:v>
                </c:pt>
                <c:pt idx="1749" formatCode="General">
                  <c:v>-3.5780267477158301E-4</c:v>
                </c:pt>
                <c:pt idx="1750" formatCode="General">
                  <c:v>-3.6796749772684701E-4</c:v>
                </c:pt>
                <c:pt idx="1751" formatCode="General">
                  <c:v>-3.6022656554258201E-4</c:v>
                </c:pt>
                <c:pt idx="1752" formatCode="General">
                  <c:v>-3.6956725561928502E-4</c:v>
                </c:pt>
                <c:pt idx="1753" formatCode="General">
                  <c:v>-3.8954077712259399E-4</c:v>
                </c:pt>
                <c:pt idx="1754" formatCode="General">
                  <c:v>-3.8647526109306199E-4</c:v>
                </c:pt>
                <c:pt idx="1755" formatCode="General">
                  <c:v>-3.70654735655249E-4</c:v>
                </c:pt>
                <c:pt idx="1756" formatCode="General">
                  <c:v>-3.5957861505698998E-4</c:v>
                </c:pt>
                <c:pt idx="1757" formatCode="General">
                  <c:v>-3.3728793498573599E-4</c:v>
                </c:pt>
                <c:pt idx="1758" formatCode="General">
                  <c:v>-3.62977495254619E-4</c:v>
                </c:pt>
                <c:pt idx="1759" formatCode="General">
                  <c:v>-3.7639551165294101E-4</c:v>
                </c:pt>
                <c:pt idx="1760" formatCode="General">
                  <c:v>-3.8256504554622702E-4</c:v>
                </c:pt>
                <c:pt idx="1761" formatCode="General">
                  <c:v>-3.9528523135406101E-4</c:v>
                </c:pt>
                <c:pt idx="1762" formatCode="General">
                  <c:v>-3.7107919716277701E-4</c:v>
                </c:pt>
                <c:pt idx="1763" formatCode="General">
                  <c:v>-3.6232057920187902E-4</c:v>
                </c:pt>
                <c:pt idx="1764" formatCode="General">
                  <c:v>-3.6035538712018902E-4</c:v>
                </c:pt>
                <c:pt idx="1765" formatCode="General">
                  <c:v>-3.4294070465076002E-4</c:v>
                </c:pt>
                <c:pt idx="1766" formatCode="General">
                  <c:v>-3.54187076686752E-4</c:v>
                </c:pt>
                <c:pt idx="1767" formatCode="General">
                  <c:v>-3.7378097536787299E-4</c:v>
                </c:pt>
                <c:pt idx="1768" formatCode="General">
                  <c:v>-3.7844966096076599E-4</c:v>
                </c:pt>
                <c:pt idx="1769" formatCode="General">
                  <c:v>-3.85088067801316E-4</c:v>
                </c:pt>
                <c:pt idx="1770" formatCode="General">
                  <c:v>-3.6954611389990503E-4</c:v>
                </c:pt>
                <c:pt idx="1771" formatCode="General">
                  <c:v>-3.9479480156001402E-4</c:v>
                </c:pt>
                <c:pt idx="1772" formatCode="General">
                  <c:v>-3.63682346126617E-4</c:v>
                </c:pt>
                <c:pt idx="1773" formatCode="General">
                  <c:v>-3.71091648679145E-4</c:v>
                </c:pt>
                <c:pt idx="1774" formatCode="General">
                  <c:v>-3.6304509893774102E-4</c:v>
                </c:pt>
                <c:pt idx="1775" formatCode="General">
                  <c:v>-3.7673267059459099E-4</c:v>
                </c:pt>
                <c:pt idx="1776" formatCode="General">
                  <c:v>-3.7563343133100298E-4</c:v>
                </c:pt>
                <c:pt idx="1777" formatCode="General">
                  <c:v>-3.4036307024244299E-4</c:v>
                </c:pt>
                <c:pt idx="1778" formatCode="General">
                  <c:v>-3.3856930915660699E-4</c:v>
                </c:pt>
                <c:pt idx="1779" formatCode="General">
                  <c:v>-3.6598440728443499E-4</c:v>
                </c:pt>
                <c:pt idx="1780" formatCode="General">
                  <c:v>-3.51754934598216E-4</c:v>
                </c:pt>
                <c:pt idx="1781" formatCode="General">
                  <c:v>-3.7730959576143502E-4</c:v>
                </c:pt>
                <c:pt idx="1782" formatCode="General">
                  <c:v>-3.6138519975567498E-4</c:v>
                </c:pt>
                <c:pt idx="1783" formatCode="General">
                  <c:v>-3.61936694938644E-4</c:v>
                </c:pt>
                <c:pt idx="1784" formatCode="General">
                  <c:v>-3.6814691896186198E-4</c:v>
                </c:pt>
                <c:pt idx="1785" formatCode="General">
                  <c:v>-3.6341244247805801E-4</c:v>
                </c:pt>
                <c:pt idx="1786" formatCode="General">
                  <c:v>-3.7349801802815698E-4</c:v>
                </c:pt>
                <c:pt idx="1787" formatCode="General">
                  <c:v>-3.3835190851912698E-4</c:v>
                </c:pt>
                <c:pt idx="1788" formatCode="General">
                  <c:v>-3.5615148992882703E-4</c:v>
                </c:pt>
                <c:pt idx="1789" formatCode="General">
                  <c:v>-3.6718386755511898E-4</c:v>
                </c:pt>
                <c:pt idx="1790" formatCode="General">
                  <c:v>-3.1928843533759202E-4</c:v>
                </c:pt>
                <c:pt idx="1791" formatCode="General">
                  <c:v>-3.5129621430602699E-4</c:v>
                </c:pt>
                <c:pt idx="1792" formatCode="General">
                  <c:v>-3.7031316684737201E-4</c:v>
                </c:pt>
                <c:pt idx="1793" formatCode="General">
                  <c:v>-3.5691370707352602E-4</c:v>
                </c:pt>
                <c:pt idx="1794" formatCode="General">
                  <c:v>-3.5353369349409798E-4</c:v>
                </c:pt>
                <c:pt idx="1795" formatCode="General">
                  <c:v>-3.5683562426848598E-4</c:v>
                </c:pt>
                <c:pt idx="1796" formatCode="General">
                  <c:v>-3.7883279091653399E-4</c:v>
                </c:pt>
                <c:pt idx="1797" formatCode="General">
                  <c:v>-3.5639274716868898E-4</c:v>
                </c:pt>
                <c:pt idx="1798" formatCode="General">
                  <c:v>-3.41011531488295E-4</c:v>
                </c:pt>
                <c:pt idx="1799" formatCode="General">
                  <c:v>-3.31414146977526E-4</c:v>
                </c:pt>
                <c:pt idx="1800" formatCode="General">
                  <c:v>-3.5697325362683699E-4</c:v>
                </c:pt>
                <c:pt idx="1801" formatCode="General">
                  <c:v>-3.7866606290637103E-4</c:v>
                </c:pt>
                <c:pt idx="1802" formatCode="General">
                  <c:v>-3.7353248669427699E-4</c:v>
                </c:pt>
                <c:pt idx="1803" formatCode="General">
                  <c:v>-3.3813181353998801E-4</c:v>
                </c:pt>
                <c:pt idx="1804" formatCode="General">
                  <c:v>-3.5975742602310502E-4</c:v>
                </c:pt>
                <c:pt idx="1805" formatCode="General">
                  <c:v>-3.3156341612870701E-4</c:v>
                </c:pt>
                <c:pt idx="1806" formatCode="General">
                  <c:v>-3.4974413528743997E-4</c:v>
                </c:pt>
                <c:pt idx="1807" formatCode="General">
                  <c:v>-3.4219201489502099E-4</c:v>
                </c:pt>
                <c:pt idx="1808" formatCode="General">
                  <c:v>-3.53713388826101E-4</c:v>
                </c:pt>
                <c:pt idx="1809" formatCode="General">
                  <c:v>-3.7205034707808602E-4</c:v>
                </c:pt>
                <c:pt idx="1810" formatCode="General">
                  <c:v>-3.6296725848214499E-4</c:v>
                </c:pt>
                <c:pt idx="1811" formatCode="General">
                  <c:v>-3.5672381466943801E-4</c:v>
                </c:pt>
                <c:pt idx="1812" formatCode="General">
                  <c:v>-3.4056009396525399E-4</c:v>
                </c:pt>
                <c:pt idx="1813" formatCode="General">
                  <c:v>-3.19596307174573E-4</c:v>
                </c:pt>
                <c:pt idx="1814" formatCode="General">
                  <c:v>-3.4658577901086699E-4</c:v>
                </c:pt>
                <c:pt idx="1815" formatCode="General">
                  <c:v>-3.64060625313973E-4</c:v>
                </c:pt>
                <c:pt idx="1816" formatCode="General">
                  <c:v>-3.4897832837085699E-4</c:v>
                </c:pt>
                <c:pt idx="1817" formatCode="General">
                  <c:v>-3.5211887334465799E-4</c:v>
                </c:pt>
                <c:pt idx="1818" formatCode="General">
                  <c:v>-3.3236325206259602E-4</c:v>
                </c:pt>
                <c:pt idx="1819" formatCode="General">
                  <c:v>-3.3135653717100298E-4</c:v>
                </c:pt>
                <c:pt idx="1820" formatCode="General">
                  <c:v>-3.5834632703482099E-4</c:v>
                </c:pt>
                <c:pt idx="1821" formatCode="General">
                  <c:v>-3.0159529659823798E-4</c:v>
                </c:pt>
                <c:pt idx="1822" formatCode="General">
                  <c:v>-3.1287544335190001E-4</c:v>
                </c:pt>
                <c:pt idx="1823" formatCode="General">
                  <c:v>-3.2899075043988599E-4</c:v>
                </c:pt>
                <c:pt idx="1824" formatCode="General">
                  <c:v>-3.1116056810712899E-4</c:v>
                </c:pt>
                <c:pt idx="1825" formatCode="General">
                  <c:v>-3.1099143962642602E-4</c:v>
                </c:pt>
                <c:pt idx="1826" formatCode="General">
                  <c:v>-3.2247394844807901E-4</c:v>
                </c:pt>
                <c:pt idx="1827" formatCode="General">
                  <c:v>-3.4642099866506699E-4</c:v>
                </c:pt>
                <c:pt idx="1828" formatCode="General">
                  <c:v>-3.4134301163759998E-4</c:v>
                </c:pt>
                <c:pt idx="1829" formatCode="General">
                  <c:v>-3.5247554648995598E-4</c:v>
                </c:pt>
                <c:pt idx="1830" formatCode="General">
                  <c:v>-3.1881367025850298E-4</c:v>
                </c:pt>
                <c:pt idx="1831" formatCode="General">
                  <c:v>-3.1393651292807898E-4</c:v>
                </c:pt>
                <c:pt idx="1832" formatCode="General">
                  <c:v>-3.3148799993851799E-4</c:v>
                </c:pt>
                <c:pt idx="1833" formatCode="General">
                  <c:v>-3.3442552149101602E-4</c:v>
                </c:pt>
                <c:pt idx="1834" formatCode="General">
                  <c:v>-3.19641073549717E-4</c:v>
                </c:pt>
                <c:pt idx="1835" formatCode="General">
                  <c:v>-3.4381968023486099E-4</c:v>
                </c:pt>
                <c:pt idx="1836" formatCode="General">
                  <c:v>-3.1667101276302602E-4</c:v>
                </c:pt>
                <c:pt idx="1837" formatCode="General">
                  <c:v>-3.2518068229504002E-4</c:v>
                </c:pt>
                <c:pt idx="1838" formatCode="General">
                  <c:v>-3.2127291637942899E-4</c:v>
                </c:pt>
                <c:pt idx="1839" formatCode="General">
                  <c:v>-3.2953375957315401E-4</c:v>
                </c:pt>
                <c:pt idx="1840" formatCode="General">
                  <c:v>-3.32590098647382E-4</c:v>
                </c:pt>
                <c:pt idx="1841" formatCode="General">
                  <c:v>-3.4103419272177901E-4</c:v>
                </c:pt>
                <c:pt idx="1842" formatCode="General">
                  <c:v>-3.1338737526007501E-4</c:v>
                </c:pt>
                <c:pt idx="1843" formatCode="General">
                  <c:v>-3.4094385122194402E-4</c:v>
                </c:pt>
                <c:pt idx="1844" formatCode="General">
                  <c:v>-3.2775568617885402E-4</c:v>
                </c:pt>
                <c:pt idx="1845" formatCode="General">
                  <c:v>-3.3478924956820101E-4</c:v>
                </c:pt>
                <c:pt idx="1846" formatCode="General">
                  <c:v>-3.1653086587868302E-4</c:v>
                </c:pt>
                <c:pt idx="1847" formatCode="General">
                  <c:v>-3.5222995767315499E-4</c:v>
                </c:pt>
                <c:pt idx="1848" formatCode="General">
                  <c:v>-3.2011564616171099E-4</c:v>
                </c:pt>
                <c:pt idx="1849" formatCode="General">
                  <c:v>-3.1280904954839001E-4</c:v>
                </c:pt>
                <c:pt idx="1850" formatCode="General">
                  <c:v>-3.3432040103707999E-4</c:v>
                </c:pt>
                <c:pt idx="1851" formatCode="General">
                  <c:v>-3.2826074062685903E-4</c:v>
                </c:pt>
                <c:pt idx="1852" formatCode="General">
                  <c:v>-2.9804248770908302E-4</c:v>
                </c:pt>
                <c:pt idx="1853" formatCode="General">
                  <c:v>-3.0785093147028201E-4</c:v>
                </c:pt>
                <c:pt idx="1854" formatCode="General">
                  <c:v>-3.39178457658583E-4</c:v>
                </c:pt>
                <c:pt idx="1855" formatCode="General">
                  <c:v>-3.2117965565821099E-4</c:v>
                </c:pt>
                <c:pt idx="1856" formatCode="General">
                  <c:v>-3.2554868800341601E-4</c:v>
                </c:pt>
                <c:pt idx="1857" formatCode="General">
                  <c:v>-3.2885031689358402E-4</c:v>
                </c:pt>
                <c:pt idx="1858" formatCode="General">
                  <c:v>-3.1967388742510099E-4</c:v>
                </c:pt>
                <c:pt idx="1859" formatCode="General">
                  <c:v>-3.3308821115538798E-4</c:v>
                </c:pt>
                <c:pt idx="1860" formatCode="General">
                  <c:v>-3.1360872179844501E-4</c:v>
                </c:pt>
                <c:pt idx="1861" formatCode="General">
                  <c:v>-3.1827201734797199E-4</c:v>
                </c:pt>
                <c:pt idx="1862" formatCode="General">
                  <c:v>-3.4477652229469998E-4</c:v>
                </c:pt>
                <c:pt idx="1863" formatCode="General">
                  <c:v>-3.28952591276975E-4</c:v>
                </c:pt>
                <c:pt idx="1864" formatCode="General">
                  <c:v>-3.1234421334310597E-4</c:v>
                </c:pt>
                <c:pt idx="1865" formatCode="General">
                  <c:v>-3.2693687573008502E-4</c:v>
                </c:pt>
                <c:pt idx="1866" formatCode="General">
                  <c:v>-3.3846481483319302E-4</c:v>
                </c:pt>
                <c:pt idx="1867" formatCode="General">
                  <c:v>-3.2532955085579101E-4</c:v>
                </c:pt>
                <c:pt idx="1868" formatCode="General">
                  <c:v>-3.3797958487087398E-4</c:v>
                </c:pt>
                <c:pt idx="1869" formatCode="General">
                  <c:v>-3.14116972900618E-4</c:v>
                </c:pt>
                <c:pt idx="1870" formatCode="General">
                  <c:v>-2.8098190785360699E-4</c:v>
                </c:pt>
                <c:pt idx="1871" formatCode="General">
                  <c:v>-3.2636918821857302E-4</c:v>
                </c:pt>
                <c:pt idx="1872" formatCode="General">
                  <c:v>-3.1859850726564303E-4</c:v>
                </c:pt>
                <c:pt idx="1873" formatCode="General">
                  <c:v>-3.4856553526700098E-4</c:v>
                </c:pt>
                <c:pt idx="1874" formatCode="General">
                  <c:v>-3.4794142291253197E-4</c:v>
                </c:pt>
                <c:pt idx="1875" formatCode="General">
                  <c:v>-3.256877718675E-4</c:v>
                </c:pt>
                <c:pt idx="1876" formatCode="General">
                  <c:v>-3.3242731838120301E-4</c:v>
                </c:pt>
                <c:pt idx="1877" formatCode="General">
                  <c:v>-3.2547702362921801E-4</c:v>
                </c:pt>
                <c:pt idx="1878" formatCode="General">
                  <c:v>-3.11894485900505E-4</c:v>
                </c:pt>
                <c:pt idx="1879" formatCode="General">
                  <c:v>-3.2612021773862899E-4</c:v>
                </c:pt>
                <c:pt idx="1880" formatCode="General">
                  <c:v>-3.5427331610011603E-4</c:v>
                </c:pt>
                <c:pt idx="1881" formatCode="General">
                  <c:v>-3.4849396196863698E-4</c:v>
                </c:pt>
                <c:pt idx="1882" formatCode="General">
                  <c:v>-3.2171582032956099E-4</c:v>
                </c:pt>
                <c:pt idx="1883" formatCode="General">
                  <c:v>-3.2654537575914702E-4</c:v>
                </c:pt>
                <c:pt idx="1884" formatCode="General">
                  <c:v>-3.1569210185620502E-4</c:v>
                </c:pt>
                <c:pt idx="1885" formatCode="General">
                  <c:v>-3.2503820810897199E-4</c:v>
                </c:pt>
                <c:pt idx="1886" formatCode="General">
                  <c:v>-3.3443361235038901E-4</c:v>
                </c:pt>
                <c:pt idx="1887" formatCode="General">
                  <c:v>-3.1141877142923499E-4</c:v>
                </c:pt>
                <c:pt idx="1888" formatCode="General">
                  <c:v>-2.86101160555839E-4</c:v>
                </c:pt>
                <c:pt idx="1889" formatCode="General">
                  <c:v>-2.9708780243430999E-4</c:v>
                </c:pt>
                <c:pt idx="1890" formatCode="General">
                  <c:v>-2.5940027672891199E-4</c:v>
                </c:pt>
                <c:pt idx="1891" formatCode="General">
                  <c:v>-2.7581112808611002E-4</c:v>
                </c:pt>
                <c:pt idx="1892" formatCode="General">
                  <c:v>-3.1573664524314602E-4</c:v>
                </c:pt>
                <c:pt idx="1893" formatCode="General">
                  <c:v>-2.9337601367790102E-4</c:v>
                </c:pt>
                <c:pt idx="1894" formatCode="General">
                  <c:v>-3.01917036202932E-4</c:v>
                </c:pt>
                <c:pt idx="1895" formatCode="General">
                  <c:v>-2.9123970655860199E-4</c:v>
                </c:pt>
                <c:pt idx="1896" formatCode="General">
                  <c:v>-3.2808887581753902E-4</c:v>
                </c:pt>
                <c:pt idx="1897" formatCode="General">
                  <c:v>-3.11839297867016E-4</c:v>
                </c:pt>
                <c:pt idx="1898" formatCode="General">
                  <c:v>-3.0729285139255202E-4</c:v>
                </c:pt>
                <c:pt idx="1899" formatCode="General">
                  <c:v>-2.78953969918114E-4</c:v>
                </c:pt>
                <c:pt idx="1900" formatCode="General">
                  <c:v>-2.7295627533004298E-4</c:v>
                </c:pt>
                <c:pt idx="1901" formatCode="General">
                  <c:v>-3.1968735560089398E-4</c:v>
                </c:pt>
                <c:pt idx="1902" formatCode="General">
                  <c:v>-3.3053921990975401E-4</c:v>
                </c:pt>
                <c:pt idx="1903" formatCode="General">
                  <c:v>-3.0338877675066902E-4</c:v>
                </c:pt>
                <c:pt idx="1904" formatCode="General">
                  <c:v>-2.9919397225322401E-4</c:v>
                </c:pt>
                <c:pt idx="1905" formatCode="General">
                  <c:v>-2.6106658508526898E-4</c:v>
                </c:pt>
                <c:pt idx="1906" formatCode="General">
                  <c:v>-3.0512712776624499E-4</c:v>
                </c:pt>
                <c:pt idx="1907" formatCode="General">
                  <c:v>-3.0526346134513799E-4</c:v>
                </c:pt>
                <c:pt idx="1908" formatCode="General">
                  <c:v>-2.95839883016387E-4</c:v>
                </c:pt>
                <c:pt idx="1909" formatCode="General">
                  <c:v>-3.0510575607049599E-4</c:v>
                </c:pt>
                <c:pt idx="1910" formatCode="General">
                  <c:v>-3.2003711759244702E-4</c:v>
                </c:pt>
                <c:pt idx="1911" formatCode="General">
                  <c:v>-3.1865089361840499E-4</c:v>
                </c:pt>
                <c:pt idx="1912" formatCode="General">
                  <c:v>-3.0934685108515401E-4</c:v>
                </c:pt>
                <c:pt idx="1913" formatCode="General">
                  <c:v>-3.1687839756168999E-4</c:v>
                </c:pt>
                <c:pt idx="1914" formatCode="General">
                  <c:v>-3.1380570261054798E-4</c:v>
                </c:pt>
                <c:pt idx="1915" formatCode="General">
                  <c:v>-3.1793348251023598E-4</c:v>
                </c:pt>
                <c:pt idx="1916" formatCode="General">
                  <c:v>-3.2706389089347498E-4</c:v>
                </c:pt>
                <c:pt idx="1917" formatCode="General">
                  <c:v>-3.24011358890499E-4</c:v>
                </c:pt>
                <c:pt idx="1918" formatCode="General">
                  <c:v>-3.3099614803641902E-4</c:v>
                </c:pt>
                <c:pt idx="1919" formatCode="General">
                  <c:v>-3.1841993909225103E-4</c:v>
                </c:pt>
                <c:pt idx="1920" formatCode="General">
                  <c:v>-3.21428002239229E-4</c:v>
                </c:pt>
                <c:pt idx="1921" formatCode="General">
                  <c:v>-2.91121041086187E-4</c:v>
                </c:pt>
                <c:pt idx="1922" formatCode="General">
                  <c:v>-2.84726224311473E-4</c:v>
                </c:pt>
                <c:pt idx="1923" formatCode="General">
                  <c:v>-2.8402421507282101E-4</c:v>
                </c:pt>
                <c:pt idx="1924" formatCode="General">
                  <c:v>-3.2793454023012999E-4</c:v>
                </c:pt>
                <c:pt idx="1925" formatCode="General">
                  <c:v>-2.91440716374007E-4</c:v>
                </c:pt>
                <c:pt idx="1926" formatCode="General">
                  <c:v>-3.1736255289813398E-4</c:v>
                </c:pt>
                <c:pt idx="1927" formatCode="General">
                  <c:v>-2.8877676726101202E-4</c:v>
                </c:pt>
                <c:pt idx="1928" formatCode="General">
                  <c:v>-2.9049038308555998E-4</c:v>
                </c:pt>
                <c:pt idx="1929" formatCode="General">
                  <c:v>-3.3119617632533602E-4</c:v>
                </c:pt>
                <c:pt idx="1930" formatCode="General">
                  <c:v>-3.1060471150238497E-4</c:v>
                </c:pt>
                <c:pt idx="1931" formatCode="General">
                  <c:v>-2.8922682130210598E-4</c:v>
                </c:pt>
                <c:pt idx="1932" formatCode="General">
                  <c:v>-3.0805994034384599E-4</c:v>
                </c:pt>
                <c:pt idx="1933" formatCode="General">
                  <c:v>-2.9224213310590202E-4</c:v>
                </c:pt>
                <c:pt idx="1934" formatCode="General">
                  <c:v>-2.9832664157678499E-4</c:v>
                </c:pt>
                <c:pt idx="1935" formatCode="General">
                  <c:v>-3.25580682099484E-4</c:v>
                </c:pt>
                <c:pt idx="1936" formatCode="General">
                  <c:v>-3.1127416241833399E-4</c:v>
                </c:pt>
                <c:pt idx="1937" formatCode="General">
                  <c:v>-2.9072394680153198E-4</c:v>
                </c:pt>
                <c:pt idx="1938" formatCode="General">
                  <c:v>-3.2001934841493102E-4</c:v>
                </c:pt>
                <c:pt idx="1939" formatCode="General">
                  <c:v>-3.3205833889788402E-4</c:v>
                </c:pt>
                <c:pt idx="1940" formatCode="General">
                  <c:v>-2.9088937327422898E-4</c:v>
                </c:pt>
                <c:pt idx="1941" formatCode="General">
                  <c:v>-2.97843446684117E-4</c:v>
                </c:pt>
                <c:pt idx="1942" formatCode="General">
                  <c:v>-2.91997368677683E-4</c:v>
                </c:pt>
                <c:pt idx="1943" formatCode="General">
                  <c:v>-3.0096406496203898E-4</c:v>
                </c:pt>
                <c:pt idx="1944" formatCode="General">
                  <c:v>-2.7880213525248302E-4</c:v>
                </c:pt>
                <c:pt idx="1945" formatCode="General">
                  <c:v>-3.1230021810271498E-4</c:v>
                </c:pt>
                <c:pt idx="1946" formatCode="General">
                  <c:v>-2.9136861824819398E-4</c:v>
                </c:pt>
                <c:pt idx="1947" formatCode="General">
                  <c:v>-3.0394754964694498E-4</c:v>
                </c:pt>
                <c:pt idx="1948" formatCode="General">
                  <c:v>-3.0284880374472403E-4</c:v>
                </c:pt>
                <c:pt idx="1949" formatCode="General">
                  <c:v>-2.8239496188693202E-4</c:v>
                </c:pt>
                <c:pt idx="1950" formatCode="General">
                  <c:v>-2.9125982681037303E-4</c:v>
                </c:pt>
                <c:pt idx="1951" formatCode="General">
                  <c:v>-2.8122513927539403E-4</c:v>
                </c:pt>
                <c:pt idx="1952" formatCode="General">
                  <c:v>-2.7491843658206198E-4</c:v>
                </c:pt>
                <c:pt idx="1953" formatCode="General">
                  <c:v>-2.6337377254383301E-4</c:v>
                </c:pt>
                <c:pt idx="1954" formatCode="General">
                  <c:v>-2.99058946263451E-4</c:v>
                </c:pt>
                <c:pt idx="1955" formatCode="General">
                  <c:v>-2.6265408874085898E-4</c:v>
                </c:pt>
                <c:pt idx="1956" formatCode="General">
                  <c:v>-2.8332666183976803E-4</c:v>
                </c:pt>
                <c:pt idx="1957" formatCode="General">
                  <c:v>-2.6947246927910498E-4</c:v>
                </c:pt>
                <c:pt idx="1958" formatCode="General">
                  <c:v>-2.9556826742494098E-4</c:v>
                </c:pt>
                <c:pt idx="1959" formatCode="General">
                  <c:v>-2.7059518147551099E-4</c:v>
                </c:pt>
                <c:pt idx="1960" formatCode="General">
                  <c:v>-2.9298237768958198E-4</c:v>
                </c:pt>
                <c:pt idx="1961" formatCode="General">
                  <c:v>-3.0565396440393699E-4</c:v>
                </c:pt>
                <c:pt idx="1962" formatCode="General">
                  <c:v>-3.0363108921505099E-4</c:v>
                </c:pt>
                <c:pt idx="1963" formatCode="General">
                  <c:v>-2.9815665017655501E-4</c:v>
                </c:pt>
                <c:pt idx="1964" formatCode="General">
                  <c:v>-2.9183775668149299E-4</c:v>
                </c:pt>
                <c:pt idx="1965" formatCode="General">
                  <c:v>-2.8642090217708598E-4</c:v>
                </c:pt>
                <c:pt idx="1966" formatCode="General">
                  <c:v>-2.8925264605592598E-4</c:v>
                </c:pt>
                <c:pt idx="1967" formatCode="General">
                  <c:v>-3.1634808517775199E-4</c:v>
                </c:pt>
                <c:pt idx="1968" formatCode="General">
                  <c:v>-3.0589724794910099E-4</c:v>
                </c:pt>
                <c:pt idx="1969" formatCode="General">
                  <c:v>-2.91773273358413E-4</c:v>
                </c:pt>
                <c:pt idx="1970" formatCode="General">
                  <c:v>-3.0367619897489202E-4</c:v>
                </c:pt>
                <c:pt idx="1971" formatCode="General">
                  <c:v>-2.9294830885890299E-4</c:v>
                </c:pt>
                <c:pt idx="1972" formatCode="General">
                  <c:v>-2.8405381224999398E-4</c:v>
                </c:pt>
                <c:pt idx="1973" formatCode="General">
                  <c:v>-2.9863885224477101E-4</c:v>
                </c:pt>
                <c:pt idx="1974" formatCode="General">
                  <c:v>-2.6973001802911301E-4</c:v>
                </c:pt>
                <c:pt idx="1975" formatCode="General">
                  <c:v>-3.1794100801798197E-4</c:v>
                </c:pt>
                <c:pt idx="1976" formatCode="General">
                  <c:v>-2.9633557623686899E-4</c:v>
                </c:pt>
                <c:pt idx="1977" formatCode="General">
                  <c:v>-3.20687852089976E-4</c:v>
                </c:pt>
                <c:pt idx="1978" formatCode="General">
                  <c:v>-2.8172060984285201E-4</c:v>
                </c:pt>
                <c:pt idx="1979" formatCode="General">
                  <c:v>-3.0363635765637102E-4</c:v>
                </c:pt>
                <c:pt idx="1980" formatCode="General">
                  <c:v>-2.9461177263737901E-4</c:v>
                </c:pt>
                <c:pt idx="1981" formatCode="General">
                  <c:v>-2.8584436579815901E-4</c:v>
                </c:pt>
                <c:pt idx="1982" formatCode="General">
                  <c:v>-2.8306169488086301E-4</c:v>
                </c:pt>
                <c:pt idx="1983" formatCode="General">
                  <c:v>-2.6107640080798701E-4</c:v>
                </c:pt>
                <c:pt idx="1984" formatCode="General">
                  <c:v>-2.3264666395154401E-4</c:v>
                </c:pt>
                <c:pt idx="1985" formatCode="General">
                  <c:v>-2.8734601676576901E-4</c:v>
                </c:pt>
                <c:pt idx="1986" formatCode="General">
                  <c:v>-2.7200050294095402E-4</c:v>
                </c:pt>
                <c:pt idx="1987" formatCode="General">
                  <c:v>-2.6860867912817301E-4</c:v>
                </c:pt>
                <c:pt idx="1988" formatCode="General">
                  <c:v>-2.6453123398572802E-4</c:v>
                </c:pt>
                <c:pt idx="1989" formatCode="General">
                  <c:v>-2.8498442235936499E-4</c:v>
                </c:pt>
                <c:pt idx="1990" formatCode="General">
                  <c:v>-2.8711414069169299E-4</c:v>
                </c:pt>
                <c:pt idx="1991" formatCode="General">
                  <c:v>-2.6217672779745097E-4</c:v>
                </c:pt>
                <c:pt idx="1992" formatCode="General">
                  <c:v>-3.01456076213952E-4</c:v>
                </c:pt>
                <c:pt idx="1993" formatCode="General">
                  <c:v>-2.9350752848561397E-4</c:v>
                </c:pt>
                <c:pt idx="1994" formatCode="General">
                  <c:v>-3.22469843614796E-4</c:v>
                </c:pt>
                <c:pt idx="1995" formatCode="General">
                  <c:v>-2.7737451604740402E-4</c:v>
                </c:pt>
                <c:pt idx="1996" formatCode="General">
                  <c:v>-3.1699569344086E-4</c:v>
                </c:pt>
                <c:pt idx="1997" formatCode="General">
                  <c:v>-2.7874169200064802E-4</c:v>
                </c:pt>
                <c:pt idx="1998" formatCode="General">
                  <c:v>-2.5291359039905799E-4</c:v>
                </c:pt>
                <c:pt idx="1999" formatCode="General">
                  <c:v>-2.55279199863628E-4</c:v>
                </c:pt>
                <c:pt idx="2000" formatCode="General">
                  <c:v>-2.61539506813021E-4</c:v>
                </c:pt>
                <c:pt idx="2001" formatCode="General">
                  <c:v>-3.0124226803275101E-4</c:v>
                </c:pt>
                <c:pt idx="2002" formatCode="General">
                  <c:v>-2.69031883719525E-4</c:v>
                </c:pt>
                <c:pt idx="2003" formatCode="General">
                  <c:v>-2.7126492214445401E-4</c:v>
                </c:pt>
                <c:pt idx="2004" formatCode="General">
                  <c:v>-2.5122986466315602E-4</c:v>
                </c:pt>
                <c:pt idx="2005" formatCode="General">
                  <c:v>-2.5635500631298398E-4</c:v>
                </c:pt>
                <c:pt idx="2006" formatCode="General">
                  <c:v>-2.87635797619886E-4</c:v>
                </c:pt>
                <c:pt idx="2007" formatCode="General">
                  <c:v>-2.6391424466047099E-4</c:v>
                </c:pt>
                <c:pt idx="2008" formatCode="General">
                  <c:v>-2.7672167600483502E-4</c:v>
                </c:pt>
                <c:pt idx="2009" formatCode="General">
                  <c:v>-2.5884187414967099E-4</c:v>
                </c:pt>
                <c:pt idx="2010" formatCode="General">
                  <c:v>-2.6087833284743698E-4</c:v>
                </c:pt>
                <c:pt idx="2011" formatCode="General">
                  <c:v>-2.9462770668331597E-4</c:v>
                </c:pt>
                <c:pt idx="2012" formatCode="General">
                  <c:v>-2.8374599195946201E-4</c:v>
                </c:pt>
                <c:pt idx="2013" formatCode="General">
                  <c:v>-2.48941951539621E-4</c:v>
                </c:pt>
                <c:pt idx="2014" formatCode="General">
                  <c:v>-2.7036210289094599E-4</c:v>
                </c:pt>
                <c:pt idx="2015" formatCode="General">
                  <c:v>-2.9011595107106698E-4</c:v>
                </c:pt>
                <c:pt idx="2016" formatCode="General">
                  <c:v>-2.8275591410001501E-4</c:v>
                </c:pt>
                <c:pt idx="2017" formatCode="General">
                  <c:v>-2.6691378781357102E-4</c:v>
                </c:pt>
                <c:pt idx="2018" formatCode="General">
                  <c:v>-2.8479477784273998E-4</c:v>
                </c:pt>
                <c:pt idx="2019" formatCode="General">
                  <c:v>-2.6060605332279299E-4</c:v>
                </c:pt>
                <c:pt idx="2020" formatCode="General">
                  <c:v>-2.6917566442889002E-4</c:v>
                </c:pt>
                <c:pt idx="2021" formatCode="General">
                  <c:v>-2.9533002702691701E-4</c:v>
                </c:pt>
                <c:pt idx="2022" formatCode="General">
                  <c:v>-2.7329984653306599E-4</c:v>
                </c:pt>
                <c:pt idx="2023" formatCode="General">
                  <c:v>-2.9066278175468899E-4</c:v>
                </c:pt>
                <c:pt idx="2024" formatCode="General">
                  <c:v>-2.6158260868386498E-4</c:v>
                </c:pt>
                <c:pt idx="2025" formatCode="General">
                  <c:v>-2.7322317968903E-4</c:v>
                </c:pt>
                <c:pt idx="2026" formatCode="General">
                  <c:v>-2.6139191979004001E-4</c:v>
                </c:pt>
                <c:pt idx="2027" formatCode="General">
                  <c:v>-2.6706714682781798E-4</c:v>
                </c:pt>
                <c:pt idx="2028" formatCode="General">
                  <c:v>-2.92474469568782E-4</c:v>
                </c:pt>
                <c:pt idx="2029" formatCode="General">
                  <c:v>-2.8727889512181198E-4</c:v>
                </c:pt>
                <c:pt idx="2030" formatCode="General">
                  <c:v>-2.5981488392425999E-4</c:v>
                </c:pt>
                <c:pt idx="2031" formatCode="General">
                  <c:v>-2.7653749058152201E-4</c:v>
                </c:pt>
                <c:pt idx="2032" formatCode="General">
                  <c:v>-2.5649961662573798E-4</c:v>
                </c:pt>
                <c:pt idx="2033" formatCode="General">
                  <c:v>-2.7559562307459399E-4</c:v>
                </c:pt>
                <c:pt idx="2034" formatCode="General">
                  <c:v>-2.9665031818030402E-4</c:v>
                </c:pt>
                <c:pt idx="2035" formatCode="General">
                  <c:v>-2.6640610542592798E-4</c:v>
                </c:pt>
                <c:pt idx="2036" formatCode="General">
                  <c:v>-2.41149660454209E-4</c:v>
                </c:pt>
                <c:pt idx="2037" formatCode="General">
                  <c:v>-2.6615844848683698E-4</c:v>
                </c:pt>
                <c:pt idx="2038" formatCode="General">
                  <c:v>-2.7793761007315E-4</c:v>
                </c:pt>
                <c:pt idx="2039" formatCode="General">
                  <c:v>-2.5542207449390702E-4</c:v>
                </c:pt>
                <c:pt idx="2040" formatCode="General">
                  <c:v>-2.8368499498687E-4</c:v>
                </c:pt>
                <c:pt idx="2041" formatCode="General">
                  <c:v>-2.4976321778315502E-4</c:v>
                </c:pt>
                <c:pt idx="2042" formatCode="General">
                  <c:v>-2.7995449578530599E-4</c:v>
                </c:pt>
                <c:pt idx="2043" formatCode="General">
                  <c:v>-2.7114021158953198E-4</c:v>
                </c:pt>
                <c:pt idx="2044" formatCode="General">
                  <c:v>-2.8337622147423598E-4</c:v>
                </c:pt>
                <c:pt idx="2045" formatCode="General">
                  <c:v>-2.9952025941165498E-4</c:v>
                </c:pt>
                <c:pt idx="2046" formatCode="General">
                  <c:v>-2.6284689621125902E-4</c:v>
                </c:pt>
                <c:pt idx="2047" formatCode="General">
                  <c:v>-2.5763538139611801E-4</c:v>
                </c:pt>
                <c:pt idx="2048" formatCode="General">
                  <c:v>-2.7082151703560701E-4</c:v>
                </c:pt>
                <c:pt idx="2049" formatCode="General">
                  <c:v>-2.9022023965397098E-4</c:v>
                </c:pt>
                <c:pt idx="2050" formatCode="General">
                  <c:v>-2.6159680496233697E-4</c:v>
                </c:pt>
                <c:pt idx="2051" formatCode="General">
                  <c:v>-2.6796048979679002E-4</c:v>
                </c:pt>
                <c:pt idx="2052" formatCode="General">
                  <c:v>-2.4306709209868699E-4</c:v>
                </c:pt>
                <c:pt idx="2053" formatCode="General">
                  <c:v>-2.8982772415439898E-4</c:v>
                </c:pt>
                <c:pt idx="2054" formatCode="General">
                  <c:v>-2.6129682733542098E-4</c:v>
                </c:pt>
                <c:pt idx="2055" formatCode="General">
                  <c:v>-2.5817620367005802E-4</c:v>
                </c:pt>
                <c:pt idx="2056" formatCode="General">
                  <c:v>-2.96585231457825E-4</c:v>
                </c:pt>
                <c:pt idx="2057" formatCode="General">
                  <c:v>-2.6196881299450099E-4</c:v>
                </c:pt>
                <c:pt idx="2058" formatCode="General">
                  <c:v>-2.7362307723237102E-4</c:v>
                </c:pt>
                <c:pt idx="2059" formatCode="General">
                  <c:v>-2.4759931082609499E-4</c:v>
                </c:pt>
                <c:pt idx="2060" formatCode="General">
                  <c:v>-2.7566357996929199E-4</c:v>
                </c:pt>
                <c:pt idx="2061" formatCode="General">
                  <c:v>-2.4559193488357499E-4</c:v>
                </c:pt>
                <c:pt idx="2062" formatCode="General">
                  <c:v>-2.43854335114393E-4</c:v>
                </c:pt>
                <c:pt idx="2063" formatCode="General">
                  <c:v>-2.8099343500258701E-4</c:v>
                </c:pt>
                <c:pt idx="2064" formatCode="General">
                  <c:v>-2.56277013847047E-4</c:v>
                </c:pt>
                <c:pt idx="2065" formatCode="General">
                  <c:v>-2.68602388060062E-4</c:v>
                </c:pt>
                <c:pt idx="2066" formatCode="General">
                  <c:v>-2.68122084803987E-4</c:v>
                </c:pt>
                <c:pt idx="2067" formatCode="General">
                  <c:v>-2.8244080050631999E-4</c:v>
                </c:pt>
                <c:pt idx="2068" formatCode="General">
                  <c:v>-2.6866165711819499E-4</c:v>
                </c:pt>
                <c:pt idx="2069" formatCode="General">
                  <c:v>-2.7243661706657002E-4</c:v>
                </c:pt>
                <c:pt idx="2070" formatCode="General">
                  <c:v>-2.4356921642014801E-4</c:v>
                </c:pt>
                <c:pt idx="2071" formatCode="General">
                  <c:v>-2.6664882499680598E-4</c:v>
                </c:pt>
                <c:pt idx="2072" formatCode="General">
                  <c:v>-2.8563523091985199E-4</c:v>
                </c:pt>
                <c:pt idx="2073" formatCode="General">
                  <c:v>-2.63183684226431E-4</c:v>
                </c:pt>
                <c:pt idx="2074" formatCode="General">
                  <c:v>-2.7836867941399E-4</c:v>
                </c:pt>
                <c:pt idx="2075" formatCode="General">
                  <c:v>-2.36071875682591E-4</c:v>
                </c:pt>
                <c:pt idx="2076" formatCode="General">
                  <c:v>-2.53261084715282E-4</c:v>
                </c:pt>
                <c:pt idx="2077" formatCode="General">
                  <c:v>-2.7164379646732603E-4</c:v>
                </c:pt>
                <c:pt idx="2078" formatCode="General">
                  <c:v>-2.6396933721046199E-4</c:v>
                </c:pt>
                <c:pt idx="2079" formatCode="General">
                  <c:v>-2.6335231753265301E-4</c:v>
                </c:pt>
                <c:pt idx="2080" formatCode="General">
                  <c:v>-2.53502036787508E-4</c:v>
                </c:pt>
                <c:pt idx="2081" formatCode="General">
                  <c:v>-2.7205426653158899E-4</c:v>
                </c:pt>
                <c:pt idx="2082" formatCode="General">
                  <c:v>-2.57689693782086E-4</c:v>
                </c:pt>
                <c:pt idx="2083" formatCode="General">
                  <c:v>-2.5048337749988098E-4</c:v>
                </c:pt>
                <c:pt idx="2084" formatCode="General">
                  <c:v>-2.6580368212788798E-4</c:v>
                </c:pt>
                <c:pt idx="2085" formatCode="General">
                  <c:v>-2.6057936430566798E-4</c:v>
                </c:pt>
                <c:pt idx="2086" formatCode="General">
                  <c:v>-2.4993688302929397E-4</c:v>
                </c:pt>
                <c:pt idx="2087" formatCode="General">
                  <c:v>-2.7479838875860499E-4</c:v>
                </c:pt>
                <c:pt idx="2088" formatCode="General">
                  <c:v>-2.5336646948761999E-4</c:v>
                </c:pt>
                <c:pt idx="2089" formatCode="General">
                  <c:v>-2.5239291313707799E-4</c:v>
                </c:pt>
                <c:pt idx="2090" formatCode="General">
                  <c:v>-2.4958406131567499E-4</c:v>
                </c:pt>
                <c:pt idx="2091" formatCode="General">
                  <c:v>-2.7885619320743899E-4</c:v>
                </c:pt>
                <c:pt idx="2092" formatCode="General">
                  <c:v>-2.7624649960368401E-4</c:v>
                </c:pt>
                <c:pt idx="2093" formatCode="General">
                  <c:v>-2.46372659577265E-4</c:v>
                </c:pt>
                <c:pt idx="2094" formatCode="General">
                  <c:v>-2.7303729806415702E-4</c:v>
                </c:pt>
                <c:pt idx="2095" formatCode="General">
                  <c:v>-2.4854422901953501E-4</c:v>
                </c:pt>
                <c:pt idx="2096" formatCode="General">
                  <c:v>-2.6474454671169E-4</c:v>
                </c:pt>
                <c:pt idx="2097" formatCode="General">
                  <c:v>-2.6795805758371698E-4</c:v>
                </c:pt>
                <c:pt idx="2098" formatCode="General">
                  <c:v>-2.3744238635216899E-4</c:v>
                </c:pt>
                <c:pt idx="2099" formatCode="General">
                  <c:v>-2.34214530982396E-4</c:v>
                </c:pt>
                <c:pt idx="2100" formatCode="General">
                  <c:v>-2.6350930303213502E-4</c:v>
                </c:pt>
                <c:pt idx="2101" formatCode="General">
                  <c:v>-2.5609013068529402E-4</c:v>
                </c:pt>
                <c:pt idx="2102" formatCode="General">
                  <c:v>-2.5156392929545E-4</c:v>
                </c:pt>
                <c:pt idx="2103" formatCode="General">
                  <c:v>-2.4435333961874198E-4</c:v>
                </c:pt>
                <c:pt idx="2104" formatCode="General">
                  <c:v>-2.5282919122928001E-4</c:v>
                </c:pt>
                <c:pt idx="2105" formatCode="General">
                  <c:v>-2.5416925498440501E-4</c:v>
                </c:pt>
                <c:pt idx="2106" formatCode="General">
                  <c:v>-2.41120456965774E-4</c:v>
                </c:pt>
                <c:pt idx="2107" formatCode="General">
                  <c:v>-2.5370949784835701E-4</c:v>
                </c:pt>
                <c:pt idx="2108" formatCode="General">
                  <c:v>-2.4674285048965699E-4</c:v>
                </c:pt>
                <c:pt idx="2109" formatCode="General">
                  <c:v>-2.61498286117881E-4</c:v>
                </c:pt>
                <c:pt idx="2110" formatCode="General">
                  <c:v>-2.23472889283507E-4</c:v>
                </c:pt>
                <c:pt idx="2111" formatCode="General">
                  <c:v>-2.40920244180209E-4</c:v>
                </c:pt>
                <c:pt idx="2112" formatCode="General">
                  <c:v>-2.3933298034256099E-4</c:v>
                </c:pt>
                <c:pt idx="2113" formatCode="General">
                  <c:v>-2.6107038509946698E-4</c:v>
                </c:pt>
                <c:pt idx="2114" formatCode="General">
                  <c:v>-2.0533131299582799E-4</c:v>
                </c:pt>
                <c:pt idx="2115" formatCode="General">
                  <c:v>-2.4454128584528698E-4</c:v>
                </c:pt>
                <c:pt idx="2116" formatCode="General">
                  <c:v>-2.5617723695586998E-4</c:v>
                </c:pt>
                <c:pt idx="2117" formatCode="General">
                  <c:v>-2.22251091799156E-4</c:v>
                </c:pt>
                <c:pt idx="2118" formatCode="General">
                  <c:v>-2.3924125177095701E-4</c:v>
                </c:pt>
                <c:pt idx="2119" formatCode="General">
                  <c:v>-2.48777081935148E-4</c:v>
                </c:pt>
                <c:pt idx="2120" formatCode="General">
                  <c:v>-2.3478296979595299E-4</c:v>
                </c:pt>
                <c:pt idx="2121" formatCode="General">
                  <c:v>-2.4668103838818001E-4</c:v>
                </c:pt>
                <c:pt idx="2122" formatCode="General">
                  <c:v>-2.5337210671489601E-4</c:v>
                </c:pt>
                <c:pt idx="2123" formatCode="General">
                  <c:v>-2.3908384359465199E-4</c:v>
                </c:pt>
                <c:pt idx="2124" formatCode="General">
                  <c:v>-2.42319392816092E-4</c:v>
                </c:pt>
                <c:pt idx="2125" formatCode="General">
                  <c:v>-2.38274533679447E-4</c:v>
                </c:pt>
                <c:pt idx="2126" formatCode="General">
                  <c:v>-2.3531724471739701E-4</c:v>
                </c:pt>
                <c:pt idx="2127" formatCode="General">
                  <c:v>-2.3557953068246499E-4</c:v>
                </c:pt>
                <c:pt idx="2128" formatCode="General">
                  <c:v>-2.6662915634253798E-4</c:v>
                </c:pt>
                <c:pt idx="2129" formatCode="General">
                  <c:v>-2.4028855424681E-4</c:v>
                </c:pt>
                <c:pt idx="2130" formatCode="General">
                  <c:v>-2.5619710358959301E-4</c:v>
                </c:pt>
                <c:pt idx="2131" formatCode="General">
                  <c:v>-2.5070400848512301E-4</c:v>
                </c:pt>
                <c:pt idx="2132" formatCode="General">
                  <c:v>-2.00548192895191E-4</c:v>
                </c:pt>
                <c:pt idx="2133" formatCode="General">
                  <c:v>-2.45563421787212E-4</c:v>
                </c:pt>
                <c:pt idx="2134" formatCode="General">
                  <c:v>-2.27050783617722E-4</c:v>
                </c:pt>
                <c:pt idx="2135" formatCode="General">
                  <c:v>-2.25071349408007E-4</c:v>
                </c:pt>
                <c:pt idx="2136" formatCode="General">
                  <c:v>-2.4901413672704102E-4</c:v>
                </c:pt>
                <c:pt idx="2137" formatCode="General">
                  <c:v>-2.4841766403450101E-4</c:v>
                </c:pt>
                <c:pt idx="2138" formatCode="General">
                  <c:v>-2.56725493501625E-4</c:v>
                </c:pt>
                <c:pt idx="2139" formatCode="General">
                  <c:v>-2.24981883624948E-4</c:v>
                </c:pt>
                <c:pt idx="2140" formatCode="General">
                  <c:v>-2.49427066783034E-4</c:v>
                </c:pt>
                <c:pt idx="2141" formatCode="General">
                  <c:v>-2.1817657845717999E-4</c:v>
                </c:pt>
                <c:pt idx="2142" formatCode="General">
                  <c:v>-2.2432580559264101E-4</c:v>
                </c:pt>
                <c:pt idx="2143" formatCode="General">
                  <c:v>-2.21045645744827E-4</c:v>
                </c:pt>
                <c:pt idx="2144" formatCode="General">
                  <c:v>-2.32957146831499E-4</c:v>
                </c:pt>
                <c:pt idx="2145" formatCode="General">
                  <c:v>-2.38481911533965E-4</c:v>
                </c:pt>
                <c:pt idx="2146" formatCode="General">
                  <c:v>-2.0954524593335701E-4</c:v>
                </c:pt>
                <c:pt idx="2147" formatCode="General">
                  <c:v>-2.4590703201555803E-4</c:v>
                </c:pt>
                <c:pt idx="2148" formatCode="General">
                  <c:v>-2.6687176275116698E-4</c:v>
                </c:pt>
                <c:pt idx="2149" formatCode="General">
                  <c:v>-2.4476602980350102E-4</c:v>
                </c:pt>
                <c:pt idx="2150" formatCode="General">
                  <c:v>-2.38289089059061E-4</c:v>
                </c:pt>
                <c:pt idx="2151" formatCode="General">
                  <c:v>-2.49078458808341E-4</c:v>
                </c:pt>
                <c:pt idx="2152" formatCode="General">
                  <c:v>-2.3616453068898299E-4</c:v>
                </c:pt>
                <c:pt idx="2153" formatCode="General">
                  <c:v>-2.3064281573628899E-4</c:v>
                </c:pt>
                <c:pt idx="2154" formatCode="General">
                  <c:v>-2.0489337383060701E-4</c:v>
                </c:pt>
                <c:pt idx="2155" formatCode="General">
                  <c:v>-2.2288419574521099E-4</c:v>
                </c:pt>
                <c:pt idx="2156" formatCode="General">
                  <c:v>-2.1865681693567299E-4</c:v>
                </c:pt>
                <c:pt idx="2157" formatCode="General">
                  <c:v>-2.5394325167166199E-4</c:v>
                </c:pt>
                <c:pt idx="2158" formatCode="General">
                  <c:v>-2.2510219352050499E-4</c:v>
                </c:pt>
                <c:pt idx="2159" formatCode="General">
                  <c:v>-2.1655461270547299E-4</c:v>
                </c:pt>
                <c:pt idx="2160" formatCode="General">
                  <c:v>-2.3655455891067399E-4</c:v>
                </c:pt>
                <c:pt idx="2161" formatCode="General">
                  <c:v>-1.9163917828750001E-4</c:v>
                </c:pt>
                <c:pt idx="2162" formatCode="General">
                  <c:v>-2.4527968646685899E-4</c:v>
                </c:pt>
                <c:pt idx="2163" formatCode="General">
                  <c:v>-2.3402257884716599E-4</c:v>
                </c:pt>
                <c:pt idx="2164" formatCode="General">
                  <c:v>-2.3560273038912501E-4</c:v>
                </c:pt>
                <c:pt idx="2165" formatCode="General">
                  <c:v>-2.04947136869648E-4</c:v>
                </c:pt>
                <c:pt idx="2166" formatCode="General">
                  <c:v>-2.23178887716317E-4</c:v>
                </c:pt>
                <c:pt idx="2167" formatCode="General">
                  <c:v>-2.2596790322000201E-4</c:v>
                </c:pt>
                <c:pt idx="2168" formatCode="General">
                  <c:v>-2.3019904313105599E-4</c:v>
                </c:pt>
                <c:pt idx="2169" formatCode="General">
                  <c:v>-2.27677621127459E-4</c:v>
                </c:pt>
                <c:pt idx="2170" formatCode="General">
                  <c:v>-2.46935775193551E-4</c:v>
                </c:pt>
                <c:pt idx="2171" formatCode="General">
                  <c:v>-2.2962516296556599E-4</c:v>
                </c:pt>
                <c:pt idx="2172" formatCode="General">
                  <c:v>-2.23113208373902E-4</c:v>
                </c:pt>
                <c:pt idx="2173" formatCode="General">
                  <c:v>-2.1392150026402801E-4</c:v>
                </c:pt>
                <c:pt idx="2174" formatCode="General">
                  <c:v>-2.1891712556355999E-4</c:v>
                </c:pt>
                <c:pt idx="2175" formatCode="General">
                  <c:v>-2.2140567948085701E-4</c:v>
                </c:pt>
                <c:pt idx="2176" formatCode="General">
                  <c:v>-2.2804908217041701E-4</c:v>
                </c:pt>
                <c:pt idx="2177" formatCode="General">
                  <c:v>-1.9526698400717499E-4</c:v>
                </c:pt>
                <c:pt idx="2178" formatCode="General">
                  <c:v>-2.4437966721505298E-4</c:v>
                </c:pt>
                <c:pt idx="2179" formatCode="General">
                  <c:v>-2.45481482631937E-4</c:v>
                </c:pt>
                <c:pt idx="2180" formatCode="General">
                  <c:v>-2.1115698247542599E-4</c:v>
                </c:pt>
                <c:pt idx="2181" formatCode="General">
                  <c:v>-1.9390432012807401E-4</c:v>
                </c:pt>
                <c:pt idx="2182" formatCode="General">
                  <c:v>-2.1372992054499501E-4</c:v>
                </c:pt>
                <c:pt idx="2183" formatCode="General">
                  <c:v>-2.3452763097931101E-4</c:v>
                </c:pt>
                <c:pt idx="2184" formatCode="General">
                  <c:v>-2.0108856510458301E-4</c:v>
                </c:pt>
                <c:pt idx="2185" formatCode="General">
                  <c:v>-2.2371827135387901E-4</c:v>
                </c:pt>
                <c:pt idx="2186" formatCode="General">
                  <c:v>-2.2474548244650499E-4</c:v>
                </c:pt>
                <c:pt idx="2187" formatCode="General">
                  <c:v>-2.2656803414612399E-4</c:v>
                </c:pt>
                <c:pt idx="2188" formatCode="General">
                  <c:v>-2.10647474138875E-4</c:v>
                </c:pt>
                <c:pt idx="2189" formatCode="General">
                  <c:v>-2.11751300619412E-4</c:v>
                </c:pt>
                <c:pt idx="2190" formatCode="General">
                  <c:v>-2.1381355901945801E-4</c:v>
                </c:pt>
                <c:pt idx="2191" formatCode="General">
                  <c:v>-2.18505685205817E-4</c:v>
                </c:pt>
                <c:pt idx="2192" formatCode="General">
                  <c:v>-2.23731641225251E-4</c:v>
                </c:pt>
                <c:pt idx="2193" formatCode="General">
                  <c:v>-2.0619657875067801E-4</c:v>
                </c:pt>
                <c:pt idx="2194" formatCode="General">
                  <c:v>-2.54323427511535E-4</c:v>
                </c:pt>
                <c:pt idx="2195" formatCode="General">
                  <c:v>-2.4324599959860401E-4</c:v>
                </c:pt>
                <c:pt idx="2196" formatCode="General">
                  <c:v>-2.2698367818229699E-4</c:v>
                </c:pt>
                <c:pt idx="2197" formatCode="General">
                  <c:v>-2.33639368491739E-4</c:v>
                </c:pt>
                <c:pt idx="2198" formatCode="General">
                  <c:v>-2.4920227904410501E-4</c:v>
                </c:pt>
                <c:pt idx="2199" formatCode="General">
                  <c:v>-2.4509593766182901E-4</c:v>
                </c:pt>
                <c:pt idx="2200" formatCode="General">
                  <c:v>-2.47742138047551E-4</c:v>
                </c:pt>
                <c:pt idx="2201" formatCode="General">
                  <c:v>-2.3956044580405401E-4</c:v>
                </c:pt>
                <c:pt idx="2202" formatCode="General">
                  <c:v>-2.25503167370321E-4</c:v>
                </c:pt>
                <c:pt idx="2203" formatCode="General">
                  <c:v>-2.5266959278739498E-4</c:v>
                </c:pt>
                <c:pt idx="2204" formatCode="General">
                  <c:v>-2.44329750370444E-4</c:v>
                </c:pt>
                <c:pt idx="2205" formatCode="General">
                  <c:v>-2.3056764879908099E-4</c:v>
                </c:pt>
                <c:pt idx="2206" formatCode="General">
                  <c:v>-2.2309279188155299E-4</c:v>
                </c:pt>
                <c:pt idx="2207" formatCode="General">
                  <c:v>-2.0437579672881399E-4</c:v>
                </c:pt>
                <c:pt idx="2208" formatCode="General">
                  <c:v>-2.34911177597193E-4</c:v>
                </c:pt>
                <c:pt idx="2209" formatCode="General">
                  <c:v>-2.0718916207497701E-4</c:v>
                </c:pt>
                <c:pt idx="2210" formatCode="General">
                  <c:v>-2.2988324854769101E-4</c:v>
                </c:pt>
                <c:pt idx="2211" formatCode="General">
                  <c:v>-2.0006295875516899E-4</c:v>
                </c:pt>
                <c:pt idx="2212" formatCode="General">
                  <c:v>-1.9596724335746901E-4</c:v>
                </c:pt>
                <c:pt idx="2213" formatCode="General">
                  <c:v>-2.4606034115956402E-4</c:v>
                </c:pt>
                <c:pt idx="2214" formatCode="General">
                  <c:v>-2.2503733193655301E-4</c:v>
                </c:pt>
                <c:pt idx="2215" formatCode="General">
                  <c:v>-2.1559860374512001E-4</c:v>
                </c:pt>
                <c:pt idx="2216" formatCode="General">
                  <c:v>-2.0247266369367601E-4</c:v>
                </c:pt>
                <c:pt idx="2217" formatCode="General">
                  <c:v>-2.10733128043278E-4</c:v>
                </c:pt>
                <c:pt idx="2218" formatCode="General">
                  <c:v>-2.1929243532049E-4</c:v>
                </c:pt>
                <c:pt idx="2219" formatCode="General">
                  <c:v>-2.0473274038821201E-4</c:v>
                </c:pt>
                <c:pt idx="2220" formatCode="General">
                  <c:v>-1.90594488233002E-4</c:v>
                </c:pt>
                <c:pt idx="2221" formatCode="General">
                  <c:v>-2.0830470430840601E-4</c:v>
                </c:pt>
                <c:pt idx="2222" formatCode="General">
                  <c:v>-2.1986954593402301E-4</c:v>
                </c:pt>
                <c:pt idx="2223" formatCode="General">
                  <c:v>-2.0865154812006999E-4</c:v>
                </c:pt>
                <c:pt idx="2224" formatCode="General">
                  <c:v>-2.1027499509766899E-4</c:v>
                </c:pt>
                <c:pt idx="2225" formatCode="General">
                  <c:v>-1.9307490574803701E-4</c:v>
                </c:pt>
                <c:pt idx="2226" formatCode="General">
                  <c:v>-1.9438701055681101E-4</c:v>
                </c:pt>
                <c:pt idx="2227" formatCode="General">
                  <c:v>-2.00390023588436E-4</c:v>
                </c:pt>
                <c:pt idx="2228" formatCode="General">
                  <c:v>-2.1389297176491499E-4</c:v>
                </c:pt>
                <c:pt idx="2229" formatCode="General">
                  <c:v>-1.99536173464717E-4</c:v>
                </c:pt>
                <c:pt idx="2230" formatCode="General">
                  <c:v>-2.1579143468200099E-4</c:v>
                </c:pt>
                <c:pt idx="2231" formatCode="General">
                  <c:v>-1.8371432796397699E-4</c:v>
                </c:pt>
                <c:pt idx="2232" formatCode="General">
                  <c:v>-1.9746411476338299E-4</c:v>
                </c:pt>
                <c:pt idx="2233" formatCode="General">
                  <c:v>-2.34873213679404E-4</c:v>
                </c:pt>
                <c:pt idx="2234" formatCode="General">
                  <c:v>-2.4315377956680401E-4</c:v>
                </c:pt>
                <c:pt idx="2235" formatCode="General">
                  <c:v>-1.99522631574719E-4</c:v>
                </c:pt>
                <c:pt idx="2236" formatCode="General">
                  <c:v>-2.2189859636620099E-4</c:v>
                </c:pt>
                <c:pt idx="2237" formatCode="General">
                  <c:v>-2.1759232173076601E-4</c:v>
                </c:pt>
                <c:pt idx="2238" formatCode="General">
                  <c:v>-2.28461808414141E-4</c:v>
                </c:pt>
                <c:pt idx="2239" formatCode="General">
                  <c:v>-2.3088913328100501E-4</c:v>
                </c:pt>
                <c:pt idx="2240" formatCode="General">
                  <c:v>-2.6023250105347199E-4</c:v>
                </c:pt>
                <c:pt idx="2241" formatCode="General">
                  <c:v>-2.3533437944226699E-4</c:v>
                </c:pt>
                <c:pt idx="2242" formatCode="General">
                  <c:v>-1.85951096819383E-4</c:v>
                </c:pt>
                <c:pt idx="2243" formatCode="General">
                  <c:v>-2.2738366250832999E-4</c:v>
                </c:pt>
                <c:pt idx="2244" formatCode="General">
                  <c:v>-2.16876427412119E-4</c:v>
                </c:pt>
                <c:pt idx="2245" formatCode="General">
                  <c:v>-1.9589380004464199E-4</c:v>
                </c:pt>
                <c:pt idx="2246" formatCode="General">
                  <c:v>-2.0627921530812199E-4</c:v>
                </c:pt>
                <c:pt idx="2247" formatCode="General">
                  <c:v>-2.40393151090174E-4</c:v>
                </c:pt>
                <c:pt idx="2248" formatCode="General">
                  <c:v>-1.95146860844478E-4</c:v>
                </c:pt>
                <c:pt idx="2249" formatCode="General">
                  <c:v>-2.26886061587764E-4</c:v>
                </c:pt>
                <c:pt idx="2250" formatCode="General">
                  <c:v>-2.117288394829E-4</c:v>
                </c:pt>
                <c:pt idx="2251" formatCode="General">
                  <c:v>-2.3713582339296801E-4</c:v>
                </c:pt>
                <c:pt idx="2252" formatCode="General">
                  <c:v>-2.0715340472518201E-4</c:v>
                </c:pt>
                <c:pt idx="2253" formatCode="General">
                  <c:v>-2.20170909006214E-4</c:v>
                </c:pt>
                <c:pt idx="2254" formatCode="General">
                  <c:v>-1.99507513664346E-4</c:v>
                </c:pt>
                <c:pt idx="2255" formatCode="General">
                  <c:v>-2.1202232431382601E-4</c:v>
                </c:pt>
                <c:pt idx="2256" formatCode="General">
                  <c:v>-1.8980954515168401E-4</c:v>
                </c:pt>
                <c:pt idx="2257" formatCode="General">
                  <c:v>-1.9860257807459501E-4</c:v>
                </c:pt>
                <c:pt idx="2258" formatCode="General">
                  <c:v>-2.2840893324152701E-4</c:v>
                </c:pt>
                <c:pt idx="2259" formatCode="General">
                  <c:v>-2.2150600038145301E-4</c:v>
                </c:pt>
                <c:pt idx="2260" formatCode="General">
                  <c:v>-2.2961627705088501E-4</c:v>
                </c:pt>
                <c:pt idx="2261" formatCode="General">
                  <c:v>-2.1287565086352601E-4</c:v>
                </c:pt>
                <c:pt idx="2262" formatCode="General">
                  <c:v>-2.1729593345725699E-4</c:v>
                </c:pt>
                <c:pt idx="2263" formatCode="General">
                  <c:v>-1.85528597462422E-4</c:v>
                </c:pt>
                <c:pt idx="2264" formatCode="General">
                  <c:v>-2.13773427906481E-4</c:v>
                </c:pt>
                <c:pt idx="2265" formatCode="General">
                  <c:v>-1.9197552396049599E-4</c:v>
                </c:pt>
                <c:pt idx="2266" formatCode="General">
                  <c:v>-2.0786093861314899E-4</c:v>
                </c:pt>
                <c:pt idx="2267" formatCode="General">
                  <c:v>-1.9506391119162301E-4</c:v>
                </c:pt>
                <c:pt idx="2268" formatCode="General">
                  <c:v>-1.6870258736181401E-4</c:v>
                </c:pt>
                <c:pt idx="2269" formatCode="General">
                  <c:v>-2.0278196920998001E-4</c:v>
                </c:pt>
                <c:pt idx="2270" formatCode="General">
                  <c:v>-2.2935138373952299E-4</c:v>
                </c:pt>
                <c:pt idx="2271" formatCode="General">
                  <c:v>-2.27271907470695E-4</c:v>
                </c:pt>
                <c:pt idx="2272" formatCode="General">
                  <c:v>-1.86558250670863E-4</c:v>
                </c:pt>
                <c:pt idx="2273" formatCode="General">
                  <c:v>-1.8538107177374101E-4</c:v>
                </c:pt>
                <c:pt idx="2274" formatCode="General">
                  <c:v>-1.94368917226139E-4</c:v>
                </c:pt>
                <c:pt idx="2275" formatCode="General">
                  <c:v>-1.8737185643538E-4</c:v>
                </c:pt>
                <c:pt idx="2276" formatCode="General">
                  <c:v>-1.9880631527204501E-4</c:v>
                </c:pt>
                <c:pt idx="2277" formatCode="General">
                  <c:v>-1.73587987924952E-4</c:v>
                </c:pt>
                <c:pt idx="2278" formatCode="General">
                  <c:v>-2.0849977225873801E-4</c:v>
                </c:pt>
                <c:pt idx="2279" formatCode="General">
                  <c:v>-2.2686164008847601E-4</c:v>
                </c:pt>
                <c:pt idx="2280" formatCode="General">
                  <c:v>-1.7671042735460299E-4</c:v>
                </c:pt>
                <c:pt idx="2281" formatCode="General">
                  <c:v>-1.9072368923523999E-4</c:v>
                </c:pt>
                <c:pt idx="2282" formatCode="General">
                  <c:v>-1.5415358914374399E-4</c:v>
                </c:pt>
                <c:pt idx="2283" formatCode="General">
                  <c:v>-1.6664442363661499E-4</c:v>
                </c:pt>
                <c:pt idx="2284" formatCode="General">
                  <c:v>-1.7235657451617799E-4</c:v>
                </c:pt>
                <c:pt idx="2285" formatCode="General">
                  <c:v>-2.03013975375545E-4</c:v>
                </c:pt>
                <c:pt idx="2286" formatCode="General">
                  <c:v>-1.9563353688126399E-4</c:v>
                </c:pt>
                <c:pt idx="2287" formatCode="General">
                  <c:v>-2.06766930880619E-4</c:v>
                </c:pt>
                <c:pt idx="2288" formatCode="General">
                  <c:v>-2.2478945608629401E-4</c:v>
                </c:pt>
                <c:pt idx="2289" formatCode="General">
                  <c:v>-1.89428454135524E-4</c:v>
                </c:pt>
                <c:pt idx="2290" formatCode="General">
                  <c:v>-1.8973471340253599E-4</c:v>
                </c:pt>
                <c:pt idx="2291" formatCode="General">
                  <c:v>-1.7886551512348901E-4</c:v>
                </c:pt>
                <c:pt idx="2292" formatCode="General">
                  <c:v>-1.90036140363785E-4</c:v>
                </c:pt>
                <c:pt idx="2293" formatCode="General">
                  <c:v>-1.98589248449375E-4</c:v>
                </c:pt>
                <c:pt idx="2294" formatCode="General">
                  <c:v>-1.7163384646523401E-4</c:v>
                </c:pt>
                <c:pt idx="2295" formatCode="General">
                  <c:v>-1.9649395351092099E-4</c:v>
                </c:pt>
                <c:pt idx="2296" formatCode="General">
                  <c:v>-1.5546325455970299E-4</c:v>
                </c:pt>
                <c:pt idx="2297" formatCode="General">
                  <c:v>-1.7958712978484901E-4</c:v>
                </c:pt>
                <c:pt idx="2298" formatCode="General">
                  <c:v>-1.7184118841943801E-4</c:v>
                </c:pt>
                <c:pt idx="2299" formatCode="General">
                  <c:v>-1.77081318279743E-4</c:v>
                </c:pt>
                <c:pt idx="2300" formatCode="General">
                  <c:v>-1.8772570877390401E-4</c:v>
                </c:pt>
                <c:pt idx="2301" formatCode="General">
                  <c:v>-1.6923163203632599E-4</c:v>
                </c:pt>
                <c:pt idx="2302" formatCode="General">
                  <c:v>-1.88882805482695E-4</c:v>
                </c:pt>
                <c:pt idx="2303" formatCode="General">
                  <c:v>-1.4476763289733699E-4</c:v>
                </c:pt>
                <c:pt idx="2304" formatCode="General">
                  <c:v>-2.0625860364276201E-4</c:v>
                </c:pt>
                <c:pt idx="2305" formatCode="General">
                  <c:v>-1.8300329642215101E-4</c:v>
                </c:pt>
                <c:pt idx="2306" formatCode="General">
                  <c:v>-1.6972332553013899E-4</c:v>
                </c:pt>
                <c:pt idx="2307" formatCode="General">
                  <c:v>-1.5530222326516499E-4</c:v>
                </c:pt>
                <c:pt idx="2308" formatCode="General">
                  <c:v>-1.8894307090254201E-4</c:v>
                </c:pt>
                <c:pt idx="2309" formatCode="General">
                  <c:v>-1.8928623874570099E-4</c:v>
                </c:pt>
                <c:pt idx="2310" formatCode="General">
                  <c:v>-1.9139191025946501E-4</c:v>
                </c:pt>
                <c:pt idx="2311" formatCode="General">
                  <c:v>-1.97215487917553E-4</c:v>
                </c:pt>
                <c:pt idx="2312" formatCode="General">
                  <c:v>-1.9243282449424401E-4</c:v>
                </c:pt>
                <c:pt idx="2313" formatCode="General">
                  <c:v>-1.6988559358798699E-4</c:v>
                </c:pt>
                <c:pt idx="2314" formatCode="General">
                  <c:v>-2.0701106606581699E-4</c:v>
                </c:pt>
                <c:pt idx="2315" formatCode="General">
                  <c:v>-2.0461070588909E-4</c:v>
                </c:pt>
                <c:pt idx="2316" formatCode="General">
                  <c:v>-2.1069760878701099E-4</c:v>
                </c:pt>
                <c:pt idx="2317" formatCode="General">
                  <c:v>-1.8698462665260501E-4</c:v>
                </c:pt>
                <c:pt idx="2318" formatCode="General">
                  <c:v>-1.9960415908314399E-4</c:v>
                </c:pt>
                <c:pt idx="2319" formatCode="General">
                  <c:v>-2.12762119436494E-4</c:v>
                </c:pt>
                <c:pt idx="2320" formatCode="General">
                  <c:v>-1.90078429821802E-4</c:v>
                </c:pt>
                <c:pt idx="2321" formatCode="General">
                  <c:v>-1.9740242484648899E-4</c:v>
                </c:pt>
                <c:pt idx="2322" formatCode="General">
                  <c:v>-1.8657440223672099E-4</c:v>
                </c:pt>
                <c:pt idx="2323" formatCode="General">
                  <c:v>-1.98385716870666E-4</c:v>
                </c:pt>
                <c:pt idx="2324" formatCode="General">
                  <c:v>-2.2019949657120299E-4</c:v>
                </c:pt>
                <c:pt idx="2325" formatCode="General">
                  <c:v>-2.1941756041345099E-4</c:v>
                </c:pt>
                <c:pt idx="2326" formatCode="General">
                  <c:v>-1.8321498161986001E-4</c:v>
                </c:pt>
                <c:pt idx="2327" formatCode="General">
                  <c:v>-2.0805689931397301E-4</c:v>
                </c:pt>
                <c:pt idx="2328" formatCode="General">
                  <c:v>-1.98570494959117E-4</c:v>
                </c:pt>
                <c:pt idx="2329" formatCode="General">
                  <c:v>-1.7855990000352601E-4</c:v>
                </c:pt>
                <c:pt idx="2330" formatCode="General">
                  <c:v>-1.9966646413492999E-4</c:v>
                </c:pt>
                <c:pt idx="2331" formatCode="General">
                  <c:v>-1.6486620440276601E-4</c:v>
                </c:pt>
                <c:pt idx="2332" formatCode="General">
                  <c:v>-1.7723629856062999E-4</c:v>
                </c:pt>
                <c:pt idx="2333" formatCode="General">
                  <c:v>-2.0485043156110401E-4</c:v>
                </c:pt>
                <c:pt idx="2334" formatCode="General">
                  <c:v>-1.71424608481318E-4</c:v>
                </c:pt>
                <c:pt idx="2335" formatCode="General">
                  <c:v>-1.83769326408791E-4</c:v>
                </c:pt>
                <c:pt idx="2336" formatCode="General">
                  <c:v>-1.92374053444096E-4</c:v>
                </c:pt>
                <c:pt idx="2337" formatCode="General">
                  <c:v>-2.1691491756649199E-4</c:v>
                </c:pt>
                <c:pt idx="2338" formatCode="General">
                  <c:v>-1.95905587357874E-4</c:v>
                </c:pt>
                <c:pt idx="2339" formatCode="General">
                  <c:v>-2.2482333940695499E-4</c:v>
                </c:pt>
                <c:pt idx="2340" formatCode="General">
                  <c:v>-2.1226642212568601E-4</c:v>
                </c:pt>
                <c:pt idx="2341" formatCode="General">
                  <c:v>-1.8088483692519101E-4</c:v>
                </c:pt>
                <c:pt idx="2342" formatCode="General">
                  <c:v>-1.59377596886035E-4</c:v>
                </c:pt>
                <c:pt idx="2343" formatCode="General">
                  <c:v>-1.8761084951920601E-4</c:v>
                </c:pt>
                <c:pt idx="2344" formatCode="General">
                  <c:v>-1.9028031335366699E-4</c:v>
                </c:pt>
                <c:pt idx="2345" formatCode="General">
                  <c:v>-1.9377716490881901E-4</c:v>
                </c:pt>
                <c:pt idx="2346" formatCode="General">
                  <c:v>-1.99591310880652E-4</c:v>
                </c:pt>
                <c:pt idx="2347" formatCode="General">
                  <c:v>-1.6575175440236599E-4</c:v>
                </c:pt>
                <c:pt idx="2348" formatCode="General">
                  <c:v>-2.01558908246757E-4</c:v>
                </c:pt>
                <c:pt idx="2349" formatCode="General">
                  <c:v>-1.87534195193066E-4</c:v>
                </c:pt>
                <c:pt idx="2350" formatCode="General">
                  <c:v>-1.87571594233872E-4</c:v>
                </c:pt>
                <c:pt idx="2351" formatCode="General">
                  <c:v>-1.82798078175678E-4</c:v>
                </c:pt>
                <c:pt idx="2352" formatCode="General">
                  <c:v>-1.7424231257604799E-4</c:v>
                </c:pt>
                <c:pt idx="2353" formatCode="General">
                  <c:v>-1.8143148763711799E-4</c:v>
                </c:pt>
                <c:pt idx="2354" formatCode="General">
                  <c:v>-2.2201948304792301E-4</c:v>
                </c:pt>
                <c:pt idx="2355" formatCode="General">
                  <c:v>-1.87622628789628E-4</c:v>
                </c:pt>
                <c:pt idx="2356" formatCode="General">
                  <c:v>-1.9094755707819899E-4</c:v>
                </c:pt>
                <c:pt idx="2357" formatCode="General">
                  <c:v>-1.62052803912835E-4</c:v>
                </c:pt>
                <c:pt idx="2358" formatCode="General">
                  <c:v>-1.9812133765169699E-4</c:v>
                </c:pt>
                <c:pt idx="2359" formatCode="General">
                  <c:v>-1.5872437490740301E-4</c:v>
                </c:pt>
                <c:pt idx="2360" formatCode="General">
                  <c:v>-2.03734956756568E-4</c:v>
                </c:pt>
                <c:pt idx="2361" formatCode="General">
                  <c:v>-1.6849994198430299E-4</c:v>
                </c:pt>
                <c:pt idx="2362" formatCode="General">
                  <c:v>-1.9625534271918501E-4</c:v>
                </c:pt>
                <c:pt idx="2363" formatCode="General">
                  <c:v>-2.01302414958959E-4</c:v>
                </c:pt>
                <c:pt idx="2364" formatCode="General">
                  <c:v>-1.8763737725532601E-4</c:v>
                </c:pt>
                <c:pt idx="2365" formatCode="General">
                  <c:v>-2.0594639326806401E-4</c:v>
                </c:pt>
                <c:pt idx="2366" formatCode="General">
                  <c:v>-1.96893366864491E-4</c:v>
                </c:pt>
                <c:pt idx="2367" formatCode="General">
                  <c:v>-1.83572737449428E-4</c:v>
                </c:pt>
                <c:pt idx="2368" formatCode="General">
                  <c:v>-2.0283607336979599E-4</c:v>
                </c:pt>
                <c:pt idx="2369" formatCode="General">
                  <c:v>-1.8674481106759899E-4</c:v>
                </c:pt>
                <c:pt idx="2370" formatCode="General">
                  <c:v>-1.6803615796220201E-4</c:v>
                </c:pt>
                <c:pt idx="2371" formatCode="General">
                  <c:v>-1.65753939661768E-4</c:v>
                </c:pt>
                <c:pt idx="2372" formatCode="General">
                  <c:v>-1.6928538232336901E-4</c:v>
                </c:pt>
                <c:pt idx="2373" formatCode="General">
                  <c:v>-2.0665625305774901E-4</c:v>
                </c:pt>
                <c:pt idx="2374" formatCode="General">
                  <c:v>-1.7978955767633501E-4</c:v>
                </c:pt>
                <c:pt idx="2375" formatCode="General">
                  <c:v>-1.96884994700712E-4</c:v>
                </c:pt>
                <c:pt idx="2376" formatCode="General">
                  <c:v>-2.0947837813124301E-4</c:v>
                </c:pt>
                <c:pt idx="2377" formatCode="General">
                  <c:v>-1.82390316289187E-4</c:v>
                </c:pt>
                <c:pt idx="2378" formatCode="General">
                  <c:v>-2.0162578568270499E-4</c:v>
                </c:pt>
                <c:pt idx="2379" formatCode="General">
                  <c:v>-2.1098526825516199E-4</c:v>
                </c:pt>
                <c:pt idx="2380" formatCode="General">
                  <c:v>-2.2009301056851599E-4</c:v>
                </c:pt>
                <c:pt idx="2381" formatCode="General">
                  <c:v>-1.83334774965949E-4</c:v>
                </c:pt>
                <c:pt idx="2382" formatCode="General">
                  <c:v>-1.8532458903884399E-4</c:v>
                </c:pt>
                <c:pt idx="2383" formatCode="General">
                  <c:v>-1.9008303602249999E-4</c:v>
                </c:pt>
                <c:pt idx="2384" formatCode="General">
                  <c:v>-1.7664819789912399E-4</c:v>
                </c:pt>
                <c:pt idx="2385" formatCode="General">
                  <c:v>-1.7143948128829799E-4</c:v>
                </c:pt>
                <c:pt idx="2386" formatCode="General">
                  <c:v>-1.7676580203116501E-4</c:v>
                </c:pt>
                <c:pt idx="2387" formatCode="General">
                  <c:v>-2.1630843230451401E-4</c:v>
                </c:pt>
                <c:pt idx="2388" formatCode="General">
                  <c:v>-1.9063645305911E-4</c:v>
                </c:pt>
                <c:pt idx="2389" formatCode="General">
                  <c:v>-1.98984886196998E-4</c:v>
                </c:pt>
                <c:pt idx="2390" formatCode="General">
                  <c:v>-1.6626379683927199E-4</c:v>
                </c:pt>
                <c:pt idx="2391" formatCode="General">
                  <c:v>-1.8230643781531899E-4</c:v>
                </c:pt>
                <c:pt idx="2392" formatCode="General">
                  <c:v>-1.6856521220387299E-4</c:v>
                </c:pt>
                <c:pt idx="2393" formatCode="General">
                  <c:v>-1.74149721257273E-4</c:v>
                </c:pt>
                <c:pt idx="2394" formatCode="General">
                  <c:v>-1.6850017330749501E-4</c:v>
                </c:pt>
                <c:pt idx="2395" formatCode="General">
                  <c:v>-2.0643099420147E-4</c:v>
                </c:pt>
                <c:pt idx="2396" formatCode="General">
                  <c:v>-1.9262130157895899E-4</c:v>
                </c:pt>
                <c:pt idx="2397" formatCode="General">
                  <c:v>-1.7954503900321499E-4</c:v>
                </c:pt>
                <c:pt idx="2398" formatCode="General">
                  <c:v>-1.8371769240507101E-4</c:v>
                </c:pt>
                <c:pt idx="2399" formatCode="General">
                  <c:v>-2.0429917277146E-4</c:v>
                </c:pt>
                <c:pt idx="2400" formatCode="General">
                  <c:v>-1.6173423258145699E-4</c:v>
                </c:pt>
                <c:pt idx="2401" formatCode="General">
                  <c:v>-2.0005372268097399E-4</c:v>
                </c:pt>
                <c:pt idx="2402" formatCode="General">
                  <c:v>-1.9522152879446401E-4</c:v>
                </c:pt>
                <c:pt idx="2403" formatCode="General">
                  <c:v>-1.5207170802987099E-4</c:v>
                </c:pt>
                <c:pt idx="2404" formatCode="General">
                  <c:v>-1.8592444830707001E-4</c:v>
                </c:pt>
                <c:pt idx="2405" formatCode="General">
                  <c:v>-1.8294566038377699E-4</c:v>
                </c:pt>
                <c:pt idx="2406" formatCode="General">
                  <c:v>-1.68578589264032E-4</c:v>
                </c:pt>
                <c:pt idx="2407" formatCode="General">
                  <c:v>-1.7942695700851199E-4</c:v>
                </c:pt>
                <c:pt idx="2408" formatCode="General">
                  <c:v>-1.7459569209760101E-4</c:v>
                </c:pt>
                <c:pt idx="2409" formatCode="General">
                  <c:v>-1.7169583904234499E-4</c:v>
                </c:pt>
                <c:pt idx="2410" formatCode="General">
                  <c:v>-1.61454517519989E-4</c:v>
                </c:pt>
                <c:pt idx="2411" formatCode="General">
                  <c:v>-1.7574830827220199E-4</c:v>
                </c:pt>
                <c:pt idx="2412" formatCode="General">
                  <c:v>-1.6771270779347301E-4</c:v>
                </c:pt>
                <c:pt idx="2413" formatCode="General">
                  <c:v>-1.83465573786751E-4</c:v>
                </c:pt>
                <c:pt idx="2414" formatCode="General">
                  <c:v>-1.5807489885263001E-4</c:v>
                </c:pt>
                <c:pt idx="2415" formatCode="General">
                  <c:v>-1.5384411749186599E-4</c:v>
                </c:pt>
                <c:pt idx="2416" formatCode="General">
                  <c:v>-1.6209574085317101E-4</c:v>
                </c:pt>
                <c:pt idx="2417" formatCode="General">
                  <c:v>-1.7134025330748601E-4</c:v>
                </c:pt>
                <c:pt idx="2418" formatCode="General">
                  <c:v>-1.7035714333960301E-4</c:v>
                </c:pt>
                <c:pt idx="2419" formatCode="General">
                  <c:v>-1.63626836356283E-4</c:v>
                </c:pt>
                <c:pt idx="2420" formatCode="General">
                  <c:v>-1.8017481189242299E-4</c:v>
                </c:pt>
                <c:pt idx="2421" formatCode="General">
                  <c:v>-1.89919481884929E-4</c:v>
                </c:pt>
                <c:pt idx="2422" formatCode="General">
                  <c:v>-1.7477684657511101E-4</c:v>
                </c:pt>
                <c:pt idx="2423" formatCode="General">
                  <c:v>-1.7298587074313101E-4</c:v>
                </c:pt>
                <c:pt idx="2424" formatCode="General">
                  <c:v>-1.73423965943064E-4</c:v>
                </c:pt>
                <c:pt idx="2425" formatCode="General">
                  <c:v>-1.6113717451290499E-4</c:v>
                </c:pt>
                <c:pt idx="2426" formatCode="General">
                  <c:v>-1.8675340995772299E-4</c:v>
                </c:pt>
                <c:pt idx="2427" formatCode="General">
                  <c:v>-1.9984607038229599E-4</c:v>
                </c:pt>
                <c:pt idx="2428" formatCode="General">
                  <c:v>-1.6478499977389701E-4</c:v>
                </c:pt>
                <c:pt idx="2429" formatCode="General">
                  <c:v>-1.6530253984655701E-4</c:v>
                </c:pt>
                <c:pt idx="2430" formatCode="General">
                  <c:v>-1.61398775718076E-4</c:v>
                </c:pt>
                <c:pt idx="2431" formatCode="General">
                  <c:v>-1.59593039955985E-4</c:v>
                </c:pt>
                <c:pt idx="2432" formatCode="General">
                  <c:v>-1.6451099509943101E-4</c:v>
                </c:pt>
                <c:pt idx="2433" formatCode="General">
                  <c:v>-1.80508647474143E-4</c:v>
                </c:pt>
                <c:pt idx="2434" formatCode="General">
                  <c:v>-1.69147956004092E-4</c:v>
                </c:pt>
                <c:pt idx="2435" formatCode="General">
                  <c:v>-1.9598358866198401E-4</c:v>
                </c:pt>
                <c:pt idx="2436" formatCode="General">
                  <c:v>-1.6068052403074099E-4</c:v>
                </c:pt>
                <c:pt idx="2437" formatCode="General">
                  <c:v>-1.5042156720541E-4</c:v>
                </c:pt>
                <c:pt idx="2438" formatCode="General">
                  <c:v>-1.8815057049842299E-4</c:v>
                </c:pt>
                <c:pt idx="2439" formatCode="General">
                  <c:v>-1.8511756784548799E-4</c:v>
                </c:pt>
                <c:pt idx="2440" formatCode="General">
                  <c:v>-1.6650316787195001E-4</c:v>
                </c:pt>
                <c:pt idx="2441" formatCode="General">
                  <c:v>-1.87502398848284E-4</c:v>
                </c:pt>
                <c:pt idx="2442" formatCode="General">
                  <c:v>-1.9173613068522799E-4</c:v>
                </c:pt>
                <c:pt idx="2443" formatCode="General">
                  <c:v>-1.82061852122579E-4</c:v>
                </c:pt>
                <c:pt idx="2444" formatCode="General">
                  <c:v>-1.5557355327753899E-4</c:v>
                </c:pt>
                <c:pt idx="2445" formatCode="General">
                  <c:v>-1.69210243666857E-4</c:v>
                </c:pt>
                <c:pt idx="2446" formatCode="General">
                  <c:v>-1.7376053995058299E-4</c:v>
                </c:pt>
                <c:pt idx="2447" formatCode="General">
                  <c:v>-1.88679670131365E-4</c:v>
                </c:pt>
                <c:pt idx="2448" formatCode="General">
                  <c:v>-1.3739230910707399E-4</c:v>
                </c:pt>
                <c:pt idx="2449" formatCode="General">
                  <c:v>-1.77572445174013E-4</c:v>
                </c:pt>
                <c:pt idx="2450" formatCode="General">
                  <c:v>-1.89620711658359E-4</c:v>
                </c:pt>
                <c:pt idx="2451" formatCode="General">
                  <c:v>-1.7192868898675801E-4</c:v>
                </c:pt>
                <c:pt idx="2452" formatCode="General">
                  <c:v>-1.7357501758114E-4</c:v>
                </c:pt>
                <c:pt idx="2453" formatCode="General">
                  <c:v>-1.7852150248918601E-4</c:v>
                </c:pt>
                <c:pt idx="2454" formatCode="General">
                  <c:v>-1.5772621059849E-4</c:v>
                </c:pt>
                <c:pt idx="2455" formatCode="General">
                  <c:v>-1.6042772385718699E-4</c:v>
                </c:pt>
                <c:pt idx="2456" formatCode="General">
                  <c:v>-1.6964640532620299E-4</c:v>
                </c:pt>
                <c:pt idx="2457" formatCode="General">
                  <c:v>-2.0424131460198701E-4</c:v>
                </c:pt>
                <c:pt idx="2458" formatCode="General">
                  <c:v>-1.7624545310618899E-4</c:v>
                </c:pt>
                <c:pt idx="2459" formatCode="General">
                  <c:v>-1.5922551089609199E-4</c:v>
                </c:pt>
                <c:pt idx="2460" formatCode="General">
                  <c:v>-1.81293779697503E-4</c:v>
                </c:pt>
                <c:pt idx="2461" formatCode="General">
                  <c:v>-1.58732408754558E-4</c:v>
                </c:pt>
                <c:pt idx="2462" formatCode="General">
                  <c:v>-1.9489070072040799E-4</c:v>
                </c:pt>
                <c:pt idx="2463" formatCode="General">
                  <c:v>-1.81808503330542E-4</c:v>
                </c:pt>
                <c:pt idx="2464" formatCode="General">
                  <c:v>-1.8111303801102499E-4</c:v>
                </c:pt>
                <c:pt idx="2465" formatCode="General">
                  <c:v>-1.71954301704877E-4</c:v>
                </c:pt>
                <c:pt idx="2466" formatCode="General">
                  <c:v>-1.7833695819078401E-4</c:v>
                </c:pt>
                <c:pt idx="2467" formatCode="General">
                  <c:v>-2.0533055255588501E-4</c:v>
                </c:pt>
                <c:pt idx="2468" formatCode="General">
                  <c:v>-1.7392750156689399E-4</c:v>
                </c:pt>
                <c:pt idx="2469" formatCode="General">
                  <c:v>-1.64153256866042E-4</c:v>
                </c:pt>
                <c:pt idx="2470" formatCode="General">
                  <c:v>-1.83932313017139E-4</c:v>
                </c:pt>
                <c:pt idx="2471" formatCode="General">
                  <c:v>-1.5357963993117401E-4</c:v>
                </c:pt>
                <c:pt idx="2472" formatCode="General">
                  <c:v>-1.5736760636940399E-4</c:v>
                </c:pt>
                <c:pt idx="2473" formatCode="General">
                  <c:v>-1.8436387032199801E-4</c:v>
                </c:pt>
                <c:pt idx="2474" formatCode="General">
                  <c:v>-1.2127136251499101E-4</c:v>
                </c:pt>
                <c:pt idx="2475" formatCode="General">
                  <c:v>-1.8175488159943601E-4</c:v>
                </c:pt>
                <c:pt idx="2476" formatCode="General">
                  <c:v>-1.5802319388327299E-4</c:v>
                </c:pt>
                <c:pt idx="2477" formatCode="General">
                  <c:v>-1.7308890692303199E-4</c:v>
                </c:pt>
                <c:pt idx="2478" formatCode="General">
                  <c:v>-1.6903569627340601E-4</c:v>
                </c:pt>
                <c:pt idx="2479" formatCode="General">
                  <c:v>-1.73920984322064E-4</c:v>
                </c:pt>
                <c:pt idx="2480" formatCode="General">
                  <c:v>-1.4013699904805399E-4</c:v>
                </c:pt>
                <c:pt idx="2481" formatCode="General">
                  <c:v>-1.52619615954794E-4</c:v>
                </c:pt>
                <c:pt idx="2482" formatCode="General">
                  <c:v>-1.6941385757522301E-4</c:v>
                </c:pt>
                <c:pt idx="2483" formatCode="General">
                  <c:v>-1.5167484260465499E-4</c:v>
                </c:pt>
                <c:pt idx="2484" formatCode="General">
                  <c:v>-1.5053787579604599E-4</c:v>
                </c:pt>
                <c:pt idx="2485" formatCode="General">
                  <c:v>-1.3107686131793401E-4</c:v>
                </c:pt>
                <c:pt idx="2486" formatCode="General">
                  <c:v>-1.6998096548372001E-4</c:v>
                </c:pt>
                <c:pt idx="2487" formatCode="General">
                  <c:v>-1.2490988137801E-4</c:v>
                </c:pt>
                <c:pt idx="2488" formatCode="General">
                  <c:v>-1.7826159801465099E-4</c:v>
                </c:pt>
                <c:pt idx="2489" formatCode="General">
                  <c:v>-2.0908312932234999E-4</c:v>
                </c:pt>
                <c:pt idx="2490" formatCode="General">
                  <c:v>-1.7643348290545001E-4</c:v>
                </c:pt>
                <c:pt idx="2491" formatCode="General">
                  <c:v>-1.72352597513542E-4</c:v>
                </c:pt>
                <c:pt idx="2492" formatCode="General">
                  <c:v>-1.53079250857199E-4</c:v>
                </c:pt>
                <c:pt idx="2493" formatCode="General">
                  <c:v>-1.5216930364487201E-4</c:v>
                </c:pt>
                <c:pt idx="2494" formatCode="General">
                  <c:v>-1.8304239827235801E-4</c:v>
                </c:pt>
                <c:pt idx="2495" formatCode="General">
                  <c:v>-1.53698790345301E-4</c:v>
                </c:pt>
                <c:pt idx="2496" formatCode="General">
                  <c:v>-1.90656503514167E-4</c:v>
                </c:pt>
                <c:pt idx="2497" formatCode="General">
                  <c:v>-1.3264034177867901E-4</c:v>
                </c:pt>
                <c:pt idx="2498" formatCode="General">
                  <c:v>-1.5427931585112301E-4</c:v>
                </c:pt>
                <c:pt idx="2499" formatCode="General">
                  <c:v>-1.38840228831916E-4</c:v>
                </c:pt>
                <c:pt idx="2500" formatCode="General">
                  <c:v>-1.49015829249606E-4</c:v>
                </c:pt>
                <c:pt idx="2501" formatCode="General">
                  <c:v>-1.5456358529608E-4</c:v>
                </c:pt>
                <c:pt idx="2502" formatCode="General">
                  <c:v>-1.2752418197538E-4</c:v>
                </c:pt>
                <c:pt idx="2503" formatCode="General">
                  <c:v>-1.5253730115688801E-4</c:v>
                </c:pt>
                <c:pt idx="2504" formatCode="General">
                  <c:v>-1.66785560833698E-4</c:v>
                </c:pt>
                <c:pt idx="2505" formatCode="General">
                  <c:v>-1.5484561336496301E-4</c:v>
                </c:pt>
                <c:pt idx="2506" formatCode="General">
                  <c:v>-1.54714212562673E-4</c:v>
                </c:pt>
                <c:pt idx="2507" formatCode="General">
                  <c:v>-1.7760560817193301E-4</c:v>
                </c:pt>
                <c:pt idx="2508" formatCode="General">
                  <c:v>-1.4270175375059499E-4</c:v>
                </c:pt>
                <c:pt idx="2509" formatCode="General">
                  <c:v>-1.67709133023952E-4</c:v>
                </c:pt>
                <c:pt idx="2510" formatCode="General">
                  <c:v>-1.9182498019891501E-4</c:v>
                </c:pt>
                <c:pt idx="2511" formatCode="General">
                  <c:v>-1.6942911513888E-4</c:v>
                </c:pt>
                <c:pt idx="2512" formatCode="General">
                  <c:v>-1.72090199839828E-4</c:v>
                </c:pt>
                <c:pt idx="2513" formatCode="General">
                  <c:v>-1.2988622457858401E-4</c:v>
                </c:pt>
                <c:pt idx="2514" formatCode="General">
                  <c:v>-1.6639260473421099E-4</c:v>
                </c:pt>
                <c:pt idx="2515" formatCode="General">
                  <c:v>-1.3898660864444801E-4</c:v>
                </c:pt>
                <c:pt idx="2516" formatCode="General">
                  <c:v>-1.7427478208654001E-4</c:v>
                </c:pt>
                <c:pt idx="2517" formatCode="General">
                  <c:v>-1.53080021276E-4</c:v>
                </c:pt>
                <c:pt idx="2518" formatCode="General">
                  <c:v>-1.3211039265063901E-4</c:v>
                </c:pt>
                <c:pt idx="2519" formatCode="General">
                  <c:v>-1.55266157719843E-4</c:v>
                </c:pt>
                <c:pt idx="2520" formatCode="General">
                  <c:v>-1.4236673007316701E-4</c:v>
                </c:pt>
                <c:pt idx="2521" formatCode="General">
                  <c:v>-1.2748048558746501E-4</c:v>
                </c:pt>
                <c:pt idx="2522" formatCode="General">
                  <c:v>-1.6416059824253301E-4</c:v>
                </c:pt>
                <c:pt idx="2523" formatCode="General">
                  <c:v>-1.50276111352509E-4</c:v>
                </c:pt>
                <c:pt idx="2524" formatCode="General">
                  <c:v>-1.14662289061225E-4</c:v>
                </c:pt>
                <c:pt idx="2525" formatCode="General">
                  <c:v>-1.6903492347303901E-4</c:v>
                </c:pt>
                <c:pt idx="2526" formatCode="General">
                  <c:v>-1.40252628133973E-4</c:v>
                </c:pt>
                <c:pt idx="2527" formatCode="General">
                  <c:v>-1.51682076808678E-4</c:v>
                </c:pt>
                <c:pt idx="2528" formatCode="General">
                  <c:v>-1.49148063034452E-4</c:v>
                </c:pt>
                <c:pt idx="2529" formatCode="General">
                  <c:v>-1.5925419412388399E-4</c:v>
                </c:pt>
                <c:pt idx="2530" formatCode="General">
                  <c:v>-1.6607423259763901E-4</c:v>
                </c:pt>
                <c:pt idx="2531" formatCode="General">
                  <c:v>-1.75023085774235E-4</c:v>
                </c:pt>
                <c:pt idx="2532" formatCode="General">
                  <c:v>-1.5233530269078899E-4</c:v>
                </c:pt>
                <c:pt idx="2533" formatCode="General">
                  <c:v>-1.3940601145495001E-4</c:v>
                </c:pt>
                <c:pt idx="2534" formatCode="General">
                  <c:v>-1.3557122337723199E-4</c:v>
                </c:pt>
                <c:pt idx="2535" formatCode="General">
                  <c:v>-1.2610414218712301E-4</c:v>
                </c:pt>
                <c:pt idx="2536" formatCode="General">
                  <c:v>-1.7365951769104501E-4</c:v>
                </c:pt>
                <c:pt idx="2537" formatCode="General">
                  <c:v>-1.26581098569166E-4</c:v>
                </c:pt>
                <c:pt idx="2538" formatCode="General">
                  <c:v>-1.50664163297187E-4</c:v>
                </c:pt>
                <c:pt idx="2539" formatCode="General">
                  <c:v>-1.8620166677867E-4</c:v>
                </c:pt>
                <c:pt idx="2540" formatCode="General">
                  <c:v>-1.3803791202868601E-4</c:v>
                </c:pt>
                <c:pt idx="2541" formatCode="General">
                  <c:v>-1.5847975282888701E-4</c:v>
                </c:pt>
                <c:pt idx="2542" formatCode="General">
                  <c:v>-1.42729504057415E-4</c:v>
                </c:pt>
                <c:pt idx="2543" formatCode="General">
                  <c:v>-1.57978403112122E-4</c:v>
                </c:pt>
                <c:pt idx="2544" formatCode="General">
                  <c:v>-1.44720314822368E-4</c:v>
                </c:pt>
                <c:pt idx="2545" formatCode="General">
                  <c:v>-1.49369867020802E-4</c:v>
                </c:pt>
                <c:pt idx="2546" formatCode="General">
                  <c:v>-1.5816820063957999E-4</c:v>
                </c:pt>
                <c:pt idx="2547" formatCode="General">
                  <c:v>-1.3616176426484299E-4</c:v>
                </c:pt>
                <c:pt idx="2548" formatCode="General">
                  <c:v>-1.3328605309755899E-4</c:v>
                </c:pt>
                <c:pt idx="2549" formatCode="General">
                  <c:v>-1.4730717002594499E-4</c:v>
                </c:pt>
                <c:pt idx="2550" formatCode="General">
                  <c:v>-1.600433584887E-4</c:v>
                </c:pt>
                <c:pt idx="2551" formatCode="General">
                  <c:v>-1.8123021160123799E-4</c:v>
                </c:pt>
                <c:pt idx="2552" formatCode="General">
                  <c:v>-1.3637067424243399E-4</c:v>
                </c:pt>
                <c:pt idx="2553" formatCode="General">
                  <c:v>-1.3633731709892201E-4</c:v>
                </c:pt>
                <c:pt idx="2554" formatCode="General">
                  <c:v>-1.4240671001255299E-4</c:v>
                </c:pt>
                <c:pt idx="2555" formatCode="General">
                  <c:v>-1.3695544403421401E-4</c:v>
                </c:pt>
                <c:pt idx="2556" formatCode="General">
                  <c:v>-1.7518263583802E-4</c:v>
                </c:pt>
                <c:pt idx="2557" formatCode="General">
                  <c:v>-1.38452428762607E-4</c:v>
                </c:pt>
                <c:pt idx="2558" formatCode="General">
                  <c:v>-1.2246716488072099E-4</c:v>
                </c:pt>
                <c:pt idx="2559" formatCode="General">
                  <c:v>-1.2109173699002901E-4</c:v>
                </c:pt>
                <c:pt idx="2560" formatCode="General">
                  <c:v>-1.3205777476001001E-4</c:v>
                </c:pt>
                <c:pt idx="2561" formatCode="General">
                  <c:v>-1.6416875148509799E-4</c:v>
                </c:pt>
                <c:pt idx="2562" formatCode="General">
                  <c:v>-1.70402477464439E-4</c:v>
                </c:pt>
                <c:pt idx="2563" formatCode="General">
                  <c:v>-1.8406729345743199E-4</c:v>
                </c:pt>
                <c:pt idx="2564" formatCode="General">
                  <c:v>-1.4475314793390199E-4</c:v>
                </c:pt>
                <c:pt idx="2565" formatCode="General">
                  <c:v>-1.76544746262365E-4</c:v>
                </c:pt>
                <c:pt idx="2566" formatCode="General">
                  <c:v>-1.1645687839278501E-4</c:v>
                </c:pt>
                <c:pt idx="2567" formatCode="General">
                  <c:v>-1.8640378404458801E-4</c:v>
                </c:pt>
                <c:pt idx="2568" formatCode="General">
                  <c:v>-1.4894280282522901E-4</c:v>
                </c:pt>
                <c:pt idx="2569" formatCode="General">
                  <c:v>-1.32041654473809E-4</c:v>
                </c:pt>
                <c:pt idx="2570" formatCode="General">
                  <c:v>-1.4750652084947999E-4</c:v>
                </c:pt>
                <c:pt idx="2571" formatCode="General">
                  <c:v>-1.6489354958175201E-4</c:v>
                </c:pt>
                <c:pt idx="2572" formatCode="General">
                  <c:v>-1.5970563618984099E-4</c:v>
                </c:pt>
                <c:pt idx="2573" formatCode="General">
                  <c:v>-1.6635122027700499E-4</c:v>
                </c:pt>
                <c:pt idx="2574" formatCode="General">
                  <c:v>-1.7017272141817499E-4</c:v>
                </c:pt>
                <c:pt idx="2575" formatCode="General">
                  <c:v>-1.2316437427354099E-4</c:v>
                </c:pt>
                <c:pt idx="2576" formatCode="General">
                  <c:v>-1.4507535116665699E-4</c:v>
                </c:pt>
                <c:pt idx="2577" formatCode="General">
                  <c:v>-1.28812064749711E-4</c:v>
                </c:pt>
                <c:pt idx="2578" formatCode="General">
                  <c:v>-1.50411238034379E-4</c:v>
                </c:pt>
                <c:pt idx="2579" formatCode="General">
                  <c:v>-1.12931669098368E-4</c:v>
                </c:pt>
                <c:pt idx="2580" formatCode="General">
                  <c:v>-1.2643623342944001E-4</c:v>
                </c:pt>
                <c:pt idx="2581" formatCode="General">
                  <c:v>-1.3154221558080999E-4</c:v>
                </c:pt>
                <c:pt idx="2582" formatCode="General">
                  <c:v>-1.23402467857388E-4</c:v>
                </c:pt>
                <c:pt idx="2583" formatCode="General">
                  <c:v>-1.12941448353716E-4</c:v>
                </c:pt>
                <c:pt idx="2584" formatCode="General">
                  <c:v>-1.3306581238756E-4</c:v>
                </c:pt>
                <c:pt idx="2585" formatCode="General">
                  <c:v>-1.2943827873267101E-4</c:v>
                </c:pt>
                <c:pt idx="2586" formatCode="General">
                  <c:v>-1.55641017319206E-4</c:v>
                </c:pt>
                <c:pt idx="2587" formatCode="General">
                  <c:v>-1.26938581732545E-4</c:v>
                </c:pt>
                <c:pt idx="2588" formatCode="General">
                  <c:v>-1.2566281354735599E-4</c:v>
                </c:pt>
                <c:pt idx="2589" formatCode="General">
                  <c:v>-1.5436354332794299E-4</c:v>
                </c:pt>
                <c:pt idx="2590">
                  <c:v>-9.7660931795287803E-5</c:v>
                </c:pt>
                <c:pt idx="2591" formatCode="General">
                  <c:v>-1.2446989335425699E-4</c:v>
                </c:pt>
                <c:pt idx="2592" formatCode="General">
                  <c:v>-1.3864736146705999E-4</c:v>
                </c:pt>
                <c:pt idx="2593" formatCode="General">
                  <c:v>-1.2355769555297399E-4</c:v>
                </c:pt>
                <c:pt idx="2594" formatCode="General">
                  <c:v>-1.01850963152518E-4</c:v>
                </c:pt>
                <c:pt idx="2595" formatCode="General">
                  <c:v>-1.52206726340291E-4</c:v>
                </c:pt>
                <c:pt idx="2596">
                  <c:v>-9.6766059319419793E-5</c:v>
                </c:pt>
                <c:pt idx="2597" formatCode="General">
                  <c:v>-1.40578424995544E-4</c:v>
                </c:pt>
                <c:pt idx="2598" formatCode="General">
                  <c:v>-1.3430609551894101E-4</c:v>
                </c:pt>
                <c:pt idx="2599" formatCode="General">
                  <c:v>-1.38067021974545E-4</c:v>
                </c:pt>
                <c:pt idx="2600" formatCode="General">
                  <c:v>-1.4249042688425399E-4</c:v>
                </c:pt>
                <c:pt idx="2601" formatCode="General">
                  <c:v>-1.29073728886805E-4</c:v>
                </c:pt>
                <c:pt idx="2602" formatCode="General">
                  <c:v>-1.37174359208004E-4</c:v>
                </c:pt>
                <c:pt idx="2603" formatCode="General">
                  <c:v>-1.4157636482371101E-4</c:v>
                </c:pt>
                <c:pt idx="2604" formatCode="General">
                  <c:v>-1.14742477315584E-4</c:v>
                </c:pt>
                <c:pt idx="2605" formatCode="General">
                  <c:v>-1.19078990591214E-4</c:v>
                </c:pt>
                <c:pt idx="2606" formatCode="General">
                  <c:v>-1.30822117015147E-4</c:v>
                </c:pt>
                <c:pt idx="2607" formatCode="General">
                  <c:v>-1.39995500327222E-4</c:v>
                </c:pt>
                <c:pt idx="2608" formatCode="General">
                  <c:v>-1.35546241052334E-4</c:v>
                </c:pt>
                <c:pt idx="2609" formatCode="General">
                  <c:v>-1.15775304429888E-4</c:v>
                </c:pt>
                <c:pt idx="2610" formatCode="General">
                  <c:v>-1.4771012692273801E-4</c:v>
                </c:pt>
                <c:pt idx="2611" formatCode="General">
                  <c:v>-1.3643823111071499E-4</c:v>
                </c:pt>
                <c:pt idx="2612" formatCode="General">
                  <c:v>-1.28679207288533E-4</c:v>
                </c:pt>
                <c:pt idx="2613" formatCode="General">
                  <c:v>-1.29413447752754E-4</c:v>
                </c:pt>
                <c:pt idx="2614" formatCode="General">
                  <c:v>-1.5247785064159301E-4</c:v>
                </c:pt>
                <c:pt idx="2615" formatCode="General">
                  <c:v>-1.1904261999590201E-4</c:v>
                </c:pt>
                <c:pt idx="2616" formatCode="General">
                  <c:v>-1.25359644969781E-4</c:v>
                </c:pt>
                <c:pt idx="2617">
                  <c:v>-9.34727831061576E-5</c:v>
                </c:pt>
                <c:pt idx="2618" formatCode="General">
                  <c:v>-1.21842610815931E-4</c:v>
                </c:pt>
                <c:pt idx="2619" formatCode="General">
                  <c:v>-1.4979874517406899E-4</c:v>
                </c:pt>
                <c:pt idx="2620" formatCode="General">
                  <c:v>-1.30636291801431E-4</c:v>
                </c:pt>
                <c:pt idx="2621" formatCode="General">
                  <c:v>-1.35740273858322E-4</c:v>
                </c:pt>
                <c:pt idx="2622" formatCode="General">
                  <c:v>-1.3989449930491599E-4</c:v>
                </c:pt>
                <c:pt idx="2623" formatCode="General">
                  <c:v>-1.5453940590208799E-4</c:v>
                </c:pt>
                <c:pt idx="2624" formatCode="General">
                  <c:v>-1.2468469642983401E-4</c:v>
                </c:pt>
                <c:pt idx="2625" formatCode="General">
                  <c:v>-1.3770836430797E-4</c:v>
                </c:pt>
                <c:pt idx="2626" formatCode="General">
                  <c:v>-1.4126371362231701E-4</c:v>
                </c:pt>
                <c:pt idx="2627" formatCode="General">
                  <c:v>-1.3177624702075E-4</c:v>
                </c:pt>
                <c:pt idx="2628" formatCode="General">
                  <c:v>-1.1790641349283601E-4</c:v>
                </c:pt>
                <c:pt idx="2629" formatCode="General">
                  <c:v>-1.16899098915529E-4</c:v>
                </c:pt>
                <c:pt idx="2630" formatCode="General">
                  <c:v>-1.08051147028708E-4</c:v>
                </c:pt>
                <c:pt idx="2631" formatCode="General">
                  <c:v>-1.03482409791953E-4</c:v>
                </c:pt>
                <c:pt idx="2632" formatCode="General">
                  <c:v>-1.10415497614431E-4</c:v>
                </c:pt>
                <c:pt idx="2633" formatCode="General">
                  <c:v>-1.34203393542315E-4</c:v>
                </c:pt>
                <c:pt idx="2634" formatCode="General">
                  <c:v>-1.25401888596233E-4</c:v>
                </c:pt>
                <c:pt idx="2635" formatCode="General">
                  <c:v>-1.18048798198325E-4</c:v>
                </c:pt>
                <c:pt idx="2636" formatCode="General">
                  <c:v>-1.13524692478551E-4</c:v>
                </c:pt>
                <c:pt idx="2637" formatCode="General">
                  <c:v>-1.16840205862032E-4</c:v>
                </c:pt>
                <c:pt idx="2638" formatCode="General">
                  <c:v>-1.2531380537928699E-4</c:v>
                </c:pt>
                <c:pt idx="2639" formatCode="General">
                  <c:v>-1.4656734033161199E-4</c:v>
                </c:pt>
                <c:pt idx="2640" formatCode="General">
                  <c:v>-1.17174341076401E-4</c:v>
                </c:pt>
                <c:pt idx="2641" formatCode="General">
                  <c:v>-1.4237216116531399E-4</c:v>
                </c:pt>
                <c:pt idx="2642" formatCode="General">
                  <c:v>-1.4131412266973699E-4</c:v>
                </c:pt>
                <c:pt idx="2643" formatCode="General">
                  <c:v>-1.68621637922363E-4</c:v>
                </c:pt>
                <c:pt idx="2644" formatCode="General">
                  <c:v>-1.5622559159914201E-4</c:v>
                </c:pt>
                <c:pt idx="2645" formatCode="General">
                  <c:v>-1.2355920569717099E-4</c:v>
                </c:pt>
                <c:pt idx="2646" formatCode="General">
                  <c:v>-1.5298549717570399E-4</c:v>
                </c:pt>
                <c:pt idx="2647" formatCode="General">
                  <c:v>-1.17989423854688E-4</c:v>
                </c:pt>
                <c:pt idx="2648" formatCode="General">
                  <c:v>-1.3914748782904501E-4</c:v>
                </c:pt>
                <c:pt idx="2649" formatCode="General">
                  <c:v>-1.68522868821413E-4</c:v>
                </c:pt>
                <c:pt idx="2650" formatCode="General">
                  <c:v>-1.2444503453863201E-4</c:v>
                </c:pt>
                <c:pt idx="2651" formatCode="General">
                  <c:v>-1.5054457789306E-4</c:v>
                </c:pt>
                <c:pt idx="2652" formatCode="General">
                  <c:v>-1.59568758813246E-4</c:v>
                </c:pt>
                <c:pt idx="2653" formatCode="General">
                  <c:v>-1.5265144715178E-4</c:v>
                </c:pt>
                <c:pt idx="2654" formatCode="General">
                  <c:v>-1.5247248568534E-4</c:v>
                </c:pt>
                <c:pt idx="2655" formatCode="General">
                  <c:v>-1.8718845701733801E-4</c:v>
                </c:pt>
                <c:pt idx="2656" formatCode="General">
                  <c:v>-1.44235203125734E-4</c:v>
                </c:pt>
                <c:pt idx="2657" formatCode="General">
                  <c:v>-1.8283980142195399E-4</c:v>
                </c:pt>
                <c:pt idx="2658" formatCode="General">
                  <c:v>-1.08329634920863E-4</c:v>
                </c:pt>
                <c:pt idx="2659" formatCode="General">
                  <c:v>-1.6750536590807199E-4</c:v>
                </c:pt>
                <c:pt idx="2660" formatCode="General">
                  <c:v>-1.22039092220505E-4</c:v>
                </c:pt>
                <c:pt idx="2661" formatCode="General">
                  <c:v>-1.29210183270593E-4</c:v>
                </c:pt>
                <c:pt idx="2662" formatCode="General">
                  <c:v>-1.48571915403226E-4</c:v>
                </c:pt>
                <c:pt idx="2663" formatCode="General">
                  <c:v>-1.6691383896998E-4</c:v>
                </c:pt>
                <c:pt idx="2664" formatCode="General">
                  <c:v>-1.9809885122272199E-4</c:v>
                </c:pt>
                <c:pt idx="2665" formatCode="General">
                  <c:v>-1.7658844695533899E-4</c:v>
                </c:pt>
                <c:pt idx="2666" formatCode="General">
                  <c:v>-1.69212941293892E-4</c:v>
                </c:pt>
                <c:pt idx="2667" formatCode="General">
                  <c:v>-1.59422109377389E-4</c:v>
                </c:pt>
                <c:pt idx="2668" formatCode="General">
                  <c:v>-1.70872377303221E-4</c:v>
                </c:pt>
                <c:pt idx="2669" formatCode="General">
                  <c:v>-1.7285218195815899E-4</c:v>
                </c:pt>
                <c:pt idx="2670" formatCode="General">
                  <c:v>-1.7241205901469999E-4</c:v>
                </c:pt>
                <c:pt idx="2671" formatCode="General">
                  <c:v>-2.10386915268387E-4</c:v>
                </c:pt>
                <c:pt idx="2672" formatCode="General">
                  <c:v>-2.0104067003111299E-4</c:v>
                </c:pt>
                <c:pt idx="2673" formatCode="General">
                  <c:v>-2.0554969766250301E-4</c:v>
                </c:pt>
                <c:pt idx="2674" formatCode="General">
                  <c:v>-1.8656973582134801E-4</c:v>
                </c:pt>
                <c:pt idx="2675" formatCode="General">
                  <c:v>-1.3984337918213999E-4</c:v>
                </c:pt>
                <c:pt idx="2676" formatCode="General">
                  <c:v>-1.5801841542336899E-4</c:v>
                </c:pt>
                <c:pt idx="2677" formatCode="General">
                  <c:v>-1.62131117926534E-4</c:v>
                </c:pt>
                <c:pt idx="2678" formatCode="General">
                  <c:v>-1.3458436019558599E-4</c:v>
                </c:pt>
                <c:pt idx="2679" formatCode="General">
                  <c:v>-1.3210336763013299E-4</c:v>
                </c:pt>
                <c:pt idx="2680" formatCode="General">
                  <c:v>-1.66377666215895E-4</c:v>
                </c:pt>
                <c:pt idx="2681" formatCode="General">
                  <c:v>-1.1884613438928799E-4</c:v>
                </c:pt>
                <c:pt idx="2682" formatCode="General">
                  <c:v>-1.4380236066018599E-4</c:v>
                </c:pt>
                <c:pt idx="2683" formatCode="General">
                  <c:v>-1.4246822947826899E-4</c:v>
                </c:pt>
                <c:pt idx="2684" formatCode="General">
                  <c:v>-1.35984734915041E-4</c:v>
                </c:pt>
                <c:pt idx="2685" formatCode="General">
                  <c:v>-1.4721454639079299E-4</c:v>
                </c:pt>
                <c:pt idx="2686" formatCode="General">
                  <c:v>-1.52405362116042E-4</c:v>
                </c:pt>
                <c:pt idx="2687" formatCode="General">
                  <c:v>-1.26946111709151E-4</c:v>
                </c:pt>
                <c:pt idx="2688" formatCode="General">
                  <c:v>-1.43870788537719E-4</c:v>
                </c:pt>
                <c:pt idx="2689" formatCode="General">
                  <c:v>-1.43681498308552E-4</c:v>
                </c:pt>
                <c:pt idx="2690" formatCode="General">
                  <c:v>-1.65047108017732E-4</c:v>
                </c:pt>
                <c:pt idx="2691" formatCode="General">
                  <c:v>-1.3510537287913401E-4</c:v>
                </c:pt>
                <c:pt idx="2692" formatCode="General">
                  <c:v>-1.44768435926815E-4</c:v>
                </c:pt>
                <c:pt idx="2693" formatCode="General">
                  <c:v>-1.46839568838052E-4</c:v>
                </c:pt>
                <c:pt idx="2694" formatCode="General">
                  <c:v>-1.6547194471515399E-4</c:v>
                </c:pt>
                <c:pt idx="2695" formatCode="General">
                  <c:v>-1.20647802614579E-4</c:v>
                </c:pt>
                <c:pt idx="2696" formatCode="General">
                  <c:v>-1.6072839153489799E-4</c:v>
                </c:pt>
                <c:pt idx="2697" formatCode="General">
                  <c:v>-1.5123333700941399E-4</c:v>
                </c:pt>
                <c:pt idx="2698" formatCode="General">
                  <c:v>-1.4086014684051401E-4</c:v>
                </c:pt>
                <c:pt idx="2699" formatCode="General">
                  <c:v>-1.3717236001276601E-4</c:v>
                </c:pt>
                <c:pt idx="2700" formatCode="General">
                  <c:v>-1.48361284157931E-4</c:v>
                </c:pt>
                <c:pt idx="2701" formatCode="General">
                  <c:v>-1.21400285748375E-4</c:v>
                </c:pt>
                <c:pt idx="2702" formatCode="General">
                  <c:v>-1.2946321716624E-4</c:v>
                </c:pt>
                <c:pt idx="2703" formatCode="General">
                  <c:v>-1.4395298737813201E-4</c:v>
                </c:pt>
                <c:pt idx="2704" formatCode="General">
                  <c:v>-1.4026342480395401E-4</c:v>
                </c:pt>
                <c:pt idx="2705" formatCode="General">
                  <c:v>-1.4814366590056201E-4</c:v>
                </c:pt>
                <c:pt idx="2706" formatCode="General">
                  <c:v>-1.20981265009414E-4</c:v>
                </c:pt>
                <c:pt idx="2707" formatCode="General">
                  <c:v>-1.4882955467415099E-4</c:v>
                </c:pt>
                <c:pt idx="2708" formatCode="General">
                  <c:v>-1.4073970215272601E-4</c:v>
                </c:pt>
                <c:pt idx="2709" formatCode="General">
                  <c:v>-1.5552100836996099E-4</c:v>
                </c:pt>
                <c:pt idx="2710" formatCode="General">
                  <c:v>-1.3983041250574001E-4</c:v>
                </c:pt>
                <c:pt idx="2711" formatCode="General">
                  <c:v>-1.13408052687623E-4</c:v>
                </c:pt>
                <c:pt idx="2712" formatCode="General">
                  <c:v>-1.24518276432821E-4</c:v>
                </c:pt>
                <c:pt idx="2713">
                  <c:v>-6.3209949924834997E-5</c:v>
                </c:pt>
                <c:pt idx="2714" formatCode="General">
                  <c:v>-1.13758419194031E-4</c:v>
                </c:pt>
                <c:pt idx="2715" formatCode="General">
                  <c:v>-1.3711929723397601E-4</c:v>
                </c:pt>
                <c:pt idx="2716" formatCode="General">
                  <c:v>-1.0457620207419099E-4</c:v>
                </c:pt>
                <c:pt idx="2717" formatCode="General">
                  <c:v>-1.2735470080119899E-4</c:v>
                </c:pt>
                <c:pt idx="2718" formatCode="General">
                  <c:v>-1.26518166588577E-4</c:v>
                </c:pt>
                <c:pt idx="2719" formatCode="General">
                  <c:v>-1.68133038513057E-4</c:v>
                </c:pt>
                <c:pt idx="2720" formatCode="General">
                  <c:v>-1.2435870448343299E-4</c:v>
                </c:pt>
                <c:pt idx="2721" formatCode="General">
                  <c:v>-1.29970621248257E-4</c:v>
                </c:pt>
                <c:pt idx="2722" formatCode="General">
                  <c:v>-1.1510710174872299E-4</c:v>
                </c:pt>
                <c:pt idx="2723">
                  <c:v>-8.4594411825180101E-5</c:v>
                </c:pt>
                <c:pt idx="2724" formatCode="General">
                  <c:v>-1.48046406579141E-4</c:v>
                </c:pt>
                <c:pt idx="2725" formatCode="General">
                  <c:v>-1.3984949877484699E-4</c:v>
                </c:pt>
                <c:pt idx="2726" formatCode="General">
                  <c:v>-1.1930024839127899E-4</c:v>
                </c:pt>
                <c:pt idx="2727" formatCode="General">
                  <c:v>-1.0695424784354399E-4</c:v>
                </c:pt>
                <c:pt idx="2728" formatCode="General">
                  <c:v>-1.3104564674872E-4</c:v>
                </c:pt>
                <c:pt idx="2729">
                  <c:v>-9.9784463546078806E-5</c:v>
                </c:pt>
                <c:pt idx="2730" formatCode="General">
                  <c:v>-1.36903093245392E-4</c:v>
                </c:pt>
                <c:pt idx="2731" formatCode="General">
                  <c:v>-1.02062391443854E-4</c:v>
                </c:pt>
                <c:pt idx="2732" formatCode="General">
                  <c:v>-1.2063913066246701E-4</c:v>
                </c:pt>
                <c:pt idx="2733" formatCode="General">
                  <c:v>-1.44146603390406E-4</c:v>
                </c:pt>
                <c:pt idx="2734">
                  <c:v>-9.0459682313426105E-5</c:v>
                </c:pt>
                <c:pt idx="2735" formatCode="General">
                  <c:v>-1.1427546764292001E-4</c:v>
                </c:pt>
                <c:pt idx="2736" formatCode="General">
                  <c:v>-1.2127994074582599E-4</c:v>
                </c:pt>
                <c:pt idx="2737" formatCode="General">
                  <c:v>-1.4316109256956301E-4</c:v>
                </c:pt>
                <c:pt idx="2738" formatCode="General">
                  <c:v>-1.04812671169919E-4</c:v>
                </c:pt>
                <c:pt idx="2739" formatCode="General">
                  <c:v>-1.13974249907847E-4</c:v>
                </c:pt>
                <c:pt idx="2740" formatCode="General">
                  <c:v>-1.2896741685224799E-4</c:v>
                </c:pt>
                <c:pt idx="2741" formatCode="General">
                  <c:v>-1.08389140424519E-4</c:v>
                </c:pt>
                <c:pt idx="2742" formatCode="General">
                  <c:v>-1.3129470047461501E-4</c:v>
                </c:pt>
                <c:pt idx="2743">
                  <c:v>-9.8565637390931595E-5</c:v>
                </c:pt>
                <c:pt idx="2744" formatCode="General">
                  <c:v>-1.3699698718351301E-4</c:v>
                </c:pt>
                <c:pt idx="2745" formatCode="General">
                  <c:v>-1.2740294601446399E-4</c:v>
                </c:pt>
                <c:pt idx="2746">
                  <c:v>-8.74768099117542E-5</c:v>
                </c:pt>
                <c:pt idx="2747" formatCode="General">
                  <c:v>-1.0825913563903E-4</c:v>
                </c:pt>
                <c:pt idx="2748" formatCode="General">
                  <c:v>-1.2934097342731001E-4</c:v>
                </c:pt>
                <c:pt idx="2749" formatCode="General">
                  <c:v>-1.09383297800138E-4</c:v>
                </c:pt>
                <c:pt idx="2750" formatCode="General">
                  <c:v>-1.18400702568207E-4</c:v>
                </c:pt>
                <c:pt idx="2751" formatCode="General">
                  <c:v>-1.01906481320663E-4</c:v>
                </c:pt>
                <c:pt idx="2752" formatCode="General">
                  <c:v>-1.20385254656961E-4</c:v>
                </c:pt>
                <c:pt idx="2753" formatCode="General">
                  <c:v>-1.2546148328381601E-4</c:v>
                </c:pt>
                <c:pt idx="2754" formatCode="General">
                  <c:v>-1.30784784879532E-4</c:v>
                </c:pt>
                <c:pt idx="2755" formatCode="General">
                  <c:v>-1.0573916797079E-4</c:v>
                </c:pt>
                <c:pt idx="2756" formatCode="General">
                  <c:v>-1.00883002884374E-4</c:v>
                </c:pt>
                <c:pt idx="2757" formatCode="General">
                  <c:v>-1.09393618496184E-4</c:v>
                </c:pt>
                <c:pt idx="2758" formatCode="General">
                  <c:v>-1.17615323590549E-4</c:v>
                </c:pt>
                <c:pt idx="2759" formatCode="General">
                  <c:v>-1.33567362548182E-4</c:v>
                </c:pt>
                <c:pt idx="2760" formatCode="General">
                  <c:v>-1.0151309852091001E-4</c:v>
                </c:pt>
                <c:pt idx="2761" formatCode="General">
                  <c:v>-1.4928981684181401E-4</c:v>
                </c:pt>
                <c:pt idx="2762">
                  <c:v>-8.6056776168977903E-5</c:v>
                </c:pt>
                <c:pt idx="2763" formatCode="General">
                  <c:v>-1.14030882363672E-4</c:v>
                </c:pt>
                <c:pt idx="2764">
                  <c:v>-8.6257210129332999E-5</c:v>
                </c:pt>
                <c:pt idx="2765">
                  <c:v>-9.9847514282909507E-5</c:v>
                </c:pt>
                <c:pt idx="2766" formatCode="General">
                  <c:v>-1.15040941407149E-4</c:v>
                </c:pt>
                <c:pt idx="2767" formatCode="General">
                  <c:v>-1.0048213217442E-4</c:v>
                </c:pt>
                <c:pt idx="2768" formatCode="General">
                  <c:v>-1.3154890668771701E-4</c:v>
                </c:pt>
                <c:pt idx="2769" formatCode="General">
                  <c:v>-1.0571201945602201E-4</c:v>
                </c:pt>
                <c:pt idx="2770" formatCode="General">
                  <c:v>-1.27677837586857E-4</c:v>
                </c:pt>
                <c:pt idx="2771">
                  <c:v>-9.7187367350706105E-5</c:v>
                </c:pt>
                <c:pt idx="2772" formatCode="General">
                  <c:v>-1.1953439344565E-4</c:v>
                </c:pt>
                <c:pt idx="2773">
                  <c:v>-9.9996400320622798E-5</c:v>
                </c:pt>
                <c:pt idx="2774" formatCode="General">
                  <c:v>-1.1773177324850899E-4</c:v>
                </c:pt>
                <c:pt idx="2775" formatCode="General">
                  <c:v>-1.10344477231148E-4</c:v>
                </c:pt>
                <c:pt idx="2776" formatCode="General">
                  <c:v>-1.23959900718616E-4</c:v>
                </c:pt>
                <c:pt idx="2777" formatCode="General">
                  <c:v>-1.2559639668243601E-4</c:v>
                </c:pt>
                <c:pt idx="2778">
                  <c:v>-9.9307587932522806E-5</c:v>
                </c:pt>
                <c:pt idx="2779" formatCode="General">
                  <c:v>-1.3289020693541901E-4</c:v>
                </c:pt>
                <c:pt idx="2780" formatCode="General">
                  <c:v>-1.4235924394559999E-4</c:v>
                </c:pt>
                <c:pt idx="2781" formatCode="General">
                  <c:v>-1.49206938074368E-4</c:v>
                </c:pt>
                <c:pt idx="2782">
                  <c:v>-9.9193022282915094E-5</c:v>
                </c:pt>
                <c:pt idx="2783" formatCode="General">
                  <c:v>-1.14349069963585E-4</c:v>
                </c:pt>
                <c:pt idx="2784" formatCode="General">
                  <c:v>-1.2279720935116901E-4</c:v>
                </c:pt>
                <c:pt idx="2785" formatCode="General">
                  <c:v>-1.21198014354019E-4</c:v>
                </c:pt>
                <c:pt idx="2786" formatCode="General">
                  <c:v>-1.15989812160987E-4</c:v>
                </c:pt>
                <c:pt idx="2787" formatCode="General">
                  <c:v>-1.2898460007100101E-4</c:v>
                </c:pt>
                <c:pt idx="2788" formatCode="General">
                  <c:v>-1.3121555205131E-4</c:v>
                </c:pt>
                <c:pt idx="2789" formatCode="General">
                  <c:v>-1.1102786215720401E-4</c:v>
                </c:pt>
                <c:pt idx="2790">
                  <c:v>-9.6571606699403601E-5</c:v>
                </c:pt>
                <c:pt idx="2791" formatCode="General">
                  <c:v>-1.12187473974033E-4</c:v>
                </c:pt>
                <c:pt idx="2792" formatCode="General">
                  <c:v>-1.19949591468979E-4</c:v>
                </c:pt>
                <c:pt idx="2793">
                  <c:v>-8.9995876063851801E-5</c:v>
                </c:pt>
                <c:pt idx="2794" formatCode="General">
                  <c:v>-1.08820599762395E-4</c:v>
                </c:pt>
                <c:pt idx="2795" formatCode="General">
                  <c:v>-1.27802631965847E-4</c:v>
                </c:pt>
                <c:pt idx="2796" formatCode="General">
                  <c:v>-1.20561871737344E-4</c:v>
                </c:pt>
                <c:pt idx="2797" formatCode="General">
                  <c:v>-1.29644029198819E-4</c:v>
                </c:pt>
                <c:pt idx="2798" formatCode="General">
                  <c:v>-1.1877146608075E-4</c:v>
                </c:pt>
                <c:pt idx="2799">
                  <c:v>-9.3800056492206397E-5</c:v>
                </c:pt>
                <c:pt idx="2800" formatCode="General">
                  <c:v>-1.2934933336193201E-4</c:v>
                </c:pt>
                <c:pt idx="2801" formatCode="General">
                  <c:v>-1.05636680613889E-4</c:v>
                </c:pt>
                <c:pt idx="2802" formatCode="General">
                  <c:v>-1.25608516875007E-4</c:v>
                </c:pt>
                <c:pt idx="2803" formatCode="General">
                  <c:v>-1.1156509805019599E-4</c:v>
                </c:pt>
                <c:pt idx="2804" formatCode="General">
                  <c:v>-1.0830607895855E-4</c:v>
                </c:pt>
                <c:pt idx="2805">
                  <c:v>-8.4230833420194102E-5</c:v>
                </c:pt>
                <c:pt idx="2806">
                  <c:v>-9.1219470141379002E-5</c:v>
                </c:pt>
                <c:pt idx="2807">
                  <c:v>-9.6903607831150799E-5</c:v>
                </c:pt>
                <c:pt idx="2808">
                  <c:v>-8.3300048933743104E-5</c:v>
                </c:pt>
                <c:pt idx="2809">
                  <c:v>-9.6418975152923902E-5</c:v>
                </c:pt>
                <c:pt idx="2810" formatCode="General">
                  <c:v>-1.2464365572848599E-4</c:v>
                </c:pt>
                <c:pt idx="2811">
                  <c:v>-9.0661658895978297E-5</c:v>
                </c:pt>
                <c:pt idx="2812" formatCode="General">
                  <c:v>-1.2740042304038401E-4</c:v>
                </c:pt>
                <c:pt idx="2813" formatCode="General">
                  <c:v>-1.1644358572802E-4</c:v>
                </c:pt>
                <c:pt idx="2814" formatCode="General">
                  <c:v>-1.15558561031232E-4</c:v>
                </c:pt>
                <c:pt idx="2815" formatCode="General">
                  <c:v>-1.10892003455701E-4</c:v>
                </c:pt>
                <c:pt idx="2816" formatCode="General">
                  <c:v>-1.3166998857860299E-4</c:v>
                </c:pt>
                <c:pt idx="2817" formatCode="General">
                  <c:v>-1.05029940917448E-4</c:v>
                </c:pt>
                <c:pt idx="2818" formatCode="General">
                  <c:v>-1.22892802585191E-4</c:v>
                </c:pt>
                <c:pt idx="2819" formatCode="General">
                  <c:v>-1.43762389774905E-4</c:v>
                </c:pt>
                <c:pt idx="2820" formatCode="General">
                  <c:v>-1.02159874357976E-4</c:v>
                </c:pt>
                <c:pt idx="2821" formatCode="General">
                  <c:v>-1.10714613475056E-4</c:v>
                </c:pt>
                <c:pt idx="2822">
                  <c:v>-8.7725865153147098E-5</c:v>
                </c:pt>
                <c:pt idx="2823" formatCode="General">
                  <c:v>-1.06869424751785E-4</c:v>
                </c:pt>
                <c:pt idx="2824">
                  <c:v>-8.1033482417287197E-5</c:v>
                </c:pt>
                <c:pt idx="2825" formatCode="General">
                  <c:v>-1.11652400549354E-4</c:v>
                </c:pt>
                <c:pt idx="2826">
                  <c:v>-9.8877799685640497E-5</c:v>
                </c:pt>
                <c:pt idx="2827" formatCode="General">
                  <c:v>-1.0644087472928499E-4</c:v>
                </c:pt>
                <c:pt idx="2828">
                  <c:v>-8.6866223791998203E-5</c:v>
                </c:pt>
                <c:pt idx="2829" formatCode="General">
                  <c:v>-1.3544568313176301E-4</c:v>
                </c:pt>
                <c:pt idx="2830">
                  <c:v>-9.0277917037293598E-5</c:v>
                </c:pt>
                <c:pt idx="2831" formatCode="General">
                  <c:v>-1.10455674601638E-4</c:v>
                </c:pt>
                <c:pt idx="2832">
                  <c:v>-9.3011981809922704E-5</c:v>
                </c:pt>
                <c:pt idx="2833">
                  <c:v>-9.6946771812017702E-5</c:v>
                </c:pt>
                <c:pt idx="2834" formatCode="General">
                  <c:v>-1.11973537930998E-4</c:v>
                </c:pt>
                <c:pt idx="2835" formatCode="General">
                  <c:v>-1.15215053954141E-4</c:v>
                </c:pt>
                <c:pt idx="2836">
                  <c:v>-9.7968480286142096E-5</c:v>
                </c:pt>
                <c:pt idx="2837" formatCode="General">
                  <c:v>-1.2591830443278701E-4</c:v>
                </c:pt>
                <c:pt idx="2838" formatCode="General">
                  <c:v>-1.27083890549339E-4</c:v>
                </c:pt>
                <c:pt idx="2839">
                  <c:v>-9.0788555639640607E-5</c:v>
                </c:pt>
                <c:pt idx="2840">
                  <c:v>-8.9781604513981502E-5</c:v>
                </c:pt>
                <c:pt idx="2841">
                  <c:v>-9.1458752728141907E-5</c:v>
                </c:pt>
                <c:pt idx="2842">
                  <c:v>-8.4236194465280899E-5</c:v>
                </c:pt>
                <c:pt idx="2843">
                  <c:v>-7.9739335322833699E-5</c:v>
                </c:pt>
                <c:pt idx="2844">
                  <c:v>-8.6766065391913797E-5</c:v>
                </c:pt>
                <c:pt idx="2845">
                  <c:v>-9.3425826117052906E-5</c:v>
                </c:pt>
                <c:pt idx="2846">
                  <c:v>-7.1016127143181399E-5</c:v>
                </c:pt>
                <c:pt idx="2847" formatCode="General">
                  <c:v>-1.1062824232858E-4</c:v>
                </c:pt>
                <c:pt idx="2848" formatCode="General">
                  <c:v>-1.2164487890997499E-4</c:v>
                </c:pt>
                <c:pt idx="2849" formatCode="General">
                  <c:v>-1.3049021954091101E-4</c:v>
                </c:pt>
                <c:pt idx="2850" formatCode="General">
                  <c:v>-1.0013289044040201E-4</c:v>
                </c:pt>
                <c:pt idx="2851">
                  <c:v>-8.0573929288161195E-5</c:v>
                </c:pt>
                <c:pt idx="2852" formatCode="General">
                  <c:v>-1.26242406532668E-4</c:v>
                </c:pt>
                <c:pt idx="2853">
                  <c:v>-8.1585500330639602E-5</c:v>
                </c:pt>
                <c:pt idx="2854">
                  <c:v>-8.2077513729673799E-5</c:v>
                </c:pt>
                <c:pt idx="2855" formatCode="General">
                  <c:v>-1.03203031138622E-4</c:v>
                </c:pt>
                <c:pt idx="2856" formatCode="General">
                  <c:v>-1.1297081128829099E-4</c:v>
                </c:pt>
                <c:pt idx="2857">
                  <c:v>-7.0683765541716594E-5</c:v>
                </c:pt>
                <c:pt idx="2858" formatCode="General">
                  <c:v>-1.04877683112394E-4</c:v>
                </c:pt>
                <c:pt idx="2859" formatCode="General">
                  <c:v>-1.10411525171104E-4</c:v>
                </c:pt>
                <c:pt idx="2860" formatCode="General">
                  <c:v>-1.1141321248303E-4</c:v>
                </c:pt>
                <c:pt idx="2861">
                  <c:v>-8.5369232511757503E-5</c:v>
                </c:pt>
                <c:pt idx="2862" formatCode="General">
                  <c:v>-1.1503589790331799E-4</c:v>
                </c:pt>
                <c:pt idx="2863">
                  <c:v>-7.9562140487366296E-5</c:v>
                </c:pt>
                <c:pt idx="2864" formatCode="General">
                  <c:v>-1.20896914513293E-4</c:v>
                </c:pt>
                <c:pt idx="2865">
                  <c:v>-7.8012498970416496E-5</c:v>
                </c:pt>
                <c:pt idx="2866">
                  <c:v>-9.1655171987419995E-5</c:v>
                </c:pt>
                <c:pt idx="2867" formatCode="General">
                  <c:v>-1.18555761876507E-4</c:v>
                </c:pt>
                <c:pt idx="2868">
                  <c:v>-8.6115952083814793E-5</c:v>
                </c:pt>
                <c:pt idx="2869">
                  <c:v>-7.3079281165039503E-5</c:v>
                </c:pt>
                <c:pt idx="2870">
                  <c:v>-9.3218540780967005E-5</c:v>
                </c:pt>
                <c:pt idx="2871">
                  <c:v>-9.7466566438011098E-5</c:v>
                </c:pt>
                <c:pt idx="2872">
                  <c:v>-9.3143057929963804E-5</c:v>
                </c:pt>
                <c:pt idx="2873">
                  <c:v>-9.1656837877184699E-5</c:v>
                </c:pt>
                <c:pt idx="2874">
                  <c:v>-9.8028708941556194E-5</c:v>
                </c:pt>
                <c:pt idx="2875">
                  <c:v>-9.3341564427995295E-5</c:v>
                </c:pt>
                <c:pt idx="2876">
                  <c:v>-7.9083076910514797E-5</c:v>
                </c:pt>
                <c:pt idx="2877">
                  <c:v>-7.4656898859217402E-5</c:v>
                </c:pt>
                <c:pt idx="2878">
                  <c:v>-9.1606616857557903E-5</c:v>
                </c:pt>
                <c:pt idx="2879">
                  <c:v>-7.9287790249325398E-5</c:v>
                </c:pt>
                <c:pt idx="2880" formatCode="General">
                  <c:v>-1.00507038741517E-4</c:v>
                </c:pt>
                <c:pt idx="2881" formatCode="General">
                  <c:v>-1.04436441668207E-4</c:v>
                </c:pt>
                <c:pt idx="2882">
                  <c:v>-8.5893158960218604E-5</c:v>
                </c:pt>
                <c:pt idx="2883">
                  <c:v>-7.4662980773834405E-5</c:v>
                </c:pt>
                <c:pt idx="2884">
                  <c:v>-7.1957757894623907E-5</c:v>
                </c:pt>
                <c:pt idx="2885">
                  <c:v>-7.6783680946470001E-5</c:v>
                </c:pt>
                <c:pt idx="2886">
                  <c:v>-6.69551143085626E-5</c:v>
                </c:pt>
                <c:pt idx="2887">
                  <c:v>-6.5735271387269801E-5</c:v>
                </c:pt>
                <c:pt idx="2888" formatCode="General">
                  <c:v>-1.14696401756743E-4</c:v>
                </c:pt>
                <c:pt idx="2889" formatCode="General">
                  <c:v>-1.15931951461796E-4</c:v>
                </c:pt>
                <c:pt idx="2890" formatCode="General">
                  <c:v>-1.04072855051228E-4</c:v>
                </c:pt>
                <c:pt idx="2891">
                  <c:v>-8.0956262190079694E-5</c:v>
                </c:pt>
                <c:pt idx="2892" formatCode="General">
                  <c:v>-1.20566637754962E-4</c:v>
                </c:pt>
                <c:pt idx="2893">
                  <c:v>-7.9514224447812195E-5</c:v>
                </c:pt>
                <c:pt idx="2894">
                  <c:v>-7.0452283134766794E-5</c:v>
                </c:pt>
                <c:pt idx="2895">
                  <c:v>-9.8930564179263897E-5</c:v>
                </c:pt>
                <c:pt idx="2896">
                  <c:v>-7.0426307590213302E-5</c:v>
                </c:pt>
                <c:pt idx="2897">
                  <c:v>-8.3148353015962E-5</c:v>
                </c:pt>
                <c:pt idx="2898">
                  <c:v>-5.7816574712321498E-5</c:v>
                </c:pt>
                <c:pt idx="2899">
                  <c:v>-9.4049041781226896E-5</c:v>
                </c:pt>
                <c:pt idx="2900" formatCode="General">
                  <c:v>-1.0239792947543601E-4</c:v>
                </c:pt>
                <c:pt idx="2901">
                  <c:v>-7.3647615448197296E-5</c:v>
                </c:pt>
                <c:pt idx="2902">
                  <c:v>-8.4052972763379601E-5</c:v>
                </c:pt>
                <c:pt idx="2903">
                  <c:v>-8.5411231009199196E-5</c:v>
                </c:pt>
                <c:pt idx="2904">
                  <c:v>-8.8479855119860004E-5</c:v>
                </c:pt>
                <c:pt idx="2905">
                  <c:v>-8.96817568901632E-5</c:v>
                </c:pt>
                <c:pt idx="2906">
                  <c:v>-9.3176746905229604E-5</c:v>
                </c:pt>
                <c:pt idx="2907">
                  <c:v>-7.0029028276004601E-5</c:v>
                </c:pt>
                <c:pt idx="2908">
                  <c:v>-9.7704165053994301E-5</c:v>
                </c:pt>
                <c:pt idx="2909">
                  <c:v>-5.4963826467748902E-5</c:v>
                </c:pt>
                <c:pt idx="2910">
                  <c:v>-7.0633466202092596E-5</c:v>
                </c:pt>
                <c:pt idx="2911">
                  <c:v>-9.2567506913160397E-5</c:v>
                </c:pt>
                <c:pt idx="2912">
                  <c:v>-9.4856108481846703E-5</c:v>
                </c:pt>
                <c:pt idx="2913">
                  <c:v>-8.8959685468984904E-5</c:v>
                </c:pt>
                <c:pt idx="2914">
                  <c:v>-8.9753935307095804E-5</c:v>
                </c:pt>
                <c:pt idx="2915">
                  <c:v>-9.5523744586431696E-5</c:v>
                </c:pt>
                <c:pt idx="2916">
                  <c:v>-6.9021048020383394E-5</c:v>
                </c:pt>
                <c:pt idx="2917">
                  <c:v>-8.9683622192211003E-5</c:v>
                </c:pt>
                <c:pt idx="2918">
                  <c:v>-9.4959911914303601E-5</c:v>
                </c:pt>
                <c:pt idx="2919">
                  <c:v>-8.3938220152028601E-5</c:v>
                </c:pt>
                <c:pt idx="2920">
                  <c:v>-6.9625023525721503E-5</c:v>
                </c:pt>
                <c:pt idx="2921">
                  <c:v>-7.5860732763909401E-5</c:v>
                </c:pt>
                <c:pt idx="2922">
                  <c:v>-7.5865160945959894E-5</c:v>
                </c:pt>
                <c:pt idx="2923">
                  <c:v>-6.9564869932074903E-5</c:v>
                </c:pt>
                <c:pt idx="2924" formatCode="General">
                  <c:v>-1.15490469082836E-4</c:v>
                </c:pt>
                <c:pt idx="2925">
                  <c:v>-7.8733556419558994E-5</c:v>
                </c:pt>
                <c:pt idx="2926" formatCode="General">
                  <c:v>-1.1379047204404299E-4</c:v>
                </c:pt>
                <c:pt idx="2927">
                  <c:v>-6.7938464590831503E-5</c:v>
                </c:pt>
                <c:pt idx="2928">
                  <c:v>-8.8749831319294694E-5</c:v>
                </c:pt>
                <c:pt idx="2929">
                  <c:v>-7.3562492183915299E-5</c:v>
                </c:pt>
                <c:pt idx="2930">
                  <c:v>-7.6324222701852195E-5</c:v>
                </c:pt>
                <c:pt idx="2931">
                  <c:v>-9.9614106983754103E-5</c:v>
                </c:pt>
                <c:pt idx="2932">
                  <c:v>-9.5969114622615695E-5</c:v>
                </c:pt>
                <c:pt idx="2933">
                  <c:v>-9.9934226042248906E-5</c:v>
                </c:pt>
                <c:pt idx="2934">
                  <c:v>-7.9988769197096501E-5</c:v>
                </c:pt>
                <c:pt idx="2935">
                  <c:v>-8.9565182792104506E-5</c:v>
                </c:pt>
                <c:pt idx="2936">
                  <c:v>-8.8952210548984793E-5</c:v>
                </c:pt>
                <c:pt idx="2937">
                  <c:v>-6.1798504032723497E-5</c:v>
                </c:pt>
                <c:pt idx="2938" formatCode="General">
                  <c:v>-1.2261948428182401E-4</c:v>
                </c:pt>
                <c:pt idx="2939">
                  <c:v>-7.2022275516546097E-5</c:v>
                </c:pt>
                <c:pt idx="2940">
                  <c:v>-9.2575060703765406E-5</c:v>
                </c:pt>
                <c:pt idx="2941">
                  <c:v>-7.9103911658154205E-5</c:v>
                </c:pt>
                <c:pt idx="2942">
                  <c:v>-7.5877361673177402E-5</c:v>
                </c:pt>
                <c:pt idx="2943">
                  <c:v>-7.45156774958947E-5</c:v>
                </c:pt>
                <c:pt idx="2944">
                  <c:v>-9.7684335274158095E-5</c:v>
                </c:pt>
                <c:pt idx="2945">
                  <c:v>-9.0842228539480006E-5</c:v>
                </c:pt>
                <c:pt idx="2946">
                  <c:v>-7.9417006640661195E-5</c:v>
                </c:pt>
                <c:pt idx="2947">
                  <c:v>-8.6671077793773496E-5</c:v>
                </c:pt>
                <c:pt idx="2948">
                  <c:v>-5.2513395985637499E-5</c:v>
                </c:pt>
                <c:pt idx="2949">
                  <c:v>-7.6344247898524096E-5</c:v>
                </c:pt>
                <c:pt idx="2950">
                  <c:v>-8.2337367545974702E-5</c:v>
                </c:pt>
                <c:pt idx="2951">
                  <c:v>-8.8440124736646902E-5</c:v>
                </c:pt>
                <c:pt idx="2952">
                  <c:v>-8.0490131118345399E-5</c:v>
                </c:pt>
                <c:pt idx="2953">
                  <c:v>-8.7207740563144005E-5</c:v>
                </c:pt>
                <c:pt idx="2954">
                  <c:v>-6.8069251368553795E-5</c:v>
                </c:pt>
                <c:pt idx="2955">
                  <c:v>-8.35276889962268E-5</c:v>
                </c:pt>
                <c:pt idx="2956">
                  <c:v>-6.8436927643743199E-5</c:v>
                </c:pt>
                <c:pt idx="2957" formatCode="General">
                  <c:v>-1.00817833192109E-4</c:v>
                </c:pt>
                <c:pt idx="2958">
                  <c:v>-7.6638968488574596E-5</c:v>
                </c:pt>
                <c:pt idx="2959">
                  <c:v>-6.53222502890723E-5</c:v>
                </c:pt>
                <c:pt idx="2960">
                  <c:v>-4.5129810427557698E-5</c:v>
                </c:pt>
                <c:pt idx="2961" formatCode="General">
                  <c:v>-1.02812148147951E-4</c:v>
                </c:pt>
                <c:pt idx="2962" formatCode="General">
                  <c:v>-1.03331512015391E-4</c:v>
                </c:pt>
                <c:pt idx="2963">
                  <c:v>-9.3835877159833102E-5</c:v>
                </c:pt>
                <c:pt idx="2964">
                  <c:v>-9.6741654996089797E-5</c:v>
                </c:pt>
                <c:pt idx="2965">
                  <c:v>-8.0926591706057894E-5</c:v>
                </c:pt>
                <c:pt idx="2966">
                  <c:v>-8.4519588868989996E-5</c:v>
                </c:pt>
                <c:pt idx="2967">
                  <c:v>-8.7194851285190999E-5</c:v>
                </c:pt>
                <c:pt idx="2968">
                  <c:v>-9.8721247779202394E-5</c:v>
                </c:pt>
                <c:pt idx="2969">
                  <c:v>-7.3663843740185103E-5</c:v>
                </c:pt>
                <c:pt idx="2970">
                  <c:v>-9.4690321977639296E-5</c:v>
                </c:pt>
                <c:pt idx="2971">
                  <c:v>-7.3368511789823499E-5</c:v>
                </c:pt>
                <c:pt idx="2972">
                  <c:v>-6.3440946499077305E-5</c:v>
                </c:pt>
                <c:pt idx="2973">
                  <c:v>-8.8471661878193597E-5</c:v>
                </c:pt>
                <c:pt idx="2974" formatCode="General">
                  <c:v>-1.02551505627906E-4</c:v>
                </c:pt>
                <c:pt idx="2975" formatCode="General">
                  <c:v>-1.05108595130135E-4</c:v>
                </c:pt>
                <c:pt idx="2976" formatCode="General">
                  <c:v>-1.2236608332036799E-4</c:v>
                </c:pt>
                <c:pt idx="2977">
                  <c:v>-9.3208652131701605E-5</c:v>
                </c:pt>
                <c:pt idx="2978">
                  <c:v>-9.82314877525063E-5</c:v>
                </c:pt>
                <c:pt idx="2979">
                  <c:v>-6.7566191921683105E-5</c:v>
                </c:pt>
                <c:pt idx="2980">
                  <c:v>-8.2685788681346697E-5</c:v>
                </c:pt>
                <c:pt idx="2981">
                  <c:v>-8.0632105221557605E-5</c:v>
                </c:pt>
                <c:pt idx="2982">
                  <c:v>-8.7922568184090695E-5</c:v>
                </c:pt>
                <c:pt idx="2983">
                  <c:v>-9.6768646848789097E-5</c:v>
                </c:pt>
                <c:pt idx="2984">
                  <c:v>-6.9782495329847794E-5</c:v>
                </c:pt>
                <c:pt idx="2985" formatCode="General">
                  <c:v>-1.01154221468958E-4</c:v>
                </c:pt>
                <c:pt idx="2986">
                  <c:v>-6.5904739870431507E-5</c:v>
                </c:pt>
                <c:pt idx="2987">
                  <c:v>-7.0063855709663606E-5</c:v>
                </c:pt>
                <c:pt idx="2988">
                  <c:v>-9.4353056890691007E-5</c:v>
                </c:pt>
                <c:pt idx="2989" formatCode="General">
                  <c:v>-1.08133732623446E-4</c:v>
                </c:pt>
                <c:pt idx="2990">
                  <c:v>-9.5686060925638305E-5</c:v>
                </c:pt>
                <c:pt idx="2991">
                  <c:v>-7.8443699694888205E-5</c:v>
                </c:pt>
                <c:pt idx="2992">
                  <c:v>-9.6410098515813095E-5</c:v>
                </c:pt>
                <c:pt idx="2993">
                  <c:v>-3.5938894763198803E-5</c:v>
                </c:pt>
                <c:pt idx="2994">
                  <c:v>-8.2832850051927295E-5</c:v>
                </c:pt>
                <c:pt idx="2995">
                  <c:v>-7.5898957068170399E-5</c:v>
                </c:pt>
                <c:pt idx="2996">
                  <c:v>-9.0443737897780803E-5</c:v>
                </c:pt>
                <c:pt idx="2997">
                  <c:v>-9.5454220058376006E-5</c:v>
                </c:pt>
                <c:pt idx="2998">
                  <c:v>-8.93159790086322E-5</c:v>
                </c:pt>
                <c:pt idx="2999">
                  <c:v>-6.2635426298179604E-5</c:v>
                </c:pt>
                <c:pt idx="3000" formatCode="General">
                  <c:v>-1.29848930981815E-4</c:v>
                </c:pt>
                <c:pt idx="3001" formatCode="General">
                  <c:v>-1.17664192182399E-4</c:v>
                </c:pt>
                <c:pt idx="3002">
                  <c:v>-8.8300687385239296E-5</c:v>
                </c:pt>
                <c:pt idx="3003">
                  <c:v>-7.4404758665339794E-5</c:v>
                </c:pt>
                <c:pt idx="3004">
                  <c:v>-9.9924003220707894E-5</c:v>
                </c:pt>
                <c:pt idx="3005">
                  <c:v>-7.1653296415650502E-5</c:v>
                </c:pt>
                <c:pt idx="3006" formatCode="General">
                  <c:v>-1.1873934611121901E-4</c:v>
                </c:pt>
                <c:pt idx="3007">
                  <c:v>-8.4948496998924004E-5</c:v>
                </c:pt>
                <c:pt idx="3008">
                  <c:v>-7.7932955741775E-5</c:v>
                </c:pt>
                <c:pt idx="3009">
                  <c:v>-7.5350467186611095E-5</c:v>
                </c:pt>
                <c:pt idx="3010" formatCode="General">
                  <c:v>-1.0397766150071201E-4</c:v>
                </c:pt>
                <c:pt idx="3011">
                  <c:v>-6.3363246019278107E-5</c:v>
                </c:pt>
                <c:pt idx="3012">
                  <c:v>-8.4276569201591802E-5</c:v>
                </c:pt>
                <c:pt idx="3013">
                  <c:v>-9.6643064430641706E-5</c:v>
                </c:pt>
                <c:pt idx="3014" formatCode="General">
                  <c:v>-1.03769001357035E-4</c:v>
                </c:pt>
                <c:pt idx="3015">
                  <c:v>-9.3878617884628998E-5</c:v>
                </c:pt>
                <c:pt idx="3016" formatCode="General">
                  <c:v>-1.12258115346733E-4</c:v>
                </c:pt>
                <c:pt idx="3017">
                  <c:v>-3.1950214095226103E-5</c:v>
                </c:pt>
                <c:pt idx="3018">
                  <c:v>-6.5336210270026406E-5</c:v>
                </c:pt>
                <c:pt idx="3019" formatCode="General">
                  <c:v>-1.09228241229686E-4</c:v>
                </c:pt>
                <c:pt idx="3020" formatCode="General">
                  <c:v>-1.14145912948913E-4</c:v>
                </c:pt>
                <c:pt idx="3021">
                  <c:v>-5.6867484337697501E-5</c:v>
                </c:pt>
                <c:pt idx="3022">
                  <c:v>-9.8854248121444505E-5</c:v>
                </c:pt>
                <c:pt idx="3023">
                  <c:v>-6.7861582345422704E-5</c:v>
                </c:pt>
                <c:pt idx="3024">
                  <c:v>-8.3057625078482601E-5</c:v>
                </c:pt>
                <c:pt idx="3025">
                  <c:v>-9.4215370490107402E-5</c:v>
                </c:pt>
                <c:pt idx="3026">
                  <c:v>-7.5414043469738097E-5</c:v>
                </c:pt>
                <c:pt idx="3027" formatCode="General">
                  <c:v>-1.11346948410431E-4</c:v>
                </c:pt>
                <c:pt idx="3028" formatCode="General">
                  <c:v>-1.02411257328417E-4</c:v>
                </c:pt>
                <c:pt idx="3029">
                  <c:v>-8.9521319511603805E-5</c:v>
                </c:pt>
                <c:pt idx="3030">
                  <c:v>-9.8874698444236097E-5</c:v>
                </c:pt>
                <c:pt idx="3031">
                  <c:v>-7.0677438230071603E-5</c:v>
                </c:pt>
                <c:pt idx="3032">
                  <c:v>-6.7404537725621795E-5</c:v>
                </c:pt>
                <c:pt idx="3033">
                  <c:v>-9.3002848341057994E-5</c:v>
                </c:pt>
                <c:pt idx="3034" formatCode="General">
                  <c:v>-1.08714953444918E-4</c:v>
                </c:pt>
                <c:pt idx="3035">
                  <c:v>-8.7104385816420802E-5</c:v>
                </c:pt>
                <c:pt idx="3036" formatCode="General">
                  <c:v>-1.0831124081802799E-4</c:v>
                </c:pt>
                <c:pt idx="3037">
                  <c:v>-7.99365736927097E-5</c:v>
                </c:pt>
                <c:pt idx="3038" formatCode="General">
                  <c:v>-1.00043674715181E-4</c:v>
                </c:pt>
                <c:pt idx="3039">
                  <c:v>-8.7689873138145803E-5</c:v>
                </c:pt>
                <c:pt idx="3040">
                  <c:v>-6.5015042822341796E-5</c:v>
                </c:pt>
                <c:pt idx="3041">
                  <c:v>-8.1478009536812293E-5</c:v>
                </c:pt>
                <c:pt idx="3042">
                  <c:v>-9.8530728562001304E-5</c:v>
                </c:pt>
                <c:pt idx="3043">
                  <c:v>-6.1529628521864207E-5</c:v>
                </c:pt>
                <c:pt idx="3044">
                  <c:v>-8.9195570209394E-5</c:v>
                </c:pt>
                <c:pt idx="3045">
                  <c:v>-9.7141969857445694E-5</c:v>
                </c:pt>
                <c:pt idx="3046" formatCode="General">
                  <c:v>-1.3472150739439199E-4</c:v>
                </c:pt>
                <c:pt idx="3047" formatCode="General">
                  <c:v>-1.16523160699548E-4</c:v>
                </c:pt>
                <c:pt idx="3048">
                  <c:v>-9.4429212087858398E-5</c:v>
                </c:pt>
                <c:pt idx="3049">
                  <c:v>-8.9693132030866E-5</c:v>
                </c:pt>
                <c:pt idx="3050">
                  <c:v>-7.7247838044823005E-5</c:v>
                </c:pt>
                <c:pt idx="3051">
                  <c:v>-8.2959902257873194E-5</c:v>
                </c:pt>
                <c:pt idx="3052" formatCode="General">
                  <c:v>-1.2196344710339499E-4</c:v>
                </c:pt>
                <c:pt idx="3053" formatCode="General">
                  <c:v>-1.00564163947799E-4</c:v>
                </c:pt>
                <c:pt idx="3054" formatCode="General">
                  <c:v>-1.10765252644183E-4</c:v>
                </c:pt>
                <c:pt idx="3055">
                  <c:v>-6.8113019040919601E-5</c:v>
                </c:pt>
                <c:pt idx="3056">
                  <c:v>-9.2233990235477407E-5</c:v>
                </c:pt>
                <c:pt idx="3057" formatCode="General">
                  <c:v>-1.2424694202779499E-4</c:v>
                </c:pt>
                <c:pt idx="3058" formatCode="General">
                  <c:v>-1.2531668714423899E-4</c:v>
                </c:pt>
                <c:pt idx="3059" formatCode="General">
                  <c:v>-1.36335744128071E-4</c:v>
                </c:pt>
                <c:pt idx="3060" formatCode="General">
                  <c:v>-1.2327905892411199E-4</c:v>
                </c:pt>
                <c:pt idx="3061" formatCode="General">
                  <c:v>-1.2779462111935401E-4</c:v>
                </c:pt>
                <c:pt idx="3062">
                  <c:v>-9.4979342105795501E-5</c:v>
                </c:pt>
                <c:pt idx="3063">
                  <c:v>-9.7120181879405205E-5</c:v>
                </c:pt>
                <c:pt idx="3064">
                  <c:v>-3.2367525241314299E-5</c:v>
                </c:pt>
                <c:pt idx="3065">
                  <c:v>-8.1777050106032604E-5</c:v>
                </c:pt>
                <c:pt idx="3066">
                  <c:v>-7.3519959267955893E-5</c:v>
                </c:pt>
                <c:pt idx="3067">
                  <c:v>-9.2480780532878696E-5</c:v>
                </c:pt>
                <c:pt idx="3068">
                  <c:v>-5.5994234295449801E-5</c:v>
                </c:pt>
                <c:pt idx="3069" formatCode="General">
                  <c:v>-1.04690242898328E-4</c:v>
                </c:pt>
                <c:pt idx="3070">
                  <c:v>-4.6910256341742398E-5</c:v>
                </c:pt>
                <c:pt idx="3071">
                  <c:v>-7.5282941904839201E-5</c:v>
                </c:pt>
                <c:pt idx="3072">
                  <c:v>-7.0000135687629298E-5</c:v>
                </c:pt>
                <c:pt idx="3073">
                  <c:v>-8.1339858689995006E-5</c:v>
                </c:pt>
                <c:pt idx="3074">
                  <c:v>-8.8203175495451595E-5</c:v>
                </c:pt>
                <c:pt idx="3075">
                  <c:v>-7.5453639160794994E-5</c:v>
                </c:pt>
                <c:pt idx="3076">
                  <c:v>-7.38838457225896E-5</c:v>
                </c:pt>
                <c:pt idx="3077">
                  <c:v>-4.8734680716925202E-5</c:v>
                </c:pt>
                <c:pt idx="3078">
                  <c:v>-8.3138516150264106E-5</c:v>
                </c:pt>
                <c:pt idx="3079">
                  <c:v>-8.0026823066384398E-5</c:v>
                </c:pt>
                <c:pt idx="3080">
                  <c:v>-2.3868029242065399E-5</c:v>
                </c:pt>
                <c:pt idx="3081">
                  <c:v>-5.0549881441347002E-5</c:v>
                </c:pt>
                <c:pt idx="3082" formatCode="General">
                  <c:v>-1.08080220908906E-4</c:v>
                </c:pt>
                <c:pt idx="3083">
                  <c:v>-7.5937014445554902E-5</c:v>
                </c:pt>
                <c:pt idx="3084">
                  <c:v>-9.6528688551608099E-5</c:v>
                </c:pt>
                <c:pt idx="3085">
                  <c:v>-5.1338165784237902E-5</c:v>
                </c:pt>
                <c:pt idx="3086">
                  <c:v>-9.23173145422106E-5</c:v>
                </c:pt>
                <c:pt idx="3087" formatCode="General">
                  <c:v>-1.04273201431627E-4</c:v>
                </c:pt>
                <c:pt idx="3088" formatCode="General">
                  <c:v>-1.1013787156681401E-4</c:v>
                </c:pt>
                <c:pt idx="3089">
                  <c:v>-9.3964453839677804E-5</c:v>
                </c:pt>
                <c:pt idx="3090">
                  <c:v>-6.8615947173291994E-5</c:v>
                </c:pt>
                <c:pt idx="3091" formatCode="General">
                  <c:v>-1.17497734127194E-4</c:v>
                </c:pt>
                <c:pt idx="3092">
                  <c:v>-9.5591238768918604E-5</c:v>
                </c:pt>
                <c:pt idx="3093" formatCode="General">
                  <c:v>-1.0032417786268701E-4</c:v>
                </c:pt>
                <c:pt idx="3094">
                  <c:v>-6.8029462087084195E-5</c:v>
                </c:pt>
                <c:pt idx="3095">
                  <c:v>-7.0885324202762302E-5</c:v>
                </c:pt>
                <c:pt idx="3096">
                  <c:v>-7.1931721895028699E-5</c:v>
                </c:pt>
                <c:pt idx="3097" formatCode="General">
                  <c:v>-1.16435831444692E-4</c:v>
                </c:pt>
                <c:pt idx="3098">
                  <c:v>-7.3834878211812799E-5</c:v>
                </c:pt>
                <c:pt idx="3099">
                  <c:v>-7.7214810615837905E-5</c:v>
                </c:pt>
                <c:pt idx="3100">
                  <c:v>-9.4499993793706999E-5</c:v>
                </c:pt>
                <c:pt idx="3101">
                  <c:v>-3.69500527626661E-5</c:v>
                </c:pt>
                <c:pt idx="3102">
                  <c:v>-6.4955106639819294E-5</c:v>
                </c:pt>
                <c:pt idx="3103">
                  <c:v>-7.2400231337463195E-5</c:v>
                </c:pt>
                <c:pt idx="3104">
                  <c:v>-7.7813731167831801E-5</c:v>
                </c:pt>
                <c:pt idx="3105">
                  <c:v>-8.6393357806132594E-5</c:v>
                </c:pt>
                <c:pt idx="3106">
                  <c:v>-9.0778017421494495E-5</c:v>
                </c:pt>
                <c:pt idx="3107">
                  <c:v>-8.39819988130358E-5</c:v>
                </c:pt>
                <c:pt idx="3108">
                  <c:v>-5.4212163015190602E-5</c:v>
                </c:pt>
                <c:pt idx="3109">
                  <c:v>-4.6770321733555597E-5</c:v>
                </c:pt>
                <c:pt idx="3110">
                  <c:v>-9.0138678045719895E-5</c:v>
                </c:pt>
                <c:pt idx="3111">
                  <c:v>-3.7504796815707998E-5</c:v>
                </c:pt>
                <c:pt idx="3112">
                  <c:v>-6.7839714552488697E-5</c:v>
                </c:pt>
                <c:pt idx="3113">
                  <c:v>-2.30499276083561E-5</c:v>
                </c:pt>
                <c:pt idx="3114">
                  <c:v>-8.2586097326731796E-5</c:v>
                </c:pt>
                <c:pt idx="3115">
                  <c:v>-6.3340583109316705E-5</c:v>
                </c:pt>
                <c:pt idx="3116">
                  <c:v>-7.3385854615913007E-5</c:v>
                </c:pt>
                <c:pt idx="3117" formatCode="General">
                  <c:v>-1.10412849816781E-4</c:v>
                </c:pt>
                <c:pt idx="3118">
                  <c:v>-9.0002396418999199E-5</c:v>
                </c:pt>
                <c:pt idx="3119">
                  <c:v>-7.5133791813393296E-5</c:v>
                </c:pt>
                <c:pt idx="3120">
                  <c:v>-3.0410926874353299E-5</c:v>
                </c:pt>
                <c:pt idx="3121">
                  <c:v>-6.3872212747911303E-5</c:v>
                </c:pt>
                <c:pt idx="3122">
                  <c:v>-5.3347530387054198E-5</c:v>
                </c:pt>
                <c:pt idx="3123">
                  <c:v>-8.2791868657985997E-5</c:v>
                </c:pt>
                <c:pt idx="3124">
                  <c:v>-5.47167377861224E-5</c:v>
                </c:pt>
                <c:pt idx="3125">
                  <c:v>-8.5567150600438996E-5</c:v>
                </c:pt>
                <c:pt idx="3126" formatCode="General">
                  <c:v>-1.0143501076683401E-4</c:v>
                </c:pt>
                <c:pt idx="3127">
                  <c:v>-9.3170677983710505E-5</c:v>
                </c:pt>
                <c:pt idx="3128">
                  <c:v>-6.7119426755232896E-5</c:v>
                </c:pt>
                <c:pt idx="3129">
                  <c:v>-6.2068347423381706E-5</c:v>
                </c:pt>
                <c:pt idx="3130">
                  <c:v>-7.7448259462380097E-5</c:v>
                </c:pt>
                <c:pt idx="3131">
                  <c:v>-8.70730159082696E-5</c:v>
                </c:pt>
                <c:pt idx="3132">
                  <c:v>-7.0621259232945196E-5</c:v>
                </c:pt>
                <c:pt idx="3133">
                  <c:v>-3.9923374587344802E-5</c:v>
                </c:pt>
                <c:pt idx="3134">
                  <c:v>-9.1104402607712902E-5</c:v>
                </c:pt>
                <c:pt idx="3135">
                  <c:v>-8.3174389989321598E-5</c:v>
                </c:pt>
                <c:pt idx="3136">
                  <c:v>-7.7377909098858097E-5</c:v>
                </c:pt>
                <c:pt idx="3137">
                  <c:v>-5.66410061241576E-5</c:v>
                </c:pt>
                <c:pt idx="3138">
                  <c:v>-9.4040750557846005E-5</c:v>
                </c:pt>
                <c:pt idx="3139">
                  <c:v>-3.7432008767843402E-5</c:v>
                </c:pt>
                <c:pt idx="3140">
                  <c:v>-6.1381487606651495E-5</c:v>
                </c:pt>
                <c:pt idx="3141">
                  <c:v>-6.8317344636089201E-5</c:v>
                </c:pt>
                <c:pt idx="3142">
                  <c:v>-5.6106796624847103E-5</c:v>
                </c:pt>
                <c:pt idx="3143">
                  <c:v>-6.6409146365906395E-5</c:v>
                </c:pt>
                <c:pt idx="3144">
                  <c:v>-8.6160270358910906E-5</c:v>
                </c:pt>
                <c:pt idx="3145">
                  <c:v>-5.5102206291549498E-5</c:v>
                </c:pt>
                <c:pt idx="3146">
                  <c:v>-7.7830648417658507E-5</c:v>
                </c:pt>
                <c:pt idx="3147">
                  <c:v>-7.9977976715214698E-5</c:v>
                </c:pt>
                <c:pt idx="3148">
                  <c:v>-5.3839290680003102E-5</c:v>
                </c:pt>
                <c:pt idx="3149">
                  <c:v>-5.3121900111803E-5</c:v>
                </c:pt>
                <c:pt idx="3150">
                  <c:v>-5.76860945113375E-5</c:v>
                </c:pt>
                <c:pt idx="3151">
                  <c:v>-5.2430753680968497E-5</c:v>
                </c:pt>
                <c:pt idx="3152">
                  <c:v>-3.20086192566185E-5</c:v>
                </c:pt>
                <c:pt idx="3153">
                  <c:v>-4.9695308323376397E-5</c:v>
                </c:pt>
                <c:pt idx="3154">
                  <c:v>-4.9291381868145699E-5</c:v>
                </c:pt>
                <c:pt idx="3155">
                  <c:v>-5.5948103927738398E-5</c:v>
                </c:pt>
                <c:pt idx="3156">
                  <c:v>-4.4383778985066602E-5</c:v>
                </c:pt>
                <c:pt idx="3157">
                  <c:v>-6.67491963112105E-5</c:v>
                </c:pt>
                <c:pt idx="3158">
                  <c:v>-7.7300462950555097E-5</c:v>
                </c:pt>
                <c:pt idx="3159">
                  <c:v>-5.9904806039531E-5</c:v>
                </c:pt>
                <c:pt idx="3160">
                  <c:v>-7.2077001870378494E-5</c:v>
                </c:pt>
                <c:pt idx="3161">
                  <c:v>-7.4477826192594995E-5</c:v>
                </c:pt>
                <c:pt idx="3162">
                  <c:v>-5.3737265136083997E-5</c:v>
                </c:pt>
                <c:pt idx="3163">
                  <c:v>-4.5866614580603298E-5</c:v>
                </c:pt>
                <c:pt idx="3164">
                  <c:v>-4.0248130850679499E-5</c:v>
                </c:pt>
                <c:pt idx="3165">
                  <c:v>-5.7857299588582802E-5</c:v>
                </c:pt>
                <c:pt idx="3166">
                  <c:v>-6.9733945795854698E-5</c:v>
                </c:pt>
                <c:pt idx="3167">
                  <c:v>-7.3139574491121699E-5</c:v>
                </c:pt>
                <c:pt idx="3168">
                  <c:v>-4.7296313288140902E-5</c:v>
                </c:pt>
                <c:pt idx="3169">
                  <c:v>-5.5383416058685098E-5</c:v>
                </c:pt>
                <c:pt idx="3170">
                  <c:v>-3.0248150648101601E-5</c:v>
                </c:pt>
                <c:pt idx="3171">
                  <c:v>-4.9225653741096803E-5</c:v>
                </c:pt>
                <c:pt idx="3172">
                  <c:v>-9.0577846735973705E-5</c:v>
                </c:pt>
                <c:pt idx="3173">
                  <c:v>-2.7158860334306698E-5</c:v>
                </c:pt>
                <c:pt idx="3174">
                  <c:v>-5.6902352256878999E-5</c:v>
                </c:pt>
                <c:pt idx="3175">
                  <c:v>-6.2900027980717906E-5</c:v>
                </c:pt>
                <c:pt idx="3176">
                  <c:v>-5.6650114187073603E-5</c:v>
                </c:pt>
                <c:pt idx="3177">
                  <c:v>-5.7341384181863702E-5</c:v>
                </c:pt>
                <c:pt idx="3178">
                  <c:v>-4.7906472313196398E-5</c:v>
                </c:pt>
                <c:pt idx="3179">
                  <c:v>-5.3957441859414297E-5</c:v>
                </c:pt>
                <c:pt idx="3180">
                  <c:v>-4.2619270520129599E-5</c:v>
                </c:pt>
                <c:pt idx="3181">
                  <c:v>-5.9259940132645903E-5</c:v>
                </c:pt>
                <c:pt idx="3182">
                  <c:v>-9.2304590254771901E-5</c:v>
                </c:pt>
                <c:pt idx="3183">
                  <c:v>-6.1303513365666199E-5</c:v>
                </c:pt>
                <c:pt idx="3184">
                  <c:v>-7.9439546958377403E-5</c:v>
                </c:pt>
                <c:pt idx="3185">
                  <c:v>-6.5226747267193005E-5</c:v>
                </c:pt>
                <c:pt idx="3186">
                  <c:v>-6.3063041933755895E-5</c:v>
                </c:pt>
                <c:pt idx="3187">
                  <c:v>-6.0272750723795203E-5</c:v>
                </c:pt>
                <c:pt idx="3188" formatCode="General">
                  <c:v>-1.11884856510871E-4</c:v>
                </c:pt>
                <c:pt idx="3189">
                  <c:v>-5.3397440215544001E-5</c:v>
                </c:pt>
                <c:pt idx="3190">
                  <c:v>-8.5148625952123798E-5</c:v>
                </c:pt>
                <c:pt idx="3191">
                  <c:v>-4.33733708212223E-5</c:v>
                </c:pt>
                <c:pt idx="3192">
                  <c:v>-8.3461002080456595E-5</c:v>
                </c:pt>
                <c:pt idx="3193">
                  <c:v>-6.7229855801416498E-5</c:v>
                </c:pt>
                <c:pt idx="3194" formatCode="General">
                  <c:v>-1.02889440152604E-4</c:v>
                </c:pt>
                <c:pt idx="3195" formatCode="General">
                  <c:v>-1.0062459158480099E-4</c:v>
                </c:pt>
                <c:pt idx="3196">
                  <c:v>-9.8443412740249699E-5</c:v>
                </c:pt>
                <c:pt idx="3197">
                  <c:v>-9.6187987784809994E-5</c:v>
                </c:pt>
                <c:pt idx="3198">
                  <c:v>-9.4955912351454098E-5</c:v>
                </c:pt>
                <c:pt idx="3199">
                  <c:v>-8.0915562617921998E-5</c:v>
                </c:pt>
                <c:pt idx="3200">
                  <c:v>-9.4126933555044494E-5</c:v>
                </c:pt>
                <c:pt idx="3201">
                  <c:v>-7.3851827978991895E-5</c:v>
                </c:pt>
                <c:pt idx="3202">
                  <c:v>-7.6656647281006998E-5</c:v>
                </c:pt>
                <c:pt idx="3203" formatCode="General">
                  <c:v>-1.1015512295142001E-4</c:v>
                </c:pt>
                <c:pt idx="3204">
                  <c:v>-9.6827641996355504E-5</c:v>
                </c:pt>
                <c:pt idx="3205">
                  <c:v>-7.5648338098426404E-5</c:v>
                </c:pt>
                <c:pt idx="3206" formatCode="General">
                  <c:v>-1.0186953877013201E-4</c:v>
                </c:pt>
                <c:pt idx="3207">
                  <c:v>-6.5072588161677595E-5</c:v>
                </c:pt>
                <c:pt idx="3208">
                  <c:v>-6.2245136648866902E-5</c:v>
                </c:pt>
                <c:pt idx="3209">
                  <c:v>-8.0806825135760701E-5</c:v>
                </c:pt>
                <c:pt idx="3210">
                  <c:v>-9.0737583264784204E-5</c:v>
                </c:pt>
                <c:pt idx="3211">
                  <c:v>-6.5173853300430499E-5</c:v>
                </c:pt>
                <c:pt idx="3212">
                  <c:v>-6.5277151924201604E-5</c:v>
                </c:pt>
                <c:pt idx="3213">
                  <c:v>-7.21782298544174E-5</c:v>
                </c:pt>
                <c:pt idx="3214">
                  <c:v>-7.9665415322944605E-5</c:v>
                </c:pt>
                <c:pt idx="3215">
                  <c:v>-7.0073889687254104E-5</c:v>
                </c:pt>
                <c:pt idx="3216">
                  <c:v>-9.9046982954185495E-5</c:v>
                </c:pt>
                <c:pt idx="3217" formatCode="General">
                  <c:v>-1.01436051232878E-4</c:v>
                </c:pt>
                <c:pt idx="3218">
                  <c:v>-6.0477592370954098E-5</c:v>
                </c:pt>
                <c:pt idx="3219">
                  <c:v>-6.6037014718772294E-5</c:v>
                </c:pt>
                <c:pt idx="3220" formatCode="General">
                  <c:v>-1.16963031523585E-4</c:v>
                </c:pt>
                <c:pt idx="3221">
                  <c:v>-9.0330288266985204E-5</c:v>
                </c:pt>
                <c:pt idx="3222">
                  <c:v>-4.4405780644096402E-5</c:v>
                </c:pt>
                <c:pt idx="3223">
                  <c:v>-8.6844809572970304E-5</c:v>
                </c:pt>
                <c:pt idx="3224">
                  <c:v>-6.9062963513553906E-5</c:v>
                </c:pt>
                <c:pt idx="3225">
                  <c:v>-7.3865231605421404E-5</c:v>
                </c:pt>
                <c:pt idx="3226">
                  <c:v>-6.4001614518940196E-5</c:v>
                </c:pt>
                <c:pt idx="3227">
                  <c:v>-3.1375177393003001E-5</c:v>
                </c:pt>
                <c:pt idx="3228">
                  <c:v>-5.0438556183595199E-5</c:v>
                </c:pt>
                <c:pt idx="3229">
                  <c:v>-2.46729827984368E-5</c:v>
                </c:pt>
                <c:pt idx="3230">
                  <c:v>-8.1252798425271103E-5</c:v>
                </c:pt>
                <c:pt idx="3231">
                  <c:v>-8.0080227338251596E-5</c:v>
                </c:pt>
                <c:pt idx="3232">
                  <c:v>-7.74343191358718E-5</c:v>
                </c:pt>
                <c:pt idx="3233">
                  <c:v>-2.1200512269013501E-5</c:v>
                </c:pt>
                <c:pt idx="3234">
                  <c:v>-5.6392129298219502E-5</c:v>
                </c:pt>
                <c:pt idx="3235">
                  <c:v>-3.5890788040283002E-5</c:v>
                </c:pt>
                <c:pt idx="3236">
                  <c:v>-4.7554127646372001E-5</c:v>
                </c:pt>
                <c:pt idx="3237">
                  <c:v>-5.3900170364699198E-5</c:v>
                </c:pt>
                <c:pt idx="3238">
                  <c:v>-4.6144758398595E-5</c:v>
                </c:pt>
                <c:pt idx="3239">
                  <c:v>-6.7003868074847595E-5</c:v>
                </c:pt>
                <c:pt idx="3240">
                  <c:v>-5.5488401265577001E-5</c:v>
                </c:pt>
                <c:pt idx="3241">
                  <c:v>-7.2483418214727406E-5</c:v>
                </c:pt>
                <c:pt idx="3242">
                  <c:v>-7.7426925100521199E-5</c:v>
                </c:pt>
                <c:pt idx="3243">
                  <c:v>-7.3361816036062905E-5</c:v>
                </c:pt>
                <c:pt idx="3244">
                  <c:v>-5.71970884174575E-5</c:v>
                </c:pt>
                <c:pt idx="3245">
                  <c:v>-9.9421010980170694E-5</c:v>
                </c:pt>
                <c:pt idx="3246">
                  <c:v>-7.5048189247606698E-5</c:v>
                </c:pt>
                <c:pt idx="3247">
                  <c:v>-3.1146986185217503E-5</c:v>
                </c:pt>
                <c:pt idx="3248">
                  <c:v>-7.6054779950401994E-5</c:v>
                </c:pt>
                <c:pt idx="3249">
                  <c:v>-4.5874075701632302E-5</c:v>
                </c:pt>
                <c:pt idx="3250">
                  <c:v>-8.5053142264317596E-5</c:v>
                </c:pt>
                <c:pt idx="3251">
                  <c:v>-6.4522451294955104E-5</c:v>
                </c:pt>
                <c:pt idx="3252">
                  <c:v>-8.7050108257990193E-5</c:v>
                </c:pt>
                <c:pt idx="3253">
                  <c:v>-5.8129795118041698E-5</c:v>
                </c:pt>
                <c:pt idx="3254">
                  <c:v>-7.9690235395484603E-5</c:v>
                </c:pt>
                <c:pt idx="3255">
                  <c:v>-5.0454327480680101E-5</c:v>
                </c:pt>
                <c:pt idx="3256">
                  <c:v>-4.5916953828040299E-5</c:v>
                </c:pt>
                <c:pt idx="3257">
                  <c:v>-5.1858594762656203E-5</c:v>
                </c:pt>
                <c:pt idx="3258">
                  <c:v>-1.42916073348751E-5</c:v>
                </c:pt>
                <c:pt idx="3259">
                  <c:v>-6.1229168234657304E-5</c:v>
                </c:pt>
                <c:pt idx="3260">
                  <c:v>-4.2359551677702502E-5</c:v>
                </c:pt>
                <c:pt idx="3261">
                  <c:v>-5.3289797703570202E-5</c:v>
                </c:pt>
                <c:pt idx="3262">
                  <c:v>-5.5019736117085503E-5</c:v>
                </c:pt>
                <c:pt idx="3263">
                  <c:v>-5.3346151181087398E-5</c:v>
                </c:pt>
                <c:pt idx="3264">
                  <c:v>-6.96293952443715E-5</c:v>
                </c:pt>
                <c:pt idx="3265">
                  <c:v>-6.5717309999735999E-5</c:v>
                </c:pt>
                <c:pt idx="3266">
                  <c:v>-3.2477829198353902E-5</c:v>
                </c:pt>
                <c:pt idx="3267">
                  <c:v>-5.6225415325412203E-5</c:v>
                </c:pt>
                <c:pt idx="3268">
                  <c:v>-2.0294835649859202E-5</c:v>
                </c:pt>
                <c:pt idx="3269">
                  <c:v>-3.4736305126898798E-5</c:v>
                </c:pt>
                <c:pt idx="3270">
                  <c:v>-4.0382453974224099E-5</c:v>
                </c:pt>
                <c:pt idx="3271">
                  <c:v>-7.1000837574135406E-5</c:v>
                </c:pt>
                <c:pt idx="3272">
                  <c:v>-5.0200009581087199E-5</c:v>
                </c:pt>
                <c:pt idx="3273">
                  <c:v>-3.2461572005253201E-5</c:v>
                </c:pt>
                <c:pt idx="3274">
                  <c:v>-7.0876600490980105E-5</c:v>
                </c:pt>
                <c:pt idx="3275">
                  <c:v>-4.0115660988151797E-5</c:v>
                </c:pt>
                <c:pt idx="3276">
                  <c:v>-2.1352528179861201E-5</c:v>
                </c:pt>
                <c:pt idx="3277">
                  <c:v>-7.12069546475072E-5</c:v>
                </c:pt>
                <c:pt idx="3278">
                  <c:v>-7.0578574859736894E-5</c:v>
                </c:pt>
                <c:pt idx="3279">
                  <c:v>-6.2661198220414097E-5</c:v>
                </c:pt>
                <c:pt idx="3280">
                  <c:v>-3.1271375060074997E-5</c:v>
                </c:pt>
                <c:pt idx="3281">
                  <c:v>-4.11992543137681E-5</c:v>
                </c:pt>
                <c:pt idx="3282">
                  <c:v>-5.2400042061773301E-5</c:v>
                </c:pt>
                <c:pt idx="3283">
                  <c:v>-4.0321652952007501E-5</c:v>
                </c:pt>
                <c:pt idx="3284">
                  <c:v>-4.7737204042548401E-5</c:v>
                </c:pt>
                <c:pt idx="3285">
                  <c:v>-3.0630835804814203E-5</c:v>
                </c:pt>
                <c:pt idx="3286">
                  <c:v>-1.4792426149885199E-5</c:v>
                </c:pt>
                <c:pt idx="3287">
                  <c:v>-2.92729328490508E-5</c:v>
                </c:pt>
                <c:pt idx="3288">
                  <c:v>-3.6320328904548099E-5</c:v>
                </c:pt>
                <c:pt idx="3289">
                  <c:v>-4.8616150190443297E-5</c:v>
                </c:pt>
                <c:pt idx="3290">
                  <c:v>-5.3831788549561402E-5</c:v>
                </c:pt>
                <c:pt idx="3291">
                  <c:v>-6.7542605182999699E-5</c:v>
                </c:pt>
                <c:pt idx="3292">
                  <c:v>-2.22079957718756E-5</c:v>
                </c:pt>
                <c:pt idx="3293">
                  <c:v>-3.1399214224518003E-5</c:v>
                </c:pt>
                <c:pt idx="3294">
                  <c:v>-3.29406095138775E-5</c:v>
                </c:pt>
                <c:pt idx="3295">
                  <c:v>-2.9530420469415999E-5</c:v>
                </c:pt>
                <c:pt idx="3296">
                  <c:v>-7.9342758759278606E-5</c:v>
                </c:pt>
                <c:pt idx="3297">
                  <c:v>-6.6192279623885494E-5</c:v>
                </c:pt>
                <c:pt idx="3298">
                  <c:v>-4.5584074541402797E-5</c:v>
                </c:pt>
                <c:pt idx="3299">
                  <c:v>-6.1530078352962304E-5</c:v>
                </c:pt>
                <c:pt idx="3300">
                  <c:v>-4.4538953354595503E-5</c:v>
                </c:pt>
                <c:pt idx="3301">
                  <c:v>-4.4439071147479698E-5</c:v>
                </c:pt>
                <c:pt idx="3302">
                  <c:v>-5.2101315249295298E-5</c:v>
                </c:pt>
                <c:pt idx="3303">
                  <c:v>-5.0348199508031799E-5</c:v>
                </c:pt>
                <c:pt idx="3304">
                  <c:v>-6.3279439585228503E-5</c:v>
                </c:pt>
                <c:pt idx="3305">
                  <c:v>-3.60083700539579E-5</c:v>
                </c:pt>
                <c:pt idx="3306">
                  <c:v>-1.06909198584576E-5</c:v>
                </c:pt>
                <c:pt idx="3307">
                  <c:v>-1.49233158200031E-5</c:v>
                </c:pt>
                <c:pt idx="3308">
                  <c:v>-3.6501778462926101E-5</c:v>
                </c:pt>
                <c:pt idx="3309">
                  <c:v>-4.0406403594531702E-5</c:v>
                </c:pt>
                <c:pt idx="3310">
                  <c:v>-3.8750632700526499E-5</c:v>
                </c:pt>
                <c:pt idx="3311">
                  <c:v>-2.6448349572834399E-5</c:v>
                </c:pt>
                <c:pt idx="3312">
                  <c:v>-4.1504394728584902E-5</c:v>
                </c:pt>
                <c:pt idx="3313">
                  <c:v>-4.02958972801602E-5</c:v>
                </c:pt>
                <c:pt idx="3314">
                  <c:v>-2.75331429385847E-5</c:v>
                </c:pt>
                <c:pt idx="3315">
                  <c:v>-1.17148719486434E-5</c:v>
                </c:pt>
                <c:pt idx="3316">
                  <c:v>3.2131719401260201E-6</c:v>
                </c:pt>
                <c:pt idx="3317">
                  <c:v>-2.52697414607075E-5</c:v>
                </c:pt>
                <c:pt idx="3318">
                  <c:v>-1.2247548158587199E-5</c:v>
                </c:pt>
                <c:pt idx="3319">
                  <c:v>-3.3626351716297701E-5</c:v>
                </c:pt>
                <c:pt idx="3320">
                  <c:v>-3.4986061752305397E-5</c:v>
                </c:pt>
                <c:pt idx="3321">
                  <c:v>-7.6630254083230296E-6</c:v>
                </c:pt>
                <c:pt idx="3322">
                  <c:v>-8.5505519950969706E-5</c:v>
                </c:pt>
                <c:pt idx="3323">
                  <c:v>-2.6025689638804199E-5</c:v>
                </c:pt>
                <c:pt idx="3324">
                  <c:v>-1.8182649503375199E-5</c:v>
                </c:pt>
                <c:pt idx="3325">
                  <c:v>-1.6784465014617399E-5</c:v>
                </c:pt>
                <c:pt idx="3326">
                  <c:v>-1.65109086205806E-5</c:v>
                </c:pt>
                <c:pt idx="3327">
                  <c:v>-3.8891174010397702E-5</c:v>
                </c:pt>
                <c:pt idx="3328">
                  <c:v>9.2922405903397604E-7</c:v>
                </c:pt>
                <c:pt idx="3329">
                  <c:v>-5.2183698905450602E-5</c:v>
                </c:pt>
                <c:pt idx="3330">
                  <c:v>-4.4187500358158398E-5</c:v>
                </c:pt>
                <c:pt idx="3331">
                  <c:v>-4.5091967801777499E-5</c:v>
                </c:pt>
                <c:pt idx="3332">
                  <c:v>-5.46247879077013E-5</c:v>
                </c:pt>
                <c:pt idx="3333">
                  <c:v>-6.1696202798249195E-5</c:v>
                </c:pt>
                <c:pt idx="3334">
                  <c:v>-3.17158328145039E-5</c:v>
                </c:pt>
                <c:pt idx="3335">
                  <c:v>-5.6479455000673402E-5</c:v>
                </c:pt>
                <c:pt idx="3336">
                  <c:v>-6.4773539471069404E-5</c:v>
                </c:pt>
                <c:pt idx="3337">
                  <c:v>-3.7648076794455902E-5</c:v>
                </c:pt>
                <c:pt idx="3338">
                  <c:v>-3.2934576044263003E-5</c:v>
                </c:pt>
                <c:pt idx="3339">
                  <c:v>-2.1677403964759199E-5</c:v>
                </c:pt>
                <c:pt idx="3340">
                  <c:v>-2.5430183266608099E-5</c:v>
                </c:pt>
                <c:pt idx="3341">
                  <c:v>-6.7852444674629502E-5</c:v>
                </c:pt>
                <c:pt idx="3342">
                  <c:v>-3.9923345907379797E-5</c:v>
                </c:pt>
                <c:pt idx="3343">
                  <c:v>-3.3844233850103801E-5</c:v>
                </c:pt>
                <c:pt idx="3344">
                  <c:v>-2.9995419904720901E-5</c:v>
                </c:pt>
                <c:pt idx="3345">
                  <c:v>-2.4214462381791301E-5</c:v>
                </c:pt>
                <c:pt idx="3346">
                  <c:v>-4.9530756260209101E-5</c:v>
                </c:pt>
                <c:pt idx="3347">
                  <c:v>-2.0577672038899701E-5</c:v>
                </c:pt>
                <c:pt idx="3348">
                  <c:v>-3.09687730835837E-5</c:v>
                </c:pt>
                <c:pt idx="3349">
                  <c:v>-4.3182733537378802E-5</c:v>
                </c:pt>
                <c:pt idx="3350">
                  <c:v>-3.2460992674774098E-5</c:v>
                </c:pt>
                <c:pt idx="3351">
                  <c:v>-3.3301344064486197E-5</c:v>
                </c:pt>
                <c:pt idx="3352">
                  <c:v>-1.46053348150393E-6</c:v>
                </c:pt>
                <c:pt idx="3353">
                  <c:v>-3.4789905790012997E-5</c:v>
                </c:pt>
                <c:pt idx="3354">
                  <c:v>-4.6956988747082997E-5</c:v>
                </c:pt>
                <c:pt idx="3355">
                  <c:v>-9.3691824037137098E-6</c:v>
                </c:pt>
                <c:pt idx="3356">
                  <c:v>3.9544269545588604E-6</c:v>
                </c:pt>
                <c:pt idx="3357">
                  <c:v>-3.1444325960839299E-5</c:v>
                </c:pt>
                <c:pt idx="3358">
                  <c:v>-4.9183496156559E-6</c:v>
                </c:pt>
                <c:pt idx="3359">
                  <c:v>-1.23018142563557E-5</c:v>
                </c:pt>
                <c:pt idx="3360">
                  <c:v>-5.4490811484386596E-6</c:v>
                </c:pt>
                <c:pt idx="3361">
                  <c:v>-3.5779523329429201E-5</c:v>
                </c:pt>
                <c:pt idx="3362">
                  <c:v>-3.7087629073206503E-5</c:v>
                </c:pt>
                <c:pt idx="3363">
                  <c:v>-5.5448313356983003E-5</c:v>
                </c:pt>
                <c:pt idx="3364">
                  <c:v>-2.3021732310648799E-5</c:v>
                </c:pt>
                <c:pt idx="3365">
                  <c:v>-7.2829285188977199E-6</c:v>
                </c:pt>
                <c:pt idx="3366">
                  <c:v>-3.1406492943826597E-5</c:v>
                </c:pt>
                <c:pt idx="3367">
                  <c:v>-2.6700329613165401E-5</c:v>
                </c:pt>
                <c:pt idx="3368">
                  <c:v>-3.2532983925037799E-5</c:v>
                </c:pt>
                <c:pt idx="3369">
                  <c:v>-2.40410693684074E-5</c:v>
                </c:pt>
                <c:pt idx="3370">
                  <c:v>-1.33590384508743E-5</c:v>
                </c:pt>
                <c:pt idx="3371">
                  <c:v>-3.55502119843105E-5</c:v>
                </c:pt>
                <c:pt idx="3372">
                  <c:v>-6.0319811925608802E-6</c:v>
                </c:pt>
                <c:pt idx="3373">
                  <c:v>-2.8838484764288601E-5</c:v>
                </c:pt>
                <c:pt idx="3374">
                  <c:v>-1.7396410928607101E-5</c:v>
                </c:pt>
                <c:pt idx="3375">
                  <c:v>-2.4926256233912399E-5</c:v>
                </c:pt>
                <c:pt idx="3376">
                  <c:v>-1.9207871420933301E-5</c:v>
                </c:pt>
                <c:pt idx="3377">
                  <c:v>-2.58835500404889E-5</c:v>
                </c:pt>
                <c:pt idx="3378">
                  <c:v>-7.38453210160574E-5</c:v>
                </c:pt>
                <c:pt idx="3379">
                  <c:v>-3.5641944755584901E-5</c:v>
                </c:pt>
                <c:pt idx="3380">
                  <c:v>-3.6993658285186801E-5</c:v>
                </c:pt>
                <c:pt idx="3381">
                  <c:v>-3.6151899896272002E-5</c:v>
                </c:pt>
                <c:pt idx="3382">
                  <c:v>-4.0440816777304698E-5</c:v>
                </c:pt>
                <c:pt idx="3383">
                  <c:v>-2.4558280080393198E-5</c:v>
                </c:pt>
                <c:pt idx="3384">
                  <c:v>-4.6907430193736499E-5</c:v>
                </c:pt>
                <c:pt idx="3385">
                  <c:v>-4.93349889285444E-5</c:v>
                </c:pt>
                <c:pt idx="3386">
                  <c:v>-5.2868358437192399E-5</c:v>
                </c:pt>
                <c:pt idx="3387">
                  <c:v>-5.257362879618E-5</c:v>
                </c:pt>
                <c:pt idx="3388">
                  <c:v>-2.4401456954159399E-5</c:v>
                </c:pt>
                <c:pt idx="3389">
                  <c:v>-7.8034031633255902E-5</c:v>
                </c:pt>
                <c:pt idx="3390">
                  <c:v>-4.2472050922078297E-5</c:v>
                </c:pt>
                <c:pt idx="3391">
                  <c:v>-2.62383001808578E-5</c:v>
                </c:pt>
                <c:pt idx="3392">
                  <c:v>-4.9661731096541702E-5</c:v>
                </c:pt>
                <c:pt idx="3393">
                  <c:v>-3.3980778235761597E-5</c:v>
                </c:pt>
                <c:pt idx="3394">
                  <c:v>-3.9063003682280401E-5</c:v>
                </c:pt>
                <c:pt idx="3395">
                  <c:v>-4.11450868461717E-5</c:v>
                </c:pt>
                <c:pt idx="3396">
                  <c:v>-5.74467960348108E-5</c:v>
                </c:pt>
                <c:pt idx="3397">
                  <c:v>-6.6413664270883094E-5</c:v>
                </c:pt>
                <c:pt idx="3398">
                  <c:v>-3.2097345044354099E-5</c:v>
                </c:pt>
                <c:pt idx="3399">
                  <c:v>-1.4235587318413801E-5</c:v>
                </c:pt>
                <c:pt idx="3400">
                  <c:v>-3.1126206769593499E-5</c:v>
                </c:pt>
                <c:pt idx="3401">
                  <c:v>-3.2453482793281599E-5</c:v>
                </c:pt>
                <c:pt idx="3402">
                  <c:v>-2.83592889474659E-5</c:v>
                </c:pt>
                <c:pt idx="3403">
                  <c:v>3.1704304821138298E-6</c:v>
                </c:pt>
                <c:pt idx="3404">
                  <c:v>-4.5721765573102002E-5</c:v>
                </c:pt>
                <c:pt idx="3405">
                  <c:v>-5.18987053438734E-5</c:v>
                </c:pt>
                <c:pt idx="3406">
                  <c:v>-2.3739964361809E-5</c:v>
                </c:pt>
                <c:pt idx="3407">
                  <c:v>-3.16104580441811E-5</c:v>
                </c:pt>
                <c:pt idx="3408">
                  <c:v>-3.9286243036488703E-5</c:v>
                </c:pt>
                <c:pt idx="3409">
                  <c:v>-4.4094230061369201E-5</c:v>
                </c:pt>
                <c:pt idx="3410">
                  <c:v>-6.9442277837777203E-5</c:v>
                </c:pt>
                <c:pt idx="3411">
                  <c:v>-2.8074012738525101E-5</c:v>
                </c:pt>
                <c:pt idx="3412">
                  <c:v>-1.66434092901653E-5</c:v>
                </c:pt>
                <c:pt idx="3413">
                  <c:v>-4.0838177076621599E-5</c:v>
                </c:pt>
                <c:pt idx="3414">
                  <c:v>-3.0223864103161801E-5</c:v>
                </c:pt>
                <c:pt idx="3415">
                  <c:v>-2.6373649966894301E-5</c:v>
                </c:pt>
                <c:pt idx="3416">
                  <c:v>-4.1127834476068203E-5</c:v>
                </c:pt>
                <c:pt idx="3417">
                  <c:v>-5.3255168320846103E-5</c:v>
                </c:pt>
                <c:pt idx="3418">
                  <c:v>-4.4650476619419097E-5</c:v>
                </c:pt>
                <c:pt idx="3419">
                  <c:v>-5.7565879143458399E-5</c:v>
                </c:pt>
                <c:pt idx="3420">
                  <c:v>-5.3324161489818303E-5</c:v>
                </c:pt>
                <c:pt idx="3421">
                  <c:v>-3.9251782972337099E-5</c:v>
                </c:pt>
                <c:pt idx="3422">
                  <c:v>-2.22850970514504E-5</c:v>
                </c:pt>
                <c:pt idx="3423">
                  <c:v>-4.9647104519176802E-5</c:v>
                </c:pt>
                <c:pt idx="3424">
                  <c:v>-5.431483119736E-5</c:v>
                </c:pt>
                <c:pt idx="3425">
                  <c:v>-6.13913506595712E-5</c:v>
                </c:pt>
                <c:pt idx="3426">
                  <c:v>-3.8700041000017799E-5</c:v>
                </c:pt>
                <c:pt idx="3427">
                  <c:v>-6.1419485249801796E-5</c:v>
                </c:pt>
                <c:pt idx="3428">
                  <c:v>-3.8679073773746701E-5</c:v>
                </c:pt>
                <c:pt idx="3429">
                  <c:v>-1.9323333012287201E-5</c:v>
                </c:pt>
                <c:pt idx="3430">
                  <c:v>-3.01696445141954E-5</c:v>
                </c:pt>
                <c:pt idx="3431">
                  <c:v>-5.6548055119314401E-5</c:v>
                </c:pt>
                <c:pt idx="3432">
                  <c:v>-3.87737624443272E-5</c:v>
                </c:pt>
                <c:pt idx="3433">
                  <c:v>-2.6389543416834999E-5</c:v>
                </c:pt>
                <c:pt idx="3434">
                  <c:v>-5.9640554289097001E-5</c:v>
                </c:pt>
                <c:pt idx="3435">
                  <c:v>-1.2591546411512399E-5</c:v>
                </c:pt>
                <c:pt idx="3436">
                  <c:v>-1.5628523120515601E-5</c:v>
                </c:pt>
                <c:pt idx="3437">
                  <c:v>-2.5958742446245299E-5</c:v>
                </c:pt>
                <c:pt idx="3438">
                  <c:v>-1.6107239362604698E-5</c:v>
                </c:pt>
                <c:pt idx="3439">
                  <c:v>-3.8771106551933901E-5</c:v>
                </c:pt>
                <c:pt idx="3440">
                  <c:v>-4.75220054504584E-5</c:v>
                </c:pt>
                <c:pt idx="3441">
                  <c:v>-9.5239979011967307E-6</c:v>
                </c:pt>
                <c:pt idx="3442">
                  <c:v>-3.0743963293374098E-5</c:v>
                </c:pt>
                <c:pt idx="3443">
                  <c:v>-4.06938189807676E-5</c:v>
                </c:pt>
                <c:pt idx="3444">
                  <c:v>-5.4138761668838102E-7</c:v>
                </c:pt>
                <c:pt idx="3445">
                  <c:v>-3.8979533778075701E-6</c:v>
                </c:pt>
                <c:pt idx="3446">
                  <c:v>-3.2539827677072998E-5</c:v>
                </c:pt>
                <c:pt idx="3447">
                  <c:v>-4.2116011979785302E-5</c:v>
                </c:pt>
                <c:pt idx="3448">
                  <c:v>4.78046476596823E-6</c:v>
                </c:pt>
                <c:pt idx="3449">
                  <c:v>-2.0699024337619901E-5</c:v>
                </c:pt>
                <c:pt idx="3450">
                  <c:v>-7.1073387463043599E-5</c:v>
                </c:pt>
                <c:pt idx="3451">
                  <c:v>-2.1417810345948799E-5</c:v>
                </c:pt>
                <c:pt idx="3452">
                  <c:v>9.2091640754829003E-6</c:v>
                </c:pt>
                <c:pt idx="3453">
                  <c:v>-5.8182953538415402E-5</c:v>
                </c:pt>
                <c:pt idx="3454">
                  <c:v>-4.4108882471905204E-6</c:v>
                </c:pt>
                <c:pt idx="3455">
                  <c:v>-4.8669390187632602E-5</c:v>
                </c:pt>
                <c:pt idx="3456">
                  <c:v>-1.37443275201727E-5</c:v>
                </c:pt>
                <c:pt idx="3457">
                  <c:v>1.59877628827258E-5</c:v>
                </c:pt>
                <c:pt idx="3458">
                  <c:v>-2.90973653859755E-5</c:v>
                </c:pt>
                <c:pt idx="3459">
                  <c:v>-2.7300672026821099E-5</c:v>
                </c:pt>
                <c:pt idx="3460">
                  <c:v>-5.4318965088736002E-5</c:v>
                </c:pt>
                <c:pt idx="3461">
                  <c:v>-7.3390344047067501E-5</c:v>
                </c:pt>
                <c:pt idx="3462">
                  <c:v>1.5568073490194701E-5</c:v>
                </c:pt>
                <c:pt idx="3463">
                  <c:v>-3.5956805204060701E-5</c:v>
                </c:pt>
                <c:pt idx="3464">
                  <c:v>-4.1352489643779298E-5</c:v>
                </c:pt>
                <c:pt idx="3465">
                  <c:v>-4.81381955593424E-5</c:v>
                </c:pt>
                <c:pt idx="3466">
                  <c:v>-3.9803326885583697E-5</c:v>
                </c:pt>
                <c:pt idx="3467">
                  <c:v>-6.4591463185290502E-5</c:v>
                </c:pt>
                <c:pt idx="3468">
                  <c:v>-4.0643340728512303E-5</c:v>
                </c:pt>
                <c:pt idx="3469">
                  <c:v>-2.9282142996829701E-5</c:v>
                </c:pt>
                <c:pt idx="3470">
                  <c:v>-3.25466672171099E-5</c:v>
                </c:pt>
                <c:pt idx="3471">
                  <c:v>-4.7632676868582397E-5</c:v>
                </c:pt>
                <c:pt idx="3472">
                  <c:v>-1.1104237750189799E-5</c:v>
                </c:pt>
                <c:pt idx="3473">
                  <c:v>-1.9192707973701401E-5</c:v>
                </c:pt>
                <c:pt idx="3474">
                  <c:v>-4.8941675009486401E-5</c:v>
                </c:pt>
                <c:pt idx="3475">
                  <c:v>-4.9257369734669902E-5</c:v>
                </c:pt>
                <c:pt idx="3476">
                  <c:v>-6.1190025209429205E-5</c:v>
                </c:pt>
                <c:pt idx="3477">
                  <c:v>-5.6703833908021001E-5</c:v>
                </c:pt>
                <c:pt idx="3478">
                  <c:v>-4.8524071791006603E-5</c:v>
                </c:pt>
                <c:pt idx="3479">
                  <c:v>-3.2200510618277197E-5</c:v>
                </c:pt>
                <c:pt idx="3480">
                  <c:v>-4.9853181617070001E-5</c:v>
                </c:pt>
                <c:pt idx="3481">
                  <c:v>-6.7944468525961502E-5</c:v>
                </c:pt>
                <c:pt idx="3482">
                  <c:v>-4.5934238912414697E-5</c:v>
                </c:pt>
                <c:pt idx="3483">
                  <c:v>-3.6324136655537099E-5</c:v>
                </c:pt>
                <c:pt idx="3484">
                  <c:v>-3.3935279553213802E-5</c:v>
                </c:pt>
                <c:pt idx="3485">
                  <c:v>-2.5844634903641399E-5</c:v>
                </c:pt>
                <c:pt idx="3486">
                  <c:v>-4.4898886150727297E-5</c:v>
                </c:pt>
                <c:pt idx="3487">
                  <c:v>-5.0691152887767997E-5</c:v>
                </c:pt>
                <c:pt idx="3488">
                  <c:v>-5.46881335452503E-5</c:v>
                </c:pt>
                <c:pt idx="3489">
                  <c:v>-9.3189759473626192E-6</c:v>
                </c:pt>
                <c:pt idx="3490">
                  <c:v>-4.1194685372456101E-5</c:v>
                </c:pt>
                <c:pt idx="3491">
                  <c:v>-5.3287607381098799E-5</c:v>
                </c:pt>
                <c:pt idx="3492">
                  <c:v>-2.38311129720126E-5</c:v>
                </c:pt>
                <c:pt idx="3493">
                  <c:v>-3.3738953019352699E-5</c:v>
                </c:pt>
                <c:pt idx="3494">
                  <c:v>-2.89455936755913E-5</c:v>
                </c:pt>
                <c:pt idx="3495">
                  <c:v>-1.8020858358088498E-5</c:v>
                </c:pt>
                <c:pt idx="3496">
                  <c:v>-2.7803435256989801E-5</c:v>
                </c:pt>
                <c:pt idx="3497">
                  <c:v>-2.3925898645891701E-5</c:v>
                </c:pt>
                <c:pt idx="3498">
                  <c:v>-2.3350457938705699E-5</c:v>
                </c:pt>
                <c:pt idx="3499">
                  <c:v>-2.8935869882453701E-5</c:v>
                </c:pt>
                <c:pt idx="3500">
                  <c:v>-2.4386097121998601E-5</c:v>
                </c:pt>
                <c:pt idx="3501">
                  <c:v>-5.3933805435832897E-5</c:v>
                </c:pt>
                <c:pt idx="3502">
                  <c:v>-3.2873609644053998E-5</c:v>
                </c:pt>
                <c:pt idx="3503">
                  <c:v>-4.7228155008016902E-5</c:v>
                </c:pt>
                <c:pt idx="3504">
                  <c:v>-2.7868263356156501E-5</c:v>
                </c:pt>
                <c:pt idx="3505">
                  <c:v>-1.10815116003057E-5</c:v>
                </c:pt>
                <c:pt idx="3506">
                  <c:v>-4.9413599643102299E-5</c:v>
                </c:pt>
                <c:pt idx="3507">
                  <c:v>-1.1117851600128999E-5</c:v>
                </c:pt>
                <c:pt idx="3508">
                  <c:v>-3.72367859810739E-5</c:v>
                </c:pt>
                <c:pt idx="3509">
                  <c:v>-1.70759654718831E-5</c:v>
                </c:pt>
                <c:pt idx="3510">
                  <c:v>-1.6574759405070099E-5</c:v>
                </c:pt>
                <c:pt idx="3511">
                  <c:v>-2.0750380341740802E-5</c:v>
                </c:pt>
                <c:pt idx="3512">
                  <c:v>-1.6570595703530299E-5</c:v>
                </c:pt>
                <c:pt idx="3513">
                  <c:v>-2.4032134146116801E-5</c:v>
                </c:pt>
                <c:pt idx="3514">
                  <c:v>-2.7604202237533901E-5</c:v>
                </c:pt>
                <c:pt idx="3515">
                  <c:v>-1.8890833080075401E-5</c:v>
                </c:pt>
                <c:pt idx="3516">
                  <c:v>-1.50804665280406E-5</c:v>
                </c:pt>
                <c:pt idx="3517">
                  <c:v>1.2849464745267E-5</c:v>
                </c:pt>
                <c:pt idx="3518">
                  <c:v>-2.18956348225591E-5</c:v>
                </c:pt>
                <c:pt idx="3519">
                  <c:v>-1.25914561655194E-5</c:v>
                </c:pt>
                <c:pt idx="3520">
                  <c:v>-3.4746695225850002E-5</c:v>
                </c:pt>
                <c:pt idx="3521">
                  <c:v>-3.3147207102689002E-5</c:v>
                </c:pt>
                <c:pt idx="3522">
                  <c:v>-2.9596113472712E-5</c:v>
                </c:pt>
                <c:pt idx="3523">
                  <c:v>-3.74676445036649E-5</c:v>
                </c:pt>
                <c:pt idx="3524">
                  <c:v>-2.5975288741112299E-5</c:v>
                </c:pt>
                <c:pt idx="3525">
                  <c:v>-5.4046326307589799E-5</c:v>
                </c:pt>
                <c:pt idx="3526">
                  <c:v>3.37887807909031E-6</c:v>
                </c:pt>
                <c:pt idx="3527">
                  <c:v>-3.0868798212164101E-5</c:v>
                </c:pt>
                <c:pt idx="3528">
                  <c:v>-4.5116843487038902E-5</c:v>
                </c:pt>
                <c:pt idx="3529">
                  <c:v>-3.3454764598666101E-5</c:v>
                </c:pt>
                <c:pt idx="3530">
                  <c:v>-7.0152542829427406E-5</c:v>
                </c:pt>
                <c:pt idx="3531">
                  <c:v>-4.8481252987505597E-5</c:v>
                </c:pt>
                <c:pt idx="3532">
                  <c:v>-3.7035366180745503E-5</c:v>
                </c:pt>
                <c:pt idx="3533">
                  <c:v>-1.20752433486592E-5</c:v>
                </c:pt>
                <c:pt idx="3534">
                  <c:v>-7.7874419212015406E-6</c:v>
                </c:pt>
                <c:pt idx="3535">
                  <c:v>-1.76941641121471E-5</c:v>
                </c:pt>
                <c:pt idx="3536">
                  <c:v>1.98058980002476E-6</c:v>
                </c:pt>
                <c:pt idx="3537">
                  <c:v>-4.2804260822392003E-5</c:v>
                </c:pt>
                <c:pt idx="3538">
                  <c:v>-2.6688562304467599E-5</c:v>
                </c:pt>
                <c:pt idx="3539">
                  <c:v>-3.8877522907097304E-6</c:v>
                </c:pt>
                <c:pt idx="3540">
                  <c:v>-1.54382959674378E-5</c:v>
                </c:pt>
                <c:pt idx="3541">
                  <c:v>1.0845505595758099E-5</c:v>
                </c:pt>
                <c:pt idx="3542">
                  <c:v>-2.1602294935521299E-5</c:v>
                </c:pt>
                <c:pt idx="3543">
                  <c:v>-1.72274882032466E-5</c:v>
                </c:pt>
                <c:pt idx="3544">
                  <c:v>-1.0749026233647101E-5</c:v>
                </c:pt>
                <c:pt idx="3545">
                  <c:v>-3.15709406156696E-5</c:v>
                </c:pt>
                <c:pt idx="3546">
                  <c:v>-1.26753963107484E-5</c:v>
                </c:pt>
                <c:pt idx="3547">
                  <c:v>1.79754461626767E-6</c:v>
                </c:pt>
                <c:pt idx="3548">
                  <c:v>-1.1076587141381801E-5</c:v>
                </c:pt>
                <c:pt idx="3549">
                  <c:v>-8.8225549462744995E-7</c:v>
                </c:pt>
                <c:pt idx="3550">
                  <c:v>-1.43564711684285E-5</c:v>
                </c:pt>
                <c:pt idx="3551">
                  <c:v>-3.38667882793985E-5</c:v>
                </c:pt>
                <c:pt idx="3552">
                  <c:v>-4.3079733413433201E-5</c:v>
                </c:pt>
                <c:pt idx="3553">
                  <c:v>-3.03217162660532E-5</c:v>
                </c:pt>
                <c:pt idx="3554">
                  <c:v>-3.6229476183567202E-5</c:v>
                </c:pt>
                <c:pt idx="3555">
                  <c:v>-8.5322572946822799E-6</c:v>
                </c:pt>
                <c:pt idx="3556">
                  <c:v>-1.9126273811860598E-5</c:v>
                </c:pt>
                <c:pt idx="3557">
                  <c:v>-3.3602422323868599E-5</c:v>
                </c:pt>
                <c:pt idx="3558">
                  <c:v>-1.8941844319616399E-5</c:v>
                </c:pt>
                <c:pt idx="3559">
                  <c:v>-2.6808261386907702E-5</c:v>
                </c:pt>
                <c:pt idx="3560">
                  <c:v>-2.0240576497864901E-5</c:v>
                </c:pt>
                <c:pt idx="3561">
                  <c:v>-3.12213790114072E-6</c:v>
                </c:pt>
                <c:pt idx="3562">
                  <c:v>-4.8817208145634203E-5</c:v>
                </c:pt>
                <c:pt idx="3563">
                  <c:v>-1.50894892017198E-5</c:v>
                </c:pt>
                <c:pt idx="3564">
                  <c:v>-5.23015344844027E-6</c:v>
                </c:pt>
                <c:pt idx="3565">
                  <c:v>3.8708856897301802E-6</c:v>
                </c:pt>
                <c:pt idx="3566">
                  <c:v>-4.17748012969335E-5</c:v>
                </c:pt>
                <c:pt idx="3567">
                  <c:v>-4.28236915096337E-5</c:v>
                </c:pt>
                <c:pt idx="3568">
                  <c:v>-3.6371439883561401E-5</c:v>
                </c:pt>
                <c:pt idx="3569">
                  <c:v>-3.9420795048589401E-5</c:v>
                </c:pt>
                <c:pt idx="3570">
                  <c:v>-4.3177290291834302E-5</c:v>
                </c:pt>
                <c:pt idx="3571">
                  <c:v>2.3002737788818602E-6</c:v>
                </c:pt>
                <c:pt idx="3572">
                  <c:v>-1.46309837414364E-5</c:v>
                </c:pt>
                <c:pt idx="3573">
                  <c:v>8.6653969117467904E-6</c:v>
                </c:pt>
                <c:pt idx="3574">
                  <c:v>2.4112457831388498E-5</c:v>
                </c:pt>
                <c:pt idx="3575">
                  <c:v>1.7668312495619599E-5</c:v>
                </c:pt>
                <c:pt idx="3576">
                  <c:v>-1.77951133443496E-5</c:v>
                </c:pt>
                <c:pt idx="3577">
                  <c:v>-3.5508324105384803E-5</c:v>
                </c:pt>
                <c:pt idx="3578">
                  <c:v>1.8590215967398899E-5</c:v>
                </c:pt>
                <c:pt idx="3579">
                  <c:v>2.1640035442040198E-5</c:v>
                </c:pt>
                <c:pt idx="3580">
                  <c:v>6.9069861816601002E-6</c:v>
                </c:pt>
                <c:pt idx="3581">
                  <c:v>6.2884884082401697E-6</c:v>
                </c:pt>
                <c:pt idx="3582">
                  <c:v>6.2569239223373702E-6</c:v>
                </c:pt>
                <c:pt idx="3583">
                  <c:v>1.9024661075581899E-5</c:v>
                </c:pt>
                <c:pt idx="3584">
                  <c:v>-2.2031783545240399E-5</c:v>
                </c:pt>
                <c:pt idx="3585">
                  <c:v>-2.80129022859349E-6</c:v>
                </c:pt>
                <c:pt idx="3586">
                  <c:v>4.1497587167642298E-6</c:v>
                </c:pt>
                <c:pt idx="3587">
                  <c:v>-9.0557598010808408E-6</c:v>
                </c:pt>
                <c:pt idx="3588">
                  <c:v>1.95250204770555E-5</c:v>
                </c:pt>
                <c:pt idx="3589">
                  <c:v>2.5555503005861002E-5</c:v>
                </c:pt>
                <c:pt idx="3590">
                  <c:v>2.4492528958165299E-5</c:v>
                </c:pt>
                <c:pt idx="3591">
                  <c:v>-1.59818991374208E-5</c:v>
                </c:pt>
                <c:pt idx="3592">
                  <c:v>5.5342443514462398E-6</c:v>
                </c:pt>
                <c:pt idx="3593">
                  <c:v>-4.0260609594979001E-7</c:v>
                </c:pt>
                <c:pt idx="3594">
                  <c:v>1.23368336867182E-5</c:v>
                </c:pt>
                <c:pt idx="3595">
                  <c:v>-1.3587057596185E-5</c:v>
                </c:pt>
                <c:pt idx="3596">
                  <c:v>2.3616178274131602E-6</c:v>
                </c:pt>
                <c:pt idx="3597">
                  <c:v>-1.3709612774091801E-5</c:v>
                </c:pt>
                <c:pt idx="3598">
                  <c:v>-1.51720407785381E-5</c:v>
                </c:pt>
                <c:pt idx="3599">
                  <c:v>-3.3893864160888297E-5</c:v>
                </c:pt>
                <c:pt idx="3600">
                  <c:v>-1.3954445153845399E-5</c:v>
                </c:pt>
                <c:pt idx="3601">
                  <c:v>-4.6678657390535098E-6</c:v>
                </c:pt>
                <c:pt idx="3602">
                  <c:v>-1.85954938062514E-5</c:v>
                </c:pt>
                <c:pt idx="3603">
                  <c:v>1.6177740960763101E-5</c:v>
                </c:pt>
                <c:pt idx="3604">
                  <c:v>-3.9730435754224002E-6</c:v>
                </c:pt>
                <c:pt idx="3605">
                  <c:v>-2.74455112467938E-5</c:v>
                </c:pt>
                <c:pt idx="3606">
                  <c:v>-1.29810752813433E-5</c:v>
                </c:pt>
                <c:pt idx="3607">
                  <c:v>-1.29036423437704E-5</c:v>
                </c:pt>
                <c:pt idx="3608">
                  <c:v>-1.1788713354141201E-5</c:v>
                </c:pt>
                <c:pt idx="3609">
                  <c:v>-1.58289055079171E-5</c:v>
                </c:pt>
                <c:pt idx="3610">
                  <c:v>-4.8985602122522502E-5</c:v>
                </c:pt>
                <c:pt idx="3611">
                  <c:v>5.3741631219558899E-6</c:v>
                </c:pt>
                <c:pt idx="3612">
                  <c:v>6.5726494875335401E-6</c:v>
                </c:pt>
                <c:pt idx="3613">
                  <c:v>-1.3616218935105899E-5</c:v>
                </c:pt>
                <c:pt idx="3614">
                  <c:v>4.1544201361844201E-7</c:v>
                </c:pt>
                <c:pt idx="3615">
                  <c:v>-1.5809473522147702E-5</c:v>
                </c:pt>
                <c:pt idx="3616">
                  <c:v>-1.44218270304518E-5</c:v>
                </c:pt>
                <c:pt idx="3617">
                  <c:v>-3.5467783340799003E-5</c:v>
                </c:pt>
                <c:pt idx="3618">
                  <c:v>-1.0356814019257699E-5</c:v>
                </c:pt>
                <c:pt idx="3619">
                  <c:v>-2.0079877028024899E-5</c:v>
                </c:pt>
                <c:pt idx="3620">
                  <c:v>-9.2235994211039995E-7</c:v>
                </c:pt>
                <c:pt idx="3621">
                  <c:v>5.6833673219197397E-6</c:v>
                </c:pt>
                <c:pt idx="3622">
                  <c:v>3.4081585301086599E-6</c:v>
                </c:pt>
                <c:pt idx="3623">
                  <c:v>-2.5398403635449699E-5</c:v>
                </c:pt>
                <c:pt idx="3624">
                  <c:v>-2.5128850858938499E-5</c:v>
                </c:pt>
                <c:pt idx="3625">
                  <c:v>-3.0614170391280697E-5</c:v>
                </c:pt>
                <c:pt idx="3626">
                  <c:v>2.5002259397026501E-5</c:v>
                </c:pt>
                <c:pt idx="3627">
                  <c:v>1.30652621088281E-5</c:v>
                </c:pt>
                <c:pt idx="3628">
                  <c:v>-1.6052235020115499E-5</c:v>
                </c:pt>
                <c:pt idx="3629">
                  <c:v>-1.6735513558270801E-5</c:v>
                </c:pt>
                <c:pt idx="3630">
                  <c:v>5.3524173405688902E-7</c:v>
                </c:pt>
                <c:pt idx="3631">
                  <c:v>-2.2251212392319499E-5</c:v>
                </c:pt>
                <c:pt idx="3632">
                  <c:v>-3.3460458628699899E-5</c:v>
                </c:pt>
                <c:pt idx="3633">
                  <c:v>-2.5486017679780901E-5</c:v>
                </c:pt>
                <c:pt idx="3634">
                  <c:v>-3.2547336964023001E-5</c:v>
                </c:pt>
                <c:pt idx="3635">
                  <c:v>-3.8363807133958802E-5</c:v>
                </c:pt>
                <c:pt idx="3636">
                  <c:v>-6.0063217872638798E-5</c:v>
                </c:pt>
                <c:pt idx="3637">
                  <c:v>-3.7269483861678397E-5</c:v>
                </c:pt>
                <c:pt idx="3638">
                  <c:v>-3.1414638398571597E-5</c:v>
                </c:pt>
                <c:pt idx="3639">
                  <c:v>-4.4703999751584702E-5</c:v>
                </c:pt>
                <c:pt idx="3640">
                  <c:v>-2.6543737084251598E-5</c:v>
                </c:pt>
                <c:pt idx="3641">
                  <c:v>-2.4294992285796602E-6</c:v>
                </c:pt>
                <c:pt idx="3642">
                  <c:v>1.1906656650364499E-5</c:v>
                </c:pt>
                <c:pt idx="3643">
                  <c:v>1.17545514531618E-5</c:v>
                </c:pt>
                <c:pt idx="3644">
                  <c:v>-1.2594283013896799E-5</c:v>
                </c:pt>
                <c:pt idx="3645">
                  <c:v>-7.2508690337325701E-6</c:v>
                </c:pt>
                <c:pt idx="3646">
                  <c:v>1.69863175164262E-5</c:v>
                </c:pt>
                <c:pt idx="3647">
                  <c:v>4.5034577879160502E-5</c:v>
                </c:pt>
                <c:pt idx="3648">
                  <c:v>3.7027667245744398E-5</c:v>
                </c:pt>
                <c:pt idx="3649">
                  <c:v>9.0734906329047002E-6</c:v>
                </c:pt>
                <c:pt idx="3650">
                  <c:v>2.1676728111522501E-5</c:v>
                </c:pt>
                <c:pt idx="3651">
                  <c:v>2.0050725682959199E-5</c:v>
                </c:pt>
                <c:pt idx="3652">
                  <c:v>2.3510416130683101E-5</c:v>
                </c:pt>
                <c:pt idx="3653">
                  <c:v>1.38355797482512E-5</c:v>
                </c:pt>
                <c:pt idx="3654">
                  <c:v>2.08729139737468E-5</c:v>
                </c:pt>
                <c:pt idx="3655">
                  <c:v>3.4408862436665797E-5</c:v>
                </c:pt>
                <c:pt idx="3656">
                  <c:v>2.9223071193295099E-5</c:v>
                </c:pt>
                <c:pt idx="3657">
                  <c:v>1.2727707110821501E-5</c:v>
                </c:pt>
                <c:pt idx="3658">
                  <c:v>3.1506442153584199E-5</c:v>
                </c:pt>
                <c:pt idx="3659">
                  <c:v>9.2948816149938104E-6</c:v>
                </c:pt>
                <c:pt idx="3660">
                  <c:v>3.2379144856389697E-5</c:v>
                </c:pt>
                <c:pt idx="3661">
                  <c:v>4.7317793646255602E-5</c:v>
                </c:pt>
                <c:pt idx="3662">
                  <c:v>8.0127443122989203E-5</c:v>
                </c:pt>
                <c:pt idx="3663">
                  <c:v>5.1905142111916898E-5</c:v>
                </c:pt>
                <c:pt idx="3664">
                  <c:v>2.0776583464335198E-5</c:v>
                </c:pt>
                <c:pt idx="3665">
                  <c:v>3.8148765462252002E-5</c:v>
                </c:pt>
                <c:pt idx="3666">
                  <c:v>4.8688849353287598E-5</c:v>
                </c:pt>
                <c:pt idx="3667">
                  <c:v>3.2352904992452903E-5</c:v>
                </c:pt>
                <c:pt idx="3668">
                  <c:v>4.2262356195669398E-5</c:v>
                </c:pt>
                <c:pt idx="3669">
                  <c:v>5.6133178490068699E-5</c:v>
                </c:pt>
                <c:pt idx="3670">
                  <c:v>1.35412454067131E-5</c:v>
                </c:pt>
                <c:pt idx="3671">
                  <c:v>2.67783221421157E-5</c:v>
                </c:pt>
                <c:pt idx="3672">
                  <c:v>5.6624040410883799E-5</c:v>
                </c:pt>
                <c:pt idx="3673">
                  <c:v>4.69988370313368E-5</c:v>
                </c:pt>
                <c:pt idx="3674">
                  <c:v>1.5036994288003E-5</c:v>
                </c:pt>
                <c:pt idx="3675">
                  <c:v>6.3299560762399004E-5</c:v>
                </c:pt>
                <c:pt idx="3676">
                  <c:v>2.7753932199046701E-5</c:v>
                </c:pt>
                <c:pt idx="3677">
                  <c:v>4.1439883983084399E-5</c:v>
                </c:pt>
                <c:pt idx="3678">
                  <c:v>5.04716768974152E-5</c:v>
                </c:pt>
                <c:pt idx="3679">
                  <c:v>3.9890407480422999E-5</c:v>
                </c:pt>
                <c:pt idx="3680">
                  <c:v>4.3084450765328102E-5</c:v>
                </c:pt>
                <c:pt idx="3681">
                  <c:v>5.3887990895705299E-5</c:v>
                </c:pt>
                <c:pt idx="3682">
                  <c:v>3.3121753540139002E-5</c:v>
                </c:pt>
                <c:pt idx="3683">
                  <c:v>5.80611151429156E-5</c:v>
                </c:pt>
                <c:pt idx="3684">
                  <c:v>6.8811165567284006E-5</c:v>
                </c:pt>
                <c:pt idx="3685">
                  <c:v>2.0480283087672401E-5</c:v>
                </c:pt>
                <c:pt idx="3686">
                  <c:v>2.8040605782416901E-5</c:v>
                </c:pt>
                <c:pt idx="3687">
                  <c:v>5.9457485860604601E-5</c:v>
                </c:pt>
                <c:pt idx="3688">
                  <c:v>8.3202917312305793E-5</c:v>
                </c:pt>
                <c:pt idx="3689">
                  <c:v>3.8206028778235498E-5</c:v>
                </c:pt>
                <c:pt idx="3690">
                  <c:v>5.2063340899543003E-5</c:v>
                </c:pt>
                <c:pt idx="3691">
                  <c:v>3.9839574257088099E-5</c:v>
                </c:pt>
                <c:pt idx="3692">
                  <c:v>8.6156203114523606E-5</c:v>
                </c:pt>
                <c:pt idx="3693">
                  <c:v>6.4009843104688294E-5</c:v>
                </c:pt>
                <c:pt idx="3694">
                  <c:v>3.0195031803316499E-5</c:v>
                </c:pt>
                <c:pt idx="3695">
                  <c:v>3.02367344088149E-5</c:v>
                </c:pt>
                <c:pt idx="3696">
                  <c:v>4.2077098502647998E-5</c:v>
                </c:pt>
                <c:pt idx="3697">
                  <c:v>4.3780382461256903E-5</c:v>
                </c:pt>
                <c:pt idx="3698">
                  <c:v>1.52261700341759E-5</c:v>
                </c:pt>
                <c:pt idx="3699">
                  <c:v>7.6634846862486697E-5</c:v>
                </c:pt>
                <c:pt idx="3700">
                  <c:v>6.6922812793875398E-5</c:v>
                </c:pt>
                <c:pt idx="3701">
                  <c:v>4.01868690703889E-6</c:v>
                </c:pt>
                <c:pt idx="3702">
                  <c:v>5.9881291751423603E-5</c:v>
                </c:pt>
                <c:pt idx="3703">
                  <c:v>2.25846276436772E-5</c:v>
                </c:pt>
                <c:pt idx="3704">
                  <c:v>5.54960251947835E-5</c:v>
                </c:pt>
                <c:pt idx="3705">
                  <c:v>1.5829422185734899E-5</c:v>
                </c:pt>
                <c:pt idx="3706">
                  <c:v>3.7256337499330502E-5</c:v>
                </c:pt>
                <c:pt idx="3707">
                  <c:v>4.2861870466472403E-5</c:v>
                </c:pt>
                <c:pt idx="3708">
                  <c:v>4.7712186017638E-5</c:v>
                </c:pt>
                <c:pt idx="3709">
                  <c:v>2.9410405204922998E-7</c:v>
                </c:pt>
                <c:pt idx="3710">
                  <c:v>2.9413195018931299E-5</c:v>
                </c:pt>
                <c:pt idx="3711">
                  <c:v>1.2982386954189599E-5</c:v>
                </c:pt>
                <c:pt idx="3712">
                  <c:v>4.0466898984954297E-5</c:v>
                </c:pt>
                <c:pt idx="3713">
                  <c:v>-1.0064092746552601E-5</c:v>
                </c:pt>
                <c:pt idx="3714">
                  <c:v>3.5026437681774402E-5</c:v>
                </c:pt>
                <c:pt idx="3715">
                  <c:v>3.7981281093993603E-5</c:v>
                </c:pt>
                <c:pt idx="3716">
                  <c:v>3.3712726470889302E-7</c:v>
                </c:pt>
                <c:pt idx="3717">
                  <c:v>-3.84113161347172E-6</c:v>
                </c:pt>
                <c:pt idx="3718">
                  <c:v>-1.18283901347817E-5</c:v>
                </c:pt>
                <c:pt idx="3719">
                  <c:v>3.0718610295610197E-5</c:v>
                </c:pt>
                <c:pt idx="3720">
                  <c:v>2.7919641597919001E-5</c:v>
                </c:pt>
                <c:pt idx="3721">
                  <c:v>1.34482144677105E-5</c:v>
                </c:pt>
                <c:pt idx="3722">
                  <c:v>3.4704042372142997E-5</c:v>
                </c:pt>
                <c:pt idx="3723">
                  <c:v>-2.9884108735759099E-5</c:v>
                </c:pt>
                <c:pt idx="3724">
                  <c:v>4.1029920024306003E-5</c:v>
                </c:pt>
                <c:pt idx="3725">
                  <c:v>5.9883126881777697E-5</c:v>
                </c:pt>
                <c:pt idx="3726">
                  <c:v>2.6233784658232799E-6</c:v>
                </c:pt>
                <c:pt idx="3727">
                  <c:v>3.67197136176477E-5</c:v>
                </c:pt>
                <c:pt idx="3728">
                  <c:v>1.3545993708089701E-5</c:v>
                </c:pt>
                <c:pt idx="3729">
                  <c:v>1.1735984047572401E-6</c:v>
                </c:pt>
                <c:pt idx="3730">
                  <c:v>3.9883480275848298E-5</c:v>
                </c:pt>
                <c:pt idx="3731">
                  <c:v>3.4549876622780799E-5</c:v>
                </c:pt>
                <c:pt idx="3732">
                  <c:v>2.32331019019231E-5</c:v>
                </c:pt>
                <c:pt idx="3733">
                  <c:v>3.8462099792504499E-5</c:v>
                </c:pt>
                <c:pt idx="3734">
                  <c:v>5.2465652962334098E-5</c:v>
                </c:pt>
                <c:pt idx="3735">
                  <c:v>5.6677476604820198E-5</c:v>
                </c:pt>
                <c:pt idx="3736">
                  <c:v>5.7030695579854397E-5</c:v>
                </c:pt>
                <c:pt idx="3737">
                  <c:v>3.6832916828142901E-5</c:v>
                </c:pt>
                <c:pt idx="3738">
                  <c:v>3.7048580293440201E-5</c:v>
                </c:pt>
                <c:pt idx="3739">
                  <c:v>4.4003413762581697E-5</c:v>
                </c:pt>
                <c:pt idx="3740">
                  <c:v>6.0549748784872403E-5</c:v>
                </c:pt>
                <c:pt idx="3741">
                  <c:v>2.8002443867310498E-5</c:v>
                </c:pt>
                <c:pt idx="3742">
                  <c:v>1.6270337664993699E-5</c:v>
                </c:pt>
                <c:pt idx="3743">
                  <c:v>4.2088868034225303E-5</c:v>
                </c:pt>
                <c:pt idx="3744">
                  <c:v>2.5623605680996201E-5</c:v>
                </c:pt>
                <c:pt idx="3745">
                  <c:v>4.56276214012221E-5</c:v>
                </c:pt>
                <c:pt idx="3746">
                  <c:v>-1.4604602288455E-5</c:v>
                </c:pt>
                <c:pt idx="3747">
                  <c:v>3.2455385711710299E-5</c:v>
                </c:pt>
                <c:pt idx="3748">
                  <c:v>8.2638574955162406E-6</c:v>
                </c:pt>
                <c:pt idx="3749">
                  <c:v>4.2814336277441698E-5</c:v>
                </c:pt>
                <c:pt idx="3750">
                  <c:v>4.4980865376621198E-5</c:v>
                </c:pt>
                <c:pt idx="3751">
                  <c:v>5.1483213664994201E-5</c:v>
                </c:pt>
                <c:pt idx="3752">
                  <c:v>4.3942313836407498E-5</c:v>
                </c:pt>
                <c:pt idx="3753">
                  <c:v>6.2553187349174202E-6</c:v>
                </c:pt>
                <c:pt idx="3754">
                  <c:v>3.09958728200939E-5</c:v>
                </c:pt>
                <c:pt idx="3755">
                  <c:v>4.2542218592752E-5</c:v>
                </c:pt>
                <c:pt idx="3756">
                  <c:v>3.92629462208614E-5</c:v>
                </c:pt>
                <c:pt idx="3757">
                  <c:v>3.3091920780686898E-5</c:v>
                </c:pt>
                <c:pt idx="3758">
                  <c:v>4.0821039249018201E-5</c:v>
                </c:pt>
                <c:pt idx="3759">
                  <c:v>-2.47515540590621E-6</c:v>
                </c:pt>
                <c:pt idx="3760">
                  <c:v>4.3065503931384003E-5</c:v>
                </c:pt>
                <c:pt idx="3761">
                  <c:v>-1.52582746473838E-5</c:v>
                </c:pt>
                <c:pt idx="3762">
                  <c:v>3.7923716085103901E-6</c:v>
                </c:pt>
                <c:pt idx="3763">
                  <c:v>9.2565184517842106E-6</c:v>
                </c:pt>
                <c:pt idx="3764">
                  <c:v>1.6701611341758099E-5</c:v>
                </c:pt>
                <c:pt idx="3765">
                  <c:v>3.7984403244043402E-5</c:v>
                </c:pt>
                <c:pt idx="3766">
                  <c:v>-4.19474464960142E-6</c:v>
                </c:pt>
                <c:pt idx="3767">
                  <c:v>1.54900489956986E-5</c:v>
                </c:pt>
                <c:pt idx="3768">
                  <c:v>5.7814431862367399E-5</c:v>
                </c:pt>
                <c:pt idx="3769">
                  <c:v>3.3963079368006403E-5</c:v>
                </c:pt>
                <c:pt idx="3770">
                  <c:v>1.4947218317732E-5</c:v>
                </c:pt>
                <c:pt idx="3771">
                  <c:v>1.2910728721517199E-5</c:v>
                </c:pt>
                <c:pt idx="3772">
                  <c:v>3.8413780231295397E-5</c:v>
                </c:pt>
                <c:pt idx="3773">
                  <c:v>1.20549093174199E-5</c:v>
                </c:pt>
                <c:pt idx="3774">
                  <c:v>7.0831441451374696E-5</c:v>
                </c:pt>
                <c:pt idx="3775">
                  <c:v>3.9280325324153199E-5</c:v>
                </c:pt>
                <c:pt idx="3776">
                  <c:v>5.03389017639915E-5</c:v>
                </c:pt>
                <c:pt idx="3777">
                  <c:v>3.96771372463595E-5</c:v>
                </c:pt>
                <c:pt idx="3778">
                  <c:v>3.1910048388497701E-5</c:v>
                </c:pt>
                <c:pt idx="3779">
                  <c:v>5.9912623352638399E-5</c:v>
                </c:pt>
                <c:pt idx="3780">
                  <c:v>3.0843790602544297E-5</c:v>
                </c:pt>
                <c:pt idx="3781">
                  <c:v>-3.5916687061290502E-6</c:v>
                </c:pt>
                <c:pt idx="3782">
                  <c:v>1.9266287080624401E-5</c:v>
                </c:pt>
                <c:pt idx="3783">
                  <c:v>1.42879138569032E-5</c:v>
                </c:pt>
                <c:pt idx="3784">
                  <c:v>-1.7050083703393799E-5</c:v>
                </c:pt>
                <c:pt idx="3785">
                  <c:v>-8.0174041739845092E-6</c:v>
                </c:pt>
                <c:pt idx="3786">
                  <c:v>1.6198438152184802E-5</c:v>
                </c:pt>
                <c:pt idx="3787">
                  <c:v>1.30881944072775E-5</c:v>
                </c:pt>
                <c:pt idx="3788">
                  <c:v>2.2842438336102701E-5</c:v>
                </c:pt>
                <c:pt idx="3789">
                  <c:v>5.2972638064538502E-5</c:v>
                </c:pt>
                <c:pt idx="3790">
                  <c:v>1.3805167388511999E-5</c:v>
                </c:pt>
                <c:pt idx="3791">
                  <c:v>4.4979371617744597E-5</c:v>
                </c:pt>
                <c:pt idx="3792">
                  <c:v>5.1162472055543901E-5</c:v>
                </c:pt>
                <c:pt idx="3793">
                  <c:v>2.0822133696604401E-5</c:v>
                </c:pt>
                <c:pt idx="3794">
                  <c:v>-9.6955106499167198E-6</c:v>
                </c:pt>
                <c:pt idx="3795">
                  <c:v>1.8486415689803501E-5</c:v>
                </c:pt>
                <c:pt idx="3796">
                  <c:v>3.2501718570918099E-5</c:v>
                </c:pt>
                <c:pt idx="3797">
                  <c:v>-5.2098822777441801E-6</c:v>
                </c:pt>
                <c:pt idx="3798">
                  <c:v>2.0862008864894199E-5</c:v>
                </c:pt>
                <c:pt idx="3799">
                  <c:v>3.0778410038494101E-5</c:v>
                </c:pt>
                <c:pt idx="3800">
                  <c:v>6.2831484810525203E-5</c:v>
                </c:pt>
                <c:pt idx="3801">
                  <c:v>3.9695187948574E-5</c:v>
                </c:pt>
                <c:pt idx="3802">
                  <c:v>3.9662808005670802E-5</c:v>
                </c:pt>
                <c:pt idx="3803">
                  <c:v>1.1270765036791799E-5</c:v>
                </c:pt>
                <c:pt idx="3804">
                  <c:v>1.3326956091463201E-6</c:v>
                </c:pt>
                <c:pt idx="3805">
                  <c:v>2.8570908655198599E-5</c:v>
                </c:pt>
                <c:pt idx="3806">
                  <c:v>1.1007774856443301E-5</c:v>
                </c:pt>
                <c:pt idx="3807">
                  <c:v>4.3347647606041198E-5</c:v>
                </c:pt>
                <c:pt idx="3808">
                  <c:v>4.24338093119858E-5</c:v>
                </c:pt>
                <c:pt idx="3809">
                  <c:v>2.62114090717297E-5</c:v>
                </c:pt>
                <c:pt idx="3810">
                  <c:v>4.3360905793741199E-5</c:v>
                </c:pt>
                <c:pt idx="3811">
                  <c:v>3.7508908286461899E-5</c:v>
                </c:pt>
                <c:pt idx="3812">
                  <c:v>4.8403720981969897E-5</c:v>
                </c:pt>
                <c:pt idx="3813">
                  <c:v>5.2683177309253899E-5</c:v>
                </c:pt>
                <c:pt idx="3814">
                  <c:v>3.8060053738985001E-5</c:v>
                </c:pt>
                <c:pt idx="3815">
                  <c:v>3.1265248160052999E-5</c:v>
                </c:pt>
                <c:pt idx="3816">
                  <c:v>4.263758025612E-5</c:v>
                </c:pt>
                <c:pt idx="3817">
                  <c:v>2.2670200180451501E-5</c:v>
                </c:pt>
                <c:pt idx="3818">
                  <c:v>3.8450841807507598E-5</c:v>
                </c:pt>
                <c:pt idx="3819">
                  <c:v>4.4589958934314499E-5</c:v>
                </c:pt>
                <c:pt idx="3820">
                  <c:v>-2.80590209483171E-5</c:v>
                </c:pt>
                <c:pt idx="3821">
                  <c:v>-8.9824031288336901E-8</c:v>
                </c:pt>
                <c:pt idx="3822">
                  <c:v>3.0188983894568899E-5</c:v>
                </c:pt>
                <c:pt idx="3823">
                  <c:v>4.1530844679781297E-5</c:v>
                </c:pt>
                <c:pt idx="3824">
                  <c:v>1.6817334569856501E-5</c:v>
                </c:pt>
                <c:pt idx="3825">
                  <c:v>2.0920181714575E-5</c:v>
                </c:pt>
                <c:pt idx="3826">
                  <c:v>5.0260351068067503E-5</c:v>
                </c:pt>
                <c:pt idx="3827">
                  <c:v>5.7207519381602101E-5</c:v>
                </c:pt>
                <c:pt idx="3828">
                  <c:v>9.7682075536389708E-6</c:v>
                </c:pt>
                <c:pt idx="3829">
                  <c:v>3.0539637849500499E-5</c:v>
                </c:pt>
                <c:pt idx="3830">
                  <c:v>2.1921310934056499E-5</c:v>
                </c:pt>
                <c:pt idx="3831">
                  <c:v>5.2486604436542001E-5</c:v>
                </c:pt>
                <c:pt idx="3832">
                  <c:v>3.4885116535301803E-5</c:v>
                </c:pt>
                <c:pt idx="3833">
                  <c:v>2.83552436225076E-5</c:v>
                </c:pt>
                <c:pt idx="3834">
                  <c:v>6.3149998718904403E-8</c:v>
                </c:pt>
                <c:pt idx="3835">
                  <c:v>5.9821230975937197E-5</c:v>
                </c:pt>
                <c:pt idx="3836">
                  <c:v>6.01269014469506E-5</c:v>
                </c:pt>
                <c:pt idx="3837">
                  <c:v>3.7362051585767802E-5</c:v>
                </c:pt>
                <c:pt idx="3838">
                  <c:v>2.9090663533544801E-5</c:v>
                </c:pt>
                <c:pt idx="3839">
                  <c:v>7.8700565663626998E-5</c:v>
                </c:pt>
                <c:pt idx="3840">
                  <c:v>4.1268037371105998E-5</c:v>
                </c:pt>
                <c:pt idx="3841">
                  <c:v>3.8974257441437698E-5</c:v>
                </c:pt>
                <c:pt idx="3842">
                  <c:v>1.897402847088E-5</c:v>
                </c:pt>
                <c:pt idx="3843">
                  <c:v>6.0290099910219103E-5</c:v>
                </c:pt>
                <c:pt idx="3844">
                  <c:v>6.9690168355120404E-5</c:v>
                </c:pt>
                <c:pt idx="3845">
                  <c:v>4.6064816895940498E-5</c:v>
                </c:pt>
                <c:pt idx="3846">
                  <c:v>2.3932058370879301E-5</c:v>
                </c:pt>
                <c:pt idx="3847">
                  <c:v>3.8782793564788001E-5</c:v>
                </c:pt>
                <c:pt idx="3848">
                  <c:v>6.7334213834616697E-5</c:v>
                </c:pt>
                <c:pt idx="3849">
                  <c:v>4.3116707606654002E-5</c:v>
                </c:pt>
                <c:pt idx="3850">
                  <c:v>6.7616516610066897E-5</c:v>
                </c:pt>
                <c:pt idx="3851">
                  <c:v>2.8427468499006399E-5</c:v>
                </c:pt>
                <c:pt idx="3852">
                  <c:v>4.1471704692938297E-5</c:v>
                </c:pt>
                <c:pt idx="3853">
                  <c:v>3.3700792753996799E-5</c:v>
                </c:pt>
                <c:pt idx="3854">
                  <c:v>5.01774055377435E-5</c:v>
                </c:pt>
                <c:pt idx="3855">
                  <c:v>7.4758262378808504E-5</c:v>
                </c:pt>
                <c:pt idx="3856">
                  <c:v>4.8505604501153599E-5</c:v>
                </c:pt>
                <c:pt idx="3857">
                  <c:v>6.7193410687708794E-5</c:v>
                </c:pt>
                <c:pt idx="3858">
                  <c:v>3.6543990319499297E-5</c:v>
                </c:pt>
                <c:pt idx="3859">
                  <c:v>3.3076639252669597E-5</c:v>
                </c:pt>
                <c:pt idx="3860">
                  <c:v>5.2114639281539499E-5</c:v>
                </c:pt>
                <c:pt idx="3861">
                  <c:v>3.2398158112585698E-5</c:v>
                </c:pt>
                <c:pt idx="3862">
                  <c:v>4.36398127428741E-5</c:v>
                </c:pt>
                <c:pt idx="3863">
                  <c:v>1.2136225587792099E-5</c:v>
                </c:pt>
                <c:pt idx="3864">
                  <c:v>2.7980630715094799E-5</c:v>
                </c:pt>
                <c:pt idx="3865">
                  <c:v>1.6302767153285701E-5</c:v>
                </c:pt>
                <c:pt idx="3866">
                  <c:v>4.29815613180551E-5</c:v>
                </c:pt>
                <c:pt idx="3867">
                  <c:v>3.3527787270105199E-5</c:v>
                </c:pt>
                <c:pt idx="3868">
                  <c:v>4.3112230403371901E-5</c:v>
                </c:pt>
                <c:pt idx="3869">
                  <c:v>-1.59212553433243E-5</c:v>
                </c:pt>
                <c:pt idx="3870">
                  <c:v>2.2318939722981802E-5</c:v>
                </c:pt>
                <c:pt idx="3871">
                  <c:v>2.68171116138786E-7</c:v>
                </c:pt>
                <c:pt idx="3872">
                  <c:v>5.2713325404449298E-5</c:v>
                </c:pt>
                <c:pt idx="3873">
                  <c:v>3.9786735774753802E-6</c:v>
                </c:pt>
                <c:pt idx="3874">
                  <c:v>4.9395592514741397E-5</c:v>
                </c:pt>
                <c:pt idx="3875">
                  <c:v>4.8097378145034102E-5</c:v>
                </c:pt>
                <c:pt idx="3876">
                  <c:v>4.9125083696082903E-5</c:v>
                </c:pt>
                <c:pt idx="3877">
                  <c:v>-1.8466399320052799E-5</c:v>
                </c:pt>
                <c:pt idx="3878">
                  <c:v>2.1148108399366101E-5</c:v>
                </c:pt>
                <c:pt idx="3879">
                  <c:v>3.52074647946564E-5</c:v>
                </c:pt>
                <c:pt idx="3880">
                  <c:v>1.6577797532646698E-5</c:v>
                </c:pt>
                <c:pt idx="3881">
                  <c:v>2.4593479761157198E-6</c:v>
                </c:pt>
                <c:pt idx="3882">
                  <c:v>1.1764593155773801E-5</c:v>
                </c:pt>
                <c:pt idx="3883">
                  <c:v>5.7246271623942699E-5</c:v>
                </c:pt>
                <c:pt idx="3884">
                  <c:v>2.4369751764506501E-5</c:v>
                </c:pt>
                <c:pt idx="3885">
                  <c:v>1.9294126282457698E-5</c:v>
                </c:pt>
                <c:pt idx="3886">
                  <c:v>1.8337629600257801E-6</c:v>
                </c:pt>
                <c:pt idx="3887">
                  <c:v>1.85563198873875E-5</c:v>
                </c:pt>
                <c:pt idx="3888">
                  <c:v>1.6682016255560399E-5</c:v>
                </c:pt>
                <c:pt idx="3889">
                  <c:v>4.50119884574571E-5</c:v>
                </c:pt>
                <c:pt idx="3890">
                  <c:v>2.54660991374336E-5</c:v>
                </c:pt>
                <c:pt idx="3891">
                  <c:v>6.6819881859018397E-5</c:v>
                </c:pt>
                <c:pt idx="3892">
                  <c:v>4.2559315816786599E-5</c:v>
                </c:pt>
                <c:pt idx="3893">
                  <c:v>2.56515059228315E-5</c:v>
                </c:pt>
                <c:pt idx="3894">
                  <c:v>4.4744138250246202E-5</c:v>
                </c:pt>
                <c:pt idx="3895">
                  <c:v>5.79834966336071E-5</c:v>
                </c:pt>
                <c:pt idx="3896">
                  <c:v>-8.0553792305454107E-6</c:v>
                </c:pt>
                <c:pt idx="3897">
                  <c:v>4.2950975220483802E-5</c:v>
                </c:pt>
                <c:pt idx="3898">
                  <c:v>2.6416347256270901E-5</c:v>
                </c:pt>
                <c:pt idx="3899">
                  <c:v>5.2990638423089601E-5</c:v>
                </c:pt>
                <c:pt idx="3900">
                  <c:v>7.7434632869284096E-5</c:v>
                </c:pt>
                <c:pt idx="3901">
                  <c:v>6.4959963265324004E-5</c:v>
                </c:pt>
                <c:pt idx="3902" formatCode="General">
                  <c:v>1.06000221973315E-4</c:v>
                </c:pt>
                <c:pt idx="3903">
                  <c:v>5.8054878266414202E-5</c:v>
                </c:pt>
                <c:pt idx="3904">
                  <c:v>6.7515706359733E-5</c:v>
                </c:pt>
                <c:pt idx="3905">
                  <c:v>8.1733835456032899E-5</c:v>
                </c:pt>
                <c:pt idx="3906">
                  <c:v>7.7900362765016807E-5</c:v>
                </c:pt>
                <c:pt idx="3907">
                  <c:v>7.2021455252895407E-5</c:v>
                </c:pt>
                <c:pt idx="3908">
                  <c:v>2.2682409277664301E-5</c:v>
                </c:pt>
                <c:pt idx="3909">
                  <c:v>5.8295600632947699E-5</c:v>
                </c:pt>
                <c:pt idx="3910">
                  <c:v>8.2265792129756102E-5</c:v>
                </c:pt>
                <c:pt idx="3911">
                  <c:v>8.3792104257820503E-5</c:v>
                </c:pt>
                <c:pt idx="3912">
                  <c:v>7.4397886271471698E-5</c:v>
                </c:pt>
                <c:pt idx="3913">
                  <c:v>8.3578127248764794E-5</c:v>
                </c:pt>
                <c:pt idx="3914">
                  <c:v>6.7553940971418604E-5</c:v>
                </c:pt>
                <c:pt idx="3915">
                  <c:v>3.9177141470184899E-5</c:v>
                </c:pt>
                <c:pt idx="3916">
                  <c:v>7.1124817324947202E-5</c:v>
                </c:pt>
                <c:pt idx="3917">
                  <c:v>7.9703101360441395E-5</c:v>
                </c:pt>
                <c:pt idx="3918">
                  <c:v>6.3798757654925697E-5</c:v>
                </c:pt>
                <c:pt idx="3919">
                  <c:v>7.6828324521646999E-5</c:v>
                </c:pt>
                <c:pt idx="3920">
                  <c:v>5.5711150327173197E-5</c:v>
                </c:pt>
                <c:pt idx="3921">
                  <c:v>5.23641148929252E-5</c:v>
                </c:pt>
                <c:pt idx="3922">
                  <c:v>3.7377016219138803E-5</c:v>
                </c:pt>
                <c:pt idx="3923">
                  <c:v>4.7768644445375001E-5</c:v>
                </c:pt>
                <c:pt idx="3924">
                  <c:v>8.0297379972128706E-5</c:v>
                </c:pt>
                <c:pt idx="3925">
                  <c:v>6.9152085049039403E-5</c:v>
                </c:pt>
                <c:pt idx="3926">
                  <c:v>7.9976315014041499E-5</c:v>
                </c:pt>
                <c:pt idx="3927" formatCode="General">
                  <c:v>1.1042830528818801E-4</c:v>
                </c:pt>
                <c:pt idx="3928">
                  <c:v>8.0393791566114197E-5</c:v>
                </c:pt>
                <c:pt idx="3929">
                  <c:v>8.5519612857650701E-5</c:v>
                </c:pt>
                <c:pt idx="3930" formatCode="General">
                  <c:v>1.01739263367755E-4</c:v>
                </c:pt>
                <c:pt idx="3931">
                  <c:v>8.8347520329995805E-5</c:v>
                </c:pt>
                <c:pt idx="3932">
                  <c:v>6.2645791234123299E-5</c:v>
                </c:pt>
                <c:pt idx="3933">
                  <c:v>6.7823544490905696E-5</c:v>
                </c:pt>
                <c:pt idx="3934">
                  <c:v>4.7826213547501303E-5</c:v>
                </c:pt>
                <c:pt idx="3935">
                  <c:v>2.1604845711440699E-5</c:v>
                </c:pt>
                <c:pt idx="3936">
                  <c:v>6.7190763602273195E-5</c:v>
                </c:pt>
                <c:pt idx="3937">
                  <c:v>6.9698168623129005E-5</c:v>
                </c:pt>
                <c:pt idx="3938">
                  <c:v>7.9730699415806098E-5</c:v>
                </c:pt>
                <c:pt idx="3939">
                  <c:v>9.2301456801024696E-5</c:v>
                </c:pt>
                <c:pt idx="3940">
                  <c:v>4.0501458816052999E-5</c:v>
                </c:pt>
                <c:pt idx="3941">
                  <c:v>7.9767538483719498E-5</c:v>
                </c:pt>
                <c:pt idx="3942">
                  <c:v>8.08833286835838E-5</c:v>
                </c:pt>
                <c:pt idx="3943">
                  <c:v>4.44152959522806E-5</c:v>
                </c:pt>
                <c:pt idx="3944">
                  <c:v>6.2429646280654706E-5</c:v>
                </c:pt>
                <c:pt idx="3945">
                  <c:v>4.6695964568072502E-5</c:v>
                </c:pt>
                <c:pt idx="3946">
                  <c:v>5.3236430744531403E-5</c:v>
                </c:pt>
                <c:pt idx="3947">
                  <c:v>4.7001534079982198E-5</c:v>
                </c:pt>
                <c:pt idx="3948">
                  <c:v>5.1187721293835101E-5</c:v>
                </c:pt>
                <c:pt idx="3949" formatCode="General">
                  <c:v>1.2286006720526501E-4</c:v>
                </c:pt>
                <c:pt idx="3950">
                  <c:v>7.1391399582719799E-5</c:v>
                </c:pt>
                <c:pt idx="3951">
                  <c:v>7.80101618990706E-5</c:v>
                </c:pt>
                <c:pt idx="3952">
                  <c:v>7.2248305221632599E-5</c:v>
                </c:pt>
                <c:pt idx="3953">
                  <c:v>7.6730190112891906E-5</c:v>
                </c:pt>
                <c:pt idx="3954">
                  <c:v>6.2400312284227204E-5</c:v>
                </c:pt>
                <c:pt idx="3955">
                  <c:v>7.34370184501006E-5</c:v>
                </c:pt>
                <c:pt idx="3956">
                  <c:v>7.5065583280026695E-5</c:v>
                </c:pt>
                <c:pt idx="3957">
                  <c:v>6.3656010950948605E-5</c:v>
                </c:pt>
                <c:pt idx="3958">
                  <c:v>6.6451472284599495E-5</c:v>
                </c:pt>
                <c:pt idx="3959">
                  <c:v>6.4308716905116606E-5</c:v>
                </c:pt>
                <c:pt idx="3960">
                  <c:v>7.5411015833444405E-5</c:v>
                </c:pt>
                <c:pt idx="3961">
                  <c:v>7.1297183793316197E-5</c:v>
                </c:pt>
                <c:pt idx="3962">
                  <c:v>8.0237252830024994E-5</c:v>
                </c:pt>
                <c:pt idx="3963">
                  <c:v>5.5733677718939402E-5</c:v>
                </c:pt>
                <c:pt idx="3964">
                  <c:v>8.2966889859753393E-5</c:v>
                </c:pt>
                <c:pt idx="3965">
                  <c:v>6.35529980568826E-5</c:v>
                </c:pt>
                <c:pt idx="3966">
                  <c:v>8.0410943247499894E-5</c:v>
                </c:pt>
                <c:pt idx="3967">
                  <c:v>6.9478554595074496E-5</c:v>
                </c:pt>
                <c:pt idx="3968">
                  <c:v>5.6757595503836102E-5</c:v>
                </c:pt>
                <c:pt idx="3969">
                  <c:v>7.8472684828562202E-5</c:v>
                </c:pt>
                <c:pt idx="3970">
                  <c:v>6.8794613750303095E-5</c:v>
                </c:pt>
                <c:pt idx="3971">
                  <c:v>7.3918963242780805E-5</c:v>
                </c:pt>
                <c:pt idx="3972">
                  <c:v>8.6285158993421596E-5</c:v>
                </c:pt>
                <c:pt idx="3973">
                  <c:v>7.5035605485525097E-5</c:v>
                </c:pt>
                <c:pt idx="3974">
                  <c:v>9.0747060289964905E-5</c:v>
                </c:pt>
                <c:pt idx="3975">
                  <c:v>6.9597976961172596E-5</c:v>
                </c:pt>
                <c:pt idx="3976">
                  <c:v>6.5605419985357506E-5</c:v>
                </c:pt>
                <c:pt idx="3977">
                  <c:v>5.61102747553637E-5</c:v>
                </c:pt>
                <c:pt idx="3978">
                  <c:v>8.1281475474223697E-5</c:v>
                </c:pt>
                <c:pt idx="3979">
                  <c:v>5.9009767733534498E-5</c:v>
                </c:pt>
                <c:pt idx="3980">
                  <c:v>8.3531132711006596E-5</c:v>
                </c:pt>
                <c:pt idx="3981">
                  <c:v>7.6791346257495702E-5</c:v>
                </c:pt>
                <c:pt idx="3982">
                  <c:v>4.3138724900122601E-5</c:v>
                </c:pt>
                <c:pt idx="3983">
                  <c:v>4.7376588662238897E-5</c:v>
                </c:pt>
                <c:pt idx="3984">
                  <c:v>7.6721319598484003E-5</c:v>
                </c:pt>
                <c:pt idx="3985">
                  <c:v>6.7150690984586897E-5</c:v>
                </c:pt>
                <c:pt idx="3986">
                  <c:v>7.8887385559682399E-5</c:v>
                </c:pt>
                <c:pt idx="3987">
                  <c:v>8.8413847449356304E-5</c:v>
                </c:pt>
                <c:pt idx="3988">
                  <c:v>7.2928982726204805E-5</c:v>
                </c:pt>
                <c:pt idx="3989">
                  <c:v>4.04314019679953E-5</c:v>
                </c:pt>
                <c:pt idx="3990">
                  <c:v>6.8240923068195905E-5</c:v>
                </c:pt>
                <c:pt idx="3991">
                  <c:v>4.7007326679961998E-5</c:v>
                </c:pt>
                <c:pt idx="3992">
                  <c:v>7.7808933197533799E-5</c:v>
                </c:pt>
                <c:pt idx="3993">
                  <c:v>2.3300310895481499E-5</c:v>
                </c:pt>
                <c:pt idx="3994">
                  <c:v>7.0127406507998095E-5</c:v>
                </c:pt>
                <c:pt idx="3995">
                  <c:v>3.0369243879751199E-5</c:v>
                </c:pt>
                <c:pt idx="3996">
                  <c:v>4.1868187449642701E-5</c:v>
                </c:pt>
                <c:pt idx="3997">
                  <c:v>8.1784365031116596E-5</c:v>
                </c:pt>
                <c:pt idx="3998">
                  <c:v>6.8782447938012305E-5</c:v>
                </c:pt>
                <c:pt idx="3999">
                  <c:v>4.8583076464255702E-5</c:v>
                </c:pt>
                <c:pt idx="4000">
                  <c:v>1.31467791625969E-5</c:v>
                </c:pt>
                <c:pt idx="4001">
                  <c:v>9.6813475719542897E-5</c:v>
                </c:pt>
                <c:pt idx="4002">
                  <c:v>6.7059293527539104E-5</c:v>
                </c:pt>
                <c:pt idx="4003">
                  <c:v>7.14169528029794E-5</c:v>
                </c:pt>
                <c:pt idx="4004">
                  <c:v>7.4285739716743802E-5</c:v>
                </c:pt>
                <c:pt idx="4005">
                  <c:v>7.7171900532099598E-5</c:v>
                </c:pt>
                <c:pt idx="4006">
                  <c:v>4.9887302153800703E-5</c:v>
                </c:pt>
                <c:pt idx="4007">
                  <c:v>4.7218985812683798E-5</c:v>
                </c:pt>
                <c:pt idx="4008">
                  <c:v>8.42054687623319E-5</c:v>
                </c:pt>
                <c:pt idx="4009">
                  <c:v>5.6106934433515301E-5</c:v>
                </c:pt>
                <c:pt idx="4010">
                  <c:v>5.7697601777309102E-5</c:v>
                </c:pt>
                <c:pt idx="4011">
                  <c:v>7.55087223167458E-5</c:v>
                </c:pt>
                <c:pt idx="4012">
                  <c:v>9.9627909117489501E-5</c:v>
                </c:pt>
                <c:pt idx="4013" formatCode="General">
                  <c:v>1.1114440808862101E-4</c:v>
                </c:pt>
                <c:pt idx="4014" formatCode="General">
                  <c:v>1.0230692040919099E-4</c:v>
                </c:pt>
                <c:pt idx="4015">
                  <c:v>6.4177890047282098E-5</c:v>
                </c:pt>
                <c:pt idx="4016">
                  <c:v>9.0097314716962697E-5</c:v>
                </c:pt>
                <c:pt idx="4017">
                  <c:v>8.3793951881083398E-5</c:v>
                </c:pt>
                <c:pt idx="4018" formatCode="General">
                  <c:v>1.10148698940532E-4</c:v>
                </c:pt>
                <c:pt idx="4019">
                  <c:v>5.1408791698501299E-5</c:v>
                </c:pt>
                <c:pt idx="4020">
                  <c:v>6.1889195139098405E-5</c:v>
                </c:pt>
                <c:pt idx="4021">
                  <c:v>6.1400162110528101E-5</c:v>
                </c:pt>
                <c:pt idx="4022">
                  <c:v>7.11226851814749E-5</c:v>
                </c:pt>
                <c:pt idx="4023">
                  <c:v>7.6161341959090294E-5</c:v>
                </c:pt>
                <c:pt idx="4024" formatCode="General">
                  <c:v>1.3821483594402399E-4</c:v>
                </c:pt>
                <c:pt idx="4025">
                  <c:v>7.4240500724933299E-5</c:v>
                </c:pt>
                <c:pt idx="4026">
                  <c:v>8.9569864889078795E-5</c:v>
                </c:pt>
                <c:pt idx="4027" formatCode="General">
                  <c:v>1.0779941080649301E-4</c:v>
                </c:pt>
                <c:pt idx="4028">
                  <c:v>9.63324939485717E-5</c:v>
                </c:pt>
                <c:pt idx="4029">
                  <c:v>9.9327588550363494E-5</c:v>
                </c:pt>
                <c:pt idx="4030" formatCode="General">
                  <c:v>1.05289851258534E-4</c:v>
                </c:pt>
                <c:pt idx="4031">
                  <c:v>7.5497764223368899E-5</c:v>
                </c:pt>
                <c:pt idx="4032" formatCode="General">
                  <c:v>1.16430695853122E-4</c:v>
                </c:pt>
                <c:pt idx="4033">
                  <c:v>4.2778087341448401E-5</c:v>
                </c:pt>
                <c:pt idx="4034" formatCode="General">
                  <c:v>1.21192326434026E-4</c:v>
                </c:pt>
                <c:pt idx="4035">
                  <c:v>8.7043796511124201E-5</c:v>
                </c:pt>
                <c:pt idx="4036">
                  <c:v>8.0081945902859398E-5</c:v>
                </c:pt>
                <c:pt idx="4037" formatCode="General">
                  <c:v>1.1276486963941301E-4</c:v>
                </c:pt>
                <c:pt idx="4038">
                  <c:v>9.6178333554172197E-5</c:v>
                </c:pt>
                <c:pt idx="4039">
                  <c:v>9.4728638959745904E-5</c:v>
                </c:pt>
                <c:pt idx="4040">
                  <c:v>7.3049358487513503E-5</c:v>
                </c:pt>
                <c:pt idx="4041">
                  <c:v>8.1319774207219396E-5</c:v>
                </c:pt>
                <c:pt idx="4042" formatCode="General">
                  <c:v>1.06489075190691E-4</c:v>
                </c:pt>
                <c:pt idx="4043">
                  <c:v>8.3270876732379303E-5</c:v>
                </c:pt>
                <c:pt idx="4044">
                  <c:v>4.82356468077553E-5</c:v>
                </c:pt>
                <c:pt idx="4045">
                  <c:v>7.3961087739062305E-5</c:v>
                </c:pt>
                <c:pt idx="4046">
                  <c:v>8.5102557170566004E-5</c:v>
                </c:pt>
                <c:pt idx="4047">
                  <c:v>8.23384421853678E-5</c:v>
                </c:pt>
                <c:pt idx="4048">
                  <c:v>8.1245113992913401E-5</c:v>
                </c:pt>
                <c:pt idx="4049">
                  <c:v>8.1995065602825706E-5</c:v>
                </c:pt>
                <c:pt idx="4050" formatCode="General">
                  <c:v>1.3793941599721899E-4</c:v>
                </c:pt>
                <c:pt idx="4051">
                  <c:v>7.9423635585698697E-5</c:v>
                </c:pt>
                <c:pt idx="4052">
                  <c:v>8.3383026868589301E-5</c:v>
                </c:pt>
                <c:pt idx="4053">
                  <c:v>7.5192325257513503E-5</c:v>
                </c:pt>
                <c:pt idx="4054">
                  <c:v>7.4189364608216304E-5</c:v>
                </c:pt>
                <c:pt idx="4055">
                  <c:v>8.6737221811328101E-5</c:v>
                </c:pt>
                <c:pt idx="4056">
                  <c:v>8.0389912371910097E-5</c:v>
                </c:pt>
                <c:pt idx="4057">
                  <c:v>6.6235068578830798E-5</c:v>
                </c:pt>
                <c:pt idx="4058">
                  <c:v>6.39565261301367E-5</c:v>
                </c:pt>
                <c:pt idx="4059">
                  <c:v>8.4349989024063305E-5</c:v>
                </c:pt>
                <c:pt idx="4060">
                  <c:v>6.3887015143088396E-5</c:v>
                </c:pt>
                <c:pt idx="4061">
                  <c:v>7.1184009086549995E-5</c:v>
                </c:pt>
                <c:pt idx="4062" formatCode="General">
                  <c:v>1.16250907010159E-4</c:v>
                </c:pt>
                <c:pt idx="4063">
                  <c:v>7.2481099078570394E-5</c:v>
                </c:pt>
                <c:pt idx="4064">
                  <c:v>3.6539248925740999E-5</c:v>
                </c:pt>
                <c:pt idx="4065">
                  <c:v>7.6956546512298794E-5</c:v>
                </c:pt>
                <c:pt idx="4066">
                  <c:v>5.7991477487482802E-5</c:v>
                </c:pt>
                <c:pt idx="4067">
                  <c:v>9.0087801829301394E-5</c:v>
                </c:pt>
                <c:pt idx="4068">
                  <c:v>9.6937827116407697E-5</c:v>
                </c:pt>
                <c:pt idx="4069">
                  <c:v>7.2764539048196606E-5</c:v>
                </c:pt>
                <c:pt idx="4070">
                  <c:v>8.8561547278712902E-5</c:v>
                </c:pt>
                <c:pt idx="4071">
                  <c:v>7.6518958434836502E-5</c:v>
                </c:pt>
                <c:pt idx="4072" formatCode="General">
                  <c:v>1.14337095015401E-4</c:v>
                </c:pt>
                <c:pt idx="4073">
                  <c:v>9.5752261396970896E-5</c:v>
                </c:pt>
                <c:pt idx="4074">
                  <c:v>6.215381692843E-5</c:v>
                </c:pt>
                <c:pt idx="4075">
                  <c:v>7.7760040525047796E-5</c:v>
                </c:pt>
                <c:pt idx="4076" formatCode="General">
                  <c:v>1.0741073066257E-4</c:v>
                </c:pt>
                <c:pt idx="4077">
                  <c:v>4.57997035672855E-5</c:v>
                </c:pt>
                <c:pt idx="4078" formatCode="General">
                  <c:v>1.08757614399082E-4</c:v>
                </c:pt>
                <c:pt idx="4079">
                  <c:v>9.7848423429535103E-5</c:v>
                </c:pt>
                <c:pt idx="4080">
                  <c:v>6.9309514220236701E-5</c:v>
                </c:pt>
                <c:pt idx="4081">
                  <c:v>8.8912184143353701E-5</c:v>
                </c:pt>
                <c:pt idx="4082">
                  <c:v>9.6119228545121595E-5</c:v>
                </c:pt>
                <c:pt idx="4083">
                  <c:v>9.3772975966337202E-5</c:v>
                </c:pt>
                <c:pt idx="4084">
                  <c:v>9.1620953584504796E-5</c:v>
                </c:pt>
                <c:pt idx="4085">
                  <c:v>9.7882309546876503E-5</c:v>
                </c:pt>
                <c:pt idx="4086" formatCode="General">
                  <c:v>1.1275599834410599E-4</c:v>
                </c:pt>
                <c:pt idx="4087" formatCode="General">
                  <c:v>1.11656536813257E-4</c:v>
                </c:pt>
                <c:pt idx="4088">
                  <c:v>9.3700160415033295E-5</c:v>
                </c:pt>
                <c:pt idx="4089" formatCode="General">
                  <c:v>1.04413075367774E-4</c:v>
                </c:pt>
                <c:pt idx="4090">
                  <c:v>6.1036972364976802E-5</c:v>
                </c:pt>
                <c:pt idx="4091" formatCode="General">
                  <c:v>1.30110282551919E-4</c:v>
                </c:pt>
                <c:pt idx="4092" formatCode="General">
                  <c:v>1.02263462394495E-4</c:v>
                </c:pt>
                <c:pt idx="4093">
                  <c:v>9.6071601397941994E-5</c:v>
                </c:pt>
                <c:pt idx="4094">
                  <c:v>9.8340386378075405E-5</c:v>
                </c:pt>
                <c:pt idx="4095">
                  <c:v>9.9764404904164195E-5</c:v>
                </c:pt>
                <c:pt idx="4096">
                  <c:v>4.9822048072108399E-5</c:v>
                </c:pt>
                <c:pt idx="4097">
                  <c:v>7.9104915967589002E-5</c:v>
                </c:pt>
                <c:pt idx="4098">
                  <c:v>6.5616491662975405E-5</c:v>
                </c:pt>
                <c:pt idx="4099">
                  <c:v>9.2324658265830807E-5</c:v>
                </c:pt>
                <c:pt idx="4100">
                  <c:v>8.7790148458954804E-5</c:v>
                </c:pt>
                <c:pt idx="4101">
                  <c:v>8.4863213190779595E-5</c:v>
                </c:pt>
                <c:pt idx="4102">
                  <c:v>9.7325705473290402E-5</c:v>
                </c:pt>
                <c:pt idx="4103">
                  <c:v>3.4291391960405702E-5</c:v>
                </c:pt>
                <c:pt idx="4104" formatCode="General">
                  <c:v>1.08725856664269E-4</c:v>
                </c:pt>
                <c:pt idx="4105" formatCode="General">
                  <c:v>1.02075101136425E-4</c:v>
                </c:pt>
                <c:pt idx="4106">
                  <c:v>8.2672717178421004E-5</c:v>
                </c:pt>
                <c:pt idx="4107">
                  <c:v>9.3982587315782903E-5</c:v>
                </c:pt>
                <c:pt idx="4108">
                  <c:v>9.9311709790519598E-5</c:v>
                </c:pt>
                <c:pt idx="4109">
                  <c:v>9.5400560511857904E-5</c:v>
                </c:pt>
                <c:pt idx="4110">
                  <c:v>9.5562290679408702E-5</c:v>
                </c:pt>
                <c:pt idx="4111">
                  <c:v>5.0913439134997197E-5</c:v>
                </c:pt>
                <c:pt idx="4112" formatCode="General">
                  <c:v>1.0238557734796799E-4</c:v>
                </c:pt>
                <c:pt idx="4113">
                  <c:v>7.2124896877301501E-5</c:v>
                </c:pt>
                <c:pt idx="4114">
                  <c:v>9.0275599441637806E-5</c:v>
                </c:pt>
                <c:pt idx="4115">
                  <c:v>7.71428642936626E-5</c:v>
                </c:pt>
                <c:pt idx="4116">
                  <c:v>7.8579084444055096E-5</c:v>
                </c:pt>
                <c:pt idx="4117">
                  <c:v>8.9377226541371797E-5</c:v>
                </c:pt>
                <c:pt idx="4118" formatCode="General">
                  <c:v>1.12776022365918E-4</c:v>
                </c:pt>
                <c:pt idx="4119">
                  <c:v>6.8106853688038895E-5</c:v>
                </c:pt>
                <c:pt idx="4120">
                  <c:v>9.7112289781332395E-5</c:v>
                </c:pt>
                <c:pt idx="4121">
                  <c:v>7.3491658764226903E-5</c:v>
                </c:pt>
                <c:pt idx="4122">
                  <c:v>9.5355955890493805E-5</c:v>
                </c:pt>
                <c:pt idx="4123">
                  <c:v>9.9683588109641201E-5</c:v>
                </c:pt>
                <c:pt idx="4124" formatCode="General">
                  <c:v>1.02864934234978E-4</c:v>
                </c:pt>
                <c:pt idx="4125" formatCode="General">
                  <c:v>1.0291520068451799E-4</c:v>
                </c:pt>
                <c:pt idx="4126">
                  <c:v>9.6231232228197603E-5</c:v>
                </c:pt>
                <c:pt idx="4127">
                  <c:v>4.0935628645279001E-5</c:v>
                </c:pt>
                <c:pt idx="4128" formatCode="General">
                  <c:v>1.11724532950897E-4</c:v>
                </c:pt>
                <c:pt idx="4129">
                  <c:v>9.6225878258972297E-5</c:v>
                </c:pt>
                <c:pt idx="4130" formatCode="General">
                  <c:v>1.08844477773118E-4</c:v>
                </c:pt>
                <c:pt idx="4131" formatCode="General">
                  <c:v>1.0096260039977899E-4</c:v>
                </c:pt>
                <c:pt idx="4132">
                  <c:v>9.3727160649580206E-5</c:v>
                </c:pt>
                <c:pt idx="4133">
                  <c:v>8.00102108414867E-5</c:v>
                </c:pt>
                <c:pt idx="4134">
                  <c:v>9.1492640862622895E-5</c:v>
                </c:pt>
                <c:pt idx="4135" formatCode="General">
                  <c:v>1.02799025574355E-4</c:v>
                </c:pt>
                <c:pt idx="4136">
                  <c:v>8.4635828723773299E-5</c:v>
                </c:pt>
                <c:pt idx="4137">
                  <c:v>4.2159527098751101E-5</c:v>
                </c:pt>
                <c:pt idx="4138">
                  <c:v>8.5130575380686706E-5</c:v>
                </c:pt>
                <c:pt idx="4139">
                  <c:v>5.1634363585989299E-5</c:v>
                </c:pt>
                <c:pt idx="4140" formatCode="General">
                  <c:v>1.09785764489985E-4</c:v>
                </c:pt>
                <c:pt idx="4141">
                  <c:v>4.4946601212904303E-5</c:v>
                </c:pt>
                <c:pt idx="4142">
                  <c:v>7.6270412550382704E-5</c:v>
                </c:pt>
                <c:pt idx="4143">
                  <c:v>9.2588785756848505E-5</c:v>
                </c:pt>
                <c:pt idx="4144">
                  <c:v>5.0160400350466301E-5</c:v>
                </c:pt>
                <c:pt idx="4145">
                  <c:v>7.7560095562481101E-5</c:v>
                </c:pt>
                <c:pt idx="4146">
                  <c:v>8.8783529124154695E-5</c:v>
                </c:pt>
                <c:pt idx="4147">
                  <c:v>7.6288499731512097E-5</c:v>
                </c:pt>
                <c:pt idx="4148">
                  <c:v>9.0642238102593906E-5</c:v>
                </c:pt>
                <c:pt idx="4149">
                  <c:v>7.8826923255043103E-5</c:v>
                </c:pt>
                <c:pt idx="4150">
                  <c:v>9.9284123496158998E-5</c:v>
                </c:pt>
                <c:pt idx="4151" formatCode="General">
                  <c:v>1.1310837942667599E-4</c:v>
                </c:pt>
                <c:pt idx="4152">
                  <c:v>7.6998688421326994E-5</c:v>
                </c:pt>
                <c:pt idx="4153">
                  <c:v>9.0321787381464802E-5</c:v>
                </c:pt>
                <c:pt idx="4154" formatCode="General">
                  <c:v>1.4822355223196299E-4</c:v>
                </c:pt>
                <c:pt idx="4155">
                  <c:v>9.0283901638812199E-5</c:v>
                </c:pt>
                <c:pt idx="4156">
                  <c:v>8.3806172731937698E-5</c:v>
                </c:pt>
                <c:pt idx="4157">
                  <c:v>8.4169022636737997E-5</c:v>
                </c:pt>
                <c:pt idx="4158">
                  <c:v>8.5394316884035399E-5</c:v>
                </c:pt>
                <c:pt idx="4159">
                  <c:v>5.3872661916694499E-5</c:v>
                </c:pt>
                <c:pt idx="4160" formatCode="General">
                  <c:v>1.19326229438577E-4</c:v>
                </c:pt>
                <c:pt idx="4161">
                  <c:v>7.0585992722610498E-5</c:v>
                </c:pt>
                <c:pt idx="4162">
                  <c:v>7.9908687213395003E-5</c:v>
                </c:pt>
                <c:pt idx="4163" formatCode="General">
                  <c:v>1.16292718641662E-4</c:v>
                </c:pt>
                <c:pt idx="4164">
                  <c:v>9.6976397525747306E-5</c:v>
                </c:pt>
                <c:pt idx="4165">
                  <c:v>5.4066573971087198E-5</c:v>
                </c:pt>
                <c:pt idx="4166">
                  <c:v>9.4362683567639696E-5</c:v>
                </c:pt>
                <c:pt idx="4167">
                  <c:v>8.9751746010401404E-5</c:v>
                </c:pt>
                <c:pt idx="4168">
                  <c:v>9.5367895510427406E-5</c:v>
                </c:pt>
                <c:pt idx="4169">
                  <c:v>5.1861019490463297E-5</c:v>
                </c:pt>
                <c:pt idx="4170" formatCode="General">
                  <c:v>1.01092060591913E-4</c:v>
                </c:pt>
                <c:pt idx="4171">
                  <c:v>9.8151100774465395E-5</c:v>
                </c:pt>
                <c:pt idx="4172" formatCode="General">
                  <c:v>1.04446863903667E-4</c:v>
                </c:pt>
                <c:pt idx="4173">
                  <c:v>8.1910003417373799E-5</c:v>
                </c:pt>
                <c:pt idx="4174">
                  <c:v>8.3060696375274103E-5</c:v>
                </c:pt>
                <c:pt idx="4175" formatCode="General">
                  <c:v>1.0134833012647599E-4</c:v>
                </c:pt>
                <c:pt idx="4176">
                  <c:v>5.4099264648092501E-5</c:v>
                </c:pt>
                <c:pt idx="4177">
                  <c:v>7.9824648382827301E-5</c:v>
                </c:pt>
                <c:pt idx="4178">
                  <c:v>5.2232965823189597E-5</c:v>
                </c:pt>
                <c:pt idx="4179">
                  <c:v>7.98568030206192E-5</c:v>
                </c:pt>
                <c:pt idx="4180" formatCode="General">
                  <c:v>1.0042290219304801E-4</c:v>
                </c:pt>
                <c:pt idx="4181">
                  <c:v>6.9183197453973804E-5</c:v>
                </c:pt>
                <c:pt idx="4182">
                  <c:v>3.9759202947196602E-5</c:v>
                </c:pt>
                <c:pt idx="4183" formatCode="General">
                  <c:v>1.0477218992309801E-4</c:v>
                </c:pt>
                <c:pt idx="4184">
                  <c:v>6.2225051132241095E-5</c:v>
                </c:pt>
                <c:pt idx="4185">
                  <c:v>7.5385558243968695E-5</c:v>
                </c:pt>
                <c:pt idx="4186">
                  <c:v>6.70716351782991E-5</c:v>
                </c:pt>
                <c:pt idx="4187">
                  <c:v>8.4122981188856094E-5</c:v>
                </c:pt>
                <c:pt idx="4188">
                  <c:v>7.2780113327485299E-5</c:v>
                </c:pt>
                <c:pt idx="4189">
                  <c:v>8.5164022245552093E-5</c:v>
                </c:pt>
                <c:pt idx="4190">
                  <c:v>8.5343526448130002E-5</c:v>
                </c:pt>
                <c:pt idx="4191">
                  <c:v>8.5915866801447506E-5</c:v>
                </c:pt>
                <c:pt idx="4192">
                  <c:v>4.0959178006390998E-5</c:v>
                </c:pt>
                <c:pt idx="4193" formatCode="General">
                  <c:v>1.12138194217061E-4</c:v>
                </c:pt>
                <c:pt idx="4194">
                  <c:v>9.0398346018582003E-5</c:v>
                </c:pt>
                <c:pt idx="4195">
                  <c:v>5.3215696484180203E-5</c:v>
                </c:pt>
                <c:pt idx="4196" formatCode="General">
                  <c:v>1.10006598786996E-4</c:v>
                </c:pt>
                <c:pt idx="4197">
                  <c:v>8.7113426515319595E-5</c:v>
                </c:pt>
                <c:pt idx="4198">
                  <c:v>9.7908597061863395E-5</c:v>
                </c:pt>
                <c:pt idx="4199">
                  <c:v>8.1980347124205801E-5</c:v>
                </c:pt>
                <c:pt idx="4200" formatCode="General">
                  <c:v>1.02823968080283E-4</c:v>
                </c:pt>
                <c:pt idx="4201">
                  <c:v>5.0770992741756398E-5</c:v>
                </c:pt>
                <c:pt idx="4202">
                  <c:v>7.0318125130327297E-5</c:v>
                </c:pt>
                <c:pt idx="4203">
                  <c:v>9.8839318621861906E-5</c:v>
                </c:pt>
                <c:pt idx="4204" formatCode="General">
                  <c:v>1.09191680637776E-4</c:v>
                </c:pt>
                <c:pt idx="4205" formatCode="General">
                  <c:v>1.02296536826027E-4</c:v>
                </c:pt>
                <c:pt idx="4206">
                  <c:v>8.4250807088191094E-5</c:v>
                </c:pt>
                <c:pt idx="4207" formatCode="General">
                  <c:v>1.29152664828827E-4</c:v>
                </c:pt>
                <c:pt idx="4208">
                  <c:v>6.8366787352200096E-5</c:v>
                </c:pt>
                <c:pt idx="4209" formatCode="General">
                  <c:v>1.07793822539152E-4</c:v>
                </c:pt>
                <c:pt idx="4210">
                  <c:v>7.7889605679045003E-5</c:v>
                </c:pt>
                <c:pt idx="4211">
                  <c:v>7.1049303429803395E-5</c:v>
                </c:pt>
                <c:pt idx="4212">
                  <c:v>9.8150283600781599E-5</c:v>
                </c:pt>
                <c:pt idx="4213">
                  <c:v>7.0291348813766494E-5</c:v>
                </c:pt>
                <c:pt idx="4214">
                  <c:v>6.5983568561281804E-5</c:v>
                </c:pt>
                <c:pt idx="4215">
                  <c:v>4.83526590360304E-5</c:v>
                </c:pt>
                <c:pt idx="4216">
                  <c:v>9.5353043076315904E-5</c:v>
                </c:pt>
                <c:pt idx="4217">
                  <c:v>5.4944046898574503E-5</c:v>
                </c:pt>
                <c:pt idx="4218" formatCode="General">
                  <c:v>1.06987814088E-4</c:v>
                </c:pt>
                <c:pt idx="4219" formatCode="General">
                  <c:v>1.01693107775812E-4</c:v>
                </c:pt>
                <c:pt idx="4220">
                  <c:v>9.7677358851965606E-5</c:v>
                </c:pt>
                <c:pt idx="4221">
                  <c:v>8.0169934732383507E-5</c:v>
                </c:pt>
                <c:pt idx="4222">
                  <c:v>9.2326152127681095E-5</c:v>
                </c:pt>
                <c:pt idx="4223">
                  <c:v>7.5213087617467494E-5</c:v>
                </c:pt>
                <c:pt idx="4224">
                  <c:v>7.9714747482433103E-5</c:v>
                </c:pt>
                <c:pt idx="4225">
                  <c:v>4.8463472831282198E-5</c:v>
                </c:pt>
                <c:pt idx="4226">
                  <c:v>8.1204171414870203E-5</c:v>
                </c:pt>
                <c:pt idx="4227" formatCode="General">
                  <c:v>1.04326174324132E-4</c:v>
                </c:pt>
                <c:pt idx="4228">
                  <c:v>9.5957957000766898E-5</c:v>
                </c:pt>
                <c:pt idx="4229">
                  <c:v>8.5006611141006703E-5</c:v>
                </c:pt>
                <c:pt idx="4230">
                  <c:v>9.4512416413424703E-5</c:v>
                </c:pt>
                <c:pt idx="4231">
                  <c:v>6.7622920089866896E-5</c:v>
                </c:pt>
                <c:pt idx="4232" formatCode="General">
                  <c:v>1.25409090186717E-4</c:v>
                </c:pt>
                <c:pt idx="4233">
                  <c:v>6.0132820148581799E-5</c:v>
                </c:pt>
                <c:pt idx="4234">
                  <c:v>9.8684030933240106E-5</c:v>
                </c:pt>
                <c:pt idx="4235">
                  <c:v>9.1452910703990903E-5</c:v>
                </c:pt>
                <c:pt idx="4236" formatCode="General">
                  <c:v>1.04482646656466E-4</c:v>
                </c:pt>
                <c:pt idx="4237" formatCode="General">
                  <c:v>1.0867630528551499E-4</c:v>
                </c:pt>
                <c:pt idx="4238" formatCode="General">
                  <c:v>1.35837897768167E-4</c:v>
                </c:pt>
                <c:pt idx="4239" formatCode="General">
                  <c:v>1.4165931343180401E-4</c:v>
                </c:pt>
                <c:pt idx="4240">
                  <c:v>9.7110317000856998E-5</c:v>
                </c:pt>
                <c:pt idx="4241">
                  <c:v>6.2830779433614798E-5</c:v>
                </c:pt>
                <c:pt idx="4242" formatCode="General">
                  <c:v>1.11201902225788E-4</c:v>
                </c:pt>
                <c:pt idx="4243" formatCode="General">
                  <c:v>1.3805118544266601E-4</c:v>
                </c:pt>
                <c:pt idx="4244" formatCode="General">
                  <c:v>1.5160620348531899E-4</c:v>
                </c:pt>
                <c:pt idx="4245">
                  <c:v>7.5276124480067098E-5</c:v>
                </c:pt>
                <c:pt idx="4246" formatCode="General">
                  <c:v>1.10848744564417E-4</c:v>
                </c:pt>
                <c:pt idx="4247">
                  <c:v>9.5320024797770298E-5</c:v>
                </c:pt>
                <c:pt idx="4248" formatCode="General">
                  <c:v>1.4383113312579299E-4</c:v>
                </c:pt>
                <c:pt idx="4249">
                  <c:v>8.0342517859942101E-5</c:v>
                </c:pt>
                <c:pt idx="4250" formatCode="General">
                  <c:v>1.04993876592541E-4</c:v>
                </c:pt>
                <c:pt idx="4251">
                  <c:v>8.7992956820800603E-5</c:v>
                </c:pt>
                <c:pt idx="4252" formatCode="General">
                  <c:v>1.4724160672236399E-4</c:v>
                </c:pt>
                <c:pt idx="4253" formatCode="General">
                  <c:v>1.05174094730614E-4</c:v>
                </c:pt>
                <c:pt idx="4254" formatCode="General">
                  <c:v>1.1583027697122699E-4</c:v>
                </c:pt>
                <c:pt idx="4255" formatCode="General">
                  <c:v>1.41037551138756E-4</c:v>
                </c:pt>
                <c:pt idx="4256">
                  <c:v>8.9283071326689799E-5</c:v>
                </c:pt>
                <c:pt idx="4257" formatCode="General">
                  <c:v>1.01540499305889E-4</c:v>
                </c:pt>
                <c:pt idx="4258" formatCode="General">
                  <c:v>1.18334545643324E-4</c:v>
                </c:pt>
                <c:pt idx="4259" formatCode="General">
                  <c:v>1.33169889322739E-4</c:v>
                </c:pt>
                <c:pt idx="4260" formatCode="General">
                  <c:v>1.0888072535616E-4</c:v>
                </c:pt>
                <c:pt idx="4261">
                  <c:v>7.1640005389766594E-5</c:v>
                </c:pt>
                <c:pt idx="4262" formatCode="General">
                  <c:v>1.0583352670383001E-4</c:v>
                </c:pt>
                <c:pt idx="4263">
                  <c:v>4.33954286733629E-5</c:v>
                </c:pt>
                <c:pt idx="4264">
                  <c:v>7.8475709578605194E-5</c:v>
                </c:pt>
                <c:pt idx="4265">
                  <c:v>5.7422499494115902E-5</c:v>
                </c:pt>
                <c:pt idx="4266" formatCode="General">
                  <c:v>1.2929775543425099E-4</c:v>
                </c:pt>
                <c:pt idx="4267" formatCode="General">
                  <c:v>1.1957169492655599E-4</c:v>
                </c:pt>
                <c:pt idx="4268">
                  <c:v>9.5907896369126997E-5</c:v>
                </c:pt>
                <c:pt idx="4269">
                  <c:v>6.9452323968788603E-5</c:v>
                </c:pt>
                <c:pt idx="4270">
                  <c:v>5.1519937851851002E-5</c:v>
                </c:pt>
                <c:pt idx="4271" formatCode="General">
                  <c:v>1.29576542470798E-4</c:v>
                </c:pt>
                <c:pt idx="4272">
                  <c:v>8.0643716308158899E-5</c:v>
                </c:pt>
                <c:pt idx="4273" formatCode="General">
                  <c:v>1.3074600751480101E-4</c:v>
                </c:pt>
                <c:pt idx="4274">
                  <c:v>6.5861703844284801E-5</c:v>
                </c:pt>
                <c:pt idx="4275" formatCode="General">
                  <c:v>1.11808285528943E-4</c:v>
                </c:pt>
                <c:pt idx="4276" formatCode="General">
                  <c:v>1.0020063670497499E-4</c:v>
                </c:pt>
                <c:pt idx="4277">
                  <c:v>4.4604024456503298E-5</c:v>
                </c:pt>
                <c:pt idx="4278">
                  <c:v>7.9883973293753393E-5</c:v>
                </c:pt>
                <c:pt idx="4279" formatCode="General">
                  <c:v>1.3361525861761399E-4</c:v>
                </c:pt>
                <c:pt idx="4280" formatCode="General">
                  <c:v>1.2290258754954199E-4</c:v>
                </c:pt>
                <c:pt idx="4281">
                  <c:v>6.0210198597613101E-5</c:v>
                </c:pt>
                <c:pt idx="4282">
                  <c:v>6.8872061916584301E-5</c:v>
                </c:pt>
                <c:pt idx="4283" formatCode="General">
                  <c:v>1.2530689009031899E-4</c:v>
                </c:pt>
                <c:pt idx="4284">
                  <c:v>9.4766841607688102E-5</c:v>
                </c:pt>
                <c:pt idx="4285" formatCode="General">
                  <c:v>1.2351557962562401E-4</c:v>
                </c:pt>
                <c:pt idx="4286">
                  <c:v>8.3819822943224394E-5</c:v>
                </c:pt>
                <c:pt idx="4287" formatCode="General">
                  <c:v>1.31850895459666E-4</c:v>
                </c:pt>
                <c:pt idx="4288">
                  <c:v>8.0342594185447099E-5</c:v>
                </c:pt>
                <c:pt idx="4289">
                  <c:v>8.6720146094157994E-5</c:v>
                </c:pt>
                <c:pt idx="4290" formatCode="General">
                  <c:v>1.03580772871462E-4</c:v>
                </c:pt>
                <c:pt idx="4291">
                  <c:v>8.6091305525416096E-5</c:v>
                </c:pt>
                <c:pt idx="4292">
                  <c:v>6.4075271019317407E-5</c:v>
                </c:pt>
                <c:pt idx="4293">
                  <c:v>9.9970687779185797E-5</c:v>
                </c:pt>
                <c:pt idx="4294">
                  <c:v>8.6988583386718194E-5</c:v>
                </c:pt>
                <c:pt idx="4295">
                  <c:v>8.9624286096722899E-5</c:v>
                </c:pt>
                <c:pt idx="4296" formatCode="General">
                  <c:v>1.35758846820918E-4</c:v>
                </c:pt>
                <c:pt idx="4297" formatCode="General">
                  <c:v>1.105223250978E-4</c:v>
                </c:pt>
                <c:pt idx="4298">
                  <c:v>9.5881264921385704E-5</c:v>
                </c:pt>
                <c:pt idx="4299">
                  <c:v>8.4451167598373705E-5</c:v>
                </c:pt>
                <c:pt idx="4300">
                  <c:v>8.1844906117638995E-5</c:v>
                </c:pt>
                <c:pt idx="4301">
                  <c:v>7.3455273808800903E-5</c:v>
                </c:pt>
                <c:pt idx="4302">
                  <c:v>5.53773915074325E-5</c:v>
                </c:pt>
                <c:pt idx="4303">
                  <c:v>7.9120869415269502E-5</c:v>
                </c:pt>
                <c:pt idx="4304">
                  <c:v>8.0383061989059305E-5</c:v>
                </c:pt>
                <c:pt idx="4305">
                  <c:v>7.6158200037254093E-5</c:v>
                </c:pt>
                <c:pt idx="4306" formatCode="General">
                  <c:v>1.39590640036033E-4</c:v>
                </c:pt>
                <c:pt idx="4307" formatCode="General">
                  <c:v>1.2000724680790399E-4</c:v>
                </c:pt>
                <c:pt idx="4308">
                  <c:v>5.84581602180028E-5</c:v>
                </c:pt>
                <c:pt idx="4309" formatCode="General">
                  <c:v>1.39370996007306E-4</c:v>
                </c:pt>
                <c:pt idx="4310">
                  <c:v>9.0061189494630996E-5</c:v>
                </c:pt>
                <c:pt idx="4311">
                  <c:v>8.4228369285127401E-5</c:v>
                </c:pt>
                <c:pt idx="4312" formatCode="General">
                  <c:v>1.31959081188385E-4</c:v>
                </c:pt>
                <c:pt idx="4313" formatCode="General">
                  <c:v>1.11725518060463E-4</c:v>
                </c:pt>
                <c:pt idx="4314" formatCode="General">
                  <c:v>1.4914641086626301E-4</c:v>
                </c:pt>
                <c:pt idx="4315">
                  <c:v>9.3412246065975395E-5</c:v>
                </c:pt>
                <c:pt idx="4316" formatCode="General">
                  <c:v>1.15621285773125E-4</c:v>
                </c:pt>
                <c:pt idx="4317">
                  <c:v>7.7186556522550797E-5</c:v>
                </c:pt>
                <c:pt idx="4318">
                  <c:v>9.3618636207497001E-5</c:v>
                </c:pt>
                <c:pt idx="4319">
                  <c:v>7.1530032486906395E-5</c:v>
                </c:pt>
                <c:pt idx="4320" formatCode="General">
                  <c:v>1.2753015105166E-4</c:v>
                </c:pt>
                <c:pt idx="4321">
                  <c:v>9.1895283598710501E-5</c:v>
                </c:pt>
                <c:pt idx="4322" formatCode="General">
                  <c:v>1.0212250369987E-4</c:v>
                </c:pt>
                <c:pt idx="4323" formatCode="General">
                  <c:v>1.1744495874262299E-4</c:v>
                </c:pt>
                <c:pt idx="4324" formatCode="General">
                  <c:v>1.0016600733657499E-4</c:v>
                </c:pt>
                <c:pt idx="4325" formatCode="General">
                  <c:v>1.18256012922748E-4</c:v>
                </c:pt>
                <c:pt idx="4326" formatCode="General">
                  <c:v>1.09591444599796E-4</c:v>
                </c:pt>
                <c:pt idx="4327" formatCode="General">
                  <c:v>1.2473952443815801E-4</c:v>
                </c:pt>
                <c:pt idx="4328" formatCode="General">
                  <c:v>1.3331901885021299E-4</c:v>
                </c:pt>
                <c:pt idx="4329" formatCode="General">
                  <c:v>1.2372686770089901E-4</c:v>
                </c:pt>
                <c:pt idx="4330" formatCode="General">
                  <c:v>1.34353539607137E-4</c:v>
                </c:pt>
                <c:pt idx="4331">
                  <c:v>9.1879328278518402E-5</c:v>
                </c:pt>
                <c:pt idx="4332" formatCode="General">
                  <c:v>1.18982083877893E-4</c:v>
                </c:pt>
                <c:pt idx="4333" formatCode="General">
                  <c:v>1.0450984703736801E-4</c:v>
                </c:pt>
                <c:pt idx="4334">
                  <c:v>9.77254382925247E-5</c:v>
                </c:pt>
                <c:pt idx="4335" formatCode="General">
                  <c:v>1.0743932558663601E-4</c:v>
                </c:pt>
                <c:pt idx="4336" formatCode="General">
                  <c:v>1.19305460844026E-4</c:v>
                </c:pt>
                <c:pt idx="4337" formatCode="General">
                  <c:v>1.34858460659778E-4</c:v>
                </c:pt>
                <c:pt idx="4338">
                  <c:v>8.6478990829989895E-5</c:v>
                </c:pt>
                <c:pt idx="4339" formatCode="General">
                  <c:v>1.3819475838791701E-4</c:v>
                </c:pt>
                <c:pt idx="4340" formatCode="General">
                  <c:v>1.2922255030710901E-4</c:v>
                </c:pt>
                <c:pt idx="4341" formatCode="General">
                  <c:v>1.20699085054321E-4</c:v>
                </c:pt>
                <c:pt idx="4342" formatCode="General">
                  <c:v>1.0921250255272E-4</c:v>
                </c:pt>
                <c:pt idx="4343" formatCode="General">
                  <c:v>1.1487300589991099E-4</c:v>
                </c:pt>
                <c:pt idx="4344">
                  <c:v>9.5101936604408596E-5</c:v>
                </c:pt>
                <c:pt idx="4345" formatCode="General">
                  <c:v>1.3677236918453601E-4</c:v>
                </c:pt>
                <c:pt idx="4346" formatCode="General">
                  <c:v>1.6207801519542301E-4</c:v>
                </c:pt>
                <c:pt idx="4347" formatCode="General">
                  <c:v>1.3833298426163101E-4</c:v>
                </c:pt>
                <c:pt idx="4348" formatCode="General">
                  <c:v>1.28847195601443E-4</c:v>
                </c:pt>
                <c:pt idx="4349" formatCode="General">
                  <c:v>1.42059737808447E-4</c:v>
                </c:pt>
                <c:pt idx="4350" formatCode="General">
                  <c:v>1.12223927938182E-4</c:v>
                </c:pt>
                <c:pt idx="4351" formatCode="General">
                  <c:v>1.2208315448057399E-4</c:v>
                </c:pt>
                <c:pt idx="4352" formatCode="General">
                  <c:v>1.06350647378447E-4</c:v>
                </c:pt>
                <c:pt idx="4353" formatCode="General">
                  <c:v>1.1019753261110699E-4</c:v>
                </c:pt>
                <c:pt idx="4354" formatCode="General">
                  <c:v>1.3288119150916601E-4</c:v>
                </c:pt>
                <c:pt idx="4355" formatCode="General">
                  <c:v>1.26752835763345E-4</c:v>
                </c:pt>
                <c:pt idx="4356" formatCode="General">
                  <c:v>1.4090357914057499E-4</c:v>
                </c:pt>
                <c:pt idx="4357" formatCode="General">
                  <c:v>1.10550844302214E-4</c:v>
                </c:pt>
                <c:pt idx="4358" formatCode="General">
                  <c:v>1.17064545581697E-4</c:v>
                </c:pt>
                <c:pt idx="4359" formatCode="General">
                  <c:v>1.2992083989861699E-4</c:v>
                </c:pt>
                <c:pt idx="4360">
                  <c:v>9.2774015852620706E-5</c:v>
                </c:pt>
                <c:pt idx="4361" formatCode="General">
                  <c:v>1.3529671029904999E-4</c:v>
                </c:pt>
                <c:pt idx="4362" formatCode="General">
                  <c:v>1.4767259244393999E-4</c:v>
                </c:pt>
                <c:pt idx="4363" formatCode="General">
                  <c:v>1.0437745950690799E-4</c:v>
                </c:pt>
                <c:pt idx="4364">
                  <c:v>8.1713073133049294E-5</c:v>
                </c:pt>
                <c:pt idx="4365" formatCode="General">
                  <c:v>1.22160454359411E-4</c:v>
                </c:pt>
                <c:pt idx="4366" formatCode="General">
                  <c:v>1.3963688656767301E-4</c:v>
                </c:pt>
                <c:pt idx="4367" formatCode="General">
                  <c:v>1.2923756517869501E-4</c:v>
                </c:pt>
                <c:pt idx="4368" formatCode="General">
                  <c:v>1.09331268213064E-4</c:v>
                </c:pt>
                <c:pt idx="4369">
                  <c:v>8.8137324925743402E-5</c:v>
                </c:pt>
                <c:pt idx="4370" formatCode="General">
                  <c:v>1.0439959552888899E-4</c:v>
                </c:pt>
                <c:pt idx="4371">
                  <c:v>9.8101581653221994E-5</c:v>
                </c:pt>
                <c:pt idx="4372" formatCode="General">
                  <c:v>1.0837051142613899E-4</c:v>
                </c:pt>
                <c:pt idx="4373" formatCode="General">
                  <c:v>1.3966718068311799E-4</c:v>
                </c:pt>
                <c:pt idx="4374" formatCode="General">
                  <c:v>1.2636726108040399E-4</c:v>
                </c:pt>
                <c:pt idx="4375">
                  <c:v>9.8626966386590394E-5</c:v>
                </c:pt>
                <c:pt idx="4376" formatCode="General">
                  <c:v>1.06424398963595E-4</c:v>
                </c:pt>
                <c:pt idx="4377">
                  <c:v>7.4109347477536102E-5</c:v>
                </c:pt>
                <c:pt idx="4378">
                  <c:v>9.7104296173199895E-5</c:v>
                </c:pt>
                <c:pt idx="4379" formatCode="General">
                  <c:v>1.14727841250787E-4</c:v>
                </c:pt>
                <c:pt idx="4380">
                  <c:v>8.1921493993148596E-5</c:v>
                </c:pt>
                <c:pt idx="4381">
                  <c:v>8.6121839868978696E-5</c:v>
                </c:pt>
                <c:pt idx="4382" formatCode="General">
                  <c:v>1.3785947335106399E-4</c:v>
                </c:pt>
                <c:pt idx="4383" formatCode="General">
                  <c:v>1.22497095004413E-4</c:v>
                </c:pt>
                <c:pt idx="4384">
                  <c:v>9.2990247167633598E-5</c:v>
                </c:pt>
                <c:pt idx="4385">
                  <c:v>9.0615580399034401E-5</c:v>
                </c:pt>
                <c:pt idx="4386">
                  <c:v>9.2829012867691398E-5</c:v>
                </c:pt>
                <c:pt idx="4387">
                  <c:v>7.8298580982254495E-5</c:v>
                </c:pt>
                <c:pt idx="4388" formatCode="General">
                  <c:v>1.15358694400915E-4</c:v>
                </c:pt>
                <c:pt idx="4389" formatCode="General">
                  <c:v>1.4288078384136301E-4</c:v>
                </c:pt>
                <c:pt idx="4390">
                  <c:v>9.0929404734287002E-5</c:v>
                </c:pt>
                <c:pt idx="4391" formatCode="General">
                  <c:v>1.07465643826648E-4</c:v>
                </c:pt>
                <c:pt idx="4392" formatCode="General">
                  <c:v>1.25862210873679E-4</c:v>
                </c:pt>
                <c:pt idx="4393">
                  <c:v>9.8666027564983005E-5</c:v>
                </c:pt>
                <c:pt idx="4394" formatCode="General">
                  <c:v>1.1330093742697899E-4</c:v>
                </c:pt>
                <c:pt idx="4395" formatCode="General">
                  <c:v>1.6803485284837201E-4</c:v>
                </c:pt>
                <c:pt idx="4396" formatCode="General">
                  <c:v>1.1521515778142399E-4</c:v>
                </c:pt>
                <c:pt idx="4397">
                  <c:v>9.7373585086706898E-5</c:v>
                </c:pt>
                <c:pt idx="4398" formatCode="General">
                  <c:v>1.3240116123366599E-4</c:v>
                </c:pt>
                <c:pt idx="4399" formatCode="General">
                  <c:v>1.2910524438008999E-4</c:v>
                </c:pt>
                <c:pt idx="4400">
                  <c:v>9.6223142277217396E-5</c:v>
                </c:pt>
                <c:pt idx="4401">
                  <c:v>9.9671158698144295E-5</c:v>
                </c:pt>
                <c:pt idx="4402" formatCode="General">
                  <c:v>1.03573522968407E-4</c:v>
                </c:pt>
                <c:pt idx="4403">
                  <c:v>8.9586714228028397E-5</c:v>
                </c:pt>
                <c:pt idx="4404" formatCode="General">
                  <c:v>1.20621835153982E-4</c:v>
                </c:pt>
                <c:pt idx="4405" formatCode="General">
                  <c:v>1.4277159608305201E-4</c:v>
                </c:pt>
                <c:pt idx="4406" formatCode="General">
                  <c:v>1.4363453930259801E-4</c:v>
                </c:pt>
                <c:pt idx="4407" formatCode="General">
                  <c:v>1.4622965169264901E-4</c:v>
                </c:pt>
                <c:pt idx="4408" formatCode="General">
                  <c:v>1.23596718771606E-4</c:v>
                </c:pt>
                <c:pt idx="4409" formatCode="General">
                  <c:v>1.2058003814321299E-4</c:v>
                </c:pt>
                <c:pt idx="4410" formatCode="General">
                  <c:v>1.15944974737167E-4</c:v>
                </c:pt>
                <c:pt idx="4411" formatCode="General">
                  <c:v>1.4865715301392901E-4</c:v>
                </c:pt>
                <c:pt idx="4412" formatCode="General">
                  <c:v>1.4423680497770101E-4</c:v>
                </c:pt>
                <c:pt idx="4413" formatCode="General">
                  <c:v>1.3423137871304699E-4</c:v>
                </c:pt>
                <c:pt idx="4414" formatCode="General">
                  <c:v>1.5000360738107499E-4</c:v>
                </c:pt>
                <c:pt idx="4415" formatCode="General">
                  <c:v>1.19238471775699E-4</c:v>
                </c:pt>
                <c:pt idx="4416" formatCode="General">
                  <c:v>1.3846811107420801E-4</c:v>
                </c:pt>
                <c:pt idx="4417" formatCode="General">
                  <c:v>1.4768043492414701E-4</c:v>
                </c:pt>
                <c:pt idx="4418" formatCode="General">
                  <c:v>1.5348574912055801E-4</c:v>
                </c:pt>
                <c:pt idx="4419" formatCode="General">
                  <c:v>1.4917777461971401E-4</c:v>
                </c:pt>
                <c:pt idx="4420" formatCode="General">
                  <c:v>1.29756716168841E-4</c:v>
                </c:pt>
                <c:pt idx="4421" formatCode="General">
                  <c:v>1.3016207408927E-4</c:v>
                </c:pt>
                <c:pt idx="4422" formatCode="General">
                  <c:v>1.5083663802487201E-4</c:v>
                </c:pt>
                <c:pt idx="4423" formatCode="General">
                  <c:v>1.57090311378067E-4</c:v>
                </c:pt>
                <c:pt idx="4424" formatCode="General">
                  <c:v>1.2521411295540101E-4</c:v>
                </c:pt>
                <c:pt idx="4425" formatCode="General">
                  <c:v>1.2358042099142399E-4</c:v>
                </c:pt>
                <c:pt idx="4426" formatCode="General">
                  <c:v>1.4100397151302899E-4</c:v>
                </c:pt>
                <c:pt idx="4427">
                  <c:v>9.8604120618223302E-5</c:v>
                </c:pt>
                <c:pt idx="4428" formatCode="General">
                  <c:v>1.2368751202616101E-4</c:v>
                </c:pt>
                <c:pt idx="4429" formatCode="General">
                  <c:v>1.16619226725493E-4</c:v>
                </c:pt>
                <c:pt idx="4430">
                  <c:v>9.1827712690050394E-5</c:v>
                </c:pt>
                <c:pt idx="4431" formatCode="General">
                  <c:v>1.21994094790096E-4</c:v>
                </c:pt>
                <c:pt idx="4432" formatCode="General">
                  <c:v>1.50387223250007E-4</c:v>
                </c:pt>
                <c:pt idx="4433">
                  <c:v>6.1843618688172997E-5</c:v>
                </c:pt>
                <c:pt idx="4434">
                  <c:v>9.8992435045289198E-5</c:v>
                </c:pt>
                <c:pt idx="4435">
                  <c:v>9.1486892900229501E-5</c:v>
                </c:pt>
                <c:pt idx="4436" formatCode="General">
                  <c:v>1.6197193412375199E-4</c:v>
                </c:pt>
                <c:pt idx="4437" formatCode="General">
                  <c:v>1.3498276374308301E-4</c:v>
                </c:pt>
                <c:pt idx="4438" formatCode="General">
                  <c:v>1.5602440774814099E-4</c:v>
                </c:pt>
                <c:pt idx="4439" formatCode="General">
                  <c:v>1.1814707227255799E-4</c:v>
                </c:pt>
                <c:pt idx="4440">
                  <c:v>5.3761439582614797E-5</c:v>
                </c:pt>
                <c:pt idx="4441" formatCode="General">
                  <c:v>1.37124175962184E-4</c:v>
                </c:pt>
                <c:pt idx="4442" formatCode="General">
                  <c:v>1.06837756147564E-4</c:v>
                </c:pt>
                <c:pt idx="4443" formatCode="General">
                  <c:v>1.04298265229656E-4</c:v>
                </c:pt>
                <c:pt idx="4444" formatCode="General">
                  <c:v>1.16727414522662E-4</c:v>
                </c:pt>
                <c:pt idx="4445" formatCode="General">
                  <c:v>1.21008904885753E-4</c:v>
                </c:pt>
                <c:pt idx="4446" formatCode="General">
                  <c:v>1.0164787140311E-4</c:v>
                </c:pt>
                <c:pt idx="4447" formatCode="General">
                  <c:v>1.02526877688236E-4</c:v>
                </c:pt>
                <c:pt idx="4448" formatCode="General">
                  <c:v>1.1807047455849301E-4</c:v>
                </c:pt>
                <c:pt idx="4449" formatCode="General">
                  <c:v>1.3527106460113901E-4</c:v>
                </c:pt>
                <c:pt idx="4450" formatCode="General">
                  <c:v>1.3457074712035601E-4</c:v>
                </c:pt>
                <c:pt idx="4451">
                  <c:v>8.1506479456320907E-5</c:v>
                </c:pt>
                <c:pt idx="4452" formatCode="General">
                  <c:v>1.0801596650733E-4</c:v>
                </c:pt>
                <c:pt idx="4453" formatCode="General">
                  <c:v>1.01413634996216E-4</c:v>
                </c:pt>
                <c:pt idx="4454" formatCode="General">
                  <c:v>1.17596139628108E-4</c:v>
                </c:pt>
                <c:pt idx="4455" formatCode="General">
                  <c:v>1.21270569518666E-4</c:v>
                </c:pt>
                <c:pt idx="4456" formatCode="General">
                  <c:v>1.4415119313643799E-4</c:v>
                </c:pt>
                <c:pt idx="4457" formatCode="General">
                  <c:v>1.3070551531511301E-4</c:v>
                </c:pt>
                <c:pt idx="4458" formatCode="General">
                  <c:v>1.19151207524098E-4</c:v>
                </c:pt>
                <c:pt idx="4459" formatCode="General">
                  <c:v>1.08250507561539E-4</c:v>
                </c:pt>
                <c:pt idx="4460" formatCode="General">
                  <c:v>1.3937880414662901E-4</c:v>
                </c:pt>
                <c:pt idx="4461" formatCode="General">
                  <c:v>1.3561488536355899E-4</c:v>
                </c:pt>
                <c:pt idx="4462" formatCode="General">
                  <c:v>1.3067463505802101E-4</c:v>
                </c:pt>
                <c:pt idx="4463" formatCode="General">
                  <c:v>1.07520827467486E-4</c:v>
                </c:pt>
                <c:pt idx="4464" formatCode="General">
                  <c:v>1.00003922047352E-4</c:v>
                </c:pt>
                <c:pt idx="4465" formatCode="General">
                  <c:v>1.16235580598519E-4</c:v>
                </c:pt>
                <c:pt idx="4466">
                  <c:v>8.9523729985239306E-5</c:v>
                </c:pt>
                <c:pt idx="4467" formatCode="General">
                  <c:v>1.2205446032061001E-4</c:v>
                </c:pt>
                <c:pt idx="4468" formatCode="General">
                  <c:v>1.3023502314561E-4</c:v>
                </c:pt>
                <c:pt idx="4469">
                  <c:v>9.1050759058804693E-5</c:v>
                </c:pt>
                <c:pt idx="4470" formatCode="General">
                  <c:v>1.00778859063796E-4</c:v>
                </c:pt>
                <c:pt idx="4471">
                  <c:v>7.4433866043685398E-5</c:v>
                </c:pt>
                <c:pt idx="4472" formatCode="General">
                  <c:v>1.3657095368616701E-4</c:v>
                </c:pt>
                <c:pt idx="4473" formatCode="General">
                  <c:v>1.03830669051494E-4</c:v>
                </c:pt>
                <c:pt idx="4474" formatCode="General">
                  <c:v>1.0924315778883699E-4</c:v>
                </c:pt>
                <c:pt idx="4475" formatCode="General">
                  <c:v>1.41250298915458E-4</c:v>
                </c:pt>
                <c:pt idx="4476" formatCode="General">
                  <c:v>1.11133673718858E-4</c:v>
                </c:pt>
                <c:pt idx="4477" formatCode="General">
                  <c:v>1.3017094683197701E-4</c:v>
                </c:pt>
                <c:pt idx="4478" formatCode="General">
                  <c:v>1.5233584815147299E-4</c:v>
                </c:pt>
                <c:pt idx="4479" formatCode="General">
                  <c:v>1.2521577403828101E-4</c:v>
                </c:pt>
                <c:pt idx="4480" formatCode="General">
                  <c:v>1.2939187863214601E-4</c:v>
                </c:pt>
                <c:pt idx="4481" formatCode="General">
                  <c:v>1.21984833897788E-4</c:v>
                </c:pt>
                <c:pt idx="4482" formatCode="General">
                  <c:v>1.08125570723329E-4</c:v>
                </c:pt>
                <c:pt idx="4483" formatCode="General">
                  <c:v>1.20403194999234E-4</c:v>
                </c:pt>
                <c:pt idx="4484" formatCode="General">
                  <c:v>1.08930705148678E-4</c:v>
                </c:pt>
                <c:pt idx="4485" formatCode="General">
                  <c:v>1.2935828798062699E-4</c:v>
                </c:pt>
                <c:pt idx="4486">
                  <c:v>9.2427684879387104E-5</c:v>
                </c:pt>
                <c:pt idx="4487" formatCode="General">
                  <c:v>1.2217578818947701E-4</c:v>
                </c:pt>
                <c:pt idx="4488" formatCode="General">
                  <c:v>1.32556187753222E-4</c:v>
                </c:pt>
                <c:pt idx="4489" formatCode="General">
                  <c:v>1.16572406452456E-4</c:v>
                </c:pt>
                <c:pt idx="4490" formatCode="General">
                  <c:v>1.6358670308029501E-4</c:v>
                </c:pt>
                <c:pt idx="4491" formatCode="General">
                  <c:v>1.58315615348338E-4</c:v>
                </c:pt>
                <c:pt idx="4492" formatCode="General">
                  <c:v>1.02671199296573E-4</c:v>
                </c:pt>
                <c:pt idx="4493" formatCode="General">
                  <c:v>1.2624200955733801E-4</c:v>
                </c:pt>
                <c:pt idx="4494" formatCode="General">
                  <c:v>1.3185550382935601E-4</c:v>
                </c:pt>
                <c:pt idx="4495" formatCode="General">
                  <c:v>1.4866532227328399E-4</c:v>
                </c:pt>
                <c:pt idx="4496" formatCode="General">
                  <c:v>1.32740754633517E-4</c:v>
                </c:pt>
                <c:pt idx="4497" formatCode="General">
                  <c:v>1.00834534908579E-4</c:v>
                </c:pt>
                <c:pt idx="4498" formatCode="General">
                  <c:v>1.0098125768566699E-4</c:v>
                </c:pt>
                <c:pt idx="4499" formatCode="General">
                  <c:v>1.6662498321086701E-4</c:v>
                </c:pt>
                <c:pt idx="4500" formatCode="General">
                  <c:v>1.4229706930142901E-4</c:v>
                </c:pt>
                <c:pt idx="4501" formatCode="General">
                  <c:v>1.13441348400033E-4</c:v>
                </c:pt>
                <c:pt idx="4502" formatCode="General">
                  <c:v>1.7191375148100399E-4</c:v>
                </c:pt>
                <c:pt idx="4503" formatCode="General">
                  <c:v>1.07049378500584E-4</c:v>
                </c:pt>
                <c:pt idx="4504" formatCode="General">
                  <c:v>1.3080583962601401E-4</c:v>
                </c:pt>
                <c:pt idx="4505" formatCode="General">
                  <c:v>1.3285099733559801E-4</c:v>
                </c:pt>
                <c:pt idx="4506" formatCode="General">
                  <c:v>1.4585901677762299E-4</c:v>
                </c:pt>
                <c:pt idx="4507" formatCode="General">
                  <c:v>1.7788796135856399E-4</c:v>
                </c:pt>
                <c:pt idx="4508" formatCode="General">
                  <c:v>1.54632208582278E-4</c:v>
                </c:pt>
                <c:pt idx="4509" formatCode="General">
                  <c:v>1.0622905395962099E-4</c:v>
                </c:pt>
                <c:pt idx="4510" formatCode="General">
                  <c:v>1.8397880496082299E-4</c:v>
                </c:pt>
                <c:pt idx="4511" formatCode="General">
                  <c:v>1.3245538036143499E-4</c:v>
                </c:pt>
                <c:pt idx="4512" formatCode="General">
                  <c:v>1.20229150744927E-4</c:v>
                </c:pt>
                <c:pt idx="4513" formatCode="General">
                  <c:v>1.2828210679862701E-4</c:v>
                </c:pt>
                <c:pt idx="4514" formatCode="General">
                  <c:v>1.0916420065187301E-4</c:v>
                </c:pt>
                <c:pt idx="4515" formatCode="General">
                  <c:v>1.27585597219141E-4</c:v>
                </c:pt>
                <c:pt idx="4516" formatCode="General">
                  <c:v>1.3343882391862399E-4</c:v>
                </c:pt>
                <c:pt idx="4517" formatCode="General">
                  <c:v>1.2399581661849901E-4</c:v>
                </c:pt>
                <c:pt idx="4518" formatCode="General">
                  <c:v>1.7573374327999901E-4</c:v>
                </c:pt>
                <c:pt idx="4519" formatCode="General">
                  <c:v>1.35361962043638E-4</c:v>
                </c:pt>
                <c:pt idx="4520" formatCode="General">
                  <c:v>1.1453285659669599E-4</c:v>
                </c:pt>
                <c:pt idx="4521" formatCode="General">
                  <c:v>1.72772871627917E-4</c:v>
                </c:pt>
                <c:pt idx="4522" formatCode="General">
                  <c:v>1.2919167395195299E-4</c:v>
                </c:pt>
                <c:pt idx="4523" formatCode="General">
                  <c:v>1.04826436907052E-4</c:v>
                </c:pt>
                <c:pt idx="4524" formatCode="General">
                  <c:v>1.08659614660827E-4</c:v>
                </c:pt>
                <c:pt idx="4525" formatCode="General">
                  <c:v>1.52469993213306E-4</c:v>
                </c:pt>
                <c:pt idx="4526" formatCode="General">
                  <c:v>1.0956062296063801E-4</c:v>
                </c:pt>
                <c:pt idx="4527" formatCode="General">
                  <c:v>1.42011646894047E-4</c:v>
                </c:pt>
                <c:pt idx="4528" formatCode="General">
                  <c:v>1.54829960998459E-4</c:v>
                </c:pt>
                <c:pt idx="4529" formatCode="General">
                  <c:v>1.3296833226254299E-4</c:v>
                </c:pt>
                <c:pt idx="4530">
                  <c:v>9.9662227207028496E-5</c:v>
                </c:pt>
                <c:pt idx="4531" formatCode="General">
                  <c:v>1.51038133503167E-4</c:v>
                </c:pt>
                <c:pt idx="4532" formatCode="General">
                  <c:v>1.4395173295048599E-4</c:v>
                </c:pt>
                <c:pt idx="4533" formatCode="General">
                  <c:v>1.09433458881434E-4</c:v>
                </c:pt>
                <c:pt idx="4534" formatCode="General">
                  <c:v>1.3062233036579201E-4</c:v>
                </c:pt>
                <c:pt idx="4535" formatCode="General">
                  <c:v>1.34468649029975E-4</c:v>
                </c:pt>
                <c:pt idx="4536" formatCode="General">
                  <c:v>1.53703251724645E-4</c:v>
                </c:pt>
                <c:pt idx="4537" formatCode="General">
                  <c:v>1.4136424659468499E-4</c:v>
                </c:pt>
                <c:pt idx="4538" formatCode="General">
                  <c:v>1.4972753920788499E-4</c:v>
                </c:pt>
                <c:pt idx="4539" formatCode="General">
                  <c:v>1.44408715337449E-4</c:v>
                </c:pt>
                <c:pt idx="4540" formatCode="General">
                  <c:v>1.43536166954062E-4</c:v>
                </c:pt>
                <c:pt idx="4541" formatCode="General">
                  <c:v>1.4507538215620801E-4</c:v>
                </c:pt>
                <c:pt idx="4542" formatCode="General">
                  <c:v>1.37803114173845E-4</c:v>
                </c:pt>
                <c:pt idx="4543" formatCode="General">
                  <c:v>1.2488965754350799E-4</c:v>
                </c:pt>
                <c:pt idx="4544" formatCode="General">
                  <c:v>1.7257597685056E-4</c:v>
                </c:pt>
                <c:pt idx="4545" formatCode="General">
                  <c:v>1.5980463065652699E-4</c:v>
                </c:pt>
                <c:pt idx="4546" formatCode="General">
                  <c:v>1.6687757210227599E-4</c:v>
                </c:pt>
                <c:pt idx="4547" formatCode="General">
                  <c:v>1.2107809568133699E-4</c:v>
                </c:pt>
                <c:pt idx="4548" formatCode="General">
                  <c:v>1.59822236590871E-4</c:v>
                </c:pt>
                <c:pt idx="4549" formatCode="General">
                  <c:v>1.4932382248694E-4</c:v>
                </c:pt>
                <c:pt idx="4550" formatCode="General">
                  <c:v>1.53238829861452E-4</c:v>
                </c:pt>
                <c:pt idx="4551" formatCode="General">
                  <c:v>1.4899226655977401E-4</c:v>
                </c:pt>
                <c:pt idx="4552" formatCode="General">
                  <c:v>1.15287381852071E-4</c:v>
                </c:pt>
                <c:pt idx="4553" formatCode="General">
                  <c:v>1.5552542988793401E-4</c:v>
                </c:pt>
                <c:pt idx="4554" formatCode="General">
                  <c:v>1.46308295939196E-4</c:v>
                </c:pt>
                <c:pt idx="4555" formatCode="General">
                  <c:v>1.3396103092253299E-4</c:v>
                </c:pt>
                <c:pt idx="4556" formatCode="General">
                  <c:v>1.4268114674551499E-4</c:v>
                </c:pt>
                <c:pt idx="4557" formatCode="General">
                  <c:v>1.8692879018469599E-4</c:v>
                </c:pt>
                <c:pt idx="4558" formatCode="General">
                  <c:v>1.68697666722516E-4</c:v>
                </c:pt>
                <c:pt idx="4559" formatCode="General">
                  <c:v>1.2117639717563799E-4</c:v>
                </c:pt>
                <c:pt idx="4560" formatCode="General">
                  <c:v>1.59619111392297E-4</c:v>
                </c:pt>
                <c:pt idx="4561" formatCode="General">
                  <c:v>1.77428412576981E-4</c:v>
                </c:pt>
                <c:pt idx="4562" formatCode="General">
                  <c:v>1.06731296116133E-4</c:v>
                </c:pt>
                <c:pt idx="4563" formatCode="General">
                  <c:v>1.4606109067186599E-4</c:v>
                </c:pt>
                <c:pt idx="4564" formatCode="General">
                  <c:v>1.3112310062432501E-4</c:v>
                </c:pt>
                <c:pt idx="4565" formatCode="General">
                  <c:v>1.57710968242606E-4</c:v>
                </c:pt>
                <c:pt idx="4566" formatCode="General">
                  <c:v>1.5226172946446501E-4</c:v>
                </c:pt>
                <c:pt idx="4567" formatCode="General">
                  <c:v>1.4732479529211301E-4</c:v>
                </c:pt>
                <c:pt idx="4568" formatCode="General">
                  <c:v>1.8290549666952099E-4</c:v>
                </c:pt>
                <c:pt idx="4569" formatCode="General">
                  <c:v>1.2869445392451801E-4</c:v>
                </c:pt>
                <c:pt idx="4570" formatCode="General">
                  <c:v>1.73911081322984E-4</c:v>
                </c:pt>
                <c:pt idx="4571" formatCode="General">
                  <c:v>1.28102255391644E-4</c:v>
                </c:pt>
                <c:pt idx="4572" formatCode="General">
                  <c:v>1.66972359613665E-4</c:v>
                </c:pt>
                <c:pt idx="4573" formatCode="General">
                  <c:v>1.3630289693407E-4</c:v>
                </c:pt>
                <c:pt idx="4574" formatCode="General">
                  <c:v>1.5935403585340001E-4</c:v>
                </c:pt>
                <c:pt idx="4575" formatCode="General">
                  <c:v>1.40053912435906E-4</c:v>
                </c:pt>
                <c:pt idx="4576" formatCode="General">
                  <c:v>1.5740145770722601E-4</c:v>
                </c:pt>
                <c:pt idx="4577" formatCode="General">
                  <c:v>1.5260926496765199E-4</c:v>
                </c:pt>
                <c:pt idx="4578" formatCode="General">
                  <c:v>1.21023730871463E-4</c:v>
                </c:pt>
                <c:pt idx="4579" formatCode="General">
                  <c:v>1.46858820202827E-4</c:v>
                </c:pt>
                <c:pt idx="4580" formatCode="General">
                  <c:v>1.6518083964903299E-4</c:v>
                </c:pt>
                <c:pt idx="4581" formatCode="General">
                  <c:v>1.6466550554526199E-4</c:v>
                </c:pt>
                <c:pt idx="4582" formatCode="General">
                  <c:v>2.2109188996809699E-4</c:v>
                </c:pt>
                <c:pt idx="4583" formatCode="General">
                  <c:v>1.3555287456568701E-4</c:v>
                </c:pt>
                <c:pt idx="4584" formatCode="General">
                  <c:v>1.5181529758872799E-4</c:v>
                </c:pt>
                <c:pt idx="4585" formatCode="General">
                  <c:v>1.8212665771840701E-4</c:v>
                </c:pt>
                <c:pt idx="4586" formatCode="General">
                  <c:v>1.6928148596118001E-4</c:v>
                </c:pt>
                <c:pt idx="4587" formatCode="General">
                  <c:v>1.7274647034692299E-4</c:v>
                </c:pt>
                <c:pt idx="4588" formatCode="General">
                  <c:v>1.3801631460727399E-4</c:v>
                </c:pt>
                <c:pt idx="4589" formatCode="General">
                  <c:v>1.3660686612423299E-4</c:v>
                </c:pt>
                <c:pt idx="4590" formatCode="General">
                  <c:v>1.53618096082609E-4</c:v>
                </c:pt>
                <c:pt idx="4591" formatCode="General">
                  <c:v>1.7782288452047201E-4</c:v>
                </c:pt>
                <c:pt idx="4592" formatCode="General">
                  <c:v>1.13215397192423E-4</c:v>
                </c:pt>
                <c:pt idx="4593" formatCode="General">
                  <c:v>1.5553283882012E-4</c:v>
                </c:pt>
                <c:pt idx="4594" formatCode="General">
                  <c:v>1.70394751750239E-4</c:v>
                </c:pt>
                <c:pt idx="4595" formatCode="General">
                  <c:v>1.2730612247841401E-4</c:v>
                </c:pt>
                <c:pt idx="4596" formatCode="General">
                  <c:v>1.38625006107114E-4</c:v>
                </c:pt>
                <c:pt idx="4597" formatCode="General">
                  <c:v>1.6532887005263E-4</c:v>
                </c:pt>
                <c:pt idx="4598" formatCode="General">
                  <c:v>1.5567390833711901E-4</c:v>
                </c:pt>
                <c:pt idx="4599" formatCode="General">
                  <c:v>1.68824814163424E-4</c:v>
                </c:pt>
                <c:pt idx="4600" formatCode="General">
                  <c:v>1.5483551978246599E-4</c:v>
                </c:pt>
                <c:pt idx="4601" formatCode="General">
                  <c:v>2.0020993152660701E-4</c:v>
                </c:pt>
                <c:pt idx="4602" formatCode="General">
                  <c:v>1.68937327130213E-4</c:v>
                </c:pt>
                <c:pt idx="4603" formatCode="General">
                  <c:v>1.2966799481456401E-4</c:v>
                </c:pt>
                <c:pt idx="4604" formatCode="General">
                  <c:v>1.07264115679932E-4</c:v>
                </c:pt>
                <c:pt idx="4605" formatCode="General">
                  <c:v>1.5340991105774999E-4</c:v>
                </c:pt>
                <c:pt idx="4606" formatCode="General">
                  <c:v>1.3913380270218E-4</c:v>
                </c:pt>
                <c:pt idx="4607" formatCode="General">
                  <c:v>1.28346039747756E-4</c:v>
                </c:pt>
                <c:pt idx="4608" formatCode="General">
                  <c:v>1.6643814309137299E-4</c:v>
                </c:pt>
                <c:pt idx="4609" formatCode="General">
                  <c:v>1.5106449887352001E-4</c:v>
                </c:pt>
                <c:pt idx="4610" formatCode="General">
                  <c:v>1.5854187628070701E-4</c:v>
                </c:pt>
                <c:pt idx="4611" formatCode="General">
                  <c:v>1.2660643455828001E-4</c:v>
                </c:pt>
                <c:pt idx="4612" formatCode="General">
                  <c:v>1.6817645421293999E-4</c:v>
                </c:pt>
                <c:pt idx="4613" formatCode="General">
                  <c:v>1.1515979627435E-4</c:v>
                </c:pt>
                <c:pt idx="4614" formatCode="General">
                  <c:v>1.49953021059869E-4</c:v>
                </c:pt>
                <c:pt idx="4615" formatCode="General">
                  <c:v>1.1832788796528901E-4</c:v>
                </c:pt>
                <c:pt idx="4616" formatCode="General">
                  <c:v>2.0118015497381299E-4</c:v>
                </c:pt>
                <c:pt idx="4617" formatCode="General">
                  <c:v>1.6904707211723999E-4</c:v>
                </c:pt>
                <c:pt idx="4618" formatCode="General">
                  <c:v>1.47128335979893E-4</c:v>
                </c:pt>
                <c:pt idx="4619" formatCode="General">
                  <c:v>1.7333744983120001E-4</c:v>
                </c:pt>
                <c:pt idx="4620" formatCode="General">
                  <c:v>1.1120275412894E-4</c:v>
                </c:pt>
                <c:pt idx="4621" formatCode="General">
                  <c:v>1.2853040262885199E-4</c:v>
                </c:pt>
                <c:pt idx="4622" formatCode="General">
                  <c:v>1.4942202535383301E-4</c:v>
                </c:pt>
                <c:pt idx="4623" formatCode="General">
                  <c:v>1.4803578615243899E-4</c:v>
                </c:pt>
                <c:pt idx="4624" formatCode="General">
                  <c:v>1.3226337468285899E-4</c:v>
                </c:pt>
                <c:pt idx="4625" formatCode="General">
                  <c:v>1.5720685077379501E-4</c:v>
                </c:pt>
                <c:pt idx="4626" formatCode="General">
                  <c:v>1.6110692659548301E-4</c:v>
                </c:pt>
                <c:pt idx="4627" formatCode="General">
                  <c:v>1.3530760439050101E-4</c:v>
                </c:pt>
                <c:pt idx="4628" formatCode="General">
                  <c:v>1.4689536032929599E-4</c:v>
                </c:pt>
                <c:pt idx="4629" formatCode="General">
                  <c:v>1.44713235674369E-4</c:v>
                </c:pt>
                <c:pt idx="4630" formatCode="General">
                  <c:v>1.01735013265703E-4</c:v>
                </c:pt>
                <c:pt idx="4631" formatCode="General">
                  <c:v>1.3234829193394299E-4</c:v>
                </c:pt>
                <c:pt idx="4632" formatCode="General">
                  <c:v>1.58369744783563E-4</c:v>
                </c:pt>
                <c:pt idx="4633" formatCode="General">
                  <c:v>1.3439727506418399E-4</c:v>
                </c:pt>
                <c:pt idx="4634" formatCode="General">
                  <c:v>1.4259322180375599E-4</c:v>
                </c:pt>
                <c:pt idx="4635" formatCode="General">
                  <c:v>1.67719585250732E-4</c:v>
                </c:pt>
                <c:pt idx="4636" formatCode="General">
                  <c:v>1.72110576049935E-4</c:v>
                </c:pt>
                <c:pt idx="4637" formatCode="General">
                  <c:v>1.6988059123399399E-4</c:v>
                </c:pt>
                <c:pt idx="4638" formatCode="General">
                  <c:v>1.8767724143695501E-4</c:v>
                </c:pt>
                <c:pt idx="4639" formatCode="General">
                  <c:v>1.9081454842245801E-4</c:v>
                </c:pt>
                <c:pt idx="4640" formatCode="General">
                  <c:v>1.74995050685625E-4</c:v>
                </c:pt>
                <c:pt idx="4641" formatCode="General">
                  <c:v>1.9564906729171999E-4</c:v>
                </c:pt>
                <c:pt idx="4642" formatCode="General">
                  <c:v>1.5197080737877199E-4</c:v>
                </c:pt>
                <c:pt idx="4643" formatCode="General">
                  <c:v>1.7989244580684201E-4</c:v>
                </c:pt>
                <c:pt idx="4644" formatCode="General">
                  <c:v>1.47533838765719E-4</c:v>
                </c:pt>
                <c:pt idx="4645" formatCode="General">
                  <c:v>1.70701041705464E-4</c:v>
                </c:pt>
                <c:pt idx="4646" formatCode="General">
                  <c:v>1.3177478452765299E-4</c:v>
                </c:pt>
                <c:pt idx="4647" formatCode="General">
                  <c:v>1.8560242333160099E-4</c:v>
                </c:pt>
                <c:pt idx="4648" formatCode="General">
                  <c:v>1.5169891439910499E-4</c:v>
                </c:pt>
                <c:pt idx="4649" formatCode="General">
                  <c:v>1.5237754780556399E-4</c:v>
                </c:pt>
                <c:pt idx="4650" formatCode="General">
                  <c:v>1.5399053255682799E-4</c:v>
                </c:pt>
                <c:pt idx="4651" formatCode="General">
                  <c:v>1.62189412961712E-4</c:v>
                </c:pt>
                <c:pt idx="4652" formatCode="General">
                  <c:v>1.53011653976939E-4</c:v>
                </c:pt>
                <c:pt idx="4653" formatCode="General">
                  <c:v>1.80878712346454E-4</c:v>
                </c:pt>
                <c:pt idx="4654" formatCode="General">
                  <c:v>1.57176356277155E-4</c:v>
                </c:pt>
                <c:pt idx="4655" formatCode="General">
                  <c:v>1.6458777458838901E-4</c:v>
                </c:pt>
                <c:pt idx="4656" formatCode="General">
                  <c:v>1.6366609802850101E-4</c:v>
                </c:pt>
                <c:pt idx="4657" formatCode="General">
                  <c:v>1.8090771966806099E-4</c:v>
                </c:pt>
                <c:pt idx="4658" formatCode="General">
                  <c:v>1.5452504235204399E-4</c:v>
                </c:pt>
                <c:pt idx="4659" formatCode="General">
                  <c:v>1.72828928718451E-4</c:v>
                </c:pt>
                <c:pt idx="4660" formatCode="General">
                  <c:v>1.6106251093265999E-4</c:v>
                </c:pt>
                <c:pt idx="4661" formatCode="General">
                  <c:v>1.80931608941656E-4</c:v>
                </c:pt>
                <c:pt idx="4662" formatCode="General">
                  <c:v>1.7286133419895099E-4</c:v>
                </c:pt>
                <c:pt idx="4663" formatCode="General">
                  <c:v>1.6880484654991799E-4</c:v>
                </c:pt>
                <c:pt idx="4664" formatCode="General">
                  <c:v>1.3449303683927901E-4</c:v>
                </c:pt>
                <c:pt idx="4665" formatCode="General">
                  <c:v>1.53328249439989E-4</c:v>
                </c:pt>
                <c:pt idx="4666" formatCode="General">
                  <c:v>1.8556599644337801E-4</c:v>
                </c:pt>
                <c:pt idx="4667" formatCode="General">
                  <c:v>1.65880684598193E-4</c:v>
                </c:pt>
                <c:pt idx="4668" formatCode="General">
                  <c:v>1.5554994032167401E-4</c:v>
                </c:pt>
                <c:pt idx="4669" formatCode="General">
                  <c:v>1.54283683070897E-4</c:v>
                </c:pt>
                <c:pt idx="4670" formatCode="General">
                  <c:v>1.6550469018196699E-4</c:v>
                </c:pt>
                <c:pt idx="4671" formatCode="General">
                  <c:v>2.25914302212884E-4</c:v>
                </c:pt>
                <c:pt idx="4672" formatCode="General">
                  <c:v>1.43054001499958E-4</c:v>
                </c:pt>
                <c:pt idx="4673" formatCode="General">
                  <c:v>1.70271738368983E-4</c:v>
                </c:pt>
                <c:pt idx="4674" formatCode="General">
                  <c:v>1.6615094335721201E-4</c:v>
                </c:pt>
                <c:pt idx="4675" formatCode="General">
                  <c:v>1.6895342038996999E-4</c:v>
                </c:pt>
                <c:pt idx="4676" formatCode="General">
                  <c:v>1.79148492356298E-4</c:v>
                </c:pt>
                <c:pt idx="4677" formatCode="General">
                  <c:v>1.84440870052872E-4</c:v>
                </c:pt>
                <c:pt idx="4678" formatCode="General">
                  <c:v>1.3062884141671799E-4</c:v>
                </c:pt>
                <c:pt idx="4679" formatCode="General">
                  <c:v>1.5260801680877601E-4</c:v>
                </c:pt>
                <c:pt idx="4680" formatCode="General">
                  <c:v>1.3670385797945599E-4</c:v>
                </c:pt>
                <c:pt idx="4681" formatCode="General">
                  <c:v>1.87483803901169E-4</c:v>
                </c:pt>
                <c:pt idx="4682" formatCode="General">
                  <c:v>2.0247238943910801E-4</c:v>
                </c:pt>
                <c:pt idx="4683" formatCode="General">
                  <c:v>1.77551594122735E-4</c:v>
                </c:pt>
                <c:pt idx="4684" formatCode="General">
                  <c:v>1.3825848033125799E-4</c:v>
                </c:pt>
                <c:pt idx="4685" formatCode="General">
                  <c:v>1.57383025638364E-4</c:v>
                </c:pt>
                <c:pt idx="4686" formatCode="General">
                  <c:v>1.8971744085145099E-4</c:v>
                </c:pt>
                <c:pt idx="4687" formatCode="General">
                  <c:v>1.6442322642828101E-4</c:v>
                </c:pt>
                <c:pt idx="4688" formatCode="General">
                  <c:v>1.55099911282173E-4</c:v>
                </c:pt>
                <c:pt idx="4689" formatCode="General">
                  <c:v>1.3996115167116E-4</c:v>
                </c:pt>
                <c:pt idx="4690" formatCode="General">
                  <c:v>1.6871801322237699E-4</c:v>
                </c:pt>
                <c:pt idx="4691" formatCode="General">
                  <c:v>1.8079997887278799E-4</c:v>
                </c:pt>
                <c:pt idx="4692" formatCode="General">
                  <c:v>1.5036727231356701E-4</c:v>
                </c:pt>
                <c:pt idx="4693" formatCode="General">
                  <c:v>1.63742252863445E-4</c:v>
                </c:pt>
                <c:pt idx="4694" formatCode="General">
                  <c:v>1.62701568987941E-4</c:v>
                </c:pt>
                <c:pt idx="4695" formatCode="General">
                  <c:v>1.6219123892023999E-4</c:v>
                </c:pt>
                <c:pt idx="4696" formatCode="General">
                  <c:v>2.1615964018097599E-4</c:v>
                </c:pt>
                <c:pt idx="4697" formatCode="General">
                  <c:v>1.9336560208808501E-4</c:v>
                </c:pt>
                <c:pt idx="4698" formatCode="General">
                  <c:v>1.31034420873722E-4</c:v>
                </c:pt>
                <c:pt idx="4699" formatCode="General">
                  <c:v>1.7490221630238101E-4</c:v>
                </c:pt>
                <c:pt idx="4700" formatCode="General">
                  <c:v>1.34332607987229E-4</c:v>
                </c:pt>
                <c:pt idx="4701" formatCode="General">
                  <c:v>1.67757804142519E-4</c:v>
                </c:pt>
                <c:pt idx="4702" formatCode="General">
                  <c:v>1.53522263698301E-4</c:v>
                </c:pt>
                <c:pt idx="4703" formatCode="General">
                  <c:v>1.5727018002020801E-4</c:v>
                </c:pt>
                <c:pt idx="4704" formatCode="General">
                  <c:v>1.6926428250608699E-4</c:v>
                </c:pt>
                <c:pt idx="4705" formatCode="General">
                  <c:v>1.4530064512563901E-4</c:v>
                </c:pt>
                <c:pt idx="4706" formatCode="General">
                  <c:v>1.4726354295695399E-4</c:v>
                </c:pt>
                <c:pt idx="4707" formatCode="General">
                  <c:v>1.51716983737594E-4</c:v>
                </c:pt>
                <c:pt idx="4708" formatCode="General">
                  <c:v>1.52749876293375E-4</c:v>
                </c:pt>
                <c:pt idx="4709" formatCode="General">
                  <c:v>1.3343602988141E-4</c:v>
                </c:pt>
                <c:pt idx="4710" formatCode="General">
                  <c:v>1.3680242450132799E-4</c:v>
                </c:pt>
                <c:pt idx="4711" formatCode="General">
                  <c:v>1.5401224513671201E-4</c:v>
                </c:pt>
                <c:pt idx="4712" formatCode="General">
                  <c:v>1.35749693322332E-4</c:v>
                </c:pt>
                <c:pt idx="4713" formatCode="General">
                  <c:v>1.8382075879875E-4</c:v>
                </c:pt>
                <c:pt idx="4714" formatCode="General">
                  <c:v>1.37599885571492E-4</c:v>
                </c:pt>
                <c:pt idx="4715" formatCode="General">
                  <c:v>1.6957670839866401E-4</c:v>
                </c:pt>
                <c:pt idx="4716" formatCode="General">
                  <c:v>1.97439618893426E-4</c:v>
                </c:pt>
                <c:pt idx="4717" formatCode="General">
                  <c:v>1.5903009151144599E-4</c:v>
                </c:pt>
                <c:pt idx="4718" formatCode="General">
                  <c:v>1.4109384041711401E-4</c:v>
                </c:pt>
                <c:pt idx="4719" formatCode="General">
                  <c:v>1.5594586078725701E-4</c:v>
                </c:pt>
                <c:pt idx="4720" formatCode="General">
                  <c:v>1.5654854733167299E-4</c:v>
                </c:pt>
                <c:pt idx="4721" formatCode="General">
                  <c:v>1.6865623993955701E-4</c:v>
                </c:pt>
                <c:pt idx="4722" formatCode="General">
                  <c:v>1.3953766176075499E-4</c:v>
                </c:pt>
                <c:pt idx="4723" formatCode="General">
                  <c:v>1.73251081756339E-4</c:v>
                </c:pt>
                <c:pt idx="4724" formatCode="General">
                  <c:v>1.6006592550242199E-4</c:v>
                </c:pt>
                <c:pt idx="4725" formatCode="General">
                  <c:v>1.62443384179246E-4</c:v>
                </c:pt>
                <c:pt idx="4726" formatCode="General">
                  <c:v>1.7132155274971099E-4</c:v>
                </c:pt>
                <c:pt idx="4727" formatCode="General">
                  <c:v>1.40716008985587E-4</c:v>
                </c:pt>
                <c:pt idx="4728" formatCode="General">
                  <c:v>1.7060351235513699E-4</c:v>
                </c:pt>
                <c:pt idx="4729" formatCode="General">
                  <c:v>1.57098535935437E-4</c:v>
                </c:pt>
                <c:pt idx="4730" formatCode="General">
                  <c:v>1.66161574147252E-4</c:v>
                </c:pt>
                <c:pt idx="4731" formatCode="General">
                  <c:v>1.69403957928747E-4</c:v>
                </c:pt>
                <c:pt idx="4732" formatCode="General">
                  <c:v>1.5125649576988001E-4</c:v>
                </c:pt>
                <c:pt idx="4733" formatCode="General">
                  <c:v>1.8689087628615E-4</c:v>
                </c:pt>
                <c:pt idx="4734" formatCode="General">
                  <c:v>1.31273074565926E-4</c:v>
                </c:pt>
                <c:pt idx="4735" formatCode="General">
                  <c:v>1.23555987761331E-4</c:v>
                </c:pt>
                <c:pt idx="4736" formatCode="General">
                  <c:v>1.3322821913552599E-4</c:v>
                </c:pt>
                <c:pt idx="4737" formatCode="General">
                  <c:v>1.3028504204207699E-4</c:v>
                </c:pt>
                <c:pt idx="4738" formatCode="General">
                  <c:v>1.597925420633E-4</c:v>
                </c:pt>
                <c:pt idx="4739" formatCode="General">
                  <c:v>1.54676387806543E-4</c:v>
                </c:pt>
                <c:pt idx="4740" formatCode="General">
                  <c:v>2.1054420991232199E-4</c:v>
                </c:pt>
                <c:pt idx="4741" formatCode="General">
                  <c:v>1.9314868187428899E-4</c:v>
                </c:pt>
                <c:pt idx="4742" formatCode="General">
                  <c:v>1.43341067802827E-4</c:v>
                </c:pt>
                <c:pt idx="4743" formatCode="General">
                  <c:v>1.7051623268284701E-4</c:v>
                </c:pt>
                <c:pt idx="4744" formatCode="General">
                  <c:v>1.6130662698809599E-4</c:v>
                </c:pt>
                <c:pt idx="4745" formatCode="General">
                  <c:v>1.8554417151566999E-4</c:v>
                </c:pt>
                <c:pt idx="4746" formatCode="General">
                  <c:v>1.8277715026767299E-4</c:v>
                </c:pt>
                <c:pt idx="4747" formatCode="General">
                  <c:v>1.86476808685566E-4</c:v>
                </c:pt>
                <c:pt idx="4748" formatCode="General">
                  <c:v>1.8186145719441E-4</c:v>
                </c:pt>
                <c:pt idx="4749" formatCode="General">
                  <c:v>1.8417585048920599E-4</c:v>
                </c:pt>
                <c:pt idx="4750" formatCode="General">
                  <c:v>2.3270683583504899E-4</c:v>
                </c:pt>
                <c:pt idx="4751" formatCode="General">
                  <c:v>1.7439396612018199E-4</c:v>
                </c:pt>
                <c:pt idx="4752" formatCode="General">
                  <c:v>1.7875399375977499E-4</c:v>
                </c:pt>
                <c:pt idx="4753" formatCode="General">
                  <c:v>2.24244698948105E-4</c:v>
                </c:pt>
                <c:pt idx="4754" formatCode="General">
                  <c:v>1.9169558850269501E-4</c:v>
                </c:pt>
                <c:pt idx="4755" formatCode="General">
                  <c:v>1.5422380803867199E-4</c:v>
                </c:pt>
                <c:pt idx="4756" formatCode="General">
                  <c:v>2.0075869458771299E-4</c:v>
                </c:pt>
                <c:pt idx="4757" formatCode="General">
                  <c:v>1.5999994713456999E-4</c:v>
                </c:pt>
                <c:pt idx="4758" formatCode="General">
                  <c:v>1.9762235250239801E-4</c:v>
                </c:pt>
                <c:pt idx="4759" formatCode="General">
                  <c:v>1.6145839884787301E-4</c:v>
                </c:pt>
                <c:pt idx="4760" formatCode="General">
                  <c:v>1.6616571119908299E-4</c:v>
                </c:pt>
                <c:pt idx="4761" formatCode="General">
                  <c:v>1.85298365434053E-4</c:v>
                </c:pt>
                <c:pt idx="4762" formatCode="General">
                  <c:v>1.4323861010203E-4</c:v>
                </c:pt>
                <c:pt idx="4763" formatCode="General">
                  <c:v>1.6863590887222901E-4</c:v>
                </c:pt>
                <c:pt idx="4764" formatCode="General">
                  <c:v>1.5724397670153199E-4</c:v>
                </c:pt>
                <c:pt idx="4765" formatCode="General">
                  <c:v>1.5267936499704601E-4</c:v>
                </c:pt>
                <c:pt idx="4766" formatCode="General">
                  <c:v>1.8360783956202E-4</c:v>
                </c:pt>
                <c:pt idx="4767" formatCode="General">
                  <c:v>1.7580406075477399E-4</c:v>
                </c:pt>
                <c:pt idx="4768" formatCode="General">
                  <c:v>1.8565083930224799E-4</c:v>
                </c:pt>
                <c:pt idx="4769" formatCode="General">
                  <c:v>2.1453841320912101E-4</c:v>
                </c:pt>
                <c:pt idx="4770" formatCode="General">
                  <c:v>2.00968624599129E-4</c:v>
                </c:pt>
                <c:pt idx="4771" formatCode="General">
                  <c:v>2.0014249022151499E-4</c:v>
                </c:pt>
                <c:pt idx="4772" formatCode="General">
                  <c:v>1.7563744580943499E-4</c:v>
                </c:pt>
                <c:pt idx="4773" formatCode="General">
                  <c:v>1.8389282296884599E-4</c:v>
                </c:pt>
                <c:pt idx="4774" formatCode="General">
                  <c:v>1.4122439964173199E-4</c:v>
                </c:pt>
                <c:pt idx="4775" formatCode="General">
                  <c:v>1.17123024221611E-4</c:v>
                </c:pt>
                <c:pt idx="4776" formatCode="General">
                  <c:v>2.01611159811329E-4</c:v>
                </c:pt>
                <c:pt idx="4777" formatCode="General">
                  <c:v>2.3224953257688E-4</c:v>
                </c:pt>
                <c:pt idx="4778" formatCode="General">
                  <c:v>1.8222688326965001E-4</c:v>
                </c:pt>
                <c:pt idx="4779" formatCode="General">
                  <c:v>1.82917372783125E-4</c:v>
                </c:pt>
                <c:pt idx="4780" formatCode="General">
                  <c:v>1.8352236882057901E-4</c:v>
                </c:pt>
                <c:pt idx="4781" formatCode="General">
                  <c:v>2.1279316724173399E-4</c:v>
                </c:pt>
                <c:pt idx="4782" formatCode="General">
                  <c:v>1.6385664243357201E-4</c:v>
                </c:pt>
                <c:pt idx="4783" formatCode="General">
                  <c:v>1.74331273602975E-4</c:v>
                </c:pt>
                <c:pt idx="4784" formatCode="General">
                  <c:v>1.84874501665222E-4</c:v>
                </c:pt>
                <c:pt idx="4785" formatCode="General">
                  <c:v>1.5159686382306699E-4</c:v>
                </c:pt>
                <c:pt idx="4786" formatCode="General">
                  <c:v>1.9300250741578401E-4</c:v>
                </c:pt>
                <c:pt idx="4787" formatCode="General">
                  <c:v>1.5945417338826599E-4</c:v>
                </c:pt>
                <c:pt idx="4788" formatCode="General">
                  <c:v>1.32492877169542E-4</c:v>
                </c:pt>
                <c:pt idx="4789" formatCode="General">
                  <c:v>2.20538880765678E-4</c:v>
                </c:pt>
                <c:pt idx="4790" formatCode="General">
                  <c:v>1.6347161345199999E-4</c:v>
                </c:pt>
                <c:pt idx="4791" formatCode="General">
                  <c:v>1.5344691715318099E-4</c:v>
                </c:pt>
                <c:pt idx="4792" formatCode="General">
                  <c:v>1.7023545268083699E-4</c:v>
                </c:pt>
                <c:pt idx="4793" formatCode="General">
                  <c:v>1.7157968735279601E-4</c:v>
                </c:pt>
                <c:pt idx="4794" formatCode="General">
                  <c:v>1.51500975381439E-4</c:v>
                </c:pt>
                <c:pt idx="4795" formatCode="General">
                  <c:v>1.9188884084590099E-4</c:v>
                </c:pt>
                <c:pt idx="4796" formatCode="General">
                  <c:v>1.9938636584255299E-4</c:v>
                </c:pt>
                <c:pt idx="4797" formatCode="General">
                  <c:v>1.6518783799878101E-4</c:v>
                </c:pt>
                <c:pt idx="4798" formatCode="General">
                  <c:v>1.7228601121606899E-4</c:v>
                </c:pt>
                <c:pt idx="4799" formatCode="General">
                  <c:v>1.5448930700733999E-4</c:v>
                </c:pt>
                <c:pt idx="4800" formatCode="General">
                  <c:v>2.0311109698667001E-4</c:v>
                </c:pt>
                <c:pt idx="4801" formatCode="General">
                  <c:v>2.0811300979390999E-4</c:v>
                </c:pt>
                <c:pt idx="4802" formatCode="General">
                  <c:v>2.3533910787742901E-4</c:v>
                </c:pt>
                <c:pt idx="4803" formatCode="General">
                  <c:v>1.99723824357887E-4</c:v>
                </c:pt>
                <c:pt idx="4804" formatCode="General">
                  <c:v>1.6639280952441299E-4</c:v>
                </c:pt>
                <c:pt idx="4805" formatCode="General">
                  <c:v>1.6005620567502199E-4</c:v>
                </c:pt>
                <c:pt idx="4806" formatCode="General">
                  <c:v>1.5090747257110899E-4</c:v>
                </c:pt>
                <c:pt idx="4807" formatCode="General">
                  <c:v>1.9435383565527301E-4</c:v>
                </c:pt>
                <c:pt idx="4808" formatCode="General">
                  <c:v>1.8555531434365699E-4</c:v>
                </c:pt>
                <c:pt idx="4809" formatCode="General">
                  <c:v>1.8144782280221501E-4</c:v>
                </c:pt>
                <c:pt idx="4810" formatCode="General">
                  <c:v>1.9736896143068901E-4</c:v>
                </c:pt>
                <c:pt idx="4811" formatCode="General">
                  <c:v>1.9893671549262601E-4</c:v>
                </c:pt>
                <c:pt idx="4812" formatCode="General">
                  <c:v>1.7852065109725699E-4</c:v>
                </c:pt>
                <c:pt idx="4813" formatCode="General">
                  <c:v>2.1502855927286299E-4</c:v>
                </c:pt>
                <c:pt idx="4814" formatCode="General">
                  <c:v>1.9656316896532301E-4</c:v>
                </c:pt>
                <c:pt idx="4815" formatCode="General">
                  <c:v>1.63470853710103E-4</c:v>
                </c:pt>
                <c:pt idx="4816" formatCode="General">
                  <c:v>2.0444191768069701E-4</c:v>
                </c:pt>
                <c:pt idx="4817" formatCode="General">
                  <c:v>1.8338707891793401E-4</c:v>
                </c:pt>
                <c:pt idx="4818" formatCode="General">
                  <c:v>1.7507377746895099E-4</c:v>
                </c:pt>
                <c:pt idx="4819" formatCode="General">
                  <c:v>1.4333035801354001E-4</c:v>
                </c:pt>
                <c:pt idx="4820" formatCode="General">
                  <c:v>1.7635449836853599E-4</c:v>
                </c:pt>
                <c:pt idx="4821" formatCode="General">
                  <c:v>1.7465748718005399E-4</c:v>
                </c:pt>
                <c:pt idx="4822" formatCode="General">
                  <c:v>2.0988523296564199E-4</c:v>
                </c:pt>
                <c:pt idx="4823" formatCode="General">
                  <c:v>1.6907299414035601E-4</c:v>
                </c:pt>
                <c:pt idx="4824" formatCode="General">
                  <c:v>1.7620302691326699E-4</c:v>
                </c:pt>
                <c:pt idx="4825" formatCode="General">
                  <c:v>1.65611210084743E-4</c:v>
                </c:pt>
                <c:pt idx="4826" formatCode="General">
                  <c:v>1.5422193644865499E-4</c:v>
                </c:pt>
                <c:pt idx="4827" formatCode="General">
                  <c:v>1.91769320050145E-4</c:v>
                </c:pt>
                <c:pt idx="4828" formatCode="General">
                  <c:v>1.68117278268875E-4</c:v>
                </c:pt>
                <c:pt idx="4829" formatCode="General">
                  <c:v>1.46278878501485E-4</c:v>
                </c:pt>
                <c:pt idx="4830" formatCode="General">
                  <c:v>1.91021756677541E-4</c:v>
                </c:pt>
                <c:pt idx="4831" formatCode="General">
                  <c:v>1.6186075504336499E-4</c:v>
                </c:pt>
                <c:pt idx="4832" formatCode="General">
                  <c:v>2.0149371724074601E-4</c:v>
                </c:pt>
                <c:pt idx="4833" formatCode="General">
                  <c:v>1.9673194731378399E-4</c:v>
                </c:pt>
                <c:pt idx="4834" formatCode="General">
                  <c:v>1.5512493436424101E-4</c:v>
                </c:pt>
                <c:pt idx="4835" formatCode="General">
                  <c:v>1.7820448009213399E-4</c:v>
                </c:pt>
                <c:pt idx="4836" formatCode="General">
                  <c:v>2.0420272237586199E-4</c:v>
                </c:pt>
                <c:pt idx="4837" formatCode="General">
                  <c:v>1.81330167849226E-4</c:v>
                </c:pt>
                <c:pt idx="4838" formatCode="General">
                  <c:v>1.7890924129667499E-4</c:v>
                </c:pt>
                <c:pt idx="4839" formatCode="General">
                  <c:v>1.9495038157230901E-4</c:v>
                </c:pt>
                <c:pt idx="4840" formatCode="General">
                  <c:v>1.9774396265114701E-4</c:v>
                </c:pt>
                <c:pt idx="4841" formatCode="General">
                  <c:v>1.97458169235788E-4</c:v>
                </c:pt>
                <c:pt idx="4842" formatCode="General">
                  <c:v>1.8895126892774601E-4</c:v>
                </c:pt>
                <c:pt idx="4843" formatCode="General">
                  <c:v>1.9053258413168401E-4</c:v>
                </c:pt>
                <c:pt idx="4844" formatCode="General">
                  <c:v>1.7312102709903199E-4</c:v>
                </c:pt>
                <c:pt idx="4845" formatCode="General">
                  <c:v>2.1175535397875201E-4</c:v>
                </c:pt>
                <c:pt idx="4846" formatCode="General">
                  <c:v>1.23762698361573E-4</c:v>
                </c:pt>
                <c:pt idx="4847" formatCode="General">
                  <c:v>1.9472874764522001E-4</c:v>
                </c:pt>
                <c:pt idx="4848" formatCode="General">
                  <c:v>1.45481707425351E-4</c:v>
                </c:pt>
                <c:pt idx="4849" formatCode="General">
                  <c:v>1.91271802089798E-4</c:v>
                </c:pt>
                <c:pt idx="4850" formatCode="General">
                  <c:v>2.1134821152637301E-4</c:v>
                </c:pt>
                <c:pt idx="4851" formatCode="General">
                  <c:v>1.5141053718784099E-4</c:v>
                </c:pt>
                <c:pt idx="4852" formatCode="General">
                  <c:v>2.0135544914555201E-4</c:v>
                </c:pt>
                <c:pt idx="4853" formatCode="General">
                  <c:v>1.8299022902856999E-4</c:v>
                </c:pt>
                <c:pt idx="4854" formatCode="General">
                  <c:v>1.74017238555911E-4</c:v>
                </c:pt>
                <c:pt idx="4855" formatCode="General">
                  <c:v>1.4481241927486799E-4</c:v>
                </c:pt>
                <c:pt idx="4856" formatCode="General">
                  <c:v>2.14584425009187E-4</c:v>
                </c:pt>
                <c:pt idx="4857" formatCode="General">
                  <c:v>1.77560233315987E-4</c:v>
                </c:pt>
                <c:pt idx="4858" formatCode="General">
                  <c:v>1.6157569484082001E-4</c:v>
                </c:pt>
                <c:pt idx="4859" formatCode="General">
                  <c:v>1.9488172254085101E-4</c:v>
                </c:pt>
                <c:pt idx="4860" formatCode="General">
                  <c:v>1.9692487588694399E-4</c:v>
                </c:pt>
                <c:pt idx="4861" formatCode="General">
                  <c:v>2.31615836563561E-4</c:v>
                </c:pt>
                <c:pt idx="4862" formatCode="General">
                  <c:v>1.47232471992788E-4</c:v>
                </c:pt>
                <c:pt idx="4863" formatCode="General">
                  <c:v>2.0341282655029E-4</c:v>
                </c:pt>
                <c:pt idx="4864" formatCode="General">
                  <c:v>1.5647486930417899E-4</c:v>
                </c:pt>
                <c:pt idx="4865" formatCode="General">
                  <c:v>2.00884408038732E-4</c:v>
                </c:pt>
                <c:pt idx="4866" formatCode="General">
                  <c:v>2.1157757716842201E-4</c:v>
                </c:pt>
                <c:pt idx="4867" formatCode="General">
                  <c:v>2.0506671896443601E-4</c:v>
                </c:pt>
                <c:pt idx="4868" formatCode="General">
                  <c:v>2.21898151468824E-4</c:v>
                </c:pt>
                <c:pt idx="4869" formatCode="General">
                  <c:v>1.6698875412572001E-4</c:v>
                </c:pt>
                <c:pt idx="4870" formatCode="General">
                  <c:v>2.1838878524019201E-4</c:v>
                </c:pt>
                <c:pt idx="4871" formatCode="General">
                  <c:v>2.0516744202209701E-4</c:v>
                </c:pt>
                <c:pt idx="4872" formatCode="General">
                  <c:v>1.77658923815264E-4</c:v>
                </c:pt>
                <c:pt idx="4873" formatCode="General">
                  <c:v>1.8429524861563799E-4</c:v>
                </c:pt>
                <c:pt idx="4874" formatCode="General">
                  <c:v>2.0860918982102699E-4</c:v>
                </c:pt>
                <c:pt idx="4875" formatCode="General">
                  <c:v>2.10437060291419E-4</c:v>
                </c:pt>
                <c:pt idx="4876" formatCode="General">
                  <c:v>2.4846096498722E-4</c:v>
                </c:pt>
                <c:pt idx="4877" formatCode="General">
                  <c:v>1.77425248875732E-4</c:v>
                </c:pt>
                <c:pt idx="4878" formatCode="General">
                  <c:v>1.9168120564315701E-4</c:v>
                </c:pt>
                <c:pt idx="4879" formatCode="General">
                  <c:v>1.9954749817826999E-4</c:v>
                </c:pt>
                <c:pt idx="4880" formatCode="General">
                  <c:v>2.1942155551707201E-4</c:v>
                </c:pt>
                <c:pt idx="4881" formatCode="General">
                  <c:v>2.3034103351651401E-4</c:v>
                </c:pt>
                <c:pt idx="4882" formatCode="General">
                  <c:v>2.2411726048591899E-4</c:v>
                </c:pt>
                <c:pt idx="4883" formatCode="General">
                  <c:v>2.2322741107744801E-4</c:v>
                </c:pt>
                <c:pt idx="4884" formatCode="General">
                  <c:v>2.40099299806581E-4</c:v>
                </c:pt>
                <c:pt idx="4885" formatCode="General">
                  <c:v>1.73943250596627E-4</c:v>
                </c:pt>
                <c:pt idx="4886" formatCode="General">
                  <c:v>1.7797805233674401E-4</c:v>
                </c:pt>
                <c:pt idx="4887" formatCode="General">
                  <c:v>2.36287944257773E-4</c:v>
                </c:pt>
                <c:pt idx="4888" formatCode="General">
                  <c:v>2.3585701108796799E-4</c:v>
                </c:pt>
                <c:pt idx="4889" formatCode="General">
                  <c:v>1.9274223077148201E-4</c:v>
                </c:pt>
                <c:pt idx="4890" formatCode="General">
                  <c:v>2.0524077182024699E-4</c:v>
                </c:pt>
                <c:pt idx="4891" formatCode="General">
                  <c:v>2.4019980935033E-4</c:v>
                </c:pt>
                <c:pt idx="4892" formatCode="General">
                  <c:v>1.6919728062444301E-4</c:v>
                </c:pt>
                <c:pt idx="4893" formatCode="General">
                  <c:v>1.55101774898008E-4</c:v>
                </c:pt>
                <c:pt idx="4894" formatCode="General">
                  <c:v>1.99614181249012E-4</c:v>
                </c:pt>
                <c:pt idx="4895" formatCode="General">
                  <c:v>1.81584742955179E-4</c:v>
                </c:pt>
                <c:pt idx="4896" formatCode="General">
                  <c:v>2.0466970010021799E-4</c:v>
                </c:pt>
                <c:pt idx="4897" formatCode="General">
                  <c:v>2.19809804228428E-4</c:v>
                </c:pt>
                <c:pt idx="4898" formatCode="General">
                  <c:v>2.2711309666713901E-4</c:v>
                </c:pt>
                <c:pt idx="4899" formatCode="General">
                  <c:v>2.44601001516246E-4</c:v>
                </c:pt>
                <c:pt idx="4900" formatCode="General">
                  <c:v>2.1542822961253399E-4</c:v>
                </c:pt>
                <c:pt idx="4901" formatCode="General">
                  <c:v>2.2572068567699901E-4</c:v>
                </c:pt>
                <c:pt idx="4902" formatCode="General">
                  <c:v>2.2789699227779999E-4</c:v>
                </c:pt>
                <c:pt idx="4903" formatCode="General">
                  <c:v>2.1408706680826201E-4</c:v>
                </c:pt>
                <c:pt idx="4904" formatCode="General">
                  <c:v>2.24039007368462E-4</c:v>
                </c:pt>
                <c:pt idx="4905" formatCode="General">
                  <c:v>2.29566001614062E-4</c:v>
                </c:pt>
                <c:pt idx="4906" formatCode="General">
                  <c:v>2.19000311095187E-4</c:v>
                </c:pt>
                <c:pt idx="4907" formatCode="General">
                  <c:v>2.3213330133997799E-4</c:v>
                </c:pt>
                <c:pt idx="4908" formatCode="General">
                  <c:v>2.2172791102900699E-4</c:v>
                </c:pt>
                <c:pt idx="4909" formatCode="General">
                  <c:v>2.28499814814602E-4</c:v>
                </c:pt>
                <c:pt idx="4910" formatCode="General">
                  <c:v>1.9445673138803501E-4</c:v>
                </c:pt>
                <c:pt idx="4911" formatCode="General">
                  <c:v>1.9491211660684399E-4</c:v>
                </c:pt>
                <c:pt idx="4912" formatCode="General">
                  <c:v>2.3419781569645399E-4</c:v>
                </c:pt>
                <c:pt idx="4913" formatCode="General">
                  <c:v>2.0416731506759999E-4</c:v>
                </c:pt>
                <c:pt idx="4914" formatCode="General">
                  <c:v>2.2010746296040001E-4</c:v>
                </c:pt>
                <c:pt idx="4915" formatCode="General">
                  <c:v>2.03338219332939E-4</c:v>
                </c:pt>
                <c:pt idx="4916" formatCode="General">
                  <c:v>2.06411806638637E-4</c:v>
                </c:pt>
                <c:pt idx="4917" formatCode="General">
                  <c:v>1.9213398691663599E-4</c:v>
                </c:pt>
                <c:pt idx="4918" formatCode="General">
                  <c:v>2.1726061871875401E-4</c:v>
                </c:pt>
                <c:pt idx="4919" formatCode="General">
                  <c:v>1.9287615899537199E-4</c:v>
                </c:pt>
                <c:pt idx="4920" formatCode="General">
                  <c:v>2.1660186695722001E-4</c:v>
                </c:pt>
                <c:pt idx="4921" formatCode="General">
                  <c:v>1.9880945026984199E-4</c:v>
                </c:pt>
                <c:pt idx="4922" formatCode="General">
                  <c:v>2.1168081578324299E-4</c:v>
                </c:pt>
                <c:pt idx="4923" formatCode="General">
                  <c:v>2.1242291086134201E-4</c:v>
                </c:pt>
                <c:pt idx="4924" formatCode="General">
                  <c:v>2.1609636007607701E-4</c:v>
                </c:pt>
                <c:pt idx="4925" formatCode="General">
                  <c:v>2.32009714533066E-4</c:v>
                </c:pt>
                <c:pt idx="4926" formatCode="General">
                  <c:v>2.5885718478416001E-4</c:v>
                </c:pt>
                <c:pt idx="4927" formatCode="General">
                  <c:v>2.1687043602795401E-4</c:v>
                </c:pt>
                <c:pt idx="4928" formatCode="General">
                  <c:v>2.1442099519925701E-4</c:v>
                </c:pt>
                <c:pt idx="4929" formatCode="General">
                  <c:v>2.4003818041929201E-4</c:v>
                </c:pt>
                <c:pt idx="4930" formatCode="General">
                  <c:v>2.1552147797846501E-4</c:v>
                </c:pt>
                <c:pt idx="4931" formatCode="General">
                  <c:v>2.4949861811782202E-4</c:v>
                </c:pt>
                <c:pt idx="4932" formatCode="General">
                  <c:v>2.0426417238409599E-4</c:v>
                </c:pt>
                <c:pt idx="4933" formatCode="General">
                  <c:v>2.29695987594454E-4</c:v>
                </c:pt>
                <c:pt idx="4934" formatCode="General">
                  <c:v>1.9245209767473001E-4</c:v>
                </c:pt>
                <c:pt idx="4935" formatCode="General">
                  <c:v>2.0047937346044799E-4</c:v>
                </c:pt>
                <c:pt idx="4936" formatCode="General">
                  <c:v>2.1230898059421301E-4</c:v>
                </c:pt>
                <c:pt idx="4937" formatCode="General">
                  <c:v>2.2271500362659901E-4</c:v>
                </c:pt>
                <c:pt idx="4938" formatCode="General">
                  <c:v>2.02684134550795E-4</c:v>
                </c:pt>
                <c:pt idx="4939" formatCode="General">
                  <c:v>1.62173180892181E-4</c:v>
                </c:pt>
                <c:pt idx="4940" formatCode="General">
                  <c:v>1.9289793996898501E-4</c:v>
                </c:pt>
                <c:pt idx="4941" formatCode="General">
                  <c:v>2.1024328861550699E-4</c:v>
                </c:pt>
                <c:pt idx="4942" formatCode="General">
                  <c:v>1.6990622074289E-4</c:v>
                </c:pt>
                <c:pt idx="4943" formatCode="General">
                  <c:v>2.18373658490105E-4</c:v>
                </c:pt>
                <c:pt idx="4944" formatCode="General">
                  <c:v>2.2682263631105799E-4</c:v>
                </c:pt>
                <c:pt idx="4945" formatCode="General">
                  <c:v>1.8755624004339E-4</c:v>
                </c:pt>
                <c:pt idx="4946" formatCode="General">
                  <c:v>1.87406777371001E-4</c:v>
                </c:pt>
                <c:pt idx="4947" formatCode="General">
                  <c:v>1.8080600889839999E-4</c:v>
                </c:pt>
                <c:pt idx="4948" formatCode="General">
                  <c:v>2.0065619331178001E-4</c:v>
                </c:pt>
                <c:pt idx="4949" formatCode="General">
                  <c:v>2.10215802146557E-4</c:v>
                </c:pt>
                <c:pt idx="4950" formatCode="General">
                  <c:v>2.32793717470634E-4</c:v>
                </c:pt>
                <c:pt idx="4951" formatCode="General">
                  <c:v>1.94299270742875E-4</c:v>
                </c:pt>
                <c:pt idx="4952" formatCode="General">
                  <c:v>2.1076359526432301E-4</c:v>
                </c:pt>
                <c:pt idx="4953" formatCode="General">
                  <c:v>2.21001714891991E-4</c:v>
                </c:pt>
                <c:pt idx="4954" formatCode="General">
                  <c:v>1.8455071218354999E-4</c:v>
                </c:pt>
                <c:pt idx="4955" formatCode="General">
                  <c:v>2.34419050704325E-4</c:v>
                </c:pt>
                <c:pt idx="4956" formatCode="General">
                  <c:v>1.91383219948256E-4</c:v>
                </c:pt>
                <c:pt idx="4957" formatCode="General">
                  <c:v>2.0347955628352701E-4</c:v>
                </c:pt>
                <c:pt idx="4958" formatCode="General">
                  <c:v>2.2941584960565101E-4</c:v>
                </c:pt>
                <c:pt idx="4959" formatCode="General">
                  <c:v>1.9135428968997001E-4</c:v>
                </c:pt>
                <c:pt idx="4960" formatCode="General">
                  <c:v>1.8791079860803401E-4</c:v>
                </c:pt>
                <c:pt idx="4961" formatCode="General">
                  <c:v>1.83382846287863E-4</c:v>
                </c:pt>
                <c:pt idx="4962" formatCode="General">
                  <c:v>2.0291192878393199E-4</c:v>
                </c:pt>
                <c:pt idx="4963" formatCode="General">
                  <c:v>1.96114794599332E-4</c:v>
                </c:pt>
                <c:pt idx="4964" formatCode="General">
                  <c:v>1.67510793189161E-4</c:v>
                </c:pt>
                <c:pt idx="4965" formatCode="General">
                  <c:v>1.7542152370061999E-4</c:v>
                </c:pt>
                <c:pt idx="4966" formatCode="General">
                  <c:v>2.1690137285597299E-4</c:v>
                </c:pt>
                <c:pt idx="4967" formatCode="General">
                  <c:v>2.18145361576805E-4</c:v>
                </c:pt>
                <c:pt idx="4968" formatCode="General">
                  <c:v>2.0844753027028499E-4</c:v>
                </c:pt>
                <c:pt idx="4969" formatCode="General">
                  <c:v>2.1346919251532501E-4</c:v>
                </c:pt>
                <c:pt idx="4970" formatCode="General">
                  <c:v>2.0974207369342499E-4</c:v>
                </c:pt>
                <c:pt idx="4971" formatCode="General">
                  <c:v>2.1619592935242401E-4</c:v>
                </c:pt>
                <c:pt idx="4972" formatCode="General">
                  <c:v>2.14489418733757E-4</c:v>
                </c:pt>
                <c:pt idx="4973" formatCode="General">
                  <c:v>1.96902639783626E-4</c:v>
                </c:pt>
                <c:pt idx="4974" formatCode="General">
                  <c:v>1.7936345318675799E-4</c:v>
                </c:pt>
                <c:pt idx="4975" formatCode="General">
                  <c:v>2.1679739827729701E-4</c:v>
                </c:pt>
                <c:pt idx="4976" formatCode="General">
                  <c:v>2.34305536831674E-4</c:v>
                </c:pt>
                <c:pt idx="4977" formatCode="General">
                  <c:v>1.98942855759289E-4</c:v>
                </c:pt>
                <c:pt idx="4978" formatCode="General">
                  <c:v>2.3956243963164001E-4</c:v>
                </c:pt>
                <c:pt idx="4979" formatCode="General">
                  <c:v>2.0181321900893001E-4</c:v>
                </c:pt>
                <c:pt idx="4980" formatCode="General">
                  <c:v>1.9125135217897601E-4</c:v>
                </c:pt>
                <c:pt idx="4981" formatCode="General">
                  <c:v>2.4086530202755899E-4</c:v>
                </c:pt>
                <c:pt idx="4982" formatCode="General">
                  <c:v>1.9419181132777501E-4</c:v>
                </c:pt>
                <c:pt idx="4983" formatCode="General">
                  <c:v>2.37368727281903E-4</c:v>
                </c:pt>
                <c:pt idx="4984" formatCode="General">
                  <c:v>2.35933048766199E-4</c:v>
                </c:pt>
                <c:pt idx="4985" formatCode="General">
                  <c:v>2.0265619270620899E-4</c:v>
                </c:pt>
                <c:pt idx="4986" formatCode="General">
                  <c:v>2.18425469258964E-4</c:v>
                </c:pt>
                <c:pt idx="4987" formatCode="General">
                  <c:v>2.2188958407675399E-4</c:v>
                </c:pt>
                <c:pt idx="4988" formatCode="General">
                  <c:v>2.2171680873701101E-4</c:v>
                </c:pt>
                <c:pt idx="4989" formatCode="General">
                  <c:v>2.22735279561046E-4</c:v>
                </c:pt>
                <c:pt idx="4990" formatCode="General">
                  <c:v>2.1860770993936099E-4</c:v>
                </c:pt>
                <c:pt idx="4991" formatCode="General">
                  <c:v>2.07503840146687E-4</c:v>
                </c:pt>
                <c:pt idx="4992" formatCode="General">
                  <c:v>2.42898272341985E-4</c:v>
                </c:pt>
                <c:pt idx="4993" formatCode="General">
                  <c:v>2.6443175241485202E-4</c:v>
                </c:pt>
                <c:pt idx="4994" formatCode="General">
                  <c:v>2.15432046740407E-4</c:v>
                </c:pt>
                <c:pt idx="4995" formatCode="General">
                  <c:v>2.22038607121387E-4</c:v>
                </c:pt>
                <c:pt idx="4996" formatCode="General">
                  <c:v>2.0427078389265301E-4</c:v>
                </c:pt>
                <c:pt idx="4997" formatCode="General">
                  <c:v>2.2359987775696501E-4</c:v>
                </c:pt>
                <c:pt idx="4998" formatCode="General">
                  <c:v>2.4290767939832899E-4</c:v>
                </c:pt>
                <c:pt idx="4999" formatCode="General">
                  <c:v>2.17175450949643E-4</c:v>
                </c:pt>
              </c:numCache>
            </c:numRef>
          </c:yVal>
          <c:smooth val="0"/>
          <c:extLst xmlns:c15="http://schemas.microsoft.com/office/drawing/2012/chart">
            <c:ext xmlns:c16="http://schemas.microsoft.com/office/drawing/2014/chart" uri="{C3380CC4-5D6E-409C-BE32-E72D297353CC}">
              <c16:uniqueId val="{00000004-2FAE-43E7-AADB-C73BC6EE9377}"/>
            </c:ext>
          </c:extLst>
        </c:ser>
        <c:ser>
          <c:idx val="9"/>
          <c:order val="11"/>
          <c:tx>
            <c:v>1170-down</c:v>
          </c:tx>
          <c:spPr>
            <a:ln w="19050" cap="rnd">
              <a:solidFill>
                <a:srgbClr val="FF3300"/>
              </a:solidFill>
              <a:round/>
            </a:ln>
            <a:effectLst/>
          </c:spPr>
          <c:marker>
            <c:symbol val="none"/>
          </c:marker>
          <c:xVal>
            <c:numRef>
              <c:f>data_Loop!$CL$13:$CL$1300</c:f>
              <c:numCache>
                <c:formatCode>General</c:formatCode>
                <c:ptCount val="1288"/>
                <c:pt idx="0">
                  <c:v>1000.00458984375</c:v>
                </c:pt>
                <c:pt idx="1">
                  <c:v>999.63896484375005</c:v>
                </c:pt>
                <c:pt idx="2">
                  <c:v>998.99765624999998</c:v>
                </c:pt>
                <c:pt idx="3">
                  <c:v>997.67011718749995</c:v>
                </c:pt>
                <c:pt idx="4">
                  <c:v>996.20747070312495</c:v>
                </c:pt>
                <c:pt idx="5">
                  <c:v>994.71821289062495</c:v>
                </c:pt>
                <c:pt idx="6">
                  <c:v>993.22915039062502</c:v>
                </c:pt>
                <c:pt idx="7">
                  <c:v>991.70419921874998</c:v>
                </c:pt>
                <c:pt idx="8">
                  <c:v>990.16889648437495</c:v>
                </c:pt>
                <c:pt idx="9">
                  <c:v>988.68886718750002</c:v>
                </c:pt>
                <c:pt idx="10">
                  <c:v>987.19624023437495</c:v>
                </c:pt>
                <c:pt idx="11">
                  <c:v>985.66469726562502</c:v>
                </c:pt>
                <c:pt idx="12">
                  <c:v>984.18974609375005</c:v>
                </c:pt>
                <c:pt idx="13">
                  <c:v>982.72861328124998</c:v>
                </c:pt>
                <c:pt idx="14">
                  <c:v>981.24736328125005</c:v>
                </c:pt>
                <c:pt idx="15">
                  <c:v>979.73969726562495</c:v>
                </c:pt>
                <c:pt idx="16">
                  <c:v>978.20561523437505</c:v>
                </c:pt>
                <c:pt idx="17">
                  <c:v>976.64384765625005</c:v>
                </c:pt>
                <c:pt idx="18">
                  <c:v>975.16132812499995</c:v>
                </c:pt>
                <c:pt idx="19">
                  <c:v>973.74169921875</c:v>
                </c:pt>
                <c:pt idx="20">
                  <c:v>972.23779296875</c:v>
                </c:pt>
                <c:pt idx="21">
                  <c:v>970.63457031250005</c:v>
                </c:pt>
                <c:pt idx="22">
                  <c:v>969.14580078125005</c:v>
                </c:pt>
                <c:pt idx="23">
                  <c:v>967.74628906249995</c:v>
                </c:pt>
                <c:pt idx="24">
                  <c:v>966.24741210937498</c:v>
                </c:pt>
                <c:pt idx="25">
                  <c:v>964.69951171875005</c:v>
                </c:pt>
                <c:pt idx="26">
                  <c:v>963.21323242187498</c:v>
                </c:pt>
                <c:pt idx="27">
                  <c:v>961.70556640625</c:v>
                </c:pt>
                <c:pt idx="28">
                  <c:v>960.16645507812495</c:v>
                </c:pt>
                <c:pt idx="29">
                  <c:v>958.731689453125</c:v>
                </c:pt>
                <c:pt idx="30">
                  <c:v>957.27182617187498</c:v>
                </c:pt>
                <c:pt idx="31">
                  <c:v>955.771728515625</c:v>
                </c:pt>
                <c:pt idx="32">
                  <c:v>954.25146484375</c:v>
                </c:pt>
                <c:pt idx="33">
                  <c:v>952.69980468749998</c:v>
                </c:pt>
                <c:pt idx="34">
                  <c:v>951.10288085937498</c:v>
                </c:pt>
                <c:pt idx="35">
                  <c:v>949.65556640625005</c:v>
                </c:pt>
                <c:pt idx="36">
                  <c:v>948.25605468749995</c:v>
                </c:pt>
                <c:pt idx="37">
                  <c:v>946.72319335937505</c:v>
                </c:pt>
                <c:pt idx="38">
                  <c:v>945.19663085937498</c:v>
                </c:pt>
                <c:pt idx="39">
                  <c:v>943.70664062499998</c:v>
                </c:pt>
                <c:pt idx="40">
                  <c:v>942.20903320312505</c:v>
                </c:pt>
                <c:pt idx="41">
                  <c:v>940.712646484375</c:v>
                </c:pt>
                <c:pt idx="42">
                  <c:v>939.24521484374998</c:v>
                </c:pt>
                <c:pt idx="43">
                  <c:v>937.76645507812498</c:v>
                </c:pt>
                <c:pt idx="44">
                  <c:v>936.22988281250002</c:v>
                </c:pt>
                <c:pt idx="45">
                  <c:v>934.69580078125</c:v>
                </c:pt>
                <c:pt idx="46">
                  <c:v>933.18183593749995</c:v>
                </c:pt>
                <c:pt idx="47">
                  <c:v>931.70058593750002</c:v>
                </c:pt>
                <c:pt idx="48">
                  <c:v>930.25332031250002</c:v>
                </c:pt>
                <c:pt idx="49">
                  <c:v>928.73310546874995</c:v>
                </c:pt>
                <c:pt idx="50">
                  <c:v>927.231689453125</c:v>
                </c:pt>
                <c:pt idx="51">
                  <c:v>925.7529296875</c:v>
                </c:pt>
                <c:pt idx="52">
                  <c:v>924.26665039062505</c:v>
                </c:pt>
                <c:pt idx="53">
                  <c:v>922.77534179687495</c:v>
                </c:pt>
                <c:pt idx="54">
                  <c:v>921.28657226562495</c:v>
                </c:pt>
                <c:pt idx="55">
                  <c:v>919.7587890625</c:v>
                </c:pt>
                <c:pt idx="56">
                  <c:v>918.24609375</c:v>
                </c:pt>
                <c:pt idx="57">
                  <c:v>916.79248046875</c:v>
                </c:pt>
                <c:pt idx="58">
                  <c:v>915.30488281249995</c:v>
                </c:pt>
                <c:pt idx="59">
                  <c:v>913.78466796875</c:v>
                </c:pt>
                <c:pt idx="60">
                  <c:v>912.18144531250005</c:v>
                </c:pt>
                <c:pt idx="61">
                  <c:v>910.66118164062505</c:v>
                </c:pt>
                <c:pt idx="62">
                  <c:v>909.16362304687505</c:v>
                </c:pt>
                <c:pt idx="63">
                  <c:v>907.68740234375002</c:v>
                </c:pt>
                <c:pt idx="64">
                  <c:v>906.24384765624995</c:v>
                </c:pt>
                <c:pt idx="65">
                  <c:v>904.70097656250005</c:v>
                </c:pt>
                <c:pt idx="66">
                  <c:v>903.25239257812495</c:v>
                </c:pt>
                <c:pt idx="67">
                  <c:v>901.72084960937502</c:v>
                </c:pt>
                <c:pt idx="68">
                  <c:v>900.11259765625005</c:v>
                </c:pt>
                <c:pt idx="69">
                  <c:v>898.706787109375</c:v>
                </c:pt>
                <c:pt idx="70">
                  <c:v>897.29970703125002</c:v>
                </c:pt>
                <c:pt idx="71">
                  <c:v>895.78447265625005</c:v>
                </c:pt>
                <c:pt idx="72">
                  <c:v>894.23906250000005</c:v>
                </c:pt>
                <c:pt idx="73">
                  <c:v>892.732666015625</c:v>
                </c:pt>
                <c:pt idx="74">
                  <c:v>891.30673828124998</c:v>
                </c:pt>
                <c:pt idx="75">
                  <c:v>889.80659179687495</c:v>
                </c:pt>
                <c:pt idx="76">
                  <c:v>888.30903320312495</c:v>
                </c:pt>
                <c:pt idx="77">
                  <c:v>886.69575195312495</c:v>
                </c:pt>
                <c:pt idx="78">
                  <c:v>885.14404296875</c:v>
                </c:pt>
                <c:pt idx="79">
                  <c:v>883.79482421875002</c:v>
                </c:pt>
                <c:pt idx="80">
                  <c:v>882.34628906249998</c:v>
                </c:pt>
                <c:pt idx="81">
                  <c:v>880.81728515625002</c:v>
                </c:pt>
                <c:pt idx="82">
                  <c:v>879.30961914062505</c:v>
                </c:pt>
                <c:pt idx="83">
                  <c:v>877.70131835937502</c:v>
                </c:pt>
                <c:pt idx="84">
                  <c:v>876.14208984375</c:v>
                </c:pt>
                <c:pt idx="85">
                  <c:v>874.79038085937498</c:v>
                </c:pt>
                <c:pt idx="86">
                  <c:v>873.34052734374995</c:v>
                </c:pt>
                <c:pt idx="87">
                  <c:v>871.81650390624998</c:v>
                </c:pt>
                <c:pt idx="88">
                  <c:v>870.31513671874995</c:v>
                </c:pt>
                <c:pt idx="89">
                  <c:v>868.78862304687505</c:v>
                </c:pt>
                <c:pt idx="90">
                  <c:v>867.21806640625005</c:v>
                </c:pt>
                <c:pt idx="91">
                  <c:v>865.73173828125005</c:v>
                </c:pt>
                <c:pt idx="92">
                  <c:v>864.32470703125</c:v>
                </c:pt>
                <c:pt idx="93">
                  <c:v>862.82084960937505</c:v>
                </c:pt>
                <c:pt idx="94">
                  <c:v>861.31821289062498</c:v>
                </c:pt>
                <c:pt idx="95">
                  <c:v>859.80551757812498</c:v>
                </c:pt>
                <c:pt idx="96">
                  <c:v>858.25761718750005</c:v>
                </c:pt>
                <c:pt idx="97">
                  <c:v>856.77382812500002</c:v>
                </c:pt>
                <c:pt idx="98">
                  <c:v>855.33652343749998</c:v>
                </c:pt>
                <c:pt idx="99">
                  <c:v>853.82758789062495</c:v>
                </c:pt>
                <c:pt idx="100">
                  <c:v>852.31367187499995</c:v>
                </c:pt>
                <c:pt idx="101">
                  <c:v>850.81733398437495</c:v>
                </c:pt>
                <c:pt idx="102">
                  <c:v>849.28579101562502</c:v>
                </c:pt>
                <c:pt idx="103">
                  <c:v>847.75795898437502</c:v>
                </c:pt>
                <c:pt idx="104">
                  <c:v>846.240234375</c:v>
                </c:pt>
                <c:pt idx="105">
                  <c:v>844.75146484375</c:v>
                </c:pt>
                <c:pt idx="106">
                  <c:v>843.296630859375</c:v>
                </c:pt>
                <c:pt idx="107">
                  <c:v>841.84052734374995</c:v>
                </c:pt>
                <c:pt idx="108">
                  <c:v>840.34165039062498</c:v>
                </c:pt>
                <c:pt idx="109">
                  <c:v>838.81635742187495</c:v>
                </c:pt>
                <c:pt idx="110">
                  <c:v>837.313720703125</c:v>
                </c:pt>
                <c:pt idx="111">
                  <c:v>835.80229492187505</c:v>
                </c:pt>
                <c:pt idx="112">
                  <c:v>834.30214843750002</c:v>
                </c:pt>
                <c:pt idx="113">
                  <c:v>832.85610351562502</c:v>
                </c:pt>
                <c:pt idx="114">
                  <c:v>831.33461914062502</c:v>
                </c:pt>
                <c:pt idx="115">
                  <c:v>829.82192382812502</c:v>
                </c:pt>
                <c:pt idx="116">
                  <c:v>828.34819335937505</c:v>
                </c:pt>
                <c:pt idx="117">
                  <c:v>826.84931640624995</c:v>
                </c:pt>
                <c:pt idx="118">
                  <c:v>825.28510742187495</c:v>
                </c:pt>
                <c:pt idx="119">
                  <c:v>823.78500976562498</c:v>
                </c:pt>
                <c:pt idx="120">
                  <c:v>822.34145507812502</c:v>
                </c:pt>
                <c:pt idx="121">
                  <c:v>820.84384765624998</c:v>
                </c:pt>
                <c:pt idx="122">
                  <c:v>819.38144531249998</c:v>
                </c:pt>
                <c:pt idx="123">
                  <c:v>817.829760742188</c:v>
                </c:pt>
                <c:pt idx="124">
                  <c:v>816.26047363281293</c:v>
                </c:pt>
                <c:pt idx="125">
                  <c:v>814.81945800781205</c:v>
                </c:pt>
                <c:pt idx="126">
                  <c:v>813.29294433593793</c:v>
                </c:pt>
                <c:pt idx="127">
                  <c:v>811.71862792968795</c:v>
                </c:pt>
                <c:pt idx="128">
                  <c:v>810.29770507812498</c:v>
                </c:pt>
                <c:pt idx="129">
                  <c:v>808.82399902343707</c:v>
                </c:pt>
                <c:pt idx="130">
                  <c:v>807.24716796874998</c:v>
                </c:pt>
                <c:pt idx="131">
                  <c:v>805.78601074218795</c:v>
                </c:pt>
                <c:pt idx="132">
                  <c:v>804.36892089843798</c:v>
                </c:pt>
                <c:pt idx="133">
                  <c:v>802.84868164062505</c:v>
                </c:pt>
                <c:pt idx="134">
                  <c:v>801.33598632812505</c:v>
                </c:pt>
                <c:pt idx="135">
                  <c:v>799.87485351562498</c:v>
                </c:pt>
                <c:pt idx="136">
                  <c:v>798.349536132813</c:v>
                </c:pt>
                <c:pt idx="137">
                  <c:v>796.82802734375002</c:v>
                </c:pt>
                <c:pt idx="138">
                  <c:v>795.375732421875</c:v>
                </c:pt>
                <c:pt idx="139">
                  <c:v>793.85175781249995</c:v>
                </c:pt>
                <c:pt idx="140">
                  <c:v>792.32143554687502</c:v>
                </c:pt>
                <c:pt idx="141">
                  <c:v>790.86030273437495</c:v>
                </c:pt>
                <c:pt idx="142">
                  <c:v>789.35893554687505</c:v>
                </c:pt>
                <c:pt idx="143">
                  <c:v>787.76953125</c:v>
                </c:pt>
                <c:pt idx="144">
                  <c:v>786.29707031249995</c:v>
                </c:pt>
                <c:pt idx="145">
                  <c:v>784.88620605468702</c:v>
                </c:pt>
                <c:pt idx="146">
                  <c:v>783.37351074218793</c:v>
                </c:pt>
                <c:pt idx="147">
                  <c:v>781.87717285156202</c:v>
                </c:pt>
                <c:pt idx="148">
                  <c:v>780.40344238281295</c:v>
                </c:pt>
                <c:pt idx="149">
                  <c:v>778.92343749999998</c:v>
                </c:pt>
                <c:pt idx="150">
                  <c:v>777.41955566406205</c:v>
                </c:pt>
                <c:pt idx="151">
                  <c:v>775.91062011718702</c:v>
                </c:pt>
                <c:pt idx="152">
                  <c:v>774.326245117187</c:v>
                </c:pt>
                <c:pt idx="153">
                  <c:v>772.72426757812502</c:v>
                </c:pt>
                <c:pt idx="154">
                  <c:v>771.25686035156207</c:v>
                </c:pt>
                <c:pt idx="155">
                  <c:v>769.81459960937502</c:v>
                </c:pt>
                <c:pt idx="156">
                  <c:v>768.361010742188</c:v>
                </c:pt>
                <c:pt idx="157">
                  <c:v>766.88979492187502</c:v>
                </c:pt>
                <c:pt idx="158">
                  <c:v>765.31545410156207</c:v>
                </c:pt>
                <c:pt idx="159">
                  <c:v>763.81533203125002</c:v>
                </c:pt>
                <c:pt idx="160">
                  <c:v>762.37055664062495</c:v>
                </c:pt>
                <c:pt idx="161">
                  <c:v>760.80129394531298</c:v>
                </c:pt>
                <c:pt idx="162">
                  <c:v>759.316235351562</c:v>
                </c:pt>
                <c:pt idx="163">
                  <c:v>757.88779296874998</c:v>
                </c:pt>
                <c:pt idx="164">
                  <c:v>756.380126953125</c:v>
                </c:pt>
                <c:pt idx="165">
                  <c:v>754.88881835937502</c:v>
                </c:pt>
                <c:pt idx="166">
                  <c:v>753.32080078125</c:v>
                </c:pt>
                <c:pt idx="167">
                  <c:v>751.727612304687</c:v>
                </c:pt>
                <c:pt idx="168">
                  <c:v>750.23251953124998</c:v>
                </c:pt>
                <c:pt idx="169">
                  <c:v>748.83676757812498</c:v>
                </c:pt>
                <c:pt idx="170">
                  <c:v>747.412109375</c:v>
                </c:pt>
                <c:pt idx="171">
                  <c:v>745.85666503906293</c:v>
                </c:pt>
                <c:pt idx="172">
                  <c:v>744.32763671875</c:v>
                </c:pt>
                <c:pt idx="173">
                  <c:v>742.86650390625005</c:v>
                </c:pt>
                <c:pt idx="174">
                  <c:v>741.37141113281291</c:v>
                </c:pt>
                <c:pt idx="175">
                  <c:v>739.90773925781207</c:v>
                </c:pt>
                <c:pt idx="176">
                  <c:v>738.39880371093705</c:v>
                </c:pt>
                <c:pt idx="177">
                  <c:v>736.84460449218795</c:v>
                </c:pt>
                <c:pt idx="178">
                  <c:v>735.34575195312505</c:v>
                </c:pt>
                <c:pt idx="179">
                  <c:v>733.84816894531298</c:v>
                </c:pt>
                <c:pt idx="180">
                  <c:v>732.36943359375005</c:v>
                </c:pt>
                <c:pt idx="181">
                  <c:v>730.922119140625</c:v>
                </c:pt>
                <c:pt idx="182">
                  <c:v>729.40061035156202</c:v>
                </c:pt>
                <c:pt idx="183">
                  <c:v>727.83510742187502</c:v>
                </c:pt>
                <c:pt idx="184">
                  <c:v>726.386547851562</c:v>
                </c:pt>
                <c:pt idx="185">
                  <c:v>724.936694335938</c:v>
                </c:pt>
                <c:pt idx="186">
                  <c:v>723.34980468749995</c:v>
                </c:pt>
                <c:pt idx="187">
                  <c:v>721.840893554687</c:v>
                </c:pt>
                <c:pt idx="188">
                  <c:v>720.42377929687495</c:v>
                </c:pt>
                <c:pt idx="189">
                  <c:v>718.929931640625</c:v>
                </c:pt>
                <c:pt idx="190">
                  <c:v>717.42097167968791</c:v>
                </c:pt>
                <c:pt idx="191">
                  <c:v>715.88188476562505</c:v>
                </c:pt>
                <c:pt idx="192">
                  <c:v>714.38051757812502</c:v>
                </c:pt>
                <c:pt idx="193">
                  <c:v>712.91938476562495</c:v>
                </c:pt>
                <c:pt idx="194">
                  <c:v>711.449462890625</c:v>
                </c:pt>
                <c:pt idx="195">
                  <c:v>709.95939941406209</c:v>
                </c:pt>
                <c:pt idx="196">
                  <c:v>708.45673828124995</c:v>
                </c:pt>
                <c:pt idx="197">
                  <c:v>706.94155273437502</c:v>
                </c:pt>
                <c:pt idx="198">
                  <c:v>705.4150390625</c:v>
                </c:pt>
                <c:pt idx="199">
                  <c:v>703.89855957031205</c:v>
                </c:pt>
                <c:pt idx="200">
                  <c:v>702.37832031250002</c:v>
                </c:pt>
                <c:pt idx="201">
                  <c:v>700.928466796875</c:v>
                </c:pt>
                <c:pt idx="202">
                  <c:v>699.43964843749995</c:v>
                </c:pt>
                <c:pt idx="203">
                  <c:v>697.82888183593798</c:v>
                </c:pt>
                <c:pt idx="204">
                  <c:v>696.36398925781202</c:v>
                </c:pt>
                <c:pt idx="205">
                  <c:v>694.95693359375002</c:v>
                </c:pt>
                <c:pt idx="206">
                  <c:v>693.42661132812498</c:v>
                </c:pt>
                <c:pt idx="207">
                  <c:v>691.91770019531293</c:v>
                </c:pt>
                <c:pt idx="208">
                  <c:v>690.46286621093702</c:v>
                </c:pt>
                <c:pt idx="209">
                  <c:v>688.95895996093702</c:v>
                </c:pt>
                <c:pt idx="210">
                  <c:v>687.461352539063</c:v>
                </c:pt>
                <c:pt idx="211">
                  <c:v>685.98889160156205</c:v>
                </c:pt>
                <c:pt idx="212">
                  <c:v>684.42587890624998</c:v>
                </c:pt>
                <c:pt idx="213">
                  <c:v>682.90061035156202</c:v>
                </c:pt>
                <c:pt idx="214">
                  <c:v>681.46462402343707</c:v>
                </c:pt>
                <c:pt idx="215">
                  <c:v>679.89157714843793</c:v>
                </c:pt>
                <c:pt idx="216">
                  <c:v>678.220458984375</c:v>
                </c:pt>
                <c:pt idx="217">
                  <c:v>676.76560058593793</c:v>
                </c:pt>
                <c:pt idx="218">
                  <c:v>675.30068359375002</c:v>
                </c:pt>
                <c:pt idx="219">
                  <c:v>673.70878906250005</c:v>
                </c:pt>
                <c:pt idx="220">
                  <c:v>672.32687988281293</c:v>
                </c:pt>
                <c:pt idx="221">
                  <c:v>670.94621582031209</c:v>
                </c:pt>
                <c:pt idx="222">
                  <c:v>669.38698730468707</c:v>
                </c:pt>
                <c:pt idx="223">
                  <c:v>667.915771484375</c:v>
                </c:pt>
                <c:pt idx="224">
                  <c:v>666.46342773437505</c:v>
                </c:pt>
                <c:pt idx="225">
                  <c:v>664.93940429687495</c:v>
                </c:pt>
                <c:pt idx="226">
                  <c:v>663.4619140625</c:v>
                </c:pt>
                <c:pt idx="227">
                  <c:v>661.98193359375</c:v>
                </c:pt>
                <c:pt idx="228">
                  <c:v>660.45791015625002</c:v>
                </c:pt>
                <c:pt idx="229">
                  <c:v>658.930102539063</c:v>
                </c:pt>
                <c:pt idx="230">
                  <c:v>657.39982910156209</c:v>
                </c:pt>
                <c:pt idx="231">
                  <c:v>655.87709960937502</c:v>
                </c:pt>
                <c:pt idx="232">
                  <c:v>654.42600097656293</c:v>
                </c:pt>
                <c:pt idx="233">
                  <c:v>652.99755859375</c:v>
                </c:pt>
                <c:pt idx="234">
                  <c:v>651.478588867187</c:v>
                </c:pt>
                <c:pt idx="235">
                  <c:v>649.98349609374998</c:v>
                </c:pt>
                <c:pt idx="236">
                  <c:v>648.48337402343702</c:v>
                </c:pt>
                <c:pt idx="237">
                  <c:v>646.94802246093707</c:v>
                </c:pt>
                <c:pt idx="238">
                  <c:v>645.461743164062</c:v>
                </c:pt>
                <c:pt idx="239">
                  <c:v>643.949047851562</c:v>
                </c:pt>
                <c:pt idx="240">
                  <c:v>642.44892578124995</c:v>
                </c:pt>
                <c:pt idx="241">
                  <c:v>640.99279785156205</c:v>
                </c:pt>
                <c:pt idx="242">
                  <c:v>639.498950195313</c:v>
                </c:pt>
                <c:pt idx="243">
                  <c:v>637.96489257812505</c:v>
                </c:pt>
                <c:pt idx="244">
                  <c:v>636.41069335937505</c:v>
                </c:pt>
                <c:pt idx="245">
                  <c:v>634.90932617187502</c:v>
                </c:pt>
                <c:pt idx="246">
                  <c:v>633.49094238281293</c:v>
                </c:pt>
                <c:pt idx="247">
                  <c:v>631.9794921875</c:v>
                </c:pt>
                <c:pt idx="248">
                  <c:v>630.44794921874995</c:v>
                </c:pt>
                <c:pt idx="249">
                  <c:v>628.94028320312498</c:v>
                </c:pt>
                <c:pt idx="250">
                  <c:v>627.41125488281295</c:v>
                </c:pt>
                <c:pt idx="251">
                  <c:v>625.91745605468702</c:v>
                </c:pt>
                <c:pt idx="252">
                  <c:v>624.45881347656291</c:v>
                </c:pt>
                <c:pt idx="253">
                  <c:v>623.01904296875</c:v>
                </c:pt>
                <c:pt idx="254">
                  <c:v>621.49125976562505</c:v>
                </c:pt>
                <c:pt idx="255">
                  <c:v>619.96220703125005</c:v>
                </c:pt>
                <c:pt idx="256">
                  <c:v>618.43193359375005</c:v>
                </c:pt>
                <c:pt idx="257">
                  <c:v>616.91169433593791</c:v>
                </c:pt>
                <c:pt idx="258">
                  <c:v>615.48698730468709</c:v>
                </c:pt>
                <c:pt idx="259">
                  <c:v>614.02834472656298</c:v>
                </c:pt>
                <c:pt idx="260">
                  <c:v>612.47919921874995</c:v>
                </c:pt>
                <c:pt idx="261">
                  <c:v>610.99040527343709</c:v>
                </c:pt>
                <c:pt idx="262">
                  <c:v>609.51794433593795</c:v>
                </c:pt>
                <c:pt idx="263">
                  <c:v>607.95495605468705</c:v>
                </c:pt>
                <c:pt idx="264">
                  <c:v>606.46613769531291</c:v>
                </c:pt>
                <c:pt idx="265">
                  <c:v>605.04650878906295</c:v>
                </c:pt>
                <c:pt idx="266">
                  <c:v>603.54389648437495</c:v>
                </c:pt>
                <c:pt idx="267">
                  <c:v>602.00729980468702</c:v>
                </c:pt>
                <c:pt idx="268">
                  <c:v>600.51469726562505</c:v>
                </c:pt>
                <c:pt idx="269">
                  <c:v>599.02084960937498</c:v>
                </c:pt>
                <c:pt idx="270">
                  <c:v>597.48425292968795</c:v>
                </c:pt>
                <c:pt idx="271">
                  <c:v>595.99921874999995</c:v>
                </c:pt>
                <c:pt idx="272">
                  <c:v>594.56196289062495</c:v>
                </c:pt>
                <c:pt idx="273">
                  <c:v>593.03041992187502</c:v>
                </c:pt>
                <c:pt idx="274">
                  <c:v>591.46240234375</c:v>
                </c:pt>
                <c:pt idx="275">
                  <c:v>589.97609863281298</c:v>
                </c:pt>
                <c:pt idx="276">
                  <c:v>588.50993652343709</c:v>
                </c:pt>
                <c:pt idx="277">
                  <c:v>587.01608886718702</c:v>
                </c:pt>
                <c:pt idx="278">
                  <c:v>585.495849609375</c:v>
                </c:pt>
                <c:pt idx="279">
                  <c:v>583.96430664062495</c:v>
                </c:pt>
                <c:pt idx="280">
                  <c:v>582.42897949218798</c:v>
                </c:pt>
                <c:pt idx="281">
                  <c:v>580.95778808593798</c:v>
                </c:pt>
                <c:pt idx="282">
                  <c:v>579.51425781249998</c:v>
                </c:pt>
                <c:pt idx="283">
                  <c:v>578.01286621093709</c:v>
                </c:pt>
                <c:pt idx="284">
                  <c:v>576.502685546875</c:v>
                </c:pt>
                <c:pt idx="285">
                  <c:v>574.976147460937</c:v>
                </c:pt>
                <c:pt idx="286">
                  <c:v>573.508715820313</c:v>
                </c:pt>
                <c:pt idx="287">
                  <c:v>572.06645507812505</c:v>
                </c:pt>
                <c:pt idx="288">
                  <c:v>570.54494628906298</c:v>
                </c:pt>
                <c:pt idx="289">
                  <c:v>569.02719726562498</c:v>
                </c:pt>
                <c:pt idx="290">
                  <c:v>567.55600585937498</c:v>
                </c:pt>
                <c:pt idx="291">
                  <c:v>566.05715332031298</c:v>
                </c:pt>
                <c:pt idx="292">
                  <c:v>564.54570312500005</c:v>
                </c:pt>
                <c:pt idx="293">
                  <c:v>563.04560546874995</c:v>
                </c:pt>
                <c:pt idx="294">
                  <c:v>561.55808105468702</c:v>
                </c:pt>
                <c:pt idx="295">
                  <c:v>560.07680664062502</c:v>
                </c:pt>
                <c:pt idx="296">
                  <c:v>558.56032714843798</c:v>
                </c:pt>
                <c:pt idx="297">
                  <c:v>557.05893554687498</c:v>
                </c:pt>
                <c:pt idx="298">
                  <c:v>555.53366699218793</c:v>
                </c:pt>
                <c:pt idx="299">
                  <c:v>553.97194824218798</c:v>
                </c:pt>
                <c:pt idx="300">
                  <c:v>552.49948730468702</c:v>
                </c:pt>
                <c:pt idx="301">
                  <c:v>551.05971679687502</c:v>
                </c:pt>
                <c:pt idx="302">
                  <c:v>549.59482421874998</c:v>
                </c:pt>
                <c:pt idx="303">
                  <c:v>548.06577148437498</c:v>
                </c:pt>
                <c:pt idx="304">
                  <c:v>546.458740234375</c:v>
                </c:pt>
                <c:pt idx="305">
                  <c:v>544.912109375</c:v>
                </c:pt>
                <c:pt idx="306">
                  <c:v>543.50129394531291</c:v>
                </c:pt>
                <c:pt idx="307">
                  <c:v>542.07912597656207</c:v>
                </c:pt>
                <c:pt idx="308">
                  <c:v>540.54755859374995</c:v>
                </c:pt>
                <c:pt idx="309">
                  <c:v>539.04619140625005</c:v>
                </c:pt>
                <c:pt idx="310">
                  <c:v>537.57373046875</c:v>
                </c:pt>
                <c:pt idx="311">
                  <c:v>536.05852050781209</c:v>
                </c:pt>
                <c:pt idx="312">
                  <c:v>534.53452148437498</c:v>
                </c:pt>
                <c:pt idx="313">
                  <c:v>533.06457519531295</c:v>
                </c:pt>
                <c:pt idx="314">
                  <c:v>531.57954101562495</c:v>
                </c:pt>
                <c:pt idx="315">
                  <c:v>530.05300292968707</c:v>
                </c:pt>
                <c:pt idx="316">
                  <c:v>528.56042480468705</c:v>
                </c:pt>
                <c:pt idx="317">
                  <c:v>527.06157226562505</c:v>
                </c:pt>
                <c:pt idx="318">
                  <c:v>525.54257812499998</c:v>
                </c:pt>
                <c:pt idx="319">
                  <c:v>524.07138671874998</c:v>
                </c:pt>
                <c:pt idx="320">
                  <c:v>522.580078125</c:v>
                </c:pt>
                <c:pt idx="321">
                  <c:v>521.07995605468705</c:v>
                </c:pt>
                <c:pt idx="322">
                  <c:v>519.61252441406293</c:v>
                </c:pt>
                <c:pt idx="323">
                  <c:v>518.08347167968702</c:v>
                </c:pt>
                <c:pt idx="324">
                  <c:v>516.535571289063</c:v>
                </c:pt>
                <c:pt idx="325">
                  <c:v>515.06186523437498</c:v>
                </c:pt>
                <c:pt idx="326">
                  <c:v>513.620849609375</c:v>
                </c:pt>
                <c:pt idx="327">
                  <c:v>512.09431152343791</c:v>
                </c:pt>
                <c:pt idx="328">
                  <c:v>510.57658691406294</c:v>
                </c:pt>
                <c:pt idx="329">
                  <c:v>509.10412597656205</c:v>
                </c:pt>
                <c:pt idx="330">
                  <c:v>507.58010253906298</c:v>
                </c:pt>
                <c:pt idx="331">
                  <c:v>506.09382324218797</c:v>
                </c:pt>
                <c:pt idx="332">
                  <c:v>504.63393554687502</c:v>
                </c:pt>
                <c:pt idx="333">
                  <c:v>503.12502441406298</c:v>
                </c:pt>
                <c:pt idx="334">
                  <c:v>501.61611328125002</c:v>
                </c:pt>
                <c:pt idx="335">
                  <c:v>500.11220703125002</c:v>
                </c:pt>
                <c:pt idx="336">
                  <c:v>498.57687988281202</c:v>
                </c:pt>
                <c:pt idx="337">
                  <c:v>497.0478515625</c:v>
                </c:pt>
                <c:pt idx="338">
                  <c:v>495.58920898437498</c:v>
                </c:pt>
                <c:pt idx="339">
                  <c:v>494.115478515625</c:v>
                </c:pt>
                <c:pt idx="340">
                  <c:v>492.60656738281205</c:v>
                </c:pt>
                <c:pt idx="341">
                  <c:v>491.10895996093706</c:v>
                </c:pt>
                <c:pt idx="342">
                  <c:v>489.62143554687498</c:v>
                </c:pt>
                <c:pt idx="343">
                  <c:v>488.11503906249999</c:v>
                </c:pt>
                <c:pt idx="344">
                  <c:v>486.58850097656205</c:v>
                </c:pt>
                <c:pt idx="345">
                  <c:v>485.09213867187498</c:v>
                </c:pt>
                <c:pt idx="346">
                  <c:v>483.58947753906295</c:v>
                </c:pt>
                <c:pt idx="347">
                  <c:v>482.04660644531293</c:v>
                </c:pt>
                <c:pt idx="348">
                  <c:v>480.57292480468703</c:v>
                </c:pt>
                <c:pt idx="349">
                  <c:v>479.11430664062499</c:v>
                </c:pt>
                <c:pt idx="350">
                  <c:v>477.54501953124998</c:v>
                </c:pt>
                <c:pt idx="351">
                  <c:v>476.04362792968703</c:v>
                </c:pt>
                <c:pt idx="352">
                  <c:v>474.634033203125</c:v>
                </c:pt>
                <c:pt idx="353">
                  <c:v>473.15908203125002</c:v>
                </c:pt>
                <c:pt idx="354">
                  <c:v>471.63254394531293</c:v>
                </c:pt>
                <c:pt idx="355">
                  <c:v>470.10852050781205</c:v>
                </c:pt>
                <c:pt idx="356">
                  <c:v>468.60590820312501</c:v>
                </c:pt>
                <c:pt idx="357">
                  <c:v>467.078125</c:v>
                </c:pt>
                <c:pt idx="358">
                  <c:v>465.60439453125002</c:v>
                </c:pt>
                <c:pt idx="359">
                  <c:v>464.16840820312501</c:v>
                </c:pt>
                <c:pt idx="360">
                  <c:v>462.63811035156203</c:v>
                </c:pt>
                <c:pt idx="361">
                  <c:v>461.09899902343795</c:v>
                </c:pt>
                <c:pt idx="362">
                  <c:v>459.60139160156206</c:v>
                </c:pt>
                <c:pt idx="363">
                  <c:v>458.11259765624999</c:v>
                </c:pt>
                <c:pt idx="364">
                  <c:v>456.63637695312502</c:v>
                </c:pt>
                <c:pt idx="365">
                  <c:v>455.11989746093707</c:v>
                </c:pt>
                <c:pt idx="366">
                  <c:v>453.60341796875002</c:v>
                </c:pt>
                <c:pt idx="367">
                  <c:v>452.07060546874999</c:v>
                </c:pt>
                <c:pt idx="368">
                  <c:v>450.50385742187501</c:v>
                </c:pt>
                <c:pt idx="369">
                  <c:v>448.97609863281207</c:v>
                </c:pt>
                <c:pt idx="370">
                  <c:v>447.52375488281206</c:v>
                </c:pt>
                <c:pt idx="371">
                  <c:v>446.12924804687498</c:v>
                </c:pt>
                <c:pt idx="372">
                  <c:v>444.66181640625001</c:v>
                </c:pt>
                <c:pt idx="373">
                  <c:v>443.13527832031298</c:v>
                </c:pt>
                <c:pt idx="374">
                  <c:v>441.58989257812499</c:v>
                </c:pt>
                <c:pt idx="375">
                  <c:v>440.05332031249998</c:v>
                </c:pt>
                <c:pt idx="376">
                  <c:v>438.61103515625001</c:v>
                </c:pt>
                <c:pt idx="377">
                  <c:v>437.15617675781203</c:v>
                </c:pt>
                <c:pt idx="378">
                  <c:v>435.66738281250002</c:v>
                </c:pt>
                <c:pt idx="379">
                  <c:v>434.15090332031298</c:v>
                </c:pt>
                <c:pt idx="380">
                  <c:v>432.64448242187501</c:v>
                </c:pt>
                <c:pt idx="381">
                  <c:v>431.19216308593707</c:v>
                </c:pt>
                <c:pt idx="382">
                  <c:v>429.69204101562502</c:v>
                </c:pt>
                <c:pt idx="383">
                  <c:v>428.17429199218793</c:v>
                </c:pt>
                <c:pt idx="384">
                  <c:v>426.68046874999999</c:v>
                </c:pt>
                <c:pt idx="385">
                  <c:v>425.17155761718794</c:v>
                </c:pt>
                <c:pt idx="386">
                  <c:v>423.61862792968702</c:v>
                </c:pt>
                <c:pt idx="387">
                  <c:v>422.15246582031295</c:v>
                </c:pt>
                <c:pt idx="388">
                  <c:v>420.70766601562502</c:v>
                </c:pt>
                <c:pt idx="389">
                  <c:v>419.18742675781203</c:v>
                </c:pt>
                <c:pt idx="390">
                  <c:v>417.64328613281202</c:v>
                </c:pt>
                <c:pt idx="391">
                  <c:v>416.12807617187502</c:v>
                </c:pt>
                <c:pt idx="392">
                  <c:v>414.64304199218793</c:v>
                </c:pt>
                <c:pt idx="393">
                  <c:v>413.17058105468703</c:v>
                </c:pt>
                <c:pt idx="394">
                  <c:v>411.70566406249998</c:v>
                </c:pt>
                <c:pt idx="395">
                  <c:v>410.19045410156207</c:v>
                </c:pt>
                <c:pt idx="396">
                  <c:v>408.68784179687498</c:v>
                </c:pt>
                <c:pt idx="397">
                  <c:v>407.17388916015602</c:v>
                </c:pt>
                <c:pt idx="398">
                  <c:v>405.59705810546899</c:v>
                </c:pt>
                <c:pt idx="399">
                  <c:v>404.085620117188</c:v>
                </c:pt>
                <c:pt idx="400">
                  <c:v>402.61568603515605</c:v>
                </c:pt>
                <c:pt idx="401">
                  <c:v>401.14448242187501</c:v>
                </c:pt>
                <c:pt idx="402">
                  <c:v>399.664477539063</c:v>
                </c:pt>
                <c:pt idx="403">
                  <c:v>398.168127441406</c:v>
                </c:pt>
                <c:pt idx="404">
                  <c:v>396.69315185546895</c:v>
                </c:pt>
                <c:pt idx="405">
                  <c:v>395.22572021484399</c:v>
                </c:pt>
                <c:pt idx="406">
                  <c:v>393.73188476562501</c:v>
                </c:pt>
                <c:pt idx="407">
                  <c:v>392.20788574218801</c:v>
                </c:pt>
                <c:pt idx="408">
                  <c:v>390.662512207031</c:v>
                </c:pt>
                <c:pt idx="409">
                  <c:v>389.13724365234395</c:v>
                </c:pt>
                <c:pt idx="410">
                  <c:v>387.67734374999998</c:v>
                </c:pt>
                <c:pt idx="411">
                  <c:v>386.20864257812502</c:v>
                </c:pt>
                <c:pt idx="412">
                  <c:v>384.66702880859395</c:v>
                </c:pt>
                <c:pt idx="413">
                  <c:v>383.11285400390602</c:v>
                </c:pt>
                <c:pt idx="414">
                  <c:v>381.567468261719</c:v>
                </c:pt>
                <c:pt idx="415">
                  <c:v>380.07489013671898</c:v>
                </c:pt>
                <c:pt idx="416">
                  <c:v>378.66279296875001</c:v>
                </c:pt>
                <c:pt idx="417">
                  <c:v>377.207934570313</c:v>
                </c:pt>
                <c:pt idx="418">
                  <c:v>375.71157226562502</c:v>
                </c:pt>
                <c:pt idx="419">
                  <c:v>374.196374511719</c:v>
                </c:pt>
                <c:pt idx="420">
                  <c:v>372.647216796875</c:v>
                </c:pt>
                <c:pt idx="421">
                  <c:v>371.11314697265601</c:v>
                </c:pt>
                <c:pt idx="422">
                  <c:v>369.66961669921898</c:v>
                </c:pt>
                <c:pt idx="423">
                  <c:v>368.23360595703105</c:v>
                </c:pt>
                <c:pt idx="424">
                  <c:v>366.70582275390603</c:v>
                </c:pt>
                <c:pt idx="425">
                  <c:v>365.17175292968699</c:v>
                </c:pt>
                <c:pt idx="426">
                  <c:v>363.61630859374998</c:v>
                </c:pt>
                <c:pt idx="427">
                  <c:v>362.08978271484398</c:v>
                </c:pt>
                <c:pt idx="428">
                  <c:v>360.582116699219</c:v>
                </c:pt>
                <c:pt idx="429">
                  <c:v>359.14613037109399</c:v>
                </c:pt>
                <c:pt idx="430">
                  <c:v>357.75791015624998</c:v>
                </c:pt>
                <c:pt idx="431">
                  <c:v>356.22384033203105</c:v>
                </c:pt>
                <c:pt idx="432">
                  <c:v>354.70737304687498</c:v>
                </c:pt>
                <c:pt idx="433">
                  <c:v>353.25629882812501</c:v>
                </c:pt>
                <c:pt idx="434">
                  <c:v>351.73229980468699</c:v>
                </c:pt>
                <c:pt idx="435">
                  <c:v>350.21204833984399</c:v>
                </c:pt>
                <c:pt idx="436">
                  <c:v>348.750903320313</c:v>
                </c:pt>
                <c:pt idx="437">
                  <c:v>347.25456542968698</c:v>
                </c:pt>
                <c:pt idx="438">
                  <c:v>345.72679443359397</c:v>
                </c:pt>
                <c:pt idx="439">
                  <c:v>344.183911132812</c:v>
                </c:pt>
                <c:pt idx="440">
                  <c:v>342.68754882812499</c:v>
                </c:pt>
                <c:pt idx="441">
                  <c:v>341.23270263671895</c:v>
                </c:pt>
                <c:pt idx="442">
                  <c:v>339.75898437500001</c:v>
                </c:pt>
                <c:pt idx="443">
                  <c:v>338.21108398437502</c:v>
                </c:pt>
                <c:pt idx="444">
                  <c:v>336.54625244140601</c:v>
                </c:pt>
                <c:pt idx="445">
                  <c:v>335.04738769531298</c:v>
                </c:pt>
                <c:pt idx="446">
                  <c:v>333.61893310546895</c:v>
                </c:pt>
                <c:pt idx="447">
                  <c:v>332.11503906249999</c:v>
                </c:pt>
                <c:pt idx="448">
                  <c:v>330.709228515625</c:v>
                </c:pt>
                <c:pt idx="449">
                  <c:v>329.27324218749999</c:v>
                </c:pt>
                <c:pt idx="450">
                  <c:v>327.74670410156199</c:v>
                </c:pt>
                <c:pt idx="451">
                  <c:v>326.18621826171898</c:v>
                </c:pt>
                <c:pt idx="452">
                  <c:v>324.71503906250001</c:v>
                </c:pt>
                <c:pt idx="453">
                  <c:v>323.21617431640601</c:v>
                </c:pt>
                <c:pt idx="454">
                  <c:v>321.71101074218802</c:v>
                </c:pt>
                <c:pt idx="455">
                  <c:v>320.273754882812</c:v>
                </c:pt>
                <c:pt idx="456">
                  <c:v>318.77866210937498</c:v>
                </c:pt>
                <c:pt idx="457">
                  <c:v>317.24334716796898</c:v>
                </c:pt>
                <c:pt idx="458">
                  <c:v>315.713061523438</c:v>
                </c:pt>
                <c:pt idx="459">
                  <c:v>314.23178710937498</c:v>
                </c:pt>
                <c:pt idx="460">
                  <c:v>312.71530761718799</c:v>
                </c:pt>
                <c:pt idx="461">
                  <c:v>311.21392822265602</c:v>
                </c:pt>
                <c:pt idx="462">
                  <c:v>309.75655517578105</c:v>
                </c:pt>
                <c:pt idx="463">
                  <c:v>308.15207519531299</c:v>
                </c:pt>
                <c:pt idx="464">
                  <c:v>306.47465820312499</c:v>
                </c:pt>
                <c:pt idx="465">
                  <c:v>305.00598144531301</c:v>
                </c:pt>
                <c:pt idx="466">
                  <c:v>303.61024169921899</c:v>
                </c:pt>
                <c:pt idx="467">
                  <c:v>302.11137695312499</c:v>
                </c:pt>
                <c:pt idx="468">
                  <c:v>300.70053710937498</c:v>
                </c:pt>
                <c:pt idx="469">
                  <c:v>299.28968505859399</c:v>
                </c:pt>
                <c:pt idx="470">
                  <c:v>297.77949218750001</c:v>
                </c:pt>
                <c:pt idx="471">
                  <c:v>296.263024902344</c:v>
                </c:pt>
                <c:pt idx="472">
                  <c:v>294.727697753906</c:v>
                </c:pt>
                <c:pt idx="473">
                  <c:v>293.22758789062499</c:v>
                </c:pt>
                <c:pt idx="474">
                  <c:v>291.76392822265603</c:v>
                </c:pt>
                <c:pt idx="475">
                  <c:v>290.30026855468702</c:v>
                </c:pt>
                <c:pt idx="476">
                  <c:v>288.78505859375002</c:v>
                </c:pt>
                <c:pt idx="477">
                  <c:v>287.18811035156199</c:v>
                </c:pt>
                <c:pt idx="478">
                  <c:v>285.699304199219</c:v>
                </c:pt>
                <c:pt idx="479">
                  <c:v>284.24571533203101</c:v>
                </c:pt>
                <c:pt idx="480">
                  <c:v>282.73303222656199</c:v>
                </c:pt>
                <c:pt idx="481">
                  <c:v>281.29829101562501</c:v>
                </c:pt>
                <c:pt idx="482">
                  <c:v>279.809484863281</c:v>
                </c:pt>
                <c:pt idx="483">
                  <c:v>278.27038574218699</c:v>
                </c:pt>
                <c:pt idx="484">
                  <c:v>276.76020507812501</c:v>
                </c:pt>
                <c:pt idx="485">
                  <c:v>275.23367919921895</c:v>
                </c:pt>
                <c:pt idx="486">
                  <c:v>273.76247558593798</c:v>
                </c:pt>
                <c:pt idx="487">
                  <c:v>272.3076171875</c:v>
                </c:pt>
                <c:pt idx="488">
                  <c:v>270.79114990234399</c:v>
                </c:pt>
                <c:pt idx="489">
                  <c:v>269.27342529296897</c:v>
                </c:pt>
                <c:pt idx="490">
                  <c:v>267.730554199219</c:v>
                </c:pt>
                <c:pt idx="491">
                  <c:v>266.234204101562</c:v>
                </c:pt>
                <c:pt idx="492">
                  <c:v>264.707678222656</c:v>
                </c:pt>
                <c:pt idx="493">
                  <c:v>263.17990722656202</c:v>
                </c:pt>
                <c:pt idx="494">
                  <c:v>261.77786865234395</c:v>
                </c:pt>
                <c:pt idx="495">
                  <c:v>260.33558349609399</c:v>
                </c:pt>
                <c:pt idx="496">
                  <c:v>258.80653076171899</c:v>
                </c:pt>
                <c:pt idx="497">
                  <c:v>257.24102783203102</c:v>
                </c:pt>
                <c:pt idx="498">
                  <c:v>255.73211669921898</c:v>
                </c:pt>
                <c:pt idx="499">
                  <c:v>254.27977294921897</c:v>
                </c:pt>
                <c:pt idx="500">
                  <c:v>252.81737060546897</c:v>
                </c:pt>
                <c:pt idx="501">
                  <c:v>251.338623046875</c:v>
                </c:pt>
                <c:pt idx="502">
                  <c:v>249.84353027343801</c:v>
                </c:pt>
                <c:pt idx="503">
                  <c:v>248.29437255859398</c:v>
                </c:pt>
                <c:pt idx="504">
                  <c:v>246.76533203125001</c:v>
                </c:pt>
                <c:pt idx="505">
                  <c:v>245.31174316406199</c:v>
                </c:pt>
                <c:pt idx="506">
                  <c:v>243.77893066406199</c:v>
                </c:pt>
                <c:pt idx="507">
                  <c:v>242.24987792968699</c:v>
                </c:pt>
                <c:pt idx="508">
                  <c:v>240.80759277343799</c:v>
                </c:pt>
                <c:pt idx="509">
                  <c:v>239.23203125000001</c:v>
                </c:pt>
                <c:pt idx="510">
                  <c:v>237.61246337890603</c:v>
                </c:pt>
                <c:pt idx="511">
                  <c:v>236.22299804687501</c:v>
                </c:pt>
                <c:pt idx="512">
                  <c:v>234.82723388671897</c:v>
                </c:pt>
                <c:pt idx="513">
                  <c:v>233.29064941406199</c:v>
                </c:pt>
                <c:pt idx="514">
                  <c:v>231.79808349609397</c:v>
                </c:pt>
                <c:pt idx="515">
                  <c:v>230.29921874999999</c:v>
                </c:pt>
                <c:pt idx="516">
                  <c:v>228.79532470703103</c:v>
                </c:pt>
                <c:pt idx="517">
                  <c:v>227.34298095703102</c:v>
                </c:pt>
                <c:pt idx="518">
                  <c:v>225.82651367187501</c:v>
                </c:pt>
                <c:pt idx="519">
                  <c:v>224.30753173828103</c:v>
                </c:pt>
                <c:pt idx="520">
                  <c:v>222.81998291015603</c:v>
                </c:pt>
                <c:pt idx="521">
                  <c:v>221.30854492187501</c:v>
                </c:pt>
                <c:pt idx="522">
                  <c:v>219.79962158203102</c:v>
                </c:pt>
                <c:pt idx="523">
                  <c:v>218.26556396484398</c:v>
                </c:pt>
                <c:pt idx="524">
                  <c:v>216.80820312500001</c:v>
                </c:pt>
                <c:pt idx="525">
                  <c:v>215.34328613281301</c:v>
                </c:pt>
                <c:pt idx="526">
                  <c:v>213.78657226562501</c:v>
                </c:pt>
                <c:pt idx="527">
                  <c:v>212.27135009765601</c:v>
                </c:pt>
                <c:pt idx="528">
                  <c:v>210.83033447265603</c:v>
                </c:pt>
                <c:pt idx="529">
                  <c:v>209.35788574218699</c:v>
                </c:pt>
                <c:pt idx="530">
                  <c:v>207.82633056640603</c:v>
                </c:pt>
                <c:pt idx="531">
                  <c:v>206.34256591796898</c:v>
                </c:pt>
                <c:pt idx="532">
                  <c:v>204.81100463867202</c:v>
                </c:pt>
                <c:pt idx="533">
                  <c:v>203.25177612304699</c:v>
                </c:pt>
                <c:pt idx="534">
                  <c:v>201.78309326171899</c:v>
                </c:pt>
                <c:pt idx="535">
                  <c:v>200.25153808593799</c:v>
                </c:pt>
                <c:pt idx="536">
                  <c:v>198.72374877929698</c:v>
                </c:pt>
                <c:pt idx="537">
                  <c:v>197.282720947266</c:v>
                </c:pt>
                <c:pt idx="538">
                  <c:v>195.84421997070302</c:v>
                </c:pt>
                <c:pt idx="539">
                  <c:v>194.33027343750001</c:v>
                </c:pt>
                <c:pt idx="540">
                  <c:v>192.82637329101598</c:v>
                </c:pt>
                <c:pt idx="541">
                  <c:v>191.30990600585901</c:v>
                </c:pt>
                <c:pt idx="542">
                  <c:v>189.78212280273402</c:v>
                </c:pt>
                <c:pt idx="543">
                  <c:v>188.34486694335902</c:v>
                </c:pt>
                <c:pt idx="544">
                  <c:v>186.85983886718699</c:v>
                </c:pt>
                <c:pt idx="545">
                  <c:v>185.314453125</c:v>
                </c:pt>
                <c:pt idx="546">
                  <c:v>183.79546508789099</c:v>
                </c:pt>
                <c:pt idx="547">
                  <c:v>182.33935546875</c:v>
                </c:pt>
                <c:pt idx="548">
                  <c:v>180.88450317382802</c:v>
                </c:pt>
                <c:pt idx="549">
                  <c:v>179.34288940429698</c:v>
                </c:pt>
                <c:pt idx="550">
                  <c:v>177.83145141601599</c:v>
                </c:pt>
                <c:pt idx="551">
                  <c:v>176.302410888672</c:v>
                </c:pt>
                <c:pt idx="552">
                  <c:v>174.75828247070302</c:v>
                </c:pt>
                <c:pt idx="553">
                  <c:v>173.33109130859401</c:v>
                </c:pt>
                <c:pt idx="554">
                  <c:v>171.89132690429699</c:v>
                </c:pt>
                <c:pt idx="555">
                  <c:v>170.26672363281301</c:v>
                </c:pt>
                <c:pt idx="556">
                  <c:v>168.68990478515599</c:v>
                </c:pt>
                <c:pt idx="557">
                  <c:v>167.28282470703101</c:v>
                </c:pt>
                <c:pt idx="558">
                  <c:v>165.86065673828099</c:v>
                </c:pt>
                <c:pt idx="559">
                  <c:v>164.393231201172</c:v>
                </c:pt>
                <c:pt idx="560">
                  <c:v>162.90694580078099</c:v>
                </c:pt>
                <c:pt idx="561">
                  <c:v>161.359045410156</c:v>
                </c:pt>
                <c:pt idx="562">
                  <c:v>159.79731445312501</c:v>
                </c:pt>
                <c:pt idx="563">
                  <c:v>158.35755004882802</c:v>
                </c:pt>
                <c:pt idx="564">
                  <c:v>156.857427978516</c:v>
                </c:pt>
                <c:pt idx="565">
                  <c:v>155.26677856445301</c:v>
                </c:pt>
                <c:pt idx="566">
                  <c:v>153.81318359375001</c:v>
                </c:pt>
                <c:pt idx="567">
                  <c:v>152.39227294921901</c:v>
                </c:pt>
                <c:pt idx="568">
                  <c:v>150.84437255859399</c:v>
                </c:pt>
                <c:pt idx="569">
                  <c:v>149.37066040039099</c:v>
                </c:pt>
                <c:pt idx="570">
                  <c:v>147.90197143554698</c:v>
                </c:pt>
                <c:pt idx="571">
                  <c:v>146.37921752929699</c:v>
                </c:pt>
                <c:pt idx="572">
                  <c:v>144.89669799804699</c:v>
                </c:pt>
                <c:pt idx="573">
                  <c:v>143.40914916992199</c:v>
                </c:pt>
                <c:pt idx="574">
                  <c:v>141.89393920898402</c:v>
                </c:pt>
                <c:pt idx="575">
                  <c:v>140.390051269531</c:v>
                </c:pt>
                <c:pt idx="576">
                  <c:v>138.88993530273402</c:v>
                </c:pt>
                <c:pt idx="577">
                  <c:v>137.362145996094</c:v>
                </c:pt>
                <c:pt idx="578">
                  <c:v>135.83059082031201</c:v>
                </c:pt>
                <c:pt idx="579">
                  <c:v>134.36065063476599</c:v>
                </c:pt>
                <c:pt idx="580">
                  <c:v>132.92213745117198</c:v>
                </c:pt>
                <c:pt idx="581">
                  <c:v>131.378009033203</c:v>
                </c:pt>
                <c:pt idx="582">
                  <c:v>129.86280517578101</c:v>
                </c:pt>
                <c:pt idx="583">
                  <c:v>128.38908691406201</c:v>
                </c:pt>
                <c:pt idx="584">
                  <c:v>126.89147338867198</c:v>
                </c:pt>
                <c:pt idx="585">
                  <c:v>125.36620483398401</c:v>
                </c:pt>
                <c:pt idx="586">
                  <c:v>123.84848022460901</c:v>
                </c:pt>
                <c:pt idx="587">
                  <c:v>122.376025390625</c:v>
                </c:pt>
                <c:pt idx="588">
                  <c:v>120.86082153320301</c:v>
                </c:pt>
                <c:pt idx="589">
                  <c:v>119.39087524414099</c:v>
                </c:pt>
                <c:pt idx="590">
                  <c:v>117.93475952148401</c:v>
                </c:pt>
                <c:pt idx="591">
                  <c:v>116.4220703125</c:v>
                </c:pt>
                <c:pt idx="592">
                  <c:v>114.893029785156</c:v>
                </c:pt>
                <c:pt idx="593">
                  <c:v>113.40422363281201</c:v>
                </c:pt>
                <c:pt idx="594">
                  <c:v>111.90410766601599</c:v>
                </c:pt>
                <c:pt idx="595">
                  <c:v>110.39266967773401</c:v>
                </c:pt>
                <c:pt idx="596">
                  <c:v>108.879968261719</c:v>
                </c:pt>
                <c:pt idx="597">
                  <c:v>107.31823120117198</c:v>
                </c:pt>
                <c:pt idx="598">
                  <c:v>105.844519042969</c:v>
                </c:pt>
                <c:pt idx="599">
                  <c:v>104.41984252929699</c:v>
                </c:pt>
                <c:pt idx="600">
                  <c:v>102.87319641113299</c:v>
                </c:pt>
                <c:pt idx="601">
                  <c:v>101.32655334472699</c:v>
                </c:pt>
                <c:pt idx="602">
                  <c:v>99.890560913085906</c:v>
                </c:pt>
                <c:pt idx="603">
                  <c:v>98.39295654296879</c:v>
                </c:pt>
                <c:pt idx="604">
                  <c:v>96.832479858398401</c:v>
                </c:pt>
                <c:pt idx="605">
                  <c:v>95.392718505859392</c:v>
                </c:pt>
                <c:pt idx="606">
                  <c:v>93.9378662109375</c:v>
                </c:pt>
                <c:pt idx="607">
                  <c:v>92.418881225585906</c:v>
                </c:pt>
                <c:pt idx="608">
                  <c:v>90.921276855468705</c:v>
                </c:pt>
                <c:pt idx="609">
                  <c:v>89.378402709960909</c:v>
                </c:pt>
                <c:pt idx="610">
                  <c:v>87.907205200195307</c:v>
                </c:pt>
                <c:pt idx="611">
                  <c:v>86.408340454101591</c:v>
                </c:pt>
                <c:pt idx="612">
                  <c:v>84.906958007812506</c:v>
                </c:pt>
                <c:pt idx="613">
                  <c:v>83.450851440429702</c:v>
                </c:pt>
                <c:pt idx="614">
                  <c:v>81.892892456054696</c:v>
                </c:pt>
                <c:pt idx="615">
                  <c:v>80.348757934570301</c:v>
                </c:pt>
                <c:pt idx="616">
                  <c:v>78.820971679687503</c:v>
                </c:pt>
                <c:pt idx="617">
                  <c:v>77.348516845703102</c:v>
                </c:pt>
                <c:pt idx="618">
                  <c:v>75.936416625976591</c:v>
                </c:pt>
                <c:pt idx="619">
                  <c:v>74.440066528320301</c:v>
                </c:pt>
                <c:pt idx="620">
                  <c:v>72.938687133789102</c:v>
                </c:pt>
                <c:pt idx="621">
                  <c:v>71.468743896484398</c:v>
                </c:pt>
                <c:pt idx="622">
                  <c:v>69.937185668945304</c:v>
                </c:pt>
                <c:pt idx="623">
                  <c:v>68.420721435546895</c:v>
                </c:pt>
                <c:pt idx="624">
                  <c:v>66.891680908203099</c:v>
                </c:pt>
                <c:pt idx="625">
                  <c:v>65.404132080078099</c:v>
                </c:pt>
                <c:pt idx="626">
                  <c:v>63.904013061523401</c:v>
                </c:pt>
                <c:pt idx="627">
                  <c:v>62.363656616210903</c:v>
                </c:pt>
                <c:pt idx="628">
                  <c:v>60.910061645507803</c:v>
                </c:pt>
                <c:pt idx="629">
                  <c:v>59.455206298828102</c:v>
                </c:pt>
                <c:pt idx="630">
                  <c:v>57.8922119140625</c:v>
                </c:pt>
                <c:pt idx="631">
                  <c:v>56.371972656250001</c:v>
                </c:pt>
                <c:pt idx="632">
                  <c:v>54.902032470703105</c:v>
                </c:pt>
                <c:pt idx="633">
                  <c:v>53.287484741210903</c:v>
                </c:pt>
                <c:pt idx="634">
                  <c:v>51.743351745605501</c:v>
                </c:pt>
                <c:pt idx="635">
                  <c:v>50.374006652832001</c:v>
                </c:pt>
                <c:pt idx="636">
                  <c:v>48.969451904296896</c:v>
                </c:pt>
                <c:pt idx="637">
                  <c:v>47.441667175292999</c:v>
                </c:pt>
                <c:pt idx="638">
                  <c:v>45.952864074707001</c:v>
                </c:pt>
                <c:pt idx="639">
                  <c:v>44.494238281249999</c:v>
                </c:pt>
                <c:pt idx="640">
                  <c:v>42.933760070800801</c:v>
                </c:pt>
                <c:pt idx="641">
                  <c:v>41.423579406738298</c:v>
                </c:pt>
                <c:pt idx="642">
                  <c:v>39.9284881591797</c:v>
                </c:pt>
                <c:pt idx="643">
                  <c:v>38.427111816406303</c:v>
                </c:pt>
                <c:pt idx="644">
                  <c:v>36.965971374511703</c:v>
                </c:pt>
                <c:pt idx="645">
                  <c:v>35.478422546386703</c:v>
                </c:pt>
                <c:pt idx="646">
                  <c:v>33.899084472656199</c:v>
                </c:pt>
                <c:pt idx="647">
                  <c:v>32.371301269531301</c:v>
                </c:pt>
                <c:pt idx="648">
                  <c:v>30.9830917358398</c:v>
                </c:pt>
                <c:pt idx="649">
                  <c:v>29.509376525878899</c:v>
                </c:pt>
                <c:pt idx="650">
                  <c:v>27.962730407714798</c:v>
                </c:pt>
                <c:pt idx="651">
                  <c:v>26.434947204589797</c:v>
                </c:pt>
                <c:pt idx="652">
                  <c:v>24.949915313720702</c:v>
                </c:pt>
                <c:pt idx="653">
                  <c:v>23.4812301635742</c:v>
                </c:pt>
                <c:pt idx="654">
                  <c:v>21.964762878418</c:v>
                </c:pt>
                <c:pt idx="655">
                  <c:v>20.465898895263699</c:v>
                </c:pt>
                <c:pt idx="656">
                  <c:v>18.9381393432617</c:v>
                </c:pt>
                <c:pt idx="657">
                  <c:v>17.3324180603027</c:v>
                </c:pt>
                <c:pt idx="658">
                  <c:v>15.843614196777301</c:v>
                </c:pt>
                <c:pt idx="659">
                  <c:v>14.396305847168</c:v>
                </c:pt>
                <c:pt idx="660">
                  <c:v>12.8949272155762</c:v>
                </c:pt>
                <c:pt idx="661">
                  <c:v>11.398579025268599</c:v>
                </c:pt>
                <c:pt idx="662">
                  <c:v>9.9022426605224592</c:v>
                </c:pt>
                <c:pt idx="663">
                  <c:v>8.2688453674316413</c:v>
                </c:pt>
                <c:pt idx="664">
                  <c:v>6.7536352157592798</c:v>
                </c:pt>
                <c:pt idx="665">
                  <c:v>5.43458518981934</c:v>
                </c:pt>
                <c:pt idx="666">
                  <c:v>4.0086589813232401</c:v>
                </c:pt>
                <c:pt idx="667">
                  <c:v>2.51106185913086</c:v>
                </c:pt>
                <c:pt idx="668">
                  <c:v>0.99836897850036599</c:v>
                </c:pt>
                <c:pt idx="669">
                  <c:v>-0.51432614326477</c:v>
                </c:pt>
                <c:pt idx="670">
                  <c:v>-2.05971088409424</c:v>
                </c:pt>
                <c:pt idx="671">
                  <c:v>-3.5623435974121103</c:v>
                </c:pt>
                <c:pt idx="672">
                  <c:v>-5.0586919784545898</c:v>
                </c:pt>
                <c:pt idx="673">
                  <c:v>-6.6065952301025401</c:v>
                </c:pt>
                <c:pt idx="674">
                  <c:v>-8.0639633178710888</c:v>
                </c:pt>
                <c:pt idx="675">
                  <c:v>-9.5603115081787102</c:v>
                </c:pt>
                <c:pt idx="676">
                  <c:v>-11.0918678283691</c:v>
                </c:pt>
                <c:pt idx="677">
                  <c:v>-12.5303745269775</c:v>
                </c:pt>
                <c:pt idx="678">
                  <c:v>-13.966365814208999</c:v>
                </c:pt>
                <c:pt idx="679">
                  <c:v>-15.5004371643066</c:v>
                </c:pt>
                <c:pt idx="680">
                  <c:v>-17.065944671630898</c:v>
                </c:pt>
                <c:pt idx="681">
                  <c:v>-18.520798492431602</c:v>
                </c:pt>
                <c:pt idx="682">
                  <c:v>-20.0033157348633</c:v>
                </c:pt>
                <c:pt idx="683">
                  <c:v>-21.532357025146499</c:v>
                </c:pt>
                <c:pt idx="684">
                  <c:v>-23.001041412353501</c:v>
                </c:pt>
                <c:pt idx="685">
                  <c:v>-24.546429443359401</c:v>
                </c:pt>
                <c:pt idx="686">
                  <c:v>-26.044035339355496</c:v>
                </c:pt>
                <c:pt idx="687">
                  <c:v>-27.495115661621099</c:v>
                </c:pt>
                <c:pt idx="688">
                  <c:v>-29.034217834472702</c:v>
                </c:pt>
                <c:pt idx="689">
                  <c:v>-30.569546508789102</c:v>
                </c:pt>
                <c:pt idx="690">
                  <c:v>-32.029428100585896</c:v>
                </c:pt>
                <c:pt idx="691">
                  <c:v>-33.506915283203099</c:v>
                </c:pt>
                <c:pt idx="692">
                  <c:v>-35.010809326171895</c:v>
                </c:pt>
                <c:pt idx="693">
                  <c:v>-36.546046447753902</c:v>
                </c:pt>
                <c:pt idx="694">
                  <c:v>-38.176892089843804</c:v>
                </c:pt>
                <c:pt idx="695">
                  <c:v>-39.631790161132798</c:v>
                </c:pt>
                <c:pt idx="696">
                  <c:v>-41.0589797973633</c:v>
                </c:pt>
                <c:pt idx="697">
                  <c:v>-42.515092468261699</c:v>
                </c:pt>
                <c:pt idx="698">
                  <c:v>-43.986293029785202</c:v>
                </c:pt>
                <c:pt idx="699">
                  <c:v>-45.530422973632803</c:v>
                </c:pt>
                <c:pt idx="700">
                  <c:v>-46.963900756835898</c:v>
                </c:pt>
                <c:pt idx="701">
                  <c:v>-48.465280151367196</c:v>
                </c:pt>
                <c:pt idx="702">
                  <c:v>-50.076052856445301</c:v>
                </c:pt>
                <c:pt idx="703">
                  <c:v>-51.547248840331996</c:v>
                </c:pt>
                <c:pt idx="704">
                  <c:v>-52.998330688476599</c:v>
                </c:pt>
                <c:pt idx="705">
                  <c:v>-54.522344970703102</c:v>
                </c:pt>
                <c:pt idx="706">
                  <c:v>-56.041326904296895</c:v>
                </c:pt>
                <c:pt idx="707">
                  <c:v>-57.531390380859399</c:v>
                </c:pt>
                <c:pt idx="708">
                  <c:v>-59.011392211914099</c:v>
                </c:pt>
                <c:pt idx="709">
                  <c:v>-60.539172363281295</c:v>
                </c:pt>
                <c:pt idx="710">
                  <c:v>-62.056896972656297</c:v>
                </c:pt>
                <c:pt idx="711">
                  <c:v>-63.521810913085901</c:v>
                </c:pt>
                <c:pt idx="712">
                  <c:v>-64.949002075195295</c:v>
                </c:pt>
                <c:pt idx="713">
                  <c:v>-66.452896118164091</c:v>
                </c:pt>
                <c:pt idx="714">
                  <c:v>-67.997027587890599</c:v>
                </c:pt>
                <c:pt idx="715">
                  <c:v>-69.516009521484392</c:v>
                </c:pt>
                <c:pt idx="716">
                  <c:v>-71.062652587890597</c:v>
                </c:pt>
                <c:pt idx="717">
                  <c:v>-72.693542480468707</c:v>
                </c:pt>
                <c:pt idx="718">
                  <c:v>-74.209915161132798</c:v>
                </c:pt>
                <c:pt idx="719">
                  <c:v>-75.694854736328097</c:v>
                </c:pt>
                <c:pt idx="720">
                  <c:v>-77.223901367187494</c:v>
                </c:pt>
                <c:pt idx="721">
                  <c:v>-78.574389648437503</c:v>
                </c:pt>
                <c:pt idx="722">
                  <c:v>-79.982714843750003</c:v>
                </c:pt>
                <c:pt idx="723">
                  <c:v>-81.558279418945304</c:v>
                </c:pt>
                <c:pt idx="724">
                  <c:v>-83.014389038085909</c:v>
                </c:pt>
                <c:pt idx="725">
                  <c:v>-84.4063720703125</c:v>
                </c:pt>
                <c:pt idx="726">
                  <c:v>-85.939187622070307</c:v>
                </c:pt>
                <c:pt idx="727">
                  <c:v>-87.459426879882798</c:v>
                </c:pt>
                <c:pt idx="728">
                  <c:v>-88.929367065429702</c:v>
                </c:pt>
                <c:pt idx="729">
                  <c:v>-90.474758911132795</c:v>
                </c:pt>
                <c:pt idx="730">
                  <c:v>-92.035235595703099</c:v>
                </c:pt>
                <c:pt idx="731">
                  <c:v>-93.519006347656301</c:v>
                </c:pt>
                <c:pt idx="732">
                  <c:v>-95.060623168945298</c:v>
                </c:pt>
                <c:pt idx="733">
                  <c:v>-96.637448120117199</c:v>
                </c:pt>
                <c:pt idx="734">
                  <c:v>-98.078472900390608</c:v>
                </c:pt>
                <c:pt idx="735">
                  <c:v>-99.469195556640599</c:v>
                </c:pt>
                <c:pt idx="736">
                  <c:v>-100.99949340820299</c:v>
                </c:pt>
                <c:pt idx="737">
                  <c:v>-102.48703918456999</c:v>
                </c:pt>
                <c:pt idx="738">
                  <c:v>-103.94189453125</c:v>
                </c:pt>
                <c:pt idx="739">
                  <c:v>-105.47345581054699</c:v>
                </c:pt>
                <c:pt idx="740">
                  <c:v>-106.96980590820301</c:v>
                </c:pt>
                <c:pt idx="741">
                  <c:v>-108.50010375976599</c:v>
                </c:pt>
                <c:pt idx="742">
                  <c:v>-110.007763671875</c:v>
                </c:pt>
                <c:pt idx="743">
                  <c:v>-111.46135864257801</c:v>
                </c:pt>
                <c:pt idx="744">
                  <c:v>-112.95896606445301</c:v>
                </c:pt>
                <c:pt idx="745">
                  <c:v>-114.46160278320301</c:v>
                </c:pt>
                <c:pt idx="746">
                  <c:v>-115.99064331054699</c:v>
                </c:pt>
                <c:pt idx="747">
                  <c:v>-117.50333862304699</c:v>
                </c:pt>
                <c:pt idx="748">
                  <c:v>-119.09902343749999</c:v>
                </c:pt>
                <c:pt idx="749">
                  <c:v>-120.660754394531</c:v>
                </c:pt>
                <c:pt idx="750">
                  <c:v>-122.025073242188</c:v>
                </c:pt>
                <c:pt idx="751">
                  <c:v>-123.466101074219</c:v>
                </c:pt>
                <c:pt idx="752">
                  <c:v>-124.98256835937499</c:v>
                </c:pt>
                <c:pt idx="753">
                  <c:v>-126.46759033203099</c:v>
                </c:pt>
                <c:pt idx="754">
                  <c:v>-127.950109863281</c:v>
                </c:pt>
                <c:pt idx="755">
                  <c:v>-129.47789916992198</c:v>
                </c:pt>
                <c:pt idx="756">
                  <c:v>-131.01071166992199</c:v>
                </c:pt>
                <c:pt idx="757">
                  <c:v>-132.46556396484399</c:v>
                </c:pt>
                <c:pt idx="758">
                  <c:v>-133.91790161132801</c:v>
                </c:pt>
                <c:pt idx="759">
                  <c:v>-135.46328735351599</c:v>
                </c:pt>
                <c:pt idx="760">
                  <c:v>-136.97598266601599</c:v>
                </c:pt>
                <c:pt idx="761">
                  <c:v>-138.46856079101599</c:v>
                </c:pt>
                <c:pt idx="762">
                  <c:v>-139.95862426757802</c:v>
                </c:pt>
                <c:pt idx="763">
                  <c:v>-141.45120239257801</c:v>
                </c:pt>
                <c:pt idx="764">
                  <c:v>-143.08461303710902</c:v>
                </c:pt>
                <c:pt idx="765">
                  <c:v>-144.665209960938</c:v>
                </c:pt>
                <c:pt idx="766">
                  <c:v>-146.06221923828099</c:v>
                </c:pt>
                <c:pt idx="767">
                  <c:v>-147.45419311523401</c:v>
                </c:pt>
                <c:pt idx="768">
                  <c:v>-148.96417846679699</c:v>
                </c:pt>
                <c:pt idx="769">
                  <c:v>-150.47920532226598</c:v>
                </c:pt>
                <c:pt idx="770">
                  <c:v>-152.01076660156201</c:v>
                </c:pt>
                <c:pt idx="771">
                  <c:v>-153.60268554687499</c:v>
                </c:pt>
                <c:pt idx="772">
                  <c:v>-155.043701171875</c:v>
                </c:pt>
                <c:pt idx="773">
                  <c:v>-156.48597412109399</c:v>
                </c:pt>
                <c:pt idx="774">
                  <c:v>-158.03514404296899</c:v>
                </c:pt>
                <c:pt idx="775">
                  <c:v>-159.54658203125001</c:v>
                </c:pt>
                <c:pt idx="776">
                  <c:v>-160.95364379882801</c:v>
                </c:pt>
                <c:pt idx="777">
                  <c:v>-162.412274169922</c:v>
                </c:pt>
                <c:pt idx="778">
                  <c:v>-163.93251953124999</c:v>
                </c:pt>
                <c:pt idx="779">
                  <c:v>-165.40496826171901</c:v>
                </c:pt>
                <c:pt idx="780">
                  <c:v>-167.011968994141</c:v>
                </c:pt>
                <c:pt idx="781">
                  <c:v>-168.554846191406</c:v>
                </c:pt>
                <c:pt idx="782">
                  <c:v>-169.96066284179699</c:v>
                </c:pt>
                <c:pt idx="783">
                  <c:v>-171.43312377929698</c:v>
                </c:pt>
                <c:pt idx="784">
                  <c:v>-172.964685058594</c:v>
                </c:pt>
                <c:pt idx="785">
                  <c:v>-174.50755615234399</c:v>
                </c:pt>
                <c:pt idx="786">
                  <c:v>-176.02276000976599</c:v>
                </c:pt>
                <c:pt idx="787">
                  <c:v>-177.48013305664099</c:v>
                </c:pt>
                <c:pt idx="788">
                  <c:v>-178.94127197265601</c:v>
                </c:pt>
                <c:pt idx="789">
                  <c:v>-180.44138793945302</c:v>
                </c:pt>
                <c:pt idx="790">
                  <c:v>-181.99809570312499</c:v>
                </c:pt>
                <c:pt idx="791">
                  <c:v>-183.528393554687</c:v>
                </c:pt>
                <c:pt idx="792">
                  <c:v>-184.93923950195301</c:v>
                </c:pt>
                <c:pt idx="793">
                  <c:v>-186.397869873047</c:v>
                </c:pt>
                <c:pt idx="794">
                  <c:v>-187.896728515625</c:v>
                </c:pt>
                <c:pt idx="795">
                  <c:v>-189.42450561523401</c:v>
                </c:pt>
                <c:pt idx="796">
                  <c:v>-191.011389160156</c:v>
                </c:pt>
                <c:pt idx="797">
                  <c:v>-192.58695678710902</c:v>
                </c:pt>
                <c:pt idx="798">
                  <c:v>-194.00156860351598</c:v>
                </c:pt>
                <c:pt idx="799">
                  <c:v>-195.416186523438</c:v>
                </c:pt>
                <c:pt idx="800">
                  <c:v>-197.00810546874999</c:v>
                </c:pt>
                <c:pt idx="801">
                  <c:v>-198.47678833007802</c:v>
                </c:pt>
                <c:pt idx="802">
                  <c:v>-199.903973388672</c:v>
                </c:pt>
                <c:pt idx="803">
                  <c:v>-201.40661010742198</c:v>
                </c:pt>
                <c:pt idx="804">
                  <c:v>-202.95703125</c:v>
                </c:pt>
                <c:pt idx="805">
                  <c:v>-204.45715332031301</c:v>
                </c:pt>
                <c:pt idx="806">
                  <c:v>-205.95224609375001</c:v>
                </c:pt>
                <c:pt idx="807">
                  <c:v>-207.49763183593799</c:v>
                </c:pt>
                <c:pt idx="808">
                  <c:v>-208.98140869140602</c:v>
                </c:pt>
                <c:pt idx="809">
                  <c:v>-210.50039062499999</c:v>
                </c:pt>
                <c:pt idx="810">
                  <c:v>-212.02061767578101</c:v>
                </c:pt>
                <c:pt idx="811">
                  <c:v>-213.47421875000001</c:v>
                </c:pt>
                <c:pt idx="812">
                  <c:v>-214.91021728515602</c:v>
                </c:pt>
                <c:pt idx="813">
                  <c:v>-216.38140869140602</c:v>
                </c:pt>
                <c:pt idx="814">
                  <c:v>-217.94692382812499</c:v>
                </c:pt>
                <c:pt idx="815">
                  <c:v>-219.47597656249999</c:v>
                </c:pt>
                <c:pt idx="816">
                  <c:v>-220.94842529296898</c:v>
                </c:pt>
                <c:pt idx="817">
                  <c:v>-222.48123779296898</c:v>
                </c:pt>
                <c:pt idx="818">
                  <c:v>-223.93483886718701</c:v>
                </c:pt>
                <c:pt idx="819">
                  <c:v>-225.37208251953103</c:v>
                </c:pt>
                <c:pt idx="820">
                  <c:v>-226.88854980468699</c:v>
                </c:pt>
                <c:pt idx="821">
                  <c:v>-228.39244384765601</c:v>
                </c:pt>
                <c:pt idx="822">
                  <c:v>-229.89003906249999</c:v>
                </c:pt>
                <c:pt idx="823">
                  <c:v>-231.45177001953101</c:v>
                </c:pt>
                <c:pt idx="824">
                  <c:v>-232.95566406250001</c:v>
                </c:pt>
                <c:pt idx="825">
                  <c:v>-234.47716064453101</c:v>
                </c:pt>
                <c:pt idx="826">
                  <c:v>-240.87374267578102</c:v>
                </c:pt>
                <c:pt idx="827">
                  <c:v>-246.16629638671898</c:v>
                </c:pt>
                <c:pt idx="828">
                  <c:v>-246.99117431640602</c:v>
                </c:pt>
                <c:pt idx="829">
                  <c:v>-248.52021484375001</c:v>
                </c:pt>
                <c:pt idx="830">
                  <c:v>-249.88704833984397</c:v>
                </c:pt>
                <c:pt idx="831">
                  <c:v>-251.22747802734398</c:v>
                </c:pt>
                <c:pt idx="832">
                  <c:v>-252.61820068359398</c:v>
                </c:pt>
                <c:pt idx="833">
                  <c:v>-253.97496337890601</c:v>
                </c:pt>
                <c:pt idx="834">
                  <c:v>-255.52034912109397</c:v>
                </c:pt>
                <c:pt idx="835">
                  <c:v>-257.08460693359399</c:v>
                </c:pt>
                <c:pt idx="836">
                  <c:v>-258.48790283203101</c:v>
                </c:pt>
                <c:pt idx="837">
                  <c:v>-259.910070800781</c:v>
                </c:pt>
                <c:pt idx="838">
                  <c:v>-261.43533935546895</c:v>
                </c:pt>
                <c:pt idx="839">
                  <c:v>-262.95432128906202</c:v>
                </c:pt>
                <c:pt idx="840">
                  <c:v>-264.42552490234397</c:v>
                </c:pt>
                <c:pt idx="841">
                  <c:v>-265.894201660156</c:v>
                </c:pt>
                <c:pt idx="842">
                  <c:v>-267.38049316406199</c:v>
                </c:pt>
                <c:pt idx="843">
                  <c:v>-268.89947509765602</c:v>
                </c:pt>
                <c:pt idx="844">
                  <c:v>-270.429772949219</c:v>
                </c:pt>
                <c:pt idx="845">
                  <c:v>-271.93995361328103</c:v>
                </c:pt>
                <c:pt idx="846">
                  <c:v>-273.468994140625</c:v>
                </c:pt>
                <c:pt idx="847">
                  <c:v>-274.942712402344</c:v>
                </c:pt>
                <c:pt idx="848">
                  <c:v>-276.46168212890603</c:v>
                </c:pt>
                <c:pt idx="849">
                  <c:v>-277.94420166015601</c:v>
                </c:pt>
                <c:pt idx="850">
                  <c:v>-279.39907226562502</c:v>
                </c:pt>
                <c:pt idx="851">
                  <c:v>-280.91428222656202</c:v>
                </c:pt>
                <c:pt idx="852">
                  <c:v>-282.36787109375001</c:v>
                </c:pt>
                <c:pt idx="853">
                  <c:v>-283.84409179687498</c:v>
                </c:pt>
                <c:pt idx="854">
                  <c:v>-285.36307373046895</c:v>
                </c:pt>
                <c:pt idx="855">
                  <c:v>-286.941162109375</c:v>
                </c:pt>
                <c:pt idx="856">
                  <c:v>-288.48277587890601</c:v>
                </c:pt>
                <c:pt idx="857">
                  <c:v>-289.92001953124998</c:v>
                </c:pt>
                <c:pt idx="858">
                  <c:v>-291.398767089844</c:v>
                </c:pt>
                <c:pt idx="859">
                  <c:v>-292.93409423828103</c:v>
                </c:pt>
                <c:pt idx="860">
                  <c:v>-294.41787109375002</c:v>
                </c:pt>
                <c:pt idx="861">
                  <c:v>-295.89913330078105</c:v>
                </c:pt>
                <c:pt idx="862">
                  <c:v>-297.385412597656</c:v>
                </c:pt>
                <c:pt idx="863">
                  <c:v>-298.9052734375</c:v>
                </c:pt>
                <c:pt idx="864">
                  <c:v>-300.40628662109395</c:v>
                </c:pt>
                <c:pt idx="865">
                  <c:v>-301.85988769531298</c:v>
                </c:pt>
                <c:pt idx="866">
                  <c:v>-303.37509765624998</c:v>
                </c:pt>
                <c:pt idx="867">
                  <c:v>-304.954431152344</c:v>
                </c:pt>
                <c:pt idx="868">
                  <c:v>-306.45454101562501</c:v>
                </c:pt>
                <c:pt idx="869">
                  <c:v>-307.89305419921897</c:v>
                </c:pt>
                <c:pt idx="870">
                  <c:v>-309.39191894531302</c:v>
                </c:pt>
                <c:pt idx="871">
                  <c:v>-310.91970214843798</c:v>
                </c:pt>
                <c:pt idx="872">
                  <c:v>-312.414794921875</c:v>
                </c:pt>
                <c:pt idx="873">
                  <c:v>-313.93629150390603</c:v>
                </c:pt>
                <c:pt idx="874">
                  <c:v>-315.47287597656202</c:v>
                </c:pt>
                <c:pt idx="875">
                  <c:v>-316.916418457031</c:v>
                </c:pt>
                <c:pt idx="876">
                  <c:v>-318.37756347656199</c:v>
                </c:pt>
                <c:pt idx="877">
                  <c:v>-319.89904785156199</c:v>
                </c:pt>
                <c:pt idx="878">
                  <c:v>-321.387854003906</c:v>
                </c:pt>
                <c:pt idx="879">
                  <c:v>-322.989831542969</c:v>
                </c:pt>
                <c:pt idx="880">
                  <c:v>-324.61066894531302</c:v>
                </c:pt>
                <c:pt idx="881">
                  <c:v>-326.01019287109398</c:v>
                </c:pt>
                <c:pt idx="882">
                  <c:v>-327.41977539062498</c:v>
                </c:pt>
                <c:pt idx="883">
                  <c:v>-328.948815917969</c:v>
                </c:pt>
                <c:pt idx="884">
                  <c:v>-330.42377929687501</c:v>
                </c:pt>
                <c:pt idx="885">
                  <c:v>-331.93900146484395</c:v>
                </c:pt>
                <c:pt idx="886">
                  <c:v>-333.46553955078105</c:v>
                </c:pt>
                <c:pt idx="887">
                  <c:v>-334.94805908203102</c:v>
                </c:pt>
                <c:pt idx="888">
                  <c:v>-336.42176513671899</c:v>
                </c:pt>
                <c:pt idx="889">
                  <c:v>-337.88037109375</c:v>
                </c:pt>
                <c:pt idx="890">
                  <c:v>-339.41571044921898</c:v>
                </c:pt>
                <c:pt idx="891">
                  <c:v>-340.90578613281201</c:v>
                </c:pt>
                <c:pt idx="892">
                  <c:v>-342.41972656249999</c:v>
                </c:pt>
                <c:pt idx="893">
                  <c:v>-343.95128173828101</c:v>
                </c:pt>
                <c:pt idx="894">
                  <c:v>-345.40488281249998</c:v>
                </c:pt>
                <c:pt idx="895">
                  <c:v>-346.908776855469</c:v>
                </c:pt>
                <c:pt idx="896">
                  <c:v>-348.41015625</c:v>
                </c:pt>
                <c:pt idx="897">
                  <c:v>-349.99453125000002</c:v>
                </c:pt>
                <c:pt idx="898">
                  <c:v>-351.552490234375</c:v>
                </c:pt>
                <c:pt idx="899">
                  <c:v>-353.021154785156</c:v>
                </c:pt>
                <c:pt idx="900">
                  <c:v>-354.43452148437501</c:v>
                </c:pt>
                <c:pt idx="901">
                  <c:v>-360.62739257812501</c:v>
                </c:pt>
                <c:pt idx="902">
                  <c:v>-365.81179199218798</c:v>
                </c:pt>
                <c:pt idx="903">
                  <c:v>-366.72216796875</c:v>
                </c:pt>
                <c:pt idx="904">
                  <c:v>-368.09278564453103</c:v>
                </c:pt>
                <c:pt idx="905">
                  <c:v>-369.58159179687499</c:v>
                </c:pt>
                <c:pt idx="906">
                  <c:v>-370.98740234374998</c:v>
                </c:pt>
                <c:pt idx="907">
                  <c:v>-372.42214355468701</c:v>
                </c:pt>
                <c:pt idx="908">
                  <c:v>-374.003991699219</c:v>
                </c:pt>
                <c:pt idx="909">
                  <c:v>-375.54938964843802</c:v>
                </c:pt>
                <c:pt idx="910">
                  <c:v>-377.11364746093699</c:v>
                </c:pt>
                <c:pt idx="911">
                  <c:v>-378.62005615234398</c:v>
                </c:pt>
                <c:pt idx="912">
                  <c:v>-380.00700683593698</c:v>
                </c:pt>
                <c:pt idx="913">
                  <c:v>-381.471923828125</c:v>
                </c:pt>
                <c:pt idx="914">
                  <c:v>-383.16191406249999</c:v>
                </c:pt>
                <c:pt idx="915">
                  <c:v>-384.63184814453103</c:v>
                </c:pt>
                <c:pt idx="916">
                  <c:v>-385.95341796874999</c:v>
                </c:pt>
                <c:pt idx="917">
                  <c:v>-387.47993164062501</c:v>
                </c:pt>
                <c:pt idx="918">
                  <c:v>-388.93602294921897</c:v>
                </c:pt>
                <c:pt idx="919">
                  <c:v>-390.382080078125</c:v>
                </c:pt>
                <c:pt idx="920">
                  <c:v>-391.94508056640603</c:v>
                </c:pt>
                <c:pt idx="921">
                  <c:v>-393.51813964843802</c:v>
                </c:pt>
                <c:pt idx="922">
                  <c:v>-395.00820312500002</c:v>
                </c:pt>
                <c:pt idx="923">
                  <c:v>-396.55736083984397</c:v>
                </c:pt>
                <c:pt idx="924">
                  <c:v>-398.09143066406301</c:v>
                </c:pt>
                <c:pt idx="925">
                  <c:v>-399.46706542968701</c:v>
                </c:pt>
                <c:pt idx="926">
                  <c:v>-400.94329833984398</c:v>
                </c:pt>
                <c:pt idx="927">
                  <c:v>-402.55029296875</c:v>
                </c:pt>
                <c:pt idx="928">
                  <c:v>-403.99759521484395</c:v>
                </c:pt>
                <c:pt idx="929">
                  <c:v>-405.42982177734399</c:v>
                </c:pt>
                <c:pt idx="930">
                  <c:v>-406.99785156249999</c:v>
                </c:pt>
                <c:pt idx="931">
                  <c:v>-408.472814941406</c:v>
                </c:pt>
                <c:pt idx="932">
                  <c:v>-409.96160888671903</c:v>
                </c:pt>
                <c:pt idx="933">
                  <c:v>-416.006103515625</c:v>
                </c:pt>
                <c:pt idx="934">
                  <c:v>-421.46967773437501</c:v>
                </c:pt>
                <c:pt idx="935">
                  <c:v>-422.28322753906298</c:v>
                </c:pt>
                <c:pt idx="936">
                  <c:v>-423.70791015625002</c:v>
                </c:pt>
                <c:pt idx="937">
                  <c:v>-425.08730468750002</c:v>
                </c:pt>
                <c:pt idx="938">
                  <c:v>-426.55849609375002</c:v>
                </c:pt>
                <c:pt idx="939">
                  <c:v>-428.041015625</c:v>
                </c:pt>
                <c:pt idx="940">
                  <c:v>-429.45439453124999</c:v>
                </c:pt>
                <c:pt idx="941">
                  <c:v>-430.973388671875</c:v>
                </c:pt>
                <c:pt idx="942">
                  <c:v>-432.49235839843794</c:v>
                </c:pt>
                <c:pt idx="943">
                  <c:v>-433.982421875</c:v>
                </c:pt>
                <c:pt idx="944">
                  <c:v>-435.45109863281203</c:v>
                </c:pt>
                <c:pt idx="945">
                  <c:v>-436.96503906250001</c:v>
                </c:pt>
                <c:pt idx="946">
                  <c:v>-438.56953125000001</c:v>
                </c:pt>
                <c:pt idx="947">
                  <c:v>-440.08725585937498</c:v>
                </c:pt>
                <c:pt idx="948">
                  <c:v>-441.71062011718794</c:v>
                </c:pt>
                <c:pt idx="949">
                  <c:v>-443.11770019531298</c:v>
                </c:pt>
                <c:pt idx="950">
                  <c:v>-444.470703125</c:v>
                </c:pt>
                <c:pt idx="951">
                  <c:v>-446.008544921875</c:v>
                </c:pt>
                <c:pt idx="952">
                  <c:v>-447.43193359374999</c:v>
                </c:pt>
                <c:pt idx="953">
                  <c:v>-448.94714355468705</c:v>
                </c:pt>
                <c:pt idx="954">
                  <c:v>-450.52651367187502</c:v>
                </c:pt>
                <c:pt idx="955">
                  <c:v>-452.03920898437502</c:v>
                </c:pt>
                <c:pt idx="956">
                  <c:v>-453.48146972656207</c:v>
                </c:pt>
                <c:pt idx="957">
                  <c:v>-454.96774902343793</c:v>
                </c:pt>
                <c:pt idx="958">
                  <c:v>-456.47165527343793</c:v>
                </c:pt>
                <c:pt idx="959">
                  <c:v>-457.96298828124998</c:v>
                </c:pt>
                <c:pt idx="960">
                  <c:v>-459.55615234375</c:v>
                </c:pt>
                <c:pt idx="961">
                  <c:v>-461.05627441406295</c:v>
                </c:pt>
                <c:pt idx="962">
                  <c:v>-462.44951171874999</c:v>
                </c:pt>
                <c:pt idx="963">
                  <c:v>-464.02634277343793</c:v>
                </c:pt>
                <c:pt idx="964">
                  <c:v>-465.55915527343797</c:v>
                </c:pt>
                <c:pt idx="965">
                  <c:v>-466.95488281249999</c:v>
                </c:pt>
                <c:pt idx="966">
                  <c:v>-468.532958984375</c:v>
                </c:pt>
                <c:pt idx="967">
                  <c:v>-470.04692382812499</c:v>
                </c:pt>
                <c:pt idx="968">
                  <c:v>-471.47412109375</c:v>
                </c:pt>
                <c:pt idx="969">
                  <c:v>-472.99560546875</c:v>
                </c:pt>
                <c:pt idx="970">
                  <c:v>-474.49948730468702</c:v>
                </c:pt>
                <c:pt idx="971">
                  <c:v>-475.96943359375001</c:v>
                </c:pt>
                <c:pt idx="972">
                  <c:v>-477.50476074218795</c:v>
                </c:pt>
                <c:pt idx="973">
                  <c:v>-479.113037109375</c:v>
                </c:pt>
                <c:pt idx="974">
                  <c:v>-480.54526367187498</c:v>
                </c:pt>
                <c:pt idx="975">
                  <c:v>-481.98124999999999</c:v>
                </c:pt>
                <c:pt idx="976">
                  <c:v>-483.47131347656205</c:v>
                </c:pt>
                <c:pt idx="977">
                  <c:v>-484.92868652343793</c:v>
                </c:pt>
                <c:pt idx="978">
                  <c:v>-486.50173339843798</c:v>
                </c:pt>
                <c:pt idx="979">
                  <c:v>-488.12507324218797</c:v>
                </c:pt>
                <c:pt idx="980">
                  <c:v>-489.55351562499999</c:v>
                </c:pt>
                <c:pt idx="981">
                  <c:v>-490.95305175781203</c:v>
                </c:pt>
                <c:pt idx="982">
                  <c:v>-492.48586425781207</c:v>
                </c:pt>
                <c:pt idx="983">
                  <c:v>-493.96586914062499</c:v>
                </c:pt>
                <c:pt idx="984">
                  <c:v>-495.49870605468703</c:v>
                </c:pt>
                <c:pt idx="985">
                  <c:v>-497.12958984375001</c:v>
                </c:pt>
                <c:pt idx="986">
                  <c:v>-498.56430664062498</c:v>
                </c:pt>
                <c:pt idx="987">
                  <c:v>-499.94121093749999</c:v>
                </c:pt>
                <c:pt idx="988">
                  <c:v>-501.44509277343798</c:v>
                </c:pt>
                <c:pt idx="989">
                  <c:v>-502.940185546875</c:v>
                </c:pt>
                <c:pt idx="990">
                  <c:v>-504.476806640625</c:v>
                </c:pt>
                <c:pt idx="991">
                  <c:v>-505.98947753906293</c:v>
                </c:pt>
                <c:pt idx="992">
                  <c:v>-507.48078613281206</c:v>
                </c:pt>
                <c:pt idx="993">
                  <c:v>-508.97463378906298</c:v>
                </c:pt>
                <c:pt idx="994">
                  <c:v>-510.55270996093702</c:v>
                </c:pt>
                <c:pt idx="995">
                  <c:v>-512.155932617188</c:v>
                </c:pt>
                <c:pt idx="996">
                  <c:v>-513.54414062499995</c:v>
                </c:pt>
                <c:pt idx="997">
                  <c:v>-514.943676757812</c:v>
                </c:pt>
                <c:pt idx="998">
                  <c:v>-516.46267089843798</c:v>
                </c:pt>
                <c:pt idx="999">
                  <c:v>-518.00429687500002</c:v>
                </c:pt>
                <c:pt idx="1000">
                  <c:v>-519.49936523437498</c:v>
                </c:pt>
                <c:pt idx="1001">
                  <c:v>-520.970532226562</c:v>
                </c:pt>
                <c:pt idx="1002">
                  <c:v>-522.48952636718798</c:v>
                </c:pt>
                <c:pt idx="1003">
                  <c:v>-523.95949707031298</c:v>
                </c:pt>
                <c:pt idx="1004">
                  <c:v>-525.46340332031298</c:v>
                </c:pt>
                <c:pt idx="1005">
                  <c:v>-527.0087890625</c:v>
                </c:pt>
                <c:pt idx="1006">
                  <c:v>-528.51518554687505</c:v>
                </c:pt>
                <c:pt idx="1007">
                  <c:v>-529.98134765625002</c:v>
                </c:pt>
                <c:pt idx="1008">
                  <c:v>-531.47392578125005</c:v>
                </c:pt>
                <c:pt idx="1009">
                  <c:v>-533.01176757812505</c:v>
                </c:pt>
                <c:pt idx="1010">
                  <c:v>-534.51564941406298</c:v>
                </c:pt>
                <c:pt idx="1011">
                  <c:v>-535.971752929687</c:v>
                </c:pt>
                <c:pt idx="1012">
                  <c:v>-537.49199218750005</c:v>
                </c:pt>
                <c:pt idx="1013">
                  <c:v>-539.013500976562</c:v>
                </c:pt>
                <c:pt idx="1014">
                  <c:v>-540.62175292968709</c:v>
                </c:pt>
                <c:pt idx="1015">
                  <c:v>-542.16462402343791</c:v>
                </c:pt>
                <c:pt idx="1016">
                  <c:v>-543.51259765625002</c:v>
                </c:pt>
                <c:pt idx="1017">
                  <c:v>-545.02529296875002</c:v>
                </c:pt>
                <c:pt idx="1018">
                  <c:v>-546.54680175781209</c:v>
                </c:pt>
                <c:pt idx="1019">
                  <c:v>-547.99663085937505</c:v>
                </c:pt>
                <c:pt idx="1020">
                  <c:v>-549.48669433593705</c:v>
                </c:pt>
                <c:pt idx="1021">
                  <c:v>-550.98303222656205</c:v>
                </c:pt>
                <c:pt idx="1022">
                  <c:v>-552.496997070313</c:v>
                </c:pt>
                <c:pt idx="1023">
                  <c:v>-553.99587402343798</c:v>
                </c:pt>
                <c:pt idx="1024">
                  <c:v>-555.485913085937</c:v>
                </c:pt>
                <c:pt idx="1025">
                  <c:v>-557.00361328124995</c:v>
                </c:pt>
                <c:pt idx="1026">
                  <c:v>-558.49116210937495</c:v>
                </c:pt>
                <c:pt idx="1027">
                  <c:v>-560.01142578124995</c:v>
                </c:pt>
                <c:pt idx="1028">
                  <c:v>-561.60837402343793</c:v>
                </c:pt>
                <c:pt idx="1029">
                  <c:v>-563.12355957031298</c:v>
                </c:pt>
                <c:pt idx="1030">
                  <c:v>-564.579663085937</c:v>
                </c:pt>
                <c:pt idx="1031">
                  <c:v>-566.03452148437498</c:v>
                </c:pt>
                <c:pt idx="1032">
                  <c:v>-567.476806640625</c:v>
                </c:pt>
                <c:pt idx="1033">
                  <c:v>-568.99204101562498</c:v>
                </c:pt>
                <c:pt idx="1034">
                  <c:v>-570.5009765625</c:v>
                </c:pt>
                <c:pt idx="1035">
                  <c:v>-571.96838378906295</c:v>
                </c:pt>
                <c:pt idx="1036">
                  <c:v>-573.45969238281202</c:v>
                </c:pt>
                <c:pt idx="1037">
                  <c:v>-574.98747558593709</c:v>
                </c:pt>
                <c:pt idx="1038">
                  <c:v>-576.4775390625</c:v>
                </c:pt>
                <c:pt idx="1039">
                  <c:v>-577.81672363281291</c:v>
                </c:pt>
                <c:pt idx="1040">
                  <c:v>-583.91149902343705</c:v>
                </c:pt>
                <c:pt idx="1041">
                  <c:v>-589.55612792968793</c:v>
                </c:pt>
                <c:pt idx="1042">
                  <c:v>-590.41745605468702</c:v>
                </c:pt>
                <c:pt idx="1043">
                  <c:v>-591.6962890625</c:v>
                </c:pt>
                <c:pt idx="1044">
                  <c:v>-593.00654296874995</c:v>
                </c:pt>
                <c:pt idx="1045">
                  <c:v>-594.50036621093705</c:v>
                </c:pt>
                <c:pt idx="1046">
                  <c:v>-595.984130859375</c:v>
                </c:pt>
                <c:pt idx="1047">
                  <c:v>-597.57150878906293</c:v>
                </c:pt>
                <c:pt idx="1048">
                  <c:v>-599.063305664062</c:v>
                </c:pt>
                <c:pt idx="1049">
                  <c:v>-600.48796386718709</c:v>
                </c:pt>
                <c:pt idx="1050">
                  <c:v>-602.00070800781202</c:v>
                </c:pt>
                <c:pt idx="1051">
                  <c:v>-603.51340332031202</c:v>
                </c:pt>
                <c:pt idx="1052">
                  <c:v>-605.10151367187495</c:v>
                </c:pt>
                <c:pt idx="1053">
                  <c:v>-606.59033203125</c:v>
                </c:pt>
                <c:pt idx="1054">
                  <c:v>-607.99365234375</c:v>
                </c:pt>
                <c:pt idx="1055">
                  <c:v>-609.48874511718702</c:v>
                </c:pt>
                <c:pt idx="1056">
                  <c:v>-611.01650390625002</c:v>
                </c:pt>
                <c:pt idx="1057">
                  <c:v>-612.53422851562505</c:v>
                </c:pt>
                <c:pt idx="1058">
                  <c:v>-614.117358398438</c:v>
                </c:pt>
                <c:pt idx="1059">
                  <c:v>-615.65898437500005</c:v>
                </c:pt>
                <c:pt idx="1060">
                  <c:v>-617.13269042968795</c:v>
                </c:pt>
                <c:pt idx="1061">
                  <c:v>-618.59257812500005</c:v>
                </c:pt>
                <c:pt idx="1062">
                  <c:v>-620.03110351562498</c:v>
                </c:pt>
                <c:pt idx="1063">
                  <c:v>-621.53623046874998</c:v>
                </c:pt>
                <c:pt idx="1064">
                  <c:v>-623.04384765625002</c:v>
                </c:pt>
                <c:pt idx="1065">
                  <c:v>-624.61813964843793</c:v>
                </c:pt>
                <c:pt idx="1066">
                  <c:v>-626.133374023437</c:v>
                </c:pt>
                <c:pt idx="1067">
                  <c:v>-627.56186523437498</c:v>
                </c:pt>
                <c:pt idx="1068">
                  <c:v>-629.05068359375002</c:v>
                </c:pt>
                <c:pt idx="1069">
                  <c:v>-630.55959472656298</c:v>
                </c:pt>
                <c:pt idx="1070">
                  <c:v>-632.0546875</c:v>
                </c:pt>
                <c:pt idx="1071">
                  <c:v>-633.576171875</c:v>
                </c:pt>
                <c:pt idx="1072">
                  <c:v>-635.081298828125</c:v>
                </c:pt>
                <c:pt idx="1073">
                  <c:v>-636.56884765625</c:v>
                </c:pt>
                <c:pt idx="1074">
                  <c:v>-638.06896972656295</c:v>
                </c:pt>
                <c:pt idx="1075">
                  <c:v>-639.56157226562505</c:v>
                </c:pt>
                <c:pt idx="1076">
                  <c:v>-641.07302246093707</c:v>
                </c:pt>
                <c:pt idx="1077">
                  <c:v>-642.59829101562502</c:v>
                </c:pt>
                <c:pt idx="1078">
                  <c:v>-644.16127929687502</c:v>
                </c:pt>
                <c:pt idx="1079">
                  <c:v>-645.63498535156202</c:v>
                </c:pt>
                <c:pt idx="1080">
                  <c:v>-647.05085449218791</c:v>
                </c:pt>
                <c:pt idx="1081">
                  <c:v>-648.57482910156205</c:v>
                </c:pt>
                <c:pt idx="1082">
                  <c:v>-650.09631347656295</c:v>
                </c:pt>
                <c:pt idx="1083">
                  <c:v>-651.56501464843791</c:v>
                </c:pt>
                <c:pt idx="1084">
                  <c:v>-653.10917968750005</c:v>
                </c:pt>
                <c:pt idx="1085">
                  <c:v>-654.614331054687</c:v>
                </c:pt>
                <c:pt idx="1086">
                  <c:v>-656.08298339843793</c:v>
                </c:pt>
                <c:pt idx="1087">
                  <c:v>-657.60825195312498</c:v>
                </c:pt>
                <c:pt idx="1088">
                  <c:v>-659.17880859374998</c:v>
                </c:pt>
                <c:pt idx="1089">
                  <c:v>-660.72170410156207</c:v>
                </c:pt>
                <c:pt idx="1090">
                  <c:v>-662.17529296875</c:v>
                </c:pt>
                <c:pt idx="1091">
                  <c:v>-663.63137207031207</c:v>
                </c:pt>
                <c:pt idx="1092">
                  <c:v>-665.11765136718702</c:v>
                </c:pt>
                <c:pt idx="1093">
                  <c:v>-666.63664550781209</c:v>
                </c:pt>
                <c:pt idx="1094">
                  <c:v>-668.18205566406209</c:v>
                </c:pt>
                <c:pt idx="1095">
                  <c:v>-669.65578613281298</c:v>
                </c:pt>
                <c:pt idx="1096">
                  <c:v>-671.15336914062505</c:v>
                </c:pt>
                <c:pt idx="1097">
                  <c:v>-672.65979003906295</c:v>
                </c:pt>
                <c:pt idx="1098">
                  <c:v>-674.09704589843795</c:v>
                </c:pt>
                <c:pt idx="1099">
                  <c:v>-675.61098632812502</c:v>
                </c:pt>
                <c:pt idx="1100">
                  <c:v>-677.19914550781209</c:v>
                </c:pt>
                <c:pt idx="1101">
                  <c:v>-678.76337890624995</c:v>
                </c:pt>
                <c:pt idx="1102">
                  <c:v>-680.25092773437495</c:v>
                </c:pt>
                <c:pt idx="1103">
                  <c:v>-681.81391601562495</c:v>
                </c:pt>
                <c:pt idx="1104">
                  <c:v>-683.32534179687502</c:v>
                </c:pt>
                <c:pt idx="1105">
                  <c:v>-684.70725097656293</c:v>
                </c:pt>
                <c:pt idx="1106">
                  <c:v>-686.145751953125</c:v>
                </c:pt>
                <c:pt idx="1107">
                  <c:v>-687.64084472656293</c:v>
                </c:pt>
                <c:pt idx="1108">
                  <c:v>-689.15227050781209</c:v>
                </c:pt>
                <c:pt idx="1109">
                  <c:v>-690.65114746093707</c:v>
                </c:pt>
                <c:pt idx="1110">
                  <c:v>-692.14248046875002</c:v>
                </c:pt>
                <c:pt idx="1111">
                  <c:v>-693.67529296875</c:v>
                </c:pt>
                <c:pt idx="1112">
                  <c:v>-695.269702148438</c:v>
                </c:pt>
                <c:pt idx="1113">
                  <c:v>-696.85910644531293</c:v>
                </c:pt>
                <c:pt idx="1114">
                  <c:v>-698.26491699218798</c:v>
                </c:pt>
                <c:pt idx="1115">
                  <c:v>-699.68205566406209</c:v>
                </c:pt>
                <c:pt idx="1116">
                  <c:v>-701.1796875</c:v>
                </c:pt>
                <c:pt idx="1117">
                  <c:v>-702.70620117187502</c:v>
                </c:pt>
                <c:pt idx="1118">
                  <c:v>-704.22014160156209</c:v>
                </c:pt>
                <c:pt idx="1119">
                  <c:v>-705.66115722656298</c:v>
                </c:pt>
                <c:pt idx="1120">
                  <c:v>-707.15246582031205</c:v>
                </c:pt>
                <c:pt idx="1121">
                  <c:v>-708.682788085938</c:v>
                </c:pt>
                <c:pt idx="1122">
                  <c:v>-710.17036132812495</c:v>
                </c:pt>
                <c:pt idx="1123">
                  <c:v>-711.68679199218798</c:v>
                </c:pt>
                <c:pt idx="1124">
                  <c:v>-713.22463378906298</c:v>
                </c:pt>
                <c:pt idx="1125">
                  <c:v>-714.66818847656293</c:v>
                </c:pt>
                <c:pt idx="1126">
                  <c:v>-716.18466796874998</c:v>
                </c:pt>
                <c:pt idx="1127">
                  <c:v>-717.71748046874995</c:v>
                </c:pt>
                <c:pt idx="1128">
                  <c:v>-719.26411132812495</c:v>
                </c:pt>
                <c:pt idx="1129">
                  <c:v>-720.75671386718705</c:v>
                </c:pt>
                <c:pt idx="1130">
                  <c:v>-746.99184570312502</c:v>
                </c:pt>
                <c:pt idx="1131">
                  <c:v>-766.91086425781202</c:v>
                </c:pt>
                <c:pt idx="1132">
                  <c:v>-767.72695312500002</c:v>
                </c:pt>
                <c:pt idx="1133">
                  <c:v>-769.03215332031209</c:v>
                </c:pt>
                <c:pt idx="1134">
                  <c:v>-770.30339355468709</c:v>
                </c:pt>
                <c:pt idx="1135">
                  <c:v>-771.77587890625</c:v>
                </c:pt>
                <c:pt idx="1136">
                  <c:v>-773.30490722656293</c:v>
                </c:pt>
                <c:pt idx="1137">
                  <c:v>-774.84274902343702</c:v>
                </c:pt>
                <c:pt idx="1138">
                  <c:v>-776.34541015624995</c:v>
                </c:pt>
                <c:pt idx="1139">
                  <c:v>-777.80026855468702</c:v>
                </c:pt>
                <c:pt idx="1140">
                  <c:v>-779.27646484374998</c:v>
                </c:pt>
                <c:pt idx="1141">
                  <c:v>-780.82561035156209</c:v>
                </c:pt>
                <c:pt idx="1142">
                  <c:v>-782.37856445312502</c:v>
                </c:pt>
                <c:pt idx="1143">
                  <c:v>-783.82209472656291</c:v>
                </c:pt>
                <c:pt idx="1144">
                  <c:v>-785.29958496093707</c:v>
                </c:pt>
                <c:pt idx="1145">
                  <c:v>-786.84877929687502</c:v>
                </c:pt>
                <c:pt idx="1146">
                  <c:v>-788.38664550781209</c:v>
                </c:pt>
                <c:pt idx="1147">
                  <c:v>-789.90434570312505</c:v>
                </c:pt>
                <c:pt idx="1148">
                  <c:v>-791.37929687500002</c:v>
                </c:pt>
                <c:pt idx="1149">
                  <c:v>-792.81652832031205</c:v>
                </c:pt>
                <c:pt idx="1150">
                  <c:v>-794.31789550781207</c:v>
                </c:pt>
                <c:pt idx="1151">
                  <c:v>-795.8544921875</c:v>
                </c:pt>
                <c:pt idx="1152">
                  <c:v>-797.35837402343702</c:v>
                </c:pt>
                <c:pt idx="1153">
                  <c:v>-798.86228027343702</c:v>
                </c:pt>
                <c:pt idx="1154">
                  <c:v>-800.35361328124998</c:v>
                </c:pt>
                <c:pt idx="1155">
                  <c:v>-801.834887695313</c:v>
                </c:pt>
                <c:pt idx="1156">
                  <c:v>-803.3173828125</c:v>
                </c:pt>
                <c:pt idx="1157">
                  <c:v>-804.80993652343705</c:v>
                </c:pt>
                <c:pt idx="1158">
                  <c:v>-806.39685058593795</c:v>
                </c:pt>
                <c:pt idx="1159">
                  <c:v>-807.89697265625</c:v>
                </c:pt>
                <c:pt idx="1160">
                  <c:v>-809.343017578125</c:v>
                </c:pt>
                <c:pt idx="1161">
                  <c:v>-810.85698242187505</c:v>
                </c:pt>
                <c:pt idx="1162">
                  <c:v>-812.32062988281291</c:v>
                </c:pt>
                <c:pt idx="1163">
                  <c:v>-813.828295898438</c:v>
                </c:pt>
                <c:pt idx="1164">
                  <c:v>-815.435302734375</c:v>
                </c:pt>
                <c:pt idx="1165">
                  <c:v>-816.95681152343707</c:v>
                </c:pt>
                <c:pt idx="1166">
                  <c:v>-818.37519531249995</c:v>
                </c:pt>
                <c:pt idx="1167">
                  <c:v>-819.89541015625002</c:v>
                </c:pt>
                <c:pt idx="1168">
                  <c:v>-821.394287109375</c:v>
                </c:pt>
                <c:pt idx="1169">
                  <c:v>-822.84160156250005</c:v>
                </c:pt>
                <c:pt idx="1170">
                  <c:v>-824.33544921875</c:v>
                </c:pt>
                <c:pt idx="1171">
                  <c:v>-825.88081054687495</c:v>
                </c:pt>
                <c:pt idx="1172">
                  <c:v>-827.39472656249995</c:v>
                </c:pt>
                <c:pt idx="1173">
                  <c:v>-828.86972656249998</c:v>
                </c:pt>
                <c:pt idx="1174">
                  <c:v>-830.36103515624995</c:v>
                </c:pt>
                <c:pt idx="1175">
                  <c:v>-831.85610351562502</c:v>
                </c:pt>
                <c:pt idx="1176">
                  <c:v>-833.36879882812502</c:v>
                </c:pt>
                <c:pt idx="1177">
                  <c:v>-834.86518554687495</c:v>
                </c:pt>
                <c:pt idx="1178">
                  <c:v>-836.36284179687505</c:v>
                </c:pt>
                <c:pt idx="1179">
                  <c:v>-837.85415039062502</c:v>
                </c:pt>
                <c:pt idx="1180">
                  <c:v>-839.40834960937502</c:v>
                </c:pt>
                <c:pt idx="1181">
                  <c:v>-840.95371093749998</c:v>
                </c:pt>
                <c:pt idx="1182">
                  <c:v>-842.41108398437495</c:v>
                </c:pt>
                <c:pt idx="1183">
                  <c:v>-843.883544921875</c:v>
                </c:pt>
                <c:pt idx="1184">
                  <c:v>-845.41630859375005</c:v>
                </c:pt>
                <c:pt idx="1185">
                  <c:v>-847.0107421875</c:v>
                </c:pt>
                <c:pt idx="1186">
                  <c:v>-848.47695312500002</c:v>
                </c:pt>
                <c:pt idx="1187">
                  <c:v>-849.88530273437505</c:v>
                </c:pt>
                <c:pt idx="1188">
                  <c:v>-851.38413085937498</c:v>
                </c:pt>
                <c:pt idx="1189">
                  <c:v>-852.89555664062505</c:v>
                </c:pt>
                <c:pt idx="1190">
                  <c:v>-854.43715820312502</c:v>
                </c:pt>
                <c:pt idx="1191">
                  <c:v>-855.94731445312505</c:v>
                </c:pt>
                <c:pt idx="1192">
                  <c:v>-857.41728515625005</c:v>
                </c:pt>
                <c:pt idx="1193">
                  <c:v>-858.91494140625002</c:v>
                </c:pt>
                <c:pt idx="1194">
                  <c:v>-860.42509765625005</c:v>
                </c:pt>
                <c:pt idx="1195">
                  <c:v>-863.68940429687495</c:v>
                </c:pt>
                <c:pt idx="1196">
                  <c:v>-864.350830078125</c:v>
                </c:pt>
                <c:pt idx="1197">
                  <c:v>-865.74404296875002</c:v>
                </c:pt>
                <c:pt idx="1198">
                  <c:v>-867.31333007812498</c:v>
                </c:pt>
                <c:pt idx="1199">
                  <c:v>-868.62612304687502</c:v>
                </c:pt>
                <c:pt idx="1200">
                  <c:v>-869.85712890624995</c:v>
                </c:pt>
                <c:pt idx="1201">
                  <c:v>-871.11455078125005</c:v>
                </c:pt>
                <c:pt idx="1202">
                  <c:v>-872.42353515624995</c:v>
                </c:pt>
                <c:pt idx="1203">
                  <c:v>-873.91108398437495</c:v>
                </c:pt>
                <c:pt idx="1204">
                  <c:v>-875.42880859374998</c:v>
                </c:pt>
                <c:pt idx="1205">
                  <c:v>-877.01694335937498</c:v>
                </c:pt>
                <c:pt idx="1206">
                  <c:v>-878.58876953125002</c:v>
                </c:pt>
                <c:pt idx="1207">
                  <c:v>-880.00844726562502</c:v>
                </c:pt>
                <c:pt idx="1208">
                  <c:v>-881.45322265624998</c:v>
                </c:pt>
                <c:pt idx="1209">
                  <c:v>-882.98100585937505</c:v>
                </c:pt>
                <c:pt idx="1210">
                  <c:v>-884.46352539062502</c:v>
                </c:pt>
                <c:pt idx="1211">
                  <c:v>-885.96235351562495</c:v>
                </c:pt>
                <c:pt idx="1212">
                  <c:v>-887.54042968750002</c:v>
                </c:pt>
                <c:pt idx="1213">
                  <c:v>-889.02670898437498</c:v>
                </c:pt>
                <c:pt idx="1214">
                  <c:v>-890.45888671875002</c:v>
                </c:pt>
                <c:pt idx="1215">
                  <c:v>-891.98037109375002</c:v>
                </c:pt>
                <c:pt idx="1216">
                  <c:v>-893.48051757812505</c:v>
                </c:pt>
                <c:pt idx="1217">
                  <c:v>-895.02470703125005</c:v>
                </c:pt>
                <c:pt idx="1218">
                  <c:v>-896.55375976562505</c:v>
                </c:pt>
                <c:pt idx="1219">
                  <c:v>-898.01235351562502</c:v>
                </c:pt>
                <c:pt idx="1220">
                  <c:v>-899.46464843750005</c:v>
                </c:pt>
                <c:pt idx="1221">
                  <c:v>-900.95722656249995</c:v>
                </c:pt>
                <c:pt idx="1222">
                  <c:v>-902.49887695312498</c:v>
                </c:pt>
                <c:pt idx="1223">
                  <c:v>-904.02163085937502</c:v>
                </c:pt>
                <c:pt idx="1224">
                  <c:v>-905.55190429687502</c:v>
                </c:pt>
                <c:pt idx="1225">
                  <c:v>-907.12373046874995</c:v>
                </c:pt>
                <c:pt idx="1226">
                  <c:v>-908.58364257812502</c:v>
                </c:pt>
                <c:pt idx="1227">
                  <c:v>-910.02968750000002</c:v>
                </c:pt>
                <c:pt idx="1228">
                  <c:v>-911.57255859375005</c:v>
                </c:pt>
                <c:pt idx="1229">
                  <c:v>-913.01230468749998</c:v>
                </c:pt>
                <c:pt idx="1230">
                  <c:v>-914.479736328125</c:v>
                </c:pt>
                <c:pt idx="1231">
                  <c:v>-915.99370117187505</c:v>
                </c:pt>
                <c:pt idx="1232">
                  <c:v>-917.51899414062495</c:v>
                </c:pt>
                <c:pt idx="1233">
                  <c:v>-919.06440429687495</c:v>
                </c:pt>
                <c:pt idx="1234">
                  <c:v>-920.52553710937502</c:v>
                </c:pt>
                <c:pt idx="1235">
                  <c:v>-922.00927734375</c:v>
                </c:pt>
                <c:pt idx="1236">
                  <c:v>-923.50937499999998</c:v>
                </c:pt>
                <c:pt idx="1237">
                  <c:v>-925.10756835937502</c:v>
                </c:pt>
                <c:pt idx="1238">
                  <c:v>-926.76992187500002</c:v>
                </c:pt>
                <c:pt idx="1239">
                  <c:v>-928.16694335937495</c:v>
                </c:pt>
                <c:pt idx="1240">
                  <c:v>-929.55766601562505</c:v>
                </c:pt>
                <c:pt idx="1241">
                  <c:v>-931.05527343749998</c:v>
                </c:pt>
                <c:pt idx="1242">
                  <c:v>-932.564208984375</c:v>
                </c:pt>
                <c:pt idx="1243">
                  <c:v>-934.15361328125005</c:v>
                </c:pt>
                <c:pt idx="1244">
                  <c:v>-935.62729492187498</c:v>
                </c:pt>
                <c:pt idx="1245">
                  <c:v>-937.07963867187505</c:v>
                </c:pt>
                <c:pt idx="1246">
                  <c:v>-938.57851562500002</c:v>
                </c:pt>
                <c:pt idx="1247">
                  <c:v>-940.04716796875005</c:v>
                </c:pt>
                <c:pt idx="1248">
                  <c:v>-941.57114257812498</c:v>
                </c:pt>
                <c:pt idx="1249">
                  <c:v>-943.14042968750005</c:v>
                </c:pt>
                <c:pt idx="1250">
                  <c:v>-944.63681640624998</c:v>
                </c:pt>
                <c:pt idx="1251">
                  <c:v>-946.07407226562498</c:v>
                </c:pt>
                <c:pt idx="1252">
                  <c:v>-947.55405273437498</c:v>
                </c:pt>
                <c:pt idx="1253">
                  <c:v>-949.05795898437498</c:v>
                </c:pt>
                <c:pt idx="1254">
                  <c:v>-950.56186523437498</c:v>
                </c:pt>
                <c:pt idx="1255">
                  <c:v>-952.13740234374995</c:v>
                </c:pt>
                <c:pt idx="1256">
                  <c:v>-953.66767578124995</c:v>
                </c:pt>
                <c:pt idx="1257">
                  <c:v>-955.06972656250002</c:v>
                </c:pt>
                <c:pt idx="1258">
                  <c:v>-956.52836914062505</c:v>
                </c:pt>
                <c:pt idx="1259">
                  <c:v>-958.07001953124995</c:v>
                </c:pt>
                <c:pt idx="1260">
                  <c:v>-959.63427734375</c:v>
                </c:pt>
                <c:pt idx="1261">
                  <c:v>-961.11674804687505</c:v>
                </c:pt>
                <c:pt idx="1262">
                  <c:v>-962.57285156249998</c:v>
                </c:pt>
                <c:pt idx="1263">
                  <c:v>-964.05791015625005</c:v>
                </c:pt>
                <c:pt idx="1264">
                  <c:v>-965.54423828125005</c:v>
                </c:pt>
                <c:pt idx="1265">
                  <c:v>-967.07578124999998</c:v>
                </c:pt>
                <c:pt idx="1266">
                  <c:v>-968.628662109375</c:v>
                </c:pt>
                <c:pt idx="1267">
                  <c:v>-970.141357421875</c:v>
                </c:pt>
                <c:pt idx="1268">
                  <c:v>-971.6</c:v>
                </c:pt>
                <c:pt idx="1269">
                  <c:v>-973.15922851562505</c:v>
                </c:pt>
                <c:pt idx="1270">
                  <c:v>-974.69204101562502</c:v>
                </c:pt>
                <c:pt idx="1271">
                  <c:v>-976.12177734374995</c:v>
                </c:pt>
                <c:pt idx="1272">
                  <c:v>-977.626953125</c:v>
                </c:pt>
                <c:pt idx="1273">
                  <c:v>-979.14589843750002</c:v>
                </c:pt>
                <c:pt idx="1274">
                  <c:v>-980.61708984375002</c:v>
                </c:pt>
                <c:pt idx="1275">
                  <c:v>-982.11215820312498</c:v>
                </c:pt>
                <c:pt idx="1276">
                  <c:v>-983.62861328124995</c:v>
                </c:pt>
                <c:pt idx="1277">
                  <c:v>-985.12124023437502</c:v>
                </c:pt>
                <c:pt idx="1278">
                  <c:v>-986.6</c:v>
                </c:pt>
                <c:pt idx="1279">
                  <c:v>-988.13657226562498</c:v>
                </c:pt>
                <c:pt idx="1280">
                  <c:v>-989.63540039062502</c:v>
                </c:pt>
                <c:pt idx="1281">
                  <c:v>-991.10405273437505</c:v>
                </c:pt>
                <c:pt idx="1282">
                  <c:v>-992.62431640625005</c:v>
                </c:pt>
                <c:pt idx="1283">
                  <c:v>-994.14960937499995</c:v>
                </c:pt>
                <c:pt idx="1284">
                  <c:v>-995.706298828125</c:v>
                </c:pt>
                <c:pt idx="1285">
                  <c:v>-997.20136718749995</c:v>
                </c:pt>
                <c:pt idx="1286">
                  <c:v>-998.58686523437495</c:v>
                </c:pt>
                <c:pt idx="1287">
                  <c:v>-1000.02294921875</c:v>
                </c:pt>
              </c:numCache>
            </c:numRef>
          </c:xVal>
          <c:yVal>
            <c:numRef>
              <c:f>data_Loop!$CM$13:$CM$1300</c:f>
              <c:numCache>
                <c:formatCode>General</c:formatCode>
                <c:ptCount val="1288"/>
                <c:pt idx="0">
                  <c:v>3.0711634546265199E-4</c:v>
                </c:pt>
                <c:pt idx="1">
                  <c:v>3.4514463274455199E-4</c:v>
                </c:pt>
                <c:pt idx="2">
                  <c:v>2.8459301253611199E-4</c:v>
                </c:pt>
                <c:pt idx="3">
                  <c:v>2.9907132854311202E-4</c:v>
                </c:pt>
                <c:pt idx="4">
                  <c:v>3.1647484651983998E-4</c:v>
                </c:pt>
                <c:pt idx="5">
                  <c:v>2.8550493189510802E-4</c:v>
                </c:pt>
                <c:pt idx="6">
                  <c:v>3.0341899258557598E-4</c:v>
                </c:pt>
                <c:pt idx="7">
                  <c:v>3.3443819233015099E-4</c:v>
                </c:pt>
                <c:pt idx="8">
                  <c:v>2.89552181980585E-4</c:v>
                </c:pt>
                <c:pt idx="9">
                  <c:v>2.8748954011460298E-4</c:v>
                </c:pt>
                <c:pt idx="10">
                  <c:v>2.77182864639329E-4</c:v>
                </c:pt>
                <c:pt idx="11">
                  <c:v>2.94544563542571E-4</c:v>
                </c:pt>
                <c:pt idx="12">
                  <c:v>3.5213462224627901E-4</c:v>
                </c:pt>
                <c:pt idx="13">
                  <c:v>2.93114063683035E-4</c:v>
                </c:pt>
                <c:pt idx="14">
                  <c:v>3.2746771526890998E-4</c:v>
                </c:pt>
                <c:pt idx="15">
                  <c:v>3.8126168542449497E-4</c:v>
                </c:pt>
                <c:pt idx="16">
                  <c:v>3.51249151502627E-4</c:v>
                </c:pt>
                <c:pt idx="17">
                  <c:v>3.4832665285361799E-4</c:v>
                </c:pt>
                <c:pt idx="18">
                  <c:v>3.5940022090641101E-4</c:v>
                </c:pt>
                <c:pt idx="19">
                  <c:v>3.44457688671734E-4</c:v>
                </c:pt>
                <c:pt idx="20">
                  <c:v>3.2286203320775798E-4</c:v>
                </c:pt>
                <c:pt idx="21">
                  <c:v>3.1237225430400802E-4</c:v>
                </c:pt>
                <c:pt idx="22">
                  <c:v>2.9766233755202103E-4</c:v>
                </c:pt>
                <c:pt idx="23">
                  <c:v>3.6991830858586601E-4</c:v>
                </c:pt>
                <c:pt idx="24">
                  <c:v>3.4877896525481201E-4</c:v>
                </c:pt>
                <c:pt idx="25">
                  <c:v>3.3981443568827303E-4</c:v>
                </c:pt>
                <c:pt idx="26">
                  <c:v>3.7238856910560701E-4</c:v>
                </c:pt>
                <c:pt idx="27">
                  <c:v>3.4639590910879101E-4</c:v>
                </c:pt>
                <c:pt idx="28">
                  <c:v>3.19625721063122E-4</c:v>
                </c:pt>
                <c:pt idx="29">
                  <c:v>3.2390133740596002E-4</c:v>
                </c:pt>
                <c:pt idx="30">
                  <c:v>2.8430460565615601E-4</c:v>
                </c:pt>
                <c:pt idx="31">
                  <c:v>3.3315482942395102E-4</c:v>
                </c:pt>
                <c:pt idx="32">
                  <c:v>3.2659148975393602E-4</c:v>
                </c:pt>
                <c:pt idx="33">
                  <c:v>3.11034897145106E-4</c:v>
                </c:pt>
                <c:pt idx="34">
                  <c:v>3.0854908251108301E-4</c:v>
                </c:pt>
                <c:pt idx="35">
                  <c:v>3.1665321532238798E-4</c:v>
                </c:pt>
                <c:pt idx="36">
                  <c:v>3.2489042580128701E-4</c:v>
                </c:pt>
                <c:pt idx="37">
                  <c:v>3.5812601366452801E-4</c:v>
                </c:pt>
                <c:pt idx="38">
                  <c:v>3.1244747565743497E-4</c:v>
                </c:pt>
                <c:pt idx="39">
                  <c:v>3.79794295935365E-4</c:v>
                </c:pt>
                <c:pt idx="40">
                  <c:v>3.5166990888732698E-4</c:v>
                </c:pt>
                <c:pt idx="41">
                  <c:v>3.62589875526648E-4</c:v>
                </c:pt>
                <c:pt idx="42">
                  <c:v>3.67537887894678E-4</c:v>
                </c:pt>
                <c:pt idx="43">
                  <c:v>3.63919199275764E-4</c:v>
                </c:pt>
                <c:pt idx="44">
                  <c:v>3.2936822038352899E-4</c:v>
                </c:pt>
                <c:pt idx="45">
                  <c:v>3.3349515663405198E-4</c:v>
                </c:pt>
                <c:pt idx="46">
                  <c:v>3.5409800758510503E-4</c:v>
                </c:pt>
                <c:pt idx="47">
                  <c:v>3.7384372007284998E-4</c:v>
                </c:pt>
                <c:pt idx="48">
                  <c:v>4.1251782869607101E-4</c:v>
                </c:pt>
                <c:pt idx="49">
                  <c:v>3.9708151099738398E-4</c:v>
                </c:pt>
                <c:pt idx="50">
                  <c:v>3.72453377597717E-4</c:v>
                </c:pt>
                <c:pt idx="51">
                  <c:v>4.1137932284648898E-4</c:v>
                </c:pt>
                <c:pt idx="52">
                  <c:v>3.8348576270970201E-4</c:v>
                </c:pt>
                <c:pt idx="53">
                  <c:v>3.7358877244565399E-4</c:v>
                </c:pt>
                <c:pt idx="54">
                  <c:v>3.3696509021549599E-4</c:v>
                </c:pt>
                <c:pt idx="55">
                  <c:v>3.44557923555217E-4</c:v>
                </c:pt>
                <c:pt idx="56">
                  <c:v>3.4108302067514698E-4</c:v>
                </c:pt>
                <c:pt idx="57">
                  <c:v>3.6287052026669398E-4</c:v>
                </c:pt>
                <c:pt idx="58">
                  <c:v>3.1681829690879899E-4</c:v>
                </c:pt>
                <c:pt idx="59">
                  <c:v>3.0857273247357101E-4</c:v>
                </c:pt>
                <c:pt idx="60">
                  <c:v>2.7984761018666401E-4</c:v>
                </c:pt>
                <c:pt idx="61">
                  <c:v>3.49440276744397E-4</c:v>
                </c:pt>
                <c:pt idx="62">
                  <c:v>3.5364566105115E-4</c:v>
                </c:pt>
                <c:pt idx="63">
                  <c:v>3.3416363630935E-4</c:v>
                </c:pt>
                <c:pt idx="64">
                  <c:v>3.3127391933784E-4</c:v>
                </c:pt>
                <c:pt idx="65">
                  <c:v>3.5370102693764601E-4</c:v>
                </c:pt>
                <c:pt idx="66">
                  <c:v>3.5170506838334099E-4</c:v>
                </c:pt>
                <c:pt idx="67">
                  <c:v>3.2171156092216199E-4</c:v>
                </c:pt>
                <c:pt idx="68">
                  <c:v>3.4411756120451001E-4</c:v>
                </c:pt>
                <c:pt idx="69">
                  <c:v>3.3995549651142802E-4</c:v>
                </c:pt>
                <c:pt idx="70">
                  <c:v>3.1633901071841401E-4</c:v>
                </c:pt>
                <c:pt idx="71">
                  <c:v>3.6866953211394299E-4</c:v>
                </c:pt>
                <c:pt idx="72">
                  <c:v>3.1514885400555899E-4</c:v>
                </c:pt>
                <c:pt idx="73">
                  <c:v>3.3064993642858601E-4</c:v>
                </c:pt>
                <c:pt idx="74">
                  <c:v>2.7459031500550601E-4</c:v>
                </c:pt>
                <c:pt idx="75">
                  <c:v>3.01281268851053E-4</c:v>
                </c:pt>
                <c:pt idx="76">
                  <c:v>3.0791952862419398E-4</c:v>
                </c:pt>
                <c:pt idx="77">
                  <c:v>3.04762926659965E-4</c:v>
                </c:pt>
                <c:pt idx="78">
                  <c:v>3.1466550337384401E-4</c:v>
                </c:pt>
                <c:pt idx="79">
                  <c:v>3.2037803720040401E-4</c:v>
                </c:pt>
                <c:pt idx="80">
                  <c:v>3.0736739699311201E-4</c:v>
                </c:pt>
                <c:pt idx="81">
                  <c:v>3.45791092064674E-4</c:v>
                </c:pt>
                <c:pt idx="82">
                  <c:v>3.2497657027085797E-4</c:v>
                </c:pt>
                <c:pt idx="83">
                  <c:v>3.4230654687942397E-4</c:v>
                </c:pt>
                <c:pt idx="84">
                  <c:v>3.1891967823496897E-4</c:v>
                </c:pt>
                <c:pt idx="85">
                  <c:v>3.2956285269862301E-4</c:v>
                </c:pt>
                <c:pt idx="86">
                  <c:v>3.42167050587527E-4</c:v>
                </c:pt>
                <c:pt idx="87">
                  <c:v>3.4321026706491401E-4</c:v>
                </c:pt>
                <c:pt idx="88">
                  <c:v>3.6707866789997698E-4</c:v>
                </c:pt>
                <c:pt idx="89">
                  <c:v>3.60297109621695E-4</c:v>
                </c:pt>
                <c:pt idx="90">
                  <c:v>3.5613978432576498E-4</c:v>
                </c:pt>
                <c:pt idx="91">
                  <c:v>3.7449420541741101E-4</c:v>
                </c:pt>
                <c:pt idx="92">
                  <c:v>3.8891324026129302E-4</c:v>
                </c:pt>
                <c:pt idx="93">
                  <c:v>3.62294055860022E-4</c:v>
                </c:pt>
                <c:pt idx="94">
                  <c:v>3.3790132039264502E-4</c:v>
                </c:pt>
                <c:pt idx="95">
                  <c:v>3.8393677933071702E-4</c:v>
                </c:pt>
                <c:pt idx="96">
                  <c:v>3.6314415310993497E-4</c:v>
                </c:pt>
                <c:pt idx="97">
                  <c:v>3.7345674792068701E-4</c:v>
                </c:pt>
                <c:pt idx="98">
                  <c:v>3.4564577707223398E-4</c:v>
                </c:pt>
                <c:pt idx="99">
                  <c:v>3.6117469500062001E-4</c:v>
                </c:pt>
                <c:pt idx="100">
                  <c:v>3.6730338360488801E-4</c:v>
                </c:pt>
                <c:pt idx="101">
                  <c:v>3.12442037865743E-4</c:v>
                </c:pt>
                <c:pt idx="102">
                  <c:v>3.1298622321766897E-4</c:v>
                </c:pt>
                <c:pt idx="103">
                  <c:v>3.46524493051703E-4</c:v>
                </c:pt>
                <c:pt idx="104">
                  <c:v>3.6816090527500901E-4</c:v>
                </c:pt>
                <c:pt idx="105">
                  <c:v>3.55888650625994E-4</c:v>
                </c:pt>
                <c:pt idx="106">
                  <c:v>3.0020459517018098E-4</c:v>
                </c:pt>
                <c:pt idx="107">
                  <c:v>3.0637360320387203E-4</c:v>
                </c:pt>
                <c:pt idx="108">
                  <c:v>3.5708439409604299E-4</c:v>
                </c:pt>
                <c:pt idx="109">
                  <c:v>3.8300141057283598E-4</c:v>
                </c:pt>
                <c:pt idx="110">
                  <c:v>3.6880486317776698E-4</c:v>
                </c:pt>
                <c:pt idx="111">
                  <c:v>3.5478685863804099E-4</c:v>
                </c:pt>
                <c:pt idx="112">
                  <c:v>3.60833870976985E-4</c:v>
                </c:pt>
                <c:pt idx="113">
                  <c:v>3.3741662444634597E-4</c:v>
                </c:pt>
                <c:pt idx="114">
                  <c:v>3.42085192781221E-4</c:v>
                </c:pt>
                <c:pt idx="115">
                  <c:v>4.0889141528860199E-4</c:v>
                </c:pt>
                <c:pt idx="116">
                  <c:v>3.3319588096843503E-4</c:v>
                </c:pt>
                <c:pt idx="117">
                  <c:v>3.6196776212606499E-4</c:v>
                </c:pt>
                <c:pt idx="118">
                  <c:v>3.6724440655382503E-4</c:v>
                </c:pt>
                <c:pt idx="119">
                  <c:v>3.8564684066199901E-4</c:v>
                </c:pt>
                <c:pt idx="120">
                  <c:v>3.3056780940460701E-4</c:v>
                </c:pt>
                <c:pt idx="121">
                  <c:v>3.9720926387365598E-4</c:v>
                </c:pt>
                <c:pt idx="122">
                  <c:v>3.5425788391894901E-4</c:v>
                </c:pt>
                <c:pt idx="123">
                  <c:v>3.8569528842056101E-4</c:v>
                </c:pt>
                <c:pt idx="124">
                  <c:v>4.0377713205397601E-4</c:v>
                </c:pt>
                <c:pt idx="125">
                  <c:v>4.0497908852557698E-4</c:v>
                </c:pt>
                <c:pt idx="126">
                  <c:v>4.1008166894364702E-4</c:v>
                </c:pt>
                <c:pt idx="127">
                  <c:v>3.7993331751391701E-4</c:v>
                </c:pt>
                <c:pt idx="128">
                  <c:v>3.74162929939948E-4</c:v>
                </c:pt>
                <c:pt idx="129">
                  <c:v>3.7054687853570602E-4</c:v>
                </c:pt>
                <c:pt idx="130">
                  <c:v>3.5483592289928999E-4</c:v>
                </c:pt>
                <c:pt idx="131">
                  <c:v>3.5693847728596401E-4</c:v>
                </c:pt>
                <c:pt idx="132">
                  <c:v>3.8144593376361201E-4</c:v>
                </c:pt>
                <c:pt idx="133">
                  <c:v>3.7914554850344102E-4</c:v>
                </c:pt>
                <c:pt idx="134">
                  <c:v>3.6257615469187501E-4</c:v>
                </c:pt>
                <c:pt idx="135">
                  <c:v>3.8718124912712399E-4</c:v>
                </c:pt>
                <c:pt idx="136">
                  <c:v>3.9584705922497801E-4</c:v>
                </c:pt>
                <c:pt idx="137">
                  <c:v>3.6384455724459503E-4</c:v>
                </c:pt>
                <c:pt idx="138">
                  <c:v>3.69028230498177E-4</c:v>
                </c:pt>
                <c:pt idx="139">
                  <c:v>3.8341439713056801E-4</c:v>
                </c:pt>
                <c:pt idx="140">
                  <c:v>3.88123936615833E-4</c:v>
                </c:pt>
                <c:pt idx="141">
                  <c:v>3.8426351330632299E-4</c:v>
                </c:pt>
                <c:pt idx="142">
                  <c:v>3.65451341779855E-4</c:v>
                </c:pt>
                <c:pt idx="143">
                  <c:v>3.8263097213715502E-4</c:v>
                </c:pt>
                <c:pt idx="144">
                  <c:v>3.8808843440360101E-4</c:v>
                </c:pt>
                <c:pt idx="145">
                  <c:v>3.56988408230444E-4</c:v>
                </c:pt>
                <c:pt idx="146">
                  <c:v>3.7749766275380298E-4</c:v>
                </c:pt>
                <c:pt idx="147">
                  <c:v>3.46846250407138E-4</c:v>
                </c:pt>
                <c:pt idx="148">
                  <c:v>3.8747445950491899E-4</c:v>
                </c:pt>
                <c:pt idx="149">
                  <c:v>3.6387731588209601E-4</c:v>
                </c:pt>
                <c:pt idx="150">
                  <c:v>3.6306141782501702E-4</c:v>
                </c:pt>
                <c:pt idx="151">
                  <c:v>3.7117384962635102E-4</c:v>
                </c:pt>
                <c:pt idx="152">
                  <c:v>3.6268505685292299E-4</c:v>
                </c:pt>
                <c:pt idx="153">
                  <c:v>3.6293166445210698E-4</c:v>
                </c:pt>
                <c:pt idx="154">
                  <c:v>4.1109115711737498E-4</c:v>
                </c:pt>
                <c:pt idx="155">
                  <c:v>3.73980311665278E-4</c:v>
                </c:pt>
                <c:pt idx="156">
                  <c:v>3.8463508710805702E-4</c:v>
                </c:pt>
                <c:pt idx="157">
                  <c:v>3.5580935857090599E-4</c:v>
                </c:pt>
                <c:pt idx="158">
                  <c:v>3.9132865252345598E-4</c:v>
                </c:pt>
                <c:pt idx="159">
                  <c:v>3.83841323343197E-4</c:v>
                </c:pt>
                <c:pt idx="160">
                  <c:v>4.2382861818763699E-4</c:v>
                </c:pt>
                <c:pt idx="161">
                  <c:v>3.90278319859311E-4</c:v>
                </c:pt>
                <c:pt idx="162">
                  <c:v>3.87938205262537E-4</c:v>
                </c:pt>
                <c:pt idx="163">
                  <c:v>3.74657468037227E-4</c:v>
                </c:pt>
                <c:pt idx="164">
                  <c:v>3.7932641644090501E-4</c:v>
                </c:pt>
                <c:pt idx="165">
                  <c:v>3.88101771425334E-4</c:v>
                </c:pt>
                <c:pt idx="166">
                  <c:v>3.7025096413328501E-4</c:v>
                </c:pt>
                <c:pt idx="167">
                  <c:v>3.8848476252719501E-4</c:v>
                </c:pt>
                <c:pt idx="168">
                  <c:v>4.0056784561316299E-4</c:v>
                </c:pt>
                <c:pt idx="169">
                  <c:v>3.7689905097214299E-4</c:v>
                </c:pt>
                <c:pt idx="170">
                  <c:v>3.9768670215646601E-4</c:v>
                </c:pt>
                <c:pt idx="171">
                  <c:v>4.22373127236655E-4</c:v>
                </c:pt>
                <c:pt idx="172">
                  <c:v>3.8977454608641601E-4</c:v>
                </c:pt>
                <c:pt idx="173">
                  <c:v>4.0976001892974602E-4</c:v>
                </c:pt>
                <c:pt idx="174">
                  <c:v>4.1530683520150902E-4</c:v>
                </c:pt>
                <c:pt idx="175">
                  <c:v>3.7016688536416101E-4</c:v>
                </c:pt>
                <c:pt idx="176">
                  <c:v>3.8760303689664002E-4</c:v>
                </c:pt>
                <c:pt idx="177">
                  <c:v>3.8422122975269399E-4</c:v>
                </c:pt>
                <c:pt idx="178">
                  <c:v>3.7788021297112699E-4</c:v>
                </c:pt>
                <c:pt idx="179">
                  <c:v>3.9992795942922E-4</c:v>
                </c:pt>
                <c:pt idx="180">
                  <c:v>3.7509964926574598E-4</c:v>
                </c:pt>
                <c:pt idx="181">
                  <c:v>3.9330073937757503E-4</c:v>
                </c:pt>
                <c:pt idx="182">
                  <c:v>3.8603134048145098E-4</c:v>
                </c:pt>
                <c:pt idx="183">
                  <c:v>3.8697039713186601E-4</c:v>
                </c:pt>
                <c:pt idx="184">
                  <c:v>4.05876815472736E-4</c:v>
                </c:pt>
                <c:pt idx="185">
                  <c:v>4.0472332604686502E-4</c:v>
                </c:pt>
                <c:pt idx="186">
                  <c:v>3.9013865083937501E-4</c:v>
                </c:pt>
                <c:pt idx="187">
                  <c:v>3.8517250083718301E-4</c:v>
                </c:pt>
                <c:pt idx="188">
                  <c:v>3.9499445578330099E-4</c:v>
                </c:pt>
                <c:pt idx="189">
                  <c:v>3.7643393703054199E-4</c:v>
                </c:pt>
                <c:pt idx="190">
                  <c:v>4.03054713493956E-4</c:v>
                </c:pt>
                <c:pt idx="191">
                  <c:v>4.0479497936200402E-4</c:v>
                </c:pt>
                <c:pt idx="192">
                  <c:v>3.8942234424905602E-4</c:v>
                </c:pt>
                <c:pt idx="193">
                  <c:v>4.1291784115463803E-4</c:v>
                </c:pt>
                <c:pt idx="194">
                  <c:v>3.9376012215947898E-4</c:v>
                </c:pt>
                <c:pt idx="195">
                  <c:v>3.5658317957979998E-4</c:v>
                </c:pt>
                <c:pt idx="196">
                  <c:v>3.6179055452259501E-4</c:v>
                </c:pt>
                <c:pt idx="197">
                  <c:v>3.8727030827146402E-4</c:v>
                </c:pt>
                <c:pt idx="198">
                  <c:v>3.6437618137460302E-4</c:v>
                </c:pt>
                <c:pt idx="199">
                  <c:v>4.2032876523238303E-4</c:v>
                </c:pt>
                <c:pt idx="200">
                  <c:v>3.8190442129788299E-4</c:v>
                </c:pt>
                <c:pt idx="201">
                  <c:v>3.9561726554191302E-4</c:v>
                </c:pt>
                <c:pt idx="202">
                  <c:v>3.7347859255955801E-4</c:v>
                </c:pt>
                <c:pt idx="203">
                  <c:v>3.6549291152729199E-4</c:v>
                </c:pt>
                <c:pt idx="204">
                  <c:v>3.61119428392983E-4</c:v>
                </c:pt>
                <c:pt idx="205">
                  <c:v>3.8985526559415402E-4</c:v>
                </c:pt>
                <c:pt idx="206">
                  <c:v>3.49836842122021E-4</c:v>
                </c:pt>
                <c:pt idx="207">
                  <c:v>3.4448651087634797E-4</c:v>
                </c:pt>
                <c:pt idx="208">
                  <c:v>3.70332150828334E-4</c:v>
                </c:pt>
                <c:pt idx="209">
                  <c:v>3.6493689619028198E-4</c:v>
                </c:pt>
                <c:pt idx="210">
                  <c:v>3.3794042694424797E-4</c:v>
                </c:pt>
                <c:pt idx="211">
                  <c:v>3.58602740411611E-4</c:v>
                </c:pt>
                <c:pt idx="212">
                  <c:v>3.4478230976885398E-4</c:v>
                </c:pt>
                <c:pt idx="213">
                  <c:v>3.3763914271402E-4</c:v>
                </c:pt>
                <c:pt idx="214">
                  <c:v>3.6547838351465398E-4</c:v>
                </c:pt>
                <c:pt idx="215">
                  <c:v>3.62047991483675E-4</c:v>
                </c:pt>
                <c:pt idx="216">
                  <c:v>3.8645724715588602E-4</c:v>
                </c:pt>
                <c:pt idx="217">
                  <c:v>4.1150655358596701E-4</c:v>
                </c:pt>
                <c:pt idx="218">
                  <c:v>3.8264230333800103E-4</c:v>
                </c:pt>
                <c:pt idx="219">
                  <c:v>3.62488240564624E-4</c:v>
                </c:pt>
                <c:pt idx="220">
                  <c:v>3.6304454430813001E-4</c:v>
                </c:pt>
                <c:pt idx="221">
                  <c:v>3.71015547927532E-4</c:v>
                </c:pt>
                <c:pt idx="222">
                  <c:v>3.5373276272704899E-4</c:v>
                </c:pt>
                <c:pt idx="223">
                  <c:v>3.6760587258121802E-4</c:v>
                </c:pt>
                <c:pt idx="224">
                  <c:v>3.5173504873968898E-4</c:v>
                </c:pt>
                <c:pt idx="225">
                  <c:v>3.83209749544527E-4</c:v>
                </c:pt>
                <c:pt idx="226">
                  <c:v>3.7908593156789198E-4</c:v>
                </c:pt>
                <c:pt idx="227">
                  <c:v>4.0045564324320401E-4</c:v>
                </c:pt>
                <c:pt idx="228">
                  <c:v>3.86160712861668E-4</c:v>
                </c:pt>
                <c:pt idx="229">
                  <c:v>3.87894462016522E-4</c:v>
                </c:pt>
                <c:pt idx="230">
                  <c:v>3.7494417436234498E-4</c:v>
                </c:pt>
                <c:pt idx="231">
                  <c:v>3.9569879656566899E-4</c:v>
                </c:pt>
                <c:pt idx="232">
                  <c:v>3.9079293780642398E-4</c:v>
                </c:pt>
                <c:pt idx="233">
                  <c:v>4.0372359272098702E-4</c:v>
                </c:pt>
                <c:pt idx="234">
                  <c:v>3.8406884710987801E-4</c:v>
                </c:pt>
                <c:pt idx="235">
                  <c:v>4.0402862124112399E-4</c:v>
                </c:pt>
                <c:pt idx="236">
                  <c:v>3.9772684709042801E-4</c:v>
                </c:pt>
                <c:pt idx="237">
                  <c:v>3.77972527506873E-4</c:v>
                </c:pt>
                <c:pt idx="238">
                  <c:v>4.0571264590763399E-4</c:v>
                </c:pt>
                <c:pt idx="239">
                  <c:v>3.93843586917599E-4</c:v>
                </c:pt>
                <c:pt idx="240">
                  <c:v>4.0581576161741499E-4</c:v>
                </c:pt>
                <c:pt idx="241">
                  <c:v>3.7194002905424801E-4</c:v>
                </c:pt>
                <c:pt idx="242">
                  <c:v>3.6223500805430899E-4</c:v>
                </c:pt>
                <c:pt idx="243">
                  <c:v>3.54845927668371E-4</c:v>
                </c:pt>
                <c:pt idx="244">
                  <c:v>4.15583535595099E-4</c:v>
                </c:pt>
                <c:pt idx="245">
                  <c:v>4.0286919463200299E-4</c:v>
                </c:pt>
                <c:pt idx="246">
                  <c:v>3.6966999104262702E-4</c:v>
                </c:pt>
                <c:pt idx="247">
                  <c:v>3.8752297770424797E-4</c:v>
                </c:pt>
                <c:pt idx="248">
                  <c:v>3.79622788311009E-4</c:v>
                </c:pt>
                <c:pt idx="249">
                  <c:v>4.20705123388605E-4</c:v>
                </c:pt>
                <c:pt idx="250">
                  <c:v>4.1790410559104402E-4</c:v>
                </c:pt>
                <c:pt idx="251">
                  <c:v>4.0368000330679598E-4</c:v>
                </c:pt>
                <c:pt idx="252">
                  <c:v>3.6715419732925002E-4</c:v>
                </c:pt>
                <c:pt idx="253">
                  <c:v>4.0354506986028E-4</c:v>
                </c:pt>
                <c:pt idx="254">
                  <c:v>3.98828998854902E-4</c:v>
                </c:pt>
                <c:pt idx="255">
                  <c:v>4.0821589412838003E-4</c:v>
                </c:pt>
                <c:pt idx="256">
                  <c:v>4.2799401807049102E-4</c:v>
                </c:pt>
                <c:pt idx="257">
                  <c:v>4.15987660027E-4</c:v>
                </c:pt>
                <c:pt idx="258">
                  <c:v>4.1599607687372599E-4</c:v>
                </c:pt>
                <c:pt idx="259">
                  <c:v>4.1745048748824002E-4</c:v>
                </c:pt>
                <c:pt idx="260">
                  <c:v>4.01879230798151E-4</c:v>
                </c:pt>
                <c:pt idx="261">
                  <c:v>3.9237127716725798E-4</c:v>
                </c:pt>
                <c:pt idx="262">
                  <c:v>3.8316973095872897E-4</c:v>
                </c:pt>
                <c:pt idx="263">
                  <c:v>3.6967480132930598E-4</c:v>
                </c:pt>
                <c:pt idx="264">
                  <c:v>4.0510666548026201E-4</c:v>
                </c:pt>
                <c:pt idx="265">
                  <c:v>4.0327827060379103E-4</c:v>
                </c:pt>
                <c:pt idx="266">
                  <c:v>3.86150158737346E-4</c:v>
                </c:pt>
                <c:pt idx="267">
                  <c:v>3.65868942678201E-4</c:v>
                </c:pt>
                <c:pt idx="268">
                  <c:v>3.8923255252069298E-4</c:v>
                </c:pt>
                <c:pt idx="269">
                  <c:v>3.6653970818011799E-4</c:v>
                </c:pt>
                <c:pt idx="270">
                  <c:v>3.78363027145694E-4</c:v>
                </c:pt>
                <c:pt idx="271">
                  <c:v>3.7257493687817002E-4</c:v>
                </c:pt>
                <c:pt idx="272">
                  <c:v>3.8277598407026399E-4</c:v>
                </c:pt>
                <c:pt idx="273">
                  <c:v>4.07801393835575E-4</c:v>
                </c:pt>
                <c:pt idx="274">
                  <c:v>4.05228358588387E-4</c:v>
                </c:pt>
                <c:pt idx="275">
                  <c:v>4.0478203243245799E-4</c:v>
                </c:pt>
                <c:pt idx="276">
                  <c:v>3.8074390640691801E-4</c:v>
                </c:pt>
                <c:pt idx="277">
                  <c:v>3.6118542045135302E-4</c:v>
                </c:pt>
                <c:pt idx="278">
                  <c:v>3.92382079994323E-4</c:v>
                </c:pt>
                <c:pt idx="279">
                  <c:v>4.1154482212965501E-4</c:v>
                </c:pt>
                <c:pt idx="280">
                  <c:v>3.98367777973351E-4</c:v>
                </c:pt>
                <c:pt idx="281">
                  <c:v>3.8588028398953898E-4</c:v>
                </c:pt>
                <c:pt idx="282">
                  <c:v>4.0283571523904501E-4</c:v>
                </c:pt>
                <c:pt idx="283">
                  <c:v>4.1989578314757499E-4</c:v>
                </c:pt>
                <c:pt idx="284">
                  <c:v>4.2102789448233898E-4</c:v>
                </c:pt>
                <c:pt idx="285">
                  <c:v>4.0862633096224599E-4</c:v>
                </c:pt>
                <c:pt idx="286">
                  <c:v>3.82482849579114E-4</c:v>
                </c:pt>
                <c:pt idx="287">
                  <c:v>4.0186427007706302E-4</c:v>
                </c:pt>
                <c:pt idx="288">
                  <c:v>3.66197795915642E-4</c:v>
                </c:pt>
                <c:pt idx="289">
                  <c:v>4.0421476258322201E-4</c:v>
                </c:pt>
                <c:pt idx="290">
                  <c:v>3.9076700976025102E-4</c:v>
                </c:pt>
                <c:pt idx="291">
                  <c:v>4.0109815004471901E-4</c:v>
                </c:pt>
                <c:pt idx="292">
                  <c:v>3.8560252552536099E-4</c:v>
                </c:pt>
                <c:pt idx="293">
                  <c:v>3.6752051092342502E-4</c:v>
                </c:pt>
                <c:pt idx="294">
                  <c:v>3.9363812392222402E-4</c:v>
                </c:pt>
                <c:pt idx="295">
                  <c:v>3.8004704779666902E-4</c:v>
                </c:pt>
                <c:pt idx="296">
                  <c:v>3.9585944206680502E-4</c:v>
                </c:pt>
                <c:pt idx="297">
                  <c:v>4.0619028130119302E-4</c:v>
                </c:pt>
                <c:pt idx="298">
                  <c:v>4.0874510331899297E-4</c:v>
                </c:pt>
                <c:pt idx="299">
                  <c:v>4.2676683773934098E-4</c:v>
                </c:pt>
                <c:pt idx="300">
                  <c:v>4.0735089169479098E-4</c:v>
                </c:pt>
                <c:pt idx="301">
                  <c:v>3.9589439249417002E-4</c:v>
                </c:pt>
                <c:pt idx="302">
                  <c:v>4.0302480225520198E-4</c:v>
                </c:pt>
                <c:pt idx="303">
                  <c:v>4.1178800744995299E-4</c:v>
                </c:pt>
                <c:pt idx="304">
                  <c:v>3.83670266952659E-4</c:v>
                </c:pt>
                <c:pt idx="305">
                  <c:v>3.9812253919903898E-4</c:v>
                </c:pt>
                <c:pt idx="306">
                  <c:v>4.0361353517847601E-4</c:v>
                </c:pt>
                <c:pt idx="307">
                  <c:v>4.2495021063282298E-4</c:v>
                </c:pt>
                <c:pt idx="308">
                  <c:v>4.2681498903707497E-4</c:v>
                </c:pt>
                <c:pt idx="309">
                  <c:v>4.0419999092219499E-4</c:v>
                </c:pt>
                <c:pt idx="310">
                  <c:v>3.9068794121897903E-4</c:v>
                </c:pt>
                <c:pt idx="311">
                  <c:v>3.8717547521789999E-4</c:v>
                </c:pt>
                <c:pt idx="312">
                  <c:v>4.1778696004005902E-4</c:v>
                </c:pt>
                <c:pt idx="313">
                  <c:v>3.91920320614976E-4</c:v>
                </c:pt>
                <c:pt idx="314">
                  <c:v>4.1402692942413201E-4</c:v>
                </c:pt>
                <c:pt idx="315">
                  <c:v>4.1865800845265099E-4</c:v>
                </c:pt>
                <c:pt idx="316">
                  <c:v>4.1554565459280901E-4</c:v>
                </c:pt>
                <c:pt idx="317">
                  <c:v>4.2297642426112302E-4</c:v>
                </c:pt>
                <c:pt idx="318">
                  <c:v>3.9791934996818599E-4</c:v>
                </c:pt>
                <c:pt idx="319">
                  <c:v>3.87684170461693E-4</c:v>
                </c:pt>
                <c:pt idx="320">
                  <c:v>3.9602759262102801E-4</c:v>
                </c:pt>
                <c:pt idx="321">
                  <c:v>4.1160594149223801E-4</c:v>
                </c:pt>
                <c:pt idx="322">
                  <c:v>3.9132753510399298E-4</c:v>
                </c:pt>
                <c:pt idx="323">
                  <c:v>4.0393086988572898E-4</c:v>
                </c:pt>
                <c:pt idx="324">
                  <c:v>3.9521115822280901E-4</c:v>
                </c:pt>
                <c:pt idx="325">
                  <c:v>3.8203889228564301E-4</c:v>
                </c:pt>
                <c:pt idx="326">
                  <c:v>3.8754156157117301E-4</c:v>
                </c:pt>
                <c:pt idx="327">
                  <c:v>3.9430010031148301E-4</c:v>
                </c:pt>
                <c:pt idx="328">
                  <c:v>4.0661910654340002E-4</c:v>
                </c:pt>
                <c:pt idx="329">
                  <c:v>4.15187024608466E-4</c:v>
                </c:pt>
                <c:pt idx="330">
                  <c:v>4.1701751242676898E-4</c:v>
                </c:pt>
                <c:pt idx="331">
                  <c:v>4.1375505990222801E-4</c:v>
                </c:pt>
                <c:pt idx="332">
                  <c:v>4.0334979777504302E-4</c:v>
                </c:pt>
                <c:pt idx="333">
                  <c:v>4.0023436187026798E-4</c:v>
                </c:pt>
                <c:pt idx="334">
                  <c:v>4.0661488818439302E-4</c:v>
                </c:pt>
                <c:pt idx="335">
                  <c:v>4.1225873093501399E-4</c:v>
                </c:pt>
                <c:pt idx="336">
                  <c:v>4.1700763773805399E-4</c:v>
                </c:pt>
                <c:pt idx="337">
                  <c:v>4.2585143408439802E-4</c:v>
                </c:pt>
                <c:pt idx="338">
                  <c:v>4.05002473282903E-4</c:v>
                </c:pt>
                <c:pt idx="339">
                  <c:v>4.2086069314348402E-4</c:v>
                </c:pt>
                <c:pt idx="340">
                  <c:v>4.2665130898365301E-4</c:v>
                </c:pt>
                <c:pt idx="341">
                  <c:v>4.0872900137295902E-4</c:v>
                </c:pt>
                <c:pt idx="342">
                  <c:v>4.1720822915214601E-4</c:v>
                </c:pt>
                <c:pt idx="343">
                  <c:v>4.1771378693800299E-4</c:v>
                </c:pt>
                <c:pt idx="344">
                  <c:v>4.32762459259809E-4</c:v>
                </c:pt>
                <c:pt idx="345">
                  <c:v>4.0053064489664299E-4</c:v>
                </c:pt>
                <c:pt idx="346">
                  <c:v>4.09599092770391E-4</c:v>
                </c:pt>
                <c:pt idx="347">
                  <c:v>4.1671022106103101E-4</c:v>
                </c:pt>
                <c:pt idx="348">
                  <c:v>4.1526711102305E-4</c:v>
                </c:pt>
                <c:pt idx="349">
                  <c:v>4.2680002909858299E-4</c:v>
                </c:pt>
                <c:pt idx="350">
                  <c:v>4.1405634477924399E-4</c:v>
                </c:pt>
                <c:pt idx="351">
                  <c:v>4.2615775079278702E-4</c:v>
                </c:pt>
                <c:pt idx="352">
                  <c:v>4.2092523887847402E-4</c:v>
                </c:pt>
                <c:pt idx="353">
                  <c:v>4.1114909049151698E-4</c:v>
                </c:pt>
                <c:pt idx="354">
                  <c:v>4.1841419507263798E-4</c:v>
                </c:pt>
                <c:pt idx="355">
                  <c:v>4.0143969974643502E-4</c:v>
                </c:pt>
                <c:pt idx="356">
                  <c:v>4.2044791177952803E-4</c:v>
                </c:pt>
                <c:pt idx="357">
                  <c:v>4.1469184090402303E-4</c:v>
                </c:pt>
                <c:pt idx="358">
                  <c:v>4.2465989443817302E-4</c:v>
                </c:pt>
                <c:pt idx="359">
                  <c:v>4.1063113128696801E-4</c:v>
                </c:pt>
                <c:pt idx="360">
                  <c:v>4.2894948210498303E-4</c:v>
                </c:pt>
                <c:pt idx="361">
                  <c:v>4.1415737434834102E-4</c:v>
                </c:pt>
                <c:pt idx="362">
                  <c:v>4.3128778223208301E-4</c:v>
                </c:pt>
                <c:pt idx="363">
                  <c:v>4.3679609285957402E-4</c:v>
                </c:pt>
                <c:pt idx="364">
                  <c:v>4.2239386164192699E-4</c:v>
                </c:pt>
                <c:pt idx="365">
                  <c:v>4.3674149287379699E-4</c:v>
                </c:pt>
                <c:pt idx="366">
                  <c:v>4.5368672300633001E-4</c:v>
                </c:pt>
                <c:pt idx="367">
                  <c:v>4.2696528489455002E-4</c:v>
                </c:pt>
                <c:pt idx="368">
                  <c:v>4.41586988165303E-4</c:v>
                </c:pt>
                <c:pt idx="369">
                  <c:v>4.2223408689420397E-4</c:v>
                </c:pt>
                <c:pt idx="370">
                  <c:v>4.43966161246041E-4</c:v>
                </c:pt>
                <c:pt idx="371">
                  <c:v>4.3869413895901698E-4</c:v>
                </c:pt>
                <c:pt idx="372">
                  <c:v>4.31968758466575E-4</c:v>
                </c:pt>
                <c:pt idx="373">
                  <c:v>4.2870008292701699E-4</c:v>
                </c:pt>
                <c:pt idx="374">
                  <c:v>4.2513732997466599E-4</c:v>
                </c:pt>
                <c:pt idx="375">
                  <c:v>4.4255298203972301E-4</c:v>
                </c:pt>
                <c:pt idx="376">
                  <c:v>4.3202739902247601E-4</c:v>
                </c:pt>
                <c:pt idx="377">
                  <c:v>4.4565708544493598E-4</c:v>
                </c:pt>
                <c:pt idx="378">
                  <c:v>4.4222836824289502E-4</c:v>
                </c:pt>
                <c:pt idx="379">
                  <c:v>4.4666958092948102E-4</c:v>
                </c:pt>
                <c:pt idx="380">
                  <c:v>4.6324489202813801E-4</c:v>
                </c:pt>
                <c:pt idx="381">
                  <c:v>4.52389447868407E-4</c:v>
                </c:pt>
                <c:pt idx="382">
                  <c:v>4.5110096379762798E-4</c:v>
                </c:pt>
                <c:pt idx="383">
                  <c:v>4.54765251897859E-4</c:v>
                </c:pt>
                <c:pt idx="384">
                  <c:v>4.5991267002313499E-4</c:v>
                </c:pt>
                <c:pt idx="385">
                  <c:v>4.58376963724884E-4</c:v>
                </c:pt>
                <c:pt idx="386">
                  <c:v>4.5481204266896197E-4</c:v>
                </c:pt>
                <c:pt idx="387">
                  <c:v>4.5001616987461201E-4</c:v>
                </c:pt>
                <c:pt idx="388">
                  <c:v>4.45359813422114E-4</c:v>
                </c:pt>
                <c:pt idx="389">
                  <c:v>4.3730546975175797E-4</c:v>
                </c:pt>
                <c:pt idx="390">
                  <c:v>4.47811507663766E-4</c:v>
                </c:pt>
                <c:pt idx="391">
                  <c:v>4.5229798351120899E-4</c:v>
                </c:pt>
                <c:pt idx="392">
                  <c:v>4.5367342366523498E-4</c:v>
                </c:pt>
                <c:pt idx="393">
                  <c:v>4.6180992140944601E-4</c:v>
                </c:pt>
                <c:pt idx="394">
                  <c:v>4.6403626267446798E-4</c:v>
                </c:pt>
                <c:pt idx="395">
                  <c:v>4.59767088410732E-4</c:v>
                </c:pt>
                <c:pt idx="396">
                  <c:v>4.5881444112048702E-4</c:v>
                </c:pt>
                <c:pt idx="397">
                  <c:v>4.4174061200521098E-4</c:v>
                </c:pt>
                <c:pt idx="398">
                  <c:v>4.6005680486420699E-4</c:v>
                </c:pt>
                <c:pt idx="399">
                  <c:v>4.6104768363721202E-4</c:v>
                </c:pt>
                <c:pt idx="400">
                  <c:v>4.6222997690265402E-4</c:v>
                </c:pt>
                <c:pt idx="401">
                  <c:v>4.7024255299410401E-4</c:v>
                </c:pt>
                <c:pt idx="402">
                  <c:v>4.7101868025015798E-4</c:v>
                </c:pt>
                <c:pt idx="403">
                  <c:v>4.6058633928121898E-4</c:v>
                </c:pt>
                <c:pt idx="404">
                  <c:v>4.7665336133512703E-4</c:v>
                </c:pt>
                <c:pt idx="405">
                  <c:v>4.6234915736652799E-4</c:v>
                </c:pt>
                <c:pt idx="406">
                  <c:v>4.6611545212328002E-4</c:v>
                </c:pt>
                <c:pt idx="407">
                  <c:v>4.6596162767204903E-4</c:v>
                </c:pt>
                <c:pt idx="408">
                  <c:v>4.6997215566590202E-4</c:v>
                </c:pt>
                <c:pt idx="409">
                  <c:v>4.7962585306881298E-4</c:v>
                </c:pt>
                <c:pt idx="410">
                  <c:v>4.8287115751905499E-4</c:v>
                </c:pt>
                <c:pt idx="411">
                  <c:v>4.7105519645917701E-4</c:v>
                </c:pt>
                <c:pt idx="412">
                  <c:v>4.7924329301214999E-4</c:v>
                </c:pt>
                <c:pt idx="413">
                  <c:v>4.8154269127805E-4</c:v>
                </c:pt>
                <c:pt idx="414">
                  <c:v>4.8120503974570798E-4</c:v>
                </c:pt>
                <c:pt idx="415">
                  <c:v>4.8252416127147102E-4</c:v>
                </c:pt>
                <c:pt idx="416">
                  <c:v>4.80910305988528E-4</c:v>
                </c:pt>
                <c:pt idx="417">
                  <c:v>4.8994063399955003E-4</c:v>
                </c:pt>
                <c:pt idx="418">
                  <c:v>4.8516640811468201E-4</c:v>
                </c:pt>
                <c:pt idx="419">
                  <c:v>4.96858016694958E-4</c:v>
                </c:pt>
                <c:pt idx="420">
                  <c:v>5.0547754734466997E-4</c:v>
                </c:pt>
                <c:pt idx="421">
                  <c:v>4.9486080695439205E-4</c:v>
                </c:pt>
                <c:pt idx="422">
                  <c:v>4.8626392680670898E-4</c:v>
                </c:pt>
                <c:pt idx="423">
                  <c:v>5.0152630175451197E-4</c:v>
                </c:pt>
                <c:pt idx="424">
                  <c:v>5.0290114297179395E-4</c:v>
                </c:pt>
                <c:pt idx="425">
                  <c:v>5.0429615421834198E-4</c:v>
                </c:pt>
                <c:pt idx="426">
                  <c:v>5.1356008959496896E-4</c:v>
                </c:pt>
                <c:pt idx="427">
                  <c:v>5.2214252582420196E-4</c:v>
                </c:pt>
                <c:pt idx="428">
                  <c:v>5.1934233085703004E-4</c:v>
                </c:pt>
                <c:pt idx="429">
                  <c:v>5.2767668699121699E-4</c:v>
                </c:pt>
                <c:pt idx="430">
                  <c:v>5.1956347902134398E-4</c:v>
                </c:pt>
                <c:pt idx="431">
                  <c:v>5.3224103038207004E-4</c:v>
                </c:pt>
                <c:pt idx="432">
                  <c:v>5.2760107598582196E-4</c:v>
                </c:pt>
                <c:pt idx="433">
                  <c:v>5.3251824674733095E-4</c:v>
                </c:pt>
                <c:pt idx="434">
                  <c:v>5.3150162684674897E-4</c:v>
                </c:pt>
                <c:pt idx="435">
                  <c:v>5.3187173865157898E-4</c:v>
                </c:pt>
                <c:pt idx="436">
                  <c:v>5.4331751060943405E-4</c:v>
                </c:pt>
                <c:pt idx="437">
                  <c:v>5.3788379124528897E-4</c:v>
                </c:pt>
                <c:pt idx="438">
                  <c:v>5.4333131272371095E-4</c:v>
                </c:pt>
                <c:pt idx="439">
                  <c:v>5.4328424771241503E-4</c:v>
                </c:pt>
                <c:pt idx="440">
                  <c:v>5.4841158054257002E-4</c:v>
                </c:pt>
                <c:pt idx="441">
                  <c:v>5.5284059539274398E-4</c:v>
                </c:pt>
                <c:pt idx="442">
                  <c:v>5.4908961596562898E-4</c:v>
                </c:pt>
                <c:pt idx="443">
                  <c:v>5.4127089352536096E-4</c:v>
                </c:pt>
                <c:pt idx="444">
                  <c:v>5.54148288232169E-4</c:v>
                </c:pt>
                <c:pt idx="445">
                  <c:v>5.5991966421523802E-4</c:v>
                </c:pt>
                <c:pt idx="446">
                  <c:v>5.6381501021227098E-4</c:v>
                </c:pt>
                <c:pt idx="447">
                  <c:v>5.5931804310795097E-4</c:v>
                </c:pt>
                <c:pt idx="448">
                  <c:v>5.5980367434071195E-4</c:v>
                </c:pt>
                <c:pt idx="449">
                  <c:v>5.6426044035146799E-4</c:v>
                </c:pt>
                <c:pt idx="450">
                  <c:v>5.7537633314282501E-4</c:v>
                </c:pt>
                <c:pt idx="451">
                  <c:v>5.7316474313252495E-4</c:v>
                </c:pt>
                <c:pt idx="452">
                  <c:v>5.7314825303957497E-4</c:v>
                </c:pt>
                <c:pt idx="453">
                  <c:v>5.8389885967464496E-4</c:v>
                </c:pt>
                <c:pt idx="454">
                  <c:v>5.8510904152963997E-4</c:v>
                </c:pt>
                <c:pt idx="455">
                  <c:v>5.9684302147272898E-4</c:v>
                </c:pt>
                <c:pt idx="456">
                  <c:v>5.8500798074346801E-4</c:v>
                </c:pt>
                <c:pt idx="457">
                  <c:v>5.9639091356493705E-4</c:v>
                </c:pt>
                <c:pt idx="458">
                  <c:v>5.9700405332150904E-4</c:v>
                </c:pt>
                <c:pt idx="459">
                  <c:v>6.0098722838559601E-4</c:v>
                </c:pt>
                <c:pt idx="460">
                  <c:v>6.0620771907819997E-4</c:v>
                </c:pt>
                <c:pt idx="461">
                  <c:v>6.0659164725303195E-4</c:v>
                </c:pt>
                <c:pt idx="462">
                  <c:v>6.0680470156143195E-4</c:v>
                </c:pt>
                <c:pt idx="463">
                  <c:v>6.1241273835106996E-4</c:v>
                </c:pt>
                <c:pt idx="464">
                  <c:v>6.20673643472302E-4</c:v>
                </c:pt>
                <c:pt idx="465">
                  <c:v>6.1987572745839396E-4</c:v>
                </c:pt>
                <c:pt idx="466">
                  <c:v>6.2765654350943395E-4</c:v>
                </c:pt>
                <c:pt idx="467">
                  <c:v>6.1985336720913101E-4</c:v>
                </c:pt>
                <c:pt idx="468">
                  <c:v>6.3045322366477301E-4</c:v>
                </c:pt>
                <c:pt idx="469">
                  <c:v>6.3593662195473297E-4</c:v>
                </c:pt>
                <c:pt idx="470">
                  <c:v>6.3895267314545195E-4</c:v>
                </c:pt>
                <c:pt idx="471">
                  <c:v>6.4537513118291003E-4</c:v>
                </c:pt>
                <c:pt idx="472">
                  <c:v>6.4678884994422202E-4</c:v>
                </c:pt>
                <c:pt idx="473">
                  <c:v>6.4654591540300795E-4</c:v>
                </c:pt>
                <c:pt idx="474">
                  <c:v>6.5250254682726902E-4</c:v>
                </c:pt>
                <c:pt idx="475">
                  <c:v>6.5015421088339496E-4</c:v>
                </c:pt>
                <c:pt idx="476">
                  <c:v>6.7118888565087E-4</c:v>
                </c:pt>
                <c:pt idx="477">
                  <c:v>6.7135181601248896E-4</c:v>
                </c:pt>
                <c:pt idx="478">
                  <c:v>6.6603234829507095E-4</c:v>
                </c:pt>
                <c:pt idx="479">
                  <c:v>6.7091646644114799E-4</c:v>
                </c:pt>
                <c:pt idx="480">
                  <c:v>6.8201875117574796E-4</c:v>
                </c:pt>
                <c:pt idx="481">
                  <c:v>6.7713402063941696E-4</c:v>
                </c:pt>
                <c:pt idx="482">
                  <c:v>6.7516256403577597E-4</c:v>
                </c:pt>
                <c:pt idx="483">
                  <c:v>6.8211653260415595E-4</c:v>
                </c:pt>
                <c:pt idx="484">
                  <c:v>6.8937355591209605E-4</c:v>
                </c:pt>
                <c:pt idx="485">
                  <c:v>6.9538841895545303E-4</c:v>
                </c:pt>
                <c:pt idx="486">
                  <c:v>7.0096726848277696E-4</c:v>
                </c:pt>
                <c:pt idx="487">
                  <c:v>7.0383840472735702E-4</c:v>
                </c:pt>
                <c:pt idx="488">
                  <c:v>7.0083623345497295E-4</c:v>
                </c:pt>
                <c:pt idx="489">
                  <c:v>7.0395474163769398E-4</c:v>
                </c:pt>
                <c:pt idx="490">
                  <c:v>7.0622762611770697E-4</c:v>
                </c:pt>
                <c:pt idx="491">
                  <c:v>7.0968857929647297E-4</c:v>
                </c:pt>
                <c:pt idx="492">
                  <c:v>7.1041680490791697E-4</c:v>
                </c:pt>
                <c:pt idx="493">
                  <c:v>7.1833383483801299E-4</c:v>
                </c:pt>
                <c:pt idx="494">
                  <c:v>7.2195354947749801E-4</c:v>
                </c:pt>
                <c:pt idx="495">
                  <c:v>7.1869954353679299E-4</c:v>
                </c:pt>
                <c:pt idx="496">
                  <c:v>7.1315805583313302E-4</c:v>
                </c:pt>
                <c:pt idx="497">
                  <c:v>7.4605855712671701E-4</c:v>
                </c:pt>
                <c:pt idx="498">
                  <c:v>7.3389520605318095E-4</c:v>
                </c:pt>
                <c:pt idx="499">
                  <c:v>7.3656697319277303E-4</c:v>
                </c:pt>
                <c:pt idx="500">
                  <c:v>7.3403965119812301E-4</c:v>
                </c:pt>
                <c:pt idx="501">
                  <c:v>7.2585604416296895E-4</c:v>
                </c:pt>
                <c:pt idx="502">
                  <c:v>7.3859009691520797E-4</c:v>
                </c:pt>
                <c:pt idx="503">
                  <c:v>7.5485983672338196E-4</c:v>
                </c:pt>
                <c:pt idx="504">
                  <c:v>7.51066512033026E-4</c:v>
                </c:pt>
                <c:pt idx="505">
                  <c:v>7.5567467657756504E-4</c:v>
                </c:pt>
                <c:pt idx="506">
                  <c:v>7.4775493258440998E-4</c:v>
                </c:pt>
                <c:pt idx="507">
                  <c:v>7.5147602860453004E-4</c:v>
                </c:pt>
                <c:pt idx="508">
                  <c:v>7.4946737456846899E-4</c:v>
                </c:pt>
                <c:pt idx="509">
                  <c:v>7.5187923934724298E-4</c:v>
                </c:pt>
                <c:pt idx="510">
                  <c:v>7.5807441133286704E-4</c:v>
                </c:pt>
                <c:pt idx="511">
                  <c:v>7.5468403700140198E-4</c:v>
                </c:pt>
                <c:pt idx="512">
                  <c:v>7.5216428259169401E-4</c:v>
                </c:pt>
                <c:pt idx="513">
                  <c:v>7.5829814799722301E-4</c:v>
                </c:pt>
                <c:pt idx="514">
                  <c:v>7.5041209859681203E-4</c:v>
                </c:pt>
                <c:pt idx="515">
                  <c:v>7.5750541947396501E-4</c:v>
                </c:pt>
                <c:pt idx="516">
                  <c:v>7.6228700236874805E-4</c:v>
                </c:pt>
                <c:pt idx="517">
                  <c:v>7.6091782531448305E-4</c:v>
                </c:pt>
                <c:pt idx="518">
                  <c:v>7.5681513507414098E-4</c:v>
                </c:pt>
                <c:pt idx="519">
                  <c:v>7.6159127082392301E-4</c:v>
                </c:pt>
                <c:pt idx="520">
                  <c:v>7.8258726648704896E-4</c:v>
                </c:pt>
                <c:pt idx="521">
                  <c:v>7.5245807585512395E-4</c:v>
                </c:pt>
                <c:pt idx="522">
                  <c:v>7.7509382923738701E-4</c:v>
                </c:pt>
                <c:pt idx="523">
                  <c:v>7.5403440203359099E-4</c:v>
                </c:pt>
                <c:pt idx="524">
                  <c:v>7.58335867346886E-4</c:v>
                </c:pt>
                <c:pt idx="525">
                  <c:v>7.7657331664523002E-4</c:v>
                </c:pt>
                <c:pt idx="526">
                  <c:v>7.8280009142220905E-4</c:v>
                </c:pt>
                <c:pt idx="527">
                  <c:v>7.5050882674965798E-4</c:v>
                </c:pt>
                <c:pt idx="528">
                  <c:v>7.7298404730161596E-4</c:v>
                </c:pt>
                <c:pt idx="529">
                  <c:v>7.7164919751383505E-4</c:v>
                </c:pt>
                <c:pt idx="530">
                  <c:v>7.70970540339772E-4</c:v>
                </c:pt>
                <c:pt idx="531">
                  <c:v>7.6652160676523597E-4</c:v>
                </c:pt>
                <c:pt idx="532">
                  <c:v>7.5554889736389997E-4</c:v>
                </c:pt>
                <c:pt idx="533">
                  <c:v>7.4910456354214503E-4</c:v>
                </c:pt>
                <c:pt idx="534">
                  <c:v>7.5029288240069597E-4</c:v>
                </c:pt>
                <c:pt idx="535">
                  <c:v>7.4871104964697695E-4</c:v>
                </c:pt>
                <c:pt idx="536">
                  <c:v>7.4778160914632603E-4</c:v>
                </c:pt>
                <c:pt idx="537">
                  <c:v>7.6667347185798297E-4</c:v>
                </c:pt>
                <c:pt idx="538">
                  <c:v>7.6209120951359897E-4</c:v>
                </c:pt>
                <c:pt idx="539">
                  <c:v>7.5588031376113698E-4</c:v>
                </c:pt>
                <c:pt idx="540">
                  <c:v>7.4761991746818903E-4</c:v>
                </c:pt>
                <c:pt idx="541">
                  <c:v>7.4974123640748197E-4</c:v>
                </c:pt>
                <c:pt idx="542">
                  <c:v>7.2613457024029305E-4</c:v>
                </c:pt>
                <c:pt idx="543">
                  <c:v>7.3390748481130797E-4</c:v>
                </c:pt>
                <c:pt idx="544">
                  <c:v>7.6574020392751495E-4</c:v>
                </c:pt>
                <c:pt idx="545">
                  <c:v>7.4095383510890405E-4</c:v>
                </c:pt>
                <c:pt idx="546">
                  <c:v>7.10552554165468E-4</c:v>
                </c:pt>
                <c:pt idx="547">
                  <c:v>7.2495327582109304E-4</c:v>
                </c:pt>
                <c:pt idx="548">
                  <c:v>7.6035964319914201E-4</c:v>
                </c:pt>
                <c:pt idx="549">
                  <c:v>7.0200549728952901E-4</c:v>
                </c:pt>
                <c:pt idx="550">
                  <c:v>7.1788106523368702E-4</c:v>
                </c:pt>
                <c:pt idx="551">
                  <c:v>7.3762092132032301E-4</c:v>
                </c:pt>
                <c:pt idx="552">
                  <c:v>7.1582413342136597E-4</c:v>
                </c:pt>
                <c:pt idx="553">
                  <c:v>7.2976285662537199E-4</c:v>
                </c:pt>
                <c:pt idx="554">
                  <c:v>6.8120644050252395E-4</c:v>
                </c:pt>
                <c:pt idx="555">
                  <c:v>7.0212536804327799E-4</c:v>
                </c:pt>
                <c:pt idx="556">
                  <c:v>6.9180573873643398E-4</c:v>
                </c:pt>
                <c:pt idx="557">
                  <c:v>6.8862367852026403E-4</c:v>
                </c:pt>
                <c:pt idx="558">
                  <c:v>6.9587119432819799E-4</c:v>
                </c:pt>
                <c:pt idx="559">
                  <c:v>6.6358830819765804E-4</c:v>
                </c:pt>
                <c:pt idx="560">
                  <c:v>6.73834387317035E-4</c:v>
                </c:pt>
                <c:pt idx="561">
                  <c:v>6.5334532583072498E-4</c:v>
                </c:pt>
                <c:pt idx="562">
                  <c:v>6.7855091348582798E-4</c:v>
                </c:pt>
                <c:pt idx="563">
                  <c:v>6.52101190334674E-4</c:v>
                </c:pt>
                <c:pt idx="564">
                  <c:v>6.5957789735180902E-4</c:v>
                </c:pt>
                <c:pt idx="565">
                  <c:v>6.4714765972937501E-4</c:v>
                </c:pt>
                <c:pt idx="566">
                  <c:v>6.0464532098103896E-4</c:v>
                </c:pt>
                <c:pt idx="567">
                  <c:v>6.0744959823222204E-4</c:v>
                </c:pt>
                <c:pt idx="568">
                  <c:v>6.0090532070063499E-4</c:v>
                </c:pt>
                <c:pt idx="569">
                  <c:v>5.7231646052058696E-4</c:v>
                </c:pt>
                <c:pt idx="570">
                  <c:v>5.7802901768248501E-4</c:v>
                </c:pt>
                <c:pt idx="571">
                  <c:v>5.7495161361194595E-4</c:v>
                </c:pt>
                <c:pt idx="572">
                  <c:v>5.2789797244850696E-4</c:v>
                </c:pt>
                <c:pt idx="573">
                  <c:v>5.37223072771158E-4</c:v>
                </c:pt>
                <c:pt idx="574">
                  <c:v>4.9982880485000805E-4</c:v>
                </c:pt>
                <c:pt idx="575">
                  <c:v>4.7887023488941001E-4</c:v>
                </c:pt>
                <c:pt idx="576">
                  <c:v>4.8810667175135E-4</c:v>
                </c:pt>
                <c:pt idx="577">
                  <c:v>4.63937813278141E-4</c:v>
                </c:pt>
                <c:pt idx="578">
                  <c:v>4.3133216825868897E-4</c:v>
                </c:pt>
                <c:pt idx="579">
                  <c:v>4.2051139526162902E-4</c:v>
                </c:pt>
                <c:pt idx="580">
                  <c:v>4.1254047383939202E-4</c:v>
                </c:pt>
                <c:pt idx="581">
                  <c:v>3.6724365706592598E-4</c:v>
                </c:pt>
                <c:pt idx="582">
                  <c:v>3.3984728048346702E-4</c:v>
                </c:pt>
                <c:pt idx="583">
                  <c:v>3.4422224820195198E-4</c:v>
                </c:pt>
                <c:pt idx="584">
                  <c:v>3.0009786772460298E-4</c:v>
                </c:pt>
                <c:pt idx="585">
                  <c:v>2.7388990768799202E-4</c:v>
                </c:pt>
                <c:pt idx="586">
                  <c:v>2.8337973637488701E-4</c:v>
                </c:pt>
                <c:pt idx="587">
                  <c:v>3.0239557914771102E-4</c:v>
                </c:pt>
                <c:pt idx="588">
                  <c:v>2.7556988466754802E-4</c:v>
                </c:pt>
                <c:pt idx="589">
                  <c:v>2.3677448567224901E-4</c:v>
                </c:pt>
                <c:pt idx="590">
                  <c:v>2.5012104958995298E-4</c:v>
                </c:pt>
                <c:pt idx="591">
                  <c:v>2.4880650043353198E-4</c:v>
                </c:pt>
                <c:pt idx="592">
                  <c:v>2.7999831770386598E-4</c:v>
                </c:pt>
                <c:pt idx="593">
                  <c:v>3.21379382869238E-4</c:v>
                </c:pt>
                <c:pt idx="594">
                  <c:v>3.36376518622181E-4</c:v>
                </c:pt>
                <c:pt idx="595">
                  <c:v>3.1788898949481503E-4</c:v>
                </c:pt>
                <c:pt idx="596">
                  <c:v>3.3017547598059499E-4</c:v>
                </c:pt>
                <c:pt idx="597">
                  <c:v>3.7109504385789501E-4</c:v>
                </c:pt>
                <c:pt idx="598">
                  <c:v>3.7357686923721099E-4</c:v>
                </c:pt>
                <c:pt idx="599">
                  <c:v>4.03787759717022E-4</c:v>
                </c:pt>
                <c:pt idx="600">
                  <c:v>3.8336297920837199E-4</c:v>
                </c:pt>
                <c:pt idx="601">
                  <c:v>4.1431708815024501E-4</c:v>
                </c:pt>
                <c:pt idx="602">
                  <c:v>3.8303191218123602E-4</c:v>
                </c:pt>
                <c:pt idx="603">
                  <c:v>4.57287140395074E-4</c:v>
                </c:pt>
                <c:pt idx="604">
                  <c:v>4.6586951807326598E-4</c:v>
                </c:pt>
                <c:pt idx="605">
                  <c:v>5.0448962063905296E-4</c:v>
                </c:pt>
                <c:pt idx="606">
                  <c:v>5.1901728757700397E-4</c:v>
                </c:pt>
                <c:pt idx="607">
                  <c:v>5.2893788901063696E-4</c:v>
                </c:pt>
                <c:pt idx="608">
                  <c:v>5.3511541002747699E-4</c:v>
                </c:pt>
                <c:pt idx="609">
                  <c:v>5.8702440203688697E-4</c:v>
                </c:pt>
                <c:pt idx="610">
                  <c:v>6.1041459615382497E-4</c:v>
                </c:pt>
                <c:pt idx="611">
                  <c:v>6.4038647667490902E-4</c:v>
                </c:pt>
                <c:pt idx="612">
                  <c:v>6.6080942583777503E-4</c:v>
                </c:pt>
                <c:pt idx="613">
                  <c:v>7.0313178173466296E-4</c:v>
                </c:pt>
                <c:pt idx="614">
                  <c:v>6.94788991818641E-4</c:v>
                </c:pt>
                <c:pt idx="615">
                  <c:v>7.1155075130633998E-4</c:v>
                </c:pt>
                <c:pt idx="616">
                  <c:v>7.2184638060396496E-4</c:v>
                </c:pt>
                <c:pt idx="617">
                  <c:v>7.3720083199984101E-4</c:v>
                </c:pt>
                <c:pt idx="618">
                  <c:v>8.0336586450735904E-4</c:v>
                </c:pt>
                <c:pt idx="619">
                  <c:v>7.4736055212681798E-4</c:v>
                </c:pt>
                <c:pt idx="620">
                  <c:v>8.10864403531509E-4</c:v>
                </c:pt>
                <c:pt idx="621">
                  <c:v>8.6499811303937101E-4</c:v>
                </c:pt>
                <c:pt idx="622">
                  <c:v>8.4807125893828503E-4</c:v>
                </c:pt>
                <c:pt idx="623">
                  <c:v>9.3633035870576201E-4</c:v>
                </c:pt>
                <c:pt idx="624">
                  <c:v>9.0971727079685303E-4</c:v>
                </c:pt>
                <c:pt idx="625">
                  <c:v>9.3702570331955502E-4</c:v>
                </c:pt>
                <c:pt idx="626">
                  <c:v>9.6635574234059699E-4</c:v>
                </c:pt>
                <c:pt idx="627">
                  <c:v>1.01347315999829E-3</c:v>
                </c:pt>
                <c:pt idx="628">
                  <c:v>1.03642840015274E-3</c:v>
                </c:pt>
                <c:pt idx="629">
                  <c:v>1.0815184292506501E-3</c:v>
                </c:pt>
                <c:pt idx="630">
                  <c:v>1.0611813097580801E-3</c:v>
                </c:pt>
                <c:pt idx="631">
                  <c:v>1.0611313410548301E-3</c:v>
                </c:pt>
                <c:pt idx="632">
                  <c:v>1.12491808554459E-3</c:v>
                </c:pt>
                <c:pt idx="633">
                  <c:v>1.13876792050503E-3</c:v>
                </c:pt>
                <c:pt idx="634">
                  <c:v>1.10422676015089E-3</c:v>
                </c:pt>
                <c:pt idx="635">
                  <c:v>1.18170989683822E-3</c:v>
                </c:pt>
                <c:pt idx="636">
                  <c:v>1.18365525546742E-3</c:v>
                </c:pt>
                <c:pt idx="637">
                  <c:v>1.20636862721232E-3</c:v>
                </c:pt>
                <c:pt idx="638">
                  <c:v>1.2693848890317099E-3</c:v>
                </c:pt>
                <c:pt idx="639">
                  <c:v>1.29867016503099E-3</c:v>
                </c:pt>
                <c:pt idx="640">
                  <c:v>1.331571875715E-3</c:v>
                </c:pt>
                <c:pt idx="641">
                  <c:v>1.3481306331773401E-3</c:v>
                </c:pt>
                <c:pt idx="642">
                  <c:v>1.35709679535203E-3</c:v>
                </c:pt>
                <c:pt idx="643">
                  <c:v>1.38003114245727E-3</c:v>
                </c:pt>
                <c:pt idx="644">
                  <c:v>1.3838615712459101E-3</c:v>
                </c:pt>
                <c:pt idx="645">
                  <c:v>1.4253116132986699E-3</c:v>
                </c:pt>
                <c:pt idx="646">
                  <c:v>1.4448787963833799E-3</c:v>
                </c:pt>
                <c:pt idx="647">
                  <c:v>1.47852858005601E-3</c:v>
                </c:pt>
                <c:pt idx="648">
                  <c:v>1.48006734066996E-3</c:v>
                </c:pt>
                <c:pt idx="649">
                  <c:v>1.55948114961201E-3</c:v>
                </c:pt>
                <c:pt idx="650">
                  <c:v>1.4985188809811601E-3</c:v>
                </c:pt>
                <c:pt idx="651">
                  <c:v>1.56634458616044E-3</c:v>
                </c:pt>
                <c:pt idx="652">
                  <c:v>1.5708729112444101E-3</c:v>
                </c:pt>
                <c:pt idx="653">
                  <c:v>1.6137433946494201E-3</c:v>
                </c:pt>
                <c:pt idx="654">
                  <c:v>1.6079654907881001E-3</c:v>
                </c:pt>
                <c:pt idx="655">
                  <c:v>1.62380650327518E-3</c:v>
                </c:pt>
                <c:pt idx="656">
                  <c:v>1.65819289262341E-3</c:v>
                </c:pt>
                <c:pt idx="657">
                  <c:v>1.74917791326752E-3</c:v>
                </c:pt>
                <c:pt idx="658">
                  <c:v>1.7023218485140599E-3</c:v>
                </c:pt>
                <c:pt idx="659">
                  <c:v>1.76420314680841E-3</c:v>
                </c:pt>
                <c:pt idx="660">
                  <c:v>1.8025093525616299E-3</c:v>
                </c:pt>
                <c:pt idx="661">
                  <c:v>1.78943555242255E-3</c:v>
                </c:pt>
                <c:pt idx="662">
                  <c:v>1.81783556157711E-3</c:v>
                </c:pt>
                <c:pt idx="663">
                  <c:v>1.8297908688256999E-3</c:v>
                </c:pt>
                <c:pt idx="664">
                  <c:v>1.90290331594757E-3</c:v>
                </c:pt>
                <c:pt idx="665">
                  <c:v>1.9174356764277199E-3</c:v>
                </c:pt>
                <c:pt idx="666">
                  <c:v>1.91635931336022E-3</c:v>
                </c:pt>
                <c:pt idx="667">
                  <c:v>1.9447761971347901E-3</c:v>
                </c:pt>
                <c:pt idx="668">
                  <c:v>2.0142666798924399E-3</c:v>
                </c:pt>
                <c:pt idx="669">
                  <c:v>2.0302407866623698E-3</c:v>
                </c:pt>
                <c:pt idx="670">
                  <c:v>2.0363410714638601E-3</c:v>
                </c:pt>
                <c:pt idx="671">
                  <c:v>2.0056329541274002E-3</c:v>
                </c:pt>
                <c:pt idx="672">
                  <c:v>2.0758237322962398E-3</c:v>
                </c:pt>
                <c:pt idx="673">
                  <c:v>2.0811921896959499E-3</c:v>
                </c:pt>
                <c:pt idx="674">
                  <c:v>2.1190900524783798E-3</c:v>
                </c:pt>
                <c:pt idx="675">
                  <c:v>2.11767996894437E-3</c:v>
                </c:pt>
                <c:pt idx="676">
                  <c:v>2.1327876861900398E-3</c:v>
                </c:pt>
                <c:pt idx="677">
                  <c:v>2.2038787950210302E-3</c:v>
                </c:pt>
                <c:pt idx="678">
                  <c:v>2.1836608441238902E-3</c:v>
                </c:pt>
                <c:pt idx="679">
                  <c:v>2.1778892493639701E-3</c:v>
                </c:pt>
                <c:pt idx="680">
                  <c:v>2.2402240195363E-3</c:v>
                </c:pt>
                <c:pt idx="681">
                  <c:v>2.2389641447876198E-3</c:v>
                </c:pt>
                <c:pt idx="682">
                  <c:v>2.26266143627589E-3</c:v>
                </c:pt>
                <c:pt idx="683">
                  <c:v>2.3082297107909098E-3</c:v>
                </c:pt>
                <c:pt idx="684">
                  <c:v>2.3411688927837001E-3</c:v>
                </c:pt>
                <c:pt idx="685">
                  <c:v>2.3247224352613998E-3</c:v>
                </c:pt>
                <c:pt idx="686">
                  <c:v>2.3775816483217098E-3</c:v>
                </c:pt>
                <c:pt idx="687">
                  <c:v>2.3539423806094701E-3</c:v>
                </c:pt>
                <c:pt idx="688">
                  <c:v>2.4289826901262301E-3</c:v>
                </c:pt>
                <c:pt idx="689">
                  <c:v>2.4512102699186401E-3</c:v>
                </c:pt>
                <c:pt idx="690">
                  <c:v>2.4488181954772899E-3</c:v>
                </c:pt>
                <c:pt idx="691">
                  <c:v>2.5075486874683701E-3</c:v>
                </c:pt>
                <c:pt idx="692">
                  <c:v>2.4924390316226901E-3</c:v>
                </c:pt>
                <c:pt idx="693">
                  <c:v>2.5094381861082999E-3</c:v>
                </c:pt>
                <c:pt idx="694">
                  <c:v>2.5485474896343799E-3</c:v>
                </c:pt>
                <c:pt idx="695">
                  <c:v>2.5452204997893999E-3</c:v>
                </c:pt>
                <c:pt idx="696">
                  <c:v>2.5977054196502001E-3</c:v>
                </c:pt>
                <c:pt idx="697">
                  <c:v>2.5733158242297002E-3</c:v>
                </c:pt>
                <c:pt idx="698">
                  <c:v>2.5879770295194802E-3</c:v>
                </c:pt>
                <c:pt idx="699">
                  <c:v>2.6674334055546301E-3</c:v>
                </c:pt>
                <c:pt idx="700">
                  <c:v>2.6227452764623002E-3</c:v>
                </c:pt>
                <c:pt idx="701">
                  <c:v>2.6189736775120102E-3</c:v>
                </c:pt>
                <c:pt idx="702">
                  <c:v>2.6459568823683798E-3</c:v>
                </c:pt>
                <c:pt idx="703">
                  <c:v>2.79486860369589E-3</c:v>
                </c:pt>
                <c:pt idx="704">
                  <c:v>2.7578025492211002E-3</c:v>
                </c:pt>
                <c:pt idx="705">
                  <c:v>2.8127861943781098E-3</c:v>
                </c:pt>
                <c:pt idx="706">
                  <c:v>2.78642307890084E-3</c:v>
                </c:pt>
                <c:pt idx="707">
                  <c:v>2.7488521809701902E-3</c:v>
                </c:pt>
                <c:pt idx="708">
                  <c:v>2.8130848604640802E-3</c:v>
                </c:pt>
                <c:pt idx="709">
                  <c:v>2.8098309097024901E-3</c:v>
                </c:pt>
                <c:pt idx="710">
                  <c:v>2.87440180971479E-3</c:v>
                </c:pt>
                <c:pt idx="711">
                  <c:v>2.9072603791087601E-3</c:v>
                </c:pt>
                <c:pt idx="712">
                  <c:v>2.9162011640683099E-3</c:v>
                </c:pt>
                <c:pt idx="713">
                  <c:v>2.8681461621946E-3</c:v>
                </c:pt>
                <c:pt idx="714">
                  <c:v>2.94324456142846E-3</c:v>
                </c:pt>
                <c:pt idx="715">
                  <c:v>2.9520786374597199E-3</c:v>
                </c:pt>
                <c:pt idx="716">
                  <c:v>2.9170851339650901E-3</c:v>
                </c:pt>
                <c:pt idx="717">
                  <c:v>2.9615290396510399E-3</c:v>
                </c:pt>
                <c:pt idx="718">
                  <c:v>2.9095245104437399E-3</c:v>
                </c:pt>
                <c:pt idx="719">
                  <c:v>3.0078610851870299E-3</c:v>
                </c:pt>
                <c:pt idx="720">
                  <c:v>3.0526262548611202E-3</c:v>
                </c:pt>
                <c:pt idx="721">
                  <c:v>3.0210539105268801E-3</c:v>
                </c:pt>
                <c:pt idx="722">
                  <c:v>3.0003056202139102E-3</c:v>
                </c:pt>
                <c:pt idx="723">
                  <c:v>3.0800105345465101E-3</c:v>
                </c:pt>
                <c:pt idx="724">
                  <c:v>3.0615838690807801E-3</c:v>
                </c:pt>
                <c:pt idx="725">
                  <c:v>3.10085966542669E-3</c:v>
                </c:pt>
                <c:pt idx="726">
                  <c:v>3.0833183907372202E-3</c:v>
                </c:pt>
                <c:pt idx="727">
                  <c:v>3.0909799290683398E-3</c:v>
                </c:pt>
                <c:pt idx="728">
                  <c:v>3.0995530600387202E-3</c:v>
                </c:pt>
                <c:pt idx="729">
                  <c:v>3.12346063376169E-3</c:v>
                </c:pt>
                <c:pt idx="730">
                  <c:v>3.10934776388984E-3</c:v>
                </c:pt>
                <c:pt idx="731">
                  <c:v>3.18988895186093E-3</c:v>
                </c:pt>
                <c:pt idx="732">
                  <c:v>3.18664104150054E-3</c:v>
                </c:pt>
                <c:pt idx="733">
                  <c:v>3.10800173386211E-3</c:v>
                </c:pt>
                <c:pt idx="734">
                  <c:v>3.1518260383137601E-3</c:v>
                </c:pt>
                <c:pt idx="735">
                  <c:v>3.2470400769511001E-3</c:v>
                </c:pt>
                <c:pt idx="736">
                  <c:v>3.1860067052136101E-3</c:v>
                </c:pt>
                <c:pt idx="737">
                  <c:v>3.2255149676407701E-3</c:v>
                </c:pt>
                <c:pt idx="738">
                  <c:v>3.2355285730279598E-3</c:v>
                </c:pt>
                <c:pt idx="739">
                  <c:v>3.2451622882528298E-3</c:v>
                </c:pt>
                <c:pt idx="740">
                  <c:v>3.2710247764731601E-3</c:v>
                </c:pt>
                <c:pt idx="741">
                  <c:v>3.2490666233368501E-3</c:v>
                </c:pt>
                <c:pt idx="742">
                  <c:v>3.2499697531446999E-3</c:v>
                </c:pt>
                <c:pt idx="743">
                  <c:v>3.3372872293809899E-3</c:v>
                </c:pt>
                <c:pt idx="744">
                  <c:v>3.2228444226585101E-3</c:v>
                </c:pt>
                <c:pt idx="745">
                  <c:v>3.2891911431279599E-3</c:v>
                </c:pt>
                <c:pt idx="746">
                  <c:v>3.3370543294001099E-3</c:v>
                </c:pt>
                <c:pt idx="747">
                  <c:v>3.3076986746736099E-3</c:v>
                </c:pt>
                <c:pt idx="748">
                  <c:v>3.3100330553618002E-3</c:v>
                </c:pt>
                <c:pt idx="749">
                  <c:v>3.2751075070171901E-3</c:v>
                </c:pt>
                <c:pt idx="750">
                  <c:v>3.2587240215937101E-3</c:v>
                </c:pt>
                <c:pt idx="751">
                  <c:v>3.25925657832885E-3</c:v>
                </c:pt>
                <c:pt idx="752">
                  <c:v>3.2027811827135201E-3</c:v>
                </c:pt>
                <c:pt idx="753">
                  <c:v>3.22855582114713E-3</c:v>
                </c:pt>
                <c:pt idx="754">
                  <c:v>3.22418866980975E-3</c:v>
                </c:pt>
                <c:pt idx="755">
                  <c:v>3.1306779008776898E-3</c:v>
                </c:pt>
                <c:pt idx="756">
                  <c:v>3.0902274637708898E-3</c:v>
                </c:pt>
                <c:pt idx="757">
                  <c:v>3.0201348823495301E-3</c:v>
                </c:pt>
                <c:pt idx="758">
                  <c:v>3.0188214241424101E-3</c:v>
                </c:pt>
                <c:pt idx="759">
                  <c:v>2.9440728655367602E-3</c:v>
                </c:pt>
                <c:pt idx="760">
                  <c:v>2.7605622019976099E-3</c:v>
                </c:pt>
                <c:pt idx="761">
                  <c:v>2.7656147780880402E-3</c:v>
                </c:pt>
                <c:pt idx="762">
                  <c:v>2.6273161443076802E-3</c:v>
                </c:pt>
                <c:pt idx="763">
                  <c:v>2.5575272286409698E-3</c:v>
                </c:pt>
                <c:pt idx="764">
                  <c:v>2.5607543992648999E-3</c:v>
                </c:pt>
                <c:pt idx="765">
                  <c:v>2.4176394635730498E-3</c:v>
                </c:pt>
                <c:pt idx="766">
                  <c:v>2.4202230603571399E-3</c:v>
                </c:pt>
                <c:pt idx="767">
                  <c:v>2.3278356237714298E-3</c:v>
                </c:pt>
                <c:pt idx="768">
                  <c:v>2.2496668456302099E-3</c:v>
                </c:pt>
                <c:pt idx="769">
                  <c:v>2.23827152988913E-3</c:v>
                </c:pt>
                <c:pt idx="770">
                  <c:v>2.1946681192740198E-3</c:v>
                </c:pt>
                <c:pt idx="771">
                  <c:v>2.17422521333104E-3</c:v>
                </c:pt>
                <c:pt idx="772">
                  <c:v>2.0488142579363098E-3</c:v>
                </c:pt>
                <c:pt idx="773">
                  <c:v>2.03823349854069E-3</c:v>
                </c:pt>
                <c:pt idx="774">
                  <c:v>2.0779662010453402E-3</c:v>
                </c:pt>
                <c:pt idx="775">
                  <c:v>2.0354188617455202E-3</c:v>
                </c:pt>
                <c:pt idx="776">
                  <c:v>1.9903891289792799E-3</c:v>
                </c:pt>
                <c:pt idx="777">
                  <c:v>1.92012295962524E-3</c:v>
                </c:pt>
                <c:pt idx="778">
                  <c:v>1.92723482715404E-3</c:v>
                </c:pt>
                <c:pt idx="779">
                  <c:v>1.9638606311239599E-3</c:v>
                </c:pt>
                <c:pt idx="780">
                  <c:v>1.8637278382929599E-3</c:v>
                </c:pt>
                <c:pt idx="781">
                  <c:v>1.8494281875971799E-3</c:v>
                </c:pt>
                <c:pt idx="782">
                  <c:v>1.8497265405669899E-3</c:v>
                </c:pt>
                <c:pt idx="783">
                  <c:v>1.81190102163651E-3</c:v>
                </c:pt>
                <c:pt idx="784">
                  <c:v>1.77710950151101E-3</c:v>
                </c:pt>
                <c:pt idx="785">
                  <c:v>1.8282699776338801E-3</c:v>
                </c:pt>
                <c:pt idx="786">
                  <c:v>1.7148940294707E-3</c:v>
                </c:pt>
                <c:pt idx="787">
                  <c:v>1.7492133205961301E-3</c:v>
                </c:pt>
                <c:pt idx="788">
                  <c:v>1.75034312599412E-3</c:v>
                </c:pt>
                <c:pt idx="789">
                  <c:v>1.65323136025891E-3</c:v>
                </c:pt>
                <c:pt idx="790">
                  <c:v>1.6996319663607001E-3</c:v>
                </c:pt>
                <c:pt idx="791">
                  <c:v>1.68247781947403E-3</c:v>
                </c:pt>
                <c:pt idx="792">
                  <c:v>1.6831272590928301E-3</c:v>
                </c:pt>
                <c:pt idx="793">
                  <c:v>1.6826455773484401E-3</c:v>
                </c:pt>
                <c:pt idx="794">
                  <c:v>1.6476195463586299E-3</c:v>
                </c:pt>
                <c:pt idx="795">
                  <c:v>1.66314353727871E-3</c:v>
                </c:pt>
                <c:pt idx="796">
                  <c:v>1.5796613420677101E-3</c:v>
                </c:pt>
                <c:pt idx="797">
                  <c:v>1.5702716442698001E-3</c:v>
                </c:pt>
                <c:pt idx="798">
                  <c:v>1.5873150148379199E-3</c:v>
                </c:pt>
                <c:pt idx="799">
                  <c:v>1.5001892250980399E-3</c:v>
                </c:pt>
                <c:pt idx="800">
                  <c:v>1.53813544602247E-3</c:v>
                </c:pt>
                <c:pt idx="801">
                  <c:v>1.53159114679204E-3</c:v>
                </c:pt>
                <c:pt idx="802">
                  <c:v>1.5031796829581201E-3</c:v>
                </c:pt>
                <c:pt idx="803">
                  <c:v>1.4590746457065599E-3</c:v>
                </c:pt>
                <c:pt idx="804">
                  <c:v>1.43564799009658E-3</c:v>
                </c:pt>
                <c:pt idx="805">
                  <c:v>1.4650959112894801E-3</c:v>
                </c:pt>
                <c:pt idx="806">
                  <c:v>1.40635708720654E-3</c:v>
                </c:pt>
                <c:pt idx="807">
                  <c:v>1.45210403832094E-3</c:v>
                </c:pt>
                <c:pt idx="808">
                  <c:v>1.3372046842781799E-3</c:v>
                </c:pt>
                <c:pt idx="809">
                  <c:v>1.34729082945674E-3</c:v>
                </c:pt>
                <c:pt idx="810">
                  <c:v>1.3885571179659299E-3</c:v>
                </c:pt>
                <c:pt idx="811">
                  <c:v>1.3199758861939001E-3</c:v>
                </c:pt>
                <c:pt idx="812">
                  <c:v>1.30925312897523E-3</c:v>
                </c:pt>
                <c:pt idx="813">
                  <c:v>1.3121494323662501E-3</c:v>
                </c:pt>
                <c:pt idx="814">
                  <c:v>1.27575678052431E-3</c:v>
                </c:pt>
                <c:pt idx="815">
                  <c:v>1.3301768231533801E-3</c:v>
                </c:pt>
                <c:pt idx="816">
                  <c:v>1.22165039810571E-3</c:v>
                </c:pt>
                <c:pt idx="817">
                  <c:v>1.2536456118148001E-3</c:v>
                </c:pt>
                <c:pt idx="818">
                  <c:v>1.17733868355163E-3</c:v>
                </c:pt>
                <c:pt idx="819">
                  <c:v>1.2910251460296601E-3</c:v>
                </c:pt>
                <c:pt idx="820">
                  <c:v>1.23719435986202E-3</c:v>
                </c:pt>
                <c:pt idx="821">
                  <c:v>1.2010498112566301E-3</c:v>
                </c:pt>
                <c:pt idx="822">
                  <c:v>1.2129394667867101E-3</c:v>
                </c:pt>
                <c:pt idx="823">
                  <c:v>1.1921539757560899E-3</c:v>
                </c:pt>
                <c:pt idx="824">
                  <c:v>1.21033634775404E-3</c:v>
                </c:pt>
                <c:pt idx="825">
                  <c:v>1.4811186878524001E-3</c:v>
                </c:pt>
                <c:pt idx="826">
                  <c:v>1.09937887074919E-3</c:v>
                </c:pt>
                <c:pt idx="827">
                  <c:v>1.0526899711811399E-3</c:v>
                </c:pt>
                <c:pt idx="828">
                  <c:v>1.1276273499652E-3</c:v>
                </c:pt>
                <c:pt idx="829">
                  <c:v>1.06952395651028E-3</c:v>
                </c:pt>
                <c:pt idx="830">
                  <c:v>1.06692998108485E-3</c:v>
                </c:pt>
                <c:pt idx="831">
                  <c:v>1.0195853528432799E-3</c:v>
                </c:pt>
                <c:pt idx="832">
                  <c:v>1.06782313008789E-3</c:v>
                </c:pt>
                <c:pt idx="833">
                  <c:v>9.5445575340159599E-4</c:v>
                </c:pt>
                <c:pt idx="834">
                  <c:v>1.0393307628570601E-3</c:v>
                </c:pt>
                <c:pt idx="835">
                  <c:v>1.0398708387851601E-3</c:v>
                </c:pt>
                <c:pt idx="836">
                  <c:v>9.5199488850790002E-4</c:v>
                </c:pt>
                <c:pt idx="837">
                  <c:v>9.8616278938270098E-4</c:v>
                </c:pt>
                <c:pt idx="838">
                  <c:v>9.0102893997428104E-4</c:v>
                </c:pt>
                <c:pt idx="839">
                  <c:v>9.5041446112472099E-4</c:v>
                </c:pt>
                <c:pt idx="840">
                  <c:v>9.3330505166380198E-4</c:v>
                </c:pt>
                <c:pt idx="841">
                  <c:v>8.78127982344896E-4</c:v>
                </c:pt>
                <c:pt idx="842">
                  <c:v>8.5085351491316196E-4</c:v>
                </c:pt>
                <c:pt idx="843">
                  <c:v>8.6632989577577202E-4</c:v>
                </c:pt>
                <c:pt idx="844">
                  <c:v>8.3285833502863798E-4</c:v>
                </c:pt>
                <c:pt idx="845">
                  <c:v>8.5343529686864603E-4</c:v>
                </c:pt>
                <c:pt idx="846">
                  <c:v>7.7968571118643105E-4</c:v>
                </c:pt>
                <c:pt idx="847">
                  <c:v>7.8137124417156502E-4</c:v>
                </c:pt>
                <c:pt idx="848">
                  <c:v>7.3426029444564596E-4</c:v>
                </c:pt>
                <c:pt idx="849">
                  <c:v>7.4894625361634896E-4</c:v>
                </c:pt>
                <c:pt idx="850">
                  <c:v>7.3161076817295704E-4</c:v>
                </c:pt>
                <c:pt idx="851">
                  <c:v>7.1529734712051304E-4</c:v>
                </c:pt>
                <c:pt idx="852">
                  <c:v>6.6320630464765905E-4</c:v>
                </c:pt>
                <c:pt idx="853">
                  <c:v>6.64552312984678E-4</c:v>
                </c:pt>
                <c:pt idx="854">
                  <c:v>6.2661732212136397E-4</c:v>
                </c:pt>
                <c:pt idx="855">
                  <c:v>6.1792933246587105E-4</c:v>
                </c:pt>
                <c:pt idx="856">
                  <c:v>5.8017499724559299E-4</c:v>
                </c:pt>
                <c:pt idx="857">
                  <c:v>6.2118442804719697E-4</c:v>
                </c:pt>
                <c:pt idx="858">
                  <c:v>5.4272374804172703E-4</c:v>
                </c:pt>
                <c:pt idx="859">
                  <c:v>5.6819696344777802E-4</c:v>
                </c:pt>
                <c:pt idx="860">
                  <c:v>5.5482986406336302E-4</c:v>
                </c:pt>
                <c:pt idx="861">
                  <c:v>5.3172304440401595E-4</c:v>
                </c:pt>
                <c:pt idx="862">
                  <c:v>5.5314093291202696E-4</c:v>
                </c:pt>
                <c:pt idx="863">
                  <c:v>5.5535344660184304E-4</c:v>
                </c:pt>
                <c:pt idx="864">
                  <c:v>5.1006429315711096E-4</c:v>
                </c:pt>
                <c:pt idx="865">
                  <c:v>5.22582664484367E-4</c:v>
                </c:pt>
                <c:pt idx="866">
                  <c:v>5.1948270026761704E-4</c:v>
                </c:pt>
                <c:pt idx="867">
                  <c:v>5.1394969294576303E-4</c:v>
                </c:pt>
                <c:pt idx="868">
                  <c:v>5.03614821861579E-4</c:v>
                </c:pt>
                <c:pt idx="869">
                  <c:v>4.7112918032006702E-4</c:v>
                </c:pt>
                <c:pt idx="870">
                  <c:v>4.7601534016063701E-4</c:v>
                </c:pt>
                <c:pt idx="871">
                  <c:v>4.67795098014908E-4</c:v>
                </c:pt>
                <c:pt idx="872">
                  <c:v>5.0129590863331802E-4</c:v>
                </c:pt>
                <c:pt idx="873">
                  <c:v>5.0324333379939004E-4</c:v>
                </c:pt>
                <c:pt idx="874">
                  <c:v>4.3270165717783398E-4</c:v>
                </c:pt>
                <c:pt idx="875">
                  <c:v>4.5179318555449102E-4</c:v>
                </c:pt>
                <c:pt idx="876">
                  <c:v>4.3763851328007601E-4</c:v>
                </c:pt>
                <c:pt idx="877">
                  <c:v>4.25987837983204E-4</c:v>
                </c:pt>
                <c:pt idx="878">
                  <c:v>3.9760240697676202E-4</c:v>
                </c:pt>
                <c:pt idx="879">
                  <c:v>3.9503873119908002E-4</c:v>
                </c:pt>
                <c:pt idx="880">
                  <c:v>4.4050548394747199E-4</c:v>
                </c:pt>
                <c:pt idx="881">
                  <c:v>3.9830838825042898E-4</c:v>
                </c:pt>
                <c:pt idx="882">
                  <c:v>4.2016878947950998E-4</c:v>
                </c:pt>
                <c:pt idx="883">
                  <c:v>3.9596908290889798E-4</c:v>
                </c:pt>
                <c:pt idx="884">
                  <c:v>4.0436354677259799E-4</c:v>
                </c:pt>
                <c:pt idx="885">
                  <c:v>3.9756751819852899E-4</c:v>
                </c:pt>
                <c:pt idx="886">
                  <c:v>3.7256849261859602E-4</c:v>
                </c:pt>
                <c:pt idx="887">
                  <c:v>3.8977948891363601E-4</c:v>
                </c:pt>
                <c:pt idx="888">
                  <c:v>3.59806374430966E-4</c:v>
                </c:pt>
                <c:pt idx="889">
                  <c:v>3.8436058763165599E-4</c:v>
                </c:pt>
                <c:pt idx="890">
                  <c:v>3.9103831740685901E-4</c:v>
                </c:pt>
                <c:pt idx="891">
                  <c:v>3.6668952362724298E-4</c:v>
                </c:pt>
                <c:pt idx="892">
                  <c:v>3.3820647413114799E-4</c:v>
                </c:pt>
                <c:pt idx="893">
                  <c:v>3.87509542409562E-4</c:v>
                </c:pt>
                <c:pt idx="894">
                  <c:v>3.66157433160651E-4</c:v>
                </c:pt>
                <c:pt idx="895">
                  <c:v>3.85262700748845E-4</c:v>
                </c:pt>
                <c:pt idx="896">
                  <c:v>3.5230391776997302E-4</c:v>
                </c:pt>
                <c:pt idx="897">
                  <c:v>3.4889963175840298E-4</c:v>
                </c:pt>
                <c:pt idx="898">
                  <c:v>3.6738362773659799E-4</c:v>
                </c:pt>
                <c:pt idx="899">
                  <c:v>3.3817995790798202E-4</c:v>
                </c:pt>
                <c:pt idx="900" formatCode="0.00E+00">
                  <c:v>3.94846387990795E-5</c:v>
                </c:pt>
                <c:pt idx="901">
                  <c:v>3.6372517642281398E-4</c:v>
                </c:pt>
                <c:pt idx="902">
                  <c:v>3.7313251684935301E-4</c:v>
                </c:pt>
                <c:pt idx="903">
                  <c:v>3.6942256146365498E-4</c:v>
                </c:pt>
                <c:pt idx="904">
                  <c:v>3.2586393953805599E-4</c:v>
                </c:pt>
                <c:pt idx="905">
                  <c:v>2.9605635946627603E-4</c:v>
                </c:pt>
                <c:pt idx="906">
                  <c:v>3.2877808254618598E-4</c:v>
                </c:pt>
                <c:pt idx="907">
                  <c:v>2.9557967502170002E-4</c:v>
                </c:pt>
                <c:pt idx="908">
                  <c:v>3.4048187736202701E-4</c:v>
                </c:pt>
                <c:pt idx="909">
                  <c:v>3.0323536716578498E-4</c:v>
                </c:pt>
                <c:pt idx="910">
                  <c:v>2.9640961826479703E-4</c:v>
                </c:pt>
                <c:pt idx="911">
                  <c:v>2.9296254004054502E-4</c:v>
                </c:pt>
                <c:pt idx="912">
                  <c:v>2.8980058826299902E-4</c:v>
                </c:pt>
                <c:pt idx="913">
                  <c:v>2.9434959699383301E-4</c:v>
                </c:pt>
                <c:pt idx="914">
                  <c:v>3.0015652073890202E-4</c:v>
                </c:pt>
                <c:pt idx="915">
                  <c:v>2.8025541591029501E-4</c:v>
                </c:pt>
                <c:pt idx="916">
                  <c:v>2.6730064198858398E-4</c:v>
                </c:pt>
                <c:pt idx="917">
                  <c:v>2.7075430738912799E-4</c:v>
                </c:pt>
                <c:pt idx="918">
                  <c:v>2.8433260585070997E-4</c:v>
                </c:pt>
                <c:pt idx="919">
                  <c:v>2.9245802345192302E-4</c:v>
                </c:pt>
                <c:pt idx="920">
                  <c:v>2.8044661583650598E-4</c:v>
                </c:pt>
                <c:pt idx="921">
                  <c:v>3.07546843516963E-4</c:v>
                </c:pt>
                <c:pt idx="922">
                  <c:v>2.8019849118579202E-4</c:v>
                </c:pt>
                <c:pt idx="923">
                  <c:v>2.6445011826938501E-4</c:v>
                </c:pt>
                <c:pt idx="924">
                  <c:v>2.6637636925452298E-4</c:v>
                </c:pt>
                <c:pt idx="925">
                  <c:v>2.77570128335338E-4</c:v>
                </c:pt>
                <c:pt idx="926">
                  <c:v>2.4891000361672002E-4</c:v>
                </c:pt>
                <c:pt idx="927">
                  <c:v>2.5573275140442999E-4</c:v>
                </c:pt>
                <c:pt idx="928">
                  <c:v>2.7909769479611302E-4</c:v>
                </c:pt>
                <c:pt idx="929">
                  <c:v>2.5334289054824901E-4</c:v>
                </c:pt>
                <c:pt idx="930">
                  <c:v>3.0105219243344098E-4</c:v>
                </c:pt>
                <c:pt idx="931">
                  <c:v>2.4287332144067001E-4</c:v>
                </c:pt>
                <c:pt idx="932">
                  <c:v>3.3824342875213E-4</c:v>
                </c:pt>
                <c:pt idx="933">
                  <c:v>2.4141305600970401E-4</c:v>
                </c:pt>
                <c:pt idx="934">
                  <c:v>2.5915104440507798E-4</c:v>
                </c:pt>
                <c:pt idx="935">
                  <c:v>2.26509884729485E-4</c:v>
                </c:pt>
                <c:pt idx="936">
                  <c:v>2.1850183584050701E-4</c:v>
                </c:pt>
                <c:pt idx="937">
                  <c:v>1.9095692842134899E-4</c:v>
                </c:pt>
                <c:pt idx="938">
                  <c:v>2.4072229476072699E-4</c:v>
                </c:pt>
                <c:pt idx="939">
                  <c:v>2.35769996260086E-4</c:v>
                </c:pt>
                <c:pt idx="940">
                  <c:v>2.25513001163318E-4</c:v>
                </c:pt>
                <c:pt idx="941">
                  <c:v>2.2955919428981999E-4</c:v>
                </c:pt>
                <c:pt idx="942">
                  <c:v>2.14602440612986E-4</c:v>
                </c:pt>
                <c:pt idx="943">
                  <c:v>1.96388302323451E-4</c:v>
                </c:pt>
                <c:pt idx="944">
                  <c:v>2.3907221826513701E-4</c:v>
                </c:pt>
                <c:pt idx="945">
                  <c:v>2.15784850410114E-4</c:v>
                </c:pt>
                <c:pt idx="946">
                  <c:v>2.2222647085532401E-4</c:v>
                </c:pt>
                <c:pt idx="947">
                  <c:v>2.4876321664090703E-4</c:v>
                </c:pt>
                <c:pt idx="948">
                  <c:v>2.2968568201427099E-4</c:v>
                </c:pt>
                <c:pt idx="949">
                  <c:v>2.2534856585580801E-4</c:v>
                </c:pt>
                <c:pt idx="950">
                  <c:v>2.1498034973835799E-4</c:v>
                </c:pt>
                <c:pt idx="951">
                  <c:v>2.0911965060463E-4</c:v>
                </c:pt>
                <c:pt idx="952">
                  <c:v>2.0601503563512599E-4</c:v>
                </c:pt>
                <c:pt idx="953">
                  <c:v>2.2538262185252899E-4</c:v>
                </c:pt>
                <c:pt idx="954">
                  <c:v>1.8347647323329599E-4</c:v>
                </c:pt>
                <c:pt idx="955">
                  <c:v>2.2519263298264401E-4</c:v>
                </c:pt>
                <c:pt idx="956">
                  <c:v>2.0773908811647299E-4</c:v>
                </c:pt>
                <c:pt idx="957">
                  <c:v>1.99141715474324E-4</c:v>
                </c:pt>
                <c:pt idx="958">
                  <c:v>1.6699178403750101E-4</c:v>
                </c:pt>
                <c:pt idx="959">
                  <c:v>1.8914640154281799E-4</c:v>
                </c:pt>
                <c:pt idx="960">
                  <c:v>1.99481343957282E-4</c:v>
                </c:pt>
                <c:pt idx="961">
                  <c:v>1.9844051629780399E-4</c:v>
                </c:pt>
                <c:pt idx="962">
                  <c:v>1.94890331673191E-4</c:v>
                </c:pt>
                <c:pt idx="963">
                  <c:v>2.24844155033149E-4</c:v>
                </c:pt>
                <c:pt idx="964">
                  <c:v>1.6533029356437601E-4</c:v>
                </c:pt>
                <c:pt idx="965">
                  <c:v>1.8306544417824301E-4</c:v>
                </c:pt>
                <c:pt idx="966">
                  <c:v>2.08990063543843E-4</c:v>
                </c:pt>
                <c:pt idx="967">
                  <c:v>1.86983208842439E-4</c:v>
                </c:pt>
                <c:pt idx="968">
                  <c:v>1.6167479750563201E-4</c:v>
                </c:pt>
                <c:pt idx="969">
                  <c:v>2.1598457153317201E-4</c:v>
                </c:pt>
                <c:pt idx="970">
                  <c:v>1.76270224041783E-4</c:v>
                </c:pt>
                <c:pt idx="971">
                  <c:v>1.77332005251833E-4</c:v>
                </c:pt>
                <c:pt idx="972">
                  <c:v>1.83501681169364E-4</c:v>
                </c:pt>
                <c:pt idx="973">
                  <c:v>1.5957449170269299E-4</c:v>
                </c:pt>
                <c:pt idx="974">
                  <c:v>1.3795639761926399E-4</c:v>
                </c:pt>
                <c:pt idx="975">
                  <c:v>1.7457922991884E-4</c:v>
                </c:pt>
                <c:pt idx="976">
                  <c:v>1.70400799578976E-4</c:v>
                </c:pt>
                <c:pt idx="977">
                  <c:v>1.50138450080232E-4</c:v>
                </c:pt>
                <c:pt idx="978">
                  <c:v>1.64714007185729E-4</c:v>
                </c:pt>
                <c:pt idx="979">
                  <c:v>1.5117198436682299E-4</c:v>
                </c:pt>
                <c:pt idx="980">
                  <c:v>1.7395278319560199E-4</c:v>
                </c:pt>
                <c:pt idx="981">
                  <c:v>1.63076190823482E-4</c:v>
                </c:pt>
                <c:pt idx="982">
                  <c:v>1.49225944288492E-4</c:v>
                </c:pt>
                <c:pt idx="983">
                  <c:v>1.61825654644883E-4</c:v>
                </c:pt>
                <c:pt idx="984">
                  <c:v>1.3043850061853201E-4</c:v>
                </c:pt>
                <c:pt idx="985">
                  <c:v>1.66012463958384E-4</c:v>
                </c:pt>
                <c:pt idx="986">
                  <c:v>1.31063834721936E-4</c:v>
                </c:pt>
                <c:pt idx="987">
                  <c:v>1.3044719001984099E-4</c:v>
                </c:pt>
                <c:pt idx="988">
                  <c:v>1.7171851448516699E-4</c:v>
                </c:pt>
                <c:pt idx="989">
                  <c:v>1.55750952372124E-4</c:v>
                </c:pt>
                <c:pt idx="990">
                  <c:v>1.2535642800630501E-4</c:v>
                </c:pt>
                <c:pt idx="991">
                  <c:v>2.02089560570336E-4</c:v>
                </c:pt>
                <c:pt idx="992">
                  <c:v>1.5260219919393901E-4</c:v>
                </c:pt>
                <c:pt idx="993">
                  <c:v>1.5875720441773701E-4</c:v>
                </c:pt>
                <c:pt idx="994">
                  <c:v>1.7032036194502599E-4</c:v>
                </c:pt>
                <c:pt idx="995">
                  <c:v>1.3623470186008901E-4</c:v>
                </c:pt>
                <c:pt idx="996">
                  <c:v>1.71064808800377E-4</c:v>
                </c:pt>
                <c:pt idx="997">
                  <c:v>1.3878940493561101E-4</c:v>
                </c:pt>
                <c:pt idx="998" formatCode="0.00E+00">
                  <c:v>8.8837841339789399E-5</c:v>
                </c:pt>
                <c:pt idx="999">
                  <c:v>1.09265897904402E-4</c:v>
                </c:pt>
                <c:pt idx="1000">
                  <c:v>1.4637304216566399E-4</c:v>
                </c:pt>
                <c:pt idx="1001" formatCode="0.00E+00">
                  <c:v>8.0154643102977601E-5</c:v>
                </c:pt>
                <c:pt idx="1002">
                  <c:v>1.19166209557211E-4</c:v>
                </c:pt>
                <c:pt idx="1003">
                  <c:v>1.0248205447841399E-4</c:v>
                </c:pt>
                <c:pt idx="1004">
                  <c:v>1.3147126368595399E-4</c:v>
                </c:pt>
                <c:pt idx="1005">
                  <c:v>1.3591280456761199E-4</c:v>
                </c:pt>
                <c:pt idx="1006">
                  <c:v>1.01284778591888E-4</c:v>
                </c:pt>
                <c:pt idx="1007" formatCode="0.00E+00">
                  <c:v>6.8636393564479602E-5</c:v>
                </c:pt>
                <c:pt idx="1008">
                  <c:v>1.10496596972161E-4</c:v>
                </c:pt>
                <c:pt idx="1009" formatCode="0.00E+00">
                  <c:v>9.6606739253817195E-5</c:v>
                </c:pt>
                <c:pt idx="1010" formatCode="0.00E+00">
                  <c:v>5.47372521878716E-5</c:v>
                </c:pt>
                <c:pt idx="1011" formatCode="0.00E+00">
                  <c:v>8.3820451244356599E-5</c:v>
                </c:pt>
                <c:pt idx="1012" formatCode="0.00E+00">
                  <c:v>5.0451051883654601E-5</c:v>
                </c:pt>
                <c:pt idx="1013">
                  <c:v>1.0923343562611101E-4</c:v>
                </c:pt>
                <c:pt idx="1014" formatCode="0.00E+00">
                  <c:v>9.64232894322381E-5</c:v>
                </c:pt>
                <c:pt idx="1015">
                  <c:v>1.11954422859205E-4</c:v>
                </c:pt>
                <c:pt idx="1016">
                  <c:v>1.18058873741148E-4</c:v>
                </c:pt>
                <c:pt idx="1017">
                  <c:v>1.07071117595391E-4</c:v>
                </c:pt>
                <c:pt idx="1018" formatCode="0.00E+00">
                  <c:v>9.6911744812615901E-5</c:v>
                </c:pt>
                <c:pt idx="1019">
                  <c:v>1.25734208152653E-4</c:v>
                </c:pt>
                <c:pt idx="1020">
                  <c:v>1.0000651656194399E-4</c:v>
                </c:pt>
                <c:pt idx="1021" formatCode="0.00E+00">
                  <c:v>8.0956753684595503E-5</c:v>
                </c:pt>
                <c:pt idx="1022">
                  <c:v>1.21586121735086E-4</c:v>
                </c:pt>
                <c:pt idx="1023">
                  <c:v>1.10441829950258E-4</c:v>
                </c:pt>
                <c:pt idx="1024" formatCode="0.00E+00">
                  <c:v>7.9889126267017397E-5</c:v>
                </c:pt>
                <c:pt idx="1025">
                  <c:v>1.1276579760395E-4</c:v>
                </c:pt>
                <c:pt idx="1026" formatCode="0.00E+00">
                  <c:v>6.0704295779508701E-5</c:v>
                </c:pt>
                <c:pt idx="1027" formatCode="0.00E+00">
                  <c:v>7.9306786597623601E-5</c:v>
                </c:pt>
                <c:pt idx="1028" formatCode="0.00E+00">
                  <c:v>8.8566503990254402E-5</c:v>
                </c:pt>
                <c:pt idx="1029" formatCode="0.00E+00">
                  <c:v>8.4642992401259294E-5</c:v>
                </c:pt>
                <c:pt idx="1030" formatCode="0.00E+00">
                  <c:v>9.0902032009215799E-5</c:v>
                </c:pt>
                <c:pt idx="1031">
                  <c:v>1.1144853928603E-4</c:v>
                </c:pt>
                <c:pt idx="1032">
                  <c:v>1.14913301404634E-4</c:v>
                </c:pt>
                <c:pt idx="1033" formatCode="0.00E+00">
                  <c:v>8.2389829145476494E-5</c:v>
                </c:pt>
                <c:pt idx="1034" formatCode="0.00E+00">
                  <c:v>9.6286449739915901E-5</c:v>
                </c:pt>
                <c:pt idx="1035" formatCode="0.00E+00">
                  <c:v>8.2772444867951396E-5</c:v>
                </c:pt>
                <c:pt idx="1036" formatCode="0.00E+00">
                  <c:v>5.23767828312603E-5</c:v>
                </c:pt>
                <c:pt idx="1037" formatCode="0.00E+00">
                  <c:v>7.4745890381797903E-5</c:v>
                </c:pt>
                <c:pt idx="1038" formatCode="0.00E+00">
                  <c:v>7.9900333613733905E-5</c:v>
                </c:pt>
                <c:pt idx="1039">
                  <c:v>6.13771036380688E-4</c:v>
                </c:pt>
                <c:pt idx="1040" formatCode="0.00E+00">
                  <c:v>4.81836020360325E-5</c:v>
                </c:pt>
                <c:pt idx="1041" formatCode="0.00E+00">
                  <c:v>4.9553123458044302E-5</c:v>
                </c:pt>
                <c:pt idx="1042" formatCode="0.00E+00">
                  <c:v>6.5755929121203202E-5</c:v>
                </c:pt>
                <c:pt idx="1043" formatCode="0.00E+00">
                  <c:v>8.3382854409289598E-5</c:v>
                </c:pt>
                <c:pt idx="1044" formatCode="0.00E+00">
                  <c:v>1.8679757273061998E-5</c:v>
                </c:pt>
                <c:pt idx="1045" formatCode="0.00E+00">
                  <c:v>4.6141449523543603E-5</c:v>
                </c:pt>
                <c:pt idx="1046" formatCode="0.00E+00">
                  <c:v>3.0505950107888601E-5</c:v>
                </c:pt>
                <c:pt idx="1047" formatCode="0.00E+00">
                  <c:v>3.8915272319546798E-5</c:v>
                </c:pt>
                <c:pt idx="1048" formatCode="0.00E+00">
                  <c:v>5.6473991282849303E-5</c:v>
                </c:pt>
                <c:pt idx="1049" formatCode="0.00E+00">
                  <c:v>5.9293521740128799E-5</c:v>
                </c:pt>
                <c:pt idx="1050" formatCode="0.00E+00">
                  <c:v>2.7937809744559701E-5</c:v>
                </c:pt>
                <c:pt idx="1051" formatCode="0.00E+00">
                  <c:v>3.4673747813688101E-5</c:v>
                </c:pt>
                <c:pt idx="1052" formatCode="0.00E+00">
                  <c:v>3.6333495627749697E-5</c:v>
                </c:pt>
                <c:pt idx="1053" formatCode="0.00E+00">
                  <c:v>2.8797553692594699E-5</c:v>
                </c:pt>
                <c:pt idx="1054" formatCode="0.00E+00">
                  <c:v>7.8867885522751997E-5</c:v>
                </c:pt>
                <c:pt idx="1055" formatCode="0.00E+00">
                  <c:v>4.1516978980512603E-5</c:v>
                </c:pt>
                <c:pt idx="1056" formatCode="0.00E+00">
                  <c:v>4.8270094388356699E-5</c:v>
                </c:pt>
                <c:pt idx="1057" formatCode="0.00E+00">
                  <c:v>3.0679550984417598E-5</c:v>
                </c:pt>
                <c:pt idx="1058" formatCode="0.00E+00">
                  <c:v>4.0224372763329E-5</c:v>
                </c:pt>
                <c:pt idx="1059" formatCode="0.00E+00">
                  <c:v>5.4766098771196799E-5</c:v>
                </c:pt>
                <c:pt idx="1060" formatCode="0.00E+00">
                  <c:v>6.8960481476483293E-5</c:v>
                </c:pt>
                <c:pt idx="1061" formatCode="0.00E+00">
                  <c:v>8.6101928785099795E-5</c:v>
                </c:pt>
                <c:pt idx="1062" formatCode="0.00E+00">
                  <c:v>4.1070355981930299E-5</c:v>
                </c:pt>
                <c:pt idx="1063" formatCode="0.00E+00">
                  <c:v>5.0405304268573698E-5</c:v>
                </c:pt>
                <c:pt idx="1064" formatCode="0.00E+00">
                  <c:v>4.6971840659923599E-5</c:v>
                </c:pt>
                <c:pt idx="1065" formatCode="0.00E+00">
                  <c:v>4.85243794372568E-5</c:v>
                </c:pt>
                <c:pt idx="1066" formatCode="0.00E+00">
                  <c:v>6.0378734565550202E-5</c:v>
                </c:pt>
                <c:pt idx="1067" formatCode="0.00E+00">
                  <c:v>5.5552870733583698E-5</c:v>
                </c:pt>
                <c:pt idx="1068" formatCode="0.00E+00">
                  <c:v>5.69822191899664E-5</c:v>
                </c:pt>
                <c:pt idx="1069" formatCode="0.00E+00">
                  <c:v>2.4133117617001598E-5</c:v>
                </c:pt>
                <c:pt idx="1070" formatCode="0.00E+00">
                  <c:v>6.3099719193401702E-6</c:v>
                </c:pt>
                <c:pt idx="1071" formatCode="0.00E+00">
                  <c:v>2.5980650658245898E-5</c:v>
                </c:pt>
                <c:pt idx="1072" formatCode="0.00E+00">
                  <c:v>1.8027435559369E-5</c:v>
                </c:pt>
                <c:pt idx="1073" formatCode="0.00E+00">
                  <c:v>1.50095318850273E-5</c:v>
                </c:pt>
                <c:pt idx="1074" formatCode="0.00E+00">
                  <c:v>2.6443217468618701E-6</c:v>
                </c:pt>
                <c:pt idx="1075" formatCode="0.00E+00">
                  <c:v>-6.2072747193475799E-7</c:v>
                </c:pt>
                <c:pt idx="1076" formatCode="0.00E+00">
                  <c:v>4.3940934390262202E-5</c:v>
                </c:pt>
                <c:pt idx="1077" formatCode="0.00E+00">
                  <c:v>1.25948200806571E-7</c:v>
                </c:pt>
                <c:pt idx="1078" formatCode="0.00E+00">
                  <c:v>6.06195647285876E-5</c:v>
                </c:pt>
                <c:pt idx="1079" formatCode="0.00E+00">
                  <c:v>1.8964057755170299E-5</c:v>
                </c:pt>
                <c:pt idx="1080" formatCode="0.00E+00">
                  <c:v>-4.0873143573807804E-6</c:v>
                </c:pt>
                <c:pt idx="1081" formatCode="0.00E+00">
                  <c:v>1.47174483810288E-5</c:v>
                </c:pt>
                <c:pt idx="1082" formatCode="0.00E+00">
                  <c:v>1.2622765791272801E-6</c:v>
                </c:pt>
                <c:pt idx="1083" formatCode="0.00E+00">
                  <c:v>-2.1836292619312301E-5</c:v>
                </c:pt>
                <c:pt idx="1084" formatCode="0.00E+00">
                  <c:v>-5.6003068561517397E-5</c:v>
                </c:pt>
                <c:pt idx="1085" formatCode="0.00E+00">
                  <c:v>-5.0494644809368104E-6</c:v>
                </c:pt>
                <c:pt idx="1086" formatCode="0.00E+00">
                  <c:v>4.0674781741545003E-5</c:v>
                </c:pt>
                <c:pt idx="1087" formatCode="0.00E+00">
                  <c:v>3.3849657394310001E-6</c:v>
                </c:pt>
                <c:pt idx="1088" formatCode="0.00E+00">
                  <c:v>4.8657765063411804E-7</c:v>
                </c:pt>
                <c:pt idx="1089" formatCode="0.00E+00">
                  <c:v>-1.3314722341376301E-5</c:v>
                </c:pt>
                <c:pt idx="1090" formatCode="0.00E+00">
                  <c:v>-3.8354974371871001E-5</c:v>
                </c:pt>
                <c:pt idx="1091" formatCode="0.00E+00">
                  <c:v>9.4639211058703398E-6</c:v>
                </c:pt>
                <c:pt idx="1092" formatCode="0.00E+00">
                  <c:v>6.2625518166939797E-6</c:v>
                </c:pt>
                <c:pt idx="1093" formatCode="0.00E+00">
                  <c:v>1.5013006726699699E-5</c:v>
                </c:pt>
                <c:pt idx="1094" formatCode="0.00E+00">
                  <c:v>-4.91506540703133E-5</c:v>
                </c:pt>
                <c:pt idx="1095" formatCode="0.00E+00">
                  <c:v>-1.6650030208244301E-5</c:v>
                </c:pt>
                <c:pt idx="1096" formatCode="0.00E+00">
                  <c:v>-5.87198693325202E-6</c:v>
                </c:pt>
                <c:pt idx="1097" formatCode="0.00E+00">
                  <c:v>-5.3348888306552104E-6</c:v>
                </c:pt>
                <c:pt idx="1098" formatCode="0.00E+00">
                  <c:v>-6.6099375534206696E-5</c:v>
                </c:pt>
                <c:pt idx="1099" formatCode="0.00E+00">
                  <c:v>-3.6963023990439103E-5</c:v>
                </c:pt>
                <c:pt idx="1100" formatCode="0.00E+00">
                  <c:v>-2.5052190645263898E-5</c:v>
                </c:pt>
                <c:pt idx="1101" formatCode="0.00E+00">
                  <c:v>-5.1678237109384802E-5</c:v>
                </c:pt>
                <c:pt idx="1102" formatCode="0.00E+00">
                  <c:v>-3.4800832342477601E-5</c:v>
                </c:pt>
                <c:pt idx="1103" formatCode="0.00E+00">
                  <c:v>-5.36122131906642E-5</c:v>
                </c:pt>
                <c:pt idx="1104" formatCode="0.00E+00">
                  <c:v>-4.6121446785181803E-5</c:v>
                </c:pt>
                <c:pt idx="1105" formatCode="0.00E+00">
                  <c:v>-4.1182401821508101E-5</c:v>
                </c:pt>
                <c:pt idx="1106" formatCode="0.00E+00">
                  <c:v>-5.4468120746281498E-5</c:v>
                </c:pt>
                <c:pt idx="1107" formatCode="0.00E+00">
                  <c:v>-4.4271656868166302E-5</c:v>
                </c:pt>
                <c:pt idx="1108" formatCode="0.00E+00">
                  <c:v>-4.1035716019590098E-5</c:v>
                </c:pt>
                <c:pt idx="1109" formatCode="0.00E+00">
                  <c:v>-6.8453947690346896E-5</c:v>
                </c:pt>
                <c:pt idx="1110" formatCode="0.00E+00">
                  <c:v>-6.2730589273713E-5</c:v>
                </c:pt>
                <c:pt idx="1111" formatCode="0.00E+00">
                  <c:v>-3.6893975956191697E-5</c:v>
                </c:pt>
                <c:pt idx="1112" formatCode="0.00E+00">
                  <c:v>-7.0956435913712099E-5</c:v>
                </c:pt>
                <c:pt idx="1113" formatCode="0.00E+00">
                  <c:v>-3.8417662430803802E-5</c:v>
                </c:pt>
                <c:pt idx="1114" formatCode="0.00E+00">
                  <c:v>-6.9699760045401004E-5</c:v>
                </c:pt>
                <c:pt idx="1115" formatCode="0.00E+00">
                  <c:v>-7.7521382684487294E-5</c:v>
                </c:pt>
                <c:pt idx="1116" formatCode="0.00E+00">
                  <c:v>-3.4578494270577199E-5</c:v>
                </c:pt>
                <c:pt idx="1117" formatCode="0.00E+00">
                  <c:v>-4.0129815677255497E-5</c:v>
                </c:pt>
                <c:pt idx="1118" formatCode="0.00E+00">
                  <c:v>-5.7872626799135602E-5</c:v>
                </c:pt>
                <c:pt idx="1119" formatCode="0.00E+00">
                  <c:v>-1.5859804576645402E-5</c:v>
                </c:pt>
                <c:pt idx="1120" formatCode="0.00E+00">
                  <c:v>-8.6598856031924599E-5</c:v>
                </c:pt>
                <c:pt idx="1121" formatCode="0.00E+00">
                  <c:v>-1.31646339170353E-5</c:v>
                </c:pt>
                <c:pt idx="1122" formatCode="0.00E+00">
                  <c:v>-3.2848316505425101E-5</c:v>
                </c:pt>
                <c:pt idx="1123" formatCode="0.00E+00">
                  <c:v>-5.8221293051067202E-5</c:v>
                </c:pt>
                <c:pt idx="1124" formatCode="0.00E+00">
                  <c:v>-7.4182179046831305E-5</c:v>
                </c:pt>
                <c:pt idx="1125" formatCode="0.00E+00">
                  <c:v>-8.9698241791303106E-5</c:v>
                </c:pt>
                <c:pt idx="1126" formatCode="0.00E+00">
                  <c:v>-9.0318247473566797E-5</c:v>
                </c:pt>
                <c:pt idx="1127" formatCode="0.00E+00">
                  <c:v>-4.4884898579579498E-5</c:v>
                </c:pt>
                <c:pt idx="1128" formatCode="0.00E+00">
                  <c:v>-7.26843103392354E-5</c:v>
                </c:pt>
                <c:pt idx="1129" formatCode="0.00E+00">
                  <c:v>-7.2461925348033803E-5</c:v>
                </c:pt>
                <c:pt idx="1131">
                  <c:v>-1.3708222813854201E-4</c:v>
                </c:pt>
                <c:pt idx="1132" formatCode="0.00E+00">
                  <c:v>-9.8146735097571103E-5</c:v>
                </c:pt>
                <c:pt idx="1133" formatCode="0.00E+00">
                  <c:v>-7.4286397004623295E-5</c:v>
                </c:pt>
                <c:pt idx="1134">
                  <c:v>-1.16249380114587E-4</c:v>
                </c:pt>
                <c:pt idx="1135">
                  <c:v>-1.5062361805246799E-4</c:v>
                </c:pt>
                <c:pt idx="1136">
                  <c:v>-1.11640615993753E-4</c:v>
                </c:pt>
                <c:pt idx="1137">
                  <c:v>-1.07127632500788E-4</c:v>
                </c:pt>
                <c:pt idx="1138">
                  <c:v>-1.0246164487581701E-4</c:v>
                </c:pt>
                <c:pt idx="1139" formatCode="0.00E+00">
                  <c:v>-3.1838198749841701E-5</c:v>
                </c:pt>
                <c:pt idx="1140">
                  <c:v>-1.0335857957647399E-4</c:v>
                </c:pt>
                <c:pt idx="1141" formatCode="0.00E+00">
                  <c:v>-9.4076609585301302E-5</c:v>
                </c:pt>
                <c:pt idx="1142" formatCode="0.00E+00">
                  <c:v>-7.1735272688597699E-5</c:v>
                </c:pt>
                <c:pt idx="1143">
                  <c:v>-1.09199836432314E-4</c:v>
                </c:pt>
                <c:pt idx="1144">
                  <c:v>-1.16244089044479E-4</c:v>
                </c:pt>
                <c:pt idx="1145" formatCode="0.00E+00">
                  <c:v>-8.6926037680259901E-5</c:v>
                </c:pt>
                <c:pt idx="1146" formatCode="0.00E+00">
                  <c:v>-7.1996227571917101E-5</c:v>
                </c:pt>
                <c:pt idx="1147" formatCode="0.00E+00">
                  <c:v>-6.3336012891500901E-5</c:v>
                </c:pt>
                <c:pt idx="1148" formatCode="0.00E+00">
                  <c:v>-7.2348171272060302E-5</c:v>
                </c:pt>
                <c:pt idx="1149">
                  <c:v>-1.0745457690062701E-4</c:v>
                </c:pt>
                <c:pt idx="1150">
                  <c:v>-1.04784305646724E-4</c:v>
                </c:pt>
                <c:pt idx="1151">
                  <c:v>-1.04026069274104E-4</c:v>
                </c:pt>
                <c:pt idx="1152">
                  <c:v>-1.0379883716511099E-4</c:v>
                </c:pt>
                <c:pt idx="1153" formatCode="0.00E+00">
                  <c:v>-8.0381920893142804E-5</c:v>
                </c:pt>
                <c:pt idx="1154" formatCode="0.00E+00">
                  <c:v>-9.2112598603238702E-5</c:v>
                </c:pt>
                <c:pt idx="1155" formatCode="0.00E+00">
                  <c:v>-9.0836087874757407E-5</c:v>
                </c:pt>
                <c:pt idx="1156" formatCode="0.00E+00">
                  <c:v>-7.53474030066715E-5</c:v>
                </c:pt>
                <c:pt idx="1157" formatCode="0.00E+00">
                  <c:v>-9.7591299681757201E-5</c:v>
                </c:pt>
                <c:pt idx="1158" formatCode="0.00E+00">
                  <c:v>-7.8344319160324004E-5</c:v>
                </c:pt>
                <c:pt idx="1159">
                  <c:v>-1.2241859693534499E-4</c:v>
                </c:pt>
                <c:pt idx="1160">
                  <c:v>-1.0167105272606001E-4</c:v>
                </c:pt>
                <c:pt idx="1161" formatCode="0.00E+00">
                  <c:v>-8.6758979670258204E-5</c:v>
                </c:pt>
                <c:pt idx="1162" formatCode="0.00E+00">
                  <c:v>-6.1367173274451005E-5</c:v>
                </c:pt>
                <c:pt idx="1163">
                  <c:v>-1.08689874919606E-4</c:v>
                </c:pt>
                <c:pt idx="1164" formatCode="0.00E+00">
                  <c:v>-8.3044803525128202E-5</c:v>
                </c:pt>
                <c:pt idx="1165">
                  <c:v>-1.2223315426389999E-4</c:v>
                </c:pt>
                <c:pt idx="1166" formatCode="0.00E+00">
                  <c:v>-7.4456014547928597E-5</c:v>
                </c:pt>
                <c:pt idx="1167" formatCode="0.00E+00">
                  <c:v>-9.5204452720594904E-5</c:v>
                </c:pt>
                <c:pt idx="1168">
                  <c:v>-1.09225683010043E-4</c:v>
                </c:pt>
                <c:pt idx="1169">
                  <c:v>-1.2782705986598799E-4</c:v>
                </c:pt>
                <c:pt idx="1170">
                  <c:v>-1.4957493002484099E-4</c:v>
                </c:pt>
                <c:pt idx="1171">
                  <c:v>-1.2849830225399099E-4</c:v>
                </c:pt>
                <c:pt idx="1172" formatCode="0.00E+00">
                  <c:v>-9.4619154253078799E-5</c:v>
                </c:pt>
                <c:pt idx="1173">
                  <c:v>-1.10382286324867E-4</c:v>
                </c:pt>
                <c:pt idx="1174">
                  <c:v>-1.3547027162663099E-4</c:v>
                </c:pt>
                <c:pt idx="1175">
                  <c:v>-1.5755319389301501E-4</c:v>
                </c:pt>
                <c:pt idx="1176">
                  <c:v>-1.4908830946527799E-4</c:v>
                </c:pt>
                <c:pt idx="1177">
                  <c:v>-1.2923859428914399E-4</c:v>
                </c:pt>
                <c:pt idx="1178">
                  <c:v>-1.18013043040971E-4</c:v>
                </c:pt>
                <c:pt idx="1179">
                  <c:v>-1.15787146149074E-4</c:v>
                </c:pt>
                <c:pt idx="1180">
                  <c:v>-1.6262814204633699E-4</c:v>
                </c:pt>
                <c:pt idx="1181">
                  <c:v>-1.37108578624736E-4</c:v>
                </c:pt>
                <c:pt idx="1182">
                  <c:v>-1.12554132140875E-4</c:v>
                </c:pt>
                <c:pt idx="1183" formatCode="0.00E+00">
                  <c:v>-7.8384592360900295E-5</c:v>
                </c:pt>
                <c:pt idx="1184" formatCode="0.00E+00">
                  <c:v>-5.9938018775400601E-5</c:v>
                </c:pt>
                <c:pt idx="1185">
                  <c:v>-1.3846865519746501E-4</c:v>
                </c:pt>
                <c:pt idx="1186">
                  <c:v>-1.20212109261626E-4</c:v>
                </c:pt>
                <c:pt idx="1187">
                  <c:v>-1.31652779059381E-4</c:v>
                </c:pt>
                <c:pt idx="1188">
                  <c:v>-1.5118722394934E-4</c:v>
                </c:pt>
                <c:pt idx="1189">
                  <c:v>-1.23803597891864E-4</c:v>
                </c:pt>
                <c:pt idx="1190">
                  <c:v>-1.19250500826212E-4</c:v>
                </c:pt>
                <c:pt idx="1191">
                  <c:v>-1.31782157823997E-4</c:v>
                </c:pt>
                <c:pt idx="1192">
                  <c:v>-1.01958606639073E-4</c:v>
                </c:pt>
                <c:pt idx="1193">
                  <c:v>-1.15376307648962E-4</c:v>
                </c:pt>
                <c:pt idx="1194">
                  <c:v>-1.193184959614E-4</c:v>
                </c:pt>
                <c:pt idx="1195">
                  <c:v>-1.4078991335241101E-4</c:v>
                </c:pt>
                <c:pt idx="1196">
                  <c:v>-1.29656609162225E-4</c:v>
                </c:pt>
                <c:pt idx="1197">
                  <c:v>-1.1172703321126501E-4</c:v>
                </c:pt>
                <c:pt idx="1198">
                  <c:v>-1.1787217814470201E-4</c:v>
                </c:pt>
                <c:pt idx="1199">
                  <c:v>-1.4856955856407101E-4</c:v>
                </c:pt>
                <c:pt idx="1200">
                  <c:v>-1.6401887426316199E-4</c:v>
                </c:pt>
                <c:pt idx="1201">
                  <c:v>-1.25058432973505E-4</c:v>
                </c:pt>
                <c:pt idx="1202">
                  <c:v>-1.02573196939555E-4</c:v>
                </c:pt>
                <c:pt idx="1203">
                  <c:v>-1.4581649217760599E-4</c:v>
                </c:pt>
                <c:pt idx="1204">
                  <c:v>-1.31614827955177E-4</c:v>
                </c:pt>
                <c:pt idx="1205">
                  <c:v>-1.7722439646484001E-4</c:v>
                </c:pt>
                <c:pt idx="1206">
                  <c:v>-1.9173132368607E-4</c:v>
                </c:pt>
                <c:pt idx="1207">
                  <c:v>-1.2960661387594001E-4</c:v>
                </c:pt>
                <c:pt idx="1208">
                  <c:v>-1.2233275932179401E-4</c:v>
                </c:pt>
                <c:pt idx="1209">
                  <c:v>-2.0430475675404399E-4</c:v>
                </c:pt>
                <c:pt idx="1210">
                  <c:v>-1.5791741798555501E-4</c:v>
                </c:pt>
                <c:pt idx="1211">
                  <c:v>-1.5864556881410301E-4</c:v>
                </c:pt>
                <c:pt idx="1212">
                  <c:v>-1.5549695371679901E-4</c:v>
                </c:pt>
                <c:pt idx="1213">
                  <c:v>-1.5961650784963299E-4</c:v>
                </c:pt>
                <c:pt idx="1214">
                  <c:v>-1.67965883357331E-4</c:v>
                </c:pt>
                <c:pt idx="1215">
                  <c:v>-1.6546065716217901E-4</c:v>
                </c:pt>
                <c:pt idx="1216">
                  <c:v>-1.47519192289995E-4</c:v>
                </c:pt>
                <c:pt idx="1217">
                  <c:v>-1.7080013387818499E-4</c:v>
                </c:pt>
                <c:pt idx="1218">
                  <c:v>-1.6770719723959199E-4</c:v>
                </c:pt>
                <c:pt idx="1219">
                  <c:v>-1.7946196706285401E-4</c:v>
                </c:pt>
                <c:pt idx="1220">
                  <c:v>-1.5271751932011799E-4</c:v>
                </c:pt>
                <c:pt idx="1221">
                  <c:v>-1.6275049129638701E-4</c:v>
                </c:pt>
                <c:pt idx="1222">
                  <c:v>-1.2518358298318501E-4</c:v>
                </c:pt>
                <c:pt idx="1223">
                  <c:v>-1.6110926912875999E-4</c:v>
                </c:pt>
                <c:pt idx="1224">
                  <c:v>-1.6501851488957801E-4</c:v>
                </c:pt>
                <c:pt idx="1225">
                  <c:v>-1.8907023251777801E-4</c:v>
                </c:pt>
                <c:pt idx="1226">
                  <c:v>-1.9498304585535001E-4</c:v>
                </c:pt>
                <c:pt idx="1227">
                  <c:v>-1.8564988459078501E-4</c:v>
                </c:pt>
                <c:pt idx="1228">
                  <c:v>-1.5187383740556499E-4</c:v>
                </c:pt>
                <c:pt idx="1229">
                  <c:v>-1.65073034760927E-4</c:v>
                </c:pt>
                <c:pt idx="1230">
                  <c:v>-1.73910529025353E-4</c:v>
                </c:pt>
                <c:pt idx="1231">
                  <c:v>-1.5859227230915701E-4</c:v>
                </c:pt>
                <c:pt idx="1232">
                  <c:v>-1.90771344606115E-4</c:v>
                </c:pt>
                <c:pt idx="1233">
                  <c:v>-1.48384609975261E-4</c:v>
                </c:pt>
                <c:pt idx="1234">
                  <c:v>-1.53827757018797E-4</c:v>
                </c:pt>
                <c:pt idx="1235">
                  <c:v>-1.61018153565654E-4</c:v>
                </c:pt>
                <c:pt idx="1236">
                  <c:v>-1.6447704316160599E-4</c:v>
                </c:pt>
                <c:pt idx="1237">
                  <c:v>-1.6561155856000499E-4</c:v>
                </c:pt>
                <c:pt idx="1238">
                  <c:v>-1.9294136182246199E-4</c:v>
                </c:pt>
                <c:pt idx="1239">
                  <c:v>-1.8562571254298699E-4</c:v>
                </c:pt>
                <c:pt idx="1240">
                  <c:v>-1.9412983246614999E-4</c:v>
                </c:pt>
                <c:pt idx="1241">
                  <c:v>-2.0416204051294299E-4</c:v>
                </c:pt>
                <c:pt idx="1242">
                  <c:v>-1.6954697401679001E-4</c:v>
                </c:pt>
                <c:pt idx="1243">
                  <c:v>-1.76887451234815E-4</c:v>
                </c:pt>
                <c:pt idx="1244">
                  <c:v>-2.12854828099585E-4</c:v>
                </c:pt>
                <c:pt idx="1245">
                  <c:v>-1.6384986132796201E-4</c:v>
                </c:pt>
                <c:pt idx="1246">
                  <c:v>-1.4841220263530901E-4</c:v>
                </c:pt>
                <c:pt idx="1247">
                  <c:v>-2.17050902306918E-4</c:v>
                </c:pt>
                <c:pt idx="1248">
                  <c:v>-1.8606678267336899E-4</c:v>
                </c:pt>
                <c:pt idx="1249">
                  <c:v>-1.7989118691515599E-4</c:v>
                </c:pt>
                <c:pt idx="1250">
                  <c:v>-2.17188009330936E-4</c:v>
                </c:pt>
                <c:pt idx="1251">
                  <c:v>-2.4791287181267401E-4</c:v>
                </c:pt>
                <c:pt idx="1252">
                  <c:v>-1.9731056168517699E-4</c:v>
                </c:pt>
                <c:pt idx="1253">
                  <c:v>-1.98563997786866E-4</c:v>
                </c:pt>
                <c:pt idx="1254">
                  <c:v>-1.6888293267028801E-4</c:v>
                </c:pt>
                <c:pt idx="1255">
                  <c:v>-2.40175770926719E-4</c:v>
                </c:pt>
                <c:pt idx="1256">
                  <c:v>-2.2911993649261901E-4</c:v>
                </c:pt>
                <c:pt idx="1257">
                  <c:v>-2.6123557921103299E-4</c:v>
                </c:pt>
                <c:pt idx="1258">
                  <c:v>-1.7233960360297601E-4</c:v>
                </c:pt>
                <c:pt idx="1259">
                  <c:v>-2.41316769828148E-4</c:v>
                </c:pt>
                <c:pt idx="1260">
                  <c:v>-1.9305592791583E-4</c:v>
                </c:pt>
                <c:pt idx="1261">
                  <c:v>-2.1199197591899801E-4</c:v>
                </c:pt>
                <c:pt idx="1262">
                  <c:v>-1.6935415216852301E-4</c:v>
                </c:pt>
                <c:pt idx="1263">
                  <c:v>-2.30314360626872E-4</c:v>
                </c:pt>
                <c:pt idx="1264">
                  <c:v>-2.1784088751638199E-4</c:v>
                </c:pt>
                <c:pt idx="1265">
                  <c:v>-2.4251633352299399E-4</c:v>
                </c:pt>
                <c:pt idx="1266">
                  <c:v>-1.9923315824313999E-4</c:v>
                </c:pt>
                <c:pt idx="1267">
                  <c:v>-1.80813678126422E-4</c:v>
                </c:pt>
                <c:pt idx="1268">
                  <c:v>-1.87951184457517E-4</c:v>
                </c:pt>
                <c:pt idx="1269">
                  <c:v>-2.20633495875667E-4</c:v>
                </c:pt>
                <c:pt idx="1270">
                  <c:v>-2.11329311657602E-4</c:v>
                </c:pt>
                <c:pt idx="1271">
                  <c:v>-2.1248932356059699E-4</c:v>
                </c:pt>
                <c:pt idx="1272">
                  <c:v>-2.1793560187845099E-4</c:v>
                </c:pt>
                <c:pt idx="1273">
                  <c:v>-1.82031257021186E-4</c:v>
                </c:pt>
                <c:pt idx="1274">
                  <c:v>-1.88906421647657E-4</c:v>
                </c:pt>
                <c:pt idx="1275">
                  <c:v>-1.80025655888922E-4</c:v>
                </c:pt>
                <c:pt idx="1276">
                  <c:v>-2.0987218284968101E-4</c:v>
                </c:pt>
                <c:pt idx="1277">
                  <c:v>-2.06109893841545E-4</c:v>
                </c:pt>
                <c:pt idx="1278">
                  <c:v>-1.85366895726102E-4</c:v>
                </c:pt>
                <c:pt idx="1279">
                  <c:v>-1.68611985964764E-4</c:v>
                </c:pt>
                <c:pt idx="1280">
                  <c:v>-1.62785572982698E-4</c:v>
                </c:pt>
                <c:pt idx="1281">
                  <c:v>-1.8437895712314299E-4</c:v>
                </c:pt>
                <c:pt idx="1282">
                  <c:v>-1.06215287708944E-4</c:v>
                </c:pt>
                <c:pt idx="1283">
                  <c:v>-1.83085070435885E-4</c:v>
                </c:pt>
                <c:pt idx="1284">
                  <c:v>-1.77956277541515E-4</c:v>
                </c:pt>
                <c:pt idx="1285">
                  <c:v>-2.28782673573893E-4</c:v>
                </c:pt>
                <c:pt idx="1286">
                  <c:v>-2.1783224434848499E-4</c:v>
                </c:pt>
                <c:pt idx="1287">
                  <c:v>-1.76161257882509E-4</c:v>
                </c:pt>
              </c:numCache>
            </c:numRef>
          </c:yVal>
          <c:smooth val="0"/>
          <c:extLst xmlns:c15="http://schemas.microsoft.com/office/drawing/2012/chart">
            <c:ext xmlns:c16="http://schemas.microsoft.com/office/drawing/2014/chart" uri="{C3380CC4-5D6E-409C-BE32-E72D297353CC}">
              <c16:uniqueId val="{00000005-2FAE-43E7-AADB-C73BC6EE9377}"/>
            </c:ext>
          </c:extLst>
        </c:ser>
        <c:ser>
          <c:idx val="16"/>
          <c:order val="16"/>
          <c:tx>
            <c:v>1496</c:v>
          </c:tx>
          <c:spPr>
            <a:ln w="19050" cap="rnd">
              <a:solidFill>
                <a:srgbClr val="00B050"/>
              </a:solidFill>
              <a:round/>
            </a:ln>
            <a:effectLst/>
          </c:spPr>
          <c:marker>
            <c:symbol val="none"/>
          </c:marker>
          <c:xVal>
            <c:numRef>
              <c:f>data_Loop!$FI$19:$FI$5018</c:f>
              <c:numCache>
                <c:formatCode>General</c:formatCode>
                <c:ptCount val="5000"/>
                <c:pt idx="0">
                  <c:v>0.91924614906310997</c:v>
                </c:pt>
                <c:pt idx="1">
                  <c:v>1.13279132843018</c:v>
                </c:pt>
                <c:pt idx="2">
                  <c:v>1.3314025878906199</c:v>
                </c:pt>
                <c:pt idx="3">
                  <c:v>1.52377252578735</c:v>
                </c:pt>
                <c:pt idx="4">
                  <c:v>1.73250093460083</c:v>
                </c:pt>
                <c:pt idx="5">
                  <c:v>1.9274034500122099</c:v>
                </c:pt>
                <c:pt idx="6">
                  <c:v>2.1160188674926799</c:v>
                </c:pt>
                <c:pt idx="7">
                  <c:v>2.3184660911560102</c:v>
                </c:pt>
                <c:pt idx="8">
                  <c:v>2.52217063903809</c:v>
                </c:pt>
                <c:pt idx="9">
                  <c:v>2.7271326065063501</c:v>
                </c:pt>
                <c:pt idx="10">
                  <c:v>2.9308372497558599</c:v>
                </c:pt>
                <c:pt idx="11">
                  <c:v>3.12951211929321</c:v>
                </c:pt>
                <c:pt idx="12">
                  <c:v>3.3269294738769504</c:v>
                </c:pt>
                <c:pt idx="13">
                  <c:v>3.5230894088745104</c:v>
                </c:pt>
                <c:pt idx="14">
                  <c:v>3.7267940521240197</c:v>
                </c:pt>
                <c:pt idx="15">
                  <c:v>3.9254688262939501</c:v>
                </c:pt>
                <c:pt idx="16">
                  <c:v>4.1203712463378901</c:v>
                </c:pt>
                <c:pt idx="17">
                  <c:v>4.32910556793213</c:v>
                </c:pt>
                <c:pt idx="18">
                  <c:v>4.5328102111816397</c:v>
                </c:pt>
                <c:pt idx="19">
                  <c:v>4.7314790725708002</c:v>
                </c:pt>
                <c:pt idx="20">
                  <c:v>4.9251180648803699</c:v>
                </c:pt>
                <c:pt idx="21">
                  <c:v>5.12254753112793</c:v>
                </c:pt>
                <c:pt idx="22">
                  <c:v>5.32247982025146</c:v>
                </c:pt>
                <c:pt idx="23">
                  <c:v>5.5173824310302697</c:v>
                </c:pt>
                <c:pt idx="24">
                  <c:v>5.7173149108886694</c:v>
                </c:pt>
                <c:pt idx="25">
                  <c:v>5.9184923171997097</c:v>
                </c:pt>
                <c:pt idx="26">
                  <c:v>6.1196937561035201</c:v>
                </c:pt>
                <c:pt idx="27">
                  <c:v>6.3158540725707999</c:v>
                </c:pt>
                <c:pt idx="28">
                  <c:v>6.5195587158203097</c:v>
                </c:pt>
                <c:pt idx="29">
                  <c:v>6.72955017089844</c:v>
                </c:pt>
                <c:pt idx="30">
                  <c:v>6.92445259094238</c:v>
                </c:pt>
                <c:pt idx="31">
                  <c:v>7.1193553924560602</c:v>
                </c:pt>
                <c:pt idx="32">
                  <c:v>7.32304801940918</c:v>
                </c:pt>
                <c:pt idx="33">
                  <c:v>7.5255069732665998</c:v>
                </c:pt>
                <c:pt idx="34">
                  <c:v>7.7254512786865206</c:v>
                </c:pt>
                <c:pt idx="35">
                  <c:v>7.9228565216064393</c:v>
                </c:pt>
                <c:pt idx="36">
                  <c:v>8.1227767944335891</c:v>
                </c:pt>
                <c:pt idx="37">
                  <c:v>8.3227210998535206</c:v>
                </c:pt>
                <c:pt idx="38">
                  <c:v>8.5226654052734396</c:v>
                </c:pt>
                <c:pt idx="39">
                  <c:v>8.7238430023193398</c:v>
                </c:pt>
                <c:pt idx="40">
                  <c:v>8.9187335968017614</c:v>
                </c:pt>
                <c:pt idx="41">
                  <c:v>9.11742057800293</c:v>
                </c:pt>
                <c:pt idx="42">
                  <c:v>9.3173526763916001</c:v>
                </c:pt>
                <c:pt idx="43">
                  <c:v>9.5122436523437504</c:v>
                </c:pt>
                <c:pt idx="44">
                  <c:v>9.7172294616699197</c:v>
                </c:pt>
                <c:pt idx="45">
                  <c:v>9.9259639739990213</c:v>
                </c:pt>
                <c:pt idx="46">
                  <c:v>10.1208431243896</c:v>
                </c:pt>
                <c:pt idx="47">
                  <c:v>10.3157451629639</c:v>
                </c:pt>
                <c:pt idx="48">
                  <c:v>10.5194496154785</c:v>
                </c:pt>
                <c:pt idx="49">
                  <c:v>10.7181247711182</c:v>
                </c:pt>
                <c:pt idx="50">
                  <c:v>10.920571899414099</c:v>
                </c:pt>
                <c:pt idx="51">
                  <c:v>11.125556945800799</c:v>
                </c:pt>
                <c:pt idx="52">
                  <c:v>11.319202041625999</c:v>
                </c:pt>
                <c:pt idx="53">
                  <c:v>11.516619873046901</c:v>
                </c:pt>
                <c:pt idx="54">
                  <c:v>11.721605300903301</c:v>
                </c:pt>
                <c:pt idx="55">
                  <c:v>11.9215141296387</c:v>
                </c:pt>
                <c:pt idx="56">
                  <c:v>12.120165634155301</c:v>
                </c:pt>
                <c:pt idx="57">
                  <c:v>12.3213554382324</c:v>
                </c:pt>
                <c:pt idx="58">
                  <c:v>12.5162811279297</c:v>
                </c:pt>
                <c:pt idx="59">
                  <c:v>12.712463760376</c:v>
                </c:pt>
                <c:pt idx="60">
                  <c:v>12.9148872375488</c:v>
                </c:pt>
                <c:pt idx="61">
                  <c:v>13.114820098876999</c:v>
                </c:pt>
                <c:pt idx="62">
                  <c:v>13.3160102844238</c:v>
                </c:pt>
                <c:pt idx="63">
                  <c:v>13.518434143066401</c:v>
                </c:pt>
                <c:pt idx="64">
                  <c:v>13.718366241455101</c:v>
                </c:pt>
                <c:pt idx="65">
                  <c:v>13.918298339843801</c:v>
                </c:pt>
                <c:pt idx="66">
                  <c:v>14.1295478820801</c:v>
                </c:pt>
                <c:pt idx="67">
                  <c:v>14.326965332031198</c:v>
                </c:pt>
                <c:pt idx="68">
                  <c:v>14.521891021728502</c:v>
                </c:pt>
                <c:pt idx="69">
                  <c:v>14.7255950927734</c:v>
                </c:pt>
                <c:pt idx="70">
                  <c:v>14.919216918945301</c:v>
                </c:pt>
                <c:pt idx="71">
                  <c:v>15.120407104492198</c:v>
                </c:pt>
                <c:pt idx="72">
                  <c:v>15.322853851318399</c:v>
                </c:pt>
                <c:pt idx="73">
                  <c:v>15.5114692687988</c:v>
                </c:pt>
                <c:pt idx="74">
                  <c:v>15.711425018310502</c:v>
                </c:pt>
                <c:pt idx="75">
                  <c:v>15.920159149169899</c:v>
                </c:pt>
                <c:pt idx="76">
                  <c:v>16.115038299560503</c:v>
                </c:pt>
                <c:pt idx="77">
                  <c:v>16.316251373291003</c:v>
                </c:pt>
                <c:pt idx="78">
                  <c:v>16.519956207275399</c:v>
                </c:pt>
                <c:pt idx="79">
                  <c:v>16.714835357666001</c:v>
                </c:pt>
                <c:pt idx="80">
                  <c:v>16.9173057556152</c:v>
                </c:pt>
                <c:pt idx="81">
                  <c:v>17.1185188293457</c:v>
                </c:pt>
                <c:pt idx="82">
                  <c:v>17.313397979736301</c:v>
                </c:pt>
                <c:pt idx="83">
                  <c:v>17.512049865722698</c:v>
                </c:pt>
                <c:pt idx="84">
                  <c:v>17.710748291015598</c:v>
                </c:pt>
                <c:pt idx="85">
                  <c:v>17.9219970703125</c:v>
                </c:pt>
                <c:pt idx="86">
                  <c:v>18.1244201660156</c:v>
                </c:pt>
                <c:pt idx="87">
                  <c:v>18.316807556152302</c:v>
                </c:pt>
                <c:pt idx="88">
                  <c:v>18.519255065917999</c:v>
                </c:pt>
                <c:pt idx="89">
                  <c:v>18.717953491210899</c:v>
                </c:pt>
                <c:pt idx="90">
                  <c:v>18.9116218566895</c:v>
                </c:pt>
                <c:pt idx="91">
                  <c:v>19.107781982421901</c:v>
                </c:pt>
                <c:pt idx="92">
                  <c:v>19.317726898193399</c:v>
                </c:pt>
                <c:pt idx="93">
                  <c:v>19.521384429931601</c:v>
                </c:pt>
                <c:pt idx="94">
                  <c:v>19.708742523193401</c:v>
                </c:pt>
                <c:pt idx="95">
                  <c:v>19.908675384521498</c:v>
                </c:pt>
                <c:pt idx="96">
                  <c:v>20.1161987304687</c:v>
                </c:pt>
                <c:pt idx="97">
                  <c:v>20.3161308288574</c:v>
                </c:pt>
                <c:pt idx="98">
                  <c:v>20.513501739501997</c:v>
                </c:pt>
                <c:pt idx="99">
                  <c:v>20.710965728759799</c:v>
                </c:pt>
                <c:pt idx="100">
                  <c:v>20.9159744262695</c:v>
                </c:pt>
                <c:pt idx="101">
                  <c:v>21.1196792602539</c:v>
                </c:pt>
                <c:pt idx="102">
                  <c:v>21.315840148925801</c:v>
                </c:pt>
                <c:pt idx="103">
                  <c:v>21.511999511718699</c:v>
                </c:pt>
                <c:pt idx="104">
                  <c:v>21.720686340332001</c:v>
                </c:pt>
                <c:pt idx="105">
                  <c:v>21.921829986572298</c:v>
                </c:pt>
                <c:pt idx="106">
                  <c:v>22.110491943359399</c:v>
                </c:pt>
                <c:pt idx="107">
                  <c:v>22.314196777343803</c:v>
                </c:pt>
                <c:pt idx="108">
                  <c:v>22.5103569030762</c:v>
                </c:pt>
                <c:pt idx="109">
                  <c:v>22.705258941650399</c:v>
                </c:pt>
                <c:pt idx="110">
                  <c:v>22.9051918029785</c:v>
                </c:pt>
                <c:pt idx="111">
                  <c:v>23.1088958740234</c:v>
                </c:pt>
                <c:pt idx="112">
                  <c:v>23.318887329101599</c:v>
                </c:pt>
                <c:pt idx="113">
                  <c:v>23.5188201904297</c:v>
                </c:pt>
                <c:pt idx="114">
                  <c:v>23.708692932128901</c:v>
                </c:pt>
                <c:pt idx="115">
                  <c:v>23.902384185791</c:v>
                </c:pt>
                <c:pt idx="116">
                  <c:v>24.107345581054698</c:v>
                </c:pt>
                <c:pt idx="117">
                  <c:v>24.307278442382803</c:v>
                </c:pt>
                <c:pt idx="118">
                  <c:v>24.504696655273399</c:v>
                </c:pt>
                <c:pt idx="119">
                  <c:v>24.708401489257803</c:v>
                </c:pt>
                <c:pt idx="120">
                  <c:v>24.9146202087402</c:v>
                </c:pt>
                <c:pt idx="121">
                  <c:v>25.118277740478501</c:v>
                </c:pt>
                <c:pt idx="122">
                  <c:v>25.3169067382813</c:v>
                </c:pt>
                <c:pt idx="123">
                  <c:v>25.509341430664101</c:v>
                </c:pt>
                <c:pt idx="124">
                  <c:v>25.703031921386703</c:v>
                </c:pt>
                <c:pt idx="125">
                  <c:v>25.905477905273397</c:v>
                </c:pt>
                <c:pt idx="126">
                  <c:v>26.115470886230497</c:v>
                </c:pt>
                <c:pt idx="127">
                  <c:v>26.3140991210938</c:v>
                </c:pt>
                <c:pt idx="128">
                  <c:v>26.503924560546899</c:v>
                </c:pt>
                <c:pt idx="129">
                  <c:v>26.710191345214799</c:v>
                </c:pt>
                <c:pt idx="130">
                  <c:v>26.910124206542996</c:v>
                </c:pt>
                <c:pt idx="131">
                  <c:v>27.105026245117198</c:v>
                </c:pt>
                <c:pt idx="132">
                  <c:v>27.304957580566402</c:v>
                </c:pt>
                <c:pt idx="133">
                  <c:v>27.503633117675797</c:v>
                </c:pt>
                <c:pt idx="134">
                  <c:v>27.706080627441402</c:v>
                </c:pt>
                <c:pt idx="135">
                  <c:v>27.900982666015601</c:v>
                </c:pt>
                <c:pt idx="136">
                  <c:v>28.098446655273399</c:v>
                </c:pt>
                <c:pt idx="137">
                  <c:v>28.308439636230496</c:v>
                </c:pt>
                <c:pt idx="138">
                  <c:v>28.5095825195313</c:v>
                </c:pt>
                <c:pt idx="139">
                  <c:v>28.701969909667998</c:v>
                </c:pt>
                <c:pt idx="140">
                  <c:v>28.904417419433599</c:v>
                </c:pt>
                <c:pt idx="141">
                  <c:v>29.111894226074202</c:v>
                </c:pt>
                <c:pt idx="142">
                  <c:v>29.309358215332004</c:v>
                </c:pt>
                <c:pt idx="143">
                  <c:v>29.501745605468699</c:v>
                </c:pt>
                <c:pt idx="144">
                  <c:v>29.6991165161133</c:v>
                </c:pt>
                <c:pt idx="145">
                  <c:v>29.896533203124999</c:v>
                </c:pt>
                <c:pt idx="146">
                  <c:v>30.093997192382801</c:v>
                </c:pt>
                <c:pt idx="147">
                  <c:v>30.305200195312501</c:v>
                </c:pt>
                <c:pt idx="148">
                  <c:v>30.518963623046897</c:v>
                </c:pt>
                <c:pt idx="149">
                  <c:v>30.711351013183599</c:v>
                </c:pt>
                <c:pt idx="150">
                  <c:v>30.9012237548828</c:v>
                </c:pt>
                <c:pt idx="151">
                  <c:v>31.103671264648398</c:v>
                </c:pt>
                <c:pt idx="152">
                  <c:v>31.308634948730496</c:v>
                </c:pt>
                <c:pt idx="153">
                  <c:v>31.503584289550798</c:v>
                </c:pt>
                <c:pt idx="154">
                  <c:v>31.703515625000001</c:v>
                </c:pt>
                <c:pt idx="155">
                  <c:v>31.913507080078102</c:v>
                </c:pt>
                <c:pt idx="156">
                  <c:v>32.108363342285202</c:v>
                </c:pt>
                <c:pt idx="157">
                  <c:v>32.300703430175801</c:v>
                </c:pt>
                <c:pt idx="158">
                  <c:v>32.508180236816401</c:v>
                </c:pt>
                <c:pt idx="159">
                  <c:v>32.708160400390604</c:v>
                </c:pt>
                <c:pt idx="160">
                  <c:v>32.903062438964795</c:v>
                </c:pt>
                <c:pt idx="161">
                  <c:v>33.0992218017578</c:v>
                </c:pt>
                <c:pt idx="162">
                  <c:v>33.300457763671901</c:v>
                </c:pt>
                <c:pt idx="163">
                  <c:v>33.509191894531298</c:v>
                </c:pt>
                <c:pt idx="164">
                  <c:v>33.709077453613297</c:v>
                </c:pt>
                <c:pt idx="165">
                  <c:v>33.902676391601602</c:v>
                </c:pt>
                <c:pt idx="166">
                  <c:v>34.095111083984399</c:v>
                </c:pt>
                <c:pt idx="167">
                  <c:v>34.306407165527297</c:v>
                </c:pt>
                <c:pt idx="168">
                  <c:v>34.5101119995117</c:v>
                </c:pt>
                <c:pt idx="169">
                  <c:v>34.702499389648395</c:v>
                </c:pt>
                <c:pt idx="170">
                  <c:v>34.9112335205078</c:v>
                </c:pt>
                <c:pt idx="171">
                  <c:v>35.111166381835901</c:v>
                </c:pt>
                <c:pt idx="172">
                  <c:v>35.306022644042997</c:v>
                </c:pt>
                <c:pt idx="173">
                  <c:v>35.498410034179699</c:v>
                </c:pt>
                <c:pt idx="174">
                  <c:v>35.695874023437497</c:v>
                </c:pt>
                <c:pt idx="175">
                  <c:v>35.905865478515601</c:v>
                </c:pt>
                <c:pt idx="176">
                  <c:v>36.099464416503899</c:v>
                </c:pt>
                <c:pt idx="177">
                  <c:v>36.2968338012695</c:v>
                </c:pt>
                <c:pt idx="178">
                  <c:v>36.504310607910199</c:v>
                </c:pt>
                <c:pt idx="179">
                  <c:v>36.705500793457006</c:v>
                </c:pt>
                <c:pt idx="180">
                  <c:v>36.905432128906298</c:v>
                </c:pt>
                <c:pt idx="181">
                  <c:v>37.101638793945298</c:v>
                </c:pt>
                <c:pt idx="182">
                  <c:v>37.2990097045898</c:v>
                </c:pt>
                <c:pt idx="183">
                  <c:v>37.498942565918</c:v>
                </c:pt>
                <c:pt idx="184">
                  <c:v>37.701481628417994</c:v>
                </c:pt>
                <c:pt idx="185">
                  <c:v>37.898898315429697</c:v>
                </c:pt>
                <c:pt idx="186">
                  <c:v>38.095059204101602</c:v>
                </c:pt>
                <c:pt idx="187">
                  <c:v>38.301280212402297</c:v>
                </c:pt>
                <c:pt idx="188">
                  <c:v>38.515045166015604</c:v>
                </c:pt>
                <c:pt idx="189">
                  <c:v>38.714978027343804</c:v>
                </c:pt>
                <c:pt idx="190">
                  <c:v>38.899726867675795</c:v>
                </c:pt>
                <c:pt idx="191">
                  <c:v>39.093370056152295</c:v>
                </c:pt>
                <c:pt idx="192">
                  <c:v>39.303361511230499</c:v>
                </c:pt>
                <c:pt idx="193">
                  <c:v>39.507066345214795</c:v>
                </c:pt>
                <c:pt idx="194">
                  <c:v>39.700804138183599</c:v>
                </c:pt>
                <c:pt idx="195">
                  <c:v>39.899386596679697</c:v>
                </c:pt>
                <c:pt idx="196">
                  <c:v>40.096806335449202</c:v>
                </c:pt>
                <c:pt idx="197">
                  <c:v>40.295480346679696</c:v>
                </c:pt>
                <c:pt idx="198">
                  <c:v>40.500440979003898</c:v>
                </c:pt>
                <c:pt idx="199">
                  <c:v>40.7017227172852</c:v>
                </c:pt>
                <c:pt idx="200">
                  <c:v>40.896531677246102</c:v>
                </c:pt>
                <c:pt idx="201">
                  <c:v>41.095207214355497</c:v>
                </c:pt>
                <c:pt idx="202">
                  <c:v>41.299005126953105</c:v>
                </c:pt>
                <c:pt idx="203">
                  <c:v>41.505226135253899</c:v>
                </c:pt>
                <c:pt idx="204">
                  <c:v>41.706416320800798</c:v>
                </c:pt>
                <c:pt idx="205">
                  <c:v>41.902481079101605</c:v>
                </c:pt>
                <c:pt idx="206">
                  <c:v>42.0948684692383</c:v>
                </c:pt>
                <c:pt idx="207">
                  <c:v>42.302438354492196</c:v>
                </c:pt>
                <c:pt idx="208">
                  <c:v>42.503628540039102</c:v>
                </c:pt>
                <c:pt idx="209">
                  <c:v>42.696017456054697</c:v>
                </c:pt>
                <c:pt idx="210">
                  <c:v>42.899722290039101</c:v>
                </c:pt>
                <c:pt idx="211">
                  <c:v>43.095883178710899</c:v>
                </c:pt>
                <c:pt idx="212">
                  <c:v>43.293206787109398</c:v>
                </c:pt>
                <c:pt idx="213">
                  <c:v>43.499331665039101</c:v>
                </c:pt>
                <c:pt idx="214">
                  <c:v>43.701872253417996</c:v>
                </c:pt>
                <c:pt idx="215">
                  <c:v>43.894352722167994</c:v>
                </c:pt>
                <c:pt idx="216">
                  <c:v>44.094285583496102</c:v>
                </c:pt>
                <c:pt idx="217">
                  <c:v>44.297897338867202</c:v>
                </c:pt>
                <c:pt idx="218">
                  <c:v>44.491540527343801</c:v>
                </c:pt>
                <c:pt idx="219">
                  <c:v>44.687699890136699</c:v>
                </c:pt>
                <c:pt idx="220">
                  <c:v>44.896435546874997</c:v>
                </c:pt>
                <c:pt idx="221">
                  <c:v>45.105264282226599</c:v>
                </c:pt>
                <c:pt idx="222">
                  <c:v>45.301425170898398</c:v>
                </c:pt>
                <c:pt idx="223">
                  <c:v>45.493812561035199</c:v>
                </c:pt>
                <c:pt idx="224">
                  <c:v>45.689970397949203</c:v>
                </c:pt>
                <c:pt idx="225">
                  <c:v>45.892323303222703</c:v>
                </c:pt>
                <c:pt idx="226">
                  <c:v>46.094770812988301</c:v>
                </c:pt>
                <c:pt idx="227">
                  <c:v>46.290931701660199</c:v>
                </c:pt>
                <c:pt idx="228">
                  <c:v>46.504696655273399</c:v>
                </c:pt>
                <c:pt idx="229">
                  <c:v>46.713523864746101</c:v>
                </c:pt>
                <c:pt idx="230">
                  <c:v>46.902137756347699</c:v>
                </c:pt>
                <c:pt idx="231">
                  <c:v>47.095782470703099</c:v>
                </c:pt>
                <c:pt idx="232">
                  <c:v>47.294366455078105</c:v>
                </c:pt>
                <c:pt idx="233">
                  <c:v>47.490527343750003</c:v>
                </c:pt>
                <c:pt idx="234">
                  <c:v>47.693067932128898</c:v>
                </c:pt>
                <c:pt idx="235">
                  <c:v>47.895515441894503</c:v>
                </c:pt>
                <c:pt idx="236">
                  <c:v>48.099220275878899</c:v>
                </c:pt>
                <c:pt idx="237">
                  <c:v>48.296636962890602</c:v>
                </c:pt>
                <c:pt idx="238">
                  <c:v>48.489022827148396</c:v>
                </c:pt>
                <c:pt idx="239">
                  <c:v>48.695149230957</c:v>
                </c:pt>
                <c:pt idx="240">
                  <c:v>48.891310119628898</c:v>
                </c:pt>
                <c:pt idx="241">
                  <c:v>49.088821411132798</c:v>
                </c:pt>
                <c:pt idx="242">
                  <c:v>49.296298217773398</c:v>
                </c:pt>
                <c:pt idx="243">
                  <c:v>49.501260375976599</c:v>
                </c:pt>
                <c:pt idx="244">
                  <c:v>49.693646240234401</c:v>
                </c:pt>
                <c:pt idx="245">
                  <c:v>49.897254943847699</c:v>
                </c:pt>
                <c:pt idx="246">
                  <c:v>50.100959777832003</c:v>
                </c:pt>
                <c:pt idx="247">
                  <c:v>50.292184448242196</c:v>
                </c:pt>
                <c:pt idx="248">
                  <c:v>50.489509582519503</c:v>
                </c:pt>
                <c:pt idx="249">
                  <c:v>50.694378662109401</c:v>
                </c:pt>
                <c:pt idx="250">
                  <c:v>50.8994338989258</c:v>
                </c:pt>
                <c:pt idx="251">
                  <c:v>51.089399719238301</c:v>
                </c:pt>
                <c:pt idx="252">
                  <c:v>51.286817932128898</c:v>
                </c:pt>
                <c:pt idx="253">
                  <c:v>51.496807861328101</c:v>
                </c:pt>
                <c:pt idx="254">
                  <c:v>51.695483398437503</c:v>
                </c:pt>
                <c:pt idx="255">
                  <c:v>51.887872314453105</c:v>
                </c:pt>
                <c:pt idx="256">
                  <c:v>52.087802124023405</c:v>
                </c:pt>
                <c:pt idx="257">
                  <c:v>52.297793579101594</c:v>
                </c:pt>
                <c:pt idx="258">
                  <c:v>52.502755737304696</c:v>
                </c:pt>
                <c:pt idx="259">
                  <c:v>52.696401977539097</c:v>
                </c:pt>
                <c:pt idx="260">
                  <c:v>52.891305541992196</c:v>
                </c:pt>
                <c:pt idx="261">
                  <c:v>53.087466430664094</c:v>
                </c:pt>
                <c:pt idx="262">
                  <c:v>53.2949432373047</c:v>
                </c:pt>
                <c:pt idx="263">
                  <c:v>53.493524169921898</c:v>
                </c:pt>
                <c:pt idx="264">
                  <c:v>53.683395385742202</c:v>
                </c:pt>
                <c:pt idx="265">
                  <c:v>53.883419799804699</c:v>
                </c:pt>
                <c:pt idx="266">
                  <c:v>54.085772705078099</c:v>
                </c:pt>
                <c:pt idx="267">
                  <c:v>54.284448242187501</c:v>
                </c:pt>
                <c:pt idx="268">
                  <c:v>54.488247680664095</c:v>
                </c:pt>
                <c:pt idx="269">
                  <c:v>54.688180541992196</c:v>
                </c:pt>
                <c:pt idx="270">
                  <c:v>54.881826782226597</c:v>
                </c:pt>
                <c:pt idx="271">
                  <c:v>55.080502319335906</c:v>
                </c:pt>
                <c:pt idx="272">
                  <c:v>55.2867218017578</c:v>
                </c:pt>
                <c:pt idx="273">
                  <c:v>55.494198608398406</c:v>
                </c:pt>
                <c:pt idx="274">
                  <c:v>55.690356445312503</c:v>
                </c:pt>
                <c:pt idx="275">
                  <c:v>55.883905029296898</c:v>
                </c:pt>
                <c:pt idx="276">
                  <c:v>56.082580566406293</c:v>
                </c:pt>
                <c:pt idx="277">
                  <c:v>56.288897705078099</c:v>
                </c:pt>
                <c:pt idx="278">
                  <c:v>56.489996337890602</c:v>
                </c:pt>
                <c:pt idx="279">
                  <c:v>56.686154174804699</c:v>
                </c:pt>
                <c:pt idx="280">
                  <c:v>56.884921264648405</c:v>
                </c:pt>
                <c:pt idx="281">
                  <c:v>57.082339477539094</c:v>
                </c:pt>
                <c:pt idx="282">
                  <c:v>57.278405761718794</c:v>
                </c:pt>
                <c:pt idx="283">
                  <c:v>57.489654541015604</c:v>
                </c:pt>
                <c:pt idx="284">
                  <c:v>57.695968627929702</c:v>
                </c:pt>
                <c:pt idx="285">
                  <c:v>57.885839843749999</c:v>
                </c:pt>
                <c:pt idx="286">
                  <c:v>58.083255004882801</c:v>
                </c:pt>
                <c:pt idx="287">
                  <c:v>58.279324340820303</c:v>
                </c:pt>
                <c:pt idx="288">
                  <c:v>58.479162597656298</c:v>
                </c:pt>
                <c:pt idx="289">
                  <c:v>58.685473632812503</c:v>
                </c:pt>
                <c:pt idx="290">
                  <c:v>58.889273071289097</c:v>
                </c:pt>
                <c:pt idx="291">
                  <c:v>59.084176635742196</c:v>
                </c:pt>
                <c:pt idx="292">
                  <c:v>59.284109497070304</c:v>
                </c:pt>
                <c:pt idx="293">
                  <c:v>59.4878143310547</c:v>
                </c:pt>
                <c:pt idx="294">
                  <c:v>59.681457519531293</c:v>
                </c:pt>
                <c:pt idx="295">
                  <c:v>59.880038452148405</c:v>
                </c:pt>
                <c:pt idx="296">
                  <c:v>60.0912872314453</c:v>
                </c:pt>
                <c:pt idx="297">
                  <c:v>60.295086669921901</c:v>
                </c:pt>
                <c:pt idx="298">
                  <c:v>60.484866333007801</c:v>
                </c:pt>
                <c:pt idx="299">
                  <c:v>60.683538818359395</c:v>
                </c:pt>
                <c:pt idx="300">
                  <c:v>60.884823608398406</c:v>
                </c:pt>
                <c:pt idx="301">
                  <c:v>61.087271118164097</c:v>
                </c:pt>
                <c:pt idx="302">
                  <c:v>61.284594726562503</c:v>
                </c:pt>
                <c:pt idx="303">
                  <c:v>61.479498291015602</c:v>
                </c:pt>
                <c:pt idx="304">
                  <c:v>61.683297729492196</c:v>
                </c:pt>
                <c:pt idx="305">
                  <c:v>61.881970214843797</c:v>
                </c:pt>
                <c:pt idx="306">
                  <c:v>62.083160400390604</c:v>
                </c:pt>
                <c:pt idx="307">
                  <c:v>62.285607910156202</c:v>
                </c:pt>
                <c:pt idx="308">
                  <c:v>62.4867950439453</c:v>
                </c:pt>
                <c:pt idx="309">
                  <c:v>62.687985229492199</c:v>
                </c:pt>
                <c:pt idx="310">
                  <c:v>62.8840545654297</c:v>
                </c:pt>
                <c:pt idx="311">
                  <c:v>63.082730102539095</c:v>
                </c:pt>
                <c:pt idx="312">
                  <c:v>63.277725219726598</c:v>
                </c:pt>
                <c:pt idx="313">
                  <c:v>63.481335449218797</c:v>
                </c:pt>
                <c:pt idx="314">
                  <c:v>63.686294555664098</c:v>
                </c:pt>
                <c:pt idx="315">
                  <c:v>63.880035400390604</c:v>
                </c:pt>
                <c:pt idx="316">
                  <c:v>64.076196289062494</c:v>
                </c:pt>
                <c:pt idx="317">
                  <c:v>64.277288818359395</c:v>
                </c:pt>
                <c:pt idx="318">
                  <c:v>64.482250976562497</c:v>
                </c:pt>
                <c:pt idx="319">
                  <c:v>64.687307739257804</c:v>
                </c:pt>
                <c:pt idx="320">
                  <c:v>64.889755249023409</c:v>
                </c:pt>
                <c:pt idx="321">
                  <c:v>65.082141113281295</c:v>
                </c:pt>
                <c:pt idx="322">
                  <c:v>65.283331298828102</c:v>
                </c:pt>
                <c:pt idx="323">
                  <c:v>65.490811157226602</c:v>
                </c:pt>
                <c:pt idx="324">
                  <c:v>65.683200073242205</c:v>
                </c:pt>
                <c:pt idx="325">
                  <c:v>65.879266357421898</c:v>
                </c:pt>
                <c:pt idx="326">
                  <c:v>66.082971191406202</c:v>
                </c:pt>
                <c:pt idx="327">
                  <c:v>66.282995605468699</c:v>
                </c:pt>
                <c:pt idx="328">
                  <c:v>66.481668090820307</c:v>
                </c:pt>
                <c:pt idx="329">
                  <c:v>66.677737426757801</c:v>
                </c:pt>
                <c:pt idx="330">
                  <c:v>66.878833007812503</c:v>
                </c:pt>
                <c:pt idx="331">
                  <c:v>67.087658691406205</c:v>
                </c:pt>
                <c:pt idx="332">
                  <c:v>67.280142211914097</c:v>
                </c:pt>
                <c:pt idx="333">
                  <c:v>67.475045776367196</c:v>
                </c:pt>
                <c:pt idx="334">
                  <c:v>67.681265258789097</c:v>
                </c:pt>
                <c:pt idx="335">
                  <c:v>67.884875488281295</c:v>
                </c:pt>
                <c:pt idx="336">
                  <c:v>68.086062622070301</c:v>
                </c:pt>
                <c:pt idx="337">
                  <c:v>68.281057739257804</c:v>
                </c:pt>
                <c:pt idx="338">
                  <c:v>68.478475952148401</c:v>
                </c:pt>
                <c:pt idx="339">
                  <c:v>68.677151489257795</c:v>
                </c:pt>
                <c:pt idx="340">
                  <c:v>68.879598999023401</c:v>
                </c:pt>
                <c:pt idx="341">
                  <c:v>69.089498901367193</c:v>
                </c:pt>
                <c:pt idx="342">
                  <c:v>69.290597534179696</c:v>
                </c:pt>
                <c:pt idx="343">
                  <c:v>69.476791381835909</c:v>
                </c:pt>
                <c:pt idx="344">
                  <c:v>69.675463867187503</c:v>
                </c:pt>
                <c:pt idx="345">
                  <c:v>69.881683349609403</c:v>
                </c:pt>
                <c:pt idx="346">
                  <c:v>70.079193115234403</c:v>
                </c:pt>
                <c:pt idx="347">
                  <c:v>70.282803344726602</c:v>
                </c:pt>
                <c:pt idx="348">
                  <c:v>70.482736206054696</c:v>
                </c:pt>
                <c:pt idx="349">
                  <c:v>70.682763671874994</c:v>
                </c:pt>
                <c:pt idx="350">
                  <c:v>70.883953857421901</c:v>
                </c:pt>
                <c:pt idx="351">
                  <c:v>71.075082397460903</c:v>
                </c:pt>
                <c:pt idx="352">
                  <c:v>71.273757934570298</c:v>
                </c:pt>
                <c:pt idx="353">
                  <c:v>71.477459716796901</c:v>
                </c:pt>
                <c:pt idx="354">
                  <c:v>71.674877929687497</c:v>
                </c:pt>
                <c:pt idx="355">
                  <c:v>71.874810791015605</c:v>
                </c:pt>
                <c:pt idx="356">
                  <c:v>72.079769897460906</c:v>
                </c:pt>
                <c:pt idx="357">
                  <c:v>72.278445434570301</c:v>
                </c:pt>
                <c:pt idx="358">
                  <c:v>72.480892944335906</c:v>
                </c:pt>
                <c:pt idx="359">
                  <c:v>72.690887451171903</c:v>
                </c:pt>
                <c:pt idx="360">
                  <c:v>72.885791015625003</c:v>
                </c:pt>
                <c:pt idx="361">
                  <c:v>73.076919555664091</c:v>
                </c:pt>
                <c:pt idx="362">
                  <c:v>73.278109741210898</c:v>
                </c:pt>
                <c:pt idx="363">
                  <c:v>73.474176025390605</c:v>
                </c:pt>
                <c:pt idx="364">
                  <c:v>73.672756958007795</c:v>
                </c:pt>
                <c:pt idx="365">
                  <c:v>73.875296020507804</c:v>
                </c:pt>
                <c:pt idx="366">
                  <c:v>74.070291137695307</c:v>
                </c:pt>
                <c:pt idx="367">
                  <c:v>74.272738647460898</c:v>
                </c:pt>
                <c:pt idx="368">
                  <c:v>74.472671508789091</c:v>
                </c:pt>
                <c:pt idx="369">
                  <c:v>74.675122070312497</c:v>
                </c:pt>
                <c:pt idx="370">
                  <c:v>74.882409667968801</c:v>
                </c:pt>
                <c:pt idx="371">
                  <c:v>75.076052856445301</c:v>
                </c:pt>
                <c:pt idx="372">
                  <c:v>75.267376708984401</c:v>
                </c:pt>
                <c:pt idx="373">
                  <c:v>75.468566894531293</c:v>
                </c:pt>
                <c:pt idx="374">
                  <c:v>75.674786376953108</c:v>
                </c:pt>
                <c:pt idx="375">
                  <c:v>75.873461914062503</c:v>
                </c:pt>
                <c:pt idx="376">
                  <c:v>76.070880126953099</c:v>
                </c:pt>
                <c:pt idx="377">
                  <c:v>76.273327636718705</c:v>
                </c:pt>
                <c:pt idx="378">
                  <c:v>76.474514770507795</c:v>
                </c:pt>
                <c:pt idx="379">
                  <c:v>76.669415283203108</c:v>
                </c:pt>
                <c:pt idx="380">
                  <c:v>76.868087768554702</c:v>
                </c:pt>
                <c:pt idx="381">
                  <c:v>77.069281005859395</c:v>
                </c:pt>
                <c:pt idx="382">
                  <c:v>77.272988891601599</c:v>
                </c:pt>
                <c:pt idx="383">
                  <c:v>77.479205322265599</c:v>
                </c:pt>
                <c:pt idx="384">
                  <c:v>77.677880859374994</c:v>
                </c:pt>
                <c:pt idx="385">
                  <c:v>77.880328369140599</c:v>
                </c:pt>
                <c:pt idx="386">
                  <c:v>78.079000854492193</c:v>
                </c:pt>
                <c:pt idx="387">
                  <c:v>78.268875122070298</c:v>
                </c:pt>
                <c:pt idx="388">
                  <c:v>78.470068359375006</c:v>
                </c:pt>
                <c:pt idx="389">
                  <c:v>78.678802490234403</c:v>
                </c:pt>
                <c:pt idx="390">
                  <c:v>78.874960327148401</c:v>
                </c:pt>
                <c:pt idx="391">
                  <c:v>79.072375488281295</c:v>
                </c:pt>
                <c:pt idx="392">
                  <c:v>79.272305297851602</c:v>
                </c:pt>
                <c:pt idx="393">
                  <c:v>79.464697265625006</c:v>
                </c:pt>
                <c:pt idx="394">
                  <c:v>79.660861206054705</c:v>
                </c:pt>
                <c:pt idx="395">
                  <c:v>79.865820312500006</c:v>
                </c:pt>
                <c:pt idx="396">
                  <c:v>80.075811767578102</c:v>
                </c:pt>
                <c:pt idx="397">
                  <c:v>80.285806274414099</c:v>
                </c:pt>
                <c:pt idx="398">
                  <c:v>80.481771850585901</c:v>
                </c:pt>
                <c:pt idx="399">
                  <c:v>80.671643066406205</c:v>
                </c:pt>
                <c:pt idx="400">
                  <c:v>80.879312133789099</c:v>
                </c:pt>
                <c:pt idx="401">
                  <c:v>81.083016967773403</c:v>
                </c:pt>
                <c:pt idx="402">
                  <c:v>81.270184326171901</c:v>
                </c:pt>
                <c:pt idx="403">
                  <c:v>81.460055541992205</c:v>
                </c:pt>
                <c:pt idx="404">
                  <c:v>81.674011230468707</c:v>
                </c:pt>
                <c:pt idx="405">
                  <c:v>81.880230712890608</c:v>
                </c:pt>
                <c:pt idx="406">
                  <c:v>82.072616577148409</c:v>
                </c:pt>
                <c:pt idx="407">
                  <c:v>82.272549438476602</c:v>
                </c:pt>
                <c:pt idx="408">
                  <c:v>82.469967651367199</c:v>
                </c:pt>
                <c:pt idx="409">
                  <c:v>82.666128540039097</c:v>
                </c:pt>
                <c:pt idx="410">
                  <c:v>82.872348022460898</c:v>
                </c:pt>
                <c:pt idx="411">
                  <c:v>83.077310180664099</c:v>
                </c:pt>
                <c:pt idx="412">
                  <c:v>83.267184448242205</c:v>
                </c:pt>
                <c:pt idx="413">
                  <c:v>83.465859985351599</c:v>
                </c:pt>
                <c:pt idx="414">
                  <c:v>83.663275146484395</c:v>
                </c:pt>
                <c:pt idx="415">
                  <c:v>83.863204956054702</c:v>
                </c:pt>
                <c:pt idx="416">
                  <c:v>84.065652465820307</c:v>
                </c:pt>
                <c:pt idx="417">
                  <c:v>84.260556030273406</c:v>
                </c:pt>
                <c:pt idx="418">
                  <c:v>84.466772460937506</c:v>
                </c:pt>
                <c:pt idx="419">
                  <c:v>84.671734619140608</c:v>
                </c:pt>
                <c:pt idx="420">
                  <c:v>84.874188232421901</c:v>
                </c:pt>
                <c:pt idx="421">
                  <c:v>85.071606445312497</c:v>
                </c:pt>
                <c:pt idx="422">
                  <c:v>85.26524658203121</c:v>
                </c:pt>
                <c:pt idx="423">
                  <c:v>85.465176391601602</c:v>
                </c:pt>
                <c:pt idx="424">
                  <c:v>85.668884277343707</c:v>
                </c:pt>
                <c:pt idx="425">
                  <c:v>85.875103759765608</c:v>
                </c:pt>
                <c:pt idx="426">
                  <c:v>86.070007324218793</c:v>
                </c:pt>
                <c:pt idx="427">
                  <c:v>86.264718627929696</c:v>
                </c:pt>
                <c:pt idx="428">
                  <c:v>86.464648437500003</c:v>
                </c:pt>
                <c:pt idx="429">
                  <c:v>86.672128295898403</c:v>
                </c:pt>
                <c:pt idx="430">
                  <c:v>86.874575805664094</c:v>
                </c:pt>
                <c:pt idx="431">
                  <c:v>87.067153930664091</c:v>
                </c:pt>
                <c:pt idx="432">
                  <c:v>87.272116088867193</c:v>
                </c:pt>
                <c:pt idx="433">
                  <c:v>87.469534301757804</c:v>
                </c:pt>
                <c:pt idx="434">
                  <c:v>87.668209838867199</c:v>
                </c:pt>
                <c:pt idx="435">
                  <c:v>87.870657348632804</c:v>
                </c:pt>
                <c:pt idx="436">
                  <c:v>88.059271240234395</c:v>
                </c:pt>
                <c:pt idx="437">
                  <c:v>88.259201049804702</c:v>
                </c:pt>
                <c:pt idx="438">
                  <c:v>88.466680908203102</c:v>
                </c:pt>
                <c:pt idx="439">
                  <c:v>88.671643066406205</c:v>
                </c:pt>
                <c:pt idx="440">
                  <c:v>88.871572875976597</c:v>
                </c:pt>
                <c:pt idx="441">
                  <c:v>89.066476440429696</c:v>
                </c:pt>
                <c:pt idx="442">
                  <c:v>89.263702392578097</c:v>
                </c:pt>
                <c:pt idx="443">
                  <c:v>89.467404174804699</c:v>
                </c:pt>
                <c:pt idx="444">
                  <c:v>89.668783569335901</c:v>
                </c:pt>
                <c:pt idx="445">
                  <c:v>89.869973754882807</c:v>
                </c:pt>
                <c:pt idx="446">
                  <c:v>90.076196289062494</c:v>
                </c:pt>
                <c:pt idx="447">
                  <c:v>90.266070556640599</c:v>
                </c:pt>
                <c:pt idx="448">
                  <c:v>90.460974121093699</c:v>
                </c:pt>
                <c:pt idx="449">
                  <c:v>90.673291015624997</c:v>
                </c:pt>
                <c:pt idx="450">
                  <c:v>90.871963500976591</c:v>
                </c:pt>
                <c:pt idx="451">
                  <c:v>91.064541625976602</c:v>
                </c:pt>
                <c:pt idx="452">
                  <c:v>91.266989135742193</c:v>
                </c:pt>
                <c:pt idx="453">
                  <c:v>91.4669189453125</c:v>
                </c:pt>
                <c:pt idx="454">
                  <c:v>91.668106079101591</c:v>
                </c:pt>
                <c:pt idx="455">
                  <c:v>91.871813964843795</c:v>
                </c:pt>
                <c:pt idx="456">
                  <c:v>92.067785644531298</c:v>
                </c:pt>
                <c:pt idx="457">
                  <c:v>92.258914184570301</c:v>
                </c:pt>
                <c:pt idx="458">
                  <c:v>92.456518554687506</c:v>
                </c:pt>
                <c:pt idx="459">
                  <c:v>92.660223388671895</c:v>
                </c:pt>
                <c:pt idx="460">
                  <c:v>92.868960571289094</c:v>
                </c:pt>
                <c:pt idx="461">
                  <c:v>93.062606811523409</c:v>
                </c:pt>
                <c:pt idx="462">
                  <c:v>93.252481079101599</c:v>
                </c:pt>
                <c:pt idx="463">
                  <c:v>93.453671264648406</c:v>
                </c:pt>
                <c:pt idx="464">
                  <c:v>93.654861450195298</c:v>
                </c:pt>
                <c:pt idx="465">
                  <c:v>93.864852905273409</c:v>
                </c:pt>
                <c:pt idx="466">
                  <c:v>94.0660400390625</c:v>
                </c:pt>
                <c:pt idx="467">
                  <c:v>94.260943603515599</c:v>
                </c:pt>
                <c:pt idx="468">
                  <c:v>94.462133789062506</c:v>
                </c:pt>
                <c:pt idx="469">
                  <c:v>94.655773925781205</c:v>
                </c:pt>
                <c:pt idx="470">
                  <c:v>94.853192138671901</c:v>
                </c:pt>
                <c:pt idx="471">
                  <c:v>95.057965087890608</c:v>
                </c:pt>
                <c:pt idx="472">
                  <c:v>95.270471191406202</c:v>
                </c:pt>
                <c:pt idx="473">
                  <c:v>95.474368286132801</c:v>
                </c:pt>
                <c:pt idx="474">
                  <c:v>95.659213256835898</c:v>
                </c:pt>
                <c:pt idx="475">
                  <c:v>95.857888793945307</c:v>
                </c:pt>
                <c:pt idx="476">
                  <c:v>96.065170288085909</c:v>
                </c:pt>
                <c:pt idx="477">
                  <c:v>96.270129394531295</c:v>
                </c:pt>
                <c:pt idx="478">
                  <c:v>96.467739868164102</c:v>
                </c:pt>
                <c:pt idx="479">
                  <c:v>96.655096435546895</c:v>
                </c:pt>
                <c:pt idx="480">
                  <c:v>96.852514648437506</c:v>
                </c:pt>
                <c:pt idx="481">
                  <c:v>97.061251831054705</c:v>
                </c:pt>
                <c:pt idx="482">
                  <c:v>97.2586669921875</c:v>
                </c:pt>
                <c:pt idx="483">
                  <c:v>97.454824829101597</c:v>
                </c:pt>
                <c:pt idx="484">
                  <c:v>97.663558959960909</c:v>
                </c:pt>
                <c:pt idx="485">
                  <c:v>97.860784912109395</c:v>
                </c:pt>
                <c:pt idx="486">
                  <c:v>98.05443115234371</c:v>
                </c:pt>
                <c:pt idx="487">
                  <c:v>98.263168334960909</c:v>
                </c:pt>
                <c:pt idx="488">
                  <c:v>98.461843872070304</c:v>
                </c:pt>
                <c:pt idx="489">
                  <c:v>98.658193969726597</c:v>
                </c:pt>
                <c:pt idx="490">
                  <c:v>98.866928100585909</c:v>
                </c:pt>
                <c:pt idx="491">
                  <c:v>99.070632934570298</c:v>
                </c:pt>
                <c:pt idx="492">
                  <c:v>99.269116210937497</c:v>
                </c:pt>
                <c:pt idx="493">
                  <c:v>99.458987426757801</c:v>
                </c:pt>
                <c:pt idx="494">
                  <c:v>99.651565551757798</c:v>
                </c:pt>
                <c:pt idx="495">
                  <c:v>99.85633544921879</c:v>
                </c:pt>
                <c:pt idx="496">
                  <c:v>100.067587280273</c:v>
                </c:pt>
                <c:pt idx="497">
                  <c:v>100.26771545410199</c:v>
                </c:pt>
                <c:pt idx="498">
                  <c:v>100.455075073242</c:v>
                </c:pt>
                <c:pt idx="499">
                  <c:v>100.658776855469</c:v>
                </c:pt>
                <c:pt idx="500">
                  <c:v>100.854742431641</c:v>
                </c:pt>
                <c:pt idx="501">
                  <c:v>101.04712829589801</c:v>
                </c:pt>
                <c:pt idx="502">
                  <c:v>101.258377075195</c:v>
                </c:pt>
                <c:pt idx="503">
                  <c:v>101.45957031250001</c:v>
                </c:pt>
                <c:pt idx="504">
                  <c:v>101.655923461914</c:v>
                </c:pt>
                <c:pt idx="505">
                  <c:v>101.85585327148399</c:v>
                </c:pt>
                <c:pt idx="506">
                  <c:v>102.050756835938</c:v>
                </c:pt>
                <c:pt idx="507">
                  <c:v>102.250692749023</c:v>
                </c:pt>
                <c:pt idx="508">
                  <c:v>102.45314025878899</c:v>
                </c:pt>
                <c:pt idx="509">
                  <c:v>102.65181274414098</c:v>
                </c:pt>
                <c:pt idx="510">
                  <c:v>102.856774902344</c:v>
                </c:pt>
                <c:pt idx="511">
                  <c:v>103.06280517578099</c:v>
                </c:pt>
                <c:pt idx="512">
                  <c:v>103.25267333984399</c:v>
                </c:pt>
                <c:pt idx="513">
                  <c:v>103.44776611328101</c:v>
                </c:pt>
                <c:pt idx="514">
                  <c:v>103.65775756835902</c:v>
                </c:pt>
                <c:pt idx="515">
                  <c:v>103.85768432617199</c:v>
                </c:pt>
                <c:pt idx="516">
                  <c:v>104.053845214844</c:v>
                </c:pt>
                <c:pt idx="517">
                  <c:v>104.255041503906</c:v>
                </c:pt>
                <c:pt idx="518">
                  <c:v>104.45623168945301</c:v>
                </c:pt>
                <c:pt idx="519">
                  <c:v>104.65993652343801</c:v>
                </c:pt>
                <c:pt idx="520">
                  <c:v>104.86112670898402</c:v>
                </c:pt>
                <c:pt idx="521">
                  <c:v>105.057092285156</c:v>
                </c:pt>
                <c:pt idx="522">
                  <c:v>105.249475097656</c:v>
                </c:pt>
                <c:pt idx="523">
                  <c:v>105.44708862304699</c:v>
                </c:pt>
                <c:pt idx="524">
                  <c:v>105.65079956054699</c:v>
                </c:pt>
                <c:pt idx="525">
                  <c:v>105.857019042969</c:v>
                </c:pt>
                <c:pt idx="526">
                  <c:v>106.05820922851599</c:v>
                </c:pt>
                <c:pt idx="527">
                  <c:v>106.24682006835901</c:v>
                </c:pt>
                <c:pt idx="528">
                  <c:v>106.43668823242199</c:v>
                </c:pt>
                <c:pt idx="529">
                  <c:v>106.645422363281</c:v>
                </c:pt>
                <c:pt idx="530">
                  <c:v>106.85164184570301</c:v>
                </c:pt>
                <c:pt idx="531">
                  <c:v>107.046545410156</c:v>
                </c:pt>
                <c:pt idx="532">
                  <c:v>107.254028320312</c:v>
                </c:pt>
                <c:pt idx="533">
                  <c:v>107.45018920898401</c:v>
                </c:pt>
                <c:pt idx="534">
                  <c:v>107.64760742187499</c:v>
                </c:pt>
                <c:pt idx="535">
                  <c:v>107.84376220703101</c:v>
                </c:pt>
                <c:pt idx="536">
                  <c:v>108.039916992188</c:v>
                </c:pt>
                <c:pt idx="537">
                  <c:v>108.24865112304698</c:v>
                </c:pt>
                <c:pt idx="538">
                  <c:v>108.44732666015599</c:v>
                </c:pt>
                <c:pt idx="539">
                  <c:v>108.64349365234401</c:v>
                </c:pt>
                <c:pt idx="540">
                  <c:v>108.84342651367199</c:v>
                </c:pt>
                <c:pt idx="541">
                  <c:v>109.03958129882801</c:v>
                </c:pt>
                <c:pt idx="542">
                  <c:v>109.23951416015601</c:v>
                </c:pt>
                <c:pt idx="543">
                  <c:v>109.44573364257801</c:v>
                </c:pt>
                <c:pt idx="544">
                  <c:v>109.65195312500001</c:v>
                </c:pt>
                <c:pt idx="545">
                  <c:v>109.85062866210902</c:v>
                </c:pt>
                <c:pt idx="546">
                  <c:v>110.04930419921899</c:v>
                </c:pt>
                <c:pt idx="547">
                  <c:v>110.25300903320301</c:v>
                </c:pt>
                <c:pt idx="548">
                  <c:v>110.45419921875001</c:v>
                </c:pt>
                <c:pt idx="549">
                  <c:v>110.65287475585902</c:v>
                </c:pt>
                <c:pt idx="550">
                  <c:v>110.853869628906</c:v>
                </c:pt>
                <c:pt idx="551">
                  <c:v>111.06134643554699</c:v>
                </c:pt>
                <c:pt idx="552">
                  <c:v>111.25266723632801</c:v>
                </c:pt>
                <c:pt idx="553">
                  <c:v>111.451342773438</c:v>
                </c:pt>
                <c:pt idx="554">
                  <c:v>111.65379028320301</c:v>
                </c:pt>
                <c:pt idx="555">
                  <c:v>111.839892578125</c:v>
                </c:pt>
                <c:pt idx="556">
                  <c:v>112.03479614257802</c:v>
                </c:pt>
                <c:pt idx="557">
                  <c:v>112.23850097656199</c:v>
                </c:pt>
                <c:pt idx="558">
                  <c:v>112.44597778320301</c:v>
                </c:pt>
                <c:pt idx="559">
                  <c:v>112.64716796875</c:v>
                </c:pt>
                <c:pt idx="560">
                  <c:v>112.84332885742199</c:v>
                </c:pt>
                <c:pt idx="561">
                  <c:v>113.045776367188</c:v>
                </c:pt>
                <c:pt idx="562">
                  <c:v>113.24822387695301</c:v>
                </c:pt>
                <c:pt idx="563">
                  <c:v>113.44418945312501</c:v>
                </c:pt>
                <c:pt idx="564">
                  <c:v>113.64789428710901</c:v>
                </c:pt>
                <c:pt idx="565">
                  <c:v>113.85178833007801</c:v>
                </c:pt>
                <c:pt idx="566">
                  <c:v>114.04417724609399</c:v>
                </c:pt>
                <c:pt idx="567">
                  <c:v>114.24285278320301</c:v>
                </c:pt>
                <c:pt idx="568">
                  <c:v>114.440270996094</c:v>
                </c:pt>
                <c:pt idx="569">
                  <c:v>114.63517456054699</c:v>
                </c:pt>
                <c:pt idx="570">
                  <c:v>114.842456054688</c:v>
                </c:pt>
                <c:pt idx="571">
                  <c:v>115.04741821289099</c:v>
                </c:pt>
                <c:pt idx="572">
                  <c:v>115.245031738281</c:v>
                </c:pt>
                <c:pt idx="573">
                  <c:v>115.441003417969</c:v>
                </c:pt>
                <c:pt idx="574">
                  <c:v>115.643444824219</c:v>
                </c:pt>
                <c:pt idx="575">
                  <c:v>115.862426757812</c:v>
                </c:pt>
                <c:pt idx="576">
                  <c:v>116.05858764648401</c:v>
                </c:pt>
                <c:pt idx="577">
                  <c:v>116.24594116210901</c:v>
                </c:pt>
                <c:pt idx="578">
                  <c:v>116.44838867187499</c:v>
                </c:pt>
                <c:pt idx="579">
                  <c:v>116.64581298828099</c:v>
                </c:pt>
                <c:pt idx="580">
                  <c:v>116.84071655273401</c:v>
                </c:pt>
                <c:pt idx="581">
                  <c:v>117.038134765625</c:v>
                </c:pt>
                <c:pt idx="582">
                  <c:v>117.24812622070301</c:v>
                </c:pt>
                <c:pt idx="583">
                  <c:v>117.44912109374999</c:v>
                </c:pt>
                <c:pt idx="584">
                  <c:v>117.64276733398401</c:v>
                </c:pt>
                <c:pt idx="585">
                  <c:v>117.84288940429698</c:v>
                </c:pt>
                <c:pt idx="586">
                  <c:v>118.05036621093799</c:v>
                </c:pt>
                <c:pt idx="587">
                  <c:v>118.25155639648401</c:v>
                </c:pt>
                <c:pt idx="588">
                  <c:v>118.44142456054699</c:v>
                </c:pt>
                <c:pt idx="589">
                  <c:v>118.638842773438</c:v>
                </c:pt>
                <c:pt idx="590">
                  <c:v>118.84255371093801</c:v>
                </c:pt>
                <c:pt idx="591">
                  <c:v>119.05003051757801</c:v>
                </c:pt>
                <c:pt idx="592">
                  <c:v>119.24493408203099</c:v>
                </c:pt>
                <c:pt idx="593">
                  <c:v>119.44360961914099</c:v>
                </c:pt>
                <c:pt idx="594">
                  <c:v>119.64479370117199</c:v>
                </c:pt>
                <c:pt idx="595">
                  <c:v>119.83969726562501</c:v>
                </c:pt>
                <c:pt idx="596">
                  <c:v>120.053466796875</c:v>
                </c:pt>
                <c:pt idx="597">
                  <c:v>120.24691772460901</c:v>
                </c:pt>
                <c:pt idx="598">
                  <c:v>120.43301391601599</c:v>
                </c:pt>
                <c:pt idx="599">
                  <c:v>120.63439331054698</c:v>
                </c:pt>
                <c:pt idx="600">
                  <c:v>120.838098144531</c:v>
                </c:pt>
                <c:pt idx="601">
                  <c:v>121.04180908203099</c:v>
                </c:pt>
                <c:pt idx="602">
                  <c:v>121.23922729492199</c:v>
                </c:pt>
                <c:pt idx="603">
                  <c:v>121.43663940429698</c:v>
                </c:pt>
                <c:pt idx="604">
                  <c:v>121.63405761718801</c:v>
                </c:pt>
                <c:pt idx="605">
                  <c:v>121.83399047851599</c:v>
                </c:pt>
                <c:pt idx="606">
                  <c:v>122.035180664062</c:v>
                </c:pt>
                <c:pt idx="607">
                  <c:v>122.24642944335901</c:v>
                </c:pt>
                <c:pt idx="608">
                  <c:v>122.44384155273401</c:v>
                </c:pt>
                <c:pt idx="609">
                  <c:v>122.63874511718799</c:v>
                </c:pt>
                <c:pt idx="610">
                  <c:v>122.83993530273401</c:v>
                </c:pt>
                <c:pt idx="611">
                  <c:v>123.039868164062</c:v>
                </c:pt>
                <c:pt idx="612">
                  <c:v>123.247351074219</c:v>
                </c:pt>
                <c:pt idx="613">
                  <c:v>123.44099731445301</c:v>
                </c:pt>
                <c:pt idx="614">
                  <c:v>123.63338012695301</c:v>
                </c:pt>
                <c:pt idx="615">
                  <c:v>123.835827636719</c:v>
                </c:pt>
                <c:pt idx="616">
                  <c:v>124.03450317382801</c:v>
                </c:pt>
                <c:pt idx="617">
                  <c:v>124.23443603515599</c:v>
                </c:pt>
                <c:pt idx="618">
                  <c:v>124.43311157226599</c:v>
                </c:pt>
                <c:pt idx="619">
                  <c:v>124.631787109375</c:v>
                </c:pt>
                <c:pt idx="620">
                  <c:v>124.83926391601599</c:v>
                </c:pt>
                <c:pt idx="621">
                  <c:v>125.04548339843799</c:v>
                </c:pt>
                <c:pt idx="622">
                  <c:v>125.24415893554699</c:v>
                </c:pt>
                <c:pt idx="623">
                  <c:v>125.43780517578099</c:v>
                </c:pt>
                <c:pt idx="624">
                  <c:v>125.63880004882802</c:v>
                </c:pt>
                <c:pt idx="625">
                  <c:v>125.84249877929699</c:v>
                </c:pt>
                <c:pt idx="626">
                  <c:v>126.038854980469</c:v>
                </c:pt>
                <c:pt idx="627">
                  <c:v>126.23753051757801</c:v>
                </c:pt>
                <c:pt idx="628">
                  <c:v>126.43369140625001</c:v>
                </c:pt>
                <c:pt idx="629">
                  <c:v>126.63236694335902</c:v>
                </c:pt>
                <c:pt idx="630">
                  <c:v>126.83355712890599</c:v>
                </c:pt>
                <c:pt idx="631">
                  <c:v>127.03600463867198</c:v>
                </c:pt>
                <c:pt idx="632">
                  <c:v>127.24347534179699</c:v>
                </c:pt>
                <c:pt idx="633">
                  <c:v>127.43837890624999</c:v>
                </c:pt>
                <c:pt idx="634">
                  <c:v>127.63454589843801</c:v>
                </c:pt>
                <c:pt idx="635">
                  <c:v>127.83950805664099</c:v>
                </c:pt>
                <c:pt idx="636">
                  <c:v>128.03818359375001</c:v>
                </c:pt>
                <c:pt idx="637">
                  <c:v>128.23289184570302</c:v>
                </c:pt>
                <c:pt idx="638">
                  <c:v>128.434075927734</c:v>
                </c:pt>
                <c:pt idx="639">
                  <c:v>128.634197998047</c:v>
                </c:pt>
                <c:pt idx="640">
                  <c:v>128.83035888671901</c:v>
                </c:pt>
                <c:pt idx="641">
                  <c:v>129.03029785156201</c:v>
                </c:pt>
                <c:pt idx="642">
                  <c:v>129.22878417968801</c:v>
                </c:pt>
                <c:pt idx="643">
                  <c:v>129.42745971679699</c:v>
                </c:pt>
                <c:pt idx="644">
                  <c:v>129.63009643554699</c:v>
                </c:pt>
                <c:pt idx="645">
                  <c:v>129.82876586914099</c:v>
                </c:pt>
                <c:pt idx="646">
                  <c:v>130.02492675781201</c:v>
                </c:pt>
                <c:pt idx="647">
                  <c:v>130.22844238281201</c:v>
                </c:pt>
                <c:pt idx="648">
                  <c:v>130.43214721679698</c:v>
                </c:pt>
                <c:pt idx="649">
                  <c:v>130.63478393554698</c:v>
                </c:pt>
                <c:pt idx="650">
                  <c:v>130.83094482421899</c:v>
                </c:pt>
                <c:pt idx="651">
                  <c:v>131.027105712891</c:v>
                </c:pt>
                <c:pt idx="652">
                  <c:v>131.22703247070302</c:v>
                </c:pt>
                <c:pt idx="653">
                  <c:v>131.42570800781201</c:v>
                </c:pt>
                <c:pt idx="654">
                  <c:v>131.62815551757802</c:v>
                </c:pt>
                <c:pt idx="655">
                  <c:v>131.82556762695302</c:v>
                </c:pt>
                <c:pt idx="656">
                  <c:v>132.02675781249999</c:v>
                </c:pt>
                <c:pt idx="657">
                  <c:v>132.23298339843799</c:v>
                </c:pt>
                <c:pt idx="658">
                  <c:v>132.43794555664098</c:v>
                </c:pt>
                <c:pt idx="659">
                  <c:v>132.63912963867199</c:v>
                </c:pt>
                <c:pt idx="660">
                  <c:v>132.83403320312499</c:v>
                </c:pt>
                <c:pt idx="661">
                  <c:v>133.03000488281199</c:v>
                </c:pt>
                <c:pt idx="662">
                  <c:v>133.232263183594</c:v>
                </c:pt>
                <c:pt idx="663">
                  <c:v>133.43364257812499</c:v>
                </c:pt>
                <c:pt idx="664">
                  <c:v>133.62747802734401</c:v>
                </c:pt>
                <c:pt idx="665">
                  <c:v>133.82741699218801</c:v>
                </c:pt>
                <c:pt idx="666">
                  <c:v>134.03218383789098</c:v>
                </c:pt>
                <c:pt idx="667">
                  <c:v>134.22833862304699</c:v>
                </c:pt>
                <c:pt idx="668">
                  <c:v>134.42720336914098</c:v>
                </c:pt>
                <c:pt idx="669">
                  <c:v>134.63593750000001</c:v>
                </c:pt>
                <c:pt idx="670">
                  <c:v>134.83712768554699</c:v>
                </c:pt>
                <c:pt idx="671">
                  <c:v>135.02932739257801</c:v>
                </c:pt>
                <c:pt idx="672">
                  <c:v>135.22549438476599</c:v>
                </c:pt>
                <c:pt idx="673">
                  <c:v>135.43190307617198</c:v>
                </c:pt>
                <c:pt idx="674">
                  <c:v>135.631829833984</c:v>
                </c:pt>
                <c:pt idx="675">
                  <c:v>135.83050537109401</c:v>
                </c:pt>
                <c:pt idx="676">
                  <c:v>136.02899169921901</c:v>
                </c:pt>
                <c:pt idx="677">
                  <c:v>136.229986572266</c:v>
                </c:pt>
                <c:pt idx="678">
                  <c:v>136.435137939453</c:v>
                </c:pt>
                <c:pt idx="679">
                  <c:v>136.63148803710902</c:v>
                </c:pt>
                <c:pt idx="680">
                  <c:v>136.83142089843801</c:v>
                </c:pt>
                <c:pt idx="681">
                  <c:v>137.02632446289098</c:v>
                </c:pt>
                <c:pt idx="682">
                  <c:v>137.22499999999999</c:v>
                </c:pt>
                <c:pt idx="683">
                  <c:v>137.42996215820301</c:v>
                </c:pt>
                <c:pt idx="684">
                  <c:v>137.62612304687499</c:v>
                </c:pt>
                <c:pt idx="685">
                  <c:v>137.82102661132802</c:v>
                </c:pt>
                <c:pt idx="686">
                  <c:v>138.024731445312</c:v>
                </c:pt>
                <c:pt idx="687">
                  <c:v>138.22717895507802</c:v>
                </c:pt>
                <c:pt idx="688">
                  <c:v>138.42208251953099</c:v>
                </c:pt>
                <c:pt idx="689">
                  <c:v>138.62327270507802</c:v>
                </c:pt>
                <c:pt idx="690">
                  <c:v>138.82949218749999</c:v>
                </c:pt>
                <c:pt idx="691">
                  <c:v>139.02816772460901</c:v>
                </c:pt>
                <c:pt idx="692">
                  <c:v>139.223065185547</c:v>
                </c:pt>
                <c:pt idx="693">
                  <c:v>139.42783813476598</c:v>
                </c:pt>
                <c:pt idx="694">
                  <c:v>139.62399902343799</c:v>
                </c:pt>
                <c:pt idx="695">
                  <c:v>139.819091796875</c:v>
                </c:pt>
                <c:pt idx="696">
                  <c:v>140.02656860351598</c:v>
                </c:pt>
                <c:pt idx="697">
                  <c:v>140.23027343749999</c:v>
                </c:pt>
                <c:pt idx="698">
                  <c:v>140.42769165039098</c:v>
                </c:pt>
                <c:pt idx="699">
                  <c:v>140.62636108398402</c:v>
                </c:pt>
                <c:pt idx="700">
                  <c:v>140.82629394531199</c:v>
                </c:pt>
                <c:pt idx="701">
                  <c:v>141.02729492187501</c:v>
                </c:pt>
                <c:pt idx="702">
                  <c:v>141.22848510742199</c:v>
                </c:pt>
                <c:pt idx="703">
                  <c:v>141.42232666015599</c:v>
                </c:pt>
                <c:pt idx="704">
                  <c:v>141.62100219726599</c:v>
                </c:pt>
                <c:pt idx="705">
                  <c:v>141.82344970703099</c:v>
                </c:pt>
                <c:pt idx="706">
                  <c:v>142.01708984375</c:v>
                </c:pt>
                <c:pt idx="707">
                  <c:v>142.21575927734401</c:v>
                </c:pt>
                <c:pt idx="708">
                  <c:v>142.42324218749999</c:v>
                </c:pt>
                <c:pt idx="709">
                  <c:v>142.62191772460901</c:v>
                </c:pt>
                <c:pt idx="710">
                  <c:v>142.82184448242199</c:v>
                </c:pt>
                <c:pt idx="711">
                  <c:v>143.025549316406</c:v>
                </c:pt>
                <c:pt idx="712">
                  <c:v>143.217944335938</c:v>
                </c:pt>
                <c:pt idx="713">
                  <c:v>143.415362548828</c:v>
                </c:pt>
                <c:pt idx="714">
                  <c:v>143.619061279297</c:v>
                </c:pt>
                <c:pt idx="715">
                  <c:v>143.82150878906199</c:v>
                </c:pt>
                <c:pt idx="716">
                  <c:v>144.02395629882801</c:v>
                </c:pt>
                <c:pt idx="717">
                  <c:v>144.22263183593799</c:v>
                </c:pt>
                <c:pt idx="718">
                  <c:v>144.42005004882802</c:v>
                </c:pt>
                <c:pt idx="719">
                  <c:v>144.61872558593799</c:v>
                </c:pt>
                <c:pt idx="720">
                  <c:v>144.81594848632801</c:v>
                </c:pt>
                <c:pt idx="721">
                  <c:v>145.02342529296899</c:v>
                </c:pt>
                <c:pt idx="722">
                  <c:v>145.23235473632801</c:v>
                </c:pt>
                <c:pt idx="723">
                  <c:v>145.420971679687</c:v>
                </c:pt>
                <c:pt idx="724">
                  <c:v>145.61210327148402</c:v>
                </c:pt>
                <c:pt idx="725">
                  <c:v>145.81706542968701</c:v>
                </c:pt>
                <c:pt idx="726">
                  <c:v>146.02183227539098</c:v>
                </c:pt>
                <c:pt idx="727">
                  <c:v>146.22301635742198</c:v>
                </c:pt>
                <c:pt idx="728">
                  <c:v>146.42565917968699</c:v>
                </c:pt>
                <c:pt idx="729">
                  <c:v>146.61804809570302</c:v>
                </c:pt>
                <c:pt idx="730">
                  <c:v>146.815270996094</c:v>
                </c:pt>
                <c:pt idx="731">
                  <c:v>147.01520385742199</c:v>
                </c:pt>
                <c:pt idx="732">
                  <c:v>147.21407470703099</c:v>
                </c:pt>
                <c:pt idx="733">
                  <c:v>147.41777954101599</c:v>
                </c:pt>
                <c:pt idx="734">
                  <c:v>147.61770629882801</c:v>
                </c:pt>
                <c:pt idx="735">
                  <c:v>147.81870117187501</c:v>
                </c:pt>
                <c:pt idx="736">
                  <c:v>148.018640136719</c:v>
                </c:pt>
                <c:pt idx="737">
                  <c:v>148.21876831054698</c:v>
                </c:pt>
                <c:pt idx="738">
                  <c:v>148.41743774414098</c:v>
                </c:pt>
                <c:pt idx="739">
                  <c:v>148.61611328124999</c:v>
                </c:pt>
                <c:pt idx="740">
                  <c:v>148.81478881835901</c:v>
                </c:pt>
                <c:pt idx="741">
                  <c:v>149.01346435546901</c:v>
                </c:pt>
                <c:pt idx="742">
                  <c:v>149.20962524414099</c:v>
                </c:pt>
                <c:pt idx="743">
                  <c:v>149.416912841797</c:v>
                </c:pt>
                <c:pt idx="744">
                  <c:v>149.629229736328</c:v>
                </c:pt>
                <c:pt idx="745">
                  <c:v>149.82451171874999</c:v>
                </c:pt>
                <c:pt idx="746">
                  <c:v>150.01312866210901</c:v>
                </c:pt>
                <c:pt idx="747">
                  <c:v>150.21682739257801</c:v>
                </c:pt>
                <c:pt idx="748">
                  <c:v>150.42807617187501</c:v>
                </c:pt>
                <c:pt idx="749">
                  <c:v>150.61757202148402</c:v>
                </c:pt>
                <c:pt idx="750">
                  <c:v>150.81159057617199</c:v>
                </c:pt>
                <c:pt idx="751">
                  <c:v>151.01906738281301</c:v>
                </c:pt>
                <c:pt idx="752">
                  <c:v>151.219000244141</c:v>
                </c:pt>
                <c:pt idx="753">
                  <c:v>151.41390991210901</c:v>
                </c:pt>
                <c:pt idx="754">
                  <c:v>151.60844116210902</c:v>
                </c:pt>
                <c:pt idx="755">
                  <c:v>151.81716918945301</c:v>
                </c:pt>
                <c:pt idx="756">
                  <c:v>152.02250366210902</c:v>
                </c:pt>
                <c:pt idx="757">
                  <c:v>152.21400756835902</c:v>
                </c:pt>
                <c:pt idx="758">
                  <c:v>152.40890502929699</c:v>
                </c:pt>
                <c:pt idx="759">
                  <c:v>152.61223754882801</c:v>
                </c:pt>
                <c:pt idx="760">
                  <c:v>152.814691162109</c:v>
                </c:pt>
                <c:pt idx="761">
                  <c:v>153.01625366210902</c:v>
                </c:pt>
                <c:pt idx="762">
                  <c:v>153.21743774414099</c:v>
                </c:pt>
                <c:pt idx="763">
                  <c:v>153.41359863281301</c:v>
                </c:pt>
                <c:pt idx="764">
                  <c:v>153.61227416992199</c:v>
                </c:pt>
                <c:pt idx="765">
                  <c:v>153.81560668945301</c:v>
                </c:pt>
                <c:pt idx="766">
                  <c:v>154.02056884765599</c:v>
                </c:pt>
                <c:pt idx="767">
                  <c:v>154.21458740234399</c:v>
                </c:pt>
                <c:pt idx="768">
                  <c:v>154.41163330078101</c:v>
                </c:pt>
                <c:pt idx="769">
                  <c:v>154.61370849609401</c:v>
                </c:pt>
                <c:pt idx="770">
                  <c:v>154.81489868164098</c:v>
                </c:pt>
                <c:pt idx="771">
                  <c:v>155.01357421874999</c:v>
                </c:pt>
                <c:pt idx="772">
                  <c:v>155.20847778320302</c:v>
                </c:pt>
                <c:pt idx="773">
                  <c:v>155.40878295898401</c:v>
                </c:pt>
                <c:pt idx="774">
                  <c:v>155.61286621093799</c:v>
                </c:pt>
                <c:pt idx="775">
                  <c:v>155.814935302734</c:v>
                </c:pt>
                <c:pt idx="776">
                  <c:v>156.014489746094</c:v>
                </c:pt>
                <c:pt idx="777">
                  <c:v>156.211022949219</c:v>
                </c:pt>
                <c:pt idx="778">
                  <c:v>156.40629882812499</c:v>
                </c:pt>
                <c:pt idx="779">
                  <c:v>156.60748901367199</c:v>
                </c:pt>
                <c:pt idx="780">
                  <c:v>156.81873779296899</c:v>
                </c:pt>
                <c:pt idx="781">
                  <c:v>157.02118530273401</c:v>
                </c:pt>
                <c:pt idx="782">
                  <c:v>157.207281494141</c:v>
                </c:pt>
                <c:pt idx="783">
                  <c:v>157.40721435546899</c:v>
                </c:pt>
                <c:pt idx="784">
                  <c:v>157.618090820313</c:v>
                </c:pt>
                <c:pt idx="785">
                  <c:v>157.81764526367198</c:v>
                </c:pt>
                <c:pt idx="786">
                  <c:v>158.01795043945302</c:v>
                </c:pt>
                <c:pt idx="787">
                  <c:v>158.22329101562499</c:v>
                </c:pt>
                <c:pt idx="788">
                  <c:v>158.41567993164099</c:v>
                </c:pt>
                <c:pt idx="789">
                  <c:v>158.605554199219</c:v>
                </c:pt>
                <c:pt idx="790">
                  <c:v>158.802972412109</c:v>
                </c:pt>
                <c:pt idx="791">
                  <c:v>159.00793457031301</c:v>
                </c:pt>
                <c:pt idx="792">
                  <c:v>159.20913085937499</c:v>
                </c:pt>
                <c:pt idx="793">
                  <c:v>159.406176757813</c:v>
                </c:pt>
                <c:pt idx="794">
                  <c:v>159.60698852539099</c:v>
                </c:pt>
                <c:pt idx="795">
                  <c:v>159.80942993164098</c:v>
                </c:pt>
                <c:pt idx="796">
                  <c:v>160.00847778320301</c:v>
                </c:pt>
                <c:pt idx="797">
                  <c:v>160.21469726562501</c:v>
                </c:pt>
                <c:pt idx="798">
                  <c:v>160.41550903320302</c:v>
                </c:pt>
                <c:pt idx="799">
                  <c:v>160.61455688476599</c:v>
                </c:pt>
                <c:pt idx="800">
                  <c:v>160.80946655273402</c:v>
                </c:pt>
                <c:pt idx="801">
                  <c:v>161.00311889648401</c:v>
                </c:pt>
                <c:pt idx="802">
                  <c:v>161.20593261718699</c:v>
                </c:pt>
                <c:pt idx="803">
                  <c:v>161.40548706054699</c:v>
                </c:pt>
                <c:pt idx="804">
                  <c:v>161.60881958007801</c:v>
                </c:pt>
                <c:pt idx="805">
                  <c:v>161.80912475585902</c:v>
                </c:pt>
                <c:pt idx="806">
                  <c:v>162.01157836914098</c:v>
                </c:pt>
                <c:pt idx="807">
                  <c:v>162.20899658203101</c:v>
                </c:pt>
                <c:pt idx="808">
                  <c:v>162.40930175781301</c:v>
                </c:pt>
                <c:pt idx="809">
                  <c:v>162.61300659179699</c:v>
                </c:pt>
                <c:pt idx="810">
                  <c:v>162.809161376953</c:v>
                </c:pt>
                <c:pt idx="811">
                  <c:v>163.00746459960902</c:v>
                </c:pt>
                <c:pt idx="812">
                  <c:v>163.21369018554699</c:v>
                </c:pt>
                <c:pt idx="813">
                  <c:v>163.414874267578</c:v>
                </c:pt>
                <c:pt idx="814">
                  <c:v>163.61102905273401</c:v>
                </c:pt>
                <c:pt idx="815">
                  <c:v>163.80341796875001</c:v>
                </c:pt>
                <c:pt idx="816">
                  <c:v>164.00712280273402</c:v>
                </c:pt>
                <c:pt idx="817">
                  <c:v>164.20957641601598</c:v>
                </c:pt>
                <c:pt idx="818">
                  <c:v>164.39907836914099</c:v>
                </c:pt>
                <c:pt idx="819">
                  <c:v>164.59937744140601</c:v>
                </c:pt>
                <c:pt idx="820">
                  <c:v>164.80936279296901</c:v>
                </c:pt>
                <c:pt idx="821">
                  <c:v>165.01898803710901</c:v>
                </c:pt>
                <c:pt idx="822">
                  <c:v>165.212640380859</c:v>
                </c:pt>
                <c:pt idx="823">
                  <c:v>165.40375976562501</c:v>
                </c:pt>
                <c:pt idx="824">
                  <c:v>165.60243530273402</c:v>
                </c:pt>
                <c:pt idx="825">
                  <c:v>165.806146240234</c:v>
                </c:pt>
                <c:pt idx="826">
                  <c:v>166.00267333984399</c:v>
                </c:pt>
                <c:pt idx="827">
                  <c:v>166.20046386718701</c:v>
                </c:pt>
                <c:pt idx="828">
                  <c:v>166.40757446289098</c:v>
                </c:pt>
                <c:pt idx="829">
                  <c:v>166.60964965820301</c:v>
                </c:pt>
                <c:pt idx="830">
                  <c:v>166.80617675781301</c:v>
                </c:pt>
                <c:pt idx="831">
                  <c:v>167.00396118164099</c:v>
                </c:pt>
                <c:pt idx="832">
                  <c:v>167.201007080078</c:v>
                </c:pt>
                <c:pt idx="833">
                  <c:v>167.403082275391</c:v>
                </c:pt>
                <c:pt idx="834">
                  <c:v>167.61307373046901</c:v>
                </c:pt>
                <c:pt idx="835">
                  <c:v>167.80709228515599</c:v>
                </c:pt>
                <c:pt idx="836">
                  <c:v>168.00111083984399</c:v>
                </c:pt>
                <c:pt idx="837">
                  <c:v>168.20733032226599</c:v>
                </c:pt>
                <c:pt idx="838">
                  <c:v>168.41732788085901</c:v>
                </c:pt>
                <c:pt idx="839">
                  <c:v>168.61185913085902</c:v>
                </c:pt>
                <c:pt idx="840">
                  <c:v>168.80046997070301</c:v>
                </c:pt>
                <c:pt idx="841">
                  <c:v>169.004553222656</c:v>
                </c:pt>
                <c:pt idx="842">
                  <c:v>169.206628417969</c:v>
                </c:pt>
                <c:pt idx="843">
                  <c:v>169.40115356445301</c:v>
                </c:pt>
                <c:pt idx="844">
                  <c:v>169.59605102539098</c:v>
                </c:pt>
                <c:pt idx="845">
                  <c:v>169.800128173828</c:v>
                </c:pt>
                <c:pt idx="846">
                  <c:v>170.00258178710902</c:v>
                </c:pt>
                <c:pt idx="847">
                  <c:v>170.19836425781301</c:v>
                </c:pt>
                <c:pt idx="848">
                  <c:v>170.39954833984399</c:v>
                </c:pt>
                <c:pt idx="849">
                  <c:v>170.60488281249999</c:v>
                </c:pt>
                <c:pt idx="850">
                  <c:v>170.798901367187</c:v>
                </c:pt>
                <c:pt idx="851">
                  <c:v>170.99343872070301</c:v>
                </c:pt>
                <c:pt idx="852">
                  <c:v>171.196771240234</c:v>
                </c:pt>
                <c:pt idx="853">
                  <c:v>171.400476074219</c:v>
                </c:pt>
                <c:pt idx="854">
                  <c:v>171.602044677734</c:v>
                </c:pt>
                <c:pt idx="855">
                  <c:v>171.80611572265599</c:v>
                </c:pt>
                <c:pt idx="856">
                  <c:v>172.00604248046901</c:v>
                </c:pt>
                <c:pt idx="857">
                  <c:v>172.19805908203099</c:v>
                </c:pt>
                <c:pt idx="858">
                  <c:v>172.39384155273402</c:v>
                </c:pt>
                <c:pt idx="859">
                  <c:v>172.59503173828099</c:v>
                </c:pt>
                <c:pt idx="860">
                  <c:v>172.79911499023402</c:v>
                </c:pt>
                <c:pt idx="861">
                  <c:v>173.00030517578099</c:v>
                </c:pt>
                <c:pt idx="862">
                  <c:v>173.19860229492198</c:v>
                </c:pt>
                <c:pt idx="863">
                  <c:v>173.39890747070302</c:v>
                </c:pt>
                <c:pt idx="864">
                  <c:v>173.59884033203099</c:v>
                </c:pt>
                <c:pt idx="865">
                  <c:v>173.79713745117198</c:v>
                </c:pt>
                <c:pt idx="866">
                  <c:v>174.00209960937499</c:v>
                </c:pt>
                <c:pt idx="867">
                  <c:v>174.20706176757801</c:v>
                </c:pt>
                <c:pt idx="868">
                  <c:v>174.40447998046901</c:v>
                </c:pt>
                <c:pt idx="869">
                  <c:v>174.604412841797</c:v>
                </c:pt>
                <c:pt idx="870">
                  <c:v>174.801831054687</c:v>
                </c:pt>
                <c:pt idx="871">
                  <c:v>175.00050659179698</c:v>
                </c:pt>
                <c:pt idx="872">
                  <c:v>175.20421752929698</c:v>
                </c:pt>
                <c:pt idx="873">
                  <c:v>175.39698486328101</c:v>
                </c:pt>
                <c:pt idx="874">
                  <c:v>175.58973999023402</c:v>
                </c:pt>
                <c:pt idx="875">
                  <c:v>175.79470214843801</c:v>
                </c:pt>
                <c:pt idx="876">
                  <c:v>175.99803466796899</c:v>
                </c:pt>
                <c:pt idx="877">
                  <c:v>176.19796752929699</c:v>
                </c:pt>
                <c:pt idx="878">
                  <c:v>176.395751953125</c:v>
                </c:pt>
                <c:pt idx="879">
                  <c:v>176.59656372070302</c:v>
                </c:pt>
                <c:pt idx="880">
                  <c:v>176.80781860351598</c:v>
                </c:pt>
                <c:pt idx="881">
                  <c:v>177.00523681640601</c:v>
                </c:pt>
                <c:pt idx="882">
                  <c:v>177.19724731445302</c:v>
                </c:pt>
                <c:pt idx="883">
                  <c:v>177.40095214843799</c:v>
                </c:pt>
                <c:pt idx="884">
                  <c:v>177.59874267578101</c:v>
                </c:pt>
                <c:pt idx="885">
                  <c:v>177.794018554687</c:v>
                </c:pt>
                <c:pt idx="886">
                  <c:v>177.99483642578099</c:v>
                </c:pt>
                <c:pt idx="887">
                  <c:v>178.19476928710901</c:v>
                </c:pt>
                <c:pt idx="888">
                  <c:v>178.398846435547</c:v>
                </c:pt>
                <c:pt idx="889">
                  <c:v>178.60092163085901</c:v>
                </c:pt>
                <c:pt idx="890">
                  <c:v>178.79959716796901</c:v>
                </c:pt>
                <c:pt idx="891">
                  <c:v>178.99827270507802</c:v>
                </c:pt>
                <c:pt idx="892">
                  <c:v>179.19028320312501</c:v>
                </c:pt>
                <c:pt idx="893">
                  <c:v>179.39020996093799</c:v>
                </c:pt>
                <c:pt idx="894">
                  <c:v>179.59517211914098</c:v>
                </c:pt>
                <c:pt idx="895">
                  <c:v>179.79510498046901</c:v>
                </c:pt>
                <c:pt idx="896">
                  <c:v>179.99630126953099</c:v>
                </c:pt>
                <c:pt idx="897">
                  <c:v>180.19497680664099</c:v>
                </c:pt>
                <c:pt idx="898">
                  <c:v>180.39528198242198</c:v>
                </c:pt>
                <c:pt idx="899">
                  <c:v>180.59395751953099</c:v>
                </c:pt>
                <c:pt idx="900">
                  <c:v>180.79137573242198</c:v>
                </c:pt>
                <c:pt idx="901">
                  <c:v>180.996337890625</c:v>
                </c:pt>
                <c:pt idx="902">
                  <c:v>181.19627075195302</c:v>
                </c:pt>
                <c:pt idx="903">
                  <c:v>181.39909667968701</c:v>
                </c:pt>
                <c:pt idx="904">
                  <c:v>181.594885253906</c:v>
                </c:pt>
                <c:pt idx="905">
                  <c:v>181.79481201171899</c:v>
                </c:pt>
                <c:pt idx="906">
                  <c:v>181.99762573242199</c:v>
                </c:pt>
                <c:pt idx="907">
                  <c:v>182.19843750000001</c:v>
                </c:pt>
                <c:pt idx="908">
                  <c:v>182.39674072265601</c:v>
                </c:pt>
                <c:pt idx="909">
                  <c:v>182.58787231445302</c:v>
                </c:pt>
                <c:pt idx="910">
                  <c:v>182.79283447265601</c:v>
                </c:pt>
                <c:pt idx="911">
                  <c:v>182.995288085938</c:v>
                </c:pt>
                <c:pt idx="912">
                  <c:v>183.190185546875</c:v>
                </c:pt>
                <c:pt idx="913">
                  <c:v>183.39514770507802</c:v>
                </c:pt>
                <c:pt idx="914">
                  <c:v>183.60048828124999</c:v>
                </c:pt>
                <c:pt idx="915">
                  <c:v>183.79701538085902</c:v>
                </c:pt>
                <c:pt idx="916">
                  <c:v>183.99317626953101</c:v>
                </c:pt>
                <c:pt idx="917">
                  <c:v>184.19939575195301</c:v>
                </c:pt>
                <c:pt idx="918">
                  <c:v>184.399328613281</c:v>
                </c:pt>
                <c:pt idx="919">
                  <c:v>184.59135131835902</c:v>
                </c:pt>
                <c:pt idx="920">
                  <c:v>184.78839111328099</c:v>
                </c:pt>
                <c:pt idx="921">
                  <c:v>184.98491821289099</c:v>
                </c:pt>
                <c:pt idx="922">
                  <c:v>185.19654541015601</c:v>
                </c:pt>
                <c:pt idx="923">
                  <c:v>185.39987792968699</c:v>
                </c:pt>
                <c:pt idx="924">
                  <c:v>185.59100952148401</c:v>
                </c:pt>
                <c:pt idx="925">
                  <c:v>185.78842773437501</c:v>
                </c:pt>
                <c:pt idx="926">
                  <c:v>185.99176025390599</c:v>
                </c:pt>
                <c:pt idx="927">
                  <c:v>186.197094726562</c:v>
                </c:pt>
                <c:pt idx="928">
                  <c:v>186.38607788085901</c:v>
                </c:pt>
                <c:pt idx="929">
                  <c:v>186.58689575195302</c:v>
                </c:pt>
                <c:pt idx="930">
                  <c:v>186.79148559570302</c:v>
                </c:pt>
                <c:pt idx="931">
                  <c:v>186.99141235351598</c:v>
                </c:pt>
                <c:pt idx="932">
                  <c:v>187.19297485351598</c:v>
                </c:pt>
                <c:pt idx="933">
                  <c:v>187.38951416015601</c:v>
                </c:pt>
                <c:pt idx="934">
                  <c:v>187.59409790039098</c:v>
                </c:pt>
                <c:pt idx="935">
                  <c:v>187.79114379882802</c:v>
                </c:pt>
                <c:pt idx="936">
                  <c:v>187.98894042968701</c:v>
                </c:pt>
                <c:pt idx="937">
                  <c:v>188.19390258789099</c:v>
                </c:pt>
                <c:pt idx="938">
                  <c:v>188.38969116210902</c:v>
                </c:pt>
                <c:pt idx="939">
                  <c:v>188.58370361328099</c:v>
                </c:pt>
                <c:pt idx="940">
                  <c:v>188.78614501953101</c:v>
                </c:pt>
                <c:pt idx="941">
                  <c:v>188.98319091796901</c:v>
                </c:pt>
                <c:pt idx="942">
                  <c:v>189.18438720703099</c:v>
                </c:pt>
                <c:pt idx="943">
                  <c:v>189.38682861328101</c:v>
                </c:pt>
                <c:pt idx="944">
                  <c:v>189.58587646484401</c:v>
                </c:pt>
                <c:pt idx="945">
                  <c:v>189.78744506835901</c:v>
                </c:pt>
                <c:pt idx="946">
                  <c:v>189.98574829101599</c:v>
                </c:pt>
                <c:pt idx="947">
                  <c:v>190.18442382812501</c:v>
                </c:pt>
                <c:pt idx="948">
                  <c:v>190.38723754882801</c:v>
                </c:pt>
                <c:pt idx="949">
                  <c:v>190.589678955078</c:v>
                </c:pt>
                <c:pt idx="950">
                  <c:v>190.782958984375</c:v>
                </c:pt>
                <c:pt idx="951">
                  <c:v>190.98415527343801</c:v>
                </c:pt>
                <c:pt idx="952">
                  <c:v>191.19451293945301</c:v>
                </c:pt>
                <c:pt idx="953">
                  <c:v>191.39532470703099</c:v>
                </c:pt>
                <c:pt idx="954">
                  <c:v>191.58231201171901</c:v>
                </c:pt>
                <c:pt idx="955">
                  <c:v>191.778479003906</c:v>
                </c:pt>
                <c:pt idx="956">
                  <c:v>191.99136352539099</c:v>
                </c:pt>
                <c:pt idx="957">
                  <c:v>192.19291992187499</c:v>
                </c:pt>
                <c:pt idx="958">
                  <c:v>192.38530273437499</c:v>
                </c:pt>
                <c:pt idx="959">
                  <c:v>192.58738403320302</c:v>
                </c:pt>
                <c:pt idx="960">
                  <c:v>192.79197387695302</c:v>
                </c:pt>
                <c:pt idx="961">
                  <c:v>192.99102172851599</c:v>
                </c:pt>
                <c:pt idx="962">
                  <c:v>193.18843994140599</c:v>
                </c:pt>
                <c:pt idx="963">
                  <c:v>193.382080078125</c:v>
                </c:pt>
                <c:pt idx="964">
                  <c:v>193.581127929687</c:v>
                </c:pt>
                <c:pt idx="965">
                  <c:v>193.78609008789098</c:v>
                </c:pt>
                <c:pt idx="966">
                  <c:v>193.99067382812501</c:v>
                </c:pt>
                <c:pt idx="967">
                  <c:v>194.184320068359</c:v>
                </c:pt>
                <c:pt idx="968">
                  <c:v>194.37834472656201</c:v>
                </c:pt>
                <c:pt idx="969">
                  <c:v>194.58456420898401</c:v>
                </c:pt>
                <c:pt idx="970">
                  <c:v>194.78788452148402</c:v>
                </c:pt>
                <c:pt idx="971">
                  <c:v>194.98743896484399</c:v>
                </c:pt>
                <c:pt idx="972">
                  <c:v>195.18901367187499</c:v>
                </c:pt>
                <c:pt idx="973">
                  <c:v>195.38895263671901</c:v>
                </c:pt>
                <c:pt idx="974">
                  <c:v>195.578448486328</c:v>
                </c:pt>
                <c:pt idx="975">
                  <c:v>195.77623901367198</c:v>
                </c:pt>
                <c:pt idx="976">
                  <c:v>195.98748168945301</c:v>
                </c:pt>
                <c:pt idx="977">
                  <c:v>196.18704223632801</c:v>
                </c:pt>
                <c:pt idx="978">
                  <c:v>196.38358154296901</c:v>
                </c:pt>
                <c:pt idx="979">
                  <c:v>196.586022949219</c:v>
                </c:pt>
                <c:pt idx="980">
                  <c:v>196.78809814453101</c:v>
                </c:pt>
                <c:pt idx="981">
                  <c:v>196.98840332031301</c:v>
                </c:pt>
                <c:pt idx="982">
                  <c:v>197.18242187499999</c:v>
                </c:pt>
                <c:pt idx="983">
                  <c:v>197.37946777343799</c:v>
                </c:pt>
                <c:pt idx="984">
                  <c:v>197.58027954101598</c:v>
                </c:pt>
                <c:pt idx="985">
                  <c:v>197.78184814453101</c:v>
                </c:pt>
                <c:pt idx="986">
                  <c:v>197.97963867187499</c:v>
                </c:pt>
                <c:pt idx="987">
                  <c:v>198.179193115234</c:v>
                </c:pt>
                <c:pt idx="988">
                  <c:v>198.38252563476598</c:v>
                </c:pt>
                <c:pt idx="989">
                  <c:v>198.587487792969</c:v>
                </c:pt>
                <c:pt idx="990">
                  <c:v>198.782391357422</c:v>
                </c:pt>
                <c:pt idx="991">
                  <c:v>198.97603149414098</c:v>
                </c:pt>
                <c:pt idx="992">
                  <c:v>199.18010864257801</c:v>
                </c:pt>
                <c:pt idx="993">
                  <c:v>199.38670654296899</c:v>
                </c:pt>
                <c:pt idx="994">
                  <c:v>199.58916015624999</c:v>
                </c:pt>
                <c:pt idx="995">
                  <c:v>199.78406372070302</c:v>
                </c:pt>
                <c:pt idx="996">
                  <c:v>199.98146972656201</c:v>
                </c:pt>
                <c:pt idx="997">
                  <c:v>200.17850952148402</c:v>
                </c:pt>
                <c:pt idx="998">
                  <c:v>200.38474121093799</c:v>
                </c:pt>
                <c:pt idx="999">
                  <c:v>200.58378906249999</c:v>
                </c:pt>
                <c:pt idx="1000">
                  <c:v>200.77617187499999</c:v>
                </c:pt>
                <c:pt idx="1001">
                  <c:v>200.97824707031299</c:v>
                </c:pt>
                <c:pt idx="1002">
                  <c:v>201.18446655273402</c:v>
                </c:pt>
                <c:pt idx="1003">
                  <c:v>201.38439941406199</c:v>
                </c:pt>
                <c:pt idx="1004">
                  <c:v>201.57263793945302</c:v>
                </c:pt>
                <c:pt idx="1005">
                  <c:v>201.77383422851599</c:v>
                </c:pt>
                <c:pt idx="1006">
                  <c:v>201.97879638671901</c:v>
                </c:pt>
                <c:pt idx="1007">
                  <c:v>202.17909545898402</c:v>
                </c:pt>
                <c:pt idx="1008">
                  <c:v>202.38280029296899</c:v>
                </c:pt>
                <c:pt idx="1009">
                  <c:v>202.586511230469</c:v>
                </c:pt>
                <c:pt idx="1010">
                  <c:v>202.78518676757801</c:v>
                </c:pt>
                <c:pt idx="1011">
                  <c:v>202.97630615234399</c:v>
                </c:pt>
                <c:pt idx="1012">
                  <c:v>203.18378295898401</c:v>
                </c:pt>
                <c:pt idx="1013">
                  <c:v>203.384606933594</c:v>
                </c:pt>
                <c:pt idx="1014">
                  <c:v>203.57322387695302</c:v>
                </c:pt>
                <c:pt idx="1015">
                  <c:v>203.77227172851599</c:v>
                </c:pt>
                <c:pt idx="1016">
                  <c:v>203.97974853515601</c:v>
                </c:pt>
                <c:pt idx="1017">
                  <c:v>204.18558959960902</c:v>
                </c:pt>
                <c:pt idx="1018">
                  <c:v>204.38841552734399</c:v>
                </c:pt>
                <c:pt idx="1019">
                  <c:v>204.584954833984</c:v>
                </c:pt>
                <c:pt idx="1020">
                  <c:v>204.77985229492199</c:v>
                </c:pt>
                <c:pt idx="1021">
                  <c:v>204.97940673828103</c:v>
                </c:pt>
                <c:pt idx="1022">
                  <c:v>205.17770996093799</c:v>
                </c:pt>
                <c:pt idx="1023">
                  <c:v>205.37513427734399</c:v>
                </c:pt>
                <c:pt idx="1024">
                  <c:v>205.57003173828102</c:v>
                </c:pt>
                <c:pt idx="1025">
                  <c:v>205.77409667968701</c:v>
                </c:pt>
                <c:pt idx="1026">
                  <c:v>205.97655029296897</c:v>
                </c:pt>
                <c:pt idx="1027">
                  <c:v>206.18529052734397</c:v>
                </c:pt>
                <c:pt idx="1028">
                  <c:v>206.386474609375</c:v>
                </c:pt>
                <c:pt idx="1029">
                  <c:v>206.57974853515603</c:v>
                </c:pt>
                <c:pt idx="1030">
                  <c:v>206.77880859375</c:v>
                </c:pt>
                <c:pt idx="1031">
                  <c:v>206.968676757813</c:v>
                </c:pt>
                <c:pt idx="1032">
                  <c:v>207.16948242187499</c:v>
                </c:pt>
                <c:pt idx="1033">
                  <c:v>207.37607421875001</c:v>
                </c:pt>
                <c:pt idx="1034">
                  <c:v>207.576000976562</c:v>
                </c:pt>
                <c:pt idx="1035">
                  <c:v>207.77342529296897</c:v>
                </c:pt>
                <c:pt idx="1036">
                  <c:v>207.97084960937499</c:v>
                </c:pt>
                <c:pt idx="1037">
                  <c:v>208.17041015625</c:v>
                </c:pt>
                <c:pt idx="1038">
                  <c:v>208.37412109375001</c:v>
                </c:pt>
                <c:pt idx="1039">
                  <c:v>208.57656249999999</c:v>
                </c:pt>
                <c:pt idx="1040">
                  <c:v>208.77686767578103</c:v>
                </c:pt>
                <c:pt idx="1041">
                  <c:v>208.988110351562</c:v>
                </c:pt>
                <c:pt idx="1042">
                  <c:v>209.180493164062</c:v>
                </c:pt>
                <c:pt idx="1043">
                  <c:v>209.364086914062</c:v>
                </c:pt>
                <c:pt idx="1044">
                  <c:v>209.56741943359398</c:v>
                </c:pt>
                <c:pt idx="1045">
                  <c:v>209.76608886718699</c:v>
                </c:pt>
                <c:pt idx="1046">
                  <c:v>209.97268066406201</c:v>
                </c:pt>
                <c:pt idx="1047">
                  <c:v>210.17136230468699</c:v>
                </c:pt>
                <c:pt idx="1048">
                  <c:v>210.36625976562499</c:v>
                </c:pt>
                <c:pt idx="1049">
                  <c:v>210.58668212890603</c:v>
                </c:pt>
                <c:pt idx="1050">
                  <c:v>210.78372802734398</c:v>
                </c:pt>
                <c:pt idx="1051">
                  <c:v>210.97071533203103</c:v>
                </c:pt>
                <c:pt idx="1052">
                  <c:v>211.17229003906201</c:v>
                </c:pt>
                <c:pt idx="1053">
                  <c:v>211.36756591796899</c:v>
                </c:pt>
                <c:pt idx="1054">
                  <c:v>211.566235351562</c:v>
                </c:pt>
                <c:pt idx="1055">
                  <c:v>211.77332763671899</c:v>
                </c:pt>
                <c:pt idx="1056">
                  <c:v>211.97664794921897</c:v>
                </c:pt>
                <c:pt idx="1057">
                  <c:v>212.17193603515602</c:v>
                </c:pt>
                <c:pt idx="1058">
                  <c:v>212.37313232421897</c:v>
                </c:pt>
                <c:pt idx="1059">
                  <c:v>212.57269287109398</c:v>
                </c:pt>
                <c:pt idx="1060">
                  <c:v>212.77011718750001</c:v>
                </c:pt>
                <c:pt idx="1061">
                  <c:v>212.97419433593799</c:v>
                </c:pt>
                <c:pt idx="1062">
                  <c:v>213.16783447265601</c:v>
                </c:pt>
                <c:pt idx="1063">
                  <c:v>213.36864013671897</c:v>
                </c:pt>
                <c:pt idx="1064">
                  <c:v>213.57271728515602</c:v>
                </c:pt>
                <c:pt idx="1065">
                  <c:v>213.77052001953103</c:v>
                </c:pt>
                <c:pt idx="1066">
                  <c:v>213.968823242187</c:v>
                </c:pt>
                <c:pt idx="1067">
                  <c:v>214.161206054687</c:v>
                </c:pt>
                <c:pt idx="1068">
                  <c:v>214.36364746093801</c:v>
                </c:pt>
                <c:pt idx="1069">
                  <c:v>214.56823730468699</c:v>
                </c:pt>
                <c:pt idx="1070">
                  <c:v>214.76816406250001</c:v>
                </c:pt>
                <c:pt idx="1071">
                  <c:v>214.96809082031299</c:v>
                </c:pt>
                <c:pt idx="1072">
                  <c:v>215.16551513671897</c:v>
                </c:pt>
                <c:pt idx="1073">
                  <c:v>215.36545410156199</c:v>
                </c:pt>
                <c:pt idx="1074">
                  <c:v>215.56790771484398</c:v>
                </c:pt>
                <c:pt idx="1075">
                  <c:v>215.78078613281301</c:v>
                </c:pt>
                <c:pt idx="1076">
                  <c:v>215.97819824218701</c:v>
                </c:pt>
                <c:pt idx="1077">
                  <c:v>216.16267089843799</c:v>
                </c:pt>
                <c:pt idx="1078">
                  <c:v>216.36674804687499</c:v>
                </c:pt>
                <c:pt idx="1079">
                  <c:v>216.56705322265603</c:v>
                </c:pt>
                <c:pt idx="1080">
                  <c:v>216.76446533203102</c:v>
                </c:pt>
                <c:pt idx="1081">
                  <c:v>216.96527099609398</c:v>
                </c:pt>
                <c:pt idx="1082">
                  <c:v>217.166088867187</c:v>
                </c:pt>
                <c:pt idx="1083">
                  <c:v>217.37105712890602</c:v>
                </c:pt>
                <c:pt idx="1084">
                  <c:v>217.56884765625</c:v>
                </c:pt>
                <c:pt idx="1085">
                  <c:v>217.76412353515602</c:v>
                </c:pt>
                <c:pt idx="1086">
                  <c:v>217.97034912109399</c:v>
                </c:pt>
                <c:pt idx="1087">
                  <c:v>218.17368164062501</c:v>
                </c:pt>
                <c:pt idx="1088">
                  <c:v>218.36821289062499</c:v>
                </c:pt>
                <c:pt idx="1089">
                  <c:v>218.56813964843801</c:v>
                </c:pt>
                <c:pt idx="1090">
                  <c:v>218.769702148438</c:v>
                </c:pt>
                <c:pt idx="1091">
                  <c:v>218.96964111328103</c:v>
                </c:pt>
                <c:pt idx="1092">
                  <c:v>219.170825195313</c:v>
                </c:pt>
                <c:pt idx="1093">
                  <c:v>219.37705078125001</c:v>
                </c:pt>
                <c:pt idx="1094">
                  <c:v>219.57283935546897</c:v>
                </c:pt>
                <c:pt idx="1095">
                  <c:v>219.77025146484397</c:v>
                </c:pt>
                <c:pt idx="1096">
                  <c:v>219.97017822265602</c:v>
                </c:pt>
                <c:pt idx="1097">
                  <c:v>220.161303710938</c:v>
                </c:pt>
                <c:pt idx="1098">
                  <c:v>220.36413574218699</c:v>
                </c:pt>
                <c:pt idx="1099">
                  <c:v>220.56947021484399</c:v>
                </c:pt>
                <c:pt idx="1100">
                  <c:v>220.76688232421898</c:v>
                </c:pt>
                <c:pt idx="1101">
                  <c:v>220.96518554687501</c:v>
                </c:pt>
                <c:pt idx="1102">
                  <c:v>221.16474609375001</c:v>
                </c:pt>
                <c:pt idx="1103">
                  <c:v>221.36844482421898</c:v>
                </c:pt>
                <c:pt idx="1104">
                  <c:v>221.56837158203103</c:v>
                </c:pt>
                <c:pt idx="1105">
                  <c:v>221.75988769531301</c:v>
                </c:pt>
                <c:pt idx="1106">
                  <c:v>221.95981445312501</c:v>
                </c:pt>
                <c:pt idx="1107">
                  <c:v>222.16062011718699</c:v>
                </c:pt>
                <c:pt idx="1108">
                  <c:v>222.36810302734398</c:v>
                </c:pt>
                <c:pt idx="1109">
                  <c:v>222.56929931640602</c:v>
                </c:pt>
                <c:pt idx="1110">
                  <c:v>222.75540771484398</c:v>
                </c:pt>
                <c:pt idx="1111">
                  <c:v>222.95533447265603</c:v>
                </c:pt>
                <c:pt idx="1112">
                  <c:v>223.16783447265601</c:v>
                </c:pt>
                <c:pt idx="1113">
                  <c:v>223.36525878906201</c:v>
                </c:pt>
                <c:pt idx="1114">
                  <c:v>223.56556396484399</c:v>
                </c:pt>
                <c:pt idx="1115">
                  <c:v>223.76173095703103</c:v>
                </c:pt>
                <c:pt idx="1116">
                  <c:v>223.959155273438</c:v>
                </c:pt>
                <c:pt idx="1117">
                  <c:v>224.17579345703103</c:v>
                </c:pt>
                <c:pt idx="1118">
                  <c:v>224.37534179687501</c:v>
                </c:pt>
                <c:pt idx="1119">
                  <c:v>224.561450195313</c:v>
                </c:pt>
                <c:pt idx="1120">
                  <c:v>224.75799560546898</c:v>
                </c:pt>
                <c:pt idx="1121">
                  <c:v>224.958813476562</c:v>
                </c:pt>
                <c:pt idx="1122">
                  <c:v>225.16376953125001</c:v>
                </c:pt>
                <c:pt idx="1123">
                  <c:v>225.36369628906201</c:v>
                </c:pt>
                <c:pt idx="1124">
                  <c:v>225.56199951171897</c:v>
                </c:pt>
                <c:pt idx="1125">
                  <c:v>225.76696777343801</c:v>
                </c:pt>
                <c:pt idx="1126">
                  <c:v>225.96098632812499</c:v>
                </c:pt>
                <c:pt idx="1127">
                  <c:v>226.16129150390603</c:v>
                </c:pt>
                <c:pt idx="1128">
                  <c:v>226.362475585938</c:v>
                </c:pt>
                <c:pt idx="1129">
                  <c:v>226.55611572265602</c:v>
                </c:pt>
                <c:pt idx="1130">
                  <c:v>226.75693359375001</c:v>
                </c:pt>
                <c:pt idx="1131">
                  <c:v>226.96152343750001</c:v>
                </c:pt>
                <c:pt idx="1132">
                  <c:v>227.16020507812499</c:v>
                </c:pt>
                <c:pt idx="1133">
                  <c:v>227.35925292968699</c:v>
                </c:pt>
                <c:pt idx="1134">
                  <c:v>227.561694335938</c:v>
                </c:pt>
                <c:pt idx="1135">
                  <c:v>227.75748291015603</c:v>
                </c:pt>
                <c:pt idx="1136">
                  <c:v>227.95489501953102</c:v>
                </c:pt>
                <c:pt idx="1137">
                  <c:v>228.153564453125</c:v>
                </c:pt>
                <c:pt idx="1138">
                  <c:v>228.35853271484399</c:v>
                </c:pt>
                <c:pt idx="1139">
                  <c:v>228.56475830078102</c:v>
                </c:pt>
                <c:pt idx="1140">
                  <c:v>228.76506347656201</c:v>
                </c:pt>
                <c:pt idx="1141">
                  <c:v>228.96247558593799</c:v>
                </c:pt>
                <c:pt idx="1142">
                  <c:v>229.15612792968699</c:v>
                </c:pt>
                <c:pt idx="1143">
                  <c:v>229.35480957031299</c:v>
                </c:pt>
                <c:pt idx="1144">
                  <c:v>229.55812988281301</c:v>
                </c:pt>
                <c:pt idx="1145">
                  <c:v>229.759692382813</c:v>
                </c:pt>
                <c:pt idx="1146">
                  <c:v>229.95711669921897</c:v>
                </c:pt>
                <c:pt idx="1147">
                  <c:v>230.15955810546899</c:v>
                </c:pt>
                <c:pt idx="1148">
                  <c:v>230.36577148437499</c:v>
                </c:pt>
                <c:pt idx="1149">
                  <c:v>230.564453125</c:v>
                </c:pt>
                <c:pt idx="1150">
                  <c:v>230.76062011718699</c:v>
                </c:pt>
                <c:pt idx="1151">
                  <c:v>230.95803222656201</c:v>
                </c:pt>
                <c:pt idx="1152">
                  <c:v>231.155444335938</c:v>
                </c:pt>
                <c:pt idx="1153">
                  <c:v>231.35751953125001</c:v>
                </c:pt>
                <c:pt idx="1154">
                  <c:v>231.56536865234398</c:v>
                </c:pt>
                <c:pt idx="1155">
                  <c:v>231.76655273437501</c:v>
                </c:pt>
                <c:pt idx="1156">
                  <c:v>231.95894775390602</c:v>
                </c:pt>
                <c:pt idx="1157">
                  <c:v>232.14919433593801</c:v>
                </c:pt>
                <c:pt idx="1158">
                  <c:v>232.35755615234399</c:v>
                </c:pt>
                <c:pt idx="1159">
                  <c:v>232.568432617187</c:v>
                </c:pt>
                <c:pt idx="1160">
                  <c:v>232.759936523438</c:v>
                </c:pt>
                <c:pt idx="1161">
                  <c:v>232.958984375</c:v>
                </c:pt>
                <c:pt idx="1162">
                  <c:v>233.15765380859398</c:v>
                </c:pt>
                <c:pt idx="1163">
                  <c:v>233.35092773437501</c:v>
                </c:pt>
                <c:pt idx="1164">
                  <c:v>233.55966796875001</c:v>
                </c:pt>
                <c:pt idx="1165">
                  <c:v>233.75960693359397</c:v>
                </c:pt>
                <c:pt idx="1166">
                  <c:v>233.95664062500001</c:v>
                </c:pt>
                <c:pt idx="1167">
                  <c:v>234.16196289062501</c:v>
                </c:pt>
                <c:pt idx="1168">
                  <c:v>234.35435791015601</c:v>
                </c:pt>
                <c:pt idx="1169">
                  <c:v>234.55806884765602</c:v>
                </c:pt>
                <c:pt idx="1170">
                  <c:v>234.76176757812499</c:v>
                </c:pt>
                <c:pt idx="1171">
                  <c:v>234.95502929687501</c:v>
                </c:pt>
                <c:pt idx="1172">
                  <c:v>235.16037597656199</c:v>
                </c:pt>
                <c:pt idx="1173">
                  <c:v>235.36446533203102</c:v>
                </c:pt>
                <c:pt idx="1174">
                  <c:v>235.556469726562</c:v>
                </c:pt>
                <c:pt idx="1175">
                  <c:v>235.75262451171898</c:v>
                </c:pt>
                <c:pt idx="1176">
                  <c:v>235.96298828125001</c:v>
                </c:pt>
                <c:pt idx="1177">
                  <c:v>236.16633300781299</c:v>
                </c:pt>
                <c:pt idx="1178">
                  <c:v>236.35457763671897</c:v>
                </c:pt>
                <c:pt idx="1179">
                  <c:v>236.55235595703101</c:v>
                </c:pt>
                <c:pt idx="1180">
                  <c:v>236.75014648437499</c:v>
                </c:pt>
                <c:pt idx="1181">
                  <c:v>236.95260009765602</c:v>
                </c:pt>
                <c:pt idx="1182">
                  <c:v>237.16221923828101</c:v>
                </c:pt>
                <c:pt idx="1183">
                  <c:v>237.36429443359398</c:v>
                </c:pt>
                <c:pt idx="1184">
                  <c:v>237.5595703125</c:v>
                </c:pt>
                <c:pt idx="1185">
                  <c:v>237.75107421875001</c:v>
                </c:pt>
                <c:pt idx="1186">
                  <c:v>237.95313720703103</c:v>
                </c:pt>
                <c:pt idx="1187">
                  <c:v>238.15557861328102</c:v>
                </c:pt>
                <c:pt idx="1188">
                  <c:v>238.35677490234397</c:v>
                </c:pt>
                <c:pt idx="1189">
                  <c:v>238.55922851562499</c:v>
                </c:pt>
                <c:pt idx="1190">
                  <c:v>238.75538330078103</c:v>
                </c:pt>
                <c:pt idx="1191">
                  <c:v>238.94776611328103</c:v>
                </c:pt>
                <c:pt idx="1192">
                  <c:v>239.14519042968701</c:v>
                </c:pt>
                <c:pt idx="1193">
                  <c:v>239.35266113281301</c:v>
                </c:pt>
                <c:pt idx="1194">
                  <c:v>239.55799560546899</c:v>
                </c:pt>
                <c:pt idx="1195">
                  <c:v>239.75881347656201</c:v>
                </c:pt>
                <c:pt idx="1196">
                  <c:v>239.95372314453101</c:v>
                </c:pt>
                <c:pt idx="1197">
                  <c:v>240.14234619140603</c:v>
                </c:pt>
                <c:pt idx="1198">
                  <c:v>240.34819335937499</c:v>
                </c:pt>
                <c:pt idx="1199">
                  <c:v>240.5556640625</c:v>
                </c:pt>
                <c:pt idx="1200">
                  <c:v>240.75181884765601</c:v>
                </c:pt>
                <c:pt idx="1201">
                  <c:v>240.94584960937499</c:v>
                </c:pt>
                <c:pt idx="1202">
                  <c:v>241.14578857421898</c:v>
                </c:pt>
                <c:pt idx="1203">
                  <c:v>241.34948730468699</c:v>
                </c:pt>
                <c:pt idx="1204">
                  <c:v>241.54941406250001</c:v>
                </c:pt>
                <c:pt idx="1205">
                  <c:v>241.75399169921897</c:v>
                </c:pt>
                <c:pt idx="1206">
                  <c:v>241.951416015625</c:v>
                </c:pt>
                <c:pt idx="1207">
                  <c:v>242.14884033203103</c:v>
                </c:pt>
                <c:pt idx="1208">
                  <c:v>242.35128173828102</c:v>
                </c:pt>
                <c:pt idx="1209">
                  <c:v>242.55120849609398</c:v>
                </c:pt>
                <c:pt idx="1210">
                  <c:v>242.74521484375001</c:v>
                </c:pt>
                <c:pt idx="1211">
                  <c:v>242.94552001953102</c:v>
                </c:pt>
                <c:pt idx="1212">
                  <c:v>243.15515136718699</c:v>
                </c:pt>
                <c:pt idx="1213">
                  <c:v>243.35383300781299</c:v>
                </c:pt>
                <c:pt idx="1214">
                  <c:v>243.54495849609398</c:v>
                </c:pt>
                <c:pt idx="1215">
                  <c:v>243.74324951171897</c:v>
                </c:pt>
                <c:pt idx="1216">
                  <c:v>243.94229736328103</c:v>
                </c:pt>
                <c:pt idx="1217">
                  <c:v>244.14475097656199</c:v>
                </c:pt>
                <c:pt idx="1218">
                  <c:v>244.34431152343799</c:v>
                </c:pt>
                <c:pt idx="1219">
                  <c:v>244.55090332031301</c:v>
                </c:pt>
                <c:pt idx="1220">
                  <c:v>244.75711669921898</c:v>
                </c:pt>
                <c:pt idx="1221">
                  <c:v>244.94825439453103</c:v>
                </c:pt>
                <c:pt idx="1222">
                  <c:v>245.14604492187499</c:v>
                </c:pt>
                <c:pt idx="1223">
                  <c:v>245.34345703125001</c:v>
                </c:pt>
                <c:pt idx="1224">
                  <c:v>245.54930419921897</c:v>
                </c:pt>
                <c:pt idx="1225">
                  <c:v>245.75137939453103</c:v>
                </c:pt>
                <c:pt idx="1226">
                  <c:v>245.94503173828102</c:v>
                </c:pt>
                <c:pt idx="1227">
                  <c:v>246.14156494140602</c:v>
                </c:pt>
                <c:pt idx="1228">
                  <c:v>246.34564208984398</c:v>
                </c:pt>
                <c:pt idx="1229">
                  <c:v>246.5439453125</c:v>
                </c:pt>
                <c:pt idx="1230">
                  <c:v>246.74387207031299</c:v>
                </c:pt>
                <c:pt idx="1231">
                  <c:v>246.95297851562501</c:v>
                </c:pt>
                <c:pt idx="1232">
                  <c:v>247.14788818359398</c:v>
                </c:pt>
                <c:pt idx="1233">
                  <c:v>247.347827148438</c:v>
                </c:pt>
                <c:pt idx="1234">
                  <c:v>247.54523925781299</c:v>
                </c:pt>
                <c:pt idx="1235">
                  <c:v>247.74228515625001</c:v>
                </c:pt>
                <c:pt idx="1236">
                  <c:v>247.95064697265602</c:v>
                </c:pt>
                <c:pt idx="1237">
                  <c:v>248.15095214843799</c:v>
                </c:pt>
                <c:pt idx="1238">
                  <c:v>248.34207763671898</c:v>
                </c:pt>
                <c:pt idx="1239">
                  <c:v>248.54326171874999</c:v>
                </c:pt>
                <c:pt idx="1240">
                  <c:v>248.75074462890603</c:v>
                </c:pt>
                <c:pt idx="1241">
                  <c:v>248.946533203125</c:v>
                </c:pt>
                <c:pt idx="1242">
                  <c:v>249.141430664062</c:v>
                </c:pt>
                <c:pt idx="1243">
                  <c:v>249.34261474609397</c:v>
                </c:pt>
                <c:pt idx="1244">
                  <c:v>249.54381103515601</c:v>
                </c:pt>
                <c:pt idx="1245">
                  <c:v>249.746264648438</c:v>
                </c:pt>
                <c:pt idx="1246">
                  <c:v>249.94405517578102</c:v>
                </c:pt>
                <c:pt idx="1247">
                  <c:v>250.13428955078103</c:v>
                </c:pt>
                <c:pt idx="1248">
                  <c:v>250.34013671874999</c:v>
                </c:pt>
                <c:pt idx="1249">
                  <c:v>250.54887695312499</c:v>
                </c:pt>
                <c:pt idx="1250">
                  <c:v>250.73912353515601</c:v>
                </c:pt>
                <c:pt idx="1251">
                  <c:v>250.93491210937501</c:v>
                </c:pt>
                <c:pt idx="1252">
                  <c:v>251.14453125</c:v>
                </c:pt>
                <c:pt idx="1253">
                  <c:v>251.34447021484397</c:v>
                </c:pt>
                <c:pt idx="1254">
                  <c:v>251.54351806640602</c:v>
                </c:pt>
                <c:pt idx="1255">
                  <c:v>251.74720458984399</c:v>
                </c:pt>
                <c:pt idx="1256">
                  <c:v>251.93796386718699</c:v>
                </c:pt>
                <c:pt idx="1257">
                  <c:v>252.140795898438</c:v>
                </c:pt>
                <c:pt idx="1258">
                  <c:v>252.34323730468699</c:v>
                </c:pt>
                <c:pt idx="1259">
                  <c:v>252.53562011718699</c:v>
                </c:pt>
                <c:pt idx="1260">
                  <c:v>252.74849853515602</c:v>
                </c:pt>
                <c:pt idx="1261">
                  <c:v>252.95220947265602</c:v>
                </c:pt>
                <c:pt idx="1262">
                  <c:v>253.13542480468701</c:v>
                </c:pt>
                <c:pt idx="1263">
                  <c:v>253.33247070312501</c:v>
                </c:pt>
                <c:pt idx="1264">
                  <c:v>253.53654785156201</c:v>
                </c:pt>
                <c:pt idx="1265">
                  <c:v>253.74150390624999</c:v>
                </c:pt>
                <c:pt idx="1266">
                  <c:v>253.94394531250001</c:v>
                </c:pt>
                <c:pt idx="1267">
                  <c:v>254.14047851562501</c:v>
                </c:pt>
                <c:pt idx="1268">
                  <c:v>254.33626708984397</c:v>
                </c:pt>
                <c:pt idx="1269">
                  <c:v>254.54122314453102</c:v>
                </c:pt>
                <c:pt idx="1270">
                  <c:v>254.74781494140603</c:v>
                </c:pt>
                <c:pt idx="1271">
                  <c:v>254.94272460937501</c:v>
                </c:pt>
                <c:pt idx="1272">
                  <c:v>255.14517822265603</c:v>
                </c:pt>
                <c:pt idx="1273">
                  <c:v>255.35354003906201</c:v>
                </c:pt>
                <c:pt idx="1274">
                  <c:v>255.54969482421899</c:v>
                </c:pt>
                <c:pt idx="1275">
                  <c:v>255.74082031250001</c:v>
                </c:pt>
                <c:pt idx="1276">
                  <c:v>255.94453125000001</c:v>
                </c:pt>
                <c:pt idx="1277">
                  <c:v>256.15452880859397</c:v>
                </c:pt>
                <c:pt idx="1278">
                  <c:v>256.34904785156198</c:v>
                </c:pt>
                <c:pt idx="1279">
                  <c:v>256.54306640624998</c:v>
                </c:pt>
                <c:pt idx="1280">
                  <c:v>256.745520019531</c:v>
                </c:pt>
                <c:pt idx="1281">
                  <c:v>256.936279296875</c:v>
                </c:pt>
                <c:pt idx="1282">
                  <c:v>257.13658447265601</c:v>
                </c:pt>
                <c:pt idx="1283">
                  <c:v>257.34656982421899</c:v>
                </c:pt>
                <c:pt idx="1284">
                  <c:v>257.53858642578103</c:v>
                </c:pt>
                <c:pt idx="1285">
                  <c:v>257.726318359375</c:v>
                </c:pt>
                <c:pt idx="1286">
                  <c:v>257.93380126953105</c:v>
                </c:pt>
                <c:pt idx="1287">
                  <c:v>258.13839111328105</c:v>
                </c:pt>
                <c:pt idx="1288">
                  <c:v>258.33239746093801</c:v>
                </c:pt>
                <c:pt idx="1289">
                  <c:v>258.538989257813</c:v>
                </c:pt>
                <c:pt idx="1290">
                  <c:v>258.74106445312498</c:v>
                </c:pt>
                <c:pt idx="1291">
                  <c:v>258.93596191406198</c:v>
                </c:pt>
                <c:pt idx="1292">
                  <c:v>259.13337402343802</c:v>
                </c:pt>
                <c:pt idx="1293">
                  <c:v>259.33041992187498</c:v>
                </c:pt>
                <c:pt idx="1294">
                  <c:v>259.532873535156</c:v>
                </c:pt>
                <c:pt idx="1295">
                  <c:v>259.738208007813</c:v>
                </c:pt>
                <c:pt idx="1296">
                  <c:v>259.93977050781302</c:v>
                </c:pt>
                <c:pt idx="1297">
                  <c:v>260.13681640624998</c:v>
                </c:pt>
                <c:pt idx="1298">
                  <c:v>260.34428710937499</c:v>
                </c:pt>
                <c:pt idx="1299">
                  <c:v>260.54962158203102</c:v>
                </c:pt>
                <c:pt idx="1300">
                  <c:v>260.73786621093802</c:v>
                </c:pt>
                <c:pt idx="1301">
                  <c:v>260.930261230469</c:v>
                </c:pt>
                <c:pt idx="1302">
                  <c:v>261.13811035156198</c:v>
                </c:pt>
                <c:pt idx="1303">
                  <c:v>261.34018554687498</c:v>
                </c:pt>
                <c:pt idx="1304">
                  <c:v>261.53760986328103</c:v>
                </c:pt>
                <c:pt idx="1305">
                  <c:v>261.73753662109397</c:v>
                </c:pt>
                <c:pt idx="1306">
                  <c:v>261.93206787109398</c:v>
                </c:pt>
                <c:pt idx="1307">
                  <c:v>262.13111572265603</c:v>
                </c:pt>
                <c:pt idx="1308">
                  <c:v>262.33355712890602</c:v>
                </c:pt>
                <c:pt idx="1309">
                  <c:v>262.54104003906201</c:v>
                </c:pt>
                <c:pt idx="1310">
                  <c:v>262.740966796875</c:v>
                </c:pt>
                <c:pt idx="1311">
                  <c:v>262.93422851562502</c:v>
                </c:pt>
                <c:pt idx="1312">
                  <c:v>263.13668212890605</c:v>
                </c:pt>
                <c:pt idx="1313">
                  <c:v>263.33662109375001</c:v>
                </c:pt>
                <c:pt idx="1314">
                  <c:v>263.52812499999999</c:v>
                </c:pt>
                <c:pt idx="1315">
                  <c:v>263.73597412109399</c:v>
                </c:pt>
                <c:pt idx="1316">
                  <c:v>263.9443359375</c:v>
                </c:pt>
                <c:pt idx="1317">
                  <c:v>264.135095214844</c:v>
                </c:pt>
                <c:pt idx="1318">
                  <c:v>264.33376464843798</c:v>
                </c:pt>
                <c:pt idx="1319">
                  <c:v>264.531176757813</c:v>
                </c:pt>
                <c:pt idx="1320">
                  <c:v>264.72772216796898</c:v>
                </c:pt>
                <c:pt idx="1321">
                  <c:v>264.934326171875</c:v>
                </c:pt>
                <c:pt idx="1322">
                  <c:v>265.138024902344</c:v>
                </c:pt>
                <c:pt idx="1323">
                  <c:v>265.33669433593798</c:v>
                </c:pt>
                <c:pt idx="1324">
                  <c:v>265.53663330078103</c:v>
                </c:pt>
                <c:pt idx="1325">
                  <c:v>265.73619384765601</c:v>
                </c:pt>
                <c:pt idx="1326">
                  <c:v>265.934484863281</c:v>
                </c:pt>
                <c:pt idx="1327">
                  <c:v>266.14107666015605</c:v>
                </c:pt>
                <c:pt idx="1328">
                  <c:v>266.33635253906198</c:v>
                </c:pt>
                <c:pt idx="1329">
                  <c:v>266.52961425781302</c:v>
                </c:pt>
                <c:pt idx="1330">
                  <c:v>266.734204101562</c:v>
                </c:pt>
                <c:pt idx="1331">
                  <c:v>266.93288574218701</c:v>
                </c:pt>
                <c:pt idx="1332">
                  <c:v>267.13659667968699</c:v>
                </c:pt>
                <c:pt idx="1333">
                  <c:v>267.33564453125001</c:v>
                </c:pt>
                <c:pt idx="1334">
                  <c:v>267.530920410156</c:v>
                </c:pt>
                <c:pt idx="1335">
                  <c:v>267.73802490234397</c:v>
                </c:pt>
                <c:pt idx="1336">
                  <c:v>267.94298095703101</c:v>
                </c:pt>
                <c:pt idx="1337">
                  <c:v>268.13699951171895</c:v>
                </c:pt>
                <c:pt idx="1338">
                  <c:v>268.33566894531299</c:v>
                </c:pt>
                <c:pt idx="1339">
                  <c:v>268.534338378906</c:v>
                </c:pt>
                <c:pt idx="1340">
                  <c:v>268.73391113281298</c:v>
                </c:pt>
                <c:pt idx="1341">
                  <c:v>268.93385009765603</c:v>
                </c:pt>
                <c:pt idx="1342">
                  <c:v>269.13162841796895</c:v>
                </c:pt>
                <c:pt idx="1343">
                  <c:v>269.33532714843801</c:v>
                </c:pt>
                <c:pt idx="1344">
                  <c:v>269.541186523438</c:v>
                </c:pt>
                <c:pt idx="1345">
                  <c:v>269.73823242187501</c:v>
                </c:pt>
                <c:pt idx="1346">
                  <c:v>269.92432861328103</c:v>
                </c:pt>
                <c:pt idx="1347">
                  <c:v>270.12301025390605</c:v>
                </c:pt>
                <c:pt idx="1348">
                  <c:v>270.330480957031</c:v>
                </c:pt>
                <c:pt idx="1349">
                  <c:v>270.53078613281298</c:v>
                </c:pt>
                <c:pt idx="1350">
                  <c:v>270.72442626953102</c:v>
                </c:pt>
                <c:pt idx="1351">
                  <c:v>270.9189453125</c:v>
                </c:pt>
                <c:pt idx="1352">
                  <c:v>271.12553710937499</c:v>
                </c:pt>
                <c:pt idx="1353">
                  <c:v>271.32585449218698</c:v>
                </c:pt>
                <c:pt idx="1354">
                  <c:v>271.51826171875001</c:v>
                </c:pt>
                <c:pt idx="1355">
                  <c:v>271.72447509765601</c:v>
                </c:pt>
                <c:pt idx="1356">
                  <c:v>271.93320312499998</c:v>
                </c:pt>
                <c:pt idx="1357">
                  <c:v>272.133142089844</c:v>
                </c:pt>
                <c:pt idx="1358">
                  <c:v>272.33055419921897</c:v>
                </c:pt>
                <c:pt idx="1359">
                  <c:v>272.52670898437498</c:v>
                </c:pt>
                <c:pt idx="1360">
                  <c:v>272.72915039062502</c:v>
                </c:pt>
                <c:pt idx="1361">
                  <c:v>272.93122558593802</c:v>
                </c:pt>
                <c:pt idx="1362">
                  <c:v>273.13116455078102</c:v>
                </c:pt>
                <c:pt idx="1363">
                  <c:v>273.33486328125002</c:v>
                </c:pt>
                <c:pt idx="1364">
                  <c:v>273.52813720703102</c:v>
                </c:pt>
                <c:pt idx="1365">
                  <c:v>273.72718505859399</c:v>
                </c:pt>
                <c:pt idx="1366">
                  <c:v>273.925854492187</c:v>
                </c:pt>
                <c:pt idx="1367">
                  <c:v>274.12918701171895</c:v>
                </c:pt>
                <c:pt idx="1368">
                  <c:v>274.33289794921899</c:v>
                </c:pt>
                <c:pt idx="1369">
                  <c:v>274.52314453125001</c:v>
                </c:pt>
                <c:pt idx="1370">
                  <c:v>274.72307128906198</c:v>
                </c:pt>
                <c:pt idx="1371">
                  <c:v>274.92263183593798</c:v>
                </c:pt>
                <c:pt idx="1372">
                  <c:v>275.124194335938</c:v>
                </c:pt>
                <c:pt idx="1373">
                  <c:v>275.33041992187498</c:v>
                </c:pt>
                <c:pt idx="1374">
                  <c:v>275.52784423828103</c:v>
                </c:pt>
                <c:pt idx="1375">
                  <c:v>275.72148437499999</c:v>
                </c:pt>
                <c:pt idx="1376">
                  <c:v>275.92731933593802</c:v>
                </c:pt>
                <c:pt idx="1377">
                  <c:v>276.13479003906201</c:v>
                </c:pt>
                <c:pt idx="1378">
                  <c:v>276.32718505859395</c:v>
                </c:pt>
                <c:pt idx="1379">
                  <c:v>276.523352050781</c:v>
                </c:pt>
                <c:pt idx="1380">
                  <c:v>276.72239990234397</c:v>
                </c:pt>
                <c:pt idx="1381">
                  <c:v>276.92484130859395</c:v>
                </c:pt>
                <c:pt idx="1382">
                  <c:v>277.12691650390605</c:v>
                </c:pt>
                <c:pt idx="1383">
                  <c:v>277.32434082031301</c:v>
                </c:pt>
                <c:pt idx="1384">
                  <c:v>277.517980957031</c:v>
                </c:pt>
                <c:pt idx="1385">
                  <c:v>277.71539306640602</c:v>
                </c:pt>
                <c:pt idx="1386">
                  <c:v>277.92287597656201</c:v>
                </c:pt>
                <c:pt idx="1387">
                  <c:v>278.12406005859395</c:v>
                </c:pt>
                <c:pt idx="1388">
                  <c:v>278.32687988281299</c:v>
                </c:pt>
                <c:pt idx="1389">
                  <c:v>278.53096923828105</c:v>
                </c:pt>
                <c:pt idx="1390">
                  <c:v>278.727136230469</c:v>
                </c:pt>
                <c:pt idx="1391">
                  <c:v>278.92454833984397</c:v>
                </c:pt>
                <c:pt idx="1392">
                  <c:v>279.125732421875</c:v>
                </c:pt>
                <c:pt idx="1393">
                  <c:v>279.323156738281</c:v>
                </c:pt>
                <c:pt idx="1394">
                  <c:v>279.52811279296895</c:v>
                </c:pt>
                <c:pt idx="1395">
                  <c:v>279.730554199219</c:v>
                </c:pt>
                <c:pt idx="1396">
                  <c:v>279.92508544921895</c:v>
                </c:pt>
                <c:pt idx="1397">
                  <c:v>280.12502441406201</c:v>
                </c:pt>
                <c:pt idx="1398">
                  <c:v>280.32532958984399</c:v>
                </c:pt>
                <c:pt idx="1399">
                  <c:v>280.52651367187502</c:v>
                </c:pt>
                <c:pt idx="1400">
                  <c:v>280.73021240234397</c:v>
                </c:pt>
                <c:pt idx="1401">
                  <c:v>280.92763671875002</c:v>
                </c:pt>
                <c:pt idx="1402">
                  <c:v>281.120922851562</c:v>
                </c:pt>
                <c:pt idx="1403">
                  <c:v>281.31456298828101</c:v>
                </c:pt>
                <c:pt idx="1404">
                  <c:v>281.50820312500002</c:v>
                </c:pt>
                <c:pt idx="1405">
                  <c:v>281.70900878906201</c:v>
                </c:pt>
                <c:pt idx="1406">
                  <c:v>281.91900634765602</c:v>
                </c:pt>
                <c:pt idx="1407">
                  <c:v>282.12183837890603</c:v>
                </c:pt>
                <c:pt idx="1408">
                  <c:v>282.31547851562499</c:v>
                </c:pt>
                <c:pt idx="1409">
                  <c:v>282.52294921875</c:v>
                </c:pt>
                <c:pt idx="1410">
                  <c:v>282.73041992187501</c:v>
                </c:pt>
                <c:pt idx="1411">
                  <c:v>282.92532958984395</c:v>
                </c:pt>
                <c:pt idx="1412">
                  <c:v>283.11771240234395</c:v>
                </c:pt>
                <c:pt idx="1413">
                  <c:v>283.31475830078102</c:v>
                </c:pt>
                <c:pt idx="1414">
                  <c:v>283.515954589844</c:v>
                </c:pt>
                <c:pt idx="1415">
                  <c:v>283.72342529296895</c:v>
                </c:pt>
                <c:pt idx="1416">
                  <c:v>283.93216552734395</c:v>
                </c:pt>
                <c:pt idx="1417">
                  <c:v>284.11951904296899</c:v>
                </c:pt>
                <c:pt idx="1418">
                  <c:v>284.31064453124998</c:v>
                </c:pt>
                <c:pt idx="1419">
                  <c:v>284.51687011718701</c:v>
                </c:pt>
                <c:pt idx="1420">
                  <c:v>284.720947265625</c:v>
                </c:pt>
                <c:pt idx="1421">
                  <c:v>284.92967529296897</c:v>
                </c:pt>
                <c:pt idx="1422">
                  <c:v>285.13677978515602</c:v>
                </c:pt>
                <c:pt idx="1423">
                  <c:v>285.33043212890601</c:v>
                </c:pt>
                <c:pt idx="1424">
                  <c:v>285.51778564453105</c:v>
                </c:pt>
                <c:pt idx="1425">
                  <c:v>285.71683349609395</c:v>
                </c:pt>
                <c:pt idx="1426">
                  <c:v>285.91840820312501</c:v>
                </c:pt>
                <c:pt idx="1427">
                  <c:v>286.11293945312502</c:v>
                </c:pt>
                <c:pt idx="1428">
                  <c:v>286.31625976562498</c:v>
                </c:pt>
                <c:pt idx="1429">
                  <c:v>286.51995849609398</c:v>
                </c:pt>
                <c:pt idx="1430">
                  <c:v>286.71862792968699</c:v>
                </c:pt>
                <c:pt idx="1431">
                  <c:v>286.91729736328102</c:v>
                </c:pt>
                <c:pt idx="1432">
                  <c:v>287.11723632812499</c:v>
                </c:pt>
                <c:pt idx="1433">
                  <c:v>287.317553710938</c:v>
                </c:pt>
                <c:pt idx="1434">
                  <c:v>287.517492675781</c:v>
                </c:pt>
                <c:pt idx="1435">
                  <c:v>287.72207031250002</c:v>
                </c:pt>
                <c:pt idx="1436">
                  <c:v>287.92954101562498</c:v>
                </c:pt>
                <c:pt idx="1437">
                  <c:v>288.12357177734395</c:v>
                </c:pt>
                <c:pt idx="1438">
                  <c:v>288.31093750000002</c:v>
                </c:pt>
                <c:pt idx="1439">
                  <c:v>288.51677246093698</c:v>
                </c:pt>
                <c:pt idx="1440">
                  <c:v>288.72462158203103</c:v>
                </c:pt>
                <c:pt idx="1441">
                  <c:v>288.92744140625001</c:v>
                </c:pt>
                <c:pt idx="1442">
                  <c:v>289.12485351562498</c:v>
                </c:pt>
                <c:pt idx="1443">
                  <c:v>289.31435546875002</c:v>
                </c:pt>
                <c:pt idx="1444">
                  <c:v>289.51429443359399</c:v>
                </c:pt>
                <c:pt idx="1445">
                  <c:v>289.70920410156202</c:v>
                </c:pt>
                <c:pt idx="1446">
                  <c:v>289.91038818359397</c:v>
                </c:pt>
                <c:pt idx="1447">
                  <c:v>290.11572265625</c:v>
                </c:pt>
                <c:pt idx="1448">
                  <c:v>290.31151123046897</c:v>
                </c:pt>
                <c:pt idx="1449">
                  <c:v>290.51646728515601</c:v>
                </c:pt>
                <c:pt idx="1450">
                  <c:v>290.71928710937499</c:v>
                </c:pt>
                <c:pt idx="1451">
                  <c:v>290.92010498046898</c:v>
                </c:pt>
                <c:pt idx="1452">
                  <c:v>291.120043945313</c:v>
                </c:pt>
                <c:pt idx="1453">
                  <c:v>291.32034912109395</c:v>
                </c:pt>
                <c:pt idx="1454">
                  <c:v>291.51612548828103</c:v>
                </c:pt>
                <c:pt idx="1455">
                  <c:v>291.71229248046899</c:v>
                </c:pt>
                <c:pt idx="1456">
                  <c:v>291.91259765625</c:v>
                </c:pt>
                <c:pt idx="1457">
                  <c:v>292.10964355468701</c:v>
                </c:pt>
                <c:pt idx="1458">
                  <c:v>292.32052001953105</c:v>
                </c:pt>
                <c:pt idx="1459">
                  <c:v>292.52082519531302</c:v>
                </c:pt>
                <c:pt idx="1460">
                  <c:v>292.71232910156198</c:v>
                </c:pt>
                <c:pt idx="1461">
                  <c:v>292.91816406250001</c:v>
                </c:pt>
                <c:pt idx="1462">
                  <c:v>293.12526855468701</c:v>
                </c:pt>
                <c:pt idx="1463">
                  <c:v>293.32683105468698</c:v>
                </c:pt>
                <c:pt idx="1464">
                  <c:v>293.51669921874998</c:v>
                </c:pt>
                <c:pt idx="1465">
                  <c:v>293.70871582031299</c:v>
                </c:pt>
                <c:pt idx="1466">
                  <c:v>293.91029052734399</c:v>
                </c:pt>
                <c:pt idx="1467">
                  <c:v>294.108959960937</c:v>
                </c:pt>
                <c:pt idx="1468">
                  <c:v>294.31102294921897</c:v>
                </c:pt>
                <c:pt idx="1469">
                  <c:v>294.51347656249999</c:v>
                </c:pt>
                <c:pt idx="1470">
                  <c:v>294.71090087890605</c:v>
                </c:pt>
                <c:pt idx="1471">
                  <c:v>294.91372070312502</c:v>
                </c:pt>
                <c:pt idx="1472">
                  <c:v>295.10610351562502</c:v>
                </c:pt>
                <c:pt idx="1473">
                  <c:v>295.31069335937502</c:v>
                </c:pt>
                <c:pt idx="1474">
                  <c:v>295.51314697265605</c:v>
                </c:pt>
                <c:pt idx="1475">
                  <c:v>295.70213623046897</c:v>
                </c:pt>
                <c:pt idx="1476">
                  <c:v>295.91337890624999</c:v>
                </c:pt>
                <c:pt idx="1477">
                  <c:v>296.120849609375</c:v>
                </c:pt>
                <c:pt idx="1478">
                  <c:v>296.31450195312499</c:v>
                </c:pt>
                <c:pt idx="1479">
                  <c:v>296.51280517578101</c:v>
                </c:pt>
                <c:pt idx="1480">
                  <c:v>296.71185302734398</c:v>
                </c:pt>
                <c:pt idx="1481">
                  <c:v>296.91718750000001</c:v>
                </c:pt>
                <c:pt idx="1482">
                  <c:v>297.120520019531</c:v>
                </c:pt>
                <c:pt idx="1483">
                  <c:v>297.31506347656199</c:v>
                </c:pt>
                <c:pt idx="1484">
                  <c:v>297.51121826171897</c:v>
                </c:pt>
                <c:pt idx="1485">
                  <c:v>297.71654052734397</c:v>
                </c:pt>
                <c:pt idx="1486">
                  <c:v>297.91810302734399</c:v>
                </c:pt>
                <c:pt idx="1487">
                  <c:v>298.10672607421895</c:v>
                </c:pt>
                <c:pt idx="1488">
                  <c:v>298.30666503906298</c:v>
                </c:pt>
                <c:pt idx="1489">
                  <c:v>298.513757324219</c:v>
                </c:pt>
                <c:pt idx="1490">
                  <c:v>298.71203613281199</c:v>
                </c:pt>
                <c:pt idx="1491">
                  <c:v>298.90531005859395</c:v>
                </c:pt>
                <c:pt idx="1492">
                  <c:v>299.10941162109395</c:v>
                </c:pt>
                <c:pt idx="1493">
                  <c:v>299.323168945313</c:v>
                </c:pt>
                <c:pt idx="1494">
                  <c:v>299.520581054687</c:v>
                </c:pt>
                <c:pt idx="1495">
                  <c:v>299.70869140625001</c:v>
                </c:pt>
                <c:pt idx="1496">
                  <c:v>299.91240234374999</c:v>
                </c:pt>
                <c:pt idx="1497">
                  <c:v>300.11864013671897</c:v>
                </c:pt>
                <c:pt idx="1498">
                  <c:v>300.314038085937</c:v>
                </c:pt>
                <c:pt idx="1499">
                  <c:v>300.51697998046899</c:v>
                </c:pt>
                <c:pt idx="1500">
                  <c:v>300.71766357421899</c:v>
                </c:pt>
                <c:pt idx="1501">
                  <c:v>300.91708984374998</c:v>
                </c:pt>
                <c:pt idx="1502">
                  <c:v>301.11827392578101</c:v>
                </c:pt>
                <c:pt idx="1503">
                  <c:v>301.31317138671898</c:v>
                </c:pt>
                <c:pt idx="1504">
                  <c:v>301.509851074219</c:v>
                </c:pt>
                <c:pt idx="1505">
                  <c:v>301.71230468750002</c:v>
                </c:pt>
                <c:pt idx="1506">
                  <c:v>301.91600341796897</c:v>
                </c:pt>
                <c:pt idx="1507">
                  <c:v>302.11265869140601</c:v>
                </c:pt>
                <c:pt idx="1508">
                  <c:v>302.31711425781202</c:v>
                </c:pt>
                <c:pt idx="1509">
                  <c:v>302.51654052734398</c:v>
                </c:pt>
                <c:pt idx="1510">
                  <c:v>302.71396484374998</c:v>
                </c:pt>
                <c:pt idx="1511">
                  <c:v>302.90888671875001</c:v>
                </c:pt>
                <c:pt idx="1512">
                  <c:v>303.10554199218802</c:v>
                </c:pt>
                <c:pt idx="1513">
                  <c:v>303.31425781249999</c:v>
                </c:pt>
                <c:pt idx="1514">
                  <c:v>303.521240234375</c:v>
                </c:pt>
                <c:pt idx="1515">
                  <c:v>303.71740722656199</c:v>
                </c:pt>
                <c:pt idx="1516">
                  <c:v>303.90979003906301</c:v>
                </c:pt>
                <c:pt idx="1517">
                  <c:v>304.10594482421897</c:v>
                </c:pt>
                <c:pt idx="1518">
                  <c:v>304.30587158203105</c:v>
                </c:pt>
                <c:pt idx="1519">
                  <c:v>304.51135253906301</c:v>
                </c:pt>
                <c:pt idx="1520">
                  <c:v>304.721350097656</c:v>
                </c:pt>
                <c:pt idx="1521">
                  <c:v>304.91197509765601</c:v>
                </c:pt>
                <c:pt idx="1522">
                  <c:v>305.098071289063</c:v>
                </c:pt>
                <c:pt idx="1523">
                  <c:v>305.304284667969</c:v>
                </c:pt>
                <c:pt idx="1524">
                  <c:v>305.504724121094</c:v>
                </c:pt>
                <c:pt idx="1525">
                  <c:v>305.69837646484399</c:v>
                </c:pt>
                <c:pt idx="1526">
                  <c:v>305.90207519531299</c:v>
                </c:pt>
                <c:pt idx="1527">
                  <c:v>306.10753173828101</c:v>
                </c:pt>
                <c:pt idx="1528">
                  <c:v>306.309484863281</c:v>
                </c:pt>
                <c:pt idx="1529">
                  <c:v>306.51142578125001</c:v>
                </c:pt>
                <c:pt idx="1530">
                  <c:v>306.711352539063</c:v>
                </c:pt>
                <c:pt idx="1531">
                  <c:v>306.90927734374998</c:v>
                </c:pt>
                <c:pt idx="1532">
                  <c:v>307.09967041015602</c:v>
                </c:pt>
                <c:pt idx="1533">
                  <c:v>307.30538330078105</c:v>
                </c:pt>
                <c:pt idx="1534">
                  <c:v>307.50731201171897</c:v>
                </c:pt>
                <c:pt idx="1535">
                  <c:v>307.70095214843798</c:v>
                </c:pt>
                <c:pt idx="1536">
                  <c:v>307.90842285156202</c:v>
                </c:pt>
                <c:pt idx="1537">
                  <c:v>308.11339111328101</c:v>
                </c:pt>
                <c:pt idx="1538">
                  <c:v>308.31207275390602</c:v>
                </c:pt>
                <c:pt idx="1539">
                  <c:v>308.498693847656</c:v>
                </c:pt>
                <c:pt idx="1540">
                  <c:v>308.704907226562</c:v>
                </c:pt>
                <c:pt idx="1541">
                  <c:v>308.91060791015605</c:v>
                </c:pt>
                <c:pt idx="1542">
                  <c:v>309.10225830078105</c:v>
                </c:pt>
                <c:pt idx="1543">
                  <c:v>309.30722656249998</c:v>
                </c:pt>
                <c:pt idx="1544">
                  <c:v>309.50965576171899</c:v>
                </c:pt>
                <c:pt idx="1545">
                  <c:v>309.70455322265605</c:v>
                </c:pt>
                <c:pt idx="1546">
                  <c:v>309.903979492188</c:v>
                </c:pt>
                <c:pt idx="1547">
                  <c:v>310.10643310546897</c:v>
                </c:pt>
                <c:pt idx="1548">
                  <c:v>310.30260009765601</c:v>
                </c:pt>
                <c:pt idx="1549">
                  <c:v>310.50502929687502</c:v>
                </c:pt>
                <c:pt idx="1550">
                  <c:v>310.71376953125002</c:v>
                </c:pt>
                <c:pt idx="1551">
                  <c:v>310.91245117187498</c:v>
                </c:pt>
                <c:pt idx="1552">
                  <c:v>311.10356445312499</c:v>
                </c:pt>
                <c:pt idx="1553">
                  <c:v>311.30223388671897</c:v>
                </c:pt>
                <c:pt idx="1554">
                  <c:v>311.50468749999999</c:v>
                </c:pt>
                <c:pt idx="1555">
                  <c:v>311.69960937500002</c:v>
                </c:pt>
                <c:pt idx="1556">
                  <c:v>311.897534179687</c:v>
                </c:pt>
                <c:pt idx="1557">
                  <c:v>312.09996337890601</c:v>
                </c:pt>
                <c:pt idx="1558">
                  <c:v>312.30316162109398</c:v>
                </c:pt>
                <c:pt idx="1559">
                  <c:v>312.49857177734395</c:v>
                </c:pt>
                <c:pt idx="1560">
                  <c:v>312.694738769531</c:v>
                </c:pt>
                <c:pt idx="1561">
                  <c:v>312.90296630859399</c:v>
                </c:pt>
                <c:pt idx="1562">
                  <c:v>313.10539550781198</c:v>
                </c:pt>
                <c:pt idx="1563">
                  <c:v>313.302819824219</c:v>
                </c:pt>
                <c:pt idx="1564">
                  <c:v>313.50275878906302</c:v>
                </c:pt>
                <c:pt idx="1565">
                  <c:v>313.70571289062502</c:v>
                </c:pt>
                <c:pt idx="1566">
                  <c:v>313.90941162109397</c:v>
                </c:pt>
                <c:pt idx="1567">
                  <c:v>314.10883789062501</c:v>
                </c:pt>
                <c:pt idx="1568">
                  <c:v>314.30375976562499</c:v>
                </c:pt>
                <c:pt idx="1569">
                  <c:v>314.50369873046895</c:v>
                </c:pt>
                <c:pt idx="1570">
                  <c:v>314.70111083984398</c:v>
                </c:pt>
                <c:pt idx="1571">
                  <c:v>314.89525146484397</c:v>
                </c:pt>
                <c:pt idx="1572">
                  <c:v>315.107019042969</c:v>
                </c:pt>
                <c:pt idx="1573">
                  <c:v>315.31400146484395</c:v>
                </c:pt>
                <c:pt idx="1574">
                  <c:v>315.508386230469</c:v>
                </c:pt>
                <c:pt idx="1575">
                  <c:v>315.703283691406</c:v>
                </c:pt>
                <c:pt idx="1576">
                  <c:v>315.895666503906</c:v>
                </c:pt>
                <c:pt idx="1577">
                  <c:v>316.09307861328102</c:v>
                </c:pt>
                <c:pt idx="1578">
                  <c:v>316.29604492187502</c:v>
                </c:pt>
                <c:pt idx="1579">
                  <c:v>316.502270507812</c:v>
                </c:pt>
                <c:pt idx="1580">
                  <c:v>316.69968261718799</c:v>
                </c:pt>
                <c:pt idx="1581">
                  <c:v>316.89509277343802</c:v>
                </c:pt>
                <c:pt idx="1582">
                  <c:v>317.10080566406299</c:v>
                </c:pt>
                <c:pt idx="1583">
                  <c:v>317.30324707031298</c:v>
                </c:pt>
                <c:pt idx="1584">
                  <c:v>317.49689941406302</c:v>
                </c:pt>
                <c:pt idx="1585">
                  <c:v>317.69381103515605</c:v>
                </c:pt>
                <c:pt idx="1586">
                  <c:v>317.892980957031</c:v>
                </c:pt>
                <c:pt idx="1587">
                  <c:v>318.09040527343802</c:v>
                </c:pt>
                <c:pt idx="1588">
                  <c:v>318.29862060546895</c:v>
                </c:pt>
                <c:pt idx="1589">
                  <c:v>318.503576660156</c:v>
                </c:pt>
                <c:pt idx="1590">
                  <c:v>318.69094238281201</c:v>
                </c:pt>
                <c:pt idx="1591">
                  <c:v>318.88383789062499</c:v>
                </c:pt>
                <c:pt idx="1592">
                  <c:v>319.09183349609395</c:v>
                </c:pt>
                <c:pt idx="1593">
                  <c:v>319.29376220703102</c:v>
                </c:pt>
                <c:pt idx="1594">
                  <c:v>319.49191894531299</c:v>
                </c:pt>
                <c:pt idx="1595">
                  <c:v>319.70317382812499</c:v>
                </c:pt>
                <c:pt idx="1596">
                  <c:v>319.90989990234397</c:v>
                </c:pt>
                <c:pt idx="1597">
                  <c:v>320.09902343750002</c:v>
                </c:pt>
                <c:pt idx="1598">
                  <c:v>320.28964843749998</c:v>
                </c:pt>
                <c:pt idx="1599">
                  <c:v>320.49284667968698</c:v>
                </c:pt>
                <c:pt idx="1600">
                  <c:v>320.69530029296897</c:v>
                </c:pt>
                <c:pt idx="1601">
                  <c:v>320.89449462890605</c:v>
                </c:pt>
                <c:pt idx="1602">
                  <c:v>321.098706054687</c:v>
                </c:pt>
                <c:pt idx="1603">
                  <c:v>321.299890136719</c:v>
                </c:pt>
                <c:pt idx="1604">
                  <c:v>321.49176025390602</c:v>
                </c:pt>
                <c:pt idx="1605">
                  <c:v>321.69168701171895</c:v>
                </c:pt>
                <c:pt idx="1606">
                  <c:v>321.89414062499998</c:v>
                </c:pt>
                <c:pt idx="1607">
                  <c:v>322.102868652344</c:v>
                </c:pt>
                <c:pt idx="1608">
                  <c:v>322.30029296875</c:v>
                </c:pt>
                <c:pt idx="1609">
                  <c:v>322.49091796875001</c:v>
                </c:pt>
                <c:pt idx="1610">
                  <c:v>322.69587402343802</c:v>
                </c:pt>
                <c:pt idx="1611">
                  <c:v>322.89455566406298</c:v>
                </c:pt>
                <c:pt idx="1612">
                  <c:v>323.09323730468702</c:v>
                </c:pt>
                <c:pt idx="1613">
                  <c:v>323.29317626953105</c:v>
                </c:pt>
                <c:pt idx="1614">
                  <c:v>323.49110107421899</c:v>
                </c:pt>
                <c:pt idx="1615">
                  <c:v>323.69404296875001</c:v>
                </c:pt>
                <c:pt idx="1616">
                  <c:v>323.90100097656199</c:v>
                </c:pt>
                <c:pt idx="1617">
                  <c:v>324.100427246094</c:v>
                </c:pt>
                <c:pt idx="1618">
                  <c:v>324.29333496093699</c:v>
                </c:pt>
                <c:pt idx="1619">
                  <c:v>324.48371582031302</c:v>
                </c:pt>
                <c:pt idx="1620">
                  <c:v>324.68942871093702</c:v>
                </c:pt>
                <c:pt idx="1621">
                  <c:v>324.888842773438</c:v>
                </c:pt>
                <c:pt idx="1622">
                  <c:v>325.08875732421899</c:v>
                </c:pt>
                <c:pt idx="1623">
                  <c:v>325.29625244140601</c:v>
                </c:pt>
                <c:pt idx="1624">
                  <c:v>325.48789062499998</c:v>
                </c:pt>
                <c:pt idx="1625">
                  <c:v>325.69334716796897</c:v>
                </c:pt>
                <c:pt idx="1626">
                  <c:v>325.89530029296895</c:v>
                </c:pt>
                <c:pt idx="1627">
                  <c:v>326.09348144531299</c:v>
                </c:pt>
                <c:pt idx="1628">
                  <c:v>326.29591064453103</c:v>
                </c:pt>
                <c:pt idx="1629">
                  <c:v>326.50136718750002</c:v>
                </c:pt>
                <c:pt idx="1630">
                  <c:v>326.70056152343801</c:v>
                </c:pt>
                <c:pt idx="1631">
                  <c:v>326.89245605468699</c:v>
                </c:pt>
                <c:pt idx="1632">
                  <c:v>327.09816894531298</c:v>
                </c:pt>
                <c:pt idx="1633">
                  <c:v>327.30236816406301</c:v>
                </c:pt>
                <c:pt idx="1634">
                  <c:v>327.48973388671897</c:v>
                </c:pt>
                <c:pt idx="1635">
                  <c:v>327.69293212890602</c:v>
                </c:pt>
                <c:pt idx="1636">
                  <c:v>327.90594482421898</c:v>
                </c:pt>
                <c:pt idx="1637">
                  <c:v>328.10209960937499</c:v>
                </c:pt>
                <c:pt idx="1638">
                  <c:v>328.29572753906302</c:v>
                </c:pt>
                <c:pt idx="1639">
                  <c:v>328.48433837890605</c:v>
                </c:pt>
                <c:pt idx="1640">
                  <c:v>328.674963378906</c:v>
                </c:pt>
                <c:pt idx="1641">
                  <c:v>328.88120117187498</c:v>
                </c:pt>
                <c:pt idx="1642">
                  <c:v>329.09121093750002</c:v>
                </c:pt>
                <c:pt idx="1643">
                  <c:v>329.292395019531</c:v>
                </c:pt>
                <c:pt idx="1644">
                  <c:v>329.49533691406299</c:v>
                </c:pt>
                <c:pt idx="1645">
                  <c:v>329.69201660156199</c:v>
                </c:pt>
                <c:pt idx="1646">
                  <c:v>329.87635498046899</c:v>
                </c:pt>
                <c:pt idx="1647">
                  <c:v>330.07753906250002</c:v>
                </c:pt>
                <c:pt idx="1648">
                  <c:v>330.28879394531299</c:v>
                </c:pt>
                <c:pt idx="1649">
                  <c:v>330.493237304687</c:v>
                </c:pt>
                <c:pt idx="1650">
                  <c:v>330.69190673828103</c:v>
                </c:pt>
                <c:pt idx="1651">
                  <c:v>330.886804199219</c:v>
                </c:pt>
                <c:pt idx="1652">
                  <c:v>331.08297119140605</c:v>
                </c:pt>
                <c:pt idx="1653">
                  <c:v>331.29045410156198</c:v>
                </c:pt>
                <c:pt idx="1654">
                  <c:v>331.49415283203103</c:v>
                </c:pt>
                <c:pt idx="1655">
                  <c:v>331.68906249999998</c:v>
                </c:pt>
                <c:pt idx="1656">
                  <c:v>331.89454345703103</c:v>
                </c:pt>
                <c:pt idx="1657">
                  <c:v>332.09071044921899</c:v>
                </c:pt>
                <c:pt idx="1658">
                  <c:v>332.28258056640601</c:v>
                </c:pt>
                <c:pt idx="1659">
                  <c:v>332.48376464843801</c:v>
                </c:pt>
                <c:pt idx="1660">
                  <c:v>332.69250488281199</c:v>
                </c:pt>
                <c:pt idx="1661">
                  <c:v>332.89368896484399</c:v>
                </c:pt>
                <c:pt idx="1662">
                  <c:v>333.08532714843801</c:v>
                </c:pt>
                <c:pt idx="1663">
                  <c:v>333.28902587890605</c:v>
                </c:pt>
                <c:pt idx="1664">
                  <c:v>333.49222412109395</c:v>
                </c:pt>
                <c:pt idx="1665">
                  <c:v>333.69770507812501</c:v>
                </c:pt>
                <c:pt idx="1666">
                  <c:v>333.89511718749998</c:v>
                </c:pt>
                <c:pt idx="1667">
                  <c:v>334.08070068359399</c:v>
                </c:pt>
                <c:pt idx="1668">
                  <c:v>334.28439941406299</c:v>
                </c:pt>
                <c:pt idx="1669">
                  <c:v>334.48935546874998</c:v>
                </c:pt>
                <c:pt idx="1670">
                  <c:v>334.68602294921897</c:v>
                </c:pt>
                <c:pt idx="1671">
                  <c:v>334.883459472656</c:v>
                </c:pt>
                <c:pt idx="1672">
                  <c:v>335.09094238281199</c:v>
                </c:pt>
                <c:pt idx="1673">
                  <c:v>335.30144042968698</c:v>
                </c:pt>
                <c:pt idx="1674">
                  <c:v>335.49130859374998</c:v>
                </c:pt>
                <c:pt idx="1675">
                  <c:v>335.67991943359397</c:v>
                </c:pt>
                <c:pt idx="1676">
                  <c:v>335.88613281250002</c:v>
                </c:pt>
                <c:pt idx="1677">
                  <c:v>336.08983154296897</c:v>
                </c:pt>
                <c:pt idx="1678">
                  <c:v>336.29051513671897</c:v>
                </c:pt>
                <c:pt idx="1679">
                  <c:v>336.48491210937499</c:v>
                </c:pt>
                <c:pt idx="1680">
                  <c:v>336.68107910156198</c:v>
                </c:pt>
                <c:pt idx="1681">
                  <c:v>336.887292480469</c:v>
                </c:pt>
                <c:pt idx="1682">
                  <c:v>337.08847656249998</c:v>
                </c:pt>
                <c:pt idx="1683">
                  <c:v>337.28338623046898</c:v>
                </c:pt>
                <c:pt idx="1684">
                  <c:v>337.48382568359398</c:v>
                </c:pt>
                <c:pt idx="1685">
                  <c:v>337.69003906249998</c:v>
                </c:pt>
                <c:pt idx="1686">
                  <c:v>337.88620605468702</c:v>
                </c:pt>
                <c:pt idx="1687">
                  <c:v>338.08237304687498</c:v>
                </c:pt>
                <c:pt idx="1688">
                  <c:v>338.27978515625</c:v>
                </c:pt>
                <c:pt idx="1689">
                  <c:v>338.48474121093699</c:v>
                </c:pt>
                <c:pt idx="1690">
                  <c:v>338.69725341796897</c:v>
                </c:pt>
                <c:pt idx="1691">
                  <c:v>338.886389160156</c:v>
                </c:pt>
                <c:pt idx="1692">
                  <c:v>339.07449951171895</c:v>
                </c:pt>
                <c:pt idx="1693">
                  <c:v>339.28322753906298</c:v>
                </c:pt>
                <c:pt idx="1694">
                  <c:v>339.48491210937499</c:v>
                </c:pt>
                <c:pt idx="1695">
                  <c:v>339.681811523438</c:v>
                </c:pt>
                <c:pt idx="1696">
                  <c:v>339.885009765625</c:v>
                </c:pt>
                <c:pt idx="1697">
                  <c:v>340.09375</c:v>
                </c:pt>
                <c:pt idx="1698">
                  <c:v>340.28991699218801</c:v>
                </c:pt>
                <c:pt idx="1699">
                  <c:v>340.47349853515601</c:v>
                </c:pt>
                <c:pt idx="1700">
                  <c:v>340.67468261718801</c:v>
                </c:pt>
                <c:pt idx="1701">
                  <c:v>340.87763671875001</c:v>
                </c:pt>
                <c:pt idx="1702">
                  <c:v>341.082604980469</c:v>
                </c:pt>
                <c:pt idx="1703">
                  <c:v>341.285803222656</c:v>
                </c:pt>
                <c:pt idx="1704">
                  <c:v>341.47869873046898</c:v>
                </c:pt>
                <c:pt idx="1705">
                  <c:v>341.68291015624999</c:v>
                </c:pt>
                <c:pt idx="1706">
                  <c:v>341.884851074219</c:v>
                </c:pt>
                <c:pt idx="1707">
                  <c:v>342.07850341796899</c:v>
                </c:pt>
                <c:pt idx="1708">
                  <c:v>342.285974121094</c:v>
                </c:pt>
                <c:pt idx="1709">
                  <c:v>342.489172363281</c:v>
                </c:pt>
                <c:pt idx="1710">
                  <c:v>342.68658447265602</c:v>
                </c:pt>
                <c:pt idx="1711">
                  <c:v>342.88399658203105</c:v>
                </c:pt>
                <c:pt idx="1712">
                  <c:v>343.08142089843801</c:v>
                </c:pt>
                <c:pt idx="1713">
                  <c:v>343.28511962890605</c:v>
                </c:pt>
                <c:pt idx="1714">
                  <c:v>343.48052978515602</c:v>
                </c:pt>
                <c:pt idx="1715">
                  <c:v>343.66411132812499</c:v>
                </c:pt>
                <c:pt idx="1716">
                  <c:v>343.86478271484395</c:v>
                </c:pt>
                <c:pt idx="1717">
                  <c:v>344.07529296874998</c:v>
                </c:pt>
                <c:pt idx="1718">
                  <c:v>344.27397460937499</c:v>
                </c:pt>
                <c:pt idx="1719">
                  <c:v>344.48020019531299</c:v>
                </c:pt>
                <c:pt idx="1720">
                  <c:v>344.675610351562</c:v>
                </c:pt>
                <c:pt idx="1721">
                  <c:v>344.87177734375001</c:v>
                </c:pt>
                <c:pt idx="1722">
                  <c:v>345.07800292968699</c:v>
                </c:pt>
                <c:pt idx="1723">
                  <c:v>345.28371582031298</c:v>
                </c:pt>
                <c:pt idx="1724">
                  <c:v>345.480627441406</c:v>
                </c:pt>
                <c:pt idx="1725">
                  <c:v>345.67802734374999</c:v>
                </c:pt>
                <c:pt idx="1726">
                  <c:v>345.88098144531301</c:v>
                </c:pt>
                <c:pt idx="1727">
                  <c:v>346.079663085937</c:v>
                </c:pt>
                <c:pt idx="1728">
                  <c:v>346.280346679687</c:v>
                </c:pt>
                <c:pt idx="1729">
                  <c:v>346.481530761719</c:v>
                </c:pt>
                <c:pt idx="1730">
                  <c:v>346.67517089843801</c:v>
                </c:pt>
                <c:pt idx="1731">
                  <c:v>346.868078613281</c:v>
                </c:pt>
                <c:pt idx="1732">
                  <c:v>347.06977539062501</c:v>
                </c:pt>
                <c:pt idx="1733">
                  <c:v>347.27724609375002</c:v>
                </c:pt>
                <c:pt idx="1734">
                  <c:v>347.47918701171898</c:v>
                </c:pt>
                <c:pt idx="1735">
                  <c:v>347.67734374999998</c:v>
                </c:pt>
                <c:pt idx="1736">
                  <c:v>347.87904052734399</c:v>
                </c:pt>
                <c:pt idx="1737">
                  <c:v>348.07646484374999</c:v>
                </c:pt>
                <c:pt idx="1738">
                  <c:v>348.27589111328103</c:v>
                </c:pt>
                <c:pt idx="1739">
                  <c:v>348.47131347656199</c:v>
                </c:pt>
                <c:pt idx="1740">
                  <c:v>348.678784179687</c:v>
                </c:pt>
                <c:pt idx="1741">
                  <c:v>348.88071289062498</c:v>
                </c:pt>
                <c:pt idx="1742">
                  <c:v>349.07738037109397</c:v>
                </c:pt>
                <c:pt idx="1743">
                  <c:v>349.27781982421897</c:v>
                </c:pt>
                <c:pt idx="1744">
                  <c:v>349.47524414062502</c:v>
                </c:pt>
                <c:pt idx="1745">
                  <c:v>349.68095703124999</c:v>
                </c:pt>
                <c:pt idx="1746">
                  <c:v>349.87911376953105</c:v>
                </c:pt>
                <c:pt idx="1747">
                  <c:v>350.08156738281201</c:v>
                </c:pt>
                <c:pt idx="1748">
                  <c:v>350.27648925781199</c:v>
                </c:pt>
                <c:pt idx="1749">
                  <c:v>350.47264404296897</c:v>
                </c:pt>
                <c:pt idx="1750">
                  <c:v>350.67884521484399</c:v>
                </c:pt>
                <c:pt idx="1751">
                  <c:v>350.871740722656</c:v>
                </c:pt>
                <c:pt idx="1752">
                  <c:v>351.06842041015602</c:v>
                </c:pt>
                <c:pt idx="1753">
                  <c:v>351.28292236328105</c:v>
                </c:pt>
                <c:pt idx="1754">
                  <c:v>351.48107910156199</c:v>
                </c:pt>
                <c:pt idx="1755">
                  <c:v>351.67221679687498</c:v>
                </c:pt>
                <c:pt idx="1756">
                  <c:v>351.882727050781</c:v>
                </c:pt>
                <c:pt idx="1757">
                  <c:v>352.08518066406299</c:v>
                </c:pt>
                <c:pt idx="1758">
                  <c:v>352.27202148437499</c:v>
                </c:pt>
                <c:pt idx="1759">
                  <c:v>352.46943359375001</c:v>
                </c:pt>
                <c:pt idx="1760">
                  <c:v>352.67188720703103</c:v>
                </c:pt>
                <c:pt idx="1761">
                  <c:v>352.871826171875</c:v>
                </c:pt>
                <c:pt idx="1762">
                  <c:v>353.07603759765601</c:v>
                </c:pt>
                <c:pt idx="1763">
                  <c:v>353.27093505859398</c:v>
                </c:pt>
                <c:pt idx="1764">
                  <c:v>353.47714843749998</c:v>
                </c:pt>
                <c:pt idx="1765">
                  <c:v>353.68211669921897</c:v>
                </c:pt>
                <c:pt idx="1766">
                  <c:v>353.87401123046897</c:v>
                </c:pt>
                <c:pt idx="1767">
                  <c:v>354.07445068359397</c:v>
                </c:pt>
                <c:pt idx="1768">
                  <c:v>354.27060546874998</c:v>
                </c:pt>
                <c:pt idx="1769">
                  <c:v>354.470544433594</c:v>
                </c:pt>
                <c:pt idx="1770">
                  <c:v>354.674243164063</c:v>
                </c:pt>
                <c:pt idx="1771">
                  <c:v>354.87741699218799</c:v>
                </c:pt>
                <c:pt idx="1772">
                  <c:v>355.07860107421897</c:v>
                </c:pt>
                <c:pt idx="1773">
                  <c:v>355.276525878906</c:v>
                </c:pt>
                <c:pt idx="1774">
                  <c:v>355.47572021484399</c:v>
                </c:pt>
                <c:pt idx="1775">
                  <c:v>355.67514648437498</c:v>
                </c:pt>
                <c:pt idx="1776">
                  <c:v>355.87507324218802</c:v>
                </c:pt>
                <c:pt idx="1777">
                  <c:v>356.07678222656199</c:v>
                </c:pt>
                <c:pt idx="1778">
                  <c:v>356.27871093750002</c:v>
                </c:pt>
                <c:pt idx="1779">
                  <c:v>356.46933593749998</c:v>
                </c:pt>
                <c:pt idx="1780">
                  <c:v>356.66726074218798</c:v>
                </c:pt>
                <c:pt idx="1781">
                  <c:v>356.87221679687502</c:v>
                </c:pt>
                <c:pt idx="1782">
                  <c:v>357.07089843749998</c:v>
                </c:pt>
                <c:pt idx="1783">
                  <c:v>357.27459716796898</c:v>
                </c:pt>
                <c:pt idx="1784">
                  <c:v>357.47655029296897</c:v>
                </c:pt>
                <c:pt idx="1785">
                  <c:v>357.671960449219</c:v>
                </c:pt>
                <c:pt idx="1786">
                  <c:v>357.87565917968698</c:v>
                </c:pt>
                <c:pt idx="1787">
                  <c:v>358.078857421875</c:v>
                </c:pt>
                <c:pt idx="1788">
                  <c:v>358.27250976562499</c:v>
                </c:pt>
                <c:pt idx="1789">
                  <c:v>358.46917724609398</c:v>
                </c:pt>
                <c:pt idx="1790">
                  <c:v>358.675378417969</c:v>
                </c:pt>
                <c:pt idx="1791">
                  <c:v>358.87480468749999</c:v>
                </c:pt>
                <c:pt idx="1792">
                  <c:v>359.06845703124998</c:v>
                </c:pt>
                <c:pt idx="1793">
                  <c:v>359.26588134765603</c:v>
                </c:pt>
                <c:pt idx="1794">
                  <c:v>359.47084960937502</c:v>
                </c:pt>
                <c:pt idx="1795">
                  <c:v>359.666259765625</c:v>
                </c:pt>
                <c:pt idx="1796">
                  <c:v>359.858642578125</c:v>
                </c:pt>
                <c:pt idx="1797">
                  <c:v>360.07567138671897</c:v>
                </c:pt>
                <c:pt idx="1798">
                  <c:v>360.28441162109397</c:v>
                </c:pt>
                <c:pt idx="1799">
                  <c:v>360.46673583984398</c:v>
                </c:pt>
                <c:pt idx="1800">
                  <c:v>360.66540527343801</c:v>
                </c:pt>
                <c:pt idx="1801">
                  <c:v>360.86911621093702</c:v>
                </c:pt>
                <c:pt idx="1802">
                  <c:v>361.07281494140602</c:v>
                </c:pt>
                <c:pt idx="1803">
                  <c:v>361.27778320312501</c:v>
                </c:pt>
                <c:pt idx="1804">
                  <c:v>361.47268066406298</c:v>
                </c:pt>
                <c:pt idx="1805">
                  <c:v>361.66757812499998</c:v>
                </c:pt>
                <c:pt idx="1806">
                  <c:v>361.85419921875001</c:v>
                </c:pt>
                <c:pt idx="1807">
                  <c:v>362.064697265625</c:v>
                </c:pt>
                <c:pt idx="1808">
                  <c:v>362.27794189453101</c:v>
                </c:pt>
                <c:pt idx="1809">
                  <c:v>362.47736816406302</c:v>
                </c:pt>
                <c:pt idx="1810">
                  <c:v>362.672290039063</c:v>
                </c:pt>
                <c:pt idx="1811">
                  <c:v>362.87347412109398</c:v>
                </c:pt>
                <c:pt idx="1812">
                  <c:v>363.07338867187502</c:v>
                </c:pt>
                <c:pt idx="1813">
                  <c:v>363.26577148437502</c:v>
                </c:pt>
                <c:pt idx="1814">
                  <c:v>363.46369628906302</c:v>
                </c:pt>
                <c:pt idx="1815">
                  <c:v>363.66237792968701</c:v>
                </c:pt>
                <c:pt idx="1816">
                  <c:v>363.86307373046895</c:v>
                </c:pt>
                <c:pt idx="1817">
                  <c:v>364.05922851562502</c:v>
                </c:pt>
                <c:pt idx="1818">
                  <c:v>364.26468505859395</c:v>
                </c:pt>
                <c:pt idx="1819">
                  <c:v>364.469653320313</c:v>
                </c:pt>
                <c:pt idx="1820">
                  <c:v>364.670336914063</c:v>
                </c:pt>
                <c:pt idx="1821">
                  <c:v>364.865234375</c:v>
                </c:pt>
                <c:pt idx="1822">
                  <c:v>365.06140136718801</c:v>
                </c:pt>
                <c:pt idx="1823">
                  <c:v>365.26812744140602</c:v>
                </c:pt>
                <c:pt idx="1824">
                  <c:v>365.46805419921895</c:v>
                </c:pt>
                <c:pt idx="1825">
                  <c:v>365.66119384765602</c:v>
                </c:pt>
                <c:pt idx="1826">
                  <c:v>365.86037597656201</c:v>
                </c:pt>
                <c:pt idx="1827">
                  <c:v>366.06458740234399</c:v>
                </c:pt>
                <c:pt idx="1828">
                  <c:v>366.257727050781</c:v>
                </c:pt>
                <c:pt idx="1829">
                  <c:v>366.45965576171898</c:v>
                </c:pt>
                <c:pt idx="1830">
                  <c:v>366.662109375</c:v>
                </c:pt>
                <c:pt idx="1831">
                  <c:v>366.86130371093702</c:v>
                </c:pt>
                <c:pt idx="1832">
                  <c:v>367.068774414063</c:v>
                </c:pt>
                <c:pt idx="1833">
                  <c:v>367.266931152344</c:v>
                </c:pt>
                <c:pt idx="1834">
                  <c:v>367.459313964844</c:v>
                </c:pt>
                <c:pt idx="1835">
                  <c:v>367.66102294921899</c:v>
                </c:pt>
                <c:pt idx="1836">
                  <c:v>367.86347656250001</c:v>
                </c:pt>
                <c:pt idx="1837">
                  <c:v>368.071691894531</c:v>
                </c:pt>
                <c:pt idx="1838">
                  <c:v>368.27161865234399</c:v>
                </c:pt>
                <c:pt idx="1839">
                  <c:v>368.45446777343801</c:v>
                </c:pt>
                <c:pt idx="1840">
                  <c:v>368.65566406250002</c:v>
                </c:pt>
                <c:pt idx="1841">
                  <c:v>368.865649414063</c:v>
                </c:pt>
                <c:pt idx="1842">
                  <c:v>369.06104736328103</c:v>
                </c:pt>
                <c:pt idx="1843">
                  <c:v>369.25921630859398</c:v>
                </c:pt>
                <c:pt idx="1844">
                  <c:v>369.464929199219</c:v>
                </c:pt>
                <c:pt idx="1845">
                  <c:v>369.66409912109395</c:v>
                </c:pt>
                <c:pt idx="1846">
                  <c:v>369.860266113281</c:v>
                </c:pt>
                <c:pt idx="1847">
                  <c:v>370.05593261718798</c:v>
                </c:pt>
                <c:pt idx="1848">
                  <c:v>370.25460205078105</c:v>
                </c:pt>
                <c:pt idx="1849">
                  <c:v>370.45704345703103</c:v>
                </c:pt>
                <c:pt idx="1850">
                  <c:v>370.65822753906298</c:v>
                </c:pt>
                <c:pt idx="1851">
                  <c:v>370.85239257812498</c:v>
                </c:pt>
                <c:pt idx="1852">
                  <c:v>371.06240234375002</c:v>
                </c:pt>
                <c:pt idx="1853">
                  <c:v>371.27313232421898</c:v>
                </c:pt>
                <c:pt idx="1854">
                  <c:v>371.46676025390605</c:v>
                </c:pt>
                <c:pt idx="1855">
                  <c:v>371.66417236328101</c:v>
                </c:pt>
                <c:pt idx="1856">
                  <c:v>371.85708007812502</c:v>
                </c:pt>
                <c:pt idx="1857">
                  <c:v>372.05073242187501</c:v>
                </c:pt>
                <c:pt idx="1858">
                  <c:v>372.25141601562501</c:v>
                </c:pt>
                <c:pt idx="1859">
                  <c:v>372.45135498046898</c:v>
                </c:pt>
                <c:pt idx="1860">
                  <c:v>372.65430908203103</c:v>
                </c:pt>
                <c:pt idx="1861">
                  <c:v>372.86052246093698</c:v>
                </c:pt>
                <c:pt idx="1862">
                  <c:v>373.05491943359397</c:v>
                </c:pt>
                <c:pt idx="1863">
                  <c:v>373.25987548828101</c:v>
                </c:pt>
                <c:pt idx="1864">
                  <c:v>373.45855712890602</c:v>
                </c:pt>
                <c:pt idx="1865">
                  <c:v>373.64643554687501</c:v>
                </c:pt>
                <c:pt idx="1866">
                  <c:v>373.85013427734395</c:v>
                </c:pt>
                <c:pt idx="1867">
                  <c:v>374.05458984375002</c:v>
                </c:pt>
                <c:pt idx="1868">
                  <c:v>374.255773925781</c:v>
                </c:pt>
                <c:pt idx="1869">
                  <c:v>374.45695800781198</c:v>
                </c:pt>
                <c:pt idx="1870">
                  <c:v>374.65814208984398</c:v>
                </c:pt>
                <c:pt idx="1871">
                  <c:v>374.86184082031298</c:v>
                </c:pt>
                <c:pt idx="1872">
                  <c:v>375.06555175781199</c:v>
                </c:pt>
                <c:pt idx="1873">
                  <c:v>375.25844726562502</c:v>
                </c:pt>
                <c:pt idx="1874">
                  <c:v>375.45585937499999</c:v>
                </c:pt>
                <c:pt idx="1875">
                  <c:v>375.66082763671898</c:v>
                </c:pt>
                <c:pt idx="1876">
                  <c:v>375.860021972656</c:v>
                </c:pt>
                <c:pt idx="1877">
                  <c:v>376.0556640625</c:v>
                </c:pt>
                <c:pt idx="1878">
                  <c:v>376.25257568359399</c:v>
                </c:pt>
                <c:pt idx="1879">
                  <c:v>376.45502929687501</c:v>
                </c:pt>
                <c:pt idx="1880">
                  <c:v>376.65621337890605</c:v>
                </c:pt>
                <c:pt idx="1881">
                  <c:v>376.85615234375001</c:v>
                </c:pt>
                <c:pt idx="1882">
                  <c:v>377.05532226562502</c:v>
                </c:pt>
                <c:pt idx="1883">
                  <c:v>377.26279296874998</c:v>
                </c:pt>
                <c:pt idx="1884">
                  <c:v>377.465246582031</c:v>
                </c:pt>
                <c:pt idx="1885">
                  <c:v>377.65637207031301</c:v>
                </c:pt>
                <c:pt idx="1886">
                  <c:v>377.85755615234399</c:v>
                </c:pt>
                <c:pt idx="1887">
                  <c:v>378.05749511718801</c:v>
                </c:pt>
                <c:pt idx="1888">
                  <c:v>378.253662109375</c:v>
                </c:pt>
                <c:pt idx="1889">
                  <c:v>378.44982910156199</c:v>
                </c:pt>
                <c:pt idx="1890">
                  <c:v>378.65605468749999</c:v>
                </c:pt>
                <c:pt idx="1891">
                  <c:v>378.855224609375</c:v>
                </c:pt>
                <c:pt idx="1892">
                  <c:v>379.062182617188</c:v>
                </c:pt>
                <c:pt idx="1893">
                  <c:v>379.259606933594</c:v>
                </c:pt>
                <c:pt idx="1894">
                  <c:v>379.4482421875</c:v>
                </c:pt>
                <c:pt idx="1895">
                  <c:v>379.65395507812502</c:v>
                </c:pt>
                <c:pt idx="1896">
                  <c:v>379.85312499999998</c:v>
                </c:pt>
                <c:pt idx="1897">
                  <c:v>380.05229492187499</c:v>
                </c:pt>
                <c:pt idx="1898">
                  <c:v>380.25800781250001</c:v>
                </c:pt>
                <c:pt idx="1899">
                  <c:v>380.45618896484399</c:v>
                </c:pt>
                <c:pt idx="1900">
                  <c:v>380.65485839843802</c:v>
                </c:pt>
                <c:pt idx="1901">
                  <c:v>380.852783203125</c:v>
                </c:pt>
                <c:pt idx="1902">
                  <c:v>381.04895019531301</c:v>
                </c:pt>
                <c:pt idx="1903">
                  <c:v>381.24636230468701</c:v>
                </c:pt>
                <c:pt idx="1904">
                  <c:v>381.44125976562498</c:v>
                </c:pt>
                <c:pt idx="1905">
                  <c:v>381.65074462890601</c:v>
                </c:pt>
                <c:pt idx="1906">
                  <c:v>381.85192871093699</c:v>
                </c:pt>
                <c:pt idx="1907">
                  <c:v>382.045568847656</c:v>
                </c:pt>
                <c:pt idx="1908">
                  <c:v>382.254309082031</c:v>
                </c:pt>
                <c:pt idx="1909">
                  <c:v>382.45349121093699</c:v>
                </c:pt>
                <c:pt idx="1910">
                  <c:v>382.65015869140603</c:v>
                </c:pt>
                <c:pt idx="1911">
                  <c:v>382.84958496093702</c:v>
                </c:pt>
                <c:pt idx="1912">
                  <c:v>383.05329589843802</c:v>
                </c:pt>
                <c:pt idx="1913">
                  <c:v>383.256994628906</c:v>
                </c:pt>
                <c:pt idx="1914">
                  <c:v>383.45139160156202</c:v>
                </c:pt>
                <c:pt idx="1915">
                  <c:v>383.655603027344</c:v>
                </c:pt>
                <c:pt idx="1916">
                  <c:v>383.85301513671897</c:v>
                </c:pt>
                <c:pt idx="1917">
                  <c:v>384.04541015625</c:v>
                </c:pt>
                <c:pt idx="1918">
                  <c:v>384.24534912109397</c:v>
                </c:pt>
                <c:pt idx="1919">
                  <c:v>384.45358886718799</c:v>
                </c:pt>
                <c:pt idx="1920">
                  <c:v>384.65151367187502</c:v>
                </c:pt>
                <c:pt idx="1921">
                  <c:v>384.84566650390605</c:v>
                </c:pt>
                <c:pt idx="1922">
                  <c:v>385.047607421875</c:v>
                </c:pt>
                <c:pt idx="1923">
                  <c:v>385.25004882812499</c:v>
                </c:pt>
                <c:pt idx="1924">
                  <c:v>385.44744873046898</c:v>
                </c:pt>
                <c:pt idx="1925">
                  <c:v>385.63806152343801</c:v>
                </c:pt>
                <c:pt idx="1926">
                  <c:v>385.83925781250002</c:v>
                </c:pt>
                <c:pt idx="1927">
                  <c:v>386.04169921875001</c:v>
                </c:pt>
                <c:pt idx="1928">
                  <c:v>386.244140625</c:v>
                </c:pt>
                <c:pt idx="1929">
                  <c:v>386.452880859375</c:v>
                </c:pt>
                <c:pt idx="1930">
                  <c:v>386.6533203125</c:v>
                </c:pt>
                <c:pt idx="1931">
                  <c:v>386.84320068359398</c:v>
                </c:pt>
                <c:pt idx="1932">
                  <c:v>387.051428222656</c:v>
                </c:pt>
                <c:pt idx="1933">
                  <c:v>387.25261230468698</c:v>
                </c:pt>
                <c:pt idx="1934">
                  <c:v>387.444995117188</c:v>
                </c:pt>
                <c:pt idx="1935">
                  <c:v>387.64794921875</c:v>
                </c:pt>
                <c:pt idx="1936">
                  <c:v>387.84788818359397</c:v>
                </c:pt>
                <c:pt idx="1937">
                  <c:v>388.05108642578102</c:v>
                </c:pt>
                <c:pt idx="1938">
                  <c:v>388.24222412109395</c:v>
                </c:pt>
                <c:pt idx="1939">
                  <c:v>388.44141845703103</c:v>
                </c:pt>
                <c:pt idx="1940">
                  <c:v>388.64763183593698</c:v>
                </c:pt>
                <c:pt idx="1941">
                  <c:v>388.84327392578103</c:v>
                </c:pt>
                <c:pt idx="1942">
                  <c:v>389.04195556640605</c:v>
                </c:pt>
                <c:pt idx="1943">
                  <c:v>389.24818115234399</c:v>
                </c:pt>
                <c:pt idx="1944">
                  <c:v>389.45364990234395</c:v>
                </c:pt>
                <c:pt idx="1945">
                  <c:v>389.64729003906302</c:v>
                </c:pt>
                <c:pt idx="1946">
                  <c:v>389.84470214843799</c:v>
                </c:pt>
                <c:pt idx="1947">
                  <c:v>390.05092773437502</c:v>
                </c:pt>
                <c:pt idx="1948">
                  <c:v>390.24908447265602</c:v>
                </c:pt>
                <c:pt idx="1949">
                  <c:v>390.444494628906</c:v>
                </c:pt>
                <c:pt idx="1950">
                  <c:v>390.64821777343798</c:v>
                </c:pt>
                <c:pt idx="1951">
                  <c:v>390.84764404296897</c:v>
                </c:pt>
                <c:pt idx="1952">
                  <c:v>391.03876953125001</c:v>
                </c:pt>
                <c:pt idx="1953">
                  <c:v>391.23115234375001</c:v>
                </c:pt>
                <c:pt idx="1954">
                  <c:v>391.44040527343799</c:v>
                </c:pt>
                <c:pt idx="1955">
                  <c:v>391.64661865234399</c:v>
                </c:pt>
                <c:pt idx="1956">
                  <c:v>391.84477539062499</c:v>
                </c:pt>
                <c:pt idx="1957">
                  <c:v>392.04344482421897</c:v>
                </c:pt>
                <c:pt idx="1958">
                  <c:v>392.24589843749999</c:v>
                </c:pt>
                <c:pt idx="1959">
                  <c:v>392.441320800781</c:v>
                </c:pt>
                <c:pt idx="1960">
                  <c:v>392.63494873046898</c:v>
                </c:pt>
                <c:pt idx="1961">
                  <c:v>392.84443359375001</c:v>
                </c:pt>
                <c:pt idx="1962">
                  <c:v>393.04991455078101</c:v>
                </c:pt>
                <c:pt idx="1963">
                  <c:v>393.24104003906302</c:v>
                </c:pt>
                <c:pt idx="1964">
                  <c:v>393.433422851562</c:v>
                </c:pt>
                <c:pt idx="1965">
                  <c:v>393.636389160156</c:v>
                </c:pt>
                <c:pt idx="1966">
                  <c:v>393.83833007812501</c:v>
                </c:pt>
                <c:pt idx="1967">
                  <c:v>394.04404296874998</c:v>
                </c:pt>
                <c:pt idx="1968">
                  <c:v>394.24573974609399</c:v>
                </c:pt>
                <c:pt idx="1969">
                  <c:v>394.43559570312499</c:v>
                </c:pt>
                <c:pt idx="1970">
                  <c:v>394.63375244140605</c:v>
                </c:pt>
                <c:pt idx="1971">
                  <c:v>394.83923339843801</c:v>
                </c:pt>
                <c:pt idx="1972">
                  <c:v>395.03791503906302</c:v>
                </c:pt>
                <c:pt idx="1973">
                  <c:v>395.238598632812</c:v>
                </c:pt>
                <c:pt idx="1974">
                  <c:v>395.43979492187498</c:v>
                </c:pt>
                <c:pt idx="1975">
                  <c:v>395.63896484374999</c:v>
                </c:pt>
                <c:pt idx="1976">
                  <c:v>395.840161132812</c:v>
                </c:pt>
                <c:pt idx="1977">
                  <c:v>396.04838867187499</c:v>
                </c:pt>
                <c:pt idx="1978">
                  <c:v>396.25083007812498</c:v>
                </c:pt>
                <c:pt idx="1979">
                  <c:v>396.439453125</c:v>
                </c:pt>
                <c:pt idx="1980">
                  <c:v>396.64064941406298</c:v>
                </c:pt>
                <c:pt idx="1981">
                  <c:v>396.84812011718799</c:v>
                </c:pt>
                <c:pt idx="1982">
                  <c:v>397.039233398438</c:v>
                </c:pt>
                <c:pt idx="1983">
                  <c:v>397.23414306640603</c:v>
                </c:pt>
                <c:pt idx="1984">
                  <c:v>397.43911132812502</c:v>
                </c:pt>
                <c:pt idx="1985">
                  <c:v>397.637036132812</c:v>
                </c:pt>
                <c:pt idx="1986">
                  <c:v>397.83320312500001</c:v>
                </c:pt>
                <c:pt idx="1987">
                  <c:v>398.04444580078103</c:v>
                </c:pt>
                <c:pt idx="1988">
                  <c:v>398.24614257812499</c:v>
                </c:pt>
                <c:pt idx="1989">
                  <c:v>398.43425292968698</c:v>
                </c:pt>
                <c:pt idx="1990">
                  <c:v>398.637451171875</c:v>
                </c:pt>
                <c:pt idx="1991">
                  <c:v>398.83989257812499</c:v>
                </c:pt>
                <c:pt idx="1992">
                  <c:v>399.04107666015602</c:v>
                </c:pt>
                <c:pt idx="1993">
                  <c:v>399.24730224609397</c:v>
                </c:pt>
                <c:pt idx="1994">
                  <c:v>399.44219970703102</c:v>
                </c:pt>
                <c:pt idx="1995">
                  <c:v>399.64012451171897</c:v>
                </c:pt>
                <c:pt idx="1996">
                  <c:v>399.84132080078103</c:v>
                </c:pt>
                <c:pt idx="1997">
                  <c:v>400.04377441406302</c:v>
                </c:pt>
                <c:pt idx="1998">
                  <c:v>400.23992919921898</c:v>
                </c:pt>
                <c:pt idx="1999">
                  <c:v>400.43305664062501</c:v>
                </c:pt>
                <c:pt idx="2000">
                  <c:v>400.640539550781</c:v>
                </c:pt>
                <c:pt idx="2001">
                  <c:v>400.83544921875</c:v>
                </c:pt>
                <c:pt idx="2002">
                  <c:v>401.032873535156</c:v>
                </c:pt>
                <c:pt idx="2003">
                  <c:v>401.239099121094</c:v>
                </c:pt>
                <c:pt idx="2004">
                  <c:v>401.44028320312498</c:v>
                </c:pt>
                <c:pt idx="2005">
                  <c:v>401.64019775390602</c:v>
                </c:pt>
                <c:pt idx="2006">
                  <c:v>401.833081054687</c:v>
                </c:pt>
                <c:pt idx="2007">
                  <c:v>402.030517578125</c:v>
                </c:pt>
                <c:pt idx="2008">
                  <c:v>402.22491455078102</c:v>
                </c:pt>
                <c:pt idx="2009">
                  <c:v>402.42482910156201</c:v>
                </c:pt>
                <c:pt idx="2010">
                  <c:v>402.62778320312498</c:v>
                </c:pt>
                <c:pt idx="2011">
                  <c:v>402.82646484374999</c:v>
                </c:pt>
                <c:pt idx="2012">
                  <c:v>403.02841796874998</c:v>
                </c:pt>
                <c:pt idx="2013">
                  <c:v>403.23337402343799</c:v>
                </c:pt>
                <c:pt idx="2014">
                  <c:v>403.44261474609397</c:v>
                </c:pt>
                <c:pt idx="2015">
                  <c:v>403.64003906250002</c:v>
                </c:pt>
                <c:pt idx="2016">
                  <c:v>403.83066406249998</c:v>
                </c:pt>
                <c:pt idx="2017">
                  <c:v>404.028076171875</c:v>
                </c:pt>
                <c:pt idx="2018">
                  <c:v>404.23857421874999</c:v>
                </c:pt>
                <c:pt idx="2019">
                  <c:v>404.44354248046898</c:v>
                </c:pt>
                <c:pt idx="2020">
                  <c:v>404.62788085937501</c:v>
                </c:pt>
                <c:pt idx="2021">
                  <c:v>404.82906494140605</c:v>
                </c:pt>
                <c:pt idx="2022">
                  <c:v>405.03905029296897</c:v>
                </c:pt>
                <c:pt idx="2023">
                  <c:v>405.23195800781201</c:v>
                </c:pt>
                <c:pt idx="2024">
                  <c:v>405.42988281250001</c:v>
                </c:pt>
                <c:pt idx="2025">
                  <c:v>405.63232421875</c:v>
                </c:pt>
                <c:pt idx="2026">
                  <c:v>405.827221679687</c:v>
                </c:pt>
                <c:pt idx="2027">
                  <c:v>406.03167724609398</c:v>
                </c:pt>
                <c:pt idx="2028">
                  <c:v>406.23487548828103</c:v>
                </c:pt>
                <c:pt idx="2029">
                  <c:v>406.437817382812</c:v>
                </c:pt>
                <c:pt idx="2030">
                  <c:v>406.6357421875</c:v>
                </c:pt>
                <c:pt idx="2031">
                  <c:v>406.83265380859399</c:v>
                </c:pt>
                <c:pt idx="2032">
                  <c:v>407.03585205078105</c:v>
                </c:pt>
                <c:pt idx="2033">
                  <c:v>407.23629150390605</c:v>
                </c:pt>
                <c:pt idx="2034">
                  <c:v>407.44301757812502</c:v>
                </c:pt>
                <c:pt idx="2035">
                  <c:v>407.632897949219</c:v>
                </c:pt>
                <c:pt idx="2036">
                  <c:v>407.83232421874999</c:v>
                </c:pt>
                <c:pt idx="2037">
                  <c:v>408.03676757812502</c:v>
                </c:pt>
                <c:pt idx="2038">
                  <c:v>408.226647949219</c:v>
                </c:pt>
                <c:pt idx="2039">
                  <c:v>408.42910156250002</c:v>
                </c:pt>
                <c:pt idx="2040">
                  <c:v>408.63331298828103</c:v>
                </c:pt>
                <c:pt idx="2041">
                  <c:v>408.82696533203102</c:v>
                </c:pt>
                <c:pt idx="2042">
                  <c:v>409.02260742187502</c:v>
                </c:pt>
                <c:pt idx="2043">
                  <c:v>409.22000732421895</c:v>
                </c:pt>
                <c:pt idx="2044">
                  <c:v>409.427490234375</c:v>
                </c:pt>
                <c:pt idx="2045">
                  <c:v>409.63624267578098</c:v>
                </c:pt>
                <c:pt idx="2046">
                  <c:v>409.82988281249999</c:v>
                </c:pt>
                <c:pt idx="2047">
                  <c:v>410.02604980468703</c:v>
                </c:pt>
                <c:pt idx="2048">
                  <c:v>410.23352050781205</c:v>
                </c:pt>
                <c:pt idx="2049">
                  <c:v>410.43645019531294</c:v>
                </c:pt>
                <c:pt idx="2050">
                  <c:v>410.63386230468706</c:v>
                </c:pt>
                <c:pt idx="2051">
                  <c:v>410.82954101562501</c:v>
                </c:pt>
                <c:pt idx="2052">
                  <c:v>411.02495117187499</c:v>
                </c:pt>
                <c:pt idx="2053">
                  <c:v>411.22109375000002</c:v>
                </c:pt>
                <c:pt idx="2054">
                  <c:v>411.42807617187498</c:v>
                </c:pt>
                <c:pt idx="2055">
                  <c:v>411.63303222656202</c:v>
                </c:pt>
                <c:pt idx="2056">
                  <c:v>411.82919921874998</c:v>
                </c:pt>
                <c:pt idx="2057">
                  <c:v>412.03666992187499</c:v>
                </c:pt>
                <c:pt idx="2058">
                  <c:v>412.23911132812498</c:v>
                </c:pt>
                <c:pt idx="2059">
                  <c:v>412.42951660156206</c:v>
                </c:pt>
                <c:pt idx="2060">
                  <c:v>412.62619628906293</c:v>
                </c:pt>
                <c:pt idx="2061">
                  <c:v>412.82736816406293</c:v>
                </c:pt>
                <c:pt idx="2062">
                  <c:v>413.02602539062502</c:v>
                </c:pt>
                <c:pt idx="2063">
                  <c:v>413.23173828124999</c:v>
                </c:pt>
                <c:pt idx="2064">
                  <c:v>413.42915039062501</c:v>
                </c:pt>
                <c:pt idx="2065">
                  <c:v>413.62404785156207</c:v>
                </c:pt>
                <c:pt idx="2066">
                  <c:v>413.82524414062499</c:v>
                </c:pt>
                <c:pt idx="2067">
                  <c:v>414.02519531249999</c:v>
                </c:pt>
                <c:pt idx="2068">
                  <c:v>414.232177734375</c:v>
                </c:pt>
                <c:pt idx="2069">
                  <c:v>414.42834472656205</c:v>
                </c:pt>
                <c:pt idx="2070">
                  <c:v>414.62199707031294</c:v>
                </c:pt>
                <c:pt idx="2071">
                  <c:v>414.82116699218795</c:v>
                </c:pt>
                <c:pt idx="2072">
                  <c:v>415.02160644531295</c:v>
                </c:pt>
                <c:pt idx="2073">
                  <c:v>415.22607421875</c:v>
                </c:pt>
                <c:pt idx="2074">
                  <c:v>415.42421875000002</c:v>
                </c:pt>
                <c:pt idx="2075">
                  <c:v>415.62590332031294</c:v>
                </c:pt>
                <c:pt idx="2076">
                  <c:v>415.82207031249999</c:v>
                </c:pt>
                <c:pt idx="2077">
                  <c:v>416.021484375</c:v>
                </c:pt>
                <c:pt idx="2078">
                  <c:v>416.22695312500002</c:v>
                </c:pt>
                <c:pt idx="2079">
                  <c:v>416.42563476562498</c:v>
                </c:pt>
                <c:pt idx="2080">
                  <c:v>416.62934570312501</c:v>
                </c:pt>
                <c:pt idx="2081">
                  <c:v>416.82424316406298</c:v>
                </c:pt>
                <c:pt idx="2082">
                  <c:v>417.02114257812502</c:v>
                </c:pt>
                <c:pt idx="2083">
                  <c:v>417.22233886718794</c:v>
                </c:pt>
                <c:pt idx="2084">
                  <c:v>417.42153320312502</c:v>
                </c:pt>
                <c:pt idx="2085">
                  <c:v>417.62021484374998</c:v>
                </c:pt>
                <c:pt idx="2086">
                  <c:v>417.82089843749998</c:v>
                </c:pt>
                <c:pt idx="2087">
                  <c:v>418.02458496093703</c:v>
                </c:pt>
                <c:pt idx="2088">
                  <c:v>418.23078613281206</c:v>
                </c:pt>
                <c:pt idx="2089">
                  <c:v>418.42822265625</c:v>
                </c:pt>
                <c:pt idx="2090">
                  <c:v>418.62187499999999</c:v>
                </c:pt>
                <c:pt idx="2091">
                  <c:v>418.82180175781207</c:v>
                </c:pt>
                <c:pt idx="2092">
                  <c:v>419.02048339843793</c:v>
                </c:pt>
                <c:pt idx="2093">
                  <c:v>419.22165527343793</c:v>
                </c:pt>
                <c:pt idx="2094">
                  <c:v>419.41655273437499</c:v>
                </c:pt>
                <c:pt idx="2095">
                  <c:v>419.62780761718795</c:v>
                </c:pt>
                <c:pt idx="2096">
                  <c:v>419.832763671875</c:v>
                </c:pt>
                <c:pt idx="2097">
                  <c:v>420.02263183593703</c:v>
                </c:pt>
                <c:pt idx="2098">
                  <c:v>420.22182617187502</c:v>
                </c:pt>
                <c:pt idx="2099">
                  <c:v>420.42302246093703</c:v>
                </c:pt>
                <c:pt idx="2100">
                  <c:v>420.62294921875002</c:v>
                </c:pt>
                <c:pt idx="2101">
                  <c:v>420.82038574218797</c:v>
                </c:pt>
                <c:pt idx="2102">
                  <c:v>421.01728515625001</c:v>
                </c:pt>
                <c:pt idx="2103">
                  <c:v>421.22475585937502</c:v>
                </c:pt>
                <c:pt idx="2104">
                  <c:v>421.42595214843794</c:v>
                </c:pt>
                <c:pt idx="2105">
                  <c:v>421.61706542968705</c:v>
                </c:pt>
                <c:pt idx="2106">
                  <c:v>421.822021484375</c:v>
                </c:pt>
                <c:pt idx="2107">
                  <c:v>422.02624511718795</c:v>
                </c:pt>
                <c:pt idx="2108">
                  <c:v>422.22619628906295</c:v>
                </c:pt>
                <c:pt idx="2109">
                  <c:v>422.42687988281205</c:v>
                </c:pt>
                <c:pt idx="2110">
                  <c:v>422.61850585937498</c:v>
                </c:pt>
                <c:pt idx="2111">
                  <c:v>422.81467285156202</c:v>
                </c:pt>
                <c:pt idx="2112">
                  <c:v>423.01159667968705</c:v>
                </c:pt>
                <c:pt idx="2113">
                  <c:v>423.20952148437499</c:v>
                </c:pt>
                <c:pt idx="2114">
                  <c:v>423.42326660156203</c:v>
                </c:pt>
                <c:pt idx="2115">
                  <c:v>423.62646484375</c:v>
                </c:pt>
                <c:pt idx="2116">
                  <c:v>423.82011718749999</c:v>
                </c:pt>
                <c:pt idx="2117">
                  <c:v>424.02631835937501</c:v>
                </c:pt>
                <c:pt idx="2118">
                  <c:v>424.22373046874998</c:v>
                </c:pt>
                <c:pt idx="2119">
                  <c:v>424.41738281250002</c:v>
                </c:pt>
                <c:pt idx="2120">
                  <c:v>424.62033691406293</c:v>
                </c:pt>
                <c:pt idx="2121">
                  <c:v>424.81650390624998</c:v>
                </c:pt>
                <c:pt idx="2122">
                  <c:v>425.01340332031293</c:v>
                </c:pt>
                <c:pt idx="2123">
                  <c:v>425.214599609375</c:v>
                </c:pt>
                <c:pt idx="2124">
                  <c:v>425.40952148437498</c:v>
                </c:pt>
                <c:pt idx="2125">
                  <c:v>425.61320800781203</c:v>
                </c:pt>
                <c:pt idx="2126">
                  <c:v>425.81691894531298</c:v>
                </c:pt>
                <c:pt idx="2127">
                  <c:v>426.01989746093705</c:v>
                </c:pt>
                <c:pt idx="2128">
                  <c:v>426.224853515625</c:v>
                </c:pt>
                <c:pt idx="2129">
                  <c:v>426.41848144531298</c:v>
                </c:pt>
                <c:pt idx="2130">
                  <c:v>426.61389160156205</c:v>
                </c:pt>
                <c:pt idx="2131">
                  <c:v>426.81708984375001</c:v>
                </c:pt>
                <c:pt idx="2132">
                  <c:v>427.01401367187498</c:v>
                </c:pt>
                <c:pt idx="2133">
                  <c:v>427.21066894531293</c:v>
                </c:pt>
                <c:pt idx="2134">
                  <c:v>427.41057128906294</c:v>
                </c:pt>
                <c:pt idx="2135">
                  <c:v>427.61503906249999</c:v>
                </c:pt>
                <c:pt idx="2136">
                  <c:v>427.82126464843793</c:v>
                </c:pt>
                <c:pt idx="2137">
                  <c:v>428.01667480468706</c:v>
                </c:pt>
                <c:pt idx="2138">
                  <c:v>428.20957031249998</c:v>
                </c:pt>
                <c:pt idx="2139">
                  <c:v>428.40571289062501</c:v>
                </c:pt>
                <c:pt idx="2140">
                  <c:v>428.61520996093702</c:v>
                </c:pt>
                <c:pt idx="2141">
                  <c:v>428.81967773437498</c:v>
                </c:pt>
                <c:pt idx="2142">
                  <c:v>429.01633300781202</c:v>
                </c:pt>
                <c:pt idx="2143">
                  <c:v>429.21249999999998</c:v>
                </c:pt>
                <c:pt idx="2144">
                  <c:v>429.41318359374998</c:v>
                </c:pt>
                <c:pt idx="2145">
                  <c:v>429.61110839843798</c:v>
                </c:pt>
                <c:pt idx="2146">
                  <c:v>429.81733398437501</c:v>
                </c:pt>
                <c:pt idx="2147">
                  <c:v>430.02304687499998</c:v>
                </c:pt>
                <c:pt idx="2148">
                  <c:v>430.21091308593702</c:v>
                </c:pt>
                <c:pt idx="2149">
                  <c:v>430.41335449218798</c:v>
                </c:pt>
                <c:pt idx="2150">
                  <c:v>430.62082519531293</c:v>
                </c:pt>
                <c:pt idx="2151">
                  <c:v>430.81572265624999</c:v>
                </c:pt>
                <c:pt idx="2152">
                  <c:v>431.01013183593705</c:v>
                </c:pt>
                <c:pt idx="2153">
                  <c:v>431.21887207031295</c:v>
                </c:pt>
                <c:pt idx="2154">
                  <c:v>431.42128906250002</c:v>
                </c:pt>
                <c:pt idx="2155">
                  <c:v>431.61921386718797</c:v>
                </c:pt>
                <c:pt idx="2156">
                  <c:v>431.81538085937501</c:v>
                </c:pt>
                <c:pt idx="2157">
                  <c:v>432.00725097656203</c:v>
                </c:pt>
                <c:pt idx="2158">
                  <c:v>432.21096191406298</c:v>
                </c:pt>
                <c:pt idx="2159">
                  <c:v>432.41718750000001</c:v>
                </c:pt>
                <c:pt idx="2160">
                  <c:v>432.61210937499999</c:v>
                </c:pt>
                <c:pt idx="2161">
                  <c:v>432.81203613281207</c:v>
                </c:pt>
                <c:pt idx="2162">
                  <c:v>433.01320800781207</c:v>
                </c:pt>
                <c:pt idx="2163">
                  <c:v>433.21315917968707</c:v>
                </c:pt>
                <c:pt idx="2164">
                  <c:v>433.41560058593706</c:v>
                </c:pt>
                <c:pt idx="2165">
                  <c:v>433.60974121093705</c:v>
                </c:pt>
                <c:pt idx="2166">
                  <c:v>433.81848144531295</c:v>
                </c:pt>
                <c:pt idx="2167">
                  <c:v>434.02043457031294</c:v>
                </c:pt>
                <c:pt idx="2168">
                  <c:v>434.20905761718797</c:v>
                </c:pt>
                <c:pt idx="2169">
                  <c:v>434.40898437499999</c:v>
                </c:pt>
                <c:pt idx="2170">
                  <c:v>434.60891113281207</c:v>
                </c:pt>
                <c:pt idx="2171">
                  <c:v>434.80683593750001</c:v>
                </c:pt>
                <c:pt idx="2172">
                  <c:v>435.01103515624999</c:v>
                </c:pt>
                <c:pt idx="2173">
                  <c:v>435.21296386718797</c:v>
                </c:pt>
                <c:pt idx="2174">
                  <c:v>435.41164550781207</c:v>
                </c:pt>
                <c:pt idx="2175">
                  <c:v>435.60329589843798</c:v>
                </c:pt>
                <c:pt idx="2176">
                  <c:v>435.80324707031298</c:v>
                </c:pt>
                <c:pt idx="2177">
                  <c:v>436.01323242187499</c:v>
                </c:pt>
                <c:pt idx="2178">
                  <c:v>436.21643066406295</c:v>
                </c:pt>
                <c:pt idx="2179">
                  <c:v>436.41584472656206</c:v>
                </c:pt>
                <c:pt idx="2180">
                  <c:v>436.614501953125</c:v>
                </c:pt>
                <c:pt idx="2181">
                  <c:v>436.814453125</c:v>
                </c:pt>
                <c:pt idx="2182">
                  <c:v>437.01362304687501</c:v>
                </c:pt>
                <c:pt idx="2183">
                  <c:v>437.21103515624998</c:v>
                </c:pt>
                <c:pt idx="2184">
                  <c:v>437.40468750000002</c:v>
                </c:pt>
                <c:pt idx="2185">
                  <c:v>437.60637207031294</c:v>
                </c:pt>
                <c:pt idx="2186">
                  <c:v>437.80581054687502</c:v>
                </c:pt>
                <c:pt idx="2187">
                  <c:v>438.00651855468703</c:v>
                </c:pt>
                <c:pt idx="2188">
                  <c:v>438.210205078125</c:v>
                </c:pt>
                <c:pt idx="2189">
                  <c:v>438.402587890625</c:v>
                </c:pt>
                <c:pt idx="2190">
                  <c:v>438.59926757812502</c:v>
                </c:pt>
                <c:pt idx="2191">
                  <c:v>438.80598144531297</c:v>
                </c:pt>
                <c:pt idx="2192">
                  <c:v>439.00793457031295</c:v>
                </c:pt>
                <c:pt idx="2193">
                  <c:v>439.20358886718793</c:v>
                </c:pt>
                <c:pt idx="2194">
                  <c:v>439.4052734375</c:v>
                </c:pt>
                <c:pt idx="2195">
                  <c:v>439.61147460937502</c:v>
                </c:pt>
                <c:pt idx="2196">
                  <c:v>439.81091308593705</c:v>
                </c:pt>
                <c:pt idx="2197">
                  <c:v>440.00834960937499</c:v>
                </c:pt>
                <c:pt idx="2198">
                  <c:v>440.20576171875001</c:v>
                </c:pt>
                <c:pt idx="2199">
                  <c:v>440.40444335937502</c:v>
                </c:pt>
                <c:pt idx="2200">
                  <c:v>440.60688476562501</c:v>
                </c:pt>
                <c:pt idx="2201">
                  <c:v>440.80681152343794</c:v>
                </c:pt>
                <c:pt idx="2202">
                  <c:v>441.01428222656205</c:v>
                </c:pt>
                <c:pt idx="2203">
                  <c:v>441.21923828125</c:v>
                </c:pt>
                <c:pt idx="2204">
                  <c:v>441.41037597656202</c:v>
                </c:pt>
                <c:pt idx="2205">
                  <c:v>441.60903320312502</c:v>
                </c:pt>
                <c:pt idx="2206">
                  <c:v>441.81901855468703</c:v>
                </c:pt>
                <c:pt idx="2207">
                  <c:v>442.01645507812498</c:v>
                </c:pt>
                <c:pt idx="2208">
                  <c:v>442.20632324218798</c:v>
                </c:pt>
                <c:pt idx="2209">
                  <c:v>442.40249023437502</c:v>
                </c:pt>
                <c:pt idx="2210">
                  <c:v>442.61250000000001</c:v>
                </c:pt>
                <c:pt idx="2211">
                  <c:v>442.81870117187498</c:v>
                </c:pt>
                <c:pt idx="2212">
                  <c:v>443.00529785156203</c:v>
                </c:pt>
                <c:pt idx="2213">
                  <c:v>443.20649414062501</c:v>
                </c:pt>
                <c:pt idx="2214">
                  <c:v>443.41396484375002</c:v>
                </c:pt>
                <c:pt idx="2215">
                  <c:v>443.60510253906295</c:v>
                </c:pt>
                <c:pt idx="2216">
                  <c:v>443.80327148437499</c:v>
                </c:pt>
                <c:pt idx="2217">
                  <c:v>443.99943847656203</c:v>
                </c:pt>
                <c:pt idx="2218">
                  <c:v>444.18930664062498</c:v>
                </c:pt>
                <c:pt idx="2219">
                  <c:v>444.40180664062501</c:v>
                </c:pt>
                <c:pt idx="2220">
                  <c:v>444.61306152343798</c:v>
                </c:pt>
                <c:pt idx="2221">
                  <c:v>444.80922851562502</c:v>
                </c:pt>
                <c:pt idx="2222">
                  <c:v>445.00666503906297</c:v>
                </c:pt>
                <c:pt idx="2223">
                  <c:v>445.20834960937498</c:v>
                </c:pt>
                <c:pt idx="2224">
                  <c:v>445.40827636718797</c:v>
                </c:pt>
                <c:pt idx="2225">
                  <c:v>445.60393066406294</c:v>
                </c:pt>
                <c:pt idx="2226">
                  <c:v>445.79934082031298</c:v>
                </c:pt>
                <c:pt idx="2227">
                  <c:v>446.00429687500002</c:v>
                </c:pt>
                <c:pt idx="2228">
                  <c:v>446.21000976562499</c:v>
                </c:pt>
                <c:pt idx="2229">
                  <c:v>446.41120605468706</c:v>
                </c:pt>
                <c:pt idx="2230">
                  <c:v>446.60534667968705</c:v>
                </c:pt>
                <c:pt idx="2231">
                  <c:v>446.79396972656207</c:v>
                </c:pt>
                <c:pt idx="2232">
                  <c:v>446.99465332031298</c:v>
                </c:pt>
                <c:pt idx="2233">
                  <c:v>447.19833984374998</c:v>
                </c:pt>
                <c:pt idx="2234">
                  <c:v>447.39702148437499</c:v>
                </c:pt>
                <c:pt idx="2235">
                  <c:v>447.60451660156207</c:v>
                </c:pt>
                <c:pt idx="2236">
                  <c:v>447.80947265625002</c:v>
                </c:pt>
                <c:pt idx="2237">
                  <c:v>448.00312500000001</c:v>
                </c:pt>
                <c:pt idx="2238">
                  <c:v>448.20683593749999</c:v>
                </c:pt>
                <c:pt idx="2239">
                  <c:v>448.40800781249999</c:v>
                </c:pt>
                <c:pt idx="2240">
                  <c:v>448.60341796875002</c:v>
                </c:pt>
                <c:pt idx="2241">
                  <c:v>448.80334472656205</c:v>
                </c:pt>
                <c:pt idx="2242">
                  <c:v>449.00654296875001</c:v>
                </c:pt>
                <c:pt idx="2243">
                  <c:v>449.20522460937502</c:v>
                </c:pt>
                <c:pt idx="2244">
                  <c:v>449.40263671874999</c:v>
                </c:pt>
                <c:pt idx="2245">
                  <c:v>449.59504394531297</c:v>
                </c:pt>
                <c:pt idx="2246">
                  <c:v>449.8</c:v>
                </c:pt>
                <c:pt idx="2247">
                  <c:v>450.00493164062499</c:v>
                </c:pt>
                <c:pt idx="2248">
                  <c:v>450.19731445312499</c:v>
                </c:pt>
                <c:pt idx="2249">
                  <c:v>450.40908203125002</c:v>
                </c:pt>
                <c:pt idx="2250">
                  <c:v>450.60952148437502</c:v>
                </c:pt>
                <c:pt idx="2251">
                  <c:v>450.80139160156205</c:v>
                </c:pt>
                <c:pt idx="2252">
                  <c:v>450.99956054687499</c:v>
                </c:pt>
                <c:pt idx="2253">
                  <c:v>451.20451660156203</c:v>
                </c:pt>
                <c:pt idx="2254">
                  <c:v>451.40192871093706</c:v>
                </c:pt>
                <c:pt idx="2255">
                  <c:v>451.59558105468705</c:v>
                </c:pt>
                <c:pt idx="2256">
                  <c:v>451.79855957031293</c:v>
                </c:pt>
                <c:pt idx="2257">
                  <c:v>451.99851074218793</c:v>
                </c:pt>
                <c:pt idx="2258">
                  <c:v>452.200439453125</c:v>
                </c:pt>
                <c:pt idx="2259">
                  <c:v>452.39960937500001</c:v>
                </c:pt>
                <c:pt idx="2260">
                  <c:v>452.60456542968706</c:v>
                </c:pt>
                <c:pt idx="2261">
                  <c:v>452.80776367187502</c:v>
                </c:pt>
                <c:pt idx="2262">
                  <c:v>453.00769042968705</c:v>
                </c:pt>
                <c:pt idx="2263">
                  <c:v>453.20258789062501</c:v>
                </c:pt>
                <c:pt idx="2264">
                  <c:v>453.40126953125002</c:v>
                </c:pt>
                <c:pt idx="2265">
                  <c:v>453.60297851562501</c:v>
                </c:pt>
                <c:pt idx="2266">
                  <c:v>453.79790039062499</c:v>
                </c:pt>
                <c:pt idx="2267">
                  <c:v>453.99907226562499</c:v>
                </c:pt>
                <c:pt idx="2268">
                  <c:v>454.20275878906295</c:v>
                </c:pt>
                <c:pt idx="2269">
                  <c:v>454.40522460937501</c:v>
                </c:pt>
                <c:pt idx="2270">
                  <c:v>454.60263671874998</c:v>
                </c:pt>
                <c:pt idx="2271">
                  <c:v>454.79829101562501</c:v>
                </c:pt>
                <c:pt idx="2272">
                  <c:v>454.991943359375</c:v>
                </c:pt>
                <c:pt idx="2273">
                  <c:v>455.19060058593703</c:v>
                </c:pt>
                <c:pt idx="2274">
                  <c:v>455.40058593750001</c:v>
                </c:pt>
                <c:pt idx="2275">
                  <c:v>455.60305175781207</c:v>
                </c:pt>
                <c:pt idx="2276">
                  <c:v>455.79670410156206</c:v>
                </c:pt>
                <c:pt idx="2277">
                  <c:v>456.00039062500002</c:v>
                </c:pt>
                <c:pt idx="2278">
                  <c:v>456.20209960937501</c:v>
                </c:pt>
                <c:pt idx="2279">
                  <c:v>456.39702148437499</c:v>
                </c:pt>
                <c:pt idx="2280">
                  <c:v>456.60019531249998</c:v>
                </c:pt>
                <c:pt idx="2281">
                  <c:v>456.79382324218795</c:v>
                </c:pt>
                <c:pt idx="2282">
                  <c:v>456.99753417968702</c:v>
                </c:pt>
                <c:pt idx="2283">
                  <c:v>457.20249023437498</c:v>
                </c:pt>
                <c:pt idx="2284">
                  <c:v>457.39414062499998</c:v>
                </c:pt>
                <c:pt idx="2285">
                  <c:v>457.58779296875002</c:v>
                </c:pt>
                <c:pt idx="2286">
                  <c:v>457.78469238281207</c:v>
                </c:pt>
                <c:pt idx="2287">
                  <c:v>457.99594726562498</c:v>
                </c:pt>
                <c:pt idx="2288">
                  <c:v>458.19841308593703</c:v>
                </c:pt>
                <c:pt idx="2289">
                  <c:v>458.39204101562501</c:v>
                </c:pt>
                <c:pt idx="2290">
                  <c:v>458.58945312499998</c:v>
                </c:pt>
                <c:pt idx="2291">
                  <c:v>458.79494628906298</c:v>
                </c:pt>
                <c:pt idx="2292">
                  <c:v>458.99235839843794</c:v>
                </c:pt>
                <c:pt idx="2293">
                  <c:v>459.18601074218793</c:v>
                </c:pt>
                <c:pt idx="2294">
                  <c:v>459.38593750000001</c:v>
                </c:pt>
                <c:pt idx="2295">
                  <c:v>459.59038085937499</c:v>
                </c:pt>
                <c:pt idx="2296">
                  <c:v>459.80163574218795</c:v>
                </c:pt>
                <c:pt idx="2297">
                  <c:v>460.00283203125002</c:v>
                </c:pt>
                <c:pt idx="2298">
                  <c:v>460.19394531249998</c:v>
                </c:pt>
                <c:pt idx="2299">
                  <c:v>460.391357421875</c:v>
                </c:pt>
                <c:pt idx="2300">
                  <c:v>460.59182128906298</c:v>
                </c:pt>
                <c:pt idx="2301">
                  <c:v>460.79802246093703</c:v>
                </c:pt>
                <c:pt idx="2302">
                  <c:v>460.99868164062502</c:v>
                </c:pt>
                <c:pt idx="2303">
                  <c:v>461.185302734375</c:v>
                </c:pt>
                <c:pt idx="2304">
                  <c:v>461.38398437500001</c:v>
                </c:pt>
                <c:pt idx="2305">
                  <c:v>461.59348144531293</c:v>
                </c:pt>
                <c:pt idx="2306">
                  <c:v>461.79592285156207</c:v>
                </c:pt>
                <c:pt idx="2307">
                  <c:v>461.99460449218793</c:v>
                </c:pt>
                <c:pt idx="2308">
                  <c:v>462.19077148437498</c:v>
                </c:pt>
                <c:pt idx="2309">
                  <c:v>462.38742675781202</c:v>
                </c:pt>
                <c:pt idx="2310">
                  <c:v>462.59113769531297</c:v>
                </c:pt>
                <c:pt idx="2311">
                  <c:v>462.79055175781207</c:v>
                </c:pt>
                <c:pt idx="2312">
                  <c:v>462.99299316406297</c:v>
                </c:pt>
                <c:pt idx="2313">
                  <c:v>463.20173339843797</c:v>
                </c:pt>
                <c:pt idx="2314">
                  <c:v>463.39914550781202</c:v>
                </c:pt>
                <c:pt idx="2315">
                  <c:v>463.5927734375</c:v>
                </c:pt>
                <c:pt idx="2316">
                  <c:v>463.79396972656207</c:v>
                </c:pt>
                <c:pt idx="2317">
                  <c:v>463.99265136718793</c:v>
                </c:pt>
                <c:pt idx="2318">
                  <c:v>464.18505859375</c:v>
                </c:pt>
                <c:pt idx="2319">
                  <c:v>464.39128417968703</c:v>
                </c:pt>
                <c:pt idx="2320">
                  <c:v>464.60251464843793</c:v>
                </c:pt>
                <c:pt idx="2321">
                  <c:v>464.79489746093702</c:v>
                </c:pt>
                <c:pt idx="2322">
                  <c:v>464.99230957031295</c:v>
                </c:pt>
                <c:pt idx="2323">
                  <c:v>465.19853515624999</c:v>
                </c:pt>
                <c:pt idx="2324">
                  <c:v>465.40148925781205</c:v>
                </c:pt>
                <c:pt idx="2325">
                  <c:v>465.59438476562502</c:v>
                </c:pt>
                <c:pt idx="2326">
                  <c:v>465.78928222656202</c:v>
                </c:pt>
                <c:pt idx="2327">
                  <c:v>465.99750976562501</c:v>
                </c:pt>
                <c:pt idx="2328">
                  <c:v>466.19997558593707</c:v>
                </c:pt>
                <c:pt idx="2329">
                  <c:v>466.38784179687502</c:v>
                </c:pt>
                <c:pt idx="2330">
                  <c:v>466.59228515625</c:v>
                </c:pt>
                <c:pt idx="2331">
                  <c:v>466.79924316406294</c:v>
                </c:pt>
                <c:pt idx="2332">
                  <c:v>466.99165039062501</c:v>
                </c:pt>
                <c:pt idx="2333">
                  <c:v>467.19033203125002</c:v>
                </c:pt>
                <c:pt idx="2334">
                  <c:v>467.38522949218793</c:v>
                </c:pt>
                <c:pt idx="2335">
                  <c:v>467.58391113281203</c:v>
                </c:pt>
                <c:pt idx="2336">
                  <c:v>467.78559570312501</c:v>
                </c:pt>
                <c:pt idx="2337">
                  <c:v>467.98603515625001</c:v>
                </c:pt>
                <c:pt idx="2338">
                  <c:v>468.18671875000001</c:v>
                </c:pt>
                <c:pt idx="2339">
                  <c:v>468.39118652343797</c:v>
                </c:pt>
                <c:pt idx="2340">
                  <c:v>468.59362792968705</c:v>
                </c:pt>
                <c:pt idx="2341">
                  <c:v>468.78601074218795</c:v>
                </c:pt>
                <c:pt idx="2342">
                  <c:v>468.98469238281206</c:v>
                </c:pt>
                <c:pt idx="2343">
                  <c:v>469.19719238281203</c:v>
                </c:pt>
                <c:pt idx="2344">
                  <c:v>469.40717773437501</c:v>
                </c:pt>
                <c:pt idx="2345">
                  <c:v>469.59755859375002</c:v>
                </c:pt>
                <c:pt idx="2346">
                  <c:v>469.78869628906295</c:v>
                </c:pt>
                <c:pt idx="2347">
                  <c:v>470.00571289062498</c:v>
                </c:pt>
                <c:pt idx="2348">
                  <c:v>470.20112304687501</c:v>
                </c:pt>
                <c:pt idx="2349">
                  <c:v>470.38271484375002</c:v>
                </c:pt>
                <c:pt idx="2350">
                  <c:v>470.58967285156206</c:v>
                </c:pt>
                <c:pt idx="2351">
                  <c:v>470.78581542968703</c:v>
                </c:pt>
                <c:pt idx="2352">
                  <c:v>470.98374023437498</c:v>
                </c:pt>
                <c:pt idx="2353">
                  <c:v>471.18747558593702</c:v>
                </c:pt>
                <c:pt idx="2354">
                  <c:v>471.38237304687499</c:v>
                </c:pt>
                <c:pt idx="2355">
                  <c:v>471.582275390625</c:v>
                </c:pt>
                <c:pt idx="2356">
                  <c:v>471.78725585937502</c:v>
                </c:pt>
                <c:pt idx="2357">
                  <c:v>471.98845214843794</c:v>
                </c:pt>
                <c:pt idx="2358">
                  <c:v>472.19467773437498</c:v>
                </c:pt>
                <c:pt idx="2359">
                  <c:v>472.39284667968707</c:v>
                </c:pt>
                <c:pt idx="2360">
                  <c:v>472.58347167968702</c:v>
                </c:pt>
                <c:pt idx="2361">
                  <c:v>472.78466796875</c:v>
                </c:pt>
                <c:pt idx="2362">
                  <c:v>472.98835449218797</c:v>
                </c:pt>
                <c:pt idx="2363">
                  <c:v>473.18325195312502</c:v>
                </c:pt>
                <c:pt idx="2364">
                  <c:v>473.37312011718797</c:v>
                </c:pt>
                <c:pt idx="2365">
                  <c:v>473.57304687499999</c:v>
                </c:pt>
                <c:pt idx="2366">
                  <c:v>473.77854003906293</c:v>
                </c:pt>
                <c:pt idx="2367">
                  <c:v>473.97648925781203</c:v>
                </c:pt>
                <c:pt idx="2368">
                  <c:v>474.17966308593702</c:v>
                </c:pt>
                <c:pt idx="2369">
                  <c:v>474.39213867187499</c:v>
                </c:pt>
                <c:pt idx="2370">
                  <c:v>474.59208984374999</c:v>
                </c:pt>
                <c:pt idx="2371">
                  <c:v>474.79528808593705</c:v>
                </c:pt>
                <c:pt idx="2372">
                  <c:v>474.99897460937501</c:v>
                </c:pt>
                <c:pt idx="2373">
                  <c:v>475.18508300781207</c:v>
                </c:pt>
                <c:pt idx="2374">
                  <c:v>475.38049316406295</c:v>
                </c:pt>
                <c:pt idx="2375">
                  <c:v>475.58671874999999</c:v>
                </c:pt>
                <c:pt idx="2376">
                  <c:v>475.78867187499998</c:v>
                </c:pt>
                <c:pt idx="2377">
                  <c:v>475.98156738281205</c:v>
                </c:pt>
                <c:pt idx="2378">
                  <c:v>476.17646484375001</c:v>
                </c:pt>
                <c:pt idx="2379">
                  <c:v>476.37211914062499</c:v>
                </c:pt>
                <c:pt idx="2380">
                  <c:v>476.56826171875002</c:v>
                </c:pt>
                <c:pt idx="2381">
                  <c:v>476.78327636718797</c:v>
                </c:pt>
                <c:pt idx="2382">
                  <c:v>476.98701171875001</c:v>
                </c:pt>
                <c:pt idx="2383">
                  <c:v>477.18193359374999</c:v>
                </c:pt>
                <c:pt idx="2384">
                  <c:v>477.3818359375</c:v>
                </c:pt>
                <c:pt idx="2385">
                  <c:v>477.58930664062501</c:v>
                </c:pt>
                <c:pt idx="2386">
                  <c:v>477.79228515624999</c:v>
                </c:pt>
                <c:pt idx="2387">
                  <c:v>477.98515624999999</c:v>
                </c:pt>
                <c:pt idx="2388">
                  <c:v>478.17753906249999</c:v>
                </c:pt>
                <c:pt idx="2389">
                  <c:v>478.37194824218795</c:v>
                </c:pt>
                <c:pt idx="2390">
                  <c:v>478.57766113281207</c:v>
                </c:pt>
                <c:pt idx="2391">
                  <c:v>478.78061523437498</c:v>
                </c:pt>
                <c:pt idx="2392">
                  <c:v>478.97424316406295</c:v>
                </c:pt>
                <c:pt idx="2393">
                  <c:v>479.171142578125</c:v>
                </c:pt>
                <c:pt idx="2394">
                  <c:v>479.37536621093705</c:v>
                </c:pt>
                <c:pt idx="2395">
                  <c:v>479.58034667968707</c:v>
                </c:pt>
                <c:pt idx="2396">
                  <c:v>479.78103027343798</c:v>
                </c:pt>
                <c:pt idx="2397">
                  <c:v>479.98095703125</c:v>
                </c:pt>
                <c:pt idx="2398">
                  <c:v>480.17963867187501</c:v>
                </c:pt>
                <c:pt idx="2399">
                  <c:v>480.37128906250001</c:v>
                </c:pt>
                <c:pt idx="2400">
                  <c:v>480.57172851562501</c:v>
                </c:pt>
                <c:pt idx="2401">
                  <c:v>480.77492675781207</c:v>
                </c:pt>
                <c:pt idx="2402">
                  <c:v>480.974853515625</c:v>
                </c:pt>
                <c:pt idx="2403">
                  <c:v>481.17978515624998</c:v>
                </c:pt>
                <c:pt idx="2404">
                  <c:v>481.37165527343797</c:v>
                </c:pt>
                <c:pt idx="2405">
                  <c:v>481.57336425781205</c:v>
                </c:pt>
                <c:pt idx="2406">
                  <c:v>481.78337402343794</c:v>
                </c:pt>
                <c:pt idx="2407">
                  <c:v>481.977783203125</c:v>
                </c:pt>
                <c:pt idx="2408">
                  <c:v>482.17770996093702</c:v>
                </c:pt>
                <c:pt idx="2409">
                  <c:v>482.37636718750002</c:v>
                </c:pt>
                <c:pt idx="2410">
                  <c:v>482.57304687499999</c:v>
                </c:pt>
                <c:pt idx="2411">
                  <c:v>482.77348632812499</c:v>
                </c:pt>
                <c:pt idx="2412">
                  <c:v>482.98171386718798</c:v>
                </c:pt>
                <c:pt idx="2413">
                  <c:v>483.18039550781202</c:v>
                </c:pt>
                <c:pt idx="2414">
                  <c:v>483.38029785156203</c:v>
                </c:pt>
                <c:pt idx="2415">
                  <c:v>483.58222656250001</c:v>
                </c:pt>
                <c:pt idx="2416">
                  <c:v>483.77966308593705</c:v>
                </c:pt>
                <c:pt idx="2417">
                  <c:v>483.97709960937499</c:v>
                </c:pt>
                <c:pt idx="2418">
                  <c:v>484.17451171875001</c:v>
                </c:pt>
                <c:pt idx="2419">
                  <c:v>484.376953125</c:v>
                </c:pt>
                <c:pt idx="2420">
                  <c:v>484.57109374999999</c:v>
                </c:pt>
                <c:pt idx="2421">
                  <c:v>484.77229003906297</c:v>
                </c:pt>
                <c:pt idx="2422">
                  <c:v>484.97600097656203</c:v>
                </c:pt>
                <c:pt idx="2423">
                  <c:v>485.17844238281202</c:v>
                </c:pt>
                <c:pt idx="2424">
                  <c:v>485.37788085937501</c:v>
                </c:pt>
                <c:pt idx="2425">
                  <c:v>485.57653808593705</c:v>
                </c:pt>
                <c:pt idx="2426">
                  <c:v>485.78400878906297</c:v>
                </c:pt>
                <c:pt idx="2427">
                  <c:v>485.98017578125001</c:v>
                </c:pt>
                <c:pt idx="2428">
                  <c:v>486.17255859375001</c:v>
                </c:pt>
                <c:pt idx="2429">
                  <c:v>486.374267578125</c:v>
                </c:pt>
                <c:pt idx="2430">
                  <c:v>486.58552246093706</c:v>
                </c:pt>
                <c:pt idx="2431">
                  <c:v>486.78620605468706</c:v>
                </c:pt>
                <c:pt idx="2432">
                  <c:v>486.97658691406298</c:v>
                </c:pt>
                <c:pt idx="2433">
                  <c:v>487.17399902343794</c:v>
                </c:pt>
                <c:pt idx="2434">
                  <c:v>487.37216796874998</c:v>
                </c:pt>
                <c:pt idx="2435">
                  <c:v>487.57712402343793</c:v>
                </c:pt>
                <c:pt idx="2436">
                  <c:v>487.77001953125</c:v>
                </c:pt>
                <c:pt idx="2437">
                  <c:v>487.96870117187501</c:v>
                </c:pt>
                <c:pt idx="2438">
                  <c:v>488.179931640625</c:v>
                </c:pt>
                <c:pt idx="2439">
                  <c:v>488.38361816406297</c:v>
                </c:pt>
                <c:pt idx="2440">
                  <c:v>488.57929687500001</c:v>
                </c:pt>
                <c:pt idx="2441">
                  <c:v>488.77170410156202</c:v>
                </c:pt>
                <c:pt idx="2442">
                  <c:v>488.96835937499998</c:v>
                </c:pt>
                <c:pt idx="2443">
                  <c:v>489.17458496093707</c:v>
                </c:pt>
                <c:pt idx="2444">
                  <c:v>489.36772460937499</c:v>
                </c:pt>
                <c:pt idx="2445">
                  <c:v>489.56513671875001</c:v>
                </c:pt>
                <c:pt idx="2446">
                  <c:v>489.77890624999998</c:v>
                </c:pt>
                <c:pt idx="2447">
                  <c:v>489.98261718750001</c:v>
                </c:pt>
                <c:pt idx="2448">
                  <c:v>490.18254394531294</c:v>
                </c:pt>
                <c:pt idx="2449">
                  <c:v>490.37795410156207</c:v>
                </c:pt>
                <c:pt idx="2450">
                  <c:v>490.57915039062499</c:v>
                </c:pt>
                <c:pt idx="2451">
                  <c:v>490.77153320312499</c:v>
                </c:pt>
                <c:pt idx="2452">
                  <c:v>490.97145996093707</c:v>
                </c:pt>
                <c:pt idx="2453">
                  <c:v>491.18093261718798</c:v>
                </c:pt>
                <c:pt idx="2454">
                  <c:v>491.37834472656203</c:v>
                </c:pt>
                <c:pt idx="2455">
                  <c:v>491.56997070312502</c:v>
                </c:pt>
                <c:pt idx="2456">
                  <c:v>491.76738281249999</c:v>
                </c:pt>
                <c:pt idx="2457">
                  <c:v>491.965576171875</c:v>
                </c:pt>
                <c:pt idx="2458">
                  <c:v>492.16049804687498</c:v>
                </c:pt>
                <c:pt idx="2459">
                  <c:v>492.36042480468706</c:v>
                </c:pt>
                <c:pt idx="2460">
                  <c:v>492.56538085937501</c:v>
                </c:pt>
                <c:pt idx="2461">
                  <c:v>492.77285156250002</c:v>
                </c:pt>
                <c:pt idx="2462">
                  <c:v>492.97026367187499</c:v>
                </c:pt>
                <c:pt idx="2463">
                  <c:v>493.17019042968707</c:v>
                </c:pt>
                <c:pt idx="2464">
                  <c:v>493.37138671874999</c:v>
                </c:pt>
                <c:pt idx="2465">
                  <c:v>493.56679687500002</c:v>
                </c:pt>
                <c:pt idx="2466">
                  <c:v>493.76672363281205</c:v>
                </c:pt>
                <c:pt idx="2467">
                  <c:v>493.96992187500001</c:v>
                </c:pt>
                <c:pt idx="2468">
                  <c:v>494.17363281249999</c:v>
                </c:pt>
                <c:pt idx="2469">
                  <c:v>494.37658691406295</c:v>
                </c:pt>
                <c:pt idx="2470">
                  <c:v>494.56948242187502</c:v>
                </c:pt>
                <c:pt idx="2471">
                  <c:v>494.76640624999999</c:v>
                </c:pt>
                <c:pt idx="2472">
                  <c:v>494.973876953125</c:v>
                </c:pt>
                <c:pt idx="2473">
                  <c:v>495.16877441406297</c:v>
                </c:pt>
                <c:pt idx="2474">
                  <c:v>495.37070312499998</c:v>
                </c:pt>
                <c:pt idx="2475">
                  <c:v>495.57565917968702</c:v>
                </c:pt>
                <c:pt idx="2476">
                  <c:v>495.76931152343798</c:v>
                </c:pt>
                <c:pt idx="2477">
                  <c:v>495.96420898437498</c:v>
                </c:pt>
                <c:pt idx="2478">
                  <c:v>496.16337890624999</c:v>
                </c:pt>
                <c:pt idx="2479">
                  <c:v>496.37136230468707</c:v>
                </c:pt>
                <c:pt idx="2480">
                  <c:v>496.56828613281203</c:v>
                </c:pt>
                <c:pt idx="2481">
                  <c:v>496.7626953125</c:v>
                </c:pt>
                <c:pt idx="2482">
                  <c:v>496.9638671875</c:v>
                </c:pt>
                <c:pt idx="2483">
                  <c:v>497.17133789062501</c:v>
                </c:pt>
                <c:pt idx="2484">
                  <c:v>497.36677246093706</c:v>
                </c:pt>
                <c:pt idx="2485">
                  <c:v>497.56042480468705</c:v>
                </c:pt>
                <c:pt idx="2486">
                  <c:v>497.75532226562501</c:v>
                </c:pt>
                <c:pt idx="2487">
                  <c:v>497.96079101562498</c:v>
                </c:pt>
                <c:pt idx="2488">
                  <c:v>498.17453613281202</c:v>
                </c:pt>
                <c:pt idx="2489">
                  <c:v>498.36389160156205</c:v>
                </c:pt>
                <c:pt idx="2490">
                  <c:v>498.55705566406294</c:v>
                </c:pt>
                <c:pt idx="2491">
                  <c:v>498.760009765625</c:v>
                </c:pt>
                <c:pt idx="2492">
                  <c:v>498.95742187500002</c:v>
                </c:pt>
                <c:pt idx="2493">
                  <c:v>499.15559082031297</c:v>
                </c:pt>
                <c:pt idx="2494">
                  <c:v>499.3623046875</c:v>
                </c:pt>
                <c:pt idx="2495">
                  <c:v>499.55898437500002</c:v>
                </c:pt>
                <c:pt idx="2496">
                  <c:v>499.75842285156205</c:v>
                </c:pt>
                <c:pt idx="2497">
                  <c:v>499.96665039062498</c:v>
                </c:pt>
                <c:pt idx="2498">
                  <c:v>500.16530761718798</c:v>
                </c:pt>
                <c:pt idx="2499">
                  <c:v>500.36071777343795</c:v>
                </c:pt>
                <c:pt idx="2500">
                  <c:v>500.56696777343797</c:v>
                </c:pt>
                <c:pt idx="2501">
                  <c:v>500.77443847656207</c:v>
                </c:pt>
                <c:pt idx="2502">
                  <c:v>500.96933593749998</c:v>
                </c:pt>
                <c:pt idx="2503">
                  <c:v>501.16499023437501</c:v>
                </c:pt>
                <c:pt idx="2504">
                  <c:v>501.367919921875</c:v>
                </c:pt>
                <c:pt idx="2505">
                  <c:v>501.56408691406295</c:v>
                </c:pt>
                <c:pt idx="2506">
                  <c:v>501.7685546875</c:v>
                </c:pt>
                <c:pt idx="2507">
                  <c:v>501.97475585937502</c:v>
                </c:pt>
                <c:pt idx="2508">
                  <c:v>502.162109375</c:v>
                </c:pt>
                <c:pt idx="2509">
                  <c:v>502.36079101562501</c:v>
                </c:pt>
                <c:pt idx="2510">
                  <c:v>502.56450195312499</c:v>
                </c:pt>
                <c:pt idx="2511">
                  <c:v>502.76315917968702</c:v>
                </c:pt>
                <c:pt idx="2512">
                  <c:v>502.96435546875</c:v>
                </c:pt>
                <c:pt idx="2513">
                  <c:v>503.16052246093705</c:v>
                </c:pt>
                <c:pt idx="2514">
                  <c:v>503.35969238281206</c:v>
                </c:pt>
                <c:pt idx="2515">
                  <c:v>503.56215820312502</c:v>
                </c:pt>
                <c:pt idx="2516">
                  <c:v>503.76411132812501</c:v>
                </c:pt>
                <c:pt idx="2517">
                  <c:v>503.96152343749998</c:v>
                </c:pt>
                <c:pt idx="2518">
                  <c:v>504.158935546875</c:v>
                </c:pt>
                <c:pt idx="2519">
                  <c:v>504.36767578125</c:v>
                </c:pt>
                <c:pt idx="2520">
                  <c:v>504.56257324218797</c:v>
                </c:pt>
                <c:pt idx="2521">
                  <c:v>504.74865722656205</c:v>
                </c:pt>
                <c:pt idx="2522">
                  <c:v>504.94858398437498</c:v>
                </c:pt>
                <c:pt idx="2523">
                  <c:v>505.162353515625</c:v>
                </c:pt>
                <c:pt idx="2524">
                  <c:v>505.36857910156203</c:v>
                </c:pt>
                <c:pt idx="2525">
                  <c:v>505.56223144531293</c:v>
                </c:pt>
                <c:pt idx="2526">
                  <c:v>505.75891113281205</c:v>
                </c:pt>
                <c:pt idx="2527">
                  <c:v>505.96311035156202</c:v>
                </c:pt>
                <c:pt idx="2528">
                  <c:v>506.16755371093706</c:v>
                </c:pt>
                <c:pt idx="2529">
                  <c:v>506.36447753906293</c:v>
                </c:pt>
                <c:pt idx="2530">
                  <c:v>506.55937499999999</c:v>
                </c:pt>
                <c:pt idx="2531">
                  <c:v>506.75427246093705</c:v>
                </c:pt>
                <c:pt idx="2532">
                  <c:v>506.95095214843798</c:v>
                </c:pt>
                <c:pt idx="2533">
                  <c:v>507.15590820312502</c:v>
                </c:pt>
                <c:pt idx="2534">
                  <c:v>507.36538085937502</c:v>
                </c:pt>
                <c:pt idx="2535">
                  <c:v>507.56406249999998</c:v>
                </c:pt>
                <c:pt idx="2536">
                  <c:v>507.75895996093703</c:v>
                </c:pt>
                <c:pt idx="2537">
                  <c:v>507.96066894531293</c:v>
                </c:pt>
                <c:pt idx="2538">
                  <c:v>508.16110839843793</c:v>
                </c:pt>
                <c:pt idx="2539">
                  <c:v>508.36176757812501</c:v>
                </c:pt>
                <c:pt idx="2540">
                  <c:v>508.55993652343795</c:v>
                </c:pt>
                <c:pt idx="2541">
                  <c:v>508.74855957031298</c:v>
                </c:pt>
                <c:pt idx="2542">
                  <c:v>508.95100097656206</c:v>
                </c:pt>
                <c:pt idx="2543">
                  <c:v>509.16025390624998</c:v>
                </c:pt>
                <c:pt idx="2544">
                  <c:v>509.35568847656202</c:v>
                </c:pt>
                <c:pt idx="2545">
                  <c:v>509.55888671874999</c:v>
                </c:pt>
                <c:pt idx="2546">
                  <c:v>509.76457519531294</c:v>
                </c:pt>
                <c:pt idx="2547">
                  <c:v>509.95820312500001</c:v>
                </c:pt>
                <c:pt idx="2548">
                  <c:v>510.15612792968705</c:v>
                </c:pt>
                <c:pt idx="2549">
                  <c:v>510.35480957031297</c:v>
                </c:pt>
                <c:pt idx="2550">
                  <c:v>510.56733398437501</c:v>
                </c:pt>
                <c:pt idx="2551">
                  <c:v>510.76726074218794</c:v>
                </c:pt>
                <c:pt idx="2552">
                  <c:v>510.95209960937501</c:v>
                </c:pt>
                <c:pt idx="2553">
                  <c:v>511.15632324218797</c:v>
                </c:pt>
                <c:pt idx="2554">
                  <c:v>511.35952148437502</c:v>
                </c:pt>
                <c:pt idx="2555">
                  <c:v>511.55820312499998</c:v>
                </c:pt>
                <c:pt idx="2556">
                  <c:v>511.75688476562499</c:v>
                </c:pt>
                <c:pt idx="2557">
                  <c:v>511.95126953124998</c:v>
                </c:pt>
                <c:pt idx="2558">
                  <c:v>512.15371093750002</c:v>
                </c:pt>
                <c:pt idx="2559">
                  <c:v>512.35363769531295</c:v>
                </c:pt>
                <c:pt idx="2560">
                  <c:v>512.54978027343793</c:v>
                </c:pt>
                <c:pt idx="2561">
                  <c:v>512.75473632812498</c:v>
                </c:pt>
                <c:pt idx="2562">
                  <c:v>512.95393066406291</c:v>
                </c:pt>
                <c:pt idx="2563">
                  <c:v>513.15512695312498</c:v>
                </c:pt>
                <c:pt idx="2564">
                  <c:v>513.358325195313</c:v>
                </c:pt>
                <c:pt idx="2565">
                  <c:v>513.559497070313</c:v>
                </c:pt>
                <c:pt idx="2566">
                  <c:v>513.75187988281209</c:v>
                </c:pt>
                <c:pt idx="2567">
                  <c:v>513.94428710937495</c:v>
                </c:pt>
                <c:pt idx="2568">
                  <c:v>514.15554199218798</c:v>
                </c:pt>
                <c:pt idx="2569">
                  <c:v>514.36052246093709</c:v>
                </c:pt>
                <c:pt idx="2570">
                  <c:v>514.55793457031291</c:v>
                </c:pt>
                <c:pt idx="2571">
                  <c:v>514.76035156249998</c:v>
                </c:pt>
                <c:pt idx="2572">
                  <c:v>514.95703125</c:v>
                </c:pt>
                <c:pt idx="2573">
                  <c:v>515.154467773438</c:v>
                </c:pt>
                <c:pt idx="2574">
                  <c:v>515.35566406249995</c:v>
                </c:pt>
                <c:pt idx="2575">
                  <c:v>515.56186523437498</c:v>
                </c:pt>
                <c:pt idx="2576">
                  <c:v>515.753735351562</c:v>
                </c:pt>
                <c:pt idx="2577">
                  <c:v>515.94990234374995</c:v>
                </c:pt>
                <c:pt idx="2578">
                  <c:v>516.15485839843791</c:v>
                </c:pt>
                <c:pt idx="2579">
                  <c:v>516.361083984375</c:v>
                </c:pt>
                <c:pt idx="2580">
                  <c:v>516.56855468749995</c:v>
                </c:pt>
                <c:pt idx="2581">
                  <c:v>516.75769042968705</c:v>
                </c:pt>
                <c:pt idx="2582">
                  <c:v>516.951342773438</c:v>
                </c:pt>
                <c:pt idx="2583">
                  <c:v>517.15627441406298</c:v>
                </c:pt>
                <c:pt idx="2584">
                  <c:v>517.35622558593707</c:v>
                </c:pt>
                <c:pt idx="2585">
                  <c:v>517.54812011718798</c:v>
                </c:pt>
                <c:pt idx="2586">
                  <c:v>517.74677734374995</c:v>
                </c:pt>
                <c:pt idx="2587">
                  <c:v>517.95676269531293</c:v>
                </c:pt>
                <c:pt idx="2588">
                  <c:v>518.16298828125002</c:v>
                </c:pt>
                <c:pt idx="2589">
                  <c:v>518.360424804687</c:v>
                </c:pt>
                <c:pt idx="2590">
                  <c:v>518.564624023438</c:v>
                </c:pt>
                <c:pt idx="2591">
                  <c:v>518.75700683593709</c:v>
                </c:pt>
                <c:pt idx="2592">
                  <c:v>518.94763183593705</c:v>
                </c:pt>
                <c:pt idx="2593">
                  <c:v>519.15434570312505</c:v>
                </c:pt>
                <c:pt idx="2594">
                  <c:v>519.35681152343795</c:v>
                </c:pt>
                <c:pt idx="2595">
                  <c:v>519.55246582031293</c:v>
                </c:pt>
                <c:pt idx="2596">
                  <c:v>519.74860839843791</c:v>
                </c:pt>
                <c:pt idx="2597">
                  <c:v>519.95231933593709</c:v>
                </c:pt>
                <c:pt idx="2598">
                  <c:v>520.15224609375002</c:v>
                </c:pt>
                <c:pt idx="2599">
                  <c:v>520.35468749999995</c:v>
                </c:pt>
                <c:pt idx="2600">
                  <c:v>520.55009765625005</c:v>
                </c:pt>
                <c:pt idx="2601">
                  <c:v>520.74550781250002</c:v>
                </c:pt>
                <c:pt idx="2602">
                  <c:v>520.95500488281209</c:v>
                </c:pt>
                <c:pt idx="2603">
                  <c:v>521.15117187500005</c:v>
                </c:pt>
                <c:pt idx="2604">
                  <c:v>521.35109863281207</c:v>
                </c:pt>
                <c:pt idx="2605">
                  <c:v>521.5517578125</c:v>
                </c:pt>
                <c:pt idx="2606">
                  <c:v>521.74213867187495</c:v>
                </c:pt>
                <c:pt idx="2607">
                  <c:v>521.93757324218791</c:v>
                </c:pt>
                <c:pt idx="2608">
                  <c:v>522.14077148437502</c:v>
                </c:pt>
                <c:pt idx="2609">
                  <c:v>522.34523925781207</c:v>
                </c:pt>
                <c:pt idx="2610">
                  <c:v>522.54895019531295</c:v>
                </c:pt>
                <c:pt idx="2611">
                  <c:v>522.74936523437498</c:v>
                </c:pt>
                <c:pt idx="2612">
                  <c:v>522.95231933593709</c:v>
                </c:pt>
                <c:pt idx="2613">
                  <c:v>523.15175781250002</c:v>
                </c:pt>
                <c:pt idx="2614">
                  <c:v>523.349926757812</c:v>
                </c:pt>
                <c:pt idx="2615">
                  <c:v>523.54985351562505</c:v>
                </c:pt>
                <c:pt idx="2616">
                  <c:v>523.74978027343798</c:v>
                </c:pt>
                <c:pt idx="2617">
                  <c:v>523.952221679687</c:v>
                </c:pt>
                <c:pt idx="2618">
                  <c:v>524.15341796874998</c:v>
                </c:pt>
                <c:pt idx="2619">
                  <c:v>524.35585937500002</c:v>
                </c:pt>
                <c:pt idx="2620">
                  <c:v>524.552001953125</c:v>
                </c:pt>
                <c:pt idx="2621">
                  <c:v>524.74689941406291</c:v>
                </c:pt>
                <c:pt idx="2622">
                  <c:v>524.94558105468707</c:v>
                </c:pt>
                <c:pt idx="2623">
                  <c:v>525.14980468750002</c:v>
                </c:pt>
                <c:pt idx="2624">
                  <c:v>525.34846191406291</c:v>
                </c:pt>
                <c:pt idx="2625">
                  <c:v>525.54160156249998</c:v>
                </c:pt>
                <c:pt idx="2626">
                  <c:v>525.75161132812502</c:v>
                </c:pt>
                <c:pt idx="2627">
                  <c:v>525.95656738281207</c:v>
                </c:pt>
                <c:pt idx="2628">
                  <c:v>526.14392089843795</c:v>
                </c:pt>
                <c:pt idx="2629">
                  <c:v>526.34184570312505</c:v>
                </c:pt>
                <c:pt idx="2630">
                  <c:v>526.54177246093707</c:v>
                </c:pt>
                <c:pt idx="2631">
                  <c:v>526.73920898437495</c:v>
                </c:pt>
                <c:pt idx="2632">
                  <c:v>526.94216308593707</c:v>
                </c:pt>
                <c:pt idx="2633">
                  <c:v>527.13906250000002</c:v>
                </c:pt>
                <c:pt idx="2634">
                  <c:v>527.33974609375002</c:v>
                </c:pt>
                <c:pt idx="2635">
                  <c:v>527.55476074218791</c:v>
                </c:pt>
                <c:pt idx="2636">
                  <c:v>527.74841308593705</c:v>
                </c:pt>
                <c:pt idx="2637">
                  <c:v>527.94509277343798</c:v>
                </c:pt>
                <c:pt idx="2638">
                  <c:v>528.14677734375005</c:v>
                </c:pt>
                <c:pt idx="2639">
                  <c:v>528.34494628906293</c:v>
                </c:pt>
                <c:pt idx="2640">
                  <c:v>528.55065917968705</c:v>
                </c:pt>
                <c:pt idx="2641">
                  <c:v>528.746826171875</c:v>
                </c:pt>
                <c:pt idx="2642">
                  <c:v>528.94550781249995</c:v>
                </c:pt>
                <c:pt idx="2643">
                  <c:v>529.14416503906295</c:v>
                </c:pt>
                <c:pt idx="2644">
                  <c:v>529.35163574218791</c:v>
                </c:pt>
                <c:pt idx="2645">
                  <c:v>529.54780273437495</c:v>
                </c:pt>
                <c:pt idx="2646">
                  <c:v>529.74321289062505</c:v>
                </c:pt>
                <c:pt idx="2647">
                  <c:v>529.95192871093707</c:v>
                </c:pt>
                <c:pt idx="2648">
                  <c:v>530.148852539063</c:v>
                </c:pt>
                <c:pt idx="2649">
                  <c:v>530.33623046875005</c:v>
                </c:pt>
                <c:pt idx="2650">
                  <c:v>530.54042968750002</c:v>
                </c:pt>
                <c:pt idx="2651">
                  <c:v>530.74287109374995</c:v>
                </c:pt>
                <c:pt idx="2652">
                  <c:v>530.94104003906295</c:v>
                </c:pt>
                <c:pt idx="2653">
                  <c:v>531.14650878906298</c:v>
                </c:pt>
                <c:pt idx="2654">
                  <c:v>531.33688964843793</c:v>
                </c:pt>
                <c:pt idx="2655">
                  <c:v>531.53630371093709</c:v>
                </c:pt>
                <c:pt idx="2656">
                  <c:v>531.74255371093705</c:v>
                </c:pt>
                <c:pt idx="2657">
                  <c:v>531.93999023437505</c:v>
                </c:pt>
                <c:pt idx="2658">
                  <c:v>532.13613281250002</c:v>
                </c:pt>
                <c:pt idx="2659">
                  <c:v>532.34108886718798</c:v>
                </c:pt>
                <c:pt idx="2660">
                  <c:v>532.54304199218791</c:v>
                </c:pt>
                <c:pt idx="2661">
                  <c:v>532.74348144531291</c:v>
                </c:pt>
                <c:pt idx="2662">
                  <c:v>532.94465332031291</c:v>
                </c:pt>
                <c:pt idx="2663">
                  <c:v>533.14157714843793</c:v>
                </c:pt>
                <c:pt idx="2664">
                  <c:v>533.34453125000005</c:v>
                </c:pt>
                <c:pt idx="2665">
                  <c:v>533.54318847656202</c:v>
                </c:pt>
                <c:pt idx="2666">
                  <c:v>533.74135742187502</c:v>
                </c:pt>
                <c:pt idx="2667">
                  <c:v>533.94128417968705</c:v>
                </c:pt>
                <c:pt idx="2668">
                  <c:v>534.13869628906298</c:v>
                </c:pt>
                <c:pt idx="2669">
                  <c:v>534.33662109374995</c:v>
                </c:pt>
                <c:pt idx="2670">
                  <c:v>534.53908691406298</c:v>
                </c:pt>
                <c:pt idx="2671">
                  <c:v>534.74028320312505</c:v>
                </c:pt>
                <c:pt idx="2672">
                  <c:v>534.940185546875</c:v>
                </c:pt>
                <c:pt idx="2673">
                  <c:v>535.14213867187505</c:v>
                </c:pt>
                <c:pt idx="2674">
                  <c:v>535.3408203125</c:v>
                </c:pt>
                <c:pt idx="2675">
                  <c:v>535.54326171875005</c:v>
                </c:pt>
                <c:pt idx="2676">
                  <c:v>535.75200195312505</c:v>
                </c:pt>
                <c:pt idx="2677">
                  <c:v>535.9423828125</c:v>
                </c:pt>
                <c:pt idx="2678">
                  <c:v>536.134033203125</c:v>
                </c:pt>
                <c:pt idx="2679">
                  <c:v>536.34226074218793</c:v>
                </c:pt>
                <c:pt idx="2680">
                  <c:v>536.54091796875002</c:v>
                </c:pt>
                <c:pt idx="2681">
                  <c:v>536.73457031249995</c:v>
                </c:pt>
                <c:pt idx="2682">
                  <c:v>536.93276367187502</c:v>
                </c:pt>
                <c:pt idx="2683">
                  <c:v>537.13771972656207</c:v>
                </c:pt>
                <c:pt idx="2684">
                  <c:v>537.33762207031293</c:v>
                </c:pt>
                <c:pt idx="2685">
                  <c:v>537.536791992188</c:v>
                </c:pt>
                <c:pt idx="2686">
                  <c:v>537.736743164063</c:v>
                </c:pt>
                <c:pt idx="2687">
                  <c:v>537.93869628906293</c:v>
                </c:pt>
                <c:pt idx="2688">
                  <c:v>538.13737792968709</c:v>
                </c:pt>
                <c:pt idx="2689">
                  <c:v>538.329760742188</c:v>
                </c:pt>
                <c:pt idx="2690">
                  <c:v>538.53144531249995</c:v>
                </c:pt>
                <c:pt idx="2691">
                  <c:v>538.73942871093709</c:v>
                </c:pt>
                <c:pt idx="2692">
                  <c:v>538.942626953125</c:v>
                </c:pt>
                <c:pt idx="2693">
                  <c:v>539.14458007812505</c:v>
                </c:pt>
                <c:pt idx="2694">
                  <c:v>539.33947753906295</c:v>
                </c:pt>
                <c:pt idx="2695">
                  <c:v>539.54064941406295</c:v>
                </c:pt>
                <c:pt idx="2696">
                  <c:v>539.743090820313</c:v>
                </c:pt>
                <c:pt idx="2697">
                  <c:v>539.92792968749995</c:v>
                </c:pt>
                <c:pt idx="2698">
                  <c:v>540.124096679687</c:v>
                </c:pt>
                <c:pt idx="2699">
                  <c:v>540.33410644531295</c:v>
                </c:pt>
                <c:pt idx="2700">
                  <c:v>540.538330078125</c:v>
                </c:pt>
                <c:pt idx="2701">
                  <c:v>540.73825683593702</c:v>
                </c:pt>
                <c:pt idx="2702">
                  <c:v>540.937670898438</c:v>
                </c:pt>
                <c:pt idx="2703">
                  <c:v>541.13808593750002</c:v>
                </c:pt>
                <c:pt idx="2704">
                  <c:v>541.34431152343791</c:v>
                </c:pt>
                <c:pt idx="2705">
                  <c:v>541.54250488281207</c:v>
                </c:pt>
                <c:pt idx="2706">
                  <c:v>541.73161621093709</c:v>
                </c:pt>
                <c:pt idx="2707">
                  <c:v>541.93278808593709</c:v>
                </c:pt>
                <c:pt idx="2708">
                  <c:v>542.13901367187498</c:v>
                </c:pt>
                <c:pt idx="2709">
                  <c:v>542.33391113281209</c:v>
                </c:pt>
                <c:pt idx="2710">
                  <c:v>542.53459472656209</c:v>
                </c:pt>
                <c:pt idx="2711">
                  <c:v>542.737060546875</c:v>
                </c:pt>
                <c:pt idx="2712">
                  <c:v>542.93320312499998</c:v>
                </c:pt>
                <c:pt idx="2713">
                  <c:v>543.13188476562505</c:v>
                </c:pt>
                <c:pt idx="2714">
                  <c:v>543.32932128906293</c:v>
                </c:pt>
                <c:pt idx="2715">
                  <c:v>543.53427734374998</c:v>
                </c:pt>
                <c:pt idx="2716">
                  <c:v>543.731689453125</c:v>
                </c:pt>
                <c:pt idx="2717">
                  <c:v>543.92910156250002</c:v>
                </c:pt>
                <c:pt idx="2718">
                  <c:v>544.13027343750002</c:v>
                </c:pt>
                <c:pt idx="2719">
                  <c:v>544.32443847656202</c:v>
                </c:pt>
                <c:pt idx="2720">
                  <c:v>544.52565917968707</c:v>
                </c:pt>
                <c:pt idx="2721">
                  <c:v>544.73010253906295</c:v>
                </c:pt>
                <c:pt idx="2722">
                  <c:v>544.93881835937498</c:v>
                </c:pt>
                <c:pt idx="2723">
                  <c:v>545.14304199218793</c:v>
                </c:pt>
                <c:pt idx="2724">
                  <c:v>545.33542480468702</c:v>
                </c:pt>
                <c:pt idx="2725">
                  <c:v>545.53105468750005</c:v>
                </c:pt>
                <c:pt idx="2726">
                  <c:v>545.736010742188</c:v>
                </c:pt>
                <c:pt idx="2727">
                  <c:v>545.93344726562498</c:v>
                </c:pt>
                <c:pt idx="2728">
                  <c:v>546.13339843749998</c:v>
                </c:pt>
                <c:pt idx="2729">
                  <c:v>546.3388671875</c:v>
                </c:pt>
                <c:pt idx="2730">
                  <c:v>546.53627929687502</c:v>
                </c:pt>
                <c:pt idx="2731">
                  <c:v>546.73444824218791</c:v>
                </c:pt>
                <c:pt idx="2732">
                  <c:v>546.94194335937505</c:v>
                </c:pt>
                <c:pt idx="2733">
                  <c:v>547.13935546874995</c:v>
                </c:pt>
                <c:pt idx="2734">
                  <c:v>547.33046875000002</c:v>
                </c:pt>
                <c:pt idx="2735">
                  <c:v>547.52587890625</c:v>
                </c:pt>
                <c:pt idx="2736">
                  <c:v>547.72758789062505</c:v>
                </c:pt>
                <c:pt idx="2737">
                  <c:v>547.93581542968707</c:v>
                </c:pt>
                <c:pt idx="2738">
                  <c:v>548.13146972656205</c:v>
                </c:pt>
                <c:pt idx="2739">
                  <c:v>548.32687988281202</c:v>
                </c:pt>
                <c:pt idx="2740">
                  <c:v>548.54113769531295</c:v>
                </c:pt>
                <c:pt idx="2741">
                  <c:v>548.74685058593707</c:v>
                </c:pt>
                <c:pt idx="2742">
                  <c:v>548.93747558593702</c:v>
                </c:pt>
                <c:pt idx="2743">
                  <c:v>549.12985839843793</c:v>
                </c:pt>
                <c:pt idx="2744">
                  <c:v>549.328540039063</c:v>
                </c:pt>
                <c:pt idx="2745">
                  <c:v>549.52973632812495</c:v>
                </c:pt>
                <c:pt idx="2746">
                  <c:v>549.72890625000002</c:v>
                </c:pt>
                <c:pt idx="2747">
                  <c:v>549.92128906250002</c:v>
                </c:pt>
                <c:pt idx="2748">
                  <c:v>550.11821289062505</c:v>
                </c:pt>
                <c:pt idx="2749">
                  <c:v>550.33447265625</c:v>
                </c:pt>
                <c:pt idx="2750">
                  <c:v>550.538159179687</c:v>
                </c:pt>
                <c:pt idx="2751">
                  <c:v>550.73305664062502</c:v>
                </c:pt>
                <c:pt idx="2752">
                  <c:v>550.93098144531291</c:v>
                </c:pt>
                <c:pt idx="2753">
                  <c:v>551.13344726562502</c:v>
                </c:pt>
                <c:pt idx="2754">
                  <c:v>551.33540039062495</c:v>
                </c:pt>
                <c:pt idx="2755">
                  <c:v>551.527026367188</c:v>
                </c:pt>
                <c:pt idx="2756">
                  <c:v>551.72822265624995</c:v>
                </c:pt>
                <c:pt idx="2757">
                  <c:v>551.93393554687498</c:v>
                </c:pt>
                <c:pt idx="2758">
                  <c:v>552.13186035156207</c:v>
                </c:pt>
                <c:pt idx="2759">
                  <c:v>552.32551269531291</c:v>
                </c:pt>
                <c:pt idx="2760">
                  <c:v>552.52744140624998</c:v>
                </c:pt>
                <c:pt idx="2761">
                  <c:v>552.73742675781205</c:v>
                </c:pt>
                <c:pt idx="2762">
                  <c:v>552.92854003906291</c:v>
                </c:pt>
                <c:pt idx="2763">
                  <c:v>553.13225097656209</c:v>
                </c:pt>
                <c:pt idx="2764">
                  <c:v>553.33522949218798</c:v>
                </c:pt>
                <c:pt idx="2765">
                  <c:v>553.52939453124998</c:v>
                </c:pt>
                <c:pt idx="2766">
                  <c:v>553.72932128906291</c:v>
                </c:pt>
                <c:pt idx="2767">
                  <c:v>553.92370605468705</c:v>
                </c:pt>
                <c:pt idx="2768">
                  <c:v>554.13193359374998</c:v>
                </c:pt>
                <c:pt idx="2769">
                  <c:v>554.331127929687</c:v>
                </c:pt>
                <c:pt idx="2770">
                  <c:v>554.52478027343795</c:v>
                </c:pt>
                <c:pt idx="2771">
                  <c:v>554.72343750000005</c:v>
                </c:pt>
                <c:pt idx="2772">
                  <c:v>554.92714843750002</c:v>
                </c:pt>
                <c:pt idx="2773">
                  <c:v>555.13286132812505</c:v>
                </c:pt>
                <c:pt idx="2774">
                  <c:v>555.33027343749995</c:v>
                </c:pt>
                <c:pt idx="2775">
                  <c:v>555.52392578125</c:v>
                </c:pt>
                <c:pt idx="2776">
                  <c:v>555.727612304687</c:v>
                </c:pt>
                <c:pt idx="2777">
                  <c:v>555.931323242188</c:v>
                </c:pt>
                <c:pt idx="2778">
                  <c:v>556.12421874999995</c:v>
                </c:pt>
                <c:pt idx="2779">
                  <c:v>556.32414550781209</c:v>
                </c:pt>
                <c:pt idx="2780">
                  <c:v>556.52861328125005</c:v>
                </c:pt>
                <c:pt idx="2781">
                  <c:v>556.727783203125</c:v>
                </c:pt>
                <c:pt idx="2782">
                  <c:v>556.93022460937505</c:v>
                </c:pt>
                <c:pt idx="2783">
                  <c:v>557.12841796875</c:v>
                </c:pt>
                <c:pt idx="2784">
                  <c:v>557.325854492188</c:v>
                </c:pt>
                <c:pt idx="2785">
                  <c:v>557.52575683593705</c:v>
                </c:pt>
                <c:pt idx="2786">
                  <c:v>557.72189941406293</c:v>
                </c:pt>
                <c:pt idx="2787">
                  <c:v>557.92739257812502</c:v>
                </c:pt>
                <c:pt idx="2788">
                  <c:v>558.12783203125002</c:v>
                </c:pt>
                <c:pt idx="2789">
                  <c:v>558.32473144531298</c:v>
                </c:pt>
                <c:pt idx="2790">
                  <c:v>558.52038574218795</c:v>
                </c:pt>
                <c:pt idx="2791">
                  <c:v>558.72082519531295</c:v>
                </c:pt>
                <c:pt idx="2792">
                  <c:v>558.92326660156209</c:v>
                </c:pt>
                <c:pt idx="2793">
                  <c:v>559.11689453124995</c:v>
                </c:pt>
                <c:pt idx="2794">
                  <c:v>559.31809082031293</c:v>
                </c:pt>
                <c:pt idx="2795">
                  <c:v>559.53010253906291</c:v>
                </c:pt>
                <c:pt idx="2796">
                  <c:v>559.73254394531295</c:v>
                </c:pt>
                <c:pt idx="2797">
                  <c:v>559.92241210937505</c:v>
                </c:pt>
                <c:pt idx="2798">
                  <c:v>560.11782226562502</c:v>
                </c:pt>
                <c:pt idx="2799">
                  <c:v>560.32958984375</c:v>
                </c:pt>
                <c:pt idx="2800">
                  <c:v>560.527758789063</c:v>
                </c:pt>
                <c:pt idx="2801">
                  <c:v>560.71586914062505</c:v>
                </c:pt>
                <c:pt idx="2802">
                  <c:v>560.92333984375</c:v>
                </c:pt>
                <c:pt idx="2803">
                  <c:v>561.13081054687495</c:v>
                </c:pt>
                <c:pt idx="2804">
                  <c:v>561.32624511718791</c:v>
                </c:pt>
                <c:pt idx="2805">
                  <c:v>561.51989746093705</c:v>
                </c:pt>
                <c:pt idx="2806">
                  <c:v>561.72309570312495</c:v>
                </c:pt>
                <c:pt idx="2807">
                  <c:v>561.93610839843791</c:v>
                </c:pt>
                <c:pt idx="2808">
                  <c:v>562.13852539062498</c:v>
                </c:pt>
                <c:pt idx="2809">
                  <c:v>562.32536621093709</c:v>
                </c:pt>
                <c:pt idx="2810">
                  <c:v>562.52028808593707</c:v>
                </c:pt>
                <c:pt idx="2811">
                  <c:v>562.71896972656202</c:v>
                </c:pt>
                <c:pt idx="2812">
                  <c:v>562.92192382812505</c:v>
                </c:pt>
                <c:pt idx="2813">
                  <c:v>563.11984863281202</c:v>
                </c:pt>
                <c:pt idx="2814">
                  <c:v>563.315502929687</c:v>
                </c:pt>
                <c:pt idx="2815">
                  <c:v>563.519213867188</c:v>
                </c:pt>
                <c:pt idx="2816">
                  <c:v>563.71838378906295</c:v>
                </c:pt>
                <c:pt idx="2817">
                  <c:v>563.92031250000002</c:v>
                </c:pt>
                <c:pt idx="2818">
                  <c:v>564.13105468749995</c:v>
                </c:pt>
                <c:pt idx="2819">
                  <c:v>564.32846679687498</c:v>
                </c:pt>
                <c:pt idx="2820">
                  <c:v>564.51381835937502</c:v>
                </c:pt>
                <c:pt idx="2821">
                  <c:v>564.716796875</c:v>
                </c:pt>
                <c:pt idx="2822">
                  <c:v>564.92302246093709</c:v>
                </c:pt>
                <c:pt idx="2823">
                  <c:v>565.11992187500005</c:v>
                </c:pt>
                <c:pt idx="2824">
                  <c:v>565.31557617187502</c:v>
                </c:pt>
                <c:pt idx="2825">
                  <c:v>565.51425781249998</c:v>
                </c:pt>
                <c:pt idx="2826">
                  <c:v>565.71542968749998</c:v>
                </c:pt>
                <c:pt idx="2827">
                  <c:v>565.91081542968709</c:v>
                </c:pt>
                <c:pt idx="2828">
                  <c:v>566.10322265624995</c:v>
                </c:pt>
                <c:pt idx="2829">
                  <c:v>566.31147460937495</c:v>
                </c:pt>
                <c:pt idx="2830">
                  <c:v>566.51770019531295</c:v>
                </c:pt>
                <c:pt idx="2831">
                  <c:v>566.71384277343793</c:v>
                </c:pt>
                <c:pt idx="2832">
                  <c:v>566.91752929687505</c:v>
                </c:pt>
                <c:pt idx="2833">
                  <c:v>567.11997070312498</c:v>
                </c:pt>
                <c:pt idx="2834">
                  <c:v>567.31235351562498</c:v>
                </c:pt>
                <c:pt idx="2835">
                  <c:v>567.51481933593709</c:v>
                </c:pt>
                <c:pt idx="2836">
                  <c:v>567.719799804687</c:v>
                </c:pt>
                <c:pt idx="2837">
                  <c:v>567.92727050781207</c:v>
                </c:pt>
                <c:pt idx="2838">
                  <c:v>568.12971191406291</c:v>
                </c:pt>
                <c:pt idx="2839">
                  <c:v>568.308276367188</c:v>
                </c:pt>
                <c:pt idx="2840">
                  <c:v>568.50695800781205</c:v>
                </c:pt>
                <c:pt idx="2841">
                  <c:v>568.71821289062495</c:v>
                </c:pt>
                <c:pt idx="2842">
                  <c:v>568.92441406249998</c:v>
                </c:pt>
                <c:pt idx="2843">
                  <c:v>569.12055664062495</c:v>
                </c:pt>
                <c:pt idx="2844">
                  <c:v>569.31169433593709</c:v>
                </c:pt>
                <c:pt idx="2845">
                  <c:v>569.51918945312502</c:v>
                </c:pt>
                <c:pt idx="2846">
                  <c:v>569.722900390625</c:v>
                </c:pt>
                <c:pt idx="2847">
                  <c:v>569.92282714843793</c:v>
                </c:pt>
                <c:pt idx="2848">
                  <c:v>570.12451171875</c:v>
                </c:pt>
                <c:pt idx="2849">
                  <c:v>570.32695312500005</c:v>
                </c:pt>
                <c:pt idx="2850">
                  <c:v>570.52136230468705</c:v>
                </c:pt>
                <c:pt idx="2851">
                  <c:v>570.71425781250002</c:v>
                </c:pt>
                <c:pt idx="2852">
                  <c:v>570.91542968750002</c:v>
                </c:pt>
                <c:pt idx="2853">
                  <c:v>571.113598632812</c:v>
                </c:pt>
                <c:pt idx="2854">
                  <c:v>571.30600585937498</c:v>
                </c:pt>
                <c:pt idx="2855">
                  <c:v>571.50717773437498</c:v>
                </c:pt>
                <c:pt idx="2856">
                  <c:v>571.71389160156207</c:v>
                </c:pt>
                <c:pt idx="2857">
                  <c:v>571.915600585937</c:v>
                </c:pt>
                <c:pt idx="2858">
                  <c:v>572.12131347656202</c:v>
                </c:pt>
                <c:pt idx="2859">
                  <c:v>572.31572265625005</c:v>
                </c:pt>
                <c:pt idx="2860">
                  <c:v>572.50686035156207</c:v>
                </c:pt>
                <c:pt idx="2861">
                  <c:v>572.70927734375005</c:v>
                </c:pt>
                <c:pt idx="2862">
                  <c:v>572.914233398438</c:v>
                </c:pt>
                <c:pt idx="2863">
                  <c:v>573.11545410156202</c:v>
                </c:pt>
                <c:pt idx="2864">
                  <c:v>573.31162109374998</c:v>
                </c:pt>
                <c:pt idx="2865">
                  <c:v>573.51279296874998</c:v>
                </c:pt>
                <c:pt idx="2866">
                  <c:v>573.71196289062505</c:v>
                </c:pt>
                <c:pt idx="2867">
                  <c:v>573.90937499999995</c:v>
                </c:pt>
                <c:pt idx="2868">
                  <c:v>574.11008300781202</c:v>
                </c:pt>
                <c:pt idx="2869">
                  <c:v>574.30624999999998</c:v>
                </c:pt>
                <c:pt idx="2870">
                  <c:v>574.51042480468709</c:v>
                </c:pt>
                <c:pt idx="2871">
                  <c:v>574.705322265625</c:v>
                </c:pt>
                <c:pt idx="2872">
                  <c:v>574.89897460937505</c:v>
                </c:pt>
                <c:pt idx="2873">
                  <c:v>575.10822753906291</c:v>
                </c:pt>
                <c:pt idx="2874">
                  <c:v>575.31772460937498</c:v>
                </c:pt>
                <c:pt idx="2875">
                  <c:v>575.52143554687495</c:v>
                </c:pt>
                <c:pt idx="2876">
                  <c:v>575.72011718750002</c:v>
                </c:pt>
                <c:pt idx="2877">
                  <c:v>575.91953124999998</c:v>
                </c:pt>
                <c:pt idx="2878">
                  <c:v>576.12070312499998</c:v>
                </c:pt>
                <c:pt idx="2879">
                  <c:v>576.318115234375</c:v>
                </c:pt>
                <c:pt idx="2880">
                  <c:v>576.51176757812505</c:v>
                </c:pt>
                <c:pt idx="2881">
                  <c:v>576.71547851562502</c:v>
                </c:pt>
                <c:pt idx="2882">
                  <c:v>576.91416015624998</c:v>
                </c:pt>
                <c:pt idx="2883">
                  <c:v>577.09951171875002</c:v>
                </c:pt>
                <c:pt idx="2884">
                  <c:v>577.30246582031202</c:v>
                </c:pt>
                <c:pt idx="2885">
                  <c:v>577.50742187499998</c:v>
                </c:pt>
                <c:pt idx="2886">
                  <c:v>577.70683593750005</c:v>
                </c:pt>
                <c:pt idx="2887">
                  <c:v>577.90751953125005</c:v>
                </c:pt>
                <c:pt idx="2888">
                  <c:v>578.10417480468709</c:v>
                </c:pt>
                <c:pt idx="2889">
                  <c:v>578.31418457031202</c:v>
                </c:pt>
                <c:pt idx="2890">
                  <c:v>578.52670898437498</c:v>
                </c:pt>
                <c:pt idx="2891">
                  <c:v>578.72285156249995</c:v>
                </c:pt>
                <c:pt idx="2892">
                  <c:v>578.910961914062</c:v>
                </c:pt>
                <c:pt idx="2893">
                  <c:v>579.10209960937505</c:v>
                </c:pt>
                <c:pt idx="2894">
                  <c:v>579.30756835937495</c:v>
                </c:pt>
                <c:pt idx="2895">
                  <c:v>579.51303710937498</c:v>
                </c:pt>
                <c:pt idx="2896">
                  <c:v>579.704174804687</c:v>
                </c:pt>
                <c:pt idx="2897">
                  <c:v>579.89907226562502</c:v>
                </c:pt>
                <c:pt idx="2898">
                  <c:v>580.10527343750005</c:v>
                </c:pt>
                <c:pt idx="2899">
                  <c:v>580.31223144531293</c:v>
                </c:pt>
                <c:pt idx="2900">
                  <c:v>580.51542968750005</c:v>
                </c:pt>
                <c:pt idx="2901">
                  <c:v>580.711596679688</c:v>
                </c:pt>
                <c:pt idx="2902">
                  <c:v>580.906494140625</c:v>
                </c:pt>
                <c:pt idx="2903">
                  <c:v>581.11020507812498</c:v>
                </c:pt>
                <c:pt idx="2904">
                  <c:v>581.30261230468705</c:v>
                </c:pt>
                <c:pt idx="2905">
                  <c:v>581.49875488281293</c:v>
                </c:pt>
                <c:pt idx="2906">
                  <c:v>581.71125488281291</c:v>
                </c:pt>
                <c:pt idx="2907">
                  <c:v>581.919995117187</c:v>
                </c:pt>
                <c:pt idx="2908">
                  <c:v>582.11740722656293</c:v>
                </c:pt>
                <c:pt idx="2909">
                  <c:v>582.30729980468709</c:v>
                </c:pt>
                <c:pt idx="2910">
                  <c:v>582.50974121093702</c:v>
                </c:pt>
                <c:pt idx="2911">
                  <c:v>582.71091308593793</c:v>
                </c:pt>
                <c:pt idx="2912">
                  <c:v>582.909594726563</c:v>
                </c:pt>
                <c:pt idx="2913">
                  <c:v>583.112060546875</c:v>
                </c:pt>
                <c:pt idx="2914">
                  <c:v>583.30622558593791</c:v>
                </c:pt>
                <c:pt idx="2915">
                  <c:v>583.50615234375005</c:v>
                </c:pt>
                <c:pt idx="2916">
                  <c:v>583.70732421875005</c:v>
                </c:pt>
                <c:pt idx="2917">
                  <c:v>583.90222167968795</c:v>
                </c:pt>
                <c:pt idx="2918">
                  <c:v>584.106689453125</c:v>
                </c:pt>
                <c:pt idx="2919">
                  <c:v>584.30788574218798</c:v>
                </c:pt>
                <c:pt idx="2920">
                  <c:v>584.502026367187</c:v>
                </c:pt>
                <c:pt idx="2921">
                  <c:v>584.70068359375</c:v>
                </c:pt>
                <c:pt idx="2922">
                  <c:v>584.909423828125</c:v>
                </c:pt>
                <c:pt idx="2923">
                  <c:v>585.11691894531293</c:v>
                </c:pt>
                <c:pt idx="2924">
                  <c:v>585.30502929687498</c:v>
                </c:pt>
                <c:pt idx="2925">
                  <c:v>585.50043945312495</c:v>
                </c:pt>
                <c:pt idx="2926">
                  <c:v>585.70339355468707</c:v>
                </c:pt>
                <c:pt idx="2927">
                  <c:v>585.90280761718702</c:v>
                </c:pt>
                <c:pt idx="2928">
                  <c:v>586.10725097656291</c:v>
                </c:pt>
                <c:pt idx="2929">
                  <c:v>586.30720214843791</c:v>
                </c:pt>
                <c:pt idx="2930">
                  <c:v>586.504638671875</c:v>
                </c:pt>
                <c:pt idx="2931">
                  <c:v>586.70454101562495</c:v>
                </c:pt>
                <c:pt idx="2932">
                  <c:v>586.91074218749998</c:v>
                </c:pt>
                <c:pt idx="2933">
                  <c:v>587.11699218750005</c:v>
                </c:pt>
                <c:pt idx="2934">
                  <c:v>587.30739746093707</c:v>
                </c:pt>
                <c:pt idx="2935">
                  <c:v>587.49523925781205</c:v>
                </c:pt>
                <c:pt idx="2936">
                  <c:v>587.698413085938</c:v>
                </c:pt>
                <c:pt idx="2937">
                  <c:v>587.912182617187</c:v>
                </c:pt>
                <c:pt idx="2938">
                  <c:v>588.11337890624998</c:v>
                </c:pt>
                <c:pt idx="2939">
                  <c:v>588.32036132812505</c:v>
                </c:pt>
                <c:pt idx="2940">
                  <c:v>588.51525878906295</c:v>
                </c:pt>
                <c:pt idx="2941">
                  <c:v>588.703857421875</c:v>
                </c:pt>
                <c:pt idx="2942">
                  <c:v>588.90180664062495</c:v>
                </c:pt>
                <c:pt idx="2943">
                  <c:v>589.10048828125002</c:v>
                </c:pt>
                <c:pt idx="2944">
                  <c:v>589.30744628906291</c:v>
                </c:pt>
                <c:pt idx="2945">
                  <c:v>589.50537109375</c:v>
                </c:pt>
                <c:pt idx="2946">
                  <c:v>589.70151367187498</c:v>
                </c:pt>
                <c:pt idx="2947">
                  <c:v>589.90344238281295</c:v>
                </c:pt>
                <c:pt idx="2948">
                  <c:v>590.098876953125</c:v>
                </c:pt>
                <c:pt idx="2949">
                  <c:v>590.29555664062502</c:v>
                </c:pt>
                <c:pt idx="2950">
                  <c:v>590.5</c:v>
                </c:pt>
                <c:pt idx="2951">
                  <c:v>590.70319824218791</c:v>
                </c:pt>
                <c:pt idx="2952">
                  <c:v>590.91445312500002</c:v>
                </c:pt>
                <c:pt idx="2953">
                  <c:v>591.11689453124995</c:v>
                </c:pt>
                <c:pt idx="2954">
                  <c:v>591.30476074218791</c:v>
                </c:pt>
                <c:pt idx="2955">
                  <c:v>591.49641113281291</c:v>
                </c:pt>
                <c:pt idx="2956">
                  <c:v>591.69885253906295</c:v>
                </c:pt>
                <c:pt idx="2957">
                  <c:v>591.898266601562</c:v>
                </c:pt>
                <c:pt idx="2958">
                  <c:v>592.10021972656295</c:v>
                </c:pt>
                <c:pt idx="2959">
                  <c:v>592.312744140625</c:v>
                </c:pt>
                <c:pt idx="2960">
                  <c:v>592.50437011718702</c:v>
                </c:pt>
                <c:pt idx="2961">
                  <c:v>592.70427246093709</c:v>
                </c:pt>
                <c:pt idx="2962">
                  <c:v>592.91752929687505</c:v>
                </c:pt>
                <c:pt idx="2963">
                  <c:v>593.10917968750005</c:v>
                </c:pt>
                <c:pt idx="2964">
                  <c:v>593.29653320312502</c:v>
                </c:pt>
                <c:pt idx="2965">
                  <c:v>593.50224609375005</c:v>
                </c:pt>
                <c:pt idx="2966">
                  <c:v>593.70395507812498</c:v>
                </c:pt>
                <c:pt idx="2967">
                  <c:v>593.895092773437</c:v>
                </c:pt>
                <c:pt idx="2968">
                  <c:v>594.09826660156205</c:v>
                </c:pt>
                <c:pt idx="2969">
                  <c:v>594.30749511718705</c:v>
                </c:pt>
                <c:pt idx="2970">
                  <c:v>594.51926269531293</c:v>
                </c:pt>
                <c:pt idx="2971">
                  <c:v>594.71040039062495</c:v>
                </c:pt>
                <c:pt idx="2972">
                  <c:v>594.893481445313</c:v>
                </c:pt>
                <c:pt idx="2973">
                  <c:v>595.0966796875</c:v>
                </c:pt>
                <c:pt idx="2974">
                  <c:v>595.307934570312</c:v>
                </c:pt>
                <c:pt idx="2975">
                  <c:v>595.50534667968793</c:v>
                </c:pt>
                <c:pt idx="2976">
                  <c:v>595.70024414062505</c:v>
                </c:pt>
                <c:pt idx="2977">
                  <c:v>595.89440917968795</c:v>
                </c:pt>
                <c:pt idx="2978">
                  <c:v>596.09860839843793</c:v>
                </c:pt>
                <c:pt idx="2979">
                  <c:v>596.30808105468702</c:v>
                </c:pt>
                <c:pt idx="2980">
                  <c:v>596.50375976562498</c:v>
                </c:pt>
                <c:pt idx="2981">
                  <c:v>596.69738769531295</c:v>
                </c:pt>
                <c:pt idx="2982">
                  <c:v>596.89729003906291</c:v>
                </c:pt>
                <c:pt idx="2983">
                  <c:v>597.09848632812498</c:v>
                </c:pt>
                <c:pt idx="2984">
                  <c:v>597.29465332031202</c:v>
                </c:pt>
                <c:pt idx="2985">
                  <c:v>597.49460449218793</c:v>
                </c:pt>
                <c:pt idx="2986">
                  <c:v>597.69204101562502</c:v>
                </c:pt>
                <c:pt idx="2987">
                  <c:v>597.89072265624998</c:v>
                </c:pt>
                <c:pt idx="2988">
                  <c:v>598.088134765625</c:v>
                </c:pt>
                <c:pt idx="2989">
                  <c:v>598.286791992188</c:v>
                </c:pt>
                <c:pt idx="2990">
                  <c:v>598.49653320312495</c:v>
                </c:pt>
                <c:pt idx="2991">
                  <c:v>598.698974609375</c:v>
                </c:pt>
                <c:pt idx="2992">
                  <c:v>598.89262695312505</c:v>
                </c:pt>
                <c:pt idx="2993">
                  <c:v>599.09384765624998</c:v>
                </c:pt>
                <c:pt idx="2994">
                  <c:v>599.29902343749995</c:v>
                </c:pt>
                <c:pt idx="2995">
                  <c:v>599.50646972656295</c:v>
                </c:pt>
                <c:pt idx="2996">
                  <c:v>599.70139160156202</c:v>
                </c:pt>
                <c:pt idx="2997">
                  <c:v>599.891284179688</c:v>
                </c:pt>
                <c:pt idx="2998">
                  <c:v>600.09372558593793</c:v>
                </c:pt>
                <c:pt idx="2999">
                  <c:v>600.30620117187505</c:v>
                </c:pt>
                <c:pt idx="3000">
                  <c:v>600.50612792968798</c:v>
                </c:pt>
                <c:pt idx="3001">
                  <c:v>600.69226074218795</c:v>
                </c:pt>
                <c:pt idx="3002">
                  <c:v>600.89345703125002</c:v>
                </c:pt>
                <c:pt idx="3003">
                  <c:v>601.10595703125</c:v>
                </c:pt>
                <c:pt idx="3004">
                  <c:v>601.30087890624998</c:v>
                </c:pt>
                <c:pt idx="3005">
                  <c:v>601.49199218750005</c:v>
                </c:pt>
                <c:pt idx="3006">
                  <c:v>601.69316406250005</c:v>
                </c:pt>
                <c:pt idx="3007">
                  <c:v>601.894360351562</c:v>
                </c:pt>
                <c:pt idx="3008">
                  <c:v>602.09680175781205</c:v>
                </c:pt>
                <c:pt idx="3009">
                  <c:v>602.29294433593793</c:v>
                </c:pt>
                <c:pt idx="3010">
                  <c:v>602.49287109374995</c:v>
                </c:pt>
                <c:pt idx="3011">
                  <c:v>602.68903808593791</c:v>
                </c:pt>
                <c:pt idx="3012">
                  <c:v>602.89277343749995</c:v>
                </c:pt>
                <c:pt idx="3013">
                  <c:v>603.10151367187495</c:v>
                </c:pt>
                <c:pt idx="3014">
                  <c:v>603.29638671875</c:v>
                </c:pt>
                <c:pt idx="3015">
                  <c:v>603.48981933593791</c:v>
                </c:pt>
                <c:pt idx="3016">
                  <c:v>603.68825683593798</c:v>
                </c:pt>
                <c:pt idx="3017">
                  <c:v>603.89094238281291</c:v>
                </c:pt>
                <c:pt idx="3018">
                  <c:v>604.09868164062505</c:v>
                </c:pt>
                <c:pt idx="3019">
                  <c:v>604.29860839843798</c:v>
                </c:pt>
                <c:pt idx="3020">
                  <c:v>604.49226074218791</c:v>
                </c:pt>
                <c:pt idx="3021">
                  <c:v>604.68967285156202</c:v>
                </c:pt>
                <c:pt idx="3022">
                  <c:v>604.88959960937495</c:v>
                </c:pt>
                <c:pt idx="3023">
                  <c:v>605.09079589843793</c:v>
                </c:pt>
                <c:pt idx="3024">
                  <c:v>605.28820800781205</c:v>
                </c:pt>
                <c:pt idx="3025">
                  <c:v>605.48686523437505</c:v>
                </c:pt>
                <c:pt idx="3026">
                  <c:v>605.68552246093702</c:v>
                </c:pt>
                <c:pt idx="3027">
                  <c:v>605.88420410156209</c:v>
                </c:pt>
                <c:pt idx="3028">
                  <c:v>606.09169921875002</c:v>
                </c:pt>
                <c:pt idx="3029">
                  <c:v>606.30168457031209</c:v>
                </c:pt>
                <c:pt idx="3030">
                  <c:v>606.49785156250005</c:v>
                </c:pt>
                <c:pt idx="3031">
                  <c:v>606.69377441406209</c:v>
                </c:pt>
                <c:pt idx="3032">
                  <c:v>606.89243164062498</c:v>
                </c:pt>
                <c:pt idx="3033">
                  <c:v>607.09763183593793</c:v>
                </c:pt>
                <c:pt idx="3034">
                  <c:v>607.30009765625005</c:v>
                </c:pt>
                <c:pt idx="3035">
                  <c:v>607.48596191406205</c:v>
                </c:pt>
                <c:pt idx="3036">
                  <c:v>607.68837890625002</c:v>
                </c:pt>
                <c:pt idx="3037">
                  <c:v>607.89484863281291</c:v>
                </c:pt>
                <c:pt idx="3038">
                  <c:v>608.08850097656295</c:v>
                </c:pt>
                <c:pt idx="3039">
                  <c:v>608.29594726562505</c:v>
                </c:pt>
                <c:pt idx="3040">
                  <c:v>608.49841308593795</c:v>
                </c:pt>
                <c:pt idx="3041">
                  <c:v>608.685791015625</c:v>
                </c:pt>
                <c:pt idx="3042">
                  <c:v>608.87917480468707</c:v>
                </c:pt>
                <c:pt idx="3043">
                  <c:v>609.078857421875</c:v>
                </c:pt>
                <c:pt idx="3044">
                  <c:v>609.28029785156207</c:v>
                </c:pt>
                <c:pt idx="3045">
                  <c:v>609.48425292968795</c:v>
                </c:pt>
                <c:pt idx="3046">
                  <c:v>609.689208984375</c:v>
                </c:pt>
                <c:pt idx="3047">
                  <c:v>609.89040527343707</c:v>
                </c:pt>
                <c:pt idx="3048">
                  <c:v>610.09536132812502</c:v>
                </c:pt>
                <c:pt idx="3049">
                  <c:v>610.2900390625</c:v>
                </c:pt>
                <c:pt idx="3050">
                  <c:v>610.48620605468705</c:v>
                </c:pt>
                <c:pt idx="3051">
                  <c:v>610.68635253906291</c:v>
                </c:pt>
                <c:pt idx="3052">
                  <c:v>610.88376464843793</c:v>
                </c:pt>
                <c:pt idx="3053">
                  <c:v>611.08747558593791</c:v>
                </c:pt>
                <c:pt idx="3054">
                  <c:v>611.28342285156202</c:v>
                </c:pt>
                <c:pt idx="3055">
                  <c:v>611.47958984374998</c:v>
                </c:pt>
                <c:pt idx="3056">
                  <c:v>611.68098144531291</c:v>
                </c:pt>
                <c:pt idx="3057">
                  <c:v>611.89475097656293</c:v>
                </c:pt>
                <c:pt idx="3058">
                  <c:v>612.095947265625</c:v>
                </c:pt>
                <c:pt idx="3059">
                  <c:v>612.28330078124998</c:v>
                </c:pt>
                <c:pt idx="3060">
                  <c:v>612.48701171874995</c:v>
                </c:pt>
                <c:pt idx="3061">
                  <c:v>612.689453125</c:v>
                </c:pt>
                <c:pt idx="3062">
                  <c:v>612.89064941406207</c:v>
                </c:pt>
                <c:pt idx="3063">
                  <c:v>613.08806152343709</c:v>
                </c:pt>
                <c:pt idx="3064">
                  <c:v>613.28422851562505</c:v>
                </c:pt>
                <c:pt idx="3065">
                  <c:v>613.49169921875</c:v>
                </c:pt>
                <c:pt idx="3066">
                  <c:v>613.69287109375</c:v>
                </c:pt>
                <c:pt idx="3067">
                  <c:v>613.89028320312502</c:v>
                </c:pt>
                <c:pt idx="3068">
                  <c:v>614.08872070312498</c:v>
                </c:pt>
                <c:pt idx="3069">
                  <c:v>614.28464355468702</c:v>
                </c:pt>
                <c:pt idx="3070">
                  <c:v>614.48583984375</c:v>
                </c:pt>
                <c:pt idx="3071">
                  <c:v>614.68852539062505</c:v>
                </c:pt>
                <c:pt idx="3072">
                  <c:v>614.88618164062495</c:v>
                </c:pt>
                <c:pt idx="3073">
                  <c:v>615.08234863281291</c:v>
                </c:pt>
                <c:pt idx="3074">
                  <c:v>615.279541015625</c:v>
                </c:pt>
                <c:pt idx="3075">
                  <c:v>615.47946777343702</c:v>
                </c:pt>
                <c:pt idx="3076">
                  <c:v>615.68593750000002</c:v>
                </c:pt>
                <c:pt idx="3077">
                  <c:v>615.89216308593791</c:v>
                </c:pt>
                <c:pt idx="3078">
                  <c:v>616.074462890625</c:v>
                </c:pt>
                <c:pt idx="3079">
                  <c:v>616.27314453124995</c:v>
                </c:pt>
                <c:pt idx="3080">
                  <c:v>616.48442382812505</c:v>
                </c:pt>
                <c:pt idx="3081">
                  <c:v>616.67680664062505</c:v>
                </c:pt>
                <c:pt idx="3082">
                  <c:v>616.876708984375</c:v>
                </c:pt>
                <c:pt idx="3083">
                  <c:v>617.07536621093709</c:v>
                </c:pt>
                <c:pt idx="3084">
                  <c:v>617.27783203125</c:v>
                </c:pt>
                <c:pt idx="3085">
                  <c:v>617.48911132812498</c:v>
                </c:pt>
                <c:pt idx="3086">
                  <c:v>617.68000488281291</c:v>
                </c:pt>
                <c:pt idx="3087">
                  <c:v>617.87741699218793</c:v>
                </c:pt>
                <c:pt idx="3088">
                  <c:v>618.08386230468705</c:v>
                </c:pt>
                <c:pt idx="3089">
                  <c:v>618.27875976562495</c:v>
                </c:pt>
                <c:pt idx="3090">
                  <c:v>618.48247070312505</c:v>
                </c:pt>
                <c:pt idx="3091">
                  <c:v>618.68994140625</c:v>
                </c:pt>
                <c:pt idx="3092">
                  <c:v>618.88608398437498</c:v>
                </c:pt>
                <c:pt idx="3093">
                  <c:v>619.07824707031205</c:v>
                </c:pt>
                <c:pt idx="3094">
                  <c:v>619.288256835938</c:v>
                </c:pt>
                <c:pt idx="3095">
                  <c:v>619.48588867187505</c:v>
                </c:pt>
                <c:pt idx="3096">
                  <c:v>619.67451171874995</c:v>
                </c:pt>
                <c:pt idx="3097">
                  <c:v>619.87697753906298</c:v>
                </c:pt>
                <c:pt idx="3098">
                  <c:v>620.08442382812495</c:v>
                </c:pt>
                <c:pt idx="3099">
                  <c:v>620.286865234375</c:v>
                </c:pt>
                <c:pt idx="3100">
                  <c:v>620.49311523437495</c:v>
                </c:pt>
                <c:pt idx="3101">
                  <c:v>620.69179687500002</c:v>
                </c:pt>
                <c:pt idx="3102">
                  <c:v>620.88041992187505</c:v>
                </c:pt>
                <c:pt idx="3103">
                  <c:v>621.08916015625005</c:v>
                </c:pt>
                <c:pt idx="3104">
                  <c:v>621.29411621093709</c:v>
                </c:pt>
                <c:pt idx="3105">
                  <c:v>621.482739257812</c:v>
                </c:pt>
                <c:pt idx="3106">
                  <c:v>621.67636718749998</c:v>
                </c:pt>
                <c:pt idx="3107">
                  <c:v>621.88002929687502</c:v>
                </c:pt>
                <c:pt idx="3108">
                  <c:v>622.07744140625005</c:v>
                </c:pt>
                <c:pt idx="3109">
                  <c:v>622.27211914062502</c:v>
                </c:pt>
                <c:pt idx="3110">
                  <c:v>622.47707519531298</c:v>
                </c:pt>
                <c:pt idx="3111">
                  <c:v>622.68103027343705</c:v>
                </c:pt>
                <c:pt idx="3112">
                  <c:v>622.88222656250002</c:v>
                </c:pt>
                <c:pt idx="3113">
                  <c:v>623.08217773437502</c:v>
                </c:pt>
                <c:pt idx="3114">
                  <c:v>623.279614257812</c:v>
                </c:pt>
                <c:pt idx="3115">
                  <c:v>623.48203124999998</c:v>
                </c:pt>
                <c:pt idx="3116">
                  <c:v>623.68825683593798</c:v>
                </c:pt>
                <c:pt idx="3117">
                  <c:v>623.88317871093705</c:v>
                </c:pt>
                <c:pt idx="3118">
                  <c:v>624.07932128906293</c:v>
                </c:pt>
                <c:pt idx="3119">
                  <c:v>624.28300781250005</c:v>
                </c:pt>
                <c:pt idx="3120">
                  <c:v>624.48041992187495</c:v>
                </c:pt>
                <c:pt idx="3121">
                  <c:v>624.68537597656291</c:v>
                </c:pt>
                <c:pt idx="3122">
                  <c:v>624.88781738281295</c:v>
                </c:pt>
                <c:pt idx="3123">
                  <c:v>625.08273925781202</c:v>
                </c:pt>
                <c:pt idx="3124">
                  <c:v>625.28015136718705</c:v>
                </c:pt>
                <c:pt idx="3125">
                  <c:v>625.46999511718707</c:v>
                </c:pt>
                <c:pt idx="3126">
                  <c:v>625.66843261718702</c:v>
                </c:pt>
                <c:pt idx="3127">
                  <c:v>625.87592773437495</c:v>
                </c:pt>
                <c:pt idx="3128">
                  <c:v>626.07839355468707</c:v>
                </c:pt>
                <c:pt idx="3129">
                  <c:v>626.27834472656298</c:v>
                </c:pt>
                <c:pt idx="3130">
                  <c:v>626.476000976563</c:v>
                </c:pt>
                <c:pt idx="3131">
                  <c:v>626.67844238281293</c:v>
                </c:pt>
                <c:pt idx="3132">
                  <c:v>626.879638671875</c:v>
                </c:pt>
                <c:pt idx="3133">
                  <c:v>627.07177734375</c:v>
                </c:pt>
                <c:pt idx="3134">
                  <c:v>627.27421875000005</c:v>
                </c:pt>
                <c:pt idx="3135">
                  <c:v>627.48444824218791</c:v>
                </c:pt>
                <c:pt idx="3136">
                  <c:v>627.68059082031209</c:v>
                </c:pt>
                <c:pt idx="3137">
                  <c:v>627.87172851562502</c:v>
                </c:pt>
                <c:pt idx="3138">
                  <c:v>628.07416992187495</c:v>
                </c:pt>
                <c:pt idx="3139">
                  <c:v>628.28037109374998</c:v>
                </c:pt>
                <c:pt idx="3140">
                  <c:v>628.48532714843793</c:v>
                </c:pt>
                <c:pt idx="3141">
                  <c:v>628.67770996093702</c:v>
                </c:pt>
                <c:pt idx="3142">
                  <c:v>628.87138671875005</c:v>
                </c:pt>
                <c:pt idx="3143">
                  <c:v>629.08266601562502</c:v>
                </c:pt>
                <c:pt idx="3144">
                  <c:v>629.27604980468709</c:v>
                </c:pt>
                <c:pt idx="3145">
                  <c:v>629.46694335937502</c:v>
                </c:pt>
                <c:pt idx="3146">
                  <c:v>629.68095703125005</c:v>
                </c:pt>
                <c:pt idx="3147">
                  <c:v>629.87607421874998</c:v>
                </c:pt>
                <c:pt idx="3148">
                  <c:v>630.06845703124998</c:v>
                </c:pt>
                <c:pt idx="3149">
                  <c:v>630.2822265625</c:v>
                </c:pt>
                <c:pt idx="3150">
                  <c:v>630.48972167968793</c:v>
                </c:pt>
                <c:pt idx="3151">
                  <c:v>630.674560546875</c:v>
                </c:pt>
                <c:pt idx="3152">
                  <c:v>630.87197265625002</c:v>
                </c:pt>
                <c:pt idx="3153">
                  <c:v>631.07314453125002</c:v>
                </c:pt>
                <c:pt idx="3154">
                  <c:v>631.26552734375002</c:v>
                </c:pt>
                <c:pt idx="3155">
                  <c:v>631.47050781250005</c:v>
                </c:pt>
                <c:pt idx="3156">
                  <c:v>631.66164550781207</c:v>
                </c:pt>
                <c:pt idx="3157">
                  <c:v>631.87290039062498</c:v>
                </c:pt>
                <c:pt idx="3158">
                  <c:v>632.09045410156205</c:v>
                </c:pt>
                <c:pt idx="3159">
                  <c:v>632.27529296875002</c:v>
                </c:pt>
                <c:pt idx="3160">
                  <c:v>632.46262207031202</c:v>
                </c:pt>
                <c:pt idx="3161">
                  <c:v>632.66882324218795</c:v>
                </c:pt>
                <c:pt idx="3162">
                  <c:v>632.88007812499995</c:v>
                </c:pt>
                <c:pt idx="3163">
                  <c:v>633.078784179688</c:v>
                </c:pt>
                <c:pt idx="3164">
                  <c:v>633.28122558593793</c:v>
                </c:pt>
                <c:pt idx="3165">
                  <c:v>633.47863769531295</c:v>
                </c:pt>
                <c:pt idx="3166">
                  <c:v>633.672290039063</c:v>
                </c:pt>
                <c:pt idx="3167">
                  <c:v>633.88227539062495</c:v>
                </c:pt>
                <c:pt idx="3168">
                  <c:v>634.07468261718702</c:v>
                </c:pt>
                <c:pt idx="3169">
                  <c:v>634.26328124999998</c:v>
                </c:pt>
                <c:pt idx="3170">
                  <c:v>634.46420898437498</c:v>
                </c:pt>
                <c:pt idx="3171">
                  <c:v>634.67021484375005</c:v>
                </c:pt>
                <c:pt idx="3172">
                  <c:v>634.87290039062498</c:v>
                </c:pt>
                <c:pt idx="3173">
                  <c:v>635.06652832031205</c:v>
                </c:pt>
                <c:pt idx="3174">
                  <c:v>635.26394042968798</c:v>
                </c:pt>
                <c:pt idx="3175">
                  <c:v>635.47392578125005</c:v>
                </c:pt>
                <c:pt idx="3176">
                  <c:v>635.67639160156205</c:v>
                </c:pt>
                <c:pt idx="3177">
                  <c:v>635.86752929687498</c:v>
                </c:pt>
                <c:pt idx="3178">
                  <c:v>636.06870117187498</c:v>
                </c:pt>
                <c:pt idx="3179">
                  <c:v>636.27014160156205</c:v>
                </c:pt>
                <c:pt idx="3180">
                  <c:v>636.46630859375</c:v>
                </c:pt>
                <c:pt idx="3181">
                  <c:v>636.66247558593795</c:v>
                </c:pt>
                <c:pt idx="3182">
                  <c:v>636.86994628906291</c:v>
                </c:pt>
                <c:pt idx="3183">
                  <c:v>637.07236328124998</c:v>
                </c:pt>
                <c:pt idx="3184">
                  <c:v>637.25947265624995</c:v>
                </c:pt>
                <c:pt idx="3185">
                  <c:v>637.46445312499998</c:v>
                </c:pt>
                <c:pt idx="3186">
                  <c:v>637.67468261718705</c:v>
                </c:pt>
                <c:pt idx="3187">
                  <c:v>637.86582031249998</c:v>
                </c:pt>
                <c:pt idx="3188">
                  <c:v>638.05820312499998</c:v>
                </c:pt>
                <c:pt idx="3189">
                  <c:v>638.26694335937498</c:v>
                </c:pt>
                <c:pt idx="3190">
                  <c:v>638.47067871093702</c:v>
                </c:pt>
                <c:pt idx="3191">
                  <c:v>638.664306640625</c:v>
                </c:pt>
                <c:pt idx="3192">
                  <c:v>638.86650390625005</c:v>
                </c:pt>
                <c:pt idx="3193">
                  <c:v>639.06997070312502</c:v>
                </c:pt>
                <c:pt idx="3194">
                  <c:v>639.271166992188</c:v>
                </c:pt>
                <c:pt idx="3195">
                  <c:v>639.46503906249995</c:v>
                </c:pt>
                <c:pt idx="3196">
                  <c:v>639.65866699218793</c:v>
                </c:pt>
                <c:pt idx="3197">
                  <c:v>639.85737304687495</c:v>
                </c:pt>
                <c:pt idx="3198">
                  <c:v>640.06508789062502</c:v>
                </c:pt>
                <c:pt idx="3199">
                  <c:v>640.26877441406202</c:v>
                </c:pt>
                <c:pt idx="3200">
                  <c:v>640.46245117187505</c:v>
                </c:pt>
                <c:pt idx="3201">
                  <c:v>640.667407226563</c:v>
                </c:pt>
                <c:pt idx="3202">
                  <c:v>640.86857910156209</c:v>
                </c:pt>
                <c:pt idx="3203">
                  <c:v>641.06474609375005</c:v>
                </c:pt>
                <c:pt idx="3204">
                  <c:v>641.26340332031202</c:v>
                </c:pt>
                <c:pt idx="3205">
                  <c:v>641.46586914062505</c:v>
                </c:pt>
                <c:pt idx="3206">
                  <c:v>641.66582031250005</c:v>
                </c:pt>
                <c:pt idx="3207">
                  <c:v>641.86323242187495</c:v>
                </c:pt>
                <c:pt idx="3208">
                  <c:v>642.062915039063</c:v>
                </c:pt>
                <c:pt idx="3209">
                  <c:v>642.26662597656298</c:v>
                </c:pt>
                <c:pt idx="3210">
                  <c:v>642.46682128906298</c:v>
                </c:pt>
                <c:pt idx="3211">
                  <c:v>642.65771484375</c:v>
                </c:pt>
                <c:pt idx="3212">
                  <c:v>642.86618652343702</c:v>
                </c:pt>
                <c:pt idx="3213">
                  <c:v>643.07011718750005</c:v>
                </c:pt>
                <c:pt idx="3214">
                  <c:v>643.262768554687</c:v>
                </c:pt>
                <c:pt idx="3215">
                  <c:v>643.46245117187505</c:v>
                </c:pt>
                <c:pt idx="3216">
                  <c:v>643.65834960937502</c:v>
                </c:pt>
                <c:pt idx="3217">
                  <c:v>643.86228027343702</c:v>
                </c:pt>
                <c:pt idx="3218">
                  <c:v>644.06120605468709</c:v>
                </c:pt>
                <c:pt idx="3219">
                  <c:v>644.25109863281295</c:v>
                </c:pt>
                <c:pt idx="3220">
                  <c:v>644.45227050781205</c:v>
                </c:pt>
                <c:pt idx="3221">
                  <c:v>644.66604003906298</c:v>
                </c:pt>
                <c:pt idx="3222">
                  <c:v>644.87478027343707</c:v>
                </c:pt>
                <c:pt idx="3223">
                  <c:v>645.06818847656291</c:v>
                </c:pt>
                <c:pt idx="3224">
                  <c:v>645.26311035156209</c:v>
                </c:pt>
                <c:pt idx="3225">
                  <c:v>645.460766601562</c:v>
                </c:pt>
                <c:pt idx="3226">
                  <c:v>645.65817871093702</c:v>
                </c:pt>
                <c:pt idx="3227">
                  <c:v>645.859375</c:v>
                </c:pt>
                <c:pt idx="3228">
                  <c:v>646.06057128906298</c:v>
                </c:pt>
                <c:pt idx="3229">
                  <c:v>646.26025390625</c:v>
                </c:pt>
                <c:pt idx="3230">
                  <c:v>646.47023925781207</c:v>
                </c:pt>
                <c:pt idx="3231">
                  <c:v>646.67041015625</c:v>
                </c:pt>
                <c:pt idx="3232">
                  <c:v>646.856518554687</c:v>
                </c:pt>
                <c:pt idx="3233">
                  <c:v>647.05141601562502</c:v>
                </c:pt>
                <c:pt idx="3234">
                  <c:v>647.25761718750005</c:v>
                </c:pt>
                <c:pt idx="3235">
                  <c:v>647.45981445312498</c:v>
                </c:pt>
                <c:pt idx="3236">
                  <c:v>647.6572265625</c:v>
                </c:pt>
                <c:pt idx="3237">
                  <c:v>647.857421875</c:v>
                </c:pt>
                <c:pt idx="3238">
                  <c:v>648.057373046875</c:v>
                </c:pt>
                <c:pt idx="3239">
                  <c:v>648.25476074218795</c:v>
                </c:pt>
                <c:pt idx="3240">
                  <c:v>648.45847167968793</c:v>
                </c:pt>
                <c:pt idx="3241">
                  <c:v>648.65842285156202</c:v>
                </c:pt>
                <c:pt idx="3242">
                  <c:v>648.85329589843798</c:v>
                </c:pt>
                <c:pt idx="3243">
                  <c:v>649.05449218750005</c:v>
                </c:pt>
                <c:pt idx="3244">
                  <c:v>649.26198730468707</c:v>
                </c:pt>
                <c:pt idx="3245">
                  <c:v>649.45937500000002</c:v>
                </c:pt>
                <c:pt idx="3246">
                  <c:v>649.660571289063</c:v>
                </c:pt>
                <c:pt idx="3247">
                  <c:v>649.865551757812</c:v>
                </c:pt>
                <c:pt idx="3248">
                  <c:v>650.052661132813</c:v>
                </c:pt>
                <c:pt idx="3249">
                  <c:v>650.25109863281295</c:v>
                </c:pt>
                <c:pt idx="3250">
                  <c:v>650.44875488281298</c:v>
                </c:pt>
                <c:pt idx="3251">
                  <c:v>650.65144042968791</c:v>
                </c:pt>
                <c:pt idx="3252">
                  <c:v>650.86267089843795</c:v>
                </c:pt>
                <c:pt idx="3253">
                  <c:v>651.06135253906291</c:v>
                </c:pt>
                <c:pt idx="3254">
                  <c:v>651.25224609375005</c:v>
                </c:pt>
                <c:pt idx="3255">
                  <c:v>651.45065917968793</c:v>
                </c:pt>
                <c:pt idx="3256">
                  <c:v>651.65058593749995</c:v>
                </c:pt>
                <c:pt idx="3257">
                  <c:v>651.85808105468709</c:v>
                </c:pt>
                <c:pt idx="3258">
                  <c:v>652.05827636718709</c:v>
                </c:pt>
                <c:pt idx="3259">
                  <c:v>652.24963378906295</c:v>
                </c:pt>
                <c:pt idx="3260">
                  <c:v>652.44301757812502</c:v>
                </c:pt>
                <c:pt idx="3261">
                  <c:v>652.64548339843793</c:v>
                </c:pt>
                <c:pt idx="3262">
                  <c:v>652.85195312500002</c:v>
                </c:pt>
                <c:pt idx="3263">
                  <c:v>653.05187988281295</c:v>
                </c:pt>
                <c:pt idx="3264">
                  <c:v>653.26062011718705</c:v>
                </c:pt>
                <c:pt idx="3265">
                  <c:v>653.456787109375</c:v>
                </c:pt>
                <c:pt idx="3266">
                  <c:v>653.65671386718702</c:v>
                </c:pt>
                <c:pt idx="3267">
                  <c:v>653.86418457031209</c:v>
                </c:pt>
                <c:pt idx="3268">
                  <c:v>654.05910644531298</c:v>
                </c:pt>
                <c:pt idx="3269">
                  <c:v>654.25527343750002</c:v>
                </c:pt>
                <c:pt idx="3270">
                  <c:v>654.46271972656291</c:v>
                </c:pt>
                <c:pt idx="3271">
                  <c:v>654.66892089843793</c:v>
                </c:pt>
                <c:pt idx="3272">
                  <c:v>654.853759765625</c:v>
                </c:pt>
                <c:pt idx="3273">
                  <c:v>655.03837890625005</c:v>
                </c:pt>
                <c:pt idx="3274">
                  <c:v>655.24562988281298</c:v>
                </c:pt>
                <c:pt idx="3275">
                  <c:v>655.45585937500005</c:v>
                </c:pt>
                <c:pt idx="3276">
                  <c:v>655.657299804687</c:v>
                </c:pt>
                <c:pt idx="3277">
                  <c:v>655.85217285156205</c:v>
                </c:pt>
                <c:pt idx="3278">
                  <c:v>656.05458984375002</c:v>
                </c:pt>
                <c:pt idx="3279">
                  <c:v>656.26083984374998</c:v>
                </c:pt>
                <c:pt idx="3280">
                  <c:v>656.45805664062505</c:v>
                </c:pt>
                <c:pt idx="3281">
                  <c:v>656.65546874999995</c:v>
                </c:pt>
                <c:pt idx="3282">
                  <c:v>656.85688476562495</c:v>
                </c:pt>
                <c:pt idx="3283">
                  <c:v>657.05554199218795</c:v>
                </c:pt>
                <c:pt idx="3284">
                  <c:v>657.25043945312495</c:v>
                </c:pt>
                <c:pt idx="3285">
                  <c:v>657.45290527343707</c:v>
                </c:pt>
                <c:pt idx="3286">
                  <c:v>657.65913085937495</c:v>
                </c:pt>
                <c:pt idx="3287">
                  <c:v>657.85778808593795</c:v>
                </c:pt>
                <c:pt idx="3288">
                  <c:v>658.048901367187</c:v>
                </c:pt>
                <c:pt idx="3289">
                  <c:v>658.25009765624998</c:v>
                </c:pt>
                <c:pt idx="3290">
                  <c:v>658.46513671875005</c:v>
                </c:pt>
                <c:pt idx="3291">
                  <c:v>658.66130371093709</c:v>
                </c:pt>
                <c:pt idx="3292">
                  <c:v>658.84738769531293</c:v>
                </c:pt>
                <c:pt idx="3293">
                  <c:v>659.04079589843798</c:v>
                </c:pt>
                <c:pt idx="3294">
                  <c:v>659.24550781250002</c:v>
                </c:pt>
                <c:pt idx="3295">
                  <c:v>659.46201171874998</c:v>
                </c:pt>
                <c:pt idx="3296">
                  <c:v>659.660961914062</c:v>
                </c:pt>
                <c:pt idx="3297">
                  <c:v>659.855883789063</c:v>
                </c:pt>
                <c:pt idx="3298">
                  <c:v>660.05075683593793</c:v>
                </c:pt>
                <c:pt idx="3299">
                  <c:v>660.24562988281298</c:v>
                </c:pt>
                <c:pt idx="3300">
                  <c:v>660.453125</c:v>
                </c:pt>
                <c:pt idx="3301">
                  <c:v>660.65058593749995</c:v>
                </c:pt>
                <c:pt idx="3302">
                  <c:v>660.84799804687498</c:v>
                </c:pt>
                <c:pt idx="3303">
                  <c:v>661.04665527343707</c:v>
                </c:pt>
                <c:pt idx="3304">
                  <c:v>661.24785156250005</c:v>
                </c:pt>
                <c:pt idx="3305">
                  <c:v>661.44902343750005</c:v>
                </c:pt>
                <c:pt idx="3306">
                  <c:v>661.64392089843795</c:v>
                </c:pt>
                <c:pt idx="3307">
                  <c:v>661.84868164062505</c:v>
                </c:pt>
                <c:pt idx="3308">
                  <c:v>662.05236816406205</c:v>
                </c:pt>
                <c:pt idx="3309">
                  <c:v>662.25126953125005</c:v>
                </c:pt>
                <c:pt idx="3310">
                  <c:v>662.44619140625002</c:v>
                </c:pt>
                <c:pt idx="3311">
                  <c:v>662.64106445312495</c:v>
                </c:pt>
                <c:pt idx="3312">
                  <c:v>662.84223632812495</c:v>
                </c:pt>
                <c:pt idx="3313">
                  <c:v>663.043212890625</c:v>
                </c:pt>
                <c:pt idx="3314">
                  <c:v>663.23937988281295</c:v>
                </c:pt>
                <c:pt idx="3315">
                  <c:v>663.44455566406202</c:v>
                </c:pt>
                <c:pt idx="3316">
                  <c:v>663.65329589843793</c:v>
                </c:pt>
                <c:pt idx="3317">
                  <c:v>663.850756835938</c:v>
                </c:pt>
                <c:pt idx="3318">
                  <c:v>664.05070800781209</c:v>
                </c:pt>
                <c:pt idx="3319">
                  <c:v>664.24936523437498</c:v>
                </c:pt>
                <c:pt idx="3320">
                  <c:v>664.44802246093707</c:v>
                </c:pt>
                <c:pt idx="3321">
                  <c:v>664.64670410156202</c:v>
                </c:pt>
                <c:pt idx="3322">
                  <c:v>664.84411621093705</c:v>
                </c:pt>
                <c:pt idx="3323">
                  <c:v>665.05285644531295</c:v>
                </c:pt>
                <c:pt idx="3324">
                  <c:v>665.25029296875005</c:v>
                </c:pt>
                <c:pt idx="3325">
                  <c:v>665.43889160156209</c:v>
                </c:pt>
                <c:pt idx="3326">
                  <c:v>665.64633789062498</c:v>
                </c:pt>
                <c:pt idx="3327">
                  <c:v>665.85507812499998</c:v>
                </c:pt>
                <c:pt idx="3328">
                  <c:v>666.04748535156205</c:v>
                </c:pt>
                <c:pt idx="3329">
                  <c:v>666.241137695313</c:v>
                </c:pt>
                <c:pt idx="3330">
                  <c:v>666.44860839843795</c:v>
                </c:pt>
                <c:pt idx="3331">
                  <c:v>666.64978027343705</c:v>
                </c:pt>
                <c:pt idx="3332">
                  <c:v>666.84694824218798</c:v>
                </c:pt>
                <c:pt idx="3333">
                  <c:v>667.04311523437502</c:v>
                </c:pt>
                <c:pt idx="3334">
                  <c:v>667.24455566406209</c:v>
                </c:pt>
                <c:pt idx="3335">
                  <c:v>667.44575195312495</c:v>
                </c:pt>
                <c:pt idx="3336">
                  <c:v>667.64821777343707</c:v>
                </c:pt>
                <c:pt idx="3337">
                  <c:v>667.84687499999995</c:v>
                </c:pt>
                <c:pt idx="3338">
                  <c:v>668.04553222656295</c:v>
                </c:pt>
                <c:pt idx="3339">
                  <c:v>668.25302734374998</c:v>
                </c:pt>
                <c:pt idx="3340">
                  <c:v>668.45546875000002</c:v>
                </c:pt>
                <c:pt idx="3341">
                  <c:v>668.65285644531298</c:v>
                </c:pt>
                <c:pt idx="3342">
                  <c:v>668.84523925781207</c:v>
                </c:pt>
                <c:pt idx="3343">
                  <c:v>669.04016113281295</c:v>
                </c:pt>
                <c:pt idx="3344">
                  <c:v>669.23508300781202</c:v>
                </c:pt>
                <c:pt idx="3345">
                  <c:v>669.44382324218793</c:v>
                </c:pt>
                <c:pt idx="3346">
                  <c:v>669.65002441406205</c:v>
                </c:pt>
                <c:pt idx="3347">
                  <c:v>669.84868164062505</c:v>
                </c:pt>
                <c:pt idx="3348">
                  <c:v>670.04736328125</c:v>
                </c:pt>
                <c:pt idx="3349">
                  <c:v>670.24855957031207</c:v>
                </c:pt>
                <c:pt idx="3350">
                  <c:v>670.45229492187502</c:v>
                </c:pt>
                <c:pt idx="3351">
                  <c:v>670.64067382812505</c:v>
                </c:pt>
                <c:pt idx="3352">
                  <c:v>670.83657226562502</c:v>
                </c:pt>
                <c:pt idx="3353">
                  <c:v>671.04025878906293</c:v>
                </c:pt>
                <c:pt idx="3354">
                  <c:v>671.23918457031209</c:v>
                </c:pt>
                <c:pt idx="3355">
                  <c:v>671.439379882813</c:v>
                </c:pt>
                <c:pt idx="3356">
                  <c:v>671.63801269531291</c:v>
                </c:pt>
                <c:pt idx="3357">
                  <c:v>671.83793945312505</c:v>
                </c:pt>
                <c:pt idx="3358">
                  <c:v>672.04140625000002</c:v>
                </c:pt>
                <c:pt idx="3359">
                  <c:v>672.24509277343702</c:v>
                </c:pt>
                <c:pt idx="3360">
                  <c:v>672.44025878906291</c:v>
                </c:pt>
                <c:pt idx="3361">
                  <c:v>672.64147949218795</c:v>
                </c:pt>
                <c:pt idx="3362">
                  <c:v>672.84770507812505</c:v>
                </c:pt>
                <c:pt idx="3363">
                  <c:v>673.038818359375</c:v>
                </c:pt>
                <c:pt idx="3364">
                  <c:v>673.23374023437498</c:v>
                </c:pt>
                <c:pt idx="3365">
                  <c:v>673.44372558593795</c:v>
                </c:pt>
                <c:pt idx="3366">
                  <c:v>673.64992675781207</c:v>
                </c:pt>
                <c:pt idx="3367">
                  <c:v>673.84609375000002</c:v>
                </c:pt>
                <c:pt idx="3368">
                  <c:v>674.04226074218798</c:v>
                </c:pt>
                <c:pt idx="3369">
                  <c:v>674.25100097656298</c:v>
                </c:pt>
                <c:pt idx="3370">
                  <c:v>674.45341796875005</c:v>
                </c:pt>
                <c:pt idx="3371">
                  <c:v>674.64179687499995</c:v>
                </c:pt>
                <c:pt idx="3372">
                  <c:v>674.83920898437498</c:v>
                </c:pt>
                <c:pt idx="3373">
                  <c:v>675.04189453125002</c:v>
                </c:pt>
                <c:pt idx="3374">
                  <c:v>675.23557128906293</c:v>
                </c:pt>
                <c:pt idx="3375">
                  <c:v>675.43298339843795</c:v>
                </c:pt>
                <c:pt idx="3376">
                  <c:v>675.63918457031207</c:v>
                </c:pt>
                <c:pt idx="3377">
                  <c:v>675.84038085937505</c:v>
                </c:pt>
                <c:pt idx="3378">
                  <c:v>676.03251953125005</c:v>
                </c:pt>
                <c:pt idx="3379">
                  <c:v>676.23598632812502</c:v>
                </c:pt>
                <c:pt idx="3380">
                  <c:v>676.43742675781209</c:v>
                </c:pt>
                <c:pt idx="3381">
                  <c:v>676.63129882812495</c:v>
                </c:pt>
                <c:pt idx="3382">
                  <c:v>676.84257812500005</c:v>
                </c:pt>
                <c:pt idx="3383">
                  <c:v>677.05131835937505</c:v>
                </c:pt>
                <c:pt idx="3384">
                  <c:v>677.24494628906291</c:v>
                </c:pt>
                <c:pt idx="3385">
                  <c:v>677.437329101562</c:v>
                </c:pt>
                <c:pt idx="3386">
                  <c:v>677.641040039063</c:v>
                </c:pt>
                <c:pt idx="3387">
                  <c:v>677.84223632812495</c:v>
                </c:pt>
                <c:pt idx="3388">
                  <c:v>678.03964843749998</c:v>
                </c:pt>
                <c:pt idx="3389">
                  <c:v>678.24084472656295</c:v>
                </c:pt>
                <c:pt idx="3390">
                  <c:v>678.43801269531298</c:v>
                </c:pt>
                <c:pt idx="3391">
                  <c:v>678.6376953125</c:v>
                </c:pt>
                <c:pt idx="3392">
                  <c:v>678.83286132812498</c:v>
                </c:pt>
                <c:pt idx="3393">
                  <c:v>679.02673339843795</c:v>
                </c:pt>
                <c:pt idx="3394">
                  <c:v>679.231689453125</c:v>
                </c:pt>
                <c:pt idx="3395">
                  <c:v>679.42910156250002</c:v>
                </c:pt>
                <c:pt idx="3396">
                  <c:v>679.62900390624998</c:v>
                </c:pt>
                <c:pt idx="3397">
                  <c:v>679.83625488281291</c:v>
                </c:pt>
                <c:pt idx="3398">
                  <c:v>680.03242187499995</c:v>
                </c:pt>
                <c:pt idx="3399">
                  <c:v>680.22758789062505</c:v>
                </c:pt>
                <c:pt idx="3400">
                  <c:v>680.432543945313</c:v>
                </c:pt>
                <c:pt idx="3401">
                  <c:v>680.63244628906295</c:v>
                </c:pt>
                <c:pt idx="3402">
                  <c:v>680.82990722656291</c:v>
                </c:pt>
                <c:pt idx="3403">
                  <c:v>681.03740234375005</c:v>
                </c:pt>
                <c:pt idx="3404">
                  <c:v>681.23330078125002</c:v>
                </c:pt>
                <c:pt idx="3405">
                  <c:v>681.43071289062505</c:v>
                </c:pt>
                <c:pt idx="3406">
                  <c:v>681.630859375</c:v>
                </c:pt>
                <c:pt idx="3407">
                  <c:v>681.81945800781205</c:v>
                </c:pt>
                <c:pt idx="3408">
                  <c:v>682.02194824218793</c:v>
                </c:pt>
                <c:pt idx="3409">
                  <c:v>682.24326171874998</c:v>
                </c:pt>
                <c:pt idx="3410">
                  <c:v>682.44797363281293</c:v>
                </c:pt>
                <c:pt idx="3411">
                  <c:v>682.62778320312498</c:v>
                </c:pt>
                <c:pt idx="3412">
                  <c:v>682.82041015624998</c:v>
                </c:pt>
                <c:pt idx="3413">
                  <c:v>683.02666015625005</c:v>
                </c:pt>
                <c:pt idx="3414">
                  <c:v>683.22785644531291</c:v>
                </c:pt>
                <c:pt idx="3415">
                  <c:v>683.42502441406202</c:v>
                </c:pt>
                <c:pt idx="3416">
                  <c:v>683.62998046874998</c:v>
                </c:pt>
                <c:pt idx="3417">
                  <c:v>683.833911132813</c:v>
                </c:pt>
                <c:pt idx="3418">
                  <c:v>684.03635253906293</c:v>
                </c:pt>
                <c:pt idx="3419">
                  <c:v>684.242602539063</c:v>
                </c:pt>
                <c:pt idx="3420">
                  <c:v>684.4375</c:v>
                </c:pt>
                <c:pt idx="3421">
                  <c:v>684.62609863281295</c:v>
                </c:pt>
                <c:pt idx="3422">
                  <c:v>684.822021484375</c:v>
                </c:pt>
                <c:pt idx="3423">
                  <c:v>685.02197265625</c:v>
                </c:pt>
                <c:pt idx="3424">
                  <c:v>685.22841796875002</c:v>
                </c:pt>
                <c:pt idx="3425">
                  <c:v>685.42832031249998</c:v>
                </c:pt>
                <c:pt idx="3426">
                  <c:v>685.62951660156205</c:v>
                </c:pt>
                <c:pt idx="3427">
                  <c:v>685.83073730468709</c:v>
                </c:pt>
                <c:pt idx="3428">
                  <c:v>686.01909179687505</c:v>
                </c:pt>
                <c:pt idx="3429">
                  <c:v>686.22380371093709</c:v>
                </c:pt>
                <c:pt idx="3430">
                  <c:v>686.429028320312</c:v>
                </c:pt>
                <c:pt idx="3431">
                  <c:v>686.63295898437502</c:v>
                </c:pt>
                <c:pt idx="3432">
                  <c:v>686.83413085937502</c:v>
                </c:pt>
                <c:pt idx="3433">
                  <c:v>687.02272949218798</c:v>
                </c:pt>
                <c:pt idx="3434">
                  <c:v>687.22268066406207</c:v>
                </c:pt>
                <c:pt idx="3435">
                  <c:v>687.42868652343702</c:v>
                </c:pt>
                <c:pt idx="3436">
                  <c:v>687.632397460937</c:v>
                </c:pt>
                <c:pt idx="3437">
                  <c:v>687.83759765624995</c:v>
                </c:pt>
                <c:pt idx="3438">
                  <c:v>688.02998046874995</c:v>
                </c:pt>
                <c:pt idx="3439">
                  <c:v>688.22739257812498</c:v>
                </c:pt>
                <c:pt idx="3440">
                  <c:v>688.42983398437502</c:v>
                </c:pt>
                <c:pt idx="3441">
                  <c:v>688.62978515625002</c:v>
                </c:pt>
                <c:pt idx="3442">
                  <c:v>688.82971191406205</c:v>
                </c:pt>
                <c:pt idx="3443">
                  <c:v>689.02333984375002</c:v>
                </c:pt>
                <c:pt idx="3444">
                  <c:v>689.22578124999995</c:v>
                </c:pt>
                <c:pt idx="3445">
                  <c:v>689.42695312499995</c:v>
                </c:pt>
                <c:pt idx="3446">
                  <c:v>689.61933593749995</c:v>
                </c:pt>
                <c:pt idx="3447">
                  <c:v>689.81799316406205</c:v>
                </c:pt>
                <c:pt idx="3448">
                  <c:v>690.02170410156202</c:v>
                </c:pt>
                <c:pt idx="3449">
                  <c:v>690.22668457031205</c:v>
                </c:pt>
                <c:pt idx="3450">
                  <c:v>690.429125976563</c:v>
                </c:pt>
                <c:pt idx="3451">
                  <c:v>690.63034667968793</c:v>
                </c:pt>
                <c:pt idx="3452">
                  <c:v>690.82780761718709</c:v>
                </c:pt>
                <c:pt idx="3453">
                  <c:v>691.03022460937495</c:v>
                </c:pt>
                <c:pt idx="3454">
                  <c:v>691.22888183593795</c:v>
                </c:pt>
                <c:pt idx="3455">
                  <c:v>691.42629394531298</c:v>
                </c:pt>
                <c:pt idx="3456">
                  <c:v>691.62875976562498</c:v>
                </c:pt>
                <c:pt idx="3457">
                  <c:v>691.82368164062495</c:v>
                </c:pt>
                <c:pt idx="3458">
                  <c:v>692.02109374999998</c:v>
                </c:pt>
                <c:pt idx="3459">
                  <c:v>692.22604980468702</c:v>
                </c:pt>
                <c:pt idx="3460">
                  <c:v>692.42971191406207</c:v>
                </c:pt>
                <c:pt idx="3461">
                  <c:v>692.628173828125</c:v>
                </c:pt>
                <c:pt idx="3462">
                  <c:v>692.82915039062505</c:v>
                </c:pt>
                <c:pt idx="3463">
                  <c:v>693.02551269531295</c:v>
                </c:pt>
                <c:pt idx="3464">
                  <c:v>693.22441406250005</c:v>
                </c:pt>
                <c:pt idx="3465">
                  <c:v>693.425610351562</c:v>
                </c:pt>
                <c:pt idx="3466">
                  <c:v>693.63059082031202</c:v>
                </c:pt>
                <c:pt idx="3467">
                  <c:v>693.83027343749995</c:v>
                </c:pt>
                <c:pt idx="3468">
                  <c:v>694.021411132813</c:v>
                </c:pt>
                <c:pt idx="3469">
                  <c:v>694.22285156249995</c:v>
                </c:pt>
                <c:pt idx="3470">
                  <c:v>694.427807617187</c:v>
                </c:pt>
                <c:pt idx="3471">
                  <c:v>694.62773437500005</c:v>
                </c:pt>
                <c:pt idx="3472">
                  <c:v>694.82639160156202</c:v>
                </c:pt>
                <c:pt idx="3473">
                  <c:v>695.03012695312498</c:v>
                </c:pt>
                <c:pt idx="3474">
                  <c:v>695.23132324218795</c:v>
                </c:pt>
                <c:pt idx="3475">
                  <c:v>695.42873535156207</c:v>
                </c:pt>
                <c:pt idx="3476">
                  <c:v>695.63496093749995</c:v>
                </c:pt>
                <c:pt idx="3477">
                  <c:v>695.823559570312</c:v>
                </c:pt>
                <c:pt idx="3478">
                  <c:v>696.01088867187502</c:v>
                </c:pt>
                <c:pt idx="3479">
                  <c:v>696.22211914062495</c:v>
                </c:pt>
                <c:pt idx="3480">
                  <c:v>696.423095703125</c:v>
                </c:pt>
                <c:pt idx="3481">
                  <c:v>696.61904296875002</c:v>
                </c:pt>
                <c:pt idx="3482">
                  <c:v>696.81918945312498</c:v>
                </c:pt>
                <c:pt idx="3483">
                  <c:v>697.01557617187495</c:v>
                </c:pt>
                <c:pt idx="3484">
                  <c:v>697.22182617187502</c:v>
                </c:pt>
                <c:pt idx="3485">
                  <c:v>697.42678222656298</c:v>
                </c:pt>
                <c:pt idx="3486">
                  <c:v>697.62543945312495</c:v>
                </c:pt>
                <c:pt idx="3487">
                  <c:v>697.82414550781209</c:v>
                </c:pt>
                <c:pt idx="3488">
                  <c:v>698.02885742187505</c:v>
                </c:pt>
                <c:pt idx="3489">
                  <c:v>698.22624511718709</c:v>
                </c:pt>
                <c:pt idx="3490">
                  <c:v>698.415112304687</c:v>
                </c:pt>
                <c:pt idx="3491">
                  <c:v>698.63493652343709</c:v>
                </c:pt>
                <c:pt idx="3492">
                  <c:v>698.84113769531291</c:v>
                </c:pt>
                <c:pt idx="3493">
                  <c:v>699.02121582031202</c:v>
                </c:pt>
                <c:pt idx="3494">
                  <c:v>699.21992187499995</c:v>
                </c:pt>
                <c:pt idx="3495">
                  <c:v>699.42736816406205</c:v>
                </c:pt>
                <c:pt idx="3496">
                  <c:v>699.62978515625002</c:v>
                </c:pt>
                <c:pt idx="3497">
                  <c:v>699.82216796875002</c:v>
                </c:pt>
                <c:pt idx="3498">
                  <c:v>700.02087402343705</c:v>
                </c:pt>
                <c:pt idx="3499">
                  <c:v>700.21430664062495</c:v>
                </c:pt>
                <c:pt idx="3500">
                  <c:v>700.41047363281291</c:v>
                </c:pt>
                <c:pt idx="3501">
                  <c:v>700.62070312499998</c:v>
                </c:pt>
                <c:pt idx="3502">
                  <c:v>700.826904296875</c:v>
                </c:pt>
                <c:pt idx="3503">
                  <c:v>701.02680664062495</c:v>
                </c:pt>
                <c:pt idx="3504">
                  <c:v>701.21164550781202</c:v>
                </c:pt>
                <c:pt idx="3505">
                  <c:v>701.410327148438</c:v>
                </c:pt>
                <c:pt idx="3506">
                  <c:v>701.62282714843798</c:v>
                </c:pt>
                <c:pt idx="3507">
                  <c:v>701.82656250000002</c:v>
                </c:pt>
                <c:pt idx="3508">
                  <c:v>702.027758789063</c:v>
                </c:pt>
                <c:pt idx="3509">
                  <c:v>702.22014160156209</c:v>
                </c:pt>
                <c:pt idx="3510">
                  <c:v>702.417553710937</c:v>
                </c:pt>
                <c:pt idx="3511">
                  <c:v>702.63002929687502</c:v>
                </c:pt>
                <c:pt idx="3512">
                  <c:v>702.84003906249995</c:v>
                </c:pt>
                <c:pt idx="3513">
                  <c:v>703.02490234375</c:v>
                </c:pt>
                <c:pt idx="3514">
                  <c:v>703.20344238281291</c:v>
                </c:pt>
                <c:pt idx="3515">
                  <c:v>703.40839843749995</c:v>
                </c:pt>
                <c:pt idx="3516">
                  <c:v>703.62343750000002</c:v>
                </c:pt>
                <c:pt idx="3517">
                  <c:v>703.81833496093702</c:v>
                </c:pt>
                <c:pt idx="3518">
                  <c:v>704.01301269531291</c:v>
                </c:pt>
                <c:pt idx="3519">
                  <c:v>704.22426757812502</c:v>
                </c:pt>
                <c:pt idx="3520">
                  <c:v>704.429443359375</c:v>
                </c:pt>
                <c:pt idx="3521">
                  <c:v>704.62561035156205</c:v>
                </c:pt>
                <c:pt idx="3522">
                  <c:v>704.82302246093707</c:v>
                </c:pt>
                <c:pt idx="3523">
                  <c:v>705.02292480468702</c:v>
                </c:pt>
                <c:pt idx="3524">
                  <c:v>705.21657714843798</c:v>
                </c:pt>
                <c:pt idx="3525">
                  <c:v>705.40895996093707</c:v>
                </c:pt>
                <c:pt idx="3526">
                  <c:v>705.61242675781205</c:v>
                </c:pt>
                <c:pt idx="3527">
                  <c:v>705.82116699218795</c:v>
                </c:pt>
                <c:pt idx="3528">
                  <c:v>706.01884765625005</c:v>
                </c:pt>
                <c:pt idx="3529">
                  <c:v>706.22131347656295</c:v>
                </c:pt>
                <c:pt idx="3530">
                  <c:v>706.42751464843798</c:v>
                </c:pt>
                <c:pt idx="3531">
                  <c:v>706.62368164062502</c:v>
                </c:pt>
                <c:pt idx="3532">
                  <c:v>706.81352539062505</c:v>
                </c:pt>
                <c:pt idx="3533">
                  <c:v>707.00590820312505</c:v>
                </c:pt>
                <c:pt idx="3534">
                  <c:v>707.20839843750002</c:v>
                </c:pt>
                <c:pt idx="3535">
                  <c:v>707.41208496093702</c:v>
                </c:pt>
                <c:pt idx="3536">
                  <c:v>707.61325683593793</c:v>
                </c:pt>
                <c:pt idx="3537">
                  <c:v>707.81572265625005</c:v>
                </c:pt>
                <c:pt idx="3538">
                  <c:v>708.016674804687</c:v>
                </c:pt>
                <c:pt idx="3539">
                  <c:v>708.21911621093705</c:v>
                </c:pt>
                <c:pt idx="3540">
                  <c:v>708.41049804687498</c:v>
                </c:pt>
                <c:pt idx="3541">
                  <c:v>708.59909667968793</c:v>
                </c:pt>
                <c:pt idx="3542">
                  <c:v>708.82041015624998</c:v>
                </c:pt>
                <c:pt idx="3543">
                  <c:v>709.03168945312495</c:v>
                </c:pt>
                <c:pt idx="3544">
                  <c:v>709.21901855468707</c:v>
                </c:pt>
                <c:pt idx="3545">
                  <c:v>709.421459960937</c:v>
                </c:pt>
                <c:pt idx="3546">
                  <c:v>709.618896484375</c:v>
                </c:pt>
                <c:pt idx="3547">
                  <c:v>709.82131347656298</c:v>
                </c:pt>
                <c:pt idx="3548">
                  <c:v>710.01242675781202</c:v>
                </c:pt>
                <c:pt idx="3549">
                  <c:v>710.20356445312495</c:v>
                </c:pt>
                <c:pt idx="3550">
                  <c:v>710.419848632813</c:v>
                </c:pt>
                <c:pt idx="3551">
                  <c:v>710.624829101562</c:v>
                </c:pt>
                <c:pt idx="3552">
                  <c:v>710.824780273437</c:v>
                </c:pt>
                <c:pt idx="3553">
                  <c:v>711.01467285156207</c:v>
                </c:pt>
                <c:pt idx="3554">
                  <c:v>711.20202636718705</c:v>
                </c:pt>
                <c:pt idx="3555">
                  <c:v>711.40947265625005</c:v>
                </c:pt>
                <c:pt idx="3556">
                  <c:v>711.61567382812495</c:v>
                </c:pt>
                <c:pt idx="3557">
                  <c:v>711.81159667968791</c:v>
                </c:pt>
                <c:pt idx="3558">
                  <c:v>712.00876464843793</c:v>
                </c:pt>
                <c:pt idx="3559">
                  <c:v>712.210205078125</c:v>
                </c:pt>
                <c:pt idx="3560">
                  <c:v>712.41794433593793</c:v>
                </c:pt>
                <c:pt idx="3561">
                  <c:v>712.61787109374995</c:v>
                </c:pt>
                <c:pt idx="3562">
                  <c:v>712.81276855468707</c:v>
                </c:pt>
                <c:pt idx="3563">
                  <c:v>713.00012207031205</c:v>
                </c:pt>
                <c:pt idx="3564">
                  <c:v>713.198803710937</c:v>
                </c:pt>
                <c:pt idx="3565">
                  <c:v>713.41506347656298</c:v>
                </c:pt>
                <c:pt idx="3566">
                  <c:v>713.61123046875002</c:v>
                </c:pt>
                <c:pt idx="3567">
                  <c:v>713.80366210937495</c:v>
                </c:pt>
                <c:pt idx="3568">
                  <c:v>714.00483398437495</c:v>
                </c:pt>
                <c:pt idx="3569">
                  <c:v>714.207275390625</c:v>
                </c:pt>
                <c:pt idx="3570">
                  <c:v>714.416015625</c:v>
                </c:pt>
                <c:pt idx="3571">
                  <c:v>714.61340332031205</c:v>
                </c:pt>
                <c:pt idx="3572">
                  <c:v>714.80581054687502</c:v>
                </c:pt>
                <c:pt idx="3573">
                  <c:v>715.00954589843798</c:v>
                </c:pt>
                <c:pt idx="3574">
                  <c:v>715.21699218749995</c:v>
                </c:pt>
                <c:pt idx="3575">
                  <c:v>715.41940917968793</c:v>
                </c:pt>
                <c:pt idx="3576">
                  <c:v>715.61308593750005</c:v>
                </c:pt>
                <c:pt idx="3577">
                  <c:v>715.81049804687495</c:v>
                </c:pt>
                <c:pt idx="3578">
                  <c:v>716.00791015624998</c:v>
                </c:pt>
                <c:pt idx="3579">
                  <c:v>716.20761718749998</c:v>
                </c:pt>
                <c:pt idx="3580">
                  <c:v>716.41506347656298</c:v>
                </c:pt>
                <c:pt idx="3581">
                  <c:v>716.612719726563</c:v>
                </c:pt>
                <c:pt idx="3582">
                  <c:v>716.81015624999998</c:v>
                </c:pt>
                <c:pt idx="3583">
                  <c:v>717.010083007812</c:v>
                </c:pt>
                <c:pt idx="3584">
                  <c:v>717.20600585937495</c:v>
                </c:pt>
                <c:pt idx="3585">
                  <c:v>717.40444335937502</c:v>
                </c:pt>
                <c:pt idx="3586">
                  <c:v>717.60334472656291</c:v>
                </c:pt>
                <c:pt idx="3587">
                  <c:v>717.80478515624998</c:v>
                </c:pt>
                <c:pt idx="3588">
                  <c:v>718.00849609374995</c:v>
                </c:pt>
                <c:pt idx="3589">
                  <c:v>718.2109375</c:v>
                </c:pt>
                <c:pt idx="3590">
                  <c:v>718.41083984374995</c:v>
                </c:pt>
                <c:pt idx="3591">
                  <c:v>718.61579589843791</c:v>
                </c:pt>
                <c:pt idx="3592">
                  <c:v>718.818286132813</c:v>
                </c:pt>
                <c:pt idx="3593">
                  <c:v>719.01191406249995</c:v>
                </c:pt>
                <c:pt idx="3594">
                  <c:v>719.20429687499995</c:v>
                </c:pt>
                <c:pt idx="3595">
                  <c:v>719.40424804687495</c:v>
                </c:pt>
                <c:pt idx="3596">
                  <c:v>719.60041503906291</c:v>
                </c:pt>
                <c:pt idx="3597">
                  <c:v>719.804125976563</c:v>
                </c:pt>
                <c:pt idx="3598">
                  <c:v>720.01787109375005</c:v>
                </c:pt>
                <c:pt idx="3599">
                  <c:v>720.211499023437</c:v>
                </c:pt>
                <c:pt idx="3600">
                  <c:v>720.41269531249998</c:v>
                </c:pt>
                <c:pt idx="3601">
                  <c:v>720.61264648437498</c:v>
                </c:pt>
                <c:pt idx="3602">
                  <c:v>720.80756835937495</c:v>
                </c:pt>
                <c:pt idx="3603">
                  <c:v>721.01127929687505</c:v>
                </c:pt>
                <c:pt idx="3604">
                  <c:v>721.21474609375002</c:v>
                </c:pt>
                <c:pt idx="3605">
                  <c:v>721.40961914062495</c:v>
                </c:pt>
                <c:pt idx="3606">
                  <c:v>721.602221679688</c:v>
                </c:pt>
                <c:pt idx="3607">
                  <c:v>721.80595703125005</c:v>
                </c:pt>
                <c:pt idx="3608">
                  <c:v>722.004638671875</c:v>
                </c:pt>
                <c:pt idx="3609">
                  <c:v>722.19929199218791</c:v>
                </c:pt>
                <c:pt idx="3610">
                  <c:v>722.39416503906295</c:v>
                </c:pt>
                <c:pt idx="3611">
                  <c:v>722.60817871093707</c:v>
                </c:pt>
                <c:pt idx="3612">
                  <c:v>722.813159179688</c:v>
                </c:pt>
                <c:pt idx="3613">
                  <c:v>723.005541992188</c:v>
                </c:pt>
                <c:pt idx="3614">
                  <c:v>723.20546875000002</c:v>
                </c:pt>
                <c:pt idx="3615">
                  <c:v>723.40163574218798</c:v>
                </c:pt>
                <c:pt idx="3616">
                  <c:v>723.600341796875</c:v>
                </c:pt>
                <c:pt idx="3617">
                  <c:v>723.79650878906295</c:v>
                </c:pt>
                <c:pt idx="3618">
                  <c:v>723.99995117187495</c:v>
                </c:pt>
                <c:pt idx="3619">
                  <c:v>724.20739746093705</c:v>
                </c:pt>
                <c:pt idx="3620">
                  <c:v>724.40632324218791</c:v>
                </c:pt>
                <c:pt idx="3621">
                  <c:v>724.60124511718709</c:v>
                </c:pt>
                <c:pt idx="3622">
                  <c:v>724.80366210937495</c:v>
                </c:pt>
                <c:pt idx="3623">
                  <c:v>724.99853515625</c:v>
                </c:pt>
                <c:pt idx="3624">
                  <c:v>725.19094238281298</c:v>
                </c:pt>
                <c:pt idx="3625">
                  <c:v>725.40471191406209</c:v>
                </c:pt>
                <c:pt idx="3626">
                  <c:v>725.61696777343707</c:v>
                </c:pt>
                <c:pt idx="3627">
                  <c:v>725.80935058593798</c:v>
                </c:pt>
                <c:pt idx="3628">
                  <c:v>726.00197753906298</c:v>
                </c:pt>
                <c:pt idx="3629">
                  <c:v>726.20170898437505</c:v>
                </c:pt>
                <c:pt idx="3630">
                  <c:v>726.40668945312495</c:v>
                </c:pt>
                <c:pt idx="3631">
                  <c:v>726.60183105468707</c:v>
                </c:pt>
                <c:pt idx="3632">
                  <c:v>726.79797363281295</c:v>
                </c:pt>
                <c:pt idx="3633">
                  <c:v>727.00039062500002</c:v>
                </c:pt>
                <c:pt idx="3634">
                  <c:v>727.20034179687502</c:v>
                </c:pt>
                <c:pt idx="3635">
                  <c:v>727.40004882812502</c:v>
                </c:pt>
                <c:pt idx="3636">
                  <c:v>727.598706054687</c:v>
                </c:pt>
                <c:pt idx="3637">
                  <c:v>727.80617675781207</c:v>
                </c:pt>
                <c:pt idx="3638">
                  <c:v>728.01113281250002</c:v>
                </c:pt>
                <c:pt idx="3639">
                  <c:v>728.20249023437498</c:v>
                </c:pt>
                <c:pt idx="3640">
                  <c:v>728.39238281250005</c:v>
                </c:pt>
                <c:pt idx="3641">
                  <c:v>728.59987792968798</c:v>
                </c:pt>
                <c:pt idx="3642">
                  <c:v>728.797290039063</c:v>
                </c:pt>
                <c:pt idx="3643">
                  <c:v>728.98591308593791</c:v>
                </c:pt>
                <c:pt idx="3644">
                  <c:v>729.19714355468705</c:v>
                </c:pt>
                <c:pt idx="3645">
                  <c:v>729.39831542968795</c:v>
                </c:pt>
                <c:pt idx="3646">
                  <c:v>729.59199218749995</c:v>
                </c:pt>
                <c:pt idx="3647">
                  <c:v>729.79169921874995</c:v>
                </c:pt>
                <c:pt idx="3648">
                  <c:v>729.996655273437</c:v>
                </c:pt>
                <c:pt idx="3649">
                  <c:v>730.20563964843791</c:v>
                </c:pt>
                <c:pt idx="3650">
                  <c:v>730.40305175781202</c:v>
                </c:pt>
                <c:pt idx="3651">
                  <c:v>730.60046386718705</c:v>
                </c:pt>
                <c:pt idx="3652">
                  <c:v>730.80290527343709</c:v>
                </c:pt>
                <c:pt idx="3653">
                  <c:v>731.00532226562495</c:v>
                </c:pt>
                <c:pt idx="3654">
                  <c:v>731.19497070312502</c:v>
                </c:pt>
                <c:pt idx="3655">
                  <c:v>731.389892578125</c:v>
                </c:pt>
                <c:pt idx="3656">
                  <c:v>731.59758300781209</c:v>
                </c:pt>
                <c:pt idx="3657">
                  <c:v>731.80002441406202</c:v>
                </c:pt>
                <c:pt idx="3658">
                  <c:v>731.99873046874995</c:v>
                </c:pt>
                <c:pt idx="3659">
                  <c:v>732.19741210937502</c:v>
                </c:pt>
                <c:pt idx="3660">
                  <c:v>732.3935546875</c:v>
                </c:pt>
                <c:pt idx="3661">
                  <c:v>732.58444824218793</c:v>
                </c:pt>
                <c:pt idx="3662">
                  <c:v>732.78813476562505</c:v>
                </c:pt>
                <c:pt idx="3663">
                  <c:v>733.005932617187</c:v>
                </c:pt>
                <c:pt idx="3664">
                  <c:v>733.20964355468709</c:v>
                </c:pt>
                <c:pt idx="3665">
                  <c:v>733.40451660156202</c:v>
                </c:pt>
                <c:pt idx="3666">
                  <c:v>733.60068359374998</c:v>
                </c:pt>
                <c:pt idx="3667">
                  <c:v>733.800610351562</c:v>
                </c:pt>
                <c:pt idx="3668">
                  <c:v>733.999267578125</c:v>
                </c:pt>
                <c:pt idx="3669">
                  <c:v>734.20400390625002</c:v>
                </c:pt>
                <c:pt idx="3670">
                  <c:v>734.41274414062502</c:v>
                </c:pt>
                <c:pt idx="3671">
                  <c:v>734.600341796875</c:v>
                </c:pt>
                <c:pt idx="3672">
                  <c:v>734.79023437499995</c:v>
                </c:pt>
                <c:pt idx="3673">
                  <c:v>735.00524902343705</c:v>
                </c:pt>
                <c:pt idx="3674">
                  <c:v>735.207690429688</c:v>
                </c:pt>
                <c:pt idx="3675">
                  <c:v>735.393798828125</c:v>
                </c:pt>
                <c:pt idx="3676">
                  <c:v>735.594970703125</c:v>
                </c:pt>
                <c:pt idx="3677">
                  <c:v>735.794921875</c:v>
                </c:pt>
                <c:pt idx="3678">
                  <c:v>735.99233398437502</c:v>
                </c:pt>
                <c:pt idx="3679">
                  <c:v>736.18947753906298</c:v>
                </c:pt>
                <c:pt idx="3680">
                  <c:v>736.38818359375</c:v>
                </c:pt>
                <c:pt idx="3681">
                  <c:v>736.59316406250002</c:v>
                </c:pt>
                <c:pt idx="3682">
                  <c:v>736.79284667968795</c:v>
                </c:pt>
                <c:pt idx="3683">
                  <c:v>736.98796386718709</c:v>
                </c:pt>
                <c:pt idx="3684">
                  <c:v>737.196948242188</c:v>
                </c:pt>
                <c:pt idx="3685">
                  <c:v>737.40065917968798</c:v>
                </c:pt>
                <c:pt idx="3686">
                  <c:v>737.586743164062</c:v>
                </c:pt>
                <c:pt idx="3687">
                  <c:v>737.78415527343702</c:v>
                </c:pt>
                <c:pt idx="3688">
                  <c:v>737.99289550781202</c:v>
                </c:pt>
                <c:pt idx="3689">
                  <c:v>738.19663085937498</c:v>
                </c:pt>
                <c:pt idx="3690">
                  <c:v>738.38901367187498</c:v>
                </c:pt>
                <c:pt idx="3691">
                  <c:v>738.59899902343705</c:v>
                </c:pt>
                <c:pt idx="3692">
                  <c:v>738.79995117187502</c:v>
                </c:pt>
                <c:pt idx="3693">
                  <c:v>738.99335937499995</c:v>
                </c:pt>
                <c:pt idx="3694">
                  <c:v>739.201098632813</c:v>
                </c:pt>
                <c:pt idx="3695">
                  <c:v>739.40605468750005</c:v>
                </c:pt>
                <c:pt idx="3696">
                  <c:v>739.602221679688</c:v>
                </c:pt>
                <c:pt idx="3697">
                  <c:v>739.78854980468702</c:v>
                </c:pt>
                <c:pt idx="3698">
                  <c:v>739.98342285156207</c:v>
                </c:pt>
                <c:pt idx="3699">
                  <c:v>740.19091796875</c:v>
                </c:pt>
                <c:pt idx="3700">
                  <c:v>740.39711914062502</c:v>
                </c:pt>
                <c:pt idx="3701">
                  <c:v>740.58950195312502</c:v>
                </c:pt>
                <c:pt idx="3702">
                  <c:v>740.78566894531298</c:v>
                </c:pt>
                <c:pt idx="3703">
                  <c:v>740.99416503906298</c:v>
                </c:pt>
                <c:pt idx="3704">
                  <c:v>741.20544433593795</c:v>
                </c:pt>
                <c:pt idx="3705">
                  <c:v>741.40058593749995</c:v>
                </c:pt>
                <c:pt idx="3706">
                  <c:v>741.58540039062495</c:v>
                </c:pt>
                <c:pt idx="3707">
                  <c:v>741.78129882812505</c:v>
                </c:pt>
                <c:pt idx="3708">
                  <c:v>741.98374023437498</c:v>
                </c:pt>
                <c:pt idx="3709">
                  <c:v>742.18642578125002</c:v>
                </c:pt>
                <c:pt idx="3710">
                  <c:v>742.38637695312502</c:v>
                </c:pt>
                <c:pt idx="3711">
                  <c:v>742.59135742187505</c:v>
                </c:pt>
                <c:pt idx="3712">
                  <c:v>742.79382324218795</c:v>
                </c:pt>
                <c:pt idx="3713">
                  <c:v>742.99226074218791</c:v>
                </c:pt>
                <c:pt idx="3714">
                  <c:v>743.19216308593798</c:v>
                </c:pt>
                <c:pt idx="3715">
                  <c:v>743.389819335938</c:v>
                </c:pt>
                <c:pt idx="3716">
                  <c:v>743.58725585937498</c:v>
                </c:pt>
                <c:pt idx="3717">
                  <c:v>743.79221191406202</c:v>
                </c:pt>
                <c:pt idx="3718">
                  <c:v>743.995678710937</c:v>
                </c:pt>
                <c:pt idx="3719">
                  <c:v>744.19309082031202</c:v>
                </c:pt>
                <c:pt idx="3720">
                  <c:v>744.39323730468709</c:v>
                </c:pt>
                <c:pt idx="3721">
                  <c:v>744.593188476563</c:v>
                </c:pt>
                <c:pt idx="3722">
                  <c:v>744.78811035156207</c:v>
                </c:pt>
                <c:pt idx="3723">
                  <c:v>744.98549804687502</c:v>
                </c:pt>
                <c:pt idx="3724">
                  <c:v>745.18544921875002</c:v>
                </c:pt>
                <c:pt idx="3725">
                  <c:v>745.39418945312502</c:v>
                </c:pt>
                <c:pt idx="3726">
                  <c:v>745.59387207031205</c:v>
                </c:pt>
                <c:pt idx="3727">
                  <c:v>745.78627929687502</c:v>
                </c:pt>
                <c:pt idx="3728">
                  <c:v>745.992749023437</c:v>
                </c:pt>
                <c:pt idx="3729">
                  <c:v>746.19016113281293</c:v>
                </c:pt>
                <c:pt idx="3730">
                  <c:v>746.386303710937</c:v>
                </c:pt>
                <c:pt idx="3731">
                  <c:v>746.58623046875005</c:v>
                </c:pt>
                <c:pt idx="3732">
                  <c:v>746.79345703125</c:v>
                </c:pt>
                <c:pt idx="3733">
                  <c:v>746.99313964843793</c:v>
                </c:pt>
                <c:pt idx="3734">
                  <c:v>747.18327636718709</c:v>
                </c:pt>
                <c:pt idx="3735">
                  <c:v>747.37968750000005</c:v>
                </c:pt>
                <c:pt idx="3736">
                  <c:v>747.58337402343705</c:v>
                </c:pt>
                <c:pt idx="3737">
                  <c:v>747.78559570312495</c:v>
                </c:pt>
                <c:pt idx="3738">
                  <c:v>747.98676757812495</c:v>
                </c:pt>
                <c:pt idx="3739">
                  <c:v>748.18796386718702</c:v>
                </c:pt>
                <c:pt idx="3740">
                  <c:v>748.38916015625</c:v>
                </c:pt>
                <c:pt idx="3741">
                  <c:v>748.58681640625002</c:v>
                </c:pt>
                <c:pt idx="3742">
                  <c:v>748.78425292968791</c:v>
                </c:pt>
                <c:pt idx="3743">
                  <c:v>748.98415527343707</c:v>
                </c:pt>
                <c:pt idx="3744">
                  <c:v>749.18659667968791</c:v>
                </c:pt>
                <c:pt idx="3745">
                  <c:v>749.38530273437505</c:v>
                </c:pt>
                <c:pt idx="3746">
                  <c:v>749.57871093749998</c:v>
                </c:pt>
                <c:pt idx="3747">
                  <c:v>749.77863769531291</c:v>
                </c:pt>
                <c:pt idx="3748">
                  <c:v>749.98256835937502</c:v>
                </c:pt>
                <c:pt idx="3749">
                  <c:v>750.183764648438</c:v>
                </c:pt>
                <c:pt idx="3750">
                  <c:v>750.38371582031209</c:v>
                </c:pt>
                <c:pt idx="3751">
                  <c:v>750.58588867187495</c:v>
                </c:pt>
                <c:pt idx="3752">
                  <c:v>750.78076171875</c:v>
                </c:pt>
                <c:pt idx="3753">
                  <c:v>750.97717285156205</c:v>
                </c:pt>
                <c:pt idx="3754">
                  <c:v>751.18442382812498</c:v>
                </c:pt>
                <c:pt idx="3755">
                  <c:v>751.38059082031202</c:v>
                </c:pt>
                <c:pt idx="3756">
                  <c:v>751.57575683593791</c:v>
                </c:pt>
                <c:pt idx="3757">
                  <c:v>751.779223632813</c:v>
                </c:pt>
                <c:pt idx="3758">
                  <c:v>751.98291015625</c:v>
                </c:pt>
                <c:pt idx="3759">
                  <c:v>752.18435058593798</c:v>
                </c:pt>
                <c:pt idx="3760">
                  <c:v>752.37673339843798</c:v>
                </c:pt>
                <c:pt idx="3761">
                  <c:v>752.58395996093702</c:v>
                </c:pt>
                <c:pt idx="3762">
                  <c:v>752.78891601562498</c:v>
                </c:pt>
                <c:pt idx="3763">
                  <c:v>752.97878417968798</c:v>
                </c:pt>
                <c:pt idx="3764">
                  <c:v>753.17597656249995</c:v>
                </c:pt>
                <c:pt idx="3765">
                  <c:v>753.37990722656298</c:v>
                </c:pt>
                <c:pt idx="3766">
                  <c:v>753.582592773437</c:v>
                </c:pt>
                <c:pt idx="3767">
                  <c:v>753.78251953125005</c:v>
                </c:pt>
                <c:pt idx="3768">
                  <c:v>753.98117675781202</c:v>
                </c:pt>
                <c:pt idx="3769">
                  <c:v>754.18740234375002</c:v>
                </c:pt>
                <c:pt idx="3770">
                  <c:v>754.38986816406202</c:v>
                </c:pt>
                <c:pt idx="3771">
                  <c:v>754.58327636718707</c:v>
                </c:pt>
                <c:pt idx="3772">
                  <c:v>754.78193359374995</c:v>
                </c:pt>
                <c:pt idx="3773">
                  <c:v>754.98586425781207</c:v>
                </c:pt>
                <c:pt idx="3774">
                  <c:v>755.18203125000002</c:v>
                </c:pt>
                <c:pt idx="3775">
                  <c:v>755.37570800781202</c:v>
                </c:pt>
                <c:pt idx="3776">
                  <c:v>755.574389648438</c:v>
                </c:pt>
                <c:pt idx="3777">
                  <c:v>755.775317382813</c:v>
                </c:pt>
                <c:pt idx="3778">
                  <c:v>755.98154296874998</c:v>
                </c:pt>
                <c:pt idx="3779">
                  <c:v>756.17543945312502</c:v>
                </c:pt>
                <c:pt idx="3780">
                  <c:v>756.377856445313</c:v>
                </c:pt>
                <c:pt idx="3781">
                  <c:v>756.58156738281298</c:v>
                </c:pt>
                <c:pt idx="3782">
                  <c:v>756.78654785156209</c:v>
                </c:pt>
                <c:pt idx="3783">
                  <c:v>756.99399414062498</c:v>
                </c:pt>
                <c:pt idx="3784">
                  <c:v>757.18388671875005</c:v>
                </c:pt>
                <c:pt idx="3785">
                  <c:v>757.38383789062505</c:v>
                </c:pt>
                <c:pt idx="3786">
                  <c:v>757.58376464843798</c:v>
                </c:pt>
                <c:pt idx="3787">
                  <c:v>757.77614746093707</c:v>
                </c:pt>
                <c:pt idx="3788">
                  <c:v>757.98237304687495</c:v>
                </c:pt>
                <c:pt idx="3789">
                  <c:v>758.18232421874995</c:v>
                </c:pt>
                <c:pt idx="3790">
                  <c:v>758.37470703124995</c:v>
                </c:pt>
                <c:pt idx="3791">
                  <c:v>758.57817382812505</c:v>
                </c:pt>
                <c:pt idx="3792">
                  <c:v>758.78437499999995</c:v>
                </c:pt>
                <c:pt idx="3793">
                  <c:v>758.98203124999998</c:v>
                </c:pt>
                <c:pt idx="3794">
                  <c:v>759.179443359375</c:v>
                </c:pt>
                <c:pt idx="3795">
                  <c:v>759.39067382812505</c:v>
                </c:pt>
                <c:pt idx="3796">
                  <c:v>759.582836914062</c:v>
                </c:pt>
                <c:pt idx="3797">
                  <c:v>759.777758789063</c:v>
                </c:pt>
                <c:pt idx="3798">
                  <c:v>759.97668457031205</c:v>
                </c:pt>
                <c:pt idx="3799">
                  <c:v>760.17785644531295</c:v>
                </c:pt>
                <c:pt idx="3800">
                  <c:v>760.39035644531293</c:v>
                </c:pt>
                <c:pt idx="3801">
                  <c:v>760.58776855468705</c:v>
                </c:pt>
                <c:pt idx="3802">
                  <c:v>760.776123046875</c:v>
                </c:pt>
                <c:pt idx="3803">
                  <c:v>760.97607421875</c:v>
                </c:pt>
                <c:pt idx="3804">
                  <c:v>761.173754882813</c:v>
                </c:pt>
                <c:pt idx="3805">
                  <c:v>761.37368164062502</c:v>
                </c:pt>
                <c:pt idx="3806">
                  <c:v>761.58242187500002</c:v>
                </c:pt>
                <c:pt idx="3807">
                  <c:v>761.78237304687502</c:v>
                </c:pt>
                <c:pt idx="3808">
                  <c:v>761.981030273437</c:v>
                </c:pt>
                <c:pt idx="3809">
                  <c:v>762.18220214843791</c:v>
                </c:pt>
                <c:pt idx="3810">
                  <c:v>762.37709960937502</c:v>
                </c:pt>
                <c:pt idx="3811">
                  <c:v>762.56572265625005</c:v>
                </c:pt>
                <c:pt idx="3812">
                  <c:v>762.775463867187</c:v>
                </c:pt>
                <c:pt idx="3813">
                  <c:v>762.99174804687505</c:v>
                </c:pt>
                <c:pt idx="3814">
                  <c:v>763.187915039063</c:v>
                </c:pt>
                <c:pt idx="3815">
                  <c:v>763.37375488281293</c:v>
                </c:pt>
                <c:pt idx="3816">
                  <c:v>763.56638183593793</c:v>
                </c:pt>
                <c:pt idx="3817">
                  <c:v>763.76655273437495</c:v>
                </c:pt>
                <c:pt idx="3818">
                  <c:v>763.97529296874995</c:v>
                </c:pt>
                <c:pt idx="3819">
                  <c:v>764.18027343749998</c:v>
                </c:pt>
                <c:pt idx="3820">
                  <c:v>764.37519531249995</c:v>
                </c:pt>
                <c:pt idx="3821">
                  <c:v>764.57636718749995</c:v>
                </c:pt>
                <c:pt idx="3822">
                  <c:v>764.77626953125002</c:v>
                </c:pt>
                <c:pt idx="3823">
                  <c:v>764.97622070312502</c:v>
                </c:pt>
                <c:pt idx="3824">
                  <c:v>765.17617187500002</c:v>
                </c:pt>
                <c:pt idx="3825">
                  <c:v>765.37233886718707</c:v>
                </c:pt>
                <c:pt idx="3826">
                  <c:v>765.572265625</c:v>
                </c:pt>
                <c:pt idx="3827">
                  <c:v>765.7734375</c:v>
                </c:pt>
                <c:pt idx="3828">
                  <c:v>765.97214355468702</c:v>
                </c:pt>
                <c:pt idx="3829">
                  <c:v>766.16552734375</c:v>
                </c:pt>
                <c:pt idx="3830">
                  <c:v>766.36542968749995</c:v>
                </c:pt>
                <c:pt idx="3831">
                  <c:v>766.57695312500005</c:v>
                </c:pt>
                <c:pt idx="3832">
                  <c:v>766.78569335937505</c:v>
                </c:pt>
                <c:pt idx="3833">
                  <c:v>766.98310546874995</c:v>
                </c:pt>
                <c:pt idx="3834">
                  <c:v>767.17924804687505</c:v>
                </c:pt>
                <c:pt idx="3835">
                  <c:v>767.37893066406207</c:v>
                </c:pt>
                <c:pt idx="3836">
                  <c:v>767.581372070312</c:v>
                </c:pt>
                <c:pt idx="3837">
                  <c:v>767.78154296875005</c:v>
                </c:pt>
                <c:pt idx="3838">
                  <c:v>767.97770996093709</c:v>
                </c:pt>
                <c:pt idx="3839">
                  <c:v>768.17514648437498</c:v>
                </c:pt>
                <c:pt idx="3840">
                  <c:v>768.36730957031205</c:v>
                </c:pt>
                <c:pt idx="3841">
                  <c:v>768.55944824218795</c:v>
                </c:pt>
                <c:pt idx="3842">
                  <c:v>768.76691894531291</c:v>
                </c:pt>
                <c:pt idx="3843">
                  <c:v>768.975903320312</c:v>
                </c:pt>
                <c:pt idx="3844">
                  <c:v>769.17231445312495</c:v>
                </c:pt>
                <c:pt idx="3845">
                  <c:v>769.36843261718707</c:v>
                </c:pt>
                <c:pt idx="3846">
                  <c:v>769.57214355468705</c:v>
                </c:pt>
                <c:pt idx="3847">
                  <c:v>769.77460937499995</c:v>
                </c:pt>
                <c:pt idx="3848">
                  <c:v>769.96699218749995</c:v>
                </c:pt>
                <c:pt idx="3849">
                  <c:v>770.16818847656293</c:v>
                </c:pt>
                <c:pt idx="3850">
                  <c:v>770.37187500000005</c:v>
                </c:pt>
                <c:pt idx="3851">
                  <c:v>770.57307128906291</c:v>
                </c:pt>
                <c:pt idx="3852">
                  <c:v>770.77299804687505</c:v>
                </c:pt>
                <c:pt idx="3853">
                  <c:v>770.96789550781205</c:v>
                </c:pt>
                <c:pt idx="3854">
                  <c:v>771.17011718749995</c:v>
                </c:pt>
                <c:pt idx="3855">
                  <c:v>771.37509765624998</c:v>
                </c:pt>
                <c:pt idx="3856">
                  <c:v>771.57902832031209</c:v>
                </c:pt>
                <c:pt idx="3857">
                  <c:v>771.77644042968791</c:v>
                </c:pt>
                <c:pt idx="3858">
                  <c:v>771.97260742187495</c:v>
                </c:pt>
                <c:pt idx="3859">
                  <c:v>772.17126464843795</c:v>
                </c:pt>
                <c:pt idx="3860">
                  <c:v>772.36364746093705</c:v>
                </c:pt>
                <c:pt idx="3861">
                  <c:v>772.55959472656298</c:v>
                </c:pt>
                <c:pt idx="3862">
                  <c:v>772.76582031249995</c:v>
                </c:pt>
                <c:pt idx="3863">
                  <c:v>772.969482421875</c:v>
                </c:pt>
                <c:pt idx="3864">
                  <c:v>773.170654296875</c:v>
                </c:pt>
                <c:pt idx="3865">
                  <c:v>773.370849609375</c:v>
                </c:pt>
                <c:pt idx="3866">
                  <c:v>773.57080078125</c:v>
                </c:pt>
                <c:pt idx="3867">
                  <c:v>773.76672363281295</c:v>
                </c:pt>
                <c:pt idx="3868">
                  <c:v>773.965405273437</c:v>
                </c:pt>
                <c:pt idx="3869">
                  <c:v>774.16684570312498</c:v>
                </c:pt>
                <c:pt idx="3870">
                  <c:v>774.370532226563</c:v>
                </c:pt>
                <c:pt idx="3871">
                  <c:v>774.57548828125005</c:v>
                </c:pt>
                <c:pt idx="3872">
                  <c:v>774.77292480468702</c:v>
                </c:pt>
                <c:pt idx="3873">
                  <c:v>774.96909179687498</c:v>
                </c:pt>
                <c:pt idx="3874">
                  <c:v>775.16274414062502</c:v>
                </c:pt>
                <c:pt idx="3875">
                  <c:v>775.36264648437498</c:v>
                </c:pt>
                <c:pt idx="3876">
                  <c:v>775.56987304687505</c:v>
                </c:pt>
                <c:pt idx="3877">
                  <c:v>775.76979980468707</c:v>
                </c:pt>
                <c:pt idx="3878">
                  <c:v>775.96494140624998</c:v>
                </c:pt>
                <c:pt idx="3879">
                  <c:v>776.16110839843793</c:v>
                </c:pt>
                <c:pt idx="3880">
                  <c:v>776.359790039063</c:v>
                </c:pt>
                <c:pt idx="3881">
                  <c:v>776.56474609375005</c:v>
                </c:pt>
                <c:pt idx="3882">
                  <c:v>776.76594238281291</c:v>
                </c:pt>
                <c:pt idx="3883">
                  <c:v>776.96464843750005</c:v>
                </c:pt>
                <c:pt idx="3884">
                  <c:v>777.16706542968791</c:v>
                </c:pt>
                <c:pt idx="3885">
                  <c:v>777.35944824218791</c:v>
                </c:pt>
                <c:pt idx="3886">
                  <c:v>777.55666503906298</c:v>
                </c:pt>
                <c:pt idx="3887">
                  <c:v>777.77419433593798</c:v>
                </c:pt>
                <c:pt idx="3888">
                  <c:v>777.97434082031202</c:v>
                </c:pt>
                <c:pt idx="3889">
                  <c:v>778.16545410156209</c:v>
                </c:pt>
                <c:pt idx="3890">
                  <c:v>778.367919921875</c:v>
                </c:pt>
                <c:pt idx="3891">
                  <c:v>778.55905761718702</c:v>
                </c:pt>
                <c:pt idx="3892">
                  <c:v>778.75498046874998</c:v>
                </c:pt>
                <c:pt idx="3893">
                  <c:v>778.96098632812505</c:v>
                </c:pt>
                <c:pt idx="3894">
                  <c:v>779.16240234375005</c:v>
                </c:pt>
                <c:pt idx="3895">
                  <c:v>779.37009277343702</c:v>
                </c:pt>
                <c:pt idx="3896">
                  <c:v>779.56750488281295</c:v>
                </c:pt>
                <c:pt idx="3897">
                  <c:v>779.75737304687505</c:v>
                </c:pt>
                <c:pt idx="3898">
                  <c:v>779.95603027343702</c:v>
                </c:pt>
                <c:pt idx="3899">
                  <c:v>780.16098632812498</c:v>
                </c:pt>
                <c:pt idx="3900">
                  <c:v>780.36848144531291</c:v>
                </c:pt>
                <c:pt idx="3901">
                  <c:v>780.560864257812</c:v>
                </c:pt>
                <c:pt idx="3902">
                  <c:v>780.76708984375</c:v>
                </c:pt>
                <c:pt idx="3903">
                  <c:v>780.96828613281298</c:v>
                </c:pt>
                <c:pt idx="3904">
                  <c:v>781.15817871093702</c:v>
                </c:pt>
                <c:pt idx="3905">
                  <c:v>781.36064453125005</c:v>
                </c:pt>
                <c:pt idx="3906">
                  <c:v>781.56032714843798</c:v>
                </c:pt>
                <c:pt idx="3907">
                  <c:v>781.762768554687</c:v>
                </c:pt>
                <c:pt idx="3908">
                  <c:v>781.96416015625005</c:v>
                </c:pt>
                <c:pt idx="3909">
                  <c:v>782.162841796875</c:v>
                </c:pt>
                <c:pt idx="3910">
                  <c:v>782.35776367187498</c:v>
                </c:pt>
                <c:pt idx="3911">
                  <c:v>782.561450195313</c:v>
                </c:pt>
                <c:pt idx="3912">
                  <c:v>782.76013183593795</c:v>
                </c:pt>
                <c:pt idx="3913">
                  <c:v>782.95607910156207</c:v>
                </c:pt>
                <c:pt idx="3914">
                  <c:v>783.16230468749995</c:v>
                </c:pt>
                <c:pt idx="3915">
                  <c:v>783.35996093749998</c:v>
                </c:pt>
                <c:pt idx="3916">
                  <c:v>783.56367187499995</c:v>
                </c:pt>
                <c:pt idx="3917">
                  <c:v>783.77114257812502</c:v>
                </c:pt>
                <c:pt idx="3918">
                  <c:v>783.96452636718709</c:v>
                </c:pt>
                <c:pt idx="3919">
                  <c:v>784.16042480468707</c:v>
                </c:pt>
                <c:pt idx="3920">
                  <c:v>784.36062011718707</c:v>
                </c:pt>
                <c:pt idx="3921">
                  <c:v>784.54445800781207</c:v>
                </c:pt>
                <c:pt idx="3922">
                  <c:v>784.74436035156202</c:v>
                </c:pt>
                <c:pt idx="3923">
                  <c:v>784.95688476562498</c:v>
                </c:pt>
                <c:pt idx="3924">
                  <c:v>785.16059570312495</c:v>
                </c:pt>
                <c:pt idx="3925">
                  <c:v>785.35649414062505</c:v>
                </c:pt>
                <c:pt idx="3926">
                  <c:v>785.55871582031205</c:v>
                </c:pt>
                <c:pt idx="3927">
                  <c:v>785.75888671874998</c:v>
                </c:pt>
                <c:pt idx="3928">
                  <c:v>785.95524902343709</c:v>
                </c:pt>
                <c:pt idx="3929">
                  <c:v>786.16020507812505</c:v>
                </c:pt>
                <c:pt idx="3930">
                  <c:v>786.35512695312502</c:v>
                </c:pt>
                <c:pt idx="3931">
                  <c:v>786.56008300781207</c:v>
                </c:pt>
                <c:pt idx="3932">
                  <c:v>786.77006835937505</c:v>
                </c:pt>
                <c:pt idx="3933">
                  <c:v>786.967529296875</c:v>
                </c:pt>
                <c:pt idx="3934">
                  <c:v>787.15866699218793</c:v>
                </c:pt>
                <c:pt idx="3935">
                  <c:v>787.36362304687498</c:v>
                </c:pt>
                <c:pt idx="3936">
                  <c:v>787.571118164062</c:v>
                </c:pt>
                <c:pt idx="3937">
                  <c:v>787.76853027343702</c:v>
                </c:pt>
                <c:pt idx="3938">
                  <c:v>787.95839843750002</c:v>
                </c:pt>
                <c:pt idx="3939">
                  <c:v>788.14953613281295</c:v>
                </c:pt>
                <c:pt idx="3940">
                  <c:v>788.35070800781205</c:v>
                </c:pt>
                <c:pt idx="3941">
                  <c:v>788.55187988281295</c:v>
                </c:pt>
                <c:pt idx="3942">
                  <c:v>788.748046875</c:v>
                </c:pt>
                <c:pt idx="3943">
                  <c:v>788.959301757812</c:v>
                </c:pt>
                <c:pt idx="3944">
                  <c:v>789.163012695313</c:v>
                </c:pt>
                <c:pt idx="3945">
                  <c:v>789.35664062499995</c:v>
                </c:pt>
                <c:pt idx="3946">
                  <c:v>789.55654296875002</c:v>
                </c:pt>
                <c:pt idx="3947">
                  <c:v>789.75019531249995</c:v>
                </c:pt>
                <c:pt idx="3948">
                  <c:v>789.953930664062</c:v>
                </c:pt>
                <c:pt idx="3949">
                  <c:v>790.16015625</c:v>
                </c:pt>
                <c:pt idx="3950">
                  <c:v>790.361328125</c:v>
                </c:pt>
                <c:pt idx="3951">
                  <c:v>790.56503906249998</c:v>
                </c:pt>
                <c:pt idx="3952">
                  <c:v>790.762451171875</c:v>
                </c:pt>
                <c:pt idx="3953">
                  <c:v>790.96235351562495</c:v>
                </c:pt>
                <c:pt idx="3954">
                  <c:v>791.16481933593798</c:v>
                </c:pt>
                <c:pt idx="3955">
                  <c:v>791.36225585937495</c:v>
                </c:pt>
                <c:pt idx="3956">
                  <c:v>791.56091308593795</c:v>
                </c:pt>
                <c:pt idx="3957">
                  <c:v>791.75832519531298</c:v>
                </c:pt>
                <c:pt idx="3958">
                  <c:v>791.95200195312498</c:v>
                </c:pt>
                <c:pt idx="3959">
                  <c:v>792.150463867187</c:v>
                </c:pt>
                <c:pt idx="3960">
                  <c:v>792.35541992187495</c:v>
                </c:pt>
                <c:pt idx="3961">
                  <c:v>792.55556640625002</c:v>
                </c:pt>
                <c:pt idx="3962">
                  <c:v>792.75173339843798</c:v>
                </c:pt>
                <c:pt idx="3963">
                  <c:v>792.95041503906293</c:v>
                </c:pt>
                <c:pt idx="3964">
                  <c:v>793.15285644531298</c:v>
                </c:pt>
                <c:pt idx="3965">
                  <c:v>793.35275878906293</c:v>
                </c:pt>
                <c:pt idx="3966">
                  <c:v>793.547680664062</c:v>
                </c:pt>
                <c:pt idx="3967">
                  <c:v>793.74384765624995</c:v>
                </c:pt>
                <c:pt idx="3968">
                  <c:v>793.955078125</c:v>
                </c:pt>
                <c:pt idx="3969">
                  <c:v>794.15629882812505</c:v>
                </c:pt>
                <c:pt idx="3970">
                  <c:v>794.35119628906295</c:v>
                </c:pt>
                <c:pt idx="3971">
                  <c:v>794.55463867187495</c:v>
                </c:pt>
                <c:pt idx="3972">
                  <c:v>794.75329589843795</c:v>
                </c:pt>
                <c:pt idx="3973">
                  <c:v>794.95473632812502</c:v>
                </c:pt>
                <c:pt idx="3974">
                  <c:v>795.1572265625</c:v>
                </c:pt>
                <c:pt idx="3975">
                  <c:v>795.35461425781205</c:v>
                </c:pt>
                <c:pt idx="3976">
                  <c:v>795.54548339843791</c:v>
                </c:pt>
                <c:pt idx="3977">
                  <c:v>795.74394531250005</c:v>
                </c:pt>
                <c:pt idx="3978">
                  <c:v>795.95041503906293</c:v>
                </c:pt>
                <c:pt idx="3979">
                  <c:v>796.156665039063</c:v>
                </c:pt>
                <c:pt idx="3980">
                  <c:v>796.3603515625</c:v>
                </c:pt>
                <c:pt idx="3981">
                  <c:v>796.55292968749995</c:v>
                </c:pt>
                <c:pt idx="3982">
                  <c:v>796.744067382813</c:v>
                </c:pt>
                <c:pt idx="3983">
                  <c:v>796.95280761718709</c:v>
                </c:pt>
                <c:pt idx="3984">
                  <c:v>797.15627441406207</c:v>
                </c:pt>
                <c:pt idx="3985">
                  <c:v>797.35368652343709</c:v>
                </c:pt>
                <c:pt idx="3986">
                  <c:v>797.55512695312495</c:v>
                </c:pt>
                <c:pt idx="3987">
                  <c:v>797.74001464843798</c:v>
                </c:pt>
                <c:pt idx="3988">
                  <c:v>797.93364257812505</c:v>
                </c:pt>
                <c:pt idx="3989">
                  <c:v>798.14108886718702</c:v>
                </c:pt>
                <c:pt idx="3990">
                  <c:v>798.34729003906295</c:v>
                </c:pt>
                <c:pt idx="3991">
                  <c:v>798.54975585937495</c:v>
                </c:pt>
                <c:pt idx="3992">
                  <c:v>798.75222167968798</c:v>
                </c:pt>
                <c:pt idx="3993">
                  <c:v>798.95212402343702</c:v>
                </c:pt>
                <c:pt idx="3994">
                  <c:v>799.15834960937502</c:v>
                </c:pt>
                <c:pt idx="3995">
                  <c:v>799.35830078125002</c:v>
                </c:pt>
                <c:pt idx="3996">
                  <c:v>799.55571289062505</c:v>
                </c:pt>
                <c:pt idx="3997">
                  <c:v>799.760668945313</c:v>
                </c:pt>
                <c:pt idx="3998">
                  <c:v>799.95556640625</c:v>
                </c:pt>
                <c:pt idx="3999">
                  <c:v>800.15048828124998</c:v>
                </c:pt>
                <c:pt idx="4000">
                  <c:v>800.35168457031205</c:v>
                </c:pt>
                <c:pt idx="4001">
                  <c:v>800.55410156250002</c:v>
                </c:pt>
                <c:pt idx="4002">
                  <c:v>800.75527343750002</c:v>
                </c:pt>
                <c:pt idx="4003">
                  <c:v>800.94870605468702</c:v>
                </c:pt>
                <c:pt idx="4004">
                  <c:v>801.14611816406205</c:v>
                </c:pt>
                <c:pt idx="4005">
                  <c:v>801.34755859375002</c:v>
                </c:pt>
                <c:pt idx="4006">
                  <c:v>801.54372558593798</c:v>
                </c:pt>
                <c:pt idx="4007">
                  <c:v>801.74362792968793</c:v>
                </c:pt>
                <c:pt idx="4008">
                  <c:v>801.94985351562502</c:v>
                </c:pt>
                <c:pt idx="4009">
                  <c:v>802.14853515624998</c:v>
                </c:pt>
                <c:pt idx="4010">
                  <c:v>802.34194335937502</c:v>
                </c:pt>
                <c:pt idx="4011">
                  <c:v>802.54060058593791</c:v>
                </c:pt>
                <c:pt idx="4012">
                  <c:v>802.75083007812498</c:v>
                </c:pt>
                <c:pt idx="4013">
                  <c:v>802.95454101562495</c:v>
                </c:pt>
                <c:pt idx="4014">
                  <c:v>803.148193359375</c:v>
                </c:pt>
                <c:pt idx="4015">
                  <c:v>803.34436035156205</c:v>
                </c:pt>
                <c:pt idx="4016">
                  <c:v>803.54553222656295</c:v>
                </c:pt>
                <c:pt idx="4017">
                  <c:v>803.75175781250005</c:v>
                </c:pt>
                <c:pt idx="4018">
                  <c:v>803.94792480468709</c:v>
                </c:pt>
                <c:pt idx="4019">
                  <c:v>804.14406738281298</c:v>
                </c:pt>
                <c:pt idx="4020">
                  <c:v>804.343994140625</c:v>
                </c:pt>
                <c:pt idx="4021">
                  <c:v>804.54245605468702</c:v>
                </c:pt>
                <c:pt idx="4022">
                  <c:v>804.74619140624998</c:v>
                </c:pt>
                <c:pt idx="4023">
                  <c:v>804.95139160156202</c:v>
                </c:pt>
                <c:pt idx="4024">
                  <c:v>805.14626464843798</c:v>
                </c:pt>
                <c:pt idx="4025">
                  <c:v>805.34746093750005</c:v>
                </c:pt>
                <c:pt idx="4026">
                  <c:v>805.54113769531295</c:v>
                </c:pt>
                <c:pt idx="4027">
                  <c:v>805.736010742188</c:v>
                </c:pt>
                <c:pt idx="4028">
                  <c:v>805.94345703124998</c:v>
                </c:pt>
                <c:pt idx="4029">
                  <c:v>806.14189453125005</c:v>
                </c:pt>
                <c:pt idx="4030">
                  <c:v>806.33930664062495</c:v>
                </c:pt>
                <c:pt idx="4031">
                  <c:v>806.535717773437</c:v>
                </c:pt>
                <c:pt idx="4032">
                  <c:v>806.73818359375002</c:v>
                </c:pt>
                <c:pt idx="4033">
                  <c:v>806.94692382812502</c:v>
                </c:pt>
                <c:pt idx="4034">
                  <c:v>807.14179687499995</c:v>
                </c:pt>
                <c:pt idx="4035">
                  <c:v>807.34169921875002</c:v>
                </c:pt>
                <c:pt idx="4036">
                  <c:v>807.55173339843793</c:v>
                </c:pt>
                <c:pt idx="4037">
                  <c:v>807.75043945312495</c:v>
                </c:pt>
                <c:pt idx="4038">
                  <c:v>807.94282226562495</c:v>
                </c:pt>
                <c:pt idx="4039">
                  <c:v>808.147778320312</c:v>
                </c:pt>
                <c:pt idx="4040">
                  <c:v>808.34897460937498</c:v>
                </c:pt>
                <c:pt idx="4041">
                  <c:v>808.55393066406202</c:v>
                </c:pt>
                <c:pt idx="4042">
                  <c:v>808.763916015625</c:v>
                </c:pt>
                <c:pt idx="4043">
                  <c:v>808.953784179688</c:v>
                </c:pt>
                <c:pt idx="4044">
                  <c:v>809.14865722656293</c:v>
                </c:pt>
                <c:pt idx="4045">
                  <c:v>809.358642578125</c:v>
                </c:pt>
                <c:pt idx="4046">
                  <c:v>809.55480957031205</c:v>
                </c:pt>
                <c:pt idx="4047">
                  <c:v>809.74470214843791</c:v>
                </c:pt>
                <c:pt idx="4048">
                  <c:v>809.942138671875</c:v>
                </c:pt>
                <c:pt idx="4049">
                  <c:v>810.13830566406205</c:v>
                </c:pt>
                <c:pt idx="4050">
                  <c:v>810.338208007812</c:v>
                </c:pt>
                <c:pt idx="4051">
                  <c:v>810.530590820312</c:v>
                </c:pt>
                <c:pt idx="4052">
                  <c:v>810.73054199218791</c:v>
                </c:pt>
                <c:pt idx="4053">
                  <c:v>810.94807128906291</c:v>
                </c:pt>
                <c:pt idx="4054">
                  <c:v>811.14799804687505</c:v>
                </c:pt>
                <c:pt idx="4055">
                  <c:v>811.34138183593791</c:v>
                </c:pt>
                <c:pt idx="4056">
                  <c:v>811.544848632813</c:v>
                </c:pt>
                <c:pt idx="4057">
                  <c:v>811.75131835937498</c:v>
                </c:pt>
                <c:pt idx="4058">
                  <c:v>811.94772949218793</c:v>
                </c:pt>
                <c:pt idx="4059">
                  <c:v>812.13637695312502</c:v>
                </c:pt>
                <c:pt idx="4060">
                  <c:v>812.33857421874995</c:v>
                </c:pt>
                <c:pt idx="4061">
                  <c:v>812.543530273437</c:v>
                </c:pt>
                <c:pt idx="4062">
                  <c:v>812.74599609375002</c:v>
                </c:pt>
                <c:pt idx="4063">
                  <c:v>812.94340820312505</c:v>
                </c:pt>
                <c:pt idx="4064">
                  <c:v>813.134765625</c:v>
                </c:pt>
                <c:pt idx="4065">
                  <c:v>813.33217773437502</c:v>
                </c:pt>
                <c:pt idx="4066">
                  <c:v>813.534594726563</c:v>
                </c:pt>
                <c:pt idx="4067">
                  <c:v>813.74079589843791</c:v>
                </c:pt>
                <c:pt idx="4068">
                  <c:v>813.94453124999995</c:v>
                </c:pt>
                <c:pt idx="4069">
                  <c:v>814.14194335937498</c:v>
                </c:pt>
                <c:pt idx="4070">
                  <c:v>814.34062500000005</c:v>
                </c:pt>
                <c:pt idx="4071">
                  <c:v>814.536791992188</c:v>
                </c:pt>
                <c:pt idx="4072">
                  <c:v>814.73041992187495</c:v>
                </c:pt>
                <c:pt idx="4073">
                  <c:v>814.94794921874995</c:v>
                </c:pt>
                <c:pt idx="4074">
                  <c:v>815.155444335938</c:v>
                </c:pt>
                <c:pt idx="4075">
                  <c:v>815.33525390625005</c:v>
                </c:pt>
                <c:pt idx="4076">
                  <c:v>815.53266601562495</c:v>
                </c:pt>
                <c:pt idx="4077">
                  <c:v>815.736401367187</c:v>
                </c:pt>
                <c:pt idx="4078">
                  <c:v>815.93884277343705</c:v>
                </c:pt>
                <c:pt idx="4079">
                  <c:v>816.13498535156202</c:v>
                </c:pt>
                <c:pt idx="4080">
                  <c:v>816.32736816406202</c:v>
                </c:pt>
                <c:pt idx="4081">
                  <c:v>816.53359375000002</c:v>
                </c:pt>
                <c:pt idx="4082">
                  <c:v>816.74611816406207</c:v>
                </c:pt>
                <c:pt idx="4083">
                  <c:v>816.937255859375</c:v>
                </c:pt>
                <c:pt idx="4084">
                  <c:v>817.13088378906298</c:v>
                </c:pt>
                <c:pt idx="4085">
                  <c:v>817.33708496093709</c:v>
                </c:pt>
                <c:pt idx="4086">
                  <c:v>817.53427734374998</c:v>
                </c:pt>
                <c:pt idx="4087">
                  <c:v>817.74301757812498</c:v>
                </c:pt>
                <c:pt idx="4088">
                  <c:v>817.94421386718705</c:v>
                </c:pt>
                <c:pt idx="4089">
                  <c:v>818.13913574218793</c:v>
                </c:pt>
                <c:pt idx="4090">
                  <c:v>818.34055175781202</c:v>
                </c:pt>
                <c:pt idx="4091">
                  <c:v>818.53542480468707</c:v>
                </c:pt>
                <c:pt idx="4092">
                  <c:v>818.74040527343709</c:v>
                </c:pt>
                <c:pt idx="4093">
                  <c:v>818.94641113281295</c:v>
                </c:pt>
                <c:pt idx="4094">
                  <c:v>819.142333984375</c:v>
                </c:pt>
                <c:pt idx="4095">
                  <c:v>819.33974609375002</c:v>
                </c:pt>
                <c:pt idx="4096">
                  <c:v>819.53486328124995</c:v>
                </c:pt>
                <c:pt idx="4097">
                  <c:v>819.728759765625</c:v>
                </c:pt>
                <c:pt idx="4098">
                  <c:v>819.928466796875</c:v>
                </c:pt>
                <c:pt idx="4099">
                  <c:v>820.13720703125</c:v>
                </c:pt>
                <c:pt idx="4100">
                  <c:v>820.34213867187498</c:v>
                </c:pt>
                <c:pt idx="4101">
                  <c:v>820.53325195312505</c:v>
                </c:pt>
                <c:pt idx="4102">
                  <c:v>820.72587890625005</c:v>
                </c:pt>
                <c:pt idx="4103">
                  <c:v>820.93837890625002</c:v>
                </c:pt>
                <c:pt idx="4104">
                  <c:v>821.14208984375</c:v>
                </c:pt>
                <c:pt idx="4105">
                  <c:v>821.33320312499995</c:v>
                </c:pt>
                <c:pt idx="4106">
                  <c:v>821.53315429687495</c:v>
                </c:pt>
                <c:pt idx="4107">
                  <c:v>821.74067382812495</c:v>
                </c:pt>
                <c:pt idx="4108">
                  <c:v>821.943115234375</c:v>
                </c:pt>
                <c:pt idx="4109">
                  <c:v>822.12919921875005</c:v>
                </c:pt>
                <c:pt idx="4110">
                  <c:v>822.33164062499998</c:v>
                </c:pt>
                <c:pt idx="4111">
                  <c:v>822.53032226562505</c:v>
                </c:pt>
                <c:pt idx="4112">
                  <c:v>822.72119140625</c:v>
                </c:pt>
                <c:pt idx="4113">
                  <c:v>822.9296875</c:v>
                </c:pt>
                <c:pt idx="4114">
                  <c:v>823.13491210937502</c:v>
                </c:pt>
                <c:pt idx="4115">
                  <c:v>823.34262695312498</c:v>
                </c:pt>
                <c:pt idx="4116">
                  <c:v>823.52998046874995</c:v>
                </c:pt>
                <c:pt idx="4117">
                  <c:v>823.71987304687502</c:v>
                </c:pt>
                <c:pt idx="4118">
                  <c:v>823.92460937500005</c:v>
                </c:pt>
                <c:pt idx="4119">
                  <c:v>824.13706054687498</c:v>
                </c:pt>
                <c:pt idx="4120">
                  <c:v>824.343505859375</c:v>
                </c:pt>
                <c:pt idx="4121">
                  <c:v>824.52836914062505</c:v>
                </c:pt>
                <c:pt idx="4122">
                  <c:v>824.73457031249995</c:v>
                </c:pt>
                <c:pt idx="4123">
                  <c:v>824.94331054687495</c:v>
                </c:pt>
                <c:pt idx="4124">
                  <c:v>825.13925781249998</c:v>
                </c:pt>
                <c:pt idx="4125">
                  <c:v>825.33793945312505</c:v>
                </c:pt>
                <c:pt idx="4126">
                  <c:v>825.54311523437502</c:v>
                </c:pt>
                <c:pt idx="4127">
                  <c:v>825.73779296875</c:v>
                </c:pt>
                <c:pt idx="4128">
                  <c:v>825.93017578125</c:v>
                </c:pt>
                <c:pt idx="4129">
                  <c:v>826.14414062499998</c:v>
                </c:pt>
                <c:pt idx="4130">
                  <c:v>826.34663085937495</c:v>
                </c:pt>
                <c:pt idx="4131">
                  <c:v>826.52744140624998</c:v>
                </c:pt>
                <c:pt idx="4132">
                  <c:v>826.724853515625</c:v>
                </c:pt>
                <c:pt idx="4133">
                  <c:v>826.94243164062505</c:v>
                </c:pt>
                <c:pt idx="4134">
                  <c:v>827.14238281250005</c:v>
                </c:pt>
                <c:pt idx="4135">
                  <c:v>827.33754882812502</c:v>
                </c:pt>
                <c:pt idx="4136">
                  <c:v>827.52861328125005</c:v>
                </c:pt>
                <c:pt idx="4137">
                  <c:v>827.70942382812495</c:v>
                </c:pt>
                <c:pt idx="4138">
                  <c:v>827.91669921874995</c:v>
                </c:pt>
                <c:pt idx="4139">
                  <c:v>828.13041992187505</c:v>
                </c:pt>
                <c:pt idx="4140">
                  <c:v>828.32304687500005</c:v>
                </c:pt>
                <c:pt idx="4141">
                  <c:v>828.52451171874998</c:v>
                </c:pt>
                <c:pt idx="4142">
                  <c:v>828.745849609375</c:v>
                </c:pt>
                <c:pt idx="4143">
                  <c:v>828.94956054687498</c:v>
                </c:pt>
                <c:pt idx="4144">
                  <c:v>829.13037109375</c:v>
                </c:pt>
                <c:pt idx="4145">
                  <c:v>829.32651367187498</c:v>
                </c:pt>
                <c:pt idx="4146">
                  <c:v>829.52666015625005</c:v>
                </c:pt>
                <c:pt idx="4147">
                  <c:v>829.72910156249998</c:v>
                </c:pt>
                <c:pt idx="4148">
                  <c:v>829.93784179687498</c:v>
                </c:pt>
                <c:pt idx="4149">
                  <c:v>830.13276367187495</c:v>
                </c:pt>
                <c:pt idx="4150">
                  <c:v>830.32895507812498</c:v>
                </c:pt>
                <c:pt idx="4151">
                  <c:v>830.53896484375002</c:v>
                </c:pt>
                <c:pt idx="4152">
                  <c:v>830.73759765625005</c:v>
                </c:pt>
                <c:pt idx="4153">
                  <c:v>830.921142578125</c:v>
                </c:pt>
                <c:pt idx="4154">
                  <c:v>831.12363281249998</c:v>
                </c:pt>
                <c:pt idx="4155">
                  <c:v>831.33110351562505</c:v>
                </c:pt>
                <c:pt idx="4156">
                  <c:v>831.52973632812495</c:v>
                </c:pt>
                <c:pt idx="4157">
                  <c:v>831.72719726562502</c:v>
                </c:pt>
                <c:pt idx="4158">
                  <c:v>831.92714843750002</c:v>
                </c:pt>
                <c:pt idx="4159">
                  <c:v>832.12705078124998</c:v>
                </c:pt>
                <c:pt idx="4160">
                  <c:v>832.32822265624998</c:v>
                </c:pt>
                <c:pt idx="4161">
                  <c:v>832.53447265625005</c:v>
                </c:pt>
                <c:pt idx="4162">
                  <c:v>832.73945312499995</c:v>
                </c:pt>
                <c:pt idx="4163">
                  <c:v>832.93686523437498</c:v>
                </c:pt>
                <c:pt idx="4164">
                  <c:v>833.12924804687498</c:v>
                </c:pt>
                <c:pt idx="4165">
                  <c:v>833.326416015625</c:v>
                </c:pt>
                <c:pt idx="4166">
                  <c:v>833.5263671875</c:v>
                </c:pt>
                <c:pt idx="4167">
                  <c:v>833.72402343750002</c:v>
                </c:pt>
                <c:pt idx="4168">
                  <c:v>833.92373046875002</c:v>
                </c:pt>
                <c:pt idx="4169">
                  <c:v>834.11865234375</c:v>
                </c:pt>
                <c:pt idx="4170">
                  <c:v>834.3212890625</c:v>
                </c:pt>
                <c:pt idx="4171">
                  <c:v>834.53125</c:v>
                </c:pt>
                <c:pt idx="4172">
                  <c:v>834.72114257812495</c:v>
                </c:pt>
                <c:pt idx="4173">
                  <c:v>834.92231445312495</c:v>
                </c:pt>
                <c:pt idx="4174">
                  <c:v>835.13359375000005</c:v>
                </c:pt>
                <c:pt idx="4175">
                  <c:v>835.32978515624995</c:v>
                </c:pt>
                <c:pt idx="4176">
                  <c:v>835.53217773437495</c:v>
                </c:pt>
                <c:pt idx="4177">
                  <c:v>835.72832031250005</c:v>
                </c:pt>
                <c:pt idx="4178">
                  <c:v>835.9267578125</c:v>
                </c:pt>
                <c:pt idx="4179">
                  <c:v>836.12416992187502</c:v>
                </c:pt>
                <c:pt idx="4180">
                  <c:v>836.3193359375</c:v>
                </c:pt>
                <c:pt idx="4181">
                  <c:v>836.5205078125</c:v>
                </c:pt>
                <c:pt idx="4182">
                  <c:v>836.72172851562505</c:v>
                </c:pt>
                <c:pt idx="4183">
                  <c:v>836.92167968750005</c:v>
                </c:pt>
                <c:pt idx="4184">
                  <c:v>837.12534179687498</c:v>
                </c:pt>
                <c:pt idx="4185">
                  <c:v>837.321533203125</c:v>
                </c:pt>
                <c:pt idx="4186">
                  <c:v>837.51772460937502</c:v>
                </c:pt>
                <c:pt idx="4187">
                  <c:v>837.72768554687502</c:v>
                </c:pt>
                <c:pt idx="4188">
                  <c:v>837.92636718749998</c:v>
                </c:pt>
                <c:pt idx="4189">
                  <c:v>838.123779296875</c:v>
                </c:pt>
                <c:pt idx="4190">
                  <c:v>838.32622070312505</c:v>
                </c:pt>
                <c:pt idx="4191">
                  <c:v>838.523681640625</c:v>
                </c:pt>
                <c:pt idx="4192">
                  <c:v>838.71982421874998</c:v>
                </c:pt>
                <c:pt idx="4193">
                  <c:v>838.92226562500002</c:v>
                </c:pt>
                <c:pt idx="4194">
                  <c:v>839.1259765625</c:v>
                </c:pt>
                <c:pt idx="4195">
                  <c:v>839.31586914062495</c:v>
                </c:pt>
                <c:pt idx="4196">
                  <c:v>839.5107421875</c:v>
                </c:pt>
                <c:pt idx="4197">
                  <c:v>839.71567382812498</c:v>
                </c:pt>
                <c:pt idx="4198">
                  <c:v>839.91938476562495</c:v>
                </c:pt>
                <c:pt idx="4199">
                  <c:v>840.13188476562505</c:v>
                </c:pt>
                <c:pt idx="4200">
                  <c:v>840.33559570312502</c:v>
                </c:pt>
                <c:pt idx="4201">
                  <c:v>840.52548828124998</c:v>
                </c:pt>
                <c:pt idx="4202">
                  <c:v>840.7216796875</c:v>
                </c:pt>
                <c:pt idx="4203">
                  <c:v>840.92661132812498</c:v>
                </c:pt>
                <c:pt idx="4204">
                  <c:v>841.12275390624995</c:v>
                </c:pt>
                <c:pt idx="4205">
                  <c:v>841.32265625000002</c:v>
                </c:pt>
                <c:pt idx="4206">
                  <c:v>841.5263671875</c:v>
                </c:pt>
                <c:pt idx="4207">
                  <c:v>841.72509765625</c:v>
                </c:pt>
                <c:pt idx="4208">
                  <c:v>841.92124023437498</c:v>
                </c:pt>
                <c:pt idx="4209">
                  <c:v>842.11713867187495</c:v>
                </c:pt>
                <c:pt idx="4210">
                  <c:v>842.32963867187505</c:v>
                </c:pt>
                <c:pt idx="4211">
                  <c:v>842.53105468750005</c:v>
                </c:pt>
                <c:pt idx="4212">
                  <c:v>842.72597656250002</c:v>
                </c:pt>
                <c:pt idx="4213">
                  <c:v>842.92973632812505</c:v>
                </c:pt>
                <c:pt idx="4214">
                  <c:v>843.12841796875</c:v>
                </c:pt>
                <c:pt idx="4215">
                  <c:v>843.32578124999998</c:v>
                </c:pt>
                <c:pt idx="4216">
                  <c:v>843.52543945312505</c:v>
                </c:pt>
                <c:pt idx="4217">
                  <c:v>843.72285156249995</c:v>
                </c:pt>
                <c:pt idx="4218">
                  <c:v>843.92177734375002</c:v>
                </c:pt>
                <c:pt idx="4219">
                  <c:v>844.11918945312505</c:v>
                </c:pt>
                <c:pt idx="4220">
                  <c:v>844.31660156249995</c:v>
                </c:pt>
                <c:pt idx="4221">
                  <c:v>844.52285156250002</c:v>
                </c:pt>
                <c:pt idx="4222">
                  <c:v>844.72031249999998</c:v>
                </c:pt>
                <c:pt idx="4223">
                  <c:v>844.91396484375002</c:v>
                </c:pt>
                <c:pt idx="4224">
                  <c:v>845.11640624999995</c:v>
                </c:pt>
                <c:pt idx="4225">
                  <c:v>845.31503906249998</c:v>
                </c:pt>
                <c:pt idx="4226">
                  <c:v>845.50991210937502</c:v>
                </c:pt>
                <c:pt idx="4227">
                  <c:v>845.71489257812505</c:v>
                </c:pt>
                <c:pt idx="4228">
                  <c:v>845.91586914062498</c:v>
                </c:pt>
                <c:pt idx="4229">
                  <c:v>846.1044921875</c:v>
                </c:pt>
                <c:pt idx="4230">
                  <c:v>846.30820312499998</c:v>
                </c:pt>
                <c:pt idx="4231">
                  <c:v>846.51445312500005</c:v>
                </c:pt>
                <c:pt idx="4232">
                  <c:v>846.7158203125</c:v>
                </c:pt>
                <c:pt idx="4233">
                  <c:v>846.92202148437502</c:v>
                </c:pt>
                <c:pt idx="4234">
                  <c:v>847.125732421875</c:v>
                </c:pt>
                <c:pt idx="4235">
                  <c:v>847.32187499999998</c:v>
                </c:pt>
                <c:pt idx="4236">
                  <c:v>847.52436523437495</c:v>
                </c:pt>
                <c:pt idx="4237">
                  <c:v>847.73056640624998</c:v>
                </c:pt>
                <c:pt idx="4238">
                  <c:v>847.92041015625</c:v>
                </c:pt>
                <c:pt idx="4239">
                  <c:v>848.120361328125</c:v>
                </c:pt>
                <c:pt idx="4240">
                  <c:v>848.32534179687502</c:v>
                </c:pt>
                <c:pt idx="4241">
                  <c:v>848.52153320312505</c:v>
                </c:pt>
                <c:pt idx="4242">
                  <c:v>848.712646484375</c:v>
                </c:pt>
                <c:pt idx="4243">
                  <c:v>848.90756835937498</c:v>
                </c:pt>
                <c:pt idx="4244">
                  <c:v>849.12260742187505</c:v>
                </c:pt>
                <c:pt idx="4245">
                  <c:v>849.32500000000005</c:v>
                </c:pt>
                <c:pt idx="4246">
                  <c:v>849.51362304687495</c:v>
                </c:pt>
                <c:pt idx="4247">
                  <c:v>849.71733398437505</c:v>
                </c:pt>
                <c:pt idx="4248">
                  <c:v>849.93105468750002</c:v>
                </c:pt>
                <c:pt idx="4249">
                  <c:v>850.12846679687505</c:v>
                </c:pt>
                <c:pt idx="4250">
                  <c:v>850.31206054687505</c:v>
                </c:pt>
                <c:pt idx="4251">
                  <c:v>850.51201171875005</c:v>
                </c:pt>
                <c:pt idx="4252">
                  <c:v>850.71074218750005</c:v>
                </c:pt>
                <c:pt idx="4253">
                  <c:v>850.91064453125</c:v>
                </c:pt>
                <c:pt idx="4254">
                  <c:v>851.12563476562502</c:v>
                </c:pt>
                <c:pt idx="4255">
                  <c:v>851.32558593750002</c:v>
                </c:pt>
                <c:pt idx="4256">
                  <c:v>851.512939453125</c:v>
                </c:pt>
                <c:pt idx="4257">
                  <c:v>851.71137695312495</c:v>
                </c:pt>
                <c:pt idx="4258">
                  <c:v>851.91508789062505</c:v>
                </c:pt>
                <c:pt idx="4259">
                  <c:v>852.11528320312505</c:v>
                </c:pt>
                <c:pt idx="4260">
                  <c:v>852.31123046874995</c:v>
                </c:pt>
                <c:pt idx="4261">
                  <c:v>852.51870117187502</c:v>
                </c:pt>
                <c:pt idx="4262">
                  <c:v>852.73017578124995</c:v>
                </c:pt>
                <c:pt idx="4263">
                  <c:v>852.92758789062498</c:v>
                </c:pt>
                <c:pt idx="4264">
                  <c:v>853.11240234374998</c:v>
                </c:pt>
                <c:pt idx="4265">
                  <c:v>853.31083984375005</c:v>
                </c:pt>
                <c:pt idx="4266">
                  <c:v>853.52084960937498</c:v>
                </c:pt>
                <c:pt idx="4267">
                  <c:v>853.71577148437495</c:v>
                </c:pt>
                <c:pt idx="4268">
                  <c:v>853.91445312500002</c:v>
                </c:pt>
                <c:pt idx="4269">
                  <c:v>854.11835937499995</c:v>
                </c:pt>
                <c:pt idx="4270">
                  <c:v>854.32709960937495</c:v>
                </c:pt>
                <c:pt idx="4271">
                  <c:v>854.529541015625</c:v>
                </c:pt>
                <c:pt idx="4272">
                  <c:v>854.72065429687495</c:v>
                </c:pt>
                <c:pt idx="4273">
                  <c:v>854.91787109375002</c:v>
                </c:pt>
                <c:pt idx="4274">
                  <c:v>855.114013671875</c:v>
                </c:pt>
                <c:pt idx="4275">
                  <c:v>855.30913085937505</c:v>
                </c:pt>
                <c:pt idx="4276">
                  <c:v>855.51284179687502</c:v>
                </c:pt>
                <c:pt idx="4277">
                  <c:v>855.71401367187502</c:v>
                </c:pt>
                <c:pt idx="4278">
                  <c:v>855.91142578125005</c:v>
                </c:pt>
                <c:pt idx="4279">
                  <c:v>856.110107421875</c:v>
                </c:pt>
                <c:pt idx="4280">
                  <c:v>856.31259765624998</c:v>
                </c:pt>
                <c:pt idx="4281">
                  <c:v>856.50473632812498</c:v>
                </c:pt>
                <c:pt idx="4282">
                  <c:v>856.7021484375</c:v>
                </c:pt>
                <c:pt idx="4283">
                  <c:v>856.909912109375</c:v>
                </c:pt>
                <c:pt idx="4284">
                  <c:v>857.12114257812505</c:v>
                </c:pt>
                <c:pt idx="4285">
                  <c:v>857.32231445312505</c:v>
                </c:pt>
                <c:pt idx="4286">
                  <c:v>857.504638671875</c:v>
                </c:pt>
                <c:pt idx="4287">
                  <c:v>857.69931640624998</c:v>
                </c:pt>
                <c:pt idx="4288">
                  <c:v>857.90175781250002</c:v>
                </c:pt>
                <c:pt idx="4289">
                  <c:v>858.10947265624998</c:v>
                </c:pt>
                <c:pt idx="4290">
                  <c:v>858.31318359374995</c:v>
                </c:pt>
                <c:pt idx="4291">
                  <c:v>858.508056640625</c:v>
                </c:pt>
                <c:pt idx="4292">
                  <c:v>858.70419921874998</c:v>
                </c:pt>
                <c:pt idx="4293">
                  <c:v>858.91923828125005</c:v>
                </c:pt>
                <c:pt idx="4294">
                  <c:v>859.11542968749995</c:v>
                </c:pt>
                <c:pt idx="4295">
                  <c:v>859.30527343749998</c:v>
                </c:pt>
                <c:pt idx="4296">
                  <c:v>859.51020507812495</c:v>
                </c:pt>
                <c:pt idx="4297">
                  <c:v>859.70639648437498</c:v>
                </c:pt>
                <c:pt idx="4298">
                  <c:v>859.89980468750002</c:v>
                </c:pt>
                <c:pt idx="4299">
                  <c:v>860.095947265625</c:v>
                </c:pt>
                <c:pt idx="4300">
                  <c:v>860.30366210937495</c:v>
                </c:pt>
                <c:pt idx="4301">
                  <c:v>860.50483398437495</c:v>
                </c:pt>
                <c:pt idx="4302">
                  <c:v>860.707275390625</c:v>
                </c:pt>
                <c:pt idx="4303">
                  <c:v>860.90849609375005</c:v>
                </c:pt>
                <c:pt idx="4304">
                  <c:v>861.10214843749998</c:v>
                </c:pt>
                <c:pt idx="4305">
                  <c:v>861.31210937499998</c:v>
                </c:pt>
                <c:pt idx="4306">
                  <c:v>861.51708984375</c:v>
                </c:pt>
                <c:pt idx="4307">
                  <c:v>861.70424804687502</c:v>
                </c:pt>
                <c:pt idx="4308">
                  <c:v>861.8916015625</c:v>
                </c:pt>
                <c:pt idx="4309">
                  <c:v>862.11040039062505</c:v>
                </c:pt>
                <c:pt idx="4310">
                  <c:v>862.325439453125</c:v>
                </c:pt>
                <c:pt idx="4311">
                  <c:v>862.510498046875</c:v>
                </c:pt>
                <c:pt idx="4312">
                  <c:v>862.711669921875</c:v>
                </c:pt>
                <c:pt idx="4313">
                  <c:v>862.91162109375</c:v>
                </c:pt>
                <c:pt idx="4314">
                  <c:v>863.09897460937498</c:v>
                </c:pt>
                <c:pt idx="4315">
                  <c:v>863.29638671875</c:v>
                </c:pt>
                <c:pt idx="4316">
                  <c:v>863.49882812500005</c:v>
                </c:pt>
                <c:pt idx="4317">
                  <c:v>863.69746093749995</c:v>
                </c:pt>
                <c:pt idx="4318">
                  <c:v>863.89487304687498</c:v>
                </c:pt>
                <c:pt idx="4319">
                  <c:v>864.10361328124998</c:v>
                </c:pt>
                <c:pt idx="4320">
                  <c:v>864.30732421874995</c:v>
                </c:pt>
                <c:pt idx="4321">
                  <c:v>864.509765625</c:v>
                </c:pt>
                <c:pt idx="4322">
                  <c:v>864.718505859375</c:v>
                </c:pt>
                <c:pt idx="4323">
                  <c:v>864.92475585937495</c:v>
                </c:pt>
                <c:pt idx="4324">
                  <c:v>865.118408203125</c:v>
                </c:pt>
                <c:pt idx="4325">
                  <c:v>865.30703125000002</c:v>
                </c:pt>
                <c:pt idx="4326">
                  <c:v>865.50571289062498</c:v>
                </c:pt>
                <c:pt idx="4327">
                  <c:v>865.70815429687502</c:v>
                </c:pt>
                <c:pt idx="4328">
                  <c:v>865.90556640625005</c:v>
                </c:pt>
                <c:pt idx="4329">
                  <c:v>866.10048828125002</c:v>
                </c:pt>
                <c:pt idx="4330">
                  <c:v>866.31425781250005</c:v>
                </c:pt>
                <c:pt idx="4331">
                  <c:v>866.51137695312502</c:v>
                </c:pt>
                <c:pt idx="4332">
                  <c:v>866.71000976562505</c:v>
                </c:pt>
                <c:pt idx="4333">
                  <c:v>866.91777343750005</c:v>
                </c:pt>
                <c:pt idx="4334">
                  <c:v>867.10517578124995</c:v>
                </c:pt>
                <c:pt idx="4335">
                  <c:v>867.30258789062498</c:v>
                </c:pt>
                <c:pt idx="4336">
                  <c:v>867.5087890625</c:v>
                </c:pt>
                <c:pt idx="4337">
                  <c:v>867.70742187500002</c:v>
                </c:pt>
                <c:pt idx="4338">
                  <c:v>867.89604492187505</c:v>
                </c:pt>
                <c:pt idx="4339">
                  <c:v>868.09223632812495</c:v>
                </c:pt>
                <c:pt idx="4340">
                  <c:v>868.29843749999998</c:v>
                </c:pt>
                <c:pt idx="4341">
                  <c:v>868.50214843749995</c:v>
                </c:pt>
                <c:pt idx="4342">
                  <c:v>868.69956054687498</c:v>
                </c:pt>
                <c:pt idx="4343">
                  <c:v>868.89321289062502</c:v>
                </c:pt>
                <c:pt idx="4344">
                  <c:v>869.09165039062498</c:v>
                </c:pt>
                <c:pt idx="4345">
                  <c:v>869.30161132812498</c:v>
                </c:pt>
                <c:pt idx="4346">
                  <c:v>869.50810546875005</c:v>
                </c:pt>
                <c:pt idx="4347">
                  <c:v>869.70302734375002</c:v>
                </c:pt>
                <c:pt idx="4348">
                  <c:v>869.90166015625005</c:v>
                </c:pt>
                <c:pt idx="4349">
                  <c:v>870.11040039062505</c:v>
                </c:pt>
                <c:pt idx="4350">
                  <c:v>870.31411132812502</c:v>
                </c:pt>
                <c:pt idx="4351">
                  <c:v>870.50019531249995</c:v>
                </c:pt>
                <c:pt idx="4352">
                  <c:v>870.69511718750005</c:v>
                </c:pt>
                <c:pt idx="4353">
                  <c:v>870.89482421875005</c:v>
                </c:pt>
                <c:pt idx="4354">
                  <c:v>871.09853515625002</c:v>
                </c:pt>
                <c:pt idx="4355">
                  <c:v>871.30751953125002</c:v>
                </c:pt>
                <c:pt idx="4356">
                  <c:v>871.50493164062505</c:v>
                </c:pt>
                <c:pt idx="4357">
                  <c:v>871.69204101562502</c:v>
                </c:pt>
                <c:pt idx="4358">
                  <c:v>871.88798828125005</c:v>
                </c:pt>
                <c:pt idx="4359">
                  <c:v>872.09169921875002</c:v>
                </c:pt>
                <c:pt idx="4360">
                  <c:v>872.30043945312502</c:v>
                </c:pt>
                <c:pt idx="4361">
                  <c:v>872.50688476562505</c:v>
                </c:pt>
                <c:pt idx="4362">
                  <c:v>872.69819335937495</c:v>
                </c:pt>
                <c:pt idx="4363">
                  <c:v>872.89536132812498</c:v>
                </c:pt>
                <c:pt idx="4364">
                  <c:v>873.10410156249998</c:v>
                </c:pt>
                <c:pt idx="4365">
                  <c:v>873.30683593749995</c:v>
                </c:pt>
                <c:pt idx="4366">
                  <c:v>873.49897460937495</c:v>
                </c:pt>
                <c:pt idx="4367">
                  <c:v>873.69887695312502</c:v>
                </c:pt>
                <c:pt idx="4368">
                  <c:v>873.90288085937505</c:v>
                </c:pt>
                <c:pt idx="4369">
                  <c:v>874.09780273437502</c:v>
                </c:pt>
                <c:pt idx="4370">
                  <c:v>874.28740234375005</c:v>
                </c:pt>
                <c:pt idx="4371">
                  <c:v>874.487060546875</c:v>
                </c:pt>
                <c:pt idx="4372">
                  <c:v>874.68701171875</c:v>
                </c:pt>
                <c:pt idx="4373">
                  <c:v>874.88090820312505</c:v>
                </c:pt>
                <c:pt idx="4374">
                  <c:v>875.08989257812505</c:v>
                </c:pt>
                <c:pt idx="4375">
                  <c:v>875.28984375000005</c:v>
                </c:pt>
                <c:pt idx="4376">
                  <c:v>875.48471679687498</c:v>
                </c:pt>
                <c:pt idx="4377">
                  <c:v>875.70097656250005</c:v>
                </c:pt>
                <c:pt idx="4378">
                  <c:v>875.899658203125</c:v>
                </c:pt>
                <c:pt idx="4379">
                  <c:v>876.09833984374995</c:v>
                </c:pt>
                <c:pt idx="4380">
                  <c:v>876.30078125</c:v>
                </c:pt>
                <c:pt idx="4381">
                  <c:v>876.500732421875</c:v>
                </c:pt>
                <c:pt idx="4382">
                  <c:v>876.70947265625</c:v>
                </c:pt>
                <c:pt idx="4383">
                  <c:v>876.901611328125</c:v>
                </c:pt>
                <c:pt idx="4384">
                  <c:v>877.09023437500002</c:v>
                </c:pt>
                <c:pt idx="4385">
                  <c:v>877.28911132812505</c:v>
                </c:pt>
                <c:pt idx="4386">
                  <c:v>877.48652343749995</c:v>
                </c:pt>
                <c:pt idx="4387">
                  <c:v>877.69780273437505</c:v>
                </c:pt>
                <c:pt idx="4388">
                  <c:v>877.90654296875005</c:v>
                </c:pt>
                <c:pt idx="4389">
                  <c:v>878.09262695312498</c:v>
                </c:pt>
                <c:pt idx="4390">
                  <c:v>878.29633789062495</c:v>
                </c:pt>
                <c:pt idx="4391">
                  <c:v>878.50356445312502</c:v>
                </c:pt>
                <c:pt idx="4392">
                  <c:v>878.69716796875002</c:v>
                </c:pt>
                <c:pt idx="4393">
                  <c:v>878.89863281249995</c:v>
                </c:pt>
                <c:pt idx="4394">
                  <c:v>879.09609375000002</c:v>
                </c:pt>
                <c:pt idx="4395">
                  <c:v>879.29477539062498</c:v>
                </c:pt>
                <c:pt idx="4396">
                  <c:v>879.49594726562498</c:v>
                </c:pt>
                <c:pt idx="4397">
                  <c:v>879.694580078125</c:v>
                </c:pt>
                <c:pt idx="4398">
                  <c:v>879.90078125000002</c:v>
                </c:pt>
                <c:pt idx="4399">
                  <c:v>880.10048828125002</c:v>
                </c:pt>
                <c:pt idx="4400">
                  <c:v>880.29667968750005</c:v>
                </c:pt>
                <c:pt idx="4401">
                  <c:v>880.48554687499995</c:v>
                </c:pt>
                <c:pt idx="4402">
                  <c:v>880.68549804687495</c:v>
                </c:pt>
                <c:pt idx="4403">
                  <c:v>880.89150390625002</c:v>
                </c:pt>
                <c:pt idx="4404">
                  <c:v>881.08637695312495</c:v>
                </c:pt>
                <c:pt idx="4405">
                  <c:v>881.28774414062502</c:v>
                </c:pt>
                <c:pt idx="4406">
                  <c:v>881.49018554687495</c:v>
                </c:pt>
                <c:pt idx="4407">
                  <c:v>881.69140625</c:v>
                </c:pt>
                <c:pt idx="4408">
                  <c:v>881.89638671875002</c:v>
                </c:pt>
                <c:pt idx="4409">
                  <c:v>882.09628906249998</c:v>
                </c:pt>
                <c:pt idx="4410">
                  <c:v>882.28994140625002</c:v>
                </c:pt>
                <c:pt idx="4411">
                  <c:v>882.48486328125</c:v>
                </c:pt>
                <c:pt idx="4412">
                  <c:v>882.69106445312502</c:v>
                </c:pt>
                <c:pt idx="4413">
                  <c:v>882.894775390625</c:v>
                </c:pt>
                <c:pt idx="4414">
                  <c:v>883.08842773437505</c:v>
                </c:pt>
                <c:pt idx="4415">
                  <c:v>883.28457031250002</c:v>
                </c:pt>
                <c:pt idx="4416">
                  <c:v>883.48823242187495</c:v>
                </c:pt>
                <c:pt idx="4417">
                  <c:v>883.69296874999998</c:v>
                </c:pt>
                <c:pt idx="4418">
                  <c:v>883.89169921874998</c:v>
                </c:pt>
                <c:pt idx="4419">
                  <c:v>884.09316406250002</c:v>
                </c:pt>
                <c:pt idx="4420">
                  <c:v>884.29433593750002</c:v>
                </c:pt>
                <c:pt idx="4421">
                  <c:v>884.50175781250005</c:v>
                </c:pt>
                <c:pt idx="4422">
                  <c:v>884.70395507812498</c:v>
                </c:pt>
                <c:pt idx="4423">
                  <c:v>884.900146484375</c:v>
                </c:pt>
                <c:pt idx="4424">
                  <c:v>885.09531249999998</c:v>
                </c:pt>
                <c:pt idx="4425">
                  <c:v>885.28769531249998</c:v>
                </c:pt>
                <c:pt idx="4426">
                  <c:v>885.48383789062495</c:v>
                </c:pt>
                <c:pt idx="4427">
                  <c:v>885.67998046875005</c:v>
                </c:pt>
                <c:pt idx="4428">
                  <c:v>885.88217773437498</c:v>
                </c:pt>
                <c:pt idx="4429">
                  <c:v>886.08969726562498</c:v>
                </c:pt>
                <c:pt idx="4430">
                  <c:v>886.28989257812498</c:v>
                </c:pt>
                <c:pt idx="4431">
                  <c:v>886.48979492187505</c:v>
                </c:pt>
                <c:pt idx="4432">
                  <c:v>886.689697265625</c:v>
                </c:pt>
                <c:pt idx="4433">
                  <c:v>886.88837890624995</c:v>
                </c:pt>
                <c:pt idx="4434">
                  <c:v>887.08457031249998</c:v>
                </c:pt>
                <c:pt idx="4435">
                  <c:v>887.27924804687495</c:v>
                </c:pt>
                <c:pt idx="4436">
                  <c:v>887.47788085937498</c:v>
                </c:pt>
                <c:pt idx="4437">
                  <c:v>887.684326171875</c:v>
                </c:pt>
                <c:pt idx="4438">
                  <c:v>887.88803710937498</c:v>
                </c:pt>
                <c:pt idx="4439">
                  <c:v>888.09169921875002</c:v>
                </c:pt>
                <c:pt idx="4440">
                  <c:v>888.29916992187498</c:v>
                </c:pt>
                <c:pt idx="4441">
                  <c:v>888.49008789062498</c:v>
                </c:pt>
                <c:pt idx="4442">
                  <c:v>888.686279296875</c:v>
                </c:pt>
                <c:pt idx="4443">
                  <c:v>888.88393554687502</c:v>
                </c:pt>
                <c:pt idx="4444">
                  <c:v>889.080078125</c:v>
                </c:pt>
                <c:pt idx="4445">
                  <c:v>889.29008789062505</c:v>
                </c:pt>
                <c:pt idx="4446">
                  <c:v>889.49379882812502</c:v>
                </c:pt>
                <c:pt idx="4447">
                  <c:v>889.69121093750005</c:v>
                </c:pt>
                <c:pt idx="4448">
                  <c:v>889.88334960937505</c:v>
                </c:pt>
                <c:pt idx="4449">
                  <c:v>890.07172851562495</c:v>
                </c:pt>
                <c:pt idx="4450">
                  <c:v>890.27568359375005</c:v>
                </c:pt>
                <c:pt idx="4451">
                  <c:v>890.4833984375</c:v>
                </c:pt>
                <c:pt idx="4452">
                  <c:v>890.67958984375002</c:v>
                </c:pt>
                <c:pt idx="4453">
                  <c:v>890.87827148437498</c:v>
                </c:pt>
                <c:pt idx="4454">
                  <c:v>891.08071289062502</c:v>
                </c:pt>
                <c:pt idx="4455">
                  <c:v>891.27915039062498</c:v>
                </c:pt>
                <c:pt idx="4456">
                  <c:v>891.48032226562498</c:v>
                </c:pt>
                <c:pt idx="4457">
                  <c:v>891.68300781250002</c:v>
                </c:pt>
                <c:pt idx="4458">
                  <c:v>891.88920898437505</c:v>
                </c:pt>
                <c:pt idx="4459">
                  <c:v>892.08784179687495</c:v>
                </c:pt>
                <c:pt idx="4460">
                  <c:v>892.27519531250005</c:v>
                </c:pt>
                <c:pt idx="4461">
                  <c:v>892.47392578125005</c:v>
                </c:pt>
                <c:pt idx="4462">
                  <c:v>892.68647460937495</c:v>
                </c:pt>
                <c:pt idx="4463">
                  <c:v>892.88510742187498</c:v>
                </c:pt>
                <c:pt idx="4464">
                  <c:v>893.08247070312495</c:v>
                </c:pt>
                <c:pt idx="4465">
                  <c:v>893.29121093749995</c:v>
                </c:pt>
                <c:pt idx="4466">
                  <c:v>893.48588867187505</c:v>
                </c:pt>
                <c:pt idx="4467">
                  <c:v>893.67954101562498</c:v>
                </c:pt>
                <c:pt idx="4468">
                  <c:v>893.88076171875002</c:v>
                </c:pt>
                <c:pt idx="4469">
                  <c:v>894.07792968750005</c:v>
                </c:pt>
                <c:pt idx="4470">
                  <c:v>894.27934570312505</c:v>
                </c:pt>
                <c:pt idx="4471">
                  <c:v>894.48457031249995</c:v>
                </c:pt>
                <c:pt idx="4472">
                  <c:v>894.68828125000005</c:v>
                </c:pt>
                <c:pt idx="4473">
                  <c:v>894.88295898437502</c:v>
                </c:pt>
                <c:pt idx="4474">
                  <c:v>895.07158203125005</c:v>
                </c:pt>
                <c:pt idx="4475">
                  <c:v>895.28427734374998</c:v>
                </c:pt>
                <c:pt idx="4476">
                  <c:v>895.48544921874998</c:v>
                </c:pt>
                <c:pt idx="4477">
                  <c:v>895.67788085937502</c:v>
                </c:pt>
                <c:pt idx="4478">
                  <c:v>895.88535156249998</c:v>
                </c:pt>
                <c:pt idx="4479">
                  <c:v>896.08652343749998</c:v>
                </c:pt>
                <c:pt idx="4480">
                  <c:v>896.282470703125</c:v>
                </c:pt>
                <c:pt idx="4481">
                  <c:v>896.47836914062498</c:v>
                </c:pt>
                <c:pt idx="4482">
                  <c:v>896.67851562500005</c:v>
                </c:pt>
                <c:pt idx="4483">
                  <c:v>896.87617187499995</c:v>
                </c:pt>
                <c:pt idx="4484">
                  <c:v>897.07988281250005</c:v>
                </c:pt>
                <c:pt idx="4485">
                  <c:v>897.28334960937502</c:v>
                </c:pt>
                <c:pt idx="4486">
                  <c:v>897.48452148437502</c:v>
                </c:pt>
                <c:pt idx="4487">
                  <c:v>897.679443359375</c:v>
                </c:pt>
                <c:pt idx="4488">
                  <c:v>897.871826171875</c:v>
                </c:pt>
                <c:pt idx="4489">
                  <c:v>898.07451171875005</c:v>
                </c:pt>
                <c:pt idx="4490">
                  <c:v>898.281982421875</c:v>
                </c:pt>
                <c:pt idx="4491">
                  <c:v>898.48442382812505</c:v>
                </c:pt>
                <c:pt idx="4492">
                  <c:v>898.68061523437495</c:v>
                </c:pt>
                <c:pt idx="4493">
                  <c:v>898.87675781250005</c:v>
                </c:pt>
                <c:pt idx="4494">
                  <c:v>899.07895507812498</c:v>
                </c:pt>
                <c:pt idx="4495">
                  <c:v>899.28266601562495</c:v>
                </c:pt>
                <c:pt idx="4496">
                  <c:v>899.48408203124995</c:v>
                </c:pt>
                <c:pt idx="4497">
                  <c:v>899.68276367187502</c:v>
                </c:pt>
                <c:pt idx="4498">
                  <c:v>899.87641601562495</c:v>
                </c:pt>
                <c:pt idx="4499">
                  <c:v>900.08139648437498</c:v>
                </c:pt>
                <c:pt idx="4500">
                  <c:v>900.29013671874998</c:v>
                </c:pt>
                <c:pt idx="4501">
                  <c:v>900.487548828125</c:v>
                </c:pt>
                <c:pt idx="4502">
                  <c:v>900.6787109375</c:v>
                </c:pt>
                <c:pt idx="4503">
                  <c:v>900.87993164062505</c:v>
                </c:pt>
                <c:pt idx="4504">
                  <c:v>901.08110351562505</c:v>
                </c:pt>
                <c:pt idx="4505">
                  <c:v>901.27597656249998</c:v>
                </c:pt>
                <c:pt idx="4506">
                  <c:v>901.473388671875</c:v>
                </c:pt>
                <c:pt idx="4507">
                  <c:v>901.66831054687498</c:v>
                </c:pt>
                <c:pt idx="4508">
                  <c:v>901.86674804687505</c:v>
                </c:pt>
                <c:pt idx="4509">
                  <c:v>902.07167968750002</c:v>
                </c:pt>
                <c:pt idx="4510">
                  <c:v>902.27558593749995</c:v>
                </c:pt>
                <c:pt idx="4511">
                  <c:v>902.47553710937495</c:v>
                </c:pt>
                <c:pt idx="4512">
                  <c:v>902.68051757812498</c:v>
                </c:pt>
                <c:pt idx="4513">
                  <c:v>902.88144531249998</c:v>
                </c:pt>
                <c:pt idx="4514">
                  <c:v>903.07636718749995</c:v>
                </c:pt>
                <c:pt idx="4515">
                  <c:v>903.28408203125002</c:v>
                </c:pt>
                <c:pt idx="4516">
                  <c:v>903.49155273437498</c:v>
                </c:pt>
                <c:pt idx="4517">
                  <c:v>903.68266601562505</c:v>
                </c:pt>
                <c:pt idx="4518">
                  <c:v>903.87504882812505</c:v>
                </c:pt>
                <c:pt idx="4519">
                  <c:v>904.081298828125</c:v>
                </c:pt>
                <c:pt idx="4520">
                  <c:v>904.27871093750002</c:v>
                </c:pt>
                <c:pt idx="4521">
                  <c:v>904.466064453125</c:v>
                </c:pt>
                <c:pt idx="4522">
                  <c:v>904.67231445312495</c:v>
                </c:pt>
                <c:pt idx="4523">
                  <c:v>904.87729492187498</c:v>
                </c:pt>
                <c:pt idx="4524">
                  <c:v>905.06943359374998</c:v>
                </c:pt>
                <c:pt idx="4525">
                  <c:v>905.27812500000005</c:v>
                </c:pt>
                <c:pt idx="4526">
                  <c:v>905.47451171875002</c:v>
                </c:pt>
                <c:pt idx="4527">
                  <c:v>905.66064453125</c:v>
                </c:pt>
                <c:pt idx="4528">
                  <c:v>905.88046874999998</c:v>
                </c:pt>
                <c:pt idx="4529">
                  <c:v>906.09799804687498</c:v>
                </c:pt>
                <c:pt idx="4530">
                  <c:v>906.286865234375</c:v>
                </c:pt>
                <c:pt idx="4531">
                  <c:v>906.47397460937498</c:v>
                </c:pt>
                <c:pt idx="4532">
                  <c:v>906.672607421875</c:v>
                </c:pt>
                <c:pt idx="4533">
                  <c:v>906.88032226562495</c:v>
                </c:pt>
                <c:pt idx="4534">
                  <c:v>907.07905273437495</c:v>
                </c:pt>
                <c:pt idx="4535">
                  <c:v>907.26767578124998</c:v>
                </c:pt>
                <c:pt idx="4536">
                  <c:v>907.47636718750005</c:v>
                </c:pt>
                <c:pt idx="4537">
                  <c:v>907.683837890625</c:v>
                </c:pt>
                <c:pt idx="4538">
                  <c:v>907.8837890625</c:v>
                </c:pt>
                <c:pt idx="4539">
                  <c:v>908.07119140625002</c:v>
                </c:pt>
                <c:pt idx="4540">
                  <c:v>908.26357421875002</c:v>
                </c:pt>
                <c:pt idx="4541">
                  <c:v>908.47353515625002</c:v>
                </c:pt>
                <c:pt idx="4542">
                  <c:v>908.67094726562505</c:v>
                </c:pt>
                <c:pt idx="4543">
                  <c:v>908.87211914062505</c:v>
                </c:pt>
                <c:pt idx="4544">
                  <c:v>909.07456054687498</c:v>
                </c:pt>
                <c:pt idx="4545">
                  <c:v>909.26948242187495</c:v>
                </c:pt>
                <c:pt idx="4546">
                  <c:v>909.463134765625</c:v>
                </c:pt>
                <c:pt idx="4547">
                  <c:v>909.67290039062505</c:v>
                </c:pt>
                <c:pt idx="4548">
                  <c:v>909.87407226562505</c:v>
                </c:pt>
                <c:pt idx="4549">
                  <c:v>910.06669921875005</c:v>
                </c:pt>
                <c:pt idx="4550">
                  <c:v>910.26894531250002</c:v>
                </c:pt>
                <c:pt idx="4551">
                  <c:v>910.463623046875</c:v>
                </c:pt>
                <c:pt idx="4552">
                  <c:v>910.67255859374995</c:v>
                </c:pt>
                <c:pt idx="4553">
                  <c:v>910.88149414062502</c:v>
                </c:pt>
                <c:pt idx="4554">
                  <c:v>911.07138671874998</c:v>
                </c:pt>
                <c:pt idx="4555">
                  <c:v>911.27006835937505</c:v>
                </c:pt>
                <c:pt idx="4556">
                  <c:v>911.47124023437505</c:v>
                </c:pt>
                <c:pt idx="4557">
                  <c:v>911.66865234374995</c:v>
                </c:pt>
                <c:pt idx="4558">
                  <c:v>911.87109375</c:v>
                </c:pt>
                <c:pt idx="4559">
                  <c:v>912.06977539062495</c:v>
                </c:pt>
                <c:pt idx="4560">
                  <c:v>912.26469726562505</c:v>
                </c:pt>
                <c:pt idx="4561">
                  <c:v>912.47216796875</c:v>
                </c:pt>
                <c:pt idx="4562">
                  <c:v>912.67587890624998</c:v>
                </c:pt>
                <c:pt idx="4563">
                  <c:v>912.86953125000002</c:v>
                </c:pt>
                <c:pt idx="4564">
                  <c:v>913.07172851562495</c:v>
                </c:pt>
                <c:pt idx="4565">
                  <c:v>913.27895507812502</c:v>
                </c:pt>
                <c:pt idx="4566">
                  <c:v>913.490478515625</c:v>
                </c:pt>
                <c:pt idx="4567">
                  <c:v>913.68310546875</c:v>
                </c:pt>
                <c:pt idx="4568">
                  <c:v>913.86416015625002</c:v>
                </c:pt>
                <c:pt idx="4569">
                  <c:v>914.06538085937495</c:v>
                </c:pt>
                <c:pt idx="4570">
                  <c:v>914.267822265625</c:v>
                </c:pt>
                <c:pt idx="4571">
                  <c:v>914.45766601562502</c:v>
                </c:pt>
                <c:pt idx="4572">
                  <c:v>914.66259765625</c:v>
                </c:pt>
                <c:pt idx="4573">
                  <c:v>914.87636718750002</c:v>
                </c:pt>
                <c:pt idx="4574">
                  <c:v>915.07631835937502</c:v>
                </c:pt>
                <c:pt idx="4575">
                  <c:v>915.26870117187502</c:v>
                </c:pt>
                <c:pt idx="4576">
                  <c:v>915.46865234375002</c:v>
                </c:pt>
                <c:pt idx="4577">
                  <c:v>915.67109374999995</c:v>
                </c:pt>
                <c:pt idx="4578">
                  <c:v>915.87099609375002</c:v>
                </c:pt>
                <c:pt idx="4579">
                  <c:v>916.07094726562502</c:v>
                </c:pt>
                <c:pt idx="4580">
                  <c:v>916.26835937500005</c:v>
                </c:pt>
                <c:pt idx="4581">
                  <c:v>916.46953125000005</c:v>
                </c:pt>
                <c:pt idx="4582">
                  <c:v>916.67197265624998</c:v>
                </c:pt>
                <c:pt idx="4583">
                  <c:v>916.860595703125</c:v>
                </c:pt>
                <c:pt idx="4584">
                  <c:v>917.052978515625</c:v>
                </c:pt>
                <c:pt idx="4585">
                  <c:v>917.25541992187505</c:v>
                </c:pt>
                <c:pt idx="4586">
                  <c:v>917.45415039062505</c:v>
                </c:pt>
                <c:pt idx="4587">
                  <c:v>917.65786132812502</c:v>
                </c:pt>
                <c:pt idx="4588">
                  <c:v>917.86782226562502</c:v>
                </c:pt>
                <c:pt idx="4589">
                  <c:v>918.05874023437502</c:v>
                </c:pt>
                <c:pt idx="4590">
                  <c:v>918.25742187499998</c:v>
                </c:pt>
                <c:pt idx="4591">
                  <c:v>918.46992187499995</c:v>
                </c:pt>
                <c:pt idx="4592">
                  <c:v>918.66733398437498</c:v>
                </c:pt>
                <c:pt idx="4593">
                  <c:v>918.86245117187502</c:v>
                </c:pt>
                <c:pt idx="4594">
                  <c:v>919.06235351562498</c:v>
                </c:pt>
                <c:pt idx="4595">
                  <c:v>919.26352539062498</c:v>
                </c:pt>
                <c:pt idx="4596">
                  <c:v>919.45820312499995</c:v>
                </c:pt>
                <c:pt idx="4597">
                  <c:v>919.66069335937505</c:v>
                </c:pt>
                <c:pt idx="4598">
                  <c:v>919.85712890624995</c:v>
                </c:pt>
                <c:pt idx="4599">
                  <c:v>920.05327148437505</c:v>
                </c:pt>
                <c:pt idx="4600">
                  <c:v>920.25444335937505</c:v>
                </c:pt>
                <c:pt idx="4601">
                  <c:v>920.45937500000002</c:v>
                </c:pt>
                <c:pt idx="4602">
                  <c:v>920.655517578125</c:v>
                </c:pt>
                <c:pt idx="4603">
                  <c:v>920.85146484375002</c:v>
                </c:pt>
                <c:pt idx="4604">
                  <c:v>921.06499023437505</c:v>
                </c:pt>
                <c:pt idx="4605">
                  <c:v>921.26264648437495</c:v>
                </c:pt>
                <c:pt idx="4606">
                  <c:v>921.46030273437498</c:v>
                </c:pt>
                <c:pt idx="4607">
                  <c:v>921.66152343750002</c:v>
                </c:pt>
                <c:pt idx="4608">
                  <c:v>921.85893554687505</c:v>
                </c:pt>
                <c:pt idx="4609">
                  <c:v>922.06889648437505</c:v>
                </c:pt>
                <c:pt idx="4610">
                  <c:v>922.267333984375</c:v>
                </c:pt>
                <c:pt idx="4611">
                  <c:v>922.45595703125002</c:v>
                </c:pt>
                <c:pt idx="4612">
                  <c:v>922.65488281249998</c:v>
                </c:pt>
                <c:pt idx="4613">
                  <c:v>922.85986328125</c:v>
                </c:pt>
                <c:pt idx="4614">
                  <c:v>923.06357421874998</c:v>
                </c:pt>
                <c:pt idx="4615">
                  <c:v>923.25698242187502</c:v>
                </c:pt>
                <c:pt idx="4616">
                  <c:v>923.45566406249998</c:v>
                </c:pt>
                <c:pt idx="4617">
                  <c:v>923.65834960937502</c:v>
                </c:pt>
                <c:pt idx="4618">
                  <c:v>923.85703124999998</c:v>
                </c:pt>
                <c:pt idx="4619">
                  <c:v>924.05947265625002</c:v>
                </c:pt>
                <c:pt idx="4620">
                  <c:v>924.25815429687498</c:v>
                </c:pt>
                <c:pt idx="4621">
                  <c:v>924.45029296874998</c:v>
                </c:pt>
                <c:pt idx="4622">
                  <c:v>924.65122070312498</c:v>
                </c:pt>
                <c:pt idx="4623">
                  <c:v>924.86269531250002</c:v>
                </c:pt>
                <c:pt idx="4624">
                  <c:v>925.06411132812502</c:v>
                </c:pt>
                <c:pt idx="4625">
                  <c:v>925.25654296874995</c:v>
                </c:pt>
                <c:pt idx="4626">
                  <c:v>925.46025390625005</c:v>
                </c:pt>
                <c:pt idx="4627">
                  <c:v>925.65385742187505</c:v>
                </c:pt>
                <c:pt idx="4628">
                  <c:v>925.85629882812498</c:v>
                </c:pt>
                <c:pt idx="4629">
                  <c:v>926.061279296875</c:v>
                </c:pt>
                <c:pt idx="4630">
                  <c:v>926.25493164062505</c:v>
                </c:pt>
                <c:pt idx="4631">
                  <c:v>926.45986328125002</c:v>
                </c:pt>
                <c:pt idx="4632">
                  <c:v>926.66357421875</c:v>
                </c:pt>
                <c:pt idx="4633">
                  <c:v>926.86479492187505</c:v>
                </c:pt>
                <c:pt idx="4634">
                  <c:v>927.05971679687502</c:v>
                </c:pt>
                <c:pt idx="4635">
                  <c:v>927.264404296875</c:v>
                </c:pt>
                <c:pt idx="4636">
                  <c:v>927.46806640625005</c:v>
                </c:pt>
                <c:pt idx="4637">
                  <c:v>927.65439453124998</c:v>
                </c:pt>
                <c:pt idx="4638">
                  <c:v>927.8505859375</c:v>
                </c:pt>
                <c:pt idx="4639">
                  <c:v>928.05556640625002</c:v>
                </c:pt>
                <c:pt idx="4640">
                  <c:v>928.26176757812505</c:v>
                </c:pt>
                <c:pt idx="4641">
                  <c:v>928.46396484374998</c:v>
                </c:pt>
                <c:pt idx="4642">
                  <c:v>928.65761718750002</c:v>
                </c:pt>
                <c:pt idx="4643">
                  <c:v>928.85908203124995</c:v>
                </c:pt>
                <c:pt idx="4644">
                  <c:v>929.060302734375</c:v>
                </c:pt>
                <c:pt idx="4645">
                  <c:v>929.25893554687502</c:v>
                </c:pt>
                <c:pt idx="4646">
                  <c:v>929.4560546875</c:v>
                </c:pt>
                <c:pt idx="4647">
                  <c:v>929.65478515625</c:v>
                </c:pt>
                <c:pt idx="4648">
                  <c:v>929.86000976562502</c:v>
                </c:pt>
                <c:pt idx="4649">
                  <c:v>930.06743164062505</c:v>
                </c:pt>
                <c:pt idx="4650">
                  <c:v>930.26235351562502</c:v>
                </c:pt>
                <c:pt idx="4651">
                  <c:v>930.46230468750002</c:v>
                </c:pt>
                <c:pt idx="4652">
                  <c:v>930.66220703124998</c:v>
                </c:pt>
                <c:pt idx="4653">
                  <c:v>930.85712890624995</c:v>
                </c:pt>
                <c:pt idx="4654">
                  <c:v>931.049560546875</c:v>
                </c:pt>
                <c:pt idx="4655">
                  <c:v>931.2431640625</c:v>
                </c:pt>
                <c:pt idx="4656">
                  <c:v>931.4443359375</c:v>
                </c:pt>
                <c:pt idx="4657">
                  <c:v>931.64555664062505</c:v>
                </c:pt>
                <c:pt idx="4658">
                  <c:v>931.85302734375</c:v>
                </c:pt>
                <c:pt idx="4659">
                  <c:v>932.05673828124998</c:v>
                </c:pt>
                <c:pt idx="4660">
                  <c:v>932.25917968750002</c:v>
                </c:pt>
                <c:pt idx="4661">
                  <c:v>932.455322265625</c:v>
                </c:pt>
                <c:pt idx="4662">
                  <c:v>932.65146484374998</c:v>
                </c:pt>
                <c:pt idx="4663">
                  <c:v>932.84638671874995</c:v>
                </c:pt>
                <c:pt idx="4664">
                  <c:v>933.04887695312505</c:v>
                </c:pt>
                <c:pt idx="4665">
                  <c:v>933.25385742187495</c:v>
                </c:pt>
                <c:pt idx="4666">
                  <c:v>933.45249023437498</c:v>
                </c:pt>
                <c:pt idx="4667">
                  <c:v>933.65366210937498</c:v>
                </c:pt>
                <c:pt idx="4668">
                  <c:v>933.85483398437498</c:v>
                </c:pt>
                <c:pt idx="4669">
                  <c:v>934.059814453125</c:v>
                </c:pt>
                <c:pt idx="4670">
                  <c:v>934.25600585937502</c:v>
                </c:pt>
                <c:pt idx="4671">
                  <c:v>934.4521484375</c:v>
                </c:pt>
                <c:pt idx="4672">
                  <c:v>934.6533203125</c:v>
                </c:pt>
                <c:pt idx="4673">
                  <c:v>934.85576171875005</c:v>
                </c:pt>
                <c:pt idx="4674">
                  <c:v>935.052978515625</c:v>
                </c:pt>
                <c:pt idx="4675">
                  <c:v>935.24887695312498</c:v>
                </c:pt>
                <c:pt idx="4676">
                  <c:v>935.45405273437495</c:v>
                </c:pt>
                <c:pt idx="4677">
                  <c:v>935.65170898437498</c:v>
                </c:pt>
                <c:pt idx="4678">
                  <c:v>935.84536132812502</c:v>
                </c:pt>
                <c:pt idx="4679">
                  <c:v>936.05161132812498</c:v>
                </c:pt>
                <c:pt idx="4680">
                  <c:v>936.25131835937498</c:v>
                </c:pt>
                <c:pt idx="4681">
                  <c:v>936.44497070312502</c:v>
                </c:pt>
                <c:pt idx="4682">
                  <c:v>936.65141601562505</c:v>
                </c:pt>
                <c:pt idx="4683">
                  <c:v>936.85385742187498</c:v>
                </c:pt>
                <c:pt idx="4684">
                  <c:v>937.05253906250005</c:v>
                </c:pt>
                <c:pt idx="4685">
                  <c:v>937.25371093750005</c:v>
                </c:pt>
                <c:pt idx="4686">
                  <c:v>937.44711914062498</c:v>
                </c:pt>
                <c:pt idx="4687">
                  <c:v>937.63950195312498</c:v>
                </c:pt>
                <c:pt idx="4688">
                  <c:v>937.845703125</c:v>
                </c:pt>
                <c:pt idx="4689">
                  <c:v>938.05571289062505</c:v>
                </c:pt>
                <c:pt idx="4690">
                  <c:v>938.25844726562502</c:v>
                </c:pt>
                <c:pt idx="4691">
                  <c:v>938.45712890624998</c:v>
                </c:pt>
                <c:pt idx="4692">
                  <c:v>938.64423828124995</c:v>
                </c:pt>
                <c:pt idx="4693">
                  <c:v>938.84267578125002</c:v>
                </c:pt>
                <c:pt idx="4694">
                  <c:v>939.05009765625005</c:v>
                </c:pt>
                <c:pt idx="4695">
                  <c:v>939.24770507812502</c:v>
                </c:pt>
                <c:pt idx="4696">
                  <c:v>939.45170898437505</c:v>
                </c:pt>
                <c:pt idx="4697">
                  <c:v>939.649169921875</c:v>
                </c:pt>
                <c:pt idx="4698">
                  <c:v>939.84658203125002</c:v>
                </c:pt>
                <c:pt idx="4699">
                  <c:v>940.041259765625</c:v>
                </c:pt>
                <c:pt idx="4700">
                  <c:v>940.24116210937495</c:v>
                </c:pt>
                <c:pt idx="4701">
                  <c:v>940.45512695312505</c:v>
                </c:pt>
                <c:pt idx="4702">
                  <c:v>940.66010742187495</c:v>
                </c:pt>
                <c:pt idx="4703">
                  <c:v>940.85</c:v>
                </c:pt>
                <c:pt idx="4704">
                  <c:v>941.04990234374998</c:v>
                </c:pt>
                <c:pt idx="4705">
                  <c:v>941.24960937499998</c:v>
                </c:pt>
                <c:pt idx="4706">
                  <c:v>941.43950195312505</c:v>
                </c:pt>
                <c:pt idx="4707">
                  <c:v>941.64218749999998</c:v>
                </c:pt>
                <c:pt idx="4708">
                  <c:v>941.84716796875</c:v>
                </c:pt>
                <c:pt idx="4709">
                  <c:v>942.04458007812502</c:v>
                </c:pt>
                <c:pt idx="4710">
                  <c:v>942.24697265625002</c:v>
                </c:pt>
                <c:pt idx="4711">
                  <c:v>942.45693359375002</c:v>
                </c:pt>
                <c:pt idx="4712">
                  <c:v>942.64785156250002</c:v>
                </c:pt>
                <c:pt idx="4713">
                  <c:v>942.84003906249995</c:v>
                </c:pt>
                <c:pt idx="4714">
                  <c:v>943.042724609375</c:v>
                </c:pt>
                <c:pt idx="4715">
                  <c:v>943.24790039062498</c:v>
                </c:pt>
                <c:pt idx="4716">
                  <c:v>943.45537109375005</c:v>
                </c:pt>
                <c:pt idx="4717">
                  <c:v>943.65532226562505</c:v>
                </c:pt>
                <c:pt idx="4718">
                  <c:v>943.85024414062502</c:v>
                </c:pt>
                <c:pt idx="4719">
                  <c:v>944.05014648437498</c:v>
                </c:pt>
                <c:pt idx="4720">
                  <c:v>944.24755859375</c:v>
                </c:pt>
                <c:pt idx="4721">
                  <c:v>944.44248046874998</c:v>
                </c:pt>
                <c:pt idx="4722">
                  <c:v>944.639892578125</c:v>
                </c:pt>
                <c:pt idx="4723">
                  <c:v>944.84609375000002</c:v>
                </c:pt>
                <c:pt idx="4724">
                  <c:v>945.04833984375</c:v>
                </c:pt>
                <c:pt idx="4725">
                  <c:v>945.24199218750005</c:v>
                </c:pt>
                <c:pt idx="4726">
                  <c:v>945.442138671875</c:v>
                </c:pt>
                <c:pt idx="4727">
                  <c:v>945.64711914062502</c:v>
                </c:pt>
                <c:pt idx="4728">
                  <c:v>945.85458984374998</c:v>
                </c:pt>
                <c:pt idx="4729">
                  <c:v>946.05576171874998</c:v>
                </c:pt>
                <c:pt idx="4730">
                  <c:v>946.24033203124998</c:v>
                </c:pt>
                <c:pt idx="4731">
                  <c:v>946.43144531250005</c:v>
                </c:pt>
                <c:pt idx="4732">
                  <c:v>946.63520507812495</c:v>
                </c:pt>
                <c:pt idx="4733">
                  <c:v>946.83261718749998</c:v>
                </c:pt>
                <c:pt idx="4734">
                  <c:v>947.0390625</c:v>
                </c:pt>
                <c:pt idx="4735">
                  <c:v>947.23779296875</c:v>
                </c:pt>
                <c:pt idx="4736">
                  <c:v>947.44023437500005</c:v>
                </c:pt>
                <c:pt idx="4737">
                  <c:v>947.63613281250002</c:v>
                </c:pt>
                <c:pt idx="4738">
                  <c:v>947.83457031249998</c:v>
                </c:pt>
                <c:pt idx="4739">
                  <c:v>948.041015625</c:v>
                </c:pt>
                <c:pt idx="4740">
                  <c:v>948.233642578125</c:v>
                </c:pt>
                <c:pt idx="4741">
                  <c:v>948.44111328124995</c:v>
                </c:pt>
                <c:pt idx="4742">
                  <c:v>948.6435546875</c:v>
                </c:pt>
                <c:pt idx="4743">
                  <c:v>948.84101562499995</c:v>
                </c:pt>
                <c:pt idx="4744">
                  <c:v>949.04096679687495</c:v>
                </c:pt>
                <c:pt idx="4745">
                  <c:v>949.24189453124995</c:v>
                </c:pt>
                <c:pt idx="4746">
                  <c:v>949.44936523437502</c:v>
                </c:pt>
                <c:pt idx="4747">
                  <c:v>949.65458984375005</c:v>
                </c:pt>
                <c:pt idx="4748">
                  <c:v>949.84443359374995</c:v>
                </c:pt>
                <c:pt idx="4749">
                  <c:v>950.03681640624995</c:v>
                </c:pt>
                <c:pt idx="4750">
                  <c:v>950.2392578125</c:v>
                </c:pt>
                <c:pt idx="4751">
                  <c:v>950.43413085937505</c:v>
                </c:pt>
                <c:pt idx="4752">
                  <c:v>950.63784179687502</c:v>
                </c:pt>
                <c:pt idx="4753">
                  <c:v>950.84003906249995</c:v>
                </c:pt>
                <c:pt idx="4754">
                  <c:v>951.03369140625</c:v>
                </c:pt>
                <c:pt idx="4755">
                  <c:v>951.23764648437498</c:v>
                </c:pt>
                <c:pt idx="4756">
                  <c:v>951.44008789062502</c:v>
                </c:pt>
                <c:pt idx="4757">
                  <c:v>951.63603515625005</c:v>
                </c:pt>
                <c:pt idx="4758">
                  <c:v>951.83095703125002</c:v>
                </c:pt>
                <c:pt idx="4759">
                  <c:v>952.03486328124995</c:v>
                </c:pt>
                <c:pt idx="4760">
                  <c:v>952.24106445312498</c:v>
                </c:pt>
                <c:pt idx="4761">
                  <c:v>952.43095703125005</c:v>
                </c:pt>
                <c:pt idx="4762">
                  <c:v>952.63339843749998</c:v>
                </c:pt>
                <c:pt idx="4763">
                  <c:v>952.84589843749995</c:v>
                </c:pt>
                <c:pt idx="4764">
                  <c:v>953.04311523437502</c:v>
                </c:pt>
                <c:pt idx="4765">
                  <c:v>953.24052734375005</c:v>
                </c:pt>
                <c:pt idx="4766">
                  <c:v>953.44189453125</c:v>
                </c:pt>
                <c:pt idx="4767">
                  <c:v>953.64560546874998</c:v>
                </c:pt>
                <c:pt idx="4768">
                  <c:v>953.84433593749998</c:v>
                </c:pt>
                <c:pt idx="4769">
                  <c:v>954.041748046875</c:v>
                </c:pt>
                <c:pt idx="4770">
                  <c:v>954.2353515625</c:v>
                </c:pt>
                <c:pt idx="4771">
                  <c:v>954.43281249999995</c:v>
                </c:pt>
                <c:pt idx="4772">
                  <c:v>954.63652343750005</c:v>
                </c:pt>
                <c:pt idx="4773">
                  <c:v>954.83769531250005</c:v>
                </c:pt>
                <c:pt idx="4774">
                  <c:v>955.04013671874998</c:v>
                </c:pt>
                <c:pt idx="4775">
                  <c:v>955.23876953125</c:v>
                </c:pt>
                <c:pt idx="4776">
                  <c:v>955.43999023437505</c:v>
                </c:pt>
                <c:pt idx="4777">
                  <c:v>955.638427734375</c:v>
                </c:pt>
                <c:pt idx="4778">
                  <c:v>955.82832031249995</c:v>
                </c:pt>
                <c:pt idx="4779">
                  <c:v>956.031005859375</c:v>
                </c:pt>
                <c:pt idx="4780">
                  <c:v>956.23842773437502</c:v>
                </c:pt>
                <c:pt idx="4781">
                  <c:v>956.43461914062505</c:v>
                </c:pt>
                <c:pt idx="4782">
                  <c:v>956.63334960937505</c:v>
                </c:pt>
                <c:pt idx="4783">
                  <c:v>956.82827148437502</c:v>
                </c:pt>
                <c:pt idx="4784">
                  <c:v>957.02187500000002</c:v>
                </c:pt>
                <c:pt idx="4785">
                  <c:v>957.23056640624998</c:v>
                </c:pt>
                <c:pt idx="4786">
                  <c:v>957.435546875</c:v>
                </c:pt>
                <c:pt idx="4787">
                  <c:v>957.6279296875</c:v>
                </c:pt>
                <c:pt idx="4788">
                  <c:v>957.83413085937502</c:v>
                </c:pt>
                <c:pt idx="4789">
                  <c:v>958.03535156249995</c:v>
                </c:pt>
                <c:pt idx="4790">
                  <c:v>958.24033203124998</c:v>
                </c:pt>
                <c:pt idx="4791">
                  <c:v>958.4462890625</c:v>
                </c:pt>
                <c:pt idx="4792">
                  <c:v>958.64370117187502</c:v>
                </c:pt>
                <c:pt idx="4793">
                  <c:v>958.84135742187505</c:v>
                </c:pt>
                <c:pt idx="4794">
                  <c:v>959.02871093750002</c:v>
                </c:pt>
                <c:pt idx="4795">
                  <c:v>959.22866210937502</c:v>
                </c:pt>
                <c:pt idx="4796">
                  <c:v>959.42963867187495</c:v>
                </c:pt>
                <c:pt idx="4797">
                  <c:v>959.62177734374995</c:v>
                </c:pt>
                <c:pt idx="4798">
                  <c:v>959.824462890625</c:v>
                </c:pt>
                <c:pt idx="4799">
                  <c:v>960.03090820312502</c:v>
                </c:pt>
                <c:pt idx="4800">
                  <c:v>960.23964843750002</c:v>
                </c:pt>
                <c:pt idx="4801">
                  <c:v>960.443359375</c:v>
                </c:pt>
                <c:pt idx="4802">
                  <c:v>960.64179687499995</c:v>
                </c:pt>
                <c:pt idx="4803">
                  <c:v>960.83295898437495</c:v>
                </c:pt>
                <c:pt idx="4804">
                  <c:v>961.03413085937495</c:v>
                </c:pt>
                <c:pt idx="4805">
                  <c:v>961.24033203124998</c:v>
                </c:pt>
                <c:pt idx="4806">
                  <c:v>961.43544921875002</c:v>
                </c:pt>
                <c:pt idx="4807">
                  <c:v>961.63032226562495</c:v>
                </c:pt>
                <c:pt idx="4808">
                  <c:v>961.82753906250002</c:v>
                </c:pt>
                <c:pt idx="4809">
                  <c:v>962.02475585937498</c:v>
                </c:pt>
                <c:pt idx="4810">
                  <c:v>962.22612304687505</c:v>
                </c:pt>
                <c:pt idx="4811">
                  <c:v>962.43002929687498</c:v>
                </c:pt>
                <c:pt idx="4812">
                  <c:v>962.64008789062495</c:v>
                </c:pt>
                <c:pt idx="4813">
                  <c:v>962.83247070312495</c:v>
                </c:pt>
                <c:pt idx="4814">
                  <c:v>963.01352539062498</c:v>
                </c:pt>
                <c:pt idx="4815">
                  <c:v>963.227294921875</c:v>
                </c:pt>
                <c:pt idx="4816">
                  <c:v>963.43222656249998</c:v>
                </c:pt>
                <c:pt idx="4817">
                  <c:v>963.62690429687495</c:v>
                </c:pt>
                <c:pt idx="4818">
                  <c:v>963.83066406249998</c:v>
                </c:pt>
                <c:pt idx="4819">
                  <c:v>964.04091796875002</c:v>
                </c:pt>
                <c:pt idx="4820">
                  <c:v>964.23955078125005</c:v>
                </c:pt>
                <c:pt idx="4821">
                  <c:v>964.439208984375</c:v>
                </c:pt>
                <c:pt idx="4822">
                  <c:v>964.65048828124998</c:v>
                </c:pt>
                <c:pt idx="4823">
                  <c:v>964.83310546874998</c:v>
                </c:pt>
                <c:pt idx="4824">
                  <c:v>965.02294921875</c:v>
                </c:pt>
                <c:pt idx="4825">
                  <c:v>965.23291015625</c:v>
                </c:pt>
                <c:pt idx="4826">
                  <c:v>965.43408203125</c:v>
                </c:pt>
                <c:pt idx="4827">
                  <c:v>965.63251953124995</c:v>
                </c:pt>
                <c:pt idx="4828">
                  <c:v>965.83749999999998</c:v>
                </c:pt>
                <c:pt idx="4829">
                  <c:v>966.034912109375</c:v>
                </c:pt>
                <c:pt idx="4830">
                  <c:v>966.22607421875</c:v>
                </c:pt>
                <c:pt idx="4831">
                  <c:v>966.42875976562505</c:v>
                </c:pt>
                <c:pt idx="4832">
                  <c:v>966.628662109375</c:v>
                </c:pt>
                <c:pt idx="4833">
                  <c:v>966.82231445312505</c:v>
                </c:pt>
                <c:pt idx="4834">
                  <c:v>967.02099609375</c:v>
                </c:pt>
                <c:pt idx="4835">
                  <c:v>967.22319335937505</c:v>
                </c:pt>
                <c:pt idx="4836">
                  <c:v>967.42690429687502</c:v>
                </c:pt>
                <c:pt idx="4837">
                  <c:v>967.62836914062495</c:v>
                </c:pt>
                <c:pt idx="4838">
                  <c:v>967.83203125</c:v>
                </c:pt>
                <c:pt idx="4839">
                  <c:v>968.02944335937502</c:v>
                </c:pt>
                <c:pt idx="4840">
                  <c:v>968.22563476562505</c:v>
                </c:pt>
                <c:pt idx="4841">
                  <c:v>968.425537109375</c:v>
                </c:pt>
                <c:pt idx="4842">
                  <c:v>968.62167968749998</c:v>
                </c:pt>
                <c:pt idx="4843">
                  <c:v>968.82514648437495</c:v>
                </c:pt>
                <c:pt idx="4844">
                  <c:v>969.03266601562495</c:v>
                </c:pt>
                <c:pt idx="4845">
                  <c:v>969.23662109375005</c:v>
                </c:pt>
                <c:pt idx="4846">
                  <c:v>969.42495117187502</c:v>
                </c:pt>
                <c:pt idx="4847">
                  <c:v>969.62490234375002</c:v>
                </c:pt>
                <c:pt idx="4848">
                  <c:v>969.83012695312505</c:v>
                </c:pt>
                <c:pt idx="4849">
                  <c:v>970.02499999999998</c:v>
                </c:pt>
                <c:pt idx="4850">
                  <c:v>970.22998046875</c:v>
                </c:pt>
                <c:pt idx="4851">
                  <c:v>970.42866210937495</c:v>
                </c:pt>
                <c:pt idx="4852">
                  <c:v>970.61977539062502</c:v>
                </c:pt>
                <c:pt idx="4853">
                  <c:v>970.82475585937505</c:v>
                </c:pt>
                <c:pt idx="4854">
                  <c:v>971.0234375</c:v>
                </c:pt>
                <c:pt idx="4855">
                  <c:v>971.217041015625</c:v>
                </c:pt>
                <c:pt idx="4856">
                  <c:v>971.434326171875</c:v>
                </c:pt>
                <c:pt idx="4857">
                  <c:v>971.64306640625</c:v>
                </c:pt>
                <c:pt idx="4858">
                  <c:v>971.826904296875</c:v>
                </c:pt>
                <c:pt idx="4859">
                  <c:v>972.028076171875</c:v>
                </c:pt>
                <c:pt idx="4860">
                  <c:v>972.238037109375</c:v>
                </c:pt>
                <c:pt idx="4861">
                  <c:v>972.42666015625002</c:v>
                </c:pt>
                <c:pt idx="4862">
                  <c:v>972.61904296875002</c:v>
                </c:pt>
                <c:pt idx="4863">
                  <c:v>972.82275390625</c:v>
                </c:pt>
                <c:pt idx="4864">
                  <c:v>973.02773437500002</c:v>
                </c:pt>
                <c:pt idx="4865">
                  <c:v>973.239013671875</c:v>
                </c:pt>
                <c:pt idx="4866">
                  <c:v>973.43369140624998</c:v>
                </c:pt>
                <c:pt idx="4867">
                  <c:v>973.62583007812498</c:v>
                </c:pt>
                <c:pt idx="4868">
                  <c:v>973.823486328125</c:v>
                </c:pt>
                <c:pt idx="4869">
                  <c:v>974.01860351562505</c:v>
                </c:pt>
                <c:pt idx="4870">
                  <c:v>974.22734375000005</c:v>
                </c:pt>
                <c:pt idx="4871">
                  <c:v>974.43105468750002</c:v>
                </c:pt>
                <c:pt idx="4872">
                  <c:v>974.64101562500002</c:v>
                </c:pt>
                <c:pt idx="4873">
                  <c:v>974.8359375</c:v>
                </c:pt>
                <c:pt idx="4874">
                  <c:v>975.02583007812495</c:v>
                </c:pt>
                <c:pt idx="4875">
                  <c:v>975.22705078125</c:v>
                </c:pt>
                <c:pt idx="4876">
                  <c:v>975.42949218750005</c:v>
                </c:pt>
                <c:pt idx="4877">
                  <c:v>975.63442382812502</c:v>
                </c:pt>
                <c:pt idx="4878">
                  <c:v>975.82304687500005</c:v>
                </c:pt>
                <c:pt idx="4879">
                  <c:v>976.01669921874998</c:v>
                </c:pt>
                <c:pt idx="4880">
                  <c:v>976.22270507812505</c:v>
                </c:pt>
                <c:pt idx="4881">
                  <c:v>976.42387695312505</c:v>
                </c:pt>
                <c:pt idx="4882">
                  <c:v>976.62153320312495</c:v>
                </c:pt>
                <c:pt idx="4883">
                  <c:v>976.82905273437495</c:v>
                </c:pt>
                <c:pt idx="4884">
                  <c:v>977.02768554687498</c:v>
                </c:pt>
                <c:pt idx="4885">
                  <c:v>977.22128906249998</c:v>
                </c:pt>
                <c:pt idx="4886">
                  <c:v>977.41997070312505</c:v>
                </c:pt>
                <c:pt idx="4887">
                  <c:v>977.61362304687498</c:v>
                </c:pt>
                <c:pt idx="4888">
                  <c:v>977.81230468750005</c:v>
                </c:pt>
                <c:pt idx="4889">
                  <c:v>978.02358398437502</c:v>
                </c:pt>
                <c:pt idx="4890">
                  <c:v>978.227294921875</c:v>
                </c:pt>
                <c:pt idx="4891">
                  <c:v>978.42343749999998</c:v>
                </c:pt>
                <c:pt idx="4892">
                  <c:v>978.629638671875</c:v>
                </c:pt>
                <c:pt idx="4893">
                  <c:v>978.82578124999998</c:v>
                </c:pt>
                <c:pt idx="4894">
                  <c:v>979.02197265625</c:v>
                </c:pt>
                <c:pt idx="4895">
                  <c:v>979.21689453124998</c:v>
                </c:pt>
                <c:pt idx="4896">
                  <c:v>979.41176757812502</c:v>
                </c:pt>
                <c:pt idx="4897">
                  <c:v>979.62802734374998</c:v>
                </c:pt>
                <c:pt idx="4898">
                  <c:v>979.825439453125</c:v>
                </c:pt>
                <c:pt idx="4899">
                  <c:v>980.02031250000005</c:v>
                </c:pt>
                <c:pt idx="4900">
                  <c:v>980.218994140625</c:v>
                </c:pt>
                <c:pt idx="4901">
                  <c:v>980.417724609375</c:v>
                </c:pt>
                <c:pt idx="4902">
                  <c:v>980.62270507812502</c:v>
                </c:pt>
                <c:pt idx="4903">
                  <c:v>980.80751953125002</c:v>
                </c:pt>
                <c:pt idx="4904">
                  <c:v>981.00620117187498</c:v>
                </c:pt>
                <c:pt idx="4905">
                  <c:v>981.22119140625</c:v>
                </c:pt>
                <c:pt idx="4906">
                  <c:v>981.42333984375</c:v>
                </c:pt>
                <c:pt idx="4907">
                  <c:v>981.61572265625</c:v>
                </c:pt>
                <c:pt idx="4908">
                  <c:v>981.81845703124998</c:v>
                </c:pt>
                <c:pt idx="4909">
                  <c:v>982.02719726562498</c:v>
                </c:pt>
                <c:pt idx="4910">
                  <c:v>982.22963867187502</c:v>
                </c:pt>
                <c:pt idx="4911">
                  <c:v>982.42080078125002</c:v>
                </c:pt>
                <c:pt idx="4912">
                  <c:v>982.60537109375002</c:v>
                </c:pt>
                <c:pt idx="4913">
                  <c:v>982.80532226562502</c:v>
                </c:pt>
                <c:pt idx="4914">
                  <c:v>983.008056640625</c:v>
                </c:pt>
                <c:pt idx="4915">
                  <c:v>983.2080078125</c:v>
                </c:pt>
                <c:pt idx="4916">
                  <c:v>983.41547851562495</c:v>
                </c:pt>
                <c:pt idx="4917">
                  <c:v>983.610107421875</c:v>
                </c:pt>
                <c:pt idx="4918">
                  <c:v>983.811279296875</c:v>
                </c:pt>
                <c:pt idx="4919">
                  <c:v>984.01020507812495</c:v>
                </c:pt>
                <c:pt idx="4920">
                  <c:v>984.20009765625002</c:v>
                </c:pt>
                <c:pt idx="4921">
                  <c:v>984.40756835937498</c:v>
                </c:pt>
                <c:pt idx="4922">
                  <c:v>984.61630859374998</c:v>
                </c:pt>
                <c:pt idx="4923">
                  <c:v>984.82001953124995</c:v>
                </c:pt>
                <c:pt idx="4924">
                  <c:v>985.014892578125</c:v>
                </c:pt>
                <c:pt idx="4925">
                  <c:v>985.21230468750002</c:v>
                </c:pt>
                <c:pt idx="4926">
                  <c:v>985.40952148437498</c:v>
                </c:pt>
                <c:pt idx="4927">
                  <c:v>985.60566406249995</c:v>
                </c:pt>
                <c:pt idx="4928">
                  <c:v>985.80581054687502</c:v>
                </c:pt>
                <c:pt idx="4929">
                  <c:v>986.00200195312505</c:v>
                </c:pt>
                <c:pt idx="4930">
                  <c:v>986.21577148437495</c:v>
                </c:pt>
                <c:pt idx="4931">
                  <c:v>986.43203125000002</c:v>
                </c:pt>
                <c:pt idx="4932">
                  <c:v>986.61562500000002</c:v>
                </c:pt>
                <c:pt idx="4933">
                  <c:v>986.81049804687495</c:v>
                </c:pt>
                <c:pt idx="4934">
                  <c:v>987.012939453125</c:v>
                </c:pt>
                <c:pt idx="4935">
                  <c:v>987.211669921875</c:v>
                </c:pt>
                <c:pt idx="4936">
                  <c:v>987.41533203125005</c:v>
                </c:pt>
                <c:pt idx="4937">
                  <c:v>987.61123046875002</c:v>
                </c:pt>
                <c:pt idx="4938">
                  <c:v>987.81997070312502</c:v>
                </c:pt>
                <c:pt idx="4939">
                  <c:v>988.02768554687498</c:v>
                </c:pt>
                <c:pt idx="4940">
                  <c:v>988.22509765625</c:v>
                </c:pt>
                <c:pt idx="4941">
                  <c:v>988.42001953124998</c:v>
                </c:pt>
                <c:pt idx="4942">
                  <c:v>988.607421875</c:v>
                </c:pt>
                <c:pt idx="4943">
                  <c:v>988.80605468750002</c:v>
                </c:pt>
                <c:pt idx="4944">
                  <c:v>989.01601562500002</c:v>
                </c:pt>
                <c:pt idx="4945">
                  <c:v>989.212158203125</c:v>
                </c:pt>
                <c:pt idx="4946">
                  <c:v>989.40205078124995</c:v>
                </c:pt>
                <c:pt idx="4947">
                  <c:v>989.60830078125002</c:v>
                </c:pt>
                <c:pt idx="4948">
                  <c:v>989.81831054687495</c:v>
                </c:pt>
                <c:pt idx="4949">
                  <c:v>990.00942382812502</c:v>
                </c:pt>
                <c:pt idx="4950">
                  <c:v>990.20283203124995</c:v>
                </c:pt>
                <c:pt idx="4951">
                  <c:v>990.40380859375</c:v>
                </c:pt>
                <c:pt idx="4952">
                  <c:v>990.60898437499998</c:v>
                </c:pt>
                <c:pt idx="4953">
                  <c:v>990.81791992187505</c:v>
                </c:pt>
                <c:pt idx="4954">
                  <c:v>991.02290039062495</c:v>
                </c:pt>
                <c:pt idx="4955">
                  <c:v>991.21909179687498</c:v>
                </c:pt>
                <c:pt idx="4956">
                  <c:v>991.41645507812495</c:v>
                </c:pt>
                <c:pt idx="4957">
                  <c:v>991.61386718749998</c:v>
                </c:pt>
                <c:pt idx="4958">
                  <c:v>991.80502929687498</c:v>
                </c:pt>
                <c:pt idx="4959">
                  <c:v>992.00874023437495</c:v>
                </c:pt>
                <c:pt idx="4960">
                  <c:v>992.21748046874995</c:v>
                </c:pt>
                <c:pt idx="4961">
                  <c:v>992.41997070312505</c:v>
                </c:pt>
                <c:pt idx="4962">
                  <c:v>992.60478515625005</c:v>
                </c:pt>
                <c:pt idx="4963">
                  <c:v>992.80341796874995</c:v>
                </c:pt>
                <c:pt idx="4964">
                  <c:v>993.00942382812502</c:v>
                </c:pt>
                <c:pt idx="4965">
                  <c:v>993.20556640625</c:v>
                </c:pt>
                <c:pt idx="4966">
                  <c:v>993.40195312499998</c:v>
                </c:pt>
                <c:pt idx="4967">
                  <c:v>993.605712890625</c:v>
                </c:pt>
                <c:pt idx="4968">
                  <c:v>993.81318359374995</c:v>
                </c:pt>
                <c:pt idx="4969">
                  <c:v>994.01054687500005</c:v>
                </c:pt>
                <c:pt idx="4970">
                  <c:v>994.20268554687505</c:v>
                </c:pt>
                <c:pt idx="4971">
                  <c:v>994.4013671875</c:v>
                </c:pt>
                <c:pt idx="4972">
                  <c:v>994.61137695312505</c:v>
                </c:pt>
                <c:pt idx="4973">
                  <c:v>994.81132812500005</c:v>
                </c:pt>
                <c:pt idx="4974">
                  <c:v>995.00898437499995</c:v>
                </c:pt>
                <c:pt idx="4975">
                  <c:v>995.21391601562505</c:v>
                </c:pt>
                <c:pt idx="4976">
                  <c:v>995.41611328124998</c:v>
                </c:pt>
                <c:pt idx="4977">
                  <c:v>995.61103515624995</c:v>
                </c:pt>
                <c:pt idx="4978">
                  <c:v>995.80996093750002</c:v>
                </c:pt>
                <c:pt idx="4979">
                  <c:v>996.00991210937502</c:v>
                </c:pt>
                <c:pt idx="4980">
                  <c:v>996.197265625</c:v>
                </c:pt>
                <c:pt idx="4981">
                  <c:v>996.39716796874995</c:v>
                </c:pt>
                <c:pt idx="4982">
                  <c:v>996.61723632812505</c:v>
                </c:pt>
                <c:pt idx="4983">
                  <c:v>996.81718750000005</c:v>
                </c:pt>
                <c:pt idx="4984">
                  <c:v>997.00830078125</c:v>
                </c:pt>
                <c:pt idx="4985">
                  <c:v>997.20322265624998</c:v>
                </c:pt>
                <c:pt idx="4986">
                  <c:v>997.41044921875005</c:v>
                </c:pt>
                <c:pt idx="4987">
                  <c:v>997.61411132812498</c:v>
                </c:pt>
                <c:pt idx="4988">
                  <c:v>997.80551757812498</c:v>
                </c:pt>
                <c:pt idx="4989">
                  <c:v>997.99638671875005</c:v>
                </c:pt>
                <c:pt idx="4990">
                  <c:v>998.19379882812495</c:v>
                </c:pt>
                <c:pt idx="4991">
                  <c:v>998.39902343749998</c:v>
                </c:pt>
                <c:pt idx="4992">
                  <c:v>998.596435546875</c:v>
                </c:pt>
                <c:pt idx="4993">
                  <c:v>998.80014648437498</c:v>
                </c:pt>
                <c:pt idx="4994">
                  <c:v>999.01142578124995</c:v>
                </c:pt>
                <c:pt idx="4995">
                  <c:v>999.212646484375</c:v>
                </c:pt>
                <c:pt idx="4996">
                  <c:v>999.405029296875</c:v>
                </c:pt>
                <c:pt idx="4997">
                  <c:v>999.60874023437498</c:v>
                </c:pt>
                <c:pt idx="4998">
                  <c:v>999.80097656249995</c:v>
                </c:pt>
                <c:pt idx="4999">
                  <c:v>1000.0099121093799</c:v>
                </c:pt>
              </c:numCache>
            </c:numRef>
          </c:xVal>
          <c:yVal>
            <c:numRef>
              <c:f>data_Loop!$FJ$19:$FJ$5018</c:f>
              <c:numCache>
                <c:formatCode>0.00E+00</c:formatCode>
                <c:ptCount val="5000"/>
                <c:pt idx="0">
                  <c:v>-2.1567922237747401E-5</c:v>
                </c:pt>
                <c:pt idx="1">
                  <c:v>-2.6771668169447199E-5</c:v>
                </c:pt>
                <c:pt idx="2">
                  <c:v>-3.2763004539539498E-5</c:v>
                </c:pt>
                <c:pt idx="3">
                  <c:v>-3.7664198594426301E-5</c:v>
                </c:pt>
                <c:pt idx="4">
                  <c:v>-4.4082805602523E-5</c:v>
                </c:pt>
                <c:pt idx="5">
                  <c:v>-4.9537842514735099E-5</c:v>
                </c:pt>
                <c:pt idx="6">
                  <c:v>-5.5839330683656E-5</c:v>
                </c:pt>
                <c:pt idx="7">
                  <c:v>-6.1971601557580597E-5</c:v>
                </c:pt>
                <c:pt idx="8">
                  <c:v>-6.9206906901341596E-5</c:v>
                </c:pt>
                <c:pt idx="9">
                  <c:v>-7.4507981325556402E-5</c:v>
                </c:pt>
                <c:pt idx="10">
                  <c:v>-8.1249230707985398E-5</c:v>
                </c:pt>
                <c:pt idx="11">
                  <c:v>-8.7487532230596398E-5</c:v>
                </c:pt>
                <c:pt idx="12">
                  <c:v>-9.4293620377814698E-5</c:v>
                </c:pt>
                <c:pt idx="13">
                  <c:v>-9.9745192756399602E-5</c:v>
                </c:pt>
                <c:pt idx="14" formatCode="General">
                  <c:v>-1.05533355844628E-4</c:v>
                </c:pt>
                <c:pt idx="15" formatCode="General">
                  <c:v>-1.12810110050695E-4</c:v>
                </c:pt>
                <c:pt idx="16" formatCode="General">
                  <c:v>-1.17822469375055E-4</c:v>
                </c:pt>
                <c:pt idx="17" formatCode="General">
                  <c:v>-1.2494537377967299E-4</c:v>
                </c:pt>
                <c:pt idx="18" formatCode="General">
                  <c:v>-1.2970883723854599E-4</c:v>
                </c:pt>
                <c:pt idx="19" formatCode="General">
                  <c:v>-1.3773442991585301E-4</c:v>
                </c:pt>
                <c:pt idx="20" formatCode="General">
                  <c:v>-1.4452179036720701E-4</c:v>
                </c:pt>
                <c:pt idx="21" formatCode="General">
                  <c:v>-1.5051949181689399E-4</c:v>
                </c:pt>
                <c:pt idx="22" formatCode="General">
                  <c:v>-1.5569976905362899E-4</c:v>
                </c:pt>
                <c:pt idx="23" formatCode="General">
                  <c:v>-1.6220143916996399E-4</c:v>
                </c:pt>
                <c:pt idx="24" formatCode="General">
                  <c:v>-1.68689484159527E-4</c:v>
                </c:pt>
                <c:pt idx="25" formatCode="General">
                  <c:v>-1.7393494743090301E-4</c:v>
                </c:pt>
                <c:pt idx="26" formatCode="General">
                  <c:v>-1.8169727627440801E-4</c:v>
                </c:pt>
                <c:pt idx="27" formatCode="General">
                  <c:v>-1.8758246985276601E-4</c:v>
                </c:pt>
                <c:pt idx="28" formatCode="General">
                  <c:v>-1.9572165458076201E-4</c:v>
                </c:pt>
                <c:pt idx="29" formatCode="General">
                  <c:v>-2.0238447546556501E-4</c:v>
                </c:pt>
                <c:pt idx="30" formatCode="General">
                  <c:v>-2.0746264939881399E-4</c:v>
                </c:pt>
                <c:pt idx="31" formatCode="General">
                  <c:v>-2.1384811867265001E-4</c:v>
                </c:pt>
                <c:pt idx="32" formatCode="General">
                  <c:v>-2.20756104691302E-4</c:v>
                </c:pt>
                <c:pt idx="33" formatCode="General">
                  <c:v>-2.2831598045821601E-4</c:v>
                </c:pt>
                <c:pt idx="34" formatCode="General">
                  <c:v>-2.33413769500333E-4</c:v>
                </c:pt>
                <c:pt idx="35" formatCode="General">
                  <c:v>-2.3871070380857199E-4</c:v>
                </c:pt>
                <c:pt idx="36" formatCode="General">
                  <c:v>-2.4598748366921099E-4</c:v>
                </c:pt>
                <c:pt idx="37" formatCode="General">
                  <c:v>-2.51522338548621E-4</c:v>
                </c:pt>
                <c:pt idx="38" formatCode="General">
                  <c:v>-2.5767609565292501E-4</c:v>
                </c:pt>
                <c:pt idx="39" formatCode="General">
                  <c:v>-2.62529725843162E-4</c:v>
                </c:pt>
                <c:pt idx="40" formatCode="General">
                  <c:v>-2.69333165910074E-4</c:v>
                </c:pt>
                <c:pt idx="41" formatCode="General">
                  <c:v>-2.7521751397889299E-4</c:v>
                </c:pt>
                <c:pt idx="42" formatCode="General">
                  <c:v>-2.8556143392752899E-4</c:v>
                </c:pt>
                <c:pt idx="43" formatCode="General">
                  <c:v>-2.8899427865186497E-4</c:v>
                </c:pt>
                <c:pt idx="44" formatCode="General">
                  <c:v>-2.9580306621678002E-4</c:v>
                </c:pt>
                <c:pt idx="45" formatCode="General">
                  <c:v>-3.0444229452260198E-4</c:v>
                </c:pt>
                <c:pt idx="46" formatCode="General">
                  <c:v>-3.0592200193932498E-4</c:v>
                </c:pt>
                <c:pt idx="47" formatCode="General">
                  <c:v>-3.1688115343836399E-4</c:v>
                </c:pt>
                <c:pt idx="48" formatCode="General">
                  <c:v>-3.1877532860557302E-4</c:v>
                </c:pt>
                <c:pt idx="49" formatCode="General">
                  <c:v>-3.2750691920417998E-4</c:v>
                </c:pt>
                <c:pt idx="50" formatCode="General">
                  <c:v>-3.3037725550763E-4</c:v>
                </c:pt>
                <c:pt idx="51" formatCode="General">
                  <c:v>-3.3923098488737499E-4</c:v>
                </c:pt>
                <c:pt idx="52" formatCode="General">
                  <c:v>-3.4759683521851001E-4</c:v>
                </c:pt>
                <c:pt idx="53" formatCode="General">
                  <c:v>-3.5212489729040701E-4</c:v>
                </c:pt>
                <c:pt idx="54" formatCode="General">
                  <c:v>-3.5759450230095298E-4</c:v>
                </c:pt>
                <c:pt idx="55" formatCode="General">
                  <c:v>-3.65712107396369E-4</c:v>
                </c:pt>
                <c:pt idx="56" formatCode="General">
                  <c:v>-3.7282036895024199E-4</c:v>
                </c:pt>
                <c:pt idx="57" formatCode="General">
                  <c:v>-3.7828417302831601E-4</c:v>
                </c:pt>
                <c:pt idx="58" formatCode="General">
                  <c:v>-3.8432445133118099E-4</c:v>
                </c:pt>
                <c:pt idx="59" formatCode="General">
                  <c:v>-3.8877575073044201E-4</c:v>
                </c:pt>
                <c:pt idx="60" formatCode="General">
                  <c:v>-3.9779659618596302E-4</c:v>
                </c:pt>
                <c:pt idx="61" formatCode="General">
                  <c:v>-4.0631324556864999E-4</c:v>
                </c:pt>
                <c:pt idx="62" formatCode="General">
                  <c:v>-4.1230940686270501E-4</c:v>
                </c:pt>
                <c:pt idx="63" formatCode="General">
                  <c:v>-4.1843832355420202E-4</c:v>
                </c:pt>
                <c:pt idx="64" formatCode="General">
                  <c:v>-4.2363211025009401E-4</c:v>
                </c:pt>
                <c:pt idx="65" formatCode="General">
                  <c:v>-4.3547644300568602E-4</c:v>
                </c:pt>
                <c:pt idx="66" formatCode="General">
                  <c:v>-4.3831319115727302E-4</c:v>
                </c:pt>
                <c:pt idx="67" formatCode="General">
                  <c:v>-4.4225341413710198E-4</c:v>
                </c:pt>
                <c:pt idx="68" formatCode="General">
                  <c:v>-4.5084344859001098E-4</c:v>
                </c:pt>
                <c:pt idx="69" formatCode="General">
                  <c:v>-4.5660963706506798E-4</c:v>
                </c:pt>
                <c:pt idx="70" formatCode="General">
                  <c:v>-4.6395033864555602E-4</c:v>
                </c:pt>
                <c:pt idx="71" formatCode="General">
                  <c:v>-4.7297229305731599E-4</c:v>
                </c:pt>
                <c:pt idx="72" formatCode="General">
                  <c:v>-4.78829832910458E-4</c:v>
                </c:pt>
                <c:pt idx="73" formatCode="General">
                  <c:v>-4.8339501689171097E-4</c:v>
                </c:pt>
                <c:pt idx="74" formatCode="General">
                  <c:v>-4.9116759955498295E-4</c:v>
                </c:pt>
                <c:pt idx="75" formatCode="General">
                  <c:v>-4.9537396371897801E-4</c:v>
                </c:pt>
                <c:pt idx="76" formatCode="General">
                  <c:v>-5.0307785686804396E-4</c:v>
                </c:pt>
                <c:pt idx="77" formatCode="General">
                  <c:v>-5.0956590269585396E-4</c:v>
                </c:pt>
                <c:pt idx="78" formatCode="General">
                  <c:v>-5.1482895289157505E-4</c:v>
                </c:pt>
                <c:pt idx="79" formatCode="General">
                  <c:v>-5.1981120553432796E-4</c:v>
                </c:pt>
                <c:pt idx="80" formatCode="General">
                  <c:v>-5.2559660349570602E-4</c:v>
                </c:pt>
                <c:pt idx="81" formatCode="General">
                  <c:v>-5.3327966628732002E-4</c:v>
                </c:pt>
                <c:pt idx="82" formatCode="General">
                  <c:v>-5.3471298600504195E-4</c:v>
                </c:pt>
                <c:pt idx="83" formatCode="General">
                  <c:v>-5.4386127111794795E-4</c:v>
                </c:pt>
                <c:pt idx="84" formatCode="General">
                  <c:v>-5.4649151293316401E-4</c:v>
                </c:pt>
                <c:pt idx="85" formatCode="General">
                  <c:v>-5.5943991688225698E-4</c:v>
                </c:pt>
                <c:pt idx="86" formatCode="General">
                  <c:v>-5.6517624669541802E-4</c:v>
                </c:pt>
                <c:pt idx="87" formatCode="General">
                  <c:v>-5.6987687312193801E-4</c:v>
                </c:pt>
                <c:pt idx="88" formatCode="General">
                  <c:v>-5.75320097269178E-4</c:v>
                </c:pt>
                <c:pt idx="89" formatCode="General">
                  <c:v>-5.8580640509529197E-4</c:v>
                </c:pt>
                <c:pt idx="90" formatCode="General">
                  <c:v>-5.8853143469140396E-4</c:v>
                </c:pt>
                <c:pt idx="91" formatCode="General">
                  <c:v>-5.9629878024441496E-4</c:v>
                </c:pt>
                <c:pt idx="92" formatCode="General">
                  <c:v>-6.0652181916109004E-4</c:v>
                </c:pt>
                <c:pt idx="93" formatCode="General">
                  <c:v>-6.05782702511068E-4</c:v>
                </c:pt>
                <c:pt idx="94" formatCode="General">
                  <c:v>-6.10441145895038E-4</c:v>
                </c:pt>
                <c:pt idx="95" formatCode="General">
                  <c:v>-6.22773899559531E-4</c:v>
                </c:pt>
                <c:pt idx="96" formatCode="General">
                  <c:v>-6.3149100508717903E-4</c:v>
                </c:pt>
                <c:pt idx="97" formatCode="General">
                  <c:v>-6.3783930107319303E-4</c:v>
                </c:pt>
                <c:pt idx="98" formatCode="General">
                  <c:v>-6.4335627346922099E-4</c:v>
                </c:pt>
                <c:pt idx="99" formatCode="General">
                  <c:v>-6.4926117625931003E-4</c:v>
                </c:pt>
                <c:pt idx="100" formatCode="General">
                  <c:v>-6.5686797688279297E-4</c:v>
                </c:pt>
                <c:pt idx="101" formatCode="General">
                  <c:v>-6.6129184233535202E-4</c:v>
                </c:pt>
                <c:pt idx="102" formatCode="General">
                  <c:v>-6.7057883578045799E-4</c:v>
                </c:pt>
                <c:pt idx="103" formatCode="General">
                  <c:v>-6.7830346288790899E-4</c:v>
                </c:pt>
                <c:pt idx="104" formatCode="General">
                  <c:v>-6.8194993507088904E-4</c:v>
                </c:pt>
                <c:pt idx="105" formatCode="General">
                  <c:v>-6.8588470023993201E-4</c:v>
                </c:pt>
                <c:pt idx="106" formatCode="General">
                  <c:v>-6.9224048118643195E-4</c:v>
                </c:pt>
                <c:pt idx="107" formatCode="General">
                  <c:v>-6.9861555617846004E-4</c:v>
                </c:pt>
                <c:pt idx="108" formatCode="General">
                  <c:v>-7.0397474748148698E-4</c:v>
                </c:pt>
                <c:pt idx="109" formatCode="General">
                  <c:v>-7.1230199386197301E-4</c:v>
                </c:pt>
                <c:pt idx="110" formatCode="General">
                  <c:v>-7.2472155428153495E-4</c:v>
                </c:pt>
                <c:pt idx="111" formatCode="General">
                  <c:v>-7.2264669287961302E-4</c:v>
                </c:pt>
                <c:pt idx="112" formatCode="General">
                  <c:v>-7.32155336184608E-4</c:v>
                </c:pt>
                <c:pt idx="113" formatCode="General">
                  <c:v>-7.36327551401931E-4</c:v>
                </c:pt>
                <c:pt idx="114" formatCode="General">
                  <c:v>-7.45117541161614E-4</c:v>
                </c:pt>
                <c:pt idx="115" formatCode="General">
                  <c:v>-7.5074738276936998E-4</c:v>
                </c:pt>
                <c:pt idx="116" formatCode="General">
                  <c:v>-7.5653688467398298E-4</c:v>
                </c:pt>
                <c:pt idx="117" formatCode="General">
                  <c:v>-7.6659636785957497E-4</c:v>
                </c:pt>
                <c:pt idx="118" formatCode="General">
                  <c:v>-7.7250846241393905E-4</c:v>
                </c:pt>
                <c:pt idx="119" formatCode="General">
                  <c:v>-7.7706119822353503E-4</c:v>
                </c:pt>
                <c:pt idx="120" formatCode="General">
                  <c:v>-7.8466489639325305E-4</c:v>
                </c:pt>
                <c:pt idx="121" formatCode="General">
                  <c:v>-7.9221537279147497E-4</c:v>
                </c:pt>
                <c:pt idx="122" formatCode="General">
                  <c:v>-7.9102054509234596E-4</c:v>
                </c:pt>
                <c:pt idx="123" formatCode="General">
                  <c:v>-7.9661421228172504E-4</c:v>
                </c:pt>
                <c:pt idx="124" formatCode="General">
                  <c:v>-8.0930899635865802E-4</c:v>
                </c:pt>
                <c:pt idx="125" formatCode="General">
                  <c:v>-8.1405181430405896E-4</c:v>
                </c:pt>
                <c:pt idx="126" formatCode="General">
                  <c:v>-8.1888237040417798E-4</c:v>
                </c:pt>
                <c:pt idx="127" formatCode="General">
                  <c:v>-8.3071777316009099E-4</c:v>
                </c:pt>
                <c:pt idx="128" formatCode="General">
                  <c:v>-8.3607775516699801E-4</c:v>
                </c:pt>
                <c:pt idx="129" formatCode="General">
                  <c:v>-8.39689247135899E-4</c:v>
                </c:pt>
                <c:pt idx="130" formatCode="General">
                  <c:v>-8.4644407024583998E-4</c:v>
                </c:pt>
                <c:pt idx="131" formatCode="General">
                  <c:v>-8.4769619525519395E-4</c:v>
                </c:pt>
                <c:pt idx="132" formatCode="General">
                  <c:v>-8.6047910724904703E-4</c:v>
                </c:pt>
                <c:pt idx="133" formatCode="General">
                  <c:v>-8.6244993170241698E-4</c:v>
                </c:pt>
                <c:pt idx="134" formatCode="General">
                  <c:v>-8.7661957041240603E-4</c:v>
                </c:pt>
                <c:pt idx="135" formatCode="General">
                  <c:v>-8.7692602174475496E-4</c:v>
                </c:pt>
                <c:pt idx="136" formatCode="General">
                  <c:v>-8.9073706107203996E-4</c:v>
                </c:pt>
                <c:pt idx="137" formatCode="General">
                  <c:v>-8.9463214383539598E-4</c:v>
                </c:pt>
                <c:pt idx="138" formatCode="General">
                  <c:v>-9.0158455415607398E-4</c:v>
                </c:pt>
                <c:pt idx="139" formatCode="General">
                  <c:v>-8.9898837233036996E-4</c:v>
                </c:pt>
                <c:pt idx="140" formatCode="General">
                  <c:v>-9.1385680133040698E-4</c:v>
                </c:pt>
                <c:pt idx="141" formatCode="General">
                  <c:v>-9.1880112012480703E-4</c:v>
                </c:pt>
                <c:pt idx="142" formatCode="General">
                  <c:v>-9.3337668864538104E-4</c:v>
                </c:pt>
                <c:pt idx="143" formatCode="General">
                  <c:v>-9.3158708085864204E-4</c:v>
                </c:pt>
                <c:pt idx="144" formatCode="General">
                  <c:v>-9.3453071613487204E-4</c:v>
                </c:pt>
                <c:pt idx="145" formatCode="General">
                  <c:v>-9.4264896447888698E-4</c:v>
                </c:pt>
                <c:pt idx="146" formatCode="General">
                  <c:v>-9.4645261437930001E-4</c:v>
                </c:pt>
                <c:pt idx="147" formatCode="General">
                  <c:v>-9.5192919676162404E-4</c:v>
                </c:pt>
                <c:pt idx="148" formatCode="General">
                  <c:v>-9.6082303456987905E-4</c:v>
                </c:pt>
                <c:pt idx="149" formatCode="General">
                  <c:v>-9.6925157132382296E-4</c:v>
                </c:pt>
                <c:pt idx="150" formatCode="General">
                  <c:v>-9.7265871897038697E-4</c:v>
                </c:pt>
                <c:pt idx="151" formatCode="General">
                  <c:v>-9.7717791152821692E-4</c:v>
                </c:pt>
                <c:pt idx="152" formatCode="General">
                  <c:v>-9.8284395659090692E-4</c:v>
                </c:pt>
                <c:pt idx="153" formatCode="General">
                  <c:v>-9.915591087566141E-4</c:v>
                </c:pt>
                <c:pt idx="154" formatCode="General">
                  <c:v>-1.0065837604309399E-3</c:v>
                </c:pt>
                <c:pt idx="155" formatCode="General">
                  <c:v>-1.00237410564434E-3</c:v>
                </c:pt>
                <c:pt idx="156" formatCode="General">
                  <c:v>-1.0053877443309601E-3</c:v>
                </c:pt>
                <c:pt idx="157" formatCode="General">
                  <c:v>-1.0177871650880999E-3</c:v>
                </c:pt>
                <c:pt idx="158" formatCode="General">
                  <c:v>-1.01791633054122E-3</c:v>
                </c:pt>
                <c:pt idx="159" formatCode="General">
                  <c:v>-1.0289519776299899E-3</c:v>
                </c:pt>
                <c:pt idx="160" formatCode="General">
                  <c:v>-1.03813977456878E-3</c:v>
                </c:pt>
                <c:pt idx="161" formatCode="General">
                  <c:v>-1.0407148446394099E-3</c:v>
                </c:pt>
                <c:pt idx="162" formatCode="General">
                  <c:v>-1.0405317403608301E-3</c:v>
                </c:pt>
                <c:pt idx="163" formatCode="General">
                  <c:v>-1.0600318530421199E-3</c:v>
                </c:pt>
                <c:pt idx="164" formatCode="General">
                  <c:v>-1.05871511208839E-3</c:v>
                </c:pt>
                <c:pt idx="165" formatCode="General">
                  <c:v>-1.0657657285852401E-3</c:v>
                </c:pt>
                <c:pt idx="166" formatCode="General">
                  <c:v>-1.0711248100346499E-3</c:v>
                </c:pt>
                <c:pt idx="167" formatCode="General">
                  <c:v>-1.07523734030589E-3</c:v>
                </c:pt>
                <c:pt idx="168" formatCode="General">
                  <c:v>-1.0898410489947499E-3</c:v>
                </c:pt>
                <c:pt idx="169" formatCode="General">
                  <c:v>-1.0879065704222099E-3</c:v>
                </c:pt>
                <c:pt idx="170" formatCode="General">
                  <c:v>-1.0900405302830601E-3</c:v>
                </c:pt>
                <c:pt idx="171" formatCode="General">
                  <c:v>-1.10224715623226E-3</c:v>
                </c:pt>
                <c:pt idx="172" formatCode="General">
                  <c:v>-1.1038498250864101E-3</c:v>
                </c:pt>
                <c:pt idx="173" formatCode="General">
                  <c:v>-1.1183859420764899E-3</c:v>
                </c:pt>
                <c:pt idx="174" formatCode="General">
                  <c:v>-1.1133317322552E-3</c:v>
                </c:pt>
                <c:pt idx="175" formatCode="General">
                  <c:v>-1.12474174489676E-3</c:v>
                </c:pt>
                <c:pt idx="176" formatCode="General">
                  <c:v>-1.13578305087198E-3</c:v>
                </c:pt>
                <c:pt idx="177" formatCode="General">
                  <c:v>-1.13767283896074E-3</c:v>
                </c:pt>
                <c:pt idx="178" formatCode="General">
                  <c:v>-1.1510334989403099E-3</c:v>
                </c:pt>
                <c:pt idx="179" formatCode="General">
                  <c:v>-1.15241638545064E-3</c:v>
                </c:pt>
                <c:pt idx="180" formatCode="General">
                  <c:v>-1.16501469804043E-3</c:v>
                </c:pt>
                <c:pt idx="181" formatCode="General">
                  <c:v>-1.17232613227756E-3</c:v>
                </c:pt>
                <c:pt idx="182" formatCode="General">
                  <c:v>-1.1691383569792299E-3</c:v>
                </c:pt>
                <c:pt idx="183" formatCode="General">
                  <c:v>-1.1801996339873601E-3</c:v>
                </c:pt>
                <c:pt idx="184" formatCode="General">
                  <c:v>-1.1899553064358E-3</c:v>
                </c:pt>
                <c:pt idx="185" formatCode="General">
                  <c:v>-1.20045955508027E-3</c:v>
                </c:pt>
                <c:pt idx="186" formatCode="General">
                  <c:v>-1.1991000036738701E-3</c:v>
                </c:pt>
                <c:pt idx="187" formatCode="General">
                  <c:v>-1.20768669637778E-3</c:v>
                </c:pt>
                <c:pt idx="188" formatCode="General">
                  <c:v>-1.2173554241487099E-3</c:v>
                </c:pt>
                <c:pt idx="189" formatCode="General">
                  <c:v>-1.2270207749729299E-3</c:v>
                </c:pt>
                <c:pt idx="190" formatCode="General">
                  <c:v>-1.22592514921974E-3</c:v>
                </c:pt>
                <c:pt idx="191" formatCode="General">
                  <c:v>-1.23238520389653E-3</c:v>
                </c:pt>
                <c:pt idx="192" formatCode="General">
                  <c:v>-1.2411063824974201E-3</c:v>
                </c:pt>
                <c:pt idx="193" formatCode="General">
                  <c:v>-1.2389275815632001E-3</c:v>
                </c:pt>
                <c:pt idx="194" formatCode="General">
                  <c:v>-1.25250946327746E-3</c:v>
                </c:pt>
                <c:pt idx="195" formatCode="General">
                  <c:v>-1.2610375746189199E-3</c:v>
                </c:pt>
                <c:pt idx="196" formatCode="General">
                  <c:v>-1.27257925695142E-3</c:v>
                </c:pt>
                <c:pt idx="197" formatCode="General">
                  <c:v>-1.2832897610574E-3</c:v>
                </c:pt>
                <c:pt idx="198" formatCode="General">
                  <c:v>-1.28736499848285E-3</c:v>
                </c:pt>
                <c:pt idx="199" formatCode="General">
                  <c:v>-1.2847135305469499E-3</c:v>
                </c:pt>
                <c:pt idx="200" formatCode="General">
                  <c:v>-1.2897068812263799E-3</c:v>
                </c:pt>
                <c:pt idx="201" formatCode="General">
                  <c:v>-1.29488243958909E-3</c:v>
                </c:pt>
                <c:pt idx="202" formatCode="General">
                  <c:v>-1.3022039750338801E-3</c:v>
                </c:pt>
                <c:pt idx="203" formatCode="General">
                  <c:v>-1.3063232514077599E-3</c:v>
                </c:pt>
                <c:pt idx="204" formatCode="General">
                  <c:v>-1.3139907055805199E-3</c:v>
                </c:pt>
                <c:pt idx="205" formatCode="General">
                  <c:v>-1.32814439701585E-3</c:v>
                </c:pt>
                <c:pt idx="206" formatCode="General">
                  <c:v>-1.3333557485697299E-3</c:v>
                </c:pt>
                <c:pt idx="207" formatCode="General">
                  <c:v>-1.34344071227484E-3</c:v>
                </c:pt>
                <c:pt idx="208" formatCode="General">
                  <c:v>-1.34491365739299E-3</c:v>
                </c:pt>
                <c:pt idx="209" formatCode="General">
                  <c:v>-1.3447447436035699E-3</c:v>
                </c:pt>
                <c:pt idx="210" formatCode="General">
                  <c:v>-1.3537530201581699E-3</c:v>
                </c:pt>
                <c:pt idx="211" formatCode="General">
                  <c:v>-1.36641256118351E-3</c:v>
                </c:pt>
                <c:pt idx="212" formatCode="General">
                  <c:v>-1.3622694566129501E-3</c:v>
                </c:pt>
                <c:pt idx="213" formatCode="General">
                  <c:v>-1.37345390687711E-3</c:v>
                </c:pt>
                <c:pt idx="214" formatCode="General">
                  <c:v>-1.37805471700645E-3</c:v>
                </c:pt>
                <c:pt idx="215" formatCode="General">
                  <c:v>-1.39042452866275E-3</c:v>
                </c:pt>
                <c:pt idx="216" formatCode="General">
                  <c:v>-1.39649599007099E-3</c:v>
                </c:pt>
                <c:pt idx="217" formatCode="General">
                  <c:v>-1.40349038632365E-3</c:v>
                </c:pt>
                <c:pt idx="218" formatCode="General">
                  <c:v>-1.40591769321928E-3</c:v>
                </c:pt>
                <c:pt idx="219" formatCode="General">
                  <c:v>-1.4071181320493399E-3</c:v>
                </c:pt>
                <c:pt idx="220" formatCode="General">
                  <c:v>-1.4213561596927199E-3</c:v>
                </c:pt>
                <c:pt idx="221" formatCode="General">
                  <c:v>-1.42476555267733E-3</c:v>
                </c:pt>
                <c:pt idx="222" formatCode="General">
                  <c:v>-1.4316910199791001E-3</c:v>
                </c:pt>
                <c:pt idx="223" formatCode="General">
                  <c:v>-1.43960677335039E-3</c:v>
                </c:pt>
                <c:pt idx="224" formatCode="General">
                  <c:v>-1.44278401534299E-3</c:v>
                </c:pt>
                <c:pt idx="225" formatCode="General">
                  <c:v>-1.4506086329251901E-3</c:v>
                </c:pt>
                <c:pt idx="226" formatCode="General">
                  <c:v>-1.4593401263227599E-3</c:v>
                </c:pt>
                <c:pt idx="227" formatCode="General">
                  <c:v>-1.45325104879215E-3</c:v>
                </c:pt>
                <c:pt idx="228" formatCode="General">
                  <c:v>-1.46525494955397E-3</c:v>
                </c:pt>
                <c:pt idx="229" formatCode="General">
                  <c:v>-1.4721886226093401E-3</c:v>
                </c:pt>
                <c:pt idx="230" formatCode="General">
                  <c:v>-1.4777461580398599E-3</c:v>
                </c:pt>
                <c:pt idx="231" formatCode="General">
                  <c:v>-1.4918796876887399E-3</c:v>
                </c:pt>
                <c:pt idx="232" formatCode="General">
                  <c:v>-1.4870777802577599E-3</c:v>
                </c:pt>
                <c:pt idx="233" formatCode="General">
                  <c:v>-1.5037075466487399E-3</c:v>
                </c:pt>
                <c:pt idx="234" formatCode="General">
                  <c:v>-1.50629479071842E-3</c:v>
                </c:pt>
                <c:pt idx="235" formatCode="General">
                  <c:v>-1.5072934070722399E-3</c:v>
                </c:pt>
                <c:pt idx="236" formatCode="General">
                  <c:v>-1.5166676478108E-3</c:v>
                </c:pt>
                <c:pt idx="237" formatCode="General">
                  <c:v>-1.5219738379644401E-3</c:v>
                </c:pt>
                <c:pt idx="238" formatCode="General">
                  <c:v>-1.5404018058658799E-3</c:v>
                </c:pt>
                <c:pt idx="239" formatCode="General">
                  <c:v>-1.5379297919277E-3</c:v>
                </c:pt>
                <c:pt idx="240" formatCode="General">
                  <c:v>-1.5481182973588301E-3</c:v>
                </c:pt>
                <c:pt idx="241" formatCode="General">
                  <c:v>-1.55172949837478E-3</c:v>
                </c:pt>
                <c:pt idx="242" formatCode="General">
                  <c:v>-1.55840188469288E-3</c:v>
                </c:pt>
                <c:pt idx="243" formatCode="General">
                  <c:v>-1.5634947167628901E-3</c:v>
                </c:pt>
                <c:pt idx="244" formatCode="General">
                  <c:v>-1.5745317780938501E-3</c:v>
                </c:pt>
                <c:pt idx="245" formatCode="General">
                  <c:v>-1.574826670194E-3</c:v>
                </c:pt>
                <c:pt idx="246" formatCode="General">
                  <c:v>-1.5809307364869601E-3</c:v>
                </c:pt>
                <c:pt idx="247" formatCode="General">
                  <c:v>-1.5891787017823899E-3</c:v>
                </c:pt>
                <c:pt idx="248" formatCode="General">
                  <c:v>-1.59476926710345E-3</c:v>
                </c:pt>
                <c:pt idx="249" formatCode="General">
                  <c:v>-1.60246250207402E-3</c:v>
                </c:pt>
                <c:pt idx="250" formatCode="General">
                  <c:v>-1.60603918217278E-3</c:v>
                </c:pt>
                <c:pt idx="251" formatCode="General">
                  <c:v>-1.6073773840681201E-3</c:v>
                </c:pt>
                <c:pt idx="252" formatCode="General">
                  <c:v>-1.6273001628499401E-3</c:v>
                </c:pt>
                <c:pt idx="253" formatCode="General">
                  <c:v>-1.63349188274613E-3</c:v>
                </c:pt>
                <c:pt idx="254" formatCode="General">
                  <c:v>-1.6215536104643199E-3</c:v>
                </c:pt>
                <c:pt idx="255" formatCode="General">
                  <c:v>-1.6422971480792401E-3</c:v>
                </c:pt>
                <c:pt idx="256" formatCode="General">
                  <c:v>-1.6433767247375701E-3</c:v>
                </c:pt>
                <c:pt idx="257" formatCode="General">
                  <c:v>-1.6586206784566101E-3</c:v>
                </c:pt>
                <c:pt idx="258" formatCode="General">
                  <c:v>-1.6527556881743299E-3</c:v>
                </c:pt>
                <c:pt idx="259" formatCode="General">
                  <c:v>-1.66115471528578E-3</c:v>
                </c:pt>
                <c:pt idx="260" formatCode="General">
                  <c:v>-1.66607133071404E-3</c:v>
                </c:pt>
                <c:pt idx="261" formatCode="General">
                  <c:v>-1.67021815910023E-3</c:v>
                </c:pt>
                <c:pt idx="262" formatCode="General">
                  <c:v>-1.6823919332367E-3</c:v>
                </c:pt>
                <c:pt idx="263" formatCode="General">
                  <c:v>-1.6935231446105099E-3</c:v>
                </c:pt>
                <c:pt idx="264" formatCode="General">
                  <c:v>-1.69587578919922E-3</c:v>
                </c:pt>
                <c:pt idx="265" formatCode="General">
                  <c:v>-1.7127997530373899E-3</c:v>
                </c:pt>
                <c:pt idx="266" formatCode="General">
                  <c:v>-1.70332885628806E-3</c:v>
                </c:pt>
                <c:pt idx="267" formatCode="General">
                  <c:v>-1.71390368892684E-3</c:v>
                </c:pt>
                <c:pt idx="268" formatCode="General">
                  <c:v>-1.7093683905937201E-3</c:v>
                </c:pt>
                <c:pt idx="269" formatCode="General">
                  <c:v>-1.7289190483023001E-3</c:v>
                </c:pt>
                <c:pt idx="270" formatCode="General">
                  <c:v>-1.7272868572036E-3</c:v>
                </c:pt>
                <c:pt idx="271" formatCode="General">
                  <c:v>-1.7358893473571899E-3</c:v>
                </c:pt>
                <c:pt idx="272" formatCode="General">
                  <c:v>-1.73751854409686E-3</c:v>
                </c:pt>
                <c:pt idx="273" formatCode="General">
                  <c:v>-1.7581296339763499E-3</c:v>
                </c:pt>
                <c:pt idx="274" formatCode="General">
                  <c:v>-1.7385561247449299E-3</c:v>
                </c:pt>
                <c:pt idx="275" formatCode="General">
                  <c:v>-1.7599179265992101E-3</c:v>
                </c:pt>
                <c:pt idx="276" formatCode="General">
                  <c:v>-1.76643408095226E-3</c:v>
                </c:pt>
                <c:pt idx="277" formatCode="General">
                  <c:v>-1.77268446529803E-3</c:v>
                </c:pt>
                <c:pt idx="278" formatCode="General">
                  <c:v>-1.7798797871308399E-3</c:v>
                </c:pt>
                <c:pt idx="279" formatCode="General">
                  <c:v>-1.7883319280872E-3</c:v>
                </c:pt>
                <c:pt idx="280" formatCode="General">
                  <c:v>-1.7916142755413399E-3</c:v>
                </c:pt>
                <c:pt idx="281" formatCode="General">
                  <c:v>-1.79536269180382E-3</c:v>
                </c:pt>
                <c:pt idx="282" formatCode="General">
                  <c:v>-1.80453460561295E-3</c:v>
                </c:pt>
                <c:pt idx="283" formatCode="General">
                  <c:v>-1.8143035914422699E-3</c:v>
                </c:pt>
                <c:pt idx="284" formatCode="General">
                  <c:v>-1.8167515445283199E-3</c:v>
                </c:pt>
                <c:pt idx="285" formatCode="General">
                  <c:v>-1.82115564091569E-3</c:v>
                </c:pt>
                <c:pt idx="286" formatCode="General">
                  <c:v>-1.8280011163141099E-3</c:v>
                </c:pt>
                <c:pt idx="287" formatCode="General">
                  <c:v>-1.8318122780215001E-3</c:v>
                </c:pt>
                <c:pt idx="288" formatCode="General">
                  <c:v>-1.84209289947027E-3</c:v>
                </c:pt>
                <c:pt idx="289" formatCode="General">
                  <c:v>-1.85310534905776E-3</c:v>
                </c:pt>
                <c:pt idx="290" formatCode="General">
                  <c:v>-1.8432967215869199E-3</c:v>
                </c:pt>
                <c:pt idx="291" formatCode="General">
                  <c:v>-1.8578456263665399E-3</c:v>
                </c:pt>
                <c:pt idx="292" formatCode="General">
                  <c:v>-1.8745690583889399E-3</c:v>
                </c:pt>
                <c:pt idx="293" formatCode="General">
                  <c:v>-1.86410158973958E-3</c:v>
                </c:pt>
                <c:pt idx="294" formatCode="General">
                  <c:v>-1.87024187301673E-3</c:v>
                </c:pt>
                <c:pt idx="295" formatCode="General">
                  <c:v>-1.8778802295045E-3</c:v>
                </c:pt>
                <c:pt idx="296" formatCode="General">
                  <c:v>-1.8868660534766099E-3</c:v>
                </c:pt>
                <c:pt idx="297" formatCode="General">
                  <c:v>-1.8982082745654201E-3</c:v>
                </c:pt>
                <c:pt idx="298" formatCode="General">
                  <c:v>-1.90150786100812E-3</c:v>
                </c:pt>
                <c:pt idx="299" formatCode="General">
                  <c:v>-1.90403174521884E-3</c:v>
                </c:pt>
                <c:pt idx="300" formatCode="General">
                  <c:v>-1.9188674031939601E-3</c:v>
                </c:pt>
                <c:pt idx="301" formatCode="General">
                  <c:v>-1.9309911419337E-3</c:v>
                </c:pt>
                <c:pt idx="302" formatCode="General">
                  <c:v>-1.93214990684058E-3</c:v>
                </c:pt>
                <c:pt idx="303" formatCode="General">
                  <c:v>-1.9345892059767201E-3</c:v>
                </c:pt>
                <c:pt idx="304" formatCode="General">
                  <c:v>-1.9469422551532699E-3</c:v>
                </c:pt>
                <c:pt idx="305" formatCode="General">
                  <c:v>-1.9425302848144E-3</c:v>
                </c:pt>
                <c:pt idx="306" formatCode="General">
                  <c:v>-1.9518510376346299E-3</c:v>
                </c:pt>
                <c:pt idx="307" formatCode="General">
                  <c:v>-1.95931901671354E-3</c:v>
                </c:pt>
                <c:pt idx="308" formatCode="General">
                  <c:v>-1.97051376543389E-3</c:v>
                </c:pt>
                <c:pt idx="309" formatCode="General">
                  <c:v>-1.9852399297409602E-3</c:v>
                </c:pt>
                <c:pt idx="310" formatCode="General">
                  <c:v>-1.9818253968178099E-3</c:v>
                </c:pt>
                <c:pt idx="311" formatCode="General">
                  <c:v>-1.9826224836925199E-3</c:v>
                </c:pt>
                <c:pt idx="312" formatCode="General">
                  <c:v>-1.9906335048390199E-3</c:v>
                </c:pt>
                <c:pt idx="313" formatCode="General">
                  <c:v>-1.9899232378347799E-3</c:v>
                </c:pt>
                <c:pt idx="314" formatCode="General">
                  <c:v>-2.0121429906666301E-3</c:v>
                </c:pt>
                <c:pt idx="315" formatCode="General">
                  <c:v>-1.99340116389589E-3</c:v>
                </c:pt>
                <c:pt idx="316" formatCode="General">
                  <c:v>-2.0185980936794998E-3</c:v>
                </c:pt>
                <c:pt idx="317" formatCode="General">
                  <c:v>-2.01983040853051E-3</c:v>
                </c:pt>
                <c:pt idx="318" formatCode="General">
                  <c:v>-2.0176735466951299E-3</c:v>
                </c:pt>
                <c:pt idx="319" formatCode="General">
                  <c:v>-2.0345317914864298E-3</c:v>
                </c:pt>
                <c:pt idx="320" formatCode="General">
                  <c:v>-2.0373051610518E-3</c:v>
                </c:pt>
                <c:pt idx="321" formatCode="General">
                  <c:v>-2.0552346252578299E-3</c:v>
                </c:pt>
                <c:pt idx="322" formatCode="General">
                  <c:v>-2.0510357453255002E-3</c:v>
                </c:pt>
                <c:pt idx="323" formatCode="General">
                  <c:v>-2.0517134484950698E-3</c:v>
                </c:pt>
                <c:pt idx="324" formatCode="General">
                  <c:v>-2.0629909467699101E-3</c:v>
                </c:pt>
                <c:pt idx="325" formatCode="General">
                  <c:v>-2.07071955011104E-3</c:v>
                </c:pt>
                <c:pt idx="326" formatCode="General">
                  <c:v>-2.07441960824825E-3</c:v>
                </c:pt>
                <c:pt idx="327" formatCode="General">
                  <c:v>-2.0849197147142602E-3</c:v>
                </c:pt>
                <c:pt idx="328" formatCode="General">
                  <c:v>-2.0917065486752602E-3</c:v>
                </c:pt>
                <c:pt idx="329" formatCode="General">
                  <c:v>-2.0786818462173598E-3</c:v>
                </c:pt>
                <c:pt idx="330" formatCode="General">
                  <c:v>-2.1046365588129399E-3</c:v>
                </c:pt>
                <c:pt idx="331" formatCode="General">
                  <c:v>-2.1161172625790798E-3</c:v>
                </c:pt>
                <c:pt idx="332" formatCode="General">
                  <c:v>-2.1095609866605999E-3</c:v>
                </c:pt>
                <c:pt idx="333" formatCode="General">
                  <c:v>-2.1073137039364499E-3</c:v>
                </c:pt>
                <c:pt idx="334" formatCode="General">
                  <c:v>-2.1284560233753402E-3</c:v>
                </c:pt>
                <c:pt idx="335" formatCode="General">
                  <c:v>-2.1334167462325302E-3</c:v>
                </c:pt>
                <c:pt idx="336" formatCode="General">
                  <c:v>-2.1277022614421899E-3</c:v>
                </c:pt>
                <c:pt idx="337" formatCode="General">
                  <c:v>-2.1446399719890399E-3</c:v>
                </c:pt>
                <c:pt idx="338" formatCode="General">
                  <c:v>-2.1486169060561801E-3</c:v>
                </c:pt>
                <c:pt idx="339" formatCode="General">
                  <c:v>-2.1308979591792899E-3</c:v>
                </c:pt>
                <c:pt idx="340" formatCode="General">
                  <c:v>-2.1558996647643002E-3</c:v>
                </c:pt>
                <c:pt idx="341" formatCode="General">
                  <c:v>-2.1726748487894501E-3</c:v>
                </c:pt>
                <c:pt idx="342" formatCode="General">
                  <c:v>-2.1756870267356202E-3</c:v>
                </c:pt>
                <c:pt idx="343" formatCode="General">
                  <c:v>-2.1806079249593298E-3</c:v>
                </c:pt>
                <c:pt idx="344" formatCode="General">
                  <c:v>-2.1773377259896201E-3</c:v>
                </c:pt>
                <c:pt idx="345" formatCode="General">
                  <c:v>-2.1814466359272701E-3</c:v>
                </c:pt>
                <c:pt idx="346" formatCode="General">
                  <c:v>-2.1885726296961001E-3</c:v>
                </c:pt>
                <c:pt idx="347" formatCode="General">
                  <c:v>-2.2132601670149799E-3</c:v>
                </c:pt>
                <c:pt idx="348" formatCode="General">
                  <c:v>-2.1993623071930998E-3</c:v>
                </c:pt>
                <c:pt idx="349" formatCode="General">
                  <c:v>-2.2229501344348899E-3</c:v>
                </c:pt>
                <c:pt idx="350" formatCode="General">
                  <c:v>-2.2190969219966698E-3</c:v>
                </c:pt>
                <c:pt idx="351" formatCode="General">
                  <c:v>-2.2175760948875802E-3</c:v>
                </c:pt>
                <c:pt idx="352" formatCode="General">
                  <c:v>-2.2231308080161898E-3</c:v>
                </c:pt>
                <c:pt idx="353" formatCode="General">
                  <c:v>-2.2321416602302199E-3</c:v>
                </c:pt>
                <c:pt idx="354" formatCode="General">
                  <c:v>-2.2419750359184802E-3</c:v>
                </c:pt>
                <c:pt idx="355" formatCode="General">
                  <c:v>-2.2500029700053101E-3</c:v>
                </c:pt>
                <c:pt idx="356" formatCode="General">
                  <c:v>-2.2553098895948601E-3</c:v>
                </c:pt>
                <c:pt idx="357" formatCode="General">
                  <c:v>-2.2683446392801798E-3</c:v>
                </c:pt>
                <c:pt idx="358" formatCode="General">
                  <c:v>-2.2578610600692398E-3</c:v>
                </c:pt>
                <c:pt idx="359" formatCode="General">
                  <c:v>-2.28793402444671E-3</c:v>
                </c:pt>
                <c:pt idx="360" formatCode="General">
                  <c:v>-2.26929117682827E-3</c:v>
                </c:pt>
                <c:pt idx="361" formatCode="General">
                  <c:v>-2.2773770083134399E-3</c:v>
                </c:pt>
                <c:pt idx="362" formatCode="General">
                  <c:v>-2.2918424835685499E-3</c:v>
                </c:pt>
                <c:pt idx="363" formatCode="General">
                  <c:v>-2.2941089648871502E-3</c:v>
                </c:pt>
                <c:pt idx="364" formatCode="General">
                  <c:v>-2.3040766053357099E-3</c:v>
                </c:pt>
                <c:pt idx="365" formatCode="General">
                  <c:v>-2.3024704445694698E-3</c:v>
                </c:pt>
                <c:pt idx="366" formatCode="General">
                  <c:v>-2.3127407103969802E-3</c:v>
                </c:pt>
                <c:pt idx="367" formatCode="General">
                  <c:v>-2.32091930614597E-3</c:v>
                </c:pt>
                <c:pt idx="368" formatCode="General">
                  <c:v>-2.32934653432824E-3</c:v>
                </c:pt>
                <c:pt idx="369" formatCode="General">
                  <c:v>-2.3373553611353202E-3</c:v>
                </c:pt>
                <c:pt idx="370" formatCode="General">
                  <c:v>-2.3318889083755799E-3</c:v>
                </c:pt>
                <c:pt idx="371" formatCode="General">
                  <c:v>-2.3308102569726801E-3</c:v>
                </c:pt>
                <c:pt idx="372" formatCode="General">
                  <c:v>-2.3594781733307E-3</c:v>
                </c:pt>
                <c:pt idx="373" formatCode="General">
                  <c:v>-2.3420392958547701E-3</c:v>
                </c:pt>
                <c:pt idx="374" formatCode="General">
                  <c:v>-2.3632303206323202E-3</c:v>
                </c:pt>
                <c:pt idx="375" formatCode="General">
                  <c:v>-2.36511909748153E-3</c:v>
                </c:pt>
                <c:pt idx="376" formatCode="General">
                  <c:v>-2.3693846916115601E-3</c:v>
                </c:pt>
                <c:pt idx="377" formatCode="General">
                  <c:v>-2.3670970440768401E-3</c:v>
                </c:pt>
                <c:pt idx="378" formatCode="General">
                  <c:v>-2.37642096593692E-3</c:v>
                </c:pt>
                <c:pt idx="379" formatCode="General">
                  <c:v>-2.38601230283412E-3</c:v>
                </c:pt>
                <c:pt idx="380" formatCode="General">
                  <c:v>-2.4030617806726699E-3</c:v>
                </c:pt>
                <c:pt idx="381" formatCode="General">
                  <c:v>-2.4155651095837298E-3</c:v>
                </c:pt>
                <c:pt idx="382" formatCode="General">
                  <c:v>-2.4123131589527101E-3</c:v>
                </c:pt>
                <c:pt idx="383" formatCode="General">
                  <c:v>-2.4254278530989699E-3</c:v>
                </c:pt>
                <c:pt idx="384" formatCode="General">
                  <c:v>-2.4285335875723702E-3</c:v>
                </c:pt>
                <c:pt idx="385" formatCode="General">
                  <c:v>-2.4201652019695701E-3</c:v>
                </c:pt>
                <c:pt idx="386" formatCode="General">
                  <c:v>-2.4240896598845601E-3</c:v>
                </c:pt>
                <c:pt idx="387" formatCode="General">
                  <c:v>-2.4288963272392698E-3</c:v>
                </c:pt>
                <c:pt idx="388" formatCode="General">
                  <c:v>-2.4470228138121302E-3</c:v>
                </c:pt>
                <c:pt idx="389" formatCode="General">
                  <c:v>-2.4286227495453E-3</c:v>
                </c:pt>
                <c:pt idx="390" formatCode="General">
                  <c:v>-2.45325601693698E-3</c:v>
                </c:pt>
                <c:pt idx="391" formatCode="General">
                  <c:v>-2.4480590306648299E-3</c:v>
                </c:pt>
                <c:pt idx="392" formatCode="General">
                  <c:v>-2.4845665909861299E-3</c:v>
                </c:pt>
                <c:pt idx="393" formatCode="General">
                  <c:v>-2.4697907563609898E-3</c:v>
                </c:pt>
                <c:pt idx="394" formatCode="General">
                  <c:v>-2.4741238968583601E-3</c:v>
                </c:pt>
                <c:pt idx="395" formatCode="General">
                  <c:v>-2.4750038565273399E-3</c:v>
                </c:pt>
                <c:pt idx="396" formatCode="General">
                  <c:v>-2.4738899955943998E-3</c:v>
                </c:pt>
                <c:pt idx="397" formatCode="General">
                  <c:v>-2.4965838448641302E-3</c:v>
                </c:pt>
                <c:pt idx="398" formatCode="General">
                  <c:v>-2.4875812234847802E-3</c:v>
                </c:pt>
                <c:pt idx="399" formatCode="General">
                  <c:v>-2.5116797188036899E-3</c:v>
                </c:pt>
                <c:pt idx="400" formatCode="General">
                  <c:v>-2.4928630434081001E-3</c:v>
                </c:pt>
                <c:pt idx="401" formatCode="General">
                  <c:v>-2.5428395097888898E-3</c:v>
                </c:pt>
                <c:pt idx="402" formatCode="General">
                  <c:v>-2.5065903318068098E-3</c:v>
                </c:pt>
                <c:pt idx="403" formatCode="General">
                  <c:v>-2.5364841876395002E-3</c:v>
                </c:pt>
                <c:pt idx="404" formatCode="General">
                  <c:v>-2.5294596994532201E-3</c:v>
                </c:pt>
                <c:pt idx="405" formatCode="General">
                  <c:v>-2.5438963413097898E-3</c:v>
                </c:pt>
                <c:pt idx="406" formatCode="General">
                  <c:v>-2.5555135946488902E-3</c:v>
                </c:pt>
                <c:pt idx="407" formatCode="General">
                  <c:v>-2.5500644617059902E-3</c:v>
                </c:pt>
                <c:pt idx="408" formatCode="General">
                  <c:v>-2.5575036074097801E-3</c:v>
                </c:pt>
                <c:pt idx="409" formatCode="General">
                  <c:v>-2.5740859764670598E-3</c:v>
                </c:pt>
                <c:pt idx="410" formatCode="General">
                  <c:v>-2.5606265295010601E-3</c:v>
                </c:pt>
                <c:pt idx="411" formatCode="General">
                  <c:v>-2.5750747944354099E-3</c:v>
                </c:pt>
                <c:pt idx="412" formatCode="General">
                  <c:v>-2.5850774992161999E-3</c:v>
                </c:pt>
                <c:pt idx="413" formatCode="General">
                  <c:v>-2.5915211527367801E-3</c:v>
                </c:pt>
                <c:pt idx="414" formatCode="General">
                  <c:v>-2.5899216275815599E-3</c:v>
                </c:pt>
                <c:pt idx="415" formatCode="General">
                  <c:v>-2.5808487150202099E-3</c:v>
                </c:pt>
                <c:pt idx="416" formatCode="General">
                  <c:v>-2.5982050877598598E-3</c:v>
                </c:pt>
                <c:pt idx="417" formatCode="General">
                  <c:v>-2.62549652234272E-3</c:v>
                </c:pt>
                <c:pt idx="418" formatCode="General">
                  <c:v>-2.6216993624536898E-3</c:v>
                </c:pt>
                <c:pt idx="419" formatCode="General">
                  <c:v>-2.6353307652610702E-3</c:v>
                </c:pt>
                <c:pt idx="420" formatCode="General">
                  <c:v>-2.6219497575405899E-3</c:v>
                </c:pt>
                <c:pt idx="421" formatCode="General">
                  <c:v>-2.63215566758485E-3</c:v>
                </c:pt>
                <c:pt idx="422" formatCode="General">
                  <c:v>-2.6445360117621801E-3</c:v>
                </c:pt>
                <c:pt idx="423" formatCode="General">
                  <c:v>-2.6437545337672E-3</c:v>
                </c:pt>
                <c:pt idx="424" formatCode="General">
                  <c:v>-2.6615380225485799E-3</c:v>
                </c:pt>
                <c:pt idx="425" formatCode="General">
                  <c:v>-2.6432448482058201E-3</c:v>
                </c:pt>
                <c:pt idx="426" formatCode="General">
                  <c:v>-2.6679103101402701E-3</c:v>
                </c:pt>
                <c:pt idx="427" formatCode="General">
                  <c:v>-2.6583837365655601E-3</c:v>
                </c:pt>
                <c:pt idx="428" formatCode="General">
                  <c:v>-2.6699026850454601E-3</c:v>
                </c:pt>
                <c:pt idx="429" formatCode="General">
                  <c:v>-2.7021436068573501E-3</c:v>
                </c:pt>
                <c:pt idx="430" formatCode="General">
                  <c:v>-2.6986728319871802E-3</c:v>
                </c:pt>
                <c:pt idx="431" formatCode="General">
                  <c:v>-2.6925496730592102E-3</c:v>
                </c:pt>
                <c:pt idx="432" formatCode="General">
                  <c:v>-2.6971354443163101E-3</c:v>
                </c:pt>
                <c:pt idx="433" formatCode="General">
                  <c:v>-2.6918857827497701E-3</c:v>
                </c:pt>
                <c:pt idx="434" formatCode="General">
                  <c:v>-2.70634282554996E-3</c:v>
                </c:pt>
                <c:pt idx="435" formatCode="General">
                  <c:v>-2.7077191545172201E-3</c:v>
                </c:pt>
                <c:pt idx="436" formatCode="General">
                  <c:v>-2.7238152874588901E-3</c:v>
                </c:pt>
                <c:pt idx="437" formatCode="General">
                  <c:v>-2.7128871695754099E-3</c:v>
                </c:pt>
                <c:pt idx="438" formatCode="General">
                  <c:v>-2.7407878598491599E-3</c:v>
                </c:pt>
                <c:pt idx="439" formatCode="General">
                  <c:v>-2.7371184369580298E-3</c:v>
                </c:pt>
                <c:pt idx="440" formatCode="General">
                  <c:v>-2.7473476626627301E-3</c:v>
                </c:pt>
                <c:pt idx="441" formatCode="General">
                  <c:v>-2.7213833384449201E-3</c:v>
                </c:pt>
                <c:pt idx="442" formatCode="General">
                  <c:v>-2.7510788337548001E-3</c:v>
                </c:pt>
                <c:pt idx="443" formatCode="General">
                  <c:v>-2.7345981805979801E-3</c:v>
                </c:pt>
                <c:pt idx="444" formatCode="General">
                  <c:v>-2.7812381568144201E-3</c:v>
                </c:pt>
                <c:pt idx="445" formatCode="General">
                  <c:v>-2.7644230528494399E-3</c:v>
                </c:pt>
                <c:pt idx="446" formatCode="General">
                  <c:v>-2.7539821847970799E-3</c:v>
                </c:pt>
                <c:pt idx="447" formatCode="General">
                  <c:v>-2.7785981082627401E-3</c:v>
                </c:pt>
                <c:pt idx="448" formatCode="General">
                  <c:v>-2.78878668202089E-3</c:v>
                </c:pt>
                <c:pt idx="449" formatCode="General">
                  <c:v>-2.77309477596689E-3</c:v>
                </c:pt>
                <c:pt idx="450" formatCode="General">
                  <c:v>-2.7939889597420001E-3</c:v>
                </c:pt>
                <c:pt idx="451" formatCode="General">
                  <c:v>-2.80407688293255E-3</c:v>
                </c:pt>
                <c:pt idx="452" formatCode="General">
                  <c:v>-2.8253202213591399E-3</c:v>
                </c:pt>
                <c:pt idx="453" formatCode="General">
                  <c:v>-2.8057289838014899E-3</c:v>
                </c:pt>
                <c:pt idx="454" formatCode="General">
                  <c:v>-2.8103499315898801E-3</c:v>
                </c:pt>
                <c:pt idx="455" formatCode="General">
                  <c:v>-2.8041913442510601E-3</c:v>
                </c:pt>
                <c:pt idx="456" formatCode="General">
                  <c:v>-2.8321513726670198E-3</c:v>
                </c:pt>
                <c:pt idx="457" formatCode="General">
                  <c:v>-2.82465718948745E-3</c:v>
                </c:pt>
                <c:pt idx="458" formatCode="General">
                  <c:v>-2.8319411324106698E-3</c:v>
                </c:pt>
                <c:pt idx="459" formatCode="General">
                  <c:v>-2.8345627088402999E-3</c:v>
                </c:pt>
                <c:pt idx="460" formatCode="General">
                  <c:v>-2.8373699409102201E-3</c:v>
                </c:pt>
                <c:pt idx="461" formatCode="General">
                  <c:v>-2.8505471904326902E-3</c:v>
                </c:pt>
                <c:pt idx="462" formatCode="General">
                  <c:v>-2.86559867287248E-3</c:v>
                </c:pt>
                <c:pt idx="463" formatCode="General">
                  <c:v>-2.8560504411297501E-3</c:v>
                </c:pt>
                <c:pt idx="464" formatCode="General">
                  <c:v>-2.8584142813858101E-3</c:v>
                </c:pt>
                <c:pt idx="465" formatCode="General">
                  <c:v>-2.8905631714243401E-3</c:v>
                </c:pt>
                <c:pt idx="466" formatCode="General">
                  <c:v>-2.8842141037027599E-3</c:v>
                </c:pt>
                <c:pt idx="467" formatCode="General">
                  <c:v>-2.8813797674583398E-3</c:v>
                </c:pt>
                <c:pt idx="468" formatCode="General">
                  <c:v>-2.8767499589550001E-3</c:v>
                </c:pt>
                <c:pt idx="469" formatCode="General">
                  <c:v>-2.8872616469526801E-3</c:v>
                </c:pt>
                <c:pt idx="470" formatCode="General">
                  <c:v>-2.9103901568126398E-3</c:v>
                </c:pt>
                <c:pt idx="471" formatCode="General">
                  <c:v>-2.90796425081641E-3</c:v>
                </c:pt>
                <c:pt idx="472" formatCode="General">
                  <c:v>-2.90097462561333E-3</c:v>
                </c:pt>
                <c:pt idx="473" formatCode="General">
                  <c:v>-2.9133778950310401E-3</c:v>
                </c:pt>
                <c:pt idx="474" formatCode="General">
                  <c:v>-2.9015454414868902E-3</c:v>
                </c:pt>
                <c:pt idx="475" formatCode="General">
                  <c:v>-2.9440563743810401E-3</c:v>
                </c:pt>
                <c:pt idx="476" formatCode="General">
                  <c:v>-2.9351300971674002E-3</c:v>
                </c:pt>
                <c:pt idx="477" formatCode="General">
                  <c:v>-2.9562578241280201E-3</c:v>
                </c:pt>
                <c:pt idx="478" formatCode="General">
                  <c:v>-2.9476854710746201E-3</c:v>
                </c:pt>
                <c:pt idx="479" formatCode="General">
                  <c:v>-2.9477899462460998E-3</c:v>
                </c:pt>
                <c:pt idx="480" formatCode="General">
                  <c:v>-2.9662290356869E-3</c:v>
                </c:pt>
                <c:pt idx="481" formatCode="General">
                  <c:v>-2.9553192177820399E-3</c:v>
                </c:pt>
                <c:pt idx="482" formatCode="General">
                  <c:v>-2.9661818387561002E-3</c:v>
                </c:pt>
                <c:pt idx="483" formatCode="General">
                  <c:v>-2.9785913421902501E-3</c:v>
                </c:pt>
                <c:pt idx="484" formatCode="General">
                  <c:v>-2.97947166257606E-3</c:v>
                </c:pt>
                <c:pt idx="485" formatCode="General">
                  <c:v>-2.9816264367648199E-3</c:v>
                </c:pt>
                <c:pt idx="486" formatCode="General">
                  <c:v>-2.9863870208238601E-3</c:v>
                </c:pt>
                <c:pt idx="487" formatCode="General">
                  <c:v>-2.9997960937333001E-3</c:v>
                </c:pt>
                <c:pt idx="488" formatCode="General">
                  <c:v>-2.99634811267713E-3</c:v>
                </c:pt>
                <c:pt idx="489" formatCode="General">
                  <c:v>-2.9807726846824002E-3</c:v>
                </c:pt>
                <c:pt idx="490" formatCode="General">
                  <c:v>-3.0075026097354201E-3</c:v>
                </c:pt>
                <c:pt idx="491" formatCode="General">
                  <c:v>-3.0106776421647101E-3</c:v>
                </c:pt>
                <c:pt idx="492" formatCode="General">
                  <c:v>-3.00915883930403E-3</c:v>
                </c:pt>
                <c:pt idx="493" formatCode="General">
                  <c:v>-3.0374979636474198E-3</c:v>
                </c:pt>
                <c:pt idx="494" formatCode="General">
                  <c:v>-3.0311100778437198E-3</c:v>
                </c:pt>
                <c:pt idx="495" formatCode="General">
                  <c:v>-3.03721171909975E-3</c:v>
                </c:pt>
                <c:pt idx="496" formatCode="General">
                  <c:v>-3.0785723330252401E-3</c:v>
                </c:pt>
                <c:pt idx="497" formatCode="General">
                  <c:v>-3.0601918792637502E-3</c:v>
                </c:pt>
                <c:pt idx="498" formatCode="General">
                  <c:v>-3.0546083893643501E-3</c:v>
                </c:pt>
                <c:pt idx="499" formatCode="General">
                  <c:v>-3.0661031638808001E-3</c:v>
                </c:pt>
                <c:pt idx="500" formatCode="General">
                  <c:v>-3.0738543801421101E-3</c:v>
                </c:pt>
                <c:pt idx="501" formatCode="General">
                  <c:v>-3.0618300348671701E-3</c:v>
                </c:pt>
                <c:pt idx="502" formatCode="General">
                  <c:v>-3.0681751176027498E-3</c:v>
                </c:pt>
                <c:pt idx="503" formatCode="General">
                  <c:v>-3.0530243222975E-3</c:v>
                </c:pt>
                <c:pt idx="504" formatCode="General">
                  <c:v>-3.07852214942361E-3</c:v>
                </c:pt>
                <c:pt idx="505" formatCode="General">
                  <c:v>-3.0892630081374799E-3</c:v>
                </c:pt>
                <c:pt idx="506" formatCode="General">
                  <c:v>-3.1135486766361502E-3</c:v>
                </c:pt>
                <c:pt idx="507" formatCode="General">
                  <c:v>-3.0867757663568698E-3</c:v>
                </c:pt>
                <c:pt idx="508" formatCode="General">
                  <c:v>-3.10997277262531E-3</c:v>
                </c:pt>
                <c:pt idx="509" formatCode="General">
                  <c:v>-3.1012988632903001E-3</c:v>
                </c:pt>
                <c:pt idx="510" formatCode="General">
                  <c:v>-3.1188104999384301E-3</c:v>
                </c:pt>
                <c:pt idx="511" formatCode="General">
                  <c:v>-3.09358486741209E-3</c:v>
                </c:pt>
                <c:pt idx="512" formatCode="General">
                  <c:v>-3.1135500460347499E-3</c:v>
                </c:pt>
                <c:pt idx="513" formatCode="General">
                  <c:v>-3.1191863792292699E-3</c:v>
                </c:pt>
                <c:pt idx="514" formatCode="General">
                  <c:v>-3.15347106326641E-3</c:v>
                </c:pt>
                <c:pt idx="515" formatCode="General">
                  <c:v>-3.1471460964998402E-3</c:v>
                </c:pt>
                <c:pt idx="516" formatCode="General">
                  <c:v>-3.13599079873294E-3</c:v>
                </c:pt>
                <c:pt idx="517" formatCode="General">
                  <c:v>-3.1595483606194101E-3</c:v>
                </c:pt>
                <c:pt idx="518" formatCode="General">
                  <c:v>-3.1574888024983598E-3</c:v>
                </c:pt>
                <c:pt idx="519" formatCode="General">
                  <c:v>-3.1657790864589798E-3</c:v>
                </c:pt>
                <c:pt idx="520" formatCode="General">
                  <c:v>-3.1773313578370402E-3</c:v>
                </c:pt>
                <c:pt idx="521" formatCode="General">
                  <c:v>-3.1656449124630001E-3</c:v>
                </c:pt>
                <c:pt idx="522" formatCode="General">
                  <c:v>-3.1704380929753599E-3</c:v>
                </c:pt>
                <c:pt idx="523" formatCode="General">
                  <c:v>-3.18018731498671E-3</c:v>
                </c:pt>
                <c:pt idx="524" formatCode="General">
                  <c:v>-3.1998852686579899E-3</c:v>
                </c:pt>
                <c:pt idx="525" formatCode="General">
                  <c:v>-3.18721595261659E-3</c:v>
                </c:pt>
                <c:pt idx="526" formatCode="General">
                  <c:v>-3.1935649154767498E-3</c:v>
                </c:pt>
                <c:pt idx="527" formatCode="General">
                  <c:v>-3.1991446561500901E-3</c:v>
                </c:pt>
                <c:pt idx="528" formatCode="General">
                  <c:v>-3.2017091863014201E-3</c:v>
                </c:pt>
                <c:pt idx="529" formatCode="General">
                  <c:v>-3.2184855852587799E-3</c:v>
                </c:pt>
                <c:pt idx="530" formatCode="General">
                  <c:v>-3.2436335101316701E-3</c:v>
                </c:pt>
                <c:pt idx="531" formatCode="General">
                  <c:v>-3.1995362584018899E-3</c:v>
                </c:pt>
                <c:pt idx="532" formatCode="General">
                  <c:v>-3.21051733304464E-3</c:v>
                </c:pt>
                <c:pt idx="533" formatCode="General">
                  <c:v>-3.2380327827041299E-3</c:v>
                </c:pt>
                <c:pt idx="534" formatCode="General">
                  <c:v>-3.24311790472277E-3</c:v>
                </c:pt>
                <c:pt idx="535" formatCode="General">
                  <c:v>-3.2347301533826901E-3</c:v>
                </c:pt>
                <c:pt idx="536" formatCode="General">
                  <c:v>-3.2317324171900201E-3</c:v>
                </c:pt>
                <c:pt idx="537" formatCode="General">
                  <c:v>-3.27362634395958E-3</c:v>
                </c:pt>
                <c:pt idx="538" formatCode="General">
                  <c:v>-3.2496244565319199E-3</c:v>
                </c:pt>
                <c:pt idx="539" formatCode="General">
                  <c:v>-3.26252668573039E-3</c:v>
                </c:pt>
                <c:pt idx="540" formatCode="General">
                  <c:v>-3.2769124079195001E-3</c:v>
                </c:pt>
                <c:pt idx="541" formatCode="General">
                  <c:v>-3.26800862146633E-3</c:v>
                </c:pt>
                <c:pt idx="542" formatCode="General">
                  <c:v>-3.2691805316393801E-3</c:v>
                </c:pt>
                <c:pt idx="543" formatCode="General">
                  <c:v>-3.27771497328724E-3</c:v>
                </c:pt>
                <c:pt idx="544" formatCode="General">
                  <c:v>-3.2988047845088201E-3</c:v>
                </c:pt>
                <c:pt idx="545" formatCode="General">
                  <c:v>-3.2803262068604499E-3</c:v>
                </c:pt>
                <c:pt idx="546" formatCode="General">
                  <c:v>-3.2904851254120099E-3</c:v>
                </c:pt>
                <c:pt idx="547" formatCode="General">
                  <c:v>-3.32093407371602E-3</c:v>
                </c:pt>
                <c:pt idx="548" formatCode="General">
                  <c:v>-3.3032570805097399E-3</c:v>
                </c:pt>
                <c:pt idx="549" formatCode="General">
                  <c:v>-3.2963307078100598E-3</c:v>
                </c:pt>
                <c:pt idx="550" formatCode="General">
                  <c:v>-3.2972302266379701E-3</c:v>
                </c:pt>
                <c:pt idx="551" formatCode="General">
                  <c:v>-3.30305495072285E-3</c:v>
                </c:pt>
                <c:pt idx="552" formatCode="General">
                  <c:v>-3.3251480904963999E-3</c:v>
                </c:pt>
                <c:pt idx="553" formatCode="General">
                  <c:v>-3.3367083717443201E-3</c:v>
                </c:pt>
                <c:pt idx="554" formatCode="General">
                  <c:v>-3.3539836862967898E-3</c:v>
                </c:pt>
                <c:pt idx="555" formatCode="General">
                  <c:v>-3.3322505981337098E-3</c:v>
                </c:pt>
                <c:pt idx="556" formatCode="General">
                  <c:v>-3.37743507403816E-3</c:v>
                </c:pt>
                <c:pt idx="557" formatCode="General">
                  <c:v>-3.37967112004511E-3</c:v>
                </c:pt>
                <c:pt idx="558" formatCode="General">
                  <c:v>-3.3602030251631502E-3</c:v>
                </c:pt>
                <c:pt idx="559" formatCode="General">
                  <c:v>-3.3561115387356799E-3</c:v>
                </c:pt>
                <c:pt idx="560" formatCode="General">
                  <c:v>-3.3941982896729598E-3</c:v>
                </c:pt>
                <c:pt idx="561" formatCode="General">
                  <c:v>-3.3690174643675702E-3</c:v>
                </c:pt>
                <c:pt idx="562" formatCode="General">
                  <c:v>-3.39527034512597E-3</c:v>
                </c:pt>
                <c:pt idx="563" formatCode="General">
                  <c:v>-3.3696540287797101E-3</c:v>
                </c:pt>
                <c:pt idx="564" formatCode="General">
                  <c:v>-3.38019007308919E-3</c:v>
                </c:pt>
                <c:pt idx="565" formatCode="General">
                  <c:v>-3.3854387866910601E-3</c:v>
                </c:pt>
                <c:pt idx="566" formatCode="General">
                  <c:v>-3.4184850017701901E-3</c:v>
                </c:pt>
                <c:pt idx="567" formatCode="General">
                  <c:v>-3.40965201099279E-3</c:v>
                </c:pt>
                <c:pt idx="568" formatCode="General">
                  <c:v>-3.4070259158182998E-3</c:v>
                </c:pt>
                <c:pt idx="569" formatCode="General">
                  <c:v>-3.42158812198446E-3</c:v>
                </c:pt>
                <c:pt idx="570" formatCode="General">
                  <c:v>-3.4311384508475102E-3</c:v>
                </c:pt>
                <c:pt idx="571" formatCode="General">
                  <c:v>-3.44022288338664E-3</c:v>
                </c:pt>
                <c:pt idx="572" formatCode="General">
                  <c:v>-3.4509936472305E-3</c:v>
                </c:pt>
                <c:pt idx="573" formatCode="General">
                  <c:v>-3.4431075700731102E-3</c:v>
                </c:pt>
                <c:pt idx="574" formatCode="General">
                  <c:v>-3.4451355177632999E-3</c:v>
                </c:pt>
                <c:pt idx="575" formatCode="General">
                  <c:v>-3.4550514385969702E-3</c:v>
                </c:pt>
                <c:pt idx="576" formatCode="General">
                  <c:v>-3.4707368889297101E-3</c:v>
                </c:pt>
                <c:pt idx="577" formatCode="General">
                  <c:v>-3.46497175792E-3</c:v>
                </c:pt>
                <c:pt idx="578" formatCode="General">
                  <c:v>-3.4464697457990199E-3</c:v>
                </c:pt>
                <c:pt idx="579" formatCode="General">
                  <c:v>-3.4681671838602299E-3</c:v>
                </c:pt>
                <c:pt idx="580" formatCode="General">
                  <c:v>-3.4498206625817999E-3</c:v>
                </c:pt>
                <c:pt idx="581" formatCode="General">
                  <c:v>-3.4743560307161098E-3</c:v>
                </c:pt>
                <c:pt idx="582" formatCode="General">
                  <c:v>-3.4769237871998902E-3</c:v>
                </c:pt>
                <c:pt idx="583" formatCode="General">
                  <c:v>-3.49661715624897E-3</c:v>
                </c:pt>
                <c:pt idx="584" formatCode="General">
                  <c:v>-3.4931367787623701E-3</c:v>
                </c:pt>
                <c:pt idx="585" formatCode="General">
                  <c:v>-3.4789238440663499E-3</c:v>
                </c:pt>
                <c:pt idx="586" formatCode="General">
                  <c:v>-3.5191392959835299E-3</c:v>
                </c:pt>
                <c:pt idx="587" formatCode="General">
                  <c:v>-3.4636949092848898E-3</c:v>
                </c:pt>
                <c:pt idx="588" formatCode="General">
                  <c:v>-3.4847488970454399E-3</c:v>
                </c:pt>
                <c:pt idx="589" formatCode="General">
                  <c:v>-3.4951565887356198E-3</c:v>
                </c:pt>
                <c:pt idx="590" formatCode="General">
                  <c:v>-3.5164233127323199E-3</c:v>
                </c:pt>
                <c:pt idx="591" formatCode="General">
                  <c:v>-3.5181375171370699E-3</c:v>
                </c:pt>
                <c:pt idx="592" formatCode="General">
                  <c:v>-3.5255509738957602E-3</c:v>
                </c:pt>
                <c:pt idx="593" formatCode="General">
                  <c:v>-3.5345437265661699E-3</c:v>
                </c:pt>
                <c:pt idx="594" formatCode="General">
                  <c:v>-3.54401587098758E-3</c:v>
                </c:pt>
                <c:pt idx="595" formatCode="General">
                  <c:v>-3.51759791015993E-3</c:v>
                </c:pt>
                <c:pt idx="596" formatCode="General">
                  <c:v>-3.5623005745331299E-3</c:v>
                </c:pt>
                <c:pt idx="597" formatCode="General">
                  <c:v>-3.5231127597928498E-3</c:v>
                </c:pt>
                <c:pt idx="598" formatCode="General">
                  <c:v>-3.5608288991019E-3</c:v>
                </c:pt>
                <c:pt idx="599" formatCode="General">
                  <c:v>-3.5769218073107602E-3</c:v>
                </c:pt>
                <c:pt idx="600" formatCode="General">
                  <c:v>-3.57559030343936E-3</c:v>
                </c:pt>
                <c:pt idx="601" formatCode="General">
                  <c:v>-3.5960936730490599E-3</c:v>
                </c:pt>
                <c:pt idx="602" formatCode="General">
                  <c:v>-3.5670649847723301E-3</c:v>
                </c:pt>
                <c:pt idx="603" formatCode="General">
                  <c:v>-3.6180614595847402E-3</c:v>
                </c:pt>
                <c:pt idx="604" formatCode="General">
                  <c:v>-3.5799426589690499E-3</c:v>
                </c:pt>
                <c:pt idx="605" formatCode="General">
                  <c:v>-3.5955755112407699E-3</c:v>
                </c:pt>
                <c:pt idx="606" formatCode="General">
                  <c:v>-3.6326010896936098E-3</c:v>
                </c:pt>
                <c:pt idx="607" formatCode="General">
                  <c:v>-3.6167886735222802E-3</c:v>
                </c:pt>
                <c:pt idx="608" formatCode="General">
                  <c:v>-3.6231599841879398E-3</c:v>
                </c:pt>
                <c:pt idx="609" formatCode="General">
                  <c:v>-3.6124320952118298E-3</c:v>
                </c:pt>
                <c:pt idx="610" formatCode="General">
                  <c:v>-3.63148315813837E-3</c:v>
                </c:pt>
                <c:pt idx="611" formatCode="General">
                  <c:v>-3.6389205228923699E-3</c:v>
                </c:pt>
                <c:pt idx="612" formatCode="General">
                  <c:v>-3.6680167324900799E-3</c:v>
                </c:pt>
                <c:pt idx="613" formatCode="General">
                  <c:v>-3.6262287520344499E-3</c:v>
                </c:pt>
                <c:pt idx="614" formatCode="General">
                  <c:v>-3.6383705187492598E-3</c:v>
                </c:pt>
                <c:pt idx="615" formatCode="General">
                  <c:v>-3.6566039080801502E-3</c:v>
                </c:pt>
                <c:pt idx="616" formatCode="General">
                  <c:v>-3.6514826622801901E-3</c:v>
                </c:pt>
                <c:pt idx="617" formatCode="General">
                  <c:v>-3.64304120192184E-3</c:v>
                </c:pt>
                <c:pt idx="618" formatCode="General">
                  <c:v>-3.6730979349861299E-3</c:v>
                </c:pt>
                <c:pt idx="619" formatCode="General">
                  <c:v>-3.6693148231605102E-3</c:v>
                </c:pt>
                <c:pt idx="620" formatCode="General">
                  <c:v>-3.6639447562896699E-3</c:v>
                </c:pt>
                <c:pt idx="621" formatCode="General">
                  <c:v>-3.6925869427681399E-3</c:v>
                </c:pt>
                <c:pt idx="622" formatCode="General">
                  <c:v>-3.6803482530918799E-3</c:v>
                </c:pt>
                <c:pt idx="623" formatCode="General">
                  <c:v>-3.6868800206074602E-3</c:v>
                </c:pt>
                <c:pt idx="624" formatCode="General">
                  <c:v>-3.7024711273907999E-3</c:v>
                </c:pt>
                <c:pt idx="625" formatCode="General">
                  <c:v>-3.6972589664569901E-3</c:v>
                </c:pt>
                <c:pt idx="626" formatCode="General">
                  <c:v>-3.7010103304731001E-3</c:v>
                </c:pt>
                <c:pt idx="627" formatCode="General">
                  <c:v>-3.7231401045779498E-3</c:v>
                </c:pt>
                <c:pt idx="628" formatCode="General">
                  <c:v>-3.70170695419322E-3</c:v>
                </c:pt>
                <c:pt idx="629" formatCode="General">
                  <c:v>-3.7101351898013901E-3</c:v>
                </c:pt>
                <c:pt idx="630" formatCode="General">
                  <c:v>-3.7242374539333198E-3</c:v>
                </c:pt>
                <c:pt idx="631" formatCode="General">
                  <c:v>-3.73894473147381E-3</c:v>
                </c:pt>
                <c:pt idx="632" formatCode="General">
                  <c:v>-3.7453118572425498E-3</c:v>
                </c:pt>
                <c:pt idx="633" formatCode="General">
                  <c:v>-3.7387512072570698E-3</c:v>
                </c:pt>
                <c:pt idx="634" formatCode="General">
                  <c:v>-3.7672587360845599E-3</c:v>
                </c:pt>
                <c:pt idx="635" formatCode="General">
                  <c:v>-3.75429499033851E-3</c:v>
                </c:pt>
                <c:pt idx="636" formatCode="General">
                  <c:v>-3.75721867527709E-3</c:v>
                </c:pt>
                <c:pt idx="637" formatCode="General">
                  <c:v>-3.7849107032647102E-3</c:v>
                </c:pt>
                <c:pt idx="638" formatCode="General">
                  <c:v>-3.7601177128190701E-3</c:v>
                </c:pt>
                <c:pt idx="639" formatCode="General">
                  <c:v>-3.7708347758128201E-3</c:v>
                </c:pt>
                <c:pt idx="640" formatCode="General">
                  <c:v>-3.7743357424823501E-3</c:v>
                </c:pt>
                <c:pt idx="641" formatCode="General">
                  <c:v>-3.7945420786267099E-3</c:v>
                </c:pt>
                <c:pt idx="642" formatCode="General">
                  <c:v>-3.7850454123045502E-3</c:v>
                </c:pt>
                <c:pt idx="643" formatCode="General">
                  <c:v>-3.79536893099935E-3</c:v>
                </c:pt>
                <c:pt idx="644" formatCode="General">
                  <c:v>-3.83123846366155E-3</c:v>
                </c:pt>
                <c:pt idx="645" formatCode="General">
                  <c:v>-3.78126962259729E-3</c:v>
                </c:pt>
                <c:pt idx="646" formatCode="General">
                  <c:v>-3.7826533443625098E-3</c:v>
                </c:pt>
                <c:pt idx="647" formatCode="General">
                  <c:v>-3.8342905785874702E-3</c:v>
                </c:pt>
                <c:pt idx="648" formatCode="General">
                  <c:v>-3.7961114863898698E-3</c:v>
                </c:pt>
                <c:pt idx="649" formatCode="General">
                  <c:v>-3.8084130972878098E-3</c:v>
                </c:pt>
                <c:pt idx="650" formatCode="General">
                  <c:v>-3.8431519323682598E-3</c:v>
                </c:pt>
                <c:pt idx="651" formatCode="General">
                  <c:v>-3.8518303890620002E-3</c:v>
                </c:pt>
                <c:pt idx="652" formatCode="General">
                  <c:v>-3.81481356718385E-3</c:v>
                </c:pt>
                <c:pt idx="653" formatCode="General">
                  <c:v>-3.8402087739026701E-3</c:v>
                </c:pt>
                <c:pt idx="654" formatCode="General">
                  <c:v>-3.8520838024344098E-3</c:v>
                </c:pt>
                <c:pt idx="655" formatCode="General">
                  <c:v>-3.8412986561973299E-3</c:v>
                </c:pt>
                <c:pt idx="656" formatCode="General">
                  <c:v>-3.8255055756316698E-3</c:v>
                </c:pt>
                <c:pt idx="657" formatCode="General">
                  <c:v>-3.8258009890501802E-3</c:v>
                </c:pt>
                <c:pt idx="658" formatCode="General">
                  <c:v>-3.8543454435876799E-3</c:v>
                </c:pt>
                <c:pt idx="659" formatCode="General">
                  <c:v>-3.8807307476356198E-3</c:v>
                </c:pt>
                <c:pt idx="660" formatCode="General">
                  <c:v>-3.8925140214869699E-3</c:v>
                </c:pt>
                <c:pt idx="661" formatCode="General">
                  <c:v>-3.8971192793183299E-3</c:v>
                </c:pt>
                <c:pt idx="662" formatCode="General">
                  <c:v>-3.8721620974220801E-3</c:v>
                </c:pt>
                <c:pt idx="663" formatCode="General">
                  <c:v>-3.8845724468899502E-3</c:v>
                </c:pt>
                <c:pt idx="664" formatCode="General">
                  <c:v>-3.8836365681404398E-3</c:v>
                </c:pt>
                <c:pt idx="665" formatCode="General">
                  <c:v>-3.8741252114372999E-3</c:v>
                </c:pt>
                <c:pt idx="666" formatCode="General">
                  <c:v>-3.9322954273728903E-3</c:v>
                </c:pt>
                <c:pt idx="667" formatCode="General">
                  <c:v>-3.8961415247677701E-3</c:v>
                </c:pt>
                <c:pt idx="668" formatCode="General">
                  <c:v>-3.9009794549137401E-3</c:v>
                </c:pt>
                <c:pt idx="669" formatCode="General">
                  <c:v>-3.9178440509785003E-3</c:v>
                </c:pt>
                <c:pt idx="670" formatCode="General">
                  <c:v>-3.9078811476680698E-3</c:v>
                </c:pt>
                <c:pt idx="671" formatCode="General">
                  <c:v>-3.93245086853847E-3</c:v>
                </c:pt>
                <c:pt idx="672" formatCode="General">
                  <c:v>-3.9018890217406101E-3</c:v>
                </c:pt>
                <c:pt idx="673" formatCode="General">
                  <c:v>-3.9241654712714796E-3</c:v>
                </c:pt>
                <c:pt idx="674" formatCode="General">
                  <c:v>-3.9396502856034396E-3</c:v>
                </c:pt>
                <c:pt idx="675" formatCode="General">
                  <c:v>-3.9530088862578996E-3</c:v>
                </c:pt>
                <c:pt idx="676" formatCode="General">
                  <c:v>-3.9451499535616804E-3</c:v>
                </c:pt>
                <c:pt idx="677" formatCode="General">
                  <c:v>-3.9657531703027899E-3</c:v>
                </c:pt>
                <c:pt idx="678" formatCode="General">
                  <c:v>-3.9536763412769899E-3</c:v>
                </c:pt>
                <c:pt idx="679" formatCode="General">
                  <c:v>-3.9684710911586096E-3</c:v>
                </c:pt>
                <c:pt idx="680" formatCode="General">
                  <c:v>-3.9706913455234902E-3</c:v>
                </c:pt>
                <c:pt idx="681" formatCode="General">
                  <c:v>-3.95939904360671E-3</c:v>
                </c:pt>
                <c:pt idx="682" formatCode="General">
                  <c:v>-3.9825715294662797E-3</c:v>
                </c:pt>
                <c:pt idx="683" formatCode="General">
                  <c:v>-3.97006837489596E-3</c:v>
                </c:pt>
                <c:pt idx="684" formatCode="General">
                  <c:v>-3.9707642986757897E-3</c:v>
                </c:pt>
                <c:pt idx="685" formatCode="General">
                  <c:v>-4.0193775661638903E-3</c:v>
                </c:pt>
                <c:pt idx="686" formatCode="General">
                  <c:v>-3.99119849367545E-3</c:v>
                </c:pt>
                <c:pt idx="687" formatCode="General">
                  <c:v>-3.9993132159081603E-3</c:v>
                </c:pt>
                <c:pt idx="688" formatCode="General">
                  <c:v>-4.0140643366443898E-3</c:v>
                </c:pt>
                <c:pt idx="689" formatCode="General">
                  <c:v>-4.00183732072271E-3</c:v>
                </c:pt>
                <c:pt idx="690" formatCode="General">
                  <c:v>-4.0049427777974801E-3</c:v>
                </c:pt>
                <c:pt idx="691" formatCode="General">
                  <c:v>-4.0123538013124701E-3</c:v>
                </c:pt>
                <c:pt idx="692" formatCode="General">
                  <c:v>-4.0280916775953203E-3</c:v>
                </c:pt>
                <c:pt idx="693" formatCode="General">
                  <c:v>-4.0480994417714999E-3</c:v>
                </c:pt>
                <c:pt idx="694" formatCode="General">
                  <c:v>-4.0180684842254597E-3</c:v>
                </c:pt>
                <c:pt idx="695" formatCode="General">
                  <c:v>-4.04320106728716E-3</c:v>
                </c:pt>
                <c:pt idx="696" formatCode="General">
                  <c:v>-4.0430120737729803E-3</c:v>
                </c:pt>
                <c:pt idx="697" formatCode="General">
                  <c:v>-4.0513412923520202E-3</c:v>
                </c:pt>
                <c:pt idx="698" formatCode="General">
                  <c:v>-4.0669992997609001E-3</c:v>
                </c:pt>
                <c:pt idx="699" formatCode="General">
                  <c:v>-4.0681326435279197E-3</c:v>
                </c:pt>
                <c:pt idx="700" formatCode="General">
                  <c:v>-4.0500987936545798E-3</c:v>
                </c:pt>
                <c:pt idx="701" formatCode="General">
                  <c:v>-4.05377020497501E-3</c:v>
                </c:pt>
                <c:pt idx="702" formatCode="General">
                  <c:v>-4.0801515602673097E-3</c:v>
                </c:pt>
                <c:pt idx="703" formatCode="General">
                  <c:v>-4.0784087550676902E-3</c:v>
                </c:pt>
                <c:pt idx="704" formatCode="General">
                  <c:v>-4.08078262634704E-3</c:v>
                </c:pt>
                <c:pt idx="705" formatCode="General">
                  <c:v>-4.08057782137461E-3</c:v>
                </c:pt>
                <c:pt idx="706" formatCode="General">
                  <c:v>-4.0831202114030704E-3</c:v>
                </c:pt>
                <c:pt idx="707" formatCode="General">
                  <c:v>-4.0971368894618396E-3</c:v>
                </c:pt>
                <c:pt idx="708" formatCode="General">
                  <c:v>-4.0935010097224497E-3</c:v>
                </c:pt>
                <c:pt idx="709" formatCode="General">
                  <c:v>-4.1134874551751197E-3</c:v>
                </c:pt>
                <c:pt idx="710" formatCode="General">
                  <c:v>-4.09948667407075E-3</c:v>
                </c:pt>
                <c:pt idx="711" formatCode="General">
                  <c:v>-4.0961008728100396E-3</c:v>
                </c:pt>
                <c:pt idx="712" formatCode="General">
                  <c:v>-4.0833848853452899E-3</c:v>
                </c:pt>
                <c:pt idx="713" formatCode="General">
                  <c:v>-4.1124753485804301E-3</c:v>
                </c:pt>
                <c:pt idx="714" formatCode="General">
                  <c:v>-4.1359734937019797E-3</c:v>
                </c:pt>
                <c:pt idx="715" formatCode="General">
                  <c:v>-4.1166940102833997E-3</c:v>
                </c:pt>
                <c:pt idx="716" formatCode="General">
                  <c:v>-4.12039779701964E-3</c:v>
                </c:pt>
                <c:pt idx="717" formatCode="General">
                  <c:v>-4.1014368622861496E-3</c:v>
                </c:pt>
                <c:pt idx="718" formatCode="General">
                  <c:v>-4.1290696141760503E-3</c:v>
                </c:pt>
                <c:pt idx="719" formatCode="General">
                  <c:v>-4.1342822938259197E-3</c:v>
                </c:pt>
                <c:pt idx="720" formatCode="General">
                  <c:v>-4.13577841529272E-3</c:v>
                </c:pt>
                <c:pt idx="721" formatCode="General">
                  <c:v>-4.1180691598746303E-3</c:v>
                </c:pt>
                <c:pt idx="722" formatCode="General">
                  <c:v>-4.1286508224349597E-3</c:v>
                </c:pt>
                <c:pt idx="723" formatCode="General">
                  <c:v>-4.1461076525525099E-3</c:v>
                </c:pt>
                <c:pt idx="724" formatCode="General">
                  <c:v>-4.1344044894937202E-3</c:v>
                </c:pt>
                <c:pt idx="725" formatCode="General">
                  <c:v>-4.1244408124508298E-3</c:v>
                </c:pt>
                <c:pt idx="726" formatCode="General">
                  <c:v>-4.1478221629107203E-3</c:v>
                </c:pt>
                <c:pt idx="727" formatCode="General">
                  <c:v>-4.0911507712715301E-3</c:v>
                </c:pt>
                <c:pt idx="728" formatCode="General">
                  <c:v>-4.1464281497886604E-3</c:v>
                </c:pt>
                <c:pt idx="729" formatCode="General">
                  <c:v>-4.1308302966655596E-3</c:v>
                </c:pt>
                <c:pt idx="730" formatCode="General">
                  <c:v>-4.1417754235442096E-3</c:v>
                </c:pt>
                <c:pt idx="731" formatCode="General">
                  <c:v>-4.1572431617382301E-3</c:v>
                </c:pt>
                <c:pt idx="732" formatCode="General">
                  <c:v>-4.1333823357141896E-3</c:v>
                </c:pt>
                <c:pt idx="733" formatCode="General">
                  <c:v>-4.17815991715389E-3</c:v>
                </c:pt>
                <c:pt idx="734" formatCode="General">
                  <c:v>-4.1811758966637897E-3</c:v>
                </c:pt>
                <c:pt idx="735" formatCode="General">
                  <c:v>-4.1540371379791899E-3</c:v>
                </c:pt>
                <c:pt idx="736" formatCode="General">
                  <c:v>-4.1833818418398399E-3</c:v>
                </c:pt>
                <c:pt idx="737" formatCode="General">
                  <c:v>-4.15884670946231E-3</c:v>
                </c:pt>
                <c:pt idx="738" formatCode="General">
                  <c:v>-4.1660841641888201E-3</c:v>
                </c:pt>
                <c:pt idx="739" formatCode="General">
                  <c:v>-4.1956725159291702E-3</c:v>
                </c:pt>
                <c:pt idx="740" formatCode="General">
                  <c:v>-4.2173184527643697E-3</c:v>
                </c:pt>
                <c:pt idx="741" formatCode="General">
                  <c:v>-4.20349424015431E-3</c:v>
                </c:pt>
                <c:pt idx="742" formatCode="General">
                  <c:v>-4.1934822629895703E-3</c:v>
                </c:pt>
                <c:pt idx="743" formatCode="General">
                  <c:v>-4.1669590376596302E-3</c:v>
                </c:pt>
                <c:pt idx="744" formatCode="General">
                  <c:v>-4.2114489315203301E-3</c:v>
                </c:pt>
                <c:pt idx="745" formatCode="General">
                  <c:v>-4.1878367455939602E-3</c:v>
                </c:pt>
                <c:pt idx="746" formatCode="General">
                  <c:v>-4.2368069574197998E-3</c:v>
                </c:pt>
                <c:pt idx="747" formatCode="General">
                  <c:v>-4.1985363124017096E-3</c:v>
                </c:pt>
                <c:pt idx="748" formatCode="General">
                  <c:v>-4.1932202611545798E-3</c:v>
                </c:pt>
                <c:pt idx="749" formatCode="General">
                  <c:v>-4.2165847002540403E-3</c:v>
                </c:pt>
                <c:pt idx="750" formatCode="General">
                  <c:v>-4.2093194355447899E-3</c:v>
                </c:pt>
                <c:pt idx="751" formatCode="General">
                  <c:v>-4.2197455781488504E-3</c:v>
                </c:pt>
                <c:pt idx="752" formatCode="General">
                  <c:v>-4.23252812263499E-3</c:v>
                </c:pt>
                <c:pt idx="753" formatCode="General">
                  <c:v>-4.2346035029427803E-3</c:v>
                </c:pt>
                <c:pt idx="754" formatCode="General">
                  <c:v>-4.2406179750533197E-3</c:v>
                </c:pt>
                <c:pt idx="755" formatCode="General">
                  <c:v>-4.21238948194054E-3</c:v>
                </c:pt>
                <c:pt idx="756" formatCode="General">
                  <c:v>-4.2430347601309197E-3</c:v>
                </c:pt>
                <c:pt idx="757" formatCode="General">
                  <c:v>-4.2237864962324199E-3</c:v>
                </c:pt>
                <c:pt idx="758" formatCode="General">
                  <c:v>-4.2551511363793397E-3</c:v>
                </c:pt>
                <c:pt idx="759" formatCode="General">
                  <c:v>-4.2398009750735698E-3</c:v>
                </c:pt>
                <c:pt idx="760" formatCode="General">
                  <c:v>-4.2344685044210803E-3</c:v>
                </c:pt>
                <c:pt idx="761" formatCode="General">
                  <c:v>-4.2498789500488802E-3</c:v>
                </c:pt>
                <c:pt idx="762" formatCode="General">
                  <c:v>-4.26057756240532E-3</c:v>
                </c:pt>
                <c:pt idx="763" formatCode="General">
                  <c:v>-4.2776685471616702E-3</c:v>
                </c:pt>
                <c:pt idx="764" formatCode="General">
                  <c:v>-4.25742187804635E-3</c:v>
                </c:pt>
                <c:pt idx="765" formatCode="General">
                  <c:v>-4.2711417417432502E-3</c:v>
                </c:pt>
                <c:pt idx="766" formatCode="General">
                  <c:v>-4.2451078811022499E-3</c:v>
                </c:pt>
                <c:pt idx="767" formatCode="General">
                  <c:v>-4.2678305870979304E-3</c:v>
                </c:pt>
                <c:pt idx="768" formatCode="General">
                  <c:v>-4.2581849997367699E-3</c:v>
                </c:pt>
                <c:pt idx="769" formatCode="General">
                  <c:v>-4.2735688631429999E-3</c:v>
                </c:pt>
                <c:pt idx="770" formatCode="General">
                  <c:v>-4.2794784479814199E-3</c:v>
                </c:pt>
                <c:pt idx="771" formatCode="General">
                  <c:v>-4.2836945022399599E-3</c:v>
                </c:pt>
                <c:pt idx="772" formatCode="General">
                  <c:v>-4.2654868715041499E-3</c:v>
                </c:pt>
                <c:pt idx="773" formatCode="General">
                  <c:v>-4.2839074635314597E-3</c:v>
                </c:pt>
                <c:pt idx="774" formatCode="General">
                  <c:v>-4.2779538941756599E-3</c:v>
                </c:pt>
                <c:pt idx="775" formatCode="General">
                  <c:v>-4.2632228190449704E-3</c:v>
                </c:pt>
                <c:pt idx="776" formatCode="General">
                  <c:v>-4.2786668361344902E-3</c:v>
                </c:pt>
                <c:pt idx="777" formatCode="General">
                  <c:v>-4.2944191440541599E-3</c:v>
                </c:pt>
                <c:pt idx="778" formatCode="General">
                  <c:v>-4.3056240281757101E-3</c:v>
                </c:pt>
                <c:pt idx="779" formatCode="General">
                  <c:v>-4.2814276500423298E-3</c:v>
                </c:pt>
                <c:pt idx="780" formatCode="General">
                  <c:v>-4.2500404582111496E-3</c:v>
                </c:pt>
                <c:pt idx="781" formatCode="General">
                  <c:v>-4.2943864978010199E-3</c:v>
                </c:pt>
                <c:pt idx="782" formatCode="General">
                  <c:v>-4.2836058166903397E-3</c:v>
                </c:pt>
                <c:pt idx="783" formatCode="General">
                  <c:v>-4.2674124610715099E-3</c:v>
                </c:pt>
                <c:pt idx="784" formatCode="General">
                  <c:v>-4.2819348550612504E-3</c:v>
                </c:pt>
                <c:pt idx="785" formatCode="General">
                  <c:v>-4.2771235131256599E-3</c:v>
                </c:pt>
                <c:pt idx="786" formatCode="General">
                  <c:v>-4.2611374078778503E-3</c:v>
                </c:pt>
                <c:pt idx="787" formatCode="General">
                  <c:v>-4.2901016347734796E-3</c:v>
                </c:pt>
                <c:pt idx="788" formatCode="General">
                  <c:v>-4.2522786205456799E-3</c:v>
                </c:pt>
                <c:pt idx="789" formatCode="General">
                  <c:v>-4.24978493759818E-3</c:v>
                </c:pt>
                <c:pt idx="790" formatCode="General">
                  <c:v>-4.2584451292551201E-3</c:v>
                </c:pt>
                <c:pt idx="791" formatCode="General">
                  <c:v>-4.2628800992958503E-3</c:v>
                </c:pt>
                <c:pt idx="792" formatCode="General">
                  <c:v>-4.26168911507611E-3</c:v>
                </c:pt>
                <c:pt idx="793" formatCode="General">
                  <c:v>-4.2511659433611404E-3</c:v>
                </c:pt>
                <c:pt idx="794" formatCode="General">
                  <c:v>-4.2495021079690396E-3</c:v>
                </c:pt>
                <c:pt idx="795" formatCode="General">
                  <c:v>-4.2246762151297301E-3</c:v>
                </c:pt>
                <c:pt idx="796" formatCode="General">
                  <c:v>-4.2486138613920896E-3</c:v>
                </c:pt>
                <c:pt idx="797" formatCode="General">
                  <c:v>-4.2498732068997199E-3</c:v>
                </c:pt>
                <c:pt idx="798" formatCode="General">
                  <c:v>-4.2297271734503296E-3</c:v>
                </c:pt>
                <c:pt idx="799" formatCode="General">
                  <c:v>-4.2371974768586999E-3</c:v>
                </c:pt>
                <c:pt idx="800" formatCode="General">
                  <c:v>-4.2321416636805003E-3</c:v>
                </c:pt>
                <c:pt idx="801" formatCode="General">
                  <c:v>-4.2385044523620399E-3</c:v>
                </c:pt>
                <c:pt idx="802" formatCode="General">
                  <c:v>-4.1953557653461896E-3</c:v>
                </c:pt>
                <c:pt idx="803" formatCode="General">
                  <c:v>-4.1871517328678602E-3</c:v>
                </c:pt>
                <c:pt idx="804" formatCode="General">
                  <c:v>-4.2068645672504804E-3</c:v>
                </c:pt>
                <c:pt idx="805" formatCode="General">
                  <c:v>-4.1679015019018698E-3</c:v>
                </c:pt>
                <c:pt idx="806" formatCode="General">
                  <c:v>-4.1546592007897301E-3</c:v>
                </c:pt>
                <c:pt idx="807" formatCode="General">
                  <c:v>-4.1514197997446003E-3</c:v>
                </c:pt>
                <c:pt idx="808" formatCode="General">
                  <c:v>-4.1451825972184898E-3</c:v>
                </c:pt>
                <c:pt idx="809" formatCode="General">
                  <c:v>-4.1391818507955204E-3</c:v>
                </c:pt>
                <c:pt idx="810" formatCode="General">
                  <c:v>-4.1256398873295401E-3</c:v>
                </c:pt>
                <c:pt idx="811" formatCode="General">
                  <c:v>-4.10619840387467E-3</c:v>
                </c:pt>
                <c:pt idx="812" formatCode="General">
                  <c:v>-4.0669704173448102E-3</c:v>
                </c:pt>
                <c:pt idx="813" formatCode="General">
                  <c:v>-4.0755790020337197E-3</c:v>
                </c:pt>
                <c:pt idx="814" formatCode="General">
                  <c:v>-4.0430550106394002E-3</c:v>
                </c:pt>
                <c:pt idx="815" formatCode="General">
                  <c:v>-4.0078536637392801E-3</c:v>
                </c:pt>
                <c:pt idx="816" formatCode="General">
                  <c:v>-4.0283867185752099E-3</c:v>
                </c:pt>
                <c:pt idx="817" formatCode="General">
                  <c:v>-3.9874781502321497E-3</c:v>
                </c:pt>
                <c:pt idx="818" formatCode="General">
                  <c:v>-3.9869168406749603E-3</c:v>
                </c:pt>
                <c:pt idx="819" formatCode="General">
                  <c:v>-3.9737207826713999E-3</c:v>
                </c:pt>
                <c:pt idx="820" formatCode="General">
                  <c:v>-3.9359084955691197E-3</c:v>
                </c:pt>
                <c:pt idx="821" formatCode="General">
                  <c:v>-3.9041590493986999E-3</c:v>
                </c:pt>
                <c:pt idx="822" formatCode="General">
                  <c:v>-3.8928240122894499E-3</c:v>
                </c:pt>
                <c:pt idx="823" formatCode="General">
                  <c:v>-3.8731496136465799E-3</c:v>
                </c:pt>
                <c:pt idx="824" formatCode="General">
                  <c:v>-3.7957055199813699E-3</c:v>
                </c:pt>
                <c:pt idx="825" formatCode="General">
                  <c:v>-3.8088842338681798E-3</c:v>
                </c:pt>
                <c:pt idx="826" formatCode="General">
                  <c:v>-3.8072101693057601E-3</c:v>
                </c:pt>
                <c:pt idx="827" formatCode="General">
                  <c:v>-3.73480227710712E-3</c:v>
                </c:pt>
                <c:pt idx="828" formatCode="General">
                  <c:v>-3.7014784785601301E-3</c:v>
                </c:pt>
                <c:pt idx="829" formatCode="General">
                  <c:v>-3.6667086164965299E-3</c:v>
                </c:pt>
                <c:pt idx="830" formatCode="General">
                  <c:v>-3.6647961833694799E-3</c:v>
                </c:pt>
                <c:pt idx="831" formatCode="General">
                  <c:v>-3.6151581852284799E-3</c:v>
                </c:pt>
                <c:pt idx="832" formatCode="General">
                  <c:v>-3.58361587338391E-3</c:v>
                </c:pt>
                <c:pt idx="833" formatCode="General">
                  <c:v>-3.5863336918432001E-3</c:v>
                </c:pt>
                <c:pt idx="834" formatCode="General">
                  <c:v>-3.5402481324511301E-3</c:v>
                </c:pt>
                <c:pt idx="835" formatCode="General">
                  <c:v>-3.5126940243237199E-3</c:v>
                </c:pt>
                <c:pt idx="836" formatCode="General">
                  <c:v>-3.4693030165559601E-3</c:v>
                </c:pt>
                <c:pt idx="837" formatCode="General">
                  <c:v>-3.42154146907927E-3</c:v>
                </c:pt>
                <c:pt idx="838" formatCode="General">
                  <c:v>-3.4224676644058999E-3</c:v>
                </c:pt>
                <c:pt idx="839" formatCode="General">
                  <c:v>-3.3434599255201202E-3</c:v>
                </c:pt>
                <c:pt idx="840" formatCode="General">
                  <c:v>-3.3244426306517998E-3</c:v>
                </c:pt>
                <c:pt idx="841" formatCode="General">
                  <c:v>-3.2929319935003799E-3</c:v>
                </c:pt>
                <c:pt idx="842" formatCode="General">
                  <c:v>-3.30110647875017E-3</c:v>
                </c:pt>
                <c:pt idx="843" formatCode="General">
                  <c:v>-3.2066597129474998E-3</c:v>
                </c:pt>
                <c:pt idx="844" formatCode="General">
                  <c:v>-3.1894254526790601E-3</c:v>
                </c:pt>
                <c:pt idx="845" formatCode="General">
                  <c:v>-3.1693484623553699E-3</c:v>
                </c:pt>
                <c:pt idx="846" formatCode="General">
                  <c:v>-3.1401276386017001E-3</c:v>
                </c:pt>
                <c:pt idx="847" formatCode="General">
                  <c:v>-3.0792408876213098E-3</c:v>
                </c:pt>
                <c:pt idx="848" formatCode="General">
                  <c:v>-3.09600136691732E-3</c:v>
                </c:pt>
                <c:pt idx="849" formatCode="General">
                  <c:v>-3.02903092578831E-3</c:v>
                </c:pt>
                <c:pt idx="850" formatCode="General">
                  <c:v>-3.0177665055363999E-3</c:v>
                </c:pt>
                <c:pt idx="851" formatCode="General">
                  <c:v>-3.0099298494654899E-3</c:v>
                </c:pt>
                <c:pt idx="852" formatCode="General">
                  <c:v>-2.9879419737037101E-3</c:v>
                </c:pt>
                <c:pt idx="853" formatCode="General">
                  <c:v>-2.9149358436697101E-3</c:v>
                </c:pt>
                <c:pt idx="854" formatCode="General">
                  <c:v>-2.91960281239042E-3</c:v>
                </c:pt>
                <c:pt idx="855" formatCode="General">
                  <c:v>-2.8762757086211398E-3</c:v>
                </c:pt>
                <c:pt idx="856" formatCode="General">
                  <c:v>-2.8555942806828801E-3</c:v>
                </c:pt>
                <c:pt idx="857" formatCode="General">
                  <c:v>-2.8094999029117502E-3</c:v>
                </c:pt>
                <c:pt idx="858" formatCode="General">
                  <c:v>-2.8265969028860001E-3</c:v>
                </c:pt>
                <c:pt idx="859" formatCode="General">
                  <c:v>-2.7900814744629401E-3</c:v>
                </c:pt>
                <c:pt idx="860" formatCode="General">
                  <c:v>-2.8031517203665002E-3</c:v>
                </c:pt>
                <c:pt idx="861" formatCode="General">
                  <c:v>-2.7438870067296199E-3</c:v>
                </c:pt>
                <c:pt idx="862" formatCode="General">
                  <c:v>-2.7890587739287302E-3</c:v>
                </c:pt>
                <c:pt idx="863" formatCode="General">
                  <c:v>-2.7049501910994299E-3</c:v>
                </c:pt>
                <c:pt idx="864" formatCode="General">
                  <c:v>-2.6972275126794501E-3</c:v>
                </c:pt>
                <c:pt idx="865" formatCode="General">
                  <c:v>-2.6770048649019901E-3</c:v>
                </c:pt>
                <c:pt idx="866" formatCode="General">
                  <c:v>-2.6692304727164002E-3</c:v>
                </c:pt>
                <c:pt idx="867" formatCode="General">
                  <c:v>-2.6511043032879499E-3</c:v>
                </c:pt>
                <c:pt idx="868" formatCode="General">
                  <c:v>-2.6694583215119499E-3</c:v>
                </c:pt>
                <c:pt idx="869" formatCode="General">
                  <c:v>-2.6269311677219001E-3</c:v>
                </c:pt>
                <c:pt idx="870" formatCode="General">
                  <c:v>-2.6031947802139799E-3</c:v>
                </c:pt>
                <c:pt idx="871" formatCode="General">
                  <c:v>-2.6194981906372899E-3</c:v>
                </c:pt>
                <c:pt idx="872" formatCode="General">
                  <c:v>-2.56730471595156E-3</c:v>
                </c:pt>
                <c:pt idx="873" formatCode="General">
                  <c:v>-2.54408125966746E-3</c:v>
                </c:pt>
                <c:pt idx="874" formatCode="General">
                  <c:v>-2.56363744572553E-3</c:v>
                </c:pt>
                <c:pt idx="875" formatCode="General">
                  <c:v>-2.5457078823546099E-3</c:v>
                </c:pt>
                <c:pt idx="876" formatCode="General">
                  <c:v>-2.5093898083610902E-3</c:v>
                </c:pt>
                <c:pt idx="877" formatCode="General">
                  <c:v>-2.4974630348734601E-3</c:v>
                </c:pt>
                <c:pt idx="878" formatCode="General">
                  <c:v>-2.5100945773500502E-3</c:v>
                </c:pt>
                <c:pt idx="879" formatCode="General">
                  <c:v>-2.4905965933571298E-3</c:v>
                </c:pt>
                <c:pt idx="880" formatCode="General">
                  <c:v>-2.53124751979224E-3</c:v>
                </c:pt>
                <c:pt idx="881" formatCode="General">
                  <c:v>-2.4608860099705099E-3</c:v>
                </c:pt>
                <c:pt idx="882" formatCode="General">
                  <c:v>-2.46143249985099E-3</c:v>
                </c:pt>
                <c:pt idx="883" formatCode="General">
                  <c:v>-2.4650117377011502E-3</c:v>
                </c:pt>
                <c:pt idx="884" formatCode="General">
                  <c:v>-2.4128664051290701E-3</c:v>
                </c:pt>
                <c:pt idx="885" formatCode="General">
                  <c:v>-2.4449706940427199E-3</c:v>
                </c:pt>
                <c:pt idx="886" formatCode="General">
                  <c:v>-2.4265148941846901E-3</c:v>
                </c:pt>
                <c:pt idx="887" formatCode="General">
                  <c:v>-2.4054623617487201E-3</c:v>
                </c:pt>
                <c:pt idx="888" formatCode="General">
                  <c:v>-2.37039066785827E-3</c:v>
                </c:pt>
                <c:pt idx="889" formatCode="General">
                  <c:v>-2.3967953584135698E-3</c:v>
                </c:pt>
                <c:pt idx="890" formatCode="General">
                  <c:v>-2.34330249388412E-3</c:v>
                </c:pt>
                <c:pt idx="891" formatCode="General">
                  <c:v>-2.3946208584690099E-3</c:v>
                </c:pt>
                <c:pt idx="892" formatCode="General">
                  <c:v>-2.3527026047330999E-3</c:v>
                </c:pt>
                <c:pt idx="893" formatCode="General">
                  <c:v>-2.3696199283661699E-3</c:v>
                </c:pt>
                <c:pt idx="894" formatCode="General">
                  <c:v>-2.3583326002642202E-3</c:v>
                </c:pt>
                <c:pt idx="895" formatCode="General">
                  <c:v>-2.3237164082621402E-3</c:v>
                </c:pt>
                <c:pt idx="896" formatCode="General">
                  <c:v>-2.3205200242938499E-3</c:v>
                </c:pt>
                <c:pt idx="897" formatCode="General">
                  <c:v>-2.3353754743118001E-3</c:v>
                </c:pt>
                <c:pt idx="898" formatCode="General">
                  <c:v>-2.3006289956744798E-3</c:v>
                </c:pt>
                <c:pt idx="899" formatCode="General">
                  <c:v>-2.3127425065465898E-3</c:v>
                </c:pt>
                <c:pt idx="900" formatCode="General">
                  <c:v>-2.3396183091260801E-3</c:v>
                </c:pt>
                <c:pt idx="901" formatCode="General">
                  <c:v>-2.2970738778180801E-3</c:v>
                </c:pt>
                <c:pt idx="902" formatCode="General">
                  <c:v>-2.2882051652522999E-3</c:v>
                </c:pt>
                <c:pt idx="903" formatCode="General">
                  <c:v>-2.2959040264304001E-3</c:v>
                </c:pt>
                <c:pt idx="904" formatCode="General">
                  <c:v>-2.2721004607982602E-3</c:v>
                </c:pt>
                <c:pt idx="905" formatCode="General">
                  <c:v>-2.2448613629061798E-3</c:v>
                </c:pt>
                <c:pt idx="906" formatCode="General">
                  <c:v>-2.2476330573677401E-3</c:v>
                </c:pt>
                <c:pt idx="907" formatCode="General">
                  <c:v>-2.2736008952936601E-3</c:v>
                </c:pt>
                <c:pt idx="908" formatCode="General">
                  <c:v>-2.2373700063335702E-3</c:v>
                </c:pt>
                <c:pt idx="909" formatCode="General">
                  <c:v>-2.2352640615609601E-3</c:v>
                </c:pt>
                <c:pt idx="910" formatCode="General">
                  <c:v>-2.2321603389195699E-3</c:v>
                </c:pt>
                <c:pt idx="911" formatCode="General">
                  <c:v>-2.2031952812885999E-3</c:v>
                </c:pt>
                <c:pt idx="912" formatCode="General">
                  <c:v>-2.2232083086318999E-3</c:v>
                </c:pt>
                <c:pt idx="913" formatCode="General">
                  <c:v>-2.2014583621655201E-3</c:v>
                </c:pt>
                <c:pt idx="914" formatCode="General">
                  <c:v>-2.1801304491565498E-3</c:v>
                </c:pt>
                <c:pt idx="915" formatCode="General">
                  <c:v>-2.1693111367170701E-3</c:v>
                </c:pt>
                <c:pt idx="916" formatCode="General">
                  <c:v>-2.17469082667744E-3</c:v>
                </c:pt>
                <c:pt idx="917" formatCode="General">
                  <c:v>-2.2180010581905598E-3</c:v>
                </c:pt>
                <c:pt idx="918" formatCode="General">
                  <c:v>-2.17092109107643E-3</c:v>
                </c:pt>
                <c:pt idx="919" formatCode="General">
                  <c:v>-2.1626313007099499E-3</c:v>
                </c:pt>
                <c:pt idx="920" formatCode="General">
                  <c:v>-2.1839595438782199E-3</c:v>
                </c:pt>
                <c:pt idx="921" formatCode="General">
                  <c:v>-2.1652044610270499E-3</c:v>
                </c:pt>
                <c:pt idx="922" formatCode="General">
                  <c:v>-2.1792358971534798E-3</c:v>
                </c:pt>
                <c:pt idx="923" formatCode="General">
                  <c:v>-2.1629874382905799E-3</c:v>
                </c:pt>
                <c:pt idx="924" formatCode="General">
                  <c:v>-2.1540836024932001E-3</c:v>
                </c:pt>
                <c:pt idx="925" formatCode="General">
                  <c:v>-2.1443100045957001E-3</c:v>
                </c:pt>
                <c:pt idx="926" formatCode="General">
                  <c:v>-2.1119669859929698E-3</c:v>
                </c:pt>
                <c:pt idx="927" formatCode="General">
                  <c:v>-2.13110259218159E-3</c:v>
                </c:pt>
                <c:pt idx="928" formatCode="General">
                  <c:v>-2.12529099814705E-3</c:v>
                </c:pt>
                <c:pt idx="929" formatCode="General">
                  <c:v>-2.12347902629764E-3</c:v>
                </c:pt>
                <c:pt idx="930" formatCode="General">
                  <c:v>-2.1065630999249998E-3</c:v>
                </c:pt>
                <c:pt idx="931" formatCode="General">
                  <c:v>-2.1064055451585498E-3</c:v>
                </c:pt>
                <c:pt idx="932" formatCode="General">
                  <c:v>-2.1023850190623702E-3</c:v>
                </c:pt>
                <c:pt idx="933" formatCode="General">
                  <c:v>-2.0767113131074598E-3</c:v>
                </c:pt>
                <c:pt idx="934" formatCode="General">
                  <c:v>-2.0831790950224301E-3</c:v>
                </c:pt>
                <c:pt idx="935" formatCode="General">
                  <c:v>-2.10747785007053E-3</c:v>
                </c:pt>
                <c:pt idx="936" formatCode="General">
                  <c:v>-2.1172218166554402E-3</c:v>
                </c:pt>
                <c:pt idx="937" formatCode="General">
                  <c:v>-2.06461530671581E-3</c:v>
                </c:pt>
                <c:pt idx="938" formatCode="General">
                  <c:v>-2.0813862031112702E-3</c:v>
                </c:pt>
                <c:pt idx="939" formatCode="General">
                  <c:v>-2.0477383981086701E-3</c:v>
                </c:pt>
                <c:pt idx="940" formatCode="General">
                  <c:v>-2.0763112440172599E-3</c:v>
                </c:pt>
                <c:pt idx="941" formatCode="General">
                  <c:v>-2.0782338163615102E-3</c:v>
                </c:pt>
                <c:pt idx="942" formatCode="General">
                  <c:v>-2.0776411825164502E-3</c:v>
                </c:pt>
                <c:pt idx="943" formatCode="General">
                  <c:v>-2.07975695143914E-3</c:v>
                </c:pt>
                <c:pt idx="944" formatCode="General">
                  <c:v>-2.0415712244848199E-3</c:v>
                </c:pt>
                <c:pt idx="945" formatCode="General">
                  <c:v>-2.04260564198095E-3</c:v>
                </c:pt>
                <c:pt idx="946" formatCode="General">
                  <c:v>-2.0246886882584799E-3</c:v>
                </c:pt>
                <c:pt idx="947" formatCode="General">
                  <c:v>-2.0474757783479499E-3</c:v>
                </c:pt>
                <c:pt idx="948" formatCode="General">
                  <c:v>-2.0183807689548102E-3</c:v>
                </c:pt>
                <c:pt idx="949" formatCode="General">
                  <c:v>-2.0075246391215002E-3</c:v>
                </c:pt>
                <c:pt idx="950" formatCode="General">
                  <c:v>-2.0283796401311298E-3</c:v>
                </c:pt>
                <c:pt idx="951" formatCode="General">
                  <c:v>-2.0172979757841999E-3</c:v>
                </c:pt>
                <c:pt idx="952" formatCode="General">
                  <c:v>-2.02396261962859E-3</c:v>
                </c:pt>
                <c:pt idx="953" formatCode="General">
                  <c:v>-2.02691793084949E-3</c:v>
                </c:pt>
                <c:pt idx="954" formatCode="General">
                  <c:v>-1.9824167931970301E-3</c:v>
                </c:pt>
                <c:pt idx="955" formatCode="General">
                  <c:v>-2.0317788943211299E-3</c:v>
                </c:pt>
                <c:pt idx="956" formatCode="General">
                  <c:v>-1.9956138660593499E-3</c:v>
                </c:pt>
                <c:pt idx="957" formatCode="General">
                  <c:v>-1.9840545761928702E-3</c:v>
                </c:pt>
                <c:pt idx="958" formatCode="General">
                  <c:v>-1.9839118633720901E-3</c:v>
                </c:pt>
                <c:pt idx="959" formatCode="General">
                  <c:v>-1.9634098690784999E-3</c:v>
                </c:pt>
                <c:pt idx="960" formatCode="General">
                  <c:v>-1.9801544205522801E-3</c:v>
                </c:pt>
                <c:pt idx="961" formatCode="General">
                  <c:v>-1.9941378456012201E-3</c:v>
                </c:pt>
                <c:pt idx="962" formatCode="General">
                  <c:v>-1.9682144142949701E-3</c:v>
                </c:pt>
                <c:pt idx="963" formatCode="General">
                  <c:v>-1.94177949055296E-3</c:v>
                </c:pt>
                <c:pt idx="964" formatCode="General">
                  <c:v>-1.9715967339019201E-3</c:v>
                </c:pt>
                <c:pt idx="965" formatCode="General">
                  <c:v>-1.97250365623688E-3</c:v>
                </c:pt>
                <c:pt idx="966" formatCode="General">
                  <c:v>-1.95730840930831E-3</c:v>
                </c:pt>
                <c:pt idx="967" formatCode="General">
                  <c:v>-1.9397689521064201E-3</c:v>
                </c:pt>
                <c:pt idx="968" formatCode="General">
                  <c:v>-1.96571657651497E-3</c:v>
                </c:pt>
                <c:pt idx="969" formatCode="General">
                  <c:v>-1.9355238741389101E-3</c:v>
                </c:pt>
                <c:pt idx="970" formatCode="General">
                  <c:v>-1.9334207961898299E-3</c:v>
                </c:pt>
                <c:pt idx="971" formatCode="General">
                  <c:v>-1.9600350417942301E-3</c:v>
                </c:pt>
                <c:pt idx="972" formatCode="General">
                  <c:v>-1.8978837483099699E-3</c:v>
                </c:pt>
                <c:pt idx="973" formatCode="General">
                  <c:v>-1.91249397832113E-3</c:v>
                </c:pt>
                <c:pt idx="974" formatCode="General">
                  <c:v>-1.92967741078331E-3</c:v>
                </c:pt>
                <c:pt idx="975" formatCode="General">
                  <c:v>-1.9577327394843199E-3</c:v>
                </c:pt>
                <c:pt idx="976" formatCode="General">
                  <c:v>-1.9233781907338199E-3</c:v>
                </c:pt>
                <c:pt idx="977" formatCode="General">
                  <c:v>-1.90900950700825E-3</c:v>
                </c:pt>
                <c:pt idx="978" formatCode="General">
                  <c:v>-1.94277411479451E-3</c:v>
                </c:pt>
                <c:pt idx="979" formatCode="General">
                  <c:v>-1.9220522390151801E-3</c:v>
                </c:pt>
                <c:pt idx="980" formatCode="General">
                  <c:v>-1.88936647928334E-3</c:v>
                </c:pt>
                <c:pt idx="981" formatCode="General">
                  <c:v>-1.91123996110822E-3</c:v>
                </c:pt>
                <c:pt idx="982" formatCode="General">
                  <c:v>-1.9105347733493401E-3</c:v>
                </c:pt>
                <c:pt idx="983" formatCode="General">
                  <c:v>-1.91912701546227E-3</c:v>
                </c:pt>
                <c:pt idx="984" formatCode="General">
                  <c:v>-1.89005524131334E-3</c:v>
                </c:pt>
                <c:pt idx="985" formatCode="General">
                  <c:v>-1.91256207691037E-3</c:v>
                </c:pt>
                <c:pt idx="986" formatCode="General">
                  <c:v>-1.8892050753859899E-3</c:v>
                </c:pt>
                <c:pt idx="987" formatCode="General">
                  <c:v>-1.8869356230424501E-3</c:v>
                </c:pt>
                <c:pt idx="988" formatCode="General">
                  <c:v>-1.8778258827491399E-3</c:v>
                </c:pt>
                <c:pt idx="989" formatCode="General">
                  <c:v>-1.83096354265168E-3</c:v>
                </c:pt>
                <c:pt idx="990" formatCode="General">
                  <c:v>-1.87328600718031E-3</c:v>
                </c:pt>
                <c:pt idx="991" formatCode="General">
                  <c:v>-1.8636568528886E-3</c:v>
                </c:pt>
                <c:pt idx="992" formatCode="General">
                  <c:v>-1.8614577490527E-3</c:v>
                </c:pt>
                <c:pt idx="993" formatCode="General">
                  <c:v>-1.87610770088301E-3</c:v>
                </c:pt>
                <c:pt idx="994" formatCode="General">
                  <c:v>-1.87924337719537E-3</c:v>
                </c:pt>
                <c:pt idx="995" formatCode="General">
                  <c:v>-1.83574263405284E-3</c:v>
                </c:pt>
                <c:pt idx="996" formatCode="General">
                  <c:v>-1.8812858523123599E-3</c:v>
                </c:pt>
                <c:pt idx="997" formatCode="General">
                  <c:v>-1.8377217786034201E-3</c:v>
                </c:pt>
                <c:pt idx="998" formatCode="General">
                  <c:v>-1.87708796633323E-3</c:v>
                </c:pt>
                <c:pt idx="999" formatCode="General">
                  <c:v>-1.85496060504837E-3</c:v>
                </c:pt>
                <c:pt idx="1000" formatCode="General">
                  <c:v>-1.79946978788056E-3</c:v>
                </c:pt>
                <c:pt idx="1001" formatCode="General">
                  <c:v>-1.82582785303489E-3</c:v>
                </c:pt>
                <c:pt idx="1002" formatCode="General">
                  <c:v>-1.83331459582011E-3</c:v>
                </c:pt>
                <c:pt idx="1003" formatCode="General">
                  <c:v>-1.83332894860082E-3</c:v>
                </c:pt>
                <c:pt idx="1004" formatCode="General">
                  <c:v>-1.8285852402953799E-3</c:v>
                </c:pt>
                <c:pt idx="1005" formatCode="General">
                  <c:v>-1.8102170311106E-3</c:v>
                </c:pt>
                <c:pt idx="1006" formatCode="General">
                  <c:v>-1.81652500520993E-3</c:v>
                </c:pt>
                <c:pt idx="1007" formatCode="General">
                  <c:v>-1.7819361723312101E-3</c:v>
                </c:pt>
                <c:pt idx="1008" formatCode="General">
                  <c:v>-1.83764173753772E-3</c:v>
                </c:pt>
                <c:pt idx="1009" formatCode="General">
                  <c:v>-1.8217533626493801E-3</c:v>
                </c:pt>
                <c:pt idx="1010" formatCode="General">
                  <c:v>-1.8187482642259001E-3</c:v>
                </c:pt>
                <c:pt idx="1011" formatCode="General">
                  <c:v>-1.81983497514708E-3</c:v>
                </c:pt>
                <c:pt idx="1012" formatCode="General">
                  <c:v>-1.82411914567636E-3</c:v>
                </c:pt>
                <c:pt idx="1013" formatCode="General">
                  <c:v>-1.8061207014633E-3</c:v>
                </c:pt>
                <c:pt idx="1014" formatCode="General">
                  <c:v>-1.8087723226132501E-3</c:v>
                </c:pt>
                <c:pt idx="1015" formatCode="General">
                  <c:v>-1.7826277378978799E-3</c:v>
                </c:pt>
                <c:pt idx="1016" formatCode="General">
                  <c:v>-1.8185604664305E-3</c:v>
                </c:pt>
                <c:pt idx="1017" formatCode="General">
                  <c:v>-1.78623469308979E-3</c:v>
                </c:pt>
                <c:pt idx="1018" formatCode="General">
                  <c:v>-1.7827771093709699E-3</c:v>
                </c:pt>
                <c:pt idx="1019" formatCode="General">
                  <c:v>-1.7601437202334699E-3</c:v>
                </c:pt>
                <c:pt idx="1020" formatCode="General">
                  <c:v>-1.77355761212783E-3</c:v>
                </c:pt>
                <c:pt idx="1021" formatCode="General">
                  <c:v>-1.7468382301152701E-3</c:v>
                </c:pt>
                <c:pt idx="1022" formatCode="General">
                  <c:v>-1.7716862965319201E-3</c:v>
                </c:pt>
                <c:pt idx="1023" formatCode="General">
                  <c:v>-1.76743150825946E-3</c:v>
                </c:pt>
                <c:pt idx="1024" formatCode="General">
                  <c:v>-1.80016888997951E-3</c:v>
                </c:pt>
                <c:pt idx="1025" formatCode="General">
                  <c:v>-1.7522583313876101E-3</c:v>
                </c:pt>
                <c:pt idx="1026" formatCode="General">
                  <c:v>-1.7569150102097501E-3</c:v>
                </c:pt>
                <c:pt idx="1027" formatCode="General">
                  <c:v>-1.74312643505785E-3</c:v>
                </c:pt>
                <c:pt idx="1028" formatCode="General">
                  <c:v>-1.7492430117002601E-3</c:v>
                </c:pt>
                <c:pt idx="1029" formatCode="General">
                  <c:v>-1.76072699932634E-3</c:v>
                </c:pt>
                <c:pt idx="1030" formatCode="General">
                  <c:v>-1.7461231286920399E-3</c:v>
                </c:pt>
                <c:pt idx="1031" formatCode="General">
                  <c:v>-1.7244141600935999E-3</c:v>
                </c:pt>
                <c:pt idx="1032" formatCode="General">
                  <c:v>-1.7802832689964799E-3</c:v>
                </c:pt>
                <c:pt idx="1033" formatCode="General">
                  <c:v>-1.7351250614503499E-3</c:v>
                </c:pt>
                <c:pt idx="1034" formatCode="General">
                  <c:v>-1.7398283774936801E-3</c:v>
                </c:pt>
                <c:pt idx="1035" formatCode="General">
                  <c:v>-1.7387894348986201E-3</c:v>
                </c:pt>
                <c:pt idx="1036" formatCode="General">
                  <c:v>-1.7180074350312501E-3</c:v>
                </c:pt>
                <c:pt idx="1037" formatCode="General">
                  <c:v>-1.7299836495611701E-3</c:v>
                </c:pt>
                <c:pt idx="1038" formatCode="General">
                  <c:v>-1.72983911097105E-3</c:v>
                </c:pt>
                <c:pt idx="1039" formatCode="General">
                  <c:v>-1.7101810337066699E-3</c:v>
                </c:pt>
                <c:pt idx="1040" formatCode="General">
                  <c:v>-1.70979830060658E-3</c:v>
                </c:pt>
                <c:pt idx="1041" formatCode="General">
                  <c:v>-1.71519562236515E-3</c:v>
                </c:pt>
                <c:pt idx="1042" formatCode="General">
                  <c:v>-1.73321790965047E-3</c:v>
                </c:pt>
                <c:pt idx="1043" formatCode="General">
                  <c:v>-1.7013533427827001E-3</c:v>
                </c:pt>
                <c:pt idx="1044" formatCode="General">
                  <c:v>-1.7191502301921401E-3</c:v>
                </c:pt>
                <c:pt idx="1045" formatCode="General">
                  <c:v>-1.7198952587336601E-3</c:v>
                </c:pt>
                <c:pt idx="1046" formatCode="General">
                  <c:v>-1.7139619972300201E-3</c:v>
                </c:pt>
                <c:pt idx="1047" formatCode="General">
                  <c:v>-1.7012962679715E-3</c:v>
                </c:pt>
                <c:pt idx="1048" formatCode="General">
                  <c:v>-1.6956296238542E-3</c:v>
                </c:pt>
                <c:pt idx="1049" formatCode="General">
                  <c:v>-1.72012173931202E-3</c:v>
                </c:pt>
                <c:pt idx="1050" formatCode="General">
                  <c:v>-1.6613686943834E-3</c:v>
                </c:pt>
                <c:pt idx="1051" formatCode="General">
                  <c:v>-1.67954719520396E-3</c:v>
                </c:pt>
                <c:pt idx="1052" formatCode="General">
                  <c:v>-1.69285683097359E-3</c:v>
                </c:pt>
                <c:pt idx="1053" formatCode="General">
                  <c:v>-1.7079812378134099E-3</c:v>
                </c:pt>
                <c:pt idx="1054" formatCode="General">
                  <c:v>-1.6875837549857301E-3</c:v>
                </c:pt>
                <c:pt idx="1055" formatCode="General">
                  <c:v>-1.71365557704493E-3</c:v>
                </c:pt>
                <c:pt idx="1056" formatCode="General">
                  <c:v>-1.65820479545534E-3</c:v>
                </c:pt>
                <c:pt idx="1057" formatCode="General">
                  <c:v>-1.6486971844867099E-3</c:v>
                </c:pt>
                <c:pt idx="1058" formatCode="General">
                  <c:v>-1.66803197774215E-3</c:v>
                </c:pt>
                <c:pt idx="1059" formatCode="General">
                  <c:v>-1.6812044332891699E-3</c:v>
                </c:pt>
                <c:pt idx="1060" formatCode="General">
                  <c:v>-1.6934819045291601E-3</c:v>
                </c:pt>
                <c:pt idx="1061" formatCode="General">
                  <c:v>-1.6539957172676701E-3</c:v>
                </c:pt>
                <c:pt idx="1062" formatCode="General">
                  <c:v>-1.69218115156903E-3</c:v>
                </c:pt>
                <c:pt idx="1063" formatCode="General">
                  <c:v>-1.6516736254211001E-3</c:v>
                </c:pt>
                <c:pt idx="1064" formatCode="General">
                  <c:v>-1.66218291573221E-3</c:v>
                </c:pt>
                <c:pt idx="1065" formatCode="General">
                  <c:v>-1.6292676420054399E-3</c:v>
                </c:pt>
                <c:pt idx="1066" formatCode="General">
                  <c:v>-1.6380380172050801E-3</c:v>
                </c:pt>
                <c:pt idx="1067" formatCode="General">
                  <c:v>-1.62044376386488E-3</c:v>
                </c:pt>
                <c:pt idx="1068" formatCode="General">
                  <c:v>-1.6444888479607801E-3</c:v>
                </c:pt>
                <c:pt idx="1069" formatCode="General">
                  <c:v>-1.64699651381349E-3</c:v>
                </c:pt>
                <c:pt idx="1070" formatCode="General">
                  <c:v>-1.68533078441603E-3</c:v>
                </c:pt>
                <c:pt idx="1071" formatCode="General">
                  <c:v>-1.63043318597512E-3</c:v>
                </c:pt>
                <c:pt idx="1072" formatCode="General">
                  <c:v>-1.63252442361793E-3</c:v>
                </c:pt>
                <c:pt idx="1073" formatCode="General">
                  <c:v>-1.67458313364392E-3</c:v>
                </c:pt>
                <c:pt idx="1074" formatCode="General">
                  <c:v>-1.61326398255108E-3</c:v>
                </c:pt>
                <c:pt idx="1075" formatCode="General">
                  <c:v>-1.65177016580774E-3</c:v>
                </c:pt>
                <c:pt idx="1076" formatCode="General">
                  <c:v>-1.6280930312110001E-3</c:v>
                </c:pt>
                <c:pt idx="1077" formatCode="General">
                  <c:v>-1.61228764743781E-3</c:v>
                </c:pt>
                <c:pt idx="1078" formatCode="General">
                  <c:v>-1.63539666262515E-3</c:v>
                </c:pt>
                <c:pt idx="1079" formatCode="General">
                  <c:v>-1.6221617865449199E-3</c:v>
                </c:pt>
                <c:pt idx="1080" formatCode="General">
                  <c:v>-1.6332984880321299E-3</c:v>
                </c:pt>
                <c:pt idx="1081" formatCode="General">
                  <c:v>-1.64683342917144E-3</c:v>
                </c:pt>
                <c:pt idx="1082" formatCode="General">
                  <c:v>-1.63151546648987E-3</c:v>
                </c:pt>
                <c:pt idx="1083" formatCode="General">
                  <c:v>-1.61907414841858E-3</c:v>
                </c:pt>
                <c:pt idx="1084" formatCode="General">
                  <c:v>-1.58220078974125E-3</c:v>
                </c:pt>
                <c:pt idx="1085" formatCode="General">
                  <c:v>-1.5883352255410101E-3</c:v>
                </c:pt>
                <c:pt idx="1086" formatCode="General">
                  <c:v>-1.59672322132447E-3</c:v>
                </c:pt>
                <c:pt idx="1087" formatCode="General">
                  <c:v>-1.60895493353587E-3</c:v>
                </c:pt>
                <c:pt idx="1088" formatCode="General">
                  <c:v>-1.6285121339923499E-3</c:v>
                </c:pt>
                <c:pt idx="1089" formatCode="General">
                  <c:v>-1.62745149795969E-3</c:v>
                </c:pt>
                <c:pt idx="1090" formatCode="General">
                  <c:v>-1.6020475601227499E-3</c:v>
                </c:pt>
                <c:pt idx="1091" formatCode="General">
                  <c:v>-1.6072690412577699E-3</c:v>
                </c:pt>
                <c:pt idx="1092" formatCode="General">
                  <c:v>-1.57646670834094E-3</c:v>
                </c:pt>
                <c:pt idx="1093" formatCode="General">
                  <c:v>-1.59249405841298E-3</c:v>
                </c:pt>
                <c:pt idx="1094" formatCode="General">
                  <c:v>-1.5806869250053199E-3</c:v>
                </c:pt>
                <c:pt idx="1095" formatCode="General">
                  <c:v>-1.5774618705690501E-3</c:v>
                </c:pt>
                <c:pt idx="1096" formatCode="General">
                  <c:v>-1.63074537853539E-3</c:v>
                </c:pt>
                <c:pt idx="1097" formatCode="General">
                  <c:v>-1.5751823097184801E-3</c:v>
                </c:pt>
                <c:pt idx="1098" formatCode="General">
                  <c:v>-1.58918002336748E-3</c:v>
                </c:pt>
                <c:pt idx="1099" formatCode="General">
                  <c:v>-1.6061811633581501E-3</c:v>
                </c:pt>
                <c:pt idx="1100" formatCode="General">
                  <c:v>-1.57038921074454E-3</c:v>
                </c:pt>
                <c:pt idx="1101" formatCode="General">
                  <c:v>-1.5941356968109E-3</c:v>
                </c:pt>
                <c:pt idx="1102" formatCode="General">
                  <c:v>-1.56607530017216E-3</c:v>
                </c:pt>
                <c:pt idx="1103" formatCode="General">
                  <c:v>-1.59091635724501E-3</c:v>
                </c:pt>
                <c:pt idx="1104" formatCode="General">
                  <c:v>-1.55662197499966E-3</c:v>
                </c:pt>
                <c:pt idx="1105" formatCode="General">
                  <c:v>-1.56870365022336E-3</c:v>
                </c:pt>
                <c:pt idx="1106" formatCode="General">
                  <c:v>-1.5810820360978701E-3</c:v>
                </c:pt>
                <c:pt idx="1107" formatCode="General">
                  <c:v>-1.55885679293737E-3</c:v>
                </c:pt>
                <c:pt idx="1108" formatCode="General">
                  <c:v>-1.5476085978671E-3</c:v>
                </c:pt>
                <c:pt idx="1109" formatCode="General">
                  <c:v>-1.5062448727425799E-3</c:v>
                </c:pt>
                <c:pt idx="1110" formatCode="General">
                  <c:v>-1.5311337537023701E-3</c:v>
                </c:pt>
                <c:pt idx="1111" formatCode="General">
                  <c:v>-1.5230998040884399E-3</c:v>
                </c:pt>
                <c:pt idx="1112" formatCode="General">
                  <c:v>-1.59579726582208E-3</c:v>
                </c:pt>
                <c:pt idx="1113" formatCode="General">
                  <c:v>-1.55263982037608E-3</c:v>
                </c:pt>
                <c:pt idx="1114" formatCode="General">
                  <c:v>-1.53362261379429E-3</c:v>
                </c:pt>
                <c:pt idx="1115" formatCode="General">
                  <c:v>-1.5296894542932899E-3</c:v>
                </c:pt>
                <c:pt idx="1116" formatCode="General">
                  <c:v>-1.5219293926297501E-3</c:v>
                </c:pt>
                <c:pt idx="1117" formatCode="General">
                  <c:v>-1.5616546445878501E-3</c:v>
                </c:pt>
                <c:pt idx="1118" formatCode="General">
                  <c:v>-1.5278856952555301E-3</c:v>
                </c:pt>
                <c:pt idx="1119" formatCode="General">
                  <c:v>-1.58121154405626E-3</c:v>
                </c:pt>
                <c:pt idx="1120" formatCode="General">
                  <c:v>-1.5230811432924399E-3</c:v>
                </c:pt>
                <c:pt idx="1121" formatCode="General">
                  <c:v>-1.5472632370120999E-3</c:v>
                </c:pt>
                <c:pt idx="1122" formatCode="General">
                  <c:v>-1.5487280823713501E-3</c:v>
                </c:pt>
                <c:pt idx="1123" formatCode="General">
                  <c:v>-1.52508275187313E-3</c:v>
                </c:pt>
                <c:pt idx="1124" formatCode="General">
                  <c:v>-1.56225933369933E-3</c:v>
                </c:pt>
                <c:pt idx="1125" formatCode="General">
                  <c:v>-1.5097841587285101E-3</c:v>
                </c:pt>
                <c:pt idx="1126" formatCode="General">
                  <c:v>-1.49018352331227E-3</c:v>
                </c:pt>
                <c:pt idx="1127" formatCode="General">
                  <c:v>-1.51990271268459E-3</c:v>
                </c:pt>
                <c:pt idx="1128" formatCode="General">
                  <c:v>-1.55211068877521E-3</c:v>
                </c:pt>
                <c:pt idx="1129" formatCode="General">
                  <c:v>-1.49216988700912E-3</c:v>
                </c:pt>
                <c:pt idx="1130" formatCode="General">
                  <c:v>-1.5173296336089301E-3</c:v>
                </c:pt>
                <c:pt idx="1131" formatCode="General">
                  <c:v>-1.50767594099952E-3</c:v>
                </c:pt>
                <c:pt idx="1132" formatCode="General">
                  <c:v>-1.5142497408230299E-3</c:v>
                </c:pt>
                <c:pt idx="1133" formatCode="General">
                  <c:v>-1.49127516972199E-3</c:v>
                </c:pt>
                <c:pt idx="1134" formatCode="General">
                  <c:v>-1.50054684000372E-3</c:v>
                </c:pt>
                <c:pt idx="1135" formatCode="General">
                  <c:v>-1.5135832967434399E-3</c:v>
                </c:pt>
                <c:pt idx="1136" formatCode="General">
                  <c:v>-1.5127221601430999E-3</c:v>
                </c:pt>
                <c:pt idx="1137" formatCode="General">
                  <c:v>-1.4791903855428999E-3</c:v>
                </c:pt>
                <c:pt idx="1138" formatCode="General">
                  <c:v>-1.5188348997074201E-3</c:v>
                </c:pt>
                <c:pt idx="1139" formatCode="General">
                  <c:v>-1.5285869982897E-3</c:v>
                </c:pt>
                <c:pt idx="1140" formatCode="General">
                  <c:v>-1.479928263663E-3</c:v>
                </c:pt>
                <c:pt idx="1141" formatCode="General">
                  <c:v>-1.52304644727215E-3</c:v>
                </c:pt>
                <c:pt idx="1142" formatCode="General">
                  <c:v>-1.5126501179296801E-3</c:v>
                </c:pt>
                <c:pt idx="1143" formatCode="General">
                  <c:v>-1.5174801235902501E-3</c:v>
                </c:pt>
                <c:pt idx="1144" formatCode="General">
                  <c:v>-1.51758621284463E-3</c:v>
                </c:pt>
                <c:pt idx="1145" formatCode="General">
                  <c:v>-1.5190759365642499E-3</c:v>
                </c:pt>
                <c:pt idx="1146" formatCode="General">
                  <c:v>-1.49581400073414E-3</c:v>
                </c:pt>
                <c:pt idx="1147" formatCode="General">
                  <c:v>-1.49287651724648E-3</c:v>
                </c:pt>
                <c:pt idx="1148" formatCode="General">
                  <c:v>-1.5051572490774E-3</c:v>
                </c:pt>
                <c:pt idx="1149" formatCode="General">
                  <c:v>-1.47562681117818E-3</c:v>
                </c:pt>
                <c:pt idx="1150" formatCode="General">
                  <c:v>-1.5195723272637999E-3</c:v>
                </c:pt>
                <c:pt idx="1151" formatCode="General">
                  <c:v>-1.4469287102388301E-3</c:v>
                </c:pt>
                <c:pt idx="1152" formatCode="General">
                  <c:v>-1.4836422336535001E-3</c:v>
                </c:pt>
                <c:pt idx="1153" formatCode="General">
                  <c:v>-1.46653772414056E-3</c:v>
                </c:pt>
                <c:pt idx="1154" formatCode="General">
                  <c:v>-1.4644251175666501E-3</c:v>
                </c:pt>
                <c:pt idx="1155" formatCode="General">
                  <c:v>-1.4935951616889399E-3</c:v>
                </c:pt>
                <c:pt idx="1156" formatCode="General">
                  <c:v>-1.48369244900629E-3</c:v>
                </c:pt>
                <c:pt idx="1157" formatCode="General">
                  <c:v>-1.50424191508128E-3</c:v>
                </c:pt>
                <c:pt idx="1158" formatCode="General">
                  <c:v>-1.47734215663222E-3</c:v>
                </c:pt>
                <c:pt idx="1159" formatCode="General">
                  <c:v>-1.48814205906357E-3</c:v>
                </c:pt>
                <c:pt idx="1160" formatCode="General">
                  <c:v>-1.50793379895284E-3</c:v>
                </c:pt>
                <c:pt idx="1161" formatCode="General">
                  <c:v>-1.4727752449511201E-3</c:v>
                </c:pt>
                <c:pt idx="1162" formatCode="General">
                  <c:v>-1.4427715827318799E-3</c:v>
                </c:pt>
                <c:pt idx="1163" formatCode="General">
                  <c:v>-1.4576467224826099E-3</c:v>
                </c:pt>
                <c:pt idx="1164" formatCode="General">
                  <c:v>-1.42393119770619E-3</c:v>
                </c:pt>
                <c:pt idx="1165" formatCode="General">
                  <c:v>-1.4603223774146501E-3</c:v>
                </c:pt>
                <c:pt idx="1166" formatCode="General">
                  <c:v>-1.4533460683764799E-3</c:v>
                </c:pt>
                <c:pt idx="1167" formatCode="General">
                  <c:v>-1.4650786357881199E-3</c:v>
                </c:pt>
                <c:pt idx="1168" formatCode="General">
                  <c:v>-1.45675862996112E-3</c:v>
                </c:pt>
                <c:pt idx="1169" formatCode="General">
                  <c:v>-1.43631521359971E-3</c:v>
                </c:pt>
                <c:pt idx="1170" formatCode="General">
                  <c:v>-1.4206258354697301E-3</c:v>
                </c:pt>
                <c:pt idx="1171" formatCode="General">
                  <c:v>-1.45482765405386E-3</c:v>
                </c:pt>
                <c:pt idx="1172" formatCode="General">
                  <c:v>-1.4937831369175E-3</c:v>
                </c:pt>
                <c:pt idx="1173" formatCode="General">
                  <c:v>-1.4241500239314099E-3</c:v>
                </c:pt>
                <c:pt idx="1174" formatCode="General">
                  <c:v>-1.43855353312638E-3</c:v>
                </c:pt>
                <c:pt idx="1175" formatCode="General">
                  <c:v>-1.4660406929515801E-3</c:v>
                </c:pt>
                <c:pt idx="1176" formatCode="General">
                  <c:v>-1.44625188166828E-3</c:v>
                </c:pt>
                <c:pt idx="1177" formatCode="General">
                  <c:v>-1.4357403271436401E-3</c:v>
                </c:pt>
                <c:pt idx="1178" formatCode="General">
                  <c:v>-1.4829132287965099E-3</c:v>
                </c:pt>
                <c:pt idx="1179" formatCode="General">
                  <c:v>-1.403371502204E-3</c:v>
                </c:pt>
                <c:pt idx="1180" formatCode="General">
                  <c:v>-1.43302263290158E-3</c:v>
                </c:pt>
                <c:pt idx="1181" formatCode="General">
                  <c:v>-1.4749866733521E-3</c:v>
                </c:pt>
                <c:pt idx="1182" formatCode="General">
                  <c:v>-1.4560242499841701E-3</c:v>
                </c:pt>
                <c:pt idx="1183" formatCode="General">
                  <c:v>-1.44715397916527E-3</c:v>
                </c:pt>
                <c:pt idx="1184" formatCode="General">
                  <c:v>-1.43936625159583E-3</c:v>
                </c:pt>
                <c:pt idx="1185" formatCode="General">
                  <c:v>-1.3815501690048299E-3</c:v>
                </c:pt>
                <c:pt idx="1186" formatCode="General">
                  <c:v>-1.4213066742215701E-3</c:v>
                </c:pt>
                <c:pt idx="1187" formatCode="General">
                  <c:v>-1.41214119307844E-3</c:v>
                </c:pt>
                <c:pt idx="1188" formatCode="General">
                  <c:v>-1.43224683071427E-3</c:v>
                </c:pt>
                <c:pt idx="1189" formatCode="General">
                  <c:v>-1.4468089176301101E-3</c:v>
                </c:pt>
                <c:pt idx="1190" formatCode="General">
                  <c:v>-1.3943021623401E-3</c:v>
                </c:pt>
                <c:pt idx="1191" formatCode="General">
                  <c:v>-1.43066548423125E-3</c:v>
                </c:pt>
                <c:pt idx="1192" formatCode="General">
                  <c:v>-1.4273547742392301E-3</c:v>
                </c:pt>
                <c:pt idx="1193" formatCode="General">
                  <c:v>-1.3831289676131599E-3</c:v>
                </c:pt>
                <c:pt idx="1194" formatCode="General">
                  <c:v>-1.4441145410811001E-3</c:v>
                </c:pt>
                <c:pt idx="1195" formatCode="General">
                  <c:v>-1.39650671863813E-3</c:v>
                </c:pt>
                <c:pt idx="1196" formatCode="General">
                  <c:v>-1.4250117625184699E-3</c:v>
                </c:pt>
                <c:pt idx="1197" formatCode="General">
                  <c:v>-1.41659467039342E-3</c:v>
                </c:pt>
                <c:pt idx="1198" formatCode="General">
                  <c:v>-1.4257563339432301E-3</c:v>
                </c:pt>
                <c:pt idx="1199" formatCode="General">
                  <c:v>-1.4034479137228801E-3</c:v>
                </c:pt>
                <c:pt idx="1200" formatCode="General">
                  <c:v>-1.39860368155608E-3</c:v>
                </c:pt>
                <c:pt idx="1201" formatCode="General">
                  <c:v>-1.4233561148805801E-3</c:v>
                </c:pt>
                <c:pt idx="1202" formatCode="General">
                  <c:v>-1.37689612494591E-3</c:v>
                </c:pt>
                <c:pt idx="1203" formatCode="General">
                  <c:v>-1.43124567924069E-3</c:v>
                </c:pt>
                <c:pt idx="1204" formatCode="General">
                  <c:v>-1.3839369475768901E-3</c:v>
                </c:pt>
                <c:pt idx="1205" formatCode="General">
                  <c:v>-1.40401686306784E-3</c:v>
                </c:pt>
                <c:pt idx="1206" formatCode="General">
                  <c:v>-1.40207111386838E-3</c:v>
                </c:pt>
                <c:pt idx="1207" formatCode="General">
                  <c:v>-1.3834868573196399E-3</c:v>
                </c:pt>
                <c:pt idx="1208" formatCode="General">
                  <c:v>-1.41325186677798E-3</c:v>
                </c:pt>
                <c:pt idx="1209" formatCode="General">
                  <c:v>-1.38804136977333E-3</c:v>
                </c:pt>
                <c:pt idx="1210" formatCode="General">
                  <c:v>-1.40367659502746E-3</c:v>
                </c:pt>
                <c:pt idx="1211" formatCode="General">
                  <c:v>-1.3905342916240399E-3</c:v>
                </c:pt>
                <c:pt idx="1212" formatCode="General">
                  <c:v>-1.37301231308955E-3</c:v>
                </c:pt>
                <c:pt idx="1213" formatCode="General">
                  <c:v>-1.3563606816921201E-3</c:v>
                </c:pt>
                <c:pt idx="1214" formatCode="General">
                  <c:v>-1.35822704680355E-3</c:v>
                </c:pt>
                <c:pt idx="1215" formatCode="General">
                  <c:v>-1.3415996686416099E-3</c:v>
                </c:pt>
                <c:pt idx="1216" formatCode="General">
                  <c:v>-1.3531345416323E-3</c:v>
                </c:pt>
                <c:pt idx="1217" formatCode="General">
                  <c:v>-1.3577486336839499E-3</c:v>
                </c:pt>
                <c:pt idx="1218" formatCode="General">
                  <c:v>-1.36092291293382E-3</c:v>
                </c:pt>
                <c:pt idx="1219" formatCode="General">
                  <c:v>-1.3943194166346801E-3</c:v>
                </c:pt>
                <c:pt idx="1220" formatCode="General">
                  <c:v>-1.3717645514488301E-3</c:v>
                </c:pt>
                <c:pt idx="1221" formatCode="General">
                  <c:v>-1.35626245174686E-3</c:v>
                </c:pt>
                <c:pt idx="1222" formatCode="General">
                  <c:v>-1.36835301047127E-3</c:v>
                </c:pt>
                <c:pt idx="1223" formatCode="General">
                  <c:v>-1.3677425759103001E-3</c:v>
                </c:pt>
                <c:pt idx="1224" formatCode="General">
                  <c:v>-1.3871249475380599E-3</c:v>
                </c:pt>
                <c:pt idx="1225" formatCode="General">
                  <c:v>-1.3503236905055801E-3</c:v>
                </c:pt>
                <c:pt idx="1226" formatCode="General">
                  <c:v>-1.3768098371734201E-3</c:v>
                </c:pt>
                <c:pt idx="1227" formatCode="General">
                  <c:v>-1.38141267464392E-3</c:v>
                </c:pt>
                <c:pt idx="1228" formatCode="General">
                  <c:v>-1.3505280072765901E-3</c:v>
                </c:pt>
                <c:pt idx="1229" formatCode="General">
                  <c:v>-1.3602481908663101E-3</c:v>
                </c:pt>
                <c:pt idx="1230" formatCode="General">
                  <c:v>-1.3345223268467E-3</c:v>
                </c:pt>
                <c:pt idx="1231" formatCode="General">
                  <c:v>-1.3335397182540501E-3</c:v>
                </c:pt>
                <c:pt idx="1232" formatCode="General">
                  <c:v>-1.3489538237593001E-3</c:v>
                </c:pt>
                <c:pt idx="1233" formatCode="General">
                  <c:v>-1.3731140296360999E-3</c:v>
                </c:pt>
                <c:pt idx="1234" formatCode="General">
                  <c:v>-1.3178839361118601E-3</c:v>
                </c:pt>
                <c:pt idx="1235" formatCode="General">
                  <c:v>-1.3726777081670999E-3</c:v>
                </c:pt>
                <c:pt idx="1236" formatCode="General">
                  <c:v>-1.37480255603553E-3</c:v>
                </c:pt>
                <c:pt idx="1237" formatCode="General">
                  <c:v>-1.32676779402055E-3</c:v>
                </c:pt>
                <c:pt idx="1238" formatCode="General">
                  <c:v>-1.30089929777068E-3</c:v>
                </c:pt>
                <c:pt idx="1239" formatCode="General">
                  <c:v>-1.3395113644866601E-3</c:v>
                </c:pt>
                <c:pt idx="1240" formatCode="General">
                  <c:v>-1.36652174064496E-3</c:v>
                </c:pt>
                <c:pt idx="1241" formatCode="General">
                  <c:v>-1.3262149520218401E-3</c:v>
                </c:pt>
                <c:pt idx="1242" formatCode="General">
                  <c:v>-1.32113706865271E-3</c:v>
                </c:pt>
                <c:pt idx="1243" formatCode="General">
                  <c:v>-1.3171880939059799E-3</c:v>
                </c:pt>
                <c:pt idx="1244" formatCode="General">
                  <c:v>-1.3447425250576099E-3</c:v>
                </c:pt>
                <c:pt idx="1245" formatCode="General">
                  <c:v>-1.3198751167953599E-3</c:v>
                </c:pt>
                <c:pt idx="1246" formatCode="General">
                  <c:v>-1.3203189175595E-3</c:v>
                </c:pt>
                <c:pt idx="1247" formatCode="General">
                  <c:v>-1.29871924660803E-3</c:v>
                </c:pt>
                <c:pt idx="1248" formatCode="General">
                  <c:v>-1.32176922492424E-3</c:v>
                </c:pt>
                <c:pt idx="1249" formatCode="General">
                  <c:v>-1.3051379306097701E-3</c:v>
                </c:pt>
                <c:pt idx="1250" formatCode="General">
                  <c:v>-1.3324941169500699E-3</c:v>
                </c:pt>
                <c:pt idx="1251" formatCode="General">
                  <c:v>-1.3081775041470999E-3</c:v>
                </c:pt>
                <c:pt idx="1252" formatCode="General">
                  <c:v>-1.31986932094994E-3</c:v>
                </c:pt>
                <c:pt idx="1253" formatCode="General">
                  <c:v>-1.28767142422524E-3</c:v>
                </c:pt>
                <c:pt idx="1254" formatCode="General">
                  <c:v>-1.29134869361206E-3</c:v>
                </c:pt>
                <c:pt idx="1255" formatCode="General">
                  <c:v>-1.31894983759917E-3</c:v>
                </c:pt>
                <c:pt idx="1256" formatCode="General">
                  <c:v>-1.2359090004538801E-3</c:v>
                </c:pt>
                <c:pt idx="1257" formatCode="General">
                  <c:v>-1.28433167424082E-3</c:v>
                </c:pt>
                <c:pt idx="1258" formatCode="General">
                  <c:v>-1.3225694014426101E-3</c:v>
                </c:pt>
                <c:pt idx="1259" formatCode="General">
                  <c:v>-1.3323703893525899E-3</c:v>
                </c:pt>
                <c:pt idx="1260" formatCode="General">
                  <c:v>-1.30028617433991E-3</c:v>
                </c:pt>
                <c:pt idx="1261" formatCode="General">
                  <c:v>-1.30298063742001E-3</c:v>
                </c:pt>
                <c:pt idx="1262" formatCode="General">
                  <c:v>-1.3252718737515701E-3</c:v>
                </c:pt>
                <c:pt idx="1263" formatCode="General">
                  <c:v>-1.24339047939734E-3</c:v>
                </c:pt>
                <c:pt idx="1264" formatCode="General">
                  <c:v>-1.3214561879664401E-3</c:v>
                </c:pt>
                <c:pt idx="1265" formatCode="General">
                  <c:v>-1.2617920020671E-3</c:v>
                </c:pt>
                <c:pt idx="1266" formatCode="General">
                  <c:v>-1.26450952679345E-3</c:v>
                </c:pt>
                <c:pt idx="1267" formatCode="General">
                  <c:v>-1.27855164790935E-3</c:v>
                </c:pt>
                <c:pt idx="1268" formatCode="General">
                  <c:v>-1.2678793477673899E-3</c:v>
                </c:pt>
                <c:pt idx="1269" formatCode="General">
                  <c:v>-1.30636667075966E-3</c:v>
                </c:pt>
                <c:pt idx="1270" formatCode="General">
                  <c:v>-1.2536490340397299E-3</c:v>
                </c:pt>
                <c:pt idx="1271" formatCode="General">
                  <c:v>-1.3204268104871899E-3</c:v>
                </c:pt>
                <c:pt idx="1272" formatCode="General">
                  <c:v>-1.3253748725268E-3</c:v>
                </c:pt>
                <c:pt idx="1273" formatCode="General">
                  <c:v>-1.28296315068488E-3</c:v>
                </c:pt>
                <c:pt idx="1274" formatCode="General">
                  <c:v>-1.2898379124814899E-3</c:v>
                </c:pt>
                <c:pt idx="1275" formatCode="General">
                  <c:v>-1.3165871036476401E-3</c:v>
                </c:pt>
                <c:pt idx="1276" formatCode="General">
                  <c:v>-1.27282773733736E-3</c:v>
                </c:pt>
                <c:pt idx="1277" formatCode="General">
                  <c:v>-1.30233885933815E-3</c:v>
                </c:pt>
                <c:pt idx="1278" formatCode="General">
                  <c:v>-1.28682846842501E-3</c:v>
                </c:pt>
                <c:pt idx="1279" formatCode="General">
                  <c:v>-1.26054524023368E-3</c:v>
                </c:pt>
                <c:pt idx="1280" formatCode="General">
                  <c:v>-1.26207491211535E-3</c:v>
                </c:pt>
                <c:pt idx="1281" formatCode="General">
                  <c:v>-1.27405245267887E-3</c:v>
                </c:pt>
                <c:pt idx="1282" formatCode="General">
                  <c:v>-1.26890881830163E-3</c:v>
                </c:pt>
                <c:pt idx="1283" formatCode="General">
                  <c:v>-1.27324733762601E-3</c:v>
                </c:pt>
                <c:pt idx="1284" formatCode="General">
                  <c:v>-1.2707300673575699E-3</c:v>
                </c:pt>
                <c:pt idx="1285" formatCode="General">
                  <c:v>-1.2319890626882499E-3</c:v>
                </c:pt>
                <c:pt idx="1286" formatCode="General">
                  <c:v>-1.2388634198528801E-3</c:v>
                </c:pt>
                <c:pt idx="1287" formatCode="General">
                  <c:v>-1.2131064582058099E-3</c:v>
                </c:pt>
                <c:pt idx="1288" formatCode="General">
                  <c:v>-1.1876662575861399E-3</c:v>
                </c:pt>
                <c:pt idx="1289" formatCode="General">
                  <c:v>-1.19058817730752E-3</c:v>
                </c:pt>
                <c:pt idx="1290" formatCode="General">
                  <c:v>-1.21631685998173E-3</c:v>
                </c:pt>
                <c:pt idx="1291" formatCode="General">
                  <c:v>-1.20356433346466E-3</c:v>
                </c:pt>
                <c:pt idx="1292" formatCode="General">
                  <c:v>-1.2332281750043199E-3</c:v>
                </c:pt>
                <c:pt idx="1293" formatCode="General">
                  <c:v>-1.21709358244931E-3</c:v>
                </c:pt>
                <c:pt idx="1294" formatCode="General">
                  <c:v>-1.24878563780471E-3</c:v>
                </c:pt>
                <c:pt idx="1295" formatCode="General">
                  <c:v>-1.2492240075519601E-3</c:v>
                </c:pt>
                <c:pt idx="1296" formatCode="General">
                  <c:v>-1.2664195409482E-3</c:v>
                </c:pt>
                <c:pt idx="1297" formatCode="General">
                  <c:v>-1.23335151687532E-3</c:v>
                </c:pt>
                <c:pt idx="1298" formatCode="General">
                  <c:v>-1.2084221907813599E-3</c:v>
                </c:pt>
                <c:pt idx="1299" formatCode="General">
                  <c:v>-1.2631271134719399E-3</c:v>
                </c:pt>
                <c:pt idx="1300" formatCode="General">
                  <c:v>-1.22866708782534E-3</c:v>
                </c:pt>
                <c:pt idx="1301" formatCode="General">
                  <c:v>-1.2197274112618699E-3</c:v>
                </c:pt>
                <c:pt idx="1302" formatCode="General">
                  <c:v>-1.21788256160002E-3</c:v>
                </c:pt>
                <c:pt idx="1303" formatCode="General">
                  <c:v>-1.1735717555341699E-3</c:v>
                </c:pt>
                <c:pt idx="1304" formatCode="General">
                  <c:v>-1.2721246498205599E-3</c:v>
                </c:pt>
                <c:pt idx="1305" formatCode="General">
                  <c:v>-1.1887146556377E-3</c:v>
                </c:pt>
                <c:pt idx="1306" formatCode="General">
                  <c:v>-1.23559682906973E-3</c:v>
                </c:pt>
                <c:pt idx="1307" formatCode="General">
                  <c:v>-1.16805223626787E-3</c:v>
                </c:pt>
                <c:pt idx="1308" formatCode="General">
                  <c:v>-1.2203764860005701E-3</c:v>
                </c:pt>
                <c:pt idx="1309" formatCode="General">
                  <c:v>-1.22923450509551E-3</c:v>
                </c:pt>
                <c:pt idx="1310" formatCode="General">
                  <c:v>-1.20040422778929E-3</c:v>
                </c:pt>
                <c:pt idx="1311" formatCode="General">
                  <c:v>-1.20618162392327E-3</c:v>
                </c:pt>
                <c:pt idx="1312" formatCode="General">
                  <c:v>-1.1679189432663201E-3</c:v>
                </c:pt>
                <c:pt idx="1313" formatCode="General">
                  <c:v>-1.2032896274198799E-3</c:v>
                </c:pt>
                <c:pt idx="1314" formatCode="General">
                  <c:v>-1.1684905949660401E-3</c:v>
                </c:pt>
                <c:pt idx="1315" formatCode="General">
                  <c:v>-1.1805409333790599E-3</c:v>
                </c:pt>
                <c:pt idx="1316" formatCode="General">
                  <c:v>-1.1993337398923101E-3</c:v>
                </c:pt>
                <c:pt idx="1317" formatCode="General">
                  <c:v>-1.1875916336294701E-3</c:v>
                </c:pt>
                <c:pt idx="1318" formatCode="General">
                  <c:v>-1.1891657822183E-3</c:v>
                </c:pt>
                <c:pt idx="1319" formatCode="General">
                  <c:v>-1.19650307178872E-3</c:v>
                </c:pt>
                <c:pt idx="1320" formatCode="General">
                  <c:v>-1.1652805213600501E-3</c:v>
                </c:pt>
                <c:pt idx="1321" formatCode="General">
                  <c:v>-1.16362898187355E-3</c:v>
                </c:pt>
                <c:pt idx="1322" formatCode="General">
                  <c:v>-1.1725802481001701E-3</c:v>
                </c:pt>
                <c:pt idx="1323" formatCode="General">
                  <c:v>-1.18684624776071E-3</c:v>
                </c:pt>
                <c:pt idx="1324" formatCode="General">
                  <c:v>-1.19123291900931E-3</c:v>
                </c:pt>
                <c:pt idx="1325" formatCode="General">
                  <c:v>-1.16559516654062E-3</c:v>
                </c:pt>
                <c:pt idx="1326" formatCode="General">
                  <c:v>-1.18655567268922E-3</c:v>
                </c:pt>
                <c:pt idx="1327" formatCode="General">
                  <c:v>-1.1558491028429299E-3</c:v>
                </c:pt>
                <c:pt idx="1328" formatCode="General">
                  <c:v>-1.1543236450068401E-3</c:v>
                </c:pt>
                <c:pt idx="1329" formatCode="General">
                  <c:v>-1.1949481102009401E-3</c:v>
                </c:pt>
                <c:pt idx="1330" formatCode="General">
                  <c:v>-1.14100090653088E-3</c:v>
                </c:pt>
                <c:pt idx="1331" formatCode="General">
                  <c:v>-1.1403909513151901E-3</c:v>
                </c:pt>
                <c:pt idx="1332" formatCode="General">
                  <c:v>-1.1663967059038301E-3</c:v>
                </c:pt>
                <c:pt idx="1333" formatCode="General">
                  <c:v>-1.14331844537066E-3</c:v>
                </c:pt>
                <c:pt idx="1334" formatCode="General">
                  <c:v>-1.13780429106736E-3</c:v>
                </c:pt>
                <c:pt idx="1335" formatCode="General">
                  <c:v>-1.14843180551143E-3</c:v>
                </c:pt>
                <c:pt idx="1336" formatCode="General">
                  <c:v>-1.1540550524342401E-3</c:v>
                </c:pt>
                <c:pt idx="1337" formatCode="General">
                  <c:v>-1.11963249127236E-3</c:v>
                </c:pt>
                <c:pt idx="1338" formatCode="General">
                  <c:v>-1.12135069049735E-3</c:v>
                </c:pt>
                <c:pt idx="1339" formatCode="General">
                  <c:v>-1.1205718686937999E-3</c:v>
                </c:pt>
                <c:pt idx="1340" formatCode="General">
                  <c:v>-1.1251801322799801E-3</c:v>
                </c:pt>
                <c:pt idx="1341" formatCode="General">
                  <c:v>-1.09626669818127E-3</c:v>
                </c:pt>
                <c:pt idx="1342" formatCode="General">
                  <c:v>-1.10359129460374E-3</c:v>
                </c:pt>
                <c:pt idx="1343" formatCode="General">
                  <c:v>-1.10258014545277E-3</c:v>
                </c:pt>
                <c:pt idx="1344" formatCode="General">
                  <c:v>-1.0739146960906799E-3</c:v>
                </c:pt>
                <c:pt idx="1345" formatCode="General">
                  <c:v>-1.08490346050062E-3</c:v>
                </c:pt>
                <c:pt idx="1346" formatCode="General">
                  <c:v>-1.08782340354561E-3</c:v>
                </c:pt>
                <c:pt idx="1347" formatCode="General">
                  <c:v>-1.06823041811902E-3</c:v>
                </c:pt>
                <c:pt idx="1348" formatCode="General">
                  <c:v>-1.03494566956142E-3</c:v>
                </c:pt>
                <c:pt idx="1349" formatCode="General">
                  <c:v>-1.0623583214924401E-3</c:v>
                </c:pt>
                <c:pt idx="1350" formatCode="General">
                  <c:v>-1.06280942973024E-3</c:v>
                </c:pt>
                <c:pt idx="1351" formatCode="General">
                  <c:v>-1.04840004423446E-3</c:v>
                </c:pt>
                <c:pt idx="1352" formatCode="General">
                  <c:v>-1.0383948241416E-3</c:v>
                </c:pt>
                <c:pt idx="1353" formatCode="General">
                  <c:v>-1.0457204855881101E-3</c:v>
                </c:pt>
                <c:pt idx="1354" formatCode="General">
                  <c:v>-1.04098179998951E-3</c:v>
                </c:pt>
                <c:pt idx="1355" formatCode="General">
                  <c:v>-1.0364421141715E-3</c:v>
                </c:pt>
                <c:pt idx="1356" formatCode="General">
                  <c:v>-1.0105110278717301E-3</c:v>
                </c:pt>
                <c:pt idx="1357" formatCode="General">
                  <c:v>-1.05041699508339E-3</c:v>
                </c:pt>
                <c:pt idx="1358" formatCode="General">
                  <c:v>-1.0343217756400101E-3</c:v>
                </c:pt>
                <c:pt idx="1359" formatCode="General">
                  <c:v>-1.05126241491202E-3</c:v>
                </c:pt>
                <c:pt idx="1360" formatCode="General">
                  <c:v>-1.0096083071271999E-3</c:v>
                </c:pt>
                <c:pt idx="1361" formatCode="General">
                  <c:v>-9.8047809223931809E-4</c:v>
                </c:pt>
                <c:pt idx="1362" formatCode="General">
                  <c:v>-9.9355272446361689E-4</c:v>
                </c:pt>
                <c:pt idx="1363" formatCode="General">
                  <c:v>-1.02476331870639E-3</c:v>
                </c:pt>
                <c:pt idx="1364" formatCode="General">
                  <c:v>-1.0108722303414099E-3</c:v>
                </c:pt>
                <c:pt idx="1365" formatCode="General">
                  <c:v>-9.9645476172152995E-4</c:v>
                </c:pt>
                <c:pt idx="1366" formatCode="General">
                  <c:v>-1.0184199378759501E-3</c:v>
                </c:pt>
                <c:pt idx="1367" formatCode="General">
                  <c:v>-9.6198782880842096E-4</c:v>
                </c:pt>
                <c:pt idx="1368" formatCode="General">
                  <c:v>-9.9387870502685993E-4</c:v>
                </c:pt>
                <c:pt idx="1369" formatCode="General">
                  <c:v>-9.7404499044204205E-4</c:v>
                </c:pt>
                <c:pt idx="1370" formatCode="General">
                  <c:v>-9.9891607896229208E-4</c:v>
                </c:pt>
                <c:pt idx="1371" formatCode="General">
                  <c:v>-9.6254946959728005E-4</c:v>
                </c:pt>
                <c:pt idx="1372" formatCode="General">
                  <c:v>-9.3574527324365403E-4</c:v>
                </c:pt>
                <c:pt idx="1373" formatCode="General">
                  <c:v>-9.4000768829644E-4</c:v>
                </c:pt>
                <c:pt idx="1374" formatCode="General">
                  <c:v>-9.4283774321249E-4</c:v>
                </c:pt>
                <c:pt idx="1375" formatCode="General">
                  <c:v>-9.6302911034883902E-4</c:v>
                </c:pt>
                <c:pt idx="1376" formatCode="General">
                  <c:v>-9.3437602586043196E-4</c:v>
                </c:pt>
                <c:pt idx="1377" formatCode="General">
                  <c:v>-9.2593175747953597E-4</c:v>
                </c:pt>
                <c:pt idx="1378" formatCode="General">
                  <c:v>-9.0971079915788504E-4</c:v>
                </c:pt>
                <c:pt idx="1379" formatCode="General">
                  <c:v>-9.30348380018597E-4</c:v>
                </c:pt>
                <c:pt idx="1380" formatCode="General">
                  <c:v>-9.4001270345273795E-4</c:v>
                </c:pt>
                <c:pt idx="1381" formatCode="General">
                  <c:v>-9.3124253515623095E-4</c:v>
                </c:pt>
                <c:pt idx="1382" formatCode="General">
                  <c:v>-9.1707967694754295E-4</c:v>
                </c:pt>
                <c:pt idx="1383" formatCode="General">
                  <c:v>-9.2800868742183703E-4</c:v>
                </c:pt>
                <c:pt idx="1384" formatCode="General">
                  <c:v>-9.3061780507639998E-4</c:v>
                </c:pt>
                <c:pt idx="1385" formatCode="General">
                  <c:v>-9.4753612572272999E-4</c:v>
                </c:pt>
                <c:pt idx="1386" formatCode="General">
                  <c:v>-9.1709587133280196E-4</c:v>
                </c:pt>
                <c:pt idx="1387" formatCode="General">
                  <c:v>-8.6889550702773605E-4</c:v>
                </c:pt>
                <c:pt idx="1388" formatCode="General">
                  <c:v>-9.3398989996004603E-4</c:v>
                </c:pt>
                <c:pt idx="1389" formatCode="General">
                  <c:v>-8.4104688958996996E-4</c:v>
                </c:pt>
                <c:pt idx="1390" formatCode="General">
                  <c:v>-8.6987246781007003E-4</c:v>
                </c:pt>
                <c:pt idx="1391" formatCode="General">
                  <c:v>-8.5310037104206597E-4</c:v>
                </c:pt>
                <c:pt idx="1392" formatCode="General">
                  <c:v>-8.7750887534356699E-4</c:v>
                </c:pt>
                <c:pt idx="1393" formatCode="General">
                  <c:v>-8.30892093382609E-4</c:v>
                </c:pt>
                <c:pt idx="1394" formatCode="General">
                  <c:v>-8.5108862022852995E-4</c:v>
                </c:pt>
                <c:pt idx="1395" formatCode="General">
                  <c:v>-8.5375536690947002E-4</c:v>
                </c:pt>
                <c:pt idx="1396" formatCode="General">
                  <c:v>-8.7744790460329999E-4</c:v>
                </c:pt>
                <c:pt idx="1397" formatCode="General">
                  <c:v>-8.4880609946598798E-4</c:v>
                </c:pt>
                <c:pt idx="1398" formatCode="General">
                  <c:v>-8.9158704425658201E-4</c:v>
                </c:pt>
                <c:pt idx="1399" formatCode="General">
                  <c:v>-8.5307618898901598E-4</c:v>
                </c:pt>
                <c:pt idx="1400" formatCode="General">
                  <c:v>-8.56674643225682E-4</c:v>
                </c:pt>
                <c:pt idx="1401" formatCode="General">
                  <c:v>-8.4955664646843999E-4</c:v>
                </c:pt>
                <c:pt idx="1402" formatCode="General">
                  <c:v>-8.4068148567016296E-4</c:v>
                </c:pt>
                <c:pt idx="1403" formatCode="General">
                  <c:v>-8.1426146169176396E-4</c:v>
                </c:pt>
                <c:pt idx="1404" formatCode="General">
                  <c:v>-8.2558127124994799E-4</c:v>
                </c:pt>
                <c:pt idx="1405" formatCode="General">
                  <c:v>-8.2435106333092695E-4</c:v>
                </c:pt>
                <c:pt idx="1406" formatCode="General">
                  <c:v>-8.2774945036036198E-4</c:v>
                </c:pt>
                <c:pt idx="1407" formatCode="General">
                  <c:v>-7.8458463366865602E-4</c:v>
                </c:pt>
                <c:pt idx="1408" formatCode="General">
                  <c:v>-7.9960804085767504E-4</c:v>
                </c:pt>
                <c:pt idx="1409" formatCode="General">
                  <c:v>-7.9807373023027799E-4</c:v>
                </c:pt>
                <c:pt idx="1410" formatCode="General">
                  <c:v>-8.2819831006002598E-4</c:v>
                </c:pt>
                <c:pt idx="1411" formatCode="General">
                  <c:v>-7.9024652379544396E-4</c:v>
                </c:pt>
                <c:pt idx="1412" formatCode="General">
                  <c:v>-7.8842024803256298E-4</c:v>
                </c:pt>
                <c:pt idx="1413" formatCode="General">
                  <c:v>-8.06601964867322E-4</c:v>
                </c:pt>
                <c:pt idx="1414" formatCode="General">
                  <c:v>-7.9729322922699299E-4</c:v>
                </c:pt>
                <c:pt idx="1415" formatCode="General">
                  <c:v>-8.0506484217274905E-4</c:v>
                </c:pt>
                <c:pt idx="1416" formatCode="General">
                  <c:v>-7.7253702521215095E-4</c:v>
                </c:pt>
                <c:pt idx="1417" formatCode="General">
                  <c:v>-7.6565929477467301E-4</c:v>
                </c:pt>
                <c:pt idx="1418" formatCode="General">
                  <c:v>-7.81236174248079E-4</c:v>
                </c:pt>
                <c:pt idx="1419" formatCode="General">
                  <c:v>-7.6361141001974296E-4</c:v>
                </c:pt>
                <c:pt idx="1420" formatCode="General">
                  <c:v>-7.7590923918977104E-4</c:v>
                </c:pt>
                <c:pt idx="1421" formatCode="General">
                  <c:v>-7.47852362870668E-4</c:v>
                </c:pt>
                <c:pt idx="1422" formatCode="General">
                  <c:v>-7.71696094835232E-4</c:v>
                </c:pt>
                <c:pt idx="1423" formatCode="General">
                  <c:v>-7.63803870637858E-4</c:v>
                </c:pt>
                <c:pt idx="1424" formatCode="General">
                  <c:v>-7.5194846776914601E-4</c:v>
                </c:pt>
                <c:pt idx="1425" formatCode="General">
                  <c:v>-7.8347758154246499E-4</c:v>
                </c:pt>
                <c:pt idx="1426" formatCode="General">
                  <c:v>-7.23029114746795E-4</c:v>
                </c:pt>
                <c:pt idx="1427" formatCode="General">
                  <c:v>-7.5991461347816095E-4</c:v>
                </c:pt>
                <c:pt idx="1428" formatCode="General">
                  <c:v>-7.4692539805775501E-4</c:v>
                </c:pt>
                <c:pt idx="1429" formatCode="General">
                  <c:v>-7.2425333600093205E-4</c:v>
                </c:pt>
                <c:pt idx="1430" formatCode="General">
                  <c:v>-7.2628529493835002E-4</c:v>
                </c:pt>
                <c:pt idx="1431" formatCode="General">
                  <c:v>-7.5258699346936598E-4</c:v>
                </c:pt>
                <c:pt idx="1432" formatCode="General">
                  <c:v>-7.0936201567254004E-4</c:v>
                </c:pt>
                <c:pt idx="1433" formatCode="General">
                  <c:v>-7.6550347982738904E-4</c:v>
                </c:pt>
                <c:pt idx="1434" formatCode="General">
                  <c:v>-7.4813029128469998E-4</c:v>
                </c:pt>
                <c:pt idx="1435" formatCode="General">
                  <c:v>-7.0613025728443195E-4</c:v>
                </c:pt>
                <c:pt idx="1436" formatCode="General">
                  <c:v>-7.3980061494541901E-4</c:v>
                </c:pt>
                <c:pt idx="1437" formatCode="General">
                  <c:v>-7.0739038681112904E-4</c:v>
                </c:pt>
                <c:pt idx="1438" formatCode="General">
                  <c:v>-6.9955171412907496E-4</c:v>
                </c:pt>
                <c:pt idx="1439" formatCode="General">
                  <c:v>-7.2055720513894905E-4</c:v>
                </c:pt>
                <c:pt idx="1440" formatCode="General">
                  <c:v>-6.9707720171524904E-4</c:v>
                </c:pt>
                <c:pt idx="1441" formatCode="General">
                  <c:v>-7.2804708794519703E-4</c:v>
                </c:pt>
                <c:pt idx="1442" formatCode="General">
                  <c:v>-6.8114350588274503E-4</c:v>
                </c:pt>
                <c:pt idx="1443" formatCode="General">
                  <c:v>-6.9472999249765995E-4</c:v>
                </c:pt>
                <c:pt idx="1444" formatCode="General">
                  <c:v>-7.0863051168064699E-4</c:v>
                </c:pt>
                <c:pt idx="1445" formatCode="General">
                  <c:v>-6.6428779287102801E-4</c:v>
                </c:pt>
                <c:pt idx="1446" formatCode="General">
                  <c:v>-7.2984164303815902E-4</c:v>
                </c:pt>
                <c:pt idx="1447" formatCode="General">
                  <c:v>-7.2049476935202405E-4</c:v>
                </c:pt>
                <c:pt idx="1448" formatCode="General">
                  <c:v>-6.8718765285102998E-4</c:v>
                </c:pt>
                <c:pt idx="1449" formatCode="General">
                  <c:v>-6.76197215184648E-4</c:v>
                </c:pt>
                <c:pt idx="1450" formatCode="General">
                  <c:v>-6.8528211058418802E-4</c:v>
                </c:pt>
                <c:pt idx="1451" formatCode="General">
                  <c:v>-7.1164892771905604E-4</c:v>
                </c:pt>
                <c:pt idx="1452" formatCode="General">
                  <c:v>-6.7085663238968104E-4</c:v>
                </c:pt>
                <c:pt idx="1453" formatCode="General">
                  <c:v>-6.6290124284646996E-4</c:v>
                </c:pt>
                <c:pt idx="1454" formatCode="General">
                  <c:v>-6.6784970414795098E-4</c:v>
                </c:pt>
                <c:pt idx="1455" formatCode="General">
                  <c:v>-6.8827103769393203E-4</c:v>
                </c:pt>
                <c:pt idx="1456" formatCode="General">
                  <c:v>-7.0318977588099498E-4</c:v>
                </c:pt>
                <c:pt idx="1457" formatCode="General">
                  <c:v>-6.6762415706036798E-4</c:v>
                </c:pt>
                <c:pt idx="1458" formatCode="General">
                  <c:v>-6.9396899256461697E-4</c:v>
                </c:pt>
                <c:pt idx="1459" formatCode="General">
                  <c:v>-6.74686573753911E-4</c:v>
                </c:pt>
                <c:pt idx="1460" formatCode="General">
                  <c:v>-6.8107125684151496E-4</c:v>
                </c:pt>
                <c:pt idx="1461" formatCode="General">
                  <c:v>-6.4278903721983198E-4</c:v>
                </c:pt>
                <c:pt idx="1462" formatCode="General">
                  <c:v>-6.7918894279022702E-4</c:v>
                </c:pt>
                <c:pt idx="1463" formatCode="General">
                  <c:v>-6.3670798876214402E-4</c:v>
                </c:pt>
                <c:pt idx="1464" formatCode="General">
                  <c:v>-6.6558992640523699E-4</c:v>
                </c:pt>
                <c:pt idx="1465" formatCode="General">
                  <c:v>-6.8968750674636798E-4</c:v>
                </c:pt>
                <c:pt idx="1466" formatCode="General">
                  <c:v>-6.71273138721348E-4</c:v>
                </c:pt>
                <c:pt idx="1467" formatCode="General">
                  <c:v>-6.6907463792927199E-4</c:v>
                </c:pt>
                <c:pt idx="1468" formatCode="General">
                  <c:v>-6.5096921177560502E-4</c:v>
                </c:pt>
                <c:pt idx="1469" formatCode="General">
                  <c:v>-6.3054958821886998E-4</c:v>
                </c:pt>
                <c:pt idx="1470" formatCode="General">
                  <c:v>-6.3532859895054704E-4</c:v>
                </c:pt>
                <c:pt idx="1471" formatCode="General">
                  <c:v>-6.7018654680611398E-4</c:v>
                </c:pt>
                <c:pt idx="1472" formatCode="General">
                  <c:v>-6.7323359546603897E-4</c:v>
                </c:pt>
                <c:pt idx="1473" formatCode="General">
                  <c:v>-6.3290098287980504E-4</c:v>
                </c:pt>
                <c:pt idx="1474" formatCode="General">
                  <c:v>-6.6351872272616698E-4</c:v>
                </c:pt>
                <c:pt idx="1475" formatCode="General">
                  <c:v>-6.2450945366524803E-4</c:v>
                </c:pt>
                <c:pt idx="1476" formatCode="General">
                  <c:v>-6.0997172111382399E-4</c:v>
                </c:pt>
                <c:pt idx="1477" formatCode="General">
                  <c:v>-6.2557784280735005E-4</c:v>
                </c:pt>
                <c:pt idx="1478" formatCode="General">
                  <c:v>-6.2284326876531403E-4</c:v>
                </c:pt>
                <c:pt idx="1479" formatCode="General">
                  <c:v>-6.0362187204619495E-4</c:v>
                </c:pt>
                <c:pt idx="1480" formatCode="General">
                  <c:v>-6.3072106792749002E-4</c:v>
                </c:pt>
                <c:pt idx="1481" formatCode="General">
                  <c:v>-6.2790136547473201E-4</c:v>
                </c:pt>
                <c:pt idx="1482" formatCode="General">
                  <c:v>-6.0517672796749197E-4</c:v>
                </c:pt>
                <c:pt idx="1483" formatCode="General">
                  <c:v>-6.1309002547956101E-4</c:v>
                </c:pt>
                <c:pt idx="1484" formatCode="General">
                  <c:v>-6.2628702955593203E-4</c:v>
                </c:pt>
                <c:pt idx="1485" formatCode="General">
                  <c:v>-6.2163789833317204E-4</c:v>
                </c:pt>
                <c:pt idx="1486" formatCode="General">
                  <c:v>-5.9959010846692598E-4</c:v>
                </c:pt>
                <c:pt idx="1487" formatCode="General">
                  <c:v>-6.27273866823936E-4</c:v>
                </c:pt>
                <c:pt idx="1488" formatCode="General">
                  <c:v>-6.0698294946577602E-4</c:v>
                </c:pt>
                <c:pt idx="1489" formatCode="General">
                  <c:v>-5.8490242766685602E-4</c:v>
                </c:pt>
                <c:pt idx="1490" formatCode="General">
                  <c:v>-6.2198114476278603E-4</c:v>
                </c:pt>
                <c:pt idx="1491" formatCode="General">
                  <c:v>-6.1985567217451103E-4</c:v>
                </c:pt>
                <c:pt idx="1492" formatCode="General">
                  <c:v>-5.8278587152205304E-4</c:v>
                </c:pt>
                <c:pt idx="1493" formatCode="General">
                  <c:v>-6.1543545391117699E-4</c:v>
                </c:pt>
                <c:pt idx="1494" formatCode="General">
                  <c:v>-5.8599995830328799E-4</c:v>
                </c:pt>
                <c:pt idx="1495" formatCode="General">
                  <c:v>-5.6424514138061804E-4</c:v>
                </c:pt>
                <c:pt idx="1496" formatCode="General">
                  <c:v>-6.0389637383445203E-4</c:v>
                </c:pt>
                <c:pt idx="1497" formatCode="General">
                  <c:v>-5.60518492894497E-4</c:v>
                </c:pt>
                <c:pt idx="1498" formatCode="General">
                  <c:v>-5.8718256688319198E-4</c:v>
                </c:pt>
                <c:pt idx="1499" formatCode="General">
                  <c:v>-6.09672871080292E-4</c:v>
                </c:pt>
                <c:pt idx="1500" formatCode="General">
                  <c:v>-5.7922393753622402E-4</c:v>
                </c:pt>
                <c:pt idx="1501" formatCode="General">
                  <c:v>-5.7412071803686305E-4</c:v>
                </c:pt>
                <c:pt idx="1502" formatCode="General">
                  <c:v>-5.4976433708878896E-4</c:v>
                </c:pt>
                <c:pt idx="1503" formatCode="General">
                  <c:v>-5.7927436715016201E-4</c:v>
                </c:pt>
                <c:pt idx="1504" formatCode="General">
                  <c:v>-5.9730577306110299E-4</c:v>
                </c:pt>
                <c:pt idx="1505" formatCode="General">
                  <c:v>-5.5294820921208802E-4</c:v>
                </c:pt>
                <c:pt idx="1506" formatCode="General">
                  <c:v>-5.7594960007407504E-4</c:v>
                </c:pt>
                <c:pt idx="1507" formatCode="General">
                  <c:v>-5.3924573100136105E-4</c:v>
                </c:pt>
                <c:pt idx="1508" formatCode="General">
                  <c:v>-5.7351244989972802E-4</c:v>
                </c:pt>
                <c:pt idx="1509" formatCode="General">
                  <c:v>-5.5273847148535401E-4</c:v>
                </c:pt>
                <c:pt idx="1510" formatCode="General">
                  <c:v>-5.74100203496538E-4</c:v>
                </c:pt>
                <c:pt idx="1511" formatCode="General">
                  <c:v>-5.6209022038429697E-4</c:v>
                </c:pt>
                <c:pt idx="1512" formatCode="General">
                  <c:v>-5.7924822210719503E-4</c:v>
                </c:pt>
                <c:pt idx="1513" formatCode="General">
                  <c:v>-5.6154918715142104E-4</c:v>
                </c:pt>
                <c:pt idx="1514" formatCode="General">
                  <c:v>-5.6193714516769198E-4</c:v>
                </c:pt>
                <c:pt idx="1515" formatCode="General">
                  <c:v>-5.7790475582540299E-4</c:v>
                </c:pt>
                <c:pt idx="1516" formatCode="General">
                  <c:v>-5.9252746414442702E-4</c:v>
                </c:pt>
                <c:pt idx="1517" formatCode="General">
                  <c:v>-5.7019839210372195E-4</c:v>
                </c:pt>
                <c:pt idx="1518" formatCode="General">
                  <c:v>-5.3789168225848395E-4</c:v>
                </c:pt>
                <c:pt idx="1519" formatCode="General">
                  <c:v>-5.8189147784424103E-4</c:v>
                </c:pt>
                <c:pt idx="1520" formatCode="General">
                  <c:v>-5.5078426509759201E-4</c:v>
                </c:pt>
                <c:pt idx="1521" formatCode="General">
                  <c:v>-5.3254927105001295E-4</c:v>
                </c:pt>
                <c:pt idx="1522" formatCode="General">
                  <c:v>-5.6251331286246201E-4</c:v>
                </c:pt>
                <c:pt idx="1523" formatCode="General">
                  <c:v>-5.4085703320217403E-4</c:v>
                </c:pt>
                <c:pt idx="1524" formatCode="General">
                  <c:v>-5.4408120434242804E-4</c:v>
                </c:pt>
                <c:pt idx="1525" formatCode="General">
                  <c:v>-5.4357812238606999E-4</c:v>
                </c:pt>
                <c:pt idx="1526" formatCode="General">
                  <c:v>-5.8176749809639601E-4</c:v>
                </c:pt>
                <c:pt idx="1527" formatCode="General">
                  <c:v>-5.4033648982513497E-4</c:v>
                </c:pt>
                <c:pt idx="1528" formatCode="General">
                  <c:v>-5.6274401137945099E-4</c:v>
                </c:pt>
                <c:pt idx="1529" formatCode="General">
                  <c:v>-5.5605478992273698E-4</c:v>
                </c:pt>
                <c:pt idx="1530" formatCode="General">
                  <c:v>-5.3737207874885199E-4</c:v>
                </c:pt>
                <c:pt idx="1531" formatCode="General">
                  <c:v>-5.2254332047773396E-4</c:v>
                </c:pt>
                <c:pt idx="1532" formatCode="General">
                  <c:v>-5.1852056840582497E-4</c:v>
                </c:pt>
                <c:pt idx="1533" formatCode="General">
                  <c:v>-5.3365006534658197E-4</c:v>
                </c:pt>
                <c:pt idx="1534" formatCode="General">
                  <c:v>-5.2691826860574802E-4</c:v>
                </c:pt>
                <c:pt idx="1535" formatCode="General">
                  <c:v>-5.2416906193868704E-4</c:v>
                </c:pt>
                <c:pt idx="1536" formatCode="General">
                  <c:v>-5.2085146897933303E-4</c:v>
                </c:pt>
                <c:pt idx="1537" formatCode="General">
                  <c:v>-5.2460483034789702E-4</c:v>
                </c:pt>
                <c:pt idx="1538" formatCode="General">
                  <c:v>-4.9112037040277903E-4</c:v>
                </c:pt>
                <c:pt idx="1539" formatCode="General">
                  <c:v>-5.1732980330702395E-4</c:v>
                </c:pt>
                <c:pt idx="1540" formatCode="General">
                  <c:v>-5.5718726922829103E-4</c:v>
                </c:pt>
                <c:pt idx="1541" formatCode="General">
                  <c:v>-5.3524516015824198E-4</c:v>
                </c:pt>
                <c:pt idx="1542" formatCode="General">
                  <c:v>-5.1089354769578597E-4</c:v>
                </c:pt>
                <c:pt idx="1543" formatCode="General">
                  <c:v>-5.3730208265223404E-4</c:v>
                </c:pt>
                <c:pt idx="1544" formatCode="General">
                  <c:v>-5.3160936919526198E-4</c:v>
                </c:pt>
                <c:pt idx="1545" formatCode="General">
                  <c:v>-5.1174027327207598E-4</c:v>
                </c:pt>
                <c:pt idx="1546" formatCode="General">
                  <c:v>-5.1106916045794799E-4</c:v>
                </c:pt>
                <c:pt idx="1547" formatCode="General">
                  <c:v>-5.2747775078950602E-4</c:v>
                </c:pt>
                <c:pt idx="1548" formatCode="General">
                  <c:v>-5.2317185191692102E-4</c:v>
                </c:pt>
                <c:pt idx="1549" formatCode="General">
                  <c:v>-5.2862004850703199E-4</c:v>
                </c:pt>
                <c:pt idx="1550" formatCode="General">
                  <c:v>-5.2365176970969201E-4</c:v>
                </c:pt>
                <c:pt idx="1551" formatCode="General">
                  <c:v>-5.2846152659101096E-4</c:v>
                </c:pt>
                <c:pt idx="1552" formatCode="General">
                  <c:v>-5.2414816262246996E-4</c:v>
                </c:pt>
                <c:pt idx="1553" formatCode="General">
                  <c:v>-5.1659728975944196E-4</c:v>
                </c:pt>
                <c:pt idx="1554" formatCode="General">
                  <c:v>-5.0286474399981E-4</c:v>
                </c:pt>
                <c:pt idx="1555" formatCode="General">
                  <c:v>-5.2902484910836696E-4</c:v>
                </c:pt>
                <c:pt idx="1556" formatCode="General">
                  <c:v>-5.4142529425266997E-4</c:v>
                </c:pt>
                <c:pt idx="1557" formatCode="General">
                  <c:v>-5.2001459269759398E-4</c:v>
                </c:pt>
                <c:pt idx="1558" formatCode="General">
                  <c:v>-5.2960475732781302E-4</c:v>
                </c:pt>
                <c:pt idx="1559" formatCode="General">
                  <c:v>-5.12226165432926E-4</c:v>
                </c:pt>
                <c:pt idx="1560" formatCode="General">
                  <c:v>-4.76633722376838E-4</c:v>
                </c:pt>
                <c:pt idx="1561" formatCode="General">
                  <c:v>-5.3886859366876396E-4</c:v>
                </c:pt>
                <c:pt idx="1562" formatCode="General">
                  <c:v>-4.9627147186195398E-4</c:v>
                </c:pt>
                <c:pt idx="1563" formatCode="General">
                  <c:v>-5.0736645260495198E-4</c:v>
                </c:pt>
                <c:pt idx="1564" formatCode="General">
                  <c:v>-5.13853894016949E-4</c:v>
                </c:pt>
                <c:pt idx="1565" formatCode="General">
                  <c:v>-5.3067602817414303E-4</c:v>
                </c:pt>
                <c:pt idx="1566" formatCode="General">
                  <c:v>-5.31667638610517E-4</c:v>
                </c:pt>
                <c:pt idx="1567" formatCode="General">
                  <c:v>-5.3712396493438199E-4</c:v>
                </c:pt>
                <c:pt idx="1568" formatCode="General">
                  <c:v>-5.3573598815883998E-4</c:v>
                </c:pt>
                <c:pt idx="1569" formatCode="General">
                  <c:v>-4.9490527464432596E-4</c:v>
                </c:pt>
                <c:pt idx="1570" formatCode="General">
                  <c:v>-4.9219121836830001E-4</c:v>
                </c:pt>
                <c:pt idx="1571" formatCode="General">
                  <c:v>-5.1646047222589798E-4</c:v>
                </c:pt>
                <c:pt idx="1572" formatCode="General">
                  <c:v>-5.1345509869699297E-4</c:v>
                </c:pt>
                <c:pt idx="1573" formatCode="General">
                  <c:v>-5.0279007837040297E-4</c:v>
                </c:pt>
                <c:pt idx="1574" formatCode="General">
                  <c:v>-5.0418967518118998E-4</c:v>
                </c:pt>
                <c:pt idx="1575" formatCode="General">
                  <c:v>-4.83763321332348E-4</c:v>
                </c:pt>
                <c:pt idx="1576" formatCode="General">
                  <c:v>-5.02703925604841E-4</c:v>
                </c:pt>
                <c:pt idx="1577" formatCode="General">
                  <c:v>-4.8530994872136802E-4</c:v>
                </c:pt>
                <c:pt idx="1578" formatCode="General">
                  <c:v>-4.9898554408353698E-4</c:v>
                </c:pt>
                <c:pt idx="1579" formatCode="General">
                  <c:v>-5.1213596099627999E-4</c:v>
                </c:pt>
                <c:pt idx="1580" formatCode="General">
                  <c:v>-4.8925564552960196E-4</c:v>
                </c:pt>
                <c:pt idx="1581" formatCode="General">
                  <c:v>-4.9603650087896097E-4</c:v>
                </c:pt>
                <c:pt idx="1582" formatCode="General">
                  <c:v>-4.7458854061814098E-4</c:v>
                </c:pt>
                <c:pt idx="1583" formatCode="General">
                  <c:v>-5.0174864492171498E-4</c:v>
                </c:pt>
                <c:pt idx="1584" formatCode="General">
                  <c:v>-4.55010695232889E-4</c:v>
                </c:pt>
                <c:pt idx="1585" formatCode="General">
                  <c:v>-4.9933421704743898E-4</c:v>
                </c:pt>
                <c:pt idx="1586" formatCode="General">
                  <c:v>-4.9642285642362695E-4</c:v>
                </c:pt>
                <c:pt idx="1587" formatCode="General">
                  <c:v>-4.8786504338504797E-4</c:v>
                </c:pt>
                <c:pt idx="1588" formatCode="General">
                  <c:v>-5.0400159342023397E-4</c:v>
                </c:pt>
                <c:pt idx="1589" formatCode="General">
                  <c:v>-4.7026488778710498E-4</c:v>
                </c:pt>
                <c:pt idx="1590" formatCode="General">
                  <c:v>-4.4642761300895902E-4</c:v>
                </c:pt>
                <c:pt idx="1591" formatCode="General">
                  <c:v>-4.7433413671661901E-4</c:v>
                </c:pt>
                <c:pt idx="1592" formatCode="General">
                  <c:v>-4.66973634535418E-4</c:v>
                </c:pt>
                <c:pt idx="1593" formatCode="General">
                  <c:v>-4.5503338129279397E-4</c:v>
                </c:pt>
                <c:pt idx="1594" formatCode="General">
                  <c:v>-4.7356481758455902E-4</c:v>
                </c:pt>
                <c:pt idx="1595" formatCode="General">
                  <c:v>-4.7201971074056998E-4</c:v>
                </c:pt>
                <c:pt idx="1596" formatCode="General">
                  <c:v>-4.3275718082184901E-4</c:v>
                </c:pt>
                <c:pt idx="1597" formatCode="General">
                  <c:v>-4.9042723679968304E-4</c:v>
                </c:pt>
                <c:pt idx="1598" formatCode="General">
                  <c:v>-4.5054983167178299E-4</c:v>
                </c:pt>
                <c:pt idx="1599" formatCode="General">
                  <c:v>-4.5925969929497599E-4</c:v>
                </c:pt>
                <c:pt idx="1600" formatCode="General">
                  <c:v>-4.6183287478262299E-4</c:v>
                </c:pt>
                <c:pt idx="1601" formatCode="General">
                  <c:v>-4.7893588156409001E-4</c:v>
                </c:pt>
                <c:pt idx="1602" formatCode="General">
                  <c:v>-4.4701663568871998E-4</c:v>
                </c:pt>
                <c:pt idx="1603" formatCode="General">
                  <c:v>-4.5358426267093501E-4</c:v>
                </c:pt>
                <c:pt idx="1604" formatCode="General">
                  <c:v>-4.6044552436287802E-4</c:v>
                </c:pt>
                <c:pt idx="1605" formatCode="General">
                  <c:v>-4.8473354027325701E-4</c:v>
                </c:pt>
                <c:pt idx="1606" formatCode="General">
                  <c:v>-4.5028510618531502E-4</c:v>
                </c:pt>
                <c:pt idx="1607" formatCode="General">
                  <c:v>-4.8879855983808402E-4</c:v>
                </c:pt>
                <c:pt idx="1608" formatCode="General">
                  <c:v>-4.5392599314963798E-4</c:v>
                </c:pt>
                <c:pt idx="1609" formatCode="General">
                  <c:v>-4.5636685912177702E-4</c:v>
                </c:pt>
                <c:pt idx="1610" formatCode="General">
                  <c:v>-4.4354917035869699E-4</c:v>
                </c:pt>
                <c:pt idx="1611" formatCode="General">
                  <c:v>-4.1399316741855599E-4</c:v>
                </c:pt>
                <c:pt idx="1612" formatCode="General">
                  <c:v>-4.39253708044104E-4</c:v>
                </c:pt>
                <c:pt idx="1613" formatCode="General">
                  <c:v>-4.66258165706104E-4</c:v>
                </c:pt>
                <c:pt idx="1614" formatCode="General">
                  <c:v>-4.84135142032425E-4</c:v>
                </c:pt>
                <c:pt idx="1615" formatCode="General">
                  <c:v>-4.4953478096414001E-4</c:v>
                </c:pt>
                <c:pt idx="1616" formatCode="General">
                  <c:v>-4.5681661645320399E-4</c:v>
                </c:pt>
                <c:pt idx="1617" formatCode="General">
                  <c:v>-4.61566199855654E-4</c:v>
                </c:pt>
                <c:pt idx="1618" formatCode="General">
                  <c:v>-4.6318146610651402E-4</c:v>
                </c:pt>
                <c:pt idx="1619" formatCode="General">
                  <c:v>-4.6159964492540099E-4</c:v>
                </c:pt>
                <c:pt idx="1620" formatCode="General">
                  <c:v>-4.7481250100101999E-4</c:v>
                </c:pt>
                <c:pt idx="1621" formatCode="General">
                  <c:v>-4.1414859754593703E-4</c:v>
                </c:pt>
                <c:pt idx="1622" formatCode="General">
                  <c:v>-4.4013808609278402E-4</c:v>
                </c:pt>
                <c:pt idx="1623" formatCode="General">
                  <c:v>-4.3872111610951999E-4</c:v>
                </c:pt>
                <c:pt idx="1624" formatCode="General">
                  <c:v>-4.16179339034802E-4</c:v>
                </c:pt>
                <c:pt idx="1625" formatCode="General">
                  <c:v>-4.3717170431557801E-4</c:v>
                </c:pt>
                <c:pt idx="1626" formatCode="General">
                  <c:v>-4.2901168957482002E-4</c:v>
                </c:pt>
                <c:pt idx="1627" formatCode="General">
                  <c:v>-4.6176905958563802E-4</c:v>
                </c:pt>
                <c:pt idx="1628" formatCode="General">
                  <c:v>-4.2479033772521002E-4</c:v>
                </c:pt>
                <c:pt idx="1629" formatCode="General">
                  <c:v>-4.3356164182899003E-4</c:v>
                </c:pt>
                <c:pt idx="1630" formatCode="General">
                  <c:v>-4.6440420827040799E-4</c:v>
                </c:pt>
                <c:pt idx="1631" formatCode="General">
                  <c:v>-4.3584010129217501E-4</c:v>
                </c:pt>
                <c:pt idx="1632" formatCode="General">
                  <c:v>-4.45282043244709E-4</c:v>
                </c:pt>
                <c:pt idx="1633" formatCode="General">
                  <c:v>-4.2006864046115297E-4</c:v>
                </c:pt>
                <c:pt idx="1634" formatCode="General">
                  <c:v>-4.3451883123466801E-4</c:v>
                </c:pt>
                <c:pt idx="1635" formatCode="General">
                  <c:v>-4.3239634732691602E-4</c:v>
                </c:pt>
                <c:pt idx="1636" formatCode="General">
                  <c:v>-4.2529254326093902E-4</c:v>
                </c:pt>
                <c:pt idx="1637" formatCode="General">
                  <c:v>-4.3390643059203698E-4</c:v>
                </c:pt>
                <c:pt idx="1638" formatCode="General">
                  <c:v>-4.2964747261965702E-4</c:v>
                </c:pt>
                <c:pt idx="1639" formatCode="General">
                  <c:v>-4.2816178106776898E-4</c:v>
                </c:pt>
                <c:pt idx="1640" formatCode="General">
                  <c:v>-4.3892612399691697E-4</c:v>
                </c:pt>
                <c:pt idx="1641" formatCode="General">
                  <c:v>-4.52089236276492E-4</c:v>
                </c:pt>
                <c:pt idx="1642" formatCode="General">
                  <c:v>-4.1431377592704102E-4</c:v>
                </c:pt>
                <c:pt idx="1643" formatCode="General">
                  <c:v>-4.4185763958348902E-4</c:v>
                </c:pt>
                <c:pt idx="1644" formatCode="General">
                  <c:v>-4.17653592102947E-4</c:v>
                </c:pt>
                <c:pt idx="1645" formatCode="General">
                  <c:v>-4.2000235437217602E-4</c:v>
                </c:pt>
                <c:pt idx="1646" formatCode="General">
                  <c:v>-4.2235744237187301E-4</c:v>
                </c:pt>
                <c:pt idx="1647" formatCode="General">
                  <c:v>-4.0336639344941498E-4</c:v>
                </c:pt>
                <c:pt idx="1648" formatCode="General">
                  <c:v>-4.3225070826376699E-4</c:v>
                </c:pt>
                <c:pt idx="1649" formatCode="General">
                  <c:v>-4.25562777691191E-4</c:v>
                </c:pt>
                <c:pt idx="1650" formatCode="General">
                  <c:v>-4.1354731251786402E-4</c:v>
                </c:pt>
                <c:pt idx="1651" formatCode="General">
                  <c:v>-4.4654596055834902E-4</c:v>
                </c:pt>
                <c:pt idx="1652" formatCode="General">
                  <c:v>-4.2992934380160699E-4</c:v>
                </c:pt>
                <c:pt idx="1653" formatCode="General">
                  <c:v>-4.14454622369139E-4</c:v>
                </c:pt>
                <c:pt idx="1654" formatCode="General">
                  <c:v>-4.4911057636370997E-4</c:v>
                </c:pt>
                <c:pt idx="1655" formatCode="General">
                  <c:v>-4.1864142900567498E-4</c:v>
                </c:pt>
                <c:pt idx="1656" formatCode="General">
                  <c:v>-4.08299016528494E-4</c:v>
                </c:pt>
                <c:pt idx="1657" formatCode="General">
                  <c:v>-4.1819516546270002E-4</c:v>
                </c:pt>
                <c:pt idx="1658" formatCode="General">
                  <c:v>-4.1276171660690298E-4</c:v>
                </c:pt>
                <c:pt idx="1659" formatCode="General">
                  <c:v>-3.9986080820558599E-4</c:v>
                </c:pt>
                <c:pt idx="1660" formatCode="General">
                  <c:v>-4.28591251230322E-4</c:v>
                </c:pt>
                <c:pt idx="1661" formatCode="General">
                  <c:v>-4.0289088383024297E-4</c:v>
                </c:pt>
                <c:pt idx="1662" formatCode="General">
                  <c:v>-4.00257650939292E-4</c:v>
                </c:pt>
                <c:pt idx="1663" formatCode="General">
                  <c:v>-4.2347286944617102E-4</c:v>
                </c:pt>
                <c:pt idx="1664" formatCode="General">
                  <c:v>-4.19355668649821E-4</c:v>
                </c:pt>
                <c:pt idx="1665" formatCode="General">
                  <c:v>-3.8539593987988802E-4</c:v>
                </c:pt>
                <c:pt idx="1666" formatCode="General">
                  <c:v>-3.9843777664181902E-4</c:v>
                </c:pt>
                <c:pt idx="1667" formatCode="General">
                  <c:v>-4.2781904457405199E-4</c:v>
                </c:pt>
                <c:pt idx="1668" formatCode="General">
                  <c:v>-4.1948300656725201E-4</c:v>
                </c:pt>
                <c:pt idx="1669" formatCode="General">
                  <c:v>-4.3907289480484999E-4</c:v>
                </c:pt>
                <c:pt idx="1670" formatCode="General">
                  <c:v>-3.94740562870924E-4</c:v>
                </c:pt>
                <c:pt idx="1671" formatCode="General">
                  <c:v>-4.2204602417819198E-4</c:v>
                </c:pt>
                <c:pt idx="1672" formatCode="General">
                  <c:v>-3.9347941763291601E-4</c:v>
                </c:pt>
                <c:pt idx="1673" formatCode="General">
                  <c:v>-4.1191686169984398E-4</c:v>
                </c:pt>
                <c:pt idx="1674" formatCode="General">
                  <c:v>-4.00464157625122E-4</c:v>
                </c:pt>
                <c:pt idx="1675" formatCode="General">
                  <c:v>-3.6672099120382303E-4</c:v>
                </c:pt>
                <c:pt idx="1676" formatCode="General">
                  <c:v>-4.3686654808644201E-4</c:v>
                </c:pt>
                <c:pt idx="1677" formatCode="General">
                  <c:v>-4.0869254743944398E-4</c:v>
                </c:pt>
                <c:pt idx="1678" formatCode="General">
                  <c:v>-4.1445444855118602E-4</c:v>
                </c:pt>
                <c:pt idx="1679" formatCode="General">
                  <c:v>-4.10441413029179E-4</c:v>
                </c:pt>
                <c:pt idx="1680" formatCode="General">
                  <c:v>-4.01407588921236E-4</c:v>
                </c:pt>
                <c:pt idx="1681" formatCode="General">
                  <c:v>-4.0198143569664802E-4</c:v>
                </c:pt>
                <c:pt idx="1682" formatCode="General">
                  <c:v>-3.9980015475439199E-4</c:v>
                </c:pt>
                <c:pt idx="1683" formatCode="General">
                  <c:v>-4.1376059972283698E-4</c:v>
                </c:pt>
                <c:pt idx="1684" formatCode="General">
                  <c:v>-3.99995009125448E-4</c:v>
                </c:pt>
                <c:pt idx="1685" formatCode="General">
                  <c:v>-4.0719263725621997E-4</c:v>
                </c:pt>
                <c:pt idx="1686" formatCode="General">
                  <c:v>-3.9881265126026101E-4</c:v>
                </c:pt>
                <c:pt idx="1687" formatCode="General">
                  <c:v>-3.7562343830647998E-4</c:v>
                </c:pt>
                <c:pt idx="1688" formatCode="General">
                  <c:v>-3.9069778258760899E-4</c:v>
                </c:pt>
                <c:pt idx="1689" formatCode="General">
                  <c:v>-3.8090817279168602E-4</c:v>
                </c:pt>
                <c:pt idx="1690" formatCode="General">
                  <c:v>-3.9579813433856099E-4</c:v>
                </c:pt>
                <c:pt idx="1691" formatCode="General">
                  <c:v>-3.7971004961990401E-4</c:v>
                </c:pt>
                <c:pt idx="1692" formatCode="General">
                  <c:v>-3.6474832970237399E-4</c:v>
                </c:pt>
                <c:pt idx="1693" formatCode="General">
                  <c:v>-3.9380659081067601E-4</c:v>
                </c:pt>
                <c:pt idx="1694" formatCode="General">
                  <c:v>-3.84532114156108E-4</c:v>
                </c:pt>
                <c:pt idx="1695" formatCode="General">
                  <c:v>-3.84146659851653E-4</c:v>
                </c:pt>
                <c:pt idx="1696" formatCode="General">
                  <c:v>-3.7005243336272299E-4</c:v>
                </c:pt>
                <c:pt idx="1697" formatCode="General">
                  <c:v>-3.8543910895707899E-4</c:v>
                </c:pt>
                <c:pt idx="1698" formatCode="General">
                  <c:v>-3.80278265081068E-4</c:v>
                </c:pt>
                <c:pt idx="1699" formatCode="General">
                  <c:v>-3.8283441991912999E-4</c:v>
                </c:pt>
                <c:pt idx="1700" formatCode="General">
                  <c:v>-3.7961312521305103E-4</c:v>
                </c:pt>
                <c:pt idx="1701" formatCode="General">
                  <c:v>-4.0187664588900299E-4</c:v>
                </c:pt>
                <c:pt idx="1702" formatCode="General">
                  <c:v>-4.08825335379452E-4</c:v>
                </c:pt>
                <c:pt idx="1703" formatCode="General">
                  <c:v>-3.6562783154715198E-4</c:v>
                </c:pt>
                <c:pt idx="1704" formatCode="General">
                  <c:v>-3.98183045830924E-4</c:v>
                </c:pt>
                <c:pt idx="1705" formatCode="General">
                  <c:v>-3.7773671856406398E-4</c:v>
                </c:pt>
                <c:pt idx="1706" formatCode="General">
                  <c:v>-3.7705895760657302E-4</c:v>
                </c:pt>
                <c:pt idx="1707" formatCode="General">
                  <c:v>-3.8644181205663402E-4</c:v>
                </c:pt>
                <c:pt idx="1708" formatCode="General">
                  <c:v>-3.7095687284642299E-4</c:v>
                </c:pt>
                <c:pt idx="1709" formatCode="General">
                  <c:v>-3.9283613643907199E-4</c:v>
                </c:pt>
                <c:pt idx="1710" formatCode="General">
                  <c:v>-3.7855430750332502E-4</c:v>
                </c:pt>
                <c:pt idx="1711" formatCode="General">
                  <c:v>-3.8045226144245502E-4</c:v>
                </c:pt>
                <c:pt idx="1712" formatCode="General">
                  <c:v>-3.4608733640940101E-4</c:v>
                </c:pt>
                <c:pt idx="1713" formatCode="General">
                  <c:v>-3.7135104144566701E-4</c:v>
                </c:pt>
                <c:pt idx="1714" formatCode="General">
                  <c:v>-3.70959180759086E-4</c:v>
                </c:pt>
                <c:pt idx="1715" formatCode="General">
                  <c:v>-3.7049902573014701E-4</c:v>
                </c:pt>
                <c:pt idx="1716" formatCode="General">
                  <c:v>-3.6561258621562701E-4</c:v>
                </c:pt>
                <c:pt idx="1717" formatCode="General">
                  <c:v>-3.7067882330543299E-4</c:v>
                </c:pt>
                <c:pt idx="1718" formatCode="General">
                  <c:v>-3.7029549515067603E-4</c:v>
                </c:pt>
                <c:pt idx="1719" formatCode="General">
                  <c:v>-3.8696446975598298E-4</c:v>
                </c:pt>
                <c:pt idx="1720" formatCode="General">
                  <c:v>-3.5737690833452897E-4</c:v>
                </c:pt>
                <c:pt idx="1721" formatCode="General">
                  <c:v>-4.0007952003519098E-4</c:v>
                </c:pt>
                <c:pt idx="1722" formatCode="General">
                  <c:v>-3.7970322417930398E-4</c:v>
                </c:pt>
                <c:pt idx="1723" formatCode="General">
                  <c:v>-3.6943536962052298E-4</c:v>
                </c:pt>
                <c:pt idx="1724" formatCode="General">
                  <c:v>-3.8695237080415499E-4</c:v>
                </c:pt>
                <c:pt idx="1725" formatCode="General">
                  <c:v>-3.6009547822409401E-4</c:v>
                </c:pt>
                <c:pt idx="1726" formatCode="General">
                  <c:v>-3.5383767679062302E-4</c:v>
                </c:pt>
                <c:pt idx="1727" formatCode="General">
                  <c:v>-3.5336882181776001E-4</c:v>
                </c:pt>
                <c:pt idx="1728" formatCode="General">
                  <c:v>-3.6303634466983901E-4</c:v>
                </c:pt>
                <c:pt idx="1729" formatCode="General">
                  <c:v>-3.4710751648062903E-4</c:v>
                </c:pt>
                <c:pt idx="1730" formatCode="General">
                  <c:v>-3.6028170127239102E-4</c:v>
                </c:pt>
                <c:pt idx="1731" formatCode="General">
                  <c:v>-3.3999130959410002E-4</c:v>
                </c:pt>
                <c:pt idx="1732" formatCode="General">
                  <c:v>-3.6680574370773097E-4</c:v>
                </c:pt>
                <c:pt idx="1733" formatCode="General">
                  <c:v>-3.4930788133869802E-4</c:v>
                </c:pt>
                <c:pt idx="1734" formatCode="General">
                  <c:v>-3.4420959364016198E-4</c:v>
                </c:pt>
                <c:pt idx="1735" formatCode="General">
                  <c:v>-3.7047848170538097E-4</c:v>
                </c:pt>
                <c:pt idx="1736" formatCode="General">
                  <c:v>-3.71998703381228E-4</c:v>
                </c:pt>
                <c:pt idx="1737" formatCode="General">
                  <c:v>-3.49483080845703E-4</c:v>
                </c:pt>
                <c:pt idx="1738" formatCode="General">
                  <c:v>-3.5390088442495399E-4</c:v>
                </c:pt>
                <c:pt idx="1739" formatCode="General">
                  <c:v>-3.6244079413121099E-4</c:v>
                </c:pt>
                <c:pt idx="1740" formatCode="General">
                  <c:v>-3.6237365920881301E-4</c:v>
                </c:pt>
                <c:pt idx="1741" formatCode="General">
                  <c:v>-3.4134193565630401E-4</c:v>
                </c:pt>
                <c:pt idx="1742" formatCode="General">
                  <c:v>-3.4003645310247101E-4</c:v>
                </c:pt>
                <c:pt idx="1743" formatCode="General">
                  <c:v>-3.74156733395224E-4</c:v>
                </c:pt>
                <c:pt idx="1744" formatCode="General">
                  <c:v>-3.6118457013529901E-4</c:v>
                </c:pt>
                <c:pt idx="1745" formatCode="General">
                  <c:v>-3.69255202092616E-4</c:v>
                </c:pt>
                <c:pt idx="1746" formatCode="General">
                  <c:v>-3.5345173376307999E-4</c:v>
                </c:pt>
                <c:pt idx="1747" formatCode="General">
                  <c:v>-3.41053308658058E-4</c:v>
                </c:pt>
                <c:pt idx="1748" formatCode="General">
                  <c:v>-3.4959269864146599E-4</c:v>
                </c:pt>
                <c:pt idx="1749" formatCode="General">
                  <c:v>-3.8113419032861402E-4</c:v>
                </c:pt>
                <c:pt idx="1750" formatCode="General">
                  <c:v>-3.6100501087076801E-4</c:v>
                </c:pt>
                <c:pt idx="1751" formatCode="General">
                  <c:v>-3.6168575340666799E-4</c:v>
                </c:pt>
                <c:pt idx="1752" formatCode="General">
                  <c:v>-3.5042912380111598E-4</c:v>
                </c:pt>
                <c:pt idx="1753" formatCode="General">
                  <c:v>-3.2070649310390003E-4</c:v>
                </c:pt>
                <c:pt idx="1754" formatCode="General">
                  <c:v>-3.5467621161438498E-4</c:v>
                </c:pt>
                <c:pt idx="1755" formatCode="General">
                  <c:v>-3.5670784561943201E-4</c:v>
                </c:pt>
                <c:pt idx="1756" formatCode="General">
                  <c:v>-3.6046696374805802E-4</c:v>
                </c:pt>
                <c:pt idx="1757" formatCode="General">
                  <c:v>-3.46193607899478E-4</c:v>
                </c:pt>
                <c:pt idx="1758" formatCode="General">
                  <c:v>-3.52694114718736E-4</c:v>
                </c:pt>
                <c:pt idx="1759" formatCode="General">
                  <c:v>-3.3441662736304598E-4</c:v>
                </c:pt>
                <c:pt idx="1760" formatCode="General">
                  <c:v>-3.5028542775752101E-4</c:v>
                </c:pt>
                <c:pt idx="1761" formatCode="General">
                  <c:v>-3.4184813418337802E-4</c:v>
                </c:pt>
                <c:pt idx="1762" formatCode="General">
                  <c:v>-3.3183668304685899E-4</c:v>
                </c:pt>
                <c:pt idx="1763" formatCode="General">
                  <c:v>-3.4619026188181101E-4</c:v>
                </c:pt>
                <c:pt idx="1764" formatCode="General">
                  <c:v>-3.6136707714429998E-4</c:v>
                </c:pt>
                <c:pt idx="1765" formatCode="General">
                  <c:v>-3.43144553529858E-4</c:v>
                </c:pt>
                <c:pt idx="1766" formatCode="General">
                  <c:v>-3.4716675064144401E-4</c:v>
                </c:pt>
                <c:pt idx="1767" formatCode="General">
                  <c:v>-3.24958590817316E-4</c:v>
                </c:pt>
                <c:pt idx="1768" formatCode="General">
                  <c:v>-3.3178991095117699E-4</c:v>
                </c:pt>
                <c:pt idx="1769" formatCode="General">
                  <c:v>-3.4643008256933202E-4</c:v>
                </c:pt>
                <c:pt idx="1770" formatCode="General">
                  <c:v>-3.4431006471318898E-4</c:v>
                </c:pt>
                <c:pt idx="1771" formatCode="General">
                  <c:v>-3.5378468646455198E-4</c:v>
                </c:pt>
                <c:pt idx="1772" formatCode="General">
                  <c:v>-3.1514935085137099E-4</c:v>
                </c:pt>
                <c:pt idx="1773" formatCode="General">
                  <c:v>-3.3262740076644298E-4</c:v>
                </c:pt>
                <c:pt idx="1774" formatCode="General">
                  <c:v>-3.5580450680570801E-4</c:v>
                </c:pt>
                <c:pt idx="1775" formatCode="General">
                  <c:v>-3.4754991493046001E-4</c:v>
                </c:pt>
                <c:pt idx="1776" formatCode="General">
                  <c:v>-3.45739797957984E-4</c:v>
                </c:pt>
                <c:pt idx="1777" formatCode="General">
                  <c:v>-3.2632655177789501E-4</c:v>
                </c:pt>
                <c:pt idx="1778" formatCode="General">
                  <c:v>-3.1764110150725103E-4</c:v>
                </c:pt>
                <c:pt idx="1779" formatCode="General">
                  <c:v>-3.4611648910646702E-4</c:v>
                </c:pt>
                <c:pt idx="1780" formatCode="General">
                  <c:v>-3.2200582089712902E-4</c:v>
                </c:pt>
                <c:pt idx="1781" formatCode="General">
                  <c:v>-3.1252892622217297E-4</c:v>
                </c:pt>
                <c:pt idx="1782" formatCode="General">
                  <c:v>-3.2160935139193399E-4</c:v>
                </c:pt>
                <c:pt idx="1783" formatCode="General">
                  <c:v>-3.4963370918823799E-4</c:v>
                </c:pt>
                <c:pt idx="1784" formatCode="General">
                  <c:v>-3.4627513314815602E-4</c:v>
                </c:pt>
                <c:pt idx="1785" formatCode="General">
                  <c:v>-3.3088147359836299E-4</c:v>
                </c:pt>
                <c:pt idx="1786" formatCode="General">
                  <c:v>-3.20587113753238E-4</c:v>
                </c:pt>
                <c:pt idx="1787" formatCode="General">
                  <c:v>-3.3618122654403598E-4</c:v>
                </c:pt>
                <c:pt idx="1788" formatCode="General">
                  <c:v>-3.3381022291474599E-4</c:v>
                </c:pt>
                <c:pt idx="1789" formatCode="General">
                  <c:v>-3.2310623693996101E-4</c:v>
                </c:pt>
                <c:pt idx="1790" formatCode="General">
                  <c:v>-3.41825152633079E-4</c:v>
                </c:pt>
                <c:pt idx="1791" formatCode="General">
                  <c:v>-3.3302562487365399E-4</c:v>
                </c:pt>
                <c:pt idx="1792" formatCode="General">
                  <c:v>-3.4277166206886302E-4</c:v>
                </c:pt>
                <c:pt idx="1793" formatCode="General">
                  <c:v>-3.2511789398485802E-4</c:v>
                </c:pt>
                <c:pt idx="1794" formatCode="General">
                  <c:v>-3.6049349741697797E-4</c:v>
                </c:pt>
                <c:pt idx="1795" formatCode="General">
                  <c:v>-3.31726261068753E-4</c:v>
                </c:pt>
                <c:pt idx="1796" formatCode="General">
                  <c:v>-3.2028157070207198E-4</c:v>
                </c:pt>
                <c:pt idx="1797" formatCode="General">
                  <c:v>-3.3341790037958401E-4</c:v>
                </c:pt>
                <c:pt idx="1798" formatCode="General">
                  <c:v>-3.3376844168956E-4</c:v>
                </c:pt>
                <c:pt idx="1799" formatCode="General">
                  <c:v>-3.2562031698747402E-4</c:v>
                </c:pt>
                <c:pt idx="1800" formatCode="General">
                  <c:v>-3.2371997150501802E-4</c:v>
                </c:pt>
                <c:pt idx="1801" formatCode="General">
                  <c:v>-3.3009697467828003E-4</c:v>
                </c:pt>
                <c:pt idx="1802" formatCode="General">
                  <c:v>-3.4306060535853702E-4</c:v>
                </c:pt>
                <c:pt idx="1803" formatCode="General">
                  <c:v>-3.3574780711006803E-4</c:v>
                </c:pt>
                <c:pt idx="1804" formatCode="General">
                  <c:v>-2.9973079559347598E-4</c:v>
                </c:pt>
                <c:pt idx="1805" formatCode="General">
                  <c:v>-3.42719732760062E-4</c:v>
                </c:pt>
                <c:pt idx="1806" formatCode="General">
                  <c:v>-3.2683740872321501E-4</c:v>
                </c:pt>
                <c:pt idx="1807" formatCode="General">
                  <c:v>-3.3955985216717501E-4</c:v>
                </c:pt>
                <c:pt idx="1808" formatCode="General">
                  <c:v>-3.3871243409266499E-4</c:v>
                </c:pt>
                <c:pt idx="1809" formatCode="General">
                  <c:v>-3.3457703460466599E-4</c:v>
                </c:pt>
                <c:pt idx="1810" formatCode="General">
                  <c:v>-3.2467564843095798E-4</c:v>
                </c:pt>
                <c:pt idx="1811" formatCode="General">
                  <c:v>-3.4206646337709898E-4</c:v>
                </c:pt>
                <c:pt idx="1812" formatCode="General">
                  <c:v>-3.3603424355100898E-4</c:v>
                </c:pt>
                <c:pt idx="1813" formatCode="General">
                  <c:v>-3.2294416684437401E-4</c:v>
                </c:pt>
                <c:pt idx="1814" formatCode="General">
                  <c:v>-3.35379351892221E-4</c:v>
                </c:pt>
                <c:pt idx="1815" formatCode="General">
                  <c:v>-3.12223911259031E-4</c:v>
                </c:pt>
                <c:pt idx="1816" formatCode="General">
                  <c:v>-3.3198674143920001E-4</c:v>
                </c:pt>
                <c:pt idx="1817" formatCode="General">
                  <c:v>-3.1490257006771302E-4</c:v>
                </c:pt>
                <c:pt idx="1818" formatCode="General">
                  <c:v>-3.2121331459444299E-4</c:v>
                </c:pt>
                <c:pt idx="1819" formatCode="General">
                  <c:v>-3.1027651937457602E-4</c:v>
                </c:pt>
                <c:pt idx="1820" formatCode="General">
                  <c:v>-3.4707136686814498E-4</c:v>
                </c:pt>
                <c:pt idx="1821" formatCode="General">
                  <c:v>-3.09501107413105E-4</c:v>
                </c:pt>
                <c:pt idx="1822" formatCode="General">
                  <c:v>-3.2047773272576001E-4</c:v>
                </c:pt>
                <c:pt idx="1823" formatCode="General">
                  <c:v>-3.19638307088945E-4</c:v>
                </c:pt>
                <c:pt idx="1824" formatCode="General">
                  <c:v>-3.0751599360298099E-4</c:v>
                </c:pt>
                <c:pt idx="1825" formatCode="General">
                  <c:v>-3.1745017861780598E-4</c:v>
                </c:pt>
                <c:pt idx="1826" formatCode="General">
                  <c:v>-3.3177857393980299E-4</c:v>
                </c:pt>
                <c:pt idx="1827" formatCode="General">
                  <c:v>-3.4838170869909402E-4</c:v>
                </c:pt>
                <c:pt idx="1828" formatCode="General">
                  <c:v>-3.1180235694591799E-4</c:v>
                </c:pt>
                <c:pt idx="1829" formatCode="General">
                  <c:v>-2.8540168567788899E-4</c:v>
                </c:pt>
                <c:pt idx="1830" formatCode="General">
                  <c:v>-3.2414862654560101E-4</c:v>
                </c:pt>
                <c:pt idx="1831" formatCode="General">
                  <c:v>-3.1582793240460602E-4</c:v>
                </c:pt>
                <c:pt idx="1832" formatCode="General">
                  <c:v>-3.4302882344453402E-4</c:v>
                </c:pt>
                <c:pt idx="1833" formatCode="General">
                  <c:v>-3.1390862319652997E-4</c:v>
                </c:pt>
                <c:pt idx="1834" formatCode="General">
                  <c:v>-2.99539753332703E-4</c:v>
                </c:pt>
                <c:pt idx="1835" formatCode="General">
                  <c:v>-2.9812842864642699E-4</c:v>
                </c:pt>
                <c:pt idx="1836" formatCode="General">
                  <c:v>-3.3567923295155098E-4</c:v>
                </c:pt>
                <c:pt idx="1837" formatCode="General">
                  <c:v>-3.06360326217097E-4</c:v>
                </c:pt>
                <c:pt idx="1838" formatCode="General">
                  <c:v>-3.33291370740978E-4</c:v>
                </c:pt>
                <c:pt idx="1839" formatCode="General">
                  <c:v>-2.8440668697818702E-4</c:v>
                </c:pt>
                <c:pt idx="1840" formatCode="General">
                  <c:v>-3.0126753575280201E-4</c:v>
                </c:pt>
                <c:pt idx="1841" formatCode="General">
                  <c:v>-3.05534243179107E-4</c:v>
                </c:pt>
                <c:pt idx="1842" formatCode="General">
                  <c:v>-2.8767725962113299E-4</c:v>
                </c:pt>
                <c:pt idx="1843" formatCode="General">
                  <c:v>-3.0568331314027901E-4</c:v>
                </c:pt>
                <c:pt idx="1844" formatCode="General">
                  <c:v>-2.5158145412328999E-4</c:v>
                </c:pt>
                <c:pt idx="1845" formatCode="General">
                  <c:v>-3.1735982137320499E-4</c:v>
                </c:pt>
                <c:pt idx="1846" formatCode="General">
                  <c:v>-3.1683160657752497E-4</c:v>
                </c:pt>
                <c:pt idx="1847" formatCode="General">
                  <c:v>-3.00621734347664E-4</c:v>
                </c:pt>
                <c:pt idx="1848" formatCode="General">
                  <c:v>-3.1766242900569303E-4</c:v>
                </c:pt>
                <c:pt idx="1849" formatCode="General">
                  <c:v>-2.8639218936037E-4</c:v>
                </c:pt>
                <c:pt idx="1850" formatCode="General">
                  <c:v>-2.8775185353551602E-4</c:v>
                </c:pt>
                <c:pt idx="1851" formatCode="General">
                  <c:v>-3.0786609811434598E-4</c:v>
                </c:pt>
                <c:pt idx="1852" formatCode="General">
                  <c:v>-3.15770578283033E-4</c:v>
                </c:pt>
                <c:pt idx="1853" formatCode="General">
                  <c:v>-3.02602396315261E-4</c:v>
                </c:pt>
                <c:pt idx="1854" formatCode="General">
                  <c:v>-2.9700453529165602E-4</c:v>
                </c:pt>
                <c:pt idx="1855" formatCode="General">
                  <c:v>-2.8140676996201602E-4</c:v>
                </c:pt>
                <c:pt idx="1856" formatCode="General">
                  <c:v>-3.1589211306964102E-4</c:v>
                </c:pt>
                <c:pt idx="1857" formatCode="General">
                  <c:v>-2.9088463707410201E-4</c:v>
                </c:pt>
                <c:pt idx="1858" formatCode="General">
                  <c:v>-2.6380938445702703E-4</c:v>
                </c:pt>
                <c:pt idx="1859" formatCode="General">
                  <c:v>-3.2539917230266598E-4</c:v>
                </c:pt>
                <c:pt idx="1860" formatCode="General">
                  <c:v>-2.8376002203664099E-4</c:v>
                </c:pt>
                <c:pt idx="1861" formatCode="General">
                  <c:v>-2.67806203006809E-4</c:v>
                </c:pt>
                <c:pt idx="1862" formatCode="General">
                  <c:v>-2.68742530755998E-4</c:v>
                </c:pt>
                <c:pt idx="1863" formatCode="General">
                  <c:v>-3.1301837844556902E-4</c:v>
                </c:pt>
                <c:pt idx="1864" formatCode="General">
                  <c:v>-2.8834833833940203E-4</c:v>
                </c:pt>
                <c:pt idx="1865" formatCode="General">
                  <c:v>-2.6657854737296998E-4</c:v>
                </c:pt>
                <c:pt idx="1866" formatCode="General">
                  <c:v>-2.7732894321512799E-4</c:v>
                </c:pt>
                <c:pt idx="1867" formatCode="General">
                  <c:v>-2.9217866561525099E-4</c:v>
                </c:pt>
                <c:pt idx="1868" formatCode="General">
                  <c:v>-2.8677744507779298E-4</c:v>
                </c:pt>
                <c:pt idx="1869" formatCode="General">
                  <c:v>-3.0656051428099799E-4</c:v>
                </c:pt>
                <c:pt idx="1870" formatCode="General">
                  <c:v>-2.70324051184478E-4</c:v>
                </c:pt>
                <c:pt idx="1871" formatCode="General">
                  <c:v>-2.9665532594859803E-4</c:v>
                </c:pt>
                <c:pt idx="1872" formatCode="General">
                  <c:v>-2.8481559631469202E-4</c:v>
                </c:pt>
                <c:pt idx="1873" formatCode="General">
                  <c:v>-3.0957838005079202E-4</c:v>
                </c:pt>
                <c:pt idx="1874" formatCode="General">
                  <c:v>-2.63255079248093E-4</c:v>
                </c:pt>
                <c:pt idx="1875" formatCode="General">
                  <c:v>-2.72458361534065E-4</c:v>
                </c:pt>
                <c:pt idx="1876" formatCode="General">
                  <c:v>-3.2745669796299898E-4</c:v>
                </c:pt>
                <c:pt idx="1877" formatCode="General">
                  <c:v>-2.74933648585841E-4</c:v>
                </c:pt>
                <c:pt idx="1878" formatCode="General">
                  <c:v>-2.78879591157675E-4</c:v>
                </c:pt>
                <c:pt idx="1879" formatCode="General">
                  <c:v>-2.75973017127493E-4</c:v>
                </c:pt>
                <c:pt idx="1880" formatCode="General">
                  <c:v>-2.8491034434438702E-4</c:v>
                </c:pt>
                <c:pt idx="1881" formatCode="General">
                  <c:v>-2.9216189567973598E-4</c:v>
                </c:pt>
                <c:pt idx="1882" formatCode="General">
                  <c:v>-2.9151513785443002E-4</c:v>
                </c:pt>
                <c:pt idx="1883" formatCode="General">
                  <c:v>-2.7772848884346498E-4</c:v>
                </c:pt>
                <c:pt idx="1884" formatCode="General">
                  <c:v>-2.6611137989311699E-4</c:v>
                </c:pt>
                <c:pt idx="1885" formatCode="General">
                  <c:v>-2.8050808946019203E-4</c:v>
                </c:pt>
                <c:pt idx="1886" formatCode="General">
                  <c:v>-2.7270102643803002E-4</c:v>
                </c:pt>
                <c:pt idx="1887" formatCode="General">
                  <c:v>-2.42984738843729E-4</c:v>
                </c:pt>
                <c:pt idx="1888" formatCode="General">
                  <c:v>-2.8487602578636901E-4</c:v>
                </c:pt>
                <c:pt idx="1889" formatCode="General">
                  <c:v>-2.5365479991492599E-4</c:v>
                </c:pt>
                <c:pt idx="1890" formatCode="General">
                  <c:v>-2.75534553132753E-4</c:v>
                </c:pt>
                <c:pt idx="1891" formatCode="General">
                  <c:v>-2.9792723851013099E-4</c:v>
                </c:pt>
                <c:pt idx="1892" formatCode="General">
                  <c:v>-2.5488172913578299E-4</c:v>
                </c:pt>
                <c:pt idx="1893" formatCode="General">
                  <c:v>-3.0526528647241099E-4</c:v>
                </c:pt>
                <c:pt idx="1894" formatCode="General">
                  <c:v>-2.6082530058945498E-4</c:v>
                </c:pt>
                <c:pt idx="1895" formatCode="General">
                  <c:v>-2.9579018804142503E-4</c:v>
                </c:pt>
                <c:pt idx="1896" formatCode="General">
                  <c:v>-2.8027505236067799E-4</c:v>
                </c:pt>
                <c:pt idx="1897" formatCode="General">
                  <c:v>-3.0616303837400599E-4</c:v>
                </c:pt>
                <c:pt idx="1898" formatCode="General">
                  <c:v>-2.7151509867737698E-4</c:v>
                </c:pt>
                <c:pt idx="1899" formatCode="General">
                  <c:v>-2.87610989531405E-4</c:v>
                </c:pt>
                <c:pt idx="1900" formatCode="General">
                  <c:v>-2.6894532799994999E-4</c:v>
                </c:pt>
                <c:pt idx="1901" formatCode="General">
                  <c:v>-3.1662182153824298E-4</c:v>
                </c:pt>
                <c:pt idx="1902" formatCode="General">
                  <c:v>-2.85426824988315E-4</c:v>
                </c:pt>
                <c:pt idx="1903" formatCode="General">
                  <c:v>-2.4888088005534602E-4</c:v>
                </c:pt>
                <c:pt idx="1904" formatCode="General">
                  <c:v>-2.8886075932082101E-4</c:v>
                </c:pt>
                <c:pt idx="1905" formatCode="General">
                  <c:v>-2.9626622571872599E-4</c:v>
                </c:pt>
                <c:pt idx="1906" formatCode="General">
                  <c:v>-2.5958137270631898E-4</c:v>
                </c:pt>
                <c:pt idx="1907" formatCode="General">
                  <c:v>-3.2759035875965301E-4</c:v>
                </c:pt>
                <c:pt idx="1908" formatCode="General">
                  <c:v>-2.8763434309095001E-4</c:v>
                </c:pt>
                <c:pt idx="1909" formatCode="General">
                  <c:v>-3.0029034116709098E-4</c:v>
                </c:pt>
                <c:pt idx="1910" formatCode="General">
                  <c:v>-2.6502827289250698E-4</c:v>
                </c:pt>
                <c:pt idx="1911" formatCode="General">
                  <c:v>-2.6849374222180102E-4</c:v>
                </c:pt>
                <c:pt idx="1912" formatCode="General">
                  <c:v>-2.4411323004717799E-4</c:v>
                </c:pt>
                <c:pt idx="1913" formatCode="General">
                  <c:v>-2.7501804360017298E-4</c:v>
                </c:pt>
                <c:pt idx="1914" formatCode="General">
                  <c:v>-2.65133679095042E-4</c:v>
                </c:pt>
                <c:pt idx="1915" formatCode="General">
                  <c:v>-2.8185771539139499E-4</c:v>
                </c:pt>
                <c:pt idx="1916" formatCode="General">
                  <c:v>-2.91920910538294E-4</c:v>
                </c:pt>
                <c:pt idx="1917" formatCode="General">
                  <c:v>-2.7609952604789998E-4</c:v>
                </c:pt>
                <c:pt idx="1918" formatCode="General">
                  <c:v>-2.76211448275171E-4</c:v>
                </c:pt>
                <c:pt idx="1919" formatCode="General">
                  <c:v>-2.7273262596884499E-4</c:v>
                </c:pt>
                <c:pt idx="1920" formatCode="General">
                  <c:v>-2.62246515224502E-4</c:v>
                </c:pt>
                <c:pt idx="1921" formatCode="General">
                  <c:v>-2.9047709363145001E-4</c:v>
                </c:pt>
                <c:pt idx="1922" formatCode="General">
                  <c:v>-2.6482760733342599E-4</c:v>
                </c:pt>
                <c:pt idx="1923" formatCode="General">
                  <c:v>-2.6990139108979999E-4</c:v>
                </c:pt>
                <c:pt idx="1924" formatCode="General">
                  <c:v>-2.5652899924870798E-4</c:v>
                </c:pt>
                <c:pt idx="1925" formatCode="General">
                  <c:v>-3.0369139457148901E-4</c:v>
                </c:pt>
                <c:pt idx="1926" formatCode="General">
                  <c:v>-2.6414600233397903E-4</c:v>
                </c:pt>
                <c:pt idx="1927" formatCode="General">
                  <c:v>-2.5123865085456201E-4</c:v>
                </c:pt>
                <c:pt idx="1928" formatCode="General">
                  <c:v>-2.6549496148858701E-4</c:v>
                </c:pt>
                <c:pt idx="1929" formatCode="General">
                  <c:v>-2.51730563733597E-4</c:v>
                </c:pt>
                <c:pt idx="1930" formatCode="General">
                  <c:v>-2.5793143921372098E-4</c:v>
                </c:pt>
                <c:pt idx="1931" formatCode="General">
                  <c:v>-2.7134191188264001E-4</c:v>
                </c:pt>
                <c:pt idx="1932" formatCode="General">
                  <c:v>-2.7630441499067301E-4</c:v>
                </c:pt>
                <c:pt idx="1933" formatCode="General">
                  <c:v>-2.64406492285074E-4</c:v>
                </c:pt>
                <c:pt idx="1934" formatCode="General">
                  <c:v>-2.8560251047046102E-4</c:v>
                </c:pt>
                <c:pt idx="1935" formatCode="General">
                  <c:v>-2.8213387690502998E-4</c:v>
                </c:pt>
                <c:pt idx="1936" formatCode="General">
                  <c:v>-2.79077513702294E-4</c:v>
                </c:pt>
                <c:pt idx="1937" formatCode="General">
                  <c:v>-2.6691780455950499E-4</c:v>
                </c:pt>
                <c:pt idx="1938" formatCode="General">
                  <c:v>-2.7651970439564498E-4</c:v>
                </c:pt>
                <c:pt idx="1939" formatCode="General">
                  <c:v>-2.6603880612225002E-4</c:v>
                </c:pt>
                <c:pt idx="1940" formatCode="General">
                  <c:v>-2.6983709241202301E-4</c:v>
                </c:pt>
                <c:pt idx="1941" formatCode="General">
                  <c:v>-2.77638431977183E-4</c:v>
                </c:pt>
                <c:pt idx="1942" formatCode="General">
                  <c:v>-2.8665702383319302E-4</c:v>
                </c:pt>
                <c:pt idx="1943" formatCode="General">
                  <c:v>-2.81440596829676E-4</c:v>
                </c:pt>
                <c:pt idx="1944" formatCode="General">
                  <c:v>-2.82248529517606E-4</c:v>
                </c:pt>
                <c:pt idx="1945" formatCode="General">
                  <c:v>-2.9129356393293499E-4</c:v>
                </c:pt>
                <c:pt idx="1946" formatCode="General">
                  <c:v>-2.6863834201543298E-4</c:v>
                </c:pt>
                <c:pt idx="1947" formatCode="General">
                  <c:v>-2.89481730671155E-4</c:v>
                </c:pt>
                <c:pt idx="1948" formatCode="General">
                  <c:v>-2.7910892162995798E-4</c:v>
                </c:pt>
                <c:pt idx="1949" formatCode="General">
                  <c:v>-3.2828999568206702E-4</c:v>
                </c:pt>
                <c:pt idx="1950" formatCode="General">
                  <c:v>-2.8157294672686699E-4</c:v>
                </c:pt>
                <c:pt idx="1951" formatCode="General">
                  <c:v>-2.4743011006178801E-4</c:v>
                </c:pt>
                <c:pt idx="1952" formatCode="General">
                  <c:v>-2.7918028791387798E-4</c:v>
                </c:pt>
                <c:pt idx="1953" formatCode="General">
                  <c:v>-2.7045290315342701E-4</c:v>
                </c:pt>
                <c:pt idx="1954" formatCode="General">
                  <c:v>-2.8291928998493799E-4</c:v>
                </c:pt>
                <c:pt idx="1955" formatCode="General">
                  <c:v>-2.80261394480719E-4</c:v>
                </c:pt>
                <c:pt idx="1956" formatCode="General">
                  <c:v>-2.72810578927848E-4</c:v>
                </c:pt>
                <c:pt idx="1957" formatCode="General">
                  <c:v>-2.56261243219548E-4</c:v>
                </c:pt>
                <c:pt idx="1958" formatCode="General">
                  <c:v>-2.7934064806331101E-4</c:v>
                </c:pt>
                <c:pt idx="1959" formatCode="General">
                  <c:v>-2.4915791197191499E-4</c:v>
                </c:pt>
                <c:pt idx="1960" formatCode="General">
                  <c:v>-2.77537887441268E-4</c:v>
                </c:pt>
                <c:pt idx="1961" formatCode="General">
                  <c:v>-2.6935799494398399E-4</c:v>
                </c:pt>
                <c:pt idx="1962" formatCode="General">
                  <c:v>-2.7974580974095303E-4</c:v>
                </c:pt>
                <c:pt idx="1963" formatCode="General">
                  <c:v>-2.8842405964757899E-4</c:v>
                </c:pt>
                <c:pt idx="1964" formatCode="General">
                  <c:v>-2.5717808701499899E-4</c:v>
                </c:pt>
                <c:pt idx="1965" formatCode="General">
                  <c:v>-2.7076640047554501E-4</c:v>
                </c:pt>
                <c:pt idx="1966" formatCode="General">
                  <c:v>-2.80523259664576E-4</c:v>
                </c:pt>
                <c:pt idx="1967" formatCode="General">
                  <c:v>-2.5717317049015099E-4</c:v>
                </c:pt>
                <c:pt idx="1968" formatCode="General">
                  <c:v>-2.71160672480399E-4</c:v>
                </c:pt>
                <c:pt idx="1969" formatCode="General">
                  <c:v>-2.8886319406637402E-4</c:v>
                </c:pt>
                <c:pt idx="1970" formatCode="General">
                  <c:v>-2.49133453393187E-4</c:v>
                </c:pt>
                <c:pt idx="1971" formatCode="General">
                  <c:v>-2.7013694062482697E-4</c:v>
                </c:pt>
                <c:pt idx="1972" formatCode="General">
                  <c:v>-2.6070354310634097E-4</c:v>
                </c:pt>
                <c:pt idx="1973" formatCode="General">
                  <c:v>-2.6852034832911502E-4</c:v>
                </c:pt>
                <c:pt idx="1974" formatCode="General">
                  <c:v>-3.00396179799069E-4</c:v>
                </c:pt>
                <c:pt idx="1975" formatCode="General">
                  <c:v>-2.6231891074848102E-4</c:v>
                </c:pt>
                <c:pt idx="1976" formatCode="General">
                  <c:v>-2.5032446388942499E-4</c:v>
                </c:pt>
                <c:pt idx="1977" formatCode="General">
                  <c:v>-2.5242102120739902E-4</c:v>
                </c:pt>
                <c:pt idx="1978" formatCode="General">
                  <c:v>-2.66974854261338E-4</c:v>
                </c:pt>
                <c:pt idx="1979" formatCode="General">
                  <c:v>-2.6623056980910903E-4</c:v>
                </c:pt>
                <c:pt idx="1980" formatCode="General">
                  <c:v>-2.4248422057828299E-4</c:v>
                </c:pt>
                <c:pt idx="1981" formatCode="General">
                  <c:v>-2.74955783758263E-4</c:v>
                </c:pt>
                <c:pt idx="1982" formatCode="General">
                  <c:v>-2.4834371525611501E-4</c:v>
                </c:pt>
                <c:pt idx="1983" formatCode="General">
                  <c:v>-2.5212601501978699E-4</c:v>
                </c:pt>
                <c:pt idx="1984" formatCode="General">
                  <c:v>-2.3358482485142301E-4</c:v>
                </c:pt>
                <c:pt idx="1985" formatCode="General">
                  <c:v>-2.6284476039324E-4</c:v>
                </c:pt>
                <c:pt idx="1986" formatCode="General">
                  <c:v>-2.7344121723440101E-4</c:v>
                </c:pt>
                <c:pt idx="1987" formatCode="General">
                  <c:v>-2.7248327870668898E-4</c:v>
                </c:pt>
                <c:pt idx="1988" formatCode="General">
                  <c:v>-2.59689484881694E-4</c:v>
                </c:pt>
                <c:pt idx="1989" formatCode="General">
                  <c:v>-2.5701861116708702E-4</c:v>
                </c:pt>
                <c:pt idx="1990" formatCode="General">
                  <c:v>-2.6285327791201102E-4</c:v>
                </c:pt>
                <c:pt idx="1991" formatCode="General">
                  <c:v>-2.7259722243164002E-4</c:v>
                </c:pt>
                <c:pt idx="1992" formatCode="General">
                  <c:v>-2.5088482796275998E-4</c:v>
                </c:pt>
                <c:pt idx="1993" formatCode="General">
                  <c:v>-2.6834576555181299E-4</c:v>
                </c:pt>
                <c:pt idx="1994" formatCode="General">
                  <c:v>-2.28746960817485E-4</c:v>
                </c:pt>
                <c:pt idx="1995" formatCode="General">
                  <c:v>-2.5591541967102997E-4</c:v>
                </c:pt>
                <c:pt idx="1996" formatCode="General">
                  <c:v>-2.63697773296459E-4</c:v>
                </c:pt>
                <c:pt idx="1997" formatCode="General">
                  <c:v>-2.6779483870627898E-4</c:v>
                </c:pt>
                <c:pt idx="1998" formatCode="General">
                  <c:v>-2.6230462421653701E-4</c:v>
                </c:pt>
                <c:pt idx="1999" formatCode="General">
                  <c:v>-2.7900735743694501E-4</c:v>
                </c:pt>
                <c:pt idx="2000" formatCode="General">
                  <c:v>-2.6937569545795601E-4</c:v>
                </c:pt>
                <c:pt idx="2001" formatCode="General">
                  <c:v>-2.5042508457699301E-4</c:v>
                </c:pt>
                <c:pt idx="2002" formatCode="General">
                  <c:v>-2.7726129320569199E-4</c:v>
                </c:pt>
                <c:pt idx="2003" formatCode="General">
                  <c:v>-2.5978427951474598E-4</c:v>
                </c:pt>
                <c:pt idx="2004" formatCode="General">
                  <c:v>-2.4137482829022101E-4</c:v>
                </c:pt>
                <c:pt idx="2005" formatCode="General">
                  <c:v>-2.6940028452457999E-4</c:v>
                </c:pt>
                <c:pt idx="2006" formatCode="General">
                  <c:v>-2.4635797706674999E-4</c:v>
                </c:pt>
                <c:pt idx="2007" formatCode="General">
                  <c:v>-2.4681203197990202E-4</c:v>
                </c:pt>
                <c:pt idx="2008" formatCode="General">
                  <c:v>-2.6490875280782601E-4</c:v>
                </c:pt>
                <c:pt idx="2009" formatCode="General">
                  <c:v>-2.4990530669225701E-4</c:v>
                </c:pt>
                <c:pt idx="2010" formatCode="General">
                  <c:v>-2.5629951027034099E-4</c:v>
                </c:pt>
                <c:pt idx="2011" formatCode="General">
                  <c:v>-2.2013283934328899E-4</c:v>
                </c:pt>
                <c:pt idx="2012" formatCode="General">
                  <c:v>-2.4547273696351799E-4</c:v>
                </c:pt>
                <c:pt idx="2013" formatCode="General">
                  <c:v>-2.3986895866454701E-4</c:v>
                </c:pt>
                <c:pt idx="2014" formatCode="General">
                  <c:v>-2.67967534344822E-4</c:v>
                </c:pt>
                <c:pt idx="2015" formatCode="General">
                  <c:v>-2.1470905038392901E-4</c:v>
                </c:pt>
                <c:pt idx="2016" formatCode="General">
                  <c:v>-2.34776580557683E-4</c:v>
                </c:pt>
                <c:pt idx="2017" formatCode="General">
                  <c:v>-2.73289153931981E-4</c:v>
                </c:pt>
                <c:pt idx="2018" formatCode="General">
                  <c:v>-2.64203379642633E-4</c:v>
                </c:pt>
                <c:pt idx="2019" formatCode="General">
                  <c:v>-2.4826942370048601E-4</c:v>
                </c:pt>
                <c:pt idx="2020" formatCode="General">
                  <c:v>-2.67788182891251E-4</c:v>
                </c:pt>
                <c:pt idx="2021" formatCode="General">
                  <c:v>-2.37674602574693E-4</c:v>
                </c:pt>
                <c:pt idx="2022" formatCode="General">
                  <c:v>-2.6142429975058802E-4</c:v>
                </c:pt>
                <c:pt idx="2023" formatCode="General">
                  <c:v>-2.3586829058120401E-4</c:v>
                </c:pt>
                <c:pt idx="2024" formatCode="General">
                  <c:v>-2.4373284355825E-4</c:v>
                </c:pt>
                <c:pt idx="2025" formatCode="General">
                  <c:v>-2.6065708377537202E-4</c:v>
                </c:pt>
                <c:pt idx="2026" formatCode="General">
                  <c:v>-2.52580670279912E-4</c:v>
                </c:pt>
                <c:pt idx="2027" formatCode="General">
                  <c:v>-2.5814970973242599E-4</c:v>
                </c:pt>
                <c:pt idx="2028" formatCode="General">
                  <c:v>-2.51556313679841E-4</c:v>
                </c:pt>
                <c:pt idx="2029" formatCode="General">
                  <c:v>-2.24284798989484E-4</c:v>
                </c:pt>
                <c:pt idx="2030" formatCode="General">
                  <c:v>-2.2886002435623399E-4</c:v>
                </c:pt>
                <c:pt idx="2031" formatCode="General">
                  <c:v>-2.7200444473747602E-4</c:v>
                </c:pt>
                <c:pt idx="2032" formatCode="General">
                  <c:v>-2.1666261947964299E-4</c:v>
                </c:pt>
                <c:pt idx="2033" formatCode="General">
                  <c:v>-2.414529495008E-4</c:v>
                </c:pt>
                <c:pt idx="2034" formatCode="General">
                  <c:v>-2.3676577989715901E-4</c:v>
                </c:pt>
                <c:pt idx="2035" formatCode="General">
                  <c:v>-2.4288924607196601E-4</c:v>
                </c:pt>
                <c:pt idx="2036" formatCode="General">
                  <c:v>-2.4783557415329101E-4</c:v>
                </c:pt>
                <c:pt idx="2037" formatCode="General">
                  <c:v>-2.0905448526687301E-4</c:v>
                </c:pt>
                <c:pt idx="2038" formatCode="General">
                  <c:v>-2.50913972829604E-4</c:v>
                </c:pt>
                <c:pt idx="2039" formatCode="General">
                  <c:v>-2.5822689283634697E-4</c:v>
                </c:pt>
                <c:pt idx="2040" formatCode="General">
                  <c:v>-2.4888997337927E-4</c:v>
                </c:pt>
                <c:pt idx="2041" formatCode="General">
                  <c:v>-2.8345456194636399E-4</c:v>
                </c:pt>
                <c:pt idx="2042" formatCode="General">
                  <c:v>-2.2118692480804501E-4</c:v>
                </c:pt>
                <c:pt idx="2043" formatCode="General">
                  <c:v>-2.5626917073435297E-4</c:v>
                </c:pt>
                <c:pt idx="2044" formatCode="General">
                  <c:v>-2.4498712645200301E-4</c:v>
                </c:pt>
                <c:pt idx="2045" formatCode="General">
                  <c:v>-2.2467549865356701E-4</c:v>
                </c:pt>
                <c:pt idx="2046" formatCode="General">
                  <c:v>-2.5800157789134898E-4</c:v>
                </c:pt>
                <c:pt idx="2047" formatCode="General">
                  <c:v>-2.5012716339275701E-4</c:v>
                </c:pt>
                <c:pt idx="2048" formatCode="General">
                  <c:v>-2.3291614501479301E-4</c:v>
                </c:pt>
                <c:pt idx="2049" formatCode="General">
                  <c:v>-1.9506219355105699E-4</c:v>
                </c:pt>
                <c:pt idx="2050" formatCode="General">
                  <c:v>-2.19049189669127E-4</c:v>
                </c:pt>
                <c:pt idx="2051" formatCode="General">
                  <c:v>-2.4535757061959598E-4</c:v>
                </c:pt>
                <c:pt idx="2052" formatCode="General">
                  <c:v>-2.2232227904297699E-4</c:v>
                </c:pt>
                <c:pt idx="2053" formatCode="General">
                  <c:v>-2.54799661167882E-4</c:v>
                </c:pt>
                <c:pt idx="2054" formatCode="General">
                  <c:v>-2.31309283741777E-4</c:v>
                </c:pt>
                <c:pt idx="2055" formatCode="General">
                  <c:v>-2.23913138280334E-4</c:v>
                </c:pt>
                <c:pt idx="2056" formatCode="General">
                  <c:v>-2.43550291789803E-4</c:v>
                </c:pt>
                <c:pt idx="2057" formatCode="General">
                  <c:v>-2.03942635488542E-4</c:v>
                </c:pt>
                <c:pt idx="2058" formatCode="General">
                  <c:v>-2.4684749202604899E-4</c:v>
                </c:pt>
                <c:pt idx="2059" formatCode="General">
                  <c:v>-2.63990882935812E-4</c:v>
                </c:pt>
                <c:pt idx="2060" formatCode="General">
                  <c:v>-2.2375988254258499E-4</c:v>
                </c:pt>
                <c:pt idx="2061" formatCode="General">
                  <c:v>-2.3916119927575599E-4</c:v>
                </c:pt>
                <c:pt idx="2062" formatCode="General">
                  <c:v>-2.2904533966582499E-4</c:v>
                </c:pt>
                <c:pt idx="2063" formatCode="General">
                  <c:v>-2.3484083261357801E-4</c:v>
                </c:pt>
                <c:pt idx="2064" formatCode="General">
                  <c:v>-2.30115255647829E-4</c:v>
                </c:pt>
                <c:pt idx="2065" formatCode="General">
                  <c:v>-2.15099550418251E-4</c:v>
                </c:pt>
                <c:pt idx="2066" formatCode="General">
                  <c:v>-2.4505940797619401E-4</c:v>
                </c:pt>
                <c:pt idx="2067" formatCode="General">
                  <c:v>-2.3372291173466201E-4</c:v>
                </c:pt>
                <c:pt idx="2068" formatCode="General">
                  <c:v>-2.6161378812630901E-4</c:v>
                </c:pt>
                <c:pt idx="2069" formatCode="General">
                  <c:v>-2.63106966928358E-4</c:v>
                </c:pt>
                <c:pt idx="2070" formatCode="General">
                  <c:v>-2.5561632938267599E-4</c:v>
                </c:pt>
                <c:pt idx="2071" formatCode="General">
                  <c:v>-2.5410388719335002E-4</c:v>
                </c:pt>
                <c:pt idx="2072" formatCode="General">
                  <c:v>-2.16393954459757E-4</c:v>
                </c:pt>
                <c:pt idx="2073" formatCode="General">
                  <c:v>-2.3775427656250401E-4</c:v>
                </c:pt>
                <c:pt idx="2074" formatCode="General">
                  <c:v>-2.5584714086923101E-4</c:v>
                </c:pt>
                <c:pt idx="2075" formatCode="General">
                  <c:v>-2.4485722955153698E-4</c:v>
                </c:pt>
                <c:pt idx="2076" formatCode="General">
                  <c:v>-2.21278374818863E-4</c:v>
                </c:pt>
                <c:pt idx="2077" formatCode="General">
                  <c:v>-2.6707399486475101E-4</c:v>
                </c:pt>
                <c:pt idx="2078" formatCode="General">
                  <c:v>-2.42251398694166E-4</c:v>
                </c:pt>
                <c:pt idx="2079" formatCode="General">
                  <c:v>-2.5814886648968299E-4</c:v>
                </c:pt>
                <c:pt idx="2080" formatCode="General">
                  <c:v>-1.95323732519973E-4</c:v>
                </c:pt>
                <c:pt idx="2081" formatCode="General">
                  <c:v>-2.6064324948665E-4</c:v>
                </c:pt>
                <c:pt idx="2082" formatCode="General">
                  <c:v>-2.3879676734261799E-4</c:v>
                </c:pt>
                <c:pt idx="2083" formatCode="General">
                  <c:v>-2.37555010467896E-4</c:v>
                </c:pt>
                <c:pt idx="2084" formatCode="General">
                  <c:v>-2.1999055516163499E-4</c:v>
                </c:pt>
                <c:pt idx="2085" formatCode="General">
                  <c:v>-2.29544571345376E-4</c:v>
                </c:pt>
                <c:pt idx="2086" formatCode="General">
                  <c:v>-2.4937132073224802E-4</c:v>
                </c:pt>
                <c:pt idx="2087" formatCode="General">
                  <c:v>-2.6040148007658602E-4</c:v>
                </c:pt>
                <c:pt idx="2088" formatCode="General">
                  <c:v>-2.1795172998010501E-4</c:v>
                </c:pt>
                <c:pt idx="2089" formatCode="General">
                  <c:v>-2.1464885628214199E-4</c:v>
                </c:pt>
                <c:pt idx="2090" formatCode="General">
                  <c:v>-2.2916176451294299E-4</c:v>
                </c:pt>
                <c:pt idx="2091" formatCode="General">
                  <c:v>-2.2044274180975501E-4</c:v>
                </c:pt>
                <c:pt idx="2092" formatCode="General">
                  <c:v>-2.6467287029198201E-4</c:v>
                </c:pt>
                <c:pt idx="2093" formatCode="General">
                  <c:v>-2.3413322464499599E-4</c:v>
                </c:pt>
                <c:pt idx="2094" formatCode="General">
                  <c:v>-2.33830939279032E-4</c:v>
                </c:pt>
                <c:pt idx="2095" formatCode="General">
                  <c:v>-2.40605536426969E-4</c:v>
                </c:pt>
                <c:pt idx="2096" formatCode="General">
                  <c:v>-2.2285678339223599E-4</c:v>
                </c:pt>
                <c:pt idx="2097" formatCode="General">
                  <c:v>-2.4731396071153098E-4</c:v>
                </c:pt>
                <c:pt idx="2098" formatCode="General">
                  <c:v>-2.2628822789598301E-4</c:v>
                </c:pt>
                <c:pt idx="2099" formatCode="General">
                  <c:v>-2.5290149409279699E-4</c:v>
                </c:pt>
                <c:pt idx="2100" formatCode="General">
                  <c:v>-2.34772223700668E-4</c:v>
                </c:pt>
                <c:pt idx="2101" formatCode="General">
                  <c:v>-2.5423536023234402E-4</c:v>
                </c:pt>
                <c:pt idx="2102" formatCode="General">
                  <c:v>-2.607923769838E-4</c:v>
                </c:pt>
                <c:pt idx="2103" formatCode="General">
                  <c:v>-2.35869183311902E-4</c:v>
                </c:pt>
                <c:pt idx="2104" formatCode="General">
                  <c:v>-2.13558831743093E-4</c:v>
                </c:pt>
                <c:pt idx="2105" formatCode="General">
                  <c:v>-2.8068594408782102E-4</c:v>
                </c:pt>
                <c:pt idx="2106" formatCode="General">
                  <c:v>-2.2325625219710301E-4</c:v>
                </c:pt>
                <c:pt idx="2107" formatCode="General">
                  <c:v>-2.4845141126192502E-4</c:v>
                </c:pt>
                <c:pt idx="2108" formatCode="General">
                  <c:v>-2.3268843446205999E-4</c:v>
                </c:pt>
                <c:pt idx="2109" formatCode="General">
                  <c:v>-2.05063668768074E-4</c:v>
                </c:pt>
                <c:pt idx="2110" formatCode="General">
                  <c:v>-2.2341774261706699E-4</c:v>
                </c:pt>
                <c:pt idx="2111" formatCode="General">
                  <c:v>-2.17518945237221E-4</c:v>
                </c:pt>
                <c:pt idx="2112" formatCode="General">
                  <c:v>-2.4659498623841298E-4</c:v>
                </c:pt>
                <c:pt idx="2113" formatCode="General">
                  <c:v>-2.15780799950136E-4</c:v>
                </c:pt>
                <c:pt idx="2114" formatCode="General">
                  <c:v>-2.0751047511263001E-4</c:v>
                </c:pt>
                <c:pt idx="2115" formatCode="General">
                  <c:v>-2.1083632862088701E-4</c:v>
                </c:pt>
                <c:pt idx="2116" formatCode="General">
                  <c:v>-2.4658622456657299E-4</c:v>
                </c:pt>
                <c:pt idx="2117" formatCode="General">
                  <c:v>-2.2370800345734E-4</c:v>
                </c:pt>
                <c:pt idx="2118" formatCode="General">
                  <c:v>-2.6456225680094702E-4</c:v>
                </c:pt>
                <c:pt idx="2119" formatCode="General">
                  <c:v>-2.5078443301826999E-4</c:v>
                </c:pt>
                <c:pt idx="2120" formatCode="General">
                  <c:v>-2.1978610039591801E-4</c:v>
                </c:pt>
                <c:pt idx="2121" formatCode="General">
                  <c:v>-2.08379923023625E-4</c:v>
                </c:pt>
                <c:pt idx="2122" formatCode="General">
                  <c:v>-2.31521958833807E-4</c:v>
                </c:pt>
                <c:pt idx="2123" formatCode="General">
                  <c:v>-2.3033345095682401E-4</c:v>
                </c:pt>
                <c:pt idx="2124" formatCode="General">
                  <c:v>-2.2478048947332399E-4</c:v>
                </c:pt>
                <c:pt idx="2125" formatCode="General">
                  <c:v>-2.4099519845496899E-4</c:v>
                </c:pt>
                <c:pt idx="2126" formatCode="General">
                  <c:v>-1.8715175194367701E-4</c:v>
                </c:pt>
                <c:pt idx="2127" formatCode="General">
                  <c:v>-2.17661492983674E-4</c:v>
                </c:pt>
                <c:pt idx="2128" formatCode="General">
                  <c:v>-2.09187443223237E-4</c:v>
                </c:pt>
                <c:pt idx="2129" formatCode="General">
                  <c:v>-2.4362505132408699E-4</c:v>
                </c:pt>
                <c:pt idx="2130" formatCode="General">
                  <c:v>-2.3897189468534099E-4</c:v>
                </c:pt>
                <c:pt idx="2131" formatCode="General">
                  <c:v>-1.9457812028250801E-4</c:v>
                </c:pt>
                <c:pt idx="2132" formatCode="General">
                  <c:v>-2.4322481177368601E-4</c:v>
                </c:pt>
                <c:pt idx="2133" formatCode="General">
                  <c:v>-2.2496924573769199E-4</c:v>
                </c:pt>
                <c:pt idx="2134" formatCode="General">
                  <c:v>-2.3406367360470599E-4</c:v>
                </c:pt>
                <c:pt idx="2135" formatCode="General">
                  <c:v>-2.11859863348957E-4</c:v>
                </c:pt>
                <c:pt idx="2136" formatCode="General">
                  <c:v>-2.28008302007252E-4</c:v>
                </c:pt>
                <c:pt idx="2137" formatCode="General">
                  <c:v>-2.1336133030614601E-4</c:v>
                </c:pt>
                <c:pt idx="2138" formatCode="General">
                  <c:v>-1.5615219413421999E-4</c:v>
                </c:pt>
                <c:pt idx="2139" formatCode="General">
                  <c:v>-2.19865008608948E-4</c:v>
                </c:pt>
                <c:pt idx="2140" formatCode="General">
                  <c:v>-1.9848823670507801E-4</c:v>
                </c:pt>
                <c:pt idx="2141" formatCode="General">
                  <c:v>-2.02447385197704E-4</c:v>
                </c:pt>
                <c:pt idx="2142" formatCode="General">
                  <c:v>-2.1372354383264301E-4</c:v>
                </c:pt>
                <c:pt idx="2143" formatCode="General">
                  <c:v>-2.0673147055622101E-4</c:v>
                </c:pt>
                <c:pt idx="2144" formatCode="General">
                  <c:v>-2.30957170285638E-4</c:v>
                </c:pt>
                <c:pt idx="2145" formatCode="General">
                  <c:v>-2.3660594380911E-4</c:v>
                </c:pt>
                <c:pt idx="2146" formatCode="General">
                  <c:v>-1.9073797650189699E-4</c:v>
                </c:pt>
                <c:pt idx="2147" formatCode="General">
                  <c:v>-2.0717491279028801E-4</c:v>
                </c:pt>
                <c:pt idx="2148" formatCode="General">
                  <c:v>-2.1927689906916999E-4</c:v>
                </c:pt>
                <c:pt idx="2149" formatCode="General">
                  <c:v>-2.2520888396254199E-4</c:v>
                </c:pt>
                <c:pt idx="2150" formatCode="General">
                  <c:v>-2.4552306813430802E-4</c:v>
                </c:pt>
                <c:pt idx="2151" formatCode="General">
                  <c:v>-2.4113759530176401E-4</c:v>
                </c:pt>
                <c:pt idx="2152" formatCode="General">
                  <c:v>-2.2301398290911601E-4</c:v>
                </c:pt>
                <c:pt idx="2153" formatCode="General">
                  <c:v>-2.30822436186689E-4</c:v>
                </c:pt>
                <c:pt idx="2154" formatCode="General">
                  <c:v>-2.45010250389376E-4</c:v>
                </c:pt>
                <c:pt idx="2155" formatCode="General">
                  <c:v>-2.1997281360825699E-4</c:v>
                </c:pt>
                <c:pt idx="2156" formatCode="General">
                  <c:v>-2.21417777519521E-4</c:v>
                </c:pt>
                <c:pt idx="2157" formatCode="General">
                  <c:v>-2.1087593202284599E-4</c:v>
                </c:pt>
                <c:pt idx="2158" formatCode="General">
                  <c:v>-2.3160679609501801E-4</c:v>
                </c:pt>
                <c:pt idx="2159" formatCode="General">
                  <c:v>-2.0270906818288799E-4</c:v>
                </c:pt>
                <c:pt idx="2160" formatCode="General">
                  <c:v>-2.2391335412432099E-4</c:v>
                </c:pt>
                <c:pt idx="2161" formatCode="General">
                  <c:v>-2.0835117357468201E-4</c:v>
                </c:pt>
                <c:pt idx="2162" formatCode="General">
                  <c:v>-2.0768769169085199E-4</c:v>
                </c:pt>
                <c:pt idx="2163" formatCode="General">
                  <c:v>-2.2684719940203001E-4</c:v>
                </c:pt>
                <c:pt idx="2164" formatCode="General">
                  <c:v>-1.90344115589611E-4</c:v>
                </c:pt>
                <c:pt idx="2165" formatCode="General">
                  <c:v>-2.1850582104403901E-4</c:v>
                </c:pt>
                <c:pt idx="2166" formatCode="General">
                  <c:v>-1.9698401630095899E-4</c:v>
                </c:pt>
                <c:pt idx="2167" formatCode="General">
                  <c:v>-2.2375308667963101E-4</c:v>
                </c:pt>
                <c:pt idx="2168" formatCode="General">
                  <c:v>-2.0356001977792901E-4</c:v>
                </c:pt>
                <c:pt idx="2169" formatCode="General">
                  <c:v>-1.9557075399351601E-4</c:v>
                </c:pt>
                <c:pt idx="2170" formatCode="General">
                  <c:v>-2.30851187106598E-4</c:v>
                </c:pt>
                <c:pt idx="2171" formatCode="General">
                  <c:v>-2.0383916309051501E-4</c:v>
                </c:pt>
                <c:pt idx="2172" formatCode="General">
                  <c:v>-2.1637962342397501E-4</c:v>
                </c:pt>
                <c:pt idx="2173" formatCode="General">
                  <c:v>-1.98195738275388E-4</c:v>
                </c:pt>
                <c:pt idx="2174" formatCode="General">
                  <c:v>-2.3554380951135799E-4</c:v>
                </c:pt>
                <c:pt idx="2175" formatCode="General">
                  <c:v>-2.2955496467787499E-4</c:v>
                </c:pt>
                <c:pt idx="2176" formatCode="General">
                  <c:v>-1.8376927954216399E-4</c:v>
                </c:pt>
                <c:pt idx="2177" formatCode="General">
                  <c:v>-2.1151243179889001E-4</c:v>
                </c:pt>
                <c:pt idx="2178" formatCode="General">
                  <c:v>-2.1013880954655399E-4</c:v>
                </c:pt>
                <c:pt idx="2179" formatCode="General">
                  <c:v>-2.26555868773949E-4</c:v>
                </c:pt>
                <c:pt idx="2180" formatCode="General">
                  <c:v>-2.1523724455598401E-4</c:v>
                </c:pt>
                <c:pt idx="2181" formatCode="General">
                  <c:v>-2.2364078641684101E-4</c:v>
                </c:pt>
                <c:pt idx="2182" formatCode="General">
                  <c:v>-2.05108525366813E-4</c:v>
                </c:pt>
                <c:pt idx="2183" formatCode="General">
                  <c:v>-1.8169968225895E-4</c:v>
                </c:pt>
                <c:pt idx="2184" formatCode="General">
                  <c:v>-1.9802573330383999E-4</c:v>
                </c:pt>
                <c:pt idx="2185" formatCode="General">
                  <c:v>-2.0420685253187099E-4</c:v>
                </c:pt>
                <c:pt idx="2186" formatCode="General">
                  <c:v>-1.9716444838067501E-4</c:v>
                </c:pt>
                <c:pt idx="2187" formatCode="General">
                  <c:v>-2.4927293254737502E-4</c:v>
                </c:pt>
                <c:pt idx="2188" formatCode="General">
                  <c:v>-2.21540257956468E-4</c:v>
                </c:pt>
                <c:pt idx="2189" formatCode="General">
                  <c:v>-1.9570093268943601E-4</c:v>
                </c:pt>
                <c:pt idx="2190" formatCode="General">
                  <c:v>-2.1901531623198399E-4</c:v>
                </c:pt>
                <c:pt idx="2191" formatCode="General">
                  <c:v>-1.9435639651211301E-4</c:v>
                </c:pt>
                <c:pt idx="2192" formatCode="General">
                  <c:v>-1.9782788469051201E-4</c:v>
                </c:pt>
                <c:pt idx="2193" formatCode="General">
                  <c:v>-1.9939440159070799E-4</c:v>
                </c:pt>
                <c:pt idx="2194" formatCode="General">
                  <c:v>-2.0749187516617301E-4</c:v>
                </c:pt>
                <c:pt idx="2195" formatCode="General">
                  <c:v>-2.1407890961682899E-4</c:v>
                </c:pt>
                <c:pt idx="2196" formatCode="General">
                  <c:v>-2.1973976485729601E-4</c:v>
                </c:pt>
                <c:pt idx="2197" formatCode="General">
                  <c:v>-2.1329558710914999E-4</c:v>
                </c:pt>
                <c:pt idx="2198" formatCode="General">
                  <c:v>-2.3968732180001999E-4</c:v>
                </c:pt>
                <c:pt idx="2199" formatCode="General">
                  <c:v>-2.18968460759579E-4</c:v>
                </c:pt>
                <c:pt idx="2200" formatCode="General">
                  <c:v>-2.03120216824613E-4</c:v>
                </c:pt>
                <c:pt idx="2201" formatCode="General">
                  <c:v>-2.2857531725997601E-4</c:v>
                </c:pt>
                <c:pt idx="2202" formatCode="General">
                  <c:v>-2.06091523120209E-4</c:v>
                </c:pt>
                <c:pt idx="2203" formatCode="General">
                  <c:v>-2.0167744397496401E-4</c:v>
                </c:pt>
                <c:pt idx="2204" formatCode="General">
                  <c:v>-2.2327050148039499E-4</c:v>
                </c:pt>
                <c:pt idx="2205" formatCode="General">
                  <c:v>-1.8789370615498099E-4</c:v>
                </c:pt>
                <c:pt idx="2206" formatCode="General">
                  <c:v>-2.1064688880050001E-4</c:v>
                </c:pt>
                <c:pt idx="2207" formatCode="General">
                  <c:v>-1.9549145498042901E-4</c:v>
                </c:pt>
                <c:pt idx="2208" formatCode="General">
                  <c:v>-2.07109896283286E-4</c:v>
                </c:pt>
                <c:pt idx="2209" formatCode="General">
                  <c:v>-2.1585191959069201E-4</c:v>
                </c:pt>
                <c:pt idx="2210" formatCode="General">
                  <c:v>-2.22019780491353E-4</c:v>
                </c:pt>
                <c:pt idx="2211" formatCode="General">
                  <c:v>-1.7807990446022301E-4</c:v>
                </c:pt>
                <c:pt idx="2212" formatCode="General">
                  <c:v>-2.0939123524314299E-4</c:v>
                </c:pt>
                <c:pt idx="2213" formatCode="General">
                  <c:v>-2.0673649449427E-4</c:v>
                </c:pt>
                <c:pt idx="2214" formatCode="General">
                  <c:v>-2.0495359121651001E-4</c:v>
                </c:pt>
                <c:pt idx="2215" formatCode="General">
                  <c:v>-1.7587973895490401E-4</c:v>
                </c:pt>
                <c:pt idx="2216" formatCode="General">
                  <c:v>-2.2532286776372901E-4</c:v>
                </c:pt>
                <c:pt idx="2217" formatCode="General">
                  <c:v>-2.1604139175873999E-4</c:v>
                </c:pt>
                <c:pt idx="2218" formatCode="General">
                  <c:v>-1.7884703695344201E-4</c:v>
                </c:pt>
                <c:pt idx="2219" formatCode="General">
                  <c:v>-2.19674010762794E-4</c:v>
                </c:pt>
                <c:pt idx="2220" formatCode="General">
                  <c:v>-2.1302548788354201E-4</c:v>
                </c:pt>
                <c:pt idx="2221" formatCode="General">
                  <c:v>-2.01234088105141E-4</c:v>
                </c:pt>
                <c:pt idx="2222" formatCode="General">
                  <c:v>-1.76288374845145E-4</c:v>
                </c:pt>
                <c:pt idx="2223" formatCode="General">
                  <c:v>-1.81007521085054E-4</c:v>
                </c:pt>
                <c:pt idx="2224" formatCode="General">
                  <c:v>-2.0385020845239499E-4</c:v>
                </c:pt>
                <c:pt idx="2225" formatCode="General">
                  <c:v>-2.3927724495383901E-4</c:v>
                </c:pt>
                <c:pt idx="2226" formatCode="General">
                  <c:v>-2.0274672473328601E-4</c:v>
                </c:pt>
                <c:pt idx="2227" formatCode="General">
                  <c:v>-1.92730020247791E-4</c:v>
                </c:pt>
                <c:pt idx="2228" formatCode="General">
                  <c:v>-1.9428007867150799E-4</c:v>
                </c:pt>
                <c:pt idx="2229" formatCode="General">
                  <c:v>-2.00668358036477E-4</c:v>
                </c:pt>
                <c:pt idx="2230" formatCode="General">
                  <c:v>-2.1673554340594599E-4</c:v>
                </c:pt>
                <c:pt idx="2231" formatCode="General">
                  <c:v>-1.7528962821182701E-4</c:v>
                </c:pt>
                <c:pt idx="2232" formatCode="General">
                  <c:v>-2.0898716639735799E-4</c:v>
                </c:pt>
                <c:pt idx="2233" formatCode="General">
                  <c:v>-1.7934512525689299E-4</c:v>
                </c:pt>
                <c:pt idx="2234" formatCode="General">
                  <c:v>-2.0866096338468401E-4</c:v>
                </c:pt>
                <c:pt idx="2235" formatCode="General">
                  <c:v>-2.2047093347455699E-4</c:v>
                </c:pt>
                <c:pt idx="2236" formatCode="General">
                  <c:v>-1.7583379324164801E-4</c:v>
                </c:pt>
                <c:pt idx="2237" formatCode="General">
                  <c:v>-2.0253859008914101E-4</c:v>
                </c:pt>
                <c:pt idx="2238" formatCode="General">
                  <c:v>-2.1147425826611001E-4</c:v>
                </c:pt>
                <c:pt idx="2239" formatCode="General">
                  <c:v>-1.8608419802305999E-4</c:v>
                </c:pt>
                <c:pt idx="2240" formatCode="General">
                  <c:v>-1.8558668092391001E-4</c:v>
                </c:pt>
                <c:pt idx="2241" formatCode="General">
                  <c:v>-1.8258480812369601E-4</c:v>
                </c:pt>
                <c:pt idx="2242" formatCode="General">
                  <c:v>-2.1051060074883099E-4</c:v>
                </c:pt>
                <c:pt idx="2243" formatCode="General">
                  <c:v>-2.09281801568026E-4</c:v>
                </c:pt>
                <c:pt idx="2244" formatCode="General">
                  <c:v>-1.7658023738267099E-4</c:v>
                </c:pt>
                <c:pt idx="2245" formatCode="General">
                  <c:v>-1.9668241564296801E-4</c:v>
                </c:pt>
                <c:pt idx="2246" formatCode="General">
                  <c:v>-1.8783717147435099E-4</c:v>
                </c:pt>
                <c:pt idx="2247" formatCode="General">
                  <c:v>-1.96532675618032E-4</c:v>
                </c:pt>
                <c:pt idx="2248" formatCode="General">
                  <c:v>-1.7698603211314999E-4</c:v>
                </c:pt>
                <c:pt idx="2249" formatCode="General">
                  <c:v>-2.0905062463561801E-4</c:v>
                </c:pt>
                <c:pt idx="2250" formatCode="General">
                  <c:v>-2.1530652949607301E-4</c:v>
                </c:pt>
                <c:pt idx="2251" formatCode="General">
                  <c:v>-2.0260521247857999E-4</c:v>
                </c:pt>
                <c:pt idx="2252" formatCode="General">
                  <c:v>-1.8520586436742499E-4</c:v>
                </c:pt>
                <c:pt idx="2253" formatCode="General">
                  <c:v>-1.9526718576262401E-4</c:v>
                </c:pt>
                <c:pt idx="2254" formatCode="General">
                  <c:v>-1.81839997019718E-4</c:v>
                </c:pt>
                <c:pt idx="2255" formatCode="General">
                  <c:v>-1.93428996121735E-4</c:v>
                </c:pt>
                <c:pt idx="2256" formatCode="General">
                  <c:v>-1.6303992675074E-4</c:v>
                </c:pt>
                <c:pt idx="2257" formatCode="General">
                  <c:v>-2.0094946373908E-4</c:v>
                </c:pt>
                <c:pt idx="2258" formatCode="General">
                  <c:v>-1.94112508353744E-4</c:v>
                </c:pt>
                <c:pt idx="2259" formatCode="General">
                  <c:v>-1.8529864099178201E-4</c:v>
                </c:pt>
                <c:pt idx="2260" formatCode="General">
                  <c:v>-1.8105915385739299E-4</c:v>
                </c:pt>
                <c:pt idx="2261" formatCode="General">
                  <c:v>-2.1922928776344901E-4</c:v>
                </c:pt>
                <c:pt idx="2262" formatCode="General">
                  <c:v>-1.8298854120596899E-4</c:v>
                </c:pt>
                <c:pt idx="2263" formatCode="General">
                  <c:v>-1.86126850326341E-4</c:v>
                </c:pt>
                <c:pt idx="2264" formatCode="General">
                  <c:v>-1.82933379933141E-4</c:v>
                </c:pt>
                <c:pt idx="2265" formatCode="General">
                  <c:v>-1.92571281318569E-4</c:v>
                </c:pt>
                <c:pt idx="2266" formatCode="General">
                  <c:v>-1.9728020182634501E-4</c:v>
                </c:pt>
                <c:pt idx="2267" formatCode="General">
                  <c:v>-1.87169221857922E-4</c:v>
                </c:pt>
                <c:pt idx="2268" formatCode="General">
                  <c:v>-2.09932137829648E-4</c:v>
                </c:pt>
                <c:pt idx="2269" formatCode="General">
                  <c:v>-1.84798716474595E-4</c:v>
                </c:pt>
                <c:pt idx="2270" formatCode="General">
                  <c:v>-2.0464521742970401E-4</c:v>
                </c:pt>
                <c:pt idx="2271" formatCode="General">
                  <c:v>-1.7951533862781301E-4</c:v>
                </c:pt>
                <c:pt idx="2272" formatCode="General">
                  <c:v>-2.19248860901077E-4</c:v>
                </c:pt>
                <c:pt idx="2273" formatCode="General">
                  <c:v>-1.8740326604193099E-4</c:v>
                </c:pt>
                <c:pt idx="2274" formatCode="General">
                  <c:v>-1.6194270035792499E-4</c:v>
                </c:pt>
                <c:pt idx="2275" formatCode="General">
                  <c:v>-2.04806100746571E-4</c:v>
                </c:pt>
                <c:pt idx="2276" formatCode="General">
                  <c:v>-1.8585160871297199E-4</c:v>
                </c:pt>
                <c:pt idx="2277" formatCode="General">
                  <c:v>-1.86889698883993E-4</c:v>
                </c:pt>
                <c:pt idx="2278" formatCode="General">
                  <c:v>-1.91133489401678E-4</c:v>
                </c:pt>
                <c:pt idx="2279" formatCode="General">
                  <c:v>-1.6507128282395399E-4</c:v>
                </c:pt>
                <c:pt idx="2280" formatCode="General">
                  <c:v>-1.6663055394229001E-4</c:v>
                </c:pt>
                <c:pt idx="2281" formatCode="General">
                  <c:v>-2.03168993314066E-4</c:v>
                </c:pt>
                <c:pt idx="2282" formatCode="General">
                  <c:v>-1.8665326575193999E-4</c:v>
                </c:pt>
                <c:pt idx="2283" formatCode="General">
                  <c:v>-1.82924054153909E-4</c:v>
                </c:pt>
                <c:pt idx="2284" formatCode="General">
                  <c:v>-1.83598908460223E-4</c:v>
                </c:pt>
                <c:pt idx="2285" formatCode="General">
                  <c:v>-2.05238799711834E-4</c:v>
                </c:pt>
                <c:pt idx="2286" formatCode="General">
                  <c:v>-1.8761493220641399E-4</c:v>
                </c:pt>
                <c:pt idx="2287" formatCode="General">
                  <c:v>-2.0227711052560999E-4</c:v>
                </c:pt>
                <c:pt idx="2288" formatCode="General">
                  <c:v>-1.91706073607336E-4</c:v>
                </c:pt>
                <c:pt idx="2289" formatCode="General">
                  <c:v>-2.2352989785747799E-4</c:v>
                </c:pt>
                <c:pt idx="2290" formatCode="General">
                  <c:v>-1.9002169474252901E-4</c:v>
                </c:pt>
                <c:pt idx="2291" formatCode="General">
                  <c:v>-1.8258951555937499E-4</c:v>
                </c:pt>
                <c:pt idx="2292" formatCode="General">
                  <c:v>-1.8145951574889099E-4</c:v>
                </c:pt>
                <c:pt idx="2293" formatCode="General">
                  <c:v>-2.20184781345913E-4</c:v>
                </c:pt>
                <c:pt idx="2294" formatCode="General">
                  <c:v>-1.3823843402632901E-4</c:v>
                </c:pt>
                <c:pt idx="2295" formatCode="General">
                  <c:v>-1.93921323352989E-4</c:v>
                </c:pt>
                <c:pt idx="2296" formatCode="General">
                  <c:v>-1.81307297291113E-4</c:v>
                </c:pt>
                <c:pt idx="2297" formatCode="General">
                  <c:v>-1.7488499145259099E-4</c:v>
                </c:pt>
                <c:pt idx="2298" formatCode="General">
                  <c:v>-1.77834860344266E-4</c:v>
                </c:pt>
                <c:pt idx="2299" formatCode="General">
                  <c:v>-1.92439568006257E-4</c:v>
                </c:pt>
                <c:pt idx="2300" formatCode="General">
                  <c:v>-2.00285006120579E-4</c:v>
                </c:pt>
                <c:pt idx="2301" formatCode="General">
                  <c:v>-1.8125237715460899E-4</c:v>
                </c:pt>
                <c:pt idx="2302" formatCode="General">
                  <c:v>-1.73910746535144E-4</c:v>
                </c:pt>
                <c:pt idx="2303" formatCode="General">
                  <c:v>-2.0086966941552399E-4</c:v>
                </c:pt>
                <c:pt idx="2304" formatCode="General">
                  <c:v>-1.6155684389329699E-4</c:v>
                </c:pt>
                <c:pt idx="2305" formatCode="General">
                  <c:v>-1.99379089036404E-4</c:v>
                </c:pt>
                <c:pt idx="2306" formatCode="General">
                  <c:v>-1.75131721136127E-4</c:v>
                </c:pt>
                <c:pt idx="2307" formatCode="General">
                  <c:v>-1.7316513419075199E-4</c:v>
                </c:pt>
                <c:pt idx="2308" formatCode="General">
                  <c:v>-2.0367257591049899E-4</c:v>
                </c:pt>
                <c:pt idx="2309" formatCode="General">
                  <c:v>-1.7162728119234999E-4</c:v>
                </c:pt>
                <c:pt idx="2310" formatCode="General">
                  <c:v>-1.9279866010513699E-4</c:v>
                </c:pt>
                <c:pt idx="2311" formatCode="General">
                  <c:v>-1.95665463214146E-4</c:v>
                </c:pt>
                <c:pt idx="2312" formatCode="General">
                  <c:v>-1.52379804452052E-4</c:v>
                </c:pt>
                <c:pt idx="2313" formatCode="General">
                  <c:v>-1.91034900157133E-4</c:v>
                </c:pt>
                <c:pt idx="2314" formatCode="General">
                  <c:v>-1.7328533155967299E-4</c:v>
                </c:pt>
                <c:pt idx="2315" formatCode="General">
                  <c:v>-1.8243689084328801E-4</c:v>
                </c:pt>
                <c:pt idx="2316" formatCode="General">
                  <c:v>-1.86259376613878E-4</c:v>
                </c:pt>
                <c:pt idx="2317" formatCode="General">
                  <c:v>-1.6963830656809901E-4</c:v>
                </c:pt>
                <c:pt idx="2318" formatCode="General">
                  <c:v>-1.7532876057482801E-4</c:v>
                </c:pt>
                <c:pt idx="2319" formatCode="General">
                  <c:v>-1.7054599955778599E-4</c:v>
                </c:pt>
                <c:pt idx="2320" formatCode="General">
                  <c:v>-1.7393720863252501E-4</c:v>
                </c:pt>
                <c:pt idx="2321" formatCode="General">
                  <c:v>-1.59789305222999E-4</c:v>
                </c:pt>
                <c:pt idx="2322" formatCode="General">
                  <c:v>-1.7438565228785401E-4</c:v>
                </c:pt>
                <c:pt idx="2323" formatCode="General">
                  <c:v>-1.7517511501981801E-4</c:v>
                </c:pt>
                <c:pt idx="2324" formatCode="General">
                  <c:v>-1.8246967633251499E-4</c:v>
                </c:pt>
                <c:pt idx="2325" formatCode="General">
                  <c:v>-1.5102811500174301E-4</c:v>
                </c:pt>
                <c:pt idx="2326" formatCode="General">
                  <c:v>-1.6223338349369401E-4</c:v>
                </c:pt>
                <c:pt idx="2327" formatCode="General">
                  <c:v>-1.68898383639347E-4</c:v>
                </c:pt>
                <c:pt idx="2328" formatCode="General">
                  <c:v>-1.4501018194435899E-4</c:v>
                </c:pt>
                <c:pt idx="2329" formatCode="General">
                  <c:v>-1.6614733924641699E-4</c:v>
                </c:pt>
                <c:pt idx="2330" formatCode="General">
                  <c:v>-1.64737326918329E-4</c:v>
                </c:pt>
                <c:pt idx="2331" formatCode="General">
                  <c:v>-1.7787700679012901E-4</c:v>
                </c:pt>
                <c:pt idx="2332" formatCode="General">
                  <c:v>-1.6521116907780901E-4</c:v>
                </c:pt>
                <c:pt idx="2333" formatCode="General">
                  <c:v>-1.8005677922425001E-4</c:v>
                </c:pt>
                <c:pt idx="2334" formatCode="General">
                  <c:v>-1.47330734010596E-4</c:v>
                </c:pt>
                <c:pt idx="2335" formatCode="General">
                  <c:v>-1.5453952076669399E-4</c:v>
                </c:pt>
                <c:pt idx="2336" formatCode="General">
                  <c:v>-1.7972899401007801E-4</c:v>
                </c:pt>
                <c:pt idx="2337" formatCode="General">
                  <c:v>-1.5105438272306301E-4</c:v>
                </c:pt>
                <c:pt idx="2338" formatCode="General">
                  <c:v>-1.6082708212476201E-4</c:v>
                </c:pt>
                <c:pt idx="2339" formatCode="General">
                  <c:v>-1.7129988660691999E-4</c:v>
                </c:pt>
                <c:pt idx="2340" formatCode="General">
                  <c:v>-1.6445890824698601E-4</c:v>
                </c:pt>
                <c:pt idx="2341" formatCode="General">
                  <c:v>-1.5747067421264E-4</c:v>
                </c:pt>
                <c:pt idx="2342" formatCode="General">
                  <c:v>-1.9226064379358399E-4</c:v>
                </c:pt>
                <c:pt idx="2343" formatCode="General">
                  <c:v>-1.5924975110619401E-4</c:v>
                </c:pt>
                <c:pt idx="2344" formatCode="General">
                  <c:v>-1.69444485375734E-4</c:v>
                </c:pt>
                <c:pt idx="2345" formatCode="General">
                  <c:v>-1.55469041509255E-4</c:v>
                </c:pt>
                <c:pt idx="2346" formatCode="General">
                  <c:v>-1.6752285740460001E-4</c:v>
                </c:pt>
                <c:pt idx="2347" formatCode="General">
                  <c:v>-1.39799964559088E-4</c:v>
                </c:pt>
                <c:pt idx="2348" formatCode="General">
                  <c:v>-1.71629670054841E-4</c:v>
                </c:pt>
                <c:pt idx="2349" formatCode="General">
                  <c:v>-1.4329874099097299E-4</c:v>
                </c:pt>
                <c:pt idx="2350" formatCode="General">
                  <c:v>-1.5869472899294299E-4</c:v>
                </c:pt>
                <c:pt idx="2351" formatCode="General">
                  <c:v>-1.7410591170231301E-4</c:v>
                </c:pt>
                <c:pt idx="2352" formatCode="General">
                  <c:v>-1.7073870620339199E-4</c:v>
                </c:pt>
                <c:pt idx="2353" formatCode="General">
                  <c:v>-1.5417917169296199E-4</c:v>
                </c:pt>
                <c:pt idx="2354" formatCode="General">
                  <c:v>-1.53267015329398E-4</c:v>
                </c:pt>
                <c:pt idx="2355" formatCode="General">
                  <c:v>-1.29793272183113E-4</c:v>
                </c:pt>
                <c:pt idx="2356" formatCode="General">
                  <c:v>-1.8001238361596301E-4</c:v>
                </c:pt>
                <c:pt idx="2357" formatCode="General">
                  <c:v>-1.73070292523361E-4</c:v>
                </c:pt>
                <c:pt idx="2358" formatCode="General">
                  <c:v>-1.7636241802017601E-4</c:v>
                </c:pt>
                <c:pt idx="2359" formatCode="General">
                  <c:v>-1.7110890192031499E-4</c:v>
                </c:pt>
                <c:pt idx="2360" formatCode="General">
                  <c:v>-1.7112042924948299E-4</c:v>
                </c:pt>
                <c:pt idx="2361" formatCode="General">
                  <c:v>-1.7899133278909899E-4</c:v>
                </c:pt>
                <c:pt idx="2362" formatCode="General">
                  <c:v>-1.70388311612337E-4</c:v>
                </c:pt>
                <c:pt idx="2363" formatCode="General">
                  <c:v>-1.8339587968473401E-4</c:v>
                </c:pt>
                <c:pt idx="2364" formatCode="General">
                  <c:v>-1.8849566424384499E-4</c:v>
                </c:pt>
                <c:pt idx="2365" formatCode="General">
                  <c:v>-1.9000516046263399E-4</c:v>
                </c:pt>
                <c:pt idx="2366" formatCode="General">
                  <c:v>-1.87180220222268E-4</c:v>
                </c:pt>
                <c:pt idx="2367" formatCode="General">
                  <c:v>-1.4971071962253E-4</c:v>
                </c:pt>
                <c:pt idx="2368" formatCode="General">
                  <c:v>-1.91321735361732E-4</c:v>
                </c:pt>
                <c:pt idx="2369" formatCode="General">
                  <c:v>-1.69076226229887E-4</c:v>
                </c:pt>
                <c:pt idx="2370" formatCode="General">
                  <c:v>-1.5705795723943501E-4</c:v>
                </c:pt>
                <c:pt idx="2371" formatCode="General">
                  <c:v>-1.7174255678902901E-4</c:v>
                </c:pt>
                <c:pt idx="2372" formatCode="General">
                  <c:v>-1.84428597553687E-4</c:v>
                </c:pt>
                <c:pt idx="2373" formatCode="General">
                  <c:v>-1.5291215349023699E-4</c:v>
                </c:pt>
                <c:pt idx="2374" formatCode="General">
                  <c:v>-1.3687031534059501E-4</c:v>
                </c:pt>
                <c:pt idx="2375" formatCode="General">
                  <c:v>-1.41923918859733E-4</c:v>
                </c:pt>
                <c:pt idx="2376" formatCode="General">
                  <c:v>-1.2728465464346701E-4</c:v>
                </c:pt>
                <c:pt idx="2377" formatCode="General">
                  <c:v>-1.58250666523389E-4</c:v>
                </c:pt>
                <c:pt idx="2378" formatCode="General">
                  <c:v>-1.5968119393746199E-4</c:v>
                </c:pt>
                <c:pt idx="2379" formatCode="General">
                  <c:v>-1.48429761814607E-4</c:v>
                </c:pt>
                <c:pt idx="2380" formatCode="General">
                  <c:v>-1.2913698914048701E-4</c:v>
                </c:pt>
                <c:pt idx="2381" formatCode="General">
                  <c:v>-1.54319340399191E-4</c:v>
                </c:pt>
                <c:pt idx="2382" formatCode="General">
                  <c:v>-1.46022828560739E-4</c:v>
                </c:pt>
                <c:pt idx="2383" formatCode="General">
                  <c:v>-1.4559290774581799E-4</c:v>
                </c:pt>
                <c:pt idx="2384" formatCode="General">
                  <c:v>-1.3548847337297099E-4</c:v>
                </c:pt>
                <c:pt idx="2385" formatCode="General">
                  <c:v>-1.7975022319525799E-4</c:v>
                </c:pt>
                <c:pt idx="2386" formatCode="General">
                  <c:v>-1.74231482317279E-4</c:v>
                </c:pt>
                <c:pt idx="2387" formatCode="General">
                  <c:v>-1.9458371731805301E-4</c:v>
                </c:pt>
                <c:pt idx="2388" formatCode="General">
                  <c:v>-1.8293309311510301E-4</c:v>
                </c:pt>
                <c:pt idx="2389" formatCode="General">
                  <c:v>-1.6547636790915899E-4</c:v>
                </c:pt>
                <c:pt idx="2390" formatCode="General">
                  <c:v>-1.4147408586522999E-4</c:v>
                </c:pt>
                <c:pt idx="2391" formatCode="General">
                  <c:v>-1.7591942484538499E-4</c:v>
                </c:pt>
                <c:pt idx="2392" formatCode="General">
                  <c:v>-1.5860130620143801E-4</c:v>
                </c:pt>
                <c:pt idx="2393" formatCode="General">
                  <c:v>-1.4613018231289599E-4</c:v>
                </c:pt>
                <c:pt idx="2394" formatCode="General">
                  <c:v>-1.4689140085433401E-4</c:v>
                </c:pt>
                <c:pt idx="2395" formatCode="General">
                  <c:v>-1.45694917802116E-4</c:v>
                </c:pt>
                <c:pt idx="2396" formatCode="General">
                  <c:v>-1.5412042553523901E-4</c:v>
                </c:pt>
                <c:pt idx="2397" formatCode="General">
                  <c:v>-1.5353779713737101E-4</c:v>
                </c:pt>
                <c:pt idx="2398" formatCode="General">
                  <c:v>-1.83817226017787E-4</c:v>
                </c:pt>
                <c:pt idx="2399" formatCode="General">
                  <c:v>-1.53980992310894E-4</c:v>
                </c:pt>
                <c:pt idx="2400" formatCode="General">
                  <c:v>-1.5170994417074E-4</c:v>
                </c:pt>
                <c:pt idx="2401" formatCode="General">
                  <c:v>-1.7156532924518999E-4</c:v>
                </c:pt>
                <c:pt idx="2402" formatCode="General">
                  <c:v>-1.5836324089731299E-4</c:v>
                </c:pt>
                <c:pt idx="2403" formatCode="General">
                  <c:v>-1.6688573066464001E-4</c:v>
                </c:pt>
                <c:pt idx="2404" formatCode="General">
                  <c:v>-1.53607974185987E-4</c:v>
                </c:pt>
                <c:pt idx="2405" formatCode="General">
                  <c:v>-1.8994054494411399E-4</c:v>
                </c:pt>
                <c:pt idx="2406" formatCode="General">
                  <c:v>-1.6019898697908401E-4</c:v>
                </c:pt>
                <c:pt idx="2407" formatCode="General">
                  <c:v>-1.7984412243273999E-4</c:v>
                </c:pt>
                <c:pt idx="2408" formatCode="General">
                  <c:v>-1.3892550837592599E-4</c:v>
                </c:pt>
                <c:pt idx="2409" formatCode="General">
                  <c:v>-1.60525474308072E-4</c:v>
                </c:pt>
                <c:pt idx="2410" formatCode="General">
                  <c:v>-1.3244514971829299E-4</c:v>
                </c:pt>
                <c:pt idx="2411" formatCode="General">
                  <c:v>-1.6552898410152099E-4</c:v>
                </c:pt>
                <c:pt idx="2412" formatCode="General">
                  <c:v>-1.4292366123055299E-4</c:v>
                </c:pt>
                <c:pt idx="2413" formatCode="General">
                  <c:v>-1.40263612446634E-4</c:v>
                </c:pt>
                <c:pt idx="2414" formatCode="General">
                  <c:v>-1.6494210125139299E-4</c:v>
                </c:pt>
                <c:pt idx="2415" formatCode="General">
                  <c:v>-1.3941606582182001E-4</c:v>
                </c:pt>
                <c:pt idx="2416" formatCode="General">
                  <c:v>-1.8477410080772999E-4</c:v>
                </c:pt>
                <c:pt idx="2417" formatCode="General">
                  <c:v>-1.62537796496386E-4</c:v>
                </c:pt>
                <c:pt idx="2418" formatCode="General">
                  <c:v>-1.6574362010268699E-4</c:v>
                </c:pt>
                <c:pt idx="2419" formatCode="General">
                  <c:v>-1.70095833709567E-4</c:v>
                </c:pt>
                <c:pt idx="2420" formatCode="General">
                  <c:v>-1.63980974090431E-4</c:v>
                </c:pt>
                <c:pt idx="2421" formatCode="General">
                  <c:v>-1.53870354407377E-4</c:v>
                </c:pt>
                <c:pt idx="2422" formatCode="General">
                  <c:v>-1.6296034325293901E-4</c:v>
                </c:pt>
                <c:pt idx="2423" formatCode="General">
                  <c:v>-1.46327086052461E-4</c:v>
                </c:pt>
                <c:pt idx="2424" formatCode="General">
                  <c:v>-1.4707750781286699E-4</c:v>
                </c:pt>
                <c:pt idx="2425" formatCode="General">
                  <c:v>-1.4114400367379299E-4</c:v>
                </c:pt>
                <c:pt idx="2426" formatCode="General">
                  <c:v>-1.48413384832453E-4</c:v>
                </c:pt>
                <c:pt idx="2427" formatCode="General">
                  <c:v>-1.6204930442556201E-4</c:v>
                </c:pt>
                <c:pt idx="2428" formatCode="General">
                  <c:v>-1.4338224349384E-4</c:v>
                </c:pt>
                <c:pt idx="2429" formatCode="General">
                  <c:v>-1.46316821827612E-4</c:v>
                </c:pt>
                <c:pt idx="2430" formatCode="General">
                  <c:v>-1.3250425231609299E-4</c:v>
                </c:pt>
                <c:pt idx="2431" formatCode="General">
                  <c:v>-1.3818283723939401E-4</c:v>
                </c:pt>
                <c:pt idx="2432" formatCode="General">
                  <c:v>-1.38119286191831E-4</c:v>
                </c:pt>
                <c:pt idx="2433" formatCode="General">
                  <c:v>-1.5622274883588999E-4</c:v>
                </c:pt>
                <c:pt idx="2434" formatCode="General">
                  <c:v>-1.61042125093018E-4</c:v>
                </c:pt>
                <c:pt idx="2435" formatCode="General">
                  <c:v>-1.7552431467509201E-4</c:v>
                </c:pt>
                <c:pt idx="2436" formatCode="General">
                  <c:v>-1.6779003888797099E-4</c:v>
                </c:pt>
                <c:pt idx="2437" formatCode="General">
                  <c:v>-1.96455758396383E-4</c:v>
                </c:pt>
                <c:pt idx="2438" formatCode="General">
                  <c:v>-1.7110545841695699E-4</c:v>
                </c:pt>
                <c:pt idx="2439" formatCode="General">
                  <c:v>-1.5241914878389999E-4</c:v>
                </c:pt>
                <c:pt idx="2440" formatCode="General">
                  <c:v>-1.3372480811568499E-4</c:v>
                </c:pt>
                <c:pt idx="2441" formatCode="General">
                  <c:v>-1.44994503772914E-4</c:v>
                </c:pt>
                <c:pt idx="2442" formatCode="General">
                  <c:v>-1.5621730124235701E-4</c:v>
                </c:pt>
                <c:pt idx="2443" formatCode="General">
                  <c:v>-1.3480640903141899E-4</c:v>
                </c:pt>
                <c:pt idx="2444" formatCode="General">
                  <c:v>-1.5153291200344901E-4</c:v>
                </c:pt>
                <c:pt idx="2445" formatCode="General">
                  <c:v>-1.5194978519093001E-4</c:v>
                </c:pt>
                <c:pt idx="2446" formatCode="General">
                  <c:v>-1.5393214358942799E-4</c:v>
                </c:pt>
                <c:pt idx="2447" formatCode="General">
                  <c:v>-1.60057343527949E-4</c:v>
                </c:pt>
                <c:pt idx="2448" formatCode="General">
                  <c:v>-1.32855277870353E-4</c:v>
                </c:pt>
                <c:pt idx="2449" formatCode="General">
                  <c:v>-1.2982882521226201E-4</c:v>
                </c:pt>
                <c:pt idx="2450" formatCode="General">
                  <c:v>-1.7257802169386001E-4</c:v>
                </c:pt>
                <c:pt idx="2451" formatCode="General">
                  <c:v>-1.61449740930496E-4</c:v>
                </c:pt>
                <c:pt idx="2452" formatCode="General">
                  <c:v>-1.3645027507785401E-4</c:v>
                </c:pt>
                <c:pt idx="2453" formatCode="General">
                  <c:v>-1.31644786972185E-4</c:v>
                </c:pt>
                <c:pt idx="2454" formatCode="General">
                  <c:v>-1.39076814601953E-4</c:v>
                </c:pt>
                <c:pt idx="2455" formatCode="General">
                  <c:v>-1.47565900593105E-4</c:v>
                </c:pt>
                <c:pt idx="2456" formatCode="General">
                  <c:v>-1.4687899762203801E-4</c:v>
                </c:pt>
                <c:pt idx="2457" formatCode="General">
                  <c:v>-1.63426406003655E-4</c:v>
                </c:pt>
                <c:pt idx="2458" formatCode="General">
                  <c:v>-1.73286322510951E-4</c:v>
                </c:pt>
                <c:pt idx="2459" formatCode="General">
                  <c:v>-1.33307415698764E-4</c:v>
                </c:pt>
                <c:pt idx="2460" formatCode="General">
                  <c:v>-1.4644604311329199E-4</c:v>
                </c:pt>
                <c:pt idx="2461" formatCode="General">
                  <c:v>-1.7658864054203601E-4</c:v>
                </c:pt>
                <c:pt idx="2462" formatCode="General">
                  <c:v>-1.37447800271073E-4</c:v>
                </c:pt>
                <c:pt idx="2463" formatCode="General">
                  <c:v>-1.5248835753474399E-4</c:v>
                </c:pt>
                <c:pt idx="2464" formatCode="General">
                  <c:v>-1.2558973254669001E-4</c:v>
                </c:pt>
                <c:pt idx="2465" formatCode="General">
                  <c:v>-1.43962428009719E-4</c:v>
                </c:pt>
                <c:pt idx="2466" formatCode="General">
                  <c:v>-1.59829237213759E-4</c:v>
                </c:pt>
                <c:pt idx="2467" formatCode="General">
                  <c:v>-1.7100067031486501E-4</c:v>
                </c:pt>
                <c:pt idx="2468" formatCode="General">
                  <c:v>-1.3730675880042201E-4</c:v>
                </c:pt>
                <c:pt idx="2469" formatCode="General">
                  <c:v>-1.5098256659821301E-4</c:v>
                </c:pt>
                <c:pt idx="2470" formatCode="General">
                  <c:v>-1.4376829961957799E-4</c:v>
                </c:pt>
                <c:pt idx="2471" formatCode="General">
                  <c:v>-1.4908009924270401E-4</c:v>
                </c:pt>
                <c:pt idx="2472" formatCode="General">
                  <c:v>-1.52943242021995E-4</c:v>
                </c:pt>
                <c:pt idx="2473" formatCode="General">
                  <c:v>-1.6300584691426401E-4</c:v>
                </c:pt>
                <c:pt idx="2474" formatCode="General">
                  <c:v>-1.62980523890234E-4</c:v>
                </c:pt>
                <c:pt idx="2475" formatCode="General">
                  <c:v>-1.76956283585303E-4</c:v>
                </c:pt>
                <c:pt idx="2476" formatCode="General">
                  <c:v>-1.6882582699695399E-4</c:v>
                </c:pt>
                <c:pt idx="2477" formatCode="General">
                  <c:v>-1.5173334422305301E-4</c:v>
                </c:pt>
                <c:pt idx="2478" formatCode="General">
                  <c:v>-1.7203019113032499E-4</c:v>
                </c:pt>
                <c:pt idx="2479" formatCode="General">
                  <c:v>-1.65552310009464E-4</c:v>
                </c:pt>
                <c:pt idx="2480" formatCode="General">
                  <c:v>-1.55192399213123E-4</c:v>
                </c:pt>
                <c:pt idx="2481" formatCode="General">
                  <c:v>-1.7213279239634301E-4</c:v>
                </c:pt>
                <c:pt idx="2482" formatCode="General">
                  <c:v>-1.3700622986670001E-4</c:v>
                </c:pt>
                <c:pt idx="2483" formatCode="General">
                  <c:v>-1.5001788335104201E-4</c:v>
                </c:pt>
                <c:pt idx="2484" formatCode="General">
                  <c:v>-1.2681145797750201E-4</c:v>
                </c:pt>
                <c:pt idx="2485" formatCode="General">
                  <c:v>-1.49588798988909E-4</c:v>
                </c:pt>
                <c:pt idx="2486" formatCode="General">
                  <c:v>-1.53679973642808E-4</c:v>
                </c:pt>
                <c:pt idx="2487" formatCode="General">
                  <c:v>-1.21050305615237E-4</c:v>
                </c:pt>
                <c:pt idx="2488" formatCode="General">
                  <c:v>-1.4035271679373599E-4</c:v>
                </c:pt>
                <c:pt idx="2489" formatCode="General">
                  <c:v>-1.21072730316184E-4</c:v>
                </c:pt>
                <c:pt idx="2490" formatCode="General">
                  <c:v>-1.2837980838420799E-4</c:v>
                </c:pt>
                <c:pt idx="2491" formatCode="General">
                  <c:v>-1.2126509563967801E-4</c:v>
                </c:pt>
                <c:pt idx="2492" formatCode="General">
                  <c:v>-1.42122772547194E-4</c:v>
                </c:pt>
                <c:pt idx="2493" formatCode="General">
                  <c:v>-1.3505437310155799E-4</c:v>
                </c:pt>
                <c:pt idx="2494" formatCode="General">
                  <c:v>-1.5010729531357101E-4</c:v>
                </c:pt>
                <c:pt idx="2495" formatCode="General">
                  <c:v>-1.4208701626542E-4</c:v>
                </c:pt>
                <c:pt idx="2496" formatCode="General">
                  <c:v>-1.3325124170180899E-4</c:v>
                </c:pt>
                <c:pt idx="2497" formatCode="General">
                  <c:v>-1.4865840433967499E-4</c:v>
                </c:pt>
                <c:pt idx="2498" formatCode="General">
                  <c:v>-1.7510483942252499E-4</c:v>
                </c:pt>
                <c:pt idx="2499" formatCode="General">
                  <c:v>-1.6041196670949799E-4</c:v>
                </c:pt>
                <c:pt idx="2500" formatCode="General">
                  <c:v>-1.5837287130138699E-4</c:v>
                </c:pt>
                <c:pt idx="2501" formatCode="General">
                  <c:v>-1.5365557746659E-4</c:v>
                </c:pt>
                <c:pt idx="2502" formatCode="General">
                  <c:v>-1.76877513328267E-4</c:v>
                </c:pt>
                <c:pt idx="2503" formatCode="General">
                  <c:v>-1.32091019253676E-4</c:v>
                </c:pt>
                <c:pt idx="2504" formatCode="General">
                  <c:v>-1.5442670968008099E-4</c:v>
                </c:pt>
                <c:pt idx="2505" formatCode="General">
                  <c:v>-1.5987203253190301E-4</c:v>
                </c:pt>
                <c:pt idx="2506" formatCode="General">
                  <c:v>-1.4465915732945301E-4</c:v>
                </c:pt>
                <c:pt idx="2507" formatCode="General">
                  <c:v>-1.5203687919430599E-4</c:v>
                </c:pt>
                <c:pt idx="2508" formatCode="General">
                  <c:v>-1.20120217497124E-4</c:v>
                </c:pt>
                <c:pt idx="2509" formatCode="General">
                  <c:v>-1.7757724754198699E-4</c:v>
                </c:pt>
                <c:pt idx="2510" formatCode="General">
                  <c:v>-1.2737043742944699E-4</c:v>
                </c:pt>
                <c:pt idx="2511" formatCode="General">
                  <c:v>-1.2713096517933E-4</c:v>
                </c:pt>
                <c:pt idx="2512" formatCode="General">
                  <c:v>-1.56501280333008E-4</c:v>
                </c:pt>
                <c:pt idx="2513" formatCode="General">
                  <c:v>-1.4504931002581401E-4</c:v>
                </c:pt>
                <c:pt idx="2514" formatCode="General">
                  <c:v>-1.63581112261989E-4</c:v>
                </c:pt>
                <c:pt idx="2515" formatCode="General">
                  <c:v>-1.56965383704343E-4</c:v>
                </c:pt>
                <c:pt idx="2516" formatCode="General">
                  <c:v>-1.3671179045793901E-4</c:v>
                </c:pt>
                <c:pt idx="2517" formatCode="General">
                  <c:v>-1.37701659567571E-4</c:v>
                </c:pt>
                <c:pt idx="2518" formatCode="General">
                  <c:v>-1.5884867753307699E-4</c:v>
                </c:pt>
                <c:pt idx="2519" formatCode="General">
                  <c:v>-1.7691499815530799E-4</c:v>
                </c:pt>
                <c:pt idx="2520" formatCode="General">
                  <c:v>-1.4171109910187901E-4</c:v>
                </c:pt>
                <c:pt idx="2521" formatCode="General">
                  <c:v>-1.4856751511789799E-4</c:v>
                </c:pt>
                <c:pt idx="2522" formatCode="General">
                  <c:v>-1.5543059539434799E-4</c:v>
                </c:pt>
                <c:pt idx="2523" formatCode="General">
                  <c:v>-1.5418056886908101E-4</c:v>
                </c:pt>
                <c:pt idx="2524" formatCode="General">
                  <c:v>-1.4536678442183699E-4</c:v>
                </c:pt>
                <c:pt idx="2525" formatCode="General">
                  <c:v>-1.0153090680066599E-4</c:v>
                </c:pt>
                <c:pt idx="2526" formatCode="General">
                  <c:v>-1.5612799333201299E-4</c:v>
                </c:pt>
                <c:pt idx="2527" formatCode="General">
                  <c:v>-1.7072288847206599E-4</c:v>
                </c:pt>
                <c:pt idx="2528" formatCode="General">
                  <c:v>-1.2510568853661599E-4</c:v>
                </c:pt>
                <c:pt idx="2529" formatCode="General">
                  <c:v>-1.47332729685451E-4</c:v>
                </c:pt>
                <c:pt idx="2530" formatCode="General">
                  <c:v>-1.46533886516714E-4</c:v>
                </c:pt>
                <c:pt idx="2531" formatCode="General">
                  <c:v>-1.3453586043066099E-4</c:v>
                </c:pt>
                <c:pt idx="2532" formatCode="General">
                  <c:v>-1.43396929558565E-4</c:v>
                </c:pt>
                <c:pt idx="2533" formatCode="General">
                  <c:v>-1.44621812590543E-4</c:v>
                </c:pt>
                <c:pt idx="2534" formatCode="General">
                  <c:v>-1.4129258677592199E-4</c:v>
                </c:pt>
                <c:pt idx="2535" formatCode="General">
                  <c:v>-1.47239758703022E-4</c:v>
                </c:pt>
                <c:pt idx="2536" formatCode="General">
                  <c:v>-1.55597284515146E-4</c:v>
                </c:pt>
                <c:pt idx="2537" formatCode="General">
                  <c:v>-1.6876640728031799E-4</c:v>
                </c:pt>
                <c:pt idx="2538" formatCode="General">
                  <c:v>-1.4885177599648701E-4</c:v>
                </c:pt>
                <c:pt idx="2539" formatCode="General">
                  <c:v>-1.44703386784329E-4</c:v>
                </c:pt>
                <c:pt idx="2540" formatCode="General">
                  <c:v>-1.55621026220193E-4</c:v>
                </c:pt>
                <c:pt idx="2541" formatCode="General">
                  <c:v>-1.4937004257730999E-4</c:v>
                </c:pt>
                <c:pt idx="2542" formatCode="General">
                  <c:v>-1.3317179704962001E-4</c:v>
                </c:pt>
                <c:pt idx="2543" formatCode="General">
                  <c:v>-1.48248453982105E-4</c:v>
                </c:pt>
                <c:pt idx="2544" formatCode="General">
                  <c:v>-1.5569015064042E-4</c:v>
                </c:pt>
                <c:pt idx="2545" formatCode="General">
                  <c:v>-1.28825837959003E-4</c:v>
                </c:pt>
                <c:pt idx="2546" formatCode="General">
                  <c:v>-1.47765542024653E-4</c:v>
                </c:pt>
                <c:pt idx="2547" formatCode="General">
                  <c:v>-1.40541893217861E-4</c:v>
                </c:pt>
                <c:pt idx="2548" formatCode="General">
                  <c:v>-1.3570963290488399E-4</c:v>
                </c:pt>
                <c:pt idx="2549" formatCode="General">
                  <c:v>-1.33320981322268E-4</c:v>
                </c:pt>
                <c:pt idx="2550" formatCode="General">
                  <c:v>-1.35814758559843E-4</c:v>
                </c:pt>
                <c:pt idx="2551" formatCode="General">
                  <c:v>-1.3232556961858399E-4</c:v>
                </c:pt>
                <c:pt idx="2552" formatCode="General">
                  <c:v>-1.14072326317984E-4</c:v>
                </c:pt>
                <c:pt idx="2553" formatCode="General">
                  <c:v>-1.6109436587429001E-4</c:v>
                </c:pt>
                <c:pt idx="2554" formatCode="General">
                  <c:v>-1.2633880862451799E-4</c:v>
                </c:pt>
                <c:pt idx="2555" formatCode="General">
                  <c:v>-1.2444410315149001E-4</c:v>
                </c:pt>
                <c:pt idx="2556" formatCode="General">
                  <c:v>-1.72027977216926E-4</c:v>
                </c:pt>
                <c:pt idx="2557" formatCode="General">
                  <c:v>-1.5585383190358E-4</c:v>
                </c:pt>
                <c:pt idx="2558" formatCode="General">
                  <c:v>-1.80261881796503E-4</c:v>
                </c:pt>
                <c:pt idx="2559" formatCode="General">
                  <c:v>-1.5371433406597299E-4</c:v>
                </c:pt>
                <c:pt idx="2560" formatCode="General">
                  <c:v>-1.2962385657176099E-4</c:v>
                </c:pt>
                <c:pt idx="2561" formatCode="General">
                  <c:v>-1.5400437512297501E-4</c:v>
                </c:pt>
                <c:pt idx="2562" formatCode="General">
                  <c:v>-1.4333854617271601E-4</c:v>
                </c:pt>
                <c:pt idx="2563" formatCode="General">
                  <c:v>-1.5688377622294499E-4</c:v>
                </c:pt>
                <c:pt idx="2564" formatCode="General">
                  <c:v>-1.53055446914034E-4</c:v>
                </c:pt>
                <c:pt idx="2565" formatCode="General">
                  <c:v>-1.3020914057886899E-4</c:v>
                </c:pt>
                <c:pt idx="2566" formatCode="General">
                  <c:v>-1.4890539200020699E-4</c:v>
                </c:pt>
                <c:pt idx="2567" formatCode="General">
                  <c:v>-1.22244738791525E-4</c:v>
                </c:pt>
                <c:pt idx="2568" formatCode="General">
                  <c:v>-1.7521942774208999E-4</c:v>
                </c:pt>
                <c:pt idx="2569" formatCode="General">
                  <c:v>-1.4802624943720499E-4</c:v>
                </c:pt>
                <c:pt idx="2570" formatCode="General">
                  <c:v>-1.58822192660649E-4</c:v>
                </c:pt>
                <c:pt idx="2571" formatCode="General">
                  <c:v>-1.3072387842947601E-4</c:v>
                </c:pt>
                <c:pt idx="2572" formatCode="General">
                  <c:v>-1.4146853392769501E-4</c:v>
                </c:pt>
                <c:pt idx="2573" formatCode="General">
                  <c:v>-1.3157790378957399E-4</c:v>
                </c:pt>
                <c:pt idx="2574" formatCode="General">
                  <c:v>-1.1640686681476401E-4</c:v>
                </c:pt>
                <c:pt idx="2575" formatCode="General">
                  <c:v>-1.4740570065802799E-4</c:v>
                </c:pt>
                <c:pt idx="2576" formatCode="General">
                  <c:v>-1.5535386313523099E-4</c:v>
                </c:pt>
                <c:pt idx="2577" formatCode="General">
                  <c:v>-1.3197801351201401E-4</c:v>
                </c:pt>
                <c:pt idx="2578" formatCode="General">
                  <c:v>-1.02905674753649E-4</c:v>
                </c:pt>
                <c:pt idx="2579" formatCode="General">
                  <c:v>-1.51581336924833E-4</c:v>
                </c:pt>
                <c:pt idx="2580" formatCode="General">
                  <c:v>-1.09181240443824E-4</c:v>
                </c:pt>
                <c:pt idx="2581" formatCode="General">
                  <c:v>-1.1743727505245499E-4</c:v>
                </c:pt>
                <c:pt idx="2582" formatCode="General">
                  <c:v>-1.1151516549339401E-4</c:v>
                </c:pt>
                <c:pt idx="2583" formatCode="General">
                  <c:v>-1.19890812675078E-4</c:v>
                </c:pt>
                <c:pt idx="2584" formatCode="General">
                  <c:v>-1.3687265657174699E-4</c:v>
                </c:pt>
                <c:pt idx="2585" formatCode="General">
                  <c:v>-1.20855901439947E-4</c:v>
                </c:pt>
                <c:pt idx="2586" formatCode="General">
                  <c:v>-1.41095241505162E-4</c:v>
                </c:pt>
                <c:pt idx="2587" formatCode="General">
                  <c:v>-1.3251403513822401E-4</c:v>
                </c:pt>
                <c:pt idx="2588" formatCode="General">
                  <c:v>-1.3650676298150799E-4</c:v>
                </c:pt>
                <c:pt idx="2589" formatCode="General">
                  <c:v>-1.34137563383809E-4</c:v>
                </c:pt>
                <c:pt idx="2590">
                  <c:v>-9.99185532299563E-5</c:v>
                </c:pt>
                <c:pt idx="2591" formatCode="General">
                  <c:v>-1.44775853459211E-4</c:v>
                </c:pt>
                <c:pt idx="2592" formatCode="General">
                  <c:v>-1.3791542031147701E-4</c:v>
                </c:pt>
                <c:pt idx="2593" formatCode="General">
                  <c:v>-1.21260508105968E-4</c:v>
                </c:pt>
                <c:pt idx="2594" formatCode="General">
                  <c:v>-1.21233563717616E-4</c:v>
                </c:pt>
                <c:pt idx="2595" formatCode="General">
                  <c:v>-1.4348145572226899E-4</c:v>
                </c:pt>
                <c:pt idx="2596" formatCode="General">
                  <c:v>-1.29801188786352E-4</c:v>
                </c:pt>
                <c:pt idx="2597" formatCode="General">
                  <c:v>-1.16549993252602E-4</c:v>
                </c:pt>
                <c:pt idx="2598" formatCode="General">
                  <c:v>-1.4046202618848099E-4</c:v>
                </c:pt>
                <c:pt idx="2599" formatCode="General">
                  <c:v>-1.3915174721842199E-4</c:v>
                </c:pt>
                <c:pt idx="2600" formatCode="General">
                  <c:v>-1.53278739866827E-4</c:v>
                </c:pt>
                <c:pt idx="2601" formatCode="General">
                  <c:v>-1.29011061004835E-4</c:v>
                </c:pt>
                <c:pt idx="2602" formatCode="General">
                  <c:v>-1.28445566997157E-4</c:v>
                </c:pt>
                <c:pt idx="2603" formatCode="General">
                  <c:v>-1.54433077713271E-4</c:v>
                </c:pt>
                <c:pt idx="2604" formatCode="General">
                  <c:v>-1.1924686242362E-4</c:v>
                </c:pt>
                <c:pt idx="2605" formatCode="General">
                  <c:v>-1.24487851654887E-4</c:v>
                </c:pt>
                <c:pt idx="2606" formatCode="General">
                  <c:v>-1.2123985305051E-4</c:v>
                </c:pt>
                <c:pt idx="2607" formatCode="General">
                  <c:v>-1.4223002129014399E-4</c:v>
                </c:pt>
                <c:pt idx="2608" formatCode="General">
                  <c:v>-1.2403004288806901E-4</c:v>
                </c:pt>
                <c:pt idx="2609" formatCode="General">
                  <c:v>-1.68311126760989E-4</c:v>
                </c:pt>
                <c:pt idx="2610" formatCode="General">
                  <c:v>-1.3556848908900999E-4</c:v>
                </c:pt>
                <c:pt idx="2611" formatCode="General">
                  <c:v>-1.20082729375575E-4</c:v>
                </c:pt>
                <c:pt idx="2612" formatCode="General">
                  <c:v>-1.1712572572306101E-4</c:v>
                </c:pt>
                <c:pt idx="2613" formatCode="General">
                  <c:v>-1.29274143187982E-4</c:v>
                </c:pt>
                <c:pt idx="2614" formatCode="General">
                  <c:v>-1.20646820195252E-4</c:v>
                </c:pt>
                <c:pt idx="2615">
                  <c:v>-9.9211960261196903E-5</c:v>
                </c:pt>
                <c:pt idx="2616" formatCode="General">
                  <c:v>-1.21500210886827E-4</c:v>
                </c:pt>
                <c:pt idx="2617" formatCode="General">
                  <c:v>-1.18722604938585E-4</c:v>
                </c:pt>
                <c:pt idx="2618" formatCode="General">
                  <c:v>-1.5528524861506101E-4</c:v>
                </c:pt>
                <c:pt idx="2619" formatCode="General">
                  <c:v>-1.31712092859582E-4</c:v>
                </c:pt>
                <c:pt idx="2620" formatCode="General">
                  <c:v>-1.3208841384044099E-4</c:v>
                </c:pt>
                <c:pt idx="2621" formatCode="General">
                  <c:v>-1.3204924570849901E-4</c:v>
                </c:pt>
                <c:pt idx="2622" formatCode="General">
                  <c:v>-1.2886053841124E-4</c:v>
                </c:pt>
                <c:pt idx="2623" formatCode="General">
                  <c:v>-1.3771836948092101E-4</c:v>
                </c:pt>
                <c:pt idx="2624" formatCode="General">
                  <c:v>-1.0272888892603599E-4</c:v>
                </c:pt>
                <c:pt idx="2625" formatCode="General">
                  <c:v>-1.0130357308928701E-4</c:v>
                </c:pt>
                <c:pt idx="2626" formatCode="General">
                  <c:v>-1.0882370601808601E-4</c:v>
                </c:pt>
                <c:pt idx="2627" formatCode="General">
                  <c:v>-1.2593777567354399E-4</c:v>
                </c:pt>
                <c:pt idx="2628" formatCode="General">
                  <c:v>-1.18700575172722E-4</c:v>
                </c:pt>
                <c:pt idx="2629" formatCode="General">
                  <c:v>-1.3254329671512501E-4</c:v>
                </c:pt>
                <c:pt idx="2630" formatCode="General">
                  <c:v>-1.64277934441095E-4</c:v>
                </c:pt>
                <c:pt idx="2631" formatCode="General">
                  <c:v>-1.29092993108947E-4</c:v>
                </c:pt>
                <c:pt idx="2632" formatCode="General">
                  <c:v>-1.2946317534275699E-4</c:v>
                </c:pt>
                <c:pt idx="2633" formatCode="General">
                  <c:v>-1.6538879396151099E-4</c:v>
                </c:pt>
                <c:pt idx="2634" formatCode="General">
                  <c:v>-1.2636451062615099E-4</c:v>
                </c:pt>
                <c:pt idx="2635" formatCode="General">
                  <c:v>-1.30328453191385E-4</c:v>
                </c:pt>
                <c:pt idx="2636" formatCode="General">
                  <c:v>-1.3456809886865201E-4</c:v>
                </c:pt>
                <c:pt idx="2637" formatCode="General">
                  <c:v>-1.4071441290394501E-4</c:v>
                </c:pt>
                <c:pt idx="2638" formatCode="General">
                  <c:v>-1.03469229395374E-4</c:v>
                </c:pt>
                <c:pt idx="2639" formatCode="General">
                  <c:v>-1.40383094362109E-4</c:v>
                </c:pt>
                <c:pt idx="2640" formatCode="General">
                  <c:v>-1.08217351227512E-4</c:v>
                </c:pt>
                <c:pt idx="2641" formatCode="General">
                  <c:v>-1.1010051381487301E-4</c:v>
                </c:pt>
                <c:pt idx="2642" formatCode="General">
                  <c:v>-1.28907208535312E-4</c:v>
                </c:pt>
                <c:pt idx="2643">
                  <c:v>-8.5791954701679805E-5</c:v>
                </c:pt>
                <c:pt idx="2644" formatCode="General">
                  <c:v>-1.1380289254908999E-4</c:v>
                </c:pt>
                <c:pt idx="2645" formatCode="General">
                  <c:v>-1.1835854454168301E-4</c:v>
                </c:pt>
                <c:pt idx="2646" formatCode="General">
                  <c:v>-1.2027550486797599E-4</c:v>
                </c:pt>
                <c:pt idx="2647" formatCode="General">
                  <c:v>-1.23380943276299E-4</c:v>
                </c:pt>
                <c:pt idx="2648" formatCode="General">
                  <c:v>-1.6049433877004E-4</c:v>
                </c:pt>
                <c:pt idx="2649" formatCode="General">
                  <c:v>-1.3552646755839599E-4</c:v>
                </c:pt>
                <c:pt idx="2650" formatCode="General">
                  <c:v>-1.04373109417106E-4</c:v>
                </c:pt>
                <c:pt idx="2651" formatCode="General">
                  <c:v>-1.17929130736435E-4</c:v>
                </c:pt>
                <c:pt idx="2652" formatCode="General">
                  <c:v>-1.15862511694969E-4</c:v>
                </c:pt>
                <c:pt idx="2653">
                  <c:v>-6.9816161414988699E-5</c:v>
                </c:pt>
                <c:pt idx="2654" formatCode="General">
                  <c:v>-1.17837156979957E-4</c:v>
                </c:pt>
                <c:pt idx="2655">
                  <c:v>-9.3385660789241902E-5</c:v>
                </c:pt>
                <c:pt idx="2656" formatCode="General">
                  <c:v>-1.1553283746926201E-4</c:v>
                </c:pt>
                <c:pt idx="2657" formatCode="General">
                  <c:v>-1.0686046727291E-4</c:v>
                </c:pt>
                <c:pt idx="2658" formatCode="General">
                  <c:v>-1.07022962048085E-4</c:v>
                </c:pt>
                <c:pt idx="2659" formatCode="General">
                  <c:v>-1.08641820108329E-4</c:v>
                </c:pt>
                <c:pt idx="2660">
                  <c:v>-5.74924511926031E-5</c:v>
                </c:pt>
                <c:pt idx="2661" formatCode="General">
                  <c:v>-1.55298194319283E-4</c:v>
                </c:pt>
                <c:pt idx="2662" formatCode="General">
                  <c:v>-1.08838273402659E-4</c:v>
                </c:pt>
                <c:pt idx="2663" formatCode="General">
                  <c:v>-1.19477302597818E-4</c:v>
                </c:pt>
                <c:pt idx="2664" formatCode="General">
                  <c:v>-1.11295975618414E-4</c:v>
                </c:pt>
                <c:pt idx="2665">
                  <c:v>-9.2843851643725301E-5</c:v>
                </c:pt>
                <c:pt idx="2666" formatCode="General">
                  <c:v>-1.2991019096667599E-4</c:v>
                </c:pt>
                <c:pt idx="2667">
                  <c:v>-7.5536904066690695E-5</c:v>
                </c:pt>
                <c:pt idx="2668" formatCode="General">
                  <c:v>-1.1839625841692999E-4</c:v>
                </c:pt>
                <c:pt idx="2669" formatCode="General">
                  <c:v>-1.17761614801131E-4</c:v>
                </c:pt>
                <c:pt idx="2670" formatCode="General">
                  <c:v>-1.2499833406672201E-4</c:v>
                </c:pt>
                <c:pt idx="2671" formatCode="General">
                  <c:v>-1.1311468512617E-4</c:v>
                </c:pt>
                <c:pt idx="2672">
                  <c:v>-9.5048437019934403E-5</c:v>
                </c:pt>
                <c:pt idx="2673" formatCode="General">
                  <c:v>-1.3308436967957401E-4</c:v>
                </c:pt>
                <c:pt idx="2674">
                  <c:v>-8.0139496872865795E-5</c:v>
                </c:pt>
                <c:pt idx="2675">
                  <c:v>-8.6341106914665603E-5</c:v>
                </c:pt>
                <c:pt idx="2676" formatCode="General">
                  <c:v>-1.1196475730016201E-4</c:v>
                </c:pt>
                <c:pt idx="2677" formatCode="General">
                  <c:v>-1.4033911362935301E-4</c:v>
                </c:pt>
                <c:pt idx="2678">
                  <c:v>-9.6436573530320901E-5</c:v>
                </c:pt>
                <c:pt idx="2679" formatCode="General">
                  <c:v>-1.3891309117644601E-4</c:v>
                </c:pt>
                <c:pt idx="2680" formatCode="General">
                  <c:v>-1.1693655051138501E-4</c:v>
                </c:pt>
                <c:pt idx="2681" formatCode="General">
                  <c:v>-1.0466945430394099E-4</c:v>
                </c:pt>
                <c:pt idx="2682" formatCode="General">
                  <c:v>-1.2896623696791401E-4</c:v>
                </c:pt>
                <c:pt idx="2683">
                  <c:v>-9.9504234255154799E-5</c:v>
                </c:pt>
                <c:pt idx="2684">
                  <c:v>-9.6539557620842301E-5</c:v>
                </c:pt>
                <c:pt idx="2685" formatCode="General">
                  <c:v>-1.01444958128951E-4</c:v>
                </c:pt>
                <c:pt idx="2686" formatCode="General">
                  <c:v>-1.2869212811341001E-4</c:v>
                </c:pt>
                <c:pt idx="2687" formatCode="General">
                  <c:v>-1.1375128660428799E-4</c:v>
                </c:pt>
                <c:pt idx="2688">
                  <c:v>-8.0470096320014593E-5</c:v>
                </c:pt>
                <c:pt idx="2689" formatCode="General">
                  <c:v>-1.21778624930764E-4</c:v>
                </c:pt>
                <c:pt idx="2690" formatCode="General">
                  <c:v>-1.5822054199508601E-4</c:v>
                </c:pt>
                <c:pt idx="2691">
                  <c:v>-8.7780955699978902E-5</c:v>
                </c:pt>
                <c:pt idx="2692" formatCode="General">
                  <c:v>-1.05244066377937E-4</c:v>
                </c:pt>
                <c:pt idx="2693">
                  <c:v>-8.3204842185620801E-5</c:v>
                </c:pt>
                <c:pt idx="2694" formatCode="General">
                  <c:v>-1.3266851598385101E-4</c:v>
                </c:pt>
                <c:pt idx="2695">
                  <c:v>-7.1956661512411106E-5</c:v>
                </c:pt>
                <c:pt idx="2696">
                  <c:v>-9.4669150964694397E-5</c:v>
                </c:pt>
                <c:pt idx="2697" formatCode="General">
                  <c:v>-1.07067572645504E-4</c:v>
                </c:pt>
                <c:pt idx="2698">
                  <c:v>-9.6473402344702202E-5</c:v>
                </c:pt>
                <c:pt idx="2699">
                  <c:v>-8.5112348653704304E-5</c:v>
                </c:pt>
                <c:pt idx="2700" formatCode="General">
                  <c:v>-1.02088580162548E-4</c:v>
                </c:pt>
                <c:pt idx="2701">
                  <c:v>-9.3821239390352195E-5</c:v>
                </c:pt>
                <c:pt idx="2702">
                  <c:v>-8.6418668609710401E-5</c:v>
                </c:pt>
                <c:pt idx="2703" formatCode="General">
                  <c:v>-1.13094999897833E-4</c:v>
                </c:pt>
                <c:pt idx="2704" formatCode="General">
                  <c:v>-1.10435714077328E-4</c:v>
                </c:pt>
                <c:pt idx="2705">
                  <c:v>-8.8974743764320903E-5</c:v>
                </c:pt>
                <c:pt idx="2706">
                  <c:v>-9.8098634880118701E-5</c:v>
                </c:pt>
                <c:pt idx="2707" formatCode="General">
                  <c:v>-1.3552186513049501E-4</c:v>
                </c:pt>
                <c:pt idx="2708" formatCode="General">
                  <c:v>-1.2139904294720101E-4</c:v>
                </c:pt>
                <c:pt idx="2709" formatCode="General">
                  <c:v>-1.0337456223182899E-4</c:v>
                </c:pt>
                <c:pt idx="2710" formatCode="General">
                  <c:v>-1.07658741019021E-4</c:v>
                </c:pt>
                <c:pt idx="2711" formatCode="General">
                  <c:v>-1.19911339690711E-4</c:v>
                </c:pt>
                <c:pt idx="2712" formatCode="General">
                  <c:v>-1.0283960041785801E-4</c:v>
                </c:pt>
                <c:pt idx="2713" formatCode="General">
                  <c:v>-1.01576380758886E-4</c:v>
                </c:pt>
                <c:pt idx="2714" formatCode="General">
                  <c:v>-1.03365736220095E-4</c:v>
                </c:pt>
                <c:pt idx="2715" formatCode="General">
                  <c:v>-1.2772053780772999E-4</c:v>
                </c:pt>
                <c:pt idx="2716" formatCode="General">
                  <c:v>-1.20838021962651E-4</c:v>
                </c:pt>
                <c:pt idx="2717">
                  <c:v>-8.3838403604159404E-5</c:v>
                </c:pt>
                <c:pt idx="2718" formatCode="General">
                  <c:v>-1.03884771837068E-4</c:v>
                </c:pt>
                <c:pt idx="2719" formatCode="General">
                  <c:v>-1.1875109344123E-4</c:v>
                </c:pt>
                <c:pt idx="2720" formatCode="General">
                  <c:v>-1.1321586723972299E-4</c:v>
                </c:pt>
                <c:pt idx="2721" formatCode="General">
                  <c:v>-1.07642452114163E-4</c:v>
                </c:pt>
                <c:pt idx="2722" formatCode="General">
                  <c:v>-1.2516013918344499E-4</c:v>
                </c:pt>
                <c:pt idx="2723" formatCode="General">
                  <c:v>-1.3222118580959099E-4</c:v>
                </c:pt>
                <c:pt idx="2724" formatCode="General">
                  <c:v>-1.03805601128297E-4</c:v>
                </c:pt>
                <c:pt idx="2725" formatCode="General">
                  <c:v>-1.05356973644225E-4</c:v>
                </c:pt>
                <c:pt idx="2726" formatCode="General">
                  <c:v>-1.1047133809662601E-4</c:v>
                </c:pt>
                <c:pt idx="2727" formatCode="General">
                  <c:v>-1.05769669213546E-4</c:v>
                </c:pt>
                <c:pt idx="2728" formatCode="General">
                  <c:v>-1.06700656530476E-4</c:v>
                </c:pt>
                <c:pt idx="2729" formatCode="General">
                  <c:v>-1.3167695530202E-4</c:v>
                </c:pt>
                <c:pt idx="2730" formatCode="General">
                  <c:v>-1.0145285325873999E-4</c:v>
                </c:pt>
                <c:pt idx="2731" formatCode="General">
                  <c:v>-1.20579513584617E-4</c:v>
                </c:pt>
                <c:pt idx="2732">
                  <c:v>-9.8374960326703606E-5</c:v>
                </c:pt>
                <c:pt idx="2733" formatCode="General">
                  <c:v>-1.1568410334896599E-4</c:v>
                </c:pt>
                <c:pt idx="2734" formatCode="General">
                  <c:v>-1.0878787059592899E-4</c:v>
                </c:pt>
                <c:pt idx="2735" formatCode="General">
                  <c:v>-1.14675853527221E-4</c:v>
                </c:pt>
                <c:pt idx="2736" formatCode="General">
                  <c:v>-1.34826879343347E-4</c:v>
                </c:pt>
                <c:pt idx="2737" formatCode="General">
                  <c:v>-1.2404080755265499E-4</c:v>
                </c:pt>
                <c:pt idx="2738" formatCode="General">
                  <c:v>-1.0129872435367E-4</c:v>
                </c:pt>
                <c:pt idx="2739" formatCode="General">
                  <c:v>-1.21983637870714E-4</c:v>
                </c:pt>
                <c:pt idx="2740" formatCode="General">
                  <c:v>-1.51410621590487E-4</c:v>
                </c:pt>
                <c:pt idx="2741">
                  <c:v>-9.60206890058422E-5</c:v>
                </c:pt>
                <c:pt idx="2742" formatCode="General">
                  <c:v>-1.2393432470576301E-4</c:v>
                </c:pt>
                <c:pt idx="2743" formatCode="General">
                  <c:v>-1.2441394941508101E-4</c:v>
                </c:pt>
                <c:pt idx="2744" formatCode="General">
                  <c:v>-1.28765847319183E-4</c:v>
                </c:pt>
                <c:pt idx="2745" formatCode="General">
                  <c:v>-1.29297221061086E-4</c:v>
                </c:pt>
                <c:pt idx="2746" formatCode="General">
                  <c:v>-1.15117018763231E-4</c:v>
                </c:pt>
                <c:pt idx="2747">
                  <c:v>-8.3773859989109601E-5</c:v>
                </c:pt>
                <c:pt idx="2748" formatCode="General">
                  <c:v>-1.1415125244010501E-4</c:v>
                </c:pt>
                <c:pt idx="2749">
                  <c:v>-8.1151043048513901E-5</c:v>
                </c:pt>
                <c:pt idx="2750">
                  <c:v>-9.8222724090924301E-5</c:v>
                </c:pt>
                <c:pt idx="2751" formatCode="General">
                  <c:v>-1.25602188672797E-4</c:v>
                </c:pt>
                <c:pt idx="2752">
                  <c:v>-9.0637019211363504E-5</c:v>
                </c:pt>
                <c:pt idx="2753" formatCode="General">
                  <c:v>-1.13450235268401E-4</c:v>
                </c:pt>
                <c:pt idx="2754" formatCode="General">
                  <c:v>-1.2660704709667499E-4</c:v>
                </c:pt>
                <c:pt idx="2755" formatCode="General">
                  <c:v>-1.21011919010954E-4</c:v>
                </c:pt>
                <c:pt idx="2756" formatCode="General">
                  <c:v>-1.1284179926248799E-4</c:v>
                </c:pt>
                <c:pt idx="2757" formatCode="General">
                  <c:v>-1.12883338900973E-4</c:v>
                </c:pt>
                <c:pt idx="2758" formatCode="General">
                  <c:v>-1.1514531400522699E-4</c:v>
                </c:pt>
                <c:pt idx="2759" formatCode="General">
                  <c:v>-1.04501134712428E-4</c:v>
                </c:pt>
                <c:pt idx="2760" formatCode="General">
                  <c:v>-1.27274430162435E-4</c:v>
                </c:pt>
                <c:pt idx="2761" formatCode="General">
                  <c:v>-1.02787060306946E-4</c:v>
                </c:pt>
                <c:pt idx="2762" formatCode="General">
                  <c:v>-1.1175101138058799E-4</c:v>
                </c:pt>
                <c:pt idx="2763">
                  <c:v>-9.3105797494026705E-5</c:v>
                </c:pt>
                <c:pt idx="2764" formatCode="General">
                  <c:v>-1.06722530012018E-4</c:v>
                </c:pt>
                <c:pt idx="2765" formatCode="General">
                  <c:v>-1.3487204853741499E-4</c:v>
                </c:pt>
                <c:pt idx="2766" formatCode="General">
                  <c:v>-1.2603912021813901E-4</c:v>
                </c:pt>
                <c:pt idx="2767" formatCode="General">
                  <c:v>-1.4314146130855099E-4</c:v>
                </c:pt>
                <c:pt idx="2768" formatCode="General">
                  <c:v>-1.14867089554927E-4</c:v>
                </c:pt>
                <c:pt idx="2769" formatCode="General">
                  <c:v>-1.08709810312809E-4</c:v>
                </c:pt>
                <c:pt idx="2770" formatCode="General">
                  <c:v>-1.0717736381626599E-4</c:v>
                </c:pt>
                <c:pt idx="2771" formatCode="General">
                  <c:v>-1.16992954865896E-4</c:v>
                </c:pt>
                <c:pt idx="2772" formatCode="General">
                  <c:v>-1.14831633755525E-4</c:v>
                </c:pt>
                <c:pt idx="2773">
                  <c:v>-9.8008089855533998E-5</c:v>
                </c:pt>
                <c:pt idx="2774" formatCode="General">
                  <c:v>-1.23949752641667E-4</c:v>
                </c:pt>
                <c:pt idx="2775" formatCode="General">
                  <c:v>-1.15774315066093E-4</c:v>
                </c:pt>
                <c:pt idx="2776" formatCode="General">
                  <c:v>-1.2566563936579499E-4</c:v>
                </c:pt>
                <c:pt idx="2777" formatCode="General">
                  <c:v>-1.5610835119381301E-4</c:v>
                </c:pt>
                <c:pt idx="2778" formatCode="General">
                  <c:v>-1.22046011610233E-4</c:v>
                </c:pt>
                <c:pt idx="2779" formatCode="General">
                  <c:v>-1.2143256079927599E-4</c:v>
                </c:pt>
                <c:pt idx="2780" formatCode="General">
                  <c:v>-1.05684530503171E-4</c:v>
                </c:pt>
                <c:pt idx="2781">
                  <c:v>-9.7423322605897405E-5</c:v>
                </c:pt>
                <c:pt idx="2782" formatCode="General">
                  <c:v>-1.21343906151211E-4</c:v>
                </c:pt>
                <c:pt idx="2783" formatCode="General">
                  <c:v>-1.56135352223012E-4</c:v>
                </c:pt>
                <c:pt idx="2784" formatCode="General">
                  <c:v>-1.29261228847253E-4</c:v>
                </c:pt>
                <c:pt idx="2785" formatCode="General">
                  <c:v>-1.27831780159724E-4</c:v>
                </c:pt>
                <c:pt idx="2786">
                  <c:v>-9.4346236289451094E-5</c:v>
                </c:pt>
                <c:pt idx="2787" formatCode="General">
                  <c:v>-1.2337065912471499E-4</c:v>
                </c:pt>
                <c:pt idx="2788" formatCode="General">
                  <c:v>-1.23202347396344E-4</c:v>
                </c:pt>
                <c:pt idx="2789">
                  <c:v>-9.2976146064701199E-5</c:v>
                </c:pt>
                <c:pt idx="2790" formatCode="General">
                  <c:v>-1.0067388659746601E-4</c:v>
                </c:pt>
                <c:pt idx="2791">
                  <c:v>-9.5908256700864101E-5</c:v>
                </c:pt>
                <c:pt idx="2792" formatCode="General">
                  <c:v>-1.0681976565984401E-4</c:v>
                </c:pt>
                <c:pt idx="2793" formatCode="General">
                  <c:v>-1.15803782974845E-4</c:v>
                </c:pt>
                <c:pt idx="2794">
                  <c:v>-7.53502125450387E-5</c:v>
                </c:pt>
                <c:pt idx="2795" formatCode="General">
                  <c:v>-1.3986360125579401E-4</c:v>
                </c:pt>
                <c:pt idx="2796" formatCode="General">
                  <c:v>-1.17499910589329E-4</c:v>
                </c:pt>
                <c:pt idx="2797" formatCode="General">
                  <c:v>-1.02556311941323E-4</c:v>
                </c:pt>
                <c:pt idx="2798" formatCode="General">
                  <c:v>-1.2037251234128E-4</c:v>
                </c:pt>
                <c:pt idx="2799">
                  <c:v>-9.6204327332198106E-5</c:v>
                </c:pt>
                <c:pt idx="2800" formatCode="General">
                  <c:v>-1.1500938178767E-4</c:v>
                </c:pt>
                <c:pt idx="2801" formatCode="General">
                  <c:v>-1.4920947375920301E-4</c:v>
                </c:pt>
                <c:pt idx="2802" formatCode="General">
                  <c:v>-1.3172815865996999E-4</c:v>
                </c:pt>
                <c:pt idx="2803" formatCode="General">
                  <c:v>-1.02238315277998E-4</c:v>
                </c:pt>
                <c:pt idx="2804" formatCode="General">
                  <c:v>-1.00313422011953E-4</c:v>
                </c:pt>
                <c:pt idx="2805">
                  <c:v>-8.9993026254554998E-5</c:v>
                </c:pt>
                <c:pt idx="2806" formatCode="General">
                  <c:v>-1.29490366612303E-4</c:v>
                </c:pt>
                <c:pt idx="2807" formatCode="General">
                  <c:v>-1.2545986062418701E-4</c:v>
                </c:pt>
                <c:pt idx="2808" formatCode="General">
                  <c:v>-1.04496660682858E-4</c:v>
                </c:pt>
                <c:pt idx="2809" formatCode="General">
                  <c:v>-1.20867587242253E-4</c:v>
                </c:pt>
                <c:pt idx="2810" formatCode="General">
                  <c:v>-1.1038994083417201E-4</c:v>
                </c:pt>
                <c:pt idx="2811" formatCode="General">
                  <c:v>-1.1673280229722701E-4</c:v>
                </c:pt>
                <c:pt idx="2812" formatCode="General">
                  <c:v>-1.35174381407984E-4</c:v>
                </c:pt>
                <c:pt idx="2813" formatCode="General">
                  <c:v>-1.3585445957348699E-4</c:v>
                </c:pt>
                <c:pt idx="2814" formatCode="General">
                  <c:v>-1.11780458461481E-4</c:v>
                </c:pt>
                <c:pt idx="2815" formatCode="General">
                  <c:v>-1.2344450148813699E-4</c:v>
                </c:pt>
                <c:pt idx="2816" formatCode="General">
                  <c:v>-1.4179923560013E-4</c:v>
                </c:pt>
                <c:pt idx="2817" formatCode="General">
                  <c:v>-1.03062764079436E-4</c:v>
                </c:pt>
                <c:pt idx="2818" formatCode="General">
                  <c:v>-1.1142135304934801E-4</c:v>
                </c:pt>
                <c:pt idx="2819" formatCode="General">
                  <c:v>-1.06640080058363E-4</c:v>
                </c:pt>
                <c:pt idx="2820" formatCode="General">
                  <c:v>-1.19089146860409E-4</c:v>
                </c:pt>
                <c:pt idx="2821" formatCode="General">
                  <c:v>-1.2647452881689599E-4</c:v>
                </c:pt>
                <c:pt idx="2822" formatCode="General">
                  <c:v>-1.02108719946606E-4</c:v>
                </c:pt>
                <c:pt idx="2823">
                  <c:v>-9.5820503338432404E-5</c:v>
                </c:pt>
                <c:pt idx="2824" formatCode="General">
                  <c:v>-1.10494387302472E-4</c:v>
                </c:pt>
                <c:pt idx="2825" formatCode="General">
                  <c:v>-1.1118912052778E-4</c:v>
                </c:pt>
                <c:pt idx="2826" formatCode="General">
                  <c:v>-1.42245504771047E-4</c:v>
                </c:pt>
                <c:pt idx="2827">
                  <c:v>-9.3471939097383705E-5</c:v>
                </c:pt>
                <c:pt idx="2828">
                  <c:v>-9.0931542463298701E-5</c:v>
                </c:pt>
                <c:pt idx="2829" formatCode="General">
                  <c:v>-1.06495293583911E-4</c:v>
                </c:pt>
                <c:pt idx="2830" formatCode="General">
                  <c:v>-1.0404489097805699E-4</c:v>
                </c:pt>
                <c:pt idx="2831">
                  <c:v>-9.7224548272887001E-5</c:v>
                </c:pt>
                <c:pt idx="2832" formatCode="General">
                  <c:v>-1.15720068852643E-4</c:v>
                </c:pt>
                <c:pt idx="2833" formatCode="General">
                  <c:v>-1.1775012509504E-4</c:v>
                </c:pt>
                <c:pt idx="2834">
                  <c:v>-9.5314020156384797E-5</c:v>
                </c:pt>
                <c:pt idx="2835" formatCode="General">
                  <c:v>-1.3888349946517101E-4</c:v>
                </c:pt>
                <c:pt idx="2836" formatCode="General">
                  <c:v>-1.3771872656558E-4</c:v>
                </c:pt>
                <c:pt idx="2837" formatCode="General">
                  <c:v>-1.08547302811064E-4</c:v>
                </c:pt>
                <c:pt idx="2838">
                  <c:v>-9.10644150372316E-5</c:v>
                </c:pt>
                <c:pt idx="2839" formatCode="General">
                  <c:v>-1.10186105312521E-4</c:v>
                </c:pt>
                <c:pt idx="2840">
                  <c:v>-9.2715315987542497E-5</c:v>
                </c:pt>
                <c:pt idx="2841" formatCode="General">
                  <c:v>-1.04312649228423E-4</c:v>
                </c:pt>
                <c:pt idx="2842">
                  <c:v>-7.8752389811936901E-5</c:v>
                </c:pt>
                <c:pt idx="2843" formatCode="General">
                  <c:v>-1.2508377196633001E-4</c:v>
                </c:pt>
                <c:pt idx="2844" formatCode="General">
                  <c:v>-1.17862607088673E-4</c:v>
                </c:pt>
                <c:pt idx="2845" formatCode="General">
                  <c:v>-1.0827878652348899E-4</c:v>
                </c:pt>
                <c:pt idx="2846">
                  <c:v>-8.5033646139592904E-5</c:v>
                </c:pt>
                <c:pt idx="2847" formatCode="General">
                  <c:v>-1.20227416676091E-4</c:v>
                </c:pt>
                <c:pt idx="2848">
                  <c:v>-9.1377226271207001E-5</c:v>
                </c:pt>
                <c:pt idx="2849" formatCode="General">
                  <c:v>-1.1444883508188199E-4</c:v>
                </c:pt>
                <c:pt idx="2850" formatCode="General">
                  <c:v>-1.09032990810778E-4</c:v>
                </c:pt>
                <c:pt idx="2851" formatCode="General">
                  <c:v>-1.05709516470576E-4</c:v>
                </c:pt>
                <c:pt idx="2852" formatCode="General">
                  <c:v>-1.02613326294006E-4</c:v>
                </c:pt>
                <c:pt idx="2853" formatCode="General">
                  <c:v>-1.37450165593851E-4</c:v>
                </c:pt>
                <c:pt idx="2854" formatCode="General">
                  <c:v>-1.2692851276690701E-4</c:v>
                </c:pt>
                <c:pt idx="2855" formatCode="General">
                  <c:v>-1.3266441493959801E-4</c:v>
                </c:pt>
                <c:pt idx="2856" formatCode="General">
                  <c:v>-1.2946028560384401E-4</c:v>
                </c:pt>
                <c:pt idx="2857" formatCode="General">
                  <c:v>-1.2085888315263901E-4</c:v>
                </c:pt>
                <c:pt idx="2858" formatCode="General">
                  <c:v>-1.09992571470439E-4</c:v>
                </c:pt>
                <c:pt idx="2859">
                  <c:v>-9.96891391966886E-5</c:v>
                </c:pt>
                <c:pt idx="2860" formatCode="General">
                  <c:v>-1.07691875602161E-4</c:v>
                </c:pt>
                <c:pt idx="2861">
                  <c:v>-9.4911995147811906E-5</c:v>
                </c:pt>
                <c:pt idx="2862" formatCode="General">
                  <c:v>-1.1537209888440399E-4</c:v>
                </c:pt>
                <c:pt idx="2863" formatCode="General">
                  <c:v>-1.3697323502694599E-4</c:v>
                </c:pt>
                <c:pt idx="2864" formatCode="General">
                  <c:v>-1.35924268868361E-4</c:v>
                </c:pt>
                <c:pt idx="2865" formatCode="General">
                  <c:v>-1.0844638528287E-4</c:v>
                </c:pt>
                <c:pt idx="2866">
                  <c:v>-9.4158224004767103E-5</c:v>
                </c:pt>
                <c:pt idx="2867">
                  <c:v>-9.6992269532411997E-5</c:v>
                </c:pt>
                <c:pt idx="2868" formatCode="General">
                  <c:v>-1.04424160615654E-4</c:v>
                </c:pt>
                <c:pt idx="2869" formatCode="General">
                  <c:v>-1.12787490940717E-4</c:v>
                </c:pt>
                <c:pt idx="2870">
                  <c:v>-9.6376614565944603E-5</c:v>
                </c:pt>
                <c:pt idx="2871" formatCode="General">
                  <c:v>-1.1846991647721499E-4</c:v>
                </c:pt>
                <c:pt idx="2872" formatCode="General">
                  <c:v>-1.33600213109693E-4</c:v>
                </c:pt>
                <c:pt idx="2873" formatCode="General">
                  <c:v>-1.3020833984703201E-4</c:v>
                </c:pt>
                <c:pt idx="2874">
                  <c:v>-9.3169024510705303E-5</c:v>
                </c:pt>
                <c:pt idx="2875" formatCode="General">
                  <c:v>-1.3400374645243201E-4</c:v>
                </c:pt>
                <c:pt idx="2876" formatCode="General">
                  <c:v>-1.17768261984846E-4</c:v>
                </c:pt>
                <c:pt idx="2877" formatCode="General">
                  <c:v>-1.12653754646578E-4</c:v>
                </c:pt>
                <c:pt idx="2878" formatCode="General">
                  <c:v>-1.08573180433867E-4</c:v>
                </c:pt>
                <c:pt idx="2879" formatCode="General">
                  <c:v>-1.06164546129687E-4</c:v>
                </c:pt>
                <c:pt idx="2880" formatCode="General">
                  <c:v>-1.21455810790376E-4</c:v>
                </c:pt>
                <c:pt idx="2881" formatCode="General">
                  <c:v>-1.3701640017799201E-4</c:v>
                </c:pt>
                <c:pt idx="2882" formatCode="General">
                  <c:v>-1.2550483913645701E-4</c:v>
                </c:pt>
                <c:pt idx="2883" formatCode="General">
                  <c:v>-1.31146178593859E-4</c:v>
                </c:pt>
                <c:pt idx="2884" formatCode="General">
                  <c:v>-1.28829720839349E-4</c:v>
                </c:pt>
                <c:pt idx="2885">
                  <c:v>-6.5596662931275603E-5</c:v>
                </c:pt>
                <c:pt idx="2886" formatCode="General">
                  <c:v>-1.1110646819685299E-4</c:v>
                </c:pt>
                <c:pt idx="2887" formatCode="General">
                  <c:v>-1.08401921928381E-4</c:v>
                </c:pt>
                <c:pt idx="2888" formatCode="General">
                  <c:v>-1.04175469525175E-4</c:v>
                </c:pt>
                <c:pt idx="2889" formatCode="General">
                  <c:v>-1.01018723088224E-4</c:v>
                </c:pt>
                <c:pt idx="2890">
                  <c:v>-9.03759589343889E-5</c:v>
                </c:pt>
                <c:pt idx="2891">
                  <c:v>-9.0052889238784195E-5</c:v>
                </c:pt>
                <c:pt idx="2892" formatCode="General">
                  <c:v>-1.1095526452750701E-4</c:v>
                </c:pt>
                <c:pt idx="2893" formatCode="General">
                  <c:v>-1.08034544888546E-4</c:v>
                </c:pt>
                <c:pt idx="2894" formatCode="General">
                  <c:v>-1.0287650942831801E-4</c:v>
                </c:pt>
                <c:pt idx="2895">
                  <c:v>-9.9954759741609602E-5</c:v>
                </c:pt>
                <c:pt idx="2896">
                  <c:v>-9.9127921661656501E-5</c:v>
                </c:pt>
                <c:pt idx="2897" formatCode="General">
                  <c:v>-1.3631112632772E-4</c:v>
                </c:pt>
                <c:pt idx="2898" formatCode="General">
                  <c:v>-1.2633227038075901E-4</c:v>
                </c:pt>
                <c:pt idx="2899" formatCode="General">
                  <c:v>-1.22285163348442E-4</c:v>
                </c:pt>
                <c:pt idx="2900" formatCode="General">
                  <c:v>-1.11768664928731E-4</c:v>
                </c:pt>
                <c:pt idx="2901" formatCode="General">
                  <c:v>-1.05548883242674E-4</c:v>
                </c:pt>
                <c:pt idx="2902">
                  <c:v>-9.1765314790617306E-5</c:v>
                </c:pt>
                <c:pt idx="2903" formatCode="General">
                  <c:v>-1.1021315372253399E-4</c:v>
                </c:pt>
                <c:pt idx="2904" formatCode="General">
                  <c:v>-1.0729767674225999E-4</c:v>
                </c:pt>
                <c:pt idx="2905" formatCode="General">
                  <c:v>-1.2801980221671899E-4</c:v>
                </c:pt>
                <c:pt idx="2906" formatCode="General">
                  <c:v>-1.01714511130183E-4</c:v>
                </c:pt>
                <c:pt idx="2907" formatCode="General">
                  <c:v>-1.0351046145012499E-4</c:v>
                </c:pt>
                <c:pt idx="2908">
                  <c:v>-9.2135311691494295E-5</c:v>
                </c:pt>
                <c:pt idx="2909" formatCode="General">
                  <c:v>-1.07716707834099E-4</c:v>
                </c:pt>
                <c:pt idx="2910" formatCode="General">
                  <c:v>-1.2440114395755199E-4</c:v>
                </c:pt>
                <c:pt idx="2911" formatCode="General">
                  <c:v>-1.09852669486448E-4</c:v>
                </c:pt>
                <c:pt idx="2912" formatCode="General">
                  <c:v>-1.11171451664721E-4</c:v>
                </c:pt>
                <c:pt idx="2913" formatCode="General">
                  <c:v>-1.1213814026762E-4</c:v>
                </c:pt>
                <c:pt idx="2914">
                  <c:v>-9.7619796371088406E-5</c:v>
                </c:pt>
                <c:pt idx="2915" formatCode="General">
                  <c:v>-1.37534690345422E-4</c:v>
                </c:pt>
                <c:pt idx="2916">
                  <c:v>-8.1584025593203402E-5</c:v>
                </c:pt>
                <c:pt idx="2917" formatCode="General">
                  <c:v>-1.2668786704559301E-4</c:v>
                </c:pt>
                <c:pt idx="2918">
                  <c:v>-9.7483895966773905E-5</c:v>
                </c:pt>
                <c:pt idx="2919">
                  <c:v>-9.4166348696681805E-5</c:v>
                </c:pt>
                <c:pt idx="2920" formatCode="General">
                  <c:v>-1.3638115076946501E-4</c:v>
                </c:pt>
                <c:pt idx="2921">
                  <c:v>-9.7164178655941203E-5</c:v>
                </c:pt>
                <c:pt idx="2922" formatCode="General">
                  <c:v>-1.6097413424196301E-4</c:v>
                </c:pt>
                <c:pt idx="2923" formatCode="General">
                  <c:v>-1.24805694662514E-4</c:v>
                </c:pt>
                <c:pt idx="2924" formatCode="General">
                  <c:v>-1.04028191789668E-4</c:v>
                </c:pt>
                <c:pt idx="2925" formatCode="General">
                  <c:v>-1.40575914931824E-4</c:v>
                </c:pt>
                <c:pt idx="2926" formatCode="General">
                  <c:v>-1.16441373078169E-4</c:v>
                </c:pt>
                <c:pt idx="2927" formatCode="General">
                  <c:v>-1.19865838033909E-4</c:v>
                </c:pt>
                <c:pt idx="2928">
                  <c:v>-9.4759391848082497E-5</c:v>
                </c:pt>
                <c:pt idx="2929" formatCode="General">
                  <c:v>-1.08869991579742E-4</c:v>
                </c:pt>
                <c:pt idx="2930" formatCode="General">
                  <c:v>-1.17521137668482E-4</c:v>
                </c:pt>
                <c:pt idx="2931">
                  <c:v>-9.8344525237852905E-5</c:v>
                </c:pt>
                <c:pt idx="2932">
                  <c:v>-8.9492034728068094E-5</c:v>
                </c:pt>
                <c:pt idx="2933">
                  <c:v>-8.0855805862186102E-5</c:v>
                </c:pt>
                <c:pt idx="2934" formatCode="General">
                  <c:v>-1.0182569311484201E-4</c:v>
                </c:pt>
                <c:pt idx="2935">
                  <c:v>-9.3500634604289903E-5</c:v>
                </c:pt>
                <c:pt idx="2936">
                  <c:v>-8.8567121535089698E-5</c:v>
                </c:pt>
                <c:pt idx="2937">
                  <c:v>-9.7793966770372799E-5</c:v>
                </c:pt>
                <c:pt idx="2938" formatCode="General">
                  <c:v>-1.02374081529601E-4</c:v>
                </c:pt>
                <c:pt idx="2939">
                  <c:v>-6.4727242639109006E-5</c:v>
                </c:pt>
                <c:pt idx="2940">
                  <c:v>-9.1333972634585002E-5</c:v>
                </c:pt>
                <c:pt idx="2941" formatCode="General">
                  <c:v>-1.0285676488721299E-4</c:v>
                </c:pt>
                <c:pt idx="2942">
                  <c:v>-6.1392567217092493E-5</c:v>
                </c:pt>
                <c:pt idx="2943" formatCode="General">
                  <c:v>-1.19318624055638E-4</c:v>
                </c:pt>
                <c:pt idx="2944">
                  <c:v>-8.8186951081399995E-5</c:v>
                </c:pt>
                <c:pt idx="2945" formatCode="General">
                  <c:v>-1.0656557257558699E-4</c:v>
                </c:pt>
                <c:pt idx="2946">
                  <c:v>-9.70342901324558E-5</c:v>
                </c:pt>
                <c:pt idx="2947" formatCode="General">
                  <c:v>-1.27018622208721E-4</c:v>
                </c:pt>
                <c:pt idx="2948">
                  <c:v>-8.0617923599022096E-5</c:v>
                </c:pt>
                <c:pt idx="2949">
                  <c:v>-8.7730635770546996E-5</c:v>
                </c:pt>
                <c:pt idx="2950" formatCode="General">
                  <c:v>-1.25212744787101E-4</c:v>
                </c:pt>
                <c:pt idx="2951">
                  <c:v>-8.6975057762880796E-5</c:v>
                </c:pt>
                <c:pt idx="2952">
                  <c:v>-7.4978429072064106E-5</c:v>
                </c:pt>
                <c:pt idx="2953">
                  <c:v>-7.8512364575846695E-5</c:v>
                </c:pt>
                <c:pt idx="2954">
                  <c:v>-9.0312391274347393E-5</c:v>
                </c:pt>
                <c:pt idx="2955" formatCode="General">
                  <c:v>-1.4331645150232299E-4</c:v>
                </c:pt>
                <c:pt idx="2956" formatCode="General">
                  <c:v>-1.22023992800241E-4</c:v>
                </c:pt>
                <c:pt idx="2957">
                  <c:v>-8.7379268227522405E-5</c:v>
                </c:pt>
                <c:pt idx="2958">
                  <c:v>-6.8729828341892405E-5</c:v>
                </c:pt>
                <c:pt idx="2959">
                  <c:v>-8.3316882677988006E-5</c:v>
                </c:pt>
                <c:pt idx="2960">
                  <c:v>-7.2243895381904897E-5</c:v>
                </c:pt>
                <c:pt idx="2961">
                  <c:v>-9.85294619273117E-5</c:v>
                </c:pt>
                <c:pt idx="2962">
                  <c:v>-8.3193106060889293E-5</c:v>
                </c:pt>
                <c:pt idx="2963">
                  <c:v>-7.56974532670597E-5</c:v>
                </c:pt>
                <c:pt idx="2964">
                  <c:v>-8.5520911655334795E-5</c:v>
                </c:pt>
                <c:pt idx="2965">
                  <c:v>-8.7270980550362406E-5</c:v>
                </c:pt>
                <c:pt idx="2966">
                  <c:v>-9.7590976379427903E-5</c:v>
                </c:pt>
                <c:pt idx="2967">
                  <c:v>-9.9745127811255694E-5</c:v>
                </c:pt>
                <c:pt idx="2968">
                  <c:v>-8.8831579420938696E-5</c:v>
                </c:pt>
                <c:pt idx="2969">
                  <c:v>-9.7964722728689503E-5</c:v>
                </c:pt>
                <c:pt idx="2970" formatCode="General">
                  <c:v>-1.19860177509741E-4</c:v>
                </c:pt>
                <c:pt idx="2971">
                  <c:v>-8.1303259847772901E-5</c:v>
                </c:pt>
                <c:pt idx="2972" formatCode="General">
                  <c:v>-1.00172298269531E-4</c:v>
                </c:pt>
                <c:pt idx="2973">
                  <c:v>-9.4495685054302303E-5</c:v>
                </c:pt>
                <c:pt idx="2974" formatCode="General">
                  <c:v>-1.19738356730472E-4</c:v>
                </c:pt>
                <c:pt idx="2975">
                  <c:v>-8.3827350424558195E-5</c:v>
                </c:pt>
                <c:pt idx="2976">
                  <c:v>-9.5367333222445605E-5</c:v>
                </c:pt>
                <c:pt idx="2977">
                  <c:v>-6.6508387703664699E-5</c:v>
                </c:pt>
                <c:pt idx="2978">
                  <c:v>-9.1983322548580906E-5</c:v>
                </c:pt>
                <c:pt idx="2979">
                  <c:v>-5.7885834579493302E-5</c:v>
                </c:pt>
                <c:pt idx="2980">
                  <c:v>-6.8291459216716506E-5</c:v>
                </c:pt>
                <c:pt idx="2981" formatCode="General">
                  <c:v>-1.05061693374349E-4</c:v>
                </c:pt>
                <c:pt idx="2982" formatCode="General">
                  <c:v>-1.0420301393277E-4</c:v>
                </c:pt>
                <c:pt idx="2983" formatCode="General">
                  <c:v>-1.13097909385782E-4</c:v>
                </c:pt>
                <c:pt idx="2984">
                  <c:v>-5.5379899797734903E-5</c:v>
                </c:pt>
                <c:pt idx="2985">
                  <c:v>-5.2811893113330402E-5</c:v>
                </c:pt>
                <c:pt idx="2986" formatCode="General">
                  <c:v>-1.00080965106565E-4</c:v>
                </c:pt>
                <c:pt idx="2987">
                  <c:v>-7.2232333244545805E-5</c:v>
                </c:pt>
                <c:pt idx="2988" formatCode="General">
                  <c:v>-1.26497039540327E-4</c:v>
                </c:pt>
                <c:pt idx="2989">
                  <c:v>-5.4155382034354502E-5</c:v>
                </c:pt>
                <c:pt idx="2990">
                  <c:v>-7.4078935543913204E-5</c:v>
                </c:pt>
                <c:pt idx="2991">
                  <c:v>-7.3107308707966203E-5</c:v>
                </c:pt>
                <c:pt idx="2992">
                  <c:v>-7.9734120685774097E-5</c:v>
                </c:pt>
                <c:pt idx="2993">
                  <c:v>-9.3234559651227402E-5</c:v>
                </c:pt>
                <c:pt idx="2994" formatCode="General">
                  <c:v>-1.06784243605285E-4</c:v>
                </c:pt>
                <c:pt idx="2995">
                  <c:v>-7.61956327489359E-5</c:v>
                </c:pt>
                <c:pt idx="2996">
                  <c:v>-7.1749010768419394E-5</c:v>
                </c:pt>
                <c:pt idx="2997" formatCode="General">
                  <c:v>-1.00715346018082E-4</c:v>
                </c:pt>
                <c:pt idx="2998">
                  <c:v>-5.4346711757465199E-5</c:v>
                </c:pt>
                <c:pt idx="2999">
                  <c:v>-8.2296100075929395E-5</c:v>
                </c:pt>
                <c:pt idx="3000">
                  <c:v>-7.8700143243200398E-5</c:v>
                </c:pt>
                <c:pt idx="3001" formatCode="General">
                  <c:v>-1.0772608338851301E-4</c:v>
                </c:pt>
                <c:pt idx="3002">
                  <c:v>-5.9796439226574099E-5</c:v>
                </c:pt>
                <c:pt idx="3003">
                  <c:v>-9.3298674048300398E-5</c:v>
                </c:pt>
                <c:pt idx="3004">
                  <c:v>-9.5049418471001304E-5</c:v>
                </c:pt>
                <c:pt idx="3005" formatCode="General">
                  <c:v>-1.39334216641076E-4</c:v>
                </c:pt>
                <c:pt idx="3006">
                  <c:v>-9.3918658718068499E-5</c:v>
                </c:pt>
                <c:pt idx="3007">
                  <c:v>-9.5710541112250199E-5</c:v>
                </c:pt>
                <c:pt idx="3008" formatCode="General">
                  <c:v>-1.10784944967729E-4</c:v>
                </c:pt>
                <c:pt idx="3009">
                  <c:v>-9.1564372973767396E-5</c:v>
                </c:pt>
                <c:pt idx="3010">
                  <c:v>-9.0686952267604701E-5</c:v>
                </c:pt>
                <c:pt idx="3011">
                  <c:v>-8.9071077074849597E-5</c:v>
                </c:pt>
                <c:pt idx="3012" formatCode="General">
                  <c:v>-1.0144106214415899E-4</c:v>
                </c:pt>
                <c:pt idx="3013">
                  <c:v>-7.5758300818434102E-5</c:v>
                </c:pt>
                <c:pt idx="3014">
                  <c:v>-7.8684681719049302E-5</c:v>
                </c:pt>
                <c:pt idx="3015" formatCode="General">
                  <c:v>-1.0633244672691099E-4</c:v>
                </c:pt>
                <c:pt idx="3016" formatCode="General">
                  <c:v>-1.5163792356557101E-4</c:v>
                </c:pt>
                <c:pt idx="3017">
                  <c:v>-9.4079799235040595E-5</c:v>
                </c:pt>
                <c:pt idx="3018" formatCode="General">
                  <c:v>-1.08845285217115E-4</c:v>
                </c:pt>
                <c:pt idx="3019" formatCode="General">
                  <c:v>-1.19963945361991E-4</c:v>
                </c:pt>
                <c:pt idx="3020" formatCode="General">
                  <c:v>-1.1430901313538801E-4</c:v>
                </c:pt>
                <c:pt idx="3021">
                  <c:v>-9.2345867812740503E-5</c:v>
                </c:pt>
                <c:pt idx="3022" formatCode="General">
                  <c:v>-1.2598099338021799E-4</c:v>
                </c:pt>
                <c:pt idx="3023" formatCode="General">
                  <c:v>-1.14538867014733E-4</c:v>
                </c:pt>
                <c:pt idx="3024" formatCode="General">
                  <c:v>-1.4267788261551701E-4</c:v>
                </c:pt>
                <c:pt idx="3025">
                  <c:v>-8.85377818084113E-5</c:v>
                </c:pt>
                <c:pt idx="3026" formatCode="General">
                  <c:v>-1.06288305311937E-4</c:v>
                </c:pt>
                <c:pt idx="3027">
                  <c:v>-9.8240104118681404E-5</c:v>
                </c:pt>
                <c:pt idx="3028">
                  <c:v>-6.9737889152168898E-5</c:v>
                </c:pt>
                <c:pt idx="3029">
                  <c:v>-9.0387962050627707E-5</c:v>
                </c:pt>
                <c:pt idx="3030" formatCode="General">
                  <c:v>-1.10070004147525E-4</c:v>
                </c:pt>
                <c:pt idx="3031">
                  <c:v>-6.9206306327209801E-5</c:v>
                </c:pt>
                <c:pt idx="3032">
                  <c:v>-8.8884685656576205E-5</c:v>
                </c:pt>
                <c:pt idx="3033">
                  <c:v>-9.3675472868944197E-5</c:v>
                </c:pt>
                <c:pt idx="3034">
                  <c:v>-8.39927304024871E-5</c:v>
                </c:pt>
                <c:pt idx="3035" formatCode="General">
                  <c:v>-1.1154173524919101E-4</c:v>
                </c:pt>
                <c:pt idx="3036" formatCode="General">
                  <c:v>-1.18618978155264E-4</c:v>
                </c:pt>
                <c:pt idx="3037" formatCode="General">
                  <c:v>-1.00081560335636E-4</c:v>
                </c:pt>
                <c:pt idx="3038" formatCode="General">
                  <c:v>-1.07941802330569E-4</c:v>
                </c:pt>
                <c:pt idx="3039">
                  <c:v>-7.5367409813185203E-5</c:v>
                </c:pt>
                <c:pt idx="3040" formatCode="General">
                  <c:v>-1.24236961349354E-4</c:v>
                </c:pt>
                <c:pt idx="3041">
                  <c:v>-9.9372962158196903E-5</c:v>
                </c:pt>
                <c:pt idx="3042" formatCode="General">
                  <c:v>-1.1123811987607199E-4</c:v>
                </c:pt>
                <c:pt idx="3043">
                  <c:v>-9.42790253555513E-5</c:v>
                </c:pt>
                <c:pt idx="3044" formatCode="General">
                  <c:v>-1.00653035100798E-4</c:v>
                </c:pt>
                <c:pt idx="3045" formatCode="General">
                  <c:v>-1.1604432775990499E-4</c:v>
                </c:pt>
                <c:pt idx="3046">
                  <c:v>-8.3737352106874298E-5</c:v>
                </c:pt>
                <c:pt idx="3047" formatCode="General">
                  <c:v>-1.10081743101596E-4</c:v>
                </c:pt>
                <c:pt idx="3048" formatCode="General">
                  <c:v>-1.01067197183068E-4</c:v>
                </c:pt>
                <c:pt idx="3049" formatCode="General">
                  <c:v>-1.17734821970132E-4</c:v>
                </c:pt>
                <c:pt idx="3050">
                  <c:v>-7.9713236929353402E-5</c:v>
                </c:pt>
                <c:pt idx="3051">
                  <c:v>-9.4505971114426304E-5</c:v>
                </c:pt>
                <c:pt idx="3052" formatCode="General">
                  <c:v>-1.1202301711415E-4</c:v>
                </c:pt>
                <c:pt idx="3053" formatCode="General">
                  <c:v>-1.13248193518956E-4</c:v>
                </c:pt>
                <c:pt idx="3054" formatCode="General">
                  <c:v>-1.08259545398166E-4</c:v>
                </c:pt>
                <c:pt idx="3055">
                  <c:v>-9.6615901860009994E-5</c:v>
                </c:pt>
                <c:pt idx="3056">
                  <c:v>-8.2623047743145996E-5</c:v>
                </c:pt>
                <c:pt idx="3057">
                  <c:v>-8.9808468337754596E-5</c:v>
                </c:pt>
                <c:pt idx="3058" formatCode="General">
                  <c:v>-1.23449885168323E-4</c:v>
                </c:pt>
                <c:pt idx="3059" formatCode="General">
                  <c:v>-1.03950935486354E-4</c:v>
                </c:pt>
                <c:pt idx="3060" formatCode="General">
                  <c:v>-1.22508947850255E-4</c:v>
                </c:pt>
                <c:pt idx="3061">
                  <c:v>-9.6011277518902999E-5</c:v>
                </c:pt>
                <c:pt idx="3062" formatCode="General">
                  <c:v>-1.6670661173461601E-4</c:v>
                </c:pt>
                <c:pt idx="3063">
                  <c:v>-7.5137211602917096E-5</c:v>
                </c:pt>
                <c:pt idx="3064">
                  <c:v>-7.8382045464357603E-5</c:v>
                </c:pt>
                <c:pt idx="3065">
                  <c:v>-9.9419641745301896E-5</c:v>
                </c:pt>
                <c:pt idx="3066">
                  <c:v>-7.02880304629808E-5</c:v>
                </c:pt>
                <c:pt idx="3067">
                  <c:v>-9.9044993851095506E-5</c:v>
                </c:pt>
                <c:pt idx="3068" formatCode="General">
                  <c:v>-1.02261543296109E-4</c:v>
                </c:pt>
                <c:pt idx="3069" formatCode="General">
                  <c:v>-1.01186053244087E-4</c:v>
                </c:pt>
                <c:pt idx="3070">
                  <c:v>-7.3366811807373794E-5</c:v>
                </c:pt>
                <c:pt idx="3071">
                  <c:v>-9.8853001003456104E-5</c:v>
                </c:pt>
                <c:pt idx="3072" formatCode="General">
                  <c:v>-1.17278204912116E-4</c:v>
                </c:pt>
                <c:pt idx="3073">
                  <c:v>-5.9899102514338303E-5</c:v>
                </c:pt>
                <c:pt idx="3074">
                  <c:v>-9.9947709468510996E-5</c:v>
                </c:pt>
                <c:pt idx="3075">
                  <c:v>-9.6060123305355399E-5</c:v>
                </c:pt>
                <c:pt idx="3076" formatCode="General">
                  <c:v>-1.0824444494891899E-4</c:v>
                </c:pt>
                <c:pt idx="3077">
                  <c:v>-8.6980453688061902E-5</c:v>
                </c:pt>
                <c:pt idx="3078">
                  <c:v>-8.0239189605427294E-5</c:v>
                </c:pt>
                <c:pt idx="3079">
                  <c:v>-7.6972613957746006E-5</c:v>
                </c:pt>
                <c:pt idx="3080" formatCode="General">
                  <c:v>-1.17942115417648E-4</c:v>
                </c:pt>
                <c:pt idx="3081" formatCode="General">
                  <c:v>-1.03885686572427E-4</c:v>
                </c:pt>
                <c:pt idx="3082">
                  <c:v>-9.6320717109688606E-5</c:v>
                </c:pt>
                <c:pt idx="3083">
                  <c:v>-9.0165949285580103E-5</c:v>
                </c:pt>
                <c:pt idx="3084">
                  <c:v>-7.9690288100731197E-5</c:v>
                </c:pt>
                <c:pt idx="3085" formatCode="General">
                  <c:v>-1.18750957901082E-4</c:v>
                </c:pt>
                <c:pt idx="3086">
                  <c:v>-9.6564814368697402E-5</c:v>
                </c:pt>
                <c:pt idx="3087">
                  <c:v>-8.2610913819967203E-5</c:v>
                </c:pt>
                <c:pt idx="3088" formatCode="General">
                  <c:v>-1.21877495914232E-4</c:v>
                </c:pt>
                <c:pt idx="3089">
                  <c:v>-8.1739518504683997E-5</c:v>
                </c:pt>
                <c:pt idx="3090" formatCode="General">
                  <c:v>-1.13368259818627E-4</c:v>
                </c:pt>
                <c:pt idx="3091">
                  <c:v>-9.5264635512902097E-5</c:v>
                </c:pt>
                <c:pt idx="3092" formatCode="General">
                  <c:v>-1.17875122646569E-4</c:v>
                </c:pt>
                <c:pt idx="3093" formatCode="General">
                  <c:v>-1.07115044054536E-4</c:v>
                </c:pt>
                <c:pt idx="3094">
                  <c:v>-9.8176647726627397E-5</c:v>
                </c:pt>
                <c:pt idx="3095" formatCode="General">
                  <c:v>-1.2604912386160301E-4</c:v>
                </c:pt>
                <c:pt idx="3096" formatCode="General">
                  <c:v>-1.13818262239339E-4</c:v>
                </c:pt>
                <c:pt idx="3097" formatCode="General">
                  <c:v>-1.18293580254967E-4</c:v>
                </c:pt>
                <c:pt idx="3098" formatCode="General">
                  <c:v>-1.1986782339741301E-4</c:v>
                </c:pt>
                <c:pt idx="3099">
                  <c:v>-8.9070031692163704E-5</c:v>
                </c:pt>
                <c:pt idx="3100" formatCode="General">
                  <c:v>-1.03434851172159E-4</c:v>
                </c:pt>
                <c:pt idx="3101" formatCode="General">
                  <c:v>-1.06216186855893E-4</c:v>
                </c:pt>
                <c:pt idx="3102">
                  <c:v>-6.5502251385505495E-5</c:v>
                </c:pt>
                <c:pt idx="3103">
                  <c:v>-6.5201727251182494E-5</c:v>
                </c:pt>
                <c:pt idx="3104" formatCode="General">
                  <c:v>-1.17403542479724E-4</c:v>
                </c:pt>
                <c:pt idx="3105">
                  <c:v>-8.6080433627854506E-5</c:v>
                </c:pt>
                <c:pt idx="3106" formatCode="General">
                  <c:v>-1.04760687311756E-4</c:v>
                </c:pt>
                <c:pt idx="3107">
                  <c:v>-8.0263677897372297E-5</c:v>
                </c:pt>
                <c:pt idx="3108" formatCode="General">
                  <c:v>-1.42819550249109E-4</c:v>
                </c:pt>
                <c:pt idx="3109">
                  <c:v>-9.9486502554504497E-5</c:v>
                </c:pt>
                <c:pt idx="3110" formatCode="General">
                  <c:v>-1.09140146488016E-4</c:v>
                </c:pt>
                <c:pt idx="3111" formatCode="General">
                  <c:v>-1.19282602724644E-4</c:v>
                </c:pt>
                <c:pt idx="3112" formatCode="General">
                  <c:v>-1.17035252983686E-4</c:v>
                </c:pt>
                <c:pt idx="3113">
                  <c:v>-9.6119499326493394E-5</c:v>
                </c:pt>
                <c:pt idx="3114">
                  <c:v>-9.5828001609017205E-5</c:v>
                </c:pt>
                <c:pt idx="3115">
                  <c:v>-8.3506390690253407E-5</c:v>
                </c:pt>
                <c:pt idx="3116">
                  <c:v>-9.46145920094319E-5</c:v>
                </c:pt>
                <c:pt idx="3117">
                  <c:v>-8.3472875155346605E-5</c:v>
                </c:pt>
                <c:pt idx="3118" formatCode="General">
                  <c:v>-1.35332246197221E-4</c:v>
                </c:pt>
                <c:pt idx="3119" formatCode="General">
                  <c:v>-1.06421511803153E-4</c:v>
                </c:pt>
                <c:pt idx="3120">
                  <c:v>-8.5657410393346595E-5</c:v>
                </c:pt>
                <c:pt idx="3121">
                  <c:v>-9.5365649796861696E-5</c:v>
                </c:pt>
                <c:pt idx="3122">
                  <c:v>-9.6844482649503504E-5</c:v>
                </c:pt>
                <c:pt idx="3123" formatCode="General">
                  <c:v>-1.1092400284949899E-4</c:v>
                </c:pt>
                <c:pt idx="3124">
                  <c:v>-9.0663075387101898E-5</c:v>
                </c:pt>
                <c:pt idx="3125" formatCode="General">
                  <c:v>-1.16886520737547E-4</c:v>
                </c:pt>
                <c:pt idx="3126" formatCode="General">
                  <c:v>-1.0873772831155301E-4</c:v>
                </c:pt>
                <c:pt idx="3127" formatCode="General">
                  <c:v>-1.15381720087167E-4</c:v>
                </c:pt>
                <c:pt idx="3128" formatCode="General">
                  <c:v>-1.4455206382883999E-4</c:v>
                </c:pt>
                <c:pt idx="3129">
                  <c:v>-7.7413076562369006E-5</c:v>
                </c:pt>
                <c:pt idx="3130" formatCode="General">
                  <c:v>-1.49509888868727E-4</c:v>
                </c:pt>
                <c:pt idx="3131" formatCode="General">
                  <c:v>-1.06170570659858E-4</c:v>
                </c:pt>
                <c:pt idx="3132" formatCode="General">
                  <c:v>-1.1717863708719099E-4</c:v>
                </c:pt>
                <c:pt idx="3133" formatCode="General">
                  <c:v>-1.1035190908471599E-4</c:v>
                </c:pt>
                <c:pt idx="3134" formatCode="General">
                  <c:v>-1.17217483597292E-4</c:v>
                </c:pt>
                <c:pt idx="3135">
                  <c:v>-9.4479276828400604E-5</c:v>
                </c:pt>
                <c:pt idx="3136">
                  <c:v>-6.7760235357806501E-5</c:v>
                </c:pt>
                <c:pt idx="3137" formatCode="General">
                  <c:v>-1.1278804139414001E-4</c:v>
                </c:pt>
                <c:pt idx="3138" formatCode="General">
                  <c:v>-1.05094263149378E-4</c:v>
                </c:pt>
                <c:pt idx="3139" formatCode="General">
                  <c:v>-1.08617087707695E-4</c:v>
                </c:pt>
                <c:pt idx="3140" formatCode="General">
                  <c:v>-1.18680267446139E-4</c:v>
                </c:pt>
                <c:pt idx="3141" formatCode="General">
                  <c:v>-1.1925633108133001E-4</c:v>
                </c:pt>
                <c:pt idx="3142" formatCode="General">
                  <c:v>-1.4050918886504701E-4</c:v>
                </c:pt>
                <c:pt idx="3143" formatCode="General">
                  <c:v>-1.5768692080127001E-4</c:v>
                </c:pt>
                <c:pt idx="3144" formatCode="General">
                  <c:v>-1.17089898595322E-4</c:v>
                </c:pt>
                <c:pt idx="3145">
                  <c:v>-8.1404106087586302E-5</c:v>
                </c:pt>
                <c:pt idx="3146" formatCode="General">
                  <c:v>-1.2410183184681601E-4</c:v>
                </c:pt>
                <c:pt idx="3147">
                  <c:v>-9.6375571980310295E-5</c:v>
                </c:pt>
                <c:pt idx="3148" formatCode="General">
                  <c:v>-1.15261468860492E-4</c:v>
                </c:pt>
                <c:pt idx="3149">
                  <c:v>-7.87408609882024E-5</c:v>
                </c:pt>
                <c:pt idx="3150" formatCode="General">
                  <c:v>-1.1145912171597101E-4</c:v>
                </c:pt>
                <c:pt idx="3151" formatCode="General">
                  <c:v>-1.0354121405158E-4</c:v>
                </c:pt>
                <c:pt idx="3152">
                  <c:v>-8.2557379068921695E-5</c:v>
                </c:pt>
                <c:pt idx="3153">
                  <c:v>-8.2210170338302099E-5</c:v>
                </c:pt>
                <c:pt idx="3154">
                  <c:v>-6.0782384106000697E-5</c:v>
                </c:pt>
                <c:pt idx="3155" formatCode="General">
                  <c:v>-1.08435832753176E-4</c:v>
                </c:pt>
                <c:pt idx="3156">
                  <c:v>-8.8913302178500003E-5</c:v>
                </c:pt>
                <c:pt idx="3157">
                  <c:v>-7.6037736575126295E-5</c:v>
                </c:pt>
                <c:pt idx="3158" formatCode="General">
                  <c:v>-1.5868177605370199E-4</c:v>
                </c:pt>
                <c:pt idx="3159" formatCode="General">
                  <c:v>-1.12019126910768E-4</c:v>
                </c:pt>
                <c:pt idx="3160" formatCode="General">
                  <c:v>-1.13080530740851E-4</c:v>
                </c:pt>
                <c:pt idx="3161">
                  <c:v>-9.70129076425439E-5</c:v>
                </c:pt>
                <c:pt idx="3162" formatCode="General">
                  <c:v>-1.04896003811822E-4</c:v>
                </c:pt>
                <c:pt idx="3163" formatCode="General">
                  <c:v>-1.0063322342055601E-4</c:v>
                </c:pt>
                <c:pt idx="3164">
                  <c:v>-6.5168310020867807E-5</c:v>
                </c:pt>
                <c:pt idx="3165">
                  <c:v>-9.1624847735335098E-5</c:v>
                </c:pt>
                <c:pt idx="3166">
                  <c:v>-7.7693136495002993E-5</c:v>
                </c:pt>
                <c:pt idx="3167">
                  <c:v>-7.7792454368528103E-5</c:v>
                </c:pt>
                <c:pt idx="3168">
                  <c:v>-9.4788446402185305E-5</c:v>
                </c:pt>
                <c:pt idx="3169" formatCode="General">
                  <c:v>-1.09782628589591E-4</c:v>
                </c:pt>
                <c:pt idx="3170" formatCode="General">
                  <c:v>-1.02064514197236E-4</c:v>
                </c:pt>
                <c:pt idx="3171">
                  <c:v>-9.6429152142983997E-5</c:v>
                </c:pt>
                <c:pt idx="3172" formatCode="General">
                  <c:v>-1.3070700693317699E-4</c:v>
                </c:pt>
                <c:pt idx="3173" formatCode="General">
                  <c:v>-1.09209108547433E-4</c:v>
                </c:pt>
                <c:pt idx="3174">
                  <c:v>-7.9386512430639806E-5</c:v>
                </c:pt>
                <c:pt idx="3175">
                  <c:v>-8.3783243953161797E-5</c:v>
                </c:pt>
                <c:pt idx="3176">
                  <c:v>-6.2212840708818906E-5</c:v>
                </c:pt>
                <c:pt idx="3177" formatCode="General">
                  <c:v>-1.01058218593472E-4</c:v>
                </c:pt>
                <c:pt idx="3178">
                  <c:v>-7.8903489128183106E-5</c:v>
                </c:pt>
                <c:pt idx="3179" formatCode="General">
                  <c:v>-1.21025865899915E-4</c:v>
                </c:pt>
                <c:pt idx="3180">
                  <c:v>-8.9881579669650797E-5</c:v>
                </c:pt>
                <c:pt idx="3181">
                  <c:v>-9.2504013253030598E-5</c:v>
                </c:pt>
                <c:pt idx="3182">
                  <c:v>-8.5164355497413706E-5</c:v>
                </c:pt>
                <c:pt idx="3183">
                  <c:v>-8.5210131239297295E-5</c:v>
                </c:pt>
                <c:pt idx="3184">
                  <c:v>-9.6025013766972401E-5</c:v>
                </c:pt>
                <c:pt idx="3185">
                  <c:v>-9.9367060473799402E-5</c:v>
                </c:pt>
                <c:pt idx="3186">
                  <c:v>-7.8142815200244804E-5</c:v>
                </c:pt>
                <c:pt idx="3187">
                  <c:v>-9.9318803546117801E-5</c:v>
                </c:pt>
                <c:pt idx="3188">
                  <c:v>-5.5967866279462099E-5</c:v>
                </c:pt>
                <c:pt idx="3189">
                  <c:v>-6.4548981234552804E-5</c:v>
                </c:pt>
                <c:pt idx="3190">
                  <c:v>-7.4944776718627301E-5</c:v>
                </c:pt>
                <c:pt idx="3191" formatCode="General">
                  <c:v>-1.0214352019843699E-4</c:v>
                </c:pt>
                <c:pt idx="3192">
                  <c:v>-7.5018698925084101E-5</c:v>
                </c:pt>
                <c:pt idx="3193">
                  <c:v>-5.8114147463285601E-5</c:v>
                </c:pt>
                <c:pt idx="3194">
                  <c:v>-6.0509562597774397E-5</c:v>
                </c:pt>
                <c:pt idx="3195" formatCode="General">
                  <c:v>-1.0060913901154E-4</c:v>
                </c:pt>
                <c:pt idx="3196">
                  <c:v>-8.4905498050694695E-5</c:v>
                </c:pt>
                <c:pt idx="3197">
                  <c:v>-8.6645767261163506E-5</c:v>
                </c:pt>
                <c:pt idx="3198">
                  <c:v>-6.8846126609439903E-5</c:v>
                </c:pt>
                <c:pt idx="3199">
                  <c:v>-8.6895030054646205E-5</c:v>
                </c:pt>
                <c:pt idx="3200">
                  <c:v>-8.7475132102027002E-5</c:v>
                </c:pt>
                <c:pt idx="3201">
                  <c:v>-6.7956116140056202E-5</c:v>
                </c:pt>
                <c:pt idx="3202">
                  <c:v>-5.1023608033901998E-5</c:v>
                </c:pt>
                <c:pt idx="3203">
                  <c:v>-6.8533249819585499E-5</c:v>
                </c:pt>
                <c:pt idx="3204">
                  <c:v>-7.7280686237111602E-5</c:v>
                </c:pt>
                <c:pt idx="3205">
                  <c:v>-9.1348846212711902E-5</c:v>
                </c:pt>
                <c:pt idx="3206">
                  <c:v>-8.0768206085085503E-5</c:v>
                </c:pt>
                <c:pt idx="3207">
                  <c:v>-6.6916933341154005E-5</c:v>
                </c:pt>
                <c:pt idx="3208" formatCode="General">
                  <c:v>-1.22932338480351E-4</c:v>
                </c:pt>
                <c:pt idx="3209">
                  <c:v>-8.0114729552382101E-5</c:v>
                </c:pt>
                <c:pt idx="3210">
                  <c:v>-8.0483662179929604E-5</c:v>
                </c:pt>
                <c:pt idx="3211">
                  <c:v>-7.95712134980156E-5</c:v>
                </c:pt>
                <c:pt idx="3212">
                  <c:v>-8.0508345612631595E-5</c:v>
                </c:pt>
                <c:pt idx="3213">
                  <c:v>-8.6830907209588303E-5</c:v>
                </c:pt>
                <c:pt idx="3214">
                  <c:v>-9.2489177342195699E-5</c:v>
                </c:pt>
                <c:pt idx="3215">
                  <c:v>-6.1835662543109697E-5</c:v>
                </c:pt>
                <c:pt idx="3216">
                  <c:v>-7.7561603360195002E-5</c:v>
                </c:pt>
                <c:pt idx="3217">
                  <c:v>-9.6610188504115703E-5</c:v>
                </c:pt>
                <c:pt idx="3218">
                  <c:v>-8.6357927792483195E-5</c:v>
                </c:pt>
                <c:pt idx="3219">
                  <c:v>-8.2452052742071997E-5</c:v>
                </c:pt>
                <c:pt idx="3220">
                  <c:v>-5.50709206799511E-5</c:v>
                </c:pt>
                <c:pt idx="3221">
                  <c:v>-5.0270097086149997E-5</c:v>
                </c:pt>
                <c:pt idx="3222">
                  <c:v>-7.3373629677480097E-5</c:v>
                </c:pt>
                <c:pt idx="3223">
                  <c:v>-5.1210729150095302E-5</c:v>
                </c:pt>
                <c:pt idx="3224">
                  <c:v>-6.2135765107149105E-5</c:v>
                </c:pt>
                <c:pt idx="3225">
                  <c:v>-5.9164725387949399E-5</c:v>
                </c:pt>
                <c:pt idx="3226">
                  <c:v>-6.1783658947807399E-5</c:v>
                </c:pt>
                <c:pt idx="3227">
                  <c:v>-4.2517400648384999E-5</c:v>
                </c:pt>
                <c:pt idx="3228">
                  <c:v>-5.8130039568134597E-5</c:v>
                </c:pt>
                <c:pt idx="3229">
                  <c:v>-5.1805801550347698E-5</c:v>
                </c:pt>
                <c:pt idx="3230">
                  <c:v>-8.7018441662812198E-5</c:v>
                </c:pt>
                <c:pt idx="3231">
                  <c:v>-7.4022940407014295E-5</c:v>
                </c:pt>
                <c:pt idx="3232">
                  <c:v>-6.9163907191296898E-5</c:v>
                </c:pt>
                <c:pt idx="3233">
                  <c:v>-7.3406913936479293E-5</c:v>
                </c:pt>
                <c:pt idx="3234">
                  <c:v>-5.0104915717764E-5</c:v>
                </c:pt>
                <c:pt idx="3235">
                  <c:v>-9.08524311928423E-5</c:v>
                </c:pt>
                <c:pt idx="3236">
                  <c:v>-5.7161625291480199E-5</c:v>
                </c:pt>
                <c:pt idx="3237">
                  <c:v>-8.5957358325851403E-5</c:v>
                </c:pt>
                <c:pt idx="3238">
                  <c:v>-7.0336657250914797E-5</c:v>
                </c:pt>
                <c:pt idx="3239">
                  <c:v>-8.5515897528057894E-5</c:v>
                </c:pt>
                <c:pt idx="3240">
                  <c:v>-4.39701928267308E-5</c:v>
                </c:pt>
                <c:pt idx="3241" formatCode="General">
                  <c:v>-1.5951265921983101E-4</c:v>
                </c:pt>
                <c:pt idx="3242">
                  <c:v>-6.80137541131707E-5</c:v>
                </c:pt>
                <c:pt idx="3243">
                  <c:v>-7.4831107863008702E-5</c:v>
                </c:pt>
                <c:pt idx="3244">
                  <c:v>-7.6237808656648895E-5</c:v>
                </c:pt>
                <c:pt idx="3245">
                  <c:v>-4.5153506344189599E-5</c:v>
                </c:pt>
                <c:pt idx="3246">
                  <c:v>-7.4573818078242998E-5</c:v>
                </c:pt>
                <c:pt idx="3247">
                  <c:v>-6.35948620279183E-5</c:v>
                </c:pt>
                <c:pt idx="3248">
                  <c:v>-6.5471022094933695E-5</c:v>
                </c:pt>
                <c:pt idx="3249">
                  <c:v>-7.0334571563486205E-5</c:v>
                </c:pt>
                <c:pt idx="3250">
                  <c:v>-5.6026232960583701E-5</c:v>
                </c:pt>
                <c:pt idx="3251">
                  <c:v>-6.3985928918096298E-5</c:v>
                </c:pt>
                <c:pt idx="3252" formatCode="General">
                  <c:v>-1.12768188098834E-4</c:v>
                </c:pt>
                <c:pt idx="3253">
                  <c:v>-8.3890825036446698E-5</c:v>
                </c:pt>
                <c:pt idx="3254">
                  <c:v>-6.3446955333323505E-5</c:v>
                </c:pt>
                <c:pt idx="3255">
                  <c:v>-8.3692374846926906E-5</c:v>
                </c:pt>
                <c:pt idx="3256">
                  <c:v>-5.2930610230356097E-5</c:v>
                </c:pt>
                <c:pt idx="3257" formatCode="General">
                  <c:v>-1.07376125106443E-4</c:v>
                </c:pt>
                <c:pt idx="3258">
                  <c:v>-7.4855761909862703E-5</c:v>
                </c:pt>
                <c:pt idx="3259">
                  <c:v>-7.7332082117775901E-5</c:v>
                </c:pt>
                <c:pt idx="3260">
                  <c:v>-8.3824485660760105E-5</c:v>
                </c:pt>
                <c:pt idx="3261">
                  <c:v>-8.4688423906677704E-5</c:v>
                </c:pt>
                <c:pt idx="3262">
                  <c:v>-6.7504326328191597E-5</c:v>
                </c:pt>
                <c:pt idx="3263">
                  <c:v>-3.2067616120130998E-5</c:v>
                </c:pt>
                <c:pt idx="3264">
                  <c:v>-8.8314045637160794E-5</c:v>
                </c:pt>
                <c:pt idx="3265">
                  <c:v>-6.2761503821567193E-5</c:v>
                </c:pt>
                <c:pt idx="3266">
                  <c:v>-5.8589322469208201E-5</c:v>
                </c:pt>
                <c:pt idx="3267" formatCode="General">
                  <c:v>-1.3910319984837899E-4</c:v>
                </c:pt>
                <c:pt idx="3268">
                  <c:v>-9.2436479004352805E-5</c:v>
                </c:pt>
                <c:pt idx="3269">
                  <c:v>-7.2326376945853205E-5</c:v>
                </c:pt>
                <c:pt idx="3270">
                  <c:v>-7.8531004708934507E-5</c:v>
                </c:pt>
                <c:pt idx="3271">
                  <c:v>-8.9426429595392199E-5</c:v>
                </c:pt>
                <c:pt idx="3272">
                  <c:v>-8.8179207516197203E-5</c:v>
                </c:pt>
                <c:pt idx="3273">
                  <c:v>-8.9021503016908807E-5</c:v>
                </c:pt>
                <c:pt idx="3274">
                  <c:v>-8.3436801202705504E-5</c:v>
                </c:pt>
                <c:pt idx="3275">
                  <c:v>-8.0551148618094104E-5</c:v>
                </c:pt>
                <c:pt idx="3276">
                  <c:v>-8.8011434959456807E-5</c:v>
                </c:pt>
                <c:pt idx="3277">
                  <c:v>-6.4858993519019599E-5</c:v>
                </c:pt>
                <c:pt idx="3278">
                  <c:v>-6.6507757475492505E-5</c:v>
                </c:pt>
                <c:pt idx="3279">
                  <c:v>-7.0192163653336306E-5</c:v>
                </c:pt>
                <c:pt idx="3280">
                  <c:v>-7.1240960503236397E-5</c:v>
                </c:pt>
                <c:pt idx="3281">
                  <c:v>-4.7388400183772602E-5</c:v>
                </c:pt>
                <c:pt idx="3282">
                  <c:v>-6.9938189510472101E-5</c:v>
                </c:pt>
                <c:pt idx="3283">
                  <c:v>-4.1964945216954003E-5</c:v>
                </c:pt>
                <c:pt idx="3284" formatCode="General">
                  <c:v>-1.1196005023636E-4</c:v>
                </c:pt>
                <c:pt idx="3285">
                  <c:v>-7.38859617674518E-5</c:v>
                </c:pt>
                <c:pt idx="3286">
                  <c:v>-8.8955017747920895E-5</c:v>
                </c:pt>
                <c:pt idx="3287">
                  <c:v>-8.4882163146189393E-5</c:v>
                </c:pt>
                <c:pt idx="3288">
                  <c:v>-5.7483905871990503E-5</c:v>
                </c:pt>
                <c:pt idx="3289">
                  <c:v>-6.9959909736627595E-5</c:v>
                </c:pt>
                <c:pt idx="3290">
                  <c:v>-8.3443676232308696E-5</c:v>
                </c:pt>
                <c:pt idx="3291">
                  <c:v>-6.2869281452894503E-5</c:v>
                </c:pt>
                <c:pt idx="3292">
                  <c:v>-9.8539811691148403E-5</c:v>
                </c:pt>
                <c:pt idx="3293">
                  <c:v>-7.3679297664486603E-5</c:v>
                </c:pt>
                <c:pt idx="3294">
                  <c:v>-7.0916322399523999E-5</c:v>
                </c:pt>
                <c:pt idx="3295">
                  <c:v>-8.8439294880253406E-5</c:v>
                </c:pt>
                <c:pt idx="3296" formatCode="General">
                  <c:v>-1.01716422334741E-4</c:v>
                </c:pt>
                <c:pt idx="3297">
                  <c:v>-8.3434218085535593E-5</c:v>
                </c:pt>
                <c:pt idx="3298">
                  <c:v>-6.5204038725997799E-5</c:v>
                </c:pt>
                <c:pt idx="3299">
                  <c:v>-8.0686880329034001E-5</c:v>
                </c:pt>
                <c:pt idx="3300" formatCode="General">
                  <c:v>-1.1244333523979E-4</c:v>
                </c:pt>
                <c:pt idx="3301">
                  <c:v>-9.19129802939973E-5</c:v>
                </c:pt>
                <c:pt idx="3302">
                  <c:v>-7.3914785856996797E-5</c:v>
                </c:pt>
                <c:pt idx="3303" formatCode="General">
                  <c:v>-1.14744083725576E-4</c:v>
                </c:pt>
                <c:pt idx="3304">
                  <c:v>-8.9303088453629196E-5</c:v>
                </c:pt>
                <c:pt idx="3305">
                  <c:v>-6.73478831177842E-5</c:v>
                </c:pt>
                <c:pt idx="3306">
                  <c:v>-9.3573532419721301E-5</c:v>
                </c:pt>
                <c:pt idx="3307" formatCode="General">
                  <c:v>-1.18771270820209E-4</c:v>
                </c:pt>
                <c:pt idx="3308" formatCode="General">
                  <c:v>-1.04514878377042E-4</c:v>
                </c:pt>
                <c:pt idx="3309" formatCode="General">
                  <c:v>-1.00486817506216E-4</c:v>
                </c:pt>
                <c:pt idx="3310">
                  <c:v>-7.0569832523611106E-5</c:v>
                </c:pt>
                <c:pt idx="3311">
                  <c:v>-8.3786200596648505E-5</c:v>
                </c:pt>
                <c:pt idx="3312">
                  <c:v>-6.4939347696978301E-5</c:v>
                </c:pt>
                <c:pt idx="3313">
                  <c:v>-5.6876684537415503E-5</c:v>
                </c:pt>
                <c:pt idx="3314">
                  <c:v>-8.9845831475970396E-5</c:v>
                </c:pt>
                <c:pt idx="3315">
                  <c:v>-7.8285984347993497E-5</c:v>
                </c:pt>
                <c:pt idx="3316">
                  <c:v>-9.05237417027323E-5</c:v>
                </c:pt>
                <c:pt idx="3317">
                  <c:v>-9.3611119079511993E-5</c:v>
                </c:pt>
                <c:pt idx="3318">
                  <c:v>-8.5700935092085099E-5</c:v>
                </c:pt>
                <c:pt idx="3319">
                  <c:v>-7.2393309806735804E-5</c:v>
                </c:pt>
                <c:pt idx="3320">
                  <c:v>-7.8559249602334506E-5</c:v>
                </c:pt>
                <c:pt idx="3321">
                  <c:v>-8.3944011449831E-5</c:v>
                </c:pt>
                <c:pt idx="3322">
                  <c:v>-8.7503491074240305E-5</c:v>
                </c:pt>
                <c:pt idx="3323">
                  <c:v>-4.7758145116668003E-5</c:v>
                </c:pt>
                <c:pt idx="3324">
                  <c:v>-7.5493373248101497E-5</c:v>
                </c:pt>
                <c:pt idx="3325">
                  <c:v>-9.6211482215515E-5</c:v>
                </c:pt>
                <c:pt idx="3326">
                  <c:v>-9.3753066303971396E-5</c:v>
                </c:pt>
                <c:pt idx="3327">
                  <c:v>-8.3952143595157695E-5</c:v>
                </c:pt>
                <c:pt idx="3328">
                  <c:v>-9.1913513446869805E-5</c:v>
                </c:pt>
                <c:pt idx="3329">
                  <c:v>-6.2594839432115497E-5</c:v>
                </c:pt>
                <c:pt idx="3330">
                  <c:v>-7.9456558640268897E-5</c:v>
                </c:pt>
                <c:pt idx="3331">
                  <c:v>-7.6228574193076294E-5</c:v>
                </c:pt>
                <c:pt idx="3332">
                  <c:v>-4.2621143555554601E-5</c:v>
                </c:pt>
                <c:pt idx="3333">
                  <c:v>-7.5308206122789401E-5</c:v>
                </c:pt>
                <c:pt idx="3334">
                  <c:v>-9.3669742098557207E-5</c:v>
                </c:pt>
                <c:pt idx="3335" formatCode="General">
                  <c:v>-1.0189863036937599E-4</c:v>
                </c:pt>
                <c:pt idx="3336">
                  <c:v>-9.0144216960279396E-5</c:v>
                </c:pt>
                <c:pt idx="3337">
                  <c:v>-7.4895625631604202E-5</c:v>
                </c:pt>
                <c:pt idx="3338">
                  <c:v>-9.5087381273354407E-5</c:v>
                </c:pt>
                <c:pt idx="3339">
                  <c:v>-6.0571975304264901E-5</c:v>
                </c:pt>
                <c:pt idx="3340">
                  <c:v>-6.9325986721733798E-5</c:v>
                </c:pt>
                <c:pt idx="3341">
                  <c:v>-8.0562547970329396E-5</c:v>
                </c:pt>
                <c:pt idx="3342">
                  <c:v>-9.6397143443559797E-5</c:v>
                </c:pt>
                <c:pt idx="3343">
                  <c:v>-6.8994269428635798E-5</c:v>
                </c:pt>
                <c:pt idx="3344">
                  <c:v>-7.4075606123623201E-5</c:v>
                </c:pt>
                <c:pt idx="3345" formatCode="General">
                  <c:v>-1.19921160725529E-4</c:v>
                </c:pt>
                <c:pt idx="3346">
                  <c:v>-7.1753031834937399E-5</c:v>
                </c:pt>
                <c:pt idx="3347">
                  <c:v>-7.2971202072162297E-5</c:v>
                </c:pt>
                <c:pt idx="3348" formatCode="General">
                  <c:v>-1.1321121705115701E-4</c:v>
                </c:pt>
                <c:pt idx="3349">
                  <c:v>-5.4869906071546499E-5</c:v>
                </c:pt>
                <c:pt idx="3350">
                  <c:v>-8.3798052616461006E-5</c:v>
                </c:pt>
                <c:pt idx="3351">
                  <c:v>-5.61021472416436E-5</c:v>
                </c:pt>
                <c:pt idx="3352">
                  <c:v>-7.9402485736118899E-5</c:v>
                </c:pt>
                <c:pt idx="3353">
                  <c:v>-9.1451834518958998E-5</c:v>
                </c:pt>
                <c:pt idx="3354">
                  <c:v>-8.0381775068329899E-5</c:v>
                </c:pt>
                <c:pt idx="3355">
                  <c:v>-7.1073435797420098E-5</c:v>
                </c:pt>
                <c:pt idx="3356">
                  <c:v>-9.7740572841358898E-5</c:v>
                </c:pt>
                <c:pt idx="3357">
                  <c:v>-5.7560573346720501E-5</c:v>
                </c:pt>
                <c:pt idx="3358">
                  <c:v>-8.8965366014779804E-5</c:v>
                </c:pt>
                <c:pt idx="3359">
                  <c:v>-7.8278923008272798E-5</c:v>
                </c:pt>
                <c:pt idx="3360">
                  <c:v>-7.5056516262212201E-5</c:v>
                </c:pt>
                <c:pt idx="3361">
                  <c:v>-7.5570122764932697E-5</c:v>
                </c:pt>
                <c:pt idx="3362">
                  <c:v>-7.0196794800339005E-5</c:v>
                </c:pt>
                <c:pt idx="3363">
                  <c:v>-9.2465504030429498E-5</c:v>
                </c:pt>
                <c:pt idx="3364">
                  <c:v>-7.1236910201626804E-5</c:v>
                </c:pt>
                <c:pt idx="3365">
                  <c:v>-7.7216627563214205E-5</c:v>
                </c:pt>
                <c:pt idx="3366" formatCode="General">
                  <c:v>-1.4506283610848201E-4</c:v>
                </c:pt>
                <c:pt idx="3367">
                  <c:v>-7.6575566229643906E-5</c:v>
                </c:pt>
                <c:pt idx="3368" formatCode="General">
                  <c:v>-1.1809870844373399E-4</c:v>
                </c:pt>
                <c:pt idx="3369">
                  <c:v>-7.4349296168168294E-5</c:v>
                </c:pt>
                <c:pt idx="3370">
                  <c:v>-8.7434497523112799E-5</c:v>
                </c:pt>
                <c:pt idx="3371">
                  <c:v>-8.4865620750142296E-5</c:v>
                </c:pt>
                <c:pt idx="3372">
                  <c:v>-6.9360193489445494E-5</c:v>
                </c:pt>
                <c:pt idx="3373">
                  <c:v>-9.1058100458767696E-5</c:v>
                </c:pt>
                <c:pt idx="3374">
                  <c:v>-7.6517163916294003E-5</c:v>
                </c:pt>
                <c:pt idx="3375">
                  <c:v>-7.9719126099565794E-5</c:v>
                </c:pt>
                <c:pt idx="3376">
                  <c:v>-7.0644965683631797E-5</c:v>
                </c:pt>
                <c:pt idx="3377">
                  <c:v>-7.9198537946867495E-5</c:v>
                </c:pt>
                <c:pt idx="3378">
                  <c:v>-8.0050887374537695E-5</c:v>
                </c:pt>
                <c:pt idx="3379">
                  <c:v>-9.3588748345475796E-5</c:v>
                </c:pt>
                <c:pt idx="3380">
                  <c:v>-5.7503539597241402E-5</c:v>
                </c:pt>
                <c:pt idx="3381">
                  <c:v>-8.77456757293076E-5</c:v>
                </c:pt>
                <c:pt idx="3382">
                  <c:v>-8.9312983227613505E-5</c:v>
                </c:pt>
                <c:pt idx="3383" formatCode="General">
                  <c:v>-1.14939127387592E-4</c:v>
                </c:pt>
                <c:pt idx="3384">
                  <c:v>-7.5513056159590806E-5</c:v>
                </c:pt>
                <c:pt idx="3385">
                  <c:v>-9.9663878936288901E-5</c:v>
                </c:pt>
                <c:pt idx="3386">
                  <c:v>-5.5736140128252998E-5</c:v>
                </c:pt>
                <c:pt idx="3387">
                  <c:v>-9.51002552559621E-5</c:v>
                </c:pt>
                <c:pt idx="3388">
                  <c:v>-5.29063518561722E-5</c:v>
                </c:pt>
                <c:pt idx="3389">
                  <c:v>-9.84634946069906E-5</c:v>
                </c:pt>
                <c:pt idx="3390">
                  <c:v>-5.4339250357304301E-5</c:v>
                </c:pt>
                <c:pt idx="3391">
                  <c:v>-9.8962109541324801E-5</c:v>
                </c:pt>
                <c:pt idx="3392">
                  <c:v>-5.6496079869679801E-5</c:v>
                </c:pt>
                <c:pt idx="3393">
                  <c:v>-6.8059829278825697E-5</c:v>
                </c:pt>
                <c:pt idx="3394">
                  <c:v>-7.0424291302043795E-5</c:v>
                </c:pt>
                <c:pt idx="3395">
                  <c:v>-8.4937102443125994E-5</c:v>
                </c:pt>
                <c:pt idx="3396">
                  <c:v>-7.1093868608229199E-5</c:v>
                </c:pt>
                <c:pt idx="3397">
                  <c:v>-7.2731708952848798E-5</c:v>
                </c:pt>
                <c:pt idx="3398">
                  <c:v>-5.4632317008383602E-5</c:v>
                </c:pt>
                <c:pt idx="3399">
                  <c:v>-6.6298542235435095E-5</c:v>
                </c:pt>
                <c:pt idx="3400">
                  <c:v>-6.4130762782176897E-5</c:v>
                </c:pt>
                <c:pt idx="3401">
                  <c:v>-8.6105475853908594E-5</c:v>
                </c:pt>
                <c:pt idx="3402">
                  <c:v>-7.8203836932900394E-5</c:v>
                </c:pt>
                <c:pt idx="3403">
                  <c:v>-9.8204646674145002E-5</c:v>
                </c:pt>
                <c:pt idx="3404">
                  <c:v>-5.6268028683385498E-5</c:v>
                </c:pt>
                <c:pt idx="3405">
                  <c:v>-7.8022902242463703E-5</c:v>
                </c:pt>
                <c:pt idx="3406">
                  <c:v>-9.1239305370009402E-5</c:v>
                </c:pt>
                <c:pt idx="3407">
                  <c:v>-8.0041556989231499E-5</c:v>
                </c:pt>
                <c:pt idx="3408">
                  <c:v>-7.2941731032971494E-5</c:v>
                </c:pt>
                <c:pt idx="3409">
                  <c:v>-9.0971206012436203E-5</c:v>
                </c:pt>
                <c:pt idx="3410" formatCode="General">
                  <c:v>-1.4301280489431901E-4</c:v>
                </c:pt>
                <c:pt idx="3411">
                  <c:v>-6.8188936889198199E-5</c:v>
                </c:pt>
                <c:pt idx="3412">
                  <c:v>-9.1359411294919106E-5</c:v>
                </c:pt>
                <c:pt idx="3413">
                  <c:v>-7.5626556292892201E-5</c:v>
                </c:pt>
                <c:pt idx="3414">
                  <c:v>-8.9778327416279195E-5</c:v>
                </c:pt>
                <c:pt idx="3415" formatCode="General">
                  <c:v>-1.02150186339079E-4</c:v>
                </c:pt>
                <c:pt idx="3416">
                  <c:v>-7.5209022290129599E-5</c:v>
                </c:pt>
                <c:pt idx="3417">
                  <c:v>-7.7280719812742403E-5</c:v>
                </c:pt>
                <c:pt idx="3418">
                  <c:v>-8.5267106111197406E-5</c:v>
                </c:pt>
                <c:pt idx="3419" formatCode="General">
                  <c:v>-1.1630607541322199E-4</c:v>
                </c:pt>
                <c:pt idx="3420" formatCode="General">
                  <c:v>-1.01149445807163E-4</c:v>
                </c:pt>
                <c:pt idx="3421" formatCode="General">
                  <c:v>-1.00155883235864E-4</c:v>
                </c:pt>
                <c:pt idx="3422">
                  <c:v>-6.9529862993954501E-5</c:v>
                </c:pt>
                <c:pt idx="3423">
                  <c:v>-8.0139746984053497E-5</c:v>
                </c:pt>
                <c:pt idx="3424">
                  <c:v>-9.5274998766718699E-5</c:v>
                </c:pt>
                <c:pt idx="3425" formatCode="General">
                  <c:v>-1.08992324782059E-4</c:v>
                </c:pt>
                <c:pt idx="3426" formatCode="General">
                  <c:v>-1.0938719349554201E-4</c:v>
                </c:pt>
                <c:pt idx="3427">
                  <c:v>-7.7503569100041499E-5</c:v>
                </c:pt>
                <c:pt idx="3428" formatCode="General">
                  <c:v>-1.1019797331659001E-4</c:v>
                </c:pt>
                <c:pt idx="3429">
                  <c:v>-8.9656892268901001E-5</c:v>
                </c:pt>
                <c:pt idx="3430">
                  <c:v>-9.2142291801916695E-5</c:v>
                </c:pt>
                <c:pt idx="3431">
                  <c:v>-8.4020909409192101E-5</c:v>
                </c:pt>
                <c:pt idx="3432">
                  <c:v>-8.6516113779161206E-5</c:v>
                </c:pt>
                <c:pt idx="3433">
                  <c:v>-8.0242925587471693E-5</c:v>
                </c:pt>
                <c:pt idx="3434">
                  <c:v>-8.8850064850734705E-5</c:v>
                </c:pt>
                <c:pt idx="3435">
                  <c:v>-8.71354586196706E-5</c:v>
                </c:pt>
                <c:pt idx="3436" formatCode="General">
                  <c:v>-1.17171884297076E-4</c:v>
                </c:pt>
                <c:pt idx="3437">
                  <c:v>-7.3045631718926006E-5</c:v>
                </c:pt>
                <c:pt idx="3438">
                  <c:v>-7.3032010852695995E-5</c:v>
                </c:pt>
                <c:pt idx="3439">
                  <c:v>-7.3281835691279298E-5</c:v>
                </c:pt>
                <c:pt idx="3440">
                  <c:v>-7.4775789800039905E-5</c:v>
                </c:pt>
                <c:pt idx="3441" formatCode="General">
                  <c:v>-1.06117812094992E-4</c:v>
                </c:pt>
                <c:pt idx="3442">
                  <c:v>-8.0037435188297704E-5</c:v>
                </c:pt>
                <c:pt idx="3443">
                  <c:v>-8.3946519801102103E-5</c:v>
                </c:pt>
                <c:pt idx="3444" formatCode="General">
                  <c:v>-1.04363632718662E-4</c:v>
                </c:pt>
                <c:pt idx="3445" formatCode="General">
                  <c:v>-1.00468281951724E-4</c:v>
                </c:pt>
                <c:pt idx="3446">
                  <c:v>-7.6680127869739405E-5</c:v>
                </c:pt>
                <c:pt idx="3447">
                  <c:v>-6.7653058319391306E-5</c:v>
                </c:pt>
                <c:pt idx="3448">
                  <c:v>-9.1079953934565197E-5</c:v>
                </c:pt>
                <c:pt idx="3449">
                  <c:v>-6.7928163465786904E-5</c:v>
                </c:pt>
                <c:pt idx="3450" formatCode="General">
                  <c:v>-1.15421305276527E-4</c:v>
                </c:pt>
                <c:pt idx="3451">
                  <c:v>-8.6972064857009906E-5</c:v>
                </c:pt>
                <c:pt idx="3452">
                  <c:v>-7.6001352844266601E-5</c:v>
                </c:pt>
                <c:pt idx="3453">
                  <c:v>-5.3534959097588098E-5</c:v>
                </c:pt>
                <c:pt idx="3454">
                  <c:v>-3.4092497006183203E-5</c:v>
                </c:pt>
                <c:pt idx="3455" formatCode="General">
                  <c:v>-1.08261938530366E-4</c:v>
                </c:pt>
                <c:pt idx="3456">
                  <c:v>-3.9180142174004402E-5</c:v>
                </c:pt>
                <c:pt idx="3457">
                  <c:v>-7.6608216022435897E-5</c:v>
                </c:pt>
                <c:pt idx="3458">
                  <c:v>-7.7038788125452599E-5</c:v>
                </c:pt>
                <c:pt idx="3459">
                  <c:v>-9.7587104787621803E-5</c:v>
                </c:pt>
                <c:pt idx="3460">
                  <c:v>-6.3779898771590898E-5</c:v>
                </c:pt>
                <c:pt idx="3461">
                  <c:v>-7.3510060732329694E-5</c:v>
                </c:pt>
                <c:pt idx="3462">
                  <c:v>-3.6374714579111101E-5</c:v>
                </c:pt>
                <c:pt idx="3463">
                  <c:v>-6.1956597125631806E-5</c:v>
                </c:pt>
                <c:pt idx="3464" formatCode="General">
                  <c:v>-1.14323991961427E-4</c:v>
                </c:pt>
                <c:pt idx="3465">
                  <c:v>-4.6799704700709099E-5</c:v>
                </c:pt>
                <c:pt idx="3466">
                  <c:v>-5.1642691200173897E-5</c:v>
                </c:pt>
                <c:pt idx="3467">
                  <c:v>-3.4495990376613402E-5</c:v>
                </c:pt>
                <c:pt idx="3468">
                  <c:v>-6.8143977418686503E-5</c:v>
                </c:pt>
                <c:pt idx="3469">
                  <c:v>-3.9490753384839502E-5</c:v>
                </c:pt>
                <c:pt idx="3470">
                  <c:v>-5.9116578684275E-5</c:v>
                </c:pt>
                <c:pt idx="3471">
                  <c:v>-5.8120220177481098E-5</c:v>
                </c:pt>
                <c:pt idx="3472">
                  <c:v>-6.5776203128701903E-5</c:v>
                </c:pt>
                <c:pt idx="3473">
                  <c:v>-6.6581637505513797E-5</c:v>
                </c:pt>
                <c:pt idx="3474">
                  <c:v>-5.4834020491404598E-5</c:v>
                </c:pt>
                <c:pt idx="3475">
                  <c:v>-6.1327932388297406E-5</c:v>
                </c:pt>
                <c:pt idx="3476">
                  <c:v>-5.1279587126676E-5</c:v>
                </c:pt>
                <c:pt idx="3477">
                  <c:v>-1.9076414325799999E-5</c:v>
                </c:pt>
                <c:pt idx="3478">
                  <c:v>-4.6817864730336201E-5</c:v>
                </c:pt>
                <c:pt idx="3479" formatCode="General">
                  <c:v>-1.33683642845846E-4</c:v>
                </c:pt>
                <c:pt idx="3480">
                  <c:v>-5.9146186026469002E-5</c:v>
                </c:pt>
                <c:pt idx="3481">
                  <c:v>-7.2169218036055403E-5</c:v>
                </c:pt>
                <c:pt idx="3482">
                  <c:v>-7.6738279887387704E-5</c:v>
                </c:pt>
                <c:pt idx="3483">
                  <c:v>-8.7475418068395602E-5</c:v>
                </c:pt>
                <c:pt idx="3484">
                  <c:v>-7.2586839096807295E-5</c:v>
                </c:pt>
                <c:pt idx="3485">
                  <c:v>-4.0864298080957202E-5</c:v>
                </c:pt>
                <c:pt idx="3486">
                  <c:v>-5.4118802344376999E-5</c:v>
                </c:pt>
                <c:pt idx="3487">
                  <c:v>-4.0808395498474898E-5</c:v>
                </c:pt>
                <c:pt idx="3488" formatCode="General">
                  <c:v>-1.28989105762263E-4</c:v>
                </c:pt>
                <c:pt idx="3489">
                  <c:v>-7.45705744128232E-5</c:v>
                </c:pt>
                <c:pt idx="3490">
                  <c:v>-6.0278677276020898E-5</c:v>
                </c:pt>
                <c:pt idx="3491">
                  <c:v>-7.9940144349662401E-5</c:v>
                </c:pt>
                <c:pt idx="3492">
                  <c:v>-4.42125595552485E-5</c:v>
                </c:pt>
                <c:pt idx="3493">
                  <c:v>-4.9693882903790598E-5</c:v>
                </c:pt>
                <c:pt idx="3494">
                  <c:v>-7.1016831570500596E-5</c:v>
                </c:pt>
                <c:pt idx="3495">
                  <c:v>-5.5401398532070897E-5</c:v>
                </c:pt>
                <c:pt idx="3496">
                  <c:v>-7.2283423004315493E-5</c:v>
                </c:pt>
                <c:pt idx="3497">
                  <c:v>-8.6494867053572293E-5</c:v>
                </c:pt>
                <c:pt idx="3498">
                  <c:v>-5.43250699227935E-5</c:v>
                </c:pt>
                <c:pt idx="3499">
                  <c:v>-4.1999186100274699E-5</c:v>
                </c:pt>
                <c:pt idx="3500">
                  <c:v>-5.19232828903848E-5</c:v>
                </c:pt>
                <c:pt idx="3501">
                  <c:v>-7.7208404408287196E-5</c:v>
                </c:pt>
                <c:pt idx="3502">
                  <c:v>-5.5871178822449498E-5</c:v>
                </c:pt>
                <c:pt idx="3503">
                  <c:v>-6.8017419387309694E-5</c:v>
                </c:pt>
                <c:pt idx="3504">
                  <c:v>-9.9313652452698506E-5</c:v>
                </c:pt>
                <c:pt idx="3505">
                  <c:v>-9.9406877440011101E-5</c:v>
                </c:pt>
                <c:pt idx="3506">
                  <c:v>-4.0541534105227802E-5</c:v>
                </c:pt>
                <c:pt idx="3507">
                  <c:v>-5.8040159994470302E-5</c:v>
                </c:pt>
                <c:pt idx="3508">
                  <c:v>-4.9544322810594701E-5</c:v>
                </c:pt>
                <c:pt idx="3509">
                  <c:v>-7.03333932608452E-5</c:v>
                </c:pt>
                <c:pt idx="3510">
                  <c:v>-6.6937991462990103E-5</c:v>
                </c:pt>
                <c:pt idx="3511">
                  <c:v>-5.4247874061297303E-5</c:v>
                </c:pt>
                <c:pt idx="3512">
                  <c:v>-4.3506287533041098E-5</c:v>
                </c:pt>
                <c:pt idx="3513">
                  <c:v>-8.3580915940288604E-5</c:v>
                </c:pt>
                <c:pt idx="3514">
                  <c:v>-8.1749426024973904E-5</c:v>
                </c:pt>
                <c:pt idx="3515">
                  <c:v>-7.7291503746751699E-5</c:v>
                </c:pt>
                <c:pt idx="3516">
                  <c:v>-3.5723125689127099E-5</c:v>
                </c:pt>
                <c:pt idx="3517">
                  <c:v>-4.2714519369889501E-5</c:v>
                </c:pt>
                <c:pt idx="3518">
                  <c:v>-5.0270008275976101E-5</c:v>
                </c:pt>
                <c:pt idx="3519">
                  <c:v>-4.32774193350929E-5</c:v>
                </c:pt>
                <c:pt idx="3520">
                  <c:v>-3.9783991780869299E-5</c:v>
                </c:pt>
                <c:pt idx="3521">
                  <c:v>-5.3218722575206399E-5</c:v>
                </c:pt>
                <c:pt idx="3522">
                  <c:v>-5.1919579876883899E-5</c:v>
                </c:pt>
                <c:pt idx="3523">
                  <c:v>-8.8644793850873899E-5</c:v>
                </c:pt>
                <c:pt idx="3524">
                  <c:v>-8.4961471292571201E-5</c:v>
                </c:pt>
                <c:pt idx="3525">
                  <c:v>-7.8857045499229202E-5</c:v>
                </c:pt>
                <c:pt idx="3526">
                  <c:v>-6.2136105110851896E-5</c:v>
                </c:pt>
                <c:pt idx="3527">
                  <c:v>-4.4647059028405598E-5</c:v>
                </c:pt>
                <c:pt idx="3528">
                  <c:v>-6.0231990303944303E-5</c:v>
                </c:pt>
                <c:pt idx="3529">
                  <c:v>-7.0790315998279103E-5</c:v>
                </c:pt>
                <c:pt idx="3530">
                  <c:v>-2.58801666222576E-5</c:v>
                </c:pt>
                <c:pt idx="3531">
                  <c:v>-6.0960636888194397E-5</c:v>
                </c:pt>
                <c:pt idx="3532">
                  <c:v>-6.4562381696353394E-5</c:v>
                </c:pt>
                <c:pt idx="3533">
                  <c:v>-5.11178005566016E-5</c:v>
                </c:pt>
                <c:pt idx="3534">
                  <c:v>8.7096480562500605E-6</c:v>
                </c:pt>
                <c:pt idx="3535">
                  <c:v>-7.6039634076646001E-5</c:v>
                </c:pt>
                <c:pt idx="3536">
                  <c:v>-5.6118063849109099E-5</c:v>
                </c:pt>
                <c:pt idx="3537">
                  <c:v>-5.0425748057788598E-5</c:v>
                </c:pt>
                <c:pt idx="3538">
                  <c:v>-6.0336668599089497E-5</c:v>
                </c:pt>
                <c:pt idx="3539">
                  <c:v>-8.9011600359540299E-5</c:v>
                </c:pt>
                <c:pt idx="3540">
                  <c:v>-7.6423409184186205E-5</c:v>
                </c:pt>
                <c:pt idx="3541">
                  <c:v>-4.6585862742765902E-5</c:v>
                </c:pt>
                <c:pt idx="3542">
                  <c:v>-3.87588970628386E-5</c:v>
                </c:pt>
                <c:pt idx="3543">
                  <c:v>-5.4569321572299102E-5</c:v>
                </c:pt>
                <c:pt idx="3544">
                  <c:v>-7.0403586633552699E-5</c:v>
                </c:pt>
                <c:pt idx="3545">
                  <c:v>-4.48329926434507E-5</c:v>
                </c:pt>
                <c:pt idx="3546">
                  <c:v>-4.8585066563199102E-5</c:v>
                </c:pt>
                <c:pt idx="3547">
                  <c:v>-3.0795609548410897E-5</c:v>
                </c:pt>
                <c:pt idx="3548">
                  <c:v>-3.82742696374841E-5</c:v>
                </c:pt>
                <c:pt idx="3549">
                  <c:v>-2.2410697317924801E-5</c:v>
                </c:pt>
                <c:pt idx="3550">
                  <c:v>-6.3602937923304403E-5</c:v>
                </c:pt>
                <c:pt idx="3551">
                  <c:v>-3.8213995788622501E-5</c:v>
                </c:pt>
                <c:pt idx="3552">
                  <c:v>-1.5056529233244999E-5</c:v>
                </c:pt>
                <c:pt idx="3553">
                  <c:v>-9.9126476838416696E-6</c:v>
                </c:pt>
                <c:pt idx="3554">
                  <c:v>-1.0405436114039001E-5</c:v>
                </c:pt>
                <c:pt idx="3555">
                  <c:v>-5.3481239775289703E-5</c:v>
                </c:pt>
                <c:pt idx="3556">
                  <c:v>-5.20166945429929E-5</c:v>
                </c:pt>
                <c:pt idx="3557">
                  <c:v>-3.9313987140929899E-5</c:v>
                </c:pt>
                <c:pt idx="3558">
                  <c:v>-4.0160950460879999E-5</c:v>
                </c:pt>
                <c:pt idx="3559">
                  <c:v>-4.4075479042616997E-5</c:v>
                </c:pt>
                <c:pt idx="3560">
                  <c:v>-9.8859287951515195E-5</c:v>
                </c:pt>
                <c:pt idx="3561">
                  <c:v>-7.3095210165881406E-5</c:v>
                </c:pt>
                <c:pt idx="3562">
                  <c:v>-9.7740587168145305E-5</c:v>
                </c:pt>
                <c:pt idx="3563">
                  <c:v>-5.9729543117074802E-5</c:v>
                </c:pt>
                <c:pt idx="3564">
                  <c:v>-7.3535339386902499E-5</c:v>
                </c:pt>
                <c:pt idx="3565">
                  <c:v>-3.7691315359158399E-5</c:v>
                </c:pt>
                <c:pt idx="3566">
                  <c:v>-2.4397709188327899E-5</c:v>
                </c:pt>
                <c:pt idx="3567">
                  <c:v>-3.1479499392736597E-5</c:v>
                </c:pt>
                <c:pt idx="3568">
                  <c:v>-5.7410845333529E-5</c:v>
                </c:pt>
                <c:pt idx="3569">
                  <c:v>-9.2543841076182603E-5</c:v>
                </c:pt>
                <c:pt idx="3570">
                  <c:v>-5.4008468483492297E-5</c:v>
                </c:pt>
                <c:pt idx="3571">
                  <c:v>-5.07165684348542E-5</c:v>
                </c:pt>
                <c:pt idx="3572">
                  <c:v>-3.2122997788457403E-5</c:v>
                </c:pt>
                <c:pt idx="3573">
                  <c:v>-3.1883850418162397E-5</c:v>
                </c:pt>
                <c:pt idx="3574">
                  <c:v>-5.8180423966217299E-5</c:v>
                </c:pt>
                <c:pt idx="3575">
                  <c:v>-4.2687914997493598E-5</c:v>
                </c:pt>
                <c:pt idx="3576">
                  <c:v>-5.7788508846740903E-5</c:v>
                </c:pt>
                <c:pt idx="3577">
                  <c:v>-2.3814052269019499E-5</c:v>
                </c:pt>
                <c:pt idx="3578">
                  <c:v>-5.00936422636734E-5</c:v>
                </c:pt>
                <c:pt idx="3579">
                  <c:v>-5.3438479281790998E-5</c:v>
                </c:pt>
                <c:pt idx="3580">
                  <c:v>-1.24532150736492E-5</c:v>
                </c:pt>
                <c:pt idx="3581">
                  <c:v>-8.3726469093390004E-5</c:v>
                </c:pt>
                <c:pt idx="3582">
                  <c:v>-5.6367914470978601E-5</c:v>
                </c:pt>
                <c:pt idx="3583">
                  <c:v>-6.10423979552244E-5</c:v>
                </c:pt>
                <c:pt idx="3584">
                  <c:v>-4.0194528624396903E-5</c:v>
                </c:pt>
                <c:pt idx="3585">
                  <c:v>-6.4749209058643796E-5</c:v>
                </c:pt>
                <c:pt idx="3586">
                  <c:v>-5.5589838541772402E-5</c:v>
                </c:pt>
                <c:pt idx="3587">
                  <c:v>-2.8642328910155101E-5</c:v>
                </c:pt>
                <c:pt idx="3588">
                  <c:v>-4.6762807155659697E-5</c:v>
                </c:pt>
                <c:pt idx="3589">
                  <c:v>-5.71447156377417E-5</c:v>
                </c:pt>
                <c:pt idx="3590">
                  <c:v>-7.8155904943420193E-5</c:v>
                </c:pt>
                <c:pt idx="3591">
                  <c:v>-3.0093195593405199E-5</c:v>
                </c:pt>
                <c:pt idx="3592">
                  <c:v>-2.3542514136411399E-5</c:v>
                </c:pt>
                <c:pt idx="3593">
                  <c:v>-2.6556135379400101E-5</c:v>
                </c:pt>
                <c:pt idx="3594">
                  <c:v>-3.8078487548120803E-5</c:v>
                </c:pt>
                <c:pt idx="3595">
                  <c:v>-6.8379345880125096E-5</c:v>
                </c:pt>
                <c:pt idx="3596">
                  <c:v>-5.8911116554863599E-5</c:v>
                </c:pt>
                <c:pt idx="3597">
                  <c:v>-3.0824760923040399E-5</c:v>
                </c:pt>
                <c:pt idx="3598">
                  <c:v>-3.79001387879444E-5</c:v>
                </c:pt>
                <c:pt idx="3599">
                  <c:v>-1.7678751133659899E-5</c:v>
                </c:pt>
                <c:pt idx="3600">
                  <c:v>-2.0346193037130098E-5</c:v>
                </c:pt>
                <c:pt idx="3601">
                  <c:v>-4.9066142877530602E-5</c:v>
                </c:pt>
                <c:pt idx="3602">
                  <c:v>-4.0116417739151098E-5</c:v>
                </c:pt>
                <c:pt idx="3603">
                  <c:v>-5.5132836297851398E-5</c:v>
                </c:pt>
                <c:pt idx="3604">
                  <c:v>6.3740503977314403E-7</c:v>
                </c:pt>
                <c:pt idx="3605">
                  <c:v>-5.7404279541035598E-5</c:v>
                </c:pt>
                <c:pt idx="3606">
                  <c:v>-3.9358636665237001E-5</c:v>
                </c:pt>
                <c:pt idx="3607">
                  <c:v>-3.9482844748077098E-5</c:v>
                </c:pt>
                <c:pt idx="3608">
                  <c:v>-4.7415985421972902E-5</c:v>
                </c:pt>
                <c:pt idx="3609">
                  <c:v>-3.02109645496741E-5</c:v>
                </c:pt>
                <c:pt idx="3610">
                  <c:v>2.3814026375746902E-6</c:v>
                </c:pt>
                <c:pt idx="3611">
                  <c:v>-6.0562744363522901E-5</c:v>
                </c:pt>
                <c:pt idx="3612">
                  <c:v>-3.1265029343352902E-5</c:v>
                </c:pt>
                <c:pt idx="3613">
                  <c:v>-1.0965590422806301E-5</c:v>
                </c:pt>
                <c:pt idx="3614">
                  <c:v>-6.1217207300397395E-5</c:v>
                </c:pt>
                <c:pt idx="3615">
                  <c:v>-1.7165636616185501E-5</c:v>
                </c:pt>
                <c:pt idx="3616">
                  <c:v>-6.61596101129205E-5</c:v>
                </c:pt>
                <c:pt idx="3617">
                  <c:v>-5.7632254453252698E-5</c:v>
                </c:pt>
                <c:pt idx="3618">
                  <c:v>-5.6846801150993803E-5</c:v>
                </c:pt>
                <c:pt idx="3619">
                  <c:v>-4.4979519044586402E-5</c:v>
                </c:pt>
                <c:pt idx="3620">
                  <c:v>-5.3198566438183503E-5</c:v>
                </c:pt>
                <c:pt idx="3621">
                  <c:v>-7.2112463737171903E-5</c:v>
                </c:pt>
                <c:pt idx="3622">
                  <c:v>-2.6573692499221E-5</c:v>
                </c:pt>
                <c:pt idx="3623">
                  <c:v>-4.0284550440221299E-5</c:v>
                </c:pt>
                <c:pt idx="3624">
                  <c:v>-2.54231345190793E-5</c:v>
                </c:pt>
                <c:pt idx="3625">
                  <c:v>-6.8597522865356898E-6</c:v>
                </c:pt>
                <c:pt idx="3626">
                  <c:v>-2.6106275338741899E-5</c:v>
                </c:pt>
                <c:pt idx="3627">
                  <c:v>-3.3737494649048297E-5</c:v>
                </c:pt>
                <c:pt idx="3628">
                  <c:v>-4.5892162949039299E-5</c:v>
                </c:pt>
                <c:pt idx="3629">
                  <c:v>-7.0095681264056004E-5</c:v>
                </c:pt>
                <c:pt idx="3630">
                  <c:v>-1.09396196491322E-5</c:v>
                </c:pt>
                <c:pt idx="3631">
                  <c:v>-6.7783356871185406E-5</c:v>
                </c:pt>
                <c:pt idx="3632">
                  <c:v>-5.1967799342931797E-5</c:v>
                </c:pt>
                <c:pt idx="3633">
                  <c:v>-2.64467718863178E-5</c:v>
                </c:pt>
                <c:pt idx="3634">
                  <c:v>-6.4811028609463296E-5</c:v>
                </c:pt>
                <c:pt idx="3635">
                  <c:v>-6.3002321776923904E-5</c:v>
                </c:pt>
                <c:pt idx="3636">
                  <c:v>-3.6381300681256697E-5</c:v>
                </c:pt>
                <c:pt idx="3637">
                  <c:v>-3.1878230304698898E-5</c:v>
                </c:pt>
                <c:pt idx="3638">
                  <c:v>-5.2690124364458197E-5</c:v>
                </c:pt>
                <c:pt idx="3639">
                  <c:v>-1.95473282590536E-5</c:v>
                </c:pt>
                <c:pt idx="3640">
                  <c:v>-3.3956531955050001E-5</c:v>
                </c:pt>
                <c:pt idx="3641">
                  <c:v>-3.9860014604769903E-5</c:v>
                </c:pt>
                <c:pt idx="3642">
                  <c:v>-4.3047548155744601E-5</c:v>
                </c:pt>
                <c:pt idx="3643">
                  <c:v>-5.4920766208738603E-5</c:v>
                </c:pt>
                <c:pt idx="3644">
                  <c:v>-3.77909932835069E-5</c:v>
                </c:pt>
                <c:pt idx="3645">
                  <c:v>-1.1626505737919799E-5</c:v>
                </c:pt>
                <c:pt idx="3646">
                  <c:v>-4.3949379625174201E-5</c:v>
                </c:pt>
                <c:pt idx="3647">
                  <c:v>-5.3835557007037501E-5</c:v>
                </c:pt>
                <c:pt idx="3648">
                  <c:v>-9.3271492961862203E-5</c:v>
                </c:pt>
                <c:pt idx="3649">
                  <c:v>-4.4610954578607201E-5</c:v>
                </c:pt>
                <c:pt idx="3650">
                  <c:v>-1.9543464896082299E-5</c:v>
                </c:pt>
                <c:pt idx="3651" formatCode="General">
                  <c:v>-1.09624103148514E-4</c:v>
                </c:pt>
                <c:pt idx="3652">
                  <c:v>2.7419375714731499E-5</c:v>
                </c:pt>
                <c:pt idx="3653">
                  <c:v>-5.2537840633474697E-5</c:v>
                </c:pt>
                <c:pt idx="3654">
                  <c:v>-9.95896125313763E-6</c:v>
                </c:pt>
                <c:pt idx="3655">
                  <c:v>-4.9195601477568902E-5</c:v>
                </c:pt>
                <c:pt idx="3656">
                  <c:v>-6.2918352973222899E-5</c:v>
                </c:pt>
                <c:pt idx="3657">
                  <c:v>-5.8439624174675501E-5</c:v>
                </c:pt>
                <c:pt idx="3658">
                  <c:v>-3.5558157695412102E-5</c:v>
                </c:pt>
                <c:pt idx="3659">
                  <c:v>-4.7124820862528603E-5</c:v>
                </c:pt>
                <c:pt idx="3660">
                  <c:v>-6.4906729245856699E-5</c:v>
                </c:pt>
                <c:pt idx="3661">
                  <c:v>-4.5225468917506002E-5</c:v>
                </c:pt>
                <c:pt idx="3662">
                  <c:v>-5.2698438225519501E-5</c:v>
                </c:pt>
                <c:pt idx="3663">
                  <c:v>-6.34812000731871E-5</c:v>
                </c:pt>
                <c:pt idx="3664">
                  <c:v>-1.86626394541766E-5</c:v>
                </c:pt>
                <c:pt idx="3665">
                  <c:v>-2.1158781422332199E-5</c:v>
                </c:pt>
                <c:pt idx="3666">
                  <c:v>-2.73808754345464E-5</c:v>
                </c:pt>
                <c:pt idx="3667">
                  <c:v>-3.1692129522723202E-5</c:v>
                </c:pt>
                <c:pt idx="3668">
                  <c:v>-4.8435963814174202E-5</c:v>
                </c:pt>
                <c:pt idx="3669">
                  <c:v>-1.16208988555531E-5</c:v>
                </c:pt>
                <c:pt idx="3670">
                  <c:v>-5.1500910986776498E-5</c:v>
                </c:pt>
                <c:pt idx="3671">
                  <c:v>-2.4078776920878999E-5</c:v>
                </c:pt>
                <c:pt idx="3672">
                  <c:v>-3.4823249703699499E-5</c:v>
                </c:pt>
                <c:pt idx="3673">
                  <c:v>1.07127042238549E-7</c:v>
                </c:pt>
                <c:pt idx="3674">
                  <c:v>-3.5705885391556801E-5</c:v>
                </c:pt>
                <c:pt idx="3675">
                  <c:v>-3.8729070152228097E-5</c:v>
                </c:pt>
                <c:pt idx="3676">
                  <c:v>-3.8711085773995297E-5</c:v>
                </c:pt>
                <c:pt idx="3677">
                  <c:v>-5.9766657504313104E-6</c:v>
                </c:pt>
                <c:pt idx="3678">
                  <c:v>-2.3658718433162898E-5</c:v>
                </c:pt>
                <c:pt idx="3679">
                  <c:v>-1.5935868606850599E-5</c:v>
                </c:pt>
                <c:pt idx="3680">
                  <c:v>-5.2122979879912103E-6</c:v>
                </c:pt>
                <c:pt idx="3681">
                  <c:v>-6.0231504795035402E-5</c:v>
                </c:pt>
                <c:pt idx="3682">
                  <c:v>-4.4658409219642803E-5</c:v>
                </c:pt>
                <c:pt idx="3683">
                  <c:v>-3.6981032513360098E-5</c:v>
                </c:pt>
                <c:pt idx="3684">
                  <c:v>-4.3009302532754702E-5</c:v>
                </c:pt>
                <c:pt idx="3685">
                  <c:v>-5.3140180301705501E-5</c:v>
                </c:pt>
                <c:pt idx="3686">
                  <c:v>-2.4065355506837199E-5</c:v>
                </c:pt>
                <c:pt idx="3687">
                  <c:v>-3.72898027016601E-5</c:v>
                </c:pt>
                <c:pt idx="3688">
                  <c:v>-4.3582358312970803E-5</c:v>
                </c:pt>
                <c:pt idx="3689">
                  <c:v>-5.26441931867801E-6</c:v>
                </c:pt>
                <c:pt idx="3690">
                  <c:v>-5.8821229554684301E-5</c:v>
                </c:pt>
                <c:pt idx="3691">
                  <c:v>-4.0822376083942298E-5</c:v>
                </c:pt>
                <c:pt idx="3692">
                  <c:v>-3.5844390809836903E-5</c:v>
                </c:pt>
                <c:pt idx="3693">
                  <c:v>-1.6933096119087799E-5</c:v>
                </c:pt>
                <c:pt idx="3694">
                  <c:v>-4.8203113233764202E-5</c:v>
                </c:pt>
                <c:pt idx="3695">
                  <c:v>-4.7451719617604997E-5</c:v>
                </c:pt>
                <c:pt idx="3696">
                  <c:v>-3.9663508404633201E-5</c:v>
                </c:pt>
                <c:pt idx="3697">
                  <c:v>-3.4189768584033401E-6</c:v>
                </c:pt>
                <c:pt idx="3698">
                  <c:v>-3.5587973606488301E-5</c:v>
                </c:pt>
                <c:pt idx="3699">
                  <c:v>-5.5451594712769497E-5</c:v>
                </c:pt>
                <c:pt idx="3700">
                  <c:v>-2.55095975158076E-5</c:v>
                </c:pt>
                <c:pt idx="3701">
                  <c:v>-4.0407762558836999E-5</c:v>
                </c:pt>
                <c:pt idx="3702">
                  <c:v>-3.7569742395051703E-5</c:v>
                </c:pt>
                <c:pt idx="3703">
                  <c:v>-2.3431722099600099E-5</c:v>
                </c:pt>
                <c:pt idx="3704">
                  <c:v>-3.6614508752770501E-5</c:v>
                </c:pt>
                <c:pt idx="3705">
                  <c:v>-4.4259290151045799E-5</c:v>
                </c:pt>
                <c:pt idx="3706">
                  <c:v>-3.4417832913146297E-5</c:v>
                </c:pt>
                <c:pt idx="3707">
                  <c:v>-3.3591047461212997E-5</c:v>
                </c:pt>
                <c:pt idx="3708">
                  <c:v>-4.2248965554466797E-5</c:v>
                </c:pt>
                <c:pt idx="3709">
                  <c:v>-6.9925150471702093E-5</c:v>
                </c:pt>
                <c:pt idx="3710">
                  <c:v>-5.3203994188323198E-5</c:v>
                </c:pt>
                <c:pt idx="3711">
                  <c:v>-4.7095913018089703E-5</c:v>
                </c:pt>
                <c:pt idx="3712">
                  <c:v>-3.4575636205058498E-5</c:v>
                </c:pt>
                <c:pt idx="3713">
                  <c:v>-2.6607528556354701E-5</c:v>
                </c:pt>
                <c:pt idx="3714">
                  <c:v>-8.8581765653355005E-5</c:v>
                </c:pt>
                <c:pt idx="3715">
                  <c:v>-2.6022448654845002E-5</c:v>
                </c:pt>
                <c:pt idx="3716">
                  <c:v>-7.2703496958436396E-5</c:v>
                </c:pt>
                <c:pt idx="3717">
                  <c:v>-1.4393057725883301E-5</c:v>
                </c:pt>
                <c:pt idx="3718">
                  <c:v>-2.1138619736644002E-5</c:v>
                </c:pt>
                <c:pt idx="3719" formatCode="General">
                  <c:v>-1.0203145074035001E-4</c:v>
                </c:pt>
                <c:pt idx="3720">
                  <c:v>-6.7053632641243005E-5</c:v>
                </c:pt>
                <c:pt idx="3721">
                  <c:v>-1.0270112103634E-5</c:v>
                </c:pt>
                <c:pt idx="3722">
                  <c:v>-6.7496313269686402E-5</c:v>
                </c:pt>
                <c:pt idx="3723">
                  <c:v>1.90952776269875E-5</c:v>
                </c:pt>
                <c:pt idx="3724">
                  <c:v>-7.8267747272749906E-5</c:v>
                </c:pt>
                <c:pt idx="3725">
                  <c:v>-3.5081423663369501E-5</c:v>
                </c:pt>
                <c:pt idx="3726">
                  <c:v>-8.9999180334764199E-7</c:v>
                </c:pt>
                <c:pt idx="3727">
                  <c:v>2.3340843219245001E-5</c:v>
                </c:pt>
                <c:pt idx="3728">
                  <c:v>3.6764645480041801E-5</c:v>
                </c:pt>
                <c:pt idx="3729">
                  <c:v>-1.9487929116477101E-6</c:v>
                </c:pt>
                <c:pt idx="3730">
                  <c:v>-7.0457568157025597E-6</c:v>
                </c:pt>
                <c:pt idx="3731">
                  <c:v>5.6508362458217603E-6</c:v>
                </c:pt>
                <c:pt idx="3732">
                  <c:v>-2.31218530744826E-5</c:v>
                </c:pt>
                <c:pt idx="3733">
                  <c:v>-1.48932652266702E-5</c:v>
                </c:pt>
                <c:pt idx="3734">
                  <c:v>-1.00008676308616E-5</c:v>
                </c:pt>
                <c:pt idx="3735">
                  <c:v>-4.2752402446687901E-6</c:v>
                </c:pt>
                <c:pt idx="3736">
                  <c:v>4.1228746979570801E-5</c:v>
                </c:pt>
                <c:pt idx="3737">
                  <c:v>-2.19008644340908E-5</c:v>
                </c:pt>
                <c:pt idx="3738">
                  <c:v>4.3903608652941398E-5</c:v>
                </c:pt>
                <c:pt idx="3739">
                  <c:v>-3.8401186534076997E-5</c:v>
                </c:pt>
                <c:pt idx="3740">
                  <c:v>-2.97875164784099E-5</c:v>
                </c:pt>
                <c:pt idx="3741">
                  <c:v>3.5994607547488699E-5</c:v>
                </c:pt>
                <c:pt idx="3742">
                  <c:v>2.0508347757851101E-5</c:v>
                </c:pt>
                <c:pt idx="3743">
                  <c:v>-3.2224929958333398E-5</c:v>
                </c:pt>
                <c:pt idx="3744">
                  <c:v>2.9811207303763399E-5</c:v>
                </c:pt>
                <c:pt idx="3745">
                  <c:v>-6.7737836007570197E-6</c:v>
                </c:pt>
                <c:pt idx="3746">
                  <c:v>1.10155793821024E-5</c:v>
                </c:pt>
                <c:pt idx="3747">
                  <c:v>1.3963835274297199E-5</c:v>
                </c:pt>
                <c:pt idx="3748">
                  <c:v>2.6769400421810198E-5</c:v>
                </c:pt>
                <c:pt idx="3749">
                  <c:v>1.41229011804562E-5</c:v>
                </c:pt>
                <c:pt idx="3750">
                  <c:v>-4.0745455544451196E-6</c:v>
                </c:pt>
                <c:pt idx="3751">
                  <c:v>1.31677364715817E-5</c:v>
                </c:pt>
                <c:pt idx="3752">
                  <c:v>1.65927220322829E-5</c:v>
                </c:pt>
                <c:pt idx="3753">
                  <c:v>2.0899120134754799E-5</c:v>
                </c:pt>
                <c:pt idx="3754">
                  <c:v>-7.5579126654923504E-6</c:v>
                </c:pt>
                <c:pt idx="3755">
                  <c:v>4.1351634706731302E-7</c:v>
                </c:pt>
                <c:pt idx="3756">
                  <c:v>-9.8927506013737103E-6</c:v>
                </c:pt>
                <c:pt idx="3757">
                  <c:v>-9.3618090636539097E-6</c:v>
                </c:pt>
                <c:pt idx="3758">
                  <c:v>1.6624899672753E-6</c:v>
                </c:pt>
                <c:pt idx="3759">
                  <c:v>-1.7831833997828799E-6</c:v>
                </c:pt>
                <c:pt idx="3760">
                  <c:v>8.1748724194354404E-6</c:v>
                </c:pt>
                <c:pt idx="3761">
                  <c:v>2.3478457515732799E-5</c:v>
                </c:pt>
                <c:pt idx="3762">
                  <c:v>1.6507711618694499E-5</c:v>
                </c:pt>
                <c:pt idx="3763">
                  <c:v>2.23859673537916E-5</c:v>
                </c:pt>
                <c:pt idx="3764">
                  <c:v>3.3924358997357499E-5</c:v>
                </c:pt>
                <c:pt idx="3765">
                  <c:v>5.48299819279007E-6</c:v>
                </c:pt>
                <c:pt idx="3766">
                  <c:v>1.80300370161083E-5</c:v>
                </c:pt>
                <c:pt idx="3767">
                  <c:v>1.8432751086438699E-5</c:v>
                </c:pt>
                <c:pt idx="3768">
                  <c:v>-5.6288977420015696E-6</c:v>
                </c:pt>
                <c:pt idx="3769">
                  <c:v>-1.7415286959180399E-6</c:v>
                </c:pt>
                <c:pt idx="3770">
                  <c:v>-2.1310832375481401E-5</c:v>
                </c:pt>
                <c:pt idx="3771">
                  <c:v>3.2019911950331398E-5</c:v>
                </c:pt>
                <c:pt idx="3772">
                  <c:v>-2.7376445485786E-5</c:v>
                </c:pt>
                <c:pt idx="3773">
                  <c:v>-2.94489411526435E-5</c:v>
                </c:pt>
                <c:pt idx="3774">
                  <c:v>2.9278419362465499E-6</c:v>
                </c:pt>
                <c:pt idx="3775">
                  <c:v>1.88125670496561E-5</c:v>
                </c:pt>
                <c:pt idx="3776">
                  <c:v>4.3128055711482304E-6</c:v>
                </c:pt>
                <c:pt idx="3777">
                  <c:v>-3.6642865157125098E-6</c:v>
                </c:pt>
                <c:pt idx="3778">
                  <c:v>-2.53702177569939E-5</c:v>
                </c:pt>
                <c:pt idx="3779">
                  <c:v>-4.4906561578965798E-5</c:v>
                </c:pt>
                <c:pt idx="3780">
                  <c:v>-5.6030289096947401E-5</c:v>
                </c:pt>
                <c:pt idx="3781">
                  <c:v>-9.4120526885510207E-6</c:v>
                </c:pt>
                <c:pt idx="3782">
                  <c:v>-3.1036145235900298E-5</c:v>
                </c:pt>
                <c:pt idx="3783">
                  <c:v>-3.0458781478996602E-5</c:v>
                </c:pt>
                <c:pt idx="3784">
                  <c:v>2.2498003717097899E-5</c:v>
                </c:pt>
                <c:pt idx="3785">
                  <c:v>2.7176154277305301E-6</c:v>
                </c:pt>
                <c:pt idx="3786">
                  <c:v>3.6159902545274598E-5</c:v>
                </c:pt>
                <c:pt idx="3787">
                  <c:v>-8.1924760089608201E-6</c:v>
                </c:pt>
                <c:pt idx="3788">
                  <c:v>-3.0766979785410502E-5</c:v>
                </c:pt>
                <c:pt idx="3789">
                  <c:v>-1.9362287204089801E-5</c:v>
                </c:pt>
                <c:pt idx="3790">
                  <c:v>-3.59389710199788E-5</c:v>
                </c:pt>
                <c:pt idx="3791">
                  <c:v>-5.1537839756218703E-5</c:v>
                </c:pt>
                <c:pt idx="3792">
                  <c:v>-6.5357300323543098E-5</c:v>
                </c:pt>
                <c:pt idx="3793">
                  <c:v>-2.4183826697450302E-5</c:v>
                </c:pt>
                <c:pt idx="3794">
                  <c:v>7.8306125322418402E-7</c:v>
                </c:pt>
                <c:pt idx="3795">
                  <c:v>2.9793170589746801E-5</c:v>
                </c:pt>
                <c:pt idx="3796">
                  <c:v>-2.8027682641865199E-5</c:v>
                </c:pt>
                <c:pt idx="3797">
                  <c:v>1.2419721142524799E-5</c:v>
                </c:pt>
                <c:pt idx="3798">
                  <c:v>1.51524449050959E-5</c:v>
                </c:pt>
                <c:pt idx="3799">
                  <c:v>-3.2081032469404301E-5</c:v>
                </c:pt>
                <c:pt idx="3800">
                  <c:v>2.8419035039545502E-7</c:v>
                </c:pt>
                <c:pt idx="3801">
                  <c:v>-1.0912009076389299E-6</c:v>
                </c:pt>
                <c:pt idx="3802">
                  <c:v>-3.66013799372331E-5</c:v>
                </c:pt>
                <c:pt idx="3803">
                  <c:v>-3.23853131498916E-5</c:v>
                </c:pt>
                <c:pt idx="3804">
                  <c:v>1.7050170508695001E-5</c:v>
                </c:pt>
                <c:pt idx="3805">
                  <c:v>-2.82440482080802E-5</c:v>
                </c:pt>
                <c:pt idx="3806">
                  <c:v>-1.2856792650519299E-5</c:v>
                </c:pt>
                <c:pt idx="3807">
                  <c:v>-2.1540877743971101E-5</c:v>
                </c:pt>
                <c:pt idx="3808">
                  <c:v>-4.4604799871914204E-6</c:v>
                </c:pt>
                <c:pt idx="3809">
                  <c:v>-2.6908969615507199E-5</c:v>
                </c:pt>
                <c:pt idx="3810">
                  <c:v>-3.4175024945956397E-5</c:v>
                </c:pt>
                <c:pt idx="3811">
                  <c:v>-1.09733272599516E-5</c:v>
                </c:pt>
                <c:pt idx="3812">
                  <c:v>-5.7256185882040102E-5</c:v>
                </c:pt>
                <c:pt idx="3813">
                  <c:v>-2.3119826319747598E-5</c:v>
                </c:pt>
                <c:pt idx="3814">
                  <c:v>-2.0326048636364099E-5</c:v>
                </c:pt>
                <c:pt idx="3815">
                  <c:v>-2.1368600301068399E-5</c:v>
                </c:pt>
                <c:pt idx="3816">
                  <c:v>-9.0792597711589096E-7</c:v>
                </c:pt>
                <c:pt idx="3817">
                  <c:v>3.23700363344777E-5</c:v>
                </c:pt>
                <c:pt idx="3818">
                  <c:v>-9.3867229339871605E-6</c:v>
                </c:pt>
                <c:pt idx="3819">
                  <c:v>9.8218224688439204E-6</c:v>
                </c:pt>
                <c:pt idx="3820">
                  <c:v>-5.2417663486907203E-5</c:v>
                </c:pt>
                <c:pt idx="3821">
                  <c:v>-6.1345513409914005E-5</c:v>
                </c:pt>
                <c:pt idx="3822">
                  <c:v>-2.2881145568507599E-5</c:v>
                </c:pt>
                <c:pt idx="3823">
                  <c:v>-4.7048306739943003E-5</c:v>
                </c:pt>
                <c:pt idx="3824">
                  <c:v>-5.20655733381854E-6</c:v>
                </c:pt>
                <c:pt idx="3825">
                  <c:v>5.2642530955639202E-6</c:v>
                </c:pt>
                <c:pt idx="3826">
                  <c:v>-2.4199497924673701E-5</c:v>
                </c:pt>
                <c:pt idx="3827">
                  <c:v>2.1423078822375701E-5</c:v>
                </c:pt>
                <c:pt idx="3828">
                  <c:v>-2.9007506727667E-5</c:v>
                </c:pt>
                <c:pt idx="3829">
                  <c:v>-3.5279644339317401E-5</c:v>
                </c:pt>
                <c:pt idx="3830">
                  <c:v>-2.8955044158221201E-5</c:v>
                </c:pt>
                <c:pt idx="3831">
                  <c:v>-3.4077262780513799E-5</c:v>
                </c:pt>
                <c:pt idx="3832">
                  <c:v>-4.6970805612566999E-5</c:v>
                </c:pt>
                <c:pt idx="3833">
                  <c:v>1.13744130335911E-5</c:v>
                </c:pt>
                <c:pt idx="3834">
                  <c:v>-4.0075979549351E-5</c:v>
                </c:pt>
                <c:pt idx="3835">
                  <c:v>-2.8315633000663898E-5</c:v>
                </c:pt>
                <c:pt idx="3836">
                  <c:v>-3.8212902721127097E-5</c:v>
                </c:pt>
                <c:pt idx="3837">
                  <c:v>-7.1898518666842299E-7</c:v>
                </c:pt>
                <c:pt idx="3838">
                  <c:v>-8.1261143541586894E-5</c:v>
                </c:pt>
                <c:pt idx="3839">
                  <c:v>4.5679932256075297E-6</c:v>
                </c:pt>
                <c:pt idx="3840">
                  <c:v>-4.8361938004223001E-5</c:v>
                </c:pt>
                <c:pt idx="3841">
                  <c:v>-1.90172685081512E-5</c:v>
                </c:pt>
                <c:pt idx="3842">
                  <c:v>3.1128586460205499E-6</c:v>
                </c:pt>
                <c:pt idx="3843">
                  <c:v>-2.7699578570377599E-5</c:v>
                </c:pt>
                <c:pt idx="3844">
                  <c:v>-2.6226094024466201E-5</c:v>
                </c:pt>
                <c:pt idx="3845">
                  <c:v>1.52151220642704E-5</c:v>
                </c:pt>
                <c:pt idx="3846">
                  <c:v>-3.2402522161886597E-5</c:v>
                </c:pt>
                <c:pt idx="3847">
                  <c:v>-5.32255176248105E-5</c:v>
                </c:pt>
                <c:pt idx="3848">
                  <c:v>-2.9151394047579301E-5</c:v>
                </c:pt>
                <c:pt idx="3849">
                  <c:v>-1.69084461566094E-5</c:v>
                </c:pt>
                <c:pt idx="3850">
                  <c:v>-7.4703375668104703E-6</c:v>
                </c:pt>
                <c:pt idx="3851">
                  <c:v>-2.05273796610587E-5</c:v>
                </c:pt>
                <c:pt idx="3852">
                  <c:v>-1.7901617037959702E-5</c:v>
                </c:pt>
                <c:pt idx="3853">
                  <c:v>-3.5773075903761098E-5</c:v>
                </c:pt>
                <c:pt idx="3854">
                  <c:v>-5.0146087915823402E-5</c:v>
                </c:pt>
                <c:pt idx="3855">
                  <c:v>-5.4530665441444597E-5</c:v>
                </c:pt>
                <c:pt idx="3856">
                  <c:v>-5.1962820279049798E-5</c:v>
                </c:pt>
                <c:pt idx="3857">
                  <c:v>-3.77313729653901E-5</c:v>
                </c:pt>
                <c:pt idx="3858">
                  <c:v>-3.6833969345614801E-5</c:v>
                </c:pt>
                <c:pt idx="3859">
                  <c:v>-3.1371892199963799E-5</c:v>
                </c:pt>
                <c:pt idx="3860">
                  <c:v>-1.0820670471949E-5</c:v>
                </c:pt>
                <c:pt idx="3861">
                  <c:v>-2.3845915729134199E-6</c:v>
                </c:pt>
                <c:pt idx="3862">
                  <c:v>-4.9057337013369897E-5</c:v>
                </c:pt>
                <c:pt idx="3863">
                  <c:v>-4.3866123791932302E-5</c:v>
                </c:pt>
                <c:pt idx="3864">
                  <c:v>-2.9976030929986198E-5</c:v>
                </c:pt>
                <c:pt idx="3865">
                  <c:v>-4.5654594223605197E-5</c:v>
                </c:pt>
                <c:pt idx="3866">
                  <c:v>-1.6329481262761799E-5</c:v>
                </c:pt>
                <c:pt idx="3867">
                  <c:v>-2.0377592439631398E-5</c:v>
                </c:pt>
                <c:pt idx="3868">
                  <c:v>-1.8034721444152899E-5</c:v>
                </c:pt>
                <c:pt idx="3869">
                  <c:v>-1.7623050109483902E-5</c:v>
                </c:pt>
                <c:pt idx="3870">
                  <c:v>-1.35860942022773E-6</c:v>
                </c:pt>
                <c:pt idx="3871">
                  <c:v>-2.0951607996433899E-5</c:v>
                </c:pt>
                <c:pt idx="3872">
                  <c:v>-2.5816800054778098E-5</c:v>
                </c:pt>
                <c:pt idx="3873">
                  <c:v>-7.8998629043180004E-5</c:v>
                </c:pt>
                <c:pt idx="3874">
                  <c:v>-3.0130886117447601E-5</c:v>
                </c:pt>
                <c:pt idx="3875">
                  <c:v>-4.1150968544211003E-5</c:v>
                </c:pt>
                <c:pt idx="3876">
                  <c:v>-7.3160649050491396E-5</c:v>
                </c:pt>
                <c:pt idx="3877">
                  <c:v>-1.7348154388920299E-5</c:v>
                </c:pt>
                <c:pt idx="3878">
                  <c:v>-2.55843357974553E-5</c:v>
                </c:pt>
                <c:pt idx="3879">
                  <c:v>-3.3614703914220099E-5</c:v>
                </c:pt>
                <c:pt idx="3880">
                  <c:v>8.9889219889648105E-6</c:v>
                </c:pt>
                <c:pt idx="3881">
                  <c:v>-2.9797237895137799E-5</c:v>
                </c:pt>
                <c:pt idx="3882">
                  <c:v>1.3809307788448201E-5</c:v>
                </c:pt>
                <c:pt idx="3883">
                  <c:v>-8.9071847001773096E-5</c:v>
                </c:pt>
                <c:pt idx="3884">
                  <c:v>-4.1574828552301E-5</c:v>
                </c:pt>
                <c:pt idx="3885">
                  <c:v>4.1565340293587601E-7</c:v>
                </c:pt>
                <c:pt idx="3886">
                  <c:v>-3.6022197277310097E-5</c:v>
                </c:pt>
                <c:pt idx="3887">
                  <c:v>-7.20281066917789E-6</c:v>
                </c:pt>
                <c:pt idx="3888">
                  <c:v>-2.3283205881276902E-5</c:v>
                </c:pt>
                <c:pt idx="3889">
                  <c:v>-4.3750220622250798E-6</c:v>
                </c:pt>
                <c:pt idx="3890">
                  <c:v>-1.52222529520589E-5</c:v>
                </c:pt>
                <c:pt idx="3891">
                  <c:v>-1.0998313174552499E-5</c:v>
                </c:pt>
                <c:pt idx="3892">
                  <c:v>-5.3348835169353703E-5</c:v>
                </c:pt>
                <c:pt idx="3893">
                  <c:v>-3.2640844546370201E-5</c:v>
                </c:pt>
                <c:pt idx="3894">
                  <c:v>3.6990790453574102E-6</c:v>
                </c:pt>
                <c:pt idx="3895">
                  <c:v>-4.4891736414780102E-5</c:v>
                </c:pt>
                <c:pt idx="3896">
                  <c:v>-2.2263735756497201E-5</c:v>
                </c:pt>
                <c:pt idx="3897">
                  <c:v>-2.0180758257545301E-5</c:v>
                </c:pt>
                <c:pt idx="3898">
                  <c:v>-1.49317149652388E-6</c:v>
                </c:pt>
                <c:pt idx="3899">
                  <c:v>-1.41494981295531E-5</c:v>
                </c:pt>
                <c:pt idx="3900">
                  <c:v>1.37577094170273E-5</c:v>
                </c:pt>
                <c:pt idx="3901">
                  <c:v>-3.1614145811422702E-5</c:v>
                </c:pt>
                <c:pt idx="3902">
                  <c:v>1.47465787711862E-5</c:v>
                </c:pt>
                <c:pt idx="3903">
                  <c:v>-1.18094523421537E-5</c:v>
                </c:pt>
                <c:pt idx="3904">
                  <c:v>-3.6608970426761598E-5</c:v>
                </c:pt>
                <c:pt idx="3905">
                  <c:v>-4.2755388869520501E-5</c:v>
                </c:pt>
                <c:pt idx="3906">
                  <c:v>-2.2996233028404801E-5</c:v>
                </c:pt>
                <c:pt idx="3907">
                  <c:v>-1.82783901154163E-5</c:v>
                </c:pt>
                <c:pt idx="3908">
                  <c:v>-4.4391767512016597E-5</c:v>
                </c:pt>
                <c:pt idx="3909">
                  <c:v>-8.7383308120787999E-5</c:v>
                </c:pt>
                <c:pt idx="3910">
                  <c:v>-6.1308579426123702E-5</c:v>
                </c:pt>
                <c:pt idx="3911">
                  <c:v>-7.9263874924489808E-6</c:v>
                </c:pt>
                <c:pt idx="3912">
                  <c:v>-2.6742230135587899E-5</c:v>
                </c:pt>
                <c:pt idx="3913">
                  <c:v>-2.02202597452409E-5</c:v>
                </c:pt>
                <c:pt idx="3914">
                  <c:v>-4.1716168494905303E-5</c:v>
                </c:pt>
                <c:pt idx="3915">
                  <c:v>-4.3557506930517599E-5</c:v>
                </c:pt>
                <c:pt idx="3916">
                  <c:v>-2.6247551034409299E-5</c:v>
                </c:pt>
                <c:pt idx="3917">
                  <c:v>-1.3425615862148499E-5</c:v>
                </c:pt>
                <c:pt idx="3918">
                  <c:v>-6.0450483296438704E-6</c:v>
                </c:pt>
                <c:pt idx="3919">
                  <c:v>-3.2436163449896703E-5</c:v>
                </c:pt>
                <c:pt idx="3920">
                  <c:v>-4.71008660750664E-5</c:v>
                </c:pt>
                <c:pt idx="3921">
                  <c:v>-2.83690240717893E-5</c:v>
                </c:pt>
                <c:pt idx="3922">
                  <c:v>-3.4026963800055501E-5</c:v>
                </c:pt>
                <c:pt idx="3923">
                  <c:v>-3.1592396369106602E-5</c:v>
                </c:pt>
                <c:pt idx="3924">
                  <c:v>-6.2790135440933304E-5</c:v>
                </c:pt>
                <c:pt idx="3925">
                  <c:v>-4.8529495264928999E-5</c:v>
                </c:pt>
                <c:pt idx="3926">
                  <c:v>-9.2422187530916201E-6</c:v>
                </c:pt>
                <c:pt idx="3927">
                  <c:v>-1.50567755616054E-5</c:v>
                </c:pt>
                <c:pt idx="3928">
                  <c:v>-3.0531707770755899E-5</c:v>
                </c:pt>
                <c:pt idx="3929">
                  <c:v>-4.9272937429025598E-5</c:v>
                </c:pt>
                <c:pt idx="3930">
                  <c:v>-5.9852140162135101E-5</c:v>
                </c:pt>
                <c:pt idx="3931">
                  <c:v>-4.5068699860849601E-5</c:v>
                </c:pt>
                <c:pt idx="3932">
                  <c:v>-2.5519277044571699E-5</c:v>
                </c:pt>
                <c:pt idx="3933">
                  <c:v>-2.55152026544255E-5</c:v>
                </c:pt>
                <c:pt idx="3934">
                  <c:v>-3.3351268956866103E-5</c:v>
                </c:pt>
                <c:pt idx="3935">
                  <c:v>-9.2066943248665507E-6</c:v>
                </c:pt>
                <c:pt idx="3936">
                  <c:v>-3.5570834597592499E-6</c:v>
                </c:pt>
                <c:pt idx="3937">
                  <c:v>-7.6721160349740999E-5</c:v>
                </c:pt>
                <c:pt idx="3938">
                  <c:v>-1.9884775863428599E-5</c:v>
                </c:pt>
                <c:pt idx="3939">
                  <c:v>-3.4416210786144897E-5</c:v>
                </c:pt>
                <c:pt idx="3940">
                  <c:v>-5.6503479676652502E-5</c:v>
                </c:pt>
                <c:pt idx="3941">
                  <c:v>4.7654097385362503E-6</c:v>
                </c:pt>
                <c:pt idx="3942">
                  <c:v>-4.9442822176489798E-5</c:v>
                </c:pt>
                <c:pt idx="3943">
                  <c:v>-6.3673799370787999E-5</c:v>
                </c:pt>
                <c:pt idx="3944">
                  <c:v>-7.4317025959670801E-5</c:v>
                </c:pt>
                <c:pt idx="3945">
                  <c:v>-2.9642755098950799E-5</c:v>
                </c:pt>
                <c:pt idx="3946">
                  <c:v>-1.6769225411177399E-5</c:v>
                </c:pt>
                <c:pt idx="3947">
                  <c:v>-6.5451762006303604E-5</c:v>
                </c:pt>
                <c:pt idx="3948">
                  <c:v>-7.3004350896079101E-5</c:v>
                </c:pt>
                <c:pt idx="3949">
                  <c:v>-2.5677564521851701E-5</c:v>
                </c:pt>
                <c:pt idx="3950">
                  <c:v>-4.6957041570241903E-5</c:v>
                </c:pt>
                <c:pt idx="3951">
                  <c:v>-2.6225405968111999E-5</c:v>
                </c:pt>
                <c:pt idx="3952">
                  <c:v>-4.5327647945268798E-5</c:v>
                </c:pt>
                <c:pt idx="3953">
                  <c:v>-2.06315384756648E-5</c:v>
                </c:pt>
                <c:pt idx="3954">
                  <c:v>-4.5891165695208102E-5</c:v>
                </c:pt>
                <c:pt idx="3955">
                  <c:v>-3.5206284589821098E-5</c:v>
                </c:pt>
                <c:pt idx="3956">
                  <c:v>-1.38516472738876E-5</c:v>
                </c:pt>
                <c:pt idx="3957">
                  <c:v>7.0792396898954504E-6</c:v>
                </c:pt>
                <c:pt idx="3958">
                  <c:v>-3.2590024790629102E-5</c:v>
                </c:pt>
                <c:pt idx="3959">
                  <c:v>-2.6919342412468102E-6</c:v>
                </c:pt>
                <c:pt idx="3960">
                  <c:v>-5.9315395362461503E-5</c:v>
                </c:pt>
                <c:pt idx="3961">
                  <c:v>-4.0727192414013303E-5</c:v>
                </c:pt>
                <c:pt idx="3962">
                  <c:v>-9.138940501714E-5</c:v>
                </c:pt>
                <c:pt idx="3963">
                  <c:v>-3.6637308397584402E-5</c:v>
                </c:pt>
                <c:pt idx="3964">
                  <c:v>-2.4519699670205799E-5</c:v>
                </c:pt>
                <c:pt idx="3965">
                  <c:v>-3.76607467685083E-5</c:v>
                </c:pt>
                <c:pt idx="3966">
                  <c:v>-4.9066495750762403E-5</c:v>
                </c:pt>
                <c:pt idx="3967">
                  <c:v>-9.4104129098552905E-6</c:v>
                </c:pt>
                <c:pt idx="3968">
                  <c:v>-3.2634684777306297E-5</c:v>
                </c:pt>
                <c:pt idx="3969">
                  <c:v>-3.9416198608171403E-5</c:v>
                </c:pt>
                <c:pt idx="3970">
                  <c:v>-2.0956431751535102E-5</c:v>
                </c:pt>
                <c:pt idx="3971">
                  <c:v>-1.2287705993341E-5</c:v>
                </c:pt>
                <c:pt idx="3972">
                  <c:v>-5.2084175539748399E-7</c:v>
                </c:pt>
                <c:pt idx="3973">
                  <c:v>-2.19207608140263E-6</c:v>
                </c:pt>
                <c:pt idx="3974">
                  <c:v>-3.8546214844776098E-5</c:v>
                </c:pt>
                <c:pt idx="3975">
                  <c:v>-2.0291022922306E-5</c:v>
                </c:pt>
                <c:pt idx="3976">
                  <c:v>1.0043652364138001E-5</c:v>
                </c:pt>
                <c:pt idx="3977">
                  <c:v>-1.39363436197494E-5</c:v>
                </c:pt>
                <c:pt idx="3978">
                  <c:v>-5.6437325790491402E-5</c:v>
                </c:pt>
                <c:pt idx="3979">
                  <c:v>-6.1977585888881606E-5</c:v>
                </c:pt>
                <c:pt idx="3980">
                  <c:v>-3.88169097374401E-5</c:v>
                </c:pt>
                <c:pt idx="3981">
                  <c:v>-6.5337042521796104E-5</c:v>
                </c:pt>
                <c:pt idx="3982">
                  <c:v>-2.0171321067385301E-5</c:v>
                </c:pt>
                <c:pt idx="3983">
                  <c:v>-1.4838989926976599E-5</c:v>
                </c:pt>
                <c:pt idx="3984">
                  <c:v>-4.6336395465668701E-5</c:v>
                </c:pt>
                <c:pt idx="3985">
                  <c:v>-1.9359580590362401E-6</c:v>
                </c:pt>
                <c:pt idx="3986">
                  <c:v>7.7430689087355803E-6</c:v>
                </c:pt>
                <c:pt idx="3987">
                  <c:v>-1.39016019550319E-5</c:v>
                </c:pt>
                <c:pt idx="3988">
                  <c:v>-2.8978005911122299E-5</c:v>
                </c:pt>
                <c:pt idx="3989">
                  <c:v>-1.43452788817932E-5</c:v>
                </c:pt>
                <c:pt idx="3990">
                  <c:v>-1.7246484173818599E-5</c:v>
                </c:pt>
                <c:pt idx="3991">
                  <c:v>-3.5426063897472101E-5</c:v>
                </c:pt>
                <c:pt idx="3992">
                  <c:v>-2.2513696427891599E-5</c:v>
                </c:pt>
                <c:pt idx="3993">
                  <c:v>-3.9978755972393899E-5</c:v>
                </c:pt>
                <c:pt idx="3994">
                  <c:v>-1.0457692077777099E-5</c:v>
                </c:pt>
                <c:pt idx="3995">
                  <c:v>-6.95259249825696E-6</c:v>
                </c:pt>
                <c:pt idx="3996">
                  <c:v>-1.50479772827178E-5</c:v>
                </c:pt>
                <c:pt idx="3997">
                  <c:v>-3.6233420361833697E-5</c:v>
                </c:pt>
                <c:pt idx="3998">
                  <c:v>-3.4381368796369299E-5</c:v>
                </c:pt>
                <c:pt idx="3999">
                  <c:v>-7.3606878084375E-5</c:v>
                </c:pt>
                <c:pt idx="4000">
                  <c:v>-3.4538462629487799E-5</c:v>
                </c:pt>
                <c:pt idx="4001">
                  <c:v>-4.4067629052176698E-5</c:v>
                </c:pt>
                <c:pt idx="4002">
                  <c:v>-1.5524218706208501E-5</c:v>
                </c:pt>
                <c:pt idx="4003">
                  <c:v>-2.00600125335866E-5</c:v>
                </c:pt>
                <c:pt idx="4004">
                  <c:v>-3.81042133063195E-5</c:v>
                </c:pt>
                <c:pt idx="4005">
                  <c:v>-4.2703898201918198E-5</c:v>
                </c:pt>
                <c:pt idx="4006">
                  <c:v>-1.1349906054452E-5</c:v>
                </c:pt>
                <c:pt idx="4007">
                  <c:v>-2.5052797560719301E-5</c:v>
                </c:pt>
                <c:pt idx="4008">
                  <c:v>-1.7896832369382298E-5</c:v>
                </c:pt>
                <c:pt idx="4009">
                  <c:v>-6.1526975699755697E-5</c:v>
                </c:pt>
                <c:pt idx="4010">
                  <c:v>-8.3402351847613394E-6</c:v>
                </c:pt>
                <c:pt idx="4011">
                  <c:v>-1.1762288963656201E-5</c:v>
                </c:pt>
                <c:pt idx="4012">
                  <c:v>-7.18032614000256E-7</c:v>
                </c:pt>
                <c:pt idx="4013">
                  <c:v>-2.2740602279872499E-5</c:v>
                </c:pt>
                <c:pt idx="4014">
                  <c:v>-2.02250167632676E-5</c:v>
                </c:pt>
                <c:pt idx="4015">
                  <c:v>-2.85542554838049E-5</c:v>
                </c:pt>
                <c:pt idx="4016">
                  <c:v>6.3536539820420602E-6</c:v>
                </c:pt>
                <c:pt idx="4017">
                  <c:v>2.19397645891718E-6</c:v>
                </c:pt>
                <c:pt idx="4018">
                  <c:v>-9.2974619025332598E-7</c:v>
                </c:pt>
                <c:pt idx="4019">
                  <c:v>-3.4177754059314503E-5</c:v>
                </c:pt>
                <c:pt idx="4020">
                  <c:v>-3.6672076149733103E-5</c:v>
                </c:pt>
                <c:pt idx="4021">
                  <c:v>8.7999965066892793E-6</c:v>
                </c:pt>
                <c:pt idx="4022">
                  <c:v>-7.2007561815054304E-6</c:v>
                </c:pt>
                <c:pt idx="4023">
                  <c:v>-3.1082021018974802E-6</c:v>
                </c:pt>
                <c:pt idx="4024">
                  <c:v>-2.5862223990558499E-6</c:v>
                </c:pt>
                <c:pt idx="4025">
                  <c:v>-3.82261891685775E-5</c:v>
                </c:pt>
                <c:pt idx="4026">
                  <c:v>-3.8499095571332198E-5</c:v>
                </c:pt>
                <c:pt idx="4027">
                  <c:v>-1.4647438464104401E-5</c:v>
                </c:pt>
                <c:pt idx="4028">
                  <c:v>-1.6337939075548198E-5</c:v>
                </c:pt>
                <c:pt idx="4029">
                  <c:v>-2.9877794003885398E-5</c:v>
                </c:pt>
                <c:pt idx="4030">
                  <c:v>3.1964973710604101E-6</c:v>
                </c:pt>
                <c:pt idx="4031">
                  <c:v>-3.3176400770520498E-5</c:v>
                </c:pt>
                <c:pt idx="4032">
                  <c:v>-1.46143894088059E-5</c:v>
                </c:pt>
                <c:pt idx="4033">
                  <c:v>9.2358621602865401E-6</c:v>
                </c:pt>
                <c:pt idx="4034">
                  <c:v>-6.4949777615376404E-6</c:v>
                </c:pt>
                <c:pt idx="4035">
                  <c:v>-3.41453946210834E-6</c:v>
                </c:pt>
                <c:pt idx="4036">
                  <c:v>-5.1861236940927901E-5</c:v>
                </c:pt>
                <c:pt idx="4037">
                  <c:v>-8.0947672045895807E-6</c:v>
                </c:pt>
                <c:pt idx="4038">
                  <c:v>-1.1836978976943E-5</c:v>
                </c:pt>
                <c:pt idx="4039">
                  <c:v>-3.1134727145076401E-5</c:v>
                </c:pt>
                <c:pt idx="4040">
                  <c:v>1.3655255251257001E-5</c:v>
                </c:pt>
                <c:pt idx="4041">
                  <c:v>-7.3733921891302304E-6</c:v>
                </c:pt>
                <c:pt idx="4042">
                  <c:v>-3.1528031285683503E-5</c:v>
                </c:pt>
                <c:pt idx="4043">
                  <c:v>-5.0103690021577899E-5</c:v>
                </c:pt>
                <c:pt idx="4044">
                  <c:v>-6.6372500380591895E-5</c:v>
                </c:pt>
                <c:pt idx="4045">
                  <c:v>-3.79751872477532E-5</c:v>
                </c:pt>
                <c:pt idx="4046">
                  <c:v>-2.73101368424073E-5</c:v>
                </c:pt>
                <c:pt idx="4047">
                  <c:v>-3.1955070180438102E-5</c:v>
                </c:pt>
                <c:pt idx="4048">
                  <c:v>-3.8454134496484901E-5</c:v>
                </c:pt>
                <c:pt idx="4049">
                  <c:v>-9.1546586737778203E-6</c:v>
                </c:pt>
                <c:pt idx="4050">
                  <c:v>-4.1046651374478898E-5</c:v>
                </c:pt>
                <c:pt idx="4051">
                  <c:v>-2.6091944057613999E-5</c:v>
                </c:pt>
                <c:pt idx="4052">
                  <c:v>-1.46700724692884E-5</c:v>
                </c:pt>
                <c:pt idx="4053">
                  <c:v>-4.5829259520519798E-5</c:v>
                </c:pt>
                <c:pt idx="4054">
                  <c:v>-1.19293540484379E-5</c:v>
                </c:pt>
                <c:pt idx="4055">
                  <c:v>-1.1807587344336701E-5</c:v>
                </c:pt>
                <c:pt idx="4056">
                  <c:v>-3.4401488703355803E-5</c:v>
                </c:pt>
                <c:pt idx="4057">
                  <c:v>-5.1554376423077599E-5</c:v>
                </c:pt>
                <c:pt idx="4058">
                  <c:v>-3.1776457400162398E-5</c:v>
                </c:pt>
                <c:pt idx="4059">
                  <c:v>-5.8550251645077301E-5</c:v>
                </c:pt>
                <c:pt idx="4060">
                  <c:v>-4.3432122638573999E-5</c:v>
                </c:pt>
                <c:pt idx="4061">
                  <c:v>-9.5390795986687492E-6</c:v>
                </c:pt>
                <c:pt idx="4062">
                  <c:v>-3.1088494367791297E-5</c:v>
                </c:pt>
                <c:pt idx="4063">
                  <c:v>-1.2269320400174E-5</c:v>
                </c:pt>
                <c:pt idx="4064">
                  <c:v>-4.2755642313123099E-5</c:v>
                </c:pt>
                <c:pt idx="4065">
                  <c:v>7.2422502284917403E-6</c:v>
                </c:pt>
                <c:pt idx="4066">
                  <c:v>-5.0109878290803303E-5</c:v>
                </c:pt>
                <c:pt idx="4067">
                  <c:v>-2.15748872269591E-5</c:v>
                </c:pt>
                <c:pt idx="4068">
                  <c:v>-5.5144984952480998E-5</c:v>
                </c:pt>
                <c:pt idx="4069">
                  <c:v>6.9724218726133805E-7</c:v>
                </c:pt>
                <c:pt idx="4070">
                  <c:v>-3.2335497320773397E-5</c:v>
                </c:pt>
                <c:pt idx="4071">
                  <c:v>-3.8515245980424804E-6</c:v>
                </c:pt>
                <c:pt idx="4072">
                  <c:v>-2.6475183896954999E-5</c:v>
                </c:pt>
                <c:pt idx="4073">
                  <c:v>-4.6912894496088603E-5</c:v>
                </c:pt>
                <c:pt idx="4074">
                  <c:v>1.53375573567567E-5</c:v>
                </c:pt>
                <c:pt idx="4075">
                  <c:v>-2.8069961146262001E-6</c:v>
                </c:pt>
                <c:pt idx="4076">
                  <c:v>-2.4847617142775202E-5</c:v>
                </c:pt>
                <c:pt idx="4077">
                  <c:v>1.17670884475435E-5</c:v>
                </c:pt>
                <c:pt idx="4078">
                  <c:v>-4.0617920429095003E-5</c:v>
                </c:pt>
                <c:pt idx="4079">
                  <c:v>-4.9567816635652698E-5</c:v>
                </c:pt>
                <c:pt idx="4080">
                  <c:v>-2.2372253720139101E-5</c:v>
                </c:pt>
                <c:pt idx="4081">
                  <c:v>6.6906539695714503E-6</c:v>
                </c:pt>
                <c:pt idx="4082">
                  <c:v>1.9691459632549898E-6</c:v>
                </c:pt>
                <c:pt idx="4083">
                  <c:v>-1.22233567118322E-5</c:v>
                </c:pt>
                <c:pt idx="4084">
                  <c:v>-2.78109350763585E-5</c:v>
                </c:pt>
                <c:pt idx="4085">
                  <c:v>-1.5730183725737999E-5</c:v>
                </c:pt>
                <c:pt idx="4086">
                  <c:v>-1.06375658789093E-5</c:v>
                </c:pt>
                <c:pt idx="4087">
                  <c:v>-3.0286088033820601E-5</c:v>
                </c:pt>
                <c:pt idx="4088">
                  <c:v>-2.1993031489826E-5</c:v>
                </c:pt>
                <c:pt idx="4089">
                  <c:v>2.0688554329983299E-5</c:v>
                </c:pt>
                <c:pt idx="4090">
                  <c:v>-5.8238658400014603E-5</c:v>
                </c:pt>
                <c:pt idx="4091">
                  <c:v>-5.9685772785136903E-5</c:v>
                </c:pt>
                <c:pt idx="4092">
                  <c:v>-2.0199250442042698E-5</c:v>
                </c:pt>
                <c:pt idx="4093">
                  <c:v>-2.3684552810742799E-5</c:v>
                </c:pt>
                <c:pt idx="4094">
                  <c:v>-2.10455771964816E-6</c:v>
                </c:pt>
                <c:pt idx="4095">
                  <c:v>4.02067940864997E-6</c:v>
                </c:pt>
                <c:pt idx="4096">
                  <c:v>-3.8453300855976802E-5</c:v>
                </c:pt>
                <c:pt idx="4097">
                  <c:v>-8.3139800326268099E-5</c:v>
                </c:pt>
                <c:pt idx="4098">
                  <c:v>-4.6434326319141802E-5</c:v>
                </c:pt>
                <c:pt idx="4099">
                  <c:v>-1.67619172799849E-5</c:v>
                </c:pt>
                <c:pt idx="4100">
                  <c:v>-4.7814691714274997E-5</c:v>
                </c:pt>
                <c:pt idx="4101">
                  <c:v>6.6588910697387097E-6</c:v>
                </c:pt>
                <c:pt idx="4102">
                  <c:v>4.0116190551454803E-5</c:v>
                </c:pt>
                <c:pt idx="4103">
                  <c:v>-1.9876020198038799E-5</c:v>
                </c:pt>
                <c:pt idx="4104">
                  <c:v>-2.6215274889376299E-6</c:v>
                </c:pt>
                <c:pt idx="4105">
                  <c:v>-1.4968059358465E-5</c:v>
                </c:pt>
                <c:pt idx="4106">
                  <c:v>-5.5380424544137003E-5</c:v>
                </c:pt>
                <c:pt idx="4107">
                  <c:v>-3.1744328061594302E-5</c:v>
                </c:pt>
                <c:pt idx="4108">
                  <c:v>-5.4017098924444802E-5</c:v>
                </c:pt>
                <c:pt idx="4109">
                  <c:v>-5.0383074754896801E-5</c:v>
                </c:pt>
                <c:pt idx="4110">
                  <c:v>-1.1482467021424499E-5</c:v>
                </c:pt>
                <c:pt idx="4111">
                  <c:v>-4.88278398149762E-5</c:v>
                </c:pt>
                <c:pt idx="4112">
                  <c:v>-3.04190365651242E-5</c:v>
                </c:pt>
                <c:pt idx="4113">
                  <c:v>-1.7205083353688899E-5</c:v>
                </c:pt>
                <c:pt idx="4114">
                  <c:v>-3.0349021048656101E-5</c:v>
                </c:pt>
                <c:pt idx="4115">
                  <c:v>-4.3142184844170299E-5</c:v>
                </c:pt>
                <c:pt idx="4116">
                  <c:v>-1.36810914138817E-5</c:v>
                </c:pt>
                <c:pt idx="4117">
                  <c:v>-3.8108126651901398E-5</c:v>
                </c:pt>
                <c:pt idx="4118">
                  <c:v>-5.6736190112694003E-6</c:v>
                </c:pt>
                <c:pt idx="4119">
                  <c:v>-3.4983563639528998E-5</c:v>
                </c:pt>
                <c:pt idx="4120">
                  <c:v>-5.11188221966984E-5</c:v>
                </c:pt>
                <c:pt idx="4121">
                  <c:v>-2.9313361863162199E-5</c:v>
                </c:pt>
                <c:pt idx="4122">
                  <c:v>-2.4820220179190401E-5</c:v>
                </c:pt>
                <c:pt idx="4123">
                  <c:v>-5.7695238544847001E-6</c:v>
                </c:pt>
                <c:pt idx="4124">
                  <c:v>1.3599816878869199E-5</c:v>
                </c:pt>
                <c:pt idx="4125">
                  <c:v>-4.0366021935688799E-5</c:v>
                </c:pt>
                <c:pt idx="4126">
                  <c:v>-6.4453822484596897E-5</c:v>
                </c:pt>
                <c:pt idx="4127">
                  <c:v>2.8801795664158299E-5</c:v>
                </c:pt>
                <c:pt idx="4128">
                  <c:v>-3.0680141736405901E-5</c:v>
                </c:pt>
                <c:pt idx="4129">
                  <c:v>-5.3126095256303597E-5</c:v>
                </c:pt>
                <c:pt idx="4130">
                  <c:v>-2.3360218608732801E-5</c:v>
                </c:pt>
                <c:pt idx="4131">
                  <c:v>-1.74316356376551E-5</c:v>
                </c:pt>
                <c:pt idx="4132">
                  <c:v>-9.4173259200145405E-5</c:v>
                </c:pt>
                <c:pt idx="4133">
                  <c:v>1.3068768527665801E-6</c:v>
                </c:pt>
                <c:pt idx="4134">
                  <c:v>4.9280293294059703E-5</c:v>
                </c:pt>
                <c:pt idx="4135">
                  <c:v>-4.4222099585000197E-5</c:v>
                </c:pt>
                <c:pt idx="4136">
                  <c:v>-7.2019844478051404E-7</c:v>
                </c:pt>
                <c:pt idx="4137">
                  <c:v>-5.1853505621304103E-5</c:v>
                </c:pt>
                <c:pt idx="4138">
                  <c:v>1.9949358203216799E-6</c:v>
                </c:pt>
                <c:pt idx="4139">
                  <c:v>-3.3663790887154303E-5</c:v>
                </c:pt>
                <c:pt idx="4140">
                  <c:v>-6.1780796408181097E-5</c:v>
                </c:pt>
                <c:pt idx="4141">
                  <c:v>-8.0877357840485696E-6</c:v>
                </c:pt>
                <c:pt idx="4142">
                  <c:v>3.3029397861560801E-6</c:v>
                </c:pt>
                <c:pt idx="4143">
                  <c:v>-5.5264862715859402E-5</c:v>
                </c:pt>
                <c:pt idx="4144">
                  <c:v>2.8166321589087802E-6</c:v>
                </c:pt>
                <c:pt idx="4145">
                  <c:v>-6.4954944363073203E-5</c:v>
                </c:pt>
                <c:pt idx="4146">
                  <c:v>-1.0985947475970899E-5</c:v>
                </c:pt>
                <c:pt idx="4147">
                  <c:v>-2.3726200839539799E-5</c:v>
                </c:pt>
                <c:pt idx="4148">
                  <c:v>-4.7760416104145901E-5</c:v>
                </c:pt>
                <c:pt idx="4149">
                  <c:v>-5.5739928528648802E-5</c:v>
                </c:pt>
                <c:pt idx="4150">
                  <c:v>-2.5821504800948701E-5</c:v>
                </c:pt>
                <c:pt idx="4151">
                  <c:v>-1.82929229085305E-5</c:v>
                </c:pt>
                <c:pt idx="4152">
                  <c:v>-3.7012557619518198E-5</c:v>
                </c:pt>
                <c:pt idx="4153">
                  <c:v>-1.24020867341627E-5</c:v>
                </c:pt>
                <c:pt idx="4154">
                  <c:v>-3.5095501024222302E-5</c:v>
                </c:pt>
                <c:pt idx="4155">
                  <c:v>2.7675313819402398E-5</c:v>
                </c:pt>
                <c:pt idx="4156">
                  <c:v>-2.3456437731343801E-5</c:v>
                </c:pt>
                <c:pt idx="4157">
                  <c:v>1.7564617859825999E-5</c:v>
                </c:pt>
                <c:pt idx="4158">
                  <c:v>-2.80012374129E-5</c:v>
                </c:pt>
                <c:pt idx="4159">
                  <c:v>-7.1064875376447603E-6</c:v>
                </c:pt>
                <c:pt idx="4160">
                  <c:v>-7.2015783082595995E-5</c:v>
                </c:pt>
                <c:pt idx="4161">
                  <c:v>-3.9518147028247599E-5</c:v>
                </c:pt>
                <c:pt idx="4162">
                  <c:v>-5.3352809841928699E-5</c:v>
                </c:pt>
                <c:pt idx="4163">
                  <c:v>-5.2169755204013801E-5</c:v>
                </c:pt>
                <c:pt idx="4164">
                  <c:v>-3.2164312333626301E-5</c:v>
                </c:pt>
                <c:pt idx="4165">
                  <c:v>-3.5798538449243199E-5</c:v>
                </c:pt>
                <c:pt idx="4166">
                  <c:v>-8.8914869436143404E-6</c:v>
                </c:pt>
                <c:pt idx="4167">
                  <c:v>-2.02777516083352E-5</c:v>
                </c:pt>
                <c:pt idx="4168">
                  <c:v>-1.13241567299419E-5</c:v>
                </c:pt>
                <c:pt idx="4169">
                  <c:v>-4.7791892172309497E-5</c:v>
                </c:pt>
                <c:pt idx="4170">
                  <c:v>-4.86370343273554E-5</c:v>
                </c:pt>
                <c:pt idx="4171">
                  <c:v>-1.3407045892875201E-5</c:v>
                </c:pt>
                <c:pt idx="4172">
                  <c:v>3.8224570216184104E-6</c:v>
                </c:pt>
                <c:pt idx="4173">
                  <c:v>1.3760556046341501E-5</c:v>
                </c:pt>
                <c:pt idx="4174">
                  <c:v>-1.3482937647526001E-5</c:v>
                </c:pt>
                <c:pt idx="4175">
                  <c:v>-5.5304149971996997E-5</c:v>
                </c:pt>
                <c:pt idx="4176">
                  <c:v>-4.2890222224251497E-5</c:v>
                </c:pt>
                <c:pt idx="4177">
                  <c:v>-4.6079038510004498E-6</c:v>
                </c:pt>
                <c:pt idx="4178">
                  <c:v>-6.6541353259400097E-5</c:v>
                </c:pt>
                <c:pt idx="4179">
                  <c:v>-3.0449686532121299E-5</c:v>
                </c:pt>
                <c:pt idx="4180">
                  <c:v>-1.87760840448517E-5</c:v>
                </c:pt>
                <c:pt idx="4181">
                  <c:v>-7.26759329289037E-6</c:v>
                </c:pt>
                <c:pt idx="4182">
                  <c:v>-3.9387423514247199E-5</c:v>
                </c:pt>
                <c:pt idx="4183">
                  <c:v>-1.8805531118445301E-6</c:v>
                </c:pt>
                <c:pt idx="4184">
                  <c:v>-1.03321436403518E-5</c:v>
                </c:pt>
                <c:pt idx="4185">
                  <c:v>-1.7383991224403301E-5</c:v>
                </c:pt>
                <c:pt idx="4186">
                  <c:v>-4.9240010834332696E-6</c:v>
                </c:pt>
                <c:pt idx="4187">
                  <c:v>-3.6245962155648099E-5</c:v>
                </c:pt>
                <c:pt idx="4188">
                  <c:v>-3.6271765066316701E-5</c:v>
                </c:pt>
                <c:pt idx="4189">
                  <c:v>-2.6267566176957701E-5</c:v>
                </c:pt>
                <c:pt idx="4190">
                  <c:v>-2.70252197860915E-5</c:v>
                </c:pt>
                <c:pt idx="4191">
                  <c:v>1.7152668932105099E-5</c:v>
                </c:pt>
                <c:pt idx="4192">
                  <c:v>-1.5527187885219599E-5</c:v>
                </c:pt>
                <c:pt idx="4193">
                  <c:v>-9.32390131757623E-6</c:v>
                </c:pt>
                <c:pt idx="4194">
                  <c:v>-6.5934165766539204E-5</c:v>
                </c:pt>
                <c:pt idx="4195">
                  <c:v>-3.3379199559261002E-5</c:v>
                </c:pt>
                <c:pt idx="4196">
                  <c:v>-2.70826050449471E-5</c:v>
                </c:pt>
                <c:pt idx="4197">
                  <c:v>-1.0875191466839299E-5</c:v>
                </c:pt>
                <c:pt idx="4198">
                  <c:v>-8.4586988023422899E-6</c:v>
                </c:pt>
                <c:pt idx="4199">
                  <c:v>-1.29254899354319E-7</c:v>
                </c:pt>
                <c:pt idx="4200">
                  <c:v>-4.0812966756992001E-5</c:v>
                </c:pt>
                <c:pt idx="4201">
                  <c:v>-1.6644653827077899E-5</c:v>
                </c:pt>
                <c:pt idx="4202">
                  <c:v>1.5343860383528198E-5</c:v>
                </c:pt>
                <c:pt idx="4203">
                  <c:v>2.6985848822099298E-6</c:v>
                </c:pt>
                <c:pt idx="4204">
                  <c:v>-7.40120509273076E-5</c:v>
                </c:pt>
                <c:pt idx="4205">
                  <c:v>-1.50764187972628E-5</c:v>
                </c:pt>
                <c:pt idx="4206">
                  <c:v>-7.8659168770872705E-5</c:v>
                </c:pt>
                <c:pt idx="4207">
                  <c:v>-6.0344549826815001E-5</c:v>
                </c:pt>
                <c:pt idx="4208">
                  <c:v>1.1411620617425399E-5</c:v>
                </c:pt>
                <c:pt idx="4209">
                  <c:v>3.8061297742124601E-6</c:v>
                </c:pt>
                <c:pt idx="4210">
                  <c:v>-1.8078213002787201E-5</c:v>
                </c:pt>
                <c:pt idx="4211">
                  <c:v>1.27421635213045E-5</c:v>
                </c:pt>
                <c:pt idx="4212">
                  <c:v>-9.5350301922459798E-5</c:v>
                </c:pt>
                <c:pt idx="4213">
                  <c:v>-2.6057129814382999E-5</c:v>
                </c:pt>
                <c:pt idx="4214">
                  <c:v>-1.5956825618073499E-5</c:v>
                </c:pt>
                <c:pt idx="4215">
                  <c:v>-4.52879275881857E-5</c:v>
                </c:pt>
                <c:pt idx="4216">
                  <c:v>-4.27060724228398E-5</c:v>
                </c:pt>
                <c:pt idx="4217">
                  <c:v>-2.7101446465617799E-5</c:v>
                </c:pt>
                <c:pt idx="4218">
                  <c:v>-2.3372740665457401E-6</c:v>
                </c:pt>
                <c:pt idx="4219">
                  <c:v>-2.6667227148280498E-5</c:v>
                </c:pt>
                <c:pt idx="4220">
                  <c:v>1.08091416880093E-5</c:v>
                </c:pt>
                <c:pt idx="4221">
                  <c:v>2.2871357516388302E-5</c:v>
                </c:pt>
                <c:pt idx="4222">
                  <c:v>-2.0518301735288201E-6</c:v>
                </c:pt>
                <c:pt idx="4223">
                  <c:v>3.7259617148790199E-5</c:v>
                </c:pt>
                <c:pt idx="4224">
                  <c:v>-6.9482512440000396E-5</c:v>
                </c:pt>
                <c:pt idx="4225">
                  <c:v>7.5643215076591696E-7</c:v>
                </c:pt>
                <c:pt idx="4226">
                  <c:v>-1.85194428904404E-5</c:v>
                </c:pt>
                <c:pt idx="4227">
                  <c:v>-5.6397590902660799E-8</c:v>
                </c:pt>
                <c:pt idx="4228">
                  <c:v>-1.8324932593331701E-5</c:v>
                </c:pt>
                <c:pt idx="4229">
                  <c:v>-1.9630764030204599E-5</c:v>
                </c:pt>
                <c:pt idx="4230">
                  <c:v>-7.2931320468905002E-6</c:v>
                </c:pt>
                <c:pt idx="4231">
                  <c:v>-4.6883750882006297E-5</c:v>
                </c:pt>
                <c:pt idx="4232">
                  <c:v>-7.3534407616143603E-6</c:v>
                </c:pt>
                <c:pt idx="4233">
                  <c:v>-3.1005907277967197E-5</c:v>
                </c:pt>
                <c:pt idx="4234">
                  <c:v>-1.9557095143438202E-5</c:v>
                </c:pt>
                <c:pt idx="4235">
                  <c:v>-2.0125318939338401E-5</c:v>
                </c:pt>
                <c:pt idx="4236">
                  <c:v>-4.3658648419123802E-5</c:v>
                </c:pt>
                <c:pt idx="4237">
                  <c:v>6.5165270823870703E-6</c:v>
                </c:pt>
                <c:pt idx="4238">
                  <c:v>-3.6422180076246698E-5</c:v>
                </c:pt>
                <c:pt idx="4239">
                  <c:v>-2.11312533749401E-5</c:v>
                </c:pt>
                <c:pt idx="4240">
                  <c:v>-6.5816245739870504E-5</c:v>
                </c:pt>
                <c:pt idx="4241">
                  <c:v>-2.0831581072612001E-5</c:v>
                </c:pt>
                <c:pt idx="4242">
                  <c:v>-2.4083525183035101E-6</c:v>
                </c:pt>
                <c:pt idx="4243">
                  <c:v>-2.7104258767918101E-5</c:v>
                </c:pt>
                <c:pt idx="4244">
                  <c:v>-2.3218275997618101E-5</c:v>
                </c:pt>
                <c:pt idx="4245">
                  <c:v>4.43258234604427E-6</c:v>
                </c:pt>
                <c:pt idx="4246">
                  <c:v>-4.3240051953043599E-5</c:v>
                </c:pt>
                <c:pt idx="4247">
                  <c:v>9.7859213555414102E-6</c:v>
                </c:pt>
                <c:pt idx="4248">
                  <c:v>-5.8402824896846501E-6</c:v>
                </c:pt>
                <c:pt idx="4249">
                  <c:v>-1.8472738606453101E-5</c:v>
                </c:pt>
                <c:pt idx="4250">
                  <c:v>-3.8282840009839401E-5</c:v>
                </c:pt>
                <c:pt idx="4251">
                  <c:v>-2.59602125448901E-5</c:v>
                </c:pt>
                <c:pt idx="4252">
                  <c:v>-2.32043650642655E-5</c:v>
                </c:pt>
                <c:pt idx="4253">
                  <c:v>-3.1427727618092103E-5</c:v>
                </c:pt>
                <c:pt idx="4254">
                  <c:v>5.3723053745710599E-6</c:v>
                </c:pt>
                <c:pt idx="4255">
                  <c:v>-4.9746475664412802E-6</c:v>
                </c:pt>
                <c:pt idx="4256">
                  <c:v>-3.4285944650306601E-5</c:v>
                </c:pt>
                <c:pt idx="4257">
                  <c:v>-1.72476162740626E-5</c:v>
                </c:pt>
                <c:pt idx="4258">
                  <c:v>8.4440045242825201E-6</c:v>
                </c:pt>
                <c:pt idx="4259">
                  <c:v>1.7031352471174501E-5</c:v>
                </c:pt>
                <c:pt idx="4260">
                  <c:v>-7.4159537464380604E-6</c:v>
                </c:pt>
                <c:pt idx="4261">
                  <c:v>-1.6736036703254599E-5</c:v>
                </c:pt>
                <c:pt idx="4262">
                  <c:v>-3.2731903035642298E-5</c:v>
                </c:pt>
                <c:pt idx="4263">
                  <c:v>2.3385212292561698E-6</c:v>
                </c:pt>
                <c:pt idx="4264">
                  <c:v>-5.3114261185537201E-5</c:v>
                </c:pt>
                <c:pt idx="4265" formatCode="General">
                  <c:v>-1.1194338695907999E-4</c:v>
                </c:pt>
                <c:pt idx="4266">
                  <c:v>-3.3980565433287299E-5</c:v>
                </c:pt>
                <c:pt idx="4267">
                  <c:v>-1.5557514249670001E-5</c:v>
                </c:pt>
                <c:pt idx="4268">
                  <c:v>-2.1527837253940198E-5</c:v>
                </c:pt>
                <c:pt idx="4269">
                  <c:v>3.5729160442827098E-6</c:v>
                </c:pt>
                <c:pt idx="4270">
                  <c:v>-3.5624998624588E-5</c:v>
                </c:pt>
                <c:pt idx="4271">
                  <c:v>-1.08833631089549E-5</c:v>
                </c:pt>
                <c:pt idx="4272">
                  <c:v>-2.6840686558999899E-5</c:v>
                </c:pt>
                <c:pt idx="4273">
                  <c:v>5.6526261110262397E-6</c:v>
                </c:pt>
                <c:pt idx="4274">
                  <c:v>-1.3481563732985801E-5</c:v>
                </c:pt>
                <c:pt idx="4275">
                  <c:v>-3.03284710350927E-5</c:v>
                </c:pt>
                <c:pt idx="4276">
                  <c:v>1.36687056009195E-5</c:v>
                </c:pt>
                <c:pt idx="4277">
                  <c:v>-7.2584323629463799E-6</c:v>
                </c:pt>
                <c:pt idx="4278">
                  <c:v>-2.92038398779802E-5</c:v>
                </c:pt>
                <c:pt idx="4279">
                  <c:v>1.25582874799064E-5</c:v>
                </c:pt>
                <c:pt idx="4280">
                  <c:v>-4.5454244064335703E-6</c:v>
                </c:pt>
                <c:pt idx="4281">
                  <c:v>-9.0647852222000006E-6</c:v>
                </c:pt>
                <c:pt idx="4282">
                  <c:v>-1.7879949105612098E-5</c:v>
                </c:pt>
                <c:pt idx="4283">
                  <c:v>-3.9320323961708198E-5</c:v>
                </c:pt>
                <c:pt idx="4284">
                  <c:v>-3.59140577562104E-5</c:v>
                </c:pt>
                <c:pt idx="4285">
                  <c:v>-1.8719344243097601E-5</c:v>
                </c:pt>
                <c:pt idx="4286">
                  <c:v>-1.5053001213308901E-5</c:v>
                </c:pt>
                <c:pt idx="4287">
                  <c:v>2.4462180289314599E-5</c:v>
                </c:pt>
                <c:pt idx="4288">
                  <c:v>-8.4731615001445602E-5</c:v>
                </c:pt>
                <c:pt idx="4289">
                  <c:v>-6.0731212438405698E-5</c:v>
                </c:pt>
                <c:pt idx="4290">
                  <c:v>1.60638711276011E-5</c:v>
                </c:pt>
                <c:pt idx="4291">
                  <c:v>-3.3038517703298102E-5</c:v>
                </c:pt>
                <c:pt idx="4292">
                  <c:v>-3.18441832584441E-5</c:v>
                </c:pt>
                <c:pt idx="4293">
                  <c:v>3.0971592494246501E-5</c:v>
                </c:pt>
                <c:pt idx="4294">
                  <c:v>-5.8060438693966201E-5</c:v>
                </c:pt>
                <c:pt idx="4295">
                  <c:v>-2.0322792181592899E-5</c:v>
                </c:pt>
                <c:pt idx="4296">
                  <c:v>-1.6873574664389699E-5</c:v>
                </c:pt>
                <c:pt idx="4297">
                  <c:v>-6.9202223716888396E-7</c:v>
                </c:pt>
                <c:pt idx="4298">
                  <c:v>2.8497571383845902E-6</c:v>
                </c:pt>
                <c:pt idx="4299">
                  <c:v>-8.68491350449028E-6</c:v>
                </c:pt>
                <c:pt idx="4300">
                  <c:v>-2.3383531118375401E-5</c:v>
                </c:pt>
                <c:pt idx="4301">
                  <c:v>2.01477564421035E-5</c:v>
                </c:pt>
                <c:pt idx="4302">
                  <c:v>-1.1392871005893701E-5</c:v>
                </c:pt>
                <c:pt idx="4303">
                  <c:v>2.0333567957147001E-6</c:v>
                </c:pt>
                <c:pt idx="4304">
                  <c:v>-8.1272050456050495E-6</c:v>
                </c:pt>
                <c:pt idx="4305">
                  <c:v>1.15281110008997E-5</c:v>
                </c:pt>
                <c:pt idx="4306">
                  <c:v>1.3340630188149501E-6</c:v>
                </c:pt>
                <c:pt idx="4307">
                  <c:v>-6.4214211470112098E-7</c:v>
                </c:pt>
                <c:pt idx="4308">
                  <c:v>2.1868631392018101E-5</c:v>
                </c:pt>
                <c:pt idx="4309">
                  <c:v>3.3310294508992401E-6</c:v>
                </c:pt>
                <c:pt idx="4310">
                  <c:v>-3.58125666216925E-5</c:v>
                </c:pt>
                <c:pt idx="4311">
                  <c:v>-5.0844152353398502E-5</c:v>
                </c:pt>
                <c:pt idx="4312">
                  <c:v>-3.9331334914955398E-6</c:v>
                </c:pt>
                <c:pt idx="4313">
                  <c:v>-8.2045282877236302E-6</c:v>
                </c:pt>
                <c:pt idx="4314">
                  <c:v>-4.6639359150176401E-5</c:v>
                </c:pt>
                <c:pt idx="4315">
                  <c:v>-1.7329848192505699E-5</c:v>
                </c:pt>
                <c:pt idx="4316">
                  <c:v>-2.7747928735569401E-5</c:v>
                </c:pt>
                <c:pt idx="4317">
                  <c:v>-3.7892079193120898E-6</c:v>
                </c:pt>
                <c:pt idx="4318">
                  <c:v>-1.0619124462687401E-5</c:v>
                </c:pt>
                <c:pt idx="4319">
                  <c:v>-6.5276354757363896E-5</c:v>
                </c:pt>
                <c:pt idx="4320">
                  <c:v>-4.7100984884829897E-6</c:v>
                </c:pt>
                <c:pt idx="4321">
                  <c:v>-3.8831380601889301E-5</c:v>
                </c:pt>
                <c:pt idx="4322">
                  <c:v>1.43573713545853E-5</c:v>
                </c:pt>
                <c:pt idx="4323">
                  <c:v>-9.4736380282908793E-6</c:v>
                </c:pt>
                <c:pt idx="4324">
                  <c:v>-1.6686064372666302E-5</c:v>
                </c:pt>
                <c:pt idx="4325">
                  <c:v>-2.2006201535458998E-5</c:v>
                </c:pt>
                <c:pt idx="4326">
                  <c:v>-1.10303142013153E-5</c:v>
                </c:pt>
                <c:pt idx="4327">
                  <c:v>-2.67140887689838E-5</c:v>
                </c:pt>
                <c:pt idx="4328">
                  <c:v>-4.4953472514978501E-5</c:v>
                </c:pt>
                <c:pt idx="4329">
                  <c:v>-1.3906550266343999E-5</c:v>
                </c:pt>
                <c:pt idx="4330">
                  <c:v>1.43798499189941E-5</c:v>
                </c:pt>
                <c:pt idx="4331">
                  <c:v>-1.02896293705015E-5</c:v>
                </c:pt>
                <c:pt idx="4332">
                  <c:v>-3.80970504745205E-6</c:v>
                </c:pt>
                <c:pt idx="4333">
                  <c:v>-1.3857835713520399E-5</c:v>
                </c:pt>
                <c:pt idx="4334">
                  <c:v>-2.6580355449803801E-6</c:v>
                </c:pt>
                <c:pt idx="4335">
                  <c:v>-2.1091118911460999E-5</c:v>
                </c:pt>
                <c:pt idx="4336">
                  <c:v>-3.8727754695835201E-5</c:v>
                </c:pt>
                <c:pt idx="4337">
                  <c:v>-4.5940951048844902E-6</c:v>
                </c:pt>
                <c:pt idx="4338">
                  <c:v>-4.1075159720242798E-5</c:v>
                </c:pt>
                <c:pt idx="4339">
                  <c:v>-4.05581820912164E-5</c:v>
                </c:pt>
                <c:pt idx="4340">
                  <c:v>-1.8968830343503901E-6</c:v>
                </c:pt>
                <c:pt idx="4341">
                  <c:v>1.8151483181309599E-5</c:v>
                </c:pt>
                <c:pt idx="4342">
                  <c:v>-1.2454179470677601E-5</c:v>
                </c:pt>
                <c:pt idx="4343">
                  <c:v>-2.0911352819670001E-6</c:v>
                </c:pt>
                <c:pt idx="4344">
                  <c:v>-1.07517664016786E-5</c:v>
                </c:pt>
                <c:pt idx="4345">
                  <c:v>3.5149640324649903E-5</c:v>
                </c:pt>
                <c:pt idx="4346">
                  <c:v>7.5160607481715498E-6</c:v>
                </c:pt>
                <c:pt idx="4347">
                  <c:v>8.1788859398310406E-6</c:v>
                </c:pt>
                <c:pt idx="4348">
                  <c:v>-3.13974335219307E-5</c:v>
                </c:pt>
                <c:pt idx="4349">
                  <c:v>1.0095659619610501E-6</c:v>
                </c:pt>
                <c:pt idx="4350">
                  <c:v>1.35722581872124E-5</c:v>
                </c:pt>
                <c:pt idx="4351">
                  <c:v>2.84948003251622E-6</c:v>
                </c:pt>
                <c:pt idx="4352">
                  <c:v>-1.7444185312002001E-5</c:v>
                </c:pt>
                <c:pt idx="4353">
                  <c:v>-1.2864949800073801E-7</c:v>
                </c:pt>
                <c:pt idx="4354">
                  <c:v>-6.7121800546782602E-5</c:v>
                </c:pt>
                <c:pt idx="4355">
                  <c:v>-1.17238731698399E-5</c:v>
                </c:pt>
                <c:pt idx="4356">
                  <c:v>-1.41690821689596E-5</c:v>
                </c:pt>
                <c:pt idx="4357">
                  <c:v>-4.09679068631628E-5</c:v>
                </c:pt>
                <c:pt idx="4358">
                  <c:v>-4.0869092638301603E-5</c:v>
                </c:pt>
                <c:pt idx="4359">
                  <c:v>-2.7086925556455199E-5</c:v>
                </c:pt>
                <c:pt idx="4360">
                  <c:v>1.57252882428246E-5</c:v>
                </c:pt>
                <c:pt idx="4361">
                  <c:v>-4.2691025329820498E-5</c:v>
                </c:pt>
                <c:pt idx="4362">
                  <c:v>-9.7311103552143196E-5</c:v>
                </c:pt>
                <c:pt idx="4363">
                  <c:v>3.04765723343446E-6</c:v>
                </c:pt>
                <c:pt idx="4364">
                  <c:v>-3.3033181671807399E-5</c:v>
                </c:pt>
                <c:pt idx="4365">
                  <c:v>-1.5512321036812599E-5</c:v>
                </c:pt>
                <c:pt idx="4366">
                  <c:v>9.1803058413997101E-6</c:v>
                </c:pt>
                <c:pt idx="4367">
                  <c:v>3.15739970436555E-7</c:v>
                </c:pt>
                <c:pt idx="4368">
                  <c:v>-4.9023191113204699E-6</c:v>
                </c:pt>
                <c:pt idx="4369">
                  <c:v>-4.52554407831391E-5</c:v>
                </c:pt>
                <c:pt idx="4370">
                  <c:v>3.6481673126247197E-5</c:v>
                </c:pt>
                <c:pt idx="4371">
                  <c:v>-3.1210079500057302E-5</c:v>
                </c:pt>
                <c:pt idx="4372">
                  <c:v>-2.0006278197725999E-5</c:v>
                </c:pt>
                <c:pt idx="4373">
                  <c:v>-1.5817855007848699E-5</c:v>
                </c:pt>
                <c:pt idx="4374">
                  <c:v>-7.6748744452148901E-6</c:v>
                </c:pt>
                <c:pt idx="4375">
                  <c:v>-1.9146821704738802E-6</c:v>
                </c:pt>
                <c:pt idx="4376">
                  <c:v>2.6058023728974E-5</c:v>
                </c:pt>
                <c:pt idx="4377">
                  <c:v>-4.9106210216541101E-5</c:v>
                </c:pt>
                <c:pt idx="4378">
                  <c:v>1.16142962585992E-5</c:v>
                </c:pt>
                <c:pt idx="4379">
                  <c:v>-5.5633362055623203E-6</c:v>
                </c:pt>
                <c:pt idx="4380">
                  <c:v>2.5258944759509799E-5</c:v>
                </c:pt>
                <c:pt idx="4381">
                  <c:v>2.4894935581112198E-5</c:v>
                </c:pt>
                <c:pt idx="4382">
                  <c:v>4.0321649279624201E-5</c:v>
                </c:pt>
                <c:pt idx="4383">
                  <c:v>2.06382295573044E-5</c:v>
                </c:pt>
                <c:pt idx="4384">
                  <c:v>1.3213696866872E-5</c:v>
                </c:pt>
                <c:pt idx="4385">
                  <c:v>-6.1356660396929095E-7</c:v>
                </c:pt>
                <c:pt idx="4386">
                  <c:v>-2.4932548093690701E-5</c:v>
                </c:pt>
                <c:pt idx="4387">
                  <c:v>-1.02535369553818E-5</c:v>
                </c:pt>
                <c:pt idx="4388">
                  <c:v>-4.0586343153951801E-5</c:v>
                </c:pt>
                <c:pt idx="4389">
                  <c:v>-1.16832708110472E-5</c:v>
                </c:pt>
                <c:pt idx="4390">
                  <c:v>-2.1412533011199801E-5</c:v>
                </c:pt>
                <c:pt idx="4391">
                  <c:v>6.7235327673867799E-6</c:v>
                </c:pt>
                <c:pt idx="4392">
                  <c:v>1.65741001545851E-5</c:v>
                </c:pt>
                <c:pt idx="4393">
                  <c:v>-4.6292436534575303E-6</c:v>
                </c:pt>
                <c:pt idx="4394">
                  <c:v>4.5275371029887199E-6</c:v>
                </c:pt>
                <c:pt idx="4395">
                  <c:v>1.0696474187721401E-5</c:v>
                </c:pt>
                <c:pt idx="4396">
                  <c:v>-1.10986459874747E-5</c:v>
                </c:pt>
                <c:pt idx="4397">
                  <c:v>-1.5419792463883E-5</c:v>
                </c:pt>
                <c:pt idx="4398">
                  <c:v>-3.7740253796142802E-6</c:v>
                </c:pt>
                <c:pt idx="4399">
                  <c:v>-7.5237440341397702E-5</c:v>
                </c:pt>
                <c:pt idx="4400">
                  <c:v>2.6157415035019802E-6</c:v>
                </c:pt>
                <c:pt idx="4401">
                  <c:v>-4.0087078108844802E-5</c:v>
                </c:pt>
                <c:pt idx="4402">
                  <c:v>2.24391306133828E-5</c:v>
                </c:pt>
                <c:pt idx="4403">
                  <c:v>-4.2019057714976101E-6</c:v>
                </c:pt>
                <c:pt idx="4404">
                  <c:v>-3.7039388087918898E-6</c:v>
                </c:pt>
                <c:pt idx="4405">
                  <c:v>1.25667975293763E-5</c:v>
                </c:pt>
                <c:pt idx="4406">
                  <c:v>-6.0863811977056098E-5</c:v>
                </c:pt>
                <c:pt idx="4407">
                  <c:v>-2.94386426482853E-5</c:v>
                </c:pt>
                <c:pt idx="4408">
                  <c:v>-2.3320879264636801E-5</c:v>
                </c:pt>
                <c:pt idx="4409">
                  <c:v>1.8260367035780599E-7</c:v>
                </c:pt>
                <c:pt idx="4410">
                  <c:v>2.7427071220001098E-5</c:v>
                </c:pt>
                <c:pt idx="4411">
                  <c:v>1.7007866588965201E-5</c:v>
                </c:pt>
                <c:pt idx="4412">
                  <c:v>-4.25093632413781E-5</c:v>
                </c:pt>
                <c:pt idx="4413">
                  <c:v>1.68267927005858E-5</c:v>
                </c:pt>
                <c:pt idx="4414">
                  <c:v>-3.6913218128979299E-5</c:v>
                </c:pt>
                <c:pt idx="4415">
                  <c:v>1.5992404785621399E-5</c:v>
                </c:pt>
                <c:pt idx="4416">
                  <c:v>-1.43991039602653E-5</c:v>
                </c:pt>
                <c:pt idx="4417">
                  <c:v>1.0158547295246899E-5</c:v>
                </c:pt>
                <c:pt idx="4418">
                  <c:v>-3.0377610771496402E-5</c:v>
                </c:pt>
                <c:pt idx="4419">
                  <c:v>1.0486052225173201E-5</c:v>
                </c:pt>
                <c:pt idx="4420">
                  <c:v>-6.1292207479094096E-7</c:v>
                </c:pt>
                <c:pt idx="4421">
                  <c:v>-1.11839794135539E-5</c:v>
                </c:pt>
                <c:pt idx="4422">
                  <c:v>3.89442374466372E-5</c:v>
                </c:pt>
                <c:pt idx="4423">
                  <c:v>-2.7717555345899901E-5</c:v>
                </c:pt>
                <c:pt idx="4424">
                  <c:v>1.9796797746525101E-6</c:v>
                </c:pt>
                <c:pt idx="4425">
                  <c:v>-1.79765548122813E-5</c:v>
                </c:pt>
                <c:pt idx="4426">
                  <c:v>1.9100295386135599E-5</c:v>
                </c:pt>
                <c:pt idx="4427">
                  <c:v>1.4762045075275801E-6</c:v>
                </c:pt>
                <c:pt idx="4428">
                  <c:v>6.6045849111699803E-6</c:v>
                </c:pt>
                <c:pt idx="4429">
                  <c:v>-1.11000813945787E-5</c:v>
                </c:pt>
                <c:pt idx="4430">
                  <c:v>4.0062738939531597E-5</c:v>
                </c:pt>
                <c:pt idx="4431">
                  <c:v>1.08822927847295E-5</c:v>
                </c:pt>
                <c:pt idx="4432">
                  <c:v>-5.6112162499701399E-5</c:v>
                </c:pt>
                <c:pt idx="4433">
                  <c:v>1.76473956091367E-5</c:v>
                </c:pt>
                <c:pt idx="4434">
                  <c:v>-4.8996069788297499E-5</c:v>
                </c:pt>
                <c:pt idx="4435">
                  <c:v>1.31793138733805E-5</c:v>
                </c:pt>
                <c:pt idx="4436">
                  <c:v>-1.5940649230804601E-5</c:v>
                </c:pt>
                <c:pt idx="4437">
                  <c:v>2.82867673701564E-6</c:v>
                </c:pt>
                <c:pt idx="4438">
                  <c:v>-6.4489975270056298E-6</c:v>
                </c:pt>
                <c:pt idx="4439">
                  <c:v>3.21390481538928E-8</c:v>
                </c:pt>
                <c:pt idx="4440">
                  <c:v>-1.15211351069732E-5</c:v>
                </c:pt>
                <c:pt idx="4441">
                  <c:v>-4.6075961893466803E-5</c:v>
                </c:pt>
                <c:pt idx="4442">
                  <c:v>-5.8424366926748E-5</c:v>
                </c:pt>
                <c:pt idx="4443">
                  <c:v>-3.3011397091802101E-5</c:v>
                </c:pt>
                <c:pt idx="4444">
                  <c:v>-6.3399044993735402E-5</c:v>
                </c:pt>
                <c:pt idx="4445">
                  <c:v>-1.41211033343313E-5</c:v>
                </c:pt>
                <c:pt idx="4446">
                  <c:v>-6.7063753705953702E-6</c:v>
                </c:pt>
                <c:pt idx="4447">
                  <c:v>-1.2757227159200601E-5</c:v>
                </c:pt>
                <c:pt idx="4448">
                  <c:v>-1.36557625727355E-6</c:v>
                </c:pt>
                <c:pt idx="4449">
                  <c:v>4.8001750593385199E-5</c:v>
                </c:pt>
                <c:pt idx="4450">
                  <c:v>7.6042364502966901E-6</c:v>
                </c:pt>
                <c:pt idx="4451">
                  <c:v>9.9788817370489005E-6</c:v>
                </c:pt>
                <c:pt idx="4452">
                  <c:v>4.6972075350948004E-6</c:v>
                </c:pt>
                <c:pt idx="4453">
                  <c:v>1.1016365048055301E-6</c:v>
                </c:pt>
                <c:pt idx="4454">
                  <c:v>1.5799065380008301E-5</c:v>
                </c:pt>
                <c:pt idx="4455">
                  <c:v>2.64776394619962E-5</c:v>
                </c:pt>
                <c:pt idx="4456">
                  <c:v>-2.08461250463009E-5</c:v>
                </c:pt>
                <c:pt idx="4457">
                  <c:v>-6.5131166431838399E-6</c:v>
                </c:pt>
                <c:pt idx="4458">
                  <c:v>1.6220649556501201E-5</c:v>
                </c:pt>
                <c:pt idx="4459">
                  <c:v>-9.03234650963107E-6</c:v>
                </c:pt>
                <c:pt idx="4460">
                  <c:v>-7.4212382114834699E-7</c:v>
                </c:pt>
                <c:pt idx="4461">
                  <c:v>-1.6737078830399401E-5</c:v>
                </c:pt>
                <c:pt idx="4462">
                  <c:v>-1.3736282543071601E-6</c:v>
                </c:pt>
                <c:pt idx="4463">
                  <c:v>1.12825296297102E-5</c:v>
                </c:pt>
                <c:pt idx="4464">
                  <c:v>1.16875905219126E-5</c:v>
                </c:pt>
                <c:pt idx="4465">
                  <c:v>2.3295448658873399E-5</c:v>
                </c:pt>
                <c:pt idx="4466">
                  <c:v>3.9317614865795902E-5</c:v>
                </c:pt>
                <c:pt idx="4467">
                  <c:v>1.50252636978228E-5</c:v>
                </c:pt>
                <c:pt idx="4468">
                  <c:v>-6.2930866189497504E-6</c:v>
                </c:pt>
                <c:pt idx="4469">
                  <c:v>-6.2970094732644596E-5</c:v>
                </c:pt>
                <c:pt idx="4470">
                  <c:v>1.5205554485123301E-5</c:v>
                </c:pt>
                <c:pt idx="4471">
                  <c:v>-3.3044729934208201E-5</c:v>
                </c:pt>
                <c:pt idx="4472">
                  <c:v>-3.4000580965660399E-5</c:v>
                </c:pt>
                <c:pt idx="4473">
                  <c:v>-2.0327988703919299E-6</c:v>
                </c:pt>
                <c:pt idx="4474">
                  <c:v>2.1171413335979001E-5</c:v>
                </c:pt>
                <c:pt idx="4475">
                  <c:v>-8.0455496765430299E-6</c:v>
                </c:pt>
                <c:pt idx="4476">
                  <c:v>-1.9021125659244999E-5</c:v>
                </c:pt>
                <c:pt idx="4477">
                  <c:v>-4.3057092002626298E-6</c:v>
                </c:pt>
                <c:pt idx="4478">
                  <c:v>-6.7608265517396402E-6</c:v>
                </c:pt>
                <c:pt idx="4479">
                  <c:v>-2.42943445244838E-5</c:v>
                </c:pt>
                <c:pt idx="4480">
                  <c:v>-2.87370392408861E-5</c:v>
                </c:pt>
                <c:pt idx="4481">
                  <c:v>-2.12691768866294E-5</c:v>
                </c:pt>
                <c:pt idx="4482">
                  <c:v>-1.24211775571327E-5</c:v>
                </c:pt>
                <c:pt idx="4483">
                  <c:v>2.95530939746931E-6</c:v>
                </c:pt>
                <c:pt idx="4484">
                  <c:v>-2.10647227347034E-5</c:v>
                </c:pt>
                <c:pt idx="4485">
                  <c:v>2.2057785220355499E-5</c:v>
                </c:pt>
                <c:pt idx="4486">
                  <c:v>4.6958967962551401E-5</c:v>
                </c:pt>
                <c:pt idx="4487">
                  <c:v>-2.7183065831148798E-6</c:v>
                </c:pt>
                <c:pt idx="4488">
                  <c:v>1.2099155567205701E-5</c:v>
                </c:pt>
                <c:pt idx="4489">
                  <c:v>1.6374412420965901E-5</c:v>
                </c:pt>
                <c:pt idx="4490">
                  <c:v>-2.2479394892801899E-5</c:v>
                </c:pt>
                <c:pt idx="4491">
                  <c:v>-1.5881484119003501E-5</c:v>
                </c:pt>
                <c:pt idx="4492">
                  <c:v>-3.6678127830675798E-6</c:v>
                </c:pt>
                <c:pt idx="4493">
                  <c:v>1.9853369101455699E-5</c:v>
                </c:pt>
                <c:pt idx="4494">
                  <c:v>-2.4089530877425001E-6</c:v>
                </c:pt>
                <c:pt idx="4495">
                  <c:v>2.00320178205445E-5</c:v>
                </c:pt>
                <c:pt idx="4496">
                  <c:v>4.5208443845793096E-6</c:v>
                </c:pt>
                <c:pt idx="4497">
                  <c:v>-2.1362415813256501E-5</c:v>
                </c:pt>
                <c:pt idx="4498">
                  <c:v>2.91146638709527E-5</c:v>
                </c:pt>
                <c:pt idx="4499">
                  <c:v>-2.8773381866115199E-6</c:v>
                </c:pt>
                <c:pt idx="4500">
                  <c:v>1.1737448215444501E-5</c:v>
                </c:pt>
                <c:pt idx="4501">
                  <c:v>1.5633606121319499E-6</c:v>
                </c:pt>
                <c:pt idx="4502">
                  <c:v>1.8869975184015999E-5</c:v>
                </c:pt>
                <c:pt idx="4503">
                  <c:v>1.0579548328996899E-5</c:v>
                </c:pt>
                <c:pt idx="4504">
                  <c:v>-1.32427433332074E-5</c:v>
                </c:pt>
                <c:pt idx="4505">
                  <c:v>1.34992171435776E-5</c:v>
                </c:pt>
                <c:pt idx="4506">
                  <c:v>4.9882996152176503E-6</c:v>
                </c:pt>
                <c:pt idx="4507">
                  <c:v>-8.0703141559381502E-6</c:v>
                </c:pt>
                <c:pt idx="4508">
                  <c:v>-5.8964519106395002E-6</c:v>
                </c:pt>
                <c:pt idx="4509">
                  <c:v>2.5912743917209499E-5</c:v>
                </c:pt>
                <c:pt idx="4510">
                  <c:v>8.3844637922269895E-6</c:v>
                </c:pt>
                <c:pt idx="4511">
                  <c:v>-2.9214045088220499E-5</c:v>
                </c:pt>
                <c:pt idx="4512">
                  <c:v>-1.30157388877934E-5</c:v>
                </c:pt>
                <c:pt idx="4513">
                  <c:v>-2.1134898876289999E-6</c:v>
                </c:pt>
                <c:pt idx="4514">
                  <c:v>-5.04625146514849E-5</c:v>
                </c:pt>
                <c:pt idx="4515">
                  <c:v>2.43309622200173E-5</c:v>
                </c:pt>
                <c:pt idx="4516">
                  <c:v>1.51352685588034E-5</c:v>
                </c:pt>
                <c:pt idx="4517">
                  <c:v>6.8798708662580898E-7</c:v>
                </c:pt>
                <c:pt idx="4518">
                  <c:v>5.0110149181179901E-5</c:v>
                </c:pt>
                <c:pt idx="4519">
                  <c:v>-4.75136576394734E-5</c:v>
                </c:pt>
                <c:pt idx="4520">
                  <c:v>-1.6112532260765601E-5</c:v>
                </c:pt>
                <c:pt idx="4521">
                  <c:v>-2.53753502332105E-6</c:v>
                </c:pt>
                <c:pt idx="4522">
                  <c:v>-1.7867208736133701E-5</c:v>
                </c:pt>
                <c:pt idx="4523">
                  <c:v>-9.5967734305339405E-6</c:v>
                </c:pt>
                <c:pt idx="4524">
                  <c:v>-5.6483357086009099E-6</c:v>
                </c:pt>
                <c:pt idx="4525">
                  <c:v>-1.0631826903367701E-5</c:v>
                </c:pt>
                <c:pt idx="4526">
                  <c:v>2.1824210920754102E-5</c:v>
                </c:pt>
                <c:pt idx="4527">
                  <c:v>-1.25709769597968E-5</c:v>
                </c:pt>
                <c:pt idx="4528">
                  <c:v>6.681719597799E-6</c:v>
                </c:pt>
                <c:pt idx="4529">
                  <c:v>-1.39158140265745E-5</c:v>
                </c:pt>
                <c:pt idx="4530">
                  <c:v>-1.15085648707299E-5</c:v>
                </c:pt>
                <c:pt idx="4531">
                  <c:v>2.29183189937713E-6</c:v>
                </c:pt>
                <c:pt idx="4532">
                  <c:v>6.8726217470471902E-6</c:v>
                </c:pt>
                <c:pt idx="4533">
                  <c:v>-1.9990372204986199E-5</c:v>
                </c:pt>
                <c:pt idx="4534">
                  <c:v>-2.42732732519048E-5</c:v>
                </c:pt>
                <c:pt idx="4535">
                  <c:v>2.11179105785909E-5</c:v>
                </c:pt>
                <c:pt idx="4536">
                  <c:v>-1.5447495289137099E-5</c:v>
                </c:pt>
                <c:pt idx="4537">
                  <c:v>2.20190695177727E-5</c:v>
                </c:pt>
                <c:pt idx="4538">
                  <c:v>-2.8878989443131801E-5</c:v>
                </c:pt>
                <c:pt idx="4539">
                  <c:v>-9.7079080044734199E-7</c:v>
                </c:pt>
                <c:pt idx="4540">
                  <c:v>3.6179011030827098E-6</c:v>
                </c:pt>
                <c:pt idx="4541">
                  <c:v>-3.04372838466044E-5</c:v>
                </c:pt>
                <c:pt idx="4542">
                  <c:v>-6.04546041215228E-5</c:v>
                </c:pt>
                <c:pt idx="4543">
                  <c:v>1.16807750065854E-5</c:v>
                </c:pt>
                <c:pt idx="4544">
                  <c:v>-4.9401949848469501E-5</c:v>
                </c:pt>
                <c:pt idx="4545">
                  <c:v>-3.8548002639826099E-5</c:v>
                </c:pt>
                <c:pt idx="4546">
                  <c:v>8.6703836991479092E-6</c:v>
                </c:pt>
                <c:pt idx="4547">
                  <c:v>-8.7366004644783707E-6</c:v>
                </c:pt>
                <c:pt idx="4548">
                  <c:v>2.0741745248682702E-5</c:v>
                </c:pt>
                <c:pt idx="4549">
                  <c:v>4.5017246935906103E-5</c:v>
                </c:pt>
                <c:pt idx="4550">
                  <c:v>1.46527641234471E-5</c:v>
                </c:pt>
                <c:pt idx="4551">
                  <c:v>5.5981344762498001E-5</c:v>
                </c:pt>
                <c:pt idx="4552">
                  <c:v>-8.0760781438552802E-6</c:v>
                </c:pt>
                <c:pt idx="4553">
                  <c:v>1.7885303323987701E-5</c:v>
                </c:pt>
                <c:pt idx="4554">
                  <c:v>-1.9712587052431102E-5</c:v>
                </c:pt>
                <c:pt idx="4555">
                  <c:v>2.0716520334094001E-5</c:v>
                </c:pt>
                <c:pt idx="4556">
                  <c:v>-5.4365412527801001E-6</c:v>
                </c:pt>
                <c:pt idx="4557">
                  <c:v>2.5575310959063401E-5</c:v>
                </c:pt>
                <c:pt idx="4558">
                  <c:v>-5.6433654736461401E-6</c:v>
                </c:pt>
                <c:pt idx="4559">
                  <c:v>-2.4359904205547999E-5</c:v>
                </c:pt>
                <c:pt idx="4560">
                  <c:v>-4.6538207982028803E-5</c:v>
                </c:pt>
                <c:pt idx="4561">
                  <c:v>-2.53113504293486E-5</c:v>
                </c:pt>
                <c:pt idx="4562">
                  <c:v>1.9428080611483401E-5</c:v>
                </c:pt>
                <c:pt idx="4563">
                  <c:v>2.1358123090138001E-5</c:v>
                </c:pt>
                <c:pt idx="4564">
                  <c:v>1.01136345119943E-5</c:v>
                </c:pt>
                <c:pt idx="4565">
                  <c:v>-4.4838588233460602E-6</c:v>
                </c:pt>
                <c:pt idx="4566">
                  <c:v>1.14809416361019E-5</c:v>
                </c:pt>
                <c:pt idx="4567">
                  <c:v>-2.78235176844801E-5</c:v>
                </c:pt>
                <c:pt idx="4568">
                  <c:v>1.1068510306321999E-6</c:v>
                </c:pt>
                <c:pt idx="4569">
                  <c:v>-9.0629792648240205E-5</c:v>
                </c:pt>
                <c:pt idx="4570">
                  <c:v>8.2116955962212105E-6</c:v>
                </c:pt>
                <c:pt idx="4571">
                  <c:v>2.8058150001999999E-5</c:v>
                </c:pt>
                <c:pt idx="4572">
                  <c:v>-2.5245524368899198E-7</c:v>
                </c:pt>
                <c:pt idx="4573">
                  <c:v>-3.4504367031360803E-5</c:v>
                </c:pt>
                <c:pt idx="4574">
                  <c:v>-3.2223012004953699E-5</c:v>
                </c:pt>
                <c:pt idx="4575">
                  <c:v>-6.3244045485340398E-6</c:v>
                </c:pt>
                <c:pt idx="4576">
                  <c:v>4.6985911051586797E-5</c:v>
                </c:pt>
                <c:pt idx="4577">
                  <c:v>-1.4756061870378299E-5</c:v>
                </c:pt>
                <c:pt idx="4578">
                  <c:v>-1.5522228235734899E-5</c:v>
                </c:pt>
                <c:pt idx="4579">
                  <c:v>1.8900486248757301E-5</c:v>
                </c:pt>
                <c:pt idx="4580">
                  <c:v>-1.3703242893189E-6</c:v>
                </c:pt>
                <c:pt idx="4581">
                  <c:v>-5.17261606333213E-5</c:v>
                </c:pt>
                <c:pt idx="4582">
                  <c:v>7.2042605501634603E-5</c:v>
                </c:pt>
                <c:pt idx="4583">
                  <c:v>-3.2936079428624598E-5</c:v>
                </c:pt>
                <c:pt idx="4584">
                  <c:v>-1.5337567458636299E-5</c:v>
                </c:pt>
                <c:pt idx="4585">
                  <c:v>9.5314956335680608E-6</c:v>
                </c:pt>
                <c:pt idx="4586">
                  <c:v>1.6940749278654899E-5</c:v>
                </c:pt>
                <c:pt idx="4587">
                  <c:v>1.92478221769838E-5</c:v>
                </c:pt>
                <c:pt idx="4588">
                  <c:v>-2.1700098667108001E-5</c:v>
                </c:pt>
                <c:pt idx="4589">
                  <c:v>2.5267282479590199E-5</c:v>
                </c:pt>
                <c:pt idx="4590">
                  <c:v>2.6273947537806298E-5</c:v>
                </c:pt>
                <c:pt idx="4591">
                  <c:v>2.4271155361374799E-5</c:v>
                </c:pt>
                <c:pt idx="4592">
                  <c:v>-7.3665268979354803E-6</c:v>
                </c:pt>
                <c:pt idx="4593">
                  <c:v>-9.9561068959227395E-6</c:v>
                </c:pt>
                <c:pt idx="4594">
                  <c:v>6.6865032586344299E-5</c:v>
                </c:pt>
                <c:pt idx="4595">
                  <c:v>2.4493092066142E-5</c:v>
                </c:pt>
                <c:pt idx="4596">
                  <c:v>-1.3528646610820699E-6</c:v>
                </c:pt>
                <c:pt idx="4597">
                  <c:v>1.5266288677268798E-5</c:v>
                </c:pt>
                <c:pt idx="4598">
                  <c:v>-2.2858472445659699E-5</c:v>
                </c:pt>
                <c:pt idx="4599">
                  <c:v>-4.0915989151115402E-6</c:v>
                </c:pt>
                <c:pt idx="4600">
                  <c:v>3.09539170493126E-5</c:v>
                </c:pt>
                <c:pt idx="4601">
                  <c:v>-5.1290393613797E-7</c:v>
                </c:pt>
                <c:pt idx="4602">
                  <c:v>5.6538163608954502E-6</c:v>
                </c:pt>
                <c:pt idx="4603">
                  <c:v>6.7210110950705498E-8</c:v>
                </c:pt>
                <c:pt idx="4604">
                  <c:v>9.7854912459580494E-6</c:v>
                </c:pt>
                <c:pt idx="4605">
                  <c:v>-7.60725933377597E-6</c:v>
                </c:pt>
                <c:pt idx="4606">
                  <c:v>4.8452341968113904E-6</c:v>
                </c:pt>
                <c:pt idx="4607">
                  <c:v>-3.6854872525006998E-6</c:v>
                </c:pt>
                <c:pt idx="4608">
                  <c:v>-8.2972741269867507E-6</c:v>
                </c:pt>
                <c:pt idx="4609">
                  <c:v>9.9831053704251394E-6</c:v>
                </c:pt>
                <c:pt idx="4610">
                  <c:v>-1.33871353029063E-5</c:v>
                </c:pt>
                <c:pt idx="4611">
                  <c:v>3.4353774460337001E-5</c:v>
                </c:pt>
                <c:pt idx="4612">
                  <c:v>1.31460957065956E-5</c:v>
                </c:pt>
                <c:pt idx="4613">
                  <c:v>2.6731071193389399E-5</c:v>
                </c:pt>
                <c:pt idx="4614">
                  <c:v>9.8886550973605192E-6</c:v>
                </c:pt>
                <c:pt idx="4615">
                  <c:v>9.91833609102792E-6</c:v>
                </c:pt>
                <c:pt idx="4616">
                  <c:v>-4.2176562990184198E-6</c:v>
                </c:pt>
                <c:pt idx="4617">
                  <c:v>-4.5120904533074E-5</c:v>
                </c:pt>
                <c:pt idx="4618">
                  <c:v>1.4923776991114301E-5</c:v>
                </c:pt>
                <c:pt idx="4619">
                  <c:v>2.0738820406413401E-5</c:v>
                </c:pt>
                <c:pt idx="4620">
                  <c:v>-6.7432874698536699E-6</c:v>
                </c:pt>
                <c:pt idx="4621">
                  <c:v>8.5800274112843503E-6</c:v>
                </c:pt>
                <c:pt idx="4622">
                  <c:v>-2.0999430192245501E-5</c:v>
                </c:pt>
                <c:pt idx="4623">
                  <c:v>-9.5124780626603895E-6</c:v>
                </c:pt>
                <c:pt idx="4624">
                  <c:v>-6.76787371860948E-5</c:v>
                </c:pt>
                <c:pt idx="4625">
                  <c:v>3.2061293551306103E-5</c:v>
                </c:pt>
                <c:pt idx="4626">
                  <c:v>-3.59413516666069E-5</c:v>
                </c:pt>
                <c:pt idx="4627">
                  <c:v>2.7969880683587599E-6</c:v>
                </c:pt>
                <c:pt idx="4628">
                  <c:v>-1.77452645968872E-5</c:v>
                </c:pt>
                <c:pt idx="4629">
                  <c:v>2.7449790351179001E-5</c:v>
                </c:pt>
                <c:pt idx="4630">
                  <c:v>5.1866638811227401E-5</c:v>
                </c:pt>
                <c:pt idx="4631">
                  <c:v>1.07443207685529E-5</c:v>
                </c:pt>
                <c:pt idx="4632">
                  <c:v>-1.04353783453192E-5</c:v>
                </c:pt>
                <c:pt idx="4633">
                  <c:v>1.0653627009818201E-5</c:v>
                </c:pt>
                <c:pt idx="4634">
                  <c:v>-1.8966306484608899E-5</c:v>
                </c:pt>
                <c:pt idx="4635">
                  <c:v>3.8314312752855602E-5</c:v>
                </c:pt>
                <c:pt idx="4636">
                  <c:v>-3.1915480345591599E-5</c:v>
                </c:pt>
                <c:pt idx="4637">
                  <c:v>-3.8836241433233002E-6</c:v>
                </c:pt>
                <c:pt idx="4638">
                  <c:v>1.9716331975895499E-7</c:v>
                </c:pt>
                <c:pt idx="4639">
                  <c:v>2.4985528516471899E-5</c:v>
                </c:pt>
                <c:pt idx="4640">
                  <c:v>2.8388553242663101E-5</c:v>
                </c:pt>
                <c:pt idx="4641">
                  <c:v>-3.3014427297046202E-5</c:v>
                </c:pt>
                <c:pt idx="4642">
                  <c:v>1.7798127795462599E-5</c:v>
                </c:pt>
                <c:pt idx="4643">
                  <c:v>3.3865580170050099E-5</c:v>
                </c:pt>
                <c:pt idx="4644">
                  <c:v>5.4235497741974198E-6</c:v>
                </c:pt>
                <c:pt idx="4645">
                  <c:v>1.7033530399782601E-5</c:v>
                </c:pt>
                <c:pt idx="4646">
                  <c:v>4.2999900879277399E-5</c:v>
                </c:pt>
                <c:pt idx="4647">
                  <c:v>2.8400198706638802E-7</c:v>
                </c:pt>
                <c:pt idx="4648">
                  <c:v>4.0029121087514499E-5</c:v>
                </c:pt>
                <c:pt idx="4649">
                  <c:v>4.4130259122471397E-5</c:v>
                </c:pt>
                <c:pt idx="4650">
                  <c:v>9.2991853681270593E-6</c:v>
                </c:pt>
                <c:pt idx="4651">
                  <c:v>-1.78438225451338E-5</c:v>
                </c:pt>
                <c:pt idx="4652">
                  <c:v>3.6145346927480403E-5</c:v>
                </c:pt>
                <c:pt idx="4653">
                  <c:v>-3.3064391826442698E-5</c:v>
                </c:pt>
                <c:pt idx="4654">
                  <c:v>-4.8553505826811502E-5</c:v>
                </c:pt>
                <c:pt idx="4655">
                  <c:v>1.34679132701857E-5</c:v>
                </c:pt>
                <c:pt idx="4656">
                  <c:v>7.2886914800358403E-6</c:v>
                </c:pt>
                <c:pt idx="4657">
                  <c:v>-7.8012918283792604E-6</c:v>
                </c:pt>
                <c:pt idx="4658">
                  <c:v>-1.17432161188701E-5</c:v>
                </c:pt>
                <c:pt idx="4659">
                  <c:v>-9.4269681398376998E-6</c:v>
                </c:pt>
                <c:pt idx="4660">
                  <c:v>-1.82441995420755E-5</c:v>
                </c:pt>
                <c:pt idx="4661">
                  <c:v>-3.2441587194079503E-5</c:v>
                </c:pt>
                <c:pt idx="4662">
                  <c:v>2.51110501639706E-5</c:v>
                </c:pt>
                <c:pt idx="4663">
                  <c:v>2.03143236630506E-5</c:v>
                </c:pt>
                <c:pt idx="4664">
                  <c:v>5.1055385452771797E-5</c:v>
                </c:pt>
                <c:pt idx="4665">
                  <c:v>-1.1534886441139299E-5</c:v>
                </c:pt>
                <c:pt idx="4666">
                  <c:v>-5.3631268984709901E-5</c:v>
                </c:pt>
                <c:pt idx="4667">
                  <c:v>2.3260573670651399E-5</c:v>
                </c:pt>
                <c:pt idx="4668">
                  <c:v>-8.2121631744000803E-6</c:v>
                </c:pt>
                <c:pt idx="4669">
                  <c:v>5.41602616388964E-6</c:v>
                </c:pt>
                <c:pt idx="4670">
                  <c:v>-7.4013262235863998E-6</c:v>
                </c:pt>
                <c:pt idx="4671">
                  <c:v>-6.9777883185775203E-6</c:v>
                </c:pt>
                <c:pt idx="4672">
                  <c:v>-1.23508175959532E-5</c:v>
                </c:pt>
                <c:pt idx="4673">
                  <c:v>1.52605262621143E-6</c:v>
                </c:pt>
                <c:pt idx="4674">
                  <c:v>-2.0476510193281701E-5</c:v>
                </c:pt>
                <c:pt idx="4675">
                  <c:v>2.56727631529967E-5</c:v>
                </c:pt>
                <c:pt idx="4676">
                  <c:v>3.3318855932001798E-5</c:v>
                </c:pt>
                <c:pt idx="4677">
                  <c:v>3.6362539328836103E-5</c:v>
                </c:pt>
                <c:pt idx="4678">
                  <c:v>1.16728671816832E-5</c:v>
                </c:pt>
                <c:pt idx="4679">
                  <c:v>4.3095795245276601E-6</c:v>
                </c:pt>
                <c:pt idx="4680">
                  <c:v>-1.1476427261905601E-5</c:v>
                </c:pt>
                <c:pt idx="4681">
                  <c:v>-7.7319983477267804E-6</c:v>
                </c:pt>
                <c:pt idx="4682">
                  <c:v>2.6300510056136699E-5</c:v>
                </c:pt>
                <c:pt idx="4683">
                  <c:v>2.5591207425047702E-5</c:v>
                </c:pt>
                <c:pt idx="4684">
                  <c:v>-2.2380971710336001E-5</c:v>
                </c:pt>
                <c:pt idx="4685">
                  <c:v>3.4091203857877501E-5</c:v>
                </c:pt>
                <c:pt idx="4686">
                  <c:v>-1.8516690672891201E-5</c:v>
                </c:pt>
                <c:pt idx="4687">
                  <c:v>3.22581643116017E-5</c:v>
                </c:pt>
                <c:pt idx="4688">
                  <c:v>3.14151635428198E-5</c:v>
                </c:pt>
                <c:pt idx="4689">
                  <c:v>-1.6173093454949199E-5</c:v>
                </c:pt>
                <c:pt idx="4690">
                  <c:v>5.7979805080285297E-5</c:v>
                </c:pt>
                <c:pt idx="4691">
                  <c:v>1.96252706038294E-5</c:v>
                </c:pt>
                <c:pt idx="4692">
                  <c:v>-3.5037264186173599E-7</c:v>
                </c:pt>
                <c:pt idx="4693">
                  <c:v>9.07976587697802E-6</c:v>
                </c:pt>
                <c:pt idx="4694">
                  <c:v>-3.3359527764830702E-5</c:v>
                </c:pt>
                <c:pt idx="4695">
                  <c:v>1.27601780134587E-5</c:v>
                </c:pt>
                <c:pt idx="4696">
                  <c:v>2.2661575282026701E-6</c:v>
                </c:pt>
                <c:pt idx="4697">
                  <c:v>2.3312010835451598E-5</c:v>
                </c:pt>
                <c:pt idx="4698">
                  <c:v>3.6000363766738199E-6</c:v>
                </c:pt>
                <c:pt idx="4699">
                  <c:v>1.2064316951367001E-5</c:v>
                </c:pt>
                <c:pt idx="4700">
                  <c:v>-4.52291317934844E-5</c:v>
                </c:pt>
                <c:pt idx="4701">
                  <c:v>-1.9049286244516602E-5</c:v>
                </c:pt>
                <c:pt idx="4702">
                  <c:v>7.0863614797034602E-6</c:v>
                </c:pt>
                <c:pt idx="4703">
                  <c:v>3.98921206078889E-6</c:v>
                </c:pt>
                <c:pt idx="4704">
                  <c:v>-4.4468608001643301E-6</c:v>
                </c:pt>
                <c:pt idx="4705">
                  <c:v>1.0293129732053801E-5</c:v>
                </c:pt>
                <c:pt idx="4706">
                  <c:v>-1.10380912357156E-5</c:v>
                </c:pt>
                <c:pt idx="4707">
                  <c:v>7.5086559652752002E-6</c:v>
                </c:pt>
                <c:pt idx="4708">
                  <c:v>-6.2862930581427897E-6</c:v>
                </c:pt>
                <c:pt idx="4709">
                  <c:v>5.4168223372599802E-5</c:v>
                </c:pt>
                <c:pt idx="4710">
                  <c:v>2.88786632523217E-5</c:v>
                </c:pt>
                <c:pt idx="4711">
                  <c:v>2.4959560139488001E-5</c:v>
                </c:pt>
                <c:pt idx="4712">
                  <c:v>6.8629284247308304E-5</c:v>
                </c:pt>
                <c:pt idx="4713">
                  <c:v>-1.9125577044341801E-5</c:v>
                </c:pt>
                <c:pt idx="4714">
                  <c:v>-5.0538159705199501E-5</c:v>
                </c:pt>
                <c:pt idx="4715">
                  <c:v>-5.3552011396766097E-5</c:v>
                </c:pt>
                <c:pt idx="4716">
                  <c:v>-8.8764711785554307E-6</c:v>
                </c:pt>
                <c:pt idx="4717">
                  <c:v>2.7024701210506802E-5</c:v>
                </c:pt>
                <c:pt idx="4718">
                  <c:v>1.7798806506477299E-5</c:v>
                </c:pt>
                <c:pt idx="4719">
                  <c:v>-1.1886493117449801E-6</c:v>
                </c:pt>
                <c:pt idx="4720">
                  <c:v>2.4413171060410599E-5</c:v>
                </c:pt>
                <c:pt idx="4721">
                  <c:v>-4.2197054147348798E-5</c:v>
                </c:pt>
                <c:pt idx="4722">
                  <c:v>2.6291857892796E-5</c:v>
                </c:pt>
                <c:pt idx="4723">
                  <c:v>5.3445414139719199E-6</c:v>
                </c:pt>
                <c:pt idx="4724">
                  <c:v>-1.6705575312452399E-5</c:v>
                </c:pt>
                <c:pt idx="4725">
                  <c:v>2.68631526870697E-6</c:v>
                </c:pt>
                <c:pt idx="4726">
                  <c:v>2.7787182328095201E-5</c:v>
                </c:pt>
                <c:pt idx="4727">
                  <c:v>1.13388216720113E-5</c:v>
                </c:pt>
                <c:pt idx="4728">
                  <c:v>3.7009651966006799E-6</c:v>
                </c:pt>
                <c:pt idx="4729">
                  <c:v>1.3754913428302899E-5</c:v>
                </c:pt>
                <c:pt idx="4730">
                  <c:v>4.0551840964913001E-5</c:v>
                </c:pt>
                <c:pt idx="4731">
                  <c:v>-5.4363001776144798E-5</c:v>
                </c:pt>
                <c:pt idx="4732">
                  <c:v>2.64776776960116E-5</c:v>
                </c:pt>
                <c:pt idx="4733">
                  <c:v>3.1526894868839799E-5</c:v>
                </c:pt>
                <c:pt idx="4734">
                  <c:v>4.6576237173689701E-5</c:v>
                </c:pt>
                <c:pt idx="4735">
                  <c:v>-1.2516560398632699E-5</c:v>
                </c:pt>
                <c:pt idx="4736">
                  <c:v>5.1002044125084504E-6</c:v>
                </c:pt>
                <c:pt idx="4737">
                  <c:v>-5.0550439128079902E-5</c:v>
                </c:pt>
                <c:pt idx="4738">
                  <c:v>-1.8440495384918301E-5</c:v>
                </c:pt>
                <c:pt idx="4739">
                  <c:v>4.8147520228203003E-5</c:v>
                </c:pt>
                <c:pt idx="4740">
                  <c:v>1.5313621177551E-6</c:v>
                </c:pt>
                <c:pt idx="4741">
                  <c:v>4.4827477791133102E-6</c:v>
                </c:pt>
                <c:pt idx="4742">
                  <c:v>7.6795205647484704E-5</c:v>
                </c:pt>
                <c:pt idx="4743">
                  <c:v>-1.6373340885164901E-5</c:v>
                </c:pt>
                <c:pt idx="4744">
                  <c:v>2.8530355761339201E-5</c:v>
                </c:pt>
                <c:pt idx="4745">
                  <c:v>1.33421188503614E-6</c:v>
                </c:pt>
                <c:pt idx="4746">
                  <c:v>-2.548805223763E-5</c:v>
                </c:pt>
                <c:pt idx="4747">
                  <c:v>9.9809563106306693E-6</c:v>
                </c:pt>
                <c:pt idx="4748">
                  <c:v>6.5042692252838594E-5</c:v>
                </c:pt>
                <c:pt idx="4749">
                  <c:v>1.17174694747079E-5</c:v>
                </c:pt>
                <c:pt idx="4750">
                  <c:v>4.5567877267265998E-5</c:v>
                </c:pt>
                <c:pt idx="4751">
                  <c:v>1.7253211503798402E-5</c:v>
                </c:pt>
                <c:pt idx="4752">
                  <c:v>-2.3467715084486498E-5</c:v>
                </c:pt>
                <c:pt idx="4753">
                  <c:v>3.27838241173887E-7</c:v>
                </c:pt>
                <c:pt idx="4754">
                  <c:v>3.5388779878965803E-5</c:v>
                </c:pt>
                <c:pt idx="4755">
                  <c:v>-6.2371851101490699E-6</c:v>
                </c:pt>
                <c:pt idx="4756">
                  <c:v>-2.8757460158956399E-5</c:v>
                </c:pt>
                <c:pt idx="4757">
                  <c:v>3.8943564244330502E-5</c:v>
                </c:pt>
                <c:pt idx="4758">
                  <c:v>1.26700026558352E-5</c:v>
                </c:pt>
                <c:pt idx="4759">
                  <c:v>3.2051151873363798E-6</c:v>
                </c:pt>
                <c:pt idx="4760">
                  <c:v>-2.92255070678893E-5</c:v>
                </c:pt>
                <c:pt idx="4761">
                  <c:v>1.26801138928919E-5</c:v>
                </c:pt>
                <c:pt idx="4762">
                  <c:v>1.1395786125445E-5</c:v>
                </c:pt>
                <c:pt idx="4763">
                  <c:v>1.66336189216381E-5</c:v>
                </c:pt>
                <c:pt idx="4764">
                  <c:v>-4.2007437665669403E-6</c:v>
                </c:pt>
                <c:pt idx="4765">
                  <c:v>4.7055956411837202E-5</c:v>
                </c:pt>
                <c:pt idx="4766">
                  <c:v>-6.7092461621802601E-6</c:v>
                </c:pt>
                <c:pt idx="4767">
                  <c:v>3.02035546722523E-5</c:v>
                </c:pt>
                <c:pt idx="4768">
                  <c:v>3.48527617019236E-6</c:v>
                </c:pt>
                <c:pt idx="4769">
                  <c:v>1.6551965855754101E-6</c:v>
                </c:pt>
                <c:pt idx="4770">
                  <c:v>3.5064862228117799E-6</c:v>
                </c:pt>
                <c:pt idx="4771">
                  <c:v>2.8296850900436599E-5</c:v>
                </c:pt>
                <c:pt idx="4772">
                  <c:v>-2.3181477179928299E-5</c:v>
                </c:pt>
                <c:pt idx="4773">
                  <c:v>-6.7069114741454203E-6</c:v>
                </c:pt>
                <c:pt idx="4774">
                  <c:v>5.4385697958886398E-6</c:v>
                </c:pt>
                <c:pt idx="4775">
                  <c:v>-4.3754150725082597E-6</c:v>
                </c:pt>
                <c:pt idx="4776">
                  <c:v>3.2171494585952299E-5</c:v>
                </c:pt>
                <c:pt idx="4777">
                  <c:v>4.7212564059651603E-6</c:v>
                </c:pt>
                <c:pt idx="4778">
                  <c:v>-1.02736954548166E-5</c:v>
                </c:pt>
                <c:pt idx="4779">
                  <c:v>-3.7932723590834998E-5</c:v>
                </c:pt>
                <c:pt idx="4780">
                  <c:v>-6.8564748743270297E-6</c:v>
                </c:pt>
                <c:pt idx="4781">
                  <c:v>-1.5364959458643402E-5</c:v>
                </c:pt>
                <c:pt idx="4782">
                  <c:v>2.6508975826735302E-5</c:v>
                </c:pt>
                <c:pt idx="4783">
                  <c:v>-3.13413862134258E-5</c:v>
                </c:pt>
                <c:pt idx="4784">
                  <c:v>1.8115856104240201E-5</c:v>
                </c:pt>
                <c:pt idx="4785">
                  <c:v>-2.60468055660508E-5</c:v>
                </c:pt>
                <c:pt idx="4786">
                  <c:v>-8.1599082466888396E-5</c:v>
                </c:pt>
                <c:pt idx="4787">
                  <c:v>4.2984383056855001E-5</c:v>
                </c:pt>
                <c:pt idx="4788">
                  <c:v>1.26115000987246E-5</c:v>
                </c:pt>
                <c:pt idx="4789">
                  <c:v>1.0184742437926001E-5</c:v>
                </c:pt>
                <c:pt idx="4790">
                  <c:v>-2.8218538263683499E-5</c:v>
                </c:pt>
                <c:pt idx="4791">
                  <c:v>1.3373977901700299E-5</c:v>
                </c:pt>
                <c:pt idx="4792">
                  <c:v>-1.4515922397055901E-5</c:v>
                </c:pt>
                <c:pt idx="4793">
                  <c:v>-1.9060064334894299E-5</c:v>
                </c:pt>
                <c:pt idx="4794">
                  <c:v>8.0469751738860801E-6</c:v>
                </c:pt>
                <c:pt idx="4795">
                  <c:v>1.7918066764632699E-5</c:v>
                </c:pt>
                <c:pt idx="4796">
                  <c:v>2.4432724389548399E-5</c:v>
                </c:pt>
                <c:pt idx="4797">
                  <c:v>5.0050924846191902E-5</c:v>
                </c:pt>
                <c:pt idx="4798">
                  <c:v>-8.3350891624586399E-6</c:v>
                </c:pt>
                <c:pt idx="4799">
                  <c:v>3.45811122325466E-5</c:v>
                </c:pt>
                <c:pt idx="4800">
                  <c:v>1.0617340737674201E-5</c:v>
                </c:pt>
                <c:pt idx="4801">
                  <c:v>7.0193252005877399E-5</c:v>
                </c:pt>
                <c:pt idx="4802">
                  <c:v>1.05192270534903E-5</c:v>
                </c:pt>
                <c:pt idx="4803">
                  <c:v>-7.1944568381513798E-5</c:v>
                </c:pt>
                <c:pt idx="4804">
                  <c:v>2.471168281012E-5</c:v>
                </c:pt>
                <c:pt idx="4805">
                  <c:v>3.1663600908187397E-5</c:v>
                </c:pt>
                <c:pt idx="4806">
                  <c:v>1.2184531817561E-5</c:v>
                </c:pt>
                <c:pt idx="4807">
                  <c:v>1.01998844276624E-5</c:v>
                </c:pt>
                <c:pt idx="4808">
                  <c:v>4.9146873849694597E-5</c:v>
                </c:pt>
                <c:pt idx="4809">
                  <c:v>3.4369663986225502E-5</c:v>
                </c:pt>
                <c:pt idx="4810">
                  <c:v>4.77578046309059E-5</c:v>
                </c:pt>
                <c:pt idx="4811">
                  <c:v>3.8308269090337103E-5</c:v>
                </c:pt>
                <c:pt idx="4812">
                  <c:v>5.7294589078562902E-6</c:v>
                </c:pt>
                <c:pt idx="4813">
                  <c:v>4.9627020453508202E-5</c:v>
                </c:pt>
                <c:pt idx="4814">
                  <c:v>9.3632531215726401E-7</c:v>
                </c:pt>
                <c:pt idx="4815">
                  <c:v>3.2456937333534299E-5</c:v>
                </c:pt>
                <c:pt idx="4816">
                  <c:v>-1.8121120246824001E-5</c:v>
                </c:pt>
                <c:pt idx="4817">
                  <c:v>1.5061321261320799E-5</c:v>
                </c:pt>
                <c:pt idx="4818">
                  <c:v>1.0789029620292299E-6</c:v>
                </c:pt>
                <c:pt idx="4819">
                  <c:v>4.0527733741134E-5</c:v>
                </c:pt>
                <c:pt idx="4820">
                  <c:v>4.3488667659122E-5</c:v>
                </c:pt>
                <c:pt idx="4821">
                  <c:v>2.0672260317615901E-5</c:v>
                </c:pt>
                <c:pt idx="4822">
                  <c:v>6.2294822414661897E-6</c:v>
                </c:pt>
                <c:pt idx="4823">
                  <c:v>2.3591199439883799E-5</c:v>
                </c:pt>
                <c:pt idx="4824">
                  <c:v>2.6128199777013899E-5</c:v>
                </c:pt>
                <c:pt idx="4825">
                  <c:v>2.1194725560262201E-6</c:v>
                </c:pt>
                <c:pt idx="4826">
                  <c:v>3.7170189945237502E-5</c:v>
                </c:pt>
                <c:pt idx="4827">
                  <c:v>2.29688374938005E-5</c:v>
                </c:pt>
                <c:pt idx="4828">
                  <c:v>-9.7121660450048801E-6</c:v>
                </c:pt>
                <c:pt idx="4829">
                  <c:v>5.1801741742033498E-5</c:v>
                </c:pt>
                <c:pt idx="4830">
                  <c:v>-1.14010388644337E-5</c:v>
                </c:pt>
                <c:pt idx="4831">
                  <c:v>-1.97359352921562E-5</c:v>
                </c:pt>
                <c:pt idx="4832">
                  <c:v>9.7872845406471507E-6</c:v>
                </c:pt>
                <c:pt idx="4833">
                  <c:v>5.2594459045995401E-5</c:v>
                </c:pt>
                <c:pt idx="4834">
                  <c:v>1.9318016320943E-5</c:v>
                </c:pt>
                <c:pt idx="4835">
                  <c:v>3.9183758918476003E-5</c:v>
                </c:pt>
                <c:pt idx="4836">
                  <c:v>4.54910696611591E-5</c:v>
                </c:pt>
                <c:pt idx="4837">
                  <c:v>3.0199973721056602E-5</c:v>
                </c:pt>
                <c:pt idx="4838">
                  <c:v>-1.44907351617272E-5</c:v>
                </c:pt>
                <c:pt idx="4839">
                  <c:v>6.4988870982851199E-5</c:v>
                </c:pt>
                <c:pt idx="4840">
                  <c:v>5.1154782976919898E-5</c:v>
                </c:pt>
                <c:pt idx="4841">
                  <c:v>1.7739716058341501E-5</c:v>
                </c:pt>
                <c:pt idx="4842">
                  <c:v>3.5284702280218499E-5</c:v>
                </c:pt>
                <c:pt idx="4843">
                  <c:v>2.7097388673910698E-5</c:v>
                </c:pt>
                <c:pt idx="4844">
                  <c:v>-6.6188810273223894E-5</c:v>
                </c:pt>
                <c:pt idx="4845">
                  <c:v>2.7486406049228099E-5</c:v>
                </c:pt>
                <c:pt idx="4846">
                  <c:v>7.3513997963417496E-5</c:v>
                </c:pt>
                <c:pt idx="4847">
                  <c:v>5.7257422910007298E-5</c:v>
                </c:pt>
                <c:pt idx="4848">
                  <c:v>6.3182538746976602E-5</c:v>
                </c:pt>
                <c:pt idx="4849">
                  <c:v>6.3598731109848299E-6</c:v>
                </c:pt>
                <c:pt idx="4850">
                  <c:v>2.9356588153992799E-5</c:v>
                </c:pt>
                <c:pt idx="4851">
                  <c:v>5.25600273424765E-5</c:v>
                </c:pt>
                <c:pt idx="4852">
                  <c:v>3.5828623322602799E-5</c:v>
                </c:pt>
                <c:pt idx="4853">
                  <c:v>8.8746743194514902E-5</c:v>
                </c:pt>
                <c:pt idx="4854">
                  <c:v>2.2416190207554101E-5</c:v>
                </c:pt>
                <c:pt idx="4855">
                  <c:v>5.2361701659356799E-5</c:v>
                </c:pt>
                <c:pt idx="4856">
                  <c:v>6.5745510050606502E-5</c:v>
                </c:pt>
                <c:pt idx="4857">
                  <c:v>5.6828104296825102E-5</c:v>
                </c:pt>
                <c:pt idx="4858">
                  <c:v>-1.58389142711105E-5</c:v>
                </c:pt>
                <c:pt idx="4859">
                  <c:v>-1.06036206582083E-5</c:v>
                </c:pt>
                <c:pt idx="4860">
                  <c:v>5.04128728011181E-5</c:v>
                </c:pt>
                <c:pt idx="4861">
                  <c:v>6.1558346655276894E-5</c:v>
                </c:pt>
                <c:pt idx="4862">
                  <c:v>5.4874531859591697E-5</c:v>
                </c:pt>
                <c:pt idx="4863">
                  <c:v>4.8358275996464398E-5</c:v>
                </c:pt>
                <c:pt idx="4864">
                  <c:v>-1.8581914013992101E-5</c:v>
                </c:pt>
                <c:pt idx="4865">
                  <c:v>4.1754157923437802E-5</c:v>
                </c:pt>
                <c:pt idx="4866">
                  <c:v>3.8834887056029801E-5</c:v>
                </c:pt>
                <c:pt idx="4867">
                  <c:v>6.4532806389315495E-5</c:v>
                </c:pt>
                <c:pt idx="4868">
                  <c:v>5.2871576019967099E-5</c:v>
                </c:pt>
                <c:pt idx="4869">
                  <c:v>-1.12756323505551E-5</c:v>
                </c:pt>
                <c:pt idx="4870">
                  <c:v>2.3869178457495199E-5</c:v>
                </c:pt>
                <c:pt idx="4871">
                  <c:v>7.7511213442938898E-5</c:v>
                </c:pt>
                <c:pt idx="4872">
                  <c:v>5.2689521375556603E-5</c:v>
                </c:pt>
                <c:pt idx="4873">
                  <c:v>7.2869971121010399E-5</c:v>
                </c:pt>
                <c:pt idx="4874">
                  <c:v>4.6946794054133997E-5</c:v>
                </c:pt>
                <c:pt idx="4875">
                  <c:v>4.71129999929025E-6</c:v>
                </c:pt>
                <c:pt idx="4876">
                  <c:v>2.2613552694965399E-5</c:v>
                </c:pt>
                <c:pt idx="4877">
                  <c:v>9.4377364165612495E-5</c:v>
                </c:pt>
                <c:pt idx="4878">
                  <c:v>6.5578238434573898E-5</c:v>
                </c:pt>
                <c:pt idx="4879">
                  <c:v>5.79067646706233E-5</c:v>
                </c:pt>
                <c:pt idx="4880">
                  <c:v>2.30422394132091E-5</c:v>
                </c:pt>
                <c:pt idx="4881">
                  <c:v>2.9813649782311999E-5</c:v>
                </c:pt>
                <c:pt idx="4882">
                  <c:v>4.6682251356108302E-5</c:v>
                </c:pt>
                <c:pt idx="4883">
                  <c:v>4.18118856231677E-5</c:v>
                </c:pt>
                <c:pt idx="4884">
                  <c:v>3.4886723394281798E-5</c:v>
                </c:pt>
                <c:pt idx="4885">
                  <c:v>3.5502381323662303E-5</c:v>
                </c:pt>
                <c:pt idx="4886">
                  <c:v>-2.39274790282107E-5</c:v>
                </c:pt>
                <c:pt idx="4887">
                  <c:v>-1.9305595688416E-8</c:v>
                </c:pt>
                <c:pt idx="4888">
                  <c:v>1.8076807045958001E-5</c:v>
                </c:pt>
                <c:pt idx="4889">
                  <c:v>6.5836385547006794E-5</c:v>
                </c:pt>
                <c:pt idx="4890">
                  <c:v>-2.56171312458313E-5</c:v>
                </c:pt>
                <c:pt idx="4891">
                  <c:v>4.20249693693646E-6</c:v>
                </c:pt>
                <c:pt idx="4892">
                  <c:v>5.1113926609008303E-5</c:v>
                </c:pt>
                <c:pt idx="4893">
                  <c:v>1.8208312937086599E-5</c:v>
                </c:pt>
                <c:pt idx="4894">
                  <c:v>5.48061800242949E-5</c:v>
                </c:pt>
                <c:pt idx="4895">
                  <c:v>2.8667434199719099E-5</c:v>
                </c:pt>
                <c:pt idx="4896">
                  <c:v>6.9501541982091799E-6</c:v>
                </c:pt>
                <c:pt idx="4897">
                  <c:v>5.51544818066782E-5</c:v>
                </c:pt>
                <c:pt idx="4898">
                  <c:v>5.8631161418020499E-5</c:v>
                </c:pt>
                <c:pt idx="4899">
                  <c:v>4.7889216316342702E-5</c:v>
                </c:pt>
                <c:pt idx="4900">
                  <c:v>2.5112229670252701E-5</c:v>
                </c:pt>
                <c:pt idx="4901">
                  <c:v>2.6167786860150901E-5</c:v>
                </c:pt>
                <c:pt idx="4902">
                  <c:v>3.0654828620581501E-5</c:v>
                </c:pt>
                <c:pt idx="4903">
                  <c:v>2.0476571185527501E-5</c:v>
                </c:pt>
                <c:pt idx="4904">
                  <c:v>5.3589654459875597E-6</c:v>
                </c:pt>
                <c:pt idx="4905">
                  <c:v>4.2975317808482101E-5</c:v>
                </c:pt>
                <c:pt idx="4906">
                  <c:v>-3.1860680948686398E-5</c:v>
                </c:pt>
                <c:pt idx="4907">
                  <c:v>2.2425570027684E-5</c:v>
                </c:pt>
                <c:pt idx="4908">
                  <c:v>5.9137930842382801E-5</c:v>
                </c:pt>
                <c:pt idx="4909">
                  <c:v>6.9925273363451699E-5</c:v>
                </c:pt>
                <c:pt idx="4910">
                  <c:v>6.9678056519692497E-5</c:v>
                </c:pt>
                <c:pt idx="4911">
                  <c:v>-2.33719074290787E-5</c:v>
                </c:pt>
                <c:pt idx="4912">
                  <c:v>-1.00813833428376E-5</c:v>
                </c:pt>
                <c:pt idx="4913">
                  <c:v>5.9148372775841598E-5</c:v>
                </c:pt>
                <c:pt idx="4914">
                  <c:v>4.5970865999849002E-5</c:v>
                </c:pt>
                <c:pt idx="4915">
                  <c:v>3.9081853992085199E-5</c:v>
                </c:pt>
                <c:pt idx="4916">
                  <c:v>3.7870361150023198E-5</c:v>
                </c:pt>
                <c:pt idx="4917">
                  <c:v>4.3527250338344101E-5</c:v>
                </c:pt>
                <c:pt idx="4918">
                  <c:v>7.7767930029195206E-5</c:v>
                </c:pt>
                <c:pt idx="4919">
                  <c:v>6.1126949443104104E-5</c:v>
                </c:pt>
                <c:pt idx="4920">
                  <c:v>9.7388463931373607E-6</c:v>
                </c:pt>
                <c:pt idx="4921">
                  <c:v>3.6257547765596203E-5</c:v>
                </c:pt>
                <c:pt idx="4922">
                  <c:v>-6.7895979899305296E-6</c:v>
                </c:pt>
                <c:pt idx="4923">
                  <c:v>5.6181453649506099E-5</c:v>
                </c:pt>
                <c:pt idx="4924">
                  <c:v>8.0154897832742294E-5</c:v>
                </c:pt>
                <c:pt idx="4925">
                  <c:v>9.8921426992953304E-6</c:v>
                </c:pt>
                <c:pt idx="4926">
                  <c:v>8.1067034390456901E-5</c:v>
                </c:pt>
                <c:pt idx="4927">
                  <c:v>3.7670765488191399E-5</c:v>
                </c:pt>
                <c:pt idx="4928" formatCode="General">
                  <c:v>1.2911096324773601E-4</c:v>
                </c:pt>
                <c:pt idx="4929">
                  <c:v>1.67221195605802E-5</c:v>
                </c:pt>
                <c:pt idx="4930">
                  <c:v>9.7155701970152999E-5</c:v>
                </c:pt>
                <c:pt idx="4931">
                  <c:v>-6.0590521468418601E-6</c:v>
                </c:pt>
                <c:pt idx="4932">
                  <c:v>6.5491917425333903E-5</c:v>
                </c:pt>
                <c:pt idx="4933">
                  <c:v>1.5414372260728199E-5</c:v>
                </c:pt>
                <c:pt idx="4934">
                  <c:v>1.97952126089329E-5</c:v>
                </c:pt>
                <c:pt idx="4935">
                  <c:v>9.4625144784751404E-5</c:v>
                </c:pt>
                <c:pt idx="4936">
                  <c:v>5.9413582178747297E-5</c:v>
                </c:pt>
                <c:pt idx="4937">
                  <c:v>8.5379432297540305E-5</c:v>
                </c:pt>
                <c:pt idx="4938">
                  <c:v>9.2040686981552204E-5</c:v>
                </c:pt>
                <c:pt idx="4939">
                  <c:v>1.2147203270870301E-5</c:v>
                </c:pt>
                <c:pt idx="4940">
                  <c:v>3.6449431063591502E-5</c:v>
                </c:pt>
                <c:pt idx="4941">
                  <c:v>5.5230769476309898E-5</c:v>
                </c:pt>
                <c:pt idx="4942">
                  <c:v>4.0261891094158903E-5</c:v>
                </c:pt>
                <c:pt idx="4943">
                  <c:v>1.8962352868703599E-5</c:v>
                </c:pt>
                <c:pt idx="4944">
                  <c:v>7.64731705041977E-5</c:v>
                </c:pt>
                <c:pt idx="4945">
                  <c:v>7.4756153943197396E-5</c:v>
                </c:pt>
                <c:pt idx="4946">
                  <c:v>3.8598309844845397E-5</c:v>
                </c:pt>
                <c:pt idx="4947">
                  <c:v>5.4312492742957803E-5</c:v>
                </c:pt>
                <c:pt idx="4948">
                  <c:v>6.2115342893567595E-5</c:v>
                </c:pt>
                <c:pt idx="4949">
                  <c:v>8.9611135438378496E-5</c:v>
                </c:pt>
                <c:pt idx="4950">
                  <c:v>9.6669185646459894E-5</c:v>
                </c:pt>
                <c:pt idx="4951">
                  <c:v>5.7420898339529097E-5</c:v>
                </c:pt>
                <c:pt idx="4952">
                  <c:v>4.9457702639724301E-5</c:v>
                </c:pt>
                <c:pt idx="4953">
                  <c:v>4.6114140804424899E-6</c:v>
                </c:pt>
                <c:pt idx="4954">
                  <c:v>4.96380777341469E-5</c:v>
                </c:pt>
                <c:pt idx="4955">
                  <c:v>2.1115416275273299E-5</c:v>
                </c:pt>
                <c:pt idx="4956" formatCode="General">
                  <c:v>1.06550734386828E-4</c:v>
                </c:pt>
                <c:pt idx="4957">
                  <c:v>4.4282882985506801E-5</c:v>
                </c:pt>
                <c:pt idx="4958">
                  <c:v>5.46117886887274E-5</c:v>
                </c:pt>
                <c:pt idx="4959">
                  <c:v>4.1477143001833502E-5</c:v>
                </c:pt>
                <c:pt idx="4960">
                  <c:v>1.5314074303555099E-5</c:v>
                </c:pt>
                <c:pt idx="4961">
                  <c:v>7.2166797195420001E-5</c:v>
                </c:pt>
                <c:pt idx="4962">
                  <c:v>5.6101837649637299E-5</c:v>
                </c:pt>
                <c:pt idx="4963">
                  <c:v>4.83137825769111E-5</c:v>
                </c:pt>
                <c:pt idx="4964">
                  <c:v>6.6472298989369406E-5</c:v>
                </c:pt>
                <c:pt idx="4965">
                  <c:v>6.9324150854244395E-5</c:v>
                </c:pt>
                <c:pt idx="4966">
                  <c:v>6.0998881068804701E-6</c:v>
                </c:pt>
                <c:pt idx="4967">
                  <c:v>1.3541954314088E-5</c:v>
                </c:pt>
                <c:pt idx="4968">
                  <c:v>1.11622867758957E-5</c:v>
                </c:pt>
                <c:pt idx="4969">
                  <c:v>4.3315090461611198E-5</c:v>
                </c:pt>
                <c:pt idx="4970">
                  <c:v>6.5872436268850997E-5</c:v>
                </c:pt>
                <c:pt idx="4971">
                  <c:v>7.2525825091731403E-5</c:v>
                </c:pt>
                <c:pt idx="4972">
                  <c:v>7.2562341035078596E-5</c:v>
                </c:pt>
                <c:pt idx="4973">
                  <c:v>5.6942642359589699E-5</c:v>
                </c:pt>
                <c:pt idx="4974">
                  <c:v>5.3373391614714898E-5</c:v>
                </c:pt>
                <c:pt idx="4975">
                  <c:v>5.7373789317383001E-5</c:v>
                </c:pt>
                <c:pt idx="4976">
                  <c:v>6.5419302523185707E-5</c:v>
                </c:pt>
                <c:pt idx="4977">
                  <c:v>4.4215819876124297E-5</c:v>
                </c:pt>
                <c:pt idx="4978">
                  <c:v>6.8530733612267799E-5</c:v>
                </c:pt>
                <c:pt idx="4979">
                  <c:v>6.0669151502268099E-5</c:v>
                </c:pt>
                <c:pt idx="4980">
                  <c:v>4.6890213996408701E-5</c:v>
                </c:pt>
                <c:pt idx="4981">
                  <c:v>3.7155770342123897E-5</c:v>
                </c:pt>
                <c:pt idx="4982">
                  <c:v>6.3895895566021296E-5</c:v>
                </c:pt>
                <c:pt idx="4983">
                  <c:v>-2.6633480521863398E-6</c:v>
                </c:pt>
                <c:pt idx="4984" formatCode="General">
                  <c:v>1.12249108203723E-4</c:v>
                </c:pt>
                <c:pt idx="4985">
                  <c:v>6.6946497302614405E-5</c:v>
                </c:pt>
                <c:pt idx="4986">
                  <c:v>8.9611735664930496E-5</c:v>
                </c:pt>
                <c:pt idx="4987">
                  <c:v>3.2814376408649497E-5</c:v>
                </c:pt>
                <c:pt idx="4988">
                  <c:v>5.18699552051996E-5</c:v>
                </c:pt>
                <c:pt idx="4989">
                  <c:v>8.4122737475213498E-5</c:v>
                </c:pt>
                <c:pt idx="4990" formatCode="General">
                  <c:v>1.00548830235644E-4</c:v>
                </c:pt>
                <c:pt idx="4991">
                  <c:v>3.8884389539093001E-5</c:v>
                </c:pt>
                <c:pt idx="4992">
                  <c:v>6.0461299978228099E-5</c:v>
                </c:pt>
                <c:pt idx="4993">
                  <c:v>3.3646715358601202E-5</c:v>
                </c:pt>
                <c:pt idx="4994">
                  <c:v>2.7607835901015501E-5</c:v>
                </c:pt>
                <c:pt idx="4995">
                  <c:v>7.5842710981153193E-5</c:v>
                </c:pt>
                <c:pt idx="4996">
                  <c:v>8.9237765938446199E-5</c:v>
                </c:pt>
                <c:pt idx="4997">
                  <c:v>7.4645766806578196E-5</c:v>
                </c:pt>
                <c:pt idx="4998">
                  <c:v>4.8976783260675903E-5</c:v>
                </c:pt>
                <c:pt idx="4999">
                  <c:v>1.5819488857998599E-5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6-2FAE-43E7-AADB-C73BC6EE9377}"/>
            </c:ext>
          </c:extLst>
        </c:ser>
        <c:ser>
          <c:idx val="17"/>
          <c:order val="17"/>
          <c:tx>
            <c:v>1496-down</c:v>
          </c:tx>
          <c:spPr>
            <a:ln w="19050" cap="rnd">
              <a:solidFill>
                <a:srgbClr val="00B050"/>
              </a:solidFill>
              <a:round/>
            </a:ln>
            <a:effectLst/>
          </c:spPr>
          <c:marker>
            <c:symbol val="none"/>
          </c:marker>
          <c:xVal>
            <c:numRef>
              <c:f>data_Loop!$FP$12:$FP$995</c:f>
              <c:numCache>
                <c:formatCode>General</c:formatCode>
                <c:ptCount val="984"/>
                <c:pt idx="0">
                  <c:v>1000.00078125</c:v>
                </c:pt>
                <c:pt idx="1">
                  <c:v>999.99580078124995</c:v>
                </c:pt>
                <c:pt idx="2">
                  <c:v>999.66582031250005</c:v>
                </c:pt>
                <c:pt idx="3">
                  <c:v>998.63554687500005</c:v>
                </c:pt>
                <c:pt idx="4">
                  <c:v>997.03872070312502</c:v>
                </c:pt>
                <c:pt idx="5">
                  <c:v>995.16923828125005</c:v>
                </c:pt>
                <c:pt idx="6">
                  <c:v>993.23017578124995</c:v>
                </c:pt>
                <c:pt idx="7">
                  <c:v>991.23212890624995</c:v>
                </c:pt>
                <c:pt idx="8">
                  <c:v>989.19179687500002</c:v>
                </c:pt>
                <c:pt idx="9">
                  <c:v>987.21030273437498</c:v>
                </c:pt>
                <c:pt idx="10">
                  <c:v>985.209716796875</c:v>
                </c:pt>
                <c:pt idx="11">
                  <c:v>983.185302734375</c:v>
                </c:pt>
                <c:pt idx="12">
                  <c:v>981.18598632812495</c:v>
                </c:pt>
                <c:pt idx="13">
                  <c:v>979.20673828124995</c:v>
                </c:pt>
                <c:pt idx="14">
                  <c:v>977.160888671875</c:v>
                </c:pt>
                <c:pt idx="15">
                  <c:v>975.16030273437502</c:v>
                </c:pt>
                <c:pt idx="16">
                  <c:v>973.24521484374998</c:v>
                </c:pt>
                <c:pt idx="17">
                  <c:v>971.25092773437495</c:v>
                </c:pt>
                <c:pt idx="18">
                  <c:v>969.230224609375</c:v>
                </c:pt>
                <c:pt idx="19">
                  <c:v>967.16679687500005</c:v>
                </c:pt>
                <c:pt idx="20">
                  <c:v>965.16875000000005</c:v>
                </c:pt>
                <c:pt idx="21">
                  <c:v>963.21342773437505</c:v>
                </c:pt>
                <c:pt idx="22">
                  <c:v>961.19399414062502</c:v>
                </c:pt>
                <c:pt idx="23">
                  <c:v>959.233642578125</c:v>
                </c:pt>
                <c:pt idx="24">
                  <c:v>957.27578125000002</c:v>
                </c:pt>
                <c:pt idx="25">
                  <c:v>955.20478515624995</c:v>
                </c:pt>
                <c:pt idx="26">
                  <c:v>953.182861328125</c:v>
                </c:pt>
                <c:pt idx="27">
                  <c:v>951.23256835937502</c:v>
                </c:pt>
                <c:pt idx="28">
                  <c:v>949.27724609375002</c:v>
                </c:pt>
                <c:pt idx="29">
                  <c:v>947.28549804687498</c:v>
                </c:pt>
                <c:pt idx="30">
                  <c:v>945.150390625</c:v>
                </c:pt>
                <c:pt idx="31">
                  <c:v>943.05424804687505</c:v>
                </c:pt>
                <c:pt idx="32">
                  <c:v>941.15297851562502</c:v>
                </c:pt>
                <c:pt idx="33">
                  <c:v>939.29194335937495</c:v>
                </c:pt>
                <c:pt idx="34">
                  <c:v>937.31147460937495</c:v>
                </c:pt>
                <c:pt idx="35">
                  <c:v>935.24677734374995</c:v>
                </c:pt>
                <c:pt idx="36">
                  <c:v>933.24624023437502</c:v>
                </c:pt>
                <c:pt idx="37">
                  <c:v>931.28969726562502</c:v>
                </c:pt>
                <c:pt idx="38">
                  <c:v>929.27778320312495</c:v>
                </c:pt>
                <c:pt idx="39">
                  <c:v>927.26459960937495</c:v>
                </c:pt>
                <c:pt idx="40">
                  <c:v>925.27788085937505</c:v>
                </c:pt>
                <c:pt idx="41">
                  <c:v>923.30244140624995</c:v>
                </c:pt>
                <c:pt idx="42">
                  <c:v>921.27041015625002</c:v>
                </c:pt>
                <c:pt idx="43">
                  <c:v>919.25849609374995</c:v>
                </c:pt>
                <c:pt idx="44">
                  <c:v>917.27548828124998</c:v>
                </c:pt>
                <c:pt idx="45">
                  <c:v>915.24599609375002</c:v>
                </c:pt>
                <c:pt idx="46">
                  <c:v>913.26806640625</c:v>
                </c:pt>
                <c:pt idx="47">
                  <c:v>911.26874999999995</c:v>
                </c:pt>
                <c:pt idx="48">
                  <c:v>909.26943359375002</c:v>
                </c:pt>
                <c:pt idx="49">
                  <c:v>907.307861328125</c:v>
                </c:pt>
                <c:pt idx="50">
                  <c:v>905.28964843749998</c:v>
                </c:pt>
                <c:pt idx="51">
                  <c:v>903.25761718750005</c:v>
                </c:pt>
                <c:pt idx="52">
                  <c:v>901.27592773437505</c:v>
                </c:pt>
                <c:pt idx="53">
                  <c:v>899.31308593749998</c:v>
                </c:pt>
                <c:pt idx="54">
                  <c:v>897.31752929687502</c:v>
                </c:pt>
                <c:pt idx="55">
                  <c:v>895.29682617187495</c:v>
                </c:pt>
                <c:pt idx="56">
                  <c:v>893.276123046875</c:v>
                </c:pt>
                <c:pt idx="57">
                  <c:v>891.31831054687495</c:v>
                </c:pt>
                <c:pt idx="58">
                  <c:v>889.33662109374995</c:v>
                </c:pt>
                <c:pt idx="59">
                  <c:v>887.31464843749995</c:v>
                </c:pt>
                <c:pt idx="60">
                  <c:v>885.21845703124995</c:v>
                </c:pt>
                <c:pt idx="61">
                  <c:v>883.24428710937502</c:v>
                </c:pt>
                <c:pt idx="62">
                  <c:v>881.34809570312495</c:v>
                </c:pt>
                <c:pt idx="63">
                  <c:v>879.30722656249998</c:v>
                </c:pt>
                <c:pt idx="64">
                  <c:v>877.32045898437502</c:v>
                </c:pt>
                <c:pt idx="65">
                  <c:v>875.342529296875</c:v>
                </c:pt>
                <c:pt idx="66">
                  <c:v>873.35703124999998</c:v>
                </c:pt>
                <c:pt idx="67">
                  <c:v>871.36279296875</c:v>
                </c:pt>
                <c:pt idx="68">
                  <c:v>869.33706054687502</c:v>
                </c:pt>
                <c:pt idx="69">
                  <c:v>867.33139648437498</c:v>
                </c:pt>
                <c:pt idx="70">
                  <c:v>865.31201171875</c:v>
                </c:pt>
                <c:pt idx="71">
                  <c:v>863.35419921874995</c:v>
                </c:pt>
                <c:pt idx="72">
                  <c:v>861.39887695312495</c:v>
                </c:pt>
                <c:pt idx="73">
                  <c:v>859.34296874999995</c:v>
                </c:pt>
                <c:pt idx="74">
                  <c:v>857.34487304687502</c:v>
                </c:pt>
                <c:pt idx="75">
                  <c:v>855.39335937500005</c:v>
                </c:pt>
                <c:pt idx="76">
                  <c:v>853.39028320312502</c:v>
                </c:pt>
                <c:pt idx="77">
                  <c:v>851.397216796875</c:v>
                </c:pt>
                <c:pt idx="78">
                  <c:v>849.40541992187502</c:v>
                </c:pt>
                <c:pt idx="79">
                  <c:v>847.40610351562498</c:v>
                </c:pt>
                <c:pt idx="80">
                  <c:v>845.40678710937505</c:v>
                </c:pt>
                <c:pt idx="81">
                  <c:v>843.36845703125005</c:v>
                </c:pt>
                <c:pt idx="82">
                  <c:v>841.36411132812498</c:v>
                </c:pt>
                <c:pt idx="83">
                  <c:v>839.39248046875002</c:v>
                </c:pt>
                <c:pt idx="84">
                  <c:v>837.35917968750005</c:v>
                </c:pt>
                <c:pt idx="85">
                  <c:v>835.36235351562505</c:v>
                </c:pt>
                <c:pt idx="86">
                  <c:v>833.40078125000002</c:v>
                </c:pt>
                <c:pt idx="87">
                  <c:v>831.397705078125</c:v>
                </c:pt>
                <c:pt idx="88">
                  <c:v>829.37949218749998</c:v>
                </c:pt>
                <c:pt idx="89">
                  <c:v>827.38896484375005</c:v>
                </c:pt>
                <c:pt idx="90">
                  <c:v>825.36958007812495</c:v>
                </c:pt>
                <c:pt idx="91">
                  <c:v>823.34135742187505</c:v>
                </c:pt>
                <c:pt idx="92">
                  <c:v>821.40864257812495</c:v>
                </c:pt>
                <c:pt idx="93">
                  <c:v>819.43068847656309</c:v>
                </c:pt>
                <c:pt idx="94">
                  <c:v>817.42885742187502</c:v>
                </c:pt>
                <c:pt idx="95">
                  <c:v>815.4345703125</c:v>
                </c:pt>
                <c:pt idx="96">
                  <c:v>813.41635742187498</c:v>
                </c:pt>
                <c:pt idx="97">
                  <c:v>811.42080078125002</c:v>
                </c:pt>
                <c:pt idx="98">
                  <c:v>809.44162597656293</c:v>
                </c:pt>
                <c:pt idx="99">
                  <c:v>807.45612792968791</c:v>
                </c:pt>
                <c:pt idx="100">
                  <c:v>805.43542480468705</c:v>
                </c:pt>
                <c:pt idx="101">
                  <c:v>803.38833007812502</c:v>
                </c:pt>
                <c:pt idx="102">
                  <c:v>801.37141113281291</c:v>
                </c:pt>
                <c:pt idx="103">
                  <c:v>799.40224609375002</c:v>
                </c:pt>
                <c:pt idx="104">
                  <c:v>797.44819335937495</c:v>
                </c:pt>
                <c:pt idx="105">
                  <c:v>795.47526855468709</c:v>
                </c:pt>
                <c:pt idx="106">
                  <c:v>793.47341308593798</c:v>
                </c:pt>
                <c:pt idx="107">
                  <c:v>791.46782226562505</c:v>
                </c:pt>
                <c:pt idx="108">
                  <c:v>789.4521484375</c:v>
                </c:pt>
                <c:pt idx="109">
                  <c:v>787.43395996093705</c:v>
                </c:pt>
                <c:pt idx="110">
                  <c:v>785.43215332031207</c:v>
                </c:pt>
                <c:pt idx="111">
                  <c:v>783.47810058593791</c:v>
                </c:pt>
                <c:pt idx="112">
                  <c:v>781.515209960937</c:v>
                </c:pt>
                <c:pt idx="113">
                  <c:v>779.49575195312502</c:v>
                </c:pt>
                <c:pt idx="114">
                  <c:v>777.50522460937498</c:v>
                </c:pt>
                <c:pt idx="115">
                  <c:v>775.367602539063</c:v>
                </c:pt>
                <c:pt idx="116">
                  <c:v>773.30166015625002</c:v>
                </c:pt>
                <c:pt idx="117">
                  <c:v>771.46455078124995</c:v>
                </c:pt>
                <c:pt idx="118">
                  <c:v>769.528076171875</c:v>
                </c:pt>
                <c:pt idx="119">
                  <c:v>767.50991210937502</c:v>
                </c:pt>
                <c:pt idx="120">
                  <c:v>765.49174804687505</c:v>
                </c:pt>
                <c:pt idx="121">
                  <c:v>763.50371093750005</c:v>
                </c:pt>
                <c:pt idx="122">
                  <c:v>761.51821289062502</c:v>
                </c:pt>
                <c:pt idx="123">
                  <c:v>759.52644042968791</c:v>
                </c:pt>
                <c:pt idx="124">
                  <c:v>757.41396484375002</c:v>
                </c:pt>
                <c:pt idx="125">
                  <c:v>755.42976074218791</c:v>
                </c:pt>
                <c:pt idx="126">
                  <c:v>753.57126464843793</c:v>
                </c:pt>
                <c:pt idx="127">
                  <c:v>751.55683593749995</c:v>
                </c:pt>
                <c:pt idx="128">
                  <c:v>749.53361816406209</c:v>
                </c:pt>
                <c:pt idx="129">
                  <c:v>747.55441894531293</c:v>
                </c:pt>
                <c:pt idx="130">
                  <c:v>745.55634765624995</c:v>
                </c:pt>
                <c:pt idx="131">
                  <c:v>743.53688964843798</c:v>
                </c:pt>
                <c:pt idx="132">
                  <c:v>741.54511718749995</c:v>
                </c:pt>
                <c:pt idx="133">
                  <c:v>739.508056640625</c:v>
                </c:pt>
                <c:pt idx="134">
                  <c:v>737.45844726562495</c:v>
                </c:pt>
                <c:pt idx="135">
                  <c:v>735.503173828125</c:v>
                </c:pt>
                <c:pt idx="136">
                  <c:v>733.513916015625</c:v>
                </c:pt>
                <c:pt idx="137">
                  <c:v>731.48942871093709</c:v>
                </c:pt>
                <c:pt idx="138">
                  <c:v>729.52280273437498</c:v>
                </c:pt>
                <c:pt idx="139">
                  <c:v>727.54987792968791</c:v>
                </c:pt>
                <c:pt idx="140">
                  <c:v>725.56059570312505</c:v>
                </c:pt>
                <c:pt idx="141">
                  <c:v>723.52231445312498</c:v>
                </c:pt>
                <c:pt idx="142">
                  <c:v>721.52927246093702</c:v>
                </c:pt>
                <c:pt idx="143">
                  <c:v>719.59406738281291</c:v>
                </c:pt>
                <c:pt idx="144">
                  <c:v>717.56962890625005</c:v>
                </c:pt>
                <c:pt idx="145">
                  <c:v>715.56906738281293</c:v>
                </c:pt>
                <c:pt idx="146">
                  <c:v>713.60996093749998</c:v>
                </c:pt>
                <c:pt idx="147">
                  <c:v>711.60686035156209</c:v>
                </c:pt>
                <c:pt idx="148">
                  <c:v>709.58112792968791</c:v>
                </c:pt>
                <c:pt idx="149">
                  <c:v>707.584301757812</c:v>
                </c:pt>
                <c:pt idx="150">
                  <c:v>705.612622070312</c:v>
                </c:pt>
                <c:pt idx="151">
                  <c:v>703.55417480468702</c:v>
                </c:pt>
                <c:pt idx="152">
                  <c:v>701.51210937500002</c:v>
                </c:pt>
                <c:pt idx="153">
                  <c:v>699.57443847656293</c:v>
                </c:pt>
                <c:pt idx="154">
                  <c:v>697.55373535156207</c:v>
                </c:pt>
                <c:pt idx="155">
                  <c:v>695.53049316406202</c:v>
                </c:pt>
                <c:pt idx="156">
                  <c:v>693.56640625</c:v>
                </c:pt>
                <c:pt idx="157">
                  <c:v>691.57214355468705</c:v>
                </c:pt>
                <c:pt idx="158">
                  <c:v>689.60549316406207</c:v>
                </c:pt>
                <c:pt idx="159">
                  <c:v>687.62248535156209</c:v>
                </c:pt>
                <c:pt idx="160">
                  <c:v>685.63698730468707</c:v>
                </c:pt>
                <c:pt idx="161">
                  <c:v>683.618823242188</c:v>
                </c:pt>
                <c:pt idx="162">
                  <c:v>681.61069335937498</c:v>
                </c:pt>
                <c:pt idx="163">
                  <c:v>679.612622070312</c:v>
                </c:pt>
                <c:pt idx="164">
                  <c:v>677.57182617187505</c:v>
                </c:pt>
                <c:pt idx="165">
                  <c:v>675.59387207031205</c:v>
                </c:pt>
                <c:pt idx="166">
                  <c:v>673.61464843750002</c:v>
                </c:pt>
                <c:pt idx="167">
                  <c:v>671.63293457031205</c:v>
                </c:pt>
                <c:pt idx="168">
                  <c:v>669.62480468750005</c:v>
                </c:pt>
                <c:pt idx="169">
                  <c:v>667.58400878906298</c:v>
                </c:pt>
                <c:pt idx="170">
                  <c:v>665.58598632812505</c:v>
                </c:pt>
                <c:pt idx="171">
                  <c:v>663.62563476562502</c:v>
                </c:pt>
                <c:pt idx="172">
                  <c:v>661.67661132812498</c:v>
                </c:pt>
                <c:pt idx="173">
                  <c:v>659.63703613281291</c:v>
                </c:pt>
                <c:pt idx="174">
                  <c:v>657.63139648437505</c:v>
                </c:pt>
                <c:pt idx="175">
                  <c:v>655.67734374999998</c:v>
                </c:pt>
                <c:pt idx="176">
                  <c:v>653.6591796875</c:v>
                </c:pt>
                <c:pt idx="177">
                  <c:v>651.64101562500002</c:v>
                </c:pt>
                <c:pt idx="178">
                  <c:v>649.664306640625</c:v>
                </c:pt>
                <c:pt idx="179">
                  <c:v>647.66369628906295</c:v>
                </c:pt>
                <c:pt idx="180">
                  <c:v>645.64047851562498</c:v>
                </c:pt>
                <c:pt idx="181">
                  <c:v>643.65878906249998</c:v>
                </c:pt>
                <c:pt idx="182">
                  <c:v>641.62680664062498</c:v>
                </c:pt>
                <c:pt idx="183">
                  <c:v>639.60859374999995</c:v>
                </c:pt>
                <c:pt idx="184">
                  <c:v>637.660815429688</c:v>
                </c:pt>
                <c:pt idx="185">
                  <c:v>635.667797851562</c:v>
                </c:pt>
                <c:pt idx="186">
                  <c:v>633.67348632812502</c:v>
                </c:pt>
                <c:pt idx="187">
                  <c:v>631.660327148438</c:v>
                </c:pt>
                <c:pt idx="188">
                  <c:v>629.62077636718709</c:v>
                </c:pt>
                <c:pt idx="189">
                  <c:v>627.67551269531293</c:v>
                </c:pt>
                <c:pt idx="190">
                  <c:v>625.676196289063</c:v>
                </c:pt>
                <c:pt idx="191">
                  <c:v>623.63916015625</c:v>
                </c:pt>
                <c:pt idx="192">
                  <c:v>621.681323242188</c:v>
                </c:pt>
                <c:pt idx="193">
                  <c:v>619.72097167968798</c:v>
                </c:pt>
                <c:pt idx="194">
                  <c:v>617.70656738281298</c:v>
                </c:pt>
                <c:pt idx="195">
                  <c:v>615.69216308593798</c:v>
                </c:pt>
                <c:pt idx="196">
                  <c:v>613.72802734375</c:v>
                </c:pt>
                <c:pt idx="197">
                  <c:v>611.72368164062505</c:v>
                </c:pt>
                <c:pt idx="198">
                  <c:v>609.73193359375</c:v>
                </c:pt>
                <c:pt idx="199">
                  <c:v>607.74013671875002</c:v>
                </c:pt>
                <c:pt idx="200">
                  <c:v>605.72067871093702</c:v>
                </c:pt>
                <c:pt idx="201">
                  <c:v>603.75529785156209</c:v>
                </c:pt>
                <c:pt idx="202">
                  <c:v>601.79494628906298</c:v>
                </c:pt>
                <c:pt idx="203">
                  <c:v>599.703857421875</c:v>
                </c:pt>
                <c:pt idx="204">
                  <c:v>597.62153320312495</c:v>
                </c:pt>
                <c:pt idx="205">
                  <c:v>595.682543945313</c:v>
                </c:pt>
                <c:pt idx="206">
                  <c:v>593.727221679688</c:v>
                </c:pt>
                <c:pt idx="207">
                  <c:v>591.70400390625002</c:v>
                </c:pt>
                <c:pt idx="208">
                  <c:v>589.62294921875002</c:v>
                </c:pt>
                <c:pt idx="209">
                  <c:v>587.642504882813</c:v>
                </c:pt>
                <c:pt idx="210">
                  <c:v>585.74128417968791</c:v>
                </c:pt>
                <c:pt idx="211">
                  <c:v>583.70549316406209</c:v>
                </c:pt>
                <c:pt idx="212">
                  <c:v>581.72880859375005</c:v>
                </c:pt>
                <c:pt idx="213">
                  <c:v>579.76721191406205</c:v>
                </c:pt>
                <c:pt idx="214">
                  <c:v>577.75529785156209</c:v>
                </c:pt>
                <c:pt idx="215">
                  <c:v>575.802490234375</c:v>
                </c:pt>
                <c:pt idx="216">
                  <c:v>573.79938964843791</c:v>
                </c:pt>
                <c:pt idx="217">
                  <c:v>571.79504394531295</c:v>
                </c:pt>
                <c:pt idx="218">
                  <c:v>569.77561035156202</c:v>
                </c:pt>
                <c:pt idx="219">
                  <c:v>567.77377929687498</c:v>
                </c:pt>
                <c:pt idx="220">
                  <c:v>565.77697753906295</c:v>
                </c:pt>
                <c:pt idx="221">
                  <c:v>563.78266601562495</c:v>
                </c:pt>
                <c:pt idx="222">
                  <c:v>561.82358398437498</c:v>
                </c:pt>
                <c:pt idx="223">
                  <c:v>559.80793457031291</c:v>
                </c:pt>
                <c:pt idx="224">
                  <c:v>557.80861816406298</c:v>
                </c:pt>
                <c:pt idx="225">
                  <c:v>555.78791503906291</c:v>
                </c:pt>
                <c:pt idx="226">
                  <c:v>553.78984375000005</c:v>
                </c:pt>
                <c:pt idx="227">
                  <c:v>551.81313476562502</c:v>
                </c:pt>
                <c:pt idx="228">
                  <c:v>549.79870605468705</c:v>
                </c:pt>
                <c:pt idx="229">
                  <c:v>547.81574707031291</c:v>
                </c:pt>
                <c:pt idx="230">
                  <c:v>545.83027343749995</c:v>
                </c:pt>
                <c:pt idx="231">
                  <c:v>543.78063964843795</c:v>
                </c:pt>
                <c:pt idx="232">
                  <c:v>541.76872558593709</c:v>
                </c:pt>
                <c:pt idx="233">
                  <c:v>539.823486328125</c:v>
                </c:pt>
                <c:pt idx="234">
                  <c:v>537.81662597656202</c:v>
                </c:pt>
                <c:pt idx="235">
                  <c:v>535.81479492187498</c:v>
                </c:pt>
                <c:pt idx="236">
                  <c:v>533.82177734375</c:v>
                </c:pt>
                <c:pt idx="237">
                  <c:v>531.783447265625</c:v>
                </c:pt>
                <c:pt idx="238">
                  <c:v>529.80043945312502</c:v>
                </c:pt>
                <c:pt idx="239">
                  <c:v>527.872802734375</c:v>
                </c:pt>
                <c:pt idx="240">
                  <c:v>525.855883789063</c:v>
                </c:pt>
                <c:pt idx="241">
                  <c:v>523.81003417968702</c:v>
                </c:pt>
                <c:pt idx="242">
                  <c:v>521.83459472656205</c:v>
                </c:pt>
                <c:pt idx="243">
                  <c:v>519.85791015625</c:v>
                </c:pt>
                <c:pt idx="244">
                  <c:v>517.85734863281209</c:v>
                </c:pt>
                <c:pt idx="245">
                  <c:v>515.854248046875</c:v>
                </c:pt>
                <c:pt idx="246">
                  <c:v>513.85366210937502</c:v>
                </c:pt>
                <c:pt idx="247">
                  <c:v>511.85686035156203</c:v>
                </c:pt>
                <c:pt idx="248">
                  <c:v>509.88017578124999</c:v>
                </c:pt>
                <c:pt idx="249">
                  <c:v>507.864501953125</c:v>
                </c:pt>
                <c:pt idx="250">
                  <c:v>505.80356445312498</c:v>
                </c:pt>
                <c:pt idx="251">
                  <c:v>503.702392578125</c:v>
                </c:pt>
                <c:pt idx="252">
                  <c:v>501.66660156249998</c:v>
                </c:pt>
                <c:pt idx="253">
                  <c:v>499.76157226562498</c:v>
                </c:pt>
                <c:pt idx="254">
                  <c:v>497.8779296875</c:v>
                </c:pt>
                <c:pt idx="255">
                  <c:v>495.91760253906295</c:v>
                </c:pt>
                <c:pt idx="256">
                  <c:v>493.88559570312498</c:v>
                </c:pt>
                <c:pt idx="257">
                  <c:v>491.88879394531295</c:v>
                </c:pt>
                <c:pt idx="258">
                  <c:v>489.88820800781207</c:v>
                </c:pt>
                <c:pt idx="259">
                  <c:v>487.87128906250001</c:v>
                </c:pt>
                <c:pt idx="260">
                  <c:v>485.88706054687498</c:v>
                </c:pt>
                <c:pt idx="261">
                  <c:v>483.89274902343794</c:v>
                </c:pt>
                <c:pt idx="262">
                  <c:v>481.87707519531295</c:v>
                </c:pt>
                <c:pt idx="263">
                  <c:v>479.90163574218798</c:v>
                </c:pt>
                <c:pt idx="264">
                  <c:v>477.90734863281205</c:v>
                </c:pt>
                <c:pt idx="265">
                  <c:v>475.90678710937499</c:v>
                </c:pt>
                <c:pt idx="266">
                  <c:v>473.90117187499999</c:v>
                </c:pt>
                <c:pt idx="267">
                  <c:v>471.88046874999998</c:v>
                </c:pt>
                <c:pt idx="268">
                  <c:v>469.86354980468707</c:v>
                </c:pt>
                <c:pt idx="269">
                  <c:v>467.86423339843793</c:v>
                </c:pt>
                <c:pt idx="270">
                  <c:v>465.92399902343794</c:v>
                </c:pt>
                <c:pt idx="271">
                  <c:v>463.9296875</c:v>
                </c:pt>
                <c:pt idx="272">
                  <c:v>461.91276855468703</c:v>
                </c:pt>
                <c:pt idx="273">
                  <c:v>459.88830566406295</c:v>
                </c:pt>
                <c:pt idx="274">
                  <c:v>457.895263671875</c:v>
                </c:pt>
                <c:pt idx="275">
                  <c:v>455.96005859374998</c:v>
                </c:pt>
                <c:pt idx="276">
                  <c:v>453.95698242187501</c:v>
                </c:pt>
                <c:pt idx="277">
                  <c:v>451.93879394531297</c:v>
                </c:pt>
                <c:pt idx="278">
                  <c:v>449.90173339843795</c:v>
                </c:pt>
                <c:pt idx="279">
                  <c:v>447.91752929687499</c:v>
                </c:pt>
                <c:pt idx="280">
                  <c:v>445.97731933593707</c:v>
                </c:pt>
                <c:pt idx="281">
                  <c:v>443.98679199218793</c:v>
                </c:pt>
                <c:pt idx="282">
                  <c:v>441.94343261718797</c:v>
                </c:pt>
                <c:pt idx="283">
                  <c:v>439.9013671875</c:v>
                </c:pt>
                <c:pt idx="284">
                  <c:v>437.92971191406298</c:v>
                </c:pt>
                <c:pt idx="285">
                  <c:v>435.87253417968702</c:v>
                </c:pt>
                <c:pt idx="286">
                  <c:v>433.87321777343794</c:v>
                </c:pt>
                <c:pt idx="287">
                  <c:v>431.95185546875001</c:v>
                </c:pt>
                <c:pt idx="288">
                  <c:v>429.93493652343795</c:v>
                </c:pt>
                <c:pt idx="289">
                  <c:v>427.97836914062498</c:v>
                </c:pt>
                <c:pt idx="290">
                  <c:v>426.00544433593706</c:v>
                </c:pt>
                <c:pt idx="291">
                  <c:v>424.013671875</c:v>
                </c:pt>
                <c:pt idx="292">
                  <c:v>422.00554199218794</c:v>
                </c:pt>
                <c:pt idx="293">
                  <c:v>419.97978515624999</c:v>
                </c:pt>
                <c:pt idx="294">
                  <c:v>418.02951660156202</c:v>
                </c:pt>
                <c:pt idx="295">
                  <c:v>416.01135253906295</c:v>
                </c:pt>
                <c:pt idx="296">
                  <c:v>413.98435058593702</c:v>
                </c:pt>
                <c:pt idx="297">
                  <c:v>412.00891113281205</c:v>
                </c:pt>
                <c:pt idx="298">
                  <c:v>410.00959472656206</c:v>
                </c:pt>
                <c:pt idx="299">
                  <c:v>407.98388671875</c:v>
                </c:pt>
                <c:pt idx="300">
                  <c:v>405.96193847656201</c:v>
                </c:pt>
                <c:pt idx="301">
                  <c:v>403.94375000000002</c:v>
                </c:pt>
                <c:pt idx="302">
                  <c:v>401.97586669921895</c:v>
                </c:pt>
                <c:pt idx="303">
                  <c:v>399.97653808593702</c:v>
                </c:pt>
                <c:pt idx="304">
                  <c:v>397.96715087890601</c:v>
                </c:pt>
                <c:pt idx="305">
                  <c:v>396.03068847656198</c:v>
                </c:pt>
                <c:pt idx="306">
                  <c:v>394.06027832031299</c:v>
                </c:pt>
                <c:pt idx="307">
                  <c:v>392.00312500000001</c:v>
                </c:pt>
                <c:pt idx="308">
                  <c:v>389.904467773438</c:v>
                </c:pt>
                <c:pt idx="309">
                  <c:v>387.96676025390605</c:v>
                </c:pt>
                <c:pt idx="310">
                  <c:v>386.04665527343798</c:v>
                </c:pt>
                <c:pt idx="311">
                  <c:v>384.03096923828105</c:v>
                </c:pt>
                <c:pt idx="312">
                  <c:v>381.97130126953101</c:v>
                </c:pt>
                <c:pt idx="313">
                  <c:v>379.94809570312498</c:v>
                </c:pt>
                <c:pt idx="314">
                  <c:v>378.00787353515602</c:v>
                </c:pt>
                <c:pt idx="315">
                  <c:v>376.036218261719</c:v>
                </c:pt>
                <c:pt idx="316">
                  <c:v>374.03688964843798</c:v>
                </c:pt>
                <c:pt idx="317">
                  <c:v>371.98978271484395</c:v>
                </c:pt>
                <c:pt idx="318">
                  <c:v>369.994226074219</c:v>
                </c:pt>
                <c:pt idx="319">
                  <c:v>368.03892822265601</c:v>
                </c:pt>
                <c:pt idx="320">
                  <c:v>366.06097412109398</c:v>
                </c:pt>
                <c:pt idx="321">
                  <c:v>364.10062255859395</c:v>
                </c:pt>
                <c:pt idx="322">
                  <c:v>362.04599609374998</c:v>
                </c:pt>
                <c:pt idx="323">
                  <c:v>360.02780761718799</c:v>
                </c:pt>
                <c:pt idx="324">
                  <c:v>358.02470703124999</c:v>
                </c:pt>
                <c:pt idx="325">
                  <c:v>355.98514404296895</c:v>
                </c:pt>
                <c:pt idx="326">
                  <c:v>354.00970458984398</c:v>
                </c:pt>
                <c:pt idx="327">
                  <c:v>352.050622558594</c:v>
                </c:pt>
                <c:pt idx="328">
                  <c:v>350.06889648437499</c:v>
                </c:pt>
                <c:pt idx="329">
                  <c:v>348.00921630859398</c:v>
                </c:pt>
                <c:pt idx="330">
                  <c:v>346.03254394531302</c:v>
                </c:pt>
                <c:pt idx="331">
                  <c:v>344.054602050781</c:v>
                </c:pt>
                <c:pt idx="332">
                  <c:v>341.99743652343801</c:v>
                </c:pt>
                <c:pt idx="333">
                  <c:v>340.04086914062498</c:v>
                </c:pt>
                <c:pt idx="334">
                  <c:v>338.11949462890601</c:v>
                </c:pt>
                <c:pt idx="335">
                  <c:v>336.09376220703103</c:v>
                </c:pt>
                <c:pt idx="336">
                  <c:v>334.01146240234397</c:v>
                </c:pt>
                <c:pt idx="337">
                  <c:v>332.037280273438</c:v>
                </c:pt>
                <c:pt idx="338">
                  <c:v>330.10208740234395</c:v>
                </c:pt>
                <c:pt idx="339">
                  <c:v>328.125402832031</c:v>
                </c:pt>
                <c:pt idx="340">
                  <c:v>326.08332519531302</c:v>
                </c:pt>
                <c:pt idx="341">
                  <c:v>324.08526611328102</c:v>
                </c:pt>
                <c:pt idx="342">
                  <c:v>322.13121337890601</c:v>
                </c:pt>
                <c:pt idx="343">
                  <c:v>320.13189697265602</c:v>
                </c:pt>
                <c:pt idx="344">
                  <c:v>318.09483642578101</c:v>
                </c:pt>
                <c:pt idx="345">
                  <c:v>316.09550781249999</c:v>
                </c:pt>
                <c:pt idx="346">
                  <c:v>314.17540283203101</c:v>
                </c:pt>
                <c:pt idx="347">
                  <c:v>312.11446533203105</c:v>
                </c:pt>
                <c:pt idx="348">
                  <c:v>310.09503173828102</c:v>
                </c:pt>
                <c:pt idx="349">
                  <c:v>308.11959228515605</c:v>
                </c:pt>
                <c:pt idx="350">
                  <c:v>306.12153320312501</c:v>
                </c:pt>
                <c:pt idx="351">
                  <c:v>304.14234619140603</c:v>
                </c:pt>
                <c:pt idx="352">
                  <c:v>302.139245605469</c:v>
                </c:pt>
                <c:pt idx="353">
                  <c:v>300.10218505859399</c:v>
                </c:pt>
                <c:pt idx="354">
                  <c:v>298.084387207031</c:v>
                </c:pt>
                <c:pt idx="355">
                  <c:v>296.140783691406</c:v>
                </c:pt>
                <c:pt idx="356">
                  <c:v>294.15654296874999</c:v>
                </c:pt>
                <c:pt idx="357">
                  <c:v>292.079260253906</c:v>
                </c:pt>
                <c:pt idx="358">
                  <c:v>290.06988525390602</c:v>
                </c:pt>
                <c:pt idx="359">
                  <c:v>288.14726562499999</c:v>
                </c:pt>
                <c:pt idx="360">
                  <c:v>286.18565673828101</c:v>
                </c:pt>
                <c:pt idx="361">
                  <c:v>284.23033447265601</c:v>
                </c:pt>
                <c:pt idx="362">
                  <c:v>282.19204101562502</c:v>
                </c:pt>
                <c:pt idx="363">
                  <c:v>280.07075195312501</c:v>
                </c:pt>
                <c:pt idx="364">
                  <c:v>278.04753417968698</c:v>
                </c:pt>
                <c:pt idx="365">
                  <c:v>276.12617187500001</c:v>
                </c:pt>
                <c:pt idx="366">
                  <c:v>274.16833496093801</c:v>
                </c:pt>
                <c:pt idx="367">
                  <c:v>272.17026367187498</c:v>
                </c:pt>
                <c:pt idx="368">
                  <c:v>270.13197021484399</c:v>
                </c:pt>
                <c:pt idx="369">
                  <c:v>268.15025634765601</c:v>
                </c:pt>
                <c:pt idx="370">
                  <c:v>266.210034179687</c:v>
                </c:pt>
                <c:pt idx="371">
                  <c:v>264.15288085937499</c:v>
                </c:pt>
                <c:pt idx="372">
                  <c:v>262.05548095703102</c:v>
                </c:pt>
                <c:pt idx="373">
                  <c:v>260.07375488281298</c:v>
                </c:pt>
                <c:pt idx="374">
                  <c:v>258.169995117187</c:v>
                </c:pt>
                <c:pt idx="375">
                  <c:v>256.21341552734395</c:v>
                </c:pt>
                <c:pt idx="376">
                  <c:v>254.21534423828103</c:v>
                </c:pt>
                <c:pt idx="377">
                  <c:v>252.19968261718699</c:v>
                </c:pt>
                <c:pt idx="378">
                  <c:v>250.163891601562</c:v>
                </c:pt>
                <c:pt idx="379">
                  <c:v>248.18343505859397</c:v>
                </c:pt>
                <c:pt idx="380">
                  <c:v>246.16148681640601</c:v>
                </c:pt>
                <c:pt idx="381">
                  <c:v>244.14329833984397</c:v>
                </c:pt>
                <c:pt idx="382">
                  <c:v>242.14020996093799</c:v>
                </c:pt>
                <c:pt idx="383">
                  <c:v>240.16225585937499</c:v>
                </c:pt>
                <c:pt idx="384">
                  <c:v>238.21950683593801</c:v>
                </c:pt>
                <c:pt idx="385">
                  <c:v>236.23905029296898</c:v>
                </c:pt>
                <c:pt idx="386">
                  <c:v>234.22337646484397</c:v>
                </c:pt>
                <c:pt idx="387">
                  <c:v>232.2177734375</c:v>
                </c:pt>
                <c:pt idx="388">
                  <c:v>230.17696533203102</c:v>
                </c:pt>
                <c:pt idx="389">
                  <c:v>228.17889404296898</c:v>
                </c:pt>
                <c:pt idx="390">
                  <c:v>226.24117431640602</c:v>
                </c:pt>
                <c:pt idx="391">
                  <c:v>224.14251708984398</c:v>
                </c:pt>
                <c:pt idx="392">
                  <c:v>222.06523437499999</c:v>
                </c:pt>
                <c:pt idx="393">
                  <c:v>220.163989257813</c:v>
                </c:pt>
                <c:pt idx="394">
                  <c:v>218.26401367187501</c:v>
                </c:pt>
                <c:pt idx="395">
                  <c:v>216.20810546875001</c:v>
                </c:pt>
                <c:pt idx="396">
                  <c:v>214.17105712890603</c:v>
                </c:pt>
                <c:pt idx="397">
                  <c:v>212.21323242187501</c:v>
                </c:pt>
                <c:pt idx="398">
                  <c:v>210.25289306640602</c:v>
                </c:pt>
                <c:pt idx="399">
                  <c:v>208.23093261718699</c:v>
                </c:pt>
                <c:pt idx="400">
                  <c:v>206.23035888671899</c:v>
                </c:pt>
                <c:pt idx="401">
                  <c:v>204.23355102539099</c:v>
                </c:pt>
                <c:pt idx="402">
                  <c:v>202.19146728515599</c:v>
                </c:pt>
                <c:pt idx="403">
                  <c:v>200.22609863281301</c:v>
                </c:pt>
                <c:pt idx="404">
                  <c:v>198.29090576171899</c:v>
                </c:pt>
                <c:pt idx="405">
                  <c:v>196.27523803710901</c:v>
                </c:pt>
                <c:pt idx="406">
                  <c:v>194.15394897460902</c:v>
                </c:pt>
                <c:pt idx="407">
                  <c:v>192.193609619141</c:v>
                </c:pt>
                <c:pt idx="408">
                  <c:v>190.31499633789099</c:v>
                </c:pt>
                <c:pt idx="409">
                  <c:v>188.29555053710902</c:v>
                </c:pt>
                <c:pt idx="410">
                  <c:v>186.23335571289098</c:v>
                </c:pt>
                <c:pt idx="411">
                  <c:v>184.21265869140601</c:v>
                </c:pt>
                <c:pt idx="412">
                  <c:v>182.253576660156</c:v>
                </c:pt>
                <c:pt idx="413">
                  <c:v>180.23538818359401</c:v>
                </c:pt>
                <c:pt idx="414">
                  <c:v>178.214685058594</c:v>
                </c:pt>
                <c:pt idx="415">
                  <c:v>176.21033935546899</c:v>
                </c:pt>
                <c:pt idx="416">
                  <c:v>174.211016845703</c:v>
                </c:pt>
                <c:pt idx="417">
                  <c:v>172.233068847656</c:v>
                </c:pt>
                <c:pt idx="418">
                  <c:v>170.19728393554698</c:v>
                </c:pt>
                <c:pt idx="419">
                  <c:v>168.18287353515601</c:v>
                </c:pt>
                <c:pt idx="420">
                  <c:v>166.26151123046901</c:v>
                </c:pt>
                <c:pt idx="421">
                  <c:v>164.29990844726598</c:v>
                </c:pt>
                <c:pt idx="422">
                  <c:v>162.26034545898401</c:v>
                </c:pt>
                <c:pt idx="423">
                  <c:v>160.16043090820301</c:v>
                </c:pt>
                <c:pt idx="424">
                  <c:v>158.20134887695301</c:v>
                </c:pt>
                <c:pt idx="425">
                  <c:v>156.25860595703099</c:v>
                </c:pt>
                <c:pt idx="426">
                  <c:v>154.13731079101598</c:v>
                </c:pt>
                <c:pt idx="427">
                  <c:v>152.17948608398402</c:v>
                </c:pt>
                <c:pt idx="428">
                  <c:v>150.25937500000001</c:v>
                </c:pt>
                <c:pt idx="429">
                  <c:v>148.24244384765601</c:v>
                </c:pt>
                <c:pt idx="430">
                  <c:v>146.20037231445301</c:v>
                </c:pt>
                <c:pt idx="431">
                  <c:v>144.17841186523401</c:v>
                </c:pt>
                <c:pt idx="432">
                  <c:v>142.221838378906</c:v>
                </c:pt>
                <c:pt idx="433">
                  <c:v>140.26401367187501</c:v>
                </c:pt>
                <c:pt idx="434">
                  <c:v>138.24205932617198</c:v>
                </c:pt>
                <c:pt idx="435">
                  <c:v>136.23896484375001</c:v>
                </c:pt>
                <c:pt idx="436">
                  <c:v>134.26478881835902</c:v>
                </c:pt>
                <c:pt idx="437">
                  <c:v>132.24660034179698</c:v>
                </c:pt>
                <c:pt idx="438">
                  <c:v>130.22464599609401</c:v>
                </c:pt>
                <c:pt idx="439">
                  <c:v>128.26430664062499</c:v>
                </c:pt>
                <c:pt idx="440">
                  <c:v>126.24235229492199</c:v>
                </c:pt>
                <c:pt idx="441">
                  <c:v>124.24805908203101</c:v>
                </c:pt>
                <c:pt idx="442">
                  <c:v>122.349328613281</c:v>
                </c:pt>
                <c:pt idx="443">
                  <c:v>120.35126342773401</c:v>
                </c:pt>
                <c:pt idx="444">
                  <c:v>118.34942016601599</c:v>
                </c:pt>
                <c:pt idx="445">
                  <c:v>116.362670898438</c:v>
                </c:pt>
                <c:pt idx="446">
                  <c:v>114.36712646484401</c:v>
                </c:pt>
                <c:pt idx="447">
                  <c:v>112.32756958007801</c:v>
                </c:pt>
                <c:pt idx="448">
                  <c:v>110.34710693359401</c:v>
                </c:pt>
                <c:pt idx="449">
                  <c:v>108.327661132812</c:v>
                </c:pt>
                <c:pt idx="450">
                  <c:v>106.267980957031</c:v>
                </c:pt>
                <c:pt idx="451">
                  <c:v>104.29255371093799</c:v>
                </c:pt>
                <c:pt idx="452">
                  <c:v>102.297003173828</c:v>
                </c:pt>
                <c:pt idx="453">
                  <c:v>100.335403442383</c:v>
                </c:pt>
                <c:pt idx="454">
                  <c:v>98.372549438476597</c:v>
                </c:pt>
                <c:pt idx="455">
                  <c:v>96.329214477539097</c:v>
                </c:pt>
                <c:pt idx="456">
                  <c:v>94.307254028320301</c:v>
                </c:pt>
                <c:pt idx="457">
                  <c:v>92.350686645507807</c:v>
                </c:pt>
                <c:pt idx="458">
                  <c:v>90.391604614257801</c:v>
                </c:pt>
                <c:pt idx="459">
                  <c:v>88.372161865234403</c:v>
                </c:pt>
                <c:pt idx="460">
                  <c:v>86.350207519531295</c:v>
                </c:pt>
                <c:pt idx="461">
                  <c:v>84.310647583007807</c:v>
                </c:pt>
                <c:pt idx="462">
                  <c:v>82.273599243164099</c:v>
                </c:pt>
                <c:pt idx="463">
                  <c:v>80.334631347656298</c:v>
                </c:pt>
                <c:pt idx="464">
                  <c:v>78.374288940429693</c:v>
                </c:pt>
                <c:pt idx="465">
                  <c:v>76.30958251953129</c:v>
                </c:pt>
                <c:pt idx="466">
                  <c:v>74.288980102539099</c:v>
                </c:pt>
                <c:pt idx="467">
                  <c:v>72.352621459960901</c:v>
                </c:pt>
                <c:pt idx="468">
                  <c:v>70.375933837890599</c:v>
                </c:pt>
                <c:pt idx="469">
                  <c:v>68.273501586914094</c:v>
                </c:pt>
                <c:pt idx="470">
                  <c:v>66.271664428710906</c:v>
                </c:pt>
                <c:pt idx="471">
                  <c:v>64.355334472656295</c:v>
                </c:pt>
                <c:pt idx="472">
                  <c:v>62.377386474609395</c:v>
                </c:pt>
                <c:pt idx="473">
                  <c:v>60.3742889404297</c:v>
                </c:pt>
                <c:pt idx="474">
                  <c:v>58.329696655273402</c:v>
                </c:pt>
                <c:pt idx="475">
                  <c:v>56.350494384765604</c:v>
                </c:pt>
                <c:pt idx="476">
                  <c:v>54.395184326171901</c:v>
                </c:pt>
                <c:pt idx="477">
                  <c:v>52.354364013671898</c:v>
                </c:pt>
                <c:pt idx="478">
                  <c:v>50.312287902832004</c:v>
                </c:pt>
                <c:pt idx="479">
                  <c:v>48.375839233398395</c:v>
                </c:pt>
                <c:pt idx="480">
                  <c:v>46.356398010253898</c:v>
                </c:pt>
                <c:pt idx="481">
                  <c:v>44.3507888793945</c:v>
                </c:pt>
                <c:pt idx="482">
                  <c:v>42.385415649414099</c:v>
                </c:pt>
                <c:pt idx="483">
                  <c:v>40.367230224609401</c:v>
                </c:pt>
                <c:pt idx="484">
                  <c:v>38.289993286132798</c:v>
                </c:pt>
                <c:pt idx="485">
                  <c:v>36.2291046142578</c:v>
                </c:pt>
                <c:pt idx="486">
                  <c:v>34.309001159668</c:v>
                </c:pt>
                <c:pt idx="487">
                  <c:v>32.390153503417999</c:v>
                </c:pt>
                <c:pt idx="488">
                  <c:v>30.349334716796896</c:v>
                </c:pt>
                <c:pt idx="489">
                  <c:v>28.3487548828125</c:v>
                </c:pt>
                <c:pt idx="490">
                  <c:v>26.388413238525402</c:v>
                </c:pt>
                <c:pt idx="491">
                  <c:v>24.323703765869102</c:v>
                </c:pt>
                <c:pt idx="492">
                  <c:v>22.3243812561035</c:v>
                </c:pt>
                <c:pt idx="493">
                  <c:v>20.390444946289101</c:v>
                </c:pt>
                <c:pt idx="494">
                  <c:v>18.3685111999512</c:v>
                </c:pt>
                <c:pt idx="495">
                  <c:v>16.286221313476599</c:v>
                </c:pt>
                <c:pt idx="496">
                  <c:v>14.289414215087898</c:v>
                </c:pt>
                <c:pt idx="497">
                  <c:v>12.2900917053223</c:v>
                </c:pt>
                <c:pt idx="498">
                  <c:v>10.2920379638672</c:v>
                </c:pt>
                <c:pt idx="499">
                  <c:v>8.3329647064208991</c:v>
                </c:pt>
                <c:pt idx="500">
                  <c:v>6.3713653564453097</c:v>
                </c:pt>
                <c:pt idx="501">
                  <c:v>4.3494148254394505</c:v>
                </c:pt>
                <c:pt idx="502">
                  <c:v>2.2909953117370598</c:v>
                </c:pt>
                <c:pt idx="503">
                  <c:v>0.33442535400390599</c:v>
                </c:pt>
                <c:pt idx="504">
                  <c:v>-1.58441858291626</c:v>
                </c:pt>
                <c:pt idx="505">
                  <c:v>-3.6038543701171903</c:v>
                </c:pt>
                <c:pt idx="506">
                  <c:v>-5.6635278701782195</c:v>
                </c:pt>
                <c:pt idx="507">
                  <c:v>-7.6050083160400401</c:v>
                </c:pt>
                <c:pt idx="508">
                  <c:v>-9.5653507232666009</c:v>
                </c:pt>
                <c:pt idx="509">
                  <c:v>-11.5973667144775</c:v>
                </c:pt>
                <c:pt idx="510">
                  <c:v>-13.5803428649902</c:v>
                </c:pt>
                <c:pt idx="511">
                  <c:v>-15.705409240722698</c:v>
                </c:pt>
                <c:pt idx="512">
                  <c:v>-17.719821166992197</c:v>
                </c:pt>
                <c:pt idx="513">
                  <c:v>-19.5431022644043</c:v>
                </c:pt>
                <c:pt idx="514">
                  <c:v>-21.544938659667999</c:v>
                </c:pt>
                <c:pt idx="515">
                  <c:v>-23.540489959716801</c:v>
                </c:pt>
                <c:pt idx="516">
                  <c:v>-25.561189270019501</c:v>
                </c:pt>
                <c:pt idx="517">
                  <c:v>-27.619610595703101</c:v>
                </c:pt>
                <c:pt idx="518">
                  <c:v>-29.621447753906303</c:v>
                </c:pt>
                <c:pt idx="519">
                  <c:v>-31.557899475097702</c:v>
                </c:pt>
                <c:pt idx="520">
                  <c:v>-33.513212585449203</c:v>
                </c:pt>
                <c:pt idx="521">
                  <c:v>-35.579177856445298</c:v>
                </c:pt>
                <c:pt idx="522">
                  <c:v>-37.6199951171875</c:v>
                </c:pt>
                <c:pt idx="523">
                  <c:v>-39.599200439453099</c:v>
                </c:pt>
                <c:pt idx="524">
                  <c:v>-41.580918884277295</c:v>
                </c:pt>
                <c:pt idx="525">
                  <c:v>-43.560122680664101</c:v>
                </c:pt>
                <c:pt idx="526">
                  <c:v>-45.563218688964795</c:v>
                </c:pt>
                <c:pt idx="527">
                  <c:v>-47.563796997070298</c:v>
                </c:pt>
                <c:pt idx="528">
                  <c:v>-49.539227294921901</c:v>
                </c:pt>
                <c:pt idx="529">
                  <c:v>-51.577531433105506</c:v>
                </c:pt>
                <c:pt idx="530">
                  <c:v>-53.656072998046895</c:v>
                </c:pt>
                <c:pt idx="531">
                  <c:v>-55.598809814453105</c:v>
                </c:pt>
                <c:pt idx="532">
                  <c:v>-57.539031982421896</c:v>
                </c:pt>
                <c:pt idx="533">
                  <c:v>-59.557217407226595</c:v>
                </c:pt>
                <c:pt idx="534">
                  <c:v>-61.536422729492202</c:v>
                </c:pt>
                <c:pt idx="535">
                  <c:v>-63.609933471679696</c:v>
                </c:pt>
                <c:pt idx="536">
                  <c:v>-65.611770629882798</c:v>
                </c:pt>
                <c:pt idx="537">
                  <c:v>-67.539419555664097</c:v>
                </c:pt>
                <c:pt idx="538">
                  <c:v>-69.541256713867199</c:v>
                </c:pt>
                <c:pt idx="539">
                  <c:v>-71.522976684570295</c:v>
                </c:pt>
                <c:pt idx="540">
                  <c:v>-73.58265380859379</c:v>
                </c:pt>
                <c:pt idx="541">
                  <c:v>-75.678799438476602</c:v>
                </c:pt>
                <c:pt idx="542">
                  <c:v>-77.615258789062494</c:v>
                </c:pt>
                <c:pt idx="543">
                  <c:v>-79.496383666992202</c:v>
                </c:pt>
                <c:pt idx="544">
                  <c:v>-81.495700073242205</c:v>
                </c:pt>
                <c:pt idx="545">
                  <c:v>-83.571725463867196</c:v>
                </c:pt>
                <c:pt idx="546">
                  <c:v>-85.555963134765605</c:v>
                </c:pt>
                <c:pt idx="547">
                  <c:v>-87.526364135742199</c:v>
                </c:pt>
                <c:pt idx="548">
                  <c:v>-89.578497314453102</c:v>
                </c:pt>
                <c:pt idx="549">
                  <c:v>-91.571533203125</c:v>
                </c:pt>
                <c:pt idx="550">
                  <c:v>-93.531878662109392</c:v>
                </c:pt>
                <c:pt idx="551">
                  <c:v>-95.533718872070295</c:v>
                </c:pt>
                <c:pt idx="552">
                  <c:v>-97.59716796875</c:v>
                </c:pt>
                <c:pt idx="553">
                  <c:v>-99.611578369140602</c:v>
                </c:pt>
                <c:pt idx="554">
                  <c:v>-101.515335083008</c:v>
                </c:pt>
                <c:pt idx="555">
                  <c:v>-103.47567749023401</c:v>
                </c:pt>
                <c:pt idx="556">
                  <c:v>-105.55170288085901</c:v>
                </c:pt>
                <c:pt idx="557">
                  <c:v>-107.5359375</c:v>
                </c:pt>
                <c:pt idx="558">
                  <c:v>-109.53526000976599</c:v>
                </c:pt>
                <c:pt idx="559">
                  <c:v>-111.572302246094</c:v>
                </c:pt>
                <c:pt idx="560">
                  <c:v>-113.51504516601599</c:v>
                </c:pt>
                <c:pt idx="561">
                  <c:v>-115.49676513671901</c:v>
                </c:pt>
                <c:pt idx="562">
                  <c:v>-117.53506469726599</c:v>
                </c:pt>
                <c:pt idx="563">
                  <c:v>-119.614868164062</c:v>
                </c:pt>
                <c:pt idx="564">
                  <c:v>-121.57395019531199</c:v>
                </c:pt>
                <c:pt idx="565">
                  <c:v>-123.47393188476599</c:v>
                </c:pt>
                <c:pt idx="566">
                  <c:v>-125.47577514648401</c:v>
                </c:pt>
                <c:pt idx="567">
                  <c:v>-127.55808715820301</c:v>
                </c:pt>
                <c:pt idx="568">
                  <c:v>-129.57501220703099</c:v>
                </c:pt>
                <c:pt idx="569">
                  <c:v>-131.51146240234399</c:v>
                </c:pt>
                <c:pt idx="570">
                  <c:v>-133.51455688476599</c:v>
                </c:pt>
                <c:pt idx="571">
                  <c:v>-135.57800903320302</c:v>
                </c:pt>
                <c:pt idx="572">
                  <c:v>-137.582360839844</c:v>
                </c:pt>
                <c:pt idx="573">
                  <c:v>-139.49743652343801</c:v>
                </c:pt>
                <c:pt idx="574">
                  <c:v>-141.474127197266</c:v>
                </c:pt>
                <c:pt idx="575">
                  <c:v>-143.47219238281201</c:v>
                </c:pt>
                <c:pt idx="576">
                  <c:v>-145.572106933594</c:v>
                </c:pt>
                <c:pt idx="577">
                  <c:v>-147.55740966796901</c:v>
                </c:pt>
                <c:pt idx="578">
                  <c:v>-149.41319580078101</c:v>
                </c:pt>
                <c:pt idx="579">
                  <c:v>-151.41125488281301</c:v>
                </c:pt>
                <c:pt idx="580">
                  <c:v>-153.516198730469</c:v>
                </c:pt>
                <c:pt idx="581">
                  <c:v>-155.560791015625</c:v>
                </c:pt>
                <c:pt idx="582">
                  <c:v>-157.463293457031</c:v>
                </c:pt>
                <c:pt idx="583">
                  <c:v>-159.424890136719</c:v>
                </c:pt>
                <c:pt idx="584">
                  <c:v>-161.46571044921899</c:v>
                </c:pt>
                <c:pt idx="585">
                  <c:v>-163.46377563476599</c:v>
                </c:pt>
                <c:pt idx="586">
                  <c:v>-165.44297485351598</c:v>
                </c:pt>
                <c:pt idx="587">
                  <c:v>-167.46116333007802</c:v>
                </c:pt>
                <c:pt idx="588">
                  <c:v>-169.44036865234401</c:v>
                </c:pt>
                <c:pt idx="589">
                  <c:v>-171.41705932617199</c:v>
                </c:pt>
                <c:pt idx="590">
                  <c:v>-173.43649902343799</c:v>
                </c:pt>
                <c:pt idx="591">
                  <c:v>-175.43833618164098</c:v>
                </c:pt>
                <c:pt idx="592">
                  <c:v>-177.42006225585902</c:v>
                </c:pt>
                <c:pt idx="593">
                  <c:v>-179.48351440429698</c:v>
                </c:pt>
                <c:pt idx="594">
                  <c:v>-181.56456298828101</c:v>
                </c:pt>
                <c:pt idx="595">
                  <c:v>-183.541253662109</c:v>
                </c:pt>
                <c:pt idx="596">
                  <c:v>-185.48273925781299</c:v>
                </c:pt>
                <c:pt idx="597">
                  <c:v>-187.47073974609401</c:v>
                </c:pt>
                <c:pt idx="598">
                  <c:v>-189.447430419922</c:v>
                </c:pt>
                <c:pt idx="599">
                  <c:v>-191.48825073242199</c:v>
                </c:pt>
                <c:pt idx="600">
                  <c:v>-193.52780761718699</c:v>
                </c:pt>
                <c:pt idx="601">
                  <c:v>-195.46425781249999</c:v>
                </c:pt>
                <c:pt idx="602">
                  <c:v>-197.42460327148402</c:v>
                </c:pt>
                <c:pt idx="603">
                  <c:v>-199.42644042968701</c:v>
                </c:pt>
                <c:pt idx="604">
                  <c:v>-201.49114990234401</c:v>
                </c:pt>
                <c:pt idx="605">
                  <c:v>-203.513104248047</c:v>
                </c:pt>
                <c:pt idx="606">
                  <c:v>-205.42817382812501</c:v>
                </c:pt>
                <c:pt idx="607">
                  <c:v>-207.44887695312499</c:v>
                </c:pt>
                <c:pt idx="608">
                  <c:v>-209.47963867187499</c:v>
                </c:pt>
                <c:pt idx="609">
                  <c:v>-211.51920166015603</c:v>
                </c:pt>
                <c:pt idx="610">
                  <c:v>-213.55623779296897</c:v>
                </c:pt>
                <c:pt idx="611">
                  <c:v>-215.49897460937501</c:v>
                </c:pt>
                <c:pt idx="612">
                  <c:v>-217.43543701171899</c:v>
                </c:pt>
                <c:pt idx="613">
                  <c:v>-219.43475341796898</c:v>
                </c:pt>
                <c:pt idx="614">
                  <c:v>-221.47430419921898</c:v>
                </c:pt>
                <c:pt idx="615">
                  <c:v>-223.49249267578102</c:v>
                </c:pt>
                <c:pt idx="616">
                  <c:v>-225.45535888671898</c:v>
                </c:pt>
                <c:pt idx="617">
                  <c:v>-227.395581054687</c:v>
                </c:pt>
                <c:pt idx="618">
                  <c:v>-229.43514404296897</c:v>
                </c:pt>
                <c:pt idx="619">
                  <c:v>-231.45333251953102</c:v>
                </c:pt>
                <c:pt idx="620">
                  <c:v>-233.51425781250001</c:v>
                </c:pt>
                <c:pt idx="621">
                  <c:v>-235.53494873046898</c:v>
                </c:pt>
                <c:pt idx="622">
                  <c:v>-237.49152832031299</c:v>
                </c:pt>
                <c:pt idx="623">
                  <c:v>-239.47325439453101</c:v>
                </c:pt>
                <c:pt idx="624">
                  <c:v>-241.481372070313</c:v>
                </c:pt>
                <c:pt idx="625">
                  <c:v>-243.45554199218699</c:v>
                </c:pt>
                <c:pt idx="626">
                  <c:v>-245.37061767578103</c:v>
                </c:pt>
                <c:pt idx="627">
                  <c:v>-247.38251953125001</c:v>
                </c:pt>
                <c:pt idx="628">
                  <c:v>-249.42459716796898</c:v>
                </c:pt>
                <c:pt idx="629">
                  <c:v>-251.46037597656201</c:v>
                </c:pt>
                <c:pt idx="630">
                  <c:v>-253.45969238281299</c:v>
                </c:pt>
                <c:pt idx="631">
                  <c:v>-255.50679931640602</c:v>
                </c:pt>
                <c:pt idx="632">
                  <c:v>-257.48223876953102</c:v>
                </c:pt>
                <c:pt idx="633">
                  <c:v>-265.60401611328103</c:v>
                </c:pt>
                <c:pt idx="634">
                  <c:v>-272.63057861328105</c:v>
                </c:pt>
                <c:pt idx="635">
                  <c:v>-273.63275146484398</c:v>
                </c:pt>
                <c:pt idx="636">
                  <c:v>-275.38686523437502</c:v>
                </c:pt>
                <c:pt idx="637">
                  <c:v>-277.387451171875</c:v>
                </c:pt>
                <c:pt idx="638">
                  <c:v>-279.406896972656</c:v>
                </c:pt>
                <c:pt idx="639">
                  <c:v>-281.38609619140601</c:v>
                </c:pt>
                <c:pt idx="640">
                  <c:v>-283.41181640625001</c:v>
                </c:pt>
                <c:pt idx="641">
                  <c:v>-285.43377685546898</c:v>
                </c:pt>
                <c:pt idx="642">
                  <c:v>-287.45322265624998</c:v>
                </c:pt>
                <c:pt idx="643">
                  <c:v>-289.45253906250002</c:v>
                </c:pt>
                <c:pt idx="644">
                  <c:v>-291.41665039062502</c:v>
                </c:pt>
                <c:pt idx="645">
                  <c:v>-293.43735351562498</c:v>
                </c:pt>
                <c:pt idx="646">
                  <c:v>-295.45302734375002</c:v>
                </c:pt>
                <c:pt idx="647">
                  <c:v>-297.40959472656198</c:v>
                </c:pt>
                <c:pt idx="648">
                  <c:v>-299.353601074219</c:v>
                </c:pt>
                <c:pt idx="649">
                  <c:v>-301.43968505859397</c:v>
                </c:pt>
                <c:pt idx="650">
                  <c:v>-303.474206542969</c:v>
                </c:pt>
                <c:pt idx="651">
                  <c:v>-305.42827148437499</c:v>
                </c:pt>
                <c:pt idx="652">
                  <c:v>-307.412512207031</c:v>
                </c:pt>
                <c:pt idx="653">
                  <c:v>-309.376635742188</c:v>
                </c:pt>
                <c:pt idx="654">
                  <c:v>-311.35584716796899</c:v>
                </c:pt>
                <c:pt idx="655">
                  <c:v>-313.41551513671897</c:v>
                </c:pt>
                <c:pt idx="656">
                  <c:v>-315.43996582031298</c:v>
                </c:pt>
                <c:pt idx="657">
                  <c:v>-317.36510009765601</c:v>
                </c:pt>
                <c:pt idx="658">
                  <c:v>-319.38580322265602</c:v>
                </c:pt>
                <c:pt idx="659">
                  <c:v>-321.50457763671898</c:v>
                </c:pt>
                <c:pt idx="660">
                  <c:v>-323.48001708984395</c:v>
                </c:pt>
                <c:pt idx="661">
                  <c:v>-325.37120361328101</c:v>
                </c:pt>
                <c:pt idx="662">
                  <c:v>-327.39567871093698</c:v>
                </c:pt>
                <c:pt idx="663">
                  <c:v>-329.50314941406299</c:v>
                </c:pt>
                <c:pt idx="664">
                  <c:v>-331.48109130859399</c:v>
                </c:pt>
                <c:pt idx="665">
                  <c:v>-333.457763671875</c:v>
                </c:pt>
                <c:pt idx="666">
                  <c:v>-335.55517578125</c:v>
                </c:pt>
                <c:pt idx="667">
                  <c:v>-337.47906494140602</c:v>
                </c:pt>
                <c:pt idx="668">
                  <c:v>-339.35892333984395</c:v>
                </c:pt>
                <c:pt idx="669">
                  <c:v>-341.35950927734399</c:v>
                </c:pt>
                <c:pt idx="670">
                  <c:v>-343.44056396484399</c:v>
                </c:pt>
                <c:pt idx="671">
                  <c:v>-345.40216064453102</c:v>
                </c:pt>
                <c:pt idx="672">
                  <c:v>-347.30844726562498</c:v>
                </c:pt>
                <c:pt idx="673">
                  <c:v>-349.369384765625</c:v>
                </c:pt>
                <c:pt idx="674">
                  <c:v>-351.406408691406</c:v>
                </c:pt>
                <c:pt idx="675">
                  <c:v>-359.928051757812</c:v>
                </c:pt>
                <c:pt idx="676">
                  <c:v>-366.455407714844</c:v>
                </c:pt>
                <c:pt idx="677">
                  <c:v>-367.631103515625</c:v>
                </c:pt>
                <c:pt idx="678">
                  <c:v>-369.549963378906</c:v>
                </c:pt>
                <c:pt idx="679">
                  <c:v>-371.35061035156201</c:v>
                </c:pt>
                <c:pt idx="680">
                  <c:v>-373.333581542969</c:v>
                </c:pt>
                <c:pt idx="681">
                  <c:v>-375.36057128906299</c:v>
                </c:pt>
                <c:pt idx="682">
                  <c:v>-377.35863037109397</c:v>
                </c:pt>
                <c:pt idx="683">
                  <c:v>-379.33908691406299</c:v>
                </c:pt>
                <c:pt idx="684">
                  <c:v>-381.337158203125</c:v>
                </c:pt>
                <c:pt idx="685">
                  <c:v>-383.454675292969</c:v>
                </c:pt>
                <c:pt idx="686">
                  <c:v>-385.50303955078101</c:v>
                </c:pt>
                <c:pt idx="687">
                  <c:v>-387.38292236328101</c:v>
                </c:pt>
                <c:pt idx="688">
                  <c:v>-389.340734863281</c:v>
                </c:pt>
                <c:pt idx="689">
                  <c:v>-391.366455078125</c:v>
                </c:pt>
                <c:pt idx="690">
                  <c:v>-393.42866210937501</c:v>
                </c:pt>
                <c:pt idx="691">
                  <c:v>-395.54114990234399</c:v>
                </c:pt>
                <c:pt idx="692">
                  <c:v>-397.495190429687</c:v>
                </c:pt>
                <c:pt idx="693">
                  <c:v>-399.35493164062501</c:v>
                </c:pt>
                <c:pt idx="694">
                  <c:v>-401.33792724609395</c:v>
                </c:pt>
                <c:pt idx="695">
                  <c:v>-403.317138671875</c:v>
                </c:pt>
                <c:pt idx="696">
                  <c:v>-405.29381103515601</c:v>
                </c:pt>
                <c:pt idx="697">
                  <c:v>-407.31577148437498</c:v>
                </c:pt>
                <c:pt idx="698">
                  <c:v>-409.37795410156201</c:v>
                </c:pt>
                <c:pt idx="699">
                  <c:v>-411.39990234375</c:v>
                </c:pt>
                <c:pt idx="700">
                  <c:v>-413.34265136718795</c:v>
                </c:pt>
                <c:pt idx="701">
                  <c:v>-415.30551757812498</c:v>
                </c:pt>
                <c:pt idx="702">
                  <c:v>-417.36269531250002</c:v>
                </c:pt>
                <c:pt idx="703">
                  <c:v>-419.46889648437502</c:v>
                </c:pt>
                <c:pt idx="704">
                  <c:v>-421.41416015624998</c:v>
                </c:pt>
                <c:pt idx="705">
                  <c:v>-423.33176269531293</c:v>
                </c:pt>
                <c:pt idx="706">
                  <c:v>-425.30969238281205</c:v>
                </c:pt>
                <c:pt idx="707">
                  <c:v>-427.31528320312498</c:v>
                </c:pt>
                <c:pt idx="708">
                  <c:v>-435.58920898437498</c:v>
                </c:pt>
                <c:pt idx="709">
                  <c:v>-442.09143066406295</c:v>
                </c:pt>
                <c:pt idx="710">
                  <c:v>-443.25959472656206</c:v>
                </c:pt>
                <c:pt idx="711">
                  <c:v>-445.29536132812501</c:v>
                </c:pt>
                <c:pt idx="712">
                  <c:v>-447.353759765625</c:v>
                </c:pt>
                <c:pt idx="713">
                  <c:v>-449.36188964843797</c:v>
                </c:pt>
                <c:pt idx="714">
                  <c:v>-451.29079589843798</c:v>
                </c:pt>
                <c:pt idx="715">
                  <c:v>-453.34040527343797</c:v>
                </c:pt>
                <c:pt idx="716">
                  <c:v>-455.36867675781207</c:v>
                </c:pt>
                <c:pt idx="717">
                  <c:v>-457.31772460937498</c:v>
                </c:pt>
                <c:pt idx="718">
                  <c:v>-459.32709960937501</c:v>
                </c:pt>
                <c:pt idx="719">
                  <c:v>-461.36789550781202</c:v>
                </c:pt>
                <c:pt idx="720">
                  <c:v>-463.35588378906294</c:v>
                </c:pt>
                <c:pt idx="721">
                  <c:v>-465.34138183593706</c:v>
                </c:pt>
                <c:pt idx="722">
                  <c:v>-467.34826660156205</c:v>
                </c:pt>
                <c:pt idx="723">
                  <c:v>-469.33752441406295</c:v>
                </c:pt>
                <c:pt idx="724">
                  <c:v>-471.34187011718797</c:v>
                </c:pt>
                <c:pt idx="725">
                  <c:v>-473.31982421875</c:v>
                </c:pt>
                <c:pt idx="726">
                  <c:v>-475.29274902343798</c:v>
                </c:pt>
                <c:pt idx="727">
                  <c:v>-477.28327636718797</c:v>
                </c:pt>
                <c:pt idx="728">
                  <c:v>-479.30649414062498</c:v>
                </c:pt>
                <c:pt idx="729">
                  <c:v>-481.30205078124999</c:v>
                </c:pt>
                <c:pt idx="730">
                  <c:v>-483.30766601562499</c:v>
                </c:pt>
                <c:pt idx="731">
                  <c:v>-485.30698242187498</c:v>
                </c:pt>
                <c:pt idx="732">
                  <c:v>-487.284912109375</c:v>
                </c:pt>
                <c:pt idx="733">
                  <c:v>-489.34333496093706</c:v>
                </c:pt>
                <c:pt idx="734">
                  <c:v>-491.38415527343795</c:v>
                </c:pt>
                <c:pt idx="735">
                  <c:v>-493.38471679687501</c:v>
                </c:pt>
                <c:pt idx="736">
                  <c:v>-495.36015624999999</c:v>
                </c:pt>
                <c:pt idx="737">
                  <c:v>-497.36704101562498</c:v>
                </c:pt>
                <c:pt idx="738">
                  <c:v>-499.33112792968706</c:v>
                </c:pt>
                <c:pt idx="739">
                  <c:v>-501.27009277343797</c:v>
                </c:pt>
                <c:pt idx="740">
                  <c:v>-503.28327636718797</c:v>
                </c:pt>
                <c:pt idx="741">
                  <c:v>-505.286376953125</c:v>
                </c:pt>
                <c:pt idx="742">
                  <c:v>-507.24797363281203</c:v>
                </c:pt>
                <c:pt idx="743">
                  <c:v>-509.30764160156207</c:v>
                </c:pt>
                <c:pt idx="744">
                  <c:v>-511.32080078125</c:v>
                </c:pt>
                <c:pt idx="745">
                  <c:v>-513.26479492187502</c:v>
                </c:pt>
                <c:pt idx="746">
                  <c:v>-515.29804687499995</c:v>
                </c:pt>
                <c:pt idx="747">
                  <c:v>-517.31120605468709</c:v>
                </c:pt>
                <c:pt idx="748">
                  <c:v>-519.335693359375</c:v>
                </c:pt>
                <c:pt idx="749">
                  <c:v>-521.318676757812</c:v>
                </c:pt>
                <c:pt idx="750">
                  <c:v>-523.37834472656209</c:v>
                </c:pt>
                <c:pt idx="751">
                  <c:v>-525.37641601562495</c:v>
                </c:pt>
                <c:pt idx="752">
                  <c:v>-527.27390136718793</c:v>
                </c:pt>
                <c:pt idx="753">
                  <c:v>-529.29836425781207</c:v>
                </c:pt>
                <c:pt idx="754">
                  <c:v>-531.276293945313</c:v>
                </c:pt>
                <c:pt idx="755">
                  <c:v>-533.26679687499995</c:v>
                </c:pt>
                <c:pt idx="756">
                  <c:v>-535.37802734374998</c:v>
                </c:pt>
                <c:pt idx="757">
                  <c:v>-537.42514648437498</c:v>
                </c:pt>
                <c:pt idx="758">
                  <c:v>-539.36789550781202</c:v>
                </c:pt>
                <c:pt idx="759">
                  <c:v>-541.28925781249995</c:v>
                </c:pt>
                <c:pt idx="760">
                  <c:v>-543.254638671875</c:v>
                </c:pt>
                <c:pt idx="761">
                  <c:v>-545.27785644531298</c:v>
                </c:pt>
                <c:pt idx="762">
                  <c:v>-547.28220214843793</c:v>
                </c:pt>
                <c:pt idx="763">
                  <c:v>-549.31547851562505</c:v>
                </c:pt>
                <c:pt idx="764">
                  <c:v>-551.31982421875</c:v>
                </c:pt>
                <c:pt idx="765">
                  <c:v>-553.30529785156205</c:v>
                </c:pt>
                <c:pt idx="766">
                  <c:v>-555.28449707031291</c:v>
                </c:pt>
                <c:pt idx="767">
                  <c:v>-557.32407226562498</c:v>
                </c:pt>
                <c:pt idx="768">
                  <c:v>-559.31459960937502</c:v>
                </c:pt>
                <c:pt idx="769">
                  <c:v>-561.25607910156202</c:v>
                </c:pt>
                <c:pt idx="770">
                  <c:v>-563.235278320313</c:v>
                </c:pt>
                <c:pt idx="771">
                  <c:v>-565.213208007812</c:v>
                </c:pt>
                <c:pt idx="772">
                  <c:v>-567.27036132812498</c:v>
                </c:pt>
                <c:pt idx="773">
                  <c:v>-569.32502441406291</c:v>
                </c:pt>
                <c:pt idx="774">
                  <c:v>-571.29545898437505</c:v>
                </c:pt>
                <c:pt idx="775">
                  <c:v>-573.23190917968702</c:v>
                </c:pt>
                <c:pt idx="776">
                  <c:v>-575.314208984375</c:v>
                </c:pt>
                <c:pt idx="777">
                  <c:v>-577.38520507812495</c:v>
                </c:pt>
                <c:pt idx="778">
                  <c:v>-579.29020996093709</c:v>
                </c:pt>
                <c:pt idx="779">
                  <c:v>-581.23671875000002</c:v>
                </c:pt>
                <c:pt idx="780">
                  <c:v>-589.138427734375</c:v>
                </c:pt>
                <c:pt idx="781">
                  <c:v>-596.04428710937498</c:v>
                </c:pt>
                <c:pt idx="782">
                  <c:v>-597.18527832031202</c:v>
                </c:pt>
                <c:pt idx="783">
                  <c:v>-599.242919921875</c:v>
                </c:pt>
                <c:pt idx="784">
                  <c:v>-601.23972167968793</c:v>
                </c:pt>
                <c:pt idx="785">
                  <c:v>-603.24912109374998</c:v>
                </c:pt>
                <c:pt idx="786">
                  <c:v>-605.23083496093705</c:v>
                </c:pt>
                <c:pt idx="787">
                  <c:v>-607.24775390624995</c:v>
                </c:pt>
                <c:pt idx="788">
                  <c:v>-609.25717773437498</c:v>
                </c:pt>
                <c:pt idx="789">
                  <c:v>-611.27912597656291</c:v>
                </c:pt>
                <c:pt idx="790">
                  <c:v>-613.33749999999998</c:v>
                </c:pt>
                <c:pt idx="791">
                  <c:v>-615.515380859375</c:v>
                </c:pt>
                <c:pt idx="792">
                  <c:v>-617.4619140625</c:v>
                </c:pt>
                <c:pt idx="793">
                  <c:v>-619.24116210937495</c:v>
                </c:pt>
                <c:pt idx="794">
                  <c:v>-621.265625</c:v>
                </c:pt>
                <c:pt idx="795">
                  <c:v>-623.27250976562505</c:v>
                </c:pt>
                <c:pt idx="796">
                  <c:v>-625.315844726563</c:v>
                </c:pt>
                <c:pt idx="797">
                  <c:v>-627.33654785156205</c:v>
                </c:pt>
                <c:pt idx="798">
                  <c:v>-629.31198730468702</c:v>
                </c:pt>
                <c:pt idx="799">
                  <c:v>-631.28366699218793</c:v>
                </c:pt>
                <c:pt idx="800">
                  <c:v>-633.22011718750002</c:v>
                </c:pt>
                <c:pt idx="801">
                  <c:v>-635.22695312500002</c:v>
                </c:pt>
                <c:pt idx="802">
                  <c:v>-637.24890136718705</c:v>
                </c:pt>
                <c:pt idx="803">
                  <c:v>-639.24697265625002</c:v>
                </c:pt>
                <c:pt idx="804">
                  <c:v>-641.23247070312505</c:v>
                </c:pt>
                <c:pt idx="805">
                  <c:v>-643.261962890625</c:v>
                </c:pt>
                <c:pt idx="806">
                  <c:v>-645.27133789062498</c:v>
                </c:pt>
                <c:pt idx="807">
                  <c:v>-647.31342773437495</c:v>
                </c:pt>
                <c:pt idx="808">
                  <c:v>-649.33288574218795</c:v>
                </c:pt>
                <c:pt idx="809">
                  <c:v>-651.26052246093707</c:v>
                </c:pt>
                <c:pt idx="810">
                  <c:v>-653.26862792968791</c:v>
                </c:pt>
                <c:pt idx="811">
                  <c:v>-655.30190429687502</c:v>
                </c:pt>
                <c:pt idx="812">
                  <c:v>-657.34274902343702</c:v>
                </c:pt>
                <c:pt idx="813">
                  <c:v>-659.31188964843795</c:v>
                </c:pt>
                <c:pt idx="814">
                  <c:v>-661.27094726562495</c:v>
                </c:pt>
                <c:pt idx="815">
                  <c:v>-663.26271972656298</c:v>
                </c:pt>
                <c:pt idx="816">
                  <c:v>-665.30229492187505</c:v>
                </c:pt>
                <c:pt idx="817">
                  <c:v>-667.33181152343707</c:v>
                </c:pt>
                <c:pt idx="818">
                  <c:v>-669.31604003906295</c:v>
                </c:pt>
                <c:pt idx="819">
                  <c:v>-671.29526367187498</c:v>
                </c:pt>
                <c:pt idx="820">
                  <c:v>-673.29079589843798</c:v>
                </c:pt>
                <c:pt idx="821">
                  <c:v>-675.33286132812498</c:v>
                </c:pt>
                <c:pt idx="822">
                  <c:v>-677.30327148437505</c:v>
                </c:pt>
                <c:pt idx="823">
                  <c:v>-679.31140136718705</c:v>
                </c:pt>
                <c:pt idx="824">
                  <c:v>-681.31450195312505</c:v>
                </c:pt>
                <c:pt idx="825">
                  <c:v>-683.29494628906298</c:v>
                </c:pt>
                <c:pt idx="826">
                  <c:v>-685.26662597656298</c:v>
                </c:pt>
                <c:pt idx="827">
                  <c:v>-687.282299804687</c:v>
                </c:pt>
                <c:pt idx="828">
                  <c:v>-689.30170898437495</c:v>
                </c:pt>
                <c:pt idx="829">
                  <c:v>-691.35258789062505</c:v>
                </c:pt>
                <c:pt idx="830">
                  <c:v>-693.40222167968795</c:v>
                </c:pt>
                <c:pt idx="831">
                  <c:v>-695.42041015625</c:v>
                </c:pt>
                <c:pt idx="832">
                  <c:v>-697.40212402343707</c:v>
                </c:pt>
                <c:pt idx="833">
                  <c:v>-699.30839843750005</c:v>
                </c:pt>
                <c:pt idx="834">
                  <c:v>-701.26372070312505</c:v>
                </c:pt>
                <c:pt idx="835">
                  <c:v>-703.32338867187502</c:v>
                </c:pt>
                <c:pt idx="836">
                  <c:v>-705.35915527343707</c:v>
                </c:pt>
                <c:pt idx="837">
                  <c:v>-707.30190429687502</c:v>
                </c:pt>
                <c:pt idx="838">
                  <c:v>-709.32514648437495</c:v>
                </c:pt>
                <c:pt idx="839">
                  <c:v>-711.363452148438</c:v>
                </c:pt>
                <c:pt idx="840">
                  <c:v>-713.38664550781209</c:v>
                </c:pt>
                <c:pt idx="841">
                  <c:v>-715.35078124999995</c:v>
                </c:pt>
                <c:pt idx="842">
                  <c:v>-717.30861816406207</c:v>
                </c:pt>
                <c:pt idx="843">
                  <c:v>-719.314208984375</c:v>
                </c:pt>
                <c:pt idx="844">
                  <c:v>-721.35126953124995</c:v>
                </c:pt>
                <c:pt idx="845">
                  <c:v>-723.35437011718705</c:v>
                </c:pt>
                <c:pt idx="846">
                  <c:v>-725.317211914062</c:v>
                </c:pt>
                <c:pt idx="847">
                  <c:v>-727.32280273437505</c:v>
                </c:pt>
                <c:pt idx="848">
                  <c:v>-729.34475097656298</c:v>
                </c:pt>
                <c:pt idx="849">
                  <c:v>-731.34785156249995</c:v>
                </c:pt>
                <c:pt idx="850">
                  <c:v>-733.348461914062</c:v>
                </c:pt>
                <c:pt idx="851">
                  <c:v>-735.35280761718707</c:v>
                </c:pt>
                <c:pt idx="852">
                  <c:v>-737.342041015625</c:v>
                </c:pt>
                <c:pt idx="853">
                  <c:v>-739.34011230468707</c:v>
                </c:pt>
                <c:pt idx="854">
                  <c:v>-741.29667968750005</c:v>
                </c:pt>
                <c:pt idx="855">
                  <c:v>-743.27084960937498</c:v>
                </c:pt>
                <c:pt idx="856">
                  <c:v>-745.36071777343705</c:v>
                </c:pt>
                <c:pt idx="857">
                  <c:v>-747.344970703125</c:v>
                </c:pt>
                <c:pt idx="858">
                  <c:v>-749.25375976562498</c:v>
                </c:pt>
                <c:pt idx="859">
                  <c:v>-751.26564941406207</c:v>
                </c:pt>
                <c:pt idx="860">
                  <c:v>-753.36052246093709</c:v>
                </c:pt>
                <c:pt idx="861">
                  <c:v>-755.421459960937</c:v>
                </c:pt>
                <c:pt idx="862">
                  <c:v>-757.37050781250002</c:v>
                </c:pt>
                <c:pt idx="863">
                  <c:v>-759.32077636718702</c:v>
                </c:pt>
                <c:pt idx="864">
                  <c:v>-761.31379394531291</c:v>
                </c:pt>
                <c:pt idx="865">
                  <c:v>-763.32443847656293</c:v>
                </c:pt>
                <c:pt idx="866">
                  <c:v>-765.32753906250002</c:v>
                </c:pt>
                <c:pt idx="867">
                  <c:v>-767.31179199218798</c:v>
                </c:pt>
                <c:pt idx="868">
                  <c:v>-769.29350585937505</c:v>
                </c:pt>
                <c:pt idx="869">
                  <c:v>-771.31545410156207</c:v>
                </c:pt>
                <c:pt idx="870">
                  <c:v>-773.34243164062502</c:v>
                </c:pt>
                <c:pt idx="871">
                  <c:v>-775.360595703125</c:v>
                </c:pt>
                <c:pt idx="872">
                  <c:v>-777.341064453125</c:v>
                </c:pt>
                <c:pt idx="873">
                  <c:v>-779.29514160156202</c:v>
                </c:pt>
                <c:pt idx="874">
                  <c:v>-781.32717285156207</c:v>
                </c:pt>
                <c:pt idx="875">
                  <c:v>-783.33530273437498</c:v>
                </c:pt>
                <c:pt idx="876">
                  <c:v>-785.33964843750005</c:v>
                </c:pt>
                <c:pt idx="877">
                  <c:v>-787.42194824218791</c:v>
                </c:pt>
                <c:pt idx="878">
                  <c:v>-789.40617675781209</c:v>
                </c:pt>
                <c:pt idx="879">
                  <c:v>-791.33002929687495</c:v>
                </c:pt>
                <c:pt idx="880">
                  <c:v>-793.31174316406202</c:v>
                </c:pt>
                <c:pt idx="881">
                  <c:v>-795.35634765625002</c:v>
                </c:pt>
                <c:pt idx="882">
                  <c:v>-797.37958984374995</c:v>
                </c:pt>
                <c:pt idx="883">
                  <c:v>-799.344970703125</c:v>
                </c:pt>
                <c:pt idx="884">
                  <c:v>-801.32541503906293</c:v>
                </c:pt>
                <c:pt idx="885">
                  <c:v>-803.40646972656293</c:v>
                </c:pt>
                <c:pt idx="886">
                  <c:v>-805.42214355468707</c:v>
                </c:pt>
                <c:pt idx="887">
                  <c:v>-807.34096679687502</c:v>
                </c:pt>
                <c:pt idx="888">
                  <c:v>-809.31513671874995</c:v>
                </c:pt>
                <c:pt idx="889">
                  <c:v>-811.30441894531293</c:v>
                </c:pt>
                <c:pt idx="890">
                  <c:v>-813.34902343750002</c:v>
                </c:pt>
                <c:pt idx="891">
                  <c:v>-815.46906738281291</c:v>
                </c:pt>
                <c:pt idx="892">
                  <c:v>-817.43190917968798</c:v>
                </c:pt>
                <c:pt idx="893">
                  <c:v>-819.34194335937502</c:v>
                </c:pt>
                <c:pt idx="894">
                  <c:v>-821.36264648437498</c:v>
                </c:pt>
                <c:pt idx="895">
                  <c:v>-823.35317382812502</c:v>
                </c:pt>
                <c:pt idx="896">
                  <c:v>-825.40278320312495</c:v>
                </c:pt>
                <c:pt idx="897">
                  <c:v>-827.53291015624995</c:v>
                </c:pt>
                <c:pt idx="898">
                  <c:v>-829.48320312500005</c:v>
                </c:pt>
                <c:pt idx="899">
                  <c:v>-831.337890625</c:v>
                </c:pt>
                <c:pt idx="900">
                  <c:v>-833.32338867187502</c:v>
                </c:pt>
                <c:pt idx="901">
                  <c:v>-835.33906249999995</c:v>
                </c:pt>
                <c:pt idx="902">
                  <c:v>-837.35722656250005</c:v>
                </c:pt>
                <c:pt idx="903">
                  <c:v>-839.37416992187502</c:v>
                </c:pt>
                <c:pt idx="904">
                  <c:v>-841.36972656249998</c:v>
                </c:pt>
                <c:pt idx="905">
                  <c:v>-843.40673828125</c:v>
                </c:pt>
                <c:pt idx="906">
                  <c:v>-845.39726562500005</c:v>
                </c:pt>
                <c:pt idx="907">
                  <c:v>-847.351318359375</c:v>
                </c:pt>
                <c:pt idx="908">
                  <c:v>-849.41728515625005</c:v>
                </c:pt>
                <c:pt idx="909">
                  <c:v>-851.41035156249995</c:v>
                </c:pt>
                <c:pt idx="910">
                  <c:v>-853.35185546875005</c:v>
                </c:pt>
                <c:pt idx="911">
                  <c:v>-855.39140625000005</c:v>
                </c:pt>
                <c:pt idx="912">
                  <c:v>-857.39194335937498</c:v>
                </c:pt>
                <c:pt idx="913">
                  <c:v>-859.34848632812498</c:v>
                </c:pt>
                <c:pt idx="914">
                  <c:v>-861.37421874999995</c:v>
                </c:pt>
                <c:pt idx="915">
                  <c:v>-863.37856445312502</c:v>
                </c:pt>
                <c:pt idx="916">
                  <c:v>-865.37788085937495</c:v>
                </c:pt>
                <c:pt idx="917">
                  <c:v>-867.38603515625005</c:v>
                </c:pt>
                <c:pt idx="918">
                  <c:v>-869.34638671874995</c:v>
                </c:pt>
                <c:pt idx="919">
                  <c:v>-871.35073242187502</c:v>
                </c:pt>
                <c:pt idx="920">
                  <c:v>-873.35634765625002</c:v>
                </c:pt>
                <c:pt idx="921">
                  <c:v>-875.39213867187505</c:v>
                </c:pt>
                <c:pt idx="922">
                  <c:v>-877.41660156249998</c:v>
                </c:pt>
                <c:pt idx="923">
                  <c:v>-879.34047851562502</c:v>
                </c:pt>
                <c:pt idx="924">
                  <c:v>-881.35869140625005</c:v>
                </c:pt>
                <c:pt idx="925">
                  <c:v>-883.40327148437495</c:v>
                </c:pt>
                <c:pt idx="926">
                  <c:v>-885.44155273437502</c:v>
                </c:pt>
                <c:pt idx="927">
                  <c:v>-887.46098632812505</c:v>
                </c:pt>
                <c:pt idx="928">
                  <c:v>-889.42885742187502</c:v>
                </c:pt>
                <c:pt idx="929">
                  <c:v>-891.38417968750002</c:v>
                </c:pt>
                <c:pt idx="930">
                  <c:v>-893.36088867187505</c:v>
                </c:pt>
                <c:pt idx="931">
                  <c:v>-895.38662109375002</c:v>
                </c:pt>
                <c:pt idx="932">
                  <c:v>-897.37836914062495</c:v>
                </c:pt>
                <c:pt idx="933">
                  <c:v>-899.40283203125</c:v>
                </c:pt>
                <c:pt idx="934">
                  <c:v>-901.38334960937505</c:v>
                </c:pt>
                <c:pt idx="935">
                  <c:v>-903.386474609375</c:v>
                </c:pt>
                <c:pt idx="936">
                  <c:v>-905.41718749999995</c:v>
                </c:pt>
                <c:pt idx="937">
                  <c:v>-907.3837890625</c:v>
                </c:pt>
                <c:pt idx="938">
                  <c:v>-909.40952148437498</c:v>
                </c:pt>
                <c:pt idx="939">
                  <c:v>-911.4453125</c:v>
                </c:pt>
                <c:pt idx="940">
                  <c:v>-913.41826171875005</c:v>
                </c:pt>
                <c:pt idx="941">
                  <c:v>-915.38618164062495</c:v>
                </c:pt>
                <c:pt idx="942">
                  <c:v>-917.40683593749998</c:v>
                </c:pt>
                <c:pt idx="943">
                  <c:v>-919.42124023437498</c:v>
                </c:pt>
                <c:pt idx="944">
                  <c:v>-921.37910156249995</c:v>
                </c:pt>
                <c:pt idx="945">
                  <c:v>-923.38217773437498</c:v>
                </c:pt>
                <c:pt idx="946">
                  <c:v>-925.39658203124998</c:v>
                </c:pt>
                <c:pt idx="947">
                  <c:v>-927.39213867187505</c:v>
                </c:pt>
                <c:pt idx="948">
                  <c:v>-929.40278320312495</c:v>
                </c:pt>
                <c:pt idx="949">
                  <c:v>-931.39453125</c:v>
                </c:pt>
                <c:pt idx="950">
                  <c:v>-933.36997070312498</c:v>
                </c:pt>
                <c:pt idx="951">
                  <c:v>-935.36552734375005</c:v>
                </c:pt>
                <c:pt idx="952">
                  <c:v>-937.41640625000002</c:v>
                </c:pt>
                <c:pt idx="953">
                  <c:v>-939.507568359375</c:v>
                </c:pt>
                <c:pt idx="954">
                  <c:v>-941.53076171875</c:v>
                </c:pt>
                <c:pt idx="955">
                  <c:v>-943.43198242187498</c:v>
                </c:pt>
                <c:pt idx="956">
                  <c:v>-945.37846679687505</c:v>
                </c:pt>
                <c:pt idx="957">
                  <c:v>-947.41298828125002</c:v>
                </c:pt>
                <c:pt idx="958">
                  <c:v>-949.40986328124995</c:v>
                </c:pt>
                <c:pt idx="959">
                  <c:v>-951.37270507812502</c:v>
                </c:pt>
                <c:pt idx="960">
                  <c:v>-953.34555664062498</c:v>
                </c:pt>
                <c:pt idx="961">
                  <c:v>-955.37382812500005</c:v>
                </c:pt>
                <c:pt idx="962">
                  <c:v>-957.376953125</c:v>
                </c:pt>
                <c:pt idx="963">
                  <c:v>-959.36245117187502</c:v>
                </c:pt>
                <c:pt idx="964">
                  <c:v>-961.41206054687495</c:v>
                </c:pt>
                <c:pt idx="965">
                  <c:v>-963.40756835937498</c:v>
                </c:pt>
                <c:pt idx="966">
                  <c:v>-965.40815429687495</c:v>
                </c:pt>
                <c:pt idx="967">
                  <c:v>-967.45024414062505</c:v>
                </c:pt>
                <c:pt idx="968">
                  <c:v>-969.48100585937505</c:v>
                </c:pt>
                <c:pt idx="969">
                  <c:v>-971.42880859374998</c:v>
                </c:pt>
                <c:pt idx="970">
                  <c:v>-973.36904296875002</c:v>
                </c:pt>
                <c:pt idx="971">
                  <c:v>-975.455078125</c:v>
                </c:pt>
                <c:pt idx="972">
                  <c:v>-977.49716796874998</c:v>
                </c:pt>
                <c:pt idx="973">
                  <c:v>-979.44248046874998</c:v>
                </c:pt>
                <c:pt idx="974">
                  <c:v>-981.42666015625002</c:v>
                </c:pt>
                <c:pt idx="975">
                  <c:v>-983.40581054687505</c:v>
                </c:pt>
                <c:pt idx="976">
                  <c:v>-985.38251953124995</c:v>
                </c:pt>
                <c:pt idx="977">
                  <c:v>-987.40073242187498</c:v>
                </c:pt>
                <c:pt idx="978">
                  <c:v>-989.46542968749998</c:v>
                </c:pt>
                <c:pt idx="979">
                  <c:v>-991.45722656249995</c:v>
                </c:pt>
                <c:pt idx="980">
                  <c:v>-993.41508789062505</c:v>
                </c:pt>
                <c:pt idx="981">
                  <c:v>-995.41064453125</c:v>
                </c:pt>
                <c:pt idx="982">
                  <c:v>-997.43427734374995</c:v>
                </c:pt>
                <c:pt idx="983">
                  <c:v>-1000.01752929688</c:v>
                </c:pt>
              </c:numCache>
            </c:numRef>
          </c:xVal>
          <c:yVal>
            <c:numRef>
              <c:f>data_Loop!$FQ$13:$FQ$995</c:f>
              <c:numCache>
                <c:formatCode>0.00E+00</c:formatCode>
                <c:ptCount val="983"/>
                <c:pt idx="0" formatCode="General">
                  <c:v>1.10400361136667E-4</c:v>
                </c:pt>
                <c:pt idx="1">
                  <c:v>8.3343488584266095E-5</c:v>
                </c:pt>
                <c:pt idx="2" formatCode="General">
                  <c:v>1.3185131876697199E-4</c:v>
                </c:pt>
                <c:pt idx="3">
                  <c:v>3.8585525360970802E-5</c:v>
                </c:pt>
                <c:pt idx="4">
                  <c:v>5.2212688212897702E-5</c:v>
                </c:pt>
                <c:pt idx="5">
                  <c:v>8.6059602920989106E-5</c:v>
                </c:pt>
                <c:pt idx="6">
                  <c:v>7.6658326468330895E-5</c:v>
                </c:pt>
                <c:pt idx="7">
                  <c:v>9.1142602322018205E-5</c:v>
                </c:pt>
                <c:pt idx="8">
                  <c:v>6.45939648450725E-5</c:v>
                </c:pt>
                <c:pt idx="9" formatCode="General">
                  <c:v>1.4943478442843E-4</c:v>
                </c:pt>
                <c:pt idx="10" formatCode="General">
                  <c:v>1.3438766993235099E-4</c:v>
                </c:pt>
                <c:pt idx="11">
                  <c:v>3.3153614425008497E-5</c:v>
                </c:pt>
                <c:pt idx="12">
                  <c:v>8.5243779076202799E-5</c:v>
                </c:pt>
                <c:pt idx="13">
                  <c:v>4.1617651877487399E-5</c:v>
                </c:pt>
                <c:pt idx="14">
                  <c:v>8.2200384483308193E-5</c:v>
                </c:pt>
                <c:pt idx="15" formatCode="General">
                  <c:v>1.08684113346005E-4</c:v>
                </c:pt>
                <c:pt idx="16">
                  <c:v>8.6623810649048296E-5</c:v>
                </c:pt>
                <c:pt idx="17">
                  <c:v>7.6655518504031706E-5</c:v>
                </c:pt>
                <c:pt idx="18">
                  <c:v>4.7502248751833598E-5</c:v>
                </c:pt>
                <c:pt idx="19">
                  <c:v>8.5670667827931002E-5</c:v>
                </c:pt>
                <c:pt idx="20" formatCode="General">
                  <c:v>1.3654470359828901E-4</c:v>
                </c:pt>
                <c:pt idx="21">
                  <c:v>4.3176720307617502E-5</c:v>
                </c:pt>
                <c:pt idx="22" formatCode="General">
                  <c:v>1.05404681811319E-4</c:v>
                </c:pt>
                <c:pt idx="23">
                  <c:v>8.8643472852660698E-5</c:v>
                </c:pt>
                <c:pt idx="24">
                  <c:v>9.6239210652687498E-5</c:v>
                </c:pt>
                <c:pt idx="25" formatCode="General">
                  <c:v>1.19101000600348E-4</c:v>
                </c:pt>
                <c:pt idx="26" formatCode="General">
                  <c:v>1.10638064100893E-4</c:v>
                </c:pt>
                <c:pt idx="27">
                  <c:v>2.9324673235605799E-5</c:v>
                </c:pt>
                <c:pt idx="28" formatCode="General">
                  <c:v>1.02388369514376E-4</c:v>
                </c:pt>
                <c:pt idx="29">
                  <c:v>8.5635998139844597E-5</c:v>
                </c:pt>
                <c:pt idx="30">
                  <c:v>9.0126769153913897E-5</c:v>
                </c:pt>
                <c:pt idx="31" formatCode="General">
                  <c:v>1.2289745509932301E-4</c:v>
                </c:pt>
                <c:pt idx="32" formatCode="General">
                  <c:v>1.18677425952968E-4</c:v>
                </c:pt>
                <c:pt idx="33">
                  <c:v>7.5894062754313805E-5</c:v>
                </c:pt>
                <c:pt idx="34" formatCode="General">
                  <c:v>1.3623315211646499E-4</c:v>
                </c:pt>
                <c:pt idx="35" formatCode="General">
                  <c:v>1.04377610406939E-4</c:v>
                </c:pt>
                <c:pt idx="36" formatCode="General">
                  <c:v>1.4452891135406499E-4</c:v>
                </c:pt>
                <c:pt idx="37">
                  <c:v>7.7818780282189006E-5</c:v>
                </c:pt>
                <c:pt idx="38" formatCode="General">
                  <c:v>1.10675157624976E-4</c:v>
                </c:pt>
                <c:pt idx="39">
                  <c:v>8.3433732469812097E-5</c:v>
                </c:pt>
                <c:pt idx="40" formatCode="General">
                  <c:v>1.1983181313754499E-4</c:v>
                </c:pt>
                <c:pt idx="41" formatCode="General">
                  <c:v>1.17792996604949E-4</c:v>
                </c:pt>
                <c:pt idx="42" formatCode="General">
                  <c:v>1.09209595842345E-4</c:v>
                </c:pt>
                <c:pt idx="43" formatCode="General">
                  <c:v>1.2837557271495E-4</c:v>
                </c:pt>
                <c:pt idx="44">
                  <c:v>8.0521533088852206E-5</c:v>
                </c:pt>
                <c:pt idx="45" formatCode="General">
                  <c:v>1.25051737495173E-4</c:v>
                </c:pt>
                <c:pt idx="46" formatCode="General">
                  <c:v>1.31197853160167E-4</c:v>
                </c:pt>
                <c:pt idx="47">
                  <c:v>9.2747768281538104E-5</c:v>
                </c:pt>
                <c:pt idx="48" formatCode="General">
                  <c:v>1.1756041202520199E-4</c:v>
                </c:pt>
                <c:pt idx="49" formatCode="General">
                  <c:v>1.19429083834648E-4</c:v>
                </c:pt>
                <c:pt idx="50" formatCode="General">
                  <c:v>1.3675668221213501E-4</c:v>
                </c:pt>
                <c:pt idx="51">
                  <c:v>6.0330186433279703E-5</c:v>
                </c:pt>
                <c:pt idx="52" formatCode="General">
                  <c:v>1.3680778064783199E-4</c:v>
                </c:pt>
                <c:pt idx="53">
                  <c:v>8.6133684008627201E-5</c:v>
                </c:pt>
                <c:pt idx="54">
                  <c:v>9.3501838733700695E-5</c:v>
                </c:pt>
                <c:pt idx="55" formatCode="General">
                  <c:v>1.2594032225286399E-4</c:v>
                </c:pt>
                <c:pt idx="56">
                  <c:v>6.1745589704173296E-5</c:v>
                </c:pt>
                <c:pt idx="57" formatCode="General">
                  <c:v>1.02213907553023E-4</c:v>
                </c:pt>
                <c:pt idx="58">
                  <c:v>9.7942631229794094E-5</c:v>
                </c:pt>
                <c:pt idx="59">
                  <c:v>7.8415092024742793E-5</c:v>
                </c:pt>
                <c:pt idx="60">
                  <c:v>5.45258142427708E-5</c:v>
                </c:pt>
                <c:pt idx="61">
                  <c:v>8.1920642041815697E-5</c:v>
                </c:pt>
                <c:pt idx="62" formatCode="General">
                  <c:v>1.10729419596272E-4</c:v>
                </c:pt>
                <c:pt idx="63">
                  <c:v>7.7330852240215105E-5</c:v>
                </c:pt>
                <c:pt idx="64">
                  <c:v>8.5995024465268901E-5</c:v>
                </c:pt>
                <c:pt idx="65">
                  <c:v>9.0014212134158203E-5</c:v>
                </c:pt>
                <c:pt idx="66" formatCode="General">
                  <c:v>1.28319433886622E-4</c:v>
                </c:pt>
                <c:pt idx="67" formatCode="General">
                  <c:v>1.2704552704169899E-4</c:v>
                </c:pt>
                <c:pt idx="68" formatCode="General">
                  <c:v>1.42102132984839E-4</c:v>
                </c:pt>
                <c:pt idx="69" formatCode="General">
                  <c:v>1.58346493490368E-4</c:v>
                </c:pt>
                <c:pt idx="70" formatCode="General">
                  <c:v>1.3877886693419101E-4</c:v>
                </c:pt>
                <c:pt idx="71">
                  <c:v>4.90993296747874E-5</c:v>
                </c:pt>
                <c:pt idx="72">
                  <c:v>9.8927129437887705E-5</c:v>
                </c:pt>
                <c:pt idx="73" formatCode="General">
                  <c:v>1.08871319951173E-4</c:v>
                </c:pt>
                <c:pt idx="74">
                  <c:v>9.4190304359138699E-5</c:v>
                </c:pt>
                <c:pt idx="75" formatCode="General">
                  <c:v>1.43730154356461E-4</c:v>
                </c:pt>
                <c:pt idx="76" formatCode="General">
                  <c:v>1.08088762701549E-4</c:v>
                </c:pt>
                <c:pt idx="77" formatCode="General">
                  <c:v>1.30351268612364E-4</c:v>
                </c:pt>
                <c:pt idx="78">
                  <c:v>6.4431841658952799E-5</c:v>
                </c:pt>
                <c:pt idx="79" formatCode="General">
                  <c:v>1.3154177025537399E-4</c:v>
                </c:pt>
                <c:pt idx="80" formatCode="General">
                  <c:v>1.23965913008371E-4</c:v>
                </c:pt>
                <c:pt idx="81" formatCode="General">
                  <c:v>1.07869285028334E-4</c:v>
                </c:pt>
                <c:pt idx="82" formatCode="General">
                  <c:v>1.2764840728174301E-4</c:v>
                </c:pt>
                <c:pt idx="83">
                  <c:v>4.8335844493826103E-5</c:v>
                </c:pt>
                <c:pt idx="84">
                  <c:v>7.9613301121631805E-5</c:v>
                </c:pt>
                <c:pt idx="85">
                  <c:v>8.56178267279081E-5</c:v>
                </c:pt>
                <c:pt idx="86" formatCode="General">
                  <c:v>1.5121007294324301E-4</c:v>
                </c:pt>
                <c:pt idx="87">
                  <c:v>6.5945942589919901E-5</c:v>
                </c:pt>
                <c:pt idx="88" formatCode="General">
                  <c:v>1.16536632187624E-4</c:v>
                </c:pt>
                <c:pt idx="89" formatCode="General">
                  <c:v>1.2542941748716499E-4</c:v>
                </c:pt>
                <c:pt idx="90" formatCode="General">
                  <c:v>1.2664127485823801E-4</c:v>
                </c:pt>
                <c:pt idx="91">
                  <c:v>2.52041422331072E-5</c:v>
                </c:pt>
                <c:pt idx="92">
                  <c:v>4.5085092278282901E-5</c:v>
                </c:pt>
                <c:pt idx="93">
                  <c:v>8.3097385738545104E-5</c:v>
                </c:pt>
                <c:pt idx="94">
                  <c:v>8.7415346250457196E-5</c:v>
                </c:pt>
                <c:pt idx="95">
                  <c:v>6.6958812608685898E-5</c:v>
                </c:pt>
                <c:pt idx="96">
                  <c:v>7.6320164641342105E-5</c:v>
                </c:pt>
                <c:pt idx="97">
                  <c:v>6.1140204650096905E-5</c:v>
                </c:pt>
                <c:pt idx="98">
                  <c:v>9.4478220683293199E-5</c:v>
                </c:pt>
                <c:pt idx="99">
                  <c:v>9.1262722194645701E-5</c:v>
                </c:pt>
                <c:pt idx="100">
                  <c:v>7.0233530140110295E-5</c:v>
                </c:pt>
                <c:pt idx="101" formatCode="General">
                  <c:v>1.20709882104032E-4</c:v>
                </c:pt>
                <c:pt idx="102">
                  <c:v>9.8977437931641794E-5</c:v>
                </c:pt>
                <c:pt idx="103">
                  <c:v>9.5243219813669893E-5</c:v>
                </c:pt>
                <c:pt idx="104" formatCode="General">
                  <c:v>1.06594475834584E-4</c:v>
                </c:pt>
                <c:pt idx="105">
                  <c:v>9.9371278371871501E-5</c:v>
                </c:pt>
                <c:pt idx="106">
                  <c:v>8.4622487992027406E-5</c:v>
                </c:pt>
                <c:pt idx="107">
                  <c:v>5.1699598239684903E-5</c:v>
                </c:pt>
                <c:pt idx="108">
                  <c:v>9.8223065857335398E-5</c:v>
                </c:pt>
                <c:pt idx="109">
                  <c:v>6.38562458946167E-5</c:v>
                </c:pt>
                <c:pt idx="110" formatCode="General">
                  <c:v>1.15148697106228E-4</c:v>
                </c:pt>
                <c:pt idx="111">
                  <c:v>9.0872709626710306E-5</c:v>
                </c:pt>
                <c:pt idx="112" formatCode="General">
                  <c:v>1.13312510224346E-4</c:v>
                </c:pt>
                <c:pt idx="113" formatCode="General">
                  <c:v>1.05241086859088E-4</c:v>
                </c:pt>
                <c:pt idx="114" formatCode="General">
                  <c:v>1.03411704222346E-4</c:v>
                </c:pt>
                <c:pt idx="115">
                  <c:v>1.0559033003694401E-5</c:v>
                </c:pt>
                <c:pt idx="116" formatCode="General">
                  <c:v>1.1642146431048201E-4</c:v>
                </c:pt>
                <c:pt idx="117" formatCode="General">
                  <c:v>1.40502882086393E-4</c:v>
                </c:pt>
                <c:pt idx="118" formatCode="General">
                  <c:v>1.08475204158778E-4</c:v>
                </c:pt>
                <c:pt idx="119">
                  <c:v>8.9704686447720301E-5</c:v>
                </c:pt>
                <c:pt idx="120" formatCode="General">
                  <c:v>1.03340605383546E-4</c:v>
                </c:pt>
                <c:pt idx="121" formatCode="General">
                  <c:v>1.36026537351332E-4</c:v>
                </c:pt>
                <c:pt idx="122">
                  <c:v>9.6739448502549996E-5</c:v>
                </c:pt>
                <c:pt idx="123">
                  <c:v>8.3614992559848605E-5</c:v>
                </c:pt>
                <c:pt idx="124">
                  <c:v>9.24792914031498E-5</c:v>
                </c:pt>
                <c:pt idx="125" formatCode="General">
                  <c:v>1.06238972748991E-4</c:v>
                </c:pt>
                <c:pt idx="126">
                  <c:v>8.3760760568784898E-5</c:v>
                </c:pt>
                <c:pt idx="127">
                  <c:v>9.7588175730766705E-5</c:v>
                </c:pt>
                <c:pt idx="128" formatCode="General">
                  <c:v>1.0356312566839799E-4</c:v>
                </c:pt>
                <c:pt idx="129">
                  <c:v>7.4472419992891906E-5</c:v>
                </c:pt>
                <c:pt idx="130" formatCode="General">
                  <c:v>1.01050552464335E-4</c:v>
                </c:pt>
                <c:pt idx="131" formatCode="General">
                  <c:v>1.0079994078118E-4</c:v>
                </c:pt>
                <c:pt idx="132">
                  <c:v>4.8234345889061797E-5</c:v>
                </c:pt>
                <c:pt idx="133">
                  <c:v>7.5062869122306493E-5</c:v>
                </c:pt>
                <c:pt idx="134" formatCode="General">
                  <c:v>1.13266167604289E-4</c:v>
                </c:pt>
                <c:pt idx="135" formatCode="General">
                  <c:v>1.2826248851485099E-4</c:v>
                </c:pt>
                <c:pt idx="136">
                  <c:v>9.2818408638050404E-5</c:v>
                </c:pt>
                <c:pt idx="137">
                  <c:v>8.1564466835980294E-5</c:v>
                </c:pt>
                <c:pt idx="138">
                  <c:v>5.6511572081400699E-5</c:v>
                </c:pt>
                <c:pt idx="139">
                  <c:v>5.4047094447831899E-5</c:v>
                </c:pt>
                <c:pt idx="140">
                  <c:v>9.7913389130642404E-5</c:v>
                </c:pt>
                <c:pt idx="141">
                  <c:v>9.3989493776857697E-5</c:v>
                </c:pt>
                <c:pt idx="142">
                  <c:v>9.5818507530727606E-5</c:v>
                </c:pt>
                <c:pt idx="143" formatCode="General">
                  <c:v>1.0493224810270801E-4</c:v>
                </c:pt>
                <c:pt idx="144">
                  <c:v>4.9256766345126E-5</c:v>
                </c:pt>
                <c:pt idx="145">
                  <c:v>7.1768507716611898E-5</c:v>
                </c:pt>
                <c:pt idx="146" formatCode="General">
                  <c:v>1.0179838623471599E-4</c:v>
                </c:pt>
                <c:pt idx="147" formatCode="General">
                  <c:v>1.4111635196550399E-4</c:v>
                </c:pt>
                <c:pt idx="148">
                  <c:v>8.1905059093287998E-5</c:v>
                </c:pt>
                <c:pt idx="149" formatCode="General">
                  <c:v>1.18887636701974E-4</c:v>
                </c:pt>
                <c:pt idx="150" formatCode="General">
                  <c:v>1.1371325588852399E-4</c:v>
                </c:pt>
                <c:pt idx="151" formatCode="General">
                  <c:v>1.4312385278912999E-4</c:v>
                </c:pt>
                <c:pt idx="152" formatCode="General">
                  <c:v>1.0733525401068099E-4</c:v>
                </c:pt>
                <c:pt idx="153" formatCode="General">
                  <c:v>1.08192396405747E-4</c:v>
                </c:pt>
                <c:pt idx="154">
                  <c:v>9.5198482452711996E-5</c:v>
                </c:pt>
                <c:pt idx="155">
                  <c:v>8.7059314075370496E-5</c:v>
                </c:pt>
                <c:pt idx="156" formatCode="General">
                  <c:v>1.3601401040313799E-4</c:v>
                </c:pt>
                <c:pt idx="157">
                  <c:v>6.5647440883148095E-5</c:v>
                </c:pt>
                <c:pt idx="158" formatCode="General">
                  <c:v>1.0922772966691701E-4</c:v>
                </c:pt>
                <c:pt idx="159" formatCode="General">
                  <c:v>1.06830600944445E-4</c:v>
                </c:pt>
                <c:pt idx="160">
                  <c:v>9.5025794817743799E-5</c:v>
                </c:pt>
                <c:pt idx="161" formatCode="General">
                  <c:v>1.13472415950074E-4</c:v>
                </c:pt>
                <c:pt idx="162" formatCode="General">
                  <c:v>1.46937609239049E-4</c:v>
                </c:pt>
                <c:pt idx="163" formatCode="General">
                  <c:v>1.2388023153347399E-4</c:v>
                </c:pt>
                <c:pt idx="164" formatCode="General">
                  <c:v>1.30281890341648E-4</c:v>
                </c:pt>
                <c:pt idx="165" formatCode="General">
                  <c:v>1.3450191470610299E-4</c:v>
                </c:pt>
                <c:pt idx="166" formatCode="General">
                  <c:v>1.1362713954244E-4</c:v>
                </c:pt>
                <c:pt idx="167">
                  <c:v>9.0557341790035802E-5</c:v>
                </c:pt>
                <c:pt idx="168" formatCode="General">
                  <c:v>1.2581070166550301E-4</c:v>
                </c:pt>
                <c:pt idx="169" formatCode="General">
                  <c:v>1.4203025130443101E-4</c:v>
                </c:pt>
                <c:pt idx="170" formatCode="General">
                  <c:v>1.2281720836695501E-4</c:v>
                </c:pt>
                <c:pt idx="171" formatCode="General">
                  <c:v>1.0248271679482599E-4</c:v>
                </c:pt>
                <c:pt idx="172" formatCode="General">
                  <c:v>1.17988709500776E-4</c:v>
                </c:pt>
                <c:pt idx="173" formatCode="General">
                  <c:v>1.39733854780265E-4</c:v>
                </c:pt>
                <c:pt idx="174" formatCode="General">
                  <c:v>1.21306304646425E-4</c:v>
                </c:pt>
                <c:pt idx="175" formatCode="General">
                  <c:v>1.42576180158034E-4</c:v>
                </c:pt>
                <c:pt idx="176" formatCode="General">
                  <c:v>1.18625446859672E-4</c:v>
                </c:pt>
                <c:pt idx="177" formatCode="General">
                  <c:v>1.59867075514035E-4</c:v>
                </c:pt>
                <c:pt idx="178" formatCode="General">
                  <c:v>1.58849859512167E-4</c:v>
                </c:pt>
                <c:pt idx="179" formatCode="General">
                  <c:v>1.28863769045104E-4</c:v>
                </c:pt>
                <c:pt idx="180">
                  <c:v>7.7629142130310503E-5</c:v>
                </c:pt>
                <c:pt idx="181">
                  <c:v>9.2037302697227106E-5</c:v>
                </c:pt>
                <c:pt idx="182" formatCode="General">
                  <c:v>1.0430580704151499E-4</c:v>
                </c:pt>
                <c:pt idx="183" formatCode="General">
                  <c:v>1.2354197250214201E-4</c:v>
                </c:pt>
                <c:pt idx="184">
                  <c:v>8.5603755582665703E-5</c:v>
                </c:pt>
                <c:pt idx="185" formatCode="General">
                  <c:v>1.19619693349079E-4</c:v>
                </c:pt>
                <c:pt idx="186" formatCode="General">
                  <c:v>1.2628250400697501E-4</c:v>
                </c:pt>
                <c:pt idx="187" formatCode="General">
                  <c:v>1.1507867292365E-4</c:v>
                </c:pt>
                <c:pt idx="188" formatCode="General">
                  <c:v>1.3892562020504E-4</c:v>
                </c:pt>
                <c:pt idx="189" formatCode="General">
                  <c:v>1.2808568426554901E-4</c:v>
                </c:pt>
                <c:pt idx="190" formatCode="General">
                  <c:v>1.5010267402597999E-4</c:v>
                </c:pt>
                <c:pt idx="191" formatCode="General">
                  <c:v>1.0389601260056E-4</c:v>
                </c:pt>
                <c:pt idx="192" formatCode="General">
                  <c:v>1.3071145158741101E-4</c:v>
                </c:pt>
                <c:pt idx="193" formatCode="General">
                  <c:v>1.04024028214369E-4</c:v>
                </c:pt>
                <c:pt idx="194" formatCode="General">
                  <c:v>1.20772559992386E-4</c:v>
                </c:pt>
                <c:pt idx="195" formatCode="General">
                  <c:v>1.15368094975374E-4</c:v>
                </c:pt>
                <c:pt idx="196" formatCode="General">
                  <c:v>1.31344139188536E-4</c:v>
                </c:pt>
                <c:pt idx="197" formatCode="General">
                  <c:v>1.18524738715444E-4</c:v>
                </c:pt>
                <c:pt idx="198" formatCode="General">
                  <c:v>1.4360843552935199E-4</c:v>
                </c:pt>
                <c:pt idx="199" formatCode="General">
                  <c:v>1.3579107393617401E-4</c:v>
                </c:pt>
                <c:pt idx="200" formatCode="General">
                  <c:v>1.1925851099909399E-4</c:v>
                </c:pt>
                <c:pt idx="201" formatCode="General">
                  <c:v>1.42073116078144E-4</c:v>
                </c:pt>
                <c:pt idx="202" formatCode="General">
                  <c:v>1.5537594070549399E-4</c:v>
                </c:pt>
                <c:pt idx="203" formatCode="General">
                  <c:v>1.23403196239669E-4</c:v>
                </c:pt>
                <c:pt idx="204" formatCode="General">
                  <c:v>1.2128010605951699E-4</c:v>
                </c:pt>
                <c:pt idx="205" formatCode="General">
                  <c:v>1.03000179550799E-4</c:v>
                </c:pt>
                <c:pt idx="206" formatCode="General">
                  <c:v>1.2766514760340501E-4</c:v>
                </c:pt>
                <c:pt idx="207" formatCode="General">
                  <c:v>1.17433639055181E-4</c:v>
                </c:pt>
                <c:pt idx="208" formatCode="General">
                  <c:v>1.02902816926215E-4</c:v>
                </c:pt>
                <c:pt idx="209" formatCode="General">
                  <c:v>1.08115630124482E-4</c:v>
                </c:pt>
                <c:pt idx="210" formatCode="General">
                  <c:v>1.2940965095953799E-4</c:v>
                </c:pt>
                <c:pt idx="211" formatCode="General">
                  <c:v>1.16562739991688E-4</c:v>
                </c:pt>
                <c:pt idx="212" formatCode="General">
                  <c:v>1.11178878263585E-4</c:v>
                </c:pt>
                <c:pt idx="213" formatCode="General">
                  <c:v>1.3405648838370901E-4</c:v>
                </c:pt>
                <c:pt idx="214" formatCode="General">
                  <c:v>1.4442339998177201E-4</c:v>
                </c:pt>
                <c:pt idx="215" formatCode="General">
                  <c:v>1.32528996244542E-4</c:v>
                </c:pt>
                <c:pt idx="216" formatCode="General">
                  <c:v>1.2565668820082099E-4</c:v>
                </c:pt>
                <c:pt idx="217" formatCode="General">
                  <c:v>1.0485184852162401E-4</c:v>
                </c:pt>
                <c:pt idx="218" formatCode="General">
                  <c:v>1.6298600059584499E-4</c:v>
                </c:pt>
                <c:pt idx="219" formatCode="General">
                  <c:v>1.3102469770757399E-4</c:v>
                </c:pt>
                <c:pt idx="220" formatCode="General">
                  <c:v>1.20958078204233E-4</c:v>
                </c:pt>
                <c:pt idx="221" formatCode="General">
                  <c:v>1.4427355220659701E-4</c:v>
                </c:pt>
                <c:pt idx="222" formatCode="General">
                  <c:v>1.24015100644247E-4</c:v>
                </c:pt>
                <c:pt idx="223" formatCode="General">
                  <c:v>1.5558988293605701E-4</c:v>
                </c:pt>
                <c:pt idx="224" formatCode="General">
                  <c:v>1.2790908195040401E-4</c:v>
                </c:pt>
                <c:pt idx="225" formatCode="General">
                  <c:v>1.5780198279980999E-4</c:v>
                </c:pt>
                <c:pt idx="226" formatCode="General">
                  <c:v>1.43975671820026E-4</c:v>
                </c:pt>
                <c:pt idx="227" formatCode="General">
                  <c:v>1.3251993594645599E-4</c:v>
                </c:pt>
                <c:pt idx="228" formatCode="General">
                  <c:v>1.28585594906782E-4</c:v>
                </c:pt>
                <c:pt idx="229" formatCode="General">
                  <c:v>1.2925120893134899E-4</c:v>
                </c:pt>
                <c:pt idx="230" formatCode="General">
                  <c:v>1.0306533066402701E-4</c:v>
                </c:pt>
                <c:pt idx="231" formatCode="General">
                  <c:v>1.3655656294475499E-4</c:v>
                </c:pt>
                <c:pt idx="232" formatCode="General">
                  <c:v>1.4526549926359599E-4</c:v>
                </c:pt>
                <c:pt idx="233" formatCode="General">
                  <c:v>1.2666081018467901E-4</c:v>
                </c:pt>
                <c:pt idx="234" formatCode="General">
                  <c:v>1.47741860449946E-4</c:v>
                </c:pt>
                <c:pt idx="235" formatCode="General">
                  <c:v>1.4723661196186101E-4</c:v>
                </c:pt>
                <c:pt idx="236" formatCode="General">
                  <c:v>1.6376694210655499E-4</c:v>
                </c:pt>
                <c:pt idx="237" formatCode="General">
                  <c:v>1.56204752926053E-4</c:v>
                </c:pt>
                <c:pt idx="238" formatCode="General">
                  <c:v>1.6598035111004401E-4</c:v>
                </c:pt>
                <c:pt idx="239" formatCode="General">
                  <c:v>1.4848435547361601E-4</c:v>
                </c:pt>
                <c:pt idx="240" formatCode="General">
                  <c:v>1.71916015174438E-4</c:v>
                </c:pt>
                <c:pt idx="241" formatCode="General">
                  <c:v>1.5749034764760199E-4</c:v>
                </c:pt>
                <c:pt idx="242" formatCode="General">
                  <c:v>1.64059826442575E-4</c:v>
                </c:pt>
                <c:pt idx="243" formatCode="General">
                  <c:v>1.6102339043595499E-4</c:v>
                </c:pt>
                <c:pt idx="244" formatCode="General">
                  <c:v>1.8548484164253599E-4</c:v>
                </c:pt>
                <c:pt idx="245" formatCode="General">
                  <c:v>1.75384426860428E-4</c:v>
                </c:pt>
                <c:pt idx="246" formatCode="General">
                  <c:v>1.5147146411364899E-4</c:v>
                </c:pt>
                <c:pt idx="247" formatCode="General">
                  <c:v>1.84189705931483E-4</c:v>
                </c:pt>
                <c:pt idx="248" formatCode="General">
                  <c:v>1.7428992918780699E-4</c:v>
                </c:pt>
                <c:pt idx="249" formatCode="General">
                  <c:v>1.5935476682500601E-4</c:v>
                </c:pt>
                <c:pt idx="250" formatCode="General">
                  <c:v>1.74541657658102E-4</c:v>
                </c:pt>
                <c:pt idx="251" formatCode="General">
                  <c:v>1.5053458640144801E-4</c:v>
                </c:pt>
                <c:pt idx="252" formatCode="General">
                  <c:v>1.3935915708056099E-4</c:v>
                </c:pt>
                <c:pt idx="253" formatCode="General">
                  <c:v>1.7616151866106701E-4</c:v>
                </c:pt>
                <c:pt idx="254" formatCode="General">
                  <c:v>1.72976738186558E-4</c:v>
                </c:pt>
                <c:pt idx="255" formatCode="General">
                  <c:v>1.53508866788592E-4</c:v>
                </c:pt>
                <c:pt idx="256" formatCode="General">
                  <c:v>1.52085197804485E-4</c:v>
                </c:pt>
                <c:pt idx="257" formatCode="General">
                  <c:v>1.7657802494210799E-4</c:v>
                </c:pt>
                <c:pt idx="258" formatCode="General">
                  <c:v>1.65089709800848E-4</c:v>
                </c:pt>
                <c:pt idx="259" formatCode="General">
                  <c:v>1.71947095101487E-4</c:v>
                </c:pt>
                <c:pt idx="260" formatCode="General">
                  <c:v>1.9085682910630099E-4</c:v>
                </c:pt>
                <c:pt idx="261" formatCode="General">
                  <c:v>1.8922963031898699E-4</c:v>
                </c:pt>
                <c:pt idx="262" formatCode="General">
                  <c:v>1.5530068809811501E-4</c:v>
                </c:pt>
                <c:pt idx="263" formatCode="General">
                  <c:v>1.84827319386246E-4</c:v>
                </c:pt>
                <c:pt idx="264" formatCode="General">
                  <c:v>2.0067064676982901E-4</c:v>
                </c:pt>
                <c:pt idx="265" formatCode="General">
                  <c:v>1.83031243660742E-4</c:v>
                </c:pt>
                <c:pt idx="266" formatCode="General">
                  <c:v>1.89510627216582E-4</c:v>
                </c:pt>
                <c:pt idx="267" formatCode="General">
                  <c:v>1.9298477642930699E-4</c:v>
                </c:pt>
                <c:pt idx="268" formatCode="General">
                  <c:v>2.0487848119411301E-4</c:v>
                </c:pt>
                <c:pt idx="269" formatCode="General">
                  <c:v>1.96651089109284E-4</c:v>
                </c:pt>
                <c:pt idx="270" formatCode="General">
                  <c:v>1.9962758055446701E-4</c:v>
                </c:pt>
                <c:pt idx="271" formatCode="General">
                  <c:v>1.9129355864971401E-4</c:v>
                </c:pt>
                <c:pt idx="272" formatCode="General">
                  <c:v>1.88979601527173E-4</c:v>
                </c:pt>
                <c:pt idx="273" formatCode="General">
                  <c:v>2.1038156402165701E-4</c:v>
                </c:pt>
                <c:pt idx="274" formatCode="General">
                  <c:v>1.9398233877653901E-4</c:v>
                </c:pt>
                <c:pt idx="275" formatCode="General">
                  <c:v>1.95773519290509E-4</c:v>
                </c:pt>
                <c:pt idx="276" formatCode="General">
                  <c:v>1.8631247877954501E-4</c:v>
                </c:pt>
                <c:pt idx="277" formatCode="General">
                  <c:v>2.2026045649956E-4</c:v>
                </c:pt>
                <c:pt idx="278" formatCode="General">
                  <c:v>1.9744384884220101E-4</c:v>
                </c:pt>
                <c:pt idx="279" formatCode="General">
                  <c:v>2.1162190030364999E-4</c:v>
                </c:pt>
                <c:pt idx="280" formatCode="General">
                  <c:v>1.95978193554035E-4</c:v>
                </c:pt>
                <c:pt idx="281" formatCode="General">
                  <c:v>1.9971352532093599E-4</c:v>
                </c:pt>
                <c:pt idx="282" formatCode="General">
                  <c:v>1.8821155914824599E-4</c:v>
                </c:pt>
                <c:pt idx="283" formatCode="General">
                  <c:v>2.20646003563447E-4</c:v>
                </c:pt>
                <c:pt idx="284" formatCode="General">
                  <c:v>2.31118369695264E-4</c:v>
                </c:pt>
                <c:pt idx="285" formatCode="General">
                  <c:v>2.1044137421805101E-4</c:v>
                </c:pt>
                <c:pt idx="286" formatCode="General">
                  <c:v>2.2859045569520201E-4</c:v>
                </c:pt>
                <c:pt idx="287" formatCode="General">
                  <c:v>2.19885980971694E-4</c:v>
                </c:pt>
                <c:pt idx="288" formatCode="General">
                  <c:v>2.1109703778991501E-4</c:v>
                </c:pt>
                <c:pt idx="289" formatCode="General">
                  <c:v>2.3070348615385601E-4</c:v>
                </c:pt>
                <c:pt idx="290" formatCode="General">
                  <c:v>2.40771750541633E-4</c:v>
                </c:pt>
                <c:pt idx="291" formatCode="General">
                  <c:v>2.5040842879789197E-4</c:v>
                </c:pt>
                <c:pt idx="292" formatCode="General">
                  <c:v>2.28432172311665E-4</c:v>
                </c:pt>
                <c:pt idx="293" formatCode="General">
                  <c:v>2.2943107619136701E-4</c:v>
                </c:pt>
                <c:pt idx="294" formatCode="General">
                  <c:v>2.42446248473342E-4</c:v>
                </c:pt>
                <c:pt idx="295" formatCode="General">
                  <c:v>2.3953907781577299E-4</c:v>
                </c:pt>
                <c:pt idx="296" formatCode="General">
                  <c:v>2.4877863292830098E-4</c:v>
                </c:pt>
                <c:pt idx="297" formatCode="General">
                  <c:v>2.6102064018621398E-4</c:v>
                </c:pt>
                <c:pt idx="298" formatCode="General">
                  <c:v>2.7089935210687101E-4</c:v>
                </c:pt>
                <c:pt idx="299" formatCode="General">
                  <c:v>2.6376027938715901E-4</c:v>
                </c:pt>
                <c:pt idx="300" formatCode="General">
                  <c:v>2.57408316990678E-4</c:v>
                </c:pt>
                <c:pt idx="301" formatCode="General">
                  <c:v>2.8256552405947602E-4</c:v>
                </c:pt>
                <c:pt idx="302" formatCode="General">
                  <c:v>2.8021001585802797E-4</c:v>
                </c:pt>
                <c:pt idx="303" formatCode="General">
                  <c:v>2.83144576932089E-4</c:v>
                </c:pt>
                <c:pt idx="304" formatCode="General">
                  <c:v>2.7219247834605302E-4</c:v>
                </c:pt>
                <c:pt idx="305" formatCode="General">
                  <c:v>2.8510578298242002E-4</c:v>
                </c:pt>
                <c:pt idx="306" formatCode="General">
                  <c:v>2.8068407847471502E-4</c:v>
                </c:pt>
                <c:pt idx="307" formatCode="General">
                  <c:v>2.8816209323240499E-4</c:v>
                </c:pt>
                <c:pt idx="308" formatCode="General">
                  <c:v>2.8317989491067301E-4</c:v>
                </c:pt>
                <c:pt idx="309" formatCode="General">
                  <c:v>2.9258034915419901E-4</c:v>
                </c:pt>
                <c:pt idx="310" formatCode="General">
                  <c:v>2.9952854862252103E-4</c:v>
                </c:pt>
                <c:pt idx="311" formatCode="General">
                  <c:v>3.03415911230018E-4</c:v>
                </c:pt>
                <c:pt idx="312" formatCode="General">
                  <c:v>3.15849980832151E-4</c:v>
                </c:pt>
                <c:pt idx="313" formatCode="General">
                  <c:v>3.2531117280607501E-4</c:v>
                </c:pt>
                <c:pt idx="314" formatCode="General">
                  <c:v>3.0685415377936599E-4</c:v>
                </c:pt>
                <c:pt idx="315" formatCode="General">
                  <c:v>3.2859263440291101E-4</c:v>
                </c:pt>
                <c:pt idx="316" formatCode="General">
                  <c:v>3.23860568892224E-4</c:v>
                </c:pt>
                <c:pt idx="317" formatCode="General">
                  <c:v>3.3360396083786898E-4</c:v>
                </c:pt>
                <c:pt idx="318" formatCode="General">
                  <c:v>3.3731079086572697E-4</c:v>
                </c:pt>
                <c:pt idx="319" formatCode="General">
                  <c:v>3.3835092130333702E-4</c:v>
                </c:pt>
                <c:pt idx="320" formatCode="General">
                  <c:v>3.3758222784873099E-4</c:v>
                </c:pt>
                <c:pt idx="321" formatCode="General">
                  <c:v>3.5219294485057298E-4</c:v>
                </c:pt>
                <c:pt idx="322" formatCode="General">
                  <c:v>3.4353095808580198E-4</c:v>
                </c:pt>
                <c:pt idx="323" formatCode="General">
                  <c:v>3.5894595592542503E-4</c:v>
                </c:pt>
                <c:pt idx="324" formatCode="General">
                  <c:v>3.6316348738251098E-4</c:v>
                </c:pt>
                <c:pt idx="325" formatCode="General">
                  <c:v>3.7046902264392499E-4</c:v>
                </c:pt>
                <c:pt idx="326" formatCode="General">
                  <c:v>3.5688691339551E-4</c:v>
                </c:pt>
                <c:pt idx="327" formatCode="General">
                  <c:v>3.8957309084538199E-4</c:v>
                </c:pt>
                <c:pt idx="328" formatCode="General">
                  <c:v>3.8285675148437798E-4</c:v>
                </c:pt>
                <c:pt idx="329" formatCode="General">
                  <c:v>3.93798412816236E-4</c:v>
                </c:pt>
                <c:pt idx="330" formatCode="General">
                  <c:v>3.8224483390803801E-4</c:v>
                </c:pt>
                <c:pt idx="331" formatCode="General">
                  <c:v>3.9800008801671102E-4</c:v>
                </c:pt>
                <c:pt idx="332" formatCode="General">
                  <c:v>3.8974580112936498E-4</c:v>
                </c:pt>
                <c:pt idx="333" formatCode="General">
                  <c:v>4.0311885553817898E-4</c:v>
                </c:pt>
                <c:pt idx="334" formatCode="General">
                  <c:v>4.02505256560151E-4</c:v>
                </c:pt>
                <c:pt idx="335" formatCode="General">
                  <c:v>4.0958928877211199E-4</c:v>
                </c:pt>
                <c:pt idx="336" formatCode="General">
                  <c:v>4.1430716484767402E-4</c:v>
                </c:pt>
                <c:pt idx="337" formatCode="General">
                  <c:v>4.3081828136573499E-4</c:v>
                </c:pt>
                <c:pt idx="338" formatCode="General">
                  <c:v>4.35553521665715E-4</c:v>
                </c:pt>
                <c:pt idx="339" formatCode="General">
                  <c:v>4.4161492654839601E-4</c:v>
                </c:pt>
                <c:pt idx="340" formatCode="General">
                  <c:v>4.48226697018718E-4</c:v>
                </c:pt>
                <c:pt idx="341" formatCode="General">
                  <c:v>4.4901225802280098E-4</c:v>
                </c:pt>
                <c:pt idx="342" formatCode="General">
                  <c:v>4.5729603902475602E-4</c:v>
                </c:pt>
                <c:pt idx="343" formatCode="General">
                  <c:v>4.7518838206568598E-4</c:v>
                </c:pt>
                <c:pt idx="344" formatCode="General">
                  <c:v>4.7411751964263998E-4</c:v>
                </c:pt>
                <c:pt idx="345" formatCode="General">
                  <c:v>4.8376124575369499E-4</c:v>
                </c:pt>
                <c:pt idx="346" formatCode="General">
                  <c:v>4.8220347920205001E-4</c:v>
                </c:pt>
                <c:pt idx="347" formatCode="General">
                  <c:v>4.9483568994588395E-4</c:v>
                </c:pt>
                <c:pt idx="348" formatCode="General">
                  <c:v>5.0054726103461802E-4</c:v>
                </c:pt>
                <c:pt idx="349" formatCode="General">
                  <c:v>5.0519277496118302E-4</c:v>
                </c:pt>
                <c:pt idx="350" formatCode="General">
                  <c:v>5.2114652098302495E-4</c:v>
                </c:pt>
                <c:pt idx="351" formatCode="General">
                  <c:v>5.1312015470390501E-4</c:v>
                </c:pt>
                <c:pt idx="352" formatCode="General">
                  <c:v>5.2644198319410599E-4</c:v>
                </c:pt>
                <c:pt idx="353" formatCode="General">
                  <c:v>5.2751334257523095E-4</c:v>
                </c:pt>
                <c:pt idx="354" formatCode="General">
                  <c:v>5.3440866954702004E-4</c:v>
                </c:pt>
                <c:pt idx="355" formatCode="General">
                  <c:v>5.4519425330227199E-4</c:v>
                </c:pt>
                <c:pt idx="356" formatCode="General">
                  <c:v>5.5544903414546604E-4</c:v>
                </c:pt>
                <c:pt idx="357" formatCode="General">
                  <c:v>5.6583526444691401E-4</c:v>
                </c:pt>
                <c:pt idx="358" formatCode="General">
                  <c:v>5.7229239972965895E-4</c:v>
                </c:pt>
                <c:pt idx="359" formatCode="General">
                  <c:v>5.7695211413181103E-4</c:v>
                </c:pt>
                <c:pt idx="360" formatCode="General">
                  <c:v>5.7814874147831398E-4</c:v>
                </c:pt>
                <c:pt idx="361" formatCode="General">
                  <c:v>5.8470603096484998E-4</c:v>
                </c:pt>
                <c:pt idx="362" formatCode="General">
                  <c:v>5.9062973693822199E-4</c:v>
                </c:pt>
                <c:pt idx="363" formatCode="General">
                  <c:v>5.9820007922017405E-4</c:v>
                </c:pt>
                <c:pt idx="364" formatCode="General">
                  <c:v>5.9770449342880195E-4</c:v>
                </c:pt>
                <c:pt idx="365" formatCode="General">
                  <c:v>6.0589436663093302E-4</c:v>
                </c:pt>
                <c:pt idx="366" formatCode="General">
                  <c:v>6.2248076279821697E-4</c:v>
                </c:pt>
                <c:pt idx="367" formatCode="General">
                  <c:v>6.26799087537879E-4</c:v>
                </c:pt>
                <c:pt idx="368" formatCode="General">
                  <c:v>6.1680960394149605E-4</c:v>
                </c:pt>
                <c:pt idx="369" formatCode="General">
                  <c:v>6.2359811032044001E-4</c:v>
                </c:pt>
                <c:pt idx="370" formatCode="General">
                  <c:v>6.30555908729305E-4</c:v>
                </c:pt>
                <c:pt idx="371" formatCode="General">
                  <c:v>6.3291596931535504E-4</c:v>
                </c:pt>
                <c:pt idx="372" formatCode="General">
                  <c:v>6.3862984197889496E-4</c:v>
                </c:pt>
                <c:pt idx="373" formatCode="General">
                  <c:v>6.3819669680867505E-4</c:v>
                </c:pt>
                <c:pt idx="374" formatCode="General">
                  <c:v>6.3494327147061401E-4</c:v>
                </c:pt>
                <c:pt idx="375" formatCode="General">
                  <c:v>6.4057450793565305E-4</c:v>
                </c:pt>
                <c:pt idx="376" formatCode="General">
                  <c:v>6.4353656572980198E-4</c:v>
                </c:pt>
                <c:pt idx="377" formatCode="General">
                  <c:v>6.3959337592978398E-4</c:v>
                </c:pt>
                <c:pt idx="378" formatCode="General">
                  <c:v>6.36670258760088E-4</c:v>
                </c:pt>
                <c:pt idx="379" formatCode="General">
                  <c:v>6.42681683772002E-4</c:v>
                </c:pt>
                <c:pt idx="380" formatCode="General">
                  <c:v>6.4172892038736999E-4</c:v>
                </c:pt>
                <c:pt idx="381" formatCode="General">
                  <c:v>6.4078719551445399E-4</c:v>
                </c:pt>
                <c:pt idx="382" formatCode="General">
                  <c:v>6.4347087932923902E-4</c:v>
                </c:pt>
                <c:pt idx="383" formatCode="General">
                  <c:v>6.4498359601118595E-4</c:v>
                </c:pt>
                <c:pt idx="384" formatCode="General">
                  <c:v>6.4065633529437297E-4</c:v>
                </c:pt>
                <c:pt idx="385" formatCode="General">
                  <c:v>6.4311234864959101E-4</c:v>
                </c:pt>
                <c:pt idx="386" formatCode="General">
                  <c:v>6.38266502408933E-4</c:v>
                </c:pt>
                <c:pt idx="387" formatCode="General">
                  <c:v>6.3493838962455E-4</c:v>
                </c:pt>
                <c:pt idx="388" formatCode="General">
                  <c:v>6.3463071633217301E-4</c:v>
                </c:pt>
                <c:pt idx="389" formatCode="General">
                  <c:v>6.3267911463175399E-4</c:v>
                </c:pt>
                <c:pt idx="390" formatCode="General">
                  <c:v>6.3151341292416198E-4</c:v>
                </c:pt>
                <c:pt idx="391" formatCode="General">
                  <c:v>6.4302027698499604E-4</c:v>
                </c:pt>
                <c:pt idx="392" formatCode="General">
                  <c:v>6.3431764919206102E-4</c:v>
                </c:pt>
                <c:pt idx="393" formatCode="General">
                  <c:v>6.2278134789012403E-4</c:v>
                </c:pt>
                <c:pt idx="394" formatCode="General">
                  <c:v>6.3815944321149996E-4</c:v>
                </c:pt>
                <c:pt idx="395" formatCode="General">
                  <c:v>6.1816548588210804E-4</c:v>
                </c:pt>
                <c:pt idx="396" formatCode="General">
                  <c:v>6.3821031800368497E-4</c:v>
                </c:pt>
                <c:pt idx="397" formatCode="General">
                  <c:v>6.1359485082780098E-4</c:v>
                </c:pt>
                <c:pt idx="398" formatCode="General">
                  <c:v>6.1842369684657296E-4</c:v>
                </c:pt>
                <c:pt idx="399" formatCode="General">
                  <c:v>6.1035292767350397E-4</c:v>
                </c:pt>
                <c:pt idx="400" formatCode="General">
                  <c:v>6.0901535131989198E-4</c:v>
                </c:pt>
                <c:pt idx="401" formatCode="General">
                  <c:v>6.0982975493868404E-4</c:v>
                </c:pt>
                <c:pt idx="402" formatCode="General">
                  <c:v>6.0588122648279103E-4</c:v>
                </c:pt>
                <c:pt idx="403" formatCode="General">
                  <c:v>6.0667467826167E-4</c:v>
                </c:pt>
                <c:pt idx="404" formatCode="General">
                  <c:v>5.8977945255105004E-4</c:v>
                </c:pt>
                <c:pt idx="405" formatCode="General">
                  <c:v>5.72764559808658E-4</c:v>
                </c:pt>
                <c:pt idx="406" formatCode="General">
                  <c:v>5.9071859095007496E-4</c:v>
                </c:pt>
                <c:pt idx="407" formatCode="General">
                  <c:v>5.6005490731927303E-4</c:v>
                </c:pt>
                <c:pt idx="408" formatCode="General">
                  <c:v>5.7043661624869304E-4</c:v>
                </c:pt>
                <c:pt idx="409" formatCode="General">
                  <c:v>5.5309675221308305E-4</c:v>
                </c:pt>
                <c:pt idx="410" formatCode="General">
                  <c:v>5.4244979276526898E-4</c:v>
                </c:pt>
                <c:pt idx="411" formatCode="General">
                  <c:v>5.4783595222035995E-4</c:v>
                </c:pt>
                <c:pt idx="412" formatCode="General">
                  <c:v>5.5288224511066905E-4</c:v>
                </c:pt>
                <c:pt idx="413" formatCode="General">
                  <c:v>5.3062423597974198E-4</c:v>
                </c:pt>
                <c:pt idx="414" formatCode="General">
                  <c:v>5.1578101009741996E-4</c:v>
                </c:pt>
                <c:pt idx="415" formatCode="General">
                  <c:v>5.0144983690092102E-4</c:v>
                </c:pt>
                <c:pt idx="416" formatCode="General">
                  <c:v>4.7595109900628002E-4</c:v>
                </c:pt>
                <c:pt idx="417" formatCode="General">
                  <c:v>4.6435646231454198E-4</c:v>
                </c:pt>
                <c:pt idx="418" formatCode="General">
                  <c:v>4.6618987892298798E-4</c:v>
                </c:pt>
                <c:pt idx="419" formatCode="General">
                  <c:v>4.5896853399265801E-4</c:v>
                </c:pt>
                <c:pt idx="420" formatCode="General">
                  <c:v>4.45684162310478E-4</c:v>
                </c:pt>
                <c:pt idx="421" formatCode="General">
                  <c:v>4.1863092273079398E-4</c:v>
                </c:pt>
                <c:pt idx="422" formatCode="General">
                  <c:v>4.2154935818391499E-4</c:v>
                </c:pt>
                <c:pt idx="423" formatCode="General">
                  <c:v>3.7864283520872E-4</c:v>
                </c:pt>
                <c:pt idx="424" formatCode="General">
                  <c:v>3.7860733920772901E-4</c:v>
                </c:pt>
                <c:pt idx="425" formatCode="General">
                  <c:v>3.6096389574310697E-4</c:v>
                </c:pt>
                <c:pt idx="426" formatCode="General">
                  <c:v>3.17275323303653E-4</c:v>
                </c:pt>
                <c:pt idx="427" formatCode="General">
                  <c:v>3.1615739503758897E-4</c:v>
                </c:pt>
                <c:pt idx="428" formatCode="General">
                  <c:v>2.9676920811196099E-4</c:v>
                </c:pt>
                <c:pt idx="429" formatCode="General">
                  <c:v>2.4577845039099299E-4</c:v>
                </c:pt>
                <c:pt idx="430" formatCode="General">
                  <c:v>2.33992491330248E-4</c:v>
                </c:pt>
                <c:pt idx="431" formatCode="General">
                  <c:v>1.81380969997839E-4</c:v>
                </c:pt>
                <c:pt idx="432" formatCode="General">
                  <c:v>1.4634857981086599E-4</c:v>
                </c:pt>
                <c:pt idx="433">
                  <c:v>9.7645874671804594E-5</c:v>
                </c:pt>
                <c:pt idx="434">
                  <c:v>5.2788021467874797E-5</c:v>
                </c:pt>
                <c:pt idx="435">
                  <c:v>-1.3755123710155899E-6</c:v>
                </c:pt>
                <c:pt idx="436">
                  <c:v>-6.9766701791475297E-5</c:v>
                </c:pt>
                <c:pt idx="437" formatCode="General">
                  <c:v>-1.3231960675043E-4</c:v>
                </c:pt>
                <c:pt idx="438" formatCode="General">
                  <c:v>-2.1883474884471101E-4</c:v>
                </c:pt>
                <c:pt idx="439" formatCode="General">
                  <c:v>-2.5771695595715503E-4</c:v>
                </c:pt>
                <c:pt idx="440" formatCode="General">
                  <c:v>-3.2681863819005098E-4</c:v>
                </c:pt>
                <c:pt idx="441" formatCode="General">
                  <c:v>-4.0169167658849099E-4</c:v>
                </c:pt>
                <c:pt idx="442" formatCode="General">
                  <c:v>-4.5501462813613502E-4</c:v>
                </c:pt>
                <c:pt idx="443" formatCode="General">
                  <c:v>-4.3708644312344202E-4</c:v>
                </c:pt>
                <c:pt idx="444" formatCode="General">
                  <c:v>-4.7511079420912798E-4</c:v>
                </c:pt>
                <c:pt idx="445" formatCode="General">
                  <c:v>-4.5776140156976501E-4</c:v>
                </c:pt>
                <c:pt idx="446" formatCode="General">
                  <c:v>-4.8477154747595801E-4</c:v>
                </c:pt>
                <c:pt idx="447" formatCode="General">
                  <c:v>-4.9580144469710404E-4</c:v>
                </c:pt>
                <c:pt idx="448" formatCode="General">
                  <c:v>-4.7297349967020399E-4</c:v>
                </c:pt>
                <c:pt idx="449" formatCode="General">
                  <c:v>-4.5292356977894298E-4</c:v>
                </c:pt>
                <c:pt idx="450" formatCode="General">
                  <c:v>-4.42894845881658E-4</c:v>
                </c:pt>
                <c:pt idx="451" formatCode="General">
                  <c:v>-4.1300889769912502E-4</c:v>
                </c:pt>
                <c:pt idx="452" formatCode="General">
                  <c:v>-3.8191270271850501E-4</c:v>
                </c:pt>
                <c:pt idx="453" formatCode="General">
                  <c:v>-3.5939883411710501E-4</c:v>
                </c:pt>
                <c:pt idx="454" formatCode="General">
                  <c:v>-2.9909628167765001E-4</c:v>
                </c:pt>
                <c:pt idx="455" formatCode="General">
                  <c:v>-2.8730133140742999E-4</c:v>
                </c:pt>
                <c:pt idx="456" formatCode="General">
                  <c:v>-2.0004633773699999E-4</c:v>
                </c:pt>
                <c:pt idx="457" formatCode="General">
                  <c:v>-1.9253467249742901E-4</c:v>
                </c:pt>
                <c:pt idx="458" formatCode="General">
                  <c:v>-1.7532087045092599E-4</c:v>
                </c:pt>
                <c:pt idx="459" formatCode="General">
                  <c:v>-1.04485349195329E-4</c:v>
                </c:pt>
                <c:pt idx="460">
                  <c:v>-4.5756444077012E-5</c:v>
                </c:pt>
                <c:pt idx="461">
                  <c:v>-1.7467184487708101E-6</c:v>
                </c:pt>
                <c:pt idx="462">
                  <c:v>3.7888982113216199E-5</c:v>
                </c:pt>
                <c:pt idx="463">
                  <c:v>5.9133997944515203E-5</c:v>
                </c:pt>
                <c:pt idx="464" formatCode="General">
                  <c:v>1.2663376950856401E-4</c:v>
                </c:pt>
                <c:pt idx="465" formatCode="General">
                  <c:v>1.8961780253188101E-4</c:v>
                </c:pt>
                <c:pt idx="466" formatCode="General">
                  <c:v>2.5960244955934098E-4</c:v>
                </c:pt>
                <c:pt idx="467" formatCode="General">
                  <c:v>2.7534219890846E-4</c:v>
                </c:pt>
                <c:pt idx="468" formatCode="General">
                  <c:v>3.8239539972593502E-4</c:v>
                </c:pt>
                <c:pt idx="469" formatCode="General">
                  <c:v>3.9847107488030699E-4</c:v>
                </c:pt>
                <c:pt idx="470" formatCode="General">
                  <c:v>4.2442582419771998E-4</c:v>
                </c:pt>
                <c:pt idx="471" formatCode="General">
                  <c:v>4.9855318885962097E-4</c:v>
                </c:pt>
                <c:pt idx="472" formatCode="General">
                  <c:v>5.4512870456267001E-4</c:v>
                </c:pt>
                <c:pt idx="473" formatCode="General">
                  <c:v>5.8126858686133201E-4</c:v>
                </c:pt>
                <c:pt idx="474" formatCode="General">
                  <c:v>6.6533820760801196E-4</c:v>
                </c:pt>
                <c:pt idx="475" formatCode="General">
                  <c:v>7.1747479390616797E-4</c:v>
                </c:pt>
                <c:pt idx="476" formatCode="General">
                  <c:v>7.57983336661435E-4</c:v>
                </c:pt>
                <c:pt idx="477" formatCode="General">
                  <c:v>8.2864748883344904E-4</c:v>
                </c:pt>
                <c:pt idx="478" formatCode="General">
                  <c:v>8.3234564477360101E-4</c:v>
                </c:pt>
                <c:pt idx="479" formatCode="General">
                  <c:v>9.2018395085054097E-4</c:v>
                </c:pt>
                <c:pt idx="480" formatCode="General">
                  <c:v>1.00001494301865E-3</c:v>
                </c:pt>
                <c:pt idx="481" formatCode="General">
                  <c:v>1.02385068914559E-3</c:v>
                </c:pt>
                <c:pt idx="482" formatCode="General">
                  <c:v>1.1092944687611701E-3</c:v>
                </c:pt>
                <c:pt idx="483" formatCode="General">
                  <c:v>1.12637904035224E-3</c:v>
                </c:pt>
                <c:pt idx="484" formatCode="General">
                  <c:v>1.1860027384947001E-3</c:v>
                </c:pt>
                <c:pt idx="485" formatCode="General">
                  <c:v>1.22452144343354E-3</c:v>
                </c:pt>
                <c:pt idx="486" formatCode="General">
                  <c:v>1.31137280057487E-3</c:v>
                </c:pt>
                <c:pt idx="487" formatCode="General">
                  <c:v>1.3467349495915001E-3</c:v>
                </c:pt>
                <c:pt idx="488" formatCode="General">
                  <c:v>1.47024513049037E-3</c:v>
                </c:pt>
                <c:pt idx="489" formatCode="General">
                  <c:v>1.4944102405304101E-3</c:v>
                </c:pt>
                <c:pt idx="490" formatCode="General">
                  <c:v>1.5695543644655601E-3</c:v>
                </c:pt>
                <c:pt idx="491" formatCode="General">
                  <c:v>1.6050458254594901E-3</c:v>
                </c:pt>
                <c:pt idx="492" formatCode="General">
                  <c:v>1.6308274995277901E-3</c:v>
                </c:pt>
                <c:pt idx="493" formatCode="General">
                  <c:v>1.7228511403616701E-3</c:v>
                </c:pt>
                <c:pt idx="494" formatCode="General">
                  <c:v>1.7800097890814299E-3</c:v>
                </c:pt>
                <c:pt idx="495" formatCode="General">
                  <c:v>1.82633508217568E-3</c:v>
                </c:pt>
                <c:pt idx="496" formatCode="General">
                  <c:v>1.87130386159137E-3</c:v>
                </c:pt>
                <c:pt idx="497" formatCode="General">
                  <c:v>1.9812657263934201E-3</c:v>
                </c:pt>
                <c:pt idx="498" formatCode="General">
                  <c:v>2.0043240365572299E-3</c:v>
                </c:pt>
                <c:pt idx="499" formatCode="General">
                  <c:v>2.0698175093042601E-3</c:v>
                </c:pt>
                <c:pt idx="500" formatCode="General">
                  <c:v>2.1048974122248902E-3</c:v>
                </c:pt>
                <c:pt idx="501" formatCode="General">
                  <c:v>2.16277929988746E-3</c:v>
                </c:pt>
                <c:pt idx="502" formatCode="General">
                  <c:v>2.2095608934614998E-3</c:v>
                </c:pt>
                <c:pt idx="503" formatCode="General">
                  <c:v>2.2887087725678998E-3</c:v>
                </c:pt>
                <c:pt idx="504" formatCode="General">
                  <c:v>2.3578321986896401E-3</c:v>
                </c:pt>
                <c:pt idx="505" formatCode="General">
                  <c:v>2.4339625338782702E-3</c:v>
                </c:pt>
                <c:pt idx="506" formatCode="General">
                  <c:v>2.5402584319898299E-3</c:v>
                </c:pt>
                <c:pt idx="507" formatCode="General">
                  <c:v>2.5287603084915501E-3</c:v>
                </c:pt>
                <c:pt idx="508" formatCode="General">
                  <c:v>2.5742056256214999E-3</c:v>
                </c:pt>
                <c:pt idx="509" formatCode="General">
                  <c:v>2.6808226795261699E-3</c:v>
                </c:pt>
                <c:pt idx="510" formatCode="General">
                  <c:v>2.6914325524855201E-3</c:v>
                </c:pt>
                <c:pt idx="511" formatCode="General">
                  <c:v>2.7386897028649701E-3</c:v>
                </c:pt>
                <c:pt idx="512" formatCode="General">
                  <c:v>2.7863272914502202E-3</c:v>
                </c:pt>
                <c:pt idx="513" formatCode="General">
                  <c:v>2.8421042273306602E-3</c:v>
                </c:pt>
                <c:pt idx="514" formatCode="General">
                  <c:v>2.9091969666426099E-3</c:v>
                </c:pt>
                <c:pt idx="515" formatCode="General">
                  <c:v>3.01095400191363E-3</c:v>
                </c:pt>
                <c:pt idx="516" formatCode="General">
                  <c:v>3.03763200110292E-3</c:v>
                </c:pt>
                <c:pt idx="517" formatCode="General">
                  <c:v>3.0508831511273601E-3</c:v>
                </c:pt>
                <c:pt idx="518" formatCode="General">
                  <c:v>3.1299204360952602E-3</c:v>
                </c:pt>
                <c:pt idx="519" formatCode="General">
                  <c:v>3.2082108388988501E-3</c:v>
                </c:pt>
                <c:pt idx="520" formatCode="General">
                  <c:v>3.2475668761204998E-3</c:v>
                </c:pt>
                <c:pt idx="521" formatCode="General">
                  <c:v>3.2897530292556299E-3</c:v>
                </c:pt>
                <c:pt idx="522" formatCode="General">
                  <c:v>3.34192434341774E-3</c:v>
                </c:pt>
                <c:pt idx="523" formatCode="General">
                  <c:v>3.4283144130661798E-3</c:v>
                </c:pt>
                <c:pt idx="524" formatCode="General">
                  <c:v>3.40568414048221E-3</c:v>
                </c:pt>
                <c:pt idx="525" formatCode="General">
                  <c:v>3.4874825462369598E-3</c:v>
                </c:pt>
                <c:pt idx="526" formatCode="General">
                  <c:v>3.54847474465697E-3</c:v>
                </c:pt>
                <c:pt idx="527" formatCode="General">
                  <c:v>3.6717277690850201E-3</c:v>
                </c:pt>
                <c:pt idx="528" formatCode="General">
                  <c:v>3.6462312899952598E-3</c:v>
                </c:pt>
                <c:pt idx="529" formatCode="General">
                  <c:v>3.75453316498775E-3</c:v>
                </c:pt>
                <c:pt idx="530" formatCode="General">
                  <c:v>3.74591326551457E-3</c:v>
                </c:pt>
                <c:pt idx="531" formatCode="General">
                  <c:v>3.7724967017380498E-3</c:v>
                </c:pt>
                <c:pt idx="532" formatCode="General">
                  <c:v>3.8541871775097502E-3</c:v>
                </c:pt>
                <c:pt idx="533" formatCode="General">
                  <c:v>3.8893684154570501E-3</c:v>
                </c:pt>
                <c:pt idx="534" formatCode="General">
                  <c:v>3.9880508946982902E-3</c:v>
                </c:pt>
                <c:pt idx="535" formatCode="General">
                  <c:v>3.9995674823200796E-3</c:v>
                </c:pt>
                <c:pt idx="536" formatCode="General">
                  <c:v>4.0264424832156098E-3</c:v>
                </c:pt>
                <c:pt idx="537" formatCode="General">
                  <c:v>4.0999263384669899E-3</c:v>
                </c:pt>
                <c:pt idx="538" formatCode="General">
                  <c:v>4.1077822222953904E-3</c:v>
                </c:pt>
                <c:pt idx="539" formatCode="General">
                  <c:v>4.1500287439341001E-3</c:v>
                </c:pt>
                <c:pt idx="540" formatCode="General">
                  <c:v>4.2017375326273802E-3</c:v>
                </c:pt>
                <c:pt idx="541" formatCode="General">
                  <c:v>4.3097009802752703E-3</c:v>
                </c:pt>
                <c:pt idx="542" formatCode="General">
                  <c:v>4.2572247023176498E-3</c:v>
                </c:pt>
                <c:pt idx="543" formatCode="General">
                  <c:v>4.3933940813187704E-3</c:v>
                </c:pt>
                <c:pt idx="544" formatCode="General">
                  <c:v>4.3864474173166204E-3</c:v>
                </c:pt>
                <c:pt idx="545" formatCode="General">
                  <c:v>4.50898823950648E-3</c:v>
                </c:pt>
                <c:pt idx="546" formatCode="General">
                  <c:v>4.5624817059968202E-3</c:v>
                </c:pt>
                <c:pt idx="547" formatCode="General">
                  <c:v>4.5460747464468798E-3</c:v>
                </c:pt>
                <c:pt idx="548" formatCode="General">
                  <c:v>4.5011299479420404E-3</c:v>
                </c:pt>
                <c:pt idx="549" formatCode="General">
                  <c:v>4.6009511051577001E-3</c:v>
                </c:pt>
                <c:pt idx="550" formatCode="General">
                  <c:v>4.5866079833230197E-3</c:v>
                </c:pt>
                <c:pt idx="551" formatCode="General">
                  <c:v>4.6794897528884003E-3</c:v>
                </c:pt>
                <c:pt idx="552" formatCode="General">
                  <c:v>4.7386904782049204E-3</c:v>
                </c:pt>
                <c:pt idx="553" formatCode="General">
                  <c:v>4.7588590378487197E-3</c:v>
                </c:pt>
                <c:pt idx="554" formatCode="General">
                  <c:v>4.7967264889655298E-3</c:v>
                </c:pt>
                <c:pt idx="555" formatCode="General">
                  <c:v>4.8599501692560797E-3</c:v>
                </c:pt>
                <c:pt idx="556" formatCode="General">
                  <c:v>4.8675075042228198E-3</c:v>
                </c:pt>
                <c:pt idx="557" formatCode="General">
                  <c:v>4.9502010617495599E-3</c:v>
                </c:pt>
                <c:pt idx="558" formatCode="General">
                  <c:v>4.9896055064944803E-3</c:v>
                </c:pt>
                <c:pt idx="559" formatCode="General">
                  <c:v>5.0113646173036604E-3</c:v>
                </c:pt>
                <c:pt idx="560" formatCode="General">
                  <c:v>5.0938643153493404E-3</c:v>
                </c:pt>
                <c:pt idx="561" formatCode="General">
                  <c:v>5.0591181053168104E-3</c:v>
                </c:pt>
                <c:pt idx="562" formatCode="General">
                  <c:v>5.0518690441517999E-3</c:v>
                </c:pt>
                <c:pt idx="563" formatCode="General">
                  <c:v>5.07480595274415E-3</c:v>
                </c:pt>
                <c:pt idx="564" formatCode="General">
                  <c:v>5.1230907570315896E-3</c:v>
                </c:pt>
                <c:pt idx="565" formatCode="General">
                  <c:v>5.12314225759475E-3</c:v>
                </c:pt>
                <c:pt idx="566" formatCode="General">
                  <c:v>5.1807555263527396E-3</c:v>
                </c:pt>
                <c:pt idx="567" formatCode="General">
                  <c:v>5.0979708323252802E-3</c:v>
                </c:pt>
                <c:pt idx="568" formatCode="General">
                  <c:v>5.1373391635676701E-3</c:v>
                </c:pt>
                <c:pt idx="569" formatCode="General">
                  <c:v>5.0431893863218998E-3</c:v>
                </c:pt>
                <c:pt idx="570" formatCode="General">
                  <c:v>5.0099955566534401E-3</c:v>
                </c:pt>
                <c:pt idx="571" formatCode="General">
                  <c:v>5.0084857762261199E-3</c:v>
                </c:pt>
                <c:pt idx="572" formatCode="General">
                  <c:v>4.8043396245020902E-3</c:v>
                </c:pt>
                <c:pt idx="573" formatCode="General">
                  <c:v>4.7457416215487E-3</c:v>
                </c:pt>
                <c:pt idx="574" formatCode="General">
                  <c:v>4.5944247093307701E-3</c:v>
                </c:pt>
                <c:pt idx="575" formatCode="General">
                  <c:v>4.4272914148750699E-3</c:v>
                </c:pt>
                <c:pt idx="576" formatCode="General">
                  <c:v>4.2623136502891699E-3</c:v>
                </c:pt>
                <c:pt idx="577" formatCode="General">
                  <c:v>4.1092525179338797E-3</c:v>
                </c:pt>
                <c:pt idx="578" formatCode="General">
                  <c:v>4.0164653579411397E-3</c:v>
                </c:pt>
                <c:pt idx="579" formatCode="General">
                  <c:v>3.8728466736295901E-3</c:v>
                </c:pt>
                <c:pt idx="580" formatCode="General">
                  <c:v>3.687654873933E-3</c:v>
                </c:pt>
                <c:pt idx="581" formatCode="General">
                  <c:v>3.5797524285937701E-3</c:v>
                </c:pt>
                <c:pt idx="582" formatCode="General">
                  <c:v>3.4824129304625302E-3</c:v>
                </c:pt>
                <c:pt idx="583" formatCode="General">
                  <c:v>3.40111492245335E-3</c:v>
                </c:pt>
                <c:pt idx="584" formatCode="General">
                  <c:v>3.2959135571222699E-3</c:v>
                </c:pt>
                <c:pt idx="585" formatCode="General">
                  <c:v>3.2786534080295202E-3</c:v>
                </c:pt>
                <c:pt idx="586" formatCode="General">
                  <c:v>3.16323216626441E-3</c:v>
                </c:pt>
                <c:pt idx="587" formatCode="General">
                  <c:v>3.1709877945083498E-3</c:v>
                </c:pt>
                <c:pt idx="588" formatCode="General">
                  <c:v>3.0938558803315299E-3</c:v>
                </c:pt>
                <c:pt idx="589" formatCode="General">
                  <c:v>3.03914700251253E-3</c:v>
                </c:pt>
                <c:pt idx="590" formatCode="General">
                  <c:v>2.9971623733666998E-3</c:v>
                </c:pt>
                <c:pt idx="591" formatCode="General">
                  <c:v>2.9773689268409601E-3</c:v>
                </c:pt>
                <c:pt idx="592" formatCode="General">
                  <c:v>2.87222862010824E-3</c:v>
                </c:pt>
                <c:pt idx="593" formatCode="General">
                  <c:v>2.8599226241646002E-3</c:v>
                </c:pt>
                <c:pt idx="594" formatCode="General">
                  <c:v>2.8052728669309798E-3</c:v>
                </c:pt>
                <c:pt idx="595" formatCode="General">
                  <c:v>2.79345533380276E-3</c:v>
                </c:pt>
                <c:pt idx="596" formatCode="General">
                  <c:v>2.6980075082372098E-3</c:v>
                </c:pt>
                <c:pt idx="597" formatCode="General">
                  <c:v>2.7095467206481099E-3</c:v>
                </c:pt>
                <c:pt idx="598" formatCode="General">
                  <c:v>2.6113067117298598E-3</c:v>
                </c:pt>
                <c:pt idx="599" formatCode="General">
                  <c:v>2.6363871765269198E-3</c:v>
                </c:pt>
                <c:pt idx="600" formatCode="General">
                  <c:v>2.5447711086941599E-3</c:v>
                </c:pt>
                <c:pt idx="601" formatCode="General">
                  <c:v>2.4966172353362401E-3</c:v>
                </c:pt>
                <c:pt idx="602" formatCode="General">
                  <c:v>2.4477961720019499E-3</c:v>
                </c:pt>
                <c:pt idx="603" formatCode="General">
                  <c:v>2.43625434162896E-3</c:v>
                </c:pt>
                <c:pt idx="604" formatCode="General">
                  <c:v>2.5079473410113801E-3</c:v>
                </c:pt>
                <c:pt idx="605" formatCode="General">
                  <c:v>2.3080963215990802E-3</c:v>
                </c:pt>
                <c:pt idx="606" formatCode="General">
                  <c:v>2.3321948472145898E-3</c:v>
                </c:pt>
                <c:pt idx="607" formatCode="General">
                  <c:v>2.32468739687213E-3</c:v>
                </c:pt>
                <c:pt idx="608" formatCode="General">
                  <c:v>2.27486811371649E-3</c:v>
                </c:pt>
                <c:pt idx="609" formatCode="General">
                  <c:v>2.2323292632968898E-3</c:v>
                </c:pt>
                <c:pt idx="610" formatCode="General">
                  <c:v>2.1316929992728699E-3</c:v>
                </c:pt>
                <c:pt idx="611" formatCode="General">
                  <c:v>2.1515479768861598E-3</c:v>
                </c:pt>
                <c:pt idx="612" formatCode="General">
                  <c:v>2.0873485133956799E-3</c:v>
                </c:pt>
                <c:pt idx="613" formatCode="General">
                  <c:v>2.00567072765392E-3</c:v>
                </c:pt>
                <c:pt idx="614" formatCode="General">
                  <c:v>1.9900494000823299E-3</c:v>
                </c:pt>
                <c:pt idx="615" formatCode="General">
                  <c:v>1.9281018754879599E-3</c:v>
                </c:pt>
                <c:pt idx="616" formatCode="General">
                  <c:v>1.94086503795789E-3</c:v>
                </c:pt>
                <c:pt idx="617" formatCode="General">
                  <c:v>1.88263932083414E-3</c:v>
                </c:pt>
                <c:pt idx="618" formatCode="General">
                  <c:v>1.8907519939080999E-3</c:v>
                </c:pt>
                <c:pt idx="619" formatCode="General">
                  <c:v>1.8412135513333201E-3</c:v>
                </c:pt>
                <c:pt idx="620" formatCode="General">
                  <c:v>1.85566571815136E-3</c:v>
                </c:pt>
                <c:pt idx="621" formatCode="General">
                  <c:v>1.7461852449675601E-3</c:v>
                </c:pt>
                <c:pt idx="622" formatCode="General">
                  <c:v>1.7335452397708099E-3</c:v>
                </c:pt>
                <c:pt idx="623" formatCode="General">
                  <c:v>1.6891505320690201E-3</c:v>
                </c:pt>
                <c:pt idx="624" formatCode="General">
                  <c:v>1.6621187018501099E-3</c:v>
                </c:pt>
                <c:pt idx="625" formatCode="General">
                  <c:v>1.66363564613656E-3</c:v>
                </c:pt>
                <c:pt idx="626" formatCode="General">
                  <c:v>1.6427600686639899E-3</c:v>
                </c:pt>
                <c:pt idx="627" formatCode="General">
                  <c:v>1.56754065423836E-3</c:v>
                </c:pt>
                <c:pt idx="628" formatCode="General">
                  <c:v>1.55064588823803E-3</c:v>
                </c:pt>
                <c:pt idx="629" formatCode="General">
                  <c:v>1.58131821638403E-3</c:v>
                </c:pt>
                <c:pt idx="630" formatCode="General">
                  <c:v>1.4716312805943101E-3</c:v>
                </c:pt>
                <c:pt idx="631" formatCode="General">
                  <c:v>1.1258469172653E-3</c:v>
                </c:pt>
                <c:pt idx="632" formatCode="General">
                  <c:v>1.3502374686026699E-3</c:v>
                </c:pt>
                <c:pt idx="633" formatCode="General">
                  <c:v>1.07403948350984E-3</c:v>
                </c:pt>
                <c:pt idx="634" formatCode="General">
                  <c:v>1.01369784288136E-3</c:v>
                </c:pt>
                <c:pt idx="635" formatCode="General">
                  <c:v>9.27486146561391E-4</c:v>
                </c:pt>
                <c:pt idx="636" formatCode="General">
                  <c:v>9.1869290086941805E-4</c:v>
                </c:pt>
                <c:pt idx="637" formatCode="General">
                  <c:v>8.6761282245188202E-4</c:v>
                </c:pt>
                <c:pt idx="638" formatCode="General">
                  <c:v>8.2277222962350602E-4</c:v>
                </c:pt>
                <c:pt idx="639" formatCode="General">
                  <c:v>7.7778888411396603E-4</c:v>
                </c:pt>
                <c:pt idx="640" formatCode="General">
                  <c:v>7.4452392697819405E-4</c:v>
                </c:pt>
                <c:pt idx="641" formatCode="General">
                  <c:v>7.2853407154886598E-4</c:v>
                </c:pt>
                <c:pt idx="642" formatCode="General">
                  <c:v>7.16168766081777E-4</c:v>
                </c:pt>
                <c:pt idx="643" formatCode="General">
                  <c:v>6.9777161083375405E-4</c:v>
                </c:pt>
                <c:pt idx="644" formatCode="General">
                  <c:v>6.6502993724396899E-4</c:v>
                </c:pt>
                <c:pt idx="645" formatCode="General">
                  <c:v>6.5502507097146996E-4</c:v>
                </c:pt>
                <c:pt idx="646" formatCode="General">
                  <c:v>6.4522598258457504E-4</c:v>
                </c:pt>
                <c:pt idx="647" formatCode="General">
                  <c:v>6.3195493643676895E-4</c:v>
                </c:pt>
                <c:pt idx="648" formatCode="General">
                  <c:v>6.1019171469618304E-4</c:v>
                </c:pt>
                <c:pt idx="649" formatCode="General">
                  <c:v>5.9612169305746799E-4</c:v>
                </c:pt>
                <c:pt idx="650" formatCode="General">
                  <c:v>5.7501805213039598E-4</c:v>
                </c:pt>
                <c:pt idx="651" formatCode="General">
                  <c:v>5.9129425837790004E-4</c:v>
                </c:pt>
                <c:pt idx="652" formatCode="General">
                  <c:v>5.7422454785039203E-4</c:v>
                </c:pt>
                <c:pt idx="653" formatCode="General">
                  <c:v>5.2139644973008198E-4</c:v>
                </c:pt>
                <c:pt idx="654" formatCode="General">
                  <c:v>5.25225590004435E-4</c:v>
                </c:pt>
                <c:pt idx="655" formatCode="General">
                  <c:v>5.0973876762396703E-4</c:v>
                </c:pt>
                <c:pt idx="656" formatCode="General">
                  <c:v>5.1863025940081903E-4</c:v>
                </c:pt>
                <c:pt idx="657" formatCode="General">
                  <c:v>5.07977359864541E-4</c:v>
                </c:pt>
                <c:pt idx="658" formatCode="General">
                  <c:v>5.0671834403466498E-4</c:v>
                </c:pt>
                <c:pt idx="659" formatCode="General">
                  <c:v>4.9110933376899995E-4</c:v>
                </c:pt>
                <c:pt idx="660" formatCode="General">
                  <c:v>4.5633804494640102E-4</c:v>
                </c:pt>
                <c:pt idx="661" formatCode="General">
                  <c:v>4.4903185761328802E-4</c:v>
                </c:pt>
                <c:pt idx="662" formatCode="General">
                  <c:v>4.5551817335118901E-4</c:v>
                </c:pt>
                <c:pt idx="663" formatCode="General">
                  <c:v>4.87125073388402E-4</c:v>
                </c:pt>
                <c:pt idx="664" formatCode="General">
                  <c:v>4.71922580904825E-4</c:v>
                </c:pt>
                <c:pt idx="665" formatCode="General">
                  <c:v>4.2368381074268702E-4</c:v>
                </c:pt>
                <c:pt idx="666" formatCode="General">
                  <c:v>4.3407632578094701E-4</c:v>
                </c:pt>
                <c:pt idx="667" formatCode="General">
                  <c:v>4.2307928708383401E-4</c:v>
                </c:pt>
                <c:pt idx="668" formatCode="General">
                  <c:v>4.0577575507279101E-4</c:v>
                </c:pt>
                <c:pt idx="669" formatCode="General">
                  <c:v>4.2033540823403401E-4</c:v>
                </c:pt>
                <c:pt idx="670" formatCode="General">
                  <c:v>4.08976079987625E-4</c:v>
                </c:pt>
                <c:pt idx="671" formatCode="General">
                  <c:v>3.8890801287512798E-4</c:v>
                </c:pt>
                <c:pt idx="672" formatCode="General">
                  <c:v>3.8579426900713001E-4</c:v>
                </c:pt>
                <c:pt idx="673" formatCode="General">
                  <c:v>4.2008553246544701E-4</c:v>
                </c:pt>
                <c:pt idx="674" formatCode="General">
                  <c:v>4.14549475089069E-4</c:v>
                </c:pt>
                <c:pt idx="675" formatCode="General">
                  <c:v>3.4859703065479801E-4</c:v>
                </c:pt>
                <c:pt idx="676" formatCode="General">
                  <c:v>3.8053165933098101E-4</c:v>
                </c:pt>
                <c:pt idx="677" formatCode="General">
                  <c:v>3.23573859903808E-4</c:v>
                </c:pt>
                <c:pt idx="678" formatCode="General">
                  <c:v>3.4811334822771499E-4</c:v>
                </c:pt>
                <c:pt idx="679" formatCode="General">
                  <c:v>3.1522005527798299E-4</c:v>
                </c:pt>
                <c:pt idx="680" formatCode="General">
                  <c:v>3.3328659953528998E-4</c:v>
                </c:pt>
                <c:pt idx="681" formatCode="General">
                  <c:v>3.5746707358410001E-4</c:v>
                </c:pt>
                <c:pt idx="682" formatCode="General">
                  <c:v>3.2980778131942002E-4</c:v>
                </c:pt>
                <c:pt idx="683" formatCode="General">
                  <c:v>2.98184630754563E-4</c:v>
                </c:pt>
                <c:pt idx="684" formatCode="General">
                  <c:v>3.1301135572014098E-4</c:v>
                </c:pt>
                <c:pt idx="685" formatCode="General">
                  <c:v>2.9864581881175798E-4</c:v>
                </c:pt>
                <c:pt idx="686" formatCode="General">
                  <c:v>3.3209423407053602E-4</c:v>
                </c:pt>
                <c:pt idx="687" formatCode="General">
                  <c:v>3.2289249788877602E-4</c:v>
                </c:pt>
                <c:pt idx="688" formatCode="General">
                  <c:v>3.2085480645918402E-4</c:v>
                </c:pt>
                <c:pt idx="689" formatCode="General">
                  <c:v>3.1866994487307799E-4</c:v>
                </c:pt>
                <c:pt idx="690" formatCode="General">
                  <c:v>3.4709827376837901E-4</c:v>
                </c:pt>
                <c:pt idx="691" formatCode="General">
                  <c:v>3.3018008862027698E-4</c:v>
                </c:pt>
                <c:pt idx="692" formatCode="General">
                  <c:v>3.1063262328668E-4</c:v>
                </c:pt>
                <c:pt idx="693" formatCode="General">
                  <c:v>2.8665852835301999E-4</c:v>
                </c:pt>
                <c:pt idx="694" formatCode="General">
                  <c:v>3.37124738351178E-4</c:v>
                </c:pt>
                <c:pt idx="695" formatCode="General">
                  <c:v>2.7613082469759198E-4</c:v>
                </c:pt>
                <c:pt idx="696" formatCode="General">
                  <c:v>3.5041417388169199E-4</c:v>
                </c:pt>
                <c:pt idx="697" formatCode="General">
                  <c:v>2.8012434739781898E-4</c:v>
                </c:pt>
                <c:pt idx="698" formatCode="General">
                  <c:v>2.6498433485342202E-4</c:v>
                </c:pt>
                <c:pt idx="699" formatCode="General">
                  <c:v>2.4333334170538199E-4</c:v>
                </c:pt>
                <c:pt idx="700" formatCode="General">
                  <c:v>2.70220433060811E-4</c:v>
                </c:pt>
                <c:pt idx="701" formatCode="General">
                  <c:v>2.7868785650277399E-4</c:v>
                </c:pt>
                <c:pt idx="702" formatCode="General">
                  <c:v>2.7010872445313899E-4</c:v>
                </c:pt>
                <c:pt idx="703" formatCode="General">
                  <c:v>2.4961763876883599E-4</c:v>
                </c:pt>
                <c:pt idx="704" formatCode="General">
                  <c:v>2.35763401357277E-4</c:v>
                </c:pt>
                <c:pt idx="705" formatCode="General">
                  <c:v>3.0091363616627302E-4</c:v>
                </c:pt>
                <c:pt idx="706">
                  <c:v>3.4900053375893801E-5</c:v>
                </c:pt>
                <c:pt idx="707" formatCode="General">
                  <c:v>2.7833174784628402E-4</c:v>
                </c:pt>
                <c:pt idx="708" formatCode="General">
                  <c:v>2.4937226518240201E-4</c:v>
                </c:pt>
                <c:pt idx="709" formatCode="General">
                  <c:v>2.2365227355033201E-4</c:v>
                </c:pt>
                <c:pt idx="710" formatCode="General">
                  <c:v>2.4110708155815501E-4</c:v>
                </c:pt>
                <c:pt idx="711" formatCode="General">
                  <c:v>2.18262088455726E-4</c:v>
                </c:pt>
                <c:pt idx="712" formatCode="General">
                  <c:v>2.5728787770766201E-4</c:v>
                </c:pt>
                <c:pt idx="713" formatCode="General">
                  <c:v>2.1375234811432301E-4</c:v>
                </c:pt>
                <c:pt idx="714" formatCode="General">
                  <c:v>2.0348083659442299E-4</c:v>
                </c:pt>
                <c:pt idx="715" formatCode="General">
                  <c:v>1.9310416579952099E-4</c:v>
                </c:pt>
                <c:pt idx="716" formatCode="General">
                  <c:v>2.0454373021639699E-4</c:v>
                </c:pt>
                <c:pt idx="717" formatCode="General">
                  <c:v>5.6427289564628597E-4</c:v>
                </c:pt>
                <c:pt idx="718" formatCode="General">
                  <c:v>1.7439531741697401E-4</c:v>
                </c:pt>
                <c:pt idx="719" formatCode="General">
                  <c:v>2.2060641178598E-4</c:v>
                </c:pt>
                <c:pt idx="720" formatCode="General">
                  <c:v>1.92351504156651E-4</c:v>
                </c:pt>
                <c:pt idx="721" formatCode="General">
                  <c:v>1.8372362832969099E-4</c:v>
                </c:pt>
                <c:pt idx="722" formatCode="General">
                  <c:v>2.21196207932944E-4</c:v>
                </c:pt>
                <c:pt idx="723" formatCode="General">
                  <c:v>1.91054541335531E-4</c:v>
                </c:pt>
                <c:pt idx="724" formatCode="General">
                  <c:v>1.9927140935754401E-4</c:v>
                </c:pt>
                <c:pt idx="725" formatCode="General">
                  <c:v>1.9486819944688799E-4</c:v>
                </c:pt>
                <c:pt idx="726" formatCode="General">
                  <c:v>1.9816417184484E-4</c:v>
                </c:pt>
                <c:pt idx="727" formatCode="General">
                  <c:v>2.29047741828768E-4</c:v>
                </c:pt>
                <c:pt idx="728" formatCode="General">
                  <c:v>1.7144608571027E-4</c:v>
                </c:pt>
                <c:pt idx="729" formatCode="General">
                  <c:v>2.1359014696861501E-4</c:v>
                </c:pt>
                <c:pt idx="730" formatCode="General">
                  <c:v>1.61862323406393E-4</c:v>
                </c:pt>
                <c:pt idx="731" formatCode="General">
                  <c:v>1.75155274857833E-4</c:v>
                </c:pt>
                <c:pt idx="732" formatCode="General">
                  <c:v>1.82245961417149E-4</c:v>
                </c:pt>
                <c:pt idx="733" formatCode="General">
                  <c:v>1.6541883778195399E-4</c:v>
                </c:pt>
                <c:pt idx="734" formatCode="General">
                  <c:v>1.8014647179018199E-4</c:v>
                </c:pt>
                <c:pt idx="735" formatCode="General">
                  <c:v>1.63880834894037E-4</c:v>
                </c:pt>
                <c:pt idx="736" formatCode="General">
                  <c:v>1.8140077428275699E-4</c:v>
                </c:pt>
                <c:pt idx="737" formatCode="General">
                  <c:v>1.6702640604402701E-4</c:v>
                </c:pt>
                <c:pt idx="738" formatCode="General">
                  <c:v>1.51903281865982E-4</c:v>
                </c:pt>
                <c:pt idx="739" formatCode="General">
                  <c:v>1.8982414727522099E-4</c:v>
                </c:pt>
                <c:pt idx="740" formatCode="General">
                  <c:v>1.5505826974595701E-4</c:v>
                </c:pt>
                <c:pt idx="741" formatCode="General">
                  <c:v>1.2899022225819901E-4</c:v>
                </c:pt>
                <c:pt idx="742" formatCode="General">
                  <c:v>2.0275458759265601E-4</c:v>
                </c:pt>
                <c:pt idx="743" formatCode="General">
                  <c:v>1.8701779415807799E-4</c:v>
                </c:pt>
                <c:pt idx="744" formatCode="General">
                  <c:v>1.9678580482653701E-4</c:v>
                </c:pt>
                <c:pt idx="745" formatCode="General">
                  <c:v>1.99191651568638E-4</c:v>
                </c:pt>
                <c:pt idx="746" formatCode="General">
                  <c:v>2.1160248822759499E-4</c:v>
                </c:pt>
                <c:pt idx="747" formatCode="General">
                  <c:v>1.5916224099967301E-4</c:v>
                </c:pt>
                <c:pt idx="748" formatCode="General">
                  <c:v>1.4833759519066901E-4</c:v>
                </c:pt>
                <c:pt idx="749" formatCode="General">
                  <c:v>1.9796392279496899E-4</c:v>
                </c:pt>
                <c:pt idx="750" formatCode="General">
                  <c:v>1.73586363118193E-4</c:v>
                </c:pt>
                <c:pt idx="751" formatCode="General">
                  <c:v>1.7971290621874699E-4</c:v>
                </c:pt>
                <c:pt idx="752" formatCode="General">
                  <c:v>1.71078459731834E-4</c:v>
                </c:pt>
                <c:pt idx="753" formatCode="General">
                  <c:v>1.8227534685257401E-4</c:v>
                </c:pt>
                <c:pt idx="754" formatCode="General">
                  <c:v>1.7028114707565601E-4</c:v>
                </c:pt>
                <c:pt idx="755" formatCode="General">
                  <c:v>2.03248308888664E-4</c:v>
                </c:pt>
                <c:pt idx="756" formatCode="General">
                  <c:v>1.7696194576448E-4</c:v>
                </c:pt>
                <c:pt idx="757" formatCode="General">
                  <c:v>1.6219557258952599E-4</c:v>
                </c:pt>
                <c:pt idx="758" formatCode="General">
                  <c:v>1.44442574397091E-4</c:v>
                </c:pt>
                <c:pt idx="759" formatCode="General">
                  <c:v>1.8033073614237899E-4</c:v>
                </c:pt>
                <c:pt idx="760" formatCode="General">
                  <c:v>1.6673747446257001E-4</c:v>
                </c:pt>
                <c:pt idx="761" formatCode="General">
                  <c:v>1.62394226770509E-4</c:v>
                </c:pt>
                <c:pt idx="762" formatCode="General">
                  <c:v>1.2544993193477601E-4</c:v>
                </c:pt>
                <c:pt idx="763" formatCode="General">
                  <c:v>1.49826870218001E-4</c:v>
                </c:pt>
                <c:pt idx="764" formatCode="General">
                  <c:v>1.5198790706615501E-4</c:v>
                </c:pt>
                <c:pt idx="765" formatCode="General">
                  <c:v>1.12269135806706E-4</c:v>
                </c:pt>
                <c:pt idx="766" formatCode="General">
                  <c:v>1.5067415410297401E-4</c:v>
                </c:pt>
                <c:pt idx="767" formatCode="General">
                  <c:v>1.38266444314774E-4</c:v>
                </c:pt>
                <c:pt idx="768" formatCode="General">
                  <c:v>1.4452368973492401E-4</c:v>
                </c:pt>
                <c:pt idx="769" formatCode="General">
                  <c:v>1.3663952902234899E-4</c:v>
                </c:pt>
                <c:pt idx="770" formatCode="General">
                  <c:v>1.1309477407032999E-4</c:v>
                </c:pt>
                <c:pt idx="771" formatCode="General">
                  <c:v>1.3292753802939E-4</c:v>
                </c:pt>
                <c:pt idx="772" formatCode="General">
                  <c:v>1.5538297088569101E-4</c:v>
                </c:pt>
                <c:pt idx="773" formatCode="General">
                  <c:v>1.5104780282935E-4</c:v>
                </c:pt>
                <c:pt idx="774" formatCode="General">
                  <c:v>1.49475429791806E-4</c:v>
                </c:pt>
                <c:pt idx="775" formatCode="General">
                  <c:v>1.08213802791025E-4</c:v>
                </c:pt>
                <c:pt idx="776" formatCode="General">
                  <c:v>1.45522949830966E-4</c:v>
                </c:pt>
                <c:pt idx="777" formatCode="General">
                  <c:v>1.5559924033982901E-4</c:v>
                </c:pt>
                <c:pt idx="778" formatCode="General">
                  <c:v>5.2646808025804803E-4</c:v>
                </c:pt>
                <c:pt idx="779" formatCode="General">
                  <c:v>1.22068200773714E-4</c:v>
                </c:pt>
                <c:pt idx="780" formatCode="General">
                  <c:v>1.22483282082785E-4</c:v>
                </c:pt>
                <c:pt idx="781" formatCode="General">
                  <c:v>1.3608201081302399E-4</c:v>
                </c:pt>
                <c:pt idx="782" formatCode="General">
                  <c:v>1.18620847917272E-4</c:v>
                </c:pt>
                <c:pt idx="783" formatCode="General">
                  <c:v>1.17783583193817E-4</c:v>
                </c:pt>
                <c:pt idx="784" formatCode="General">
                  <c:v>1.39103292410984E-4</c:v>
                </c:pt>
                <c:pt idx="785" formatCode="General">
                  <c:v>1.15940100022364E-4</c:v>
                </c:pt>
                <c:pt idx="786">
                  <c:v>8.2034601775747703E-5</c:v>
                </c:pt>
                <c:pt idx="787" formatCode="General">
                  <c:v>1.3407081736656199E-4</c:v>
                </c:pt>
                <c:pt idx="788" formatCode="General">
                  <c:v>1.19081354633202E-4</c:v>
                </c:pt>
                <c:pt idx="789" formatCode="General">
                  <c:v>1.10683504566073E-4</c:v>
                </c:pt>
                <c:pt idx="790" formatCode="General">
                  <c:v>1.08098393458823E-4</c:v>
                </c:pt>
                <c:pt idx="791" formatCode="General">
                  <c:v>1.0415589298446701E-4</c:v>
                </c:pt>
                <c:pt idx="792" formatCode="General">
                  <c:v>1.3495196053864801E-4</c:v>
                </c:pt>
                <c:pt idx="793" formatCode="General">
                  <c:v>1.6840856027956199E-4</c:v>
                </c:pt>
                <c:pt idx="794">
                  <c:v>8.4651161015996394E-5</c:v>
                </c:pt>
                <c:pt idx="795" formatCode="General">
                  <c:v>1.7323394088853599E-4</c:v>
                </c:pt>
                <c:pt idx="796" formatCode="General">
                  <c:v>1.1041097763832301E-4</c:v>
                </c:pt>
                <c:pt idx="797" formatCode="General">
                  <c:v>1.2560345789909799E-4</c:v>
                </c:pt>
                <c:pt idx="798" formatCode="General">
                  <c:v>1.09404694536539E-4</c:v>
                </c:pt>
                <c:pt idx="799" formatCode="General">
                  <c:v>1.2555179317950399E-4</c:v>
                </c:pt>
                <c:pt idx="800" formatCode="General">
                  <c:v>2.0649279333364001E-4</c:v>
                </c:pt>
                <c:pt idx="801" formatCode="General">
                  <c:v>1.4638382422844801E-4</c:v>
                </c:pt>
                <c:pt idx="802" formatCode="General">
                  <c:v>1.1887400748604E-4</c:v>
                </c:pt>
                <c:pt idx="803">
                  <c:v>8.4901430400988997E-5</c:v>
                </c:pt>
                <c:pt idx="804" formatCode="General">
                  <c:v>1.62413643185777E-4</c:v>
                </c:pt>
                <c:pt idx="805" formatCode="General">
                  <c:v>1.5394881530244299E-4</c:v>
                </c:pt>
                <c:pt idx="806">
                  <c:v>8.4376955767208602E-5</c:v>
                </c:pt>
                <c:pt idx="807" formatCode="General">
                  <c:v>1.00420211734392E-4</c:v>
                </c:pt>
                <c:pt idx="808" formatCode="General">
                  <c:v>1.12137514588147E-4</c:v>
                </c:pt>
                <c:pt idx="809" formatCode="General">
                  <c:v>1.1692330536468701E-4</c:v>
                </c:pt>
                <c:pt idx="810" formatCode="General">
                  <c:v>1.0726399272412399E-4</c:v>
                </c:pt>
                <c:pt idx="811" formatCode="General">
                  <c:v>1.0506304229432101E-4</c:v>
                </c:pt>
                <c:pt idx="812" formatCode="General">
                  <c:v>1.01303296126772E-4</c:v>
                </c:pt>
                <c:pt idx="813" formatCode="General">
                  <c:v>1.2941669558335099E-4</c:v>
                </c:pt>
                <c:pt idx="814" formatCode="General">
                  <c:v>1.3767536717059601E-4</c:v>
                </c:pt>
                <c:pt idx="815">
                  <c:v>9.2751637019440703E-5</c:v>
                </c:pt>
                <c:pt idx="816">
                  <c:v>9.0427544166939001E-5</c:v>
                </c:pt>
                <c:pt idx="817" formatCode="General">
                  <c:v>1.00940259389614E-4</c:v>
                </c:pt>
                <c:pt idx="818" formatCode="General">
                  <c:v>1.0639925333487E-4</c:v>
                </c:pt>
                <c:pt idx="819" formatCode="General">
                  <c:v>1.10573877811439E-4</c:v>
                </c:pt>
                <c:pt idx="820" formatCode="General">
                  <c:v>1.09258632439577E-4</c:v>
                </c:pt>
                <c:pt idx="821">
                  <c:v>7.4077810913903005E-5</c:v>
                </c:pt>
                <c:pt idx="822">
                  <c:v>8.24648561103476E-5</c:v>
                </c:pt>
                <c:pt idx="823" formatCode="General">
                  <c:v>1.09304255253151E-4</c:v>
                </c:pt>
                <c:pt idx="824">
                  <c:v>8.6338267836850801E-5</c:v>
                </c:pt>
                <c:pt idx="825">
                  <c:v>7.1043278472549806E-5</c:v>
                </c:pt>
                <c:pt idx="826" formatCode="General">
                  <c:v>1.07559255401137E-4</c:v>
                </c:pt>
                <c:pt idx="827">
                  <c:v>9.7546587942438296E-5</c:v>
                </c:pt>
                <c:pt idx="828">
                  <c:v>8.1791084368371003E-5</c:v>
                </c:pt>
                <c:pt idx="829">
                  <c:v>5.6600793378265801E-5</c:v>
                </c:pt>
                <c:pt idx="830">
                  <c:v>8.4645307374236795E-5</c:v>
                </c:pt>
                <c:pt idx="831">
                  <c:v>6.24714663032884E-5</c:v>
                </c:pt>
                <c:pt idx="832" formatCode="General">
                  <c:v>1.08243911902894E-4</c:v>
                </c:pt>
                <c:pt idx="833">
                  <c:v>8.4303228827543403E-5</c:v>
                </c:pt>
                <c:pt idx="834">
                  <c:v>8.5464586381634906E-5</c:v>
                </c:pt>
                <c:pt idx="835">
                  <c:v>8.2367654679129396E-5</c:v>
                </c:pt>
                <c:pt idx="836" formatCode="General">
                  <c:v>1.07621181194175E-4</c:v>
                </c:pt>
                <c:pt idx="837">
                  <c:v>7.4712838971143004E-5</c:v>
                </c:pt>
                <c:pt idx="838">
                  <c:v>8.0058947214278894E-5</c:v>
                </c:pt>
                <c:pt idx="839">
                  <c:v>7.9111009260142493E-5</c:v>
                </c:pt>
                <c:pt idx="840" formatCode="General">
                  <c:v>1.19444797278963E-4</c:v>
                </c:pt>
                <c:pt idx="841">
                  <c:v>7.8246092856260207E-5</c:v>
                </c:pt>
                <c:pt idx="842" formatCode="General">
                  <c:v>1.2965736637603699E-4</c:v>
                </c:pt>
                <c:pt idx="843">
                  <c:v>8.5989777477721803E-5</c:v>
                </c:pt>
                <c:pt idx="844">
                  <c:v>7.7469696182621994E-5</c:v>
                </c:pt>
                <c:pt idx="845">
                  <c:v>9.4809495416268305E-5</c:v>
                </c:pt>
                <c:pt idx="846" formatCode="General">
                  <c:v>1.13471946560951E-4</c:v>
                </c:pt>
                <c:pt idx="847" formatCode="General">
                  <c:v>1.16242718676452E-4</c:v>
                </c:pt>
                <c:pt idx="848" formatCode="General">
                  <c:v>1.1228325361859001E-4</c:v>
                </c:pt>
                <c:pt idx="849" formatCode="General">
                  <c:v>1.08127199529524E-4</c:v>
                </c:pt>
                <c:pt idx="850">
                  <c:v>8.9136649391783398E-5</c:v>
                </c:pt>
                <c:pt idx="851">
                  <c:v>6.3784804830645405E-5</c:v>
                </c:pt>
                <c:pt idx="852" formatCode="General">
                  <c:v>1.00571487420601E-4</c:v>
                </c:pt>
                <c:pt idx="853">
                  <c:v>7.2653525161748205E-5</c:v>
                </c:pt>
                <c:pt idx="854">
                  <c:v>5.6321570256877098E-5</c:v>
                </c:pt>
                <c:pt idx="855">
                  <c:v>9.39814160221691E-5</c:v>
                </c:pt>
                <c:pt idx="856">
                  <c:v>9.0851434792329705E-5</c:v>
                </c:pt>
                <c:pt idx="857">
                  <c:v>8.6923115241548801E-5</c:v>
                </c:pt>
                <c:pt idx="858">
                  <c:v>3.6118072944864303E-5</c:v>
                </c:pt>
                <c:pt idx="859">
                  <c:v>4.1529346262968502E-5</c:v>
                </c:pt>
                <c:pt idx="860" formatCode="General">
                  <c:v>1.0350406289472901E-4</c:v>
                </c:pt>
                <c:pt idx="861">
                  <c:v>8.1494993866123002E-5</c:v>
                </c:pt>
                <c:pt idx="862">
                  <c:v>9.1633720065782101E-5</c:v>
                </c:pt>
                <c:pt idx="863">
                  <c:v>7.4042633494417494E-5</c:v>
                </c:pt>
                <c:pt idx="864">
                  <c:v>6.0430549308570299E-5</c:v>
                </c:pt>
                <c:pt idx="865" formatCode="General">
                  <c:v>1.32396639685105E-4</c:v>
                </c:pt>
                <c:pt idx="866" formatCode="General">
                  <c:v>1.4463739830707399E-4</c:v>
                </c:pt>
                <c:pt idx="867">
                  <c:v>8.79923159499747E-5</c:v>
                </c:pt>
                <c:pt idx="868">
                  <c:v>6.7147242705363903E-5</c:v>
                </c:pt>
                <c:pt idx="869">
                  <c:v>5.0925652305900597E-5</c:v>
                </c:pt>
                <c:pt idx="870" formatCode="General">
                  <c:v>1.3434474969260099E-4</c:v>
                </c:pt>
                <c:pt idx="871" formatCode="General">
                  <c:v>1.0895925470997001E-4</c:v>
                </c:pt>
                <c:pt idx="872">
                  <c:v>6.9428217522347194E-5</c:v>
                </c:pt>
                <c:pt idx="873">
                  <c:v>4.0867468897391902E-5</c:v>
                </c:pt>
                <c:pt idx="874" formatCode="General">
                  <c:v>1.02695041688372E-4</c:v>
                </c:pt>
                <c:pt idx="875">
                  <c:v>3.7685686168390501E-5</c:v>
                </c:pt>
                <c:pt idx="876">
                  <c:v>6.59515505496341E-5</c:v>
                </c:pt>
                <c:pt idx="877">
                  <c:v>7.8744471991282799E-5</c:v>
                </c:pt>
                <c:pt idx="878">
                  <c:v>5.5324358559654699E-5</c:v>
                </c:pt>
                <c:pt idx="879" formatCode="General">
                  <c:v>1.47651709916157E-4</c:v>
                </c:pt>
                <c:pt idx="880" formatCode="General">
                  <c:v>1.0557282302767401E-4</c:v>
                </c:pt>
                <c:pt idx="881">
                  <c:v>3.4913736373797397E-5</c:v>
                </c:pt>
                <c:pt idx="882">
                  <c:v>9.7438073301293595E-5</c:v>
                </c:pt>
                <c:pt idx="883">
                  <c:v>9.3730991888398794E-5</c:v>
                </c:pt>
                <c:pt idx="884">
                  <c:v>4.9016990577083101E-5</c:v>
                </c:pt>
                <c:pt idx="885">
                  <c:v>8.3071387000825298E-5</c:v>
                </c:pt>
                <c:pt idx="886">
                  <c:v>8.5677442179729396E-5</c:v>
                </c:pt>
                <c:pt idx="887">
                  <c:v>4.0424572957105999E-5</c:v>
                </c:pt>
                <c:pt idx="888">
                  <c:v>5.5549501696997002E-5</c:v>
                </c:pt>
                <c:pt idx="889">
                  <c:v>5.09166545019205E-5</c:v>
                </c:pt>
                <c:pt idx="890">
                  <c:v>5.2836235355408597E-5</c:v>
                </c:pt>
                <c:pt idx="891">
                  <c:v>5.0136439401640902E-5</c:v>
                </c:pt>
                <c:pt idx="892">
                  <c:v>8.7206549253373501E-5</c:v>
                </c:pt>
                <c:pt idx="893">
                  <c:v>6.99098096016125E-5</c:v>
                </c:pt>
                <c:pt idx="894">
                  <c:v>4.2004128056315599E-5</c:v>
                </c:pt>
                <c:pt idx="895">
                  <c:v>5.5397888906279603E-5</c:v>
                </c:pt>
                <c:pt idx="896" formatCode="General">
                  <c:v>1.30299727371274E-4</c:v>
                </c:pt>
                <c:pt idx="897">
                  <c:v>3.8842304936800398E-5</c:v>
                </c:pt>
                <c:pt idx="898">
                  <c:v>5.6738160994741997E-5</c:v>
                </c:pt>
                <c:pt idx="899">
                  <c:v>2.6569839310166099E-5</c:v>
                </c:pt>
                <c:pt idx="900" formatCode="General">
                  <c:v>1.06920594720184E-4</c:v>
                </c:pt>
                <c:pt idx="901">
                  <c:v>4.5941693443087199E-5</c:v>
                </c:pt>
                <c:pt idx="902">
                  <c:v>4.6147403732881102E-5</c:v>
                </c:pt>
                <c:pt idx="903">
                  <c:v>7.2103444386531097E-5</c:v>
                </c:pt>
                <c:pt idx="904">
                  <c:v>8.1749501764039494E-6</c:v>
                </c:pt>
                <c:pt idx="905">
                  <c:v>3.9318654966165598E-5</c:v>
                </c:pt>
                <c:pt idx="906">
                  <c:v>3.9057936343186399E-5</c:v>
                </c:pt>
                <c:pt idx="907">
                  <c:v>7.8319332633520005E-5</c:v>
                </c:pt>
                <c:pt idx="908">
                  <c:v>4.0284904782692998E-5</c:v>
                </c:pt>
                <c:pt idx="909">
                  <c:v>3.0564528096796498E-5</c:v>
                </c:pt>
                <c:pt idx="910">
                  <c:v>6.7774739848943305E-5</c:v>
                </c:pt>
                <c:pt idx="911">
                  <c:v>1.8447386033065799E-5</c:v>
                </c:pt>
                <c:pt idx="912">
                  <c:v>1.8906957120277099E-5</c:v>
                </c:pt>
                <c:pt idx="913">
                  <c:v>4.0402581678330499E-5</c:v>
                </c:pt>
                <c:pt idx="914">
                  <c:v>1.9600321132616899E-5</c:v>
                </c:pt>
                <c:pt idx="915">
                  <c:v>2.3775041650056602E-5</c:v>
                </c:pt>
                <c:pt idx="916">
                  <c:v>8.4304582925979904E-5</c:v>
                </c:pt>
                <c:pt idx="917">
                  <c:v>8.3258092497374894E-5</c:v>
                </c:pt>
                <c:pt idx="918">
                  <c:v>3.44070270631559E-5</c:v>
                </c:pt>
                <c:pt idx="919">
                  <c:v>9.1733290742629906E-5</c:v>
                </c:pt>
                <c:pt idx="920">
                  <c:v>2.2862218055574901E-5</c:v>
                </c:pt>
                <c:pt idx="921">
                  <c:v>7.6682224322433494E-5</c:v>
                </c:pt>
                <c:pt idx="922">
                  <c:v>4.7324944299206003E-6</c:v>
                </c:pt>
                <c:pt idx="923">
                  <c:v>1.35673496930768E-5</c:v>
                </c:pt>
                <c:pt idx="924" formatCode="General">
                  <c:v>1.07978008755457E-4</c:v>
                </c:pt>
                <c:pt idx="925">
                  <c:v>8.4992127300806197E-5</c:v>
                </c:pt>
                <c:pt idx="926">
                  <c:v>1.30355255215863E-5</c:v>
                </c:pt>
                <c:pt idx="927">
                  <c:v>4.4825254650819398E-5</c:v>
                </c:pt>
                <c:pt idx="928">
                  <c:v>2.3418258435534202E-5</c:v>
                </c:pt>
                <c:pt idx="929">
                  <c:v>1.10967274956807E-5</c:v>
                </c:pt>
                <c:pt idx="930">
                  <c:v>6.10190675856829E-5</c:v>
                </c:pt>
                <c:pt idx="931">
                  <c:v>8.3383789994824804E-5</c:v>
                </c:pt>
                <c:pt idx="932">
                  <c:v>-7.9426797122068593E-6</c:v>
                </c:pt>
                <c:pt idx="933">
                  <c:v>4.6592826592609698E-5</c:v>
                </c:pt>
                <c:pt idx="934">
                  <c:v>6.4330912525856204E-5</c:v>
                </c:pt>
                <c:pt idx="935">
                  <c:v>1.26190981658065E-5</c:v>
                </c:pt>
                <c:pt idx="936">
                  <c:v>1.29736296542435E-5</c:v>
                </c:pt>
                <c:pt idx="937">
                  <c:v>2.2327555752250099E-5</c:v>
                </c:pt>
                <c:pt idx="938">
                  <c:v>5.5131225918649603E-5</c:v>
                </c:pt>
                <c:pt idx="939">
                  <c:v>-1.6151168225648399E-5</c:v>
                </c:pt>
                <c:pt idx="940">
                  <c:v>1.1084167671106401E-5</c:v>
                </c:pt>
                <c:pt idx="941">
                  <c:v>2.2827799204188099E-5</c:v>
                </c:pt>
                <c:pt idx="942">
                  <c:v>2.1597602852467601E-6</c:v>
                </c:pt>
                <c:pt idx="943">
                  <c:v>5.2246605341888399E-5</c:v>
                </c:pt>
                <c:pt idx="944">
                  <c:v>2.4914145973342201E-5</c:v>
                </c:pt>
                <c:pt idx="945">
                  <c:v>3.6048919480774503E-5</c:v>
                </c:pt>
                <c:pt idx="946">
                  <c:v>4.0255148636283599E-5</c:v>
                </c:pt>
                <c:pt idx="947">
                  <c:v>1.4383738853716E-5</c:v>
                </c:pt>
                <c:pt idx="948">
                  <c:v>-1.9636940332538899E-5</c:v>
                </c:pt>
                <c:pt idx="949">
                  <c:v>1.4087806907736701E-5</c:v>
                </c:pt>
                <c:pt idx="950">
                  <c:v>2.3123102879212201E-5</c:v>
                </c:pt>
                <c:pt idx="951">
                  <c:v>2.10976689534369E-5</c:v>
                </c:pt>
                <c:pt idx="952">
                  <c:v>2.0616794563606401E-5</c:v>
                </c:pt>
                <c:pt idx="953">
                  <c:v>2.7040014261003801E-5</c:v>
                </c:pt>
                <c:pt idx="954">
                  <c:v>1.41971297981146E-5</c:v>
                </c:pt>
                <c:pt idx="955">
                  <c:v>-1.01434930644754E-5</c:v>
                </c:pt>
                <c:pt idx="956">
                  <c:v>2.2121414941162399E-6</c:v>
                </c:pt>
                <c:pt idx="957">
                  <c:v>2.9809401456640201E-5</c:v>
                </c:pt>
                <c:pt idx="958">
                  <c:v>-7.5166735573553304E-6</c:v>
                </c:pt>
                <c:pt idx="959">
                  <c:v>-2.0062936539163399E-5</c:v>
                </c:pt>
                <c:pt idx="960">
                  <c:v>6.53798543986706E-5</c:v>
                </c:pt>
                <c:pt idx="961">
                  <c:v>4.0775872509163899E-5</c:v>
                </c:pt>
                <c:pt idx="962">
                  <c:v>4.9055488715366601E-5</c:v>
                </c:pt>
                <c:pt idx="963">
                  <c:v>6.45236389792779E-6</c:v>
                </c:pt>
                <c:pt idx="964">
                  <c:v>-3.8939617894296698E-7</c:v>
                </c:pt>
                <c:pt idx="965">
                  <c:v>5.6920907130311199E-5</c:v>
                </c:pt>
                <c:pt idx="966">
                  <c:v>1.5950004467604599E-5</c:v>
                </c:pt>
                <c:pt idx="967">
                  <c:v>-2.7530541893007299E-5</c:v>
                </c:pt>
                <c:pt idx="968">
                  <c:v>2.5743221082540899E-5</c:v>
                </c:pt>
                <c:pt idx="969">
                  <c:v>-3.5708953297414997E-5</c:v>
                </c:pt>
                <c:pt idx="970">
                  <c:v>-1.8437508414257E-5</c:v>
                </c:pt>
                <c:pt idx="971">
                  <c:v>3.7659584029814202E-5</c:v>
                </c:pt>
                <c:pt idx="972">
                  <c:v>1.86656171856759E-5</c:v>
                </c:pt>
                <c:pt idx="973">
                  <c:v>-1.8388739192548701E-5</c:v>
                </c:pt>
                <c:pt idx="974">
                  <c:v>6.09348062256398E-5</c:v>
                </c:pt>
                <c:pt idx="975">
                  <c:v>-1.58714594056994E-5</c:v>
                </c:pt>
                <c:pt idx="976">
                  <c:v>-1.6105104960139198E-5</c:v>
                </c:pt>
                <c:pt idx="977">
                  <c:v>-6.4673125283340704E-5</c:v>
                </c:pt>
                <c:pt idx="978">
                  <c:v>-2.0762080015368599E-6</c:v>
                </c:pt>
                <c:pt idx="979">
                  <c:v>2.54124423695854E-5</c:v>
                </c:pt>
                <c:pt idx="980">
                  <c:v>1.08534514368813E-5</c:v>
                </c:pt>
                <c:pt idx="981">
                  <c:v>-1.00107215367546E-5</c:v>
                </c:pt>
                <c:pt idx="982">
                  <c:v>-1.7910341229907601E-5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7-2FAE-43E7-AADB-C73BC6EE937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380553183"/>
        <c:axId val="380541119"/>
        <c:extLst>
          <c:ext xmlns:c15="http://schemas.microsoft.com/office/drawing/2012/chart" uri="{02D57815-91ED-43cb-92C2-25804820EDAC}">
            <c15:filteredScatterSeries>
              <c15:ser>
                <c:idx val="0"/>
                <c:order val="2"/>
                <c:tx>
                  <c:v>1165</c:v>
                </c:tx>
                <c:spPr>
                  <a:ln w="19050" cap="rnd">
                    <a:solidFill>
                      <a:srgbClr val="002060"/>
                    </a:solidFill>
                    <a:round/>
                  </a:ln>
                  <a:effectLst/>
                </c:spPr>
                <c:marker>
                  <c:symbol val="none"/>
                </c:marker>
                <c:xVal>
                  <c:numRef>
                    <c:extLst>
                      <c:ext uri="{02D57815-91ED-43cb-92C2-25804820EDAC}">
                        <c15:formulaRef>
                          <c15:sqref>data_Loop!$C$19:$C$5009</c15:sqref>
                        </c15:formulaRef>
                      </c:ext>
                    </c:extLst>
                    <c:numCache>
                      <c:formatCode>General</c:formatCode>
                      <c:ptCount val="4991"/>
                      <c:pt idx="0">
                        <c:v>1.0096440792083698</c:v>
                      </c:pt>
                      <c:pt idx="1">
                        <c:v>1.2144877433776899</c:v>
                      </c:pt>
                      <c:pt idx="2">
                        <c:v>1.4143845558166501</c:v>
                      </c:pt>
                      <c:pt idx="3">
                        <c:v>1.6117901325225801</c:v>
                      </c:pt>
                      <c:pt idx="4">
                        <c:v>1.81674919128418</c:v>
                      </c:pt>
                      <c:pt idx="5">
                        <c:v>2.0154240608215299</c:v>
                      </c:pt>
                      <c:pt idx="6">
                        <c:v>2.2153563499450701</c:v>
                      </c:pt>
                      <c:pt idx="7">
                        <c:v>2.4203183174133303</c:v>
                      </c:pt>
                      <c:pt idx="8">
                        <c:v>2.62653779983521</c:v>
                      </c:pt>
                      <c:pt idx="9">
                        <c:v>2.82018299102783</c:v>
                      </c:pt>
                      <c:pt idx="10">
                        <c:v>3.0125705718994102</c:v>
                      </c:pt>
                      <c:pt idx="11">
                        <c:v>3.2162692070007304</c:v>
                      </c:pt>
                      <c:pt idx="12">
                        <c:v>3.4187162399291999</c:v>
                      </c:pt>
                      <c:pt idx="13">
                        <c:v>3.62116928100586</c:v>
                      </c:pt>
                      <c:pt idx="14">
                        <c:v>3.8236166000366199</c:v>
                      </c:pt>
                      <c:pt idx="15">
                        <c:v>4.0147468566894506</c:v>
                      </c:pt>
                      <c:pt idx="16">
                        <c:v>4.20336208343506</c:v>
                      </c:pt>
                      <c:pt idx="17">
                        <c:v>4.4095754623413104</c:v>
                      </c:pt>
                      <c:pt idx="18">
                        <c:v>4.6145315170288104</c:v>
                      </c:pt>
                      <c:pt idx="19">
                        <c:v>4.8194936752319304</c:v>
                      </c:pt>
                      <c:pt idx="20">
                        <c:v>5.0194259643554702</c:v>
                      </c:pt>
                      <c:pt idx="21">
                        <c:v>5.2130710601806598</c:v>
                      </c:pt>
                      <c:pt idx="22">
                        <c:v>5.4130033493041996</c:v>
                      </c:pt>
                      <c:pt idx="23">
                        <c:v>5.6154502868652303</c:v>
                      </c:pt>
                      <c:pt idx="24">
                        <c:v>5.8153944015502903</c:v>
                      </c:pt>
                      <c:pt idx="25">
                        <c:v>6.0140693664550806</c:v>
                      </c:pt>
                      <c:pt idx="26">
                        <c:v>6.2152471542358398</c:v>
                      </c:pt>
                      <c:pt idx="27">
                        <c:v>6.4114070892333999</c:v>
                      </c:pt>
                      <c:pt idx="28">
                        <c:v>6.6113513946533207</c:v>
                      </c:pt>
                      <c:pt idx="29">
                        <c:v>6.8163135528564496</c:v>
                      </c:pt>
                      <c:pt idx="30">
                        <c:v>7.0149765014648393</c:v>
                      </c:pt>
                      <c:pt idx="31">
                        <c:v>7.2086215972900405</c:v>
                      </c:pt>
                      <c:pt idx="32">
                        <c:v>7.4060508728027301</c:v>
                      </c:pt>
                      <c:pt idx="33">
                        <c:v>7.6198146820068402</c:v>
                      </c:pt>
                      <c:pt idx="34">
                        <c:v>7.8285369873046902</c:v>
                      </c:pt>
                      <c:pt idx="35">
                        <c:v>8.0209247589111303</c:v>
                      </c:pt>
                      <c:pt idx="36">
                        <c:v>8.2246292114257802</c:v>
                      </c:pt>
                      <c:pt idx="37">
                        <c:v>8.4182861328125007</c:v>
                      </c:pt>
                      <c:pt idx="38">
                        <c:v>8.6395950317382795</c:v>
                      </c:pt>
                      <c:pt idx="39">
                        <c:v>8.8483291625976612</c:v>
                      </c:pt>
                      <c:pt idx="40">
                        <c:v>9.0382141113281307</c:v>
                      </c:pt>
                      <c:pt idx="41">
                        <c:v>9.2582542419433587</c:v>
                      </c:pt>
                      <c:pt idx="42">
                        <c:v>9.4493728637695291</c:v>
                      </c:pt>
                      <c:pt idx="43">
                        <c:v>9.6681896209716793</c:v>
                      </c:pt>
                      <c:pt idx="44">
                        <c:v>9.9071022033691403</c:v>
                      </c:pt>
                      <c:pt idx="45">
                        <c:v>10.1019813537598</c:v>
                      </c:pt>
                      <c:pt idx="46">
                        <c:v>10.3056854248047</c:v>
                      </c:pt>
                      <c:pt idx="47">
                        <c:v>10.4980731964111</c:v>
                      </c:pt>
                      <c:pt idx="48">
                        <c:v>10.6829162597656</c:v>
                      </c:pt>
                      <c:pt idx="49">
                        <c:v>10.902967834472701</c:v>
                      </c:pt>
                      <c:pt idx="50">
                        <c:v>11.1104446411133</c:v>
                      </c:pt>
                      <c:pt idx="51">
                        <c:v>11.3066040039062</c:v>
                      </c:pt>
                      <c:pt idx="52">
                        <c:v>11.4726093292236</c:v>
                      </c:pt>
                      <c:pt idx="53">
                        <c:v>11.62727394104</c:v>
                      </c:pt>
                      <c:pt idx="54">
                        <c:v>11.8120933532715</c:v>
                      </c:pt>
                      <c:pt idx="55">
                        <c:v>12.013283157348599</c:v>
                      </c:pt>
                      <c:pt idx="56">
                        <c:v>12.211957931518601</c:v>
                      </c:pt>
                      <c:pt idx="57">
                        <c:v>12.4056030273437</c:v>
                      </c:pt>
                      <c:pt idx="58">
                        <c:v>12.614337539672899</c:v>
                      </c:pt>
                      <c:pt idx="59">
                        <c:v>12.816785049438499</c:v>
                      </c:pt>
                      <c:pt idx="60">
                        <c:v>13.0292915344238</c:v>
                      </c:pt>
                      <c:pt idx="61">
                        <c:v>13.243054962158201</c:v>
                      </c:pt>
                      <c:pt idx="62">
                        <c:v>13.454303741455101</c:v>
                      </c:pt>
                      <c:pt idx="63">
                        <c:v>13.688210296630899</c:v>
                      </c:pt>
                      <c:pt idx="64">
                        <c:v>13.900717926025399</c:v>
                      </c:pt>
                      <c:pt idx="65">
                        <c:v>14.1019081115723</c:v>
                      </c:pt>
                      <c:pt idx="66">
                        <c:v>14.298067474365201</c:v>
                      </c:pt>
                      <c:pt idx="67">
                        <c:v>14.469055175781302</c:v>
                      </c:pt>
                      <c:pt idx="68">
                        <c:v>14.661443328857398</c:v>
                      </c:pt>
                      <c:pt idx="69">
                        <c:v>14.851316070556601</c:v>
                      </c:pt>
                      <c:pt idx="70">
                        <c:v>15.0462181091309</c:v>
                      </c:pt>
                      <c:pt idx="71">
                        <c:v>15.244892883300802</c:v>
                      </c:pt>
                      <c:pt idx="72">
                        <c:v>15.4322509765625</c:v>
                      </c:pt>
                      <c:pt idx="73">
                        <c:v>15.638494110107398</c:v>
                      </c:pt>
                      <c:pt idx="74">
                        <c:v>15.834677886962899</c:v>
                      </c:pt>
                      <c:pt idx="75">
                        <c:v>16.045926666259799</c:v>
                      </c:pt>
                      <c:pt idx="76">
                        <c:v>16.255894470214802</c:v>
                      </c:pt>
                      <c:pt idx="77">
                        <c:v>16.444486236572299</c:v>
                      </c:pt>
                      <c:pt idx="78">
                        <c:v>16.662022399902302</c:v>
                      </c:pt>
                      <c:pt idx="79">
                        <c:v>16.8833312988281</c:v>
                      </c:pt>
                      <c:pt idx="80">
                        <c:v>17.107154846191399</c:v>
                      </c:pt>
                      <c:pt idx="81">
                        <c:v>17.304572296142602</c:v>
                      </c:pt>
                      <c:pt idx="82">
                        <c:v>17.4655242919922</c:v>
                      </c:pt>
                      <c:pt idx="83">
                        <c:v>17.6654563903809</c:v>
                      </c:pt>
                      <c:pt idx="84">
                        <c:v>17.854071807861299</c:v>
                      </c:pt>
                      <c:pt idx="85">
                        <c:v>18.028855133056602</c:v>
                      </c:pt>
                      <c:pt idx="86">
                        <c:v>18.222500610351599</c:v>
                      </c:pt>
                      <c:pt idx="87">
                        <c:v>18.411116790771498</c:v>
                      </c:pt>
                      <c:pt idx="88">
                        <c:v>18.6072998046875</c:v>
                      </c:pt>
                      <c:pt idx="89">
                        <c:v>18.8085121154785</c:v>
                      </c:pt>
                      <c:pt idx="90">
                        <c:v>19.0059295654297</c:v>
                      </c:pt>
                      <c:pt idx="91">
                        <c:v>19.207118988037102</c:v>
                      </c:pt>
                      <c:pt idx="92">
                        <c:v>19.4095657348633</c:v>
                      </c:pt>
                      <c:pt idx="93">
                        <c:v>19.6032119750977</c:v>
                      </c:pt>
                      <c:pt idx="94">
                        <c:v>19.796857452392601</c:v>
                      </c:pt>
                      <c:pt idx="95">
                        <c:v>20.001772308349601</c:v>
                      </c:pt>
                      <c:pt idx="96">
                        <c:v>20.212974548339801</c:v>
                      </c:pt>
                      <c:pt idx="97">
                        <c:v>20.4129539489746</c:v>
                      </c:pt>
                      <c:pt idx="98">
                        <c:v>20.601615905761697</c:v>
                      </c:pt>
                      <c:pt idx="99">
                        <c:v>20.795260620117197</c:v>
                      </c:pt>
                      <c:pt idx="100">
                        <c:v>21.001480865478502</c:v>
                      </c:pt>
                      <c:pt idx="101">
                        <c:v>21.207700347900399</c:v>
                      </c:pt>
                      <c:pt idx="102">
                        <c:v>21.4012977600098</c:v>
                      </c:pt>
                      <c:pt idx="103">
                        <c:v>21.597457885742198</c:v>
                      </c:pt>
                      <c:pt idx="104">
                        <c:v>21.799904632568399</c:v>
                      </c:pt>
                      <c:pt idx="105">
                        <c:v>21.999836730957</c:v>
                      </c:pt>
                      <c:pt idx="106">
                        <c:v>22.206056976318401</c:v>
                      </c:pt>
                      <c:pt idx="107">
                        <c:v>22.405942535400399</c:v>
                      </c:pt>
                      <c:pt idx="108">
                        <c:v>22.597119903564497</c:v>
                      </c:pt>
                      <c:pt idx="109">
                        <c:v>22.805901336669898</c:v>
                      </c:pt>
                      <c:pt idx="110">
                        <c:v>23.012120056152302</c:v>
                      </c:pt>
                      <c:pt idx="111">
                        <c:v>23.2070213317871</c:v>
                      </c:pt>
                      <c:pt idx="112">
                        <c:v>23.409468841552702</c:v>
                      </c:pt>
                      <c:pt idx="113">
                        <c:v>23.6093551635742</c:v>
                      </c:pt>
                      <c:pt idx="114">
                        <c:v>23.804257965087899</c:v>
                      </c:pt>
                      <c:pt idx="115">
                        <c:v>24.0092666625977</c:v>
                      </c:pt>
                      <c:pt idx="116">
                        <c:v>24.2091979980469</c:v>
                      </c:pt>
                      <c:pt idx="117">
                        <c:v>24.406568908691401</c:v>
                      </c:pt>
                      <c:pt idx="118">
                        <c:v>24.636633300781302</c:v>
                      </c:pt>
                      <c:pt idx="119">
                        <c:v>24.8730781555176</c:v>
                      </c:pt>
                      <c:pt idx="120">
                        <c:v>25.095644378662101</c:v>
                      </c:pt>
                      <c:pt idx="121">
                        <c:v>25.329526519775399</c:v>
                      </c:pt>
                      <c:pt idx="122">
                        <c:v>25.5508819580078</c:v>
                      </c:pt>
                      <c:pt idx="123">
                        <c:v>25.7709335327148</c:v>
                      </c:pt>
                      <c:pt idx="124">
                        <c:v>26.008541870117199</c:v>
                      </c:pt>
                      <c:pt idx="125">
                        <c:v>26.237394714355496</c:v>
                      </c:pt>
                      <c:pt idx="126">
                        <c:v>26.431039428710896</c:v>
                      </c:pt>
                      <c:pt idx="127">
                        <c:v>26.618350219726601</c:v>
                      </c:pt>
                      <c:pt idx="128">
                        <c:v>26.817025756835896</c:v>
                      </c:pt>
                      <c:pt idx="129">
                        <c:v>27.005641174316402</c:v>
                      </c:pt>
                      <c:pt idx="130">
                        <c:v>27.2031051635742</c:v>
                      </c:pt>
                      <c:pt idx="131">
                        <c:v>27.405552673339798</c:v>
                      </c:pt>
                      <c:pt idx="132">
                        <c:v>27.599197387695302</c:v>
                      </c:pt>
                      <c:pt idx="133">
                        <c:v>27.828051757812499</c:v>
                      </c:pt>
                      <c:pt idx="134">
                        <c:v>28.064450073242199</c:v>
                      </c:pt>
                      <c:pt idx="135">
                        <c:v>28.2769561767578</c:v>
                      </c:pt>
                      <c:pt idx="136">
                        <c:v>28.502037048339798</c:v>
                      </c:pt>
                      <c:pt idx="137">
                        <c:v>28.729679870605498</c:v>
                      </c:pt>
                      <c:pt idx="138">
                        <c:v>28.968547058105496</c:v>
                      </c:pt>
                      <c:pt idx="139">
                        <c:v>29.193627929687501</c:v>
                      </c:pt>
                      <c:pt idx="140">
                        <c:v>29.398635864257802</c:v>
                      </c:pt>
                      <c:pt idx="141">
                        <c:v>29.6048080444336</c:v>
                      </c:pt>
                      <c:pt idx="142">
                        <c:v>29.798405456542998</c:v>
                      </c:pt>
                      <c:pt idx="143">
                        <c:v>29.998384094238297</c:v>
                      </c:pt>
                      <c:pt idx="144">
                        <c:v>30.209681701660202</c:v>
                      </c:pt>
                      <c:pt idx="145">
                        <c:v>30.414645385742197</c:v>
                      </c:pt>
                      <c:pt idx="146">
                        <c:v>30.630877685546899</c:v>
                      </c:pt>
                      <c:pt idx="147">
                        <c:v>30.8383071899414</c:v>
                      </c:pt>
                      <c:pt idx="148">
                        <c:v>31.029435729980499</c:v>
                      </c:pt>
                      <c:pt idx="149">
                        <c:v>31.2470184326172</c:v>
                      </c:pt>
                      <c:pt idx="150">
                        <c:v>31.4469512939453</c:v>
                      </c:pt>
                      <c:pt idx="151">
                        <c:v>31.621687316894501</c:v>
                      </c:pt>
                      <c:pt idx="152">
                        <c:v>31.8040145874023</c:v>
                      </c:pt>
                      <c:pt idx="153">
                        <c:v>31.995191955566401</c:v>
                      </c:pt>
                      <c:pt idx="154">
                        <c:v>32.1938674926758</c:v>
                      </c:pt>
                      <c:pt idx="155">
                        <c:v>32.392495727539099</c:v>
                      </c:pt>
                      <c:pt idx="156">
                        <c:v>32.603791809082004</c:v>
                      </c:pt>
                      <c:pt idx="157">
                        <c:v>32.802467346191399</c:v>
                      </c:pt>
                      <c:pt idx="158">
                        <c:v>32.993597412109395</c:v>
                      </c:pt>
                      <c:pt idx="159">
                        <c:v>33.197302246093699</c:v>
                      </c:pt>
                      <c:pt idx="160">
                        <c:v>33.398492431640605</c:v>
                      </c:pt>
                      <c:pt idx="161">
                        <c:v>33.600985717773398</c:v>
                      </c:pt>
                      <c:pt idx="162">
                        <c:v>33.803433227539102</c:v>
                      </c:pt>
                      <c:pt idx="163">
                        <c:v>33.997032165527301</c:v>
                      </c:pt>
                      <c:pt idx="164">
                        <c:v>34.194448852539104</c:v>
                      </c:pt>
                      <c:pt idx="165">
                        <c:v>34.410774230957003</c:v>
                      </c:pt>
                      <c:pt idx="166">
                        <c:v>34.610707092285203</c:v>
                      </c:pt>
                      <c:pt idx="167">
                        <c:v>34.7992752075195</c:v>
                      </c:pt>
                      <c:pt idx="168">
                        <c:v>34.996646118164101</c:v>
                      </c:pt>
                      <c:pt idx="169">
                        <c:v>35.187823486328099</c:v>
                      </c:pt>
                      <c:pt idx="170">
                        <c:v>35.3877548217773</c:v>
                      </c:pt>
                      <c:pt idx="171">
                        <c:v>35.5939743041992</c:v>
                      </c:pt>
                      <c:pt idx="172">
                        <c:v>35.793952941894503</c:v>
                      </c:pt>
                      <c:pt idx="173">
                        <c:v>35.991369628906298</c:v>
                      </c:pt>
                      <c:pt idx="174">
                        <c:v>36.193817138671896</c:v>
                      </c:pt>
                      <c:pt idx="175">
                        <c:v>36.393749999999997</c:v>
                      </c:pt>
                      <c:pt idx="176">
                        <c:v>36.591120910644506</c:v>
                      </c:pt>
                      <c:pt idx="177">
                        <c:v>36.7960815429687</c:v>
                      </c:pt>
                      <c:pt idx="178">
                        <c:v>36.997317504882801</c:v>
                      </c:pt>
                      <c:pt idx="179">
                        <c:v>37.193478393554699</c:v>
                      </c:pt>
                      <c:pt idx="180">
                        <c:v>37.395925903320304</c:v>
                      </c:pt>
                      <c:pt idx="181">
                        <c:v>37.593251037597703</c:v>
                      </c:pt>
                      <c:pt idx="182">
                        <c:v>37.790667724609399</c:v>
                      </c:pt>
                      <c:pt idx="183">
                        <c:v>37.994465637207</c:v>
                      </c:pt>
                      <c:pt idx="184">
                        <c:v>38.1943984985352</c:v>
                      </c:pt>
                      <c:pt idx="185">
                        <c:v>38.389299011230499</c:v>
                      </c:pt>
                      <c:pt idx="186">
                        <c:v>38.586715698242202</c:v>
                      </c:pt>
                      <c:pt idx="187">
                        <c:v>38.782876586914099</c:v>
                      </c:pt>
                      <c:pt idx="188">
                        <c:v>38.985324096679697</c:v>
                      </c:pt>
                      <c:pt idx="189">
                        <c:v>39.195317077636702</c:v>
                      </c:pt>
                      <c:pt idx="190">
                        <c:v>39.393991088867196</c:v>
                      </c:pt>
                      <c:pt idx="191">
                        <c:v>39.587635803222703</c:v>
                      </c:pt>
                      <c:pt idx="192">
                        <c:v>39.788827514648396</c:v>
                      </c:pt>
                      <c:pt idx="193">
                        <c:v>39.991180419921896</c:v>
                      </c:pt>
                      <c:pt idx="194">
                        <c:v>40.208717346191399</c:v>
                      </c:pt>
                      <c:pt idx="195">
                        <c:v>40.431378173828101</c:v>
                      </c:pt>
                      <c:pt idx="196">
                        <c:v>40.6514282226562</c:v>
                      </c:pt>
                      <c:pt idx="197">
                        <c:v>40.897885131835899</c:v>
                      </c:pt>
                      <c:pt idx="198">
                        <c:v>41.1392196655273</c:v>
                      </c:pt>
                      <c:pt idx="199">
                        <c:v>41.364300537109401</c:v>
                      </c:pt>
                      <c:pt idx="200">
                        <c:v>41.583186340332006</c:v>
                      </c:pt>
                      <c:pt idx="201">
                        <c:v>41.7881469726562</c:v>
                      </c:pt>
                      <c:pt idx="202">
                        <c:v>41.986727905273398</c:v>
                      </c:pt>
                      <c:pt idx="203">
                        <c:v>42.1854034423828</c:v>
                      </c:pt>
                      <c:pt idx="204">
                        <c:v>42.391717529296898</c:v>
                      </c:pt>
                      <c:pt idx="205">
                        <c:v>42.591650390624999</c:v>
                      </c:pt>
                      <c:pt idx="206">
                        <c:v>42.809187316894501</c:v>
                      </c:pt>
                      <c:pt idx="207">
                        <c:v>43.041812133789101</c:v>
                      </c:pt>
                      <c:pt idx="208">
                        <c:v>43.234199523925795</c:v>
                      </c:pt>
                      <c:pt idx="209">
                        <c:v>43.4429336547852</c:v>
                      </c:pt>
                      <c:pt idx="210">
                        <c:v>43.662890625000003</c:v>
                      </c:pt>
                      <c:pt idx="211">
                        <c:v>43.856535339355496</c:v>
                      </c:pt>
                      <c:pt idx="212">
                        <c:v>44.0602401733398</c:v>
                      </c:pt>
                      <c:pt idx="213">
                        <c:v>44.290258789062499</c:v>
                      </c:pt>
                      <c:pt idx="214">
                        <c:v>44.519206237793</c:v>
                      </c:pt>
                      <c:pt idx="215">
                        <c:v>44.7455444335937</c:v>
                      </c:pt>
                      <c:pt idx="216">
                        <c:v>44.953021240234399</c:v>
                      </c:pt>
                      <c:pt idx="217">
                        <c:v>45.155561828613301</c:v>
                      </c:pt>
                      <c:pt idx="218">
                        <c:v>45.373098754882804</c:v>
                      </c:pt>
                      <c:pt idx="219">
                        <c:v>45.5792236328125</c:v>
                      </c:pt>
                      <c:pt idx="220">
                        <c:v>45.790472412109395</c:v>
                      </c:pt>
                      <c:pt idx="221">
                        <c:v>46.001814270019501</c:v>
                      </c:pt>
                      <c:pt idx="222">
                        <c:v>46.194203186035203</c:v>
                      </c:pt>
                      <c:pt idx="223">
                        <c:v>46.375274658203104</c:v>
                      </c:pt>
                      <c:pt idx="224">
                        <c:v>46.578883361816402</c:v>
                      </c:pt>
                      <c:pt idx="225">
                        <c:v>46.792555236816398</c:v>
                      </c:pt>
                      <c:pt idx="226">
                        <c:v>46.988809204101599</c:v>
                      </c:pt>
                      <c:pt idx="227">
                        <c:v>47.203923034667994</c:v>
                      </c:pt>
                      <c:pt idx="228">
                        <c:v>47.413916015624999</c:v>
                      </c:pt>
                      <c:pt idx="229">
                        <c:v>47.603788757324203</c:v>
                      </c:pt>
                      <c:pt idx="230">
                        <c:v>47.823840332031303</c:v>
                      </c:pt>
                      <c:pt idx="231">
                        <c:v>48.031317138671895</c:v>
                      </c:pt>
                      <c:pt idx="232">
                        <c:v>48.228733825683598</c:v>
                      </c:pt>
                      <c:pt idx="233">
                        <c:v>48.438726806640602</c:v>
                      </c:pt>
                      <c:pt idx="234">
                        <c:v>48.636141967773398</c:v>
                      </c:pt>
                      <c:pt idx="235">
                        <c:v>48.829786682128898</c:v>
                      </c:pt>
                      <c:pt idx="236">
                        <c:v>49.046066284179702</c:v>
                      </c:pt>
                      <c:pt idx="237">
                        <c:v>49.247256469726601</c:v>
                      </c:pt>
                      <c:pt idx="238">
                        <c:v>49.4508682250977</c:v>
                      </c:pt>
                      <c:pt idx="239">
                        <c:v>49.663375854492202</c:v>
                      </c:pt>
                      <c:pt idx="240">
                        <c:v>49.858370971679697</c:v>
                      </c:pt>
                      <c:pt idx="241">
                        <c:v>50.067103576660202</c:v>
                      </c:pt>
                      <c:pt idx="242">
                        <c:v>50.246919250488297</c:v>
                      </c:pt>
                      <c:pt idx="243">
                        <c:v>50.4129013061523</c:v>
                      </c:pt>
                      <c:pt idx="244">
                        <c:v>50.601515197753898</c:v>
                      </c:pt>
                      <c:pt idx="245">
                        <c:v>50.791387939453102</c:v>
                      </c:pt>
                      <c:pt idx="246">
                        <c:v>50.983776855468697</c:v>
                      </c:pt>
                      <c:pt idx="247">
                        <c:v>51.183708190917997</c:v>
                      </c:pt>
                      <c:pt idx="248">
                        <c:v>51.386154174804702</c:v>
                      </c:pt>
                      <c:pt idx="249">
                        <c:v>51.583572387695298</c:v>
                      </c:pt>
                      <c:pt idx="250">
                        <c:v>51.787277221679702</c:v>
                      </c:pt>
                      <c:pt idx="251">
                        <c:v>51.984692382812497</c:v>
                      </c:pt>
                      <c:pt idx="252">
                        <c:v>52.193426513671895</c:v>
                      </c:pt>
                      <c:pt idx="253">
                        <c:v>52.409707641601599</c:v>
                      </c:pt>
                      <c:pt idx="254">
                        <c:v>52.609545898437503</c:v>
                      </c:pt>
                      <c:pt idx="255">
                        <c:v>52.991806030273402</c:v>
                      </c:pt>
                      <c:pt idx="256">
                        <c:v>53.118807983398405</c:v>
                      </c:pt>
                      <c:pt idx="257">
                        <c:v>53.357815551757803</c:v>
                      </c:pt>
                      <c:pt idx="258">
                        <c:v>53.581637573242197</c:v>
                      </c:pt>
                      <c:pt idx="259">
                        <c:v>53.785342407226594</c:v>
                      </c:pt>
                      <c:pt idx="260">
                        <c:v>53.984017944335903</c:v>
                      </c:pt>
                      <c:pt idx="261">
                        <c:v>54.182693481445298</c:v>
                      </c:pt>
                      <c:pt idx="262">
                        <c:v>54.398876953124997</c:v>
                      </c:pt>
                      <c:pt idx="263">
                        <c:v>54.602581787109401</c:v>
                      </c:pt>
                      <c:pt idx="264">
                        <c:v>54.793807983398402</c:v>
                      </c:pt>
                      <c:pt idx="265">
                        <c:v>54.986193847656203</c:v>
                      </c:pt>
                      <c:pt idx="266">
                        <c:v>55.181002807617197</c:v>
                      </c:pt>
                      <c:pt idx="267">
                        <c:v>55.399798583984399</c:v>
                      </c:pt>
                      <c:pt idx="268">
                        <c:v>55.623715209960906</c:v>
                      </c:pt>
                      <c:pt idx="269">
                        <c:v>55.833703613281202</c:v>
                      </c:pt>
                      <c:pt idx="270">
                        <c:v>56.046209716796895</c:v>
                      </c:pt>
                      <c:pt idx="271">
                        <c:v>56.257461547851598</c:v>
                      </c:pt>
                      <c:pt idx="272">
                        <c:v>56.471224975585905</c:v>
                      </c:pt>
                      <c:pt idx="273">
                        <c:v>56.710137939453105</c:v>
                      </c:pt>
                      <c:pt idx="274">
                        <c:v>56.8986602783203</c:v>
                      </c:pt>
                      <c:pt idx="275">
                        <c:v>57.088436889648406</c:v>
                      </c:pt>
                      <c:pt idx="276">
                        <c:v>57.280917358398405</c:v>
                      </c:pt>
                      <c:pt idx="277">
                        <c:v>57.438192749023401</c:v>
                      </c:pt>
                      <c:pt idx="278">
                        <c:v>57.607946777343798</c:v>
                      </c:pt>
                      <c:pt idx="279">
                        <c:v>57.782730102539098</c:v>
                      </c:pt>
                      <c:pt idx="280">
                        <c:v>57.988858032226595</c:v>
                      </c:pt>
                      <c:pt idx="281">
                        <c:v>58.186276245117199</c:v>
                      </c:pt>
                      <c:pt idx="282">
                        <c:v>58.371118164062501</c:v>
                      </c:pt>
                      <c:pt idx="283">
                        <c:v>58.5747283935547</c:v>
                      </c:pt>
                      <c:pt idx="284">
                        <c:v>58.781039428710905</c:v>
                      </c:pt>
                      <c:pt idx="285">
                        <c:v>58.988610839843794</c:v>
                      </c:pt>
                      <c:pt idx="286">
                        <c:v>59.188452148437499</c:v>
                      </c:pt>
                      <c:pt idx="287">
                        <c:v>59.378323364257803</c:v>
                      </c:pt>
                      <c:pt idx="288">
                        <c:v>59.577090454101594</c:v>
                      </c:pt>
                      <c:pt idx="289">
                        <c:v>59.775765991210903</c:v>
                      </c:pt>
                      <c:pt idx="290">
                        <c:v>59.978213500976594</c:v>
                      </c:pt>
                      <c:pt idx="291">
                        <c:v>60.175628662109396</c:v>
                      </c:pt>
                      <c:pt idx="292">
                        <c:v>60.367922973632801</c:v>
                      </c:pt>
                      <c:pt idx="293">
                        <c:v>60.572888183593797</c:v>
                      </c:pt>
                      <c:pt idx="294">
                        <c:v>60.772912597656294</c:v>
                      </c:pt>
                      <c:pt idx="295">
                        <c:v>60.972845458984395</c:v>
                      </c:pt>
                      <c:pt idx="296">
                        <c:v>61.17529296875</c:v>
                      </c:pt>
                      <c:pt idx="297">
                        <c:v>61.372708129882803</c:v>
                      </c:pt>
                      <c:pt idx="298">
                        <c:v>61.5814422607422</c:v>
                      </c:pt>
                      <c:pt idx="299">
                        <c:v>61.7763458251953</c:v>
                      </c:pt>
                      <c:pt idx="300">
                        <c:v>61.966217041015604</c:v>
                      </c:pt>
                      <c:pt idx="301">
                        <c:v>62.178723144531297</c:v>
                      </c:pt>
                      <c:pt idx="302">
                        <c:v>62.3836883544922</c:v>
                      </c:pt>
                      <c:pt idx="303">
                        <c:v>62.579754638671901</c:v>
                      </c:pt>
                      <c:pt idx="304">
                        <c:v>62.769625854492197</c:v>
                      </c:pt>
                      <c:pt idx="305">
                        <c:v>62.959500122070303</c:v>
                      </c:pt>
                      <c:pt idx="306">
                        <c:v>63.164462280273405</c:v>
                      </c:pt>
                      <c:pt idx="307">
                        <c:v>63.373287963867199</c:v>
                      </c:pt>
                      <c:pt idx="308">
                        <c:v>63.574478149414098</c:v>
                      </c:pt>
                      <c:pt idx="309">
                        <c:v>63.773153686523401</c:v>
                      </c:pt>
                      <c:pt idx="310">
                        <c:v>63.980630493164099</c:v>
                      </c:pt>
                      <c:pt idx="311">
                        <c:v>64.183078002929705</c:v>
                      </c:pt>
                      <c:pt idx="312">
                        <c:v>64.375466918945307</c:v>
                      </c:pt>
                      <c:pt idx="313">
                        <c:v>64.570370483398406</c:v>
                      </c:pt>
                      <c:pt idx="314">
                        <c:v>64.77281494140621</c:v>
                      </c:pt>
                      <c:pt idx="315">
                        <c:v>64.977774047851597</c:v>
                      </c:pt>
                      <c:pt idx="316">
                        <c:v>65.172677612304696</c:v>
                      </c:pt>
                      <c:pt idx="317">
                        <c:v>65.363714599609395</c:v>
                      </c:pt>
                      <c:pt idx="318">
                        <c:v>65.564904785156202</c:v>
                      </c:pt>
                      <c:pt idx="319">
                        <c:v>65.769961547851594</c:v>
                      </c:pt>
                      <c:pt idx="320">
                        <c:v>65.971151733398401</c:v>
                      </c:pt>
                      <c:pt idx="321">
                        <c:v>66.173504638671901</c:v>
                      </c:pt>
                      <c:pt idx="322">
                        <c:v>66.373342895507804</c:v>
                      </c:pt>
                      <c:pt idx="323">
                        <c:v>66.567080688476594</c:v>
                      </c:pt>
                      <c:pt idx="324">
                        <c:v>66.767013549804702</c:v>
                      </c:pt>
                      <c:pt idx="325">
                        <c:v>66.974490356445301</c:v>
                      </c:pt>
                      <c:pt idx="326">
                        <c:v>67.172000122070301</c:v>
                      </c:pt>
                      <c:pt idx="327">
                        <c:v>67.373193359374994</c:v>
                      </c:pt>
                      <c:pt idx="328">
                        <c:v>67.574383544921901</c:v>
                      </c:pt>
                      <c:pt idx="329">
                        <c:v>67.771704101562506</c:v>
                      </c:pt>
                      <c:pt idx="330">
                        <c:v>67.985467529296898</c:v>
                      </c:pt>
                      <c:pt idx="331">
                        <c:v>68.184237670898398</c:v>
                      </c:pt>
                      <c:pt idx="332">
                        <c:v>68.382913208007807</c:v>
                      </c:pt>
                      <c:pt idx="333">
                        <c:v>68.580328369140602</c:v>
                      </c:pt>
                      <c:pt idx="334">
                        <c:v>68.777743530273398</c:v>
                      </c:pt>
                      <c:pt idx="335">
                        <c:v>68.997705078124994</c:v>
                      </c:pt>
                      <c:pt idx="336">
                        <c:v>69.188836669921898</c:v>
                      </c:pt>
                      <c:pt idx="337">
                        <c:v>69.368740844726602</c:v>
                      </c:pt>
                      <c:pt idx="338">
                        <c:v>69.569931030273409</c:v>
                      </c:pt>
                      <c:pt idx="339">
                        <c:v>69.771121215820301</c:v>
                      </c:pt>
                      <c:pt idx="340">
                        <c:v>69.966024780273401</c:v>
                      </c:pt>
                      <c:pt idx="341">
                        <c:v>70.162185668945298</c:v>
                      </c:pt>
                      <c:pt idx="342">
                        <c:v>70.365890502929702</c:v>
                      </c:pt>
                      <c:pt idx="343">
                        <c:v>70.568334960937506</c:v>
                      </c:pt>
                      <c:pt idx="344">
                        <c:v>70.769522094726597</c:v>
                      </c:pt>
                      <c:pt idx="345">
                        <c:v>70.973135375976597</c:v>
                      </c:pt>
                      <c:pt idx="346">
                        <c:v>71.176748657226597</c:v>
                      </c:pt>
                      <c:pt idx="347">
                        <c:v>71.385577392578099</c:v>
                      </c:pt>
                      <c:pt idx="348">
                        <c:v>71.588116455078108</c:v>
                      </c:pt>
                      <c:pt idx="349">
                        <c:v>71.772863769531298</c:v>
                      </c:pt>
                      <c:pt idx="350">
                        <c:v>71.980340576171898</c:v>
                      </c:pt>
                      <c:pt idx="351">
                        <c:v>72.192941284179696</c:v>
                      </c:pt>
                      <c:pt idx="352">
                        <c:v>72.380300903320304</c:v>
                      </c:pt>
                      <c:pt idx="353">
                        <c:v>72.563888549804702</c:v>
                      </c:pt>
                      <c:pt idx="354">
                        <c:v>72.768847656250003</c:v>
                      </c:pt>
                      <c:pt idx="355">
                        <c:v>72.986380004882804</c:v>
                      </c:pt>
                      <c:pt idx="356">
                        <c:v>73.190084838867193</c:v>
                      </c:pt>
                      <c:pt idx="357">
                        <c:v>73.378610229492196</c:v>
                      </c:pt>
                      <c:pt idx="358">
                        <c:v>73.574771118164094</c:v>
                      </c:pt>
                      <c:pt idx="359">
                        <c:v>73.789883422851602</c:v>
                      </c:pt>
                      <c:pt idx="360">
                        <c:v>73.984692382812497</c:v>
                      </c:pt>
                      <c:pt idx="361">
                        <c:v>74.187139892578102</c:v>
                      </c:pt>
                      <c:pt idx="362">
                        <c:v>74.399740600585901</c:v>
                      </c:pt>
                      <c:pt idx="363">
                        <c:v>74.599670410156207</c:v>
                      </c:pt>
                      <c:pt idx="364">
                        <c:v>74.817211914062497</c:v>
                      </c:pt>
                      <c:pt idx="365">
                        <c:v>75.042297363281293</c:v>
                      </c:pt>
                      <c:pt idx="366">
                        <c:v>75.225881958007804</c:v>
                      </c:pt>
                      <c:pt idx="367">
                        <c:v>75.404244995117196</c:v>
                      </c:pt>
                      <c:pt idx="368">
                        <c:v>75.59034423828129</c:v>
                      </c:pt>
                      <c:pt idx="369">
                        <c:v>75.7716064453125</c:v>
                      </c:pt>
                      <c:pt idx="370">
                        <c:v>75.981597900390597</c:v>
                      </c:pt>
                      <c:pt idx="371">
                        <c:v>76.179016113281293</c:v>
                      </c:pt>
                      <c:pt idx="372">
                        <c:v>76.383978271484395</c:v>
                      </c:pt>
                      <c:pt idx="373">
                        <c:v>76.615347290039097</c:v>
                      </c:pt>
                      <c:pt idx="374">
                        <c:v>76.811505126953108</c:v>
                      </c:pt>
                      <c:pt idx="375">
                        <c:v>76.998861694335901</c:v>
                      </c:pt>
                      <c:pt idx="376">
                        <c:v>77.205084228515602</c:v>
                      </c:pt>
                      <c:pt idx="377">
                        <c:v>77.384899902343705</c:v>
                      </c:pt>
                      <c:pt idx="378">
                        <c:v>77.560937499999994</c:v>
                      </c:pt>
                      <c:pt idx="379">
                        <c:v>77.755841064453108</c:v>
                      </c:pt>
                      <c:pt idx="380">
                        <c:v>77.953070068359395</c:v>
                      </c:pt>
                      <c:pt idx="381">
                        <c:v>78.163061523437506</c:v>
                      </c:pt>
                      <c:pt idx="382">
                        <c:v>78.368215942382804</c:v>
                      </c:pt>
                      <c:pt idx="383">
                        <c:v>78.564373779296901</c:v>
                      </c:pt>
                      <c:pt idx="384">
                        <c:v>78.75927734375</c:v>
                      </c:pt>
                      <c:pt idx="385">
                        <c:v>78.952923583984401</c:v>
                      </c:pt>
                      <c:pt idx="386">
                        <c:v>79.166683959960906</c:v>
                      </c:pt>
                      <c:pt idx="387">
                        <c:v>79.372903442382807</c:v>
                      </c:pt>
                      <c:pt idx="388">
                        <c:v>79.561520385742199</c:v>
                      </c:pt>
                      <c:pt idx="389">
                        <c:v>79.763964843750003</c:v>
                      </c:pt>
                      <c:pt idx="390">
                        <c:v>79.967669677734392</c:v>
                      </c:pt>
                      <c:pt idx="391">
                        <c:v>80.159869384765599</c:v>
                      </c:pt>
                      <c:pt idx="392">
                        <c:v>80.361056518554705</c:v>
                      </c:pt>
                      <c:pt idx="393">
                        <c:v>80.564950561523403</c:v>
                      </c:pt>
                      <c:pt idx="394">
                        <c:v>80.762368774414099</c:v>
                      </c:pt>
                      <c:pt idx="395">
                        <c:v>80.957272338867199</c:v>
                      </c:pt>
                      <c:pt idx="396">
                        <c:v>81.162234497070301</c:v>
                      </c:pt>
                      <c:pt idx="397">
                        <c:v>81.363424682617193</c:v>
                      </c:pt>
                      <c:pt idx="398">
                        <c:v>81.562100219726602</c:v>
                      </c:pt>
                      <c:pt idx="399">
                        <c:v>81.762033081054696</c:v>
                      </c:pt>
                      <c:pt idx="400">
                        <c:v>81.954229736328102</c:v>
                      </c:pt>
                      <c:pt idx="401">
                        <c:v>82.15919189453129</c:v>
                      </c:pt>
                      <c:pt idx="402">
                        <c:v>82.364346313476602</c:v>
                      </c:pt>
                      <c:pt idx="403">
                        <c:v>82.570565795898403</c:v>
                      </c:pt>
                      <c:pt idx="404">
                        <c:v>82.795642089843795</c:v>
                      </c:pt>
                      <c:pt idx="405">
                        <c:v>83.024496459960901</c:v>
                      </c:pt>
                      <c:pt idx="406">
                        <c:v>83.221917724609398</c:v>
                      </c:pt>
                      <c:pt idx="407">
                        <c:v>83.418075561523409</c:v>
                      </c:pt>
                      <c:pt idx="408">
                        <c:v>83.607949829101599</c:v>
                      </c:pt>
                      <c:pt idx="409">
                        <c:v>83.792791748046895</c:v>
                      </c:pt>
                      <c:pt idx="410">
                        <c:v>83.99901123046871</c:v>
                      </c:pt>
                      <c:pt idx="411">
                        <c:v>84.186370849609403</c:v>
                      </c:pt>
                      <c:pt idx="412">
                        <c:v>84.388815307617193</c:v>
                      </c:pt>
                      <c:pt idx="413">
                        <c:v>84.618927001953097</c:v>
                      </c:pt>
                      <c:pt idx="414">
                        <c:v>84.807543945312503</c:v>
                      </c:pt>
                      <c:pt idx="415">
                        <c:v>84.99364013671871</c:v>
                      </c:pt>
                      <c:pt idx="416">
                        <c:v>85.189797973632807</c:v>
                      </c:pt>
                      <c:pt idx="417">
                        <c:v>85.38218994140621</c:v>
                      </c:pt>
                      <c:pt idx="418">
                        <c:v>85.600985717773398</c:v>
                      </c:pt>
                      <c:pt idx="419">
                        <c:v>85.795889282226597</c:v>
                      </c:pt>
                      <c:pt idx="420">
                        <c:v>85.997079467773403</c:v>
                      </c:pt>
                      <c:pt idx="421">
                        <c:v>86.218386840820301</c:v>
                      </c:pt>
                      <c:pt idx="422">
                        <c:v>86.405743408203108</c:v>
                      </c:pt>
                      <c:pt idx="423">
                        <c:v>86.600643920898406</c:v>
                      </c:pt>
                      <c:pt idx="424">
                        <c:v>86.802899169921901</c:v>
                      </c:pt>
                      <c:pt idx="425">
                        <c:v>86.983969116210901</c:v>
                      </c:pt>
                      <c:pt idx="426">
                        <c:v>87.199179077148401</c:v>
                      </c:pt>
                      <c:pt idx="427">
                        <c:v>87.412942504882807</c:v>
                      </c:pt>
                      <c:pt idx="428">
                        <c:v>87.604074096679696</c:v>
                      </c:pt>
                      <c:pt idx="429">
                        <c:v>87.805264282226602</c:v>
                      </c:pt>
                      <c:pt idx="430">
                        <c:v>87.988851928710901</c:v>
                      </c:pt>
                      <c:pt idx="431">
                        <c:v>88.174957275390597</c:v>
                      </c:pt>
                      <c:pt idx="432">
                        <c:v>88.372375488281293</c:v>
                      </c:pt>
                      <c:pt idx="433">
                        <c:v>88.566015625000006</c:v>
                      </c:pt>
                      <c:pt idx="434">
                        <c:v>88.778521728515599</c:v>
                      </c:pt>
                      <c:pt idx="435">
                        <c:v>88.987258911132798</c:v>
                      </c:pt>
                      <c:pt idx="436">
                        <c:v>89.168139648437503</c:v>
                      </c:pt>
                      <c:pt idx="437">
                        <c:v>89.388189697265602</c:v>
                      </c:pt>
                      <c:pt idx="438">
                        <c:v>89.608432006835898</c:v>
                      </c:pt>
                      <c:pt idx="439">
                        <c:v>89.792019653320295</c:v>
                      </c:pt>
                      <c:pt idx="440">
                        <c:v>89.979376220703102</c:v>
                      </c:pt>
                      <c:pt idx="441">
                        <c:v>90.164218139648398</c:v>
                      </c:pt>
                      <c:pt idx="442">
                        <c:v>90.366665649414102</c:v>
                      </c:pt>
                      <c:pt idx="443">
                        <c:v>90.570367431640605</c:v>
                      </c:pt>
                      <c:pt idx="444">
                        <c:v>90.765270996093705</c:v>
                      </c:pt>
                      <c:pt idx="445">
                        <c:v>90.970233154296892</c:v>
                      </c:pt>
                      <c:pt idx="446">
                        <c:v>91.173934936523409</c:v>
                      </c:pt>
                      <c:pt idx="447">
                        <c:v>91.360037231445304</c:v>
                      </c:pt>
                      <c:pt idx="448">
                        <c:v>91.554940795898403</c:v>
                      </c:pt>
                      <c:pt idx="449">
                        <c:v>91.771221923828108</c:v>
                      </c:pt>
                      <c:pt idx="450">
                        <c:v>91.979956054687506</c:v>
                      </c:pt>
                      <c:pt idx="451">
                        <c:v>92.189944458007801</c:v>
                      </c:pt>
                      <c:pt idx="452">
                        <c:v>92.406033325195295</c:v>
                      </c:pt>
                      <c:pt idx="453">
                        <c:v>92.597164916992199</c:v>
                      </c:pt>
                      <c:pt idx="454">
                        <c:v>92.780941772460906</c:v>
                      </c:pt>
                      <c:pt idx="455">
                        <c:v>92.964529418945304</c:v>
                      </c:pt>
                      <c:pt idx="456">
                        <c:v>93.150628662109398</c:v>
                      </c:pt>
                      <c:pt idx="457">
                        <c:v>93.360620117187494</c:v>
                      </c:pt>
                      <c:pt idx="458">
                        <c:v>93.564324951171898</c:v>
                      </c:pt>
                      <c:pt idx="459">
                        <c:v>93.764254760742205</c:v>
                      </c:pt>
                      <c:pt idx="460">
                        <c:v>93.959158325195304</c:v>
                      </c:pt>
                      <c:pt idx="461">
                        <c:v>94.145260620117199</c:v>
                      </c:pt>
                      <c:pt idx="462">
                        <c:v>94.352734374999997</c:v>
                      </c:pt>
                      <c:pt idx="463">
                        <c:v>94.555181884765602</c:v>
                      </c:pt>
                      <c:pt idx="464">
                        <c:v>94.744866943359398</c:v>
                      </c:pt>
                      <c:pt idx="465">
                        <c:v>94.944796752929705</c:v>
                      </c:pt>
                      <c:pt idx="466">
                        <c:v>95.151205444335901</c:v>
                      </c:pt>
                      <c:pt idx="467">
                        <c:v>95.351141357421895</c:v>
                      </c:pt>
                      <c:pt idx="468">
                        <c:v>95.547299194335906</c:v>
                      </c:pt>
                      <c:pt idx="469">
                        <c:v>95.747229003906298</c:v>
                      </c:pt>
                      <c:pt idx="470">
                        <c:v>95.947164916992193</c:v>
                      </c:pt>
                      <c:pt idx="471">
                        <c:v>96.153384399414094</c:v>
                      </c:pt>
                      <c:pt idx="472">
                        <c:v>96.358346557617196</c:v>
                      </c:pt>
                      <c:pt idx="473">
                        <c:v>96.551992797851597</c:v>
                      </c:pt>
                      <c:pt idx="474">
                        <c:v>96.746893310546895</c:v>
                      </c:pt>
                      <c:pt idx="475">
                        <c:v>96.948083496093702</c:v>
                      </c:pt>
                      <c:pt idx="476">
                        <c:v>97.149273681640608</c:v>
                      </c:pt>
                      <c:pt idx="477">
                        <c:v>97.349203491210901</c:v>
                      </c:pt>
                      <c:pt idx="478">
                        <c:v>97.550393676757807</c:v>
                      </c:pt>
                      <c:pt idx="479">
                        <c:v>97.746551513671903</c:v>
                      </c:pt>
                      <c:pt idx="480">
                        <c:v>97.945227050781199</c:v>
                      </c:pt>
                      <c:pt idx="481">
                        <c:v>98.153964233398398</c:v>
                      </c:pt>
                      <c:pt idx="482">
                        <c:v>98.355154418945304</c:v>
                      </c:pt>
                      <c:pt idx="483">
                        <c:v>98.544836425781199</c:v>
                      </c:pt>
                      <c:pt idx="484">
                        <c:v>98.744573974609395</c:v>
                      </c:pt>
                      <c:pt idx="485">
                        <c:v>98.953308105468707</c:v>
                      </c:pt>
                      <c:pt idx="486">
                        <c:v>99.145886230468705</c:v>
                      </c:pt>
                      <c:pt idx="487">
                        <c:v>99.342236328124997</c:v>
                      </c:pt>
                      <c:pt idx="488">
                        <c:v>99.547201538085901</c:v>
                      </c:pt>
                      <c:pt idx="489">
                        <c:v>99.748394775390608</c:v>
                      </c:pt>
                      <c:pt idx="490">
                        <c:v>99.947067260742202</c:v>
                      </c:pt>
                      <c:pt idx="491">
                        <c:v>100.143225097656</c:v>
                      </c:pt>
                      <c:pt idx="492">
                        <c:v>100.34064636230499</c:v>
                      </c:pt>
                      <c:pt idx="493">
                        <c:v>100.53806457519501</c:v>
                      </c:pt>
                      <c:pt idx="494">
                        <c:v>100.74302673339801</c:v>
                      </c:pt>
                      <c:pt idx="495">
                        <c:v>100.945474243164</c:v>
                      </c:pt>
                      <c:pt idx="496">
                        <c:v>101.14792175292999</c:v>
                      </c:pt>
                      <c:pt idx="497">
                        <c:v>101.354138183594</c:v>
                      </c:pt>
                      <c:pt idx="498">
                        <c:v>101.55406799316401</c:v>
                      </c:pt>
                      <c:pt idx="499">
                        <c:v>101.743939208984</c:v>
                      </c:pt>
                      <c:pt idx="500">
                        <c:v>101.941357421875</c:v>
                      </c:pt>
                      <c:pt idx="501">
                        <c:v>102.145065307617</c:v>
                      </c:pt>
                      <c:pt idx="502">
                        <c:v>102.33493347167999</c:v>
                      </c:pt>
                      <c:pt idx="503">
                        <c:v>102.556237792969</c:v>
                      </c:pt>
                      <c:pt idx="504">
                        <c:v>102.78132324218799</c:v>
                      </c:pt>
                      <c:pt idx="505">
                        <c:v>102.964721679688</c:v>
                      </c:pt>
                      <c:pt idx="506">
                        <c:v>103.15208129882801</c:v>
                      </c:pt>
                      <c:pt idx="507">
                        <c:v>103.34843139648402</c:v>
                      </c:pt>
                      <c:pt idx="508">
                        <c:v>103.54081420898402</c:v>
                      </c:pt>
                      <c:pt idx="509">
                        <c:v>103.752062988281</c:v>
                      </c:pt>
                      <c:pt idx="510">
                        <c:v>103.953259277344</c:v>
                      </c:pt>
                      <c:pt idx="511">
                        <c:v>104.14312744140599</c:v>
                      </c:pt>
                      <c:pt idx="512">
                        <c:v>104.34808959960901</c:v>
                      </c:pt>
                      <c:pt idx="513">
                        <c:v>104.54783325195301</c:v>
                      </c:pt>
                      <c:pt idx="514">
                        <c:v>104.75278930664099</c:v>
                      </c:pt>
                      <c:pt idx="515">
                        <c:v>104.980578613281</c:v>
                      </c:pt>
                      <c:pt idx="516">
                        <c:v>105.20062866210901</c:v>
                      </c:pt>
                      <c:pt idx="517">
                        <c:v>105.401818847656</c:v>
                      </c:pt>
                      <c:pt idx="518">
                        <c:v>105.597985839844</c:v>
                      </c:pt>
                      <c:pt idx="519">
                        <c:v>105.76397094726599</c:v>
                      </c:pt>
                      <c:pt idx="520">
                        <c:v>105.93623657226598</c:v>
                      </c:pt>
                      <c:pt idx="521">
                        <c:v>106.14370727539099</c:v>
                      </c:pt>
                      <c:pt idx="522">
                        <c:v>106.34614868164098</c:v>
                      </c:pt>
                      <c:pt idx="523">
                        <c:v>106.536022949219</c:v>
                      </c:pt>
                      <c:pt idx="524">
                        <c:v>106.73469848632801</c:v>
                      </c:pt>
                      <c:pt idx="525">
                        <c:v>106.93840332031201</c:v>
                      </c:pt>
                      <c:pt idx="526">
                        <c:v>107.138342285156</c:v>
                      </c:pt>
                      <c:pt idx="527">
                        <c:v>107.34833374023401</c:v>
                      </c:pt>
                      <c:pt idx="528">
                        <c:v>107.554357910156</c:v>
                      </c:pt>
                      <c:pt idx="529">
                        <c:v>107.76435546875</c:v>
                      </c:pt>
                      <c:pt idx="530">
                        <c:v>107.98082885742198</c:v>
                      </c:pt>
                      <c:pt idx="531">
                        <c:v>108.18704223632801</c:v>
                      </c:pt>
                      <c:pt idx="532">
                        <c:v>108.38319702148401</c:v>
                      </c:pt>
                      <c:pt idx="533">
                        <c:v>108.608276367188</c:v>
                      </c:pt>
                      <c:pt idx="534">
                        <c:v>108.82078247070301</c:v>
                      </c:pt>
                      <c:pt idx="535">
                        <c:v>109.009399414062</c:v>
                      </c:pt>
                      <c:pt idx="536">
                        <c:v>109.19675903320301</c:v>
                      </c:pt>
                      <c:pt idx="537">
                        <c:v>109.372802734375</c:v>
                      </c:pt>
                      <c:pt idx="538">
                        <c:v>109.580285644531</c:v>
                      </c:pt>
                      <c:pt idx="539">
                        <c:v>109.76764526367199</c:v>
                      </c:pt>
                      <c:pt idx="540">
                        <c:v>109.96380004882801</c:v>
                      </c:pt>
                      <c:pt idx="541">
                        <c:v>110.18385009765601</c:v>
                      </c:pt>
                      <c:pt idx="542">
                        <c:v>110.36995239257801</c:v>
                      </c:pt>
                      <c:pt idx="543">
                        <c:v>110.572399902344</c:v>
                      </c:pt>
                      <c:pt idx="544">
                        <c:v>110.78364868164098</c:v>
                      </c:pt>
                      <c:pt idx="545">
                        <c:v>110.969555664062</c:v>
                      </c:pt>
                      <c:pt idx="546">
                        <c:v>111.178100585938</c:v>
                      </c:pt>
                      <c:pt idx="547">
                        <c:v>111.39205932617199</c:v>
                      </c:pt>
                      <c:pt idx="548">
                        <c:v>111.60223999023401</c:v>
                      </c:pt>
                      <c:pt idx="549">
                        <c:v>111.78833618164099</c:v>
                      </c:pt>
                      <c:pt idx="550">
                        <c:v>111.94677734375</c:v>
                      </c:pt>
                      <c:pt idx="551">
                        <c:v>112.13287963867199</c:v>
                      </c:pt>
                      <c:pt idx="552">
                        <c:v>112.333874511719</c:v>
                      </c:pt>
                      <c:pt idx="553">
                        <c:v>112.53380737304698</c:v>
                      </c:pt>
                      <c:pt idx="554">
                        <c:v>112.73895874023401</c:v>
                      </c:pt>
                      <c:pt idx="555">
                        <c:v>112.94392089843799</c:v>
                      </c:pt>
                      <c:pt idx="556">
                        <c:v>113.13882446289099</c:v>
                      </c:pt>
                      <c:pt idx="557">
                        <c:v>113.339819335938</c:v>
                      </c:pt>
                      <c:pt idx="558">
                        <c:v>113.544592285156</c:v>
                      </c:pt>
                      <c:pt idx="559">
                        <c:v>113.73842773437499</c:v>
                      </c:pt>
                      <c:pt idx="560">
                        <c:v>113.92974853515599</c:v>
                      </c:pt>
                      <c:pt idx="561">
                        <c:v>114.132202148438</c:v>
                      </c:pt>
                      <c:pt idx="562">
                        <c:v>114.33445434570301</c:v>
                      </c:pt>
                      <c:pt idx="563">
                        <c:v>114.53438110351598</c:v>
                      </c:pt>
                      <c:pt idx="564">
                        <c:v>114.739538574219</c:v>
                      </c:pt>
                      <c:pt idx="565">
                        <c:v>114.93821411132801</c:v>
                      </c:pt>
                      <c:pt idx="566">
                        <c:v>115.136889648438</c:v>
                      </c:pt>
                      <c:pt idx="567">
                        <c:v>115.337890625</c:v>
                      </c:pt>
                      <c:pt idx="568">
                        <c:v>115.534045410156</c:v>
                      </c:pt>
                      <c:pt idx="569">
                        <c:v>115.734167480469</c:v>
                      </c:pt>
                      <c:pt idx="570">
                        <c:v>115.93158569335901</c:v>
                      </c:pt>
                      <c:pt idx="571">
                        <c:v>116.127551269531</c:v>
                      </c:pt>
                      <c:pt idx="572">
                        <c:v>116.32999877929699</c:v>
                      </c:pt>
                      <c:pt idx="573">
                        <c:v>116.531384277344</c:v>
                      </c:pt>
                      <c:pt idx="574">
                        <c:v>116.72880249023402</c:v>
                      </c:pt>
                      <c:pt idx="575">
                        <c:v>116.92747802734399</c:v>
                      </c:pt>
                      <c:pt idx="576">
                        <c:v>117.12741088867199</c:v>
                      </c:pt>
                      <c:pt idx="577">
                        <c:v>117.32734375</c:v>
                      </c:pt>
                      <c:pt idx="578">
                        <c:v>117.53104858398402</c:v>
                      </c:pt>
                      <c:pt idx="579">
                        <c:v>117.738525390625</c:v>
                      </c:pt>
                      <c:pt idx="580">
                        <c:v>117.94348754882802</c:v>
                      </c:pt>
                      <c:pt idx="581">
                        <c:v>118.140905761719</c:v>
                      </c:pt>
                      <c:pt idx="582">
                        <c:v>118.33832397460901</c:v>
                      </c:pt>
                      <c:pt idx="583">
                        <c:v>118.54076538085901</c:v>
                      </c:pt>
                      <c:pt idx="584">
                        <c:v>118.73818359374999</c:v>
                      </c:pt>
                      <c:pt idx="585">
                        <c:v>118.93308715820301</c:v>
                      </c:pt>
                      <c:pt idx="586">
                        <c:v>119.13679199218799</c:v>
                      </c:pt>
                      <c:pt idx="587">
                        <c:v>119.34426879882801</c:v>
                      </c:pt>
                      <c:pt idx="588">
                        <c:v>119.55174560546899</c:v>
                      </c:pt>
                      <c:pt idx="589">
                        <c:v>119.74287719726598</c:v>
                      </c:pt>
                      <c:pt idx="590">
                        <c:v>119.94406738281199</c:v>
                      </c:pt>
                      <c:pt idx="591">
                        <c:v>120.14525756835901</c:v>
                      </c:pt>
                      <c:pt idx="592">
                        <c:v>120.33135375976599</c:v>
                      </c:pt>
                      <c:pt idx="593">
                        <c:v>120.54637451171899</c:v>
                      </c:pt>
                      <c:pt idx="594">
                        <c:v>120.75007934570301</c:v>
                      </c:pt>
                      <c:pt idx="595">
                        <c:v>120.944982910156</c:v>
                      </c:pt>
                      <c:pt idx="596">
                        <c:v>121.15371704101599</c:v>
                      </c:pt>
                      <c:pt idx="597">
                        <c:v>121.342333984375</c:v>
                      </c:pt>
                      <c:pt idx="598">
                        <c:v>121.54100952148401</c:v>
                      </c:pt>
                      <c:pt idx="599">
                        <c:v>121.75225219726599</c:v>
                      </c:pt>
                      <c:pt idx="600">
                        <c:v>121.94212646484399</c:v>
                      </c:pt>
                      <c:pt idx="601">
                        <c:v>122.138293457031</c:v>
                      </c:pt>
                      <c:pt idx="602">
                        <c:v>122.33948364257802</c:v>
                      </c:pt>
                      <c:pt idx="603">
                        <c:v>122.53815917968799</c:v>
                      </c:pt>
                      <c:pt idx="604">
                        <c:v>122.73432006835901</c:v>
                      </c:pt>
                      <c:pt idx="605">
                        <c:v>122.93298950195302</c:v>
                      </c:pt>
                      <c:pt idx="606">
                        <c:v>123.14801025390599</c:v>
                      </c:pt>
                      <c:pt idx="607">
                        <c:v>123.349206542969</c:v>
                      </c:pt>
                      <c:pt idx="608">
                        <c:v>123.53405151367198</c:v>
                      </c:pt>
                      <c:pt idx="609">
                        <c:v>123.75032348632801</c:v>
                      </c:pt>
                      <c:pt idx="610">
                        <c:v>123.97540283203099</c:v>
                      </c:pt>
                      <c:pt idx="611">
                        <c:v>124.15144653320301</c:v>
                      </c:pt>
                      <c:pt idx="612">
                        <c:v>124.32623291015599</c:v>
                      </c:pt>
                      <c:pt idx="613">
                        <c:v>124.52868041992198</c:v>
                      </c:pt>
                      <c:pt idx="614">
                        <c:v>124.74873046875</c:v>
                      </c:pt>
                      <c:pt idx="615">
                        <c:v>124.97255249023401</c:v>
                      </c:pt>
                      <c:pt idx="616">
                        <c:v>125.15468749999999</c:v>
                      </c:pt>
                      <c:pt idx="617">
                        <c:v>125.33953247070301</c:v>
                      </c:pt>
                      <c:pt idx="618">
                        <c:v>125.5509765625</c:v>
                      </c:pt>
                      <c:pt idx="619">
                        <c:v>125.74461669921899</c:v>
                      </c:pt>
                      <c:pt idx="620">
                        <c:v>125.930712890625</c:v>
                      </c:pt>
                      <c:pt idx="621">
                        <c:v>126.12542724609401</c:v>
                      </c:pt>
                      <c:pt idx="622">
                        <c:v>126.32661743164098</c:v>
                      </c:pt>
                      <c:pt idx="623">
                        <c:v>126.554406738281</c:v>
                      </c:pt>
                      <c:pt idx="624">
                        <c:v>126.77194213867199</c:v>
                      </c:pt>
                      <c:pt idx="625">
                        <c:v>126.97313232421899</c:v>
                      </c:pt>
                      <c:pt idx="626">
                        <c:v>127.18186645507801</c:v>
                      </c:pt>
                      <c:pt idx="627">
                        <c:v>127.36921997070301</c:v>
                      </c:pt>
                      <c:pt idx="628">
                        <c:v>127.55009765625</c:v>
                      </c:pt>
                      <c:pt idx="629">
                        <c:v>127.749841308594</c:v>
                      </c:pt>
                      <c:pt idx="630">
                        <c:v>127.941162109375</c:v>
                      </c:pt>
                      <c:pt idx="631">
                        <c:v>128.13499755859399</c:v>
                      </c:pt>
                      <c:pt idx="632">
                        <c:v>128.33996582031199</c:v>
                      </c:pt>
                      <c:pt idx="633">
                        <c:v>128.533612060547</c:v>
                      </c:pt>
                      <c:pt idx="634">
                        <c:v>128.764978027344</c:v>
                      </c:pt>
                      <c:pt idx="635">
                        <c:v>129.00263671875001</c:v>
                      </c:pt>
                      <c:pt idx="636">
                        <c:v>129.196282958984</c:v>
                      </c:pt>
                      <c:pt idx="637">
                        <c:v>129.39495849609401</c:v>
                      </c:pt>
                      <c:pt idx="638">
                        <c:v>129.5810546875</c:v>
                      </c:pt>
                      <c:pt idx="639">
                        <c:v>129.74702758789098</c:v>
                      </c:pt>
                      <c:pt idx="640">
                        <c:v>129.93564453125001</c:v>
                      </c:pt>
                      <c:pt idx="641">
                        <c:v>130.12677612304699</c:v>
                      </c:pt>
                      <c:pt idx="642">
                        <c:v>130.32922363281199</c:v>
                      </c:pt>
                      <c:pt idx="643">
                        <c:v>130.52916259765601</c:v>
                      </c:pt>
                      <c:pt idx="644">
                        <c:v>130.71651611328099</c:v>
                      </c:pt>
                      <c:pt idx="645">
                        <c:v>130.92272949218801</c:v>
                      </c:pt>
                      <c:pt idx="646">
                        <c:v>131.13649902343801</c:v>
                      </c:pt>
                      <c:pt idx="647">
                        <c:v>131.33265991210902</c:v>
                      </c:pt>
                      <c:pt idx="648">
                        <c:v>131.52882080078101</c:v>
                      </c:pt>
                      <c:pt idx="649">
                        <c:v>131.73629760742199</c:v>
                      </c:pt>
                      <c:pt idx="650">
                        <c:v>131.92974853515599</c:v>
                      </c:pt>
                      <c:pt idx="651">
                        <c:v>132.13973999023401</c:v>
                      </c:pt>
                      <c:pt idx="652">
                        <c:v>132.361242675781</c:v>
                      </c:pt>
                      <c:pt idx="653">
                        <c:v>132.539801025391</c:v>
                      </c:pt>
                      <c:pt idx="654">
                        <c:v>132.74602050781201</c:v>
                      </c:pt>
                      <c:pt idx="655">
                        <c:v>132.968585205078</c:v>
                      </c:pt>
                      <c:pt idx="656">
                        <c:v>133.15468749999999</c:v>
                      </c:pt>
                      <c:pt idx="657">
                        <c:v>133.33953247070301</c:v>
                      </c:pt>
                      <c:pt idx="658">
                        <c:v>133.51934204101599</c:v>
                      </c:pt>
                      <c:pt idx="659">
                        <c:v>133.71927490234401</c:v>
                      </c:pt>
                      <c:pt idx="660">
                        <c:v>133.92046508789099</c:v>
                      </c:pt>
                      <c:pt idx="661">
                        <c:v>134.119140625</c:v>
                      </c:pt>
                      <c:pt idx="662">
                        <c:v>134.32410278320302</c:v>
                      </c:pt>
                      <c:pt idx="663">
                        <c:v>134.529058837891</c:v>
                      </c:pt>
                      <c:pt idx="664">
                        <c:v>134.743890380859</c:v>
                      </c:pt>
                      <c:pt idx="665">
                        <c:v>134.961431884766</c:v>
                      </c:pt>
                      <c:pt idx="666">
                        <c:v>135.15401000976598</c:v>
                      </c:pt>
                      <c:pt idx="667">
                        <c:v>135.34514160156201</c:v>
                      </c:pt>
                      <c:pt idx="668">
                        <c:v>135.56016235351598</c:v>
                      </c:pt>
                      <c:pt idx="669">
                        <c:v>135.76386108398401</c:v>
                      </c:pt>
                      <c:pt idx="670">
                        <c:v>135.96756591796901</c:v>
                      </c:pt>
                      <c:pt idx="671">
                        <c:v>136.16246948242198</c:v>
                      </c:pt>
                      <c:pt idx="672">
                        <c:v>136.33599853515599</c:v>
                      </c:pt>
                      <c:pt idx="673">
                        <c:v>136.52461547851598</c:v>
                      </c:pt>
                      <c:pt idx="674">
                        <c:v>136.72831420898402</c:v>
                      </c:pt>
                      <c:pt idx="675">
                        <c:v>136.94836425781199</c:v>
                      </c:pt>
                      <c:pt idx="676">
                        <c:v>137.17344970703101</c:v>
                      </c:pt>
                      <c:pt idx="677">
                        <c:v>137.36583862304698</c:v>
                      </c:pt>
                      <c:pt idx="678">
                        <c:v>137.54816284179699</c:v>
                      </c:pt>
                      <c:pt idx="679">
                        <c:v>137.74306640624999</c:v>
                      </c:pt>
                      <c:pt idx="680">
                        <c:v>137.93778076171901</c:v>
                      </c:pt>
                      <c:pt idx="681">
                        <c:v>138.13519287109401</c:v>
                      </c:pt>
                      <c:pt idx="682">
                        <c:v>138.33154296875</c:v>
                      </c:pt>
                      <c:pt idx="683">
                        <c:v>138.52142333984401</c:v>
                      </c:pt>
                      <c:pt idx="684">
                        <c:v>138.72512817382801</c:v>
                      </c:pt>
                      <c:pt idx="685">
                        <c:v>138.92631835937499</c:v>
                      </c:pt>
                      <c:pt idx="686">
                        <c:v>139.11996459960901</c:v>
                      </c:pt>
                      <c:pt idx="687">
                        <c:v>139.33624267578099</c:v>
                      </c:pt>
                      <c:pt idx="688">
                        <c:v>139.55610351562501</c:v>
                      </c:pt>
                      <c:pt idx="689">
                        <c:v>139.736981201172</c:v>
                      </c:pt>
                      <c:pt idx="690">
                        <c:v>139.92075195312501</c:v>
                      </c:pt>
                      <c:pt idx="691">
                        <c:v>140.12967529296901</c:v>
                      </c:pt>
                      <c:pt idx="692">
                        <c:v>140.323321533203</c:v>
                      </c:pt>
                      <c:pt idx="693">
                        <c:v>140.52828369140599</c:v>
                      </c:pt>
                      <c:pt idx="694">
                        <c:v>140.750659179688</c:v>
                      </c:pt>
                      <c:pt idx="695">
                        <c:v>140.94933471679698</c:v>
                      </c:pt>
                      <c:pt idx="696">
                        <c:v>141.16958007812499</c:v>
                      </c:pt>
                      <c:pt idx="697">
                        <c:v>141.40849609374999</c:v>
                      </c:pt>
                      <c:pt idx="698">
                        <c:v>141.60088500976599</c:v>
                      </c:pt>
                      <c:pt idx="699">
                        <c:v>141.78069458007801</c:v>
                      </c:pt>
                      <c:pt idx="700">
                        <c:v>141.94290161132801</c:v>
                      </c:pt>
                      <c:pt idx="701">
                        <c:v>142.11014404296901</c:v>
                      </c:pt>
                      <c:pt idx="702">
                        <c:v>142.30881958007802</c:v>
                      </c:pt>
                      <c:pt idx="703">
                        <c:v>142.507495117188</c:v>
                      </c:pt>
                      <c:pt idx="704">
                        <c:v>142.70742797851599</c:v>
                      </c:pt>
                      <c:pt idx="705">
                        <c:v>142.91238403320301</c:v>
                      </c:pt>
                      <c:pt idx="706">
                        <c:v>143.12236938476599</c:v>
                      </c:pt>
                      <c:pt idx="707">
                        <c:v>143.318530273438</c:v>
                      </c:pt>
                      <c:pt idx="708">
                        <c:v>143.51702270507801</c:v>
                      </c:pt>
                      <c:pt idx="709">
                        <c:v>143.72952880859401</c:v>
                      </c:pt>
                      <c:pt idx="710">
                        <c:v>143.928393554688</c:v>
                      </c:pt>
                      <c:pt idx="711">
                        <c:v>144.13587036132802</c:v>
                      </c:pt>
                      <c:pt idx="712">
                        <c:v>144.36346435546901</c:v>
                      </c:pt>
                      <c:pt idx="713">
                        <c:v>144.56465454101598</c:v>
                      </c:pt>
                      <c:pt idx="714">
                        <c:v>144.78093261718701</c:v>
                      </c:pt>
                      <c:pt idx="715">
                        <c:v>144.99846801757801</c:v>
                      </c:pt>
                      <c:pt idx="716">
                        <c:v>145.170733642578</c:v>
                      </c:pt>
                      <c:pt idx="717">
                        <c:v>145.37066650390599</c:v>
                      </c:pt>
                      <c:pt idx="718">
                        <c:v>145.58066406250001</c:v>
                      </c:pt>
                      <c:pt idx="719">
                        <c:v>145.761547851562</c:v>
                      </c:pt>
                      <c:pt idx="720">
                        <c:v>145.951416015625</c:v>
                      </c:pt>
                      <c:pt idx="721">
                        <c:v>146.13519287109401</c:v>
                      </c:pt>
                      <c:pt idx="722">
                        <c:v>146.32864990234401</c:v>
                      </c:pt>
                      <c:pt idx="723">
                        <c:v>146.547442626953</c:v>
                      </c:pt>
                      <c:pt idx="724">
                        <c:v>146.747564697266</c:v>
                      </c:pt>
                      <c:pt idx="725">
                        <c:v>146.95485229492198</c:v>
                      </c:pt>
                      <c:pt idx="726">
                        <c:v>147.179937744141</c:v>
                      </c:pt>
                      <c:pt idx="727">
                        <c:v>147.36245117187499</c:v>
                      </c:pt>
                      <c:pt idx="728">
                        <c:v>147.54100341796899</c:v>
                      </c:pt>
                      <c:pt idx="729">
                        <c:v>147.74703369140599</c:v>
                      </c:pt>
                      <c:pt idx="730">
                        <c:v>147.940679931641</c:v>
                      </c:pt>
                      <c:pt idx="731">
                        <c:v>148.14708862304698</c:v>
                      </c:pt>
                      <c:pt idx="732">
                        <c:v>148.34450073242198</c:v>
                      </c:pt>
                      <c:pt idx="733">
                        <c:v>148.53920898437499</c:v>
                      </c:pt>
                      <c:pt idx="734">
                        <c:v>148.77309570312499</c:v>
                      </c:pt>
                      <c:pt idx="735">
                        <c:v>148.97825317382802</c:v>
                      </c:pt>
                      <c:pt idx="736">
                        <c:v>149.16541748046899</c:v>
                      </c:pt>
                      <c:pt idx="737">
                        <c:v>149.36642456054699</c:v>
                      </c:pt>
                      <c:pt idx="738">
                        <c:v>149.54661254882802</c:v>
                      </c:pt>
                      <c:pt idx="739">
                        <c:v>149.738110351562</c:v>
                      </c:pt>
                      <c:pt idx="740">
                        <c:v>149.93515625000001</c:v>
                      </c:pt>
                      <c:pt idx="741">
                        <c:v>150.117114257813</c:v>
                      </c:pt>
                      <c:pt idx="742">
                        <c:v>150.33339843749999</c:v>
                      </c:pt>
                      <c:pt idx="743">
                        <c:v>150.54376831054699</c:v>
                      </c:pt>
                      <c:pt idx="744">
                        <c:v>150.74620971679698</c:v>
                      </c:pt>
                      <c:pt idx="745">
                        <c:v>150.97342529296901</c:v>
                      </c:pt>
                      <c:pt idx="746">
                        <c:v>151.16833496093801</c:v>
                      </c:pt>
                      <c:pt idx="747">
                        <c:v>151.363610839844</c:v>
                      </c:pt>
                      <c:pt idx="748">
                        <c:v>151.567309570313</c:v>
                      </c:pt>
                      <c:pt idx="749">
                        <c:v>151.75466918945301</c:v>
                      </c:pt>
                      <c:pt idx="750">
                        <c:v>151.962152099609</c:v>
                      </c:pt>
                      <c:pt idx="751">
                        <c:v>152.15667724609401</c:v>
                      </c:pt>
                      <c:pt idx="752">
                        <c:v>152.33685913085901</c:v>
                      </c:pt>
                      <c:pt idx="753">
                        <c:v>152.52673339843801</c:v>
                      </c:pt>
                      <c:pt idx="754">
                        <c:v>152.72628784179699</c:v>
                      </c:pt>
                      <c:pt idx="755">
                        <c:v>152.94294433593799</c:v>
                      </c:pt>
                      <c:pt idx="756">
                        <c:v>153.146655273438</c:v>
                      </c:pt>
                      <c:pt idx="757">
                        <c:v>153.33526611328099</c:v>
                      </c:pt>
                      <c:pt idx="758">
                        <c:v>153.54399414062499</c:v>
                      </c:pt>
                      <c:pt idx="759">
                        <c:v>153.753991699219</c:v>
                      </c:pt>
                      <c:pt idx="760">
                        <c:v>153.92626953125</c:v>
                      </c:pt>
                      <c:pt idx="761">
                        <c:v>154.10695800781301</c:v>
                      </c:pt>
                      <c:pt idx="762">
                        <c:v>154.30600585937501</c:v>
                      </c:pt>
                      <c:pt idx="763">
                        <c:v>154.49751586914098</c:v>
                      </c:pt>
                      <c:pt idx="764">
                        <c:v>154.704992675781</c:v>
                      </c:pt>
                      <c:pt idx="765">
                        <c:v>154.91712036132802</c:v>
                      </c:pt>
                      <c:pt idx="766">
                        <c:v>155.11202392578099</c:v>
                      </c:pt>
                      <c:pt idx="767">
                        <c:v>155.31195678710901</c:v>
                      </c:pt>
                      <c:pt idx="768">
                        <c:v>155.51314697265599</c:v>
                      </c:pt>
                      <c:pt idx="769">
                        <c:v>155.71685180664099</c:v>
                      </c:pt>
                      <c:pt idx="770">
                        <c:v>155.924322509766</c:v>
                      </c:pt>
                      <c:pt idx="771">
                        <c:v>156.12551879882801</c:v>
                      </c:pt>
                      <c:pt idx="772">
                        <c:v>156.31627807617198</c:v>
                      </c:pt>
                      <c:pt idx="773">
                        <c:v>156.522869873047</c:v>
                      </c:pt>
                      <c:pt idx="774">
                        <c:v>156.77473144531299</c:v>
                      </c:pt>
                      <c:pt idx="775">
                        <c:v>157.00735473632801</c:v>
                      </c:pt>
                      <c:pt idx="776">
                        <c:v>157.21445922851598</c:v>
                      </c:pt>
                      <c:pt idx="777">
                        <c:v>157.43703002929698</c:v>
                      </c:pt>
                      <c:pt idx="778">
                        <c:v>157.62979125976599</c:v>
                      </c:pt>
                      <c:pt idx="779">
                        <c:v>157.81463012695301</c:v>
                      </c:pt>
                      <c:pt idx="780">
                        <c:v>157.999096679687</c:v>
                      </c:pt>
                      <c:pt idx="781">
                        <c:v>158.18770751953099</c:v>
                      </c:pt>
                      <c:pt idx="782">
                        <c:v>158.409014892578</c:v>
                      </c:pt>
                      <c:pt idx="783">
                        <c:v>158.58971557617198</c:v>
                      </c:pt>
                      <c:pt idx="784">
                        <c:v>158.76613159179698</c:v>
                      </c:pt>
                      <c:pt idx="785">
                        <c:v>158.98278198242198</c:v>
                      </c:pt>
                      <c:pt idx="786">
                        <c:v>159.18485717773402</c:v>
                      </c:pt>
                      <c:pt idx="787">
                        <c:v>159.38731079101598</c:v>
                      </c:pt>
                      <c:pt idx="788">
                        <c:v>159.60396118164098</c:v>
                      </c:pt>
                      <c:pt idx="789">
                        <c:v>159.80137939453101</c:v>
                      </c:pt>
                      <c:pt idx="790">
                        <c:v>159.992510986328</c:v>
                      </c:pt>
                      <c:pt idx="791">
                        <c:v>160.19206542968701</c:v>
                      </c:pt>
                      <c:pt idx="792">
                        <c:v>160.38659667968699</c:v>
                      </c:pt>
                      <c:pt idx="793">
                        <c:v>160.60161743164099</c:v>
                      </c:pt>
                      <c:pt idx="794">
                        <c:v>160.83084106445301</c:v>
                      </c:pt>
                      <c:pt idx="795">
                        <c:v>161.02108764648401</c:v>
                      </c:pt>
                      <c:pt idx="796">
                        <c:v>161.20681152343801</c:v>
                      </c:pt>
                      <c:pt idx="797">
                        <c:v>161.39417724609399</c:v>
                      </c:pt>
                      <c:pt idx="798">
                        <c:v>161.579022216797</c:v>
                      </c:pt>
                      <c:pt idx="799">
                        <c:v>161.79025878906199</c:v>
                      </c:pt>
                      <c:pt idx="800">
                        <c:v>161.98389892578101</c:v>
                      </c:pt>
                      <c:pt idx="801">
                        <c:v>162.15328369140599</c:v>
                      </c:pt>
                      <c:pt idx="802">
                        <c:v>162.33939208984401</c:v>
                      </c:pt>
                      <c:pt idx="803">
                        <c:v>162.53555297851599</c:v>
                      </c:pt>
                      <c:pt idx="804">
                        <c:v>162.73422851562501</c:v>
                      </c:pt>
                      <c:pt idx="805">
                        <c:v>162.92786865234399</c:v>
                      </c:pt>
                      <c:pt idx="806">
                        <c:v>163.12188720703099</c:v>
                      </c:pt>
                      <c:pt idx="807">
                        <c:v>163.320562744141</c:v>
                      </c:pt>
                      <c:pt idx="808">
                        <c:v>163.511315917969</c:v>
                      </c:pt>
                      <c:pt idx="809">
                        <c:v>163.71879882812499</c:v>
                      </c:pt>
                      <c:pt idx="810">
                        <c:v>163.91118774414099</c:v>
                      </c:pt>
                      <c:pt idx="811">
                        <c:v>164.10105590820302</c:v>
                      </c:pt>
                      <c:pt idx="812">
                        <c:v>164.31644897460902</c:v>
                      </c:pt>
                      <c:pt idx="813">
                        <c:v>164.51010131835901</c:v>
                      </c:pt>
                      <c:pt idx="814">
                        <c:v>164.71758422851599</c:v>
                      </c:pt>
                      <c:pt idx="815">
                        <c:v>164.93134765625001</c:v>
                      </c:pt>
                      <c:pt idx="816">
                        <c:v>165.12335815429699</c:v>
                      </c:pt>
                      <c:pt idx="817">
                        <c:v>165.33208618164099</c:v>
                      </c:pt>
                      <c:pt idx="818">
                        <c:v>165.53616943359401</c:v>
                      </c:pt>
                      <c:pt idx="819">
                        <c:v>165.741131591797</c:v>
                      </c:pt>
                      <c:pt idx="820">
                        <c:v>165.943200683594</c:v>
                      </c:pt>
                      <c:pt idx="821">
                        <c:v>166.11798706054699</c:v>
                      </c:pt>
                      <c:pt idx="822">
                        <c:v>166.29779663085901</c:v>
                      </c:pt>
                      <c:pt idx="823">
                        <c:v>166.49144287109399</c:v>
                      </c:pt>
                      <c:pt idx="824">
                        <c:v>166.699298095703</c:v>
                      </c:pt>
                      <c:pt idx="825">
                        <c:v>166.89797363281301</c:v>
                      </c:pt>
                      <c:pt idx="826">
                        <c:v>167.096276855469</c:v>
                      </c:pt>
                      <c:pt idx="827">
                        <c:v>167.30374755859401</c:v>
                      </c:pt>
                      <c:pt idx="828">
                        <c:v>167.50744628906199</c:v>
                      </c:pt>
                      <c:pt idx="829">
                        <c:v>167.70738525390601</c:v>
                      </c:pt>
                      <c:pt idx="830">
                        <c:v>167.898510742187</c:v>
                      </c:pt>
                      <c:pt idx="831">
                        <c:v>168.09466552734401</c:v>
                      </c:pt>
                      <c:pt idx="832">
                        <c:v>168.30340576171901</c:v>
                      </c:pt>
                      <c:pt idx="833">
                        <c:v>168.521319580078</c:v>
                      </c:pt>
                      <c:pt idx="834">
                        <c:v>168.73130493164098</c:v>
                      </c:pt>
                      <c:pt idx="835">
                        <c:v>168.93085937500001</c:v>
                      </c:pt>
                      <c:pt idx="836">
                        <c:v>169.117346191406</c:v>
                      </c:pt>
                      <c:pt idx="837">
                        <c:v>169.31476440429699</c:v>
                      </c:pt>
                      <c:pt idx="838">
                        <c:v>169.525628662109</c:v>
                      </c:pt>
                      <c:pt idx="839">
                        <c:v>169.72216796875</c:v>
                      </c:pt>
                      <c:pt idx="840">
                        <c:v>169.91833496093801</c:v>
                      </c:pt>
                      <c:pt idx="841">
                        <c:v>170.12077636718701</c:v>
                      </c:pt>
                      <c:pt idx="842">
                        <c:v>170.304357910156</c:v>
                      </c:pt>
                      <c:pt idx="843">
                        <c:v>170.510577392578</c:v>
                      </c:pt>
                      <c:pt idx="844">
                        <c:v>170.716796875</c:v>
                      </c:pt>
                      <c:pt idx="845">
                        <c:v>170.90378417968699</c:v>
                      </c:pt>
                      <c:pt idx="846">
                        <c:v>171.11037597656201</c:v>
                      </c:pt>
                      <c:pt idx="847">
                        <c:v>171.30905151367199</c:v>
                      </c:pt>
                      <c:pt idx="848">
                        <c:v>171.50106811523401</c:v>
                      </c:pt>
                      <c:pt idx="849">
                        <c:v>171.70476684570301</c:v>
                      </c:pt>
                      <c:pt idx="850">
                        <c:v>171.90469360351599</c:v>
                      </c:pt>
                      <c:pt idx="851">
                        <c:v>172.115063476562</c:v>
                      </c:pt>
                      <c:pt idx="852">
                        <c:v>172.33801269531301</c:v>
                      </c:pt>
                      <c:pt idx="853">
                        <c:v>172.51656494140599</c:v>
                      </c:pt>
                      <c:pt idx="854">
                        <c:v>172.87078857421901</c:v>
                      </c:pt>
                      <c:pt idx="855">
                        <c:v>172.98773193359401</c:v>
                      </c:pt>
                      <c:pt idx="856">
                        <c:v>173.17131347656201</c:v>
                      </c:pt>
                      <c:pt idx="857">
                        <c:v>173.35993041992199</c:v>
                      </c:pt>
                      <c:pt idx="858">
                        <c:v>173.55068359374999</c:v>
                      </c:pt>
                      <c:pt idx="859">
                        <c:v>173.73678588867199</c:v>
                      </c:pt>
                      <c:pt idx="860">
                        <c:v>173.95810546875001</c:v>
                      </c:pt>
                      <c:pt idx="861">
                        <c:v>174.12911376953099</c:v>
                      </c:pt>
                      <c:pt idx="862">
                        <c:v>174.29383544921899</c:v>
                      </c:pt>
                      <c:pt idx="863">
                        <c:v>174.50546264648401</c:v>
                      </c:pt>
                      <c:pt idx="864">
                        <c:v>174.70701904296899</c:v>
                      </c:pt>
                      <c:pt idx="865">
                        <c:v>174.91663208007802</c:v>
                      </c:pt>
                      <c:pt idx="866">
                        <c:v>175.126629638672</c:v>
                      </c:pt>
                      <c:pt idx="867">
                        <c:v>175.32944946289098</c:v>
                      </c:pt>
                      <c:pt idx="868">
                        <c:v>175.555413818359</c:v>
                      </c:pt>
                      <c:pt idx="869">
                        <c:v>175.76792602539098</c:v>
                      </c:pt>
                      <c:pt idx="870">
                        <c:v>175.95527954101598</c:v>
                      </c:pt>
                      <c:pt idx="871">
                        <c:v>176.16778564453099</c:v>
                      </c:pt>
                      <c:pt idx="872">
                        <c:v>176.37652587890599</c:v>
                      </c:pt>
                      <c:pt idx="873">
                        <c:v>176.55507812499999</c:v>
                      </c:pt>
                      <c:pt idx="874">
                        <c:v>176.76166992187501</c:v>
                      </c:pt>
                      <c:pt idx="875">
                        <c:v>176.96412353515601</c:v>
                      </c:pt>
                      <c:pt idx="876">
                        <c:v>177.15399169921901</c:v>
                      </c:pt>
                      <c:pt idx="877">
                        <c:v>177.34385375976598</c:v>
                      </c:pt>
                      <c:pt idx="878">
                        <c:v>177.52744140625001</c:v>
                      </c:pt>
                      <c:pt idx="879">
                        <c:v>177.741204833984</c:v>
                      </c:pt>
                      <c:pt idx="880">
                        <c:v>177.933587646484</c:v>
                      </c:pt>
                      <c:pt idx="881">
                        <c:v>178.10423583984399</c:v>
                      </c:pt>
                      <c:pt idx="882">
                        <c:v>178.28493652343801</c:v>
                      </c:pt>
                      <c:pt idx="883">
                        <c:v>178.48863525390601</c:v>
                      </c:pt>
                      <c:pt idx="884">
                        <c:v>178.70026245117199</c:v>
                      </c:pt>
                      <c:pt idx="885">
                        <c:v>178.89516601562499</c:v>
                      </c:pt>
                      <c:pt idx="886">
                        <c:v>179.09258422851599</c:v>
                      </c:pt>
                      <c:pt idx="887">
                        <c:v>179.29376831054699</c:v>
                      </c:pt>
                      <c:pt idx="888">
                        <c:v>179.48829345703101</c:v>
                      </c:pt>
                      <c:pt idx="889">
                        <c:v>179.68734741210901</c:v>
                      </c:pt>
                      <c:pt idx="890">
                        <c:v>179.89105224609401</c:v>
                      </c:pt>
                      <c:pt idx="891">
                        <c:v>180.09060668945301</c:v>
                      </c:pt>
                      <c:pt idx="892">
                        <c:v>180.29179687499999</c:v>
                      </c:pt>
                      <c:pt idx="893">
                        <c:v>180.489587402344</c:v>
                      </c:pt>
                      <c:pt idx="894">
                        <c:v>180.688635253906</c:v>
                      </c:pt>
                      <c:pt idx="895">
                        <c:v>180.88605346679699</c:v>
                      </c:pt>
                      <c:pt idx="896">
                        <c:v>181.09352416992198</c:v>
                      </c:pt>
                      <c:pt idx="897">
                        <c:v>181.29849243164099</c:v>
                      </c:pt>
                      <c:pt idx="898">
                        <c:v>181.50308227539099</c:v>
                      </c:pt>
                      <c:pt idx="899">
                        <c:v>181.69887084960902</c:v>
                      </c:pt>
                      <c:pt idx="900">
                        <c:v>181.88912353515599</c:v>
                      </c:pt>
                      <c:pt idx="901">
                        <c:v>182.086907958984</c:v>
                      </c:pt>
                      <c:pt idx="902">
                        <c:v>182.279290771484</c:v>
                      </c:pt>
                      <c:pt idx="903">
                        <c:v>182.48765258789098</c:v>
                      </c:pt>
                      <c:pt idx="904">
                        <c:v>182.69349975585902</c:v>
                      </c:pt>
                      <c:pt idx="905">
                        <c:v>182.88751831054699</c:v>
                      </c:pt>
                      <c:pt idx="906">
                        <c:v>183.08530883789098</c:v>
                      </c:pt>
                      <c:pt idx="907">
                        <c:v>183.28146972656199</c:v>
                      </c:pt>
                      <c:pt idx="908">
                        <c:v>183.492346191406</c:v>
                      </c:pt>
                      <c:pt idx="909">
                        <c:v>183.69730834960902</c:v>
                      </c:pt>
                      <c:pt idx="910">
                        <c:v>183.89887084960901</c:v>
                      </c:pt>
                      <c:pt idx="911">
                        <c:v>184.09213867187501</c:v>
                      </c:pt>
                      <c:pt idx="912">
                        <c:v>184.27572631835901</c:v>
                      </c:pt>
                      <c:pt idx="913">
                        <c:v>184.48320312499999</c:v>
                      </c:pt>
                      <c:pt idx="914">
                        <c:v>184.68024902343799</c:v>
                      </c:pt>
                      <c:pt idx="915">
                        <c:v>184.88144531250001</c:v>
                      </c:pt>
                      <c:pt idx="916">
                        <c:v>185.08765869140601</c:v>
                      </c:pt>
                      <c:pt idx="917">
                        <c:v>185.28633422851598</c:v>
                      </c:pt>
                      <c:pt idx="918">
                        <c:v>185.481616210938</c:v>
                      </c:pt>
                      <c:pt idx="919">
                        <c:v>185.6806640625</c:v>
                      </c:pt>
                      <c:pt idx="920">
                        <c:v>185.88901977539098</c:v>
                      </c:pt>
                      <c:pt idx="921">
                        <c:v>186.09108886718701</c:v>
                      </c:pt>
                      <c:pt idx="922">
                        <c:v>186.283850097656</c:v>
                      </c:pt>
                      <c:pt idx="923">
                        <c:v>186.48504028320301</c:v>
                      </c:pt>
                      <c:pt idx="924">
                        <c:v>186.69378051757801</c:v>
                      </c:pt>
                      <c:pt idx="925">
                        <c:v>186.88529052734401</c:v>
                      </c:pt>
                      <c:pt idx="926">
                        <c:v>187.08270874023401</c:v>
                      </c:pt>
                      <c:pt idx="927">
                        <c:v>187.29106445312499</c:v>
                      </c:pt>
                      <c:pt idx="928">
                        <c:v>187.48810424804699</c:v>
                      </c:pt>
                      <c:pt idx="929">
                        <c:v>187.68840942382801</c:v>
                      </c:pt>
                      <c:pt idx="930">
                        <c:v>187.90343627929698</c:v>
                      </c:pt>
                      <c:pt idx="931">
                        <c:v>188.10085449218701</c:v>
                      </c:pt>
                      <c:pt idx="932">
                        <c:v>188.31246948242199</c:v>
                      </c:pt>
                      <c:pt idx="933">
                        <c:v>188.51868896484399</c:v>
                      </c:pt>
                      <c:pt idx="934">
                        <c:v>188.713220214844</c:v>
                      </c:pt>
                      <c:pt idx="935">
                        <c:v>188.93414916992199</c:v>
                      </c:pt>
                      <c:pt idx="936">
                        <c:v>189.13156738281299</c:v>
                      </c:pt>
                      <c:pt idx="937">
                        <c:v>189.31138916015601</c:v>
                      </c:pt>
                      <c:pt idx="938">
                        <c:v>189.49409790039098</c:v>
                      </c:pt>
                      <c:pt idx="939">
                        <c:v>189.68434448242198</c:v>
                      </c:pt>
                      <c:pt idx="940">
                        <c:v>189.88302001953099</c:v>
                      </c:pt>
                      <c:pt idx="941">
                        <c:v>190.08546142578101</c:v>
                      </c:pt>
                      <c:pt idx="942">
                        <c:v>190.28915405273401</c:v>
                      </c:pt>
                      <c:pt idx="943">
                        <c:v>190.48871459960901</c:v>
                      </c:pt>
                      <c:pt idx="944">
                        <c:v>190.68488159179699</c:v>
                      </c:pt>
                      <c:pt idx="945">
                        <c:v>190.888586425781</c:v>
                      </c:pt>
                      <c:pt idx="946">
                        <c:v>191.08688354492199</c:v>
                      </c:pt>
                      <c:pt idx="947">
                        <c:v>191.28178100585902</c:v>
                      </c:pt>
                      <c:pt idx="948">
                        <c:v>191.48549194335902</c:v>
                      </c:pt>
                      <c:pt idx="949">
                        <c:v>191.69297485351598</c:v>
                      </c:pt>
                      <c:pt idx="950">
                        <c:v>191.89541625976599</c:v>
                      </c:pt>
                      <c:pt idx="951">
                        <c:v>192.096606445313</c:v>
                      </c:pt>
                      <c:pt idx="952">
                        <c:v>192.28811035156201</c:v>
                      </c:pt>
                      <c:pt idx="953">
                        <c:v>192.48175048828099</c:v>
                      </c:pt>
                      <c:pt idx="954">
                        <c:v>192.70054321289098</c:v>
                      </c:pt>
                      <c:pt idx="955">
                        <c:v>192.89582519531299</c:v>
                      </c:pt>
                      <c:pt idx="956">
                        <c:v>193.08695678710902</c:v>
                      </c:pt>
                      <c:pt idx="957">
                        <c:v>193.30285644531301</c:v>
                      </c:pt>
                      <c:pt idx="958">
                        <c:v>193.517504882813</c:v>
                      </c:pt>
                      <c:pt idx="959">
                        <c:v>193.73416137695301</c:v>
                      </c:pt>
                      <c:pt idx="960">
                        <c:v>193.93069458007801</c:v>
                      </c:pt>
                      <c:pt idx="961">
                        <c:v>194.12270507812499</c:v>
                      </c:pt>
                      <c:pt idx="962">
                        <c:v>194.35118408203101</c:v>
                      </c:pt>
                      <c:pt idx="963">
                        <c:v>194.55652465820302</c:v>
                      </c:pt>
                      <c:pt idx="964">
                        <c:v>194.740484619141</c:v>
                      </c:pt>
                      <c:pt idx="965">
                        <c:v>194.94041137695302</c:v>
                      </c:pt>
                      <c:pt idx="966">
                        <c:v>195.12777709960901</c:v>
                      </c:pt>
                      <c:pt idx="967">
                        <c:v>195.316400146484</c:v>
                      </c:pt>
                      <c:pt idx="968">
                        <c:v>195.50249633789099</c:v>
                      </c:pt>
                      <c:pt idx="969">
                        <c:v>195.70368041992199</c:v>
                      </c:pt>
                      <c:pt idx="970">
                        <c:v>195.91492919921899</c:v>
                      </c:pt>
                      <c:pt idx="971">
                        <c:v>196.09185180664099</c:v>
                      </c:pt>
                      <c:pt idx="972">
                        <c:v>196.30650024414098</c:v>
                      </c:pt>
                      <c:pt idx="973">
                        <c:v>196.53321533203101</c:v>
                      </c:pt>
                      <c:pt idx="974">
                        <c:v>196.75075073242198</c:v>
                      </c:pt>
                      <c:pt idx="975">
                        <c:v>196.98175048828099</c:v>
                      </c:pt>
                      <c:pt idx="976">
                        <c:v>197.20053710937501</c:v>
                      </c:pt>
                      <c:pt idx="977">
                        <c:v>197.40712890624999</c:v>
                      </c:pt>
                      <c:pt idx="978">
                        <c:v>197.62253417968699</c:v>
                      </c:pt>
                      <c:pt idx="979">
                        <c:v>197.819580078125</c:v>
                      </c:pt>
                      <c:pt idx="980">
                        <c:v>197.99687499999999</c:v>
                      </c:pt>
                      <c:pt idx="981">
                        <c:v>198.20309448242199</c:v>
                      </c:pt>
                      <c:pt idx="982">
                        <c:v>198.38039550781301</c:v>
                      </c:pt>
                      <c:pt idx="983">
                        <c:v>198.54762573242198</c:v>
                      </c:pt>
                      <c:pt idx="984">
                        <c:v>198.70731201171901</c:v>
                      </c:pt>
                      <c:pt idx="985">
                        <c:v>198.875811767578</c:v>
                      </c:pt>
                      <c:pt idx="986">
                        <c:v>199.07826538085902</c:v>
                      </c:pt>
                      <c:pt idx="987">
                        <c:v>199.27944946289099</c:v>
                      </c:pt>
                      <c:pt idx="988">
                        <c:v>199.48278198242198</c:v>
                      </c:pt>
                      <c:pt idx="989">
                        <c:v>199.675543212891</c:v>
                      </c:pt>
                      <c:pt idx="990">
                        <c:v>199.86918334960902</c:v>
                      </c:pt>
                      <c:pt idx="991">
                        <c:v>200.07377319335902</c:v>
                      </c:pt>
                      <c:pt idx="992">
                        <c:v>200.27748413085902</c:v>
                      </c:pt>
                      <c:pt idx="993">
                        <c:v>200.48622436523402</c:v>
                      </c:pt>
                      <c:pt idx="994">
                        <c:v>200.67860717773402</c:v>
                      </c:pt>
                      <c:pt idx="995">
                        <c:v>200.878912353516</c:v>
                      </c:pt>
                      <c:pt idx="996">
                        <c:v>201.091796875</c:v>
                      </c:pt>
                      <c:pt idx="997">
                        <c:v>201.28543701171901</c:v>
                      </c:pt>
                      <c:pt idx="998">
                        <c:v>201.47744750976599</c:v>
                      </c:pt>
                      <c:pt idx="999">
                        <c:v>201.667321777344</c:v>
                      </c:pt>
                      <c:pt idx="1000">
                        <c:v>201.86762695312501</c:v>
                      </c:pt>
                      <c:pt idx="1001">
                        <c:v>202.07221679687501</c:v>
                      </c:pt>
                      <c:pt idx="1002">
                        <c:v>202.27805786132802</c:v>
                      </c:pt>
                      <c:pt idx="1003">
                        <c:v>202.48176269531299</c:v>
                      </c:pt>
                      <c:pt idx="1004">
                        <c:v>202.67578125</c:v>
                      </c:pt>
                      <c:pt idx="1005">
                        <c:v>202.86942749023402</c:v>
                      </c:pt>
                      <c:pt idx="1006">
                        <c:v>203.074389648438</c:v>
                      </c:pt>
                      <c:pt idx="1007">
                        <c:v>203.28186035156199</c:v>
                      </c:pt>
                      <c:pt idx="1008">
                        <c:v>203.47802734375</c:v>
                      </c:pt>
                      <c:pt idx="1009">
                        <c:v>203.67544555664099</c:v>
                      </c:pt>
                      <c:pt idx="1010">
                        <c:v>203.876629638672</c:v>
                      </c:pt>
                      <c:pt idx="1011">
                        <c:v>204.074053955078</c:v>
                      </c:pt>
                      <c:pt idx="1012">
                        <c:v>204.27109985351598</c:v>
                      </c:pt>
                      <c:pt idx="1013">
                        <c:v>204.471026611328</c:v>
                      </c:pt>
                      <c:pt idx="1014">
                        <c:v>204.67095336914099</c:v>
                      </c:pt>
                      <c:pt idx="1015">
                        <c:v>204.87628784179702</c:v>
                      </c:pt>
                      <c:pt idx="1016">
                        <c:v>205.07873535156199</c:v>
                      </c:pt>
                      <c:pt idx="1017">
                        <c:v>205.27578124999999</c:v>
                      </c:pt>
                      <c:pt idx="1018">
                        <c:v>205.48577880859398</c:v>
                      </c:pt>
                      <c:pt idx="1019">
                        <c:v>205.68822021484397</c:v>
                      </c:pt>
                      <c:pt idx="1020">
                        <c:v>205.87557373046897</c:v>
                      </c:pt>
                      <c:pt idx="1021">
                        <c:v>206.07425537109398</c:v>
                      </c:pt>
                      <c:pt idx="1022">
                        <c:v>206.29090576171899</c:v>
                      </c:pt>
                      <c:pt idx="1023">
                        <c:v>206.48995361328102</c:v>
                      </c:pt>
                      <c:pt idx="1024">
                        <c:v>206.67568359374999</c:v>
                      </c:pt>
                      <c:pt idx="1025">
                        <c:v>206.88153076171898</c:v>
                      </c:pt>
                      <c:pt idx="1026">
                        <c:v>207.08183593749999</c:v>
                      </c:pt>
                      <c:pt idx="1027">
                        <c:v>207.27547607421897</c:v>
                      </c:pt>
                      <c:pt idx="1028">
                        <c:v>207.47667236328101</c:v>
                      </c:pt>
                      <c:pt idx="1029">
                        <c:v>207.67573242187501</c:v>
                      </c:pt>
                      <c:pt idx="1030">
                        <c:v>207.86900634765601</c:v>
                      </c:pt>
                      <c:pt idx="1031">
                        <c:v>208.06981201171897</c:v>
                      </c:pt>
                      <c:pt idx="1032">
                        <c:v>208.26722412109399</c:v>
                      </c:pt>
                      <c:pt idx="1033">
                        <c:v>208.46627197265602</c:v>
                      </c:pt>
                      <c:pt idx="1034">
                        <c:v>208.87783203124999</c:v>
                      </c:pt>
                      <c:pt idx="1035">
                        <c:v>208.99854736328103</c:v>
                      </c:pt>
                      <c:pt idx="1036">
                        <c:v>209.19595947265603</c:v>
                      </c:pt>
                      <c:pt idx="1037">
                        <c:v>209.393383789062</c:v>
                      </c:pt>
                      <c:pt idx="1038">
                        <c:v>209.59708251953103</c:v>
                      </c:pt>
                      <c:pt idx="1039">
                        <c:v>209.78658447265602</c:v>
                      </c:pt>
                      <c:pt idx="1040">
                        <c:v>209.99871826171898</c:v>
                      </c:pt>
                      <c:pt idx="1041">
                        <c:v>210.18140869140603</c:v>
                      </c:pt>
                      <c:pt idx="1042">
                        <c:v>210.356201171875</c:v>
                      </c:pt>
                      <c:pt idx="1043">
                        <c:v>210.54356689453101</c:v>
                      </c:pt>
                      <c:pt idx="1044">
                        <c:v>210.72249755859397</c:v>
                      </c:pt>
                      <c:pt idx="1045">
                        <c:v>210.90192871093799</c:v>
                      </c:pt>
                      <c:pt idx="1046">
                        <c:v>211.07758789062501</c:v>
                      </c:pt>
                      <c:pt idx="1047">
                        <c:v>211.27626953124999</c:v>
                      </c:pt>
                      <c:pt idx="1048">
                        <c:v>211.486254882813</c:v>
                      </c:pt>
                      <c:pt idx="1049">
                        <c:v>211.69536132812499</c:v>
                      </c:pt>
                      <c:pt idx="1050">
                        <c:v>211.91164550781301</c:v>
                      </c:pt>
                      <c:pt idx="1051">
                        <c:v>212.10869140624999</c:v>
                      </c:pt>
                      <c:pt idx="1052">
                        <c:v>212.27341308593799</c:v>
                      </c:pt>
                      <c:pt idx="1053">
                        <c:v>212.46994628906199</c:v>
                      </c:pt>
                      <c:pt idx="1054">
                        <c:v>212.71011962890603</c:v>
                      </c:pt>
                      <c:pt idx="1055">
                        <c:v>212.92979736328101</c:v>
                      </c:pt>
                      <c:pt idx="1056">
                        <c:v>213.13638916015603</c:v>
                      </c:pt>
                      <c:pt idx="1057">
                        <c:v>213.34423828125</c:v>
                      </c:pt>
                      <c:pt idx="1058">
                        <c:v>213.52996826171898</c:v>
                      </c:pt>
                      <c:pt idx="1059">
                        <c:v>213.71354980468701</c:v>
                      </c:pt>
                      <c:pt idx="1060">
                        <c:v>213.88330078125</c:v>
                      </c:pt>
                      <c:pt idx="1061">
                        <c:v>214.06777343749999</c:v>
                      </c:pt>
                      <c:pt idx="1062">
                        <c:v>214.28190917968701</c:v>
                      </c:pt>
                      <c:pt idx="1063">
                        <c:v>214.47592773437501</c:v>
                      </c:pt>
                      <c:pt idx="1064">
                        <c:v>214.66077880859399</c:v>
                      </c:pt>
                      <c:pt idx="1065">
                        <c:v>214.86285400390602</c:v>
                      </c:pt>
                      <c:pt idx="1066">
                        <c:v>215.07247314453102</c:v>
                      </c:pt>
                      <c:pt idx="1067">
                        <c:v>215.26523437500001</c:v>
                      </c:pt>
                      <c:pt idx="1068">
                        <c:v>215.47899169921897</c:v>
                      </c:pt>
                      <c:pt idx="1069">
                        <c:v>215.69992675781299</c:v>
                      </c:pt>
                      <c:pt idx="1070">
                        <c:v>215.88226318359398</c:v>
                      </c:pt>
                      <c:pt idx="1071">
                        <c:v>216.06333007812501</c:v>
                      </c:pt>
                      <c:pt idx="1072">
                        <c:v>216.267407226562</c:v>
                      </c:pt>
                      <c:pt idx="1073">
                        <c:v>216.46859130859397</c:v>
                      </c:pt>
                      <c:pt idx="1074">
                        <c:v>216.66600341796897</c:v>
                      </c:pt>
                      <c:pt idx="1075">
                        <c:v>216.87135009765603</c:v>
                      </c:pt>
                      <c:pt idx="1076">
                        <c:v>217.07216796874999</c:v>
                      </c:pt>
                      <c:pt idx="1077">
                        <c:v>217.26544189453102</c:v>
                      </c:pt>
                      <c:pt idx="1078">
                        <c:v>217.455322265625</c:v>
                      </c:pt>
                      <c:pt idx="1079">
                        <c:v>217.65562744140601</c:v>
                      </c:pt>
                      <c:pt idx="1080">
                        <c:v>217.86058349609397</c:v>
                      </c:pt>
                      <c:pt idx="1081">
                        <c:v>218.06302490234398</c:v>
                      </c:pt>
                      <c:pt idx="1082">
                        <c:v>218.260815429687</c:v>
                      </c:pt>
                      <c:pt idx="1083">
                        <c:v>218.467041015625</c:v>
                      </c:pt>
                      <c:pt idx="1084">
                        <c:v>218.66660156250001</c:v>
                      </c:pt>
                      <c:pt idx="1085">
                        <c:v>218.861499023438</c:v>
                      </c:pt>
                      <c:pt idx="1086">
                        <c:v>219.06809082031299</c:v>
                      </c:pt>
                      <c:pt idx="1087">
                        <c:v>219.26387939453102</c:v>
                      </c:pt>
                      <c:pt idx="1088">
                        <c:v>219.460034179687</c:v>
                      </c:pt>
                      <c:pt idx="1089">
                        <c:v>219.66500244140602</c:v>
                      </c:pt>
                      <c:pt idx="1090">
                        <c:v>219.86456298828102</c:v>
                      </c:pt>
                      <c:pt idx="1091">
                        <c:v>220.06361083984399</c:v>
                      </c:pt>
                      <c:pt idx="1092">
                        <c:v>220.26014404296899</c:v>
                      </c:pt>
                      <c:pt idx="1093">
                        <c:v>220.456298828125</c:v>
                      </c:pt>
                      <c:pt idx="1094">
                        <c:v>220.66214599609398</c:v>
                      </c:pt>
                      <c:pt idx="1095">
                        <c:v>220.86673583984398</c:v>
                      </c:pt>
                      <c:pt idx="1096">
                        <c:v>221.06201171875</c:v>
                      </c:pt>
                      <c:pt idx="1097">
                        <c:v>221.25565185546898</c:v>
                      </c:pt>
                      <c:pt idx="1098">
                        <c:v>221.45054931640601</c:v>
                      </c:pt>
                      <c:pt idx="1099">
                        <c:v>221.657153320313</c:v>
                      </c:pt>
                      <c:pt idx="1100">
                        <c:v>221.86802978515601</c:v>
                      </c:pt>
                      <c:pt idx="1101">
                        <c:v>222.07135009765602</c:v>
                      </c:pt>
                      <c:pt idx="1102">
                        <c:v>222.288012695313</c:v>
                      </c:pt>
                      <c:pt idx="1103">
                        <c:v>222.48166503906199</c:v>
                      </c:pt>
                      <c:pt idx="1104">
                        <c:v>222.66109619140602</c:v>
                      </c:pt>
                      <c:pt idx="1105">
                        <c:v>222.86479492187499</c:v>
                      </c:pt>
                      <c:pt idx="1106">
                        <c:v>223.06976318359398</c:v>
                      </c:pt>
                      <c:pt idx="1107">
                        <c:v>223.26881103515603</c:v>
                      </c:pt>
                      <c:pt idx="1108">
                        <c:v>223.47163085937501</c:v>
                      </c:pt>
                      <c:pt idx="1109">
                        <c:v>223.68753662109398</c:v>
                      </c:pt>
                      <c:pt idx="1110">
                        <c:v>223.90469970703103</c:v>
                      </c:pt>
                      <c:pt idx="1111">
                        <c:v>224.115063476562</c:v>
                      </c:pt>
                      <c:pt idx="1112">
                        <c:v>224.29613037109397</c:v>
                      </c:pt>
                      <c:pt idx="1113">
                        <c:v>224.46462402343801</c:v>
                      </c:pt>
                      <c:pt idx="1114">
                        <c:v>224.68253173828103</c:v>
                      </c:pt>
                      <c:pt idx="1115">
                        <c:v>224.89844970703103</c:v>
                      </c:pt>
                      <c:pt idx="1116">
                        <c:v>225.096752929687</c:v>
                      </c:pt>
                      <c:pt idx="1117">
                        <c:v>225.31717529296898</c:v>
                      </c:pt>
                      <c:pt idx="1118">
                        <c:v>225.49484863281299</c:v>
                      </c:pt>
                      <c:pt idx="1119">
                        <c:v>225.69565429687501</c:v>
                      </c:pt>
                      <c:pt idx="1120">
                        <c:v>225.90690917968701</c:v>
                      </c:pt>
                      <c:pt idx="1121">
                        <c:v>226.08206787109398</c:v>
                      </c:pt>
                      <c:pt idx="1122">
                        <c:v>226.27570800781299</c:v>
                      </c:pt>
                      <c:pt idx="1123">
                        <c:v>226.46684570312499</c:v>
                      </c:pt>
                      <c:pt idx="1124">
                        <c:v>226.65759277343801</c:v>
                      </c:pt>
                      <c:pt idx="1125">
                        <c:v>226.85589599609398</c:v>
                      </c:pt>
                      <c:pt idx="1126">
                        <c:v>227.07004394531299</c:v>
                      </c:pt>
                      <c:pt idx="1127">
                        <c:v>227.26530761718701</c:v>
                      </c:pt>
                      <c:pt idx="1128">
                        <c:v>227.45266113281301</c:v>
                      </c:pt>
                      <c:pt idx="1129">
                        <c:v>227.66229248046898</c:v>
                      </c:pt>
                      <c:pt idx="1130">
                        <c:v>227.860595703125</c:v>
                      </c:pt>
                      <c:pt idx="1131">
                        <c:v>228.07561035156201</c:v>
                      </c:pt>
                      <c:pt idx="1132">
                        <c:v>228.27968749999999</c:v>
                      </c:pt>
                      <c:pt idx="1133">
                        <c:v>228.45987548828103</c:v>
                      </c:pt>
                      <c:pt idx="1134">
                        <c:v>228.66107177734398</c:v>
                      </c:pt>
                      <c:pt idx="1135">
                        <c:v>228.86602783203102</c:v>
                      </c:pt>
                      <c:pt idx="1136">
                        <c:v>229.08732910156201</c:v>
                      </c:pt>
                      <c:pt idx="1137">
                        <c:v>229.28726806640603</c:v>
                      </c:pt>
                      <c:pt idx="1138">
                        <c:v>229.48179931640601</c:v>
                      </c:pt>
                      <c:pt idx="1139">
                        <c:v>229.705249023438</c:v>
                      </c:pt>
                      <c:pt idx="1140">
                        <c:v>229.88255615234397</c:v>
                      </c:pt>
                      <c:pt idx="1141">
                        <c:v>230.07242431640603</c:v>
                      </c:pt>
                      <c:pt idx="1142">
                        <c:v>230.28277587890602</c:v>
                      </c:pt>
                      <c:pt idx="1143">
                        <c:v>230.46258544921898</c:v>
                      </c:pt>
                      <c:pt idx="1144">
                        <c:v>230.65208740234397</c:v>
                      </c:pt>
                      <c:pt idx="1145">
                        <c:v>230.85491943359398</c:v>
                      </c:pt>
                      <c:pt idx="1146">
                        <c:v>231.06239013671899</c:v>
                      </c:pt>
                      <c:pt idx="1147">
                        <c:v>231.25439453125</c:v>
                      </c:pt>
                      <c:pt idx="1148">
                        <c:v>231.454345703125</c:v>
                      </c:pt>
                      <c:pt idx="1149">
                        <c:v>231.67817382812501</c:v>
                      </c:pt>
                      <c:pt idx="1150">
                        <c:v>231.88311767578102</c:v>
                      </c:pt>
                      <c:pt idx="1151">
                        <c:v>232.06669921874999</c:v>
                      </c:pt>
                      <c:pt idx="1152">
                        <c:v>232.25947265625001</c:v>
                      </c:pt>
                      <c:pt idx="1153">
                        <c:v>232.46066894531299</c:v>
                      </c:pt>
                      <c:pt idx="1154">
                        <c:v>232.65770263671897</c:v>
                      </c:pt>
                      <c:pt idx="1155">
                        <c:v>232.85008544921897</c:v>
                      </c:pt>
                      <c:pt idx="1156">
                        <c:v>233.05253906249999</c:v>
                      </c:pt>
                      <c:pt idx="1157">
                        <c:v>233.25535888671897</c:v>
                      </c:pt>
                      <c:pt idx="1158">
                        <c:v>233.44648437500001</c:v>
                      </c:pt>
                      <c:pt idx="1159">
                        <c:v>233.65234375</c:v>
                      </c:pt>
                      <c:pt idx="1160">
                        <c:v>233.86611328124999</c:v>
                      </c:pt>
                      <c:pt idx="1161">
                        <c:v>234.05722656250001</c:v>
                      </c:pt>
                      <c:pt idx="1162">
                        <c:v>234.2587890625</c:v>
                      </c:pt>
                      <c:pt idx="1163">
                        <c:v>234.46665039062501</c:v>
                      </c:pt>
                      <c:pt idx="1164">
                        <c:v>234.65904541015601</c:v>
                      </c:pt>
                      <c:pt idx="1165">
                        <c:v>234.84980468750001</c:v>
                      </c:pt>
                      <c:pt idx="1166">
                        <c:v>235.04558105468701</c:v>
                      </c:pt>
                      <c:pt idx="1167">
                        <c:v>235.25305175781301</c:v>
                      </c:pt>
                      <c:pt idx="1168">
                        <c:v>235.46933593750001</c:v>
                      </c:pt>
                      <c:pt idx="1169">
                        <c:v>235.70070800781301</c:v>
                      </c:pt>
                      <c:pt idx="1170">
                        <c:v>235.902270507813</c:v>
                      </c:pt>
                      <c:pt idx="1171">
                        <c:v>236.10093994140601</c:v>
                      </c:pt>
                      <c:pt idx="1172">
                        <c:v>236.32978515625001</c:v>
                      </c:pt>
                      <c:pt idx="1173">
                        <c:v>236.51123046875</c:v>
                      </c:pt>
                      <c:pt idx="1174">
                        <c:v>236.86672363281301</c:v>
                      </c:pt>
                      <c:pt idx="1175">
                        <c:v>237.009692382813</c:v>
                      </c:pt>
                      <c:pt idx="1176">
                        <c:v>237.236401367187</c:v>
                      </c:pt>
                      <c:pt idx="1177">
                        <c:v>237.45179443359399</c:v>
                      </c:pt>
                      <c:pt idx="1178">
                        <c:v>237.65423583984398</c:v>
                      </c:pt>
                      <c:pt idx="1179">
                        <c:v>237.85631103515601</c:v>
                      </c:pt>
                      <c:pt idx="1180">
                        <c:v>238.05084228515602</c:v>
                      </c:pt>
                      <c:pt idx="1181">
                        <c:v>238.23857421874999</c:v>
                      </c:pt>
                      <c:pt idx="1182">
                        <c:v>238.44605712890603</c:v>
                      </c:pt>
                      <c:pt idx="1183">
                        <c:v>238.64813232421898</c:v>
                      </c:pt>
                      <c:pt idx="1184">
                        <c:v>238.84680175781301</c:v>
                      </c:pt>
                      <c:pt idx="1185">
                        <c:v>239.04925537109398</c:v>
                      </c:pt>
                      <c:pt idx="1186">
                        <c:v>239.251708984375</c:v>
                      </c:pt>
                      <c:pt idx="1187">
                        <c:v>239.4482421875</c:v>
                      </c:pt>
                      <c:pt idx="1188">
                        <c:v>239.64816894531299</c:v>
                      </c:pt>
                      <c:pt idx="1189">
                        <c:v>239.85438232421899</c:v>
                      </c:pt>
                      <c:pt idx="1190">
                        <c:v>240.05217285156201</c:v>
                      </c:pt>
                      <c:pt idx="1191">
                        <c:v>240.23953857421898</c:v>
                      </c:pt>
                      <c:pt idx="1192">
                        <c:v>240.45292968749999</c:v>
                      </c:pt>
                      <c:pt idx="1193">
                        <c:v>240.66417236328101</c:v>
                      </c:pt>
                      <c:pt idx="1194">
                        <c:v>240.85819091796898</c:v>
                      </c:pt>
                      <c:pt idx="1195">
                        <c:v>241.06064453125001</c:v>
                      </c:pt>
                      <c:pt idx="1196">
                        <c:v>241.25140380859398</c:v>
                      </c:pt>
                      <c:pt idx="1197">
                        <c:v>241.447192382813</c:v>
                      </c:pt>
                      <c:pt idx="1198">
                        <c:v>241.64837646484398</c:v>
                      </c:pt>
                      <c:pt idx="1199">
                        <c:v>241.84704589843801</c:v>
                      </c:pt>
                      <c:pt idx="1200">
                        <c:v>242.04860839843801</c:v>
                      </c:pt>
                      <c:pt idx="1201">
                        <c:v>242.25230712890601</c:v>
                      </c:pt>
                      <c:pt idx="1202">
                        <c:v>242.44683837890602</c:v>
                      </c:pt>
                      <c:pt idx="1203">
                        <c:v>242.65054931640603</c:v>
                      </c:pt>
                      <c:pt idx="1204">
                        <c:v>242.873120117187</c:v>
                      </c:pt>
                      <c:pt idx="1205">
                        <c:v>243.07807617187501</c:v>
                      </c:pt>
                      <c:pt idx="1206">
                        <c:v>243.26920166015603</c:v>
                      </c:pt>
                      <c:pt idx="1207">
                        <c:v>243.45316162109398</c:v>
                      </c:pt>
                      <c:pt idx="1208">
                        <c:v>243.64718017578102</c:v>
                      </c:pt>
                      <c:pt idx="1209">
                        <c:v>243.85302734375</c:v>
                      </c:pt>
                      <c:pt idx="1210">
                        <c:v>244.04881591796897</c:v>
                      </c:pt>
                      <c:pt idx="1211">
                        <c:v>244.24912109375001</c:v>
                      </c:pt>
                      <c:pt idx="1212">
                        <c:v>244.46702880859397</c:v>
                      </c:pt>
                      <c:pt idx="1213">
                        <c:v>244.69425048828103</c:v>
                      </c:pt>
                      <c:pt idx="1214">
                        <c:v>244.92398681640603</c:v>
                      </c:pt>
                      <c:pt idx="1215">
                        <c:v>245.15158691406199</c:v>
                      </c:pt>
                      <c:pt idx="1216">
                        <c:v>245.35693359375</c:v>
                      </c:pt>
                      <c:pt idx="1217">
                        <c:v>245.553466796875</c:v>
                      </c:pt>
                      <c:pt idx="1218">
                        <c:v>245.74672851562499</c:v>
                      </c:pt>
                      <c:pt idx="1219">
                        <c:v>245.91145019531299</c:v>
                      </c:pt>
                      <c:pt idx="1220">
                        <c:v>246.08750000000001</c:v>
                      </c:pt>
                      <c:pt idx="1221">
                        <c:v>246.26317138671897</c:v>
                      </c:pt>
                      <c:pt idx="1222">
                        <c:v>246.43292236328102</c:v>
                      </c:pt>
                      <c:pt idx="1223">
                        <c:v>246.631591796875</c:v>
                      </c:pt>
                      <c:pt idx="1224">
                        <c:v>246.84069824218699</c:v>
                      </c:pt>
                      <c:pt idx="1225">
                        <c:v>247.04477539062501</c:v>
                      </c:pt>
                      <c:pt idx="1226">
                        <c:v>247.24721679687499</c:v>
                      </c:pt>
                      <c:pt idx="1227">
                        <c:v>247.45054931640601</c:v>
                      </c:pt>
                      <c:pt idx="1228">
                        <c:v>247.64420166015603</c:v>
                      </c:pt>
                      <c:pt idx="1229">
                        <c:v>247.83947753906199</c:v>
                      </c:pt>
                      <c:pt idx="1230">
                        <c:v>248.06165771484399</c:v>
                      </c:pt>
                      <c:pt idx="1231">
                        <c:v>248.26033935546897</c:v>
                      </c:pt>
                      <c:pt idx="1232">
                        <c:v>248.44519042968699</c:v>
                      </c:pt>
                      <c:pt idx="1233">
                        <c:v>248.66397705078103</c:v>
                      </c:pt>
                      <c:pt idx="1234">
                        <c:v>248.86893310546898</c:v>
                      </c:pt>
                      <c:pt idx="1235">
                        <c:v>249.07729492187499</c:v>
                      </c:pt>
                      <c:pt idx="1236">
                        <c:v>249.28352050781299</c:v>
                      </c:pt>
                      <c:pt idx="1237">
                        <c:v>249.48093261718699</c:v>
                      </c:pt>
                      <c:pt idx="1238">
                        <c:v>249.66363525390602</c:v>
                      </c:pt>
                      <c:pt idx="1239">
                        <c:v>249.84094238281301</c:v>
                      </c:pt>
                      <c:pt idx="1240">
                        <c:v>250.06602783203101</c:v>
                      </c:pt>
                      <c:pt idx="1241">
                        <c:v>250.26633300781299</c:v>
                      </c:pt>
                      <c:pt idx="1242">
                        <c:v>250.44576416015602</c:v>
                      </c:pt>
                      <c:pt idx="1243">
                        <c:v>250.64281005859397</c:v>
                      </c:pt>
                      <c:pt idx="1244">
                        <c:v>250.83143310546899</c:v>
                      </c:pt>
                      <c:pt idx="1245">
                        <c:v>251.02884521484398</c:v>
                      </c:pt>
                      <c:pt idx="1246">
                        <c:v>251.23254394531301</c:v>
                      </c:pt>
                      <c:pt idx="1247">
                        <c:v>251.43625488281299</c:v>
                      </c:pt>
                      <c:pt idx="1248">
                        <c:v>251.64033203125001</c:v>
                      </c:pt>
                      <c:pt idx="1249">
                        <c:v>251.84025878906201</c:v>
                      </c:pt>
                      <c:pt idx="1250">
                        <c:v>252.03353271484397</c:v>
                      </c:pt>
                      <c:pt idx="1251">
                        <c:v>252.23509521484397</c:v>
                      </c:pt>
                      <c:pt idx="1252">
                        <c:v>252.43917236328102</c:v>
                      </c:pt>
                      <c:pt idx="1253">
                        <c:v>252.63408203124999</c:v>
                      </c:pt>
                      <c:pt idx="1254">
                        <c:v>252.84282226562499</c:v>
                      </c:pt>
                      <c:pt idx="1255">
                        <c:v>253.04615478515603</c:v>
                      </c:pt>
                      <c:pt idx="1256">
                        <c:v>253.24105224609397</c:v>
                      </c:pt>
                      <c:pt idx="1257">
                        <c:v>253.45229492187499</c:v>
                      </c:pt>
                      <c:pt idx="1258">
                        <c:v>253.65311279296898</c:v>
                      </c:pt>
                      <c:pt idx="1259">
                        <c:v>253.84084472656201</c:v>
                      </c:pt>
                      <c:pt idx="1260">
                        <c:v>254.038256835938</c:v>
                      </c:pt>
                      <c:pt idx="1261">
                        <c:v>254.25039062499999</c:v>
                      </c:pt>
                      <c:pt idx="1262">
                        <c:v>254.46038818359398</c:v>
                      </c:pt>
                      <c:pt idx="1263">
                        <c:v>254.64686279296899</c:v>
                      </c:pt>
                      <c:pt idx="1264">
                        <c:v>254.84716796875</c:v>
                      </c:pt>
                      <c:pt idx="1265">
                        <c:v>255.06433105468699</c:v>
                      </c:pt>
                      <c:pt idx="1266">
                        <c:v>255.262622070313</c:v>
                      </c:pt>
                      <c:pt idx="1267">
                        <c:v>255.47298583984397</c:v>
                      </c:pt>
                      <c:pt idx="1268">
                        <c:v>255.68927001953102</c:v>
                      </c:pt>
                      <c:pt idx="1269">
                        <c:v>255.87285156249999</c:v>
                      </c:pt>
                      <c:pt idx="1270">
                        <c:v>256.06812744140603</c:v>
                      </c:pt>
                      <c:pt idx="1271">
                        <c:v>256.25926513671897</c:v>
                      </c:pt>
                      <c:pt idx="1272">
                        <c:v>256.449145507813</c:v>
                      </c:pt>
                      <c:pt idx="1273">
                        <c:v>256.66038818359397</c:v>
                      </c:pt>
                      <c:pt idx="1274">
                        <c:v>256.86282958984395</c:v>
                      </c:pt>
                      <c:pt idx="1275">
                        <c:v>257.07119140625002</c:v>
                      </c:pt>
                      <c:pt idx="1276">
                        <c:v>257.26193847656202</c:v>
                      </c:pt>
                      <c:pt idx="1277">
                        <c:v>257.45847167968702</c:v>
                      </c:pt>
                      <c:pt idx="1278">
                        <c:v>257.67010498046898</c:v>
                      </c:pt>
                      <c:pt idx="1279">
                        <c:v>257.86374511718702</c:v>
                      </c:pt>
                      <c:pt idx="1280">
                        <c:v>258.07122802734398</c:v>
                      </c:pt>
                      <c:pt idx="1281">
                        <c:v>258.26613769531298</c:v>
                      </c:pt>
                      <c:pt idx="1282">
                        <c:v>258.44091796875</c:v>
                      </c:pt>
                      <c:pt idx="1283">
                        <c:v>258.65090332031298</c:v>
                      </c:pt>
                      <c:pt idx="1284">
                        <c:v>258.85460205078101</c:v>
                      </c:pt>
                      <c:pt idx="1285">
                        <c:v>259.044104003906</c:v>
                      </c:pt>
                      <c:pt idx="1286">
                        <c:v>259.237377929687</c:v>
                      </c:pt>
                      <c:pt idx="1287">
                        <c:v>259.42762451171899</c:v>
                      </c:pt>
                      <c:pt idx="1288">
                        <c:v>259.63133544921897</c:v>
                      </c:pt>
                      <c:pt idx="1289">
                        <c:v>259.835046386719</c:v>
                      </c:pt>
                      <c:pt idx="1290">
                        <c:v>260.03659667968702</c:v>
                      </c:pt>
                      <c:pt idx="1291">
                        <c:v>260.25539550781298</c:v>
                      </c:pt>
                      <c:pt idx="1292">
                        <c:v>260.47042236328105</c:v>
                      </c:pt>
                      <c:pt idx="1293">
                        <c:v>260.69764404296899</c:v>
                      </c:pt>
                      <c:pt idx="1294">
                        <c:v>260.921472167969</c:v>
                      </c:pt>
                      <c:pt idx="1295">
                        <c:v>261.11511230468699</c:v>
                      </c:pt>
                      <c:pt idx="1296">
                        <c:v>261.27857666015603</c:v>
                      </c:pt>
                      <c:pt idx="1297">
                        <c:v>261.64537353515601</c:v>
                      </c:pt>
                      <c:pt idx="1298">
                        <c:v>261.74508056640605</c:v>
                      </c:pt>
                      <c:pt idx="1299">
                        <c:v>261.93118896484395</c:v>
                      </c:pt>
                      <c:pt idx="1300">
                        <c:v>262.14243164062498</c:v>
                      </c:pt>
                      <c:pt idx="1301">
                        <c:v>262.30715332031298</c:v>
                      </c:pt>
                      <c:pt idx="1302">
                        <c:v>262.46269531249999</c:v>
                      </c:pt>
                      <c:pt idx="1303">
                        <c:v>262.646655273438</c:v>
                      </c:pt>
                      <c:pt idx="1304">
                        <c:v>262.82432861328101</c:v>
                      </c:pt>
                      <c:pt idx="1305">
                        <c:v>263.02175292968701</c:v>
                      </c:pt>
                      <c:pt idx="1306">
                        <c:v>263.23012695312502</c:v>
                      </c:pt>
                      <c:pt idx="1307">
                        <c:v>263.43470458984399</c:v>
                      </c:pt>
                      <c:pt idx="1308">
                        <c:v>263.62583007812498</c:v>
                      </c:pt>
                      <c:pt idx="1309">
                        <c:v>263.82702636718699</c:v>
                      </c:pt>
                      <c:pt idx="1310">
                        <c:v>264.03199462890603</c:v>
                      </c:pt>
                      <c:pt idx="1311">
                        <c:v>264.23569335937498</c:v>
                      </c:pt>
                      <c:pt idx="1312">
                        <c:v>264.435620117187</c:v>
                      </c:pt>
                      <c:pt idx="1313">
                        <c:v>264.630529785156</c:v>
                      </c:pt>
                      <c:pt idx="1314">
                        <c:v>264.83171386718698</c:v>
                      </c:pt>
                      <c:pt idx="1315">
                        <c:v>265.03579101562502</c:v>
                      </c:pt>
                      <c:pt idx="1316">
                        <c:v>265.23571777343801</c:v>
                      </c:pt>
                      <c:pt idx="1317">
                        <c:v>265.422692871094</c:v>
                      </c:pt>
                      <c:pt idx="1318">
                        <c:v>265.62137451171895</c:v>
                      </c:pt>
                      <c:pt idx="1319">
                        <c:v>265.82760009765605</c:v>
                      </c:pt>
                      <c:pt idx="1320">
                        <c:v>266.03382568359399</c:v>
                      </c:pt>
                      <c:pt idx="1321">
                        <c:v>266.231616210938</c:v>
                      </c:pt>
                      <c:pt idx="1322">
                        <c:v>266.42185058593799</c:v>
                      </c:pt>
                      <c:pt idx="1323">
                        <c:v>266.62141113281302</c:v>
                      </c:pt>
                      <c:pt idx="1324">
                        <c:v>266.82763671875</c:v>
                      </c:pt>
                      <c:pt idx="1325">
                        <c:v>267.04013671874998</c:v>
                      </c:pt>
                      <c:pt idx="1326">
                        <c:v>267.24384765625001</c:v>
                      </c:pt>
                      <c:pt idx="1327">
                        <c:v>267.43409423828103</c:v>
                      </c:pt>
                      <c:pt idx="1328">
                        <c:v>267.63742675781299</c:v>
                      </c:pt>
                      <c:pt idx="1329">
                        <c:v>267.83485107421899</c:v>
                      </c:pt>
                      <c:pt idx="1330">
                        <c:v>268.02974853515605</c:v>
                      </c:pt>
                      <c:pt idx="1331">
                        <c:v>268.234704589844</c:v>
                      </c:pt>
                      <c:pt idx="1332">
                        <c:v>268.42457275390603</c:v>
                      </c:pt>
                      <c:pt idx="1333">
                        <c:v>268.6455078125</c:v>
                      </c:pt>
                      <c:pt idx="1334">
                        <c:v>268.8671875</c:v>
                      </c:pt>
                      <c:pt idx="1335">
                        <c:v>269.05869140624998</c:v>
                      </c:pt>
                      <c:pt idx="1336">
                        <c:v>269.27208251953101</c:v>
                      </c:pt>
                      <c:pt idx="1337">
                        <c:v>269.49213867187501</c:v>
                      </c:pt>
                      <c:pt idx="1338">
                        <c:v>269.67484130859395</c:v>
                      </c:pt>
                      <c:pt idx="1339">
                        <c:v>269.865966796875</c:v>
                      </c:pt>
                      <c:pt idx="1340">
                        <c:v>270.06213378906199</c:v>
                      </c:pt>
                      <c:pt idx="1341">
                        <c:v>270.24948730468702</c:v>
                      </c:pt>
                      <c:pt idx="1342">
                        <c:v>270.48173828124999</c:v>
                      </c:pt>
                      <c:pt idx="1343">
                        <c:v>270.70770263671898</c:v>
                      </c:pt>
                      <c:pt idx="1344">
                        <c:v>270.89505615234395</c:v>
                      </c:pt>
                      <c:pt idx="1345">
                        <c:v>271.05979003906202</c:v>
                      </c:pt>
                      <c:pt idx="1346">
                        <c:v>271.22576904296898</c:v>
                      </c:pt>
                      <c:pt idx="1347">
                        <c:v>271.429846191406</c:v>
                      </c:pt>
                      <c:pt idx="1348">
                        <c:v>271.63896484374999</c:v>
                      </c:pt>
                      <c:pt idx="1349">
                        <c:v>271.82507324218699</c:v>
                      </c:pt>
                      <c:pt idx="1350">
                        <c:v>272.02877197265605</c:v>
                      </c:pt>
                      <c:pt idx="1351">
                        <c:v>272.23837890624998</c:v>
                      </c:pt>
                      <c:pt idx="1352">
                        <c:v>272.435791015625</c:v>
                      </c:pt>
                      <c:pt idx="1353">
                        <c:v>272.65961914062501</c:v>
                      </c:pt>
                      <c:pt idx="1354">
                        <c:v>272.880932617187</c:v>
                      </c:pt>
                      <c:pt idx="1355">
                        <c:v>273.088781738281</c:v>
                      </c:pt>
                      <c:pt idx="1356">
                        <c:v>273.47066650390605</c:v>
                      </c:pt>
                      <c:pt idx="1357">
                        <c:v>273.58635253906198</c:v>
                      </c:pt>
                      <c:pt idx="1358">
                        <c:v>273.80552978515601</c:v>
                      </c:pt>
                      <c:pt idx="1359">
                        <c:v>274.020178222656</c:v>
                      </c:pt>
                      <c:pt idx="1360">
                        <c:v>274.223876953125</c:v>
                      </c:pt>
                      <c:pt idx="1361">
                        <c:v>274.41751708984395</c:v>
                      </c:pt>
                      <c:pt idx="1362">
                        <c:v>274.61367187500002</c:v>
                      </c:pt>
                      <c:pt idx="1363">
                        <c:v>274.82995605468699</c:v>
                      </c:pt>
                      <c:pt idx="1364">
                        <c:v>275.02863769531302</c:v>
                      </c:pt>
                      <c:pt idx="1365">
                        <c:v>275.23145751953103</c:v>
                      </c:pt>
                      <c:pt idx="1366">
                        <c:v>275.45867919921898</c:v>
                      </c:pt>
                      <c:pt idx="1367">
                        <c:v>275.64816894531299</c:v>
                      </c:pt>
                      <c:pt idx="1368">
                        <c:v>275.83464355468698</c:v>
                      </c:pt>
                      <c:pt idx="1369">
                        <c:v>276.03118896484398</c:v>
                      </c:pt>
                      <c:pt idx="1370">
                        <c:v>276.218176269531</c:v>
                      </c:pt>
                      <c:pt idx="1371">
                        <c:v>276.41684570312498</c:v>
                      </c:pt>
                      <c:pt idx="1372">
                        <c:v>276.61839599609397</c:v>
                      </c:pt>
                      <c:pt idx="1373">
                        <c:v>276.81582031250002</c:v>
                      </c:pt>
                      <c:pt idx="1374">
                        <c:v>277.01953125</c:v>
                      </c:pt>
                      <c:pt idx="1375">
                        <c:v>277.22662353515602</c:v>
                      </c:pt>
                      <c:pt idx="1376">
                        <c:v>277.42655029296895</c:v>
                      </c:pt>
                      <c:pt idx="1377">
                        <c:v>277.619311523438</c:v>
                      </c:pt>
                      <c:pt idx="1378">
                        <c:v>277.81007080078103</c:v>
                      </c:pt>
                      <c:pt idx="1379">
                        <c:v>278.021325683594</c:v>
                      </c:pt>
                      <c:pt idx="1380">
                        <c:v>278.22666015624998</c:v>
                      </c:pt>
                      <c:pt idx="1381">
                        <c:v>278.41616210937502</c:v>
                      </c:pt>
                      <c:pt idx="1382">
                        <c:v>278.61949462890601</c:v>
                      </c:pt>
                      <c:pt idx="1383">
                        <c:v>278.82482910156199</c:v>
                      </c:pt>
                      <c:pt idx="1384">
                        <c:v>279.02891845703101</c:v>
                      </c:pt>
                      <c:pt idx="1385">
                        <c:v>279.228845214844</c:v>
                      </c:pt>
                      <c:pt idx="1386">
                        <c:v>279.421228027344</c:v>
                      </c:pt>
                      <c:pt idx="1387">
                        <c:v>279.63625488281298</c:v>
                      </c:pt>
                      <c:pt idx="1388">
                        <c:v>279.845874023438</c:v>
                      </c:pt>
                      <c:pt idx="1389">
                        <c:v>280.02907714843798</c:v>
                      </c:pt>
                      <c:pt idx="1390">
                        <c:v>280.23403320312502</c:v>
                      </c:pt>
                      <c:pt idx="1391">
                        <c:v>280.44315185546895</c:v>
                      </c:pt>
                      <c:pt idx="1392">
                        <c:v>280.65477294921897</c:v>
                      </c:pt>
                      <c:pt idx="1393">
                        <c:v>280.88953857421899</c:v>
                      </c:pt>
                      <c:pt idx="1394">
                        <c:v>281.06433105468699</c:v>
                      </c:pt>
                      <c:pt idx="1395">
                        <c:v>281.22438964843798</c:v>
                      </c:pt>
                      <c:pt idx="1396">
                        <c:v>281.433996582031</c:v>
                      </c:pt>
                      <c:pt idx="1397">
                        <c:v>281.63104248046898</c:v>
                      </c:pt>
                      <c:pt idx="1398">
                        <c:v>281.819665527344</c:v>
                      </c:pt>
                      <c:pt idx="1399">
                        <c:v>282.03217773437501</c:v>
                      </c:pt>
                      <c:pt idx="1400">
                        <c:v>282.23248291015602</c:v>
                      </c:pt>
                      <c:pt idx="1401">
                        <c:v>282.41480712890603</c:v>
                      </c:pt>
                      <c:pt idx="1402">
                        <c:v>282.62568359375001</c:v>
                      </c:pt>
                      <c:pt idx="1403">
                        <c:v>282.83353271484395</c:v>
                      </c:pt>
                      <c:pt idx="1404">
                        <c:v>283.02843017578101</c:v>
                      </c:pt>
                      <c:pt idx="1405">
                        <c:v>283.22836914062498</c:v>
                      </c:pt>
                      <c:pt idx="1406">
                        <c:v>283.41950683593802</c:v>
                      </c:pt>
                      <c:pt idx="1407">
                        <c:v>283.62032470703105</c:v>
                      </c:pt>
                      <c:pt idx="1408">
                        <c:v>283.82691650390603</c:v>
                      </c:pt>
                      <c:pt idx="1409">
                        <c:v>284.01967773437502</c:v>
                      </c:pt>
                      <c:pt idx="1410">
                        <c:v>284.22803955078103</c:v>
                      </c:pt>
                      <c:pt idx="1411">
                        <c:v>284.43890380859398</c:v>
                      </c:pt>
                      <c:pt idx="1412">
                        <c:v>284.64637451171899</c:v>
                      </c:pt>
                      <c:pt idx="1413">
                        <c:v>284.863037109375</c:v>
                      </c:pt>
                      <c:pt idx="1414">
                        <c:v>285.06459960937502</c:v>
                      </c:pt>
                      <c:pt idx="1415">
                        <c:v>285.265783691406</c:v>
                      </c:pt>
                      <c:pt idx="1416">
                        <c:v>285.46823730468702</c:v>
                      </c:pt>
                      <c:pt idx="1417">
                        <c:v>285.650561523438</c:v>
                      </c:pt>
                      <c:pt idx="1418">
                        <c:v>285.83917236328102</c:v>
                      </c:pt>
                      <c:pt idx="1419">
                        <c:v>286.05419921875</c:v>
                      </c:pt>
                      <c:pt idx="1420">
                        <c:v>286.24873046875001</c:v>
                      </c:pt>
                      <c:pt idx="1421">
                        <c:v>286.438232421875</c:v>
                      </c:pt>
                      <c:pt idx="1422">
                        <c:v>286.63728027343802</c:v>
                      </c:pt>
                      <c:pt idx="1423">
                        <c:v>286.81495361328103</c:v>
                      </c:pt>
                      <c:pt idx="1424">
                        <c:v>287.00859374999999</c:v>
                      </c:pt>
                      <c:pt idx="1425">
                        <c:v>287.22360839843799</c:v>
                      </c:pt>
                      <c:pt idx="1426">
                        <c:v>287.43109130859398</c:v>
                      </c:pt>
                      <c:pt idx="1427">
                        <c:v>287.62562255859399</c:v>
                      </c:pt>
                      <c:pt idx="1428">
                        <c:v>287.81676025390601</c:v>
                      </c:pt>
                      <c:pt idx="1429">
                        <c:v>288.02586669921897</c:v>
                      </c:pt>
                      <c:pt idx="1430">
                        <c:v>288.23710937499999</c:v>
                      </c:pt>
                      <c:pt idx="1431">
                        <c:v>288.43038330078105</c:v>
                      </c:pt>
                      <c:pt idx="1432">
                        <c:v>288.82484130859399</c:v>
                      </c:pt>
                      <c:pt idx="1433">
                        <c:v>288.96315917968701</c:v>
                      </c:pt>
                      <c:pt idx="1434">
                        <c:v>289.142980957031</c:v>
                      </c:pt>
                      <c:pt idx="1435">
                        <c:v>289.30141601562502</c:v>
                      </c:pt>
                      <c:pt idx="1436">
                        <c:v>289.479089355469</c:v>
                      </c:pt>
                      <c:pt idx="1437">
                        <c:v>289.63790283203105</c:v>
                      </c:pt>
                      <c:pt idx="1438">
                        <c:v>289.812670898438</c:v>
                      </c:pt>
                      <c:pt idx="1439">
                        <c:v>290.01134033203101</c:v>
                      </c:pt>
                      <c:pt idx="1440">
                        <c:v>290.21090087890605</c:v>
                      </c:pt>
                      <c:pt idx="1441">
                        <c:v>290.40705566406302</c:v>
                      </c:pt>
                      <c:pt idx="1442">
                        <c:v>290.61705322265601</c:v>
                      </c:pt>
                      <c:pt idx="1443">
                        <c:v>290.822021484375</c:v>
                      </c:pt>
                      <c:pt idx="1444">
                        <c:v>291.02949218750001</c:v>
                      </c:pt>
                      <c:pt idx="1445">
                        <c:v>291.232824707031</c:v>
                      </c:pt>
                      <c:pt idx="1446">
                        <c:v>291.416418457031</c:v>
                      </c:pt>
                      <c:pt idx="1447">
                        <c:v>291.62388916015601</c:v>
                      </c:pt>
                      <c:pt idx="1448">
                        <c:v>291.84267578125002</c:v>
                      </c:pt>
                      <c:pt idx="1449">
                        <c:v>292.035070800781</c:v>
                      </c:pt>
                      <c:pt idx="1450">
                        <c:v>292.24758300781201</c:v>
                      </c:pt>
                      <c:pt idx="1451">
                        <c:v>292.43908691406301</c:v>
                      </c:pt>
                      <c:pt idx="1452">
                        <c:v>292.62644042968702</c:v>
                      </c:pt>
                      <c:pt idx="1453">
                        <c:v>292.84234619140602</c:v>
                      </c:pt>
                      <c:pt idx="1454">
                        <c:v>293.02630615234398</c:v>
                      </c:pt>
                      <c:pt idx="1455">
                        <c:v>293.226232910156</c:v>
                      </c:pt>
                      <c:pt idx="1456">
                        <c:v>293.43333740234397</c:v>
                      </c:pt>
                      <c:pt idx="1457">
                        <c:v>293.613525390625</c:v>
                      </c:pt>
                      <c:pt idx="1458">
                        <c:v>293.80717773437499</c:v>
                      </c:pt>
                      <c:pt idx="1459">
                        <c:v>294.01340332031299</c:v>
                      </c:pt>
                      <c:pt idx="1460">
                        <c:v>294.21621093750002</c:v>
                      </c:pt>
                      <c:pt idx="1461">
                        <c:v>294.431225585937</c:v>
                      </c:pt>
                      <c:pt idx="1462">
                        <c:v>294.62701416015602</c:v>
                      </c:pt>
                      <c:pt idx="1463">
                        <c:v>294.82154541015603</c:v>
                      </c:pt>
                      <c:pt idx="1464">
                        <c:v>295.021484375</c:v>
                      </c:pt>
                      <c:pt idx="1465">
                        <c:v>295.20004882812498</c:v>
                      </c:pt>
                      <c:pt idx="1466">
                        <c:v>295.39117431640602</c:v>
                      </c:pt>
                      <c:pt idx="1467">
                        <c:v>295.61285400390602</c:v>
                      </c:pt>
                      <c:pt idx="1468">
                        <c:v>295.81693115234395</c:v>
                      </c:pt>
                      <c:pt idx="1469">
                        <c:v>296.008056640625</c:v>
                      </c:pt>
                      <c:pt idx="1470">
                        <c:v>296.22144775390603</c:v>
                      </c:pt>
                      <c:pt idx="1471">
                        <c:v>296.41472167968698</c:v>
                      </c:pt>
                      <c:pt idx="1472">
                        <c:v>296.61755371093699</c:v>
                      </c:pt>
                      <c:pt idx="1473">
                        <c:v>296.85054931640605</c:v>
                      </c:pt>
                      <c:pt idx="1474">
                        <c:v>297.04544677734395</c:v>
                      </c:pt>
                      <c:pt idx="1475">
                        <c:v>297.23997802734397</c:v>
                      </c:pt>
                      <c:pt idx="1476">
                        <c:v>297.442053222656</c:v>
                      </c:pt>
                      <c:pt idx="1477">
                        <c:v>297.63066406249999</c:v>
                      </c:pt>
                      <c:pt idx="1478">
                        <c:v>297.83059082031298</c:v>
                      </c:pt>
                      <c:pt idx="1479">
                        <c:v>298.02675781250002</c:v>
                      </c:pt>
                      <c:pt idx="1480">
                        <c:v>298.23334960937501</c:v>
                      </c:pt>
                      <c:pt idx="1481">
                        <c:v>298.462573242188</c:v>
                      </c:pt>
                      <c:pt idx="1482">
                        <c:v>298.65960693359398</c:v>
                      </c:pt>
                      <c:pt idx="1483">
                        <c:v>298.84118652343801</c:v>
                      </c:pt>
                      <c:pt idx="1484">
                        <c:v>299.04653320312502</c:v>
                      </c:pt>
                      <c:pt idx="1485">
                        <c:v>299.23338623046897</c:v>
                      </c:pt>
                      <c:pt idx="1486">
                        <c:v>299.42703857421895</c:v>
                      </c:pt>
                      <c:pt idx="1487">
                        <c:v>299.620690917969</c:v>
                      </c:pt>
                      <c:pt idx="1488">
                        <c:v>299.79545898437499</c:v>
                      </c:pt>
                      <c:pt idx="1489">
                        <c:v>300.0029296875</c:v>
                      </c:pt>
                      <c:pt idx="1490">
                        <c:v>300.22047119140603</c:v>
                      </c:pt>
                      <c:pt idx="1491">
                        <c:v>300.42416992187498</c:v>
                      </c:pt>
                      <c:pt idx="1492">
                        <c:v>300.642980957031</c:v>
                      </c:pt>
                      <c:pt idx="1493">
                        <c:v>300.84166259765601</c:v>
                      </c:pt>
                      <c:pt idx="1494">
                        <c:v>301.02900390625001</c:v>
                      </c:pt>
                      <c:pt idx="1495">
                        <c:v>301.22314453125</c:v>
                      </c:pt>
                      <c:pt idx="1496">
                        <c:v>301.40295410156199</c:v>
                      </c:pt>
                      <c:pt idx="1497">
                        <c:v>301.59787597656202</c:v>
                      </c:pt>
                      <c:pt idx="1498">
                        <c:v>301.80084228515602</c:v>
                      </c:pt>
                      <c:pt idx="1499">
                        <c:v>302.00026855468701</c:v>
                      </c:pt>
                      <c:pt idx="1500">
                        <c:v>302.20093994140603</c:v>
                      </c:pt>
                      <c:pt idx="1501">
                        <c:v>302.39456787109395</c:v>
                      </c:pt>
                      <c:pt idx="1502">
                        <c:v>302.60079345703105</c:v>
                      </c:pt>
                      <c:pt idx="1503">
                        <c:v>302.79821777343801</c:v>
                      </c:pt>
                      <c:pt idx="1504">
                        <c:v>302.99060058593699</c:v>
                      </c:pt>
                      <c:pt idx="1505">
                        <c:v>303.20058593750002</c:v>
                      </c:pt>
                      <c:pt idx="1506">
                        <c:v>303.40178222656198</c:v>
                      </c:pt>
                      <c:pt idx="1507">
                        <c:v>303.60097656250002</c:v>
                      </c:pt>
                      <c:pt idx="1508">
                        <c:v>303.80140380859399</c:v>
                      </c:pt>
                      <c:pt idx="1509">
                        <c:v>303.99956054687499</c:v>
                      </c:pt>
                      <c:pt idx="1510">
                        <c:v>304.20277099609399</c:v>
                      </c:pt>
                      <c:pt idx="1511">
                        <c:v>304.39943847656201</c:v>
                      </c:pt>
                      <c:pt idx="1512">
                        <c:v>304.60616455078105</c:v>
                      </c:pt>
                      <c:pt idx="1513">
                        <c:v>304.82696533203102</c:v>
                      </c:pt>
                      <c:pt idx="1514">
                        <c:v>305.02387695312501</c:v>
                      </c:pt>
                      <c:pt idx="1515">
                        <c:v>305.22381591796898</c:v>
                      </c:pt>
                      <c:pt idx="1516">
                        <c:v>305.42299804687502</c:v>
                      </c:pt>
                      <c:pt idx="1517">
                        <c:v>305.6015625</c:v>
                      </c:pt>
                      <c:pt idx="1518">
                        <c:v>305.81533203125002</c:v>
                      </c:pt>
                      <c:pt idx="1519">
                        <c:v>306.03463134765605</c:v>
                      </c:pt>
                      <c:pt idx="1520">
                        <c:v>306.225744628906</c:v>
                      </c:pt>
                      <c:pt idx="1521">
                        <c:v>306.43395996093699</c:v>
                      </c:pt>
                      <c:pt idx="1522">
                        <c:v>306.63214111328102</c:v>
                      </c:pt>
                      <c:pt idx="1523">
                        <c:v>306.80944824218801</c:v>
                      </c:pt>
                      <c:pt idx="1524">
                        <c:v>307.00434570312501</c:v>
                      </c:pt>
                      <c:pt idx="1525">
                        <c:v>307.201000976562</c:v>
                      </c:pt>
                      <c:pt idx="1526">
                        <c:v>307.40395507812502</c:v>
                      </c:pt>
                      <c:pt idx="1527">
                        <c:v>307.61973876953101</c:v>
                      </c:pt>
                      <c:pt idx="1528">
                        <c:v>307.81286621093699</c:v>
                      </c:pt>
                      <c:pt idx="1529">
                        <c:v>308.00146484375</c:v>
                      </c:pt>
                      <c:pt idx="1530">
                        <c:v>308.20192871093701</c:v>
                      </c:pt>
                      <c:pt idx="1531">
                        <c:v>308.39809570312502</c:v>
                      </c:pt>
                      <c:pt idx="1532">
                        <c:v>308.79543457031298</c:v>
                      </c:pt>
                      <c:pt idx="1533">
                        <c:v>308.92747802734397</c:v>
                      </c:pt>
                      <c:pt idx="1534">
                        <c:v>309.12061767578103</c:v>
                      </c:pt>
                      <c:pt idx="1535">
                        <c:v>309.30544433593701</c:v>
                      </c:pt>
                      <c:pt idx="1536">
                        <c:v>309.51291503906299</c:v>
                      </c:pt>
                      <c:pt idx="1537">
                        <c:v>309.69776611328103</c:v>
                      </c:pt>
                      <c:pt idx="1538">
                        <c:v>309.88563232421899</c:v>
                      </c:pt>
                      <c:pt idx="1539">
                        <c:v>310.11573486328103</c:v>
                      </c:pt>
                      <c:pt idx="1540">
                        <c:v>310.33275146484397</c:v>
                      </c:pt>
                      <c:pt idx="1541">
                        <c:v>310.54024658203105</c:v>
                      </c:pt>
                      <c:pt idx="1542">
                        <c:v>310.746997070313</c:v>
                      </c:pt>
                      <c:pt idx="1543">
                        <c:v>310.92983398437502</c:v>
                      </c:pt>
                      <c:pt idx="1544">
                        <c:v>311.12799072265602</c:v>
                      </c:pt>
                      <c:pt idx="1545">
                        <c:v>311.29721679687498</c:v>
                      </c:pt>
                      <c:pt idx="1546">
                        <c:v>311.46822509765605</c:v>
                      </c:pt>
                      <c:pt idx="1547">
                        <c:v>311.67572021484398</c:v>
                      </c:pt>
                      <c:pt idx="1548">
                        <c:v>311.88120117187498</c:v>
                      </c:pt>
                      <c:pt idx="1549">
                        <c:v>312.08614501953105</c:v>
                      </c:pt>
                      <c:pt idx="1550">
                        <c:v>312.271728515625</c:v>
                      </c:pt>
                      <c:pt idx="1551">
                        <c:v>312.45531005859397</c:v>
                      </c:pt>
                      <c:pt idx="1552">
                        <c:v>312.66079101562502</c:v>
                      </c:pt>
                      <c:pt idx="1553">
                        <c:v>312.89016113281201</c:v>
                      </c:pt>
                      <c:pt idx="1554">
                        <c:v>313.11976318359399</c:v>
                      </c:pt>
                      <c:pt idx="1555">
                        <c:v>313.33479003906302</c:v>
                      </c:pt>
                      <c:pt idx="1556">
                        <c:v>313.51837158203102</c:v>
                      </c:pt>
                      <c:pt idx="1557">
                        <c:v>313.67377929687501</c:v>
                      </c:pt>
                      <c:pt idx="1558">
                        <c:v>313.82089843749998</c:v>
                      </c:pt>
                      <c:pt idx="1559">
                        <c:v>313.98310546875001</c:v>
                      </c:pt>
                      <c:pt idx="1560">
                        <c:v>314.179772949219</c:v>
                      </c:pt>
                      <c:pt idx="1561">
                        <c:v>314.38348388671898</c:v>
                      </c:pt>
                      <c:pt idx="1562">
                        <c:v>314.5947265625</c:v>
                      </c:pt>
                      <c:pt idx="1563">
                        <c:v>314.80849609375002</c:v>
                      </c:pt>
                      <c:pt idx="1564">
                        <c:v>315.004150390625</c:v>
                      </c:pt>
                      <c:pt idx="1565">
                        <c:v>315.196533203125</c:v>
                      </c:pt>
                      <c:pt idx="1566">
                        <c:v>315.41458740234395</c:v>
                      </c:pt>
                      <c:pt idx="1567">
                        <c:v>315.61754150390601</c:v>
                      </c:pt>
                      <c:pt idx="1568">
                        <c:v>315.79934082031298</c:v>
                      </c:pt>
                      <c:pt idx="1569">
                        <c:v>316.00882568359395</c:v>
                      </c:pt>
                      <c:pt idx="1570">
                        <c:v>316.21127929687498</c:v>
                      </c:pt>
                      <c:pt idx="1571">
                        <c:v>316.416748046875</c:v>
                      </c:pt>
                      <c:pt idx="1572">
                        <c:v>316.65314941406302</c:v>
                      </c:pt>
                      <c:pt idx="1573">
                        <c:v>316.86640625000001</c:v>
                      </c:pt>
                      <c:pt idx="1574">
                        <c:v>317.06130371093701</c:v>
                      </c:pt>
                      <c:pt idx="1575">
                        <c:v>317.27631835937501</c:v>
                      </c:pt>
                      <c:pt idx="1576">
                        <c:v>317.45864257812502</c:v>
                      </c:pt>
                      <c:pt idx="1577">
                        <c:v>317.65229492187501</c:v>
                      </c:pt>
                      <c:pt idx="1578">
                        <c:v>317.85097656250002</c:v>
                      </c:pt>
                      <c:pt idx="1579">
                        <c:v>318.00689697265602</c:v>
                      </c:pt>
                      <c:pt idx="1580">
                        <c:v>318.21185302734398</c:v>
                      </c:pt>
                      <c:pt idx="1581">
                        <c:v>318.414794921875</c:v>
                      </c:pt>
                      <c:pt idx="1582">
                        <c:v>318.59890136718798</c:v>
                      </c:pt>
                      <c:pt idx="1583">
                        <c:v>318.803869628906</c:v>
                      </c:pt>
                      <c:pt idx="1584">
                        <c:v>318.99071044921897</c:v>
                      </c:pt>
                      <c:pt idx="1585">
                        <c:v>319.18184814453105</c:v>
                      </c:pt>
                      <c:pt idx="1586">
                        <c:v>319.39310302734395</c:v>
                      </c:pt>
                      <c:pt idx="1587">
                        <c:v>319.58749999999998</c:v>
                      </c:pt>
                      <c:pt idx="1588">
                        <c:v>319.77988281249998</c:v>
                      </c:pt>
                      <c:pt idx="1589">
                        <c:v>319.98736572265602</c:v>
                      </c:pt>
                      <c:pt idx="1590">
                        <c:v>320.20113525390605</c:v>
                      </c:pt>
                      <c:pt idx="1591">
                        <c:v>320.40985107421898</c:v>
                      </c:pt>
                      <c:pt idx="1592">
                        <c:v>320.60024414062502</c:v>
                      </c:pt>
                      <c:pt idx="1593">
                        <c:v>320.80269775390605</c:v>
                      </c:pt>
                      <c:pt idx="1594">
                        <c:v>321.005126953125</c:v>
                      </c:pt>
                      <c:pt idx="1595">
                        <c:v>321.20180664062502</c:v>
                      </c:pt>
                      <c:pt idx="1596">
                        <c:v>321.40500488281202</c:v>
                      </c:pt>
                      <c:pt idx="1597">
                        <c:v>321.59560546875002</c:v>
                      </c:pt>
                      <c:pt idx="1598">
                        <c:v>321.78925781250001</c:v>
                      </c:pt>
                      <c:pt idx="1599">
                        <c:v>321.99675292968698</c:v>
                      </c:pt>
                      <c:pt idx="1600">
                        <c:v>322.202221679687</c:v>
                      </c:pt>
                      <c:pt idx="1601">
                        <c:v>322.39836425781198</c:v>
                      </c:pt>
                      <c:pt idx="1602">
                        <c:v>322.60533447265601</c:v>
                      </c:pt>
                      <c:pt idx="1603">
                        <c:v>322.80325927734395</c:v>
                      </c:pt>
                      <c:pt idx="1604">
                        <c:v>322.98609619140603</c:v>
                      </c:pt>
                      <c:pt idx="1605">
                        <c:v>323.204907226562</c:v>
                      </c:pt>
                      <c:pt idx="1606">
                        <c:v>323.41616210937502</c:v>
                      </c:pt>
                      <c:pt idx="1607">
                        <c:v>323.61683349609399</c:v>
                      </c:pt>
                      <c:pt idx="1608">
                        <c:v>323.813720703125</c:v>
                      </c:pt>
                      <c:pt idx="1609">
                        <c:v>323.98850097656202</c:v>
                      </c:pt>
                      <c:pt idx="1610">
                        <c:v>324.18642578125002</c:v>
                      </c:pt>
                      <c:pt idx="1611">
                        <c:v>324.39516601562502</c:v>
                      </c:pt>
                      <c:pt idx="1612">
                        <c:v>324.59260253906302</c:v>
                      </c:pt>
                      <c:pt idx="1613">
                        <c:v>324.812658691406</c:v>
                      </c:pt>
                      <c:pt idx="1614">
                        <c:v>325.02967529296899</c:v>
                      </c:pt>
                      <c:pt idx="1615">
                        <c:v>325.21954345703102</c:v>
                      </c:pt>
                      <c:pt idx="1616">
                        <c:v>325.41068115234395</c:v>
                      </c:pt>
                      <c:pt idx="1617">
                        <c:v>325.598547363281</c:v>
                      </c:pt>
                      <c:pt idx="1618">
                        <c:v>325.78715820312499</c:v>
                      </c:pt>
                      <c:pt idx="1619">
                        <c:v>325.98280029296899</c:v>
                      </c:pt>
                      <c:pt idx="1620">
                        <c:v>326.17822265625</c:v>
                      </c:pt>
                      <c:pt idx="1621">
                        <c:v>326.381188964844</c:v>
                      </c:pt>
                      <c:pt idx="1622">
                        <c:v>326.58688964843799</c:v>
                      </c:pt>
                      <c:pt idx="1623">
                        <c:v>326.79260253906301</c:v>
                      </c:pt>
                      <c:pt idx="1624">
                        <c:v>326.99881591796895</c:v>
                      </c:pt>
                      <c:pt idx="1625">
                        <c:v>327.20428466796898</c:v>
                      </c:pt>
                      <c:pt idx="1626">
                        <c:v>327.40170898437498</c:v>
                      </c:pt>
                      <c:pt idx="1627">
                        <c:v>327.59786376953105</c:v>
                      </c:pt>
                      <c:pt idx="1628">
                        <c:v>327.81414794921898</c:v>
                      </c:pt>
                      <c:pt idx="1629">
                        <c:v>328.01031494140602</c:v>
                      </c:pt>
                      <c:pt idx="1630">
                        <c:v>328.208984375</c:v>
                      </c:pt>
                      <c:pt idx="1631">
                        <c:v>328.407141113281</c:v>
                      </c:pt>
                      <c:pt idx="1632">
                        <c:v>328.59826660156199</c:v>
                      </c:pt>
                      <c:pt idx="1633">
                        <c:v>328.825122070313</c:v>
                      </c:pt>
                      <c:pt idx="1634">
                        <c:v>329.02127685546895</c:v>
                      </c:pt>
                      <c:pt idx="1635">
                        <c:v>329.20812988281199</c:v>
                      </c:pt>
                      <c:pt idx="1636">
                        <c:v>329.40228271484398</c:v>
                      </c:pt>
                      <c:pt idx="1637">
                        <c:v>329.59140624999998</c:v>
                      </c:pt>
                      <c:pt idx="1638">
                        <c:v>329.80969238281199</c:v>
                      </c:pt>
                      <c:pt idx="1639">
                        <c:v>330.00408935546898</c:v>
                      </c:pt>
                      <c:pt idx="1640">
                        <c:v>330.18063964843799</c:v>
                      </c:pt>
                      <c:pt idx="1641">
                        <c:v>330.38056640625001</c:v>
                      </c:pt>
                      <c:pt idx="1642">
                        <c:v>330.58251953125</c:v>
                      </c:pt>
                      <c:pt idx="1643">
                        <c:v>330.791259765625</c:v>
                      </c:pt>
                      <c:pt idx="1644">
                        <c:v>331.006274414063</c:v>
                      </c:pt>
                      <c:pt idx="1645">
                        <c:v>331.19487304687499</c:v>
                      </c:pt>
                      <c:pt idx="1646">
                        <c:v>331.39279785156202</c:v>
                      </c:pt>
                      <c:pt idx="1647">
                        <c:v>331.60028076171898</c:v>
                      </c:pt>
                      <c:pt idx="1648">
                        <c:v>331.794677734375</c:v>
                      </c:pt>
                      <c:pt idx="1649">
                        <c:v>332.014721679687</c:v>
                      </c:pt>
                      <c:pt idx="1650">
                        <c:v>332.22019042968702</c:v>
                      </c:pt>
                      <c:pt idx="1651">
                        <c:v>332.407556152344</c:v>
                      </c:pt>
                      <c:pt idx="1652">
                        <c:v>332.62205810546897</c:v>
                      </c:pt>
                      <c:pt idx="1653">
                        <c:v>332.81822509765601</c:v>
                      </c:pt>
                      <c:pt idx="1654">
                        <c:v>333.00988769531301</c:v>
                      </c:pt>
                      <c:pt idx="1655">
                        <c:v>333.20654296875</c:v>
                      </c:pt>
                      <c:pt idx="1656">
                        <c:v>333.39589843750002</c:v>
                      </c:pt>
                      <c:pt idx="1657">
                        <c:v>333.614184570313</c:v>
                      </c:pt>
                      <c:pt idx="1658">
                        <c:v>333.827954101562</c:v>
                      </c:pt>
                      <c:pt idx="1659">
                        <c:v>334.01206054687498</c:v>
                      </c:pt>
                      <c:pt idx="1660">
                        <c:v>334.20998535156201</c:v>
                      </c:pt>
                      <c:pt idx="1661">
                        <c:v>334.40688476562502</c:v>
                      </c:pt>
                      <c:pt idx="1662">
                        <c:v>334.60755615234399</c:v>
                      </c:pt>
                      <c:pt idx="1663">
                        <c:v>334.81378173828102</c:v>
                      </c:pt>
                      <c:pt idx="1664">
                        <c:v>335.01674804687502</c:v>
                      </c:pt>
                      <c:pt idx="1665">
                        <c:v>335.24057617187498</c:v>
                      </c:pt>
                      <c:pt idx="1666">
                        <c:v>335.42364501953102</c:v>
                      </c:pt>
                      <c:pt idx="1667">
                        <c:v>335.60345458984398</c:v>
                      </c:pt>
                      <c:pt idx="1668">
                        <c:v>335.80339355468698</c:v>
                      </c:pt>
                      <c:pt idx="1669">
                        <c:v>335.98948974609397</c:v>
                      </c:pt>
                      <c:pt idx="1670">
                        <c:v>336.18564453124998</c:v>
                      </c:pt>
                      <c:pt idx="1671">
                        <c:v>336.380541992188</c:v>
                      </c:pt>
                      <c:pt idx="1672">
                        <c:v>336.58852539062502</c:v>
                      </c:pt>
                      <c:pt idx="1673">
                        <c:v>336.81110839843802</c:v>
                      </c:pt>
                      <c:pt idx="1674">
                        <c:v>337.01556396484398</c:v>
                      </c:pt>
                      <c:pt idx="1675">
                        <c:v>337.21799316406299</c:v>
                      </c:pt>
                      <c:pt idx="1676">
                        <c:v>337.42547607421898</c:v>
                      </c:pt>
                      <c:pt idx="1677">
                        <c:v>337.605310058594</c:v>
                      </c:pt>
                      <c:pt idx="1678">
                        <c:v>337.78009033203102</c:v>
                      </c:pt>
                      <c:pt idx="1679">
                        <c:v>337.970458984375</c:v>
                      </c:pt>
                      <c:pt idx="1680">
                        <c:v>338.16914062500001</c:v>
                      </c:pt>
                      <c:pt idx="1681">
                        <c:v>338.377368164063</c:v>
                      </c:pt>
                      <c:pt idx="1682">
                        <c:v>338.57728271484399</c:v>
                      </c:pt>
                      <c:pt idx="1683">
                        <c:v>338.77595214843802</c:v>
                      </c:pt>
                      <c:pt idx="1684">
                        <c:v>338.98016357421898</c:v>
                      </c:pt>
                      <c:pt idx="1685">
                        <c:v>339.18890380859398</c:v>
                      </c:pt>
                      <c:pt idx="1686">
                        <c:v>339.38959960937501</c:v>
                      </c:pt>
                      <c:pt idx="1687">
                        <c:v>339.58876953125002</c:v>
                      </c:pt>
                      <c:pt idx="1688">
                        <c:v>339.81007080078103</c:v>
                      </c:pt>
                      <c:pt idx="1689">
                        <c:v>340.00069580078105</c:v>
                      </c:pt>
                      <c:pt idx="1690">
                        <c:v>340.20313720703103</c:v>
                      </c:pt>
                      <c:pt idx="1691">
                        <c:v>340.42747802734397</c:v>
                      </c:pt>
                      <c:pt idx="1692">
                        <c:v>340.64124755859399</c:v>
                      </c:pt>
                      <c:pt idx="1693">
                        <c:v>340.86329345703103</c:v>
                      </c:pt>
                      <c:pt idx="1694">
                        <c:v>341.05944824218801</c:v>
                      </c:pt>
                      <c:pt idx="1695">
                        <c:v>341.24179687499998</c:v>
                      </c:pt>
                      <c:pt idx="1696">
                        <c:v>341.45556640625</c:v>
                      </c:pt>
                      <c:pt idx="1697">
                        <c:v>341.64720458984397</c:v>
                      </c:pt>
                      <c:pt idx="1698">
                        <c:v>341.81444091796897</c:v>
                      </c:pt>
                      <c:pt idx="1699">
                        <c:v>342.01511230468702</c:v>
                      </c:pt>
                      <c:pt idx="1700">
                        <c:v>342.20122070312499</c:v>
                      </c:pt>
                      <c:pt idx="1701">
                        <c:v>342.386071777344</c:v>
                      </c:pt>
                      <c:pt idx="1702">
                        <c:v>342.57971191406301</c:v>
                      </c:pt>
                      <c:pt idx="1703">
                        <c:v>342.76706542968702</c:v>
                      </c:pt>
                      <c:pt idx="1704">
                        <c:v>342.96824951171897</c:v>
                      </c:pt>
                      <c:pt idx="1705">
                        <c:v>343.16993408203103</c:v>
                      </c:pt>
                      <c:pt idx="1706">
                        <c:v>343.37867431640603</c:v>
                      </c:pt>
                      <c:pt idx="1707">
                        <c:v>343.589428710937</c:v>
                      </c:pt>
                      <c:pt idx="1708">
                        <c:v>343.78181152343802</c:v>
                      </c:pt>
                      <c:pt idx="1709">
                        <c:v>343.98425292968699</c:v>
                      </c:pt>
                      <c:pt idx="1710">
                        <c:v>344.19299316406301</c:v>
                      </c:pt>
                      <c:pt idx="1711">
                        <c:v>344.37910156250001</c:v>
                      </c:pt>
                      <c:pt idx="1712">
                        <c:v>344.58531494140601</c:v>
                      </c:pt>
                      <c:pt idx="1713">
                        <c:v>344.80712890625</c:v>
                      </c:pt>
                      <c:pt idx="1714">
                        <c:v>345.01386718750001</c:v>
                      </c:pt>
                      <c:pt idx="1715">
                        <c:v>345.22586669921895</c:v>
                      </c:pt>
                      <c:pt idx="1716">
                        <c:v>345.43409423828103</c:v>
                      </c:pt>
                      <c:pt idx="1717">
                        <c:v>345.620690917969</c:v>
                      </c:pt>
                      <c:pt idx="1718">
                        <c:v>345.82312011718801</c:v>
                      </c:pt>
                      <c:pt idx="1719">
                        <c:v>346.025073242188</c:v>
                      </c:pt>
                      <c:pt idx="1720">
                        <c:v>346.23256835937502</c:v>
                      </c:pt>
                      <c:pt idx="1721">
                        <c:v>346.46267089843798</c:v>
                      </c:pt>
                      <c:pt idx="1722">
                        <c:v>346.65505371093701</c:v>
                      </c:pt>
                      <c:pt idx="1723">
                        <c:v>346.85247802734398</c:v>
                      </c:pt>
                      <c:pt idx="1724">
                        <c:v>347.08385009765601</c:v>
                      </c:pt>
                      <c:pt idx="1725">
                        <c:v>347.28001708984397</c:v>
                      </c:pt>
                      <c:pt idx="1726">
                        <c:v>347.45731201171895</c:v>
                      </c:pt>
                      <c:pt idx="1727">
                        <c:v>347.64716796875001</c:v>
                      </c:pt>
                      <c:pt idx="1728">
                        <c:v>347.83502197265602</c:v>
                      </c:pt>
                      <c:pt idx="1729">
                        <c:v>348.02792968749998</c:v>
                      </c:pt>
                      <c:pt idx="1730">
                        <c:v>348.213537597656</c:v>
                      </c:pt>
                      <c:pt idx="1731">
                        <c:v>348.39838867187501</c:v>
                      </c:pt>
                      <c:pt idx="1732">
                        <c:v>348.61893310546895</c:v>
                      </c:pt>
                      <c:pt idx="1733">
                        <c:v>348.83090820312498</c:v>
                      </c:pt>
                      <c:pt idx="1734">
                        <c:v>349.02280273437498</c:v>
                      </c:pt>
                      <c:pt idx="1735">
                        <c:v>349.23782958984395</c:v>
                      </c:pt>
                      <c:pt idx="1736">
                        <c:v>349.431481933594</c:v>
                      </c:pt>
                      <c:pt idx="1737">
                        <c:v>349.60627441406302</c:v>
                      </c:pt>
                      <c:pt idx="1738">
                        <c:v>349.782299804687</c:v>
                      </c:pt>
                      <c:pt idx="1739">
                        <c:v>349.967126464844</c:v>
                      </c:pt>
                      <c:pt idx="1740">
                        <c:v>350.16379394531299</c:v>
                      </c:pt>
                      <c:pt idx="1741">
                        <c:v>350.36247558593698</c:v>
                      </c:pt>
                      <c:pt idx="1742">
                        <c:v>350.57196044921898</c:v>
                      </c:pt>
                      <c:pt idx="1743">
                        <c:v>350.768640136719</c:v>
                      </c:pt>
                      <c:pt idx="1744">
                        <c:v>350.95473632812502</c:v>
                      </c:pt>
                      <c:pt idx="1745">
                        <c:v>351.16295166015601</c:v>
                      </c:pt>
                      <c:pt idx="1746">
                        <c:v>351.367919921875</c:v>
                      </c:pt>
                      <c:pt idx="1747">
                        <c:v>351.56962890624999</c:v>
                      </c:pt>
                      <c:pt idx="1748">
                        <c:v>351.77836914062499</c:v>
                      </c:pt>
                      <c:pt idx="1749">
                        <c:v>351.97904052734395</c:v>
                      </c:pt>
                      <c:pt idx="1750">
                        <c:v>352.19833984374998</c:v>
                      </c:pt>
                      <c:pt idx="1751">
                        <c:v>352.40205078125001</c:v>
                      </c:pt>
                      <c:pt idx="1752">
                        <c:v>352.598962402344</c:v>
                      </c:pt>
                      <c:pt idx="1753">
                        <c:v>352.82907714843799</c:v>
                      </c:pt>
                      <c:pt idx="1754">
                        <c:v>353.04407958984399</c:v>
                      </c:pt>
                      <c:pt idx="1755">
                        <c:v>353.251550292969</c:v>
                      </c:pt>
                      <c:pt idx="1756">
                        <c:v>353.46531982421897</c:v>
                      </c:pt>
                      <c:pt idx="1757">
                        <c:v>353.63634033203101</c:v>
                      </c:pt>
                      <c:pt idx="1758">
                        <c:v>353.81239013671899</c:v>
                      </c:pt>
                      <c:pt idx="1759">
                        <c:v>354.01859130859395</c:v>
                      </c:pt>
                      <c:pt idx="1760">
                        <c:v>354.21600341796898</c:v>
                      </c:pt>
                      <c:pt idx="1761">
                        <c:v>354.43605957031298</c:v>
                      </c:pt>
                      <c:pt idx="1762">
                        <c:v>354.62342529296899</c:v>
                      </c:pt>
                      <c:pt idx="1763">
                        <c:v>354.79694824218802</c:v>
                      </c:pt>
                      <c:pt idx="1764">
                        <c:v>355.00744628906301</c:v>
                      </c:pt>
                      <c:pt idx="1765">
                        <c:v>355.20738525390601</c:v>
                      </c:pt>
                      <c:pt idx="1766">
                        <c:v>355.404296875</c:v>
                      </c:pt>
                      <c:pt idx="1767">
                        <c:v>355.58787841796897</c:v>
                      </c:pt>
                      <c:pt idx="1768">
                        <c:v>355.76768798828101</c:v>
                      </c:pt>
                      <c:pt idx="1769">
                        <c:v>355.97517089843802</c:v>
                      </c:pt>
                      <c:pt idx="1770">
                        <c:v>356.17384033203103</c:v>
                      </c:pt>
                      <c:pt idx="1771">
                        <c:v>356.36243896484399</c:v>
                      </c:pt>
                      <c:pt idx="1772">
                        <c:v>356.563635253906</c:v>
                      </c:pt>
                      <c:pt idx="1773">
                        <c:v>356.76409912109398</c:v>
                      </c:pt>
                      <c:pt idx="1774">
                        <c:v>356.96654052734397</c:v>
                      </c:pt>
                      <c:pt idx="1775">
                        <c:v>357.17727050781201</c:v>
                      </c:pt>
                      <c:pt idx="1776">
                        <c:v>357.37343750000002</c:v>
                      </c:pt>
                      <c:pt idx="1777">
                        <c:v>357.56960449218798</c:v>
                      </c:pt>
                      <c:pt idx="1778">
                        <c:v>357.78261718750002</c:v>
                      </c:pt>
                      <c:pt idx="1779">
                        <c:v>357.972485351562</c:v>
                      </c:pt>
                      <c:pt idx="1780">
                        <c:v>358.15732421874998</c:v>
                      </c:pt>
                      <c:pt idx="1781">
                        <c:v>358.35852050781199</c:v>
                      </c:pt>
                      <c:pt idx="1782">
                        <c:v>358.56298828125</c:v>
                      </c:pt>
                      <c:pt idx="1783">
                        <c:v>358.780517578125</c:v>
                      </c:pt>
                      <c:pt idx="1784">
                        <c:v>359.00483398437501</c:v>
                      </c:pt>
                      <c:pt idx="1785">
                        <c:v>359.21608886718798</c:v>
                      </c:pt>
                      <c:pt idx="1786">
                        <c:v>359.42431640625</c:v>
                      </c:pt>
                      <c:pt idx="1787">
                        <c:v>359.62172851562502</c:v>
                      </c:pt>
                      <c:pt idx="1788">
                        <c:v>359.80332031249998</c:v>
                      </c:pt>
                      <c:pt idx="1789">
                        <c:v>360.01206054687498</c:v>
                      </c:pt>
                      <c:pt idx="1790">
                        <c:v>360.20520019531301</c:v>
                      </c:pt>
                      <c:pt idx="1791">
                        <c:v>360.37998046874998</c:v>
                      </c:pt>
                      <c:pt idx="1792">
                        <c:v>360.58240966796899</c:v>
                      </c:pt>
                      <c:pt idx="1793">
                        <c:v>360.77982177734395</c:v>
                      </c:pt>
                      <c:pt idx="1794">
                        <c:v>360.95964355468698</c:v>
                      </c:pt>
                      <c:pt idx="1795">
                        <c:v>361.15329589843799</c:v>
                      </c:pt>
                      <c:pt idx="1796">
                        <c:v>361.36328125</c:v>
                      </c:pt>
                      <c:pt idx="1797">
                        <c:v>361.569494628906</c:v>
                      </c:pt>
                      <c:pt idx="1798">
                        <c:v>361.77194824218799</c:v>
                      </c:pt>
                      <c:pt idx="1799">
                        <c:v>361.96181640625002</c:v>
                      </c:pt>
                      <c:pt idx="1800">
                        <c:v>362.154211425781</c:v>
                      </c:pt>
                      <c:pt idx="1801">
                        <c:v>362.35791015625</c:v>
                      </c:pt>
                      <c:pt idx="1802">
                        <c:v>362.55531005859399</c:v>
                      </c:pt>
                      <c:pt idx="1803">
                        <c:v>362.75651855468698</c:v>
                      </c:pt>
                      <c:pt idx="1804">
                        <c:v>362.965258789063</c:v>
                      </c:pt>
                      <c:pt idx="1805">
                        <c:v>363.17071533203102</c:v>
                      </c:pt>
                      <c:pt idx="1806">
                        <c:v>363.36812744140605</c:v>
                      </c:pt>
                      <c:pt idx="1807">
                        <c:v>363.56253662109395</c:v>
                      </c:pt>
                      <c:pt idx="1808">
                        <c:v>363.76625976562502</c:v>
                      </c:pt>
                      <c:pt idx="1809">
                        <c:v>363.97373046874998</c:v>
                      </c:pt>
                      <c:pt idx="1810">
                        <c:v>364.18244628906302</c:v>
                      </c:pt>
                      <c:pt idx="1811">
                        <c:v>364.37985839843799</c:v>
                      </c:pt>
                      <c:pt idx="1812">
                        <c:v>364.586584472656</c:v>
                      </c:pt>
                      <c:pt idx="1813">
                        <c:v>364.80085449218802</c:v>
                      </c:pt>
                      <c:pt idx="1814">
                        <c:v>364.99400634765601</c:v>
                      </c:pt>
                      <c:pt idx="1815">
                        <c:v>365.20726318359397</c:v>
                      </c:pt>
                      <c:pt idx="1816">
                        <c:v>365.41599121093702</c:v>
                      </c:pt>
                      <c:pt idx="1817">
                        <c:v>365.61090087890602</c:v>
                      </c:pt>
                      <c:pt idx="1818">
                        <c:v>365.81083984374999</c:v>
                      </c:pt>
                      <c:pt idx="1819">
                        <c:v>365.98110351562502</c:v>
                      </c:pt>
                      <c:pt idx="1820">
                        <c:v>366.163415527344</c:v>
                      </c:pt>
                      <c:pt idx="1821">
                        <c:v>366.366613769531</c:v>
                      </c:pt>
                      <c:pt idx="1822">
                        <c:v>366.55272216796897</c:v>
                      </c:pt>
                      <c:pt idx="1823">
                        <c:v>366.74636230468701</c:v>
                      </c:pt>
                      <c:pt idx="1824">
                        <c:v>366.95007324218801</c:v>
                      </c:pt>
                      <c:pt idx="1825">
                        <c:v>367.15805664062498</c:v>
                      </c:pt>
                      <c:pt idx="1826">
                        <c:v>367.36175537109398</c:v>
                      </c:pt>
                      <c:pt idx="1827">
                        <c:v>367.55991210937498</c:v>
                      </c:pt>
                      <c:pt idx="1828">
                        <c:v>367.76361083984398</c:v>
                      </c:pt>
                      <c:pt idx="1829">
                        <c:v>367.96481933593702</c:v>
                      </c:pt>
                      <c:pt idx="1830">
                        <c:v>368.16098632812498</c:v>
                      </c:pt>
                      <c:pt idx="1831">
                        <c:v>368.35638427734398</c:v>
                      </c:pt>
                      <c:pt idx="1832">
                        <c:v>368.55253906249999</c:v>
                      </c:pt>
                      <c:pt idx="1833">
                        <c:v>368.75322265624999</c:v>
                      </c:pt>
                      <c:pt idx="1834">
                        <c:v>368.95994873046897</c:v>
                      </c:pt>
                      <c:pt idx="1835">
                        <c:v>369.17674560546897</c:v>
                      </c:pt>
                      <c:pt idx="1836">
                        <c:v>369.39125976562502</c:v>
                      </c:pt>
                      <c:pt idx="1837">
                        <c:v>369.58741455078103</c:v>
                      </c:pt>
                      <c:pt idx="1838">
                        <c:v>369.77276611328102</c:v>
                      </c:pt>
                      <c:pt idx="1839">
                        <c:v>369.95961914062502</c:v>
                      </c:pt>
                      <c:pt idx="1840">
                        <c:v>370.16030273437502</c:v>
                      </c:pt>
                      <c:pt idx="1841">
                        <c:v>370.35520019531299</c:v>
                      </c:pt>
                      <c:pt idx="1842">
                        <c:v>370.55513916015605</c:v>
                      </c:pt>
                      <c:pt idx="1843">
                        <c:v>370.77769775390601</c:v>
                      </c:pt>
                      <c:pt idx="1844">
                        <c:v>370.96129150390601</c:v>
                      </c:pt>
                      <c:pt idx="1845">
                        <c:v>371.16247558593699</c:v>
                      </c:pt>
                      <c:pt idx="1846">
                        <c:v>371.40314941406302</c:v>
                      </c:pt>
                      <c:pt idx="1847">
                        <c:v>371.58045654296899</c:v>
                      </c:pt>
                      <c:pt idx="1848">
                        <c:v>371.754724121094</c:v>
                      </c:pt>
                      <c:pt idx="1849">
                        <c:v>371.96522216796899</c:v>
                      </c:pt>
                      <c:pt idx="1850">
                        <c:v>372.15634765624998</c:v>
                      </c:pt>
                      <c:pt idx="1851">
                        <c:v>372.350744628906</c:v>
                      </c:pt>
                      <c:pt idx="1852">
                        <c:v>372.55571289062499</c:v>
                      </c:pt>
                      <c:pt idx="1853">
                        <c:v>372.75816650390601</c:v>
                      </c:pt>
                      <c:pt idx="1854">
                        <c:v>372.98953857421895</c:v>
                      </c:pt>
                      <c:pt idx="1855">
                        <c:v>373.20883789062498</c:v>
                      </c:pt>
                      <c:pt idx="1856">
                        <c:v>373.39243164062498</c:v>
                      </c:pt>
                      <c:pt idx="1857">
                        <c:v>373.58305664062499</c:v>
                      </c:pt>
                      <c:pt idx="1858">
                        <c:v>373.76035156249998</c:v>
                      </c:pt>
                      <c:pt idx="1859">
                        <c:v>373.94394531249998</c:v>
                      </c:pt>
                      <c:pt idx="1860">
                        <c:v>374.14888916015605</c:v>
                      </c:pt>
                      <c:pt idx="1861">
                        <c:v>374.35007324218799</c:v>
                      </c:pt>
                      <c:pt idx="1862">
                        <c:v>374.54675292968699</c:v>
                      </c:pt>
                      <c:pt idx="1863">
                        <c:v>374.746667480469</c:v>
                      </c:pt>
                      <c:pt idx="1864">
                        <c:v>374.95489501953102</c:v>
                      </c:pt>
                      <c:pt idx="1865">
                        <c:v>375.14780273437498</c:v>
                      </c:pt>
                      <c:pt idx="1866">
                        <c:v>375.34898681640601</c:v>
                      </c:pt>
                      <c:pt idx="1867">
                        <c:v>375.55218505859398</c:v>
                      </c:pt>
                      <c:pt idx="1868">
                        <c:v>375.74960937499998</c:v>
                      </c:pt>
                      <c:pt idx="1869">
                        <c:v>375.958337402344</c:v>
                      </c:pt>
                      <c:pt idx="1870">
                        <c:v>376.15447998046898</c:v>
                      </c:pt>
                      <c:pt idx="1871">
                        <c:v>376.34687500000001</c:v>
                      </c:pt>
                      <c:pt idx="1872">
                        <c:v>376.57247314453105</c:v>
                      </c:pt>
                      <c:pt idx="1873">
                        <c:v>376.81514892578105</c:v>
                      </c:pt>
                      <c:pt idx="1874">
                        <c:v>377.01834716796895</c:v>
                      </c:pt>
                      <c:pt idx="1875">
                        <c:v>377.21953124999999</c:v>
                      </c:pt>
                      <c:pt idx="1876">
                        <c:v>377.432043457031</c:v>
                      </c:pt>
                      <c:pt idx="1877">
                        <c:v>377.62443847656198</c:v>
                      </c:pt>
                      <c:pt idx="1878">
                        <c:v>377.82236328124998</c:v>
                      </c:pt>
                      <c:pt idx="1879">
                        <c:v>378.013500976562</c:v>
                      </c:pt>
                      <c:pt idx="1880">
                        <c:v>378.20412597656201</c:v>
                      </c:pt>
                      <c:pt idx="1881">
                        <c:v>378.39953613281199</c:v>
                      </c:pt>
                      <c:pt idx="1882">
                        <c:v>378.574304199219</c:v>
                      </c:pt>
                      <c:pt idx="1883">
                        <c:v>378.77047119140605</c:v>
                      </c:pt>
                      <c:pt idx="1884">
                        <c:v>378.98298339843802</c:v>
                      </c:pt>
                      <c:pt idx="1885">
                        <c:v>379.178625488281</c:v>
                      </c:pt>
                      <c:pt idx="1886">
                        <c:v>379.387365722656</c:v>
                      </c:pt>
                      <c:pt idx="1887">
                        <c:v>379.58477783203102</c:v>
                      </c:pt>
                      <c:pt idx="1888">
                        <c:v>379.76458740234398</c:v>
                      </c:pt>
                      <c:pt idx="1889">
                        <c:v>379.97258300781198</c:v>
                      </c:pt>
                      <c:pt idx="1890">
                        <c:v>380.181311035156</c:v>
                      </c:pt>
                      <c:pt idx="1891">
                        <c:v>380.390795898438</c:v>
                      </c:pt>
                      <c:pt idx="1892">
                        <c:v>380.62091064453102</c:v>
                      </c:pt>
                      <c:pt idx="1893">
                        <c:v>380.822094726562</c:v>
                      </c:pt>
                      <c:pt idx="1894">
                        <c:v>381.011962890625</c:v>
                      </c:pt>
                      <c:pt idx="1895">
                        <c:v>381.215661621094</c:v>
                      </c:pt>
                      <c:pt idx="1896">
                        <c:v>381.40681152343802</c:v>
                      </c:pt>
                      <c:pt idx="1897">
                        <c:v>381.59669189453103</c:v>
                      </c:pt>
                      <c:pt idx="1898">
                        <c:v>381.81044921875002</c:v>
                      </c:pt>
                      <c:pt idx="1899">
                        <c:v>382.01214599609398</c:v>
                      </c:pt>
                      <c:pt idx="1900">
                        <c:v>382.21007080078101</c:v>
                      </c:pt>
                      <c:pt idx="1901">
                        <c:v>382.43211669921897</c:v>
                      </c:pt>
                      <c:pt idx="1902">
                        <c:v>382.627770996094</c:v>
                      </c:pt>
                      <c:pt idx="1903">
                        <c:v>382.82017822265601</c:v>
                      </c:pt>
                      <c:pt idx="1904">
                        <c:v>383.01307373046899</c:v>
                      </c:pt>
                      <c:pt idx="1905">
                        <c:v>383.20218505859395</c:v>
                      </c:pt>
                      <c:pt idx="1906">
                        <c:v>383.41971435546895</c:v>
                      </c:pt>
                      <c:pt idx="1907">
                        <c:v>383.632971191406</c:v>
                      </c:pt>
                      <c:pt idx="1908">
                        <c:v>383.82736816406299</c:v>
                      </c:pt>
                      <c:pt idx="1909">
                        <c:v>384.02529296875002</c:v>
                      </c:pt>
                      <c:pt idx="1910">
                        <c:v>384.21818847656198</c:v>
                      </c:pt>
                      <c:pt idx="1911">
                        <c:v>384.41384277343798</c:v>
                      </c:pt>
                      <c:pt idx="1912">
                        <c:v>384.61578369140602</c:v>
                      </c:pt>
                      <c:pt idx="1913">
                        <c:v>384.80943603515601</c:v>
                      </c:pt>
                      <c:pt idx="1914">
                        <c:v>385.00181884765601</c:v>
                      </c:pt>
                      <c:pt idx="1915">
                        <c:v>385.1904296875</c:v>
                      </c:pt>
                      <c:pt idx="1916">
                        <c:v>385.39036865234397</c:v>
                      </c:pt>
                      <c:pt idx="1917">
                        <c:v>385.572680664063</c:v>
                      </c:pt>
                      <c:pt idx="1918">
                        <c:v>385.74871826171898</c:v>
                      </c:pt>
                      <c:pt idx="1919">
                        <c:v>385.94615478515601</c:v>
                      </c:pt>
                      <c:pt idx="1920">
                        <c:v>386.139807128906</c:v>
                      </c:pt>
                      <c:pt idx="1921">
                        <c:v>386.33470458984397</c:v>
                      </c:pt>
                      <c:pt idx="1922">
                        <c:v>386.530847167969</c:v>
                      </c:pt>
                      <c:pt idx="1923">
                        <c:v>386.739587402344</c:v>
                      </c:pt>
                      <c:pt idx="1924">
                        <c:v>386.93952636718802</c:v>
                      </c:pt>
                      <c:pt idx="1925">
                        <c:v>387.13944091796895</c:v>
                      </c:pt>
                      <c:pt idx="1926">
                        <c:v>387.34313964843801</c:v>
                      </c:pt>
                      <c:pt idx="1927">
                        <c:v>387.533532714844</c:v>
                      </c:pt>
                      <c:pt idx="1928">
                        <c:v>387.73975830078103</c:v>
                      </c:pt>
                      <c:pt idx="1929">
                        <c:v>387.93540039062498</c:v>
                      </c:pt>
                      <c:pt idx="1930">
                        <c:v>388.13583984374998</c:v>
                      </c:pt>
                      <c:pt idx="1931">
                        <c:v>388.34332275390602</c:v>
                      </c:pt>
                      <c:pt idx="1932">
                        <c:v>388.53771972656199</c:v>
                      </c:pt>
                      <c:pt idx="1933">
                        <c:v>388.90740966796898</c:v>
                      </c:pt>
                      <c:pt idx="1934">
                        <c:v>389.04245605468702</c:v>
                      </c:pt>
                      <c:pt idx="1935">
                        <c:v>389.24364013671897</c:v>
                      </c:pt>
                      <c:pt idx="1936">
                        <c:v>389.42923583984395</c:v>
                      </c:pt>
                      <c:pt idx="1937">
                        <c:v>389.65180664062501</c:v>
                      </c:pt>
                      <c:pt idx="1938">
                        <c:v>389.856774902344</c:v>
                      </c:pt>
                      <c:pt idx="1939">
                        <c:v>390.04412841796898</c:v>
                      </c:pt>
                      <c:pt idx="1940">
                        <c:v>390.241540527344</c:v>
                      </c:pt>
                      <c:pt idx="1941">
                        <c:v>390.42639160156199</c:v>
                      </c:pt>
                      <c:pt idx="1942">
                        <c:v>390.63261718749999</c:v>
                      </c:pt>
                      <c:pt idx="1943">
                        <c:v>390.83507080078101</c:v>
                      </c:pt>
                      <c:pt idx="1944">
                        <c:v>391.01413574218799</c:v>
                      </c:pt>
                      <c:pt idx="1945">
                        <c:v>391.2158203125</c:v>
                      </c:pt>
                      <c:pt idx="1946">
                        <c:v>391.400146484375</c:v>
                      </c:pt>
                      <c:pt idx="1947">
                        <c:v>391.57871093749998</c:v>
                      </c:pt>
                      <c:pt idx="1948">
                        <c:v>391.77790527343802</c:v>
                      </c:pt>
                      <c:pt idx="1949">
                        <c:v>391.97731933593701</c:v>
                      </c:pt>
                      <c:pt idx="1950">
                        <c:v>392.19812011718801</c:v>
                      </c:pt>
                      <c:pt idx="1951">
                        <c:v>392.40810546875002</c:v>
                      </c:pt>
                      <c:pt idx="1952">
                        <c:v>392.59796142578102</c:v>
                      </c:pt>
                      <c:pt idx="1953">
                        <c:v>392.81425781249999</c:v>
                      </c:pt>
                      <c:pt idx="1954">
                        <c:v>393.026770019531</c:v>
                      </c:pt>
                      <c:pt idx="1955">
                        <c:v>393.219152832031</c:v>
                      </c:pt>
                      <c:pt idx="1956">
                        <c:v>393.41405029296897</c:v>
                      </c:pt>
                      <c:pt idx="1957">
                        <c:v>393.59436035156199</c:v>
                      </c:pt>
                      <c:pt idx="1958">
                        <c:v>393.79104003906298</c:v>
                      </c:pt>
                      <c:pt idx="1959">
                        <c:v>394.00303955078101</c:v>
                      </c:pt>
                      <c:pt idx="1960">
                        <c:v>394.18862304687502</c:v>
                      </c:pt>
                      <c:pt idx="1961">
                        <c:v>394.37976074218801</c:v>
                      </c:pt>
                      <c:pt idx="1962">
                        <c:v>394.57644042968701</c:v>
                      </c:pt>
                      <c:pt idx="1963">
                        <c:v>394.78265380859398</c:v>
                      </c:pt>
                      <c:pt idx="1964">
                        <c:v>395.00092773437501</c:v>
                      </c:pt>
                      <c:pt idx="1965">
                        <c:v>395.20213623046897</c:v>
                      </c:pt>
                      <c:pt idx="1966">
                        <c:v>395.400805664063</c:v>
                      </c:pt>
                      <c:pt idx="1967">
                        <c:v>395.58991699218802</c:v>
                      </c:pt>
                      <c:pt idx="1968">
                        <c:v>395.77099609375</c:v>
                      </c:pt>
                      <c:pt idx="1969">
                        <c:v>396.00185546875002</c:v>
                      </c:pt>
                      <c:pt idx="1970">
                        <c:v>396.21812744140601</c:v>
                      </c:pt>
                      <c:pt idx="1971">
                        <c:v>396.39165039062499</c:v>
                      </c:pt>
                      <c:pt idx="1972">
                        <c:v>396.60166015624998</c:v>
                      </c:pt>
                      <c:pt idx="1973">
                        <c:v>396.804113769531</c:v>
                      </c:pt>
                      <c:pt idx="1974">
                        <c:v>396.99522705078101</c:v>
                      </c:pt>
                      <c:pt idx="1975">
                        <c:v>397.19893798828105</c:v>
                      </c:pt>
                      <c:pt idx="1976">
                        <c:v>397.397619628906</c:v>
                      </c:pt>
                      <c:pt idx="1977">
                        <c:v>397.6181640625</c:v>
                      </c:pt>
                      <c:pt idx="1978">
                        <c:v>397.83621826171895</c:v>
                      </c:pt>
                      <c:pt idx="1979">
                        <c:v>398.013024902344</c:v>
                      </c:pt>
                      <c:pt idx="1980">
                        <c:v>398.18352050781198</c:v>
                      </c:pt>
                      <c:pt idx="1981">
                        <c:v>398.35577392578102</c:v>
                      </c:pt>
                      <c:pt idx="1982">
                        <c:v>398.531823730469</c:v>
                      </c:pt>
                      <c:pt idx="1983">
                        <c:v>398.72799072265605</c:v>
                      </c:pt>
                      <c:pt idx="1984">
                        <c:v>398.91835937500002</c:v>
                      </c:pt>
                      <c:pt idx="1985">
                        <c:v>399.116284179687</c:v>
                      </c:pt>
                      <c:pt idx="1986">
                        <c:v>399.32199707031299</c:v>
                      </c:pt>
                      <c:pt idx="1987">
                        <c:v>399.52318115234397</c:v>
                      </c:pt>
                      <c:pt idx="1988">
                        <c:v>399.73945312500001</c:v>
                      </c:pt>
                      <c:pt idx="1989">
                        <c:v>399.936364746094</c:v>
                      </c:pt>
                      <c:pt idx="1990">
                        <c:v>400.12121582031301</c:v>
                      </c:pt>
                      <c:pt idx="1991">
                        <c:v>400.32041015624998</c:v>
                      </c:pt>
                      <c:pt idx="1992">
                        <c:v>400.52537841796897</c:v>
                      </c:pt>
                      <c:pt idx="1993">
                        <c:v>400.73033447265601</c:v>
                      </c:pt>
                      <c:pt idx="1994">
                        <c:v>400.92574462890605</c:v>
                      </c:pt>
                      <c:pt idx="1995">
                        <c:v>401.12315673828101</c:v>
                      </c:pt>
                      <c:pt idx="1996">
                        <c:v>401.32005615234397</c:v>
                      </c:pt>
                      <c:pt idx="1997">
                        <c:v>401.52703857421898</c:v>
                      </c:pt>
                      <c:pt idx="1998">
                        <c:v>401.72749023437501</c:v>
                      </c:pt>
                      <c:pt idx="1999">
                        <c:v>401.92111816406299</c:v>
                      </c:pt>
                      <c:pt idx="2000">
                        <c:v>402.12683105468699</c:v>
                      </c:pt>
                      <c:pt idx="2001">
                        <c:v>402.336840820313</c:v>
                      </c:pt>
                      <c:pt idx="2002">
                        <c:v>402.53223876953103</c:v>
                      </c:pt>
                      <c:pt idx="2003">
                        <c:v>402.73140869140605</c:v>
                      </c:pt>
                      <c:pt idx="2004">
                        <c:v>402.93007812500002</c:v>
                      </c:pt>
                      <c:pt idx="2005">
                        <c:v>403.11818847656201</c:v>
                      </c:pt>
                      <c:pt idx="2006">
                        <c:v>403.323901367188</c:v>
                      </c:pt>
                      <c:pt idx="2007">
                        <c:v>403.530114746094</c:v>
                      </c:pt>
                      <c:pt idx="2008">
                        <c:v>403.721752929687</c:v>
                      </c:pt>
                      <c:pt idx="2009">
                        <c:v>403.91790771484398</c:v>
                      </c:pt>
                      <c:pt idx="2010">
                        <c:v>404.126135253906</c:v>
                      </c:pt>
                      <c:pt idx="2011">
                        <c:v>404.33237304687498</c:v>
                      </c:pt>
                      <c:pt idx="2012">
                        <c:v>404.52351074218802</c:v>
                      </c:pt>
                      <c:pt idx="2013">
                        <c:v>404.72645263671899</c:v>
                      </c:pt>
                      <c:pt idx="2014">
                        <c:v>404.93193359374999</c:v>
                      </c:pt>
                      <c:pt idx="2015">
                        <c:v>405.12884521484398</c:v>
                      </c:pt>
                      <c:pt idx="2016">
                        <c:v>405.33328857421895</c:v>
                      </c:pt>
                      <c:pt idx="2017">
                        <c:v>405.52568359374999</c:v>
                      </c:pt>
                      <c:pt idx="2018">
                        <c:v>405.71556396484397</c:v>
                      </c:pt>
                      <c:pt idx="2019">
                        <c:v>405.916748046875</c:v>
                      </c:pt>
                      <c:pt idx="2020">
                        <c:v>406.12546386718799</c:v>
                      </c:pt>
                      <c:pt idx="2021">
                        <c:v>406.33922119140601</c:v>
                      </c:pt>
                      <c:pt idx="2022">
                        <c:v>406.53538818359397</c:v>
                      </c:pt>
                      <c:pt idx="2023">
                        <c:v>406.71697998046898</c:v>
                      </c:pt>
                      <c:pt idx="2024">
                        <c:v>406.91114501953103</c:v>
                      </c:pt>
                      <c:pt idx="2025">
                        <c:v>407.12438964843801</c:v>
                      </c:pt>
                      <c:pt idx="2026">
                        <c:v>407.32933349609397</c:v>
                      </c:pt>
                      <c:pt idx="2027">
                        <c:v>407.51972656250001</c:v>
                      </c:pt>
                      <c:pt idx="2028">
                        <c:v>407.71715087890601</c:v>
                      </c:pt>
                      <c:pt idx="2029">
                        <c:v>407.91909179687502</c:v>
                      </c:pt>
                      <c:pt idx="2030">
                        <c:v>408.12783203125002</c:v>
                      </c:pt>
                      <c:pt idx="2031">
                        <c:v>408.329016113281</c:v>
                      </c:pt>
                      <c:pt idx="2032">
                        <c:v>408.52340087890605</c:v>
                      </c:pt>
                      <c:pt idx="2033">
                        <c:v>408.72962646484399</c:v>
                      </c:pt>
                      <c:pt idx="2034">
                        <c:v>408.93259277343799</c:v>
                      </c:pt>
                      <c:pt idx="2035">
                        <c:v>409.11993408203102</c:v>
                      </c:pt>
                      <c:pt idx="2036">
                        <c:v>409.32187499999998</c:v>
                      </c:pt>
                      <c:pt idx="2037">
                        <c:v>409.524340820313</c:v>
                      </c:pt>
                      <c:pt idx="2038">
                        <c:v>409.72226562499998</c:v>
                      </c:pt>
                      <c:pt idx="2039">
                        <c:v>409.92343749999998</c:v>
                      </c:pt>
                      <c:pt idx="2040">
                        <c:v>410.120849609375</c:v>
                      </c:pt>
                      <c:pt idx="2041">
                        <c:v>410.32331542968706</c:v>
                      </c:pt>
                      <c:pt idx="2042">
                        <c:v>410.51696777343795</c:v>
                      </c:pt>
                      <c:pt idx="2043">
                        <c:v>410.71059570312502</c:v>
                      </c:pt>
                      <c:pt idx="2044">
                        <c:v>410.923828125</c:v>
                      </c:pt>
                      <c:pt idx="2045">
                        <c:v>411.12880859375002</c:v>
                      </c:pt>
                      <c:pt idx="2046">
                        <c:v>411.32297363281202</c:v>
                      </c:pt>
                      <c:pt idx="2047">
                        <c:v>411.52917480468705</c:v>
                      </c:pt>
                      <c:pt idx="2048">
                        <c:v>411.73112792968703</c:v>
                      </c:pt>
                      <c:pt idx="2049">
                        <c:v>411.926025390625</c:v>
                      </c:pt>
                      <c:pt idx="2050">
                        <c:v>412.12343750000002</c:v>
                      </c:pt>
                      <c:pt idx="2051">
                        <c:v>412.3271484375</c:v>
                      </c:pt>
                      <c:pt idx="2052">
                        <c:v>412.52631835937501</c:v>
                      </c:pt>
                      <c:pt idx="2053">
                        <c:v>412.72175292968706</c:v>
                      </c:pt>
                      <c:pt idx="2054">
                        <c:v>412.92673339843793</c:v>
                      </c:pt>
                      <c:pt idx="2055">
                        <c:v>413.12614746093703</c:v>
                      </c:pt>
                      <c:pt idx="2056">
                        <c:v>413.32556152343795</c:v>
                      </c:pt>
                      <c:pt idx="2057">
                        <c:v>413.52424316406297</c:v>
                      </c:pt>
                      <c:pt idx="2058">
                        <c:v>413.71914062500002</c:v>
                      </c:pt>
                      <c:pt idx="2059">
                        <c:v>413.92661132812498</c:v>
                      </c:pt>
                      <c:pt idx="2060">
                        <c:v>414.13459472656206</c:v>
                      </c:pt>
                      <c:pt idx="2061">
                        <c:v>414.32319335937501</c:v>
                      </c:pt>
                      <c:pt idx="2062">
                        <c:v>414.5087890625</c:v>
                      </c:pt>
                      <c:pt idx="2063">
                        <c:v>414.717529296875</c:v>
                      </c:pt>
                      <c:pt idx="2064">
                        <c:v>414.92500000000001</c:v>
                      </c:pt>
                      <c:pt idx="2065">
                        <c:v>415.11989746093707</c:v>
                      </c:pt>
                      <c:pt idx="2066">
                        <c:v>415.32536621093703</c:v>
                      </c:pt>
                      <c:pt idx="2067">
                        <c:v>415.52404785156205</c:v>
                      </c:pt>
                      <c:pt idx="2068">
                        <c:v>415.71142578125</c:v>
                      </c:pt>
                      <c:pt idx="2069">
                        <c:v>415.90432128906298</c:v>
                      </c:pt>
                      <c:pt idx="2070">
                        <c:v>416.11127929687501</c:v>
                      </c:pt>
                      <c:pt idx="2071">
                        <c:v>416.31572265624999</c:v>
                      </c:pt>
                      <c:pt idx="2072">
                        <c:v>416.51689453124999</c:v>
                      </c:pt>
                      <c:pt idx="2073">
                        <c:v>416.72939453125002</c:v>
                      </c:pt>
                      <c:pt idx="2074">
                        <c:v>416.92734374999998</c:v>
                      </c:pt>
                      <c:pt idx="2075">
                        <c:v>417.12275390625001</c:v>
                      </c:pt>
                      <c:pt idx="2076">
                        <c:v>417.31965332031297</c:v>
                      </c:pt>
                      <c:pt idx="2077">
                        <c:v>417.51533203125001</c:v>
                      </c:pt>
                      <c:pt idx="2078">
                        <c:v>417.71652832031293</c:v>
                      </c:pt>
                      <c:pt idx="2079">
                        <c:v>417.91445312500002</c:v>
                      </c:pt>
                      <c:pt idx="2080">
                        <c:v>418.1181640625</c:v>
                      </c:pt>
                      <c:pt idx="2081">
                        <c:v>418.32009277343798</c:v>
                      </c:pt>
                      <c:pt idx="2082">
                        <c:v>418.52504882812502</c:v>
                      </c:pt>
                      <c:pt idx="2083">
                        <c:v>418.728759765625</c:v>
                      </c:pt>
                      <c:pt idx="2084">
                        <c:v>418.93120117187499</c:v>
                      </c:pt>
                      <c:pt idx="2085">
                        <c:v>419.13615722656203</c:v>
                      </c:pt>
                      <c:pt idx="2086">
                        <c:v>419.32602539062498</c:v>
                      </c:pt>
                      <c:pt idx="2087">
                        <c:v>419.51337890625001</c:v>
                      </c:pt>
                      <c:pt idx="2088">
                        <c:v>419.71333007812501</c:v>
                      </c:pt>
                      <c:pt idx="2089">
                        <c:v>419.91201171875002</c:v>
                      </c:pt>
                      <c:pt idx="2090">
                        <c:v>420.10312499999998</c:v>
                      </c:pt>
                      <c:pt idx="2091">
                        <c:v>420.30734863281202</c:v>
                      </c:pt>
                      <c:pt idx="2092">
                        <c:v>420.51784667968707</c:v>
                      </c:pt>
                      <c:pt idx="2093">
                        <c:v>420.72783203124999</c:v>
                      </c:pt>
                      <c:pt idx="2094">
                        <c:v>420.92224121093705</c:v>
                      </c:pt>
                      <c:pt idx="2095">
                        <c:v>421.1103515625</c:v>
                      </c:pt>
                      <c:pt idx="2096">
                        <c:v>421.31403808593706</c:v>
                      </c:pt>
                      <c:pt idx="2097">
                        <c:v>421.50515136718798</c:v>
                      </c:pt>
                      <c:pt idx="2098">
                        <c:v>421.70761718749998</c:v>
                      </c:pt>
                      <c:pt idx="2099">
                        <c:v>421.91560058593706</c:v>
                      </c:pt>
                      <c:pt idx="2100">
                        <c:v>422.1142578125</c:v>
                      </c:pt>
                      <c:pt idx="2101">
                        <c:v>422.31923828125002</c:v>
                      </c:pt>
                      <c:pt idx="2102">
                        <c:v>422.52670898437498</c:v>
                      </c:pt>
                      <c:pt idx="2103">
                        <c:v>422.72109375000002</c:v>
                      </c:pt>
                      <c:pt idx="2104">
                        <c:v>422.91098632812498</c:v>
                      </c:pt>
                      <c:pt idx="2105">
                        <c:v>423.10588378906294</c:v>
                      </c:pt>
                      <c:pt idx="2106">
                        <c:v>423.30959472656207</c:v>
                      </c:pt>
                      <c:pt idx="2107">
                        <c:v>423.52209472656205</c:v>
                      </c:pt>
                      <c:pt idx="2108">
                        <c:v>423.71823730468702</c:v>
                      </c:pt>
                      <c:pt idx="2109">
                        <c:v>423.90561523437498</c:v>
                      </c:pt>
                      <c:pt idx="2110">
                        <c:v>424.11435546874998</c:v>
                      </c:pt>
                      <c:pt idx="2111">
                        <c:v>424.32863769531298</c:v>
                      </c:pt>
                      <c:pt idx="2112">
                        <c:v>424.51901855468702</c:v>
                      </c:pt>
                      <c:pt idx="2113">
                        <c:v>424.70837402343795</c:v>
                      </c:pt>
                      <c:pt idx="2114">
                        <c:v>424.91711425781205</c:v>
                      </c:pt>
                      <c:pt idx="2115">
                        <c:v>425.11828613281205</c:v>
                      </c:pt>
                      <c:pt idx="2116">
                        <c:v>425.30764160156207</c:v>
                      </c:pt>
                      <c:pt idx="2117">
                        <c:v>425.51010742187498</c:v>
                      </c:pt>
                      <c:pt idx="2118">
                        <c:v>425.715087890625</c:v>
                      </c:pt>
                      <c:pt idx="2119">
                        <c:v>425.91374511718794</c:v>
                      </c:pt>
                      <c:pt idx="2120">
                        <c:v>426.10737304687501</c:v>
                      </c:pt>
                      <c:pt idx="2121">
                        <c:v>426.30729980468703</c:v>
                      </c:pt>
                      <c:pt idx="2122">
                        <c:v>426.51477050781205</c:v>
                      </c:pt>
                      <c:pt idx="2123">
                        <c:v>426.71596679687502</c:v>
                      </c:pt>
                      <c:pt idx="2124">
                        <c:v>426.91843261718793</c:v>
                      </c:pt>
                      <c:pt idx="2125">
                        <c:v>427.12087402343798</c:v>
                      </c:pt>
                      <c:pt idx="2126">
                        <c:v>427.31201171875</c:v>
                      </c:pt>
                      <c:pt idx="2127">
                        <c:v>427.50944824218794</c:v>
                      </c:pt>
                      <c:pt idx="2128">
                        <c:v>427.70810546874998</c:v>
                      </c:pt>
                      <c:pt idx="2129">
                        <c:v>427.90224609375002</c:v>
                      </c:pt>
                      <c:pt idx="2130">
                        <c:v>428.11525878906298</c:v>
                      </c:pt>
                      <c:pt idx="2131">
                        <c:v>428.31594238281207</c:v>
                      </c:pt>
                      <c:pt idx="2132">
                        <c:v>428.50959472656206</c:v>
                      </c:pt>
                      <c:pt idx="2133">
                        <c:v>428.71757812499999</c:v>
                      </c:pt>
                      <c:pt idx="2134">
                        <c:v>428.91953124999998</c:v>
                      </c:pt>
                      <c:pt idx="2135">
                        <c:v>429.11267089843795</c:v>
                      </c:pt>
                      <c:pt idx="2136">
                        <c:v>429.3017578125</c:v>
                      </c:pt>
                      <c:pt idx="2137">
                        <c:v>429.49968261718794</c:v>
                      </c:pt>
                      <c:pt idx="2138">
                        <c:v>429.70917968750001</c:v>
                      </c:pt>
                      <c:pt idx="2139">
                        <c:v>429.91616210937502</c:v>
                      </c:pt>
                      <c:pt idx="2140">
                        <c:v>430.11359863281206</c:v>
                      </c:pt>
                      <c:pt idx="2141">
                        <c:v>430.31604003906295</c:v>
                      </c:pt>
                      <c:pt idx="2142">
                        <c:v>430.51647949218795</c:v>
                      </c:pt>
                      <c:pt idx="2143">
                        <c:v>430.72194824218798</c:v>
                      </c:pt>
                      <c:pt idx="2144">
                        <c:v>430.91884765625002</c:v>
                      </c:pt>
                      <c:pt idx="2145">
                        <c:v>431.10947265624998</c:v>
                      </c:pt>
                      <c:pt idx="2146">
                        <c:v>431.30864257812499</c:v>
                      </c:pt>
                      <c:pt idx="2147">
                        <c:v>431.50856933593707</c:v>
                      </c:pt>
                      <c:pt idx="2148">
                        <c:v>431.71806640624999</c:v>
                      </c:pt>
                      <c:pt idx="2149">
                        <c:v>431.917236328125</c:v>
                      </c:pt>
                      <c:pt idx="2150">
                        <c:v>432.11264648437498</c:v>
                      </c:pt>
                      <c:pt idx="2151">
                        <c:v>432.31259765624998</c:v>
                      </c:pt>
                      <c:pt idx="2152">
                        <c:v>432.510009765625</c:v>
                      </c:pt>
                      <c:pt idx="2153">
                        <c:v>432.70617675781205</c:v>
                      </c:pt>
                      <c:pt idx="2154">
                        <c:v>432.89807128906295</c:v>
                      </c:pt>
                      <c:pt idx="2155">
                        <c:v>433.1</c:v>
                      </c:pt>
                      <c:pt idx="2156">
                        <c:v>433.30495605468707</c:v>
                      </c:pt>
                      <c:pt idx="2157">
                        <c:v>433.51369628906298</c:v>
                      </c:pt>
                      <c:pt idx="2158">
                        <c:v>433.71613769531297</c:v>
                      </c:pt>
                      <c:pt idx="2159">
                        <c:v>433.90473632812501</c:v>
                      </c:pt>
                      <c:pt idx="2160">
                        <c:v>434.09335937499998</c:v>
                      </c:pt>
                      <c:pt idx="2161">
                        <c:v>434.30385742187502</c:v>
                      </c:pt>
                      <c:pt idx="2162">
                        <c:v>434.51762695312499</c:v>
                      </c:pt>
                      <c:pt idx="2163">
                        <c:v>434.70876464843798</c:v>
                      </c:pt>
                      <c:pt idx="2164">
                        <c:v>434.90490722656205</c:v>
                      </c:pt>
                      <c:pt idx="2165">
                        <c:v>435.11062011718798</c:v>
                      </c:pt>
                      <c:pt idx="2166">
                        <c:v>435.32614746093702</c:v>
                      </c:pt>
                      <c:pt idx="2167">
                        <c:v>435.51601562500002</c:v>
                      </c:pt>
                      <c:pt idx="2168">
                        <c:v>435.70664062499998</c:v>
                      </c:pt>
                      <c:pt idx="2169">
                        <c:v>435.912109375</c:v>
                      </c:pt>
                      <c:pt idx="2170">
                        <c:v>436.10073242187502</c:v>
                      </c:pt>
                      <c:pt idx="2171">
                        <c:v>436.29689941406298</c:v>
                      </c:pt>
                      <c:pt idx="2172">
                        <c:v>436.50815429687498</c:v>
                      </c:pt>
                      <c:pt idx="2173">
                        <c:v>436.73649902343794</c:v>
                      </c:pt>
                      <c:pt idx="2174">
                        <c:v>436.93767089843794</c:v>
                      </c:pt>
                      <c:pt idx="2175">
                        <c:v>437.12050781250002</c:v>
                      </c:pt>
                      <c:pt idx="2176">
                        <c:v>437.34433593749998</c:v>
                      </c:pt>
                      <c:pt idx="2177">
                        <c:v>437.54374999999999</c:v>
                      </c:pt>
                      <c:pt idx="2178">
                        <c:v>437.72482910156202</c:v>
                      </c:pt>
                      <c:pt idx="2179">
                        <c:v>437.93735351562498</c:v>
                      </c:pt>
                      <c:pt idx="2180">
                        <c:v>438.14782714843795</c:v>
                      </c:pt>
                      <c:pt idx="2181">
                        <c:v>438.36032714843793</c:v>
                      </c:pt>
                      <c:pt idx="2182">
                        <c:v>438.57233886718797</c:v>
                      </c:pt>
                      <c:pt idx="2183">
                        <c:v>438.74711914062499</c:v>
                      </c:pt>
                      <c:pt idx="2184">
                        <c:v>438.93625488281202</c:v>
                      </c:pt>
                      <c:pt idx="2185">
                        <c:v>439.14675292968707</c:v>
                      </c:pt>
                      <c:pt idx="2186">
                        <c:v>439.32729492187502</c:v>
                      </c:pt>
                      <c:pt idx="2187">
                        <c:v>439.52924804687501</c:v>
                      </c:pt>
                      <c:pt idx="2188">
                        <c:v>439.73422851562498</c:v>
                      </c:pt>
                      <c:pt idx="2189">
                        <c:v>439.92534179687499</c:v>
                      </c:pt>
                      <c:pt idx="2190">
                        <c:v>440.11520996093702</c:v>
                      </c:pt>
                      <c:pt idx="2191">
                        <c:v>440.30256347656206</c:v>
                      </c:pt>
                      <c:pt idx="2192">
                        <c:v>440.51130371093706</c:v>
                      </c:pt>
                      <c:pt idx="2193">
                        <c:v>440.89079589843794</c:v>
                      </c:pt>
                      <c:pt idx="2194">
                        <c:v>441.01730957031293</c:v>
                      </c:pt>
                      <c:pt idx="2195">
                        <c:v>441.21547851562502</c:v>
                      </c:pt>
                      <c:pt idx="2196">
                        <c:v>441.40913085937501</c:v>
                      </c:pt>
                      <c:pt idx="2197">
                        <c:v>441.63471679687501</c:v>
                      </c:pt>
                      <c:pt idx="2198">
                        <c:v>441.82458496093705</c:v>
                      </c:pt>
                      <c:pt idx="2199">
                        <c:v>442.02275390624999</c:v>
                      </c:pt>
                      <c:pt idx="2200">
                        <c:v>442.22770996093703</c:v>
                      </c:pt>
                      <c:pt idx="2201">
                        <c:v>442.40751953124999</c:v>
                      </c:pt>
                      <c:pt idx="2202">
                        <c:v>442.60871582031297</c:v>
                      </c:pt>
                      <c:pt idx="2203">
                        <c:v>442.79482421875002</c:v>
                      </c:pt>
                      <c:pt idx="2204">
                        <c:v>442.98017578125001</c:v>
                      </c:pt>
                      <c:pt idx="2205">
                        <c:v>443.17255859375001</c:v>
                      </c:pt>
                      <c:pt idx="2206">
                        <c:v>443.34355468749999</c:v>
                      </c:pt>
                      <c:pt idx="2207">
                        <c:v>443.52087402343795</c:v>
                      </c:pt>
                      <c:pt idx="2208">
                        <c:v>443.70773925781202</c:v>
                      </c:pt>
                      <c:pt idx="2209">
                        <c:v>443.89633789062498</c:v>
                      </c:pt>
                      <c:pt idx="2210">
                        <c:v>444.08996582031295</c:v>
                      </c:pt>
                      <c:pt idx="2211">
                        <c:v>444.30373535156207</c:v>
                      </c:pt>
                      <c:pt idx="2212">
                        <c:v>444.50871582031294</c:v>
                      </c:pt>
                      <c:pt idx="2213">
                        <c:v>444.70788574218795</c:v>
                      </c:pt>
                      <c:pt idx="2214">
                        <c:v>444.91535644531297</c:v>
                      </c:pt>
                      <c:pt idx="2215">
                        <c:v>445.10019531249998</c:v>
                      </c:pt>
                      <c:pt idx="2216">
                        <c:v>445.30263671875002</c:v>
                      </c:pt>
                      <c:pt idx="2217">
                        <c:v>445.50510253906293</c:v>
                      </c:pt>
                      <c:pt idx="2218">
                        <c:v>445.69121093749999</c:v>
                      </c:pt>
                      <c:pt idx="2219">
                        <c:v>445.89816894531293</c:v>
                      </c:pt>
                      <c:pt idx="2220">
                        <c:v>446.10185546874999</c:v>
                      </c:pt>
                      <c:pt idx="2221">
                        <c:v>446.30732421875001</c:v>
                      </c:pt>
                      <c:pt idx="2222">
                        <c:v>446.52790527343797</c:v>
                      </c:pt>
                      <c:pt idx="2223">
                        <c:v>446.72231445312502</c:v>
                      </c:pt>
                      <c:pt idx="2224">
                        <c:v>446.910400390625</c:v>
                      </c:pt>
                      <c:pt idx="2225">
                        <c:v>447.11962890625</c:v>
                      </c:pt>
                      <c:pt idx="2226">
                        <c:v>447.31201171875</c:v>
                      </c:pt>
                      <c:pt idx="2227">
                        <c:v>447.49182128906295</c:v>
                      </c:pt>
                      <c:pt idx="2228">
                        <c:v>447.68723144531293</c:v>
                      </c:pt>
                      <c:pt idx="2229">
                        <c:v>447.89973144531297</c:v>
                      </c:pt>
                      <c:pt idx="2230">
                        <c:v>448.10598144531298</c:v>
                      </c:pt>
                      <c:pt idx="2231">
                        <c:v>448.30166015625002</c:v>
                      </c:pt>
                      <c:pt idx="2232">
                        <c:v>448.50861816406297</c:v>
                      </c:pt>
                      <c:pt idx="2233">
                        <c:v>448.72539062499999</c:v>
                      </c:pt>
                      <c:pt idx="2234">
                        <c:v>448.94040527343793</c:v>
                      </c:pt>
                      <c:pt idx="2235">
                        <c:v>449.15366210937498</c:v>
                      </c:pt>
                      <c:pt idx="2236">
                        <c:v>449.34731445312502</c:v>
                      </c:pt>
                      <c:pt idx="2237">
                        <c:v>449.54523925781206</c:v>
                      </c:pt>
                      <c:pt idx="2238">
                        <c:v>449.73762207031297</c:v>
                      </c:pt>
                      <c:pt idx="2239">
                        <c:v>449.91994628906298</c:v>
                      </c:pt>
                      <c:pt idx="2240">
                        <c:v>450.14125976562502</c:v>
                      </c:pt>
                      <c:pt idx="2241">
                        <c:v>450.34697265624999</c:v>
                      </c:pt>
                      <c:pt idx="2242">
                        <c:v>450.554443359375</c:v>
                      </c:pt>
                      <c:pt idx="2243">
                        <c:v>450.779541015625</c:v>
                      </c:pt>
                      <c:pt idx="2244">
                        <c:v>450.96437988281207</c:v>
                      </c:pt>
                      <c:pt idx="2245">
                        <c:v>451.14846191406298</c:v>
                      </c:pt>
                      <c:pt idx="2246">
                        <c:v>451.33078613281202</c:v>
                      </c:pt>
                      <c:pt idx="2247">
                        <c:v>451.52141113281203</c:v>
                      </c:pt>
                      <c:pt idx="2248">
                        <c:v>451.72636718749999</c:v>
                      </c:pt>
                      <c:pt idx="2249">
                        <c:v>451.89787597656203</c:v>
                      </c:pt>
                      <c:pt idx="2250">
                        <c:v>452.083984375</c:v>
                      </c:pt>
                      <c:pt idx="2251">
                        <c:v>452.29348144531298</c:v>
                      </c:pt>
                      <c:pt idx="2252">
                        <c:v>452.493408203125</c:v>
                      </c:pt>
                      <c:pt idx="2253">
                        <c:v>452.70515136718797</c:v>
                      </c:pt>
                      <c:pt idx="2254">
                        <c:v>452.91943359375</c:v>
                      </c:pt>
                      <c:pt idx="2255">
                        <c:v>453.11560058593705</c:v>
                      </c:pt>
                      <c:pt idx="2256">
                        <c:v>453.33515625000001</c:v>
                      </c:pt>
                      <c:pt idx="2257">
                        <c:v>453.54086914062498</c:v>
                      </c:pt>
                      <c:pt idx="2258">
                        <c:v>453.73325195312498</c:v>
                      </c:pt>
                      <c:pt idx="2259">
                        <c:v>453.93747558593702</c:v>
                      </c:pt>
                      <c:pt idx="2260">
                        <c:v>454.13991699218798</c:v>
                      </c:pt>
                      <c:pt idx="2261">
                        <c:v>454.34235839843797</c:v>
                      </c:pt>
                      <c:pt idx="2262">
                        <c:v>454.53977050781202</c:v>
                      </c:pt>
                      <c:pt idx="2263">
                        <c:v>454.75175781249999</c:v>
                      </c:pt>
                      <c:pt idx="2264">
                        <c:v>454.95925292968707</c:v>
                      </c:pt>
                      <c:pt idx="2265">
                        <c:v>455.13706054687498</c:v>
                      </c:pt>
                      <c:pt idx="2266">
                        <c:v>455.32189941406295</c:v>
                      </c:pt>
                      <c:pt idx="2267">
                        <c:v>455.52761230468707</c:v>
                      </c:pt>
                      <c:pt idx="2268">
                        <c:v>455.711181640625</c:v>
                      </c:pt>
                      <c:pt idx="2269">
                        <c:v>455.89226074218794</c:v>
                      </c:pt>
                      <c:pt idx="2270">
                        <c:v>456.09597167968707</c:v>
                      </c:pt>
                      <c:pt idx="2271">
                        <c:v>456.30974121093703</c:v>
                      </c:pt>
                      <c:pt idx="2272">
                        <c:v>456.50087890625002</c:v>
                      </c:pt>
                      <c:pt idx="2273">
                        <c:v>456.70583496093707</c:v>
                      </c:pt>
                      <c:pt idx="2274">
                        <c:v>456.91884765625002</c:v>
                      </c:pt>
                      <c:pt idx="2275">
                        <c:v>457.1142578125</c:v>
                      </c:pt>
                      <c:pt idx="2276">
                        <c:v>457.31745605468706</c:v>
                      </c:pt>
                      <c:pt idx="2277">
                        <c:v>457.50429687500002</c:v>
                      </c:pt>
                      <c:pt idx="2278">
                        <c:v>457.71103515624998</c:v>
                      </c:pt>
                      <c:pt idx="2279">
                        <c:v>457.90720214843793</c:v>
                      </c:pt>
                      <c:pt idx="2280">
                        <c:v>458.09025878906294</c:v>
                      </c:pt>
                      <c:pt idx="2281">
                        <c:v>458.31333007812498</c:v>
                      </c:pt>
                      <c:pt idx="2282">
                        <c:v>458.51577148437502</c:v>
                      </c:pt>
                      <c:pt idx="2283">
                        <c:v>458.70515136718797</c:v>
                      </c:pt>
                      <c:pt idx="2284">
                        <c:v>458.91691894531294</c:v>
                      </c:pt>
                      <c:pt idx="2285">
                        <c:v>459.11105957031293</c:v>
                      </c:pt>
                      <c:pt idx="2286">
                        <c:v>459.29338378906294</c:v>
                      </c:pt>
                      <c:pt idx="2287">
                        <c:v>459.48400878906295</c:v>
                      </c:pt>
                      <c:pt idx="2288">
                        <c:v>459.68393554687498</c:v>
                      </c:pt>
                      <c:pt idx="2289">
                        <c:v>459.89013671875</c:v>
                      </c:pt>
                      <c:pt idx="2290">
                        <c:v>460.09460449218795</c:v>
                      </c:pt>
                      <c:pt idx="2291">
                        <c:v>460.29958496093707</c:v>
                      </c:pt>
                      <c:pt idx="2292">
                        <c:v>460.48945312500001</c:v>
                      </c:pt>
                      <c:pt idx="2293">
                        <c:v>460.68862304687502</c:v>
                      </c:pt>
                      <c:pt idx="2294">
                        <c:v>460.89987792968702</c:v>
                      </c:pt>
                      <c:pt idx="2295">
                        <c:v>461.08850097656205</c:v>
                      </c:pt>
                      <c:pt idx="2296">
                        <c:v>461.27836914062499</c:v>
                      </c:pt>
                      <c:pt idx="2297">
                        <c:v>461.48156738281205</c:v>
                      </c:pt>
                      <c:pt idx="2298">
                        <c:v>461.68200683593705</c:v>
                      </c:pt>
                      <c:pt idx="2299">
                        <c:v>461.87941894531298</c:v>
                      </c:pt>
                      <c:pt idx="2300">
                        <c:v>462.07758789062501</c:v>
                      </c:pt>
                      <c:pt idx="2301">
                        <c:v>462.28557128906294</c:v>
                      </c:pt>
                      <c:pt idx="2302">
                        <c:v>462.49179687499998</c:v>
                      </c:pt>
                      <c:pt idx="2303">
                        <c:v>462.69174804687498</c:v>
                      </c:pt>
                      <c:pt idx="2304">
                        <c:v>462.89042968749999</c:v>
                      </c:pt>
                      <c:pt idx="2305">
                        <c:v>463.0810546875</c:v>
                      </c:pt>
                      <c:pt idx="2306">
                        <c:v>463.28852539062501</c:v>
                      </c:pt>
                      <c:pt idx="2307">
                        <c:v>463.499755859375</c:v>
                      </c:pt>
                      <c:pt idx="2308">
                        <c:v>463.68081054687502</c:v>
                      </c:pt>
                      <c:pt idx="2309">
                        <c:v>463.87446289062501</c:v>
                      </c:pt>
                      <c:pt idx="2310">
                        <c:v>464.08947753906295</c:v>
                      </c:pt>
                      <c:pt idx="2311">
                        <c:v>464.28813476562499</c:v>
                      </c:pt>
                      <c:pt idx="2312">
                        <c:v>464.48430175781203</c:v>
                      </c:pt>
                      <c:pt idx="2313">
                        <c:v>464.686767578125</c:v>
                      </c:pt>
                      <c:pt idx="2314">
                        <c:v>464.88796386718798</c:v>
                      </c:pt>
                      <c:pt idx="2315">
                        <c:v>465.08337402343795</c:v>
                      </c:pt>
                      <c:pt idx="2316">
                        <c:v>465.27451171874998</c:v>
                      </c:pt>
                      <c:pt idx="2317">
                        <c:v>465.47265625</c:v>
                      </c:pt>
                      <c:pt idx="2318">
                        <c:v>465.690185546875</c:v>
                      </c:pt>
                      <c:pt idx="2319">
                        <c:v>465.89265136718797</c:v>
                      </c:pt>
                      <c:pt idx="2320">
                        <c:v>466.08051757812501</c:v>
                      </c:pt>
                      <c:pt idx="2321">
                        <c:v>466.29353027343797</c:v>
                      </c:pt>
                      <c:pt idx="2322">
                        <c:v>466.49724121093703</c:v>
                      </c:pt>
                      <c:pt idx="2323">
                        <c:v>466.68659667968706</c:v>
                      </c:pt>
                      <c:pt idx="2324">
                        <c:v>466.87846679687499</c:v>
                      </c:pt>
                      <c:pt idx="2325">
                        <c:v>467.08720703124999</c:v>
                      </c:pt>
                      <c:pt idx="2326">
                        <c:v>467.29343261718793</c:v>
                      </c:pt>
                      <c:pt idx="2327">
                        <c:v>467.4775390625</c:v>
                      </c:pt>
                      <c:pt idx="2328">
                        <c:v>467.66867675781202</c:v>
                      </c:pt>
                      <c:pt idx="2329">
                        <c:v>467.87739257812501</c:v>
                      </c:pt>
                      <c:pt idx="2330">
                        <c:v>468.07856445312501</c:v>
                      </c:pt>
                      <c:pt idx="2331">
                        <c:v>468.28554687500002</c:v>
                      </c:pt>
                      <c:pt idx="2332">
                        <c:v>468.48725585937501</c:v>
                      </c:pt>
                      <c:pt idx="2333">
                        <c:v>468.68342285156206</c:v>
                      </c:pt>
                      <c:pt idx="2334">
                        <c:v>468.88913574218793</c:v>
                      </c:pt>
                      <c:pt idx="2335">
                        <c:v>469.0908203125</c:v>
                      </c:pt>
                      <c:pt idx="2336">
                        <c:v>469.29201660156207</c:v>
                      </c:pt>
                      <c:pt idx="2337">
                        <c:v>469.48264160156202</c:v>
                      </c:pt>
                      <c:pt idx="2338">
                        <c:v>469.68129882812502</c:v>
                      </c:pt>
                      <c:pt idx="2339">
                        <c:v>469.88876953124998</c:v>
                      </c:pt>
                      <c:pt idx="2340">
                        <c:v>470.07866210937499</c:v>
                      </c:pt>
                      <c:pt idx="2341">
                        <c:v>470.28740234374999</c:v>
                      </c:pt>
                      <c:pt idx="2342">
                        <c:v>470.494873046875</c:v>
                      </c:pt>
                      <c:pt idx="2343">
                        <c:v>470.68601074218793</c:v>
                      </c:pt>
                      <c:pt idx="2344">
                        <c:v>470.88718261718793</c:v>
                      </c:pt>
                      <c:pt idx="2345">
                        <c:v>471.08710937500001</c:v>
                      </c:pt>
                      <c:pt idx="2346">
                        <c:v>471.45178222656205</c:v>
                      </c:pt>
                      <c:pt idx="2347">
                        <c:v>471.56745605468706</c:v>
                      </c:pt>
                      <c:pt idx="2348">
                        <c:v>471.77292480468702</c:v>
                      </c:pt>
                      <c:pt idx="2349">
                        <c:v>471.97084960937502</c:v>
                      </c:pt>
                      <c:pt idx="2350">
                        <c:v>472.18913574218794</c:v>
                      </c:pt>
                      <c:pt idx="2351">
                        <c:v>472.40742187500001</c:v>
                      </c:pt>
                      <c:pt idx="2352">
                        <c:v>472.60861816406293</c:v>
                      </c:pt>
                      <c:pt idx="2353">
                        <c:v>472.80854492187501</c:v>
                      </c:pt>
                      <c:pt idx="2354">
                        <c:v>473.00646972656205</c:v>
                      </c:pt>
                      <c:pt idx="2355">
                        <c:v>473.20893554687501</c:v>
                      </c:pt>
                      <c:pt idx="2356">
                        <c:v>473.42092285156207</c:v>
                      </c:pt>
                      <c:pt idx="2357">
                        <c:v>473.60576171874999</c:v>
                      </c:pt>
                      <c:pt idx="2358">
                        <c:v>473.7880859375</c:v>
                      </c:pt>
                      <c:pt idx="2359">
                        <c:v>474.00437011718793</c:v>
                      </c:pt>
                      <c:pt idx="2360">
                        <c:v>474.19853515624999</c:v>
                      </c:pt>
                      <c:pt idx="2361">
                        <c:v>474.38713378906294</c:v>
                      </c:pt>
                      <c:pt idx="2362">
                        <c:v>474.58706054687502</c:v>
                      </c:pt>
                      <c:pt idx="2363">
                        <c:v>474.79831542968702</c:v>
                      </c:pt>
                      <c:pt idx="2364">
                        <c:v>475.02163085937502</c:v>
                      </c:pt>
                      <c:pt idx="2365">
                        <c:v>475.20270996093706</c:v>
                      </c:pt>
                      <c:pt idx="2366">
                        <c:v>475.39130859375001</c:v>
                      </c:pt>
                      <c:pt idx="2367">
                        <c:v>475.62016601562499</c:v>
                      </c:pt>
                      <c:pt idx="2368">
                        <c:v>475.85280761718798</c:v>
                      </c:pt>
                      <c:pt idx="2369">
                        <c:v>476.07158203124999</c:v>
                      </c:pt>
                      <c:pt idx="2370">
                        <c:v>476.27529296875002</c:v>
                      </c:pt>
                      <c:pt idx="2371">
                        <c:v>476.470703125</c:v>
                      </c:pt>
                      <c:pt idx="2372">
                        <c:v>476.68117675781207</c:v>
                      </c:pt>
                      <c:pt idx="2373">
                        <c:v>476.89946289062499</c:v>
                      </c:pt>
                      <c:pt idx="2374">
                        <c:v>477.09262695312498</c:v>
                      </c:pt>
                      <c:pt idx="2375">
                        <c:v>477.30261230468705</c:v>
                      </c:pt>
                      <c:pt idx="2376">
                        <c:v>477.53701171875002</c:v>
                      </c:pt>
                      <c:pt idx="2377">
                        <c:v>477.72941894531294</c:v>
                      </c:pt>
                      <c:pt idx="2378">
                        <c:v>477.90166015624999</c:v>
                      </c:pt>
                      <c:pt idx="2379">
                        <c:v>478.09707031250002</c:v>
                      </c:pt>
                      <c:pt idx="2380">
                        <c:v>478.29072265625001</c:v>
                      </c:pt>
                      <c:pt idx="2381">
                        <c:v>478.48889160156205</c:v>
                      </c:pt>
                      <c:pt idx="2382">
                        <c:v>478.68203125000002</c:v>
                      </c:pt>
                      <c:pt idx="2383">
                        <c:v>478.87692871093702</c:v>
                      </c:pt>
                      <c:pt idx="2384">
                        <c:v>479.07988281249999</c:v>
                      </c:pt>
                      <c:pt idx="2385">
                        <c:v>479.28356933593705</c:v>
                      </c:pt>
                      <c:pt idx="2386">
                        <c:v>479.47922363281202</c:v>
                      </c:pt>
                      <c:pt idx="2387">
                        <c:v>479.66787109375002</c:v>
                      </c:pt>
                      <c:pt idx="2388">
                        <c:v>479.87409667968706</c:v>
                      </c:pt>
                      <c:pt idx="2389">
                        <c:v>480.08659667968703</c:v>
                      </c:pt>
                      <c:pt idx="2390">
                        <c:v>480.28327636718797</c:v>
                      </c:pt>
                      <c:pt idx="2391">
                        <c:v>480.46862792968705</c:v>
                      </c:pt>
                      <c:pt idx="2392">
                        <c:v>480.67482910156207</c:v>
                      </c:pt>
                      <c:pt idx="2393">
                        <c:v>480.88303222656202</c:v>
                      </c:pt>
                      <c:pt idx="2394">
                        <c:v>481.09680175781205</c:v>
                      </c:pt>
                      <c:pt idx="2395">
                        <c:v>481.29926757812501</c:v>
                      </c:pt>
                      <c:pt idx="2396">
                        <c:v>481.50119628906293</c:v>
                      </c:pt>
                      <c:pt idx="2397">
                        <c:v>481.71745605468703</c:v>
                      </c:pt>
                      <c:pt idx="2398">
                        <c:v>481.89350585937501</c:v>
                      </c:pt>
                      <c:pt idx="2399">
                        <c:v>482.070068359375</c:v>
                      </c:pt>
                      <c:pt idx="2400">
                        <c:v>482.27680664062501</c:v>
                      </c:pt>
                      <c:pt idx="2401">
                        <c:v>482.47673339843794</c:v>
                      </c:pt>
                      <c:pt idx="2402">
                        <c:v>482.67111816406293</c:v>
                      </c:pt>
                      <c:pt idx="2403">
                        <c:v>482.88488769531295</c:v>
                      </c:pt>
                      <c:pt idx="2404">
                        <c:v>483.07902832031294</c:v>
                      </c:pt>
                      <c:pt idx="2405">
                        <c:v>483.2734375</c:v>
                      </c:pt>
                      <c:pt idx="2406">
                        <c:v>483.48845214843794</c:v>
                      </c:pt>
                      <c:pt idx="2407">
                        <c:v>483.692138671875</c:v>
                      </c:pt>
                      <c:pt idx="2408">
                        <c:v>483.90087890625</c:v>
                      </c:pt>
                      <c:pt idx="2409">
                        <c:v>484.10458984374998</c:v>
                      </c:pt>
                      <c:pt idx="2410">
                        <c:v>484.29648437499998</c:v>
                      </c:pt>
                      <c:pt idx="2411">
                        <c:v>484.50898437500001</c:v>
                      </c:pt>
                      <c:pt idx="2412">
                        <c:v>484.74338378906293</c:v>
                      </c:pt>
                      <c:pt idx="2413">
                        <c:v>484.96647949218794</c:v>
                      </c:pt>
                      <c:pt idx="2414">
                        <c:v>485.16638183593705</c:v>
                      </c:pt>
                      <c:pt idx="2415">
                        <c:v>485.36252441406293</c:v>
                      </c:pt>
                      <c:pt idx="2416">
                        <c:v>485.55190429687502</c:v>
                      </c:pt>
                      <c:pt idx="2417">
                        <c:v>485.72995605468702</c:v>
                      </c:pt>
                      <c:pt idx="2418">
                        <c:v>485.89719238281202</c:v>
                      </c:pt>
                      <c:pt idx="2419">
                        <c:v>486.10466308593703</c:v>
                      </c:pt>
                      <c:pt idx="2420">
                        <c:v>486.30961914062499</c:v>
                      </c:pt>
                      <c:pt idx="2421">
                        <c:v>486.48439941406298</c:v>
                      </c:pt>
                      <c:pt idx="2422">
                        <c:v>486.69113769531293</c:v>
                      </c:pt>
                      <c:pt idx="2423">
                        <c:v>486.91245117187498</c:v>
                      </c:pt>
                      <c:pt idx="2424">
                        <c:v>487.12873535156206</c:v>
                      </c:pt>
                      <c:pt idx="2425">
                        <c:v>487.35056152343793</c:v>
                      </c:pt>
                      <c:pt idx="2426">
                        <c:v>487.57187499999998</c:v>
                      </c:pt>
                      <c:pt idx="2427">
                        <c:v>487.76750488281203</c:v>
                      </c:pt>
                      <c:pt idx="2428">
                        <c:v>487.96740722656205</c:v>
                      </c:pt>
                      <c:pt idx="2429">
                        <c:v>488.13466796875002</c:v>
                      </c:pt>
                      <c:pt idx="2430">
                        <c:v>488.28381347656205</c:v>
                      </c:pt>
                      <c:pt idx="2431">
                        <c:v>488.46865234375002</c:v>
                      </c:pt>
                      <c:pt idx="2432">
                        <c:v>488.67612304687498</c:v>
                      </c:pt>
                      <c:pt idx="2433">
                        <c:v>488.88283691406298</c:v>
                      </c:pt>
                      <c:pt idx="2434">
                        <c:v>489.07270507812501</c:v>
                      </c:pt>
                      <c:pt idx="2435">
                        <c:v>489.28347167968707</c:v>
                      </c:pt>
                      <c:pt idx="2436">
                        <c:v>489.48466796874999</c:v>
                      </c:pt>
                      <c:pt idx="2437">
                        <c:v>489.67075195312498</c:v>
                      </c:pt>
                      <c:pt idx="2438">
                        <c:v>489.884521484375</c:v>
                      </c:pt>
                      <c:pt idx="2439">
                        <c:v>490.09199218750001</c:v>
                      </c:pt>
                      <c:pt idx="2440">
                        <c:v>490.2861328125</c:v>
                      </c:pt>
                      <c:pt idx="2441">
                        <c:v>490.48029785156206</c:v>
                      </c:pt>
                      <c:pt idx="2442">
                        <c:v>490.67470703125002</c:v>
                      </c:pt>
                      <c:pt idx="2443">
                        <c:v>490.88041992187499</c:v>
                      </c:pt>
                      <c:pt idx="2444">
                        <c:v>491.09218750000002</c:v>
                      </c:pt>
                      <c:pt idx="2445">
                        <c:v>491.29965820312498</c:v>
                      </c:pt>
                      <c:pt idx="2446">
                        <c:v>491.50410156250001</c:v>
                      </c:pt>
                      <c:pt idx="2447">
                        <c:v>491.68518066406295</c:v>
                      </c:pt>
                      <c:pt idx="2448">
                        <c:v>491.87883300781203</c:v>
                      </c:pt>
                      <c:pt idx="2449">
                        <c:v>492.07373046875</c:v>
                      </c:pt>
                      <c:pt idx="2450">
                        <c:v>492.26357421875002</c:v>
                      </c:pt>
                      <c:pt idx="2451">
                        <c:v>492.47355957031294</c:v>
                      </c:pt>
                      <c:pt idx="2452">
                        <c:v>492.67099609374998</c:v>
                      </c:pt>
                      <c:pt idx="2453">
                        <c:v>492.86464843750002</c:v>
                      </c:pt>
                      <c:pt idx="2454">
                        <c:v>493.06081542968707</c:v>
                      </c:pt>
                      <c:pt idx="2455">
                        <c:v>493.25495605468706</c:v>
                      </c:pt>
                      <c:pt idx="2456">
                        <c:v>493.45112304687501</c:v>
                      </c:pt>
                      <c:pt idx="2457">
                        <c:v>493.66062011718793</c:v>
                      </c:pt>
                      <c:pt idx="2458">
                        <c:v>493.86105957031293</c:v>
                      </c:pt>
                      <c:pt idx="2459">
                        <c:v>494.05847167968705</c:v>
                      </c:pt>
                      <c:pt idx="2460">
                        <c:v>494.26791992187498</c:v>
                      </c:pt>
                      <c:pt idx="2461">
                        <c:v>494.46030273437498</c:v>
                      </c:pt>
                      <c:pt idx="2462">
                        <c:v>494.65146484374998</c:v>
                      </c:pt>
                      <c:pt idx="2463">
                        <c:v>494.86396484375001</c:v>
                      </c:pt>
                      <c:pt idx="2464">
                        <c:v>495.06765136718798</c:v>
                      </c:pt>
                      <c:pt idx="2465">
                        <c:v>495.26936035156206</c:v>
                      </c:pt>
                      <c:pt idx="2466">
                        <c:v>495.47180175781205</c:v>
                      </c:pt>
                      <c:pt idx="2467">
                        <c:v>495.66367187499998</c:v>
                      </c:pt>
                      <c:pt idx="2468">
                        <c:v>495.86362304687498</c:v>
                      </c:pt>
                      <c:pt idx="2469">
                        <c:v>496.06733398437501</c:v>
                      </c:pt>
                      <c:pt idx="2470">
                        <c:v>496.26601562500002</c:v>
                      </c:pt>
                      <c:pt idx="2471">
                        <c:v>496.46091308593702</c:v>
                      </c:pt>
                      <c:pt idx="2472">
                        <c:v>496.65378417968702</c:v>
                      </c:pt>
                      <c:pt idx="2473">
                        <c:v>496.84995117187498</c:v>
                      </c:pt>
                      <c:pt idx="2474">
                        <c:v>497.06699218749998</c:v>
                      </c:pt>
                      <c:pt idx="2475">
                        <c:v>497.27697753906295</c:v>
                      </c:pt>
                      <c:pt idx="2476">
                        <c:v>497.46433105468702</c:v>
                      </c:pt>
                      <c:pt idx="2477">
                        <c:v>497.66301269531294</c:v>
                      </c:pt>
                      <c:pt idx="2478">
                        <c:v>497.86169433593705</c:v>
                      </c:pt>
                      <c:pt idx="2479">
                        <c:v>498.04831542968702</c:v>
                      </c:pt>
                      <c:pt idx="2480">
                        <c:v>498.24948730468702</c:v>
                      </c:pt>
                      <c:pt idx="2481">
                        <c:v>498.45644531250002</c:v>
                      </c:pt>
                      <c:pt idx="2482">
                        <c:v>498.66394042968705</c:v>
                      </c:pt>
                      <c:pt idx="2483">
                        <c:v>498.86135253906298</c:v>
                      </c:pt>
                      <c:pt idx="2484">
                        <c:v>499.06303710937499</c:v>
                      </c:pt>
                      <c:pt idx="2485">
                        <c:v>499.26850585937501</c:v>
                      </c:pt>
                      <c:pt idx="2486">
                        <c:v>499.4541015625</c:v>
                      </c:pt>
                      <c:pt idx="2487">
                        <c:v>499.65478515625</c:v>
                      </c:pt>
                      <c:pt idx="2488">
                        <c:v>499.87031250000001</c:v>
                      </c:pt>
                      <c:pt idx="2489">
                        <c:v>500.05944824218795</c:v>
                      </c:pt>
                      <c:pt idx="2490">
                        <c:v>500.25434570312501</c:v>
                      </c:pt>
                      <c:pt idx="2491">
                        <c:v>500.46381835937501</c:v>
                      </c:pt>
                      <c:pt idx="2492">
                        <c:v>500.65571289062501</c:v>
                      </c:pt>
                      <c:pt idx="2493">
                        <c:v>500.8662109375</c:v>
                      </c:pt>
                      <c:pt idx="2494">
                        <c:v>501.09128417968702</c:v>
                      </c:pt>
                      <c:pt idx="2495">
                        <c:v>501.29624023437498</c:v>
                      </c:pt>
                      <c:pt idx="2496">
                        <c:v>501.49743652343795</c:v>
                      </c:pt>
                      <c:pt idx="2497">
                        <c:v>501.68051757812498</c:v>
                      </c:pt>
                      <c:pt idx="2498">
                        <c:v>501.85908203125001</c:v>
                      </c:pt>
                      <c:pt idx="2499">
                        <c:v>502.07915039062499</c:v>
                      </c:pt>
                      <c:pt idx="2500">
                        <c:v>502.28283691406295</c:v>
                      </c:pt>
                      <c:pt idx="2501">
                        <c:v>502.46892089843794</c:v>
                      </c:pt>
                      <c:pt idx="2502">
                        <c:v>502.68017578125</c:v>
                      </c:pt>
                      <c:pt idx="2503">
                        <c:v>502.87885742187501</c:v>
                      </c:pt>
                      <c:pt idx="2504">
                        <c:v>503.06369628906293</c:v>
                      </c:pt>
                      <c:pt idx="2505">
                        <c:v>503.27495117187499</c:v>
                      </c:pt>
                      <c:pt idx="2506">
                        <c:v>503.46533203125</c:v>
                      </c:pt>
                      <c:pt idx="2507">
                        <c:v>503.64187011718798</c:v>
                      </c:pt>
                      <c:pt idx="2508">
                        <c:v>503.84758300781203</c:v>
                      </c:pt>
                      <c:pt idx="2509">
                        <c:v>504.05454101562498</c:v>
                      </c:pt>
                      <c:pt idx="2510">
                        <c:v>504.26076660156207</c:v>
                      </c:pt>
                      <c:pt idx="2511">
                        <c:v>504.46950683593707</c:v>
                      </c:pt>
                      <c:pt idx="2512">
                        <c:v>504.66818847656202</c:v>
                      </c:pt>
                      <c:pt idx="2513">
                        <c:v>504.86862792968702</c:v>
                      </c:pt>
                      <c:pt idx="2514">
                        <c:v>505.09621582031298</c:v>
                      </c:pt>
                      <c:pt idx="2515">
                        <c:v>505.31450195312499</c:v>
                      </c:pt>
                      <c:pt idx="2516">
                        <c:v>505.49934082031297</c:v>
                      </c:pt>
                      <c:pt idx="2517">
                        <c:v>505.68923339843798</c:v>
                      </c:pt>
                      <c:pt idx="2518">
                        <c:v>505.87785644531294</c:v>
                      </c:pt>
                      <c:pt idx="2519">
                        <c:v>506.07778320312502</c:v>
                      </c:pt>
                      <c:pt idx="2520">
                        <c:v>506.28776855468703</c:v>
                      </c:pt>
                      <c:pt idx="2521">
                        <c:v>506.49323730468706</c:v>
                      </c:pt>
                      <c:pt idx="2522">
                        <c:v>506.69118652343798</c:v>
                      </c:pt>
                      <c:pt idx="2523">
                        <c:v>506.86923828124998</c:v>
                      </c:pt>
                      <c:pt idx="2524">
                        <c:v>507.06914062499999</c:v>
                      </c:pt>
                      <c:pt idx="2525">
                        <c:v>507.27460937500001</c:v>
                      </c:pt>
                      <c:pt idx="2526">
                        <c:v>507.49719238281205</c:v>
                      </c:pt>
                      <c:pt idx="2527">
                        <c:v>507.73432617187501</c:v>
                      </c:pt>
                      <c:pt idx="2528">
                        <c:v>507.89350585937501</c:v>
                      </c:pt>
                      <c:pt idx="2529">
                        <c:v>508.04313964843794</c:v>
                      </c:pt>
                      <c:pt idx="2530">
                        <c:v>508.24558105468702</c:v>
                      </c:pt>
                      <c:pt idx="2531">
                        <c:v>508.45180664062502</c:v>
                      </c:pt>
                      <c:pt idx="2532">
                        <c:v>508.66933593750002</c:v>
                      </c:pt>
                      <c:pt idx="2533">
                        <c:v>508.86928710937502</c:v>
                      </c:pt>
                      <c:pt idx="2534">
                        <c:v>509.05161132812498</c:v>
                      </c:pt>
                      <c:pt idx="2535">
                        <c:v>509.24575195312502</c:v>
                      </c:pt>
                      <c:pt idx="2536">
                        <c:v>509.44821777343793</c:v>
                      </c:pt>
                      <c:pt idx="2537">
                        <c:v>509.66147460937498</c:v>
                      </c:pt>
                      <c:pt idx="2538">
                        <c:v>509.85888671875</c:v>
                      </c:pt>
                      <c:pt idx="2539">
                        <c:v>510.04750976562502</c:v>
                      </c:pt>
                      <c:pt idx="2540">
                        <c:v>510.24743652343795</c:v>
                      </c:pt>
                      <c:pt idx="2541">
                        <c:v>510.44660644531297</c:v>
                      </c:pt>
                      <c:pt idx="2542">
                        <c:v>510.64404296875</c:v>
                      </c:pt>
                      <c:pt idx="2543">
                        <c:v>510.85854492187502</c:v>
                      </c:pt>
                      <c:pt idx="2544">
                        <c:v>511.05141601562502</c:v>
                      </c:pt>
                      <c:pt idx="2545">
                        <c:v>511.24255371093705</c:v>
                      </c:pt>
                      <c:pt idx="2546">
                        <c:v>511.44953613281206</c:v>
                      </c:pt>
                      <c:pt idx="2547">
                        <c:v>511.64821777343798</c:v>
                      </c:pt>
                      <c:pt idx="2548">
                        <c:v>511.84311523437498</c:v>
                      </c:pt>
                      <c:pt idx="2549">
                        <c:v>512.04682617187495</c:v>
                      </c:pt>
                      <c:pt idx="2550">
                        <c:v>512.26110839843795</c:v>
                      </c:pt>
                      <c:pt idx="2551">
                        <c:v>512.45849609375</c:v>
                      </c:pt>
                      <c:pt idx="2552">
                        <c:v>512.66672363281202</c:v>
                      </c:pt>
                      <c:pt idx="2553">
                        <c:v>512.86667480468702</c:v>
                      </c:pt>
                      <c:pt idx="2554">
                        <c:v>513.04445800781207</c:v>
                      </c:pt>
                      <c:pt idx="2555">
                        <c:v>513.241870117188</c:v>
                      </c:pt>
                      <c:pt idx="2556">
                        <c:v>513.46015624999995</c:v>
                      </c:pt>
                      <c:pt idx="2557">
                        <c:v>513.678955078125</c:v>
                      </c:pt>
                      <c:pt idx="2558">
                        <c:v>513.89450683593702</c:v>
                      </c:pt>
                      <c:pt idx="2559">
                        <c:v>514.07053222656202</c:v>
                      </c:pt>
                      <c:pt idx="2560">
                        <c:v>514.25485839843793</c:v>
                      </c:pt>
                      <c:pt idx="2561">
                        <c:v>514.49252929687498</c:v>
                      </c:pt>
                      <c:pt idx="2562">
                        <c:v>514.71687011718791</c:v>
                      </c:pt>
                      <c:pt idx="2563">
                        <c:v>514.93566894531295</c:v>
                      </c:pt>
                      <c:pt idx="2564">
                        <c:v>515.151440429687</c:v>
                      </c:pt>
                      <c:pt idx="2565">
                        <c:v>515.31743164062505</c:v>
                      </c:pt>
                      <c:pt idx="2566">
                        <c:v>515.50100097656207</c:v>
                      </c:pt>
                      <c:pt idx="2567">
                        <c:v>515.70520019531295</c:v>
                      </c:pt>
                      <c:pt idx="2568">
                        <c:v>515.89255371093702</c:v>
                      </c:pt>
                      <c:pt idx="2569">
                        <c:v>516.10329589843798</c:v>
                      </c:pt>
                      <c:pt idx="2570">
                        <c:v>516.29067382812502</c:v>
                      </c:pt>
                      <c:pt idx="2571">
                        <c:v>516.46293945312505</c:v>
                      </c:pt>
                      <c:pt idx="2572">
                        <c:v>516.68549804687495</c:v>
                      </c:pt>
                      <c:pt idx="2573">
                        <c:v>516.92189941406298</c:v>
                      </c:pt>
                      <c:pt idx="2574">
                        <c:v>517.14321289062502</c:v>
                      </c:pt>
                      <c:pt idx="2575">
                        <c:v>517.35695800781207</c:v>
                      </c:pt>
                      <c:pt idx="2576">
                        <c:v>517.53173828125</c:v>
                      </c:pt>
                      <c:pt idx="2577">
                        <c:v>517.722900390625</c:v>
                      </c:pt>
                      <c:pt idx="2578">
                        <c:v>517.93918457031293</c:v>
                      </c:pt>
                      <c:pt idx="2579">
                        <c:v>518.12905273437502</c:v>
                      </c:pt>
                      <c:pt idx="2580">
                        <c:v>518.31313476562502</c:v>
                      </c:pt>
                      <c:pt idx="2581">
                        <c:v>518.50424804687498</c:v>
                      </c:pt>
                      <c:pt idx="2582">
                        <c:v>518.69362792968707</c:v>
                      </c:pt>
                      <c:pt idx="2583">
                        <c:v>518.88225097656209</c:v>
                      </c:pt>
                      <c:pt idx="2584">
                        <c:v>519.07839355468707</c:v>
                      </c:pt>
                      <c:pt idx="2585">
                        <c:v>519.27128906250005</c:v>
                      </c:pt>
                      <c:pt idx="2586">
                        <c:v>519.475512695313</c:v>
                      </c:pt>
                      <c:pt idx="2587">
                        <c:v>519.695068359375</c:v>
                      </c:pt>
                      <c:pt idx="2588">
                        <c:v>519.90705566406291</c:v>
                      </c:pt>
                      <c:pt idx="2589">
                        <c:v>520.10195312500002</c:v>
                      </c:pt>
                      <c:pt idx="2590">
                        <c:v>520.28227539062505</c:v>
                      </c:pt>
                      <c:pt idx="2591">
                        <c:v>520.47717285156205</c:v>
                      </c:pt>
                      <c:pt idx="2592">
                        <c:v>520.70805664062505</c:v>
                      </c:pt>
                      <c:pt idx="2593">
                        <c:v>520.93742675781209</c:v>
                      </c:pt>
                      <c:pt idx="2594">
                        <c:v>521.13859863281209</c:v>
                      </c:pt>
                      <c:pt idx="2595">
                        <c:v>521.316650390625</c:v>
                      </c:pt>
                      <c:pt idx="2596">
                        <c:v>521.47258300781209</c:v>
                      </c:pt>
                      <c:pt idx="2597">
                        <c:v>521.64482421875005</c:v>
                      </c:pt>
                      <c:pt idx="2598">
                        <c:v>521.84274902343793</c:v>
                      </c:pt>
                      <c:pt idx="2599">
                        <c:v>522.03691406250005</c:v>
                      </c:pt>
                      <c:pt idx="2600">
                        <c:v>522.23884277343791</c:v>
                      </c:pt>
                      <c:pt idx="2601">
                        <c:v>522.44128417968705</c:v>
                      </c:pt>
                      <c:pt idx="2602">
                        <c:v>522.64248046875002</c:v>
                      </c:pt>
                      <c:pt idx="2603">
                        <c:v>522.84946289062498</c:v>
                      </c:pt>
                      <c:pt idx="2604">
                        <c:v>523.04738769531298</c:v>
                      </c:pt>
                      <c:pt idx="2605">
                        <c:v>523.25107421874998</c:v>
                      </c:pt>
                      <c:pt idx="2606">
                        <c:v>523.47365722656207</c:v>
                      </c:pt>
                      <c:pt idx="2607">
                        <c:v>523.66103515625002</c:v>
                      </c:pt>
                      <c:pt idx="2608">
                        <c:v>523.84409179687498</c:v>
                      </c:pt>
                      <c:pt idx="2609">
                        <c:v>524.05156250000005</c:v>
                      </c:pt>
                      <c:pt idx="2610">
                        <c:v>524.2666015625</c:v>
                      </c:pt>
                      <c:pt idx="2611">
                        <c:v>524.47785644531291</c:v>
                      </c:pt>
                      <c:pt idx="2612">
                        <c:v>524.66518554687502</c:v>
                      </c:pt>
                      <c:pt idx="2613">
                        <c:v>524.860595703125</c:v>
                      </c:pt>
                      <c:pt idx="2614">
                        <c:v>525.06103515625</c:v>
                      </c:pt>
                      <c:pt idx="2615">
                        <c:v>525.24335937499995</c:v>
                      </c:pt>
                      <c:pt idx="2616">
                        <c:v>525.43828125000005</c:v>
                      </c:pt>
                      <c:pt idx="2617">
                        <c:v>525.64775390625005</c:v>
                      </c:pt>
                      <c:pt idx="2618">
                        <c:v>525.836352539063</c:v>
                      </c:pt>
                      <c:pt idx="2619">
                        <c:v>526.045092773438</c:v>
                      </c:pt>
                      <c:pt idx="2620">
                        <c:v>526.26840820312498</c:v>
                      </c:pt>
                      <c:pt idx="2621">
                        <c:v>526.46079101562498</c:v>
                      </c:pt>
                      <c:pt idx="2622">
                        <c:v>526.66450195312495</c:v>
                      </c:pt>
                      <c:pt idx="2623">
                        <c:v>526.86948242187498</c:v>
                      </c:pt>
                      <c:pt idx="2624">
                        <c:v>527.05683593749995</c:v>
                      </c:pt>
                      <c:pt idx="2625">
                        <c:v>527.25476074218795</c:v>
                      </c:pt>
                      <c:pt idx="2626">
                        <c:v>527.45017089843793</c:v>
                      </c:pt>
                      <c:pt idx="2627">
                        <c:v>527.65512695312498</c:v>
                      </c:pt>
                      <c:pt idx="2628">
                        <c:v>527.84575195312505</c:v>
                      </c:pt>
                      <c:pt idx="2629">
                        <c:v>528.036376953125</c:v>
                      </c:pt>
                      <c:pt idx="2630">
                        <c:v>528.25266113281202</c:v>
                      </c:pt>
                      <c:pt idx="2631">
                        <c:v>528.454345703125</c:v>
                      </c:pt>
                      <c:pt idx="2632">
                        <c:v>528.65930175781205</c:v>
                      </c:pt>
                      <c:pt idx="2633">
                        <c:v>528.87128906249995</c:v>
                      </c:pt>
                      <c:pt idx="2634">
                        <c:v>529.06293945312495</c:v>
                      </c:pt>
                      <c:pt idx="2635">
                        <c:v>529.255859375</c:v>
                      </c:pt>
                      <c:pt idx="2636">
                        <c:v>529.454028320313</c:v>
                      </c:pt>
                      <c:pt idx="2637">
                        <c:v>529.63959960937495</c:v>
                      </c:pt>
                      <c:pt idx="2638">
                        <c:v>529.84328613281207</c:v>
                      </c:pt>
                      <c:pt idx="2639">
                        <c:v>530.05454101562498</c:v>
                      </c:pt>
                      <c:pt idx="2640">
                        <c:v>530.25070800781202</c:v>
                      </c:pt>
                      <c:pt idx="2641">
                        <c:v>530.45566406249998</c:v>
                      </c:pt>
                      <c:pt idx="2642">
                        <c:v>530.666918945313</c:v>
                      </c:pt>
                      <c:pt idx="2643">
                        <c:v>530.87314453124998</c:v>
                      </c:pt>
                      <c:pt idx="2644">
                        <c:v>531.07558593750002</c:v>
                      </c:pt>
                      <c:pt idx="2645">
                        <c:v>531.25969238281209</c:v>
                      </c:pt>
                      <c:pt idx="2646">
                        <c:v>531.44326171875002</c:v>
                      </c:pt>
                      <c:pt idx="2647">
                        <c:v>531.64016113281207</c:v>
                      </c:pt>
                      <c:pt idx="2648">
                        <c:v>531.84765625</c:v>
                      </c:pt>
                      <c:pt idx="2649">
                        <c:v>532.05690917968707</c:v>
                      </c:pt>
                      <c:pt idx="2650">
                        <c:v>532.27622070312498</c:v>
                      </c:pt>
                      <c:pt idx="2651">
                        <c:v>532.46357421874995</c:v>
                      </c:pt>
                      <c:pt idx="2652">
                        <c:v>532.65041503906298</c:v>
                      </c:pt>
                      <c:pt idx="2653">
                        <c:v>532.88554687500005</c:v>
                      </c:pt>
                      <c:pt idx="2654">
                        <c:v>533.08044433593705</c:v>
                      </c:pt>
                      <c:pt idx="2655">
                        <c:v>533.249682617188</c:v>
                      </c:pt>
                      <c:pt idx="2656">
                        <c:v>533.43830566406291</c:v>
                      </c:pt>
                      <c:pt idx="2657">
                        <c:v>533.64328613281202</c:v>
                      </c:pt>
                      <c:pt idx="2658">
                        <c:v>533.83115234374998</c:v>
                      </c:pt>
                      <c:pt idx="2659">
                        <c:v>534.02529296875002</c:v>
                      </c:pt>
                      <c:pt idx="2660">
                        <c:v>534.235278320313</c:v>
                      </c:pt>
                      <c:pt idx="2661">
                        <c:v>534.4296875</c:v>
                      </c:pt>
                      <c:pt idx="2662">
                        <c:v>534.62709960937502</c:v>
                      </c:pt>
                      <c:pt idx="2663">
                        <c:v>534.841381835937</c:v>
                      </c:pt>
                      <c:pt idx="2664">
                        <c:v>535.04885253906298</c:v>
                      </c:pt>
                      <c:pt idx="2665">
                        <c:v>535.25078125000005</c:v>
                      </c:pt>
                      <c:pt idx="2666">
                        <c:v>535.45273437499998</c:v>
                      </c:pt>
                      <c:pt idx="2667">
                        <c:v>535.65517578125002</c:v>
                      </c:pt>
                      <c:pt idx="2668">
                        <c:v>535.85385742187498</c:v>
                      </c:pt>
                      <c:pt idx="2669">
                        <c:v>536.04550781249998</c:v>
                      </c:pt>
                      <c:pt idx="2670">
                        <c:v>536.242919921875</c:v>
                      </c:pt>
                      <c:pt idx="2671">
                        <c:v>536.44736328124998</c:v>
                      </c:pt>
                      <c:pt idx="2672">
                        <c:v>536.65734863281205</c:v>
                      </c:pt>
                      <c:pt idx="2673">
                        <c:v>536.84721679687505</c:v>
                      </c:pt>
                      <c:pt idx="2674">
                        <c:v>537.03383789062502</c:v>
                      </c:pt>
                      <c:pt idx="2675">
                        <c:v>537.223706054687</c:v>
                      </c:pt>
                      <c:pt idx="2676">
                        <c:v>537.42185058593702</c:v>
                      </c:pt>
                      <c:pt idx="2677">
                        <c:v>537.62480468750005</c:v>
                      </c:pt>
                      <c:pt idx="2678">
                        <c:v>537.83103027343793</c:v>
                      </c:pt>
                      <c:pt idx="2679">
                        <c:v>538.04680175781209</c:v>
                      </c:pt>
                      <c:pt idx="2680">
                        <c:v>538.23920898437495</c:v>
                      </c:pt>
                      <c:pt idx="2681">
                        <c:v>538.455493164063</c:v>
                      </c:pt>
                      <c:pt idx="2682">
                        <c:v>538.66923828125005</c:v>
                      </c:pt>
                      <c:pt idx="2683">
                        <c:v>538.84453125000005</c:v>
                      </c:pt>
                      <c:pt idx="2684">
                        <c:v>539.054516601562</c:v>
                      </c:pt>
                      <c:pt idx="2685">
                        <c:v>539.25520019531291</c:v>
                      </c:pt>
                      <c:pt idx="2686">
                        <c:v>539.44760742187498</c:v>
                      </c:pt>
                      <c:pt idx="2687">
                        <c:v>539.65810546875002</c:v>
                      </c:pt>
                      <c:pt idx="2688">
                        <c:v>539.85300292968702</c:v>
                      </c:pt>
                      <c:pt idx="2689">
                        <c:v>540.046142578125</c:v>
                      </c:pt>
                      <c:pt idx="2690">
                        <c:v>540.25612792968707</c:v>
                      </c:pt>
                      <c:pt idx="2691">
                        <c:v>540.44472656250002</c:v>
                      </c:pt>
                      <c:pt idx="2692">
                        <c:v>540.64089355468707</c:v>
                      </c:pt>
                      <c:pt idx="2693">
                        <c:v>540.85971679687498</c:v>
                      </c:pt>
                      <c:pt idx="2694">
                        <c:v>541.04204101562505</c:v>
                      </c:pt>
                      <c:pt idx="2695">
                        <c:v>541.24875488281202</c:v>
                      </c:pt>
                      <c:pt idx="2696">
                        <c:v>541.46931152343791</c:v>
                      </c:pt>
                      <c:pt idx="2697">
                        <c:v>541.6591796875</c:v>
                      </c:pt>
                      <c:pt idx="2698">
                        <c:v>541.84226074218793</c:v>
                      </c:pt>
                      <c:pt idx="2699">
                        <c:v>542.03413085937495</c:v>
                      </c:pt>
                      <c:pt idx="2700">
                        <c:v>542.24790039062498</c:v>
                      </c:pt>
                      <c:pt idx="2701">
                        <c:v>542.48181152343795</c:v>
                      </c:pt>
                      <c:pt idx="2702">
                        <c:v>542.69106445312502</c:v>
                      </c:pt>
                      <c:pt idx="2703">
                        <c:v>542.892749023438</c:v>
                      </c:pt>
                      <c:pt idx="2704">
                        <c:v>543.110278320313</c:v>
                      </c:pt>
                      <c:pt idx="2705">
                        <c:v>543.28454589843795</c:v>
                      </c:pt>
                      <c:pt idx="2706">
                        <c:v>543.456298828125</c:v>
                      </c:pt>
                      <c:pt idx="2707">
                        <c:v>543.64743652343793</c:v>
                      </c:pt>
                      <c:pt idx="2708">
                        <c:v>543.83857421874995</c:v>
                      </c:pt>
                      <c:pt idx="2709">
                        <c:v>544.04479980468705</c:v>
                      </c:pt>
                      <c:pt idx="2710">
                        <c:v>544.240966796875</c:v>
                      </c:pt>
                      <c:pt idx="2711">
                        <c:v>544.43510742187505</c:v>
                      </c:pt>
                      <c:pt idx="2712">
                        <c:v>544.66520996093709</c:v>
                      </c:pt>
                      <c:pt idx="2713">
                        <c:v>544.91745605468702</c:v>
                      </c:pt>
                      <c:pt idx="2714">
                        <c:v>545.11865234375</c:v>
                      </c:pt>
                      <c:pt idx="2715">
                        <c:v>545.299731445313</c:v>
                      </c:pt>
                      <c:pt idx="2716">
                        <c:v>545.46999511718798</c:v>
                      </c:pt>
                      <c:pt idx="2717">
                        <c:v>545.63596191406293</c:v>
                      </c:pt>
                      <c:pt idx="2718">
                        <c:v>545.8291015625</c:v>
                      </c:pt>
                      <c:pt idx="2719">
                        <c:v>546.023266601562</c:v>
                      </c:pt>
                      <c:pt idx="2720">
                        <c:v>546.22316894531298</c:v>
                      </c:pt>
                      <c:pt idx="2721">
                        <c:v>546.43012695312495</c:v>
                      </c:pt>
                      <c:pt idx="2722">
                        <c:v>546.629321289063</c:v>
                      </c:pt>
                      <c:pt idx="2723">
                        <c:v>546.82800292968705</c:v>
                      </c:pt>
                      <c:pt idx="2724">
                        <c:v>547.02993164062502</c:v>
                      </c:pt>
                      <c:pt idx="2725">
                        <c:v>547.219799804687</c:v>
                      </c:pt>
                      <c:pt idx="2726">
                        <c:v>547.42099609374998</c:v>
                      </c:pt>
                      <c:pt idx="2727">
                        <c:v>547.62846679687505</c:v>
                      </c:pt>
                      <c:pt idx="2728">
                        <c:v>547.8271484375</c:v>
                      </c:pt>
                      <c:pt idx="2729">
                        <c:v>548.01755371093702</c:v>
                      </c:pt>
                      <c:pt idx="2730">
                        <c:v>548.20869140624995</c:v>
                      </c:pt>
                      <c:pt idx="2731">
                        <c:v>548.42443847656205</c:v>
                      </c:pt>
                      <c:pt idx="2732">
                        <c:v>548.63945312500005</c:v>
                      </c:pt>
                      <c:pt idx="2733">
                        <c:v>548.83183593750005</c:v>
                      </c:pt>
                      <c:pt idx="2734">
                        <c:v>549.02548828124998</c:v>
                      </c:pt>
                      <c:pt idx="2735">
                        <c:v>549.219653320313</c:v>
                      </c:pt>
                      <c:pt idx="2736">
                        <c:v>549.41579589843798</c:v>
                      </c:pt>
                      <c:pt idx="2737">
                        <c:v>549.61899414062498</c:v>
                      </c:pt>
                      <c:pt idx="2738">
                        <c:v>549.823974609375</c:v>
                      </c:pt>
                      <c:pt idx="2739">
                        <c:v>550.03520507812505</c:v>
                      </c:pt>
                      <c:pt idx="2740">
                        <c:v>550.226318359375</c:v>
                      </c:pt>
                      <c:pt idx="2741">
                        <c:v>550.40866699218793</c:v>
                      </c:pt>
                      <c:pt idx="2742">
                        <c:v>550.632495117188</c:v>
                      </c:pt>
                      <c:pt idx="2743">
                        <c:v>550.84499511718798</c:v>
                      </c:pt>
                      <c:pt idx="2744">
                        <c:v>551.044189453125</c:v>
                      </c:pt>
                      <c:pt idx="2745">
                        <c:v>551.25166015624995</c:v>
                      </c:pt>
                      <c:pt idx="2746">
                        <c:v>551.43723144531293</c:v>
                      </c:pt>
                      <c:pt idx="2747">
                        <c:v>551.63767089843793</c:v>
                      </c:pt>
                      <c:pt idx="2748">
                        <c:v>551.84516601562495</c:v>
                      </c:pt>
                      <c:pt idx="2749">
                        <c:v>552.02700195312502</c:v>
                      </c:pt>
                      <c:pt idx="2750">
                        <c:v>552.21611328125005</c:v>
                      </c:pt>
                      <c:pt idx="2751">
                        <c:v>552.41855468749998</c:v>
                      </c:pt>
                      <c:pt idx="2752">
                        <c:v>552.624267578125</c:v>
                      </c:pt>
                      <c:pt idx="2753">
                        <c:v>552.849853515625</c:v>
                      </c:pt>
                      <c:pt idx="2754">
                        <c:v>553.04350585937505</c:v>
                      </c:pt>
                      <c:pt idx="2755">
                        <c:v>553.22910156249998</c:v>
                      </c:pt>
                      <c:pt idx="2756">
                        <c:v>553.43657226562505</c:v>
                      </c:pt>
                      <c:pt idx="2757">
                        <c:v>553.62770996093707</c:v>
                      </c:pt>
                      <c:pt idx="2758">
                        <c:v>553.84274902343793</c:v>
                      </c:pt>
                      <c:pt idx="2759">
                        <c:v>554.06530761718795</c:v>
                      </c:pt>
                      <c:pt idx="2760">
                        <c:v>554.25642089843791</c:v>
                      </c:pt>
                      <c:pt idx="2761">
                        <c:v>554.45258789062495</c:v>
                      </c:pt>
                      <c:pt idx="2762">
                        <c:v>554.66384277343798</c:v>
                      </c:pt>
                      <c:pt idx="2763">
                        <c:v>554.87258300781207</c:v>
                      </c:pt>
                      <c:pt idx="2764">
                        <c:v>555.06245117187495</c:v>
                      </c:pt>
                      <c:pt idx="2765">
                        <c:v>555.23720703125002</c:v>
                      </c:pt>
                      <c:pt idx="2766">
                        <c:v>555.43461914062505</c:v>
                      </c:pt>
                      <c:pt idx="2767">
                        <c:v>555.63457031250005</c:v>
                      </c:pt>
                      <c:pt idx="2768">
                        <c:v>555.82570800781207</c:v>
                      </c:pt>
                      <c:pt idx="2769">
                        <c:v>556.036206054687</c:v>
                      </c:pt>
                      <c:pt idx="2770">
                        <c:v>556.23361816406293</c:v>
                      </c:pt>
                      <c:pt idx="2771">
                        <c:v>556.43303222656209</c:v>
                      </c:pt>
                      <c:pt idx="2772">
                        <c:v>556.663159179687</c:v>
                      </c:pt>
                      <c:pt idx="2773">
                        <c:v>556.87565917968709</c:v>
                      </c:pt>
                      <c:pt idx="2774">
                        <c:v>557.07431640624998</c:v>
                      </c:pt>
                      <c:pt idx="2775">
                        <c:v>557.28356933593705</c:v>
                      </c:pt>
                      <c:pt idx="2776">
                        <c:v>557.470947265625</c:v>
                      </c:pt>
                      <c:pt idx="2777">
                        <c:v>557.663330078125</c:v>
                      </c:pt>
                      <c:pt idx="2778">
                        <c:v>557.87331542968707</c:v>
                      </c:pt>
                      <c:pt idx="2779">
                        <c:v>558.06142578125002</c:v>
                      </c:pt>
                      <c:pt idx="2780">
                        <c:v>558.26689453125005</c:v>
                      </c:pt>
                      <c:pt idx="2781">
                        <c:v>558.44721679687495</c:v>
                      </c:pt>
                      <c:pt idx="2782">
                        <c:v>558.61066894531291</c:v>
                      </c:pt>
                      <c:pt idx="2783">
                        <c:v>558.80810546875</c:v>
                      </c:pt>
                      <c:pt idx="2784">
                        <c:v>559.01760253906298</c:v>
                      </c:pt>
                      <c:pt idx="2785">
                        <c:v>559.22001953125005</c:v>
                      </c:pt>
                      <c:pt idx="2786">
                        <c:v>559.41491699218795</c:v>
                      </c:pt>
                      <c:pt idx="2787">
                        <c:v>559.61862792968702</c:v>
                      </c:pt>
                      <c:pt idx="2788">
                        <c:v>559.81101074218793</c:v>
                      </c:pt>
                      <c:pt idx="2789">
                        <c:v>560.00793457031295</c:v>
                      </c:pt>
                      <c:pt idx="2790">
                        <c:v>560.21091308593702</c:v>
                      </c:pt>
                      <c:pt idx="2791">
                        <c:v>560.39951171874998</c:v>
                      </c:pt>
                      <c:pt idx="2792">
                        <c:v>560.60144042968705</c:v>
                      </c:pt>
                      <c:pt idx="2793">
                        <c:v>560.81948242187502</c:v>
                      </c:pt>
                      <c:pt idx="2794">
                        <c:v>561.02119140624995</c:v>
                      </c:pt>
                      <c:pt idx="2795">
                        <c:v>561.21357421874995</c:v>
                      </c:pt>
                      <c:pt idx="2796">
                        <c:v>561.41298828125002</c:v>
                      </c:pt>
                      <c:pt idx="2797">
                        <c:v>561.61745605468707</c:v>
                      </c:pt>
                      <c:pt idx="2798">
                        <c:v>561.8173828125</c:v>
                      </c:pt>
                      <c:pt idx="2799">
                        <c:v>562.01606445312495</c:v>
                      </c:pt>
                      <c:pt idx="2800">
                        <c:v>562.22153320312498</c:v>
                      </c:pt>
                      <c:pt idx="2801">
                        <c:v>562.421459960937</c:v>
                      </c:pt>
                      <c:pt idx="2802">
                        <c:v>562.61208496093707</c:v>
                      </c:pt>
                      <c:pt idx="2803">
                        <c:v>562.80698242187498</c:v>
                      </c:pt>
                      <c:pt idx="2804">
                        <c:v>563.00615234375005</c:v>
                      </c:pt>
                      <c:pt idx="2805">
                        <c:v>563.21791992187502</c:v>
                      </c:pt>
                      <c:pt idx="2806">
                        <c:v>563.41860351562502</c:v>
                      </c:pt>
                      <c:pt idx="2807">
                        <c:v>563.608471679687</c:v>
                      </c:pt>
                      <c:pt idx="2808">
                        <c:v>563.82097167968709</c:v>
                      </c:pt>
                      <c:pt idx="2809">
                        <c:v>564.01662597656207</c:v>
                      </c:pt>
                      <c:pt idx="2810">
                        <c:v>564.207763671875</c:v>
                      </c:pt>
                      <c:pt idx="2811">
                        <c:v>564.41271972656205</c:v>
                      </c:pt>
                      <c:pt idx="2812">
                        <c:v>564.61643066406293</c:v>
                      </c:pt>
                      <c:pt idx="2813">
                        <c:v>564.80629882812502</c:v>
                      </c:pt>
                      <c:pt idx="2814">
                        <c:v>564.99743652343795</c:v>
                      </c:pt>
                      <c:pt idx="2815">
                        <c:v>565.21120605468707</c:v>
                      </c:pt>
                      <c:pt idx="2816">
                        <c:v>565.41164550781207</c:v>
                      </c:pt>
                      <c:pt idx="2817">
                        <c:v>565.60454101562505</c:v>
                      </c:pt>
                      <c:pt idx="2818">
                        <c:v>565.80898437500002</c:v>
                      </c:pt>
                      <c:pt idx="2819">
                        <c:v>566.00766601562498</c:v>
                      </c:pt>
                      <c:pt idx="2820">
                        <c:v>566.20810546874998</c:v>
                      </c:pt>
                      <c:pt idx="2821">
                        <c:v>566.41557617187505</c:v>
                      </c:pt>
                      <c:pt idx="2822">
                        <c:v>566.61301269531293</c:v>
                      </c:pt>
                      <c:pt idx="2823">
                        <c:v>566.82626953124998</c:v>
                      </c:pt>
                      <c:pt idx="2824">
                        <c:v>567.04201660156207</c:v>
                      </c:pt>
                      <c:pt idx="2825">
                        <c:v>567.23618164062498</c:v>
                      </c:pt>
                      <c:pt idx="2826">
                        <c:v>567.43361816406298</c:v>
                      </c:pt>
                      <c:pt idx="2827">
                        <c:v>567.61794433593707</c:v>
                      </c:pt>
                      <c:pt idx="2828">
                        <c:v>567.801513671875</c:v>
                      </c:pt>
                      <c:pt idx="2829">
                        <c:v>568.00646972656205</c:v>
                      </c:pt>
                      <c:pt idx="2830">
                        <c:v>568.20893554687495</c:v>
                      </c:pt>
                      <c:pt idx="2831">
                        <c:v>568.41440429687498</c:v>
                      </c:pt>
                      <c:pt idx="2832">
                        <c:v>568.63244628906295</c:v>
                      </c:pt>
                      <c:pt idx="2833">
                        <c:v>568.83991699218791</c:v>
                      </c:pt>
                      <c:pt idx="2834">
                        <c:v>569.05820312499998</c:v>
                      </c:pt>
                      <c:pt idx="2835">
                        <c:v>569.26567382812505</c:v>
                      </c:pt>
                      <c:pt idx="2836">
                        <c:v>569.45554199218793</c:v>
                      </c:pt>
                      <c:pt idx="2837">
                        <c:v>569.69396972656205</c:v>
                      </c:pt>
                      <c:pt idx="2838">
                        <c:v>569.885083007812</c:v>
                      </c:pt>
                      <c:pt idx="2839">
                        <c:v>570.03847656250002</c:v>
                      </c:pt>
                      <c:pt idx="2840">
                        <c:v>570.23337402343793</c:v>
                      </c:pt>
                      <c:pt idx="2841">
                        <c:v>570.42502441406293</c:v>
                      </c:pt>
                      <c:pt idx="2842">
                        <c:v>570.62673339843798</c:v>
                      </c:pt>
                      <c:pt idx="2843">
                        <c:v>570.82666015625</c:v>
                      </c:pt>
                      <c:pt idx="2844">
                        <c:v>571.01101074218798</c:v>
                      </c:pt>
                      <c:pt idx="2845">
                        <c:v>571.20415039062505</c:v>
                      </c:pt>
                      <c:pt idx="2846">
                        <c:v>571.40834960937502</c:v>
                      </c:pt>
                      <c:pt idx="2847">
                        <c:v>571.61582031249998</c:v>
                      </c:pt>
                      <c:pt idx="2848">
                        <c:v>571.82280273437505</c:v>
                      </c:pt>
                      <c:pt idx="2849">
                        <c:v>572.01772460937502</c:v>
                      </c:pt>
                      <c:pt idx="2850">
                        <c:v>572.20683593750005</c:v>
                      </c:pt>
                      <c:pt idx="2851">
                        <c:v>572.40476074218793</c:v>
                      </c:pt>
                      <c:pt idx="2852">
                        <c:v>572.60544433593702</c:v>
                      </c:pt>
                      <c:pt idx="2853">
                        <c:v>572.82548828125005</c:v>
                      </c:pt>
                      <c:pt idx="2854">
                        <c:v>573.03725585937502</c:v>
                      </c:pt>
                      <c:pt idx="2855">
                        <c:v>573.225341796875</c:v>
                      </c:pt>
                      <c:pt idx="2856">
                        <c:v>573.43229980468709</c:v>
                      </c:pt>
                      <c:pt idx="2857">
                        <c:v>573.62846679687505</c:v>
                      </c:pt>
                      <c:pt idx="2858">
                        <c:v>573.81457519531295</c:v>
                      </c:pt>
                      <c:pt idx="2859">
                        <c:v>574.01452636718795</c:v>
                      </c:pt>
                      <c:pt idx="2860">
                        <c:v>574.21318359375005</c:v>
                      </c:pt>
                      <c:pt idx="2861">
                        <c:v>574.41938476562495</c:v>
                      </c:pt>
                      <c:pt idx="2862">
                        <c:v>574.635668945313</c:v>
                      </c:pt>
                      <c:pt idx="2863">
                        <c:v>574.82731933593709</c:v>
                      </c:pt>
                      <c:pt idx="2864">
                        <c:v>575.01896972656209</c:v>
                      </c:pt>
                      <c:pt idx="2865">
                        <c:v>575.23146972656207</c:v>
                      </c:pt>
                      <c:pt idx="2866">
                        <c:v>575.44973144531298</c:v>
                      </c:pt>
                      <c:pt idx="2867">
                        <c:v>575.67556152343798</c:v>
                      </c:pt>
                      <c:pt idx="2868">
                        <c:v>575.85288085937498</c:v>
                      </c:pt>
                      <c:pt idx="2869">
                        <c:v>576.01760253906298</c:v>
                      </c:pt>
                      <c:pt idx="2870">
                        <c:v>576.21374511718795</c:v>
                      </c:pt>
                      <c:pt idx="2871">
                        <c:v>576.40488281249998</c:v>
                      </c:pt>
                      <c:pt idx="2872">
                        <c:v>576.60407714843791</c:v>
                      </c:pt>
                      <c:pt idx="2873">
                        <c:v>576.819091796875</c:v>
                      </c:pt>
                      <c:pt idx="2874">
                        <c:v>577.01853027343702</c:v>
                      </c:pt>
                      <c:pt idx="2875">
                        <c:v>577.20463867187505</c:v>
                      </c:pt>
                      <c:pt idx="2876">
                        <c:v>577.40078125000002</c:v>
                      </c:pt>
                      <c:pt idx="2877">
                        <c:v>577.601977539063</c:v>
                      </c:pt>
                      <c:pt idx="2878">
                        <c:v>577.80117187500002</c:v>
                      </c:pt>
                      <c:pt idx="2879">
                        <c:v>578.00109863281295</c:v>
                      </c:pt>
                      <c:pt idx="2880">
                        <c:v>578.20805664062505</c:v>
                      </c:pt>
                      <c:pt idx="2881">
                        <c:v>578.41176757812502</c:v>
                      </c:pt>
                      <c:pt idx="2882">
                        <c:v>578.61220703125002</c:v>
                      </c:pt>
                      <c:pt idx="2883">
                        <c:v>578.83601074218791</c:v>
                      </c:pt>
                      <c:pt idx="2884">
                        <c:v>579.0341796875</c:v>
                      </c:pt>
                      <c:pt idx="2885">
                        <c:v>579.21274414062498</c:v>
                      </c:pt>
                      <c:pt idx="2886">
                        <c:v>579.40388183593791</c:v>
                      </c:pt>
                      <c:pt idx="2887">
                        <c:v>579.59248046874995</c:v>
                      </c:pt>
                      <c:pt idx="2888">
                        <c:v>579.79995117187502</c:v>
                      </c:pt>
                      <c:pt idx="2889">
                        <c:v>580.01499023437498</c:v>
                      </c:pt>
                      <c:pt idx="2890">
                        <c:v>580.21367187500005</c:v>
                      </c:pt>
                      <c:pt idx="2891">
                        <c:v>580.40354003906293</c:v>
                      </c:pt>
                      <c:pt idx="2892">
                        <c:v>580.59465332031209</c:v>
                      </c:pt>
                      <c:pt idx="2893">
                        <c:v>580.80087890624998</c:v>
                      </c:pt>
                      <c:pt idx="2894">
                        <c:v>581.02346191406207</c:v>
                      </c:pt>
                      <c:pt idx="2895">
                        <c:v>581.2314453125</c:v>
                      </c:pt>
                      <c:pt idx="2896">
                        <c:v>581.43264160156207</c:v>
                      </c:pt>
                      <c:pt idx="2897">
                        <c:v>581.65017089843798</c:v>
                      </c:pt>
                      <c:pt idx="2898">
                        <c:v>581.86191406249998</c:v>
                      </c:pt>
                      <c:pt idx="2899">
                        <c:v>582.083984375</c:v>
                      </c:pt>
                      <c:pt idx="2900">
                        <c:v>582.301025390625</c:v>
                      </c:pt>
                      <c:pt idx="2901">
                        <c:v>582.47329101562502</c:v>
                      </c:pt>
                      <c:pt idx="2902">
                        <c:v>582.66313476562505</c:v>
                      </c:pt>
                      <c:pt idx="2903">
                        <c:v>582.85048828125002</c:v>
                      </c:pt>
                      <c:pt idx="2904">
                        <c:v>583.03535156249995</c:v>
                      </c:pt>
                      <c:pt idx="2905">
                        <c:v>583.25039062500002</c:v>
                      </c:pt>
                      <c:pt idx="2906">
                        <c:v>583.435229492188</c:v>
                      </c:pt>
                      <c:pt idx="2907">
                        <c:v>583.61679687499998</c:v>
                      </c:pt>
                      <c:pt idx="2908">
                        <c:v>583.81296386718702</c:v>
                      </c:pt>
                      <c:pt idx="2909">
                        <c:v>584.01110839843795</c:v>
                      </c:pt>
                      <c:pt idx="2910">
                        <c:v>584.224853515625</c:v>
                      </c:pt>
                      <c:pt idx="2911">
                        <c:v>584.422290039063</c:v>
                      </c:pt>
                      <c:pt idx="2912">
                        <c:v>584.62351074218793</c:v>
                      </c:pt>
                      <c:pt idx="2913">
                        <c:v>584.83979492187495</c:v>
                      </c:pt>
                      <c:pt idx="2914">
                        <c:v>585.02587890625</c:v>
                      </c:pt>
                      <c:pt idx="2915">
                        <c:v>585.21071777343707</c:v>
                      </c:pt>
                      <c:pt idx="2916">
                        <c:v>585.40236816406207</c:v>
                      </c:pt>
                      <c:pt idx="2917">
                        <c:v>585.59348144531293</c:v>
                      </c:pt>
                      <c:pt idx="2918">
                        <c:v>585.79919433593795</c:v>
                      </c:pt>
                      <c:pt idx="2919">
                        <c:v>585.99462890625</c:v>
                      </c:pt>
                      <c:pt idx="2920">
                        <c:v>586.19707031250005</c:v>
                      </c:pt>
                      <c:pt idx="2921">
                        <c:v>586.40026855468705</c:v>
                      </c:pt>
                      <c:pt idx="2922">
                        <c:v>586.588134765625</c:v>
                      </c:pt>
                      <c:pt idx="2923">
                        <c:v>586.80439453124995</c:v>
                      </c:pt>
                      <c:pt idx="2924">
                        <c:v>587.02695312499998</c:v>
                      </c:pt>
                      <c:pt idx="2925">
                        <c:v>587.22312011718702</c:v>
                      </c:pt>
                      <c:pt idx="2926">
                        <c:v>587.425048828125</c:v>
                      </c:pt>
                      <c:pt idx="2927">
                        <c:v>587.63881835937502</c:v>
                      </c:pt>
                      <c:pt idx="2928">
                        <c:v>587.83120117187502</c:v>
                      </c:pt>
                      <c:pt idx="2929">
                        <c:v>588.04118652343709</c:v>
                      </c:pt>
                      <c:pt idx="2930">
                        <c:v>588.2353515625</c:v>
                      </c:pt>
                      <c:pt idx="2931">
                        <c:v>588.41643066406209</c:v>
                      </c:pt>
                      <c:pt idx="2932">
                        <c:v>588.81879882812495</c:v>
                      </c:pt>
                      <c:pt idx="2933">
                        <c:v>588.91887207031209</c:v>
                      </c:pt>
                      <c:pt idx="2934">
                        <c:v>589.08286132812498</c:v>
                      </c:pt>
                      <c:pt idx="2935">
                        <c:v>589.25388183593793</c:v>
                      </c:pt>
                      <c:pt idx="2936">
                        <c:v>589.41230468749995</c:v>
                      </c:pt>
                      <c:pt idx="2937">
                        <c:v>589.58457031249998</c:v>
                      </c:pt>
                      <c:pt idx="2938">
                        <c:v>589.790283203125</c:v>
                      </c:pt>
                      <c:pt idx="2939">
                        <c:v>589.996508789063</c:v>
                      </c:pt>
                      <c:pt idx="2940">
                        <c:v>590.20903320312505</c:v>
                      </c:pt>
                      <c:pt idx="2941">
                        <c:v>590.40017089843798</c:v>
                      </c:pt>
                      <c:pt idx="2942">
                        <c:v>590.58498535156207</c:v>
                      </c:pt>
                      <c:pt idx="2943">
                        <c:v>590.78994140625002</c:v>
                      </c:pt>
                      <c:pt idx="2944">
                        <c:v>590.98662109375005</c:v>
                      </c:pt>
                      <c:pt idx="2945">
                        <c:v>591.18781738281291</c:v>
                      </c:pt>
                      <c:pt idx="2946">
                        <c:v>591.38977050781205</c:v>
                      </c:pt>
                      <c:pt idx="2947">
                        <c:v>591.5947265625</c:v>
                      </c:pt>
                      <c:pt idx="2948">
                        <c:v>591.79465332031202</c:v>
                      </c:pt>
                      <c:pt idx="2949">
                        <c:v>591.98627929687495</c:v>
                      </c:pt>
                      <c:pt idx="2950">
                        <c:v>592.18493652343705</c:v>
                      </c:pt>
                      <c:pt idx="2951">
                        <c:v>592.381103515625</c:v>
                      </c:pt>
                      <c:pt idx="2952">
                        <c:v>592.57902832031209</c:v>
                      </c:pt>
                      <c:pt idx="2953">
                        <c:v>592.790283203125</c:v>
                      </c:pt>
                      <c:pt idx="2954">
                        <c:v>592.99401855468705</c:v>
                      </c:pt>
                      <c:pt idx="2955">
                        <c:v>593.19594726562502</c:v>
                      </c:pt>
                      <c:pt idx="2956">
                        <c:v>593.38906250000002</c:v>
                      </c:pt>
                      <c:pt idx="2957">
                        <c:v>593.57517089843793</c:v>
                      </c:pt>
                      <c:pt idx="2958">
                        <c:v>593.78566894531298</c:v>
                      </c:pt>
                      <c:pt idx="2959">
                        <c:v>593.99692382812498</c:v>
                      </c:pt>
                      <c:pt idx="2960">
                        <c:v>594.185546875</c:v>
                      </c:pt>
                      <c:pt idx="2961">
                        <c:v>594.3779296875</c:v>
                      </c:pt>
                      <c:pt idx="2962">
                        <c:v>594.58615722656293</c:v>
                      </c:pt>
                      <c:pt idx="2963">
                        <c:v>594.79111328124998</c:v>
                      </c:pt>
                      <c:pt idx="2964">
                        <c:v>594.99355468750002</c:v>
                      </c:pt>
                      <c:pt idx="2965">
                        <c:v>595.18593750000002</c:v>
                      </c:pt>
                      <c:pt idx="2966">
                        <c:v>595.37958984374995</c:v>
                      </c:pt>
                      <c:pt idx="2967">
                        <c:v>595.59335937499998</c:v>
                      </c:pt>
                      <c:pt idx="2968">
                        <c:v>595.79707031249995</c:v>
                      </c:pt>
                      <c:pt idx="2969">
                        <c:v>595.99199218750005</c:v>
                      </c:pt>
                      <c:pt idx="2970">
                        <c:v>596.18564453124998</c:v>
                      </c:pt>
                      <c:pt idx="2971">
                        <c:v>596.383056640625</c:v>
                      </c:pt>
                      <c:pt idx="2972">
                        <c:v>596.59177246093702</c:v>
                      </c:pt>
                      <c:pt idx="2973">
                        <c:v>596.79221191406202</c:v>
                      </c:pt>
                      <c:pt idx="2974">
                        <c:v>596.98837890624998</c:v>
                      </c:pt>
                      <c:pt idx="2975">
                        <c:v>597.18276367187502</c:v>
                      </c:pt>
                      <c:pt idx="2976">
                        <c:v>597.38771972656298</c:v>
                      </c:pt>
                      <c:pt idx="2977">
                        <c:v>597.58937988281298</c:v>
                      </c:pt>
                      <c:pt idx="2978">
                        <c:v>597.79436035156209</c:v>
                      </c:pt>
                      <c:pt idx="2979">
                        <c:v>598.00639648437505</c:v>
                      </c:pt>
                      <c:pt idx="2980">
                        <c:v>598.197509765625</c:v>
                      </c:pt>
                      <c:pt idx="2981">
                        <c:v>598.38613281250002</c:v>
                      </c:pt>
                      <c:pt idx="2982">
                        <c:v>598.59235839843791</c:v>
                      </c:pt>
                      <c:pt idx="2983">
                        <c:v>598.79228515625005</c:v>
                      </c:pt>
                      <c:pt idx="2984">
                        <c:v>598.9833984375</c:v>
                      </c:pt>
                      <c:pt idx="2985">
                        <c:v>599.18459472656298</c:v>
                      </c:pt>
                      <c:pt idx="2986">
                        <c:v>599.384521484375</c:v>
                      </c:pt>
                      <c:pt idx="2987">
                        <c:v>599.58447265625</c:v>
                      </c:pt>
                      <c:pt idx="2988">
                        <c:v>599.78188476562502</c:v>
                      </c:pt>
                      <c:pt idx="2989">
                        <c:v>599.98305664062502</c:v>
                      </c:pt>
                      <c:pt idx="2990">
                        <c:v>600.184252929688</c:v>
                      </c:pt>
                      <c:pt idx="2991">
                        <c:v>600.39423828124995</c:v>
                      </c:pt>
                      <c:pt idx="2992">
                        <c:v>600.61052246093709</c:v>
                      </c:pt>
                      <c:pt idx="2993">
                        <c:v>600.810473632813</c:v>
                      </c:pt>
                      <c:pt idx="2994">
                        <c:v>601.00664062500005</c:v>
                      </c:pt>
                      <c:pt idx="2995">
                        <c:v>601.19145507812505</c:v>
                      </c:pt>
                      <c:pt idx="2996">
                        <c:v>601.39140625000005</c:v>
                      </c:pt>
                      <c:pt idx="2997">
                        <c:v>601.59362792968795</c:v>
                      </c:pt>
                      <c:pt idx="2998">
                        <c:v>601.78452148437498</c:v>
                      </c:pt>
                      <c:pt idx="2999">
                        <c:v>601.98442382812505</c:v>
                      </c:pt>
                      <c:pt idx="3000">
                        <c:v>602.17829589843791</c:v>
                      </c:pt>
                      <c:pt idx="3001">
                        <c:v>602.37973632812498</c:v>
                      </c:pt>
                      <c:pt idx="3002">
                        <c:v>602.60607910156205</c:v>
                      </c:pt>
                      <c:pt idx="3003">
                        <c:v>602.81735839843793</c:v>
                      </c:pt>
                      <c:pt idx="3004">
                        <c:v>603.01728515624995</c:v>
                      </c:pt>
                      <c:pt idx="3005">
                        <c:v>603.2373046875</c:v>
                      </c:pt>
                      <c:pt idx="3006">
                        <c:v>603.44980468749998</c:v>
                      </c:pt>
                      <c:pt idx="3007">
                        <c:v>603.68371582031205</c:v>
                      </c:pt>
                      <c:pt idx="3008">
                        <c:v>603.90627441406207</c:v>
                      </c:pt>
                      <c:pt idx="3009">
                        <c:v>604.08457031249998</c:v>
                      </c:pt>
                      <c:pt idx="3010">
                        <c:v>604.275708007812</c:v>
                      </c:pt>
                      <c:pt idx="3011">
                        <c:v>604.45954589843791</c:v>
                      </c:pt>
                      <c:pt idx="3012">
                        <c:v>604.64416503906295</c:v>
                      </c:pt>
                      <c:pt idx="3013">
                        <c:v>604.85917968750005</c:v>
                      </c:pt>
                      <c:pt idx="3014">
                        <c:v>605.05683593749995</c:v>
                      </c:pt>
                      <c:pt idx="3015">
                        <c:v>605.25175781250005</c:v>
                      </c:pt>
                      <c:pt idx="3016">
                        <c:v>605.46423339843795</c:v>
                      </c:pt>
                      <c:pt idx="3017">
                        <c:v>605.65407714843798</c:v>
                      </c:pt>
                      <c:pt idx="3018">
                        <c:v>605.83518066406202</c:v>
                      </c:pt>
                      <c:pt idx="3019">
                        <c:v>606.052734375</c:v>
                      </c:pt>
                      <c:pt idx="3020">
                        <c:v>606.26018066406209</c:v>
                      </c:pt>
                      <c:pt idx="3021">
                        <c:v>606.43999023437505</c:v>
                      </c:pt>
                      <c:pt idx="3022">
                        <c:v>606.62485351562498</c:v>
                      </c:pt>
                      <c:pt idx="3023">
                        <c:v>606.81474609375005</c:v>
                      </c:pt>
                      <c:pt idx="3024">
                        <c:v>607.022216796875</c:v>
                      </c:pt>
                      <c:pt idx="3025">
                        <c:v>607.21206054687502</c:v>
                      </c:pt>
                      <c:pt idx="3026">
                        <c:v>607.40065917968798</c:v>
                      </c:pt>
                      <c:pt idx="3027">
                        <c:v>607.598071289063</c:v>
                      </c:pt>
                      <c:pt idx="3028">
                        <c:v>607.78269042968793</c:v>
                      </c:pt>
                      <c:pt idx="3029">
                        <c:v>607.98388671875</c:v>
                      </c:pt>
                      <c:pt idx="3030">
                        <c:v>608.19790039062502</c:v>
                      </c:pt>
                      <c:pt idx="3031">
                        <c:v>608.401611328125</c:v>
                      </c:pt>
                      <c:pt idx="3032">
                        <c:v>608.62919921875005</c:v>
                      </c:pt>
                      <c:pt idx="3033">
                        <c:v>608.84548339843798</c:v>
                      </c:pt>
                      <c:pt idx="3034">
                        <c:v>609.03786621093707</c:v>
                      </c:pt>
                      <c:pt idx="3035">
                        <c:v>609.23776855468702</c:v>
                      </c:pt>
                      <c:pt idx="3036">
                        <c:v>609.44274902343705</c:v>
                      </c:pt>
                      <c:pt idx="3037">
                        <c:v>609.630126953125</c:v>
                      </c:pt>
                      <c:pt idx="3038">
                        <c:v>609.794604492188</c:v>
                      </c:pt>
                      <c:pt idx="3039">
                        <c:v>609.98449707031205</c:v>
                      </c:pt>
                      <c:pt idx="3040">
                        <c:v>610.18339843750005</c:v>
                      </c:pt>
                      <c:pt idx="3041">
                        <c:v>610.38581542968791</c:v>
                      </c:pt>
                      <c:pt idx="3042">
                        <c:v>610.58701171874998</c:v>
                      </c:pt>
                      <c:pt idx="3043">
                        <c:v>610.77941894531295</c:v>
                      </c:pt>
                      <c:pt idx="3044">
                        <c:v>610.98059082031205</c:v>
                      </c:pt>
                      <c:pt idx="3045">
                        <c:v>611.18679199218798</c:v>
                      </c:pt>
                      <c:pt idx="3046">
                        <c:v>611.38295898437502</c:v>
                      </c:pt>
                      <c:pt idx="3047">
                        <c:v>611.57512207031209</c:v>
                      </c:pt>
                      <c:pt idx="3048">
                        <c:v>611.76601562500002</c:v>
                      </c:pt>
                      <c:pt idx="3049">
                        <c:v>611.96970214843793</c:v>
                      </c:pt>
                      <c:pt idx="3050">
                        <c:v>612.17492675781205</c:v>
                      </c:pt>
                      <c:pt idx="3051">
                        <c:v>612.38015136718707</c:v>
                      </c:pt>
                      <c:pt idx="3052">
                        <c:v>612.58510742187502</c:v>
                      </c:pt>
                      <c:pt idx="3053">
                        <c:v>612.77873535156209</c:v>
                      </c:pt>
                      <c:pt idx="3054">
                        <c:v>612.975903320312</c:v>
                      </c:pt>
                      <c:pt idx="3055">
                        <c:v>613.17207031249995</c:v>
                      </c:pt>
                      <c:pt idx="3056">
                        <c:v>613.36594238281293</c:v>
                      </c:pt>
                      <c:pt idx="3057">
                        <c:v>613.569653320312</c:v>
                      </c:pt>
                      <c:pt idx="3058">
                        <c:v>613.77084960937498</c:v>
                      </c:pt>
                      <c:pt idx="3059">
                        <c:v>613.96826171875</c:v>
                      </c:pt>
                      <c:pt idx="3060">
                        <c:v>614.17575683593793</c:v>
                      </c:pt>
                      <c:pt idx="3061">
                        <c:v>614.38950195312498</c:v>
                      </c:pt>
                      <c:pt idx="3062">
                        <c:v>614.589428710937</c:v>
                      </c:pt>
                      <c:pt idx="3063">
                        <c:v>614.77932128906298</c:v>
                      </c:pt>
                      <c:pt idx="3064">
                        <c:v>614.97797851562495</c:v>
                      </c:pt>
                      <c:pt idx="3065">
                        <c:v>615.17038574218793</c:v>
                      </c:pt>
                      <c:pt idx="3066">
                        <c:v>615.36406250000005</c:v>
                      </c:pt>
                      <c:pt idx="3067">
                        <c:v>615.56752929687502</c:v>
                      </c:pt>
                      <c:pt idx="3068">
                        <c:v>615.77248535156207</c:v>
                      </c:pt>
                      <c:pt idx="3069">
                        <c:v>615.976147460937</c:v>
                      </c:pt>
                      <c:pt idx="3070">
                        <c:v>616.17102050781205</c:v>
                      </c:pt>
                      <c:pt idx="3071">
                        <c:v>616.364916992188</c:v>
                      </c:pt>
                      <c:pt idx="3072">
                        <c:v>616.56865234375005</c:v>
                      </c:pt>
                      <c:pt idx="3073">
                        <c:v>616.77490234375</c:v>
                      </c:pt>
                      <c:pt idx="3074">
                        <c:v>616.97229003906295</c:v>
                      </c:pt>
                      <c:pt idx="3075">
                        <c:v>617.17197265624998</c:v>
                      </c:pt>
                      <c:pt idx="3076">
                        <c:v>617.376953125</c:v>
                      </c:pt>
                      <c:pt idx="3077">
                        <c:v>617.56582031250002</c:v>
                      </c:pt>
                      <c:pt idx="3078">
                        <c:v>617.76699218750002</c:v>
                      </c:pt>
                      <c:pt idx="3079">
                        <c:v>617.97065429687495</c:v>
                      </c:pt>
                      <c:pt idx="3080">
                        <c:v>618.16533203125005</c:v>
                      </c:pt>
                      <c:pt idx="3081">
                        <c:v>618.36779785156205</c:v>
                      </c:pt>
                      <c:pt idx="3082">
                        <c:v>618.57678222656295</c:v>
                      </c:pt>
                      <c:pt idx="3083">
                        <c:v>618.79558105468709</c:v>
                      </c:pt>
                      <c:pt idx="3084">
                        <c:v>618.992993164062</c:v>
                      </c:pt>
                      <c:pt idx="3085">
                        <c:v>619.17907714843795</c:v>
                      </c:pt>
                      <c:pt idx="3086">
                        <c:v>619.36997070312498</c:v>
                      </c:pt>
                      <c:pt idx="3087">
                        <c:v>619.56740722656298</c:v>
                      </c:pt>
                      <c:pt idx="3088">
                        <c:v>619.77260742187502</c:v>
                      </c:pt>
                      <c:pt idx="3089">
                        <c:v>619.96499023437502</c:v>
                      </c:pt>
                      <c:pt idx="3090">
                        <c:v>620.163647460937</c:v>
                      </c:pt>
                      <c:pt idx="3091">
                        <c:v>620.37614746093709</c:v>
                      </c:pt>
                      <c:pt idx="3092">
                        <c:v>620.56728515625002</c:v>
                      </c:pt>
                      <c:pt idx="3093">
                        <c:v>620.76721191406205</c:v>
                      </c:pt>
                      <c:pt idx="3094">
                        <c:v>620.98476562500002</c:v>
                      </c:pt>
                      <c:pt idx="3095">
                        <c:v>621.18723144531293</c:v>
                      </c:pt>
                      <c:pt idx="3096">
                        <c:v>621.374584960937</c:v>
                      </c:pt>
                      <c:pt idx="3097">
                        <c:v>621.56945800781205</c:v>
                      </c:pt>
                      <c:pt idx="3098">
                        <c:v>621.77568359375005</c:v>
                      </c:pt>
                      <c:pt idx="3099">
                        <c:v>621.96657714843798</c:v>
                      </c:pt>
                      <c:pt idx="3100">
                        <c:v>622.16750488281298</c:v>
                      </c:pt>
                      <c:pt idx="3101">
                        <c:v>622.37148437500002</c:v>
                      </c:pt>
                      <c:pt idx="3102">
                        <c:v>622.56286621093705</c:v>
                      </c:pt>
                      <c:pt idx="3103">
                        <c:v>622.75773925781209</c:v>
                      </c:pt>
                      <c:pt idx="3104">
                        <c:v>622.96520996093705</c:v>
                      </c:pt>
                      <c:pt idx="3105">
                        <c:v>623.17519531250002</c:v>
                      </c:pt>
                      <c:pt idx="3106">
                        <c:v>623.36884765624995</c:v>
                      </c:pt>
                      <c:pt idx="3107">
                        <c:v>623.56479492187498</c:v>
                      </c:pt>
                      <c:pt idx="3108">
                        <c:v>623.76823730468709</c:v>
                      </c:pt>
                      <c:pt idx="3109">
                        <c:v>623.96462402343707</c:v>
                      </c:pt>
                      <c:pt idx="3110">
                        <c:v>624.18239746093707</c:v>
                      </c:pt>
                      <c:pt idx="3111">
                        <c:v>624.40371093750002</c:v>
                      </c:pt>
                      <c:pt idx="3112">
                        <c:v>624.606201171875</c:v>
                      </c:pt>
                      <c:pt idx="3113">
                        <c:v>624.81618652343707</c:v>
                      </c:pt>
                      <c:pt idx="3114">
                        <c:v>625.04626464843795</c:v>
                      </c:pt>
                      <c:pt idx="3115">
                        <c:v>625.24494628906291</c:v>
                      </c:pt>
                      <c:pt idx="3116">
                        <c:v>625.42226562500002</c:v>
                      </c:pt>
                      <c:pt idx="3117">
                        <c:v>625.61967773437505</c:v>
                      </c:pt>
                      <c:pt idx="3118">
                        <c:v>625.80952148437495</c:v>
                      </c:pt>
                      <c:pt idx="3119">
                        <c:v>626.01950683593793</c:v>
                      </c:pt>
                      <c:pt idx="3120">
                        <c:v>626.20185546874995</c:v>
                      </c:pt>
                      <c:pt idx="3121">
                        <c:v>626.37539062500002</c:v>
                      </c:pt>
                      <c:pt idx="3122">
                        <c:v>626.58413085937502</c:v>
                      </c:pt>
                      <c:pt idx="3123">
                        <c:v>626.78029785156207</c:v>
                      </c:pt>
                      <c:pt idx="3124">
                        <c:v>626.980224609375</c:v>
                      </c:pt>
                      <c:pt idx="3125">
                        <c:v>627.167553710937</c:v>
                      </c:pt>
                      <c:pt idx="3126">
                        <c:v>627.35363769531295</c:v>
                      </c:pt>
                      <c:pt idx="3127">
                        <c:v>627.57119140625002</c:v>
                      </c:pt>
                      <c:pt idx="3128">
                        <c:v>627.77993164062502</c:v>
                      </c:pt>
                      <c:pt idx="3129">
                        <c:v>627.98969726562495</c:v>
                      </c:pt>
                      <c:pt idx="3130">
                        <c:v>628.19589843749998</c:v>
                      </c:pt>
                      <c:pt idx="3131">
                        <c:v>628.38222656250002</c:v>
                      </c:pt>
                      <c:pt idx="3132">
                        <c:v>628.59475097656298</c:v>
                      </c:pt>
                      <c:pt idx="3133">
                        <c:v>628.81606445312502</c:v>
                      </c:pt>
                      <c:pt idx="3134">
                        <c:v>629.01347656250005</c:v>
                      </c:pt>
                      <c:pt idx="3135">
                        <c:v>629.21213378906293</c:v>
                      </c:pt>
                      <c:pt idx="3136">
                        <c:v>629.40954589843795</c:v>
                      </c:pt>
                      <c:pt idx="3137">
                        <c:v>629.60949707031205</c:v>
                      </c:pt>
                      <c:pt idx="3138">
                        <c:v>629.82329101562505</c:v>
                      </c:pt>
                      <c:pt idx="3139">
                        <c:v>630.011889648438</c:v>
                      </c:pt>
                      <c:pt idx="3140">
                        <c:v>630.20048828125005</c:v>
                      </c:pt>
                      <c:pt idx="3141">
                        <c:v>630.40017089843798</c:v>
                      </c:pt>
                      <c:pt idx="3142">
                        <c:v>630.602612304687</c:v>
                      </c:pt>
                      <c:pt idx="3143">
                        <c:v>630.82041015624998</c:v>
                      </c:pt>
                      <c:pt idx="3144">
                        <c:v>631.01657714843793</c:v>
                      </c:pt>
                      <c:pt idx="3145">
                        <c:v>631.19011230468709</c:v>
                      </c:pt>
                      <c:pt idx="3146">
                        <c:v>631.39130859374995</c:v>
                      </c:pt>
                      <c:pt idx="3147">
                        <c:v>631.60632324218795</c:v>
                      </c:pt>
                      <c:pt idx="3148">
                        <c:v>631.796215820312</c:v>
                      </c:pt>
                      <c:pt idx="3149">
                        <c:v>631.99616699218791</c:v>
                      </c:pt>
                      <c:pt idx="3150">
                        <c:v>632.18476562499995</c:v>
                      </c:pt>
                      <c:pt idx="3151">
                        <c:v>632.382153320312</c:v>
                      </c:pt>
                      <c:pt idx="3152">
                        <c:v>632.599682617187</c:v>
                      </c:pt>
                      <c:pt idx="3153">
                        <c:v>632.80466308593793</c:v>
                      </c:pt>
                      <c:pt idx="3154">
                        <c:v>632.99199218750005</c:v>
                      </c:pt>
                      <c:pt idx="3155">
                        <c:v>633.196948242188</c:v>
                      </c:pt>
                      <c:pt idx="3156">
                        <c:v>633.413256835938</c:v>
                      </c:pt>
                      <c:pt idx="3157">
                        <c:v>633.60817871093707</c:v>
                      </c:pt>
                      <c:pt idx="3158">
                        <c:v>633.79677734375002</c:v>
                      </c:pt>
                      <c:pt idx="3159">
                        <c:v>633.97404785156209</c:v>
                      </c:pt>
                      <c:pt idx="3160">
                        <c:v>634.16142578125005</c:v>
                      </c:pt>
                      <c:pt idx="3161">
                        <c:v>634.36389160156205</c:v>
                      </c:pt>
                      <c:pt idx="3162">
                        <c:v>634.561279296875</c:v>
                      </c:pt>
                      <c:pt idx="3163">
                        <c:v>634.75493164062505</c:v>
                      </c:pt>
                      <c:pt idx="3164">
                        <c:v>634.95991210937495</c:v>
                      </c:pt>
                      <c:pt idx="3165">
                        <c:v>635.16611328124998</c:v>
                      </c:pt>
                      <c:pt idx="3166">
                        <c:v>635.36103515624995</c:v>
                      </c:pt>
                      <c:pt idx="3167">
                        <c:v>635.56853027343709</c:v>
                      </c:pt>
                      <c:pt idx="3168">
                        <c:v>635.77976074218793</c:v>
                      </c:pt>
                      <c:pt idx="3169">
                        <c:v>635.97084960937502</c:v>
                      </c:pt>
                      <c:pt idx="3170">
                        <c:v>636.17331542968793</c:v>
                      </c:pt>
                      <c:pt idx="3171">
                        <c:v>636.37077636718709</c:v>
                      </c:pt>
                      <c:pt idx="3172">
                        <c:v>636.55307617187498</c:v>
                      </c:pt>
                      <c:pt idx="3173">
                        <c:v>636.95290527343707</c:v>
                      </c:pt>
                      <c:pt idx="3174">
                        <c:v>637.07614746093702</c:v>
                      </c:pt>
                      <c:pt idx="3175">
                        <c:v>637.262280273437</c:v>
                      </c:pt>
                      <c:pt idx="3176">
                        <c:v>637.43203125000002</c:v>
                      </c:pt>
                      <c:pt idx="3177">
                        <c:v>637.64077148437502</c:v>
                      </c:pt>
                      <c:pt idx="3178">
                        <c:v>637.83439941406209</c:v>
                      </c:pt>
                      <c:pt idx="3179">
                        <c:v>638.026782226563</c:v>
                      </c:pt>
                      <c:pt idx="3180">
                        <c:v>638.21291503906298</c:v>
                      </c:pt>
                      <c:pt idx="3181">
                        <c:v>638.38994140625005</c:v>
                      </c:pt>
                      <c:pt idx="3182">
                        <c:v>638.60368652343709</c:v>
                      </c:pt>
                      <c:pt idx="3183">
                        <c:v>638.79755859374995</c:v>
                      </c:pt>
                      <c:pt idx="3184">
                        <c:v>639.00378417968795</c:v>
                      </c:pt>
                      <c:pt idx="3185">
                        <c:v>639.23645019531295</c:v>
                      </c:pt>
                      <c:pt idx="3186">
                        <c:v>639.41728515625005</c:v>
                      </c:pt>
                      <c:pt idx="3187">
                        <c:v>639.60334472656291</c:v>
                      </c:pt>
                      <c:pt idx="3188">
                        <c:v>639.818603515625</c:v>
                      </c:pt>
                      <c:pt idx="3189">
                        <c:v>640.01730957031202</c:v>
                      </c:pt>
                      <c:pt idx="3190">
                        <c:v>640.22832031250005</c:v>
                      </c:pt>
                      <c:pt idx="3191">
                        <c:v>640.42949218750005</c:v>
                      </c:pt>
                      <c:pt idx="3192">
                        <c:v>640.63342285156205</c:v>
                      </c:pt>
                      <c:pt idx="3193">
                        <c:v>640.85703124999998</c:v>
                      </c:pt>
                      <c:pt idx="3194">
                        <c:v>641.030590820312</c:v>
                      </c:pt>
                      <c:pt idx="3195">
                        <c:v>641.21437988281298</c:v>
                      </c:pt>
                      <c:pt idx="3196">
                        <c:v>641.42685546874998</c:v>
                      </c:pt>
                      <c:pt idx="3197">
                        <c:v>641.61926269531295</c:v>
                      </c:pt>
                      <c:pt idx="3198">
                        <c:v>641.81794433593791</c:v>
                      </c:pt>
                      <c:pt idx="3199">
                        <c:v>642.00280761718705</c:v>
                      </c:pt>
                      <c:pt idx="3200">
                        <c:v>642.192456054687</c:v>
                      </c:pt>
                      <c:pt idx="3201">
                        <c:v>642.40620117187495</c:v>
                      </c:pt>
                      <c:pt idx="3202">
                        <c:v>642.61267089843795</c:v>
                      </c:pt>
                      <c:pt idx="3203">
                        <c:v>642.82768554687505</c:v>
                      </c:pt>
                      <c:pt idx="3204">
                        <c:v>643.0185546875</c:v>
                      </c:pt>
                      <c:pt idx="3205">
                        <c:v>643.218505859375</c:v>
                      </c:pt>
                      <c:pt idx="3206">
                        <c:v>643.44760742187498</c:v>
                      </c:pt>
                      <c:pt idx="3207">
                        <c:v>643.63496093749995</c:v>
                      </c:pt>
                      <c:pt idx="3208">
                        <c:v>643.826098632813</c:v>
                      </c:pt>
                      <c:pt idx="3209">
                        <c:v>644.046142578125</c:v>
                      </c:pt>
                      <c:pt idx="3210">
                        <c:v>644.238525390625</c:v>
                      </c:pt>
                      <c:pt idx="3211">
                        <c:v>644.42587890624998</c:v>
                      </c:pt>
                      <c:pt idx="3212">
                        <c:v>644.61950683593795</c:v>
                      </c:pt>
                      <c:pt idx="3213">
                        <c:v>644.82573242187505</c:v>
                      </c:pt>
                      <c:pt idx="3214">
                        <c:v>645.04201660156207</c:v>
                      </c:pt>
                      <c:pt idx="3215">
                        <c:v>645.235424804687</c:v>
                      </c:pt>
                      <c:pt idx="3216">
                        <c:v>645.43662109374998</c:v>
                      </c:pt>
                      <c:pt idx="3217">
                        <c:v>645.64182128906293</c:v>
                      </c:pt>
                      <c:pt idx="3218">
                        <c:v>645.804028320312</c:v>
                      </c:pt>
                      <c:pt idx="3219">
                        <c:v>645.95493164062498</c:v>
                      </c:pt>
                      <c:pt idx="3220">
                        <c:v>646.14855957031205</c:v>
                      </c:pt>
                      <c:pt idx="3221">
                        <c:v>646.34848632812498</c:v>
                      </c:pt>
                      <c:pt idx="3222">
                        <c:v>646.54089355468705</c:v>
                      </c:pt>
                      <c:pt idx="3223">
                        <c:v>646.73955078125005</c:v>
                      </c:pt>
                      <c:pt idx="3224">
                        <c:v>646.94174804687498</c:v>
                      </c:pt>
                      <c:pt idx="3225">
                        <c:v>647.14545898437495</c:v>
                      </c:pt>
                      <c:pt idx="3226">
                        <c:v>647.35695800781207</c:v>
                      </c:pt>
                      <c:pt idx="3227">
                        <c:v>647.56066894531295</c:v>
                      </c:pt>
                      <c:pt idx="3228">
                        <c:v>647.74802246093702</c:v>
                      </c:pt>
                      <c:pt idx="3229">
                        <c:v>647.95170898437505</c:v>
                      </c:pt>
                      <c:pt idx="3230">
                        <c:v>648.14912109374995</c:v>
                      </c:pt>
                      <c:pt idx="3231">
                        <c:v>648.34506835937498</c:v>
                      </c:pt>
                      <c:pt idx="3232">
                        <c:v>648.55380859374998</c:v>
                      </c:pt>
                      <c:pt idx="3233">
                        <c:v>648.785400390625</c:v>
                      </c:pt>
                      <c:pt idx="3234">
                        <c:v>648.99663085937505</c:v>
                      </c:pt>
                      <c:pt idx="3235">
                        <c:v>649.18273925781205</c:v>
                      </c:pt>
                      <c:pt idx="3236">
                        <c:v>649.41286621093707</c:v>
                      </c:pt>
                      <c:pt idx="3237">
                        <c:v>649.619067382813</c:v>
                      </c:pt>
                      <c:pt idx="3238">
                        <c:v>649.80617675781207</c:v>
                      </c:pt>
                      <c:pt idx="3239">
                        <c:v>650.01491699218798</c:v>
                      </c:pt>
                      <c:pt idx="3240">
                        <c:v>650.21635742187505</c:v>
                      </c:pt>
                      <c:pt idx="3241">
                        <c:v>650.39870605468707</c:v>
                      </c:pt>
                      <c:pt idx="3242">
                        <c:v>650.582275390625</c:v>
                      </c:pt>
                      <c:pt idx="3243">
                        <c:v>650.77341308593793</c:v>
                      </c:pt>
                      <c:pt idx="3244">
                        <c:v>650.98593749999998</c:v>
                      </c:pt>
                      <c:pt idx="3245">
                        <c:v>651.19089355468702</c:v>
                      </c:pt>
                      <c:pt idx="3246">
                        <c:v>651.38327636718702</c:v>
                      </c:pt>
                      <c:pt idx="3247">
                        <c:v>651.59704589843795</c:v>
                      </c:pt>
                      <c:pt idx="3248">
                        <c:v>651.78942871093705</c:v>
                      </c:pt>
                      <c:pt idx="3249">
                        <c:v>651.98808593750005</c:v>
                      </c:pt>
                      <c:pt idx="3250">
                        <c:v>652.20185546874995</c:v>
                      </c:pt>
                      <c:pt idx="3251">
                        <c:v>652.40556640625005</c:v>
                      </c:pt>
                      <c:pt idx="3252">
                        <c:v>652.60676269531291</c:v>
                      </c:pt>
                      <c:pt idx="3253">
                        <c:v>652.81650390624998</c:v>
                      </c:pt>
                      <c:pt idx="3254">
                        <c:v>653.01013183593795</c:v>
                      </c:pt>
                      <c:pt idx="3255">
                        <c:v>653.20778808593798</c:v>
                      </c:pt>
                      <c:pt idx="3256">
                        <c:v>653.39389648437498</c:v>
                      </c:pt>
                      <c:pt idx="3257">
                        <c:v>653.58378906250005</c:v>
                      </c:pt>
                      <c:pt idx="3258">
                        <c:v>653.81767578125005</c:v>
                      </c:pt>
                      <c:pt idx="3259">
                        <c:v>654.00754394531293</c:v>
                      </c:pt>
                      <c:pt idx="3260">
                        <c:v>654.18986816406209</c:v>
                      </c:pt>
                      <c:pt idx="3261">
                        <c:v>654.39584960937498</c:v>
                      </c:pt>
                      <c:pt idx="3262">
                        <c:v>654.59199218749995</c:v>
                      </c:pt>
                      <c:pt idx="3263">
                        <c:v>654.785888671875</c:v>
                      </c:pt>
                      <c:pt idx="3264">
                        <c:v>654.98583984375</c:v>
                      </c:pt>
                      <c:pt idx="3265">
                        <c:v>655.19453124999995</c:v>
                      </c:pt>
                      <c:pt idx="3266">
                        <c:v>655.42087402343702</c:v>
                      </c:pt>
                      <c:pt idx="3267">
                        <c:v>655.63464355468705</c:v>
                      </c:pt>
                      <c:pt idx="3268">
                        <c:v>655.82702636718705</c:v>
                      </c:pt>
                      <c:pt idx="3269">
                        <c:v>656.04082031250005</c:v>
                      </c:pt>
                      <c:pt idx="3270">
                        <c:v>656.22792968750002</c:v>
                      </c:pt>
                      <c:pt idx="3271">
                        <c:v>656.40898437500005</c:v>
                      </c:pt>
                      <c:pt idx="3272">
                        <c:v>656.61772460937505</c:v>
                      </c:pt>
                      <c:pt idx="3273">
                        <c:v>656.81010742187505</c:v>
                      </c:pt>
                      <c:pt idx="3274">
                        <c:v>657.00273437500005</c:v>
                      </c:pt>
                      <c:pt idx="3275">
                        <c:v>657.18632812500005</c:v>
                      </c:pt>
                      <c:pt idx="3276">
                        <c:v>657.36237792968791</c:v>
                      </c:pt>
                      <c:pt idx="3277">
                        <c:v>657.55979003906293</c:v>
                      </c:pt>
                      <c:pt idx="3278">
                        <c:v>657.75947265624995</c:v>
                      </c:pt>
                      <c:pt idx="3279">
                        <c:v>657.94682617187505</c:v>
                      </c:pt>
                      <c:pt idx="3280">
                        <c:v>658.12788085937495</c:v>
                      </c:pt>
                      <c:pt idx="3281">
                        <c:v>658.32653808593795</c:v>
                      </c:pt>
                      <c:pt idx="3282">
                        <c:v>658.53427734374998</c:v>
                      </c:pt>
                      <c:pt idx="3283">
                        <c:v>658.7392578125</c:v>
                      </c:pt>
                      <c:pt idx="3284">
                        <c:v>658.95048828125005</c:v>
                      </c:pt>
                      <c:pt idx="3285">
                        <c:v>659.14162597656298</c:v>
                      </c:pt>
                      <c:pt idx="3286">
                        <c:v>659.33779296875002</c:v>
                      </c:pt>
                      <c:pt idx="3287">
                        <c:v>659.54653320312502</c:v>
                      </c:pt>
                      <c:pt idx="3288">
                        <c:v>659.741455078125</c:v>
                      </c:pt>
                      <c:pt idx="3289">
                        <c:v>659.94013671874995</c:v>
                      </c:pt>
                      <c:pt idx="3290">
                        <c:v>660.14887695312495</c:v>
                      </c:pt>
                      <c:pt idx="3291">
                        <c:v>660.34628906249998</c:v>
                      </c:pt>
                      <c:pt idx="3292">
                        <c:v>660.54748535156205</c:v>
                      </c:pt>
                      <c:pt idx="3293">
                        <c:v>660.768798828125</c:v>
                      </c:pt>
                      <c:pt idx="3294">
                        <c:v>660.986328125</c:v>
                      </c:pt>
                      <c:pt idx="3295">
                        <c:v>661.210131835938</c:v>
                      </c:pt>
                      <c:pt idx="3296">
                        <c:v>661.41757812499998</c:v>
                      </c:pt>
                      <c:pt idx="3297">
                        <c:v>661.59335937499998</c:v>
                      </c:pt>
                      <c:pt idx="3298">
                        <c:v>661.80209960937498</c:v>
                      </c:pt>
                      <c:pt idx="3299">
                        <c:v>661.99726562499995</c:v>
                      </c:pt>
                      <c:pt idx="3300">
                        <c:v>662.18210449218793</c:v>
                      </c:pt>
                      <c:pt idx="3301">
                        <c:v>662.39335937500005</c:v>
                      </c:pt>
                      <c:pt idx="3302">
                        <c:v>662.58828125000002</c:v>
                      </c:pt>
                      <c:pt idx="3303">
                        <c:v>662.784423828125</c:v>
                      </c:pt>
                      <c:pt idx="3304">
                        <c:v>662.97934570312498</c:v>
                      </c:pt>
                      <c:pt idx="3305">
                        <c:v>663.156665039063</c:v>
                      </c:pt>
                      <c:pt idx="3306">
                        <c:v>663.35407714843791</c:v>
                      </c:pt>
                      <c:pt idx="3307">
                        <c:v>663.54772949218795</c:v>
                      </c:pt>
                      <c:pt idx="3308">
                        <c:v>663.75517578125005</c:v>
                      </c:pt>
                      <c:pt idx="3309">
                        <c:v>663.96364746093707</c:v>
                      </c:pt>
                      <c:pt idx="3310">
                        <c:v>664.14345703125002</c:v>
                      </c:pt>
                      <c:pt idx="3311">
                        <c:v>664.36374511718702</c:v>
                      </c:pt>
                      <c:pt idx="3312">
                        <c:v>664.55488281249995</c:v>
                      </c:pt>
                      <c:pt idx="3313">
                        <c:v>664.75859375000005</c:v>
                      </c:pt>
                      <c:pt idx="3314">
                        <c:v>664.973388671875</c:v>
                      </c:pt>
                      <c:pt idx="3315">
                        <c:v>665.16931152343705</c:v>
                      </c:pt>
                      <c:pt idx="3316">
                        <c:v>665.37929687500002</c:v>
                      </c:pt>
                      <c:pt idx="3317">
                        <c:v>665.56313476562502</c:v>
                      </c:pt>
                      <c:pt idx="3318">
                        <c:v>665.75551757812502</c:v>
                      </c:pt>
                      <c:pt idx="3319">
                        <c:v>665.96425781250002</c:v>
                      </c:pt>
                      <c:pt idx="3320">
                        <c:v>666.15561523437498</c:v>
                      </c:pt>
                      <c:pt idx="3321">
                        <c:v>666.36560058593795</c:v>
                      </c:pt>
                      <c:pt idx="3322">
                        <c:v>666.58945312499998</c:v>
                      </c:pt>
                      <c:pt idx="3323">
                        <c:v>666.78308105468705</c:v>
                      </c:pt>
                      <c:pt idx="3324">
                        <c:v>666.99182128906295</c:v>
                      </c:pt>
                      <c:pt idx="3325">
                        <c:v>667.19907226562498</c:v>
                      </c:pt>
                      <c:pt idx="3326">
                        <c:v>667.38391113281295</c:v>
                      </c:pt>
                      <c:pt idx="3327">
                        <c:v>667.5966796875</c:v>
                      </c:pt>
                      <c:pt idx="3328">
                        <c:v>667.80163574218795</c:v>
                      </c:pt>
                      <c:pt idx="3329">
                        <c:v>667.99501953125002</c:v>
                      </c:pt>
                      <c:pt idx="3330">
                        <c:v>668.19746093749995</c:v>
                      </c:pt>
                      <c:pt idx="3331">
                        <c:v>668.38002929687502</c:v>
                      </c:pt>
                      <c:pt idx="3332">
                        <c:v>668.575927734375</c:v>
                      </c:pt>
                      <c:pt idx="3333">
                        <c:v>668.787182617187</c:v>
                      </c:pt>
                      <c:pt idx="3334">
                        <c:v>668.98107910156205</c:v>
                      </c:pt>
                      <c:pt idx="3335">
                        <c:v>669.15710449218795</c:v>
                      </c:pt>
                      <c:pt idx="3336">
                        <c:v>669.33566894531293</c:v>
                      </c:pt>
                      <c:pt idx="3337">
                        <c:v>669.54291992187495</c:v>
                      </c:pt>
                      <c:pt idx="3338">
                        <c:v>669.75290527343702</c:v>
                      </c:pt>
                      <c:pt idx="3339">
                        <c:v>669.935229492188</c:v>
                      </c:pt>
                      <c:pt idx="3340">
                        <c:v>670.12888183593793</c:v>
                      </c:pt>
                      <c:pt idx="3341">
                        <c:v>670.339111328125</c:v>
                      </c:pt>
                      <c:pt idx="3342">
                        <c:v>670.53652343750002</c:v>
                      </c:pt>
                      <c:pt idx="3343">
                        <c:v>670.73269042968798</c:v>
                      </c:pt>
                      <c:pt idx="3344">
                        <c:v>670.93891601562495</c:v>
                      </c:pt>
                      <c:pt idx="3345">
                        <c:v>671.13505859375005</c:v>
                      </c:pt>
                      <c:pt idx="3346">
                        <c:v>671.32744140625005</c:v>
                      </c:pt>
                      <c:pt idx="3347">
                        <c:v>671.54626464843795</c:v>
                      </c:pt>
                      <c:pt idx="3348">
                        <c:v>671.74873046874995</c:v>
                      </c:pt>
                      <c:pt idx="3349">
                        <c:v>671.943603515625</c:v>
                      </c:pt>
                      <c:pt idx="3350">
                        <c:v>672.15737304687502</c:v>
                      </c:pt>
                      <c:pt idx="3351">
                        <c:v>672.34323730468702</c:v>
                      </c:pt>
                      <c:pt idx="3352">
                        <c:v>672.536865234375</c:v>
                      </c:pt>
                      <c:pt idx="3353">
                        <c:v>672.76823730468709</c:v>
                      </c:pt>
                      <c:pt idx="3354">
                        <c:v>672.97443847656291</c:v>
                      </c:pt>
                      <c:pt idx="3355">
                        <c:v>673.18088378906293</c:v>
                      </c:pt>
                      <c:pt idx="3356">
                        <c:v>673.40344238281295</c:v>
                      </c:pt>
                      <c:pt idx="3357">
                        <c:v>673.58955078124995</c:v>
                      </c:pt>
                      <c:pt idx="3358">
                        <c:v>673.79453124999998</c:v>
                      </c:pt>
                      <c:pt idx="3359">
                        <c:v>674.014575195313</c:v>
                      </c:pt>
                      <c:pt idx="3360">
                        <c:v>674.20822753906293</c:v>
                      </c:pt>
                      <c:pt idx="3361">
                        <c:v>674.40439453124998</c:v>
                      </c:pt>
                      <c:pt idx="3362">
                        <c:v>674.59047851562502</c:v>
                      </c:pt>
                      <c:pt idx="3363">
                        <c:v>674.77658691406202</c:v>
                      </c:pt>
                      <c:pt idx="3364">
                        <c:v>674.987866210937</c:v>
                      </c:pt>
                      <c:pt idx="3365">
                        <c:v>675.17900390625005</c:v>
                      </c:pt>
                      <c:pt idx="3366">
                        <c:v>675.363842773437</c:v>
                      </c:pt>
                      <c:pt idx="3367">
                        <c:v>675.56125488281293</c:v>
                      </c:pt>
                      <c:pt idx="3368">
                        <c:v>675.757397460937</c:v>
                      </c:pt>
                      <c:pt idx="3369">
                        <c:v>675.96862792968795</c:v>
                      </c:pt>
                      <c:pt idx="3370">
                        <c:v>676.19223632812498</c:v>
                      </c:pt>
                      <c:pt idx="3371">
                        <c:v>676.41103515625002</c:v>
                      </c:pt>
                      <c:pt idx="3372">
                        <c:v>676.635083007812</c:v>
                      </c:pt>
                      <c:pt idx="3373">
                        <c:v>676.85515136718709</c:v>
                      </c:pt>
                      <c:pt idx="3374">
                        <c:v>677.047534179688</c:v>
                      </c:pt>
                      <c:pt idx="3375">
                        <c:v>677.23488769531298</c:v>
                      </c:pt>
                      <c:pt idx="3376">
                        <c:v>677.41972656250005</c:v>
                      </c:pt>
                      <c:pt idx="3377">
                        <c:v>677.60559082031205</c:v>
                      </c:pt>
                      <c:pt idx="3378">
                        <c:v>677.80051269531293</c:v>
                      </c:pt>
                      <c:pt idx="3379">
                        <c:v>677.98281250000002</c:v>
                      </c:pt>
                      <c:pt idx="3380">
                        <c:v>678.15759277343705</c:v>
                      </c:pt>
                      <c:pt idx="3381">
                        <c:v>678.33767089843798</c:v>
                      </c:pt>
                      <c:pt idx="3382">
                        <c:v>678.54638671875</c:v>
                      </c:pt>
                      <c:pt idx="3383">
                        <c:v>678.77499999999998</c:v>
                      </c:pt>
                      <c:pt idx="3384">
                        <c:v>678.96364746093707</c:v>
                      </c:pt>
                      <c:pt idx="3385">
                        <c:v>679.16130371093709</c:v>
                      </c:pt>
                      <c:pt idx="3386">
                        <c:v>679.37253417968793</c:v>
                      </c:pt>
                      <c:pt idx="3387">
                        <c:v>679.56994628906295</c:v>
                      </c:pt>
                      <c:pt idx="3388">
                        <c:v>679.78496093750005</c:v>
                      </c:pt>
                      <c:pt idx="3389">
                        <c:v>679.974853515625</c:v>
                      </c:pt>
                      <c:pt idx="3390">
                        <c:v>680.160961914062</c:v>
                      </c:pt>
                      <c:pt idx="3391">
                        <c:v>680.36340332031205</c:v>
                      </c:pt>
                      <c:pt idx="3392">
                        <c:v>680.55324707031207</c:v>
                      </c:pt>
                      <c:pt idx="3393">
                        <c:v>680.753173828125</c:v>
                      </c:pt>
                      <c:pt idx="3394">
                        <c:v>680.94179687500002</c:v>
                      </c:pt>
                      <c:pt idx="3395">
                        <c:v>681.12409667968791</c:v>
                      </c:pt>
                      <c:pt idx="3396">
                        <c:v>681.33159179687505</c:v>
                      </c:pt>
                      <c:pt idx="3397">
                        <c:v>681.53635253906293</c:v>
                      </c:pt>
                      <c:pt idx="3398">
                        <c:v>681.74255371093705</c:v>
                      </c:pt>
                      <c:pt idx="3399">
                        <c:v>681.94899902343707</c:v>
                      </c:pt>
                      <c:pt idx="3400">
                        <c:v>682.13134765625</c:v>
                      </c:pt>
                      <c:pt idx="3401">
                        <c:v>682.31997070312502</c:v>
                      </c:pt>
                      <c:pt idx="3402">
                        <c:v>682.52995605468709</c:v>
                      </c:pt>
                      <c:pt idx="3403">
                        <c:v>682.738696289063</c:v>
                      </c:pt>
                      <c:pt idx="3404">
                        <c:v>682.9248046875</c:v>
                      </c:pt>
                      <c:pt idx="3405">
                        <c:v>683.125732421875</c:v>
                      </c:pt>
                      <c:pt idx="3406">
                        <c:v>683.33571777343707</c:v>
                      </c:pt>
                      <c:pt idx="3407">
                        <c:v>683.52707519531293</c:v>
                      </c:pt>
                      <c:pt idx="3408">
                        <c:v>683.737060546875</c:v>
                      </c:pt>
                      <c:pt idx="3409">
                        <c:v>683.934252929688</c:v>
                      </c:pt>
                      <c:pt idx="3410">
                        <c:v>684.13041992187505</c:v>
                      </c:pt>
                      <c:pt idx="3411">
                        <c:v>684.33664550781202</c:v>
                      </c:pt>
                      <c:pt idx="3412">
                        <c:v>684.521484375</c:v>
                      </c:pt>
                      <c:pt idx="3413">
                        <c:v>684.72895507812495</c:v>
                      </c:pt>
                      <c:pt idx="3414">
                        <c:v>684.96533203125</c:v>
                      </c:pt>
                      <c:pt idx="3415">
                        <c:v>685.18686523437498</c:v>
                      </c:pt>
                      <c:pt idx="3416">
                        <c:v>685.39311523437505</c:v>
                      </c:pt>
                      <c:pt idx="3417">
                        <c:v>685.59182128906298</c:v>
                      </c:pt>
                      <c:pt idx="3418">
                        <c:v>685.789233398438</c:v>
                      </c:pt>
                      <c:pt idx="3419">
                        <c:v>685.99418945312505</c:v>
                      </c:pt>
                      <c:pt idx="3420">
                        <c:v>686.19663085937498</c:v>
                      </c:pt>
                      <c:pt idx="3421">
                        <c:v>686.39880371093705</c:v>
                      </c:pt>
                      <c:pt idx="3422">
                        <c:v>686.608813476563</c:v>
                      </c:pt>
                      <c:pt idx="3423">
                        <c:v>686.79265136718709</c:v>
                      </c:pt>
                      <c:pt idx="3424">
                        <c:v>686.96491699218791</c:v>
                      </c:pt>
                      <c:pt idx="3425">
                        <c:v>687.14726562500005</c:v>
                      </c:pt>
                      <c:pt idx="3426">
                        <c:v>687.34213867187498</c:v>
                      </c:pt>
                      <c:pt idx="3427">
                        <c:v>687.53955078125</c:v>
                      </c:pt>
                      <c:pt idx="3428">
                        <c:v>687.73322753906291</c:v>
                      </c:pt>
                      <c:pt idx="3429">
                        <c:v>687.95075683593791</c:v>
                      </c:pt>
                      <c:pt idx="3430">
                        <c:v>688.14438476562498</c:v>
                      </c:pt>
                      <c:pt idx="3431">
                        <c:v>688.34055175781202</c:v>
                      </c:pt>
                      <c:pt idx="3432">
                        <c:v>688.550537109375</c:v>
                      </c:pt>
                      <c:pt idx="3433">
                        <c:v>688.74545898437498</c:v>
                      </c:pt>
                      <c:pt idx="3434">
                        <c:v>688.95041503906293</c:v>
                      </c:pt>
                      <c:pt idx="3435">
                        <c:v>689.160400390625</c:v>
                      </c:pt>
                      <c:pt idx="3436">
                        <c:v>689.34902343750002</c:v>
                      </c:pt>
                      <c:pt idx="3437">
                        <c:v>689.538891601562</c:v>
                      </c:pt>
                      <c:pt idx="3438">
                        <c:v>689.75871582031209</c:v>
                      </c:pt>
                      <c:pt idx="3439">
                        <c:v>689.94985351562502</c:v>
                      </c:pt>
                      <c:pt idx="3440">
                        <c:v>690.13618164062495</c:v>
                      </c:pt>
                      <c:pt idx="3441">
                        <c:v>690.33989257812505</c:v>
                      </c:pt>
                      <c:pt idx="3442">
                        <c:v>690.53227539062505</c:v>
                      </c:pt>
                      <c:pt idx="3443">
                        <c:v>690.72336425781202</c:v>
                      </c:pt>
                      <c:pt idx="3444">
                        <c:v>690.91450195312495</c:v>
                      </c:pt>
                      <c:pt idx="3445">
                        <c:v>691.11569824218793</c:v>
                      </c:pt>
                      <c:pt idx="3446">
                        <c:v>691.33701171874998</c:v>
                      </c:pt>
                      <c:pt idx="3447">
                        <c:v>691.55078125</c:v>
                      </c:pt>
                      <c:pt idx="3448">
                        <c:v>691.76076660156207</c:v>
                      </c:pt>
                      <c:pt idx="3449">
                        <c:v>691.97451171875002</c:v>
                      </c:pt>
                      <c:pt idx="3450">
                        <c:v>692.17319335937498</c:v>
                      </c:pt>
                      <c:pt idx="3451">
                        <c:v>692.37568359374995</c:v>
                      </c:pt>
                      <c:pt idx="3452">
                        <c:v>692.56430664062498</c:v>
                      </c:pt>
                      <c:pt idx="3453">
                        <c:v>692.74663085937505</c:v>
                      </c:pt>
                      <c:pt idx="3454">
                        <c:v>692.94907226562498</c:v>
                      </c:pt>
                      <c:pt idx="3455">
                        <c:v>693.13391113281295</c:v>
                      </c:pt>
                      <c:pt idx="3456">
                        <c:v>693.31499023437505</c:v>
                      </c:pt>
                      <c:pt idx="3457">
                        <c:v>693.52851562499995</c:v>
                      </c:pt>
                      <c:pt idx="3458">
                        <c:v>693.73347167968791</c:v>
                      </c:pt>
                      <c:pt idx="3459">
                        <c:v>693.92231445312495</c:v>
                      </c:pt>
                      <c:pt idx="3460">
                        <c:v>694.12097167968795</c:v>
                      </c:pt>
                      <c:pt idx="3461">
                        <c:v>694.31838378906298</c:v>
                      </c:pt>
                      <c:pt idx="3462">
                        <c:v>694.509521484375</c:v>
                      </c:pt>
                      <c:pt idx="3463">
                        <c:v>694.71572265625002</c:v>
                      </c:pt>
                      <c:pt idx="3464">
                        <c:v>694.91437988281291</c:v>
                      </c:pt>
                      <c:pt idx="3465">
                        <c:v>695.11184082031207</c:v>
                      </c:pt>
                      <c:pt idx="3466">
                        <c:v>695.32436523437502</c:v>
                      </c:pt>
                      <c:pt idx="3467">
                        <c:v>695.531811523437</c:v>
                      </c:pt>
                      <c:pt idx="3468">
                        <c:v>695.73676757812495</c:v>
                      </c:pt>
                      <c:pt idx="3469">
                        <c:v>695.932934570312</c:v>
                      </c:pt>
                      <c:pt idx="3470">
                        <c:v>696.13537597656295</c:v>
                      </c:pt>
                      <c:pt idx="3471">
                        <c:v>696.34033203125</c:v>
                      </c:pt>
                      <c:pt idx="3472">
                        <c:v>696.55285644531295</c:v>
                      </c:pt>
                      <c:pt idx="3473">
                        <c:v>696.79052734375</c:v>
                      </c:pt>
                      <c:pt idx="3474">
                        <c:v>697.00427246093705</c:v>
                      </c:pt>
                      <c:pt idx="3475">
                        <c:v>697.20671386718709</c:v>
                      </c:pt>
                      <c:pt idx="3476">
                        <c:v>697.43056640625002</c:v>
                      </c:pt>
                      <c:pt idx="3477">
                        <c:v>697.62294921875002</c:v>
                      </c:pt>
                      <c:pt idx="3478">
                        <c:v>697.81406249999998</c:v>
                      </c:pt>
                      <c:pt idx="3479">
                        <c:v>698.03791503906291</c:v>
                      </c:pt>
                      <c:pt idx="3480">
                        <c:v>698.23659667968798</c:v>
                      </c:pt>
                      <c:pt idx="3481">
                        <c:v>698.44658203125005</c:v>
                      </c:pt>
                      <c:pt idx="3482">
                        <c:v>698.68798828125</c:v>
                      </c:pt>
                      <c:pt idx="3483">
                        <c:v>698.91433105468707</c:v>
                      </c:pt>
                      <c:pt idx="3484">
                        <c:v>699.11931152343709</c:v>
                      </c:pt>
                      <c:pt idx="3485">
                        <c:v>699.32653808593795</c:v>
                      </c:pt>
                      <c:pt idx="3486">
                        <c:v>699.53527832031205</c:v>
                      </c:pt>
                      <c:pt idx="3487">
                        <c:v>699.734204101562</c:v>
                      </c:pt>
                      <c:pt idx="3488">
                        <c:v>699.93666992187502</c:v>
                      </c:pt>
                      <c:pt idx="3489">
                        <c:v>700.13405761718707</c:v>
                      </c:pt>
                      <c:pt idx="3490">
                        <c:v>700.340258789063</c:v>
                      </c:pt>
                      <c:pt idx="3491">
                        <c:v>700.560302734375</c:v>
                      </c:pt>
                      <c:pt idx="3492">
                        <c:v>700.76904296875</c:v>
                      </c:pt>
                      <c:pt idx="3493">
                        <c:v>700.98408203124995</c:v>
                      </c:pt>
                      <c:pt idx="3494">
                        <c:v>701.20285644531293</c:v>
                      </c:pt>
                      <c:pt idx="3495">
                        <c:v>701.41135253906293</c:v>
                      </c:pt>
                      <c:pt idx="3496">
                        <c:v>701.61633300781205</c:v>
                      </c:pt>
                      <c:pt idx="3497">
                        <c:v>701.79387207031209</c:v>
                      </c:pt>
                      <c:pt idx="3498">
                        <c:v>701.979736328125</c:v>
                      </c:pt>
                      <c:pt idx="3499">
                        <c:v>702.18344726562498</c:v>
                      </c:pt>
                      <c:pt idx="3500">
                        <c:v>702.37480468750005</c:v>
                      </c:pt>
                      <c:pt idx="3501">
                        <c:v>702.57221679687495</c:v>
                      </c:pt>
                      <c:pt idx="3502">
                        <c:v>702.75454101562502</c:v>
                      </c:pt>
                      <c:pt idx="3503">
                        <c:v>702.93310546875</c:v>
                      </c:pt>
                      <c:pt idx="3504">
                        <c:v>703.12172851562502</c:v>
                      </c:pt>
                      <c:pt idx="3505">
                        <c:v>703.31286621093705</c:v>
                      </c:pt>
                      <c:pt idx="3506">
                        <c:v>703.53164062500002</c:v>
                      </c:pt>
                      <c:pt idx="3507">
                        <c:v>703.741625976563</c:v>
                      </c:pt>
                      <c:pt idx="3508">
                        <c:v>703.934008789063</c:v>
                      </c:pt>
                      <c:pt idx="3509">
                        <c:v>704.13017578125005</c:v>
                      </c:pt>
                      <c:pt idx="3510">
                        <c:v>704.32385253906295</c:v>
                      </c:pt>
                      <c:pt idx="3511">
                        <c:v>704.53259277343705</c:v>
                      </c:pt>
                      <c:pt idx="3512">
                        <c:v>704.77150878906298</c:v>
                      </c:pt>
                      <c:pt idx="3513">
                        <c:v>704.97895507812495</c:v>
                      </c:pt>
                      <c:pt idx="3514">
                        <c:v>705.15371093750002</c:v>
                      </c:pt>
                      <c:pt idx="3515">
                        <c:v>705.32973632812502</c:v>
                      </c:pt>
                      <c:pt idx="3516">
                        <c:v>705.51708984375</c:v>
                      </c:pt>
                      <c:pt idx="3517">
                        <c:v>705.725830078125</c:v>
                      </c:pt>
                      <c:pt idx="3518">
                        <c:v>705.92199707031205</c:v>
                      </c:pt>
                      <c:pt idx="3519">
                        <c:v>706.117919921875</c:v>
                      </c:pt>
                      <c:pt idx="3520">
                        <c:v>706.30905761718702</c:v>
                      </c:pt>
                      <c:pt idx="3521">
                        <c:v>706.5029296875</c:v>
                      </c:pt>
                      <c:pt idx="3522">
                        <c:v>706.70915527343709</c:v>
                      </c:pt>
                      <c:pt idx="3523">
                        <c:v>706.90786132812502</c:v>
                      </c:pt>
                      <c:pt idx="3524">
                        <c:v>707.10524902343707</c:v>
                      </c:pt>
                      <c:pt idx="3525">
                        <c:v>707.30895996093705</c:v>
                      </c:pt>
                      <c:pt idx="3526">
                        <c:v>707.51621093749998</c:v>
                      </c:pt>
                      <c:pt idx="3527">
                        <c:v>707.73749999999995</c:v>
                      </c:pt>
                      <c:pt idx="3528">
                        <c:v>707.94147949218791</c:v>
                      </c:pt>
                      <c:pt idx="3529">
                        <c:v>708.13742675781202</c:v>
                      </c:pt>
                      <c:pt idx="3530">
                        <c:v>708.34865722656298</c:v>
                      </c:pt>
                      <c:pt idx="3531">
                        <c:v>708.52617187500005</c:v>
                      </c:pt>
                      <c:pt idx="3532">
                        <c:v>708.72734375000005</c:v>
                      </c:pt>
                      <c:pt idx="3533">
                        <c:v>708.937329101562</c:v>
                      </c:pt>
                      <c:pt idx="3534">
                        <c:v>709.11967773437505</c:v>
                      </c:pt>
                      <c:pt idx="3535">
                        <c:v>709.31833496093702</c:v>
                      </c:pt>
                      <c:pt idx="3536">
                        <c:v>709.51450195312498</c:v>
                      </c:pt>
                      <c:pt idx="3537">
                        <c:v>709.72075195312505</c:v>
                      </c:pt>
                      <c:pt idx="3538">
                        <c:v>709.92819824218793</c:v>
                      </c:pt>
                      <c:pt idx="3539">
                        <c:v>710.13317871093705</c:v>
                      </c:pt>
                      <c:pt idx="3540">
                        <c:v>710.33437500000002</c:v>
                      </c:pt>
                      <c:pt idx="3541">
                        <c:v>710.54436035156209</c:v>
                      </c:pt>
                      <c:pt idx="3542">
                        <c:v>710.74807128906298</c:v>
                      </c:pt>
                      <c:pt idx="3543">
                        <c:v>710.94045410156207</c:v>
                      </c:pt>
                      <c:pt idx="3544">
                        <c:v>711.15773925781207</c:v>
                      </c:pt>
                      <c:pt idx="3545">
                        <c:v>711.33500976562505</c:v>
                      </c:pt>
                      <c:pt idx="3546">
                        <c:v>711.525146484375</c:v>
                      </c:pt>
                      <c:pt idx="3547">
                        <c:v>711.75654296874995</c:v>
                      </c:pt>
                      <c:pt idx="3548">
                        <c:v>711.958984375</c:v>
                      </c:pt>
                      <c:pt idx="3549">
                        <c:v>712.15388183593791</c:v>
                      </c:pt>
                      <c:pt idx="3550">
                        <c:v>712.33996582031205</c:v>
                      </c:pt>
                      <c:pt idx="3551">
                        <c:v>712.52985839843791</c:v>
                      </c:pt>
                      <c:pt idx="3552">
                        <c:v>712.75620117187498</c:v>
                      </c:pt>
                      <c:pt idx="3553">
                        <c:v>712.96240234375</c:v>
                      </c:pt>
                      <c:pt idx="3554">
                        <c:v>713.132153320312</c:v>
                      </c:pt>
                      <c:pt idx="3555">
                        <c:v>713.33710937499995</c:v>
                      </c:pt>
                      <c:pt idx="3556">
                        <c:v>713.53203125000005</c:v>
                      </c:pt>
                      <c:pt idx="3557">
                        <c:v>713.728198242188</c:v>
                      </c:pt>
                      <c:pt idx="3558">
                        <c:v>713.93063964843793</c:v>
                      </c:pt>
                      <c:pt idx="3559">
                        <c:v>714.11423339843793</c:v>
                      </c:pt>
                      <c:pt idx="3560">
                        <c:v>714.312915039063</c:v>
                      </c:pt>
                      <c:pt idx="3561">
                        <c:v>714.53796386718705</c:v>
                      </c:pt>
                      <c:pt idx="3562">
                        <c:v>714.74392089843798</c:v>
                      </c:pt>
                      <c:pt idx="3563">
                        <c:v>714.93884277343705</c:v>
                      </c:pt>
                      <c:pt idx="3564">
                        <c:v>715.13024902343705</c:v>
                      </c:pt>
                      <c:pt idx="3565">
                        <c:v>715.30729980468709</c:v>
                      </c:pt>
                      <c:pt idx="3566">
                        <c:v>715.51474609374998</c:v>
                      </c:pt>
                      <c:pt idx="3567">
                        <c:v>715.7197265625</c:v>
                      </c:pt>
                      <c:pt idx="3568">
                        <c:v>716.07583007812502</c:v>
                      </c:pt>
                      <c:pt idx="3569">
                        <c:v>716.20129394531295</c:v>
                      </c:pt>
                      <c:pt idx="3570">
                        <c:v>716.41757812499998</c:v>
                      </c:pt>
                      <c:pt idx="3571">
                        <c:v>716.60520019531293</c:v>
                      </c:pt>
                      <c:pt idx="3572">
                        <c:v>716.81772460937498</c:v>
                      </c:pt>
                      <c:pt idx="3573">
                        <c:v>717.03400878906291</c:v>
                      </c:pt>
                      <c:pt idx="3574">
                        <c:v>717.229907226563</c:v>
                      </c:pt>
                      <c:pt idx="3575">
                        <c:v>717.43234863281293</c:v>
                      </c:pt>
                      <c:pt idx="3576">
                        <c:v>717.636059570312</c:v>
                      </c:pt>
                      <c:pt idx="3577">
                        <c:v>717.823413085938</c:v>
                      </c:pt>
                      <c:pt idx="3578">
                        <c:v>718.01477050781205</c:v>
                      </c:pt>
                      <c:pt idx="3579">
                        <c:v>718.192065429688</c:v>
                      </c:pt>
                      <c:pt idx="3580">
                        <c:v>718.360595703125</c:v>
                      </c:pt>
                      <c:pt idx="3581">
                        <c:v>718.546704101562</c:v>
                      </c:pt>
                      <c:pt idx="3582">
                        <c:v>718.72272949218791</c:v>
                      </c:pt>
                      <c:pt idx="3583">
                        <c:v>718.90507812500005</c:v>
                      </c:pt>
                      <c:pt idx="3584">
                        <c:v>719.10751953124998</c:v>
                      </c:pt>
                      <c:pt idx="3585">
                        <c:v>719.29990234374998</c:v>
                      </c:pt>
                      <c:pt idx="3586">
                        <c:v>719.49604492187495</c:v>
                      </c:pt>
                      <c:pt idx="3587">
                        <c:v>719.71105957031205</c:v>
                      </c:pt>
                      <c:pt idx="3588">
                        <c:v>719.91225585937502</c:v>
                      </c:pt>
                      <c:pt idx="3589">
                        <c:v>720.10339355468705</c:v>
                      </c:pt>
                      <c:pt idx="3590">
                        <c:v>720.29682617187495</c:v>
                      </c:pt>
                      <c:pt idx="3591">
                        <c:v>720.508056640625</c:v>
                      </c:pt>
                      <c:pt idx="3592">
                        <c:v>720.72956542968791</c:v>
                      </c:pt>
                      <c:pt idx="3593">
                        <c:v>720.95314941406207</c:v>
                      </c:pt>
                      <c:pt idx="3594">
                        <c:v>721.13803710937498</c:v>
                      </c:pt>
                      <c:pt idx="3595">
                        <c:v>721.32939453125005</c:v>
                      </c:pt>
                      <c:pt idx="3596">
                        <c:v>721.53937988281291</c:v>
                      </c:pt>
                      <c:pt idx="3597">
                        <c:v>721.73051757812505</c:v>
                      </c:pt>
                      <c:pt idx="3598">
                        <c:v>721.94174804687498</c:v>
                      </c:pt>
                      <c:pt idx="3599">
                        <c:v>722.161791992188</c:v>
                      </c:pt>
                      <c:pt idx="3600">
                        <c:v>722.36296386718709</c:v>
                      </c:pt>
                      <c:pt idx="3601">
                        <c:v>722.57297363281293</c:v>
                      </c:pt>
                      <c:pt idx="3602">
                        <c:v>722.78549804687498</c:v>
                      </c:pt>
                      <c:pt idx="3603">
                        <c:v>722.972827148438</c:v>
                      </c:pt>
                      <c:pt idx="3604">
                        <c:v>723.17653808593798</c:v>
                      </c:pt>
                      <c:pt idx="3605">
                        <c:v>723.363696289063</c:v>
                      </c:pt>
                      <c:pt idx="3606">
                        <c:v>723.547290039063</c:v>
                      </c:pt>
                      <c:pt idx="3607">
                        <c:v>723.73864746093705</c:v>
                      </c:pt>
                      <c:pt idx="3608">
                        <c:v>723.90310058593798</c:v>
                      </c:pt>
                      <c:pt idx="3609">
                        <c:v>724.10681152343705</c:v>
                      </c:pt>
                      <c:pt idx="3610">
                        <c:v>724.31809082031202</c:v>
                      </c:pt>
                      <c:pt idx="3611">
                        <c:v>724.50917968750002</c:v>
                      </c:pt>
                      <c:pt idx="3612">
                        <c:v>724.71562500000005</c:v>
                      </c:pt>
                      <c:pt idx="3613">
                        <c:v>724.91054687500002</c:v>
                      </c:pt>
                      <c:pt idx="3614">
                        <c:v>725.12307128906298</c:v>
                      </c:pt>
                      <c:pt idx="3615">
                        <c:v>725.32177734375</c:v>
                      </c:pt>
                      <c:pt idx="3616">
                        <c:v>725.49904785156207</c:v>
                      </c:pt>
                      <c:pt idx="3617">
                        <c:v>725.71782226562505</c:v>
                      </c:pt>
                      <c:pt idx="3618">
                        <c:v>725.93413085937505</c:v>
                      </c:pt>
                      <c:pt idx="3619">
                        <c:v>726.13657226562498</c:v>
                      </c:pt>
                      <c:pt idx="3620">
                        <c:v>726.34780273437502</c:v>
                      </c:pt>
                      <c:pt idx="3621">
                        <c:v>726.53012695312498</c:v>
                      </c:pt>
                      <c:pt idx="3622">
                        <c:v>726.72377929687502</c:v>
                      </c:pt>
                      <c:pt idx="3623">
                        <c:v>726.93630371093707</c:v>
                      </c:pt>
                      <c:pt idx="3624">
                        <c:v>727.11484374999998</c:v>
                      </c:pt>
                      <c:pt idx="3625">
                        <c:v>727.30217285156209</c:v>
                      </c:pt>
                      <c:pt idx="3626">
                        <c:v>727.51069335937495</c:v>
                      </c:pt>
                      <c:pt idx="3627">
                        <c:v>727.70561523437505</c:v>
                      </c:pt>
                      <c:pt idx="3628">
                        <c:v>727.919604492188</c:v>
                      </c:pt>
                      <c:pt idx="3629">
                        <c:v>728.15598144531293</c:v>
                      </c:pt>
                      <c:pt idx="3630">
                        <c:v>728.35336914062498</c:v>
                      </c:pt>
                      <c:pt idx="3631">
                        <c:v>728.535717773437</c:v>
                      </c:pt>
                      <c:pt idx="3632">
                        <c:v>728.73945312499995</c:v>
                      </c:pt>
                      <c:pt idx="3633">
                        <c:v>728.95070800781207</c:v>
                      </c:pt>
                      <c:pt idx="3634">
                        <c:v>729.17453613281293</c:v>
                      </c:pt>
                      <c:pt idx="3635">
                        <c:v>729.37822265625005</c:v>
                      </c:pt>
                      <c:pt idx="3636">
                        <c:v>729.57312011718705</c:v>
                      </c:pt>
                      <c:pt idx="3637">
                        <c:v>729.76425781249998</c:v>
                      </c:pt>
                      <c:pt idx="3638">
                        <c:v>729.922680664062</c:v>
                      </c:pt>
                      <c:pt idx="3639">
                        <c:v>730.103515625</c:v>
                      </c:pt>
                      <c:pt idx="3640">
                        <c:v>730.29340820312495</c:v>
                      </c:pt>
                      <c:pt idx="3641">
                        <c:v>730.48452148437502</c:v>
                      </c:pt>
                      <c:pt idx="3642">
                        <c:v>730.69326171875002</c:v>
                      </c:pt>
                      <c:pt idx="3643">
                        <c:v>730.88967285156207</c:v>
                      </c:pt>
                      <c:pt idx="3644">
                        <c:v>731.08205566406207</c:v>
                      </c:pt>
                      <c:pt idx="3645">
                        <c:v>731.29079589843798</c:v>
                      </c:pt>
                      <c:pt idx="3646">
                        <c:v>731.50327148437498</c:v>
                      </c:pt>
                      <c:pt idx="3647">
                        <c:v>731.70947265625</c:v>
                      </c:pt>
                      <c:pt idx="3648">
                        <c:v>731.90817871093702</c:v>
                      </c:pt>
                      <c:pt idx="3649">
                        <c:v>732.09907226562495</c:v>
                      </c:pt>
                      <c:pt idx="3650">
                        <c:v>732.29899902343709</c:v>
                      </c:pt>
                      <c:pt idx="3651">
                        <c:v>732.53818359374998</c:v>
                      </c:pt>
                      <c:pt idx="3652">
                        <c:v>732.78085937499998</c:v>
                      </c:pt>
                      <c:pt idx="3653">
                        <c:v>732.96315917968798</c:v>
                      </c:pt>
                      <c:pt idx="3654">
                        <c:v>733.15051269531295</c:v>
                      </c:pt>
                      <c:pt idx="3655">
                        <c:v>733.36052246093709</c:v>
                      </c:pt>
                      <c:pt idx="3656">
                        <c:v>733.54912109375005</c:v>
                      </c:pt>
                      <c:pt idx="3657">
                        <c:v>733.75280761718705</c:v>
                      </c:pt>
                      <c:pt idx="3658">
                        <c:v>733.948974609375</c:v>
                      </c:pt>
                      <c:pt idx="3659">
                        <c:v>734.146411132813</c:v>
                      </c:pt>
                      <c:pt idx="3660">
                        <c:v>734.36647949218798</c:v>
                      </c:pt>
                      <c:pt idx="3661">
                        <c:v>734.555102539063</c:v>
                      </c:pt>
                      <c:pt idx="3662">
                        <c:v>734.74372558593791</c:v>
                      </c:pt>
                      <c:pt idx="3663">
                        <c:v>734.951171875</c:v>
                      </c:pt>
                      <c:pt idx="3664">
                        <c:v>735.15715332031209</c:v>
                      </c:pt>
                      <c:pt idx="3665">
                        <c:v>735.37219238281295</c:v>
                      </c:pt>
                      <c:pt idx="3666">
                        <c:v>735.538403320312</c:v>
                      </c:pt>
                      <c:pt idx="3667">
                        <c:v>735.73081054687498</c:v>
                      </c:pt>
                      <c:pt idx="3668">
                        <c:v>735.94685058593791</c:v>
                      </c:pt>
                      <c:pt idx="3669">
                        <c:v>736.13923339843791</c:v>
                      </c:pt>
                      <c:pt idx="3670">
                        <c:v>736.35300292968793</c:v>
                      </c:pt>
                      <c:pt idx="3671">
                        <c:v>736.55417480468702</c:v>
                      </c:pt>
                      <c:pt idx="3672">
                        <c:v>736.77573242187498</c:v>
                      </c:pt>
                      <c:pt idx="3673">
                        <c:v>737.00307617187502</c:v>
                      </c:pt>
                      <c:pt idx="3674">
                        <c:v>737.187915039063</c:v>
                      </c:pt>
                      <c:pt idx="3675">
                        <c:v>737.37553710937505</c:v>
                      </c:pt>
                      <c:pt idx="3676">
                        <c:v>737.58803710937502</c:v>
                      </c:pt>
                      <c:pt idx="3677">
                        <c:v>737.77639160156207</c:v>
                      </c:pt>
                      <c:pt idx="3678">
                        <c:v>737.986401367187</c:v>
                      </c:pt>
                      <c:pt idx="3679">
                        <c:v>738.203930664062</c:v>
                      </c:pt>
                      <c:pt idx="3680">
                        <c:v>738.39252929687495</c:v>
                      </c:pt>
                      <c:pt idx="3681">
                        <c:v>738.59018554687498</c:v>
                      </c:pt>
                      <c:pt idx="3682">
                        <c:v>738.76874999999995</c:v>
                      </c:pt>
                      <c:pt idx="3683">
                        <c:v>738.94985351562502</c:v>
                      </c:pt>
                      <c:pt idx="3684">
                        <c:v>739.15834960937502</c:v>
                      </c:pt>
                      <c:pt idx="3685">
                        <c:v>739.33815917968798</c:v>
                      </c:pt>
                      <c:pt idx="3686">
                        <c:v>739.52700195312502</c:v>
                      </c:pt>
                      <c:pt idx="3687">
                        <c:v>739.714111328125</c:v>
                      </c:pt>
                      <c:pt idx="3688">
                        <c:v>739.90148925781205</c:v>
                      </c:pt>
                      <c:pt idx="3689">
                        <c:v>740.11923828124998</c:v>
                      </c:pt>
                      <c:pt idx="3690">
                        <c:v>740.31411132812502</c:v>
                      </c:pt>
                      <c:pt idx="3691">
                        <c:v>740.52160644531295</c:v>
                      </c:pt>
                      <c:pt idx="3692">
                        <c:v>740.77185058593795</c:v>
                      </c:pt>
                      <c:pt idx="3693">
                        <c:v>741.00549316406205</c:v>
                      </c:pt>
                      <c:pt idx="3694">
                        <c:v>741.20544433593795</c:v>
                      </c:pt>
                      <c:pt idx="3695">
                        <c:v>741.40688476562502</c:v>
                      </c:pt>
                      <c:pt idx="3696">
                        <c:v>741.592944335938</c:v>
                      </c:pt>
                      <c:pt idx="3697">
                        <c:v>741.78029785156207</c:v>
                      </c:pt>
                      <c:pt idx="3698">
                        <c:v>741.92844238281293</c:v>
                      </c:pt>
                      <c:pt idx="3699">
                        <c:v>742.08286132812498</c:v>
                      </c:pt>
                      <c:pt idx="3700">
                        <c:v>742.29812011718707</c:v>
                      </c:pt>
                      <c:pt idx="3701">
                        <c:v>742.49577636718709</c:v>
                      </c:pt>
                      <c:pt idx="3702">
                        <c:v>742.68315429687505</c:v>
                      </c:pt>
                      <c:pt idx="3703">
                        <c:v>742.88056640624995</c:v>
                      </c:pt>
                      <c:pt idx="3704">
                        <c:v>743.07670898437505</c:v>
                      </c:pt>
                      <c:pt idx="3705">
                        <c:v>743.27412109374995</c:v>
                      </c:pt>
                      <c:pt idx="3706">
                        <c:v>743.47258300781209</c:v>
                      </c:pt>
                      <c:pt idx="3707">
                        <c:v>743.68886718750002</c:v>
                      </c:pt>
                      <c:pt idx="3708">
                        <c:v>743.90034179687495</c:v>
                      </c:pt>
                      <c:pt idx="3709">
                        <c:v>744.091479492188</c:v>
                      </c:pt>
                      <c:pt idx="3710">
                        <c:v>744.29013671874998</c:v>
                      </c:pt>
                      <c:pt idx="3711">
                        <c:v>744.49008789062498</c:v>
                      </c:pt>
                      <c:pt idx="3712">
                        <c:v>744.71894531249995</c:v>
                      </c:pt>
                      <c:pt idx="3713">
                        <c:v>744.92893066406202</c:v>
                      </c:pt>
                      <c:pt idx="3714">
                        <c:v>745.121337890625</c:v>
                      </c:pt>
                      <c:pt idx="3715">
                        <c:v>745.31750488281295</c:v>
                      </c:pt>
                      <c:pt idx="3716">
                        <c:v>745.49353027343705</c:v>
                      </c:pt>
                      <c:pt idx="3717">
                        <c:v>745.70227050781205</c:v>
                      </c:pt>
                      <c:pt idx="3718">
                        <c:v>745.90976562499998</c:v>
                      </c:pt>
                      <c:pt idx="3719">
                        <c:v>746.10339355468705</c:v>
                      </c:pt>
                      <c:pt idx="3720">
                        <c:v>746.30581054687502</c:v>
                      </c:pt>
                      <c:pt idx="3721">
                        <c:v>746.50297851562505</c:v>
                      </c:pt>
                      <c:pt idx="3722">
                        <c:v>746.70644531250002</c:v>
                      </c:pt>
                      <c:pt idx="3723">
                        <c:v>746.901611328125</c:v>
                      </c:pt>
                      <c:pt idx="3724">
                        <c:v>747.10429687500005</c:v>
                      </c:pt>
                      <c:pt idx="3725">
                        <c:v>747.32810058593793</c:v>
                      </c:pt>
                      <c:pt idx="3726">
                        <c:v>747.50920410156209</c:v>
                      </c:pt>
                      <c:pt idx="3727">
                        <c:v>747.70158691406209</c:v>
                      </c:pt>
                      <c:pt idx="3728">
                        <c:v>747.91535644531291</c:v>
                      </c:pt>
                      <c:pt idx="3729">
                        <c:v>748.11655273437498</c:v>
                      </c:pt>
                      <c:pt idx="3730">
                        <c:v>748.32150878906293</c:v>
                      </c:pt>
                      <c:pt idx="3731">
                        <c:v>748.50007324218791</c:v>
                      </c:pt>
                      <c:pt idx="3732">
                        <c:v>748.69748535156202</c:v>
                      </c:pt>
                      <c:pt idx="3733">
                        <c:v>748.916259765625</c:v>
                      </c:pt>
                      <c:pt idx="3734">
                        <c:v>749.11469726562495</c:v>
                      </c:pt>
                      <c:pt idx="3735">
                        <c:v>749.31340332031209</c:v>
                      </c:pt>
                      <c:pt idx="3736">
                        <c:v>749.52487792968793</c:v>
                      </c:pt>
                      <c:pt idx="3737">
                        <c:v>749.72604980468702</c:v>
                      </c:pt>
                      <c:pt idx="3738">
                        <c:v>749.93352050781209</c:v>
                      </c:pt>
                      <c:pt idx="3739">
                        <c:v>750.130932617187</c:v>
                      </c:pt>
                      <c:pt idx="3740">
                        <c:v>750.33061523437505</c:v>
                      </c:pt>
                      <c:pt idx="3741">
                        <c:v>750.53935546875005</c:v>
                      </c:pt>
                      <c:pt idx="3742">
                        <c:v>750.72573242187502</c:v>
                      </c:pt>
                      <c:pt idx="3743">
                        <c:v>750.93447265625002</c:v>
                      </c:pt>
                      <c:pt idx="3744">
                        <c:v>751.13312988281291</c:v>
                      </c:pt>
                      <c:pt idx="3745">
                        <c:v>751.32551269531291</c:v>
                      </c:pt>
                      <c:pt idx="3746">
                        <c:v>751.52543945312505</c:v>
                      </c:pt>
                      <c:pt idx="3747">
                        <c:v>751.69645996093709</c:v>
                      </c:pt>
                      <c:pt idx="3748">
                        <c:v>751.88759765625002</c:v>
                      </c:pt>
                      <c:pt idx="3749">
                        <c:v>752.09379882812505</c:v>
                      </c:pt>
                      <c:pt idx="3750">
                        <c:v>752.30607910156209</c:v>
                      </c:pt>
                      <c:pt idx="3751">
                        <c:v>752.52614746093707</c:v>
                      </c:pt>
                      <c:pt idx="3752">
                        <c:v>752.75144042968793</c:v>
                      </c:pt>
                      <c:pt idx="3753">
                        <c:v>752.97648925781209</c:v>
                      </c:pt>
                      <c:pt idx="3754">
                        <c:v>753.15883789062502</c:v>
                      </c:pt>
                      <c:pt idx="3755">
                        <c:v>753.36130371093702</c:v>
                      </c:pt>
                      <c:pt idx="3756">
                        <c:v>753.57883300781202</c:v>
                      </c:pt>
                      <c:pt idx="3757">
                        <c:v>753.76745605468705</c:v>
                      </c:pt>
                      <c:pt idx="3758">
                        <c:v>753.95732421875005</c:v>
                      </c:pt>
                      <c:pt idx="3759">
                        <c:v>754.13967285156207</c:v>
                      </c:pt>
                      <c:pt idx="3760">
                        <c:v>754.31196289062495</c:v>
                      </c:pt>
                      <c:pt idx="3761">
                        <c:v>754.48798828124995</c:v>
                      </c:pt>
                      <c:pt idx="3762">
                        <c:v>754.67531738281298</c:v>
                      </c:pt>
                      <c:pt idx="3763">
                        <c:v>754.87019042968791</c:v>
                      </c:pt>
                      <c:pt idx="3764">
                        <c:v>755.078930664062</c:v>
                      </c:pt>
                      <c:pt idx="3765">
                        <c:v>755.29396972656298</c:v>
                      </c:pt>
                      <c:pt idx="3766">
                        <c:v>755.48007812499998</c:v>
                      </c:pt>
                      <c:pt idx="3767">
                        <c:v>755.67373046875002</c:v>
                      </c:pt>
                      <c:pt idx="3768">
                        <c:v>755.87993164062505</c:v>
                      </c:pt>
                      <c:pt idx="3769">
                        <c:v>756.07985839843798</c:v>
                      </c:pt>
                      <c:pt idx="3770">
                        <c:v>756.29992675781205</c:v>
                      </c:pt>
                      <c:pt idx="3771">
                        <c:v>756.49230957031205</c:v>
                      </c:pt>
                      <c:pt idx="3772">
                        <c:v>756.70356445312495</c:v>
                      </c:pt>
                      <c:pt idx="3773">
                        <c:v>756.947265625</c:v>
                      </c:pt>
                      <c:pt idx="3774">
                        <c:v>757.13937988281293</c:v>
                      </c:pt>
                      <c:pt idx="3775">
                        <c:v>757.33806152343709</c:v>
                      </c:pt>
                      <c:pt idx="3776">
                        <c:v>757.52946777343709</c:v>
                      </c:pt>
                      <c:pt idx="3777">
                        <c:v>757.70070800781207</c:v>
                      </c:pt>
                      <c:pt idx="3778">
                        <c:v>757.88781738281295</c:v>
                      </c:pt>
                      <c:pt idx="3779">
                        <c:v>758.07517089843793</c:v>
                      </c:pt>
                      <c:pt idx="3780">
                        <c:v>758.296704101562</c:v>
                      </c:pt>
                      <c:pt idx="3781">
                        <c:v>758.51298828125005</c:v>
                      </c:pt>
                      <c:pt idx="3782">
                        <c:v>758.711669921875</c:v>
                      </c:pt>
                      <c:pt idx="3783">
                        <c:v>758.93925781250005</c:v>
                      </c:pt>
                      <c:pt idx="3784">
                        <c:v>759.14799804687505</c:v>
                      </c:pt>
                      <c:pt idx="3785">
                        <c:v>759.337890625</c:v>
                      </c:pt>
                      <c:pt idx="3786">
                        <c:v>759.54160156249998</c:v>
                      </c:pt>
                      <c:pt idx="3787">
                        <c:v>759.72644042968795</c:v>
                      </c:pt>
                      <c:pt idx="3788">
                        <c:v>759.90625</c:v>
                      </c:pt>
                      <c:pt idx="3789">
                        <c:v>760.12001953125002</c:v>
                      </c:pt>
                      <c:pt idx="3790">
                        <c:v>760.30988769531291</c:v>
                      </c:pt>
                      <c:pt idx="3791">
                        <c:v>760.48342285156207</c:v>
                      </c:pt>
                      <c:pt idx="3792">
                        <c:v>760.68210449218793</c:v>
                      </c:pt>
                      <c:pt idx="3793">
                        <c:v>760.882006835938</c:v>
                      </c:pt>
                      <c:pt idx="3794">
                        <c:v>761.085693359375</c:v>
                      </c:pt>
                      <c:pt idx="3795">
                        <c:v>761.27683105468702</c:v>
                      </c:pt>
                      <c:pt idx="3796">
                        <c:v>761.47553710937495</c:v>
                      </c:pt>
                      <c:pt idx="3797">
                        <c:v>761.69560546875005</c:v>
                      </c:pt>
                      <c:pt idx="3798">
                        <c:v>761.898022460937</c:v>
                      </c:pt>
                      <c:pt idx="3799">
                        <c:v>762.08386230468705</c:v>
                      </c:pt>
                      <c:pt idx="3800">
                        <c:v>762.26999511718702</c:v>
                      </c:pt>
                      <c:pt idx="3801">
                        <c:v>762.46640624999998</c:v>
                      </c:pt>
                      <c:pt idx="3802">
                        <c:v>762.666088867187</c:v>
                      </c:pt>
                      <c:pt idx="3803">
                        <c:v>762.86577148437505</c:v>
                      </c:pt>
                      <c:pt idx="3804">
                        <c:v>763.06342773437495</c:v>
                      </c:pt>
                      <c:pt idx="3805">
                        <c:v>763.26486816406202</c:v>
                      </c:pt>
                      <c:pt idx="3806">
                        <c:v>763.47609863281298</c:v>
                      </c:pt>
                      <c:pt idx="3807">
                        <c:v>763.67102050781205</c:v>
                      </c:pt>
                      <c:pt idx="3808">
                        <c:v>763.87976074218795</c:v>
                      </c:pt>
                      <c:pt idx="3809">
                        <c:v>764.075927734375</c:v>
                      </c:pt>
                      <c:pt idx="3810">
                        <c:v>764.26179199218791</c:v>
                      </c:pt>
                      <c:pt idx="3811">
                        <c:v>764.47929687500005</c:v>
                      </c:pt>
                      <c:pt idx="3812">
                        <c:v>764.69455566406202</c:v>
                      </c:pt>
                      <c:pt idx="3813">
                        <c:v>764.89199218750002</c:v>
                      </c:pt>
                      <c:pt idx="3814">
                        <c:v>765.10700683593791</c:v>
                      </c:pt>
                      <c:pt idx="3815">
                        <c:v>765.33835449218793</c:v>
                      </c:pt>
                      <c:pt idx="3816">
                        <c:v>765.53803710937495</c:v>
                      </c:pt>
                      <c:pt idx="3817">
                        <c:v>765.73293457031207</c:v>
                      </c:pt>
                      <c:pt idx="3818">
                        <c:v>765.94194335937505</c:v>
                      </c:pt>
                      <c:pt idx="3819">
                        <c:v>766.13686523437502</c:v>
                      </c:pt>
                      <c:pt idx="3820">
                        <c:v>766.32019042968795</c:v>
                      </c:pt>
                      <c:pt idx="3821">
                        <c:v>766.48466796875005</c:v>
                      </c:pt>
                      <c:pt idx="3822">
                        <c:v>766.66701660156207</c:v>
                      </c:pt>
                      <c:pt idx="3823">
                        <c:v>766.87473144531293</c:v>
                      </c:pt>
                      <c:pt idx="3824">
                        <c:v>767.06357421874998</c:v>
                      </c:pt>
                      <c:pt idx="3825">
                        <c:v>767.26350097656291</c:v>
                      </c:pt>
                      <c:pt idx="3826">
                        <c:v>767.4697265625</c:v>
                      </c:pt>
                      <c:pt idx="3827">
                        <c:v>767.67216796875005</c:v>
                      </c:pt>
                      <c:pt idx="3828">
                        <c:v>767.86706542968795</c:v>
                      </c:pt>
                      <c:pt idx="3829">
                        <c:v>768.06450195312505</c:v>
                      </c:pt>
                      <c:pt idx="3830">
                        <c:v>768.27951660156202</c:v>
                      </c:pt>
                      <c:pt idx="3831">
                        <c:v>768.46813964843795</c:v>
                      </c:pt>
                      <c:pt idx="3832">
                        <c:v>768.66052246093705</c:v>
                      </c:pt>
                      <c:pt idx="3833">
                        <c:v>768.86672363281298</c:v>
                      </c:pt>
                      <c:pt idx="3834">
                        <c:v>769.057861328125</c:v>
                      </c:pt>
                      <c:pt idx="3835">
                        <c:v>769.25656738281293</c:v>
                      </c:pt>
                      <c:pt idx="3836">
                        <c:v>769.47536621093707</c:v>
                      </c:pt>
                      <c:pt idx="3837">
                        <c:v>769.66899414062505</c:v>
                      </c:pt>
                      <c:pt idx="3838">
                        <c:v>769.853833007812</c:v>
                      </c:pt>
                      <c:pt idx="3839">
                        <c:v>770.06381835937498</c:v>
                      </c:pt>
                      <c:pt idx="3840">
                        <c:v>770.26877441406202</c:v>
                      </c:pt>
                      <c:pt idx="3841">
                        <c:v>770.472485351562</c:v>
                      </c:pt>
                      <c:pt idx="3842">
                        <c:v>770.66213378906298</c:v>
                      </c:pt>
                      <c:pt idx="3843">
                        <c:v>770.87211914062505</c:v>
                      </c:pt>
                      <c:pt idx="3844">
                        <c:v>771.102221679688</c:v>
                      </c:pt>
                      <c:pt idx="3845">
                        <c:v>771.283276367187</c:v>
                      </c:pt>
                      <c:pt idx="3846">
                        <c:v>771.47084960937502</c:v>
                      </c:pt>
                      <c:pt idx="3847">
                        <c:v>771.71354980468709</c:v>
                      </c:pt>
                      <c:pt idx="3848">
                        <c:v>771.93212890625</c:v>
                      </c:pt>
                      <c:pt idx="3849">
                        <c:v>772.12072753906295</c:v>
                      </c:pt>
                      <c:pt idx="3850">
                        <c:v>772.30205078125005</c:v>
                      </c:pt>
                      <c:pt idx="3851">
                        <c:v>772.47058105468705</c:v>
                      </c:pt>
                      <c:pt idx="3852">
                        <c:v>772.68308105468702</c:v>
                      </c:pt>
                      <c:pt idx="3853">
                        <c:v>772.90185546875</c:v>
                      </c:pt>
                      <c:pt idx="3854">
                        <c:v>773.09926757812502</c:v>
                      </c:pt>
                      <c:pt idx="3855">
                        <c:v>773.31552734374998</c:v>
                      </c:pt>
                      <c:pt idx="3856">
                        <c:v>773.51796875000002</c:v>
                      </c:pt>
                      <c:pt idx="3857">
                        <c:v>773.72800292968793</c:v>
                      </c:pt>
                      <c:pt idx="3858">
                        <c:v>773.95810546874998</c:v>
                      </c:pt>
                      <c:pt idx="3859">
                        <c:v>774.156494140625</c:v>
                      </c:pt>
                      <c:pt idx="3860">
                        <c:v>774.36120605468705</c:v>
                      </c:pt>
                      <c:pt idx="3861">
                        <c:v>774.57751464843795</c:v>
                      </c:pt>
                      <c:pt idx="3862">
                        <c:v>774.76010742187498</c:v>
                      </c:pt>
                      <c:pt idx="3863">
                        <c:v>774.957763671875</c:v>
                      </c:pt>
                      <c:pt idx="3864">
                        <c:v>775.12749023437505</c:v>
                      </c:pt>
                      <c:pt idx="3865">
                        <c:v>775.28715820312505</c:v>
                      </c:pt>
                      <c:pt idx="3866">
                        <c:v>775.509765625</c:v>
                      </c:pt>
                      <c:pt idx="3867">
                        <c:v>775.69086914062495</c:v>
                      </c:pt>
                      <c:pt idx="3868">
                        <c:v>775.86813964843793</c:v>
                      </c:pt>
                      <c:pt idx="3869">
                        <c:v>776.07912597656298</c:v>
                      </c:pt>
                      <c:pt idx="3870">
                        <c:v>776.26396484375005</c:v>
                      </c:pt>
                      <c:pt idx="3871">
                        <c:v>776.45659179687505</c:v>
                      </c:pt>
                      <c:pt idx="3872">
                        <c:v>776.671630859375</c:v>
                      </c:pt>
                      <c:pt idx="3873">
                        <c:v>776.87006835937495</c:v>
                      </c:pt>
                      <c:pt idx="3874">
                        <c:v>777.081298828125</c:v>
                      </c:pt>
                      <c:pt idx="3875">
                        <c:v>777.28146972656293</c:v>
                      </c:pt>
                      <c:pt idx="3876">
                        <c:v>777.46630859375</c:v>
                      </c:pt>
                      <c:pt idx="3877">
                        <c:v>777.68259277343702</c:v>
                      </c:pt>
                      <c:pt idx="3878">
                        <c:v>777.87626953125005</c:v>
                      </c:pt>
                      <c:pt idx="3879">
                        <c:v>778.09255371093707</c:v>
                      </c:pt>
                      <c:pt idx="3880">
                        <c:v>778.3</c:v>
                      </c:pt>
                      <c:pt idx="3881">
                        <c:v>778.46472167968795</c:v>
                      </c:pt>
                      <c:pt idx="3882">
                        <c:v>778.65085449218793</c:v>
                      </c:pt>
                      <c:pt idx="3883">
                        <c:v>778.85581054687498</c:v>
                      </c:pt>
                      <c:pt idx="3884">
                        <c:v>779.06201171875</c:v>
                      </c:pt>
                      <c:pt idx="3885">
                        <c:v>779.26069335937495</c:v>
                      </c:pt>
                      <c:pt idx="3886">
                        <c:v>779.45058593750002</c:v>
                      </c:pt>
                      <c:pt idx="3887">
                        <c:v>779.640454101562</c:v>
                      </c:pt>
                      <c:pt idx="3888">
                        <c:v>779.84165039062498</c:v>
                      </c:pt>
                      <c:pt idx="3889">
                        <c:v>780.05290527343709</c:v>
                      </c:pt>
                      <c:pt idx="3890">
                        <c:v>780.254077148438</c:v>
                      </c:pt>
                      <c:pt idx="3891">
                        <c:v>780.46533203125</c:v>
                      </c:pt>
                      <c:pt idx="3892">
                        <c:v>780.68640136718705</c:v>
                      </c:pt>
                      <c:pt idx="3893">
                        <c:v>780.87375488281293</c:v>
                      </c:pt>
                      <c:pt idx="3894">
                        <c:v>781.05380859374998</c:v>
                      </c:pt>
                      <c:pt idx="3895">
                        <c:v>781.26254882812498</c:v>
                      </c:pt>
                      <c:pt idx="3896">
                        <c:v>781.45871582031202</c:v>
                      </c:pt>
                      <c:pt idx="3897">
                        <c:v>781.64985351562495</c:v>
                      </c:pt>
                      <c:pt idx="3898">
                        <c:v>781.85456542968791</c:v>
                      </c:pt>
                      <c:pt idx="3899">
                        <c:v>782.05446777343707</c:v>
                      </c:pt>
                      <c:pt idx="3900">
                        <c:v>782.25336914062495</c:v>
                      </c:pt>
                      <c:pt idx="3901">
                        <c:v>782.46210937499995</c:v>
                      </c:pt>
                      <c:pt idx="3902">
                        <c:v>782.66584472656291</c:v>
                      </c:pt>
                      <c:pt idx="3903">
                        <c:v>782.85573730468707</c:v>
                      </c:pt>
                      <c:pt idx="3904">
                        <c:v>783.05187988281295</c:v>
                      </c:pt>
                      <c:pt idx="3905">
                        <c:v>783.24904785156207</c:v>
                      </c:pt>
                      <c:pt idx="3906">
                        <c:v>783.45273437499998</c:v>
                      </c:pt>
                      <c:pt idx="3907">
                        <c:v>783.66171874999998</c:v>
                      </c:pt>
                      <c:pt idx="3908">
                        <c:v>783.85788574218793</c:v>
                      </c:pt>
                      <c:pt idx="3909">
                        <c:v>784.05275878906298</c:v>
                      </c:pt>
                      <c:pt idx="3910">
                        <c:v>784.25395507812505</c:v>
                      </c:pt>
                      <c:pt idx="3911">
                        <c:v>784.44763183593795</c:v>
                      </c:pt>
                      <c:pt idx="3912">
                        <c:v>784.64506835937505</c:v>
                      </c:pt>
                      <c:pt idx="3913">
                        <c:v>784.844970703125</c:v>
                      </c:pt>
                      <c:pt idx="3914">
                        <c:v>785.05117187500002</c:v>
                      </c:pt>
                      <c:pt idx="3915">
                        <c:v>785.25363769531293</c:v>
                      </c:pt>
                      <c:pt idx="3916">
                        <c:v>785.45229492187502</c:v>
                      </c:pt>
                      <c:pt idx="3917">
                        <c:v>785.64946289062505</c:v>
                      </c:pt>
                      <c:pt idx="3918">
                        <c:v>785.84184570312505</c:v>
                      </c:pt>
                      <c:pt idx="3919">
                        <c:v>786.05461425781209</c:v>
                      </c:pt>
                      <c:pt idx="3920">
                        <c:v>786.26589355468707</c:v>
                      </c:pt>
                      <c:pt idx="3921">
                        <c:v>786.45195312500005</c:v>
                      </c:pt>
                      <c:pt idx="3922">
                        <c:v>786.64682617187498</c:v>
                      </c:pt>
                      <c:pt idx="3923">
                        <c:v>786.85686035156209</c:v>
                      </c:pt>
                      <c:pt idx="3924">
                        <c:v>787.05178222656298</c:v>
                      </c:pt>
                      <c:pt idx="3925">
                        <c:v>787.246655273437</c:v>
                      </c:pt>
                      <c:pt idx="3926">
                        <c:v>787.44660644531291</c:v>
                      </c:pt>
                      <c:pt idx="3927">
                        <c:v>787.638989257812</c:v>
                      </c:pt>
                      <c:pt idx="3928">
                        <c:v>787.84265136718705</c:v>
                      </c:pt>
                      <c:pt idx="3929">
                        <c:v>788.04887695312505</c:v>
                      </c:pt>
                      <c:pt idx="3930">
                        <c:v>788.246337890625</c:v>
                      </c:pt>
                      <c:pt idx="3931">
                        <c:v>788.455078125</c:v>
                      </c:pt>
                      <c:pt idx="3932">
                        <c:v>788.65874023437505</c:v>
                      </c:pt>
                      <c:pt idx="3933">
                        <c:v>788.86245117187502</c:v>
                      </c:pt>
                      <c:pt idx="3934">
                        <c:v>789.06743164062505</c:v>
                      </c:pt>
                      <c:pt idx="3935">
                        <c:v>789.25603027343709</c:v>
                      </c:pt>
                      <c:pt idx="3936">
                        <c:v>789.47106933593795</c:v>
                      </c:pt>
                      <c:pt idx="3937">
                        <c:v>789.67856445312498</c:v>
                      </c:pt>
                      <c:pt idx="3938">
                        <c:v>789.86215820312498</c:v>
                      </c:pt>
                      <c:pt idx="3939">
                        <c:v>790.07338867187502</c:v>
                      </c:pt>
                      <c:pt idx="3940">
                        <c:v>790.27456054687502</c:v>
                      </c:pt>
                      <c:pt idx="3941">
                        <c:v>790.45939941406209</c:v>
                      </c:pt>
                      <c:pt idx="3942">
                        <c:v>790.65305175781202</c:v>
                      </c:pt>
                      <c:pt idx="3943">
                        <c:v>790.850512695313</c:v>
                      </c:pt>
                      <c:pt idx="3944">
                        <c:v>791.05043945312502</c:v>
                      </c:pt>
                      <c:pt idx="3945">
                        <c:v>791.27045898437495</c:v>
                      </c:pt>
                      <c:pt idx="3946">
                        <c:v>791.46911621093705</c:v>
                      </c:pt>
                      <c:pt idx="3947">
                        <c:v>791.66025390624998</c:v>
                      </c:pt>
                      <c:pt idx="3948">
                        <c:v>791.86145019531295</c:v>
                      </c:pt>
                      <c:pt idx="3949">
                        <c:v>792.048828125</c:v>
                      </c:pt>
                      <c:pt idx="3950">
                        <c:v>792.24750976562495</c:v>
                      </c:pt>
                      <c:pt idx="3951">
                        <c:v>792.44868164062495</c:v>
                      </c:pt>
                      <c:pt idx="3952">
                        <c:v>792.64360351562505</c:v>
                      </c:pt>
                      <c:pt idx="3953">
                        <c:v>792.84731445312502</c:v>
                      </c:pt>
                      <c:pt idx="3954">
                        <c:v>793.05854492187495</c:v>
                      </c:pt>
                      <c:pt idx="3955">
                        <c:v>793.25068359374995</c:v>
                      </c:pt>
                      <c:pt idx="3956">
                        <c:v>793.43151855468705</c:v>
                      </c:pt>
                      <c:pt idx="3957">
                        <c:v>793.63395996093709</c:v>
                      </c:pt>
                      <c:pt idx="3958">
                        <c:v>793.84921874999998</c:v>
                      </c:pt>
                      <c:pt idx="3959">
                        <c:v>794.05168457031209</c:v>
                      </c:pt>
                      <c:pt idx="3960">
                        <c:v>794.24785156250005</c:v>
                      </c:pt>
                      <c:pt idx="3961">
                        <c:v>794.43666992187502</c:v>
                      </c:pt>
                      <c:pt idx="3962">
                        <c:v>794.64790039062495</c:v>
                      </c:pt>
                      <c:pt idx="3963">
                        <c:v>794.860424804687</c:v>
                      </c:pt>
                      <c:pt idx="3964">
                        <c:v>795.03898925781209</c:v>
                      </c:pt>
                      <c:pt idx="3965">
                        <c:v>795.26030273437505</c:v>
                      </c:pt>
                      <c:pt idx="3966">
                        <c:v>795.47661132812505</c:v>
                      </c:pt>
                      <c:pt idx="3967">
                        <c:v>795.65263671875005</c:v>
                      </c:pt>
                      <c:pt idx="3968">
                        <c:v>795.84875488281295</c:v>
                      </c:pt>
                      <c:pt idx="3969">
                        <c:v>796.04367675781202</c:v>
                      </c:pt>
                      <c:pt idx="3970">
                        <c:v>796.23610839843798</c:v>
                      </c:pt>
                      <c:pt idx="3971">
                        <c:v>796.44357910156202</c:v>
                      </c:pt>
                      <c:pt idx="3972">
                        <c:v>796.64848632812505</c:v>
                      </c:pt>
                      <c:pt idx="3973">
                        <c:v>796.84086914062505</c:v>
                      </c:pt>
                      <c:pt idx="3974">
                        <c:v>797.044604492188</c:v>
                      </c:pt>
                      <c:pt idx="3975">
                        <c:v>797.24831542968798</c:v>
                      </c:pt>
                      <c:pt idx="3976">
                        <c:v>797.4404296875</c:v>
                      </c:pt>
                      <c:pt idx="3977">
                        <c:v>797.63911132812495</c:v>
                      </c:pt>
                      <c:pt idx="3978">
                        <c:v>797.84558105468705</c:v>
                      </c:pt>
                      <c:pt idx="3979">
                        <c:v>798.04548339843791</c:v>
                      </c:pt>
                      <c:pt idx="3980">
                        <c:v>798.242919921875</c:v>
                      </c:pt>
                      <c:pt idx="3981">
                        <c:v>798.45166015625</c:v>
                      </c:pt>
                      <c:pt idx="3982">
                        <c:v>798.66015625</c:v>
                      </c:pt>
                      <c:pt idx="3983">
                        <c:v>798.85004882812495</c:v>
                      </c:pt>
                      <c:pt idx="3984">
                        <c:v>799.036376953125</c:v>
                      </c:pt>
                      <c:pt idx="3985">
                        <c:v>799.23984374999998</c:v>
                      </c:pt>
                      <c:pt idx="3986">
                        <c:v>799.44606933593798</c:v>
                      </c:pt>
                      <c:pt idx="3987">
                        <c:v>799.64245605468705</c:v>
                      </c:pt>
                      <c:pt idx="3988">
                        <c:v>799.84113769531291</c:v>
                      </c:pt>
                      <c:pt idx="3989">
                        <c:v>800.04360351562502</c:v>
                      </c:pt>
                      <c:pt idx="3990">
                        <c:v>800.24604492187495</c:v>
                      </c:pt>
                      <c:pt idx="3991">
                        <c:v>800.45603027343702</c:v>
                      </c:pt>
                      <c:pt idx="3992">
                        <c:v>800.65344238281295</c:v>
                      </c:pt>
                      <c:pt idx="3993">
                        <c:v>800.833251953125</c:v>
                      </c:pt>
                      <c:pt idx="3994">
                        <c:v>801.035717773437</c:v>
                      </c:pt>
                      <c:pt idx="3995">
                        <c:v>801.241943359375</c:v>
                      </c:pt>
                      <c:pt idx="3996">
                        <c:v>801.43178710937502</c:v>
                      </c:pt>
                      <c:pt idx="3997">
                        <c:v>801.63046874999998</c:v>
                      </c:pt>
                      <c:pt idx="3998">
                        <c:v>801.837963867187</c:v>
                      </c:pt>
                      <c:pt idx="3999">
                        <c:v>802.04165039062502</c:v>
                      </c:pt>
                      <c:pt idx="4000">
                        <c:v>802.23278808593795</c:v>
                      </c:pt>
                      <c:pt idx="4001">
                        <c:v>802.43122558593791</c:v>
                      </c:pt>
                      <c:pt idx="4002">
                        <c:v>802.63994140625005</c:v>
                      </c:pt>
                      <c:pt idx="4003">
                        <c:v>802.83735351562495</c:v>
                      </c:pt>
                      <c:pt idx="4004">
                        <c:v>803.03603515625002</c:v>
                      </c:pt>
                      <c:pt idx="4005">
                        <c:v>803.23623046875002</c:v>
                      </c:pt>
                      <c:pt idx="4006">
                        <c:v>803.43364257812505</c:v>
                      </c:pt>
                      <c:pt idx="4007">
                        <c:v>803.630786132813</c:v>
                      </c:pt>
                      <c:pt idx="4008">
                        <c:v>803.82192382812502</c:v>
                      </c:pt>
                      <c:pt idx="4009">
                        <c:v>804.028393554687</c:v>
                      </c:pt>
                      <c:pt idx="4010">
                        <c:v>804.23586425781207</c:v>
                      </c:pt>
                      <c:pt idx="4011">
                        <c:v>804.43078613281295</c:v>
                      </c:pt>
                      <c:pt idx="4012">
                        <c:v>804.629467773437</c:v>
                      </c:pt>
                      <c:pt idx="4013">
                        <c:v>804.83063964843791</c:v>
                      </c:pt>
                      <c:pt idx="4014">
                        <c:v>805.04943847656295</c:v>
                      </c:pt>
                      <c:pt idx="4015">
                        <c:v>805.25942382812502</c:v>
                      </c:pt>
                      <c:pt idx="4016">
                        <c:v>805.45283203124995</c:v>
                      </c:pt>
                      <c:pt idx="4017">
                        <c:v>805.66660156249998</c:v>
                      </c:pt>
                      <c:pt idx="4018">
                        <c:v>805.86298828124995</c:v>
                      </c:pt>
                      <c:pt idx="4019">
                        <c:v>806.042797851562</c:v>
                      </c:pt>
                      <c:pt idx="4020">
                        <c:v>806.24526367187502</c:v>
                      </c:pt>
                      <c:pt idx="4021">
                        <c:v>806.43640136718705</c:v>
                      </c:pt>
                      <c:pt idx="4022">
                        <c:v>806.65393066406205</c:v>
                      </c:pt>
                      <c:pt idx="4023">
                        <c:v>806.87021484374998</c:v>
                      </c:pt>
                      <c:pt idx="4024">
                        <c:v>807.04750976562502</c:v>
                      </c:pt>
                      <c:pt idx="4025">
                        <c:v>807.253735351562</c:v>
                      </c:pt>
                      <c:pt idx="4026">
                        <c:v>807.46247558593791</c:v>
                      </c:pt>
                      <c:pt idx="4027">
                        <c:v>807.65739746093709</c:v>
                      </c:pt>
                      <c:pt idx="4028">
                        <c:v>807.858569335938</c:v>
                      </c:pt>
                      <c:pt idx="4029">
                        <c:v>808.05344238281293</c:v>
                      </c:pt>
                      <c:pt idx="4030">
                        <c:v>808.26721191406205</c:v>
                      </c:pt>
                      <c:pt idx="4031">
                        <c:v>808.49355468750002</c:v>
                      </c:pt>
                      <c:pt idx="4032">
                        <c:v>808.70229492187502</c:v>
                      </c:pt>
                      <c:pt idx="4033">
                        <c:v>808.90725097656298</c:v>
                      </c:pt>
                      <c:pt idx="4034">
                        <c:v>809.10217285156205</c:v>
                      </c:pt>
                      <c:pt idx="4035">
                        <c:v>809.273193359375</c:v>
                      </c:pt>
                      <c:pt idx="4036">
                        <c:v>809.471850585938</c:v>
                      </c:pt>
                      <c:pt idx="4037">
                        <c:v>809.66271972656295</c:v>
                      </c:pt>
                      <c:pt idx="4038">
                        <c:v>809.84101562499995</c:v>
                      </c:pt>
                      <c:pt idx="4039">
                        <c:v>810.06508789062502</c:v>
                      </c:pt>
                      <c:pt idx="4040">
                        <c:v>810.26025390625</c:v>
                      </c:pt>
                      <c:pt idx="4041">
                        <c:v>810.457690429688</c:v>
                      </c:pt>
                      <c:pt idx="4042">
                        <c:v>810.66640625000002</c:v>
                      </c:pt>
                      <c:pt idx="4043">
                        <c:v>810.848706054687</c:v>
                      </c:pt>
                      <c:pt idx="4044">
                        <c:v>811.06752929687502</c:v>
                      </c:pt>
                      <c:pt idx="4045">
                        <c:v>811.27377929687498</c:v>
                      </c:pt>
                      <c:pt idx="4046">
                        <c:v>811.44980468749998</c:v>
                      </c:pt>
                      <c:pt idx="4047">
                        <c:v>811.65349121093709</c:v>
                      </c:pt>
                      <c:pt idx="4048">
                        <c:v>811.84587402343709</c:v>
                      </c:pt>
                      <c:pt idx="4049">
                        <c:v>812.03701171875002</c:v>
                      </c:pt>
                      <c:pt idx="4050">
                        <c:v>812.23696289062502</c:v>
                      </c:pt>
                      <c:pt idx="4051">
                        <c:v>812.42934570312502</c:v>
                      </c:pt>
                      <c:pt idx="4052">
                        <c:v>812.63933105468709</c:v>
                      </c:pt>
                      <c:pt idx="4053">
                        <c:v>812.85434570312498</c:v>
                      </c:pt>
                      <c:pt idx="4054">
                        <c:v>813.04548339843791</c:v>
                      </c:pt>
                      <c:pt idx="4055">
                        <c:v>813.24516601562505</c:v>
                      </c:pt>
                      <c:pt idx="4056">
                        <c:v>813.455151367187</c:v>
                      </c:pt>
                      <c:pt idx="4057">
                        <c:v>813.65280761718702</c:v>
                      </c:pt>
                      <c:pt idx="4058">
                        <c:v>813.86154785156202</c:v>
                      </c:pt>
                      <c:pt idx="4059">
                        <c:v>814.05270996093702</c:v>
                      </c:pt>
                      <c:pt idx="4060">
                        <c:v>814.23630371093702</c:v>
                      </c:pt>
                      <c:pt idx="4061">
                        <c:v>814.44125976562498</c:v>
                      </c:pt>
                      <c:pt idx="4062">
                        <c:v>814.64243164062498</c:v>
                      </c:pt>
                      <c:pt idx="4063">
                        <c:v>814.84235839843791</c:v>
                      </c:pt>
                      <c:pt idx="4064">
                        <c:v>815.04204101562505</c:v>
                      </c:pt>
                      <c:pt idx="4065">
                        <c:v>815.23317871093707</c:v>
                      </c:pt>
                      <c:pt idx="4066">
                        <c:v>815.42077636718705</c:v>
                      </c:pt>
                      <c:pt idx="4067">
                        <c:v>815.61818847656298</c:v>
                      </c:pt>
                      <c:pt idx="4068">
                        <c:v>815.83571777343707</c:v>
                      </c:pt>
                      <c:pt idx="4069">
                        <c:v>816.04194335937495</c:v>
                      </c:pt>
                      <c:pt idx="4070">
                        <c:v>816.22805175781207</c:v>
                      </c:pt>
                      <c:pt idx="4071">
                        <c:v>816.427978515625</c:v>
                      </c:pt>
                      <c:pt idx="4072">
                        <c:v>816.63420410156209</c:v>
                      </c:pt>
                      <c:pt idx="4073">
                        <c:v>816.831616210937</c:v>
                      </c:pt>
                      <c:pt idx="4074">
                        <c:v>817.05168457031209</c:v>
                      </c:pt>
                      <c:pt idx="4075">
                        <c:v>817.25639648437505</c:v>
                      </c:pt>
                      <c:pt idx="4076">
                        <c:v>817.45126953124998</c:v>
                      </c:pt>
                      <c:pt idx="4077">
                        <c:v>817.66782226562498</c:v>
                      </c:pt>
                      <c:pt idx="4078">
                        <c:v>817.858959960937</c:v>
                      </c:pt>
                      <c:pt idx="4079">
                        <c:v>818.04755859374995</c:v>
                      </c:pt>
                      <c:pt idx="4080">
                        <c:v>818.24248046875005</c:v>
                      </c:pt>
                      <c:pt idx="4081">
                        <c:v>818.42478027343702</c:v>
                      </c:pt>
                      <c:pt idx="4082">
                        <c:v>818.61965332031207</c:v>
                      </c:pt>
                      <c:pt idx="4083">
                        <c:v>818.82968749999998</c:v>
                      </c:pt>
                      <c:pt idx="4084">
                        <c:v>819.02460937499995</c:v>
                      </c:pt>
                      <c:pt idx="4085">
                        <c:v>819.22075195312505</c:v>
                      </c:pt>
                      <c:pt idx="4086">
                        <c:v>819.42446289062502</c:v>
                      </c:pt>
                      <c:pt idx="4087">
                        <c:v>819.62690429687495</c:v>
                      </c:pt>
                      <c:pt idx="4088">
                        <c:v>819.84316406250002</c:v>
                      </c:pt>
                      <c:pt idx="4089">
                        <c:v>820.05039062499998</c:v>
                      </c:pt>
                      <c:pt idx="4090">
                        <c:v>820.24155273437498</c:v>
                      </c:pt>
                      <c:pt idx="4091">
                        <c:v>820.45556640625</c:v>
                      </c:pt>
                      <c:pt idx="4092">
                        <c:v>820.68417968749998</c:v>
                      </c:pt>
                      <c:pt idx="4093">
                        <c:v>820.90170898437498</c:v>
                      </c:pt>
                      <c:pt idx="4094">
                        <c:v>821.10561523437502</c:v>
                      </c:pt>
                      <c:pt idx="4095">
                        <c:v>821.28793945312498</c:v>
                      </c:pt>
                      <c:pt idx="4096">
                        <c:v>821.47783203125005</c:v>
                      </c:pt>
                      <c:pt idx="4097">
                        <c:v>821.676513671875</c:v>
                      </c:pt>
                      <c:pt idx="4098">
                        <c:v>821.84853515625002</c:v>
                      </c:pt>
                      <c:pt idx="4099">
                        <c:v>822.03339843749995</c:v>
                      </c:pt>
                      <c:pt idx="4100">
                        <c:v>822.24863281249998</c:v>
                      </c:pt>
                      <c:pt idx="4101">
                        <c:v>822.447265625</c:v>
                      </c:pt>
                      <c:pt idx="4102">
                        <c:v>822.65073242187498</c:v>
                      </c:pt>
                      <c:pt idx="4103">
                        <c:v>822.8466796875</c:v>
                      </c:pt>
                      <c:pt idx="4104">
                        <c:v>823.0380859375</c:v>
                      </c:pt>
                      <c:pt idx="4105">
                        <c:v>823.2470703125</c:v>
                      </c:pt>
                      <c:pt idx="4106">
                        <c:v>823.43569335937502</c:v>
                      </c:pt>
                      <c:pt idx="4107">
                        <c:v>823.6318359375</c:v>
                      </c:pt>
                      <c:pt idx="4108">
                        <c:v>823.83549804687505</c:v>
                      </c:pt>
                      <c:pt idx="4109">
                        <c:v>824.03544921875005</c:v>
                      </c:pt>
                      <c:pt idx="4110">
                        <c:v>824.25175781250005</c:v>
                      </c:pt>
                      <c:pt idx="4111">
                        <c:v>824.459228515625</c:v>
                      </c:pt>
                      <c:pt idx="4112">
                        <c:v>824.66166992187505</c:v>
                      </c:pt>
                      <c:pt idx="4113">
                        <c:v>824.86538085937502</c:v>
                      </c:pt>
                      <c:pt idx="4114">
                        <c:v>825.0439453125</c:v>
                      </c:pt>
                      <c:pt idx="4115">
                        <c:v>825.23129882812498</c:v>
                      </c:pt>
                      <c:pt idx="4116">
                        <c:v>825.43876953125005</c:v>
                      </c:pt>
                      <c:pt idx="4117">
                        <c:v>825.63369140625002</c:v>
                      </c:pt>
                      <c:pt idx="4118">
                        <c:v>825.85371093749995</c:v>
                      </c:pt>
                      <c:pt idx="4119">
                        <c:v>826.07500000000005</c:v>
                      </c:pt>
                      <c:pt idx="4120">
                        <c:v>826.26738281250005</c:v>
                      </c:pt>
                      <c:pt idx="4121">
                        <c:v>826.45322265624998</c:v>
                      </c:pt>
                      <c:pt idx="4122">
                        <c:v>826.640625</c:v>
                      </c:pt>
                      <c:pt idx="4123">
                        <c:v>826.83579101562498</c:v>
                      </c:pt>
                      <c:pt idx="4124">
                        <c:v>827.04951171874995</c:v>
                      </c:pt>
                      <c:pt idx="4125">
                        <c:v>827.24794921875002</c:v>
                      </c:pt>
                      <c:pt idx="4126">
                        <c:v>827.42275390625002</c:v>
                      </c:pt>
                      <c:pt idx="4127">
                        <c:v>827.617919921875</c:v>
                      </c:pt>
                      <c:pt idx="4128">
                        <c:v>827.81660156249995</c:v>
                      </c:pt>
                      <c:pt idx="4129">
                        <c:v>828.020263671875</c:v>
                      </c:pt>
                      <c:pt idx="4130">
                        <c:v>828.21767578125002</c:v>
                      </c:pt>
                      <c:pt idx="4131">
                        <c:v>828.42265625000005</c:v>
                      </c:pt>
                      <c:pt idx="4132">
                        <c:v>828.63266601562498</c:v>
                      </c:pt>
                      <c:pt idx="4133">
                        <c:v>828.830078125</c:v>
                      </c:pt>
                      <c:pt idx="4134">
                        <c:v>829.03251953125005</c:v>
                      </c:pt>
                      <c:pt idx="4135">
                        <c:v>829.22617187499998</c:v>
                      </c:pt>
                      <c:pt idx="4136">
                        <c:v>829.40952148437498</c:v>
                      </c:pt>
                      <c:pt idx="4137">
                        <c:v>829.60166015624998</c:v>
                      </c:pt>
                      <c:pt idx="4138">
                        <c:v>829.81191406250002</c:v>
                      </c:pt>
                      <c:pt idx="4139">
                        <c:v>830.02592773437505</c:v>
                      </c:pt>
                      <c:pt idx="4140">
                        <c:v>830.22807617187505</c:v>
                      </c:pt>
                      <c:pt idx="4141">
                        <c:v>830.42548828124995</c:v>
                      </c:pt>
                      <c:pt idx="4142">
                        <c:v>830.61411132812498</c:v>
                      </c:pt>
                      <c:pt idx="4143">
                        <c:v>830.81655273437502</c:v>
                      </c:pt>
                      <c:pt idx="4144">
                        <c:v>831.01904296875</c:v>
                      </c:pt>
                      <c:pt idx="4145">
                        <c:v>831.20263671875</c:v>
                      </c:pt>
                      <c:pt idx="4146">
                        <c:v>831.40629882812505</c:v>
                      </c:pt>
                      <c:pt idx="4147">
                        <c:v>831.63764648437495</c:v>
                      </c:pt>
                      <c:pt idx="4148">
                        <c:v>831.84541015624995</c:v>
                      </c:pt>
                      <c:pt idx="4149">
                        <c:v>832.031494140625</c:v>
                      </c:pt>
                      <c:pt idx="4150">
                        <c:v>832.23139648437495</c:v>
                      </c:pt>
                      <c:pt idx="4151">
                        <c:v>832.42631835937505</c:v>
                      </c:pt>
                      <c:pt idx="4152">
                        <c:v>832.6337890625</c:v>
                      </c:pt>
                      <c:pt idx="4153">
                        <c:v>832.84379882812505</c:v>
                      </c:pt>
                      <c:pt idx="4154">
                        <c:v>833.04248046875</c:v>
                      </c:pt>
                      <c:pt idx="4155">
                        <c:v>833.25375976562498</c:v>
                      </c:pt>
                      <c:pt idx="4156">
                        <c:v>833.43959960937502</c:v>
                      </c:pt>
                      <c:pt idx="4157">
                        <c:v>833.62944335937505</c:v>
                      </c:pt>
                      <c:pt idx="4158">
                        <c:v>833.83466796874995</c:v>
                      </c:pt>
                      <c:pt idx="4159">
                        <c:v>834.01572265624998</c:v>
                      </c:pt>
                      <c:pt idx="4160">
                        <c:v>834.21064453124995</c:v>
                      </c:pt>
                      <c:pt idx="4161">
                        <c:v>834.41689453125002</c:v>
                      </c:pt>
                      <c:pt idx="4162">
                        <c:v>834.61533203124998</c:v>
                      </c:pt>
                      <c:pt idx="4163">
                        <c:v>834.82026367187495</c:v>
                      </c:pt>
                      <c:pt idx="4164">
                        <c:v>835.02167968749995</c:v>
                      </c:pt>
                      <c:pt idx="4165">
                        <c:v>835.21762695312498</c:v>
                      </c:pt>
                      <c:pt idx="4166">
                        <c:v>835.440185546875</c:v>
                      </c:pt>
                      <c:pt idx="4167">
                        <c:v>835.65288085937505</c:v>
                      </c:pt>
                      <c:pt idx="4168">
                        <c:v>835.8515625</c:v>
                      </c:pt>
                      <c:pt idx="4169">
                        <c:v>836.060302734375</c:v>
                      </c:pt>
                      <c:pt idx="4170">
                        <c:v>836.24643554687498</c:v>
                      </c:pt>
                      <c:pt idx="4171">
                        <c:v>836.44384765625</c:v>
                      </c:pt>
                      <c:pt idx="4172">
                        <c:v>836.66132812499995</c:v>
                      </c:pt>
                      <c:pt idx="4173">
                        <c:v>836.86005859374995</c:v>
                      </c:pt>
                      <c:pt idx="4174">
                        <c:v>837.04995117187502</c:v>
                      </c:pt>
                      <c:pt idx="4175">
                        <c:v>837.24609375</c:v>
                      </c:pt>
                      <c:pt idx="4176">
                        <c:v>837.44101562499998</c:v>
                      </c:pt>
                      <c:pt idx="4177">
                        <c:v>837.66103515625002</c:v>
                      </c:pt>
                      <c:pt idx="4178">
                        <c:v>837.88735351562502</c:v>
                      </c:pt>
                      <c:pt idx="4179">
                        <c:v>838.08608398437502</c:v>
                      </c:pt>
                      <c:pt idx="4180">
                        <c:v>838.28598632812498</c:v>
                      </c:pt>
                      <c:pt idx="4181">
                        <c:v>838.45546875000002</c:v>
                      </c:pt>
                      <c:pt idx="4182">
                        <c:v>838.63027343750002</c:v>
                      </c:pt>
                      <c:pt idx="4183">
                        <c:v>838.82919921874998</c:v>
                      </c:pt>
                      <c:pt idx="4184">
                        <c:v>839.01655273437495</c:v>
                      </c:pt>
                      <c:pt idx="4185">
                        <c:v>839.21621093750002</c:v>
                      </c:pt>
                      <c:pt idx="4186">
                        <c:v>839.42495117187502</c:v>
                      </c:pt>
                      <c:pt idx="4187">
                        <c:v>839.62641601562495</c:v>
                      </c:pt>
                      <c:pt idx="4188">
                        <c:v>839.83261718749998</c:v>
                      </c:pt>
                      <c:pt idx="4189">
                        <c:v>840.02348632812505</c:v>
                      </c:pt>
                      <c:pt idx="4190">
                        <c:v>840.21586914062505</c:v>
                      </c:pt>
                      <c:pt idx="4191">
                        <c:v>840.41982421875002</c:v>
                      </c:pt>
                      <c:pt idx="4192">
                        <c:v>840.613525390625</c:v>
                      </c:pt>
                      <c:pt idx="4193">
                        <c:v>840.80966796874998</c:v>
                      </c:pt>
                      <c:pt idx="4194">
                        <c:v>841.00429687500002</c:v>
                      </c:pt>
                      <c:pt idx="4195">
                        <c:v>841.21533203125</c:v>
                      </c:pt>
                      <c:pt idx="4196">
                        <c:v>841.41552734375</c:v>
                      </c:pt>
                      <c:pt idx="4197">
                        <c:v>841.60688476562495</c:v>
                      </c:pt>
                      <c:pt idx="4198">
                        <c:v>841.81181640625005</c:v>
                      </c:pt>
                      <c:pt idx="4199">
                        <c:v>842.01298828125005</c:v>
                      </c:pt>
                      <c:pt idx="4200">
                        <c:v>842.20512695312505</c:v>
                      </c:pt>
                      <c:pt idx="4201">
                        <c:v>842.40126953125002</c:v>
                      </c:pt>
                      <c:pt idx="4202">
                        <c:v>842.61000976562502</c:v>
                      </c:pt>
                      <c:pt idx="4203">
                        <c:v>842.80747070312498</c:v>
                      </c:pt>
                      <c:pt idx="4204">
                        <c:v>843.00742187499998</c:v>
                      </c:pt>
                      <c:pt idx="4205">
                        <c:v>843.213623046875</c:v>
                      </c:pt>
                      <c:pt idx="4206">
                        <c:v>843.41254882812495</c:v>
                      </c:pt>
                      <c:pt idx="4207">
                        <c:v>843.60371093749995</c:v>
                      </c:pt>
                      <c:pt idx="4208">
                        <c:v>843.82377929687505</c:v>
                      </c:pt>
                      <c:pt idx="4209">
                        <c:v>844.04130859375005</c:v>
                      </c:pt>
                      <c:pt idx="4210">
                        <c:v>844.24497070312498</c:v>
                      </c:pt>
                      <c:pt idx="4211">
                        <c:v>844.45747070312495</c:v>
                      </c:pt>
                      <c:pt idx="4212">
                        <c:v>844.68256835937495</c:v>
                      </c:pt>
                      <c:pt idx="4213">
                        <c:v>844.91015625</c:v>
                      </c:pt>
                      <c:pt idx="4214">
                        <c:v>845.09375</c:v>
                      </c:pt>
                      <c:pt idx="4215">
                        <c:v>845.27983398437505</c:v>
                      </c:pt>
                      <c:pt idx="4216">
                        <c:v>845.479736328125</c:v>
                      </c:pt>
                      <c:pt idx="4217">
                        <c:v>845.66835937500002</c:v>
                      </c:pt>
                      <c:pt idx="4218">
                        <c:v>845.86079101562495</c:v>
                      </c:pt>
                      <c:pt idx="4219">
                        <c:v>846.06450195312505</c:v>
                      </c:pt>
                      <c:pt idx="4220">
                        <c:v>846.25937499999998</c:v>
                      </c:pt>
                      <c:pt idx="4221">
                        <c:v>846.45175781249998</c:v>
                      </c:pt>
                      <c:pt idx="4222">
                        <c:v>846.640380859375</c:v>
                      </c:pt>
                      <c:pt idx="4223">
                        <c:v>846.83906249999995</c:v>
                      </c:pt>
                      <c:pt idx="4224">
                        <c:v>847.057861328125</c:v>
                      </c:pt>
                      <c:pt idx="4225">
                        <c:v>847.25029296875005</c:v>
                      </c:pt>
                      <c:pt idx="4226">
                        <c:v>847.46406249999995</c:v>
                      </c:pt>
                      <c:pt idx="4227">
                        <c:v>847.68408203125</c:v>
                      </c:pt>
                      <c:pt idx="4228">
                        <c:v>847.85756835937502</c:v>
                      </c:pt>
                      <c:pt idx="4229">
                        <c:v>848.04995117187502</c:v>
                      </c:pt>
                      <c:pt idx="4230">
                        <c:v>848.252197265625</c:v>
                      </c:pt>
                      <c:pt idx="4231">
                        <c:v>848.45839843750002</c:v>
                      </c:pt>
                      <c:pt idx="4232">
                        <c:v>848.67338867187505</c:v>
                      </c:pt>
                      <c:pt idx="4233">
                        <c:v>848.86455078125005</c:v>
                      </c:pt>
                      <c:pt idx="4234">
                        <c:v>849.06977539062495</c:v>
                      </c:pt>
                      <c:pt idx="4235">
                        <c:v>849.26088867187502</c:v>
                      </c:pt>
                      <c:pt idx="4236">
                        <c:v>849.43315429687505</c:v>
                      </c:pt>
                      <c:pt idx="4237">
                        <c:v>849.62802734374998</c:v>
                      </c:pt>
                      <c:pt idx="4238">
                        <c:v>849.82670898437505</c:v>
                      </c:pt>
                      <c:pt idx="4239">
                        <c:v>850.02666015625005</c:v>
                      </c:pt>
                      <c:pt idx="4240">
                        <c:v>850.23662109375005</c:v>
                      </c:pt>
                      <c:pt idx="4241">
                        <c:v>850.426513671875</c:v>
                      </c:pt>
                      <c:pt idx="4242">
                        <c:v>850.61240234374998</c:v>
                      </c:pt>
                      <c:pt idx="4243">
                        <c:v>850.818359375</c:v>
                      </c:pt>
                      <c:pt idx="4244">
                        <c:v>851.010986328125</c:v>
                      </c:pt>
                      <c:pt idx="4245">
                        <c:v>851.212158203125</c:v>
                      </c:pt>
                      <c:pt idx="4246">
                        <c:v>851.4208984375</c:v>
                      </c:pt>
                      <c:pt idx="4247">
                        <c:v>851.61459960937498</c:v>
                      </c:pt>
                      <c:pt idx="4248">
                        <c:v>851.80698242187498</c:v>
                      </c:pt>
                      <c:pt idx="4249">
                        <c:v>852.00712890625005</c:v>
                      </c:pt>
                      <c:pt idx="4250">
                        <c:v>852.205810546875</c:v>
                      </c:pt>
                      <c:pt idx="4251">
                        <c:v>852.40576171875</c:v>
                      </c:pt>
                      <c:pt idx="4252">
                        <c:v>852.61323242187495</c:v>
                      </c:pt>
                      <c:pt idx="4253">
                        <c:v>852.806640625</c:v>
                      </c:pt>
                      <c:pt idx="4254">
                        <c:v>853.00151367187505</c:v>
                      </c:pt>
                      <c:pt idx="4255">
                        <c:v>853.20166015625</c:v>
                      </c:pt>
                      <c:pt idx="4256">
                        <c:v>853.401611328125</c:v>
                      </c:pt>
                      <c:pt idx="4257">
                        <c:v>853.60029296874995</c:v>
                      </c:pt>
                      <c:pt idx="4258">
                        <c:v>853.79267578124995</c:v>
                      </c:pt>
                      <c:pt idx="4259">
                        <c:v>853.99614257812505</c:v>
                      </c:pt>
                      <c:pt idx="4260">
                        <c:v>854.19731445312505</c:v>
                      </c:pt>
                      <c:pt idx="4261">
                        <c:v>854.39497070312495</c:v>
                      </c:pt>
                      <c:pt idx="4262">
                        <c:v>854.60854492187502</c:v>
                      </c:pt>
                      <c:pt idx="4263">
                        <c:v>854.81601562499998</c:v>
                      </c:pt>
                      <c:pt idx="4264">
                        <c:v>855.00356445312502</c:v>
                      </c:pt>
                      <c:pt idx="4265">
                        <c:v>855.19721679687495</c:v>
                      </c:pt>
                      <c:pt idx="4266">
                        <c:v>855.40595703124995</c:v>
                      </c:pt>
                      <c:pt idx="4267">
                        <c:v>855.61572265625</c:v>
                      </c:pt>
                      <c:pt idx="4268">
                        <c:v>855.806884765625</c:v>
                      </c:pt>
                      <c:pt idx="4269">
                        <c:v>856.00302734374998</c:v>
                      </c:pt>
                      <c:pt idx="4270">
                        <c:v>856.20546875000002</c:v>
                      </c:pt>
                      <c:pt idx="4271">
                        <c:v>856.39433593750005</c:v>
                      </c:pt>
                      <c:pt idx="4272">
                        <c:v>856.59926757812502</c:v>
                      </c:pt>
                      <c:pt idx="4273">
                        <c:v>856.80795898437498</c:v>
                      </c:pt>
                      <c:pt idx="4274">
                        <c:v>857.004150390625</c:v>
                      </c:pt>
                      <c:pt idx="4275">
                        <c:v>857.20034179687502</c:v>
                      </c:pt>
                      <c:pt idx="4276">
                        <c:v>857.41030273437502</c:v>
                      </c:pt>
                      <c:pt idx="4277">
                        <c:v>857.61274414062495</c:v>
                      </c:pt>
                      <c:pt idx="4278">
                        <c:v>857.80263671875002</c:v>
                      </c:pt>
                      <c:pt idx="4279">
                        <c:v>857.997314453125</c:v>
                      </c:pt>
                      <c:pt idx="4280">
                        <c:v>858.18842773437495</c:v>
                      </c:pt>
                      <c:pt idx="4281">
                        <c:v>858.38735351562502</c:v>
                      </c:pt>
                      <c:pt idx="4282">
                        <c:v>858.59233398437505</c:v>
                      </c:pt>
                      <c:pt idx="4283">
                        <c:v>858.79604492187502</c:v>
                      </c:pt>
                      <c:pt idx="4284">
                        <c:v>858.98945312499995</c:v>
                      </c:pt>
                      <c:pt idx="4285">
                        <c:v>859.18808593749998</c:v>
                      </c:pt>
                      <c:pt idx="4286">
                        <c:v>859.38701171875005</c:v>
                      </c:pt>
                      <c:pt idx="4287">
                        <c:v>859.59575195312505</c:v>
                      </c:pt>
                      <c:pt idx="4288">
                        <c:v>859.81074218749995</c:v>
                      </c:pt>
                      <c:pt idx="4289">
                        <c:v>860.00566406250005</c:v>
                      </c:pt>
                      <c:pt idx="4290">
                        <c:v>860.20058593750002</c:v>
                      </c:pt>
                      <c:pt idx="4291">
                        <c:v>860.40175781250002</c:v>
                      </c:pt>
                      <c:pt idx="4292">
                        <c:v>860.60170898437502</c:v>
                      </c:pt>
                      <c:pt idx="4293">
                        <c:v>860.80415039062495</c:v>
                      </c:pt>
                      <c:pt idx="4294">
                        <c:v>861.00908203125005</c:v>
                      </c:pt>
                      <c:pt idx="4295">
                        <c:v>861.19521484375002</c:v>
                      </c:pt>
                      <c:pt idx="4296">
                        <c:v>861.39516601562502</c:v>
                      </c:pt>
                      <c:pt idx="4297">
                        <c:v>861.61894531250005</c:v>
                      </c:pt>
                      <c:pt idx="4298">
                        <c:v>861.81259765624998</c:v>
                      </c:pt>
                      <c:pt idx="4299">
                        <c:v>862.0087890625</c:v>
                      </c:pt>
                      <c:pt idx="4300">
                        <c:v>862.23007812499998</c:v>
                      </c:pt>
                      <c:pt idx="4301">
                        <c:v>862.42622070312495</c:v>
                      </c:pt>
                      <c:pt idx="4302">
                        <c:v>862.62490234375002</c:v>
                      </c:pt>
                      <c:pt idx="4303">
                        <c:v>862.82485351562502</c:v>
                      </c:pt>
                      <c:pt idx="4304">
                        <c:v>863.01850585937495</c:v>
                      </c:pt>
                      <c:pt idx="4305">
                        <c:v>863.238525390625</c:v>
                      </c:pt>
                      <c:pt idx="4306">
                        <c:v>863.43466796874998</c:v>
                      </c:pt>
                      <c:pt idx="4307">
                        <c:v>863.61577148437505</c:v>
                      </c:pt>
                      <c:pt idx="4308">
                        <c:v>863.8056640625</c:v>
                      </c:pt>
                      <c:pt idx="4309">
                        <c:v>863.998046875</c:v>
                      </c:pt>
                      <c:pt idx="4310">
                        <c:v>864.21054687499998</c:v>
                      </c:pt>
                      <c:pt idx="4311">
                        <c:v>864.416748046875</c:v>
                      </c:pt>
                      <c:pt idx="4312">
                        <c:v>864.61918945312505</c:v>
                      </c:pt>
                      <c:pt idx="4313">
                        <c:v>864.834228515625</c:v>
                      </c:pt>
                      <c:pt idx="4314">
                        <c:v>865.02783203125</c:v>
                      </c:pt>
                      <c:pt idx="4315">
                        <c:v>865.22651367187495</c:v>
                      </c:pt>
                      <c:pt idx="4316">
                        <c:v>865.44282226562495</c:v>
                      </c:pt>
                      <c:pt idx="4317">
                        <c:v>865.62514648437502</c:v>
                      </c:pt>
                      <c:pt idx="4318">
                        <c:v>865.79365234374995</c:v>
                      </c:pt>
                      <c:pt idx="4319">
                        <c:v>865.98603515624995</c:v>
                      </c:pt>
                      <c:pt idx="4320">
                        <c:v>866.19228515625002</c:v>
                      </c:pt>
                      <c:pt idx="4321">
                        <c:v>866.39345703125002</c:v>
                      </c:pt>
                      <c:pt idx="4322">
                        <c:v>866.59335937499998</c:v>
                      </c:pt>
                      <c:pt idx="4323">
                        <c:v>866.79833984375</c:v>
                      </c:pt>
                      <c:pt idx="4324">
                        <c:v>866.99174804687505</c:v>
                      </c:pt>
                      <c:pt idx="4325">
                        <c:v>867.1904296875</c:v>
                      </c:pt>
                      <c:pt idx="4326">
                        <c:v>867.400634765625</c:v>
                      </c:pt>
                      <c:pt idx="4327">
                        <c:v>867.59804687500002</c:v>
                      </c:pt>
                      <c:pt idx="4328">
                        <c:v>867.78544921875005</c:v>
                      </c:pt>
                      <c:pt idx="4329">
                        <c:v>867.99165039062495</c:v>
                      </c:pt>
                      <c:pt idx="4330">
                        <c:v>868.19404296874995</c:v>
                      </c:pt>
                      <c:pt idx="4331">
                        <c:v>868.39272460937502</c:v>
                      </c:pt>
                      <c:pt idx="4332">
                        <c:v>868.59897460937498</c:v>
                      </c:pt>
                      <c:pt idx="4333">
                        <c:v>868.80517578125</c:v>
                      </c:pt>
                      <c:pt idx="4334">
                        <c:v>869.03632812499995</c:v>
                      </c:pt>
                      <c:pt idx="4335">
                        <c:v>869.23100585937505</c:v>
                      </c:pt>
                      <c:pt idx="4336">
                        <c:v>869.42109374999995</c:v>
                      </c:pt>
                      <c:pt idx="4337">
                        <c:v>869.64389648437498</c:v>
                      </c:pt>
                      <c:pt idx="4338">
                        <c:v>869.84506835937498</c:v>
                      </c:pt>
                      <c:pt idx="4339">
                        <c:v>870.04375000000005</c:v>
                      </c:pt>
                      <c:pt idx="4340">
                        <c:v>870.25600585937502</c:v>
                      </c:pt>
                      <c:pt idx="4341">
                        <c:v>870.43959960937502</c:v>
                      </c:pt>
                      <c:pt idx="4342">
                        <c:v>870.62221679687502</c:v>
                      </c:pt>
                      <c:pt idx="4343">
                        <c:v>870.818359375</c:v>
                      </c:pt>
                      <c:pt idx="4344">
                        <c:v>871.00444335937505</c:v>
                      </c:pt>
                      <c:pt idx="4345">
                        <c:v>871.20693359375002</c:v>
                      </c:pt>
                      <c:pt idx="4346">
                        <c:v>871.40434570312505</c:v>
                      </c:pt>
                      <c:pt idx="4347">
                        <c:v>871.59541015624995</c:v>
                      </c:pt>
                      <c:pt idx="4348">
                        <c:v>871.79409179687502</c:v>
                      </c:pt>
                      <c:pt idx="4349">
                        <c:v>871.99658203125</c:v>
                      </c:pt>
                      <c:pt idx="4350">
                        <c:v>872.1962890625</c:v>
                      </c:pt>
                      <c:pt idx="4351">
                        <c:v>872.38613281250002</c:v>
                      </c:pt>
                      <c:pt idx="4352">
                        <c:v>872.58378906250005</c:v>
                      </c:pt>
                      <c:pt idx="4353">
                        <c:v>872.79252929687505</c:v>
                      </c:pt>
                      <c:pt idx="4354">
                        <c:v>872.98745117187502</c:v>
                      </c:pt>
                      <c:pt idx="4355">
                        <c:v>873.18867187499995</c:v>
                      </c:pt>
                      <c:pt idx="4356">
                        <c:v>873.40366210937498</c:v>
                      </c:pt>
                      <c:pt idx="4357">
                        <c:v>873.59829101562502</c:v>
                      </c:pt>
                      <c:pt idx="4358">
                        <c:v>873.78564453125</c:v>
                      </c:pt>
                      <c:pt idx="4359">
                        <c:v>873.99086914062502</c:v>
                      </c:pt>
                      <c:pt idx="4360">
                        <c:v>874.19707031250005</c:v>
                      </c:pt>
                      <c:pt idx="4361">
                        <c:v>874.40073242187498</c:v>
                      </c:pt>
                      <c:pt idx="4362">
                        <c:v>874.58784179687495</c:v>
                      </c:pt>
                      <c:pt idx="4363">
                        <c:v>874.78403320312498</c:v>
                      </c:pt>
                      <c:pt idx="4364">
                        <c:v>874.99306640625002</c:v>
                      </c:pt>
                      <c:pt idx="4365">
                        <c:v>875.19404296874995</c:v>
                      </c:pt>
                      <c:pt idx="4366">
                        <c:v>875.38642578124995</c:v>
                      </c:pt>
                      <c:pt idx="4367">
                        <c:v>875.57778320312502</c:v>
                      </c:pt>
                      <c:pt idx="4368">
                        <c:v>875.78520507812505</c:v>
                      </c:pt>
                      <c:pt idx="4369">
                        <c:v>875.97861328124998</c:v>
                      </c:pt>
                      <c:pt idx="4370">
                        <c:v>876.17607421875005</c:v>
                      </c:pt>
                      <c:pt idx="4371">
                        <c:v>876.39008789062495</c:v>
                      </c:pt>
                      <c:pt idx="4372">
                        <c:v>876.59628906249998</c:v>
                      </c:pt>
                      <c:pt idx="4373">
                        <c:v>876.784912109375</c:v>
                      </c:pt>
                      <c:pt idx="4374">
                        <c:v>876.97607421875</c:v>
                      </c:pt>
                      <c:pt idx="4375">
                        <c:v>877.18984375000002</c:v>
                      </c:pt>
                      <c:pt idx="4376">
                        <c:v>877.39228515624995</c:v>
                      </c:pt>
                      <c:pt idx="4377">
                        <c:v>877.57583007812502</c:v>
                      </c:pt>
                      <c:pt idx="4378">
                        <c:v>877.77822265625002</c:v>
                      </c:pt>
                      <c:pt idx="4379">
                        <c:v>877.98823242187495</c:v>
                      </c:pt>
                      <c:pt idx="4380">
                        <c:v>878.17939453124995</c:v>
                      </c:pt>
                      <c:pt idx="4381">
                        <c:v>878.37934570312495</c:v>
                      </c:pt>
                      <c:pt idx="4382">
                        <c:v>878.58154296875</c:v>
                      </c:pt>
                      <c:pt idx="4383">
                        <c:v>878.775146484375</c:v>
                      </c:pt>
                      <c:pt idx="4384">
                        <c:v>878.98286132812495</c:v>
                      </c:pt>
                      <c:pt idx="4385">
                        <c:v>879.185302734375</c:v>
                      </c:pt>
                      <c:pt idx="4386">
                        <c:v>879.38398437499995</c:v>
                      </c:pt>
                      <c:pt idx="4387">
                        <c:v>879.58896484374998</c:v>
                      </c:pt>
                      <c:pt idx="4388">
                        <c:v>879.78110351562498</c:v>
                      </c:pt>
                      <c:pt idx="4389">
                        <c:v>879.97475585937502</c:v>
                      </c:pt>
                      <c:pt idx="4390">
                        <c:v>880.18100585937498</c:v>
                      </c:pt>
                      <c:pt idx="4391">
                        <c:v>880.38466796875002</c:v>
                      </c:pt>
                      <c:pt idx="4392">
                        <c:v>880.58481445312498</c:v>
                      </c:pt>
                      <c:pt idx="4393">
                        <c:v>880.78857421875</c:v>
                      </c:pt>
                      <c:pt idx="4394">
                        <c:v>880.98847656249995</c:v>
                      </c:pt>
                      <c:pt idx="4395">
                        <c:v>881.18461914062505</c:v>
                      </c:pt>
                      <c:pt idx="4396">
                        <c:v>881.38457031250005</c:v>
                      </c:pt>
                      <c:pt idx="4397">
                        <c:v>881.58452148437505</c:v>
                      </c:pt>
                      <c:pt idx="4398">
                        <c:v>881.78193359374995</c:v>
                      </c:pt>
                      <c:pt idx="4399">
                        <c:v>881.98056640624998</c:v>
                      </c:pt>
                      <c:pt idx="4400">
                        <c:v>882.18681640625005</c:v>
                      </c:pt>
                      <c:pt idx="4401">
                        <c:v>882.384033203125</c:v>
                      </c:pt>
                      <c:pt idx="4402">
                        <c:v>882.57768554687505</c:v>
                      </c:pt>
                      <c:pt idx="4403">
                        <c:v>882.78413085937495</c:v>
                      </c:pt>
                      <c:pt idx="4404">
                        <c:v>882.98281250000002</c:v>
                      </c:pt>
                      <c:pt idx="4405">
                        <c:v>883.19028320312498</c:v>
                      </c:pt>
                      <c:pt idx="4406">
                        <c:v>883.388916015625</c:v>
                      </c:pt>
                      <c:pt idx="4407">
                        <c:v>883.57729492187502</c:v>
                      </c:pt>
                      <c:pt idx="4408">
                        <c:v>883.77724609375002</c:v>
                      </c:pt>
                      <c:pt idx="4409">
                        <c:v>883.98369140625005</c:v>
                      </c:pt>
                      <c:pt idx="4410">
                        <c:v>884.17734374999998</c:v>
                      </c:pt>
                      <c:pt idx="4411">
                        <c:v>884.374755859375</c:v>
                      </c:pt>
                      <c:pt idx="4412">
                        <c:v>884.58222656249995</c:v>
                      </c:pt>
                      <c:pt idx="4413">
                        <c:v>884.77084960937498</c:v>
                      </c:pt>
                      <c:pt idx="4414">
                        <c:v>884.97329101562502</c:v>
                      </c:pt>
                      <c:pt idx="4415">
                        <c:v>885.177001953125</c:v>
                      </c:pt>
                      <c:pt idx="4416">
                        <c:v>885.37568359374995</c:v>
                      </c:pt>
                      <c:pt idx="4417">
                        <c:v>885.58041992187498</c:v>
                      </c:pt>
                      <c:pt idx="4418">
                        <c:v>885.78413085937495</c:v>
                      </c:pt>
                      <c:pt idx="4419">
                        <c:v>885.98154296874998</c:v>
                      </c:pt>
                      <c:pt idx="4420">
                        <c:v>886.18271484374998</c:v>
                      </c:pt>
                      <c:pt idx="4421">
                        <c:v>886.37910156249995</c:v>
                      </c:pt>
                      <c:pt idx="4422">
                        <c:v>886.57524414062505</c:v>
                      </c:pt>
                      <c:pt idx="4423">
                        <c:v>886.77265624999995</c:v>
                      </c:pt>
                      <c:pt idx="4424">
                        <c:v>886.97260742187495</c:v>
                      </c:pt>
                      <c:pt idx="4425">
                        <c:v>887.18637695312498</c:v>
                      </c:pt>
                      <c:pt idx="4426">
                        <c:v>887.38632812499998</c:v>
                      </c:pt>
                      <c:pt idx="4427">
                        <c:v>887.58627929687498</c:v>
                      </c:pt>
                      <c:pt idx="4428">
                        <c:v>887.78745117187498</c:v>
                      </c:pt>
                      <c:pt idx="4429">
                        <c:v>887.97607421875</c:v>
                      </c:pt>
                      <c:pt idx="4430">
                        <c:v>888.17075195312498</c:v>
                      </c:pt>
                      <c:pt idx="4431">
                        <c:v>888.38173828125002</c:v>
                      </c:pt>
                      <c:pt idx="4432">
                        <c:v>888.58442382812495</c:v>
                      </c:pt>
                      <c:pt idx="4433">
                        <c:v>888.7958984375</c:v>
                      </c:pt>
                      <c:pt idx="4434">
                        <c:v>889.004638671875</c:v>
                      </c:pt>
                      <c:pt idx="4435">
                        <c:v>889.19453124999995</c:v>
                      </c:pt>
                      <c:pt idx="4436">
                        <c:v>889.40830078124998</c:v>
                      </c:pt>
                      <c:pt idx="4437">
                        <c:v>889.62958984374995</c:v>
                      </c:pt>
                      <c:pt idx="4438">
                        <c:v>889.80815429687505</c:v>
                      </c:pt>
                      <c:pt idx="4439">
                        <c:v>889.981689453125</c:v>
                      </c:pt>
                      <c:pt idx="4440">
                        <c:v>890.18413085937505</c:v>
                      </c:pt>
                      <c:pt idx="4441">
                        <c:v>890.37900390624998</c:v>
                      </c:pt>
                      <c:pt idx="4442">
                        <c:v>890.57011718750005</c:v>
                      </c:pt>
                      <c:pt idx="4443">
                        <c:v>890.78017578125002</c:v>
                      </c:pt>
                      <c:pt idx="4444">
                        <c:v>890.98134765625002</c:v>
                      </c:pt>
                      <c:pt idx="4445">
                        <c:v>891.17373046875002</c:v>
                      </c:pt>
                      <c:pt idx="4446">
                        <c:v>891.39003906250002</c:v>
                      </c:pt>
                      <c:pt idx="4447">
                        <c:v>891.58364257812502</c:v>
                      </c:pt>
                      <c:pt idx="4448">
                        <c:v>891.77602539062502</c:v>
                      </c:pt>
                      <c:pt idx="4449">
                        <c:v>891.97978515625005</c:v>
                      </c:pt>
                      <c:pt idx="4450">
                        <c:v>892.17597656249995</c:v>
                      </c:pt>
                      <c:pt idx="4451">
                        <c:v>892.37714843749995</c:v>
                      </c:pt>
                      <c:pt idx="4452">
                        <c:v>892.57832031249995</c:v>
                      </c:pt>
                      <c:pt idx="4453">
                        <c:v>892.78579101562502</c:v>
                      </c:pt>
                      <c:pt idx="4454">
                        <c:v>893.00957031250005</c:v>
                      </c:pt>
                      <c:pt idx="4455">
                        <c:v>893.23715820312498</c:v>
                      </c:pt>
                      <c:pt idx="4456">
                        <c:v>893.43081054687502</c:v>
                      </c:pt>
                      <c:pt idx="4457">
                        <c:v>893.62797851562505</c:v>
                      </c:pt>
                      <c:pt idx="4458">
                        <c:v>893.84682617187502</c:v>
                      </c:pt>
                      <c:pt idx="4459">
                        <c:v>894.04072265624995</c:v>
                      </c:pt>
                      <c:pt idx="4460">
                        <c:v>894.24565429687505</c:v>
                      </c:pt>
                      <c:pt idx="4461">
                        <c:v>894.43427734374995</c:v>
                      </c:pt>
                      <c:pt idx="4462">
                        <c:v>894.619140625</c:v>
                      </c:pt>
                      <c:pt idx="4463">
                        <c:v>894.83286132812498</c:v>
                      </c:pt>
                      <c:pt idx="4464">
                        <c:v>895.022705078125</c:v>
                      </c:pt>
                      <c:pt idx="4465">
                        <c:v>895.21762695312498</c:v>
                      </c:pt>
                      <c:pt idx="4466">
                        <c:v>895.41230468749995</c:v>
                      </c:pt>
                      <c:pt idx="4467">
                        <c:v>895.60468749999995</c:v>
                      </c:pt>
                      <c:pt idx="4468">
                        <c:v>895.83002929687495</c:v>
                      </c:pt>
                      <c:pt idx="4469">
                        <c:v>896.02348632812505</c:v>
                      </c:pt>
                      <c:pt idx="4470">
                        <c:v>896.19194335937505</c:v>
                      </c:pt>
                      <c:pt idx="4471">
                        <c:v>896.41469726562502</c:v>
                      </c:pt>
                      <c:pt idx="4472">
                        <c:v>896.62221679687502</c:v>
                      </c:pt>
                      <c:pt idx="4473">
                        <c:v>896.84477539062505</c:v>
                      </c:pt>
                      <c:pt idx="4474">
                        <c:v>897.08867187500005</c:v>
                      </c:pt>
                      <c:pt idx="4475">
                        <c:v>897.26474609374998</c:v>
                      </c:pt>
                      <c:pt idx="4476">
                        <c:v>897.43051757812498</c:v>
                      </c:pt>
                      <c:pt idx="4477">
                        <c:v>897.61640624999995</c:v>
                      </c:pt>
                      <c:pt idx="4478">
                        <c:v>897.80527343749998</c:v>
                      </c:pt>
                      <c:pt idx="4479">
                        <c:v>898.00039062500002</c:v>
                      </c:pt>
                      <c:pt idx="4480">
                        <c:v>898.18144531250005</c:v>
                      </c:pt>
                      <c:pt idx="4481">
                        <c:v>898.37006835937495</c:v>
                      </c:pt>
                      <c:pt idx="4482">
                        <c:v>898.57753906250002</c:v>
                      </c:pt>
                      <c:pt idx="4483">
                        <c:v>898.77114257812502</c:v>
                      </c:pt>
                      <c:pt idx="4484">
                        <c:v>898.95449218750002</c:v>
                      </c:pt>
                      <c:pt idx="4485">
                        <c:v>899.15947265625005</c:v>
                      </c:pt>
                      <c:pt idx="4486">
                        <c:v>899.38852539062498</c:v>
                      </c:pt>
                      <c:pt idx="4487">
                        <c:v>899.58090820312498</c:v>
                      </c:pt>
                      <c:pt idx="4488">
                        <c:v>899.76577148437502</c:v>
                      </c:pt>
                      <c:pt idx="4489">
                        <c:v>899.96694335937502</c:v>
                      </c:pt>
                      <c:pt idx="4490">
                        <c:v>900.16562499999998</c:v>
                      </c:pt>
                      <c:pt idx="4491">
                        <c:v>900.36811523437495</c:v>
                      </c:pt>
                      <c:pt idx="4492">
                        <c:v>900.56279296875005</c:v>
                      </c:pt>
                      <c:pt idx="4493">
                        <c:v>900.76772460937502</c:v>
                      </c:pt>
                      <c:pt idx="4494">
                        <c:v>900.96787109374998</c:v>
                      </c:pt>
                      <c:pt idx="4495">
                        <c:v>901.156494140625</c:v>
                      </c:pt>
                      <c:pt idx="4496">
                        <c:v>901.37026367187502</c:v>
                      </c:pt>
                      <c:pt idx="4497">
                        <c:v>901.58657226562502</c:v>
                      </c:pt>
                      <c:pt idx="4498">
                        <c:v>901.77646484374998</c:v>
                      </c:pt>
                      <c:pt idx="4499">
                        <c:v>901.96230468750002</c:v>
                      </c:pt>
                      <c:pt idx="4500">
                        <c:v>902.16323242187502</c:v>
                      </c:pt>
                      <c:pt idx="4501">
                        <c:v>902.36088867187505</c:v>
                      </c:pt>
                      <c:pt idx="4502">
                        <c:v>902.56611328124995</c:v>
                      </c:pt>
                      <c:pt idx="4503">
                        <c:v>902.76479492187502</c:v>
                      </c:pt>
                      <c:pt idx="4504">
                        <c:v>902.95839843750002</c:v>
                      </c:pt>
                      <c:pt idx="4505">
                        <c:v>903.16713867187502</c:v>
                      </c:pt>
                      <c:pt idx="4506">
                        <c:v>903.37338867187498</c:v>
                      </c:pt>
                      <c:pt idx="4507">
                        <c:v>903.572021484375</c:v>
                      </c:pt>
                      <c:pt idx="4508">
                        <c:v>903.76191406249995</c:v>
                      </c:pt>
                      <c:pt idx="4509">
                        <c:v>903.96562500000005</c:v>
                      </c:pt>
                      <c:pt idx="4510">
                        <c:v>904.16425781249995</c:v>
                      </c:pt>
                      <c:pt idx="4511">
                        <c:v>904.36020507812498</c:v>
                      </c:pt>
                      <c:pt idx="4512">
                        <c:v>904.57270507812495</c:v>
                      </c:pt>
                      <c:pt idx="4513">
                        <c:v>904.77792968749998</c:v>
                      </c:pt>
                      <c:pt idx="4514">
                        <c:v>904.97031249999998</c:v>
                      </c:pt>
                      <c:pt idx="4515">
                        <c:v>905.16767578124995</c:v>
                      </c:pt>
                      <c:pt idx="4516">
                        <c:v>905.37143554687498</c:v>
                      </c:pt>
                      <c:pt idx="4517">
                        <c:v>905.56611328124995</c:v>
                      </c:pt>
                      <c:pt idx="4518">
                        <c:v>905.777099609375</c:v>
                      </c:pt>
                      <c:pt idx="4519">
                        <c:v>906.00371093750005</c:v>
                      </c:pt>
                      <c:pt idx="4520">
                        <c:v>906.203857421875</c:v>
                      </c:pt>
                      <c:pt idx="4521">
                        <c:v>906.41005859375002</c:v>
                      </c:pt>
                      <c:pt idx="4522">
                        <c:v>906.62260742187505</c:v>
                      </c:pt>
                      <c:pt idx="4523">
                        <c:v>906.8046875</c:v>
                      </c:pt>
                      <c:pt idx="4524">
                        <c:v>906.980712890625</c:v>
                      </c:pt>
                      <c:pt idx="4525">
                        <c:v>907.16557617187505</c:v>
                      </c:pt>
                      <c:pt idx="4526">
                        <c:v>907.36801757812498</c:v>
                      </c:pt>
                      <c:pt idx="4527">
                        <c:v>907.57548828125005</c:v>
                      </c:pt>
                      <c:pt idx="4528">
                        <c:v>907.76787109375005</c:v>
                      </c:pt>
                      <c:pt idx="4529">
                        <c:v>907.95795898437495</c:v>
                      </c:pt>
                      <c:pt idx="4530">
                        <c:v>908.16420898437502</c:v>
                      </c:pt>
                      <c:pt idx="4531">
                        <c:v>908.38046874999998</c:v>
                      </c:pt>
                      <c:pt idx="4532">
                        <c:v>908.587890625</c:v>
                      </c:pt>
                      <c:pt idx="4533">
                        <c:v>908.81679687500002</c:v>
                      </c:pt>
                      <c:pt idx="4534">
                        <c:v>909.04570312500005</c:v>
                      </c:pt>
                      <c:pt idx="4535">
                        <c:v>909.23808593750005</c:v>
                      </c:pt>
                      <c:pt idx="4536">
                        <c:v>909.44931640624998</c:v>
                      </c:pt>
                      <c:pt idx="4537">
                        <c:v>909.66054687500002</c:v>
                      </c:pt>
                      <c:pt idx="4538">
                        <c:v>909.856689453125</c:v>
                      </c:pt>
                      <c:pt idx="4539">
                        <c:v>910.05913085937505</c:v>
                      </c:pt>
                      <c:pt idx="4540">
                        <c:v>910.23769531250002</c:v>
                      </c:pt>
                      <c:pt idx="4541">
                        <c:v>910.42006835937502</c:v>
                      </c:pt>
                      <c:pt idx="4542">
                        <c:v>910.61123046875002</c:v>
                      </c:pt>
                      <c:pt idx="4543">
                        <c:v>910.783447265625</c:v>
                      </c:pt>
                      <c:pt idx="4544">
                        <c:v>910.96826171875</c:v>
                      </c:pt>
                      <c:pt idx="4545">
                        <c:v>911.16445312500002</c:v>
                      </c:pt>
                      <c:pt idx="4546">
                        <c:v>911.36562500000002</c:v>
                      </c:pt>
                      <c:pt idx="4547">
                        <c:v>911.57309570312498</c:v>
                      </c:pt>
                      <c:pt idx="4548">
                        <c:v>911.778076171875</c:v>
                      </c:pt>
                      <c:pt idx="4549">
                        <c:v>912.00063476562502</c:v>
                      </c:pt>
                      <c:pt idx="4550">
                        <c:v>912.19780273437505</c:v>
                      </c:pt>
                      <c:pt idx="4551">
                        <c:v>912.38388671874998</c:v>
                      </c:pt>
                      <c:pt idx="4552">
                        <c:v>912.59663085937495</c:v>
                      </c:pt>
                      <c:pt idx="4553">
                        <c:v>912.77871093750002</c:v>
                      </c:pt>
                      <c:pt idx="4554">
                        <c:v>912.96230468750002</c:v>
                      </c:pt>
                      <c:pt idx="4555">
                        <c:v>913.16250000000002</c:v>
                      </c:pt>
                      <c:pt idx="4556">
                        <c:v>913.358642578125</c:v>
                      </c:pt>
                      <c:pt idx="4557">
                        <c:v>913.57465820312495</c:v>
                      </c:pt>
                      <c:pt idx="4558">
                        <c:v>913.77460937499995</c:v>
                      </c:pt>
                      <c:pt idx="4559">
                        <c:v>913.96220703125005</c:v>
                      </c:pt>
                      <c:pt idx="4560">
                        <c:v>914.160888671875</c:v>
                      </c:pt>
                      <c:pt idx="4561">
                        <c:v>914.359619140625</c:v>
                      </c:pt>
                      <c:pt idx="4562">
                        <c:v>914.568359375</c:v>
                      </c:pt>
                      <c:pt idx="4563">
                        <c:v>914.76445312500005</c:v>
                      </c:pt>
                      <c:pt idx="4564">
                        <c:v>914.96059570312502</c:v>
                      </c:pt>
                      <c:pt idx="4565">
                        <c:v>915.164306640625</c:v>
                      </c:pt>
                      <c:pt idx="4566">
                        <c:v>915.365478515625</c:v>
                      </c:pt>
                      <c:pt idx="4567">
                        <c:v>915.56791992187505</c:v>
                      </c:pt>
                      <c:pt idx="4568">
                        <c:v>915.75908203125005</c:v>
                      </c:pt>
                      <c:pt idx="4569">
                        <c:v>915.95253906250002</c:v>
                      </c:pt>
                      <c:pt idx="4570">
                        <c:v>916.15751953125005</c:v>
                      </c:pt>
                      <c:pt idx="4571">
                        <c:v>916.35893554687505</c:v>
                      </c:pt>
                      <c:pt idx="4572">
                        <c:v>916.56010742187505</c:v>
                      </c:pt>
                      <c:pt idx="4573">
                        <c:v>916.75874023437495</c:v>
                      </c:pt>
                      <c:pt idx="4574">
                        <c:v>916.95366210937505</c:v>
                      </c:pt>
                      <c:pt idx="4575">
                        <c:v>917.15214843750005</c:v>
                      </c:pt>
                      <c:pt idx="4576">
                        <c:v>917.35581054687498</c:v>
                      </c:pt>
                      <c:pt idx="4577">
                        <c:v>917.55698242187498</c:v>
                      </c:pt>
                      <c:pt idx="4578">
                        <c:v>917.74814453124998</c:v>
                      </c:pt>
                      <c:pt idx="4579">
                        <c:v>917.95585937500005</c:v>
                      </c:pt>
                      <c:pt idx="4580">
                        <c:v>918.163330078125</c:v>
                      </c:pt>
                      <c:pt idx="4581">
                        <c:v>918.35195312500002</c:v>
                      </c:pt>
                      <c:pt idx="4582">
                        <c:v>918.54682617187495</c:v>
                      </c:pt>
                      <c:pt idx="4583">
                        <c:v>918.75908203125005</c:v>
                      </c:pt>
                      <c:pt idx="4584">
                        <c:v>918.97036132812502</c:v>
                      </c:pt>
                      <c:pt idx="4585">
                        <c:v>919.16552734375</c:v>
                      </c:pt>
                      <c:pt idx="4586">
                        <c:v>919.35791015625</c:v>
                      </c:pt>
                      <c:pt idx="4587">
                        <c:v>919.55659179687495</c:v>
                      </c:pt>
                      <c:pt idx="4588">
                        <c:v>919.759033203125</c:v>
                      </c:pt>
                      <c:pt idx="4589">
                        <c:v>919.96147460937505</c:v>
                      </c:pt>
                      <c:pt idx="4590">
                        <c:v>920.16142578125005</c:v>
                      </c:pt>
                      <c:pt idx="4591">
                        <c:v>920.35634765625002</c:v>
                      </c:pt>
                      <c:pt idx="4592">
                        <c:v>920.55122070312495</c:v>
                      </c:pt>
                      <c:pt idx="4593">
                        <c:v>920.771240234375</c:v>
                      </c:pt>
                      <c:pt idx="4594">
                        <c:v>920.97246093750005</c:v>
                      </c:pt>
                      <c:pt idx="4595">
                        <c:v>921.1533203125</c:v>
                      </c:pt>
                      <c:pt idx="4596">
                        <c:v>921.35195312500002</c:v>
                      </c:pt>
                      <c:pt idx="4597">
                        <c:v>921.54960937500005</c:v>
                      </c:pt>
                      <c:pt idx="4598">
                        <c:v>921.74956054687505</c:v>
                      </c:pt>
                      <c:pt idx="4599">
                        <c:v>921.95576171874995</c:v>
                      </c:pt>
                      <c:pt idx="4600">
                        <c:v>922.15947265625005</c:v>
                      </c:pt>
                      <c:pt idx="4601">
                        <c:v>922.35307617187505</c:v>
                      </c:pt>
                      <c:pt idx="4602">
                        <c:v>922.55048828124995</c:v>
                      </c:pt>
                      <c:pt idx="4603">
                        <c:v>922.74794921875002</c:v>
                      </c:pt>
                      <c:pt idx="4604">
                        <c:v>922.94536132812505</c:v>
                      </c:pt>
                      <c:pt idx="4605">
                        <c:v>923.14150390625002</c:v>
                      </c:pt>
                      <c:pt idx="4606">
                        <c:v>923.33115234374998</c:v>
                      </c:pt>
                      <c:pt idx="4607">
                        <c:v>923.53359375000002</c:v>
                      </c:pt>
                      <c:pt idx="4608">
                        <c:v>923.75009765624998</c:v>
                      </c:pt>
                      <c:pt idx="4609">
                        <c:v>923.9638671875</c:v>
                      </c:pt>
                      <c:pt idx="4610">
                        <c:v>924.16230468749995</c:v>
                      </c:pt>
                      <c:pt idx="4611">
                        <c:v>924.35849609374998</c:v>
                      </c:pt>
                      <c:pt idx="4612">
                        <c:v>924.54736328125</c:v>
                      </c:pt>
                      <c:pt idx="4613">
                        <c:v>924.740966796875</c:v>
                      </c:pt>
                      <c:pt idx="4614">
                        <c:v>924.94716796875002</c:v>
                      </c:pt>
                      <c:pt idx="4615">
                        <c:v>925.15444335937502</c:v>
                      </c:pt>
                      <c:pt idx="4616">
                        <c:v>925.35688476562495</c:v>
                      </c:pt>
                      <c:pt idx="4617">
                        <c:v>925.54819335937498</c:v>
                      </c:pt>
                      <c:pt idx="4618">
                        <c:v>925.74311523437495</c:v>
                      </c:pt>
                      <c:pt idx="4619">
                        <c:v>925.95317382812505</c:v>
                      </c:pt>
                      <c:pt idx="4620">
                        <c:v>926.15058593749995</c:v>
                      </c:pt>
                      <c:pt idx="4621">
                        <c:v>926.34296874999995</c:v>
                      </c:pt>
                      <c:pt idx="4622">
                        <c:v>926.55795898437498</c:v>
                      </c:pt>
                      <c:pt idx="4623">
                        <c:v>926.76162109375002</c:v>
                      </c:pt>
                      <c:pt idx="4624">
                        <c:v>926.95029296874998</c:v>
                      </c:pt>
                      <c:pt idx="4625">
                        <c:v>927.15903320312498</c:v>
                      </c:pt>
                      <c:pt idx="4626">
                        <c:v>927.35996093749998</c:v>
                      </c:pt>
                      <c:pt idx="4627">
                        <c:v>927.54707031249995</c:v>
                      </c:pt>
                      <c:pt idx="4628">
                        <c:v>927.74345703125005</c:v>
                      </c:pt>
                      <c:pt idx="4629">
                        <c:v>927.95244140625005</c:v>
                      </c:pt>
                      <c:pt idx="4630">
                        <c:v>928.16118164062505</c:v>
                      </c:pt>
                      <c:pt idx="4631">
                        <c:v>928.35483398437498</c:v>
                      </c:pt>
                      <c:pt idx="4632">
                        <c:v>928.54594726562505</c:v>
                      </c:pt>
                      <c:pt idx="4633">
                        <c:v>928.74062500000002</c:v>
                      </c:pt>
                      <c:pt idx="4634">
                        <c:v>928.94687499999998</c:v>
                      </c:pt>
                      <c:pt idx="4635">
                        <c:v>929.16464843749998</c:v>
                      </c:pt>
                      <c:pt idx="4636">
                        <c:v>929.35703124999998</c:v>
                      </c:pt>
                      <c:pt idx="4637">
                        <c:v>929.54941406249998</c:v>
                      </c:pt>
                      <c:pt idx="4638">
                        <c:v>929.75688476562505</c:v>
                      </c:pt>
                      <c:pt idx="4639">
                        <c:v>929.95053710937498</c:v>
                      </c:pt>
                      <c:pt idx="4640">
                        <c:v>930.14267578124998</c:v>
                      </c:pt>
                      <c:pt idx="4641">
                        <c:v>930.35014648437505</c:v>
                      </c:pt>
                      <c:pt idx="4642">
                        <c:v>930.54780273437495</c:v>
                      </c:pt>
                      <c:pt idx="4643">
                        <c:v>930.74267578125</c:v>
                      </c:pt>
                      <c:pt idx="4644">
                        <c:v>930.951416015625</c:v>
                      </c:pt>
                      <c:pt idx="4645">
                        <c:v>931.14760742187502</c:v>
                      </c:pt>
                      <c:pt idx="4646">
                        <c:v>931.34877929687502</c:v>
                      </c:pt>
                      <c:pt idx="4647">
                        <c:v>931.55874023437502</c:v>
                      </c:pt>
                      <c:pt idx="4648">
                        <c:v>931.753662109375</c:v>
                      </c:pt>
                      <c:pt idx="4649">
                        <c:v>931.946044921875</c:v>
                      </c:pt>
                      <c:pt idx="4650">
                        <c:v>932.15224609375002</c:v>
                      </c:pt>
                      <c:pt idx="4651">
                        <c:v>932.34716796875</c:v>
                      </c:pt>
                      <c:pt idx="4652">
                        <c:v>932.54335937500002</c:v>
                      </c:pt>
                      <c:pt idx="4653">
                        <c:v>932.74560546875</c:v>
                      </c:pt>
                      <c:pt idx="4654">
                        <c:v>932.945556640625</c:v>
                      </c:pt>
                      <c:pt idx="4655">
                        <c:v>933.14321289062502</c:v>
                      </c:pt>
                      <c:pt idx="4656">
                        <c:v>933.35063476562505</c:v>
                      </c:pt>
                      <c:pt idx="4657">
                        <c:v>933.54804687499995</c:v>
                      </c:pt>
                      <c:pt idx="4658">
                        <c:v>933.740478515625</c:v>
                      </c:pt>
                      <c:pt idx="4659">
                        <c:v>933.94414062500005</c:v>
                      </c:pt>
                      <c:pt idx="4660">
                        <c:v>934.14155273437495</c:v>
                      </c:pt>
                      <c:pt idx="4661">
                        <c:v>934.34404296875005</c:v>
                      </c:pt>
                      <c:pt idx="4662">
                        <c:v>934.54521484375005</c:v>
                      </c:pt>
                      <c:pt idx="4663">
                        <c:v>934.74384765624995</c:v>
                      </c:pt>
                      <c:pt idx="4664">
                        <c:v>934.9375</c:v>
                      </c:pt>
                      <c:pt idx="4665">
                        <c:v>935.13217773437498</c:v>
                      </c:pt>
                      <c:pt idx="4666">
                        <c:v>935.32832031249995</c:v>
                      </c:pt>
                      <c:pt idx="4667">
                        <c:v>935.53828124999995</c:v>
                      </c:pt>
                      <c:pt idx="4668">
                        <c:v>935.74326171874998</c:v>
                      </c:pt>
                      <c:pt idx="4669">
                        <c:v>935.96108398437502</c:v>
                      </c:pt>
                      <c:pt idx="4670">
                        <c:v>936.18242187500005</c:v>
                      </c:pt>
                      <c:pt idx="4671">
                        <c:v>936.37856445312502</c:v>
                      </c:pt>
                      <c:pt idx="4672">
                        <c:v>936.591064453125</c:v>
                      </c:pt>
                      <c:pt idx="4673">
                        <c:v>936.81464843749995</c:v>
                      </c:pt>
                      <c:pt idx="4674">
                        <c:v>937.03842773437498</c:v>
                      </c:pt>
                      <c:pt idx="4675">
                        <c:v>937.25371093750005</c:v>
                      </c:pt>
                      <c:pt idx="4676">
                        <c:v>937.46875</c:v>
                      </c:pt>
                      <c:pt idx="4677">
                        <c:v>937.65102539062502</c:v>
                      </c:pt>
                      <c:pt idx="4678">
                        <c:v>937.83334960937498</c:v>
                      </c:pt>
                      <c:pt idx="4679">
                        <c:v>938.004150390625</c:v>
                      </c:pt>
                      <c:pt idx="4680">
                        <c:v>938.15629882812505</c:v>
                      </c:pt>
                      <c:pt idx="4681">
                        <c:v>938.33759765624995</c:v>
                      </c:pt>
                      <c:pt idx="4682">
                        <c:v>938.53500976562498</c:v>
                      </c:pt>
                      <c:pt idx="4683">
                        <c:v>938.75004882812505</c:v>
                      </c:pt>
                      <c:pt idx="4684">
                        <c:v>938.94497070312502</c:v>
                      </c:pt>
                      <c:pt idx="4685">
                        <c:v>939.13862304687495</c:v>
                      </c:pt>
                      <c:pt idx="4686">
                        <c:v>939.34584960937502</c:v>
                      </c:pt>
                      <c:pt idx="4687">
                        <c:v>939.55585937499995</c:v>
                      </c:pt>
                      <c:pt idx="4688">
                        <c:v>939.75605468749995</c:v>
                      </c:pt>
                      <c:pt idx="4689">
                        <c:v>939.97358398437495</c:v>
                      </c:pt>
                      <c:pt idx="4690">
                        <c:v>940.202392578125</c:v>
                      </c:pt>
                      <c:pt idx="4691">
                        <c:v>940.36435546874998</c:v>
                      </c:pt>
                      <c:pt idx="4692">
                        <c:v>940.52910156250005</c:v>
                      </c:pt>
                      <c:pt idx="4693">
                        <c:v>940.73681640625</c:v>
                      </c:pt>
                      <c:pt idx="4694">
                        <c:v>940.93925781250005</c:v>
                      </c:pt>
                      <c:pt idx="4695">
                        <c:v>941.14799804687505</c:v>
                      </c:pt>
                      <c:pt idx="4696">
                        <c:v>941.34916992187505</c:v>
                      </c:pt>
                      <c:pt idx="4697">
                        <c:v>941.53901367187495</c:v>
                      </c:pt>
                      <c:pt idx="4698">
                        <c:v>941.740234375</c:v>
                      </c:pt>
                      <c:pt idx="4699">
                        <c:v>941.93769531249995</c:v>
                      </c:pt>
                      <c:pt idx="4700">
                        <c:v>942.147705078125</c:v>
                      </c:pt>
                      <c:pt idx="4701">
                        <c:v>942.37651367187505</c:v>
                      </c:pt>
                      <c:pt idx="4702">
                        <c:v>942.57011718750005</c:v>
                      </c:pt>
                      <c:pt idx="4703">
                        <c:v>942.75722656250002</c:v>
                      </c:pt>
                      <c:pt idx="4704">
                        <c:v>942.95463867187505</c:v>
                      </c:pt>
                      <c:pt idx="4705">
                        <c:v>943.13701171875005</c:v>
                      </c:pt>
                      <c:pt idx="4706">
                        <c:v>943.34199218749995</c:v>
                      </c:pt>
                      <c:pt idx="4707">
                        <c:v>943.54340820312495</c:v>
                      </c:pt>
                      <c:pt idx="4708">
                        <c:v>943.74082031249998</c:v>
                      </c:pt>
                      <c:pt idx="4709">
                        <c:v>943.94448242187502</c:v>
                      </c:pt>
                      <c:pt idx="4710">
                        <c:v>944.15073242187498</c:v>
                      </c:pt>
                      <c:pt idx="4711">
                        <c:v>944.36704101562498</c:v>
                      </c:pt>
                      <c:pt idx="4712">
                        <c:v>944.55434570312502</c:v>
                      </c:pt>
                      <c:pt idx="4713">
                        <c:v>944.75278320312498</c:v>
                      </c:pt>
                      <c:pt idx="4714">
                        <c:v>944.97666015624998</c:v>
                      </c:pt>
                      <c:pt idx="4715">
                        <c:v>945.18940429687495</c:v>
                      </c:pt>
                      <c:pt idx="4716">
                        <c:v>945.37421874999995</c:v>
                      </c:pt>
                      <c:pt idx="4717">
                        <c:v>945.56914062500005</c:v>
                      </c:pt>
                      <c:pt idx="4718">
                        <c:v>945.78544921875005</c:v>
                      </c:pt>
                      <c:pt idx="4719">
                        <c:v>945.96650390624995</c:v>
                      </c:pt>
                      <c:pt idx="4720">
                        <c:v>946.15385742187505</c:v>
                      </c:pt>
                      <c:pt idx="4721">
                        <c:v>946.35380859375005</c:v>
                      </c:pt>
                      <c:pt idx="4722">
                        <c:v>946.54243164062495</c:v>
                      </c:pt>
                      <c:pt idx="4723">
                        <c:v>946.73354492187502</c:v>
                      </c:pt>
                      <c:pt idx="4724">
                        <c:v>946.93720703124995</c:v>
                      </c:pt>
                      <c:pt idx="4725">
                        <c:v>947.13691406249995</c:v>
                      </c:pt>
                      <c:pt idx="4726">
                        <c:v>947.33305664062505</c:v>
                      </c:pt>
                      <c:pt idx="4727">
                        <c:v>947.53447265625005</c:v>
                      </c:pt>
                      <c:pt idx="4728">
                        <c:v>947.73569335937498</c:v>
                      </c:pt>
                      <c:pt idx="4729">
                        <c:v>947.94570312500002</c:v>
                      </c:pt>
                      <c:pt idx="4730">
                        <c:v>948.141845703125</c:v>
                      </c:pt>
                      <c:pt idx="4731">
                        <c:v>948.32416992187495</c:v>
                      </c:pt>
                      <c:pt idx="4732">
                        <c:v>948.52011718749998</c:v>
                      </c:pt>
                      <c:pt idx="4733">
                        <c:v>948.74394531250005</c:v>
                      </c:pt>
                      <c:pt idx="4734">
                        <c:v>948.94536132812505</c:v>
                      </c:pt>
                      <c:pt idx="4735">
                        <c:v>949.127685546875</c:v>
                      </c:pt>
                      <c:pt idx="4736">
                        <c:v>949.33515624999995</c:v>
                      </c:pt>
                      <c:pt idx="4737">
                        <c:v>949.53608398437495</c:v>
                      </c:pt>
                      <c:pt idx="4738">
                        <c:v>949.72724609374995</c:v>
                      </c:pt>
                      <c:pt idx="4739">
                        <c:v>949.93369140624998</c:v>
                      </c:pt>
                      <c:pt idx="4740">
                        <c:v>950.13486328124998</c:v>
                      </c:pt>
                      <c:pt idx="4741">
                        <c:v>950.33481445312498</c:v>
                      </c:pt>
                      <c:pt idx="4742">
                        <c:v>950.53725585937502</c:v>
                      </c:pt>
                      <c:pt idx="4743">
                        <c:v>950.74223632812505</c:v>
                      </c:pt>
                      <c:pt idx="4744">
                        <c:v>950.94721679687495</c:v>
                      </c:pt>
                      <c:pt idx="4745">
                        <c:v>951.14082031249995</c:v>
                      </c:pt>
                      <c:pt idx="4746">
                        <c:v>951.34072265625002</c:v>
                      </c:pt>
                      <c:pt idx="4747">
                        <c:v>951.53945312500002</c:v>
                      </c:pt>
                      <c:pt idx="4748">
                        <c:v>951.76582031249995</c:v>
                      </c:pt>
                      <c:pt idx="4749">
                        <c:v>951.98081054687498</c:v>
                      </c:pt>
                      <c:pt idx="4750">
                        <c:v>952.153076171875</c:v>
                      </c:pt>
                      <c:pt idx="4751">
                        <c:v>952.36308593750005</c:v>
                      </c:pt>
                      <c:pt idx="4752">
                        <c:v>952.58061523437505</c:v>
                      </c:pt>
                      <c:pt idx="4753">
                        <c:v>952.779296875</c:v>
                      </c:pt>
                      <c:pt idx="4754">
                        <c:v>952.98676757812495</c:v>
                      </c:pt>
                      <c:pt idx="4755">
                        <c:v>953.19545898437502</c:v>
                      </c:pt>
                      <c:pt idx="4756">
                        <c:v>953.38535156249998</c:v>
                      </c:pt>
                      <c:pt idx="4757">
                        <c:v>953.57651367187498</c:v>
                      </c:pt>
                      <c:pt idx="4758">
                        <c:v>953.77011718749998</c:v>
                      </c:pt>
                      <c:pt idx="4759">
                        <c:v>953.96499023437502</c:v>
                      </c:pt>
                      <c:pt idx="4760">
                        <c:v>954.16118164062505</c:v>
                      </c:pt>
                      <c:pt idx="4761">
                        <c:v>954.34604492187498</c:v>
                      </c:pt>
                      <c:pt idx="4762">
                        <c:v>954.56586914062495</c:v>
                      </c:pt>
                      <c:pt idx="4763">
                        <c:v>954.77714843750005</c:v>
                      </c:pt>
                      <c:pt idx="4764">
                        <c:v>954.96977539062505</c:v>
                      </c:pt>
                      <c:pt idx="4765">
                        <c:v>955.178466796875</c:v>
                      </c:pt>
                      <c:pt idx="4766">
                        <c:v>955.379638671875</c:v>
                      </c:pt>
                      <c:pt idx="4767">
                        <c:v>955.57329101562505</c:v>
                      </c:pt>
                      <c:pt idx="4768">
                        <c:v>955.77324218750005</c:v>
                      </c:pt>
                      <c:pt idx="4769">
                        <c:v>955.96562500000005</c:v>
                      </c:pt>
                      <c:pt idx="4770">
                        <c:v>956.156494140625</c:v>
                      </c:pt>
                      <c:pt idx="4771">
                        <c:v>956.34384765624998</c:v>
                      </c:pt>
                      <c:pt idx="4772">
                        <c:v>956.54023437499995</c:v>
                      </c:pt>
                      <c:pt idx="4773">
                        <c:v>956.76152343750005</c:v>
                      </c:pt>
                      <c:pt idx="4774">
                        <c:v>956.96650390624995</c:v>
                      </c:pt>
                      <c:pt idx="4775">
                        <c:v>957.15888671874995</c:v>
                      </c:pt>
                      <c:pt idx="4776">
                        <c:v>957.35</c:v>
                      </c:pt>
                      <c:pt idx="4777">
                        <c:v>957.54873046875002</c:v>
                      </c:pt>
                      <c:pt idx="4778">
                        <c:v>957.76376953124998</c:v>
                      </c:pt>
                      <c:pt idx="4779">
                        <c:v>957.97099609375005</c:v>
                      </c:pt>
                      <c:pt idx="4780">
                        <c:v>958.16586914062498</c:v>
                      </c:pt>
                      <c:pt idx="4781">
                        <c:v>958.37734375000002</c:v>
                      </c:pt>
                      <c:pt idx="4782">
                        <c:v>958.579833984375</c:v>
                      </c:pt>
                      <c:pt idx="4783">
                        <c:v>958.763427734375</c:v>
                      </c:pt>
                      <c:pt idx="4784">
                        <c:v>958.94326171875002</c:v>
                      </c:pt>
                      <c:pt idx="4785">
                        <c:v>959.12910156249995</c:v>
                      </c:pt>
                      <c:pt idx="4786">
                        <c:v>959.33530273437498</c:v>
                      </c:pt>
                      <c:pt idx="4787">
                        <c:v>959.51640625000005</c:v>
                      </c:pt>
                      <c:pt idx="4788">
                        <c:v>959.70624999999995</c:v>
                      </c:pt>
                      <c:pt idx="4789">
                        <c:v>959.93408203125</c:v>
                      </c:pt>
                      <c:pt idx="4790">
                        <c:v>960.1591796875</c:v>
                      </c:pt>
                      <c:pt idx="4791">
                        <c:v>960.35405273437505</c:v>
                      </c:pt>
                      <c:pt idx="4792">
                        <c:v>960.55903320312495</c:v>
                      </c:pt>
                      <c:pt idx="4793">
                        <c:v>960.794189453125</c:v>
                      </c:pt>
                      <c:pt idx="4794">
                        <c:v>960.98530273437495</c:v>
                      </c:pt>
                      <c:pt idx="4795">
                        <c:v>961.15102539062502</c:v>
                      </c:pt>
                      <c:pt idx="4796">
                        <c:v>961.33310546874998</c:v>
                      </c:pt>
                      <c:pt idx="4797">
                        <c:v>961.52553710937502</c:v>
                      </c:pt>
                      <c:pt idx="4798">
                        <c:v>961.71816406250002</c:v>
                      </c:pt>
                      <c:pt idx="4799">
                        <c:v>961.92460937500005</c:v>
                      </c:pt>
                      <c:pt idx="4800">
                        <c:v>962.130859375</c:v>
                      </c:pt>
                      <c:pt idx="4801">
                        <c:v>962.32197265624995</c:v>
                      </c:pt>
                      <c:pt idx="4802">
                        <c:v>962.53071289062495</c:v>
                      </c:pt>
                      <c:pt idx="4803">
                        <c:v>962.73696289062502</c:v>
                      </c:pt>
                      <c:pt idx="4804">
                        <c:v>962.93183593749995</c:v>
                      </c:pt>
                      <c:pt idx="4805">
                        <c:v>963.12797851562505</c:v>
                      </c:pt>
                      <c:pt idx="4806">
                        <c:v>963.32792968750005</c:v>
                      </c:pt>
                      <c:pt idx="4807">
                        <c:v>963.53037109374998</c:v>
                      </c:pt>
                      <c:pt idx="4808">
                        <c:v>963.72651367187495</c:v>
                      </c:pt>
                      <c:pt idx="4809">
                        <c:v>963.93276367187502</c:v>
                      </c:pt>
                      <c:pt idx="4810">
                        <c:v>964.14775390625005</c:v>
                      </c:pt>
                      <c:pt idx="4811">
                        <c:v>964.33759765624995</c:v>
                      </c:pt>
                      <c:pt idx="4812">
                        <c:v>964.5224609375</c:v>
                      </c:pt>
                      <c:pt idx="4813">
                        <c:v>964.7236328125</c:v>
                      </c:pt>
                      <c:pt idx="4814">
                        <c:v>964.91225585937502</c:v>
                      </c:pt>
                      <c:pt idx="4815">
                        <c:v>965.107177734375</c:v>
                      </c:pt>
                      <c:pt idx="4816">
                        <c:v>965.31718750000005</c:v>
                      </c:pt>
                      <c:pt idx="4817">
                        <c:v>965.524658203125</c:v>
                      </c:pt>
                      <c:pt idx="4818">
                        <c:v>965.72456054687495</c:v>
                      </c:pt>
                      <c:pt idx="4819">
                        <c:v>965.92451171874995</c:v>
                      </c:pt>
                      <c:pt idx="4820">
                        <c:v>966.13076171875002</c:v>
                      </c:pt>
                      <c:pt idx="4821">
                        <c:v>966.32314453125002</c:v>
                      </c:pt>
                      <c:pt idx="4822">
                        <c:v>966.50795898437502</c:v>
                      </c:pt>
                      <c:pt idx="4823">
                        <c:v>966.72421874999998</c:v>
                      </c:pt>
                      <c:pt idx="4824">
                        <c:v>966.92919921875</c:v>
                      </c:pt>
                      <c:pt idx="4825">
                        <c:v>967.11660156250002</c:v>
                      </c:pt>
                      <c:pt idx="4826">
                        <c:v>967.31777343750002</c:v>
                      </c:pt>
                      <c:pt idx="4827">
                        <c:v>967.52397460937505</c:v>
                      </c:pt>
                      <c:pt idx="4828">
                        <c:v>967.73017578124995</c:v>
                      </c:pt>
                      <c:pt idx="4829">
                        <c:v>967.92128906250002</c:v>
                      </c:pt>
                      <c:pt idx="4830">
                        <c:v>968.11748046875005</c:v>
                      </c:pt>
                      <c:pt idx="4831">
                        <c:v>968.31489257812495</c:v>
                      </c:pt>
                      <c:pt idx="4832">
                        <c:v>968.51611328125</c:v>
                      </c:pt>
                      <c:pt idx="4833">
                        <c:v>968.71328125000002</c:v>
                      </c:pt>
                      <c:pt idx="4834">
                        <c:v>968.92197265624998</c:v>
                      </c:pt>
                      <c:pt idx="4835">
                        <c:v>969.12973632812498</c:v>
                      </c:pt>
                      <c:pt idx="4836">
                        <c:v>969.33217773437502</c:v>
                      </c:pt>
                      <c:pt idx="4837">
                        <c:v>969.52553710937502</c:v>
                      </c:pt>
                      <c:pt idx="4838">
                        <c:v>969.70786132812498</c:v>
                      </c:pt>
                      <c:pt idx="4839">
                        <c:v>969.90781249999998</c:v>
                      </c:pt>
                      <c:pt idx="4840">
                        <c:v>970.12006835937495</c:v>
                      </c:pt>
                      <c:pt idx="4841">
                        <c:v>970.32529296874998</c:v>
                      </c:pt>
                      <c:pt idx="4842">
                        <c:v>970.52924804687495</c:v>
                      </c:pt>
                      <c:pt idx="4843">
                        <c:v>970.72163085937495</c:v>
                      </c:pt>
                      <c:pt idx="4844">
                        <c:v>970.91401367187495</c:v>
                      </c:pt>
                      <c:pt idx="4845">
                        <c:v>971.12397460937495</c:v>
                      </c:pt>
                      <c:pt idx="4846">
                        <c:v>971.31992187499998</c:v>
                      </c:pt>
                      <c:pt idx="4847">
                        <c:v>971.526123046875</c:v>
                      </c:pt>
                      <c:pt idx="4848">
                        <c:v>971.73256835937502</c:v>
                      </c:pt>
                      <c:pt idx="4849">
                        <c:v>971.92246093749998</c:v>
                      </c:pt>
                      <c:pt idx="4850">
                        <c:v>972.11611328125002</c:v>
                      </c:pt>
                      <c:pt idx="4851">
                        <c:v>972.31855468749995</c:v>
                      </c:pt>
                      <c:pt idx="4852">
                        <c:v>972.51845703125002</c:v>
                      </c:pt>
                      <c:pt idx="4853">
                        <c:v>972.747314453125</c:v>
                      </c:pt>
                      <c:pt idx="4854">
                        <c:v>972.9560546875</c:v>
                      </c:pt>
                      <c:pt idx="4855">
                        <c:v>973.14340820312498</c:v>
                      </c:pt>
                      <c:pt idx="4856">
                        <c:v>973.33833007812495</c:v>
                      </c:pt>
                      <c:pt idx="4857">
                        <c:v>973.52446289062505</c:v>
                      </c:pt>
                      <c:pt idx="4858">
                        <c:v>973.72568359374998</c:v>
                      </c:pt>
                      <c:pt idx="4859">
                        <c:v>973.91806640624998</c:v>
                      </c:pt>
                      <c:pt idx="4860">
                        <c:v>974.10917968750005</c:v>
                      </c:pt>
                      <c:pt idx="4861">
                        <c:v>974.30781249999995</c:v>
                      </c:pt>
                      <c:pt idx="4862">
                        <c:v>974.50649414062502</c:v>
                      </c:pt>
                      <c:pt idx="4863">
                        <c:v>974.70517578124998</c:v>
                      </c:pt>
                      <c:pt idx="4864">
                        <c:v>974.91767578124995</c:v>
                      </c:pt>
                      <c:pt idx="4865">
                        <c:v>975.13525390625</c:v>
                      </c:pt>
                      <c:pt idx="4866">
                        <c:v>975.33388671875002</c:v>
                      </c:pt>
                      <c:pt idx="4867">
                        <c:v>975.51992187500002</c:v>
                      </c:pt>
                      <c:pt idx="4868">
                        <c:v>975.71210937499995</c:v>
                      </c:pt>
                      <c:pt idx="4869">
                        <c:v>975.94355468749995</c:v>
                      </c:pt>
                      <c:pt idx="4870">
                        <c:v>976.16005859375002</c:v>
                      </c:pt>
                      <c:pt idx="4871">
                        <c:v>976.33730468750002</c:v>
                      </c:pt>
                      <c:pt idx="4872">
                        <c:v>976.53974609374995</c:v>
                      </c:pt>
                      <c:pt idx="4873">
                        <c:v>976.75229492187498</c:v>
                      </c:pt>
                      <c:pt idx="4874">
                        <c:v>976.95830078125005</c:v>
                      </c:pt>
                      <c:pt idx="4875">
                        <c:v>977.15922851562505</c:v>
                      </c:pt>
                      <c:pt idx="4876">
                        <c:v>977.34555664062498</c:v>
                      </c:pt>
                      <c:pt idx="4877">
                        <c:v>977.52812500000005</c:v>
                      </c:pt>
                      <c:pt idx="4878">
                        <c:v>977.74692382812498</c:v>
                      </c:pt>
                      <c:pt idx="4879">
                        <c:v>977.94560546875005</c:v>
                      </c:pt>
                      <c:pt idx="4880">
                        <c:v>978.13022460937498</c:v>
                      </c:pt>
                      <c:pt idx="4881">
                        <c:v>978.34521484375</c:v>
                      </c:pt>
                      <c:pt idx="4882">
                        <c:v>978.54135742187498</c:v>
                      </c:pt>
                      <c:pt idx="4883">
                        <c:v>978.73627929687495</c:v>
                      </c:pt>
                      <c:pt idx="4884">
                        <c:v>978.92763671875002</c:v>
                      </c:pt>
                      <c:pt idx="4885">
                        <c:v>979.12880859375002</c:v>
                      </c:pt>
                      <c:pt idx="4886">
                        <c:v>979.3564453125</c:v>
                      </c:pt>
                      <c:pt idx="4887">
                        <c:v>979.57651367187498</c:v>
                      </c:pt>
                      <c:pt idx="4888">
                        <c:v>979.77998046874995</c:v>
                      </c:pt>
                      <c:pt idx="4889">
                        <c:v>979.974853515625</c:v>
                      </c:pt>
                      <c:pt idx="4890">
                        <c:v>980.14101562500002</c:v>
                      </c:pt>
                      <c:pt idx="4891">
                        <c:v>980.32841796875005</c:v>
                      </c:pt>
                      <c:pt idx="4892">
                        <c:v>980.54599609374998</c:v>
                      </c:pt>
                      <c:pt idx="4893">
                        <c:v>980.75346679687505</c:v>
                      </c:pt>
                      <c:pt idx="4894">
                        <c:v>980.96469726562498</c:v>
                      </c:pt>
                      <c:pt idx="4895">
                        <c:v>981.15708007812498</c:v>
                      </c:pt>
                      <c:pt idx="4896">
                        <c:v>981.34443359374995</c:v>
                      </c:pt>
                      <c:pt idx="4897">
                        <c:v>981.537841796875</c:v>
                      </c:pt>
                      <c:pt idx="4898">
                        <c:v>981.72397460937498</c:v>
                      </c:pt>
                      <c:pt idx="4899">
                        <c:v>981.93295898437498</c:v>
                      </c:pt>
                      <c:pt idx="4900">
                        <c:v>982.12534179687498</c:v>
                      </c:pt>
                      <c:pt idx="4901">
                        <c:v>982.31645507812505</c:v>
                      </c:pt>
                      <c:pt idx="4902">
                        <c:v>982.52895507812502</c:v>
                      </c:pt>
                      <c:pt idx="4903">
                        <c:v>982.74750976562495</c:v>
                      </c:pt>
                      <c:pt idx="4904">
                        <c:v>982.94741210937502</c:v>
                      </c:pt>
                      <c:pt idx="4905">
                        <c:v>983.12368164062502</c:v>
                      </c:pt>
                      <c:pt idx="4906">
                        <c:v>983.31206054687505</c:v>
                      </c:pt>
                      <c:pt idx="4907">
                        <c:v>983.5107421875</c:v>
                      </c:pt>
                      <c:pt idx="4908">
                        <c:v>983.71699218749995</c:v>
                      </c:pt>
                      <c:pt idx="4909">
                        <c:v>983.91440429687498</c:v>
                      </c:pt>
                      <c:pt idx="4910">
                        <c:v>984.10703124999998</c:v>
                      </c:pt>
                      <c:pt idx="4911">
                        <c:v>984.30190429687502</c:v>
                      </c:pt>
                      <c:pt idx="4912">
                        <c:v>984.50537109375</c:v>
                      </c:pt>
                      <c:pt idx="4913">
                        <c:v>984.705322265625</c:v>
                      </c:pt>
                      <c:pt idx="4914">
                        <c:v>984.90922851562505</c:v>
                      </c:pt>
                      <c:pt idx="4915">
                        <c:v>985.11674804687505</c:v>
                      </c:pt>
                      <c:pt idx="4916">
                        <c:v>985.30913085937505</c:v>
                      </c:pt>
                      <c:pt idx="4917">
                        <c:v>985.50776367187495</c:v>
                      </c:pt>
                      <c:pt idx="4918">
                        <c:v>985.71147460937505</c:v>
                      </c:pt>
                      <c:pt idx="4919">
                        <c:v>985.90385742187505</c:v>
                      </c:pt>
                      <c:pt idx="4920">
                        <c:v>986.10756835937502</c:v>
                      </c:pt>
                      <c:pt idx="4921">
                        <c:v>986.31005859375</c:v>
                      </c:pt>
                      <c:pt idx="4922">
                        <c:v>986.50996093749995</c:v>
                      </c:pt>
                      <c:pt idx="4923">
                        <c:v>986.71616210937498</c:v>
                      </c:pt>
                      <c:pt idx="4924">
                        <c:v>986.90986328124995</c:v>
                      </c:pt>
                      <c:pt idx="4925">
                        <c:v>987.10224609374995</c:v>
                      </c:pt>
                      <c:pt idx="4926">
                        <c:v>987.30844726562498</c:v>
                      </c:pt>
                      <c:pt idx="4927">
                        <c:v>987.50961914062498</c:v>
                      </c:pt>
                      <c:pt idx="4928">
                        <c:v>987.69575195312495</c:v>
                      </c:pt>
                      <c:pt idx="4929">
                        <c:v>987.89448242187495</c:v>
                      </c:pt>
                      <c:pt idx="4930">
                        <c:v>988.10546875</c:v>
                      </c:pt>
                      <c:pt idx="4931">
                        <c:v>988.31166992187502</c:v>
                      </c:pt>
                      <c:pt idx="4932">
                        <c:v>988.50932617187505</c:v>
                      </c:pt>
                      <c:pt idx="4933">
                        <c:v>988.70927734375005</c:v>
                      </c:pt>
                      <c:pt idx="4934">
                        <c:v>988.91420898437502</c:v>
                      </c:pt>
                      <c:pt idx="4935">
                        <c:v>989.10908203124995</c:v>
                      </c:pt>
                      <c:pt idx="4936">
                        <c:v>989.30781249999995</c:v>
                      </c:pt>
                      <c:pt idx="4937">
                        <c:v>989.50395507812505</c:v>
                      </c:pt>
                      <c:pt idx="4938">
                        <c:v>989.703857421875</c:v>
                      </c:pt>
                      <c:pt idx="4939">
                        <c:v>989.91386718750005</c:v>
                      </c:pt>
                      <c:pt idx="4940">
                        <c:v>990.11127929687495</c:v>
                      </c:pt>
                      <c:pt idx="4941">
                        <c:v>990.304931640625</c:v>
                      </c:pt>
                      <c:pt idx="4942">
                        <c:v>990.51113281250002</c:v>
                      </c:pt>
                      <c:pt idx="4943">
                        <c:v>990.71479492187495</c:v>
                      </c:pt>
                      <c:pt idx="4944">
                        <c:v>990.90693359374995</c:v>
                      </c:pt>
                      <c:pt idx="4945">
                        <c:v>991.10439453125002</c:v>
                      </c:pt>
                      <c:pt idx="4946">
                        <c:v>991.31591796875</c:v>
                      </c:pt>
                      <c:pt idx="4947">
                        <c:v>991.52944335937502</c:v>
                      </c:pt>
                      <c:pt idx="4948">
                        <c:v>991.71430664062495</c:v>
                      </c:pt>
                      <c:pt idx="4949">
                        <c:v>991.90566406250002</c:v>
                      </c:pt>
                      <c:pt idx="4950">
                        <c:v>992.11562500000002</c:v>
                      </c:pt>
                      <c:pt idx="4951">
                        <c:v>992.31782226562495</c:v>
                      </c:pt>
                      <c:pt idx="4952">
                        <c:v>992.50898437499995</c:v>
                      </c:pt>
                      <c:pt idx="4953">
                        <c:v>992.70161132812495</c:v>
                      </c:pt>
                      <c:pt idx="4954">
                        <c:v>992.90654296875005</c:v>
                      </c:pt>
                      <c:pt idx="4955">
                        <c:v>993.10898437499998</c:v>
                      </c:pt>
                      <c:pt idx="4956">
                        <c:v>993.30615234375</c:v>
                      </c:pt>
                      <c:pt idx="4957">
                        <c:v>993.50986328124998</c:v>
                      </c:pt>
                      <c:pt idx="4958">
                        <c:v>993.70854492187505</c:v>
                      </c:pt>
                      <c:pt idx="4959">
                        <c:v>993.90219726562498</c:v>
                      </c:pt>
                      <c:pt idx="4960">
                        <c:v>994.11240234374998</c:v>
                      </c:pt>
                      <c:pt idx="4961">
                        <c:v>994.3173828125</c:v>
                      </c:pt>
                      <c:pt idx="4962">
                        <c:v>994.50351562499998</c:v>
                      </c:pt>
                      <c:pt idx="4963">
                        <c:v>994.70444335937498</c:v>
                      </c:pt>
                      <c:pt idx="4964">
                        <c:v>994.91420898437502</c:v>
                      </c:pt>
                      <c:pt idx="4965">
                        <c:v>995.10683593750002</c:v>
                      </c:pt>
                      <c:pt idx="4966">
                        <c:v>995.310791015625</c:v>
                      </c:pt>
                      <c:pt idx="4967">
                        <c:v>995.50820312500002</c:v>
                      </c:pt>
                      <c:pt idx="4968">
                        <c:v>995.704345703125</c:v>
                      </c:pt>
                      <c:pt idx="4969">
                        <c:v>995.91181640624995</c:v>
                      </c:pt>
                      <c:pt idx="4970">
                        <c:v>996.12807617187502</c:v>
                      </c:pt>
                      <c:pt idx="4971">
                        <c:v>996.33408203124998</c:v>
                      </c:pt>
                      <c:pt idx="4972">
                        <c:v>996.51264648437495</c:v>
                      </c:pt>
                      <c:pt idx="4973">
                        <c:v>996.71279296875002</c:v>
                      </c:pt>
                      <c:pt idx="4974">
                        <c:v>996.92153320312502</c:v>
                      </c:pt>
                      <c:pt idx="4975">
                        <c:v>997.12021484374998</c:v>
                      </c:pt>
                      <c:pt idx="4976">
                        <c:v>997.31513671874995</c:v>
                      </c:pt>
                      <c:pt idx="4977">
                        <c:v>997.51381835937502</c:v>
                      </c:pt>
                      <c:pt idx="4978">
                        <c:v>997.72255859375002</c:v>
                      </c:pt>
                      <c:pt idx="4979">
                        <c:v>997.93632812500005</c:v>
                      </c:pt>
                      <c:pt idx="4980">
                        <c:v>998.12744140625</c:v>
                      </c:pt>
                      <c:pt idx="4981">
                        <c:v>998.29316406249995</c:v>
                      </c:pt>
                      <c:pt idx="4982">
                        <c:v>998.48930664062505</c:v>
                      </c:pt>
                      <c:pt idx="4983">
                        <c:v>998.70209960937495</c:v>
                      </c:pt>
                      <c:pt idx="4984">
                        <c:v>998.90078125000002</c:v>
                      </c:pt>
                      <c:pt idx="4985">
                        <c:v>999.09941406250005</c:v>
                      </c:pt>
                      <c:pt idx="4986">
                        <c:v>999.30312500000002</c:v>
                      </c:pt>
                      <c:pt idx="4987">
                        <c:v>999.505615234375</c:v>
                      </c:pt>
                      <c:pt idx="4988">
                        <c:v>999.71308593749995</c:v>
                      </c:pt>
                      <c:pt idx="4989">
                        <c:v>999.87924804687498</c:v>
                      </c:pt>
                      <c:pt idx="4990">
                        <c:v>999.99956054687505</c:v>
                      </c:pt>
                    </c:numCache>
                  </c:numRef>
                </c:xVal>
                <c:yVal>
                  <c:numRef>
                    <c:extLst>
                      <c:ext uri="{02D57815-91ED-43cb-92C2-25804820EDAC}">
                        <c15:formulaRef>
                          <c15:sqref>data_Loop!$D$19:$D$5009</c15:sqref>
                        </c15:formulaRef>
                      </c:ext>
                    </c:extLst>
                    <c:numCache>
                      <c:formatCode>0.00E+00</c:formatCode>
                      <c:ptCount val="4991"/>
                      <c:pt idx="0">
                        <c:v>-8.1917283138345504E-7</c:v>
                      </c:pt>
                      <c:pt idx="1">
                        <c:v>-3.8059383393142798E-6</c:v>
                      </c:pt>
                      <c:pt idx="2">
                        <c:v>-7.5878218364207598E-6</c:v>
                      </c:pt>
                      <c:pt idx="3">
                        <c:v>-1.1421778077917E-5</c:v>
                      </c:pt>
                      <c:pt idx="4">
                        <c:v>-1.51238726356805E-5</c:v>
                      </c:pt>
                      <c:pt idx="5">
                        <c:v>-1.8392048443551501E-5</c:v>
                      </c:pt>
                      <c:pt idx="6">
                        <c:v>-2.2301655221622498E-5</c:v>
                      </c:pt>
                      <c:pt idx="7">
                        <c:v>-2.6320889610451201E-5</c:v>
                      </c:pt>
                      <c:pt idx="8">
                        <c:v>-2.9553510778258E-5</c:v>
                      </c:pt>
                      <c:pt idx="9">
                        <c:v>-3.3324111078322099E-5</c:v>
                      </c:pt>
                      <c:pt idx="10">
                        <c:v>-3.71335582276041E-5</c:v>
                      </c:pt>
                      <c:pt idx="11">
                        <c:v>-4.0940326824439701E-5</c:v>
                      </c:pt>
                      <c:pt idx="12">
                        <c:v>-4.44822823256826E-5</c:v>
                      </c:pt>
                      <c:pt idx="13">
                        <c:v>-4.7812242940929698E-5</c:v>
                      </c:pt>
                      <c:pt idx="14">
                        <c:v>-5.2439480707835798E-5</c:v>
                      </c:pt>
                      <c:pt idx="15">
                        <c:v>-5.5942201057650903E-5</c:v>
                      </c:pt>
                      <c:pt idx="16">
                        <c:v>-5.9404607016399503E-5</c:v>
                      </c:pt>
                      <c:pt idx="17">
                        <c:v>-6.2988971775627497E-5</c:v>
                      </c:pt>
                      <c:pt idx="18">
                        <c:v>-6.7016915650019995E-5</c:v>
                      </c:pt>
                      <c:pt idx="19">
                        <c:v>-7.0753217910158198E-5</c:v>
                      </c:pt>
                      <c:pt idx="20">
                        <c:v>-7.4334321050536901E-5</c:v>
                      </c:pt>
                      <c:pt idx="21">
                        <c:v>-7.8242695026610497E-5</c:v>
                      </c:pt>
                      <c:pt idx="22">
                        <c:v>-8.1926602639428202E-5</c:v>
                      </c:pt>
                      <c:pt idx="23">
                        <c:v>-8.5344408816656798E-5</c:v>
                      </c:pt>
                      <c:pt idx="24">
                        <c:v>-8.9433541844887707E-5</c:v>
                      </c:pt>
                      <c:pt idx="25">
                        <c:v>-9.24926444448728E-5</c:v>
                      </c:pt>
                      <c:pt idx="26">
                        <c:v>-9.6236910998351806E-5</c:v>
                      </c:pt>
                      <c:pt idx="27">
                        <c:v>-9.9365354075894806E-5</c:v>
                      </c:pt>
                      <c:pt idx="28" formatCode="General">
                        <c:v>-1.0393521297744001E-4</c:v>
                      </c:pt>
                      <c:pt idx="29" formatCode="General">
                        <c:v>-1.07650875997547E-4</c:v>
                      </c:pt>
                      <c:pt idx="30" formatCode="General">
                        <c:v>-1.1111128281371001E-4</c:v>
                      </c:pt>
                      <c:pt idx="31" formatCode="General">
                        <c:v>-1.1547753316640001E-4</c:v>
                      </c:pt>
                      <c:pt idx="32" formatCode="General">
                        <c:v>-1.18609802024905E-4</c:v>
                      </c:pt>
                      <c:pt idx="33" formatCode="General">
                        <c:v>-1.22937480371264E-4</c:v>
                      </c:pt>
                      <c:pt idx="34" formatCode="General">
                        <c:v>-1.2681189274175899E-4</c:v>
                      </c:pt>
                      <c:pt idx="35" formatCode="General">
                        <c:v>-1.3038756435598399E-4</c:v>
                      </c:pt>
                      <c:pt idx="36" formatCode="General">
                        <c:v>-1.3417635070410601E-4</c:v>
                      </c:pt>
                      <c:pt idx="37" formatCode="General">
                        <c:v>-1.3824991057921E-4</c:v>
                      </c:pt>
                      <c:pt idx="38" formatCode="General">
                        <c:v>-1.4072561842412199E-4</c:v>
                      </c:pt>
                      <c:pt idx="39" formatCode="General">
                        <c:v>-1.4501519681253301E-4</c:v>
                      </c:pt>
                      <c:pt idx="40" formatCode="General">
                        <c:v>-1.4866300395156799E-4</c:v>
                      </c:pt>
                      <c:pt idx="41" formatCode="General">
                        <c:v>-1.5246932467477201E-4</c:v>
                      </c:pt>
                      <c:pt idx="42" formatCode="General">
                        <c:v>-1.5681871572776999E-4</c:v>
                      </c:pt>
                      <c:pt idx="43" formatCode="General">
                        <c:v>-1.5996648259139601E-4</c:v>
                      </c:pt>
                      <c:pt idx="44" formatCode="General">
                        <c:v>-1.65770510108495E-4</c:v>
                      </c:pt>
                      <c:pt idx="45" formatCode="General">
                        <c:v>-1.6774487689182201E-4</c:v>
                      </c:pt>
                      <c:pt idx="46" formatCode="General">
                        <c:v>-1.71127604069824E-4</c:v>
                      </c:pt>
                      <c:pt idx="47" formatCode="General">
                        <c:v>-1.7492612793439899E-4</c:v>
                      </c:pt>
                      <c:pt idx="48" formatCode="General">
                        <c:v>-1.7907768187413599E-4</c:v>
                      </c:pt>
                      <c:pt idx="49" formatCode="General">
                        <c:v>-1.81574186314442E-4</c:v>
                      </c:pt>
                      <c:pt idx="50" formatCode="General">
                        <c:v>-1.83465158715706E-4</c:v>
                      </c:pt>
                      <c:pt idx="51" formatCode="General">
                        <c:v>-1.8887321954363099E-4</c:v>
                      </c:pt>
                      <c:pt idx="52" formatCode="General">
                        <c:v>-1.9412223966308901E-4</c:v>
                      </c:pt>
                      <c:pt idx="53" formatCode="General">
                        <c:v>-1.9638859398018901E-4</c:v>
                      </c:pt>
                      <c:pt idx="54" formatCode="General">
                        <c:v>-2.00402898617196E-4</c:v>
                      </c:pt>
                      <c:pt idx="55" formatCode="General">
                        <c:v>-2.04053984466881E-4</c:v>
                      </c:pt>
                      <c:pt idx="56" formatCode="General">
                        <c:v>-2.0739136282289501E-4</c:v>
                      </c:pt>
                      <c:pt idx="57" formatCode="General">
                        <c:v>-2.11918509662964E-4</c:v>
                      </c:pt>
                      <c:pt idx="58" formatCode="General">
                        <c:v>-2.1520873287118899E-4</c:v>
                      </c:pt>
                      <c:pt idx="59" formatCode="General">
                        <c:v>-2.19051572448817E-4</c:v>
                      </c:pt>
                      <c:pt idx="60" formatCode="General">
                        <c:v>-2.2327498382405101E-4</c:v>
                      </c:pt>
                      <c:pt idx="61" formatCode="General">
                        <c:v>-2.2653456287500401E-4</c:v>
                      </c:pt>
                      <c:pt idx="62" formatCode="General">
                        <c:v>-2.2991850420099599E-4</c:v>
                      </c:pt>
                      <c:pt idx="63" formatCode="General">
                        <c:v>-2.32996341910083E-4</c:v>
                      </c:pt>
                      <c:pt idx="64" formatCode="General">
                        <c:v>-2.3726110809131E-4</c:v>
                      </c:pt>
                      <c:pt idx="65" formatCode="General">
                        <c:v>-2.42685370947037E-4</c:v>
                      </c:pt>
                      <c:pt idx="66" formatCode="General">
                        <c:v>-2.4403668072996799E-4</c:v>
                      </c:pt>
                      <c:pt idx="67" formatCode="General">
                        <c:v>-2.4789939134324101E-4</c:v>
                      </c:pt>
                      <c:pt idx="68" formatCode="General">
                        <c:v>-2.5373830767619999E-4</c:v>
                      </c:pt>
                      <c:pt idx="69" formatCode="General">
                        <c:v>-2.5635266782700599E-4</c:v>
                      </c:pt>
                      <c:pt idx="70" formatCode="General">
                        <c:v>-2.5979315094456498E-4</c:v>
                      </c:pt>
                      <c:pt idx="71" formatCode="General">
                        <c:v>-2.6471139256549199E-4</c:v>
                      </c:pt>
                      <c:pt idx="72" formatCode="General">
                        <c:v>-2.6783953212389499E-4</c:v>
                      </c:pt>
                      <c:pt idx="73" formatCode="General">
                        <c:v>-2.7192858167382998E-4</c:v>
                      </c:pt>
                      <c:pt idx="74" formatCode="General">
                        <c:v>-2.74510073581193E-4</c:v>
                      </c:pt>
                      <c:pt idx="75" formatCode="General">
                        <c:v>-2.77130524742381E-4</c:v>
                      </c:pt>
                      <c:pt idx="76" formatCode="General">
                        <c:v>-2.8091340979527501E-4</c:v>
                      </c:pt>
                      <c:pt idx="77" formatCode="General">
                        <c:v>-2.8616813751823801E-4</c:v>
                      </c:pt>
                      <c:pt idx="78" formatCode="General">
                        <c:v>-2.8847012047969098E-4</c:v>
                      </c:pt>
                      <c:pt idx="79" formatCode="General">
                        <c:v>-2.92245734433615E-4</c:v>
                      </c:pt>
                      <c:pt idx="80" formatCode="General">
                        <c:v>-2.97155150193968E-4</c:v>
                      </c:pt>
                      <c:pt idx="81" formatCode="General">
                        <c:v>-3.0007761003921098E-4</c:v>
                      </c:pt>
                      <c:pt idx="82" formatCode="General">
                        <c:v>-3.0444351260093598E-4</c:v>
                      </c:pt>
                      <c:pt idx="83" formatCode="General">
                        <c:v>-3.0707229875326201E-4</c:v>
                      </c:pt>
                      <c:pt idx="84" formatCode="General">
                        <c:v>-3.1164446739633401E-4</c:v>
                      </c:pt>
                      <c:pt idx="85" formatCode="General">
                        <c:v>-3.15308431788344E-4</c:v>
                      </c:pt>
                      <c:pt idx="86" formatCode="General">
                        <c:v>-3.1829922944276201E-4</c:v>
                      </c:pt>
                      <c:pt idx="87" formatCode="General">
                        <c:v>-3.2232389236624498E-4</c:v>
                      </c:pt>
                      <c:pt idx="88" formatCode="General">
                        <c:v>-3.2613263887223298E-4</c:v>
                      </c:pt>
                      <c:pt idx="89" formatCode="General">
                        <c:v>-3.2915050649641599E-4</c:v>
                      </c:pt>
                      <c:pt idx="90" formatCode="General">
                        <c:v>-3.3370502452963099E-4</c:v>
                      </c:pt>
                      <c:pt idx="91" formatCode="General">
                        <c:v>-3.3680510887653699E-4</c:v>
                      </c:pt>
                      <c:pt idx="92" formatCode="General">
                        <c:v>-3.4119328429796098E-4</c:v>
                      </c:pt>
                      <c:pt idx="93" formatCode="General">
                        <c:v>-3.45903449189426E-4</c:v>
                      </c:pt>
                      <c:pt idx="94" formatCode="General">
                        <c:v>-3.4988339947790301E-4</c:v>
                      </c:pt>
                      <c:pt idx="95" formatCode="General">
                        <c:v>-3.5153521757541497E-4</c:v>
                      </c:pt>
                      <c:pt idx="96" formatCode="General">
                        <c:v>-3.5607857327158002E-4</c:v>
                      </c:pt>
                      <c:pt idx="97" formatCode="General">
                        <c:v>-3.5888675203764499E-4</c:v>
                      </c:pt>
                      <c:pt idx="98" formatCode="General">
                        <c:v>-3.6142421420482001E-4</c:v>
                      </c:pt>
                      <c:pt idx="99" formatCode="General">
                        <c:v>-3.65715772481995E-4</c:v>
                      </c:pt>
                      <c:pt idx="100" formatCode="General">
                        <c:v>-3.7056348890482398E-4</c:v>
                      </c:pt>
                      <c:pt idx="101" formatCode="General">
                        <c:v>-3.75700207611946E-4</c:v>
                      </c:pt>
                      <c:pt idx="102" formatCode="General">
                        <c:v>-3.7708108180067E-4</c:v>
                      </c:pt>
                      <c:pt idx="103" formatCode="General">
                        <c:v>-3.8100727735553198E-4</c:v>
                      </c:pt>
                      <c:pt idx="104" formatCode="General">
                        <c:v>-3.8526124735391998E-4</c:v>
                      </c:pt>
                      <c:pt idx="105" formatCode="General">
                        <c:v>-3.8909785349609198E-4</c:v>
                      </c:pt>
                      <c:pt idx="106" formatCode="General">
                        <c:v>-3.9140711427217698E-4</c:v>
                      </c:pt>
                      <c:pt idx="107" formatCode="General">
                        <c:v>-3.9626040313687301E-4</c:v>
                      </c:pt>
                      <c:pt idx="108" formatCode="General">
                        <c:v>-3.9996431687034598E-4</c:v>
                      </c:pt>
                      <c:pt idx="109" formatCode="General">
                        <c:v>-4.04186369311373E-4</c:v>
                      </c:pt>
                      <c:pt idx="110" formatCode="General">
                        <c:v>-4.0724651167385899E-4</c:v>
                      </c:pt>
                      <c:pt idx="111" formatCode="General">
                        <c:v>-4.0859216132739501E-4</c:v>
                      </c:pt>
                      <c:pt idx="112" formatCode="General">
                        <c:v>-4.1348104611619999E-4</c:v>
                      </c:pt>
                      <c:pt idx="113" formatCode="General">
                        <c:v>-4.1658997745763797E-4</c:v>
                      </c:pt>
                      <c:pt idx="114" formatCode="General">
                        <c:v>-4.2229308810540201E-4</c:v>
                      </c:pt>
                      <c:pt idx="115" formatCode="General">
                        <c:v>-4.2615171375551801E-4</c:v>
                      </c:pt>
                      <c:pt idx="116" formatCode="General">
                        <c:v>-4.2718927749966199E-4</c:v>
                      </c:pt>
                      <c:pt idx="117" formatCode="General">
                        <c:v>-4.31457385704145E-4</c:v>
                      </c:pt>
                      <c:pt idx="118" formatCode="General">
                        <c:v>-4.3701109932623399E-4</c:v>
                      </c:pt>
                      <c:pt idx="119" formatCode="General">
                        <c:v>-4.3835635352118801E-4</c:v>
                      </c:pt>
                      <c:pt idx="120" formatCode="General">
                        <c:v>-4.4382860213174101E-4</c:v>
                      </c:pt>
                      <c:pt idx="121" formatCode="General">
                        <c:v>-4.4681892367560001E-4</c:v>
                      </c:pt>
                      <c:pt idx="122" formatCode="General">
                        <c:v>-4.5549178208131001E-4</c:v>
                      </c:pt>
                      <c:pt idx="123" formatCode="General">
                        <c:v>-4.55816342253798E-4</c:v>
                      </c:pt>
                      <c:pt idx="124" formatCode="General">
                        <c:v>-4.5950898424123801E-4</c:v>
                      </c:pt>
                      <c:pt idx="125" formatCode="General">
                        <c:v>-4.6657926741417198E-4</c:v>
                      </c:pt>
                      <c:pt idx="126" formatCode="General">
                        <c:v>-4.6780720862322198E-4</c:v>
                      </c:pt>
                      <c:pt idx="127" formatCode="General">
                        <c:v>-4.7376189749503099E-4</c:v>
                      </c:pt>
                      <c:pt idx="128" formatCode="General">
                        <c:v>-4.7665843906033499E-4</c:v>
                      </c:pt>
                      <c:pt idx="129" formatCode="General">
                        <c:v>-4.7894469746021602E-4</c:v>
                      </c:pt>
                      <c:pt idx="130" formatCode="General">
                        <c:v>-4.8453541132506198E-4</c:v>
                      </c:pt>
                      <c:pt idx="131" formatCode="General">
                        <c:v>-4.8656379717270098E-4</c:v>
                      </c:pt>
                      <c:pt idx="132" formatCode="General">
                        <c:v>-4.8975441464709402E-4</c:v>
                      </c:pt>
                      <c:pt idx="133" formatCode="General">
                        <c:v>-4.9221505108077704E-4</c:v>
                      </c:pt>
                      <c:pt idx="134" formatCode="General">
                        <c:v>-4.98146878246488E-4</c:v>
                      </c:pt>
                      <c:pt idx="135" formatCode="General">
                        <c:v>-5.0025707318863098E-4</c:v>
                      </c:pt>
                      <c:pt idx="136" formatCode="General">
                        <c:v>-5.0649827181105703E-4</c:v>
                      </c:pt>
                      <c:pt idx="137" formatCode="General">
                        <c:v>-5.1107838284620297E-4</c:v>
                      </c:pt>
                      <c:pt idx="138" formatCode="General">
                        <c:v>-5.1284663995820304E-4</c:v>
                      </c:pt>
                      <c:pt idx="139" formatCode="General">
                        <c:v>-5.17587428625832E-4</c:v>
                      </c:pt>
                      <c:pt idx="140" formatCode="General">
                        <c:v>-5.2096636207407101E-4</c:v>
                      </c:pt>
                      <c:pt idx="141" formatCode="General">
                        <c:v>-5.2842144691722095E-4</c:v>
                      </c:pt>
                      <c:pt idx="142" formatCode="General">
                        <c:v>-5.3020384240738303E-4</c:v>
                      </c:pt>
                      <c:pt idx="143" formatCode="General">
                        <c:v>-5.3423667768961395E-4</c:v>
                      </c:pt>
                      <c:pt idx="144" formatCode="General">
                        <c:v>-5.3525750619184303E-4</c:v>
                      </c:pt>
                      <c:pt idx="145" formatCode="General">
                        <c:v>-5.4081498623410103E-4</c:v>
                      </c:pt>
                      <c:pt idx="146" formatCode="General">
                        <c:v>-5.4403011131539097E-4</c:v>
                      </c:pt>
                      <c:pt idx="147" formatCode="General">
                        <c:v>-5.4680055505662096E-4</c:v>
                      </c:pt>
                      <c:pt idx="148" formatCode="General">
                        <c:v>-5.4889342379402305E-4</c:v>
                      </c:pt>
                      <c:pt idx="149" formatCode="General">
                        <c:v>-5.5496947791937898E-4</c:v>
                      </c:pt>
                      <c:pt idx="150" formatCode="General">
                        <c:v>-5.6084371307060701E-4</c:v>
                      </c:pt>
                      <c:pt idx="151" formatCode="General">
                        <c:v>-5.6345733109493105E-4</c:v>
                      </c:pt>
                      <c:pt idx="152" formatCode="General">
                        <c:v>-5.65295869279339E-4</c:v>
                      </c:pt>
                      <c:pt idx="153" formatCode="General">
                        <c:v>-5.6803585248167698E-4</c:v>
                      </c:pt>
                      <c:pt idx="154" formatCode="General">
                        <c:v>-5.7351465364817705E-4</c:v>
                      </c:pt>
                      <c:pt idx="155" formatCode="General">
                        <c:v>-5.75031341502981E-4</c:v>
                      </c:pt>
                      <c:pt idx="156" formatCode="General">
                        <c:v>-5.7907943115788601E-4</c:v>
                      </c:pt>
                      <c:pt idx="157" formatCode="General">
                        <c:v>-5.8271131552743304E-4</c:v>
                      </c:pt>
                      <c:pt idx="158" formatCode="General">
                        <c:v>-5.8693037657233705E-4</c:v>
                      </c:pt>
                      <c:pt idx="159" formatCode="General">
                        <c:v>-5.8806160695288397E-4</c:v>
                      </c:pt>
                      <c:pt idx="160" formatCode="General">
                        <c:v>-5.9481877798507805E-4</c:v>
                      </c:pt>
                      <c:pt idx="161" formatCode="General">
                        <c:v>-5.9739787785151397E-4</c:v>
                      </c:pt>
                      <c:pt idx="162" formatCode="General">
                        <c:v>-5.9828167671012195E-4</c:v>
                      </c:pt>
                      <c:pt idx="163" formatCode="General">
                        <c:v>-6.0286967740038504E-4</c:v>
                      </c:pt>
                      <c:pt idx="164" formatCode="General">
                        <c:v>-6.0508405179047402E-4</c:v>
                      </c:pt>
                      <c:pt idx="165" formatCode="General">
                        <c:v>-6.1125589372883096E-4</c:v>
                      </c:pt>
                      <c:pt idx="166" formatCode="General">
                        <c:v>-6.1494015450229097E-4</c:v>
                      </c:pt>
                      <c:pt idx="167" formatCode="General">
                        <c:v>-6.1494376799129801E-4</c:v>
                      </c:pt>
                      <c:pt idx="168" formatCode="General">
                        <c:v>-6.1966778536720797E-4</c:v>
                      </c:pt>
                      <c:pt idx="169" formatCode="General">
                        <c:v>-6.2379716644548895E-4</c:v>
                      </c:pt>
                      <c:pt idx="170" formatCode="General">
                        <c:v>-6.2418895329183297E-4</c:v>
                      </c:pt>
                      <c:pt idx="171" formatCode="General">
                        <c:v>-6.3337576858499603E-4</c:v>
                      </c:pt>
                      <c:pt idx="172" formatCode="General">
                        <c:v>-6.3546591530974303E-4</c:v>
                      </c:pt>
                      <c:pt idx="173" formatCode="General">
                        <c:v>-6.3669991120083799E-4</c:v>
                      </c:pt>
                      <c:pt idx="174" formatCode="General">
                        <c:v>-6.4287725313748995E-4</c:v>
                      </c:pt>
                      <c:pt idx="175" formatCode="General">
                        <c:v>-6.4659776473164601E-4</c:v>
                      </c:pt>
                      <c:pt idx="176" formatCode="General">
                        <c:v>-6.5157085293267802E-4</c:v>
                      </c:pt>
                      <c:pt idx="177" formatCode="General">
                        <c:v>-6.5143317547186402E-4</c:v>
                      </c:pt>
                      <c:pt idx="178" formatCode="General">
                        <c:v>-6.5562032230245598E-4</c:v>
                      </c:pt>
                      <c:pt idx="179" formatCode="General">
                        <c:v>-6.5878263694512404E-4</c:v>
                      </c:pt>
                      <c:pt idx="180" formatCode="General">
                        <c:v>-6.6121463773128795E-4</c:v>
                      </c:pt>
                      <c:pt idx="181" formatCode="General">
                        <c:v>-6.6364500129689698E-4</c:v>
                      </c:pt>
                      <c:pt idx="182" formatCode="General">
                        <c:v>-6.6707950439136505E-4</c:v>
                      </c:pt>
                      <c:pt idx="183" formatCode="General">
                        <c:v>-6.7142956882931598E-4</c:v>
                      </c:pt>
                      <c:pt idx="184" formatCode="General">
                        <c:v>-6.7716680634075902E-4</c:v>
                      </c:pt>
                      <c:pt idx="185" formatCode="General">
                        <c:v>-6.7863202873871202E-4</c:v>
                      </c:pt>
                      <c:pt idx="186" formatCode="General">
                        <c:v>-6.8350295561709696E-4</c:v>
                      </c:pt>
                      <c:pt idx="187" formatCode="General">
                        <c:v>-6.8485438944729303E-4</c:v>
                      </c:pt>
                      <c:pt idx="188" formatCode="General">
                        <c:v>-6.8743622495348101E-4</c:v>
                      </c:pt>
                      <c:pt idx="189" formatCode="General">
                        <c:v>-6.9377869100540105E-4</c:v>
                      </c:pt>
                      <c:pt idx="190" formatCode="General">
                        <c:v>-6.9589670111826001E-4</c:v>
                      </c:pt>
                      <c:pt idx="191" formatCode="General">
                        <c:v>-6.95527608055996E-4</c:v>
                      </c:pt>
                      <c:pt idx="192" formatCode="General">
                        <c:v>-7.0052000437199305E-4</c:v>
                      </c:pt>
                      <c:pt idx="193" formatCode="General">
                        <c:v>-7.0834670021823799E-4</c:v>
                      </c:pt>
                      <c:pt idx="194" formatCode="General">
                        <c:v>-7.1208068541277105E-4</c:v>
                      </c:pt>
                      <c:pt idx="195" formatCode="General">
                        <c:v>-7.1249967898614E-4</c:v>
                      </c:pt>
                      <c:pt idx="196" formatCode="General">
                        <c:v>-7.17093716323567E-4</c:v>
                      </c:pt>
                      <c:pt idx="197" formatCode="General">
                        <c:v>-7.1734362825441502E-4</c:v>
                      </c:pt>
                      <c:pt idx="198" formatCode="General">
                        <c:v>-7.2907769059797395E-4</c:v>
                      </c:pt>
                      <c:pt idx="199" formatCode="General">
                        <c:v>-7.2845727700422702E-4</c:v>
                      </c:pt>
                      <c:pt idx="200" formatCode="General">
                        <c:v>-7.34101325915353E-4</c:v>
                      </c:pt>
                      <c:pt idx="201" formatCode="General">
                        <c:v>-7.33133651567339E-4</c:v>
                      </c:pt>
                      <c:pt idx="202" formatCode="General">
                        <c:v>-7.3877160971645803E-4</c:v>
                      </c:pt>
                      <c:pt idx="203" formatCode="General">
                        <c:v>-7.4076135829452105E-4</c:v>
                      </c:pt>
                      <c:pt idx="204" formatCode="General">
                        <c:v>-7.4603800207213205E-4</c:v>
                      </c:pt>
                      <c:pt idx="205" formatCode="General">
                        <c:v>-7.4594210941364295E-4</c:v>
                      </c:pt>
                      <c:pt idx="206" formatCode="General">
                        <c:v>-7.5014863067453502E-4</c:v>
                      </c:pt>
                      <c:pt idx="207" formatCode="General">
                        <c:v>-7.5484109932896098E-4</c:v>
                      </c:pt>
                      <c:pt idx="208" formatCode="General">
                        <c:v>-7.5888622640456801E-4</c:v>
                      </c:pt>
                      <c:pt idx="209" formatCode="General">
                        <c:v>-7.6539225378126504E-4</c:v>
                      </c:pt>
                      <c:pt idx="210" formatCode="General">
                        <c:v>-7.6609968697978004E-4</c:v>
                      </c:pt>
                      <c:pt idx="211" formatCode="General">
                        <c:v>-7.6890209179524297E-4</c:v>
                      </c:pt>
                      <c:pt idx="212" formatCode="General">
                        <c:v>-7.7350505972816801E-4</c:v>
                      </c:pt>
                      <c:pt idx="213" formatCode="General">
                        <c:v>-7.7413894083305096E-4</c:v>
                      </c:pt>
                      <c:pt idx="214" formatCode="General">
                        <c:v>-7.7838626575117004E-4</c:v>
                      </c:pt>
                      <c:pt idx="215" formatCode="General">
                        <c:v>-7.8024482255043405E-4</c:v>
                      </c:pt>
                      <c:pt idx="216" formatCode="General">
                        <c:v>-7.8577362087956198E-4</c:v>
                      </c:pt>
                      <c:pt idx="217" formatCode="General">
                        <c:v>-7.9097184879307805E-4</c:v>
                      </c:pt>
                      <c:pt idx="218" formatCode="General">
                        <c:v>-7.9315054832502E-4</c:v>
                      </c:pt>
                      <c:pt idx="219" formatCode="General">
                        <c:v>-7.9780045582028905E-4</c:v>
                      </c:pt>
                      <c:pt idx="220" formatCode="General">
                        <c:v>-8.0164016903574E-4</c:v>
                      </c:pt>
                      <c:pt idx="221" formatCode="General">
                        <c:v>-8.0649594481926499E-4</c:v>
                      </c:pt>
                      <c:pt idx="222" formatCode="General">
                        <c:v>-8.0939966881052295E-4</c:v>
                      </c:pt>
                      <c:pt idx="223" formatCode="General">
                        <c:v>-8.0946886725704996E-4</c:v>
                      </c:pt>
                      <c:pt idx="224" formatCode="General">
                        <c:v>-8.1523020497571198E-4</c:v>
                      </c:pt>
                      <c:pt idx="225" formatCode="General">
                        <c:v>-8.1579723025176399E-4</c:v>
                      </c:pt>
                      <c:pt idx="226" formatCode="General">
                        <c:v>-8.1982854356750696E-4</c:v>
                      </c:pt>
                      <c:pt idx="227" formatCode="General">
                        <c:v>-8.2425216964570496E-4</c:v>
                      </c:pt>
                      <c:pt idx="228" formatCode="General">
                        <c:v>-8.2367235434359896E-4</c:v>
                      </c:pt>
                      <c:pt idx="229" formatCode="General">
                        <c:v>-8.3514153780039002E-4</c:v>
                      </c:pt>
                      <c:pt idx="230" formatCode="General">
                        <c:v>-8.3505212109538098E-4</c:v>
                      </c:pt>
                      <c:pt idx="231" formatCode="General">
                        <c:v>-8.3882464829999805E-4</c:v>
                      </c:pt>
                      <c:pt idx="232" formatCode="General">
                        <c:v>-8.4433661799394497E-4</c:v>
                      </c:pt>
                      <c:pt idx="233" formatCode="General">
                        <c:v>-8.4281754315693603E-4</c:v>
                      </c:pt>
                      <c:pt idx="234" formatCode="General">
                        <c:v>-8.4761319931507702E-4</c:v>
                      </c:pt>
                      <c:pt idx="235" formatCode="General">
                        <c:v>-8.4965969334459398E-4</c:v>
                      </c:pt>
                      <c:pt idx="236" formatCode="General">
                        <c:v>-8.5601767586891404E-4</c:v>
                      </c:pt>
                      <c:pt idx="237" formatCode="General">
                        <c:v>-8.5299189964695003E-4</c:v>
                      </c:pt>
                      <c:pt idx="238" formatCode="General">
                        <c:v>-8.6136867397119705E-4</c:v>
                      </c:pt>
                      <c:pt idx="239" formatCode="General">
                        <c:v>-8.6230129693972096E-4</c:v>
                      </c:pt>
                      <c:pt idx="240" formatCode="General">
                        <c:v>-8.6568793950502203E-4</c:v>
                      </c:pt>
                      <c:pt idx="241" formatCode="General">
                        <c:v>-8.6929753376772901E-4</c:v>
                      </c:pt>
                      <c:pt idx="242" formatCode="General">
                        <c:v>-8.7342010999724099E-4</c:v>
                      </c:pt>
                      <c:pt idx="243" formatCode="General">
                        <c:v>-8.7892402034049502E-4</c:v>
                      </c:pt>
                      <c:pt idx="244" formatCode="General">
                        <c:v>-8.7936229565576296E-4</c:v>
                      </c:pt>
                      <c:pt idx="245" formatCode="General">
                        <c:v>-8.8108111427216804E-4</c:v>
                      </c:pt>
                      <c:pt idx="246" formatCode="General">
                        <c:v>-8.8682886887034805E-4</c:v>
                      </c:pt>
                      <c:pt idx="247" formatCode="General">
                        <c:v>-8.8777987981874802E-4</c:v>
                      </c:pt>
                      <c:pt idx="248" formatCode="General">
                        <c:v>-8.9414615448683095E-4</c:v>
                      </c:pt>
                      <c:pt idx="249" formatCode="General">
                        <c:v>-8.9304065820591805E-4</c:v>
                      </c:pt>
                      <c:pt idx="250" formatCode="General">
                        <c:v>-9.0025162938844102E-4</c:v>
                      </c:pt>
                      <c:pt idx="251" formatCode="General">
                        <c:v>-8.9808654423803797E-4</c:v>
                      </c:pt>
                      <c:pt idx="252" formatCode="General">
                        <c:v>-9.0470034310940995E-4</c:v>
                      </c:pt>
                      <c:pt idx="253" formatCode="General">
                        <c:v>-9.0911864918572904E-4</c:v>
                      </c:pt>
                      <c:pt idx="254" formatCode="General">
                        <c:v>-9.0797811303894305E-4</c:v>
                      </c:pt>
                      <c:pt idx="255" formatCode="General">
                        <c:v>-9.1418023258061504E-4</c:v>
                      </c:pt>
                      <c:pt idx="256" formatCode="General">
                        <c:v>-9.2166121990268303E-4</c:v>
                      </c:pt>
                      <c:pt idx="257" formatCode="General">
                        <c:v>-9.2607954286256502E-4</c:v>
                      </c:pt>
                      <c:pt idx="258" formatCode="General">
                        <c:v>-9.2782987456842996E-4</c:v>
                      </c:pt>
                      <c:pt idx="259" formatCode="General">
                        <c:v>-9.29497317055834E-4</c:v>
                      </c:pt>
                      <c:pt idx="260" formatCode="General">
                        <c:v>-9.3712678041370397E-4</c:v>
                      </c:pt>
                      <c:pt idx="261" formatCode="General">
                        <c:v>-9.4183489756416504E-4</c:v>
                      </c:pt>
                      <c:pt idx="262" formatCode="General">
                        <c:v>-9.3825766390424295E-4</c:v>
                      </c:pt>
                      <c:pt idx="263" formatCode="General">
                        <c:v>-9.4278566342261602E-4</c:v>
                      </c:pt>
                      <c:pt idx="264" formatCode="General">
                        <c:v>-9.4375841169002295E-4</c:v>
                      </c:pt>
                      <c:pt idx="265" formatCode="General">
                        <c:v>-9.5311569121423205E-4</c:v>
                      </c:pt>
                      <c:pt idx="266" formatCode="General">
                        <c:v>-9.5279235504698904E-4</c:v>
                      </c:pt>
                      <c:pt idx="267" formatCode="General">
                        <c:v>-9.5518282751039501E-4</c:v>
                      </c:pt>
                      <c:pt idx="268" formatCode="General">
                        <c:v>-9.5858915137375796E-4</c:v>
                      </c:pt>
                      <c:pt idx="269" formatCode="General">
                        <c:v>-9.6148288039314299E-4</c:v>
                      </c:pt>
                      <c:pt idx="270" formatCode="General">
                        <c:v>-9.7202842697747898E-4</c:v>
                      </c:pt>
                      <c:pt idx="271" formatCode="General">
                        <c:v>-9.7012815275806098E-4</c:v>
                      </c:pt>
                      <c:pt idx="272" formatCode="General">
                        <c:v>-9.7200110834752605E-4</c:v>
                      </c:pt>
                      <c:pt idx="273" formatCode="General">
                        <c:v>-9.7449901364146695E-4</c:v>
                      </c:pt>
                      <c:pt idx="274" formatCode="General">
                        <c:v>-9.7837875627341002E-4</c:v>
                      </c:pt>
                      <c:pt idx="275" formatCode="General">
                        <c:v>-9.8058250727603392E-4</c:v>
                      </c:pt>
                      <c:pt idx="276" formatCode="General">
                        <c:v>-9.8806310326599099E-4</c:v>
                      </c:pt>
                      <c:pt idx="277" formatCode="General">
                        <c:v>-9.9268690263166191E-4</c:v>
                      </c:pt>
                      <c:pt idx="278" formatCode="General">
                        <c:v>-9.897454896243261E-4</c:v>
                      </c:pt>
                      <c:pt idx="279" formatCode="General">
                        <c:v>-9.8927817939411492E-4</c:v>
                      </c:pt>
                      <c:pt idx="280" formatCode="General">
                        <c:v>-9.9835146138846191E-4</c:v>
                      </c:pt>
                      <c:pt idx="281" formatCode="General">
                        <c:v>-9.9991192883408693E-4</c:v>
                      </c:pt>
                      <c:pt idx="282" formatCode="General">
                        <c:v>-1.0017021492254199E-3</c:v>
                      </c:pt>
                      <c:pt idx="283" formatCode="General">
                        <c:v>-1.0082939669357801E-3</c:v>
                      </c:pt>
                      <c:pt idx="284" formatCode="General">
                        <c:v>-1.0065626861917099E-3</c:v>
                      </c:pt>
                      <c:pt idx="285" formatCode="General">
                        <c:v>-1.01637154500678E-3</c:v>
                      </c:pt>
                      <c:pt idx="286" formatCode="General">
                        <c:v>-1.0168671284191101E-3</c:v>
                      </c:pt>
                      <c:pt idx="287" formatCode="General">
                        <c:v>-1.0184970493714899E-3</c:v>
                      </c:pt>
                      <c:pt idx="288" formatCode="General">
                        <c:v>-1.0251228424651899E-3</c:v>
                      </c:pt>
                      <c:pt idx="289" formatCode="General">
                        <c:v>-1.0230182838530399E-3</c:v>
                      </c:pt>
                      <c:pt idx="290" formatCode="General">
                        <c:v>-1.0301994887552399E-3</c:v>
                      </c:pt>
                      <c:pt idx="291" formatCode="General">
                        <c:v>-1.0308576501291101E-3</c:v>
                      </c:pt>
                      <c:pt idx="292" formatCode="General">
                        <c:v>-1.03329124169833E-3</c:v>
                      </c:pt>
                      <c:pt idx="293" formatCode="General">
                        <c:v>-1.03753567061124E-3</c:v>
                      </c:pt>
                      <c:pt idx="294" formatCode="General">
                        <c:v>-1.0395681198663101E-3</c:v>
                      </c:pt>
                      <c:pt idx="295" formatCode="General">
                        <c:v>-1.0489184151502801E-3</c:v>
                      </c:pt>
                      <c:pt idx="296" formatCode="General">
                        <c:v>-1.04315793162119E-3</c:v>
                      </c:pt>
                      <c:pt idx="297" formatCode="General">
                        <c:v>-1.0548294435888501E-3</c:v>
                      </c:pt>
                      <c:pt idx="298" formatCode="General">
                        <c:v>-1.05321018866109E-3</c:v>
                      </c:pt>
                      <c:pt idx="299" formatCode="General">
                        <c:v>-1.0618962769454901E-3</c:v>
                      </c:pt>
                      <c:pt idx="300" formatCode="General">
                        <c:v>-1.06184882883218E-3</c:v>
                      </c:pt>
                      <c:pt idx="301" formatCode="General">
                        <c:v>-1.0634012765263401E-3</c:v>
                      </c:pt>
                      <c:pt idx="302" formatCode="General">
                        <c:v>-1.06999946333259E-3</c:v>
                      </c:pt>
                      <c:pt idx="303" formatCode="General">
                        <c:v>-1.0655231814077301E-3</c:v>
                      </c:pt>
                      <c:pt idx="304" formatCode="General">
                        <c:v>-1.0779382292669399E-3</c:v>
                      </c:pt>
                      <c:pt idx="305" formatCode="General">
                        <c:v>-1.0794707660351001E-3</c:v>
                      </c:pt>
                      <c:pt idx="306" formatCode="General">
                        <c:v>-1.0813335790016299E-3</c:v>
                      </c:pt>
                      <c:pt idx="307" formatCode="General">
                        <c:v>-1.0795008087440201E-3</c:v>
                      </c:pt>
                      <c:pt idx="308" formatCode="General">
                        <c:v>-1.08576695439886E-3</c:v>
                      </c:pt>
                      <c:pt idx="309" formatCode="General">
                        <c:v>-1.09152854048118E-3</c:v>
                      </c:pt>
                      <c:pt idx="310" formatCode="General">
                        <c:v>-1.0977820595524999E-3</c:v>
                      </c:pt>
                      <c:pt idx="311" formatCode="General">
                        <c:v>-1.0925994728549901E-3</c:v>
                      </c:pt>
                      <c:pt idx="312" formatCode="General">
                        <c:v>-1.1022718445375E-3</c:v>
                      </c:pt>
                      <c:pt idx="313" formatCode="General">
                        <c:v>-1.1090908266537501E-3</c:v>
                      </c:pt>
                      <c:pt idx="314" formatCode="General">
                        <c:v>-1.10462311695922E-3</c:v>
                      </c:pt>
                      <c:pt idx="315" formatCode="General">
                        <c:v>-1.10644076269611E-3</c:v>
                      </c:pt>
                      <c:pt idx="316" formatCode="General">
                        <c:v>-1.10847828495505E-3</c:v>
                      </c:pt>
                      <c:pt idx="317" formatCode="General">
                        <c:v>-1.11440160114789E-3</c:v>
                      </c:pt>
                      <c:pt idx="318" formatCode="General">
                        <c:v>-1.1189003064520199E-3</c:v>
                      </c:pt>
                      <c:pt idx="319" formatCode="General">
                        <c:v>-1.1157489973628401E-3</c:v>
                      </c:pt>
                      <c:pt idx="320" formatCode="General">
                        <c:v>-1.11914506717266E-3</c:v>
                      </c:pt>
                      <c:pt idx="321" formatCode="General">
                        <c:v>-1.12048918099122E-3</c:v>
                      </c:pt>
                      <c:pt idx="322" formatCode="General">
                        <c:v>-1.12747115826971E-3</c:v>
                      </c:pt>
                      <c:pt idx="323" formatCode="General">
                        <c:v>-1.1292709122564799E-3</c:v>
                      </c:pt>
                      <c:pt idx="324" formatCode="General">
                        <c:v>-1.1318961145992399E-3</c:v>
                      </c:pt>
                      <c:pt idx="325" formatCode="General">
                        <c:v>-1.13723297858539E-3</c:v>
                      </c:pt>
                      <c:pt idx="326" formatCode="General">
                        <c:v>-1.1370102194370099E-3</c:v>
                      </c:pt>
                      <c:pt idx="327" formatCode="General">
                        <c:v>-1.1467628340838499E-3</c:v>
                      </c:pt>
                      <c:pt idx="328" formatCode="General">
                        <c:v>-1.14690197308003E-3</c:v>
                      </c:pt>
                      <c:pt idx="329" formatCode="General">
                        <c:v>-1.1532115048703401E-3</c:v>
                      </c:pt>
                      <c:pt idx="330" formatCode="General">
                        <c:v>-1.15969079615147E-3</c:v>
                      </c:pt>
                      <c:pt idx="331" formatCode="General">
                        <c:v>-1.1615219499810901E-3</c:v>
                      </c:pt>
                      <c:pt idx="332" formatCode="General">
                        <c:v>-1.1573049354772699E-3</c:v>
                      </c:pt>
                      <c:pt idx="333" formatCode="General">
                        <c:v>-1.1596504777622099E-3</c:v>
                      </c:pt>
                      <c:pt idx="334" formatCode="General">
                        <c:v>-1.1646772726728E-3</c:v>
                      </c:pt>
                      <c:pt idx="335" formatCode="General">
                        <c:v>-1.16751163085936E-3</c:v>
                      </c:pt>
                      <c:pt idx="336" formatCode="General">
                        <c:v>-1.1697761259689399E-3</c:v>
                      </c:pt>
                      <c:pt idx="337" formatCode="General">
                        <c:v>-1.17162079403133E-3</c:v>
                      </c:pt>
                      <c:pt idx="338" formatCode="General">
                        <c:v>-1.18097667230102E-3</c:v>
                      </c:pt>
                      <c:pt idx="339" formatCode="General">
                        <c:v>-1.17429073450932E-3</c:v>
                      </c:pt>
                      <c:pt idx="340" formatCode="General">
                        <c:v>-1.1830992969050001E-3</c:v>
                      </c:pt>
                      <c:pt idx="341" formatCode="General">
                        <c:v>-1.1844080117472699E-3</c:v>
                      </c:pt>
                      <c:pt idx="342" formatCode="General">
                        <c:v>-1.1802812217125501E-3</c:v>
                      </c:pt>
                      <c:pt idx="343" formatCode="General">
                        <c:v>-1.1888415653853999E-3</c:v>
                      </c:pt>
                      <c:pt idx="344" formatCode="General">
                        <c:v>-1.19869526952912E-3</c:v>
                      </c:pt>
                      <c:pt idx="345" formatCode="General">
                        <c:v>-1.19451599633411E-3</c:v>
                      </c:pt>
                      <c:pt idx="346" formatCode="General">
                        <c:v>-1.2019114818952799E-3</c:v>
                      </c:pt>
                      <c:pt idx="347" formatCode="General">
                        <c:v>-1.2068104451792899E-3</c:v>
                      </c:pt>
                      <c:pt idx="348" formatCode="General">
                        <c:v>-1.2126185708409699E-3</c:v>
                      </c:pt>
                      <c:pt idx="349" formatCode="General">
                        <c:v>-1.20702471787439E-3</c:v>
                      </c:pt>
                      <c:pt idx="350" formatCode="General">
                        <c:v>-1.2190185540226E-3</c:v>
                      </c:pt>
                      <c:pt idx="351" formatCode="General">
                        <c:v>-1.2171702518392899E-3</c:v>
                      </c:pt>
                      <c:pt idx="352" formatCode="General">
                        <c:v>-1.22279615292836E-3</c:v>
                      </c:pt>
                      <c:pt idx="353" formatCode="General">
                        <c:v>-1.2282122923483101E-3</c:v>
                      </c:pt>
                      <c:pt idx="354" formatCode="General">
                        <c:v>-1.22422391379011E-3</c:v>
                      </c:pt>
                      <c:pt idx="355" formatCode="General">
                        <c:v>-1.2327982875703499E-3</c:v>
                      </c:pt>
                      <c:pt idx="356" formatCode="General">
                        <c:v>-1.2292826757684099E-3</c:v>
                      </c:pt>
                      <c:pt idx="357" formatCode="General">
                        <c:v>-1.23513240447615E-3</c:v>
                      </c:pt>
                      <c:pt idx="358" formatCode="General">
                        <c:v>-1.2401689198571E-3</c:v>
                      </c:pt>
                      <c:pt idx="359" formatCode="General">
                        <c:v>-1.24597036126791E-3</c:v>
                      </c:pt>
                      <c:pt idx="360" formatCode="General">
                        <c:v>-1.24320362069456E-3</c:v>
                      </c:pt>
                      <c:pt idx="361" formatCode="General">
                        <c:v>-1.2455544306622199E-3</c:v>
                      </c:pt>
                      <c:pt idx="362" formatCode="General">
                        <c:v>-1.25379325090661E-3</c:v>
                      </c:pt>
                      <c:pt idx="363" formatCode="General">
                        <c:v>-1.2561734672028699E-3</c:v>
                      </c:pt>
                      <c:pt idx="364" formatCode="General">
                        <c:v>-1.25563491897266E-3</c:v>
                      </c:pt>
                      <c:pt idx="365" formatCode="General">
                        <c:v>-1.26219679259174E-3</c:v>
                      </c:pt>
                      <c:pt idx="366" formatCode="General">
                        <c:v>-1.2650431284091501E-3</c:v>
                      </c:pt>
                      <c:pt idx="367" formatCode="General">
                        <c:v>-1.27789341847693E-3</c:v>
                      </c:pt>
                      <c:pt idx="368" formatCode="General">
                        <c:v>-1.26523067010798E-3</c:v>
                      </c:pt>
                      <c:pt idx="369" formatCode="General">
                        <c:v>-1.2737210460452399E-3</c:v>
                      </c:pt>
                      <c:pt idx="370" formatCode="General">
                        <c:v>-1.2785556415115999E-3</c:v>
                      </c:pt>
                      <c:pt idx="371" formatCode="General">
                        <c:v>-1.2785384853400499E-3</c:v>
                      </c:pt>
                      <c:pt idx="372" formatCode="General">
                        <c:v>-1.2837666127261799E-3</c:v>
                      </c:pt>
                      <c:pt idx="373" formatCode="General">
                        <c:v>-1.28991072509532E-3</c:v>
                      </c:pt>
                      <c:pt idx="374" formatCode="General">
                        <c:v>-1.2887459444033301E-3</c:v>
                      </c:pt>
                      <c:pt idx="375" formatCode="General">
                        <c:v>-1.28929633984281E-3</c:v>
                      </c:pt>
                      <c:pt idx="376" formatCode="General">
                        <c:v>-1.2972611487392701E-3</c:v>
                      </c:pt>
                      <c:pt idx="377" formatCode="General">
                        <c:v>-1.29771658612366E-3</c:v>
                      </c:pt>
                      <c:pt idx="378" formatCode="General">
                        <c:v>-1.3003287459685299E-3</c:v>
                      </c:pt>
                      <c:pt idx="379" formatCode="General">
                        <c:v>-1.31238477743331E-3</c:v>
                      </c:pt>
                      <c:pt idx="380" formatCode="General">
                        <c:v>-1.3047785588132801E-3</c:v>
                      </c:pt>
                      <c:pt idx="381" formatCode="General">
                        <c:v>-1.3080048526002701E-3</c:v>
                      </c:pt>
                      <c:pt idx="382" formatCode="General">
                        <c:v>-1.3146597640797801E-3</c:v>
                      </c:pt>
                      <c:pt idx="383" formatCode="General">
                        <c:v>-1.3102665920418899E-3</c:v>
                      </c:pt>
                      <c:pt idx="384" formatCode="General">
                        <c:v>-1.31651717439348E-3</c:v>
                      </c:pt>
                      <c:pt idx="385" formatCode="General">
                        <c:v>-1.32778992808008E-3</c:v>
                      </c:pt>
                      <c:pt idx="386" formatCode="General">
                        <c:v>-1.3214956894898799E-3</c:v>
                      </c:pt>
                      <c:pt idx="387" formatCode="General">
                        <c:v>-1.32462111649734E-3</c:v>
                      </c:pt>
                      <c:pt idx="388" formatCode="General">
                        <c:v>-1.3313899972529301E-3</c:v>
                      </c:pt>
                      <c:pt idx="389" formatCode="General">
                        <c:v>-1.3328769552550001E-3</c:v>
                      </c:pt>
                      <c:pt idx="390" formatCode="General">
                        <c:v>-1.3310825613662401E-3</c:v>
                      </c:pt>
                      <c:pt idx="391" formatCode="General">
                        <c:v>-1.3383294951580501E-3</c:v>
                      </c:pt>
                      <c:pt idx="392" formatCode="General">
                        <c:v>-1.3417656465233999E-3</c:v>
                      </c:pt>
                      <c:pt idx="393" formatCode="General">
                        <c:v>-1.3486866270462599E-3</c:v>
                      </c:pt>
                      <c:pt idx="394" formatCode="General">
                        <c:v>-1.34489653379838E-3</c:v>
                      </c:pt>
                      <c:pt idx="395" formatCode="General">
                        <c:v>-1.3551543255256901E-3</c:v>
                      </c:pt>
                      <c:pt idx="396" formatCode="General">
                        <c:v>-1.35187896682395E-3</c:v>
                      </c:pt>
                      <c:pt idx="397" formatCode="General">
                        <c:v>-1.3547393354537401E-3</c:v>
                      </c:pt>
                      <c:pt idx="398" formatCode="General">
                        <c:v>-1.35570086149448E-3</c:v>
                      </c:pt>
                      <c:pt idx="399" formatCode="General">
                        <c:v>-1.36931037723384E-3</c:v>
                      </c:pt>
                      <c:pt idx="400" formatCode="General">
                        <c:v>-1.3719322173414701E-3</c:v>
                      </c:pt>
                      <c:pt idx="401" formatCode="General">
                        <c:v>-1.3663002324286601E-3</c:v>
                      </c:pt>
                      <c:pt idx="402" formatCode="General">
                        <c:v>-1.3714412285065101E-3</c:v>
                      </c:pt>
                      <c:pt idx="403" formatCode="General">
                        <c:v>-1.3784620892142499E-3</c:v>
                      </c:pt>
                      <c:pt idx="404" formatCode="General">
                        <c:v>-1.3784999639583301E-3</c:v>
                      </c:pt>
                      <c:pt idx="405" formatCode="General">
                        <c:v>-1.3736529405105099E-3</c:v>
                      </c:pt>
                      <c:pt idx="406" formatCode="General">
                        <c:v>-1.3843934043511E-3</c:v>
                      </c:pt>
                      <c:pt idx="407" formatCode="General">
                        <c:v>-1.39343526230257E-3</c:v>
                      </c:pt>
                      <c:pt idx="408" formatCode="General">
                        <c:v>-1.39789972688034E-3</c:v>
                      </c:pt>
                      <c:pt idx="409" formatCode="General">
                        <c:v>-1.3949804116404E-3</c:v>
                      </c:pt>
                      <c:pt idx="410" formatCode="General">
                        <c:v>-1.38835041532282E-3</c:v>
                      </c:pt>
                      <c:pt idx="411" formatCode="General">
                        <c:v>-1.39940819470164E-3</c:v>
                      </c:pt>
                      <c:pt idx="412" formatCode="General">
                        <c:v>-1.4012590582590601E-3</c:v>
                      </c:pt>
                      <c:pt idx="413" formatCode="General">
                        <c:v>-1.4062170879008101E-3</c:v>
                      </c:pt>
                      <c:pt idx="414" formatCode="General">
                        <c:v>-1.4086926398549401E-3</c:v>
                      </c:pt>
                      <c:pt idx="415" formatCode="General">
                        <c:v>-1.4148408991534901E-3</c:v>
                      </c:pt>
                      <c:pt idx="416" formatCode="General">
                        <c:v>-1.4124401204614299E-3</c:v>
                      </c:pt>
                      <c:pt idx="417" formatCode="General">
                        <c:v>-1.4230543069357201E-3</c:v>
                      </c:pt>
                      <c:pt idx="418" formatCode="General">
                        <c:v>-1.4165641994534101E-3</c:v>
                      </c:pt>
                      <c:pt idx="419" formatCode="General">
                        <c:v>-1.4187768828420001E-3</c:v>
                      </c:pt>
                      <c:pt idx="420" formatCode="General">
                        <c:v>-1.42401399862697E-3</c:v>
                      </c:pt>
                      <c:pt idx="421" formatCode="General">
                        <c:v>-1.43125322747816E-3</c:v>
                      </c:pt>
                      <c:pt idx="422" formatCode="General">
                        <c:v>-1.42721988891087E-3</c:v>
                      </c:pt>
                      <c:pt idx="423" formatCode="General">
                        <c:v>-1.43336063873255E-3</c:v>
                      </c:pt>
                      <c:pt idx="424" formatCode="General">
                        <c:v>-1.4333493932362201E-3</c:v>
                      </c:pt>
                      <c:pt idx="425" formatCode="General">
                        <c:v>-1.44166092748825E-3</c:v>
                      </c:pt>
                      <c:pt idx="426" formatCode="General">
                        <c:v>-1.45235918544626E-3</c:v>
                      </c:pt>
                      <c:pt idx="427" formatCode="General">
                        <c:v>-1.44163642331503E-3</c:v>
                      </c:pt>
                      <c:pt idx="428" formatCode="General">
                        <c:v>-1.45161397475597E-3</c:v>
                      </c:pt>
                      <c:pt idx="429" formatCode="General">
                        <c:v>-1.45842482697073E-3</c:v>
                      </c:pt>
                      <c:pt idx="430" formatCode="General">
                        <c:v>-1.4577040600346201E-3</c:v>
                      </c:pt>
                      <c:pt idx="431" formatCode="General">
                        <c:v>-1.45541094088414E-3</c:v>
                      </c:pt>
                      <c:pt idx="432" formatCode="General">
                        <c:v>-1.4631192246449399E-3</c:v>
                      </c:pt>
                      <c:pt idx="433" formatCode="General">
                        <c:v>-1.46109259014943E-3</c:v>
                      </c:pt>
                      <c:pt idx="434" formatCode="General">
                        <c:v>-1.47151381789835E-3</c:v>
                      </c:pt>
                      <c:pt idx="435" formatCode="General">
                        <c:v>-1.46726774365182E-3</c:v>
                      </c:pt>
                      <c:pt idx="436" formatCode="General">
                        <c:v>-1.4694844048317799E-3</c:v>
                      </c:pt>
                      <c:pt idx="437" formatCode="General">
                        <c:v>-1.47599933374909E-3</c:v>
                      </c:pt>
                      <c:pt idx="438" formatCode="General">
                        <c:v>-1.48176620351003E-3</c:v>
                      </c:pt>
                      <c:pt idx="439" formatCode="General">
                        <c:v>-1.47485979291438E-3</c:v>
                      </c:pt>
                      <c:pt idx="440" formatCode="General">
                        <c:v>-1.4784222078924E-3</c:v>
                      </c:pt>
                      <c:pt idx="441" formatCode="General">
                        <c:v>-1.48636499416657E-3</c:v>
                      </c:pt>
                      <c:pt idx="442" formatCode="General">
                        <c:v>-1.4926337581046801E-3</c:v>
                      </c:pt>
                      <c:pt idx="443" formatCode="General">
                        <c:v>-1.4942913222448599E-3</c:v>
                      </c:pt>
                      <c:pt idx="444" formatCode="General">
                        <c:v>-1.5025591509080401E-3</c:v>
                      </c:pt>
                      <c:pt idx="445" formatCode="General">
                        <c:v>-1.5036751000782899E-3</c:v>
                      </c:pt>
                      <c:pt idx="446" formatCode="General">
                        <c:v>-1.5004997565567001E-3</c:v>
                      </c:pt>
                      <c:pt idx="447" formatCode="General">
                        <c:v>-1.5017126178255001E-3</c:v>
                      </c:pt>
                      <c:pt idx="448" formatCode="General">
                        <c:v>-1.5100988705901801E-3</c:v>
                      </c:pt>
                      <c:pt idx="449" formatCode="General">
                        <c:v>-1.51256921901969E-3</c:v>
                      </c:pt>
                      <c:pt idx="450" formatCode="General">
                        <c:v>-1.5175395202582801E-3</c:v>
                      </c:pt>
                      <c:pt idx="451" formatCode="General">
                        <c:v>-1.5093199866981399E-3</c:v>
                      </c:pt>
                      <c:pt idx="452" formatCode="General">
                        <c:v>-1.5274105017431901E-3</c:v>
                      </c:pt>
                      <c:pt idx="453" formatCode="General">
                        <c:v>-1.5296027041469199E-3</c:v>
                      </c:pt>
                      <c:pt idx="454" formatCode="General">
                        <c:v>-1.5250226305982E-3</c:v>
                      </c:pt>
                      <c:pt idx="455" formatCode="General">
                        <c:v>-1.52358343124337E-3</c:v>
                      </c:pt>
                      <c:pt idx="456" formatCode="General">
                        <c:v>-1.53495513311633E-3</c:v>
                      </c:pt>
                      <c:pt idx="457" formatCode="General">
                        <c:v>-1.53480852254825E-3</c:v>
                      </c:pt>
                      <c:pt idx="458" formatCode="General">
                        <c:v>-1.5345372786897799E-3</c:v>
                      </c:pt>
                      <c:pt idx="459" formatCode="General">
                        <c:v>-1.54681478397595E-3</c:v>
                      </c:pt>
                      <c:pt idx="460" formatCode="General">
                        <c:v>-1.54191537823645E-3</c:v>
                      </c:pt>
                      <c:pt idx="461" formatCode="General">
                        <c:v>-1.5441470900653799E-3</c:v>
                      </c:pt>
                      <c:pt idx="462" formatCode="General">
                        <c:v>-1.5436626329440701E-3</c:v>
                      </c:pt>
                      <c:pt idx="463" formatCode="General">
                        <c:v>-1.5507581974356899E-3</c:v>
                      </c:pt>
                      <c:pt idx="464" formatCode="General">
                        <c:v>-1.55121531436913E-3</c:v>
                      </c:pt>
                      <c:pt idx="465" formatCode="General">
                        <c:v>-1.5678162500923E-3</c:v>
                      </c:pt>
                      <c:pt idx="466" formatCode="General">
                        <c:v>-1.5562357230951801E-3</c:v>
                      </c:pt>
                      <c:pt idx="467" formatCode="General">
                        <c:v>-1.56496260102515E-3</c:v>
                      </c:pt>
                      <c:pt idx="468" formatCode="General">
                        <c:v>-1.56460808980113E-3</c:v>
                      </c:pt>
                      <c:pt idx="469" formatCode="General">
                        <c:v>-1.5642619964298999E-3</c:v>
                      </c:pt>
                      <c:pt idx="470" formatCode="General">
                        <c:v>-1.5721329810716501E-3</c:v>
                      </c:pt>
                      <c:pt idx="471" formatCode="General">
                        <c:v>-1.5727453358137899E-3</c:v>
                      </c:pt>
                      <c:pt idx="472" formatCode="General">
                        <c:v>-1.5765288410496199E-3</c:v>
                      </c:pt>
                      <c:pt idx="473" formatCode="General">
                        <c:v>-1.5847654713656201E-3</c:v>
                      </c:pt>
                      <c:pt idx="474" formatCode="General">
                        <c:v>-1.58231636262063E-3</c:v>
                      </c:pt>
                      <c:pt idx="475" formatCode="General">
                        <c:v>-1.58554253105818E-3</c:v>
                      </c:pt>
                      <c:pt idx="476" formatCode="General">
                        <c:v>-1.5948069174400799E-3</c:v>
                      </c:pt>
                      <c:pt idx="477" formatCode="General">
                        <c:v>-1.5992728764628601E-3</c:v>
                      </c:pt>
                      <c:pt idx="478" formatCode="General">
                        <c:v>-1.6053658857573599E-3</c:v>
                      </c:pt>
                      <c:pt idx="479" formatCode="General">
                        <c:v>-1.5985716530326601E-3</c:v>
                      </c:pt>
                      <c:pt idx="480" formatCode="General">
                        <c:v>-1.6066779562299599E-3</c:v>
                      </c:pt>
                      <c:pt idx="481" formatCode="General">
                        <c:v>-1.5979415041418399E-3</c:v>
                      </c:pt>
                      <c:pt idx="482" formatCode="General">
                        <c:v>-1.6017901304968499E-3</c:v>
                      </c:pt>
                      <c:pt idx="483" formatCode="General">
                        <c:v>-1.6047944226685699E-3</c:v>
                      </c:pt>
                      <c:pt idx="484" formatCode="General">
                        <c:v>-1.60771422766739E-3</c:v>
                      </c:pt>
                      <c:pt idx="485" formatCode="General">
                        <c:v>-1.61351314478287E-3</c:v>
                      </c:pt>
                      <c:pt idx="486" formatCode="General">
                        <c:v>-1.61588388852874E-3</c:v>
                      </c:pt>
                      <c:pt idx="487" formatCode="General">
                        <c:v>-1.6294242088855E-3</c:v>
                      </c:pt>
                      <c:pt idx="488" formatCode="General">
                        <c:v>-1.6251190291270499E-3</c:v>
                      </c:pt>
                      <c:pt idx="489" formatCode="General">
                        <c:v>-1.63359648001171E-3</c:v>
                      </c:pt>
                      <c:pt idx="490" formatCode="General">
                        <c:v>-1.62395209255388E-3</c:v>
                      </c:pt>
                      <c:pt idx="491" formatCode="General">
                        <c:v>-1.63140957449675E-3</c:v>
                      </c:pt>
                      <c:pt idx="492" formatCode="General">
                        <c:v>-1.6302860030888899E-3</c:v>
                      </c:pt>
                      <c:pt idx="493" formatCode="General">
                        <c:v>-1.6380750900244999E-3</c:v>
                      </c:pt>
                      <c:pt idx="494" formatCode="General">
                        <c:v>-1.63788634894045E-3</c:v>
                      </c:pt>
                      <c:pt idx="495" formatCode="General">
                        <c:v>-1.6435454369130699E-3</c:v>
                      </c:pt>
                      <c:pt idx="496" formatCode="General">
                        <c:v>-1.6441389530116399E-3</c:v>
                      </c:pt>
                      <c:pt idx="497" formatCode="General">
                        <c:v>-1.65670756956493E-3</c:v>
                      </c:pt>
                      <c:pt idx="498" formatCode="General">
                        <c:v>-1.6462467237450401E-3</c:v>
                      </c:pt>
                      <c:pt idx="499" formatCode="General">
                        <c:v>-1.6518135164598101E-3</c:v>
                      </c:pt>
                      <c:pt idx="500" formatCode="General">
                        <c:v>-1.65548424994992E-3</c:v>
                      </c:pt>
                      <c:pt idx="501" formatCode="General">
                        <c:v>-1.6629102527240399E-3</c:v>
                      </c:pt>
                      <c:pt idx="502" formatCode="General">
                        <c:v>-1.6652114944193999E-3</c:v>
                      </c:pt>
                      <c:pt idx="503" formatCode="General">
                        <c:v>-1.6669667229484699E-3</c:v>
                      </c:pt>
                      <c:pt idx="504" formatCode="General">
                        <c:v>-1.6696749225882999E-3</c:v>
                      </c:pt>
                      <c:pt idx="505" formatCode="General">
                        <c:v>-1.6746574800444601E-3</c:v>
                      </c:pt>
                      <c:pt idx="506" formatCode="General">
                        <c:v>-1.6753623353372099E-3</c:v>
                      </c:pt>
                      <c:pt idx="507" formatCode="General">
                        <c:v>-1.6774158110353799E-3</c:v>
                      </c:pt>
                      <c:pt idx="508" formatCode="General">
                        <c:v>-1.67977520470175E-3</c:v>
                      </c:pt>
                      <c:pt idx="509" formatCode="General">
                        <c:v>-1.67764374816256E-3</c:v>
                      </c:pt>
                      <c:pt idx="510" formatCode="General">
                        <c:v>-1.6848241450588301E-3</c:v>
                      </c:pt>
                      <c:pt idx="511" formatCode="General">
                        <c:v>-1.6863819652108299E-3</c:v>
                      </c:pt>
                      <c:pt idx="512" formatCode="General">
                        <c:v>-1.6942109060138601E-3</c:v>
                      </c:pt>
                      <c:pt idx="513" formatCode="General">
                        <c:v>-1.69324415890511E-3</c:v>
                      </c:pt>
                      <c:pt idx="514" formatCode="General">
                        <c:v>-1.6897971703260101E-3</c:v>
                      </c:pt>
                      <c:pt idx="515" formatCode="General">
                        <c:v>-1.6938019421178199E-3</c:v>
                      </c:pt>
                      <c:pt idx="516" formatCode="General">
                        <c:v>-1.70298924548543E-3</c:v>
                      </c:pt>
                      <c:pt idx="517" formatCode="General">
                        <c:v>-1.70471040926341E-3</c:v>
                      </c:pt>
                      <c:pt idx="518" formatCode="General">
                        <c:v>-1.7092167799025E-3</c:v>
                      </c:pt>
                      <c:pt idx="519" formatCode="General">
                        <c:v>-1.7163091987699201E-3</c:v>
                      </c:pt>
                      <c:pt idx="520" formatCode="General">
                        <c:v>-1.7166879068839999E-3</c:v>
                      </c:pt>
                      <c:pt idx="521" formatCode="General">
                        <c:v>-1.71600436959798E-3</c:v>
                      </c:pt>
                      <c:pt idx="522" formatCode="General">
                        <c:v>-1.7192886120778899E-3</c:v>
                      </c:pt>
                      <c:pt idx="523" formatCode="General">
                        <c:v>-1.7222470946952101E-3</c:v>
                      </c:pt>
                      <c:pt idx="524" formatCode="General">
                        <c:v>-1.72797391418991E-3</c:v>
                      </c:pt>
                      <c:pt idx="525" formatCode="General">
                        <c:v>-1.7320804924666701E-3</c:v>
                      </c:pt>
                      <c:pt idx="526" formatCode="General">
                        <c:v>-1.7340220469526E-3</c:v>
                      </c:pt>
                      <c:pt idx="527" formatCode="General">
                        <c:v>-1.7276051593510301E-3</c:v>
                      </c:pt>
                      <c:pt idx="528" formatCode="General">
                        <c:v>-1.7463807421853701E-3</c:v>
                      </c:pt>
                      <c:pt idx="529" formatCode="General">
                        <c:v>-1.7388213160756099E-3</c:v>
                      </c:pt>
                      <c:pt idx="530" formatCode="General">
                        <c:v>-1.7459557594380901E-3</c:v>
                      </c:pt>
                      <c:pt idx="531" formatCode="General">
                        <c:v>-1.74228523187533E-3</c:v>
                      </c:pt>
                      <c:pt idx="532" formatCode="General">
                        <c:v>-1.75024068500573E-3</c:v>
                      </c:pt>
                      <c:pt idx="533" formatCode="General">
                        <c:v>-1.75256373756164E-3</c:v>
                      </c:pt>
                      <c:pt idx="534" formatCode="General">
                        <c:v>-1.7533510931753999E-3</c:v>
                      </c:pt>
                      <c:pt idx="535" formatCode="General">
                        <c:v>-1.75876650725E-3</c:v>
                      </c:pt>
                      <c:pt idx="536" formatCode="General">
                        <c:v>-1.75850937344939E-3</c:v>
                      </c:pt>
                      <c:pt idx="537" formatCode="General">
                        <c:v>-1.77495567978624E-3</c:v>
                      </c:pt>
                      <c:pt idx="538" formatCode="General">
                        <c:v>-1.77097475574937E-3</c:v>
                      </c:pt>
                      <c:pt idx="539" formatCode="General">
                        <c:v>-1.77178469179377E-3</c:v>
                      </c:pt>
                      <c:pt idx="540" formatCode="General">
                        <c:v>-1.7665423286296099E-3</c:v>
                      </c:pt>
                      <c:pt idx="541" formatCode="General">
                        <c:v>-1.7707203821245899E-3</c:v>
                      </c:pt>
                      <c:pt idx="542" formatCode="General">
                        <c:v>-1.7686076230005699E-3</c:v>
                      </c:pt>
                      <c:pt idx="543" formatCode="General">
                        <c:v>-1.7899555128950799E-3</c:v>
                      </c:pt>
                      <c:pt idx="544" formatCode="General">
                        <c:v>-1.78154813108212E-3</c:v>
                      </c:pt>
                      <c:pt idx="545" formatCode="General">
                        <c:v>-1.7889551744505699E-3</c:v>
                      </c:pt>
                      <c:pt idx="546" formatCode="General">
                        <c:v>-1.7921785707307901E-3</c:v>
                      </c:pt>
                      <c:pt idx="547" formatCode="General">
                        <c:v>-1.7895122616709801E-3</c:v>
                      </c:pt>
                      <c:pt idx="548" formatCode="General">
                        <c:v>-1.79619114019732E-3</c:v>
                      </c:pt>
                      <c:pt idx="549" formatCode="General">
                        <c:v>-1.80480007414949E-3</c:v>
                      </c:pt>
                      <c:pt idx="550" formatCode="General">
                        <c:v>-1.79320915325086E-3</c:v>
                      </c:pt>
                      <c:pt idx="551" formatCode="General">
                        <c:v>-1.8021667190608599E-3</c:v>
                      </c:pt>
                      <c:pt idx="552" formatCode="General">
                        <c:v>-1.80298816793313E-3</c:v>
                      </c:pt>
                      <c:pt idx="553" formatCode="General">
                        <c:v>-1.7997779547127299E-3</c:v>
                      </c:pt>
                      <c:pt idx="554" formatCode="General">
                        <c:v>-1.82512061585309E-3</c:v>
                      </c:pt>
                      <c:pt idx="555" formatCode="General">
                        <c:v>-1.8119863543351799E-3</c:v>
                      </c:pt>
                      <c:pt idx="556" formatCode="General">
                        <c:v>-1.8209876958370601E-3</c:v>
                      </c:pt>
                      <c:pt idx="557" formatCode="General">
                        <c:v>-1.8129075269364199E-3</c:v>
                      </c:pt>
                      <c:pt idx="558" formatCode="General">
                        <c:v>-1.81803147929727E-3</c:v>
                      </c:pt>
                      <c:pt idx="559" formatCode="General">
                        <c:v>-1.8243593083889899E-3</c:v>
                      </c:pt>
                      <c:pt idx="560" formatCode="General">
                        <c:v>-1.8272891267785E-3</c:v>
                      </c:pt>
                      <c:pt idx="561" formatCode="General">
                        <c:v>-1.83494347917447E-3</c:v>
                      </c:pt>
                      <c:pt idx="562" formatCode="General">
                        <c:v>-1.83570469145494E-3</c:v>
                      </c:pt>
                      <c:pt idx="563" formatCode="General">
                        <c:v>-1.8432625367116599E-3</c:v>
                      </c:pt>
                      <c:pt idx="564" formatCode="General">
                        <c:v>-1.82932692910764E-3</c:v>
                      </c:pt>
                      <c:pt idx="565" formatCode="General">
                        <c:v>-1.8427610231701E-3</c:v>
                      </c:pt>
                      <c:pt idx="566" formatCode="General">
                        <c:v>-1.84150726524305E-3</c:v>
                      </c:pt>
                      <c:pt idx="567" formatCode="General">
                        <c:v>-1.8496229131313401E-3</c:v>
                      </c:pt>
                      <c:pt idx="568" formatCode="General">
                        <c:v>-1.86549712988575E-3</c:v>
                      </c:pt>
                      <c:pt idx="569" formatCode="General">
                        <c:v>-1.8573913228290501E-3</c:v>
                      </c:pt>
                      <c:pt idx="570" formatCode="General">
                        <c:v>-1.8532177395223801E-3</c:v>
                      </c:pt>
                      <c:pt idx="571" formatCode="General">
                        <c:v>-1.8571453135649901E-3</c:v>
                      </c:pt>
                      <c:pt idx="572" formatCode="General">
                        <c:v>-1.86635828332022E-3</c:v>
                      </c:pt>
                      <c:pt idx="573" formatCode="General">
                        <c:v>-1.87276418890518E-3</c:v>
                      </c:pt>
                      <c:pt idx="574" formatCode="General">
                        <c:v>-1.87077984603542E-3</c:v>
                      </c:pt>
                      <c:pt idx="575" formatCode="General">
                        <c:v>-1.86419277122211E-3</c:v>
                      </c:pt>
                      <c:pt idx="576" formatCode="General">
                        <c:v>-1.8740509115115901E-3</c:v>
                      </c:pt>
                      <c:pt idx="577" formatCode="General">
                        <c:v>-1.86273612059002E-3</c:v>
                      </c:pt>
                      <c:pt idx="578" formatCode="General">
                        <c:v>-1.8759616580504099E-3</c:v>
                      </c:pt>
                      <c:pt idx="579" formatCode="General">
                        <c:v>-1.8806423165023099E-3</c:v>
                      </c:pt>
                      <c:pt idx="580" formatCode="General">
                        <c:v>-1.8981109288539501E-3</c:v>
                      </c:pt>
                      <c:pt idx="581" formatCode="General">
                        <c:v>-1.88408583375694E-3</c:v>
                      </c:pt>
                      <c:pt idx="582" formatCode="General">
                        <c:v>-1.89435764570048E-3</c:v>
                      </c:pt>
                      <c:pt idx="583" formatCode="General">
                        <c:v>-1.91226387206067E-3</c:v>
                      </c:pt>
                      <c:pt idx="584" formatCode="General">
                        <c:v>-1.89337786340326E-3</c:v>
                      </c:pt>
                      <c:pt idx="585" formatCode="General">
                        <c:v>-1.8905797769438301E-3</c:v>
                      </c:pt>
                      <c:pt idx="586" formatCode="General">
                        <c:v>-1.89538504602084E-3</c:v>
                      </c:pt>
                      <c:pt idx="587" formatCode="General">
                        <c:v>-1.9021860631228101E-3</c:v>
                      </c:pt>
                      <c:pt idx="588" formatCode="General">
                        <c:v>-1.9013742803946001E-3</c:v>
                      </c:pt>
                      <c:pt idx="589" formatCode="General">
                        <c:v>-1.9133807844630699E-3</c:v>
                      </c:pt>
                      <c:pt idx="590" formatCode="General">
                        <c:v>-1.9108230908030301E-3</c:v>
                      </c:pt>
                      <c:pt idx="591" formatCode="General">
                        <c:v>-1.9210415987370999E-3</c:v>
                      </c:pt>
                      <c:pt idx="592" formatCode="General">
                        <c:v>-1.9206269086046799E-3</c:v>
                      </c:pt>
                      <c:pt idx="593" formatCode="General">
                        <c:v>-1.9194420670552801E-3</c:v>
                      </c:pt>
                      <c:pt idx="594" formatCode="General">
                        <c:v>-1.9231950058725101E-3</c:v>
                      </c:pt>
                      <c:pt idx="595" formatCode="General">
                        <c:v>-1.9321467778584899E-3</c:v>
                      </c:pt>
                      <c:pt idx="596" formatCode="General">
                        <c:v>-1.9296222705230399E-3</c:v>
                      </c:pt>
                      <c:pt idx="597" formatCode="General">
                        <c:v>-1.93144841724354E-3</c:v>
                      </c:pt>
                      <c:pt idx="598" formatCode="General">
                        <c:v>-1.94293934970749E-3</c:v>
                      </c:pt>
                      <c:pt idx="599" formatCode="General">
                        <c:v>-1.92880637632473E-3</c:v>
                      </c:pt>
                      <c:pt idx="600" formatCode="General">
                        <c:v>-1.9327654018665701E-3</c:v>
                      </c:pt>
                      <c:pt idx="601" formatCode="General">
                        <c:v>-1.9347576830637001E-3</c:v>
                      </c:pt>
                      <c:pt idx="602" formatCode="General">
                        <c:v>-1.9504934585010999E-3</c:v>
                      </c:pt>
                      <c:pt idx="603" formatCode="General">
                        <c:v>-1.95039317322553E-3</c:v>
                      </c:pt>
                      <c:pt idx="604" formatCode="General">
                        <c:v>-1.9507035168582899E-3</c:v>
                      </c:pt>
                      <c:pt idx="605" formatCode="General">
                        <c:v>-1.9434930856806101E-3</c:v>
                      </c:pt>
                      <c:pt idx="606" formatCode="General">
                        <c:v>-1.9531206649881401E-3</c:v>
                      </c:pt>
                      <c:pt idx="607" formatCode="General">
                        <c:v>-1.9584285197364799E-3</c:v>
                      </c:pt>
                      <c:pt idx="608" formatCode="General">
                        <c:v>-1.9620448583153802E-3</c:v>
                      </c:pt>
                      <c:pt idx="609" formatCode="General">
                        <c:v>-1.9697682137786001E-3</c:v>
                      </c:pt>
                      <c:pt idx="610" formatCode="General">
                        <c:v>-1.9615544682326201E-3</c:v>
                      </c:pt>
                      <c:pt idx="611" formatCode="General">
                        <c:v>-1.9645102677012401E-3</c:v>
                      </c:pt>
                      <c:pt idx="612" formatCode="General">
                        <c:v>-1.9757548194300001E-3</c:v>
                      </c:pt>
                      <c:pt idx="613" formatCode="General">
                        <c:v>-1.9928512052410198E-3</c:v>
                      </c:pt>
                      <c:pt idx="614" formatCode="General">
                        <c:v>-1.98021473510482E-3</c:v>
                      </c:pt>
                      <c:pt idx="615" formatCode="General">
                        <c:v>-1.9790916810986602E-3</c:v>
                      </c:pt>
                      <c:pt idx="616" formatCode="General">
                        <c:v>-1.9741604269214899E-3</c:v>
                      </c:pt>
                      <c:pt idx="617" formatCode="General">
                        <c:v>-1.9876256361095802E-3</c:v>
                      </c:pt>
                      <c:pt idx="618" formatCode="General">
                        <c:v>-1.9944035311107401E-3</c:v>
                      </c:pt>
                      <c:pt idx="619" formatCode="General">
                        <c:v>-1.98206793452535E-3</c:v>
                      </c:pt>
                      <c:pt idx="620" formatCode="General">
                        <c:v>-1.9973688039220802E-3</c:v>
                      </c:pt>
                      <c:pt idx="621" formatCode="General">
                        <c:v>-1.9942188466974199E-3</c:v>
                      </c:pt>
                      <c:pt idx="622" formatCode="General">
                        <c:v>-2.00018495308712E-3</c:v>
                      </c:pt>
                      <c:pt idx="623" formatCode="General">
                        <c:v>-2.0032980168586101E-3</c:v>
                      </c:pt>
                      <c:pt idx="624" formatCode="General">
                        <c:v>-2.0015175669072498E-3</c:v>
                      </c:pt>
                      <c:pt idx="625" formatCode="General">
                        <c:v>-2.00400267853067E-3</c:v>
                      </c:pt>
                      <c:pt idx="626" formatCode="General">
                        <c:v>-2.0092735636830302E-3</c:v>
                      </c:pt>
                      <c:pt idx="627" formatCode="General">
                        <c:v>-2.0185428327837E-3</c:v>
                      </c:pt>
                      <c:pt idx="628" formatCode="General">
                        <c:v>-2.0111074697516701E-3</c:v>
                      </c:pt>
                      <c:pt idx="629" formatCode="General">
                        <c:v>-2.0164233781854398E-3</c:v>
                      </c:pt>
                      <c:pt idx="630" formatCode="General">
                        <c:v>-2.0219258819125598E-3</c:v>
                      </c:pt>
                      <c:pt idx="631" formatCode="General">
                        <c:v>-2.01486648354115E-3</c:v>
                      </c:pt>
                      <c:pt idx="632" formatCode="General">
                        <c:v>-2.0298158351808098E-3</c:v>
                      </c:pt>
                      <c:pt idx="633" formatCode="General">
                        <c:v>-2.0330559568417601E-3</c:v>
                      </c:pt>
                      <c:pt idx="634" formatCode="General">
                        <c:v>-2.0446732178688001E-3</c:v>
                      </c:pt>
                      <c:pt idx="635" formatCode="General">
                        <c:v>-2.0344464001276E-3</c:v>
                      </c:pt>
                      <c:pt idx="636" formatCode="General">
                        <c:v>-2.0272943668435801E-3</c:v>
                      </c:pt>
                      <c:pt idx="637" formatCode="General">
                        <c:v>-2.03367241927705E-3</c:v>
                      </c:pt>
                      <c:pt idx="638" formatCode="General">
                        <c:v>-2.0378181411148302E-3</c:v>
                      </c:pt>
                      <c:pt idx="639" formatCode="General">
                        <c:v>-2.0469857267796199E-3</c:v>
                      </c:pt>
                      <c:pt idx="640" formatCode="General">
                        <c:v>-2.0493264738171701E-3</c:v>
                      </c:pt>
                      <c:pt idx="641" formatCode="General">
                        <c:v>-2.0499891621863402E-3</c:v>
                      </c:pt>
                      <c:pt idx="642" formatCode="General">
                        <c:v>-2.05532227329103E-3</c:v>
                      </c:pt>
                      <c:pt idx="643" formatCode="General">
                        <c:v>-2.0576033048374E-3</c:v>
                      </c:pt>
                      <c:pt idx="644" formatCode="General">
                        <c:v>-2.05387650091657E-3</c:v>
                      </c:pt>
                      <c:pt idx="645" formatCode="General">
                        <c:v>-2.0626714192536499E-3</c:v>
                      </c:pt>
                      <c:pt idx="646" formatCode="General">
                        <c:v>-2.0646530847996799E-3</c:v>
                      </c:pt>
                      <c:pt idx="647" formatCode="General">
                        <c:v>-2.06264602483722E-3</c:v>
                      </c:pt>
                      <c:pt idx="648" formatCode="General">
                        <c:v>-2.0658409475429402E-3</c:v>
                      </c:pt>
                      <c:pt idx="649" formatCode="General">
                        <c:v>-2.0671103005678402E-3</c:v>
                      </c:pt>
                      <c:pt idx="650" formatCode="General">
                        <c:v>-2.0715095942817801E-3</c:v>
                      </c:pt>
                      <c:pt idx="651" formatCode="General">
                        <c:v>-2.0749909709903598E-3</c:v>
                      </c:pt>
                      <c:pt idx="652" formatCode="General">
                        <c:v>-2.0750819084001302E-3</c:v>
                      </c:pt>
                      <c:pt idx="653" formatCode="General">
                        <c:v>-2.0860999301801401E-3</c:v>
                      </c:pt>
                      <c:pt idx="654" formatCode="General">
                        <c:v>-2.08334841240208E-3</c:v>
                      </c:pt>
                      <c:pt idx="655" formatCode="General">
                        <c:v>-2.0865940315645298E-3</c:v>
                      </c:pt>
                      <c:pt idx="656" formatCode="General">
                        <c:v>-2.0933654406017298E-3</c:v>
                      </c:pt>
                      <c:pt idx="657" formatCode="General">
                        <c:v>-2.0961357248162902E-3</c:v>
                      </c:pt>
                      <c:pt idx="658" formatCode="General">
                        <c:v>-2.10382885905659E-3</c:v>
                      </c:pt>
                      <c:pt idx="659" formatCode="General">
                        <c:v>-2.0935406504921901E-3</c:v>
                      </c:pt>
                      <c:pt idx="660" formatCode="General">
                        <c:v>-2.0949163777610001E-3</c:v>
                      </c:pt>
                      <c:pt idx="661" formatCode="General">
                        <c:v>-2.1032450850654101E-3</c:v>
                      </c:pt>
                      <c:pt idx="662" formatCode="General">
                        <c:v>-2.10772606446846E-3</c:v>
                      </c:pt>
                      <c:pt idx="663" formatCode="General">
                        <c:v>-2.1065755195209101E-3</c:v>
                      </c:pt>
                      <c:pt idx="664" formatCode="General">
                        <c:v>-2.1007237155073002E-3</c:v>
                      </c:pt>
                      <c:pt idx="665" formatCode="General">
                        <c:v>-2.1052900640679E-3</c:v>
                      </c:pt>
                      <c:pt idx="666" formatCode="General">
                        <c:v>-2.1186653407835199E-3</c:v>
                      </c:pt>
                      <c:pt idx="667" formatCode="General">
                        <c:v>-2.1134083141057299E-3</c:v>
                      </c:pt>
                      <c:pt idx="668" formatCode="General">
                        <c:v>-2.1186760156406501E-3</c:v>
                      </c:pt>
                      <c:pt idx="669" formatCode="General">
                        <c:v>-2.1241319772763701E-3</c:v>
                      </c:pt>
                      <c:pt idx="670" formatCode="General">
                        <c:v>-2.1224066617426098E-3</c:v>
                      </c:pt>
                      <c:pt idx="671" formatCode="General">
                        <c:v>-2.1305821664190702E-3</c:v>
                      </c:pt>
                      <c:pt idx="672" formatCode="General">
                        <c:v>-2.1388196740695E-3</c:v>
                      </c:pt>
                      <c:pt idx="673" formatCode="General">
                        <c:v>-2.1394158360340302E-3</c:v>
                      </c:pt>
                      <c:pt idx="674" formatCode="General">
                        <c:v>-2.1452019698024699E-3</c:v>
                      </c:pt>
                      <c:pt idx="675" formatCode="General">
                        <c:v>-2.1363942370761901E-3</c:v>
                      </c:pt>
                      <c:pt idx="676" formatCode="General">
                        <c:v>-2.13687777415098E-3</c:v>
                      </c:pt>
                      <c:pt idx="677" formatCode="General">
                        <c:v>-2.14785092515332E-3</c:v>
                      </c:pt>
                      <c:pt idx="678" formatCode="General">
                        <c:v>-2.1366040294576098E-3</c:v>
                      </c:pt>
                      <c:pt idx="679" formatCode="General">
                        <c:v>-2.1563369374543598E-3</c:v>
                      </c:pt>
                      <c:pt idx="680" formatCode="General">
                        <c:v>-2.15662788626164E-3</c:v>
                      </c:pt>
                      <c:pt idx="681" formatCode="General">
                        <c:v>-2.1586511421480201E-3</c:v>
                      </c:pt>
                      <c:pt idx="682" formatCode="General">
                        <c:v>-2.15481997793673E-3</c:v>
                      </c:pt>
                      <c:pt idx="683" formatCode="General">
                        <c:v>-2.1599889665307398E-3</c:v>
                      </c:pt>
                      <c:pt idx="684" formatCode="General">
                        <c:v>-2.1590734703332E-3</c:v>
                      </c:pt>
                      <c:pt idx="685" formatCode="General">
                        <c:v>-2.16239611985862E-3</c:v>
                      </c:pt>
                      <c:pt idx="686" formatCode="General">
                        <c:v>-2.1876898721620102E-3</c:v>
                      </c:pt>
                      <c:pt idx="687" formatCode="General">
                        <c:v>-2.1590393980974701E-3</c:v>
                      </c:pt>
                      <c:pt idx="688" formatCode="General">
                        <c:v>-2.1726186643315202E-3</c:v>
                      </c:pt>
                      <c:pt idx="689" formatCode="General">
                        <c:v>-2.1757720791493701E-3</c:v>
                      </c:pt>
                      <c:pt idx="690" formatCode="General">
                        <c:v>-2.1717949761812698E-3</c:v>
                      </c:pt>
                      <c:pt idx="691" formatCode="General">
                        <c:v>-2.1924440322769602E-3</c:v>
                      </c:pt>
                      <c:pt idx="692" formatCode="General">
                        <c:v>-2.1916158251272201E-3</c:v>
                      </c:pt>
                      <c:pt idx="693" formatCode="General">
                        <c:v>-2.1836854266527E-3</c:v>
                      </c:pt>
                      <c:pt idx="694" formatCode="General">
                        <c:v>-2.1849728839589402E-3</c:v>
                      </c:pt>
                      <c:pt idx="695" formatCode="General">
                        <c:v>-2.1888658986840199E-3</c:v>
                      </c:pt>
                      <c:pt idx="696" formatCode="General">
                        <c:v>-2.1986361053361199E-3</c:v>
                      </c:pt>
                      <c:pt idx="697" formatCode="General">
                        <c:v>-2.1996828997286398E-3</c:v>
                      </c:pt>
                      <c:pt idx="698" formatCode="General">
                        <c:v>-2.2044114449760299E-3</c:v>
                      </c:pt>
                      <c:pt idx="699" formatCode="General">
                        <c:v>-2.20314817568254E-3</c:v>
                      </c:pt>
                      <c:pt idx="700" formatCode="General">
                        <c:v>-2.19447482901637E-3</c:v>
                      </c:pt>
                      <c:pt idx="701" formatCode="General">
                        <c:v>-2.2070507700388199E-3</c:v>
                      </c:pt>
                      <c:pt idx="702" formatCode="General">
                        <c:v>-2.2020088810914E-3</c:v>
                      </c:pt>
                      <c:pt idx="703" formatCode="General">
                        <c:v>-2.2134534301976902E-3</c:v>
                      </c:pt>
                      <c:pt idx="704" formatCode="General">
                        <c:v>-2.22414580666032E-3</c:v>
                      </c:pt>
                      <c:pt idx="705" formatCode="General">
                        <c:v>-2.21313123631012E-3</c:v>
                      </c:pt>
                      <c:pt idx="706" formatCode="General">
                        <c:v>-2.2214698511296401E-3</c:v>
                      </c:pt>
                      <c:pt idx="707" formatCode="General">
                        <c:v>-2.2196954368119601E-3</c:v>
                      </c:pt>
                      <c:pt idx="708" formatCode="General">
                        <c:v>-2.2217430700777101E-3</c:v>
                      </c:pt>
                      <c:pt idx="709" formatCode="General">
                        <c:v>-2.2221841690267699E-3</c:v>
                      </c:pt>
                      <c:pt idx="710" formatCode="General">
                        <c:v>-2.2375030716891699E-3</c:v>
                      </c:pt>
                      <c:pt idx="711" formatCode="General">
                        <c:v>-2.2223531353346201E-3</c:v>
                      </c:pt>
                      <c:pt idx="712" formatCode="General">
                        <c:v>-2.2375534976496201E-3</c:v>
                      </c:pt>
                      <c:pt idx="713" formatCode="General">
                        <c:v>-2.2340675932985398E-3</c:v>
                      </c:pt>
                      <c:pt idx="714" formatCode="General">
                        <c:v>-2.2351332851573299E-3</c:v>
                      </c:pt>
                      <c:pt idx="715" formatCode="General">
                        <c:v>-2.2533360334535402E-3</c:v>
                      </c:pt>
                      <c:pt idx="716" formatCode="General">
                        <c:v>-2.24433758777211E-3</c:v>
                      </c:pt>
                      <c:pt idx="717" formatCode="General">
                        <c:v>-2.2412913774615302E-3</c:v>
                      </c:pt>
                      <c:pt idx="718" formatCode="General">
                        <c:v>-2.2538024271709402E-3</c:v>
                      </c:pt>
                      <c:pt idx="719" formatCode="General">
                        <c:v>-2.2453903756817599E-3</c:v>
                      </c:pt>
                      <c:pt idx="720" formatCode="General">
                        <c:v>-2.2466981127787001E-3</c:v>
                      </c:pt>
                      <c:pt idx="721" formatCode="General">
                        <c:v>-2.2528856063797902E-3</c:v>
                      </c:pt>
                      <c:pt idx="722" formatCode="General">
                        <c:v>-2.2481932600786399E-3</c:v>
                      </c:pt>
                      <c:pt idx="723" formatCode="General">
                        <c:v>-2.25129442990708E-3</c:v>
                      </c:pt>
                      <c:pt idx="724" formatCode="General">
                        <c:v>-2.25486805299126E-3</c:v>
                      </c:pt>
                      <c:pt idx="725" formatCode="General">
                        <c:v>-2.2628462622682399E-3</c:v>
                      </c:pt>
                      <c:pt idx="726" formatCode="General">
                        <c:v>-2.25655042327057E-3</c:v>
                      </c:pt>
                      <c:pt idx="727" formatCode="General">
                        <c:v>-2.26004428131656E-3</c:v>
                      </c:pt>
                      <c:pt idx="728" formatCode="General">
                        <c:v>-2.25652461103146E-3</c:v>
                      </c:pt>
                      <c:pt idx="729" formatCode="General">
                        <c:v>-2.2627732669848401E-3</c:v>
                      </c:pt>
                      <c:pt idx="730" formatCode="General">
                        <c:v>-2.2629810245040102E-3</c:v>
                      </c:pt>
                      <c:pt idx="731" formatCode="General">
                        <c:v>-2.2756910845490399E-3</c:v>
                      </c:pt>
                      <c:pt idx="732" formatCode="General">
                        <c:v>-2.27810638239842E-3</c:v>
                      </c:pt>
                      <c:pt idx="733" formatCode="General">
                        <c:v>-2.2741953792887802E-3</c:v>
                      </c:pt>
                      <c:pt idx="734" formatCode="General">
                        <c:v>-2.2786588374753801E-3</c:v>
                      </c:pt>
                      <c:pt idx="735" formatCode="General">
                        <c:v>-2.28791531912175E-3</c:v>
                      </c:pt>
                      <c:pt idx="736" formatCode="General">
                        <c:v>-2.2898026572116099E-3</c:v>
                      </c:pt>
                      <c:pt idx="737" formatCode="General">
                        <c:v>-2.2848751012068901E-3</c:v>
                      </c:pt>
                      <c:pt idx="738" formatCode="General">
                        <c:v>-2.2860079327901902E-3</c:v>
                      </c:pt>
                      <c:pt idx="739" formatCode="General">
                        <c:v>-2.2899418626317202E-3</c:v>
                      </c:pt>
                      <c:pt idx="740" formatCode="General">
                        <c:v>-2.2749248001953199E-3</c:v>
                      </c:pt>
                      <c:pt idx="741" formatCode="General">
                        <c:v>-2.2848230058466999E-3</c:v>
                      </c:pt>
                      <c:pt idx="742" formatCode="General">
                        <c:v>-2.2838093143976398E-3</c:v>
                      </c:pt>
                      <c:pt idx="743" formatCode="General">
                        <c:v>-2.2899147318667301E-3</c:v>
                      </c:pt>
                      <c:pt idx="744" formatCode="General">
                        <c:v>-2.28911389575684E-3</c:v>
                      </c:pt>
                      <c:pt idx="745" formatCode="General">
                        <c:v>-2.2951783683312602E-3</c:v>
                      </c:pt>
                      <c:pt idx="746" formatCode="General">
                        <c:v>-2.3027540847732602E-3</c:v>
                      </c:pt>
                      <c:pt idx="747" formatCode="General">
                        <c:v>-2.29425532254981E-3</c:v>
                      </c:pt>
                      <c:pt idx="748" formatCode="General">
                        <c:v>-2.2967416716709499E-3</c:v>
                      </c:pt>
                      <c:pt idx="749" formatCode="General">
                        <c:v>-2.2992190115560299E-3</c:v>
                      </c:pt>
                      <c:pt idx="750" formatCode="General">
                        <c:v>-2.29853790330536E-3</c:v>
                      </c:pt>
                      <c:pt idx="751" formatCode="General">
                        <c:v>-2.3077609978041E-3</c:v>
                      </c:pt>
                      <c:pt idx="752" formatCode="General">
                        <c:v>-2.3109137816085101E-3</c:v>
                      </c:pt>
                      <c:pt idx="753" formatCode="General">
                        <c:v>-2.3196579487947499E-3</c:v>
                      </c:pt>
                      <c:pt idx="754" formatCode="General">
                        <c:v>-2.2986188386243602E-3</c:v>
                      </c:pt>
                      <c:pt idx="755" formatCode="General">
                        <c:v>-2.3195264825703601E-3</c:v>
                      </c:pt>
                      <c:pt idx="756" formatCode="General">
                        <c:v>-2.3124588871717301E-3</c:v>
                      </c:pt>
                      <c:pt idx="757" formatCode="General">
                        <c:v>-2.3211770600802201E-3</c:v>
                      </c:pt>
                      <c:pt idx="758" formatCode="General">
                        <c:v>-2.3067206469001601E-3</c:v>
                      </c:pt>
                      <c:pt idx="759" formatCode="General">
                        <c:v>-2.3217207892285E-3</c:v>
                      </c:pt>
                      <c:pt idx="760" formatCode="General">
                        <c:v>-2.3191192192726202E-3</c:v>
                      </c:pt>
                      <c:pt idx="761" formatCode="General">
                        <c:v>-2.3207200358074899E-3</c:v>
                      </c:pt>
                      <c:pt idx="762" formatCode="General">
                        <c:v>-2.3323853491678602E-3</c:v>
                      </c:pt>
                      <c:pt idx="763" formatCode="General">
                        <c:v>-2.3329778597500298E-3</c:v>
                      </c:pt>
                      <c:pt idx="764" formatCode="General">
                        <c:v>-2.3269265816645902E-3</c:v>
                      </c:pt>
                      <c:pt idx="765" formatCode="General">
                        <c:v>-2.32025573220859E-3</c:v>
                      </c:pt>
                      <c:pt idx="766" formatCode="General">
                        <c:v>-2.3244028143188599E-3</c:v>
                      </c:pt>
                      <c:pt idx="767" formatCode="General">
                        <c:v>-2.3247503348203199E-3</c:v>
                      </c:pt>
                      <c:pt idx="768" formatCode="General">
                        <c:v>-2.3322194670337502E-3</c:v>
                      </c:pt>
                      <c:pt idx="769" formatCode="General">
                        <c:v>-2.3264822040816599E-3</c:v>
                      </c:pt>
                      <c:pt idx="770" formatCode="General">
                        <c:v>-2.3358492428339501E-3</c:v>
                      </c:pt>
                      <c:pt idx="771" formatCode="General">
                        <c:v>-2.3327654048183799E-3</c:v>
                      </c:pt>
                      <c:pt idx="772" formatCode="General">
                        <c:v>-2.32570566172065E-3</c:v>
                      </c:pt>
                      <c:pt idx="773" formatCode="General">
                        <c:v>-2.3302536493962299E-3</c:v>
                      </c:pt>
                      <c:pt idx="774" formatCode="General">
                        <c:v>-2.3236359199919898E-3</c:v>
                      </c:pt>
                      <c:pt idx="775" formatCode="General">
                        <c:v>-2.3289638649449601E-3</c:v>
                      </c:pt>
                      <c:pt idx="776" formatCode="General">
                        <c:v>-2.3198423512722399E-3</c:v>
                      </c:pt>
                      <c:pt idx="777" formatCode="General">
                        <c:v>-2.33010897292181E-3</c:v>
                      </c:pt>
                      <c:pt idx="778" formatCode="General">
                        <c:v>-2.32410494775703E-3</c:v>
                      </c:pt>
                      <c:pt idx="779" formatCode="General">
                        <c:v>-2.3238726123608298E-3</c:v>
                      </c:pt>
                      <c:pt idx="780" formatCode="General">
                        <c:v>-2.32014177745572E-3</c:v>
                      </c:pt>
                      <c:pt idx="781" formatCode="General">
                        <c:v>-2.3321040605926401E-3</c:v>
                      </c:pt>
                      <c:pt idx="782" formatCode="General">
                        <c:v>-2.33628981241976E-3</c:v>
                      </c:pt>
                      <c:pt idx="783" formatCode="General">
                        <c:v>-2.3299400857335799E-3</c:v>
                      </c:pt>
                      <c:pt idx="784" formatCode="General">
                        <c:v>-2.3247648635619199E-3</c:v>
                      </c:pt>
                      <c:pt idx="785" formatCode="General">
                        <c:v>-2.3099851279433001E-3</c:v>
                      </c:pt>
                      <c:pt idx="786" formatCode="General">
                        <c:v>-2.3180283161723099E-3</c:v>
                      </c:pt>
                      <c:pt idx="787" formatCode="General">
                        <c:v>-2.3323645666995202E-3</c:v>
                      </c:pt>
                      <c:pt idx="788" formatCode="General">
                        <c:v>-2.31697782533962E-3</c:v>
                      </c:pt>
                      <c:pt idx="789" formatCode="General">
                        <c:v>-2.3058226648209699E-3</c:v>
                      </c:pt>
                      <c:pt idx="790" formatCode="General">
                        <c:v>-2.3209774952394099E-3</c:v>
                      </c:pt>
                      <c:pt idx="791" formatCode="General">
                        <c:v>-2.29117523126403E-3</c:v>
                      </c:pt>
                      <c:pt idx="792" formatCode="General">
                        <c:v>-2.3148591290787202E-3</c:v>
                      </c:pt>
                      <c:pt idx="793" formatCode="General">
                        <c:v>-2.3195019702589798E-3</c:v>
                      </c:pt>
                      <c:pt idx="794" formatCode="General">
                        <c:v>-2.30142743126133E-3</c:v>
                      </c:pt>
                      <c:pt idx="795" formatCode="General">
                        <c:v>-2.3004663495377899E-3</c:v>
                      </c:pt>
                      <c:pt idx="796" formatCode="General">
                        <c:v>-2.3085619779687999E-3</c:v>
                      </c:pt>
                      <c:pt idx="797" formatCode="General">
                        <c:v>-2.2999248221757698E-3</c:v>
                      </c:pt>
                      <c:pt idx="798" formatCode="General">
                        <c:v>-2.2920064325683302E-3</c:v>
                      </c:pt>
                      <c:pt idx="799" formatCode="General">
                        <c:v>-2.2931900835733098E-3</c:v>
                      </c:pt>
                      <c:pt idx="800" formatCode="General">
                        <c:v>-2.2911105697834299E-3</c:v>
                      </c:pt>
                      <c:pt idx="801" formatCode="General">
                        <c:v>-2.2856711353987599E-3</c:v>
                      </c:pt>
                      <c:pt idx="802" formatCode="General">
                        <c:v>-2.2743695045414798E-3</c:v>
                      </c:pt>
                      <c:pt idx="803" formatCode="General">
                        <c:v>-2.2741935600398299E-3</c:v>
                      </c:pt>
                      <c:pt idx="804" formatCode="General">
                        <c:v>-2.2754045426564302E-3</c:v>
                      </c:pt>
                      <c:pt idx="805" formatCode="General">
                        <c:v>-2.2633927908731499E-3</c:v>
                      </c:pt>
                      <c:pt idx="806" formatCode="General">
                        <c:v>-2.2512497659993801E-3</c:v>
                      </c:pt>
                      <c:pt idx="807" formatCode="General">
                        <c:v>-2.2509840231287499E-3</c:v>
                      </c:pt>
                      <c:pt idx="808" formatCode="General">
                        <c:v>-2.2487671119972501E-3</c:v>
                      </c:pt>
                      <c:pt idx="809" formatCode="General">
                        <c:v>-2.24530056294742E-3</c:v>
                      </c:pt>
                      <c:pt idx="810" formatCode="General">
                        <c:v>-2.2251591782878502E-3</c:v>
                      </c:pt>
                      <c:pt idx="811" formatCode="General">
                        <c:v>-2.2369894132208E-3</c:v>
                      </c:pt>
                      <c:pt idx="812" formatCode="General">
                        <c:v>-2.2134458940202902E-3</c:v>
                      </c:pt>
                      <c:pt idx="813" formatCode="General">
                        <c:v>-2.2148699942847001E-3</c:v>
                      </c:pt>
                      <c:pt idx="814" formatCode="General">
                        <c:v>-2.2146764657292699E-3</c:v>
                      </c:pt>
                      <c:pt idx="815" formatCode="General">
                        <c:v>-2.2018750696079499E-3</c:v>
                      </c:pt>
                      <c:pt idx="816" formatCode="General">
                        <c:v>-2.2020420508123599E-3</c:v>
                      </c:pt>
                      <c:pt idx="817" formatCode="General">
                        <c:v>-2.17907156979538E-3</c:v>
                      </c:pt>
                      <c:pt idx="818" formatCode="General">
                        <c:v>-2.1816488673272899E-3</c:v>
                      </c:pt>
                      <c:pt idx="819" formatCode="General">
                        <c:v>-2.1851455417977099E-3</c:v>
                      </c:pt>
                      <c:pt idx="820" formatCode="General">
                        <c:v>-2.1827541092562901E-3</c:v>
                      </c:pt>
                      <c:pt idx="821" formatCode="General">
                        <c:v>-2.1463127108649E-3</c:v>
                      </c:pt>
                      <c:pt idx="822" formatCode="General">
                        <c:v>-2.1404405930621701E-3</c:v>
                      </c:pt>
                      <c:pt idx="823" formatCode="General">
                        <c:v>-2.1440981888659499E-3</c:v>
                      </c:pt>
                      <c:pt idx="824" formatCode="General">
                        <c:v>-2.1293231033824001E-3</c:v>
                      </c:pt>
                      <c:pt idx="825" formatCode="General">
                        <c:v>-2.1222776765076599E-3</c:v>
                      </c:pt>
                      <c:pt idx="826" formatCode="General">
                        <c:v>-2.1231379238871501E-3</c:v>
                      </c:pt>
                      <c:pt idx="827" formatCode="General">
                        <c:v>-2.10890250656867E-3</c:v>
                      </c:pt>
                      <c:pt idx="828" formatCode="General">
                        <c:v>-2.0951268732604402E-3</c:v>
                      </c:pt>
                      <c:pt idx="829" formatCode="General">
                        <c:v>-2.07883248825274E-3</c:v>
                      </c:pt>
                      <c:pt idx="830" formatCode="General">
                        <c:v>-2.0594181586356202E-3</c:v>
                      </c:pt>
                      <c:pt idx="831" formatCode="General">
                        <c:v>-2.06065672457653E-3</c:v>
                      </c:pt>
                      <c:pt idx="832" formatCode="General">
                        <c:v>-2.0407625946774199E-3</c:v>
                      </c:pt>
                      <c:pt idx="833" formatCode="General">
                        <c:v>-2.0417208379137799E-3</c:v>
                      </c:pt>
                      <c:pt idx="834" formatCode="General">
                        <c:v>-2.0339263313301501E-3</c:v>
                      </c:pt>
                      <c:pt idx="835" formatCode="General">
                        <c:v>-1.9929742138259602E-3</c:v>
                      </c:pt>
                      <c:pt idx="836" formatCode="General">
                        <c:v>-1.99030183337585E-3</c:v>
                      </c:pt>
                      <c:pt idx="837" formatCode="General">
                        <c:v>-1.98399712181169E-3</c:v>
                      </c:pt>
                      <c:pt idx="838" formatCode="General">
                        <c:v>-1.9652536153722E-3</c:v>
                      </c:pt>
                      <c:pt idx="839" formatCode="General">
                        <c:v>-1.9661328332961402E-3</c:v>
                      </c:pt>
                      <c:pt idx="840" formatCode="General">
                        <c:v>-1.94083946543439E-3</c:v>
                      </c:pt>
                      <c:pt idx="841" formatCode="General">
                        <c:v>-1.9275428734615799E-3</c:v>
                      </c:pt>
                      <c:pt idx="842" formatCode="General">
                        <c:v>-1.9144482447710899E-3</c:v>
                      </c:pt>
                      <c:pt idx="843" formatCode="General">
                        <c:v>-1.89551270408945E-3</c:v>
                      </c:pt>
                      <c:pt idx="844" formatCode="General">
                        <c:v>-1.90064615589672E-3</c:v>
                      </c:pt>
                      <c:pt idx="845" formatCode="General">
                        <c:v>-1.8684822932485299E-3</c:v>
                      </c:pt>
                      <c:pt idx="846" formatCode="General">
                        <c:v>-1.84797146772915E-3</c:v>
                      </c:pt>
                      <c:pt idx="847" formatCode="General">
                        <c:v>-1.8454756951159399E-3</c:v>
                      </c:pt>
                      <c:pt idx="848" formatCode="General">
                        <c:v>-1.83142085097224E-3</c:v>
                      </c:pt>
                      <c:pt idx="849" formatCode="General">
                        <c:v>-1.82315461291543E-3</c:v>
                      </c:pt>
                      <c:pt idx="850" formatCode="General">
                        <c:v>-1.81074042818661E-3</c:v>
                      </c:pt>
                      <c:pt idx="851" formatCode="General">
                        <c:v>-1.8026981893583299E-3</c:v>
                      </c:pt>
                      <c:pt idx="852" formatCode="General">
                        <c:v>-1.79670152814112E-3</c:v>
                      </c:pt>
                      <c:pt idx="853" formatCode="General">
                        <c:v>-1.76122868639113E-3</c:v>
                      </c:pt>
                      <c:pt idx="854" formatCode="General">
                        <c:v>-1.74306472093746E-3</c:v>
                      </c:pt>
                      <c:pt idx="855" formatCode="General">
                        <c:v>-1.7453007926320401E-3</c:v>
                      </c:pt>
                      <c:pt idx="856" formatCode="General">
                        <c:v>-1.7273115796635301E-3</c:v>
                      </c:pt>
                      <c:pt idx="857" formatCode="General">
                        <c:v>-1.73528215721619E-3</c:v>
                      </c:pt>
                      <c:pt idx="858" formatCode="General">
                        <c:v>-1.7042597040736801E-3</c:v>
                      </c:pt>
                      <c:pt idx="859" formatCode="General">
                        <c:v>-1.6973378481932901E-3</c:v>
                      </c:pt>
                      <c:pt idx="860" formatCode="General">
                        <c:v>-1.6784919371264999E-3</c:v>
                      </c:pt>
                      <c:pt idx="861" formatCode="General">
                        <c:v>-1.6652125363908401E-3</c:v>
                      </c:pt>
                      <c:pt idx="862" formatCode="General">
                        <c:v>-1.6684132377222699E-3</c:v>
                      </c:pt>
                      <c:pt idx="863" formatCode="General">
                        <c:v>-1.6535289623898E-3</c:v>
                      </c:pt>
                      <c:pt idx="864" formatCode="General">
                        <c:v>-1.6597617182254601E-3</c:v>
                      </c:pt>
                      <c:pt idx="865" formatCode="General">
                        <c:v>-1.6307080252552599E-3</c:v>
                      </c:pt>
                      <c:pt idx="866" formatCode="General">
                        <c:v>-1.61267324773399E-3</c:v>
                      </c:pt>
                      <c:pt idx="867" formatCode="General">
                        <c:v>-1.59580150444486E-3</c:v>
                      </c:pt>
                      <c:pt idx="868" formatCode="General">
                        <c:v>-1.59471978008034E-3</c:v>
                      </c:pt>
                      <c:pt idx="869" formatCode="General">
                        <c:v>-1.5969730429916801E-3</c:v>
                      </c:pt>
                      <c:pt idx="870" formatCode="General">
                        <c:v>-1.58029272188637E-3</c:v>
                      </c:pt>
                      <c:pt idx="871" formatCode="General">
                        <c:v>-1.57609598922846E-3</c:v>
                      </c:pt>
                      <c:pt idx="872" formatCode="General">
                        <c:v>-1.5656788714361999E-3</c:v>
                      </c:pt>
                      <c:pt idx="873" formatCode="General">
                        <c:v>-1.5604571842875599E-3</c:v>
                      </c:pt>
                      <c:pt idx="874" formatCode="General">
                        <c:v>-1.5261164124644E-3</c:v>
                      </c:pt>
                      <c:pt idx="875" formatCode="General">
                        <c:v>-1.55194451597565E-3</c:v>
                      </c:pt>
                      <c:pt idx="876" formatCode="General">
                        <c:v>-1.54308878738218E-3</c:v>
                      </c:pt>
                      <c:pt idx="877" formatCode="General">
                        <c:v>-1.52239850758687E-3</c:v>
                      </c:pt>
                      <c:pt idx="878" formatCode="General">
                        <c:v>-1.52686702225887E-3</c:v>
                      </c:pt>
                      <c:pt idx="879" formatCode="General">
                        <c:v>-1.5117384665509601E-3</c:v>
                      </c:pt>
                      <c:pt idx="880" formatCode="General">
                        <c:v>-1.4993196803784301E-3</c:v>
                      </c:pt>
                      <c:pt idx="881" formatCode="General">
                        <c:v>-1.50813167264047E-3</c:v>
                      </c:pt>
                      <c:pt idx="882" formatCode="General">
                        <c:v>-1.49733752496336E-3</c:v>
                      </c:pt>
                      <c:pt idx="883" formatCode="General">
                        <c:v>-1.4908951309707201E-3</c:v>
                      </c:pt>
                      <c:pt idx="884" formatCode="General">
                        <c:v>-1.46979187269109E-3</c:v>
                      </c:pt>
                      <c:pt idx="885" formatCode="General">
                        <c:v>-1.46342411642779E-3</c:v>
                      </c:pt>
                      <c:pt idx="886" formatCode="General">
                        <c:v>-1.45818815114138E-3</c:v>
                      </c:pt>
                      <c:pt idx="887" formatCode="General">
                        <c:v>-1.4525429170330301E-3</c:v>
                      </c:pt>
                      <c:pt idx="888" formatCode="General">
                        <c:v>-1.4503576768158299E-3</c:v>
                      </c:pt>
                      <c:pt idx="889" formatCode="General">
                        <c:v>-1.4300060990332401E-3</c:v>
                      </c:pt>
                      <c:pt idx="890" formatCode="General">
                        <c:v>-1.45078572994034E-3</c:v>
                      </c:pt>
                      <c:pt idx="891" formatCode="General">
                        <c:v>-1.4212612604995599E-3</c:v>
                      </c:pt>
                      <c:pt idx="892" formatCode="General">
                        <c:v>-1.4250163869300499E-3</c:v>
                      </c:pt>
                      <c:pt idx="893" formatCode="General">
                        <c:v>-1.4112767861468099E-3</c:v>
                      </c:pt>
                      <c:pt idx="894" formatCode="General">
                        <c:v>-1.41632883774012E-3</c:v>
                      </c:pt>
                      <c:pt idx="895" formatCode="General">
                        <c:v>-1.4081691976138E-3</c:v>
                      </c:pt>
                      <c:pt idx="896" formatCode="General">
                        <c:v>-1.4090443824891401E-3</c:v>
                      </c:pt>
                      <c:pt idx="897" formatCode="General">
                        <c:v>-1.3817048255748299E-3</c:v>
                      </c:pt>
                      <c:pt idx="898" formatCode="General">
                        <c:v>-1.3875358634412699E-3</c:v>
                      </c:pt>
                      <c:pt idx="899" formatCode="General">
                        <c:v>-1.3812206874531899E-3</c:v>
                      </c:pt>
                      <c:pt idx="900" formatCode="General">
                        <c:v>-1.3838376692734101E-3</c:v>
                      </c:pt>
                      <c:pt idx="901" formatCode="General">
                        <c:v>-1.37494901599864E-3</c:v>
                      </c:pt>
                      <c:pt idx="902" formatCode="General">
                        <c:v>-1.36628824785971E-3</c:v>
                      </c:pt>
                      <c:pt idx="903" formatCode="General">
                        <c:v>-1.3686750335219801E-3</c:v>
                      </c:pt>
                      <c:pt idx="904" formatCode="General">
                        <c:v>-1.36216027899392E-3</c:v>
                      </c:pt>
                      <c:pt idx="905" formatCode="General">
                        <c:v>-1.3548228355170901E-3</c:v>
                      </c:pt>
                      <c:pt idx="906" formatCode="General">
                        <c:v>-1.3497644979222499E-3</c:v>
                      </c:pt>
                      <c:pt idx="907" formatCode="General">
                        <c:v>-1.34629902463372E-3</c:v>
                      </c:pt>
                      <c:pt idx="908" formatCode="General">
                        <c:v>-1.33135969970996E-3</c:v>
                      </c:pt>
                      <c:pt idx="909" formatCode="General">
                        <c:v>-1.3279630938024399E-3</c:v>
                      </c:pt>
                      <c:pt idx="910" formatCode="General">
                        <c:v>-1.3334270001745599E-3</c:v>
                      </c:pt>
                      <c:pt idx="911" formatCode="General">
                        <c:v>-1.32981409795644E-3</c:v>
                      </c:pt>
                      <c:pt idx="912" formatCode="General">
                        <c:v>-1.31828573864052E-3</c:v>
                      </c:pt>
                      <c:pt idx="913" formatCode="General">
                        <c:v>-1.32137192828956E-3</c:v>
                      </c:pt>
                      <c:pt idx="914" formatCode="General">
                        <c:v>-1.3398654031777E-3</c:v>
                      </c:pt>
                      <c:pt idx="915" formatCode="General">
                        <c:v>-1.3022389362571101E-3</c:v>
                      </c:pt>
                      <c:pt idx="916" formatCode="General">
                        <c:v>-1.3134885561627699E-3</c:v>
                      </c:pt>
                      <c:pt idx="917" formatCode="General">
                        <c:v>-1.30560207538998E-3</c:v>
                      </c:pt>
                      <c:pt idx="918" formatCode="General">
                        <c:v>-1.3034535655636701E-3</c:v>
                      </c:pt>
                      <c:pt idx="919" formatCode="General">
                        <c:v>-1.29285455238948E-3</c:v>
                      </c:pt>
                      <c:pt idx="920" formatCode="General">
                        <c:v>-1.2897542054012799E-3</c:v>
                      </c:pt>
                      <c:pt idx="921" formatCode="General">
                        <c:v>-1.28132031593211E-3</c:v>
                      </c:pt>
                      <c:pt idx="922" formatCode="General">
                        <c:v>-1.2890240024509699E-3</c:v>
                      </c:pt>
                      <c:pt idx="923" formatCode="General">
                        <c:v>-1.27670680047231E-3</c:v>
                      </c:pt>
                      <c:pt idx="924" formatCode="General">
                        <c:v>-1.2718811275142E-3</c:v>
                      </c:pt>
                      <c:pt idx="925" formatCode="General">
                        <c:v>-1.2814356863387799E-3</c:v>
                      </c:pt>
                      <c:pt idx="926" formatCode="General">
                        <c:v>-1.2772480842633701E-3</c:v>
                      </c:pt>
                      <c:pt idx="927" formatCode="General">
                        <c:v>-1.27211343421389E-3</c:v>
                      </c:pt>
                      <c:pt idx="928" formatCode="General">
                        <c:v>-1.2825927816741401E-3</c:v>
                      </c:pt>
                      <c:pt idx="929" formatCode="General">
                        <c:v>-1.25896344399429E-3</c:v>
                      </c:pt>
                      <c:pt idx="930" formatCode="General">
                        <c:v>-1.2521356814173699E-3</c:v>
                      </c:pt>
                      <c:pt idx="931" formatCode="General">
                        <c:v>-1.2424973210940801E-3</c:v>
                      </c:pt>
                      <c:pt idx="932" formatCode="General">
                        <c:v>-1.24251452942504E-3</c:v>
                      </c:pt>
                      <c:pt idx="933" formatCode="General">
                        <c:v>-1.2374444688453301E-3</c:v>
                      </c:pt>
                      <c:pt idx="934" formatCode="General">
                        <c:v>-1.2512637425980901E-3</c:v>
                      </c:pt>
                      <c:pt idx="935" formatCode="General">
                        <c:v>-1.23212021551657E-3</c:v>
                      </c:pt>
                      <c:pt idx="936" formatCode="General">
                        <c:v>-1.2321946107759401E-3</c:v>
                      </c:pt>
                      <c:pt idx="937" formatCode="General">
                        <c:v>-1.2231611781440401E-3</c:v>
                      </c:pt>
                      <c:pt idx="938" formatCode="General">
                        <c:v>-1.22928994603768E-3</c:v>
                      </c:pt>
                      <c:pt idx="939" formatCode="General">
                        <c:v>-1.2162545147872E-3</c:v>
                      </c:pt>
                      <c:pt idx="940" formatCode="General">
                        <c:v>-1.2175138933747799E-3</c:v>
                      </c:pt>
                      <c:pt idx="941" formatCode="General">
                        <c:v>-1.2242922750319899E-3</c:v>
                      </c:pt>
                      <c:pt idx="942" formatCode="General">
                        <c:v>-1.2189230709299501E-3</c:v>
                      </c:pt>
                      <c:pt idx="943" formatCode="General">
                        <c:v>-1.2262925172378601E-3</c:v>
                      </c:pt>
                      <c:pt idx="944" formatCode="General">
                        <c:v>-1.1975885345017099E-3</c:v>
                      </c:pt>
                      <c:pt idx="945" formatCode="General">
                        <c:v>-1.1968041775175899E-3</c:v>
                      </c:pt>
                      <c:pt idx="946" formatCode="General">
                        <c:v>-1.1871049845678099E-3</c:v>
                      </c:pt>
                      <c:pt idx="947" formatCode="General">
                        <c:v>-1.19142513602448E-3</c:v>
                      </c:pt>
                      <c:pt idx="948" formatCode="General">
                        <c:v>-1.1956652044209199E-3</c:v>
                      </c:pt>
                      <c:pt idx="949" formatCode="General">
                        <c:v>-1.18246994895425E-3</c:v>
                      </c:pt>
                      <c:pt idx="950" formatCode="General">
                        <c:v>-1.1925065714186701E-3</c:v>
                      </c:pt>
                      <c:pt idx="951" formatCode="General">
                        <c:v>-1.1776041352420199E-3</c:v>
                      </c:pt>
                      <c:pt idx="952" formatCode="General">
                        <c:v>-1.16937682116061E-3</c:v>
                      </c:pt>
                      <c:pt idx="953" formatCode="General">
                        <c:v>-1.1706449525558001E-3</c:v>
                      </c:pt>
                      <c:pt idx="954" formatCode="General">
                        <c:v>-1.18581044568081E-3</c:v>
                      </c:pt>
                      <c:pt idx="955" formatCode="General">
                        <c:v>-1.16685214468755E-3</c:v>
                      </c:pt>
                      <c:pt idx="956" formatCode="General">
                        <c:v>-1.15233828077797E-3</c:v>
                      </c:pt>
                      <c:pt idx="957" formatCode="General">
                        <c:v>-1.1537299560000101E-3</c:v>
                      </c:pt>
                      <c:pt idx="958" formatCode="General">
                        <c:v>-1.16499931645384E-3</c:v>
                      </c:pt>
                      <c:pt idx="959" formatCode="General">
                        <c:v>-1.1544785771169001E-3</c:v>
                      </c:pt>
                      <c:pt idx="960" formatCode="General">
                        <c:v>-1.14728263623906E-3</c:v>
                      </c:pt>
                      <c:pt idx="961" formatCode="General">
                        <c:v>-1.1595382429687199E-3</c:v>
                      </c:pt>
                      <c:pt idx="962" formatCode="General">
                        <c:v>-1.1597691652956699E-3</c:v>
                      </c:pt>
                      <c:pt idx="963" formatCode="General">
                        <c:v>-1.1452704968223E-3</c:v>
                      </c:pt>
                      <c:pt idx="964" formatCode="General">
                        <c:v>-1.14926420276319E-3</c:v>
                      </c:pt>
                      <c:pt idx="965" formatCode="General">
                        <c:v>-1.15584745902676E-3</c:v>
                      </c:pt>
                      <c:pt idx="966" formatCode="General">
                        <c:v>-1.1405921159845199E-3</c:v>
                      </c:pt>
                      <c:pt idx="967" formatCode="General">
                        <c:v>-1.1414646207081301E-3</c:v>
                      </c:pt>
                      <c:pt idx="968" formatCode="General">
                        <c:v>-1.1501332189383601E-3</c:v>
                      </c:pt>
                      <c:pt idx="969" formatCode="General">
                        <c:v>-1.13275145748686E-3</c:v>
                      </c:pt>
                      <c:pt idx="970" formatCode="General">
                        <c:v>-1.1342462226179601E-3</c:v>
                      </c:pt>
                      <c:pt idx="971" formatCode="General">
                        <c:v>-1.1274034921466901E-3</c:v>
                      </c:pt>
                      <c:pt idx="972" formatCode="General">
                        <c:v>-1.1282563469802501E-3</c:v>
                      </c:pt>
                      <c:pt idx="973" formatCode="General">
                        <c:v>-1.1279410780806901E-3</c:v>
                      </c:pt>
                      <c:pt idx="974" formatCode="General">
                        <c:v>-1.11548905908884E-3</c:v>
                      </c:pt>
                      <c:pt idx="975" formatCode="General">
                        <c:v>-1.1133309999220499E-3</c:v>
                      </c:pt>
                      <c:pt idx="976" formatCode="General">
                        <c:v>-1.11589453540403E-3</c:v>
                      </c:pt>
                      <c:pt idx="977" formatCode="General">
                        <c:v>-1.11619292211999E-3</c:v>
                      </c:pt>
                      <c:pt idx="978" formatCode="General">
                        <c:v>-1.10947244305791E-3</c:v>
                      </c:pt>
                      <c:pt idx="979" formatCode="General">
                        <c:v>-1.11505040651476E-3</c:v>
                      </c:pt>
                      <c:pt idx="980" formatCode="General">
                        <c:v>-1.0948458305523501E-3</c:v>
                      </c:pt>
                      <c:pt idx="981" formatCode="General">
                        <c:v>-1.1165203705659501E-3</c:v>
                      </c:pt>
                      <c:pt idx="982" formatCode="General">
                        <c:v>-1.09893424504203E-3</c:v>
                      </c:pt>
                      <c:pt idx="983" formatCode="General">
                        <c:v>-1.09029344381942E-3</c:v>
                      </c:pt>
                      <c:pt idx="984" formatCode="General">
                        <c:v>-1.10663664879233E-3</c:v>
                      </c:pt>
                      <c:pt idx="985" formatCode="General">
                        <c:v>-1.09593666533023E-3</c:v>
                      </c:pt>
                      <c:pt idx="986" formatCode="General">
                        <c:v>-1.08123402223973E-3</c:v>
                      </c:pt>
                      <c:pt idx="987" formatCode="General">
                        <c:v>-1.08314908919198E-3</c:v>
                      </c:pt>
                      <c:pt idx="988" formatCode="General">
                        <c:v>-1.08273859073327E-3</c:v>
                      </c:pt>
                      <c:pt idx="989" formatCode="General">
                        <c:v>-1.0777600180161601E-3</c:v>
                      </c:pt>
                      <c:pt idx="990" formatCode="General">
                        <c:v>-1.0645041770919799E-3</c:v>
                      </c:pt>
                      <c:pt idx="991" formatCode="General">
                        <c:v>-1.08736223291857E-3</c:v>
                      </c:pt>
                      <c:pt idx="992" formatCode="General">
                        <c:v>-1.08137256332325E-3</c:v>
                      </c:pt>
                      <c:pt idx="993" formatCode="General">
                        <c:v>-1.0716483907305099E-3</c:v>
                      </c:pt>
                      <c:pt idx="994" formatCode="General">
                        <c:v>-1.07989918590344E-3</c:v>
                      </c:pt>
                      <c:pt idx="995" formatCode="General">
                        <c:v>-1.0638484460398E-3</c:v>
                      </c:pt>
                      <c:pt idx="996" formatCode="General">
                        <c:v>-1.0586320849802701E-3</c:v>
                      </c:pt>
                      <c:pt idx="997" formatCode="General">
                        <c:v>-1.05724707533204E-3</c:v>
                      </c:pt>
                      <c:pt idx="998" formatCode="General">
                        <c:v>-1.0628592158502101E-3</c:v>
                      </c:pt>
                      <c:pt idx="999" formatCode="General">
                        <c:v>-1.05924571343105E-3</c:v>
                      </c:pt>
                      <c:pt idx="1000" formatCode="General">
                        <c:v>-1.0558732599568301E-3</c:v>
                      </c:pt>
                      <c:pt idx="1001" formatCode="General">
                        <c:v>-1.05162427923913E-3</c:v>
                      </c:pt>
                      <c:pt idx="1002" formatCode="General">
                        <c:v>-1.05940103418699E-3</c:v>
                      </c:pt>
                      <c:pt idx="1003" formatCode="General">
                        <c:v>-1.0359001984330601E-3</c:v>
                      </c:pt>
                      <c:pt idx="1004" formatCode="General">
                        <c:v>-1.0379762386696599E-3</c:v>
                      </c:pt>
                      <c:pt idx="1005" formatCode="General">
                        <c:v>-1.0519068444281899E-3</c:v>
                      </c:pt>
                      <c:pt idx="1006" formatCode="General">
                        <c:v>-1.06046707156495E-3</c:v>
                      </c:pt>
                      <c:pt idx="1007" formatCode="General">
                        <c:v>-1.04850312350634E-3</c:v>
                      </c:pt>
                      <c:pt idx="1008" formatCode="General">
                        <c:v>-1.0327102212638801E-3</c:v>
                      </c:pt>
                      <c:pt idx="1009" formatCode="General">
                        <c:v>-1.0294297642691099E-3</c:v>
                      </c:pt>
                      <c:pt idx="1010" formatCode="General">
                        <c:v>-1.0548629500682599E-3</c:v>
                      </c:pt>
                      <c:pt idx="1011" formatCode="General">
                        <c:v>-1.0296154182102501E-3</c:v>
                      </c:pt>
                      <c:pt idx="1012" formatCode="General">
                        <c:v>-1.0235865619321E-3</c:v>
                      </c:pt>
                      <c:pt idx="1013" formatCode="General">
                        <c:v>-1.0296485325492601E-3</c:v>
                      </c:pt>
                      <c:pt idx="1014" formatCode="General">
                        <c:v>-1.0223341186295801E-3</c:v>
                      </c:pt>
                      <c:pt idx="1015" formatCode="General">
                        <c:v>-1.02178191692003E-3</c:v>
                      </c:pt>
                      <c:pt idx="1016" formatCode="General">
                        <c:v>-1.02959633393889E-3</c:v>
                      </c:pt>
                      <c:pt idx="1017" formatCode="General">
                        <c:v>-1.01344862628249E-3</c:v>
                      </c:pt>
                      <c:pt idx="1018" formatCode="General">
                        <c:v>-1.0147731427378899E-3</c:v>
                      </c:pt>
                      <c:pt idx="1019" formatCode="General">
                        <c:v>-1.0134023595347399E-3</c:v>
                      </c:pt>
                      <c:pt idx="1020" formatCode="General">
                        <c:v>-1.02822892915864E-3</c:v>
                      </c:pt>
                      <c:pt idx="1021" formatCode="General">
                        <c:v>-1.01007155490395E-3</c:v>
                      </c:pt>
                      <c:pt idx="1022" formatCode="General">
                        <c:v>-1.01289571251033E-3</c:v>
                      </c:pt>
                      <c:pt idx="1023" formatCode="General">
                        <c:v>-1.0191929116002999E-3</c:v>
                      </c:pt>
                      <c:pt idx="1024" formatCode="General">
                        <c:v>-1.0085819972565401E-3</c:v>
                      </c:pt>
                      <c:pt idx="1025" formatCode="General">
                        <c:v>-1.00863921735862E-3</c:v>
                      </c:pt>
                      <c:pt idx="1026" formatCode="General">
                        <c:v>-9.987880764624681E-4</c:v>
                      </c:pt>
                      <c:pt idx="1027" formatCode="General">
                        <c:v>-1.00372228564396E-3</c:v>
                      </c:pt>
                      <c:pt idx="1028" formatCode="General">
                        <c:v>-1.0010970328801099E-3</c:v>
                      </c:pt>
                      <c:pt idx="1029" formatCode="General">
                        <c:v>-1.00244404485509E-3</c:v>
                      </c:pt>
                      <c:pt idx="1030" formatCode="General">
                        <c:v>-9.9973077320936296E-4</c:v>
                      </c:pt>
                      <c:pt idx="1031" formatCode="General">
                        <c:v>-1.0040064285139799E-3</c:v>
                      </c:pt>
                      <c:pt idx="1032" formatCode="General">
                        <c:v>-9.9954383242107899E-4</c:v>
                      </c:pt>
                      <c:pt idx="1033" formatCode="General">
                        <c:v>-1.00587560800273E-3</c:v>
                      </c:pt>
                      <c:pt idx="1034" formatCode="General">
                        <c:v>-9.9648076272746506E-4</c:v>
                      </c:pt>
                      <c:pt idx="1035" formatCode="General">
                        <c:v>-9.7098231169500304E-4</c:v>
                      </c:pt>
                      <c:pt idx="1036" formatCode="General">
                        <c:v>-9.6975428592022096E-4</c:v>
                      </c:pt>
                      <c:pt idx="1037" formatCode="General">
                        <c:v>-9.6957747180743297E-4</c:v>
                      </c:pt>
                      <c:pt idx="1038" formatCode="General">
                        <c:v>-9.7488732654654102E-4</c:v>
                      </c:pt>
                      <c:pt idx="1039" formatCode="General">
                        <c:v>-9.7604950359461999E-4</c:v>
                      </c:pt>
                      <c:pt idx="1040" formatCode="General">
                        <c:v>-9.76532906298456E-4</c:v>
                      </c:pt>
                      <c:pt idx="1041" formatCode="General">
                        <c:v>-9.6924554154718804E-4</c:v>
                      </c:pt>
                      <c:pt idx="1042" formatCode="General">
                        <c:v>-9.8191594044410094E-4</c:v>
                      </c:pt>
                      <c:pt idx="1043" formatCode="General">
                        <c:v>-9.6487729959143602E-4</c:v>
                      </c:pt>
                      <c:pt idx="1044" formatCode="General">
                        <c:v>-9.7182565613647995E-4</c:v>
                      </c:pt>
                      <c:pt idx="1045" formatCode="General">
                        <c:v>-9.6865378194156498E-4</c:v>
                      </c:pt>
                      <c:pt idx="1046" formatCode="General">
                        <c:v>-9.6383583038075398E-4</c:v>
                      </c:pt>
                      <c:pt idx="1047" formatCode="General">
                        <c:v>-9.7686394106757295E-4</c:v>
                      </c:pt>
                      <c:pt idx="1048" formatCode="General">
                        <c:v>-9.6134948308491497E-4</c:v>
                      </c:pt>
                      <c:pt idx="1049" formatCode="General">
                        <c:v>-9.5024074557119504E-4</c:v>
                      </c:pt>
                      <c:pt idx="1050" formatCode="General">
                        <c:v>-9.5302009250460798E-4</c:v>
                      </c:pt>
                      <c:pt idx="1051" formatCode="General">
                        <c:v>-9.5056674031108004E-4</c:v>
                      </c:pt>
                      <c:pt idx="1052" formatCode="General">
                        <c:v>-9.6121267349368804E-4</c:v>
                      </c:pt>
                      <c:pt idx="1053" formatCode="General">
                        <c:v>-9.4273235961924405E-4</c:v>
                      </c:pt>
                      <c:pt idx="1054" formatCode="General">
                        <c:v>-9.5007881264861001E-4</c:v>
                      </c:pt>
                      <c:pt idx="1055" formatCode="General">
                        <c:v>-9.4996721867648601E-4</c:v>
                      </c:pt>
                      <c:pt idx="1056" formatCode="General">
                        <c:v>-9.4889685777343796E-4</c:v>
                      </c:pt>
                      <c:pt idx="1057" formatCode="General">
                        <c:v>-9.4160554266887E-4</c:v>
                      </c:pt>
                      <c:pt idx="1058" formatCode="General">
                        <c:v>-9.6079597511068303E-4</c:v>
                      </c:pt>
                      <c:pt idx="1059" formatCode="General">
                        <c:v>-9.4409651415152903E-4</c:v>
                      </c:pt>
                      <c:pt idx="1060" formatCode="General">
                        <c:v>-9.2199434857759396E-4</c:v>
                      </c:pt>
                      <c:pt idx="1061" formatCode="General">
                        <c:v>-9.1722999750548098E-4</c:v>
                      </c:pt>
                      <c:pt idx="1062" formatCode="General">
                        <c:v>-9.5462393818505204E-4</c:v>
                      </c:pt>
                      <c:pt idx="1063" formatCode="General">
                        <c:v>-9.2100110527927896E-4</c:v>
                      </c:pt>
                      <c:pt idx="1064" formatCode="General">
                        <c:v>-9.3167642104628105E-4</c:v>
                      </c:pt>
                      <c:pt idx="1065" formatCode="General">
                        <c:v>-9.3142328488113595E-4</c:v>
                      </c:pt>
                      <c:pt idx="1066" formatCode="General">
                        <c:v>-9.3076496345196398E-4</c:v>
                      </c:pt>
                      <c:pt idx="1067" formatCode="General">
                        <c:v>-9.2324925762437399E-4</c:v>
                      </c:pt>
                      <c:pt idx="1068" formatCode="General">
                        <c:v>-9.2716473638003504E-4</c:v>
                      </c:pt>
                      <c:pt idx="1069" formatCode="General">
                        <c:v>-9.1784308217519796E-4</c:v>
                      </c:pt>
                      <c:pt idx="1070" formatCode="General">
                        <c:v>-9.3265351337318205E-4</c:v>
                      </c:pt>
                      <c:pt idx="1071" formatCode="General">
                        <c:v>-9.2984434216740605E-4</c:v>
                      </c:pt>
                      <c:pt idx="1072" formatCode="General">
                        <c:v>-9.29895705656789E-4</c:v>
                      </c:pt>
                      <c:pt idx="1073" formatCode="General">
                        <c:v>-9.1161785783507303E-4</c:v>
                      </c:pt>
                      <c:pt idx="1074" formatCode="General">
                        <c:v>-9.2885270443650802E-4</c:v>
                      </c:pt>
                      <c:pt idx="1075" formatCode="General">
                        <c:v>-9.2433803937263105E-4</c:v>
                      </c:pt>
                      <c:pt idx="1076" formatCode="General">
                        <c:v>-9.0653424300648697E-4</c:v>
                      </c:pt>
                      <c:pt idx="1077" formatCode="General">
                        <c:v>-9.1095265702562502E-4</c:v>
                      </c:pt>
                      <c:pt idx="1078" formatCode="General">
                        <c:v>-9.0106872944753903E-4</c:v>
                      </c:pt>
                      <c:pt idx="1079" formatCode="General">
                        <c:v>-9.06861865744799E-4</c:v>
                      </c:pt>
                      <c:pt idx="1080" formatCode="General">
                        <c:v>-9.1151859038008905E-4</c:v>
                      </c:pt>
                      <c:pt idx="1081" formatCode="General">
                        <c:v>-9.1231433583619501E-4</c:v>
                      </c:pt>
                      <c:pt idx="1082" formatCode="General">
                        <c:v>-8.9866837453037301E-4</c:v>
                      </c:pt>
                      <c:pt idx="1083" formatCode="General">
                        <c:v>-9.0372658633070804E-4</c:v>
                      </c:pt>
                      <c:pt idx="1084" formatCode="General">
                        <c:v>-8.9507103028714399E-4</c:v>
                      </c:pt>
                      <c:pt idx="1085" formatCode="General">
                        <c:v>-9.0688038054037102E-4</c:v>
                      </c:pt>
                      <c:pt idx="1086" formatCode="General">
                        <c:v>-8.9333021219250902E-4</c:v>
                      </c:pt>
                      <c:pt idx="1087" formatCode="General">
                        <c:v>-9.1473129546529904E-4</c:v>
                      </c:pt>
                      <c:pt idx="1088" formatCode="General">
                        <c:v>-8.9506690842508995E-4</c:v>
                      </c:pt>
                      <c:pt idx="1089" formatCode="General">
                        <c:v>-8.9233098268447903E-4</c:v>
                      </c:pt>
                      <c:pt idx="1090" formatCode="General">
                        <c:v>-8.77234534879465E-4</c:v>
                      </c:pt>
                      <c:pt idx="1091" formatCode="General">
                        <c:v>-8.8565886318453101E-4</c:v>
                      </c:pt>
                      <c:pt idx="1092" formatCode="General">
                        <c:v>-8.8399245601395999E-4</c:v>
                      </c:pt>
                      <c:pt idx="1093" formatCode="General">
                        <c:v>-9.0525759060988795E-4</c:v>
                      </c:pt>
                      <c:pt idx="1094" formatCode="General">
                        <c:v>-8.8834051076431902E-4</c:v>
                      </c:pt>
                      <c:pt idx="1095" formatCode="General">
                        <c:v>-8.8306595353414795E-4</c:v>
                      </c:pt>
                      <c:pt idx="1096" formatCode="General">
                        <c:v>-9.1061304993445198E-4</c:v>
                      </c:pt>
                      <c:pt idx="1097" formatCode="General">
                        <c:v>-8.8950452491327002E-4</c:v>
                      </c:pt>
                      <c:pt idx="1098" formatCode="General">
                        <c:v>-8.7618824289353197E-4</c:v>
                      </c:pt>
                      <c:pt idx="1099" formatCode="General">
                        <c:v>-8.91562723754122E-4</c:v>
                      </c:pt>
                      <c:pt idx="1100" formatCode="General">
                        <c:v>-8.9702022293735098E-4</c:v>
                      </c:pt>
                      <c:pt idx="1101" formatCode="General">
                        <c:v>-8.8476196198526301E-4</c:v>
                      </c:pt>
                      <c:pt idx="1102" formatCode="General">
                        <c:v>-8.7642592613340099E-4</c:v>
                      </c:pt>
                      <c:pt idx="1103" formatCode="General">
                        <c:v>-8.8872262048045E-4</c:v>
                      </c:pt>
                      <c:pt idx="1104" formatCode="General">
                        <c:v>-8.8085512153978599E-4</c:v>
                      </c:pt>
                      <c:pt idx="1105" formatCode="General">
                        <c:v>-8.7384912088705102E-4</c:v>
                      </c:pt>
                      <c:pt idx="1106" formatCode="General">
                        <c:v>-8.8397117072895105E-4</c:v>
                      </c:pt>
                      <c:pt idx="1107" formatCode="General">
                        <c:v>-8.7458321783240398E-4</c:v>
                      </c:pt>
                      <c:pt idx="1108" formatCode="General">
                        <c:v>-8.7879592070731099E-4</c:v>
                      </c:pt>
                      <c:pt idx="1109" formatCode="General">
                        <c:v>-8.7034980978469196E-4</c:v>
                      </c:pt>
                      <c:pt idx="1110" formatCode="General">
                        <c:v>-8.6697748825862895E-4</c:v>
                      </c:pt>
                      <c:pt idx="1111" formatCode="General">
                        <c:v>-8.5090173707119904E-4</c:v>
                      </c:pt>
                      <c:pt idx="1112" formatCode="General">
                        <c:v>-8.5699249881771597E-4</c:v>
                      </c:pt>
                      <c:pt idx="1113" formatCode="General">
                        <c:v>-8.5260374750492705E-4</c:v>
                      </c:pt>
                      <c:pt idx="1114" formatCode="General">
                        <c:v>-8.65620923071674E-4</c:v>
                      </c:pt>
                      <c:pt idx="1115" formatCode="General">
                        <c:v>-8.6238999491724101E-4</c:v>
                      </c:pt>
                      <c:pt idx="1116" formatCode="General">
                        <c:v>-8.6085868977003096E-4</c:v>
                      </c:pt>
                      <c:pt idx="1117" formatCode="General">
                        <c:v>-8.4754415536492003E-4</c:v>
                      </c:pt>
                      <c:pt idx="1118" formatCode="General">
                        <c:v>-8.6180723020627399E-4</c:v>
                      </c:pt>
                      <c:pt idx="1119" formatCode="General">
                        <c:v>-8.5637958286256897E-4</c:v>
                      </c:pt>
                      <c:pt idx="1120" formatCode="General">
                        <c:v>-8.4587713187225398E-4</c:v>
                      </c:pt>
                      <c:pt idx="1121" formatCode="General">
                        <c:v>-8.3609008018563997E-4</c:v>
                      </c:pt>
                      <c:pt idx="1122" formatCode="General">
                        <c:v>-8.6410742673098402E-4</c:v>
                      </c:pt>
                      <c:pt idx="1123" formatCode="General">
                        <c:v>-8.6197602833734503E-4</c:v>
                      </c:pt>
                      <c:pt idx="1124" formatCode="General">
                        <c:v>-8.4074912780058404E-4</c:v>
                      </c:pt>
                      <c:pt idx="1125" formatCode="General">
                        <c:v>-8.3175996359100804E-4</c:v>
                      </c:pt>
                      <c:pt idx="1126" formatCode="General">
                        <c:v>-8.4919688689325597E-4</c:v>
                      </c:pt>
                      <c:pt idx="1127" formatCode="General">
                        <c:v>-8.4211586908312995E-4</c:v>
                      </c:pt>
                      <c:pt idx="1128" formatCode="General">
                        <c:v>-8.4792900800193904E-4</c:v>
                      </c:pt>
                      <c:pt idx="1129" formatCode="General">
                        <c:v>-8.3068299966821205E-4</c:v>
                      </c:pt>
                      <c:pt idx="1130" formatCode="General">
                        <c:v>-8.3461335603461802E-4</c:v>
                      </c:pt>
                      <c:pt idx="1131" formatCode="General">
                        <c:v>-8.3084036842071202E-4</c:v>
                      </c:pt>
                      <c:pt idx="1132" formatCode="General">
                        <c:v>-8.31047498510045E-4</c:v>
                      </c:pt>
                      <c:pt idx="1133" formatCode="General">
                        <c:v>-8.3476304941110897E-4</c:v>
                      </c:pt>
                      <c:pt idx="1134" formatCode="General">
                        <c:v>-8.2933902519443498E-4</c:v>
                      </c:pt>
                      <c:pt idx="1135" formatCode="General">
                        <c:v>-8.5082354030908004E-4</c:v>
                      </c:pt>
                      <c:pt idx="1136" formatCode="General">
                        <c:v>-8.3914945947795804E-4</c:v>
                      </c:pt>
                      <c:pt idx="1137" formatCode="General">
                        <c:v>-8.2534377584649802E-4</c:v>
                      </c:pt>
                      <c:pt idx="1138" formatCode="General">
                        <c:v>-8.4292303571575097E-4</c:v>
                      </c:pt>
                      <c:pt idx="1139" formatCode="General">
                        <c:v>-8.3238671550388396E-4</c:v>
                      </c:pt>
                      <c:pt idx="1140" formatCode="General">
                        <c:v>-8.2280900769019405E-4</c:v>
                      </c:pt>
                      <c:pt idx="1141" formatCode="General">
                        <c:v>-8.3744886986489298E-4</c:v>
                      </c:pt>
                      <c:pt idx="1142" formatCode="General">
                        <c:v>-8.2067422357641495E-4</c:v>
                      </c:pt>
                      <c:pt idx="1143" formatCode="General">
                        <c:v>-8.28976393885898E-4</c:v>
                      </c:pt>
                      <c:pt idx="1144" formatCode="General">
                        <c:v>-8.4564448114915697E-4</c:v>
                      </c:pt>
                      <c:pt idx="1145" formatCode="General">
                        <c:v>-8.1493250956354195E-4</c:v>
                      </c:pt>
                      <c:pt idx="1146" formatCode="General">
                        <c:v>-8.2759592334061597E-4</c:v>
                      </c:pt>
                      <c:pt idx="1147" formatCode="General">
                        <c:v>-8.21605575208512E-4</c:v>
                      </c:pt>
                      <c:pt idx="1148" formatCode="General">
                        <c:v>-8.1176698281244298E-4</c:v>
                      </c:pt>
                      <c:pt idx="1149" formatCode="General">
                        <c:v>-8.13814589390173E-4</c:v>
                      </c:pt>
                      <c:pt idx="1150" formatCode="General">
                        <c:v>-8.1631733929720296E-4</c:v>
                      </c:pt>
                      <c:pt idx="1151" formatCode="General">
                        <c:v>-8.1145871184877896E-4</c:v>
                      </c:pt>
                      <c:pt idx="1152" formatCode="General">
                        <c:v>-8.3373532897426899E-4</c:v>
                      </c:pt>
                      <c:pt idx="1153" formatCode="General">
                        <c:v>-8.0811445062338103E-4</c:v>
                      </c:pt>
                      <c:pt idx="1154" formatCode="General">
                        <c:v>-8.1655832799676299E-4</c:v>
                      </c:pt>
                      <c:pt idx="1155" formatCode="General">
                        <c:v>-7.9440866203764002E-4</c:v>
                      </c:pt>
                      <c:pt idx="1156" formatCode="General">
                        <c:v>-7.9654938270829097E-4</c:v>
                      </c:pt>
                      <c:pt idx="1157" formatCode="General">
                        <c:v>-8.0876670419584805E-4</c:v>
                      </c:pt>
                      <c:pt idx="1158" formatCode="General">
                        <c:v>-8.0026598548988196E-4</c:v>
                      </c:pt>
                      <c:pt idx="1159" formatCode="General">
                        <c:v>-8.0127484972691897E-4</c:v>
                      </c:pt>
                      <c:pt idx="1160" formatCode="General">
                        <c:v>-8.0275941418403701E-4</c:v>
                      </c:pt>
                      <c:pt idx="1161" formatCode="General">
                        <c:v>-7.9197929390806103E-4</c:v>
                      </c:pt>
                      <c:pt idx="1162" formatCode="General">
                        <c:v>-8.0861166715386003E-4</c:v>
                      </c:pt>
                      <c:pt idx="1163" formatCode="General">
                        <c:v>-7.8775230280858904E-4</c:v>
                      </c:pt>
                      <c:pt idx="1164" formatCode="General">
                        <c:v>-8.0347366232016103E-4</c:v>
                      </c:pt>
                      <c:pt idx="1165" formatCode="General">
                        <c:v>-7.8960002009767602E-4</c:v>
                      </c:pt>
                      <c:pt idx="1166" formatCode="General">
                        <c:v>-7.7600162343405504E-4</c:v>
                      </c:pt>
                      <c:pt idx="1167" formatCode="General">
                        <c:v>-7.9939162946842898E-4</c:v>
                      </c:pt>
                      <c:pt idx="1168" formatCode="General">
                        <c:v>-7.8991584700956695E-4</c:v>
                      </c:pt>
                      <c:pt idx="1169" formatCode="General">
                        <c:v>-7.8993366934069901E-4</c:v>
                      </c:pt>
                      <c:pt idx="1170" formatCode="General">
                        <c:v>-7.9476126975194295E-4</c:v>
                      </c:pt>
                      <c:pt idx="1171" formatCode="General">
                        <c:v>-8.0850013965138895E-4</c:v>
                      </c:pt>
                      <c:pt idx="1172" formatCode="General">
                        <c:v>-7.9571819708108198E-4</c:v>
                      </c:pt>
                      <c:pt idx="1173" formatCode="General">
                        <c:v>-7.9220520692374499E-4</c:v>
                      </c:pt>
                      <c:pt idx="1174" formatCode="General">
                        <c:v>-7.8564582992206799E-4</c:v>
                      </c:pt>
                      <c:pt idx="1175" formatCode="General">
                        <c:v>-7.8488616739936601E-4</c:v>
                      </c:pt>
                      <c:pt idx="1176" formatCode="General">
                        <c:v>-7.6507441896495304E-4</c:v>
                      </c:pt>
                      <c:pt idx="1177" formatCode="General">
                        <c:v>-7.6378214667876696E-4</c:v>
                      </c:pt>
                      <c:pt idx="1178" formatCode="General">
                        <c:v>-7.8976952005947797E-4</c:v>
                      </c:pt>
                      <c:pt idx="1179" formatCode="General">
                        <c:v>-7.6588804586469003E-4</c:v>
                      </c:pt>
                      <c:pt idx="1180" formatCode="General">
                        <c:v>-7.7956422395578995E-4</c:v>
                      </c:pt>
                      <c:pt idx="1181" formatCode="General">
                        <c:v>-7.8733794322262797E-4</c:v>
                      </c:pt>
                      <c:pt idx="1182" formatCode="General">
                        <c:v>-7.7224327870122002E-4</c:v>
                      </c:pt>
                      <c:pt idx="1183" formatCode="General">
                        <c:v>-7.8395749091745204E-4</c:v>
                      </c:pt>
                      <c:pt idx="1184" formatCode="General">
                        <c:v>-7.8800791701147497E-4</c:v>
                      </c:pt>
                      <c:pt idx="1185" formatCode="General">
                        <c:v>-7.6571247717421495E-4</c:v>
                      </c:pt>
                      <c:pt idx="1186" formatCode="General">
                        <c:v>-7.6464869881600695E-4</c:v>
                      </c:pt>
                      <c:pt idx="1187" formatCode="General">
                        <c:v>-7.5451008782941899E-4</c:v>
                      </c:pt>
                      <c:pt idx="1188" formatCode="General">
                        <c:v>-7.7639490845886696E-4</c:v>
                      </c:pt>
                      <c:pt idx="1189" formatCode="General">
                        <c:v>-7.4467862582976998E-4</c:v>
                      </c:pt>
                      <c:pt idx="1190" formatCode="General">
                        <c:v>-7.6661627682843498E-4</c:v>
                      </c:pt>
                      <c:pt idx="1191" formatCode="General">
                        <c:v>-7.6585602985267305E-4</c:v>
                      </c:pt>
                      <c:pt idx="1192" formatCode="General">
                        <c:v>-7.7401051184259099E-4</c:v>
                      </c:pt>
                      <c:pt idx="1193" formatCode="General">
                        <c:v>-7.7362429313007901E-4</c:v>
                      </c:pt>
                      <c:pt idx="1194" formatCode="General">
                        <c:v>-7.6069603409477198E-4</c:v>
                      </c:pt>
                      <c:pt idx="1195" formatCode="General">
                        <c:v>-7.5265836629874005E-4</c:v>
                      </c:pt>
                      <c:pt idx="1196" formatCode="General">
                        <c:v>-7.6475278102138998E-4</c:v>
                      </c:pt>
                      <c:pt idx="1197" formatCode="General">
                        <c:v>-7.6412536064436598E-4</c:v>
                      </c:pt>
                      <c:pt idx="1198" formatCode="General">
                        <c:v>-7.66110923376447E-4</c:v>
                      </c:pt>
                      <c:pt idx="1199" formatCode="General">
                        <c:v>-7.6076870734116697E-4</c:v>
                      </c:pt>
                      <c:pt idx="1200" formatCode="General">
                        <c:v>-7.60518103723456E-4</c:v>
                      </c:pt>
                      <c:pt idx="1201" formatCode="General">
                        <c:v>-7.5918357678406699E-4</c:v>
                      </c:pt>
                      <c:pt idx="1202" formatCode="General">
                        <c:v>-7.7063571572454797E-4</c:v>
                      </c:pt>
                      <c:pt idx="1203" formatCode="General">
                        <c:v>-7.5334721522458199E-4</c:v>
                      </c:pt>
                      <c:pt idx="1204" formatCode="General">
                        <c:v>-7.4441401043760802E-4</c:v>
                      </c:pt>
                      <c:pt idx="1205" formatCode="General">
                        <c:v>-7.4301757075498397E-4</c:v>
                      </c:pt>
                      <c:pt idx="1206" formatCode="General">
                        <c:v>-7.3759773956433002E-4</c:v>
                      </c:pt>
                      <c:pt idx="1207" formatCode="General">
                        <c:v>-7.3743654825431896E-4</c:v>
                      </c:pt>
                      <c:pt idx="1208" formatCode="General">
                        <c:v>-7.4237473404289295E-4</c:v>
                      </c:pt>
                      <c:pt idx="1209" formatCode="General">
                        <c:v>-7.3654655827064697E-4</c:v>
                      </c:pt>
                      <c:pt idx="1210" formatCode="General">
                        <c:v>-7.4293476382203405E-4</c:v>
                      </c:pt>
                      <c:pt idx="1211" formatCode="General">
                        <c:v>-7.5198399474459996E-4</c:v>
                      </c:pt>
                      <c:pt idx="1212" formatCode="General">
                        <c:v>-7.6475540994605995E-4</c:v>
                      </c:pt>
                      <c:pt idx="1213" formatCode="General">
                        <c:v>-7.2284090211597598E-4</c:v>
                      </c:pt>
                      <c:pt idx="1214" formatCode="General">
                        <c:v>-7.5470571684506198E-4</c:v>
                      </c:pt>
                      <c:pt idx="1215" formatCode="General">
                        <c:v>-7.4837053042050097E-4</c:v>
                      </c:pt>
                      <c:pt idx="1216" formatCode="General">
                        <c:v>-7.5055357455136595E-4</c:v>
                      </c:pt>
                      <c:pt idx="1217" formatCode="General">
                        <c:v>-7.4590730151388198E-4</c:v>
                      </c:pt>
                      <c:pt idx="1218" formatCode="General">
                        <c:v>-7.4385892190302096E-4</c:v>
                      </c:pt>
                      <c:pt idx="1219" formatCode="General">
                        <c:v>-7.3531653709858801E-4</c:v>
                      </c:pt>
                      <c:pt idx="1220" formatCode="General">
                        <c:v>-7.1948698479898799E-4</c:v>
                      </c:pt>
                      <c:pt idx="1221" formatCode="General">
                        <c:v>-7.3782783269082995E-4</c:v>
                      </c:pt>
                      <c:pt idx="1222" formatCode="General">
                        <c:v>-7.47356430977147E-4</c:v>
                      </c:pt>
                      <c:pt idx="1223" formatCode="General">
                        <c:v>-7.4092828696095301E-4</c:v>
                      </c:pt>
                      <c:pt idx="1224" formatCode="General">
                        <c:v>-7.4319670661552402E-4</c:v>
                      </c:pt>
                      <c:pt idx="1225" formatCode="General">
                        <c:v>-7.3787142463666597E-4</c:v>
                      </c:pt>
                      <c:pt idx="1226" formatCode="General">
                        <c:v>-7.3114067610354297E-4</c:v>
                      </c:pt>
                      <c:pt idx="1227" formatCode="General">
                        <c:v>-7.3025140355207805E-4</c:v>
                      </c:pt>
                      <c:pt idx="1228" formatCode="General">
                        <c:v>-7.3098804441349005E-4</c:v>
                      </c:pt>
                      <c:pt idx="1229" formatCode="General">
                        <c:v>-7.2098404041195995E-4</c:v>
                      </c:pt>
                      <c:pt idx="1230" formatCode="General">
                        <c:v>-7.2057633384203096E-4</c:v>
                      </c:pt>
                      <c:pt idx="1231" formatCode="General">
                        <c:v>-7.4325858400535699E-4</c:v>
                      </c:pt>
                      <c:pt idx="1232" formatCode="General">
                        <c:v>-7.1839650445922E-4</c:v>
                      </c:pt>
                      <c:pt idx="1233" formatCode="General">
                        <c:v>-7.2478585211718501E-4</c:v>
                      </c:pt>
                      <c:pt idx="1234" formatCode="General">
                        <c:v>-7.2342887735536395E-4</c:v>
                      </c:pt>
                      <c:pt idx="1235" formatCode="General">
                        <c:v>-7.2816350988243704E-4</c:v>
                      </c:pt>
                      <c:pt idx="1236" formatCode="General">
                        <c:v>-7.2126071049579505E-4</c:v>
                      </c:pt>
                      <c:pt idx="1237" formatCode="General">
                        <c:v>-7.1599162361840705E-4</c:v>
                      </c:pt>
                      <c:pt idx="1238" formatCode="General">
                        <c:v>-7.0734283343713898E-4</c:v>
                      </c:pt>
                      <c:pt idx="1239" formatCode="General">
                        <c:v>-7.0752911971830204E-4</c:v>
                      </c:pt>
                      <c:pt idx="1240" formatCode="General">
                        <c:v>-7.2581664627177005E-4</c:v>
                      </c:pt>
                      <c:pt idx="1241" formatCode="General">
                        <c:v>-7.2208847350562595E-4</c:v>
                      </c:pt>
                      <c:pt idx="1242" formatCode="General">
                        <c:v>-7.1211826844625695E-4</c:v>
                      </c:pt>
                      <c:pt idx="1243" formatCode="General">
                        <c:v>-7.2319829536141402E-4</c:v>
                      </c:pt>
                      <c:pt idx="1244" formatCode="General">
                        <c:v>-7.1312139165454597E-4</c:v>
                      </c:pt>
                      <c:pt idx="1245" formatCode="General">
                        <c:v>-7.1106125287933198E-4</c:v>
                      </c:pt>
                      <c:pt idx="1246" formatCode="General">
                        <c:v>-7.0707552974888001E-4</c:v>
                      </c:pt>
                      <c:pt idx="1247" formatCode="General">
                        <c:v>-7.0673752978319597E-4</c:v>
                      </c:pt>
                      <c:pt idx="1248" formatCode="General">
                        <c:v>-7.1889366684743097E-4</c:v>
                      </c:pt>
                      <c:pt idx="1249" formatCode="General">
                        <c:v>-7.1568206933401502E-4</c:v>
                      </c:pt>
                      <c:pt idx="1250" formatCode="General">
                        <c:v>-6.8933757387355603E-4</c:v>
                      </c:pt>
                      <c:pt idx="1251" formatCode="General">
                        <c:v>-7.2595993766789795E-4</c:v>
                      </c:pt>
                      <c:pt idx="1252" formatCode="General">
                        <c:v>-6.97900633655989E-4</c:v>
                      </c:pt>
                      <c:pt idx="1253" formatCode="General">
                        <c:v>-7.0962542764030497E-4</c:v>
                      </c:pt>
                      <c:pt idx="1254" formatCode="General">
                        <c:v>-7.0885940425470496E-4</c:v>
                      </c:pt>
                      <c:pt idx="1255" formatCode="General">
                        <c:v>-7.2260568754412902E-4</c:v>
                      </c:pt>
                      <c:pt idx="1256" formatCode="General">
                        <c:v>-7.3131116716455705E-4</c:v>
                      </c:pt>
                      <c:pt idx="1257" formatCode="General">
                        <c:v>-6.9806709843575404E-4</c:v>
                      </c:pt>
                      <c:pt idx="1258" formatCode="General">
                        <c:v>-6.8782414658190305E-4</c:v>
                      </c:pt>
                      <c:pt idx="1259" formatCode="General">
                        <c:v>-7.0246158225052799E-4</c:v>
                      </c:pt>
                      <c:pt idx="1260" formatCode="General">
                        <c:v>-7.21560324457358E-4</c:v>
                      </c:pt>
                      <c:pt idx="1261" formatCode="General">
                        <c:v>-7.0719278662306003E-4</c:v>
                      </c:pt>
                      <c:pt idx="1262" formatCode="General">
                        <c:v>-7.2088141905625501E-4</c:v>
                      </c:pt>
                      <c:pt idx="1263" formatCode="General">
                        <c:v>-7.2266756884878196E-4</c:v>
                      </c:pt>
                      <c:pt idx="1264" formatCode="General">
                        <c:v>-6.8415101488297997E-4</c:v>
                      </c:pt>
                      <c:pt idx="1265" formatCode="General">
                        <c:v>-6.9504822617963099E-4</c:v>
                      </c:pt>
                      <c:pt idx="1266" formatCode="General">
                        <c:v>-7.0218729126491101E-4</c:v>
                      </c:pt>
                      <c:pt idx="1267" formatCode="General">
                        <c:v>-6.9516751567922405E-4</c:v>
                      </c:pt>
                      <c:pt idx="1268" formatCode="General">
                        <c:v>-6.9157359183106605E-4</c:v>
                      </c:pt>
                      <c:pt idx="1269" formatCode="General">
                        <c:v>-6.9271738064947703E-4</c:v>
                      </c:pt>
                      <c:pt idx="1270" formatCode="General">
                        <c:v>-6.9364819302051499E-4</c:v>
                      </c:pt>
                      <c:pt idx="1271" formatCode="General">
                        <c:v>-6.8587124996903105E-4</c:v>
                      </c:pt>
                      <c:pt idx="1272" formatCode="General">
                        <c:v>-7.0066346617264402E-4</c:v>
                      </c:pt>
                      <c:pt idx="1273" formatCode="General">
                        <c:v>-7.0444140766894102E-4</c:v>
                      </c:pt>
                      <c:pt idx="1274" formatCode="General">
                        <c:v>-6.9446541391877405E-4</c:v>
                      </c:pt>
                      <c:pt idx="1275" formatCode="General">
                        <c:v>-6.7843341630782696E-4</c:v>
                      </c:pt>
                      <c:pt idx="1276" formatCode="General">
                        <c:v>-6.7045538162511403E-4</c:v>
                      </c:pt>
                      <c:pt idx="1277" formatCode="General">
                        <c:v>-6.8507875093398805E-4</c:v>
                      </c:pt>
                      <c:pt idx="1278" formatCode="General">
                        <c:v>-6.7360084369985499E-4</c:v>
                      </c:pt>
                      <c:pt idx="1279" formatCode="General">
                        <c:v>-6.8620136953401797E-4</c:v>
                      </c:pt>
                      <c:pt idx="1280" formatCode="General">
                        <c:v>-6.9130205745490897E-4</c:v>
                      </c:pt>
                      <c:pt idx="1281" formatCode="General">
                        <c:v>-6.8800945500090095E-4</c:v>
                      </c:pt>
                      <c:pt idx="1282" formatCode="General">
                        <c:v>-6.8653701358073796E-4</c:v>
                      </c:pt>
                      <c:pt idx="1283" formatCode="General">
                        <c:v>-6.8857119766480197E-4</c:v>
                      </c:pt>
                      <c:pt idx="1284" formatCode="General">
                        <c:v>-6.8814588406520898E-4</c:v>
                      </c:pt>
                      <c:pt idx="1285" formatCode="General">
                        <c:v>-6.8055694932118299E-4</c:v>
                      </c:pt>
                      <c:pt idx="1286" formatCode="General">
                        <c:v>-6.8224236356549401E-4</c:v>
                      </c:pt>
                      <c:pt idx="1287" formatCode="General">
                        <c:v>-6.8194774930449998E-4</c:v>
                      </c:pt>
                      <c:pt idx="1288" formatCode="General">
                        <c:v>-6.8827260677569E-4</c:v>
                      </c:pt>
                      <c:pt idx="1289" formatCode="General">
                        <c:v>-6.9799499473474299E-4</c:v>
                      </c:pt>
                      <c:pt idx="1290" formatCode="General">
                        <c:v>-6.8404933485910003E-4</c:v>
                      </c:pt>
                      <c:pt idx="1291" formatCode="General">
                        <c:v>-6.7910549114763097E-4</c:v>
                      </c:pt>
                      <c:pt idx="1292" formatCode="General">
                        <c:v>-6.7397656351501803E-4</c:v>
                      </c:pt>
                      <c:pt idx="1293" formatCode="General">
                        <c:v>-6.6432650051475E-4</c:v>
                      </c:pt>
                      <c:pt idx="1294" formatCode="General">
                        <c:v>-6.6638038940252102E-4</c:v>
                      </c:pt>
                      <c:pt idx="1295" formatCode="General">
                        <c:v>-6.9036040316377504E-4</c:v>
                      </c:pt>
                      <c:pt idx="1296" formatCode="General">
                        <c:v>-6.6880597120788101E-4</c:v>
                      </c:pt>
                      <c:pt idx="1297" formatCode="General">
                        <c:v>-6.7729949310296105E-4</c:v>
                      </c:pt>
                      <c:pt idx="1298" formatCode="General">
                        <c:v>-6.64335810368675E-4</c:v>
                      </c:pt>
                      <c:pt idx="1299" formatCode="General">
                        <c:v>-6.5565194625218602E-4</c:v>
                      </c:pt>
                      <c:pt idx="1300" formatCode="General">
                        <c:v>-6.6274355782657696E-4</c:v>
                      </c:pt>
                      <c:pt idx="1301" formatCode="General">
                        <c:v>-6.8823322162193598E-4</c:v>
                      </c:pt>
                      <c:pt idx="1302" formatCode="General">
                        <c:v>-6.8235003486098397E-4</c:v>
                      </c:pt>
                      <c:pt idx="1303" formatCode="General">
                        <c:v>-6.5071060790022699E-4</c:v>
                      </c:pt>
                      <c:pt idx="1304" formatCode="General">
                        <c:v>-6.9473066755034796E-4</c:v>
                      </c:pt>
                      <c:pt idx="1305" formatCode="General">
                        <c:v>-6.7473762385750202E-4</c:v>
                      </c:pt>
                      <c:pt idx="1306" formatCode="General">
                        <c:v>-6.8131478202128999E-4</c:v>
                      </c:pt>
                      <c:pt idx="1307" formatCode="General">
                        <c:v>-6.7096576573343904E-4</c:v>
                      </c:pt>
                      <c:pt idx="1308" formatCode="General">
                        <c:v>-6.6675778575988199E-4</c:v>
                      </c:pt>
                      <c:pt idx="1309" formatCode="General">
                        <c:v>-6.5576798472572503E-4</c:v>
                      </c:pt>
                      <c:pt idx="1310" formatCode="General">
                        <c:v>-6.7080764855563502E-4</c:v>
                      </c:pt>
                      <c:pt idx="1311" formatCode="General">
                        <c:v>-6.4628511071637999E-4</c:v>
                      </c:pt>
                      <c:pt idx="1312" formatCode="General">
                        <c:v>-6.3879810508670203E-4</c:v>
                      </c:pt>
                      <c:pt idx="1313" formatCode="General">
                        <c:v>-6.4608592731555498E-4</c:v>
                      </c:pt>
                      <c:pt idx="1314" formatCode="General">
                        <c:v>-6.3037911388217596E-4</c:v>
                      </c:pt>
                      <c:pt idx="1315" formatCode="General">
                        <c:v>-6.59972260949995E-4</c:v>
                      </c:pt>
                      <c:pt idx="1316" formatCode="General">
                        <c:v>-6.6184456176787904E-4</c:v>
                      </c:pt>
                      <c:pt idx="1317" formatCode="General">
                        <c:v>-6.4139916085806695E-4</c:v>
                      </c:pt>
                      <c:pt idx="1318" formatCode="General">
                        <c:v>-6.4946124367840498E-4</c:v>
                      </c:pt>
                      <c:pt idx="1319" formatCode="General">
                        <c:v>-6.5483865789414295E-4</c:v>
                      </c:pt>
                      <c:pt idx="1320" formatCode="General">
                        <c:v>-6.4671618186219596E-4</c:v>
                      </c:pt>
                      <c:pt idx="1321" formatCode="General">
                        <c:v>-6.37284274931862E-4</c:v>
                      </c:pt>
                      <c:pt idx="1322" formatCode="General">
                        <c:v>-6.5491870763738401E-4</c:v>
                      </c:pt>
                      <c:pt idx="1323" formatCode="General">
                        <c:v>-6.5008360084611101E-4</c:v>
                      </c:pt>
                      <c:pt idx="1324" formatCode="General">
                        <c:v>-6.4670737970891703E-4</c:v>
                      </c:pt>
                      <c:pt idx="1325" formatCode="General">
                        <c:v>-6.5171813135406003E-4</c:v>
                      </c:pt>
                      <c:pt idx="1326" formatCode="General">
                        <c:v>-6.4647142894486696E-4</c:v>
                      </c:pt>
                      <c:pt idx="1327" formatCode="General">
                        <c:v>-6.4277440196871605E-4</c:v>
                      </c:pt>
                      <c:pt idx="1328" formatCode="General">
                        <c:v>-6.2844431939353997E-4</c:v>
                      </c:pt>
                      <c:pt idx="1329" formatCode="General">
                        <c:v>-6.5198594832625498E-4</c:v>
                      </c:pt>
                      <c:pt idx="1330" formatCode="General">
                        <c:v>-6.3736637608168001E-4</c:v>
                      </c:pt>
                      <c:pt idx="1331" formatCode="General">
                        <c:v>-6.4895725586406195E-4</c:v>
                      </c:pt>
                      <c:pt idx="1332" formatCode="General">
                        <c:v>-6.2696483660084105E-4</c:v>
                      </c:pt>
                      <c:pt idx="1333" formatCode="General">
                        <c:v>-6.45625466687298E-4</c:v>
                      </c:pt>
                      <c:pt idx="1334" formatCode="General">
                        <c:v>-6.3792300922257202E-4</c:v>
                      </c:pt>
                      <c:pt idx="1335" formatCode="General">
                        <c:v>-6.3547124315952797E-4</c:v>
                      </c:pt>
                      <c:pt idx="1336" formatCode="General">
                        <c:v>-6.4011886327553196E-4</c:v>
                      </c:pt>
                      <c:pt idx="1337" formatCode="General">
                        <c:v>-6.2826978296998397E-4</c:v>
                      </c:pt>
                      <c:pt idx="1338" formatCode="General">
                        <c:v>-6.4889178782124299E-4</c:v>
                      </c:pt>
                      <c:pt idx="1339" formatCode="General">
                        <c:v>-6.3564912377945702E-4</c:v>
                      </c:pt>
                      <c:pt idx="1340" formatCode="General">
                        <c:v>-6.5174190584615E-4</c:v>
                      </c:pt>
                      <c:pt idx="1341" formatCode="General">
                        <c:v>-6.4078395872555296E-4</c:v>
                      </c:pt>
                      <c:pt idx="1342" formatCode="General">
                        <c:v>-6.3739121236523505E-4</c:v>
                      </c:pt>
                      <c:pt idx="1343" formatCode="General">
                        <c:v>-6.1093005817936896E-4</c:v>
                      </c:pt>
                      <c:pt idx="1344" formatCode="General">
                        <c:v>-6.1965939250843E-4</c:v>
                      </c:pt>
                      <c:pt idx="1345" formatCode="General">
                        <c:v>-6.2234235709706504E-4</c:v>
                      </c:pt>
                      <c:pt idx="1346" formatCode="General">
                        <c:v>-6.31375962557328E-4</c:v>
                      </c:pt>
                      <c:pt idx="1347" formatCode="General">
                        <c:v>-6.3384950937728603E-4</c:v>
                      </c:pt>
                      <c:pt idx="1348" formatCode="General">
                        <c:v>-6.16241260923126E-4</c:v>
                      </c:pt>
                      <c:pt idx="1349" formatCode="General">
                        <c:v>-6.1647055459419103E-4</c:v>
                      </c:pt>
                      <c:pt idx="1350" formatCode="General">
                        <c:v>-6.22451114390249E-4</c:v>
                      </c:pt>
                      <c:pt idx="1351" formatCode="General">
                        <c:v>-6.1874332832131398E-4</c:v>
                      </c:pt>
                      <c:pt idx="1352" formatCode="General">
                        <c:v>-6.3543218044007001E-4</c:v>
                      </c:pt>
                      <c:pt idx="1353" formatCode="General">
                        <c:v>-5.9535007841552497E-4</c:v>
                      </c:pt>
                      <c:pt idx="1354" formatCode="General">
                        <c:v>-6.1823246171130095E-4</c:v>
                      </c:pt>
                      <c:pt idx="1355" formatCode="General">
                        <c:v>-6.0198767577723702E-4</c:v>
                      </c:pt>
                      <c:pt idx="1356" formatCode="General">
                        <c:v>-6.1763409416506197E-4</c:v>
                      </c:pt>
                      <c:pt idx="1357" formatCode="General">
                        <c:v>-6.1485341420302697E-4</c:v>
                      </c:pt>
                      <c:pt idx="1358" formatCode="General">
                        <c:v>-6.2625427432010203E-4</c:v>
                      </c:pt>
                      <c:pt idx="1359" formatCode="General">
                        <c:v>-6.4103170215623595E-4</c:v>
                      </c:pt>
                      <c:pt idx="1360" formatCode="General">
                        <c:v>-6.1641778148300197E-4</c:v>
                      </c:pt>
                      <c:pt idx="1361" formatCode="General">
                        <c:v>-6.1022538624498602E-4</c:v>
                      </c:pt>
                      <c:pt idx="1362" formatCode="General">
                        <c:v>-6.1621180114238699E-4</c:v>
                      </c:pt>
                      <c:pt idx="1363" formatCode="General">
                        <c:v>-6.02587089047978E-4</c:v>
                      </c:pt>
                      <c:pt idx="1364" formatCode="General">
                        <c:v>-6.1355466368713096E-4</c:v>
                      </c:pt>
                      <c:pt idx="1365" formatCode="General">
                        <c:v>-5.9809187779389901E-4</c:v>
                      </c:pt>
                      <c:pt idx="1366" formatCode="General">
                        <c:v>-6.1314172549991805E-4</c:v>
                      </c:pt>
                      <c:pt idx="1367" formatCode="General">
                        <c:v>-6.1825265192051596E-4</c:v>
                      </c:pt>
                      <c:pt idx="1368" formatCode="General">
                        <c:v>-5.9423207500497899E-4</c:v>
                      </c:pt>
                      <c:pt idx="1369" formatCode="General">
                        <c:v>-6.27421458244936E-4</c:v>
                      </c:pt>
                      <c:pt idx="1370" formatCode="General">
                        <c:v>-5.9669455938790301E-4</c:v>
                      </c:pt>
                      <c:pt idx="1371" formatCode="General">
                        <c:v>-6.0864288438931304E-4</c:v>
                      </c:pt>
                      <c:pt idx="1372" formatCode="General">
                        <c:v>-6.0093738208038302E-4</c:v>
                      </c:pt>
                      <c:pt idx="1373" formatCode="General">
                        <c:v>-5.9499587109054103E-4</c:v>
                      </c:pt>
                      <c:pt idx="1374" formatCode="General">
                        <c:v>-5.9662820614585005E-4</c:v>
                      </c:pt>
                      <c:pt idx="1375" formatCode="General">
                        <c:v>-6.2597279288096404E-4</c:v>
                      </c:pt>
                      <c:pt idx="1376" formatCode="General">
                        <c:v>-5.8788720181439705E-4</c:v>
                      </c:pt>
                      <c:pt idx="1377" formatCode="General">
                        <c:v>-5.97221513870615E-4</c:v>
                      </c:pt>
                      <c:pt idx="1378" formatCode="General">
                        <c:v>-5.8821009954918404E-4</c:v>
                      </c:pt>
                      <c:pt idx="1379" formatCode="General">
                        <c:v>-5.8607459893064598E-4</c:v>
                      </c:pt>
                      <c:pt idx="1380" formatCode="General">
                        <c:v>-6.0134727318025599E-4</c:v>
                      </c:pt>
                      <c:pt idx="1381" formatCode="General">
                        <c:v>-5.9532880816468698E-4</c:v>
                      </c:pt>
                      <c:pt idx="1382" formatCode="General">
                        <c:v>-5.87556056710878E-4</c:v>
                      </c:pt>
                      <c:pt idx="1383" formatCode="General">
                        <c:v>-6.05322179276014E-4</c:v>
                      </c:pt>
                      <c:pt idx="1384" formatCode="General">
                        <c:v>-6.1792197033313004E-4</c:v>
                      </c:pt>
                      <c:pt idx="1385" formatCode="General">
                        <c:v>-6.0623616955248697E-4</c:v>
                      </c:pt>
                      <c:pt idx="1386" formatCode="General">
                        <c:v>-5.9693449812709797E-4</c:v>
                      </c:pt>
                      <c:pt idx="1387" formatCode="General">
                        <c:v>-5.81959771734403E-4</c:v>
                      </c:pt>
                      <c:pt idx="1388" formatCode="General">
                        <c:v>-5.8410074473890905E-4</c:v>
                      </c:pt>
                      <c:pt idx="1389" formatCode="General">
                        <c:v>-5.9832757648586496E-4</c:v>
                      </c:pt>
                      <c:pt idx="1390" formatCode="General">
                        <c:v>-5.8244845802421703E-4</c:v>
                      </c:pt>
                      <c:pt idx="1391" formatCode="General">
                        <c:v>-5.8031669731243305E-4</c:v>
                      </c:pt>
                      <c:pt idx="1392" formatCode="General">
                        <c:v>-5.8963481043386402E-4</c:v>
                      </c:pt>
                      <c:pt idx="1393" formatCode="General">
                        <c:v>-5.91862609603559E-4</c:v>
                      </c:pt>
                      <c:pt idx="1394" formatCode="General">
                        <c:v>-5.6744163398085904E-4</c:v>
                      </c:pt>
                      <c:pt idx="1395" formatCode="General">
                        <c:v>-5.8088079240339505E-4</c:v>
                      </c:pt>
                      <c:pt idx="1396" formatCode="General">
                        <c:v>-6.0085218481963499E-4</c:v>
                      </c:pt>
                      <c:pt idx="1397" formatCode="General">
                        <c:v>-5.7260742123651305E-4</c:v>
                      </c:pt>
                      <c:pt idx="1398" formatCode="General">
                        <c:v>-5.6400629941010395E-4</c:v>
                      </c:pt>
                      <c:pt idx="1399" formatCode="General">
                        <c:v>-5.79007138885696E-4</c:v>
                      </c:pt>
                      <c:pt idx="1400" formatCode="General">
                        <c:v>-5.8099999932166796E-4</c:v>
                      </c:pt>
                      <c:pt idx="1401" formatCode="General">
                        <c:v>-5.7270681747470899E-4</c:v>
                      </c:pt>
                      <c:pt idx="1402" formatCode="General">
                        <c:v>-5.7018708268387699E-4</c:v>
                      </c:pt>
                      <c:pt idx="1403" formatCode="General">
                        <c:v>-5.6449010888951596E-4</c:v>
                      </c:pt>
                      <c:pt idx="1404" formatCode="General">
                        <c:v>-5.7445500124795603E-4</c:v>
                      </c:pt>
                      <c:pt idx="1405" formatCode="General">
                        <c:v>-5.6349157665824498E-4</c:v>
                      </c:pt>
                      <c:pt idx="1406" formatCode="General">
                        <c:v>-5.7885112284136904E-4</c:v>
                      </c:pt>
                      <c:pt idx="1407" formatCode="General">
                        <c:v>-5.8923648191991395E-4</c:v>
                      </c:pt>
                      <c:pt idx="1408" formatCode="General">
                        <c:v>-5.7826410203484595E-4</c:v>
                      </c:pt>
                      <c:pt idx="1409" formatCode="General">
                        <c:v>-5.74433104030692E-4</c:v>
                      </c:pt>
                      <c:pt idx="1410" formatCode="General">
                        <c:v>-5.8053592347063901E-4</c:v>
                      </c:pt>
                      <c:pt idx="1411" formatCode="General">
                        <c:v>-5.9561311193410905E-4</c:v>
                      </c:pt>
                      <c:pt idx="1412" formatCode="General">
                        <c:v>-5.8733465422613096E-4</c:v>
                      </c:pt>
                      <c:pt idx="1413" formatCode="General">
                        <c:v>-5.7125537822457699E-4</c:v>
                      </c:pt>
                      <c:pt idx="1414" formatCode="General">
                        <c:v>-5.6776455193172201E-4</c:v>
                      </c:pt>
                      <c:pt idx="1415" formatCode="General">
                        <c:v>-5.6134500394387104E-4</c:v>
                      </c:pt>
                      <c:pt idx="1416" formatCode="General">
                        <c:v>-5.6594844864697996E-4</c:v>
                      </c:pt>
                      <c:pt idx="1417" formatCode="General">
                        <c:v>-5.6114099629782095E-4</c:v>
                      </c:pt>
                      <c:pt idx="1418" formatCode="General">
                        <c:v>-5.9753173595569699E-4</c:v>
                      </c:pt>
                      <c:pt idx="1419" formatCode="General">
                        <c:v>-5.6577318790424999E-4</c:v>
                      </c:pt>
                      <c:pt idx="1420" formatCode="General">
                        <c:v>-5.7180627209769497E-4</c:v>
                      </c:pt>
                      <c:pt idx="1421" formatCode="General">
                        <c:v>-5.4880571568984005E-4</c:v>
                      </c:pt>
                      <c:pt idx="1422" formatCode="General">
                        <c:v>-5.8088605850747498E-4</c:v>
                      </c:pt>
                      <c:pt idx="1423" formatCode="General">
                        <c:v>-5.9176040293730005E-4</c:v>
                      </c:pt>
                      <c:pt idx="1424" formatCode="General">
                        <c:v>-5.5793303722898903E-4</c:v>
                      </c:pt>
                      <c:pt idx="1425" formatCode="General">
                        <c:v>-5.7332734303853605E-4</c:v>
                      </c:pt>
                      <c:pt idx="1426" formatCode="General">
                        <c:v>-5.4702350357799603E-4</c:v>
                      </c:pt>
                      <c:pt idx="1427" formatCode="General">
                        <c:v>-5.5375736964829796E-4</c:v>
                      </c:pt>
                      <c:pt idx="1428" formatCode="General">
                        <c:v>-5.5712876488797105E-4</c:v>
                      </c:pt>
                      <c:pt idx="1429" formatCode="General">
                        <c:v>-5.5642325926018603E-4</c:v>
                      </c:pt>
                      <c:pt idx="1430" formatCode="General">
                        <c:v>-5.6710073267396302E-4</c:v>
                      </c:pt>
                      <c:pt idx="1431" formatCode="General">
                        <c:v>-5.6386405691499796E-4</c:v>
                      </c:pt>
                      <c:pt idx="1432" formatCode="General">
                        <c:v>-5.5685906787120599E-4</c:v>
                      </c:pt>
                      <c:pt idx="1433" formatCode="General">
                        <c:v>-5.3152567295881999E-4</c:v>
                      </c:pt>
                      <c:pt idx="1434" formatCode="General">
                        <c:v>-5.7879846025057197E-4</c:v>
                      </c:pt>
                      <c:pt idx="1435" formatCode="General">
                        <c:v>-5.4431892870932105E-4</c:v>
                      </c:pt>
                      <c:pt idx="1436" formatCode="General">
                        <c:v>-5.6387026055998402E-4</c:v>
                      </c:pt>
                      <c:pt idx="1437" formatCode="General">
                        <c:v>-5.3413815489256804E-4</c:v>
                      </c:pt>
                      <c:pt idx="1438" formatCode="General">
                        <c:v>-5.6577109801912002E-4</c:v>
                      </c:pt>
                      <c:pt idx="1439" formatCode="General">
                        <c:v>-5.4580970003435304E-4</c:v>
                      </c:pt>
                      <c:pt idx="1440" formatCode="General">
                        <c:v>-5.4661980004766996E-4</c:v>
                      </c:pt>
                      <c:pt idx="1441" formatCode="General">
                        <c:v>-5.5880533249732405E-4</c:v>
                      </c:pt>
                      <c:pt idx="1442" formatCode="General">
                        <c:v>-5.3542909652791004E-4</c:v>
                      </c:pt>
                      <c:pt idx="1443" formatCode="General">
                        <c:v>-5.3679849340075299E-4</c:v>
                      </c:pt>
                      <c:pt idx="1444" formatCode="General">
                        <c:v>-5.46087960728944E-4</c:v>
                      </c:pt>
                      <c:pt idx="1445" formatCode="General">
                        <c:v>-5.3989132302150399E-4</c:v>
                      </c:pt>
                      <c:pt idx="1446" formatCode="General">
                        <c:v>-5.3321039390042703E-4</c:v>
                      </c:pt>
                      <c:pt idx="1447" formatCode="General">
                        <c:v>-5.1942603565045202E-4</c:v>
                      </c:pt>
                      <c:pt idx="1448" formatCode="General">
                        <c:v>-5.3199408789206899E-4</c:v>
                      </c:pt>
                      <c:pt idx="1449" formatCode="General">
                        <c:v>-5.1444305777283996E-4</c:v>
                      </c:pt>
                      <c:pt idx="1450" formatCode="General">
                        <c:v>-5.2532886046702503E-4</c:v>
                      </c:pt>
                      <c:pt idx="1451" formatCode="General">
                        <c:v>-5.2926382273617897E-4</c:v>
                      </c:pt>
                      <c:pt idx="1452" formatCode="General">
                        <c:v>-5.3224585257283501E-4</c:v>
                      </c:pt>
                      <c:pt idx="1453" formatCode="General">
                        <c:v>-5.4981049512177796E-4</c:v>
                      </c:pt>
                      <c:pt idx="1454" formatCode="General">
                        <c:v>-5.4151596204010904E-4</c:v>
                      </c:pt>
                      <c:pt idx="1455" formatCode="General">
                        <c:v>-5.2632088104658697E-4</c:v>
                      </c:pt>
                      <c:pt idx="1456" formatCode="General">
                        <c:v>-5.4205880052766899E-4</c:v>
                      </c:pt>
                      <c:pt idx="1457" formatCode="General">
                        <c:v>-5.19747374498487E-4</c:v>
                      </c:pt>
                      <c:pt idx="1458" formatCode="General">
                        <c:v>-5.39633779866962E-4</c:v>
                      </c:pt>
                      <c:pt idx="1459" formatCode="General">
                        <c:v>-5.3531119445018199E-4</c:v>
                      </c:pt>
                      <c:pt idx="1460" formatCode="General">
                        <c:v>-5.4733827080306896E-4</c:v>
                      </c:pt>
                      <c:pt idx="1461" formatCode="General">
                        <c:v>-5.1418466065870699E-4</c:v>
                      </c:pt>
                      <c:pt idx="1462" formatCode="General">
                        <c:v>-5.2347639901636903E-4</c:v>
                      </c:pt>
                      <c:pt idx="1463" formatCode="General">
                        <c:v>-5.2718846889639995E-4</c:v>
                      </c:pt>
                      <c:pt idx="1464" formatCode="General">
                        <c:v>-5.3585448842330798E-4</c:v>
                      </c:pt>
                      <c:pt idx="1465" formatCode="General">
                        <c:v>-5.3535055423978805E-4</c:v>
                      </c:pt>
                      <c:pt idx="1466" formatCode="General">
                        <c:v>-5.5235469621681198E-4</c:v>
                      </c:pt>
                      <c:pt idx="1467" formatCode="General">
                        <c:v>-5.3811720277934796E-4</c:v>
                      </c:pt>
                      <c:pt idx="1468" formatCode="General">
                        <c:v>-5.3680188377150503E-4</c:v>
                      </c:pt>
                      <c:pt idx="1469" formatCode="General">
                        <c:v>-5.2045805525186603E-4</c:v>
                      </c:pt>
                      <c:pt idx="1470" formatCode="General">
                        <c:v>-4.9238482052982899E-4</c:v>
                      </c:pt>
                      <c:pt idx="1471" formatCode="General">
                        <c:v>-5.24793258039531E-4</c:v>
                      </c:pt>
                      <c:pt idx="1472" formatCode="General">
                        <c:v>-5.0856964342536296E-4</c:v>
                      </c:pt>
                      <c:pt idx="1473" formatCode="General">
                        <c:v>-5.2726061768879897E-4</c:v>
                      </c:pt>
                      <c:pt idx="1474" formatCode="General">
                        <c:v>-5.14937980236087E-4</c:v>
                      </c:pt>
                      <c:pt idx="1475" formatCode="General">
                        <c:v>-5.15652499990651E-4</c:v>
                      </c:pt>
                      <c:pt idx="1476" formatCode="General">
                        <c:v>-5.0212413222197399E-4</c:v>
                      </c:pt>
                      <c:pt idx="1477" formatCode="General">
                        <c:v>-4.9602986795988001E-4</c:v>
                      </c:pt>
                      <c:pt idx="1478" formatCode="General">
                        <c:v>-5.0483348124362199E-4</c:v>
                      </c:pt>
                      <c:pt idx="1479" formatCode="General">
                        <c:v>-5.2125949538712503E-4</c:v>
                      </c:pt>
                      <c:pt idx="1480" formatCode="General">
                        <c:v>-5.3404127419513596E-4</c:v>
                      </c:pt>
                      <c:pt idx="1481" formatCode="General">
                        <c:v>-4.9638964888301402E-4</c:v>
                      </c:pt>
                      <c:pt idx="1482" formatCode="General">
                        <c:v>-5.1395002798565199E-4</c:v>
                      </c:pt>
                      <c:pt idx="1483" formatCode="General">
                        <c:v>-5.2694625017683197E-4</c:v>
                      </c:pt>
                      <c:pt idx="1484" formatCode="General">
                        <c:v>-5.1936507033383005E-4</c:v>
                      </c:pt>
                      <c:pt idx="1485" formatCode="General">
                        <c:v>-4.9639492635579604E-4</c:v>
                      </c:pt>
                      <c:pt idx="1486" formatCode="General">
                        <c:v>-5.0999729462447704E-4</c:v>
                      </c:pt>
                      <c:pt idx="1487" formatCode="General">
                        <c:v>-5.2359606155406705E-4</c:v>
                      </c:pt>
                      <c:pt idx="1488" formatCode="General">
                        <c:v>-4.9804553088192698E-4</c:v>
                      </c:pt>
                      <c:pt idx="1489" formatCode="General">
                        <c:v>-4.9162687679060301E-4</c:v>
                      </c:pt>
                      <c:pt idx="1490" formatCode="General">
                        <c:v>-4.9989460044431099E-4</c:v>
                      </c:pt>
                      <c:pt idx="1491" formatCode="General">
                        <c:v>-5.2720696977340904E-4</c:v>
                      </c:pt>
                      <c:pt idx="1492" formatCode="General">
                        <c:v>-4.9010019225713202E-4</c:v>
                      </c:pt>
                      <c:pt idx="1493" formatCode="General">
                        <c:v>-5.1822317517267503E-4</c:v>
                      </c:pt>
                      <c:pt idx="1494" formatCode="General">
                        <c:v>-5.13397269857953E-4</c:v>
                      </c:pt>
                      <c:pt idx="1495" formatCode="General">
                        <c:v>-5.1473272871245101E-4</c:v>
                      </c:pt>
                      <c:pt idx="1496" formatCode="General">
                        <c:v>-4.8767826258460701E-4</c:v>
                      </c:pt>
                      <c:pt idx="1497" formatCode="General">
                        <c:v>-5.1918488637457498E-4</c:v>
                      </c:pt>
                      <c:pt idx="1498" formatCode="General">
                        <c:v>-5.1526929116403001E-4</c:v>
                      </c:pt>
                      <c:pt idx="1499" formatCode="General">
                        <c:v>-4.9998489896194999E-4</c:v>
                      </c:pt>
                      <c:pt idx="1500" formatCode="General">
                        <c:v>-4.9287972271977703E-4</c:v>
                      </c:pt>
                      <c:pt idx="1501" formatCode="General">
                        <c:v>-5.0966985472751004E-4</c:v>
                      </c:pt>
                      <c:pt idx="1502" formatCode="General">
                        <c:v>-4.8623745952145299E-4</c:v>
                      </c:pt>
                      <c:pt idx="1503" formatCode="General">
                        <c:v>-4.8930551679481603E-4</c:v>
                      </c:pt>
                      <c:pt idx="1504" formatCode="General">
                        <c:v>-4.9068025377027396E-4</c:v>
                      </c:pt>
                      <c:pt idx="1505" formatCode="General">
                        <c:v>-4.8948331901397103E-4</c:v>
                      </c:pt>
                      <c:pt idx="1506" formatCode="General">
                        <c:v>-4.7599776891115299E-4</c:v>
                      </c:pt>
                      <c:pt idx="1507" formatCode="General">
                        <c:v>-4.9142702091573703E-4</c:v>
                      </c:pt>
                      <c:pt idx="1508" formatCode="General">
                        <c:v>-4.8362169523332902E-4</c:v>
                      </c:pt>
                      <c:pt idx="1509" formatCode="General">
                        <c:v>-5.1212353914164102E-4</c:v>
                      </c:pt>
                      <c:pt idx="1510" formatCode="General">
                        <c:v>-4.8371997885588E-4</c:v>
                      </c:pt>
                      <c:pt idx="1511" formatCode="General">
                        <c:v>-4.9570496009397798E-4</c:v>
                      </c:pt>
                      <c:pt idx="1512" formatCode="General">
                        <c:v>-5.14063216474466E-4</c:v>
                      </c:pt>
                      <c:pt idx="1513" formatCode="General">
                        <c:v>-4.9111440649347198E-4</c:v>
                      </c:pt>
                      <c:pt idx="1514" formatCode="General">
                        <c:v>-4.6202035708816399E-4</c:v>
                      </c:pt>
                      <c:pt idx="1515" formatCode="General">
                        <c:v>-4.6361072640105599E-4</c:v>
                      </c:pt>
                      <c:pt idx="1516" formatCode="General">
                        <c:v>-4.8687236358601498E-4</c:v>
                      </c:pt>
                      <c:pt idx="1517" formatCode="General">
                        <c:v>-4.9081777315857303E-4</c:v>
                      </c:pt>
                      <c:pt idx="1518" formatCode="General">
                        <c:v>-4.83848876651029E-4</c:v>
                      </c:pt>
                      <c:pt idx="1519" formatCode="General">
                        <c:v>-4.7177381334269998E-4</c:v>
                      </c:pt>
                      <c:pt idx="1520" formatCode="General">
                        <c:v>-4.7793588828530103E-4</c:v>
                      </c:pt>
                      <c:pt idx="1521" formatCode="General">
                        <c:v>-4.6218409935940003E-4</c:v>
                      </c:pt>
                      <c:pt idx="1522" formatCode="General">
                        <c:v>-4.6380483364249901E-4</c:v>
                      </c:pt>
                      <c:pt idx="1523" formatCode="General">
                        <c:v>-4.6439677339118801E-4</c:v>
                      </c:pt>
                      <c:pt idx="1524" formatCode="General">
                        <c:v>-4.5844624949137E-4</c:v>
                      </c:pt>
                      <c:pt idx="1525" formatCode="General">
                        <c:v>-4.7134279645040701E-4</c:v>
                      </c:pt>
                      <c:pt idx="1526" formatCode="General">
                        <c:v>-4.9959132978408597E-4</c:v>
                      </c:pt>
                      <c:pt idx="1527" formatCode="General">
                        <c:v>-4.83440580581914E-4</c:v>
                      </c:pt>
                      <c:pt idx="1528" formatCode="General">
                        <c:v>-4.6563277029287203E-4</c:v>
                      </c:pt>
                      <c:pt idx="1529" formatCode="General">
                        <c:v>-4.6133693100615099E-4</c:v>
                      </c:pt>
                      <c:pt idx="1530" formatCode="General">
                        <c:v>-4.8113067590614997E-4</c:v>
                      </c:pt>
                      <c:pt idx="1531" formatCode="General">
                        <c:v>-4.67927293935652E-4</c:v>
                      </c:pt>
                      <c:pt idx="1532" formatCode="General">
                        <c:v>-4.8455926974689102E-4</c:v>
                      </c:pt>
                      <c:pt idx="1533" formatCode="General">
                        <c:v>-4.43095258906092E-4</c:v>
                      </c:pt>
                      <c:pt idx="1534" formatCode="General">
                        <c:v>-4.6809654514577898E-4</c:v>
                      </c:pt>
                      <c:pt idx="1535" formatCode="General">
                        <c:v>-4.7451561119817102E-4</c:v>
                      </c:pt>
                      <c:pt idx="1536" formatCode="General">
                        <c:v>-4.6761940868125101E-4</c:v>
                      </c:pt>
                      <c:pt idx="1537" formatCode="General">
                        <c:v>-4.6835668614816098E-4</c:v>
                      </c:pt>
                      <c:pt idx="1538" formatCode="General">
                        <c:v>-4.4728889987036199E-4</c:v>
                      </c:pt>
                      <c:pt idx="1539" formatCode="General">
                        <c:v>-4.65656225742238E-4</c:v>
                      </c:pt>
                      <c:pt idx="1540" formatCode="General">
                        <c:v>-4.8522338166584201E-4</c:v>
                      </c:pt>
                      <c:pt idx="1541" formatCode="General">
                        <c:v>-4.62895484001362E-4</c:v>
                      </c:pt>
                      <c:pt idx="1542" formatCode="General">
                        <c:v>-4.9405663580373896E-4</c:v>
                      </c:pt>
                      <c:pt idx="1543" formatCode="General">
                        <c:v>-4.6445107487304901E-4</c:v>
                      </c:pt>
                      <c:pt idx="1544" formatCode="General">
                        <c:v>-4.7207720462686097E-4</c:v>
                      </c:pt>
                      <c:pt idx="1545" formatCode="General">
                        <c:v>-4.5290087627266001E-4</c:v>
                      </c:pt>
                      <c:pt idx="1546" formatCode="General">
                        <c:v>-4.6605555901550798E-4</c:v>
                      </c:pt>
                      <c:pt idx="1547" formatCode="General">
                        <c:v>-4.5035028899207801E-4</c:v>
                      </c:pt>
                      <c:pt idx="1548" formatCode="General">
                        <c:v>-4.7193270286753403E-4</c:v>
                      </c:pt>
                      <c:pt idx="1549" formatCode="General">
                        <c:v>-4.6908984824041899E-4</c:v>
                      </c:pt>
                      <c:pt idx="1550" formatCode="General">
                        <c:v>-4.57247936458398E-4</c:v>
                      </c:pt>
                      <c:pt idx="1551" formatCode="General">
                        <c:v>-4.6376043234519103E-4</c:v>
                      </c:pt>
                      <c:pt idx="1552" formatCode="General">
                        <c:v>-4.69424961748873E-4</c:v>
                      </c:pt>
                      <c:pt idx="1553" formatCode="General">
                        <c:v>-4.58700656447295E-4</c:v>
                      </c:pt>
                      <c:pt idx="1554" formatCode="General">
                        <c:v>-4.5715524944543799E-4</c:v>
                      </c:pt>
                      <c:pt idx="1555" formatCode="General">
                        <c:v>-4.6065708349256199E-4</c:v>
                      </c:pt>
                      <c:pt idx="1556" formatCode="General">
                        <c:v>-4.6406632709089301E-4</c:v>
                      </c:pt>
                      <c:pt idx="1557" formatCode="General">
                        <c:v>-4.33639511546736E-4</c:v>
                      </c:pt>
                      <c:pt idx="1558" formatCode="General">
                        <c:v>-4.3666629733661301E-4</c:v>
                      </c:pt>
                      <c:pt idx="1559" formatCode="General">
                        <c:v>-4.7247845138571599E-4</c:v>
                      </c:pt>
                      <c:pt idx="1560" formatCode="General">
                        <c:v>-4.5453284764039001E-4</c:v>
                      </c:pt>
                      <c:pt idx="1561" formatCode="General">
                        <c:v>-4.47063038420285E-4</c:v>
                      </c:pt>
                      <c:pt idx="1562" formatCode="General">
                        <c:v>-4.5332760886071998E-4</c:v>
                      </c:pt>
                      <c:pt idx="1563" formatCode="General">
                        <c:v>-4.4901646134943798E-4</c:v>
                      </c:pt>
                      <c:pt idx="1564" formatCode="General">
                        <c:v>-4.4832109602779E-4</c:v>
                      </c:pt>
                      <c:pt idx="1565" formatCode="General">
                        <c:v>-4.8077859166345901E-4</c:v>
                      </c:pt>
                      <c:pt idx="1566" formatCode="General">
                        <c:v>-4.4787287036075898E-4</c:v>
                      </c:pt>
                      <c:pt idx="1567" formatCode="General">
                        <c:v>-4.6594713279792899E-4</c:v>
                      </c:pt>
                      <c:pt idx="1568" formatCode="General">
                        <c:v>-4.8587724824262802E-4</c:v>
                      </c:pt>
                      <c:pt idx="1569" formatCode="General">
                        <c:v>-4.5684336528107E-4</c:v>
                      </c:pt>
                      <c:pt idx="1570" formatCode="General">
                        <c:v>-4.2908513158793201E-4</c:v>
                      </c:pt>
                      <c:pt idx="1571" formatCode="General">
                        <c:v>-4.4821813490998299E-4</c:v>
                      </c:pt>
                      <c:pt idx="1572" formatCode="General">
                        <c:v>-4.4591390230328302E-4</c:v>
                      </c:pt>
                      <c:pt idx="1573" formatCode="General">
                        <c:v>-4.5037885981325697E-4</c:v>
                      </c:pt>
                      <c:pt idx="1574" formatCode="General">
                        <c:v>-4.40620962610814E-4</c:v>
                      </c:pt>
                      <c:pt idx="1575" formatCode="General">
                        <c:v>-4.15066300847313E-4</c:v>
                      </c:pt>
                      <c:pt idx="1576" formatCode="General">
                        <c:v>-4.2169384661397598E-4</c:v>
                      </c:pt>
                      <c:pt idx="1577" formatCode="General">
                        <c:v>-4.3475163312744098E-4</c:v>
                      </c:pt>
                      <c:pt idx="1578" formatCode="General">
                        <c:v>-4.3361201179437401E-4</c:v>
                      </c:pt>
                      <c:pt idx="1579" formatCode="General">
                        <c:v>-4.6143714834029998E-4</c:v>
                      </c:pt>
                      <c:pt idx="1580" formatCode="General">
                        <c:v>-4.3252263572006699E-4</c:v>
                      </c:pt>
                      <c:pt idx="1581" formatCode="General">
                        <c:v>-4.5236017322013503E-4</c:v>
                      </c:pt>
                      <c:pt idx="1582" formatCode="General">
                        <c:v>-4.2909471420888602E-4</c:v>
                      </c:pt>
                      <c:pt idx="1583" formatCode="General">
                        <c:v>-4.2280871929363002E-4</c:v>
                      </c:pt>
                      <c:pt idx="1584" formatCode="General">
                        <c:v>-4.4220369849535998E-4</c:v>
                      </c:pt>
                      <c:pt idx="1585" formatCode="General">
                        <c:v>-4.3695116537421198E-4</c:v>
                      </c:pt>
                      <c:pt idx="1586" formatCode="General">
                        <c:v>-4.2342981960580398E-4</c:v>
                      </c:pt>
                      <c:pt idx="1587" formatCode="General">
                        <c:v>-4.7240721569471702E-4</c:v>
                      </c:pt>
                      <c:pt idx="1588" formatCode="General">
                        <c:v>-4.8010985765011601E-4</c:v>
                      </c:pt>
                      <c:pt idx="1589" formatCode="General">
                        <c:v>-4.2627362101758102E-4</c:v>
                      </c:pt>
                      <c:pt idx="1590" formatCode="General">
                        <c:v>-4.3421444862430197E-4</c:v>
                      </c:pt>
                      <c:pt idx="1591" formatCode="General">
                        <c:v>-4.28757327921406E-4</c:v>
                      </c:pt>
                      <c:pt idx="1592" formatCode="General">
                        <c:v>-4.43369879335897E-4</c:v>
                      </c:pt>
                      <c:pt idx="1593" formatCode="General">
                        <c:v>-4.3319459880443402E-4</c:v>
                      </c:pt>
                      <c:pt idx="1594" formatCode="General">
                        <c:v>-4.5513984744786901E-4</c:v>
                      </c:pt>
                      <c:pt idx="1595" formatCode="General">
                        <c:v>-4.0640323153739901E-4</c:v>
                      </c:pt>
                      <c:pt idx="1596" formatCode="General">
                        <c:v>-4.3112921769426299E-4</c:v>
                      </c:pt>
                      <c:pt idx="1597" formatCode="General">
                        <c:v>-4.2749067470383798E-4</c:v>
                      </c:pt>
                      <c:pt idx="1598" formatCode="General">
                        <c:v>-4.3792935823858597E-4</c:v>
                      </c:pt>
                      <c:pt idx="1599" formatCode="General">
                        <c:v>-4.3675274437552199E-4</c:v>
                      </c:pt>
                      <c:pt idx="1600" formatCode="General">
                        <c:v>-4.3471592539901898E-4</c:v>
                      </c:pt>
                      <c:pt idx="1601" formatCode="General">
                        <c:v>-4.4261127800778398E-4</c:v>
                      </c:pt>
                      <c:pt idx="1602" formatCode="General">
                        <c:v>-4.2686520855665303E-4</c:v>
                      </c:pt>
                      <c:pt idx="1603" formatCode="General">
                        <c:v>-4.3604047005528198E-4</c:v>
                      </c:pt>
                      <c:pt idx="1604" formatCode="General">
                        <c:v>-4.3432044742982E-4</c:v>
                      </c:pt>
                      <c:pt idx="1605" formatCode="General">
                        <c:v>-4.2081292165200798E-4</c:v>
                      </c:pt>
                      <c:pt idx="1606" formatCode="General">
                        <c:v>-4.1123207870202502E-4</c:v>
                      </c:pt>
                      <c:pt idx="1607" formatCode="General">
                        <c:v>-4.3659162865235203E-4</c:v>
                      </c:pt>
                      <c:pt idx="1608" formatCode="General">
                        <c:v>-4.4019951966207802E-4</c:v>
                      </c:pt>
                      <c:pt idx="1609" formatCode="General">
                        <c:v>-4.43482492691061E-4</c:v>
                      </c:pt>
                      <c:pt idx="1610" formatCode="General">
                        <c:v>-4.43684493385778E-4</c:v>
                      </c:pt>
                      <c:pt idx="1611" formatCode="General">
                        <c:v>-4.1708033954463699E-4</c:v>
                      </c:pt>
                      <c:pt idx="1612" formatCode="General">
                        <c:v>-4.11485422155326E-4</c:v>
                      </c:pt>
                      <c:pt idx="1613" formatCode="General">
                        <c:v>-4.05359495933242E-4</c:v>
                      </c:pt>
                      <c:pt idx="1614" formatCode="General">
                        <c:v>-4.1969197400756598E-4</c:v>
                      </c:pt>
                      <c:pt idx="1615" formatCode="General">
                        <c:v>-4.1968675496788899E-4</c:v>
                      </c:pt>
                      <c:pt idx="1616" formatCode="General">
                        <c:v>-4.2405550896560198E-4</c:v>
                      </c:pt>
                      <c:pt idx="1617" formatCode="General">
                        <c:v>-4.1342193953971802E-4</c:v>
                      </c:pt>
                      <c:pt idx="1618" formatCode="General">
                        <c:v>-4.2648738906027399E-4</c:v>
                      </c:pt>
                      <c:pt idx="1619" formatCode="General">
                        <c:v>-4.3352387207852902E-4</c:v>
                      </c:pt>
                      <c:pt idx="1620" formatCode="General">
                        <c:v>-4.13146782393375E-4</c:v>
                      </c:pt>
                      <c:pt idx="1621" formatCode="General">
                        <c:v>-4.1922334807881E-4</c:v>
                      </c:pt>
                      <c:pt idx="1622" formatCode="General">
                        <c:v>-4.10538243650939E-4</c:v>
                      </c:pt>
                      <c:pt idx="1623" formatCode="General">
                        <c:v>-4.4529913781494697E-4</c:v>
                      </c:pt>
                      <c:pt idx="1624" formatCode="General">
                        <c:v>-4.0952913738613502E-4</c:v>
                      </c:pt>
                      <c:pt idx="1625" formatCode="General">
                        <c:v>-4.3261347708733799E-4</c:v>
                      </c:pt>
                      <c:pt idx="1626" formatCode="General">
                        <c:v>-4.3083634770012198E-4</c:v>
                      </c:pt>
                      <c:pt idx="1627" formatCode="General">
                        <c:v>-4.2238129316434203E-4</c:v>
                      </c:pt>
                      <c:pt idx="1628" formatCode="General">
                        <c:v>-4.2547134957092502E-4</c:v>
                      </c:pt>
                      <c:pt idx="1629" formatCode="General">
                        <c:v>-4.1919480213994497E-4</c:v>
                      </c:pt>
                      <c:pt idx="1630" formatCode="General">
                        <c:v>-4.10972703269334E-4</c:v>
                      </c:pt>
                      <c:pt idx="1631" formatCode="General">
                        <c:v>-4.1457632166205099E-4</c:v>
                      </c:pt>
                      <c:pt idx="1632" formatCode="General">
                        <c:v>-3.9941102259613602E-4</c:v>
                      </c:pt>
                      <c:pt idx="1633" formatCode="General">
                        <c:v>-4.0584490286595299E-4</c:v>
                      </c:pt>
                      <c:pt idx="1634" formatCode="General">
                        <c:v>-4.09477573555333E-4</c:v>
                      </c:pt>
                      <c:pt idx="1635" formatCode="General">
                        <c:v>-3.9944685786169598E-4</c:v>
                      </c:pt>
                      <c:pt idx="1636" formatCode="General">
                        <c:v>-4.3935465640155598E-4</c:v>
                      </c:pt>
                      <c:pt idx="1637" formatCode="General">
                        <c:v>-4.2044286363148299E-4</c:v>
                      </c:pt>
                      <c:pt idx="1638" formatCode="General">
                        <c:v>-4.0344383445358302E-4</c:v>
                      </c:pt>
                      <c:pt idx="1639" formatCode="General">
                        <c:v>-4.1075912039962702E-4</c:v>
                      </c:pt>
                      <c:pt idx="1640" formatCode="General">
                        <c:v>-3.9084203486022801E-4</c:v>
                      </c:pt>
                      <c:pt idx="1641" formatCode="General">
                        <c:v>-3.9573805385920602E-4</c:v>
                      </c:pt>
                      <c:pt idx="1642" formatCode="General">
                        <c:v>-4.0676635488981797E-4</c:v>
                      </c:pt>
                      <c:pt idx="1643" formatCode="General">
                        <c:v>-3.9001469004670998E-4</c:v>
                      </c:pt>
                      <c:pt idx="1644" formatCode="General">
                        <c:v>-4.1007966408188501E-4</c:v>
                      </c:pt>
                      <c:pt idx="1645" formatCode="General">
                        <c:v>-4.0082836154501701E-4</c:v>
                      </c:pt>
                      <c:pt idx="1646" formatCode="General">
                        <c:v>-4.3368629013903798E-4</c:v>
                      </c:pt>
                      <c:pt idx="1647" formatCode="General">
                        <c:v>-4.0547750134505901E-4</c:v>
                      </c:pt>
                      <c:pt idx="1648" formatCode="General">
                        <c:v>-4.23906876442453E-4</c:v>
                      </c:pt>
                      <c:pt idx="1649" formatCode="General">
                        <c:v>-4.1486650908580699E-4</c:v>
                      </c:pt>
                      <c:pt idx="1650" formatCode="General">
                        <c:v>-4.05389425921199E-4</c:v>
                      </c:pt>
                      <c:pt idx="1651" formatCode="General">
                        <c:v>-4.1710542778648698E-4</c:v>
                      </c:pt>
                      <c:pt idx="1652" formatCode="General">
                        <c:v>-4.0566824294667198E-4</c:v>
                      </c:pt>
                      <c:pt idx="1653" formatCode="General">
                        <c:v>-4.1159028594767101E-4</c:v>
                      </c:pt>
                      <c:pt idx="1654" formatCode="General">
                        <c:v>-4.0011212783764601E-4</c:v>
                      </c:pt>
                      <c:pt idx="1655" formatCode="General">
                        <c:v>-3.91985867822078E-4</c:v>
                      </c:pt>
                      <c:pt idx="1656" formatCode="General">
                        <c:v>-3.9950196551464298E-4</c:v>
                      </c:pt>
                      <c:pt idx="1657" formatCode="General">
                        <c:v>-3.9441668901948602E-4</c:v>
                      </c:pt>
                      <c:pt idx="1658" formatCode="General">
                        <c:v>-4.02202620206969E-4</c:v>
                      </c:pt>
                      <c:pt idx="1659" formatCode="General">
                        <c:v>-4.2733331007450899E-4</c:v>
                      </c:pt>
                      <c:pt idx="1660" formatCode="General">
                        <c:v>-3.9842816908882702E-4</c:v>
                      </c:pt>
                      <c:pt idx="1661" formatCode="General">
                        <c:v>-3.9172410215377099E-4</c:v>
                      </c:pt>
                      <c:pt idx="1662" formatCode="General">
                        <c:v>-3.8691942069543102E-4</c:v>
                      </c:pt>
                      <c:pt idx="1663" formatCode="General">
                        <c:v>-3.8541780350733699E-4</c:v>
                      </c:pt>
                      <c:pt idx="1664" formatCode="General">
                        <c:v>-4.03671936621581E-4</c:v>
                      </c:pt>
                      <c:pt idx="1665" formatCode="General">
                        <c:v>-4.18518625997414E-4</c:v>
                      </c:pt>
                      <c:pt idx="1666" formatCode="General">
                        <c:v>-4.03904544604194E-4</c:v>
                      </c:pt>
                      <c:pt idx="1667" formatCode="General">
                        <c:v>-3.8506706223130502E-4</c:v>
                      </c:pt>
                      <c:pt idx="1668" formatCode="General">
                        <c:v>-3.8795354785550902E-4</c:v>
                      </c:pt>
                      <c:pt idx="1669" formatCode="General">
                        <c:v>-3.9258784017333798E-4</c:v>
                      </c:pt>
                      <c:pt idx="1670" formatCode="General">
                        <c:v>-3.86246222288886E-4</c:v>
                      </c:pt>
                      <c:pt idx="1671" formatCode="General">
                        <c:v>-4.0333436716523798E-4</c:v>
                      </c:pt>
                      <c:pt idx="1672" formatCode="General">
                        <c:v>-3.70320285123209E-4</c:v>
                      </c:pt>
                      <c:pt idx="1673" formatCode="General">
                        <c:v>-3.7894310965490199E-4</c:v>
                      </c:pt>
                      <c:pt idx="1674" formatCode="General">
                        <c:v>-4.0313363152687102E-4</c:v>
                      </c:pt>
                      <c:pt idx="1675" formatCode="General">
                        <c:v>-3.9357038950229699E-4</c:v>
                      </c:pt>
                      <c:pt idx="1676" formatCode="General">
                        <c:v>-3.90460624531941E-4</c:v>
                      </c:pt>
                      <c:pt idx="1677" formatCode="General">
                        <c:v>-3.9998771807280199E-4</c:v>
                      </c:pt>
                      <c:pt idx="1678" formatCode="General">
                        <c:v>-3.8974684190683901E-4</c:v>
                      </c:pt>
                      <c:pt idx="1679" formatCode="General">
                        <c:v>-3.7970550872754402E-4</c:v>
                      </c:pt>
                      <c:pt idx="1680" formatCode="General">
                        <c:v>-3.9219392397963802E-4</c:v>
                      </c:pt>
                      <c:pt idx="1681" formatCode="General">
                        <c:v>-4.0665417332967499E-4</c:v>
                      </c:pt>
                      <c:pt idx="1682" formatCode="General">
                        <c:v>-3.9510098084193502E-4</c:v>
                      </c:pt>
                      <c:pt idx="1683" formatCode="General">
                        <c:v>-3.6974849148578901E-4</c:v>
                      </c:pt>
                      <c:pt idx="1684" formatCode="General">
                        <c:v>-3.83954967646228E-4</c:v>
                      </c:pt>
                      <c:pt idx="1685" formatCode="General">
                        <c:v>-4.0149042096060601E-4</c:v>
                      </c:pt>
                      <c:pt idx="1686" formatCode="General">
                        <c:v>-3.9918523837058502E-4</c:v>
                      </c:pt>
                      <c:pt idx="1687" formatCode="General">
                        <c:v>-3.6008895658817298E-4</c:v>
                      </c:pt>
                      <c:pt idx="1688" formatCode="General">
                        <c:v>-4.0228943290460697E-4</c:v>
                      </c:pt>
                      <c:pt idx="1689" formatCode="General">
                        <c:v>-3.9755717602399197E-4</c:v>
                      </c:pt>
                      <c:pt idx="1690" formatCode="General">
                        <c:v>-3.8742703789701E-4</c:v>
                      </c:pt>
                      <c:pt idx="1691" formatCode="General">
                        <c:v>-3.9545152675782801E-4</c:v>
                      </c:pt>
                      <c:pt idx="1692" formatCode="General">
                        <c:v>-3.6798532674340201E-4</c:v>
                      </c:pt>
                      <c:pt idx="1693" formatCode="General">
                        <c:v>-3.7547855064167798E-4</c:v>
                      </c:pt>
                      <c:pt idx="1694" formatCode="General">
                        <c:v>-3.6683024220365699E-4</c:v>
                      </c:pt>
                      <c:pt idx="1695" formatCode="General">
                        <c:v>-3.8771820761480599E-4</c:v>
                      </c:pt>
                      <c:pt idx="1696" formatCode="General">
                        <c:v>-4.1346714239923199E-4</c:v>
                      </c:pt>
                      <c:pt idx="1697" formatCode="General">
                        <c:v>-3.7340331671919998E-4</c:v>
                      </c:pt>
                      <c:pt idx="1698" formatCode="General">
                        <c:v>-3.95166003188645E-4</c:v>
                      </c:pt>
                      <c:pt idx="1699" formatCode="General">
                        <c:v>-3.9045089095210601E-4</c:v>
                      </c:pt>
                      <c:pt idx="1700" formatCode="General">
                        <c:v>-3.7385497524283702E-4</c:v>
                      </c:pt>
                      <c:pt idx="1701" formatCode="General">
                        <c:v>-3.68250748795949E-4</c:v>
                      </c:pt>
                      <c:pt idx="1702" formatCode="General">
                        <c:v>-4.0020054404623902E-4</c:v>
                      </c:pt>
                      <c:pt idx="1703" formatCode="General">
                        <c:v>-3.78817848689064E-4</c:v>
                      </c:pt>
                      <c:pt idx="1704" formatCode="General">
                        <c:v>-3.8798753978369198E-4</c:v>
                      </c:pt>
                      <c:pt idx="1705" formatCode="General">
                        <c:v>-3.7823354988564099E-4</c:v>
                      </c:pt>
                      <c:pt idx="1706" formatCode="General">
                        <c:v>-3.7771010359820398E-4</c:v>
                      </c:pt>
                      <c:pt idx="1707" formatCode="General">
                        <c:v>-3.7427268551318E-4</c:v>
                      </c:pt>
                      <c:pt idx="1708" formatCode="General">
                        <c:v>-3.5220646168486599E-4</c:v>
                      </c:pt>
                      <c:pt idx="1709" formatCode="General">
                        <c:v>-3.6601562321689402E-4</c:v>
                      </c:pt>
                      <c:pt idx="1710" formatCode="General">
                        <c:v>-3.5813529165371001E-4</c:v>
                      </c:pt>
                      <c:pt idx="1711" formatCode="General">
                        <c:v>-3.6395039484151298E-4</c:v>
                      </c:pt>
                      <c:pt idx="1712" formatCode="General">
                        <c:v>-3.9346723961731302E-4</c:v>
                      </c:pt>
                      <c:pt idx="1713" formatCode="General">
                        <c:v>-3.79179293989713E-4</c:v>
                      </c:pt>
                      <c:pt idx="1714" formatCode="General">
                        <c:v>-3.5027410458369102E-4</c:v>
                      </c:pt>
                      <c:pt idx="1715" formatCode="General">
                        <c:v>-3.78471198825304E-4</c:v>
                      </c:pt>
                      <c:pt idx="1716" formatCode="General">
                        <c:v>-3.7974311594874099E-4</c:v>
                      </c:pt>
                      <c:pt idx="1717" formatCode="General">
                        <c:v>-3.7191492596418401E-4</c:v>
                      </c:pt>
                      <c:pt idx="1718" formatCode="General">
                        <c:v>-3.7008268382770902E-4</c:v>
                      </c:pt>
                      <c:pt idx="1719" formatCode="General">
                        <c:v>-3.8484187796510797E-4</c:v>
                      </c:pt>
                      <c:pt idx="1720" formatCode="General">
                        <c:v>-3.5494977520275297E-4</c:v>
                      </c:pt>
                      <c:pt idx="1721" formatCode="General">
                        <c:v>-3.5630406473737399E-4</c:v>
                      </c:pt>
                      <c:pt idx="1722" formatCode="General">
                        <c:v>-3.7802159193724502E-4</c:v>
                      </c:pt>
                      <c:pt idx="1723" formatCode="General">
                        <c:v>-3.6260443235114597E-4</c:v>
                      </c:pt>
                      <c:pt idx="1724" formatCode="General">
                        <c:v>-3.7221246702312001E-4</c:v>
                      </c:pt>
                      <c:pt idx="1725" formatCode="General">
                        <c:v>-3.5819900577674401E-4</c:v>
                      </c:pt>
                      <c:pt idx="1726" formatCode="General">
                        <c:v>-3.6705300272212E-4</c:v>
                      </c:pt>
                      <c:pt idx="1727" formatCode="General">
                        <c:v>-3.7784998385189701E-4</c:v>
                      </c:pt>
                      <c:pt idx="1728" formatCode="General">
                        <c:v>-3.6695738129760498E-4</c:v>
                      </c:pt>
                      <c:pt idx="1729" formatCode="General">
                        <c:v>-3.8010855881689297E-4</c:v>
                      </c:pt>
                      <c:pt idx="1730" formatCode="General">
                        <c:v>-3.7256932817021702E-4</c:v>
                      </c:pt>
                      <c:pt idx="1731" formatCode="General">
                        <c:v>-3.7456553563617901E-4</c:v>
                      </c:pt>
                      <c:pt idx="1732" formatCode="General">
                        <c:v>-3.4721549097660101E-4</c:v>
                      </c:pt>
                      <c:pt idx="1733" formatCode="General">
                        <c:v>-3.6782758454397598E-4</c:v>
                      </c:pt>
                      <c:pt idx="1734" formatCode="General">
                        <c:v>-3.81477810398939E-4</c:v>
                      </c:pt>
                      <c:pt idx="1735" formatCode="General">
                        <c:v>-3.6158580542413899E-4</c:v>
                      </c:pt>
                      <c:pt idx="1736" formatCode="General">
                        <c:v>-3.69541051856443E-4</c:v>
                      </c:pt>
                      <c:pt idx="1737" formatCode="General">
                        <c:v>-3.3437920610546201E-4</c:v>
                      </c:pt>
                      <c:pt idx="1738" formatCode="General">
                        <c:v>-3.6702595719390502E-4</c:v>
                      </c:pt>
                      <c:pt idx="1739" formatCode="General">
                        <c:v>-3.4658962642278101E-4</c:v>
                      </c:pt>
                      <c:pt idx="1740" formatCode="General">
                        <c:v>-3.6985092171105E-4</c:v>
                      </c:pt>
                      <c:pt idx="1741" formatCode="General">
                        <c:v>-3.5664200736301298E-4</c:v>
                      </c:pt>
                      <c:pt idx="1742" formatCode="General">
                        <c:v>-3.43066584107097E-4</c:v>
                      </c:pt>
                      <c:pt idx="1743" formatCode="General">
                        <c:v>-3.6316509973116298E-4</c:v>
                      </c:pt>
                      <c:pt idx="1744" formatCode="General">
                        <c:v>-3.5627835792548999E-4</c:v>
                      </c:pt>
                      <c:pt idx="1745" formatCode="General">
                        <c:v>-3.6370102955861599E-4</c:v>
                      </c:pt>
                      <c:pt idx="1746" formatCode="General">
                        <c:v>-3.5218042991413501E-4</c:v>
                      </c:pt>
                      <c:pt idx="1747" formatCode="General">
                        <c:v>-3.45070061207854E-4</c:v>
                      </c:pt>
                      <c:pt idx="1748" formatCode="General">
                        <c:v>-3.5001071826017398E-4</c:v>
                      </c:pt>
                      <c:pt idx="1749" formatCode="General">
                        <c:v>-3.5971921468961801E-4</c:v>
                      </c:pt>
                      <c:pt idx="1750" formatCode="General">
                        <c:v>-3.4065285310158801E-4</c:v>
                      </c:pt>
                      <c:pt idx="1751" formatCode="General">
                        <c:v>-3.4488848760763402E-4</c:v>
                      </c:pt>
                      <c:pt idx="1752" formatCode="General">
                        <c:v>-3.47766932363043E-4</c:v>
                      </c:pt>
                      <c:pt idx="1753" formatCode="General">
                        <c:v>-3.6319502673302901E-4</c:v>
                      </c:pt>
                      <c:pt idx="1754" formatCode="General">
                        <c:v>-3.6314096991445899E-4</c:v>
                      </c:pt>
                      <c:pt idx="1755" formatCode="General">
                        <c:v>-3.6969562773401198E-4</c:v>
                      </c:pt>
                      <c:pt idx="1756" formatCode="General">
                        <c:v>-3.659661796124E-4</c:v>
                      </c:pt>
                      <c:pt idx="1757" formatCode="General">
                        <c:v>-3.5934694318720702E-4</c:v>
                      </c:pt>
                      <c:pt idx="1758" formatCode="General">
                        <c:v>-3.7601935678604299E-4</c:v>
                      </c:pt>
                      <c:pt idx="1759" formatCode="General">
                        <c:v>-3.7705402432972702E-4</c:v>
                      </c:pt>
                      <c:pt idx="1760" formatCode="General">
                        <c:v>-3.5842589337292902E-4</c:v>
                      </c:pt>
                      <c:pt idx="1761" formatCode="General">
                        <c:v>-3.57024338565295E-4</c:v>
                      </c:pt>
                      <c:pt idx="1762" formatCode="General">
                        <c:v>-3.6844651388612802E-4</c:v>
                      </c:pt>
                      <c:pt idx="1763" formatCode="General">
                        <c:v>-3.4773053970546498E-4</c:v>
                      </c:pt>
                      <c:pt idx="1764" formatCode="General">
                        <c:v>-3.69061908974149E-4</c:v>
                      </c:pt>
                      <c:pt idx="1765" formatCode="General">
                        <c:v>-3.5667640041806898E-4</c:v>
                      </c:pt>
                      <c:pt idx="1766" formatCode="General">
                        <c:v>-3.5311430427005497E-4</c:v>
                      </c:pt>
                      <c:pt idx="1767" formatCode="General">
                        <c:v>-3.4879776828328099E-4</c:v>
                      </c:pt>
                      <c:pt idx="1768" formatCode="General">
                        <c:v>-3.64681432391025E-4</c:v>
                      </c:pt>
                      <c:pt idx="1769" formatCode="General">
                        <c:v>-3.4340688502555299E-4</c:v>
                      </c:pt>
                      <c:pt idx="1770" formatCode="General">
                        <c:v>-3.5982413274212899E-4</c:v>
                      </c:pt>
                      <c:pt idx="1771" formatCode="General">
                        <c:v>-3.54249561175404E-4</c:v>
                      </c:pt>
                      <c:pt idx="1772" formatCode="General">
                        <c:v>-3.50507850555279E-4</c:v>
                      </c:pt>
                      <c:pt idx="1773" formatCode="General">
                        <c:v>-3.6572103119216702E-4</c:v>
                      </c:pt>
                      <c:pt idx="1774" formatCode="General">
                        <c:v>-3.5000003068494698E-4</c:v>
                      </c:pt>
                      <c:pt idx="1775" formatCode="General">
                        <c:v>-3.3812719418004799E-4</c:v>
                      </c:pt>
                      <c:pt idx="1776" formatCode="General">
                        <c:v>-3.48156176617005E-4</c:v>
                      </c:pt>
                      <c:pt idx="1777" formatCode="General">
                        <c:v>-3.63411443166009E-4</c:v>
                      </c:pt>
                      <c:pt idx="1778" formatCode="General">
                        <c:v>-3.4897158052034702E-4</c:v>
                      </c:pt>
                      <c:pt idx="1779" formatCode="General">
                        <c:v>-3.52166174309343E-4</c:v>
                      </c:pt>
                      <c:pt idx="1780" formatCode="General">
                        <c:v>-3.54014855810665E-4</c:v>
                      </c:pt>
                      <c:pt idx="1781" formatCode="General">
                        <c:v>-3.3681278903545701E-4</c:v>
                      </c:pt>
                      <c:pt idx="1782" formatCode="General">
                        <c:v>-3.5837373038299198E-4</c:v>
                      </c:pt>
                      <c:pt idx="1783" formatCode="General">
                        <c:v>-3.68036599079431E-4</c:v>
                      </c:pt>
                      <c:pt idx="1784" formatCode="General">
                        <c:v>-3.3055542046382398E-4</c:v>
                      </c:pt>
                      <c:pt idx="1785" formatCode="General">
                        <c:v>-3.5419131695382799E-4</c:v>
                      </c:pt>
                      <c:pt idx="1786" formatCode="General">
                        <c:v>-3.3499055497735001E-4</c:v>
                      </c:pt>
                      <c:pt idx="1787" formatCode="General">
                        <c:v>-3.3268377359006301E-4</c:v>
                      </c:pt>
                      <c:pt idx="1788" formatCode="General">
                        <c:v>-3.5016247427544601E-4</c:v>
                      </c:pt>
                      <c:pt idx="1789" formatCode="General">
                        <c:v>-3.6216025499652101E-4</c:v>
                      </c:pt>
                      <c:pt idx="1790" formatCode="General">
                        <c:v>-3.3166470882109401E-4</c:v>
                      </c:pt>
                      <c:pt idx="1791" formatCode="General">
                        <c:v>-3.3879709156091998E-4</c:v>
                      </c:pt>
                      <c:pt idx="1792" formatCode="General">
                        <c:v>-3.4503660567667402E-4</c:v>
                      </c:pt>
                      <c:pt idx="1793" formatCode="General">
                        <c:v>-3.4235404473254E-4</c:v>
                      </c:pt>
                      <c:pt idx="1794" formatCode="General">
                        <c:v>-3.33778110294075E-4</c:v>
                      </c:pt>
                      <c:pt idx="1795" formatCode="General">
                        <c:v>-3.43849582013725E-4</c:v>
                      </c:pt>
                      <c:pt idx="1796" formatCode="General">
                        <c:v>-3.4156860773830802E-4</c:v>
                      </c:pt>
                      <c:pt idx="1797" formatCode="General">
                        <c:v>-3.34795576880003E-4</c:v>
                      </c:pt>
                      <c:pt idx="1798" formatCode="General">
                        <c:v>-3.4071888801003302E-4</c:v>
                      </c:pt>
                      <c:pt idx="1799" formatCode="General">
                        <c:v>-3.4838113900939301E-4</c:v>
                      </c:pt>
                      <c:pt idx="1800" formatCode="General">
                        <c:v>-3.3475209542133702E-4</c:v>
                      </c:pt>
                      <c:pt idx="1801" formatCode="General">
                        <c:v>-3.3428100943493799E-4</c:v>
                      </c:pt>
                      <c:pt idx="1802" formatCode="General">
                        <c:v>-3.5552758981919502E-4</c:v>
                      </c:pt>
                      <c:pt idx="1803" formatCode="General">
                        <c:v>-3.3425468826973301E-4</c:v>
                      </c:pt>
                      <c:pt idx="1804" formatCode="General">
                        <c:v>-3.4110334582726802E-4</c:v>
                      </c:pt>
                      <c:pt idx="1805" formatCode="General">
                        <c:v>-3.3899421259830199E-4</c:v>
                      </c:pt>
                      <c:pt idx="1806" formatCode="General">
                        <c:v>-3.4359556556162399E-4</c:v>
                      </c:pt>
                      <c:pt idx="1807" formatCode="General">
                        <c:v>-3.4593329179003298E-4</c:v>
                      </c:pt>
                      <c:pt idx="1808" formatCode="General">
                        <c:v>-3.2571999606198E-4</c:v>
                      </c:pt>
                      <c:pt idx="1809" formatCode="General">
                        <c:v>-3.23490012795476E-4</c:v>
                      </c:pt>
                      <c:pt idx="1810" formatCode="General">
                        <c:v>-3.4376002474309101E-4</c:v>
                      </c:pt>
                      <c:pt idx="1811" formatCode="General">
                        <c:v>-3.3703811166387E-4</c:v>
                      </c:pt>
                      <c:pt idx="1812" formatCode="General">
                        <c:v>-3.3109253819700401E-4</c:v>
                      </c:pt>
                      <c:pt idx="1813" formatCode="General">
                        <c:v>-3.34099094704315E-4</c:v>
                      </c:pt>
                      <c:pt idx="1814" formatCode="General">
                        <c:v>-3.3458143997462902E-4</c:v>
                      </c:pt>
                      <c:pt idx="1815" formatCode="General">
                        <c:v>-3.1879261899147801E-4</c:v>
                      </c:pt>
                      <c:pt idx="1816" formatCode="General">
                        <c:v>-3.4386320613314199E-4</c:v>
                      </c:pt>
                      <c:pt idx="1817" formatCode="General">
                        <c:v>-3.2766569833063202E-4</c:v>
                      </c:pt>
                      <c:pt idx="1818" formatCode="General">
                        <c:v>-3.3267623008244101E-4</c:v>
                      </c:pt>
                      <c:pt idx="1819" formatCode="General">
                        <c:v>-3.0603863690472402E-4</c:v>
                      </c:pt>
                      <c:pt idx="1820" formatCode="General">
                        <c:v>-3.5417035442328299E-4</c:v>
                      </c:pt>
                      <c:pt idx="1821" formatCode="General">
                        <c:v>-3.4016336997223301E-4</c:v>
                      </c:pt>
                      <c:pt idx="1822" formatCode="General">
                        <c:v>-3.2717892823050702E-4</c:v>
                      </c:pt>
                      <c:pt idx="1823" formatCode="General">
                        <c:v>-3.2179673895940301E-4</c:v>
                      </c:pt>
                      <c:pt idx="1824" formatCode="General">
                        <c:v>-3.0897815227092298E-4</c:v>
                      </c:pt>
                      <c:pt idx="1825" formatCode="General">
                        <c:v>-3.36707709658759E-4</c:v>
                      </c:pt>
                      <c:pt idx="1826" formatCode="General">
                        <c:v>-3.1134269870781902E-4</c:v>
                      </c:pt>
                      <c:pt idx="1827" formatCode="General">
                        <c:v>-3.2573700233152803E-4</c:v>
                      </c:pt>
                      <c:pt idx="1828" formatCode="General">
                        <c:v>-3.1998316460688902E-4</c:v>
                      </c:pt>
                      <c:pt idx="1829" formatCode="General">
                        <c:v>-3.29038035032316E-4</c:v>
                      </c:pt>
                      <c:pt idx="1830" formatCode="General">
                        <c:v>-3.2276577763256802E-4</c:v>
                      </c:pt>
                      <c:pt idx="1831" formatCode="General">
                        <c:v>-3.3803779039541298E-4</c:v>
                      </c:pt>
                      <c:pt idx="1832" formatCode="General">
                        <c:v>-3.3942796046248E-4</c:v>
                      </c:pt>
                      <c:pt idx="1833" formatCode="General">
                        <c:v>-3.2668921766888201E-4</c:v>
                      </c:pt>
                      <c:pt idx="1834" formatCode="General">
                        <c:v>-3.1760869806979499E-4</c:v>
                      </c:pt>
                      <c:pt idx="1835" formatCode="General">
                        <c:v>-3.14148835070448E-4</c:v>
                      </c:pt>
                      <c:pt idx="1836" formatCode="General">
                        <c:v>-3.45876970455665E-4</c:v>
                      </c:pt>
                      <c:pt idx="1837" formatCode="General">
                        <c:v>-3.25406531747033E-4</c:v>
                      </c:pt>
                      <c:pt idx="1838" formatCode="General">
                        <c:v>-3.2776767760219898E-4</c:v>
                      </c:pt>
                      <c:pt idx="1839" formatCode="General">
                        <c:v>-3.2873477753784001E-4</c:v>
                      </c:pt>
                      <c:pt idx="1840" formatCode="General">
                        <c:v>-3.44873058996829E-4</c:v>
                      </c:pt>
                      <c:pt idx="1841" formatCode="General">
                        <c:v>-3.4485829327915202E-4</c:v>
                      </c:pt>
                      <c:pt idx="1842" formatCode="General">
                        <c:v>-3.2297444156059198E-4</c:v>
                      </c:pt>
                      <c:pt idx="1843" formatCode="General">
                        <c:v>-3.3575459883873799E-4</c:v>
                      </c:pt>
                      <c:pt idx="1844" formatCode="General">
                        <c:v>-3.4375117912589402E-4</c:v>
                      </c:pt>
                      <c:pt idx="1845" formatCode="General">
                        <c:v>-3.22651171679046E-4</c:v>
                      </c:pt>
                      <c:pt idx="1846" formatCode="General">
                        <c:v>-3.0670878317157402E-4</c:v>
                      </c:pt>
                      <c:pt idx="1847" formatCode="General">
                        <c:v>-3.2335268983014098E-4</c:v>
                      </c:pt>
                      <c:pt idx="1848" formatCode="General">
                        <c:v>-3.1207619959975897E-4</c:v>
                      </c:pt>
                      <c:pt idx="1849" formatCode="General">
                        <c:v>-3.3661125783852398E-4</c:v>
                      </c:pt>
                      <c:pt idx="1850" formatCode="General">
                        <c:v>-3.07599130527219E-4</c:v>
                      </c:pt>
                      <c:pt idx="1851" formatCode="General">
                        <c:v>-3.2337265288410203E-4</c:v>
                      </c:pt>
                      <c:pt idx="1852" formatCode="General">
                        <c:v>-3.0885829580036902E-4</c:v>
                      </c:pt>
                      <c:pt idx="1853" formatCode="General">
                        <c:v>-3.0905136288699402E-4</c:v>
                      </c:pt>
                      <c:pt idx="1854" formatCode="General">
                        <c:v>-3.3860853336836001E-4</c:v>
                      </c:pt>
                      <c:pt idx="1855" formatCode="General">
                        <c:v>-3.2959372807056102E-4</c:v>
                      </c:pt>
                      <c:pt idx="1856" formatCode="General">
                        <c:v>-3.19112392417905E-4</c:v>
                      </c:pt>
                      <c:pt idx="1857" formatCode="General">
                        <c:v>-3.2280982395138902E-4</c:v>
                      </c:pt>
                      <c:pt idx="1858" formatCode="General">
                        <c:v>-3.1674810137491698E-4</c:v>
                      </c:pt>
                      <c:pt idx="1859" formatCode="General">
                        <c:v>-3.1519688013532298E-4</c:v>
                      </c:pt>
                      <c:pt idx="1860" formatCode="General">
                        <c:v>-3.2908882492728903E-4</c:v>
                      </c:pt>
                      <c:pt idx="1861" formatCode="General">
                        <c:v>-3.1814513130200202E-4</c:v>
                      </c:pt>
                      <c:pt idx="1862" formatCode="General">
                        <c:v>-3.1216729569334299E-4</c:v>
                      </c:pt>
                      <c:pt idx="1863" formatCode="General">
                        <c:v>-3.4289367118136102E-4</c:v>
                      </c:pt>
                      <c:pt idx="1864" formatCode="General">
                        <c:v>-2.9866695267576299E-4</c:v>
                      </c:pt>
                      <c:pt idx="1865" formatCode="General">
                        <c:v>-3.0634847622628802E-4</c:v>
                      </c:pt>
                      <c:pt idx="1866" formatCode="General">
                        <c:v>-3.0714247148391099E-4</c:v>
                      </c:pt>
                      <c:pt idx="1867" formatCode="General">
                        <c:v>-3.0212778553246797E-4</c:v>
                      </c:pt>
                      <c:pt idx="1868" formatCode="General">
                        <c:v>-3.33267836446912E-4</c:v>
                      </c:pt>
                      <c:pt idx="1869" formatCode="General">
                        <c:v>-3.2532668133860698E-4</c:v>
                      </c:pt>
                      <c:pt idx="1870" formatCode="General">
                        <c:v>-3.11106415805711E-4</c:v>
                      </c:pt>
                      <c:pt idx="1871" formatCode="General">
                        <c:v>-3.1921652161386499E-4</c:v>
                      </c:pt>
                      <c:pt idx="1872" formatCode="General">
                        <c:v>-3.30418561455762E-4</c:v>
                      </c:pt>
                      <c:pt idx="1873" formatCode="General">
                        <c:v>-3.1426917230375698E-4</c:v>
                      </c:pt>
                      <c:pt idx="1874" formatCode="General">
                        <c:v>-3.1316297696908101E-4</c:v>
                      </c:pt>
                      <c:pt idx="1875" formatCode="General">
                        <c:v>-3.0911129062987503E-4</c:v>
                      </c:pt>
                      <c:pt idx="1876" formatCode="General">
                        <c:v>-2.96661393087177E-4</c:v>
                      </c:pt>
                      <c:pt idx="1877" formatCode="General">
                        <c:v>-3.2910227145248002E-4</c:v>
                      </c:pt>
                      <c:pt idx="1878" formatCode="General">
                        <c:v>-3.2159686902751E-4</c:v>
                      </c:pt>
                      <c:pt idx="1879" formatCode="General">
                        <c:v>-2.8572140516998102E-4</c:v>
                      </c:pt>
                      <c:pt idx="1880" formatCode="General">
                        <c:v>-3.0413884479904302E-4</c:v>
                      </c:pt>
                      <c:pt idx="1881" formatCode="General">
                        <c:v>-3.09960462923805E-4</c:v>
                      </c:pt>
                      <c:pt idx="1882" formatCode="General">
                        <c:v>-3.49321275417146E-4</c:v>
                      </c:pt>
                      <c:pt idx="1883" formatCode="General">
                        <c:v>-2.9968045223463199E-4</c:v>
                      </c:pt>
                      <c:pt idx="1884" formatCode="General">
                        <c:v>-3.20666787497824E-4</c:v>
                      </c:pt>
                      <c:pt idx="1885" formatCode="General">
                        <c:v>-2.9406453526805402E-4</c:v>
                      </c:pt>
                      <c:pt idx="1886" formatCode="General">
                        <c:v>-3.1232638601974398E-4</c:v>
                      </c:pt>
                      <c:pt idx="1887" formatCode="General">
                        <c:v>-3.19204162836191E-4</c:v>
                      </c:pt>
                      <c:pt idx="1888" formatCode="General">
                        <c:v>-2.9398043908758801E-4</c:v>
                      </c:pt>
                      <c:pt idx="1889" formatCode="General">
                        <c:v>-3.0149851293798899E-4</c:v>
                      </c:pt>
                      <c:pt idx="1890" formatCode="General">
                        <c:v>-2.9022756738894502E-4</c:v>
                      </c:pt>
                      <c:pt idx="1891" formatCode="General">
                        <c:v>-3.1687493209611701E-4</c:v>
                      </c:pt>
                      <c:pt idx="1892" formatCode="General">
                        <c:v>-3.0431898685570499E-4</c:v>
                      </c:pt>
                      <c:pt idx="1893" formatCode="General">
                        <c:v>-2.8712415729180402E-4</c:v>
                      </c:pt>
                      <c:pt idx="1894" formatCode="General">
                        <c:v>-2.88836458328965E-4</c:v>
                      </c:pt>
                      <c:pt idx="1895" formatCode="General">
                        <c:v>-2.87315185943555E-4</c:v>
                      </c:pt>
                      <c:pt idx="1896" formatCode="General">
                        <c:v>-2.9861690717168399E-4</c:v>
                      </c:pt>
                      <c:pt idx="1897" formatCode="General">
                        <c:v>-3.13385660033638E-4</c:v>
                      </c:pt>
                      <c:pt idx="1898" formatCode="General">
                        <c:v>-3.01477315567509E-4</c:v>
                      </c:pt>
                      <c:pt idx="1899" formatCode="General">
                        <c:v>-3.02269493016408E-4</c:v>
                      </c:pt>
                      <c:pt idx="1900" formatCode="General">
                        <c:v>-3.0340724839479302E-4</c:v>
                      </c:pt>
                      <c:pt idx="1901" formatCode="General">
                        <c:v>-2.9277237579721898E-4</c:v>
                      </c:pt>
                      <c:pt idx="1902" formatCode="General">
                        <c:v>-2.9265044022127202E-4</c:v>
                      </c:pt>
                      <c:pt idx="1903" formatCode="General">
                        <c:v>-3.1712197736576901E-4</c:v>
                      </c:pt>
                      <c:pt idx="1904" formatCode="General">
                        <c:v>-3.1763392116445E-4</c:v>
                      </c:pt>
                      <c:pt idx="1905" formatCode="General">
                        <c:v>-3.0105680954030801E-4</c:v>
                      </c:pt>
                      <c:pt idx="1906" formatCode="General">
                        <c:v>-3.0576019377045099E-4</c:v>
                      </c:pt>
                      <c:pt idx="1907" formatCode="General">
                        <c:v>-3.0405232738259301E-4</c:v>
                      </c:pt>
                      <c:pt idx="1908" formatCode="General">
                        <c:v>-2.94446606989398E-4</c:v>
                      </c:pt>
                      <c:pt idx="1909" formatCode="General">
                        <c:v>-2.9184510340074299E-4</c:v>
                      </c:pt>
                      <c:pt idx="1910" formatCode="General">
                        <c:v>-2.9309789105715301E-4</c:v>
                      </c:pt>
                      <c:pt idx="1911" formatCode="General">
                        <c:v>-3.1338563756039999E-4</c:v>
                      </c:pt>
                      <c:pt idx="1912" formatCode="General">
                        <c:v>-3.0123611811006603E-4</c:v>
                      </c:pt>
                      <c:pt idx="1913" formatCode="General">
                        <c:v>-3.1278512617051999E-4</c:v>
                      </c:pt>
                      <c:pt idx="1914" formatCode="General">
                        <c:v>-3.0728746418986E-4</c:v>
                      </c:pt>
                      <c:pt idx="1915" formatCode="General">
                        <c:v>-3.1739307718367798E-4</c:v>
                      </c:pt>
                      <c:pt idx="1916" formatCode="General">
                        <c:v>-2.8070482032020798E-4</c:v>
                      </c:pt>
                      <c:pt idx="1917" formatCode="General">
                        <c:v>-2.9824119915465699E-4</c:v>
                      </c:pt>
                      <c:pt idx="1918" formatCode="General">
                        <c:v>-2.9709703277232898E-4</c:v>
                      </c:pt>
                      <c:pt idx="1919" formatCode="General">
                        <c:v>-3.1158918756267999E-4</c:v>
                      </c:pt>
                      <c:pt idx="1920" formatCode="General">
                        <c:v>-2.8804302731908897E-4</c:v>
                      </c:pt>
                      <c:pt idx="1921" formatCode="General">
                        <c:v>-2.9051217339325401E-4</c:v>
                      </c:pt>
                      <c:pt idx="1922" formatCode="General">
                        <c:v>-3.0287921521841198E-4</c:v>
                      </c:pt>
                      <c:pt idx="1923" formatCode="General">
                        <c:v>-2.74715554465241E-4</c:v>
                      </c:pt>
                      <c:pt idx="1924" formatCode="General">
                        <c:v>-3.0186539618150401E-4</c:v>
                      </c:pt>
                      <c:pt idx="1925" formatCode="General">
                        <c:v>-2.8614034320130298E-4</c:v>
                      </c:pt>
                      <c:pt idx="1926" formatCode="General">
                        <c:v>-2.93120749212587E-4</c:v>
                      </c:pt>
                      <c:pt idx="1927" formatCode="General">
                        <c:v>-2.9287849497189702E-4</c:v>
                      </c:pt>
                      <c:pt idx="1928" formatCode="General">
                        <c:v>-2.8948447884387401E-4</c:v>
                      </c:pt>
                      <c:pt idx="1929" formatCode="General">
                        <c:v>-2.9264105873895002E-4</c:v>
                      </c:pt>
                      <c:pt idx="1930" formatCode="General">
                        <c:v>-2.8773053088727201E-4</c:v>
                      </c:pt>
                      <c:pt idx="1931" formatCode="General">
                        <c:v>-2.8612282823634402E-4</c:v>
                      </c:pt>
                      <c:pt idx="1932" formatCode="General">
                        <c:v>-2.9499518979264199E-4</c:v>
                      </c:pt>
                      <c:pt idx="1933" formatCode="General">
                        <c:v>-2.8512431571025101E-4</c:v>
                      </c:pt>
                      <c:pt idx="1934" formatCode="General">
                        <c:v>-2.8975122077750401E-4</c:v>
                      </c:pt>
                      <c:pt idx="1935" formatCode="General">
                        <c:v>-2.7678489211639099E-4</c:v>
                      </c:pt>
                      <c:pt idx="1936" formatCode="General">
                        <c:v>-2.6850388033164597E-4</c:v>
                      </c:pt>
                      <c:pt idx="1937" formatCode="General">
                        <c:v>-2.9069887947043798E-4</c:v>
                      </c:pt>
                      <c:pt idx="1938" formatCode="General">
                        <c:v>-2.7903481373896201E-4</c:v>
                      </c:pt>
                      <c:pt idx="1939" formatCode="General">
                        <c:v>-2.9312286289068798E-4</c:v>
                      </c:pt>
                      <c:pt idx="1940" formatCode="General">
                        <c:v>-2.8754398558652301E-4</c:v>
                      </c:pt>
                      <c:pt idx="1941" formatCode="General">
                        <c:v>-2.93538145230069E-4</c:v>
                      </c:pt>
                      <c:pt idx="1942" formatCode="General">
                        <c:v>-2.9380196058928899E-4</c:v>
                      </c:pt>
                      <c:pt idx="1943" formatCode="General">
                        <c:v>-2.8237771718847901E-4</c:v>
                      </c:pt>
                      <c:pt idx="1944" formatCode="General">
                        <c:v>-3.1266894815550799E-4</c:v>
                      </c:pt>
                      <c:pt idx="1945" formatCode="General">
                        <c:v>-2.9530497208298201E-4</c:v>
                      </c:pt>
                      <c:pt idx="1946" formatCode="General">
                        <c:v>-2.9304594225182298E-4</c:v>
                      </c:pt>
                      <c:pt idx="1947" formatCode="General">
                        <c:v>-2.7807577117931103E-4</c:v>
                      </c:pt>
                      <c:pt idx="1948" formatCode="General">
                        <c:v>-2.9083185445057997E-4</c:v>
                      </c:pt>
                      <c:pt idx="1949" formatCode="General">
                        <c:v>-3.0800101760729103E-4</c:v>
                      </c:pt>
                      <c:pt idx="1950" formatCode="General">
                        <c:v>-2.7168628724144302E-4</c:v>
                      </c:pt>
                      <c:pt idx="1951" formatCode="General">
                        <c:v>-2.8056517691552399E-4</c:v>
                      </c:pt>
                      <c:pt idx="1952" formatCode="General">
                        <c:v>-3.0116079314438098E-4</c:v>
                      </c:pt>
                      <c:pt idx="1953" formatCode="General">
                        <c:v>-3.0013255287594998E-4</c:v>
                      </c:pt>
                      <c:pt idx="1954" formatCode="General">
                        <c:v>-2.8001805173501898E-4</c:v>
                      </c:pt>
                      <c:pt idx="1955" formatCode="General">
                        <c:v>-3.0910633274930301E-4</c:v>
                      </c:pt>
                      <c:pt idx="1956" formatCode="General">
                        <c:v>-2.8453934901016099E-4</c:v>
                      </c:pt>
                      <c:pt idx="1957" formatCode="General">
                        <c:v>-2.9384361124443301E-4</c:v>
                      </c:pt>
                      <c:pt idx="1958" formatCode="General">
                        <c:v>-2.8772490115986998E-4</c:v>
                      </c:pt>
                      <c:pt idx="1959" formatCode="General">
                        <c:v>-2.8932762294701101E-4</c:v>
                      </c:pt>
                      <c:pt idx="1960" formatCode="General">
                        <c:v>-3.0337744595194499E-4</c:v>
                      </c:pt>
                      <c:pt idx="1961" formatCode="General">
                        <c:v>-2.6122567350951999E-4</c:v>
                      </c:pt>
                      <c:pt idx="1962" formatCode="General">
                        <c:v>-2.85889897576963E-4</c:v>
                      </c:pt>
                      <c:pt idx="1963" formatCode="General">
                        <c:v>-2.9649578541372801E-4</c:v>
                      </c:pt>
                      <c:pt idx="1964" formatCode="General">
                        <c:v>-2.7778177465430598E-4</c:v>
                      </c:pt>
                      <c:pt idx="1965" formatCode="General">
                        <c:v>-2.9644555293102898E-4</c:v>
                      </c:pt>
                      <c:pt idx="1966" formatCode="General">
                        <c:v>-2.8378628135067302E-4</c:v>
                      </c:pt>
                      <c:pt idx="1967" formatCode="General">
                        <c:v>-2.8566860064937598E-4</c:v>
                      </c:pt>
                      <c:pt idx="1968" formatCode="General">
                        <c:v>-2.9511431383435799E-4</c:v>
                      </c:pt>
                      <c:pt idx="1969" formatCode="General">
                        <c:v>-2.8227708284477601E-4</c:v>
                      </c:pt>
                      <c:pt idx="1970" formatCode="General">
                        <c:v>-2.8752326622965798E-4</c:v>
                      </c:pt>
                      <c:pt idx="1971" formatCode="General">
                        <c:v>-2.9248394712042301E-4</c:v>
                      </c:pt>
                      <c:pt idx="1972" formatCode="General">
                        <c:v>-2.6760699411601302E-4</c:v>
                      </c:pt>
                      <c:pt idx="1973" formatCode="General">
                        <c:v>-2.5996090196548201E-4</c:v>
                      </c:pt>
                      <c:pt idx="1974" formatCode="General">
                        <c:v>-2.7715942006691801E-4</c:v>
                      </c:pt>
                      <c:pt idx="1975" formatCode="General">
                        <c:v>-2.6716559353272501E-4</c:v>
                      </c:pt>
                      <c:pt idx="1976" formatCode="General">
                        <c:v>-2.6433387244766203E-4</c:v>
                      </c:pt>
                      <c:pt idx="1977" formatCode="General">
                        <c:v>-2.7384091876897699E-4</c:v>
                      </c:pt>
                      <c:pt idx="1978" formatCode="General">
                        <c:v>-2.6327975470480299E-4</c:v>
                      </c:pt>
                      <c:pt idx="1979" formatCode="General">
                        <c:v>-2.6683985394739299E-4</c:v>
                      </c:pt>
                      <c:pt idx="1980" formatCode="General">
                        <c:v>-2.7938629716712301E-4</c:v>
                      </c:pt>
                      <c:pt idx="1981" formatCode="General">
                        <c:v>-2.84541486319773E-4</c:v>
                      </c:pt>
                      <c:pt idx="1982" formatCode="General">
                        <c:v>-2.8951883585488802E-4</c:v>
                      </c:pt>
                      <c:pt idx="1983" formatCode="General">
                        <c:v>-2.9016940075141199E-4</c:v>
                      </c:pt>
                      <c:pt idx="1984" formatCode="General">
                        <c:v>-2.7333641949699199E-4</c:v>
                      </c:pt>
                      <c:pt idx="1985" formatCode="General">
                        <c:v>-2.9693780940743397E-4</c:v>
                      </c:pt>
                      <c:pt idx="1986" formatCode="General">
                        <c:v>-2.8534967604358099E-4</c:v>
                      </c:pt>
                      <c:pt idx="1987" formatCode="General">
                        <c:v>-2.78506284984498E-4</c:v>
                      </c:pt>
                      <c:pt idx="1988" formatCode="General">
                        <c:v>-2.6797242984843799E-4</c:v>
                      </c:pt>
                      <c:pt idx="1989" formatCode="General">
                        <c:v>-2.7841060922830402E-4</c:v>
                      </c:pt>
                      <c:pt idx="1990" formatCode="General">
                        <c:v>-2.6883887047079498E-4</c:v>
                      </c:pt>
                      <c:pt idx="1991" formatCode="General">
                        <c:v>-2.6879831433346502E-4</c:v>
                      </c:pt>
                      <c:pt idx="1992" formatCode="General">
                        <c:v>-2.9114816247007198E-4</c:v>
                      </c:pt>
                      <c:pt idx="1993" formatCode="General">
                        <c:v>-2.81807679303857E-4</c:v>
                      </c:pt>
                      <c:pt idx="1994" formatCode="General">
                        <c:v>-2.8140673761461299E-4</c:v>
                      </c:pt>
                      <c:pt idx="1995" formatCode="General">
                        <c:v>-2.688424276449E-4</c:v>
                      </c:pt>
                      <c:pt idx="1996" formatCode="General">
                        <c:v>-3.03301797055326E-4</c:v>
                      </c:pt>
                      <c:pt idx="1997" formatCode="General">
                        <c:v>-2.9028444668764101E-4</c:v>
                      </c:pt>
                      <c:pt idx="1998" formatCode="General">
                        <c:v>-2.72580189896886E-4</c:v>
                      </c:pt>
                      <c:pt idx="1999" formatCode="General">
                        <c:v>-2.5777028917748002E-4</c:v>
                      </c:pt>
                      <c:pt idx="2000" formatCode="General">
                        <c:v>-2.7956772280039797E-4</c:v>
                      </c:pt>
                      <c:pt idx="2001" formatCode="General">
                        <c:v>-2.69544298245247E-4</c:v>
                      </c:pt>
                      <c:pt idx="2002" formatCode="General">
                        <c:v>-2.8623201430935002E-4</c:v>
                      </c:pt>
                      <c:pt idx="2003" formatCode="General">
                        <c:v>-2.9205807899690601E-4</c:v>
                      </c:pt>
                      <c:pt idx="2004" formatCode="General">
                        <c:v>-2.8343226356633197E-4</c:v>
                      </c:pt>
                      <c:pt idx="2005" formatCode="General">
                        <c:v>-2.7758664119577299E-4</c:v>
                      </c:pt>
                      <c:pt idx="2006" formatCode="General">
                        <c:v>-2.7806104344029001E-4</c:v>
                      </c:pt>
                      <c:pt idx="2007" formatCode="General">
                        <c:v>-2.7427702782995797E-4</c:v>
                      </c:pt>
                      <c:pt idx="2008" formatCode="General">
                        <c:v>-2.6801706647906699E-4</c:v>
                      </c:pt>
                      <c:pt idx="2009" formatCode="General">
                        <c:v>-2.8442487382022302E-4</c:v>
                      </c:pt>
                      <c:pt idx="2010" formatCode="General">
                        <c:v>-2.5821553412527098E-4</c:v>
                      </c:pt>
                      <c:pt idx="2011" formatCode="General">
                        <c:v>-2.49791467877216E-4</c:v>
                      </c:pt>
                      <c:pt idx="2012" formatCode="General">
                        <c:v>-2.81318835698968E-4</c:v>
                      </c:pt>
                      <c:pt idx="2013" formatCode="General">
                        <c:v>-2.8698559006074198E-4</c:v>
                      </c:pt>
                      <c:pt idx="2014" formatCode="General">
                        <c:v>-2.6230415175559798E-4</c:v>
                      </c:pt>
                      <c:pt idx="2015" formatCode="General">
                        <c:v>-2.7311626561323302E-4</c:v>
                      </c:pt>
                      <c:pt idx="2016" formatCode="General">
                        <c:v>-2.6882430914841702E-4</c:v>
                      </c:pt>
                      <c:pt idx="2017" formatCode="General">
                        <c:v>-2.4389623753029801E-4</c:v>
                      </c:pt>
                      <c:pt idx="2018" formatCode="General">
                        <c:v>-2.8235620570653898E-4</c:v>
                      </c:pt>
                      <c:pt idx="2019" formatCode="General">
                        <c:v>-2.7245944621141598E-4</c:v>
                      </c:pt>
                      <c:pt idx="2020" formatCode="General">
                        <c:v>-2.8468455919348801E-4</c:v>
                      </c:pt>
                      <c:pt idx="2021" formatCode="General">
                        <c:v>-2.9404504828354101E-4</c:v>
                      </c:pt>
                      <c:pt idx="2022" formatCode="General">
                        <c:v>-2.5389538340607199E-4</c:v>
                      </c:pt>
                      <c:pt idx="2023" formatCode="General">
                        <c:v>-2.7560048073150102E-4</c:v>
                      </c:pt>
                      <c:pt idx="2024" formatCode="General">
                        <c:v>-2.77758227534296E-4</c:v>
                      </c:pt>
                      <c:pt idx="2025" formatCode="General">
                        <c:v>-2.6743290598571902E-4</c:v>
                      </c:pt>
                      <c:pt idx="2026" formatCode="General">
                        <c:v>-2.6962672812241801E-4</c:v>
                      </c:pt>
                      <c:pt idx="2027" formatCode="General">
                        <c:v>-2.6944253575709299E-4</c:v>
                      </c:pt>
                      <c:pt idx="2028" formatCode="General">
                        <c:v>-2.4483423466179399E-4</c:v>
                      </c:pt>
                      <c:pt idx="2029" formatCode="General">
                        <c:v>-2.8122334561706702E-4</c:v>
                      </c:pt>
                      <c:pt idx="2030" formatCode="General">
                        <c:v>-2.6568888885750901E-4</c:v>
                      </c:pt>
                      <c:pt idx="2031" formatCode="General">
                        <c:v>-2.5880625633808399E-4</c:v>
                      </c:pt>
                      <c:pt idx="2032" formatCode="General">
                        <c:v>-2.6794192239841497E-4</c:v>
                      </c:pt>
                      <c:pt idx="2033" formatCode="General">
                        <c:v>-2.54341714664419E-4</c:v>
                      </c:pt>
                      <c:pt idx="2034" formatCode="General">
                        <c:v>-2.56698690766476E-4</c:v>
                      </c:pt>
                      <c:pt idx="2035" formatCode="General">
                        <c:v>-2.6467452743738598E-4</c:v>
                      </c:pt>
                      <c:pt idx="2036" formatCode="General">
                        <c:v>-2.4954590204222802E-4</c:v>
                      </c:pt>
                      <c:pt idx="2037" formatCode="General">
                        <c:v>-2.7094502321760701E-4</c:v>
                      </c:pt>
                      <c:pt idx="2038" formatCode="General">
                        <c:v>-2.8551991973456501E-4</c:v>
                      </c:pt>
                      <c:pt idx="2039" formatCode="General">
                        <c:v>-2.8367594101815798E-4</c:v>
                      </c:pt>
                      <c:pt idx="2040" formatCode="General">
                        <c:v>-2.6939047236026797E-4</c:v>
                      </c:pt>
                      <c:pt idx="2041" formatCode="General">
                        <c:v>-2.4560181363516502E-4</c:v>
                      </c:pt>
                      <c:pt idx="2042" formatCode="General">
                        <c:v>-2.6458423746162301E-4</c:v>
                      </c:pt>
                      <c:pt idx="2043" formatCode="General">
                        <c:v>-2.6489454881933801E-4</c:v>
                      </c:pt>
                      <c:pt idx="2044" formatCode="General">
                        <c:v>-2.4332648483898201E-4</c:v>
                      </c:pt>
                      <c:pt idx="2045" formatCode="General">
                        <c:v>-2.6305790719666E-4</c:v>
                      </c:pt>
                      <c:pt idx="2046" formatCode="General">
                        <c:v>-2.7157452545587902E-4</c:v>
                      </c:pt>
                      <c:pt idx="2047" formatCode="General">
                        <c:v>-2.5629133809498697E-4</c:v>
                      </c:pt>
                      <c:pt idx="2048" formatCode="General">
                        <c:v>-2.5422557427385201E-4</c:v>
                      </c:pt>
                      <c:pt idx="2049" formatCode="General">
                        <c:v>-2.4470128621479801E-4</c:v>
                      </c:pt>
                      <c:pt idx="2050" formatCode="General">
                        <c:v>-2.5236294127873498E-4</c:v>
                      </c:pt>
                      <c:pt idx="2051" formatCode="General">
                        <c:v>-2.5542333951896899E-4</c:v>
                      </c:pt>
                      <c:pt idx="2052" formatCode="General">
                        <c:v>-2.4107832658139101E-4</c:v>
                      </c:pt>
                      <c:pt idx="2053" formatCode="General">
                        <c:v>-2.7452178517010998E-4</c:v>
                      </c:pt>
                      <c:pt idx="2054" formatCode="General">
                        <c:v>-2.65367976907948E-4</c:v>
                      </c:pt>
                      <c:pt idx="2055" formatCode="General">
                        <c:v>-2.4602089411982202E-4</c:v>
                      </c:pt>
                      <c:pt idx="2056" formatCode="General">
                        <c:v>-2.9274733161096497E-4</c:v>
                      </c:pt>
                      <c:pt idx="2057" formatCode="General">
                        <c:v>-2.7371669177301601E-4</c:v>
                      </c:pt>
                      <c:pt idx="2058" formatCode="General">
                        <c:v>-2.5316292817289501E-4</c:v>
                      </c:pt>
                      <c:pt idx="2059" formatCode="General">
                        <c:v>-2.4713294852925401E-4</c:v>
                      </c:pt>
                      <c:pt idx="2060" formatCode="General">
                        <c:v>-2.5331246388391501E-4</c:v>
                      </c:pt>
                      <c:pt idx="2061" formatCode="General">
                        <c:v>-2.5903341866506598E-4</c:v>
                      </c:pt>
                      <c:pt idx="2062" formatCode="General">
                        <c:v>-2.5452463536798501E-4</c:v>
                      </c:pt>
                      <c:pt idx="2063" formatCode="General">
                        <c:v>-2.6556932286091401E-4</c:v>
                      </c:pt>
                      <c:pt idx="2064" formatCode="General">
                        <c:v>-2.48720315192889E-4</c:v>
                      </c:pt>
                      <c:pt idx="2065" formatCode="General">
                        <c:v>-2.4135086217314601E-4</c:v>
                      </c:pt>
                      <c:pt idx="2066" formatCode="General">
                        <c:v>-2.50720780194829E-4</c:v>
                      </c:pt>
                      <c:pt idx="2067" formatCode="General">
                        <c:v>-2.6099406011067101E-4</c:v>
                      </c:pt>
                      <c:pt idx="2068" formatCode="General">
                        <c:v>-2.8109833584130997E-4</c:v>
                      </c:pt>
                      <c:pt idx="2069" formatCode="General">
                        <c:v>-2.6270889275433601E-4</c:v>
                      </c:pt>
                      <c:pt idx="2070" formatCode="General">
                        <c:v>-2.34800374490778E-4</c:v>
                      </c:pt>
                      <c:pt idx="2071" formatCode="General">
                        <c:v>-2.7923942426369002E-4</c:v>
                      </c:pt>
                      <c:pt idx="2072" formatCode="General">
                        <c:v>-2.7171606334453797E-4</c:v>
                      </c:pt>
                      <c:pt idx="2073" formatCode="General">
                        <c:v>-2.5731186224737498E-4</c:v>
                      </c:pt>
                      <c:pt idx="2074" formatCode="General">
                        <c:v>-2.4797503673268601E-4</c:v>
                      </c:pt>
                      <c:pt idx="2075" formatCode="General">
                        <c:v>-2.5751575363354998E-4</c:v>
                      </c:pt>
                      <c:pt idx="2076" formatCode="General">
                        <c:v>-2.5475076878871703E-4</c:v>
                      </c:pt>
                      <c:pt idx="2077" formatCode="General">
                        <c:v>-2.5130323434915198E-4</c:v>
                      </c:pt>
                      <c:pt idx="2078" formatCode="General">
                        <c:v>-2.2676631617890301E-4</c:v>
                      </c:pt>
                      <c:pt idx="2079" formatCode="General">
                        <c:v>-2.5492516347414902E-4</c:v>
                      </c:pt>
                      <c:pt idx="2080" formatCode="General">
                        <c:v>-2.76503563380073E-4</c:v>
                      </c:pt>
                      <c:pt idx="2081" formatCode="General">
                        <c:v>-2.5334306482133803E-4</c:v>
                      </c:pt>
                      <c:pt idx="2082" formatCode="General">
                        <c:v>-2.4204962857134101E-4</c:v>
                      </c:pt>
                      <c:pt idx="2083" formatCode="General">
                        <c:v>-2.59567794499058E-4</c:v>
                      </c:pt>
                      <c:pt idx="2084" formatCode="General">
                        <c:v>-2.8432726686795299E-4</c:v>
                      </c:pt>
                      <c:pt idx="2085" formatCode="General">
                        <c:v>-2.3108369693565701E-4</c:v>
                      </c:pt>
                      <c:pt idx="2086" formatCode="General">
                        <c:v>-2.7387260694709201E-4</c:v>
                      </c:pt>
                      <c:pt idx="2087" formatCode="General">
                        <c:v>-2.5001117602139501E-4</c:v>
                      </c:pt>
                      <c:pt idx="2088" formatCode="General">
                        <c:v>-2.7777383719029299E-4</c:v>
                      </c:pt>
                      <c:pt idx="2089" formatCode="General">
                        <c:v>-2.44239691347192E-4</c:v>
                      </c:pt>
                      <c:pt idx="2090" formatCode="General">
                        <c:v>-2.3938053915151001E-4</c:v>
                      </c:pt>
                      <c:pt idx="2091" formatCode="General">
                        <c:v>-2.5546227073094702E-4</c:v>
                      </c:pt>
                      <c:pt idx="2092" formatCode="General">
                        <c:v>-2.4561423435949298E-4</c:v>
                      </c:pt>
                      <c:pt idx="2093" formatCode="General">
                        <c:v>-2.41259599838685E-4</c:v>
                      </c:pt>
                      <c:pt idx="2094" formatCode="General">
                        <c:v>-2.2947537252290199E-4</c:v>
                      </c:pt>
                      <c:pt idx="2095" formatCode="General">
                        <c:v>-2.5441816542155901E-4</c:v>
                      </c:pt>
                      <c:pt idx="2096" formatCode="General">
                        <c:v>-2.3810248580685201E-4</c:v>
                      </c:pt>
                      <c:pt idx="2097" formatCode="General">
                        <c:v>-2.5849375057492599E-4</c:v>
                      </c:pt>
                      <c:pt idx="2098" formatCode="General">
                        <c:v>-2.4775381503697001E-4</c:v>
                      </c:pt>
                      <c:pt idx="2099" formatCode="General">
                        <c:v>-2.8495544309143598E-4</c:v>
                      </c:pt>
                      <c:pt idx="2100" formatCode="General">
                        <c:v>-2.3316509758891801E-4</c:v>
                      </c:pt>
                      <c:pt idx="2101" formatCode="General">
                        <c:v>-2.4520124222918399E-4</c:v>
                      </c:pt>
                      <c:pt idx="2102" formatCode="General">
                        <c:v>-2.5904265960089698E-4</c:v>
                      </c:pt>
                      <c:pt idx="2103" formatCode="General">
                        <c:v>-2.67525332694162E-4</c:v>
                      </c:pt>
                      <c:pt idx="2104" formatCode="General">
                        <c:v>-2.4581095341119798E-4</c:v>
                      </c:pt>
                      <c:pt idx="2105" formatCode="General">
                        <c:v>-2.4849008259344502E-4</c:v>
                      </c:pt>
                      <c:pt idx="2106" formatCode="General">
                        <c:v>-2.6140554400068698E-4</c:v>
                      </c:pt>
                      <c:pt idx="2107" formatCode="General">
                        <c:v>-2.5834892518045198E-4</c:v>
                      </c:pt>
                      <c:pt idx="2108" formatCode="General">
                        <c:v>-2.6052227217167898E-4</c:v>
                      </c:pt>
                      <c:pt idx="2109" formatCode="General">
                        <c:v>-2.6063119747462697E-4</c:v>
                      </c:pt>
                      <c:pt idx="2110" formatCode="General">
                        <c:v>-2.4753161935469898E-4</c:v>
                      </c:pt>
                      <c:pt idx="2111" formatCode="General">
                        <c:v>-2.3020368478699101E-4</c:v>
                      </c:pt>
                      <c:pt idx="2112" formatCode="General">
                        <c:v>-2.45484729416287E-4</c:v>
                      </c:pt>
                      <c:pt idx="2113" formatCode="General">
                        <c:v>-2.2100867095307101E-4</c:v>
                      </c:pt>
                      <c:pt idx="2114" formatCode="General">
                        <c:v>-2.6747067678642498E-4</c:v>
                      </c:pt>
                      <c:pt idx="2115" formatCode="General">
                        <c:v>-2.6785646847213702E-4</c:v>
                      </c:pt>
                      <c:pt idx="2116" formatCode="General">
                        <c:v>-2.5445449787830498E-4</c:v>
                      </c:pt>
                      <c:pt idx="2117" formatCode="General">
                        <c:v>-2.5391551137359501E-4</c:v>
                      </c:pt>
                      <c:pt idx="2118" formatCode="General">
                        <c:v>-2.5799653119323499E-4</c:v>
                      </c:pt>
                      <c:pt idx="2119" formatCode="General">
                        <c:v>-2.7069780516800998E-4</c:v>
                      </c:pt>
                      <c:pt idx="2120" formatCode="General">
                        <c:v>-2.1831465188382101E-4</c:v>
                      </c:pt>
                      <c:pt idx="2121" formatCode="General">
                        <c:v>-2.5089889313716898E-4</c:v>
                      </c:pt>
                      <c:pt idx="2122" formatCode="General">
                        <c:v>-2.35403147438242E-4</c:v>
                      </c:pt>
                      <c:pt idx="2123" formatCode="General">
                        <c:v>-2.2839806919416401E-4</c:v>
                      </c:pt>
                      <c:pt idx="2124" formatCode="General">
                        <c:v>-2.4892016678969899E-4</c:v>
                      </c:pt>
                      <c:pt idx="2125" formatCode="General">
                        <c:v>-2.4744928432388102E-4</c:v>
                      </c:pt>
                      <c:pt idx="2126" formatCode="General">
                        <c:v>-2.54657611927463E-4</c:v>
                      </c:pt>
                      <c:pt idx="2127" formatCode="General">
                        <c:v>-2.80592138346584E-4</c:v>
                      </c:pt>
                      <c:pt idx="2128" formatCode="General">
                        <c:v>-2.4400010455957199E-4</c:v>
                      </c:pt>
                      <c:pt idx="2129" formatCode="General">
                        <c:v>-2.3647774103216401E-4</c:v>
                      </c:pt>
                      <c:pt idx="2130" formatCode="General">
                        <c:v>-2.40640140303642E-4</c:v>
                      </c:pt>
                      <c:pt idx="2131" formatCode="General">
                        <c:v>-2.61804886697673E-4</c:v>
                      </c:pt>
                      <c:pt idx="2132" formatCode="General">
                        <c:v>-2.47385837969002E-4</c:v>
                      </c:pt>
                      <c:pt idx="2133" formatCode="General">
                        <c:v>-2.5467492228202103E-4</c:v>
                      </c:pt>
                      <c:pt idx="2134" formatCode="General">
                        <c:v>-2.3941911900086401E-4</c:v>
                      </c:pt>
                      <c:pt idx="2135" formatCode="General">
                        <c:v>-2.3369833220777001E-4</c:v>
                      </c:pt>
                      <c:pt idx="2136" formatCode="General">
                        <c:v>-2.3931051237115601E-4</c:v>
                      </c:pt>
                      <c:pt idx="2137" formatCode="General">
                        <c:v>-2.3566136633266301E-4</c:v>
                      </c:pt>
                      <c:pt idx="2138" formatCode="General">
                        <c:v>-2.3187342160690001E-4</c:v>
                      </c:pt>
                      <c:pt idx="2139" formatCode="General">
                        <c:v>-2.3349619637482501E-4</c:v>
                      </c:pt>
                      <c:pt idx="2140" formatCode="General">
                        <c:v>-2.4111027950709699E-4</c:v>
                      </c:pt>
                      <c:pt idx="2141" formatCode="General">
                        <c:v>-2.6520736191586002E-4</c:v>
                      </c:pt>
                      <c:pt idx="2142" formatCode="General">
                        <c:v>-2.24474708818333E-4</c:v>
                      </c:pt>
                      <c:pt idx="2143" formatCode="General">
                        <c:v>-2.1898806167843001E-4</c:v>
                      </c:pt>
                      <c:pt idx="2144" formatCode="General">
                        <c:v>-2.4620126497773402E-4</c:v>
                      </c:pt>
                      <c:pt idx="2145" formatCode="General">
                        <c:v>-2.42983955516148E-4</c:v>
                      </c:pt>
                      <c:pt idx="2146" formatCode="General">
                        <c:v>-2.3933368161941699E-4</c:v>
                      </c:pt>
                      <c:pt idx="2147" formatCode="General">
                        <c:v>-2.4811789014126903E-4</c:v>
                      </c:pt>
                      <c:pt idx="2148" formatCode="General">
                        <c:v>-2.5986110134662202E-4</c:v>
                      </c:pt>
                      <c:pt idx="2149" formatCode="General">
                        <c:v>-2.2557537080073801E-4</c:v>
                      </c:pt>
                      <c:pt idx="2150" formatCode="General">
                        <c:v>-2.36581858813367E-4</c:v>
                      </c:pt>
                      <c:pt idx="2151" formatCode="General">
                        <c:v>-2.1775697430578001E-4</c:v>
                      </c:pt>
                      <c:pt idx="2152" formatCode="General">
                        <c:v>-2.4808914600986203E-4</c:v>
                      </c:pt>
                      <c:pt idx="2153" formatCode="General">
                        <c:v>-2.09372412754774E-4</c:v>
                      </c:pt>
                      <c:pt idx="2154" formatCode="General">
                        <c:v>-2.2762522623927801E-4</c:v>
                      </c:pt>
                      <c:pt idx="2155" formatCode="General">
                        <c:v>-2.25497661418159E-4</c:v>
                      </c:pt>
                      <c:pt idx="2156" formatCode="General">
                        <c:v>-2.30626619099383E-4</c:v>
                      </c:pt>
                      <c:pt idx="2157" formatCode="General">
                        <c:v>-2.2845263811968001E-4</c:v>
                      </c:pt>
                      <c:pt idx="2158" formatCode="General">
                        <c:v>-2.3865107002582299E-4</c:v>
                      </c:pt>
                      <c:pt idx="2159" formatCode="General">
                        <c:v>-2.4893491130751998E-4</c:v>
                      </c:pt>
                      <c:pt idx="2160" formatCode="General">
                        <c:v>-2.1700758152653601E-4</c:v>
                      </c:pt>
                      <c:pt idx="2161" formatCode="General">
                        <c:v>-2.3489489755879501E-4</c:v>
                      </c:pt>
                      <c:pt idx="2162" formatCode="General">
                        <c:v>-2.1682455953854799E-4</c:v>
                      </c:pt>
                      <c:pt idx="2163" formatCode="General">
                        <c:v>-2.51165583680507E-4</c:v>
                      </c:pt>
                      <c:pt idx="2164" formatCode="General">
                        <c:v>-2.4411905998357399E-4</c:v>
                      </c:pt>
                      <c:pt idx="2165" formatCode="General">
                        <c:v>-2.3132503778144201E-4</c:v>
                      </c:pt>
                      <c:pt idx="2166" formatCode="General">
                        <c:v>-2.3655320232496001E-4</c:v>
                      </c:pt>
                      <c:pt idx="2167" formatCode="General">
                        <c:v>-2.2650653159699401E-4</c:v>
                      </c:pt>
                      <c:pt idx="2168" formatCode="General">
                        <c:v>-2.4541742735688702E-4</c:v>
                      </c:pt>
                      <c:pt idx="2169" formatCode="General">
                        <c:v>-2.1667777416193199E-4</c:v>
                      </c:pt>
                      <c:pt idx="2170" formatCode="General">
                        <c:v>-2.4378689729663E-4</c:v>
                      </c:pt>
                      <c:pt idx="2171" formatCode="General">
                        <c:v>-2.1853888381653301E-4</c:v>
                      </c:pt>
                      <c:pt idx="2172" formatCode="General">
                        <c:v>-2.15415578049734E-4</c:v>
                      </c:pt>
                      <c:pt idx="2173" formatCode="General">
                        <c:v>-2.4795753735367998E-4</c:v>
                      </c:pt>
                      <c:pt idx="2174" formatCode="General">
                        <c:v>-2.3481742072592801E-4</c:v>
                      </c:pt>
                      <c:pt idx="2175" formatCode="General">
                        <c:v>-2.23334147088035E-4</c:v>
                      </c:pt>
                      <c:pt idx="2176" formatCode="General">
                        <c:v>-2.4019879779841401E-4</c:v>
                      </c:pt>
                      <c:pt idx="2177" formatCode="General">
                        <c:v>-2.31180610615633E-4</c:v>
                      </c:pt>
                      <c:pt idx="2178" formatCode="General">
                        <c:v>-2.4940251448281098E-4</c:v>
                      </c:pt>
                      <c:pt idx="2179" formatCode="General">
                        <c:v>-2.11029564349952E-4</c:v>
                      </c:pt>
                      <c:pt idx="2180" formatCode="General">
                        <c:v>-2.4573561416445602E-4</c:v>
                      </c:pt>
                      <c:pt idx="2181" formatCode="General">
                        <c:v>-2.1390570729409801E-4</c:v>
                      </c:pt>
                      <c:pt idx="2182" formatCode="General">
                        <c:v>-2.2679453588931499E-4</c:v>
                      </c:pt>
                      <c:pt idx="2183" formatCode="General">
                        <c:v>-2.30177045958951E-4</c:v>
                      </c:pt>
                      <c:pt idx="2184" formatCode="General">
                        <c:v>-2.3825652293780499E-4</c:v>
                      </c:pt>
                      <c:pt idx="2185" formatCode="General">
                        <c:v>-2.3481625870700501E-4</c:v>
                      </c:pt>
                      <c:pt idx="2186" formatCode="General">
                        <c:v>-2.3018122027698099E-4</c:v>
                      </c:pt>
                      <c:pt idx="2187" formatCode="General">
                        <c:v>-2.2603994791540999E-4</c:v>
                      </c:pt>
                      <c:pt idx="2188" formatCode="General">
                        <c:v>-2.1438033206569901E-4</c:v>
                      </c:pt>
                      <c:pt idx="2189" formatCode="General">
                        <c:v>-2.16971739105885E-4</c:v>
                      </c:pt>
                      <c:pt idx="2190" formatCode="General">
                        <c:v>-2.0955443927542699E-4</c:v>
                      </c:pt>
                      <c:pt idx="2191" formatCode="General">
                        <c:v>-2.4376825498105499E-4</c:v>
                      </c:pt>
                      <c:pt idx="2192" formatCode="General">
                        <c:v>-2.2884206401495199E-4</c:v>
                      </c:pt>
                      <c:pt idx="2193" formatCode="General">
                        <c:v>-2.1420590163305099E-4</c:v>
                      </c:pt>
                      <c:pt idx="2194" formatCode="General">
                        <c:v>-2.20330888263041E-4</c:v>
                      </c:pt>
                      <c:pt idx="2195" formatCode="General">
                        <c:v>-2.4765211698855801E-4</c:v>
                      </c:pt>
                      <c:pt idx="2196" formatCode="General">
                        <c:v>-2.0859876827289899E-4</c:v>
                      </c:pt>
                      <c:pt idx="2197" formatCode="General">
                        <c:v>-2.1515261868977701E-4</c:v>
                      </c:pt>
                      <c:pt idx="2198" formatCode="General">
                        <c:v>-2.35637740956047E-4</c:v>
                      </c:pt>
                      <c:pt idx="2199" formatCode="General">
                        <c:v>-2.3136567935007701E-4</c:v>
                      </c:pt>
                      <c:pt idx="2200" formatCode="General">
                        <c:v>-2.3284299616008501E-4</c:v>
                      </c:pt>
                      <c:pt idx="2201" formatCode="General">
                        <c:v>-2.2117105980519201E-4</c:v>
                      </c:pt>
                      <c:pt idx="2202" formatCode="General">
                        <c:v>-2.20545976017417E-4</c:v>
                      </c:pt>
                      <c:pt idx="2203" formatCode="General">
                        <c:v>-2.2723446010324401E-4</c:v>
                      </c:pt>
                      <c:pt idx="2204" formatCode="General">
                        <c:v>-2.3132811382343599E-4</c:v>
                      </c:pt>
                      <c:pt idx="2205" formatCode="General">
                        <c:v>-2.17958888505425E-4</c:v>
                      </c:pt>
                      <c:pt idx="2206" formatCode="General">
                        <c:v>-2.3640709699508601E-4</c:v>
                      </c:pt>
                      <c:pt idx="2207" formatCode="General">
                        <c:v>-2.32033871652613E-4</c:v>
                      </c:pt>
                      <c:pt idx="2208" formatCode="General">
                        <c:v>-2.1443966103373499E-4</c:v>
                      </c:pt>
                      <c:pt idx="2209" formatCode="General">
                        <c:v>-2.2880053497269099E-4</c:v>
                      </c:pt>
                      <c:pt idx="2210" formatCode="General">
                        <c:v>-2.2950696186870299E-4</c:v>
                      </c:pt>
                      <c:pt idx="2211" formatCode="General">
                        <c:v>-2.1851799081787999E-4</c:v>
                      </c:pt>
                      <c:pt idx="2212" formatCode="General">
                        <c:v>-2.16566527633836E-4</c:v>
                      </c:pt>
                      <c:pt idx="2213" formatCode="General">
                        <c:v>-2.32332090534855E-4</c:v>
                      </c:pt>
                      <c:pt idx="2214" formatCode="General">
                        <c:v>-2.4918110871401502E-4</c:v>
                      </c:pt>
                      <c:pt idx="2215" formatCode="General">
                        <c:v>-2.2026479568172701E-4</c:v>
                      </c:pt>
                      <c:pt idx="2216" formatCode="General">
                        <c:v>-2.4034634780287201E-4</c:v>
                      </c:pt>
                      <c:pt idx="2217" formatCode="General">
                        <c:v>-2.3885036372236601E-4</c:v>
                      </c:pt>
                      <c:pt idx="2218" formatCode="General">
                        <c:v>-2.2606821955908801E-4</c:v>
                      </c:pt>
                      <c:pt idx="2219" formatCode="General">
                        <c:v>-2.1222321657280501E-4</c:v>
                      </c:pt>
                      <c:pt idx="2220" formatCode="General">
                        <c:v>-2.00291266718032E-4</c:v>
                      </c:pt>
                      <c:pt idx="2221" formatCode="General">
                        <c:v>-2.32859083052277E-4</c:v>
                      </c:pt>
                      <c:pt idx="2222" formatCode="General">
                        <c:v>-2.2491852631931301E-4</c:v>
                      </c:pt>
                      <c:pt idx="2223" formatCode="General">
                        <c:v>-2.2926700896663E-4</c:v>
                      </c:pt>
                      <c:pt idx="2224" formatCode="General">
                        <c:v>-2.1251143148166301E-4</c:v>
                      </c:pt>
                      <c:pt idx="2225" formatCode="General">
                        <c:v>-2.42563665791799E-4</c:v>
                      </c:pt>
                      <c:pt idx="2226" formatCode="General">
                        <c:v>-2.5079247438588399E-4</c:v>
                      </c:pt>
                      <c:pt idx="2227" formatCode="General">
                        <c:v>-2.2991361053834001E-4</c:v>
                      </c:pt>
                      <c:pt idx="2228" formatCode="General">
                        <c:v>-2.21652330244572E-4</c:v>
                      </c:pt>
                      <c:pt idx="2229" formatCode="General">
                        <c:v>-2.0753257674725601E-4</c:v>
                      </c:pt>
                      <c:pt idx="2230" formatCode="General">
                        <c:v>-2.1842891751831599E-4</c:v>
                      </c:pt>
                      <c:pt idx="2231" formatCode="General">
                        <c:v>-2.5037653020700001E-4</c:v>
                      </c:pt>
                      <c:pt idx="2232" formatCode="General">
                        <c:v>-1.9917417905292799E-4</c:v>
                      </c:pt>
                      <c:pt idx="2233" formatCode="General">
                        <c:v>-2.4097104933762601E-4</c:v>
                      </c:pt>
                      <c:pt idx="2234" formatCode="General">
                        <c:v>-1.9107251423888699E-4</c:v>
                      </c:pt>
                      <c:pt idx="2235" formatCode="General">
                        <c:v>-2.2594066270907199E-4</c:v>
                      </c:pt>
                      <c:pt idx="2236" formatCode="General">
                        <c:v>-2.1543775538937599E-4</c:v>
                      </c:pt>
                      <c:pt idx="2237" formatCode="General">
                        <c:v>-2.4861190755409501E-4</c:v>
                      </c:pt>
                      <c:pt idx="2238" formatCode="General">
                        <c:v>-2.3693387956398601E-4</c:v>
                      </c:pt>
                      <c:pt idx="2239" formatCode="General">
                        <c:v>-2.1254036195944199E-4</c:v>
                      </c:pt>
                      <c:pt idx="2240" formatCode="General">
                        <c:v>-2.3019704515763199E-4</c:v>
                      </c:pt>
                      <c:pt idx="2241" formatCode="General">
                        <c:v>-2.21650649480368E-4</c:v>
                      </c:pt>
                      <c:pt idx="2242" formatCode="General">
                        <c:v>-2.20626945638833E-4</c:v>
                      </c:pt>
                      <c:pt idx="2243" formatCode="General">
                        <c:v>-2.0718638070355301E-4</c:v>
                      </c:pt>
                      <c:pt idx="2244" formatCode="General">
                        <c:v>-2.4540462484001898E-4</c:v>
                      </c:pt>
                      <c:pt idx="2245" formatCode="General">
                        <c:v>-2.19174783430581E-4</c:v>
                      </c:pt>
                      <c:pt idx="2246" formatCode="General">
                        <c:v>-2.3071889156626199E-4</c:v>
                      </c:pt>
                      <c:pt idx="2247" formatCode="General">
                        <c:v>-2.1422091454232901E-4</c:v>
                      </c:pt>
                      <c:pt idx="2248" formatCode="General">
                        <c:v>-2.1751122042675799E-4</c:v>
                      </c:pt>
                      <c:pt idx="2249" formatCode="General">
                        <c:v>-2.35466247751258E-4</c:v>
                      </c:pt>
                      <c:pt idx="2250" formatCode="General">
                        <c:v>-2.13295676317395E-4</c:v>
                      </c:pt>
                      <c:pt idx="2251" formatCode="General">
                        <c:v>-2.10153930051844E-4</c:v>
                      </c:pt>
                      <c:pt idx="2252" formatCode="General">
                        <c:v>-2.16089996739443E-4</c:v>
                      </c:pt>
                      <c:pt idx="2253" formatCode="General">
                        <c:v>-2.1450352354864701E-4</c:v>
                      </c:pt>
                      <c:pt idx="2254" formatCode="General">
                        <c:v>-2.18197574594571E-4</c:v>
                      </c:pt>
                      <c:pt idx="2255" formatCode="General">
                        <c:v>-2.06914238515965E-4</c:v>
                      </c:pt>
                      <c:pt idx="2256" formatCode="General">
                        <c:v>-2.1138640808552499E-4</c:v>
                      </c:pt>
                      <c:pt idx="2257" formatCode="General">
                        <c:v>-2.0073335188040801E-4</c:v>
                      </c:pt>
                      <c:pt idx="2258" formatCode="General">
                        <c:v>-2.0446737785137099E-4</c:v>
                      </c:pt>
                      <c:pt idx="2259" formatCode="General">
                        <c:v>-2.36995856971887E-4</c:v>
                      </c:pt>
                      <c:pt idx="2260" formatCode="General">
                        <c:v>-1.8990669810181699E-4</c:v>
                      </c:pt>
                      <c:pt idx="2261" formatCode="General">
                        <c:v>-2.1469298112409399E-4</c:v>
                      </c:pt>
                      <c:pt idx="2262" formatCode="General">
                        <c:v>-2.35791541067894E-4</c:v>
                      </c:pt>
                      <c:pt idx="2263" formatCode="General">
                        <c:v>-1.9181384484671601E-4</c:v>
                      </c:pt>
                      <c:pt idx="2264" formatCode="General">
                        <c:v>-1.93671470066363E-4</c:v>
                      </c:pt>
                      <c:pt idx="2265" formatCode="General">
                        <c:v>-2.2027141701192501E-4</c:v>
                      </c:pt>
                      <c:pt idx="2266" formatCode="General">
                        <c:v>-2.1372837088075799E-4</c:v>
                      </c:pt>
                      <c:pt idx="2267" formatCode="General">
                        <c:v>-2.1767155952853701E-4</c:v>
                      </c:pt>
                      <c:pt idx="2268" formatCode="General">
                        <c:v>-2.0668621392457001E-4</c:v>
                      </c:pt>
                      <c:pt idx="2269" formatCode="General">
                        <c:v>-2.0615161580307001E-4</c:v>
                      </c:pt>
                      <c:pt idx="2270" formatCode="General">
                        <c:v>-2.09925645333235E-4</c:v>
                      </c:pt>
                      <c:pt idx="2271" formatCode="General">
                        <c:v>-2.2812713539962701E-4</c:v>
                      </c:pt>
                      <c:pt idx="2272" formatCode="General">
                        <c:v>-2.1497843504021701E-4</c:v>
                      </c:pt>
                      <c:pt idx="2273" formatCode="General">
                        <c:v>-1.9877252006573001E-4</c:v>
                      </c:pt>
                      <c:pt idx="2274" formatCode="General">
                        <c:v>-1.9398473957706299E-4</c:v>
                      </c:pt>
                      <c:pt idx="2275" formatCode="General">
                        <c:v>-2.2822737577122599E-4</c:v>
                      </c:pt>
                      <c:pt idx="2276" formatCode="General">
                        <c:v>-2.0140660198810699E-4</c:v>
                      </c:pt>
                      <c:pt idx="2277" formatCode="General">
                        <c:v>-2.3094490708341201E-4</c:v>
                      </c:pt>
                      <c:pt idx="2278" formatCode="General">
                        <c:v>-2.1167327106609801E-4</c:v>
                      </c:pt>
                      <c:pt idx="2279" formatCode="General">
                        <c:v>-2.0172878783958299E-4</c:v>
                      </c:pt>
                      <c:pt idx="2280" formatCode="General">
                        <c:v>-2.0904882553826501E-4</c:v>
                      </c:pt>
                      <c:pt idx="2281" formatCode="General">
                        <c:v>-2.1725008865553701E-4</c:v>
                      </c:pt>
                      <c:pt idx="2282" formatCode="General">
                        <c:v>-2.05127546217298E-4</c:v>
                      </c:pt>
                      <c:pt idx="2283" formatCode="General">
                        <c:v>-2.0671356227318499E-4</c:v>
                      </c:pt>
                      <c:pt idx="2284" formatCode="General">
                        <c:v>-2.1108020229491001E-4</c:v>
                      </c:pt>
                      <c:pt idx="2285" formatCode="General">
                        <c:v>-2.0511477102657901E-4</c:v>
                      </c:pt>
                      <c:pt idx="2286" formatCode="General">
                        <c:v>-1.85144875411311E-4</c:v>
                      </c:pt>
                      <c:pt idx="2287" formatCode="General">
                        <c:v>-2.1217628914982399E-4</c:v>
                      </c:pt>
                      <c:pt idx="2288" formatCode="General">
                        <c:v>-2.06224496542168E-4</c:v>
                      </c:pt>
                      <c:pt idx="2289" formatCode="General">
                        <c:v>-2.1773204888344701E-4</c:v>
                      </c:pt>
                      <c:pt idx="2290" formatCode="General">
                        <c:v>-1.81743003762435E-4</c:v>
                      </c:pt>
                      <c:pt idx="2291" formatCode="General">
                        <c:v>-2.1556960991177599E-4</c:v>
                      </c:pt>
                      <c:pt idx="2292" formatCode="General">
                        <c:v>-2.2002806420276999E-4</c:v>
                      </c:pt>
                      <c:pt idx="2293" formatCode="General">
                        <c:v>-2.2442961273195499E-4</c:v>
                      </c:pt>
                      <c:pt idx="2294" formatCode="General">
                        <c:v>-2.15739023502915E-4</c:v>
                      </c:pt>
                      <c:pt idx="2295" formatCode="General">
                        <c:v>-2.1543831339450401E-4</c:v>
                      </c:pt>
                      <c:pt idx="2296" formatCode="General">
                        <c:v>-2.0966873466169599E-4</c:v>
                      </c:pt>
                      <c:pt idx="2297" formatCode="General">
                        <c:v>-2.0235077704117E-4</c:v>
                      </c:pt>
                      <c:pt idx="2298" formatCode="General">
                        <c:v>-2.0837363327180699E-4</c:v>
                      </c:pt>
                      <c:pt idx="2299" formatCode="General">
                        <c:v>-1.7621499167448301E-4</c:v>
                      </c:pt>
                      <c:pt idx="2300" formatCode="General">
                        <c:v>-1.9602743886503899E-4</c:v>
                      </c:pt>
                      <c:pt idx="2301" formatCode="General">
                        <c:v>-1.96361886652012E-4</c:v>
                      </c:pt>
                      <c:pt idx="2302" formatCode="General">
                        <c:v>-2.1561339302090201E-4</c:v>
                      </c:pt>
                      <c:pt idx="2303" formatCode="General">
                        <c:v>-1.84529407142893E-4</c:v>
                      </c:pt>
                      <c:pt idx="2304" formatCode="General">
                        <c:v>-2.1590824993608101E-4</c:v>
                      </c:pt>
                      <c:pt idx="2305" formatCode="General">
                        <c:v>-1.9544480338422001E-4</c:v>
                      </c:pt>
                      <c:pt idx="2306" formatCode="General">
                        <c:v>-2.0720540200481899E-4</c:v>
                      </c:pt>
                      <c:pt idx="2307" formatCode="General">
                        <c:v>-2.0601997864575999E-4</c:v>
                      </c:pt>
                      <c:pt idx="2308" formatCode="General">
                        <c:v>-2.0333198869554799E-4</c:v>
                      </c:pt>
                      <c:pt idx="2309" formatCode="General">
                        <c:v>-2.1538412479192299E-4</c:v>
                      </c:pt>
                      <c:pt idx="2310" formatCode="General">
                        <c:v>-2.26627648262127E-4</c:v>
                      </c:pt>
                      <c:pt idx="2311" formatCode="General">
                        <c:v>-2.32225436383342E-4</c:v>
                      </c:pt>
                      <c:pt idx="2312" formatCode="General">
                        <c:v>-2.4287768328533899E-4</c:v>
                      </c:pt>
                      <c:pt idx="2313" formatCode="General">
                        <c:v>-1.72977181660883E-4</c:v>
                      </c:pt>
                      <c:pt idx="2314" formatCode="General">
                        <c:v>-2.1198842173242801E-4</c:v>
                      </c:pt>
                      <c:pt idx="2315" formatCode="General">
                        <c:v>-2.2533378050985399E-4</c:v>
                      </c:pt>
                      <c:pt idx="2316" formatCode="General">
                        <c:v>-2.01566799653119E-4</c:v>
                      </c:pt>
                      <c:pt idx="2317" formatCode="General">
                        <c:v>-1.9603937314007899E-4</c:v>
                      </c:pt>
                      <c:pt idx="2318" formatCode="General">
                        <c:v>-1.83591426223736E-4</c:v>
                      </c:pt>
                      <c:pt idx="2319" formatCode="General">
                        <c:v>-2.0903116120925001E-4</c:v>
                      </c:pt>
                      <c:pt idx="2320" formatCode="General">
                        <c:v>-2.07777099212892E-4</c:v>
                      </c:pt>
                      <c:pt idx="2321" formatCode="General">
                        <c:v>-2.0994094374696999E-4</c:v>
                      </c:pt>
                      <c:pt idx="2322" formatCode="General">
                        <c:v>-2.0738489368780401E-4</c:v>
                      </c:pt>
                      <c:pt idx="2323" formatCode="General">
                        <c:v>-1.9612653153528901E-4</c:v>
                      </c:pt>
                      <c:pt idx="2324" formatCode="General">
                        <c:v>-2.08391085923181E-4</c:v>
                      </c:pt>
                      <c:pt idx="2325" formatCode="General">
                        <c:v>-2.0917362639572099E-4</c:v>
                      </c:pt>
                      <c:pt idx="2326" formatCode="General">
                        <c:v>-1.8577653596285701E-4</c:v>
                      </c:pt>
                      <c:pt idx="2327" formatCode="General">
                        <c:v>-1.89741958210835E-4</c:v>
                      </c:pt>
                      <c:pt idx="2328" formatCode="General">
                        <c:v>-1.92098059216564E-4</c:v>
                      </c:pt>
                      <c:pt idx="2329" formatCode="General">
                        <c:v>-2.09028330157316E-4</c:v>
                      </c:pt>
                      <c:pt idx="2330" formatCode="General">
                        <c:v>-1.97156246443463E-4</c:v>
                      </c:pt>
                      <c:pt idx="2331" formatCode="General">
                        <c:v>-2.05703285592364E-4</c:v>
                      </c:pt>
                      <c:pt idx="2332" formatCode="General">
                        <c:v>-1.7538535329167E-4</c:v>
                      </c:pt>
                      <c:pt idx="2333" formatCode="General">
                        <c:v>-1.8518639829364199E-4</c:v>
                      </c:pt>
                      <c:pt idx="2334" formatCode="General">
                        <c:v>-1.65922849694436E-4</c:v>
                      </c:pt>
                      <c:pt idx="2335" formatCode="General">
                        <c:v>-1.8741824981992499E-4</c:v>
                      </c:pt>
                      <c:pt idx="2336" formatCode="General">
                        <c:v>-1.72925604943571E-4</c:v>
                      </c:pt>
                      <c:pt idx="2337" formatCode="General">
                        <c:v>-1.8453417324851799E-4</c:v>
                      </c:pt>
                      <c:pt idx="2338" formatCode="General">
                        <c:v>-2.22215709371496E-4</c:v>
                      </c:pt>
                      <c:pt idx="2339" formatCode="General">
                        <c:v>-1.84565341738274E-4</c:v>
                      </c:pt>
                      <c:pt idx="2340" formatCode="General">
                        <c:v>-2.0657558490309001E-4</c:v>
                      </c:pt>
                      <c:pt idx="2341" formatCode="General">
                        <c:v>-1.9998287902095501E-4</c:v>
                      </c:pt>
                      <c:pt idx="2342" formatCode="General">
                        <c:v>-1.96684180058186E-4</c:v>
                      </c:pt>
                      <c:pt idx="2343" formatCode="General">
                        <c:v>-1.7999144906081599E-4</c:v>
                      </c:pt>
                      <c:pt idx="2344" formatCode="General">
                        <c:v>-2.09503450419124E-4</c:v>
                      </c:pt>
                      <c:pt idx="2345" formatCode="General">
                        <c:v>-1.91967320446422E-4</c:v>
                      </c:pt>
                      <c:pt idx="2346" formatCode="General">
                        <c:v>-1.55409366185345E-4</c:v>
                      </c:pt>
                      <c:pt idx="2347" formatCode="General">
                        <c:v>-1.9967267367226299E-4</c:v>
                      </c:pt>
                      <c:pt idx="2348" formatCode="General">
                        <c:v>-1.91035569669786E-4</c:v>
                      </c:pt>
                      <c:pt idx="2349" formatCode="General">
                        <c:v>-1.68018161716864E-4</c:v>
                      </c:pt>
                      <c:pt idx="2350" formatCode="General">
                        <c:v>-1.85124774959896E-4</c:v>
                      </c:pt>
                      <c:pt idx="2351" formatCode="General">
                        <c:v>-1.9576480983025E-4</c:v>
                      </c:pt>
                      <c:pt idx="2352" formatCode="General">
                        <c:v>-1.8926849732722899E-4</c:v>
                      </c:pt>
                      <c:pt idx="2353" formatCode="General">
                        <c:v>-1.7983971915791201E-4</c:v>
                      </c:pt>
                      <c:pt idx="2354" formatCode="General">
                        <c:v>-1.9482056956637199E-4</c:v>
                      </c:pt>
                      <c:pt idx="2355" formatCode="General">
                        <c:v>-1.6405126981531499E-4</c:v>
                      </c:pt>
                      <c:pt idx="2356" formatCode="General">
                        <c:v>-1.8801876879246201E-4</c:v>
                      </c:pt>
                      <c:pt idx="2357" formatCode="General">
                        <c:v>-1.84895880099094E-4</c:v>
                      </c:pt>
                      <c:pt idx="2358" formatCode="General">
                        <c:v>-1.8463856087664801E-4</c:v>
                      </c:pt>
                      <c:pt idx="2359" formatCode="General">
                        <c:v>-1.7374791929106401E-4</c:v>
                      </c:pt>
                      <c:pt idx="2360" formatCode="General">
                        <c:v>-1.8224088648699101E-4</c:v>
                      </c:pt>
                      <c:pt idx="2361" formatCode="General">
                        <c:v>-1.7072807047345201E-4</c:v>
                      </c:pt>
                      <c:pt idx="2362" formatCode="General">
                        <c:v>-1.7482531001205E-4</c:v>
                      </c:pt>
                      <c:pt idx="2363" formatCode="General">
                        <c:v>-1.8357068362664301E-4</c:v>
                      </c:pt>
                      <c:pt idx="2364" formatCode="General">
                        <c:v>-1.7344898789352101E-4</c:v>
                      </c:pt>
                      <c:pt idx="2365" formatCode="General">
                        <c:v>-2.1434724409190699E-4</c:v>
                      </c:pt>
                      <c:pt idx="2366" formatCode="General">
                        <c:v>-2.0801804682703601E-4</c:v>
                      </c:pt>
                      <c:pt idx="2367" formatCode="General">
                        <c:v>-1.7692751890180901E-4</c:v>
                      </c:pt>
                      <c:pt idx="2368" formatCode="General">
                        <c:v>-1.7873245078181801E-4</c:v>
                      </c:pt>
                      <c:pt idx="2369" formatCode="General">
                        <c:v>-1.7749328822178E-4</c:v>
                      </c:pt>
                      <c:pt idx="2370" formatCode="General">
                        <c:v>-1.9376776168049799E-4</c:v>
                      </c:pt>
                      <c:pt idx="2371" formatCode="General">
                        <c:v>-1.7984511974892701E-4</c:v>
                      </c:pt>
                      <c:pt idx="2372" formatCode="General">
                        <c:v>-1.8358861536394501E-4</c:v>
                      </c:pt>
                      <c:pt idx="2373" formatCode="General">
                        <c:v>-1.7796330369821E-4</c:v>
                      </c:pt>
                      <c:pt idx="2374" formatCode="General">
                        <c:v>-1.69116299766142E-4</c:v>
                      </c:pt>
                      <c:pt idx="2375" formatCode="General">
                        <c:v>-1.7879622203145599E-4</c:v>
                      </c:pt>
                      <c:pt idx="2376" formatCode="General">
                        <c:v>-1.71519841792607E-4</c:v>
                      </c:pt>
                      <c:pt idx="2377" formatCode="General">
                        <c:v>-1.8695444043715501E-4</c:v>
                      </c:pt>
                      <c:pt idx="2378" formatCode="General">
                        <c:v>-1.8191792508404799E-4</c:v>
                      </c:pt>
                      <c:pt idx="2379" formatCode="General">
                        <c:v>-1.8402288406952499E-4</c:v>
                      </c:pt>
                      <c:pt idx="2380" formatCode="General">
                        <c:v>-1.80382728985779E-4</c:v>
                      </c:pt>
                      <c:pt idx="2381" formatCode="General">
                        <c:v>-2.2279019376554899E-4</c:v>
                      </c:pt>
                      <c:pt idx="2382" formatCode="General">
                        <c:v>-1.8009454872165701E-4</c:v>
                      </c:pt>
                      <c:pt idx="2383" formatCode="General">
                        <c:v>-1.79791006368315E-4</c:v>
                      </c:pt>
                      <c:pt idx="2384" formatCode="General">
                        <c:v>-1.8232718854231599E-4</c:v>
                      </c:pt>
                      <c:pt idx="2385" formatCode="General">
                        <c:v>-1.78338808889414E-4</c:v>
                      </c:pt>
                      <c:pt idx="2386" formatCode="General">
                        <c:v>-1.6928593742483901E-4</c:v>
                      </c:pt>
                      <c:pt idx="2387" formatCode="General">
                        <c:v>-1.6265578471370099E-4</c:v>
                      </c:pt>
                      <c:pt idx="2388" formatCode="General">
                        <c:v>-1.88314890851231E-4</c:v>
                      </c:pt>
                      <c:pt idx="2389" formatCode="General">
                        <c:v>-1.7821264033525801E-4</c:v>
                      </c:pt>
                      <c:pt idx="2390" formatCode="General">
                        <c:v>-1.90774470616245E-4</c:v>
                      </c:pt>
                      <c:pt idx="2391" formatCode="General">
                        <c:v>-1.6880531121136899E-4</c:v>
                      </c:pt>
                      <c:pt idx="2392" formatCode="General">
                        <c:v>-1.7411394804287599E-4</c:v>
                      </c:pt>
                      <c:pt idx="2393" formatCode="General">
                        <c:v>-1.8809355842992799E-4</c:v>
                      </c:pt>
                      <c:pt idx="2394" formatCode="General">
                        <c:v>-1.9409550665463901E-4</c:v>
                      </c:pt>
                      <c:pt idx="2395" formatCode="General">
                        <c:v>-1.8052120555563E-4</c:v>
                      </c:pt>
                      <c:pt idx="2396" formatCode="General">
                        <c:v>-1.7388703189328999E-4</c:v>
                      </c:pt>
                      <c:pt idx="2397" formatCode="General">
                        <c:v>-1.84627122986188E-4</c:v>
                      </c:pt>
                      <c:pt idx="2398" formatCode="General">
                        <c:v>-1.8133772455750099E-4</c:v>
                      </c:pt>
                      <c:pt idx="2399" formatCode="General">
                        <c:v>-1.85605085943418E-4</c:v>
                      </c:pt>
                      <c:pt idx="2400" formatCode="General">
                        <c:v>-2.0168587048418E-4</c:v>
                      </c:pt>
                      <c:pt idx="2401" formatCode="General">
                        <c:v>-1.93046348019975E-4</c:v>
                      </c:pt>
                      <c:pt idx="2402" formatCode="General">
                        <c:v>-1.67944085049133E-4</c:v>
                      </c:pt>
                      <c:pt idx="2403" formatCode="General">
                        <c:v>-1.7782292217418901E-4</c:v>
                      </c:pt>
                      <c:pt idx="2404" formatCode="General">
                        <c:v>-1.8747871931161801E-4</c:v>
                      </c:pt>
                      <c:pt idx="2405" formatCode="General">
                        <c:v>-1.8461666231878201E-4</c:v>
                      </c:pt>
                      <c:pt idx="2406" formatCode="General">
                        <c:v>-1.9692809270986601E-4</c:v>
                      </c:pt>
                      <c:pt idx="2407" formatCode="General">
                        <c:v>-1.5591662826269599E-4</c:v>
                      </c:pt>
                      <c:pt idx="2408" formatCode="General">
                        <c:v>-1.66082537219709E-4</c:v>
                      </c:pt>
                      <c:pt idx="2409" formatCode="General">
                        <c:v>-1.98053330045106E-4</c:v>
                      </c:pt>
                      <c:pt idx="2410" formatCode="General">
                        <c:v>-1.8866971548866599E-4</c:v>
                      </c:pt>
                      <c:pt idx="2411" formatCode="General">
                        <c:v>-2.0141254681791499E-4</c:v>
                      </c:pt>
                      <c:pt idx="2412" formatCode="General">
                        <c:v>-1.6888717168294799E-4</c:v>
                      </c:pt>
                      <c:pt idx="2413" formatCode="General">
                        <c:v>-1.7832118950008899E-4</c:v>
                      </c:pt>
                      <c:pt idx="2414" formatCode="General">
                        <c:v>-1.6918500022117101E-4</c:v>
                      </c:pt>
                      <c:pt idx="2415" formatCode="General">
                        <c:v>-2.03972710892885E-4</c:v>
                      </c:pt>
                      <c:pt idx="2416" formatCode="General">
                        <c:v>-1.8555551435054201E-4</c:v>
                      </c:pt>
                      <c:pt idx="2417" formatCode="General">
                        <c:v>-1.7010098329970499E-4</c:v>
                      </c:pt>
                      <c:pt idx="2418" formatCode="General">
                        <c:v>-1.7497684976041999E-4</c:v>
                      </c:pt>
                      <c:pt idx="2419" formatCode="General">
                        <c:v>-1.7670940729381401E-4</c:v>
                      </c:pt>
                      <c:pt idx="2420" formatCode="General">
                        <c:v>-1.6542376306383E-4</c:v>
                      </c:pt>
                      <c:pt idx="2421" formatCode="General">
                        <c:v>-1.8931096809467001E-4</c:v>
                      </c:pt>
                      <c:pt idx="2422" formatCode="General">
                        <c:v>-1.6228930153879101E-4</c:v>
                      </c:pt>
                      <c:pt idx="2423" formatCode="General">
                        <c:v>-1.76198563544318E-4</c:v>
                      </c:pt>
                      <c:pt idx="2424" formatCode="General">
                        <c:v>-1.6723986986531001E-4</c:v>
                      </c:pt>
                      <c:pt idx="2425" formatCode="General">
                        <c:v>-1.6419364810052101E-4</c:v>
                      </c:pt>
                      <c:pt idx="2426" formatCode="General">
                        <c:v>-1.7498298835890301E-4</c:v>
                      </c:pt>
                      <c:pt idx="2427" formatCode="General">
                        <c:v>-1.70343628939884E-4</c:v>
                      </c:pt>
                      <c:pt idx="2428" formatCode="General">
                        <c:v>-1.7420385460262299E-4</c:v>
                      </c:pt>
                      <c:pt idx="2429" formatCode="General">
                        <c:v>-1.9822473154735201E-4</c:v>
                      </c:pt>
                      <c:pt idx="2430" formatCode="General">
                        <c:v>-1.90544202897078E-4</c:v>
                      </c:pt>
                      <c:pt idx="2431" formatCode="General">
                        <c:v>-1.7376736926291901E-4</c:v>
                      </c:pt>
                      <c:pt idx="2432" formatCode="General">
                        <c:v>-1.7121398284342099E-4</c:v>
                      </c:pt>
                      <c:pt idx="2433" formatCode="General">
                        <c:v>-1.66847592475088E-4</c:v>
                      </c:pt>
                      <c:pt idx="2434" formatCode="General">
                        <c:v>-1.60660513884491E-4</c:v>
                      </c:pt>
                      <c:pt idx="2435" formatCode="General">
                        <c:v>-1.6486749611748099E-4</c:v>
                      </c:pt>
                      <c:pt idx="2436" formatCode="General">
                        <c:v>-1.7661366139080901E-4</c:v>
                      </c:pt>
                      <c:pt idx="2437" formatCode="General">
                        <c:v>-1.46805256547911E-4</c:v>
                      </c:pt>
                      <c:pt idx="2438" formatCode="General">
                        <c:v>-1.5791237161497901E-4</c:v>
                      </c:pt>
                      <c:pt idx="2439" formatCode="General">
                        <c:v>-1.5703654829690399E-4</c:v>
                      </c:pt>
                      <c:pt idx="2440" formatCode="General">
                        <c:v>-1.70138323410854E-4</c:v>
                      </c:pt>
                      <c:pt idx="2441" formatCode="General">
                        <c:v>-1.4498623712059201E-4</c:v>
                      </c:pt>
                      <c:pt idx="2442" formatCode="General">
                        <c:v>-1.83913619160769E-4</c:v>
                      </c:pt>
                      <c:pt idx="2443" formatCode="General">
                        <c:v>-1.8642954928049899E-4</c:v>
                      </c:pt>
                      <c:pt idx="2444" formatCode="General">
                        <c:v>-2.1633784795921699E-4</c:v>
                      </c:pt>
                      <c:pt idx="2445" formatCode="General">
                        <c:v>-1.62126817541359E-4</c:v>
                      </c:pt>
                      <c:pt idx="2446" formatCode="General">
                        <c:v>-1.55381579033978E-4</c:v>
                      </c:pt>
                      <c:pt idx="2447" formatCode="General">
                        <c:v>-1.4842683182925899E-4</c:v>
                      </c:pt>
                      <c:pt idx="2448" formatCode="General">
                        <c:v>-1.5442349676728599E-4</c:v>
                      </c:pt>
                      <c:pt idx="2449" formatCode="General">
                        <c:v>-1.65689407670495E-4</c:v>
                      </c:pt>
                      <c:pt idx="2450" formatCode="General">
                        <c:v>-1.69984454567276E-4</c:v>
                      </c:pt>
                      <c:pt idx="2451" formatCode="General">
                        <c:v>-1.5913404319330401E-4</c:v>
                      </c:pt>
                      <c:pt idx="2452" formatCode="General">
                        <c:v>-1.65697956204635E-4</c:v>
                      </c:pt>
                      <c:pt idx="2453" formatCode="General">
                        <c:v>-1.55328320686231E-4</c:v>
                      </c:pt>
                      <c:pt idx="2454" formatCode="General">
                        <c:v>-1.4545695225998199E-4</c:v>
                      </c:pt>
                      <c:pt idx="2455" formatCode="General">
                        <c:v>-1.7362317814274101E-4</c:v>
                      </c:pt>
                      <c:pt idx="2456" formatCode="General">
                        <c:v>-1.4285200041024099E-4</c:v>
                      </c:pt>
                      <c:pt idx="2457" formatCode="General">
                        <c:v>-1.4919007182945799E-4</c:v>
                      </c:pt>
                      <c:pt idx="2458" formatCode="General">
                        <c:v>-1.62903833423738E-4</c:v>
                      </c:pt>
                      <c:pt idx="2459" formatCode="General">
                        <c:v>-1.7959519460603E-4</c:v>
                      </c:pt>
                      <c:pt idx="2460" formatCode="General">
                        <c:v>-1.6736178463331799E-4</c:v>
                      </c:pt>
                      <c:pt idx="2461" formatCode="General">
                        <c:v>-1.59046551686974E-4</c:v>
                      </c:pt>
                      <c:pt idx="2462" formatCode="General">
                        <c:v>-1.6285040417272001E-4</c:v>
                      </c:pt>
                      <c:pt idx="2463" formatCode="General">
                        <c:v>-1.9021221811948001E-4</c:v>
                      </c:pt>
                      <c:pt idx="2464" formatCode="General">
                        <c:v>-1.88732107635488E-4</c:v>
                      </c:pt>
                      <c:pt idx="2465" formatCode="General">
                        <c:v>-1.6476644597730299E-4</c:v>
                      </c:pt>
                      <c:pt idx="2466" formatCode="General">
                        <c:v>-1.83896271292159E-4</c:v>
                      </c:pt>
                      <c:pt idx="2467" formatCode="General">
                        <c:v>-1.7963413511089301E-4</c:v>
                      </c:pt>
                      <c:pt idx="2468" formatCode="General">
                        <c:v>-1.69424174146281E-4</c:v>
                      </c:pt>
                      <c:pt idx="2469" formatCode="General">
                        <c:v>-1.6909538202442901E-4</c:v>
                      </c:pt>
                      <c:pt idx="2470" formatCode="General">
                        <c:v>-1.5744461807016099E-4</c:v>
                      </c:pt>
                      <c:pt idx="2471" formatCode="General">
                        <c:v>-1.6457292325173099E-4</c:v>
                      </c:pt>
                      <c:pt idx="2472" formatCode="General">
                        <c:v>-1.4564125036873899E-4</c:v>
                      </c:pt>
                      <c:pt idx="2473" formatCode="General">
                        <c:v>-2.1441185595952799E-4</c:v>
                      </c:pt>
                      <c:pt idx="2474" formatCode="General">
                        <c:v>-1.55735677578422E-4</c:v>
                      </c:pt>
                      <c:pt idx="2475" formatCode="General">
                        <c:v>-1.5857531472844E-4</c:v>
                      </c:pt>
                      <c:pt idx="2476" formatCode="General">
                        <c:v>-1.70899963674613E-4</c:v>
                      </c:pt>
                      <c:pt idx="2477" formatCode="General">
                        <c:v>-1.5010331215316701E-4</c:v>
                      </c:pt>
                      <c:pt idx="2478" formatCode="General">
                        <c:v>-2.1949569746574201E-4</c:v>
                      </c:pt>
                      <c:pt idx="2479" formatCode="General">
                        <c:v>-1.9514079104134899E-4</c:v>
                      </c:pt>
                      <c:pt idx="2480" formatCode="General">
                        <c:v>-1.65291943092477E-4</c:v>
                      </c:pt>
                      <c:pt idx="2481" formatCode="General">
                        <c:v>-1.6013407879763301E-4</c:v>
                      </c:pt>
                      <c:pt idx="2482" formatCode="General">
                        <c:v>-1.5909078650304701E-4</c:v>
                      </c:pt>
                      <c:pt idx="2483" formatCode="General">
                        <c:v>-1.7175163295707601E-4</c:v>
                      </c:pt>
                      <c:pt idx="2484" formatCode="General">
                        <c:v>-1.43187873183435E-4</c:v>
                      </c:pt>
                      <c:pt idx="2485" formatCode="General">
                        <c:v>-1.5483664792548E-4</c:v>
                      </c:pt>
                      <c:pt idx="2486" formatCode="General">
                        <c:v>-1.5171843663544E-4</c:v>
                      </c:pt>
                      <c:pt idx="2487" formatCode="General">
                        <c:v>-1.6535151492606199E-4</c:v>
                      </c:pt>
                      <c:pt idx="2488" formatCode="General">
                        <c:v>-1.53971555205108E-4</c:v>
                      </c:pt>
                      <c:pt idx="2489" formatCode="General">
                        <c:v>-1.53054639772585E-4</c:v>
                      </c:pt>
                      <c:pt idx="2490" formatCode="General">
                        <c:v>-1.42536772324098E-4</c:v>
                      </c:pt>
                      <c:pt idx="2491" formatCode="General">
                        <c:v>-1.44427332757961E-4</c:v>
                      </c:pt>
                      <c:pt idx="2492" formatCode="General">
                        <c:v>-1.49920177724154E-4</c:v>
                      </c:pt>
                      <c:pt idx="2493" formatCode="General">
                        <c:v>-1.54766031182493E-4</c:v>
                      </c:pt>
                      <c:pt idx="2494" formatCode="General">
                        <c:v>-1.7957475493037001E-4</c:v>
                      </c:pt>
                      <c:pt idx="2495" formatCode="General">
                        <c:v>-1.7308462469898999E-4</c:v>
                      </c:pt>
                      <c:pt idx="2496" formatCode="General">
                        <c:v>-1.4163495088732699E-4</c:v>
                      </c:pt>
                      <c:pt idx="2497" formatCode="General">
                        <c:v>-1.7346925609922E-4</c:v>
                      </c:pt>
                      <c:pt idx="2498" formatCode="General">
                        <c:v>-1.6876386604794901E-4</c:v>
                      </c:pt>
                      <c:pt idx="2499" formatCode="General">
                        <c:v>-1.3597858741961E-4</c:v>
                      </c:pt>
                      <c:pt idx="2500" formatCode="General">
                        <c:v>-1.8169730045746301E-4</c:v>
                      </c:pt>
                      <c:pt idx="2501" formatCode="General">
                        <c:v>-1.57785774480316E-4</c:v>
                      </c:pt>
                      <c:pt idx="2502" formatCode="General">
                        <c:v>-1.33519227478959E-4</c:v>
                      </c:pt>
                      <c:pt idx="2503" formatCode="General">
                        <c:v>-1.5448916457598701E-4</c:v>
                      </c:pt>
                      <c:pt idx="2504" formatCode="General">
                        <c:v>-1.71980068914793E-4</c:v>
                      </c:pt>
                      <c:pt idx="2505" formatCode="General">
                        <c:v>-1.3613012873306201E-4</c:v>
                      </c:pt>
                      <c:pt idx="2506" formatCode="General">
                        <c:v>-1.6209806596740101E-4</c:v>
                      </c:pt>
                      <c:pt idx="2507" formatCode="General">
                        <c:v>-1.7278443782209099E-4</c:v>
                      </c:pt>
                      <c:pt idx="2508" formatCode="General">
                        <c:v>-1.55939598650329E-4</c:v>
                      </c:pt>
                      <c:pt idx="2509" formatCode="General">
                        <c:v>-1.6720612942776501E-4</c:v>
                      </c:pt>
                      <c:pt idx="2510" formatCode="General">
                        <c:v>-1.3436955527201401E-4</c:v>
                      </c:pt>
                      <c:pt idx="2511" formatCode="General">
                        <c:v>-1.5254345206890601E-4</c:v>
                      </c:pt>
                      <c:pt idx="2512" formatCode="General">
                        <c:v>-1.4606261486042801E-4</c:v>
                      </c:pt>
                      <c:pt idx="2513" formatCode="General">
                        <c:v>-1.6722305829516401E-4</c:v>
                      </c:pt>
                      <c:pt idx="2514" formatCode="General">
                        <c:v>-1.4258849517828E-4</c:v>
                      </c:pt>
                      <c:pt idx="2515" formatCode="General">
                        <c:v>-1.4154107666491299E-4</c:v>
                      </c:pt>
                      <c:pt idx="2516" formatCode="General">
                        <c:v>-1.32195271220449E-4</c:v>
                      </c:pt>
                      <c:pt idx="2517" formatCode="General">
                        <c:v>-1.3385067007549601E-4</c:v>
                      </c:pt>
                      <c:pt idx="2518" formatCode="General">
                        <c:v>-1.5457611720171699E-4</c:v>
                      </c:pt>
                      <c:pt idx="2519" formatCode="General">
                        <c:v>-1.3432284895668699E-4</c:v>
                      </c:pt>
                      <c:pt idx="2520" formatCode="General">
                        <c:v>-1.86574205234576E-4</c:v>
                      </c:pt>
                      <c:pt idx="2521" formatCode="General">
                        <c:v>-1.5389549009872601E-4</c:v>
                      </c:pt>
                      <c:pt idx="2522" formatCode="General">
                        <c:v>-1.36884580687651E-4</c:v>
                      </c:pt>
                      <c:pt idx="2523" formatCode="General">
                        <c:v>-1.3992361648969799E-4</c:v>
                      </c:pt>
                      <c:pt idx="2524" formatCode="General">
                        <c:v>-1.3747942755016501E-4</c:v>
                      </c:pt>
                      <c:pt idx="2525" formatCode="General">
                        <c:v>-1.39324485436144E-4</c:v>
                      </c:pt>
                      <c:pt idx="2526" formatCode="General">
                        <c:v>-1.2903611527369401E-4</c:v>
                      </c:pt>
                      <c:pt idx="2527" formatCode="General">
                        <c:v>-1.5855519001012599E-4</c:v>
                      </c:pt>
                      <c:pt idx="2528" formatCode="General">
                        <c:v>-1.5346557069820699E-4</c:v>
                      </c:pt>
                      <c:pt idx="2529" formatCode="General">
                        <c:v>-1.47557280712963E-4</c:v>
                      </c:pt>
                      <c:pt idx="2530" formatCode="General">
                        <c:v>-1.44387126879214E-4</c:v>
                      </c:pt>
                      <c:pt idx="2531" formatCode="General">
                        <c:v>-1.5027597980183901E-4</c:v>
                      </c:pt>
                      <c:pt idx="2532" formatCode="General">
                        <c:v>-1.4299381817160699E-4</c:v>
                      </c:pt>
                      <c:pt idx="2533" formatCode="General">
                        <c:v>-1.58461060195023E-4</c:v>
                      </c:pt>
                      <c:pt idx="2534" formatCode="General">
                        <c:v>-1.29488851759233E-4</c:v>
                      </c:pt>
                      <c:pt idx="2535" formatCode="General">
                        <c:v>-1.40770178012527E-4</c:v>
                      </c:pt>
                      <c:pt idx="2536" formatCode="General">
                        <c:v>-1.5600047358032E-4</c:v>
                      </c:pt>
                      <c:pt idx="2537" formatCode="General">
                        <c:v>-1.6589055111412599E-4</c:v>
                      </c:pt>
                      <c:pt idx="2538" formatCode="General">
                        <c:v>-1.7435782861747499E-4</c:v>
                      </c:pt>
                      <c:pt idx="2539" formatCode="General">
                        <c:v>-1.49210919676627E-4</c:v>
                      </c:pt>
                      <c:pt idx="2540" formatCode="General">
                        <c:v>-1.3663727656772399E-4</c:v>
                      </c:pt>
                      <c:pt idx="2541" formatCode="General">
                        <c:v>-1.4575719929359901E-4</c:v>
                      </c:pt>
                      <c:pt idx="2542" formatCode="General">
                        <c:v>-1.74123854248005E-4</c:v>
                      </c:pt>
                      <c:pt idx="2543" formatCode="General">
                        <c:v>-1.6370048511950199E-4</c:v>
                      </c:pt>
                      <c:pt idx="2544" formatCode="General">
                        <c:v>-1.45459723552174E-4</c:v>
                      </c:pt>
                      <c:pt idx="2545" formatCode="General">
                        <c:v>-1.6250716595415601E-4</c:v>
                      </c:pt>
                      <c:pt idx="2546" formatCode="General">
                        <c:v>-1.8817980504895701E-4</c:v>
                      </c:pt>
                      <c:pt idx="2547" formatCode="General">
                        <c:v>-1.4543971913502001E-4</c:v>
                      </c:pt>
                      <c:pt idx="2548" formatCode="General">
                        <c:v>-1.4423122001267801E-4</c:v>
                      </c:pt>
                      <c:pt idx="2549" formatCode="General">
                        <c:v>-1.4144042594855499E-4</c:v>
                      </c:pt>
                      <c:pt idx="2550" formatCode="General">
                        <c:v>-1.3072923731155E-4</c:v>
                      </c:pt>
                      <c:pt idx="2551" formatCode="General">
                        <c:v>-1.6142303065024799E-4</c:v>
                      </c:pt>
                      <c:pt idx="2552" formatCode="General">
                        <c:v>-1.5259013413105701E-4</c:v>
                      </c:pt>
                      <c:pt idx="2553" formatCode="General">
                        <c:v>-1.3918212607704299E-4</c:v>
                      </c:pt>
                      <c:pt idx="2554" formatCode="General">
                        <c:v>-1.41581669525423E-4</c:v>
                      </c:pt>
                      <c:pt idx="2555" formatCode="General">
                        <c:v>-1.2903389428798199E-4</c:v>
                      </c:pt>
                      <c:pt idx="2556" formatCode="General">
                        <c:v>-1.5139038171849199E-4</c:v>
                      </c:pt>
                      <c:pt idx="2557" formatCode="General">
                        <c:v>-1.9024844221939E-4</c:v>
                      </c:pt>
                      <c:pt idx="2558" formatCode="General">
                        <c:v>-1.53443849938804E-4</c:v>
                      </c:pt>
                      <c:pt idx="2559" formatCode="General">
                        <c:v>-1.51923499999559E-4</c:v>
                      </c:pt>
                      <c:pt idx="2560" formatCode="General">
                        <c:v>-1.28020290156501E-4</c:v>
                      </c:pt>
                      <c:pt idx="2561" formatCode="General">
                        <c:v>-1.2381254874368E-4</c:v>
                      </c:pt>
                      <c:pt idx="2562" formatCode="General">
                        <c:v>-1.65556233237284E-4</c:v>
                      </c:pt>
                      <c:pt idx="2563" formatCode="General">
                        <c:v>-1.18736700640766E-4</c:v>
                      </c:pt>
                      <c:pt idx="2564" formatCode="General">
                        <c:v>-1.5828483507861299E-4</c:v>
                      </c:pt>
                      <c:pt idx="2565" formatCode="General">
                        <c:v>-1.3718880641278399E-4</c:v>
                      </c:pt>
                      <c:pt idx="2566" formatCode="General">
                        <c:v>-1.4817295981128499E-4</c:v>
                      </c:pt>
                      <c:pt idx="2567" formatCode="General">
                        <c:v>-1.14858027896884E-4</c:v>
                      </c:pt>
                      <c:pt idx="2568" formatCode="General">
                        <c:v>-1.6548094210998599E-4</c:v>
                      </c:pt>
                      <c:pt idx="2569" formatCode="General">
                        <c:v>-1.5445727859846899E-4</c:v>
                      </c:pt>
                      <c:pt idx="2570" formatCode="General">
                        <c:v>-1.5708081138618099E-4</c:v>
                      </c:pt>
                      <c:pt idx="2571" formatCode="General">
                        <c:v>-1.4317806620943899E-4</c:v>
                      </c:pt>
                      <c:pt idx="2572" formatCode="General">
                        <c:v>-1.7343784695890901E-4</c:v>
                      </c:pt>
                      <c:pt idx="2573" formatCode="General">
                        <c:v>-1.39844149790214E-4</c:v>
                      </c:pt>
                      <c:pt idx="2574" formatCode="General">
                        <c:v>-1.48733727710688E-4</c:v>
                      </c:pt>
                      <c:pt idx="2575" formatCode="General">
                        <c:v>-1.3222553087889101E-4</c:v>
                      </c:pt>
                      <c:pt idx="2576" formatCode="General">
                        <c:v>-1.3506606860573401E-4</c:v>
                      </c:pt>
                      <c:pt idx="2577" formatCode="General">
                        <c:v>-1.58119772326104E-4</c:v>
                      </c:pt>
                      <c:pt idx="2578" formatCode="General">
                        <c:v>-1.3927281479899801E-4</c:v>
                      </c:pt>
                      <c:pt idx="2579" formatCode="General">
                        <c:v>-1.4191739356096E-4</c:v>
                      </c:pt>
                      <c:pt idx="2580" formatCode="General">
                        <c:v>-1.1178968918420499E-4</c:v>
                      </c:pt>
                      <c:pt idx="2581" formatCode="General">
                        <c:v>-1.48797562566436E-4</c:v>
                      </c:pt>
                      <c:pt idx="2582" formatCode="General">
                        <c:v>-1.3794402330233099E-4</c:v>
                      </c:pt>
                      <c:pt idx="2583" formatCode="General">
                        <c:v>-1.5711272585591199E-4</c:v>
                      </c:pt>
                      <c:pt idx="2584" formatCode="General">
                        <c:v>-1.3503847429078899E-4</c:v>
                      </c:pt>
                      <c:pt idx="2585" formatCode="General">
                        <c:v>-1.44831861000631E-4</c:v>
                      </c:pt>
                      <c:pt idx="2586" formatCode="General">
                        <c:v>-1.22886965143534E-4</c:v>
                      </c:pt>
                      <c:pt idx="2587" formatCode="General">
                        <c:v>-1.5020254375755699E-4</c:v>
                      </c:pt>
                      <c:pt idx="2588" formatCode="General">
                        <c:v>-1.48992540269357E-4</c:v>
                      </c:pt>
                      <c:pt idx="2589" formatCode="General">
                        <c:v>-1.16487317130156E-4</c:v>
                      </c:pt>
                      <c:pt idx="2590" formatCode="General">
                        <c:v>-1.2432848183360201E-4</c:v>
                      </c:pt>
                      <c:pt idx="2591" formatCode="General">
                        <c:v>-1.43443946119619E-4</c:v>
                      </c:pt>
                      <c:pt idx="2592" formatCode="General">
                        <c:v>-1.49103600730134E-4</c:v>
                      </c:pt>
                      <c:pt idx="2593" formatCode="General">
                        <c:v>-1.6015738013938101E-4</c:v>
                      </c:pt>
                      <c:pt idx="2594" formatCode="General">
                        <c:v>-1.32685098641556E-4</c:v>
                      </c:pt>
                      <c:pt idx="2595" formatCode="General">
                        <c:v>-1.28445415503108E-4</c:v>
                      </c:pt>
                      <c:pt idx="2596" formatCode="General">
                        <c:v>-1.4927212042033401E-4</c:v>
                      </c:pt>
                      <c:pt idx="2597" formatCode="General">
                        <c:v>-1.58955544319671E-4</c:v>
                      </c:pt>
                      <c:pt idx="2598" formatCode="General">
                        <c:v>-1.3451575671378599E-4</c:v>
                      </c:pt>
                      <c:pt idx="2599" formatCode="General">
                        <c:v>-1.1715532412914E-4</c:v>
                      </c:pt>
                      <c:pt idx="2600" formatCode="General">
                        <c:v>-1.2673258014134101E-4</c:v>
                      </c:pt>
                      <c:pt idx="2601" formatCode="General">
                        <c:v>-1.47075098902153E-4</c:v>
                      </c:pt>
                      <c:pt idx="2602" formatCode="General">
                        <c:v>-1.3600046577234699E-4</c:v>
                      </c:pt>
                      <c:pt idx="2603" formatCode="General">
                        <c:v>-1.19068762941178E-4</c:v>
                      </c:pt>
                      <c:pt idx="2604" formatCode="General">
                        <c:v>-1.12771904434984E-4</c:v>
                      </c:pt>
                      <c:pt idx="2605" formatCode="General">
                        <c:v>-1.52004766102517E-4</c:v>
                      </c:pt>
                      <c:pt idx="2606" formatCode="General">
                        <c:v>-1.2686621070298699E-4</c:v>
                      </c:pt>
                      <c:pt idx="2607" formatCode="General">
                        <c:v>-1.2883729148931801E-4</c:v>
                      </c:pt>
                      <c:pt idx="2608" formatCode="General">
                        <c:v>-1.28226311721664E-4</c:v>
                      </c:pt>
                      <c:pt idx="2609" formatCode="General">
                        <c:v>-1.32229677416867E-4</c:v>
                      </c:pt>
                      <c:pt idx="2610" formatCode="General">
                        <c:v>-1.2675397778140799E-4</c:v>
                      </c:pt>
                      <c:pt idx="2611" formatCode="General">
                        <c:v>-1.7499838826872901E-4</c:v>
                      </c:pt>
                      <c:pt idx="2612" formatCode="General">
                        <c:v>-1.18384151085303E-4</c:v>
                      </c:pt>
                      <c:pt idx="2613" formatCode="General">
                        <c:v>-1.35421246846558E-4</c:v>
                      </c:pt>
                      <c:pt idx="2614" formatCode="General">
                        <c:v>-1.1823763168751799E-4</c:v>
                      </c:pt>
                      <c:pt idx="2615" formatCode="General">
                        <c:v>-1.2403000422741599E-4</c:v>
                      </c:pt>
                      <c:pt idx="2616" formatCode="General">
                        <c:v>-1.55414871223083E-4</c:v>
                      </c:pt>
                      <c:pt idx="2617" formatCode="General">
                        <c:v>-1.4559783054729801E-4</c:v>
                      </c:pt>
                      <c:pt idx="2618" formatCode="General">
                        <c:v>-1.37482052004139E-4</c:v>
                      </c:pt>
                      <c:pt idx="2619" formatCode="General">
                        <c:v>-1.3457616330143701E-4</c:v>
                      </c:pt>
                      <c:pt idx="2620" formatCode="General">
                        <c:v>-1.27312040627674E-4</c:v>
                      </c:pt>
                      <c:pt idx="2621" formatCode="General">
                        <c:v>-1.3117939205335499E-4</c:v>
                      </c:pt>
                      <c:pt idx="2622" formatCode="General">
                        <c:v>-1.3005412226003499E-4</c:v>
                      </c:pt>
                      <c:pt idx="2623" formatCode="General">
                        <c:v>-1.3162277747267499E-4</c:v>
                      </c:pt>
                      <c:pt idx="2624" formatCode="General">
                        <c:v>-1.1717055383994999E-4</c:v>
                      </c:pt>
                      <c:pt idx="2625" formatCode="General">
                        <c:v>-1.3145178262806499E-4</c:v>
                      </c:pt>
                      <c:pt idx="2626" formatCode="General">
                        <c:v>-1.19680577650874E-4</c:v>
                      </c:pt>
                      <c:pt idx="2627" formatCode="General">
                        <c:v>-1.36654649491023E-4</c:v>
                      </c:pt>
                      <c:pt idx="2628" formatCode="General">
                        <c:v>-1.3331230542019401E-4</c:v>
                      </c:pt>
                      <c:pt idx="2629" formatCode="General">
                        <c:v>-1.35880261661205E-4</c:v>
                      </c:pt>
                      <c:pt idx="2630" formatCode="General">
                        <c:v>-1.31372320675385E-4</c:v>
                      </c:pt>
                      <c:pt idx="2631" formatCode="General">
                        <c:v>-1.37639226236493E-4</c:v>
                      </c:pt>
                      <c:pt idx="2632" formatCode="General">
                        <c:v>-1.2851442706149E-4</c:v>
                      </c:pt>
                      <c:pt idx="2633" formatCode="General">
                        <c:v>-1.18390986582584E-4</c:v>
                      </c:pt>
                      <c:pt idx="2634" formatCode="General">
                        <c:v>-1.5451933376107901E-4</c:v>
                      </c:pt>
                      <c:pt idx="2635" formatCode="General">
                        <c:v>-1.18206897505111E-4</c:v>
                      </c:pt>
                      <c:pt idx="2636" formatCode="General">
                        <c:v>-1.50334936138187E-4</c:v>
                      </c:pt>
                      <c:pt idx="2637" formatCode="General">
                        <c:v>-1.2738135669819499E-4</c:v>
                      </c:pt>
                      <c:pt idx="2638" formatCode="General">
                        <c:v>-1.5314504991726901E-4</c:v>
                      </c:pt>
                      <c:pt idx="2639" formatCode="General">
                        <c:v>-1.19150216225717E-4</c:v>
                      </c:pt>
                      <c:pt idx="2640" formatCode="General">
                        <c:v>-1.2742653209209801E-4</c:v>
                      </c:pt>
                      <c:pt idx="2641" formatCode="General">
                        <c:v>-1.4066827903455901E-4</c:v>
                      </c:pt>
                      <c:pt idx="2642">
                        <c:v>-9.8776026422693695E-5</c:v>
                      </c:pt>
                      <c:pt idx="2643" formatCode="General">
                        <c:v>-1.11778793707452E-4</c:v>
                      </c:pt>
                      <c:pt idx="2644">
                        <c:v>-9.00298359373148E-5</c:v>
                      </c:pt>
                      <c:pt idx="2645">
                        <c:v>-8.068643802685E-5</c:v>
                      </c:pt>
                      <c:pt idx="2646">
                        <c:v>-6.3434486626150199E-5</c:v>
                      </c:pt>
                      <c:pt idx="2647">
                        <c:v>-8.3766482963616606E-5</c:v>
                      </c:pt>
                      <c:pt idx="2648">
                        <c:v>-8.2626474531955496E-5</c:v>
                      </c:pt>
                      <c:pt idx="2649">
                        <c:v>-7.0445939541029199E-5</c:v>
                      </c:pt>
                      <c:pt idx="2650">
                        <c:v>-5.6271200390516E-5</c:v>
                      </c:pt>
                      <c:pt idx="2651" formatCode="General">
                        <c:v>-1.0339364720975E-4</c:v>
                      </c:pt>
                      <c:pt idx="2652">
                        <c:v>-7.4050927203928095E-5</c:v>
                      </c:pt>
                      <c:pt idx="2653">
                        <c:v>-5.4968997170639002E-5</c:v>
                      </c:pt>
                      <c:pt idx="2654">
                        <c:v>-7.8160619856164806E-5</c:v>
                      </c:pt>
                      <c:pt idx="2655">
                        <c:v>-5.1814022765327399E-5</c:v>
                      </c:pt>
                      <c:pt idx="2656">
                        <c:v>-9.5040261661827498E-5</c:v>
                      </c:pt>
                      <c:pt idx="2657">
                        <c:v>-6.7188257553286201E-5</c:v>
                      </c:pt>
                      <c:pt idx="2658">
                        <c:v>-9.5510318368938294E-5</c:v>
                      </c:pt>
                      <c:pt idx="2659">
                        <c:v>-5.7297721543124501E-5</c:v>
                      </c:pt>
                      <c:pt idx="2660">
                        <c:v>-8.2818592362121206E-5</c:v>
                      </c:pt>
                      <c:pt idx="2661">
                        <c:v>-8.38525316594528E-5</c:v>
                      </c:pt>
                      <c:pt idx="2662">
                        <c:v>-8.7617156703302201E-5</c:v>
                      </c:pt>
                      <c:pt idx="2663">
                        <c:v>-9.4407385672955302E-5</c:v>
                      </c:pt>
                      <c:pt idx="2664" formatCode="General">
                        <c:v>-1.1042393147526799E-4</c:v>
                      </c:pt>
                      <c:pt idx="2665">
                        <c:v>-6.5827509464064203E-5</c:v>
                      </c:pt>
                      <c:pt idx="2666">
                        <c:v>-7.7452659501426102E-5</c:v>
                      </c:pt>
                      <c:pt idx="2667">
                        <c:v>-6.6841673357802194E-5</c:v>
                      </c:pt>
                      <c:pt idx="2668">
                        <c:v>-9.9987907720080596E-5</c:v>
                      </c:pt>
                      <c:pt idx="2669">
                        <c:v>-6.9360431746755196E-5</c:v>
                      </c:pt>
                      <c:pt idx="2670">
                        <c:v>-7.9480008319864103E-5</c:v>
                      </c:pt>
                      <c:pt idx="2671">
                        <c:v>-5.9085913641275002E-5</c:v>
                      </c:pt>
                      <c:pt idx="2672">
                        <c:v>-6.1540504403976903E-5</c:v>
                      </c:pt>
                      <c:pt idx="2673">
                        <c:v>-6.5891835422531199E-5</c:v>
                      </c:pt>
                      <c:pt idx="2674">
                        <c:v>-4.6891040502981999E-5</c:v>
                      </c:pt>
                      <c:pt idx="2675">
                        <c:v>-8.0279692935677894E-5</c:v>
                      </c:pt>
                      <c:pt idx="2676">
                        <c:v>-7.5527221903451706E-5</c:v>
                      </c:pt>
                      <c:pt idx="2677" formatCode="General">
                        <c:v>-1.10373149271397E-4</c:v>
                      </c:pt>
                      <c:pt idx="2678">
                        <c:v>-7.0887352813677796E-5</c:v>
                      </c:pt>
                      <c:pt idx="2679" formatCode="General">
                        <c:v>-1.30363852355303E-4</c:v>
                      </c:pt>
                      <c:pt idx="2680">
                        <c:v>-9.9606598745329204E-5</c:v>
                      </c:pt>
                      <c:pt idx="2681" formatCode="General">
                        <c:v>-1.02435464760046E-4</c:v>
                      </c:pt>
                      <c:pt idx="2682">
                        <c:v>-8.5697708060671703E-5</c:v>
                      </c:pt>
                      <c:pt idx="2683">
                        <c:v>-8.6043692275143205E-5</c:v>
                      </c:pt>
                      <c:pt idx="2684" formatCode="General">
                        <c:v>-1.02541418172332E-4</c:v>
                      </c:pt>
                      <c:pt idx="2685" formatCode="General">
                        <c:v>-1.09115744613573E-4</c:v>
                      </c:pt>
                      <c:pt idx="2686">
                        <c:v>-9.4666121664704195E-5</c:v>
                      </c:pt>
                      <c:pt idx="2687">
                        <c:v>-9.9822555504888705E-5</c:v>
                      </c:pt>
                      <c:pt idx="2688" formatCode="General">
                        <c:v>-1.1196889772471401E-4</c:v>
                      </c:pt>
                      <c:pt idx="2689">
                        <c:v>-8.4161790623927502E-5</c:v>
                      </c:pt>
                      <c:pt idx="2690" formatCode="General">
                        <c:v>-1.15674152089623E-4</c:v>
                      </c:pt>
                      <c:pt idx="2691">
                        <c:v>-9.6230909303327599E-5</c:v>
                      </c:pt>
                      <c:pt idx="2692" formatCode="General">
                        <c:v>-1.05692831504735E-4</c:v>
                      </c:pt>
                      <c:pt idx="2693">
                        <c:v>-9.4841621664837306E-5</c:v>
                      </c:pt>
                      <c:pt idx="2694" formatCode="General">
                        <c:v>-1.0464032582096199E-4</c:v>
                      </c:pt>
                      <c:pt idx="2695">
                        <c:v>-9.2018568404123206E-5</c:v>
                      </c:pt>
                      <c:pt idx="2696" formatCode="General">
                        <c:v>-1.2247926199154401E-4</c:v>
                      </c:pt>
                      <c:pt idx="2697" formatCode="General">
                        <c:v>-1.14516921666121E-4</c:v>
                      </c:pt>
                      <c:pt idx="2698" formatCode="General">
                        <c:v>-1.15722157510074E-4</c:v>
                      </c:pt>
                      <c:pt idx="2699">
                        <c:v>-9.6579171628583996E-5</c:v>
                      </c:pt>
                      <c:pt idx="2700" formatCode="General">
                        <c:v>-1.3550963124573501E-4</c:v>
                      </c:pt>
                      <c:pt idx="2701" formatCode="General">
                        <c:v>-1.15749948121037E-4</c:v>
                      </c:pt>
                      <c:pt idx="2702">
                        <c:v>-9.9748403951625602E-5</c:v>
                      </c:pt>
                      <c:pt idx="2703" formatCode="General">
                        <c:v>-1.0489347734775501E-4</c:v>
                      </c:pt>
                      <c:pt idx="2704" formatCode="General">
                        <c:v>-1.2774843825134701E-4</c:v>
                      </c:pt>
                      <c:pt idx="2705">
                        <c:v>-9.6650103856753294E-5</c:v>
                      </c:pt>
                      <c:pt idx="2706" formatCode="General">
                        <c:v>-1.31335751086448E-4</c:v>
                      </c:pt>
                      <c:pt idx="2707" formatCode="General">
                        <c:v>-1.10008716439517E-4</c:v>
                      </c:pt>
                      <c:pt idx="2708" formatCode="General">
                        <c:v>-1.02650109985149E-4</c:v>
                      </c:pt>
                      <c:pt idx="2709">
                        <c:v>-9.9711606250778496E-5</c:v>
                      </c:pt>
                      <c:pt idx="2710" formatCode="General">
                        <c:v>-1.10497679599625E-4</c:v>
                      </c:pt>
                      <c:pt idx="2711" formatCode="General">
                        <c:v>-1.29458101723405E-4</c:v>
                      </c:pt>
                      <c:pt idx="2712" formatCode="General">
                        <c:v>-1.1167711686452399E-4</c:v>
                      </c:pt>
                      <c:pt idx="2713" formatCode="General">
                        <c:v>-1.4333800379435799E-4</c:v>
                      </c:pt>
                      <c:pt idx="2714" formatCode="General">
                        <c:v>-1.2425092318563101E-4</c:v>
                      </c:pt>
                      <c:pt idx="2715" formatCode="General">
                        <c:v>-1.25187806034177E-4</c:v>
                      </c:pt>
                      <c:pt idx="2716" formatCode="General">
                        <c:v>-1.4158465173789501E-4</c:v>
                      </c:pt>
                      <c:pt idx="2717" formatCode="General">
                        <c:v>-1.47395405419562E-4</c:v>
                      </c:pt>
                      <c:pt idx="2718" formatCode="General">
                        <c:v>-1.11273788322156E-4</c:v>
                      </c:pt>
                      <c:pt idx="2719">
                        <c:v>-9.3155882797210304E-5</c:v>
                      </c:pt>
                      <c:pt idx="2720" formatCode="General">
                        <c:v>-1.09191945491703E-4</c:v>
                      </c:pt>
                      <c:pt idx="2721">
                        <c:v>-9.4386105020326298E-5</c:v>
                      </c:pt>
                      <c:pt idx="2722">
                        <c:v>-9.0989293020948603E-5</c:v>
                      </c:pt>
                      <c:pt idx="2723" formatCode="General">
                        <c:v>-1.0667860635465701E-4</c:v>
                      </c:pt>
                      <c:pt idx="2724" formatCode="General">
                        <c:v>-1.14730286567127E-4</c:v>
                      </c:pt>
                      <c:pt idx="2725" formatCode="General">
                        <c:v>-1.1336119720264199E-4</c:v>
                      </c:pt>
                      <c:pt idx="2726" formatCode="General">
                        <c:v>-1.2563729406354999E-4</c:v>
                      </c:pt>
                      <c:pt idx="2727">
                        <c:v>-9.1029749196063205E-5</c:v>
                      </c:pt>
                      <c:pt idx="2728" formatCode="General">
                        <c:v>-1.06456094973319E-4</c:v>
                      </c:pt>
                      <c:pt idx="2729" formatCode="General">
                        <c:v>-1.2085837620404499E-4</c:v>
                      </c:pt>
                      <c:pt idx="2730" formatCode="General">
                        <c:v>-1.19498327070774E-4</c:v>
                      </c:pt>
                      <c:pt idx="2731" formatCode="General">
                        <c:v>-1.3222024397057099E-4</c:v>
                      </c:pt>
                      <c:pt idx="2732" formatCode="General">
                        <c:v>-1.18140520598177E-4</c:v>
                      </c:pt>
                      <c:pt idx="2733" formatCode="General">
                        <c:v>-1.02125185287785E-4</c:v>
                      </c:pt>
                      <c:pt idx="2734" formatCode="General">
                        <c:v>-1.02361636646667E-4</c:v>
                      </c:pt>
                      <c:pt idx="2735" formatCode="General">
                        <c:v>-1.14716864373983E-4</c:v>
                      </c:pt>
                      <c:pt idx="2736" formatCode="General">
                        <c:v>-1.18089558111961E-4</c:v>
                      </c:pt>
                      <c:pt idx="2737" formatCode="General">
                        <c:v>-1.08478973113596E-4</c:v>
                      </c:pt>
                      <c:pt idx="2738" formatCode="General">
                        <c:v>-1.05076570468097E-4</c:v>
                      </c:pt>
                      <c:pt idx="2739" formatCode="General">
                        <c:v>-1.04296758360884E-4</c:v>
                      </c:pt>
                      <c:pt idx="2740" formatCode="General">
                        <c:v>-1.0353719189852E-4</c:v>
                      </c:pt>
                      <c:pt idx="2741">
                        <c:v>-8.7706799792248004E-5</c:v>
                      </c:pt>
                      <c:pt idx="2742" formatCode="General">
                        <c:v>-1.2666462816345901E-4</c:v>
                      </c:pt>
                      <c:pt idx="2743" formatCode="General">
                        <c:v>-1.09049351224296E-4</c:v>
                      </c:pt>
                      <c:pt idx="2744" formatCode="General">
                        <c:v>-1.2397089797604399E-4</c:v>
                      </c:pt>
                      <c:pt idx="2745">
                        <c:v>-8.9146585461597595E-5</c:v>
                      </c:pt>
                      <c:pt idx="2746" formatCode="General">
                        <c:v>-1.15169578201625E-4</c:v>
                      </c:pt>
                      <c:pt idx="2747" formatCode="General">
                        <c:v>-1.18133206377177E-4</c:v>
                      </c:pt>
                      <c:pt idx="2748" formatCode="General">
                        <c:v>-1.15827228578698E-4</c:v>
                      </c:pt>
                      <c:pt idx="2749">
                        <c:v>-6.8600481301977603E-5</c:v>
                      </c:pt>
                      <c:pt idx="2750">
                        <c:v>-8.72523453371912E-5</c:v>
                      </c:pt>
                      <c:pt idx="2751" formatCode="General">
                        <c:v>-1.14103334334034E-4</c:v>
                      </c:pt>
                      <c:pt idx="2752">
                        <c:v>-8.8848057550064405E-5</c:v>
                      </c:pt>
                      <c:pt idx="2753" formatCode="General">
                        <c:v>-1.07905127199443E-4</c:v>
                      </c:pt>
                      <c:pt idx="2754">
                        <c:v>-8.5888374569252E-5</c:v>
                      </c:pt>
                      <c:pt idx="2755">
                        <c:v>-8.9382296963056202E-5</c:v>
                      </c:pt>
                      <c:pt idx="2756" formatCode="General">
                        <c:v>-1.14473534351098E-4</c:v>
                      </c:pt>
                      <c:pt idx="2757">
                        <c:v>-8.7179348460553096E-5</c:v>
                      </c:pt>
                      <c:pt idx="2758" formatCode="General">
                        <c:v>-1.08121694014668E-4</c:v>
                      </c:pt>
                      <c:pt idx="2759">
                        <c:v>-9.4242159439878397E-5</c:v>
                      </c:pt>
                      <c:pt idx="2760" formatCode="General">
                        <c:v>-1.2747471491663401E-4</c:v>
                      </c:pt>
                      <c:pt idx="2761">
                        <c:v>-9.7710630110741306E-5</c:v>
                      </c:pt>
                      <c:pt idx="2762" formatCode="General">
                        <c:v>-1.02648769227195E-4</c:v>
                      </c:pt>
                      <c:pt idx="2763">
                        <c:v>-7.3391267551264796E-5</c:v>
                      </c:pt>
                      <c:pt idx="2764">
                        <c:v>-9.5986855884307206E-5</c:v>
                      </c:pt>
                      <c:pt idx="2765">
                        <c:v>-8.6474253047386904E-5</c:v>
                      </c:pt>
                      <c:pt idx="2766" formatCode="General">
                        <c:v>-1.17928119145044E-4</c:v>
                      </c:pt>
                      <c:pt idx="2767" formatCode="General">
                        <c:v>-1.0932742069986099E-4</c:v>
                      </c:pt>
                      <c:pt idx="2768" formatCode="General">
                        <c:v>-1.05720851351487E-4</c:v>
                      </c:pt>
                      <c:pt idx="2769" formatCode="General">
                        <c:v>-1.12154318989222E-4</c:v>
                      </c:pt>
                      <c:pt idx="2770" formatCode="General">
                        <c:v>-1.01386864501842E-4</c:v>
                      </c:pt>
                      <c:pt idx="2771" formatCode="General">
                        <c:v>-1.09268136260368E-4</c:v>
                      </c:pt>
                      <c:pt idx="2772" formatCode="General">
                        <c:v>-1.04692393645403E-4</c:v>
                      </c:pt>
                      <c:pt idx="2773">
                        <c:v>-9.3789109399897201E-5</c:v>
                      </c:pt>
                      <c:pt idx="2774" formatCode="General">
                        <c:v>-1.06065600697638E-4</c:v>
                      </c:pt>
                      <c:pt idx="2775">
                        <c:v>-9.0781407879388695E-5</c:v>
                      </c:pt>
                      <c:pt idx="2776" formatCode="General">
                        <c:v>-1.1460501958232801E-4</c:v>
                      </c:pt>
                      <c:pt idx="2777" formatCode="General">
                        <c:v>-1.16535098383732E-4</c:v>
                      </c:pt>
                      <c:pt idx="2778" formatCode="General">
                        <c:v>-1.1248077774218999E-4</c:v>
                      </c:pt>
                      <c:pt idx="2779">
                        <c:v>-9.4029619101380503E-5</c:v>
                      </c:pt>
                      <c:pt idx="2780" formatCode="General">
                        <c:v>-1.2032598498749499E-4</c:v>
                      </c:pt>
                      <c:pt idx="2781">
                        <c:v>-8.7025999040298501E-5</c:v>
                      </c:pt>
                      <c:pt idx="2782">
                        <c:v>-8.2808080494191699E-5</c:v>
                      </c:pt>
                      <c:pt idx="2783" formatCode="General">
                        <c:v>-1.0164233172946E-4</c:v>
                      </c:pt>
                      <c:pt idx="2784">
                        <c:v>-8.9253850669121103E-5</c:v>
                      </c:pt>
                      <c:pt idx="2785" formatCode="General">
                        <c:v>-1.1172008482385501E-4</c:v>
                      </c:pt>
                      <c:pt idx="2786">
                        <c:v>-8.6109331663044195E-5</c:v>
                      </c:pt>
                      <c:pt idx="2787" formatCode="General">
                        <c:v>-1.20101516315295E-4</c:v>
                      </c:pt>
                      <c:pt idx="2788" formatCode="General">
                        <c:v>-1.0189727515109299E-4</c:v>
                      </c:pt>
                      <c:pt idx="2789" formatCode="General">
                        <c:v>-1.14531409934347E-4</c:v>
                      </c:pt>
                      <c:pt idx="2790" formatCode="General">
                        <c:v>-1.24085809833717E-4</c:v>
                      </c:pt>
                      <c:pt idx="2791" formatCode="General">
                        <c:v>-1.0803948661754999E-4</c:v>
                      </c:pt>
                      <c:pt idx="2792">
                        <c:v>-8.7315316821338194E-5</c:v>
                      </c:pt>
                      <c:pt idx="2793">
                        <c:v>-9.2840457606803997E-5</c:v>
                      </c:pt>
                      <c:pt idx="2794">
                        <c:v>-8.1038397776109E-5</c:v>
                      </c:pt>
                      <c:pt idx="2795">
                        <c:v>-8.55826177393753E-5</c:v>
                      </c:pt>
                      <c:pt idx="2796">
                        <c:v>-9.1136676955488996E-5</c:v>
                      </c:pt>
                      <c:pt idx="2797">
                        <c:v>-7.5616375828838295E-5</c:v>
                      </c:pt>
                      <c:pt idx="2798">
                        <c:v>-7.9671671254821804E-5</c:v>
                      </c:pt>
                      <c:pt idx="2799">
                        <c:v>-7.8412622535568906E-5</c:v>
                      </c:pt>
                      <c:pt idx="2800">
                        <c:v>-8.4379726567444203E-5</c:v>
                      </c:pt>
                      <c:pt idx="2801">
                        <c:v>-9.4445053700534899E-5</c:v>
                      </c:pt>
                      <c:pt idx="2802">
                        <c:v>-9.8025936458595101E-5</c:v>
                      </c:pt>
                      <c:pt idx="2803">
                        <c:v>-7.4208999739988404E-5</c:v>
                      </c:pt>
                      <c:pt idx="2804" formatCode="General">
                        <c:v>-1.07658960890872E-4</c:v>
                      </c:pt>
                      <c:pt idx="2805">
                        <c:v>-7.2457778045911797E-5</c:v>
                      </c:pt>
                      <c:pt idx="2806">
                        <c:v>-8.0511220332974998E-5</c:v>
                      </c:pt>
                      <c:pt idx="2807" formatCode="General">
                        <c:v>-1.06101026911675E-4</c:v>
                      </c:pt>
                      <c:pt idx="2808">
                        <c:v>-9.7093628977499899E-5</c:v>
                      </c:pt>
                      <c:pt idx="2809">
                        <c:v>-7.5795084191229402E-5</c:v>
                      </c:pt>
                      <c:pt idx="2810" formatCode="General">
                        <c:v>-1.3208174293685701E-4</c:v>
                      </c:pt>
                      <c:pt idx="2811" formatCode="General">
                        <c:v>-1.16702912074896E-4</c:v>
                      </c:pt>
                      <c:pt idx="2812" formatCode="General">
                        <c:v>-1.11249831984995E-4</c:v>
                      </c:pt>
                      <c:pt idx="2813">
                        <c:v>-8.05070455503283E-5</c:v>
                      </c:pt>
                      <c:pt idx="2814">
                        <c:v>-8.7581325368094094E-5</c:v>
                      </c:pt>
                      <c:pt idx="2815" formatCode="General">
                        <c:v>-1.0770764040658801E-4</c:v>
                      </c:pt>
                      <c:pt idx="2816" formatCode="General">
                        <c:v>-1.0428249121618301E-4</c:v>
                      </c:pt>
                      <c:pt idx="2817">
                        <c:v>-8.7204425289244794E-5</c:v>
                      </c:pt>
                      <c:pt idx="2818" formatCode="General">
                        <c:v>-1.10288101065465E-4</c:v>
                      </c:pt>
                      <c:pt idx="2819">
                        <c:v>-8.1674320624847098E-5</c:v>
                      </c:pt>
                      <c:pt idx="2820">
                        <c:v>-9.26571467055033E-5</c:v>
                      </c:pt>
                      <c:pt idx="2821">
                        <c:v>-8.4508265175679901E-5</c:v>
                      </c:pt>
                      <c:pt idx="2822" formatCode="General">
                        <c:v>-1.00588412231034E-4</c:v>
                      </c:pt>
                      <c:pt idx="2823">
                        <c:v>-9.6066676967640905E-5</c:v>
                      </c:pt>
                      <c:pt idx="2824" formatCode="General">
                        <c:v>-1.0325958214301901E-4</c:v>
                      </c:pt>
                      <c:pt idx="2825">
                        <c:v>-7.4310885190208607E-5</c:v>
                      </c:pt>
                      <c:pt idx="2826">
                        <c:v>-9.0013216330838097E-5</c:v>
                      </c:pt>
                      <c:pt idx="2827">
                        <c:v>-8.6927895692340694E-5</c:v>
                      </c:pt>
                      <c:pt idx="2828">
                        <c:v>-8.3713473986132898E-5</c:v>
                      </c:pt>
                      <c:pt idx="2829">
                        <c:v>-8.9383033600484802E-5</c:v>
                      </c:pt>
                      <c:pt idx="2830">
                        <c:v>-8.0767086985929806E-5</c:v>
                      </c:pt>
                      <c:pt idx="2831" formatCode="General">
                        <c:v>-1.0730665932501E-4</c:v>
                      </c:pt>
                      <c:pt idx="2832">
                        <c:v>-8.87702344095213E-5</c:v>
                      </c:pt>
                      <c:pt idx="2833">
                        <c:v>-8.2108095332669094E-5</c:v>
                      </c:pt>
                      <c:pt idx="2834">
                        <c:v>-9.4735723721500704E-5</c:v>
                      </c:pt>
                      <c:pt idx="2835" formatCode="General">
                        <c:v>-1.06160860901161E-4</c:v>
                      </c:pt>
                      <c:pt idx="2836" formatCode="General">
                        <c:v>-1.07765654765492E-4</c:v>
                      </c:pt>
                      <c:pt idx="2837">
                        <c:v>-8.8664832694355204E-5</c:v>
                      </c:pt>
                      <c:pt idx="2838" formatCode="General">
                        <c:v>-1.04850177383001E-4</c:v>
                      </c:pt>
                      <c:pt idx="2839">
                        <c:v>-7.7561906616343697E-5</c:v>
                      </c:pt>
                      <c:pt idx="2840" formatCode="General">
                        <c:v>-1.0261904061282999E-4</c:v>
                      </c:pt>
                      <c:pt idx="2841">
                        <c:v>-9.28221729175086E-5</c:v>
                      </c:pt>
                      <c:pt idx="2842">
                        <c:v>-9.0237861883176099E-5</c:v>
                      </c:pt>
                      <c:pt idx="2843">
                        <c:v>-9.8330354184643706E-5</c:v>
                      </c:pt>
                      <c:pt idx="2844" formatCode="General">
                        <c:v>-1.2966143450498499E-4</c:v>
                      </c:pt>
                      <c:pt idx="2845">
                        <c:v>-8.4115489496298804E-5</c:v>
                      </c:pt>
                      <c:pt idx="2846">
                        <c:v>-9.2701067044006894E-5</c:v>
                      </c:pt>
                      <c:pt idx="2847">
                        <c:v>-7.3099554832680897E-5</c:v>
                      </c:pt>
                      <c:pt idx="2848">
                        <c:v>-5.9217366680552898E-5</c:v>
                      </c:pt>
                      <c:pt idx="2849">
                        <c:v>-3.1765720403434401E-5</c:v>
                      </c:pt>
                      <c:pt idx="2850">
                        <c:v>-7.8397536703615905E-5</c:v>
                      </c:pt>
                      <c:pt idx="2851">
                        <c:v>-7.1736072319586699E-5</c:v>
                      </c:pt>
                      <c:pt idx="2852">
                        <c:v>-8.1119249739877006E-5</c:v>
                      </c:pt>
                      <c:pt idx="2853">
                        <c:v>-3.2706161602214901E-5</c:v>
                      </c:pt>
                      <c:pt idx="2854">
                        <c:v>-8.7231347156642794E-5</c:v>
                      </c:pt>
                      <c:pt idx="2855">
                        <c:v>-5.5559990283394797E-5</c:v>
                      </c:pt>
                      <c:pt idx="2856">
                        <c:v>-8.6407861029187403E-5</c:v>
                      </c:pt>
                      <c:pt idx="2857">
                        <c:v>-7.0112643490840104E-5</c:v>
                      </c:pt>
                      <c:pt idx="2858">
                        <c:v>-8.8194123962449805E-5</c:v>
                      </c:pt>
                      <c:pt idx="2859">
                        <c:v>-7.25313491662052E-5</c:v>
                      </c:pt>
                      <c:pt idx="2860">
                        <c:v>-6.0056993233241302E-5</c:v>
                      </c:pt>
                      <c:pt idx="2861">
                        <c:v>-6.2947465896994004E-5</c:v>
                      </c:pt>
                      <c:pt idx="2862">
                        <c:v>-8.0807977850863E-5</c:v>
                      </c:pt>
                      <c:pt idx="2863">
                        <c:v>-7.70785798026768E-5</c:v>
                      </c:pt>
                      <c:pt idx="2864">
                        <c:v>-8.9103263653257501E-5</c:v>
                      </c:pt>
                      <c:pt idx="2865">
                        <c:v>-8.6170786399943696E-5</c:v>
                      </c:pt>
                      <c:pt idx="2866" formatCode="General">
                        <c:v>-1.11381282420247E-4</c:v>
                      </c:pt>
                      <c:pt idx="2867">
                        <c:v>-9.1988946227339606E-5</c:v>
                      </c:pt>
                      <c:pt idx="2868">
                        <c:v>-6.4942919323620298E-5</c:v>
                      </c:pt>
                      <c:pt idx="2869">
                        <c:v>-7.0441361915807502E-5</c:v>
                      </c:pt>
                      <c:pt idx="2870">
                        <c:v>-5.9922820236254202E-5</c:v>
                      </c:pt>
                      <c:pt idx="2871">
                        <c:v>-5.63691162653246E-5</c:v>
                      </c:pt>
                      <c:pt idx="2872">
                        <c:v>-9.34629547964801E-5</c:v>
                      </c:pt>
                      <c:pt idx="2873">
                        <c:v>-7.4309874390703705E-5</c:v>
                      </c:pt>
                      <c:pt idx="2874">
                        <c:v>-8.6450423925141397E-5</c:v>
                      </c:pt>
                      <c:pt idx="2875">
                        <c:v>-7.7473822705623999E-5</c:v>
                      </c:pt>
                      <c:pt idx="2876">
                        <c:v>-8.3551760813064106E-5</c:v>
                      </c:pt>
                      <c:pt idx="2877">
                        <c:v>-7.3644159926591394E-5</c:v>
                      </c:pt>
                      <c:pt idx="2878">
                        <c:v>-9.6633680418757898E-5</c:v>
                      </c:pt>
                      <c:pt idx="2879">
                        <c:v>-8.0467822622910695E-5</c:v>
                      </c:pt>
                      <c:pt idx="2880">
                        <c:v>-8.2797230024719501E-5</c:v>
                      </c:pt>
                      <c:pt idx="2881">
                        <c:v>-8.9649182794004998E-5</c:v>
                      </c:pt>
                      <c:pt idx="2882">
                        <c:v>-7.9797190744603199E-5</c:v>
                      </c:pt>
                      <c:pt idx="2883">
                        <c:v>-7.9790774043616306E-5</c:v>
                      </c:pt>
                      <c:pt idx="2884">
                        <c:v>-8.3622406438246902E-5</c:v>
                      </c:pt>
                      <c:pt idx="2885">
                        <c:v>-8.7949368736408304E-5</c:v>
                      </c:pt>
                      <c:pt idx="2886" formatCode="General">
                        <c:v>-1.2418062336946799E-4</c:v>
                      </c:pt>
                      <c:pt idx="2887">
                        <c:v>-7.4040106176889806E-5</c:v>
                      </c:pt>
                      <c:pt idx="2888">
                        <c:v>-8.80588365629929E-5</c:v>
                      </c:pt>
                      <c:pt idx="2889">
                        <c:v>-8.3790204237200403E-5</c:v>
                      </c:pt>
                      <c:pt idx="2890">
                        <c:v>-8.5636212747890896E-5</c:v>
                      </c:pt>
                      <c:pt idx="2891">
                        <c:v>-9.3876152434851397E-5</c:v>
                      </c:pt>
                      <c:pt idx="2892">
                        <c:v>-8.1354522686999105E-5</c:v>
                      </c:pt>
                      <c:pt idx="2893">
                        <c:v>-8.9220851200387603E-5</c:v>
                      </c:pt>
                      <c:pt idx="2894">
                        <c:v>-7.6436904929120798E-5</c:v>
                      </c:pt>
                      <c:pt idx="2895">
                        <c:v>-6.6454265669453001E-5</c:v>
                      </c:pt>
                      <c:pt idx="2896">
                        <c:v>-6.5425425371167195E-5</c:v>
                      </c:pt>
                      <c:pt idx="2897">
                        <c:v>-6.1595920438975495E-5</c:v>
                      </c:pt>
                      <c:pt idx="2898">
                        <c:v>-5.55127291106388E-5</c:v>
                      </c:pt>
                      <c:pt idx="2899">
                        <c:v>-9.4884033369652603E-5</c:v>
                      </c:pt>
                      <c:pt idx="2900">
                        <c:v>-7.6096293358761895E-5</c:v>
                      </c:pt>
                      <c:pt idx="2901">
                        <c:v>-6.7972581216373606E-5</c:v>
                      </c:pt>
                      <c:pt idx="2902">
                        <c:v>-6.8513459853603099E-5</c:v>
                      </c:pt>
                      <c:pt idx="2903">
                        <c:v>-7.4276246187100401E-5</c:v>
                      </c:pt>
                      <c:pt idx="2904">
                        <c:v>-7.2294912485441803E-5</c:v>
                      </c:pt>
                      <c:pt idx="2905">
                        <c:v>-6.3136712314523595E-5</c:v>
                      </c:pt>
                      <c:pt idx="2906">
                        <c:v>-6.5570159115317002E-5</c:v>
                      </c:pt>
                      <c:pt idx="2907">
                        <c:v>-6.7677594993142303E-5</c:v>
                      </c:pt>
                      <c:pt idx="2908">
                        <c:v>-7.9617240767888598E-5</c:v>
                      </c:pt>
                      <c:pt idx="2909">
                        <c:v>-8.2193363082207804E-5</c:v>
                      </c:pt>
                      <c:pt idx="2910">
                        <c:v>-9.0358362231168296E-5</c:v>
                      </c:pt>
                      <c:pt idx="2911">
                        <c:v>-5.6835443532148997E-5</c:v>
                      </c:pt>
                      <c:pt idx="2912">
                        <c:v>-6.8374128645157494E-5</c:v>
                      </c:pt>
                      <c:pt idx="2913">
                        <c:v>-8.1034269114240302E-5</c:v>
                      </c:pt>
                      <c:pt idx="2914">
                        <c:v>-7.8640881230749999E-5</c:v>
                      </c:pt>
                      <c:pt idx="2915">
                        <c:v>-7.2085540273711401E-5</c:v>
                      </c:pt>
                      <c:pt idx="2916">
                        <c:v>-5.3519660219408001E-5</c:v>
                      </c:pt>
                      <c:pt idx="2917">
                        <c:v>-8.2704272734504197E-5</c:v>
                      </c:pt>
                      <c:pt idx="2918">
                        <c:v>-7.4510267763066402E-5</c:v>
                      </c:pt>
                      <c:pt idx="2919">
                        <c:v>-7.4591619114228001E-5</c:v>
                      </c:pt>
                      <c:pt idx="2920">
                        <c:v>-4.8910494028369799E-5</c:v>
                      </c:pt>
                      <c:pt idx="2921">
                        <c:v>-4.7239291792444902E-5</c:v>
                      </c:pt>
                      <c:pt idx="2922">
                        <c:v>-6.1410081977176698E-5</c:v>
                      </c:pt>
                      <c:pt idx="2923">
                        <c:v>-8.5236779386250506E-5</c:v>
                      </c:pt>
                      <c:pt idx="2924">
                        <c:v>-6.1904080241165297E-5</c:v>
                      </c:pt>
                      <c:pt idx="2925">
                        <c:v>-5.5849243569879299E-5</c:v>
                      </c:pt>
                      <c:pt idx="2926">
                        <c:v>-7.5145450877629896E-5</c:v>
                      </c:pt>
                      <c:pt idx="2927">
                        <c:v>-8.3754399070516295E-5</c:v>
                      </c:pt>
                      <c:pt idx="2928">
                        <c:v>-6.3328465118104893E-5</c:v>
                      </c:pt>
                      <c:pt idx="2929">
                        <c:v>-5.4696166553655097E-5</c:v>
                      </c:pt>
                      <c:pt idx="2930">
                        <c:v>-7.1250861840196401E-5</c:v>
                      </c:pt>
                      <c:pt idx="2931">
                        <c:v>-6.9365466508688705E-5</c:v>
                      </c:pt>
                      <c:pt idx="2932">
                        <c:v>-6.1809686864558398E-5</c:v>
                      </c:pt>
                      <c:pt idx="2933">
                        <c:v>-5.9449733492067499E-5</c:v>
                      </c:pt>
                      <c:pt idx="2934">
                        <c:v>-7.2129493419083397E-5</c:v>
                      </c:pt>
                      <c:pt idx="2935">
                        <c:v>-6.00310490078381E-5</c:v>
                      </c:pt>
                      <c:pt idx="2936" formatCode="General">
                        <c:v>-1.0181372268657999E-4</c:v>
                      </c:pt>
                      <c:pt idx="2937">
                        <c:v>-7.2053132538233097E-5</c:v>
                      </c:pt>
                      <c:pt idx="2938">
                        <c:v>-4.9424658056307802E-5</c:v>
                      </c:pt>
                      <c:pt idx="2939">
                        <c:v>-6.6961376953890097E-5</c:v>
                      </c:pt>
                      <c:pt idx="2940">
                        <c:v>-7.1193374242110006E-5</c:v>
                      </c:pt>
                      <c:pt idx="2941" formatCode="General">
                        <c:v>-1.07444748645067E-4</c:v>
                      </c:pt>
                      <c:pt idx="2942">
                        <c:v>-6.7473805510492003E-5</c:v>
                      </c:pt>
                      <c:pt idx="2943">
                        <c:v>-7.1127186801021807E-5</c:v>
                      </c:pt>
                      <c:pt idx="2944">
                        <c:v>-5.4767203222876799E-5</c:v>
                      </c:pt>
                      <c:pt idx="2945">
                        <c:v>-6.8226393436283004E-5</c:v>
                      </c:pt>
                      <c:pt idx="2946">
                        <c:v>-7.8003529179645705E-5</c:v>
                      </c:pt>
                      <c:pt idx="2947">
                        <c:v>-8.0869042691682398E-5</c:v>
                      </c:pt>
                      <c:pt idx="2948">
                        <c:v>-8.30042465245594E-5</c:v>
                      </c:pt>
                      <c:pt idx="2949">
                        <c:v>-6.8627650708884499E-5</c:v>
                      </c:pt>
                      <c:pt idx="2950">
                        <c:v>-9.1613003030808994E-5</c:v>
                      </c:pt>
                      <c:pt idx="2951">
                        <c:v>-6.3819779552092102E-5</c:v>
                      </c:pt>
                      <c:pt idx="2952">
                        <c:v>-6.6469237194281906E-5</c:v>
                      </c:pt>
                      <c:pt idx="2953">
                        <c:v>-7.6563567750201906E-5</c:v>
                      </c:pt>
                      <c:pt idx="2954">
                        <c:v>-6.1981989372761901E-5</c:v>
                      </c:pt>
                      <c:pt idx="2955">
                        <c:v>-7.1192590481534903E-5</c:v>
                      </c:pt>
                      <c:pt idx="2956">
                        <c:v>-6.0109841434347203E-5</c:v>
                      </c:pt>
                      <c:pt idx="2957">
                        <c:v>-9.4335272057043598E-5</c:v>
                      </c:pt>
                      <c:pt idx="2958">
                        <c:v>-7.8749481086298593E-5</c:v>
                      </c:pt>
                      <c:pt idx="2959">
                        <c:v>-5.5915952939025299E-5</c:v>
                      </c:pt>
                      <c:pt idx="2960">
                        <c:v>-7.4010016675990197E-5</c:v>
                      </c:pt>
                      <c:pt idx="2961">
                        <c:v>-7.7818099414418503E-5</c:v>
                      </c:pt>
                      <c:pt idx="2962">
                        <c:v>-6.4630137364902598E-5</c:v>
                      </c:pt>
                      <c:pt idx="2963">
                        <c:v>-9.0366940341112304E-5</c:v>
                      </c:pt>
                      <c:pt idx="2964">
                        <c:v>-5.3265984059354598E-5</c:v>
                      </c:pt>
                      <c:pt idx="2965">
                        <c:v>-8.2770262596557599E-5</c:v>
                      </c:pt>
                      <c:pt idx="2966" formatCode="General">
                        <c:v>-1.12099677049255E-4</c:v>
                      </c:pt>
                      <c:pt idx="2967">
                        <c:v>-7.4506001367143006E-5</c:v>
                      </c:pt>
                      <c:pt idx="2968">
                        <c:v>-9.03584057092801E-5</c:v>
                      </c:pt>
                      <c:pt idx="2969">
                        <c:v>-6.5821961026072502E-5</c:v>
                      </c:pt>
                      <c:pt idx="2970">
                        <c:v>-7.0232524127681998E-5</c:v>
                      </c:pt>
                      <c:pt idx="2971">
                        <c:v>-7.9005258387895898E-5</c:v>
                      </c:pt>
                      <c:pt idx="2972">
                        <c:v>-5.5098407481829203E-5</c:v>
                      </c:pt>
                      <c:pt idx="2973">
                        <c:v>-3.9120861024792099E-5</c:v>
                      </c:pt>
                      <c:pt idx="2974">
                        <c:v>-4.6336204050037397E-5</c:v>
                      </c:pt>
                      <c:pt idx="2975">
                        <c:v>-6.5079147751013401E-5</c:v>
                      </c:pt>
                      <c:pt idx="2976">
                        <c:v>-8.8021743724315101E-5</c:v>
                      </c:pt>
                      <c:pt idx="2977">
                        <c:v>-7.8610041978517702E-5</c:v>
                      </c:pt>
                      <c:pt idx="2978">
                        <c:v>-6.0577531976521299E-5</c:v>
                      </c:pt>
                      <c:pt idx="2979">
                        <c:v>-7.2364965251918705E-5</c:v>
                      </c:pt>
                      <c:pt idx="2980">
                        <c:v>-9.0884092519113999E-5</c:v>
                      </c:pt>
                      <c:pt idx="2981">
                        <c:v>-8.11929352179828E-5</c:v>
                      </c:pt>
                      <c:pt idx="2982">
                        <c:v>-5.5475827874914997E-5</c:v>
                      </c:pt>
                      <c:pt idx="2983">
                        <c:v>-7.3243652809528199E-5</c:v>
                      </c:pt>
                      <c:pt idx="2984">
                        <c:v>-5.1325934510203901E-5</c:v>
                      </c:pt>
                      <c:pt idx="2985">
                        <c:v>-6.1074052859060802E-5</c:v>
                      </c:pt>
                      <c:pt idx="2986">
                        <c:v>-7.72086217074345E-5</c:v>
                      </c:pt>
                      <c:pt idx="2987">
                        <c:v>-5.7328239170809497E-5</c:v>
                      </c:pt>
                      <c:pt idx="2988">
                        <c:v>-6.7128913265160597E-5</c:v>
                      </c:pt>
                      <c:pt idx="2989">
                        <c:v>-6.8227871215746907E-5</c:v>
                      </c:pt>
                      <c:pt idx="2990">
                        <c:v>-7.24143683451671E-5</c:v>
                      </c:pt>
                      <c:pt idx="2991">
                        <c:v>-7.2174791009721202E-5</c:v>
                      </c:pt>
                      <c:pt idx="2992">
                        <c:v>-5.6989296100249598E-5</c:v>
                      </c:pt>
                      <c:pt idx="2993">
                        <c:v>-6.6401051889692999E-5</c:v>
                      </c:pt>
                      <c:pt idx="2994">
                        <c:v>-7.6347924918282703E-5</c:v>
                      </c:pt>
                      <c:pt idx="2995">
                        <c:v>-6.6854447756550404E-5</c:v>
                      </c:pt>
                      <c:pt idx="2996">
                        <c:v>-4.0802987785380299E-5</c:v>
                      </c:pt>
                      <c:pt idx="2997">
                        <c:v>-5.2883010125093101E-5</c:v>
                      </c:pt>
                      <c:pt idx="2998">
                        <c:v>-7.6663495740511502E-5</c:v>
                      </c:pt>
                      <c:pt idx="2999">
                        <c:v>-3.93423434456672E-5</c:v>
                      </c:pt>
                      <c:pt idx="3000">
                        <c:v>-7.7581489097583602E-5</c:v>
                      </c:pt>
                      <c:pt idx="3001">
                        <c:v>-7.3674884033049495E-5</c:v>
                      </c:pt>
                      <c:pt idx="3002">
                        <c:v>-6.2222427033539201E-5</c:v>
                      </c:pt>
                      <c:pt idx="3003">
                        <c:v>-5.9270186865679899E-5</c:v>
                      </c:pt>
                      <c:pt idx="3004">
                        <c:v>-6.0094951364425801E-5</c:v>
                      </c:pt>
                      <c:pt idx="3005">
                        <c:v>-5.4389370617742398E-5</c:v>
                      </c:pt>
                      <c:pt idx="3006">
                        <c:v>-6.6041876303830105E-5</c:v>
                      </c:pt>
                      <c:pt idx="3007">
                        <c:v>-8.5252207135917701E-5</c:v>
                      </c:pt>
                      <c:pt idx="3008">
                        <c:v>-5.1501156875187198E-5</c:v>
                      </c:pt>
                      <c:pt idx="3009">
                        <c:v>-9.5467180995284596E-5</c:v>
                      </c:pt>
                      <c:pt idx="3010">
                        <c:v>-7.5154231447467697E-5</c:v>
                      </c:pt>
                      <c:pt idx="3011">
                        <c:v>-7.44513675210063E-5</c:v>
                      </c:pt>
                      <c:pt idx="3012">
                        <c:v>-5.2122150995590001E-5</c:v>
                      </c:pt>
                      <c:pt idx="3013">
                        <c:v>-8.1887032667522398E-5</c:v>
                      </c:pt>
                      <c:pt idx="3014">
                        <c:v>-5.7182906359486801E-5</c:v>
                      </c:pt>
                      <c:pt idx="3015">
                        <c:v>-5.3200823592200202E-5</c:v>
                      </c:pt>
                      <c:pt idx="3016">
                        <c:v>-7.56338426719051E-5</c:v>
                      </c:pt>
                      <c:pt idx="3017">
                        <c:v>-6.2900030702535198E-5</c:v>
                      </c:pt>
                      <c:pt idx="3018">
                        <c:v>-5.5828405508517703E-5</c:v>
                      </c:pt>
                      <c:pt idx="3019">
                        <c:v>-6.8154692088483201E-5</c:v>
                      </c:pt>
                      <c:pt idx="3020">
                        <c:v>-8.16859496651743E-5</c:v>
                      </c:pt>
                      <c:pt idx="3021">
                        <c:v>-5.4748660435656499E-5</c:v>
                      </c:pt>
                      <c:pt idx="3022">
                        <c:v>-6.1902355250136997E-5</c:v>
                      </c:pt>
                      <c:pt idx="3023">
                        <c:v>-5.0946697786978802E-5</c:v>
                      </c:pt>
                      <c:pt idx="3024">
                        <c:v>-7.3380633962131305E-5</c:v>
                      </c:pt>
                      <c:pt idx="3025">
                        <c:v>-7.7623049017916596E-5</c:v>
                      </c:pt>
                      <c:pt idx="3026">
                        <c:v>-5.0731106287220303E-5</c:v>
                      </c:pt>
                      <c:pt idx="3027">
                        <c:v>-6.9095024213883098E-5</c:v>
                      </c:pt>
                      <c:pt idx="3028">
                        <c:v>-7.8885061725323096E-5</c:v>
                      </c:pt>
                      <c:pt idx="3029">
                        <c:v>-8.7150877126411898E-5</c:v>
                      </c:pt>
                      <c:pt idx="3030">
                        <c:v>-9.2254153010561701E-5</c:v>
                      </c:pt>
                      <c:pt idx="3031">
                        <c:v>-6.2714325668941206E-5</c:v>
                      </c:pt>
                      <c:pt idx="3032">
                        <c:v>-7.7852128961206296E-5</c:v>
                      </c:pt>
                      <c:pt idx="3033">
                        <c:v>-5.9485664475569603E-5</c:v>
                      </c:pt>
                      <c:pt idx="3034">
                        <c:v>-4.3496229072319603E-5</c:v>
                      </c:pt>
                      <c:pt idx="3035">
                        <c:v>-7.6451926917706507E-5</c:v>
                      </c:pt>
                      <c:pt idx="3036">
                        <c:v>-6.2866789680252901E-5</c:v>
                      </c:pt>
                      <c:pt idx="3037">
                        <c:v>-6.2893764172859996E-5</c:v>
                      </c:pt>
                      <c:pt idx="3038">
                        <c:v>-5.9856364941901403E-5</c:v>
                      </c:pt>
                      <c:pt idx="3039">
                        <c:v>-5.8196864421237799E-5</c:v>
                      </c:pt>
                      <c:pt idx="3040">
                        <c:v>-5.4340434703770103E-5</c:v>
                      </c:pt>
                      <c:pt idx="3041">
                        <c:v>-6.2025181777873695E-5</c:v>
                      </c:pt>
                      <c:pt idx="3042">
                        <c:v>-6.2063075607143002E-5</c:v>
                      </c:pt>
                      <c:pt idx="3043">
                        <c:v>-6.4135780806193798E-5</c:v>
                      </c:pt>
                      <c:pt idx="3044">
                        <c:v>-5.9365621087053598E-5</c:v>
                      </c:pt>
                      <c:pt idx="3045">
                        <c:v>-8.8508283406195105E-5</c:v>
                      </c:pt>
                      <c:pt idx="3046">
                        <c:v>-3.5891911720566298E-5</c:v>
                      </c:pt>
                      <c:pt idx="3047">
                        <c:v>-5.4656749533097799E-5</c:v>
                      </c:pt>
                      <c:pt idx="3048">
                        <c:v>-6.7177099323803303E-5</c:v>
                      </c:pt>
                      <c:pt idx="3049">
                        <c:v>-5.38778669533498E-5</c:v>
                      </c:pt>
                      <c:pt idx="3050">
                        <c:v>-4.9411508153689698E-5</c:v>
                      </c:pt>
                      <c:pt idx="3051">
                        <c:v>-7.9050402048202602E-5</c:v>
                      </c:pt>
                      <c:pt idx="3052">
                        <c:v>-5.35007159276582E-5</c:v>
                      </c:pt>
                      <c:pt idx="3053">
                        <c:v>-7.64868656346076E-5</c:v>
                      </c:pt>
                      <c:pt idx="3054">
                        <c:v>-3.94678820961354E-5</c:v>
                      </c:pt>
                      <c:pt idx="3055">
                        <c:v>-7.6182938744576604E-5</c:v>
                      </c:pt>
                      <c:pt idx="3056">
                        <c:v>-5.1676321886304501E-5</c:v>
                      </c:pt>
                      <c:pt idx="3057">
                        <c:v>-5.9814727901113997E-5</c:v>
                      </c:pt>
                      <c:pt idx="3058">
                        <c:v>-2.3833051511122299E-5</c:v>
                      </c:pt>
                      <c:pt idx="3059">
                        <c:v>-4.3099289421794102E-5</c:v>
                      </c:pt>
                      <c:pt idx="3060">
                        <c:v>-3.7203168277670501E-5</c:v>
                      </c:pt>
                      <c:pt idx="3061">
                        <c:v>-5.49397511529011E-5</c:v>
                      </c:pt>
                      <c:pt idx="3062">
                        <c:v>-3.54306829266721E-5</c:v>
                      </c:pt>
                      <c:pt idx="3063">
                        <c:v>-5.8895234990115302E-5</c:v>
                      </c:pt>
                      <c:pt idx="3064">
                        <c:v>-6.0618370785868E-5</c:v>
                      </c:pt>
                      <c:pt idx="3065">
                        <c:v>-3.67757536389649E-5</c:v>
                      </c:pt>
                      <c:pt idx="3066">
                        <c:v>-7.6544976966190894E-5</c:v>
                      </c:pt>
                      <c:pt idx="3067">
                        <c:v>-3.2545508534901202E-5</c:v>
                      </c:pt>
                      <c:pt idx="3068">
                        <c:v>-6.1889658802546306E-5</c:v>
                      </c:pt>
                      <c:pt idx="3069">
                        <c:v>-6.3259697615464594E-5</c:v>
                      </c:pt>
                      <c:pt idx="3070">
                        <c:v>-7.8285026347034499E-5</c:v>
                      </c:pt>
                      <c:pt idx="3071">
                        <c:v>-4.6687351374053201E-5</c:v>
                      </c:pt>
                      <c:pt idx="3072">
                        <c:v>-5.5862282862987002E-5</c:v>
                      </c:pt>
                      <c:pt idx="3073">
                        <c:v>-6.7427340249255505E-5</c:v>
                      </c:pt>
                      <c:pt idx="3074">
                        <c:v>-4.53064286122382E-5</c:v>
                      </c:pt>
                      <c:pt idx="3075">
                        <c:v>-6.42328317883623E-5</c:v>
                      </c:pt>
                      <c:pt idx="3076">
                        <c:v>-7.74213568112016E-5</c:v>
                      </c:pt>
                      <c:pt idx="3077">
                        <c:v>-5.8010276580393498E-5</c:v>
                      </c:pt>
                      <c:pt idx="3078">
                        <c:v>-6.3777721034945098E-5</c:v>
                      </c:pt>
                      <c:pt idx="3079">
                        <c:v>-3.5817706985841302E-5</c:v>
                      </c:pt>
                      <c:pt idx="3080">
                        <c:v>-6.9586328872707395E-5</c:v>
                      </c:pt>
                      <c:pt idx="3081">
                        <c:v>-6.0893434928392998E-5</c:v>
                      </c:pt>
                      <c:pt idx="3082">
                        <c:v>-5.2940910133726303E-5</c:v>
                      </c:pt>
                      <c:pt idx="3083">
                        <c:v>-3.1843513023856198E-5</c:v>
                      </c:pt>
                      <c:pt idx="3084">
                        <c:v>-6.1909872827951401E-5</c:v>
                      </c:pt>
                      <c:pt idx="3085">
                        <c:v>-5.3747048225348999E-5</c:v>
                      </c:pt>
                      <c:pt idx="3086">
                        <c:v>-5.2918165641251201E-5</c:v>
                      </c:pt>
                      <c:pt idx="3087">
                        <c:v>-7.0717448047283201E-5</c:v>
                      </c:pt>
                      <c:pt idx="3088">
                        <c:v>-3.2443793010150399E-5</c:v>
                      </c:pt>
                      <c:pt idx="3089">
                        <c:v>-6.7689743647697995E-5</c:v>
                      </c:pt>
                      <c:pt idx="3090">
                        <c:v>-3.7337649944273801E-5</c:v>
                      </c:pt>
                      <c:pt idx="3091">
                        <c:v>-4.4313998542575802E-5</c:v>
                      </c:pt>
                      <c:pt idx="3092">
                        <c:v>-5.0206509311354098E-5</c:v>
                      </c:pt>
                      <c:pt idx="3093">
                        <c:v>-3.4850522602273102E-5</c:v>
                      </c:pt>
                      <c:pt idx="3094">
                        <c:v>-4.4405644450683301E-5</c:v>
                      </c:pt>
                      <c:pt idx="3095">
                        <c:v>-9.2517358018999899E-5</c:v>
                      </c:pt>
                      <c:pt idx="3096">
                        <c:v>-6.7111370954507795E-5</c:v>
                      </c:pt>
                      <c:pt idx="3097">
                        <c:v>-4.9071197779633598E-5</c:v>
                      </c:pt>
                      <c:pt idx="3098">
                        <c:v>-8.7127130744638594E-5</c:v>
                      </c:pt>
                      <c:pt idx="3099">
                        <c:v>-5.9433744514204497E-5</c:v>
                      </c:pt>
                      <c:pt idx="3100">
                        <c:v>-4.0765029955828698E-5</c:v>
                      </c:pt>
                      <c:pt idx="3101">
                        <c:v>-7.0283699535589005E-5</c:v>
                      </c:pt>
                      <c:pt idx="3102">
                        <c:v>-4.7367392863225203E-5</c:v>
                      </c:pt>
                      <c:pt idx="3103">
                        <c:v>-3.4305880088126201E-5</c:v>
                      </c:pt>
                      <c:pt idx="3104">
                        <c:v>-6.17073161771708E-5</c:v>
                      </c:pt>
                      <c:pt idx="3105">
                        <c:v>-4.5096060270869699E-5</c:v>
                      </c:pt>
                      <c:pt idx="3106">
                        <c:v>-6.1005014634740803E-5</c:v>
                      </c:pt>
                      <c:pt idx="3107">
                        <c:v>-1.7197349615631599E-5</c:v>
                      </c:pt>
                      <c:pt idx="3108">
                        <c:v>-3.8030303487000897E-5</c:v>
                      </c:pt>
                      <c:pt idx="3109">
                        <c:v>-5.6326622399837902E-5</c:v>
                      </c:pt>
                      <c:pt idx="3110">
                        <c:v>-2.4207590621199301E-5</c:v>
                      </c:pt>
                      <c:pt idx="3111">
                        <c:v>-2.9307619751585899E-5</c:v>
                      </c:pt>
                      <c:pt idx="3112">
                        <c:v>-4.2063196483113498E-5</c:v>
                      </c:pt>
                      <c:pt idx="3113">
                        <c:v>-6.1453256874520606E-5</c:v>
                      </c:pt>
                      <c:pt idx="3114">
                        <c:v>-6.5683836955596694E-5</c:v>
                      </c:pt>
                      <c:pt idx="3115">
                        <c:v>-4.2732082474264197E-5</c:v>
                      </c:pt>
                      <c:pt idx="3116">
                        <c:v>-4.1444640627989003E-5</c:v>
                      </c:pt>
                      <c:pt idx="3117">
                        <c:v>-9.2968410560688692E-6</c:v>
                      </c:pt>
                      <c:pt idx="3118">
                        <c:v>-3.1427025192081598E-5</c:v>
                      </c:pt>
                      <c:pt idx="3119">
                        <c:v>-2.72330722827495E-5</c:v>
                      </c:pt>
                      <c:pt idx="3120">
                        <c:v>-4.9903015099908899E-5</c:v>
                      </c:pt>
                      <c:pt idx="3121">
                        <c:v>-4.0169987158162797E-5</c:v>
                      </c:pt>
                      <c:pt idx="3122">
                        <c:v>-4.94882871197184E-5</c:v>
                      </c:pt>
                      <c:pt idx="3123">
                        <c:v>-2.8589967741449401E-5</c:v>
                      </c:pt>
                      <c:pt idx="3124">
                        <c:v>-3.9134368264905402E-5</c:v>
                      </c:pt>
                      <c:pt idx="3125">
                        <c:v>-1.94194379062646E-5</c:v>
                      </c:pt>
                      <c:pt idx="3126">
                        <c:v>-4.9399905584631703E-5</c:v>
                      </c:pt>
                      <c:pt idx="3127">
                        <c:v>-2.45727590662235E-5</c:v>
                      </c:pt>
                      <c:pt idx="3128">
                        <c:v>-1.8957082138258199E-5</c:v>
                      </c:pt>
                      <c:pt idx="3129">
                        <c:v>-1.5743512856332599E-5</c:v>
                      </c:pt>
                      <c:pt idx="3130">
                        <c:v>-1.3429330789444499E-5</c:v>
                      </c:pt>
                      <c:pt idx="3131">
                        <c:v>-2.9851860887307299E-5</c:v>
                      </c:pt>
                      <c:pt idx="3132">
                        <c:v>-1.37746376357955E-5</c:v>
                      </c:pt>
                      <c:pt idx="3133">
                        <c:v>-5.6935415456104999E-6</c:v>
                      </c:pt>
                      <c:pt idx="3134">
                        <c:v>-3.0774872551406799E-5</c:v>
                      </c:pt>
                      <c:pt idx="3135">
                        <c:v>-1.78480501303971E-5</c:v>
                      </c:pt>
                      <c:pt idx="3136">
                        <c:v>-2.35433291020311E-5</c:v>
                      </c:pt>
                      <c:pt idx="3137">
                        <c:v>-2.9307003151416102E-5</c:v>
                      </c:pt>
                      <c:pt idx="3138">
                        <c:v>-3.5269072895966299E-5</c:v>
                      </c:pt>
                      <c:pt idx="3139">
                        <c:v>-3.99718763549872E-6</c:v>
                      </c:pt>
                      <c:pt idx="3140">
                        <c:v>-2.0422322305382699E-5</c:v>
                      </c:pt>
                      <c:pt idx="3141">
                        <c:v>-2.6871606726399899E-5</c:v>
                      </c:pt>
                      <c:pt idx="3142">
                        <c:v>-3.0932299917035503E-5</c:v>
                      </c:pt>
                      <c:pt idx="3143">
                        <c:v>-3.5373655060267499E-5</c:v>
                      </c:pt>
                      <c:pt idx="3144">
                        <c:v>-2.9780584277815301E-5</c:v>
                      </c:pt>
                      <c:pt idx="3145">
                        <c:v>-2.2748149955662901E-5</c:v>
                      </c:pt>
                      <c:pt idx="3146">
                        <c:v>-1.38586331830603E-5</c:v>
                      </c:pt>
                      <c:pt idx="3147">
                        <c:v>-2.5557760106079599E-5</c:v>
                      </c:pt>
                      <c:pt idx="3148">
                        <c:v>-2.2653347640410099E-5</c:v>
                      </c:pt>
                      <c:pt idx="3149">
                        <c:v>-3.5566104614078499E-5</c:v>
                      </c:pt>
                      <c:pt idx="3150">
                        <c:v>-1.8606578794525401E-5</c:v>
                      </c:pt>
                      <c:pt idx="3151">
                        <c:v>-5.7203284453313803E-5</c:v>
                      </c:pt>
                      <c:pt idx="3152">
                        <c:v>-1.5829806614355801E-5</c:v>
                      </c:pt>
                      <c:pt idx="3153">
                        <c:v>-2.4104199440657401E-5</c:v>
                      </c:pt>
                      <c:pt idx="3154">
                        <c:v>-1.7992538408630901E-5</c:v>
                      </c:pt>
                      <c:pt idx="3155">
                        <c:v>-3.1168205377283197E-5</c:v>
                      </c:pt>
                      <c:pt idx="3156">
                        <c:v>-3.4188713670773403E-5</c:v>
                      </c:pt>
                      <c:pt idx="3157">
                        <c:v>-3.8628306187844898E-5</c:v>
                      </c:pt>
                      <c:pt idx="3158">
                        <c:v>-4.0551261562218301E-5</c:v>
                      </c:pt>
                      <c:pt idx="3159">
                        <c:v>-5.1699827304052102E-5</c:v>
                      </c:pt>
                      <c:pt idx="3160">
                        <c:v>-3.1409967362342699E-5</c:v>
                      </c:pt>
                      <c:pt idx="3161">
                        <c:v>-1.38062752866442E-5</c:v>
                      </c:pt>
                      <c:pt idx="3162">
                        <c:v>-4.4282984585430297E-5</c:v>
                      </c:pt>
                      <c:pt idx="3163">
                        <c:v>-3.4518439310865203E-5</c:v>
                      </c:pt>
                      <c:pt idx="3164">
                        <c:v>-3.9699333962280302E-5</c:v>
                      </c:pt>
                      <c:pt idx="3165">
                        <c:v>-3.21693473831867E-5</c:v>
                      </c:pt>
                      <c:pt idx="3166">
                        <c:v>-3.56041987227162E-5</c:v>
                      </c:pt>
                      <c:pt idx="3167">
                        <c:v>-2.8379476688015799E-5</c:v>
                      </c:pt>
                      <c:pt idx="3168">
                        <c:v>-2.1540053652537701E-5</c:v>
                      </c:pt>
                      <c:pt idx="3169">
                        <c:v>-2.69142543461467E-5</c:v>
                      </c:pt>
                      <c:pt idx="3170">
                        <c:v>-4.3647671039393903E-5</c:v>
                      </c:pt>
                      <c:pt idx="3171">
                        <c:v>-3.4884770790949398E-5</c:v>
                      </c:pt>
                      <c:pt idx="3172">
                        <c:v>-2.6080834049997E-5</c:v>
                      </c:pt>
                      <c:pt idx="3173">
                        <c:v>3.3030426965389199E-6</c:v>
                      </c:pt>
                      <c:pt idx="3174">
                        <c:v>-4.3512022851256402E-5</c:v>
                      </c:pt>
                      <c:pt idx="3175">
                        <c:v>-2.1388317331343602E-5</c:v>
                      </c:pt>
                      <c:pt idx="3176">
                        <c:v>-3.05330224611047E-5</c:v>
                      </c:pt>
                      <c:pt idx="3177">
                        <c:v>-2.9296640306108901E-5</c:v>
                      </c:pt>
                      <c:pt idx="3178">
                        <c:v>-4.1559105394900103E-5</c:v>
                      </c:pt>
                      <c:pt idx="3179">
                        <c:v>-2.4950465975775499E-5</c:v>
                      </c:pt>
                      <c:pt idx="3180">
                        <c:v>-4.0890903274226198E-5</c:v>
                      </c:pt>
                      <c:pt idx="3181">
                        <c:v>-4.2423272130270897E-5</c:v>
                      </c:pt>
                      <c:pt idx="3182">
                        <c:v>-1.34765563844151E-5</c:v>
                      </c:pt>
                      <c:pt idx="3183">
                        <c:v>-5.4390237913353798E-5</c:v>
                      </c:pt>
                      <c:pt idx="3184">
                        <c:v>-2.85718774821919E-5</c:v>
                      </c:pt>
                      <c:pt idx="3185">
                        <c:v>-5.6343310907103203E-5</c:v>
                      </c:pt>
                      <c:pt idx="3186">
                        <c:v>-4.8271903805920701E-5</c:v>
                      </c:pt>
                      <c:pt idx="3187">
                        <c:v>-2.8466713431318499E-5</c:v>
                      </c:pt>
                      <c:pt idx="3188">
                        <c:v>-1.8431025800975499E-5</c:v>
                      </c:pt>
                      <c:pt idx="3189">
                        <c:v>-2.5739622125589501E-5</c:v>
                      </c:pt>
                      <c:pt idx="3190">
                        <c:v>-1.7774095699000299E-5</c:v>
                      </c:pt>
                      <c:pt idx="3191">
                        <c:v>-3.8909765473127799E-5</c:v>
                      </c:pt>
                      <c:pt idx="3192">
                        <c:v>-4.56280222319214E-5</c:v>
                      </c:pt>
                      <c:pt idx="3193">
                        <c:v>-3.7568012835149302E-5</c:v>
                      </c:pt>
                      <c:pt idx="3194">
                        <c:v>-3.0720038655927997E-5</c:v>
                      </c:pt>
                      <c:pt idx="3195">
                        <c:v>-6.9929272243880801E-6</c:v>
                      </c:pt>
                      <c:pt idx="3196">
                        <c:v>-2.70266409643159E-5</c:v>
                      </c:pt>
                      <c:pt idx="3197">
                        <c:v>3.1875715045217699E-6</c:v>
                      </c:pt>
                      <c:pt idx="3198">
                        <c:v>-2.61023612107037E-5</c:v>
                      </c:pt>
                      <c:pt idx="3199">
                        <c:v>-4.1163036412364401E-5</c:v>
                      </c:pt>
                      <c:pt idx="3200">
                        <c:v>-2.2302703493841198E-5</c:v>
                      </c:pt>
                      <c:pt idx="3201">
                        <c:v>-3.7159247176219997E-5</c:v>
                      </c:pt>
                      <c:pt idx="3202">
                        <c:v>-2.7038979791634999E-5</c:v>
                      </c:pt>
                      <c:pt idx="3203">
                        <c:v>-1.5883033092966E-5</c:v>
                      </c:pt>
                      <c:pt idx="3204">
                        <c:v>-3.4448051498009598E-5</c:v>
                      </c:pt>
                      <c:pt idx="3205">
                        <c:v>-3.9925265142517E-5</c:v>
                      </c:pt>
                      <c:pt idx="3206">
                        <c:v>-3.1892420049842002E-5</c:v>
                      </c:pt>
                      <c:pt idx="3207">
                        <c:v>-6.6755544918574002E-5</c:v>
                      </c:pt>
                      <c:pt idx="3208">
                        <c:v>-3.6119431563362003E-5</c:v>
                      </c:pt>
                      <c:pt idx="3209">
                        <c:v>-3.6441349607791798E-5</c:v>
                      </c:pt>
                      <c:pt idx="3210">
                        <c:v>-3.2666124974253001E-5</c:v>
                      </c:pt>
                      <c:pt idx="3211">
                        <c:v>-3.6687290757264798E-5</c:v>
                      </c:pt>
                      <c:pt idx="3212">
                        <c:v>-1.4733222070655101E-5</c:v>
                      </c:pt>
                      <c:pt idx="3213">
                        <c:v>-3.54657774703598E-5</c:v>
                      </c:pt>
                      <c:pt idx="3214">
                        <c:v>-2.15720457169442E-5</c:v>
                      </c:pt>
                      <c:pt idx="3215">
                        <c:v>-3.19784003684995E-5</c:v>
                      </c:pt>
                      <c:pt idx="3216">
                        <c:v>-7.5496254725392902E-5</c:v>
                      </c:pt>
                      <c:pt idx="3217">
                        <c:v>-2.7529189359125101E-5</c:v>
                      </c:pt>
                      <c:pt idx="3218">
                        <c:v>-3.32074943561385E-5</c:v>
                      </c:pt>
                      <c:pt idx="3219">
                        <c:v>-2.34970592780572E-5</c:v>
                      </c:pt>
                      <c:pt idx="3220">
                        <c:v>-1.5242058774300599E-5</c:v>
                      </c:pt>
                      <c:pt idx="3221">
                        <c:v>-4.1122452743387401E-5</c:v>
                      </c:pt>
                      <c:pt idx="3222">
                        <c:v>-3.8535546634136999E-5</c:v>
                      </c:pt>
                      <c:pt idx="3223">
                        <c:v>-5.0723490737379297E-5</c:v>
                      </c:pt>
                      <c:pt idx="3224">
                        <c:v>-6.1159612539064096E-5</c:v>
                      </c:pt>
                      <c:pt idx="3225">
                        <c:v>-6.6531040940219995E-5</c:v>
                      </c:pt>
                      <c:pt idx="3226">
                        <c:v>-3.26387678408492E-5</c:v>
                      </c:pt>
                      <c:pt idx="3227">
                        <c:v>-2.6263512047484799E-5</c:v>
                      </c:pt>
                      <c:pt idx="3228">
                        <c:v>-4.0906021420870399E-5</c:v>
                      </c:pt>
                      <c:pt idx="3229">
                        <c:v>-4.9321249646534399E-5</c:v>
                      </c:pt>
                      <c:pt idx="3230">
                        <c:v>-2.6784912064262199E-5</c:v>
                      </c:pt>
                      <c:pt idx="3231">
                        <c:v>-1.8719109542154601E-5</c:v>
                      </c:pt>
                      <c:pt idx="3232">
                        <c:v>-3.3989950382717703E-5</c:v>
                      </c:pt>
                      <c:pt idx="3233">
                        <c:v>-1.8085694876340002E-5</c:v>
                      </c:pt>
                      <c:pt idx="3234">
                        <c:v>-1.6149848835159599E-5</c:v>
                      </c:pt>
                      <c:pt idx="3235">
                        <c:v>-4.3401393659732097E-5</c:v>
                      </c:pt>
                      <c:pt idx="3236">
                        <c:v>-4.2167817022960799E-5</c:v>
                      </c:pt>
                      <c:pt idx="3237">
                        <c:v>-3.0576681319507702E-5</c:v>
                      </c:pt>
                      <c:pt idx="3238">
                        <c:v>-1.4833256408161E-5</c:v>
                      </c:pt>
                      <c:pt idx="3239">
                        <c:v>-1.2651627211591801E-6</c:v>
                      </c:pt>
                      <c:pt idx="3240">
                        <c:v>-1.7674844030495699E-5</c:v>
                      </c:pt>
                      <c:pt idx="3241">
                        <c:v>-2.4366791066650699E-5</c:v>
                      </c:pt>
                      <c:pt idx="3242">
                        <c:v>-5.0040540892129502E-5</c:v>
                      </c:pt>
                      <c:pt idx="3243">
                        <c:v>-7.5716308769212003E-6</c:v>
                      </c:pt>
                      <c:pt idx="3244">
                        <c:v>-2.6147565876788901E-5</c:v>
                      </c:pt>
                      <c:pt idx="3245">
                        <c:v>-3.27276291534685E-5</c:v>
                      </c:pt>
                      <c:pt idx="3246">
                        <c:v>-2.2039699169640298E-5</c:v>
                      </c:pt>
                      <c:pt idx="3247">
                        <c:v>-2.7722786929241801E-5</c:v>
                      </c:pt>
                      <c:pt idx="3248">
                        <c:v>-1.40334513363157E-5</c:v>
                      </c:pt>
                      <c:pt idx="3249">
                        <c:v>-2.53559385056165E-5</c:v>
                      </c:pt>
                      <c:pt idx="3250">
                        <c:v>-1.70055964914664E-5</c:v>
                      </c:pt>
                      <c:pt idx="3251">
                        <c:v>-1.9662317130958202E-5</c:v>
                      </c:pt>
                      <c:pt idx="3252">
                        <c:v>-3.7741002524030901E-5</c:v>
                      </c:pt>
                      <c:pt idx="3253">
                        <c:v>-7.1976959326845303E-6</c:v>
                      </c:pt>
                      <c:pt idx="3254">
                        <c:v>-4.2235556872347102E-5</c:v>
                      </c:pt>
                      <c:pt idx="3255">
                        <c:v>-4.1009470835167302E-5</c:v>
                      </c:pt>
                      <c:pt idx="3256">
                        <c:v>-4.98465286922407E-5</c:v>
                      </c:pt>
                      <c:pt idx="3257">
                        <c:v>-2.2910552508017699E-5</c:v>
                      </c:pt>
                      <c:pt idx="3258">
                        <c:v>-3.57061009992377E-6</c:v>
                      </c:pt>
                      <c:pt idx="3259">
                        <c:v>-1.5586275748897799E-5</c:v>
                      </c:pt>
                      <c:pt idx="3260">
                        <c:v>-4.03475008026855E-5</c:v>
                      </c:pt>
                      <c:pt idx="3261">
                        <c:v>-3.1521413001961703E-5</c:v>
                      </c:pt>
                      <c:pt idx="3262">
                        <c:v>-1.5080861724421299E-5</c:v>
                      </c:pt>
                      <c:pt idx="3263">
                        <c:v>-7.1269109333127602E-6</c:v>
                      </c:pt>
                      <c:pt idx="3264">
                        <c:v>-2.70815556017E-5</c:v>
                      </c:pt>
                      <c:pt idx="3265">
                        <c:v>-8.4932514731605899E-6</c:v>
                      </c:pt>
                      <c:pt idx="3266">
                        <c:v>-3.9101448294676998E-5</c:v>
                      </c:pt>
                      <c:pt idx="3267">
                        <c:v>-1.4550292385620199E-6</c:v>
                      </c:pt>
                      <c:pt idx="3268">
                        <c:v>-8.6200454857185908E-6</c:v>
                      </c:pt>
                      <c:pt idx="3269">
                        <c:v>-1.6128409024062299E-5</c:v>
                      </c:pt>
                      <c:pt idx="3270">
                        <c:v>-9.4967916403006404E-6</c:v>
                      </c:pt>
                      <c:pt idx="3271">
                        <c:v>-1.6929709931833101E-5</c:v>
                      </c:pt>
                      <c:pt idx="3272">
                        <c:v>-3.6602426858139899E-5</c:v>
                      </c:pt>
                      <c:pt idx="3273">
                        <c:v>-3.7235916999600099E-5</c:v>
                      </c:pt>
                      <c:pt idx="3274">
                        <c:v>-1.1769451400519499E-5</c:v>
                      </c:pt>
                      <c:pt idx="3275">
                        <c:v>-3.6736887469752602E-5</c:v>
                      </c:pt>
                      <c:pt idx="3276">
                        <c:v>-3.38004022967769E-5</c:v>
                      </c:pt>
                      <c:pt idx="3277">
                        <c:v>-3.8242766800322502E-5</c:v>
                      </c:pt>
                      <c:pt idx="3278">
                        <c:v>-4.2735790841626801E-5</c:v>
                      </c:pt>
                      <c:pt idx="3279">
                        <c:v>-2.2459343880507799E-5</c:v>
                      </c:pt>
                      <c:pt idx="3280">
                        <c:v>-3.94802186021116E-5</c:v>
                      </c:pt>
                      <c:pt idx="3281">
                        <c:v>-4.6347698372310897E-5</c:v>
                      </c:pt>
                      <c:pt idx="3282">
                        <c:v>2.2517190517524501E-5</c:v>
                      </c:pt>
                      <c:pt idx="3283">
                        <c:v>-2.2896321980834599E-5</c:v>
                      </c:pt>
                      <c:pt idx="3284">
                        <c:v>-1.02902739485356E-5</c:v>
                      </c:pt>
                      <c:pt idx="3285">
                        <c:v>-4.5439935153220804E-6</c:v>
                      </c:pt>
                      <c:pt idx="3286">
                        <c:v>4.42692473931835E-7</c:v>
                      </c:pt>
                      <c:pt idx="3287">
                        <c:v>-2.9995028941705799E-5</c:v>
                      </c:pt>
                      <c:pt idx="3288">
                        <c:v>-2.7510794534600699E-5</c:v>
                      </c:pt>
                      <c:pt idx="3289">
                        <c:v>-3.0965354113931997E-5</c:v>
                      </c:pt>
                      <c:pt idx="3290">
                        <c:v>-2.4452805847800001E-5</c:v>
                      </c:pt>
                      <c:pt idx="3291">
                        <c:v>-1.00347180290046E-5</c:v>
                      </c:pt>
                      <c:pt idx="3292">
                        <c:v>-4.0251281209828499E-5</c:v>
                      </c:pt>
                      <c:pt idx="3293">
                        <c:v>1.87119094204029E-5</c:v>
                      </c:pt>
                      <c:pt idx="3294">
                        <c:v>-3.0746787940085798E-5</c:v>
                      </c:pt>
                      <c:pt idx="3295">
                        <c:v>4.8386538468393601E-6</c:v>
                      </c:pt>
                      <c:pt idx="3296">
                        <c:v>-9.5189107800607104E-6</c:v>
                      </c:pt>
                      <c:pt idx="3297">
                        <c:v>-2.93441183867588E-5</c:v>
                      </c:pt>
                      <c:pt idx="3298">
                        <c:v>6.5837567995867E-6</c:v>
                      </c:pt>
                      <c:pt idx="3299">
                        <c:v>-1.9972844094244501E-5</c:v>
                      </c:pt>
                      <c:pt idx="3300">
                        <c:v>-1.0300019433124201E-5</c:v>
                      </c:pt>
                      <c:pt idx="3301">
                        <c:v>-3.5878833682212597E-5</c:v>
                      </c:pt>
                      <c:pt idx="3302">
                        <c:v>5.92230610303265E-7</c:v>
                      </c:pt>
                      <c:pt idx="3303">
                        <c:v>-1.8743094999280899E-5</c:v>
                      </c:pt>
                      <c:pt idx="3304">
                        <c:v>-5.2180322833218803E-6</c:v>
                      </c:pt>
                      <c:pt idx="3305">
                        <c:v>-4.4377238456636102E-5</c:v>
                      </c:pt>
                      <c:pt idx="3306">
                        <c:v>6.7164471772594904E-6</c:v>
                      </c:pt>
                      <c:pt idx="3307">
                        <c:v>-1.4685878912760499E-5</c:v>
                      </c:pt>
                      <c:pt idx="3308">
                        <c:v>-1.76674810549764E-6</c:v>
                      </c:pt>
                      <c:pt idx="3309">
                        <c:v>-2.4569780634580999E-5</c:v>
                      </c:pt>
                      <c:pt idx="3310">
                        <c:v>-1.7410249590548801E-5</c:v>
                      </c:pt>
                      <c:pt idx="3311">
                        <c:v>-6.4065113909633403E-6</c:v>
                      </c:pt>
                      <c:pt idx="3312">
                        <c:v>8.5589006174799495E-6</c:v>
                      </c:pt>
                      <c:pt idx="3313">
                        <c:v>-3.0302860599667198E-5</c:v>
                      </c:pt>
                      <c:pt idx="3314">
                        <c:v>3.1232155001414099E-6</c:v>
                      </c:pt>
                      <c:pt idx="3315">
                        <c:v>-9.2879761502293697E-6</c:v>
                      </c:pt>
                      <c:pt idx="3316">
                        <c:v>-7.9791455706773497E-6</c:v>
                      </c:pt>
                      <c:pt idx="3317">
                        <c:v>6.7777767620378801E-6</c:v>
                      </c:pt>
                      <c:pt idx="3318">
                        <c:v>-2.10646892123455E-5</c:v>
                      </c:pt>
                      <c:pt idx="3319">
                        <c:v>3.3563329619293002E-6</c:v>
                      </c:pt>
                      <c:pt idx="3320">
                        <c:v>1.20014020528522E-5</c:v>
                      </c:pt>
                      <c:pt idx="3321">
                        <c:v>-1.14200253064136E-5</c:v>
                      </c:pt>
                      <c:pt idx="3322">
                        <c:v>-4.1043325798251604E-6</c:v>
                      </c:pt>
                      <c:pt idx="3323">
                        <c:v>-2.5446026207103301E-5</c:v>
                      </c:pt>
                      <c:pt idx="3324">
                        <c:v>-1.42994331006653E-5</c:v>
                      </c:pt>
                      <c:pt idx="3325">
                        <c:v>-3.2220868641903503E-5</c:v>
                      </c:pt>
                      <c:pt idx="3326">
                        <c:v>-4.4868815824827302E-5</c:v>
                      </c:pt>
                      <c:pt idx="3327">
                        <c:v>-6.47605992935941E-6</c:v>
                      </c:pt>
                      <c:pt idx="3328">
                        <c:v>4.1460028601614102E-6</c:v>
                      </c:pt>
                      <c:pt idx="3329">
                        <c:v>-2.3378682699378998E-5</c:v>
                      </c:pt>
                      <c:pt idx="3330">
                        <c:v>-4.1680577211202101E-5</c:v>
                      </c:pt>
                      <c:pt idx="3331">
                        <c:v>-2.8971582255360701E-5</c:v>
                      </c:pt>
                      <c:pt idx="3332">
                        <c:v>6.1515066500547197E-6</c:v>
                      </c:pt>
                      <c:pt idx="3333">
                        <c:v>-5.6879865452609502E-5</c:v>
                      </c:pt>
                      <c:pt idx="3334">
                        <c:v>1.74328247847011E-7</c:v>
                      </c:pt>
                      <c:pt idx="3335">
                        <c:v>-5.9851945484682097E-5</c:v>
                      </c:pt>
                      <c:pt idx="3336">
                        <c:v>-1.19013912013516E-5</c:v>
                      </c:pt>
                      <c:pt idx="3337">
                        <c:v>-7.2871061670255602E-6</c:v>
                      </c:pt>
                      <c:pt idx="3338">
                        <c:v>-2.07472532761138E-5</c:v>
                      </c:pt>
                      <c:pt idx="3339">
                        <c:v>-1.52797675125727E-5</c:v>
                      </c:pt>
                      <c:pt idx="3340">
                        <c:v>-5.8241406762578601E-6</c:v>
                      </c:pt>
                      <c:pt idx="3341">
                        <c:v>8.7630546029856502E-6</c:v>
                      </c:pt>
                      <c:pt idx="3342">
                        <c:v>-3.3674467824982702E-5</c:v>
                      </c:pt>
                      <c:pt idx="3343">
                        <c:v>4.20443164792957E-7</c:v>
                      </c:pt>
                      <c:pt idx="3344">
                        <c:v>-1.40622370064314E-6</c:v>
                      </c:pt>
                      <c:pt idx="3345">
                        <c:v>-2.3721420248459701E-5</c:v>
                      </c:pt>
                      <c:pt idx="3346">
                        <c:v>-2.10634325276952E-5</c:v>
                      </c:pt>
                      <c:pt idx="3347">
                        <c:v>4.5796414441303797E-6</c:v>
                      </c:pt>
                      <c:pt idx="3348">
                        <c:v>-3.9576150777075101E-6</c:v>
                      </c:pt>
                      <c:pt idx="3349">
                        <c:v>4.7893291575972097E-6</c:v>
                      </c:pt>
                      <c:pt idx="3350">
                        <c:v>-2.7469773677371399E-5</c:v>
                      </c:pt>
                      <c:pt idx="3351">
                        <c:v>-1.71616128991733E-6</c:v>
                      </c:pt>
                      <c:pt idx="3352">
                        <c:v>-4.1473963029564E-6</c:v>
                      </c:pt>
                      <c:pt idx="3353">
                        <c:v>9.5365238697910502E-7</c:v>
                      </c:pt>
                      <c:pt idx="3354">
                        <c:v>-1.7888926188806201E-5</c:v>
                      </c:pt>
                      <c:pt idx="3355">
                        <c:v>6.2769403774262196E-7</c:v>
                      </c:pt>
                      <c:pt idx="3356">
                        <c:v>3.2890475488133802E-6</c:v>
                      </c:pt>
                      <c:pt idx="3357">
                        <c:v>2.4150972857717898E-5</c:v>
                      </c:pt>
                      <c:pt idx="3358">
                        <c:v>-1.8374079784258599E-6</c:v>
                      </c:pt>
                      <c:pt idx="3359">
                        <c:v>-2.0212254348137399E-5</c:v>
                      </c:pt>
                      <c:pt idx="3360">
                        <c:v>-2.6332485575070602E-5</c:v>
                      </c:pt>
                      <c:pt idx="3361">
                        <c:v>9.9466571642241605E-6</c:v>
                      </c:pt>
                      <c:pt idx="3362">
                        <c:v>-1.6640504907827299E-5</c:v>
                      </c:pt>
                      <c:pt idx="3363">
                        <c:v>-1.2964230870544001E-5</c:v>
                      </c:pt>
                      <c:pt idx="3364">
                        <c:v>-4.0577881297106902E-6</c:v>
                      </c:pt>
                      <c:pt idx="3365">
                        <c:v>-1.78534448038653E-5</c:v>
                      </c:pt>
                      <c:pt idx="3366">
                        <c:v>-2.0652748843377201E-5</c:v>
                      </c:pt>
                      <c:pt idx="3367">
                        <c:v>1.1156279002671601E-5</c:v>
                      </c:pt>
                      <c:pt idx="3368">
                        <c:v>-6.3570409577294399E-6</c:v>
                      </c:pt>
                      <c:pt idx="3369">
                        <c:v>1.6381007544337501E-5</c:v>
                      </c:pt>
                      <c:pt idx="3370">
                        <c:v>2.8261477256941399E-7</c:v>
                      </c:pt>
                      <c:pt idx="3371">
                        <c:v>-3.0203836283789001E-6</c:v>
                      </c:pt>
                      <c:pt idx="3372">
                        <c:v>-1.7173895019797899E-5</c:v>
                      </c:pt>
                      <c:pt idx="3373">
                        <c:v>-1.7581470009870599E-5</c:v>
                      </c:pt>
                      <c:pt idx="3374">
                        <c:v>-3.7920468659597298E-5</c:v>
                      </c:pt>
                      <c:pt idx="3375">
                        <c:v>5.9302793849006099E-6</c:v>
                      </c:pt>
                      <c:pt idx="3376">
                        <c:v>-1.39398656513527E-5</c:v>
                      </c:pt>
                      <c:pt idx="3377">
                        <c:v>-2.5674952413286798E-5</c:v>
                      </c:pt>
                      <c:pt idx="3378">
                        <c:v>-8.6965108226812205E-7</c:v>
                      </c:pt>
                      <c:pt idx="3379">
                        <c:v>-7.9098740017382107E-6</c:v>
                      </c:pt>
                      <c:pt idx="3380">
                        <c:v>-9.0216316911623E-6</c:v>
                      </c:pt>
                      <c:pt idx="3381">
                        <c:v>-3.6198237032092902E-5</c:v>
                      </c:pt>
                      <c:pt idx="3382">
                        <c:v>-2.5468551148933002E-5</c:v>
                      </c:pt>
                      <c:pt idx="3383">
                        <c:v>-3.8842009419360899E-5</c:v>
                      </c:pt>
                      <c:pt idx="3384">
                        <c:v>-2.57453482084712E-5</c:v>
                      </c:pt>
                      <c:pt idx="3385">
                        <c:v>1.0345612146277E-5</c:v>
                      </c:pt>
                      <c:pt idx="3386">
                        <c:v>-1.22226144275085E-5</c:v>
                      </c:pt>
                      <c:pt idx="3387">
                        <c:v>7.2572877527068901E-6</c:v>
                      </c:pt>
                      <c:pt idx="3388">
                        <c:v>-1.01284705843799E-5</c:v>
                      </c:pt>
                      <c:pt idx="3389">
                        <c:v>-1.1360285199850799E-5</c:v>
                      </c:pt>
                      <c:pt idx="3390">
                        <c:v>4.3245492026258297E-6</c:v>
                      </c:pt>
                      <c:pt idx="3391">
                        <c:v>-6.1248732461194496E-6</c:v>
                      </c:pt>
                      <c:pt idx="3392">
                        <c:v>2.1680568439875001E-6</c:v>
                      </c:pt>
                      <c:pt idx="3393">
                        <c:v>3.8763508863739098E-6</c:v>
                      </c:pt>
                      <c:pt idx="3394">
                        <c:v>8.8794055959916504E-6</c:v>
                      </c:pt>
                      <c:pt idx="3395">
                        <c:v>1.0224394514423401E-5</c:v>
                      </c:pt>
                      <c:pt idx="3396">
                        <c:v>3.8750538265617696E-6</c:v>
                      </c:pt>
                      <c:pt idx="3397">
                        <c:v>-7.51835636812804E-6</c:v>
                      </c:pt>
                      <c:pt idx="3398">
                        <c:v>-1.7164643955619599E-5</c:v>
                      </c:pt>
                      <c:pt idx="3399">
                        <c:v>9.6067956814195104E-8</c:v>
                      </c:pt>
                      <c:pt idx="3400">
                        <c:v>-1.4747871427569E-5</c:v>
                      </c:pt>
                      <c:pt idx="3401">
                        <c:v>-9.8942373787853892E-6</c:v>
                      </c:pt>
                      <c:pt idx="3402">
                        <c:v>5.5347604828115604E-6</c:v>
                      </c:pt>
                      <c:pt idx="3403">
                        <c:v>1.14323491620665E-5</c:v>
                      </c:pt>
                      <c:pt idx="3404">
                        <c:v>8.7481769558397399E-6</c:v>
                      </c:pt>
                      <c:pt idx="3405">
                        <c:v>-9.7980479173505798E-7</c:v>
                      </c:pt>
                      <c:pt idx="3406">
                        <c:v>2.5729200261755001E-5</c:v>
                      </c:pt>
                      <c:pt idx="3407">
                        <c:v>-2.5150520432230802E-6</c:v>
                      </c:pt>
                      <c:pt idx="3408">
                        <c:v>-1.5540054282003301E-5</c:v>
                      </c:pt>
                      <c:pt idx="3409">
                        <c:v>-1.5671455466688599E-5</c:v>
                      </c:pt>
                      <c:pt idx="3410">
                        <c:v>1.8788283889327401E-5</c:v>
                      </c:pt>
                      <c:pt idx="3411">
                        <c:v>9.4183389780864997E-6</c:v>
                      </c:pt>
                      <c:pt idx="3412">
                        <c:v>-3.6228474598498601E-6</c:v>
                      </c:pt>
                      <c:pt idx="3413">
                        <c:v>1.42692086887478E-5</c:v>
                      </c:pt>
                      <c:pt idx="3414">
                        <c:v>-4.1748515961449796E-6</c:v>
                      </c:pt>
                      <c:pt idx="3415">
                        <c:v>-2.1989728034656099E-5</c:v>
                      </c:pt>
                      <c:pt idx="3416">
                        <c:v>-3.0776155871163602E-6</c:v>
                      </c:pt>
                      <c:pt idx="3417">
                        <c:v>1.7710460460346201E-5</c:v>
                      </c:pt>
                      <c:pt idx="3418">
                        <c:v>-3.4052043197059697E-5</c:v>
                      </c:pt>
                      <c:pt idx="3419">
                        <c:v>1.50732506702736E-5</c:v>
                      </c:pt>
                      <c:pt idx="3420">
                        <c:v>1.33817026166282E-5</c:v>
                      </c:pt>
                      <c:pt idx="3421">
                        <c:v>1.4992346757635201E-5</c:v>
                      </c:pt>
                      <c:pt idx="3422">
                        <c:v>-2.4439783540434E-5</c:v>
                      </c:pt>
                      <c:pt idx="3423">
                        <c:v>-1.3777726989882899E-6</c:v>
                      </c:pt>
                      <c:pt idx="3424">
                        <c:v>1.1064289959819701E-5</c:v>
                      </c:pt>
                      <c:pt idx="3425">
                        <c:v>7.1777277851859799E-6</c:v>
                      </c:pt>
                      <c:pt idx="3426">
                        <c:v>3.8310735015986803E-6</c:v>
                      </c:pt>
                      <c:pt idx="3427">
                        <c:v>-2.4329714189971699E-5</c:v>
                      </c:pt>
                      <c:pt idx="3428">
                        <c:v>-2.5437550691652802E-5</c:v>
                      </c:pt>
                      <c:pt idx="3429">
                        <c:v>-4.4972269197446799E-6</c:v>
                      </c:pt>
                      <c:pt idx="3430">
                        <c:v>4.4046765613909399E-6</c:v>
                      </c:pt>
                      <c:pt idx="3431">
                        <c:v>-4.2649556964694598E-5</c:v>
                      </c:pt>
                      <c:pt idx="3432">
                        <c:v>6.4321595836474199E-6</c:v>
                      </c:pt>
                      <c:pt idx="3433">
                        <c:v>-2.1589585197490901E-6</c:v>
                      </c:pt>
                      <c:pt idx="3434">
                        <c:v>1.23775224530937E-5</c:v>
                      </c:pt>
                      <c:pt idx="3435">
                        <c:v>-2.9191049133330602E-6</c:v>
                      </c:pt>
                      <c:pt idx="3436">
                        <c:v>-1.73032969390742E-5</c:v>
                      </c:pt>
                      <c:pt idx="3437">
                        <c:v>-1.42961356109621E-6</c:v>
                      </c:pt>
                      <c:pt idx="3438">
                        <c:v>-1.13541331062479E-5</c:v>
                      </c:pt>
                      <c:pt idx="3439">
                        <c:v>-1.74644184305066E-5</c:v>
                      </c:pt>
                      <c:pt idx="3440">
                        <c:v>-9.1749299622100499E-6</c:v>
                      </c:pt>
                      <c:pt idx="3441">
                        <c:v>2.4656807523497802E-6</c:v>
                      </c:pt>
                      <c:pt idx="3442">
                        <c:v>8.4351379613941701E-6</c:v>
                      </c:pt>
                      <c:pt idx="3443">
                        <c:v>-3.9336986791646E-5</c:v>
                      </c:pt>
                      <c:pt idx="3444">
                        <c:v>1.5814410000855001E-5</c:v>
                      </c:pt>
                      <c:pt idx="3445">
                        <c:v>-2.82014942908749E-5</c:v>
                      </c:pt>
                      <c:pt idx="3446">
                        <c:v>-1.43344123827058E-5</c:v>
                      </c:pt>
                      <c:pt idx="3447">
                        <c:v>-2.1938530582296098E-5</c:v>
                      </c:pt>
                      <c:pt idx="3448">
                        <c:v>5.8652386569771796E-7</c:v>
                      </c:pt>
                      <c:pt idx="3449">
                        <c:v>2.5232440591492202E-7</c:v>
                      </c:pt>
                      <c:pt idx="3450">
                        <c:v>3.1539932634989198E-6</c:v>
                      </c:pt>
                      <c:pt idx="3451">
                        <c:v>-4.0729378156459999E-6</c:v>
                      </c:pt>
                      <c:pt idx="3452">
                        <c:v>2.5841567766441E-6</c:v>
                      </c:pt>
                      <c:pt idx="3453">
                        <c:v>2.76169635858362E-6</c:v>
                      </c:pt>
                      <c:pt idx="3454">
                        <c:v>-8.4051727366600993E-6</c:v>
                      </c:pt>
                      <c:pt idx="3455">
                        <c:v>-9.0640871165246501E-6</c:v>
                      </c:pt>
                      <c:pt idx="3456">
                        <c:v>-6.8023325460365802E-6</c:v>
                      </c:pt>
                      <c:pt idx="3457">
                        <c:v>-3.8234459316674403E-5</c:v>
                      </c:pt>
                      <c:pt idx="3458">
                        <c:v>-5.1479013751249296E-6</c:v>
                      </c:pt>
                      <c:pt idx="3459">
                        <c:v>-1.3117603268193201E-5</c:v>
                      </c:pt>
                      <c:pt idx="3460">
                        <c:v>1.23663120735034E-5</c:v>
                      </c:pt>
                      <c:pt idx="3461">
                        <c:v>-3.1853570227641E-5</c:v>
                      </c:pt>
                      <c:pt idx="3462">
                        <c:v>2.3652044922013602E-5</c:v>
                      </c:pt>
                      <c:pt idx="3463">
                        <c:v>8.43412499393224E-6</c:v>
                      </c:pt>
                      <c:pt idx="3464">
                        <c:v>2.0699576939966101E-5</c:v>
                      </c:pt>
                      <c:pt idx="3465">
                        <c:v>1.34642013959668E-5</c:v>
                      </c:pt>
                      <c:pt idx="3466">
                        <c:v>-1.02999843093286E-5</c:v>
                      </c:pt>
                      <c:pt idx="3467">
                        <c:v>5.2560126338316802E-6</c:v>
                      </c:pt>
                      <c:pt idx="3468">
                        <c:v>2.62445956637175E-5</c:v>
                      </c:pt>
                      <c:pt idx="3469">
                        <c:v>-1.3010265784439799E-6</c:v>
                      </c:pt>
                      <c:pt idx="3470">
                        <c:v>1.52808163015299E-5</c:v>
                      </c:pt>
                      <c:pt idx="3471">
                        <c:v>-2.5610754538213699E-5</c:v>
                      </c:pt>
                      <c:pt idx="3472">
                        <c:v>8.1618696094235395E-7</c:v>
                      </c:pt>
                      <c:pt idx="3473">
                        <c:v>1.9471788979692299E-5</c:v>
                      </c:pt>
                      <c:pt idx="3474">
                        <c:v>1.8794950316066501E-5</c:v>
                      </c:pt>
                      <c:pt idx="3475">
                        <c:v>3.3425472619331501E-5</c:v>
                      </c:pt>
                      <c:pt idx="3476">
                        <c:v>-8.0801478810867102E-6</c:v>
                      </c:pt>
                      <c:pt idx="3477">
                        <c:v>1.96286601708587E-5</c:v>
                      </c:pt>
                      <c:pt idx="3478">
                        <c:v>7.6092870969305198E-6</c:v>
                      </c:pt>
                      <c:pt idx="3479">
                        <c:v>2.3206173781418801E-5</c:v>
                      </c:pt>
                      <c:pt idx="3480">
                        <c:v>6.8116548469997998E-6</c:v>
                      </c:pt>
                      <c:pt idx="3481">
                        <c:v>7.7585089344367801E-6</c:v>
                      </c:pt>
                      <c:pt idx="3482">
                        <c:v>1.6071802396941201E-5</c:v>
                      </c:pt>
                      <c:pt idx="3483">
                        <c:v>1.2036069984898999E-5</c:v>
                      </c:pt>
                      <c:pt idx="3484">
                        <c:v>1.1205399161735201E-6</c:v>
                      </c:pt>
                      <c:pt idx="3485">
                        <c:v>-8.35036731060679E-7</c:v>
                      </c:pt>
                      <c:pt idx="3486">
                        <c:v>1.9322100347552302E-5</c:v>
                      </c:pt>
                      <c:pt idx="3487">
                        <c:v>-1.05947926721411E-5</c:v>
                      </c:pt>
                      <c:pt idx="3488">
                        <c:v>9.77143074660445E-6</c:v>
                      </c:pt>
                      <c:pt idx="3489">
                        <c:v>2.55817982817014E-5</c:v>
                      </c:pt>
                      <c:pt idx="3490">
                        <c:v>4.9396103103282401E-6</c:v>
                      </c:pt>
                      <c:pt idx="3491">
                        <c:v>3.3402998764124901E-5</c:v>
                      </c:pt>
                      <c:pt idx="3492">
                        <c:v>1.3919337830115801E-5</c:v>
                      </c:pt>
                      <c:pt idx="3493">
                        <c:v>-1.81700907024729E-5</c:v>
                      </c:pt>
                      <c:pt idx="3494">
                        <c:v>1.3534728334248201E-5</c:v>
                      </c:pt>
                      <c:pt idx="3495">
                        <c:v>1.6284462655444001E-5</c:v>
                      </c:pt>
                      <c:pt idx="3496">
                        <c:v>3.2421205725061902E-6</c:v>
                      </c:pt>
                      <c:pt idx="3497">
                        <c:v>1.5173450559020899E-5</c:v>
                      </c:pt>
                      <c:pt idx="3498">
                        <c:v>1.06941368420768E-5</c:v>
                      </c:pt>
                      <c:pt idx="3499">
                        <c:v>1.04745932521093E-5</c:v>
                      </c:pt>
                      <c:pt idx="3500">
                        <c:v>-1.1184221662271599E-6</c:v>
                      </c:pt>
                      <c:pt idx="3501">
                        <c:v>-7.5806621624239399E-6</c:v>
                      </c:pt>
                      <c:pt idx="3502">
                        <c:v>2.55216326755043E-5</c:v>
                      </c:pt>
                      <c:pt idx="3503">
                        <c:v>2.1267395291877999E-6</c:v>
                      </c:pt>
                      <c:pt idx="3504">
                        <c:v>5.8551441635367803E-6</c:v>
                      </c:pt>
                      <c:pt idx="3505">
                        <c:v>2.0146982238027499E-5</c:v>
                      </c:pt>
                      <c:pt idx="3506">
                        <c:v>1.09826942820543E-5</c:v>
                      </c:pt>
                      <c:pt idx="3507">
                        <c:v>-1.06412820549133E-5</c:v>
                      </c:pt>
                      <c:pt idx="3508">
                        <c:v>-1.4492107263824099E-6</c:v>
                      </c:pt>
                      <c:pt idx="3509">
                        <c:v>1.7749967415173098E-5</c:v>
                      </c:pt>
                      <c:pt idx="3510">
                        <c:v>1.7688524352157499E-5</c:v>
                      </c:pt>
                      <c:pt idx="3511">
                        <c:v>-1.8340077628599899E-5</c:v>
                      </c:pt>
                      <c:pt idx="3512">
                        <c:v>2.43259261131896E-5</c:v>
                      </c:pt>
                      <c:pt idx="3513">
                        <c:v>3.07380555849292E-5</c:v>
                      </c:pt>
                      <c:pt idx="3514">
                        <c:v>1.77251867391218E-5</c:v>
                      </c:pt>
                      <c:pt idx="3515">
                        <c:v>4.67324003645808E-6</c:v>
                      </c:pt>
                      <c:pt idx="3516">
                        <c:v>-2.4634083151644902E-6</c:v>
                      </c:pt>
                      <c:pt idx="3517">
                        <c:v>-7.5474220314555196E-7</c:v>
                      </c:pt>
                      <c:pt idx="3518">
                        <c:v>1.9779005809081201E-5</c:v>
                      </c:pt>
                      <c:pt idx="3519">
                        <c:v>1.1932560164107699E-5</c:v>
                      </c:pt>
                      <c:pt idx="3520">
                        <c:v>-3.2640341227155099E-5</c:v>
                      </c:pt>
                      <c:pt idx="3521">
                        <c:v>1.4785946828293899E-5</c:v>
                      </c:pt>
                      <c:pt idx="3522">
                        <c:v>2.2590321081652899E-5</c:v>
                      </c:pt>
                      <c:pt idx="3523">
                        <c:v>4.4942792232309901E-6</c:v>
                      </c:pt>
                      <c:pt idx="3524">
                        <c:v>7.37211103767361E-6</c:v>
                      </c:pt>
                      <c:pt idx="3525">
                        <c:v>3.2884683341093799E-5</c:v>
                      </c:pt>
                      <c:pt idx="3526">
                        <c:v>1.1426230047856001E-5</c:v>
                      </c:pt>
                      <c:pt idx="3527">
                        <c:v>1.8922932876736399E-5</c:v>
                      </c:pt>
                      <c:pt idx="3528">
                        <c:v>-1.3191796575396699E-6</c:v>
                      </c:pt>
                      <c:pt idx="3529">
                        <c:v>1.5097702057032001E-5</c:v>
                      </c:pt>
                      <c:pt idx="3530">
                        <c:v>-2.5374584148882299E-5</c:v>
                      </c:pt>
                      <c:pt idx="3531">
                        <c:v>4.0184183807146499E-6</c:v>
                      </c:pt>
                      <c:pt idx="3532">
                        <c:v>1.51916003198441E-5</c:v>
                      </c:pt>
                      <c:pt idx="3533">
                        <c:v>1.55083506028929E-5</c:v>
                      </c:pt>
                      <c:pt idx="3534">
                        <c:v>-7.3832268724863603E-6</c:v>
                      </c:pt>
                      <c:pt idx="3535">
                        <c:v>1.5633721450459399E-5</c:v>
                      </c:pt>
                      <c:pt idx="3536">
                        <c:v>5.4762493322504702E-6</c:v>
                      </c:pt>
                      <c:pt idx="3537">
                        <c:v>1.1763502903628599E-5</c:v>
                      </c:pt>
                      <c:pt idx="3538">
                        <c:v>2.1570606273064099E-5</c:v>
                      </c:pt>
                      <c:pt idx="3539">
                        <c:v>8.8173107615312106E-6</c:v>
                      </c:pt>
                      <c:pt idx="3540">
                        <c:v>4.6600357504877399E-6</c:v>
                      </c:pt>
                      <c:pt idx="3541">
                        <c:v>-2.3178324200292302E-6</c:v>
                      </c:pt>
                      <c:pt idx="3542">
                        <c:v>1.85736664344333E-5</c:v>
                      </c:pt>
                      <c:pt idx="3543">
                        <c:v>2.3889464435081801E-6</c:v>
                      </c:pt>
                      <c:pt idx="3544">
                        <c:v>4.4569558914238702E-5</c:v>
                      </c:pt>
                      <c:pt idx="3545">
                        <c:v>1.3547404307426599E-5</c:v>
                      </c:pt>
                      <c:pt idx="3546">
                        <c:v>1.6870567477135601E-5</c:v>
                      </c:pt>
                      <c:pt idx="3547">
                        <c:v>6.3997509897124598E-6</c:v>
                      </c:pt>
                      <c:pt idx="3548">
                        <c:v>1.2937008699984501E-5</c:v>
                      </c:pt>
                      <c:pt idx="3549">
                        <c:v>1.8895246025667101E-5</c:v>
                      </c:pt>
                      <c:pt idx="3550">
                        <c:v>2.81326234018162E-6</c:v>
                      </c:pt>
                      <c:pt idx="3551">
                        <c:v>-7.5523235327513402E-6</c:v>
                      </c:pt>
                      <c:pt idx="3552">
                        <c:v>8.4170393944760906E-6</c:v>
                      </c:pt>
                      <c:pt idx="3553">
                        <c:v>6.6377119708876399E-7</c:v>
                      </c:pt>
                      <c:pt idx="3554">
                        <c:v>1.6194203240809E-5</c:v>
                      </c:pt>
                      <c:pt idx="3555">
                        <c:v>5.1251276300060503E-5</c:v>
                      </c:pt>
                      <c:pt idx="3556">
                        <c:v>-3.2207461615779399E-6</c:v>
                      </c:pt>
                      <c:pt idx="3557">
                        <c:v>-2.3891452641416101E-5</c:v>
                      </c:pt>
                      <c:pt idx="3558">
                        <c:v>-7.24474557488149E-6</c:v>
                      </c:pt>
                      <c:pt idx="3559">
                        <c:v>1.6379370065294201E-5</c:v>
                      </c:pt>
                      <c:pt idx="3560">
                        <c:v>2.0697049799048401E-5</c:v>
                      </c:pt>
                      <c:pt idx="3561">
                        <c:v>-5.0968863621988797E-6</c:v>
                      </c:pt>
                      <c:pt idx="3562">
                        <c:v>3.4023987028627101E-5</c:v>
                      </c:pt>
                      <c:pt idx="3563">
                        <c:v>1.9571515273348799E-5</c:v>
                      </c:pt>
                      <c:pt idx="3564">
                        <c:v>1.71560884385605E-6</c:v>
                      </c:pt>
                      <c:pt idx="3565">
                        <c:v>1.96772454765139E-5</c:v>
                      </c:pt>
                      <c:pt idx="3566">
                        <c:v>6.1175018197582201E-6</c:v>
                      </c:pt>
                      <c:pt idx="3567">
                        <c:v>3.0717825651215702E-5</c:v>
                      </c:pt>
                      <c:pt idx="3568">
                        <c:v>6.9988815446962001E-6</c:v>
                      </c:pt>
                      <c:pt idx="3569">
                        <c:v>-5.1853562142840603E-6</c:v>
                      </c:pt>
                      <c:pt idx="3570">
                        <c:v>5.05658317856039E-6</c:v>
                      </c:pt>
                      <c:pt idx="3571">
                        <c:v>4.0330636429246599E-5</c:v>
                      </c:pt>
                      <c:pt idx="3572">
                        <c:v>1.12909207595032E-5</c:v>
                      </c:pt>
                      <c:pt idx="3573">
                        <c:v>-2.6779706007463801E-6</c:v>
                      </c:pt>
                      <c:pt idx="3574">
                        <c:v>-3.0021474792933701E-5</c:v>
                      </c:pt>
                      <c:pt idx="3575">
                        <c:v>-1.2631181415564601E-6</c:v>
                      </c:pt>
                      <c:pt idx="3576">
                        <c:v>-1.0835516165014001E-5</c:v>
                      </c:pt>
                      <c:pt idx="3577">
                        <c:v>2.4592632525419999E-5</c:v>
                      </c:pt>
                      <c:pt idx="3578">
                        <c:v>2.2994203588350901E-6</c:v>
                      </c:pt>
                      <c:pt idx="3579">
                        <c:v>1.2876613057714499E-5</c:v>
                      </c:pt>
                      <c:pt idx="3580">
                        <c:v>1.39613388334172E-5</c:v>
                      </c:pt>
                      <c:pt idx="3581">
                        <c:v>-2.2859909622316701E-6</c:v>
                      </c:pt>
                      <c:pt idx="3582">
                        <c:v>1.8385027785351701E-5</c:v>
                      </c:pt>
                      <c:pt idx="3583">
                        <c:v>8.8546206329639906E-6</c:v>
                      </c:pt>
                      <c:pt idx="3584">
                        <c:v>2.2367629853532199E-5</c:v>
                      </c:pt>
                      <c:pt idx="3585">
                        <c:v>4.4190945273130404E-6</c:v>
                      </c:pt>
                      <c:pt idx="3586">
                        <c:v>-4.2056571022299002E-7</c:v>
                      </c:pt>
                      <c:pt idx="3587">
                        <c:v>-5.4428251879201097E-6</c:v>
                      </c:pt>
                      <c:pt idx="3588">
                        <c:v>4.28273834571999E-6</c:v>
                      </c:pt>
                      <c:pt idx="3589">
                        <c:v>1.1893607365502601E-5</c:v>
                      </c:pt>
                      <c:pt idx="3590">
                        <c:v>6.6555815876243104E-6</c:v>
                      </c:pt>
                      <c:pt idx="3591">
                        <c:v>2.7566206639761099E-5</c:v>
                      </c:pt>
                      <c:pt idx="3592">
                        <c:v>1.0319848291712299E-5</c:v>
                      </c:pt>
                      <c:pt idx="3593">
                        <c:v>4.2389189974529397E-5</c:v>
                      </c:pt>
                      <c:pt idx="3594">
                        <c:v>2.6722606670534399E-5</c:v>
                      </c:pt>
                      <c:pt idx="3595">
                        <c:v>2.6176756830325401E-5</c:v>
                      </c:pt>
                      <c:pt idx="3596">
                        <c:v>2.3624916490284E-5</c:v>
                      </c:pt>
                      <c:pt idx="3597">
                        <c:v>2.1930914153569501E-5</c:v>
                      </c:pt>
                      <c:pt idx="3598">
                        <c:v>5.0048370524068803E-5</c:v>
                      </c:pt>
                      <c:pt idx="3599">
                        <c:v>3.1660873644201597E-5</c:v>
                      </c:pt>
                      <c:pt idx="3600">
                        <c:v>2.6633189795790101E-5</c:v>
                      </c:pt>
                      <c:pt idx="3601">
                        <c:v>5.7439069469260499E-6</c:v>
                      </c:pt>
                      <c:pt idx="3602">
                        <c:v>2.9996688079700699E-5</c:v>
                      </c:pt>
                      <c:pt idx="3603">
                        <c:v>2.2545110890892601E-5</c:v>
                      </c:pt>
                      <c:pt idx="3604">
                        <c:v>2.3375127412498899E-5</c:v>
                      </c:pt>
                      <c:pt idx="3605">
                        <c:v>1.7942558418270201E-5</c:v>
                      </c:pt>
                      <c:pt idx="3606">
                        <c:v>2.81393835616508E-5</c:v>
                      </c:pt>
                      <c:pt idx="3607">
                        <c:v>2.46705386671924E-5</c:v>
                      </c:pt>
                      <c:pt idx="3608">
                        <c:v>2.2966024401812598E-5</c:v>
                      </c:pt>
                      <c:pt idx="3609">
                        <c:v>6.5797036480313E-6</c:v>
                      </c:pt>
                      <c:pt idx="3610">
                        <c:v>1.73925204860411E-6</c:v>
                      </c:pt>
                      <c:pt idx="3611">
                        <c:v>4.44668934313015E-5</c:v>
                      </c:pt>
                      <c:pt idx="3612">
                        <c:v>2.2175633252156299E-5</c:v>
                      </c:pt>
                      <c:pt idx="3613">
                        <c:v>4.2626984393252298E-5</c:v>
                      </c:pt>
                      <c:pt idx="3614">
                        <c:v>4.0301879279806902E-5</c:v>
                      </c:pt>
                      <c:pt idx="3615">
                        <c:v>3.3236432745632302E-5</c:v>
                      </c:pt>
                      <c:pt idx="3616">
                        <c:v>3.6389905972505898E-5</c:v>
                      </c:pt>
                      <c:pt idx="3617">
                        <c:v>5.0616798663910801E-5</c:v>
                      </c:pt>
                      <c:pt idx="3618">
                        <c:v>3.8596869183804501E-5</c:v>
                      </c:pt>
                      <c:pt idx="3619">
                        <c:v>4.5392236587907599E-5</c:v>
                      </c:pt>
                      <c:pt idx="3620">
                        <c:v>4.8749829412998803E-5</c:v>
                      </c:pt>
                      <c:pt idx="3621">
                        <c:v>3.7515669340843902E-5</c:v>
                      </c:pt>
                      <c:pt idx="3622">
                        <c:v>2.9296516550742002E-5</c:v>
                      </c:pt>
                      <c:pt idx="3623">
                        <c:v>8.7750821360756901E-7</c:v>
                      </c:pt>
                      <c:pt idx="3624">
                        <c:v>2.56165020816291E-5</c:v>
                      </c:pt>
                      <c:pt idx="3625">
                        <c:v>4.6839161994135001E-5</c:v>
                      </c:pt>
                      <c:pt idx="3626">
                        <c:v>5.9533526899805498E-5</c:v>
                      </c:pt>
                      <c:pt idx="3627">
                        <c:v>5.0778384503762198E-5</c:v>
                      </c:pt>
                      <c:pt idx="3628">
                        <c:v>3.195410473314E-5</c:v>
                      </c:pt>
                      <c:pt idx="3629">
                        <c:v>2.1289969000258599E-5</c:v>
                      </c:pt>
                      <c:pt idx="3630">
                        <c:v>5.3735239695609599E-5</c:v>
                      </c:pt>
                      <c:pt idx="3631">
                        <c:v>1.9164761784182499E-5</c:v>
                      </c:pt>
                      <c:pt idx="3632">
                        <c:v>-1.4189323717152099E-6</c:v>
                      </c:pt>
                      <c:pt idx="3633">
                        <c:v>4.5017776052724598E-5</c:v>
                      </c:pt>
                      <c:pt idx="3634">
                        <c:v>7.0004353370537302E-5</c:v>
                      </c:pt>
                      <c:pt idx="3635">
                        <c:v>5.0475468575717202E-5</c:v>
                      </c:pt>
                      <c:pt idx="3636">
                        <c:v>1.9086052553138199E-5</c:v>
                      </c:pt>
                      <c:pt idx="3637">
                        <c:v>5.88300915815876E-5</c:v>
                      </c:pt>
                      <c:pt idx="3638">
                        <c:v>6.5379048740731596E-5</c:v>
                      </c:pt>
                      <c:pt idx="3639">
                        <c:v>5.0511454285440501E-5</c:v>
                      </c:pt>
                      <c:pt idx="3640">
                        <c:v>3.0973884326957999E-5</c:v>
                      </c:pt>
                      <c:pt idx="3641">
                        <c:v>4.9290317800580201E-5</c:v>
                      </c:pt>
                      <c:pt idx="3642">
                        <c:v>5.4901728412367399E-5</c:v>
                      </c:pt>
                      <c:pt idx="3643">
                        <c:v>7.5045351557735394E-5</c:v>
                      </c:pt>
                      <c:pt idx="3644">
                        <c:v>5.4849123557328197E-5</c:v>
                      </c:pt>
                      <c:pt idx="3645">
                        <c:v>2.8103212977283299E-5</c:v>
                      </c:pt>
                      <c:pt idx="3646">
                        <c:v>5.7113772062651102E-5</c:v>
                      </c:pt>
                      <c:pt idx="3647">
                        <c:v>1.34405307365772E-5</c:v>
                      </c:pt>
                      <c:pt idx="3648">
                        <c:v>6.5242401473239103E-5</c:v>
                      </c:pt>
                      <c:pt idx="3649">
                        <c:v>2.9291824055411901E-5</c:v>
                      </c:pt>
                      <c:pt idx="3650">
                        <c:v>4.2521822613368199E-5</c:v>
                      </c:pt>
                      <c:pt idx="3651">
                        <c:v>5.3849049474575897E-5</c:v>
                      </c:pt>
                      <c:pt idx="3652">
                        <c:v>3.42267200446498E-5</c:v>
                      </c:pt>
                      <c:pt idx="3653">
                        <c:v>5.6095376655564598E-5</c:v>
                      </c:pt>
                      <c:pt idx="3654">
                        <c:v>2.7924738847990299E-5</c:v>
                      </c:pt>
                      <c:pt idx="3655">
                        <c:v>4.1634228346321501E-5</c:v>
                      </c:pt>
                      <c:pt idx="3656">
                        <c:v>4.8439332665545801E-5</c:v>
                      </c:pt>
                      <c:pt idx="3657">
                        <c:v>6.3282279971160494E-5</c:v>
                      </c:pt>
                      <c:pt idx="3658">
                        <c:v>3.1017322482506903E-5</c:v>
                      </c:pt>
                      <c:pt idx="3659">
                        <c:v>3.7259443197473597E-5</c:v>
                      </c:pt>
                      <c:pt idx="3660">
                        <c:v>2.3490853290817501E-5</c:v>
                      </c:pt>
                      <c:pt idx="3661">
                        <c:v>4.0866088794466698E-5</c:v>
                      </c:pt>
                      <c:pt idx="3662">
                        <c:v>5.4329900758162003E-5</c:v>
                      </c:pt>
                      <c:pt idx="3663">
                        <c:v>3.9090889887202697E-5</c:v>
                      </c:pt>
                      <c:pt idx="3664">
                        <c:v>5.85004399102477E-5</c:v>
                      </c:pt>
                      <c:pt idx="3665">
                        <c:v>3.9295228960858603E-5</c:v>
                      </c:pt>
                      <c:pt idx="3666">
                        <c:v>1.6771164799363801E-5</c:v>
                      </c:pt>
                      <c:pt idx="3667">
                        <c:v>3.0710549815177499E-5</c:v>
                      </c:pt>
                      <c:pt idx="3668">
                        <c:v>3.9632133004643502E-5</c:v>
                      </c:pt>
                      <c:pt idx="3669">
                        <c:v>1.95358140838538E-5</c:v>
                      </c:pt>
                      <c:pt idx="3670">
                        <c:v>1.52883492153207E-5</c:v>
                      </c:pt>
                      <c:pt idx="3671">
                        <c:v>5.7625137292992897E-5</c:v>
                      </c:pt>
                      <c:pt idx="3672">
                        <c:v>3.3205262077249101E-5</c:v>
                      </c:pt>
                      <c:pt idx="3673">
                        <c:v>3.9229673846454398E-5</c:v>
                      </c:pt>
                      <c:pt idx="3674">
                        <c:v>2.1254591168599299E-5</c:v>
                      </c:pt>
                      <c:pt idx="3675">
                        <c:v>3.6796719597307202E-5</c:v>
                      </c:pt>
                      <c:pt idx="3676">
                        <c:v>3.2926974692311301E-5</c:v>
                      </c:pt>
                      <c:pt idx="3677">
                        <c:v>4.1139081556963399E-5</c:v>
                      </c:pt>
                      <c:pt idx="3678">
                        <c:v>3.9126124731322402E-5</c:v>
                      </c:pt>
                      <c:pt idx="3679">
                        <c:v>7.5260579124723499E-7</c:v>
                      </c:pt>
                      <c:pt idx="3680">
                        <c:v>3.3868986100677698E-5</c:v>
                      </c:pt>
                      <c:pt idx="3681">
                        <c:v>2.4019829044158802E-5</c:v>
                      </c:pt>
                      <c:pt idx="3682">
                        <c:v>1.37385555516627E-5</c:v>
                      </c:pt>
                      <c:pt idx="3683">
                        <c:v>5.3221265560726002E-5</c:v>
                      </c:pt>
                      <c:pt idx="3684">
                        <c:v>2.6794671208070699E-5</c:v>
                      </c:pt>
                      <c:pt idx="3685">
                        <c:v>2.72378524115521E-5</c:v>
                      </c:pt>
                      <c:pt idx="3686">
                        <c:v>3.6915937006066902E-5</c:v>
                      </c:pt>
                      <c:pt idx="3687">
                        <c:v>3.0866583656246E-5</c:v>
                      </c:pt>
                      <c:pt idx="3688">
                        <c:v>2.3554960777358298E-5</c:v>
                      </c:pt>
                      <c:pt idx="3689">
                        <c:v>2.74977952641511E-5</c:v>
                      </c:pt>
                      <c:pt idx="3690">
                        <c:v>6.2622159566668199E-5</c:v>
                      </c:pt>
                      <c:pt idx="3691">
                        <c:v>4.1330964294957902E-5</c:v>
                      </c:pt>
                      <c:pt idx="3692">
                        <c:v>2.6541362204089701E-5</c:v>
                      </c:pt>
                      <c:pt idx="3693">
                        <c:v>4.67468072751869E-5</c:v>
                      </c:pt>
                      <c:pt idx="3694">
                        <c:v>4.55365198182862E-5</c:v>
                      </c:pt>
                      <c:pt idx="3695">
                        <c:v>5.62155816214104E-5</c:v>
                      </c:pt>
                      <c:pt idx="3696">
                        <c:v>5.2255372217049202E-5</c:v>
                      </c:pt>
                      <c:pt idx="3697">
                        <c:v>5.3029019894788599E-5</c:v>
                      </c:pt>
                      <c:pt idx="3698">
                        <c:v>3.5055104800015199E-5</c:v>
                      </c:pt>
                      <c:pt idx="3699">
                        <c:v>2.9454679425122201E-5</c:v>
                      </c:pt>
                      <c:pt idx="3700">
                        <c:v>6.8423399264087997E-5</c:v>
                      </c:pt>
                      <c:pt idx="3701">
                        <c:v>4.6194615968836001E-5</c:v>
                      </c:pt>
                      <c:pt idx="3702">
                        <c:v>6.3694411359521794E-5</c:v>
                      </c:pt>
                      <c:pt idx="3703">
                        <c:v>3.2571402847590197E-5</c:v>
                      </c:pt>
                      <c:pt idx="3704">
                        <c:v>3.5494099255181801E-5</c:v>
                      </c:pt>
                      <c:pt idx="3705">
                        <c:v>5.0657937114823999E-5</c:v>
                      </c:pt>
                      <c:pt idx="3706">
                        <c:v>4.4474273688038901E-5</c:v>
                      </c:pt>
                      <c:pt idx="3707">
                        <c:v>3.3842871173109202E-5</c:v>
                      </c:pt>
                      <c:pt idx="3708">
                        <c:v>2.0354836125593301E-5</c:v>
                      </c:pt>
                      <c:pt idx="3709">
                        <c:v>5.4140468344819002E-5</c:v>
                      </c:pt>
                      <c:pt idx="3710">
                        <c:v>3.8243124094054402E-5</c:v>
                      </c:pt>
                      <c:pt idx="3711">
                        <c:v>5.2176886923839598E-5</c:v>
                      </c:pt>
                      <c:pt idx="3712">
                        <c:v>2.8809043530039201E-5</c:v>
                      </c:pt>
                      <c:pt idx="3713">
                        <c:v>4.0929186275638402E-5</c:v>
                      </c:pt>
                      <c:pt idx="3714">
                        <c:v>4.05862139244393E-5</c:v>
                      </c:pt>
                      <c:pt idx="3715">
                        <c:v>6.8443711855049294E-5</c:v>
                      </c:pt>
                      <c:pt idx="3716">
                        <c:v>3.1281829540565499E-5</c:v>
                      </c:pt>
                      <c:pt idx="3717">
                        <c:v>6.9423871530339797E-6</c:v>
                      </c:pt>
                      <c:pt idx="3718">
                        <c:v>5.3042280042552202E-5</c:v>
                      </c:pt>
                      <c:pt idx="3719">
                        <c:v>1.92042880355134E-5</c:v>
                      </c:pt>
                      <c:pt idx="3720">
                        <c:v>2.5924591160532999E-5</c:v>
                      </c:pt>
                      <c:pt idx="3721">
                        <c:v>3.0684333778046698E-5</c:v>
                      </c:pt>
                      <c:pt idx="3722">
                        <c:v>4.7385907929223999E-5</c:v>
                      </c:pt>
                      <c:pt idx="3723">
                        <c:v>-2.8755918572947099E-6</c:v>
                      </c:pt>
                      <c:pt idx="3724">
                        <c:v>2.7710454280512199E-5</c:v>
                      </c:pt>
                      <c:pt idx="3725">
                        <c:v>1.8888922394350298E-5</c:v>
                      </c:pt>
                      <c:pt idx="3726">
                        <c:v>2.43656936589727E-5</c:v>
                      </c:pt>
                      <c:pt idx="3727">
                        <c:v>3.1409789675138902E-5</c:v>
                      </c:pt>
                      <c:pt idx="3728">
                        <c:v>4.4123435081665598E-5</c:v>
                      </c:pt>
                      <c:pt idx="3729">
                        <c:v>3.9299752014628301E-5</c:v>
                      </c:pt>
                      <c:pt idx="3730">
                        <c:v>2.0749940477584601E-5</c:v>
                      </c:pt>
                      <c:pt idx="3731">
                        <c:v>2.1555234823459302E-5</c:v>
                      </c:pt>
                      <c:pt idx="3732">
                        <c:v>3.4374713359936002E-5</c:v>
                      </c:pt>
                      <c:pt idx="3733">
                        <c:v>1.35207250626102E-5</c:v>
                      </c:pt>
                      <c:pt idx="3734">
                        <c:v>3.1620826824952403E-5</c:v>
                      </c:pt>
                      <c:pt idx="3735">
                        <c:v>1.8450764504756299E-5</c:v>
                      </c:pt>
                      <c:pt idx="3736">
                        <c:v>2.79537604639241E-5</c:v>
                      </c:pt>
                      <c:pt idx="3737">
                        <c:v>3.1351974342084999E-5</c:v>
                      </c:pt>
                      <c:pt idx="3738">
                        <c:v>2.7815773793985098E-5</c:v>
                      </c:pt>
                      <c:pt idx="3739">
                        <c:v>4.3584212715547103E-5</c:v>
                      </c:pt>
                      <c:pt idx="3740">
                        <c:v>3.9774578877020797E-5</c:v>
                      </c:pt>
                      <c:pt idx="3741">
                        <c:v>3.5998013829899299E-5</c:v>
                      </c:pt>
                      <c:pt idx="3742">
                        <c:v>5.63310524186298E-5</c:v>
                      </c:pt>
                      <c:pt idx="3743">
                        <c:v>3.0619513721964598E-5</c:v>
                      </c:pt>
                      <c:pt idx="3744">
                        <c:v>2.89383394653802E-5</c:v>
                      </c:pt>
                      <c:pt idx="3745">
                        <c:v>3.9601927373757603E-5</c:v>
                      </c:pt>
                      <c:pt idx="3746">
                        <c:v>4.7218139469221797E-5</c:v>
                      </c:pt>
                      <c:pt idx="3747">
                        <c:v>1.6367834524377798E-5</c:v>
                      </c:pt>
                      <c:pt idx="3748">
                        <c:v>2.6400351867584899E-5</c:v>
                      </c:pt>
                      <c:pt idx="3749">
                        <c:v>2.07105636133254E-5</c:v>
                      </c:pt>
                      <c:pt idx="3750">
                        <c:v>3.5663866894538901E-5</c:v>
                      </c:pt>
                      <c:pt idx="3751">
                        <c:v>4.9909780877030002E-5</c:v>
                      </c:pt>
                      <c:pt idx="3752">
                        <c:v>2.55234402990146E-5</c:v>
                      </c:pt>
                      <c:pt idx="3753">
                        <c:v>1.50160953048951E-5</c:v>
                      </c:pt>
                      <c:pt idx="3754">
                        <c:v>5.28724711744092E-5</c:v>
                      </c:pt>
                      <c:pt idx="3755">
                        <c:v>4.0259437647911897E-5</c:v>
                      </c:pt>
                      <c:pt idx="3756">
                        <c:v>5.13509042145135E-5</c:v>
                      </c:pt>
                      <c:pt idx="3757">
                        <c:v>2.5115648922898001E-5</c:v>
                      </c:pt>
                      <c:pt idx="3758">
                        <c:v>6.1631782667625202E-5</c:v>
                      </c:pt>
                      <c:pt idx="3759">
                        <c:v>4.9351415511471702E-5</c:v>
                      </c:pt>
                      <c:pt idx="3760">
                        <c:v>3.6526174766996098E-5</c:v>
                      </c:pt>
                      <c:pt idx="3761">
                        <c:v>6.7332732390353698E-5</c:v>
                      </c:pt>
                      <c:pt idx="3762">
                        <c:v>4.5430369263971597E-5</c:v>
                      </c:pt>
                      <c:pt idx="3763">
                        <c:v>4.5006818478015E-5</c:v>
                      </c:pt>
                      <c:pt idx="3764">
                        <c:v>4.4862406982747699E-5</c:v>
                      </c:pt>
                      <c:pt idx="3765">
                        <c:v>1.9885084960573299E-5</c:v>
                      </c:pt>
                      <c:pt idx="3766">
                        <c:v>3.75753586875411E-5</c:v>
                      </c:pt>
                      <c:pt idx="3767">
                        <c:v>4.1574357216794798E-5</c:v>
                      </c:pt>
                      <c:pt idx="3768">
                        <c:v>1.39436242952512E-5</c:v>
                      </c:pt>
                      <c:pt idx="3769">
                        <c:v>7.35954717858088E-5</c:v>
                      </c:pt>
                      <c:pt idx="3770">
                        <c:v>3.7290134217196002E-5</c:v>
                      </c:pt>
                      <c:pt idx="3771">
                        <c:v>2.2702366334091399E-5</c:v>
                      </c:pt>
                      <c:pt idx="3772">
                        <c:v>4.8923931116980799E-5</c:v>
                      </c:pt>
                      <c:pt idx="3773">
                        <c:v>8.0529261972083499E-5</c:v>
                      </c:pt>
                      <c:pt idx="3774">
                        <c:v>7.5276918198887097E-5</c:v>
                      </c:pt>
                      <c:pt idx="3775">
                        <c:v>3.8988179208074602E-5</c:v>
                      </c:pt>
                      <c:pt idx="3776">
                        <c:v>3.58256306788404E-5</c:v>
                      </c:pt>
                      <c:pt idx="3777">
                        <c:v>3.9257810516505901E-5</c:v>
                      </c:pt>
                      <c:pt idx="3778">
                        <c:v>2.6389582077776001E-5</c:v>
                      </c:pt>
                      <c:pt idx="3779">
                        <c:v>5.7976556346780401E-5</c:v>
                      </c:pt>
                      <c:pt idx="3780">
                        <c:v>6.36909613008929E-5</c:v>
                      </c:pt>
                      <c:pt idx="3781">
                        <c:v>8.1846827406438207E-5</c:v>
                      </c:pt>
                      <c:pt idx="3782">
                        <c:v>3.9146254874394099E-5</c:v>
                      </c:pt>
                      <c:pt idx="3783">
                        <c:v>2.6718683190519E-5</c:v>
                      </c:pt>
                      <c:pt idx="3784">
                        <c:v>6.8525533354890904E-5</c:v>
                      </c:pt>
                      <c:pt idx="3785">
                        <c:v>5.9670013788659602E-5</c:v>
                      </c:pt>
                      <c:pt idx="3786">
                        <c:v>8.4469789934919906E-5</c:v>
                      </c:pt>
                      <c:pt idx="3787">
                        <c:v>5.1519989635316999E-5</c:v>
                      </c:pt>
                      <c:pt idx="3788">
                        <c:v>4.1670881187912602E-5</c:v>
                      </c:pt>
                      <c:pt idx="3789">
                        <c:v>5.5774994942573897E-5</c:v>
                      </c:pt>
                      <c:pt idx="3790">
                        <c:v>5.0295166292474201E-5</c:v>
                      </c:pt>
                      <c:pt idx="3791">
                        <c:v>6.4513136998895501E-5</c:v>
                      </c:pt>
                      <c:pt idx="3792">
                        <c:v>5.8633652963069701E-5</c:v>
                      </c:pt>
                      <c:pt idx="3793">
                        <c:v>3.6976737978122398E-5</c:v>
                      </c:pt>
                      <c:pt idx="3794">
                        <c:v>4.8345422679030399E-5</c:v>
                      </c:pt>
                      <c:pt idx="3795">
                        <c:v>1.60279586936368E-5</c:v>
                      </c:pt>
                      <c:pt idx="3796">
                        <c:v>4.4808622951915098E-5</c:v>
                      </c:pt>
                      <c:pt idx="3797">
                        <c:v>2.2666951024037E-5</c:v>
                      </c:pt>
                      <c:pt idx="3798">
                        <c:v>4.7674117570804002E-5</c:v>
                      </c:pt>
                      <c:pt idx="3799">
                        <c:v>2.8262604666523301E-5</c:v>
                      </c:pt>
                      <c:pt idx="3800">
                        <c:v>4.7708327544410998E-5</c:v>
                      </c:pt>
                      <c:pt idx="3801">
                        <c:v>3.14831727232039E-5</c:v>
                      </c:pt>
                      <c:pt idx="3802">
                        <c:v>1.67296044339218E-5</c:v>
                      </c:pt>
                      <c:pt idx="3803">
                        <c:v>4.2417169004990501E-5</c:v>
                      </c:pt>
                      <c:pt idx="3804">
                        <c:v>2.0755828373745999E-5</c:v>
                      </c:pt>
                      <c:pt idx="3805">
                        <c:v>5.4468996691788097E-5</c:v>
                      </c:pt>
                      <c:pt idx="3806">
                        <c:v>6.0112831664380697E-5</c:v>
                      </c:pt>
                      <c:pt idx="3807">
                        <c:v>6.0708736020908102E-5</c:v>
                      </c:pt>
                      <c:pt idx="3808">
                        <c:v>3.4188014142044102E-5</c:v>
                      </c:pt>
                      <c:pt idx="3809">
                        <c:v>4.9244287551595001E-5</c:v>
                      </c:pt>
                      <c:pt idx="3810">
                        <c:v>2.3555993688928901E-5</c:v>
                      </c:pt>
                      <c:pt idx="3811">
                        <c:v>3.2891016850230298E-5</c:v>
                      </c:pt>
                      <c:pt idx="3812">
                        <c:v>3.2304590207028102E-5</c:v>
                      </c:pt>
                      <c:pt idx="3813">
                        <c:v>3.4101999208043303E-5</c:v>
                      </c:pt>
                      <c:pt idx="3814">
                        <c:v>2.11367789112952E-5</c:v>
                      </c:pt>
                      <c:pt idx="3815">
                        <c:v>2.0631890196801699E-5</c:v>
                      </c:pt>
                      <c:pt idx="3816">
                        <c:v>5.62211635505551E-5</c:v>
                      </c:pt>
                      <c:pt idx="3817">
                        <c:v>7.0298004724643105E-5</c:v>
                      </c:pt>
                      <c:pt idx="3818">
                        <c:v>6.1181923524655996E-5</c:v>
                      </c:pt>
                      <c:pt idx="3819">
                        <c:v>4.92162739793994E-5</c:v>
                      </c:pt>
                      <c:pt idx="3820">
                        <c:v>4.3351605486987797E-5</c:v>
                      </c:pt>
                      <c:pt idx="3821">
                        <c:v>6.5928122855112405E-5</c:v>
                      </c:pt>
                      <c:pt idx="3822">
                        <c:v>4.4326305621450397E-5</c:v>
                      </c:pt>
                      <c:pt idx="3823">
                        <c:v>4.9910256340351501E-5</c:v>
                      </c:pt>
                      <c:pt idx="3824">
                        <c:v>3.2480446356285802E-5</c:v>
                      </c:pt>
                      <c:pt idx="3825">
                        <c:v>9.9266834568366808E-6</c:v>
                      </c:pt>
                      <c:pt idx="3826">
                        <c:v>2.41291945122637E-5</c:v>
                      </c:pt>
                      <c:pt idx="3827">
                        <c:v>4.6858647821881199E-5</c:v>
                      </c:pt>
                      <c:pt idx="3828">
                        <c:v>1.47335630903375E-5</c:v>
                      </c:pt>
                      <c:pt idx="3829">
                        <c:v>2.85312721928947E-5</c:v>
                      </c:pt>
                      <c:pt idx="3830">
                        <c:v>6.2439096741985004E-5</c:v>
                      </c:pt>
                      <c:pt idx="3831">
                        <c:v>4.4388076645357903E-5</c:v>
                      </c:pt>
                      <c:pt idx="3832">
                        <c:v>9.5439372209176206E-6</c:v>
                      </c:pt>
                      <c:pt idx="3833">
                        <c:v>6.5758542734114394E-5</c:v>
                      </c:pt>
                      <c:pt idx="3834">
                        <c:v>4.7928888177047303E-5</c:v>
                      </c:pt>
                      <c:pt idx="3835">
                        <c:v>3.3611303214397499E-5</c:v>
                      </c:pt>
                      <c:pt idx="3836">
                        <c:v>4.2308302678659502E-5</c:v>
                      </c:pt>
                      <c:pt idx="3837">
                        <c:v>5.19813280484397E-5</c:v>
                      </c:pt>
                      <c:pt idx="3838">
                        <c:v>4.5139944244478603E-5</c:v>
                      </c:pt>
                      <c:pt idx="3839">
                        <c:v>4.8205685502927497E-5</c:v>
                      </c:pt>
                      <c:pt idx="3840">
                        <c:v>6.5662282839515801E-5</c:v>
                      </c:pt>
                      <c:pt idx="3841">
                        <c:v>5.0545549193698898E-5</c:v>
                      </c:pt>
                      <c:pt idx="3842">
                        <c:v>7.0060152541054105E-5</c:v>
                      </c:pt>
                      <c:pt idx="3843">
                        <c:v>5.0197334892351203E-5</c:v>
                      </c:pt>
                      <c:pt idx="3844">
                        <c:v>5.2890705102210502E-5</c:v>
                      </c:pt>
                      <c:pt idx="3845">
                        <c:v>5.8267873806061799E-5</c:v>
                      </c:pt>
                      <c:pt idx="3846">
                        <c:v>2.1958275738700101E-5</c:v>
                      </c:pt>
                      <c:pt idx="3847">
                        <c:v>2.3882612148036101E-5</c:v>
                      </c:pt>
                      <c:pt idx="3848">
                        <c:v>7.8056262960006295E-5</c:v>
                      </c:pt>
                      <c:pt idx="3849">
                        <c:v>7.8205836120942096E-5</c:v>
                      </c:pt>
                      <c:pt idx="3850">
                        <c:v>7.1254038536560301E-5</c:v>
                      </c:pt>
                      <c:pt idx="3851">
                        <c:v>6.07277631554069E-5</c:v>
                      </c:pt>
                      <c:pt idx="3852">
                        <c:v>5.4553612582642101E-5</c:v>
                      </c:pt>
                      <c:pt idx="3853">
                        <c:v>5.69920112633739E-5</c:v>
                      </c:pt>
                      <c:pt idx="3854">
                        <c:v>5.1102752045336703E-5</c:v>
                      </c:pt>
                      <c:pt idx="3855">
                        <c:v>6.6015339544134993E-5</c:v>
                      </c:pt>
                      <c:pt idx="3856">
                        <c:v>5.14461756776718E-5</c:v>
                      </c:pt>
                      <c:pt idx="3857">
                        <c:v>4.6637023805926998E-5</c:v>
                      </c:pt>
                      <c:pt idx="3858">
                        <c:v>6.7732168810471496E-5</c:v>
                      </c:pt>
                      <c:pt idx="3859">
                        <c:v>6.1872326682276099E-5</c:v>
                      </c:pt>
                      <c:pt idx="3860">
                        <c:v>4.7942170588923802E-5</c:v>
                      </c:pt>
                      <c:pt idx="3861">
                        <c:v>5.4451462398888199E-5</c:v>
                      </c:pt>
                      <c:pt idx="3862">
                        <c:v>5.9957276460081697E-5</c:v>
                      </c:pt>
                      <c:pt idx="3863">
                        <c:v>6.8425135906313096E-5</c:v>
                      </c:pt>
                      <c:pt idx="3864">
                        <c:v>4.74093264924155E-5</c:v>
                      </c:pt>
                      <c:pt idx="3865">
                        <c:v>4.2784021119436497E-5</c:v>
                      </c:pt>
                      <c:pt idx="3866">
                        <c:v>4.0263698949892502E-5</c:v>
                      </c:pt>
                      <c:pt idx="3867">
                        <c:v>4.04941018990192E-5</c:v>
                      </c:pt>
                      <c:pt idx="3868">
                        <c:v>5.3360940191348201E-5</c:v>
                      </c:pt>
                      <c:pt idx="3869">
                        <c:v>3.5304036372432897E-5</c:v>
                      </c:pt>
                      <c:pt idx="3870">
                        <c:v>4.6875427633699103E-5</c:v>
                      </c:pt>
                      <c:pt idx="3871">
                        <c:v>6.6709798239255499E-5</c:v>
                      </c:pt>
                      <c:pt idx="3872">
                        <c:v>4.9985884451111501E-5</c:v>
                      </c:pt>
                      <c:pt idx="3873">
                        <c:v>4.1121645887517903E-5</c:v>
                      </c:pt>
                      <c:pt idx="3874">
                        <c:v>4.90544969839005E-5</c:v>
                      </c:pt>
                      <c:pt idx="3875">
                        <c:v>3.9388473583208297E-5</c:v>
                      </c:pt>
                      <c:pt idx="3876">
                        <c:v>4.8204797498078597E-5</c:v>
                      </c:pt>
                      <c:pt idx="3877">
                        <c:v>3.3138519615602302E-5</c:v>
                      </c:pt>
                      <c:pt idx="3878">
                        <c:v>6.2780045114775406E-5</c:v>
                      </c:pt>
                      <c:pt idx="3879">
                        <c:v>5.0349056961393097E-5</c:v>
                      </c:pt>
                      <c:pt idx="3880">
                        <c:v>6.8813145887791898E-5</c:v>
                      </c:pt>
                      <c:pt idx="3881">
                        <c:v>6.4708322527279397E-5</c:v>
                      </c:pt>
                      <c:pt idx="3882">
                        <c:v>3.7583695693404403E-5</c:v>
                      </c:pt>
                      <c:pt idx="3883">
                        <c:v>7.1471269949003005E-5</c:v>
                      </c:pt>
                      <c:pt idx="3884">
                        <c:v>8.3688548801544996E-5</c:v>
                      </c:pt>
                      <c:pt idx="3885">
                        <c:v>4.2091688951822703E-5</c:v>
                      </c:pt>
                      <c:pt idx="3886">
                        <c:v>6.9088589850847202E-5</c:v>
                      </c:pt>
                      <c:pt idx="3887">
                        <c:v>5.15495174596997E-5</c:v>
                      </c:pt>
                      <c:pt idx="3888">
                        <c:v>8.2198252152075995E-5</c:v>
                      </c:pt>
                      <c:pt idx="3889">
                        <c:v>4.3830685282676097E-5</c:v>
                      </c:pt>
                      <c:pt idx="3890">
                        <c:v>7.7113802753830902E-5</c:v>
                      </c:pt>
                      <c:pt idx="3891">
                        <c:v>3.7047175930987897E-5</c:v>
                      </c:pt>
                      <c:pt idx="3892">
                        <c:v>3.9382106904545502E-5</c:v>
                      </c:pt>
                      <c:pt idx="3893">
                        <c:v>7.4549136038569306E-5</c:v>
                      </c:pt>
                      <c:pt idx="3894">
                        <c:v>6.8090344101686605E-5</c:v>
                      </c:pt>
                      <c:pt idx="3895">
                        <c:v>4.6787224591319098E-5</c:v>
                      </c:pt>
                      <c:pt idx="3896">
                        <c:v>6.1044346848134897E-5</c:v>
                      </c:pt>
                      <c:pt idx="3897">
                        <c:v>6.5744597205986106E-5</c:v>
                      </c:pt>
                      <c:pt idx="3898">
                        <c:v>2.27365937184351E-5</c:v>
                      </c:pt>
                      <c:pt idx="3899">
                        <c:v>6.3911853134510904E-5</c:v>
                      </c:pt>
                      <c:pt idx="3900">
                        <c:v>5.9604560159428703E-5</c:v>
                      </c:pt>
                      <c:pt idx="3901">
                        <c:v>5.3984401067421899E-5</c:v>
                      </c:pt>
                      <c:pt idx="3902">
                        <c:v>5.4645658053203802E-5</c:v>
                      </c:pt>
                      <c:pt idx="3903">
                        <c:v>2.7075995499205399E-5</c:v>
                      </c:pt>
                      <c:pt idx="3904">
                        <c:v>6.1016362438686898E-5</c:v>
                      </c:pt>
                      <c:pt idx="3905">
                        <c:v>5.6482651414763398E-5</c:v>
                      </c:pt>
                      <c:pt idx="3906">
                        <c:v>6.0658085233067899E-5</c:v>
                      </c:pt>
                      <c:pt idx="3907">
                        <c:v>6.5569919471477806E-5</c:v>
                      </c:pt>
                      <c:pt idx="3908">
                        <c:v>3.28250984947208E-5</c:v>
                      </c:pt>
                      <c:pt idx="3909">
                        <c:v>6.4667642392380199E-5</c:v>
                      </c:pt>
                      <c:pt idx="3910">
                        <c:v>1.27004280737839E-6</c:v>
                      </c:pt>
                      <c:pt idx="3911">
                        <c:v>6.8003089445507295E-5</c:v>
                      </c:pt>
                      <c:pt idx="3912">
                        <c:v>7.5574575487889797E-5</c:v>
                      </c:pt>
                      <c:pt idx="3913">
                        <c:v>2.8039966615145199E-5</c:v>
                      </c:pt>
                      <c:pt idx="3914">
                        <c:v>5.7985654293996602E-5</c:v>
                      </c:pt>
                      <c:pt idx="3915">
                        <c:v>8.9473763111514994E-5</c:v>
                      </c:pt>
                      <c:pt idx="3916">
                        <c:v>5.68668580042818E-5</c:v>
                      </c:pt>
                      <c:pt idx="3917">
                        <c:v>5.6581072277009098E-5</c:v>
                      </c:pt>
                      <c:pt idx="3918">
                        <c:v>6.17948145992155E-5</c:v>
                      </c:pt>
                      <c:pt idx="3919">
                        <c:v>4.8288398190902E-5</c:v>
                      </c:pt>
                      <c:pt idx="3920">
                        <c:v>2.8003941139487701E-6</c:v>
                      </c:pt>
                      <c:pt idx="3921">
                        <c:v>3.57137073383238E-5</c:v>
                      </c:pt>
                      <c:pt idx="3922">
                        <c:v>5.0831051925019001E-5</c:v>
                      </c:pt>
                      <c:pt idx="3923">
                        <c:v>4.0120293477253901E-5</c:v>
                      </c:pt>
                      <c:pt idx="3924">
                        <c:v>5.4948453798874498E-5</c:v>
                      </c:pt>
                      <c:pt idx="3925">
                        <c:v>9.4299928804307797E-5</c:v>
                      </c:pt>
                      <c:pt idx="3926">
                        <c:v>6.1333913588904903E-5</c:v>
                      </c:pt>
                      <c:pt idx="3927">
                        <c:v>8.4993644992626397E-5</c:v>
                      </c:pt>
                      <c:pt idx="3928">
                        <c:v>4.9003748504360399E-5</c:v>
                      </c:pt>
                      <c:pt idx="3929">
                        <c:v>5.3062364757291599E-5</c:v>
                      </c:pt>
                      <c:pt idx="3930">
                        <c:v>5.7627850550535902E-5</c:v>
                      </c:pt>
                      <c:pt idx="3931">
                        <c:v>9.1316378968634202E-5</c:v>
                      </c:pt>
                      <c:pt idx="3932">
                        <c:v>6.3412544191517297E-5</c:v>
                      </c:pt>
                      <c:pt idx="3933">
                        <c:v>6.5046524072410401E-5</c:v>
                      </c:pt>
                      <c:pt idx="3934">
                        <c:v>6.5094891509201203E-5</c:v>
                      </c:pt>
                      <c:pt idx="3935">
                        <c:v>6.4581338939036299E-5</c:v>
                      </c:pt>
                      <c:pt idx="3936">
                        <c:v>6.1402634470929902E-5</c:v>
                      </c:pt>
                      <c:pt idx="3937">
                        <c:v>7.3528034511214204E-5</c:v>
                      </c:pt>
                      <c:pt idx="3938" formatCode="General">
                        <c:v>1.11633067718804E-4</c:v>
                      </c:pt>
                      <c:pt idx="3939">
                        <c:v>7.47309029252817E-5</c:v>
                      </c:pt>
                      <c:pt idx="3940">
                        <c:v>7.6666091742467302E-5</c:v>
                      </c:pt>
                      <c:pt idx="3941">
                        <c:v>6.2450713852100695E-5</c:v>
                      </c:pt>
                      <c:pt idx="3942">
                        <c:v>5.4959899880108702E-5</c:v>
                      </c:pt>
                      <c:pt idx="3943">
                        <c:v>7.6566582134345298E-5</c:v>
                      </c:pt>
                      <c:pt idx="3944">
                        <c:v>5.6879691300752403E-5</c:v>
                      </c:pt>
                      <c:pt idx="3945" formatCode="General">
                        <c:v>1.02179376198475E-4</c:v>
                      </c:pt>
                      <c:pt idx="3946">
                        <c:v>7.3253358114347202E-5</c:v>
                      </c:pt>
                      <c:pt idx="3947">
                        <c:v>6.0229475689623803E-6</c:v>
                      </c:pt>
                      <c:pt idx="3948">
                        <c:v>5.0251664659377203E-5</c:v>
                      </c:pt>
                      <c:pt idx="3949">
                        <c:v>7.57412182750844E-5</c:v>
                      </c:pt>
                      <c:pt idx="3950">
                        <c:v>8.0098931257763305E-5</c:v>
                      </c:pt>
                      <c:pt idx="3951">
                        <c:v>5.6122158180317202E-5</c:v>
                      </c:pt>
                      <c:pt idx="3952">
                        <c:v>4.3721626987842901E-5</c:v>
                      </c:pt>
                      <c:pt idx="3953">
                        <c:v>7.2059959124124302E-5</c:v>
                      </c:pt>
                      <c:pt idx="3954">
                        <c:v>5.9916922184618402E-5</c:v>
                      </c:pt>
                      <c:pt idx="3955">
                        <c:v>7.2407891524189298E-5</c:v>
                      </c:pt>
                      <c:pt idx="3956">
                        <c:v>9.7517869467334103E-5</c:v>
                      </c:pt>
                      <c:pt idx="3957">
                        <c:v>7.3558674189410899E-5</c:v>
                      </c:pt>
                      <c:pt idx="3958">
                        <c:v>4.5769488800280703E-5</c:v>
                      </c:pt>
                      <c:pt idx="3959">
                        <c:v>9.2060301613426207E-5</c:v>
                      </c:pt>
                      <c:pt idx="3960">
                        <c:v>6.4077398954309804E-5</c:v>
                      </c:pt>
                      <c:pt idx="3961">
                        <c:v>7.6191395643757302E-5</c:v>
                      </c:pt>
                      <c:pt idx="3962">
                        <c:v>3.4577139242360803E-5</c:v>
                      </c:pt>
                      <c:pt idx="3963">
                        <c:v>6.0414332027339401E-5</c:v>
                      </c:pt>
                      <c:pt idx="3964">
                        <c:v>6.5887535994855502E-5</c:v>
                      </c:pt>
                      <c:pt idx="3965">
                        <c:v>5.6861240635457602E-5</c:v>
                      </c:pt>
                      <c:pt idx="3966">
                        <c:v>6.38204433335598E-5</c:v>
                      </c:pt>
                      <c:pt idx="3967">
                        <c:v>5.1578129331986899E-5</c:v>
                      </c:pt>
                      <c:pt idx="3968">
                        <c:v>7.55344663238535E-5</c:v>
                      </c:pt>
                      <c:pt idx="3969">
                        <c:v>7.8354205813377099E-5</c:v>
                      </c:pt>
                      <c:pt idx="3970">
                        <c:v>5.60634879343131E-5</c:v>
                      </c:pt>
                      <c:pt idx="3971">
                        <c:v>7.1820933869160306E-5</c:v>
                      </c:pt>
                      <c:pt idx="3972">
                        <c:v>4.4142588048489702E-5</c:v>
                      </c:pt>
                      <c:pt idx="3973">
                        <c:v>5.5953985873376599E-5</c:v>
                      </c:pt>
                      <c:pt idx="3974">
                        <c:v>7.21912178367412E-5</c:v>
                      </c:pt>
                      <c:pt idx="3975">
                        <c:v>5.0857692702885203E-5</c:v>
                      </c:pt>
                      <c:pt idx="3976">
                        <c:v>1.8625164750166701E-5</c:v>
                      </c:pt>
                      <c:pt idx="3977">
                        <c:v>4.7038423069602503E-5</c:v>
                      </c:pt>
                      <c:pt idx="3978">
                        <c:v>3.2318346439863699E-5</c:v>
                      </c:pt>
                      <c:pt idx="3979">
                        <c:v>6.2388011058604797E-5</c:v>
                      </c:pt>
                      <c:pt idx="3980">
                        <c:v>5.82448078245844E-5</c:v>
                      </c:pt>
                      <c:pt idx="3981">
                        <c:v>4.8631408343015301E-5</c:v>
                      </c:pt>
                      <c:pt idx="3982">
                        <c:v>6.8173030044568896E-5</c:v>
                      </c:pt>
                      <c:pt idx="3983">
                        <c:v>9.2591761578977096E-5</c:v>
                      </c:pt>
                      <c:pt idx="3984">
                        <c:v>8.0875235133964607E-6</c:v>
                      </c:pt>
                      <c:pt idx="3985">
                        <c:v>2.9980176890457801E-5</c:v>
                      </c:pt>
                      <c:pt idx="3986">
                        <c:v>7.68838159057891E-5</c:v>
                      </c:pt>
                      <c:pt idx="3987">
                        <c:v>9.43417821906041E-5</c:v>
                      </c:pt>
                      <c:pt idx="3988">
                        <c:v>7.6308357409258604E-5</c:v>
                      </c:pt>
                      <c:pt idx="3989">
                        <c:v>7.8857931266990695E-5</c:v>
                      </c:pt>
                      <c:pt idx="3990">
                        <c:v>7.4595863685802496E-5</c:v>
                      </c:pt>
                      <c:pt idx="3991">
                        <c:v>8.6464443791335296E-5</c:v>
                      </c:pt>
                      <c:pt idx="3992">
                        <c:v>5.7999128881520898E-5</c:v>
                      </c:pt>
                      <c:pt idx="3993" formatCode="General">
                        <c:v>1.04684351835331E-4</c:v>
                      </c:pt>
                      <c:pt idx="3994">
                        <c:v>7.6177170873426302E-5</c:v>
                      </c:pt>
                      <c:pt idx="3995">
                        <c:v>6.9466799594916593E-5</c:v>
                      </c:pt>
                      <c:pt idx="3996">
                        <c:v>9.3854311235325706E-5</c:v>
                      </c:pt>
                      <c:pt idx="3997">
                        <c:v>7.4836513358569697E-5</c:v>
                      </c:pt>
                      <c:pt idx="3998">
                        <c:v>7.9933777185768699E-5</c:v>
                      </c:pt>
                      <c:pt idx="3999">
                        <c:v>8.3013460278012996E-5</c:v>
                      </c:pt>
                      <c:pt idx="4000">
                        <c:v>7.1188230629435495E-5</c:v>
                      </c:pt>
                      <c:pt idx="4001">
                        <c:v>7.8877915461526095E-5</c:v>
                      </c:pt>
                      <c:pt idx="4002">
                        <c:v>8.7077078374762104E-5</c:v>
                      </c:pt>
                      <c:pt idx="4003" formatCode="General">
                        <c:v>1.08604258828041E-4</c:v>
                      </c:pt>
                      <c:pt idx="4004">
                        <c:v>7.0858949752041205E-5</c:v>
                      </c:pt>
                      <c:pt idx="4005">
                        <c:v>7.6043370462652095E-5</c:v>
                      </c:pt>
                      <c:pt idx="4006">
                        <c:v>6.64701271017775E-5</c:v>
                      </c:pt>
                      <c:pt idx="4007">
                        <c:v>7.1008473376990203E-5</c:v>
                      </c:pt>
                      <c:pt idx="4008">
                        <c:v>7.9206979048815395E-5</c:v>
                      </c:pt>
                      <c:pt idx="4009">
                        <c:v>6.0560447054442201E-5</c:v>
                      </c:pt>
                      <c:pt idx="4010">
                        <c:v>7.4706557179056907E-5</c:v>
                      </c:pt>
                      <c:pt idx="4011">
                        <c:v>5.3607907019307402E-5</c:v>
                      </c:pt>
                      <c:pt idx="4012">
                        <c:v>5.9737336317803699E-5</c:v>
                      </c:pt>
                      <c:pt idx="4013">
                        <c:v>8.0506815816743199E-5</c:v>
                      </c:pt>
                      <c:pt idx="4014" formatCode="General">
                        <c:v>1.00215126900604E-4</c:v>
                      </c:pt>
                      <c:pt idx="4015">
                        <c:v>9.7505758808793695E-5</c:v>
                      </c:pt>
                      <c:pt idx="4016">
                        <c:v>7.69596743429799E-5</c:v>
                      </c:pt>
                      <c:pt idx="4017">
                        <c:v>8.2929123954951695E-5</c:v>
                      </c:pt>
                      <c:pt idx="4018">
                        <c:v>6.6495257085079495E-5</c:v>
                      </c:pt>
                      <c:pt idx="4019">
                        <c:v>6.1375757613703599E-5</c:v>
                      </c:pt>
                      <c:pt idx="4020">
                        <c:v>6.2391854836891898E-5</c:v>
                      </c:pt>
                      <c:pt idx="4021">
                        <c:v>8.7891585200028304E-5</c:v>
                      </c:pt>
                      <c:pt idx="4022">
                        <c:v>6.3772794046420398E-5</c:v>
                      </c:pt>
                      <c:pt idx="4023">
                        <c:v>5.7449022600244198E-5</c:v>
                      </c:pt>
                      <c:pt idx="4024">
                        <c:v>7.3819185173684999E-5</c:v>
                      </c:pt>
                      <c:pt idx="4025">
                        <c:v>6.0340210999109198E-5</c:v>
                      </c:pt>
                      <c:pt idx="4026">
                        <c:v>5.9275113608815197E-5</c:v>
                      </c:pt>
                      <c:pt idx="4027">
                        <c:v>6.7811572121900506E-5</c:v>
                      </c:pt>
                      <c:pt idx="4028">
                        <c:v>9.2909842057119102E-5</c:v>
                      </c:pt>
                      <c:pt idx="4029">
                        <c:v>7.7422613073662602E-5</c:v>
                      </c:pt>
                      <c:pt idx="4030">
                        <c:v>6.8945542910257303E-5</c:v>
                      </c:pt>
                      <c:pt idx="4031">
                        <c:v>8.1848649219111704E-5</c:v>
                      </c:pt>
                      <c:pt idx="4032">
                        <c:v>7.8691888098851305E-5</c:v>
                      </c:pt>
                      <c:pt idx="4033">
                        <c:v>4.2404477936061403E-5</c:v>
                      </c:pt>
                      <c:pt idx="4034">
                        <c:v>6.8100143549822001E-5</c:v>
                      </c:pt>
                      <c:pt idx="4035">
                        <c:v>5.9337593333530302E-5</c:v>
                      </c:pt>
                      <c:pt idx="4036">
                        <c:v>8.4141996860074596E-5</c:v>
                      </c:pt>
                      <c:pt idx="4037">
                        <c:v>3.3023213555727903E-5</c:v>
                      </c:pt>
                      <c:pt idx="4038">
                        <c:v>7.7760166183140004E-5</c:v>
                      </c:pt>
                      <c:pt idx="4039">
                        <c:v>3.8351153417633102E-5</c:v>
                      </c:pt>
                      <c:pt idx="4040">
                        <c:v>7.1223013422711705E-5</c:v>
                      </c:pt>
                      <c:pt idx="4041">
                        <c:v>6.2185466207074006E-5</c:v>
                      </c:pt>
                      <c:pt idx="4042">
                        <c:v>6.5001096855104107E-5</c:v>
                      </c:pt>
                      <c:pt idx="4043">
                        <c:v>8.3660067157879201E-5</c:v>
                      </c:pt>
                      <c:pt idx="4044">
                        <c:v>5.7731948304163799E-5</c:v>
                      </c:pt>
                      <c:pt idx="4045">
                        <c:v>7.4132921076914299E-5</c:v>
                      </c:pt>
                      <c:pt idx="4046">
                        <c:v>7.04468903867115E-5</c:v>
                      </c:pt>
                      <c:pt idx="4047">
                        <c:v>7.8760815967422303E-5</c:v>
                      </c:pt>
                      <c:pt idx="4048">
                        <c:v>7.1953579471076206E-5</c:v>
                      </c:pt>
                      <c:pt idx="4049">
                        <c:v>2.9808690438869699E-5</c:v>
                      </c:pt>
                      <c:pt idx="4050">
                        <c:v>4.0516854729220997E-5</c:v>
                      </c:pt>
                      <c:pt idx="4051">
                        <c:v>4.08846816278216E-5</c:v>
                      </c:pt>
                      <c:pt idx="4052">
                        <c:v>5.88996270380684E-5</c:v>
                      </c:pt>
                      <c:pt idx="4053">
                        <c:v>4.4468086952891497E-5</c:v>
                      </c:pt>
                      <c:pt idx="4054">
                        <c:v>7.1836050705741995E-5</c:v>
                      </c:pt>
                      <c:pt idx="4055">
                        <c:v>3.5553659050055899E-5</c:v>
                      </c:pt>
                      <c:pt idx="4056">
                        <c:v>3.4896112852475397E-5</c:v>
                      </c:pt>
                      <c:pt idx="4057">
                        <c:v>5.8390895201902903E-5</c:v>
                      </c:pt>
                      <c:pt idx="4058">
                        <c:v>9.7479904188706106E-5</c:v>
                      </c:pt>
                      <c:pt idx="4059">
                        <c:v>5.83430108504186E-5</c:v>
                      </c:pt>
                      <c:pt idx="4060">
                        <c:v>8.6075363136170404E-5</c:v>
                      </c:pt>
                      <c:pt idx="4061">
                        <c:v>6.3862969596669005E-5</c:v>
                      </c:pt>
                      <c:pt idx="4062">
                        <c:v>5.2745895465805202E-5</c:v>
                      </c:pt>
                      <c:pt idx="4063">
                        <c:v>7.7274243015941794E-5</c:v>
                      </c:pt>
                      <c:pt idx="4064" formatCode="General">
                        <c:v>1.19606452404145E-4</c:v>
                      </c:pt>
                      <c:pt idx="4065">
                        <c:v>6.7741090866640995E-5</c:v>
                      </c:pt>
                      <c:pt idx="4066">
                        <c:v>8.6743808322236801E-5</c:v>
                      </c:pt>
                      <c:pt idx="4067">
                        <c:v>6.0946959563924903E-5</c:v>
                      </c:pt>
                      <c:pt idx="4068">
                        <c:v>7.3935674344468194E-5</c:v>
                      </c:pt>
                      <c:pt idx="4069">
                        <c:v>9.9386430490437094E-5</c:v>
                      </c:pt>
                      <c:pt idx="4070">
                        <c:v>2.5427596627254599E-5</c:v>
                      </c:pt>
                      <c:pt idx="4071">
                        <c:v>9.5682127716041894E-5</c:v>
                      </c:pt>
                      <c:pt idx="4072">
                        <c:v>7.23103627132787E-5</c:v>
                      </c:pt>
                      <c:pt idx="4073">
                        <c:v>6.6969805372383396E-5</c:v>
                      </c:pt>
                      <c:pt idx="4074">
                        <c:v>5.88277554151022E-5</c:v>
                      </c:pt>
                      <c:pt idx="4075">
                        <c:v>6.9708628643248694E-5</c:v>
                      </c:pt>
                      <c:pt idx="4076">
                        <c:v>5.2795525419845902E-5</c:v>
                      </c:pt>
                      <c:pt idx="4077">
                        <c:v>6.7097001110124699E-5</c:v>
                      </c:pt>
                      <c:pt idx="4078">
                        <c:v>5.0546498120969901E-5</c:v>
                      </c:pt>
                      <c:pt idx="4079">
                        <c:v>5.4897541123860598E-5</c:v>
                      </c:pt>
                      <c:pt idx="4080">
                        <c:v>8.0811480349445694E-5</c:v>
                      </c:pt>
                      <c:pt idx="4081" formatCode="General">
                        <c:v>1.05404631266399E-4</c:v>
                      </c:pt>
                      <c:pt idx="4082">
                        <c:v>7.3751864382263105E-5</c:v>
                      </c:pt>
                      <c:pt idx="4083" formatCode="General">
                        <c:v>1.12522248190732E-4</c:v>
                      </c:pt>
                      <c:pt idx="4084">
                        <c:v>8.9403152666504097E-5</c:v>
                      </c:pt>
                      <c:pt idx="4085">
                        <c:v>7.7987258219497702E-5</c:v>
                      </c:pt>
                      <c:pt idx="4086">
                        <c:v>9.8294103375941004E-5</c:v>
                      </c:pt>
                      <c:pt idx="4087" formatCode="General">
                        <c:v>1.02330475083024E-4</c:v>
                      </c:pt>
                      <c:pt idx="4088">
                        <c:v>4.1366553131072097E-5</c:v>
                      </c:pt>
                      <c:pt idx="4089">
                        <c:v>8.0702558312042798E-5</c:v>
                      </c:pt>
                      <c:pt idx="4090" formatCode="General">
                        <c:v>1.0588138366154401E-4</c:v>
                      </c:pt>
                      <c:pt idx="4091">
                        <c:v>6.2087876482240699E-5</c:v>
                      </c:pt>
                      <c:pt idx="4092" formatCode="General">
                        <c:v>1.0672252882316E-4</c:v>
                      </c:pt>
                      <c:pt idx="4093">
                        <c:v>7.9287698750358696E-5</c:v>
                      </c:pt>
                      <c:pt idx="4094">
                        <c:v>5.8172695356029001E-5</c:v>
                      </c:pt>
                      <c:pt idx="4095">
                        <c:v>8.8903168951225405E-5</c:v>
                      </c:pt>
                      <c:pt idx="4096" formatCode="General">
                        <c:v>1.02188768105857E-4</c:v>
                      </c:pt>
                      <c:pt idx="4097">
                        <c:v>8.2333278876395907E-5</c:v>
                      </c:pt>
                      <c:pt idx="4098">
                        <c:v>9.3562585260717097E-5</c:v>
                      </c:pt>
                      <c:pt idx="4099">
                        <c:v>4.9899378075041703E-5</c:v>
                      </c:pt>
                      <c:pt idx="4100">
                        <c:v>9.3910705223172598E-5</c:v>
                      </c:pt>
                      <c:pt idx="4101">
                        <c:v>6.5511455474035702E-5</c:v>
                      </c:pt>
                      <c:pt idx="4102">
                        <c:v>6.5420595358840495E-5</c:v>
                      </c:pt>
                      <c:pt idx="4103" formatCode="General">
                        <c:v>1.0305847160261999E-4</c:v>
                      </c:pt>
                      <c:pt idx="4104" formatCode="General">
                        <c:v>1.0153705015550001E-4</c:v>
                      </c:pt>
                      <c:pt idx="4105">
                        <c:v>7.22672554465806E-5</c:v>
                      </c:pt>
                      <c:pt idx="4106">
                        <c:v>4.7153521104899798E-5</c:v>
                      </c:pt>
                      <c:pt idx="4107">
                        <c:v>9.9699832706121906E-5</c:v>
                      </c:pt>
                      <c:pt idx="4108">
                        <c:v>9.8938795581045603E-5</c:v>
                      </c:pt>
                      <c:pt idx="4109">
                        <c:v>7.5107358285312495E-5</c:v>
                      </c:pt>
                      <c:pt idx="4110">
                        <c:v>4.9969371735802197E-5</c:v>
                      </c:pt>
                      <c:pt idx="4111">
                        <c:v>5.67949692448512E-5</c:v>
                      </c:pt>
                      <c:pt idx="4112">
                        <c:v>6.9249527147475804E-5</c:v>
                      </c:pt>
                      <c:pt idx="4113">
                        <c:v>7.9551458759560706E-5</c:v>
                      </c:pt>
                      <c:pt idx="4114">
                        <c:v>7.7261298420196097E-5</c:v>
                      </c:pt>
                      <c:pt idx="4115">
                        <c:v>9.7628278419947099E-5</c:v>
                      </c:pt>
                      <c:pt idx="4116">
                        <c:v>2.4222904546685499E-5</c:v>
                      </c:pt>
                      <c:pt idx="4117">
                        <c:v>9.2317284104428396E-5</c:v>
                      </c:pt>
                      <c:pt idx="4118">
                        <c:v>8.0157323909729698E-5</c:v>
                      </c:pt>
                      <c:pt idx="4119">
                        <c:v>8.9294701168834097E-5</c:v>
                      </c:pt>
                      <c:pt idx="4120">
                        <c:v>7.4362502042811095E-5</c:v>
                      </c:pt>
                      <c:pt idx="4121" formatCode="General">
                        <c:v>1.1618442134785201E-4</c:v>
                      </c:pt>
                      <c:pt idx="4122" formatCode="General">
                        <c:v>1.0776709809209999E-4</c:v>
                      </c:pt>
                      <c:pt idx="4123" formatCode="General">
                        <c:v>1.16512418064802E-4</c:v>
                      </c:pt>
                      <c:pt idx="4124" formatCode="General">
                        <c:v>1.25388473524386E-4</c:v>
                      </c:pt>
                      <c:pt idx="4125">
                        <c:v>8.6114586935573097E-5</c:v>
                      </c:pt>
                      <c:pt idx="4126" formatCode="General">
                        <c:v>1.14362388162533E-4</c:v>
                      </c:pt>
                      <c:pt idx="4127">
                        <c:v>9.8784665429246801E-5</c:v>
                      </c:pt>
                      <c:pt idx="4128" formatCode="General">
                        <c:v>1.14920966002273E-4</c:v>
                      </c:pt>
                      <c:pt idx="4129" formatCode="General">
                        <c:v>1.19001160797106E-4</c:v>
                      </c:pt>
                      <c:pt idx="4130" formatCode="General">
                        <c:v>1.04026410798263E-4</c:v>
                      </c:pt>
                      <c:pt idx="4131">
                        <c:v>8.6380785180849398E-5</c:v>
                      </c:pt>
                      <c:pt idx="4132" formatCode="General">
                        <c:v>1.3217176694493599E-4</c:v>
                      </c:pt>
                      <c:pt idx="4133" formatCode="General">
                        <c:v>1.01923802850127E-4</c:v>
                      </c:pt>
                      <c:pt idx="4134" formatCode="General">
                        <c:v>1.28521112101642E-4</c:v>
                      </c:pt>
                      <c:pt idx="4135" formatCode="General">
                        <c:v>1.2321081479532199E-4</c:v>
                      </c:pt>
                      <c:pt idx="4136" formatCode="General">
                        <c:v>1.29659301942523E-4</c:v>
                      </c:pt>
                      <c:pt idx="4137">
                        <c:v>4.5422825797599898E-5</c:v>
                      </c:pt>
                      <c:pt idx="4138" formatCode="General">
                        <c:v>1.09346483591962E-4</c:v>
                      </c:pt>
                      <c:pt idx="4139" formatCode="General">
                        <c:v>1.11583092879911E-4</c:v>
                      </c:pt>
                      <c:pt idx="4140" formatCode="General">
                        <c:v>1.30766677143357E-4</c:v>
                      </c:pt>
                      <c:pt idx="4141">
                        <c:v>9.7735664403145794E-5</c:v>
                      </c:pt>
                      <c:pt idx="4142">
                        <c:v>9.7410062509550193E-5</c:v>
                      </c:pt>
                      <c:pt idx="4143" formatCode="General">
                        <c:v>1.0575083595411499E-4</c:v>
                      </c:pt>
                      <c:pt idx="4144" formatCode="General">
                        <c:v>1.3593618671210001E-4</c:v>
                      </c:pt>
                      <c:pt idx="4145" formatCode="General">
                        <c:v>1.3003226492259201E-4</c:v>
                      </c:pt>
                      <c:pt idx="4146" formatCode="General">
                        <c:v>1.17842094611812E-4</c:v>
                      </c:pt>
                      <c:pt idx="4147">
                        <c:v>9.9261432127884606E-5</c:v>
                      </c:pt>
                      <c:pt idx="4148" formatCode="General">
                        <c:v>1.4280085313379199E-4</c:v>
                      </c:pt>
                      <c:pt idx="4149" formatCode="General">
                        <c:v>1.1486578397265201E-4</c:v>
                      </c:pt>
                      <c:pt idx="4150">
                        <c:v>6.7149417895548505E-5</c:v>
                      </c:pt>
                      <c:pt idx="4151">
                        <c:v>8.6210551073671494E-5</c:v>
                      </c:pt>
                      <c:pt idx="4152">
                        <c:v>9.4721858363228304E-5</c:v>
                      </c:pt>
                      <c:pt idx="4153">
                        <c:v>8.7599104587605801E-5</c:v>
                      </c:pt>
                      <c:pt idx="4154">
                        <c:v>9.5679913551886296E-5</c:v>
                      </c:pt>
                      <c:pt idx="4155" formatCode="General">
                        <c:v>1.2951819377230101E-4</c:v>
                      </c:pt>
                      <c:pt idx="4156" formatCode="General">
                        <c:v>1.11419357242083E-4</c:v>
                      </c:pt>
                      <c:pt idx="4157">
                        <c:v>8.5730896997844797E-5</c:v>
                      </c:pt>
                      <c:pt idx="4158" formatCode="General">
                        <c:v>1.07088396695789E-4</c:v>
                      </c:pt>
                      <c:pt idx="4159">
                        <c:v>8.4123220663588497E-5</c:v>
                      </c:pt>
                      <c:pt idx="4160">
                        <c:v>7.7470361563148496E-5</c:v>
                      </c:pt>
                      <c:pt idx="4161">
                        <c:v>8.19139516215871E-5</c:v>
                      </c:pt>
                      <c:pt idx="4162">
                        <c:v>9.43655277744216E-5</c:v>
                      </c:pt>
                      <c:pt idx="4163">
                        <c:v>5.6820653018216502E-5</c:v>
                      </c:pt>
                      <c:pt idx="4164">
                        <c:v>9.7432214656842606E-5</c:v>
                      </c:pt>
                      <c:pt idx="4165" formatCode="General">
                        <c:v>1.2297826480957801E-4</c:v>
                      </c:pt>
                      <c:pt idx="4166" formatCode="General">
                        <c:v>1.09629786670546E-4</c:v>
                      </c:pt>
                      <c:pt idx="4167">
                        <c:v>7.5961377496296903E-5</c:v>
                      </c:pt>
                      <c:pt idx="4168" formatCode="General">
                        <c:v>1.35776072086766E-4</c:v>
                      </c:pt>
                      <c:pt idx="4169">
                        <c:v>8.6008722947592898E-5</c:v>
                      </c:pt>
                      <c:pt idx="4170">
                        <c:v>9.3270815415237996E-5</c:v>
                      </c:pt>
                      <c:pt idx="4171">
                        <c:v>3.6342315088329098E-5</c:v>
                      </c:pt>
                      <c:pt idx="4172">
                        <c:v>7.6719644909055597E-5</c:v>
                      </c:pt>
                      <c:pt idx="4173">
                        <c:v>7.6864818093184004E-5</c:v>
                      </c:pt>
                      <c:pt idx="4174">
                        <c:v>9.0235058525726995E-5</c:v>
                      </c:pt>
                      <c:pt idx="4175" formatCode="General">
                        <c:v>1.20576778695658E-4</c:v>
                      </c:pt>
                      <c:pt idx="4176">
                        <c:v>9.6169413719159998E-5</c:v>
                      </c:pt>
                      <c:pt idx="4177">
                        <c:v>8.4541989892492604E-5</c:v>
                      </c:pt>
                      <c:pt idx="4178">
                        <c:v>8.3623766471068603E-5</c:v>
                      </c:pt>
                      <c:pt idx="4179">
                        <c:v>7.6081100828704698E-5</c:v>
                      </c:pt>
                      <c:pt idx="4180" formatCode="General">
                        <c:v>1.0021184141688799E-4</c:v>
                      </c:pt>
                      <c:pt idx="4181">
                        <c:v>9.3751070151192598E-5</c:v>
                      </c:pt>
                      <c:pt idx="4182">
                        <c:v>9.1669926760831196E-5</c:v>
                      </c:pt>
                      <c:pt idx="4183">
                        <c:v>9.9016969805741005E-5</c:v>
                      </c:pt>
                      <c:pt idx="4184">
                        <c:v>9.4707021362681304E-5</c:v>
                      </c:pt>
                      <c:pt idx="4185">
                        <c:v>7.6632544691196302E-5</c:v>
                      </c:pt>
                      <c:pt idx="4186" formatCode="General">
                        <c:v>1.0438020803022101E-4</c:v>
                      </c:pt>
                      <c:pt idx="4187">
                        <c:v>4.2690224538697497E-5</c:v>
                      </c:pt>
                      <c:pt idx="4188">
                        <c:v>6.1381949725708803E-5</c:v>
                      </c:pt>
                      <c:pt idx="4189">
                        <c:v>9.3040594914960397E-5</c:v>
                      </c:pt>
                      <c:pt idx="4190">
                        <c:v>8.8753163332475903E-5</c:v>
                      </c:pt>
                      <c:pt idx="4191" formatCode="General">
                        <c:v>1.1265960300399399E-4</c:v>
                      </c:pt>
                      <c:pt idx="4192">
                        <c:v>7.0602356870961601E-5</c:v>
                      </c:pt>
                      <c:pt idx="4193" formatCode="General">
                        <c:v>1.0412600249491299E-4</c:v>
                      </c:pt>
                      <c:pt idx="4194" formatCode="General">
                        <c:v>1.06763774904807E-4</c:v>
                      </c:pt>
                      <c:pt idx="4195">
                        <c:v>9.5932747948866595E-5</c:v>
                      </c:pt>
                      <c:pt idx="4196" formatCode="General">
                        <c:v>1.01095289035742E-4</c:v>
                      </c:pt>
                      <c:pt idx="4197">
                        <c:v>8.2052189886509897E-5</c:v>
                      </c:pt>
                      <c:pt idx="4198">
                        <c:v>8.8805102974401495E-5</c:v>
                      </c:pt>
                      <c:pt idx="4199">
                        <c:v>9.2479044425956098E-5</c:v>
                      </c:pt>
                      <c:pt idx="4200">
                        <c:v>6.9937880288912501E-5</c:v>
                      </c:pt>
                      <c:pt idx="4201" formatCode="General">
                        <c:v>1.2124053452862701E-4</c:v>
                      </c:pt>
                      <c:pt idx="4202" formatCode="General">
                        <c:v>1.07908778161728E-4</c:v>
                      </c:pt>
                      <c:pt idx="4203">
                        <c:v>9.9439596166025002E-5</c:v>
                      </c:pt>
                      <c:pt idx="4204" formatCode="General">
                        <c:v>1.0151065060812201E-4</c:v>
                      </c:pt>
                      <c:pt idx="4205" formatCode="General">
                        <c:v>1.0423038538041901E-4</c:v>
                      </c:pt>
                      <c:pt idx="4206" formatCode="General">
                        <c:v>1.07603068797072E-4</c:v>
                      </c:pt>
                      <c:pt idx="4207" formatCode="General">
                        <c:v>1.02856942627548E-4</c:v>
                      </c:pt>
                      <c:pt idx="4208">
                        <c:v>9.1205589113688501E-5</c:v>
                      </c:pt>
                      <c:pt idx="4209">
                        <c:v>8.0974093603958705E-5</c:v>
                      </c:pt>
                      <c:pt idx="4210">
                        <c:v>8.4342242590706895E-5</c:v>
                      </c:pt>
                      <c:pt idx="4211">
                        <c:v>8.0179165358388297E-5</c:v>
                      </c:pt>
                      <c:pt idx="4212">
                        <c:v>8.9344840822072304E-5</c:v>
                      </c:pt>
                      <c:pt idx="4213" formatCode="General">
                        <c:v>1.0769762932042101E-4</c:v>
                      </c:pt>
                      <c:pt idx="4214">
                        <c:v>8.3590078138221199E-5</c:v>
                      </c:pt>
                      <c:pt idx="4215">
                        <c:v>9.5325585274132503E-5</c:v>
                      </c:pt>
                      <c:pt idx="4216">
                        <c:v>6.5504286726558703E-5</c:v>
                      </c:pt>
                      <c:pt idx="4217">
                        <c:v>8.6066832389396504E-5</c:v>
                      </c:pt>
                      <c:pt idx="4218" formatCode="General">
                        <c:v>1.00357223135696E-4</c:v>
                      </c:pt>
                      <c:pt idx="4219" formatCode="General">
                        <c:v>1.0625937750607E-4</c:v>
                      </c:pt>
                      <c:pt idx="4220">
                        <c:v>6.4608577150450901E-5</c:v>
                      </c:pt>
                      <c:pt idx="4221">
                        <c:v>9.4514241986313105E-5</c:v>
                      </c:pt>
                      <c:pt idx="4222">
                        <c:v>9.7545209964745896E-5</c:v>
                      </c:pt>
                      <c:pt idx="4223">
                        <c:v>8.5426441247104899E-5</c:v>
                      </c:pt>
                      <c:pt idx="4224">
                        <c:v>6.5704896655061499E-5</c:v>
                      </c:pt>
                      <c:pt idx="4225" formatCode="General">
                        <c:v>1.18579962671274E-4</c:v>
                      </c:pt>
                      <c:pt idx="4226" formatCode="General">
                        <c:v>1.14654428450509E-4</c:v>
                      </c:pt>
                      <c:pt idx="4227">
                        <c:v>8.1175016749606999E-5</c:v>
                      </c:pt>
                      <c:pt idx="4228" formatCode="General">
                        <c:v>1.02424267001511E-4</c:v>
                      </c:pt>
                      <c:pt idx="4229">
                        <c:v>6.1781595700704202E-5</c:v>
                      </c:pt>
                      <c:pt idx="4230">
                        <c:v>8.5714305354657602E-5</c:v>
                      </c:pt>
                      <c:pt idx="4231">
                        <c:v>7.9580793284648806E-5</c:v>
                      </c:pt>
                      <c:pt idx="4232">
                        <c:v>9.2693526438117005E-5</c:v>
                      </c:pt>
                      <c:pt idx="4233">
                        <c:v>9.5399788607331102E-5</c:v>
                      </c:pt>
                      <c:pt idx="4234">
                        <c:v>9.2966811391760506E-5</c:v>
                      </c:pt>
                      <c:pt idx="4235">
                        <c:v>8.3344776578510096E-5</c:v>
                      </c:pt>
                      <c:pt idx="4236">
                        <c:v>9.0101805179587199E-5</c:v>
                      </c:pt>
                      <c:pt idx="4237">
                        <c:v>5.5672033979977298E-5</c:v>
                      </c:pt>
                      <c:pt idx="4238">
                        <c:v>9.1814446481588502E-5</c:v>
                      </c:pt>
                      <c:pt idx="4239" formatCode="General">
                        <c:v>1.1956211021282899E-4</c:v>
                      </c:pt>
                      <c:pt idx="4240">
                        <c:v>7.7844668943892895E-5</c:v>
                      </c:pt>
                      <c:pt idx="4241" formatCode="General">
                        <c:v>1.1488450862142E-4</c:v>
                      </c:pt>
                      <c:pt idx="4242">
                        <c:v>9.9212426982436494E-5</c:v>
                      </c:pt>
                      <c:pt idx="4243">
                        <c:v>8.4617860997360207E-5</c:v>
                      </c:pt>
                      <c:pt idx="4244">
                        <c:v>8.01047741937282E-5</c:v>
                      </c:pt>
                      <c:pt idx="4245">
                        <c:v>8.4178391754608197E-5</c:v>
                      </c:pt>
                      <c:pt idx="4246" formatCode="General">
                        <c:v>1.08742991551517E-4</c:v>
                      </c:pt>
                      <c:pt idx="4247">
                        <c:v>6.9225418829186504E-5</c:v>
                      </c:pt>
                      <c:pt idx="4248" formatCode="General">
                        <c:v>1.14320829920588E-4</c:v>
                      </c:pt>
                      <c:pt idx="4249" formatCode="General">
                        <c:v>1.03308266203729E-4</c:v>
                      </c:pt>
                      <c:pt idx="4250" formatCode="General">
                        <c:v>1.05349727136906E-4</c:v>
                      </c:pt>
                      <c:pt idx="4251">
                        <c:v>7.2174190963314894E-5</c:v>
                      </c:pt>
                      <c:pt idx="4252">
                        <c:v>7.4752389017062397E-5</c:v>
                      </c:pt>
                      <c:pt idx="4253">
                        <c:v>8.1644744462718E-5</c:v>
                      </c:pt>
                      <c:pt idx="4254" formatCode="General">
                        <c:v>1.02260508204858E-4</c:v>
                      </c:pt>
                      <c:pt idx="4255">
                        <c:v>8.5865566516725694E-5</c:v>
                      </c:pt>
                      <c:pt idx="4256" formatCode="General">
                        <c:v>1.00414801011969E-4</c:v>
                      </c:pt>
                      <c:pt idx="4257">
                        <c:v>9.5296249938450596E-5</c:v>
                      </c:pt>
                      <c:pt idx="4258" formatCode="General">
                        <c:v>1.0187757379493699E-4</c:v>
                      </c:pt>
                      <c:pt idx="4259">
                        <c:v>8.3732489278580004E-5</c:v>
                      </c:pt>
                      <c:pt idx="4260" formatCode="General">
                        <c:v>1.07758133643383E-4</c:v>
                      </c:pt>
                      <c:pt idx="4261" formatCode="General">
                        <c:v>1.0220750790195801E-4</c:v>
                      </c:pt>
                      <c:pt idx="4262">
                        <c:v>8.3994573248170296E-5</c:v>
                      </c:pt>
                      <c:pt idx="4263" formatCode="General">
                        <c:v>1.09125406614191E-4</c:v>
                      </c:pt>
                      <c:pt idx="4264" formatCode="General">
                        <c:v>1.2630737167918001E-4</c:v>
                      </c:pt>
                      <c:pt idx="4265" formatCode="General">
                        <c:v>1.09845017531061E-4</c:v>
                      </c:pt>
                      <c:pt idx="4266" formatCode="General">
                        <c:v>1.07893950695547E-4</c:v>
                      </c:pt>
                      <c:pt idx="4267">
                        <c:v>8.3388964410552701E-5</c:v>
                      </c:pt>
                      <c:pt idx="4268">
                        <c:v>7.8976348769007893E-5</c:v>
                      </c:pt>
                      <c:pt idx="4269">
                        <c:v>9.4008886631353906E-5</c:v>
                      </c:pt>
                      <c:pt idx="4270" formatCode="General">
                        <c:v>1.08662721251018E-4</c:v>
                      </c:pt>
                      <c:pt idx="4271">
                        <c:v>8.7308458871796705E-5</c:v>
                      </c:pt>
                      <c:pt idx="4272" formatCode="General">
                        <c:v>1.3527224655479801E-4</c:v>
                      </c:pt>
                      <c:pt idx="4273" formatCode="General">
                        <c:v>1.2262791594032E-4</c:v>
                      </c:pt>
                      <c:pt idx="4274" formatCode="General">
                        <c:v>1.13129284828538E-4</c:v>
                      </c:pt>
                      <c:pt idx="4275">
                        <c:v>5.9858992789243402E-5</c:v>
                      </c:pt>
                      <c:pt idx="4276" formatCode="General">
                        <c:v>1.3670405390683001E-4</c:v>
                      </c:pt>
                      <c:pt idx="4277" formatCode="General">
                        <c:v>1.16854647466356E-4</c:v>
                      </c:pt>
                      <c:pt idx="4278" formatCode="General">
                        <c:v>1.3540823041531099E-4</c:v>
                      </c:pt>
                      <c:pt idx="4279" formatCode="General">
                        <c:v>1.07907959667841E-4</c:v>
                      </c:pt>
                      <c:pt idx="4280">
                        <c:v>9.6862991381902795E-5</c:v>
                      </c:pt>
                      <c:pt idx="4281" formatCode="General">
                        <c:v>1.10636269403628E-4</c:v>
                      </c:pt>
                      <c:pt idx="4282" formatCode="General">
                        <c:v>1.09980929983904E-4</c:v>
                      </c:pt>
                      <c:pt idx="4283" formatCode="General">
                        <c:v>1.17571682098031E-4</c:v>
                      </c:pt>
                      <c:pt idx="4284">
                        <c:v>9.6744297596822504E-5</c:v>
                      </c:pt>
                      <c:pt idx="4285" formatCode="General">
                        <c:v>1.1829316976865E-4</c:v>
                      </c:pt>
                      <c:pt idx="4286" formatCode="General">
                        <c:v>1.4410559648634499E-4</c:v>
                      </c:pt>
                      <c:pt idx="4287" formatCode="General">
                        <c:v>1.1854610046342E-4</c:v>
                      </c:pt>
                      <c:pt idx="4288" formatCode="General">
                        <c:v>1.3634806713212099E-4</c:v>
                      </c:pt>
                      <c:pt idx="4289">
                        <c:v>8.7817213402106997E-5</c:v>
                      </c:pt>
                      <c:pt idx="4290" formatCode="General">
                        <c:v>1.08389072878857E-4</c:v>
                      </c:pt>
                      <c:pt idx="4291" formatCode="General">
                        <c:v>1.03283465202458E-4</c:v>
                      </c:pt>
                      <c:pt idx="4292" formatCode="General">
                        <c:v>1.04803902219471E-4</c:v>
                      </c:pt>
                      <c:pt idx="4293" formatCode="General">
                        <c:v>1.3270205660877201E-4</c:v>
                      </c:pt>
                      <c:pt idx="4294">
                        <c:v>8.56284397128953E-5</c:v>
                      </c:pt>
                      <c:pt idx="4295" formatCode="General">
                        <c:v>1.1221847814828001E-4</c:v>
                      </c:pt>
                      <c:pt idx="4296">
                        <c:v>8.1985477319704793E-5</c:v>
                      </c:pt>
                      <c:pt idx="4297" formatCode="General">
                        <c:v>1.0876540718849099E-4</c:v>
                      </c:pt>
                      <c:pt idx="4298" formatCode="General">
                        <c:v>1.3272085809673401E-4</c:v>
                      </c:pt>
                      <c:pt idx="4299">
                        <c:v>9.9230614863053698E-5</c:v>
                      </c:pt>
                      <c:pt idx="4300" formatCode="General">
                        <c:v>1.03147540529852E-4</c:v>
                      </c:pt>
                      <c:pt idx="4301" formatCode="General">
                        <c:v>1.1853738348689899E-4</c:v>
                      </c:pt>
                      <c:pt idx="4302" formatCode="General">
                        <c:v>1.0307393800911E-4</c:v>
                      </c:pt>
                      <c:pt idx="4303">
                        <c:v>8.9696626337014103E-5</c:v>
                      </c:pt>
                      <c:pt idx="4304">
                        <c:v>7.2419484688193402E-5</c:v>
                      </c:pt>
                      <c:pt idx="4305" formatCode="General">
                        <c:v>1.34217853192565E-4</c:v>
                      </c:pt>
                      <c:pt idx="4306">
                        <c:v>8.0698161882697899E-5</c:v>
                      </c:pt>
                      <c:pt idx="4307">
                        <c:v>9.14572460957874E-5</c:v>
                      </c:pt>
                      <c:pt idx="4308" formatCode="General">
                        <c:v>1.1385085218079901E-4</c:v>
                      </c:pt>
                      <c:pt idx="4309" formatCode="General">
                        <c:v>1.13225974918751E-4</c:v>
                      </c:pt>
                      <c:pt idx="4310">
                        <c:v>8.9490463332250305E-5</c:v>
                      </c:pt>
                      <c:pt idx="4311">
                        <c:v>9.0728852835034299E-5</c:v>
                      </c:pt>
                      <c:pt idx="4312" formatCode="General">
                        <c:v>1.03461384633299E-4</c:v>
                      </c:pt>
                      <c:pt idx="4313" formatCode="General">
                        <c:v>1.2557672649513599E-4</c:v>
                      </c:pt>
                      <c:pt idx="4314">
                        <c:v>8.5145701281342701E-5</c:v>
                      </c:pt>
                      <c:pt idx="4315" formatCode="General">
                        <c:v>1.28287317627793E-4</c:v>
                      </c:pt>
                      <c:pt idx="4316" formatCode="General">
                        <c:v>1.19375367896245E-4</c:v>
                      </c:pt>
                      <c:pt idx="4317" formatCode="General">
                        <c:v>1.2467672692247E-4</c:v>
                      </c:pt>
                      <c:pt idx="4318" formatCode="General">
                        <c:v>1.12847648868337E-4</c:v>
                      </c:pt>
                      <c:pt idx="4319" formatCode="General">
                        <c:v>1.0143326115718E-4</c:v>
                      </c:pt>
                      <c:pt idx="4320" formatCode="General">
                        <c:v>1.14126173411152E-4</c:v>
                      </c:pt>
                      <c:pt idx="4321" formatCode="General">
                        <c:v>1.06137467793468E-4</c:v>
                      </c:pt>
                      <c:pt idx="4322">
                        <c:v>7.3461753807788196E-5</c:v>
                      </c:pt>
                      <c:pt idx="4323">
                        <c:v>8.0488186074742494E-5</c:v>
                      </c:pt>
                      <c:pt idx="4324" formatCode="General">
                        <c:v>1.40361768461272E-4</c:v>
                      </c:pt>
                      <c:pt idx="4325">
                        <c:v>8.5871860886004199E-5</c:v>
                      </c:pt>
                      <c:pt idx="4326" formatCode="General">
                        <c:v>1.0340478534092399E-4</c:v>
                      </c:pt>
                      <c:pt idx="4327" formatCode="General">
                        <c:v>1.01939311173405E-4</c:v>
                      </c:pt>
                      <c:pt idx="4328" formatCode="General">
                        <c:v>1.1450663839783499E-4</c:v>
                      </c:pt>
                      <c:pt idx="4329" formatCode="General">
                        <c:v>1.1647207476443099E-4</c:v>
                      </c:pt>
                      <c:pt idx="4330" formatCode="General">
                        <c:v>1.07040254647916E-4</c:v>
                      </c:pt>
                      <c:pt idx="4331">
                        <c:v>7.3245367384023805E-5</c:v>
                      </c:pt>
                      <c:pt idx="4332">
                        <c:v>9.7150532757105294E-5</c:v>
                      </c:pt>
                      <c:pt idx="4333">
                        <c:v>8.1423840379078605E-5</c:v>
                      </c:pt>
                      <c:pt idx="4334">
                        <c:v>7.5518522905559894E-5</c:v>
                      </c:pt>
                      <c:pt idx="4335" formatCode="General">
                        <c:v>1.21070917583535E-4</c:v>
                      </c:pt>
                      <c:pt idx="4336" formatCode="General">
                        <c:v>1.0586268231159801E-4</c:v>
                      </c:pt>
                      <c:pt idx="4337" formatCode="General">
                        <c:v>1.01860811507974E-4</c:v>
                      </c:pt>
                      <c:pt idx="4338" formatCode="General">
                        <c:v>1.18900217564632E-4</c:v>
                      </c:pt>
                      <c:pt idx="4339" formatCode="General">
                        <c:v>1.1673187127487599E-4</c:v>
                      </c:pt>
                      <c:pt idx="4340" formatCode="General">
                        <c:v>1.4265400456811599E-4</c:v>
                      </c:pt>
                      <c:pt idx="4341" formatCode="General">
                        <c:v>1.1830233009063901E-4</c:v>
                      </c:pt>
                      <c:pt idx="4342" formatCode="General">
                        <c:v>1.06565335902667E-4</c:v>
                      </c:pt>
                      <c:pt idx="4343">
                        <c:v>9.3620072241010403E-5</c:v>
                      </c:pt>
                      <c:pt idx="4344" formatCode="General">
                        <c:v>1.38435837291441E-4</c:v>
                      </c:pt>
                      <c:pt idx="4345">
                        <c:v>9.3408331385117193E-5</c:v>
                      </c:pt>
                      <c:pt idx="4346" formatCode="General">
                        <c:v>1.24853284704853E-4</c:v>
                      </c:pt>
                      <c:pt idx="4347" formatCode="General">
                        <c:v>1.01530788004346E-4</c:v>
                      </c:pt>
                      <c:pt idx="4348" formatCode="General">
                        <c:v>1.39825709070053E-4</c:v>
                      </c:pt>
                      <c:pt idx="4349" formatCode="General">
                        <c:v>1.2501268393255699E-4</c:v>
                      </c:pt>
                      <c:pt idx="4350" formatCode="General">
                        <c:v>1.0936490346549401E-4</c:v>
                      </c:pt>
                      <c:pt idx="4351">
                        <c:v>9.5882399465890895E-5</c:v>
                      </c:pt>
                      <c:pt idx="4352" formatCode="General">
                        <c:v>1.25986348408448E-4</c:v>
                      </c:pt>
                      <c:pt idx="4353" formatCode="General">
                        <c:v>1.13251610242988E-4</c:v>
                      </c:pt>
                      <c:pt idx="4354" formatCode="General">
                        <c:v>1.5062736170723E-4</c:v>
                      </c:pt>
                      <c:pt idx="4355" formatCode="General">
                        <c:v>1.3669219669388099E-4</c:v>
                      </c:pt>
                      <c:pt idx="4356" formatCode="General">
                        <c:v>1.12997090750865E-4</c:v>
                      </c:pt>
                      <c:pt idx="4357" formatCode="General">
                        <c:v>1.11511797651221E-4</c:v>
                      </c:pt>
                      <c:pt idx="4358" formatCode="General">
                        <c:v>1.18778898209174E-4</c:v>
                      </c:pt>
                      <c:pt idx="4359" formatCode="General">
                        <c:v>1.05738684311755E-4</c:v>
                      </c:pt>
                      <c:pt idx="4360" formatCode="General">
                        <c:v>1.15044610440591E-4</c:v>
                      </c:pt>
                      <c:pt idx="4361" formatCode="General">
                        <c:v>1.38147519645894E-4</c:v>
                      </c:pt>
                      <c:pt idx="4362" formatCode="General">
                        <c:v>1.09956188727858E-4</c:v>
                      </c:pt>
                      <c:pt idx="4363">
                        <c:v>8.3631628530468705E-5</c:v>
                      </c:pt>
                      <c:pt idx="4364" formatCode="General">
                        <c:v>1.07931554747485E-4</c:v>
                      </c:pt>
                      <c:pt idx="4365" formatCode="General">
                        <c:v>1.4212993916409001E-4</c:v>
                      </c:pt>
                      <c:pt idx="4366" formatCode="General">
                        <c:v>1.2925781235480999E-4</c:v>
                      </c:pt>
                      <c:pt idx="4367" formatCode="General">
                        <c:v>1.3841614314298101E-4</c:v>
                      </c:pt>
                      <c:pt idx="4368" formatCode="General">
                        <c:v>1.32304388805949E-4</c:v>
                      </c:pt>
                      <c:pt idx="4369" formatCode="General">
                        <c:v>1.3651569647374299E-4</c:v>
                      </c:pt>
                      <c:pt idx="4370" formatCode="General">
                        <c:v>1.31279699242784E-4</c:v>
                      </c:pt>
                      <c:pt idx="4371" formatCode="General">
                        <c:v>1.30222443818883E-4</c:v>
                      </c:pt>
                      <c:pt idx="4372" formatCode="General">
                        <c:v>1.2525286787150601E-4</c:v>
                      </c:pt>
                      <c:pt idx="4373" formatCode="General">
                        <c:v>1.40807129716885E-4</c:v>
                      </c:pt>
                      <c:pt idx="4374" formatCode="General">
                        <c:v>1.15670434805143E-4</c:v>
                      </c:pt>
                      <c:pt idx="4375" formatCode="General">
                        <c:v>1.15422814430137E-4</c:v>
                      </c:pt>
                      <c:pt idx="4376" formatCode="General">
                        <c:v>1.24928355317364E-4</c:v>
                      </c:pt>
                      <c:pt idx="4377" formatCode="General">
                        <c:v>1.11704417132885E-4</c:v>
                      </c:pt>
                      <c:pt idx="4378" formatCode="General">
                        <c:v>1.37600359220421E-4</c:v>
                      </c:pt>
                      <c:pt idx="4379" formatCode="General">
                        <c:v>1.3114582104529899E-4</c:v>
                      </c:pt>
                      <c:pt idx="4380" formatCode="General">
                        <c:v>1.2397543698648499E-4</c:v>
                      </c:pt>
                      <c:pt idx="4381" formatCode="General">
                        <c:v>1.3946543532345699E-4</c:v>
                      </c:pt>
                      <c:pt idx="4382" formatCode="General">
                        <c:v>1.11903713695116E-4</c:v>
                      </c:pt>
                      <c:pt idx="4383" formatCode="General">
                        <c:v>1.40472289058132E-4</c:v>
                      </c:pt>
                      <c:pt idx="4384" formatCode="General">
                        <c:v>1.4995072972523099E-4</c:v>
                      </c:pt>
                      <c:pt idx="4385" formatCode="General">
                        <c:v>1.08306985042593E-4</c:v>
                      </c:pt>
                      <c:pt idx="4386" formatCode="General">
                        <c:v>1.14585472675631E-4</c:v>
                      </c:pt>
                      <c:pt idx="4387">
                        <c:v>9.7766524877609501E-5</c:v>
                      </c:pt>
                      <c:pt idx="4388">
                        <c:v>8.71343163201627E-5</c:v>
                      </c:pt>
                      <c:pt idx="4389" formatCode="General">
                        <c:v>1.1172839372252299E-4</c:v>
                      </c:pt>
                      <c:pt idx="4390" formatCode="General">
                        <c:v>1.16051436460899E-4</c:v>
                      </c:pt>
                      <c:pt idx="4391" formatCode="General">
                        <c:v>1.4326902009607499E-4</c:v>
                      </c:pt>
                      <c:pt idx="4392" formatCode="General">
                        <c:v>1.2214216187933201E-4</c:v>
                      </c:pt>
                      <c:pt idx="4393" formatCode="General">
                        <c:v>1.3344408734889399E-4</c:v>
                      </c:pt>
                      <c:pt idx="4394" formatCode="General">
                        <c:v>1.2301269222078401E-4</c:v>
                      </c:pt>
                      <c:pt idx="4395" formatCode="General">
                        <c:v>1.2544906538889601E-4</c:v>
                      </c:pt>
                      <c:pt idx="4396" formatCode="General">
                        <c:v>1.34807508057438E-4</c:v>
                      </c:pt>
                      <c:pt idx="4397">
                        <c:v>8.13219344315519E-5</c:v>
                      </c:pt>
                      <c:pt idx="4398" formatCode="General">
                        <c:v>1.05956274368332E-4</c:v>
                      </c:pt>
                      <c:pt idx="4399" formatCode="General">
                        <c:v>1.2964321424240101E-4</c:v>
                      </c:pt>
                      <c:pt idx="4400" formatCode="General">
                        <c:v>1.1622346203692E-4</c:v>
                      </c:pt>
                      <c:pt idx="4401" formatCode="General">
                        <c:v>1.20953358063219E-4</c:v>
                      </c:pt>
                      <c:pt idx="4402" formatCode="General">
                        <c:v>1.06259794134741E-4</c:v>
                      </c:pt>
                      <c:pt idx="4403" formatCode="General">
                        <c:v>1.3537051032004599E-4</c:v>
                      </c:pt>
                      <c:pt idx="4404">
                        <c:v>9.2965474968195296E-5</c:v>
                      </c:pt>
                      <c:pt idx="4405" formatCode="General">
                        <c:v>1.11034865447802E-4</c:v>
                      </c:pt>
                      <c:pt idx="4406" formatCode="General">
                        <c:v>1.2769798899004399E-4</c:v>
                      </c:pt>
                      <c:pt idx="4407">
                        <c:v>8.1474497375208402E-5</c:v>
                      </c:pt>
                      <c:pt idx="4408" formatCode="General">
                        <c:v>1.08390105942827E-4</c:v>
                      </c:pt>
                      <c:pt idx="4409" formatCode="General">
                        <c:v>1.20562612679104E-4</c:v>
                      </c:pt>
                      <c:pt idx="4410" formatCode="General">
                        <c:v>1.2833025717912401E-4</c:v>
                      </c:pt>
                      <c:pt idx="4411" formatCode="General">
                        <c:v>1.11789478329074E-4</c:v>
                      </c:pt>
                      <c:pt idx="4412" formatCode="General">
                        <c:v>1.62863591931094E-4</c:v>
                      </c:pt>
                      <c:pt idx="4413" formatCode="General">
                        <c:v>1.20060988831176E-4</c:v>
                      </c:pt>
                      <c:pt idx="4414" formatCode="General">
                        <c:v>1.3546238490372799E-4</c:v>
                      </c:pt>
                      <c:pt idx="4415">
                        <c:v>7.8508674297703693E-5</c:v>
                      </c:pt>
                      <c:pt idx="4416" formatCode="General">
                        <c:v>1.3711375629197901E-4</c:v>
                      </c:pt>
                      <c:pt idx="4417">
                        <c:v>9.0687445311927504E-5</c:v>
                      </c:pt>
                      <c:pt idx="4418" formatCode="General">
                        <c:v>1.20031845064846E-4</c:v>
                      </c:pt>
                      <c:pt idx="4419" formatCode="General">
                        <c:v>1.44609906926729E-4</c:v>
                      </c:pt>
                      <c:pt idx="4420">
                        <c:v>8.01959654021096E-5</c:v>
                      </c:pt>
                      <c:pt idx="4421" formatCode="General">
                        <c:v>1.18378142513921E-4</c:v>
                      </c:pt>
                      <c:pt idx="4422">
                        <c:v>6.34600842212548E-5</c:v>
                      </c:pt>
                      <c:pt idx="4423" formatCode="General">
                        <c:v>1.0226026530878099E-4</c:v>
                      </c:pt>
                      <c:pt idx="4424">
                        <c:v>8.5581092950667202E-5</c:v>
                      </c:pt>
                      <c:pt idx="4425" formatCode="General">
                        <c:v>1.6333568706924399E-4</c:v>
                      </c:pt>
                      <c:pt idx="4426" formatCode="General">
                        <c:v>1.04929647474929E-4</c:v>
                      </c:pt>
                      <c:pt idx="4427" formatCode="General">
                        <c:v>1.14979779740608E-4</c:v>
                      </c:pt>
                      <c:pt idx="4428">
                        <c:v>8.2825427072286302E-5</c:v>
                      </c:pt>
                      <c:pt idx="4429">
                        <c:v>8.3663463671808402E-5</c:v>
                      </c:pt>
                      <c:pt idx="4430" formatCode="General">
                        <c:v>1.46708260168855E-4</c:v>
                      </c:pt>
                      <c:pt idx="4431" formatCode="General">
                        <c:v>1.11324908901108E-4</c:v>
                      </c:pt>
                      <c:pt idx="4432" formatCode="General">
                        <c:v>1.14937611863781E-4</c:v>
                      </c:pt>
                      <c:pt idx="4433" formatCode="General">
                        <c:v>1.11579817710061E-4</c:v>
                      </c:pt>
                      <c:pt idx="4434" formatCode="General">
                        <c:v>1.2203671599145E-4</c:v>
                      </c:pt>
                      <c:pt idx="4435" formatCode="General">
                        <c:v>1.08659585106516E-4</c:v>
                      </c:pt>
                      <c:pt idx="4436" formatCode="General">
                        <c:v>1.16631258105458E-4</c:v>
                      </c:pt>
                      <c:pt idx="4437">
                        <c:v>6.67945237009602E-5</c:v>
                      </c:pt>
                      <c:pt idx="4438">
                        <c:v>9.1267607061308495E-5</c:v>
                      </c:pt>
                      <c:pt idx="4439" formatCode="General">
                        <c:v>1.15057403348057E-4</c:v>
                      </c:pt>
                      <c:pt idx="4440" formatCode="General">
                        <c:v>1.53959741099021E-4</c:v>
                      </c:pt>
                      <c:pt idx="4441" formatCode="General">
                        <c:v>1.51723363467838E-4</c:v>
                      </c:pt>
                      <c:pt idx="4442" formatCode="General">
                        <c:v>1.02653664441308E-4</c:v>
                      </c:pt>
                      <c:pt idx="4443" formatCode="General">
                        <c:v>1.13958028357117E-4</c:v>
                      </c:pt>
                      <c:pt idx="4444" formatCode="General">
                        <c:v>1.19184286673353E-4</c:v>
                      </c:pt>
                      <c:pt idx="4445" formatCode="General">
                        <c:v>1.061527134315E-4</c:v>
                      </c:pt>
                      <c:pt idx="4446" formatCode="General">
                        <c:v>1.50319768196949E-4</c:v>
                      </c:pt>
                      <c:pt idx="4447" formatCode="General">
                        <c:v>1.3794863246916901E-4</c:v>
                      </c:pt>
                      <c:pt idx="4448" formatCode="General">
                        <c:v>1.28865074140328E-4</c:v>
                      </c:pt>
                      <c:pt idx="4449" formatCode="General">
                        <c:v>1.13042521467703E-4</c:v>
                      </c:pt>
                      <c:pt idx="4450" formatCode="General">
                        <c:v>1.3522191919468601E-4</c:v>
                      </c:pt>
                      <c:pt idx="4451" formatCode="General">
                        <c:v>1.20126045678375E-4</c:v>
                      </c:pt>
                      <c:pt idx="4452" formatCode="General">
                        <c:v>1.31887901023859E-4</c:v>
                      </c:pt>
                      <c:pt idx="4453" formatCode="General">
                        <c:v>1.40867829018984E-4</c:v>
                      </c:pt>
                      <c:pt idx="4454" formatCode="General">
                        <c:v>1.3500414179812601E-4</c:v>
                      </c:pt>
                      <c:pt idx="4455" formatCode="General">
                        <c:v>1.2674030073952499E-4</c:v>
                      </c:pt>
                      <c:pt idx="4456" formatCode="General">
                        <c:v>1.0371554316991101E-4</c:v>
                      </c:pt>
                      <c:pt idx="4457">
                        <c:v>8.3684246059752306E-5</c:v>
                      </c:pt>
                      <c:pt idx="4458" formatCode="General">
                        <c:v>1.16289466720398E-4</c:v>
                      </c:pt>
                      <c:pt idx="4459" formatCode="General">
                        <c:v>1.16499898670841E-4</c:v>
                      </c:pt>
                      <c:pt idx="4460" formatCode="General">
                        <c:v>1.2890923004367901E-4</c:v>
                      </c:pt>
                      <c:pt idx="4461" formatCode="General">
                        <c:v>1.19315599247282E-4</c:v>
                      </c:pt>
                      <c:pt idx="4462">
                        <c:v>9.0300905486081798E-5</c:v>
                      </c:pt>
                      <c:pt idx="4463" formatCode="General">
                        <c:v>1.1348299960283199E-4</c:v>
                      </c:pt>
                      <c:pt idx="4464" formatCode="General">
                        <c:v>1.3410724339662201E-4</c:v>
                      </c:pt>
                      <c:pt idx="4465" formatCode="General">
                        <c:v>1.2425340166357101E-4</c:v>
                      </c:pt>
                      <c:pt idx="4466" formatCode="General">
                        <c:v>1.2021909118730199E-4</c:v>
                      </c:pt>
                      <c:pt idx="4467" formatCode="General">
                        <c:v>1.23937977464432E-4</c:v>
                      </c:pt>
                      <c:pt idx="4468" formatCode="General">
                        <c:v>1.43305773583677E-4</c:v>
                      </c:pt>
                      <c:pt idx="4469">
                        <c:v>9.6567825561850001E-5</c:v>
                      </c:pt>
                      <c:pt idx="4470" formatCode="General">
                        <c:v>1.32721591678525E-4</c:v>
                      </c:pt>
                      <c:pt idx="4471">
                        <c:v>7.1042623903347593E-5</c:v>
                      </c:pt>
                      <c:pt idx="4472">
                        <c:v>8.7566205075331006E-5</c:v>
                      </c:pt>
                      <c:pt idx="4473" formatCode="General">
                        <c:v>1.10006256859605E-4</c:v>
                      </c:pt>
                      <c:pt idx="4474">
                        <c:v>7.5467705696700106E-5</c:v>
                      </c:pt>
                      <c:pt idx="4475">
                        <c:v>7.5749781192796306E-5</c:v>
                      </c:pt>
                      <c:pt idx="4476">
                        <c:v>9.1744233106933897E-5</c:v>
                      </c:pt>
                      <c:pt idx="4477" formatCode="General">
                        <c:v>1.58317375491789E-4</c:v>
                      </c:pt>
                      <c:pt idx="4478" formatCode="General">
                        <c:v>1.21274358932671E-4</c:v>
                      </c:pt>
                      <c:pt idx="4479">
                        <c:v>7.4868354704633004E-5</c:v>
                      </c:pt>
                      <c:pt idx="4480" formatCode="General">
                        <c:v>1.13566440297941E-4</c:v>
                      </c:pt>
                      <c:pt idx="4481">
                        <c:v>7.5643191079568896E-5</c:v>
                      </c:pt>
                      <c:pt idx="4482" formatCode="General">
                        <c:v>1.1657391078616601E-4</c:v>
                      </c:pt>
                      <c:pt idx="4483" formatCode="General">
                        <c:v>1.06901314702677E-4</c:v>
                      </c:pt>
                      <c:pt idx="4484" formatCode="General">
                        <c:v>1.2389405516003999E-4</c:v>
                      </c:pt>
                      <c:pt idx="4485" formatCode="General">
                        <c:v>1.25968190665415E-4</c:v>
                      </c:pt>
                      <c:pt idx="4486" formatCode="General">
                        <c:v>1.14545954986167E-4</c:v>
                      </c:pt>
                      <c:pt idx="4487">
                        <c:v>7.5009277898593893E-5</c:v>
                      </c:pt>
                      <c:pt idx="4488">
                        <c:v>8.8887198736714996E-5</c:v>
                      </c:pt>
                      <c:pt idx="4489" formatCode="General">
                        <c:v>1.0183770715378701E-4</c:v>
                      </c:pt>
                      <c:pt idx="4490" formatCode="General">
                        <c:v>1.15378946041328E-4</c:v>
                      </c:pt>
                      <c:pt idx="4491" formatCode="General">
                        <c:v>1.05856405626676E-4</c:v>
                      </c:pt>
                      <c:pt idx="4492" formatCode="General">
                        <c:v>1.3028434566883301E-4</c:v>
                      </c:pt>
                      <c:pt idx="4493" formatCode="General">
                        <c:v>1.12186148964713E-4</c:v>
                      </c:pt>
                      <c:pt idx="4494" formatCode="General">
                        <c:v>1.08992394864463E-4</c:v>
                      </c:pt>
                      <c:pt idx="4495" formatCode="General">
                        <c:v>1.42480483595895E-4</c:v>
                      </c:pt>
                      <c:pt idx="4496" formatCode="General">
                        <c:v>1.2677510334384599E-4</c:v>
                      </c:pt>
                      <c:pt idx="4497" formatCode="General">
                        <c:v>1.23874122114381E-4</c:v>
                      </c:pt>
                      <c:pt idx="4498" formatCode="General">
                        <c:v>1.2012485374765299E-4</c:v>
                      </c:pt>
                      <c:pt idx="4499" formatCode="General">
                        <c:v>1.17830570694804E-4</c:v>
                      </c:pt>
                      <c:pt idx="4500" formatCode="General">
                        <c:v>1.2193568657725E-4</c:v>
                      </c:pt>
                      <c:pt idx="4501" formatCode="General">
                        <c:v>1.19494077440477E-4</c:v>
                      </c:pt>
                      <c:pt idx="4502" formatCode="General">
                        <c:v>1.19807604844756E-4</c:v>
                      </c:pt>
                      <c:pt idx="4503" formatCode="General">
                        <c:v>1.10171251135153E-4</c:v>
                      </c:pt>
                      <c:pt idx="4504" formatCode="General">
                        <c:v>1.6033341079396701E-4</c:v>
                      </c:pt>
                      <c:pt idx="4505" formatCode="General">
                        <c:v>1.45254314686492E-4</c:v>
                      </c:pt>
                      <c:pt idx="4506" formatCode="General">
                        <c:v>1.3273560925543301E-4</c:v>
                      </c:pt>
                      <c:pt idx="4507" formatCode="General">
                        <c:v>1.3702126256317701E-4</c:v>
                      </c:pt>
                      <c:pt idx="4508" formatCode="General">
                        <c:v>1.4387566654507601E-4</c:v>
                      </c:pt>
                      <c:pt idx="4509" formatCode="General">
                        <c:v>1.5810580036526399E-4</c:v>
                      </c:pt>
                      <c:pt idx="4510" formatCode="General">
                        <c:v>1.3980406449134799E-4</c:v>
                      </c:pt>
                      <c:pt idx="4511" formatCode="General">
                        <c:v>1.2910152901222E-4</c:v>
                      </c:pt>
                      <c:pt idx="4512" formatCode="General">
                        <c:v>1.47588862448304E-4</c:v>
                      </c:pt>
                      <c:pt idx="4513" formatCode="General">
                        <c:v>1.03724765629135E-4</c:v>
                      </c:pt>
                      <c:pt idx="4514" formatCode="General">
                        <c:v>1.18559590138107E-4</c:v>
                      </c:pt>
                      <c:pt idx="4515" formatCode="General">
                        <c:v>1.19914353200501E-4</c:v>
                      </c:pt>
                      <c:pt idx="4516" formatCode="General">
                        <c:v>1.18509903522666E-4</c:v>
                      </c:pt>
                      <c:pt idx="4517">
                        <c:v>9.3359460720581394E-5</c:v>
                      </c:pt>
                      <c:pt idx="4518" formatCode="General">
                        <c:v>1.06046462571004E-4</c:v>
                      </c:pt>
                      <c:pt idx="4519" formatCode="General">
                        <c:v>1.63074317067182E-4</c:v>
                      </c:pt>
                      <c:pt idx="4520" formatCode="General">
                        <c:v>1.4168591150388299E-4</c:v>
                      </c:pt>
                      <c:pt idx="4521" formatCode="General">
                        <c:v>1.2698900546207099E-4</c:v>
                      </c:pt>
                      <c:pt idx="4522" formatCode="General">
                        <c:v>1.6991107939628601E-4</c:v>
                      </c:pt>
                      <c:pt idx="4523" formatCode="General">
                        <c:v>1.4477594736307301E-4</c:v>
                      </c:pt>
                      <c:pt idx="4524" formatCode="General">
                        <c:v>1.40564387303082E-4</c:v>
                      </c:pt>
                      <c:pt idx="4525" formatCode="General">
                        <c:v>1.5286700068247399E-4</c:v>
                      </c:pt>
                      <c:pt idx="4526" formatCode="General">
                        <c:v>1.4923588085165201E-4</c:v>
                      </c:pt>
                      <c:pt idx="4527" formatCode="General">
                        <c:v>1.4366634563211801E-4</c:v>
                      </c:pt>
                      <c:pt idx="4528" formatCode="General">
                        <c:v>1.42463146896993E-4</c:v>
                      </c:pt>
                      <c:pt idx="4529" formatCode="General">
                        <c:v>1.38057882162303E-4</c:v>
                      </c:pt>
                      <c:pt idx="4530">
                        <c:v>9.8120427463114902E-5</c:v>
                      </c:pt>
                      <c:pt idx="4531" formatCode="General">
                        <c:v>1.4546007288329701E-4</c:v>
                      </c:pt>
                      <c:pt idx="4532" formatCode="General">
                        <c:v>1.3995018241636599E-4</c:v>
                      </c:pt>
                      <c:pt idx="4533" formatCode="General">
                        <c:v>1.39564805436237E-4</c:v>
                      </c:pt>
                      <c:pt idx="4534" formatCode="General">
                        <c:v>1.32625295016467E-4</c:v>
                      </c:pt>
                      <c:pt idx="4535" formatCode="General">
                        <c:v>1.21223353097199E-4</c:v>
                      </c:pt>
                      <c:pt idx="4536" formatCode="General">
                        <c:v>1.1918539899465E-4</c:v>
                      </c:pt>
                      <c:pt idx="4537" formatCode="General">
                        <c:v>1.3098466745733301E-4</c:v>
                      </c:pt>
                      <c:pt idx="4538" formatCode="General">
                        <c:v>1.30502569009931E-4</c:v>
                      </c:pt>
                      <c:pt idx="4539" formatCode="General">
                        <c:v>1.3316474215041199E-4</c:v>
                      </c:pt>
                      <c:pt idx="4540" formatCode="General">
                        <c:v>1.3829972009727799E-4</c:v>
                      </c:pt>
                      <c:pt idx="4541" formatCode="General">
                        <c:v>1.2620455847220399E-4</c:v>
                      </c:pt>
                      <c:pt idx="4542" formatCode="General">
                        <c:v>1.3319594826613601E-4</c:v>
                      </c:pt>
                      <c:pt idx="4543">
                        <c:v>8.7238955433681994E-5</c:v>
                      </c:pt>
                      <c:pt idx="4544" formatCode="General">
                        <c:v>1.30476371053887E-4</c:v>
                      </c:pt>
                      <c:pt idx="4545" formatCode="General">
                        <c:v>1.4663820802762999E-4</c:v>
                      </c:pt>
                      <c:pt idx="4546" formatCode="General">
                        <c:v>1.3721090673155E-4</c:v>
                      </c:pt>
                      <c:pt idx="4547" formatCode="General">
                        <c:v>1.0756779841164499E-4</c:v>
                      </c:pt>
                      <c:pt idx="4548" formatCode="General">
                        <c:v>1.21127697612165E-4</c:v>
                      </c:pt>
                      <c:pt idx="4549" formatCode="General">
                        <c:v>1.15194180589842E-4</c:v>
                      </c:pt>
                      <c:pt idx="4550" formatCode="General">
                        <c:v>1.15848016800082E-4</c:v>
                      </c:pt>
                      <c:pt idx="4551" formatCode="General">
                        <c:v>1.3458373652681899E-4</c:v>
                      </c:pt>
                      <c:pt idx="4552" formatCode="General">
                        <c:v>1.3682045100795601E-4</c:v>
                      </c:pt>
                      <c:pt idx="4553" formatCode="General">
                        <c:v>1.51461039798809E-4</c:v>
                      </c:pt>
                      <c:pt idx="4554" formatCode="General">
                        <c:v>1.67681923011779E-4</c:v>
                      </c:pt>
                      <c:pt idx="4555">
                        <c:v>8.9736184223959502E-5</c:v>
                      </c:pt>
                      <c:pt idx="4556" formatCode="General">
                        <c:v>1.1875341696693301E-4</c:v>
                      </c:pt>
                      <c:pt idx="4557" formatCode="General">
                        <c:v>1.03091145470687E-4</c:v>
                      </c:pt>
                      <c:pt idx="4558" formatCode="General">
                        <c:v>1.34367367819906E-4</c:v>
                      </c:pt>
                      <c:pt idx="4559" formatCode="General">
                        <c:v>1.33076172085446E-4</c:v>
                      </c:pt>
                      <c:pt idx="4560" formatCode="General">
                        <c:v>1.33013815070013E-4</c:v>
                      </c:pt>
                      <c:pt idx="4561">
                        <c:v>9.3404966042757496E-5</c:v>
                      </c:pt>
                      <c:pt idx="4562" formatCode="General">
                        <c:v>1.7445083765036101E-4</c:v>
                      </c:pt>
                      <c:pt idx="4563" formatCode="General">
                        <c:v>1.2975794698362399E-4</c:v>
                      </c:pt>
                      <c:pt idx="4564" formatCode="General">
                        <c:v>1.27315106020436E-4</c:v>
                      </c:pt>
                      <c:pt idx="4565">
                        <c:v>9.0235444855209099E-5</c:v>
                      </c:pt>
                      <c:pt idx="4566" formatCode="General">
                        <c:v>1.11390625114979E-4</c:v>
                      </c:pt>
                      <c:pt idx="4567" formatCode="General">
                        <c:v>1.33326453161749E-4</c:v>
                      </c:pt>
                      <c:pt idx="4568" formatCode="General">
                        <c:v>1.43811736344743E-4</c:v>
                      </c:pt>
                      <c:pt idx="4569" formatCode="General">
                        <c:v>1.31118193138532E-4</c:v>
                      </c:pt>
                      <c:pt idx="4570" formatCode="General">
                        <c:v>1.0352246941828001E-4</c:v>
                      </c:pt>
                      <c:pt idx="4571" formatCode="General">
                        <c:v>1.1667748674846699E-4</c:v>
                      </c:pt>
                      <c:pt idx="4572" formatCode="General">
                        <c:v>1.05196375125055E-4</c:v>
                      </c:pt>
                      <c:pt idx="4573" formatCode="General">
                        <c:v>1.4995156883558801E-4</c:v>
                      </c:pt>
                      <c:pt idx="4574">
                        <c:v>9.3465481199324894E-5</c:v>
                      </c:pt>
                      <c:pt idx="4575" formatCode="General">
                        <c:v>1.2807356672131899E-4</c:v>
                      </c:pt>
                      <c:pt idx="4576" formatCode="General">
                        <c:v>1.15396751191412E-4</c:v>
                      </c:pt>
                      <c:pt idx="4577">
                        <c:v>9.9702087769964502E-5</c:v>
                      </c:pt>
                      <c:pt idx="4578" formatCode="General">
                        <c:v>1.28243620124901E-4</c:v>
                      </c:pt>
                      <c:pt idx="4579" formatCode="General">
                        <c:v>1.21619671527634E-4</c:v>
                      </c:pt>
                      <c:pt idx="4580" formatCode="General">
                        <c:v>1.4501717992568001E-4</c:v>
                      </c:pt>
                      <c:pt idx="4581" formatCode="General">
                        <c:v>1.03946562448103E-4</c:v>
                      </c:pt>
                      <c:pt idx="4582" formatCode="General">
                        <c:v>1.42321245832812E-4</c:v>
                      </c:pt>
                      <c:pt idx="4583" formatCode="General">
                        <c:v>1.39085912323612E-4</c:v>
                      </c:pt>
                      <c:pt idx="4584">
                        <c:v>9.7793049347993902E-5</c:v>
                      </c:pt>
                      <c:pt idx="4585" formatCode="General">
                        <c:v>1.49447442347218E-4</c:v>
                      </c:pt>
                      <c:pt idx="4586" formatCode="General">
                        <c:v>1.02271864139453E-4</c:v>
                      </c:pt>
                      <c:pt idx="4587" formatCode="General">
                        <c:v>1.4657905811900099E-4</c:v>
                      </c:pt>
                      <c:pt idx="4588" formatCode="General">
                        <c:v>1.35864126074458E-4</c:v>
                      </c:pt>
                      <c:pt idx="4589" formatCode="General">
                        <c:v>1.43401408859311E-4</c:v>
                      </c:pt>
                      <c:pt idx="4590" formatCode="General">
                        <c:v>1.3339014701592699E-4</c:v>
                      </c:pt>
                      <c:pt idx="4591" formatCode="General">
                        <c:v>1.52463003507242E-4</c:v>
                      </c:pt>
                      <c:pt idx="4592" formatCode="General">
                        <c:v>1.4415436318019801E-4</c:v>
                      </c:pt>
                      <c:pt idx="4593" formatCode="General">
                        <c:v>1.3461038657527701E-4</c:v>
                      </c:pt>
                      <c:pt idx="4594" formatCode="General">
                        <c:v>1.13034191953417E-4</c:v>
                      </c:pt>
                      <c:pt idx="4595" formatCode="General">
                        <c:v>1.4433288804374E-4</c:v>
                      </c:pt>
                      <c:pt idx="4596" formatCode="General">
                        <c:v>1.2456771907111801E-4</c:v>
                      </c:pt>
                      <c:pt idx="4597">
                        <c:v>9.0057386658304396E-5</c:v>
                      </c:pt>
                      <c:pt idx="4598" formatCode="General">
                        <c:v>1.1322903335903799E-4</c:v>
                      </c:pt>
                      <c:pt idx="4599" formatCode="General">
                        <c:v>1.27454206181311E-4</c:v>
                      </c:pt>
                      <c:pt idx="4600">
                        <c:v>7.98070872054155E-5</c:v>
                      </c:pt>
                      <c:pt idx="4601" formatCode="General">
                        <c:v>1.5464360724687601E-4</c:v>
                      </c:pt>
                      <c:pt idx="4602" formatCode="General">
                        <c:v>1.08916584154539E-4</c:v>
                      </c:pt>
                      <c:pt idx="4603" formatCode="General">
                        <c:v>1.05440419076504E-4</c:v>
                      </c:pt>
                      <c:pt idx="4604" formatCode="General">
                        <c:v>1.2728786283531301E-4</c:v>
                      </c:pt>
                      <c:pt idx="4605" formatCode="General">
                        <c:v>1.3565656850765599E-4</c:v>
                      </c:pt>
                      <c:pt idx="4606" formatCode="General">
                        <c:v>1.03950956435488E-4</c:v>
                      </c:pt>
                      <c:pt idx="4607" formatCode="General">
                        <c:v>1.2847760533582199E-4</c:v>
                      </c:pt>
                      <c:pt idx="4608" formatCode="General">
                        <c:v>1.3129563634954101E-4</c:v>
                      </c:pt>
                      <c:pt idx="4609" formatCode="General">
                        <c:v>1.4729140657580199E-4</c:v>
                      </c:pt>
                      <c:pt idx="4610" formatCode="General">
                        <c:v>1.3265075839508501E-4</c:v>
                      </c:pt>
                      <c:pt idx="4611" formatCode="General">
                        <c:v>1.2026545323564499E-4</c:v>
                      </c:pt>
                      <c:pt idx="4612" formatCode="General">
                        <c:v>1.41448059084565E-4</c:v>
                      </c:pt>
                      <c:pt idx="4613" formatCode="General">
                        <c:v>1.7417766285263901E-4</c:v>
                      </c:pt>
                      <c:pt idx="4614">
                        <c:v>9.7586144865022495E-5</c:v>
                      </c:pt>
                      <c:pt idx="4615" formatCode="General">
                        <c:v>1.3307046045015801E-4</c:v>
                      </c:pt>
                      <c:pt idx="4616" formatCode="General">
                        <c:v>1.1406361494615201E-4</c:v>
                      </c:pt>
                      <c:pt idx="4617">
                        <c:v>9.6666473938699903E-5</c:v>
                      </c:pt>
                      <c:pt idx="4618" formatCode="General">
                        <c:v>1.6394162674528601E-4</c:v>
                      </c:pt>
                      <c:pt idx="4619" formatCode="General">
                        <c:v>1.50933955958647E-4</c:v>
                      </c:pt>
                      <c:pt idx="4620" formatCode="General">
                        <c:v>1.5316939644877299E-4</c:v>
                      </c:pt>
                      <c:pt idx="4621" formatCode="General">
                        <c:v>1.0900466443781101E-4</c:v>
                      </c:pt>
                      <c:pt idx="4622" formatCode="General">
                        <c:v>1.5389996859369601E-4</c:v>
                      </c:pt>
                      <c:pt idx="4623" formatCode="General">
                        <c:v>1.2215672895602101E-4</c:v>
                      </c:pt>
                      <c:pt idx="4624" formatCode="General">
                        <c:v>1.2475849640155499E-4</c:v>
                      </c:pt>
                      <c:pt idx="4625" formatCode="General">
                        <c:v>1.5935304966021801E-4</c:v>
                      </c:pt>
                      <c:pt idx="4626" formatCode="General">
                        <c:v>1.7421916452113899E-4</c:v>
                      </c:pt>
                      <c:pt idx="4627" formatCode="General">
                        <c:v>1.46983391552291E-4</c:v>
                      </c:pt>
                      <c:pt idx="4628" formatCode="General">
                        <c:v>1.18919669266422E-4</c:v>
                      </c:pt>
                      <c:pt idx="4629" formatCode="General">
                        <c:v>1.15202550759015E-4</c:v>
                      </c:pt>
                      <c:pt idx="4630" formatCode="General">
                        <c:v>1.4082870940217599E-4</c:v>
                      </c:pt>
                      <c:pt idx="4631" formatCode="General">
                        <c:v>1.34184632503964E-4</c:v>
                      </c:pt>
                      <c:pt idx="4632" formatCode="General">
                        <c:v>1.35958487040355E-4</c:v>
                      </c:pt>
                      <c:pt idx="4633" formatCode="General">
                        <c:v>1.3128790789939101E-4</c:v>
                      </c:pt>
                      <c:pt idx="4634" formatCode="General">
                        <c:v>1.2727782848042201E-4</c:v>
                      </c:pt>
                      <c:pt idx="4635" formatCode="General">
                        <c:v>1.21038638435825E-4</c:v>
                      </c:pt>
                      <c:pt idx="4636" formatCode="General">
                        <c:v>1.3958773118793601E-4</c:v>
                      </c:pt>
                      <c:pt idx="4637" formatCode="General">
                        <c:v>1.3896429769819801E-4</c:v>
                      </c:pt>
                      <c:pt idx="4638" formatCode="General">
                        <c:v>1.5689695176898099E-4</c:v>
                      </c:pt>
                      <c:pt idx="4639" formatCode="General">
                        <c:v>1.07306694728372E-4</c:v>
                      </c:pt>
                      <c:pt idx="4640" formatCode="General">
                        <c:v>1.31571225180393E-4</c:v>
                      </c:pt>
                      <c:pt idx="4641" formatCode="General">
                        <c:v>1.2212308699593099E-4</c:v>
                      </c:pt>
                      <c:pt idx="4642" formatCode="General">
                        <c:v>1.1731089861096E-4</c:v>
                      </c:pt>
                      <c:pt idx="4643" formatCode="General">
                        <c:v>1.48539365459657E-4</c:v>
                      </c:pt>
                      <c:pt idx="4644" formatCode="General">
                        <c:v>1.1880049128442499E-4</c:v>
                      </c:pt>
                      <c:pt idx="4645" formatCode="General">
                        <c:v>1.2676207258414401E-4</c:v>
                      </c:pt>
                      <c:pt idx="4646" formatCode="General">
                        <c:v>1.26674978109712E-4</c:v>
                      </c:pt>
                      <c:pt idx="4647" formatCode="General">
                        <c:v>1.3700885062877701E-4</c:v>
                      </c:pt>
                      <c:pt idx="4648" formatCode="General">
                        <c:v>1.34902034417549E-4</c:v>
                      </c:pt>
                      <c:pt idx="4649" formatCode="General">
                        <c:v>1.29288309821718E-4</c:v>
                      </c:pt>
                      <c:pt idx="4650" formatCode="General">
                        <c:v>1.30609952208135E-4</c:v>
                      </c:pt>
                      <c:pt idx="4651">
                        <c:v>8.0490775123445596E-5</c:v>
                      </c:pt>
                      <c:pt idx="4652" formatCode="General">
                        <c:v>1.78493705558331E-4</c:v>
                      </c:pt>
                      <c:pt idx="4653" formatCode="General">
                        <c:v>1.5658009365464301E-4</c:v>
                      </c:pt>
                      <c:pt idx="4654">
                        <c:v>9.1526482868778996E-5</c:v>
                      </c:pt>
                      <c:pt idx="4655" formatCode="General">
                        <c:v>1.2058882177249701E-4</c:v>
                      </c:pt>
                      <c:pt idx="4656" formatCode="General">
                        <c:v>1.0355814771478399E-4</c:v>
                      </c:pt>
                      <c:pt idx="4657" formatCode="General">
                        <c:v>1.48981795564629E-4</c:v>
                      </c:pt>
                      <c:pt idx="4658">
                        <c:v>9.5214311479243805E-5</c:v>
                      </c:pt>
                      <c:pt idx="4659" formatCode="General">
                        <c:v>1.34920572648997E-4</c:v>
                      </c:pt>
                      <c:pt idx="4660" formatCode="General">
                        <c:v>1.14376154284465E-4</c:v>
                      </c:pt>
                      <c:pt idx="4661" formatCode="General">
                        <c:v>1.31620455384872E-4</c:v>
                      </c:pt>
                      <c:pt idx="4662" formatCode="General">
                        <c:v>1.3143496015880599E-4</c:v>
                      </c:pt>
                      <c:pt idx="4663" formatCode="General">
                        <c:v>1.43391240731234E-4</c:v>
                      </c:pt>
                      <c:pt idx="4664" formatCode="General">
                        <c:v>1.2762275490419599E-4</c:v>
                      </c:pt>
                      <c:pt idx="4665" formatCode="General">
                        <c:v>1.7003076989882001E-4</c:v>
                      </c:pt>
                      <c:pt idx="4666" formatCode="General">
                        <c:v>1.59076771242949E-4</c:v>
                      </c:pt>
                      <c:pt idx="4667" formatCode="General">
                        <c:v>1.09144136744326E-4</c:v>
                      </c:pt>
                      <c:pt idx="4668" formatCode="General">
                        <c:v>1.3863292407661199E-4</c:v>
                      </c:pt>
                      <c:pt idx="4669" formatCode="General">
                        <c:v>1.1828194075669799E-4</c:v>
                      </c:pt>
                      <c:pt idx="4670" formatCode="General">
                        <c:v>1.1004178031951199E-4</c:v>
                      </c:pt>
                      <c:pt idx="4671" formatCode="General">
                        <c:v>1.05720989935067E-4</c:v>
                      </c:pt>
                      <c:pt idx="4672" formatCode="General">
                        <c:v>1.2571287230908E-4</c:v>
                      </c:pt>
                      <c:pt idx="4673">
                        <c:v>9.4753024300493603E-5</c:v>
                      </c:pt>
                      <c:pt idx="4674" formatCode="General">
                        <c:v>1.4368492492205801E-4</c:v>
                      </c:pt>
                      <c:pt idx="4675" formatCode="General">
                        <c:v>1.1034760091755999E-4</c:v>
                      </c:pt>
                      <c:pt idx="4676" formatCode="General">
                        <c:v>1.28626548544411E-4</c:v>
                      </c:pt>
                      <c:pt idx="4677" formatCode="General">
                        <c:v>1.2467377160264799E-4</c:v>
                      </c:pt>
                      <c:pt idx="4678" formatCode="General">
                        <c:v>1.11780315994384E-4</c:v>
                      </c:pt>
                      <c:pt idx="4679" formatCode="General">
                        <c:v>1.3480519825066799E-4</c:v>
                      </c:pt>
                      <c:pt idx="4680" formatCode="General">
                        <c:v>1.10608767603413E-4</c:v>
                      </c:pt>
                      <c:pt idx="4681" formatCode="General">
                        <c:v>1.39626613036871E-4</c:v>
                      </c:pt>
                      <c:pt idx="4682" formatCode="General">
                        <c:v>1.1255218597985E-4</c:v>
                      </c:pt>
                      <c:pt idx="4683" formatCode="General">
                        <c:v>1.2549037328816001E-4</c:v>
                      </c:pt>
                      <c:pt idx="4684" formatCode="General">
                        <c:v>1.5581010331545999E-4</c:v>
                      </c:pt>
                      <c:pt idx="4685" formatCode="General">
                        <c:v>1.48102308350349E-4</c:v>
                      </c:pt>
                      <c:pt idx="4686" formatCode="General">
                        <c:v>1.2931720040861201E-4</c:v>
                      </c:pt>
                      <c:pt idx="4687" formatCode="General">
                        <c:v>1.32675269812023E-4</c:v>
                      </c:pt>
                      <c:pt idx="4688" formatCode="General">
                        <c:v>1.4116973776184799E-4</c:v>
                      </c:pt>
                      <c:pt idx="4689" formatCode="General">
                        <c:v>1.15362816068174E-4</c:v>
                      </c:pt>
                      <c:pt idx="4690" formatCode="General">
                        <c:v>1.46529160252529E-4</c:v>
                      </c:pt>
                      <c:pt idx="4691" formatCode="General">
                        <c:v>1.4325377668761801E-4</c:v>
                      </c:pt>
                      <c:pt idx="4692">
                        <c:v>8.5939922801765494E-5</c:v>
                      </c:pt>
                      <c:pt idx="4693" formatCode="General">
                        <c:v>1.2740199973298099E-4</c:v>
                      </c:pt>
                      <c:pt idx="4694" formatCode="General">
                        <c:v>1.02374090531492E-4</c:v>
                      </c:pt>
                      <c:pt idx="4695">
                        <c:v>8.3372348280465205E-5</c:v>
                      </c:pt>
                      <c:pt idx="4696" formatCode="General">
                        <c:v>1.2955351422816401E-4</c:v>
                      </c:pt>
                      <c:pt idx="4697" formatCode="General">
                        <c:v>1.3641087022900301E-4</c:v>
                      </c:pt>
                      <c:pt idx="4698" formatCode="General">
                        <c:v>1.39276316200763E-4</c:v>
                      </c:pt>
                      <c:pt idx="4699" formatCode="General">
                        <c:v>1.25238973746048E-4</c:v>
                      </c:pt>
                      <c:pt idx="4700" formatCode="General">
                        <c:v>1.08538947098118E-4</c:v>
                      </c:pt>
                      <c:pt idx="4701" formatCode="General">
                        <c:v>1.04779791312181E-4</c:v>
                      </c:pt>
                      <c:pt idx="4702" formatCode="General">
                        <c:v>1.15704144300235E-4</c:v>
                      </c:pt>
                      <c:pt idx="4703" formatCode="General">
                        <c:v>1.3340530931459801E-4</c:v>
                      </c:pt>
                      <c:pt idx="4704" formatCode="General">
                        <c:v>1.53296337496822E-4</c:v>
                      </c:pt>
                      <c:pt idx="4705">
                        <c:v>9.5703543834537897E-5</c:v>
                      </c:pt>
                      <c:pt idx="4706" formatCode="General">
                        <c:v>1.11924861557037E-4</c:v>
                      </c:pt>
                      <c:pt idx="4707" formatCode="General">
                        <c:v>1.3831059388022299E-4</c:v>
                      </c:pt>
                      <c:pt idx="4708" formatCode="General">
                        <c:v>1.44273234415915E-4</c:v>
                      </c:pt>
                      <c:pt idx="4709" formatCode="General">
                        <c:v>1.6396566992461E-4</c:v>
                      </c:pt>
                      <c:pt idx="4710" formatCode="General">
                        <c:v>1.4186024877301399E-4</c:v>
                      </c:pt>
                      <c:pt idx="4711" formatCode="General">
                        <c:v>1.45198261157761E-4</c:v>
                      </c:pt>
                      <c:pt idx="4712">
                        <c:v>9.6573451558740905E-5</c:v>
                      </c:pt>
                      <c:pt idx="4713">
                        <c:v>9.9589437122076205E-5</c:v>
                      </c:pt>
                      <c:pt idx="4714" formatCode="General">
                        <c:v>1.13098851348269E-4</c:v>
                      </c:pt>
                      <c:pt idx="4715">
                        <c:v>5.9615964266379903E-5</c:v>
                      </c:pt>
                      <c:pt idx="4716" formatCode="General">
                        <c:v>1.43131895145296E-4</c:v>
                      </c:pt>
                      <c:pt idx="4717" formatCode="General">
                        <c:v>1.2397406030262E-4</c:v>
                      </c:pt>
                      <c:pt idx="4718" formatCode="General">
                        <c:v>1.6222251173888801E-4</c:v>
                      </c:pt>
                      <c:pt idx="4719" formatCode="General">
                        <c:v>1.3884343651168101E-4</c:v>
                      </c:pt>
                      <c:pt idx="4720" formatCode="General">
                        <c:v>1.8628885476013401E-4</c:v>
                      </c:pt>
                      <c:pt idx="4721" formatCode="General">
                        <c:v>1.1227794456121099E-4</c:v>
                      </c:pt>
                      <c:pt idx="4722" formatCode="General">
                        <c:v>1.1128830284939301E-4</c:v>
                      </c:pt>
                      <c:pt idx="4723" formatCode="General">
                        <c:v>1.2536135693932201E-4</c:v>
                      </c:pt>
                      <c:pt idx="4724" formatCode="General">
                        <c:v>1.3433288951769499E-4</c:v>
                      </c:pt>
                      <c:pt idx="4725" formatCode="General">
                        <c:v>1.10914374560519E-4</c:v>
                      </c:pt>
                      <c:pt idx="4726" formatCode="General">
                        <c:v>1.23535917262742E-4</c:v>
                      </c:pt>
                      <c:pt idx="4727" formatCode="General">
                        <c:v>1.59997826139103E-4</c:v>
                      </c:pt>
                      <c:pt idx="4728" formatCode="General">
                        <c:v>1.27052313921521E-4</c:v>
                      </c:pt>
                      <c:pt idx="4729" formatCode="General">
                        <c:v>1.5098725174989599E-4</c:v>
                      </c:pt>
                      <c:pt idx="4730" formatCode="General">
                        <c:v>1.0459355236018899E-4</c:v>
                      </c:pt>
                      <c:pt idx="4731" formatCode="General">
                        <c:v>1.2246228033166201E-4</c:v>
                      </c:pt>
                      <c:pt idx="4732" formatCode="General">
                        <c:v>1.4439238772894899E-4</c:v>
                      </c:pt>
                      <c:pt idx="4733" formatCode="General">
                        <c:v>1.1954122755632501E-4</c:v>
                      </c:pt>
                      <c:pt idx="4734" formatCode="General">
                        <c:v>1.36049919342205E-4</c:v>
                      </c:pt>
                      <c:pt idx="4735" formatCode="General">
                        <c:v>1.35445099857848E-4</c:v>
                      </c:pt>
                      <c:pt idx="4736" formatCode="General">
                        <c:v>1.4865196407436599E-4</c:v>
                      </c:pt>
                      <c:pt idx="4737">
                        <c:v>7.8188281871343694E-5</c:v>
                      </c:pt>
                      <c:pt idx="4738" formatCode="General">
                        <c:v>1.3978031478826001E-4</c:v>
                      </c:pt>
                      <c:pt idx="4739" formatCode="General">
                        <c:v>1.1258403933996099E-4</c:v>
                      </c:pt>
                      <c:pt idx="4740" formatCode="General">
                        <c:v>1.4056946133238199E-4</c:v>
                      </c:pt>
                      <c:pt idx="4741" formatCode="General">
                        <c:v>1.10296827378004E-4</c:v>
                      </c:pt>
                      <c:pt idx="4742" formatCode="General">
                        <c:v>1.4851673627820899E-4</c:v>
                      </c:pt>
                      <c:pt idx="4743" formatCode="General">
                        <c:v>1.4597163379150799E-4</c:v>
                      </c:pt>
                      <c:pt idx="4744" formatCode="General">
                        <c:v>1.43738457344369E-4</c:v>
                      </c:pt>
                      <c:pt idx="4745" formatCode="General">
                        <c:v>1.13696350612434E-4</c:v>
                      </c:pt>
                      <c:pt idx="4746" formatCode="General">
                        <c:v>1.6647766028163199E-4</c:v>
                      </c:pt>
                      <c:pt idx="4747" formatCode="General">
                        <c:v>1.01148436149155E-4</c:v>
                      </c:pt>
                      <c:pt idx="4748" formatCode="General">
                        <c:v>1.5314590271666201E-4</c:v>
                      </c:pt>
                      <c:pt idx="4749" formatCode="General">
                        <c:v>1.2131067634115701E-4</c:v>
                      </c:pt>
                      <c:pt idx="4750">
                        <c:v>9.2775841784356906E-5</c:v>
                      </c:pt>
                      <c:pt idx="4751" formatCode="General">
                        <c:v>1.1317960299227E-4</c:v>
                      </c:pt>
                      <c:pt idx="4752" formatCode="General">
                        <c:v>1.3886025026622401E-4</c:v>
                      </c:pt>
                      <c:pt idx="4753" formatCode="General">
                        <c:v>1.2061467226246E-4</c:v>
                      </c:pt>
                      <c:pt idx="4754" formatCode="General">
                        <c:v>1.23952081054254E-4</c:v>
                      </c:pt>
                      <c:pt idx="4755" formatCode="General">
                        <c:v>1.2940926411762001E-4</c:v>
                      </c:pt>
                      <c:pt idx="4756" formatCode="General">
                        <c:v>1.0837070627790399E-4</c:v>
                      </c:pt>
                      <c:pt idx="4757" formatCode="General">
                        <c:v>1.47410441600695E-4</c:v>
                      </c:pt>
                      <c:pt idx="4758" formatCode="General">
                        <c:v>1.3906953930948801E-4</c:v>
                      </c:pt>
                      <c:pt idx="4759" formatCode="General">
                        <c:v>1.07930638542357E-4</c:v>
                      </c:pt>
                      <c:pt idx="4760" formatCode="General">
                        <c:v>1.0841182297741501E-4</c:v>
                      </c:pt>
                      <c:pt idx="4761" formatCode="General">
                        <c:v>1.2327176896121401E-4</c:v>
                      </c:pt>
                      <c:pt idx="4762" formatCode="General">
                        <c:v>1.4166228172727701E-4</c:v>
                      </c:pt>
                      <c:pt idx="4763">
                        <c:v>7.9349450197982696E-5</c:v>
                      </c:pt>
                      <c:pt idx="4764" formatCode="General">
                        <c:v>1.28400065050007E-4</c:v>
                      </c:pt>
                      <c:pt idx="4765" formatCode="General">
                        <c:v>1.4645202249415201E-4</c:v>
                      </c:pt>
                      <c:pt idx="4766" formatCode="General">
                        <c:v>1.14869638270529E-4</c:v>
                      </c:pt>
                      <c:pt idx="4767" formatCode="General">
                        <c:v>1.10168264485486E-4</c:v>
                      </c:pt>
                      <c:pt idx="4768">
                        <c:v>9.8057946302738697E-5</c:v>
                      </c:pt>
                      <c:pt idx="4769" formatCode="General">
                        <c:v>1.3707735927619101E-4</c:v>
                      </c:pt>
                      <c:pt idx="4770">
                        <c:v>9.7945678326589002E-5</c:v>
                      </c:pt>
                      <c:pt idx="4771" formatCode="General">
                        <c:v>1.18723029297132E-4</c:v>
                      </c:pt>
                      <c:pt idx="4772" formatCode="General">
                        <c:v>1.45038681846952E-4</c:v>
                      </c:pt>
                      <c:pt idx="4773" formatCode="General">
                        <c:v>1.07159170113418E-4</c:v>
                      </c:pt>
                      <c:pt idx="4774" formatCode="General">
                        <c:v>1.2404723314149099E-4</c:v>
                      </c:pt>
                      <c:pt idx="4775" formatCode="General">
                        <c:v>1.43437939060503E-4</c:v>
                      </c:pt>
                      <c:pt idx="4776" formatCode="General">
                        <c:v>1.11297806527803E-4</c:v>
                      </c:pt>
                      <c:pt idx="4777" formatCode="General">
                        <c:v>1.09263677803367E-4</c:v>
                      </c:pt>
                      <c:pt idx="4778" formatCode="General">
                        <c:v>1.2778129064406401E-4</c:v>
                      </c:pt>
                      <c:pt idx="4779" formatCode="General">
                        <c:v>1.3107743920694301E-4</c:v>
                      </c:pt>
                      <c:pt idx="4780" formatCode="General">
                        <c:v>1.40706830277892E-4</c:v>
                      </c:pt>
                      <c:pt idx="4781" formatCode="General">
                        <c:v>1.18417725140743E-4</c:v>
                      </c:pt>
                      <c:pt idx="4782">
                        <c:v>7.9410731859544999E-5</c:v>
                      </c:pt>
                      <c:pt idx="4783" formatCode="General">
                        <c:v>1.24583797407828E-4</c:v>
                      </c:pt>
                      <c:pt idx="4784" formatCode="General">
                        <c:v>1.20704157809667E-4</c:v>
                      </c:pt>
                      <c:pt idx="4785" formatCode="General">
                        <c:v>1.20971253019741E-4</c:v>
                      </c:pt>
                      <c:pt idx="4786">
                        <c:v>8.8230158724651899E-5</c:v>
                      </c:pt>
                      <c:pt idx="4787" formatCode="General">
                        <c:v>1.0575143097940001E-4</c:v>
                      </c:pt>
                      <c:pt idx="4788" formatCode="General">
                        <c:v>1.1592754961360399E-4</c:v>
                      </c:pt>
                      <c:pt idx="4789">
                        <c:v>8.3898234449202797E-5</c:v>
                      </c:pt>
                      <c:pt idx="4790" formatCode="General">
                        <c:v>1.10247157225565E-4</c:v>
                      </c:pt>
                      <c:pt idx="4791" formatCode="General">
                        <c:v>1.15675863292255E-4</c:v>
                      </c:pt>
                      <c:pt idx="4792">
                        <c:v>9.4093106600455604E-5</c:v>
                      </c:pt>
                      <c:pt idx="4793" formatCode="General">
                        <c:v>1.3963649225210101E-4</c:v>
                      </c:pt>
                      <c:pt idx="4794">
                        <c:v>9.7699062101933406E-5</c:v>
                      </c:pt>
                      <c:pt idx="4795" formatCode="General">
                        <c:v>1.2913758142738099E-4</c:v>
                      </c:pt>
                      <c:pt idx="4796" formatCode="General">
                        <c:v>1.38433531260395E-4</c:v>
                      </c:pt>
                      <c:pt idx="4797" formatCode="General">
                        <c:v>1.5336190559275001E-4</c:v>
                      </c:pt>
                      <c:pt idx="4798" formatCode="General">
                        <c:v>1.28284465362155E-4</c:v>
                      </c:pt>
                      <c:pt idx="4799" formatCode="General">
                        <c:v>1.2243253971871201E-4</c:v>
                      </c:pt>
                      <c:pt idx="4800" formatCode="General">
                        <c:v>1.17839815029703E-4</c:v>
                      </c:pt>
                      <c:pt idx="4801" formatCode="General">
                        <c:v>1.3159738376371499E-4</c:v>
                      </c:pt>
                      <c:pt idx="4802" formatCode="General">
                        <c:v>1.37907506390877E-4</c:v>
                      </c:pt>
                      <c:pt idx="4803" formatCode="General">
                        <c:v>1.2342855954785E-4</c:v>
                      </c:pt>
                      <c:pt idx="4804">
                        <c:v>9.7508577888181402E-5</c:v>
                      </c:pt>
                      <c:pt idx="4805" formatCode="General">
                        <c:v>1.3677697905959999E-4</c:v>
                      </c:pt>
                      <c:pt idx="4806" formatCode="General">
                        <c:v>1.1407116544883E-4</c:v>
                      </c:pt>
                      <c:pt idx="4807">
                        <c:v>7.7604033762214498E-5</c:v>
                      </c:pt>
                      <c:pt idx="4808" formatCode="General">
                        <c:v>1.0740835274767401E-4</c:v>
                      </c:pt>
                      <c:pt idx="4809">
                        <c:v>9.8258985141648196E-5</c:v>
                      </c:pt>
                      <c:pt idx="4810" formatCode="General">
                        <c:v>1.6057035535123801E-4</c:v>
                      </c:pt>
                      <c:pt idx="4811" formatCode="General">
                        <c:v>1.01215699857248E-4</c:v>
                      </c:pt>
                      <c:pt idx="4812" formatCode="General">
                        <c:v>1.06173692814679E-4</c:v>
                      </c:pt>
                      <c:pt idx="4813" formatCode="General">
                        <c:v>1.16329437439725E-4</c:v>
                      </c:pt>
                      <c:pt idx="4814" formatCode="General">
                        <c:v>1.6547192335488901E-4</c:v>
                      </c:pt>
                      <c:pt idx="4815" formatCode="General">
                        <c:v>1.3302709574202501E-4</c:v>
                      </c:pt>
                      <c:pt idx="4816" formatCode="General">
                        <c:v>1.24872741479981E-4</c:v>
                      </c:pt>
                      <c:pt idx="4817">
                        <c:v>8.8005218514410202E-5</c:v>
                      </c:pt>
                      <c:pt idx="4818" formatCode="General">
                        <c:v>1.31942974116013E-4</c:v>
                      </c:pt>
                      <c:pt idx="4819" formatCode="General">
                        <c:v>1.12219230448489E-4</c:v>
                      </c:pt>
                      <c:pt idx="4820">
                        <c:v>9.6887250226723005E-5</c:v>
                      </c:pt>
                      <c:pt idx="4821" formatCode="General">
                        <c:v>1.43500706709745E-4</c:v>
                      </c:pt>
                      <c:pt idx="4822" formatCode="General">
                        <c:v>1.24483347607636E-4</c:v>
                      </c:pt>
                      <c:pt idx="4823">
                        <c:v>8.7718649473287098E-5</c:v>
                      </c:pt>
                      <c:pt idx="4824" formatCode="General">
                        <c:v>1.2305889041262999E-4</c:v>
                      </c:pt>
                      <c:pt idx="4825" formatCode="General">
                        <c:v>1.13007091387317E-4</c:v>
                      </c:pt>
                      <c:pt idx="4826" formatCode="General">
                        <c:v>1.4512449196860401E-4</c:v>
                      </c:pt>
                      <c:pt idx="4827" formatCode="General">
                        <c:v>1.2231624664924901E-4</c:v>
                      </c:pt>
                      <c:pt idx="4828" formatCode="General">
                        <c:v>1.3225636953958001E-4</c:v>
                      </c:pt>
                      <c:pt idx="4829" formatCode="General">
                        <c:v>1.07417946885933E-4</c:v>
                      </c:pt>
                      <c:pt idx="4830">
                        <c:v>9.9998865874267604E-5</c:v>
                      </c:pt>
                      <c:pt idx="4831">
                        <c:v>7.7644393547552894E-5</c:v>
                      </c:pt>
                      <c:pt idx="4832" formatCode="General">
                        <c:v>1.2811447211934899E-4</c:v>
                      </c:pt>
                      <c:pt idx="4833" formatCode="General">
                        <c:v>1.25333011142914E-4</c:v>
                      </c:pt>
                      <c:pt idx="4834">
                        <c:v>9.7178397092077804E-5</c:v>
                      </c:pt>
                      <c:pt idx="4835" formatCode="General">
                        <c:v>1.3232008999994801E-4</c:v>
                      </c:pt>
                      <c:pt idx="4836">
                        <c:v>9.2090539267772995E-5</c:v>
                      </c:pt>
                      <c:pt idx="4837">
                        <c:v>9.3319538366610995E-5</c:v>
                      </c:pt>
                      <c:pt idx="4838" formatCode="General">
                        <c:v>1.20450237781378E-4</c:v>
                      </c:pt>
                      <c:pt idx="4839" formatCode="General">
                        <c:v>1.08868338245393E-4</c:v>
                      </c:pt>
                      <c:pt idx="4840" formatCode="General">
                        <c:v>1.4502775841432E-4</c:v>
                      </c:pt>
                      <c:pt idx="4841" formatCode="General">
                        <c:v>1.0452782182626E-4</c:v>
                      </c:pt>
                      <c:pt idx="4842" formatCode="General">
                        <c:v>1.0850837537456901E-4</c:v>
                      </c:pt>
                      <c:pt idx="4843" formatCode="General">
                        <c:v>1.12522251952511E-4</c:v>
                      </c:pt>
                      <c:pt idx="4844">
                        <c:v>9.3572916866638999E-5</c:v>
                      </c:pt>
                      <c:pt idx="4845" formatCode="General">
                        <c:v>1.1217826127378099E-4</c:v>
                      </c:pt>
                      <c:pt idx="4846" formatCode="General">
                        <c:v>1.0173750630755401E-4</c:v>
                      </c:pt>
                      <c:pt idx="4847" formatCode="General">
                        <c:v>1.06646769769675E-4</c:v>
                      </c:pt>
                      <c:pt idx="4848" formatCode="General">
                        <c:v>1.20025797252028E-4</c:v>
                      </c:pt>
                      <c:pt idx="4849" formatCode="General">
                        <c:v>1.46880822406933E-4</c:v>
                      </c:pt>
                      <c:pt idx="4850" formatCode="General">
                        <c:v>1.4713710902079501E-4</c:v>
                      </c:pt>
                      <c:pt idx="4851" formatCode="General">
                        <c:v>1.4131805131207799E-4</c:v>
                      </c:pt>
                      <c:pt idx="4852" formatCode="General">
                        <c:v>1.15795912122264E-4</c:v>
                      </c:pt>
                      <c:pt idx="4853" formatCode="General">
                        <c:v>1.3434583244208701E-4</c:v>
                      </c:pt>
                      <c:pt idx="4854">
                        <c:v>9.8761627566961097E-5</c:v>
                      </c:pt>
                      <c:pt idx="4855" formatCode="General">
                        <c:v>1.5760409853349399E-4</c:v>
                      </c:pt>
                      <c:pt idx="4856" formatCode="General">
                        <c:v>1.5555137700882699E-4</c:v>
                      </c:pt>
                      <c:pt idx="4857" formatCode="General">
                        <c:v>1.2857773337206099E-4</c:v>
                      </c:pt>
                      <c:pt idx="4858" formatCode="General">
                        <c:v>1.31789773649479E-4</c:v>
                      </c:pt>
                      <c:pt idx="4859" formatCode="General">
                        <c:v>1.2645696719342401E-4</c:v>
                      </c:pt>
                      <c:pt idx="4860" formatCode="General">
                        <c:v>1.21570812457217E-4</c:v>
                      </c:pt>
                      <c:pt idx="4861">
                        <c:v>8.6708016122536707E-5</c:v>
                      </c:pt>
                      <c:pt idx="4862" formatCode="General">
                        <c:v>1.5914009593259799E-4</c:v>
                      </c:pt>
                      <c:pt idx="4863" formatCode="General">
                        <c:v>1.36397409726049E-4</c:v>
                      </c:pt>
                      <c:pt idx="4864" formatCode="General">
                        <c:v>1.31528302747751E-4</c:v>
                      </c:pt>
                      <c:pt idx="4865" formatCode="General">
                        <c:v>1.08843247248784E-4</c:v>
                      </c:pt>
                      <c:pt idx="4866" formatCode="General">
                        <c:v>1.4831866362201599E-4</c:v>
                      </c:pt>
                      <c:pt idx="4867" formatCode="General">
                        <c:v>1.2235244465678499E-4</c:v>
                      </c:pt>
                      <c:pt idx="4868" formatCode="General">
                        <c:v>1.03912913645218E-4</c:v>
                      </c:pt>
                      <c:pt idx="4869" formatCode="General">
                        <c:v>1.40558478352344E-4</c:v>
                      </c:pt>
                      <c:pt idx="4870" formatCode="General">
                        <c:v>1.15553299868492E-4</c:v>
                      </c:pt>
                      <c:pt idx="4871">
                        <c:v>8.8603703204085502E-5</c:v>
                      </c:pt>
                      <c:pt idx="4872" formatCode="General">
                        <c:v>1.36137314260305E-4</c:v>
                      </c:pt>
                      <c:pt idx="4873" formatCode="General">
                        <c:v>1.2473378403636101E-4</c:v>
                      </c:pt>
                      <c:pt idx="4874" formatCode="General">
                        <c:v>1.32093193200653E-4</c:v>
                      </c:pt>
                      <c:pt idx="4875" formatCode="General">
                        <c:v>1.2639840011717201E-4</c:v>
                      </c:pt>
                      <c:pt idx="4876" formatCode="General">
                        <c:v>1.27496849714823E-4</c:v>
                      </c:pt>
                      <c:pt idx="4877" formatCode="General">
                        <c:v>1.02121696970539E-4</c:v>
                      </c:pt>
                      <c:pt idx="4878" formatCode="General">
                        <c:v>1.2848898611797399E-4</c:v>
                      </c:pt>
                      <c:pt idx="4879" formatCode="General">
                        <c:v>1.3037335226445199E-4</c:v>
                      </c:pt>
                      <c:pt idx="4880" formatCode="General">
                        <c:v>1.3733759352543701E-4</c:v>
                      </c:pt>
                      <c:pt idx="4881" formatCode="General">
                        <c:v>1.3793947465543701E-4</c:v>
                      </c:pt>
                      <c:pt idx="4882" formatCode="General">
                        <c:v>1.04713428073209E-4</c:v>
                      </c:pt>
                      <c:pt idx="4883" formatCode="General">
                        <c:v>1.2789671947713901E-4</c:v>
                      </c:pt>
                      <c:pt idx="4884">
                        <c:v>7.9941516289658201E-5</c:v>
                      </c:pt>
                      <c:pt idx="4885">
                        <c:v>9.01315381125724E-5</c:v>
                      </c:pt>
                      <c:pt idx="4886">
                        <c:v>9.3685639478135804E-5</c:v>
                      </c:pt>
                      <c:pt idx="4887">
                        <c:v>9.0102763644769502E-5</c:v>
                      </c:pt>
                      <c:pt idx="4888" formatCode="General">
                        <c:v>1.37247774783074E-4</c:v>
                      </c:pt>
                      <c:pt idx="4889">
                        <c:v>9.2391096093966203E-5</c:v>
                      </c:pt>
                      <c:pt idx="4890" formatCode="General">
                        <c:v>1.25213690483157E-4</c:v>
                      </c:pt>
                      <c:pt idx="4891">
                        <c:v>9.1311350309209599E-5</c:v>
                      </c:pt>
                      <c:pt idx="4892">
                        <c:v>9.9314845188438799E-5</c:v>
                      </c:pt>
                      <c:pt idx="4893" formatCode="General">
                        <c:v>1.3343387858240401E-4</c:v>
                      </c:pt>
                      <c:pt idx="4894" formatCode="General">
                        <c:v>1.2792494210263201E-4</c:v>
                      </c:pt>
                      <c:pt idx="4895">
                        <c:v>9.3938075245424306E-5</c:v>
                      </c:pt>
                      <c:pt idx="4896" formatCode="General">
                        <c:v>1.35908130233634E-4</c:v>
                      </c:pt>
                      <c:pt idx="4897" formatCode="General">
                        <c:v>1.16272144197343E-4</c:v>
                      </c:pt>
                      <c:pt idx="4898">
                        <c:v>8.5064767498793602E-5</c:v>
                      </c:pt>
                      <c:pt idx="4899">
                        <c:v>9.6322167075233602E-5</c:v>
                      </c:pt>
                      <c:pt idx="4900" formatCode="General">
                        <c:v>1.23527372547389E-4</c:v>
                      </c:pt>
                      <c:pt idx="4901" formatCode="General">
                        <c:v>1.3390537184701699E-4</c:v>
                      </c:pt>
                      <c:pt idx="4902" formatCode="General">
                        <c:v>1.3101588938836599E-4</c:v>
                      </c:pt>
                      <c:pt idx="4903" formatCode="General">
                        <c:v>1.053009340928E-4</c:v>
                      </c:pt>
                      <c:pt idx="4904" formatCode="General">
                        <c:v>1.4620211933848699E-4</c:v>
                      </c:pt>
                      <c:pt idx="4905" formatCode="General">
                        <c:v>1.12436020416374E-4</c:v>
                      </c:pt>
                      <c:pt idx="4906" formatCode="General">
                        <c:v>1.39576792522152E-4</c:v>
                      </c:pt>
                      <c:pt idx="4907" formatCode="General">
                        <c:v>1.19280271209724E-4</c:v>
                      </c:pt>
                      <c:pt idx="4908">
                        <c:v>9.76003178770273E-5</c:v>
                      </c:pt>
                      <c:pt idx="4909" formatCode="General">
                        <c:v>1.1707629446513101E-4</c:v>
                      </c:pt>
                      <c:pt idx="4910" formatCode="General">
                        <c:v>1.18239134612432E-4</c:v>
                      </c:pt>
                      <c:pt idx="4911" formatCode="General">
                        <c:v>1.1870615070128799E-4</c:v>
                      </c:pt>
                      <c:pt idx="4912" formatCode="General">
                        <c:v>1.14055540648891E-4</c:v>
                      </c:pt>
                      <c:pt idx="4913" formatCode="General">
                        <c:v>1.0421897765399699E-4</c:v>
                      </c:pt>
                      <c:pt idx="4914" formatCode="General">
                        <c:v>1.30223847655494E-4</c:v>
                      </c:pt>
                      <c:pt idx="4915" formatCode="General">
                        <c:v>1.20936230080668E-4</c:v>
                      </c:pt>
                      <c:pt idx="4916" formatCode="General">
                        <c:v>1.52612196525229E-4</c:v>
                      </c:pt>
                      <c:pt idx="4917">
                        <c:v>9.2999481314835002E-5</c:v>
                      </c:pt>
                      <c:pt idx="4918" formatCode="General">
                        <c:v>1.1225936952813E-4</c:v>
                      </c:pt>
                      <c:pt idx="4919" formatCode="General">
                        <c:v>1.05413576564044E-4</c:v>
                      </c:pt>
                      <c:pt idx="4920" formatCode="General">
                        <c:v>1.42658202820144E-4</c:v>
                      </c:pt>
                      <c:pt idx="4921">
                        <c:v>8.7459702707114805E-5</c:v>
                      </c:pt>
                      <c:pt idx="4922">
                        <c:v>9.3924286168159906E-5</c:v>
                      </c:pt>
                      <c:pt idx="4923">
                        <c:v>6.91999938356517E-5</c:v>
                      </c:pt>
                      <c:pt idx="4924" formatCode="General">
                        <c:v>1.03684256005187E-4</c:v>
                      </c:pt>
                      <c:pt idx="4925">
                        <c:v>9.9207347472265601E-5</c:v>
                      </c:pt>
                      <c:pt idx="4926">
                        <c:v>9.5649016882153002E-5</c:v>
                      </c:pt>
                      <c:pt idx="4927" formatCode="General">
                        <c:v>1.0296611250446E-4</c:v>
                      </c:pt>
                      <c:pt idx="4928">
                        <c:v>9.7949492029930302E-5</c:v>
                      </c:pt>
                      <c:pt idx="4929" formatCode="General">
                        <c:v>1.3648659437195799E-4</c:v>
                      </c:pt>
                      <c:pt idx="4930">
                        <c:v>9.8737006846526005E-5</c:v>
                      </c:pt>
                      <c:pt idx="4931" formatCode="General">
                        <c:v>1.38920550820059E-4</c:v>
                      </c:pt>
                      <c:pt idx="4932" formatCode="General">
                        <c:v>1.05392222209831E-4</c:v>
                      </c:pt>
                      <c:pt idx="4933" formatCode="General">
                        <c:v>1.09908494422213E-4</c:v>
                      </c:pt>
                      <c:pt idx="4934" formatCode="General">
                        <c:v>1.05147660816248E-4</c:v>
                      </c:pt>
                      <c:pt idx="4935">
                        <c:v>3.9601338286904202E-5</c:v>
                      </c:pt>
                      <c:pt idx="4936">
                        <c:v>9.12056027037419E-5</c:v>
                      </c:pt>
                      <c:pt idx="4937">
                        <c:v>9.3810972121235694E-5</c:v>
                      </c:pt>
                      <c:pt idx="4938" formatCode="General">
                        <c:v>1.2468117800462899E-4</c:v>
                      </c:pt>
                      <c:pt idx="4939" formatCode="General">
                        <c:v>1.20191258621851E-4</c:v>
                      </c:pt>
                      <c:pt idx="4940">
                        <c:v>8.4046932719501394E-5</c:v>
                      </c:pt>
                      <c:pt idx="4941" formatCode="General">
                        <c:v>1.42399540220131E-4</c:v>
                      </c:pt>
                      <c:pt idx="4942" formatCode="General">
                        <c:v>1.21027911871805E-4</c:v>
                      </c:pt>
                      <c:pt idx="4943" formatCode="General">
                        <c:v>1.20088621016894E-4</c:v>
                      </c:pt>
                      <c:pt idx="4944">
                        <c:v>8.5465512126632506E-5</c:v>
                      </c:pt>
                      <c:pt idx="4945" formatCode="General">
                        <c:v>1.31882034956798E-4</c:v>
                      </c:pt>
                      <c:pt idx="4946">
                        <c:v>9.0892058048381704E-5</c:v>
                      </c:pt>
                      <c:pt idx="4947" formatCode="General">
                        <c:v>1.2662560601607399E-4</c:v>
                      </c:pt>
                      <c:pt idx="4948" formatCode="General">
                        <c:v>1.2946674764079599E-4</c:v>
                      </c:pt>
                      <c:pt idx="4949" formatCode="General">
                        <c:v>1.2356203446577401E-4</c:v>
                      </c:pt>
                      <c:pt idx="4950" formatCode="General">
                        <c:v>1.3189383437204699E-4</c:v>
                      </c:pt>
                      <c:pt idx="4951" formatCode="General">
                        <c:v>1.2666525180151701E-4</c:v>
                      </c:pt>
                      <c:pt idx="4952" formatCode="General">
                        <c:v>1.1973271459514599E-4</c:v>
                      </c:pt>
                      <c:pt idx="4953" formatCode="General">
                        <c:v>1.08107836326829E-4</c:v>
                      </c:pt>
                      <c:pt idx="4954" formatCode="General">
                        <c:v>1.02018002332942E-4</c:v>
                      </c:pt>
                      <c:pt idx="4955">
                        <c:v>9.4161627341876305E-5</c:v>
                      </c:pt>
                      <c:pt idx="4956" formatCode="General">
                        <c:v>1.0199158214663901E-4</c:v>
                      </c:pt>
                      <c:pt idx="4957" formatCode="General">
                        <c:v>1.2564425752386701E-4</c:v>
                      </c:pt>
                      <c:pt idx="4958" formatCode="General">
                        <c:v>1.2212515769516899E-4</c:v>
                      </c:pt>
                      <c:pt idx="4959">
                        <c:v>9.2234632048946003E-5</c:v>
                      </c:pt>
                      <c:pt idx="4960" formatCode="General">
                        <c:v>1.28508097672737E-4</c:v>
                      </c:pt>
                      <c:pt idx="4961" formatCode="General">
                        <c:v>1.43597072425027E-4</c:v>
                      </c:pt>
                      <c:pt idx="4962" formatCode="General">
                        <c:v>1.28307790547155E-4</c:v>
                      </c:pt>
                      <c:pt idx="4963" formatCode="General">
                        <c:v>1.56264015520617E-4</c:v>
                      </c:pt>
                      <c:pt idx="4964">
                        <c:v>5.9206744326931099E-5</c:v>
                      </c:pt>
                      <c:pt idx="4965" formatCode="General">
                        <c:v>1.2318935161758599E-4</c:v>
                      </c:pt>
                      <c:pt idx="4966" formatCode="General">
                        <c:v>1.25548384024085E-4</c:v>
                      </c:pt>
                      <c:pt idx="4967" formatCode="General">
                        <c:v>1.16620610262527E-4</c:v>
                      </c:pt>
                      <c:pt idx="4968" formatCode="General">
                        <c:v>1.41607670451693E-4</c:v>
                      </c:pt>
                      <c:pt idx="4969" formatCode="General">
                        <c:v>1.1424594095562E-4</c:v>
                      </c:pt>
                      <c:pt idx="4970" formatCode="General">
                        <c:v>1.07659192731084E-4</c:v>
                      </c:pt>
                      <c:pt idx="4971" formatCode="General">
                        <c:v>1.2255180032060201E-4</c:v>
                      </c:pt>
                      <c:pt idx="4972" formatCode="General">
                        <c:v>1.03032302732656E-4</c:v>
                      </c:pt>
                      <c:pt idx="4973" formatCode="General">
                        <c:v>1.5020003541174601E-4</c:v>
                      </c:pt>
                      <c:pt idx="4974" formatCode="General">
                        <c:v>1.2267996885336201E-4</c:v>
                      </c:pt>
                      <c:pt idx="4975" formatCode="General">
                        <c:v>1.15760095880006E-4</c:v>
                      </c:pt>
                      <c:pt idx="4976" formatCode="General">
                        <c:v>1.5016928522868799E-4</c:v>
                      </c:pt>
                      <c:pt idx="4977" formatCode="General">
                        <c:v>1.5021747543217501E-4</c:v>
                      </c:pt>
                      <c:pt idx="4978" formatCode="General">
                        <c:v>1.27327517310965E-4</c:v>
                      </c:pt>
                      <c:pt idx="4979" formatCode="General">
                        <c:v>1.1195417944493E-4</c:v>
                      </c:pt>
                      <c:pt idx="4980">
                        <c:v>7.7062330968682204E-5</c:v>
                      </c:pt>
                      <c:pt idx="4981" formatCode="General">
                        <c:v>1.1957587162313699E-4</c:v>
                      </c:pt>
                      <c:pt idx="4982" formatCode="General">
                        <c:v>1.3020811204207699E-4</c:v>
                      </c:pt>
                      <c:pt idx="4983">
                        <c:v>9.9442055100385505E-5</c:v>
                      </c:pt>
                      <c:pt idx="4984">
                        <c:v>9.96006139701452E-5</c:v>
                      </c:pt>
                      <c:pt idx="4985">
                        <c:v>8.30260865105896E-5</c:v>
                      </c:pt>
                      <c:pt idx="4986">
                        <c:v>9.5993985647660103E-5</c:v>
                      </c:pt>
                      <c:pt idx="4987" formatCode="General">
                        <c:v>1.43524947795218E-4</c:v>
                      </c:pt>
                      <c:pt idx="4988" formatCode="General">
                        <c:v>1.05880499039419E-4</c:v>
                      </c:pt>
                      <c:pt idx="4989" formatCode="General">
                        <c:v>1.3474938754643901E-4</c:v>
                      </c:pt>
                      <c:pt idx="4990" formatCode="General">
                        <c:v>1.3176191328681999E-4</c:v>
                      </c:pt>
                    </c:numCache>
                  </c:numRef>
                </c:yVal>
                <c:smooth val="0"/>
                <c:extLst>
                  <c:ext xmlns:c16="http://schemas.microsoft.com/office/drawing/2014/chart" uri="{C3380CC4-5D6E-409C-BE32-E72D297353CC}">
                    <c16:uniqueId val="{00000008-2FAE-43E7-AADB-C73BC6EE9377}"/>
                  </c:ext>
                </c:extLst>
              </c15:ser>
            </c15:filteredScatterSeries>
            <c15:filteredScatterSeries>
              <c15:ser>
                <c:idx val="1"/>
                <c:order val="3"/>
                <c:tx>
                  <c:v>1165-down</c:v>
                </c:tx>
                <c:spPr>
                  <a:ln w="19050" cap="rnd">
                    <a:solidFill>
                      <a:srgbClr val="002060"/>
                    </a:solidFill>
                    <a:round/>
                  </a:ln>
                  <a:effectLst/>
                </c:spPr>
                <c:marker>
                  <c:symbol val="none"/>
                </c:marker>
                <c:x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data_Loop!$J$13:$J$1210</c15:sqref>
                        </c15:formulaRef>
                      </c:ext>
                    </c:extLst>
                    <c:numCache>
                      <c:formatCode>General</c:formatCode>
                      <c:ptCount val="1198"/>
                      <c:pt idx="0">
                        <c:v>999.99580078124995</c:v>
                      </c:pt>
                      <c:pt idx="1">
                        <c:v>999.32221679687495</c:v>
                      </c:pt>
                      <c:pt idx="2">
                        <c:v>998.48276367187498</c:v>
                      </c:pt>
                      <c:pt idx="3">
                        <c:v>996.948974609375</c:v>
                      </c:pt>
                      <c:pt idx="4">
                        <c:v>995.23525390625002</c:v>
                      </c:pt>
                      <c:pt idx="5">
                        <c:v>993.59233398437505</c:v>
                      </c:pt>
                      <c:pt idx="6">
                        <c:v>991.935546875</c:v>
                      </c:pt>
                      <c:pt idx="7">
                        <c:v>990.04062499999998</c:v>
                      </c:pt>
                      <c:pt idx="8">
                        <c:v>988.26386718749995</c:v>
                      </c:pt>
                      <c:pt idx="9">
                        <c:v>986.44936523437502</c:v>
                      </c:pt>
                      <c:pt idx="10">
                        <c:v>984.51542968750005</c:v>
                      </c:pt>
                      <c:pt idx="11">
                        <c:v>982.7412109375</c:v>
                      </c:pt>
                      <c:pt idx="12">
                        <c:v>981.03486328124995</c:v>
                      </c:pt>
                      <c:pt idx="13">
                        <c:v>979.30966796874998</c:v>
                      </c:pt>
                      <c:pt idx="14">
                        <c:v>977.67377929687495</c:v>
                      </c:pt>
                      <c:pt idx="15">
                        <c:v>976.00888671874998</c:v>
                      </c:pt>
                      <c:pt idx="16">
                        <c:v>974.13906250000002</c:v>
                      </c:pt>
                      <c:pt idx="17">
                        <c:v>972.46796874999995</c:v>
                      </c:pt>
                      <c:pt idx="18">
                        <c:v>971.00053710937505</c:v>
                      </c:pt>
                      <c:pt idx="19">
                        <c:v>968.01791992187498</c:v>
                      </c:pt>
                      <c:pt idx="20">
                        <c:v>966.98051757812505</c:v>
                      </c:pt>
                      <c:pt idx="21">
                        <c:v>965.28798828125002</c:v>
                      </c:pt>
                      <c:pt idx="22">
                        <c:v>963.54892578124998</c:v>
                      </c:pt>
                      <c:pt idx="23">
                        <c:v>960.49965820312502</c:v>
                      </c:pt>
                      <c:pt idx="24">
                        <c:v>959.44345703124998</c:v>
                      </c:pt>
                      <c:pt idx="25">
                        <c:v>957.75473632812498</c:v>
                      </c:pt>
                      <c:pt idx="26">
                        <c:v>956.30742187500005</c:v>
                      </c:pt>
                      <c:pt idx="27">
                        <c:v>954.87895507812505</c:v>
                      </c:pt>
                      <c:pt idx="28">
                        <c:v>953.3310546875</c:v>
                      </c:pt>
                      <c:pt idx="29">
                        <c:v>951.8447265625</c:v>
                      </c:pt>
                      <c:pt idx="30">
                        <c:v>950.40117187500005</c:v>
                      </c:pt>
                      <c:pt idx="31">
                        <c:v>948.802978515625</c:v>
                      </c:pt>
                      <c:pt idx="32">
                        <c:v>947.30913085937505</c:v>
                      </c:pt>
                      <c:pt idx="33">
                        <c:v>945.88950195312498</c:v>
                      </c:pt>
                      <c:pt idx="34">
                        <c:v>944.36801757812498</c:v>
                      </c:pt>
                      <c:pt idx="35">
                        <c:v>942.79624023437498</c:v>
                      </c:pt>
                      <c:pt idx="36">
                        <c:v>941.20429687499995</c:v>
                      </c:pt>
                      <c:pt idx="37">
                        <c:v>939.626220703125</c:v>
                      </c:pt>
                      <c:pt idx="38">
                        <c:v>938.12236328125005</c:v>
                      </c:pt>
                      <c:pt idx="39">
                        <c:v>936.71147460937505</c:v>
                      </c:pt>
                      <c:pt idx="40">
                        <c:v>935.26918945312502</c:v>
                      </c:pt>
                      <c:pt idx="41">
                        <c:v>933.80429687499998</c:v>
                      </c:pt>
                      <c:pt idx="42">
                        <c:v>932.287841796875</c:v>
                      </c:pt>
                      <c:pt idx="43">
                        <c:v>930.78901367187495</c:v>
                      </c:pt>
                      <c:pt idx="44">
                        <c:v>929.39448242187495</c:v>
                      </c:pt>
                      <c:pt idx="45">
                        <c:v>927.92202148437502</c:v>
                      </c:pt>
                      <c:pt idx="46">
                        <c:v>926.38041992187505</c:v>
                      </c:pt>
                      <c:pt idx="47">
                        <c:v>924.86269531250002</c:v>
                      </c:pt>
                      <c:pt idx="48">
                        <c:v>923.40410156250005</c:v>
                      </c:pt>
                      <c:pt idx="49">
                        <c:v>921.932861328125</c:v>
                      </c:pt>
                      <c:pt idx="50">
                        <c:v>920.40756835937498</c:v>
                      </c:pt>
                      <c:pt idx="51">
                        <c:v>918.91000976562498</c:v>
                      </c:pt>
                      <c:pt idx="52">
                        <c:v>917.26904296875</c:v>
                      </c:pt>
                      <c:pt idx="53">
                        <c:v>915.61674804687505</c:v>
                      </c:pt>
                      <c:pt idx="54">
                        <c:v>914.18203125000002</c:v>
                      </c:pt>
                      <c:pt idx="55">
                        <c:v>912.71083984375002</c:v>
                      </c:pt>
                      <c:pt idx="56">
                        <c:v>911.25224609375005</c:v>
                      </c:pt>
                      <c:pt idx="57">
                        <c:v>909.855224609375</c:v>
                      </c:pt>
                      <c:pt idx="58">
                        <c:v>908.42548828124995</c:v>
                      </c:pt>
                      <c:pt idx="59">
                        <c:v>906.915283203125</c:v>
                      </c:pt>
                      <c:pt idx="60">
                        <c:v>905.40385742187505</c:v>
                      </c:pt>
                      <c:pt idx="61">
                        <c:v>903.89116210937505</c:v>
                      </c:pt>
                      <c:pt idx="62">
                        <c:v>902.33823242187498</c:v>
                      </c:pt>
                      <c:pt idx="63">
                        <c:v>900.879638671875</c:v>
                      </c:pt>
                      <c:pt idx="64">
                        <c:v>899.43105468750002</c:v>
                      </c:pt>
                      <c:pt idx="65">
                        <c:v>897.90703125000005</c:v>
                      </c:pt>
                      <c:pt idx="66">
                        <c:v>896.40439453124998</c:v>
                      </c:pt>
                      <c:pt idx="67">
                        <c:v>894.76469726562505</c:v>
                      </c:pt>
                      <c:pt idx="68">
                        <c:v>893.108642578125</c:v>
                      </c:pt>
                      <c:pt idx="69">
                        <c:v>891.76948242187495</c:v>
                      </c:pt>
                      <c:pt idx="70">
                        <c:v>890.45297851562498</c:v>
                      </c:pt>
                      <c:pt idx="71">
                        <c:v>888.89125976562502</c:v>
                      </c:pt>
                      <c:pt idx="72">
                        <c:v>887.39111328125</c:v>
                      </c:pt>
                      <c:pt idx="73">
                        <c:v>885.97270507812505</c:v>
                      </c:pt>
                      <c:pt idx="74">
                        <c:v>884.408447265625</c:v>
                      </c:pt>
                      <c:pt idx="75">
                        <c:v>882.91713867187502</c:v>
                      </c:pt>
                      <c:pt idx="76">
                        <c:v>881.28374023437505</c:v>
                      </c:pt>
                      <c:pt idx="77">
                        <c:v>878.21181640625002</c:v>
                      </c:pt>
                      <c:pt idx="78">
                        <c:v>877.24360351562495</c:v>
                      </c:pt>
                      <c:pt idx="79">
                        <c:v>875.45805664062505</c:v>
                      </c:pt>
                      <c:pt idx="80">
                        <c:v>873.69135742187495</c:v>
                      </c:pt>
                      <c:pt idx="81">
                        <c:v>871.88193359374998</c:v>
                      </c:pt>
                      <c:pt idx="82">
                        <c:v>870.00205078124998</c:v>
                      </c:pt>
                      <c:pt idx="83">
                        <c:v>868.20009765625002</c:v>
                      </c:pt>
                      <c:pt idx="84">
                        <c:v>866.55537109374995</c:v>
                      </c:pt>
                      <c:pt idx="85">
                        <c:v>864.94711914062498</c:v>
                      </c:pt>
                      <c:pt idx="86">
                        <c:v>863.40048828124998</c:v>
                      </c:pt>
                      <c:pt idx="87">
                        <c:v>861.89155273437495</c:v>
                      </c:pt>
                      <c:pt idx="88">
                        <c:v>860.388916015625</c:v>
                      </c:pt>
                      <c:pt idx="89">
                        <c:v>858.90517578125002</c:v>
                      </c:pt>
                      <c:pt idx="90">
                        <c:v>857.46538085937505</c:v>
                      </c:pt>
                      <c:pt idx="91">
                        <c:v>855.90239257812505</c:v>
                      </c:pt>
                      <c:pt idx="92">
                        <c:v>854.23002929687505</c:v>
                      </c:pt>
                      <c:pt idx="93">
                        <c:v>852.70097656250005</c:v>
                      </c:pt>
                      <c:pt idx="94">
                        <c:v>849.84282226562505</c:v>
                      </c:pt>
                      <c:pt idx="95">
                        <c:v>848.7890625</c:v>
                      </c:pt>
                      <c:pt idx="96">
                        <c:v>846.9091796875</c:v>
                      </c:pt>
                      <c:pt idx="97">
                        <c:v>845.27329101562498</c:v>
                      </c:pt>
                      <c:pt idx="98">
                        <c:v>843.55185546874998</c:v>
                      </c:pt>
                      <c:pt idx="99">
                        <c:v>841.6015625</c:v>
                      </c:pt>
                      <c:pt idx="100">
                        <c:v>839.83237304687498</c:v>
                      </c:pt>
                      <c:pt idx="101">
                        <c:v>838.36118164062498</c:v>
                      </c:pt>
                      <c:pt idx="102">
                        <c:v>836.85854492187502</c:v>
                      </c:pt>
                      <c:pt idx="103">
                        <c:v>833.977783203125</c:v>
                      </c:pt>
                      <c:pt idx="104">
                        <c:v>833.00327148437498</c:v>
                      </c:pt>
                      <c:pt idx="105">
                        <c:v>831.34975585937502</c:v>
                      </c:pt>
                      <c:pt idx="106">
                        <c:v>828.57958984375</c:v>
                      </c:pt>
                      <c:pt idx="107">
                        <c:v>827.685546875</c:v>
                      </c:pt>
                      <c:pt idx="108">
                        <c:v>826.03081054687505</c:v>
                      </c:pt>
                      <c:pt idx="109">
                        <c:v>824.45771484374995</c:v>
                      </c:pt>
                      <c:pt idx="110">
                        <c:v>821.48764648437498</c:v>
                      </c:pt>
                      <c:pt idx="111">
                        <c:v>820.56967773437498</c:v>
                      </c:pt>
                      <c:pt idx="112">
                        <c:v>818.95266113281298</c:v>
                      </c:pt>
                      <c:pt idx="113">
                        <c:v>817.22622070312502</c:v>
                      </c:pt>
                      <c:pt idx="114">
                        <c:v>815.36520996093702</c:v>
                      </c:pt>
                      <c:pt idx="115">
                        <c:v>813.55324707031207</c:v>
                      </c:pt>
                      <c:pt idx="116">
                        <c:v>811.95627441406202</c:v>
                      </c:pt>
                      <c:pt idx="117">
                        <c:v>810.378173828125</c:v>
                      </c:pt>
                      <c:pt idx="118">
                        <c:v>808.60270996093709</c:v>
                      </c:pt>
                      <c:pt idx="119">
                        <c:v>806.88002929687502</c:v>
                      </c:pt>
                      <c:pt idx="120">
                        <c:v>805.13847656250005</c:v>
                      </c:pt>
                      <c:pt idx="121">
                        <c:v>803.46860351562498</c:v>
                      </c:pt>
                      <c:pt idx="122">
                        <c:v>801.92949218750005</c:v>
                      </c:pt>
                      <c:pt idx="123">
                        <c:v>800.44318847656291</c:v>
                      </c:pt>
                      <c:pt idx="124">
                        <c:v>798.95566406249998</c:v>
                      </c:pt>
                      <c:pt idx="125">
                        <c:v>797.505859375</c:v>
                      </c:pt>
                      <c:pt idx="126">
                        <c:v>796.01828613281293</c:v>
                      </c:pt>
                      <c:pt idx="127">
                        <c:v>794.490478515625</c:v>
                      </c:pt>
                      <c:pt idx="128">
                        <c:v>792.980297851562</c:v>
                      </c:pt>
                      <c:pt idx="129">
                        <c:v>791.461352539063</c:v>
                      </c:pt>
                      <c:pt idx="130">
                        <c:v>789.96249999999998</c:v>
                      </c:pt>
                      <c:pt idx="131">
                        <c:v>788.41584472656291</c:v>
                      </c:pt>
                      <c:pt idx="132">
                        <c:v>786.93835449218795</c:v>
                      </c:pt>
                      <c:pt idx="133">
                        <c:v>785.486010742188</c:v>
                      </c:pt>
                      <c:pt idx="134">
                        <c:v>784.00100097656298</c:v>
                      </c:pt>
                      <c:pt idx="135">
                        <c:v>782.546142578125</c:v>
                      </c:pt>
                      <c:pt idx="136">
                        <c:v>781.042236328125</c:v>
                      </c:pt>
                      <c:pt idx="137">
                        <c:v>779.52451171874998</c:v>
                      </c:pt>
                      <c:pt idx="138">
                        <c:v>777.95520019531295</c:v>
                      </c:pt>
                      <c:pt idx="139">
                        <c:v>776.46010742187502</c:v>
                      </c:pt>
                      <c:pt idx="140">
                        <c:v>775.02915039062498</c:v>
                      </c:pt>
                      <c:pt idx="141">
                        <c:v>773.52272949218798</c:v>
                      </c:pt>
                      <c:pt idx="142">
                        <c:v>771.98488769531298</c:v>
                      </c:pt>
                      <c:pt idx="143">
                        <c:v>770.44455566406202</c:v>
                      </c:pt>
                      <c:pt idx="144">
                        <c:v>768.94821777343702</c:v>
                      </c:pt>
                      <c:pt idx="145">
                        <c:v>767.50466308593798</c:v>
                      </c:pt>
                      <c:pt idx="146">
                        <c:v>766.05988769531291</c:v>
                      </c:pt>
                      <c:pt idx="147">
                        <c:v>764.54343261718702</c:v>
                      </c:pt>
                      <c:pt idx="148">
                        <c:v>762.98798828124995</c:v>
                      </c:pt>
                      <c:pt idx="149">
                        <c:v>761.44890136718709</c:v>
                      </c:pt>
                      <c:pt idx="150">
                        <c:v>759.83686523437495</c:v>
                      </c:pt>
                      <c:pt idx="151">
                        <c:v>758.24240722656293</c:v>
                      </c:pt>
                      <c:pt idx="152">
                        <c:v>756.90073242187498</c:v>
                      </c:pt>
                      <c:pt idx="153">
                        <c:v>755.53015136718705</c:v>
                      </c:pt>
                      <c:pt idx="154">
                        <c:v>754.02749023437502</c:v>
                      </c:pt>
                      <c:pt idx="155">
                        <c:v>752.543701171875</c:v>
                      </c:pt>
                      <c:pt idx="156">
                        <c:v>751.01088867187502</c:v>
                      </c:pt>
                      <c:pt idx="157">
                        <c:v>749.49694824218795</c:v>
                      </c:pt>
                      <c:pt idx="158">
                        <c:v>748.04584960937495</c:v>
                      </c:pt>
                      <c:pt idx="159">
                        <c:v>746.54318847656293</c:v>
                      </c:pt>
                      <c:pt idx="160">
                        <c:v>745.03178710937505</c:v>
                      </c:pt>
                      <c:pt idx="161">
                        <c:v>743.55559082031209</c:v>
                      </c:pt>
                      <c:pt idx="162">
                        <c:v>742.01899414062495</c:v>
                      </c:pt>
                      <c:pt idx="163">
                        <c:v>740.477368164062</c:v>
                      </c:pt>
                      <c:pt idx="164">
                        <c:v>738.99484863281293</c:v>
                      </c:pt>
                      <c:pt idx="165">
                        <c:v>737.55380859374998</c:v>
                      </c:pt>
                      <c:pt idx="166">
                        <c:v>736.08386230468705</c:v>
                      </c:pt>
                      <c:pt idx="167">
                        <c:v>734.50832519531298</c:v>
                      </c:pt>
                      <c:pt idx="168">
                        <c:v>733.00947265624995</c:v>
                      </c:pt>
                      <c:pt idx="169">
                        <c:v>731.56840820312505</c:v>
                      </c:pt>
                      <c:pt idx="170">
                        <c:v>729.92995605468707</c:v>
                      </c:pt>
                      <c:pt idx="171">
                        <c:v>728.41728515625005</c:v>
                      </c:pt>
                      <c:pt idx="172">
                        <c:v>727.05173339843793</c:v>
                      </c:pt>
                      <c:pt idx="173">
                        <c:v>725.570483398438</c:v>
                      </c:pt>
                      <c:pt idx="174">
                        <c:v>724.07412109375002</c:v>
                      </c:pt>
                      <c:pt idx="175">
                        <c:v>722.58784179687495</c:v>
                      </c:pt>
                      <c:pt idx="176">
                        <c:v>720.982104492188</c:v>
                      </c:pt>
                      <c:pt idx="177">
                        <c:v>719.22416992187505</c:v>
                      </c:pt>
                      <c:pt idx="178">
                        <c:v>717.57314453125002</c:v>
                      </c:pt>
                      <c:pt idx="179">
                        <c:v>715.93598632812495</c:v>
                      </c:pt>
                      <c:pt idx="180">
                        <c:v>713.00996093749995</c:v>
                      </c:pt>
                      <c:pt idx="181">
                        <c:v>712.11210937500005</c:v>
                      </c:pt>
                      <c:pt idx="182">
                        <c:v>710.53903808593793</c:v>
                      </c:pt>
                      <c:pt idx="183">
                        <c:v>708.95341796875005</c:v>
                      </c:pt>
                      <c:pt idx="184">
                        <c:v>707.12136230468707</c:v>
                      </c:pt>
                      <c:pt idx="185">
                        <c:v>705.398681640625</c:v>
                      </c:pt>
                      <c:pt idx="186">
                        <c:v>703.81806640624995</c:v>
                      </c:pt>
                      <c:pt idx="187">
                        <c:v>702.075268554687</c:v>
                      </c:pt>
                      <c:pt idx="188">
                        <c:v>700.28593750000005</c:v>
                      </c:pt>
                      <c:pt idx="189">
                        <c:v>698.59970703124998</c:v>
                      </c:pt>
                      <c:pt idx="190">
                        <c:v>696.97885742187498</c:v>
                      </c:pt>
                      <c:pt idx="191">
                        <c:v>695.09018554687498</c:v>
                      </c:pt>
                      <c:pt idx="192">
                        <c:v>693.30461425781209</c:v>
                      </c:pt>
                      <c:pt idx="193">
                        <c:v>691.74038085937502</c:v>
                      </c:pt>
                      <c:pt idx="194">
                        <c:v>690.00012207031205</c:v>
                      </c:pt>
                      <c:pt idx="195">
                        <c:v>688.23469238281291</c:v>
                      </c:pt>
                      <c:pt idx="196">
                        <c:v>686.55852050781209</c:v>
                      </c:pt>
                      <c:pt idx="197">
                        <c:v>684.822021484375</c:v>
                      </c:pt>
                      <c:pt idx="198">
                        <c:v>683.03647460937498</c:v>
                      </c:pt>
                      <c:pt idx="199">
                        <c:v>681.399243164062</c:v>
                      </c:pt>
                      <c:pt idx="200">
                        <c:v>679.76708984375</c:v>
                      </c:pt>
                      <c:pt idx="201">
                        <c:v>677.99541015625005</c:v>
                      </c:pt>
                      <c:pt idx="202">
                        <c:v>676.16708984374998</c:v>
                      </c:pt>
                      <c:pt idx="203">
                        <c:v>674.52485351562495</c:v>
                      </c:pt>
                      <c:pt idx="204">
                        <c:v>672.902758789063</c:v>
                      </c:pt>
                      <c:pt idx="205">
                        <c:v>671.06816406250005</c:v>
                      </c:pt>
                      <c:pt idx="206">
                        <c:v>669.263745117187</c:v>
                      </c:pt>
                      <c:pt idx="207">
                        <c:v>667.64541015625002</c:v>
                      </c:pt>
                      <c:pt idx="208">
                        <c:v>666.02834472656298</c:v>
                      </c:pt>
                      <c:pt idx="209">
                        <c:v>664.191235351562</c:v>
                      </c:pt>
                      <c:pt idx="210">
                        <c:v>662.49494628906291</c:v>
                      </c:pt>
                      <c:pt idx="211">
                        <c:v>659.67578125</c:v>
                      </c:pt>
                      <c:pt idx="212">
                        <c:v>657.55827636718709</c:v>
                      </c:pt>
                      <c:pt idx="213">
                        <c:v>656.666748046875</c:v>
                      </c:pt>
                      <c:pt idx="214">
                        <c:v>655.094970703125</c:v>
                      </c:pt>
                      <c:pt idx="215">
                        <c:v>653.59738769531293</c:v>
                      </c:pt>
                      <c:pt idx="216">
                        <c:v>652.033129882813</c:v>
                      </c:pt>
                      <c:pt idx="217">
                        <c:v>650.56064453124998</c:v>
                      </c:pt>
                      <c:pt idx="218">
                        <c:v>649.15732421874998</c:v>
                      </c:pt>
                      <c:pt idx="219">
                        <c:v>647.64211425781207</c:v>
                      </c:pt>
                      <c:pt idx="220">
                        <c:v>646.12441406250002</c:v>
                      </c:pt>
                      <c:pt idx="221">
                        <c:v>644.60922851562498</c:v>
                      </c:pt>
                      <c:pt idx="222">
                        <c:v>642.94436035156207</c:v>
                      </c:pt>
                      <c:pt idx="223">
                        <c:v>641.20910644531295</c:v>
                      </c:pt>
                      <c:pt idx="224">
                        <c:v>639.55810546875</c:v>
                      </c:pt>
                      <c:pt idx="225">
                        <c:v>638.035327148438</c:v>
                      </c:pt>
                      <c:pt idx="226">
                        <c:v>636.49997558593793</c:v>
                      </c:pt>
                      <c:pt idx="227">
                        <c:v>635.094165039063</c:v>
                      </c:pt>
                      <c:pt idx="228">
                        <c:v>633.836743164062</c:v>
                      </c:pt>
                      <c:pt idx="229">
                        <c:v>632.452319335938</c:v>
                      </c:pt>
                      <c:pt idx="230">
                        <c:v>631.075439453125</c:v>
                      </c:pt>
                      <c:pt idx="231">
                        <c:v>629.63818359375</c:v>
                      </c:pt>
                      <c:pt idx="232">
                        <c:v>628.12172851562502</c:v>
                      </c:pt>
                      <c:pt idx="233">
                        <c:v>626.59016113281291</c:v>
                      </c:pt>
                      <c:pt idx="234">
                        <c:v>625.081225585938</c:v>
                      </c:pt>
                      <c:pt idx="235">
                        <c:v>623.56977539062495</c:v>
                      </c:pt>
                      <c:pt idx="236">
                        <c:v>622.07971191406205</c:v>
                      </c:pt>
                      <c:pt idx="237">
                        <c:v>620.65505371093707</c:v>
                      </c:pt>
                      <c:pt idx="238">
                        <c:v>619.14360351562505</c:v>
                      </c:pt>
                      <c:pt idx="239">
                        <c:v>617.61958007812495</c:v>
                      </c:pt>
                      <c:pt idx="240">
                        <c:v>616.12951660156205</c:v>
                      </c:pt>
                      <c:pt idx="241">
                        <c:v>614.53256835937498</c:v>
                      </c:pt>
                      <c:pt idx="242">
                        <c:v>612.91425781249995</c:v>
                      </c:pt>
                      <c:pt idx="243">
                        <c:v>611.53361816406209</c:v>
                      </c:pt>
                      <c:pt idx="244">
                        <c:v>610.078784179688</c:v>
                      </c:pt>
                      <c:pt idx="245">
                        <c:v>608.48813476562498</c:v>
                      </c:pt>
                      <c:pt idx="246">
                        <c:v>607.078540039063</c:v>
                      </c:pt>
                      <c:pt idx="247">
                        <c:v>605.65761718750002</c:v>
                      </c:pt>
                      <c:pt idx="248">
                        <c:v>604.10092773437498</c:v>
                      </c:pt>
                      <c:pt idx="249">
                        <c:v>602.58574218750005</c:v>
                      </c:pt>
                      <c:pt idx="250">
                        <c:v>601.14218749999998</c:v>
                      </c:pt>
                      <c:pt idx="251">
                        <c:v>599.64833984375002</c:v>
                      </c:pt>
                      <c:pt idx="252">
                        <c:v>598.1318359375</c:v>
                      </c:pt>
                      <c:pt idx="253">
                        <c:v>596.57260742187498</c:v>
                      </c:pt>
                      <c:pt idx="254">
                        <c:v>595.04482421875002</c:v>
                      </c:pt>
                      <c:pt idx="255">
                        <c:v>593.64401855468702</c:v>
                      </c:pt>
                      <c:pt idx="256">
                        <c:v>592.13886718749995</c:v>
                      </c:pt>
                      <c:pt idx="257">
                        <c:v>589.08457031249998</c:v>
                      </c:pt>
                      <c:pt idx="258">
                        <c:v>588.011962890625</c:v>
                      </c:pt>
                      <c:pt idx="259">
                        <c:v>586.28427734374998</c:v>
                      </c:pt>
                      <c:pt idx="260">
                        <c:v>584.71123046875005</c:v>
                      </c:pt>
                      <c:pt idx="261">
                        <c:v>583.09541015624995</c:v>
                      </c:pt>
                      <c:pt idx="262">
                        <c:v>581.230639648438</c:v>
                      </c:pt>
                      <c:pt idx="263">
                        <c:v>579.29291992187495</c:v>
                      </c:pt>
                      <c:pt idx="264">
                        <c:v>577.553881835938</c:v>
                      </c:pt>
                      <c:pt idx="265">
                        <c:v>575.84755859375002</c:v>
                      </c:pt>
                      <c:pt idx="266">
                        <c:v>574.01672363281205</c:v>
                      </c:pt>
                      <c:pt idx="267">
                        <c:v>572.35439453125002</c:v>
                      </c:pt>
                      <c:pt idx="268">
                        <c:v>570.814038085937</c:v>
                      </c:pt>
                      <c:pt idx="269">
                        <c:v>569.00207519531295</c:v>
                      </c:pt>
                      <c:pt idx="270">
                        <c:v>567.08071289062502</c:v>
                      </c:pt>
                      <c:pt idx="271">
                        <c:v>565.29514160156202</c:v>
                      </c:pt>
                      <c:pt idx="272">
                        <c:v>563.69443359374998</c:v>
                      </c:pt>
                      <c:pt idx="273">
                        <c:v>562.22199707031291</c:v>
                      </c:pt>
                      <c:pt idx="274">
                        <c:v>560.66279296874995</c:v>
                      </c:pt>
                      <c:pt idx="275">
                        <c:v>559.143798828125</c:v>
                      </c:pt>
                      <c:pt idx="276">
                        <c:v>557.701489257812</c:v>
                      </c:pt>
                      <c:pt idx="277">
                        <c:v>556.14353027343793</c:v>
                      </c:pt>
                      <c:pt idx="278">
                        <c:v>554.6396484375</c:v>
                      </c:pt>
                      <c:pt idx="279">
                        <c:v>553.174731445313</c:v>
                      </c:pt>
                      <c:pt idx="280">
                        <c:v>551.43820800781202</c:v>
                      </c:pt>
                      <c:pt idx="281">
                        <c:v>548.00290527343793</c:v>
                      </c:pt>
                      <c:pt idx="282">
                        <c:v>547.15791015624995</c:v>
                      </c:pt>
                      <c:pt idx="283">
                        <c:v>545.57731933593709</c:v>
                      </c:pt>
                      <c:pt idx="284">
                        <c:v>543.94643554687502</c:v>
                      </c:pt>
                      <c:pt idx="285">
                        <c:v>542.14956054687502</c:v>
                      </c:pt>
                      <c:pt idx="286">
                        <c:v>540.40422363281209</c:v>
                      </c:pt>
                      <c:pt idx="287">
                        <c:v>538.80349121093707</c:v>
                      </c:pt>
                      <c:pt idx="288">
                        <c:v>537.08583984375002</c:v>
                      </c:pt>
                      <c:pt idx="289">
                        <c:v>535.40087890625</c:v>
                      </c:pt>
                      <c:pt idx="290">
                        <c:v>533.82783203124995</c:v>
                      </c:pt>
                      <c:pt idx="291">
                        <c:v>532.11772460937505</c:v>
                      </c:pt>
                      <c:pt idx="292">
                        <c:v>530.31328125000005</c:v>
                      </c:pt>
                      <c:pt idx="293">
                        <c:v>528.68112792968702</c:v>
                      </c:pt>
                      <c:pt idx="294">
                        <c:v>527.10683593750002</c:v>
                      </c:pt>
                      <c:pt idx="295">
                        <c:v>525.33259277343791</c:v>
                      </c:pt>
                      <c:pt idx="296">
                        <c:v>523.516845703125</c:v>
                      </c:pt>
                      <c:pt idx="297">
                        <c:v>521.80925292968709</c:v>
                      </c:pt>
                      <c:pt idx="298">
                        <c:v>518.79643554687505</c:v>
                      </c:pt>
                      <c:pt idx="299">
                        <c:v>517.74399414062498</c:v>
                      </c:pt>
                      <c:pt idx="300">
                        <c:v>515.90185546875</c:v>
                      </c:pt>
                      <c:pt idx="301">
                        <c:v>514.23698730468709</c:v>
                      </c:pt>
                      <c:pt idx="302">
                        <c:v>512.72050781250005</c:v>
                      </c:pt>
                      <c:pt idx="303">
                        <c:v>511.12858886718794</c:v>
                      </c:pt>
                      <c:pt idx="304">
                        <c:v>509.64479980468707</c:v>
                      </c:pt>
                      <c:pt idx="305">
                        <c:v>508.17739257812502</c:v>
                      </c:pt>
                      <c:pt idx="306">
                        <c:v>506.60686035156203</c:v>
                      </c:pt>
                      <c:pt idx="307">
                        <c:v>505.15200195312502</c:v>
                      </c:pt>
                      <c:pt idx="308">
                        <c:v>503.72734374999999</c:v>
                      </c:pt>
                      <c:pt idx="309">
                        <c:v>502.17441406249998</c:v>
                      </c:pt>
                      <c:pt idx="310">
                        <c:v>500.64663085937502</c:v>
                      </c:pt>
                      <c:pt idx="311">
                        <c:v>499.13520507812501</c:v>
                      </c:pt>
                      <c:pt idx="312">
                        <c:v>497.62880859375002</c:v>
                      </c:pt>
                      <c:pt idx="313">
                        <c:v>496.20788574218795</c:v>
                      </c:pt>
                      <c:pt idx="314">
                        <c:v>494.75175781249999</c:v>
                      </c:pt>
                      <c:pt idx="315">
                        <c:v>493.17998046874999</c:v>
                      </c:pt>
                      <c:pt idx="316">
                        <c:v>491.69873046875</c:v>
                      </c:pt>
                      <c:pt idx="317">
                        <c:v>490.28535156250001</c:v>
                      </c:pt>
                      <c:pt idx="318">
                        <c:v>488.66450195312501</c:v>
                      </c:pt>
                      <c:pt idx="319">
                        <c:v>487.03237304687502</c:v>
                      </c:pt>
                      <c:pt idx="320">
                        <c:v>485.61901855468705</c:v>
                      </c:pt>
                      <c:pt idx="321">
                        <c:v>484.25720214843795</c:v>
                      </c:pt>
                      <c:pt idx="322">
                        <c:v>482.71811523437498</c:v>
                      </c:pt>
                      <c:pt idx="323">
                        <c:v>481.20920410156202</c:v>
                      </c:pt>
                      <c:pt idx="324">
                        <c:v>479.71914062500002</c:v>
                      </c:pt>
                      <c:pt idx="325">
                        <c:v>478.18505859375</c:v>
                      </c:pt>
                      <c:pt idx="326">
                        <c:v>476.70126953124998</c:v>
                      </c:pt>
                      <c:pt idx="327">
                        <c:v>475.193603515625</c:v>
                      </c:pt>
                      <c:pt idx="328">
                        <c:v>473.66330566406293</c:v>
                      </c:pt>
                      <c:pt idx="329">
                        <c:v>472.17951660156206</c:v>
                      </c:pt>
                      <c:pt idx="330">
                        <c:v>470.72465820312499</c:v>
                      </c:pt>
                      <c:pt idx="331">
                        <c:v>469.26982421874999</c:v>
                      </c:pt>
                      <c:pt idx="332">
                        <c:v>467.73701171875001</c:v>
                      </c:pt>
                      <c:pt idx="333">
                        <c:v>466.22180175781205</c:v>
                      </c:pt>
                      <c:pt idx="334">
                        <c:v>464.78203124999999</c:v>
                      </c:pt>
                      <c:pt idx="335">
                        <c:v>463.284423828125</c:v>
                      </c:pt>
                      <c:pt idx="336">
                        <c:v>461.77299804687499</c:v>
                      </c:pt>
                      <c:pt idx="337">
                        <c:v>460.11821289062499</c:v>
                      </c:pt>
                      <c:pt idx="338">
                        <c:v>458.56528320312498</c:v>
                      </c:pt>
                      <c:pt idx="339">
                        <c:v>457.23491210937499</c:v>
                      </c:pt>
                      <c:pt idx="340">
                        <c:v>455.78508300781203</c:v>
                      </c:pt>
                      <c:pt idx="341">
                        <c:v>454.22333984375001</c:v>
                      </c:pt>
                      <c:pt idx="342">
                        <c:v>452.71442871093706</c:v>
                      </c:pt>
                      <c:pt idx="343">
                        <c:v>451.22939453125002</c:v>
                      </c:pt>
                      <c:pt idx="344">
                        <c:v>449.73051757812499</c:v>
                      </c:pt>
                      <c:pt idx="345">
                        <c:v>448.27568359374999</c:v>
                      </c:pt>
                      <c:pt idx="346">
                        <c:v>446.70891113281203</c:v>
                      </c:pt>
                      <c:pt idx="347">
                        <c:v>445.18364257812499</c:v>
                      </c:pt>
                      <c:pt idx="348">
                        <c:v>443.77407226562502</c:v>
                      </c:pt>
                      <c:pt idx="349">
                        <c:v>442.2236328125</c:v>
                      </c:pt>
                      <c:pt idx="350">
                        <c:v>440.56381835937498</c:v>
                      </c:pt>
                      <c:pt idx="351">
                        <c:v>438.82604980468705</c:v>
                      </c:pt>
                      <c:pt idx="352">
                        <c:v>437.02792968749998</c:v>
                      </c:pt>
                      <c:pt idx="353">
                        <c:v>435.32412109375002</c:v>
                      </c:pt>
                      <c:pt idx="354">
                        <c:v>432.32509765625002</c:v>
                      </c:pt>
                      <c:pt idx="355">
                        <c:v>431.31159667968706</c:v>
                      </c:pt>
                      <c:pt idx="356">
                        <c:v>429.38269042968705</c:v>
                      </c:pt>
                      <c:pt idx="357">
                        <c:v>427.48649902343794</c:v>
                      </c:pt>
                      <c:pt idx="358">
                        <c:v>425.68459472656207</c:v>
                      </c:pt>
                      <c:pt idx="359">
                        <c:v>423.83615722656202</c:v>
                      </c:pt>
                      <c:pt idx="360">
                        <c:v>422.157470703125</c:v>
                      </c:pt>
                      <c:pt idx="361">
                        <c:v>420.59824218749998</c:v>
                      </c:pt>
                      <c:pt idx="362">
                        <c:v>418.80893554687498</c:v>
                      </c:pt>
                      <c:pt idx="363">
                        <c:v>416.95549316406294</c:v>
                      </c:pt>
                      <c:pt idx="364">
                        <c:v>415.28937988281206</c:v>
                      </c:pt>
                      <c:pt idx="365">
                        <c:v>413.69870605468702</c:v>
                      </c:pt>
                      <c:pt idx="366">
                        <c:v>412.00871582031294</c:v>
                      </c:pt>
                      <c:pt idx="367">
                        <c:v>410.18040771484402</c:v>
                      </c:pt>
                      <c:pt idx="368">
                        <c:v>408.40994873046895</c:v>
                      </c:pt>
                      <c:pt idx="369">
                        <c:v>406.78408203125002</c:v>
                      </c:pt>
                      <c:pt idx="370">
                        <c:v>405.02491455078103</c:v>
                      </c:pt>
                      <c:pt idx="371">
                        <c:v>403.285888671875</c:v>
                      </c:pt>
                      <c:pt idx="372">
                        <c:v>401.78955078125</c:v>
                      </c:pt>
                      <c:pt idx="373">
                        <c:v>400.23662109374999</c:v>
                      </c:pt>
                      <c:pt idx="374">
                        <c:v>397.10935058593702</c:v>
                      </c:pt>
                      <c:pt idx="375">
                        <c:v>396.18515624999998</c:v>
                      </c:pt>
                      <c:pt idx="376">
                        <c:v>394.70264892578103</c:v>
                      </c:pt>
                      <c:pt idx="377">
                        <c:v>393.10568847656202</c:v>
                      </c:pt>
                      <c:pt idx="378">
                        <c:v>391.35031738281202</c:v>
                      </c:pt>
                      <c:pt idx="379">
                        <c:v>389.77852783203105</c:v>
                      </c:pt>
                      <c:pt idx="380">
                        <c:v>388.18535156249999</c:v>
                      </c:pt>
                      <c:pt idx="381">
                        <c:v>385.23287353515605</c:v>
                      </c:pt>
                      <c:pt idx="382">
                        <c:v>384.23571777343801</c:v>
                      </c:pt>
                      <c:pt idx="383">
                        <c:v>382.41998291015602</c:v>
                      </c:pt>
                      <c:pt idx="384">
                        <c:v>380.851965332031</c:v>
                      </c:pt>
                      <c:pt idx="385">
                        <c:v>379.28520507812499</c:v>
                      </c:pt>
                      <c:pt idx="386">
                        <c:v>377.664392089844</c:v>
                      </c:pt>
                      <c:pt idx="387">
                        <c:v>376.17308349609397</c:v>
                      </c:pt>
                      <c:pt idx="388">
                        <c:v>374.58995361328101</c:v>
                      </c:pt>
                      <c:pt idx="389">
                        <c:v>373.03826904296898</c:v>
                      </c:pt>
                      <c:pt idx="390">
                        <c:v>371.633715820313</c:v>
                      </c:pt>
                      <c:pt idx="391">
                        <c:v>370.04179687499999</c:v>
                      </c:pt>
                      <c:pt idx="392">
                        <c:v>368.52532958984398</c:v>
                      </c:pt>
                      <c:pt idx="393">
                        <c:v>367.10821533203102</c:v>
                      </c:pt>
                      <c:pt idx="394">
                        <c:v>365.56284179687498</c:v>
                      </c:pt>
                      <c:pt idx="395">
                        <c:v>364.18972167968701</c:v>
                      </c:pt>
                      <c:pt idx="396">
                        <c:v>362.812817382812</c:v>
                      </c:pt>
                      <c:pt idx="397">
                        <c:v>361.29633789062501</c:v>
                      </c:pt>
                      <c:pt idx="398">
                        <c:v>359.79747314453101</c:v>
                      </c:pt>
                      <c:pt idx="399">
                        <c:v>358.281005859375</c:v>
                      </c:pt>
                      <c:pt idx="400">
                        <c:v>356.74693603515601</c:v>
                      </c:pt>
                      <c:pt idx="401">
                        <c:v>355.29208984374998</c:v>
                      </c:pt>
                      <c:pt idx="402">
                        <c:v>353.82717285156201</c:v>
                      </c:pt>
                      <c:pt idx="403">
                        <c:v>352.33836669921897</c:v>
                      </c:pt>
                      <c:pt idx="404">
                        <c:v>350.85333251953102</c:v>
                      </c:pt>
                      <c:pt idx="405">
                        <c:v>349.32429199218802</c:v>
                      </c:pt>
                      <c:pt idx="406">
                        <c:v>347.84051513671898</c:v>
                      </c:pt>
                      <c:pt idx="407">
                        <c:v>346.35046386718801</c:v>
                      </c:pt>
                      <c:pt idx="408">
                        <c:v>344.84783935546898</c:v>
                      </c:pt>
                      <c:pt idx="409">
                        <c:v>343.32257080078102</c:v>
                      </c:pt>
                      <c:pt idx="410">
                        <c:v>341.81994628906301</c:v>
                      </c:pt>
                      <c:pt idx="411">
                        <c:v>340.38771972656201</c:v>
                      </c:pt>
                      <c:pt idx="412">
                        <c:v>338.80207519531302</c:v>
                      </c:pt>
                      <c:pt idx="413">
                        <c:v>337.16239013671895</c:v>
                      </c:pt>
                      <c:pt idx="414">
                        <c:v>335.68994140625</c:v>
                      </c:pt>
                      <c:pt idx="415">
                        <c:v>334.28159179687498</c:v>
                      </c:pt>
                      <c:pt idx="416">
                        <c:v>332.810388183594</c:v>
                      </c:pt>
                      <c:pt idx="417">
                        <c:v>331.288903808594</c:v>
                      </c:pt>
                      <c:pt idx="418">
                        <c:v>329.820227050781</c:v>
                      </c:pt>
                      <c:pt idx="419">
                        <c:v>328.35656738281199</c:v>
                      </c:pt>
                      <c:pt idx="420">
                        <c:v>326.85643310546897</c:v>
                      </c:pt>
                      <c:pt idx="421">
                        <c:v>325.32487792968698</c:v>
                      </c:pt>
                      <c:pt idx="422">
                        <c:v>323.76314697265605</c:v>
                      </c:pt>
                      <c:pt idx="423">
                        <c:v>322.33972167968699</c:v>
                      </c:pt>
                      <c:pt idx="424">
                        <c:v>320.89870605468701</c:v>
                      </c:pt>
                      <c:pt idx="425">
                        <c:v>319.379724121094</c:v>
                      </c:pt>
                      <c:pt idx="426">
                        <c:v>317.85192871093699</c:v>
                      </c:pt>
                      <c:pt idx="427">
                        <c:v>316.28391113281202</c:v>
                      </c:pt>
                      <c:pt idx="428">
                        <c:v>314.63542480468698</c:v>
                      </c:pt>
                      <c:pt idx="429">
                        <c:v>312.86370849609398</c:v>
                      </c:pt>
                      <c:pt idx="430">
                        <c:v>311.04797363281199</c:v>
                      </c:pt>
                      <c:pt idx="431">
                        <c:v>309.258630371094</c:v>
                      </c:pt>
                      <c:pt idx="432">
                        <c:v>307.53342285156202</c:v>
                      </c:pt>
                      <c:pt idx="433">
                        <c:v>305.78181152343802</c:v>
                      </c:pt>
                      <c:pt idx="434">
                        <c:v>304.05660400390605</c:v>
                      </c:pt>
                      <c:pt idx="435">
                        <c:v>302.403076171875</c:v>
                      </c:pt>
                      <c:pt idx="436">
                        <c:v>300.650219726562</c:v>
                      </c:pt>
                      <c:pt idx="437">
                        <c:v>298.79425048828102</c:v>
                      </c:pt>
                      <c:pt idx="438">
                        <c:v>297.00869140625002</c:v>
                      </c:pt>
                      <c:pt idx="439">
                        <c:v>295.32750244140601</c:v>
                      </c:pt>
                      <c:pt idx="440">
                        <c:v>293.57337646484399</c:v>
                      </c:pt>
                      <c:pt idx="441">
                        <c:v>291.713623046875</c:v>
                      </c:pt>
                      <c:pt idx="442">
                        <c:v>289.914233398438</c:v>
                      </c:pt>
                      <c:pt idx="443">
                        <c:v>288.28333740234399</c:v>
                      </c:pt>
                      <c:pt idx="444">
                        <c:v>286.61220703125002</c:v>
                      </c:pt>
                      <c:pt idx="445">
                        <c:v>284.87066650390602</c:v>
                      </c:pt>
                      <c:pt idx="446">
                        <c:v>283.258630371094</c:v>
                      </c:pt>
                      <c:pt idx="447">
                        <c:v>281.64030761718698</c:v>
                      </c:pt>
                      <c:pt idx="448">
                        <c:v>279.81199951171897</c:v>
                      </c:pt>
                      <c:pt idx="449">
                        <c:v>278.177331542969</c:v>
                      </c:pt>
                      <c:pt idx="450">
                        <c:v>276.525061035156</c:v>
                      </c:pt>
                      <c:pt idx="451">
                        <c:v>274.61754150390601</c:v>
                      </c:pt>
                      <c:pt idx="452">
                        <c:v>272.93258056640605</c:v>
                      </c:pt>
                      <c:pt idx="453">
                        <c:v>271.41735839843801</c:v>
                      </c:pt>
                      <c:pt idx="454">
                        <c:v>269.87448730468702</c:v>
                      </c:pt>
                      <c:pt idx="455">
                        <c:v>268.37436523437498</c:v>
                      </c:pt>
                      <c:pt idx="456">
                        <c:v>266.94716796875002</c:v>
                      </c:pt>
                      <c:pt idx="457">
                        <c:v>265.44454345703105</c:v>
                      </c:pt>
                      <c:pt idx="458">
                        <c:v>263.93436279296895</c:v>
                      </c:pt>
                      <c:pt idx="459">
                        <c:v>262.43549804687501</c:v>
                      </c:pt>
                      <c:pt idx="460">
                        <c:v>260.76939697265601</c:v>
                      </c:pt>
                      <c:pt idx="461">
                        <c:v>259.01904296875</c:v>
                      </c:pt>
                      <c:pt idx="462">
                        <c:v>257.45855712890602</c:v>
                      </c:pt>
                      <c:pt idx="463">
                        <c:v>255.835205078125</c:v>
                      </c:pt>
                      <c:pt idx="464">
                        <c:v>254.02199707031301</c:v>
                      </c:pt>
                      <c:pt idx="465">
                        <c:v>252.35715332031299</c:v>
                      </c:pt>
                      <c:pt idx="466">
                        <c:v>250.75014648437499</c:v>
                      </c:pt>
                      <c:pt idx="467">
                        <c:v>247.82158203124999</c:v>
                      </c:pt>
                      <c:pt idx="468">
                        <c:v>246.77790527343799</c:v>
                      </c:pt>
                      <c:pt idx="469">
                        <c:v>244.86785888671898</c:v>
                      </c:pt>
                      <c:pt idx="470">
                        <c:v>243.07349853515603</c:v>
                      </c:pt>
                      <c:pt idx="471">
                        <c:v>241.38099365234399</c:v>
                      </c:pt>
                      <c:pt idx="472">
                        <c:v>239.71363525390603</c:v>
                      </c:pt>
                      <c:pt idx="473">
                        <c:v>238.18208007812501</c:v>
                      </c:pt>
                      <c:pt idx="474">
                        <c:v>236.62536621093801</c:v>
                      </c:pt>
                      <c:pt idx="475">
                        <c:v>234.95926513671898</c:v>
                      </c:pt>
                      <c:pt idx="476">
                        <c:v>233.59747314453102</c:v>
                      </c:pt>
                      <c:pt idx="477">
                        <c:v>232.32493896484397</c:v>
                      </c:pt>
                      <c:pt idx="478">
                        <c:v>230.821044921875</c:v>
                      </c:pt>
                      <c:pt idx="479">
                        <c:v>229.37877197265601</c:v>
                      </c:pt>
                      <c:pt idx="480">
                        <c:v>227.96791992187499</c:v>
                      </c:pt>
                      <c:pt idx="481">
                        <c:v>226.39235839843801</c:v>
                      </c:pt>
                      <c:pt idx="482">
                        <c:v>224.87716064453102</c:v>
                      </c:pt>
                      <c:pt idx="483">
                        <c:v>223.39212646484398</c:v>
                      </c:pt>
                      <c:pt idx="484">
                        <c:v>221.82912597656201</c:v>
                      </c:pt>
                      <c:pt idx="485">
                        <c:v>220.40697021484397</c:v>
                      </c:pt>
                      <c:pt idx="486">
                        <c:v>218.99864501953101</c:v>
                      </c:pt>
                      <c:pt idx="487">
                        <c:v>217.49976806640603</c:v>
                      </c:pt>
                      <c:pt idx="488">
                        <c:v>215.98833007812499</c:v>
                      </c:pt>
                      <c:pt idx="489">
                        <c:v>214.47313232421897</c:v>
                      </c:pt>
                      <c:pt idx="490">
                        <c:v>212.98809814453102</c:v>
                      </c:pt>
                      <c:pt idx="491">
                        <c:v>211.50180664062501</c:v>
                      </c:pt>
                      <c:pt idx="492">
                        <c:v>209.95893554687501</c:v>
                      </c:pt>
                      <c:pt idx="493">
                        <c:v>208.36953124999999</c:v>
                      </c:pt>
                      <c:pt idx="494">
                        <c:v>206.80528564453101</c:v>
                      </c:pt>
                      <c:pt idx="495">
                        <c:v>205.39193725585901</c:v>
                      </c:pt>
                      <c:pt idx="496">
                        <c:v>203.96475219726599</c:v>
                      </c:pt>
                      <c:pt idx="497">
                        <c:v>202.45205078124999</c:v>
                      </c:pt>
                      <c:pt idx="498">
                        <c:v>200.970788574219</c:v>
                      </c:pt>
                      <c:pt idx="499">
                        <c:v>199.45558471679698</c:v>
                      </c:pt>
                      <c:pt idx="500">
                        <c:v>197.86618041992199</c:v>
                      </c:pt>
                      <c:pt idx="501">
                        <c:v>196.39497680664098</c:v>
                      </c:pt>
                      <c:pt idx="502">
                        <c:v>194.98539428710902</c:v>
                      </c:pt>
                      <c:pt idx="503">
                        <c:v>193.423657226562</c:v>
                      </c:pt>
                      <c:pt idx="504">
                        <c:v>191.93610839843799</c:v>
                      </c:pt>
                      <c:pt idx="505">
                        <c:v>190.47246093749999</c:v>
                      </c:pt>
                      <c:pt idx="506">
                        <c:v>188.883062744141</c:v>
                      </c:pt>
                      <c:pt idx="507">
                        <c:v>187.40808715820302</c:v>
                      </c:pt>
                      <c:pt idx="508">
                        <c:v>185.96707153320301</c:v>
                      </c:pt>
                      <c:pt idx="509">
                        <c:v>184.397784423828</c:v>
                      </c:pt>
                      <c:pt idx="510">
                        <c:v>182.946697998047</c:v>
                      </c:pt>
                      <c:pt idx="511">
                        <c:v>181.48807983398402</c:v>
                      </c:pt>
                      <c:pt idx="512">
                        <c:v>179.97035522460902</c:v>
                      </c:pt>
                      <c:pt idx="513">
                        <c:v>178.50166625976598</c:v>
                      </c:pt>
                      <c:pt idx="514">
                        <c:v>176.97261962890599</c:v>
                      </c:pt>
                      <c:pt idx="515">
                        <c:v>175.38070678710901</c:v>
                      </c:pt>
                      <c:pt idx="516">
                        <c:v>173.90825805664099</c:v>
                      </c:pt>
                      <c:pt idx="517">
                        <c:v>172.48483886718699</c:v>
                      </c:pt>
                      <c:pt idx="518">
                        <c:v>170.99100341796901</c:v>
                      </c:pt>
                      <c:pt idx="519">
                        <c:v>169.479565429687</c:v>
                      </c:pt>
                      <c:pt idx="520">
                        <c:v>167.91782836914098</c:v>
                      </c:pt>
                      <c:pt idx="521">
                        <c:v>166.36867675781301</c:v>
                      </c:pt>
                      <c:pt idx="522">
                        <c:v>164.95909423828101</c:v>
                      </c:pt>
                      <c:pt idx="523">
                        <c:v>163.54698486328101</c:v>
                      </c:pt>
                      <c:pt idx="524">
                        <c:v>162.02926025390599</c:v>
                      </c:pt>
                      <c:pt idx="525">
                        <c:v>160.53040161132802</c:v>
                      </c:pt>
                      <c:pt idx="526">
                        <c:v>159.01392822265601</c:v>
                      </c:pt>
                      <c:pt idx="527">
                        <c:v>157.325189208984</c:v>
                      </c:pt>
                      <c:pt idx="528">
                        <c:v>153.98167724609399</c:v>
                      </c:pt>
                      <c:pt idx="529">
                        <c:v>152.96189575195302</c:v>
                      </c:pt>
                      <c:pt idx="530">
                        <c:v>151.30711059570302</c:v>
                      </c:pt>
                      <c:pt idx="531">
                        <c:v>149.74285888671901</c:v>
                      </c:pt>
                      <c:pt idx="532">
                        <c:v>148.065435791016</c:v>
                      </c:pt>
                      <c:pt idx="533">
                        <c:v>146.31383056640601</c:v>
                      </c:pt>
                      <c:pt idx="534">
                        <c:v>144.758386230469</c:v>
                      </c:pt>
                      <c:pt idx="535">
                        <c:v>143.09228515625</c:v>
                      </c:pt>
                      <c:pt idx="536">
                        <c:v>141.21116333007802</c:v>
                      </c:pt>
                      <c:pt idx="537">
                        <c:v>139.51488037109399</c:v>
                      </c:pt>
                      <c:pt idx="538">
                        <c:v>137.82362670898402</c:v>
                      </c:pt>
                      <c:pt idx="539">
                        <c:v>136.02297973632801</c:v>
                      </c:pt>
                      <c:pt idx="540">
                        <c:v>134.25125122070301</c:v>
                      </c:pt>
                      <c:pt idx="541">
                        <c:v>132.72597656249999</c:v>
                      </c:pt>
                      <c:pt idx="542">
                        <c:v>129.801184082031</c:v>
                      </c:pt>
                      <c:pt idx="543">
                        <c:v>128.689611816406</c:v>
                      </c:pt>
                      <c:pt idx="544">
                        <c:v>127.056201171875</c:v>
                      </c:pt>
                      <c:pt idx="545">
                        <c:v>125.55356445312501</c:v>
                      </c:pt>
                      <c:pt idx="546">
                        <c:v>123.79692993164099</c:v>
                      </c:pt>
                      <c:pt idx="547">
                        <c:v>122.045324707031</c:v>
                      </c:pt>
                      <c:pt idx="548">
                        <c:v>120.439575195312</c:v>
                      </c:pt>
                      <c:pt idx="549">
                        <c:v>118.71185913085901</c:v>
                      </c:pt>
                      <c:pt idx="550">
                        <c:v>116.88606567382801</c:v>
                      </c:pt>
                      <c:pt idx="551">
                        <c:v>115.24008178710901</c:v>
                      </c:pt>
                      <c:pt idx="552">
                        <c:v>113.675830078125</c:v>
                      </c:pt>
                      <c:pt idx="553">
                        <c:v>112.05751342773401</c:v>
                      </c:pt>
                      <c:pt idx="554">
                        <c:v>110.484460449219</c:v>
                      </c:pt>
                      <c:pt idx="555">
                        <c:v>108.75674438476599</c:v>
                      </c:pt>
                      <c:pt idx="556">
                        <c:v>106.96112670898401</c:v>
                      </c:pt>
                      <c:pt idx="557">
                        <c:v>105.16424560546901</c:v>
                      </c:pt>
                      <c:pt idx="558">
                        <c:v>103.46796264648401</c:v>
                      </c:pt>
                      <c:pt idx="559">
                        <c:v>101.92131958007801</c:v>
                      </c:pt>
                      <c:pt idx="560">
                        <c:v>100.116906738281</c:v>
                      </c:pt>
                      <c:pt idx="561">
                        <c:v>98.284823608398398</c:v>
                      </c:pt>
                      <c:pt idx="562">
                        <c:v>96.667755126953097</c:v>
                      </c:pt>
                      <c:pt idx="563">
                        <c:v>95.002908325195307</c:v>
                      </c:pt>
                      <c:pt idx="564">
                        <c:v>93.125558471679696</c:v>
                      </c:pt>
                      <c:pt idx="565">
                        <c:v>91.397842407226591</c:v>
                      </c:pt>
                      <c:pt idx="566">
                        <c:v>89.97191162109371</c:v>
                      </c:pt>
                      <c:pt idx="567">
                        <c:v>88.552267456054693</c:v>
                      </c:pt>
                      <c:pt idx="568">
                        <c:v>87.067236328125006</c:v>
                      </c:pt>
                      <c:pt idx="569">
                        <c:v>85.594775390625003</c:v>
                      </c:pt>
                      <c:pt idx="570">
                        <c:v>84.102200317382795</c:v>
                      </c:pt>
                      <c:pt idx="571">
                        <c:v>82.485140991210898</c:v>
                      </c:pt>
                      <c:pt idx="572">
                        <c:v>80.880648803710898</c:v>
                      </c:pt>
                      <c:pt idx="573">
                        <c:v>79.301309204101599</c:v>
                      </c:pt>
                      <c:pt idx="574">
                        <c:v>77.675448608398398</c:v>
                      </c:pt>
                      <c:pt idx="575">
                        <c:v>76.176583862304696</c:v>
                      </c:pt>
                      <c:pt idx="576">
                        <c:v>74.779571533203097</c:v>
                      </c:pt>
                      <c:pt idx="577">
                        <c:v>73.325976562500003</c:v>
                      </c:pt>
                      <c:pt idx="578">
                        <c:v>71.962918090820295</c:v>
                      </c:pt>
                      <c:pt idx="579">
                        <c:v>70.564651489257798</c:v>
                      </c:pt>
                      <c:pt idx="580">
                        <c:v>68.901065063476594</c:v>
                      </c:pt>
                      <c:pt idx="581">
                        <c:v>67.339331054687506</c:v>
                      </c:pt>
                      <c:pt idx="582">
                        <c:v>65.988842773437497</c:v>
                      </c:pt>
                      <c:pt idx="583">
                        <c:v>64.567938232421895</c:v>
                      </c:pt>
                      <c:pt idx="584">
                        <c:v>63.096737670898406</c:v>
                      </c:pt>
                      <c:pt idx="585">
                        <c:v>61.5953582763672</c:v>
                      </c:pt>
                      <c:pt idx="586">
                        <c:v>60.062545776367202</c:v>
                      </c:pt>
                      <c:pt idx="587">
                        <c:v>58.533505249023406</c:v>
                      </c:pt>
                      <c:pt idx="588">
                        <c:v>57.035900878906297</c:v>
                      </c:pt>
                      <c:pt idx="589">
                        <c:v>55.564703369140602</c:v>
                      </c:pt>
                      <c:pt idx="590">
                        <c:v>54.064581298828102</c:v>
                      </c:pt>
                      <c:pt idx="591">
                        <c:v>52.565716552734401</c:v>
                      </c:pt>
                      <c:pt idx="592">
                        <c:v>51.079426574707</c:v>
                      </c:pt>
                      <c:pt idx="593">
                        <c:v>49.575532531738297</c:v>
                      </c:pt>
                      <c:pt idx="594">
                        <c:v>48.028887939453099</c:v>
                      </c:pt>
                      <c:pt idx="595">
                        <c:v>46.535057067871101</c:v>
                      </c:pt>
                      <c:pt idx="596">
                        <c:v>45.0361923217773</c:v>
                      </c:pt>
                      <c:pt idx="597">
                        <c:v>43.5486450195313</c:v>
                      </c:pt>
                      <c:pt idx="598">
                        <c:v>42.111396789550795</c:v>
                      </c:pt>
                      <c:pt idx="599">
                        <c:v>40.611274719238295</c:v>
                      </c:pt>
                      <c:pt idx="600">
                        <c:v>39.0822341918945</c:v>
                      </c:pt>
                      <c:pt idx="601">
                        <c:v>37.567024230957003</c:v>
                      </c:pt>
                      <c:pt idx="602">
                        <c:v>36.034208679199203</c:v>
                      </c:pt>
                      <c:pt idx="603">
                        <c:v>34.485049438476601</c:v>
                      </c:pt>
                      <c:pt idx="604">
                        <c:v>33.030197143554702</c:v>
                      </c:pt>
                      <c:pt idx="605">
                        <c:v>31.608036804199202</c:v>
                      </c:pt>
                      <c:pt idx="606">
                        <c:v>30.109173583984397</c:v>
                      </c:pt>
                      <c:pt idx="607">
                        <c:v>28.609053039550798</c:v>
                      </c:pt>
                      <c:pt idx="608">
                        <c:v>26.9718719482422</c:v>
                      </c:pt>
                      <c:pt idx="609">
                        <c:v>25.219006347656197</c:v>
                      </c:pt>
                      <c:pt idx="610">
                        <c:v>23.707568359374999</c:v>
                      </c:pt>
                      <c:pt idx="611">
                        <c:v>22.0716453552246</c:v>
                      </c:pt>
                      <c:pt idx="612">
                        <c:v>19.038710784912102</c:v>
                      </c:pt>
                      <c:pt idx="613">
                        <c:v>16.813097381591799</c:v>
                      </c:pt>
                      <c:pt idx="614">
                        <c:v>15.822237396240201</c:v>
                      </c:pt>
                      <c:pt idx="615">
                        <c:v>14.2655319213867</c:v>
                      </c:pt>
                      <c:pt idx="616">
                        <c:v>12.5994300842285</c:v>
                      </c:pt>
                      <c:pt idx="617">
                        <c:v>10.7573101043701</c:v>
                      </c:pt>
                      <c:pt idx="618">
                        <c:v>9.062298583984381</c:v>
                      </c:pt>
                      <c:pt idx="619">
                        <c:v>7.4779182434082001</c:v>
                      </c:pt>
                      <c:pt idx="620">
                        <c:v>5.7413995742797805</c:v>
                      </c:pt>
                      <c:pt idx="621">
                        <c:v>3.92189598083496</c:v>
                      </c:pt>
                      <c:pt idx="622">
                        <c:v>2.4104670524597198</c:v>
                      </c:pt>
                      <c:pt idx="623">
                        <c:v>0.86759600415825811</c:v>
                      </c:pt>
                      <c:pt idx="624">
                        <c:v>-1.1191494487226001</c:v>
                      </c:pt>
                      <c:pt idx="625">
                        <c:v>-2.9763783454895001</c:v>
                      </c:pt>
                      <c:pt idx="626">
                        <c:v>-4.4425483703613304</c:v>
                      </c:pt>
                      <c:pt idx="627">
                        <c:v>-6.0696702957153299</c:v>
                      </c:pt>
                      <c:pt idx="628">
                        <c:v>-7.8854072570800797</c:v>
                      </c:pt>
                      <c:pt idx="629">
                        <c:v>-9.4144489288330107</c:v>
                      </c:pt>
                      <c:pt idx="630">
                        <c:v>-10.840380859374999</c:v>
                      </c:pt>
                      <c:pt idx="631">
                        <c:v>-12.551750946044901</c:v>
                      </c:pt>
                      <c:pt idx="632">
                        <c:v>-14.307131195068399</c:v>
                      </c:pt>
                      <c:pt idx="633">
                        <c:v>-15.905331420898401</c:v>
                      </c:pt>
                      <c:pt idx="634">
                        <c:v>-17.475868988037099</c:v>
                      </c:pt>
                      <c:pt idx="635">
                        <c:v>-19.246339416503901</c:v>
                      </c:pt>
                      <c:pt idx="636">
                        <c:v>-21.140037536621101</c:v>
                      </c:pt>
                      <c:pt idx="637">
                        <c:v>-22.8501502990723</c:v>
                      </c:pt>
                      <c:pt idx="638">
                        <c:v>-24.528826904296899</c:v>
                      </c:pt>
                      <c:pt idx="639">
                        <c:v>-26.4061782836914</c:v>
                      </c:pt>
                      <c:pt idx="640">
                        <c:v>-28.175390624999999</c:v>
                      </c:pt>
                      <c:pt idx="641">
                        <c:v>-29.766046142578102</c:v>
                      </c:pt>
                      <c:pt idx="642">
                        <c:v>-31.388137817382802</c:v>
                      </c:pt>
                      <c:pt idx="643">
                        <c:v>-33.174954223632803</c:v>
                      </c:pt>
                      <c:pt idx="644">
                        <c:v>-34.927819824218801</c:v>
                      </c:pt>
                      <c:pt idx="645">
                        <c:v>-36.470645141601601</c:v>
                      </c:pt>
                      <c:pt idx="646">
                        <c:v>-38.132926940917997</c:v>
                      </c:pt>
                      <c:pt idx="647">
                        <c:v>-39.880764770507803</c:v>
                      </c:pt>
                      <c:pt idx="648">
                        <c:v>-41.658778381347702</c:v>
                      </c:pt>
                      <c:pt idx="649">
                        <c:v>-43.328652954101599</c:v>
                      </c:pt>
                      <c:pt idx="650">
                        <c:v>-44.871528625488295</c:v>
                      </c:pt>
                      <c:pt idx="651">
                        <c:v>-46.384222412109395</c:v>
                      </c:pt>
                      <c:pt idx="652">
                        <c:v>-47.864222717285202</c:v>
                      </c:pt>
                      <c:pt idx="653">
                        <c:v>-49.413383483886705</c:v>
                      </c:pt>
                      <c:pt idx="654">
                        <c:v>-51.113436889648398</c:v>
                      </c:pt>
                      <c:pt idx="655">
                        <c:v>-52.686489868164095</c:v>
                      </c:pt>
                      <c:pt idx="656">
                        <c:v>-54.075955200195303</c:v>
                      </c:pt>
                      <c:pt idx="657">
                        <c:v>-55.472964477539094</c:v>
                      </c:pt>
                      <c:pt idx="658">
                        <c:v>-56.825964355468706</c:v>
                      </c:pt>
                      <c:pt idx="659">
                        <c:v>-58.308480834960903</c:v>
                      </c:pt>
                      <c:pt idx="660">
                        <c:v>-59.8702178955078</c:v>
                      </c:pt>
                      <c:pt idx="661">
                        <c:v>-61.341418457031203</c:v>
                      </c:pt>
                      <c:pt idx="662">
                        <c:v>-62.810104370117202</c:v>
                      </c:pt>
                      <c:pt idx="663">
                        <c:v>-64.324057006835901</c:v>
                      </c:pt>
                      <c:pt idx="664">
                        <c:v>-65.809088134765602</c:v>
                      </c:pt>
                      <c:pt idx="665">
                        <c:v>-67.41357421875</c:v>
                      </c:pt>
                      <c:pt idx="666">
                        <c:v>-68.956448364257795</c:v>
                      </c:pt>
                      <c:pt idx="667">
                        <c:v>-70.413818359375</c:v>
                      </c:pt>
                      <c:pt idx="668">
                        <c:v>-71.931542968749994</c:v>
                      </c:pt>
                      <c:pt idx="669">
                        <c:v>-73.370043945312503</c:v>
                      </c:pt>
                      <c:pt idx="670">
                        <c:v>-74.807199096679696</c:v>
                      </c:pt>
                      <c:pt idx="671">
                        <c:v>-76.321060180664091</c:v>
                      </c:pt>
                      <c:pt idx="672">
                        <c:v>-77.852618408203099</c:v>
                      </c:pt>
                      <c:pt idx="673">
                        <c:v>-79.336395263671903</c:v>
                      </c:pt>
                      <c:pt idx="674">
                        <c:v>-80.866690063476597</c:v>
                      </c:pt>
                      <c:pt idx="675">
                        <c:v>-82.474948120117205</c:v>
                      </c:pt>
                      <c:pt idx="676">
                        <c:v>-83.919744873046895</c:v>
                      </c:pt>
                      <c:pt idx="677">
                        <c:v>-85.302929687499997</c:v>
                      </c:pt>
                      <c:pt idx="678">
                        <c:v>-86.816882324218795</c:v>
                      </c:pt>
                      <c:pt idx="679">
                        <c:v>-88.311968994140599</c:v>
                      </c:pt>
                      <c:pt idx="680">
                        <c:v>-89.839752197265597</c:v>
                      </c:pt>
                      <c:pt idx="681">
                        <c:v>-91.658004760742202</c:v>
                      </c:pt>
                      <c:pt idx="682">
                        <c:v>-93.472482299804696</c:v>
                      </c:pt>
                      <c:pt idx="683">
                        <c:v>-95.109664916992202</c:v>
                      </c:pt>
                      <c:pt idx="684">
                        <c:v>-96.807205200195298</c:v>
                      </c:pt>
                      <c:pt idx="685">
                        <c:v>-98.694613647460898</c:v>
                      </c:pt>
                      <c:pt idx="686">
                        <c:v>-100.41730041503901</c:v>
                      </c:pt>
                      <c:pt idx="687">
                        <c:v>-101.90359191894501</c:v>
                      </c:pt>
                      <c:pt idx="688">
                        <c:v>-103.540771484375</c:v>
                      </c:pt>
                      <c:pt idx="689">
                        <c:v>-105.22321777343799</c:v>
                      </c:pt>
                      <c:pt idx="690">
                        <c:v>-106.86794433593801</c:v>
                      </c:pt>
                      <c:pt idx="691">
                        <c:v>-108.54661865234399</c:v>
                      </c:pt>
                      <c:pt idx="692">
                        <c:v>-110.40888061523401</c:v>
                      </c:pt>
                      <c:pt idx="693">
                        <c:v>-112.238452148438</c:v>
                      </c:pt>
                      <c:pt idx="694">
                        <c:v>-113.96616821289099</c:v>
                      </c:pt>
                      <c:pt idx="695">
                        <c:v>-115.783166503906</c:v>
                      </c:pt>
                      <c:pt idx="696">
                        <c:v>-117.40022583007801</c:v>
                      </c:pt>
                      <c:pt idx="697">
                        <c:v>-119.06129150390601</c:v>
                      </c:pt>
                      <c:pt idx="698">
                        <c:v>-121.01283569335901</c:v>
                      </c:pt>
                      <c:pt idx="699">
                        <c:v>-122.783312988281</c:v>
                      </c:pt>
                      <c:pt idx="700">
                        <c:v>-124.34505004882801</c:v>
                      </c:pt>
                      <c:pt idx="701">
                        <c:v>-125.93822021484399</c:v>
                      </c:pt>
                      <c:pt idx="702">
                        <c:v>-127.72251586914099</c:v>
                      </c:pt>
                      <c:pt idx="703">
                        <c:v>-129.46783447265599</c:v>
                      </c:pt>
                      <c:pt idx="704">
                        <c:v>-130.96041259765599</c:v>
                      </c:pt>
                      <c:pt idx="705">
                        <c:v>-132.52843017578101</c:v>
                      </c:pt>
                      <c:pt idx="706">
                        <c:v>-134.36931762695301</c:v>
                      </c:pt>
                      <c:pt idx="707">
                        <c:v>-136.19008789062499</c:v>
                      </c:pt>
                      <c:pt idx="708">
                        <c:v>-137.91654663085902</c:v>
                      </c:pt>
                      <c:pt idx="709">
                        <c:v>-141.18713378906199</c:v>
                      </c:pt>
                      <c:pt idx="710">
                        <c:v>-142.155358886719</c:v>
                      </c:pt>
                      <c:pt idx="711">
                        <c:v>-143.776196289062</c:v>
                      </c:pt>
                      <c:pt idx="712">
                        <c:v>-145.30524291992199</c:v>
                      </c:pt>
                      <c:pt idx="713">
                        <c:v>-146.79404907226598</c:v>
                      </c:pt>
                      <c:pt idx="714">
                        <c:v>-148.28265991210901</c:v>
                      </c:pt>
                      <c:pt idx="715">
                        <c:v>-149.78384399414099</c:v>
                      </c:pt>
                      <c:pt idx="716">
                        <c:v>-151.310382080078</c:v>
                      </c:pt>
                      <c:pt idx="717">
                        <c:v>-153.01923828125001</c:v>
                      </c:pt>
                      <c:pt idx="718">
                        <c:v>-154.823651123047</c:v>
                      </c:pt>
                      <c:pt idx="719">
                        <c:v>-156.35395507812501</c:v>
                      </c:pt>
                      <c:pt idx="720">
                        <c:v>-158.018804931641</c:v>
                      </c:pt>
                      <c:pt idx="721">
                        <c:v>-159.98417358398402</c:v>
                      </c:pt>
                      <c:pt idx="722">
                        <c:v>-161.75841064453101</c:v>
                      </c:pt>
                      <c:pt idx="723">
                        <c:v>-163.36415405273402</c:v>
                      </c:pt>
                      <c:pt idx="724">
                        <c:v>-166.15440673828101</c:v>
                      </c:pt>
                      <c:pt idx="725">
                        <c:v>-167.16035766601598</c:v>
                      </c:pt>
                      <c:pt idx="726">
                        <c:v>-168.905676269531</c:v>
                      </c:pt>
                      <c:pt idx="727">
                        <c:v>-170.58309936523401</c:v>
                      </c:pt>
                      <c:pt idx="728">
                        <c:v>-172.226568603516</c:v>
                      </c:pt>
                      <c:pt idx="729">
                        <c:v>-173.74429321289099</c:v>
                      </c:pt>
                      <c:pt idx="730">
                        <c:v>-175.24818725585902</c:v>
                      </c:pt>
                      <c:pt idx="731">
                        <c:v>-176.780999755859</c:v>
                      </c:pt>
                      <c:pt idx="732">
                        <c:v>-178.352789306641</c:v>
                      </c:pt>
                      <c:pt idx="733">
                        <c:v>-179.85290527343801</c:v>
                      </c:pt>
                      <c:pt idx="734">
                        <c:v>-181.26626586914099</c:v>
                      </c:pt>
                      <c:pt idx="735">
                        <c:v>-182.76513671875</c:v>
                      </c:pt>
                      <c:pt idx="736">
                        <c:v>-184.28286132812499</c:v>
                      </c:pt>
                      <c:pt idx="737">
                        <c:v>-185.76663208007801</c:v>
                      </c:pt>
                      <c:pt idx="738">
                        <c:v>-187.250402832031</c:v>
                      </c:pt>
                      <c:pt idx="739">
                        <c:v>-188.75051879882801</c:v>
                      </c:pt>
                      <c:pt idx="740">
                        <c:v>-190.261956787109</c:v>
                      </c:pt>
                      <c:pt idx="741">
                        <c:v>-191.75076293945301</c:v>
                      </c:pt>
                      <c:pt idx="742">
                        <c:v>-193.30369873046899</c:v>
                      </c:pt>
                      <c:pt idx="743">
                        <c:v>-194.80382080078101</c:v>
                      </c:pt>
                      <c:pt idx="744">
                        <c:v>-196.24735717773402</c:v>
                      </c:pt>
                      <c:pt idx="745">
                        <c:v>-197.76256713867198</c:v>
                      </c:pt>
                      <c:pt idx="746">
                        <c:v>-199.260174560547</c:v>
                      </c:pt>
                      <c:pt idx="747">
                        <c:v>-200.77663574218701</c:v>
                      </c:pt>
                      <c:pt idx="748">
                        <c:v>-202.333337402344</c:v>
                      </c:pt>
                      <c:pt idx="749">
                        <c:v>-203.87999267578101</c:v>
                      </c:pt>
                      <c:pt idx="750">
                        <c:v>-205.427899169922</c:v>
                      </c:pt>
                      <c:pt idx="751">
                        <c:v>-207.04873046874999</c:v>
                      </c:pt>
                      <c:pt idx="752">
                        <c:v>-208.462084960938</c:v>
                      </c:pt>
                      <c:pt idx="753">
                        <c:v>-209.75599365234399</c:v>
                      </c:pt>
                      <c:pt idx="754">
                        <c:v>-211.25485839843799</c:v>
                      </c:pt>
                      <c:pt idx="755">
                        <c:v>-212.78262939453103</c:v>
                      </c:pt>
                      <c:pt idx="756">
                        <c:v>-214.26389160156199</c:v>
                      </c:pt>
                      <c:pt idx="757">
                        <c:v>-215.75395507812499</c:v>
                      </c:pt>
                      <c:pt idx="758">
                        <c:v>-217.25783691406201</c:v>
                      </c:pt>
                      <c:pt idx="759">
                        <c:v>-218.75795898437499</c:v>
                      </c:pt>
                      <c:pt idx="760">
                        <c:v>-220.27443847656201</c:v>
                      </c:pt>
                      <c:pt idx="761">
                        <c:v>-221.77078857421898</c:v>
                      </c:pt>
                      <c:pt idx="762">
                        <c:v>-223.26964111328101</c:v>
                      </c:pt>
                      <c:pt idx="763">
                        <c:v>-224.73958740234397</c:v>
                      </c:pt>
                      <c:pt idx="764">
                        <c:v>-226.25731201171897</c:v>
                      </c:pt>
                      <c:pt idx="765">
                        <c:v>-227.77753906250001</c:v>
                      </c:pt>
                      <c:pt idx="766">
                        <c:v>-229.23994140625001</c:v>
                      </c:pt>
                      <c:pt idx="767">
                        <c:v>-230.83060302734398</c:v>
                      </c:pt>
                      <c:pt idx="768">
                        <c:v>-232.32695312499999</c:v>
                      </c:pt>
                      <c:pt idx="769">
                        <c:v>-233.71767578124999</c:v>
                      </c:pt>
                      <c:pt idx="770">
                        <c:v>-235.21779785156201</c:v>
                      </c:pt>
                      <c:pt idx="771">
                        <c:v>-236.79462890625001</c:v>
                      </c:pt>
                      <c:pt idx="772">
                        <c:v>-238.294750976562</c:v>
                      </c:pt>
                      <c:pt idx="773">
                        <c:v>-239.73576660156201</c:v>
                      </c:pt>
                      <c:pt idx="774">
                        <c:v>-241.24846191406201</c:v>
                      </c:pt>
                      <c:pt idx="775">
                        <c:v>-242.76745605468699</c:v>
                      </c:pt>
                      <c:pt idx="776">
                        <c:v>-244.28392333984397</c:v>
                      </c:pt>
                      <c:pt idx="777">
                        <c:v>-245.76768798828101</c:v>
                      </c:pt>
                      <c:pt idx="778">
                        <c:v>-247.22379150390603</c:v>
                      </c:pt>
                      <c:pt idx="779">
                        <c:v>-248.72517089843799</c:v>
                      </c:pt>
                      <c:pt idx="780">
                        <c:v>-250.25672607421899</c:v>
                      </c:pt>
                      <c:pt idx="781">
                        <c:v>-251.74050292968701</c:v>
                      </c:pt>
                      <c:pt idx="782">
                        <c:v>-253.25822753906201</c:v>
                      </c:pt>
                      <c:pt idx="783">
                        <c:v>-254.77469482421898</c:v>
                      </c:pt>
                      <c:pt idx="784">
                        <c:v>-256.28361816406198</c:v>
                      </c:pt>
                      <c:pt idx="785">
                        <c:v>-257.76989746093801</c:v>
                      </c:pt>
                      <c:pt idx="786">
                        <c:v>-259.29642333984395</c:v>
                      </c:pt>
                      <c:pt idx="787">
                        <c:v>-260.888342285156</c:v>
                      </c:pt>
                      <c:pt idx="788">
                        <c:v>-262.32685546875001</c:v>
                      </c:pt>
                      <c:pt idx="789">
                        <c:v>-263.76662597656201</c:v>
                      </c:pt>
                      <c:pt idx="790">
                        <c:v>-265.30823974609399</c:v>
                      </c:pt>
                      <c:pt idx="791">
                        <c:v>-266.79829101562501</c:v>
                      </c:pt>
                      <c:pt idx="792">
                        <c:v>-268.38140869140602</c:v>
                      </c:pt>
                      <c:pt idx="793">
                        <c:v>-270.17828369140602</c:v>
                      </c:pt>
                      <c:pt idx="794">
                        <c:v>-271.86953125000002</c:v>
                      </c:pt>
                      <c:pt idx="795">
                        <c:v>-273.46270751953102</c:v>
                      </c:pt>
                      <c:pt idx="796">
                        <c:v>-275.22059326171899</c:v>
                      </c:pt>
                      <c:pt idx="797">
                        <c:v>-277.074047851562</c:v>
                      </c:pt>
                      <c:pt idx="798">
                        <c:v>-283.81140136718699</c:v>
                      </c:pt>
                      <c:pt idx="799">
                        <c:v>-289.30136718749998</c:v>
                      </c:pt>
                      <c:pt idx="800">
                        <c:v>-290.44689941406301</c:v>
                      </c:pt>
                      <c:pt idx="801">
                        <c:v>-292.343103027344</c:v>
                      </c:pt>
                      <c:pt idx="802">
                        <c:v>-294.07709960937501</c:v>
                      </c:pt>
                      <c:pt idx="803">
                        <c:v>-297.01195068359397</c:v>
                      </c:pt>
                      <c:pt idx="804">
                        <c:v>-297.968103027344</c:v>
                      </c:pt>
                      <c:pt idx="805">
                        <c:v>-299.68035888671898</c:v>
                      </c:pt>
                      <c:pt idx="806">
                        <c:v>-301.43486328124999</c:v>
                      </c:pt>
                      <c:pt idx="807">
                        <c:v>-303.26821289062502</c:v>
                      </c:pt>
                      <c:pt idx="808">
                        <c:v>-305.07263183593699</c:v>
                      </c:pt>
                      <c:pt idx="809">
                        <c:v>-306.840576171875</c:v>
                      </c:pt>
                      <c:pt idx="810">
                        <c:v>-308.53812255859395</c:v>
                      </c:pt>
                      <c:pt idx="811">
                        <c:v>-310.29477539062498</c:v>
                      </c:pt>
                      <c:pt idx="812">
                        <c:v>-312.00614013671895</c:v>
                      </c:pt>
                      <c:pt idx="813">
                        <c:v>-313.58420410156202</c:v>
                      </c:pt>
                      <c:pt idx="814">
                        <c:v>-315.22388916015603</c:v>
                      </c:pt>
                      <c:pt idx="815">
                        <c:v>-316.88245849609399</c:v>
                      </c:pt>
                      <c:pt idx="816">
                        <c:v>-318.48319091796895</c:v>
                      </c:pt>
                      <c:pt idx="817">
                        <c:v>-321.57393798828105</c:v>
                      </c:pt>
                      <c:pt idx="818">
                        <c:v>-322.52707519531299</c:v>
                      </c:pt>
                      <c:pt idx="819">
                        <c:v>-324.232177734375</c:v>
                      </c:pt>
                      <c:pt idx="820">
                        <c:v>-325.60908203125001</c:v>
                      </c:pt>
                      <c:pt idx="821">
                        <c:v>-326.95830078124999</c:v>
                      </c:pt>
                      <c:pt idx="822">
                        <c:v>-328.40184326171897</c:v>
                      </c:pt>
                      <c:pt idx="823">
                        <c:v>-329.76490478515603</c:v>
                      </c:pt>
                      <c:pt idx="824">
                        <c:v>-331.27883300781201</c:v>
                      </c:pt>
                      <c:pt idx="825">
                        <c:v>-332.82296142578105</c:v>
                      </c:pt>
                      <c:pt idx="826">
                        <c:v>-334.27781982421897</c:v>
                      </c:pt>
                      <c:pt idx="827">
                        <c:v>-335.723876953125</c:v>
                      </c:pt>
                      <c:pt idx="828">
                        <c:v>-337.234057617188</c:v>
                      </c:pt>
                      <c:pt idx="829">
                        <c:v>-338.75052490234395</c:v>
                      </c:pt>
                      <c:pt idx="830">
                        <c:v>-345.24392089843798</c:v>
                      </c:pt>
                      <c:pt idx="831">
                        <c:v>-351.01430664062502</c:v>
                      </c:pt>
                      <c:pt idx="832">
                        <c:v>-351.72601318359398</c:v>
                      </c:pt>
                      <c:pt idx="833">
                        <c:v>-353.00607910156202</c:v>
                      </c:pt>
                      <c:pt idx="834">
                        <c:v>-354.330163574219</c:v>
                      </c:pt>
                      <c:pt idx="835">
                        <c:v>-355.686926269531</c:v>
                      </c:pt>
                      <c:pt idx="836">
                        <c:v>-357.15938720703105</c:v>
                      </c:pt>
                      <c:pt idx="837">
                        <c:v>-358.60292968750002</c:v>
                      </c:pt>
                      <c:pt idx="838">
                        <c:v>-360.00119628906299</c:v>
                      </c:pt>
                      <c:pt idx="839">
                        <c:v>-361.44725341796897</c:v>
                      </c:pt>
                      <c:pt idx="840">
                        <c:v>-362.90965576171897</c:v>
                      </c:pt>
                      <c:pt idx="841">
                        <c:v>-364.34941406249999</c:v>
                      </c:pt>
                      <c:pt idx="842">
                        <c:v>-365.89228515625001</c:v>
                      </c:pt>
                      <c:pt idx="843">
                        <c:v>-367.42508544921895</c:v>
                      </c:pt>
                      <c:pt idx="844">
                        <c:v>-368.85981445312501</c:v>
                      </c:pt>
                      <c:pt idx="845">
                        <c:v>-370.38006591796898</c:v>
                      </c:pt>
                      <c:pt idx="846">
                        <c:v>-371.897790527344</c:v>
                      </c:pt>
                      <c:pt idx="847">
                        <c:v>-373.34761962890605</c:v>
                      </c:pt>
                      <c:pt idx="848">
                        <c:v>-374.88546142578105</c:v>
                      </c:pt>
                      <c:pt idx="849">
                        <c:v>-376.43461914062499</c:v>
                      </c:pt>
                      <c:pt idx="850">
                        <c:v>-377.97874755859397</c:v>
                      </c:pt>
                      <c:pt idx="851">
                        <c:v>-379.578210449219</c:v>
                      </c:pt>
                      <c:pt idx="852">
                        <c:v>-381.288330078125</c:v>
                      </c:pt>
                      <c:pt idx="853">
                        <c:v>-382.95064697265605</c:v>
                      </c:pt>
                      <c:pt idx="854">
                        <c:v>-384.63057861328105</c:v>
                      </c:pt>
                      <c:pt idx="855">
                        <c:v>-387.77919921875002</c:v>
                      </c:pt>
                      <c:pt idx="856">
                        <c:v>-388.79144287109398</c:v>
                      </c:pt>
                      <c:pt idx="857">
                        <c:v>-390.51916503906301</c:v>
                      </c:pt>
                      <c:pt idx="858">
                        <c:v>-392.15131835937501</c:v>
                      </c:pt>
                      <c:pt idx="859">
                        <c:v>-394.072668457031</c:v>
                      </c:pt>
                      <c:pt idx="860">
                        <c:v>-396.059411621094</c:v>
                      </c:pt>
                      <c:pt idx="861">
                        <c:v>-397.62365722656199</c:v>
                      </c:pt>
                      <c:pt idx="862">
                        <c:v>-399.16654052734395</c:v>
                      </c:pt>
                      <c:pt idx="863">
                        <c:v>-400.881677246094</c:v>
                      </c:pt>
                      <c:pt idx="864">
                        <c:v>-402.50502929687502</c:v>
                      </c:pt>
                      <c:pt idx="865">
                        <c:v>-404.08060302734395</c:v>
                      </c:pt>
                      <c:pt idx="866">
                        <c:v>-405.76053466796895</c:v>
                      </c:pt>
                      <c:pt idx="867">
                        <c:v>-407.57626953124998</c:v>
                      </c:pt>
                      <c:pt idx="868">
                        <c:v>-409.37691650390605</c:v>
                      </c:pt>
                      <c:pt idx="869">
                        <c:v>-411.23918457031294</c:v>
                      </c:pt>
                      <c:pt idx="870">
                        <c:v>-413.09138183593706</c:v>
                      </c:pt>
                      <c:pt idx="871">
                        <c:v>-414.64809570312502</c:v>
                      </c:pt>
                      <c:pt idx="872">
                        <c:v>-416.17463378906297</c:v>
                      </c:pt>
                      <c:pt idx="873">
                        <c:v>-419.25156249999998</c:v>
                      </c:pt>
                      <c:pt idx="874">
                        <c:v>-420.33044433593705</c:v>
                      </c:pt>
                      <c:pt idx="875">
                        <c:v>-422.13107910156202</c:v>
                      </c:pt>
                      <c:pt idx="876">
                        <c:v>-423.59851074218795</c:v>
                      </c:pt>
                      <c:pt idx="877">
                        <c:v>-424.94020996093707</c:v>
                      </c:pt>
                      <c:pt idx="878">
                        <c:v>-426.22280273437502</c:v>
                      </c:pt>
                      <c:pt idx="879">
                        <c:v>-427.54060058593706</c:v>
                      </c:pt>
                      <c:pt idx="880">
                        <c:v>-428.94641113281205</c:v>
                      </c:pt>
                      <c:pt idx="881">
                        <c:v>-430.34216308593705</c:v>
                      </c:pt>
                      <c:pt idx="882">
                        <c:v>-431.82216796875002</c:v>
                      </c:pt>
                      <c:pt idx="883">
                        <c:v>-433.34492187500001</c:v>
                      </c:pt>
                      <c:pt idx="884">
                        <c:v>-439.27873535156203</c:v>
                      </c:pt>
                      <c:pt idx="885">
                        <c:v>-445.08681640625002</c:v>
                      </c:pt>
                      <c:pt idx="886">
                        <c:v>-445.99467773437499</c:v>
                      </c:pt>
                      <c:pt idx="887">
                        <c:v>-447.52499999999998</c:v>
                      </c:pt>
                      <c:pt idx="888">
                        <c:v>-449.10310058593706</c:v>
                      </c:pt>
                      <c:pt idx="889">
                        <c:v>-450.74028320312499</c:v>
                      </c:pt>
                      <c:pt idx="890">
                        <c:v>-452.28063964843795</c:v>
                      </c:pt>
                      <c:pt idx="891">
                        <c:v>-453.94169921874999</c:v>
                      </c:pt>
                      <c:pt idx="892">
                        <c:v>-455.79262695312502</c:v>
                      </c:pt>
                      <c:pt idx="893">
                        <c:v>-457.40717773437501</c:v>
                      </c:pt>
                      <c:pt idx="894">
                        <c:v>-458.81047363281203</c:v>
                      </c:pt>
                      <c:pt idx="895">
                        <c:v>-460.37976074218795</c:v>
                      </c:pt>
                      <c:pt idx="896">
                        <c:v>-461.97043457031293</c:v>
                      </c:pt>
                      <c:pt idx="897">
                        <c:v>-463.38881835937502</c:v>
                      </c:pt>
                      <c:pt idx="898">
                        <c:v>-464.84868164062499</c:v>
                      </c:pt>
                      <c:pt idx="899">
                        <c:v>-466.45441894531297</c:v>
                      </c:pt>
                      <c:pt idx="900">
                        <c:v>-468.006103515625</c:v>
                      </c:pt>
                      <c:pt idx="901">
                        <c:v>-469.40312499999999</c:v>
                      </c:pt>
                      <c:pt idx="902">
                        <c:v>-470.89067382812499</c:v>
                      </c:pt>
                      <c:pt idx="903">
                        <c:v>-472.36437988281205</c:v>
                      </c:pt>
                      <c:pt idx="904">
                        <c:v>-473.78024902343793</c:v>
                      </c:pt>
                      <c:pt idx="905">
                        <c:v>-475.39606933593706</c:v>
                      </c:pt>
                      <c:pt idx="906">
                        <c:v>-476.95781249999999</c:v>
                      </c:pt>
                      <c:pt idx="907">
                        <c:v>-478.43151855468705</c:v>
                      </c:pt>
                      <c:pt idx="908">
                        <c:v>-479.91652832031298</c:v>
                      </c:pt>
                      <c:pt idx="909">
                        <c:v>-481.36005859375001</c:v>
                      </c:pt>
                      <c:pt idx="910">
                        <c:v>-482.857666015625</c:v>
                      </c:pt>
                      <c:pt idx="911">
                        <c:v>-484.35024414062502</c:v>
                      </c:pt>
                      <c:pt idx="912">
                        <c:v>-485.91574707031293</c:v>
                      </c:pt>
                      <c:pt idx="913">
                        <c:v>-487.41462402343797</c:v>
                      </c:pt>
                      <c:pt idx="914">
                        <c:v>-488.85817871093707</c:v>
                      </c:pt>
                      <c:pt idx="915">
                        <c:v>-490.35703124999998</c:v>
                      </c:pt>
                      <c:pt idx="916">
                        <c:v>-491.81188964843795</c:v>
                      </c:pt>
                      <c:pt idx="917">
                        <c:v>-493.32207031249999</c:v>
                      </c:pt>
                      <c:pt idx="918">
                        <c:v>-494.93159179687501</c:v>
                      </c:pt>
                      <c:pt idx="919">
                        <c:v>-496.49836425781206</c:v>
                      </c:pt>
                      <c:pt idx="920">
                        <c:v>-497.96201171874998</c:v>
                      </c:pt>
                      <c:pt idx="921">
                        <c:v>-499.39421386718794</c:v>
                      </c:pt>
                      <c:pt idx="922">
                        <c:v>-500.82768554687499</c:v>
                      </c:pt>
                      <c:pt idx="923">
                        <c:v>-502.35170898437502</c:v>
                      </c:pt>
                      <c:pt idx="924">
                        <c:v>-503.91472167968703</c:v>
                      </c:pt>
                      <c:pt idx="925">
                        <c:v>-505.45256347656203</c:v>
                      </c:pt>
                      <c:pt idx="926">
                        <c:v>-506.96398925781205</c:v>
                      </c:pt>
                      <c:pt idx="927">
                        <c:v>-508.44023437499999</c:v>
                      </c:pt>
                      <c:pt idx="928">
                        <c:v>-509.91520996093703</c:v>
                      </c:pt>
                      <c:pt idx="929">
                        <c:v>-511.44047851562499</c:v>
                      </c:pt>
                      <c:pt idx="930">
                        <c:v>-512.93430175781202</c:v>
                      </c:pt>
                      <c:pt idx="931">
                        <c:v>-514.42812500000002</c:v>
                      </c:pt>
                      <c:pt idx="932">
                        <c:v>-515.97727050781202</c:v>
                      </c:pt>
                      <c:pt idx="933">
                        <c:v>-517.49499511718795</c:v>
                      </c:pt>
                      <c:pt idx="934">
                        <c:v>-518.92724609375</c:v>
                      </c:pt>
                      <c:pt idx="935">
                        <c:v>-520.37580566406291</c:v>
                      </c:pt>
                      <c:pt idx="936">
                        <c:v>-521.90734863281205</c:v>
                      </c:pt>
                      <c:pt idx="937">
                        <c:v>-523.42885742187502</c:v>
                      </c:pt>
                      <c:pt idx="938">
                        <c:v>-524.878662109375</c:v>
                      </c:pt>
                      <c:pt idx="939">
                        <c:v>-526.40141601562505</c:v>
                      </c:pt>
                      <c:pt idx="940">
                        <c:v>-527.92167968750005</c:v>
                      </c:pt>
                      <c:pt idx="941">
                        <c:v>-529.366455078125</c:v>
                      </c:pt>
                      <c:pt idx="942">
                        <c:v>-530.89926757812498</c:v>
                      </c:pt>
                      <c:pt idx="943">
                        <c:v>-532.41196289062498</c:v>
                      </c:pt>
                      <c:pt idx="944">
                        <c:v>-533.92214355468707</c:v>
                      </c:pt>
                      <c:pt idx="945">
                        <c:v>-535.43107910156209</c:v>
                      </c:pt>
                      <c:pt idx="946">
                        <c:v>-536.98400878906295</c:v>
                      </c:pt>
                      <c:pt idx="947">
                        <c:v>-538.52687988281207</c:v>
                      </c:pt>
                      <c:pt idx="948">
                        <c:v>-539.99807128906298</c:v>
                      </c:pt>
                      <c:pt idx="949">
                        <c:v>-541.43657226562505</c:v>
                      </c:pt>
                      <c:pt idx="950">
                        <c:v>-542.89519042968709</c:v>
                      </c:pt>
                      <c:pt idx="951">
                        <c:v>-544.38903808593705</c:v>
                      </c:pt>
                      <c:pt idx="952">
                        <c:v>-545.87912597656202</c:v>
                      </c:pt>
                      <c:pt idx="953">
                        <c:v>-547.41696777343793</c:v>
                      </c:pt>
                      <c:pt idx="954">
                        <c:v>-549.03400878906291</c:v>
                      </c:pt>
                      <c:pt idx="955">
                        <c:v>-550.74160156250002</c:v>
                      </c:pt>
                      <c:pt idx="956">
                        <c:v>-552.474365234375</c:v>
                      </c:pt>
                      <c:pt idx="957">
                        <c:v>-554.21213378906293</c:v>
                      </c:pt>
                      <c:pt idx="958">
                        <c:v>-555.78391113281202</c:v>
                      </c:pt>
                      <c:pt idx="959">
                        <c:v>-557.349438476562</c:v>
                      </c:pt>
                      <c:pt idx="960">
                        <c:v>-560.30441894531293</c:v>
                      </c:pt>
                      <c:pt idx="961">
                        <c:v>-561.23239746093702</c:v>
                      </c:pt>
                      <c:pt idx="962">
                        <c:v>-562.801684570313</c:v>
                      </c:pt>
                      <c:pt idx="963">
                        <c:v>-564.42880859374998</c:v>
                      </c:pt>
                      <c:pt idx="964">
                        <c:v>-566.18542480468705</c:v>
                      </c:pt>
                      <c:pt idx="965">
                        <c:v>-567.77104492187505</c:v>
                      </c:pt>
                      <c:pt idx="966">
                        <c:v>-569.37553710937505</c:v>
                      </c:pt>
                      <c:pt idx="967">
                        <c:v>-571.12211914062505</c:v>
                      </c:pt>
                      <c:pt idx="968">
                        <c:v>-572.93410644531298</c:v>
                      </c:pt>
                      <c:pt idx="969">
                        <c:v>-574.66936035156209</c:v>
                      </c:pt>
                      <c:pt idx="970">
                        <c:v>-576.33542480468702</c:v>
                      </c:pt>
                      <c:pt idx="971">
                        <c:v>-578.09833984374995</c:v>
                      </c:pt>
                      <c:pt idx="972">
                        <c:v>-579.74685058593798</c:v>
                      </c:pt>
                      <c:pt idx="973">
                        <c:v>-581.41296386718705</c:v>
                      </c:pt>
                      <c:pt idx="974">
                        <c:v>-583.26013183593795</c:v>
                      </c:pt>
                      <c:pt idx="975">
                        <c:v>-584.94257812499995</c:v>
                      </c:pt>
                      <c:pt idx="976">
                        <c:v>-586.54833984375</c:v>
                      </c:pt>
                      <c:pt idx="977">
                        <c:v>-588.26347656250005</c:v>
                      </c:pt>
                      <c:pt idx="978">
                        <c:v>-589.841552734375</c:v>
                      </c:pt>
                      <c:pt idx="979">
                        <c:v>-591.44479980468702</c:v>
                      </c:pt>
                      <c:pt idx="980">
                        <c:v>-593.20144042968798</c:v>
                      </c:pt>
                      <c:pt idx="981">
                        <c:v>-595.067456054687</c:v>
                      </c:pt>
                      <c:pt idx="982">
                        <c:v>-596.91889648437495</c:v>
                      </c:pt>
                      <c:pt idx="983">
                        <c:v>-598.616943359375</c:v>
                      </c:pt>
                      <c:pt idx="984">
                        <c:v>-600.48422851562498</c:v>
                      </c:pt>
                      <c:pt idx="985">
                        <c:v>-602.37539062500002</c:v>
                      </c:pt>
                      <c:pt idx="986">
                        <c:v>-604.26657714843793</c:v>
                      </c:pt>
                      <c:pt idx="987">
                        <c:v>-606.02827148437495</c:v>
                      </c:pt>
                      <c:pt idx="988">
                        <c:v>-607.637768554687</c:v>
                      </c:pt>
                      <c:pt idx="989">
                        <c:v>-609.39440917968795</c:v>
                      </c:pt>
                      <c:pt idx="990">
                        <c:v>-611.07060546875005</c:v>
                      </c:pt>
                      <c:pt idx="991">
                        <c:v>-612.60590820312495</c:v>
                      </c:pt>
                      <c:pt idx="992">
                        <c:v>-614.07458496093705</c:v>
                      </c:pt>
                      <c:pt idx="993">
                        <c:v>-615.48293457031207</c:v>
                      </c:pt>
                      <c:pt idx="994">
                        <c:v>-616.87114257812505</c:v>
                      </c:pt>
                      <c:pt idx="995">
                        <c:v>-618.332275390625</c:v>
                      </c:pt>
                      <c:pt idx="996">
                        <c:v>-619.78334960937502</c:v>
                      </c:pt>
                      <c:pt idx="997">
                        <c:v>-621.16276855468709</c:v>
                      </c:pt>
                      <c:pt idx="998">
                        <c:v>-622.797436523437</c:v>
                      </c:pt>
                      <c:pt idx="999">
                        <c:v>-624.591796875</c:v>
                      </c:pt>
                      <c:pt idx="1000">
                        <c:v>-626.198803710937</c:v>
                      </c:pt>
                      <c:pt idx="1001">
                        <c:v>-627.86738281249995</c:v>
                      </c:pt>
                      <c:pt idx="1002">
                        <c:v>-629.53974609374995</c:v>
                      </c:pt>
                      <c:pt idx="1003">
                        <c:v>-630.92294921874998</c:v>
                      </c:pt>
                      <c:pt idx="1004">
                        <c:v>-632.27597656249998</c:v>
                      </c:pt>
                      <c:pt idx="1005">
                        <c:v>-633.58623046875005</c:v>
                      </c:pt>
                      <c:pt idx="1006">
                        <c:v>-634.88391113281295</c:v>
                      </c:pt>
                      <c:pt idx="1007">
                        <c:v>-636.26079101562505</c:v>
                      </c:pt>
                      <c:pt idx="1008">
                        <c:v>-637.62131347656293</c:v>
                      </c:pt>
                      <c:pt idx="1009">
                        <c:v>-639.160400390625</c:v>
                      </c:pt>
                      <c:pt idx="1010">
                        <c:v>-640.80512695312495</c:v>
                      </c:pt>
                      <c:pt idx="1011">
                        <c:v>-642.25244140625</c:v>
                      </c:pt>
                      <c:pt idx="1012">
                        <c:v>-643.66455078125</c:v>
                      </c:pt>
                      <c:pt idx="1013">
                        <c:v>-645.129467773437</c:v>
                      </c:pt>
                      <c:pt idx="1014">
                        <c:v>-646.570483398438</c:v>
                      </c:pt>
                      <c:pt idx="1015">
                        <c:v>-652.681640625</c:v>
                      </c:pt>
                      <c:pt idx="1016">
                        <c:v>-658.27597656249998</c:v>
                      </c:pt>
                      <c:pt idx="1017">
                        <c:v>-659.29450683593791</c:v>
                      </c:pt>
                      <c:pt idx="1018">
                        <c:v>-661.15678710937505</c:v>
                      </c:pt>
                      <c:pt idx="1019">
                        <c:v>-663.10202636718702</c:v>
                      </c:pt>
                      <c:pt idx="1020">
                        <c:v>-664.86745605468707</c:v>
                      </c:pt>
                      <c:pt idx="1021">
                        <c:v>-666.54235839843795</c:v>
                      </c:pt>
                      <c:pt idx="1022">
                        <c:v>-668.15815429687495</c:v>
                      </c:pt>
                      <c:pt idx="1023">
                        <c:v>-669.55644531250005</c:v>
                      </c:pt>
                      <c:pt idx="1024">
                        <c:v>-671.14709472656295</c:v>
                      </c:pt>
                      <c:pt idx="1025">
                        <c:v>-672.96660156250005</c:v>
                      </c:pt>
                      <c:pt idx="1026">
                        <c:v>-674.64904785156205</c:v>
                      </c:pt>
                      <c:pt idx="1027">
                        <c:v>-676.19191894531298</c:v>
                      </c:pt>
                      <c:pt idx="1028">
                        <c:v>-679.083984375</c:v>
                      </c:pt>
                      <c:pt idx="1029">
                        <c:v>-679.97929687500005</c:v>
                      </c:pt>
                      <c:pt idx="1030">
                        <c:v>-681.69318847656291</c:v>
                      </c:pt>
                      <c:pt idx="1031">
                        <c:v>-683.36054687499995</c:v>
                      </c:pt>
                      <c:pt idx="1032">
                        <c:v>-685.11970214843791</c:v>
                      </c:pt>
                      <c:pt idx="1033">
                        <c:v>-687.00207519531295</c:v>
                      </c:pt>
                      <c:pt idx="1034">
                        <c:v>-688.78134765624998</c:v>
                      </c:pt>
                      <c:pt idx="1035">
                        <c:v>-690.49523925781205</c:v>
                      </c:pt>
                      <c:pt idx="1036">
                        <c:v>-693.31313476562502</c:v>
                      </c:pt>
                      <c:pt idx="1037">
                        <c:v>-694.30776367187502</c:v>
                      </c:pt>
                      <c:pt idx="1038">
                        <c:v>-696.17883300781205</c:v>
                      </c:pt>
                      <c:pt idx="1039">
                        <c:v>-697.71667480468705</c:v>
                      </c:pt>
                      <c:pt idx="1040">
                        <c:v>-699.252026367187</c:v>
                      </c:pt>
                      <c:pt idx="1041">
                        <c:v>-701.07026367187495</c:v>
                      </c:pt>
                      <c:pt idx="1042">
                        <c:v>-702.76655273437495</c:v>
                      </c:pt>
                      <c:pt idx="1043">
                        <c:v>-704.372314453125</c:v>
                      </c:pt>
                      <c:pt idx="1044">
                        <c:v>-705.82465820312495</c:v>
                      </c:pt>
                      <c:pt idx="1045">
                        <c:v>-707.11855468750002</c:v>
                      </c:pt>
                      <c:pt idx="1046">
                        <c:v>-708.48662109375005</c:v>
                      </c:pt>
                      <c:pt idx="1047">
                        <c:v>-709.90754394531291</c:v>
                      </c:pt>
                      <c:pt idx="1048">
                        <c:v>-711.35485839843795</c:v>
                      </c:pt>
                      <c:pt idx="1049">
                        <c:v>-712.91279296874995</c:v>
                      </c:pt>
                      <c:pt idx="1050">
                        <c:v>-714.3349609375</c:v>
                      </c:pt>
                      <c:pt idx="1051">
                        <c:v>-715.70307617187495</c:v>
                      </c:pt>
                      <c:pt idx="1052">
                        <c:v>-717.23840332031205</c:v>
                      </c:pt>
                      <c:pt idx="1053">
                        <c:v>-718.697021484375</c:v>
                      </c:pt>
                      <c:pt idx="1054">
                        <c:v>-745.007568359375</c:v>
                      </c:pt>
                      <c:pt idx="1055">
                        <c:v>-765.82319335937495</c:v>
                      </c:pt>
                      <c:pt idx="1056">
                        <c:v>-766.73481445312495</c:v>
                      </c:pt>
                      <c:pt idx="1057">
                        <c:v>-768.37700195312505</c:v>
                      </c:pt>
                      <c:pt idx="1058">
                        <c:v>-770.19775390625</c:v>
                      </c:pt>
                      <c:pt idx="1059">
                        <c:v>-771.99968261718709</c:v>
                      </c:pt>
                      <c:pt idx="1060">
                        <c:v>-773.62177734374995</c:v>
                      </c:pt>
                      <c:pt idx="1061">
                        <c:v>-775.261474609375</c:v>
                      </c:pt>
                      <c:pt idx="1062">
                        <c:v>-777.08225097656293</c:v>
                      </c:pt>
                      <c:pt idx="1063">
                        <c:v>-779.00485839843793</c:v>
                      </c:pt>
                      <c:pt idx="1064">
                        <c:v>-780.82312011718705</c:v>
                      </c:pt>
                      <c:pt idx="1065">
                        <c:v>-782.55336914062502</c:v>
                      </c:pt>
                      <c:pt idx="1066">
                        <c:v>-784.33640136718702</c:v>
                      </c:pt>
                      <c:pt idx="1067">
                        <c:v>-786.12319335937502</c:v>
                      </c:pt>
                      <c:pt idx="1068">
                        <c:v>-787.85720214843798</c:v>
                      </c:pt>
                      <c:pt idx="1069">
                        <c:v>-789.586181640625</c:v>
                      </c:pt>
                      <c:pt idx="1070">
                        <c:v>-791.33654785156205</c:v>
                      </c:pt>
                      <c:pt idx="1071">
                        <c:v>-792.91337890625005</c:v>
                      </c:pt>
                      <c:pt idx="1072">
                        <c:v>-794.50151367187505</c:v>
                      </c:pt>
                      <c:pt idx="1073">
                        <c:v>-796.09970703124998</c:v>
                      </c:pt>
                      <c:pt idx="1074">
                        <c:v>-797.52690429687505</c:v>
                      </c:pt>
                      <c:pt idx="1075">
                        <c:v>-798.98554687499995</c:v>
                      </c:pt>
                      <c:pt idx="1076">
                        <c:v>-800.48691406249998</c:v>
                      </c:pt>
                      <c:pt idx="1077">
                        <c:v>-801.87763671874995</c:v>
                      </c:pt>
                      <c:pt idx="1078">
                        <c:v>-803.23945312499995</c:v>
                      </c:pt>
                      <c:pt idx="1079">
                        <c:v>-804.77604980468709</c:v>
                      </c:pt>
                      <c:pt idx="1080">
                        <c:v>-806.457202148438</c:v>
                      </c:pt>
                      <c:pt idx="1081">
                        <c:v>-808.09560546875002</c:v>
                      </c:pt>
                      <c:pt idx="1082">
                        <c:v>-809.901293945313</c:v>
                      </c:pt>
                      <c:pt idx="1083">
                        <c:v>-811.752270507812</c:v>
                      </c:pt>
                      <c:pt idx="1084">
                        <c:v>-813.32282714843791</c:v>
                      </c:pt>
                      <c:pt idx="1085">
                        <c:v>-814.79780273437495</c:v>
                      </c:pt>
                      <c:pt idx="1086">
                        <c:v>-816.34948730468705</c:v>
                      </c:pt>
                      <c:pt idx="1087">
                        <c:v>-817.85461425781205</c:v>
                      </c:pt>
                      <c:pt idx="1088">
                        <c:v>-819.30942382812498</c:v>
                      </c:pt>
                      <c:pt idx="1089">
                        <c:v>-820.78188476562502</c:v>
                      </c:pt>
                      <c:pt idx="1090">
                        <c:v>-822.23173828125005</c:v>
                      </c:pt>
                      <c:pt idx="1091">
                        <c:v>-823.72182617187502</c:v>
                      </c:pt>
                      <c:pt idx="1092">
                        <c:v>-825.30996093750002</c:v>
                      </c:pt>
                      <c:pt idx="1093">
                        <c:v>-826.90312500000005</c:v>
                      </c:pt>
                      <c:pt idx="1094">
                        <c:v>-828.33281250000005</c:v>
                      </c:pt>
                      <c:pt idx="1095">
                        <c:v>-829.83544921875</c:v>
                      </c:pt>
                      <c:pt idx="1096">
                        <c:v>-831.379638671875</c:v>
                      </c:pt>
                      <c:pt idx="1097">
                        <c:v>-832.77285156250002</c:v>
                      </c:pt>
                      <c:pt idx="1098">
                        <c:v>-834.24277343749998</c:v>
                      </c:pt>
                      <c:pt idx="1099">
                        <c:v>-835.91518554687502</c:v>
                      </c:pt>
                      <c:pt idx="1100">
                        <c:v>-837.47817382812502</c:v>
                      </c:pt>
                      <c:pt idx="1101">
                        <c:v>-839.07260742187498</c:v>
                      </c:pt>
                      <c:pt idx="1102">
                        <c:v>-840.85312499999998</c:v>
                      </c:pt>
                      <c:pt idx="1103">
                        <c:v>-842.42866210937495</c:v>
                      </c:pt>
                      <c:pt idx="1104">
                        <c:v>-844.02436523437495</c:v>
                      </c:pt>
                      <c:pt idx="1105">
                        <c:v>-845.82880859374995</c:v>
                      </c:pt>
                      <c:pt idx="1106">
                        <c:v>-847.660888671875</c:v>
                      </c:pt>
                      <c:pt idx="1107">
                        <c:v>-849.37348632812495</c:v>
                      </c:pt>
                      <c:pt idx="1108">
                        <c:v>-851.09365234375002</c:v>
                      </c:pt>
                      <c:pt idx="1109">
                        <c:v>-852.97226562499998</c:v>
                      </c:pt>
                      <c:pt idx="1110">
                        <c:v>-854.75654296874995</c:v>
                      </c:pt>
                      <c:pt idx="1111">
                        <c:v>-856.32333984374998</c:v>
                      </c:pt>
                      <c:pt idx="1112">
                        <c:v>-857.88886718749995</c:v>
                      </c:pt>
                      <c:pt idx="1113">
                        <c:v>-859.61533203124998</c:v>
                      </c:pt>
                      <c:pt idx="1114">
                        <c:v>-861.37446289062495</c:v>
                      </c:pt>
                      <c:pt idx="1115">
                        <c:v>-863.12104492187495</c:v>
                      </c:pt>
                      <c:pt idx="1116">
                        <c:v>-864.92421875000002</c:v>
                      </c:pt>
                      <c:pt idx="1117">
                        <c:v>-866.700927734375</c:v>
                      </c:pt>
                      <c:pt idx="1118">
                        <c:v>-868.42739257812502</c:v>
                      </c:pt>
                      <c:pt idx="1119">
                        <c:v>-870.167724609375</c:v>
                      </c:pt>
                      <c:pt idx="1120">
                        <c:v>-871.988525390625</c:v>
                      </c:pt>
                      <c:pt idx="1121">
                        <c:v>-873.74638671875005</c:v>
                      </c:pt>
                      <c:pt idx="1122">
                        <c:v>-875.39111328125</c:v>
                      </c:pt>
                      <c:pt idx="1123">
                        <c:v>-877.10751953124998</c:v>
                      </c:pt>
                      <c:pt idx="1124">
                        <c:v>-878.92324218750002</c:v>
                      </c:pt>
                      <c:pt idx="1125">
                        <c:v>-880.72265625</c:v>
                      </c:pt>
                      <c:pt idx="1126">
                        <c:v>-882.43779296875005</c:v>
                      </c:pt>
                      <c:pt idx="1127">
                        <c:v>-884.18056640625002</c:v>
                      </c:pt>
                      <c:pt idx="1128">
                        <c:v>-885.98247070312505</c:v>
                      </c:pt>
                      <c:pt idx="1129">
                        <c:v>-887.5517578125</c:v>
                      </c:pt>
                      <c:pt idx="1130">
                        <c:v>-889.14238281250005</c:v>
                      </c:pt>
                      <c:pt idx="1131">
                        <c:v>-890.90151367187502</c:v>
                      </c:pt>
                      <c:pt idx="1132">
                        <c:v>-892.64555664062505</c:v>
                      </c:pt>
                      <c:pt idx="1133">
                        <c:v>-894.34438476562502</c:v>
                      </c:pt>
                      <c:pt idx="1134">
                        <c:v>-896.05830078124995</c:v>
                      </c:pt>
                      <c:pt idx="1135">
                        <c:v>-897.87783203125002</c:v>
                      </c:pt>
                      <c:pt idx="1136">
                        <c:v>-899.68852539062505</c:v>
                      </c:pt>
                      <c:pt idx="1137">
                        <c:v>-901.349609375</c:v>
                      </c:pt>
                      <c:pt idx="1138">
                        <c:v>-902.93276367187502</c:v>
                      </c:pt>
                      <c:pt idx="1139">
                        <c:v>-904.59755859375002</c:v>
                      </c:pt>
                      <c:pt idx="1140">
                        <c:v>-906.32021484375002</c:v>
                      </c:pt>
                      <c:pt idx="1141">
                        <c:v>-907.93852539062505</c:v>
                      </c:pt>
                      <c:pt idx="1142">
                        <c:v>-909.390869140625</c:v>
                      </c:pt>
                      <c:pt idx="1143">
                        <c:v>-910.89731445312498</c:v>
                      </c:pt>
                      <c:pt idx="1144">
                        <c:v>-912.43515624999998</c:v>
                      </c:pt>
                      <c:pt idx="1145">
                        <c:v>-913.98808593750005</c:v>
                      </c:pt>
                      <c:pt idx="1146">
                        <c:v>-915.54604492187502</c:v>
                      </c:pt>
                      <c:pt idx="1147">
                        <c:v>-916.98579101562495</c:v>
                      </c:pt>
                      <c:pt idx="1148">
                        <c:v>-918.41928710937498</c:v>
                      </c:pt>
                      <c:pt idx="1149">
                        <c:v>-919.93955078124998</c:v>
                      </c:pt>
                      <c:pt idx="1150">
                        <c:v>-921.49248046875005</c:v>
                      </c:pt>
                      <c:pt idx="1151">
                        <c:v>-923.03408203125002</c:v>
                      </c:pt>
                      <c:pt idx="1152">
                        <c:v>-924.458740234375</c:v>
                      </c:pt>
                      <c:pt idx="1153">
                        <c:v>-925.89726562500005</c:v>
                      </c:pt>
                      <c:pt idx="1154">
                        <c:v>-927.4326171875</c:v>
                      </c:pt>
                      <c:pt idx="1155">
                        <c:v>-928.91259765625</c:v>
                      </c:pt>
                      <c:pt idx="1156">
                        <c:v>-930.46171875000005</c:v>
                      </c:pt>
                      <c:pt idx="1157">
                        <c:v>-931.97695312500002</c:v>
                      </c:pt>
                      <c:pt idx="1158">
                        <c:v>-933.40668945312495</c:v>
                      </c:pt>
                      <c:pt idx="1159">
                        <c:v>-935.01113281250002</c:v>
                      </c:pt>
                      <c:pt idx="1160">
                        <c:v>-936.53891601562498</c:v>
                      </c:pt>
                      <c:pt idx="1161">
                        <c:v>-937.939697265625</c:v>
                      </c:pt>
                      <c:pt idx="1162">
                        <c:v>-939.44736328124998</c:v>
                      </c:pt>
                      <c:pt idx="1163">
                        <c:v>-940.990234375</c:v>
                      </c:pt>
                      <c:pt idx="1164">
                        <c:v>-942.55449218750005</c:v>
                      </c:pt>
                      <c:pt idx="1165">
                        <c:v>-943.99555664062495</c:v>
                      </c:pt>
                      <c:pt idx="1166">
                        <c:v>-946.84492187499995</c:v>
                      </c:pt>
                      <c:pt idx="1167">
                        <c:v>-947.87221679687502</c:v>
                      </c:pt>
                      <c:pt idx="1168">
                        <c:v>-949.464111328125</c:v>
                      </c:pt>
                      <c:pt idx="1169">
                        <c:v>-951.07109375000005</c:v>
                      </c:pt>
                      <c:pt idx="1170">
                        <c:v>-952.874267578125</c:v>
                      </c:pt>
                      <c:pt idx="1171">
                        <c:v>-954.61079101562495</c:v>
                      </c:pt>
                      <c:pt idx="1172">
                        <c:v>-956.23286132812495</c:v>
                      </c:pt>
                      <c:pt idx="1173">
                        <c:v>-957.91157226562495</c:v>
                      </c:pt>
                      <c:pt idx="1174">
                        <c:v>-959.75249023437505</c:v>
                      </c:pt>
                      <c:pt idx="1175">
                        <c:v>-961.52543945312505</c:v>
                      </c:pt>
                      <c:pt idx="1176">
                        <c:v>-963.13999023437498</c:v>
                      </c:pt>
                      <c:pt idx="1177">
                        <c:v>-964.81113281249998</c:v>
                      </c:pt>
                      <c:pt idx="1178">
                        <c:v>-967.98989257812502</c:v>
                      </c:pt>
                      <c:pt idx="1179">
                        <c:v>-969.00844726562502</c:v>
                      </c:pt>
                      <c:pt idx="1180">
                        <c:v>-970.86567382812495</c:v>
                      </c:pt>
                      <c:pt idx="1181">
                        <c:v>-972.49907226562505</c:v>
                      </c:pt>
                      <c:pt idx="1182">
                        <c:v>-974.13623046875</c:v>
                      </c:pt>
                      <c:pt idx="1183">
                        <c:v>-975.8740234375</c:v>
                      </c:pt>
                      <c:pt idx="1184">
                        <c:v>-977.35908203124995</c:v>
                      </c:pt>
                      <c:pt idx="1185">
                        <c:v>-980.06259765624998</c:v>
                      </c:pt>
                      <c:pt idx="1186">
                        <c:v>-981.11381835937505</c:v>
                      </c:pt>
                      <c:pt idx="1187">
                        <c:v>-983.03388671874995</c:v>
                      </c:pt>
                      <c:pt idx="1188">
                        <c:v>-984.65219726562498</c:v>
                      </c:pt>
                      <c:pt idx="1189">
                        <c:v>-986.28183593749998</c:v>
                      </c:pt>
                      <c:pt idx="1190">
                        <c:v>-988.16796875</c:v>
                      </c:pt>
                      <c:pt idx="1191">
                        <c:v>-990.04155273437505</c:v>
                      </c:pt>
                      <c:pt idx="1192">
                        <c:v>-991.88369140625002</c:v>
                      </c:pt>
                      <c:pt idx="1193">
                        <c:v>-993.69438476562505</c:v>
                      </c:pt>
                      <c:pt idx="1194">
                        <c:v>-995.556640625</c:v>
                      </c:pt>
                      <c:pt idx="1195">
                        <c:v>-997.26552734375002</c:v>
                      </c:pt>
                      <c:pt idx="1196">
                        <c:v>-998.7119140625</c:v>
                      </c:pt>
                      <c:pt idx="1197">
                        <c:v>-1000.0172363281299</c:v>
                      </c:pt>
                    </c:numCache>
                  </c:numRef>
                </c:xVal>
                <c:y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data_Loop!$K$13:$K$1210</c15:sqref>
                        </c15:formulaRef>
                      </c:ext>
                    </c:extLst>
                    <c:numCache>
                      <c:formatCode>General</c:formatCode>
                      <c:ptCount val="1198"/>
                      <c:pt idx="0">
                        <c:v>3.38703480034645E-4</c:v>
                      </c:pt>
                      <c:pt idx="1">
                        <c:v>3.6059013073064098E-4</c:v>
                      </c:pt>
                      <c:pt idx="2">
                        <c:v>3.5497239371026199E-4</c:v>
                      </c:pt>
                      <c:pt idx="3">
                        <c:v>3.4878377658773902E-4</c:v>
                      </c:pt>
                      <c:pt idx="4">
                        <c:v>2.9849474447402399E-4</c:v>
                      </c:pt>
                      <c:pt idx="5">
                        <c:v>3.9436983080013099E-4</c:v>
                      </c:pt>
                      <c:pt idx="6">
                        <c:v>3.0854788206131201E-4</c:v>
                      </c:pt>
                      <c:pt idx="7">
                        <c:v>3.3591955743667398E-4</c:v>
                      </c:pt>
                      <c:pt idx="8">
                        <c:v>3.7429684554921499E-4</c:v>
                      </c:pt>
                      <c:pt idx="9">
                        <c:v>3.6623944687063102E-4</c:v>
                      </c:pt>
                      <c:pt idx="10">
                        <c:v>3.6144730259324E-4</c:v>
                      </c:pt>
                      <c:pt idx="11">
                        <c:v>3.6450223516446098E-4</c:v>
                      </c:pt>
                      <c:pt idx="12">
                        <c:v>3.8313834340506598E-4</c:v>
                      </c:pt>
                      <c:pt idx="13">
                        <c:v>3.3732328527173798E-4</c:v>
                      </c:pt>
                      <c:pt idx="14">
                        <c:v>3.4477324489203302E-4</c:v>
                      </c:pt>
                      <c:pt idx="15">
                        <c:v>3.3993729208424899E-4</c:v>
                      </c:pt>
                      <c:pt idx="16">
                        <c:v>3.8572910478048899E-4</c:v>
                      </c:pt>
                      <c:pt idx="17">
                        <c:v>3.2650976812495199E-4</c:v>
                      </c:pt>
                      <c:pt idx="18">
                        <c:v>3.74309541657586E-4</c:v>
                      </c:pt>
                      <c:pt idx="19">
                        <c:v>3.5279297314174101E-4</c:v>
                      </c:pt>
                      <c:pt idx="20">
                        <c:v>3.47802109323334E-4</c:v>
                      </c:pt>
                      <c:pt idx="21">
                        <c:v>3.7611457301698899E-4</c:v>
                      </c:pt>
                      <c:pt idx="22">
                        <c:v>3.4840864903354802E-4</c:v>
                      </c:pt>
                      <c:pt idx="23">
                        <c:v>3.3825486568361297E-4</c:v>
                      </c:pt>
                      <c:pt idx="24">
                        <c:v>3.2748658328986301E-4</c:v>
                      </c:pt>
                      <c:pt idx="25">
                        <c:v>3.08691495564955E-4</c:v>
                      </c:pt>
                      <c:pt idx="26">
                        <c:v>4.0105797137926399E-4</c:v>
                      </c:pt>
                      <c:pt idx="27">
                        <c:v>3.74052259575313E-4</c:v>
                      </c:pt>
                      <c:pt idx="28">
                        <c:v>3.4498848553222598E-4</c:v>
                      </c:pt>
                      <c:pt idx="29">
                        <c:v>4.1540638569353099E-4</c:v>
                      </c:pt>
                      <c:pt idx="30">
                        <c:v>3.80175997004944E-4</c:v>
                      </c:pt>
                      <c:pt idx="31">
                        <c:v>3.56488150111391E-4</c:v>
                      </c:pt>
                      <c:pt idx="32">
                        <c:v>3.5650730717196001E-4</c:v>
                      </c:pt>
                      <c:pt idx="33">
                        <c:v>3.7310889003321697E-4</c:v>
                      </c:pt>
                      <c:pt idx="34">
                        <c:v>3.9232709460511501E-4</c:v>
                      </c:pt>
                      <c:pt idx="35">
                        <c:v>4.1794701699597603E-4</c:v>
                      </c:pt>
                      <c:pt idx="36">
                        <c:v>3.66578407855944E-4</c:v>
                      </c:pt>
                      <c:pt idx="37">
                        <c:v>3.9701359438162301E-4</c:v>
                      </c:pt>
                      <c:pt idx="38">
                        <c:v>3.5537493977656499E-4</c:v>
                      </c:pt>
                      <c:pt idx="39">
                        <c:v>4.0234238485426502E-4</c:v>
                      </c:pt>
                      <c:pt idx="40">
                        <c:v>3.8539482271965797E-4</c:v>
                      </c:pt>
                      <c:pt idx="41">
                        <c:v>3.92914224912766E-4</c:v>
                      </c:pt>
                      <c:pt idx="42">
                        <c:v>3.8905382654323402E-4</c:v>
                      </c:pt>
                      <c:pt idx="43">
                        <c:v>4.1508131106072398E-4</c:v>
                      </c:pt>
                      <c:pt idx="44">
                        <c:v>3.72133138644927E-4</c:v>
                      </c:pt>
                      <c:pt idx="45">
                        <c:v>4.0752298353667501E-4</c:v>
                      </c:pt>
                      <c:pt idx="46">
                        <c:v>3.2744078800225798E-4</c:v>
                      </c:pt>
                      <c:pt idx="47">
                        <c:v>3.8321534719044399E-4</c:v>
                      </c:pt>
                      <c:pt idx="48">
                        <c:v>3.9442984301440699E-4</c:v>
                      </c:pt>
                      <c:pt idx="49">
                        <c:v>3.7564112105701198E-4</c:v>
                      </c:pt>
                      <c:pt idx="50">
                        <c:v>3.7696917264197998E-4</c:v>
                      </c:pt>
                      <c:pt idx="51">
                        <c:v>4.23190579602699E-4</c:v>
                      </c:pt>
                      <c:pt idx="52">
                        <c:v>3.9832804396888603E-4</c:v>
                      </c:pt>
                      <c:pt idx="53">
                        <c:v>4.0101753812030497E-4</c:v>
                      </c:pt>
                      <c:pt idx="54">
                        <c:v>3.8424815887962301E-4</c:v>
                      </c:pt>
                      <c:pt idx="55">
                        <c:v>3.7068495211767699E-4</c:v>
                      </c:pt>
                      <c:pt idx="56">
                        <c:v>3.8357489965838102E-4</c:v>
                      </c:pt>
                      <c:pt idx="57">
                        <c:v>3.6318243915812098E-4</c:v>
                      </c:pt>
                      <c:pt idx="58">
                        <c:v>3.5991014979235101E-4</c:v>
                      </c:pt>
                      <c:pt idx="59">
                        <c:v>4.0266721736621801E-4</c:v>
                      </c:pt>
                      <c:pt idx="60">
                        <c:v>3.6999337341560198E-4</c:v>
                      </c:pt>
                      <c:pt idx="61">
                        <c:v>3.9784759143145801E-4</c:v>
                      </c:pt>
                      <c:pt idx="62">
                        <c:v>3.86764416751433E-4</c:v>
                      </c:pt>
                      <c:pt idx="63">
                        <c:v>4.0831104136299502E-4</c:v>
                      </c:pt>
                      <c:pt idx="64">
                        <c:v>4.0582974829073501E-4</c:v>
                      </c:pt>
                      <c:pt idx="65">
                        <c:v>3.9728409855083001E-4</c:v>
                      </c:pt>
                      <c:pt idx="66">
                        <c:v>3.7540222906495401E-4</c:v>
                      </c:pt>
                      <c:pt idx="67">
                        <c:v>4.1594791058045501E-4</c:v>
                      </c:pt>
                      <c:pt idx="68">
                        <c:v>3.9678245399844201E-4</c:v>
                      </c:pt>
                      <c:pt idx="69">
                        <c:v>3.8906373192224399E-4</c:v>
                      </c:pt>
                      <c:pt idx="70">
                        <c:v>3.6924241604898301E-4</c:v>
                      </c:pt>
                      <c:pt idx="71">
                        <c:v>3.91041918961968E-4</c:v>
                      </c:pt>
                      <c:pt idx="72">
                        <c:v>3.7548364791820501E-4</c:v>
                      </c:pt>
                      <c:pt idx="73">
                        <c:v>3.36083034821818E-4</c:v>
                      </c:pt>
                      <c:pt idx="74">
                        <c:v>3.6595244069031601E-4</c:v>
                      </c:pt>
                      <c:pt idx="75">
                        <c:v>4.1008055380803101E-4</c:v>
                      </c:pt>
                      <c:pt idx="76">
                        <c:v>3.8214163251992702E-4</c:v>
                      </c:pt>
                      <c:pt idx="77">
                        <c:v>3.60838940863585E-4</c:v>
                      </c:pt>
                      <c:pt idx="78">
                        <c:v>3.8744810425677599E-4</c:v>
                      </c:pt>
                      <c:pt idx="79">
                        <c:v>4.1315924313605802E-4</c:v>
                      </c:pt>
                      <c:pt idx="80">
                        <c:v>4.0605225175867598E-4</c:v>
                      </c:pt>
                      <c:pt idx="81">
                        <c:v>3.8154354094261902E-4</c:v>
                      </c:pt>
                      <c:pt idx="82">
                        <c:v>4.3131227490620299E-4</c:v>
                      </c:pt>
                      <c:pt idx="83">
                        <c:v>3.7065562849503901E-4</c:v>
                      </c:pt>
                      <c:pt idx="84">
                        <c:v>4.1162007132687601E-4</c:v>
                      </c:pt>
                      <c:pt idx="85">
                        <c:v>3.8754500882613301E-4</c:v>
                      </c:pt>
                      <c:pt idx="86">
                        <c:v>4.0516781291127102E-4</c:v>
                      </c:pt>
                      <c:pt idx="87">
                        <c:v>3.9215051004565899E-4</c:v>
                      </c:pt>
                      <c:pt idx="88">
                        <c:v>4.29522517284514E-4</c:v>
                      </c:pt>
                      <c:pt idx="89">
                        <c:v>4.2274946070668698E-4</c:v>
                      </c:pt>
                      <c:pt idx="90">
                        <c:v>4.42105554729075E-4</c:v>
                      </c:pt>
                      <c:pt idx="91">
                        <c:v>4.1075426071756298E-4</c:v>
                      </c:pt>
                      <c:pt idx="92">
                        <c:v>4.0478262408467198E-4</c:v>
                      </c:pt>
                      <c:pt idx="93">
                        <c:v>4.05149108754443E-4</c:v>
                      </c:pt>
                      <c:pt idx="94">
                        <c:v>4.2149516080829097E-4</c:v>
                      </c:pt>
                      <c:pt idx="95">
                        <c:v>4.4219428939370299E-4</c:v>
                      </c:pt>
                      <c:pt idx="96">
                        <c:v>4.1471275031712101E-4</c:v>
                      </c:pt>
                      <c:pt idx="97">
                        <c:v>4.25867291539537E-4</c:v>
                      </c:pt>
                      <c:pt idx="98">
                        <c:v>4.05201073036248E-4</c:v>
                      </c:pt>
                      <c:pt idx="99">
                        <c:v>3.9318659949662998E-4</c:v>
                      </c:pt>
                      <c:pt idx="100">
                        <c:v>4.3946403294087998E-4</c:v>
                      </c:pt>
                      <c:pt idx="101">
                        <c:v>4.0940423268975401E-4</c:v>
                      </c:pt>
                      <c:pt idx="102">
                        <c:v>4.1336113282412399E-4</c:v>
                      </c:pt>
                      <c:pt idx="103">
                        <c:v>3.8869998515459402E-4</c:v>
                      </c:pt>
                      <c:pt idx="104">
                        <c:v>4.0722823292940502E-4</c:v>
                      </c:pt>
                      <c:pt idx="105">
                        <c:v>4.0407625409053497E-4</c:v>
                      </c:pt>
                      <c:pt idx="106">
                        <c:v>3.8703618103614799E-4</c:v>
                      </c:pt>
                      <c:pt idx="107">
                        <c:v>4.3323182362974602E-4</c:v>
                      </c:pt>
                      <c:pt idx="108">
                        <c:v>4.3536000548805899E-4</c:v>
                      </c:pt>
                      <c:pt idx="109">
                        <c:v>4.25412282949999E-4</c:v>
                      </c:pt>
                      <c:pt idx="110">
                        <c:v>4.3809474585548098E-4</c:v>
                      </c:pt>
                      <c:pt idx="111">
                        <c:v>4.3986327423242098E-4</c:v>
                      </c:pt>
                      <c:pt idx="112">
                        <c:v>4.24700425890902E-4</c:v>
                      </c:pt>
                      <c:pt idx="113">
                        <c:v>4.47350290924448E-4</c:v>
                      </c:pt>
                      <c:pt idx="114">
                        <c:v>4.2305860097797499E-4</c:v>
                      </c:pt>
                      <c:pt idx="115">
                        <c:v>4.3184988803962799E-4</c:v>
                      </c:pt>
                      <c:pt idx="116">
                        <c:v>4.2585744987338602E-4</c:v>
                      </c:pt>
                      <c:pt idx="117">
                        <c:v>4.2671148050090602E-4</c:v>
                      </c:pt>
                      <c:pt idx="118">
                        <c:v>4.5001070079020498E-4</c:v>
                      </c:pt>
                      <c:pt idx="119">
                        <c:v>4.45261698463397E-4</c:v>
                      </c:pt>
                      <c:pt idx="120">
                        <c:v>4.39901306373753E-4</c:v>
                      </c:pt>
                      <c:pt idx="121">
                        <c:v>4.6208883119182998E-4</c:v>
                      </c:pt>
                      <c:pt idx="122">
                        <c:v>4.3283746116211998E-4</c:v>
                      </c:pt>
                      <c:pt idx="123">
                        <c:v>4.7024903739887502E-4</c:v>
                      </c:pt>
                      <c:pt idx="124">
                        <c:v>4.1067374190218998E-4</c:v>
                      </c:pt>
                      <c:pt idx="125">
                        <c:v>4.3145579960152298E-4</c:v>
                      </c:pt>
                      <c:pt idx="126">
                        <c:v>4.4711308011377901E-4</c:v>
                      </c:pt>
                      <c:pt idx="127">
                        <c:v>4.56634384592962E-4</c:v>
                      </c:pt>
                      <c:pt idx="128">
                        <c:v>4.5353049755708598E-4</c:v>
                      </c:pt>
                      <c:pt idx="129">
                        <c:v>4.4324342398707701E-4</c:v>
                      </c:pt>
                      <c:pt idx="130">
                        <c:v>4.6227739816176498E-4</c:v>
                      </c:pt>
                      <c:pt idx="131">
                        <c:v>4.4025814089204002E-4</c:v>
                      </c:pt>
                      <c:pt idx="132">
                        <c:v>4.6739820849224501E-4</c:v>
                      </c:pt>
                      <c:pt idx="133">
                        <c:v>4.6536491145298E-4</c:v>
                      </c:pt>
                      <c:pt idx="134">
                        <c:v>4.31476769312796E-4</c:v>
                      </c:pt>
                      <c:pt idx="135">
                        <c:v>4.6280556197740699E-4</c:v>
                      </c:pt>
                      <c:pt idx="136">
                        <c:v>4.5070846929688501E-4</c:v>
                      </c:pt>
                      <c:pt idx="137">
                        <c:v>4.3285362127623898E-4</c:v>
                      </c:pt>
                      <c:pt idx="138">
                        <c:v>4.75724860905095E-4</c:v>
                      </c:pt>
                      <c:pt idx="139">
                        <c:v>4.4283128492041298E-4</c:v>
                      </c:pt>
                      <c:pt idx="140">
                        <c:v>4.3324307704789301E-4</c:v>
                      </c:pt>
                      <c:pt idx="141">
                        <c:v>4.4104641652555499E-4</c:v>
                      </c:pt>
                      <c:pt idx="142">
                        <c:v>4.3700163326063399E-4</c:v>
                      </c:pt>
                      <c:pt idx="143">
                        <c:v>4.5506467274232098E-4</c:v>
                      </c:pt>
                      <c:pt idx="144">
                        <c:v>4.36205103400239E-4</c:v>
                      </c:pt>
                      <c:pt idx="145">
                        <c:v>4.5135142041381298E-4</c:v>
                      </c:pt>
                      <c:pt idx="146">
                        <c:v>4.57173914418503E-4</c:v>
                      </c:pt>
                      <c:pt idx="147">
                        <c:v>4.3321351603347599E-4</c:v>
                      </c:pt>
                      <c:pt idx="148">
                        <c:v>4.3574882452205601E-4</c:v>
                      </c:pt>
                      <c:pt idx="149">
                        <c:v>4.5623092635204701E-4</c:v>
                      </c:pt>
                      <c:pt idx="150">
                        <c:v>4.5339088671435198E-4</c:v>
                      </c:pt>
                      <c:pt idx="151">
                        <c:v>4.41619633427616E-4</c:v>
                      </c:pt>
                      <c:pt idx="152">
                        <c:v>4.58318169879542E-4</c:v>
                      </c:pt>
                      <c:pt idx="153">
                        <c:v>4.2117627953957703E-4</c:v>
                      </c:pt>
                      <c:pt idx="154">
                        <c:v>4.4237824323054302E-4</c:v>
                      </c:pt>
                      <c:pt idx="155">
                        <c:v>4.7183976476793501E-4</c:v>
                      </c:pt>
                      <c:pt idx="156">
                        <c:v>4.5259861974139201E-4</c:v>
                      </c:pt>
                      <c:pt idx="157">
                        <c:v>4.8850838448264301E-4</c:v>
                      </c:pt>
                      <c:pt idx="158">
                        <c:v>4.5238284357413999E-4</c:v>
                      </c:pt>
                      <c:pt idx="159">
                        <c:v>4.8904458879545196E-4</c:v>
                      </c:pt>
                      <c:pt idx="160">
                        <c:v>4.63361292525162E-4</c:v>
                      </c:pt>
                      <c:pt idx="161">
                        <c:v>4.3906018519838301E-4</c:v>
                      </c:pt>
                      <c:pt idx="162">
                        <c:v>4.8416838192616402E-4</c:v>
                      </c:pt>
                      <c:pt idx="163">
                        <c:v>4.3244483841334898E-4</c:v>
                      </c:pt>
                      <c:pt idx="164">
                        <c:v>4.5806530214318001E-4</c:v>
                      </c:pt>
                      <c:pt idx="165">
                        <c:v>4.6521965925712503E-4</c:v>
                      </c:pt>
                      <c:pt idx="166">
                        <c:v>4.5496178013816E-4</c:v>
                      </c:pt>
                      <c:pt idx="167">
                        <c:v>4.6994427238789102E-4</c:v>
                      </c:pt>
                      <c:pt idx="168">
                        <c:v>4.47148484815455E-4</c:v>
                      </c:pt>
                      <c:pt idx="169">
                        <c:v>4.3620406871271302E-4</c:v>
                      </c:pt>
                      <c:pt idx="170">
                        <c:v>4.3092119456260601E-4</c:v>
                      </c:pt>
                      <c:pt idx="171">
                        <c:v>4.6597582292869902E-4</c:v>
                      </c:pt>
                      <c:pt idx="172">
                        <c:v>4.7273350919024902E-4</c:v>
                      </c:pt>
                      <c:pt idx="173">
                        <c:v>4.6879810692617899E-4</c:v>
                      </c:pt>
                      <c:pt idx="174">
                        <c:v>4.7193183194023901E-4</c:v>
                      </c:pt>
                      <c:pt idx="175">
                        <c:v>4.3907588729683001E-4</c:v>
                      </c:pt>
                      <c:pt idx="176">
                        <c:v>4.51788974465558E-4</c:v>
                      </c:pt>
                      <c:pt idx="177">
                        <c:v>4.6996736717099202E-4</c:v>
                      </c:pt>
                      <c:pt idx="178">
                        <c:v>4.7426587775470499E-4</c:v>
                      </c:pt>
                      <c:pt idx="179">
                        <c:v>4.7702359087621301E-4</c:v>
                      </c:pt>
                      <c:pt idx="180">
                        <c:v>4.8557821989539298E-4</c:v>
                      </c:pt>
                      <c:pt idx="181">
                        <c:v>4.9157492508520304E-4</c:v>
                      </c:pt>
                      <c:pt idx="182">
                        <c:v>4.8389838403200099E-4</c:v>
                      </c:pt>
                      <c:pt idx="183">
                        <c:v>4.8086503289799398E-4</c:v>
                      </c:pt>
                      <c:pt idx="184">
                        <c:v>4.9457776762957596E-4</c:v>
                      </c:pt>
                      <c:pt idx="185">
                        <c:v>4.9192106659961795E-4</c:v>
                      </c:pt>
                      <c:pt idx="186">
                        <c:v>4.6231095958422801E-4</c:v>
                      </c:pt>
                      <c:pt idx="187">
                        <c:v>4.8850933738305501E-4</c:v>
                      </c:pt>
                      <c:pt idx="188">
                        <c:v>4.5356510290607002E-4</c:v>
                      </c:pt>
                      <c:pt idx="189">
                        <c:v>4.72340788244841E-4</c:v>
                      </c:pt>
                      <c:pt idx="190">
                        <c:v>4.9241767970846105E-4</c:v>
                      </c:pt>
                      <c:pt idx="191">
                        <c:v>4.5921331794748598E-4</c:v>
                      </c:pt>
                      <c:pt idx="192">
                        <c:v>5.0977933637048401E-4</c:v>
                      </c:pt>
                      <c:pt idx="193">
                        <c:v>4.9634835585859495E-4</c:v>
                      </c:pt>
                      <c:pt idx="194">
                        <c:v>4.6839906230790697E-4</c:v>
                      </c:pt>
                      <c:pt idx="195">
                        <c:v>5.0034545993265199E-4</c:v>
                      </c:pt>
                      <c:pt idx="196">
                        <c:v>4.9488264210412701E-4</c:v>
                      </c:pt>
                      <c:pt idx="197">
                        <c:v>4.8444671974314901E-4</c:v>
                      </c:pt>
                      <c:pt idx="198">
                        <c:v>4.8632985571678598E-4</c:v>
                      </c:pt>
                      <c:pt idx="199">
                        <c:v>4.8079661908574097E-4</c:v>
                      </c:pt>
                      <c:pt idx="200">
                        <c:v>4.6726748742530801E-4</c:v>
                      </c:pt>
                      <c:pt idx="201">
                        <c:v>5.0829100893526997E-4</c:v>
                      </c:pt>
                      <c:pt idx="202">
                        <c:v>4.71585724344521E-4</c:v>
                      </c:pt>
                      <c:pt idx="203">
                        <c:v>4.6804905952944399E-4</c:v>
                      </c:pt>
                      <c:pt idx="204">
                        <c:v>4.8912218847342495E-4</c:v>
                      </c:pt>
                      <c:pt idx="205">
                        <c:v>4.7063172402979901E-4</c:v>
                      </c:pt>
                      <c:pt idx="206">
                        <c:v>4.8800792539626297E-4</c:v>
                      </c:pt>
                      <c:pt idx="207">
                        <c:v>5.02647614133427E-4</c:v>
                      </c:pt>
                      <c:pt idx="208">
                        <c:v>4.9497144924458595E-4</c:v>
                      </c:pt>
                      <c:pt idx="209">
                        <c:v>4.9381747562294903E-4</c:v>
                      </c:pt>
                      <c:pt idx="210">
                        <c:v>4.9629979110679396E-4</c:v>
                      </c:pt>
                      <c:pt idx="211">
                        <c:v>5.0398769264162701E-4</c:v>
                      </c:pt>
                      <c:pt idx="212">
                        <c:v>4.9138575141970499E-4</c:v>
                      </c:pt>
                      <c:pt idx="213">
                        <c:v>4.5267716359733199E-4</c:v>
                      </c:pt>
                      <c:pt idx="214">
                        <c:v>5.0454491733510198E-4</c:v>
                      </c:pt>
                      <c:pt idx="215">
                        <c:v>4.8404083152307602E-4</c:v>
                      </c:pt>
                      <c:pt idx="216">
                        <c:v>4.6148882811120501E-4</c:v>
                      </c:pt>
                      <c:pt idx="217">
                        <c:v>4.7306354528031398E-4</c:v>
                      </c:pt>
                      <c:pt idx="218">
                        <c:v>4.8803619721939101E-4</c:v>
                      </c:pt>
                      <c:pt idx="219">
                        <c:v>5.0583641789070995E-4</c:v>
                      </c:pt>
                      <c:pt idx="220">
                        <c:v>4.8870253964146599E-4</c:v>
                      </c:pt>
                      <c:pt idx="221">
                        <c:v>5.0509192686598505E-4</c:v>
                      </c:pt>
                      <c:pt idx="222">
                        <c:v>5.31114831353531E-4</c:v>
                      </c:pt>
                      <c:pt idx="223">
                        <c:v>4.8624608926078401E-4</c:v>
                      </c:pt>
                      <c:pt idx="224">
                        <c:v>5.0824361306289105E-4</c:v>
                      </c:pt>
                      <c:pt idx="225">
                        <c:v>5.0643113330530701E-4</c:v>
                      </c:pt>
                      <c:pt idx="226">
                        <c:v>5.48673373401482E-4</c:v>
                      </c:pt>
                      <c:pt idx="227">
                        <c:v>5.0410567272345704E-4</c:v>
                      </c:pt>
                      <c:pt idx="228">
                        <c:v>5.03641678216177E-4</c:v>
                      </c:pt>
                      <c:pt idx="229">
                        <c:v>4.96013316404399E-4</c:v>
                      </c:pt>
                      <c:pt idx="230">
                        <c:v>4.8940108139948599E-4</c:v>
                      </c:pt>
                      <c:pt idx="231">
                        <c:v>4.9120191680474196E-4</c:v>
                      </c:pt>
                      <c:pt idx="232">
                        <c:v>5.1854469232356698E-4</c:v>
                      </c:pt>
                      <c:pt idx="233">
                        <c:v>5.4445876177925399E-4</c:v>
                      </c:pt>
                      <c:pt idx="234">
                        <c:v>5.0216033271822697E-4</c:v>
                      </c:pt>
                      <c:pt idx="235">
                        <c:v>5.1499942022505802E-4</c:v>
                      </c:pt>
                      <c:pt idx="236">
                        <c:v>4.9579629196414997E-4</c:v>
                      </c:pt>
                      <c:pt idx="237">
                        <c:v>4.9516407463578202E-4</c:v>
                      </c:pt>
                      <c:pt idx="238">
                        <c:v>4.8833527850798198E-4</c:v>
                      </c:pt>
                      <c:pt idx="239">
                        <c:v>4.76881183963334E-4</c:v>
                      </c:pt>
                      <c:pt idx="240">
                        <c:v>4.9242347972492805E-4</c:v>
                      </c:pt>
                      <c:pt idx="241">
                        <c:v>4.7950442352673599E-4</c:v>
                      </c:pt>
                      <c:pt idx="242">
                        <c:v>5.0485572111799498E-4</c:v>
                      </c:pt>
                      <c:pt idx="243">
                        <c:v>5.17062280767762E-4</c:v>
                      </c:pt>
                      <c:pt idx="244">
                        <c:v>5.1892723854408398E-4</c:v>
                      </c:pt>
                      <c:pt idx="245">
                        <c:v>5.0816373435552697E-4</c:v>
                      </c:pt>
                      <c:pt idx="246">
                        <c:v>5.1063237442057399E-4</c:v>
                      </c:pt>
                      <c:pt idx="247">
                        <c:v>5.0029103186453297E-4</c:v>
                      </c:pt>
                      <c:pt idx="248">
                        <c:v>5.5160602701965805E-4</c:v>
                      </c:pt>
                      <c:pt idx="249">
                        <c:v>5.3725127230702695E-4</c:v>
                      </c:pt>
                      <c:pt idx="250">
                        <c:v>5.2737351008074298E-4</c:v>
                      </c:pt>
                      <c:pt idx="251">
                        <c:v>5.1040811772183701E-4</c:v>
                      </c:pt>
                      <c:pt idx="252">
                        <c:v>5.3375419033055904E-4</c:v>
                      </c:pt>
                      <c:pt idx="253">
                        <c:v>5.1055319074156302E-4</c:v>
                      </c:pt>
                      <c:pt idx="254">
                        <c:v>5.3050300416768203E-4</c:v>
                      </c:pt>
                      <c:pt idx="255">
                        <c:v>5.3878791009292397E-4</c:v>
                      </c:pt>
                      <c:pt idx="256">
                        <c:v>5.3174293941019599E-4</c:v>
                      </c:pt>
                      <c:pt idx="257">
                        <c:v>5.2732609490264699E-4</c:v>
                      </c:pt>
                      <c:pt idx="258">
                        <c:v>5.3275825840220104E-4</c:v>
                      </c:pt>
                      <c:pt idx="259">
                        <c:v>5.32893879851322E-4</c:v>
                      </c:pt>
                      <c:pt idx="260">
                        <c:v>5.0512283557860196E-4</c:v>
                      </c:pt>
                      <c:pt idx="261">
                        <c:v>5.3707433216732502E-4</c:v>
                      </c:pt>
                      <c:pt idx="262">
                        <c:v>5.2887831391519699E-4</c:v>
                      </c:pt>
                      <c:pt idx="263">
                        <c:v>5.2992879601345202E-4</c:v>
                      </c:pt>
                      <c:pt idx="264">
                        <c:v>5.2235819031190198E-4</c:v>
                      </c:pt>
                      <c:pt idx="265">
                        <c:v>5.2017900875632895E-4</c:v>
                      </c:pt>
                      <c:pt idx="266">
                        <c:v>5.4273051326953696E-4</c:v>
                      </c:pt>
                      <c:pt idx="267">
                        <c:v>5.4915615082689803E-4</c:v>
                      </c:pt>
                      <c:pt idx="268">
                        <c:v>5.3919636177677502E-4</c:v>
                      </c:pt>
                      <c:pt idx="269">
                        <c:v>5.5272896071139395E-4</c:v>
                      </c:pt>
                      <c:pt idx="270">
                        <c:v>5.5583603074048599E-4</c:v>
                      </c:pt>
                      <c:pt idx="271">
                        <c:v>5.2466148187897796E-4</c:v>
                      </c:pt>
                      <c:pt idx="272">
                        <c:v>5.1927330358728899E-4</c:v>
                      </c:pt>
                      <c:pt idx="273">
                        <c:v>5.0337067106766395E-4</c:v>
                      </c:pt>
                      <c:pt idx="274">
                        <c:v>5.2829679724496605E-4</c:v>
                      </c:pt>
                      <c:pt idx="275">
                        <c:v>5.5400930841228101E-4</c:v>
                      </c:pt>
                      <c:pt idx="276">
                        <c:v>5.1079993481902702E-4</c:v>
                      </c:pt>
                      <c:pt idx="277">
                        <c:v>5.3365222466848403E-4</c:v>
                      </c:pt>
                      <c:pt idx="278">
                        <c:v>5.0379679190851005E-4</c:v>
                      </c:pt>
                      <c:pt idx="279">
                        <c:v>5.4054000600770795E-4</c:v>
                      </c:pt>
                      <c:pt idx="280">
                        <c:v>5.3341834896058799E-4</c:v>
                      </c:pt>
                      <c:pt idx="281">
                        <c:v>5.1941530822571195E-4</c:v>
                      </c:pt>
                      <c:pt idx="282">
                        <c:v>5.4112130544542295E-4</c:v>
                      </c:pt>
                      <c:pt idx="283">
                        <c:v>5.6193883931682004E-4</c:v>
                      </c:pt>
                      <c:pt idx="284">
                        <c:v>5.3331265394553204E-4</c:v>
                      </c:pt>
                      <c:pt idx="285">
                        <c:v>5.45013446951147E-4</c:v>
                      </c:pt>
                      <c:pt idx="286">
                        <c:v>5.3883830082517297E-4</c:v>
                      </c:pt>
                      <c:pt idx="287">
                        <c:v>5.3543808565006804E-4</c:v>
                      </c:pt>
                      <c:pt idx="288">
                        <c:v>5.4365275674891998E-4</c:v>
                      </c:pt>
                      <c:pt idx="289">
                        <c:v>5.5103409585026896E-4</c:v>
                      </c:pt>
                      <c:pt idx="290">
                        <c:v>5.7006721794107204E-4</c:v>
                      </c:pt>
                      <c:pt idx="291">
                        <c:v>5.5974602981457796E-4</c:v>
                      </c:pt>
                      <c:pt idx="292">
                        <c:v>5.5577857372935996E-4</c:v>
                      </c:pt>
                      <c:pt idx="293">
                        <c:v>5.37021672126796E-4</c:v>
                      </c:pt>
                      <c:pt idx="294">
                        <c:v>5.58138872661336E-4</c:v>
                      </c:pt>
                      <c:pt idx="295">
                        <c:v>5.5064868007379702E-4</c:v>
                      </c:pt>
                      <c:pt idx="296">
                        <c:v>5.5577951040069703E-4</c:v>
                      </c:pt>
                      <c:pt idx="297">
                        <c:v>5.2215355375374102E-4</c:v>
                      </c:pt>
                      <c:pt idx="298">
                        <c:v>5.6486685245995204E-4</c:v>
                      </c:pt>
                      <c:pt idx="299">
                        <c:v>5.7616621522472305E-4</c:v>
                      </c:pt>
                      <c:pt idx="300">
                        <c:v>5.3433569701490005E-4</c:v>
                      </c:pt>
                      <c:pt idx="301">
                        <c:v>5.3940108472509598E-4</c:v>
                      </c:pt>
                      <c:pt idx="302">
                        <c:v>5.4358616820774698E-4</c:v>
                      </c:pt>
                      <c:pt idx="303">
                        <c:v>5.6621719590403598E-4</c:v>
                      </c:pt>
                      <c:pt idx="304">
                        <c:v>5.7022755087016001E-4</c:v>
                      </c:pt>
                      <c:pt idx="305">
                        <c:v>5.3789125565644705E-4</c:v>
                      </c:pt>
                      <c:pt idx="306">
                        <c:v>5.6994290722583302E-4</c:v>
                      </c:pt>
                      <c:pt idx="307">
                        <c:v>5.6643440826104801E-4</c:v>
                      </c:pt>
                      <c:pt idx="308">
                        <c:v>5.5917209422498397E-4</c:v>
                      </c:pt>
                      <c:pt idx="309">
                        <c:v>5.61312633626429E-4</c:v>
                      </c:pt>
                      <c:pt idx="310">
                        <c:v>5.70479174010641E-4</c:v>
                      </c:pt>
                      <c:pt idx="311">
                        <c:v>5.90740099418786E-4</c:v>
                      </c:pt>
                      <c:pt idx="312">
                        <c:v>5.5400877666078401E-4</c:v>
                      </c:pt>
                      <c:pt idx="313">
                        <c:v>5.5159435275518702E-4</c:v>
                      </c:pt>
                      <c:pt idx="314">
                        <c:v>5.5898971869855398E-4</c:v>
                      </c:pt>
                      <c:pt idx="315">
                        <c:v>5.8443500209888499E-4</c:v>
                      </c:pt>
                      <c:pt idx="316">
                        <c:v>5.7999916525117796E-4</c:v>
                      </c:pt>
                      <c:pt idx="317">
                        <c:v>5.74649701591498E-4</c:v>
                      </c:pt>
                      <c:pt idx="318">
                        <c:v>5.8776418410165802E-4</c:v>
                      </c:pt>
                      <c:pt idx="319">
                        <c:v>5.7350278864245303E-4</c:v>
                      </c:pt>
                      <c:pt idx="320">
                        <c:v>5.8367109954784795E-4</c:v>
                      </c:pt>
                      <c:pt idx="321">
                        <c:v>5.8266248466989695E-4</c:v>
                      </c:pt>
                      <c:pt idx="322">
                        <c:v>6.0530037929792198E-4</c:v>
                      </c:pt>
                      <c:pt idx="323">
                        <c:v>5.8826604517596599E-4</c:v>
                      </c:pt>
                      <c:pt idx="324">
                        <c:v>5.6179087625489303E-4</c:v>
                      </c:pt>
                      <c:pt idx="325">
                        <c:v>5.7163321800420095E-4</c:v>
                      </c:pt>
                      <c:pt idx="326">
                        <c:v>5.9213416059617201E-4</c:v>
                      </c:pt>
                      <c:pt idx="327">
                        <c:v>5.7601986012009298E-4</c:v>
                      </c:pt>
                      <c:pt idx="328">
                        <c:v>5.9996090998069905E-4</c:v>
                      </c:pt>
                      <c:pt idx="329">
                        <c:v>6.1003109257770204E-4</c:v>
                      </c:pt>
                      <c:pt idx="330">
                        <c:v>5.9314455004546402E-4</c:v>
                      </c:pt>
                      <c:pt idx="331">
                        <c:v>5.9145420778077104E-4</c:v>
                      </c:pt>
                      <c:pt idx="332">
                        <c:v>6.15364327492079E-4</c:v>
                      </c:pt>
                      <c:pt idx="333">
                        <c:v>6.0989985542434899E-4</c:v>
                      </c:pt>
                      <c:pt idx="334">
                        <c:v>5.8106458320969902E-4</c:v>
                      </c:pt>
                      <c:pt idx="335">
                        <c:v>6.2138419890308096E-4</c:v>
                      </c:pt>
                      <c:pt idx="336">
                        <c:v>6.0908910820751505E-4</c:v>
                      </c:pt>
                      <c:pt idx="337">
                        <c:v>6.1152382843710699E-4</c:v>
                      </c:pt>
                      <c:pt idx="338">
                        <c:v>5.9605419453604303E-4</c:v>
                      </c:pt>
                      <c:pt idx="339">
                        <c:v>5.8991860900437995E-4</c:v>
                      </c:pt>
                      <c:pt idx="340">
                        <c:v>5.7755596276919704E-4</c:v>
                      </c:pt>
                      <c:pt idx="341">
                        <c:v>5.9586679469562996E-4</c:v>
                      </c:pt>
                      <c:pt idx="342">
                        <c:v>5.9000443320545804E-4</c:v>
                      </c:pt>
                      <c:pt idx="343">
                        <c:v>5.8258406731943901E-4</c:v>
                      </c:pt>
                      <c:pt idx="344">
                        <c:v>5.9941349763663896E-4</c:v>
                      </c:pt>
                      <c:pt idx="345">
                        <c:v>5.96790390959292E-4</c:v>
                      </c:pt>
                      <c:pt idx="346">
                        <c:v>6.0095567823848905E-4</c:v>
                      </c:pt>
                      <c:pt idx="347">
                        <c:v>6.0396883154062897E-4</c:v>
                      </c:pt>
                      <c:pt idx="348">
                        <c:v>6.1057051704969999E-4</c:v>
                      </c:pt>
                      <c:pt idx="349">
                        <c:v>6.0967584189935205E-4</c:v>
                      </c:pt>
                      <c:pt idx="350">
                        <c:v>6.1022151861398898E-4</c:v>
                      </c:pt>
                      <c:pt idx="351">
                        <c:v>6.0729422893201297E-4</c:v>
                      </c:pt>
                      <c:pt idx="352">
                        <c:v>6.05948513169929E-4</c:v>
                      </c:pt>
                      <c:pt idx="353">
                        <c:v>6.1718414795109105E-4</c:v>
                      </c:pt>
                      <c:pt idx="354">
                        <c:v>6.1673725256999401E-4</c:v>
                      </c:pt>
                      <c:pt idx="355">
                        <c:v>6.26566214581235E-4</c:v>
                      </c:pt>
                      <c:pt idx="356">
                        <c:v>6.1239221552169003E-4</c:v>
                      </c:pt>
                      <c:pt idx="357">
                        <c:v>6.2201971879545796E-4</c:v>
                      </c:pt>
                      <c:pt idx="358">
                        <c:v>6.3189736683570501E-4</c:v>
                      </c:pt>
                      <c:pt idx="359">
                        <c:v>6.1161213912065899E-4</c:v>
                      </c:pt>
                      <c:pt idx="360">
                        <c:v>6.1907114444522304E-4</c:v>
                      </c:pt>
                      <c:pt idx="361">
                        <c:v>6.2547204619673E-4</c:v>
                      </c:pt>
                      <c:pt idx="362">
                        <c:v>6.4411769327822599E-4</c:v>
                      </c:pt>
                      <c:pt idx="363">
                        <c:v>6.3185023838019003E-4</c:v>
                      </c:pt>
                      <c:pt idx="364">
                        <c:v>6.3025922942343401E-4</c:v>
                      </c:pt>
                      <c:pt idx="365">
                        <c:v>6.2858209137943303E-4</c:v>
                      </c:pt>
                      <c:pt idx="366">
                        <c:v>6.37280681516069E-4</c:v>
                      </c:pt>
                      <c:pt idx="367">
                        <c:v>6.4257794109635305E-4</c:v>
                      </c:pt>
                      <c:pt idx="368">
                        <c:v>6.4001051712509697E-4</c:v>
                      </c:pt>
                      <c:pt idx="369">
                        <c:v>6.5313207873038805E-4</c:v>
                      </c:pt>
                      <c:pt idx="370">
                        <c:v>6.4243294692455501E-4</c:v>
                      </c:pt>
                      <c:pt idx="371">
                        <c:v>6.4283975802170701E-4</c:v>
                      </c:pt>
                      <c:pt idx="372">
                        <c:v>6.5907191465586201E-4</c:v>
                      </c:pt>
                      <c:pt idx="373">
                        <c:v>6.55180818523449E-4</c:v>
                      </c:pt>
                      <c:pt idx="374">
                        <c:v>6.5451258042709495E-4</c:v>
                      </c:pt>
                      <c:pt idx="375">
                        <c:v>6.6928007825643396E-4</c:v>
                      </c:pt>
                      <c:pt idx="376">
                        <c:v>6.70516008134188E-4</c:v>
                      </c:pt>
                      <c:pt idx="377">
                        <c:v>6.6362809330644404E-4</c:v>
                      </c:pt>
                      <c:pt idx="378">
                        <c:v>6.6388846396640605E-4</c:v>
                      </c:pt>
                      <c:pt idx="379">
                        <c:v>6.6580579312470296E-4</c:v>
                      </c:pt>
                      <c:pt idx="380">
                        <c:v>6.7008155732948399E-4</c:v>
                      </c:pt>
                      <c:pt idx="381">
                        <c:v>6.6997101136486402E-4</c:v>
                      </c:pt>
                      <c:pt idx="382">
                        <c:v>6.7760511070028505E-4</c:v>
                      </c:pt>
                      <c:pt idx="383">
                        <c:v>6.7615246830650703E-4</c:v>
                      </c:pt>
                      <c:pt idx="384">
                        <c:v>6.7958445812877299E-4</c:v>
                      </c:pt>
                      <c:pt idx="385">
                        <c:v>6.7621014858264305E-4</c:v>
                      </c:pt>
                      <c:pt idx="386">
                        <c:v>6.8611554157665901E-4</c:v>
                      </c:pt>
                      <c:pt idx="387">
                        <c:v>6.85902960187652E-4</c:v>
                      </c:pt>
                      <c:pt idx="388">
                        <c:v>6.8617477208707299E-4</c:v>
                      </c:pt>
                      <c:pt idx="389">
                        <c:v>6.8756072613455996E-4</c:v>
                      </c:pt>
                      <c:pt idx="390">
                        <c:v>6.9518403324133498E-4</c:v>
                      </c:pt>
                      <c:pt idx="391">
                        <c:v>7.0340878121184899E-4</c:v>
                      </c:pt>
                      <c:pt idx="392">
                        <c:v>6.9203736842651103E-4</c:v>
                      </c:pt>
                      <c:pt idx="393">
                        <c:v>6.9971976863844002E-4</c:v>
                      </c:pt>
                      <c:pt idx="394">
                        <c:v>6.9692815505215599E-4</c:v>
                      </c:pt>
                      <c:pt idx="395">
                        <c:v>7.0422983969568203E-4</c:v>
                      </c:pt>
                      <c:pt idx="396">
                        <c:v>7.0856018854638196E-4</c:v>
                      </c:pt>
                      <c:pt idx="397">
                        <c:v>7.0407640704596897E-4</c:v>
                      </c:pt>
                      <c:pt idx="398">
                        <c:v>7.0619564492500496E-4</c:v>
                      </c:pt>
                      <c:pt idx="399">
                        <c:v>7.0861718144359499E-4</c:v>
                      </c:pt>
                      <c:pt idx="400">
                        <c:v>7.1633000192477799E-4</c:v>
                      </c:pt>
                      <c:pt idx="401">
                        <c:v>7.2155035740579805E-4</c:v>
                      </c:pt>
                      <c:pt idx="402">
                        <c:v>7.1954137156517899E-4</c:v>
                      </c:pt>
                      <c:pt idx="403">
                        <c:v>7.32632378135621E-4</c:v>
                      </c:pt>
                      <c:pt idx="404">
                        <c:v>7.2939362715040404E-4</c:v>
                      </c:pt>
                      <c:pt idx="405">
                        <c:v>7.3138730652621501E-4</c:v>
                      </c:pt>
                      <c:pt idx="406">
                        <c:v>7.3177627503957798E-4</c:v>
                      </c:pt>
                      <c:pt idx="407">
                        <c:v>7.3508078472635902E-4</c:v>
                      </c:pt>
                      <c:pt idx="408">
                        <c:v>7.3749010758011695E-4</c:v>
                      </c:pt>
                      <c:pt idx="409">
                        <c:v>7.4347185002330304E-4</c:v>
                      </c:pt>
                      <c:pt idx="410">
                        <c:v>7.4495958812612301E-4</c:v>
                      </c:pt>
                      <c:pt idx="411">
                        <c:v>7.45651773037185E-4</c:v>
                      </c:pt>
                      <c:pt idx="412">
                        <c:v>7.5188256713527705E-4</c:v>
                      </c:pt>
                      <c:pt idx="413">
                        <c:v>7.5696452211621501E-4</c:v>
                      </c:pt>
                      <c:pt idx="414">
                        <c:v>7.6173738055799805E-4</c:v>
                      </c:pt>
                      <c:pt idx="415">
                        <c:v>7.6123980642249002E-4</c:v>
                      </c:pt>
                      <c:pt idx="416">
                        <c:v>7.5330315080065797E-4</c:v>
                      </c:pt>
                      <c:pt idx="417">
                        <c:v>7.6376973196555997E-4</c:v>
                      </c:pt>
                      <c:pt idx="418">
                        <c:v>7.6514481919087902E-4</c:v>
                      </c:pt>
                      <c:pt idx="419">
                        <c:v>7.67096569521936E-4</c:v>
                      </c:pt>
                      <c:pt idx="420">
                        <c:v>7.7268743141539504E-4</c:v>
                      </c:pt>
                      <c:pt idx="421">
                        <c:v>7.7894240609571003E-4</c:v>
                      </c:pt>
                      <c:pt idx="422">
                        <c:v>7.77570923267088E-4</c:v>
                      </c:pt>
                      <c:pt idx="423">
                        <c:v>7.8424426856141195E-4</c:v>
                      </c:pt>
                      <c:pt idx="424">
                        <c:v>7.7934308160935105E-4</c:v>
                      </c:pt>
                      <c:pt idx="425">
                        <c:v>7.9222005782424198E-4</c:v>
                      </c:pt>
                      <c:pt idx="426">
                        <c:v>7.82732552309637E-4</c:v>
                      </c:pt>
                      <c:pt idx="427">
                        <c:v>7.92149888015935E-4</c:v>
                      </c:pt>
                      <c:pt idx="428">
                        <c:v>8.0735049920367598E-4</c:v>
                      </c:pt>
                      <c:pt idx="429">
                        <c:v>7.9676276923068697E-4</c:v>
                      </c:pt>
                      <c:pt idx="430">
                        <c:v>7.93363553236431E-4</c:v>
                      </c:pt>
                      <c:pt idx="431">
                        <c:v>8.0881279379745898E-4</c:v>
                      </c:pt>
                      <c:pt idx="432">
                        <c:v>8.1217122057508401E-4</c:v>
                      </c:pt>
                      <c:pt idx="433">
                        <c:v>8.1426176281838901E-4</c:v>
                      </c:pt>
                      <c:pt idx="434">
                        <c:v>8.2067823678165801E-4</c:v>
                      </c:pt>
                      <c:pt idx="435">
                        <c:v>8.1615062467357304E-4</c:v>
                      </c:pt>
                      <c:pt idx="436">
                        <c:v>8.2312312218828904E-4</c:v>
                      </c:pt>
                      <c:pt idx="437">
                        <c:v>8.2770516473187796E-4</c:v>
                      </c:pt>
                      <c:pt idx="438">
                        <c:v>8.3120491127625096E-4</c:v>
                      </c:pt>
                      <c:pt idx="439">
                        <c:v>8.1913110815105903E-4</c:v>
                      </c:pt>
                      <c:pt idx="440">
                        <c:v>8.3494605887606498E-4</c:v>
                      </c:pt>
                      <c:pt idx="441">
                        <c:v>8.2492446196474303E-4</c:v>
                      </c:pt>
                      <c:pt idx="442">
                        <c:v>8.3111519368849601E-4</c:v>
                      </c:pt>
                      <c:pt idx="443">
                        <c:v>8.3081482612898903E-4</c:v>
                      </c:pt>
                      <c:pt idx="444">
                        <c:v>8.42104639333893E-4</c:v>
                      </c:pt>
                      <c:pt idx="445">
                        <c:v>8.4366708335042095E-4</c:v>
                      </c:pt>
                      <c:pt idx="446">
                        <c:v>8.5425067041155405E-4</c:v>
                      </c:pt>
                      <c:pt idx="447">
                        <c:v>8.4680150987037997E-4</c:v>
                      </c:pt>
                      <c:pt idx="448">
                        <c:v>8.36120579761409E-4</c:v>
                      </c:pt>
                      <c:pt idx="449">
                        <c:v>8.4643771730843304E-4</c:v>
                      </c:pt>
                      <c:pt idx="450">
                        <c:v>8.4956065350322003E-4</c:v>
                      </c:pt>
                      <c:pt idx="451">
                        <c:v>8.5974276414790395E-4</c:v>
                      </c:pt>
                      <c:pt idx="452">
                        <c:v>8.4599615799417504E-4</c:v>
                      </c:pt>
                      <c:pt idx="453">
                        <c:v>8.47056202586365E-4</c:v>
                      </c:pt>
                      <c:pt idx="454">
                        <c:v>8.6409543833231202E-4</c:v>
                      </c:pt>
                      <c:pt idx="455">
                        <c:v>8.5152079606457898E-4</c:v>
                      </c:pt>
                      <c:pt idx="456">
                        <c:v>8.5799692695241801E-4</c:v>
                      </c:pt>
                      <c:pt idx="457">
                        <c:v>8.61930885911683E-4</c:v>
                      </c:pt>
                      <c:pt idx="458">
                        <c:v>8.5686732014147895E-4</c:v>
                      </c:pt>
                      <c:pt idx="459">
                        <c:v>8.6143203638793799E-4</c:v>
                      </c:pt>
                      <c:pt idx="460">
                        <c:v>8.6738867661982503E-4</c:v>
                      </c:pt>
                      <c:pt idx="461">
                        <c:v>8.5524454792251998E-4</c:v>
                      </c:pt>
                      <c:pt idx="462">
                        <c:v>8.6798410021338395E-4</c:v>
                      </c:pt>
                      <c:pt idx="463">
                        <c:v>8.6217873369395998E-4</c:v>
                      </c:pt>
                      <c:pt idx="464">
                        <c:v>8.6907204313708703E-4</c:v>
                      </c:pt>
                      <c:pt idx="465">
                        <c:v>8.5745593729035299E-4</c:v>
                      </c:pt>
                      <c:pt idx="466">
                        <c:v>8.7015463854867297E-4</c:v>
                      </c:pt>
                      <c:pt idx="467">
                        <c:v>8.5907616987089498E-4</c:v>
                      </c:pt>
                      <c:pt idx="468">
                        <c:v>8.6436145755519199E-4</c:v>
                      </c:pt>
                      <c:pt idx="469">
                        <c:v>8.6567256477890404E-4</c:v>
                      </c:pt>
                      <c:pt idx="470">
                        <c:v>8.7737290256446605E-4</c:v>
                      </c:pt>
                      <c:pt idx="471">
                        <c:v>8.62030754835238E-4</c:v>
                      </c:pt>
                      <c:pt idx="472">
                        <c:v>8.6780317263917997E-4</c:v>
                      </c:pt>
                      <c:pt idx="473">
                        <c:v>8.5593322410628401E-4</c:v>
                      </c:pt>
                      <c:pt idx="474">
                        <c:v>8.5941326031872595E-4</c:v>
                      </c:pt>
                      <c:pt idx="475">
                        <c:v>8.7763431793048399E-4</c:v>
                      </c:pt>
                      <c:pt idx="476">
                        <c:v>8.6638329289822605E-4</c:v>
                      </c:pt>
                      <c:pt idx="477">
                        <c:v>8.6596633089225199E-4</c:v>
                      </c:pt>
                      <c:pt idx="478">
                        <c:v>8.6355100457700105E-4</c:v>
                      </c:pt>
                      <c:pt idx="479">
                        <c:v>8.5590639724189804E-4</c:v>
                      </c:pt>
                      <c:pt idx="480">
                        <c:v>8.7356082623316403E-4</c:v>
                      </c:pt>
                      <c:pt idx="481">
                        <c:v>8.5579674507065505E-4</c:v>
                      </c:pt>
                      <c:pt idx="482">
                        <c:v>8.65944076962749E-4</c:v>
                      </c:pt>
                      <c:pt idx="483">
                        <c:v>8.6260722274872695E-4</c:v>
                      </c:pt>
                      <c:pt idx="484">
                        <c:v>8.7261065086955997E-4</c:v>
                      </c:pt>
                      <c:pt idx="485">
                        <c:v>8.5900885446192003E-4</c:v>
                      </c:pt>
                      <c:pt idx="486">
                        <c:v>8.5646519840024799E-4</c:v>
                      </c:pt>
                      <c:pt idx="487">
                        <c:v>8.6472952466501299E-4</c:v>
                      </c:pt>
                      <c:pt idx="488">
                        <c:v>8.55166352367082E-4</c:v>
                      </c:pt>
                      <c:pt idx="489">
                        <c:v>8.6497040435934696E-4</c:v>
                      </c:pt>
                      <c:pt idx="490">
                        <c:v>8.4791305152013803E-4</c:v>
                      </c:pt>
                      <c:pt idx="491">
                        <c:v>8.5375432817606897E-4</c:v>
                      </c:pt>
                      <c:pt idx="492">
                        <c:v>8.5897176306378397E-4</c:v>
                      </c:pt>
                      <c:pt idx="493">
                        <c:v>8.5135152103072104E-4</c:v>
                      </c:pt>
                      <c:pt idx="494">
                        <c:v>8.5680745922405398E-4</c:v>
                      </c:pt>
                      <c:pt idx="495">
                        <c:v>8.5301222969020696E-4</c:v>
                      </c:pt>
                      <c:pt idx="496">
                        <c:v>8.5932624706746305E-4</c:v>
                      </c:pt>
                      <c:pt idx="497">
                        <c:v>8.55403696006561E-4</c:v>
                      </c:pt>
                      <c:pt idx="498">
                        <c:v>8.4725884843765795E-4</c:v>
                      </c:pt>
                      <c:pt idx="499">
                        <c:v>8.2551153328208301E-4</c:v>
                      </c:pt>
                      <c:pt idx="500">
                        <c:v>8.5494983791631796E-4</c:v>
                      </c:pt>
                      <c:pt idx="501">
                        <c:v>8.46184371120166E-4</c:v>
                      </c:pt>
                      <c:pt idx="502">
                        <c:v>8.37400910536975E-4</c:v>
                      </c:pt>
                      <c:pt idx="503">
                        <c:v>8.36286851788051E-4</c:v>
                      </c:pt>
                      <c:pt idx="504">
                        <c:v>8.3482595675040804E-4</c:v>
                      </c:pt>
                      <c:pt idx="505">
                        <c:v>8.2003564766080703E-4</c:v>
                      </c:pt>
                      <c:pt idx="506">
                        <c:v>8.2724579365294002E-4</c:v>
                      </c:pt>
                      <c:pt idx="507">
                        <c:v>8.1277094726870996E-4</c:v>
                      </c:pt>
                      <c:pt idx="508">
                        <c:v>8.1782095816706004E-4</c:v>
                      </c:pt>
                      <c:pt idx="509">
                        <c:v>8.2282233054743704E-4</c:v>
                      </c:pt>
                      <c:pt idx="510">
                        <c:v>8.0629824585114499E-4</c:v>
                      </c:pt>
                      <c:pt idx="511">
                        <c:v>8.0716912302176101E-4</c:v>
                      </c:pt>
                      <c:pt idx="512">
                        <c:v>8.2557652724322104E-4</c:v>
                      </c:pt>
                      <c:pt idx="513">
                        <c:v>7.9591069565202604E-4</c:v>
                      </c:pt>
                      <c:pt idx="514">
                        <c:v>8.0658259909581497E-4</c:v>
                      </c:pt>
                      <c:pt idx="515">
                        <c:v>7.8344960537052603E-4</c:v>
                      </c:pt>
                      <c:pt idx="516">
                        <c:v>7.83899343068605E-4</c:v>
                      </c:pt>
                      <c:pt idx="517">
                        <c:v>7.9957106358268101E-4</c:v>
                      </c:pt>
                      <c:pt idx="518">
                        <c:v>7.7946693808953697E-4</c:v>
                      </c:pt>
                      <c:pt idx="519">
                        <c:v>7.7372776178652404E-4</c:v>
                      </c:pt>
                      <c:pt idx="520">
                        <c:v>7.7438630853313996E-4</c:v>
                      </c:pt>
                      <c:pt idx="521">
                        <c:v>7.74936567857854E-4</c:v>
                      </c:pt>
                      <c:pt idx="522">
                        <c:v>7.7642648590359805E-4</c:v>
                      </c:pt>
                      <c:pt idx="523">
                        <c:v>7.5836924253445005E-4</c:v>
                      </c:pt>
                      <c:pt idx="524">
                        <c:v>7.4498597410369905E-4</c:v>
                      </c:pt>
                      <c:pt idx="525">
                        <c:v>7.4734279360942201E-4</c:v>
                      </c:pt>
                      <c:pt idx="526">
                        <c:v>7.3923020259881198E-4</c:v>
                      </c:pt>
                      <c:pt idx="527">
                        <c:v>7.2112455474367598E-4</c:v>
                      </c:pt>
                      <c:pt idx="528">
                        <c:v>7.1007090575742602E-4</c:v>
                      </c:pt>
                      <c:pt idx="529">
                        <c:v>6.7543310372571099E-4</c:v>
                      </c:pt>
                      <c:pt idx="530">
                        <c:v>6.9011277063885101E-4</c:v>
                      </c:pt>
                      <c:pt idx="531">
                        <c:v>6.8424612769896404E-4</c:v>
                      </c:pt>
                      <c:pt idx="532">
                        <c:v>6.7124341611297499E-4</c:v>
                      </c:pt>
                      <c:pt idx="533">
                        <c:v>6.5673278304731702E-4</c:v>
                      </c:pt>
                      <c:pt idx="534">
                        <c:v>6.5005728437678005E-4</c:v>
                      </c:pt>
                      <c:pt idx="535">
                        <c:v>6.2091595114401304E-4</c:v>
                      </c:pt>
                      <c:pt idx="536">
                        <c:v>6.0824702136734498E-4</c:v>
                      </c:pt>
                      <c:pt idx="537">
                        <c:v>5.7670651490799099E-4</c:v>
                      </c:pt>
                      <c:pt idx="538">
                        <c:v>5.6915139658053702E-4</c:v>
                      </c:pt>
                      <c:pt idx="539">
                        <c:v>5.5337191663188204E-4</c:v>
                      </c:pt>
                      <c:pt idx="540">
                        <c:v>5.3587379488865096E-4</c:v>
                      </c:pt>
                      <c:pt idx="541">
                        <c:v>5.1000280132937098E-4</c:v>
                      </c:pt>
                      <c:pt idx="542">
                        <c:v>4.5488416112030098E-4</c:v>
                      </c:pt>
                      <c:pt idx="543">
                        <c:v>4.38604605706676E-4</c:v>
                      </c:pt>
                      <c:pt idx="544">
                        <c:v>4.45166696308285E-4</c:v>
                      </c:pt>
                      <c:pt idx="545">
                        <c:v>4.1439821036995801E-4</c:v>
                      </c:pt>
                      <c:pt idx="546">
                        <c:v>3.8894082020989599E-4</c:v>
                      </c:pt>
                      <c:pt idx="547">
                        <c:v>3.5577060231152801E-4</c:v>
                      </c:pt>
                      <c:pt idx="548">
                        <c:v>3.5102214211664797E-4</c:v>
                      </c:pt>
                      <c:pt idx="549">
                        <c:v>3.4074063216366697E-4</c:v>
                      </c:pt>
                      <c:pt idx="550">
                        <c:v>3.1992448018889101E-4</c:v>
                      </c:pt>
                      <c:pt idx="551">
                        <c:v>3.3276152757595601E-4</c:v>
                      </c:pt>
                      <c:pt idx="552">
                        <c:v>3.1760822006157301E-4</c:v>
                      </c:pt>
                      <c:pt idx="553">
                        <c:v>3.4188043998793701E-4</c:v>
                      </c:pt>
                      <c:pt idx="554">
                        <c:v>3.3596354441124102E-4</c:v>
                      </c:pt>
                      <c:pt idx="555">
                        <c:v>3.43927839302753E-4</c:v>
                      </c:pt>
                      <c:pt idx="556">
                        <c:v>3.58065287795915E-4</c:v>
                      </c:pt>
                      <c:pt idx="557">
                        <c:v>3.5440201586722602E-4</c:v>
                      </c:pt>
                      <c:pt idx="558">
                        <c:v>3.6690852032542499E-4</c:v>
                      </c:pt>
                      <c:pt idx="559">
                        <c:v>4.0794301833346302E-4</c:v>
                      </c:pt>
                      <c:pt idx="560">
                        <c:v>3.9452862286620198E-4</c:v>
                      </c:pt>
                      <c:pt idx="561">
                        <c:v>4.1616566562151599E-4</c:v>
                      </c:pt>
                      <c:pt idx="562">
                        <c:v>4.2980391252403998E-4</c:v>
                      </c:pt>
                      <c:pt idx="563">
                        <c:v>4.5387703210928002E-4</c:v>
                      </c:pt>
                      <c:pt idx="564">
                        <c:v>4.8011644040949701E-4</c:v>
                      </c:pt>
                      <c:pt idx="565">
                        <c:v>5.0243462278411503E-4</c:v>
                      </c:pt>
                      <c:pt idx="566">
                        <c:v>4.9758942991828001E-4</c:v>
                      </c:pt>
                      <c:pt idx="567">
                        <c:v>5.4299031618193201E-4</c:v>
                      </c:pt>
                      <c:pt idx="568">
                        <c:v>5.6424674666720096E-4</c:v>
                      </c:pt>
                      <c:pt idx="569">
                        <c:v>5.9062188144828301E-4</c:v>
                      </c:pt>
                      <c:pt idx="570">
                        <c:v>5.8424567058601895E-4</c:v>
                      </c:pt>
                      <c:pt idx="571">
                        <c:v>6.1415719433426195E-4</c:v>
                      </c:pt>
                      <c:pt idx="572">
                        <c:v>6.2701905319851496E-4</c:v>
                      </c:pt>
                      <c:pt idx="573">
                        <c:v>6.5629118905910803E-4</c:v>
                      </c:pt>
                      <c:pt idx="574">
                        <c:v>6.7598703518123105E-4</c:v>
                      </c:pt>
                      <c:pt idx="575">
                        <c:v>6.8306004732123003E-4</c:v>
                      </c:pt>
                      <c:pt idx="576">
                        <c:v>7.1694443178900696E-4</c:v>
                      </c:pt>
                      <c:pt idx="577">
                        <c:v>7.5398519100661698E-4</c:v>
                      </c:pt>
                      <c:pt idx="578">
                        <c:v>7.6945129711211604E-4</c:v>
                      </c:pt>
                      <c:pt idx="579">
                        <c:v>7.6934842578414199E-4</c:v>
                      </c:pt>
                      <c:pt idx="580">
                        <c:v>8.0644394154361402E-4</c:v>
                      </c:pt>
                      <c:pt idx="581">
                        <c:v>8.2107839296878798E-4</c:v>
                      </c:pt>
                      <c:pt idx="582">
                        <c:v>8.5973034205857099E-4</c:v>
                      </c:pt>
                      <c:pt idx="583">
                        <c:v>8.72160628816139E-4</c:v>
                      </c:pt>
                      <c:pt idx="584">
                        <c:v>8.8332036196218705E-4</c:v>
                      </c:pt>
                      <c:pt idx="585">
                        <c:v>8.9869348721001397E-4</c:v>
                      </c:pt>
                      <c:pt idx="586">
                        <c:v>9.4950503499586798E-4</c:v>
                      </c:pt>
                      <c:pt idx="587">
                        <c:v>9.5162594147148898E-4</c:v>
                      </c:pt>
                      <c:pt idx="588">
                        <c:v>9.7565776834964801E-4</c:v>
                      </c:pt>
                      <c:pt idx="589">
                        <c:v>1.0069379393192099E-3</c:v>
                      </c:pt>
                      <c:pt idx="590">
                        <c:v>1.03197401728147E-3</c:v>
                      </c:pt>
                      <c:pt idx="591">
                        <c:v>1.05913088155137E-3</c:v>
                      </c:pt>
                      <c:pt idx="592">
                        <c:v>1.0772596740912901E-3</c:v>
                      </c:pt>
                      <c:pt idx="593">
                        <c:v>1.1011927148543699E-3</c:v>
                      </c:pt>
                      <c:pt idx="594">
                        <c:v>1.1517074655821599E-3</c:v>
                      </c:pt>
                      <c:pt idx="595">
                        <c:v>1.1477370843531801E-3</c:v>
                      </c:pt>
                      <c:pt idx="596">
                        <c:v>1.17548228716764E-3</c:v>
                      </c:pt>
                      <c:pt idx="597">
                        <c:v>1.22455870170903E-3</c:v>
                      </c:pt>
                      <c:pt idx="598">
                        <c:v>1.2017200944284699E-3</c:v>
                      </c:pt>
                      <c:pt idx="599">
                        <c:v>1.25990640225228E-3</c:v>
                      </c:pt>
                      <c:pt idx="600">
                        <c:v>1.3025735772144199E-3</c:v>
                      </c:pt>
                      <c:pt idx="601">
                        <c:v>1.2788253744012499E-3</c:v>
                      </c:pt>
                      <c:pt idx="602">
                        <c:v>1.35063523948404E-3</c:v>
                      </c:pt>
                      <c:pt idx="603">
                        <c:v>1.3587733293137E-3</c:v>
                      </c:pt>
                      <c:pt idx="604">
                        <c:v>1.37631301683513E-3</c:v>
                      </c:pt>
                      <c:pt idx="605">
                        <c:v>1.39881165130755E-3</c:v>
                      </c:pt>
                      <c:pt idx="606">
                        <c:v>1.43241278615078E-3</c:v>
                      </c:pt>
                      <c:pt idx="607">
                        <c:v>1.4207954501155901E-3</c:v>
                      </c:pt>
                      <c:pt idx="608">
                        <c:v>1.4913130480939899E-3</c:v>
                      </c:pt>
                      <c:pt idx="609">
                        <c:v>1.5183248977222201E-3</c:v>
                      </c:pt>
                      <c:pt idx="610">
                        <c:v>1.5237853747997901E-3</c:v>
                      </c:pt>
                      <c:pt idx="611">
                        <c:v>1.5792830289221101E-3</c:v>
                      </c:pt>
                      <c:pt idx="612">
                        <c:v>1.5885059011115201E-3</c:v>
                      </c:pt>
                      <c:pt idx="613">
                        <c:v>1.6286897884698801E-3</c:v>
                      </c:pt>
                      <c:pt idx="614">
                        <c:v>1.6568007030257599E-3</c:v>
                      </c:pt>
                      <c:pt idx="615">
                        <c:v>1.68227426901896E-3</c:v>
                      </c:pt>
                      <c:pt idx="616">
                        <c:v>1.6969273440066699E-3</c:v>
                      </c:pt>
                      <c:pt idx="617">
                        <c:v>1.7442033648317999E-3</c:v>
                      </c:pt>
                      <c:pt idx="618">
                        <c:v>1.7660324835631399E-3</c:v>
                      </c:pt>
                      <c:pt idx="619">
                        <c:v>1.78860702834423E-3</c:v>
                      </c:pt>
                      <c:pt idx="620">
                        <c:v>1.8093269887984301E-3</c:v>
                      </c:pt>
                      <c:pt idx="621">
                        <c:v>1.8363234302313401E-3</c:v>
                      </c:pt>
                      <c:pt idx="622">
                        <c:v>1.8522908202610201E-3</c:v>
                      </c:pt>
                      <c:pt idx="623">
                        <c:v>1.8801423365227899E-3</c:v>
                      </c:pt>
                      <c:pt idx="624">
                        <c:v>1.8954726586058799E-3</c:v>
                      </c:pt>
                      <c:pt idx="625">
                        <c:v>1.94108286568612E-3</c:v>
                      </c:pt>
                      <c:pt idx="626">
                        <c:v>1.9508208343987799E-3</c:v>
                      </c:pt>
                      <c:pt idx="627">
                        <c:v>1.99662690819644E-3</c:v>
                      </c:pt>
                      <c:pt idx="628">
                        <c:v>2.0297788022595599E-3</c:v>
                      </c:pt>
                      <c:pt idx="629">
                        <c:v>1.98517872139019E-3</c:v>
                      </c:pt>
                      <c:pt idx="630">
                        <c:v>2.06244300602178E-3</c:v>
                      </c:pt>
                      <c:pt idx="631">
                        <c:v>2.0814134190461102E-3</c:v>
                      </c:pt>
                      <c:pt idx="632">
                        <c:v>2.0760731843890998E-3</c:v>
                      </c:pt>
                      <c:pt idx="633">
                        <c:v>2.1032672933224499E-3</c:v>
                      </c:pt>
                      <c:pt idx="634">
                        <c:v>2.14191570648984E-3</c:v>
                      </c:pt>
                      <c:pt idx="635">
                        <c:v>2.1622388624319101E-3</c:v>
                      </c:pt>
                      <c:pt idx="636">
                        <c:v>2.22149645706957E-3</c:v>
                      </c:pt>
                      <c:pt idx="637">
                        <c:v>2.2086464496432999E-3</c:v>
                      </c:pt>
                      <c:pt idx="638">
                        <c:v>2.2393121350929102E-3</c:v>
                      </c:pt>
                      <c:pt idx="639">
                        <c:v>2.26649031562654E-3</c:v>
                      </c:pt>
                      <c:pt idx="640">
                        <c:v>2.2975921397614201E-3</c:v>
                      </c:pt>
                      <c:pt idx="641">
                        <c:v>2.3138937812910302E-3</c:v>
                      </c:pt>
                      <c:pt idx="642">
                        <c:v>2.3522117976157498E-3</c:v>
                      </c:pt>
                      <c:pt idx="643">
                        <c:v>2.3753727763928798E-3</c:v>
                      </c:pt>
                      <c:pt idx="644">
                        <c:v>2.41138059321944E-3</c:v>
                      </c:pt>
                      <c:pt idx="645">
                        <c:v>2.4135132413743402E-3</c:v>
                      </c:pt>
                      <c:pt idx="646">
                        <c:v>2.4455380898577299E-3</c:v>
                      </c:pt>
                      <c:pt idx="647">
                        <c:v>2.4604681675518599E-3</c:v>
                      </c:pt>
                      <c:pt idx="648">
                        <c:v>2.4812636511450099E-3</c:v>
                      </c:pt>
                      <c:pt idx="649">
                        <c:v>2.4890915216253398E-3</c:v>
                      </c:pt>
                      <c:pt idx="650">
                        <c:v>2.5226893604363499E-3</c:v>
                      </c:pt>
                      <c:pt idx="651">
                        <c:v>2.5889203640125798E-3</c:v>
                      </c:pt>
                      <c:pt idx="652">
                        <c:v>2.55280410668325E-3</c:v>
                      </c:pt>
                      <c:pt idx="653">
                        <c:v>2.5599697599795802E-3</c:v>
                      </c:pt>
                      <c:pt idx="654">
                        <c:v>2.6185200978406601E-3</c:v>
                      </c:pt>
                      <c:pt idx="655">
                        <c:v>2.6427855357540201E-3</c:v>
                      </c:pt>
                      <c:pt idx="656">
                        <c:v>2.63711177896067E-3</c:v>
                      </c:pt>
                      <c:pt idx="657">
                        <c:v>2.6525675103013699E-3</c:v>
                      </c:pt>
                      <c:pt idx="658">
                        <c:v>2.7186184814270002E-3</c:v>
                      </c:pt>
                      <c:pt idx="659">
                        <c:v>2.69972599634741E-3</c:v>
                      </c:pt>
                      <c:pt idx="660">
                        <c:v>2.72634522703123E-3</c:v>
                      </c:pt>
                      <c:pt idx="661">
                        <c:v>2.7571259950005902E-3</c:v>
                      </c:pt>
                      <c:pt idx="662">
                        <c:v>2.7426064863277301E-3</c:v>
                      </c:pt>
                      <c:pt idx="663">
                        <c:v>2.7857464957931799E-3</c:v>
                      </c:pt>
                      <c:pt idx="664">
                        <c:v>2.7840039987988099E-3</c:v>
                      </c:pt>
                      <c:pt idx="665">
                        <c:v>2.8050581117644601E-3</c:v>
                      </c:pt>
                      <c:pt idx="666">
                        <c:v>2.8350553837062399E-3</c:v>
                      </c:pt>
                      <c:pt idx="667">
                        <c:v>2.8896988715004699E-3</c:v>
                      </c:pt>
                      <c:pt idx="668">
                        <c:v>2.8838873085156001E-3</c:v>
                      </c:pt>
                      <c:pt idx="669">
                        <c:v>2.91412808649405E-3</c:v>
                      </c:pt>
                      <c:pt idx="670">
                        <c:v>2.8860272660928602E-3</c:v>
                      </c:pt>
                      <c:pt idx="671">
                        <c:v>2.9320342153693799E-3</c:v>
                      </c:pt>
                      <c:pt idx="672">
                        <c:v>2.9519373274271899E-3</c:v>
                      </c:pt>
                      <c:pt idx="673">
                        <c:v>2.9677275211321299E-3</c:v>
                      </c:pt>
                      <c:pt idx="674">
                        <c:v>2.9654380516780398E-3</c:v>
                      </c:pt>
                      <c:pt idx="675">
                        <c:v>2.9732207608666101E-3</c:v>
                      </c:pt>
                      <c:pt idx="676">
                        <c:v>2.9757011212198999E-3</c:v>
                      </c:pt>
                      <c:pt idx="677">
                        <c:v>3.04608932968853E-3</c:v>
                      </c:pt>
                      <c:pt idx="678">
                        <c:v>3.0666238681219E-3</c:v>
                      </c:pt>
                      <c:pt idx="679">
                        <c:v>3.0616114208660101E-3</c:v>
                      </c:pt>
                      <c:pt idx="680">
                        <c:v>3.06625967360239E-3</c:v>
                      </c:pt>
                      <c:pt idx="681">
                        <c:v>3.0975246687057101E-3</c:v>
                      </c:pt>
                      <c:pt idx="682">
                        <c:v>3.1083022364359501E-3</c:v>
                      </c:pt>
                      <c:pt idx="683">
                        <c:v>3.1132292960584901E-3</c:v>
                      </c:pt>
                      <c:pt idx="684">
                        <c:v>3.137713171681E-3</c:v>
                      </c:pt>
                      <c:pt idx="685">
                        <c:v>3.1497308899125199E-3</c:v>
                      </c:pt>
                      <c:pt idx="686">
                        <c:v>3.1651377775236298E-3</c:v>
                      </c:pt>
                      <c:pt idx="687">
                        <c:v>3.1916589742361301E-3</c:v>
                      </c:pt>
                      <c:pt idx="688">
                        <c:v>3.1824856235298702E-3</c:v>
                      </c:pt>
                      <c:pt idx="689">
                        <c:v>3.22949957487427E-3</c:v>
                      </c:pt>
                      <c:pt idx="690">
                        <c:v>3.19232445431158E-3</c:v>
                      </c:pt>
                      <c:pt idx="691">
                        <c:v>3.26509744065591E-3</c:v>
                      </c:pt>
                      <c:pt idx="692">
                        <c:v>3.2609749878037301E-3</c:v>
                      </c:pt>
                      <c:pt idx="693">
                        <c:v>3.2960817563534102E-3</c:v>
                      </c:pt>
                      <c:pt idx="694">
                        <c:v>3.2598968103734098E-3</c:v>
                      </c:pt>
                      <c:pt idx="695">
                        <c:v>3.3198303540221798E-3</c:v>
                      </c:pt>
                      <c:pt idx="696">
                        <c:v>3.2560509373005401E-3</c:v>
                      </c:pt>
                      <c:pt idx="697">
                        <c:v>3.3027884979484399E-3</c:v>
                      </c:pt>
                      <c:pt idx="698">
                        <c:v>3.32216306536135E-3</c:v>
                      </c:pt>
                      <c:pt idx="699">
                        <c:v>3.3185338061821898E-3</c:v>
                      </c:pt>
                      <c:pt idx="700">
                        <c:v>3.3367868657437701E-3</c:v>
                      </c:pt>
                      <c:pt idx="701">
                        <c:v>3.2959896294646701E-3</c:v>
                      </c:pt>
                      <c:pt idx="702">
                        <c:v>3.3000286811934302E-3</c:v>
                      </c:pt>
                      <c:pt idx="703">
                        <c:v>3.2734132622518801E-3</c:v>
                      </c:pt>
                      <c:pt idx="704">
                        <c:v>3.2836778647939002E-3</c:v>
                      </c:pt>
                      <c:pt idx="705">
                        <c:v>3.2649624751410699E-3</c:v>
                      </c:pt>
                      <c:pt idx="706">
                        <c:v>3.22734230581342E-3</c:v>
                      </c:pt>
                      <c:pt idx="707">
                        <c:v>3.1493959383942201E-3</c:v>
                      </c:pt>
                      <c:pt idx="708">
                        <c:v>3.16822553892377E-3</c:v>
                      </c:pt>
                      <c:pt idx="709">
                        <c:v>3.02468423248061E-3</c:v>
                      </c:pt>
                      <c:pt idx="710">
                        <c:v>2.99067022497805E-3</c:v>
                      </c:pt>
                      <c:pt idx="711">
                        <c:v>2.90890437489361E-3</c:v>
                      </c:pt>
                      <c:pt idx="712">
                        <c:v>2.8470224485033502E-3</c:v>
                      </c:pt>
                      <c:pt idx="713">
                        <c:v>2.8104526676289098E-3</c:v>
                      </c:pt>
                      <c:pt idx="714">
                        <c:v>2.74319317188201E-3</c:v>
                      </c:pt>
                      <c:pt idx="715">
                        <c:v>2.64847224543869E-3</c:v>
                      </c:pt>
                      <c:pt idx="716">
                        <c:v>2.6405632751166199E-3</c:v>
                      </c:pt>
                      <c:pt idx="717">
                        <c:v>2.62605483691091E-3</c:v>
                      </c:pt>
                      <c:pt idx="718">
                        <c:v>2.5846014150741302E-3</c:v>
                      </c:pt>
                      <c:pt idx="719">
                        <c:v>2.5074909339921898E-3</c:v>
                      </c:pt>
                      <c:pt idx="720">
                        <c:v>2.5174216817793601E-3</c:v>
                      </c:pt>
                      <c:pt idx="721">
                        <c:v>2.4032579408184099E-3</c:v>
                      </c:pt>
                      <c:pt idx="722">
                        <c:v>2.38063969539766E-3</c:v>
                      </c:pt>
                      <c:pt idx="723">
                        <c:v>2.3238993525644602E-3</c:v>
                      </c:pt>
                      <c:pt idx="724">
                        <c:v>2.3279295672197099E-3</c:v>
                      </c:pt>
                      <c:pt idx="725">
                        <c:v>2.28613577593626E-3</c:v>
                      </c:pt>
                      <c:pt idx="726">
                        <c:v>2.23137318461995E-3</c:v>
                      </c:pt>
                      <c:pt idx="727">
                        <c:v>2.2150183555993699E-3</c:v>
                      </c:pt>
                      <c:pt idx="728">
                        <c:v>2.21380921890491E-3</c:v>
                      </c:pt>
                      <c:pt idx="729">
                        <c:v>2.17870630823547E-3</c:v>
                      </c:pt>
                      <c:pt idx="730">
                        <c:v>2.1760196534403799E-3</c:v>
                      </c:pt>
                      <c:pt idx="731">
                        <c:v>2.13896741298288E-3</c:v>
                      </c:pt>
                      <c:pt idx="732">
                        <c:v>2.10830318608995E-3</c:v>
                      </c:pt>
                      <c:pt idx="733">
                        <c:v>2.1016470591716202E-3</c:v>
                      </c:pt>
                      <c:pt idx="734">
                        <c:v>2.0691320359373599E-3</c:v>
                      </c:pt>
                      <c:pt idx="735">
                        <c:v>2.1109729342570398E-3</c:v>
                      </c:pt>
                      <c:pt idx="736">
                        <c:v>2.0420191025576802E-3</c:v>
                      </c:pt>
                      <c:pt idx="737">
                        <c:v>2.0265193373769199E-3</c:v>
                      </c:pt>
                      <c:pt idx="738">
                        <c:v>1.9651348769295601E-3</c:v>
                      </c:pt>
                      <c:pt idx="739">
                        <c:v>1.9815910439442402E-3</c:v>
                      </c:pt>
                      <c:pt idx="740">
                        <c:v>2.0059827245382401E-3</c:v>
                      </c:pt>
                      <c:pt idx="741">
                        <c:v>1.9044156082062499E-3</c:v>
                      </c:pt>
                      <c:pt idx="742">
                        <c:v>1.9246203633043299E-3</c:v>
                      </c:pt>
                      <c:pt idx="743">
                        <c:v>1.9858179216124799E-3</c:v>
                      </c:pt>
                      <c:pt idx="744">
                        <c:v>1.93115301483462E-3</c:v>
                      </c:pt>
                      <c:pt idx="745">
                        <c:v>1.8952444715240799E-3</c:v>
                      </c:pt>
                      <c:pt idx="746">
                        <c:v>1.8744346970736099E-3</c:v>
                      </c:pt>
                      <c:pt idx="747">
                        <c:v>1.84170691496768E-3</c:v>
                      </c:pt>
                      <c:pt idx="748">
                        <c:v>1.82593793504829E-3</c:v>
                      </c:pt>
                      <c:pt idx="749">
                        <c:v>1.8399775025242E-3</c:v>
                      </c:pt>
                      <c:pt idx="750">
                        <c:v>1.8491291480006299E-3</c:v>
                      </c:pt>
                      <c:pt idx="751">
                        <c:v>1.8384976052975099E-3</c:v>
                      </c:pt>
                      <c:pt idx="752">
                        <c:v>1.81442856043616E-3</c:v>
                      </c:pt>
                      <c:pt idx="753">
                        <c:v>1.76347195746366E-3</c:v>
                      </c:pt>
                      <c:pt idx="754">
                        <c:v>1.80395918890445E-3</c:v>
                      </c:pt>
                      <c:pt idx="755">
                        <c:v>1.7677149812168E-3</c:v>
                      </c:pt>
                      <c:pt idx="756">
                        <c:v>1.7480226044812299E-3</c:v>
                      </c:pt>
                      <c:pt idx="757">
                        <c:v>1.7855082814529799E-3</c:v>
                      </c:pt>
                      <c:pt idx="758">
                        <c:v>1.7439697354916499E-3</c:v>
                      </c:pt>
                      <c:pt idx="759">
                        <c:v>1.7302067418677499E-3</c:v>
                      </c:pt>
                      <c:pt idx="760">
                        <c:v>1.70748942438344E-3</c:v>
                      </c:pt>
                      <c:pt idx="761">
                        <c:v>1.70643633311037E-3</c:v>
                      </c:pt>
                      <c:pt idx="762">
                        <c:v>1.69452284667202E-3</c:v>
                      </c:pt>
                      <c:pt idx="763">
                        <c:v>1.6910368580762599E-3</c:v>
                      </c:pt>
                      <c:pt idx="764">
                        <c:v>1.62400377398224E-3</c:v>
                      </c:pt>
                      <c:pt idx="765">
                        <c:v>1.66425749341253E-3</c:v>
                      </c:pt>
                      <c:pt idx="766">
                        <c:v>1.6437338390917699E-3</c:v>
                      </c:pt>
                      <c:pt idx="767">
                        <c:v>1.60024454751078E-3</c:v>
                      </c:pt>
                      <c:pt idx="768">
                        <c:v>1.59390015105577E-3</c:v>
                      </c:pt>
                      <c:pt idx="769">
                        <c:v>1.62635132316579E-3</c:v>
                      </c:pt>
                      <c:pt idx="770">
                        <c:v>1.61659380519355E-3</c:v>
                      </c:pt>
                      <c:pt idx="771">
                        <c:v>1.57964796825709E-3</c:v>
                      </c:pt>
                      <c:pt idx="772">
                        <c:v>1.5793546361440799E-3</c:v>
                      </c:pt>
                      <c:pt idx="773">
                        <c:v>1.5655621041458199E-3</c:v>
                      </c:pt>
                      <c:pt idx="774">
                        <c:v>1.52010144457411E-3</c:v>
                      </c:pt>
                      <c:pt idx="775">
                        <c:v>1.5921561469753201E-3</c:v>
                      </c:pt>
                      <c:pt idx="776">
                        <c:v>1.54696404257955E-3</c:v>
                      </c:pt>
                      <c:pt idx="777">
                        <c:v>1.50471377551758E-3</c:v>
                      </c:pt>
                      <c:pt idx="778">
                        <c:v>1.5572927630693801E-3</c:v>
                      </c:pt>
                      <c:pt idx="779">
                        <c:v>1.4890702310671E-3</c:v>
                      </c:pt>
                      <c:pt idx="780">
                        <c:v>1.5056759524225E-3</c:v>
                      </c:pt>
                      <c:pt idx="781">
                        <c:v>1.51537525676266E-3</c:v>
                      </c:pt>
                      <c:pt idx="782">
                        <c:v>1.48334946716183E-3</c:v>
                      </c:pt>
                      <c:pt idx="783">
                        <c:v>1.4837549666348801E-3</c:v>
                      </c:pt>
                      <c:pt idx="784">
                        <c:v>1.47522956266777E-3</c:v>
                      </c:pt>
                      <c:pt idx="785">
                        <c:v>1.3922361539415299E-3</c:v>
                      </c:pt>
                      <c:pt idx="786">
                        <c:v>1.45862612506507E-3</c:v>
                      </c:pt>
                      <c:pt idx="787">
                        <c:v>1.4365178747061801E-3</c:v>
                      </c:pt>
                      <c:pt idx="788">
                        <c:v>1.38147194654867E-3</c:v>
                      </c:pt>
                      <c:pt idx="789">
                        <c:v>1.4421807138888399E-3</c:v>
                      </c:pt>
                      <c:pt idx="790">
                        <c:v>1.3781820683437501E-3</c:v>
                      </c:pt>
                      <c:pt idx="791">
                        <c:v>1.3800052438872801E-3</c:v>
                      </c:pt>
                      <c:pt idx="792">
                        <c:v>1.3421834002326301E-3</c:v>
                      </c:pt>
                      <c:pt idx="793">
                        <c:v>1.3388772850637799E-3</c:v>
                      </c:pt>
                      <c:pt idx="794">
                        <c:v>1.36328249649971E-3</c:v>
                      </c:pt>
                      <c:pt idx="795">
                        <c:v>1.31587226869323E-3</c:v>
                      </c:pt>
                      <c:pt idx="796">
                        <c:v>1.2979999724424E-3</c:v>
                      </c:pt>
                      <c:pt idx="797">
                        <c:v>1.11401210429642E-3</c:v>
                      </c:pt>
                      <c:pt idx="798">
                        <c:v>1.2364379132935E-3</c:v>
                      </c:pt>
                      <c:pt idx="799">
                        <c:v>1.1506031753358099E-3</c:v>
                      </c:pt>
                      <c:pt idx="800">
                        <c:v>1.1421737055129001E-3</c:v>
                      </c:pt>
                      <c:pt idx="801">
                        <c:v>1.0784253483773799E-3</c:v>
                      </c:pt>
                      <c:pt idx="802">
                        <c:v>1.1140925447680301E-3</c:v>
                      </c:pt>
                      <c:pt idx="803">
                        <c:v>1.08400313148166E-3</c:v>
                      </c:pt>
                      <c:pt idx="804">
                        <c:v>1.06235545386052E-3</c:v>
                      </c:pt>
                      <c:pt idx="805">
                        <c:v>1.05959085885402E-3</c:v>
                      </c:pt>
                      <c:pt idx="806">
                        <c:v>1.0093457969197401E-3</c:v>
                      </c:pt>
                      <c:pt idx="807">
                        <c:v>1.0166158529457099E-3</c:v>
                      </c:pt>
                      <c:pt idx="808">
                        <c:v>9.9649094900434304E-4</c:v>
                      </c:pt>
                      <c:pt idx="809">
                        <c:v>9.6669545676746299E-4</c:v>
                      </c:pt>
                      <c:pt idx="810">
                        <c:v>9.31938055663722E-4</c:v>
                      </c:pt>
                      <c:pt idx="811">
                        <c:v>9.4566915335259701E-4</c:v>
                      </c:pt>
                      <c:pt idx="812">
                        <c:v>9.1880102595093098E-4</c:v>
                      </c:pt>
                      <c:pt idx="813">
                        <c:v>9.0740109646330204E-4</c:v>
                      </c:pt>
                      <c:pt idx="814">
                        <c:v>8.8995066286362697E-4</c:v>
                      </c:pt>
                      <c:pt idx="815">
                        <c:v>8.8325791749094805E-4</c:v>
                      </c:pt>
                      <c:pt idx="816">
                        <c:v>8.74036707368153E-4</c:v>
                      </c:pt>
                      <c:pt idx="817">
                        <c:v>8.7837601376569295E-4</c:v>
                      </c:pt>
                      <c:pt idx="818">
                        <c:v>8.2425544173116898E-4</c:v>
                      </c:pt>
                      <c:pt idx="819">
                        <c:v>8.2292143303610199E-4</c:v>
                      </c:pt>
                      <c:pt idx="820">
                        <c:v>8.2992685737767302E-4</c:v>
                      </c:pt>
                      <c:pt idx="821">
                        <c:v>8.2835818064997595E-4</c:v>
                      </c:pt>
                      <c:pt idx="822">
                        <c:v>8.1164762606873904E-4</c:v>
                      </c:pt>
                      <c:pt idx="823">
                        <c:v>7.9643713639771603E-4</c:v>
                      </c:pt>
                      <c:pt idx="824">
                        <c:v>7.8009854504277503E-4</c:v>
                      </c:pt>
                      <c:pt idx="825">
                        <c:v>7.9479249393155397E-4</c:v>
                      </c:pt>
                      <c:pt idx="826">
                        <c:v>7.9366243689167105E-4</c:v>
                      </c:pt>
                      <c:pt idx="827">
                        <c:v>7.6585816305415103E-4</c:v>
                      </c:pt>
                      <c:pt idx="828">
                        <c:v>7.7330208682262604E-4</c:v>
                      </c:pt>
                      <c:pt idx="829">
                        <c:v>4.4227620101005899E-4</c:v>
                      </c:pt>
                      <c:pt idx="830">
                        <c:v>6.83711685367898E-4</c:v>
                      </c:pt>
                      <c:pt idx="831">
                        <c:v>7.3046189745445598E-4</c:v>
                      </c:pt>
                      <c:pt idx="832">
                        <c:v>6.9102088956187705E-4</c:v>
                      </c:pt>
                      <c:pt idx="833">
                        <c:v>6.9206243215265396E-4</c:v>
                      </c:pt>
                      <c:pt idx="834">
                        <c:v>7.0365644891773804E-4</c:v>
                      </c:pt>
                      <c:pt idx="835">
                        <c:v>6.6836329122603596E-4</c:v>
                      </c:pt>
                      <c:pt idx="836">
                        <c:v>6.7287664716915495E-4</c:v>
                      </c:pt>
                      <c:pt idx="837">
                        <c:v>6.5243278392045805E-4</c:v>
                      </c:pt>
                      <c:pt idx="838">
                        <c:v>6.8011281004246905E-4</c:v>
                      </c:pt>
                      <c:pt idx="839">
                        <c:v>6.0974230596414804E-4</c:v>
                      </c:pt>
                      <c:pt idx="840">
                        <c:v>6.5174899190652497E-4</c:v>
                      </c:pt>
                      <c:pt idx="841">
                        <c:v>6.4383846373797802E-4</c:v>
                      </c:pt>
                      <c:pt idx="842">
                        <c:v>6.2176513559107703E-4</c:v>
                      </c:pt>
                      <c:pt idx="843">
                        <c:v>6.4133308608805499E-4</c:v>
                      </c:pt>
                      <c:pt idx="844">
                        <c:v>6.36562380912895E-4</c:v>
                      </c:pt>
                      <c:pt idx="845">
                        <c:v>6.2716026408485097E-4</c:v>
                      </c:pt>
                      <c:pt idx="846">
                        <c:v>6.1434694510705695E-4</c:v>
                      </c:pt>
                      <c:pt idx="847">
                        <c:v>6.3154231167002705E-4</c:v>
                      </c:pt>
                      <c:pt idx="848">
                        <c:v>6.3178711725945299E-4</c:v>
                      </c:pt>
                      <c:pt idx="849">
                        <c:v>5.7708707092871396E-4</c:v>
                      </c:pt>
                      <c:pt idx="850">
                        <c:v>5.7686224707106601E-4</c:v>
                      </c:pt>
                      <c:pt idx="851">
                        <c:v>5.7992442763234403E-4</c:v>
                      </c:pt>
                      <c:pt idx="852">
                        <c:v>5.9958008910678895E-4</c:v>
                      </c:pt>
                      <c:pt idx="853">
                        <c:v>5.81993566552283E-4</c:v>
                      </c:pt>
                      <c:pt idx="854">
                        <c:v>5.9222056378552301E-4</c:v>
                      </c:pt>
                      <c:pt idx="855">
                        <c:v>5.8718751350254298E-4</c:v>
                      </c:pt>
                      <c:pt idx="856">
                        <c:v>5.6767443163855205E-4</c:v>
                      </c:pt>
                      <c:pt idx="857">
                        <c:v>5.7459488796915903E-4</c:v>
                      </c:pt>
                      <c:pt idx="858">
                        <c:v>5.6658133449774995E-4</c:v>
                      </c:pt>
                      <c:pt idx="859">
                        <c:v>5.7065821888615696E-4</c:v>
                      </c:pt>
                      <c:pt idx="860">
                        <c:v>5.6133300398875205E-4</c:v>
                      </c:pt>
                      <c:pt idx="861">
                        <c:v>5.2020560126927204E-4</c:v>
                      </c:pt>
                      <c:pt idx="862">
                        <c:v>5.6232916194014204E-4</c:v>
                      </c:pt>
                      <c:pt idx="863">
                        <c:v>5.6955386795928397E-4</c:v>
                      </c:pt>
                      <c:pt idx="864">
                        <c:v>5.3495912364665303E-4</c:v>
                      </c:pt>
                      <c:pt idx="865">
                        <c:v>5.5346510754163602E-4</c:v>
                      </c:pt>
                      <c:pt idx="866">
                        <c:v>5.6827484780563897E-4</c:v>
                      </c:pt>
                      <c:pt idx="867">
                        <c:v>5.3787692251425798E-4</c:v>
                      </c:pt>
                      <c:pt idx="868">
                        <c:v>5.3046764776043802E-4</c:v>
                      </c:pt>
                      <c:pt idx="869">
                        <c:v>4.9853699814349597E-4</c:v>
                      </c:pt>
                      <c:pt idx="870">
                        <c:v>5.1717248669258997E-4</c:v>
                      </c:pt>
                      <c:pt idx="871">
                        <c:v>5.2446619142792203E-4</c:v>
                      </c:pt>
                      <c:pt idx="872">
                        <c:v>4.8707276072189603E-4</c:v>
                      </c:pt>
                      <c:pt idx="873">
                        <c:v>4.9792282511465405E-4</c:v>
                      </c:pt>
                      <c:pt idx="874">
                        <c:v>5.0510950196936495E-4</c:v>
                      </c:pt>
                      <c:pt idx="875">
                        <c:v>5.24585164401623E-4</c:v>
                      </c:pt>
                      <c:pt idx="876">
                        <c:v>4.9826481037461995E-4</c:v>
                      </c:pt>
                      <c:pt idx="877">
                        <c:v>5.0178547598913497E-4</c:v>
                      </c:pt>
                      <c:pt idx="878">
                        <c:v>5.2315105809641203E-4</c:v>
                      </c:pt>
                      <c:pt idx="879">
                        <c:v>4.9439085632112505E-4</c:v>
                      </c:pt>
                      <c:pt idx="880">
                        <c:v>4.8737370615982401E-4</c:v>
                      </c:pt>
                      <c:pt idx="881">
                        <c:v>4.9022531355338405E-4</c:v>
                      </c:pt>
                      <c:pt idx="882">
                        <c:v>5.1222052878624501E-4</c:v>
                      </c:pt>
                      <c:pt idx="883">
                        <c:v>3.7155611278307698E-4</c:v>
                      </c:pt>
                      <c:pt idx="884">
                        <c:v>4.7655320102082998E-4</c:v>
                      </c:pt>
                      <c:pt idx="885">
                        <c:v>4.7979451235064099E-4</c:v>
                      </c:pt>
                      <c:pt idx="886">
                        <c:v>4.6581628693829699E-4</c:v>
                      </c:pt>
                      <c:pt idx="887">
                        <c:v>4.9375770945880805E-4</c:v>
                      </c:pt>
                      <c:pt idx="888">
                        <c:v>4.8525447080644598E-4</c:v>
                      </c:pt>
                      <c:pt idx="889">
                        <c:v>4.5592646458078302E-4</c:v>
                      </c:pt>
                      <c:pt idx="890">
                        <c:v>4.2082066156813E-4</c:v>
                      </c:pt>
                      <c:pt idx="891">
                        <c:v>4.8427220349110201E-4</c:v>
                      </c:pt>
                      <c:pt idx="892">
                        <c:v>4.3894258343654203E-4</c:v>
                      </c:pt>
                      <c:pt idx="893">
                        <c:v>4.8188296277401897E-4</c:v>
                      </c:pt>
                      <c:pt idx="894">
                        <c:v>3.5065858257607901E-4</c:v>
                      </c:pt>
                      <c:pt idx="895">
                        <c:v>4.5161975870900301E-4</c:v>
                      </c:pt>
                      <c:pt idx="896">
                        <c:v>4.65027193482939E-4</c:v>
                      </c:pt>
                      <c:pt idx="897">
                        <c:v>4.7906285553813501E-4</c:v>
                      </c:pt>
                      <c:pt idx="898">
                        <c:v>4.0530309398057E-4</c:v>
                      </c:pt>
                      <c:pt idx="899">
                        <c:v>4.45849953260782E-4</c:v>
                      </c:pt>
                      <c:pt idx="900">
                        <c:v>4.3411056626470698E-4</c:v>
                      </c:pt>
                      <c:pt idx="901">
                        <c:v>4.11750550576074E-4</c:v>
                      </c:pt>
                      <c:pt idx="902">
                        <c:v>4.4062511906242002E-4</c:v>
                      </c:pt>
                      <c:pt idx="903">
                        <c:v>4.1439899094045498E-4</c:v>
                      </c:pt>
                      <c:pt idx="904">
                        <c:v>4.3518424287716199E-4</c:v>
                      </c:pt>
                      <c:pt idx="905">
                        <c:v>4.2579421244001399E-4</c:v>
                      </c:pt>
                      <c:pt idx="906">
                        <c:v>4.1872437327082699E-4</c:v>
                      </c:pt>
                      <c:pt idx="907">
                        <c:v>3.8872712285199101E-4</c:v>
                      </c:pt>
                      <c:pt idx="908">
                        <c:v>4.4163189118432301E-4</c:v>
                      </c:pt>
                      <c:pt idx="909">
                        <c:v>4.2996654642270499E-4</c:v>
                      </c:pt>
                      <c:pt idx="910">
                        <c:v>3.9284190032958601E-4</c:v>
                      </c:pt>
                      <c:pt idx="911">
                        <c:v>4.1204627708565998E-4</c:v>
                      </c:pt>
                      <c:pt idx="912">
                        <c:v>4.2706350664131998E-4</c:v>
                      </c:pt>
                      <c:pt idx="913">
                        <c:v>4.2874804229890901E-4</c:v>
                      </c:pt>
                      <c:pt idx="914">
                        <c:v>3.8969554669189403E-4</c:v>
                      </c:pt>
                      <c:pt idx="915">
                        <c:v>3.7233518094958301E-4</c:v>
                      </c:pt>
                      <c:pt idx="916">
                        <c:v>4.1066637059947902E-4</c:v>
                      </c:pt>
                      <c:pt idx="917">
                        <c:v>4.0354629234176702E-4</c:v>
                      </c:pt>
                      <c:pt idx="918">
                        <c:v>3.7718415980364002E-4</c:v>
                      </c:pt>
                      <c:pt idx="919">
                        <c:v>3.8274038673947298E-4</c:v>
                      </c:pt>
                      <c:pt idx="920">
                        <c:v>3.9912658970560902E-4</c:v>
                      </c:pt>
                      <c:pt idx="921">
                        <c:v>3.7141736150101502E-4</c:v>
                      </c:pt>
                      <c:pt idx="922">
                        <c:v>3.7482011787983398E-4</c:v>
                      </c:pt>
                      <c:pt idx="923">
                        <c:v>3.7409978994871503E-4</c:v>
                      </c:pt>
                      <c:pt idx="924">
                        <c:v>3.8694015455085601E-4</c:v>
                      </c:pt>
                      <c:pt idx="925">
                        <c:v>4.0997336439940502E-4</c:v>
                      </c:pt>
                      <c:pt idx="926">
                        <c:v>3.6460749668663402E-4</c:v>
                      </c:pt>
                      <c:pt idx="927">
                        <c:v>3.76755642440992E-4</c:v>
                      </c:pt>
                      <c:pt idx="928">
                        <c:v>3.8607532173532099E-4</c:v>
                      </c:pt>
                      <c:pt idx="929">
                        <c:v>3.6532976099382499E-4</c:v>
                      </c:pt>
                      <c:pt idx="930">
                        <c:v>3.5699220169059498E-4</c:v>
                      </c:pt>
                      <c:pt idx="931">
                        <c:v>3.4869817253225198E-4</c:v>
                      </c:pt>
                      <c:pt idx="932">
                        <c:v>3.6669447859537702E-4</c:v>
                      </c:pt>
                      <c:pt idx="933">
                        <c:v>3.5461830575969801E-4</c:v>
                      </c:pt>
                      <c:pt idx="934">
                        <c:v>4.1279422825514798E-4</c:v>
                      </c:pt>
                      <c:pt idx="935">
                        <c:v>3.4900366473072502E-4</c:v>
                      </c:pt>
                      <c:pt idx="936">
                        <c:v>3.8793384434653499E-4</c:v>
                      </c:pt>
                      <c:pt idx="937">
                        <c:v>3.7383201469747099E-4</c:v>
                      </c:pt>
                      <c:pt idx="938">
                        <c:v>3.9303189338019497E-4</c:v>
                      </c:pt>
                      <c:pt idx="939">
                        <c:v>3.7567736379514401E-4</c:v>
                      </c:pt>
                      <c:pt idx="940">
                        <c:v>3.8459809857772101E-4</c:v>
                      </c:pt>
                      <c:pt idx="941">
                        <c:v>3.8459698893199501E-4</c:v>
                      </c:pt>
                      <c:pt idx="942">
                        <c:v>3.6279621716617998E-4</c:v>
                      </c:pt>
                      <c:pt idx="943">
                        <c:v>3.6988664217152899E-4</c:v>
                      </c:pt>
                      <c:pt idx="944">
                        <c:v>3.8301999048163699E-4</c:v>
                      </c:pt>
                      <c:pt idx="945">
                        <c:v>4.0516811482076799E-4</c:v>
                      </c:pt>
                      <c:pt idx="946">
                        <c:v>3.7089572601431398E-4</c:v>
                      </c:pt>
                      <c:pt idx="947">
                        <c:v>3.7317150192029601E-4</c:v>
                      </c:pt>
                      <c:pt idx="948">
                        <c:v>3.7609441307784401E-4</c:v>
                      </c:pt>
                      <c:pt idx="949">
                        <c:v>3.66325155118231E-4</c:v>
                      </c:pt>
                      <c:pt idx="950">
                        <c:v>3.7632109341501801E-4</c:v>
                      </c:pt>
                      <c:pt idx="951">
                        <c:v>3.5022822882679698E-4</c:v>
                      </c:pt>
                      <c:pt idx="952">
                        <c:v>3.5294100069416099E-4</c:v>
                      </c:pt>
                      <c:pt idx="953">
                        <c:v>3.1292151382447198E-4</c:v>
                      </c:pt>
                      <c:pt idx="954">
                        <c:v>2.95163468409324E-4</c:v>
                      </c:pt>
                      <c:pt idx="955">
                        <c:v>3.3825221976182998E-4</c:v>
                      </c:pt>
                      <c:pt idx="956">
                        <c:v>3.0912662245333899E-4</c:v>
                      </c:pt>
                      <c:pt idx="957">
                        <c:v>3.63804314815409E-4</c:v>
                      </c:pt>
                      <c:pt idx="958">
                        <c:v>3.5520856726281499E-4</c:v>
                      </c:pt>
                      <c:pt idx="959">
                        <c:v>3.2453212176257402E-4</c:v>
                      </c:pt>
                      <c:pt idx="960">
                        <c:v>3.2088439330356399E-4</c:v>
                      </c:pt>
                      <c:pt idx="961">
                        <c:v>3.1136234400027399E-4</c:v>
                      </c:pt>
                      <c:pt idx="962">
                        <c:v>2.9498460113915899E-4</c:v>
                      </c:pt>
                      <c:pt idx="963">
                        <c:v>2.9665051307551998E-4</c:v>
                      </c:pt>
                      <c:pt idx="964">
                        <c:v>2.9601310438848302E-4</c:v>
                      </c:pt>
                      <c:pt idx="965">
                        <c:v>3.4591062514175802E-4</c:v>
                      </c:pt>
                      <c:pt idx="966">
                        <c:v>2.8304684994968102E-4</c:v>
                      </c:pt>
                      <c:pt idx="967">
                        <c:v>3.5650277229483E-4</c:v>
                      </c:pt>
                      <c:pt idx="968">
                        <c:v>3.09536145818143E-4</c:v>
                      </c:pt>
                      <c:pt idx="969">
                        <c:v>3.0662332298598503E-4</c:v>
                      </c:pt>
                      <c:pt idx="970">
                        <c:v>3.1295984377463298E-4</c:v>
                      </c:pt>
                      <c:pt idx="971">
                        <c:v>3.0170569248814402E-4</c:v>
                      </c:pt>
                      <c:pt idx="972">
                        <c:v>3.0481108305705098E-4</c:v>
                      </c:pt>
                      <c:pt idx="973">
                        <c:v>2.9878287322730902E-4</c:v>
                      </c:pt>
                      <c:pt idx="974">
                        <c:v>2.9303179934925499E-4</c:v>
                      </c:pt>
                      <c:pt idx="975">
                        <c:v>3.1666285383007798E-4</c:v>
                      </c:pt>
                      <c:pt idx="976">
                        <c:v>3.0382705776822602E-4</c:v>
                      </c:pt>
                      <c:pt idx="977">
                        <c:v>3.03979754182101E-4</c:v>
                      </c:pt>
                      <c:pt idx="978">
                        <c:v>3.1580181966094301E-4</c:v>
                      </c:pt>
                      <c:pt idx="979">
                        <c:v>3.21206533321841E-4</c:v>
                      </c:pt>
                      <c:pt idx="980">
                        <c:v>3.2783743194560102E-4</c:v>
                      </c:pt>
                      <c:pt idx="981">
                        <c:v>3.29555612683332E-4</c:v>
                      </c:pt>
                      <c:pt idx="982">
                        <c:v>3.1504469549162599E-4</c:v>
                      </c:pt>
                      <c:pt idx="983">
                        <c:v>2.9071606349622E-4</c:v>
                      </c:pt>
                      <c:pt idx="984">
                        <c:v>3.1024132341254398E-4</c:v>
                      </c:pt>
                      <c:pt idx="985">
                        <c:v>3.3766149411983002E-4</c:v>
                      </c:pt>
                      <c:pt idx="986">
                        <c:v>3.3731242096220898E-4</c:v>
                      </c:pt>
                      <c:pt idx="987">
                        <c:v>2.52135504240178E-4</c:v>
                      </c:pt>
                      <c:pt idx="988">
                        <c:v>3.0929476836113697E-4</c:v>
                      </c:pt>
                      <c:pt idx="989">
                        <c:v>2.55627501449518E-4</c:v>
                      </c:pt>
                      <c:pt idx="990">
                        <c:v>2.9015498333134201E-4</c:v>
                      </c:pt>
                      <c:pt idx="991">
                        <c:v>2.9075924046460599E-4</c:v>
                      </c:pt>
                      <c:pt idx="992">
                        <c:v>2.7388408606426098E-4</c:v>
                      </c:pt>
                      <c:pt idx="993">
                        <c:v>2.8074652995851399E-4</c:v>
                      </c:pt>
                      <c:pt idx="994">
                        <c:v>2.8561753521260899E-4</c:v>
                      </c:pt>
                      <c:pt idx="995">
                        <c:v>2.7601207770292001E-4</c:v>
                      </c:pt>
                      <c:pt idx="996">
                        <c:v>2.7536058308502302E-4</c:v>
                      </c:pt>
                      <c:pt idx="997">
                        <c:v>2.7891297371825102E-4</c:v>
                      </c:pt>
                      <c:pt idx="998">
                        <c:v>2.8930152845530599E-4</c:v>
                      </c:pt>
                      <c:pt idx="999">
                        <c:v>2.8854534196096402E-4</c:v>
                      </c:pt>
                      <c:pt idx="1000">
                        <c:v>2.7420103647188602E-4</c:v>
                      </c:pt>
                      <c:pt idx="1001">
                        <c:v>2.5518976731688902E-4</c:v>
                      </c:pt>
                      <c:pt idx="1002">
                        <c:v>2.7045017973947102E-4</c:v>
                      </c:pt>
                      <c:pt idx="1003">
                        <c:v>3.0673668653023999E-4</c:v>
                      </c:pt>
                      <c:pt idx="1004">
                        <c:v>2.8233160853334598E-4</c:v>
                      </c:pt>
                      <c:pt idx="1005">
                        <c:v>3.0096266222806302E-4</c:v>
                      </c:pt>
                      <c:pt idx="1006">
                        <c:v>3.0117387377849402E-4</c:v>
                      </c:pt>
                      <c:pt idx="1007">
                        <c:v>2.53976161789537E-4</c:v>
                      </c:pt>
                      <c:pt idx="1008">
                        <c:v>2.6703353359751097E-4</c:v>
                      </c:pt>
                      <c:pt idx="1009">
                        <c:v>2.7534517886639498E-4</c:v>
                      </c:pt>
                      <c:pt idx="1010">
                        <c:v>2.5272556342634402E-4</c:v>
                      </c:pt>
                      <c:pt idx="1011">
                        <c:v>2.8563049024175701E-4</c:v>
                      </c:pt>
                      <c:pt idx="1012">
                        <c:v>2.39323340305743E-4</c:v>
                      </c:pt>
                      <c:pt idx="1013">
                        <c:v>2.9855333399794899E-4</c:v>
                      </c:pt>
                      <c:pt idx="1014">
                        <c:v>7.6733714566433605E-4</c:v>
                      </c:pt>
                      <c:pt idx="1015">
                        <c:v>2.8381399518237499E-4</c:v>
                      </c:pt>
                      <c:pt idx="1016">
                        <c:v>2.9982202467305699E-4</c:v>
                      </c:pt>
                      <c:pt idx="1017">
                        <c:v>2.9739109100517902E-4</c:v>
                      </c:pt>
                      <c:pt idx="1018">
                        <c:v>2.5470136160901798E-4</c:v>
                      </c:pt>
                      <c:pt idx="1019">
                        <c:v>2.3766301822526799E-4</c:v>
                      </c:pt>
                      <c:pt idx="1020">
                        <c:v>2.7166207705474999E-4</c:v>
                      </c:pt>
                      <c:pt idx="1021">
                        <c:v>2.4690758393746E-4</c:v>
                      </c:pt>
                      <c:pt idx="1022">
                        <c:v>2.5879520155358299E-4</c:v>
                      </c:pt>
                      <c:pt idx="1023">
                        <c:v>3.1221085992191102E-4</c:v>
                      </c:pt>
                      <c:pt idx="1024">
                        <c:v>2.1805730074528701E-4</c:v>
                      </c:pt>
                      <c:pt idx="1025">
                        <c:v>2.4706452021123798E-4</c:v>
                      </c:pt>
                      <c:pt idx="1026">
                        <c:v>2.5038025652938798E-4</c:v>
                      </c:pt>
                      <c:pt idx="1027">
                        <c:v>2.2647547637266201E-4</c:v>
                      </c:pt>
                      <c:pt idx="1028">
                        <c:v>2.5735969303496798E-4</c:v>
                      </c:pt>
                      <c:pt idx="1029">
                        <c:v>2.3614354015609901E-4</c:v>
                      </c:pt>
                      <c:pt idx="1030">
                        <c:v>2.4171106041314701E-4</c:v>
                      </c:pt>
                      <c:pt idx="1031">
                        <c:v>2.6331724078305002E-4</c:v>
                      </c:pt>
                      <c:pt idx="1032">
                        <c:v>2.3785106092543001E-4</c:v>
                      </c:pt>
                      <c:pt idx="1033">
                        <c:v>2.4866934504575301E-4</c:v>
                      </c:pt>
                      <c:pt idx="1034">
                        <c:v>2.2951630645132E-4</c:v>
                      </c:pt>
                      <c:pt idx="1035">
                        <c:v>2.5049436327495897E-4</c:v>
                      </c:pt>
                      <c:pt idx="1036">
                        <c:v>2.12696426987124E-4</c:v>
                      </c:pt>
                      <c:pt idx="1037">
                        <c:v>2.6613465261842101E-4</c:v>
                      </c:pt>
                      <c:pt idx="1038">
                        <c:v>2.26235947296197E-4</c:v>
                      </c:pt>
                      <c:pt idx="1039">
                        <c:v>2.3549848605502701E-4</c:v>
                      </c:pt>
                      <c:pt idx="1040">
                        <c:v>2.6623705746189099E-4</c:v>
                      </c:pt>
                      <c:pt idx="1041">
                        <c:v>2.6245669053765201E-4</c:v>
                      </c:pt>
                      <c:pt idx="1042">
                        <c:v>2.1473644899982399E-4</c:v>
                      </c:pt>
                      <c:pt idx="1043">
                        <c:v>2.3682768663769701E-4</c:v>
                      </c:pt>
                      <c:pt idx="1044">
                        <c:v>2.3460094501948401E-4</c:v>
                      </c:pt>
                      <c:pt idx="1045">
                        <c:v>2.5786429962143997E-4</c:v>
                      </c:pt>
                      <c:pt idx="1046">
                        <c:v>2.5578768284931301E-4</c:v>
                      </c:pt>
                      <c:pt idx="1047">
                        <c:v>2.5760652798436599E-4</c:v>
                      </c:pt>
                      <c:pt idx="1048">
                        <c:v>2.22888281417058E-4</c:v>
                      </c:pt>
                      <c:pt idx="1049">
                        <c:v>2.3857450058443E-4</c:v>
                      </c:pt>
                      <c:pt idx="1050">
                        <c:v>2.38044782545613E-4</c:v>
                      </c:pt>
                      <c:pt idx="1051">
                        <c:v>2.7834502976104399E-4</c:v>
                      </c:pt>
                      <c:pt idx="1052">
                        <c:v>2.5527967787069699E-4</c:v>
                      </c:pt>
                      <c:pt idx="1053">
                        <c:v>1.74942124967075E-4</c:v>
                      </c:pt>
                      <c:pt idx="1055" formatCode="0.00E+00">
                        <c:v>-3.6435560728034601E-5</c:v>
                      </c:pt>
                      <c:pt idx="1056" formatCode="0.00E+00">
                        <c:v>-1.4624129951176501E-5</c:v>
                      </c:pt>
                      <c:pt idx="1057" formatCode="0.00E+00">
                        <c:v>-1.2247090019288E-5</c:v>
                      </c:pt>
                      <c:pt idx="1058" formatCode="0.00E+00">
                        <c:v>-1.1905973347644501E-5</c:v>
                      </c:pt>
                      <c:pt idx="1059" formatCode="0.00E+00">
                        <c:v>-1.7830080527085499E-5</c:v>
                      </c:pt>
                      <c:pt idx="1060" formatCode="0.00E+00">
                        <c:v>-1.00819243268777E-5</c:v>
                      </c:pt>
                      <c:pt idx="1061" formatCode="0.00E+00">
                        <c:v>1.25904929983648E-5</c:v>
                      </c:pt>
                      <c:pt idx="1062" formatCode="0.00E+00">
                        <c:v>-3.1569236207507799E-5</c:v>
                      </c:pt>
                      <c:pt idx="1063" formatCode="0.00E+00">
                        <c:v>1.0413986529432699E-5</c:v>
                      </c:pt>
                      <c:pt idx="1064" formatCode="0.00E+00">
                        <c:v>-3.1886460800335097E-5</c:v>
                      </c:pt>
                      <c:pt idx="1065" formatCode="0.00E+00">
                        <c:v>-4.9560405037243696E-6</c:v>
                      </c:pt>
                      <c:pt idx="1066" formatCode="0.00E+00">
                        <c:v>2.7614801939617699E-5</c:v>
                      </c:pt>
                      <c:pt idx="1067" formatCode="0.00E+00">
                        <c:v>-4.1970499082958296E-6</c:v>
                      </c:pt>
                      <c:pt idx="1068" formatCode="0.00E+00">
                        <c:v>2.1831383900350899E-5</c:v>
                      </c:pt>
                      <c:pt idx="1069" formatCode="0.00E+00">
                        <c:v>-1.3170934890816899E-5</c:v>
                      </c:pt>
                      <c:pt idx="1070" formatCode="0.00E+00">
                        <c:v>-5.2469818523069704E-6</c:v>
                      </c:pt>
                      <c:pt idx="1071" formatCode="0.00E+00">
                        <c:v>9.0757606308582495E-6</c:v>
                      </c:pt>
                      <c:pt idx="1072" formatCode="0.00E+00">
                        <c:v>8.7152521973809805E-6</c:v>
                      </c:pt>
                      <c:pt idx="1073" formatCode="0.00E+00">
                        <c:v>-9.7017208987077799E-6</c:v>
                      </c:pt>
                      <c:pt idx="1074" formatCode="0.00E+00">
                        <c:v>1.36348482134741E-5</c:v>
                      </c:pt>
                      <c:pt idx="1075" formatCode="0.00E+00">
                        <c:v>1.12816370970658E-5</c:v>
                      </c:pt>
                      <c:pt idx="1076" formatCode="0.00E+00">
                        <c:v>-2.2741595312176099E-5</c:v>
                      </c:pt>
                      <c:pt idx="1077" formatCode="0.00E+00">
                        <c:v>7.1240081405453302E-6</c:v>
                      </c:pt>
                      <c:pt idx="1078" formatCode="0.00E+00">
                        <c:v>3.1349589314371202E-5</c:v>
                      </c:pt>
                      <c:pt idx="1079" formatCode="0.00E+00">
                        <c:v>3.8820924765003201E-7</c:v>
                      </c:pt>
                      <c:pt idx="1080" formatCode="0.00E+00">
                        <c:v>4.6807829991773702E-5</c:v>
                      </c:pt>
                      <c:pt idx="1081" formatCode="0.00E+00">
                        <c:v>4.6800650019319497E-5</c:v>
                      </c:pt>
                      <c:pt idx="1082" formatCode="0.00E+00">
                        <c:v>3.8051125978562501E-5</c:v>
                      </c:pt>
                      <c:pt idx="1083" formatCode="0.00E+00">
                        <c:v>3.5490094572286702E-5</c:v>
                      </c:pt>
                      <c:pt idx="1084" formatCode="0.00E+00">
                        <c:v>2.7982237477183301E-5</c:v>
                      </c:pt>
                      <c:pt idx="1085" formatCode="0.00E+00">
                        <c:v>2.4567451390938598E-6</c:v>
                      </c:pt>
                      <c:pt idx="1086" formatCode="0.00E+00">
                        <c:v>1.0935047243450799E-5</c:v>
                      </c:pt>
                      <c:pt idx="1087" formatCode="0.00E+00">
                        <c:v>2.26111769356337E-5</c:v>
                      </c:pt>
                      <c:pt idx="1088" formatCode="0.00E+00">
                        <c:v>2.73096691965057E-5</c:v>
                      </c:pt>
                      <c:pt idx="1089" formatCode="0.00E+00">
                        <c:v>3.1054438958160501E-5</c:v>
                      </c:pt>
                      <c:pt idx="1090" formatCode="0.00E+00">
                        <c:v>-1.94986965076405E-6</c:v>
                      </c:pt>
                      <c:pt idx="1091" formatCode="0.00E+00">
                        <c:v>1.5382496373707399E-5</c:v>
                      </c:pt>
                      <c:pt idx="1092" formatCode="0.00E+00">
                        <c:v>4.2632595007851997E-5</c:v>
                      </c:pt>
                      <c:pt idx="1093" formatCode="0.00E+00">
                        <c:v>6.9518116272447095E-5</c:v>
                      </c:pt>
                      <c:pt idx="1094" formatCode="0.00E+00">
                        <c:v>5.3558058565845097E-5</c:v>
                      </c:pt>
                      <c:pt idx="1095" formatCode="0.00E+00">
                        <c:v>2.15454155328408E-5</c:v>
                      </c:pt>
                      <c:pt idx="1096" formatCode="0.00E+00">
                        <c:v>3.1100866334052101E-5</c:v>
                      </c:pt>
                      <c:pt idx="1097" formatCode="0.00E+00">
                        <c:v>9.1279798507771099E-5</c:v>
                      </c:pt>
                      <c:pt idx="1098" formatCode="0.00E+00">
                        <c:v>5.22042280092055E-5</c:v>
                      </c:pt>
                      <c:pt idx="1099" formatCode="0.00E+00">
                        <c:v>8.34608109015059E-5</c:v>
                      </c:pt>
                      <c:pt idx="1100" formatCode="0.00E+00">
                        <c:v>8.8454568508642103E-5</c:v>
                      </c:pt>
                      <c:pt idx="1101" formatCode="0.00E+00">
                        <c:v>6.7813633729048902E-5</c:v>
                      </c:pt>
                      <c:pt idx="1102" formatCode="0.00E+00">
                        <c:v>6.86131184773313E-5</c:v>
                      </c:pt>
                      <c:pt idx="1103" formatCode="0.00E+00">
                        <c:v>8.3455677725784394E-5</c:v>
                      </c:pt>
                      <c:pt idx="1104">
                        <c:v>1.04011808285795E-4</c:v>
                      </c:pt>
                      <c:pt idx="1105" formatCode="0.00E+00">
                        <c:v>5.4225928163387399E-5</c:v>
                      </c:pt>
                      <c:pt idx="1106" formatCode="0.00E+00">
                        <c:v>7.3009430128651899E-5</c:v>
                      </c:pt>
                      <c:pt idx="1107" formatCode="0.00E+00">
                        <c:v>5.2719330644800501E-5</c:v>
                      </c:pt>
                      <c:pt idx="1108" formatCode="0.00E+00">
                        <c:v>8.5824397363227497E-5</c:v>
                      </c:pt>
                      <c:pt idx="1109" formatCode="0.00E+00">
                        <c:v>6.0459190217866298E-5</c:v>
                      </c:pt>
                      <c:pt idx="1110" formatCode="0.00E+00">
                        <c:v>8.4912393040459204E-5</c:v>
                      </c:pt>
                      <c:pt idx="1111" formatCode="0.00E+00">
                        <c:v>8.2151291314305598E-5</c:v>
                      </c:pt>
                      <c:pt idx="1112" formatCode="0.00E+00">
                        <c:v>5.14141692665116E-5</c:v>
                      </c:pt>
                      <c:pt idx="1113" formatCode="0.00E+00">
                        <c:v>7.05807937747478E-5</c:v>
                      </c:pt>
                      <c:pt idx="1114" formatCode="0.00E+00">
                        <c:v>4.1910099292264301E-5</c:v>
                      </c:pt>
                      <c:pt idx="1115" formatCode="0.00E+00">
                        <c:v>2.9952198050653501E-5</c:v>
                      </c:pt>
                      <c:pt idx="1116" formatCode="0.00E+00">
                        <c:v>6.9329984932843495E-5</c:v>
                      </c:pt>
                      <c:pt idx="1117" formatCode="0.00E+00">
                        <c:v>6.9968427810955395E-5</c:v>
                      </c:pt>
                      <c:pt idx="1118" formatCode="0.00E+00">
                        <c:v>6.0121371643525602E-5</c:v>
                      </c:pt>
                      <c:pt idx="1119" formatCode="0.00E+00">
                        <c:v>6.8212960165722202E-5</c:v>
                      </c:pt>
                      <c:pt idx="1120">
                        <c:v>1.12463860491704E-4</c:v>
                      </c:pt>
                      <c:pt idx="1121" formatCode="0.00E+00">
                        <c:v>5.6854278932670101E-5</c:v>
                      </c:pt>
                      <c:pt idx="1122" formatCode="0.00E+00">
                        <c:v>8.6202219782222003E-5</c:v>
                      </c:pt>
                      <c:pt idx="1123" formatCode="0.00E+00">
                        <c:v>9.9361871748839401E-5</c:v>
                      </c:pt>
                      <c:pt idx="1124" formatCode="0.00E+00">
                        <c:v>7.8992635290242198E-5</c:v>
                      </c:pt>
                      <c:pt idx="1125">
                        <c:v>1.1499673418179301E-4</c:v>
                      </c:pt>
                      <c:pt idx="1126" formatCode="0.00E+00">
                        <c:v>6.6447902991548298E-5</c:v>
                      </c:pt>
                      <c:pt idx="1127" formatCode="0.00E+00">
                        <c:v>9.5602511619990294E-5</c:v>
                      </c:pt>
                      <c:pt idx="1128">
                        <c:v>1.4145367607566701E-4</c:v>
                      </c:pt>
                      <c:pt idx="1129">
                        <c:v>1.03135934739679E-4</c:v>
                      </c:pt>
                      <c:pt idx="1130">
                        <c:v>1.4590473324817399E-4</c:v>
                      </c:pt>
                      <c:pt idx="1131">
                        <c:v>1.24964158658115E-4</c:v>
                      </c:pt>
                      <c:pt idx="1132">
                        <c:v>1.2091671203808499E-4</c:v>
                      </c:pt>
                      <c:pt idx="1133">
                        <c:v>1.10581769827911E-4</c:v>
                      </c:pt>
                      <c:pt idx="1134" formatCode="0.00E+00">
                        <c:v>9.8491092548225095E-5</c:v>
                      </c:pt>
                      <c:pt idx="1135">
                        <c:v>1.07085086543296E-4</c:v>
                      </c:pt>
                      <c:pt idx="1136">
                        <c:v>1.33700210203808E-4</c:v>
                      </c:pt>
                      <c:pt idx="1137" formatCode="0.00E+00">
                        <c:v>5.73732294610812E-5</c:v>
                      </c:pt>
                      <c:pt idx="1138">
                        <c:v>1.1881395293068001E-4</c:v>
                      </c:pt>
                      <c:pt idx="1139" formatCode="0.00E+00">
                        <c:v>9.3395308066637693E-5</c:v>
                      </c:pt>
                      <c:pt idx="1140">
                        <c:v>1.23117266279106E-4</c:v>
                      </c:pt>
                      <c:pt idx="1141" formatCode="0.00E+00">
                        <c:v>9.1022891936251294E-5</c:v>
                      </c:pt>
                      <c:pt idx="1142">
                        <c:v>1.01037228150984E-4</c:v>
                      </c:pt>
                      <c:pt idx="1143" formatCode="0.00E+00">
                        <c:v>8.5051188007681102E-5</c:v>
                      </c:pt>
                      <c:pt idx="1144">
                        <c:v>1.44603116849921E-4</c:v>
                      </c:pt>
                      <c:pt idx="1145">
                        <c:v>1.2699839418624901E-4</c:v>
                      </c:pt>
                      <c:pt idx="1146">
                        <c:v>1.53685041085951E-4</c:v>
                      </c:pt>
                      <c:pt idx="1147">
                        <c:v>1.16547496492736E-4</c:v>
                      </c:pt>
                      <c:pt idx="1148">
                        <c:v>1.4810983153241801E-4</c:v>
                      </c:pt>
                      <c:pt idx="1149" formatCode="0.00E+00">
                        <c:v>9.6835574792997098E-5</c:v>
                      </c:pt>
                      <c:pt idx="1150">
                        <c:v>1.42584779903217E-4</c:v>
                      </c:pt>
                      <c:pt idx="1151">
                        <c:v>1.01218534402937E-4</c:v>
                      </c:pt>
                      <c:pt idx="1152">
                        <c:v>1.09055278811496E-4</c:v>
                      </c:pt>
                      <c:pt idx="1153">
                        <c:v>1.2214271573913099E-4</c:v>
                      </c:pt>
                      <c:pt idx="1154">
                        <c:v>1.2354661852282E-4</c:v>
                      </c:pt>
                      <c:pt idx="1155">
                        <c:v>1.18023510298764E-4</c:v>
                      </c:pt>
                      <c:pt idx="1156">
                        <c:v>1.08496340401737E-4</c:v>
                      </c:pt>
                      <c:pt idx="1157" formatCode="0.00E+00">
                        <c:v>8.4874490843208202E-5</c:v>
                      </c:pt>
                      <c:pt idx="1158">
                        <c:v>1.09495919153665E-4</c:v>
                      </c:pt>
                      <c:pt idx="1159">
                        <c:v>1.2253207509763399E-4</c:v>
                      </c:pt>
                      <c:pt idx="1160">
                        <c:v>1.3938976837005499E-4</c:v>
                      </c:pt>
                      <c:pt idx="1161">
                        <c:v>1.5606401702150999E-4</c:v>
                      </c:pt>
                      <c:pt idx="1162" formatCode="0.00E+00">
                        <c:v>6.4540945757986102E-5</c:v>
                      </c:pt>
                      <c:pt idx="1163" formatCode="0.00E+00">
                        <c:v>9.9256825919570799E-5</c:v>
                      </c:pt>
                      <c:pt idx="1164" formatCode="0.00E+00">
                        <c:v>7.8820667523816896E-5</c:v>
                      </c:pt>
                      <c:pt idx="1165">
                        <c:v>1.2710301621001699E-4</c:v>
                      </c:pt>
                      <c:pt idx="1166">
                        <c:v>1.4784677157983801E-4</c:v>
                      </c:pt>
                      <c:pt idx="1167" formatCode="0.00E+00">
                        <c:v>9.4171422110597605E-5</c:v>
                      </c:pt>
                      <c:pt idx="1168">
                        <c:v>1.32431518554827E-4</c:v>
                      </c:pt>
                      <c:pt idx="1169">
                        <c:v>1.09226490550402E-4</c:v>
                      </c:pt>
                      <c:pt idx="1170">
                        <c:v>1.21774745341109E-4</c:v>
                      </c:pt>
                      <c:pt idx="1171">
                        <c:v>1.50043524381158E-4</c:v>
                      </c:pt>
                      <c:pt idx="1172" formatCode="0.00E+00">
                        <c:v>8.4926468908677098E-5</c:v>
                      </c:pt>
                      <c:pt idx="1173">
                        <c:v>1.28355649813842E-4</c:v>
                      </c:pt>
                      <c:pt idx="1174">
                        <c:v>1.05387040175572E-4</c:v>
                      </c:pt>
                      <c:pt idx="1175">
                        <c:v>1.43401133821378E-4</c:v>
                      </c:pt>
                      <c:pt idx="1176">
                        <c:v>1.0545127894057699E-4</c:v>
                      </c:pt>
                      <c:pt idx="1177">
                        <c:v>1.1004787996104699E-4</c:v>
                      </c:pt>
                      <c:pt idx="1178">
                        <c:v>1.0932135836740301E-4</c:v>
                      </c:pt>
                      <c:pt idx="1179" formatCode="0.00E+00">
                        <c:v>8.6889365544069204E-5</c:v>
                      </c:pt>
                      <c:pt idx="1180">
                        <c:v>1.0111577310500599E-4</c:v>
                      </c:pt>
                      <c:pt idx="1181">
                        <c:v>1.11216531321111E-4</c:v>
                      </c:pt>
                      <c:pt idx="1182">
                        <c:v>1.5084240338056299E-4</c:v>
                      </c:pt>
                      <c:pt idx="1183" formatCode="0.00E+00">
                        <c:v>6.9291236271023198E-5</c:v>
                      </c:pt>
                      <c:pt idx="1184" formatCode="0.00E+00">
                        <c:v>8.0616144244708004E-5</c:v>
                      </c:pt>
                      <c:pt idx="1185">
                        <c:v>1.32399223441798E-4</c:v>
                      </c:pt>
                      <c:pt idx="1186">
                        <c:v>1.0054940147141901E-4</c:v>
                      </c:pt>
                      <c:pt idx="1187">
                        <c:v>1.66260736403087E-4</c:v>
                      </c:pt>
                      <c:pt idx="1188">
                        <c:v>1.28304764973322E-4</c:v>
                      </c:pt>
                      <c:pt idx="1189" formatCode="0.00E+00">
                        <c:v>7.0069596438028099E-5</c:v>
                      </c:pt>
                      <c:pt idx="1190">
                        <c:v>1.1749342466385001E-4</c:v>
                      </c:pt>
                      <c:pt idx="1191">
                        <c:v>1.16428914885113E-4</c:v>
                      </c:pt>
                      <c:pt idx="1192" formatCode="0.00E+00">
                        <c:v>9.8871417997171295E-5</c:v>
                      </c:pt>
                      <c:pt idx="1193" formatCode="0.00E+00">
                        <c:v>8.7622710366583802E-5</c:v>
                      </c:pt>
                      <c:pt idx="1194">
                        <c:v>1.0336360423503099E-4</c:v>
                      </c:pt>
                      <c:pt idx="1195">
                        <c:v>1.05580449386079E-4</c:v>
                      </c:pt>
                      <c:pt idx="1196" formatCode="0.00E+00">
                        <c:v>6.3527694739831694E-5</c:v>
                      </c:pt>
                      <c:pt idx="1197">
                        <c:v>1.1266006762031E-4</c:v>
                      </c:pt>
                    </c:numCache>
                  </c:numRef>
                </c:yVal>
                <c:smooth val="0"/>
                <c:extLst xmlns:c15="http://schemas.microsoft.com/office/drawing/2012/chart">
                  <c:ext xmlns:c16="http://schemas.microsoft.com/office/drawing/2014/chart" uri="{C3380CC4-5D6E-409C-BE32-E72D297353CC}">
                    <c16:uniqueId val="{00000009-2FAE-43E7-AADB-C73BC6EE9377}"/>
                  </c:ext>
                </c:extLst>
              </c15:ser>
            </c15:filteredScatterSeries>
            <c15:filteredScatterSeries>
              <c15:ser>
                <c:idx val="2"/>
                <c:order val="4"/>
                <c:tx>
                  <c:v>1166</c:v>
                </c:tx>
                <c:spPr>
                  <a:ln w="19050" cap="rnd">
                    <a:solidFill>
                      <a:srgbClr val="FFC000"/>
                    </a:solidFill>
                    <a:round/>
                  </a:ln>
                  <a:effectLst/>
                </c:spPr>
                <c:marker>
                  <c:symbol val="none"/>
                </c:marker>
                <c:x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data_Loop!$W$20:$W$5016</c15:sqref>
                        </c15:formulaRef>
                      </c:ext>
                    </c:extLst>
                    <c:numCache>
                      <c:formatCode>General</c:formatCode>
                      <c:ptCount val="4997"/>
                      <c:pt idx="0">
                        <c:v>1.1767794132232701</c:v>
                      </c:pt>
                      <c:pt idx="1">
                        <c:v>1.38169121742249</c:v>
                      </c:pt>
                      <c:pt idx="2">
                        <c:v>1.6042455196380601</c:v>
                      </c:pt>
                      <c:pt idx="3">
                        <c:v>1.8393829345703101</c:v>
                      </c:pt>
                      <c:pt idx="4">
                        <c:v>2.0179388046264597</c:v>
                      </c:pt>
                      <c:pt idx="5">
                        <c:v>2.3649910926818802</c:v>
                      </c:pt>
                      <c:pt idx="6">
                        <c:v>2.46684350967407</c:v>
                      </c:pt>
                      <c:pt idx="7">
                        <c:v>2.6730630874633801</c:v>
                      </c:pt>
                      <c:pt idx="8">
                        <c:v>2.89059944152832</c:v>
                      </c:pt>
                      <c:pt idx="9">
                        <c:v>3.0766998291015599</c:v>
                      </c:pt>
                      <c:pt idx="10">
                        <c:v>3.2590279579162598</c:v>
                      </c:pt>
                      <c:pt idx="11">
                        <c:v>3.4589603424072299</c:v>
                      </c:pt>
                      <c:pt idx="12">
                        <c:v>3.6463182449340801</c:v>
                      </c:pt>
                      <c:pt idx="13">
                        <c:v>3.8462503433227502</c:v>
                      </c:pt>
                      <c:pt idx="14">
                        <c:v>4.0474399566650394</c:v>
                      </c:pt>
                      <c:pt idx="15">
                        <c:v>4.2272533416747997</c:v>
                      </c:pt>
                      <c:pt idx="16">
                        <c:v>4.4334730148315398</c:v>
                      </c:pt>
                      <c:pt idx="17">
                        <c:v>4.6157953262329103</c:v>
                      </c:pt>
                      <c:pt idx="18">
                        <c:v>4.7767410278320295</c:v>
                      </c:pt>
                      <c:pt idx="19">
                        <c:v>4.96661376953125</c:v>
                      </c:pt>
                      <c:pt idx="20">
                        <c:v>5.1652887344360403</c:v>
                      </c:pt>
                      <c:pt idx="21">
                        <c:v>5.3652328491210906</c:v>
                      </c:pt>
                      <c:pt idx="22">
                        <c:v>5.5588895797729503</c:v>
                      </c:pt>
                      <c:pt idx="23">
                        <c:v>5.7563070297241197</c:v>
                      </c:pt>
                      <c:pt idx="24">
                        <c:v>5.9537124633789098</c:v>
                      </c:pt>
                      <c:pt idx="25">
                        <c:v>6.1498603820800799</c:v>
                      </c:pt>
                      <c:pt idx="26">
                        <c:v>6.3573495864868201</c:v>
                      </c:pt>
                      <c:pt idx="27">
                        <c:v>6.5560241699218809</c:v>
                      </c:pt>
                      <c:pt idx="28">
                        <c:v>6.7697761535644503</c:v>
                      </c:pt>
                      <c:pt idx="29">
                        <c:v>6.9923427581787099</c:v>
                      </c:pt>
                      <c:pt idx="30">
                        <c:v>7.1859996795654295</c:v>
                      </c:pt>
                      <c:pt idx="31">
                        <c:v>7.406062698364261</c:v>
                      </c:pt>
                      <c:pt idx="32">
                        <c:v>7.5971809387207001</c:v>
                      </c:pt>
                      <c:pt idx="33">
                        <c:v>7.770695114135739</c:v>
                      </c:pt>
                      <c:pt idx="34">
                        <c:v>7.9769264221191403</c:v>
                      </c:pt>
                      <c:pt idx="35">
                        <c:v>8.1617813110351598</c:v>
                      </c:pt>
                      <c:pt idx="36">
                        <c:v>8.3604564666748011</c:v>
                      </c:pt>
                      <c:pt idx="37">
                        <c:v>8.5767234802246097</c:v>
                      </c:pt>
                      <c:pt idx="38">
                        <c:v>8.7829425811767603</c:v>
                      </c:pt>
                      <c:pt idx="39">
                        <c:v>8.9879047393798803</c:v>
                      </c:pt>
                      <c:pt idx="40">
                        <c:v>9.1765197753906307</c:v>
                      </c:pt>
                      <c:pt idx="41">
                        <c:v>9.3575904846191413</c:v>
                      </c:pt>
                      <c:pt idx="42">
                        <c:v>9.5499668121337908</c:v>
                      </c:pt>
                      <c:pt idx="43">
                        <c:v>9.7549522399902298</c:v>
                      </c:pt>
                      <c:pt idx="44">
                        <c:v>9.9536506652832006</c:v>
                      </c:pt>
                      <c:pt idx="45">
                        <c:v>10.1485298156738</c:v>
                      </c:pt>
                      <c:pt idx="46">
                        <c:v>10.353468322753901</c:v>
                      </c:pt>
                      <c:pt idx="47">
                        <c:v>10.550886154174801</c:v>
                      </c:pt>
                      <c:pt idx="48">
                        <c:v>10.747046279907199</c:v>
                      </c:pt>
                      <c:pt idx="49">
                        <c:v>10.946978378295899</c:v>
                      </c:pt>
                      <c:pt idx="50">
                        <c:v>11.1494251251221</c:v>
                      </c:pt>
                      <c:pt idx="51">
                        <c:v>11.349357223510699</c:v>
                      </c:pt>
                      <c:pt idx="52">
                        <c:v>11.548056030273401</c:v>
                      </c:pt>
                      <c:pt idx="53">
                        <c:v>11.753017807006801</c:v>
                      </c:pt>
                      <c:pt idx="54">
                        <c:v>11.954207229614301</c:v>
                      </c:pt>
                      <c:pt idx="55">
                        <c:v>12.161684036254901</c:v>
                      </c:pt>
                      <c:pt idx="56">
                        <c:v>12.3603355407715</c:v>
                      </c:pt>
                      <c:pt idx="57">
                        <c:v>12.5502319335938</c:v>
                      </c:pt>
                      <c:pt idx="58">
                        <c:v>12.7489067077637</c:v>
                      </c:pt>
                      <c:pt idx="59">
                        <c:v>12.9475814819336</c:v>
                      </c:pt>
                      <c:pt idx="60">
                        <c:v>13.148770904541001</c:v>
                      </c:pt>
                      <c:pt idx="61">
                        <c:v>13.354966735839801</c:v>
                      </c:pt>
                      <c:pt idx="62">
                        <c:v>13.5674736022949</c:v>
                      </c:pt>
                      <c:pt idx="63">
                        <c:v>13.764891815185502</c:v>
                      </c:pt>
                      <c:pt idx="64">
                        <c:v>13.969876861572299</c:v>
                      </c:pt>
                      <c:pt idx="65">
                        <c:v>14.1849212646484</c:v>
                      </c:pt>
                      <c:pt idx="66">
                        <c:v>14.377285766601599</c:v>
                      </c:pt>
                      <c:pt idx="67">
                        <c:v>14.578475189208998</c:v>
                      </c:pt>
                      <c:pt idx="68">
                        <c:v>14.792239379882801</c:v>
                      </c:pt>
                      <c:pt idx="69">
                        <c:v>14.985861206054699</c:v>
                      </c:pt>
                      <c:pt idx="70">
                        <c:v>15.185793304443399</c:v>
                      </c:pt>
                      <c:pt idx="71">
                        <c:v>15.378181457519499</c:v>
                      </c:pt>
                      <c:pt idx="72">
                        <c:v>15.5554801940918</c:v>
                      </c:pt>
                      <c:pt idx="73">
                        <c:v>15.7604415893555</c:v>
                      </c:pt>
                      <c:pt idx="74">
                        <c:v>15.961631011962899</c:v>
                      </c:pt>
                      <c:pt idx="75">
                        <c:v>16.1527618408203</c:v>
                      </c:pt>
                      <c:pt idx="76">
                        <c:v>16.352694702148401</c:v>
                      </c:pt>
                      <c:pt idx="77">
                        <c:v>16.551369476318399</c:v>
                      </c:pt>
                      <c:pt idx="78">
                        <c:v>16.751301574707</c:v>
                      </c:pt>
                      <c:pt idx="79">
                        <c:v>16.9487419128418</c:v>
                      </c:pt>
                      <c:pt idx="80">
                        <c:v>17.154960632324197</c:v>
                      </c:pt>
                      <c:pt idx="81">
                        <c:v>17.3586418151855</c:v>
                      </c:pt>
                      <c:pt idx="82">
                        <c:v>17.5485145568848</c:v>
                      </c:pt>
                      <c:pt idx="83">
                        <c:v>17.742160034179697</c:v>
                      </c:pt>
                      <c:pt idx="84">
                        <c:v>17.945864868164101</c:v>
                      </c:pt>
                      <c:pt idx="85">
                        <c:v>18.148311614990199</c:v>
                      </c:pt>
                      <c:pt idx="86">
                        <c:v>18.349524688720699</c:v>
                      </c:pt>
                      <c:pt idx="87">
                        <c:v>18.563288116455102</c:v>
                      </c:pt>
                      <c:pt idx="88">
                        <c:v>18.770764923095701</c:v>
                      </c:pt>
                      <c:pt idx="89">
                        <c:v>18.976962280273401</c:v>
                      </c:pt>
                      <c:pt idx="90">
                        <c:v>19.1618057250977</c:v>
                      </c:pt>
                      <c:pt idx="91">
                        <c:v>19.342922973632803</c:v>
                      </c:pt>
                      <c:pt idx="92">
                        <c:v>19.547885131835901</c:v>
                      </c:pt>
                      <c:pt idx="93">
                        <c:v>19.746559906005899</c:v>
                      </c:pt>
                      <c:pt idx="94">
                        <c:v>19.955246734619102</c:v>
                      </c:pt>
                      <c:pt idx="95">
                        <c:v>20.176555633544901</c:v>
                      </c:pt>
                      <c:pt idx="96">
                        <c:v>20.3664764404297</c:v>
                      </c:pt>
                      <c:pt idx="97">
                        <c:v>20.5475471496582</c:v>
                      </c:pt>
                      <c:pt idx="98">
                        <c:v>20.7512504577637</c:v>
                      </c:pt>
                      <c:pt idx="99">
                        <c:v>20.959983825683601</c:v>
                      </c:pt>
                      <c:pt idx="100">
                        <c:v>21.1838081359863</c:v>
                      </c:pt>
                      <c:pt idx="101">
                        <c:v>21.379969024658202</c:v>
                      </c:pt>
                      <c:pt idx="102">
                        <c:v>21.555962371826201</c:v>
                      </c:pt>
                      <c:pt idx="103">
                        <c:v>21.754637145996099</c:v>
                      </c:pt>
                      <c:pt idx="104">
                        <c:v>21.9470718383789</c:v>
                      </c:pt>
                      <c:pt idx="105">
                        <c:v>22.1407165527344</c:v>
                      </c:pt>
                      <c:pt idx="106">
                        <c:v>22.343117523193399</c:v>
                      </c:pt>
                      <c:pt idx="107">
                        <c:v>22.543049621582</c:v>
                      </c:pt>
                      <c:pt idx="108">
                        <c:v>22.770645141601598</c:v>
                      </c:pt>
                      <c:pt idx="109">
                        <c:v>22.985620880126998</c:v>
                      </c:pt>
                      <c:pt idx="110">
                        <c:v>23.1553741455078</c:v>
                      </c:pt>
                      <c:pt idx="111">
                        <c:v>23.339006042480499</c:v>
                      </c:pt>
                      <c:pt idx="112">
                        <c:v>23.540242767334</c:v>
                      </c:pt>
                      <c:pt idx="113">
                        <c:v>23.7401748657227</c:v>
                      </c:pt>
                      <c:pt idx="114">
                        <c:v>23.945137023925803</c:v>
                      </c:pt>
                      <c:pt idx="115">
                        <c:v>24.150098419189497</c:v>
                      </c:pt>
                      <c:pt idx="116">
                        <c:v>24.343743896484401</c:v>
                      </c:pt>
                      <c:pt idx="117">
                        <c:v>24.541161346435501</c:v>
                      </c:pt>
                      <c:pt idx="118">
                        <c:v>24.7435615539551</c:v>
                      </c:pt>
                      <c:pt idx="119">
                        <c:v>24.940932464599602</c:v>
                      </c:pt>
                      <c:pt idx="120">
                        <c:v>25.148455810546899</c:v>
                      </c:pt>
                      <c:pt idx="121">
                        <c:v>25.353417968750001</c:v>
                      </c:pt>
                      <c:pt idx="122">
                        <c:v>25.554607391357401</c:v>
                      </c:pt>
                      <c:pt idx="123">
                        <c:v>25.7571014404297</c:v>
                      </c:pt>
                      <c:pt idx="124">
                        <c:v>25.948231506347703</c:v>
                      </c:pt>
                      <c:pt idx="125">
                        <c:v>26.161996459960896</c:v>
                      </c:pt>
                      <c:pt idx="126">
                        <c:v>26.366912841796896</c:v>
                      </c:pt>
                      <c:pt idx="127">
                        <c:v>26.558041381835899</c:v>
                      </c:pt>
                      <c:pt idx="128">
                        <c:v>26.771804809570302</c:v>
                      </c:pt>
                      <c:pt idx="129">
                        <c:v>26.972994995117197</c:v>
                      </c:pt>
                      <c:pt idx="130">
                        <c:v>27.169201660156197</c:v>
                      </c:pt>
                      <c:pt idx="131">
                        <c:v>27.365315246582004</c:v>
                      </c:pt>
                      <c:pt idx="132">
                        <c:v>27.5551879882813</c:v>
                      </c:pt>
                      <c:pt idx="133">
                        <c:v>27.747622680664101</c:v>
                      </c:pt>
                      <c:pt idx="134">
                        <c:v>27.941267395019501</c:v>
                      </c:pt>
                      <c:pt idx="135">
                        <c:v>28.144970703125001</c:v>
                      </c:pt>
                      <c:pt idx="136">
                        <c:v>28.349932861328103</c:v>
                      </c:pt>
                      <c:pt idx="137">
                        <c:v>28.546093750000001</c:v>
                      </c:pt>
                      <c:pt idx="138">
                        <c:v>28.739692687988299</c:v>
                      </c:pt>
                      <c:pt idx="139">
                        <c:v>28.938368225097701</c:v>
                      </c:pt>
                      <c:pt idx="140">
                        <c:v>29.137042236328103</c:v>
                      </c:pt>
                      <c:pt idx="141">
                        <c:v>29.335716247558601</c:v>
                      </c:pt>
                      <c:pt idx="142">
                        <c:v>29.536953735351602</c:v>
                      </c:pt>
                      <c:pt idx="143">
                        <c:v>29.751928710937499</c:v>
                      </c:pt>
                      <c:pt idx="144">
                        <c:v>29.954374694824203</c:v>
                      </c:pt>
                      <c:pt idx="145">
                        <c:v>30.142990112304698</c:v>
                      </c:pt>
                      <c:pt idx="146">
                        <c:v>30.344132995605499</c:v>
                      </c:pt>
                      <c:pt idx="147">
                        <c:v>30.541596984863297</c:v>
                      </c:pt>
                      <c:pt idx="148">
                        <c:v>30.744044494628902</c:v>
                      </c:pt>
                      <c:pt idx="149">
                        <c:v>30.941415405273396</c:v>
                      </c:pt>
                      <c:pt idx="150">
                        <c:v>31.1312881469727</c:v>
                      </c:pt>
                      <c:pt idx="151">
                        <c:v>31.331266784667996</c:v>
                      </c:pt>
                      <c:pt idx="152">
                        <c:v>31.5362762451172</c:v>
                      </c:pt>
                      <c:pt idx="153">
                        <c:v>31.736161804199202</c:v>
                      </c:pt>
                      <c:pt idx="154">
                        <c:v>31.933578491210898</c:v>
                      </c:pt>
                      <c:pt idx="155">
                        <c:v>32.139797973632803</c:v>
                      </c:pt>
                      <c:pt idx="156">
                        <c:v>32.343502807617199</c:v>
                      </c:pt>
                      <c:pt idx="157">
                        <c:v>32.548464965820301</c:v>
                      </c:pt>
                      <c:pt idx="158">
                        <c:v>32.763485717773399</c:v>
                      </c:pt>
                      <c:pt idx="159">
                        <c:v>32.978553771972699</c:v>
                      </c:pt>
                      <c:pt idx="160">
                        <c:v>33.1659133911133</c:v>
                      </c:pt>
                      <c:pt idx="161">
                        <c:v>33.345726013183601</c:v>
                      </c:pt>
                      <c:pt idx="162">
                        <c:v>33.540582275390605</c:v>
                      </c:pt>
                      <c:pt idx="163">
                        <c:v>33.731666564941399</c:v>
                      </c:pt>
                      <c:pt idx="164">
                        <c:v>33.937931823730494</c:v>
                      </c:pt>
                      <c:pt idx="165">
                        <c:v>34.141683959960901</c:v>
                      </c:pt>
                      <c:pt idx="166">
                        <c:v>34.331556701660205</c:v>
                      </c:pt>
                      <c:pt idx="167">
                        <c:v>34.528973388671901</c:v>
                      </c:pt>
                      <c:pt idx="168">
                        <c:v>34.741479492187501</c:v>
                      </c:pt>
                      <c:pt idx="169">
                        <c:v>34.952728271484396</c:v>
                      </c:pt>
                      <c:pt idx="170">
                        <c:v>35.170265197753899</c:v>
                      </c:pt>
                      <c:pt idx="171">
                        <c:v>35.375180053710899</c:v>
                      </c:pt>
                      <c:pt idx="172">
                        <c:v>35.558766174316403</c:v>
                      </c:pt>
                      <c:pt idx="173">
                        <c:v>35.762518310546895</c:v>
                      </c:pt>
                      <c:pt idx="174">
                        <c:v>35.959934997558598</c:v>
                      </c:pt>
                      <c:pt idx="175">
                        <c:v>36.154791259765602</c:v>
                      </c:pt>
                      <c:pt idx="176">
                        <c:v>36.363525390625</c:v>
                      </c:pt>
                      <c:pt idx="177">
                        <c:v>36.5571701049805</c:v>
                      </c:pt>
                      <c:pt idx="178">
                        <c:v>36.752073669433599</c:v>
                      </c:pt>
                      <c:pt idx="179">
                        <c:v>36.946975708007798</c:v>
                      </c:pt>
                      <c:pt idx="180">
                        <c:v>37.134286499023396</c:v>
                      </c:pt>
                      <c:pt idx="181">
                        <c:v>37.337944030761705</c:v>
                      </c:pt>
                      <c:pt idx="182">
                        <c:v>37.539179992675798</c:v>
                      </c:pt>
                      <c:pt idx="183">
                        <c:v>37.7315673828125</c:v>
                      </c:pt>
                      <c:pt idx="184">
                        <c:v>37.947752380371099</c:v>
                      </c:pt>
                      <c:pt idx="185">
                        <c:v>38.170413208007801</c:v>
                      </c:pt>
                      <c:pt idx="186">
                        <c:v>38.364151000976605</c:v>
                      </c:pt>
                      <c:pt idx="187">
                        <c:v>38.556536865234399</c:v>
                      </c:pt>
                      <c:pt idx="188">
                        <c:v>38.747573852539105</c:v>
                      </c:pt>
                      <c:pt idx="189">
                        <c:v>38.951278686523395</c:v>
                      </c:pt>
                      <c:pt idx="190">
                        <c:v>39.167651367187503</c:v>
                      </c:pt>
                      <c:pt idx="191">
                        <c:v>39.366325378417997</c:v>
                      </c:pt>
                      <c:pt idx="192">
                        <c:v>39.568678283691398</c:v>
                      </c:pt>
                      <c:pt idx="193">
                        <c:v>39.761067199707</c:v>
                      </c:pt>
                      <c:pt idx="194">
                        <c:v>39.958486938476604</c:v>
                      </c:pt>
                      <c:pt idx="195">
                        <c:v>40.159675598144503</c:v>
                      </c:pt>
                      <c:pt idx="196">
                        <c:v>40.339581298828101</c:v>
                      </c:pt>
                      <c:pt idx="197">
                        <c:v>40.5344848632812</c:v>
                      </c:pt>
                      <c:pt idx="198">
                        <c:v>40.738189697265604</c:v>
                      </c:pt>
                      <c:pt idx="199">
                        <c:v>40.929226684570303</c:v>
                      </c:pt>
                      <c:pt idx="200">
                        <c:v>41.121612548828104</c:v>
                      </c:pt>
                      <c:pt idx="201">
                        <c:v>41.331698608398398</c:v>
                      </c:pt>
                      <c:pt idx="202">
                        <c:v>41.539085388183601</c:v>
                      </c:pt>
                      <c:pt idx="203">
                        <c:v>41.731472778320303</c:v>
                      </c:pt>
                      <c:pt idx="204">
                        <c:v>41.930146789550797</c:v>
                      </c:pt>
                      <c:pt idx="205">
                        <c:v>42.128820800781199</c:v>
                      </c:pt>
                      <c:pt idx="206">
                        <c:v>42.332617187499999</c:v>
                      </c:pt>
                      <c:pt idx="207">
                        <c:v>42.541351318359396</c:v>
                      </c:pt>
                      <c:pt idx="208">
                        <c:v>42.734997558593697</c:v>
                      </c:pt>
                      <c:pt idx="209">
                        <c:v>42.928642272949205</c:v>
                      </c:pt>
                      <c:pt idx="210">
                        <c:v>43.127317810058599</c:v>
                      </c:pt>
                      <c:pt idx="211">
                        <c:v>43.324737548828104</c:v>
                      </c:pt>
                      <c:pt idx="212">
                        <c:v>43.527183532714801</c:v>
                      </c:pt>
                      <c:pt idx="213">
                        <c:v>43.729629516601605</c:v>
                      </c:pt>
                      <c:pt idx="214">
                        <c:v>43.927046203613301</c:v>
                      </c:pt>
                      <c:pt idx="215">
                        <c:v>44.128141784667996</c:v>
                      </c:pt>
                      <c:pt idx="216">
                        <c:v>44.333103942871098</c:v>
                      </c:pt>
                      <c:pt idx="217">
                        <c:v>44.531777954101599</c:v>
                      </c:pt>
                      <c:pt idx="218">
                        <c:v>44.726681518554699</c:v>
                      </c:pt>
                      <c:pt idx="219">
                        <c:v>44.929222106933601</c:v>
                      </c:pt>
                      <c:pt idx="220">
                        <c:v>45.126638793945304</c:v>
                      </c:pt>
                      <c:pt idx="221">
                        <c:v>45.322706604003898</c:v>
                      </c:pt>
                      <c:pt idx="222">
                        <c:v>45.528927612304699</c:v>
                      </c:pt>
                      <c:pt idx="223">
                        <c:v>45.730210876464795</c:v>
                      </c:pt>
                      <c:pt idx="224">
                        <c:v>45.927627563476605</c:v>
                      </c:pt>
                      <c:pt idx="225">
                        <c:v>46.125044250488301</c:v>
                      </c:pt>
                      <c:pt idx="226">
                        <c:v>46.323718261718803</c:v>
                      </c:pt>
                      <c:pt idx="227">
                        <c:v>46.522393798828105</c:v>
                      </c:pt>
                      <c:pt idx="228">
                        <c:v>46.722233581542994</c:v>
                      </c:pt>
                      <c:pt idx="229">
                        <c:v>46.925938415527298</c:v>
                      </c:pt>
                      <c:pt idx="230">
                        <c:v>47.125964355468696</c:v>
                      </c:pt>
                      <c:pt idx="231">
                        <c:v>47.319609069824203</c:v>
                      </c:pt>
                      <c:pt idx="232">
                        <c:v>47.517025756835899</c:v>
                      </c:pt>
                      <c:pt idx="233">
                        <c:v>47.720730590820303</c:v>
                      </c:pt>
                      <c:pt idx="234">
                        <c:v>47.943295288085899</c:v>
                      </c:pt>
                      <c:pt idx="235">
                        <c:v>48.175920104980499</c:v>
                      </c:pt>
                      <c:pt idx="236">
                        <c:v>48.372080993652297</c:v>
                      </c:pt>
                      <c:pt idx="237">
                        <c:v>48.560697937011703</c:v>
                      </c:pt>
                      <c:pt idx="238">
                        <c:v>48.761795043945298</c:v>
                      </c:pt>
                      <c:pt idx="239">
                        <c:v>48.955439758300798</c:v>
                      </c:pt>
                      <c:pt idx="240">
                        <c:v>49.161752319335896</c:v>
                      </c:pt>
                      <c:pt idx="241">
                        <c:v>49.354138183593697</c:v>
                      </c:pt>
                      <c:pt idx="242">
                        <c:v>49.533950805664105</c:v>
                      </c:pt>
                      <c:pt idx="243">
                        <c:v>49.735140991210898</c:v>
                      </c:pt>
                      <c:pt idx="244">
                        <c:v>49.931301879882803</c:v>
                      </c:pt>
                      <c:pt idx="245">
                        <c:v>50.127369689941403</c:v>
                      </c:pt>
                      <c:pt idx="246">
                        <c:v>50.332331848144506</c:v>
                      </c:pt>
                      <c:pt idx="247">
                        <c:v>50.5285842895508</c:v>
                      </c:pt>
                      <c:pt idx="248">
                        <c:v>50.756179809570298</c:v>
                      </c:pt>
                      <c:pt idx="249">
                        <c:v>50.9899688720703</c:v>
                      </c:pt>
                      <c:pt idx="250">
                        <c:v>51.177326965332</c:v>
                      </c:pt>
                      <c:pt idx="251">
                        <c:v>51.378610229492196</c:v>
                      </c:pt>
                      <c:pt idx="252">
                        <c:v>51.607464599609401</c:v>
                      </c:pt>
                      <c:pt idx="253">
                        <c:v>51.797338867187499</c:v>
                      </c:pt>
                      <c:pt idx="254">
                        <c:v>51.974636840820303</c:v>
                      </c:pt>
                      <c:pt idx="255">
                        <c:v>52.150677490234401</c:v>
                      </c:pt>
                      <c:pt idx="256">
                        <c:v>52.327975463867197</c:v>
                      </c:pt>
                      <c:pt idx="257">
                        <c:v>52.531680297851594</c:v>
                      </c:pt>
                      <c:pt idx="258">
                        <c:v>52.735385131835905</c:v>
                      </c:pt>
                      <c:pt idx="259">
                        <c:v>52.925256347656202</c:v>
                      </c:pt>
                      <c:pt idx="260">
                        <c:v>53.117547607421898</c:v>
                      </c:pt>
                      <c:pt idx="261">
                        <c:v>53.325024414062497</c:v>
                      </c:pt>
                      <c:pt idx="262">
                        <c:v>53.525051879882803</c:v>
                      </c:pt>
                      <c:pt idx="263">
                        <c:v>53.722375488281202</c:v>
                      </c:pt>
                      <c:pt idx="264">
                        <c:v>53.923565673828101</c:v>
                      </c:pt>
                      <c:pt idx="265">
                        <c:v>54.124850463867197</c:v>
                      </c:pt>
                      <c:pt idx="266">
                        <c:v>54.3298126220703</c:v>
                      </c:pt>
                      <c:pt idx="267">
                        <c:v>54.534774780273402</c:v>
                      </c:pt>
                      <c:pt idx="268">
                        <c:v>54.748538208007801</c:v>
                      </c:pt>
                      <c:pt idx="269">
                        <c:v>54.9623016357422</c:v>
                      </c:pt>
                      <c:pt idx="270">
                        <c:v>55.166006469726597</c:v>
                      </c:pt>
                      <c:pt idx="271">
                        <c:v>55.358395385742199</c:v>
                      </c:pt>
                      <c:pt idx="272">
                        <c:v>55.562100219726595</c:v>
                      </c:pt>
                      <c:pt idx="273">
                        <c:v>55.762030029296895</c:v>
                      </c:pt>
                      <c:pt idx="274">
                        <c:v>55.945614624023406</c:v>
                      </c:pt>
                      <c:pt idx="275">
                        <c:v>56.143032836914095</c:v>
                      </c:pt>
                      <c:pt idx="276">
                        <c:v>56.3329071044922</c:v>
                      </c:pt>
                      <c:pt idx="277">
                        <c:v>56.522781372070298</c:v>
                      </c:pt>
                      <c:pt idx="278">
                        <c:v>56.737802124023403</c:v>
                      </c:pt>
                      <c:pt idx="279">
                        <c:v>56.942764282226598</c:v>
                      </c:pt>
                      <c:pt idx="280">
                        <c:v>57.140182495117202</c:v>
                      </c:pt>
                      <c:pt idx="281">
                        <c:v>57.351431274414097</c:v>
                      </c:pt>
                      <c:pt idx="282">
                        <c:v>57.537530517578105</c:v>
                      </c:pt>
                      <c:pt idx="283">
                        <c:v>57.726144409179696</c:v>
                      </c:pt>
                      <c:pt idx="284">
                        <c:v>57.931011962890601</c:v>
                      </c:pt>
                      <c:pt idx="285">
                        <c:v>58.124563598632804</c:v>
                      </c:pt>
                      <c:pt idx="286">
                        <c:v>58.320819091796899</c:v>
                      </c:pt>
                      <c:pt idx="287">
                        <c:v>58.520846557617197</c:v>
                      </c:pt>
                      <c:pt idx="288">
                        <c:v>58.718170166015604</c:v>
                      </c:pt>
                      <c:pt idx="289">
                        <c:v>58.915585327148406</c:v>
                      </c:pt>
                      <c:pt idx="290">
                        <c:v>59.125671386718707</c:v>
                      </c:pt>
                      <c:pt idx="291">
                        <c:v>59.324346923828102</c:v>
                      </c:pt>
                      <c:pt idx="292">
                        <c:v>59.519247436523401</c:v>
                      </c:pt>
                      <c:pt idx="293">
                        <c:v>59.725466918945301</c:v>
                      </c:pt>
                      <c:pt idx="294">
                        <c:v>59.919113159179702</c:v>
                      </c:pt>
                      <c:pt idx="295">
                        <c:v>60.115179443359395</c:v>
                      </c:pt>
                      <c:pt idx="296">
                        <c:v>60.336486816406207</c:v>
                      </c:pt>
                      <c:pt idx="297">
                        <c:v>60.5478302001953</c:v>
                      </c:pt>
                      <c:pt idx="298">
                        <c:v>60.743991088867197</c:v>
                      </c:pt>
                      <c:pt idx="299">
                        <c:v>60.946438598632803</c:v>
                      </c:pt>
                      <c:pt idx="300">
                        <c:v>61.127511596679696</c:v>
                      </c:pt>
                      <c:pt idx="301">
                        <c:v>61.312353515624999</c:v>
                      </c:pt>
                      <c:pt idx="302">
                        <c:v>61.5173126220703</c:v>
                      </c:pt>
                      <c:pt idx="303">
                        <c:v>61.722274780273402</c:v>
                      </c:pt>
                      <c:pt idx="304">
                        <c:v>61.9310089111328</c:v>
                      </c:pt>
                      <c:pt idx="305">
                        <c:v>62.130941772460901</c:v>
                      </c:pt>
                      <c:pt idx="306">
                        <c:v>62.319555664062499</c:v>
                      </c:pt>
                      <c:pt idx="307">
                        <c:v>62.518136596679696</c:v>
                      </c:pt>
                      <c:pt idx="308">
                        <c:v>62.716812133789098</c:v>
                      </c:pt>
                      <c:pt idx="309">
                        <c:v>62.930670166015602</c:v>
                      </c:pt>
                      <c:pt idx="310">
                        <c:v>63.154403686523402</c:v>
                      </c:pt>
                      <c:pt idx="311">
                        <c:v>63.3505645751953</c:v>
                      </c:pt>
                      <c:pt idx="312">
                        <c:v>63.556875610351597</c:v>
                      </c:pt>
                      <c:pt idx="313">
                        <c:v>63.773153686523401</c:v>
                      </c:pt>
                      <c:pt idx="314">
                        <c:v>63.961676025390602</c:v>
                      </c:pt>
                      <c:pt idx="315">
                        <c:v>64.152807617187506</c:v>
                      </c:pt>
                      <c:pt idx="316">
                        <c:v>64.335229492187494</c:v>
                      </c:pt>
                      <c:pt idx="317">
                        <c:v>64.520071411132804</c:v>
                      </c:pt>
                      <c:pt idx="318">
                        <c:v>64.728710937499997</c:v>
                      </c:pt>
                      <c:pt idx="319">
                        <c:v>64.926126098632807</c:v>
                      </c:pt>
                      <c:pt idx="320">
                        <c:v>65.116091918945301</c:v>
                      </c:pt>
                      <c:pt idx="321">
                        <c:v>65.313513183593798</c:v>
                      </c:pt>
                      <c:pt idx="322">
                        <c:v>65.517218017578102</c:v>
                      </c:pt>
                      <c:pt idx="323">
                        <c:v>65.712118530273401</c:v>
                      </c:pt>
                      <c:pt idx="324">
                        <c:v>65.908187866210909</c:v>
                      </c:pt>
                      <c:pt idx="325">
                        <c:v>66.116921997070307</c:v>
                      </c:pt>
                      <c:pt idx="326">
                        <c:v>66.309399414062497</c:v>
                      </c:pt>
                      <c:pt idx="327">
                        <c:v>66.503042602539097</c:v>
                      </c:pt>
                      <c:pt idx="328">
                        <c:v>66.713037109374994</c:v>
                      </c:pt>
                      <c:pt idx="329">
                        <c:v>66.91539306640621</c:v>
                      </c:pt>
                      <c:pt idx="330">
                        <c:v>67.119097900390599</c:v>
                      </c:pt>
                      <c:pt idx="331">
                        <c:v>67.316516113281295</c:v>
                      </c:pt>
                      <c:pt idx="332">
                        <c:v>67.507644653320298</c:v>
                      </c:pt>
                      <c:pt idx="333">
                        <c:v>67.708926391601594</c:v>
                      </c:pt>
                      <c:pt idx="334">
                        <c:v>67.907507324218798</c:v>
                      </c:pt>
                      <c:pt idx="335">
                        <c:v>68.106182861328108</c:v>
                      </c:pt>
                      <c:pt idx="336">
                        <c:v>68.309982299804702</c:v>
                      </c:pt>
                      <c:pt idx="337">
                        <c:v>68.513592529296901</c:v>
                      </c:pt>
                      <c:pt idx="338">
                        <c:v>68.707144165039097</c:v>
                      </c:pt>
                      <c:pt idx="339">
                        <c:v>68.904562377929693</c:v>
                      </c:pt>
                      <c:pt idx="340">
                        <c:v>69.113388061523409</c:v>
                      </c:pt>
                      <c:pt idx="341">
                        <c:v>69.3145751953125</c:v>
                      </c:pt>
                      <c:pt idx="342">
                        <c:v>69.519537353515602</c:v>
                      </c:pt>
                      <c:pt idx="343">
                        <c:v>69.723336791992196</c:v>
                      </c:pt>
                      <c:pt idx="344">
                        <c:v>69.925784301757801</c:v>
                      </c:pt>
                      <c:pt idx="345">
                        <c:v>70.118173217773403</c:v>
                      </c:pt>
                      <c:pt idx="346">
                        <c:v>70.306695556640605</c:v>
                      </c:pt>
                      <c:pt idx="347">
                        <c:v>70.50537109375</c:v>
                      </c:pt>
                      <c:pt idx="348">
                        <c:v>70.705303955078108</c:v>
                      </c:pt>
                      <c:pt idx="349">
                        <c:v>70.911520385742193</c:v>
                      </c:pt>
                      <c:pt idx="350">
                        <c:v>71.119088745117196</c:v>
                      </c:pt>
                      <c:pt idx="351">
                        <c:v>71.329083251953108</c:v>
                      </c:pt>
                      <c:pt idx="352">
                        <c:v>71.525152587890602</c:v>
                      </c:pt>
                      <c:pt idx="353">
                        <c:v>71.718795776367202</c:v>
                      </c:pt>
                      <c:pt idx="354">
                        <c:v>71.926364135742205</c:v>
                      </c:pt>
                      <c:pt idx="355">
                        <c:v>72.118753051757807</c:v>
                      </c:pt>
                      <c:pt idx="356">
                        <c:v>72.327490234375006</c:v>
                      </c:pt>
                      <c:pt idx="357">
                        <c:v>72.546282958984392</c:v>
                      </c:pt>
                      <c:pt idx="358">
                        <c:v>72.724835205078108</c:v>
                      </c:pt>
                      <c:pt idx="359">
                        <c:v>72.919644165039102</c:v>
                      </c:pt>
                      <c:pt idx="360">
                        <c:v>73.116970825195295</c:v>
                      </c:pt>
                      <c:pt idx="361">
                        <c:v>73.308197021484403</c:v>
                      </c:pt>
                      <c:pt idx="362">
                        <c:v>73.519445800781199</c:v>
                      </c:pt>
                      <c:pt idx="363">
                        <c:v>73.714346313476597</c:v>
                      </c:pt>
                      <c:pt idx="364">
                        <c:v>73.905474853515599</c:v>
                      </c:pt>
                      <c:pt idx="365">
                        <c:v>74.105407714843793</c:v>
                      </c:pt>
                      <c:pt idx="366">
                        <c:v>74.307949829101602</c:v>
                      </c:pt>
                      <c:pt idx="367">
                        <c:v>74.507882690429696</c:v>
                      </c:pt>
                      <c:pt idx="368">
                        <c:v>74.716427612304699</c:v>
                      </c:pt>
                      <c:pt idx="369">
                        <c:v>74.912588500976597</c:v>
                      </c:pt>
                      <c:pt idx="370">
                        <c:v>75.115228271484398</c:v>
                      </c:pt>
                      <c:pt idx="371">
                        <c:v>75.322705078124997</c:v>
                      </c:pt>
                      <c:pt idx="372">
                        <c:v>75.50880126953129</c:v>
                      </c:pt>
                      <c:pt idx="373">
                        <c:v>75.722564697265597</c:v>
                      </c:pt>
                      <c:pt idx="374">
                        <c:v>75.946392822265608</c:v>
                      </c:pt>
                      <c:pt idx="375">
                        <c:v>76.138778686523409</c:v>
                      </c:pt>
                      <c:pt idx="376">
                        <c:v>76.33619384765629</c:v>
                      </c:pt>
                      <c:pt idx="377">
                        <c:v>76.523553466796898</c:v>
                      </c:pt>
                      <c:pt idx="378">
                        <c:v>76.707138061523409</c:v>
                      </c:pt>
                      <c:pt idx="379">
                        <c:v>76.904556274414091</c:v>
                      </c:pt>
                      <c:pt idx="380">
                        <c:v>77.107003784179696</c:v>
                      </c:pt>
                      <c:pt idx="381">
                        <c:v>77.303161621093707</c:v>
                      </c:pt>
                      <c:pt idx="382">
                        <c:v>77.499319458007804</c:v>
                      </c:pt>
                      <c:pt idx="383">
                        <c:v>77.708056640625003</c:v>
                      </c:pt>
                      <c:pt idx="384">
                        <c:v>77.904220581054702</c:v>
                      </c:pt>
                      <c:pt idx="385">
                        <c:v>78.104153442382795</c:v>
                      </c:pt>
                      <c:pt idx="386">
                        <c:v>78.310372924804696</c:v>
                      </c:pt>
                      <c:pt idx="387">
                        <c:v>78.507788085937506</c:v>
                      </c:pt>
                      <c:pt idx="388">
                        <c:v>78.703945922851602</c:v>
                      </c:pt>
                      <c:pt idx="389">
                        <c:v>78.910165405273403</c:v>
                      </c:pt>
                      <c:pt idx="390">
                        <c:v>79.105068969726602</c:v>
                      </c:pt>
                      <c:pt idx="391">
                        <c:v>79.305004882812497</c:v>
                      </c:pt>
                      <c:pt idx="392">
                        <c:v>79.512481689453097</c:v>
                      </c:pt>
                      <c:pt idx="393">
                        <c:v>79.707382202148409</c:v>
                      </c:pt>
                      <c:pt idx="394">
                        <c:v>79.903543090820307</c:v>
                      </c:pt>
                      <c:pt idx="395">
                        <c:v>80.100958251953102</c:v>
                      </c:pt>
                      <c:pt idx="396">
                        <c:v>80.298376464843798</c:v>
                      </c:pt>
                      <c:pt idx="397">
                        <c:v>80.510693359374997</c:v>
                      </c:pt>
                      <c:pt idx="398">
                        <c:v>80.711880493164102</c:v>
                      </c:pt>
                      <c:pt idx="399">
                        <c:v>80.908233642578097</c:v>
                      </c:pt>
                      <c:pt idx="400">
                        <c:v>81.104394531249994</c:v>
                      </c:pt>
                      <c:pt idx="401">
                        <c:v>81.298037719726594</c:v>
                      </c:pt>
                      <c:pt idx="402">
                        <c:v>81.506774902343707</c:v>
                      </c:pt>
                      <c:pt idx="403">
                        <c:v>81.705447387695301</c:v>
                      </c:pt>
                      <c:pt idx="404">
                        <c:v>81.899087524414099</c:v>
                      </c:pt>
                      <c:pt idx="405">
                        <c:v>82.096508789062497</c:v>
                      </c:pt>
                      <c:pt idx="406">
                        <c:v>82.298956298828102</c:v>
                      </c:pt>
                      <c:pt idx="407">
                        <c:v>82.502658081054705</c:v>
                      </c:pt>
                      <c:pt idx="408">
                        <c:v>82.707620239257807</c:v>
                      </c:pt>
                      <c:pt idx="409">
                        <c:v>82.913842773437494</c:v>
                      </c:pt>
                      <c:pt idx="410">
                        <c:v>83.101202392578102</c:v>
                      </c:pt>
                      <c:pt idx="411">
                        <c:v>83.288555908203108</c:v>
                      </c:pt>
                      <c:pt idx="412">
                        <c:v>83.496035766601594</c:v>
                      </c:pt>
                      <c:pt idx="413">
                        <c:v>83.695971679687503</c:v>
                      </c:pt>
                      <c:pt idx="414">
                        <c:v>83.891937255859403</c:v>
                      </c:pt>
                      <c:pt idx="415">
                        <c:v>84.101736450195304</c:v>
                      </c:pt>
                      <c:pt idx="416">
                        <c:v>84.301858520507807</c:v>
                      </c:pt>
                      <c:pt idx="417">
                        <c:v>84.499468994140599</c:v>
                      </c:pt>
                      <c:pt idx="418">
                        <c:v>84.700659179687506</c:v>
                      </c:pt>
                      <c:pt idx="419">
                        <c:v>84.897882080078105</c:v>
                      </c:pt>
                      <c:pt idx="420">
                        <c:v>85.0965576171875</c:v>
                      </c:pt>
                      <c:pt idx="421">
                        <c:v>85.300454711914099</c:v>
                      </c:pt>
                      <c:pt idx="422">
                        <c:v>85.500384521484392</c:v>
                      </c:pt>
                      <c:pt idx="423">
                        <c:v>85.701577758789099</c:v>
                      </c:pt>
                      <c:pt idx="424">
                        <c:v>85.906542968750003</c:v>
                      </c:pt>
                      <c:pt idx="425">
                        <c:v>86.098928833007804</c:v>
                      </c:pt>
                      <c:pt idx="426">
                        <c:v>86.295089721679702</c:v>
                      </c:pt>
                      <c:pt idx="427">
                        <c:v>86.495019531249994</c:v>
                      </c:pt>
                      <c:pt idx="428">
                        <c:v>86.699978637695295</c:v>
                      </c:pt>
                      <c:pt idx="429">
                        <c:v>86.935122680664094</c:v>
                      </c:pt>
                      <c:pt idx="430">
                        <c:v>87.146374511718705</c:v>
                      </c:pt>
                      <c:pt idx="431">
                        <c:v>87.347561645507795</c:v>
                      </c:pt>
                      <c:pt idx="432">
                        <c:v>87.582699584960906</c:v>
                      </c:pt>
                      <c:pt idx="433">
                        <c:v>87.7813720703125</c:v>
                      </c:pt>
                      <c:pt idx="434">
                        <c:v>87.966213989257795</c:v>
                      </c:pt>
                      <c:pt idx="435">
                        <c:v>88.166149902343705</c:v>
                      </c:pt>
                      <c:pt idx="436">
                        <c:v>88.361053466796903</c:v>
                      </c:pt>
                      <c:pt idx="437">
                        <c:v>88.553439331054705</c:v>
                      </c:pt>
                      <c:pt idx="438">
                        <c:v>88.730737304687494</c:v>
                      </c:pt>
                      <c:pt idx="439">
                        <c:v>88.914324951171892</c:v>
                      </c:pt>
                      <c:pt idx="440">
                        <c:v>89.106716918945295</c:v>
                      </c:pt>
                      <c:pt idx="441">
                        <c:v>89.302874755859392</c:v>
                      </c:pt>
                      <c:pt idx="442">
                        <c:v>89.497775268554705</c:v>
                      </c:pt>
                      <c:pt idx="443">
                        <c:v>89.695193481445301</c:v>
                      </c:pt>
                      <c:pt idx="444">
                        <c:v>89.906442260742196</c:v>
                      </c:pt>
                      <c:pt idx="445">
                        <c:v>90.105117797851591</c:v>
                      </c:pt>
                      <c:pt idx="446">
                        <c:v>90.300018310546903</c:v>
                      </c:pt>
                      <c:pt idx="447">
                        <c:v>90.498693847656298</c:v>
                      </c:pt>
                      <c:pt idx="448">
                        <c:v>90.701141357421903</c:v>
                      </c:pt>
                      <c:pt idx="449">
                        <c:v>90.904843139648406</c:v>
                      </c:pt>
                      <c:pt idx="450">
                        <c:v>91.106033325195298</c:v>
                      </c:pt>
                      <c:pt idx="451">
                        <c:v>91.300936889648398</c:v>
                      </c:pt>
                      <c:pt idx="452">
                        <c:v>91.514700317382804</c:v>
                      </c:pt>
                      <c:pt idx="453">
                        <c:v>91.732238769531293</c:v>
                      </c:pt>
                      <c:pt idx="454">
                        <c:v>91.923370361328097</c:v>
                      </c:pt>
                      <c:pt idx="455">
                        <c:v>92.11827392578121</c:v>
                      </c:pt>
                      <c:pt idx="456">
                        <c:v>92.308148193359401</c:v>
                      </c:pt>
                      <c:pt idx="457">
                        <c:v>92.499273681640602</c:v>
                      </c:pt>
                      <c:pt idx="458">
                        <c:v>92.700463867187494</c:v>
                      </c:pt>
                      <c:pt idx="459">
                        <c:v>92.896627807617193</c:v>
                      </c:pt>
                      <c:pt idx="460">
                        <c:v>93.105358886718705</c:v>
                      </c:pt>
                      <c:pt idx="461">
                        <c:v>93.312832641601602</c:v>
                      </c:pt>
                      <c:pt idx="462">
                        <c:v>93.507736206054702</c:v>
                      </c:pt>
                      <c:pt idx="463">
                        <c:v>93.720242309570295</c:v>
                      </c:pt>
                      <c:pt idx="464">
                        <c:v>93.941552734374994</c:v>
                      </c:pt>
                      <c:pt idx="465">
                        <c:v>94.141488647460903</c:v>
                      </c:pt>
                      <c:pt idx="466">
                        <c:v>94.338903808593798</c:v>
                      </c:pt>
                      <c:pt idx="467">
                        <c:v>94.525003051757807</c:v>
                      </c:pt>
                      <c:pt idx="468">
                        <c:v>94.695825195312494</c:v>
                      </c:pt>
                      <c:pt idx="469">
                        <c:v>94.900787353515597</c:v>
                      </c:pt>
                      <c:pt idx="470">
                        <c:v>95.105938720703108</c:v>
                      </c:pt>
                      <c:pt idx="471">
                        <c:v>95.309640502929696</c:v>
                      </c:pt>
                      <c:pt idx="472">
                        <c:v>95.510830688476602</c:v>
                      </c:pt>
                      <c:pt idx="473">
                        <c:v>95.699450683593795</c:v>
                      </c:pt>
                      <c:pt idx="474">
                        <c:v>95.905670166015597</c:v>
                      </c:pt>
                      <c:pt idx="475">
                        <c:v>96.105599975585903</c:v>
                      </c:pt>
                      <c:pt idx="476">
                        <c:v>96.292956542968795</c:v>
                      </c:pt>
                      <c:pt idx="477">
                        <c:v>96.482830810546901</c:v>
                      </c:pt>
                      <c:pt idx="478">
                        <c:v>96.684024047851594</c:v>
                      </c:pt>
                      <c:pt idx="479">
                        <c:v>96.881439208984403</c:v>
                      </c:pt>
                      <c:pt idx="480">
                        <c:v>97.080111694335898</c:v>
                      </c:pt>
                      <c:pt idx="481">
                        <c:v>97.290103149414094</c:v>
                      </c:pt>
                      <c:pt idx="482">
                        <c:v>97.492550659179699</c:v>
                      </c:pt>
                      <c:pt idx="483">
                        <c:v>97.695001220703105</c:v>
                      </c:pt>
                      <c:pt idx="484">
                        <c:v>97.899963378906293</c:v>
                      </c:pt>
                      <c:pt idx="485">
                        <c:v>98.094866943359392</c:v>
                      </c:pt>
                      <c:pt idx="486">
                        <c:v>98.293542480468702</c:v>
                      </c:pt>
                      <c:pt idx="487">
                        <c:v>98.499758911132801</c:v>
                      </c:pt>
                      <c:pt idx="488">
                        <c:v>98.695916748046898</c:v>
                      </c:pt>
                      <c:pt idx="489">
                        <c:v>98.9134521484375</c:v>
                      </c:pt>
                      <c:pt idx="490">
                        <c:v>99.146078491210901</c:v>
                      </c:pt>
                      <c:pt idx="491">
                        <c:v>99.339724731445301</c:v>
                      </c:pt>
                      <c:pt idx="492">
                        <c:v>99.530856323242205</c:v>
                      </c:pt>
                      <c:pt idx="493">
                        <c:v>99.739593505859403</c:v>
                      </c:pt>
                      <c:pt idx="494">
                        <c:v>99.942041015624994</c:v>
                      </c:pt>
                      <c:pt idx="495">
                        <c:v>100.15705871582</c:v>
                      </c:pt>
                      <c:pt idx="496">
                        <c:v>100.35573425292999</c:v>
                      </c:pt>
                      <c:pt idx="497">
                        <c:v>100.544348144531</c:v>
                      </c:pt>
                      <c:pt idx="498">
                        <c:v>100.75308227539099</c:v>
                      </c:pt>
                      <c:pt idx="499">
                        <c:v>100.931640625</c:v>
                      </c:pt>
                      <c:pt idx="500">
                        <c:v>101.10767822265601</c:v>
                      </c:pt>
                      <c:pt idx="501">
                        <c:v>101.29629211425799</c:v>
                      </c:pt>
                      <c:pt idx="502">
                        <c:v>101.487423706055</c:v>
                      </c:pt>
                      <c:pt idx="503">
                        <c:v>101.68861694335899</c:v>
                      </c:pt>
                      <c:pt idx="504">
                        <c:v>101.88477783203101</c:v>
                      </c:pt>
                      <c:pt idx="505">
                        <c:v>102.085961914062</c:v>
                      </c:pt>
                      <c:pt idx="506">
                        <c:v>102.285894775391</c:v>
                      </c:pt>
                      <c:pt idx="507">
                        <c:v>102.48583068847699</c:v>
                      </c:pt>
                      <c:pt idx="508">
                        <c:v>102.69581909179699</c:v>
                      </c:pt>
                      <c:pt idx="509">
                        <c:v>102.91335449218801</c:v>
                      </c:pt>
                      <c:pt idx="510">
                        <c:v>103.127124023438</c:v>
                      </c:pt>
                      <c:pt idx="511">
                        <c:v>103.31699829101599</c:v>
                      </c:pt>
                      <c:pt idx="512">
                        <c:v>103.51190185546901</c:v>
                      </c:pt>
                      <c:pt idx="513">
                        <c:v>103.70806274414099</c:v>
                      </c:pt>
                      <c:pt idx="514">
                        <c:v>103.89918823242199</c:v>
                      </c:pt>
                      <c:pt idx="515">
                        <c:v>104.10917358398402</c:v>
                      </c:pt>
                      <c:pt idx="516">
                        <c:v>104.29904785156199</c:v>
                      </c:pt>
                      <c:pt idx="517">
                        <c:v>104.488928222656</c:v>
                      </c:pt>
                      <c:pt idx="518">
                        <c:v>104.70394897460901</c:v>
                      </c:pt>
                      <c:pt idx="519">
                        <c:v>104.89758911132802</c:v>
                      </c:pt>
                      <c:pt idx="520">
                        <c:v>105.09123535156201</c:v>
                      </c:pt>
                      <c:pt idx="521">
                        <c:v>105.32009277343801</c:v>
                      </c:pt>
                      <c:pt idx="522">
                        <c:v>105.52002563476599</c:v>
                      </c:pt>
                      <c:pt idx="523">
                        <c:v>105.714733886719</c:v>
                      </c:pt>
                      <c:pt idx="524">
                        <c:v>105.94107055664099</c:v>
                      </c:pt>
                      <c:pt idx="525">
                        <c:v>106.14119262695301</c:v>
                      </c:pt>
                      <c:pt idx="526">
                        <c:v>106.349926757812</c:v>
                      </c:pt>
                      <c:pt idx="527">
                        <c:v>106.56620483398402</c:v>
                      </c:pt>
                      <c:pt idx="528">
                        <c:v>106.75356445312499</c:v>
                      </c:pt>
                      <c:pt idx="529">
                        <c:v>106.957275390625</c:v>
                      </c:pt>
                      <c:pt idx="530">
                        <c:v>107.15594482421901</c:v>
                      </c:pt>
                      <c:pt idx="531">
                        <c:v>107.34832763671901</c:v>
                      </c:pt>
                      <c:pt idx="532">
                        <c:v>107.562097167969</c:v>
                      </c:pt>
                      <c:pt idx="533">
                        <c:v>107.74945678710901</c:v>
                      </c:pt>
                      <c:pt idx="534">
                        <c:v>107.953161621094</c:v>
                      </c:pt>
                      <c:pt idx="535">
                        <c:v>108.16441040039099</c:v>
                      </c:pt>
                      <c:pt idx="536">
                        <c:v>108.34422607421899</c:v>
                      </c:pt>
                      <c:pt idx="537">
                        <c:v>108.52529907226599</c:v>
                      </c:pt>
                      <c:pt idx="538">
                        <c:v>108.69127807617198</c:v>
                      </c:pt>
                      <c:pt idx="539">
                        <c:v>108.87108764648401</c:v>
                      </c:pt>
                      <c:pt idx="540">
                        <c:v>109.07353515625</c:v>
                      </c:pt>
                      <c:pt idx="541">
                        <c:v>109.27975463867199</c:v>
                      </c:pt>
                      <c:pt idx="542">
                        <c:v>109.4796875</c:v>
                      </c:pt>
                      <c:pt idx="543">
                        <c:v>109.67710571289099</c:v>
                      </c:pt>
                      <c:pt idx="544">
                        <c:v>109.87954711914099</c:v>
                      </c:pt>
                      <c:pt idx="545">
                        <c:v>110.079479980469</c:v>
                      </c:pt>
                      <c:pt idx="546">
                        <c:v>110.28319091796899</c:v>
                      </c:pt>
                      <c:pt idx="547">
                        <c:v>110.49192504882801</c:v>
                      </c:pt>
                      <c:pt idx="548">
                        <c:v>110.68556518554699</c:v>
                      </c:pt>
                      <c:pt idx="549">
                        <c:v>110.9005859375</c:v>
                      </c:pt>
                      <c:pt idx="550">
                        <c:v>111.13698730468801</c:v>
                      </c:pt>
                      <c:pt idx="551">
                        <c:v>111.32918090820301</c:v>
                      </c:pt>
                      <c:pt idx="552">
                        <c:v>111.51527709960901</c:v>
                      </c:pt>
                      <c:pt idx="553">
                        <c:v>111.709118652344</c:v>
                      </c:pt>
                      <c:pt idx="554">
                        <c:v>111.90527954101599</c:v>
                      </c:pt>
                      <c:pt idx="555">
                        <c:v>112.125329589844</c:v>
                      </c:pt>
                      <c:pt idx="556">
                        <c:v>112.32149047851598</c:v>
                      </c:pt>
                      <c:pt idx="557">
                        <c:v>112.51513671875</c:v>
                      </c:pt>
                      <c:pt idx="558">
                        <c:v>112.73518676757801</c:v>
                      </c:pt>
                      <c:pt idx="559">
                        <c:v>112.93259887695301</c:v>
                      </c:pt>
                      <c:pt idx="560">
                        <c:v>113.119958496094</c:v>
                      </c:pt>
                      <c:pt idx="561">
                        <c:v>113.30084228515599</c:v>
                      </c:pt>
                      <c:pt idx="562">
                        <c:v>113.475622558594</c:v>
                      </c:pt>
                      <c:pt idx="563">
                        <c:v>113.67071533203099</c:v>
                      </c:pt>
                      <c:pt idx="564">
                        <c:v>113.87316284179698</c:v>
                      </c:pt>
                      <c:pt idx="565">
                        <c:v>114.07309570312501</c:v>
                      </c:pt>
                      <c:pt idx="566">
                        <c:v>114.27931518554699</c:v>
                      </c:pt>
                      <c:pt idx="567">
                        <c:v>114.479248046875</c:v>
                      </c:pt>
                      <c:pt idx="568">
                        <c:v>114.67540893554698</c:v>
                      </c:pt>
                      <c:pt idx="569">
                        <c:v>114.876599121094</c:v>
                      </c:pt>
                      <c:pt idx="570">
                        <c:v>115.07778930664099</c:v>
                      </c:pt>
                      <c:pt idx="571">
                        <c:v>115.281494140625</c:v>
                      </c:pt>
                      <c:pt idx="572">
                        <c:v>115.47765502929698</c:v>
                      </c:pt>
                      <c:pt idx="573">
                        <c:v>115.678845214844</c:v>
                      </c:pt>
                      <c:pt idx="574">
                        <c:v>115.88757934570302</c:v>
                      </c:pt>
                      <c:pt idx="575">
                        <c:v>116.08750610351599</c:v>
                      </c:pt>
                      <c:pt idx="576">
                        <c:v>116.28222045898401</c:v>
                      </c:pt>
                      <c:pt idx="577">
                        <c:v>116.47461547851599</c:v>
                      </c:pt>
                      <c:pt idx="578">
                        <c:v>116.67222290039099</c:v>
                      </c:pt>
                      <c:pt idx="579">
                        <c:v>116.884729003906</c:v>
                      </c:pt>
                      <c:pt idx="580">
                        <c:v>117.08969116210901</c:v>
                      </c:pt>
                      <c:pt idx="581">
                        <c:v>117.28710327148401</c:v>
                      </c:pt>
                      <c:pt idx="582">
                        <c:v>117.508410644531</c:v>
                      </c:pt>
                      <c:pt idx="583">
                        <c:v>117.70960083007802</c:v>
                      </c:pt>
                      <c:pt idx="584">
                        <c:v>117.89821777343801</c:v>
                      </c:pt>
                      <c:pt idx="585">
                        <c:v>118.09689331054699</c:v>
                      </c:pt>
                      <c:pt idx="586">
                        <c:v>118.282800292969</c:v>
                      </c:pt>
                      <c:pt idx="587">
                        <c:v>118.48776245117199</c:v>
                      </c:pt>
                      <c:pt idx="588">
                        <c:v>118.69039916992199</c:v>
                      </c:pt>
                      <c:pt idx="589">
                        <c:v>118.904162597656</c:v>
                      </c:pt>
                      <c:pt idx="590">
                        <c:v>119.133020019531</c:v>
                      </c:pt>
                      <c:pt idx="591">
                        <c:v>119.32918090820301</c:v>
                      </c:pt>
                      <c:pt idx="592">
                        <c:v>119.522827148438</c:v>
                      </c:pt>
                      <c:pt idx="593">
                        <c:v>119.71898803710901</c:v>
                      </c:pt>
                      <c:pt idx="594">
                        <c:v>119.89754028320301</c:v>
                      </c:pt>
                      <c:pt idx="595">
                        <c:v>120.089929199219</c:v>
                      </c:pt>
                      <c:pt idx="596">
                        <c:v>120.28860473632801</c:v>
                      </c:pt>
                      <c:pt idx="597">
                        <c:v>120.47470092773401</c:v>
                      </c:pt>
                      <c:pt idx="598">
                        <c:v>120.668347167969</c:v>
                      </c:pt>
                      <c:pt idx="599">
                        <c:v>120.87330932617199</c:v>
                      </c:pt>
                      <c:pt idx="600">
                        <c:v>121.074304199219</c:v>
                      </c:pt>
                      <c:pt idx="601">
                        <c:v>121.26543579101599</c:v>
                      </c:pt>
                      <c:pt idx="602">
                        <c:v>121.463049316406</c:v>
                      </c:pt>
                      <c:pt idx="603">
                        <c:v>121.66801147460902</c:v>
                      </c:pt>
                      <c:pt idx="604">
                        <c:v>121.87297363281201</c:v>
                      </c:pt>
                      <c:pt idx="605">
                        <c:v>122.07919311523401</c:v>
                      </c:pt>
                      <c:pt idx="606">
                        <c:v>122.277868652344</c:v>
                      </c:pt>
                      <c:pt idx="607">
                        <c:v>122.47025756835902</c:v>
                      </c:pt>
                      <c:pt idx="608">
                        <c:v>122.66264038085902</c:v>
                      </c:pt>
                      <c:pt idx="609">
                        <c:v>122.858801269531</c:v>
                      </c:pt>
                      <c:pt idx="610">
                        <c:v>123.06357421875001</c:v>
                      </c:pt>
                      <c:pt idx="611">
                        <c:v>123.27105102539099</c:v>
                      </c:pt>
                      <c:pt idx="612">
                        <c:v>123.47243041992199</c:v>
                      </c:pt>
                      <c:pt idx="613">
                        <c:v>123.66984863281201</c:v>
                      </c:pt>
                      <c:pt idx="614">
                        <c:v>123.86978149414099</c:v>
                      </c:pt>
                      <c:pt idx="615">
                        <c:v>124.07348022460901</c:v>
                      </c:pt>
                      <c:pt idx="616">
                        <c:v>124.27825317382801</c:v>
                      </c:pt>
                      <c:pt idx="617">
                        <c:v>124.47442016601599</c:v>
                      </c:pt>
                      <c:pt idx="618">
                        <c:v>124.67957153320302</c:v>
                      </c:pt>
                      <c:pt idx="619">
                        <c:v>124.89207763671899</c:v>
                      </c:pt>
                      <c:pt idx="620">
                        <c:v>125.08572387695301</c:v>
                      </c:pt>
                      <c:pt idx="621">
                        <c:v>125.26553344726599</c:v>
                      </c:pt>
                      <c:pt idx="622">
                        <c:v>125.46420898437501</c:v>
                      </c:pt>
                      <c:pt idx="623">
                        <c:v>125.67420043945302</c:v>
                      </c:pt>
                      <c:pt idx="624">
                        <c:v>125.87286987304699</c:v>
                      </c:pt>
                      <c:pt idx="625">
                        <c:v>126.07261352539099</c:v>
                      </c:pt>
                      <c:pt idx="626">
                        <c:v>126.27990112304698</c:v>
                      </c:pt>
                      <c:pt idx="627">
                        <c:v>126.47625122070301</c:v>
                      </c:pt>
                      <c:pt idx="628">
                        <c:v>126.66128540039099</c:v>
                      </c:pt>
                      <c:pt idx="629">
                        <c:v>126.867504882812</c:v>
                      </c:pt>
                      <c:pt idx="630">
                        <c:v>127.07498168945301</c:v>
                      </c:pt>
                      <c:pt idx="631">
                        <c:v>127.26359863281201</c:v>
                      </c:pt>
                      <c:pt idx="632">
                        <c:v>127.48114013671901</c:v>
                      </c:pt>
                      <c:pt idx="633">
                        <c:v>127.68483886718801</c:v>
                      </c:pt>
                      <c:pt idx="634">
                        <c:v>127.86590576171901</c:v>
                      </c:pt>
                      <c:pt idx="635">
                        <c:v>128.07589721679699</c:v>
                      </c:pt>
                      <c:pt idx="636">
                        <c:v>128.27708740234399</c:v>
                      </c:pt>
                      <c:pt idx="637">
                        <c:v>128.47934570312501</c:v>
                      </c:pt>
                      <c:pt idx="638">
                        <c:v>128.68682250976599</c:v>
                      </c:pt>
                      <c:pt idx="639">
                        <c:v>128.87292480468801</c:v>
                      </c:pt>
                      <c:pt idx="640">
                        <c:v>129.06405639648401</c:v>
                      </c:pt>
                      <c:pt idx="641">
                        <c:v>129.269207763672</c:v>
                      </c:pt>
                      <c:pt idx="642">
                        <c:v>129.466625976562</c:v>
                      </c:pt>
                      <c:pt idx="643">
                        <c:v>129.670330810547</c:v>
                      </c:pt>
                      <c:pt idx="644">
                        <c:v>129.89541015624999</c:v>
                      </c:pt>
                      <c:pt idx="645">
                        <c:v>130.10288696289098</c:v>
                      </c:pt>
                      <c:pt idx="646">
                        <c:v>130.29276123046901</c:v>
                      </c:pt>
                      <c:pt idx="647">
                        <c:v>130.48263549804699</c:v>
                      </c:pt>
                      <c:pt idx="648">
                        <c:v>130.66622314453099</c:v>
                      </c:pt>
                      <c:pt idx="649">
                        <c:v>130.88627319335902</c:v>
                      </c:pt>
                      <c:pt idx="650">
                        <c:v>131.105059814453</c:v>
                      </c:pt>
                      <c:pt idx="651">
                        <c:v>131.29619140624999</c:v>
                      </c:pt>
                      <c:pt idx="652">
                        <c:v>131.51499023437501</c:v>
                      </c:pt>
                      <c:pt idx="653">
                        <c:v>131.70737915039098</c:v>
                      </c:pt>
                      <c:pt idx="654">
                        <c:v>131.882159423828</c:v>
                      </c:pt>
                      <c:pt idx="655">
                        <c:v>132.10346679687501</c:v>
                      </c:pt>
                      <c:pt idx="656">
                        <c:v>132.30968627929698</c:v>
                      </c:pt>
                      <c:pt idx="657">
                        <c:v>132.49955444335902</c:v>
                      </c:pt>
                      <c:pt idx="658">
                        <c:v>132.693200683594</c:v>
                      </c:pt>
                      <c:pt idx="659">
                        <c:v>132.88433227539099</c:v>
                      </c:pt>
                      <c:pt idx="660">
                        <c:v>133.096838378906</c:v>
                      </c:pt>
                      <c:pt idx="661">
                        <c:v>133.30557250976599</c:v>
                      </c:pt>
                      <c:pt idx="662">
                        <c:v>133.50173339843801</c:v>
                      </c:pt>
                      <c:pt idx="663">
                        <c:v>133.70921630859399</c:v>
                      </c:pt>
                      <c:pt idx="664">
                        <c:v>133.90411987304699</c:v>
                      </c:pt>
                      <c:pt idx="665">
                        <c:v>134.08518676757802</c:v>
                      </c:pt>
                      <c:pt idx="666">
                        <c:v>134.27756958007802</c:v>
                      </c:pt>
                      <c:pt idx="667">
                        <c:v>134.46995849609399</c:v>
                      </c:pt>
                      <c:pt idx="668">
                        <c:v>134.662353515625</c:v>
                      </c:pt>
                      <c:pt idx="669">
                        <c:v>134.86102905273401</c:v>
                      </c:pt>
                      <c:pt idx="670">
                        <c:v>135.06221313476598</c:v>
                      </c:pt>
                      <c:pt idx="671">
                        <c:v>135.267175292969</c:v>
                      </c:pt>
                      <c:pt idx="672">
                        <c:v>135.46962890624999</c:v>
                      </c:pt>
                      <c:pt idx="673">
                        <c:v>135.66327514648401</c:v>
                      </c:pt>
                      <c:pt idx="674">
                        <c:v>135.85924072265601</c:v>
                      </c:pt>
                      <c:pt idx="675">
                        <c:v>136.061688232422</c:v>
                      </c:pt>
                      <c:pt idx="676">
                        <c:v>136.266839599609</c:v>
                      </c:pt>
                      <c:pt idx="677">
                        <c:v>136.468023681641</c:v>
                      </c:pt>
                      <c:pt idx="678">
                        <c:v>136.66669921875001</c:v>
                      </c:pt>
                      <c:pt idx="679">
                        <c:v>136.86663818359401</c:v>
                      </c:pt>
                      <c:pt idx="680">
                        <c:v>137.06154174804698</c:v>
                      </c:pt>
                      <c:pt idx="681">
                        <c:v>137.258953857422</c:v>
                      </c:pt>
                      <c:pt idx="682">
                        <c:v>137.45888671874999</c:v>
                      </c:pt>
                      <c:pt idx="683">
                        <c:v>137.660076904297</c:v>
                      </c:pt>
                      <c:pt idx="684">
                        <c:v>137.85874633789098</c:v>
                      </c:pt>
                      <c:pt idx="685">
                        <c:v>138.05364990234401</c:v>
                      </c:pt>
                      <c:pt idx="686">
                        <c:v>138.25484619140599</c:v>
                      </c:pt>
                      <c:pt idx="687">
                        <c:v>138.45855102539099</c:v>
                      </c:pt>
                      <c:pt idx="688">
                        <c:v>138.68469848632802</c:v>
                      </c:pt>
                      <c:pt idx="689">
                        <c:v>138.92486572265599</c:v>
                      </c:pt>
                      <c:pt idx="690">
                        <c:v>139.13253173828099</c:v>
                      </c:pt>
                      <c:pt idx="691">
                        <c:v>139.32743530273402</c:v>
                      </c:pt>
                      <c:pt idx="692">
                        <c:v>139.534912109375</c:v>
                      </c:pt>
                      <c:pt idx="693">
                        <c:v>139.71705322265601</c:v>
                      </c:pt>
                      <c:pt idx="694">
                        <c:v>139.91195678710901</c:v>
                      </c:pt>
                      <c:pt idx="695">
                        <c:v>140.11585083007802</c:v>
                      </c:pt>
                      <c:pt idx="696">
                        <c:v>140.30823364257802</c:v>
                      </c:pt>
                      <c:pt idx="697">
                        <c:v>140.532055664062</c:v>
                      </c:pt>
                      <c:pt idx="698">
                        <c:v>140.73198852539099</c:v>
                      </c:pt>
                      <c:pt idx="699">
                        <c:v>140.92312011718801</c:v>
                      </c:pt>
                      <c:pt idx="700">
                        <c:v>141.13311767578099</c:v>
                      </c:pt>
                      <c:pt idx="701">
                        <c:v>141.31544799804698</c:v>
                      </c:pt>
                      <c:pt idx="702">
                        <c:v>141.49777221679699</c:v>
                      </c:pt>
                      <c:pt idx="703">
                        <c:v>141.69267578124999</c:v>
                      </c:pt>
                      <c:pt idx="704">
                        <c:v>141.89260864257801</c:v>
                      </c:pt>
                      <c:pt idx="705">
                        <c:v>142.10260009765599</c:v>
                      </c:pt>
                      <c:pt idx="706">
                        <c:v>142.28366699218799</c:v>
                      </c:pt>
                      <c:pt idx="707">
                        <c:v>142.468505859375</c:v>
                      </c:pt>
                      <c:pt idx="708">
                        <c:v>142.67221679687501</c:v>
                      </c:pt>
                      <c:pt idx="709">
                        <c:v>142.87843627929698</c:v>
                      </c:pt>
                      <c:pt idx="710">
                        <c:v>143.09596557617198</c:v>
                      </c:pt>
                      <c:pt idx="711">
                        <c:v>143.29967041015601</c:v>
                      </c:pt>
                      <c:pt idx="712">
                        <c:v>143.48074340820301</c:v>
                      </c:pt>
                      <c:pt idx="713">
                        <c:v>143.68444824218801</c:v>
                      </c:pt>
                      <c:pt idx="714">
                        <c:v>143.889410400391</c:v>
                      </c:pt>
                      <c:pt idx="715">
                        <c:v>144.07783203125001</c:v>
                      </c:pt>
                      <c:pt idx="716">
                        <c:v>144.29033813476599</c:v>
                      </c:pt>
                      <c:pt idx="717">
                        <c:v>144.48417968749999</c:v>
                      </c:pt>
                      <c:pt idx="718">
                        <c:v>144.67279663085901</c:v>
                      </c:pt>
                      <c:pt idx="719">
                        <c:v>144.877758789062</c:v>
                      </c:pt>
                      <c:pt idx="720">
                        <c:v>145.07391967773401</c:v>
                      </c:pt>
                      <c:pt idx="721">
                        <c:v>145.27133178710901</c:v>
                      </c:pt>
                      <c:pt idx="722">
                        <c:v>145.47252197265601</c:v>
                      </c:pt>
                      <c:pt idx="723">
                        <c:v>145.67245483398401</c:v>
                      </c:pt>
                      <c:pt idx="724">
                        <c:v>145.881188964844</c:v>
                      </c:pt>
                      <c:pt idx="725">
                        <c:v>146.07106323242198</c:v>
                      </c:pt>
                      <c:pt idx="726">
                        <c:v>146.25842285156199</c:v>
                      </c:pt>
                      <c:pt idx="727">
                        <c:v>146.47218627929698</c:v>
                      </c:pt>
                      <c:pt idx="728">
                        <c:v>146.67589111328101</c:v>
                      </c:pt>
                      <c:pt idx="729">
                        <c:v>146.88462524414098</c:v>
                      </c:pt>
                      <c:pt idx="730">
                        <c:v>147.098388671875</c:v>
                      </c:pt>
                      <c:pt idx="731">
                        <c:v>147.28700561523402</c:v>
                      </c:pt>
                      <c:pt idx="732">
                        <c:v>147.48171386718701</c:v>
                      </c:pt>
                      <c:pt idx="733">
                        <c:v>147.670330810547</c:v>
                      </c:pt>
                      <c:pt idx="734">
                        <c:v>147.850335693359</c:v>
                      </c:pt>
                      <c:pt idx="735">
                        <c:v>148.05278320312499</c:v>
                      </c:pt>
                      <c:pt idx="736">
                        <c:v>148.25774536132801</c:v>
                      </c:pt>
                      <c:pt idx="737">
                        <c:v>148.456225585938</c:v>
                      </c:pt>
                      <c:pt idx="738">
                        <c:v>148.65615844726599</c:v>
                      </c:pt>
                      <c:pt idx="739">
                        <c:v>148.86005249023401</c:v>
                      </c:pt>
                      <c:pt idx="740">
                        <c:v>149.04992675781301</c:v>
                      </c:pt>
                      <c:pt idx="741">
                        <c:v>149.24483032226598</c:v>
                      </c:pt>
                      <c:pt idx="742">
                        <c:v>149.46091918945302</c:v>
                      </c:pt>
                      <c:pt idx="743">
                        <c:v>149.66104125976599</c:v>
                      </c:pt>
                      <c:pt idx="744">
                        <c:v>149.852545166016</c:v>
                      </c:pt>
                      <c:pt idx="745">
                        <c:v>150.04959106445301</c:v>
                      </c:pt>
                      <c:pt idx="746">
                        <c:v>150.24700927734401</c:v>
                      </c:pt>
                      <c:pt idx="747">
                        <c:v>150.446936035156</c:v>
                      </c:pt>
                      <c:pt idx="748">
                        <c:v>150.64649658203101</c:v>
                      </c:pt>
                      <c:pt idx="749">
                        <c:v>150.84768676757801</c:v>
                      </c:pt>
                      <c:pt idx="750">
                        <c:v>151.04547729492199</c:v>
                      </c:pt>
                      <c:pt idx="751">
                        <c:v>151.24075927734401</c:v>
                      </c:pt>
                      <c:pt idx="752">
                        <c:v>151.45578002929699</c:v>
                      </c:pt>
                      <c:pt idx="753">
                        <c:v>151.67042236328101</c:v>
                      </c:pt>
                      <c:pt idx="754">
                        <c:v>151.87124023437499</c:v>
                      </c:pt>
                      <c:pt idx="755">
                        <c:v>152.07745971679699</c:v>
                      </c:pt>
                      <c:pt idx="756">
                        <c:v>152.27524414062501</c:v>
                      </c:pt>
                      <c:pt idx="757">
                        <c:v>152.47644042968699</c:v>
                      </c:pt>
                      <c:pt idx="758">
                        <c:v>152.66719970703099</c:v>
                      </c:pt>
                      <c:pt idx="759">
                        <c:v>152.85618286132802</c:v>
                      </c:pt>
                      <c:pt idx="760">
                        <c:v>153.07158203124999</c:v>
                      </c:pt>
                      <c:pt idx="761">
                        <c:v>153.28283081054698</c:v>
                      </c:pt>
                      <c:pt idx="762">
                        <c:v>153.46477661132801</c:v>
                      </c:pt>
                      <c:pt idx="763">
                        <c:v>153.65590820312499</c:v>
                      </c:pt>
                      <c:pt idx="764">
                        <c:v>153.861248779297</c:v>
                      </c:pt>
                      <c:pt idx="765">
                        <c:v>154.07463989257801</c:v>
                      </c:pt>
                      <c:pt idx="766">
                        <c:v>154.29180297851599</c:v>
                      </c:pt>
                      <c:pt idx="767">
                        <c:v>154.47576293945301</c:v>
                      </c:pt>
                      <c:pt idx="768">
                        <c:v>154.67946777343801</c:v>
                      </c:pt>
                      <c:pt idx="769">
                        <c:v>154.91334838867198</c:v>
                      </c:pt>
                      <c:pt idx="770">
                        <c:v>155.12371215820301</c:v>
                      </c:pt>
                      <c:pt idx="771">
                        <c:v>155.319500732422</c:v>
                      </c:pt>
                      <c:pt idx="772">
                        <c:v>155.50434570312501</c:v>
                      </c:pt>
                      <c:pt idx="773">
                        <c:v>155.70050048828099</c:v>
                      </c:pt>
                      <c:pt idx="774">
                        <c:v>155.92055053710902</c:v>
                      </c:pt>
                      <c:pt idx="775">
                        <c:v>156.11331176757801</c:v>
                      </c:pt>
                      <c:pt idx="776">
                        <c:v>156.29816284179699</c:v>
                      </c:pt>
                      <c:pt idx="777">
                        <c:v>156.49432373046901</c:v>
                      </c:pt>
                      <c:pt idx="778">
                        <c:v>156.67376098632801</c:v>
                      </c:pt>
                      <c:pt idx="779">
                        <c:v>156.87243652343801</c:v>
                      </c:pt>
                      <c:pt idx="780">
                        <c:v>157.077398681641</c:v>
                      </c:pt>
                      <c:pt idx="781">
                        <c:v>157.26564331054698</c:v>
                      </c:pt>
                      <c:pt idx="782">
                        <c:v>157.47474365234399</c:v>
                      </c:pt>
                      <c:pt idx="783">
                        <c:v>157.677563476562</c:v>
                      </c:pt>
                      <c:pt idx="784">
                        <c:v>157.872473144531</c:v>
                      </c:pt>
                      <c:pt idx="785">
                        <c:v>158.07492065429699</c:v>
                      </c:pt>
                      <c:pt idx="786">
                        <c:v>158.271075439453</c:v>
                      </c:pt>
                      <c:pt idx="787">
                        <c:v>158.48233032226599</c:v>
                      </c:pt>
                      <c:pt idx="788">
                        <c:v>158.67937622070301</c:v>
                      </c:pt>
                      <c:pt idx="789">
                        <c:v>158.87138671874999</c:v>
                      </c:pt>
                      <c:pt idx="790">
                        <c:v>159.08641357421899</c:v>
                      </c:pt>
                      <c:pt idx="791">
                        <c:v>159.27754516601598</c:v>
                      </c:pt>
                      <c:pt idx="792">
                        <c:v>159.45861206054698</c:v>
                      </c:pt>
                      <c:pt idx="793">
                        <c:v>159.64847412109401</c:v>
                      </c:pt>
                      <c:pt idx="794">
                        <c:v>159.84714355468699</c:v>
                      </c:pt>
                      <c:pt idx="795">
                        <c:v>160.063806152344</c:v>
                      </c:pt>
                      <c:pt idx="796">
                        <c:v>160.26625976562499</c:v>
                      </c:pt>
                      <c:pt idx="797">
                        <c:v>160.45864257812499</c:v>
                      </c:pt>
                      <c:pt idx="798">
                        <c:v>160.66271362304698</c:v>
                      </c:pt>
                      <c:pt idx="799">
                        <c:v>160.856359863281</c:v>
                      </c:pt>
                      <c:pt idx="800">
                        <c:v>161.060949707031</c:v>
                      </c:pt>
                      <c:pt idx="801">
                        <c:v>161.28477172851598</c:v>
                      </c:pt>
                      <c:pt idx="802">
                        <c:v>161.47464599609401</c:v>
                      </c:pt>
                      <c:pt idx="803">
                        <c:v>161.64691772460901</c:v>
                      </c:pt>
                      <c:pt idx="804">
                        <c:v>161.84470825195302</c:v>
                      </c:pt>
                      <c:pt idx="805">
                        <c:v>162.04049682617199</c:v>
                      </c:pt>
                      <c:pt idx="806">
                        <c:v>162.24131469726598</c:v>
                      </c:pt>
                      <c:pt idx="807">
                        <c:v>162.44752807617198</c:v>
                      </c:pt>
                      <c:pt idx="808">
                        <c:v>162.64406127929698</c:v>
                      </c:pt>
                      <c:pt idx="809">
                        <c:v>162.83807983398401</c:v>
                      </c:pt>
                      <c:pt idx="810">
                        <c:v>163.03675537109399</c:v>
                      </c:pt>
                      <c:pt idx="811">
                        <c:v>163.24386596679699</c:v>
                      </c:pt>
                      <c:pt idx="812">
                        <c:v>163.45599975585901</c:v>
                      </c:pt>
                      <c:pt idx="813">
                        <c:v>163.667242431641</c:v>
                      </c:pt>
                      <c:pt idx="814">
                        <c:v>163.86717529296899</c:v>
                      </c:pt>
                      <c:pt idx="815">
                        <c:v>164.04950561523401</c:v>
                      </c:pt>
                      <c:pt idx="816">
                        <c:v>164.24351806640601</c:v>
                      </c:pt>
                      <c:pt idx="817">
                        <c:v>164.45262451171899</c:v>
                      </c:pt>
                      <c:pt idx="818">
                        <c:v>164.64501953125</c:v>
                      </c:pt>
                      <c:pt idx="819">
                        <c:v>164.84495849609399</c:v>
                      </c:pt>
                      <c:pt idx="820">
                        <c:v>165.04954223632802</c:v>
                      </c:pt>
                      <c:pt idx="821">
                        <c:v>165.25450439453101</c:v>
                      </c:pt>
                      <c:pt idx="822">
                        <c:v>165.46827392578101</c:v>
                      </c:pt>
                      <c:pt idx="823">
                        <c:v>165.6728515625</c:v>
                      </c:pt>
                      <c:pt idx="824">
                        <c:v>165.86271972656201</c:v>
                      </c:pt>
                      <c:pt idx="825">
                        <c:v>166.071459960938</c:v>
                      </c:pt>
                      <c:pt idx="826">
                        <c:v>166.27642211914099</c:v>
                      </c:pt>
                      <c:pt idx="827">
                        <c:v>166.46414794921901</c:v>
                      </c:pt>
                      <c:pt idx="828">
                        <c:v>166.66319580078101</c:v>
                      </c:pt>
                      <c:pt idx="829">
                        <c:v>166.87910766601598</c:v>
                      </c:pt>
                      <c:pt idx="830">
                        <c:v>167.09124145507801</c:v>
                      </c:pt>
                      <c:pt idx="831">
                        <c:v>167.30751342773402</c:v>
                      </c:pt>
                      <c:pt idx="832">
                        <c:v>167.50530395507801</c:v>
                      </c:pt>
                      <c:pt idx="833">
                        <c:v>167.68423461914099</c:v>
                      </c:pt>
                      <c:pt idx="834">
                        <c:v>167.899255371094</c:v>
                      </c:pt>
                      <c:pt idx="835">
                        <c:v>168.106365966797</c:v>
                      </c:pt>
                      <c:pt idx="836">
                        <c:v>168.30001831054699</c:v>
                      </c:pt>
                      <c:pt idx="837">
                        <c:v>168.495288085938</c:v>
                      </c:pt>
                      <c:pt idx="838">
                        <c:v>168.688555908203</c:v>
                      </c:pt>
                      <c:pt idx="839">
                        <c:v>168.88560180664098</c:v>
                      </c:pt>
                      <c:pt idx="840">
                        <c:v>169.07295532226598</c:v>
                      </c:pt>
                      <c:pt idx="841">
                        <c:v>169.26320190429698</c:v>
                      </c:pt>
                      <c:pt idx="842">
                        <c:v>169.474450683594</c:v>
                      </c:pt>
                      <c:pt idx="843">
                        <c:v>169.67941894531299</c:v>
                      </c:pt>
                      <c:pt idx="844">
                        <c:v>169.87180786132802</c:v>
                      </c:pt>
                      <c:pt idx="845">
                        <c:v>170.084313964844</c:v>
                      </c:pt>
                      <c:pt idx="846">
                        <c:v>170.30059814453099</c:v>
                      </c:pt>
                      <c:pt idx="847">
                        <c:v>170.50518798828099</c:v>
                      </c:pt>
                      <c:pt idx="848">
                        <c:v>170.71894531250001</c:v>
                      </c:pt>
                      <c:pt idx="849">
                        <c:v>170.92930297851598</c:v>
                      </c:pt>
                      <c:pt idx="850">
                        <c:v>171.12797851562499</c:v>
                      </c:pt>
                      <c:pt idx="851">
                        <c:v>171.31911010742198</c:v>
                      </c:pt>
                      <c:pt idx="852">
                        <c:v>171.506842041016</c:v>
                      </c:pt>
                      <c:pt idx="853">
                        <c:v>171.70551757812501</c:v>
                      </c:pt>
                      <c:pt idx="854">
                        <c:v>171.89376220703099</c:v>
                      </c:pt>
                      <c:pt idx="855">
                        <c:v>172.076092529297</c:v>
                      </c:pt>
                      <c:pt idx="856">
                        <c:v>172.28734130859399</c:v>
                      </c:pt>
                      <c:pt idx="857">
                        <c:v>172.48438720703101</c:v>
                      </c:pt>
                      <c:pt idx="858">
                        <c:v>172.68218383789099</c:v>
                      </c:pt>
                      <c:pt idx="859">
                        <c:v>172.90725708007801</c:v>
                      </c:pt>
                      <c:pt idx="860">
                        <c:v>173.11724243164099</c:v>
                      </c:pt>
                      <c:pt idx="861">
                        <c:v>173.32346801757802</c:v>
                      </c:pt>
                      <c:pt idx="862">
                        <c:v>173.52554321289099</c:v>
                      </c:pt>
                      <c:pt idx="863">
                        <c:v>173.69780883789099</c:v>
                      </c:pt>
                      <c:pt idx="864">
                        <c:v>173.86504516601599</c:v>
                      </c:pt>
                      <c:pt idx="865">
                        <c:v>174.04863281249999</c:v>
                      </c:pt>
                      <c:pt idx="866">
                        <c:v>174.23887939453101</c:v>
                      </c:pt>
                      <c:pt idx="867">
                        <c:v>174.43503417968699</c:v>
                      </c:pt>
                      <c:pt idx="868">
                        <c:v>174.63458862304699</c:v>
                      </c:pt>
                      <c:pt idx="869">
                        <c:v>174.83200683593799</c:v>
                      </c:pt>
                      <c:pt idx="870">
                        <c:v>175.03194580078099</c:v>
                      </c:pt>
                      <c:pt idx="871">
                        <c:v>175.23477172851599</c:v>
                      </c:pt>
                      <c:pt idx="872">
                        <c:v>175.43596191406201</c:v>
                      </c:pt>
                      <c:pt idx="873">
                        <c:v>175.633380126953</c:v>
                      </c:pt>
                      <c:pt idx="874">
                        <c:v>175.83242797851599</c:v>
                      </c:pt>
                      <c:pt idx="875">
                        <c:v>176.03864746093799</c:v>
                      </c:pt>
                      <c:pt idx="876">
                        <c:v>176.253668212891</c:v>
                      </c:pt>
                      <c:pt idx="877">
                        <c:v>176.458258056641</c:v>
                      </c:pt>
                      <c:pt idx="878">
                        <c:v>176.649011230469</c:v>
                      </c:pt>
                      <c:pt idx="879">
                        <c:v>176.845538330078</c:v>
                      </c:pt>
                      <c:pt idx="880">
                        <c:v>177.042077636719</c:v>
                      </c:pt>
                      <c:pt idx="881">
                        <c:v>177.2353515625</c:v>
                      </c:pt>
                      <c:pt idx="882">
                        <c:v>177.44031372070302</c:v>
                      </c:pt>
                      <c:pt idx="883">
                        <c:v>177.64150390624999</c:v>
                      </c:pt>
                      <c:pt idx="884">
                        <c:v>177.83729248046899</c:v>
                      </c:pt>
                      <c:pt idx="885">
                        <c:v>178.04351196289099</c:v>
                      </c:pt>
                      <c:pt idx="886">
                        <c:v>178.23715209960901</c:v>
                      </c:pt>
                      <c:pt idx="887">
                        <c:v>178.44714355468699</c:v>
                      </c:pt>
                      <c:pt idx="888">
                        <c:v>178.658770751953</c:v>
                      </c:pt>
                      <c:pt idx="889">
                        <c:v>178.86033325195302</c:v>
                      </c:pt>
                      <c:pt idx="890">
                        <c:v>179.086669921875</c:v>
                      </c:pt>
                      <c:pt idx="891">
                        <c:v>179.28371582031301</c:v>
                      </c:pt>
                      <c:pt idx="892">
                        <c:v>179.454351806641</c:v>
                      </c:pt>
                      <c:pt idx="893">
                        <c:v>179.65968627929698</c:v>
                      </c:pt>
                      <c:pt idx="894">
                        <c:v>179.87219238281301</c:v>
                      </c:pt>
                      <c:pt idx="895">
                        <c:v>180.077154541016</c:v>
                      </c:pt>
                      <c:pt idx="896">
                        <c:v>180.27583007812501</c:v>
                      </c:pt>
                      <c:pt idx="897">
                        <c:v>180.45904541015599</c:v>
                      </c:pt>
                      <c:pt idx="898">
                        <c:v>180.65143432617199</c:v>
                      </c:pt>
                      <c:pt idx="899">
                        <c:v>180.84129638671899</c:v>
                      </c:pt>
                      <c:pt idx="900">
                        <c:v>181.03242797851598</c:v>
                      </c:pt>
                      <c:pt idx="901">
                        <c:v>181.25159912109399</c:v>
                      </c:pt>
                      <c:pt idx="902">
                        <c:v>181.47919311523401</c:v>
                      </c:pt>
                      <c:pt idx="903">
                        <c:v>181.68415527343799</c:v>
                      </c:pt>
                      <c:pt idx="904">
                        <c:v>181.885339355469</c:v>
                      </c:pt>
                      <c:pt idx="905">
                        <c:v>182.09784545898401</c:v>
                      </c:pt>
                      <c:pt idx="906">
                        <c:v>182.28432006835902</c:v>
                      </c:pt>
                      <c:pt idx="907">
                        <c:v>182.48010864257802</c:v>
                      </c:pt>
                      <c:pt idx="908">
                        <c:v>182.70356445312501</c:v>
                      </c:pt>
                      <c:pt idx="909">
                        <c:v>182.92775878906201</c:v>
                      </c:pt>
                      <c:pt idx="910">
                        <c:v>183.14692382812501</c:v>
                      </c:pt>
                      <c:pt idx="911">
                        <c:v>183.34522705078101</c:v>
                      </c:pt>
                      <c:pt idx="912">
                        <c:v>183.528814697266</c:v>
                      </c:pt>
                      <c:pt idx="913">
                        <c:v>183.72157592773402</c:v>
                      </c:pt>
                      <c:pt idx="914">
                        <c:v>183.91987915039098</c:v>
                      </c:pt>
                      <c:pt idx="915">
                        <c:v>184.10686645507801</c:v>
                      </c:pt>
                      <c:pt idx="916">
                        <c:v>184.29924926757801</c:v>
                      </c:pt>
                      <c:pt idx="917">
                        <c:v>184.47943115234401</c:v>
                      </c:pt>
                      <c:pt idx="918">
                        <c:v>184.66427612304699</c:v>
                      </c:pt>
                      <c:pt idx="919">
                        <c:v>184.86006469726598</c:v>
                      </c:pt>
                      <c:pt idx="920">
                        <c:v>185.06162109375001</c:v>
                      </c:pt>
                      <c:pt idx="921">
                        <c:v>185.275384521484</c:v>
                      </c:pt>
                      <c:pt idx="922">
                        <c:v>185.46903686523402</c:v>
                      </c:pt>
                      <c:pt idx="923">
                        <c:v>185.64508056640599</c:v>
                      </c:pt>
                      <c:pt idx="924">
                        <c:v>185.842120361328</c:v>
                      </c:pt>
                      <c:pt idx="925">
                        <c:v>186.03953857421899</c:v>
                      </c:pt>
                      <c:pt idx="926">
                        <c:v>186.22438964843801</c:v>
                      </c:pt>
                      <c:pt idx="927">
                        <c:v>186.43098144531299</c:v>
                      </c:pt>
                      <c:pt idx="928">
                        <c:v>186.63128662109401</c:v>
                      </c:pt>
                      <c:pt idx="929">
                        <c:v>186.82241821289099</c:v>
                      </c:pt>
                      <c:pt idx="930">
                        <c:v>187.02700195312499</c:v>
                      </c:pt>
                      <c:pt idx="931">
                        <c:v>187.23572998046899</c:v>
                      </c:pt>
                      <c:pt idx="932">
                        <c:v>187.44446411132802</c:v>
                      </c:pt>
                      <c:pt idx="933">
                        <c:v>187.64943237304698</c:v>
                      </c:pt>
                      <c:pt idx="934">
                        <c:v>187.838049316406</c:v>
                      </c:pt>
                      <c:pt idx="935">
                        <c:v>188.04766845703099</c:v>
                      </c:pt>
                      <c:pt idx="936">
                        <c:v>188.260174560547</c:v>
                      </c:pt>
                      <c:pt idx="937">
                        <c:v>188.43658447265599</c:v>
                      </c:pt>
                      <c:pt idx="938">
                        <c:v>188.653234863281</c:v>
                      </c:pt>
                      <c:pt idx="939">
                        <c:v>188.873291015625</c:v>
                      </c:pt>
                      <c:pt idx="940">
                        <c:v>189.05813598632801</c:v>
                      </c:pt>
                      <c:pt idx="941">
                        <c:v>189.26687011718701</c:v>
                      </c:pt>
                      <c:pt idx="942">
                        <c:v>189.44757080078099</c:v>
                      </c:pt>
                      <c:pt idx="943">
                        <c:v>189.62612304687499</c:v>
                      </c:pt>
                      <c:pt idx="944">
                        <c:v>189.836108398438</c:v>
                      </c:pt>
                      <c:pt idx="945">
                        <c:v>190.03944091796899</c:v>
                      </c:pt>
                      <c:pt idx="946">
                        <c:v>190.24100952148402</c:v>
                      </c:pt>
                      <c:pt idx="947">
                        <c:v>190.434649658203</c:v>
                      </c:pt>
                      <c:pt idx="948">
                        <c:v>190.62074584960902</c:v>
                      </c:pt>
                      <c:pt idx="949">
                        <c:v>191.00928955078101</c:v>
                      </c:pt>
                      <c:pt idx="950">
                        <c:v>191.14547729492199</c:v>
                      </c:pt>
                      <c:pt idx="951">
                        <c:v>191.34377441406201</c:v>
                      </c:pt>
                      <c:pt idx="952">
                        <c:v>191.53112792968699</c:v>
                      </c:pt>
                      <c:pt idx="953">
                        <c:v>191.72515258789099</c:v>
                      </c:pt>
                      <c:pt idx="954">
                        <c:v>191.91628417968701</c:v>
                      </c:pt>
                      <c:pt idx="955">
                        <c:v>192.13218994140601</c:v>
                      </c:pt>
                      <c:pt idx="956">
                        <c:v>192.32420043945302</c:v>
                      </c:pt>
                      <c:pt idx="957">
                        <c:v>192.509039306641</c:v>
                      </c:pt>
                      <c:pt idx="958">
                        <c:v>192.70557861328101</c:v>
                      </c:pt>
                      <c:pt idx="959">
                        <c:v>192.884515380859</c:v>
                      </c:pt>
                      <c:pt idx="960">
                        <c:v>193.05928955078099</c:v>
                      </c:pt>
                      <c:pt idx="961">
                        <c:v>193.22866210937499</c:v>
                      </c:pt>
                      <c:pt idx="962">
                        <c:v>193.42194213867199</c:v>
                      </c:pt>
                      <c:pt idx="963">
                        <c:v>193.62942504882801</c:v>
                      </c:pt>
                      <c:pt idx="964">
                        <c:v>193.82306518554699</c:v>
                      </c:pt>
                      <c:pt idx="965">
                        <c:v>194.01834106445301</c:v>
                      </c:pt>
                      <c:pt idx="966">
                        <c:v>194.223303222656</c:v>
                      </c:pt>
                      <c:pt idx="967">
                        <c:v>194.43706054687499</c:v>
                      </c:pt>
                      <c:pt idx="968">
                        <c:v>194.64956665039099</c:v>
                      </c:pt>
                      <c:pt idx="969">
                        <c:v>194.85793457031301</c:v>
                      </c:pt>
                      <c:pt idx="970">
                        <c:v>195.07081909179698</c:v>
                      </c:pt>
                      <c:pt idx="971">
                        <c:v>195.28834838867198</c:v>
                      </c:pt>
                      <c:pt idx="972">
                        <c:v>195.472814941406</c:v>
                      </c:pt>
                      <c:pt idx="973">
                        <c:v>195.65426635742199</c:v>
                      </c:pt>
                      <c:pt idx="974">
                        <c:v>195.847906494141</c:v>
                      </c:pt>
                      <c:pt idx="975">
                        <c:v>196.02645874023401</c:v>
                      </c:pt>
                      <c:pt idx="976">
                        <c:v>196.21633300781301</c:v>
                      </c:pt>
                      <c:pt idx="977">
                        <c:v>196.42092285156201</c:v>
                      </c:pt>
                      <c:pt idx="978">
                        <c:v>196.63758544921899</c:v>
                      </c:pt>
                      <c:pt idx="979">
                        <c:v>196.854241943359</c:v>
                      </c:pt>
                      <c:pt idx="980">
                        <c:v>197.046624755859</c:v>
                      </c:pt>
                      <c:pt idx="981">
                        <c:v>197.24277954101598</c:v>
                      </c:pt>
                      <c:pt idx="982">
                        <c:v>197.454022216797</c:v>
                      </c:pt>
                      <c:pt idx="983">
                        <c:v>197.635980224609</c:v>
                      </c:pt>
                      <c:pt idx="984">
                        <c:v>197.82171630859401</c:v>
                      </c:pt>
                      <c:pt idx="985">
                        <c:v>198.03081665039099</c:v>
                      </c:pt>
                      <c:pt idx="986">
                        <c:v>198.22823486328099</c:v>
                      </c:pt>
                      <c:pt idx="987">
                        <c:v>198.41647949218699</c:v>
                      </c:pt>
                      <c:pt idx="988">
                        <c:v>198.61766357421899</c:v>
                      </c:pt>
                      <c:pt idx="989">
                        <c:v>198.82929077148401</c:v>
                      </c:pt>
                      <c:pt idx="990">
                        <c:v>199.02583007812501</c:v>
                      </c:pt>
                      <c:pt idx="991">
                        <c:v>199.21909790039098</c:v>
                      </c:pt>
                      <c:pt idx="992">
                        <c:v>199.42241821289099</c:v>
                      </c:pt>
                      <c:pt idx="993">
                        <c:v>199.62612915039099</c:v>
                      </c:pt>
                      <c:pt idx="994">
                        <c:v>199.81978149414098</c:v>
                      </c:pt>
                      <c:pt idx="995">
                        <c:v>200.01128540039099</c:v>
                      </c:pt>
                      <c:pt idx="996">
                        <c:v>200.21033325195302</c:v>
                      </c:pt>
                      <c:pt idx="997">
                        <c:v>200.40988769531299</c:v>
                      </c:pt>
                      <c:pt idx="998">
                        <c:v>200.618243408203</c:v>
                      </c:pt>
                      <c:pt idx="999">
                        <c:v>200.82734985351598</c:v>
                      </c:pt>
                      <c:pt idx="1000">
                        <c:v>201.018481445313</c:v>
                      </c:pt>
                      <c:pt idx="1001">
                        <c:v>201.213385009766</c:v>
                      </c:pt>
                      <c:pt idx="1002">
                        <c:v>201.42249145507802</c:v>
                      </c:pt>
                      <c:pt idx="1003">
                        <c:v>201.62330322265601</c:v>
                      </c:pt>
                      <c:pt idx="1004">
                        <c:v>201.83543701171899</c:v>
                      </c:pt>
                      <c:pt idx="1005">
                        <c:v>202.040777587891</c:v>
                      </c:pt>
                      <c:pt idx="1006">
                        <c:v>202.228515625</c:v>
                      </c:pt>
                      <c:pt idx="1007">
                        <c:v>202.423419189453</c:v>
                      </c:pt>
                      <c:pt idx="1008">
                        <c:v>202.61957397460901</c:v>
                      </c:pt>
                      <c:pt idx="1009">
                        <c:v>202.84050903320301</c:v>
                      </c:pt>
                      <c:pt idx="1010">
                        <c:v>203.06684570312501</c:v>
                      </c:pt>
                      <c:pt idx="1011">
                        <c:v>203.27432250976599</c:v>
                      </c:pt>
                      <c:pt idx="1012">
                        <c:v>203.46043090820302</c:v>
                      </c:pt>
                      <c:pt idx="1013">
                        <c:v>203.65533447265599</c:v>
                      </c:pt>
                      <c:pt idx="1014">
                        <c:v>203.87412109375001</c:v>
                      </c:pt>
                      <c:pt idx="1015">
                        <c:v>204.06525268554699</c:v>
                      </c:pt>
                      <c:pt idx="1016">
                        <c:v>204.25223999023402</c:v>
                      </c:pt>
                      <c:pt idx="1017">
                        <c:v>204.43959350585902</c:v>
                      </c:pt>
                      <c:pt idx="1018">
                        <c:v>204.61852416992198</c:v>
                      </c:pt>
                      <c:pt idx="1019">
                        <c:v>204.81505737304701</c:v>
                      </c:pt>
                      <c:pt idx="1020">
                        <c:v>205.01121826171897</c:v>
                      </c:pt>
                      <c:pt idx="1021">
                        <c:v>205.21706542968701</c:v>
                      </c:pt>
                      <c:pt idx="1022">
                        <c:v>205.42705078124999</c:v>
                      </c:pt>
                      <c:pt idx="1023">
                        <c:v>205.62697753906201</c:v>
                      </c:pt>
                      <c:pt idx="1024">
                        <c:v>205.845776367187</c:v>
                      </c:pt>
                      <c:pt idx="1025">
                        <c:v>206.05112304687501</c:v>
                      </c:pt>
                      <c:pt idx="1026">
                        <c:v>206.22553710937501</c:v>
                      </c:pt>
                      <c:pt idx="1027">
                        <c:v>206.40999755859397</c:v>
                      </c:pt>
                      <c:pt idx="1028">
                        <c:v>206.61909179687501</c:v>
                      </c:pt>
                      <c:pt idx="1029">
                        <c:v>206.83448486328103</c:v>
                      </c:pt>
                      <c:pt idx="1030">
                        <c:v>207.06046142578103</c:v>
                      </c:pt>
                      <c:pt idx="1031">
                        <c:v>207.251220703125</c:v>
                      </c:pt>
                      <c:pt idx="1032">
                        <c:v>207.42637939453101</c:v>
                      </c:pt>
                      <c:pt idx="1033">
                        <c:v>207.62542724609398</c:v>
                      </c:pt>
                      <c:pt idx="1034">
                        <c:v>207.82032470703103</c:v>
                      </c:pt>
                      <c:pt idx="1035">
                        <c:v>208.017749023438</c:v>
                      </c:pt>
                      <c:pt idx="1036">
                        <c:v>208.21228027343801</c:v>
                      </c:pt>
                      <c:pt idx="1037">
                        <c:v>208.41435546874999</c:v>
                      </c:pt>
                      <c:pt idx="1038">
                        <c:v>208.61806640624999</c:v>
                      </c:pt>
                      <c:pt idx="1039">
                        <c:v>208.81334228515601</c:v>
                      </c:pt>
                      <c:pt idx="1040">
                        <c:v>209.01452636718699</c:v>
                      </c:pt>
                      <c:pt idx="1041">
                        <c:v>209.234204101562</c:v>
                      </c:pt>
                      <c:pt idx="1042">
                        <c:v>209.43538818359397</c:v>
                      </c:pt>
                      <c:pt idx="1043">
                        <c:v>209.61430664062499</c:v>
                      </c:pt>
                      <c:pt idx="1044">
                        <c:v>209.80292968750001</c:v>
                      </c:pt>
                      <c:pt idx="1045">
                        <c:v>210.00877685546897</c:v>
                      </c:pt>
                      <c:pt idx="1046">
                        <c:v>210.21373291015601</c:v>
                      </c:pt>
                      <c:pt idx="1047">
                        <c:v>210.41530761718701</c:v>
                      </c:pt>
                      <c:pt idx="1048">
                        <c:v>210.61939697265603</c:v>
                      </c:pt>
                      <c:pt idx="1049">
                        <c:v>210.80800781249999</c:v>
                      </c:pt>
                      <c:pt idx="1050">
                        <c:v>211.00755615234397</c:v>
                      </c:pt>
                      <c:pt idx="1051">
                        <c:v>211.21339111328103</c:v>
                      </c:pt>
                      <c:pt idx="1052">
                        <c:v>211.40992431640603</c:v>
                      </c:pt>
                      <c:pt idx="1053">
                        <c:v>211.60772705078102</c:v>
                      </c:pt>
                      <c:pt idx="1054">
                        <c:v>211.806396484375</c:v>
                      </c:pt>
                      <c:pt idx="1055">
                        <c:v>212.01513671875</c:v>
                      </c:pt>
                      <c:pt idx="1056">
                        <c:v>212.2197265625</c:v>
                      </c:pt>
                      <c:pt idx="1057">
                        <c:v>212.41085205078102</c:v>
                      </c:pt>
                      <c:pt idx="1058">
                        <c:v>212.60953369140603</c:v>
                      </c:pt>
                      <c:pt idx="1059">
                        <c:v>212.98513183593801</c:v>
                      </c:pt>
                      <c:pt idx="1060">
                        <c:v>213.09992675781299</c:v>
                      </c:pt>
                      <c:pt idx="1061">
                        <c:v>213.29985351562499</c:v>
                      </c:pt>
                      <c:pt idx="1062">
                        <c:v>213.50482177734398</c:v>
                      </c:pt>
                      <c:pt idx="1063">
                        <c:v>213.71230468749999</c:v>
                      </c:pt>
                      <c:pt idx="1064">
                        <c:v>213.88546142578102</c:v>
                      </c:pt>
                      <c:pt idx="1065">
                        <c:v>214.07658691406201</c:v>
                      </c:pt>
                      <c:pt idx="1066">
                        <c:v>214.28028564453103</c:v>
                      </c:pt>
                      <c:pt idx="1067">
                        <c:v>214.46638183593799</c:v>
                      </c:pt>
                      <c:pt idx="1068">
                        <c:v>214.66253662109398</c:v>
                      </c:pt>
                      <c:pt idx="1069">
                        <c:v>214.86536865234399</c:v>
                      </c:pt>
                      <c:pt idx="1070">
                        <c:v>215.07409667968699</c:v>
                      </c:pt>
                      <c:pt idx="1071">
                        <c:v>215.29665527343801</c:v>
                      </c:pt>
                      <c:pt idx="1072">
                        <c:v>215.49156494140601</c:v>
                      </c:pt>
                      <c:pt idx="1073">
                        <c:v>215.69489746093799</c:v>
                      </c:pt>
                      <c:pt idx="1074">
                        <c:v>215.91495361328103</c:v>
                      </c:pt>
                      <c:pt idx="1075">
                        <c:v>216.10771484374999</c:v>
                      </c:pt>
                      <c:pt idx="1076">
                        <c:v>216.31179199218701</c:v>
                      </c:pt>
                      <c:pt idx="1077">
                        <c:v>216.53059082031299</c:v>
                      </c:pt>
                      <c:pt idx="1078">
                        <c:v>216.71253662109399</c:v>
                      </c:pt>
                      <c:pt idx="1079">
                        <c:v>216.88819580078103</c:v>
                      </c:pt>
                      <c:pt idx="1080">
                        <c:v>217.08059082031301</c:v>
                      </c:pt>
                      <c:pt idx="1081">
                        <c:v>217.27047119140602</c:v>
                      </c:pt>
                      <c:pt idx="1082">
                        <c:v>217.45191650390603</c:v>
                      </c:pt>
                      <c:pt idx="1083">
                        <c:v>217.62833251953103</c:v>
                      </c:pt>
                      <c:pt idx="1084">
                        <c:v>217.82286376953101</c:v>
                      </c:pt>
                      <c:pt idx="1085">
                        <c:v>218.01738281249999</c:v>
                      </c:pt>
                      <c:pt idx="1086">
                        <c:v>218.23403320312499</c:v>
                      </c:pt>
                      <c:pt idx="1087">
                        <c:v>218.45321044921897</c:v>
                      </c:pt>
                      <c:pt idx="1088">
                        <c:v>218.63642578125001</c:v>
                      </c:pt>
                      <c:pt idx="1089">
                        <c:v>218.83975830078103</c:v>
                      </c:pt>
                      <c:pt idx="1090">
                        <c:v>219.068603515625</c:v>
                      </c:pt>
                      <c:pt idx="1091">
                        <c:v>219.26727294921898</c:v>
                      </c:pt>
                      <c:pt idx="1092">
                        <c:v>219.45374755859399</c:v>
                      </c:pt>
                      <c:pt idx="1093">
                        <c:v>219.67254638671898</c:v>
                      </c:pt>
                      <c:pt idx="1094">
                        <c:v>219.88631591796897</c:v>
                      </c:pt>
                      <c:pt idx="1095">
                        <c:v>220.07492675781299</c:v>
                      </c:pt>
                      <c:pt idx="1096">
                        <c:v>220.25435791015602</c:v>
                      </c:pt>
                      <c:pt idx="1097">
                        <c:v>220.447998046875</c:v>
                      </c:pt>
                      <c:pt idx="1098">
                        <c:v>220.65460205078102</c:v>
                      </c:pt>
                      <c:pt idx="1099">
                        <c:v>220.82938232421898</c:v>
                      </c:pt>
                      <c:pt idx="1100">
                        <c:v>221.01547851562501</c:v>
                      </c:pt>
                      <c:pt idx="1101">
                        <c:v>221.25477294921899</c:v>
                      </c:pt>
                      <c:pt idx="1102">
                        <c:v>221.46601562500001</c:v>
                      </c:pt>
                      <c:pt idx="1103">
                        <c:v>221.64294433593801</c:v>
                      </c:pt>
                      <c:pt idx="1104">
                        <c:v>221.83408203125001</c:v>
                      </c:pt>
                      <c:pt idx="1105">
                        <c:v>222.00922851562501</c:v>
                      </c:pt>
                      <c:pt idx="1106">
                        <c:v>222.19368896484397</c:v>
                      </c:pt>
                      <c:pt idx="1107">
                        <c:v>222.393627929687</c:v>
                      </c:pt>
                      <c:pt idx="1108">
                        <c:v>222.59645996093801</c:v>
                      </c:pt>
                      <c:pt idx="1109">
                        <c:v>222.80733642578102</c:v>
                      </c:pt>
                      <c:pt idx="1110">
                        <c:v>223.00814208984397</c:v>
                      </c:pt>
                      <c:pt idx="1111">
                        <c:v>223.20970458984397</c:v>
                      </c:pt>
                      <c:pt idx="1112">
                        <c:v>223.41844482421897</c:v>
                      </c:pt>
                      <c:pt idx="1113">
                        <c:v>223.60541992187501</c:v>
                      </c:pt>
                      <c:pt idx="1114">
                        <c:v>223.799072265625</c:v>
                      </c:pt>
                      <c:pt idx="1115">
                        <c:v>224.01032714843799</c:v>
                      </c:pt>
                      <c:pt idx="1116">
                        <c:v>224.23200683593799</c:v>
                      </c:pt>
                      <c:pt idx="1117">
                        <c:v>224.42690429687499</c:v>
                      </c:pt>
                      <c:pt idx="1118">
                        <c:v>224.62557373046897</c:v>
                      </c:pt>
                      <c:pt idx="1119">
                        <c:v>224.850659179687</c:v>
                      </c:pt>
                      <c:pt idx="1120">
                        <c:v>225.05524902343799</c:v>
                      </c:pt>
                      <c:pt idx="1121">
                        <c:v>225.26687011718701</c:v>
                      </c:pt>
                      <c:pt idx="1122">
                        <c:v>225.45675048828102</c:v>
                      </c:pt>
                      <c:pt idx="1123">
                        <c:v>225.64373779296898</c:v>
                      </c:pt>
                      <c:pt idx="1124">
                        <c:v>225.86881103515603</c:v>
                      </c:pt>
                      <c:pt idx="1125">
                        <c:v>226.041088867187</c:v>
                      </c:pt>
                      <c:pt idx="1126">
                        <c:v>226.20958251953101</c:v>
                      </c:pt>
                      <c:pt idx="1127">
                        <c:v>226.42119140624999</c:v>
                      </c:pt>
                      <c:pt idx="1128">
                        <c:v>226.61143798828101</c:v>
                      </c:pt>
                      <c:pt idx="1129">
                        <c:v>226.81892089843799</c:v>
                      </c:pt>
                      <c:pt idx="1130">
                        <c:v>227.02388916015602</c:v>
                      </c:pt>
                      <c:pt idx="1131">
                        <c:v>227.20748291015602</c:v>
                      </c:pt>
                      <c:pt idx="1132">
                        <c:v>227.41369628906199</c:v>
                      </c:pt>
                      <c:pt idx="1133">
                        <c:v>227.61828613281301</c:v>
                      </c:pt>
                      <c:pt idx="1134">
                        <c:v>227.81784667968699</c:v>
                      </c:pt>
                      <c:pt idx="1135">
                        <c:v>228.01059570312501</c:v>
                      </c:pt>
                      <c:pt idx="1136">
                        <c:v>228.20046386718701</c:v>
                      </c:pt>
                      <c:pt idx="1137">
                        <c:v>228.42894287109397</c:v>
                      </c:pt>
                      <c:pt idx="1138">
                        <c:v>228.621337890625</c:v>
                      </c:pt>
                      <c:pt idx="1139">
                        <c:v>228.79360351562499</c:v>
                      </c:pt>
                      <c:pt idx="1140">
                        <c:v>229.00270996093801</c:v>
                      </c:pt>
                      <c:pt idx="1141">
                        <c:v>229.21182861328103</c:v>
                      </c:pt>
                      <c:pt idx="1142">
                        <c:v>229.40131835937501</c:v>
                      </c:pt>
                      <c:pt idx="1143">
                        <c:v>229.59495849609397</c:v>
                      </c:pt>
                      <c:pt idx="1144">
                        <c:v>229.79866943359397</c:v>
                      </c:pt>
                      <c:pt idx="1145">
                        <c:v>229.99609375</c:v>
                      </c:pt>
                      <c:pt idx="1146">
                        <c:v>230.20646972656201</c:v>
                      </c:pt>
                      <c:pt idx="1147">
                        <c:v>230.40980224609399</c:v>
                      </c:pt>
                      <c:pt idx="1148">
                        <c:v>230.61689453125001</c:v>
                      </c:pt>
                      <c:pt idx="1149">
                        <c:v>230.86120605468699</c:v>
                      </c:pt>
                      <c:pt idx="1150">
                        <c:v>231.07119140624999</c:v>
                      </c:pt>
                      <c:pt idx="1151">
                        <c:v>231.26986083984397</c:v>
                      </c:pt>
                      <c:pt idx="1152">
                        <c:v>231.47231445312499</c:v>
                      </c:pt>
                      <c:pt idx="1153">
                        <c:v>231.64421386718701</c:v>
                      </c:pt>
                      <c:pt idx="1154">
                        <c:v>231.85332031249999</c:v>
                      </c:pt>
                      <c:pt idx="1155">
                        <c:v>232.062426757813</c:v>
                      </c:pt>
                      <c:pt idx="1156">
                        <c:v>232.24600830078103</c:v>
                      </c:pt>
                      <c:pt idx="1157">
                        <c:v>232.45223388671897</c:v>
                      </c:pt>
                      <c:pt idx="1158">
                        <c:v>232.64677734374999</c:v>
                      </c:pt>
                      <c:pt idx="1159">
                        <c:v>232.81489257812501</c:v>
                      </c:pt>
                      <c:pt idx="1160">
                        <c:v>232.99973144531299</c:v>
                      </c:pt>
                      <c:pt idx="1161">
                        <c:v>233.20847167968699</c:v>
                      </c:pt>
                      <c:pt idx="1162">
                        <c:v>233.43605957031301</c:v>
                      </c:pt>
                      <c:pt idx="1163">
                        <c:v>233.65861816406201</c:v>
                      </c:pt>
                      <c:pt idx="1164">
                        <c:v>233.82963867187499</c:v>
                      </c:pt>
                      <c:pt idx="1165">
                        <c:v>234.00567626953102</c:v>
                      </c:pt>
                      <c:pt idx="1166">
                        <c:v>234.20975341796898</c:v>
                      </c:pt>
                      <c:pt idx="1167">
                        <c:v>234.39837646484398</c:v>
                      </c:pt>
                      <c:pt idx="1168">
                        <c:v>234.5966796875</c:v>
                      </c:pt>
                      <c:pt idx="1169">
                        <c:v>234.795727539062</c:v>
                      </c:pt>
                      <c:pt idx="1170">
                        <c:v>234.99188232421898</c:v>
                      </c:pt>
                      <c:pt idx="1171">
                        <c:v>235.18677978515603</c:v>
                      </c:pt>
                      <c:pt idx="1172">
                        <c:v>235.38205566406199</c:v>
                      </c:pt>
                      <c:pt idx="1173">
                        <c:v>235.59293212890603</c:v>
                      </c:pt>
                      <c:pt idx="1174">
                        <c:v>235.81009521484398</c:v>
                      </c:pt>
                      <c:pt idx="1175">
                        <c:v>236.03015136718699</c:v>
                      </c:pt>
                      <c:pt idx="1176">
                        <c:v>236.22128906250001</c:v>
                      </c:pt>
                      <c:pt idx="1177">
                        <c:v>236.41027832031301</c:v>
                      </c:pt>
                      <c:pt idx="1178">
                        <c:v>236.61561279296899</c:v>
                      </c:pt>
                      <c:pt idx="1179">
                        <c:v>236.81138916015601</c:v>
                      </c:pt>
                      <c:pt idx="1180">
                        <c:v>237.02478027343801</c:v>
                      </c:pt>
                      <c:pt idx="1181">
                        <c:v>237.22723388671898</c:v>
                      </c:pt>
                      <c:pt idx="1182">
                        <c:v>237.41369628906199</c:v>
                      </c:pt>
                      <c:pt idx="1183">
                        <c:v>237.62369384765603</c:v>
                      </c:pt>
                      <c:pt idx="1184">
                        <c:v>237.81357421875001</c:v>
                      </c:pt>
                      <c:pt idx="1185">
                        <c:v>237.99841308593801</c:v>
                      </c:pt>
                      <c:pt idx="1186">
                        <c:v>238.20839843749999</c:v>
                      </c:pt>
                      <c:pt idx="1187">
                        <c:v>238.40115966796898</c:v>
                      </c:pt>
                      <c:pt idx="1188">
                        <c:v>238.59191894531301</c:v>
                      </c:pt>
                      <c:pt idx="1189">
                        <c:v>238.79814453124999</c:v>
                      </c:pt>
                      <c:pt idx="1190">
                        <c:v>239.00435791015602</c:v>
                      </c:pt>
                      <c:pt idx="1191">
                        <c:v>239.20554199218699</c:v>
                      </c:pt>
                      <c:pt idx="1192">
                        <c:v>239.39793701171897</c:v>
                      </c:pt>
                      <c:pt idx="1193">
                        <c:v>239.59913330078103</c:v>
                      </c:pt>
                      <c:pt idx="1194">
                        <c:v>239.80787353515603</c:v>
                      </c:pt>
                      <c:pt idx="1195">
                        <c:v>240.00490722656201</c:v>
                      </c:pt>
                      <c:pt idx="1196">
                        <c:v>240.21778564453103</c:v>
                      </c:pt>
                      <c:pt idx="1197">
                        <c:v>240.41683349609397</c:v>
                      </c:pt>
                      <c:pt idx="1198">
                        <c:v>240.59626464843799</c:v>
                      </c:pt>
                      <c:pt idx="1199">
                        <c:v>240.817211914062</c:v>
                      </c:pt>
                      <c:pt idx="1200">
                        <c:v>241.03009033203102</c:v>
                      </c:pt>
                      <c:pt idx="1201">
                        <c:v>241.20146484374999</c:v>
                      </c:pt>
                      <c:pt idx="1202">
                        <c:v>241.37713623046898</c:v>
                      </c:pt>
                      <c:pt idx="1203">
                        <c:v>241.58046874999999</c:v>
                      </c:pt>
                      <c:pt idx="1204">
                        <c:v>241.79586181640602</c:v>
                      </c:pt>
                      <c:pt idx="1205">
                        <c:v>241.992016601562</c:v>
                      </c:pt>
                      <c:pt idx="1206">
                        <c:v>242.18189697265603</c:v>
                      </c:pt>
                      <c:pt idx="1207">
                        <c:v>242.38812255859398</c:v>
                      </c:pt>
                      <c:pt idx="1208">
                        <c:v>242.59145507812499</c:v>
                      </c:pt>
                      <c:pt idx="1209">
                        <c:v>242.80810546875</c:v>
                      </c:pt>
                      <c:pt idx="1210">
                        <c:v>243.01721191406199</c:v>
                      </c:pt>
                      <c:pt idx="1211">
                        <c:v>243.19576416015602</c:v>
                      </c:pt>
                      <c:pt idx="1212">
                        <c:v>243.39531249999999</c:v>
                      </c:pt>
                      <c:pt idx="1213">
                        <c:v>243.60241699218699</c:v>
                      </c:pt>
                      <c:pt idx="1214">
                        <c:v>243.78978271484397</c:v>
                      </c:pt>
                      <c:pt idx="1215">
                        <c:v>243.99008789062501</c:v>
                      </c:pt>
                      <c:pt idx="1216">
                        <c:v>244.18875732421898</c:v>
                      </c:pt>
                      <c:pt idx="1217">
                        <c:v>244.38114013671898</c:v>
                      </c:pt>
                      <c:pt idx="1218">
                        <c:v>244.58898925781301</c:v>
                      </c:pt>
                      <c:pt idx="1219">
                        <c:v>244.78981933593801</c:v>
                      </c:pt>
                      <c:pt idx="1220">
                        <c:v>244.99227294921897</c:v>
                      </c:pt>
                      <c:pt idx="1221">
                        <c:v>245.19974365234398</c:v>
                      </c:pt>
                      <c:pt idx="1222">
                        <c:v>245.39464111328101</c:v>
                      </c:pt>
                      <c:pt idx="1223">
                        <c:v>245.58614501953102</c:v>
                      </c:pt>
                      <c:pt idx="1224">
                        <c:v>245.79991455078101</c:v>
                      </c:pt>
                      <c:pt idx="1225">
                        <c:v>245.99984130859397</c:v>
                      </c:pt>
                      <c:pt idx="1226">
                        <c:v>246.18430175781299</c:v>
                      </c:pt>
                      <c:pt idx="1227">
                        <c:v>246.38134765625</c:v>
                      </c:pt>
                      <c:pt idx="1228">
                        <c:v>246.58254394531301</c:v>
                      </c:pt>
                      <c:pt idx="1229">
                        <c:v>246.789135742187</c:v>
                      </c:pt>
                      <c:pt idx="1230">
                        <c:v>246.98944091796898</c:v>
                      </c:pt>
                      <c:pt idx="1231">
                        <c:v>247.18686523437501</c:v>
                      </c:pt>
                      <c:pt idx="1232">
                        <c:v>247.38894042968701</c:v>
                      </c:pt>
                      <c:pt idx="1233">
                        <c:v>247.58132324218701</c:v>
                      </c:pt>
                      <c:pt idx="1234">
                        <c:v>247.78665771484398</c:v>
                      </c:pt>
                      <c:pt idx="1235">
                        <c:v>248.00545654296897</c:v>
                      </c:pt>
                      <c:pt idx="1236">
                        <c:v>248.20878906249999</c:v>
                      </c:pt>
                      <c:pt idx="1237">
                        <c:v>248.41337890624999</c:v>
                      </c:pt>
                      <c:pt idx="1238">
                        <c:v>248.61079101562501</c:v>
                      </c:pt>
                      <c:pt idx="1239">
                        <c:v>248.79940185546897</c:v>
                      </c:pt>
                      <c:pt idx="1240">
                        <c:v>249.00185546874999</c:v>
                      </c:pt>
                      <c:pt idx="1241">
                        <c:v>249.21473388671899</c:v>
                      </c:pt>
                      <c:pt idx="1242">
                        <c:v>249.41214599609398</c:v>
                      </c:pt>
                      <c:pt idx="1243">
                        <c:v>249.60579833984397</c:v>
                      </c:pt>
                      <c:pt idx="1244">
                        <c:v>249.80987548828102</c:v>
                      </c:pt>
                      <c:pt idx="1245">
                        <c:v>250.00439453125</c:v>
                      </c:pt>
                      <c:pt idx="1246">
                        <c:v>250.21149902343799</c:v>
                      </c:pt>
                      <c:pt idx="1247">
                        <c:v>250.40804443359397</c:v>
                      </c:pt>
                      <c:pt idx="1248">
                        <c:v>250.58786621093799</c:v>
                      </c:pt>
                      <c:pt idx="1249">
                        <c:v>250.78867187500001</c:v>
                      </c:pt>
                      <c:pt idx="1250">
                        <c:v>250.98734130859398</c:v>
                      </c:pt>
                      <c:pt idx="1251">
                        <c:v>251.18979492187501</c:v>
                      </c:pt>
                      <c:pt idx="1252">
                        <c:v>251.39602050781301</c:v>
                      </c:pt>
                      <c:pt idx="1253">
                        <c:v>251.59003906250001</c:v>
                      </c:pt>
                      <c:pt idx="1254">
                        <c:v>251.80291748046898</c:v>
                      </c:pt>
                      <c:pt idx="1255">
                        <c:v>251.99655761718699</c:v>
                      </c:pt>
                      <c:pt idx="1256">
                        <c:v>252.18642578124999</c:v>
                      </c:pt>
                      <c:pt idx="1257">
                        <c:v>252.40648193359397</c:v>
                      </c:pt>
                      <c:pt idx="1258">
                        <c:v>252.59975585937499</c:v>
                      </c:pt>
                      <c:pt idx="1259">
                        <c:v>252.78548583984397</c:v>
                      </c:pt>
                      <c:pt idx="1260">
                        <c:v>252.99295654296898</c:v>
                      </c:pt>
                      <c:pt idx="1261">
                        <c:v>253.18822021484397</c:v>
                      </c:pt>
                      <c:pt idx="1262">
                        <c:v>253.37307128906201</c:v>
                      </c:pt>
                      <c:pt idx="1263">
                        <c:v>253.57678222656199</c:v>
                      </c:pt>
                      <c:pt idx="1264">
                        <c:v>253.77708740234397</c:v>
                      </c:pt>
                      <c:pt idx="1265">
                        <c:v>253.98167724609397</c:v>
                      </c:pt>
                      <c:pt idx="1266">
                        <c:v>254.17996826171898</c:v>
                      </c:pt>
                      <c:pt idx="1267">
                        <c:v>254.36354980468701</c:v>
                      </c:pt>
                      <c:pt idx="1268">
                        <c:v>254.56009521484398</c:v>
                      </c:pt>
                      <c:pt idx="1269">
                        <c:v>254.77298583984398</c:v>
                      </c:pt>
                      <c:pt idx="1270">
                        <c:v>254.98297119140602</c:v>
                      </c:pt>
                      <c:pt idx="1271">
                        <c:v>255.18918457031299</c:v>
                      </c:pt>
                      <c:pt idx="1272">
                        <c:v>255.390380859375</c:v>
                      </c:pt>
                      <c:pt idx="1273">
                        <c:v>255.59874267578101</c:v>
                      </c:pt>
                      <c:pt idx="1274">
                        <c:v>255.79703369140603</c:v>
                      </c:pt>
                      <c:pt idx="1275">
                        <c:v>255.979736328125</c:v>
                      </c:pt>
                      <c:pt idx="1276">
                        <c:v>256.187585449219</c:v>
                      </c:pt>
                      <c:pt idx="1277">
                        <c:v>256.382482910156</c:v>
                      </c:pt>
                      <c:pt idx="1278">
                        <c:v>256.57827148437502</c:v>
                      </c:pt>
                      <c:pt idx="1279">
                        <c:v>256.78537597656202</c:v>
                      </c:pt>
                      <c:pt idx="1280">
                        <c:v>256.98405761718698</c:v>
                      </c:pt>
                      <c:pt idx="1281">
                        <c:v>257.19279785156198</c:v>
                      </c:pt>
                      <c:pt idx="1282">
                        <c:v>257.38555908203102</c:v>
                      </c:pt>
                      <c:pt idx="1283">
                        <c:v>257.56788330078103</c:v>
                      </c:pt>
                      <c:pt idx="1284">
                        <c:v>257.77121582031299</c:v>
                      </c:pt>
                      <c:pt idx="1285">
                        <c:v>257.97744140625002</c:v>
                      </c:pt>
                      <c:pt idx="1286">
                        <c:v>258.17485351562499</c:v>
                      </c:pt>
                      <c:pt idx="1287">
                        <c:v>258.37603759765602</c:v>
                      </c:pt>
                      <c:pt idx="1288">
                        <c:v>258.58352050781298</c:v>
                      </c:pt>
                      <c:pt idx="1289">
                        <c:v>258.77590332031298</c:v>
                      </c:pt>
                      <c:pt idx="1290">
                        <c:v>258.96702880859397</c:v>
                      </c:pt>
                      <c:pt idx="1291">
                        <c:v>259.16948242187499</c:v>
                      </c:pt>
                      <c:pt idx="1292">
                        <c:v>259.36350097656202</c:v>
                      </c:pt>
                      <c:pt idx="1293">
                        <c:v>259.56129150390603</c:v>
                      </c:pt>
                      <c:pt idx="1294">
                        <c:v>259.770910644531</c:v>
                      </c:pt>
                      <c:pt idx="1295">
                        <c:v>259.974609375</c:v>
                      </c:pt>
                      <c:pt idx="1296">
                        <c:v>260.17617187500002</c:v>
                      </c:pt>
                      <c:pt idx="1297">
                        <c:v>260.38365478515601</c:v>
                      </c:pt>
                      <c:pt idx="1298">
                        <c:v>260.570642089844</c:v>
                      </c:pt>
                      <c:pt idx="1299">
                        <c:v>260.772705078125</c:v>
                      </c:pt>
                      <c:pt idx="1300">
                        <c:v>260.98935546874998</c:v>
                      </c:pt>
                      <c:pt idx="1301">
                        <c:v>261.184643554687</c:v>
                      </c:pt>
                      <c:pt idx="1302">
                        <c:v>261.38081054687501</c:v>
                      </c:pt>
                      <c:pt idx="1303">
                        <c:v>261.583251953125</c:v>
                      </c:pt>
                      <c:pt idx="1304">
                        <c:v>261.77525634765601</c:v>
                      </c:pt>
                      <c:pt idx="1305">
                        <c:v>261.97142333984397</c:v>
                      </c:pt>
                      <c:pt idx="1306">
                        <c:v>262.17424316406198</c:v>
                      </c:pt>
                      <c:pt idx="1307">
                        <c:v>262.37631835937498</c:v>
                      </c:pt>
                      <c:pt idx="1308">
                        <c:v>262.58505859374998</c:v>
                      </c:pt>
                      <c:pt idx="1309">
                        <c:v>262.77869873046899</c:v>
                      </c:pt>
                      <c:pt idx="1310">
                        <c:v>262.96694335937502</c:v>
                      </c:pt>
                      <c:pt idx="1311">
                        <c:v>263.17189941406201</c:v>
                      </c:pt>
                      <c:pt idx="1312">
                        <c:v>263.37434082031302</c:v>
                      </c:pt>
                      <c:pt idx="1313">
                        <c:v>263.56799316406199</c:v>
                      </c:pt>
                      <c:pt idx="1314">
                        <c:v>263.777099609375</c:v>
                      </c:pt>
                      <c:pt idx="1315">
                        <c:v>263.97828369140603</c:v>
                      </c:pt>
                      <c:pt idx="1316">
                        <c:v>264.176586914062</c:v>
                      </c:pt>
                      <c:pt idx="1317">
                        <c:v>264.3828125</c:v>
                      </c:pt>
                      <c:pt idx="1318">
                        <c:v>264.58022460937502</c:v>
                      </c:pt>
                      <c:pt idx="1319">
                        <c:v>264.781408691406</c:v>
                      </c:pt>
                      <c:pt idx="1320">
                        <c:v>264.976318359375</c:v>
                      </c:pt>
                      <c:pt idx="1321">
                        <c:v>265.18165283203103</c:v>
                      </c:pt>
                      <c:pt idx="1322">
                        <c:v>265.38912353515605</c:v>
                      </c:pt>
                      <c:pt idx="1323">
                        <c:v>265.59156494140603</c:v>
                      </c:pt>
                      <c:pt idx="1324">
                        <c:v>265.78270263671897</c:v>
                      </c:pt>
                      <c:pt idx="1325">
                        <c:v>265.96755371093798</c:v>
                      </c:pt>
                      <c:pt idx="1326">
                        <c:v>266.171630859375</c:v>
                      </c:pt>
                      <c:pt idx="1327">
                        <c:v>266.37156982421897</c:v>
                      </c:pt>
                      <c:pt idx="1328">
                        <c:v>266.57904052734398</c:v>
                      </c:pt>
                      <c:pt idx="1329">
                        <c:v>266.78651123046899</c:v>
                      </c:pt>
                      <c:pt idx="1330">
                        <c:v>266.98142089843799</c:v>
                      </c:pt>
                      <c:pt idx="1331">
                        <c:v>267.18134765625001</c:v>
                      </c:pt>
                      <c:pt idx="1332">
                        <c:v>267.38342285156199</c:v>
                      </c:pt>
                      <c:pt idx="1333">
                        <c:v>267.57921142578101</c:v>
                      </c:pt>
                      <c:pt idx="1334">
                        <c:v>267.78076171875</c:v>
                      </c:pt>
                      <c:pt idx="1335">
                        <c:v>267.977294921875</c:v>
                      </c:pt>
                      <c:pt idx="1336">
                        <c:v>268.16679687499999</c:v>
                      </c:pt>
                      <c:pt idx="1337">
                        <c:v>268.36887207031299</c:v>
                      </c:pt>
                      <c:pt idx="1338">
                        <c:v>268.567553710938</c:v>
                      </c:pt>
                      <c:pt idx="1339">
                        <c:v>268.76031494140602</c:v>
                      </c:pt>
                      <c:pt idx="1340">
                        <c:v>268.96401367187502</c:v>
                      </c:pt>
                      <c:pt idx="1341">
                        <c:v>269.16986083984398</c:v>
                      </c:pt>
                      <c:pt idx="1342">
                        <c:v>269.36640625000001</c:v>
                      </c:pt>
                      <c:pt idx="1343">
                        <c:v>269.56004638671897</c:v>
                      </c:pt>
                      <c:pt idx="1344">
                        <c:v>269.76123046875</c:v>
                      </c:pt>
                      <c:pt idx="1345">
                        <c:v>269.96368408203102</c:v>
                      </c:pt>
                      <c:pt idx="1346">
                        <c:v>270.16953124999998</c:v>
                      </c:pt>
                      <c:pt idx="1347">
                        <c:v>270.36606445312498</c:v>
                      </c:pt>
                      <c:pt idx="1348">
                        <c:v>270.55505371093801</c:v>
                      </c:pt>
                      <c:pt idx="1349">
                        <c:v>270.75875244140605</c:v>
                      </c:pt>
                      <c:pt idx="1350">
                        <c:v>270.96496582031301</c:v>
                      </c:pt>
                      <c:pt idx="1351">
                        <c:v>271.17370605468699</c:v>
                      </c:pt>
                      <c:pt idx="1352">
                        <c:v>271.37364501953101</c:v>
                      </c:pt>
                      <c:pt idx="1353">
                        <c:v>271.564782714844</c:v>
                      </c:pt>
                      <c:pt idx="1354">
                        <c:v>271.768481445313</c:v>
                      </c:pt>
                      <c:pt idx="1355">
                        <c:v>271.98098144531298</c:v>
                      </c:pt>
                      <c:pt idx="1356">
                        <c:v>272.197265625</c:v>
                      </c:pt>
                      <c:pt idx="1357">
                        <c:v>272.38173828125002</c:v>
                      </c:pt>
                      <c:pt idx="1358">
                        <c:v>272.55739746093798</c:v>
                      </c:pt>
                      <c:pt idx="1359">
                        <c:v>272.75606689453105</c:v>
                      </c:pt>
                      <c:pt idx="1360">
                        <c:v>272.96141357421897</c:v>
                      </c:pt>
                      <c:pt idx="1361">
                        <c:v>273.17304687500001</c:v>
                      </c:pt>
                      <c:pt idx="1362">
                        <c:v>273.39560546874998</c:v>
                      </c:pt>
                      <c:pt idx="1363">
                        <c:v>273.59515380859398</c:v>
                      </c:pt>
                      <c:pt idx="1364">
                        <c:v>273.78088378906199</c:v>
                      </c:pt>
                      <c:pt idx="1365">
                        <c:v>273.98118896484397</c:v>
                      </c:pt>
                      <c:pt idx="1366">
                        <c:v>274.16979980468699</c:v>
                      </c:pt>
                      <c:pt idx="1367">
                        <c:v>274.37351074218702</c:v>
                      </c:pt>
                      <c:pt idx="1368">
                        <c:v>274.577221679687</c:v>
                      </c:pt>
                      <c:pt idx="1369">
                        <c:v>274.790612792969</c:v>
                      </c:pt>
                      <c:pt idx="1370">
                        <c:v>275.01694335937498</c:v>
                      </c:pt>
                      <c:pt idx="1371">
                        <c:v>275.19675292968702</c:v>
                      </c:pt>
                      <c:pt idx="1372">
                        <c:v>275.36273193359398</c:v>
                      </c:pt>
                      <c:pt idx="1373">
                        <c:v>275.564294433594</c:v>
                      </c:pt>
                      <c:pt idx="1374">
                        <c:v>275.76423339843802</c:v>
                      </c:pt>
                      <c:pt idx="1375">
                        <c:v>275.96630859375</c:v>
                      </c:pt>
                      <c:pt idx="1376">
                        <c:v>276.176672363281</c:v>
                      </c:pt>
                      <c:pt idx="1377">
                        <c:v>276.37659912109399</c:v>
                      </c:pt>
                      <c:pt idx="1378">
                        <c:v>276.57778320312502</c:v>
                      </c:pt>
                      <c:pt idx="1379">
                        <c:v>276.77054443359395</c:v>
                      </c:pt>
                      <c:pt idx="1380">
                        <c:v>276.97299804687498</c:v>
                      </c:pt>
                      <c:pt idx="1381">
                        <c:v>277.18802490234395</c:v>
                      </c:pt>
                      <c:pt idx="1382">
                        <c:v>277.38544921875001</c:v>
                      </c:pt>
                      <c:pt idx="1383">
                        <c:v>277.58034667968701</c:v>
                      </c:pt>
                      <c:pt idx="1384">
                        <c:v>277.7802734375</c:v>
                      </c:pt>
                      <c:pt idx="1385">
                        <c:v>277.96763916015601</c:v>
                      </c:pt>
                      <c:pt idx="1386">
                        <c:v>278.16215820312499</c:v>
                      </c:pt>
                      <c:pt idx="1387">
                        <c:v>278.359204101562</c:v>
                      </c:pt>
                      <c:pt idx="1388">
                        <c:v>278.56329345703102</c:v>
                      </c:pt>
                      <c:pt idx="1389">
                        <c:v>278.78371582031298</c:v>
                      </c:pt>
                      <c:pt idx="1390">
                        <c:v>278.98200683593802</c:v>
                      </c:pt>
                      <c:pt idx="1391">
                        <c:v>279.171875</c:v>
                      </c:pt>
                      <c:pt idx="1392">
                        <c:v>279.37935791015605</c:v>
                      </c:pt>
                      <c:pt idx="1393">
                        <c:v>279.57677001953101</c:v>
                      </c:pt>
                      <c:pt idx="1394">
                        <c:v>279.76953125</c:v>
                      </c:pt>
                      <c:pt idx="1395">
                        <c:v>279.98078613281302</c:v>
                      </c:pt>
                      <c:pt idx="1396">
                        <c:v>280.17280273437501</c:v>
                      </c:pt>
                      <c:pt idx="1397">
                        <c:v>280.36268310546899</c:v>
                      </c:pt>
                      <c:pt idx="1398">
                        <c:v>280.572668457031</c:v>
                      </c:pt>
                      <c:pt idx="1399">
                        <c:v>280.76844482421899</c:v>
                      </c:pt>
                      <c:pt idx="1400">
                        <c:v>280.96247558593802</c:v>
                      </c:pt>
                      <c:pt idx="1401">
                        <c:v>281.16995849609395</c:v>
                      </c:pt>
                      <c:pt idx="1402">
                        <c:v>281.36988525390603</c:v>
                      </c:pt>
                      <c:pt idx="1403">
                        <c:v>281.564782714844</c:v>
                      </c:pt>
                      <c:pt idx="1404">
                        <c:v>281.75842285156199</c:v>
                      </c:pt>
                      <c:pt idx="1405">
                        <c:v>281.95583496093798</c:v>
                      </c:pt>
                      <c:pt idx="1406">
                        <c:v>282.16042480468701</c:v>
                      </c:pt>
                      <c:pt idx="1407">
                        <c:v>282.35407714843802</c:v>
                      </c:pt>
                      <c:pt idx="1408">
                        <c:v>282.55186767578101</c:v>
                      </c:pt>
                      <c:pt idx="1409">
                        <c:v>282.76223144531298</c:v>
                      </c:pt>
                      <c:pt idx="1410">
                        <c:v>282.967199707031</c:v>
                      </c:pt>
                      <c:pt idx="1411">
                        <c:v>283.16083984375001</c:v>
                      </c:pt>
                      <c:pt idx="1412">
                        <c:v>283.351965332031</c:v>
                      </c:pt>
                      <c:pt idx="1413">
                        <c:v>283.55529785156199</c:v>
                      </c:pt>
                      <c:pt idx="1414">
                        <c:v>283.76617431640602</c:v>
                      </c:pt>
                      <c:pt idx="1415">
                        <c:v>283.96145019531298</c:v>
                      </c:pt>
                      <c:pt idx="1416">
                        <c:v>284.15672607421897</c:v>
                      </c:pt>
                      <c:pt idx="1417">
                        <c:v>284.35377197265603</c:v>
                      </c:pt>
                      <c:pt idx="1418">
                        <c:v>284.55710449218702</c:v>
                      </c:pt>
                      <c:pt idx="1419">
                        <c:v>284.760815429687</c:v>
                      </c:pt>
                      <c:pt idx="1420">
                        <c:v>284.952319335938</c:v>
                      </c:pt>
                      <c:pt idx="1421">
                        <c:v>285.15476074218702</c:v>
                      </c:pt>
                      <c:pt idx="1422">
                        <c:v>285.35557861328101</c:v>
                      </c:pt>
                      <c:pt idx="1423">
                        <c:v>285.558020019531</c:v>
                      </c:pt>
                      <c:pt idx="1424">
                        <c:v>285.77177734374999</c:v>
                      </c:pt>
                      <c:pt idx="1425">
                        <c:v>285.97926025390603</c:v>
                      </c:pt>
                      <c:pt idx="1426">
                        <c:v>286.19592285156199</c:v>
                      </c:pt>
                      <c:pt idx="1427">
                        <c:v>286.38491210937502</c:v>
                      </c:pt>
                      <c:pt idx="1428">
                        <c:v>286.57100830078105</c:v>
                      </c:pt>
                      <c:pt idx="1429">
                        <c:v>286.79948730468698</c:v>
                      </c:pt>
                      <c:pt idx="1430">
                        <c:v>286.99024658203103</c:v>
                      </c:pt>
                      <c:pt idx="1431">
                        <c:v>287.16754150390602</c:v>
                      </c:pt>
                      <c:pt idx="1432">
                        <c:v>287.381677246094</c:v>
                      </c:pt>
                      <c:pt idx="1433">
                        <c:v>287.57318115234398</c:v>
                      </c:pt>
                      <c:pt idx="1434">
                        <c:v>287.75388183593799</c:v>
                      </c:pt>
                      <c:pt idx="1435">
                        <c:v>287.95218505859395</c:v>
                      </c:pt>
                      <c:pt idx="1436">
                        <c:v>288.15085449218702</c:v>
                      </c:pt>
                      <c:pt idx="1437">
                        <c:v>288.36713867187501</c:v>
                      </c:pt>
                      <c:pt idx="1438">
                        <c:v>288.57336425781199</c:v>
                      </c:pt>
                      <c:pt idx="1439">
                        <c:v>288.76109619140601</c:v>
                      </c:pt>
                      <c:pt idx="1440">
                        <c:v>288.95976562499999</c:v>
                      </c:pt>
                      <c:pt idx="1441">
                        <c:v>289.16346435546899</c:v>
                      </c:pt>
                      <c:pt idx="1442">
                        <c:v>289.36339111328101</c:v>
                      </c:pt>
                      <c:pt idx="1443">
                        <c:v>289.56295166015605</c:v>
                      </c:pt>
                      <c:pt idx="1444">
                        <c:v>289.74654541015605</c:v>
                      </c:pt>
                      <c:pt idx="1445">
                        <c:v>289.941821289063</c:v>
                      </c:pt>
                      <c:pt idx="1446">
                        <c:v>290.15180664062501</c:v>
                      </c:pt>
                      <c:pt idx="1447">
                        <c:v>290.34796142578102</c:v>
                      </c:pt>
                      <c:pt idx="1448">
                        <c:v>290.55291748046898</c:v>
                      </c:pt>
                      <c:pt idx="1449">
                        <c:v>290.75914306640601</c:v>
                      </c:pt>
                      <c:pt idx="1450">
                        <c:v>290.95820312500001</c:v>
                      </c:pt>
                      <c:pt idx="1451">
                        <c:v>291.16441650390601</c:v>
                      </c:pt>
                      <c:pt idx="1452">
                        <c:v>291.36899414062498</c:v>
                      </c:pt>
                      <c:pt idx="1453">
                        <c:v>291.56604003906301</c:v>
                      </c:pt>
                      <c:pt idx="1454">
                        <c:v>291.77980957031298</c:v>
                      </c:pt>
                      <c:pt idx="1455">
                        <c:v>291.97471923828101</c:v>
                      </c:pt>
                      <c:pt idx="1456">
                        <c:v>292.153649902344</c:v>
                      </c:pt>
                      <c:pt idx="1457">
                        <c:v>292.37030029296898</c:v>
                      </c:pt>
                      <c:pt idx="1458">
                        <c:v>292.56898193359399</c:v>
                      </c:pt>
                      <c:pt idx="1459">
                        <c:v>292.76513671875</c:v>
                      </c:pt>
                      <c:pt idx="1460">
                        <c:v>292.97763671874998</c:v>
                      </c:pt>
                      <c:pt idx="1461">
                        <c:v>293.16336669921895</c:v>
                      </c:pt>
                      <c:pt idx="1462">
                        <c:v>293.35664062500001</c:v>
                      </c:pt>
                      <c:pt idx="1463">
                        <c:v>293.55155029296895</c:v>
                      </c:pt>
                      <c:pt idx="1464">
                        <c:v>293.74644775390601</c:v>
                      </c:pt>
                      <c:pt idx="1465">
                        <c:v>293.961840820313</c:v>
                      </c:pt>
                      <c:pt idx="1466">
                        <c:v>294.159265136719</c:v>
                      </c:pt>
                      <c:pt idx="1467">
                        <c:v>294.34876708984399</c:v>
                      </c:pt>
                      <c:pt idx="1468">
                        <c:v>294.54781494140605</c:v>
                      </c:pt>
                      <c:pt idx="1469">
                        <c:v>294.752770996094</c:v>
                      </c:pt>
                      <c:pt idx="1470">
                        <c:v>294.94730224609395</c:v>
                      </c:pt>
                      <c:pt idx="1471">
                        <c:v>295.140942382812</c:v>
                      </c:pt>
                      <c:pt idx="1472">
                        <c:v>295.35218505859399</c:v>
                      </c:pt>
                      <c:pt idx="1473">
                        <c:v>295.54583740234398</c:v>
                      </c:pt>
                      <c:pt idx="1474">
                        <c:v>295.738598632812</c:v>
                      </c:pt>
                      <c:pt idx="1475">
                        <c:v>295.94267578124999</c:v>
                      </c:pt>
                      <c:pt idx="1476">
                        <c:v>296.141357421875</c:v>
                      </c:pt>
                      <c:pt idx="1477">
                        <c:v>296.345947265625</c:v>
                      </c:pt>
                      <c:pt idx="1478">
                        <c:v>296.55933837890603</c:v>
                      </c:pt>
                      <c:pt idx="1479">
                        <c:v>296.75549316406301</c:v>
                      </c:pt>
                      <c:pt idx="1480">
                        <c:v>296.95039062500001</c:v>
                      </c:pt>
                      <c:pt idx="1481">
                        <c:v>297.15158691406299</c:v>
                      </c:pt>
                      <c:pt idx="1482">
                        <c:v>297.34396972656202</c:v>
                      </c:pt>
                      <c:pt idx="1483">
                        <c:v>297.54804687500001</c:v>
                      </c:pt>
                      <c:pt idx="1484">
                        <c:v>297.74924316406299</c:v>
                      </c:pt>
                      <c:pt idx="1485">
                        <c:v>297.945397949219</c:v>
                      </c:pt>
                      <c:pt idx="1486">
                        <c:v>298.14909667968698</c:v>
                      </c:pt>
                      <c:pt idx="1487">
                        <c:v>298.34274902343799</c:v>
                      </c:pt>
                      <c:pt idx="1488">
                        <c:v>298.56530761718801</c:v>
                      </c:pt>
                      <c:pt idx="1489">
                        <c:v>298.797924804687</c:v>
                      </c:pt>
                      <c:pt idx="1490">
                        <c:v>298.99825439453105</c:v>
                      </c:pt>
                      <c:pt idx="1491">
                        <c:v>299.19819335937501</c:v>
                      </c:pt>
                      <c:pt idx="1492">
                        <c:v>299.38479003906298</c:v>
                      </c:pt>
                      <c:pt idx="1493">
                        <c:v>299.570141601562</c:v>
                      </c:pt>
                      <c:pt idx="1494">
                        <c:v>299.773852539063</c:v>
                      </c:pt>
                      <c:pt idx="1495">
                        <c:v>299.957434082031</c:v>
                      </c:pt>
                      <c:pt idx="1496">
                        <c:v>300.13548583984397</c:v>
                      </c:pt>
                      <c:pt idx="1497">
                        <c:v>300.336669921875</c:v>
                      </c:pt>
                      <c:pt idx="1498">
                        <c:v>300.548413085937</c:v>
                      </c:pt>
                      <c:pt idx="1499">
                        <c:v>300.776770019531</c:v>
                      </c:pt>
                      <c:pt idx="1500">
                        <c:v>300.97996826171897</c:v>
                      </c:pt>
                      <c:pt idx="1501">
                        <c:v>301.16102294921899</c:v>
                      </c:pt>
                      <c:pt idx="1502">
                        <c:v>301.36599121093701</c:v>
                      </c:pt>
                      <c:pt idx="1503">
                        <c:v>301.559643554687</c:v>
                      </c:pt>
                      <c:pt idx="1504">
                        <c:v>301.75327148437498</c:v>
                      </c:pt>
                      <c:pt idx="1505">
                        <c:v>301.97332763671898</c:v>
                      </c:pt>
                      <c:pt idx="1506">
                        <c:v>302.17326660156198</c:v>
                      </c:pt>
                      <c:pt idx="1507">
                        <c:v>302.35483398437498</c:v>
                      </c:pt>
                      <c:pt idx="1508">
                        <c:v>302.55275878906298</c:v>
                      </c:pt>
                      <c:pt idx="1509">
                        <c:v>302.75218505859397</c:v>
                      </c:pt>
                      <c:pt idx="1510">
                        <c:v>302.96343994140602</c:v>
                      </c:pt>
                      <c:pt idx="1511">
                        <c:v>303.18098144531302</c:v>
                      </c:pt>
                      <c:pt idx="1512">
                        <c:v>303.37033691406299</c:v>
                      </c:pt>
                      <c:pt idx="1513">
                        <c:v>303.56574707031302</c:v>
                      </c:pt>
                      <c:pt idx="1514">
                        <c:v>303.78077392578103</c:v>
                      </c:pt>
                      <c:pt idx="1515">
                        <c:v>303.97768554687502</c:v>
                      </c:pt>
                      <c:pt idx="1516">
                        <c:v>304.17636718749998</c:v>
                      </c:pt>
                      <c:pt idx="1517">
                        <c:v>304.37253417968702</c:v>
                      </c:pt>
                      <c:pt idx="1518">
                        <c:v>304.58554687499998</c:v>
                      </c:pt>
                      <c:pt idx="1519">
                        <c:v>304.81817626953102</c:v>
                      </c:pt>
                      <c:pt idx="1520">
                        <c:v>305.00502929687502</c:v>
                      </c:pt>
                      <c:pt idx="1521">
                        <c:v>305.18483886718798</c:v>
                      </c:pt>
                      <c:pt idx="1522">
                        <c:v>305.37897949218802</c:v>
                      </c:pt>
                      <c:pt idx="1523">
                        <c:v>305.555004882812</c:v>
                      </c:pt>
                      <c:pt idx="1524">
                        <c:v>305.74237060546898</c:v>
                      </c:pt>
                      <c:pt idx="1525">
                        <c:v>305.942309570313</c:v>
                      </c:pt>
                      <c:pt idx="1526">
                        <c:v>306.13544921875001</c:v>
                      </c:pt>
                      <c:pt idx="1527">
                        <c:v>306.33413085937502</c:v>
                      </c:pt>
                      <c:pt idx="1528">
                        <c:v>306.535314941406</c:v>
                      </c:pt>
                      <c:pt idx="1529">
                        <c:v>306.73398437499998</c:v>
                      </c:pt>
                      <c:pt idx="1530">
                        <c:v>306.93516845703101</c:v>
                      </c:pt>
                      <c:pt idx="1531">
                        <c:v>307.13886718750001</c:v>
                      </c:pt>
                      <c:pt idx="1532">
                        <c:v>307.34257812499999</c:v>
                      </c:pt>
                      <c:pt idx="1533">
                        <c:v>307.54001464843799</c:v>
                      </c:pt>
                      <c:pt idx="1534">
                        <c:v>307.73366699218798</c:v>
                      </c:pt>
                      <c:pt idx="1535">
                        <c:v>307.94163818359397</c:v>
                      </c:pt>
                      <c:pt idx="1536">
                        <c:v>308.14785156250002</c:v>
                      </c:pt>
                      <c:pt idx="1537">
                        <c:v>308.337719726562</c:v>
                      </c:pt>
                      <c:pt idx="1538">
                        <c:v>308.53513183593702</c:v>
                      </c:pt>
                      <c:pt idx="1539">
                        <c:v>308.74135742187502</c:v>
                      </c:pt>
                      <c:pt idx="1540">
                        <c:v>308.94305419921898</c:v>
                      </c:pt>
                      <c:pt idx="1541">
                        <c:v>309.14499511718799</c:v>
                      </c:pt>
                      <c:pt idx="1542">
                        <c:v>309.35826416015601</c:v>
                      </c:pt>
                      <c:pt idx="1543">
                        <c:v>309.56951904296898</c:v>
                      </c:pt>
                      <c:pt idx="1544">
                        <c:v>309.76618652343802</c:v>
                      </c:pt>
                      <c:pt idx="1545">
                        <c:v>309.97365722656201</c:v>
                      </c:pt>
                      <c:pt idx="1546">
                        <c:v>310.16981201171899</c:v>
                      </c:pt>
                      <c:pt idx="1547">
                        <c:v>310.35590820312501</c:v>
                      </c:pt>
                      <c:pt idx="1548">
                        <c:v>310.55784912109397</c:v>
                      </c:pt>
                      <c:pt idx="1549">
                        <c:v>310.77287597656198</c:v>
                      </c:pt>
                      <c:pt idx="1550">
                        <c:v>311.00977783203103</c:v>
                      </c:pt>
                      <c:pt idx="1551">
                        <c:v>311.20845947265605</c:v>
                      </c:pt>
                      <c:pt idx="1552">
                        <c:v>311.37896728515602</c:v>
                      </c:pt>
                      <c:pt idx="1553">
                        <c:v>311.56630859375002</c:v>
                      </c:pt>
                      <c:pt idx="1554">
                        <c:v>311.75240478515605</c:v>
                      </c:pt>
                      <c:pt idx="1555">
                        <c:v>311.937255859375</c:v>
                      </c:pt>
                      <c:pt idx="1556">
                        <c:v>312.13593750000001</c:v>
                      </c:pt>
                      <c:pt idx="1557">
                        <c:v>312.34393310546898</c:v>
                      </c:pt>
                      <c:pt idx="1558">
                        <c:v>312.53758544921897</c:v>
                      </c:pt>
                      <c:pt idx="1559">
                        <c:v>312.73448486328101</c:v>
                      </c:pt>
                      <c:pt idx="1560">
                        <c:v>312.93240966796895</c:v>
                      </c:pt>
                      <c:pt idx="1561">
                        <c:v>313.139892578125</c:v>
                      </c:pt>
                      <c:pt idx="1562">
                        <c:v>313.35439453125002</c:v>
                      </c:pt>
                      <c:pt idx="1563">
                        <c:v>313.55985107421895</c:v>
                      </c:pt>
                      <c:pt idx="1564">
                        <c:v>313.76783447265603</c:v>
                      </c:pt>
                      <c:pt idx="1565">
                        <c:v>313.950927734375</c:v>
                      </c:pt>
                      <c:pt idx="1566">
                        <c:v>314.13400878906299</c:v>
                      </c:pt>
                      <c:pt idx="1567">
                        <c:v>314.34901123046899</c:v>
                      </c:pt>
                      <c:pt idx="1568">
                        <c:v>314.55775146484399</c:v>
                      </c:pt>
                      <c:pt idx="1569">
                        <c:v>314.747631835937</c:v>
                      </c:pt>
                      <c:pt idx="1570">
                        <c:v>314.94755859374999</c:v>
                      </c:pt>
                      <c:pt idx="1571">
                        <c:v>315.14121093749998</c:v>
                      </c:pt>
                      <c:pt idx="1572">
                        <c:v>315.34492187500001</c:v>
                      </c:pt>
                      <c:pt idx="1573">
                        <c:v>315.553637695313</c:v>
                      </c:pt>
                      <c:pt idx="1574">
                        <c:v>315.74224853515602</c:v>
                      </c:pt>
                      <c:pt idx="1575">
                        <c:v>315.942712402344</c:v>
                      </c:pt>
                      <c:pt idx="1576">
                        <c:v>316.135095214844</c:v>
                      </c:pt>
                      <c:pt idx="1577">
                        <c:v>316.33953857421898</c:v>
                      </c:pt>
                      <c:pt idx="1578">
                        <c:v>316.55708007812501</c:v>
                      </c:pt>
                      <c:pt idx="1579">
                        <c:v>316.74066162109398</c:v>
                      </c:pt>
                      <c:pt idx="1580">
                        <c:v>316.92852783203102</c:v>
                      </c:pt>
                      <c:pt idx="1581">
                        <c:v>317.15235595703103</c:v>
                      </c:pt>
                      <c:pt idx="1582">
                        <c:v>317.358068847656</c:v>
                      </c:pt>
                      <c:pt idx="1583">
                        <c:v>317.55296630859397</c:v>
                      </c:pt>
                      <c:pt idx="1584">
                        <c:v>317.76420898437499</c:v>
                      </c:pt>
                      <c:pt idx="1585">
                        <c:v>317.948315429687</c:v>
                      </c:pt>
                      <c:pt idx="1586">
                        <c:v>318.13568115234398</c:v>
                      </c:pt>
                      <c:pt idx="1587">
                        <c:v>318.33686523437501</c:v>
                      </c:pt>
                      <c:pt idx="1588">
                        <c:v>318.52924804687501</c:v>
                      </c:pt>
                      <c:pt idx="1589">
                        <c:v>318.72238769531299</c:v>
                      </c:pt>
                      <c:pt idx="1590">
                        <c:v>318.92987060546898</c:v>
                      </c:pt>
                      <c:pt idx="1591">
                        <c:v>319.13232421875</c:v>
                      </c:pt>
                      <c:pt idx="1592">
                        <c:v>319.32595214843798</c:v>
                      </c:pt>
                      <c:pt idx="1593">
                        <c:v>319.53090820312502</c:v>
                      </c:pt>
                      <c:pt idx="1594">
                        <c:v>319.73211669921898</c:v>
                      </c:pt>
                      <c:pt idx="1595">
                        <c:v>319.928784179687</c:v>
                      </c:pt>
                      <c:pt idx="1596">
                        <c:v>320.14304199218799</c:v>
                      </c:pt>
                      <c:pt idx="1597">
                        <c:v>320.356286621094</c:v>
                      </c:pt>
                      <c:pt idx="1598">
                        <c:v>320.53736572265603</c:v>
                      </c:pt>
                      <c:pt idx="1599">
                        <c:v>320.72775878906299</c:v>
                      </c:pt>
                      <c:pt idx="1600">
                        <c:v>320.934729003906</c:v>
                      </c:pt>
                      <c:pt idx="1601">
                        <c:v>321.12082519531299</c:v>
                      </c:pt>
                      <c:pt idx="1602">
                        <c:v>321.31622314453102</c:v>
                      </c:pt>
                      <c:pt idx="1603">
                        <c:v>321.528723144531</c:v>
                      </c:pt>
                      <c:pt idx="1604">
                        <c:v>321.726147460937</c:v>
                      </c:pt>
                      <c:pt idx="1605">
                        <c:v>321.93614501953101</c:v>
                      </c:pt>
                      <c:pt idx="1606">
                        <c:v>322.13681640624998</c:v>
                      </c:pt>
                      <c:pt idx="1607">
                        <c:v>322.32239990234399</c:v>
                      </c:pt>
                      <c:pt idx="1608">
                        <c:v>322.54045410156198</c:v>
                      </c:pt>
                      <c:pt idx="1609">
                        <c:v>322.756750488281</c:v>
                      </c:pt>
                      <c:pt idx="1610">
                        <c:v>322.95617675781199</c:v>
                      </c:pt>
                      <c:pt idx="1611">
                        <c:v>323.14980468750002</c:v>
                      </c:pt>
                      <c:pt idx="1612">
                        <c:v>323.339685058594</c:v>
                      </c:pt>
                      <c:pt idx="1613">
                        <c:v>323.53132324218802</c:v>
                      </c:pt>
                      <c:pt idx="1614">
                        <c:v>323.72872314453105</c:v>
                      </c:pt>
                      <c:pt idx="1615">
                        <c:v>323.93947753906298</c:v>
                      </c:pt>
                      <c:pt idx="1616">
                        <c:v>324.153247070313</c:v>
                      </c:pt>
                      <c:pt idx="1617">
                        <c:v>324.34814453125</c:v>
                      </c:pt>
                      <c:pt idx="1618">
                        <c:v>324.52795410156199</c:v>
                      </c:pt>
                      <c:pt idx="1619">
                        <c:v>324.72913818359399</c:v>
                      </c:pt>
                      <c:pt idx="1620">
                        <c:v>324.92454833984397</c:v>
                      </c:pt>
                      <c:pt idx="1621">
                        <c:v>325.11820068359395</c:v>
                      </c:pt>
                      <c:pt idx="1622">
                        <c:v>325.33146972656198</c:v>
                      </c:pt>
                      <c:pt idx="1623">
                        <c:v>325.545239257812</c:v>
                      </c:pt>
                      <c:pt idx="1624">
                        <c:v>325.740649414063</c:v>
                      </c:pt>
                      <c:pt idx="1625">
                        <c:v>325.93051757812498</c:v>
                      </c:pt>
                      <c:pt idx="1626">
                        <c:v>326.12238769531302</c:v>
                      </c:pt>
                      <c:pt idx="1627">
                        <c:v>326.32735595703105</c:v>
                      </c:pt>
                      <c:pt idx="1628">
                        <c:v>326.551184082031</c:v>
                      </c:pt>
                      <c:pt idx="1629">
                        <c:v>326.73728027343799</c:v>
                      </c:pt>
                      <c:pt idx="1630">
                        <c:v>326.92840576171898</c:v>
                      </c:pt>
                      <c:pt idx="1631">
                        <c:v>327.13461914062498</c:v>
                      </c:pt>
                      <c:pt idx="1632">
                        <c:v>327.31947021484399</c:v>
                      </c:pt>
                      <c:pt idx="1633">
                        <c:v>327.52821044921899</c:v>
                      </c:pt>
                      <c:pt idx="1634">
                        <c:v>327.73366699218798</c:v>
                      </c:pt>
                      <c:pt idx="1635">
                        <c:v>327.93233642578105</c:v>
                      </c:pt>
                      <c:pt idx="1636">
                        <c:v>328.128002929687</c:v>
                      </c:pt>
                      <c:pt idx="1637">
                        <c:v>328.32416992187501</c:v>
                      </c:pt>
                      <c:pt idx="1638">
                        <c:v>328.52535400390605</c:v>
                      </c:pt>
                      <c:pt idx="1639">
                        <c:v>328.73785400390602</c:v>
                      </c:pt>
                      <c:pt idx="1640">
                        <c:v>328.955395507812</c:v>
                      </c:pt>
                      <c:pt idx="1641">
                        <c:v>329.14777832031302</c:v>
                      </c:pt>
                      <c:pt idx="1642">
                        <c:v>329.340161132812</c:v>
                      </c:pt>
                      <c:pt idx="1643">
                        <c:v>329.53129882812499</c:v>
                      </c:pt>
                      <c:pt idx="1644">
                        <c:v>329.73676757812501</c:v>
                      </c:pt>
                      <c:pt idx="1645">
                        <c:v>329.950524902344</c:v>
                      </c:pt>
                      <c:pt idx="1646">
                        <c:v>330.14114990234395</c:v>
                      </c:pt>
                      <c:pt idx="1647">
                        <c:v>330.33983154296897</c:v>
                      </c:pt>
                      <c:pt idx="1648">
                        <c:v>330.53977050781202</c:v>
                      </c:pt>
                      <c:pt idx="1649">
                        <c:v>330.73342285156201</c:v>
                      </c:pt>
                      <c:pt idx="1650">
                        <c:v>330.93209228515605</c:v>
                      </c:pt>
                      <c:pt idx="1651">
                        <c:v>331.11943359374999</c:v>
                      </c:pt>
                      <c:pt idx="1652">
                        <c:v>331.314855957031</c:v>
                      </c:pt>
                      <c:pt idx="1653">
                        <c:v>331.52232666015601</c:v>
                      </c:pt>
                      <c:pt idx="1654">
                        <c:v>331.72425537109399</c:v>
                      </c:pt>
                      <c:pt idx="1655">
                        <c:v>331.91790771484398</c:v>
                      </c:pt>
                      <c:pt idx="1656">
                        <c:v>332.11583251953101</c:v>
                      </c:pt>
                      <c:pt idx="1657">
                        <c:v>332.31577148437498</c:v>
                      </c:pt>
                      <c:pt idx="1658">
                        <c:v>332.52901611328105</c:v>
                      </c:pt>
                      <c:pt idx="1659">
                        <c:v>332.74530029296898</c:v>
                      </c:pt>
                      <c:pt idx="1660">
                        <c:v>332.93266601562499</c:v>
                      </c:pt>
                      <c:pt idx="1661">
                        <c:v>333.123779296875</c:v>
                      </c:pt>
                      <c:pt idx="1662">
                        <c:v>333.32673339843802</c:v>
                      </c:pt>
                      <c:pt idx="1663">
                        <c:v>333.51787109374999</c:v>
                      </c:pt>
                      <c:pt idx="1664">
                        <c:v>333.722326660156</c:v>
                      </c:pt>
                      <c:pt idx="1665">
                        <c:v>333.92729492187499</c:v>
                      </c:pt>
                      <c:pt idx="1666">
                        <c:v>334.12396240234398</c:v>
                      </c:pt>
                      <c:pt idx="1667">
                        <c:v>334.32691650390603</c:v>
                      </c:pt>
                      <c:pt idx="1668">
                        <c:v>334.54018554687502</c:v>
                      </c:pt>
                      <c:pt idx="1669">
                        <c:v>334.741369628906</c:v>
                      </c:pt>
                      <c:pt idx="1670">
                        <c:v>334.95008544921899</c:v>
                      </c:pt>
                      <c:pt idx="1671">
                        <c:v>335.165856933594</c:v>
                      </c:pt>
                      <c:pt idx="1672">
                        <c:v>335.35120849609399</c:v>
                      </c:pt>
                      <c:pt idx="1673">
                        <c:v>335.569250488281</c:v>
                      </c:pt>
                      <c:pt idx="1674">
                        <c:v>335.79130859374999</c:v>
                      </c:pt>
                      <c:pt idx="1675">
                        <c:v>335.97438964843798</c:v>
                      </c:pt>
                      <c:pt idx="1676">
                        <c:v>336.17307128906299</c:v>
                      </c:pt>
                      <c:pt idx="1677">
                        <c:v>336.35590820312501</c:v>
                      </c:pt>
                      <c:pt idx="1678">
                        <c:v>336.529943847656</c:v>
                      </c:pt>
                      <c:pt idx="1679">
                        <c:v>336.74824218750001</c:v>
                      </c:pt>
                      <c:pt idx="1680">
                        <c:v>336.96275634765601</c:v>
                      </c:pt>
                      <c:pt idx="1681">
                        <c:v>337.16267089843802</c:v>
                      </c:pt>
                      <c:pt idx="1682">
                        <c:v>337.38398437500001</c:v>
                      </c:pt>
                      <c:pt idx="1683">
                        <c:v>337.57888183593701</c:v>
                      </c:pt>
                      <c:pt idx="1684">
                        <c:v>337.75166015625001</c:v>
                      </c:pt>
                      <c:pt idx="1685">
                        <c:v>337.93651123046897</c:v>
                      </c:pt>
                      <c:pt idx="1686">
                        <c:v>338.13088378906298</c:v>
                      </c:pt>
                      <c:pt idx="1687">
                        <c:v>338.33962402343798</c:v>
                      </c:pt>
                      <c:pt idx="1688">
                        <c:v>338.52499999999998</c:v>
                      </c:pt>
                      <c:pt idx="1689">
                        <c:v>338.719152832031</c:v>
                      </c:pt>
                      <c:pt idx="1690">
                        <c:v>338.93542480468699</c:v>
                      </c:pt>
                      <c:pt idx="1691">
                        <c:v>339.129077148438</c:v>
                      </c:pt>
                      <c:pt idx="1692">
                        <c:v>339.32145996093698</c:v>
                      </c:pt>
                      <c:pt idx="1693">
                        <c:v>339.51333007812502</c:v>
                      </c:pt>
                      <c:pt idx="1694">
                        <c:v>339.71400146484399</c:v>
                      </c:pt>
                      <c:pt idx="1695">
                        <c:v>339.92022705078102</c:v>
                      </c:pt>
                      <c:pt idx="1696">
                        <c:v>340.11387939453101</c:v>
                      </c:pt>
                      <c:pt idx="1697">
                        <c:v>340.31884765625</c:v>
                      </c:pt>
                      <c:pt idx="1698">
                        <c:v>340.53312988281198</c:v>
                      </c:pt>
                      <c:pt idx="1699">
                        <c:v>340.73179931640601</c:v>
                      </c:pt>
                      <c:pt idx="1700">
                        <c:v>340.93624267578105</c:v>
                      </c:pt>
                      <c:pt idx="1701">
                        <c:v>341.15678710937499</c:v>
                      </c:pt>
                      <c:pt idx="1702">
                        <c:v>341.35043945312498</c:v>
                      </c:pt>
                      <c:pt idx="1703">
                        <c:v>341.54609375000001</c:v>
                      </c:pt>
                      <c:pt idx="1704">
                        <c:v>341.75408935546898</c:v>
                      </c:pt>
                      <c:pt idx="1705">
                        <c:v>341.94145507812499</c:v>
                      </c:pt>
                      <c:pt idx="1706">
                        <c:v>342.13131103515605</c:v>
                      </c:pt>
                      <c:pt idx="1707">
                        <c:v>342.32244873046898</c:v>
                      </c:pt>
                      <c:pt idx="1708">
                        <c:v>342.52313232421898</c:v>
                      </c:pt>
                      <c:pt idx="1709">
                        <c:v>342.72683105468701</c:v>
                      </c:pt>
                      <c:pt idx="1710">
                        <c:v>342.91469726562502</c:v>
                      </c:pt>
                      <c:pt idx="1711">
                        <c:v>343.11085205078103</c:v>
                      </c:pt>
                      <c:pt idx="1712">
                        <c:v>343.31153564453103</c:v>
                      </c:pt>
                      <c:pt idx="1713">
                        <c:v>343.51650390625002</c:v>
                      </c:pt>
                      <c:pt idx="1714">
                        <c:v>343.70437011718798</c:v>
                      </c:pt>
                      <c:pt idx="1715">
                        <c:v>343.89799804687499</c:v>
                      </c:pt>
                      <c:pt idx="1716">
                        <c:v>344.11125488281198</c:v>
                      </c:pt>
                      <c:pt idx="1717">
                        <c:v>344.31370849609397</c:v>
                      </c:pt>
                      <c:pt idx="1718">
                        <c:v>344.52546386718802</c:v>
                      </c:pt>
                      <c:pt idx="1719">
                        <c:v>344.74677734375001</c:v>
                      </c:pt>
                      <c:pt idx="1720">
                        <c:v>344.94293212890602</c:v>
                      </c:pt>
                      <c:pt idx="1721">
                        <c:v>345.127770996094</c:v>
                      </c:pt>
                      <c:pt idx="1722">
                        <c:v>345.322180175781</c:v>
                      </c:pt>
                      <c:pt idx="1723">
                        <c:v>345.51708984375</c:v>
                      </c:pt>
                      <c:pt idx="1724">
                        <c:v>345.71448974609399</c:v>
                      </c:pt>
                      <c:pt idx="1725">
                        <c:v>345.91190185546895</c:v>
                      </c:pt>
                      <c:pt idx="1726">
                        <c:v>346.11184082031298</c:v>
                      </c:pt>
                      <c:pt idx="1727">
                        <c:v>346.32309570312498</c:v>
                      </c:pt>
                      <c:pt idx="1728">
                        <c:v>346.533605957031</c:v>
                      </c:pt>
                      <c:pt idx="1729">
                        <c:v>346.73101806640602</c:v>
                      </c:pt>
                      <c:pt idx="1730">
                        <c:v>346.951818847656</c:v>
                      </c:pt>
                      <c:pt idx="1731">
                        <c:v>347.16483154296895</c:v>
                      </c:pt>
                      <c:pt idx="1732">
                        <c:v>347.35972900390601</c:v>
                      </c:pt>
                      <c:pt idx="1733">
                        <c:v>347.581787109375</c:v>
                      </c:pt>
                      <c:pt idx="1734">
                        <c:v>347.785485839844</c:v>
                      </c:pt>
                      <c:pt idx="1735">
                        <c:v>347.980383300781</c:v>
                      </c:pt>
                      <c:pt idx="1736">
                        <c:v>348.19289550781201</c:v>
                      </c:pt>
                      <c:pt idx="1737">
                        <c:v>348.375244140625</c:v>
                      </c:pt>
                      <c:pt idx="1738">
                        <c:v>348.55430908203101</c:v>
                      </c:pt>
                      <c:pt idx="1739">
                        <c:v>348.74542236328102</c:v>
                      </c:pt>
                      <c:pt idx="1740">
                        <c:v>348.92974853515602</c:v>
                      </c:pt>
                      <c:pt idx="1741">
                        <c:v>349.13522949218799</c:v>
                      </c:pt>
                      <c:pt idx="1742">
                        <c:v>349.32635498046898</c:v>
                      </c:pt>
                      <c:pt idx="1743">
                        <c:v>349.515710449219</c:v>
                      </c:pt>
                      <c:pt idx="1744">
                        <c:v>349.71741943359399</c:v>
                      </c:pt>
                      <c:pt idx="1745">
                        <c:v>349.91232910156202</c:v>
                      </c:pt>
                      <c:pt idx="1746">
                        <c:v>350.13186035156201</c:v>
                      </c:pt>
                      <c:pt idx="1747">
                        <c:v>350.33554687499998</c:v>
                      </c:pt>
                      <c:pt idx="1748">
                        <c:v>350.52541503906298</c:v>
                      </c:pt>
                      <c:pt idx="1749">
                        <c:v>350.72209472656198</c:v>
                      </c:pt>
                      <c:pt idx="1750">
                        <c:v>350.92581787109395</c:v>
                      </c:pt>
                      <c:pt idx="1751">
                        <c:v>351.139074707031</c:v>
                      </c:pt>
                      <c:pt idx="1752">
                        <c:v>351.33270263671898</c:v>
                      </c:pt>
                      <c:pt idx="1753">
                        <c:v>351.51628417968698</c:v>
                      </c:pt>
                      <c:pt idx="1754">
                        <c:v>351.70616455078101</c:v>
                      </c:pt>
                      <c:pt idx="1755">
                        <c:v>351.90737304687502</c:v>
                      </c:pt>
                      <c:pt idx="1756">
                        <c:v>352.10354003906298</c:v>
                      </c:pt>
                      <c:pt idx="1757">
                        <c:v>352.32232666015602</c:v>
                      </c:pt>
                      <c:pt idx="1758">
                        <c:v>352.534838867188</c:v>
                      </c:pt>
                      <c:pt idx="1759">
                        <c:v>352.73024902343798</c:v>
                      </c:pt>
                      <c:pt idx="1760">
                        <c:v>352.93016357421897</c:v>
                      </c:pt>
                      <c:pt idx="1761">
                        <c:v>353.11700439453102</c:v>
                      </c:pt>
                      <c:pt idx="1762">
                        <c:v>353.32448730468701</c:v>
                      </c:pt>
                      <c:pt idx="1763">
                        <c:v>353.53197021484397</c:v>
                      </c:pt>
                      <c:pt idx="1764">
                        <c:v>353.71177978515601</c:v>
                      </c:pt>
                      <c:pt idx="1765">
                        <c:v>353.905932617188</c:v>
                      </c:pt>
                      <c:pt idx="1766">
                        <c:v>354.11467285156198</c:v>
                      </c:pt>
                      <c:pt idx="1767">
                        <c:v>354.30780029296898</c:v>
                      </c:pt>
                      <c:pt idx="1768">
                        <c:v>354.50898437500001</c:v>
                      </c:pt>
                      <c:pt idx="1769">
                        <c:v>354.71270751953102</c:v>
                      </c:pt>
                      <c:pt idx="1770">
                        <c:v>354.911376953125</c:v>
                      </c:pt>
                      <c:pt idx="1771">
                        <c:v>355.10627441406302</c:v>
                      </c:pt>
                      <c:pt idx="1772">
                        <c:v>355.3037109375</c:v>
                      </c:pt>
                      <c:pt idx="1773">
                        <c:v>355.504150390625</c:v>
                      </c:pt>
                      <c:pt idx="1774">
                        <c:v>355.70080566406301</c:v>
                      </c:pt>
                      <c:pt idx="1775">
                        <c:v>355.89947509765602</c:v>
                      </c:pt>
                      <c:pt idx="1776">
                        <c:v>356.09689941406299</c:v>
                      </c:pt>
                      <c:pt idx="1777">
                        <c:v>356.295080566406</c:v>
                      </c:pt>
                      <c:pt idx="1778">
                        <c:v>356.502038574219</c:v>
                      </c:pt>
                      <c:pt idx="1779">
                        <c:v>356.70322265624998</c:v>
                      </c:pt>
                      <c:pt idx="1780">
                        <c:v>356.89687500000002</c:v>
                      </c:pt>
                      <c:pt idx="1781">
                        <c:v>357.11617431640605</c:v>
                      </c:pt>
                      <c:pt idx="1782">
                        <c:v>357.32994384765601</c:v>
                      </c:pt>
                      <c:pt idx="1783">
                        <c:v>357.51929931640603</c:v>
                      </c:pt>
                      <c:pt idx="1784">
                        <c:v>357.71295166015602</c:v>
                      </c:pt>
                      <c:pt idx="1785">
                        <c:v>357.90911865234398</c:v>
                      </c:pt>
                      <c:pt idx="1786">
                        <c:v>358.10401611328103</c:v>
                      </c:pt>
                      <c:pt idx="1787">
                        <c:v>358.30571289062499</c:v>
                      </c:pt>
                      <c:pt idx="1788">
                        <c:v>358.510668945313</c:v>
                      </c:pt>
                      <c:pt idx="1789">
                        <c:v>358.70505371093702</c:v>
                      </c:pt>
                      <c:pt idx="1790">
                        <c:v>358.91253662109398</c:v>
                      </c:pt>
                      <c:pt idx="1791">
                        <c:v>359.114990234375</c:v>
                      </c:pt>
                      <c:pt idx="1792">
                        <c:v>359.30864257812499</c:v>
                      </c:pt>
                      <c:pt idx="1793">
                        <c:v>359.53120117187501</c:v>
                      </c:pt>
                      <c:pt idx="1794">
                        <c:v>359.74118652343799</c:v>
                      </c:pt>
                      <c:pt idx="1795">
                        <c:v>359.93282470703105</c:v>
                      </c:pt>
                      <c:pt idx="1796">
                        <c:v>360.13526611328103</c:v>
                      </c:pt>
                      <c:pt idx="1797">
                        <c:v>360.32716064453103</c:v>
                      </c:pt>
                      <c:pt idx="1798">
                        <c:v>360.52884521484395</c:v>
                      </c:pt>
                      <c:pt idx="1799">
                        <c:v>360.73129882812498</c:v>
                      </c:pt>
                      <c:pt idx="1800">
                        <c:v>360.913647460937</c:v>
                      </c:pt>
                      <c:pt idx="1801">
                        <c:v>361.11356201171895</c:v>
                      </c:pt>
                      <c:pt idx="1802">
                        <c:v>361.30668945312499</c:v>
                      </c:pt>
                      <c:pt idx="1803">
                        <c:v>361.50158691406301</c:v>
                      </c:pt>
                      <c:pt idx="1804">
                        <c:v>361.72541503906302</c:v>
                      </c:pt>
                      <c:pt idx="1805">
                        <c:v>361.93919677734397</c:v>
                      </c:pt>
                      <c:pt idx="1806">
                        <c:v>362.13409423828102</c:v>
                      </c:pt>
                      <c:pt idx="1807">
                        <c:v>362.346594238281</c:v>
                      </c:pt>
                      <c:pt idx="1808">
                        <c:v>362.55156249999999</c:v>
                      </c:pt>
                      <c:pt idx="1809">
                        <c:v>362.75451660156199</c:v>
                      </c:pt>
                      <c:pt idx="1810">
                        <c:v>362.98085937500002</c:v>
                      </c:pt>
                      <c:pt idx="1811">
                        <c:v>363.17828369140602</c:v>
                      </c:pt>
                      <c:pt idx="1812">
                        <c:v>363.36437988281199</c:v>
                      </c:pt>
                      <c:pt idx="1813">
                        <c:v>363.54241943359398</c:v>
                      </c:pt>
                      <c:pt idx="1814">
                        <c:v>363.70335693359397</c:v>
                      </c:pt>
                      <c:pt idx="1815">
                        <c:v>363.89122314453101</c:v>
                      </c:pt>
                      <c:pt idx="1816">
                        <c:v>364.09746093749999</c:v>
                      </c:pt>
                      <c:pt idx="1817">
                        <c:v>364.30190429687502</c:v>
                      </c:pt>
                      <c:pt idx="1818">
                        <c:v>364.50233154296899</c:v>
                      </c:pt>
                      <c:pt idx="1819">
                        <c:v>364.70227050781199</c:v>
                      </c:pt>
                      <c:pt idx="1820">
                        <c:v>364.909753417969</c:v>
                      </c:pt>
                      <c:pt idx="1821">
                        <c:v>365.10592041015605</c:v>
                      </c:pt>
                      <c:pt idx="1822">
                        <c:v>365.294030761719</c:v>
                      </c:pt>
                      <c:pt idx="1823">
                        <c:v>365.49019775390605</c:v>
                      </c:pt>
                      <c:pt idx="1824">
                        <c:v>365.70773925781202</c:v>
                      </c:pt>
                      <c:pt idx="1825">
                        <c:v>365.91016845703103</c:v>
                      </c:pt>
                      <c:pt idx="1826">
                        <c:v>366.11386718749998</c:v>
                      </c:pt>
                      <c:pt idx="1827">
                        <c:v>366.33066406249998</c:v>
                      </c:pt>
                      <c:pt idx="1828">
                        <c:v>366.50971679687501</c:v>
                      </c:pt>
                      <c:pt idx="1829">
                        <c:v>366.69782714843802</c:v>
                      </c:pt>
                      <c:pt idx="1830">
                        <c:v>366.90102539062502</c:v>
                      </c:pt>
                      <c:pt idx="1831">
                        <c:v>367.09842529296895</c:v>
                      </c:pt>
                      <c:pt idx="1832">
                        <c:v>367.294592285156</c:v>
                      </c:pt>
                      <c:pt idx="1833">
                        <c:v>367.49704589843799</c:v>
                      </c:pt>
                      <c:pt idx="1834">
                        <c:v>367.70451660156198</c:v>
                      </c:pt>
                      <c:pt idx="1835">
                        <c:v>367.90195312499998</c:v>
                      </c:pt>
                      <c:pt idx="1836">
                        <c:v>368.09686279296898</c:v>
                      </c:pt>
                      <c:pt idx="1837">
                        <c:v>368.29929199218799</c:v>
                      </c:pt>
                      <c:pt idx="1838">
                        <c:v>368.50802001953105</c:v>
                      </c:pt>
                      <c:pt idx="1839">
                        <c:v>368.70167236328103</c:v>
                      </c:pt>
                      <c:pt idx="1840">
                        <c:v>368.896569824219</c:v>
                      </c:pt>
                      <c:pt idx="1841">
                        <c:v>369.09650878906302</c:v>
                      </c:pt>
                      <c:pt idx="1842">
                        <c:v>369.29193115234398</c:v>
                      </c:pt>
                      <c:pt idx="1843">
                        <c:v>369.49688720703102</c:v>
                      </c:pt>
                      <c:pt idx="1844">
                        <c:v>369.69252929687502</c:v>
                      </c:pt>
                      <c:pt idx="1845">
                        <c:v>369.88742675781202</c:v>
                      </c:pt>
                      <c:pt idx="1846">
                        <c:v>370.091149902344</c:v>
                      </c:pt>
                      <c:pt idx="1847">
                        <c:v>370.29234619140601</c:v>
                      </c:pt>
                      <c:pt idx="1848">
                        <c:v>370.48724365234398</c:v>
                      </c:pt>
                      <c:pt idx="1849">
                        <c:v>370.68894042968702</c:v>
                      </c:pt>
                      <c:pt idx="1850">
                        <c:v>370.88937988281202</c:v>
                      </c:pt>
                      <c:pt idx="1851">
                        <c:v>371.08930664062501</c:v>
                      </c:pt>
                      <c:pt idx="1852">
                        <c:v>371.29300537109395</c:v>
                      </c:pt>
                      <c:pt idx="1853">
                        <c:v>371.49167480468702</c:v>
                      </c:pt>
                      <c:pt idx="1854">
                        <c:v>371.68858642578101</c:v>
                      </c:pt>
                      <c:pt idx="1855">
                        <c:v>371.88172607421899</c:v>
                      </c:pt>
                      <c:pt idx="1856">
                        <c:v>372.08668212890603</c:v>
                      </c:pt>
                      <c:pt idx="1857">
                        <c:v>372.30799560546899</c:v>
                      </c:pt>
                      <c:pt idx="1858">
                        <c:v>372.50666503906302</c:v>
                      </c:pt>
                      <c:pt idx="1859">
                        <c:v>372.69403076171898</c:v>
                      </c:pt>
                      <c:pt idx="1860">
                        <c:v>372.89825439453102</c:v>
                      </c:pt>
                      <c:pt idx="1861">
                        <c:v>373.096923828125</c:v>
                      </c:pt>
                      <c:pt idx="1862">
                        <c:v>373.300622558594</c:v>
                      </c:pt>
                      <c:pt idx="1863">
                        <c:v>373.504321289063</c:v>
                      </c:pt>
                      <c:pt idx="1864">
                        <c:v>373.70047607421895</c:v>
                      </c:pt>
                      <c:pt idx="1865">
                        <c:v>373.91046142578102</c:v>
                      </c:pt>
                      <c:pt idx="1866">
                        <c:v>374.10789794921897</c:v>
                      </c:pt>
                      <c:pt idx="1867">
                        <c:v>374.29326171874999</c:v>
                      </c:pt>
                      <c:pt idx="1868">
                        <c:v>374.51656494140605</c:v>
                      </c:pt>
                      <c:pt idx="1869">
                        <c:v>374.74490966796895</c:v>
                      </c:pt>
                      <c:pt idx="1870">
                        <c:v>374.94860839843801</c:v>
                      </c:pt>
                      <c:pt idx="1871">
                        <c:v>375.16363525390602</c:v>
                      </c:pt>
                      <c:pt idx="1872">
                        <c:v>375.36231689453103</c:v>
                      </c:pt>
                      <c:pt idx="1873">
                        <c:v>375.548413085937</c:v>
                      </c:pt>
                      <c:pt idx="1874">
                        <c:v>375.749597167969</c:v>
                      </c:pt>
                      <c:pt idx="1875">
                        <c:v>375.94324951171899</c:v>
                      </c:pt>
                      <c:pt idx="1876">
                        <c:v>376.13112792968701</c:v>
                      </c:pt>
                      <c:pt idx="1877">
                        <c:v>376.30715332031298</c:v>
                      </c:pt>
                      <c:pt idx="1878">
                        <c:v>376.49273681640602</c:v>
                      </c:pt>
                      <c:pt idx="1879">
                        <c:v>376.70399169921899</c:v>
                      </c:pt>
                      <c:pt idx="1880">
                        <c:v>376.89512939453101</c:v>
                      </c:pt>
                      <c:pt idx="1881">
                        <c:v>377.09129638671897</c:v>
                      </c:pt>
                      <c:pt idx="1882">
                        <c:v>377.31135253906302</c:v>
                      </c:pt>
                      <c:pt idx="1883">
                        <c:v>377.50800781250001</c:v>
                      </c:pt>
                      <c:pt idx="1884">
                        <c:v>377.69787597656199</c:v>
                      </c:pt>
                      <c:pt idx="1885">
                        <c:v>377.89781494140601</c:v>
                      </c:pt>
                      <c:pt idx="1886">
                        <c:v>378.10906982421898</c:v>
                      </c:pt>
                      <c:pt idx="1887">
                        <c:v>378.32106933593701</c:v>
                      </c:pt>
                      <c:pt idx="1888">
                        <c:v>378.50892333984399</c:v>
                      </c:pt>
                      <c:pt idx="1889">
                        <c:v>378.68873291015603</c:v>
                      </c:pt>
                      <c:pt idx="1890">
                        <c:v>378.89822998046895</c:v>
                      </c:pt>
                      <c:pt idx="1891">
                        <c:v>379.10192871093699</c:v>
                      </c:pt>
                      <c:pt idx="1892">
                        <c:v>379.29304199218802</c:v>
                      </c:pt>
                      <c:pt idx="1893">
                        <c:v>379.49801025390605</c:v>
                      </c:pt>
                      <c:pt idx="1894">
                        <c:v>379.69844970703105</c:v>
                      </c:pt>
                      <c:pt idx="1895">
                        <c:v>379.903405761719</c:v>
                      </c:pt>
                      <c:pt idx="1896">
                        <c:v>380.10911865234397</c:v>
                      </c:pt>
                      <c:pt idx="1897">
                        <c:v>380.30402832031302</c:v>
                      </c:pt>
                      <c:pt idx="1898">
                        <c:v>380.48887939453101</c:v>
                      </c:pt>
                      <c:pt idx="1899">
                        <c:v>380.68126220703101</c:v>
                      </c:pt>
                      <c:pt idx="1900">
                        <c:v>380.88496093750001</c:v>
                      </c:pt>
                      <c:pt idx="1901">
                        <c:v>381.08363037109399</c:v>
                      </c:pt>
                      <c:pt idx="1902">
                        <c:v>381.28104248046895</c:v>
                      </c:pt>
                      <c:pt idx="1903">
                        <c:v>381.48349609374998</c:v>
                      </c:pt>
                      <c:pt idx="1904">
                        <c:v>381.67840576171898</c:v>
                      </c:pt>
                      <c:pt idx="1905">
                        <c:v>381.88261718749999</c:v>
                      </c:pt>
                      <c:pt idx="1906">
                        <c:v>382.09134521484395</c:v>
                      </c:pt>
                      <c:pt idx="1907">
                        <c:v>382.290771484375</c:v>
                      </c:pt>
                      <c:pt idx="1908">
                        <c:v>382.48442382812499</c:v>
                      </c:pt>
                      <c:pt idx="1909">
                        <c:v>382.68309326171897</c:v>
                      </c:pt>
                      <c:pt idx="1910">
                        <c:v>382.88353271484397</c:v>
                      </c:pt>
                      <c:pt idx="1911">
                        <c:v>383.07718505859395</c:v>
                      </c:pt>
                      <c:pt idx="1912">
                        <c:v>383.28666992187499</c:v>
                      </c:pt>
                      <c:pt idx="1913">
                        <c:v>383.49163818359398</c:v>
                      </c:pt>
                      <c:pt idx="1914">
                        <c:v>383.68704833984395</c:v>
                      </c:pt>
                      <c:pt idx="1915">
                        <c:v>383.88245849609399</c:v>
                      </c:pt>
                      <c:pt idx="1916">
                        <c:v>384.08312988281199</c:v>
                      </c:pt>
                      <c:pt idx="1917">
                        <c:v>384.285070800781</c:v>
                      </c:pt>
                      <c:pt idx="1918">
                        <c:v>384.48375244140601</c:v>
                      </c:pt>
                      <c:pt idx="1919">
                        <c:v>384.68493652343801</c:v>
                      </c:pt>
                      <c:pt idx="1920">
                        <c:v>384.87984619140605</c:v>
                      </c:pt>
                      <c:pt idx="1921">
                        <c:v>385.08530273437498</c:v>
                      </c:pt>
                      <c:pt idx="1922">
                        <c:v>385.28900146484398</c:v>
                      </c:pt>
                      <c:pt idx="1923">
                        <c:v>385.485913085937</c:v>
                      </c:pt>
                      <c:pt idx="1924">
                        <c:v>385.68458251953103</c:v>
                      </c:pt>
                      <c:pt idx="1925">
                        <c:v>385.89006347656198</c:v>
                      </c:pt>
                      <c:pt idx="1926">
                        <c:v>386.10057373046897</c:v>
                      </c:pt>
                      <c:pt idx="1927">
                        <c:v>386.29119873046898</c:v>
                      </c:pt>
                      <c:pt idx="1928">
                        <c:v>386.50068359375001</c:v>
                      </c:pt>
                      <c:pt idx="1929">
                        <c:v>386.70689697265601</c:v>
                      </c:pt>
                      <c:pt idx="1930">
                        <c:v>386.911865234375</c:v>
                      </c:pt>
                      <c:pt idx="1931">
                        <c:v>387.13066406249999</c:v>
                      </c:pt>
                      <c:pt idx="1932">
                        <c:v>387.32680664062502</c:v>
                      </c:pt>
                      <c:pt idx="1933">
                        <c:v>387.51844482421899</c:v>
                      </c:pt>
                      <c:pt idx="1934">
                        <c:v>387.70883789062498</c:v>
                      </c:pt>
                      <c:pt idx="1935">
                        <c:v>387.889404296875</c:v>
                      </c:pt>
                      <c:pt idx="1936">
                        <c:v>388.07373046875</c:v>
                      </c:pt>
                      <c:pt idx="1937">
                        <c:v>388.27995605468698</c:v>
                      </c:pt>
                      <c:pt idx="1938">
                        <c:v>388.48365478515603</c:v>
                      </c:pt>
                      <c:pt idx="1939">
                        <c:v>388.669750976562</c:v>
                      </c:pt>
                      <c:pt idx="1940">
                        <c:v>388.87471923828105</c:v>
                      </c:pt>
                      <c:pt idx="1941">
                        <c:v>389.08646240234395</c:v>
                      </c:pt>
                      <c:pt idx="1942">
                        <c:v>389.29268798828105</c:v>
                      </c:pt>
                      <c:pt idx="1943">
                        <c:v>389.50218505859397</c:v>
                      </c:pt>
                      <c:pt idx="1944">
                        <c:v>389.69708251953102</c:v>
                      </c:pt>
                      <c:pt idx="1945">
                        <c:v>389.91335449218798</c:v>
                      </c:pt>
                      <c:pt idx="1946">
                        <c:v>390.12962646484397</c:v>
                      </c:pt>
                      <c:pt idx="1947">
                        <c:v>390.335852050781</c:v>
                      </c:pt>
                      <c:pt idx="1948">
                        <c:v>390.55339355468698</c:v>
                      </c:pt>
                      <c:pt idx="1949">
                        <c:v>390.72314453125</c:v>
                      </c:pt>
                      <c:pt idx="1950">
                        <c:v>390.90546875000001</c:v>
                      </c:pt>
                      <c:pt idx="1951">
                        <c:v>391.11169433593699</c:v>
                      </c:pt>
                      <c:pt idx="1952">
                        <c:v>391.296545410156</c:v>
                      </c:pt>
                      <c:pt idx="1953">
                        <c:v>391.49645996093699</c:v>
                      </c:pt>
                      <c:pt idx="1954">
                        <c:v>391.692626953125</c:v>
                      </c:pt>
                      <c:pt idx="1955">
                        <c:v>391.88376464843799</c:v>
                      </c:pt>
                      <c:pt idx="1956">
                        <c:v>392.08494873046897</c:v>
                      </c:pt>
                      <c:pt idx="1957">
                        <c:v>392.288647460937</c:v>
                      </c:pt>
                      <c:pt idx="1958">
                        <c:v>392.48731689453103</c:v>
                      </c:pt>
                      <c:pt idx="1959">
                        <c:v>392.69908447265601</c:v>
                      </c:pt>
                      <c:pt idx="1960">
                        <c:v>392.89525146484397</c:v>
                      </c:pt>
                      <c:pt idx="1961">
                        <c:v>393.08210449218802</c:v>
                      </c:pt>
                      <c:pt idx="1962">
                        <c:v>393.28505859375002</c:v>
                      </c:pt>
                      <c:pt idx="1963">
                        <c:v>393.48422851562498</c:v>
                      </c:pt>
                      <c:pt idx="1964">
                        <c:v>393.69169921874999</c:v>
                      </c:pt>
                      <c:pt idx="1965">
                        <c:v>393.88988037109397</c:v>
                      </c:pt>
                      <c:pt idx="1966">
                        <c:v>394.07672119140602</c:v>
                      </c:pt>
                      <c:pt idx="1967">
                        <c:v>394.270349121094</c:v>
                      </c:pt>
                      <c:pt idx="1968">
                        <c:v>394.46903076171895</c:v>
                      </c:pt>
                      <c:pt idx="1969">
                        <c:v>394.670239257812</c:v>
                      </c:pt>
                      <c:pt idx="1970">
                        <c:v>394.87143554687498</c:v>
                      </c:pt>
                      <c:pt idx="1971">
                        <c:v>395.07386474609399</c:v>
                      </c:pt>
                      <c:pt idx="1972">
                        <c:v>395.275061035156</c:v>
                      </c:pt>
                      <c:pt idx="1973">
                        <c:v>395.47751464843799</c:v>
                      </c:pt>
                      <c:pt idx="1974">
                        <c:v>395.681726074219</c:v>
                      </c:pt>
                      <c:pt idx="1975">
                        <c:v>395.87839355468702</c:v>
                      </c:pt>
                      <c:pt idx="1976">
                        <c:v>396.07781982421898</c:v>
                      </c:pt>
                      <c:pt idx="1977">
                        <c:v>396.27976074218799</c:v>
                      </c:pt>
                      <c:pt idx="1978">
                        <c:v>396.478430175781</c:v>
                      </c:pt>
                      <c:pt idx="1979">
                        <c:v>396.68087158203105</c:v>
                      </c:pt>
                      <c:pt idx="1980">
                        <c:v>396.87451171875</c:v>
                      </c:pt>
                      <c:pt idx="1981">
                        <c:v>397.068676757812</c:v>
                      </c:pt>
                      <c:pt idx="1982">
                        <c:v>397.26734619140603</c:v>
                      </c:pt>
                      <c:pt idx="1983">
                        <c:v>397.473059082031</c:v>
                      </c:pt>
                      <c:pt idx="1984">
                        <c:v>397.68055419921899</c:v>
                      </c:pt>
                      <c:pt idx="1985">
                        <c:v>397.88551025390603</c:v>
                      </c:pt>
                      <c:pt idx="1986">
                        <c:v>398.08165283203101</c:v>
                      </c:pt>
                      <c:pt idx="1987">
                        <c:v>398.281579589844</c:v>
                      </c:pt>
                      <c:pt idx="1988">
                        <c:v>398.49157714843801</c:v>
                      </c:pt>
                      <c:pt idx="1989">
                        <c:v>398.68020019531298</c:v>
                      </c:pt>
                      <c:pt idx="1990">
                        <c:v>398.868811035156</c:v>
                      </c:pt>
                      <c:pt idx="1991">
                        <c:v>399.07000732421898</c:v>
                      </c:pt>
                      <c:pt idx="1992">
                        <c:v>399.27370605468701</c:v>
                      </c:pt>
                      <c:pt idx="1993">
                        <c:v>399.46986083984399</c:v>
                      </c:pt>
                      <c:pt idx="1994">
                        <c:v>399.66602783203103</c:v>
                      </c:pt>
                      <c:pt idx="1995">
                        <c:v>399.87651367187499</c:v>
                      </c:pt>
                      <c:pt idx="1996">
                        <c:v>400.08273925781202</c:v>
                      </c:pt>
                      <c:pt idx="1997">
                        <c:v>400.27137451171899</c:v>
                      </c:pt>
                      <c:pt idx="1998">
                        <c:v>400.46425781250002</c:v>
                      </c:pt>
                      <c:pt idx="1999">
                        <c:v>400.67550048828105</c:v>
                      </c:pt>
                      <c:pt idx="2000">
                        <c:v>400.882482910156</c:v>
                      </c:pt>
                      <c:pt idx="2001">
                        <c:v>401.07813720703103</c:v>
                      </c:pt>
                      <c:pt idx="2002">
                        <c:v>401.27052001953103</c:v>
                      </c:pt>
                      <c:pt idx="2003">
                        <c:v>401.46791992187502</c:v>
                      </c:pt>
                      <c:pt idx="2004">
                        <c:v>401.66785888671899</c:v>
                      </c:pt>
                      <c:pt idx="2005">
                        <c:v>401.869055175781</c:v>
                      </c:pt>
                      <c:pt idx="2006">
                        <c:v>402.086584472656</c:v>
                      </c:pt>
                      <c:pt idx="2007">
                        <c:v>402.29960937499999</c:v>
                      </c:pt>
                      <c:pt idx="2008">
                        <c:v>402.493249511719</c:v>
                      </c:pt>
                      <c:pt idx="2009">
                        <c:v>402.68564453124998</c:v>
                      </c:pt>
                      <c:pt idx="2010">
                        <c:v>402.88986816406299</c:v>
                      </c:pt>
                      <c:pt idx="2011">
                        <c:v>403.09682617187502</c:v>
                      </c:pt>
                      <c:pt idx="2012">
                        <c:v>403.28167724609398</c:v>
                      </c:pt>
                      <c:pt idx="2013">
                        <c:v>403.47080078124998</c:v>
                      </c:pt>
                      <c:pt idx="2014">
                        <c:v>403.67397460937502</c:v>
                      </c:pt>
                      <c:pt idx="2015">
                        <c:v>403.86459960937498</c:v>
                      </c:pt>
                      <c:pt idx="2016">
                        <c:v>404.07083740234395</c:v>
                      </c:pt>
                      <c:pt idx="2017">
                        <c:v>404.28586425781202</c:v>
                      </c:pt>
                      <c:pt idx="2018">
                        <c:v>404.476232910156</c:v>
                      </c:pt>
                      <c:pt idx="2019">
                        <c:v>404.67490234374998</c:v>
                      </c:pt>
                      <c:pt idx="2020">
                        <c:v>404.88815917968702</c:v>
                      </c:pt>
                      <c:pt idx="2021">
                        <c:v>405.07550048828102</c:v>
                      </c:pt>
                      <c:pt idx="2022">
                        <c:v>405.267895507812</c:v>
                      </c:pt>
                      <c:pt idx="2023">
                        <c:v>405.47589111328102</c:v>
                      </c:pt>
                      <c:pt idx="2024">
                        <c:v>405.668786621094</c:v>
                      </c:pt>
                      <c:pt idx="2025">
                        <c:v>405.86746826171895</c:v>
                      </c:pt>
                      <c:pt idx="2026">
                        <c:v>406.06813964843798</c:v>
                      </c:pt>
                      <c:pt idx="2027">
                        <c:v>406.26429443359399</c:v>
                      </c:pt>
                      <c:pt idx="2028">
                        <c:v>406.468017578125</c:v>
                      </c:pt>
                      <c:pt idx="2029">
                        <c:v>406.680017089844</c:v>
                      </c:pt>
                      <c:pt idx="2030">
                        <c:v>406.87615966796898</c:v>
                      </c:pt>
                      <c:pt idx="2031">
                        <c:v>407.05723876953101</c:v>
                      </c:pt>
                      <c:pt idx="2032">
                        <c:v>407.25844726562502</c:v>
                      </c:pt>
                      <c:pt idx="2033">
                        <c:v>407.465173339844</c:v>
                      </c:pt>
                      <c:pt idx="2034">
                        <c:v>407.66384277343798</c:v>
                      </c:pt>
                      <c:pt idx="2035">
                        <c:v>407.867016601562</c:v>
                      </c:pt>
                      <c:pt idx="2036">
                        <c:v>408.070715332031</c:v>
                      </c:pt>
                      <c:pt idx="2037">
                        <c:v>408.27443847656201</c:v>
                      </c:pt>
                      <c:pt idx="2038">
                        <c:v>408.46984863281199</c:v>
                      </c:pt>
                      <c:pt idx="2039">
                        <c:v>408.65971679687499</c:v>
                      </c:pt>
                      <c:pt idx="2040">
                        <c:v>408.86341552734399</c:v>
                      </c:pt>
                      <c:pt idx="2041">
                        <c:v>409.06838378906298</c:v>
                      </c:pt>
                      <c:pt idx="2042">
                        <c:v>409.26832275390603</c:v>
                      </c:pt>
                      <c:pt idx="2043">
                        <c:v>409.47377929687502</c:v>
                      </c:pt>
                      <c:pt idx="2044">
                        <c:v>409.67446289062502</c:v>
                      </c:pt>
                      <c:pt idx="2045">
                        <c:v>409.87263183593706</c:v>
                      </c:pt>
                      <c:pt idx="2046">
                        <c:v>410.06877441406294</c:v>
                      </c:pt>
                      <c:pt idx="2047">
                        <c:v>410.27375488281206</c:v>
                      </c:pt>
                      <c:pt idx="2048">
                        <c:v>410.48879394531298</c:v>
                      </c:pt>
                      <c:pt idx="2049">
                        <c:v>410.68671875000001</c:v>
                      </c:pt>
                      <c:pt idx="2050">
                        <c:v>410.88916015625</c:v>
                      </c:pt>
                      <c:pt idx="2051">
                        <c:v>411.10366210937502</c:v>
                      </c:pt>
                      <c:pt idx="2052">
                        <c:v>411.31364746093703</c:v>
                      </c:pt>
                      <c:pt idx="2053">
                        <c:v>411.49597167968705</c:v>
                      </c:pt>
                      <c:pt idx="2054">
                        <c:v>411.68889160156203</c:v>
                      </c:pt>
                      <c:pt idx="2055">
                        <c:v>411.89636230468705</c:v>
                      </c:pt>
                      <c:pt idx="2056">
                        <c:v>412.08747558593706</c:v>
                      </c:pt>
                      <c:pt idx="2057">
                        <c:v>412.29672851562498</c:v>
                      </c:pt>
                      <c:pt idx="2058">
                        <c:v>412.49289550781202</c:v>
                      </c:pt>
                      <c:pt idx="2059">
                        <c:v>412.67646484375001</c:v>
                      </c:pt>
                      <c:pt idx="2060">
                        <c:v>412.88090820312499</c:v>
                      </c:pt>
                      <c:pt idx="2061">
                        <c:v>413.06525878906297</c:v>
                      </c:pt>
                      <c:pt idx="2062">
                        <c:v>413.25639648437499</c:v>
                      </c:pt>
                      <c:pt idx="2063">
                        <c:v>413.47392578124999</c:v>
                      </c:pt>
                      <c:pt idx="2064">
                        <c:v>413.66630859374999</c:v>
                      </c:pt>
                      <c:pt idx="2065">
                        <c:v>413.86298828125001</c:v>
                      </c:pt>
                      <c:pt idx="2066">
                        <c:v>414.07978515625001</c:v>
                      </c:pt>
                      <c:pt idx="2067">
                        <c:v>414.27795410156205</c:v>
                      </c:pt>
                      <c:pt idx="2068">
                        <c:v>414.46352539062502</c:v>
                      </c:pt>
                      <c:pt idx="2069">
                        <c:v>414.67226562500002</c:v>
                      </c:pt>
                      <c:pt idx="2070">
                        <c:v>414.87473144531293</c:v>
                      </c:pt>
                      <c:pt idx="2071">
                        <c:v>415.07214355468705</c:v>
                      </c:pt>
                      <c:pt idx="2072">
                        <c:v>415.27834472656207</c:v>
                      </c:pt>
                      <c:pt idx="2073">
                        <c:v>415.47751464843793</c:v>
                      </c:pt>
                      <c:pt idx="2074">
                        <c:v>415.67922363281207</c:v>
                      </c:pt>
                      <c:pt idx="2075">
                        <c:v>415.87163085937499</c:v>
                      </c:pt>
                      <c:pt idx="2076">
                        <c:v>416.06779785156203</c:v>
                      </c:pt>
                      <c:pt idx="2077">
                        <c:v>416.27099609375</c:v>
                      </c:pt>
                      <c:pt idx="2078">
                        <c:v>416.46716308593705</c:v>
                      </c:pt>
                      <c:pt idx="2079">
                        <c:v>416.66884765625002</c:v>
                      </c:pt>
                      <c:pt idx="2080">
                        <c:v>416.88386230468706</c:v>
                      </c:pt>
                      <c:pt idx="2081">
                        <c:v>417.08127441406293</c:v>
                      </c:pt>
                      <c:pt idx="2082">
                        <c:v>417.27692871093706</c:v>
                      </c:pt>
                      <c:pt idx="2083">
                        <c:v>417.47636718749999</c:v>
                      </c:pt>
                      <c:pt idx="2084">
                        <c:v>417.66874999999999</c:v>
                      </c:pt>
                      <c:pt idx="2085">
                        <c:v>417.88752441406297</c:v>
                      </c:pt>
                      <c:pt idx="2086">
                        <c:v>418.11259765624999</c:v>
                      </c:pt>
                      <c:pt idx="2087">
                        <c:v>418.30122070312501</c:v>
                      </c:pt>
                      <c:pt idx="2088">
                        <c:v>418.478515625</c:v>
                      </c:pt>
                      <c:pt idx="2089">
                        <c:v>418.67717285156203</c:v>
                      </c:pt>
                      <c:pt idx="2090">
                        <c:v>418.86757812500002</c:v>
                      </c:pt>
                      <c:pt idx="2091">
                        <c:v>419.06123046875001</c:v>
                      </c:pt>
                      <c:pt idx="2092">
                        <c:v>419.27067871093703</c:v>
                      </c:pt>
                      <c:pt idx="2093">
                        <c:v>419.46484375</c:v>
                      </c:pt>
                      <c:pt idx="2094">
                        <c:v>419.66152343750002</c:v>
                      </c:pt>
                      <c:pt idx="2095">
                        <c:v>419.86347656250001</c:v>
                      </c:pt>
                      <c:pt idx="2096">
                        <c:v>420.05410156250002</c:v>
                      </c:pt>
                      <c:pt idx="2097">
                        <c:v>420.25527343750002</c:v>
                      </c:pt>
                      <c:pt idx="2098">
                        <c:v>420.45822753906293</c:v>
                      </c:pt>
                      <c:pt idx="2099">
                        <c:v>420.66069335937499</c:v>
                      </c:pt>
                      <c:pt idx="2100">
                        <c:v>420.86513671875002</c:v>
                      </c:pt>
                      <c:pt idx="2101">
                        <c:v>421.05498046874999</c:v>
                      </c:pt>
                      <c:pt idx="2102">
                        <c:v>421.24790039062498</c:v>
                      </c:pt>
                      <c:pt idx="2103">
                        <c:v>421.45161132812501</c:v>
                      </c:pt>
                      <c:pt idx="2104">
                        <c:v>421.65354003906293</c:v>
                      </c:pt>
                      <c:pt idx="2105">
                        <c:v>421.86228027343793</c:v>
                      </c:pt>
                      <c:pt idx="2106">
                        <c:v>422.07229003906298</c:v>
                      </c:pt>
                      <c:pt idx="2107">
                        <c:v>422.26594238281206</c:v>
                      </c:pt>
                      <c:pt idx="2108">
                        <c:v>422.456298828125</c:v>
                      </c:pt>
                      <c:pt idx="2109">
                        <c:v>422.66252441406294</c:v>
                      </c:pt>
                      <c:pt idx="2110">
                        <c:v>422.86823730468706</c:v>
                      </c:pt>
                      <c:pt idx="2111">
                        <c:v>423.08828125000002</c:v>
                      </c:pt>
                      <c:pt idx="2112">
                        <c:v>423.31210937499998</c:v>
                      </c:pt>
                      <c:pt idx="2113">
                        <c:v>423.50573730468705</c:v>
                      </c:pt>
                      <c:pt idx="2114">
                        <c:v>423.69936523437502</c:v>
                      </c:pt>
                      <c:pt idx="2115">
                        <c:v>423.89050292968705</c:v>
                      </c:pt>
                      <c:pt idx="2116">
                        <c:v>424.10681152343795</c:v>
                      </c:pt>
                      <c:pt idx="2117">
                        <c:v>424.33188476562498</c:v>
                      </c:pt>
                      <c:pt idx="2118">
                        <c:v>424.51169433593702</c:v>
                      </c:pt>
                      <c:pt idx="2119">
                        <c:v>424.69453125000001</c:v>
                      </c:pt>
                      <c:pt idx="2120">
                        <c:v>424.88691406250001</c:v>
                      </c:pt>
                      <c:pt idx="2121">
                        <c:v>425.06748046874998</c:v>
                      </c:pt>
                      <c:pt idx="2122">
                        <c:v>425.26237792968703</c:v>
                      </c:pt>
                      <c:pt idx="2123">
                        <c:v>425.46105957031295</c:v>
                      </c:pt>
                      <c:pt idx="2124">
                        <c:v>425.64841308593702</c:v>
                      </c:pt>
                      <c:pt idx="2125">
                        <c:v>425.85336914062498</c:v>
                      </c:pt>
                      <c:pt idx="2126">
                        <c:v>426.06462402343794</c:v>
                      </c:pt>
                      <c:pt idx="2127">
                        <c:v>426.27839355468706</c:v>
                      </c:pt>
                      <c:pt idx="2128">
                        <c:v>426.49719238281205</c:v>
                      </c:pt>
                      <c:pt idx="2129">
                        <c:v>426.70266113281207</c:v>
                      </c:pt>
                      <c:pt idx="2130">
                        <c:v>426.91567382812502</c:v>
                      </c:pt>
                      <c:pt idx="2131">
                        <c:v>427.136474609375</c:v>
                      </c:pt>
                      <c:pt idx="2132">
                        <c:v>427.32004394531293</c:v>
                      </c:pt>
                      <c:pt idx="2133">
                        <c:v>427.51115722656203</c:v>
                      </c:pt>
                      <c:pt idx="2134">
                        <c:v>427.71437988281207</c:v>
                      </c:pt>
                      <c:pt idx="2135">
                        <c:v>427.89975585937498</c:v>
                      </c:pt>
                      <c:pt idx="2136">
                        <c:v>428.10722656249999</c:v>
                      </c:pt>
                      <c:pt idx="2137">
                        <c:v>428.28779296875001</c:v>
                      </c:pt>
                      <c:pt idx="2138">
                        <c:v>428.46887207031295</c:v>
                      </c:pt>
                      <c:pt idx="2139">
                        <c:v>428.681884765625</c:v>
                      </c:pt>
                      <c:pt idx="2140">
                        <c:v>428.88732910156205</c:v>
                      </c:pt>
                      <c:pt idx="2141">
                        <c:v>429.08298339843793</c:v>
                      </c:pt>
                      <c:pt idx="2142">
                        <c:v>429.26406250000002</c:v>
                      </c:pt>
                      <c:pt idx="2143">
                        <c:v>429.44890136718794</c:v>
                      </c:pt>
                      <c:pt idx="2144">
                        <c:v>429.65336914062499</c:v>
                      </c:pt>
                      <c:pt idx="2145">
                        <c:v>429.86459960937498</c:v>
                      </c:pt>
                      <c:pt idx="2146">
                        <c:v>430.06074218750001</c:v>
                      </c:pt>
                      <c:pt idx="2147">
                        <c:v>430.27502441406295</c:v>
                      </c:pt>
                      <c:pt idx="2148">
                        <c:v>430.47246093749999</c:v>
                      </c:pt>
                      <c:pt idx="2149">
                        <c:v>430.65178222656203</c:v>
                      </c:pt>
                      <c:pt idx="2150">
                        <c:v>430.85925292968705</c:v>
                      </c:pt>
                      <c:pt idx="2151">
                        <c:v>431.05415039062501</c:v>
                      </c:pt>
                      <c:pt idx="2152">
                        <c:v>431.25532226562501</c:v>
                      </c:pt>
                      <c:pt idx="2153">
                        <c:v>431.46027832031297</c:v>
                      </c:pt>
                      <c:pt idx="2154">
                        <c:v>431.65695800781202</c:v>
                      </c:pt>
                      <c:pt idx="2155">
                        <c:v>431.849853515625</c:v>
                      </c:pt>
                      <c:pt idx="2156">
                        <c:v>432.04802246093703</c:v>
                      </c:pt>
                      <c:pt idx="2157">
                        <c:v>432.25749511718794</c:v>
                      </c:pt>
                      <c:pt idx="2158">
                        <c:v>432.45415039062499</c:v>
                      </c:pt>
                      <c:pt idx="2159">
                        <c:v>432.65661621093705</c:v>
                      </c:pt>
                      <c:pt idx="2160">
                        <c:v>432.85656738281205</c:v>
                      </c:pt>
                      <c:pt idx="2161">
                        <c:v>433.04895019531295</c:v>
                      </c:pt>
                      <c:pt idx="2162">
                        <c:v>433.24458007812501</c:v>
                      </c:pt>
                      <c:pt idx="2163">
                        <c:v>433.45205078125002</c:v>
                      </c:pt>
                      <c:pt idx="2164">
                        <c:v>433.66330566406293</c:v>
                      </c:pt>
                      <c:pt idx="2165">
                        <c:v>433.85241699218795</c:v>
                      </c:pt>
                      <c:pt idx="2166">
                        <c:v>434.04985351562499</c:v>
                      </c:pt>
                      <c:pt idx="2167">
                        <c:v>434.25556640625001</c:v>
                      </c:pt>
                      <c:pt idx="2168">
                        <c:v>434.45095214843798</c:v>
                      </c:pt>
                      <c:pt idx="2169">
                        <c:v>434.65266113281206</c:v>
                      </c:pt>
                      <c:pt idx="2170">
                        <c:v>434.85461425781205</c:v>
                      </c:pt>
                      <c:pt idx="2171">
                        <c:v>435.03820800781205</c:v>
                      </c:pt>
                      <c:pt idx="2172">
                        <c:v>435.23813476562498</c:v>
                      </c:pt>
                      <c:pt idx="2173">
                        <c:v>435.45012207031294</c:v>
                      </c:pt>
                      <c:pt idx="2174">
                        <c:v>435.64755859374998</c:v>
                      </c:pt>
                      <c:pt idx="2175">
                        <c:v>435.84372558593702</c:v>
                      </c:pt>
                      <c:pt idx="2176">
                        <c:v>436.0625</c:v>
                      </c:pt>
                      <c:pt idx="2177">
                        <c:v>436.27499999999998</c:v>
                      </c:pt>
                      <c:pt idx="2178">
                        <c:v>436.46162109375001</c:v>
                      </c:pt>
                      <c:pt idx="2179">
                        <c:v>436.67412109374999</c:v>
                      </c:pt>
                      <c:pt idx="2180">
                        <c:v>436.90119628906297</c:v>
                      </c:pt>
                      <c:pt idx="2181">
                        <c:v>437.09033203125</c:v>
                      </c:pt>
                      <c:pt idx="2182">
                        <c:v>437.26059570312498</c:v>
                      </c:pt>
                      <c:pt idx="2183">
                        <c:v>437.45371093749998</c:v>
                      </c:pt>
                      <c:pt idx="2184">
                        <c:v>437.65690917968703</c:v>
                      </c:pt>
                      <c:pt idx="2185">
                        <c:v>437.87067871093706</c:v>
                      </c:pt>
                      <c:pt idx="2186">
                        <c:v>438.08820800781206</c:v>
                      </c:pt>
                      <c:pt idx="2187">
                        <c:v>438.27609863281202</c:v>
                      </c:pt>
                      <c:pt idx="2188">
                        <c:v>438.47226562499998</c:v>
                      </c:pt>
                      <c:pt idx="2189">
                        <c:v>438.69682617187499</c:v>
                      </c:pt>
                      <c:pt idx="2190">
                        <c:v>438.92368164062498</c:v>
                      </c:pt>
                      <c:pt idx="2191">
                        <c:v>439.15126953125002</c:v>
                      </c:pt>
                      <c:pt idx="2192">
                        <c:v>439.37709960937502</c:v>
                      </c:pt>
                      <c:pt idx="2193">
                        <c:v>439.572509765625</c:v>
                      </c:pt>
                      <c:pt idx="2194">
                        <c:v>439.76110839843795</c:v>
                      </c:pt>
                      <c:pt idx="2195">
                        <c:v>439.96230468750002</c:v>
                      </c:pt>
                      <c:pt idx="2196">
                        <c:v>440.14589843750002</c:v>
                      </c:pt>
                      <c:pt idx="2197">
                        <c:v>440.34531249999998</c:v>
                      </c:pt>
                      <c:pt idx="2198">
                        <c:v>440.55405273437498</c:v>
                      </c:pt>
                      <c:pt idx="2199">
                        <c:v>440.72937011718795</c:v>
                      </c:pt>
                      <c:pt idx="2200">
                        <c:v>440.92929687499998</c:v>
                      </c:pt>
                      <c:pt idx="2201">
                        <c:v>441.14001464843795</c:v>
                      </c:pt>
                      <c:pt idx="2202">
                        <c:v>441.32736816406293</c:v>
                      </c:pt>
                      <c:pt idx="2203">
                        <c:v>441.52983398437499</c:v>
                      </c:pt>
                      <c:pt idx="2204">
                        <c:v>441.74863281249998</c:v>
                      </c:pt>
                      <c:pt idx="2205">
                        <c:v>441.94477539062501</c:v>
                      </c:pt>
                      <c:pt idx="2206">
                        <c:v>442.12836914062501</c:v>
                      </c:pt>
                      <c:pt idx="2207">
                        <c:v>442.31950683593703</c:v>
                      </c:pt>
                      <c:pt idx="2208">
                        <c:v>442.50559082031293</c:v>
                      </c:pt>
                      <c:pt idx="2209">
                        <c:v>442.69670410156203</c:v>
                      </c:pt>
                      <c:pt idx="2210">
                        <c:v>442.87902832031295</c:v>
                      </c:pt>
                      <c:pt idx="2211">
                        <c:v>443.06010742187499</c:v>
                      </c:pt>
                      <c:pt idx="2212">
                        <c:v>443.24799804687501</c:v>
                      </c:pt>
                      <c:pt idx="2213">
                        <c:v>443.44416503906297</c:v>
                      </c:pt>
                      <c:pt idx="2214">
                        <c:v>443.63603515624999</c:v>
                      </c:pt>
                      <c:pt idx="2215">
                        <c:v>443.83522949218798</c:v>
                      </c:pt>
                      <c:pt idx="2216">
                        <c:v>444.04648437499998</c:v>
                      </c:pt>
                      <c:pt idx="2217">
                        <c:v>444.24516601562499</c:v>
                      </c:pt>
                      <c:pt idx="2218">
                        <c:v>444.44057617187502</c:v>
                      </c:pt>
                      <c:pt idx="2219">
                        <c:v>444.64123535156205</c:v>
                      </c:pt>
                      <c:pt idx="2220">
                        <c:v>444.83740234375</c:v>
                      </c:pt>
                      <c:pt idx="2221">
                        <c:v>445.04235839843795</c:v>
                      </c:pt>
                      <c:pt idx="2222">
                        <c:v>445.23474121093705</c:v>
                      </c:pt>
                      <c:pt idx="2223">
                        <c:v>445.42714843750002</c:v>
                      </c:pt>
                      <c:pt idx="2224">
                        <c:v>445.63586425781205</c:v>
                      </c:pt>
                      <c:pt idx="2225">
                        <c:v>445.83452148437499</c:v>
                      </c:pt>
                      <c:pt idx="2226">
                        <c:v>446.04274902343798</c:v>
                      </c:pt>
                      <c:pt idx="2227">
                        <c:v>446.25527343750002</c:v>
                      </c:pt>
                      <c:pt idx="2228">
                        <c:v>446.44389648437499</c:v>
                      </c:pt>
                      <c:pt idx="2229">
                        <c:v>446.635009765625</c:v>
                      </c:pt>
                      <c:pt idx="2230">
                        <c:v>446.84372558593702</c:v>
                      </c:pt>
                      <c:pt idx="2231">
                        <c:v>447.04165039062502</c:v>
                      </c:pt>
                      <c:pt idx="2232">
                        <c:v>447.24160156250002</c:v>
                      </c:pt>
                      <c:pt idx="2233">
                        <c:v>447.44104003906295</c:v>
                      </c:pt>
                      <c:pt idx="2234">
                        <c:v>447.63645019531293</c:v>
                      </c:pt>
                      <c:pt idx="2235">
                        <c:v>447.84443359375001</c:v>
                      </c:pt>
                      <c:pt idx="2236">
                        <c:v>448.05014648437498</c:v>
                      </c:pt>
                      <c:pt idx="2237">
                        <c:v>448.25207519531295</c:v>
                      </c:pt>
                      <c:pt idx="2238">
                        <c:v>448.45954589843797</c:v>
                      </c:pt>
                      <c:pt idx="2239">
                        <c:v>448.64616699218794</c:v>
                      </c:pt>
                      <c:pt idx="2240">
                        <c:v>448.84484863281205</c:v>
                      </c:pt>
                      <c:pt idx="2241">
                        <c:v>449.05559082031294</c:v>
                      </c:pt>
                      <c:pt idx="2242">
                        <c:v>449.24169921875</c:v>
                      </c:pt>
                      <c:pt idx="2243">
                        <c:v>449.45168457031298</c:v>
                      </c:pt>
                      <c:pt idx="2244">
                        <c:v>449.66542968750002</c:v>
                      </c:pt>
                      <c:pt idx="2245">
                        <c:v>449.85026855468703</c:v>
                      </c:pt>
                      <c:pt idx="2246">
                        <c:v>450.04392089843793</c:v>
                      </c:pt>
                      <c:pt idx="2247">
                        <c:v>450.25895996093703</c:v>
                      </c:pt>
                      <c:pt idx="2248">
                        <c:v>450.46569824218795</c:v>
                      </c:pt>
                      <c:pt idx="2249">
                        <c:v>450.67995605468707</c:v>
                      </c:pt>
                      <c:pt idx="2250">
                        <c:v>450.91960449218794</c:v>
                      </c:pt>
                      <c:pt idx="2251">
                        <c:v>451.13410644531297</c:v>
                      </c:pt>
                      <c:pt idx="2252">
                        <c:v>451.34157714843798</c:v>
                      </c:pt>
                      <c:pt idx="2253">
                        <c:v>451.53146972656202</c:v>
                      </c:pt>
                      <c:pt idx="2254">
                        <c:v>451.71130371093705</c:v>
                      </c:pt>
                      <c:pt idx="2255">
                        <c:v>451.92758789062498</c:v>
                      </c:pt>
                      <c:pt idx="2256">
                        <c:v>452.124267578125</c:v>
                      </c:pt>
                      <c:pt idx="2257">
                        <c:v>452.30407714843795</c:v>
                      </c:pt>
                      <c:pt idx="2258">
                        <c:v>452.50852050781202</c:v>
                      </c:pt>
                      <c:pt idx="2259">
                        <c:v>452.69765625000002</c:v>
                      </c:pt>
                      <c:pt idx="2260">
                        <c:v>452.88247070312502</c:v>
                      </c:pt>
                      <c:pt idx="2261">
                        <c:v>453.10073242187502</c:v>
                      </c:pt>
                      <c:pt idx="2262">
                        <c:v>453.295654296875</c:v>
                      </c:pt>
                      <c:pt idx="2263">
                        <c:v>453.48930664062499</c:v>
                      </c:pt>
                      <c:pt idx="2264">
                        <c:v>453.671630859375</c:v>
                      </c:pt>
                      <c:pt idx="2265">
                        <c:v>453.86779785156205</c:v>
                      </c:pt>
                      <c:pt idx="2266">
                        <c:v>454.10041503906297</c:v>
                      </c:pt>
                      <c:pt idx="2267">
                        <c:v>454.27067871093703</c:v>
                      </c:pt>
                      <c:pt idx="2268">
                        <c:v>454.447998046875</c:v>
                      </c:pt>
                      <c:pt idx="2269">
                        <c:v>454.64538574218795</c:v>
                      </c:pt>
                      <c:pt idx="2270">
                        <c:v>454.83273925781202</c:v>
                      </c:pt>
                      <c:pt idx="2271">
                        <c:v>455.03520507812499</c:v>
                      </c:pt>
                      <c:pt idx="2272">
                        <c:v>455.23186035156203</c:v>
                      </c:pt>
                      <c:pt idx="2273">
                        <c:v>455.43303222656203</c:v>
                      </c:pt>
                      <c:pt idx="2274">
                        <c:v>455.63371582031294</c:v>
                      </c:pt>
                      <c:pt idx="2275">
                        <c:v>455.82736816406293</c:v>
                      </c:pt>
                      <c:pt idx="2276">
                        <c:v>456.02478027343795</c:v>
                      </c:pt>
                      <c:pt idx="2277">
                        <c:v>456.22724609375001</c:v>
                      </c:pt>
                      <c:pt idx="2278">
                        <c:v>456.43474121093703</c:v>
                      </c:pt>
                      <c:pt idx="2279">
                        <c:v>456.63666992187501</c:v>
                      </c:pt>
                      <c:pt idx="2280">
                        <c:v>456.82653808593705</c:v>
                      </c:pt>
                      <c:pt idx="2281">
                        <c:v>457.02897949218794</c:v>
                      </c:pt>
                      <c:pt idx="2282">
                        <c:v>457.23645019531295</c:v>
                      </c:pt>
                      <c:pt idx="2283">
                        <c:v>457.43891601562501</c:v>
                      </c:pt>
                      <c:pt idx="2284">
                        <c:v>457.63759765625002</c:v>
                      </c:pt>
                      <c:pt idx="2285">
                        <c:v>457.82619628906298</c:v>
                      </c:pt>
                      <c:pt idx="2286">
                        <c:v>458.02233886718795</c:v>
                      </c:pt>
                      <c:pt idx="2287">
                        <c:v>458.22529296875001</c:v>
                      </c:pt>
                      <c:pt idx="2288">
                        <c:v>458.43203125000002</c:v>
                      </c:pt>
                      <c:pt idx="2289">
                        <c:v>458.63020019531297</c:v>
                      </c:pt>
                      <c:pt idx="2290">
                        <c:v>458.82509765625002</c:v>
                      </c:pt>
                      <c:pt idx="2291">
                        <c:v>459.04062499999998</c:v>
                      </c:pt>
                      <c:pt idx="2292">
                        <c:v>459.27023925781202</c:v>
                      </c:pt>
                      <c:pt idx="2293">
                        <c:v>459.47470703124998</c:v>
                      </c:pt>
                      <c:pt idx="2294">
                        <c:v>459.67263183593707</c:v>
                      </c:pt>
                      <c:pt idx="2295">
                        <c:v>459.89643554687501</c:v>
                      </c:pt>
                      <c:pt idx="2296">
                        <c:v>460.09836425781202</c:v>
                      </c:pt>
                      <c:pt idx="2297">
                        <c:v>460.29201660156207</c:v>
                      </c:pt>
                      <c:pt idx="2298">
                        <c:v>460.50327148437498</c:v>
                      </c:pt>
                      <c:pt idx="2299">
                        <c:v>460.68559570312499</c:v>
                      </c:pt>
                      <c:pt idx="2300">
                        <c:v>460.87043457031297</c:v>
                      </c:pt>
                      <c:pt idx="2301">
                        <c:v>461.06784667968702</c:v>
                      </c:pt>
                      <c:pt idx="2302">
                        <c:v>461.24892578125002</c:v>
                      </c:pt>
                      <c:pt idx="2303">
                        <c:v>461.43378906250001</c:v>
                      </c:pt>
                      <c:pt idx="2304">
                        <c:v>461.63422851562501</c:v>
                      </c:pt>
                      <c:pt idx="2305">
                        <c:v>461.84042968749998</c:v>
                      </c:pt>
                      <c:pt idx="2306">
                        <c:v>462.037841796875</c:v>
                      </c:pt>
                      <c:pt idx="2307">
                        <c:v>462.23276367187498</c:v>
                      </c:pt>
                      <c:pt idx="2308">
                        <c:v>462.46162109375001</c:v>
                      </c:pt>
                      <c:pt idx="2309">
                        <c:v>462.70681152343798</c:v>
                      </c:pt>
                      <c:pt idx="2310">
                        <c:v>462.91376953125001</c:v>
                      </c:pt>
                      <c:pt idx="2311">
                        <c:v>463.13129882812501</c:v>
                      </c:pt>
                      <c:pt idx="2312">
                        <c:v>463.36269531250002</c:v>
                      </c:pt>
                      <c:pt idx="2313">
                        <c:v>463.54628906250002</c:v>
                      </c:pt>
                      <c:pt idx="2314">
                        <c:v>463.74367675781207</c:v>
                      </c:pt>
                      <c:pt idx="2315">
                        <c:v>463.95114746093702</c:v>
                      </c:pt>
                      <c:pt idx="2316">
                        <c:v>464.12971191406297</c:v>
                      </c:pt>
                      <c:pt idx="2317">
                        <c:v>464.32839355468707</c:v>
                      </c:pt>
                      <c:pt idx="2318">
                        <c:v>464.51499023437498</c:v>
                      </c:pt>
                      <c:pt idx="2319">
                        <c:v>464.70664062499998</c:v>
                      </c:pt>
                      <c:pt idx="2320">
                        <c:v>464.90280761718793</c:v>
                      </c:pt>
                      <c:pt idx="2321">
                        <c:v>465.08085937499999</c:v>
                      </c:pt>
                      <c:pt idx="2322">
                        <c:v>465.27651367187502</c:v>
                      </c:pt>
                      <c:pt idx="2323">
                        <c:v>465.45380859375001</c:v>
                      </c:pt>
                      <c:pt idx="2324">
                        <c:v>465.63991699218798</c:v>
                      </c:pt>
                      <c:pt idx="2325">
                        <c:v>465.84108886718798</c:v>
                      </c:pt>
                      <c:pt idx="2326">
                        <c:v>466.03095703125001</c:v>
                      </c:pt>
                      <c:pt idx="2327">
                        <c:v>466.25278320312498</c:v>
                      </c:pt>
                      <c:pt idx="2328">
                        <c:v>466.47333984375001</c:v>
                      </c:pt>
                      <c:pt idx="2329">
                        <c:v>466.66520996093703</c:v>
                      </c:pt>
                      <c:pt idx="2330">
                        <c:v>466.85456542968706</c:v>
                      </c:pt>
                      <c:pt idx="2331">
                        <c:v>467.03691406249999</c:v>
                      </c:pt>
                      <c:pt idx="2332">
                        <c:v>467.226806640625</c:v>
                      </c:pt>
                      <c:pt idx="2333">
                        <c:v>467.42170410156206</c:v>
                      </c:pt>
                      <c:pt idx="2334">
                        <c:v>467.62666015625001</c:v>
                      </c:pt>
                      <c:pt idx="2335">
                        <c:v>467.84418945312501</c:v>
                      </c:pt>
                      <c:pt idx="2336">
                        <c:v>468.03081054687499</c:v>
                      </c:pt>
                      <c:pt idx="2337">
                        <c:v>468.221923828125</c:v>
                      </c:pt>
                      <c:pt idx="2338">
                        <c:v>468.42561035156206</c:v>
                      </c:pt>
                      <c:pt idx="2339">
                        <c:v>468.62858886718794</c:v>
                      </c:pt>
                      <c:pt idx="2340">
                        <c:v>468.83051757812501</c:v>
                      </c:pt>
                      <c:pt idx="2341">
                        <c:v>469.02541503906298</c:v>
                      </c:pt>
                      <c:pt idx="2342">
                        <c:v>469.21906738281206</c:v>
                      </c:pt>
                      <c:pt idx="2343">
                        <c:v>469.41848144531298</c:v>
                      </c:pt>
                      <c:pt idx="2344">
                        <c:v>469.62595214843793</c:v>
                      </c:pt>
                      <c:pt idx="2345">
                        <c:v>469.82587890625001</c:v>
                      </c:pt>
                      <c:pt idx="2346">
                        <c:v>470.01953125</c:v>
                      </c:pt>
                      <c:pt idx="2347">
                        <c:v>470.21823730468702</c:v>
                      </c:pt>
                      <c:pt idx="2348">
                        <c:v>470.42194824218797</c:v>
                      </c:pt>
                      <c:pt idx="2349">
                        <c:v>470.63066406249999</c:v>
                      </c:pt>
                      <c:pt idx="2350">
                        <c:v>470.83688964843793</c:v>
                      </c:pt>
                      <c:pt idx="2351">
                        <c:v>471.02351074218797</c:v>
                      </c:pt>
                      <c:pt idx="2352">
                        <c:v>471.21640624999998</c:v>
                      </c:pt>
                      <c:pt idx="2353">
                        <c:v>471.42084960937501</c:v>
                      </c:pt>
                      <c:pt idx="2354">
                        <c:v>471.62907714843794</c:v>
                      </c:pt>
                      <c:pt idx="2355">
                        <c:v>471.83024902343794</c:v>
                      </c:pt>
                      <c:pt idx="2356">
                        <c:v>472.01887207031297</c:v>
                      </c:pt>
                      <c:pt idx="2357">
                        <c:v>472.21882324218797</c:v>
                      </c:pt>
                      <c:pt idx="2358">
                        <c:v>472.42126464843795</c:v>
                      </c:pt>
                      <c:pt idx="2359">
                        <c:v>472.61992187499999</c:v>
                      </c:pt>
                      <c:pt idx="2360">
                        <c:v>472.82612304687501</c:v>
                      </c:pt>
                      <c:pt idx="2361">
                        <c:v>473.03237304687502</c:v>
                      </c:pt>
                      <c:pt idx="2362">
                        <c:v>473.22905273437499</c:v>
                      </c:pt>
                      <c:pt idx="2363">
                        <c:v>473.41765136718794</c:v>
                      </c:pt>
                      <c:pt idx="2364">
                        <c:v>473.61506347656206</c:v>
                      </c:pt>
                      <c:pt idx="2365">
                        <c:v>473.83259277343797</c:v>
                      </c:pt>
                      <c:pt idx="2366">
                        <c:v>474.03127441406298</c:v>
                      </c:pt>
                      <c:pt idx="2367">
                        <c:v>474.21486816406298</c:v>
                      </c:pt>
                      <c:pt idx="2368">
                        <c:v>474.42058105468703</c:v>
                      </c:pt>
                      <c:pt idx="2369">
                        <c:v>474.62553710937499</c:v>
                      </c:pt>
                      <c:pt idx="2370">
                        <c:v>474.81918945312498</c:v>
                      </c:pt>
                      <c:pt idx="2371">
                        <c:v>475.01911621093706</c:v>
                      </c:pt>
                      <c:pt idx="2372">
                        <c:v>475.23288574218793</c:v>
                      </c:pt>
                      <c:pt idx="2373">
                        <c:v>475.42526855468702</c:v>
                      </c:pt>
                      <c:pt idx="2374">
                        <c:v>475.61135253906298</c:v>
                      </c:pt>
                      <c:pt idx="2375">
                        <c:v>475.81633300781203</c:v>
                      </c:pt>
                      <c:pt idx="2376">
                        <c:v>476.027587890625</c:v>
                      </c:pt>
                      <c:pt idx="2377">
                        <c:v>476.22624511718794</c:v>
                      </c:pt>
                      <c:pt idx="2378">
                        <c:v>476.41611328124998</c:v>
                      </c:pt>
                      <c:pt idx="2379">
                        <c:v>476.62109375</c:v>
                      </c:pt>
                      <c:pt idx="2380">
                        <c:v>476.81850585937502</c:v>
                      </c:pt>
                      <c:pt idx="2381">
                        <c:v>477.0146484375</c:v>
                      </c:pt>
                      <c:pt idx="2382">
                        <c:v>477.22211914062501</c:v>
                      </c:pt>
                      <c:pt idx="2383">
                        <c:v>477.42583007812499</c:v>
                      </c:pt>
                      <c:pt idx="2384">
                        <c:v>477.63959960937501</c:v>
                      </c:pt>
                      <c:pt idx="2385">
                        <c:v>477.86518554687501</c:v>
                      </c:pt>
                      <c:pt idx="2386">
                        <c:v>478.04753417968703</c:v>
                      </c:pt>
                      <c:pt idx="2387">
                        <c:v>478.2255859375</c:v>
                      </c:pt>
                      <c:pt idx="2388">
                        <c:v>478.42548828125001</c:v>
                      </c:pt>
                      <c:pt idx="2389">
                        <c:v>478.62041015624999</c:v>
                      </c:pt>
                      <c:pt idx="2390">
                        <c:v>479.00141601562501</c:v>
                      </c:pt>
                      <c:pt idx="2391">
                        <c:v>479.12841796875</c:v>
                      </c:pt>
                      <c:pt idx="2392">
                        <c:v>479.32834472656202</c:v>
                      </c:pt>
                      <c:pt idx="2393">
                        <c:v>479.51696777343795</c:v>
                      </c:pt>
                      <c:pt idx="2394">
                        <c:v>479.72194824218798</c:v>
                      </c:pt>
                      <c:pt idx="2395">
                        <c:v>479.89973144531297</c:v>
                      </c:pt>
                      <c:pt idx="2396">
                        <c:v>480.08330078124999</c:v>
                      </c:pt>
                      <c:pt idx="2397">
                        <c:v>480.30537109375001</c:v>
                      </c:pt>
                      <c:pt idx="2398">
                        <c:v>480.52290039062501</c:v>
                      </c:pt>
                      <c:pt idx="2399">
                        <c:v>480.73918457031294</c:v>
                      </c:pt>
                      <c:pt idx="2400">
                        <c:v>480.93710937499998</c:v>
                      </c:pt>
                      <c:pt idx="2401">
                        <c:v>481.12194824218795</c:v>
                      </c:pt>
                      <c:pt idx="2402">
                        <c:v>481.326904296875</c:v>
                      </c:pt>
                      <c:pt idx="2403">
                        <c:v>481.52810058593707</c:v>
                      </c:pt>
                      <c:pt idx="2404">
                        <c:v>481.73886718749998</c:v>
                      </c:pt>
                      <c:pt idx="2405">
                        <c:v>481.95891113281203</c:v>
                      </c:pt>
                      <c:pt idx="2406">
                        <c:v>482.15053710937502</c:v>
                      </c:pt>
                      <c:pt idx="2407">
                        <c:v>482.33913574218798</c:v>
                      </c:pt>
                      <c:pt idx="2408">
                        <c:v>482.52097167968702</c:v>
                      </c:pt>
                      <c:pt idx="2409">
                        <c:v>482.70708007812499</c:v>
                      </c:pt>
                      <c:pt idx="2410">
                        <c:v>482.92963867187501</c:v>
                      </c:pt>
                      <c:pt idx="2411">
                        <c:v>483.12832031250002</c:v>
                      </c:pt>
                      <c:pt idx="2412">
                        <c:v>483.30561523437501</c:v>
                      </c:pt>
                      <c:pt idx="2413">
                        <c:v>483.52189941406294</c:v>
                      </c:pt>
                      <c:pt idx="2414">
                        <c:v>483.72309570312501</c:v>
                      </c:pt>
                      <c:pt idx="2415">
                        <c:v>483.91547851562501</c:v>
                      </c:pt>
                      <c:pt idx="2416">
                        <c:v>484.13552246093707</c:v>
                      </c:pt>
                      <c:pt idx="2417">
                        <c:v>484.31911621093707</c:v>
                      </c:pt>
                      <c:pt idx="2418">
                        <c:v>484.47880859374999</c:v>
                      </c:pt>
                      <c:pt idx="2419">
                        <c:v>484.64226074218794</c:v>
                      </c:pt>
                      <c:pt idx="2420">
                        <c:v>484.81955566406293</c:v>
                      </c:pt>
                      <c:pt idx="2421">
                        <c:v>485.01193847656202</c:v>
                      </c:pt>
                      <c:pt idx="2422">
                        <c:v>485.21691894531295</c:v>
                      </c:pt>
                      <c:pt idx="2423">
                        <c:v>485.42692871093703</c:v>
                      </c:pt>
                      <c:pt idx="2424">
                        <c:v>485.61679687499998</c:v>
                      </c:pt>
                      <c:pt idx="2425">
                        <c:v>485.81472167968707</c:v>
                      </c:pt>
                      <c:pt idx="2426">
                        <c:v>486.0146484375</c:v>
                      </c:pt>
                      <c:pt idx="2427">
                        <c:v>486.20024414062499</c:v>
                      </c:pt>
                      <c:pt idx="2428">
                        <c:v>486.40195312499998</c:v>
                      </c:pt>
                      <c:pt idx="2429">
                        <c:v>486.61318359375002</c:v>
                      </c:pt>
                      <c:pt idx="2430">
                        <c:v>486.81638183593702</c:v>
                      </c:pt>
                      <c:pt idx="2431">
                        <c:v>487.01884765624999</c:v>
                      </c:pt>
                      <c:pt idx="2432">
                        <c:v>487.21499023437502</c:v>
                      </c:pt>
                      <c:pt idx="2433">
                        <c:v>487.40988769531293</c:v>
                      </c:pt>
                      <c:pt idx="2434">
                        <c:v>487.61032714843793</c:v>
                      </c:pt>
                      <c:pt idx="2435">
                        <c:v>487.81149902343793</c:v>
                      </c:pt>
                      <c:pt idx="2436">
                        <c:v>488.00842285156205</c:v>
                      </c:pt>
                      <c:pt idx="2437">
                        <c:v>488.21591796874998</c:v>
                      </c:pt>
                      <c:pt idx="2438">
                        <c:v>488.422119140625</c:v>
                      </c:pt>
                      <c:pt idx="2439">
                        <c:v>488.60747070312499</c:v>
                      </c:pt>
                      <c:pt idx="2440">
                        <c:v>488.80993652343795</c:v>
                      </c:pt>
                      <c:pt idx="2441">
                        <c:v>489.01062011718795</c:v>
                      </c:pt>
                      <c:pt idx="2442">
                        <c:v>489.215576171875</c:v>
                      </c:pt>
                      <c:pt idx="2443">
                        <c:v>489.41801757812499</c:v>
                      </c:pt>
                      <c:pt idx="2444">
                        <c:v>489.60537109375002</c:v>
                      </c:pt>
                      <c:pt idx="2445">
                        <c:v>489.80153808593707</c:v>
                      </c:pt>
                      <c:pt idx="2446">
                        <c:v>490.00700683593703</c:v>
                      </c:pt>
                      <c:pt idx="2447">
                        <c:v>490.21196289062499</c:v>
                      </c:pt>
                      <c:pt idx="2448">
                        <c:v>490.41943359375</c:v>
                      </c:pt>
                      <c:pt idx="2449">
                        <c:v>490.62062988281207</c:v>
                      </c:pt>
                      <c:pt idx="2450">
                        <c:v>490.80998535156203</c:v>
                      </c:pt>
                      <c:pt idx="2451">
                        <c:v>491.02375488281206</c:v>
                      </c:pt>
                      <c:pt idx="2452">
                        <c:v>491.23124999999999</c:v>
                      </c:pt>
                      <c:pt idx="2453">
                        <c:v>491.42111816406293</c:v>
                      </c:pt>
                      <c:pt idx="2454">
                        <c:v>491.61098632812502</c:v>
                      </c:pt>
                      <c:pt idx="2455">
                        <c:v>491.80839843749999</c:v>
                      </c:pt>
                      <c:pt idx="2456">
                        <c:v>492.00883789062499</c:v>
                      </c:pt>
                      <c:pt idx="2457">
                        <c:v>492.22636718749999</c:v>
                      </c:pt>
                      <c:pt idx="2458">
                        <c:v>492.42956542968705</c:v>
                      </c:pt>
                      <c:pt idx="2459">
                        <c:v>492.60559082031295</c:v>
                      </c:pt>
                      <c:pt idx="2460">
                        <c:v>492.80048828125001</c:v>
                      </c:pt>
                      <c:pt idx="2461">
                        <c:v>493.01301269531297</c:v>
                      </c:pt>
                      <c:pt idx="2462">
                        <c:v>493.21169433593707</c:v>
                      </c:pt>
                      <c:pt idx="2463">
                        <c:v>493.41416015624998</c:v>
                      </c:pt>
                      <c:pt idx="2464">
                        <c:v>493.62341308593705</c:v>
                      </c:pt>
                      <c:pt idx="2465">
                        <c:v>493.82258300781206</c:v>
                      </c:pt>
                      <c:pt idx="2466">
                        <c:v>494.02375488281206</c:v>
                      </c:pt>
                      <c:pt idx="2467">
                        <c:v>494.213134765625</c:v>
                      </c:pt>
                      <c:pt idx="2468">
                        <c:v>494.40375976562501</c:v>
                      </c:pt>
                      <c:pt idx="2469">
                        <c:v>494.60041503906297</c:v>
                      </c:pt>
                      <c:pt idx="2470">
                        <c:v>494.79782714843793</c:v>
                      </c:pt>
                      <c:pt idx="2471">
                        <c:v>495.00405273437502</c:v>
                      </c:pt>
                      <c:pt idx="2472">
                        <c:v>495.20649414062501</c:v>
                      </c:pt>
                      <c:pt idx="2473">
                        <c:v>495.40214843749999</c:v>
                      </c:pt>
                      <c:pt idx="2474">
                        <c:v>495.61894531249999</c:v>
                      </c:pt>
                      <c:pt idx="2475">
                        <c:v>495.83017578124998</c:v>
                      </c:pt>
                      <c:pt idx="2476">
                        <c:v>496.02885742187499</c:v>
                      </c:pt>
                      <c:pt idx="2477">
                        <c:v>496.21748046875001</c:v>
                      </c:pt>
                      <c:pt idx="2478">
                        <c:v>496.40432128906298</c:v>
                      </c:pt>
                      <c:pt idx="2479">
                        <c:v>496.60300292968702</c:v>
                      </c:pt>
                      <c:pt idx="2480">
                        <c:v>496.80219726562501</c:v>
                      </c:pt>
                      <c:pt idx="2481">
                        <c:v>497.00136718750002</c:v>
                      </c:pt>
                      <c:pt idx="2482">
                        <c:v>497.20004882812498</c:v>
                      </c:pt>
                      <c:pt idx="2483">
                        <c:v>497.40451660156202</c:v>
                      </c:pt>
                      <c:pt idx="2484">
                        <c:v>497.60266113281205</c:v>
                      </c:pt>
                      <c:pt idx="2485">
                        <c:v>497.79631347656203</c:v>
                      </c:pt>
                      <c:pt idx="2486">
                        <c:v>498.00126953124999</c:v>
                      </c:pt>
                      <c:pt idx="2487">
                        <c:v>498.20168457031298</c:v>
                      </c:pt>
                      <c:pt idx="2488">
                        <c:v>498.38830566406295</c:v>
                      </c:pt>
                      <c:pt idx="2489">
                        <c:v>498.58823242187498</c:v>
                      </c:pt>
                      <c:pt idx="2490">
                        <c:v>498.80903320312501</c:v>
                      </c:pt>
                      <c:pt idx="2491">
                        <c:v>499.03488769531293</c:v>
                      </c:pt>
                      <c:pt idx="2492">
                        <c:v>499.22854003906298</c:v>
                      </c:pt>
                      <c:pt idx="2493">
                        <c:v>499.43601074218793</c:v>
                      </c:pt>
                      <c:pt idx="2494">
                        <c:v>499.63720703125</c:v>
                      </c:pt>
                      <c:pt idx="2495">
                        <c:v>499.80947265625002</c:v>
                      </c:pt>
                      <c:pt idx="2496">
                        <c:v>500.00563964843798</c:v>
                      </c:pt>
                      <c:pt idx="2497">
                        <c:v>500.20305175781203</c:v>
                      </c:pt>
                      <c:pt idx="2498">
                        <c:v>500.40043945312499</c:v>
                      </c:pt>
                      <c:pt idx="2499">
                        <c:v>500.59785156250001</c:v>
                      </c:pt>
                      <c:pt idx="2500">
                        <c:v>500.79201660156207</c:v>
                      </c:pt>
                      <c:pt idx="2501">
                        <c:v>500.99445800781206</c:v>
                      </c:pt>
                      <c:pt idx="2502">
                        <c:v>501.20017089843793</c:v>
                      </c:pt>
                      <c:pt idx="2503">
                        <c:v>501.40012207031293</c:v>
                      </c:pt>
                      <c:pt idx="2504">
                        <c:v>501.60183105468707</c:v>
                      </c:pt>
                      <c:pt idx="2505">
                        <c:v>501.79799804687502</c:v>
                      </c:pt>
                      <c:pt idx="2506">
                        <c:v>501.99362792968702</c:v>
                      </c:pt>
                      <c:pt idx="2507">
                        <c:v>502.20361328125</c:v>
                      </c:pt>
                      <c:pt idx="2508">
                        <c:v>502.39599609375</c:v>
                      </c:pt>
                      <c:pt idx="2509">
                        <c:v>502.58710937500001</c:v>
                      </c:pt>
                      <c:pt idx="2510">
                        <c:v>502.79963378906297</c:v>
                      </c:pt>
                      <c:pt idx="2511">
                        <c:v>503.00009765624998</c:v>
                      </c:pt>
                      <c:pt idx="2512">
                        <c:v>503.197509765625</c:v>
                      </c:pt>
                      <c:pt idx="2513">
                        <c:v>503.40068359374999</c:v>
                      </c:pt>
                      <c:pt idx="2514">
                        <c:v>503.60563964843794</c:v>
                      </c:pt>
                      <c:pt idx="2515">
                        <c:v>503.81059570312499</c:v>
                      </c:pt>
                      <c:pt idx="2516">
                        <c:v>503.99721679687502</c:v>
                      </c:pt>
                      <c:pt idx="2517">
                        <c:v>504.19465332031297</c:v>
                      </c:pt>
                      <c:pt idx="2518">
                        <c:v>504.40212402343798</c:v>
                      </c:pt>
                      <c:pt idx="2519">
                        <c:v>504.59501953124999</c:v>
                      </c:pt>
                      <c:pt idx="2520">
                        <c:v>504.81330566406297</c:v>
                      </c:pt>
                      <c:pt idx="2521">
                        <c:v>505.02529296875002</c:v>
                      </c:pt>
                      <c:pt idx="2522">
                        <c:v>505.20637207031297</c:v>
                      </c:pt>
                      <c:pt idx="2523">
                        <c:v>505.41889648437501</c:v>
                      </c:pt>
                      <c:pt idx="2524">
                        <c:v>505.61882324218794</c:v>
                      </c:pt>
                      <c:pt idx="2525">
                        <c:v>505.80241699218794</c:v>
                      </c:pt>
                      <c:pt idx="2526">
                        <c:v>506.00537109375</c:v>
                      </c:pt>
                      <c:pt idx="2527">
                        <c:v>506.20402832031294</c:v>
                      </c:pt>
                      <c:pt idx="2528">
                        <c:v>506.4072265625</c:v>
                      </c:pt>
                      <c:pt idx="2529">
                        <c:v>506.60085449218798</c:v>
                      </c:pt>
                      <c:pt idx="2530">
                        <c:v>506.80078125</c:v>
                      </c:pt>
                      <c:pt idx="2531">
                        <c:v>507.00451660156205</c:v>
                      </c:pt>
                      <c:pt idx="2532">
                        <c:v>507.19941406250001</c:v>
                      </c:pt>
                      <c:pt idx="2533">
                        <c:v>507.39606933593706</c:v>
                      </c:pt>
                      <c:pt idx="2534">
                        <c:v>507.59475097656207</c:v>
                      </c:pt>
                      <c:pt idx="2535">
                        <c:v>507.81052246093702</c:v>
                      </c:pt>
                      <c:pt idx="2536">
                        <c:v>508.01926269531293</c:v>
                      </c:pt>
                      <c:pt idx="2537">
                        <c:v>508.22600097656203</c:v>
                      </c:pt>
                      <c:pt idx="2538">
                        <c:v>508.42014160156202</c:v>
                      </c:pt>
                      <c:pt idx="2539">
                        <c:v>508.59816894531298</c:v>
                      </c:pt>
                      <c:pt idx="2540">
                        <c:v>508.79382324218795</c:v>
                      </c:pt>
                      <c:pt idx="2541">
                        <c:v>508.99374999999998</c:v>
                      </c:pt>
                      <c:pt idx="2542">
                        <c:v>509.19619140625002</c:v>
                      </c:pt>
                      <c:pt idx="2543">
                        <c:v>509.39411621093706</c:v>
                      </c:pt>
                      <c:pt idx="2544">
                        <c:v>509.58649902343797</c:v>
                      </c:pt>
                      <c:pt idx="2545">
                        <c:v>509.78342285156202</c:v>
                      </c:pt>
                      <c:pt idx="2546">
                        <c:v>510.0009765625</c:v>
                      </c:pt>
                      <c:pt idx="2547">
                        <c:v>510.20844726562501</c:v>
                      </c:pt>
                      <c:pt idx="2548">
                        <c:v>510.39580078124999</c:v>
                      </c:pt>
                      <c:pt idx="2549">
                        <c:v>510.59572753906298</c:v>
                      </c:pt>
                      <c:pt idx="2550">
                        <c:v>510.80070800781203</c:v>
                      </c:pt>
                      <c:pt idx="2551">
                        <c:v>510.98557128906293</c:v>
                      </c:pt>
                      <c:pt idx="2552">
                        <c:v>511.18098144531297</c:v>
                      </c:pt>
                      <c:pt idx="2553">
                        <c:v>511.39902343749998</c:v>
                      </c:pt>
                      <c:pt idx="2554">
                        <c:v>511.59216308593705</c:v>
                      </c:pt>
                      <c:pt idx="2555">
                        <c:v>511.78076171875</c:v>
                      </c:pt>
                      <c:pt idx="2556">
                        <c:v>511.98696289062502</c:v>
                      </c:pt>
                      <c:pt idx="2557">
                        <c:v>512.19194335937505</c:v>
                      </c:pt>
                      <c:pt idx="2558">
                        <c:v>512.42255859374995</c:v>
                      </c:pt>
                      <c:pt idx="2559">
                        <c:v>512.65090332031298</c:v>
                      </c:pt>
                      <c:pt idx="2560">
                        <c:v>512.82568359375</c:v>
                      </c:pt>
                      <c:pt idx="2561">
                        <c:v>513.006762695313</c:v>
                      </c:pt>
                      <c:pt idx="2562">
                        <c:v>513.19614257812498</c:v>
                      </c:pt>
                      <c:pt idx="2563">
                        <c:v>513.39228515624995</c:v>
                      </c:pt>
                      <c:pt idx="2564">
                        <c:v>513.59096679687502</c:v>
                      </c:pt>
                      <c:pt idx="2565">
                        <c:v>513.785888671875</c:v>
                      </c:pt>
                      <c:pt idx="2566">
                        <c:v>513.99133300781205</c:v>
                      </c:pt>
                      <c:pt idx="2567">
                        <c:v>514.19375000000002</c:v>
                      </c:pt>
                      <c:pt idx="2568">
                        <c:v>514.38864746093702</c:v>
                      </c:pt>
                      <c:pt idx="2569">
                        <c:v>514.583569335937</c:v>
                      </c:pt>
                      <c:pt idx="2570">
                        <c:v>514.798095703125</c:v>
                      </c:pt>
                      <c:pt idx="2571">
                        <c:v>515.001782226562</c:v>
                      </c:pt>
                      <c:pt idx="2572">
                        <c:v>515.19040527343793</c:v>
                      </c:pt>
                      <c:pt idx="2573">
                        <c:v>515.38530273437505</c:v>
                      </c:pt>
                      <c:pt idx="2574">
                        <c:v>515.58774414062498</c:v>
                      </c:pt>
                      <c:pt idx="2575">
                        <c:v>515.78894042968705</c:v>
                      </c:pt>
                      <c:pt idx="2576">
                        <c:v>515.98813476562498</c:v>
                      </c:pt>
                      <c:pt idx="2577">
                        <c:v>516.18681640625005</c:v>
                      </c:pt>
                      <c:pt idx="2578">
                        <c:v>516.38874511718791</c:v>
                      </c:pt>
                      <c:pt idx="2579">
                        <c:v>516.58615722656202</c:v>
                      </c:pt>
                      <c:pt idx="2580">
                        <c:v>516.781079101562</c:v>
                      </c:pt>
                      <c:pt idx="2581">
                        <c:v>516.989819335937</c:v>
                      </c:pt>
                      <c:pt idx="2582">
                        <c:v>517.19223632812498</c:v>
                      </c:pt>
                      <c:pt idx="2583">
                        <c:v>517.3896484375</c:v>
                      </c:pt>
                      <c:pt idx="2584">
                        <c:v>517.58708496093709</c:v>
                      </c:pt>
                      <c:pt idx="2585">
                        <c:v>517.78073730468702</c:v>
                      </c:pt>
                      <c:pt idx="2586">
                        <c:v>517.98493652343791</c:v>
                      </c:pt>
                      <c:pt idx="2587">
                        <c:v>518.19870605468702</c:v>
                      </c:pt>
                      <c:pt idx="2588">
                        <c:v>518.397387695313</c:v>
                      </c:pt>
                      <c:pt idx="2589">
                        <c:v>518.580981445313</c:v>
                      </c:pt>
                      <c:pt idx="2590">
                        <c:v>518.78469238281207</c:v>
                      </c:pt>
                      <c:pt idx="2591">
                        <c:v>518.98637695312505</c:v>
                      </c:pt>
                      <c:pt idx="2592">
                        <c:v>519.199633789063</c:v>
                      </c:pt>
                      <c:pt idx="2593">
                        <c:v>519.40659179687498</c:v>
                      </c:pt>
                      <c:pt idx="2594">
                        <c:v>519.59519042968702</c:v>
                      </c:pt>
                      <c:pt idx="2595">
                        <c:v>519.79514160156202</c:v>
                      </c:pt>
                      <c:pt idx="2596">
                        <c:v>519.98503417968709</c:v>
                      </c:pt>
                      <c:pt idx="2597">
                        <c:v>520.18623046874995</c:v>
                      </c:pt>
                      <c:pt idx="2598">
                        <c:v>520.38488769531295</c:v>
                      </c:pt>
                      <c:pt idx="2599">
                        <c:v>520.57851562500002</c:v>
                      </c:pt>
                      <c:pt idx="2600">
                        <c:v>520.78725585937502</c:v>
                      </c:pt>
                      <c:pt idx="2601">
                        <c:v>520.99775390624995</c:v>
                      </c:pt>
                      <c:pt idx="2602">
                        <c:v>521.19265136718798</c:v>
                      </c:pt>
                      <c:pt idx="2603">
                        <c:v>521.381274414063</c:v>
                      </c:pt>
                      <c:pt idx="2604">
                        <c:v>521.57868652343791</c:v>
                      </c:pt>
                      <c:pt idx="2605">
                        <c:v>521.78061523437498</c:v>
                      </c:pt>
                      <c:pt idx="2606">
                        <c:v>521.98181152343795</c:v>
                      </c:pt>
                      <c:pt idx="2607">
                        <c:v>522.17973632812505</c:v>
                      </c:pt>
                      <c:pt idx="2608">
                        <c:v>522.392749023438</c:v>
                      </c:pt>
                      <c:pt idx="2609">
                        <c:v>522.60476074218798</c:v>
                      </c:pt>
                      <c:pt idx="2610">
                        <c:v>522.80041503906295</c:v>
                      </c:pt>
                      <c:pt idx="2611">
                        <c:v>523.01918945312502</c:v>
                      </c:pt>
                      <c:pt idx="2612">
                        <c:v>523.220874023438</c:v>
                      </c:pt>
                      <c:pt idx="2613">
                        <c:v>523.39943847656207</c:v>
                      </c:pt>
                      <c:pt idx="2614">
                        <c:v>523.61396484374995</c:v>
                      </c:pt>
                      <c:pt idx="2615">
                        <c:v>523.81264648437502</c:v>
                      </c:pt>
                      <c:pt idx="2616">
                        <c:v>524.01508789062495</c:v>
                      </c:pt>
                      <c:pt idx="2617">
                        <c:v>524.223071289063</c:v>
                      </c:pt>
                      <c:pt idx="2618">
                        <c:v>524.39711914062502</c:v>
                      </c:pt>
                      <c:pt idx="2619">
                        <c:v>524.583984375</c:v>
                      </c:pt>
                      <c:pt idx="2620">
                        <c:v>524.78969726562502</c:v>
                      </c:pt>
                      <c:pt idx="2621">
                        <c:v>524.99465332031298</c:v>
                      </c:pt>
                      <c:pt idx="2622">
                        <c:v>525.19633789062505</c:v>
                      </c:pt>
                      <c:pt idx="2623">
                        <c:v>525.39123535156205</c:v>
                      </c:pt>
                      <c:pt idx="2624">
                        <c:v>525.57734374999995</c:v>
                      </c:pt>
                      <c:pt idx="2625">
                        <c:v>525.77475585937498</c:v>
                      </c:pt>
                      <c:pt idx="2626">
                        <c:v>525.98425292968705</c:v>
                      </c:pt>
                      <c:pt idx="2627">
                        <c:v>526.20051269531291</c:v>
                      </c:pt>
                      <c:pt idx="2628">
                        <c:v>526.42104492187502</c:v>
                      </c:pt>
                      <c:pt idx="2629">
                        <c:v>526.60590820312495</c:v>
                      </c:pt>
                      <c:pt idx="2630">
                        <c:v>526.794018554687</c:v>
                      </c:pt>
                      <c:pt idx="2631">
                        <c:v>527.02414550781202</c:v>
                      </c:pt>
                      <c:pt idx="2632">
                        <c:v>527.222827148438</c:v>
                      </c:pt>
                      <c:pt idx="2633">
                        <c:v>527.417724609375</c:v>
                      </c:pt>
                      <c:pt idx="2634">
                        <c:v>527.637768554687</c:v>
                      </c:pt>
                      <c:pt idx="2635">
                        <c:v>527.84826660156205</c:v>
                      </c:pt>
                      <c:pt idx="2636">
                        <c:v>528.03312988281209</c:v>
                      </c:pt>
                      <c:pt idx="2637">
                        <c:v>528.19858398437498</c:v>
                      </c:pt>
                      <c:pt idx="2638">
                        <c:v>528.37839355468702</c:v>
                      </c:pt>
                      <c:pt idx="2639">
                        <c:v>528.57382812499998</c:v>
                      </c:pt>
                      <c:pt idx="2640">
                        <c:v>528.77175292968707</c:v>
                      </c:pt>
                      <c:pt idx="2641">
                        <c:v>528.96989746093709</c:v>
                      </c:pt>
                      <c:pt idx="2642">
                        <c:v>529.16931152343795</c:v>
                      </c:pt>
                      <c:pt idx="2643">
                        <c:v>529.37480468750005</c:v>
                      </c:pt>
                      <c:pt idx="2644">
                        <c:v>529.58154296875</c:v>
                      </c:pt>
                      <c:pt idx="2645">
                        <c:v>529.784741210937</c:v>
                      </c:pt>
                      <c:pt idx="2646">
                        <c:v>529.97839355468705</c:v>
                      </c:pt>
                      <c:pt idx="2647">
                        <c:v>530.17329101562495</c:v>
                      </c:pt>
                      <c:pt idx="2648">
                        <c:v>530.37646484375</c:v>
                      </c:pt>
                      <c:pt idx="2649">
                        <c:v>530.56757812499995</c:v>
                      </c:pt>
                      <c:pt idx="2650">
                        <c:v>530.77431640625002</c:v>
                      </c:pt>
                      <c:pt idx="2651">
                        <c:v>530.98356933593709</c:v>
                      </c:pt>
                      <c:pt idx="2652">
                        <c:v>531.178466796875</c:v>
                      </c:pt>
                      <c:pt idx="2653">
                        <c:v>531.379150390625</c:v>
                      </c:pt>
                      <c:pt idx="2654">
                        <c:v>531.57531738281205</c:v>
                      </c:pt>
                      <c:pt idx="2655">
                        <c:v>531.77902832031293</c:v>
                      </c:pt>
                      <c:pt idx="2656">
                        <c:v>531.98095703125</c:v>
                      </c:pt>
                      <c:pt idx="2657">
                        <c:v>532.17961425781209</c:v>
                      </c:pt>
                      <c:pt idx="2658">
                        <c:v>532.36999511718795</c:v>
                      </c:pt>
                      <c:pt idx="2659">
                        <c:v>532.56240234375002</c:v>
                      </c:pt>
                      <c:pt idx="2660">
                        <c:v>532.76687011718798</c:v>
                      </c:pt>
                      <c:pt idx="2661">
                        <c:v>532.97434082031293</c:v>
                      </c:pt>
                      <c:pt idx="2662">
                        <c:v>533.17980957031295</c:v>
                      </c:pt>
                      <c:pt idx="2663">
                        <c:v>533.378491210937</c:v>
                      </c:pt>
                      <c:pt idx="2664">
                        <c:v>533.57663574218793</c:v>
                      </c:pt>
                      <c:pt idx="2665">
                        <c:v>533.77402343749998</c:v>
                      </c:pt>
                      <c:pt idx="2666">
                        <c:v>533.97321777343791</c:v>
                      </c:pt>
                      <c:pt idx="2667">
                        <c:v>534.173657226562</c:v>
                      </c:pt>
                      <c:pt idx="2668">
                        <c:v>534.382397460937</c:v>
                      </c:pt>
                      <c:pt idx="2669">
                        <c:v>534.582348632812</c:v>
                      </c:pt>
                      <c:pt idx="2670">
                        <c:v>534.77421875000005</c:v>
                      </c:pt>
                      <c:pt idx="2671">
                        <c:v>534.96911621093705</c:v>
                      </c:pt>
                      <c:pt idx="2672">
                        <c:v>535.174072265625</c:v>
                      </c:pt>
                      <c:pt idx="2673">
                        <c:v>535.37348632812495</c:v>
                      </c:pt>
                      <c:pt idx="2674">
                        <c:v>535.57216796875002</c:v>
                      </c:pt>
                      <c:pt idx="2675">
                        <c:v>535.76960449218791</c:v>
                      </c:pt>
                      <c:pt idx="2676">
                        <c:v>535.961987304687</c:v>
                      </c:pt>
                      <c:pt idx="2677">
                        <c:v>536.17624511718793</c:v>
                      </c:pt>
                      <c:pt idx="2678">
                        <c:v>536.38876953124998</c:v>
                      </c:pt>
                      <c:pt idx="2679">
                        <c:v>536.58190917968705</c:v>
                      </c:pt>
                      <c:pt idx="2680">
                        <c:v>536.783618164063</c:v>
                      </c:pt>
                      <c:pt idx="2681">
                        <c:v>536.98605957031293</c:v>
                      </c:pt>
                      <c:pt idx="2682">
                        <c:v>537.18168945312505</c:v>
                      </c:pt>
                      <c:pt idx="2683">
                        <c:v>537.37658691406295</c:v>
                      </c:pt>
                      <c:pt idx="2684">
                        <c:v>537.564453125</c:v>
                      </c:pt>
                      <c:pt idx="2685">
                        <c:v>537.77697753906295</c:v>
                      </c:pt>
                      <c:pt idx="2686">
                        <c:v>537.98647460937502</c:v>
                      </c:pt>
                      <c:pt idx="2687">
                        <c:v>538.173095703125</c:v>
                      </c:pt>
                      <c:pt idx="2688">
                        <c:v>538.37102050781209</c:v>
                      </c:pt>
                      <c:pt idx="2689">
                        <c:v>538.57546386718798</c:v>
                      </c:pt>
                      <c:pt idx="2690">
                        <c:v>538.78369140625</c:v>
                      </c:pt>
                      <c:pt idx="2691">
                        <c:v>539.00927734375</c:v>
                      </c:pt>
                      <c:pt idx="2692">
                        <c:v>539.21171875000005</c:v>
                      </c:pt>
                      <c:pt idx="2693">
                        <c:v>539.40234375</c:v>
                      </c:pt>
                      <c:pt idx="2694">
                        <c:v>539.62038574218798</c:v>
                      </c:pt>
                      <c:pt idx="2695">
                        <c:v>539.8203125</c:v>
                      </c:pt>
                      <c:pt idx="2696">
                        <c:v>540.01220703125</c:v>
                      </c:pt>
                      <c:pt idx="2697">
                        <c:v>540.19704589843798</c:v>
                      </c:pt>
                      <c:pt idx="2698">
                        <c:v>540.37307128906298</c:v>
                      </c:pt>
                      <c:pt idx="2699">
                        <c:v>540.57729492187502</c:v>
                      </c:pt>
                      <c:pt idx="2700">
                        <c:v>540.77973632812495</c:v>
                      </c:pt>
                      <c:pt idx="2701">
                        <c:v>540.968334960937</c:v>
                      </c:pt>
                      <c:pt idx="2702">
                        <c:v>541.16701660156207</c:v>
                      </c:pt>
                      <c:pt idx="2703">
                        <c:v>541.37399902343793</c:v>
                      </c:pt>
                      <c:pt idx="2704">
                        <c:v>541.57016601562498</c:v>
                      </c:pt>
                      <c:pt idx="2705">
                        <c:v>541.77260742187502</c:v>
                      </c:pt>
                      <c:pt idx="2706">
                        <c:v>541.97380371093709</c:v>
                      </c:pt>
                      <c:pt idx="2707">
                        <c:v>542.17499999999995</c:v>
                      </c:pt>
                      <c:pt idx="2708">
                        <c:v>542.40256347656202</c:v>
                      </c:pt>
                      <c:pt idx="2709">
                        <c:v>542.598706054687</c:v>
                      </c:pt>
                      <c:pt idx="2710">
                        <c:v>542.81247558593702</c:v>
                      </c:pt>
                      <c:pt idx="2711">
                        <c:v>543.04938964843791</c:v>
                      </c:pt>
                      <c:pt idx="2712">
                        <c:v>543.23979492187505</c:v>
                      </c:pt>
                      <c:pt idx="2713">
                        <c:v>543.43720703124995</c:v>
                      </c:pt>
                      <c:pt idx="2714">
                        <c:v>543.629077148438</c:v>
                      </c:pt>
                      <c:pt idx="2715">
                        <c:v>543.80712890625</c:v>
                      </c:pt>
                      <c:pt idx="2716">
                        <c:v>544.01208496093705</c:v>
                      </c:pt>
                      <c:pt idx="2717">
                        <c:v>544.18361816406298</c:v>
                      </c:pt>
                      <c:pt idx="2718">
                        <c:v>544.36218261718795</c:v>
                      </c:pt>
                      <c:pt idx="2719">
                        <c:v>544.57092285156205</c:v>
                      </c:pt>
                      <c:pt idx="2720">
                        <c:v>544.76708984375</c:v>
                      </c:pt>
                      <c:pt idx="2721">
                        <c:v>544.97404785156209</c:v>
                      </c:pt>
                      <c:pt idx="2722">
                        <c:v>545.17521972656209</c:v>
                      </c:pt>
                      <c:pt idx="2723">
                        <c:v>545.36635742187502</c:v>
                      </c:pt>
                      <c:pt idx="2724">
                        <c:v>545.56503906249998</c:v>
                      </c:pt>
                      <c:pt idx="2725">
                        <c:v>545.76621093749998</c:v>
                      </c:pt>
                      <c:pt idx="2726">
                        <c:v>545.95732421875005</c:v>
                      </c:pt>
                      <c:pt idx="2727">
                        <c:v>546.16154785156209</c:v>
                      </c:pt>
                      <c:pt idx="2728">
                        <c:v>546.37028808593709</c:v>
                      </c:pt>
                      <c:pt idx="2729">
                        <c:v>546.56718750000005</c:v>
                      </c:pt>
                      <c:pt idx="2730">
                        <c:v>546.76638183593707</c:v>
                      </c:pt>
                      <c:pt idx="2731">
                        <c:v>546.96381835937495</c:v>
                      </c:pt>
                      <c:pt idx="2732">
                        <c:v>547.16074218749998</c:v>
                      </c:pt>
                      <c:pt idx="2733">
                        <c:v>547.37448730468702</c:v>
                      </c:pt>
                      <c:pt idx="2734">
                        <c:v>547.57993164062498</c:v>
                      </c:pt>
                      <c:pt idx="2735">
                        <c:v>547.76479492187502</c:v>
                      </c:pt>
                      <c:pt idx="2736">
                        <c:v>547.96223144531291</c:v>
                      </c:pt>
                      <c:pt idx="2737">
                        <c:v>548.16716308593709</c:v>
                      </c:pt>
                      <c:pt idx="2738">
                        <c:v>548.37033691406293</c:v>
                      </c:pt>
                      <c:pt idx="2739">
                        <c:v>548.56701660156205</c:v>
                      </c:pt>
                      <c:pt idx="2740">
                        <c:v>548.759936523438</c:v>
                      </c:pt>
                      <c:pt idx="2741">
                        <c:v>548.96816406250002</c:v>
                      </c:pt>
                      <c:pt idx="2742">
                        <c:v>549.16379394531293</c:v>
                      </c:pt>
                      <c:pt idx="2743">
                        <c:v>549.35996093749998</c:v>
                      </c:pt>
                      <c:pt idx="2744">
                        <c:v>549.56494140625</c:v>
                      </c:pt>
                      <c:pt idx="2745">
                        <c:v>549.75983886718791</c:v>
                      </c:pt>
                      <c:pt idx="2746">
                        <c:v>549.96730957031298</c:v>
                      </c:pt>
                      <c:pt idx="2747">
                        <c:v>550.16850585937505</c:v>
                      </c:pt>
                      <c:pt idx="2748">
                        <c:v>550.35134277343798</c:v>
                      </c:pt>
                      <c:pt idx="2749">
                        <c:v>550.55629882812502</c:v>
                      </c:pt>
                      <c:pt idx="2750">
                        <c:v>550.76201171875005</c:v>
                      </c:pt>
                      <c:pt idx="2751">
                        <c:v>550.95566406249998</c:v>
                      </c:pt>
                      <c:pt idx="2752">
                        <c:v>551.16188964843798</c:v>
                      </c:pt>
                      <c:pt idx="2753">
                        <c:v>551.36608886718795</c:v>
                      </c:pt>
                      <c:pt idx="2754">
                        <c:v>551.55847167968705</c:v>
                      </c:pt>
                      <c:pt idx="2755">
                        <c:v>551.76669921874998</c:v>
                      </c:pt>
                      <c:pt idx="2756">
                        <c:v>551.97543945312498</c:v>
                      </c:pt>
                      <c:pt idx="2757">
                        <c:v>552.16281738281202</c:v>
                      </c:pt>
                      <c:pt idx="2758">
                        <c:v>552.36577148437505</c:v>
                      </c:pt>
                      <c:pt idx="2759">
                        <c:v>552.56442871093702</c:v>
                      </c:pt>
                      <c:pt idx="2760">
                        <c:v>552.757568359375</c:v>
                      </c:pt>
                      <c:pt idx="2761">
                        <c:v>552.96555175781202</c:v>
                      </c:pt>
                      <c:pt idx="2762">
                        <c:v>553.16044921875005</c:v>
                      </c:pt>
                      <c:pt idx="2763">
                        <c:v>553.35861816406293</c:v>
                      </c:pt>
                      <c:pt idx="2764">
                        <c:v>553.55654296875002</c:v>
                      </c:pt>
                      <c:pt idx="2765">
                        <c:v>553.75270996093707</c:v>
                      </c:pt>
                      <c:pt idx="2766">
                        <c:v>553.95715332031295</c:v>
                      </c:pt>
                      <c:pt idx="2767">
                        <c:v>554.15329589843793</c:v>
                      </c:pt>
                      <c:pt idx="2768">
                        <c:v>554.36706542968705</c:v>
                      </c:pt>
                      <c:pt idx="2769">
                        <c:v>554.56574707031291</c:v>
                      </c:pt>
                      <c:pt idx="2770">
                        <c:v>554.75688476562505</c:v>
                      </c:pt>
                      <c:pt idx="2771">
                        <c:v>554.96486816406298</c:v>
                      </c:pt>
                      <c:pt idx="2772">
                        <c:v>555.15725097656207</c:v>
                      </c:pt>
                      <c:pt idx="2773">
                        <c:v>555.35593261718793</c:v>
                      </c:pt>
                      <c:pt idx="2774">
                        <c:v>555.55209960937498</c:v>
                      </c:pt>
                      <c:pt idx="2775">
                        <c:v>555.75529785156209</c:v>
                      </c:pt>
                      <c:pt idx="2776">
                        <c:v>555.96401367187502</c:v>
                      </c:pt>
                      <c:pt idx="2777">
                        <c:v>556.16018066406298</c:v>
                      </c:pt>
                      <c:pt idx="2778">
                        <c:v>556.353833007812</c:v>
                      </c:pt>
                      <c:pt idx="2779">
                        <c:v>556.55627441406295</c:v>
                      </c:pt>
                      <c:pt idx="2780">
                        <c:v>556.76376953124998</c:v>
                      </c:pt>
                      <c:pt idx="2781">
                        <c:v>556.96042480468702</c:v>
                      </c:pt>
                      <c:pt idx="2782">
                        <c:v>557.154052734375</c:v>
                      </c:pt>
                      <c:pt idx="2783">
                        <c:v>557.34846191406291</c:v>
                      </c:pt>
                      <c:pt idx="2784">
                        <c:v>557.55844726562498</c:v>
                      </c:pt>
                      <c:pt idx="2785">
                        <c:v>557.76340332031293</c:v>
                      </c:pt>
                      <c:pt idx="2786">
                        <c:v>557.96081542968705</c:v>
                      </c:pt>
                      <c:pt idx="2787">
                        <c:v>558.16325683593709</c:v>
                      </c:pt>
                      <c:pt idx="2788">
                        <c:v>558.35690917968702</c:v>
                      </c:pt>
                      <c:pt idx="2789">
                        <c:v>558.55810546875</c:v>
                      </c:pt>
                      <c:pt idx="2790">
                        <c:v>558.76809082031298</c:v>
                      </c:pt>
                      <c:pt idx="2791">
                        <c:v>558.97104492187498</c:v>
                      </c:pt>
                      <c:pt idx="2792">
                        <c:v>559.17526855468702</c:v>
                      </c:pt>
                      <c:pt idx="2793">
                        <c:v>559.370922851562</c:v>
                      </c:pt>
                      <c:pt idx="2794">
                        <c:v>559.57160644531291</c:v>
                      </c:pt>
                      <c:pt idx="2795">
                        <c:v>559.76777343749995</c:v>
                      </c:pt>
                      <c:pt idx="2796">
                        <c:v>559.953125</c:v>
                      </c:pt>
                      <c:pt idx="2797">
                        <c:v>560.14602050781207</c:v>
                      </c:pt>
                      <c:pt idx="2798">
                        <c:v>560.35170898437502</c:v>
                      </c:pt>
                      <c:pt idx="2799">
                        <c:v>560.56621093750005</c:v>
                      </c:pt>
                      <c:pt idx="2800">
                        <c:v>560.78879394531293</c:v>
                      </c:pt>
                      <c:pt idx="2801">
                        <c:v>560.996264648438</c:v>
                      </c:pt>
                      <c:pt idx="2802">
                        <c:v>561.193676757812</c:v>
                      </c:pt>
                      <c:pt idx="2803">
                        <c:v>561.39663085937502</c:v>
                      </c:pt>
                      <c:pt idx="2804">
                        <c:v>561.58022460937502</c:v>
                      </c:pt>
                      <c:pt idx="2805">
                        <c:v>561.77336425781209</c:v>
                      </c:pt>
                      <c:pt idx="2806">
                        <c:v>561.97204589843795</c:v>
                      </c:pt>
                      <c:pt idx="2807">
                        <c:v>562.15690917968709</c:v>
                      </c:pt>
                      <c:pt idx="2808">
                        <c:v>562.360595703125</c:v>
                      </c:pt>
                      <c:pt idx="2809">
                        <c:v>562.56049804687495</c:v>
                      </c:pt>
                      <c:pt idx="2810">
                        <c:v>562.75288085937495</c:v>
                      </c:pt>
                      <c:pt idx="2811">
                        <c:v>562.96088867187495</c:v>
                      </c:pt>
                      <c:pt idx="2812">
                        <c:v>563.154541015625</c:v>
                      </c:pt>
                      <c:pt idx="2813">
                        <c:v>563.357739257812</c:v>
                      </c:pt>
                      <c:pt idx="2814">
                        <c:v>563.577807617188</c:v>
                      </c:pt>
                      <c:pt idx="2815">
                        <c:v>563.76943359375002</c:v>
                      </c:pt>
                      <c:pt idx="2816">
                        <c:v>563.96357421874995</c:v>
                      </c:pt>
                      <c:pt idx="2817">
                        <c:v>564.17810058593705</c:v>
                      </c:pt>
                      <c:pt idx="2818">
                        <c:v>564.37250976562495</c:v>
                      </c:pt>
                      <c:pt idx="2819">
                        <c:v>564.57170410156209</c:v>
                      </c:pt>
                      <c:pt idx="2820">
                        <c:v>564.77163085937502</c:v>
                      </c:pt>
                      <c:pt idx="2821">
                        <c:v>564.95468749999998</c:v>
                      </c:pt>
                      <c:pt idx="2822">
                        <c:v>565.14707031249998</c:v>
                      </c:pt>
                      <c:pt idx="2823">
                        <c:v>565.35581054687498</c:v>
                      </c:pt>
                      <c:pt idx="2824">
                        <c:v>565.55449218750005</c:v>
                      </c:pt>
                      <c:pt idx="2825">
                        <c:v>565.74311523437495</c:v>
                      </c:pt>
                      <c:pt idx="2826">
                        <c:v>565.94228515625002</c:v>
                      </c:pt>
                      <c:pt idx="2827">
                        <c:v>566.15227050781209</c:v>
                      </c:pt>
                      <c:pt idx="2828">
                        <c:v>566.35673828125005</c:v>
                      </c:pt>
                      <c:pt idx="2829">
                        <c:v>566.558422851562</c:v>
                      </c:pt>
                      <c:pt idx="2830">
                        <c:v>566.75710449218798</c:v>
                      </c:pt>
                      <c:pt idx="2831">
                        <c:v>566.954028320313</c:v>
                      </c:pt>
                      <c:pt idx="2832">
                        <c:v>567.14943847656207</c:v>
                      </c:pt>
                      <c:pt idx="2833">
                        <c:v>567.34809570312495</c:v>
                      </c:pt>
                      <c:pt idx="2834">
                        <c:v>567.54750976562502</c:v>
                      </c:pt>
                      <c:pt idx="2835">
                        <c:v>567.74492187500005</c:v>
                      </c:pt>
                      <c:pt idx="2836">
                        <c:v>567.94863281250002</c:v>
                      </c:pt>
                      <c:pt idx="2837">
                        <c:v>568.1435546875</c:v>
                      </c:pt>
                      <c:pt idx="2838">
                        <c:v>568.33969726562498</c:v>
                      </c:pt>
                      <c:pt idx="2839">
                        <c:v>568.54592285156207</c:v>
                      </c:pt>
                      <c:pt idx="2840">
                        <c:v>568.74711914062505</c:v>
                      </c:pt>
                      <c:pt idx="2841">
                        <c:v>568.94453124999995</c:v>
                      </c:pt>
                      <c:pt idx="2842">
                        <c:v>569.14118652343791</c:v>
                      </c:pt>
                      <c:pt idx="2843">
                        <c:v>569.33535156250002</c:v>
                      </c:pt>
                      <c:pt idx="2844">
                        <c:v>569.54611816406293</c:v>
                      </c:pt>
                      <c:pt idx="2845">
                        <c:v>569.77998046874995</c:v>
                      </c:pt>
                      <c:pt idx="2846">
                        <c:v>570.00632324218793</c:v>
                      </c:pt>
                      <c:pt idx="2847">
                        <c:v>570.18940429687495</c:v>
                      </c:pt>
                      <c:pt idx="2848">
                        <c:v>570.38051757812502</c:v>
                      </c:pt>
                      <c:pt idx="2849">
                        <c:v>570.56838378906298</c:v>
                      </c:pt>
                      <c:pt idx="2850">
                        <c:v>570.75825195312495</c:v>
                      </c:pt>
                      <c:pt idx="2851">
                        <c:v>570.977783203125</c:v>
                      </c:pt>
                      <c:pt idx="2852">
                        <c:v>571.17395019531295</c:v>
                      </c:pt>
                      <c:pt idx="2853">
                        <c:v>571.36936035156202</c:v>
                      </c:pt>
                      <c:pt idx="2854">
                        <c:v>571.58110351562505</c:v>
                      </c:pt>
                      <c:pt idx="2855">
                        <c:v>571.76975097656202</c:v>
                      </c:pt>
                      <c:pt idx="2856">
                        <c:v>571.94907226562498</c:v>
                      </c:pt>
                      <c:pt idx="2857">
                        <c:v>572.15148925781205</c:v>
                      </c:pt>
                      <c:pt idx="2858">
                        <c:v>572.350659179687</c:v>
                      </c:pt>
                      <c:pt idx="2859">
                        <c:v>572.55512695312495</c:v>
                      </c:pt>
                      <c:pt idx="2860">
                        <c:v>572.765869140625</c:v>
                      </c:pt>
                      <c:pt idx="2861">
                        <c:v>572.95573730468709</c:v>
                      </c:pt>
                      <c:pt idx="2862">
                        <c:v>573.15493164062502</c:v>
                      </c:pt>
                      <c:pt idx="2863">
                        <c:v>573.36166992187498</c:v>
                      </c:pt>
                      <c:pt idx="2864">
                        <c:v>573.57041015624998</c:v>
                      </c:pt>
                      <c:pt idx="2865">
                        <c:v>573.79421386718798</c:v>
                      </c:pt>
                      <c:pt idx="2866">
                        <c:v>573.97351074218795</c:v>
                      </c:pt>
                      <c:pt idx="2867">
                        <c:v>574.15031738281209</c:v>
                      </c:pt>
                      <c:pt idx="2868">
                        <c:v>574.36660156250002</c:v>
                      </c:pt>
                      <c:pt idx="2869">
                        <c:v>574.556469726562</c:v>
                      </c:pt>
                      <c:pt idx="2870">
                        <c:v>574.746337890625</c:v>
                      </c:pt>
                      <c:pt idx="2871">
                        <c:v>574.961352539063</c:v>
                      </c:pt>
                      <c:pt idx="2872">
                        <c:v>575.15876464843791</c:v>
                      </c:pt>
                      <c:pt idx="2873">
                        <c:v>575.36120605468705</c:v>
                      </c:pt>
                      <c:pt idx="2874">
                        <c:v>575.588061523438</c:v>
                      </c:pt>
                      <c:pt idx="2875">
                        <c:v>575.784741210937</c:v>
                      </c:pt>
                      <c:pt idx="2876">
                        <c:v>575.97333984374995</c:v>
                      </c:pt>
                      <c:pt idx="2877">
                        <c:v>576.17150878906295</c:v>
                      </c:pt>
                      <c:pt idx="2878">
                        <c:v>576.36843261718798</c:v>
                      </c:pt>
                      <c:pt idx="2879">
                        <c:v>576.58144531250002</c:v>
                      </c:pt>
                      <c:pt idx="2880">
                        <c:v>576.77004394531298</c:v>
                      </c:pt>
                      <c:pt idx="2881">
                        <c:v>576.94609375000005</c:v>
                      </c:pt>
                      <c:pt idx="2882">
                        <c:v>577.14152832031209</c:v>
                      </c:pt>
                      <c:pt idx="2883">
                        <c:v>577.34597167968798</c:v>
                      </c:pt>
                      <c:pt idx="2884">
                        <c:v>577.5458984375</c:v>
                      </c:pt>
                      <c:pt idx="2885">
                        <c:v>577.74331054687502</c:v>
                      </c:pt>
                      <c:pt idx="2886">
                        <c:v>577.94323730468705</c:v>
                      </c:pt>
                      <c:pt idx="2887">
                        <c:v>578.14191894531291</c:v>
                      </c:pt>
                      <c:pt idx="2888">
                        <c:v>578.34260253906291</c:v>
                      </c:pt>
                      <c:pt idx="2889">
                        <c:v>578.534985351562</c:v>
                      </c:pt>
                      <c:pt idx="2890">
                        <c:v>578.74118652343702</c:v>
                      </c:pt>
                      <c:pt idx="2891">
                        <c:v>578.95119628906298</c:v>
                      </c:pt>
                      <c:pt idx="2892">
                        <c:v>579.14284667968798</c:v>
                      </c:pt>
                      <c:pt idx="2893">
                        <c:v>579.34077148437495</c:v>
                      </c:pt>
                      <c:pt idx="2894">
                        <c:v>579.54448242187505</c:v>
                      </c:pt>
                      <c:pt idx="2895">
                        <c:v>579.73886718749998</c:v>
                      </c:pt>
                      <c:pt idx="2896">
                        <c:v>579.93955078124998</c:v>
                      </c:pt>
                      <c:pt idx="2897">
                        <c:v>580.13747558593798</c:v>
                      </c:pt>
                      <c:pt idx="2898">
                        <c:v>580.33740234375</c:v>
                      </c:pt>
                      <c:pt idx="2899">
                        <c:v>580.54311523437502</c:v>
                      </c:pt>
                      <c:pt idx="2900">
                        <c:v>580.73725585937495</c:v>
                      </c:pt>
                      <c:pt idx="2901">
                        <c:v>580.93393554687498</c:v>
                      </c:pt>
                      <c:pt idx="2902">
                        <c:v>581.14394531250002</c:v>
                      </c:pt>
                      <c:pt idx="2903">
                        <c:v>581.357177734375</c:v>
                      </c:pt>
                      <c:pt idx="2904">
                        <c:v>581.564135742188</c:v>
                      </c:pt>
                      <c:pt idx="2905">
                        <c:v>581.78471679687505</c:v>
                      </c:pt>
                      <c:pt idx="2906">
                        <c:v>581.97709960937505</c:v>
                      </c:pt>
                      <c:pt idx="2907">
                        <c:v>582.16142578125005</c:v>
                      </c:pt>
                      <c:pt idx="2908">
                        <c:v>582.37319335937502</c:v>
                      </c:pt>
                      <c:pt idx="2909">
                        <c:v>582.588208007812</c:v>
                      </c:pt>
                      <c:pt idx="2910">
                        <c:v>582.81655273437502</c:v>
                      </c:pt>
                      <c:pt idx="2911">
                        <c:v>583.03659667968793</c:v>
                      </c:pt>
                      <c:pt idx="2912">
                        <c:v>583.23903808593798</c:v>
                      </c:pt>
                      <c:pt idx="2913">
                        <c:v>583.43520507812502</c:v>
                      </c:pt>
                      <c:pt idx="2914">
                        <c:v>583.62131347656293</c:v>
                      </c:pt>
                      <c:pt idx="2915">
                        <c:v>583.80742187500005</c:v>
                      </c:pt>
                      <c:pt idx="2916">
                        <c:v>584.00986328124998</c:v>
                      </c:pt>
                      <c:pt idx="2917">
                        <c:v>584.198974609375</c:v>
                      </c:pt>
                      <c:pt idx="2918">
                        <c:v>584.37626953125005</c:v>
                      </c:pt>
                      <c:pt idx="2919">
                        <c:v>584.56689453125</c:v>
                      </c:pt>
                      <c:pt idx="2920">
                        <c:v>584.76306152343705</c:v>
                      </c:pt>
                      <c:pt idx="2921">
                        <c:v>584.97304687500002</c:v>
                      </c:pt>
                      <c:pt idx="2922">
                        <c:v>585.17548828124995</c:v>
                      </c:pt>
                      <c:pt idx="2923">
                        <c:v>585.36284179687505</c:v>
                      </c:pt>
                      <c:pt idx="2924">
                        <c:v>585.57912597656298</c:v>
                      </c:pt>
                      <c:pt idx="2925">
                        <c:v>585.77956542968798</c:v>
                      </c:pt>
                      <c:pt idx="2926">
                        <c:v>585.973217773437</c:v>
                      </c:pt>
                      <c:pt idx="2927">
                        <c:v>586.18825683593798</c:v>
                      </c:pt>
                      <c:pt idx="2928">
                        <c:v>586.385668945313</c:v>
                      </c:pt>
                      <c:pt idx="2929">
                        <c:v>586.58935546875</c:v>
                      </c:pt>
                      <c:pt idx="2930">
                        <c:v>586.78225097656298</c:v>
                      </c:pt>
                      <c:pt idx="2931">
                        <c:v>586.97666015624998</c:v>
                      </c:pt>
                      <c:pt idx="2932">
                        <c:v>587.182373046875</c:v>
                      </c:pt>
                      <c:pt idx="2933">
                        <c:v>587.36469726562495</c:v>
                      </c:pt>
                      <c:pt idx="2934">
                        <c:v>587.56262207031205</c:v>
                      </c:pt>
                      <c:pt idx="2935">
                        <c:v>587.77890624999998</c:v>
                      </c:pt>
                      <c:pt idx="2936">
                        <c:v>587.96450195312502</c:v>
                      </c:pt>
                      <c:pt idx="2937">
                        <c:v>588.168212890625</c:v>
                      </c:pt>
                      <c:pt idx="2938">
                        <c:v>588.383227539063</c:v>
                      </c:pt>
                      <c:pt idx="2939">
                        <c:v>588.57687988281293</c:v>
                      </c:pt>
                      <c:pt idx="2940">
                        <c:v>588.778564453125</c:v>
                      </c:pt>
                      <c:pt idx="2941">
                        <c:v>588.95837402343705</c:v>
                      </c:pt>
                      <c:pt idx="2942">
                        <c:v>589.14399414062495</c:v>
                      </c:pt>
                      <c:pt idx="2943">
                        <c:v>589.34265136718705</c:v>
                      </c:pt>
                      <c:pt idx="2944">
                        <c:v>589.53251953125005</c:v>
                      </c:pt>
                      <c:pt idx="2945">
                        <c:v>589.74125976562505</c:v>
                      </c:pt>
                      <c:pt idx="2946">
                        <c:v>589.94621582031209</c:v>
                      </c:pt>
                      <c:pt idx="2947">
                        <c:v>590.14238281250005</c:v>
                      </c:pt>
                      <c:pt idx="2948">
                        <c:v>590.34609375000002</c:v>
                      </c:pt>
                      <c:pt idx="2949">
                        <c:v>590.55356445312498</c:v>
                      </c:pt>
                      <c:pt idx="2950">
                        <c:v>590.76982421875005</c:v>
                      </c:pt>
                      <c:pt idx="2951">
                        <c:v>590.968505859375</c:v>
                      </c:pt>
                      <c:pt idx="2952">
                        <c:v>591.14204101562495</c:v>
                      </c:pt>
                      <c:pt idx="2953">
                        <c:v>591.33315429687502</c:v>
                      </c:pt>
                      <c:pt idx="2954">
                        <c:v>591.53183593749998</c:v>
                      </c:pt>
                      <c:pt idx="2955">
                        <c:v>591.729248046875</c:v>
                      </c:pt>
                      <c:pt idx="2956">
                        <c:v>591.92917480468702</c:v>
                      </c:pt>
                      <c:pt idx="2957">
                        <c:v>592.127856445313</c:v>
                      </c:pt>
                      <c:pt idx="2958">
                        <c:v>592.32653808593795</c:v>
                      </c:pt>
                      <c:pt idx="2959">
                        <c:v>592.531494140625</c:v>
                      </c:pt>
                      <c:pt idx="2960">
                        <c:v>592.73520507812498</c:v>
                      </c:pt>
                      <c:pt idx="2961">
                        <c:v>592.937670898438</c:v>
                      </c:pt>
                      <c:pt idx="2962">
                        <c:v>593.143872070312</c:v>
                      </c:pt>
                      <c:pt idx="2963">
                        <c:v>593.34631347656295</c:v>
                      </c:pt>
                      <c:pt idx="2964">
                        <c:v>593.55756835937495</c:v>
                      </c:pt>
                      <c:pt idx="2965">
                        <c:v>593.75625000000002</c:v>
                      </c:pt>
                      <c:pt idx="2966">
                        <c:v>593.94863281250002</c:v>
                      </c:pt>
                      <c:pt idx="2967">
                        <c:v>594.14980468750002</c:v>
                      </c:pt>
                      <c:pt idx="2968">
                        <c:v>594.33842773437505</c:v>
                      </c:pt>
                      <c:pt idx="2969">
                        <c:v>594.537109375</c:v>
                      </c:pt>
                      <c:pt idx="2970">
                        <c:v>594.78156738281291</c:v>
                      </c:pt>
                      <c:pt idx="2971">
                        <c:v>594.99333496093709</c:v>
                      </c:pt>
                      <c:pt idx="2972">
                        <c:v>595.18520507812502</c:v>
                      </c:pt>
                      <c:pt idx="2973">
                        <c:v>595.40349121093709</c:v>
                      </c:pt>
                      <c:pt idx="2974">
                        <c:v>595.587573242188</c:v>
                      </c:pt>
                      <c:pt idx="2975">
                        <c:v>595.76862792968791</c:v>
                      </c:pt>
                      <c:pt idx="2976">
                        <c:v>595.96303710937502</c:v>
                      </c:pt>
                      <c:pt idx="2977">
                        <c:v>596.15595703124995</c:v>
                      </c:pt>
                      <c:pt idx="2978">
                        <c:v>596.34833984374995</c:v>
                      </c:pt>
                      <c:pt idx="2979">
                        <c:v>596.53769531249998</c:v>
                      </c:pt>
                      <c:pt idx="2980">
                        <c:v>596.73310546874995</c:v>
                      </c:pt>
                      <c:pt idx="2981">
                        <c:v>596.935546875</c:v>
                      </c:pt>
                      <c:pt idx="2982">
                        <c:v>597.1279296875</c:v>
                      </c:pt>
                      <c:pt idx="2983">
                        <c:v>597.32209472656291</c:v>
                      </c:pt>
                      <c:pt idx="2984">
                        <c:v>597.53159179687498</c:v>
                      </c:pt>
                      <c:pt idx="2985">
                        <c:v>597.73581542968793</c:v>
                      </c:pt>
                      <c:pt idx="2986">
                        <c:v>597.93198242187498</c:v>
                      </c:pt>
                      <c:pt idx="2987">
                        <c:v>598.13715820312495</c:v>
                      </c:pt>
                      <c:pt idx="2988">
                        <c:v>598.34084472656298</c:v>
                      </c:pt>
                      <c:pt idx="2989">
                        <c:v>598.53452148437498</c:v>
                      </c:pt>
                      <c:pt idx="2990">
                        <c:v>598.73195800781207</c:v>
                      </c:pt>
                      <c:pt idx="2991">
                        <c:v>598.935620117187</c:v>
                      </c:pt>
                      <c:pt idx="2992">
                        <c:v>599.12800292968791</c:v>
                      </c:pt>
                      <c:pt idx="2993">
                        <c:v>599.327709960937</c:v>
                      </c:pt>
                      <c:pt idx="2994">
                        <c:v>599.533935546875</c:v>
                      </c:pt>
                      <c:pt idx="2995">
                        <c:v>599.72910156249998</c:v>
                      </c:pt>
                      <c:pt idx="2996">
                        <c:v>599.93027343749998</c:v>
                      </c:pt>
                      <c:pt idx="2997">
                        <c:v>600.12641601562495</c:v>
                      </c:pt>
                      <c:pt idx="2998">
                        <c:v>600.33012695312505</c:v>
                      </c:pt>
                      <c:pt idx="2999">
                        <c:v>600.54138183593795</c:v>
                      </c:pt>
                      <c:pt idx="3000">
                        <c:v>600.743823242188</c:v>
                      </c:pt>
                      <c:pt idx="3001">
                        <c:v>600.950024414062</c:v>
                      </c:pt>
                      <c:pt idx="3002">
                        <c:v>601.14240722656291</c:v>
                      </c:pt>
                      <c:pt idx="3003">
                        <c:v>601.32727050781205</c:v>
                      </c:pt>
                      <c:pt idx="3004">
                        <c:v>601.52597656249998</c:v>
                      </c:pt>
                      <c:pt idx="3005">
                        <c:v>601.723388671875</c:v>
                      </c:pt>
                      <c:pt idx="3006">
                        <c:v>601.92329101562495</c:v>
                      </c:pt>
                      <c:pt idx="3007">
                        <c:v>602.12194824218795</c:v>
                      </c:pt>
                      <c:pt idx="3008">
                        <c:v>602.31433105468705</c:v>
                      </c:pt>
                      <c:pt idx="3009">
                        <c:v>602.51552734375002</c:v>
                      </c:pt>
                      <c:pt idx="3010">
                        <c:v>602.72177734374998</c:v>
                      </c:pt>
                      <c:pt idx="3011">
                        <c:v>602.917724609375</c:v>
                      </c:pt>
                      <c:pt idx="3012">
                        <c:v>603.12138671875005</c:v>
                      </c:pt>
                      <c:pt idx="3013">
                        <c:v>603.32783203124995</c:v>
                      </c:pt>
                      <c:pt idx="3014">
                        <c:v>603.52902832031202</c:v>
                      </c:pt>
                      <c:pt idx="3015">
                        <c:v>603.72141113281293</c:v>
                      </c:pt>
                      <c:pt idx="3016">
                        <c:v>603.91105957031209</c:v>
                      </c:pt>
                      <c:pt idx="3017">
                        <c:v>604.12106933593793</c:v>
                      </c:pt>
                      <c:pt idx="3018">
                        <c:v>604.32751464843795</c:v>
                      </c:pt>
                      <c:pt idx="3019">
                        <c:v>604.52114257812502</c:v>
                      </c:pt>
                      <c:pt idx="3020">
                        <c:v>604.71984863281295</c:v>
                      </c:pt>
                      <c:pt idx="3021">
                        <c:v>604.92983398437502</c:v>
                      </c:pt>
                      <c:pt idx="3022">
                        <c:v>605.12724609375005</c:v>
                      </c:pt>
                      <c:pt idx="3023">
                        <c:v>605.32089843749998</c:v>
                      </c:pt>
                      <c:pt idx="3024">
                        <c:v>605.518310546875</c:v>
                      </c:pt>
                      <c:pt idx="3025">
                        <c:v>605.724536132813</c:v>
                      </c:pt>
                      <c:pt idx="3026">
                        <c:v>605.93300781250002</c:v>
                      </c:pt>
                      <c:pt idx="3027">
                        <c:v>606.126635742188</c:v>
                      </c:pt>
                      <c:pt idx="3028">
                        <c:v>606.318041992188</c:v>
                      </c:pt>
                      <c:pt idx="3029">
                        <c:v>606.5205078125</c:v>
                      </c:pt>
                      <c:pt idx="3030">
                        <c:v>606.74028320312505</c:v>
                      </c:pt>
                      <c:pt idx="3031">
                        <c:v>606.95126953124998</c:v>
                      </c:pt>
                      <c:pt idx="3032">
                        <c:v>607.15021972656291</c:v>
                      </c:pt>
                      <c:pt idx="3033">
                        <c:v>607.37680664062498</c:v>
                      </c:pt>
                      <c:pt idx="3034">
                        <c:v>607.591796875</c:v>
                      </c:pt>
                      <c:pt idx="3035">
                        <c:v>607.77285156250002</c:v>
                      </c:pt>
                      <c:pt idx="3036">
                        <c:v>607.97783203125005</c:v>
                      </c:pt>
                      <c:pt idx="3037">
                        <c:v>608.16896972656298</c:v>
                      </c:pt>
                      <c:pt idx="3038">
                        <c:v>608.3525390625</c:v>
                      </c:pt>
                      <c:pt idx="3039">
                        <c:v>608.53737792968798</c:v>
                      </c:pt>
                      <c:pt idx="3040">
                        <c:v>608.71845703124995</c:v>
                      </c:pt>
                      <c:pt idx="3041">
                        <c:v>608.914624023437</c:v>
                      </c:pt>
                      <c:pt idx="3042">
                        <c:v>609.12333984375005</c:v>
                      </c:pt>
                      <c:pt idx="3043">
                        <c:v>609.34465332031209</c:v>
                      </c:pt>
                      <c:pt idx="3044">
                        <c:v>609.55971679687502</c:v>
                      </c:pt>
                      <c:pt idx="3045">
                        <c:v>609.75839843749998</c:v>
                      </c:pt>
                      <c:pt idx="3046">
                        <c:v>609.955810546875</c:v>
                      </c:pt>
                      <c:pt idx="3047">
                        <c:v>610.13435058593791</c:v>
                      </c:pt>
                      <c:pt idx="3048">
                        <c:v>610.32294921874995</c:v>
                      </c:pt>
                      <c:pt idx="3049">
                        <c:v>610.55559082031209</c:v>
                      </c:pt>
                      <c:pt idx="3050">
                        <c:v>610.75678710937495</c:v>
                      </c:pt>
                      <c:pt idx="3051">
                        <c:v>610.945141601562</c:v>
                      </c:pt>
                      <c:pt idx="3052">
                        <c:v>611.15263671875005</c:v>
                      </c:pt>
                      <c:pt idx="3053">
                        <c:v>611.33395996093702</c:v>
                      </c:pt>
                      <c:pt idx="3054">
                        <c:v>611.51877441406202</c:v>
                      </c:pt>
                      <c:pt idx="3055">
                        <c:v>611.72878417968798</c:v>
                      </c:pt>
                      <c:pt idx="3056">
                        <c:v>611.92119140625005</c:v>
                      </c:pt>
                      <c:pt idx="3057">
                        <c:v>612.12741699218793</c:v>
                      </c:pt>
                      <c:pt idx="3058">
                        <c:v>612.35498046875</c:v>
                      </c:pt>
                      <c:pt idx="3059">
                        <c:v>612.54333496093705</c:v>
                      </c:pt>
                      <c:pt idx="3060">
                        <c:v>612.72946777343702</c:v>
                      </c:pt>
                      <c:pt idx="3061">
                        <c:v>612.933422851562</c:v>
                      </c:pt>
                      <c:pt idx="3062">
                        <c:v>613.12705078124998</c:v>
                      </c:pt>
                      <c:pt idx="3063">
                        <c:v>613.33703613281295</c:v>
                      </c:pt>
                      <c:pt idx="3064">
                        <c:v>613.53422851562505</c:v>
                      </c:pt>
                      <c:pt idx="3065">
                        <c:v>613.714038085938</c:v>
                      </c:pt>
                      <c:pt idx="3066">
                        <c:v>613.92175292968795</c:v>
                      </c:pt>
                      <c:pt idx="3067">
                        <c:v>614.12673339843798</c:v>
                      </c:pt>
                      <c:pt idx="3068">
                        <c:v>614.32160644531291</c:v>
                      </c:pt>
                      <c:pt idx="3069">
                        <c:v>614.525317382813</c:v>
                      </c:pt>
                      <c:pt idx="3070">
                        <c:v>614.72878417968798</c:v>
                      </c:pt>
                      <c:pt idx="3071">
                        <c:v>614.93120117187505</c:v>
                      </c:pt>
                      <c:pt idx="3072">
                        <c:v>615.132641601562</c:v>
                      </c:pt>
                      <c:pt idx="3073">
                        <c:v>615.32126464843793</c:v>
                      </c:pt>
                      <c:pt idx="3074">
                        <c:v>615.51743164062498</c:v>
                      </c:pt>
                      <c:pt idx="3075">
                        <c:v>615.72114257812495</c:v>
                      </c:pt>
                      <c:pt idx="3076">
                        <c:v>615.91606445312505</c:v>
                      </c:pt>
                      <c:pt idx="3077">
                        <c:v>616.12102050781209</c:v>
                      </c:pt>
                      <c:pt idx="3078">
                        <c:v>616.32468261718702</c:v>
                      </c:pt>
                      <c:pt idx="3079">
                        <c:v>616.51833496093707</c:v>
                      </c:pt>
                      <c:pt idx="3080">
                        <c:v>616.71579589843793</c:v>
                      </c:pt>
                      <c:pt idx="3081">
                        <c:v>616.91320800781205</c:v>
                      </c:pt>
                      <c:pt idx="3082">
                        <c:v>617.10683593750002</c:v>
                      </c:pt>
                      <c:pt idx="3083">
                        <c:v>617.313061523437</c:v>
                      </c:pt>
                      <c:pt idx="3084">
                        <c:v>617.51677246093709</c:v>
                      </c:pt>
                      <c:pt idx="3085">
                        <c:v>617.71667480468705</c:v>
                      </c:pt>
                      <c:pt idx="3086">
                        <c:v>617.92036132812495</c:v>
                      </c:pt>
                      <c:pt idx="3087">
                        <c:v>618.11528320312505</c:v>
                      </c:pt>
                      <c:pt idx="3088">
                        <c:v>618.32504882812498</c:v>
                      </c:pt>
                      <c:pt idx="3089">
                        <c:v>618.52875976562495</c:v>
                      </c:pt>
                      <c:pt idx="3090">
                        <c:v>618.72136230468709</c:v>
                      </c:pt>
                      <c:pt idx="3091">
                        <c:v>618.94643554687502</c:v>
                      </c:pt>
                      <c:pt idx="3092">
                        <c:v>619.16022949218791</c:v>
                      </c:pt>
                      <c:pt idx="3093">
                        <c:v>619.35388183593795</c:v>
                      </c:pt>
                      <c:pt idx="3094">
                        <c:v>619.56362304687502</c:v>
                      </c:pt>
                      <c:pt idx="3095">
                        <c:v>619.74970703124995</c:v>
                      </c:pt>
                      <c:pt idx="3096">
                        <c:v>619.92724609375</c:v>
                      </c:pt>
                      <c:pt idx="3097">
                        <c:v>620.11838378906293</c:v>
                      </c:pt>
                      <c:pt idx="3098">
                        <c:v>620.314526367187</c:v>
                      </c:pt>
                      <c:pt idx="3099">
                        <c:v>620.52575683593795</c:v>
                      </c:pt>
                      <c:pt idx="3100">
                        <c:v>620.72446289062498</c:v>
                      </c:pt>
                      <c:pt idx="3101">
                        <c:v>620.909350585938</c:v>
                      </c:pt>
                      <c:pt idx="3102">
                        <c:v>621.11179199218793</c:v>
                      </c:pt>
                      <c:pt idx="3103">
                        <c:v>621.31545410156207</c:v>
                      </c:pt>
                      <c:pt idx="3104">
                        <c:v>621.51159667968795</c:v>
                      </c:pt>
                      <c:pt idx="3105">
                        <c:v>621.72287597656293</c:v>
                      </c:pt>
                      <c:pt idx="3106">
                        <c:v>621.94670410156209</c:v>
                      </c:pt>
                      <c:pt idx="3107">
                        <c:v>622.14663085937502</c:v>
                      </c:pt>
                      <c:pt idx="3108">
                        <c:v>622.333740234375</c:v>
                      </c:pt>
                      <c:pt idx="3109">
                        <c:v>622.54375000000005</c:v>
                      </c:pt>
                      <c:pt idx="3110">
                        <c:v>622.75148925781207</c:v>
                      </c:pt>
                      <c:pt idx="3111">
                        <c:v>622.96396484374998</c:v>
                      </c:pt>
                      <c:pt idx="3112">
                        <c:v>623.16743164062495</c:v>
                      </c:pt>
                      <c:pt idx="3113">
                        <c:v>623.34096679687502</c:v>
                      </c:pt>
                      <c:pt idx="3114">
                        <c:v>623.52983398437505</c:v>
                      </c:pt>
                      <c:pt idx="3115">
                        <c:v>623.72097167968798</c:v>
                      </c:pt>
                      <c:pt idx="3116">
                        <c:v>623.91335449218798</c:v>
                      </c:pt>
                      <c:pt idx="3117">
                        <c:v>624.12436523437498</c:v>
                      </c:pt>
                      <c:pt idx="3118">
                        <c:v>624.32426757812505</c:v>
                      </c:pt>
                      <c:pt idx="3119">
                        <c:v>624.51816406249998</c:v>
                      </c:pt>
                      <c:pt idx="3120">
                        <c:v>624.71054687499998</c:v>
                      </c:pt>
                      <c:pt idx="3121">
                        <c:v>624.907958984375</c:v>
                      </c:pt>
                      <c:pt idx="3122">
                        <c:v>625.12678222656291</c:v>
                      </c:pt>
                      <c:pt idx="3123">
                        <c:v>625.33049316406209</c:v>
                      </c:pt>
                      <c:pt idx="3124">
                        <c:v>625.50651855468709</c:v>
                      </c:pt>
                      <c:pt idx="3125">
                        <c:v>625.71145019531298</c:v>
                      </c:pt>
                      <c:pt idx="3126">
                        <c:v>625.925219726563</c:v>
                      </c:pt>
                      <c:pt idx="3127">
                        <c:v>626.12265624999998</c:v>
                      </c:pt>
                      <c:pt idx="3128">
                        <c:v>626.32761230468702</c:v>
                      </c:pt>
                      <c:pt idx="3129">
                        <c:v>626.514965820312</c:v>
                      </c:pt>
                      <c:pt idx="3130">
                        <c:v>626.69731445312505</c:v>
                      </c:pt>
                      <c:pt idx="3131">
                        <c:v>626.91481933593798</c:v>
                      </c:pt>
                      <c:pt idx="3132">
                        <c:v>627.11699218750005</c:v>
                      </c:pt>
                      <c:pt idx="3133">
                        <c:v>627.31066894531295</c:v>
                      </c:pt>
                      <c:pt idx="3134">
                        <c:v>627.51967773437502</c:v>
                      </c:pt>
                      <c:pt idx="3135">
                        <c:v>627.71206054687502</c:v>
                      </c:pt>
                      <c:pt idx="3136">
                        <c:v>627.903149414062</c:v>
                      </c:pt>
                      <c:pt idx="3137">
                        <c:v>628.10434570312498</c:v>
                      </c:pt>
                      <c:pt idx="3138">
                        <c:v>628.31059570312505</c:v>
                      </c:pt>
                      <c:pt idx="3139">
                        <c:v>628.51933593750005</c:v>
                      </c:pt>
                      <c:pt idx="3140">
                        <c:v>628.70917968749995</c:v>
                      </c:pt>
                      <c:pt idx="3141">
                        <c:v>628.89628906250005</c:v>
                      </c:pt>
                      <c:pt idx="3142">
                        <c:v>629.09624023437505</c:v>
                      </c:pt>
                      <c:pt idx="3143">
                        <c:v>629.31149902343702</c:v>
                      </c:pt>
                      <c:pt idx="3144">
                        <c:v>629.53405761718705</c:v>
                      </c:pt>
                      <c:pt idx="3145">
                        <c:v>629.71765136718705</c:v>
                      </c:pt>
                      <c:pt idx="3146">
                        <c:v>629.905029296875</c:v>
                      </c:pt>
                      <c:pt idx="3147">
                        <c:v>630.106201171875</c:v>
                      </c:pt>
                      <c:pt idx="3148">
                        <c:v>630.30109863281291</c:v>
                      </c:pt>
                      <c:pt idx="3149">
                        <c:v>630.52241210937495</c:v>
                      </c:pt>
                      <c:pt idx="3150">
                        <c:v>630.724853515625</c:v>
                      </c:pt>
                      <c:pt idx="3151">
                        <c:v>630.93083496093709</c:v>
                      </c:pt>
                      <c:pt idx="3152">
                        <c:v>631.164721679688</c:v>
                      </c:pt>
                      <c:pt idx="3153">
                        <c:v>631.36489257812502</c:v>
                      </c:pt>
                      <c:pt idx="3154">
                        <c:v>631.56608886718709</c:v>
                      </c:pt>
                      <c:pt idx="3155">
                        <c:v>631.77985839843791</c:v>
                      </c:pt>
                      <c:pt idx="3156">
                        <c:v>631.96970214843793</c:v>
                      </c:pt>
                      <c:pt idx="3157">
                        <c:v>632.156811523437</c:v>
                      </c:pt>
                      <c:pt idx="3158">
                        <c:v>632.36054687499995</c:v>
                      </c:pt>
                      <c:pt idx="3159">
                        <c:v>632.54414062499995</c:v>
                      </c:pt>
                      <c:pt idx="3160">
                        <c:v>632.73652343749995</c:v>
                      </c:pt>
                      <c:pt idx="3161">
                        <c:v>632.932934570312</c:v>
                      </c:pt>
                      <c:pt idx="3162">
                        <c:v>633.12407226562505</c:v>
                      </c:pt>
                      <c:pt idx="3163">
                        <c:v>633.32500000000005</c:v>
                      </c:pt>
                      <c:pt idx="3164">
                        <c:v>633.521166992188</c:v>
                      </c:pt>
                      <c:pt idx="3165">
                        <c:v>633.72006835937498</c:v>
                      </c:pt>
                      <c:pt idx="3166">
                        <c:v>633.91621093749995</c:v>
                      </c:pt>
                      <c:pt idx="3167">
                        <c:v>634.12119140624998</c:v>
                      </c:pt>
                      <c:pt idx="3168">
                        <c:v>634.33093261718705</c:v>
                      </c:pt>
                      <c:pt idx="3169">
                        <c:v>634.51828613281293</c:v>
                      </c:pt>
                      <c:pt idx="3170">
                        <c:v>634.70839843750002</c:v>
                      </c:pt>
                      <c:pt idx="3171">
                        <c:v>635.092944335938</c:v>
                      </c:pt>
                      <c:pt idx="3172">
                        <c:v>635.20258789062495</c:v>
                      </c:pt>
                      <c:pt idx="3173">
                        <c:v>635.38742675781202</c:v>
                      </c:pt>
                      <c:pt idx="3174">
                        <c:v>635.57727050781205</c:v>
                      </c:pt>
                      <c:pt idx="3175">
                        <c:v>635.77468261718707</c:v>
                      </c:pt>
                      <c:pt idx="3176">
                        <c:v>635.96333007812495</c:v>
                      </c:pt>
                      <c:pt idx="3177">
                        <c:v>636.163256835938</c:v>
                      </c:pt>
                      <c:pt idx="3178">
                        <c:v>636.34909667968793</c:v>
                      </c:pt>
                      <c:pt idx="3179">
                        <c:v>636.53898925781209</c:v>
                      </c:pt>
                      <c:pt idx="3180">
                        <c:v>636.76433105468709</c:v>
                      </c:pt>
                      <c:pt idx="3181">
                        <c:v>636.96425781250002</c:v>
                      </c:pt>
                      <c:pt idx="3182">
                        <c:v>637.171704101562</c:v>
                      </c:pt>
                      <c:pt idx="3183">
                        <c:v>637.394287109375</c:v>
                      </c:pt>
                      <c:pt idx="3184">
                        <c:v>637.58920898437498</c:v>
                      </c:pt>
                      <c:pt idx="3185">
                        <c:v>637.79667968750005</c:v>
                      </c:pt>
                      <c:pt idx="3186">
                        <c:v>638.00920410156209</c:v>
                      </c:pt>
                      <c:pt idx="3187">
                        <c:v>638.19277343750002</c:v>
                      </c:pt>
                      <c:pt idx="3188">
                        <c:v>638.383862304687</c:v>
                      </c:pt>
                      <c:pt idx="3189">
                        <c:v>638.56367187499995</c:v>
                      </c:pt>
                      <c:pt idx="3190">
                        <c:v>638.76362304687495</c:v>
                      </c:pt>
                      <c:pt idx="3191">
                        <c:v>638.96860351562498</c:v>
                      </c:pt>
                      <c:pt idx="3192">
                        <c:v>639.13081054687495</c:v>
                      </c:pt>
                      <c:pt idx="3193">
                        <c:v>639.31040039062498</c:v>
                      </c:pt>
                      <c:pt idx="3194">
                        <c:v>639.50278320312498</c:v>
                      </c:pt>
                      <c:pt idx="3195">
                        <c:v>639.69665527343705</c:v>
                      </c:pt>
                      <c:pt idx="3196">
                        <c:v>639.89660644531295</c:v>
                      </c:pt>
                      <c:pt idx="3197">
                        <c:v>640.09377441406207</c:v>
                      </c:pt>
                      <c:pt idx="3198">
                        <c:v>640.29096679687495</c:v>
                      </c:pt>
                      <c:pt idx="3199">
                        <c:v>640.49868164062502</c:v>
                      </c:pt>
                      <c:pt idx="3200">
                        <c:v>640.70007324218795</c:v>
                      </c:pt>
                      <c:pt idx="3201">
                        <c:v>640.89875488281291</c:v>
                      </c:pt>
                      <c:pt idx="3202">
                        <c:v>641.10500488281298</c:v>
                      </c:pt>
                      <c:pt idx="3203">
                        <c:v>641.30871582031205</c:v>
                      </c:pt>
                      <c:pt idx="3204">
                        <c:v>641.508618164062</c:v>
                      </c:pt>
                      <c:pt idx="3205">
                        <c:v>641.704760742188</c:v>
                      </c:pt>
                      <c:pt idx="3206">
                        <c:v>641.89816894531293</c:v>
                      </c:pt>
                      <c:pt idx="3207">
                        <c:v>642.10439453125002</c:v>
                      </c:pt>
                      <c:pt idx="3208">
                        <c:v>642.30832519531293</c:v>
                      </c:pt>
                      <c:pt idx="3209">
                        <c:v>642.50698242187502</c:v>
                      </c:pt>
                      <c:pt idx="3210">
                        <c:v>642.71071777343707</c:v>
                      </c:pt>
                      <c:pt idx="3211">
                        <c:v>642.93054199218795</c:v>
                      </c:pt>
                      <c:pt idx="3212">
                        <c:v>643.14553222656298</c:v>
                      </c:pt>
                      <c:pt idx="3213">
                        <c:v>643.34697265625005</c:v>
                      </c:pt>
                      <c:pt idx="3214">
                        <c:v>643.54943847656295</c:v>
                      </c:pt>
                      <c:pt idx="3215">
                        <c:v>643.72670898437502</c:v>
                      </c:pt>
                      <c:pt idx="3216">
                        <c:v>643.91030273437502</c:v>
                      </c:pt>
                      <c:pt idx="3217">
                        <c:v>644.10646972656298</c:v>
                      </c:pt>
                      <c:pt idx="3218">
                        <c:v>644.30009765625005</c:v>
                      </c:pt>
                      <c:pt idx="3219">
                        <c:v>644.49248046875005</c:v>
                      </c:pt>
                      <c:pt idx="3220">
                        <c:v>644.68488769531291</c:v>
                      </c:pt>
                      <c:pt idx="3221">
                        <c:v>644.89865722656293</c:v>
                      </c:pt>
                      <c:pt idx="3222">
                        <c:v>645.106127929688</c:v>
                      </c:pt>
                      <c:pt idx="3223">
                        <c:v>645.30483398437502</c:v>
                      </c:pt>
                      <c:pt idx="3224">
                        <c:v>645.50224609375005</c:v>
                      </c:pt>
                      <c:pt idx="3225">
                        <c:v>645.71098632812505</c:v>
                      </c:pt>
                      <c:pt idx="3226">
                        <c:v>645.90715332031209</c:v>
                      </c:pt>
                      <c:pt idx="3227">
                        <c:v>646.096997070312</c:v>
                      </c:pt>
                      <c:pt idx="3228">
                        <c:v>646.29819335937498</c:v>
                      </c:pt>
                      <c:pt idx="3229">
                        <c:v>646.496899414062</c:v>
                      </c:pt>
                      <c:pt idx="3230">
                        <c:v>646.70812988281295</c:v>
                      </c:pt>
                      <c:pt idx="3231">
                        <c:v>646.93068847656298</c:v>
                      </c:pt>
                      <c:pt idx="3232">
                        <c:v>647.13693847656293</c:v>
                      </c:pt>
                      <c:pt idx="3233">
                        <c:v>647.33686523437495</c:v>
                      </c:pt>
                      <c:pt idx="3234">
                        <c:v>647.54306640624998</c:v>
                      </c:pt>
                      <c:pt idx="3235">
                        <c:v>647.72915039062502</c:v>
                      </c:pt>
                      <c:pt idx="3236">
                        <c:v>647.927807617187</c:v>
                      </c:pt>
                      <c:pt idx="3237">
                        <c:v>648.11643066406202</c:v>
                      </c:pt>
                      <c:pt idx="3238">
                        <c:v>648.30378417968791</c:v>
                      </c:pt>
                      <c:pt idx="3239">
                        <c:v>648.50246582031207</c:v>
                      </c:pt>
                      <c:pt idx="3240">
                        <c:v>648.69738769531295</c:v>
                      </c:pt>
                      <c:pt idx="3241">
                        <c:v>648.89982910156209</c:v>
                      </c:pt>
                      <c:pt idx="3242">
                        <c:v>649.12114257812505</c:v>
                      </c:pt>
                      <c:pt idx="3243">
                        <c:v>649.32485351562502</c:v>
                      </c:pt>
                      <c:pt idx="3244">
                        <c:v>649.51699218750002</c:v>
                      </c:pt>
                      <c:pt idx="3245">
                        <c:v>649.72194824218798</c:v>
                      </c:pt>
                      <c:pt idx="3246">
                        <c:v>649.90578613281298</c:v>
                      </c:pt>
                      <c:pt idx="3247">
                        <c:v>650.09543457031202</c:v>
                      </c:pt>
                      <c:pt idx="3248">
                        <c:v>650.311694335938</c:v>
                      </c:pt>
                      <c:pt idx="3249">
                        <c:v>650.52065429687502</c:v>
                      </c:pt>
                      <c:pt idx="3250">
                        <c:v>650.73166503906293</c:v>
                      </c:pt>
                      <c:pt idx="3251">
                        <c:v>650.94794921874995</c:v>
                      </c:pt>
                      <c:pt idx="3252">
                        <c:v>651.13278808593793</c:v>
                      </c:pt>
                      <c:pt idx="3253">
                        <c:v>651.32390136718709</c:v>
                      </c:pt>
                      <c:pt idx="3254">
                        <c:v>651.50898437499995</c:v>
                      </c:pt>
                      <c:pt idx="3255">
                        <c:v>651.687329101562</c:v>
                      </c:pt>
                      <c:pt idx="3256">
                        <c:v>651.88479003906298</c:v>
                      </c:pt>
                      <c:pt idx="3257">
                        <c:v>652.08369140624995</c:v>
                      </c:pt>
                      <c:pt idx="3258">
                        <c:v>652.29238281250002</c:v>
                      </c:pt>
                      <c:pt idx="3259">
                        <c:v>652.49233398437502</c:v>
                      </c:pt>
                      <c:pt idx="3260">
                        <c:v>652.68850097656298</c:v>
                      </c:pt>
                      <c:pt idx="3261">
                        <c:v>652.886889648438</c:v>
                      </c:pt>
                      <c:pt idx="3262">
                        <c:v>653.082836914062</c:v>
                      </c:pt>
                      <c:pt idx="3263">
                        <c:v>653.28178710937505</c:v>
                      </c:pt>
                      <c:pt idx="3264">
                        <c:v>653.48193359375</c:v>
                      </c:pt>
                      <c:pt idx="3265">
                        <c:v>653.69943847656293</c:v>
                      </c:pt>
                      <c:pt idx="3266">
                        <c:v>653.91066894531298</c:v>
                      </c:pt>
                      <c:pt idx="3267">
                        <c:v>654.10056152343702</c:v>
                      </c:pt>
                      <c:pt idx="3268">
                        <c:v>654.29672851562498</c:v>
                      </c:pt>
                      <c:pt idx="3269">
                        <c:v>654.496655273437</c:v>
                      </c:pt>
                      <c:pt idx="3270">
                        <c:v>654.69536132812505</c:v>
                      </c:pt>
                      <c:pt idx="3271">
                        <c:v>654.90537109374998</c:v>
                      </c:pt>
                      <c:pt idx="3272">
                        <c:v>655.11032714843793</c:v>
                      </c:pt>
                      <c:pt idx="3273">
                        <c:v>655.30895996093705</c:v>
                      </c:pt>
                      <c:pt idx="3274">
                        <c:v>655.49880371093707</c:v>
                      </c:pt>
                      <c:pt idx="3275">
                        <c:v>655.69248046874998</c:v>
                      </c:pt>
                      <c:pt idx="3276">
                        <c:v>655.90625</c:v>
                      </c:pt>
                      <c:pt idx="3277">
                        <c:v>656.10366210937502</c:v>
                      </c:pt>
                      <c:pt idx="3278">
                        <c:v>656.29104003906298</c:v>
                      </c:pt>
                      <c:pt idx="3279">
                        <c:v>656.50732421875</c:v>
                      </c:pt>
                      <c:pt idx="3280">
                        <c:v>656.69948730468707</c:v>
                      </c:pt>
                      <c:pt idx="3281">
                        <c:v>656.8740234375</c:v>
                      </c:pt>
                      <c:pt idx="3282">
                        <c:v>657.08298339843793</c:v>
                      </c:pt>
                      <c:pt idx="3283">
                        <c:v>657.28566894531298</c:v>
                      </c:pt>
                      <c:pt idx="3284">
                        <c:v>657.47805175781207</c:v>
                      </c:pt>
                      <c:pt idx="3285">
                        <c:v>657.68803710937505</c:v>
                      </c:pt>
                      <c:pt idx="3286">
                        <c:v>657.89174804687502</c:v>
                      </c:pt>
                      <c:pt idx="3287">
                        <c:v>658.08791503906298</c:v>
                      </c:pt>
                      <c:pt idx="3288">
                        <c:v>658.31296386718702</c:v>
                      </c:pt>
                      <c:pt idx="3289">
                        <c:v>658.51416015625</c:v>
                      </c:pt>
                      <c:pt idx="3290">
                        <c:v>658.70380859374995</c:v>
                      </c:pt>
                      <c:pt idx="3291">
                        <c:v>658.93117675781207</c:v>
                      </c:pt>
                      <c:pt idx="3292">
                        <c:v>659.138671875</c:v>
                      </c:pt>
                      <c:pt idx="3293">
                        <c:v>659.33354492187505</c:v>
                      </c:pt>
                      <c:pt idx="3294">
                        <c:v>659.517333984375</c:v>
                      </c:pt>
                      <c:pt idx="3295">
                        <c:v>659.69614257812498</c:v>
                      </c:pt>
                      <c:pt idx="3296">
                        <c:v>659.911206054687</c:v>
                      </c:pt>
                      <c:pt idx="3297">
                        <c:v>660.10485839843795</c:v>
                      </c:pt>
                      <c:pt idx="3298">
                        <c:v>660.28342285156202</c:v>
                      </c:pt>
                      <c:pt idx="3299">
                        <c:v>660.48713378906291</c:v>
                      </c:pt>
                      <c:pt idx="3300">
                        <c:v>660.68552246093702</c:v>
                      </c:pt>
                      <c:pt idx="3301">
                        <c:v>660.87790527343702</c:v>
                      </c:pt>
                      <c:pt idx="3302">
                        <c:v>661.079345703125</c:v>
                      </c:pt>
                      <c:pt idx="3303">
                        <c:v>661.28303222656291</c:v>
                      </c:pt>
                      <c:pt idx="3304">
                        <c:v>661.49809570312505</c:v>
                      </c:pt>
                      <c:pt idx="3305">
                        <c:v>661.71562500000005</c:v>
                      </c:pt>
                      <c:pt idx="3306">
                        <c:v>661.91552734375</c:v>
                      </c:pt>
                      <c:pt idx="3307">
                        <c:v>662.11923828124998</c:v>
                      </c:pt>
                      <c:pt idx="3308">
                        <c:v>662.323974609375</c:v>
                      </c:pt>
                      <c:pt idx="3309">
                        <c:v>662.51010742187498</c:v>
                      </c:pt>
                      <c:pt idx="3310">
                        <c:v>662.70649414062495</c:v>
                      </c:pt>
                      <c:pt idx="3311">
                        <c:v>662.92905273437498</c:v>
                      </c:pt>
                      <c:pt idx="3312">
                        <c:v>663.13022460937498</c:v>
                      </c:pt>
                      <c:pt idx="3313">
                        <c:v>663.33139648437498</c:v>
                      </c:pt>
                      <c:pt idx="3314">
                        <c:v>663.52377929687498</c:v>
                      </c:pt>
                      <c:pt idx="3315">
                        <c:v>663.69101562499998</c:v>
                      </c:pt>
                      <c:pt idx="3316">
                        <c:v>663.873364257812</c:v>
                      </c:pt>
                      <c:pt idx="3317">
                        <c:v>664.07331542968791</c:v>
                      </c:pt>
                      <c:pt idx="3318">
                        <c:v>664.273266601562</c:v>
                      </c:pt>
                      <c:pt idx="3319">
                        <c:v>664.47170410156207</c:v>
                      </c:pt>
                      <c:pt idx="3320">
                        <c:v>664.67915039062495</c:v>
                      </c:pt>
                      <c:pt idx="3321">
                        <c:v>664.87905273437502</c:v>
                      </c:pt>
                      <c:pt idx="3322">
                        <c:v>665.08024902343709</c:v>
                      </c:pt>
                      <c:pt idx="3323">
                        <c:v>665.310620117187</c:v>
                      </c:pt>
                      <c:pt idx="3324">
                        <c:v>665.52690429687505</c:v>
                      </c:pt>
                      <c:pt idx="3325">
                        <c:v>665.711743164062</c:v>
                      </c:pt>
                      <c:pt idx="3326">
                        <c:v>665.90791015624995</c:v>
                      </c:pt>
                      <c:pt idx="3327">
                        <c:v>666.10532226562498</c:v>
                      </c:pt>
                      <c:pt idx="3328">
                        <c:v>666.29118652343709</c:v>
                      </c:pt>
                      <c:pt idx="3329">
                        <c:v>666.48986816406205</c:v>
                      </c:pt>
                      <c:pt idx="3330">
                        <c:v>666.68374023437502</c:v>
                      </c:pt>
                      <c:pt idx="3331">
                        <c:v>666.89875488281291</c:v>
                      </c:pt>
                      <c:pt idx="3332">
                        <c:v>667.10249023437495</c:v>
                      </c:pt>
                      <c:pt idx="3333">
                        <c:v>667.27578125000002</c:v>
                      </c:pt>
                      <c:pt idx="3334">
                        <c:v>667.488037109375</c:v>
                      </c:pt>
                      <c:pt idx="3335">
                        <c:v>667.69448242187502</c:v>
                      </c:pt>
                      <c:pt idx="3336">
                        <c:v>667.89338378906291</c:v>
                      </c:pt>
                      <c:pt idx="3337">
                        <c:v>668.12854003906295</c:v>
                      </c:pt>
                      <c:pt idx="3338">
                        <c:v>668.33728027343705</c:v>
                      </c:pt>
                      <c:pt idx="3339">
                        <c:v>668.527172851562</c:v>
                      </c:pt>
                      <c:pt idx="3340">
                        <c:v>668.73945312499995</c:v>
                      </c:pt>
                      <c:pt idx="3341">
                        <c:v>668.92175292968795</c:v>
                      </c:pt>
                      <c:pt idx="3342">
                        <c:v>669.08544921875</c:v>
                      </c:pt>
                      <c:pt idx="3343">
                        <c:v>669.27658691406202</c:v>
                      </c:pt>
                      <c:pt idx="3344">
                        <c:v>669.477783203125</c:v>
                      </c:pt>
                      <c:pt idx="3345">
                        <c:v>669.67270507812498</c:v>
                      </c:pt>
                      <c:pt idx="3346">
                        <c:v>669.88269042968795</c:v>
                      </c:pt>
                      <c:pt idx="3347">
                        <c:v>670.093920898438</c:v>
                      </c:pt>
                      <c:pt idx="3348">
                        <c:v>670.30766601562505</c:v>
                      </c:pt>
                      <c:pt idx="3349">
                        <c:v>670.50004882812505</c:v>
                      </c:pt>
                      <c:pt idx="3350">
                        <c:v>670.68488769531291</c:v>
                      </c:pt>
                      <c:pt idx="3351">
                        <c:v>670.90495605468709</c:v>
                      </c:pt>
                      <c:pt idx="3352">
                        <c:v>671.113696289063</c:v>
                      </c:pt>
                      <c:pt idx="3353">
                        <c:v>671.31716308593798</c:v>
                      </c:pt>
                      <c:pt idx="3354">
                        <c:v>671.5498046875</c:v>
                      </c:pt>
                      <c:pt idx="3355">
                        <c:v>671.75249023437505</c:v>
                      </c:pt>
                      <c:pt idx="3356">
                        <c:v>671.93479003906293</c:v>
                      </c:pt>
                      <c:pt idx="3357">
                        <c:v>672.13596191406202</c:v>
                      </c:pt>
                      <c:pt idx="3358">
                        <c:v>672.32080078125</c:v>
                      </c:pt>
                      <c:pt idx="3359">
                        <c:v>672.50817871093705</c:v>
                      </c:pt>
                      <c:pt idx="3360">
                        <c:v>672.70812988281295</c:v>
                      </c:pt>
                      <c:pt idx="3361">
                        <c:v>672.90051269531295</c:v>
                      </c:pt>
                      <c:pt idx="3362">
                        <c:v>673.09792480468707</c:v>
                      </c:pt>
                      <c:pt idx="3363">
                        <c:v>673.28903808593793</c:v>
                      </c:pt>
                      <c:pt idx="3364">
                        <c:v>673.48017578124995</c:v>
                      </c:pt>
                      <c:pt idx="3365">
                        <c:v>673.69143066406207</c:v>
                      </c:pt>
                      <c:pt idx="3366">
                        <c:v>673.885083007812</c:v>
                      </c:pt>
                      <c:pt idx="3367">
                        <c:v>674.08627929687498</c:v>
                      </c:pt>
                      <c:pt idx="3368">
                        <c:v>674.30756835937495</c:v>
                      </c:pt>
                      <c:pt idx="3369">
                        <c:v>674.50874023437495</c:v>
                      </c:pt>
                      <c:pt idx="3370">
                        <c:v>674.69714355468705</c:v>
                      </c:pt>
                      <c:pt idx="3371">
                        <c:v>675.07333984374998</c:v>
                      </c:pt>
                      <c:pt idx="3372">
                        <c:v>675.15883789062502</c:v>
                      </c:pt>
                      <c:pt idx="3373">
                        <c:v>675.33464355468709</c:v>
                      </c:pt>
                      <c:pt idx="3374">
                        <c:v>675.52202148437505</c:v>
                      </c:pt>
                      <c:pt idx="3375">
                        <c:v>675.70080566406205</c:v>
                      </c:pt>
                      <c:pt idx="3376">
                        <c:v>675.88437499999998</c:v>
                      </c:pt>
                      <c:pt idx="3377">
                        <c:v>676.070483398438</c:v>
                      </c:pt>
                      <c:pt idx="3378">
                        <c:v>676.26289062499995</c:v>
                      </c:pt>
                      <c:pt idx="3379">
                        <c:v>676.46154785156205</c:v>
                      </c:pt>
                      <c:pt idx="3380">
                        <c:v>676.67001953124998</c:v>
                      </c:pt>
                      <c:pt idx="3381">
                        <c:v>676.87626953125005</c:v>
                      </c:pt>
                      <c:pt idx="3382">
                        <c:v>677.06767578125005</c:v>
                      </c:pt>
                      <c:pt idx="3383">
                        <c:v>677.27890624999998</c:v>
                      </c:pt>
                      <c:pt idx="3384">
                        <c:v>677.48764648437498</c:v>
                      </c:pt>
                      <c:pt idx="3385">
                        <c:v>677.68884277343705</c:v>
                      </c:pt>
                      <c:pt idx="3386">
                        <c:v>677.89125976562502</c:v>
                      </c:pt>
                      <c:pt idx="3387">
                        <c:v>678.08994140624998</c:v>
                      </c:pt>
                      <c:pt idx="3388">
                        <c:v>678.30117187500002</c:v>
                      </c:pt>
                      <c:pt idx="3389">
                        <c:v>678.49355468750002</c:v>
                      </c:pt>
                      <c:pt idx="3390">
                        <c:v>678.67062988281293</c:v>
                      </c:pt>
                      <c:pt idx="3391">
                        <c:v>678.88669433593793</c:v>
                      </c:pt>
                      <c:pt idx="3392">
                        <c:v>679.08916015625005</c:v>
                      </c:pt>
                      <c:pt idx="3393">
                        <c:v>679.27673339843795</c:v>
                      </c:pt>
                      <c:pt idx="3394">
                        <c:v>679.50329589843795</c:v>
                      </c:pt>
                      <c:pt idx="3395">
                        <c:v>679.71455078124995</c:v>
                      </c:pt>
                      <c:pt idx="3396">
                        <c:v>679.922045898438</c:v>
                      </c:pt>
                      <c:pt idx="3397">
                        <c:v>680.13203124999995</c:v>
                      </c:pt>
                      <c:pt idx="3398">
                        <c:v>680.32187499999998</c:v>
                      </c:pt>
                      <c:pt idx="3399">
                        <c:v>680.53439941406202</c:v>
                      </c:pt>
                      <c:pt idx="3400">
                        <c:v>680.72907714843791</c:v>
                      </c:pt>
                      <c:pt idx="3401">
                        <c:v>680.90510253906291</c:v>
                      </c:pt>
                      <c:pt idx="3402">
                        <c:v>681.09897460937498</c:v>
                      </c:pt>
                      <c:pt idx="3403">
                        <c:v>681.28759765625</c:v>
                      </c:pt>
                      <c:pt idx="3404">
                        <c:v>681.496337890625</c:v>
                      </c:pt>
                      <c:pt idx="3405">
                        <c:v>681.7138671875</c:v>
                      </c:pt>
                      <c:pt idx="3406">
                        <c:v>681.88864746093702</c:v>
                      </c:pt>
                      <c:pt idx="3407">
                        <c:v>682.07978515624995</c:v>
                      </c:pt>
                      <c:pt idx="3408">
                        <c:v>682.28728027343709</c:v>
                      </c:pt>
                      <c:pt idx="3409">
                        <c:v>682.475903320312</c:v>
                      </c:pt>
                      <c:pt idx="3410">
                        <c:v>682.68967285156202</c:v>
                      </c:pt>
                      <c:pt idx="3411">
                        <c:v>682.914721679688</c:v>
                      </c:pt>
                      <c:pt idx="3412">
                        <c:v>683.120922851562</c:v>
                      </c:pt>
                      <c:pt idx="3413">
                        <c:v>683.32841796875005</c:v>
                      </c:pt>
                      <c:pt idx="3414">
                        <c:v>683.52080078125005</c:v>
                      </c:pt>
                      <c:pt idx="3415">
                        <c:v>683.71169433593798</c:v>
                      </c:pt>
                      <c:pt idx="3416">
                        <c:v>683.91164550781207</c:v>
                      </c:pt>
                      <c:pt idx="3417">
                        <c:v>684.10805664062502</c:v>
                      </c:pt>
                      <c:pt idx="3418">
                        <c:v>684.32307128906291</c:v>
                      </c:pt>
                      <c:pt idx="3419">
                        <c:v>684.52048339843793</c:v>
                      </c:pt>
                      <c:pt idx="3420">
                        <c:v>684.70908203124998</c:v>
                      </c:pt>
                      <c:pt idx="3421">
                        <c:v>684.90395507812502</c:v>
                      </c:pt>
                      <c:pt idx="3422">
                        <c:v>685.10136718750005</c:v>
                      </c:pt>
                      <c:pt idx="3423">
                        <c:v>685.30383300781205</c:v>
                      </c:pt>
                      <c:pt idx="3424">
                        <c:v>685.49497070312498</c:v>
                      </c:pt>
                      <c:pt idx="3425">
                        <c:v>685.68984375000002</c:v>
                      </c:pt>
                      <c:pt idx="3426">
                        <c:v>685.909912109375</c:v>
                      </c:pt>
                      <c:pt idx="3427">
                        <c:v>686.11716308593793</c:v>
                      </c:pt>
                      <c:pt idx="3428">
                        <c:v>686.31308593749998</c:v>
                      </c:pt>
                      <c:pt idx="3429">
                        <c:v>686.501953125</c:v>
                      </c:pt>
                      <c:pt idx="3430">
                        <c:v>686.68200683593795</c:v>
                      </c:pt>
                      <c:pt idx="3431">
                        <c:v>686.90710449218795</c:v>
                      </c:pt>
                      <c:pt idx="3432">
                        <c:v>687.13344726562502</c:v>
                      </c:pt>
                      <c:pt idx="3433">
                        <c:v>687.32810058593793</c:v>
                      </c:pt>
                      <c:pt idx="3434">
                        <c:v>687.52048339843793</c:v>
                      </c:pt>
                      <c:pt idx="3435">
                        <c:v>687.69045410156207</c:v>
                      </c:pt>
                      <c:pt idx="3436">
                        <c:v>687.86647949218798</c:v>
                      </c:pt>
                      <c:pt idx="3437">
                        <c:v>688.06618652343707</c:v>
                      </c:pt>
                      <c:pt idx="3438">
                        <c:v>688.26484374999995</c:v>
                      </c:pt>
                      <c:pt idx="3439">
                        <c:v>688.467529296875</c:v>
                      </c:pt>
                      <c:pt idx="3440">
                        <c:v>688.66623535156202</c:v>
                      </c:pt>
                      <c:pt idx="3441">
                        <c:v>688.86237792968791</c:v>
                      </c:pt>
                      <c:pt idx="3442">
                        <c:v>689.05725097656295</c:v>
                      </c:pt>
                      <c:pt idx="3443">
                        <c:v>689.25217285156202</c:v>
                      </c:pt>
                      <c:pt idx="3444">
                        <c:v>689.45712890624998</c:v>
                      </c:pt>
                      <c:pt idx="3445">
                        <c:v>689.67468261718705</c:v>
                      </c:pt>
                      <c:pt idx="3446">
                        <c:v>689.86835937499995</c:v>
                      </c:pt>
                      <c:pt idx="3447">
                        <c:v>690.05571289062505</c:v>
                      </c:pt>
                      <c:pt idx="3448">
                        <c:v>690.260668945313</c:v>
                      </c:pt>
                      <c:pt idx="3449">
                        <c:v>690.45683593750005</c:v>
                      </c:pt>
                      <c:pt idx="3450">
                        <c:v>690.653002929688</c:v>
                      </c:pt>
                      <c:pt idx="3451">
                        <c:v>690.856689453125</c:v>
                      </c:pt>
                      <c:pt idx="3452">
                        <c:v>691.062915039063</c:v>
                      </c:pt>
                      <c:pt idx="3453">
                        <c:v>691.26662597656298</c:v>
                      </c:pt>
                      <c:pt idx="3454">
                        <c:v>691.464038085938</c:v>
                      </c:pt>
                      <c:pt idx="3455">
                        <c:v>691.66396484375002</c:v>
                      </c:pt>
                      <c:pt idx="3456">
                        <c:v>691.87016601562505</c:v>
                      </c:pt>
                      <c:pt idx="3457">
                        <c:v>692.08642578125</c:v>
                      </c:pt>
                      <c:pt idx="3458">
                        <c:v>692.295166015625</c:v>
                      </c:pt>
                      <c:pt idx="3459">
                        <c:v>692.49133300781205</c:v>
                      </c:pt>
                      <c:pt idx="3460">
                        <c:v>692.71643066406205</c:v>
                      </c:pt>
                      <c:pt idx="3461">
                        <c:v>692.90732421874998</c:v>
                      </c:pt>
                      <c:pt idx="3462">
                        <c:v>693.08964843750005</c:v>
                      </c:pt>
                      <c:pt idx="3463">
                        <c:v>693.291088867187</c:v>
                      </c:pt>
                      <c:pt idx="3464">
                        <c:v>693.48347167968791</c:v>
                      </c:pt>
                      <c:pt idx="3465">
                        <c:v>693.68718261718709</c:v>
                      </c:pt>
                      <c:pt idx="3466">
                        <c:v>693.868237304687</c:v>
                      </c:pt>
                      <c:pt idx="3467">
                        <c:v>694.06186523437498</c:v>
                      </c:pt>
                      <c:pt idx="3468">
                        <c:v>694.27438964843793</c:v>
                      </c:pt>
                      <c:pt idx="3469">
                        <c:v>694.47910156249998</c:v>
                      </c:pt>
                      <c:pt idx="3470">
                        <c:v>694.68405761718702</c:v>
                      </c:pt>
                      <c:pt idx="3471">
                        <c:v>694.91064453125</c:v>
                      </c:pt>
                      <c:pt idx="3472">
                        <c:v>695.12690429687495</c:v>
                      </c:pt>
                      <c:pt idx="3473">
                        <c:v>695.33439941406209</c:v>
                      </c:pt>
                      <c:pt idx="3474">
                        <c:v>695.55571289062505</c:v>
                      </c:pt>
                      <c:pt idx="3475">
                        <c:v>695.749340820312</c:v>
                      </c:pt>
                      <c:pt idx="3476">
                        <c:v>695.95156250000002</c:v>
                      </c:pt>
                      <c:pt idx="3477">
                        <c:v>696.15529785156207</c:v>
                      </c:pt>
                      <c:pt idx="3478">
                        <c:v>696.335375976563</c:v>
                      </c:pt>
                      <c:pt idx="3479">
                        <c:v>696.53654785156209</c:v>
                      </c:pt>
                      <c:pt idx="3480">
                        <c:v>696.73645019531295</c:v>
                      </c:pt>
                      <c:pt idx="3481">
                        <c:v>696.90996093750005</c:v>
                      </c:pt>
                      <c:pt idx="3482">
                        <c:v>697.09228515625</c:v>
                      </c:pt>
                      <c:pt idx="3483">
                        <c:v>697.27084960937498</c:v>
                      </c:pt>
                      <c:pt idx="3484">
                        <c:v>697.45568847656295</c:v>
                      </c:pt>
                      <c:pt idx="3485">
                        <c:v>697.66545410156209</c:v>
                      </c:pt>
                      <c:pt idx="3486">
                        <c:v>697.88676757812505</c:v>
                      </c:pt>
                      <c:pt idx="3487">
                        <c:v>698.10202636718702</c:v>
                      </c:pt>
                      <c:pt idx="3488">
                        <c:v>698.30073242187495</c:v>
                      </c:pt>
                      <c:pt idx="3489">
                        <c:v>698.47905273437505</c:v>
                      </c:pt>
                      <c:pt idx="3490">
                        <c:v>698.67392578124998</c:v>
                      </c:pt>
                      <c:pt idx="3491">
                        <c:v>698.921875</c:v>
                      </c:pt>
                      <c:pt idx="3492">
                        <c:v>699.13791503906293</c:v>
                      </c:pt>
                      <c:pt idx="3493">
                        <c:v>699.33657226562502</c:v>
                      </c:pt>
                      <c:pt idx="3494">
                        <c:v>699.54052734375</c:v>
                      </c:pt>
                      <c:pt idx="3495">
                        <c:v>699.70881347656291</c:v>
                      </c:pt>
                      <c:pt idx="3496">
                        <c:v>699.87229003906293</c:v>
                      </c:pt>
                      <c:pt idx="3497">
                        <c:v>700.05607910156209</c:v>
                      </c:pt>
                      <c:pt idx="3498">
                        <c:v>700.24467773437505</c:v>
                      </c:pt>
                      <c:pt idx="3499">
                        <c:v>700.44589843749998</c:v>
                      </c:pt>
                      <c:pt idx="3500">
                        <c:v>700.65588378906295</c:v>
                      </c:pt>
                      <c:pt idx="3501">
                        <c:v>700.846997070312</c:v>
                      </c:pt>
                      <c:pt idx="3502">
                        <c:v>701.05698242187498</c:v>
                      </c:pt>
                      <c:pt idx="3503">
                        <c:v>701.26447753906291</c:v>
                      </c:pt>
                      <c:pt idx="3504">
                        <c:v>701.46291503906298</c:v>
                      </c:pt>
                      <c:pt idx="3505">
                        <c:v>701.65908203125002</c:v>
                      </c:pt>
                      <c:pt idx="3506">
                        <c:v>701.84541015624995</c:v>
                      </c:pt>
                      <c:pt idx="3507">
                        <c:v>702.05136718749998</c:v>
                      </c:pt>
                      <c:pt idx="3508">
                        <c:v>702.25634765625</c:v>
                      </c:pt>
                      <c:pt idx="3509">
                        <c:v>702.45275878906295</c:v>
                      </c:pt>
                      <c:pt idx="3510">
                        <c:v>702.66525878906293</c:v>
                      </c:pt>
                      <c:pt idx="3511">
                        <c:v>702.87021484374998</c:v>
                      </c:pt>
                      <c:pt idx="3512">
                        <c:v>703.06386718750002</c:v>
                      </c:pt>
                      <c:pt idx="3513">
                        <c:v>703.24846191406209</c:v>
                      </c:pt>
                      <c:pt idx="3514">
                        <c:v>703.45847167968793</c:v>
                      </c:pt>
                      <c:pt idx="3515">
                        <c:v>703.66721191406202</c:v>
                      </c:pt>
                      <c:pt idx="3516">
                        <c:v>703.85959472656293</c:v>
                      </c:pt>
                      <c:pt idx="3517">
                        <c:v>704.07990722656291</c:v>
                      </c:pt>
                      <c:pt idx="3518">
                        <c:v>704.27731933593793</c:v>
                      </c:pt>
                      <c:pt idx="3519">
                        <c:v>704.46840820312502</c:v>
                      </c:pt>
                      <c:pt idx="3520">
                        <c:v>704.67460937500005</c:v>
                      </c:pt>
                      <c:pt idx="3521">
                        <c:v>704.8642578125</c:v>
                      </c:pt>
                      <c:pt idx="3522">
                        <c:v>705.05288085937502</c:v>
                      </c:pt>
                      <c:pt idx="3523">
                        <c:v>705.26162109375002</c:v>
                      </c:pt>
                      <c:pt idx="3524">
                        <c:v>705.46787109374998</c:v>
                      </c:pt>
                      <c:pt idx="3525">
                        <c:v>705.66552734375</c:v>
                      </c:pt>
                      <c:pt idx="3526">
                        <c:v>705.86542968749995</c:v>
                      </c:pt>
                      <c:pt idx="3527">
                        <c:v>706.06159667968791</c:v>
                      </c:pt>
                      <c:pt idx="3528">
                        <c:v>706.259033203125</c:v>
                      </c:pt>
                      <c:pt idx="3529">
                        <c:v>706.46650390624995</c:v>
                      </c:pt>
                      <c:pt idx="3530">
                        <c:v>706.66640625000002</c:v>
                      </c:pt>
                      <c:pt idx="3531">
                        <c:v>706.89023437499998</c:v>
                      </c:pt>
                      <c:pt idx="3532">
                        <c:v>707.08261718749998</c:v>
                      </c:pt>
                      <c:pt idx="3533">
                        <c:v>707.25612792968798</c:v>
                      </c:pt>
                      <c:pt idx="3534">
                        <c:v>707.49379882812502</c:v>
                      </c:pt>
                      <c:pt idx="3535">
                        <c:v>707.70004882812498</c:v>
                      </c:pt>
                      <c:pt idx="3536">
                        <c:v>707.88991699218798</c:v>
                      </c:pt>
                      <c:pt idx="3537">
                        <c:v>708.09587402343709</c:v>
                      </c:pt>
                      <c:pt idx="3538">
                        <c:v>708.27695312499998</c:v>
                      </c:pt>
                      <c:pt idx="3539">
                        <c:v>708.468334960937</c:v>
                      </c:pt>
                      <c:pt idx="3540">
                        <c:v>708.66574707031202</c:v>
                      </c:pt>
                      <c:pt idx="3541">
                        <c:v>708.8505859375</c:v>
                      </c:pt>
                      <c:pt idx="3542">
                        <c:v>709.05556640625002</c:v>
                      </c:pt>
                      <c:pt idx="3543">
                        <c:v>709.27561035156202</c:v>
                      </c:pt>
                      <c:pt idx="3544">
                        <c:v>709.46674804687495</c:v>
                      </c:pt>
                      <c:pt idx="3545">
                        <c:v>709.651611328125</c:v>
                      </c:pt>
                      <c:pt idx="3546">
                        <c:v>709.86159667968798</c:v>
                      </c:pt>
                      <c:pt idx="3547">
                        <c:v>710.06025390624995</c:v>
                      </c:pt>
                      <c:pt idx="3548">
                        <c:v>710.25388183593793</c:v>
                      </c:pt>
                      <c:pt idx="3549">
                        <c:v>710.447509765625</c:v>
                      </c:pt>
                      <c:pt idx="3550">
                        <c:v>710.65371093750002</c:v>
                      </c:pt>
                      <c:pt idx="3551">
                        <c:v>710.896411132813</c:v>
                      </c:pt>
                      <c:pt idx="3552">
                        <c:v>711.11396484374995</c:v>
                      </c:pt>
                      <c:pt idx="3553">
                        <c:v>711.30234374999998</c:v>
                      </c:pt>
                      <c:pt idx="3554">
                        <c:v>711.50102539062505</c:v>
                      </c:pt>
                      <c:pt idx="3555">
                        <c:v>711.676025390625</c:v>
                      </c:pt>
                      <c:pt idx="3556">
                        <c:v>711.84450683593798</c:v>
                      </c:pt>
                      <c:pt idx="3557">
                        <c:v>712.04699707031205</c:v>
                      </c:pt>
                      <c:pt idx="3558">
                        <c:v>712.25449218749998</c:v>
                      </c:pt>
                      <c:pt idx="3559">
                        <c:v>712.45063476562495</c:v>
                      </c:pt>
                      <c:pt idx="3560">
                        <c:v>712.64555664062505</c:v>
                      </c:pt>
                      <c:pt idx="3561">
                        <c:v>712.84675292968791</c:v>
                      </c:pt>
                      <c:pt idx="3562">
                        <c:v>713.04916992187498</c:v>
                      </c:pt>
                      <c:pt idx="3563">
                        <c:v>713.24907226562505</c:v>
                      </c:pt>
                      <c:pt idx="3564">
                        <c:v>713.44523925781209</c:v>
                      </c:pt>
                      <c:pt idx="3565">
                        <c:v>713.64367675781205</c:v>
                      </c:pt>
                      <c:pt idx="3566">
                        <c:v>713.84589843749995</c:v>
                      </c:pt>
                      <c:pt idx="3567">
                        <c:v>714.03601074218795</c:v>
                      </c:pt>
                      <c:pt idx="3568">
                        <c:v>714.24372558593791</c:v>
                      </c:pt>
                      <c:pt idx="3569">
                        <c:v>714.46125488281291</c:v>
                      </c:pt>
                      <c:pt idx="3570">
                        <c:v>714.64985351562495</c:v>
                      </c:pt>
                      <c:pt idx="3571">
                        <c:v>714.84099121093709</c:v>
                      </c:pt>
                      <c:pt idx="3572">
                        <c:v>715.05600585937498</c:v>
                      </c:pt>
                      <c:pt idx="3573">
                        <c:v>715.25720214843795</c:v>
                      </c:pt>
                      <c:pt idx="3574">
                        <c:v>715.44582519531298</c:v>
                      </c:pt>
                      <c:pt idx="3575">
                        <c:v>715.6533203125</c:v>
                      </c:pt>
                      <c:pt idx="3576">
                        <c:v>715.848217773437</c:v>
                      </c:pt>
                      <c:pt idx="3577">
                        <c:v>716.04184570312498</c:v>
                      </c:pt>
                      <c:pt idx="3578">
                        <c:v>716.24428710937502</c:v>
                      </c:pt>
                      <c:pt idx="3579">
                        <c:v>716.44272460937498</c:v>
                      </c:pt>
                      <c:pt idx="3580">
                        <c:v>716.65146484374998</c:v>
                      </c:pt>
                      <c:pt idx="3581">
                        <c:v>716.85917968750005</c:v>
                      </c:pt>
                      <c:pt idx="3582">
                        <c:v>717.057861328125</c:v>
                      </c:pt>
                      <c:pt idx="3583">
                        <c:v>717.24396972656291</c:v>
                      </c:pt>
                      <c:pt idx="3584">
                        <c:v>717.44392089843791</c:v>
                      </c:pt>
                      <c:pt idx="3585">
                        <c:v>717.64760742187502</c:v>
                      </c:pt>
                      <c:pt idx="3586">
                        <c:v>717.83493652343702</c:v>
                      </c:pt>
                      <c:pt idx="3587">
                        <c:v>718.04118652343709</c:v>
                      </c:pt>
                      <c:pt idx="3588">
                        <c:v>718.25622558593795</c:v>
                      </c:pt>
                      <c:pt idx="3589">
                        <c:v>718.451098632813</c:v>
                      </c:pt>
                      <c:pt idx="3590">
                        <c:v>718.63847656250005</c:v>
                      </c:pt>
                      <c:pt idx="3591">
                        <c:v>718.85576171875005</c:v>
                      </c:pt>
                      <c:pt idx="3592">
                        <c:v>719.06699218749998</c:v>
                      </c:pt>
                      <c:pt idx="3593">
                        <c:v>719.285815429688</c:v>
                      </c:pt>
                      <c:pt idx="3594">
                        <c:v>719.50185546875002</c:v>
                      </c:pt>
                      <c:pt idx="3595">
                        <c:v>719.68566894531295</c:v>
                      </c:pt>
                      <c:pt idx="3596">
                        <c:v>719.890869140625</c:v>
                      </c:pt>
                      <c:pt idx="3597">
                        <c:v>720.08076171874995</c:v>
                      </c:pt>
                      <c:pt idx="3598">
                        <c:v>720.25302734374998</c:v>
                      </c:pt>
                      <c:pt idx="3599">
                        <c:v>720.44919433593793</c:v>
                      </c:pt>
                      <c:pt idx="3600">
                        <c:v>720.65266113281291</c:v>
                      </c:pt>
                      <c:pt idx="3601">
                        <c:v>720.85886230468702</c:v>
                      </c:pt>
                      <c:pt idx="3602">
                        <c:v>721.06381835937498</c:v>
                      </c:pt>
                      <c:pt idx="3603">
                        <c:v>721.25241699218793</c:v>
                      </c:pt>
                      <c:pt idx="3604">
                        <c:v>721.45007324218795</c:v>
                      </c:pt>
                      <c:pt idx="3605">
                        <c:v>721.65256347656293</c:v>
                      </c:pt>
                      <c:pt idx="3606">
                        <c:v>721.83994140624998</c:v>
                      </c:pt>
                      <c:pt idx="3607">
                        <c:v>722.04360351562502</c:v>
                      </c:pt>
                      <c:pt idx="3608">
                        <c:v>722.24980468750005</c:v>
                      </c:pt>
                      <c:pt idx="3609">
                        <c:v>722.453540039063</c:v>
                      </c:pt>
                      <c:pt idx="3610">
                        <c:v>722.67485351562505</c:v>
                      </c:pt>
                      <c:pt idx="3611">
                        <c:v>722.90117187500005</c:v>
                      </c:pt>
                      <c:pt idx="3612">
                        <c:v>723.10209960937505</c:v>
                      </c:pt>
                      <c:pt idx="3613">
                        <c:v>723.31335449218795</c:v>
                      </c:pt>
                      <c:pt idx="3614">
                        <c:v>723.53618164062505</c:v>
                      </c:pt>
                      <c:pt idx="3615">
                        <c:v>723.71223144531291</c:v>
                      </c:pt>
                      <c:pt idx="3616">
                        <c:v>723.87294921875002</c:v>
                      </c:pt>
                      <c:pt idx="3617">
                        <c:v>724.04396972656298</c:v>
                      </c:pt>
                      <c:pt idx="3618">
                        <c:v>724.239086914062</c:v>
                      </c:pt>
                      <c:pt idx="3619">
                        <c:v>724.437744140625</c:v>
                      </c:pt>
                      <c:pt idx="3620">
                        <c:v>724.640209960937</c:v>
                      </c:pt>
                      <c:pt idx="3621">
                        <c:v>724.83889160156207</c:v>
                      </c:pt>
                      <c:pt idx="3622">
                        <c:v>725.03378906249998</c:v>
                      </c:pt>
                      <c:pt idx="3623">
                        <c:v>725.23850097656293</c:v>
                      </c:pt>
                      <c:pt idx="3624">
                        <c:v>725.43842773437495</c:v>
                      </c:pt>
                      <c:pt idx="3625">
                        <c:v>725.63107910156202</c:v>
                      </c:pt>
                      <c:pt idx="3626">
                        <c:v>725.83730468750002</c:v>
                      </c:pt>
                      <c:pt idx="3627">
                        <c:v>726.05104980468707</c:v>
                      </c:pt>
                      <c:pt idx="3628">
                        <c:v>726.25222167968798</c:v>
                      </c:pt>
                      <c:pt idx="3629">
                        <c:v>726.44333496093702</c:v>
                      </c:pt>
                      <c:pt idx="3630">
                        <c:v>726.63950195312498</c:v>
                      </c:pt>
                      <c:pt idx="3631">
                        <c:v>726.846997070312</c:v>
                      </c:pt>
                      <c:pt idx="3632">
                        <c:v>727.03688964843798</c:v>
                      </c:pt>
                      <c:pt idx="3633">
                        <c:v>727.23684082031207</c:v>
                      </c:pt>
                      <c:pt idx="3634">
                        <c:v>727.44428710937495</c:v>
                      </c:pt>
                      <c:pt idx="3635">
                        <c:v>727.64042968750005</c:v>
                      </c:pt>
                      <c:pt idx="3636">
                        <c:v>727.844165039063</c:v>
                      </c:pt>
                      <c:pt idx="3637">
                        <c:v>728.04282226562498</c:v>
                      </c:pt>
                      <c:pt idx="3638">
                        <c:v>728.23017578124995</c:v>
                      </c:pt>
                      <c:pt idx="3639">
                        <c:v>728.437670898438</c:v>
                      </c:pt>
                      <c:pt idx="3640">
                        <c:v>728.64765624999995</c:v>
                      </c:pt>
                      <c:pt idx="3641">
                        <c:v>728.84631347656295</c:v>
                      </c:pt>
                      <c:pt idx="3642">
                        <c:v>729.03974609374995</c:v>
                      </c:pt>
                      <c:pt idx="3643">
                        <c:v>729.22814941406205</c:v>
                      </c:pt>
                      <c:pt idx="3644">
                        <c:v>729.43686523437498</c:v>
                      </c:pt>
                      <c:pt idx="3645">
                        <c:v>729.64204101562495</c:v>
                      </c:pt>
                      <c:pt idx="3646">
                        <c:v>729.84851074218795</c:v>
                      </c:pt>
                      <c:pt idx="3647">
                        <c:v>730.044677734375</c:v>
                      </c:pt>
                      <c:pt idx="3648">
                        <c:v>730.22951660156207</c:v>
                      </c:pt>
                      <c:pt idx="3649">
                        <c:v>730.43576660156202</c:v>
                      </c:pt>
                      <c:pt idx="3650">
                        <c:v>730.645751953125</c:v>
                      </c:pt>
                      <c:pt idx="3651">
                        <c:v>730.85065917968791</c:v>
                      </c:pt>
                      <c:pt idx="3652">
                        <c:v>731.051831054687</c:v>
                      </c:pt>
                      <c:pt idx="3653">
                        <c:v>731.26413574218793</c:v>
                      </c:pt>
                      <c:pt idx="3654">
                        <c:v>731.46408691406202</c:v>
                      </c:pt>
                      <c:pt idx="3655">
                        <c:v>731.65646972656293</c:v>
                      </c:pt>
                      <c:pt idx="3656">
                        <c:v>731.83979492187495</c:v>
                      </c:pt>
                      <c:pt idx="3657">
                        <c:v>732.02863769531291</c:v>
                      </c:pt>
                      <c:pt idx="3658">
                        <c:v>732.24643554687498</c:v>
                      </c:pt>
                      <c:pt idx="3659">
                        <c:v>732.44765625000002</c:v>
                      </c:pt>
                      <c:pt idx="3660">
                        <c:v>732.65615234375002</c:v>
                      </c:pt>
                      <c:pt idx="3661">
                        <c:v>732.86086425781207</c:v>
                      </c:pt>
                      <c:pt idx="3662">
                        <c:v>733.04843749999998</c:v>
                      </c:pt>
                      <c:pt idx="3663">
                        <c:v>733.24858398437505</c:v>
                      </c:pt>
                      <c:pt idx="3664">
                        <c:v>733.43723144531293</c:v>
                      </c:pt>
                      <c:pt idx="3665">
                        <c:v>733.63339843749998</c:v>
                      </c:pt>
                      <c:pt idx="3666">
                        <c:v>733.84716796875</c:v>
                      </c:pt>
                      <c:pt idx="3667">
                        <c:v>734.03955078125</c:v>
                      </c:pt>
                      <c:pt idx="3668">
                        <c:v>734.22412109375</c:v>
                      </c:pt>
                      <c:pt idx="3669">
                        <c:v>734.44040527343702</c:v>
                      </c:pt>
                      <c:pt idx="3670">
                        <c:v>734.64287109375005</c:v>
                      </c:pt>
                      <c:pt idx="3671">
                        <c:v>734.85285644531291</c:v>
                      </c:pt>
                      <c:pt idx="3672">
                        <c:v>735.10207519531298</c:v>
                      </c:pt>
                      <c:pt idx="3673">
                        <c:v>735.30581054687502</c:v>
                      </c:pt>
                      <c:pt idx="3674">
                        <c:v>735.484130859375</c:v>
                      </c:pt>
                      <c:pt idx="3675">
                        <c:v>735.68027343749998</c:v>
                      </c:pt>
                      <c:pt idx="3676">
                        <c:v>735.85654296874998</c:v>
                      </c:pt>
                      <c:pt idx="3677">
                        <c:v>736.03359375000002</c:v>
                      </c:pt>
                      <c:pt idx="3678">
                        <c:v>736.23603515624995</c:v>
                      </c:pt>
                      <c:pt idx="3679">
                        <c:v>736.44377441406209</c:v>
                      </c:pt>
                      <c:pt idx="3680">
                        <c:v>736.63237304687505</c:v>
                      </c:pt>
                      <c:pt idx="3681">
                        <c:v>736.82600097656291</c:v>
                      </c:pt>
                      <c:pt idx="3682">
                        <c:v>737.03852539062495</c:v>
                      </c:pt>
                      <c:pt idx="3683">
                        <c:v>737.23720703125002</c:v>
                      </c:pt>
                      <c:pt idx="3684">
                        <c:v>737.435864257812</c:v>
                      </c:pt>
                      <c:pt idx="3685">
                        <c:v>737.62827148437498</c:v>
                      </c:pt>
                      <c:pt idx="3686">
                        <c:v>737.82443847656293</c:v>
                      </c:pt>
                      <c:pt idx="3687">
                        <c:v>738.04421386718707</c:v>
                      </c:pt>
                      <c:pt idx="3688">
                        <c:v>738.244140625</c:v>
                      </c:pt>
                      <c:pt idx="3689">
                        <c:v>738.427978515625</c:v>
                      </c:pt>
                      <c:pt idx="3690">
                        <c:v>738.64050292968795</c:v>
                      </c:pt>
                      <c:pt idx="3691">
                        <c:v>738.86306152343707</c:v>
                      </c:pt>
                      <c:pt idx="3692">
                        <c:v>739.07683105468709</c:v>
                      </c:pt>
                      <c:pt idx="3693">
                        <c:v>739.262939453125</c:v>
                      </c:pt>
                      <c:pt idx="3694">
                        <c:v>739.436450195313</c:v>
                      </c:pt>
                      <c:pt idx="3695">
                        <c:v>739.62631835937498</c:v>
                      </c:pt>
                      <c:pt idx="3696">
                        <c:v>739.82246093749995</c:v>
                      </c:pt>
                      <c:pt idx="3697">
                        <c:v>740.02114257812502</c:v>
                      </c:pt>
                      <c:pt idx="3698">
                        <c:v>740.22487792968798</c:v>
                      </c:pt>
                      <c:pt idx="3699">
                        <c:v>740.42731933593791</c:v>
                      </c:pt>
                      <c:pt idx="3700">
                        <c:v>740.62724609375005</c:v>
                      </c:pt>
                      <c:pt idx="3701">
                        <c:v>740.83095703125002</c:v>
                      </c:pt>
                      <c:pt idx="3702">
                        <c:v>741.03090820312502</c:v>
                      </c:pt>
                      <c:pt idx="3703">
                        <c:v>741.23334960937495</c:v>
                      </c:pt>
                      <c:pt idx="3704">
                        <c:v>741.42949218750005</c:v>
                      </c:pt>
                      <c:pt idx="3705">
                        <c:v>741.619384765625</c:v>
                      </c:pt>
                      <c:pt idx="3706">
                        <c:v>741.81931152343702</c:v>
                      </c:pt>
                      <c:pt idx="3707">
                        <c:v>742.02048339843793</c:v>
                      </c:pt>
                      <c:pt idx="3708">
                        <c:v>742.22670898437502</c:v>
                      </c:pt>
                      <c:pt idx="3709">
                        <c:v>742.42412109375005</c:v>
                      </c:pt>
                      <c:pt idx="3710">
                        <c:v>742.61398925781202</c:v>
                      </c:pt>
                      <c:pt idx="3711">
                        <c:v>742.823974609375</c:v>
                      </c:pt>
                      <c:pt idx="3712">
                        <c:v>743.01862792968791</c:v>
                      </c:pt>
                      <c:pt idx="3713">
                        <c:v>743.21982421874998</c:v>
                      </c:pt>
                      <c:pt idx="3714">
                        <c:v>743.42753906250005</c:v>
                      </c:pt>
                      <c:pt idx="3715">
                        <c:v>743.616137695313</c:v>
                      </c:pt>
                      <c:pt idx="3716">
                        <c:v>743.83493652343702</c:v>
                      </c:pt>
                      <c:pt idx="3717">
                        <c:v>744.03110351562498</c:v>
                      </c:pt>
                      <c:pt idx="3718">
                        <c:v>744.21596679687502</c:v>
                      </c:pt>
                      <c:pt idx="3719">
                        <c:v>744.44106445312502</c:v>
                      </c:pt>
                      <c:pt idx="3720">
                        <c:v>744.64851074218791</c:v>
                      </c:pt>
                      <c:pt idx="3721">
                        <c:v>744.86228027343702</c:v>
                      </c:pt>
                      <c:pt idx="3722">
                        <c:v>745.098706054687</c:v>
                      </c:pt>
                      <c:pt idx="3723">
                        <c:v>745.29487304687495</c:v>
                      </c:pt>
                      <c:pt idx="3724">
                        <c:v>745.48598632812502</c:v>
                      </c:pt>
                      <c:pt idx="3725">
                        <c:v>745.695971679688</c:v>
                      </c:pt>
                      <c:pt idx="3726">
                        <c:v>745.86572265625</c:v>
                      </c:pt>
                      <c:pt idx="3727">
                        <c:v>746.03925781249995</c:v>
                      </c:pt>
                      <c:pt idx="3728">
                        <c:v>746.22788085937498</c:v>
                      </c:pt>
                      <c:pt idx="3729">
                        <c:v>746.41896972656298</c:v>
                      </c:pt>
                      <c:pt idx="3730">
                        <c:v>746.64028320312502</c:v>
                      </c:pt>
                      <c:pt idx="3731">
                        <c:v>746.86162109375005</c:v>
                      </c:pt>
                      <c:pt idx="3732">
                        <c:v>747.06403808593791</c:v>
                      </c:pt>
                      <c:pt idx="3733">
                        <c:v>747.27001953125</c:v>
                      </c:pt>
                      <c:pt idx="3734">
                        <c:v>747.46115722656293</c:v>
                      </c:pt>
                      <c:pt idx="3735">
                        <c:v>747.64748535156207</c:v>
                      </c:pt>
                      <c:pt idx="3736">
                        <c:v>747.83864746093707</c:v>
                      </c:pt>
                      <c:pt idx="3737">
                        <c:v>748.03078613281298</c:v>
                      </c:pt>
                      <c:pt idx="3738">
                        <c:v>748.22543945312498</c:v>
                      </c:pt>
                      <c:pt idx="3739">
                        <c:v>748.41281738281293</c:v>
                      </c:pt>
                      <c:pt idx="3740">
                        <c:v>748.620288085938</c:v>
                      </c:pt>
                      <c:pt idx="3741">
                        <c:v>748.82045898437502</c:v>
                      </c:pt>
                      <c:pt idx="3742">
                        <c:v>749.02187500000002</c:v>
                      </c:pt>
                      <c:pt idx="3743">
                        <c:v>749.22556152343702</c:v>
                      </c:pt>
                      <c:pt idx="3744">
                        <c:v>749.40891113281293</c:v>
                      </c:pt>
                      <c:pt idx="3745">
                        <c:v>749.60886230468702</c:v>
                      </c:pt>
                      <c:pt idx="3746">
                        <c:v>749.84802246093705</c:v>
                      </c:pt>
                      <c:pt idx="3747">
                        <c:v>750.04919433593795</c:v>
                      </c:pt>
                      <c:pt idx="3748">
                        <c:v>750.22397460937498</c:v>
                      </c:pt>
                      <c:pt idx="3749">
                        <c:v>750.446533203125</c:v>
                      </c:pt>
                      <c:pt idx="3750">
                        <c:v>750.66154785156209</c:v>
                      </c:pt>
                      <c:pt idx="3751">
                        <c:v>750.87661132812502</c:v>
                      </c:pt>
                      <c:pt idx="3752">
                        <c:v>751.10422363281293</c:v>
                      </c:pt>
                      <c:pt idx="3753">
                        <c:v>751.31669921875005</c:v>
                      </c:pt>
                      <c:pt idx="3754">
                        <c:v>751.50402832031205</c:v>
                      </c:pt>
                      <c:pt idx="3755">
                        <c:v>751.692626953125</c:v>
                      </c:pt>
                      <c:pt idx="3756">
                        <c:v>751.86870117187505</c:v>
                      </c:pt>
                      <c:pt idx="3757">
                        <c:v>752.05734863281293</c:v>
                      </c:pt>
                      <c:pt idx="3758">
                        <c:v>752.24973144531293</c:v>
                      </c:pt>
                      <c:pt idx="3759">
                        <c:v>752.41442871093705</c:v>
                      </c:pt>
                      <c:pt idx="3760">
                        <c:v>752.63825683593791</c:v>
                      </c:pt>
                      <c:pt idx="3761">
                        <c:v>752.86838378906293</c:v>
                      </c:pt>
                      <c:pt idx="3762">
                        <c:v>753.06577148437498</c:v>
                      </c:pt>
                      <c:pt idx="3763">
                        <c:v>753.26572265624998</c:v>
                      </c:pt>
                      <c:pt idx="3764">
                        <c:v>753.45561523437505</c:v>
                      </c:pt>
                      <c:pt idx="3765">
                        <c:v>753.62910156249995</c:v>
                      </c:pt>
                      <c:pt idx="3766">
                        <c:v>753.81647949218791</c:v>
                      </c:pt>
                      <c:pt idx="3767">
                        <c:v>754.02397460937505</c:v>
                      </c:pt>
                      <c:pt idx="3768">
                        <c:v>754.21884765624998</c:v>
                      </c:pt>
                      <c:pt idx="3769">
                        <c:v>754.41247558593795</c:v>
                      </c:pt>
                      <c:pt idx="3770">
                        <c:v>754.61118164062498</c:v>
                      </c:pt>
                      <c:pt idx="3771">
                        <c:v>754.809643554687</c:v>
                      </c:pt>
                      <c:pt idx="3772">
                        <c:v>755.01687011718707</c:v>
                      </c:pt>
                      <c:pt idx="3773">
                        <c:v>755.22456054687495</c:v>
                      </c:pt>
                      <c:pt idx="3774">
                        <c:v>755.41970214843798</c:v>
                      </c:pt>
                      <c:pt idx="3775">
                        <c:v>755.63852539062498</c:v>
                      </c:pt>
                      <c:pt idx="3776">
                        <c:v>755.87468261718709</c:v>
                      </c:pt>
                      <c:pt idx="3777">
                        <c:v>756.07458496093705</c:v>
                      </c:pt>
                      <c:pt idx="3778">
                        <c:v>756.27475585937498</c:v>
                      </c:pt>
                      <c:pt idx="3779">
                        <c:v>756.47470703124998</c:v>
                      </c:pt>
                      <c:pt idx="3780">
                        <c:v>756.66330566406202</c:v>
                      </c:pt>
                      <c:pt idx="3781">
                        <c:v>756.86447753906293</c:v>
                      </c:pt>
                      <c:pt idx="3782">
                        <c:v>757.04682617187495</c:v>
                      </c:pt>
                      <c:pt idx="3783">
                        <c:v>757.23671875000002</c:v>
                      </c:pt>
                      <c:pt idx="3784">
                        <c:v>757.43288574218798</c:v>
                      </c:pt>
                      <c:pt idx="3785">
                        <c:v>757.61647949218798</c:v>
                      </c:pt>
                      <c:pt idx="3786">
                        <c:v>757.81889648437505</c:v>
                      </c:pt>
                      <c:pt idx="3787">
                        <c:v>758.03012695312498</c:v>
                      </c:pt>
                      <c:pt idx="3788">
                        <c:v>758.22629394531293</c:v>
                      </c:pt>
                      <c:pt idx="3789">
                        <c:v>758.41997070312505</c:v>
                      </c:pt>
                      <c:pt idx="3790">
                        <c:v>758.61992187500005</c:v>
                      </c:pt>
                      <c:pt idx="3791">
                        <c:v>759.01472167968791</c:v>
                      </c:pt>
                      <c:pt idx="3792">
                        <c:v>759.11657714843795</c:v>
                      </c:pt>
                      <c:pt idx="3793">
                        <c:v>759.30871582031205</c:v>
                      </c:pt>
                      <c:pt idx="3794">
                        <c:v>759.50109863281295</c:v>
                      </c:pt>
                      <c:pt idx="3795">
                        <c:v>759.70756835937505</c:v>
                      </c:pt>
                      <c:pt idx="3796">
                        <c:v>759.888671875</c:v>
                      </c:pt>
                      <c:pt idx="3797">
                        <c:v>760.03706054687495</c:v>
                      </c:pt>
                      <c:pt idx="3798">
                        <c:v>760.21284179687495</c:v>
                      </c:pt>
                      <c:pt idx="3799">
                        <c:v>760.41274414062502</c:v>
                      </c:pt>
                      <c:pt idx="3800">
                        <c:v>760.60788574218793</c:v>
                      </c:pt>
                      <c:pt idx="3801">
                        <c:v>760.80781249999995</c:v>
                      </c:pt>
                      <c:pt idx="3802">
                        <c:v>761.01027832031207</c:v>
                      </c:pt>
                      <c:pt idx="3803">
                        <c:v>761.20520019531295</c:v>
                      </c:pt>
                      <c:pt idx="3804">
                        <c:v>761.40488281249998</c:v>
                      </c:pt>
                      <c:pt idx="3805">
                        <c:v>761.61232910156207</c:v>
                      </c:pt>
                      <c:pt idx="3806">
                        <c:v>761.80874023437502</c:v>
                      </c:pt>
                      <c:pt idx="3807">
                        <c:v>762.00869140625002</c:v>
                      </c:pt>
                      <c:pt idx="3808">
                        <c:v>762.22495117187498</c:v>
                      </c:pt>
                      <c:pt idx="3809">
                        <c:v>762.41857910156205</c:v>
                      </c:pt>
                      <c:pt idx="3810">
                        <c:v>762.60341796875002</c:v>
                      </c:pt>
                      <c:pt idx="3811">
                        <c:v>762.81091308593795</c:v>
                      </c:pt>
                      <c:pt idx="3812">
                        <c:v>763.02216796874995</c:v>
                      </c:pt>
                      <c:pt idx="3813">
                        <c:v>763.22587890625005</c:v>
                      </c:pt>
                      <c:pt idx="3814">
                        <c:v>763.41826171875005</c:v>
                      </c:pt>
                      <c:pt idx="3815">
                        <c:v>763.59907226562495</c:v>
                      </c:pt>
                      <c:pt idx="3816">
                        <c:v>763.81284179687498</c:v>
                      </c:pt>
                      <c:pt idx="3817">
                        <c:v>764.03315429687495</c:v>
                      </c:pt>
                      <c:pt idx="3818">
                        <c:v>764.22807617187505</c:v>
                      </c:pt>
                      <c:pt idx="3819">
                        <c:v>764.43051757812498</c:v>
                      </c:pt>
                      <c:pt idx="3820">
                        <c:v>764.617846679688</c:v>
                      </c:pt>
                      <c:pt idx="3821">
                        <c:v>764.8037109375</c:v>
                      </c:pt>
                      <c:pt idx="3822">
                        <c:v>765.014965820312</c:v>
                      </c:pt>
                      <c:pt idx="3823">
                        <c:v>765.21889648437502</c:v>
                      </c:pt>
                      <c:pt idx="3824">
                        <c:v>765.42387695312505</c:v>
                      </c:pt>
                      <c:pt idx="3825">
                        <c:v>765.61879882812502</c:v>
                      </c:pt>
                      <c:pt idx="3826">
                        <c:v>765.804858398438</c:v>
                      </c:pt>
                      <c:pt idx="3827">
                        <c:v>766.00478515625002</c:v>
                      </c:pt>
                      <c:pt idx="3828">
                        <c:v>766.20349121093705</c:v>
                      </c:pt>
                      <c:pt idx="3829">
                        <c:v>766.40190429687505</c:v>
                      </c:pt>
                      <c:pt idx="3830">
                        <c:v>766.60434570312498</c:v>
                      </c:pt>
                      <c:pt idx="3831">
                        <c:v>766.80454101562498</c:v>
                      </c:pt>
                      <c:pt idx="3832">
                        <c:v>766.99819335937502</c:v>
                      </c:pt>
                      <c:pt idx="3833">
                        <c:v>767.20439453125005</c:v>
                      </c:pt>
                      <c:pt idx="3834">
                        <c:v>767.411865234375</c:v>
                      </c:pt>
                      <c:pt idx="3835">
                        <c:v>767.61057128906293</c:v>
                      </c:pt>
                      <c:pt idx="3836">
                        <c:v>767.80522460937505</c:v>
                      </c:pt>
                      <c:pt idx="3837">
                        <c:v>768.00869140625002</c:v>
                      </c:pt>
                      <c:pt idx="3838">
                        <c:v>768.207592773437</c:v>
                      </c:pt>
                      <c:pt idx="3839">
                        <c:v>768.397705078125</c:v>
                      </c:pt>
                      <c:pt idx="3840">
                        <c:v>768.60144042968795</c:v>
                      </c:pt>
                      <c:pt idx="3841">
                        <c:v>768.80991210937498</c:v>
                      </c:pt>
                      <c:pt idx="3842">
                        <c:v>769.01108398437498</c:v>
                      </c:pt>
                      <c:pt idx="3843">
                        <c:v>769.21127929687498</c:v>
                      </c:pt>
                      <c:pt idx="3844">
                        <c:v>769.409985351562</c:v>
                      </c:pt>
                      <c:pt idx="3845">
                        <c:v>769.60739746093702</c:v>
                      </c:pt>
                      <c:pt idx="3846">
                        <c:v>769.80605468750002</c:v>
                      </c:pt>
                      <c:pt idx="3847">
                        <c:v>770.00346679687505</c:v>
                      </c:pt>
                      <c:pt idx="3848">
                        <c:v>770.19560546875005</c:v>
                      </c:pt>
                      <c:pt idx="3849">
                        <c:v>770.39150390625002</c:v>
                      </c:pt>
                      <c:pt idx="3850">
                        <c:v>770.60300292968793</c:v>
                      </c:pt>
                      <c:pt idx="3851">
                        <c:v>770.80568847656298</c:v>
                      </c:pt>
                      <c:pt idx="3852">
                        <c:v>771.01040039062502</c:v>
                      </c:pt>
                      <c:pt idx="3853">
                        <c:v>771.2216796875</c:v>
                      </c:pt>
                      <c:pt idx="3854">
                        <c:v>771.41806640624998</c:v>
                      </c:pt>
                      <c:pt idx="3855">
                        <c:v>771.60791015625</c:v>
                      </c:pt>
                      <c:pt idx="3856">
                        <c:v>771.80258789062498</c:v>
                      </c:pt>
                      <c:pt idx="3857">
                        <c:v>772</c:v>
                      </c:pt>
                      <c:pt idx="3858">
                        <c:v>772.19516601562498</c:v>
                      </c:pt>
                      <c:pt idx="3859">
                        <c:v>772.400146484375</c:v>
                      </c:pt>
                      <c:pt idx="3860">
                        <c:v>772.60510253906295</c:v>
                      </c:pt>
                      <c:pt idx="3861">
                        <c:v>772.79726562500002</c:v>
                      </c:pt>
                      <c:pt idx="3862">
                        <c:v>773.00095214843793</c:v>
                      </c:pt>
                      <c:pt idx="3863">
                        <c:v>773.20363769531298</c:v>
                      </c:pt>
                      <c:pt idx="3864">
                        <c:v>773.403564453125</c:v>
                      </c:pt>
                      <c:pt idx="3865">
                        <c:v>773.60852050781205</c:v>
                      </c:pt>
                      <c:pt idx="3866">
                        <c:v>773.80593261718707</c:v>
                      </c:pt>
                      <c:pt idx="3867">
                        <c:v>774.00458984374995</c:v>
                      </c:pt>
                      <c:pt idx="3868">
                        <c:v>774.20830078125005</c:v>
                      </c:pt>
                      <c:pt idx="3869">
                        <c:v>774.41958007812502</c:v>
                      </c:pt>
                      <c:pt idx="3870">
                        <c:v>774.60944824218791</c:v>
                      </c:pt>
                      <c:pt idx="3871">
                        <c:v>774.82697753906291</c:v>
                      </c:pt>
                      <c:pt idx="3872">
                        <c:v>775.04450683593791</c:v>
                      </c:pt>
                      <c:pt idx="3873">
                        <c:v>775.236645507812</c:v>
                      </c:pt>
                      <c:pt idx="3874">
                        <c:v>775.46928710937505</c:v>
                      </c:pt>
                      <c:pt idx="3875">
                        <c:v>775.66943359375</c:v>
                      </c:pt>
                      <c:pt idx="3876">
                        <c:v>775.86809082031209</c:v>
                      </c:pt>
                      <c:pt idx="3877">
                        <c:v>776.06931152343702</c:v>
                      </c:pt>
                      <c:pt idx="3878">
                        <c:v>776.24287109374995</c:v>
                      </c:pt>
                      <c:pt idx="3879">
                        <c:v>776.43879394531291</c:v>
                      </c:pt>
                      <c:pt idx="3880">
                        <c:v>776.65632324218791</c:v>
                      </c:pt>
                      <c:pt idx="3881">
                        <c:v>776.830078125</c:v>
                      </c:pt>
                      <c:pt idx="3882">
                        <c:v>777.00734863281298</c:v>
                      </c:pt>
                      <c:pt idx="3883">
                        <c:v>777.21230468750002</c:v>
                      </c:pt>
                      <c:pt idx="3884">
                        <c:v>777.40598144531293</c:v>
                      </c:pt>
                      <c:pt idx="3885">
                        <c:v>777.62478027343707</c:v>
                      </c:pt>
                      <c:pt idx="3886">
                        <c:v>777.82973632812502</c:v>
                      </c:pt>
                      <c:pt idx="3887">
                        <c:v>778.01708984375</c:v>
                      </c:pt>
                      <c:pt idx="3888">
                        <c:v>778.211987304687</c:v>
                      </c:pt>
                      <c:pt idx="3889">
                        <c:v>778.40561523437498</c:v>
                      </c:pt>
                      <c:pt idx="3890">
                        <c:v>778.60554199218791</c:v>
                      </c:pt>
                      <c:pt idx="3891">
                        <c:v>778.82666015625</c:v>
                      </c:pt>
                      <c:pt idx="3892">
                        <c:v>779.02282714843795</c:v>
                      </c:pt>
                      <c:pt idx="3893">
                        <c:v>779.21015624999995</c:v>
                      </c:pt>
                      <c:pt idx="3894">
                        <c:v>779.40734863281295</c:v>
                      </c:pt>
                      <c:pt idx="3895">
                        <c:v>779.59599609375005</c:v>
                      </c:pt>
                      <c:pt idx="3896">
                        <c:v>779.80747070312498</c:v>
                      </c:pt>
                      <c:pt idx="3897">
                        <c:v>780.01137695312502</c:v>
                      </c:pt>
                      <c:pt idx="3898">
                        <c:v>780.204760742188</c:v>
                      </c:pt>
                      <c:pt idx="3899">
                        <c:v>780.40471191406209</c:v>
                      </c:pt>
                      <c:pt idx="3900">
                        <c:v>780.59736328124995</c:v>
                      </c:pt>
                      <c:pt idx="3901">
                        <c:v>780.79602050781205</c:v>
                      </c:pt>
                      <c:pt idx="3902">
                        <c:v>781.00351562499998</c:v>
                      </c:pt>
                      <c:pt idx="3903">
                        <c:v>781.20219726562505</c:v>
                      </c:pt>
                      <c:pt idx="3904">
                        <c:v>781.38828124999998</c:v>
                      </c:pt>
                      <c:pt idx="3905">
                        <c:v>781.58317871093709</c:v>
                      </c:pt>
                      <c:pt idx="3906">
                        <c:v>781.79064941406205</c:v>
                      </c:pt>
                      <c:pt idx="3907">
                        <c:v>781.99663085937505</c:v>
                      </c:pt>
                      <c:pt idx="3908">
                        <c:v>782.19379882812495</c:v>
                      </c:pt>
                      <c:pt idx="3909">
                        <c:v>782.39145507812498</c:v>
                      </c:pt>
                      <c:pt idx="3910">
                        <c:v>782.59289550781205</c:v>
                      </c:pt>
                      <c:pt idx="3911">
                        <c:v>782.809155273437</c:v>
                      </c:pt>
                      <c:pt idx="3912">
                        <c:v>783.01665039062505</c:v>
                      </c:pt>
                      <c:pt idx="3913">
                        <c:v>783.20380859374995</c:v>
                      </c:pt>
                      <c:pt idx="3914">
                        <c:v>783.40122070312498</c:v>
                      </c:pt>
                      <c:pt idx="3915">
                        <c:v>783.60893554687505</c:v>
                      </c:pt>
                      <c:pt idx="3916">
                        <c:v>783.82016601562498</c:v>
                      </c:pt>
                      <c:pt idx="3917">
                        <c:v>784.01254882812498</c:v>
                      </c:pt>
                      <c:pt idx="3918">
                        <c:v>784.20244140625005</c:v>
                      </c:pt>
                      <c:pt idx="3919">
                        <c:v>784.39709472656295</c:v>
                      </c:pt>
                      <c:pt idx="3920">
                        <c:v>784.59326171875</c:v>
                      </c:pt>
                      <c:pt idx="3921">
                        <c:v>784.78715820312505</c:v>
                      </c:pt>
                      <c:pt idx="3922">
                        <c:v>784.99082031249998</c:v>
                      </c:pt>
                      <c:pt idx="3923">
                        <c:v>785.19577636718702</c:v>
                      </c:pt>
                      <c:pt idx="3924">
                        <c:v>785.39448242187495</c:v>
                      </c:pt>
                      <c:pt idx="3925">
                        <c:v>785.58786621093702</c:v>
                      </c:pt>
                      <c:pt idx="3926">
                        <c:v>785.777514648438</c:v>
                      </c:pt>
                      <c:pt idx="3927">
                        <c:v>785.98525390625002</c:v>
                      </c:pt>
                      <c:pt idx="3928">
                        <c:v>786.20175781249998</c:v>
                      </c:pt>
                      <c:pt idx="3929">
                        <c:v>786.41552734375</c:v>
                      </c:pt>
                      <c:pt idx="3930">
                        <c:v>786.59658203125002</c:v>
                      </c:pt>
                      <c:pt idx="3931">
                        <c:v>786.79399414062505</c:v>
                      </c:pt>
                      <c:pt idx="3932">
                        <c:v>787.00148925781207</c:v>
                      </c:pt>
                      <c:pt idx="3933">
                        <c:v>787.19133300781209</c:v>
                      </c:pt>
                      <c:pt idx="3934">
                        <c:v>787.39125976562502</c:v>
                      </c:pt>
                      <c:pt idx="3935">
                        <c:v>787.58996582031205</c:v>
                      </c:pt>
                      <c:pt idx="3936">
                        <c:v>787.79494628906298</c:v>
                      </c:pt>
                      <c:pt idx="3937">
                        <c:v>787.99865722656295</c:v>
                      </c:pt>
                      <c:pt idx="3938">
                        <c:v>788.20734863281291</c:v>
                      </c:pt>
                      <c:pt idx="3939">
                        <c:v>788.40979003906295</c:v>
                      </c:pt>
                      <c:pt idx="3940">
                        <c:v>788.599682617187</c:v>
                      </c:pt>
                      <c:pt idx="3941">
                        <c:v>788.808422851562</c:v>
                      </c:pt>
                      <c:pt idx="3942">
                        <c:v>789.00583496093702</c:v>
                      </c:pt>
                      <c:pt idx="3943">
                        <c:v>789.18061523437495</c:v>
                      </c:pt>
                      <c:pt idx="3944">
                        <c:v>789.39189453125005</c:v>
                      </c:pt>
                      <c:pt idx="3945">
                        <c:v>789.608154296875</c:v>
                      </c:pt>
                      <c:pt idx="3946">
                        <c:v>789.78796386718705</c:v>
                      </c:pt>
                      <c:pt idx="3947">
                        <c:v>789.99167480468702</c:v>
                      </c:pt>
                      <c:pt idx="3948">
                        <c:v>790.191577148438</c:v>
                      </c:pt>
                      <c:pt idx="3949">
                        <c:v>790.39150390625002</c:v>
                      </c:pt>
                      <c:pt idx="3950">
                        <c:v>790.60275878906293</c:v>
                      </c:pt>
                      <c:pt idx="3951">
                        <c:v>790.788647460937</c:v>
                      </c:pt>
                      <c:pt idx="3952">
                        <c:v>790.98984374999998</c:v>
                      </c:pt>
                      <c:pt idx="3953">
                        <c:v>791.19753417968798</c:v>
                      </c:pt>
                      <c:pt idx="3954">
                        <c:v>791.388671875</c:v>
                      </c:pt>
                      <c:pt idx="3955">
                        <c:v>791.59865722656298</c:v>
                      </c:pt>
                      <c:pt idx="3956">
                        <c:v>791.79482421875002</c:v>
                      </c:pt>
                      <c:pt idx="3957">
                        <c:v>791.97568359374998</c:v>
                      </c:pt>
                      <c:pt idx="3958">
                        <c:v>792.18691406250002</c:v>
                      </c:pt>
                      <c:pt idx="3959">
                        <c:v>792.39963378906293</c:v>
                      </c:pt>
                      <c:pt idx="3960">
                        <c:v>792.59704589843795</c:v>
                      </c:pt>
                      <c:pt idx="3961">
                        <c:v>792.80832519531293</c:v>
                      </c:pt>
                      <c:pt idx="3962">
                        <c:v>793.01430664062502</c:v>
                      </c:pt>
                      <c:pt idx="3963">
                        <c:v>793.207690429688</c:v>
                      </c:pt>
                      <c:pt idx="3964">
                        <c:v>793.42043457031207</c:v>
                      </c:pt>
                      <c:pt idx="3965">
                        <c:v>793.61560058593795</c:v>
                      </c:pt>
                      <c:pt idx="3966">
                        <c:v>793.82685546874995</c:v>
                      </c:pt>
                      <c:pt idx="3967">
                        <c:v>794.031811523437</c:v>
                      </c:pt>
                      <c:pt idx="3968">
                        <c:v>794.20029296874998</c:v>
                      </c:pt>
                      <c:pt idx="3969">
                        <c:v>794.37880859375002</c:v>
                      </c:pt>
                      <c:pt idx="3970">
                        <c:v>794.580004882813</c:v>
                      </c:pt>
                      <c:pt idx="3971">
                        <c:v>794.80131835937505</c:v>
                      </c:pt>
                      <c:pt idx="3972">
                        <c:v>794.99875488281293</c:v>
                      </c:pt>
                      <c:pt idx="3973">
                        <c:v>795.18359375</c:v>
                      </c:pt>
                      <c:pt idx="3974">
                        <c:v>795.38603515625005</c:v>
                      </c:pt>
                      <c:pt idx="3975">
                        <c:v>795.60610351562502</c:v>
                      </c:pt>
                      <c:pt idx="3976">
                        <c:v>795.81733398437495</c:v>
                      </c:pt>
                      <c:pt idx="3977">
                        <c:v>795.99211425781209</c:v>
                      </c:pt>
                      <c:pt idx="3978">
                        <c:v>796.17192382812505</c:v>
                      </c:pt>
                      <c:pt idx="3979">
                        <c:v>796.37436523437498</c:v>
                      </c:pt>
                      <c:pt idx="3980">
                        <c:v>796.57932128906293</c:v>
                      </c:pt>
                      <c:pt idx="3981">
                        <c:v>796.77548828124998</c:v>
                      </c:pt>
                      <c:pt idx="3982">
                        <c:v>796.97419433593791</c:v>
                      </c:pt>
                      <c:pt idx="3983">
                        <c:v>797.18168945312505</c:v>
                      </c:pt>
                      <c:pt idx="3984">
                        <c:v>797.38410644531291</c:v>
                      </c:pt>
                      <c:pt idx="3985">
                        <c:v>797.58403320312505</c:v>
                      </c:pt>
                      <c:pt idx="3986">
                        <c:v>797.78273925781207</c:v>
                      </c:pt>
                      <c:pt idx="3987">
                        <c:v>797.98264160156202</c:v>
                      </c:pt>
                      <c:pt idx="3988">
                        <c:v>798.18129882812502</c:v>
                      </c:pt>
                      <c:pt idx="3989">
                        <c:v>798.38249511718709</c:v>
                      </c:pt>
                      <c:pt idx="3990">
                        <c:v>798.57844238281291</c:v>
                      </c:pt>
                      <c:pt idx="3991">
                        <c:v>798.79221191406202</c:v>
                      </c:pt>
                      <c:pt idx="3992">
                        <c:v>798.99965820312502</c:v>
                      </c:pt>
                      <c:pt idx="3993">
                        <c:v>799.18576660156202</c:v>
                      </c:pt>
                      <c:pt idx="3994">
                        <c:v>799.38217773437498</c:v>
                      </c:pt>
                      <c:pt idx="3995">
                        <c:v>799.58212890624998</c:v>
                      </c:pt>
                      <c:pt idx="3996">
                        <c:v>799.780590820312</c:v>
                      </c:pt>
                      <c:pt idx="3997">
                        <c:v>799.989331054687</c:v>
                      </c:pt>
                      <c:pt idx="3998">
                        <c:v>800.19677734375</c:v>
                      </c:pt>
                      <c:pt idx="3999">
                        <c:v>800.38786621093709</c:v>
                      </c:pt>
                      <c:pt idx="4000">
                        <c:v>800.58176269531293</c:v>
                      </c:pt>
                      <c:pt idx="4001">
                        <c:v>800.79807128906293</c:v>
                      </c:pt>
                      <c:pt idx="4002">
                        <c:v>801.00302734374998</c:v>
                      </c:pt>
                      <c:pt idx="4003">
                        <c:v>801.18635253906291</c:v>
                      </c:pt>
                      <c:pt idx="4004">
                        <c:v>801.382250976563</c:v>
                      </c:pt>
                      <c:pt idx="4005">
                        <c:v>801.58493652343702</c:v>
                      </c:pt>
                      <c:pt idx="4006">
                        <c:v>801.79895019531295</c:v>
                      </c:pt>
                      <c:pt idx="4007">
                        <c:v>802.00895996093709</c:v>
                      </c:pt>
                      <c:pt idx="4008">
                        <c:v>802.20617675781205</c:v>
                      </c:pt>
                      <c:pt idx="4009">
                        <c:v>802.406079101562</c:v>
                      </c:pt>
                      <c:pt idx="4010">
                        <c:v>802.61376953125</c:v>
                      </c:pt>
                      <c:pt idx="4011">
                        <c:v>802.84140624999998</c:v>
                      </c:pt>
                      <c:pt idx="4012">
                        <c:v>803.08281250000005</c:v>
                      </c:pt>
                      <c:pt idx="4013">
                        <c:v>803.29404296874998</c:v>
                      </c:pt>
                      <c:pt idx="4014">
                        <c:v>803.47260742187495</c:v>
                      </c:pt>
                      <c:pt idx="4015">
                        <c:v>803.66499023437495</c:v>
                      </c:pt>
                      <c:pt idx="4016">
                        <c:v>803.844799804687</c:v>
                      </c:pt>
                      <c:pt idx="4017">
                        <c:v>804.02714843750005</c:v>
                      </c:pt>
                      <c:pt idx="4018">
                        <c:v>804.22709960937505</c:v>
                      </c:pt>
                      <c:pt idx="4019">
                        <c:v>804.40415039062498</c:v>
                      </c:pt>
                      <c:pt idx="4020">
                        <c:v>804.59777832031205</c:v>
                      </c:pt>
                      <c:pt idx="4021">
                        <c:v>804.78662109375</c:v>
                      </c:pt>
                      <c:pt idx="4022">
                        <c:v>804.97521972656295</c:v>
                      </c:pt>
                      <c:pt idx="4023">
                        <c:v>805.17893066406202</c:v>
                      </c:pt>
                      <c:pt idx="4024">
                        <c:v>805.37385253906291</c:v>
                      </c:pt>
                      <c:pt idx="4025">
                        <c:v>805.57631835937502</c:v>
                      </c:pt>
                      <c:pt idx="4026">
                        <c:v>805.78505859375002</c:v>
                      </c:pt>
                      <c:pt idx="4027">
                        <c:v>805.97744140625002</c:v>
                      </c:pt>
                      <c:pt idx="4028">
                        <c:v>806.17739257812502</c:v>
                      </c:pt>
                      <c:pt idx="4029">
                        <c:v>806.38862304687495</c:v>
                      </c:pt>
                      <c:pt idx="4030">
                        <c:v>806.58830566406209</c:v>
                      </c:pt>
                      <c:pt idx="4031">
                        <c:v>806.80585937499995</c:v>
                      </c:pt>
                      <c:pt idx="4032">
                        <c:v>807.00476074218795</c:v>
                      </c:pt>
                      <c:pt idx="4033">
                        <c:v>807.18203125000002</c:v>
                      </c:pt>
                      <c:pt idx="4034">
                        <c:v>807.383227539063</c:v>
                      </c:pt>
                      <c:pt idx="4035">
                        <c:v>807.58166503906295</c:v>
                      </c:pt>
                      <c:pt idx="4036">
                        <c:v>807.78537597656293</c:v>
                      </c:pt>
                      <c:pt idx="4037">
                        <c:v>807.98178710937498</c:v>
                      </c:pt>
                      <c:pt idx="4038">
                        <c:v>808.17038574218793</c:v>
                      </c:pt>
                      <c:pt idx="4039">
                        <c:v>808.37536621093705</c:v>
                      </c:pt>
                      <c:pt idx="4040">
                        <c:v>808.57656250000002</c:v>
                      </c:pt>
                      <c:pt idx="4041">
                        <c:v>808.78151855468707</c:v>
                      </c:pt>
                      <c:pt idx="4042">
                        <c:v>808.983959960937</c:v>
                      </c:pt>
                      <c:pt idx="4043">
                        <c:v>809.18388671875005</c:v>
                      </c:pt>
                      <c:pt idx="4044">
                        <c:v>809.38132324218793</c:v>
                      </c:pt>
                      <c:pt idx="4045">
                        <c:v>809.57373046875</c:v>
                      </c:pt>
                      <c:pt idx="4046">
                        <c:v>809.76735839843798</c:v>
                      </c:pt>
                      <c:pt idx="4047">
                        <c:v>809.97231445312502</c:v>
                      </c:pt>
                      <c:pt idx="4048">
                        <c:v>810.173510742188</c:v>
                      </c:pt>
                      <c:pt idx="4049">
                        <c:v>810.37341308593795</c:v>
                      </c:pt>
                      <c:pt idx="4050">
                        <c:v>810.57961425781207</c:v>
                      </c:pt>
                      <c:pt idx="4051">
                        <c:v>810.77934570312505</c:v>
                      </c:pt>
                      <c:pt idx="4052">
                        <c:v>810.96923828125</c:v>
                      </c:pt>
                      <c:pt idx="4053">
                        <c:v>811.16311035156207</c:v>
                      </c:pt>
                      <c:pt idx="4054">
                        <c:v>811.37185058593798</c:v>
                      </c:pt>
                      <c:pt idx="4055">
                        <c:v>811.574047851562</c:v>
                      </c:pt>
                      <c:pt idx="4056">
                        <c:v>811.772705078125</c:v>
                      </c:pt>
                      <c:pt idx="4057">
                        <c:v>811.97036132812502</c:v>
                      </c:pt>
                      <c:pt idx="4058">
                        <c:v>812.16777343750005</c:v>
                      </c:pt>
                      <c:pt idx="4059">
                        <c:v>812.36518554687495</c:v>
                      </c:pt>
                      <c:pt idx="4060">
                        <c:v>812.57521972656298</c:v>
                      </c:pt>
                      <c:pt idx="4061">
                        <c:v>812.78520507812505</c:v>
                      </c:pt>
                      <c:pt idx="4062">
                        <c:v>812.978833007812</c:v>
                      </c:pt>
                      <c:pt idx="4063">
                        <c:v>813.174975585938</c:v>
                      </c:pt>
                      <c:pt idx="4064">
                        <c:v>813.37993164062505</c:v>
                      </c:pt>
                      <c:pt idx="4065">
                        <c:v>813.57360839843795</c:v>
                      </c:pt>
                      <c:pt idx="4066">
                        <c:v>813.77355957031205</c:v>
                      </c:pt>
                      <c:pt idx="4067">
                        <c:v>813.97072753906298</c:v>
                      </c:pt>
                      <c:pt idx="4068">
                        <c:v>814.16435546875005</c:v>
                      </c:pt>
                      <c:pt idx="4069">
                        <c:v>814.38088378906298</c:v>
                      </c:pt>
                      <c:pt idx="4070">
                        <c:v>814.58181152343707</c:v>
                      </c:pt>
                      <c:pt idx="4071">
                        <c:v>814.77292480468702</c:v>
                      </c:pt>
                      <c:pt idx="4072">
                        <c:v>814.974365234375</c:v>
                      </c:pt>
                      <c:pt idx="4073">
                        <c:v>815.18186035156202</c:v>
                      </c:pt>
                      <c:pt idx="4074">
                        <c:v>815.37399902343702</c:v>
                      </c:pt>
                      <c:pt idx="4075">
                        <c:v>815.57016601562498</c:v>
                      </c:pt>
                      <c:pt idx="4076">
                        <c:v>815.77641601562505</c:v>
                      </c:pt>
                      <c:pt idx="4077">
                        <c:v>815.97758789062505</c:v>
                      </c:pt>
                      <c:pt idx="4078">
                        <c:v>816.18632812500005</c:v>
                      </c:pt>
                      <c:pt idx="4079">
                        <c:v>816.39130859374995</c:v>
                      </c:pt>
                      <c:pt idx="4080">
                        <c:v>816.59020996093705</c:v>
                      </c:pt>
                      <c:pt idx="4081">
                        <c:v>816.8115234375</c:v>
                      </c:pt>
                      <c:pt idx="4082">
                        <c:v>817.020263671875</c:v>
                      </c:pt>
                      <c:pt idx="4083">
                        <c:v>817.20007324218795</c:v>
                      </c:pt>
                      <c:pt idx="4084">
                        <c:v>817.40627441406207</c:v>
                      </c:pt>
                      <c:pt idx="4085">
                        <c:v>817.59990234375005</c:v>
                      </c:pt>
                      <c:pt idx="4086">
                        <c:v>817.79855957031202</c:v>
                      </c:pt>
                      <c:pt idx="4087">
                        <c:v>818.008544921875</c:v>
                      </c:pt>
                      <c:pt idx="4088">
                        <c:v>818.18840332031209</c:v>
                      </c:pt>
                      <c:pt idx="4089">
                        <c:v>818.390869140625</c:v>
                      </c:pt>
                      <c:pt idx="4090">
                        <c:v>818.59077148437495</c:v>
                      </c:pt>
                      <c:pt idx="4091">
                        <c:v>818.78037109374998</c:v>
                      </c:pt>
                      <c:pt idx="4092">
                        <c:v>818.98283691406209</c:v>
                      </c:pt>
                      <c:pt idx="4093">
                        <c:v>819.17800292968798</c:v>
                      </c:pt>
                      <c:pt idx="4094">
                        <c:v>819.3779296875</c:v>
                      </c:pt>
                      <c:pt idx="4095">
                        <c:v>819.58037109375005</c:v>
                      </c:pt>
                      <c:pt idx="4096">
                        <c:v>819.779052734375</c:v>
                      </c:pt>
                      <c:pt idx="4097">
                        <c:v>819.99404296875002</c:v>
                      </c:pt>
                      <c:pt idx="4098">
                        <c:v>820.18896484375</c:v>
                      </c:pt>
                      <c:pt idx="4099">
                        <c:v>820.36728515624998</c:v>
                      </c:pt>
                      <c:pt idx="4100">
                        <c:v>820.56718750000005</c:v>
                      </c:pt>
                      <c:pt idx="4101">
                        <c:v>820.76738281250005</c:v>
                      </c:pt>
                      <c:pt idx="4102">
                        <c:v>820.96728515625</c:v>
                      </c:pt>
                      <c:pt idx="4103">
                        <c:v>821.1748046875</c:v>
                      </c:pt>
                      <c:pt idx="4104">
                        <c:v>821.374755859375</c:v>
                      </c:pt>
                      <c:pt idx="4105">
                        <c:v>821.55830078124995</c:v>
                      </c:pt>
                      <c:pt idx="4106">
                        <c:v>821.7607421875</c:v>
                      </c:pt>
                      <c:pt idx="4107">
                        <c:v>821.96547851562502</c:v>
                      </c:pt>
                      <c:pt idx="4108">
                        <c:v>822.16645507812495</c:v>
                      </c:pt>
                      <c:pt idx="4109">
                        <c:v>822.36411132812498</c:v>
                      </c:pt>
                      <c:pt idx="4110">
                        <c:v>822.55673828124998</c:v>
                      </c:pt>
                      <c:pt idx="4111">
                        <c:v>822.75917968750002</c:v>
                      </c:pt>
                      <c:pt idx="4112">
                        <c:v>822.96538085937505</c:v>
                      </c:pt>
                      <c:pt idx="4113">
                        <c:v>823.17534179687505</c:v>
                      </c:pt>
                      <c:pt idx="4114">
                        <c:v>823.37021484374998</c:v>
                      </c:pt>
                      <c:pt idx="4115">
                        <c:v>823.567626953125</c:v>
                      </c:pt>
                      <c:pt idx="4116">
                        <c:v>823.76508789062495</c:v>
                      </c:pt>
                      <c:pt idx="4117">
                        <c:v>823.96000976562505</c:v>
                      </c:pt>
                      <c:pt idx="4118">
                        <c:v>824.175048828125</c:v>
                      </c:pt>
                      <c:pt idx="4119">
                        <c:v>824.38505859375005</c:v>
                      </c:pt>
                      <c:pt idx="4120">
                        <c:v>824.59877929687502</c:v>
                      </c:pt>
                      <c:pt idx="4121">
                        <c:v>824.81630859375002</c:v>
                      </c:pt>
                      <c:pt idx="4122">
                        <c:v>825.00493164062505</c:v>
                      </c:pt>
                      <c:pt idx="4123">
                        <c:v>825.18349609375002</c:v>
                      </c:pt>
                      <c:pt idx="4124">
                        <c:v>825.37968750000005</c:v>
                      </c:pt>
                      <c:pt idx="4125">
                        <c:v>825.57460937500002</c:v>
                      </c:pt>
                      <c:pt idx="4126">
                        <c:v>825.76821289062502</c:v>
                      </c:pt>
                      <c:pt idx="4127">
                        <c:v>825.96059570312502</c:v>
                      </c:pt>
                      <c:pt idx="4128">
                        <c:v>826.15175781250002</c:v>
                      </c:pt>
                      <c:pt idx="4129">
                        <c:v>826.36025390625002</c:v>
                      </c:pt>
                      <c:pt idx="4130">
                        <c:v>826.56142578125002</c:v>
                      </c:pt>
                      <c:pt idx="4131">
                        <c:v>826.76157226562498</c:v>
                      </c:pt>
                      <c:pt idx="4132">
                        <c:v>827.17275390625002</c:v>
                      </c:pt>
                      <c:pt idx="4133">
                        <c:v>827.29726562500002</c:v>
                      </c:pt>
                      <c:pt idx="4134">
                        <c:v>827.493408203125</c:v>
                      </c:pt>
                      <c:pt idx="4135">
                        <c:v>827.68325195312502</c:v>
                      </c:pt>
                      <c:pt idx="4136">
                        <c:v>827.84799804687498</c:v>
                      </c:pt>
                      <c:pt idx="4137">
                        <c:v>828.03789062500005</c:v>
                      </c:pt>
                      <c:pt idx="4138">
                        <c:v>828.23408203124995</c:v>
                      </c:pt>
                      <c:pt idx="4139">
                        <c:v>828.39501953125</c:v>
                      </c:pt>
                      <c:pt idx="4140">
                        <c:v>828.58989257812505</c:v>
                      </c:pt>
                      <c:pt idx="4141">
                        <c:v>828.77851562499995</c:v>
                      </c:pt>
                      <c:pt idx="4142">
                        <c:v>828.96337890625</c:v>
                      </c:pt>
                      <c:pt idx="4143">
                        <c:v>829.180908203125</c:v>
                      </c:pt>
                      <c:pt idx="4144">
                        <c:v>829.37553710937505</c:v>
                      </c:pt>
                      <c:pt idx="4145">
                        <c:v>829.57548828125005</c:v>
                      </c:pt>
                      <c:pt idx="4146">
                        <c:v>829.79453124999998</c:v>
                      </c:pt>
                      <c:pt idx="4147">
                        <c:v>829.975341796875</c:v>
                      </c:pt>
                      <c:pt idx="4148">
                        <c:v>830.176513671875</c:v>
                      </c:pt>
                      <c:pt idx="4149">
                        <c:v>830.38798828125005</c:v>
                      </c:pt>
                      <c:pt idx="4150">
                        <c:v>830.577880859375</c:v>
                      </c:pt>
                      <c:pt idx="4151">
                        <c:v>830.79042968750002</c:v>
                      </c:pt>
                      <c:pt idx="4152">
                        <c:v>830.98134765625002</c:v>
                      </c:pt>
                      <c:pt idx="4153">
                        <c:v>831.16240234375005</c:v>
                      </c:pt>
                      <c:pt idx="4154">
                        <c:v>831.37509765624998</c:v>
                      </c:pt>
                      <c:pt idx="4155">
                        <c:v>831.56870117187498</c:v>
                      </c:pt>
                      <c:pt idx="4156">
                        <c:v>831.76240234374995</c:v>
                      </c:pt>
                      <c:pt idx="4157">
                        <c:v>831.97246093750005</c:v>
                      </c:pt>
                      <c:pt idx="4158">
                        <c:v>832.16987304687495</c:v>
                      </c:pt>
                      <c:pt idx="4159">
                        <c:v>832.36347656249995</c:v>
                      </c:pt>
                      <c:pt idx="4160">
                        <c:v>832.55332031249998</c:v>
                      </c:pt>
                      <c:pt idx="4161">
                        <c:v>832.76079101562505</c:v>
                      </c:pt>
                      <c:pt idx="4162">
                        <c:v>832.96953125000005</c:v>
                      </c:pt>
                      <c:pt idx="4163">
                        <c:v>833.159423828125</c:v>
                      </c:pt>
                      <c:pt idx="4164">
                        <c:v>833.36186523437505</c:v>
                      </c:pt>
                      <c:pt idx="4165">
                        <c:v>833.56430664062498</c:v>
                      </c:pt>
                      <c:pt idx="4166">
                        <c:v>833.75795898437502</c:v>
                      </c:pt>
                      <c:pt idx="4167">
                        <c:v>833.94785156249998</c:v>
                      </c:pt>
                      <c:pt idx="4168">
                        <c:v>834.15786132812502</c:v>
                      </c:pt>
                      <c:pt idx="4169">
                        <c:v>834.36909179687495</c:v>
                      </c:pt>
                      <c:pt idx="4170">
                        <c:v>834.56523437500005</c:v>
                      </c:pt>
                      <c:pt idx="4171">
                        <c:v>834.756103515625</c:v>
                      </c:pt>
                      <c:pt idx="4172">
                        <c:v>834.9560546875</c:v>
                      </c:pt>
                      <c:pt idx="4173">
                        <c:v>835.17006835937502</c:v>
                      </c:pt>
                      <c:pt idx="4174">
                        <c:v>835.36118164062498</c:v>
                      </c:pt>
                      <c:pt idx="4175">
                        <c:v>835.566162109375</c:v>
                      </c:pt>
                      <c:pt idx="4176">
                        <c:v>835.800048828125</c:v>
                      </c:pt>
                      <c:pt idx="4177">
                        <c:v>836.01254882812498</c:v>
                      </c:pt>
                      <c:pt idx="4178">
                        <c:v>836.20742187500002</c:v>
                      </c:pt>
                      <c:pt idx="4179">
                        <c:v>836.39980468750002</c:v>
                      </c:pt>
                      <c:pt idx="4180">
                        <c:v>836.56704101562502</c:v>
                      </c:pt>
                      <c:pt idx="4181">
                        <c:v>836.75312499999995</c:v>
                      </c:pt>
                      <c:pt idx="4182">
                        <c:v>836.96816406250002</c:v>
                      </c:pt>
                      <c:pt idx="4183">
                        <c:v>837.16787109375002</c:v>
                      </c:pt>
                      <c:pt idx="4184">
                        <c:v>837.36752929687498</c:v>
                      </c:pt>
                      <c:pt idx="4185">
                        <c:v>837.56015624999998</c:v>
                      </c:pt>
                      <c:pt idx="4186">
                        <c:v>837.76416015625</c:v>
                      </c:pt>
                      <c:pt idx="4187">
                        <c:v>837.9716796875</c:v>
                      </c:pt>
                      <c:pt idx="4188">
                        <c:v>838.16279296874995</c:v>
                      </c:pt>
                      <c:pt idx="4189">
                        <c:v>838.35009765625</c:v>
                      </c:pt>
                      <c:pt idx="4190">
                        <c:v>838.53847656250002</c:v>
                      </c:pt>
                      <c:pt idx="4191">
                        <c:v>838.74848632812495</c:v>
                      </c:pt>
                      <c:pt idx="4192">
                        <c:v>838.97128906249998</c:v>
                      </c:pt>
                      <c:pt idx="4193">
                        <c:v>839.18002929687498</c:v>
                      </c:pt>
                      <c:pt idx="4194">
                        <c:v>839.36484374999998</c:v>
                      </c:pt>
                      <c:pt idx="4195">
                        <c:v>839.55322265625</c:v>
                      </c:pt>
                      <c:pt idx="4196">
                        <c:v>839.7607421875</c:v>
                      </c:pt>
                      <c:pt idx="4197">
                        <c:v>839.9697265625</c:v>
                      </c:pt>
                      <c:pt idx="4198">
                        <c:v>840.16713867187502</c:v>
                      </c:pt>
                      <c:pt idx="4199">
                        <c:v>840.36049804687502</c:v>
                      </c:pt>
                      <c:pt idx="4200">
                        <c:v>840.556640625</c:v>
                      </c:pt>
                      <c:pt idx="4201">
                        <c:v>840.76186523437502</c:v>
                      </c:pt>
                      <c:pt idx="4202">
                        <c:v>840.965576171875</c:v>
                      </c:pt>
                      <c:pt idx="4203">
                        <c:v>841.16298828125002</c:v>
                      </c:pt>
                      <c:pt idx="4204">
                        <c:v>841.350341796875</c:v>
                      </c:pt>
                      <c:pt idx="4205">
                        <c:v>841.557861328125</c:v>
                      </c:pt>
                      <c:pt idx="4206">
                        <c:v>841.77666015625005</c:v>
                      </c:pt>
                      <c:pt idx="4207">
                        <c:v>841.96396484374998</c:v>
                      </c:pt>
                      <c:pt idx="4208">
                        <c:v>842.16264648437505</c:v>
                      </c:pt>
                      <c:pt idx="4209">
                        <c:v>842.376220703125</c:v>
                      </c:pt>
                      <c:pt idx="4210">
                        <c:v>842.56982421875</c:v>
                      </c:pt>
                      <c:pt idx="4211">
                        <c:v>842.80263671875002</c:v>
                      </c:pt>
                      <c:pt idx="4212">
                        <c:v>843.03657226562495</c:v>
                      </c:pt>
                      <c:pt idx="4213">
                        <c:v>843.20131835937502</c:v>
                      </c:pt>
                      <c:pt idx="4214">
                        <c:v>843.37485351562498</c:v>
                      </c:pt>
                      <c:pt idx="4215">
                        <c:v>843.55717773437505</c:v>
                      </c:pt>
                      <c:pt idx="4216">
                        <c:v>843.74824218749995</c:v>
                      </c:pt>
                      <c:pt idx="4217">
                        <c:v>843.96201171874998</c:v>
                      </c:pt>
                      <c:pt idx="4218">
                        <c:v>844.15317382812498</c:v>
                      </c:pt>
                      <c:pt idx="4219">
                        <c:v>844.33046875000002</c:v>
                      </c:pt>
                      <c:pt idx="4220">
                        <c:v>844.53920898437502</c:v>
                      </c:pt>
                      <c:pt idx="4221">
                        <c:v>844.75546874999998</c:v>
                      </c:pt>
                      <c:pt idx="4222">
                        <c:v>844.94536132812505</c:v>
                      </c:pt>
                      <c:pt idx="4223">
                        <c:v>845.14003906250002</c:v>
                      </c:pt>
                      <c:pt idx="4224">
                        <c:v>845.344970703125</c:v>
                      </c:pt>
                      <c:pt idx="4225">
                        <c:v>845.54892578124998</c:v>
                      </c:pt>
                      <c:pt idx="4226">
                        <c:v>845.74887695312498</c:v>
                      </c:pt>
                      <c:pt idx="4227">
                        <c:v>845.94877929687505</c:v>
                      </c:pt>
                      <c:pt idx="4228">
                        <c:v>846.148681640625</c:v>
                      </c:pt>
                      <c:pt idx="4229">
                        <c:v>846.35239257812498</c:v>
                      </c:pt>
                      <c:pt idx="4230">
                        <c:v>846.55991210937498</c:v>
                      </c:pt>
                      <c:pt idx="4231">
                        <c:v>846.75107421874998</c:v>
                      </c:pt>
                      <c:pt idx="4232">
                        <c:v>846.95073242187505</c:v>
                      </c:pt>
                      <c:pt idx="4233">
                        <c:v>847.16196289062498</c:v>
                      </c:pt>
                      <c:pt idx="4234">
                        <c:v>847.35458984374998</c:v>
                      </c:pt>
                      <c:pt idx="4235">
                        <c:v>847.57314453125002</c:v>
                      </c:pt>
                      <c:pt idx="4236">
                        <c:v>847.78945312500002</c:v>
                      </c:pt>
                      <c:pt idx="4237">
                        <c:v>847.97807617187505</c:v>
                      </c:pt>
                      <c:pt idx="4238">
                        <c:v>848.1943359375</c:v>
                      </c:pt>
                      <c:pt idx="4239">
                        <c:v>848.39956054687502</c:v>
                      </c:pt>
                      <c:pt idx="4240">
                        <c:v>848.59067382812498</c:v>
                      </c:pt>
                      <c:pt idx="4241">
                        <c:v>848.813232421875</c:v>
                      </c:pt>
                      <c:pt idx="4242">
                        <c:v>849.01069335937495</c:v>
                      </c:pt>
                      <c:pt idx="4243">
                        <c:v>849.19677734375</c:v>
                      </c:pt>
                      <c:pt idx="4244">
                        <c:v>849.40170898437498</c:v>
                      </c:pt>
                      <c:pt idx="4245">
                        <c:v>849.58906249999995</c:v>
                      </c:pt>
                      <c:pt idx="4246">
                        <c:v>849.77138671875002</c:v>
                      </c:pt>
                      <c:pt idx="4247">
                        <c:v>849.96376953125002</c:v>
                      </c:pt>
                      <c:pt idx="4248">
                        <c:v>850.16123046874998</c:v>
                      </c:pt>
                      <c:pt idx="4249">
                        <c:v>850.36342773437502</c:v>
                      </c:pt>
                      <c:pt idx="4250">
                        <c:v>850.568359375</c:v>
                      </c:pt>
                      <c:pt idx="4251">
                        <c:v>850.79243164062495</c:v>
                      </c:pt>
                      <c:pt idx="4252">
                        <c:v>851.02128906250005</c:v>
                      </c:pt>
                      <c:pt idx="4253">
                        <c:v>851.21367187500005</c:v>
                      </c:pt>
                      <c:pt idx="4254">
                        <c:v>851.42241210937505</c:v>
                      </c:pt>
                      <c:pt idx="4255">
                        <c:v>851.63364257812498</c:v>
                      </c:pt>
                      <c:pt idx="4256">
                        <c:v>851.805908203125</c:v>
                      </c:pt>
                      <c:pt idx="4257">
                        <c:v>852.00083007812498</c:v>
                      </c:pt>
                      <c:pt idx="4258">
                        <c:v>852.19697265624995</c:v>
                      </c:pt>
                      <c:pt idx="4259">
                        <c:v>852.37934570312495</c:v>
                      </c:pt>
                      <c:pt idx="4260">
                        <c:v>852.56669921875005</c:v>
                      </c:pt>
                      <c:pt idx="4261">
                        <c:v>852.75405273437502</c:v>
                      </c:pt>
                      <c:pt idx="4262">
                        <c:v>852.97036132812502</c:v>
                      </c:pt>
                      <c:pt idx="4263">
                        <c:v>853.17153320312502</c:v>
                      </c:pt>
                      <c:pt idx="4264">
                        <c:v>853.36640624999995</c:v>
                      </c:pt>
                      <c:pt idx="4265">
                        <c:v>853.56630859375002</c:v>
                      </c:pt>
                      <c:pt idx="4266">
                        <c:v>853.74716796874998</c:v>
                      </c:pt>
                      <c:pt idx="4267">
                        <c:v>853.94208984374995</c:v>
                      </c:pt>
                      <c:pt idx="4268">
                        <c:v>854.14599609375</c:v>
                      </c:pt>
                      <c:pt idx="4269">
                        <c:v>854.35219726562502</c:v>
                      </c:pt>
                      <c:pt idx="4270">
                        <c:v>854.56220703124995</c:v>
                      </c:pt>
                      <c:pt idx="4271">
                        <c:v>854.75712890625005</c:v>
                      </c:pt>
                      <c:pt idx="4272">
                        <c:v>854.96943359374995</c:v>
                      </c:pt>
                      <c:pt idx="4273">
                        <c:v>855.16938476562495</c:v>
                      </c:pt>
                      <c:pt idx="4274">
                        <c:v>855.34189453124998</c:v>
                      </c:pt>
                      <c:pt idx="4275">
                        <c:v>855.556884765625</c:v>
                      </c:pt>
                      <c:pt idx="4276">
                        <c:v>855.77187500000002</c:v>
                      </c:pt>
                      <c:pt idx="4277">
                        <c:v>855.96928710937505</c:v>
                      </c:pt>
                      <c:pt idx="4278">
                        <c:v>856.18305664062495</c:v>
                      </c:pt>
                      <c:pt idx="4279">
                        <c:v>856.36416015625002</c:v>
                      </c:pt>
                      <c:pt idx="4280">
                        <c:v>856.53364257812495</c:v>
                      </c:pt>
                      <c:pt idx="4281">
                        <c:v>856.73208007812502</c:v>
                      </c:pt>
                      <c:pt idx="4282">
                        <c:v>856.93857421874998</c:v>
                      </c:pt>
                      <c:pt idx="4283">
                        <c:v>857.13496093749995</c:v>
                      </c:pt>
                      <c:pt idx="4284">
                        <c:v>857.33359374999998</c:v>
                      </c:pt>
                      <c:pt idx="4285">
                        <c:v>857.54106445312505</c:v>
                      </c:pt>
                      <c:pt idx="4286">
                        <c:v>857.74355468750002</c:v>
                      </c:pt>
                      <c:pt idx="4287">
                        <c:v>857.94345703124998</c:v>
                      </c:pt>
                      <c:pt idx="4288">
                        <c:v>858.14838867187495</c:v>
                      </c:pt>
                      <c:pt idx="4289">
                        <c:v>858.35966796875005</c:v>
                      </c:pt>
                      <c:pt idx="4290">
                        <c:v>858.55332031249998</c:v>
                      </c:pt>
                      <c:pt idx="4291">
                        <c:v>858.74672851562502</c:v>
                      </c:pt>
                      <c:pt idx="4292">
                        <c:v>858.94541015624998</c:v>
                      </c:pt>
                      <c:pt idx="4293">
                        <c:v>859.134033203125</c:v>
                      </c:pt>
                      <c:pt idx="4294">
                        <c:v>859.33774414062498</c:v>
                      </c:pt>
                      <c:pt idx="4295">
                        <c:v>859.54921875000002</c:v>
                      </c:pt>
                      <c:pt idx="4296">
                        <c:v>859.74663085937505</c:v>
                      </c:pt>
                      <c:pt idx="4297">
                        <c:v>859.95917968749995</c:v>
                      </c:pt>
                      <c:pt idx="4298">
                        <c:v>860.15659179687498</c:v>
                      </c:pt>
                      <c:pt idx="4299">
                        <c:v>860.35122070312502</c:v>
                      </c:pt>
                      <c:pt idx="4300">
                        <c:v>860.56352539062505</c:v>
                      </c:pt>
                      <c:pt idx="4301">
                        <c:v>860.76494140625005</c:v>
                      </c:pt>
                      <c:pt idx="4302">
                        <c:v>860.97236328124995</c:v>
                      </c:pt>
                      <c:pt idx="4303">
                        <c:v>861.1572265625</c:v>
                      </c:pt>
                      <c:pt idx="4304">
                        <c:v>861.34335937499998</c:v>
                      </c:pt>
                      <c:pt idx="4305">
                        <c:v>861.55205078125005</c:v>
                      </c:pt>
                      <c:pt idx="4306">
                        <c:v>861.74467773437505</c:v>
                      </c:pt>
                      <c:pt idx="4307">
                        <c:v>861.93837890625002</c:v>
                      </c:pt>
                      <c:pt idx="4308">
                        <c:v>862.14838867187495</c:v>
                      </c:pt>
                      <c:pt idx="4309">
                        <c:v>862.34453125000005</c:v>
                      </c:pt>
                      <c:pt idx="4310">
                        <c:v>862.54316406249995</c:v>
                      </c:pt>
                      <c:pt idx="4311">
                        <c:v>862.74306640625002</c:v>
                      </c:pt>
                      <c:pt idx="4312">
                        <c:v>862.95058593750002</c:v>
                      </c:pt>
                      <c:pt idx="4313">
                        <c:v>863.17319335937498</c:v>
                      </c:pt>
                      <c:pt idx="4314">
                        <c:v>863.36430664062505</c:v>
                      </c:pt>
                      <c:pt idx="4315">
                        <c:v>863.56044921875002</c:v>
                      </c:pt>
                      <c:pt idx="4316">
                        <c:v>863.78427734374998</c:v>
                      </c:pt>
                      <c:pt idx="4317">
                        <c:v>863.98417968750005</c:v>
                      </c:pt>
                      <c:pt idx="4318">
                        <c:v>864.17778320312505</c:v>
                      </c:pt>
                      <c:pt idx="4319">
                        <c:v>864.36118164062498</c:v>
                      </c:pt>
                      <c:pt idx="4320">
                        <c:v>864.53071289062495</c:v>
                      </c:pt>
                      <c:pt idx="4321">
                        <c:v>864.72080078124998</c:v>
                      </c:pt>
                      <c:pt idx="4322">
                        <c:v>864.93354492187495</c:v>
                      </c:pt>
                      <c:pt idx="4323">
                        <c:v>865.1435546875</c:v>
                      </c:pt>
                      <c:pt idx="4324">
                        <c:v>865.33847656249998</c:v>
                      </c:pt>
                      <c:pt idx="4325">
                        <c:v>865.54340820312495</c:v>
                      </c:pt>
                      <c:pt idx="4326">
                        <c:v>865.75214843749995</c:v>
                      </c:pt>
                      <c:pt idx="4327">
                        <c:v>865.96088867187495</c:v>
                      </c:pt>
                      <c:pt idx="4328">
                        <c:v>866.14824218750005</c:v>
                      </c:pt>
                      <c:pt idx="4329">
                        <c:v>866.35673828125005</c:v>
                      </c:pt>
                      <c:pt idx="4330">
                        <c:v>866.57802734375002</c:v>
                      </c:pt>
                      <c:pt idx="4331">
                        <c:v>866.78452148437498</c:v>
                      </c:pt>
                      <c:pt idx="4332">
                        <c:v>867.01713867187505</c:v>
                      </c:pt>
                      <c:pt idx="4333">
                        <c:v>867.22333984374995</c:v>
                      </c:pt>
                      <c:pt idx="4334">
                        <c:v>867.40068359375005</c:v>
                      </c:pt>
                      <c:pt idx="4335">
                        <c:v>867.59531249999998</c:v>
                      </c:pt>
                      <c:pt idx="4336">
                        <c:v>867.78891601562498</c:v>
                      </c:pt>
                      <c:pt idx="4337">
                        <c:v>867.99038085937502</c:v>
                      </c:pt>
                      <c:pt idx="4338">
                        <c:v>868.19287109375</c:v>
                      </c:pt>
                      <c:pt idx="4339">
                        <c:v>868.38398437499995</c:v>
                      </c:pt>
                      <c:pt idx="4340">
                        <c:v>868.56503906249998</c:v>
                      </c:pt>
                      <c:pt idx="4341">
                        <c:v>868.74111328125002</c:v>
                      </c:pt>
                      <c:pt idx="4342">
                        <c:v>868.93349609375002</c:v>
                      </c:pt>
                      <c:pt idx="4343">
                        <c:v>869.13212890625005</c:v>
                      </c:pt>
                      <c:pt idx="4344">
                        <c:v>869.33208007812505</c:v>
                      </c:pt>
                      <c:pt idx="4345">
                        <c:v>869.53457031250002</c:v>
                      </c:pt>
                      <c:pt idx="4346">
                        <c:v>869.73198242187505</c:v>
                      </c:pt>
                      <c:pt idx="4347">
                        <c:v>869.92812500000002</c:v>
                      </c:pt>
                      <c:pt idx="4348">
                        <c:v>870.124267578125</c:v>
                      </c:pt>
                      <c:pt idx="4349">
                        <c:v>870.32924804687502</c:v>
                      </c:pt>
                      <c:pt idx="4350">
                        <c:v>870.54926757812495</c:v>
                      </c:pt>
                      <c:pt idx="4351">
                        <c:v>870.74790039062498</c:v>
                      </c:pt>
                      <c:pt idx="4352">
                        <c:v>870.95161132812495</c:v>
                      </c:pt>
                      <c:pt idx="4353">
                        <c:v>871.17543945312502</c:v>
                      </c:pt>
                      <c:pt idx="4354">
                        <c:v>871.37666015624995</c:v>
                      </c:pt>
                      <c:pt idx="4355">
                        <c:v>871.56777343750002</c:v>
                      </c:pt>
                      <c:pt idx="4356">
                        <c:v>871.75615234375005</c:v>
                      </c:pt>
                      <c:pt idx="4357">
                        <c:v>871.93471679687502</c:v>
                      </c:pt>
                      <c:pt idx="4358">
                        <c:v>872.13613281250002</c:v>
                      </c:pt>
                      <c:pt idx="4359">
                        <c:v>872.34238281249998</c:v>
                      </c:pt>
                      <c:pt idx="4360">
                        <c:v>872.53730468749995</c:v>
                      </c:pt>
                      <c:pt idx="4361">
                        <c:v>872.74477539062502</c:v>
                      </c:pt>
                      <c:pt idx="4362">
                        <c:v>872.94218750000005</c:v>
                      </c:pt>
                      <c:pt idx="4363">
                        <c:v>873.14335937500005</c:v>
                      </c:pt>
                      <c:pt idx="4364">
                        <c:v>873.359619140625</c:v>
                      </c:pt>
                      <c:pt idx="4365">
                        <c:v>873.55454101562498</c:v>
                      </c:pt>
                      <c:pt idx="4366">
                        <c:v>873.72934570312498</c:v>
                      </c:pt>
                      <c:pt idx="4367">
                        <c:v>873.91542968750002</c:v>
                      </c:pt>
                      <c:pt idx="4368">
                        <c:v>874.13168945312498</c:v>
                      </c:pt>
                      <c:pt idx="4369">
                        <c:v>874.345458984375</c:v>
                      </c:pt>
                      <c:pt idx="4370">
                        <c:v>874.537841796875</c:v>
                      </c:pt>
                      <c:pt idx="4371">
                        <c:v>874.73525390625002</c:v>
                      </c:pt>
                      <c:pt idx="4372">
                        <c:v>875.130126953125</c:v>
                      </c:pt>
                      <c:pt idx="4373">
                        <c:v>875.26689453125005</c:v>
                      </c:pt>
                      <c:pt idx="4374">
                        <c:v>875.46806640625005</c:v>
                      </c:pt>
                      <c:pt idx="4375">
                        <c:v>875.66704101562505</c:v>
                      </c:pt>
                      <c:pt idx="4376">
                        <c:v>875.86699218750005</c:v>
                      </c:pt>
                      <c:pt idx="4377">
                        <c:v>876.08676757812498</c:v>
                      </c:pt>
                      <c:pt idx="4378">
                        <c:v>876.33574218750005</c:v>
                      </c:pt>
                      <c:pt idx="4379">
                        <c:v>876.55351562500005</c:v>
                      </c:pt>
                      <c:pt idx="4380">
                        <c:v>876.74462890625</c:v>
                      </c:pt>
                      <c:pt idx="4381">
                        <c:v>876.91816406249995</c:v>
                      </c:pt>
                      <c:pt idx="4382">
                        <c:v>877.12568359374995</c:v>
                      </c:pt>
                      <c:pt idx="4383">
                        <c:v>877.33818359375005</c:v>
                      </c:pt>
                      <c:pt idx="4384">
                        <c:v>877.53935546875005</c:v>
                      </c:pt>
                      <c:pt idx="4385">
                        <c:v>877.738037109375</c:v>
                      </c:pt>
                      <c:pt idx="4386">
                        <c:v>877.93291015625005</c:v>
                      </c:pt>
                      <c:pt idx="4387">
                        <c:v>878.14291992187498</c:v>
                      </c:pt>
                      <c:pt idx="4388">
                        <c:v>878.34287109374998</c:v>
                      </c:pt>
                      <c:pt idx="4389">
                        <c:v>878.52768554687498</c:v>
                      </c:pt>
                      <c:pt idx="4390">
                        <c:v>878.73896484374995</c:v>
                      </c:pt>
                      <c:pt idx="4391">
                        <c:v>878.95273437499998</c:v>
                      </c:pt>
                      <c:pt idx="4392">
                        <c:v>879.14760742187502</c:v>
                      </c:pt>
                      <c:pt idx="4393">
                        <c:v>879.36264648437498</c:v>
                      </c:pt>
                      <c:pt idx="4394">
                        <c:v>879.576171875</c:v>
                      </c:pt>
                      <c:pt idx="4395">
                        <c:v>879.75722656250002</c:v>
                      </c:pt>
                      <c:pt idx="4396">
                        <c:v>879.95112304687495</c:v>
                      </c:pt>
                      <c:pt idx="4397">
                        <c:v>880.13974609374998</c:v>
                      </c:pt>
                      <c:pt idx="4398">
                        <c:v>880.33334960937498</c:v>
                      </c:pt>
                      <c:pt idx="4399">
                        <c:v>880.53452148437498</c:v>
                      </c:pt>
                      <c:pt idx="4400">
                        <c:v>880.72314453125</c:v>
                      </c:pt>
                      <c:pt idx="4401">
                        <c:v>880.91806640624998</c:v>
                      </c:pt>
                      <c:pt idx="4402">
                        <c:v>881.124267578125</c:v>
                      </c:pt>
                      <c:pt idx="4403">
                        <c:v>881.3330078125</c:v>
                      </c:pt>
                      <c:pt idx="4404">
                        <c:v>881.52041015625002</c:v>
                      </c:pt>
                      <c:pt idx="4405">
                        <c:v>881.71909179687498</c:v>
                      </c:pt>
                      <c:pt idx="4406">
                        <c:v>881.92153320312502</c:v>
                      </c:pt>
                      <c:pt idx="4407">
                        <c:v>882.12021484374998</c:v>
                      </c:pt>
                      <c:pt idx="4408">
                        <c:v>882.3173828125</c:v>
                      </c:pt>
                      <c:pt idx="4409">
                        <c:v>882.51352539062498</c:v>
                      </c:pt>
                      <c:pt idx="4410">
                        <c:v>882.72099609375005</c:v>
                      </c:pt>
                      <c:pt idx="4411">
                        <c:v>882.92216796875005</c:v>
                      </c:pt>
                      <c:pt idx="4412">
                        <c:v>883.11855468750002</c:v>
                      </c:pt>
                      <c:pt idx="4413">
                        <c:v>883.32099609374995</c:v>
                      </c:pt>
                      <c:pt idx="4414">
                        <c:v>883.52597656249998</c:v>
                      </c:pt>
                      <c:pt idx="4415">
                        <c:v>883.723388671875</c:v>
                      </c:pt>
                      <c:pt idx="4416">
                        <c:v>883.91704101562505</c:v>
                      </c:pt>
                      <c:pt idx="4417">
                        <c:v>884.12075195312502</c:v>
                      </c:pt>
                      <c:pt idx="4418">
                        <c:v>884.33452148437505</c:v>
                      </c:pt>
                      <c:pt idx="4419">
                        <c:v>884.54179687500005</c:v>
                      </c:pt>
                      <c:pt idx="4420">
                        <c:v>884.73417968750005</c:v>
                      </c:pt>
                      <c:pt idx="4421">
                        <c:v>884.92802734375005</c:v>
                      </c:pt>
                      <c:pt idx="4422">
                        <c:v>885.13300781249995</c:v>
                      </c:pt>
                      <c:pt idx="4423">
                        <c:v>885.334228515625</c:v>
                      </c:pt>
                      <c:pt idx="4424">
                        <c:v>885.52031250000005</c:v>
                      </c:pt>
                      <c:pt idx="4425">
                        <c:v>885.72021484375</c:v>
                      </c:pt>
                      <c:pt idx="4426">
                        <c:v>885.92138671875</c:v>
                      </c:pt>
                      <c:pt idx="4427">
                        <c:v>886.10854492187502</c:v>
                      </c:pt>
                      <c:pt idx="4428">
                        <c:v>886.30971679687502</c:v>
                      </c:pt>
                      <c:pt idx="4429">
                        <c:v>886.5146484375</c:v>
                      </c:pt>
                      <c:pt idx="4430">
                        <c:v>886.71713867187498</c:v>
                      </c:pt>
                      <c:pt idx="4431">
                        <c:v>886.93115234375</c:v>
                      </c:pt>
                      <c:pt idx="4432">
                        <c:v>887.1396484375</c:v>
                      </c:pt>
                      <c:pt idx="4433">
                        <c:v>887.348388671875</c:v>
                      </c:pt>
                      <c:pt idx="4434">
                        <c:v>887.56967773437498</c:v>
                      </c:pt>
                      <c:pt idx="4435">
                        <c:v>887.74951171875</c:v>
                      </c:pt>
                      <c:pt idx="4436">
                        <c:v>887.91948242187505</c:v>
                      </c:pt>
                      <c:pt idx="4437">
                        <c:v>888.12690429687495</c:v>
                      </c:pt>
                      <c:pt idx="4438">
                        <c:v>888.33442382812495</c:v>
                      </c:pt>
                      <c:pt idx="4439">
                        <c:v>888.54545898437505</c:v>
                      </c:pt>
                      <c:pt idx="4440">
                        <c:v>888.73906250000005</c:v>
                      </c:pt>
                      <c:pt idx="4441">
                        <c:v>888.91508789062505</c:v>
                      </c:pt>
                      <c:pt idx="4442">
                        <c:v>889.11249999999995</c:v>
                      </c:pt>
                      <c:pt idx="4443">
                        <c:v>889.306396484375</c:v>
                      </c:pt>
                      <c:pt idx="4444">
                        <c:v>889.505126953125</c:v>
                      </c:pt>
                      <c:pt idx="4445">
                        <c:v>889.715087890625</c:v>
                      </c:pt>
                      <c:pt idx="4446">
                        <c:v>889.907470703125</c:v>
                      </c:pt>
                      <c:pt idx="4447">
                        <c:v>890.12104492187495</c:v>
                      </c:pt>
                      <c:pt idx="4448">
                        <c:v>890.33603515624998</c:v>
                      </c:pt>
                      <c:pt idx="4449">
                        <c:v>890.51860351562505</c:v>
                      </c:pt>
                      <c:pt idx="4450">
                        <c:v>890.71977539062505</c:v>
                      </c:pt>
                      <c:pt idx="4451">
                        <c:v>890.95488281250005</c:v>
                      </c:pt>
                      <c:pt idx="4452">
                        <c:v>891.16743164062495</c:v>
                      </c:pt>
                      <c:pt idx="4453">
                        <c:v>891.37617187499995</c:v>
                      </c:pt>
                      <c:pt idx="4454">
                        <c:v>891.58994140624998</c:v>
                      </c:pt>
                      <c:pt idx="4455">
                        <c:v>891.77607421874995</c:v>
                      </c:pt>
                      <c:pt idx="4456">
                        <c:v>891.96718750000002</c:v>
                      </c:pt>
                      <c:pt idx="4457">
                        <c:v>892.15327148437495</c:v>
                      </c:pt>
                      <c:pt idx="4458">
                        <c:v>892.33916015625005</c:v>
                      </c:pt>
                      <c:pt idx="4459">
                        <c:v>892.5302734375</c:v>
                      </c:pt>
                      <c:pt idx="4460">
                        <c:v>892.72036132812502</c:v>
                      </c:pt>
                      <c:pt idx="4461">
                        <c:v>892.91904296874998</c:v>
                      </c:pt>
                      <c:pt idx="4462">
                        <c:v>893.115234375</c:v>
                      </c:pt>
                      <c:pt idx="4463">
                        <c:v>893.31767578125005</c:v>
                      </c:pt>
                      <c:pt idx="4464">
                        <c:v>893.51381835937502</c:v>
                      </c:pt>
                      <c:pt idx="4465">
                        <c:v>893.70371093749998</c:v>
                      </c:pt>
                      <c:pt idx="4466">
                        <c:v>893.91093750000005</c:v>
                      </c:pt>
                      <c:pt idx="4467">
                        <c:v>894.12089843750005</c:v>
                      </c:pt>
                      <c:pt idx="4468">
                        <c:v>894.32583007812502</c:v>
                      </c:pt>
                      <c:pt idx="4469">
                        <c:v>894.53457031250002</c:v>
                      </c:pt>
                      <c:pt idx="4470">
                        <c:v>894.72597656250002</c:v>
                      </c:pt>
                      <c:pt idx="4471">
                        <c:v>894.92441406249998</c:v>
                      </c:pt>
                      <c:pt idx="4472">
                        <c:v>895.163330078125</c:v>
                      </c:pt>
                      <c:pt idx="4473">
                        <c:v>895.35600585937505</c:v>
                      </c:pt>
                      <c:pt idx="4474">
                        <c:v>895.53076171875</c:v>
                      </c:pt>
                      <c:pt idx="4475">
                        <c:v>895.72812499999998</c:v>
                      </c:pt>
                      <c:pt idx="4476">
                        <c:v>895.91171874999998</c:v>
                      </c:pt>
                      <c:pt idx="4477">
                        <c:v>896.11518554687495</c:v>
                      </c:pt>
                      <c:pt idx="4478">
                        <c:v>896.31137695312498</c:v>
                      </c:pt>
                      <c:pt idx="4479">
                        <c:v>896.51406250000002</c:v>
                      </c:pt>
                      <c:pt idx="4480">
                        <c:v>896.7353515625</c:v>
                      </c:pt>
                      <c:pt idx="4481">
                        <c:v>896.935302734375</c:v>
                      </c:pt>
                      <c:pt idx="4482">
                        <c:v>897.13398437499995</c:v>
                      </c:pt>
                      <c:pt idx="4483">
                        <c:v>897.34248046874995</c:v>
                      </c:pt>
                      <c:pt idx="4484">
                        <c:v>897.55747070312498</c:v>
                      </c:pt>
                      <c:pt idx="4485">
                        <c:v>897.74482421874995</c:v>
                      </c:pt>
                      <c:pt idx="4486">
                        <c:v>897.93720703124995</c:v>
                      </c:pt>
                      <c:pt idx="4487">
                        <c:v>898.14238281250005</c:v>
                      </c:pt>
                      <c:pt idx="4488">
                        <c:v>898.33354492187505</c:v>
                      </c:pt>
                      <c:pt idx="4489">
                        <c:v>898.53076171875</c:v>
                      </c:pt>
                      <c:pt idx="4490">
                        <c:v>898.72944335937495</c:v>
                      </c:pt>
                      <c:pt idx="4491">
                        <c:v>898.93466796874998</c:v>
                      </c:pt>
                      <c:pt idx="4492">
                        <c:v>899.140869140625</c:v>
                      </c:pt>
                      <c:pt idx="4493">
                        <c:v>899.33447265625</c:v>
                      </c:pt>
                      <c:pt idx="4494">
                        <c:v>899.510498046875</c:v>
                      </c:pt>
                      <c:pt idx="4495">
                        <c:v>899.70668945312502</c:v>
                      </c:pt>
                      <c:pt idx="4496">
                        <c:v>899.91923828125005</c:v>
                      </c:pt>
                      <c:pt idx="4497">
                        <c:v>900.11411132812498</c:v>
                      </c:pt>
                      <c:pt idx="4498">
                        <c:v>900.32407226562498</c:v>
                      </c:pt>
                      <c:pt idx="4499">
                        <c:v>900.54287109375002</c:v>
                      </c:pt>
                      <c:pt idx="4500">
                        <c:v>900.75034179687498</c:v>
                      </c:pt>
                      <c:pt idx="4501">
                        <c:v>900.95883789062498</c:v>
                      </c:pt>
                      <c:pt idx="4502">
                        <c:v>901.163818359375</c:v>
                      </c:pt>
                      <c:pt idx="4503">
                        <c:v>901.35141601562498</c:v>
                      </c:pt>
                      <c:pt idx="4504">
                        <c:v>901.55009765625005</c:v>
                      </c:pt>
                      <c:pt idx="4505">
                        <c:v>901.75</c:v>
                      </c:pt>
                      <c:pt idx="4506">
                        <c:v>901.92978515624998</c:v>
                      </c:pt>
                      <c:pt idx="4507">
                        <c:v>902.13852539062498</c:v>
                      </c:pt>
                      <c:pt idx="4508">
                        <c:v>902.34223632812495</c:v>
                      </c:pt>
                      <c:pt idx="4509">
                        <c:v>902.53842773437498</c:v>
                      </c:pt>
                      <c:pt idx="4510">
                        <c:v>902.74819335937502</c:v>
                      </c:pt>
                      <c:pt idx="4511">
                        <c:v>902.95693359375002</c:v>
                      </c:pt>
                      <c:pt idx="4512">
                        <c:v>903.17973632812505</c:v>
                      </c:pt>
                      <c:pt idx="4513">
                        <c:v>903.38217773437498</c:v>
                      </c:pt>
                      <c:pt idx="4514">
                        <c:v>903.56953124999995</c:v>
                      </c:pt>
                      <c:pt idx="4515">
                        <c:v>903.77324218750005</c:v>
                      </c:pt>
                      <c:pt idx="4516">
                        <c:v>903.96562500000005</c:v>
                      </c:pt>
                      <c:pt idx="4517">
                        <c:v>904.16176757812502</c:v>
                      </c:pt>
                      <c:pt idx="4518">
                        <c:v>904.37431640625005</c:v>
                      </c:pt>
                      <c:pt idx="4519">
                        <c:v>904.55034179687505</c:v>
                      </c:pt>
                      <c:pt idx="4520">
                        <c:v>904.71879882812505</c:v>
                      </c:pt>
                      <c:pt idx="4521">
                        <c:v>904.92124023437498</c:v>
                      </c:pt>
                      <c:pt idx="4522">
                        <c:v>905.11738281249995</c:v>
                      </c:pt>
                      <c:pt idx="4523">
                        <c:v>905.31230468750005</c:v>
                      </c:pt>
                      <c:pt idx="4524">
                        <c:v>905.50849609374995</c:v>
                      </c:pt>
                      <c:pt idx="4525">
                        <c:v>905.70717773437502</c:v>
                      </c:pt>
                      <c:pt idx="4526">
                        <c:v>905.89956054687502</c:v>
                      </c:pt>
                      <c:pt idx="4527">
                        <c:v>906.09575195312505</c:v>
                      </c:pt>
                      <c:pt idx="4528">
                        <c:v>906.30449218750005</c:v>
                      </c:pt>
                      <c:pt idx="4529">
                        <c:v>906.51445312500005</c:v>
                      </c:pt>
                      <c:pt idx="4530">
                        <c:v>906.73447265624998</c:v>
                      </c:pt>
                      <c:pt idx="4531">
                        <c:v>906.94951171875005</c:v>
                      </c:pt>
                      <c:pt idx="4532">
                        <c:v>907.14443359375002</c:v>
                      </c:pt>
                      <c:pt idx="4533">
                        <c:v>907.3330078125</c:v>
                      </c:pt>
                      <c:pt idx="4534">
                        <c:v>907.52163085937502</c:v>
                      </c:pt>
                      <c:pt idx="4535">
                        <c:v>907.71025390625005</c:v>
                      </c:pt>
                      <c:pt idx="4536">
                        <c:v>907.9013671875</c:v>
                      </c:pt>
                      <c:pt idx="4537">
                        <c:v>908.09628906249998</c:v>
                      </c:pt>
                      <c:pt idx="4538">
                        <c:v>908.32265625000002</c:v>
                      </c:pt>
                      <c:pt idx="4539">
                        <c:v>908.53994140625002</c:v>
                      </c:pt>
                      <c:pt idx="4540">
                        <c:v>908.73735351562505</c:v>
                      </c:pt>
                      <c:pt idx="4541">
                        <c:v>908.94736328124998</c:v>
                      </c:pt>
                      <c:pt idx="4542">
                        <c:v>909.1611328125</c:v>
                      </c:pt>
                      <c:pt idx="4543">
                        <c:v>909.35629882812498</c:v>
                      </c:pt>
                      <c:pt idx="4544">
                        <c:v>909.5537109375</c:v>
                      </c:pt>
                      <c:pt idx="4545">
                        <c:v>909.76870117187502</c:v>
                      </c:pt>
                      <c:pt idx="4546">
                        <c:v>909.96860351562498</c:v>
                      </c:pt>
                      <c:pt idx="4547">
                        <c:v>910.16352539062495</c:v>
                      </c:pt>
                      <c:pt idx="4548">
                        <c:v>910.33579101562498</c:v>
                      </c:pt>
                      <c:pt idx="4549">
                        <c:v>910.509033203125</c:v>
                      </c:pt>
                      <c:pt idx="4550">
                        <c:v>910.70522460937502</c:v>
                      </c:pt>
                      <c:pt idx="4551">
                        <c:v>910.90541992187502</c:v>
                      </c:pt>
                      <c:pt idx="4552">
                        <c:v>911.11538085937502</c:v>
                      </c:pt>
                      <c:pt idx="4553">
                        <c:v>911.31254882812505</c:v>
                      </c:pt>
                      <c:pt idx="4554">
                        <c:v>911.51376953124998</c:v>
                      </c:pt>
                      <c:pt idx="4555">
                        <c:v>911.727783203125</c:v>
                      </c:pt>
                      <c:pt idx="4556">
                        <c:v>911.93779296875005</c:v>
                      </c:pt>
                      <c:pt idx="4557">
                        <c:v>912.13017578125005</c:v>
                      </c:pt>
                      <c:pt idx="4558">
                        <c:v>912.32758789062495</c:v>
                      </c:pt>
                      <c:pt idx="4559">
                        <c:v>912.51870117187502</c:v>
                      </c:pt>
                      <c:pt idx="4560">
                        <c:v>912.70224609374998</c:v>
                      </c:pt>
                      <c:pt idx="4561">
                        <c:v>912.923583984375</c:v>
                      </c:pt>
                      <c:pt idx="4562">
                        <c:v>913.13105468749995</c:v>
                      </c:pt>
                      <c:pt idx="4563">
                        <c:v>913.31464843749995</c:v>
                      </c:pt>
                      <c:pt idx="4564">
                        <c:v>913.50703124999995</c:v>
                      </c:pt>
                      <c:pt idx="4565">
                        <c:v>913.70566406249998</c:v>
                      </c:pt>
                      <c:pt idx="4566">
                        <c:v>913.90312500000005</c:v>
                      </c:pt>
                      <c:pt idx="4567">
                        <c:v>914.10307617187505</c:v>
                      </c:pt>
                      <c:pt idx="4568">
                        <c:v>914.29521484375005</c:v>
                      </c:pt>
                      <c:pt idx="4569">
                        <c:v>914.493896484375</c:v>
                      </c:pt>
                      <c:pt idx="4570">
                        <c:v>914.73432617187495</c:v>
                      </c:pt>
                      <c:pt idx="4571">
                        <c:v>914.95688476562498</c:v>
                      </c:pt>
                      <c:pt idx="4572">
                        <c:v>915.16181640624995</c:v>
                      </c:pt>
                      <c:pt idx="4573">
                        <c:v>915.37939453125</c:v>
                      </c:pt>
                      <c:pt idx="4574">
                        <c:v>915.56650390624998</c:v>
                      </c:pt>
                      <c:pt idx="4575">
                        <c:v>915.74628906249995</c:v>
                      </c:pt>
                      <c:pt idx="4576">
                        <c:v>915.95903320312505</c:v>
                      </c:pt>
                      <c:pt idx="4577">
                        <c:v>916.16147460937498</c:v>
                      </c:pt>
                      <c:pt idx="4578">
                        <c:v>916.35009765625</c:v>
                      </c:pt>
                      <c:pt idx="4579">
                        <c:v>916.53999023437495</c:v>
                      </c:pt>
                      <c:pt idx="4580">
                        <c:v>916.71103515624998</c:v>
                      </c:pt>
                      <c:pt idx="4581">
                        <c:v>916.90087890625</c:v>
                      </c:pt>
                      <c:pt idx="4582">
                        <c:v>917.10332031250005</c:v>
                      </c:pt>
                      <c:pt idx="4583">
                        <c:v>917.29423828125005</c:v>
                      </c:pt>
                      <c:pt idx="4584">
                        <c:v>917.48784179687505</c:v>
                      </c:pt>
                      <c:pt idx="4585">
                        <c:v>917.69052734374998</c:v>
                      </c:pt>
                      <c:pt idx="4586">
                        <c:v>917.89423828124995</c:v>
                      </c:pt>
                      <c:pt idx="4587">
                        <c:v>918.09663085937495</c:v>
                      </c:pt>
                      <c:pt idx="4588">
                        <c:v>918.30034179687505</c:v>
                      </c:pt>
                      <c:pt idx="4589">
                        <c:v>918.49150390625005</c:v>
                      </c:pt>
                      <c:pt idx="4590">
                        <c:v>918.69121093750005</c:v>
                      </c:pt>
                      <c:pt idx="4591">
                        <c:v>918.89467773437502</c:v>
                      </c:pt>
                      <c:pt idx="4592">
                        <c:v>919.09736328124995</c:v>
                      </c:pt>
                      <c:pt idx="4593">
                        <c:v>919.29501953124998</c:v>
                      </c:pt>
                      <c:pt idx="4594">
                        <c:v>919.48994140624995</c:v>
                      </c:pt>
                      <c:pt idx="4595">
                        <c:v>919.70244140625005</c:v>
                      </c:pt>
                      <c:pt idx="4596">
                        <c:v>919.90488281249998</c:v>
                      </c:pt>
                      <c:pt idx="4597">
                        <c:v>920.10107421875</c:v>
                      </c:pt>
                      <c:pt idx="4598">
                        <c:v>920.29345703125</c:v>
                      </c:pt>
                      <c:pt idx="4599">
                        <c:v>920.487060546875</c:v>
                      </c:pt>
                      <c:pt idx="4600">
                        <c:v>920.697021484375</c:v>
                      </c:pt>
                      <c:pt idx="4601">
                        <c:v>920.90073242187498</c:v>
                      </c:pt>
                      <c:pt idx="4602">
                        <c:v>921.08808593749995</c:v>
                      </c:pt>
                      <c:pt idx="4603">
                        <c:v>921.28676757812502</c:v>
                      </c:pt>
                      <c:pt idx="4604">
                        <c:v>921.49301757812498</c:v>
                      </c:pt>
                      <c:pt idx="4605">
                        <c:v>921.69296874999998</c:v>
                      </c:pt>
                      <c:pt idx="4606">
                        <c:v>921.89790039062495</c:v>
                      </c:pt>
                      <c:pt idx="4607">
                        <c:v>922.100341796875</c:v>
                      </c:pt>
                      <c:pt idx="4608">
                        <c:v>922.29023437499995</c:v>
                      </c:pt>
                      <c:pt idx="4609">
                        <c:v>922.49267578125</c:v>
                      </c:pt>
                      <c:pt idx="4610">
                        <c:v>922.69008789062502</c:v>
                      </c:pt>
                      <c:pt idx="4611">
                        <c:v>922.89731445312498</c:v>
                      </c:pt>
                      <c:pt idx="4612">
                        <c:v>923.11210937500005</c:v>
                      </c:pt>
                      <c:pt idx="4613">
                        <c:v>923.30600585937498</c:v>
                      </c:pt>
                      <c:pt idx="4614">
                        <c:v>923.50493164062505</c:v>
                      </c:pt>
                      <c:pt idx="4615">
                        <c:v>923.71113281249995</c:v>
                      </c:pt>
                      <c:pt idx="4616">
                        <c:v>923.90449218749995</c:v>
                      </c:pt>
                      <c:pt idx="4617">
                        <c:v>924.10322265624995</c:v>
                      </c:pt>
                      <c:pt idx="4618">
                        <c:v>924.31601562499998</c:v>
                      </c:pt>
                      <c:pt idx="4619">
                        <c:v>924.51967773437502</c:v>
                      </c:pt>
                      <c:pt idx="4620">
                        <c:v>924.74726562499995</c:v>
                      </c:pt>
                      <c:pt idx="4621">
                        <c:v>924.966064453125</c:v>
                      </c:pt>
                      <c:pt idx="4622">
                        <c:v>925.15590820312502</c:v>
                      </c:pt>
                      <c:pt idx="4623">
                        <c:v>925.36713867187495</c:v>
                      </c:pt>
                      <c:pt idx="4624">
                        <c:v>925.55576171874998</c:v>
                      </c:pt>
                      <c:pt idx="4625">
                        <c:v>925.726806640625</c:v>
                      </c:pt>
                      <c:pt idx="4626">
                        <c:v>925.90664062500002</c:v>
                      </c:pt>
                      <c:pt idx="4627">
                        <c:v>926.09648437500005</c:v>
                      </c:pt>
                      <c:pt idx="4628">
                        <c:v>926.30268554687495</c:v>
                      </c:pt>
                      <c:pt idx="4629">
                        <c:v>926.49384765624995</c:v>
                      </c:pt>
                      <c:pt idx="4630">
                        <c:v>926.68623046874995</c:v>
                      </c:pt>
                      <c:pt idx="4631">
                        <c:v>926.91000976562498</c:v>
                      </c:pt>
                      <c:pt idx="4632">
                        <c:v>927.13510742187498</c:v>
                      </c:pt>
                      <c:pt idx="4633">
                        <c:v>927.34384765624998</c:v>
                      </c:pt>
                      <c:pt idx="4634">
                        <c:v>927.55610351562495</c:v>
                      </c:pt>
                      <c:pt idx="4635">
                        <c:v>927.74321289062505</c:v>
                      </c:pt>
                      <c:pt idx="4636">
                        <c:v>927.933349609375</c:v>
                      </c:pt>
                      <c:pt idx="4637">
                        <c:v>928.16118164062505</c:v>
                      </c:pt>
                      <c:pt idx="4638">
                        <c:v>928.36235351562505</c:v>
                      </c:pt>
                      <c:pt idx="4639">
                        <c:v>928.54472656250005</c:v>
                      </c:pt>
                      <c:pt idx="4640">
                        <c:v>928.74467773437505</c:v>
                      </c:pt>
                      <c:pt idx="4641">
                        <c:v>928.91567382812502</c:v>
                      </c:pt>
                      <c:pt idx="4642">
                        <c:v>929.095458984375</c:v>
                      </c:pt>
                      <c:pt idx="4643">
                        <c:v>929.30166015625002</c:v>
                      </c:pt>
                      <c:pt idx="4644">
                        <c:v>929.49028320312505</c:v>
                      </c:pt>
                      <c:pt idx="4645">
                        <c:v>929.68144531250005</c:v>
                      </c:pt>
                      <c:pt idx="4646">
                        <c:v>929.89521484374995</c:v>
                      </c:pt>
                      <c:pt idx="4647">
                        <c:v>930.10771484375005</c:v>
                      </c:pt>
                      <c:pt idx="4648">
                        <c:v>930.30488281249995</c:v>
                      </c:pt>
                      <c:pt idx="4649">
                        <c:v>930.49599609375002</c:v>
                      </c:pt>
                      <c:pt idx="4650">
                        <c:v>930.68989257812495</c:v>
                      </c:pt>
                      <c:pt idx="4651">
                        <c:v>930.90366210937498</c:v>
                      </c:pt>
                      <c:pt idx="4652">
                        <c:v>931.12094726562498</c:v>
                      </c:pt>
                      <c:pt idx="4653">
                        <c:v>931.31582031250002</c:v>
                      </c:pt>
                      <c:pt idx="4654">
                        <c:v>931.50717773437498</c:v>
                      </c:pt>
                      <c:pt idx="4655">
                        <c:v>931.69833984374998</c:v>
                      </c:pt>
                      <c:pt idx="4656">
                        <c:v>931.89174804687502</c:v>
                      </c:pt>
                      <c:pt idx="4657">
                        <c:v>932.104248046875</c:v>
                      </c:pt>
                      <c:pt idx="4658">
                        <c:v>932.30922851562502</c:v>
                      </c:pt>
                      <c:pt idx="4659">
                        <c:v>932.51044921874995</c:v>
                      </c:pt>
                      <c:pt idx="4660">
                        <c:v>932.71059570312502</c:v>
                      </c:pt>
                      <c:pt idx="4661">
                        <c:v>932.88535156249998</c:v>
                      </c:pt>
                      <c:pt idx="4662">
                        <c:v>933.07270507812495</c:v>
                      </c:pt>
                      <c:pt idx="4663">
                        <c:v>933.27392578125</c:v>
                      </c:pt>
                      <c:pt idx="4664">
                        <c:v>933.48520507812498</c:v>
                      </c:pt>
                      <c:pt idx="4665">
                        <c:v>933.692626953125</c:v>
                      </c:pt>
                      <c:pt idx="4666">
                        <c:v>933.88100585937502</c:v>
                      </c:pt>
                      <c:pt idx="4667">
                        <c:v>934.09604492187498</c:v>
                      </c:pt>
                      <c:pt idx="4668">
                        <c:v>934.29873046875002</c:v>
                      </c:pt>
                      <c:pt idx="4669">
                        <c:v>934.47602539062495</c:v>
                      </c:pt>
                      <c:pt idx="4670">
                        <c:v>934.67973632812505</c:v>
                      </c:pt>
                      <c:pt idx="4671">
                        <c:v>934.88847656250005</c:v>
                      </c:pt>
                      <c:pt idx="4672">
                        <c:v>935.08085937500005</c:v>
                      </c:pt>
                      <c:pt idx="4673">
                        <c:v>935.27827148437495</c:v>
                      </c:pt>
                      <c:pt idx="4674">
                        <c:v>935.48549804687502</c:v>
                      </c:pt>
                      <c:pt idx="4675">
                        <c:v>935.689208984375</c:v>
                      </c:pt>
                      <c:pt idx="4676">
                        <c:v>935.8818359375</c:v>
                      </c:pt>
                      <c:pt idx="4677">
                        <c:v>936.07421875</c:v>
                      </c:pt>
                      <c:pt idx="4678">
                        <c:v>936.28046874999995</c:v>
                      </c:pt>
                      <c:pt idx="4679">
                        <c:v>936.49799804687495</c:v>
                      </c:pt>
                      <c:pt idx="4680">
                        <c:v>936.72304687500002</c:v>
                      </c:pt>
                      <c:pt idx="4681">
                        <c:v>936.92426757812495</c:v>
                      </c:pt>
                      <c:pt idx="4682">
                        <c:v>937.11640624999995</c:v>
                      </c:pt>
                      <c:pt idx="4683">
                        <c:v>937.33769531250005</c:v>
                      </c:pt>
                      <c:pt idx="4684">
                        <c:v>937.52783203125</c:v>
                      </c:pt>
                      <c:pt idx="4685">
                        <c:v>937.703857421875</c:v>
                      </c:pt>
                      <c:pt idx="4686">
                        <c:v>937.896240234375</c:v>
                      </c:pt>
                      <c:pt idx="4687">
                        <c:v>938.10122070312502</c:v>
                      </c:pt>
                      <c:pt idx="4688">
                        <c:v>938.32124023437495</c:v>
                      </c:pt>
                      <c:pt idx="4689">
                        <c:v>938.514892578125</c:v>
                      </c:pt>
                      <c:pt idx="4690">
                        <c:v>938.70224609374998</c:v>
                      </c:pt>
                      <c:pt idx="4691">
                        <c:v>938.92231445312495</c:v>
                      </c:pt>
                      <c:pt idx="4692">
                        <c:v>939.12607421874998</c:v>
                      </c:pt>
                      <c:pt idx="4693">
                        <c:v>939.31591796875</c:v>
                      </c:pt>
                      <c:pt idx="4694">
                        <c:v>939.54096679687495</c:v>
                      </c:pt>
                      <c:pt idx="4695">
                        <c:v>939.76103515625005</c:v>
                      </c:pt>
                      <c:pt idx="4696">
                        <c:v>939.95341796875005</c:v>
                      </c:pt>
                      <c:pt idx="4697">
                        <c:v>940.14204101562495</c:v>
                      </c:pt>
                      <c:pt idx="4698">
                        <c:v>940.34326171875</c:v>
                      </c:pt>
                      <c:pt idx="4699">
                        <c:v>940.54570312500005</c:v>
                      </c:pt>
                      <c:pt idx="4700">
                        <c:v>940.74038085937502</c:v>
                      </c:pt>
                      <c:pt idx="4701">
                        <c:v>940.90888671874995</c:v>
                      </c:pt>
                      <c:pt idx="4702">
                        <c:v>941.080078125</c:v>
                      </c:pt>
                      <c:pt idx="4703">
                        <c:v>941.2724609375</c:v>
                      </c:pt>
                      <c:pt idx="4704">
                        <c:v>941.47871093749995</c:v>
                      </c:pt>
                      <c:pt idx="4705">
                        <c:v>941.68994140625</c:v>
                      </c:pt>
                      <c:pt idx="4706">
                        <c:v>941.889892578125</c:v>
                      </c:pt>
                      <c:pt idx="4707">
                        <c:v>942.08354492187505</c:v>
                      </c:pt>
                      <c:pt idx="4708">
                        <c:v>942.274658203125</c:v>
                      </c:pt>
                      <c:pt idx="4709">
                        <c:v>942.47709960937505</c:v>
                      </c:pt>
                      <c:pt idx="4710">
                        <c:v>942.68203125000002</c:v>
                      </c:pt>
                      <c:pt idx="4711">
                        <c:v>942.87944335937505</c:v>
                      </c:pt>
                      <c:pt idx="4712">
                        <c:v>943.094482421875</c:v>
                      </c:pt>
                      <c:pt idx="4713">
                        <c:v>943.31684570312495</c:v>
                      </c:pt>
                      <c:pt idx="4714">
                        <c:v>943.51552734375002</c:v>
                      </c:pt>
                      <c:pt idx="4715">
                        <c:v>943.720703125</c:v>
                      </c:pt>
                      <c:pt idx="4716">
                        <c:v>943.9130859375</c:v>
                      </c:pt>
                      <c:pt idx="4717">
                        <c:v>944.10673828125005</c:v>
                      </c:pt>
                      <c:pt idx="4718">
                        <c:v>944.314208984375</c:v>
                      </c:pt>
                      <c:pt idx="4719">
                        <c:v>944.49272460937505</c:v>
                      </c:pt>
                      <c:pt idx="4720">
                        <c:v>944.69013671874995</c:v>
                      </c:pt>
                      <c:pt idx="4721">
                        <c:v>944.90019531250005</c:v>
                      </c:pt>
                      <c:pt idx="4722">
                        <c:v>945.08881835937495</c:v>
                      </c:pt>
                      <c:pt idx="4723">
                        <c:v>945.29501953124998</c:v>
                      </c:pt>
                      <c:pt idx="4724">
                        <c:v>945.492431640625</c:v>
                      </c:pt>
                      <c:pt idx="4725">
                        <c:v>945.68710937499998</c:v>
                      </c:pt>
                      <c:pt idx="4726">
                        <c:v>945.92226562500002</c:v>
                      </c:pt>
                      <c:pt idx="4727">
                        <c:v>946.13374023437495</c:v>
                      </c:pt>
                      <c:pt idx="4728">
                        <c:v>946.31733398437495</c:v>
                      </c:pt>
                      <c:pt idx="4729">
                        <c:v>946.50468750000005</c:v>
                      </c:pt>
                      <c:pt idx="4730">
                        <c:v>946.68295898437498</c:v>
                      </c:pt>
                      <c:pt idx="4731">
                        <c:v>946.86777343749998</c:v>
                      </c:pt>
                      <c:pt idx="4732">
                        <c:v>947.06923828125002</c:v>
                      </c:pt>
                      <c:pt idx="4733">
                        <c:v>947.27675781250002</c:v>
                      </c:pt>
                      <c:pt idx="4734">
                        <c:v>947.47670898437502</c:v>
                      </c:pt>
                      <c:pt idx="4735">
                        <c:v>947.6728515625</c:v>
                      </c:pt>
                      <c:pt idx="4736">
                        <c:v>947.87778320312498</c:v>
                      </c:pt>
                      <c:pt idx="4737">
                        <c:v>948.083984375</c:v>
                      </c:pt>
                      <c:pt idx="4738">
                        <c:v>948.29145507812495</c:v>
                      </c:pt>
                      <c:pt idx="4739">
                        <c:v>948.493896484375</c:v>
                      </c:pt>
                      <c:pt idx="4740">
                        <c:v>948.68378906249995</c:v>
                      </c:pt>
                      <c:pt idx="4741">
                        <c:v>948.88627929687505</c:v>
                      </c:pt>
                      <c:pt idx="4742">
                        <c:v>949.11137695312505</c:v>
                      </c:pt>
                      <c:pt idx="4743">
                        <c:v>949.30498046875005</c:v>
                      </c:pt>
                      <c:pt idx="4744">
                        <c:v>949.48725585937495</c:v>
                      </c:pt>
                      <c:pt idx="4745">
                        <c:v>949.70078124999998</c:v>
                      </c:pt>
                      <c:pt idx="4746">
                        <c:v>949.89321289062502</c:v>
                      </c:pt>
                      <c:pt idx="4747">
                        <c:v>950.08583984375002</c:v>
                      </c:pt>
                      <c:pt idx="4748">
                        <c:v>950.29707031249995</c:v>
                      </c:pt>
                      <c:pt idx="4749">
                        <c:v>950.48295898437505</c:v>
                      </c:pt>
                      <c:pt idx="4750">
                        <c:v>950.67783203124998</c:v>
                      </c:pt>
                      <c:pt idx="4751">
                        <c:v>950.88930664062502</c:v>
                      </c:pt>
                      <c:pt idx="4752">
                        <c:v>951.08803710937502</c:v>
                      </c:pt>
                      <c:pt idx="4753">
                        <c:v>951.30683593749995</c:v>
                      </c:pt>
                      <c:pt idx="4754">
                        <c:v>951.51425781249998</c:v>
                      </c:pt>
                      <c:pt idx="4755">
                        <c:v>951.70390625000005</c:v>
                      </c:pt>
                      <c:pt idx="4756">
                        <c:v>952.061279296875</c:v>
                      </c:pt>
                      <c:pt idx="4757">
                        <c:v>952.17070312500005</c:v>
                      </c:pt>
                      <c:pt idx="4758">
                        <c:v>952.35297851562495</c:v>
                      </c:pt>
                      <c:pt idx="4759">
                        <c:v>952.55166015625002</c:v>
                      </c:pt>
                      <c:pt idx="4760">
                        <c:v>952.73500976562502</c:v>
                      </c:pt>
                      <c:pt idx="4761">
                        <c:v>952.89848632812505</c:v>
                      </c:pt>
                      <c:pt idx="4762">
                        <c:v>953.07856445312495</c:v>
                      </c:pt>
                      <c:pt idx="4763">
                        <c:v>953.27094726562495</c:v>
                      </c:pt>
                      <c:pt idx="4764">
                        <c:v>953.47568359374998</c:v>
                      </c:pt>
                      <c:pt idx="4765">
                        <c:v>953.673095703125</c:v>
                      </c:pt>
                      <c:pt idx="4766">
                        <c:v>953.88583984374998</c:v>
                      </c:pt>
                      <c:pt idx="4767">
                        <c:v>954.08071289062502</c:v>
                      </c:pt>
                      <c:pt idx="4768">
                        <c:v>954.27055664062505</c:v>
                      </c:pt>
                      <c:pt idx="4769">
                        <c:v>954.47050781250005</c:v>
                      </c:pt>
                      <c:pt idx="4770">
                        <c:v>954.66015625</c:v>
                      </c:pt>
                      <c:pt idx="4771">
                        <c:v>954.86635742187502</c:v>
                      </c:pt>
                      <c:pt idx="4772">
                        <c:v>955.09291992187502</c:v>
                      </c:pt>
                      <c:pt idx="4773">
                        <c:v>955.32529296874998</c:v>
                      </c:pt>
                      <c:pt idx="4774">
                        <c:v>955.54033203125005</c:v>
                      </c:pt>
                      <c:pt idx="4775">
                        <c:v>955.74282226562502</c:v>
                      </c:pt>
                      <c:pt idx="4776">
                        <c:v>955.94399414062502</c:v>
                      </c:pt>
                      <c:pt idx="4777">
                        <c:v>956.13789062499995</c:v>
                      </c:pt>
                      <c:pt idx="4778">
                        <c:v>956.33154296875</c:v>
                      </c:pt>
                      <c:pt idx="4779">
                        <c:v>956.5087890625</c:v>
                      </c:pt>
                      <c:pt idx="4780">
                        <c:v>956.66972656250005</c:v>
                      </c:pt>
                      <c:pt idx="4781">
                        <c:v>956.86337890624998</c:v>
                      </c:pt>
                      <c:pt idx="4782">
                        <c:v>957.06962890625005</c:v>
                      </c:pt>
                      <c:pt idx="4783">
                        <c:v>957.26079101562505</c:v>
                      </c:pt>
                      <c:pt idx="4784">
                        <c:v>957.48081054687498</c:v>
                      </c:pt>
                      <c:pt idx="4785">
                        <c:v>957.70839843750002</c:v>
                      </c:pt>
                      <c:pt idx="4786">
                        <c:v>957.89580078125005</c:v>
                      </c:pt>
                      <c:pt idx="4787">
                        <c:v>958.08442382812495</c:v>
                      </c:pt>
                      <c:pt idx="4788">
                        <c:v>958.28432617187502</c:v>
                      </c:pt>
                      <c:pt idx="4789">
                        <c:v>958.48930664062505</c:v>
                      </c:pt>
                      <c:pt idx="4790">
                        <c:v>958.689208984375</c:v>
                      </c:pt>
                      <c:pt idx="4791">
                        <c:v>958.87651367187505</c:v>
                      </c:pt>
                      <c:pt idx="4792">
                        <c:v>959.07021484375002</c:v>
                      </c:pt>
                      <c:pt idx="4793">
                        <c:v>959.26889648437498</c:v>
                      </c:pt>
                      <c:pt idx="4794">
                        <c:v>959.46630859375</c:v>
                      </c:pt>
                      <c:pt idx="4795">
                        <c:v>959.65869140625</c:v>
                      </c:pt>
                      <c:pt idx="4796">
                        <c:v>959.85483398437498</c:v>
                      </c:pt>
                      <c:pt idx="4797">
                        <c:v>960.06235351562498</c:v>
                      </c:pt>
                      <c:pt idx="4798">
                        <c:v>960.26230468749998</c:v>
                      </c:pt>
                      <c:pt idx="4799">
                        <c:v>960.46474609375002</c:v>
                      </c:pt>
                      <c:pt idx="4800">
                        <c:v>960.67973632812505</c:v>
                      </c:pt>
                      <c:pt idx="4801">
                        <c:v>960.88969726562505</c:v>
                      </c:pt>
                      <c:pt idx="4802">
                        <c:v>961.09721679687505</c:v>
                      </c:pt>
                      <c:pt idx="4803">
                        <c:v>961.31855468749995</c:v>
                      </c:pt>
                      <c:pt idx="4804">
                        <c:v>961.52348632812505</c:v>
                      </c:pt>
                      <c:pt idx="4805">
                        <c:v>961.69174804687498</c:v>
                      </c:pt>
                      <c:pt idx="4806">
                        <c:v>961.88037109375</c:v>
                      </c:pt>
                      <c:pt idx="4807">
                        <c:v>962.08427734375005</c:v>
                      </c:pt>
                      <c:pt idx="4808">
                        <c:v>962.28422851562505</c:v>
                      </c:pt>
                      <c:pt idx="4809">
                        <c:v>962.48769531250002</c:v>
                      </c:pt>
                      <c:pt idx="4810">
                        <c:v>962.683837890625</c:v>
                      </c:pt>
                      <c:pt idx="4811">
                        <c:v>962.87773437500005</c:v>
                      </c:pt>
                      <c:pt idx="4812">
                        <c:v>963.09653320312498</c:v>
                      </c:pt>
                      <c:pt idx="4813">
                        <c:v>963.2939453125</c:v>
                      </c:pt>
                      <c:pt idx="4814">
                        <c:v>963.48129882812498</c:v>
                      </c:pt>
                      <c:pt idx="4815">
                        <c:v>963.70136718749995</c:v>
                      </c:pt>
                      <c:pt idx="4816">
                        <c:v>963.90507812500005</c:v>
                      </c:pt>
                      <c:pt idx="4817">
                        <c:v>964.11005859374995</c:v>
                      </c:pt>
                      <c:pt idx="4818">
                        <c:v>964.3212890625</c:v>
                      </c:pt>
                      <c:pt idx="4819">
                        <c:v>964.49604492187495</c:v>
                      </c:pt>
                      <c:pt idx="4820">
                        <c:v>964.69096679687505</c:v>
                      </c:pt>
                      <c:pt idx="4821">
                        <c:v>964.890869140625</c:v>
                      </c:pt>
                      <c:pt idx="4822">
                        <c:v>965.06816406250005</c:v>
                      </c:pt>
                      <c:pt idx="4823">
                        <c:v>965.2744140625</c:v>
                      </c:pt>
                      <c:pt idx="4824">
                        <c:v>965.47182617187502</c:v>
                      </c:pt>
                      <c:pt idx="4825">
                        <c:v>965.66044921875005</c:v>
                      </c:pt>
                      <c:pt idx="4826">
                        <c:v>965.86162109375005</c:v>
                      </c:pt>
                      <c:pt idx="4827">
                        <c:v>966.06025390624995</c:v>
                      </c:pt>
                      <c:pt idx="4828">
                        <c:v>966.26523437499998</c:v>
                      </c:pt>
                      <c:pt idx="4829">
                        <c:v>966.46748046874995</c:v>
                      </c:pt>
                      <c:pt idx="4830">
                        <c:v>966.66743164062495</c:v>
                      </c:pt>
                      <c:pt idx="4831">
                        <c:v>966.87265624999998</c:v>
                      </c:pt>
                      <c:pt idx="4832">
                        <c:v>967.08891601562505</c:v>
                      </c:pt>
                      <c:pt idx="4833">
                        <c:v>967.31523437500005</c:v>
                      </c:pt>
                      <c:pt idx="4834">
                        <c:v>967.51494140625005</c:v>
                      </c:pt>
                      <c:pt idx="4835">
                        <c:v>967.70102539062498</c:v>
                      </c:pt>
                      <c:pt idx="4836">
                        <c:v>967.90493164062502</c:v>
                      </c:pt>
                      <c:pt idx="4837">
                        <c:v>968.11240234374998</c:v>
                      </c:pt>
                      <c:pt idx="4838">
                        <c:v>968.32363281250002</c:v>
                      </c:pt>
                      <c:pt idx="4839">
                        <c:v>968.53364257812495</c:v>
                      </c:pt>
                      <c:pt idx="4840">
                        <c:v>968.72456054687495</c:v>
                      </c:pt>
                      <c:pt idx="4841">
                        <c:v>968.92197265624998</c:v>
                      </c:pt>
                      <c:pt idx="4842">
                        <c:v>969.11210937500005</c:v>
                      </c:pt>
                      <c:pt idx="4843">
                        <c:v>969.27685546875</c:v>
                      </c:pt>
                      <c:pt idx="4844">
                        <c:v>969.48935546874998</c:v>
                      </c:pt>
                      <c:pt idx="4845">
                        <c:v>969.69682617187505</c:v>
                      </c:pt>
                      <c:pt idx="4846">
                        <c:v>969.87290039062498</c:v>
                      </c:pt>
                      <c:pt idx="4847">
                        <c:v>970.08164062499998</c:v>
                      </c:pt>
                      <c:pt idx="4848">
                        <c:v>970.27524414062498</c:v>
                      </c:pt>
                      <c:pt idx="4849">
                        <c:v>970.47617187499998</c:v>
                      </c:pt>
                      <c:pt idx="4850">
                        <c:v>970.69370117187498</c:v>
                      </c:pt>
                      <c:pt idx="4851">
                        <c:v>970.87880859375002</c:v>
                      </c:pt>
                      <c:pt idx="4852">
                        <c:v>971.06113281249998</c:v>
                      </c:pt>
                      <c:pt idx="4853">
                        <c:v>971.259765625</c:v>
                      </c:pt>
                      <c:pt idx="4854">
                        <c:v>971.46220703125005</c:v>
                      </c:pt>
                      <c:pt idx="4855">
                        <c:v>971.66093750000005</c:v>
                      </c:pt>
                      <c:pt idx="4856">
                        <c:v>971.85336914062498</c:v>
                      </c:pt>
                      <c:pt idx="4857">
                        <c:v>972.05327148437505</c:v>
                      </c:pt>
                      <c:pt idx="4858">
                        <c:v>972.25820312500002</c:v>
                      </c:pt>
                      <c:pt idx="4859">
                        <c:v>972.45688476562498</c:v>
                      </c:pt>
                      <c:pt idx="4860">
                        <c:v>972.65556640625005</c:v>
                      </c:pt>
                      <c:pt idx="4861">
                        <c:v>972.85551757812505</c:v>
                      </c:pt>
                      <c:pt idx="4862">
                        <c:v>973.04790039062505</c:v>
                      </c:pt>
                      <c:pt idx="4863">
                        <c:v>973.25034179687498</c:v>
                      </c:pt>
                      <c:pt idx="4864">
                        <c:v>973.46035156250002</c:v>
                      </c:pt>
                      <c:pt idx="4865">
                        <c:v>973.65903320312498</c:v>
                      </c:pt>
                      <c:pt idx="4866">
                        <c:v>973.864013671875</c:v>
                      </c:pt>
                      <c:pt idx="4867">
                        <c:v>974.06264648437502</c:v>
                      </c:pt>
                      <c:pt idx="4868">
                        <c:v>974.25600585937502</c:v>
                      </c:pt>
                      <c:pt idx="4869">
                        <c:v>974.459716796875</c:v>
                      </c:pt>
                      <c:pt idx="4870">
                        <c:v>974.65483398437505</c:v>
                      </c:pt>
                      <c:pt idx="4871">
                        <c:v>974.84321289062495</c:v>
                      </c:pt>
                      <c:pt idx="4872">
                        <c:v>975.04042968750002</c:v>
                      </c:pt>
                      <c:pt idx="4873">
                        <c:v>975.24565429687505</c:v>
                      </c:pt>
                      <c:pt idx="4874">
                        <c:v>975.44956054687498</c:v>
                      </c:pt>
                      <c:pt idx="4875">
                        <c:v>975.65327148437495</c:v>
                      </c:pt>
                      <c:pt idx="4876">
                        <c:v>975.85825195312498</c:v>
                      </c:pt>
                      <c:pt idx="4877">
                        <c:v>976.05815429687505</c:v>
                      </c:pt>
                      <c:pt idx="4878">
                        <c:v>976.264404296875</c:v>
                      </c:pt>
                      <c:pt idx="4879">
                        <c:v>976.46660156250005</c:v>
                      </c:pt>
                      <c:pt idx="4880">
                        <c:v>976.67026367187498</c:v>
                      </c:pt>
                      <c:pt idx="4881">
                        <c:v>976.86542968749995</c:v>
                      </c:pt>
                      <c:pt idx="4882">
                        <c:v>977.04526367187498</c:v>
                      </c:pt>
                      <c:pt idx="4883">
                        <c:v>977.25400390624998</c:v>
                      </c:pt>
                      <c:pt idx="4884">
                        <c:v>977.47031249999998</c:v>
                      </c:pt>
                      <c:pt idx="4885">
                        <c:v>977.66142578125005</c:v>
                      </c:pt>
                      <c:pt idx="4886">
                        <c:v>977.85883789062495</c:v>
                      </c:pt>
                      <c:pt idx="4887">
                        <c:v>978.05751953125002</c:v>
                      </c:pt>
                      <c:pt idx="4888">
                        <c:v>978.25341796875</c:v>
                      </c:pt>
                      <c:pt idx="4889">
                        <c:v>978.46591796874998</c:v>
                      </c:pt>
                      <c:pt idx="4890">
                        <c:v>978.65981445312502</c:v>
                      </c:pt>
                      <c:pt idx="4891">
                        <c:v>978.846923828125</c:v>
                      </c:pt>
                      <c:pt idx="4892">
                        <c:v>979.06318359374995</c:v>
                      </c:pt>
                      <c:pt idx="4893">
                        <c:v>979.26713867187505</c:v>
                      </c:pt>
                      <c:pt idx="4894">
                        <c:v>979.64316406249998</c:v>
                      </c:pt>
                      <c:pt idx="4895">
                        <c:v>979.766357421875</c:v>
                      </c:pt>
                      <c:pt idx="4896">
                        <c:v>979.99267578125</c:v>
                      </c:pt>
                      <c:pt idx="4897">
                        <c:v>980.19511718750005</c:v>
                      </c:pt>
                      <c:pt idx="4898">
                        <c:v>980.40615234375002</c:v>
                      </c:pt>
                      <c:pt idx="4899">
                        <c:v>980.63730468749998</c:v>
                      </c:pt>
                      <c:pt idx="4900">
                        <c:v>980.85356445312505</c:v>
                      </c:pt>
                      <c:pt idx="4901">
                        <c:v>981.06503906249998</c:v>
                      </c:pt>
                      <c:pt idx="4902">
                        <c:v>981.26772460937502</c:v>
                      </c:pt>
                      <c:pt idx="4903">
                        <c:v>981.45883789062498</c:v>
                      </c:pt>
                      <c:pt idx="4904">
                        <c:v>981.681396484375</c:v>
                      </c:pt>
                      <c:pt idx="4905">
                        <c:v>981.88637695312502</c:v>
                      </c:pt>
                      <c:pt idx="4906">
                        <c:v>982.090087890625</c:v>
                      </c:pt>
                      <c:pt idx="4907">
                        <c:v>982.31391601562495</c:v>
                      </c:pt>
                      <c:pt idx="4908">
                        <c:v>982.51132812499998</c:v>
                      </c:pt>
                      <c:pt idx="4909">
                        <c:v>982.69868164062495</c:v>
                      </c:pt>
                      <c:pt idx="4910">
                        <c:v>982.90239257812505</c:v>
                      </c:pt>
                      <c:pt idx="4911">
                        <c:v>983.108642578125</c:v>
                      </c:pt>
                      <c:pt idx="4912">
                        <c:v>983.31865234375005</c:v>
                      </c:pt>
                      <c:pt idx="4913">
                        <c:v>983.543701171875</c:v>
                      </c:pt>
                      <c:pt idx="4914">
                        <c:v>983.73857421875005</c:v>
                      </c:pt>
                      <c:pt idx="4915">
                        <c:v>983.91943359375</c:v>
                      </c:pt>
                      <c:pt idx="4916">
                        <c:v>984.11684570312502</c:v>
                      </c:pt>
                      <c:pt idx="4917">
                        <c:v>984.28154296875005</c:v>
                      </c:pt>
                      <c:pt idx="4918">
                        <c:v>984.44755859375005</c:v>
                      </c:pt>
                      <c:pt idx="4919">
                        <c:v>984.654052734375</c:v>
                      </c:pt>
                      <c:pt idx="4920">
                        <c:v>984.85898437499998</c:v>
                      </c:pt>
                      <c:pt idx="4921">
                        <c:v>985.05507812500002</c:v>
                      </c:pt>
                      <c:pt idx="4922">
                        <c:v>985.26005859375005</c:v>
                      </c:pt>
                      <c:pt idx="4923">
                        <c:v>985.46757812500005</c:v>
                      </c:pt>
                      <c:pt idx="4924">
                        <c:v>985.67631835937505</c:v>
                      </c:pt>
                      <c:pt idx="4925">
                        <c:v>985.87124023437502</c:v>
                      </c:pt>
                      <c:pt idx="4926">
                        <c:v>986.05732421874995</c:v>
                      </c:pt>
                      <c:pt idx="4927">
                        <c:v>986.28364257812495</c:v>
                      </c:pt>
                      <c:pt idx="4928">
                        <c:v>986.48735351562505</c:v>
                      </c:pt>
                      <c:pt idx="4929">
                        <c:v>986.65688476562502</c:v>
                      </c:pt>
                      <c:pt idx="4930">
                        <c:v>986.85429687500005</c:v>
                      </c:pt>
                      <c:pt idx="4931">
                        <c:v>987.04819335937498</c:v>
                      </c:pt>
                      <c:pt idx="4932">
                        <c:v>987.24311523437495</c:v>
                      </c:pt>
                      <c:pt idx="4933">
                        <c:v>987.45283203124995</c:v>
                      </c:pt>
                      <c:pt idx="4934">
                        <c:v>987.65375976562495</c:v>
                      </c:pt>
                      <c:pt idx="4935">
                        <c:v>987.83608398437502</c:v>
                      </c:pt>
                      <c:pt idx="4936">
                        <c:v>988.03374023437505</c:v>
                      </c:pt>
                      <c:pt idx="4937">
                        <c:v>988.24775390624995</c:v>
                      </c:pt>
                      <c:pt idx="4938">
                        <c:v>988.44521484375002</c:v>
                      </c:pt>
                      <c:pt idx="4939">
                        <c:v>988.63759765625002</c:v>
                      </c:pt>
                      <c:pt idx="4940">
                        <c:v>988.85634765625002</c:v>
                      </c:pt>
                      <c:pt idx="4941">
                        <c:v>989.06005859375</c:v>
                      </c:pt>
                      <c:pt idx="4942">
                        <c:v>989.24614257812505</c:v>
                      </c:pt>
                      <c:pt idx="4943">
                        <c:v>989.452392578125</c:v>
                      </c:pt>
                      <c:pt idx="4944">
                        <c:v>989.64731445312498</c:v>
                      </c:pt>
                      <c:pt idx="4945">
                        <c:v>989.84218750000002</c:v>
                      </c:pt>
                      <c:pt idx="4946">
                        <c:v>990.04462890624995</c:v>
                      </c:pt>
                      <c:pt idx="4947">
                        <c:v>990.25590820312505</c:v>
                      </c:pt>
                      <c:pt idx="4948">
                        <c:v>990.453369140625</c:v>
                      </c:pt>
                      <c:pt idx="4949">
                        <c:v>990.66079101562502</c:v>
                      </c:pt>
                      <c:pt idx="4950">
                        <c:v>990.88583984374998</c:v>
                      </c:pt>
                      <c:pt idx="4951">
                        <c:v>991.08579101562498</c:v>
                      </c:pt>
                      <c:pt idx="4952">
                        <c:v>991.28823242187502</c:v>
                      </c:pt>
                      <c:pt idx="4953">
                        <c:v>991.48818359375002</c:v>
                      </c:pt>
                      <c:pt idx="4954">
                        <c:v>991.67304687499995</c:v>
                      </c:pt>
                      <c:pt idx="4955">
                        <c:v>991.876708984375</c:v>
                      </c:pt>
                      <c:pt idx="4956">
                        <c:v>992.07534179687502</c:v>
                      </c:pt>
                      <c:pt idx="4957">
                        <c:v>992.252685546875</c:v>
                      </c:pt>
                      <c:pt idx="4958">
                        <c:v>992.47275390624998</c:v>
                      </c:pt>
                      <c:pt idx="4959">
                        <c:v>992.69277343750002</c:v>
                      </c:pt>
                      <c:pt idx="4960">
                        <c:v>992.88393554687502</c:v>
                      </c:pt>
                      <c:pt idx="4961">
                        <c:v>993.07255859375005</c:v>
                      </c:pt>
                      <c:pt idx="4962">
                        <c:v>993.25737304687505</c:v>
                      </c:pt>
                      <c:pt idx="4963">
                        <c:v>993.45957031249998</c:v>
                      </c:pt>
                      <c:pt idx="4964">
                        <c:v>993.656982421875</c:v>
                      </c:pt>
                      <c:pt idx="4965">
                        <c:v>993.85966796875005</c:v>
                      </c:pt>
                      <c:pt idx="4966">
                        <c:v>994.08476562500005</c:v>
                      </c:pt>
                      <c:pt idx="4967">
                        <c:v>994.27592773437505</c:v>
                      </c:pt>
                      <c:pt idx="4968">
                        <c:v>994.45195312500005</c:v>
                      </c:pt>
                      <c:pt idx="4969">
                        <c:v>994.659423828125</c:v>
                      </c:pt>
                      <c:pt idx="4970">
                        <c:v>994.8603515625</c:v>
                      </c:pt>
                      <c:pt idx="4971">
                        <c:v>995.04897460937502</c:v>
                      </c:pt>
                      <c:pt idx="4972">
                        <c:v>995.24916992187502</c:v>
                      </c:pt>
                      <c:pt idx="4973">
                        <c:v>995.44780273437505</c:v>
                      </c:pt>
                      <c:pt idx="4974">
                        <c:v>995.65380859375</c:v>
                      </c:pt>
                      <c:pt idx="4975">
                        <c:v>995.853759765625</c:v>
                      </c:pt>
                      <c:pt idx="4976">
                        <c:v>996.04135742187498</c:v>
                      </c:pt>
                      <c:pt idx="4977">
                        <c:v>996.23876953125</c:v>
                      </c:pt>
                      <c:pt idx="4978">
                        <c:v>996.447509765625</c:v>
                      </c:pt>
                      <c:pt idx="4979">
                        <c:v>996.65122070312498</c:v>
                      </c:pt>
                      <c:pt idx="4980">
                        <c:v>996.858642578125</c:v>
                      </c:pt>
                      <c:pt idx="4981">
                        <c:v>997.076171875</c:v>
                      </c:pt>
                      <c:pt idx="4982">
                        <c:v>997.258544921875</c:v>
                      </c:pt>
                      <c:pt idx="4983">
                        <c:v>997.44970703125</c:v>
                      </c:pt>
                      <c:pt idx="4984">
                        <c:v>997.65214843750005</c:v>
                      </c:pt>
                      <c:pt idx="4985">
                        <c:v>997.83193359375002</c:v>
                      </c:pt>
                      <c:pt idx="4986">
                        <c:v>998.03564453125</c:v>
                      </c:pt>
                      <c:pt idx="4987">
                        <c:v>998.24311523437495</c:v>
                      </c:pt>
                      <c:pt idx="4988">
                        <c:v>998.43798828125</c:v>
                      </c:pt>
                      <c:pt idx="4989">
                        <c:v>998.64296875000002</c:v>
                      </c:pt>
                      <c:pt idx="4990">
                        <c:v>998.84418945312495</c:v>
                      </c:pt>
                      <c:pt idx="4991">
                        <c:v>999.03530273437502</c:v>
                      </c:pt>
                      <c:pt idx="4992">
                        <c:v>999.22768554687502</c:v>
                      </c:pt>
                      <c:pt idx="4993">
                        <c:v>999.440185546875</c:v>
                      </c:pt>
                      <c:pt idx="4994">
                        <c:v>999.64365234374998</c:v>
                      </c:pt>
                      <c:pt idx="4995">
                        <c:v>999.82036132812505</c:v>
                      </c:pt>
                      <c:pt idx="4996">
                        <c:v>1000.00361328125</c:v>
                      </c:pt>
                    </c:numCache>
                  </c:numRef>
                </c:xVal>
                <c:y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data_Loop!$X$20:$X$5016</c15:sqref>
                        </c15:formulaRef>
                      </c:ext>
                    </c:extLst>
                    <c:numCache>
                      <c:formatCode>0.00E+00</c:formatCode>
                      <c:ptCount val="4997"/>
                      <c:pt idx="0">
                        <c:v>-3.01746458408503E-6</c:v>
                      </c:pt>
                      <c:pt idx="1">
                        <c:v>-6.7356419446465699E-6</c:v>
                      </c:pt>
                      <c:pt idx="2">
                        <c:v>-1.0926219284949601E-5</c:v>
                      </c:pt>
                      <c:pt idx="3">
                        <c:v>-1.5708281659856001E-5</c:v>
                      </c:pt>
                      <c:pt idx="4">
                        <c:v>-2.0474785514936399E-5</c:v>
                      </c:pt>
                      <c:pt idx="5">
                        <c:v>-2.46662588002453E-5</c:v>
                      </c:pt>
                      <c:pt idx="6">
                        <c:v>-2.92129937609113E-5</c:v>
                      </c:pt>
                      <c:pt idx="7">
                        <c:v>-3.39692283456839E-5</c:v>
                      </c:pt>
                      <c:pt idx="8">
                        <c:v>-3.81711530989138E-5</c:v>
                      </c:pt>
                      <c:pt idx="9">
                        <c:v>-4.2828269455615803E-5</c:v>
                      </c:pt>
                      <c:pt idx="10">
                        <c:v>-4.7579790532469997E-5</c:v>
                      </c:pt>
                      <c:pt idx="11">
                        <c:v>-5.1609799612042202E-5</c:v>
                      </c:pt>
                      <c:pt idx="12">
                        <c:v>-5.6386851900685098E-5</c:v>
                      </c:pt>
                      <c:pt idx="13">
                        <c:v>-6.0790294525501101E-5</c:v>
                      </c:pt>
                      <c:pt idx="14">
                        <c:v>-6.5222409550972596E-5</c:v>
                      </c:pt>
                      <c:pt idx="15">
                        <c:v>-6.9881322980147595E-5</c:v>
                      </c:pt>
                      <c:pt idx="16">
                        <c:v>-7.5146776167784506E-5</c:v>
                      </c:pt>
                      <c:pt idx="17">
                        <c:v>-7.9625120581159502E-5</c:v>
                      </c:pt>
                      <c:pt idx="18">
                        <c:v>-8.3863852230816794E-5</c:v>
                      </c:pt>
                      <c:pt idx="19">
                        <c:v>-8.8819407512419295E-5</c:v>
                      </c:pt>
                      <c:pt idx="20">
                        <c:v>-9.2816121557309805E-5</c:v>
                      </c:pt>
                      <c:pt idx="21">
                        <c:v>-9.7533323530171203E-5</c:v>
                      </c:pt>
                      <c:pt idx="22" formatCode="General">
                        <c:v>-1.0209957188963701E-4</c:v>
                      </c:pt>
                      <c:pt idx="23" formatCode="General">
                        <c:v>-1.06361405250436E-4</c:v>
                      </c:pt>
                      <c:pt idx="24" formatCode="General">
                        <c:v>-1.10821264509594E-4</c:v>
                      </c:pt>
                      <c:pt idx="25" formatCode="General">
                        <c:v>-1.15534642404595E-4</c:v>
                      </c:pt>
                      <c:pt idx="26" formatCode="General">
                        <c:v>-1.1991895334614E-4</c:v>
                      </c:pt>
                      <c:pt idx="27" formatCode="General">
                        <c:v>-1.2446475628954799E-4</c:v>
                      </c:pt>
                      <c:pt idx="28" formatCode="General">
                        <c:v>-1.29341201507651E-4</c:v>
                      </c:pt>
                      <c:pt idx="29" formatCode="General">
                        <c:v>-1.3338584335660799E-4</c:v>
                      </c:pt>
                      <c:pt idx="30" formatCode="General">
                        <c:v>-1.37320022826731E-4</c:v>
                      </c:pt>
                      <c:pt idx="31" formatCode="General">
                        <c:v>-1.41979209397915E-4</c:v>
                      </c:pt>
                      <c:pt idx="32" formatCode="General">
                        <c:v>-1.4734705563809999E-4</c:v>
                      </c:pt>
                      <c:pt idx="33" formatCode="General">
                        <c:v>-1.5146477778397901E-4</c:v>
                      </c:pt>
                      <c:pt idx="34" formatCode="General">
                        <c:v>-1.5593408249285401E-4</c:v>
                      </c:pt>
                      <c:pt idx="35" formatCode="General">
                        <c:v>-1.5955479878847499E-4</c:v>
                      </c:pt>
                      <c:pt idx="36" formatCode="General">
                        <c:v>-1.6537854349213599E-4</c:v>
                      </c:pt>
                      <c:pt idx="37" formatCode="General">
                        <c:v>-1.69289360918514E-4</c:v>
                      </c:pt>
                      <c:pt idx="38" formatCode="General">
                        <c:v>-1.74717038705989E-4</c:v>
                      </c:pt>
                      <c:pt idx="39" formatCode="General">
                        <c:v>-1.8004442588388E-4</c:v>
                      </c:pt>
                      <c:pt idx="40" formatCode="General">
                        <c:v>-1.83777290348951E-4</c:v>
                      </c:pt>
                      <c:pt idx="41" formatCode="General">
                        <c:v>-1.8672839609881601E-4</c:v>
                      </c:pt>
                      <c:pt idx="42" formatCode="General">
                        <c:v>-1.9192076594309101E-4</c:v>
                      </c:pt>
                      <c:pt idx="43" formatCode="General">
                        <c:v>-1.9727278987576301E-4</c:v>
                      </c:pt>
                      <c:pt idx="44" formatCode="General">
                        <c:v>-2.0134298473426499E-4</c:v>
                      </c:pt>
                      <c:pt idx="45" formatCode="General">
                        <c:v>-2.0717617166897599E-4</c:v>
                      </c:pt>
                      <c:pt idx="46" formatCode="General">
                        <c:v>-2.11300672348202E-4</c:v>
                      </c:pt>
                      <c:pt idx="47" formatCode="General">
                        <c:v>-2.1447816898510099E-4</c:v>
                      </c:pt>
                      <c:pt idx="48" formatCode="General">
                        <c:v>-2.20040350580839E-4</c:v>
                      </c:pt>
                      <c:pt idx="49" formatCode="General">
                        <c:v>-2.2350923713002299E-4</c:v>
                      </c:pt>
                      <c:pt idx="50" formatCode="General">
                        <c:v>-2.30010678355958E-4</c:v>
                      </c:pt>
                      <c:pt idx="51" formatCode="General">
                        <c:v>-2.3314693553050801E-4</c:v>
                      </c:pt>
                      <c:pt idx="52" formatCode="General">
                        <c:v>-2.3875037987724501E-4</c:v>
                      </c:pt>
                      <c:pt idx="53" formatCode="General">
                        <c:v>-2.41270358824799E-4</c:v>
                      </c:pt>
                      <c:pt idx="54" formatCode="General">
                        <c:v>-2.4575893361398999E-4</c:v>
                      </c:pt>
                      <c:pt idx="55" formatCode="General">
                        <c:v>-2.5191082573365798E-4</c:v>
                      </c:pt>
                      <c:pt idx="56" formatCode="General">
                        <c:v>-2.5447712772249401E-4</c:v>
                      </c:pt>
                      <c:pt idx="57" formatCode="General">
                        <c:v>-2.6003271585966098E-4</c:v>
                      </c:pt>
                      <c:pt idx="58" formatCode="General">
                        <c:v>-2.6423652445409002E-4</c:v>
                      </c:pt>
                      <c:pt idx="59" formatCode="General">
                        <c:v>-2.6797330763787401E-4</c:v>
                      </c:pt>
                      <c:pt idx="60" formatCode="General">
                        <c:v>-2.72278079936133E-4</c:v>
                      </c:pt>
                      <c:pt idx="61" formatCode="General">
                        <c:v>-2.7857035509792297E-4</c:v>
                      </c:pt>
                      <c:pt idx="62" formatCode="General">
                        <c:v>-2.82141629517142E-4</c:v>
                      </c:pt>
                      <c:pt idx="63" formatCode="General">
                        <c:v>-2.8566947544730702E-4</c:v>
                      </c:pt>
                      <c:pt idx="64" formatCode="General">
                        <c:v>-2.9063656694451498E-4</c:v>
                      </c:pt>
                      <c:pt idx="65" formatCode="General">
                        <c:v>-2.9502772058893803E-4</c:v>
                      </c:pt>
                      <c:pt idx="66" formatCode="General">
                        <c:v>-3.00754937219283E-4</c:v>
                      </c:pt>
                      <c:pt idx="67" formatCode="General">
                        <c:v>-3.0436666094964899E-4</c:v>
                      </c:pt>
                      <c:pt idx="68" formatCode="General">
                        <c:v>-3.0818652410507299E-4</c:v>
                      </c:pt>
                      <c:pt idx="69" formatCode="General">
                        <c:v>-3.1371030510198299E-4</c:v>
                      </c:pt>
                      <c:pt idx="70" formatCode="General">
                        <c:v>-3.1697054191789399E-4</c:v>
                      </c:pt>
                      <c:pt idx="71" formatCode="General">
                        <c:v>-3.21943524869863E-4</c:v>
                      </c:pt>
                      <c:pt idx="72" formatCode="General">
                        <c:v>-3.2741109792637702E-4</c:v>
                      </c:pt>
                      <c:pt idx="73" formatCode="General">
                        <c:v>-3.3209628770008E-4</c:v>
                      </c:pt>
                      <c:pt idx="74" formatCode="General">
                        <c:v>-3.35341074142289E-4</c:v>
                      </c:pt>
                      <c:pt idx="75" formatCode="General">
                        <c:v>-3.4115691638587301E-4</c:v>
                      </c:pt>
                      <c:pt idx="76" formatCode="General">
                        <c:v>-3.45484919015106E-4</c:v>
                      </c:pt>
                      <c:pt idx="77" formatCode="General">
                        <c:v>-3.4892876580655497E-4</c:v>
                      </c:pt>
                      <c:pt idx="78" formatCode="General">
                        <c:v>-3.5277937651290999E-4</c:v>
                      </c:pt>
                      <c:pt idx="79" formatCode="General">
                        <c:v>-3.5787815926852898E-4</c:v>
                      </c:pt>
                      <c:pt idx="80" formatCode="General">
                        <c:v>-3.6040421338234298E-4</c:v>
                      </c:pt>
                      <c:pt idx="81" formatCode="General">
                        <c:v>-3.6547901871654301E-4</c:v>
                      </c:pt>
                      <c:pt idx="82" formatCode="General">
                        <c:v>-3.7208953710086501E-4</c:v>
                      </c:pt>
                      <c:pt idx="83" formatCode="General">
                        <c:v>-3.7243042451230902E-4</c:v>
                      </c:pt>
                      <c:pt idx="84" formatCode="General">
                        <c:v>-3.7984282599297598E-4</c:v>
                      </c:pt>
                      <c:pt idx="85" formatCode="General">
                        <c:v>-3.8507820337304401E-4</c:v>
                      </c:pt>
                      <c:pt idx="86" formatCode="General">
                        <c:v>-3.8796389379501002E-4</c:v>
                      </c:pt>
                      <c:pt idx="87" formatCode="General">
                        <c:v>-3.9302932995222102E-4</c:v>
                      </c:pt>
                      <c:pt idx="88" formatCode="General">
                        <c:v>-3.9620578595157298E-4</c:v>
                      </c:pt>
                      <c:pt idx="89" formatCode="General">
                        <c:v>-4.0319591741537399E-4</c:v>
                      </c:pt>
                      <c:pt idx="90" formatCode="General">
                        <c:v>-4.0441701787948502E-4</c:v>
                      </c:pt>
                      <c:pt idx="91" formatCode="General">
                        <c:v>-4.11374397913867E-4</c:v>
                      </c:pt>
                      <c:pt idx="92" formatCode="General">
                        <c:v>-4.1419056964449498E-4</c:v>
                      </c:pt>
                      <c:pt idx="93" formatCode="General">
                        <c:v>-4.2068682315842698E-4</c:v>
                      </c:pt>
                      <c:pt idx="94" formatCode="General">
                        <c:v>-4.25738505969382E-4</c:v>
                      </c:pt>
                      <c:pt idx="95" formatCode="General">
                        <c:v>-4.3101355836135298E-4</c:v>
                      </c:pt>
                      <c:pt idx="96" formatCode="General">
                        <c:v>-4.3157786464307198E-4</c:v>
                      </c:pt>
                      <c:pt idx="97" formatCode="General">
                        <c:v>-4.3871416392024699E-4</c:v>
                      </c:pt>
                      <c:pt idx="98" formatCode="General">
                        <c:v>-4.4005053597159799E-4</c:v>
                      </c:pt>
                      <c:pt idx="99" formatCode="General">
                        <c:v>-4.4703880521470901E-4</c:v>
                      </c:pt>
                      <c:pt idx="100" formatCode="General">
                        <c:v>-4.51600808108178E-4</c:v>
                      </c:pt>
                      <c:pt idx="101" formatCode="General">
                        <c:v>-4.57843453607306E-4</c:v>
                      </c:pt>
                      <c:pt idx="102" formatCode="General">
                        <c:v>-4.6130998284404901E-4</c:v>
                      </c:pt>
                      <c:pt idx="103" formatCode="General">
                        <c:v>-4.6800973945535E-4</c:v>
                      </c:pt>
                      <c:pt idx="104" formatCode="General">
                        <c:v>-4.7170538949190102E-4</c:v>
                      </c:pt>
                      <c:pt idx="105" formatCode="General">
                        <c:v>-4.7404481914946702E-4</c:v>
                      </c:pt>
                      <c:pt idx="106" formatCode="General">
                        <c:v>-4.7936747299772098E-4</c:v>
                      </c:pt>
                      <c:pt idx="107" formatCode="General">
                        <c:v>-4.8133100715544501E-4</c:v>
                      </c:pt>
                      <c:pt idx="108" formatCode="General">
                        <c:v>-4.8977779465563095E-4</c:v>
                      </c:pt>
                      <c:pt idx="109" formatCode="General">
                        <c:v>-4.9259487105112203E-4</c:v>
                      </c:pt>
                      <c:pt idx="110" formatCode="General">
                        <c:v>-4.9628687115440195E-4</c:v>
                      </c:pt>
                      <c:pt idx="111" formatCode="General">
                        <c:v>-5.0101849158913495E-4</c:v>
                      </c:pt>
                      <c:pt idx="112" formatCode="General">
                        <c:v>-5.0706726848659801E-4</c:v>
                      </c:pt>
                      <c:pt idx="113" formatCode="General">
                        <c:v>-5.1009788325926796E-4</c:v>
                      </c:pt>
                      <c:pt idx="114" formatCode="General">
                        <c:v>-5.1546668558301301E-4</c:v>
                      </c:pt>
                      <c:pt idx="115" formatCode="General">
                        <c:v>-5.2147487283375098E-4</c:v>
                      </c:pt>
                      <c:pt idx="116" formatCode="General">
                        <c:v>-5.2555929012603505E-4</c:v>
                      </c:pt>
                      <c:pt idx="117" formatCode="General">
                        <c:v>-5.3037776379093497E-4</c:v>
                      </c:pt>
                      <c:pt idx="118" formatCode="General">
                        <c:v>-5.3548775839362998E-4</c:v>
                      </c:pt>
                      <c:pt idx="119" formatCode="General">
                        <c:v>-5.3887810572690099E-4</c:v>
                      </c:pt>
                      <c:pt idx="120" formatCode="General">
                        <c:v>-5.4426342010743497E-4</c:v>
                      </c:pt>
                      <c:pt idx="121" formatCode="General">
                        <c:v>-5.4650437290129205E-4</c:v>
                      </c:pt>
                      <c:pt idx="122" formatCode="General">
                        <c:v>-5.5156761881754103E-4</c:v>
                      </c:pt>
                      <c:pt idx="123" formatCode="General">
                        <c:v>-5.5380824434854198E-4</c:v>
                      </c:pt>
                      <c:pt idx="124" formatCode="General">
                        <c:v>-5.5967696964090603E-4</c:v>
                      </c:pt>
                      <c:pt idx="125" formatCode="General">
                        <c:v>-5.6430052066735201E-4</c:v>
                      </c:pt>
                      <c:pt idx="126" formatCode="General">
                        <c:v>-5.6913208431855298E-4</c:v>
                      </c:pt>
                      <c:pt idx="127" formatCode="General">
                        <c:v>-5.7010699902367999E-4</c:v>
                      </c:pt>
                      <c:pt idx="128" formatCode="General">
                        <c:v>-5.7866962665844299E-4</c:v>
                      </c:pt>
                      <c:pt idx="129" formatCode="General">
                        <c:v>-5.8167427684276401E-4</c:v>
                      </c:pt>
                      <c:pt idx="130" formatCode="General">
                        <c:v>-5.8569862864724402E-4</c:v>
                      </c:pt>
                      <c:pt idx="131" formatCode="General">
                        <c:v>-5.8876424916146899E-4</c:v>
                      </c:pt>
                      <c:pt idx="132" formatCode="General">
                        <c:v>-5.9562911746786895E-4</c:v>
                      </c:pt>
                      <c:pt idx="133" formatCode="General">
                        <c:v>-6.0115664629248398E-4</c:v>
                      </c:pt>
                      <c:pt idx="134" formatCode="General">
                        <c:v>-6.0109413464473995E-4</c:v>
                      </c:pt>
                      <c:pt idx="135" formatCode="General">
                        <c:v>-6.0566053114875502E-4</c:v>
                      </c:pt>
                      <c:pt idx="136" formatCode="General">
                        <c:v>-6.1375434444393897E-4</c:v>
                      </c:pt>
                      <c:pt idx="137" formatCode="General">
                        <c:v>-6.1345582118748796E-4</c:v>
                      </c:pt>
                      <c:pt idx="138" formatCode="General">
                        <c:v>-6.1933034402916504E-4</c:v>
                      </c:pt>
                      <c:pt idx="139" formatCode="General">
                        <c:v>-6.2325838730407999E-4</c:v>
                      </c:pt>
                      <c:pt idx="140" formatCode="General">
                        <c:v>-6.28843574245098E-4</c:v>
                      </c:pt>
                      <c:pt idx="141" formatCode="General">
                        <c:v>-6.3680518704360603E-4</c:v>
                      </c:pt>
                      <c:pt idx="142" formatCode="General">
                        <c:v>-6.38087065285637E-4</c:v>
                      </c:pt>
                      <c:pt idx="143" formatCode="General">
                        <c:v>-6.4142311827469799E-4</c:v>
                      </c:pt>
                      <c:pt idx="144" formatCode="General">
                        <c:v>-6.4946355386548296E-4</c:v>
                      </c:pt>
                      <c:pt idx="145" formatCode="General">
                        <c:v>-6.5570365841679395E-4</c:v>
                      </c:pt>
                      <c:pt idx="146" formatCode="General">
                        <c:v>-6.5816488128017604E-4</c:v>
                      </c:pt>
                      <c:pt idx="147" formatCode="General">
                        <c:v>-6.6306668869045603E-4</c:v>
                      </c:pt>
                      <c:pt idx="148" formatCode="General">
                        <c:v>-6.6586862675805302E-4</c:v>
                      </c:pt>
                      <c:pt idx="149" formatCode="General">
                        <c:v>-6.6891776153653695E-4</c:v>
                      </c:pt>
                      <c:pt idx="150" formatCode="General">
                        <c:v>-6.7586337625281196E-4</c:v>
                      </c:pt>
                      <c:pt idx="151" formatCode="General">
                        <c:v>-6.8408706639217995E-4</c:v>
                      </c:pt>
                      <c:pt idx="152" formatCode="General">
                        <c:v>-6.8347907953190598E-4</c:v>
                      </c:pt>
                      <c:pt idx="153" formatCode="General">
                        <c:v>-6.8225960066144804E-4</c:v>
                      </c:pt>
                      <c:pt idx="154" formatCode="General">
                        <c:v>-6.9478433314955996E-4</c:v>
                      </c:pt>
                      <c:pt idx="155" formatCode="General">
                        <c:v>-6.9587758861246098E-4</c:v>
                      </c:pt>
                      <c:pt idx="156" formatCode="General">
                        <c:v>-7.0232919692281997E-4</c:v>
                      </c:pt>
                      <c:pt idx="157" formatCode="General">
                        <c:v>-7.0816767566993005E-4</c:v>
                      </c:pt>
                      <c:pt idx="158" formatCode="General">
                        <c:v>-7.0945884774024101E-4</c:v>
                      </c:pt>
                      <c:pt idx="159" formatCode="General">
                        <c:v>-7.1732481557578202E-4</c:v>
                      </c:pt>
                      <c:pt idx="160" formatCode="General">
                        <c:v>-7.2133200898748804E-4</c:v>
                      </c:pt>
                      <c:pt idx="161" formatCode="General">
                        <c:v>-7.2350799917664699E-4</c:v>
                      </c:pt>
                      <c:pt idx="162" formatCode="General">
                        <c:v>-7.2671105417781697E-4</c:v>
                      </c:pt>
                      <c:pt idx="163" formatCode="General">
                        <c:v>-7.2773074313240902E-4</c:v>
                      </c:pt>
                      <c:pt idx="164" formatCode="General">
                        <c:v>-7.3763850312232504E-4</c:v>
                      </c:pt>
                      <c:pt idx="165" formatCode="General">
                        <c:v>-7.4180794461136497E-4</c:v>
                      </c:pt>
                      <c:pt idx="166" formatCode="General">
                        <c:v>-7.3712244043621299E-4</c:v>
                      </c:pt>
                      <c:pt idx="167" formatCode="General">
                        <c:v>-7.4994769236858797E-4</c:v>
                      </c:pt>
                      <c:pt idx="168" formatCode="General">
                        <c:v>-7.52554012938513E-4</c:v>
                      </c:pt>
                      <c:pt idx="169" formatCode="General">
                        <c:v>-7.5608854573814405E-4</c:v>
                      </c:pt>
                      <c:pt idx="170" formatCode="General">
                        <c:v>-7.6342724973269905E-4</c:v>
                      </c:pt>
                      <c:pt idx="171" formatCode="General">
                        <c:v>-7.6610953096218205E-4</c:v>
                      </c:pt>
                      <c:pt idx="172" formatCode="General">
                        <c:v>-7.7440486535466804E-4</c:v>
                      </c:pt>
                      <c:pt idx="173" formatCode="General">
                        <c:v>-7.75820156436989E-4</c:v>
                      </c:pt>
                      <c:pt idx="174" formatCode="General">
                        <c:v>-7.7962105163504995E-4</c:v>
                      </c:pt>
                      <c:pt idx="175" formatCode="General">
                        <c:v>-7.8615351126995502E-4</c:v>
                      </c:pt>
                      <c:pt idx="176" formatCode="General">
                        <c:v>-7.8748018151930297E-4</c:v>
                      </c:pt>
                      <c:pt idx="177" formatCode="General">
                        <c:v>-7.9199007547770396E-4</c:v>
                      </c:pt>
                      <c:pt idx="178" formatCode="General">
                        <c:v>-7.9701964198410004E-4</c:v>
                      </c:pt>
                      <c:pt idx="179" formatCode="General">
                        <c:v>-8.0168459056446798E-4</c:v>
                      </c:pt>
                      <c:pt idx="180" formatCode="General">
                        <c:v>-8.0609543375356296E-4</c:v>
                      </c:pt>
                      <c:pt idx="181" formatCode="General">
                        <c:v>-8.1098312481207597E-4</c:v>
                      </c:pt>
                      <c:pt idx="182" formatCode="General">
                        <c:v>-8.1304187289339897E-4</c:v>
                      </c:pt>
                      <c:pt idx="183" formatCode="General">
                        <c:v>-8.1904131337052696E-4</c:v>
                      </c:pt>
                      <c:pt idx="184" formatCode="General">
                        <c:v>-8.2792781756276901E-4</c:v>
                      </c:pt>
                      <c:pt idx="185" formatCode="General">
                        <c:v>-8.2495979402291697E-4</c:v>
                      </c:pt>
                      <c:pt idx="186" formatCode="General">
                        <c:v>-8.3149567481470902E-4</c:v>
                      </c:pt>
                      <c:pt idx="187" formatCode="General">
                        <c:v>-8.3032983951110005E-4</c:v>
                      </c:pt>
                      <c:pt idx="188" formatCode="General">
                        <c:v>-8.38814203354098E-4</c:v>
                      </c:pt>
                      <c:pt idx="189" formatCode="General">
                        <c:v>-8.4456965174205603E-4</c:v>
                      </c:pt>
                      <c:pt idx="190" formatCode="General">
                        <c:v>-8.4762321347182001E-4</c:v>
                      </c:pt>
                      <c:pt idx="191" formatCode="General">
                        <c:v>-8.5495982379853099E-4</c:v>
                      </c:pt>
                      <c:pt idx="192" formatCode="General">
                        <c:v>-8.5758424739748997E-4</c:v>
                      </c:pt>
                      <c:pt idx="193" formatCode="General">
                        <c:v>-8.6405425069597099E-4</c:v>
                      </c:pt>
                      <c:pt idx="194" formatCode="General">
                        <c:v>-8.6251504256616598E-4</c:v>
                      </c:pt>
                      <c:pt idx="195" formatCode="General">
                        <c:v>-8.71115707381847E-4</c:v>
                      </c:pt>
                      <c:pt idx="196" formatCode="General">
                        <c:v>-8.7471248710683895E-4</c:v>
                      </c:pt>
                      <c:pt idx="197" formatCode="General">
                        <c:v>-8.7995928786056301E-4</c:v>
                      </c:pt>
                      <c:pt idx="198" formatCode="General">
                        <c:v>-8.8281747992525203E-4</c:v>
                      </c:pt>
                      <c:pt idx="199" formatCode="General">
                        <c:v>-8.8146331516493904E-4</c:v>
                      </c:pt>
                      <c:pt idx="200" formatCode="General">
                        <c:v>-8.8668539029316E-4</c:v>
                      </c:pt>
                      <c:pt idx="201" formatCode="General">
                        <c:v>-8.9900305770783601E-4</c:v>
                      </c:pt>
                      <c:pt idx="202" formatCode="General">
                        <c:v>-9.0067423758279097E-4</c:v>
                      </c:pt>
                      <c:pt idx="203" formatCode="General">
                        <c:v>-9.03958008777632E-4</c:v>
                      </c:pt>
                      <c:pt idx="204" formatCode="General">
                        <c:v>-9.0515963880435002E-4</c:v>
                      </c:pt>
                      <c:pt idx="205" formatCode="General">
                        <c:v>-9.1301429439505496E-4</c:v>
                      </c:pt>
                      <c:pt idx="206" formatCode="General">
                        <c:v>-9.1854564956386797E-4</c:v>
                      </c:pt>
                      <c:pt idx="207" formatCode="General">
                        <c:v>-9.1616938734056001E-4</c:v>
                      </c:pt>
                      <c:pt idx="208" formatCode="General">
                        <c:v>-9.2950265997165601E-4</c:v>
                      </c:pt>
                      <c:pt idx="209" formatCode="General">
                        <c:v>-9.2514137493874995E-4</c:v>
                      </c:pt>
                      <c:pt idx="210" formatCode="General">
                        <c:v>-9.3483609991271502E-4</c:v>
                      </c:pt>
                      <c:pt idx="211" formatCode="General">
                        <c:v>-9.3660321724475402E-4</c:v>
                      </c:pt>
                      <c:pt idx="212" formatCode="General">
                        <c:v>-9.4063218027941699E-4</c:v>
                      </c:pt>
                      <c:pt idx="213" formatCode="General">
                        <c:v>-9.4526308911654499E-4</c:v>
                      </c:pt>
                      <c:pt idx="214" formatCode="General">
                        <c:v>-9.4185264072059102E-4</c:v>
                      </c:pt>
                      <c:pt idx="215" formatCode="General">
                        <c:v>-9.4812345744695698E-4</c:v>
                      </c:pt>
                      <c:pt idx="216" formatCode="General">
                        <c:v>-9.5726408053165295E-4</c:v>
                      </c:pt>
                      <c:pt idx="217" formatCode="General">
                        <c:v>-9.6609648453982303E-4</c:v>
                      </c:pt>
                      <c:pt idx="218" formatCode="General">
                        <c:v>-9.6056256238041501E-4</c:v>
                      </c:pt>
                      <c:pt idx="219" formatCode="General">
                        <c:v>-9.7124823641071801E-4</c:v>
                      </c:pt>
                      <c:pt idx="220" formatCode="General">
                        <c:v>-9.7735653698159501E-4</c:v>
                      </c:pt>
                      <c:pt idx="221" formatCode="General">
                        <c:v>-9.7666978320952902E-4</c:v>
                      </c:pt>
                      <c:pt idx="222" formatCode="General">
                        <c:v>-9.7916764177833791E-4</c:v>
                      </c:pt>
                      <c:pt idx="223" formatCode="General">
                        <c:v>-9.8499946979329809E-4</c:v>
                      </c:pt>
                      <c:pt idx="224" formatCode="General">
                        <c:v>-9.8550351917311096E-4</c:v>
                      </c:pt>
                      <c:pt idx="225" formatCode="General">
                        <c:v>-9.9057969233810905E-4</c:v>
                      </c:pt>
                      <c:pt idx="226" formatCode="General">
                        <c:v>-1.00356519115489E-3</c:v>
                      </c:pt>
                      <c:pt idx="227" formatCode="General">
                        <c:v>-1.00507358054642E-3</c:v>
                      </c:pt>
                      <c:pt idx="228" formatCode="General">
                        <c:v>-1.00775001912011E-3</c:v>
                      </c:pt>
                      <c:pt idx="229" formatCode="General">
                        <c:v>-1.01114596791383E-3</c:v>
                      </c:pt>
                      <c:pt idx="230" formatCode="General">
                        <c:v>-1.0166451709718899E-3</c:v>
                      </c:pt>
                      <c:pt idx="231" formatCode="General">
                        <c:v>-1.0187748660175099E-3</c:v>
                      </c:pt>
                      <c:pt idx="232" formatCode="General">
                        <c:v>-1.02119797755404E-3</c:v>
                      </c:pt>
                      <c:pt idx="233" formatCode="General">
                        <c:v>-1.0253883342704799E-3</c:v>
                      </c:pt>
                      <c:pt idx="234" formatCode="General">
                        <c:v>-1.02888095762508E-3</c:v>
                      </c:pt>
                      <c:pt idx="235" formatCode="General">
                        <c:v>-1.03022274654936E-3</c:v>
                      </c:pt>
                      <c:pt idx="236" formatCode="General">
                        <c:v>-1.03755267096135E-3</c:v>
                      </c:pt>
                      <c:pt idx="237" formatCode="General">
                        <c:v>-1.03655620031232E-3</c:v>
                      </c:pt>
                      <c:pt idx="238" formatCode="General">
                        <c:v>-1.04513312503264E-3</c:v>
                      </c:pt>
                      <c:pt idx="239" formatCode="General">
                        <c:v>-1.04716345207031E-3</c:v>
                      </c:pt>
                      <c:pt idx="240" formatCode="General">
                        <c:v>-1.0569513244423701E-3</c:v>
                      </c:pt>
                      <c:pt idx="241" formatCode="General">
                        <c:v>-1.05524813188664E-3</c:v>
                      </c:pt>
                      <c:pt idx="242" formatCode="General">
                        <c:v>-1.0581846166354001E-3</c:v>
                      </c:pt>
                      <c:pt idx="243" formatCode="General">
                        <c:v>-1.0668034801784099E-3</c:v>
                      </c:pt>
                      <c:pt idx="244" formatCode="General">
                        <c:v>-1.07321843342978E-3</c:v>
                      </c:pt>
                      <c:pt idx="245" formatCode="General">
                        <c:v>-1.07265915572982E-3</c:v>
                      </c:pt>
                      <c:pt idx="246" formatCode="General">
                        <c:v>-1.0742351614911501E-3</c:v>
                      </c:pt>
                      <c:pt idx="247" formatCode="General">
                        <c:v>-1.08127280615844E-3</c:v>
                      </c:pt>
                      <c:pt idx="248" formatCode="General">
                        <c:v>-1.08621402672273E-3</c:v>
                      </c:pt>
                      <c:pt idx="249" formatCode="General">
                        <c:v>-1.07900649532557E-3</c:v>
                      </c:pt>
                      <c:pt idx="250" formatCode="General">
                        <c:v>-1.09625443392566E-3</c:v>
                      </c:pt>
                      <c:pt idx="251" formatCode="General">
                        <c:v>-1.1021802356853199E-3</c:v>
                      </c:pt>
                      <c:pt idx="252" formatCode="General">
                        <c:v>-1.1011452487706701E-3</c:v>
                      </c:pt>
                      <c:pt idx="253" formatCode="General">
                        <c:v>-1.09953906704707E-3</c:v>
                      </c:pt>
                      <c:pt idx="254" formatCode="General">
                        <c:v>-1.1024759899322799E-3</c:v>
                      </c:pt>
                      <c:pt idx="255" formatCode="General">
                        <c:v>-1.1082056201276E-3</c:v>
                      </c:pt>
                      <c:pt idx="256" formatCode="General">
                        <c:v>-1.1162328081286599E-3</c:v>
                      </c:pt>
                      <c:pt idx="257" formatCode="General">
                        <c:v>-1.1151220480907799E-3</c:v>
                      </c:pt>
                      <c:pt idx="258" formatCode="General">
                        <c:v>-1.12371785155086E-3</c:v>
                      </c:pt>
                      <c:pt idx="259" formatCode="General">
                        <c:v>-1.1289162966617299E-3</c:v>
                      </c:pt>
                      <c:pt idx="260" formatCode="General">
                        <c:v>-1.1279843268437E-3</c:v>
                      </c:pt>
                      <c:pt idx="261" formatCode="General">
                        <c:v>-1.13922536872865E-3</c:v>
                      </c:pt>
                      <c:pt idx="262" formatCode="General">
                        <c:v>-1.13667387615656E-3</c:v>
                      </c:pt>
                      <c:pt idx="263" formatCode="General">
                        <c:v>-1.143638186521E-3</c:v>
                      </c:pt>
                      <c:pt idx="264" formatCode="General">
                        <c:v>-1.1442817589104E-3</c:v>
                      </c:pt>
                      <c:pt idx="265" formatCode="General">
                        <c:v>-1.1487989630276599E-3</c:v>
                      </c:pt>
                      <c:pt idx="266" formatCode="General">
                        <c:v>-1.1491036356427601E-3</c:v>
                      </c:pt>
                      <c:pt idx="267" formatCode="General">
                        <c:v>-1.1573956758775101E-3</c:v>
                      </c:pt>
                      <c:pt idx="268" formatCode="General">
                        <c:v>-1.1551754698865099E-3</c:v>
                      </c:pt>
                      <c:pt idx="269" formatCode="General">
                        <c:v>-1.1741216417538E-3</c:v>
                      </c:pt>
                      <c:pt idx="270" formatCode="General">
                        <c:v>-1.16843278074198E-3</c:v>
                      </c:pt>
                      <c:pt idx="271" formatCode="General">
                        <c:v>-1.1799753293769699E-3</c:v>
                      </c:pt>
                      <c:pt idx="272" formatCode="General">
                        <c:v>-1.18006345582859E-3</c:v>
                      </c:pt>
                      <c:pt idx="273" formatCode="General">
                        <c:v>-1.1775282262260201E-3</c:v>
                      </c:pt>
                      <c:pt idx="274" formatCode="General">
                        <c:v>-1.1821902480440201E-3</c:v>
                      </c:pt>
                      <c:pt idx="275" formatCode="General">
                        <c:v>-1.18952269294026E-3</c:v>
                      </c:pt>
                      <c:pt idx="276" formatCode="General">
                        <c:v>-1.1924304100288301E-3</c:v>
                      </c:pt>
                      <c:pt idx="277" formatCode="General">
                        <c:v>-1.20084988555198E-3</c:v>
                      </c:pt>
                      <c:pt idx="278" formatCode="General">
                        <c:v>-1.1962357483241101E-3</c:v>
                      </c:pt>
                      <c:pt idx="279" formatCode="General">
                        <c:v>-1.2062370918637299E-3</c:v>
                      </c:pt>
                      <c:pt idx="280" formatCode="General">
                        <c:v>-1.2076906994088401E-3</c:v>
                      </c:pt>
                      <c:pt idx="281" formatCode="General">
                        <c:v>-1.2104399099277E-3</c:v>
                      </c:pt>
                      <c:pt idx="282" formatCode="General">
                        <c:v>-1.2165656936057099E-3</c:v>
                      </c:pt>
                      <c:pt idx="283" formatCode="General">
                        <c:v>-1.21791041551098E-3</c:v>
                      </c:pt>
                      <c:pt idx="284" formatCode="General">
                        <c:v>-1.2275544559783699E-3</c:v>
                      </c:pt>
                      <c:pt idx="285" formatCode="General">
                        <c:v>-1.22669414052947E-3</c:v>
                      </c:pt>
                      <c:pt idx="286" formatCode="General">
                        <c:v>-1.23563831465588E-3</c:v>
                      </c:pt>
                      <c:pt idx="287" formatCode="General">
                        <c:v>-1.23740494836231E-3</c:v>
                      </c:pt>
                      <c:pt idx="288" formatCode="General">
                        <c:v>-1.24531800435377E-3</c:v>
                      </c:pt>
                      <c:pt idx="289" formatCode="General">
                        <c:v>-1.2427255773120799E-3</c:v>
                      </c:pt>
                      <c:pt idx="290" formatCode="General">
                        <c:v>-1.2437130722020499E-3</c:v>
                      </c:pt>
                      <c:pt idx="291" formatCode="General">
                        <c:v>-1.2562525590966299E-3</c:v>
                      </c:pt>
                      <c:pt idx="292" formatCode="General">
                        <c:v>-1.25288389090336E-3</c:v>
                      </c:pt>
                      <c:pt idx="293" formatCode="General">
                        <c:v>-1.2538547601062299E-3</c:v>
                      </c:pt>
                      <c:pt idx="294" formatCode="General">
                        <c:v>-1.26110725805204E-3</c:v>
                      </c:pt>
                      <c:pt idx="295" formatCode="General">
                        <c:v>-1.2662124180407501E-3</c:v>
                      </c:pt>
                      <c:pt idx="296" formatCode="General">
                        <c:v>-1.2701298833178499E-3</c:v>
                      </c:pt>
                      <c:pt idx="297" formatCode="General">
                        <c:v>-1.2702920116021801E-3</c:v>
                      </c:pt>
                      <c:pt idx="298" formatCode="General">
                        <c:v>-1.2738700210559999E-3</c:v>
                      </c:pt>
                      <c:pt idx="299" formatCode="General">
                        <c:v>-1.2795919120539799E-3</c:v>
                      </c:pt>
                      <c:pt idx="300" formatCode="General">
                        <c:v>-1.2805043099670601E-3</c:v>
                      </c:pt>
                      <c:pt idx="301" formatCode="General">
                        <c:v>-1.2839229999150701E-3</c:v>
                      </c:pt>
                      <c:pt idx="302" formatCode="General">
                        <c:v>-1.29525530614667E-3</c:v>
                      </c:pt>
                      <c:pt idx="303" formatCode="General">
                        <c:v>-1.29571614054338E-3</c:v>
                      </c:pt>
                      <c:pt idx="304" formatCode="General">
                        <c:v>-1.2922528703974299E-3</c:v>
                      </c:pt>
                      <c:pt idx="305" formatCode="General">
                        <c:v>-1.2983385881215001E-3</c:v>
                      </c:pt>
                      <c:pt idx="306" formatCode="General">
                        <c:v>-1.30630860979854E-3</c:v>
                      </c:pt>
                      <c:pt idx="307" formatCode="General">
                        <c:v>-1.3057035098085099E-3</c:v>
                      </c:pt>
                      <c:pt idx="308" formatCode="General">
                        <c:v>-1.3164306376580301E-3</c:v>
                      </c:pt>
                      <c:pt idx="309" formatCode="General">
                        <c:v>-1.3091830745755101E-3</c:v>
                      </c:pt>
                      <c:pt idx="310" formatCode="General">
                        <c:v>-1.31209267671977E-3</c:v>
                      </c:pt>
                      <c:pt idx="311" formatCode="General">
                        <c:v>-1.32237555590979E-3</c:v>
                      </c:pt>
                      <c:pt idx="312" formatCode="General">
                        <c:v>-1.3279313591727699E-3</c:v>
                      </c:pt>
                      <c:pt idx="313" formatCode="General">
                        <c:v>-1.3253053114154101E-3</c:v>
                      </c:pt>
                      <c:pt idx="314" formatCode="General">
                        <c:v>-1.3240784321344901E-3</c:v>
                      </c:pt>
                      <c:pt idx="315" formatCode="General">
                        <c:v>-1.3301936372642101E-3</c:v>
                      </c:pt>
                      <c:pt idx="316" formatCode="General">
                        <c:v>-1.33307649729773E-3</c:v>
                      </c:pt>
                      <c:pt idx="317" formatCode="General">
                        <c:v>-1.3370220918773E-3</c:v>
                      </c:pt>
                      <c:pt idx="318" formatCode="General">
                        <c:v>-1.34381577866314E-3</c:v>
                      </c:pt>
                      <c:pt idx="319" formatCode="General">
                        <c:v>-1.34632618787643E-3</c:v>
                      </c:pt>
                      <c:pt idx="320" formatCode="General">
                        <c:v>-1.35782976611119E-3</c:v>
                      </c:pt>
                      <c:pt idx="321" formatCode="General">
                        <c:v>-1.34936820315562E-3</c:v>
                      </c:pt>
                      <c:pt idx="322" formatCode="General">
                        <c:v>-1.3593311147342101E-3</c:v>
                      </c:pt>
                      <c:pt idx="323" formatCode="General">
                        <c:v>-1.3642520482347201E-3</c:v>
                      </c:pt>
                      <c:pt idx="324" formatCode="General">
                        <c:v>-1.36275728696764E-3</c:v>
                      </c:pt>
                      <c:pt idx="325" formatCode="General">
                        <c:v>-1.37947621305892E-3</c:v>
                      </c:pt>
                      <c:pt idx="326" formatCode="General">
                        <c:v>-1.36980911671854E-3</c:v>
                      </c:pt>
                      <c:pt idx="327" formatCode="General">
                        <c:v>-1.3781466693211599E-3</c:v>
                      </c:pt>
                      <c:pt idx="328" formatCode="General">
                        <c:v>-1.3809762495781701E-3</c:v>
                      </c:pt>
                      <c:pt idx="329" formatCode="General">
                        <c:v>-1.3820575094245101E-3</c:v>
                      </c:pt>
                      <c:pt idx="330" formatCode="General">
                        <c:v>-1.3779283960955999E-3</c:v>
                      </c:pt>
                      <c:pt idx="331" formatCode="General">
                        <c:v>-1.3966315630909801E-3</c:v>
                      </c:pt>
                      <c:pt idx="332" formatCode="General">
                        <c:v>-1.3963363990197499E-3</c:v>
                      </c:pt>
                      <c:pt idx="333" formatCode="General">
                        <c:v>-1.3917074612203901E-3</c:v>
                      </c:pt>
                      <c:pt idx="334" formatCode="General">
                        <c:v>-1.3984186269524999E-3</c:v>
                      </c:pt>
                      <c:pt idx="335" formatCode="General">
                        <c:v>-1.39631675974356E-3</c:v>
                      </c:pt>
                      <c:pt idx="336" formatCode="General">
                        <c:v>-1.39941492078198E-3</c:v>
                      </c:pt>
                      <c:pt idx="337" formatCode="General">
                        <c:v>-1.4113479272456399E-3</c:v>
                      </c:pt>
                      <c:pt idx="338" formatCode="General">
                        <c:v>-1.4089424636727101E-3</c:v>
                      </c:pt>
                      <c:pt idx="339" formatCode="General">
                        <c:v>-1.41402022896009E-3</c:v>
                      </c:pt>
                      <c:pt idx="340" formatCode="General">
                        <c:v>-1.41901689065269E-3</c:v>
                      </c:pt>
                      <c:pt idx="341" formatCode="General">
                        <c:v>-1.4231145140842099E-3</c:v>
                      </c:pt>
                      <c:pt idx="342" formatCode="General">
                        <c:v>-1.4256339292972101E-3</c:v>
                      </c:pt>
                      <c:pt idx="343" formatCode="General">
                        <c:v>-1.42814925313236E-3</c:v>
                      </c:pt>
                      <c:pt idx="344" formatCode="General">
                        <c:v>-1.43101031959624E-3</c:v>
                      </c:pt>
                      <c:pt idx="345" formatCode="General">
                        <c:v>-1.43201522382773E-3</c:v>
                      </c:pt>
                      <c:pt idx="346" formatCode="General">
                        <c:v>-1.4418825826614599E-3</c:v>
                      </c:pt>
                      <c:pt idx="347" formatCode="General">
                        <c:v>-1.4454871273859599E-3</c:v>
                      </c:pt>
                      <c:pt idx="348" formatCode="General">
                        <c:v>-1.4429538441821301E-3</c:v>
                      </c:pt>
                      <c:pt idx="349" formatCode="General">
                        <c:v>-1.44743669612206E-3</c:v>
                      </c:pt>
                      <c:pt idx="350" formatCode="General">
                        <c:v>-1.45808011178464E-3</c:v>
                      </c:pt>
                      <c:pt idx="351" formatCode="General">
                        <c:v>-1.45818992492688E-3</c:v>
                      </c:pt>
                      <c:pt idx="352" formatCode="General">
                        <c:v>-1.45708895146806E-3</c:v>
                      </c:pt>
                      <c:pt idx="353" formatCode="General">
                        <c:v>-1.45858359968513E-3</c:v>
                      </c:pt>
                      <c:pt idx="354" formatCode="General">
                        <c:v>-1.46742912208202E-3</c:v>
                      </c:pt>
                      <c:pt idx="355" formatCode="General">
                        <c:v>-1.46511261860428E-3</c:v>
                      </c:pt>
                      <c:pt idx="356" formatCode="General">
                        <c:v>-1.4663078512450801E-3</c:v>
                      </c:pt>
                      <c:pt idx="357" formatCode="General">
                        <c:v>-1.47457340216882E-3</c:v>
                      </c:pt>
                      <c:pt idx="358" formatCode="General">
                        <c:v>-1.46940460508193E-3</c:v>
                      </c:pt>
                      <c:pt idx="359" formatCode="General">
                        <c:v>-1.49266960898103E-3</c:v>
                      </c:pt>
                      <c:pt idx="360" formatCode="General">
                        <c:v>-1.4965347135023101E-3</c:v>
                      </c:pt>
                      <c:pt idx="361" formatCode="General">
                        <c:v>-1.4866537122894901E-3</c:v>
                      </c:pt>
                      <c:pt idx="362" formatCode="General">
                        <c:v>-1.4963779926703399E-3</c:v>
                      </c:pt>
                      <c:pt idx="363" formatCode="General">
                        <c:v>-1.49664077893673E-3</c:v>
                      </c:pt>
                      <c:pt idx="364" formatCode="General">
                        <c:v>-1.50306225134485E-3</c:v>
                      </c:pt>
                      <c:pt idx="365" formatCode="General">
                        <c:v>-1.50252238455796E-3</c:v>
                      </c:pt>
                      <c:pt idx="366" formatCode="General">
                        <c:v>-1.5020133653605499E-3</c:v>
                      </c:pt>
                      <c:pt idx="367" formatCode="General">
                        <c:v>-1.5093152227344999E-3</c:v>
                      </c:pt>
                      <c:pt idx="368" formatCode="General">
                        <c:v>-1.5127144058515E-3</c:v>
                      </c:pt>
                      <c:pt idx="369" formatCode="General">
                        <c:v>-1.5201012819862701E-3</c:v>
                      </c:pt>
                      <c:pt idx="370" formatCode="General">
                        <c:v>-1.51414781748596E-3</c:v>
                      </c:pt>
                      <c:pt idx="371" formatCode="General">
                        <c:v>-1.5167324251561601E-3</c:v>
                      </c:pt>
                      <c:pt idx="372" formatCode="General">
                        <c:v>-1.52104562558534E-3</c:v>
                      </c:pt>
                      <c:pt idx="373" formatCode="General">
                        <c:v>-1.5300036211099699E-3</c:v>
                      </c:pt>
                      <c:pt idx="374" formatCode="General">
                        <c:v>-1.5249965160465499E-3</c:v>
                      </c:pt>
                      <c:pt idx="375" formatCode="General">
                        <c:v>-1.5310640413052001E-3</c:v>
                      </c:pt>
                      <c:pt idx="376" formatCode="General">
                        <c:v>-1.54338041503898E-3</c:v>
                      </c:pt>
                      <c:pt idx="377" formatCode="General">
                        <c:v>-1.5385232345813901E-3</c:v>
                      </c:pt>
                      <c:pt idx="378" formatCode="General">
                        <c:v>-1.54130631153294E-3</c:v>
                      </c:pt>
                      <c:pt idx="379" formatCode="General">
                        <c:v>-1.54809384512462E-3</c:v>
                      </c:pt>
                      <c:pt idx="380" formatCode="General">
                        <c:v>-1.54600641247315E-3</c:v>
                      </c:pt>
                      <c:pt idx="381" formatCode="General">
                        <c:v>-1.5478967739625999E-3</c:v>
                      </c:pt>
                      <c:pt idx="382" formatCode="General">
                        <c:v>-1.54859024523864E-3</c:v>
                      </c:pt>
                      <c:pt idx="383" formatCode="General">
                        <c:v>-1.55658492797115E-3</c:v>
                      </c:pt>
                      <c:pt idx="384" formatCode="General">
                        <c:v>-1.5691637747051099E-3</c:v>
                      </c:pt>
                      <c:pt idx="385" formatCode="General">
                        <c:v>-1.55872890121573E-3</c:v>
                      </c:pt>
                      <c:pt idx="386" formatCode="General">
                        <c:v>-1.5708620605871101E-3</c:v>
                      </c:pt>
                      <c:pt idx="387" formatCode="General">
                        <c:v>-1.5755407574142401E-3</c:v>
                      </c:pt>
                      <c:pt idx="388" formatCode="General">
                        <c:v>-1.5850446305231999E-3</c:v>
                      </c:pt>
                      <c:pt idx="389" formatCode="General">
                        <c:v>-1.5853565870185601E-3</c:v>
                      </c:pt>
                      <c:pt idx="390" formatCode="General">
                        <c:v>-1.5774625975763801E-3</c:v>
                      </c:pt>
                      <c:pt idx="391" formatCode="General">
                        <c:v>-1.58886813257192E-3</c:v>
                      </c:pt>
                      <c:pt idx="392" formatCode="General">
                        <c:v>-1.59595889840503E-3</c:v>
                      </c:pt>
                      <c:pt idx="393" formatCode="General">
                        <c:v>-1.5952463828074E-3</c:v>
                      </c:pt>
                      <c:pt idx="394" formatCode="General">
                        <c:v>-1.59881360537657E-3</c:v>
                      </c:pt>
                      <c:pt idx="395" formatCode="General">
                        <c:v>-1.59345045559158E-3</c:v>
                      </c:pt>
                      <c:pt idx="396" formatCode="General">
                        <c:v>-1.59592572888682E-3</c:v>
                      </c:pt>
                      <c:pt idx="397" formatCode="General">
                        <c:v>-1.60876698248228E-3</c:v>
                      </c:pt>
                      <c:pt idx="398" formatCode="General">
                        <c:v>-1.6158901622838799E-3</c:v>
                      </c:pt>
                      <c:pt idx="399" formatCode="General">
                        <c:v>-1.6123293605316601E-3</c:v>
                      </c:pt>
                      <c:pt idx="400" formatCode="General">
                        <c:v>-1.61671538297907E-3</c:v>
                      </c:pt>
                      <c:pt idx="401" formatCode="General">
                        <c:v>-1.6185530319635199E-3</c:v>
                      </c:pt>
                      <c:pt idx="402" formatCode="General">
                        <c:v>-1.6220906979849299E-3</c:v>
                      </c:pt>
                      <c:pt idx="403" formatCode="General">
                        <c:v>-1.62787996881869E-3</c:v>
                      </c:pt>
                      <c:pt idx="404" formatCode="General">
                        <c:v>-1.6432416724420701E-3</c:v>
                      </c:pt>
                      <c:pt idx="405" formatCode="General">
                        <c:v>-1.6421762879655899E-3</c:v>
                      </c:pt>
                      <c:pt idx="406" formatCode="General">
                        <c:v>-1.63821492381894E-3</c:v>
                      </c:pt>
                      <c:pt idx="407" formatCode="General">
                        <c:v>-1.6360377455669E-3</c:v>
                      </c:pt>
                      <c:pt idx="408" formatCode="General">
                        <c:v>-1.65118468894079E-3</c:v>
                      </c:pt>
                      <c:pt idx="409" formatCode="General">
                        <c:v>-1.6504340186021E-3</c:v>
                      </c:pt>
                      <c:pt idx="410" formatCode="General">
                        <c:v>-1.6348473976538201E-3</c:v>
                      </c:pt>
                      <c:pt idx="411" formatCode="General">
                        <c:v>-1.65473071647905E-3</c:v>
                      </c:pt>
                      <c:pt idx="412" formatCode="General">
                        <c:v>-1.6563335286605199E-3</c:v>
                      </c:pt>
                      <c:pt idx="413" formatCode="General">
                        <c:v>-1.66865555825175E-3</c:v>
                      </c:pt>
                      <c:pt idx="414" formatCode="General">
                        <c:v>-1.65601726951611E-3</c:v>
                      </c:pt>
                      <c:pt idx="415" formatCode="General">
                        <c:v>-1.66527839513254E-3</c:v>
                      </c:pt>
                      <c:pt idx="416" formatCode="General">
                        <c:v>-1.6721648698649601E-3</c:v>
                      </c:pt>
                      <c:pt idx="417" formatCode="General">
                        <c:v>-1.67590283768477E-3</c:v>
                      </c:pt>
                      <c:pt idx="418" formatCode="General">
                        <c:v>-1.67577969087453E-3</c:v>
                      </c:pt>
                      <c:pt idx="419" formatCode="General">
                        <c:v>-1.6738258071754E-3</c:v>
                      </c:pt>
                      <c:pt idx="420" formatCode="General">
                        <c:v>-1.6825868990305299E-3</c:v>
                      </c:pt>
                      <c:pt idx="421" formatCode="General">
                        <c:v>-1.6926564520562599E-3</c:v>
                      </c:pt>
                      <c:pt idx="422" formatCode="General">
                        <c:v>-1.6865804886646899E-3</c:v>
                      </c:pt>
                      <c:pt idx="423" formatCode="General">
                        <c:v>-1.68918550519867E-3</c:v>
                      </c:pt>
                      <c:pt idx="424" formatCode="General">
                        <c:v>-1.6955763664050301E-3</c:v>
                      </c:pt>
                      <c:pt idx="425" formatCode="General">
                        <c:v>-1.6984836596297501E-3</c:v>
                      </c:pt>
                      <c:pt idx="426" formatCode="General">
                        <c:v>-1.70160153761768E-3</c:v>
                      </c:pt>
                      <c:pt idx="427" formatCode="General">
                        <c:v>-1.7142809978522801E-3</c:v>
                      </c:pt>
                      <c:pt idx="428" formatCode="General">
                        <c:v>-1.70145195548143E-3</c:v>
                      </c:pt>
                      <c:pt idx="429" formatCode="General">
                        <c:v>-1.7156817964761599E-3</c:v>
                      </c:pt>
                      <c:pt idx="430" formatCode="General">
                        <c:v>-1.7138652564842999E-3</c:v>
                      </c:pt>
                      <c:pt idx="431" formatCode="General">
                        <c:v>-1.7130669841436701E-3</c:v>
                      </c:pt>
                      <c:pt idx="432" formatCode="General">
                        <c:v>-1.7143446937047499E-3</c:v>
                      </c:pt>
                      <c:pt idx="433" formatCode="General">
                        <c:v>-1.72786493103387E-3</c:v>
                      </c:pt>
                      <c:pt idx="434" formatCode="General">
                        <c:v>-1.7223761236801001E-3</c:v>
                      </c:pt>
                      <c:pt idx="435" formatCode="General">
                        <c:v>-1.7295470752284701E-3</c:v>
                      </c:pt>
                      <c:pt idx="436" formatCode="General">
                        <c:v>-1.7329880989729999E-3</c:v>
                      </c:pt>
                      <c:pt idx="437" formatCode="General">
                        <c:v>-1.7533198431396099E-3</c:v>
                      </c:pt>
                      <c:pt idx="438" formatCode="General">
                        <c:v>-1.73748571254398E-3</c:v>
                      </c:pt>
                      <c:pt idx="439" formatCode="General">
                        <c:v>-1.73803873916882E-3</c:v>
                      </c:pt>
                      <c:pt idx="440" formatCode="General">
                        <c:v>-1.7461575249123999E-3</c:v>
                      </c:pt>
                      <c:pt idx="441" formatCode="General">
                        <c:v>-1.75683505300934E-3</c:v>
                      </c:pt>
                      <c:pt idx="442" formatCode="General">
                        <c:v>-1.7519527082800199E-3</c:v>
                      </c:pt>
                      <c:pt idx="443" formatCode="General">
                        <c:v>-1.75448551260011E-3</c:v>
                      </c:pt>
                      <c:pt idx="444" formatCode="General">
                        <c:v>-1.7627568625913699E-3</c:v>
                      </c:pt>
                      <c:pt idx="445" formatCode="General">
                        <c:v>-1.7655962000208E-3</c:v>
                      </c:pt>
                      <c:pt idx="446" formatCode="General">
                        <c:v>-1.76024077575907E-3</c:v>
                      </c:pt>
                      <c:pt idx="447" formatCode="General">
                        <c:v>-1.77097018407705E-3</c:v>
                      </c:pt>
                      <c:pt idx="448" formatCode="General">
                        <c:v>-1.7784913291422301E-3</c:v>
                      </c:pt>
                      <c:pt idx="449" formatCode="General">
                        <c:v>-1.7785434543014999E-3</c:v>
                      </c:pt>
                      <c:pt idx="450" formatCode="General">
                        <c:v>-1.7799579902649601E-3</c:v>
                      </c:pt>
                      <c:pt idx="451" formatCode="General">
                        <c:v>-1.7845359309095899E-3</c:v>
                      </c:pt>
                      <c:pt idx="452" formatCode="General">
                        <c:v>-1.7853736607573601E-3</c:v>
                      </c:pt>
                      <c:pt idx="453" formatCode="General">
                        <c:v>-1.78870470085201E-3</c:v>
                      </c:pt>
                      <c:pt idx="454" formatCode="General">
                        <c:v>-1.80474847642451E-3</c:v>
                      </c:pt>
                      <c:pt idx="455" formatCode="General">
                        <c:v>-1.77934938602675E-3</c:v>
                      </c:pt>
                      <c:pt idx="456" formatCode="General">
                        <c:v>-1.80486865869802E-3</c:v>
                      </c:pt>
                      <c:pt idx="457" formatCode="General">
                        <c:v>-1.81204073996307E-3</c:v>
                      </c:pt>
                      <c:pt idx="458" formatCode="General">
                        <c:v>-1.79421680185331E-3</c:v>
                      </c:pt>
                      <c:pt idx="459" formatCode="General">
                        <c:v>-1.7933707040264501E-3</c:v>
                      </c:pt>
                      <c:pt idx="460" formatCode="General">
                        <c:v>-1.81089978217589E-3</c:v>
                      </c:pt>
                      <c:pt idx="461" formatCode="General">
                        <c:v>-1.8151811524280601E-3</c:v>
                      </c:pt>
                      <c:pt idx="462" formatCode="General">
                        <c:v>-1.80962881887942E-3</c:v>
                      </c:pt>
                      <c:pt idx="463" formatCode="General">
                        <c:v>-1.8170025625722599E-3</c:v>
                      </c:pt>
                      <c:pt idx="464" formatCode="General">
                        <c:v>-1.8290838877677901E-3</c:v>
                      </c:pt>
                      <c:pt idx="465" formatCode="General">
                        <c:v>-1.8229811021627899E-3</c:v>
                      </c:pt>
                      <c:pt idx="466" formatCode="General">
                        <c:v>-1.8391824340670999E-3</c:v>
                      </c:pt>
                      <c:pt idx="467" formatCode="General">
                        <c:v>-1.84824316111462E-3</c:v>
                      </c:pt>
                      <c:pt idx="468" formatCode="General">
                        <c:v>-1.8290507413160301E-3</c:v>
                      </c:pt>
                      <c:pt idx="469" formatCode="General">
                        <c:v>-1.8431108753100001E-3</c:v>
                      </c:pt>
                      <c:pt idx="470" formatCode="General">
                        <c:v>-1.8544306796319399E-3</c:v>
                      </c:pt>
                      <c:pt idx="471" formatCode="General">
                        <c:v>-1.8499134811477999E-3</c:v>
                      </c:pt>
                      <c:pt idx="472" formatCode="General">
                        <c:v>-1.8547365914433601E-3</c:v>
                      </c:pt>
                      <c:pt idx="473" formatCode="General">
                        <c:v>-1.84035929898497E-3</c:v>
                      </c:pt>
                      <c:pt idx="474" formatCode="General">
                        <c:v>-1.85710109659565E-3</c:v>
                      </c:pt>
                      <c:pt idx="475" formatCode="General">
                        <c:v>-1.8626892197470999E-3</c:v>
                      </c:pt>
                      <c:pt idx="476" formatCode="General">
                        <c:v>-1.8645721624299201E-3</c:v>
                      </c:pt>
                      <c:pt idx="477" formatCode="General">
                        <c:v>-1.87399824808458E-3</c:v>
                      </c:pt>
                      <c:pt idx="478" formatCode="General">
                        <c:v>-1.86970993860761E-3</c:v>
                      </c:pt>
                      <c:pt idx="479" formatCode="General">
                        <c:v>-1.86920739131613E-3</c:v>
                      </c:pt>
                      <c:pt idx="480" formatCode="General">
                        <c:v>-1.87357439969396E-3</c:v>
                      </c:pt>
                      <c:pt idx="481" formatCode="General">
                        <c:v>-1.88124283162815E-3</c:v>
                      </c:pt>
                      <c:pt idx="482" formatCode="General">
                        <c:v>-1.88413297285889E-3</c:v>
                      </c:pt>
                      <c:pt idx="483" formatCode="General">
                        <c:v>-1.8840308644049899E-3</c:v>
                      </c:pt>
                      <c:pt idx="484" formatCode="General">
                        <c:v>-1.8844297209406401E-3</c:v>
                      </c:pt>
                      <c:pt idx="485" formatCode="General">
                        <c:v>-1.8987723187407701E-3</c:v>
                      </c:pt>
                      <c:pt idx="486" formatCode="General">
                        <c:v>-1.89804503436478E-3</c:v>
                      </c:pt>
                      <c:pt idx="487" formatCode="General">
                        <c:v>-1.9049031194118299E-3</c:v>
                      </c:pt>
                      <c:pt idx="488" formatCode="General">
                        <c:v>-1.89804293915707E-3</c:v>
                      </c:pt>
                      <c:pt idx="489" formatCode="General">
                        <c:v>-1.9019133569019801E-3</c:v>
                      </c:pt>
                      <c:pt idx="490" formatCode="General">
                        <c:v>-1.9077562724961999E-3</c:v>
                      </c:pt>
                      <c:pt idx="491" formatCode="General">
                        <c:v>-1.9145827268784101E-3</c:v>
                      </c:pt>
                      <c:pt idx="492" formatCode="General">
                        <c:v>-1.9161808117792499E-3</c:v>
                      </c:pt>
                      <c:pt idx="493" formatCode="General">
                        <c:v>-1.9158883904244401E-3</c:v>
                      </c:pt>
                      <c:pt idx="494" formatCode="General">
                        <c:v>-1.92099437042387E-3</c:v>
                      </c:pt>
                      <c:pt idx="495" formatCode="General">
                        <c:v>-1.9216178842352001E-3</c:v>
                      </c:pt>
                      <c:pt idx="496" formatCode="General">
                        <c:v>-1.92181219316236E-3</c:v>
                      </c:pt>
                      <c:pt idx="497" formatCode="General">
                        <c:v>-1.92783577982135E-3</c:v>
                      </c:pt>
                      <c:pt idx="498" formatCode="General">
                        <c:v>-1.93804665327064E-3</c:v>
                      </c:pt>
                      <c:pt idx="499" formatCode="General">
                        <c:v>-1.9331535431586801E-3</c:v>
                      </c:pt>
                      <c:pt idx="500" formatCode="General">
                        <c:v>-1.9438319023219401E-3</c:v>
                      </c:pt>
                      <c:pt idx="501" formatCode="General">
                        <c:v>-1.9460611057681E-3</c:v>
                      </c:pt>
                      <c:pt idx="502" formatCode="General">
                        <c:v>-1.9393057129995E-3</c:v>
                      </c:pt>
                      <c:pt idx="503" formatCode="General">
                        <c:v>-1.95182173932388E-3</c:v>
                      </c:pt>
                      <c:pt idx="504" formatCode="General">
                        <c:v>-1.9619478421744E-3</c:v>
                      </c:pt>
                      <c:pt idx="505" formatCode="General">
                        <c:v>-1.95190251973506E-3</c:v>
                      </c:pt>
                      <c:pt idx="506" formatCode="General">
                        <c:v>-1.9676996907473801E-3</c:v>
                      </c:pt>
                      <c:pt idx="507" formatCode="General">
                        <c:v>-1.96874108424393E-3</c:v>
                      </c:pt>
                      <c:pt idx="508" formatCode="General">
                        <c:v>-1.9762696107164402E-3</c:v>
                      </c:pt>
                      <c:pt idx="509" formatCode="General">
                        <c:v>-1.96032405541951E-3</c:v>
                      </c:pt>
                      <c:pt idx="510" formatCode="General">
                        <c:v>-1.97334979377031E-3</c:v>
                      </c:pt>
                      <c:pt idx="511" formatCode="General">
                        <c:v>-1.9780288620815799E-3</c:v>
                      </c:pt>
                      <c:pt idx="512" formatCode="General">
                        <c:v>-1.9738640347527099E-3</c:v>
                      </c:pt>
                      <c:pt idx="513" formatCode="General">
                        <c:v>-1.9798385927492202E-3</c:v>
                      </c:pt>
                      <c:pt idx="514" formatCode="General">
                        <c:v>-1.98197057213857E-3</c:v>
                      </c:pt>
                      <c:pt idx="515" formatCode="General">
                        <c:v>-1.9797628250059901E-3</c:v>
                      </c:pt>
                      <c:pt idx="516" formatCode="General">
                        <c:v>-1.9957188643285502E-3</c:v>
                      </c:pt>
                      <c:pt idx="517" formatCode="General">
                        <c:v>-1.9904593129480902E-3</c:v>
                      </c:pt>
                      <c:pt idx="518" formatCode="General">
                        <c:v>-1.9923798744530502E-3</c:v>
                      </c:pt>
                      <c:pt idx="519" formatCode="General">
                        <c:v>-1.9946980294277298E-3</c:v>
                      </c:pt>
                      <c:pt idx="520" formatCode="General">
                        <c:v>-1.9976961225373598E-3</c:v>
                      </c:pt>
                      <c:pt idx="521" formatCode="General">
                        <c:v>-2.00220484043956E-3</c:v>
                      </c:pt>
                      <c:pt idx="522" formatCode="General">
                        <c:v>-2.0180227613908102E-3</c:v>
                      </c:pt>
                      <c:pt idx="523" formatCode="General">
                        <c:v>-2.0107979358220699E-3</c:v>
                      </c:pt>
                      <c:pt idx="524" formatCode="General">
                        <c:v>-2.03214098575046E-3</c:v>
                      </c:pt>
                      <c:pt idx="525" formatCode="General">
                        <c:v>-2.01954956344027E-3</c:v>
                      </c:pt>
                      <c:pt idx="526" formatCode="General">
                        <c:v>-2.0303351453162602E-3</c:v>
                      </c:pt>
                      <c:pt idx="527" formatCode="General">
                        <c:v>-2.0259323017373198E-3</c:v>
                      </c:pt>
                      <c:pt idx="528" formatCode="General">
                        <c:v>-2.0317196638891199E-3</c:v>
                      </c:pt>
                      <c:pt idx="529" formatCode="General">
                        <c:v>-2.0330320629802202E-3</c:v>
                      </c:pt>
                      <c:pt idx="530" formatCode="General">
                        <c:v>-2.03764491528093E-3</c:v>
                      </c:pt>
                      <c:pt idx="531" formatCode="General">
                        <c:v>-2.0370591330568801E-3</c:v>
                      </c:pt>
                      <c:pt idx="532" formatCode="General">
                        <c:v>-2.0455318969805399E-3</c:v>
                      </c:pt>
                      <c:pt idx="533" formatCode="General">
                        <c:v>-2.05153995698437E-3</c:v>
                      </c:pt>
                      <c:pt idx="534" formatCode="General">
                        <c:v>-2.0594744799958902E-3</c:v>
                      </c:pt>
                      <c:pt idx="535" formatCode="General">
                        <c:v>-2.0505091658172001E-3</c:v>
                      </c:pt>
                      <c:pt idx="536" formatCode="General">
                        <c:v>-2.0600024954053899E-3</c:v>
                      </c:pt>
                      <c:pt idx="537" formatCode="General">
                        <c:v>-2.04837561986377E-3</c:v>
                      </c:pt>
                      <c:pt idx="538" formatCode="General">
                        <c:v>-2.06246659625261E-3</c:v>
                      </c:pt>
                      <c:pt idx="539" formatCode="General">
                        <c:v>-2.07000970480388E-3</c:v>
                      </c:pt>
                      <c:pt idx="540" formatCode="General">
                        <c:v>-2.05973775776307E-3</c:v>
                      </c:pt>
                      <c:pt idx="541" formatCode="General">
                        <c:v>-2.0753650008877699E-3</c:v>
                      </c:pt>
                      <c:pt idx="542" formatCode="General">
                        <c:v>-2.06400451000292E-3</c:v>
                      </c:pt>
                      <c:pt idx="543" formatCode="General">
                        <c:v>-2.0830011746037899E-3</c:v>
                      </c:pt>
                      <c:pt idx="544" formatCode="General">
                        <c:v>-2.0828998546081699E-3</c:v>
                      </c:pt>
                      <c:pt idx="545" formatCode="General">
                        <c:v>-2.07019235486003E-3</c:v>
                      </c:pt>
                      <c:pt idx="546" formatCode="General">
                        <c:v>-2.0761715795538501E-3</c:v>
                      </c:pt>
                      <c:pt idx="547" formatCode="General">
                        <c:v>-2.0758019594512601E-3</c:v>
                      </c:pt>
                      <c:pt idx="548" formatCode="General">
                        <c:v>-2.0984993720424201E-3</c:v>
                      </c:pt>
                      <c:pt idx="549" formatCode="General">
                        <c:v>-2.0967113562259001E-3</c:v>
                      </c:pt>
                      <c:pt idx="550" formatCode="General">
                        <c:v>-2.0924645682392101E-3</c:v>
                      </c:pt>
                      <c:pt idx="551" formatCode="General">
                        <c:v>-2.1137098389015499E-3</c:v>
                      </c:pt>
                      <c:pt idx="552" formatCode="General">
                        <c:v>-2.1126207784422498E-3</c:v>
                      </c:pt>
                      <c:pt idx="553" formatCode="General">
                        <c:v>-2.1011150683084498E-3</c:v>
                      </c:pt>
                      <c:pt idx="554" formatCode="General">
                        <c:v>-2.11977356996886E-3</c:v>
                      </c:pt>
                      <c:pt idx="555" formatCode="General">
                        <c:v>-2.1116342622610699E-3</c:v>
                      </c:pt>
                      <c:pt idx="556" formatCode="General">
                        <c:v>-2.11634157928672E-3</c:v>
                      </c:pt>
                      <c:pt idx="557" formatCode="General">
                        <c:v>-2.1105129062386802E-3</c:v>
                      </c:pt>
                      <c:pt idx="558" formatCode="General">
                        <c:v>-2.1155573961909101E-3</c:v>
                      </c:pt>
                      <c:pt idx="559" formatCode="General">
                        <c:v>-2.1346650359308698E-3</c:v>
                      </c:pt>
                      <c:pt idx="560" formatCode="General">
                        <c:v>-2.1263519232325098E-3</c:v>
                      </c:pt>
                      <c:pt idx="561" formatCode="General">
                        <c:v>-2.13325387998383E-3</c:v>
                      </c:pt>
                      <c:pt idx="562" formatCode="General">
                        <c:v>-2.1404885127323399E-3</c:v>
                      </c:pt>
                      <c:pt idx="563" formatCode="General">
                        <c:v>-2.1258153396285198E-3</c:v>
                      </c:pt>
                      <c:pt idx="564" formatCode="General">
                        <c:v>-2.1539217823730999E-3</c:v>
                      </c:pt>
                      <c:pt idx="565" formatCode="General">
                        <c:v>-2.1520526531429601E-3</c:v>
                      </c:pt>
                      <c:pt idx="566" formatCode="General">
                        <c:v>-2.1513216798547999E-3</c:v>
                      </c:pt>
                      <c:pt idx="567" formatCode="General">
                        <c:v>-2.1473871789014199E-3</c:v>
                      </c:pt>
                      <c:pt idx="568" formatCode="General">
                        <c:v>-2.1509519242745401E-3</c:v>
                      </c:pt>
                      <c:pt idx="569" formatCode="General">
                        <c:v>-2.15493277956835E-3</c:v>
                      </c:pt>
                      <c:pt idx="570" formatCode="General">
                        <c:v>-2.1622863538940098E-3</c:v>
                      </c:pt>
                      <c:pt idx="571" formatCode="General">
                        <c:v>-2.15587053366502E-3</c:v>
                      </c:pt>
                      <c:pt idx="572" formatCode="General">
                        <c:v>-2.1807848298490001E-3</c:v>
                      </c:pt>
                      <c:pt idx="573" formatCode="General">
                        <c:v>-2.1775603503891199E-3</c:v>
                      </c:pt>
                      <c:pt idx="574" formatCode="General">
                        <c:v>-2.1729431042408999E-3</c:v>
                      </c:pt>
                      <c:pt idx="575" formatCode="General">
                        <c:v>-2.1742589445215301E-3</c:v>
                      </c:pt>
                      <c:pt idx="576" formatCode="General">
                        <c:v>-2.1851955308419498E-3</c:v>
                      </c:pt>
                      <c:pt idx="577" formatCode="General">
                        <c:v>-2.2013976394181E-3</c:v>
                      </c:pt>
                      <c:pt idx="578" formatCode="General">
                        <c:v>-2.1936816158545001E-3</c:v>
                      </c:pt>
                      <c:pt idx="579" formatCode="General">
                        <c:v>-2.1968648998175301E-3</c:v>
                      </c:pt>
                      <c:pt idx="580" formatCode="General">
                        <c:v>-2.1857743636434202E-3</c:v>
                      </c:pt>
                      <c:pt idx="581" formatCode="General">
                        <c:v>-2.1945463253493802E-3</c:v>
                      </c:pt>
                      <c:pt idx="582" formatCode="General">
                        <c:v>-2.1964458653399499E-3</c:v>
                      </c:pt>
                      <c:pt idx="583" formatCode="General">
                        <c:v>-2.2107594636652998E-3</c:v>
                      </c:pt>
                      <c:pt idx="584" formatCode="General">
                        <c:v>-2.2015227779785401E-3</c:v>
                      </c:pt>
                      <c:pt idx="585" formatCode="General">
                        <c:v>-2.2056247889068602E-3</c:v>
                      </c:pt>
                      <c:pt idx="586" formatCode="General">
                        <c:v>-2.2090247523828899E-3</c:v>
                      </c:pt>
                      <c:pt idx="587" formatCode="General">
                        <c:v>-2.2145011266698402E-3</c:v>
                      </c:pt>
                      <c:pt idx="588" formatCode="General">
                        <c:v>-2.2083291818622802E-3</c:v>
                      </c:pt>
                      <c:pt idx="589" formatCode="General">
                        <c:v>-2.2073127097637099E-3</c:v>
                      </c:pt>
                      <c:pt idx="590" formatCode="General">
                        <c:v>-2.2297733471244902E-3</c:v>
                      </c:pt>
                      <c:pt idx="591" formatCode="General">
                        <c:v>-2.23162755732238E-3</c:v>
                      </c:pt>
                      <c:pt idx="592" formatCode="General">
                        <c:v>-2.2287122273632002E-3</c:v>
                      </c:pt>
                      <c:pt idx="593" formatCode="General">
                        <c:v>-2.2446731008960901E-3</c:v>
                      </c:pt>
                      <c:pt idx="594" formatCode="General">
                        <c:v>-2.2256810609702399E-3</c:v>
                      </c:pt>
                      <c:pt idx="595" formatCode="General">
                        <c:v>-2.2390428872485399E-3</c:v>
                      </c:pt>
                      <c:pt idx="596" formatCode="General">
                        <c:v>-2.2431868936054599E-3</c:v>
                      </c:pt>
                      <c:pt idx="597" formatCode="General">
                        <c:v>-2.2424481604368402E-3</c:v>
                      </c:pt>
                      <c:pt idx="598" formatCode="General">
                        <c:v>-2.2410014825193598E-3</c:v>
                      </c:pt>
                      <c:pt idx="599" formatCode="General">
                        <c:v>-2.2596501380790098E-3</c:v>
                      </c:pt>
                      <c:pt idx="600" formatCode="General">
                        <c:v>-2.2453585270900099E-3</c:v>
                      </c:pt>
                      <c:pt idx="601" formatCode="General">
                        <c:v>-2.2579609972893E-3</c:v>
                      </c:pt>
                      <c:pt idx="602" formatCode="General">
                        <c:v>-2.2617264907663602E-3</c:v>
                      </c:pt>
                      <c:pt idx="603" formatCode="General">
                        <c:v>-2.2622581093645301E-3</c:v>
                      </c:pt>
                      <c:pt idx="604" formatCode="General">
                        <c:v>-2.2686239683875498E-3</c:v>
                      </c:pt>
                      <c:pt idx="605" formatCode="General">
                        <c:v>-2.2765509657506101E-3</c:v>
                      </c:pt>
                      <c:pt idx="606" formatCode="General">
                        <c:v>-2.2763317390702398E-3</c:v>
                      </c:pt>
                      <c:pt idx="607" formatCode="General">
                        <c:v>-2.27577937122202E-3</c:v>
                      </c:pt>
                      <c:pt idx="608" formatCode="General">
                        <c:v>-2.27256892166292E-3</c:v>
                      </c:pt>
                      <c:pt idx="609" formatCode="General">
                        <c:v>-2.2772432344426502E-3</c:v>
                      </c:pt>
                      <c:pt idx="610" formatCode="General">
                        <c:v>-2.2898478189129902E-3</c:v>
                      </c:pt>
                      <c:pt idx="611" formatCode="General">
                        <c:v>-2.2723402745242699E-3</c:v>
                      </c:pt>
                      <c:pt idx="612" formatCode="General">
                        <c:v>-2.2789515157317598E-3</c:v>
                      </c:pt>
                      <c:pt idx="613" formatCode="General">
                        <c:v>-2.3041925241649398E-3</c:v>
                      </c:pt>
                      <c:pt idx="614" formatCode="General">
                        <c:v>-2.2829112675066001E-3</c:v>
                      </c:pt>
                      <c:pt idx="615" formatCode="General">
                        <c:v>-2.3023845170691598E-3</c:v>
                      </c:pt>
                      <c:pt idx="616" formatCode="General">
                        <c:v>-2.2891833294910601E-3</c:v>
                      </c:pt>
                      <c:pt idx="617" formatCode="General">
                        <c:v>-2.3076786623991599E-3</c:v>
                      </c:pt>
                      <c:pt idx="618" formatCode="General">
                        <c:v>-2.31837640824343E-3</c:v>
                      </c:pt>
                      <c:pt idx="619" formatCode="General">
                        <c:v>-2.3166070598851702E-3</c:v>
                      </c:pt>
                      <c:pt idx="620" formatCode="General">
                        <c:v>-2.3183614036639101E-3</c:v>
                      </c:pt>
                      <c:pt idx="621" formatCode="General">
                        <c:v>-2.31767871886012E-3</c:v>
                      </c:pt>
                      <c:pt idx="622" formatCode="General">
                        <c:v>-2.3126388349774402E-3</c:v>
                      </c:pt>
                      <c:pt idx="623" formatCode="General">
                        <c:v>-2.3316932249175101E-3</c:v>
                      </c:pt>
                      <c:pt idx="624" formatCode="General">
                        <c:v>-2.3126094969567702E-3</c:v>
                      </c:pt>
                      <c:pt idx="625" formatCode="General">
                        <c:v>-2.3246776241249798E-3</c:v>
                      </c:pt>
                      <c:pt idx="626" formatCode="General">
                        <c:v>-2.33525529501238E-3</c:v>
                      </c:pt>
                      <c:pt idx="627" formatCode="General">
                        <c:v>-2.3300765757246602E-3</c:v>
                      </c:pt>
                      <c:pt idx="628" formatCode="General">
                        <c:v>-2.3346184343983902E-3</c:v>
                      </c:pt>
                      <c:pt idx="629" formatCode="General">
                        <c:v>-2.3409558622244902E-3</c:v>
                      </c:pt>
                      <c:pt idx="630" formatCode="General">
                        <c:v>-2.3267085437224701E-3</c:v>
                      </c:pt>
                      <c:pt idx="631" formatCode="General">
                        <c:v>-2.3526120293097699E-3</c:v>
                      </c:pt>
                      <c:pt idx="632" formatCode="General">
                        <c:v>-2.3345914529498499E-3</c:v>
                      </c:pt>
                      <c:pt idx="633" formatCode="General">
                        <c:v>-2.3430509852934199E-3</c:v>
                      </c:pt>
                      <c:pt idx="634" formatCode="General">
                        <c:v>-2.36169498542977E-3</c:v>
                      </c:pt>
                      <c:pt idx="635" formatCode="General">
                        <c:v>-2.3584225808028201E-3</c:v>
                      </c:pt>
                      <c:pt idx="636" formatCode="General">
                        <c:v>-2.3671202045979101E-3</c:v>
                      </c:pt>
                      <c:pt idx="637" formatCode="General">
                        <c:v>-2.35458963507116E-3</c:v>
                      </c:pt>
                      <c:pt idx="638" formatCode="General">
                        <c:v>-2.35733022341652E-3</c:v>
                      </c:pt>
                      <c:pt idx="639" formatCode="General">
                        <c:v>-2.3685221082292199E-3</c:v>
                      </c:pt>
                      <c:pt idx="640" formatCode="General">
                        <c:v>-2.3788987503654299E-3</c:v>
                      </c:pt>
                      <c:pt idx="641" formatCode="General">
                        <c:v>-2.3750042251269102E-3</c:v>
                      </c:pt>
                      <c:pt idx="642" formatCode="General">
                        <c:v>-2.3700429745940302E-3</c:v>
                      </c:pt>
                      <c:pt idx="643" formatCode="General">
                        <c:v>-2.3829014189628902E-3</c:v>
                      </c:pt>
                      <c:pt idx="644" formatCode="General">
                        <c:v>-2.3916640157273599E-3</c:v>
                      </c:pt>
                      <c:pt idx="645" formatCode="General">
                        <c:v>-2.3832750469965601E-3</c:v>
                      </c:pt>
                      <c:pt idx="646" formatCode="General">
                        <c:v>-2.3889994041972401E-3</c:v>
                      </c:pt>
                      <c:pt idx="647" formatCode="General">
                        <c:v>-2.3809560855293098E-3</c:v>
                      </c:pt>
                      <c:pt idx="648" formatCode="General">
                        <c:v>-2.3880953583888501E-3</c:v>
                      </c:pt>
                      <c:pt idx="649" formatCode="General">
                        <c:v>-2.3948289072345899E-3</c:v>
                      </c:pt>
                      <c:pt idx="650" formatCode="General">
                        <c:v>-2.4050226065446601E-3</c:v>
                      </c:pt>
                      <c:pt idx="651" formatCode="General">
                        <c:v>-2.3970949523309799E-3</c:v>
                      </c:pt>
                      <c:pt idx="652" formatCode="General">
                        <c:v>-2.4095564033498498E-3</c:v>
                      </c:pt>
                      <c:pt idx="653" formatCode="General">
                        <c:v>-2.4137697327622702E-3</c:v>
                      </c:pt>
                      <c:pt idx="654" formatCode="General">
                        <c:v>-2.4129493991138199E-3</c:v>
                      </c:pt>
                      <c:pt idx="655" formatCode="General">
                        <c:v>-2.4159734637645199E-3</c:v>
                      </c:pt>
                      <c:pt idx="656" formatCode="General">
                        <c:v>-2.4108335582248099E-3</c:v>
                      </c:pt>
                      <c:pt idx="657" formatCode="General">
                        <c:v>-2.4151630464494798E-3</c:v>
                      </c:pt>
                      <c:pt idx="658" formatCode="General">
                        <c:v>-2.4203967121208701E-3</c:v>
                      </c:pt>
                      <c:pt idx="659" formatCode="General">
                        <c:v>-2.4273819963021299E-3</c:v>
                      </c:pt>
                      <c:pt idx="660" formatCode="General">
                        <c:v>-2.4292461889550599E-3</c:v>
                      </c:pt>
                      <c:pt idx="661" formatCode="General">
                        <c:v>-2.4368483742391298E-3</c:v>
                      </c:pt>
                      <c:pt idx="662" formatCode="General">
                        <c:v>-2.4299490875405701E-3</c:v>
                      </c:pt>
                      <c:pt idx="663" formatCode="General">
                        <c:v>-2.44810116393346E-3</c:v>
                      </c:pt>
                      <c:pt idx="664" formatCode="General">
                        <c:v>-2.4350714935769701E-3</c:v>
                      </c:pt>
                      <c:pt idx="665" formatCode="General">
                        <c:v>-2.4422454864418499E-3</c:v>
                      </c:pt>
                      <c:pt idx="666" formatCode="General">
                        <c:v>-2.4519892433228301E-3</c:v>
                      </c:pt>
                      <c:pt idx="667" formatCode="General">
                        <c:v>-2.4382187197649198E-3</c:v>
                      </c:pt>
                      <c:pt idx="668" formatCode="General">
                        <c:v>-2.4507935896483399E-3</c:v>
                      </c:pt>
                      <c:pt idx="669" formatCode="General">
                        <c:v>-2.4592575131015802E-3</c:v>
                      </c:pt>
                      <c:pt idx="670" formatCode="General">
                        <c:v>-2.4587032523466601E-3</c:v>
                      </c:pt>
                      <c:pt idx="671" formatCode="General">
                        <c:v>-2.4708849867709501E-3</c:v>
                      </c:pt>
                      <c:pt idx="672" formatCode="General">
                        <c:v>-2.4702843748051302E-3</c:v>
                      </c:pt>
                      <c:pt idx="673" formatCode="General">
                        <c:v>-2.4762820878827399E-3</c:v>
                      </c:pt>
                      <c:pt idx="674" formatCode="General">
                        <c:v>-2.4748713299723498E-3</c:v>
                      </c:pt>
                      <c:pt idx="675" formatCode="General">
                        <c:v>-2.4691751399459599E-3</c:v>
                      </c:pt>
                      <c:pt idx="676" formatCode="General">
                        <c:v>-2.4813101863086899E-3</c:v>
                      </c:pt>
                      <c:pt idx="677" formatCode="General">
                        <c:v>-2.4738138705869099E-3</c:v>
                      </c:pt>
                      <c:pt idx="678" formatCode="General">
                        <c:v>-2.4843768733229898E-3</c:v>
                      </c:pt>
                      <c:pt idx="679" formatCode="General">
                        <c:v>-2.48456513892097E-3</c:v>
                      </c:pt>
                      <c:pt idx="680" formatCode="General">
                        <c:v>-2.4913180475073702E-3</c:v>
                      </c:pt>
                      <c:pt idx="681" formatCode="General">
                        <c:v>-2.47262157272061E-3</c:v>
                      </c:pt>
                      <c:pt idx="682" formatCode="General">
                        <c:v>-2.4801251844914001E-3</c:v>
                      </c:pt>
                      <c:pt idx="683" formatCode="General">
                        <c:v>-2.5017351704989099E-3</c:v>
                      </c:pt>
                      <c:pt idx="684" formatCode="General">
                        <c:v>-2.48990394079688E-3</c:v>
                      </c:pt>
                      <c:pt idx="685" formatCode="General">
                        <c:v>-2.5073089208203199E-3</c:v>
                      </c:pt>
                      <c:pt idx="686" formatCode="General">
                        <c:v>-2.5074448189032999E-3</c:v>
                      </c:pt>
                      <c:pt idx="687" formatCode="General">
                        <c:v>-2.4967871536522202E-3</c:v>
                      </c:pt>
                      <c:pt idx="688" formatCode="General">
                        <c:v>-2.51007775157896E-3</c:v>
                      </c:pt>
                      <c:pt idx="689" formatCode="General">
                        <c:v>-2.5132019830696501E-3</c:v>
                      </c:pt>
                      <c:pt idx="690" formatCode="General">
                        <c:v>-2.50345789397094E-3</c:v>
                      </c:pt>
                      <c:pt idx="691" formatCode="General">
                        <c:v>-2.5174192318472301E-3</c:v>
                      </c:pt>
                      <c:pt idx="692" formatCode="General">
                        <c:v>-2.5232147326665101E-3</c:v>
                      </c:pt>
                      <c:pt idx="693" formatCode="General">
                        <c:v>-2.5127130385360001E-3</c:v>
                      </c:pt>
                      <c:pt idx="694" formatCode="General">
                        <c:v>-2.5170509831461199E-3</c:v>
                      </c:pt>
                      <c:pt idx="695" formatCode="General">
                        <c:v>-2.5262303297170002E-3</c:v>
                      </c:pt>
                      <c:pt idx="696" formatCode="General">
                        <c:v>-2.53334068238837E-3</c:v>
                      </c:pt>
                      <c:pt idx="697" formatCode="General">
                        <c:v>-2.5207534161338801E-3</c:v>
                      </c:pt>
                      <c:pt idx="698" formatCode="General">
                        <c:v>-2.5419402503640198E-3</c:v>
                      </c:pt>
                      <c:pt idx="699" formatCode="General">
                        <c:v>-2.5327821960301998E-3</c:v>
                      </c:pt>
                      <c:pt idx="700" formatCode="General">
                        <c:v>-2.52951942221843E-3</c:v>
                      </c:pt>
                      <c:pt idx="701" formatCode="General">
                        <c:v>-2.5463331644418898E-3</c:v>
                      </c:pt>
                      <c:pt idx="702" formatCode="General">
                        <c:v>-2.5321434820172501E-3</c:v>
                      </c:pt>
                      <c:pt idx="703" formatCode="General">
                        <c:v>-2.55599710968593E-3</c:v>
                      </c:pt>
                      <c:pt idx="704" formatCode="General">
                        <c:v>-2.5479247874942899E-3</c:v>
                      </c:pt>
                      <c:pt idx="705" formatCode="General">
                        <c:v>-2.5576330687780199E-3</c:v>
                      </c:pt>
                      <c:pt idx="706" formatCode="General">
                        <c:v>-2.54846509168076E-3</c:v>
                      </c:pt>
                      <c:pt idx="707" formatCode="General">
                        <c:v>-2.5570190042927799E-3</c:v>
                      </c:pt>
                      <c:pt idx="708" formatCode="General">
                        <c:v>-2.55681089892451E-3</c:v>
                      </c:pt>
                      <c:pt idx="709" formatCode="General">
                        <c:v>-2.55209194746687E-3</c:v>
                      </c:pt>
                      <c:pt idx="710" formatCode="General">
                        <c:v>-2.5631969969211101E-3</c:v>
                      </c:pt>
                      <c:pt idx="711" formatCode="General">
                        <c:v>-2.58536411601595E-3</c:v>
                      </c:pt>
                      <c:pt idx="712" formatCode="General">
                        <c:v>-2.55947099444338E-3</c:v>
                      </c:pt>
                      <c:pt idx="713" formatCode="General">
                        <c:v>-2.5842329486798201E-3</c:v>
                      </c:pt>
                      <c:pt idx="714" formatCode="General">
                        <c:v>-2.5702871429824402E-3</c:v>
                      </c:pt>
                      <c:pt idx="715" formatCode="General">
                        <c:v>-2.5743352685206702E-3</c:v>
                      </c:pt>
                      <c:pt idx="716" formatCode="General">
                        <c:v>-2.5804011723329799E-3</c:v>
                      </c:pt>
                      <c:pt idx="717" formatCode="General">
                        <c:v>-2.5716189663098502E-3</c:v>
                      </c:pt>
                      <c:pt idx="718" formatCode="General">
                        <c:v>-2.5914064695155398E-3</c:v>
                      </c:pt>
                      <c:pt idx="719" formatCode="General">
                        <c:v>-2.5853944388903498E-3</c:v>
                      </c:pt>
                      <c:pt idx="720" formatCode="General">
                        <c:v>-2.5904833084295599E-3</c:v>
                      </c:pt>
                      <c:pt idx="721" formatCode="General">
                        <c:v>-2.5982666839991001E-3</c:v>
                      </c:pt>
                      <c:pt idx="722" formatCode="General">
                        <c:v>-2.6002795165435302E-3</c:v>
                      </c:pt>
                      <c:pt idx="723" formatCode="General">
                        <c:v>-2.5831874616333299E-3</c:v>
                      </c:pt>
                      <c:pt idx="724" formatCode="General">
                        <c:v>-2.5917531034228098E-3</c:v>
                      </c:pt>
                      <c:pt idx="725" formatCode="General">
                        <c:v>-2.6035483496672901E-3</c:v>
                      </c:pt>
                      <c:pt idx="726" formatCode="General">
                        <c:v>-2.61293914762662E-3</c:v>
                      </c:pt>
                      <c:pt idx="727" formatCode="General">
                        <c:v>-2.6056563471530099E-3</c:v>
                      </c:pt>
                      <c:pt idx="728" formatCode="General">
                        <c:v>-2.5924784150948002E-3</c:v>
                      </c:pt>
                      <c:pt idx="729" formatCode="General">
                        <c:v>-2.60808184535941E-3</c:v>
                      </c:pt>
                      <c:pt idx="730" formatCode="General">
                        <c:v>-2.6135078615082499E-3</c:v>
                      </c:pt>
                      <c:pt idx="731" formatCode="General">
                        <c:v>-2.6016745004177398E-3</c:v>
                      </c:pt>
                      <c:pt idx="732" formatCode="General">
                        <c:v>-2.61013504213701E-3</c:v>
                      </c:pt>
                      <c:pt idx="733" formatCode="General">
                        <c:v>-2.6123742012676698E-3</c:v>
                      </c:pt>
                      <c:pt idx="734" formatCode="General">
                        <c:v>-2.6114065333321399E-3</c:v>
                      </c:pt>
                      <c:pt idx="735" formatCode="General">
                        <c:v>-2.6148689561374598E-3</c:v>
                      </c:pt>
                      <c:pt idx="736" formatCode="General">
                        <c:v>-2.6149782873696602E-3</c:v>
                      </c:pt>
                      <c:pt idx="737" formatCode="General">
                        <c:v>-2.62439267381227E-3</c:v>
                      </c:pt>
                      <c:pt idx="738" formatCode="General">
                        <c:v>-2.6345229991542201E-3</c:v>
                      </c:pt>
                      <c:pt idx="739" formatCode="General">
                        <c:v>-2.6379054200847702E-3</c:v>
                      </c:pt>
                      <c:pt idx="740" formatCode="General">
                        <c:v>-2.6059743044214898E-3</c:v>
                      </c:pt>
                      <c:pt idx="741" formatCode="General">
                        <c:v>-2.6297431880574801E-3</c:v>
                      </c:pt>
                      <c:pt idx="742" formatCode="General">
                        <c:v>-2.6362229617857801E-3</c:v>
                      </c:pt>
                      <c:pt idx="743" formatCode="General">
                        <c:v>-2.6297767665454399E-3</c:v>
                      </c:pt>
                      <c:pt idx="744" formatCode="General">
                        <c:v>-2.62624239611831E-3</c:v>
                      </c:pt>
                      <c:pt idx="745" formatCode="General">
                        <c:v>-2.6415362956850401E-3</c:v>
                      </c:pt>
                      <c:pt idx="746" formatCode="General">
                        <c:v>-2.6392446927520699E-3</c:v>
                      </c:pt>
                      <c:pt idx="747" formatCode="General">
                        <c:v>-2.6318532517795698E-3</c:v>
                      </c:pt>
                      <c:pt idx="748" formatCode="General">
                        <c:v>-2.6414661886271801E-3</c:v>
                      </c:pt>
                      <c:pt idx="749" formatCode="General">
                        <c:v>-2.63611139461655E-3</c:v>
                      </c:pt>
                      <c:pt idx="750" formatCode="General">
                        <c:v>-2.64903512266305E-3</c:v>
                      </c:pt>
                      <c:pt idx="751" formatCode="General">
                        <c:v>-2.6476203097564798E-3</c:v>
                      </c:pt>
                      <c:pt idx="752" formatCode="General">
                        <c:v>-2.6508313263953098E-3</c:v>
                      </c:pt>
                      <c:pt idx="753" formatCode="General">
                        <c:v>-2.6393684208737599E-3</c:v>
                      </c:pt>
                      <c:pt idx="754" formatCode="General">
                        <c:v>-2.66196734693386E-3</c:v>
                      </c:pt>
                      <c:pt idx="755" formatCode="General">
                        <c:v>-2.64854125294686E-3</c:v>
                      </c:pt>
                      <c:pt idx="756" formatCode="General">
                        <c:v>-2.64872249853713E-3</c:v>
                      </c:pt>
                      <c:pt idx="757" formatCode="General">
                        <c:v>-2.6556413750620901E-3</c:v>
                      </c:pt>
                      <c:pt idx="758" formatCode="General">
                        <c:v>-2.65290549755702E-3</c:v>
                      </c:pt>
                      <c:pt idx="759" formatCode="General">
                        <c:v>-2.64986829238037E-3</c:v>
                      </c:pt>
                      <c:pt idx="760" formatCode="General">
                        <c:v>-2.6649083274222999E-3</c:v>
                      </c:pt>
                      <c:pt idx="761" formatCode="General">
                        <c:v>-2.6591208414934201E-3</c:v>
                      </c:pt>
                      <c:pt idx="762" formatCode="General">
                        <c:v>-2.6489160878078E-3</c:v>
                      </c:pt>
                      <c:pt idx="763" formatCode="General">
                        <c:v>-2.6504347704827702E-3</c:v>
                      </c:pt>
                      <c:pt idx="764" formatCode="General">
                        <c:v>-2.6602279974716398E-3</c:v>
                      </c:pt>
                      <c:pt idx="765" formatCode="General">
                        <c:v>-2.65255158293008E-3</c:v>
                      </c:pt>
                      <c:pt idx="766" formatCode="General">
                        <c:v>-2.6454379007758199E-3</c:v>
                      </c:pt>
                      <c:pt idx="767" formatCode="General">
                        <c:v>-2.6572538607524099E-3</c:v>
                      </c:pt>
                      <c:pt idx="768" formatCode="General">
                        <c:v>-2.65203690172421E-3</c:v>
                      </c:pt>
                      <c:pt idx="769" formatCode="General">
                        <c:v>-2.66365568520259E-3</c:v>
                      </c:pt>
                      <c:pt idx="770" formatCode="General">
                        <c:v>-2.6604448764848401E-3</c:v>
                      </c:pt>
                      <c:pt idx="771" formatCode="General">
                        <c:v>-2.6519719017373002E-3</c:v>
                      </c:pt>
                      <c:pt idx="772" formatCode="General">
                        <c:v>-2.6701524255264E-3</c:v>
                      </c:pt>
                      <c:pt idx="773" formatCode="General">
                        <c:v>-2.6692687184180202E-3</c:v>
                      </c:pt>
                      <c:pt idx="774" formatCode="General">
                        <c:v>-2.6608473391563298E-3</c:v>
                      </c:pt>
                      <c:pt idx="775" formatCode="General">
                        <c:v>-2.6631105262827099E-3</c:v>
                      </c:pt>
                      <c:pt idx="776" formatCode="General">
                        <c:v>-2.6567825602461402E-3</c:v>
                      </c:pt>
                      <c:pt idx="777" formatCode="General">
                        <c:v>-2.6605444183928702E-3</c:v>
                      </c:pt>
                      <c:pt idx="778" formatCode="General">
                        <c:v>-2.6595128516872101E-3</c:v>
                      </c:pt>
                      <c:pt idx="779" formatCode="General">
                        <c:v>-2.6581523375842201E-3</c:v>
                      </c:pt>
                      <c:pt idx="780" formatCode="General">
                        <c:v>-2.6614215992360902E-3</c:v>
                      </c:pt>
                      <c:pt idx="781" formatCode="General">
                        <c:v>-2.6657017020393402E-3</c:v>
                      </c:pt>
                      <c:pt idx="782" formatCode="General">
                        <c:v>-2.6564093946965001E-3</c:v>
                      </c:pt>
                      <c:pt idx="783" formatCode="General">
                        <c:v>-2.6550576946875099E-3</c:v>
                      </c:pt>
                      <c:pt idx="784" formatCode="General">
                        <c:v>-2.6624448464360601E-3</c:v>
                      </c:pt>
                      <c:pt idx="785" formatCode="General">
                        <c:v>-2.6527803101633E-3</c:v>
                      </c:pt>
                      <c:pt idx="786" formatCode="General">
                        <c:v>-2.6496208387942598E-3</c:v>
                      </c:pt>
                      <c:pt idx="787" formatCode="General">
                        <c:v>-2.6440658534858498E-3</c:v>
                      </c:pt>
                      <c:pt idx="788" formatCode="General">
                        <c:v>-2.6550126191609001E-3</c:v>
                      </c:pt>
                      <c:pt idx="789" formatCode="General">
                        <c:v>-2.63230308230019E-3</c:v>
                      </c:pt>
                      <c:pt idx="790" formatCode="General">
                        <c:v>-2.6380417514415698E-3</c:v>
                      </c:pt>
                      <c:pt idx="791" formatCode="General">
                        <c:v>-2.62765228587334E-3</c:v>
                      </c:pt>
                      <c:pt idx="792" formatCode="General">
                        <c:v>-2.6510452736790801E-3</c:v>
                      </c:pt>
                      <c:pt idx="793" formatCode="General">
                        <c:v>-2.6217924604105599E-3</c:v>
                      </c:pt>
                      <c:pt idx="794" formatCode="General">
                        <c:v>-2.6497374366601999E-3</c:v>
                      </c:pt>
                      <c:pt idx="795" formatCode="General">
                        <c:v>-2.6320926738298699E-3</c:v>
                      </c:pt>
                      <c:pt idx="796" formatCode="General">
                        <c:v>-2.6282819115967101E-3</c:v>
                      </c:pt>
                      <c:pt idx="797" formatCode="General">
                        <c:v>-2.6114197311617698E-3</c:v>
                      </c:pt>
                      <c:pt idx="798" formatCode="General">
                        <c:v>-2.6191601372336898E-3</c:v>
                      </c:pt>
                      <c:pt idx="799" formatCode="General">
                        <c:v>-2.6095843743579599E-3</c:v>
                      </c:pt>
                      <c:pt idx="800" formatCode="General">
                        <c:v>-2.6157604136861799E-3</c:v>
                      </c:pt>
                      <c:pt idx="801" formatCode="General">
                        <c:v>-2.5988981589630698E-3</c:v>
                      </c:pt>
                      <c:pt idx="802" formatCode="General">
                        <c:v>-2.5968677880693599E-3</c:v>
                      </c:pt>
                      <c:pt idx="803" formatCode="General">
                        <c:v>-2.58077465809229E-3</c:v>
                      </c:pt>
                      <c:pt idx="804" formatCode="General">
                        <c:v>-2.5875310037347101E-3</c:v>
                      </c:pt>
                      <c:pt idx="805" formatCode="General">
                        <c:v>-2.5893416065480099E-3</c:v>
                      </c:pt>
                      <c:pt idx="806" formatCode="General">
                        <c:v>-2.5763893162491099E-3</c:v>
                      </c:pt>
                      <c:pt idx="807" formatCode="General">
                        <c:v>-2.5502667542278098E-3</c:v>
                      </c:pt>
                      <c:pt idx="808" formatCode="General">
                        <c:v>-2.5557098621901198E-3</c:v>
                      </c:pt>
                      <c:pt idx="809" formatCode="General">
                        <c:v>-2.5556322460418401E-3</c:v>
                      </c:pt>
                      <c:pt idx="810" formatCode="General">
                        <c:v>-2.5409798210159901E-3</c:v>
                      </c:pt>
                      <c:pt idx="811" formatCode="General">
                        <c:v>-2.5233844704377899E-3</c:v>
                      </c:pt>
                      <c:pt idx="812" formatCode="General">
                        <c:v>-2.53473116599415E-3</c:v>
                      </c:pt>
                      <c:pt idx="813" formatCode="General">
                        <c:v>-2.5074608448693901E-3</c:v>
                      </c:pt>
                      <c:pt idx="814" formatCode="General">
                        <c:v>-2.4883315840380301E-3</c:v>
                      </c:pt>
                      <c:pt idx="815" formatCode="General">
                        <c:v>-2.4719296676849901E-3</c:v>
                      </c:pt>
                      <c:pt idx="816" formatCode="General">
                        <c:v>-2.4836718396853098E-3</c:v>
                      </c:pt>
                      <c:pt idx="817" formatCode="General">
                        <c:v>-2.4530370209960698E-3</c:v>
                      </c:pt>
                      <c:pt idx="818" formatCode="General">
                        <c:v>-2.4591526956722299E-3</c:v>
                      </c:pt>
                      <c:pt idx="819" formatCode="General">
                        <c:v>-2.4162359156775699E-3</c:v>
                      </c:pt>
                      <c:pt idx="820" formatCode="General">
                        <c:v>-2.4336903318860799E-3</c:v>
                      </c:pt>
                      <c:pt idx="821" formatCode="General">
                        <c:v>-2.3980469206934599E-3</c:v>
                      </c:pt>
                      <c:pt idx="822" formatCode="General">
                        <c:v>-2.3729752496483699E-3</c:v>
                      </c:pt>
                      <c:pt idx="823" formatCode="General">
                        <c:v>-2.3680857365292198E-3</c:v>
                      </c:pt>
                      <c:pt idx="824" formatCode="General">
                        <c:v>-2.35207330689977E-3</c:v>
                      </c:pt>
                      <c:pt idx="825" formatCode="General">
                        <c:v>-2.3149403970931701E-3</c:v>
                      </c:pt>
                      <c:pt idx="826" formatCode="General">
                        <c:v>-2.3199999361446402E-3</c:v>
                      </c:pt>
                      <c:pt idx="827" formatCode="General">
                        <c:v>-2.2859030662470302E-3</c:v>
                      </c:pt>
                      <c:pt idx="828" formatCode="General">
                        <c:v>-2.2766532971605401E-3</c:v>
                      </c:pt>
                      <c:pt idx="829" formatCode="General">
                        <c:v>-2.22660305095857E-3</c:v>
                      </c:pt>
                      <c:pt idx="830" formatCode="General">
                        <c:v>-2.2150938787971601E-3</c:v>
                      </c:pt>
                      <c:pt idx="831" formatCode="General">
                        <c:v>-2.18643984751726E-3</c:v>
                      </c:pt>
                      <c:pt idx="832" formatCode="General">
                        <c:v>-2.1838973418899501E-3</c:v>
                      </c:pt>
                      <c:pt idx="833" formatCode="General">
                        <c:v>-2.15418821469162E-3</c:v>
                      </c:pt>
                      <c:pt idx="834" formatCode="General">
                        <c:v>-2.12926134827871E-3</c:v>
                      </c:pt>
                      <c:pt idx="835" formatCode="General">
                        <c:v>-2.0861197306115899E-3</c:v>
                      </c:pt>
                      <c:pt idx="836" formatCode="General">
                        <c:v>-2.0633654635384799E-3</c:v>
                      </c:pt>
                      <c:pt idx="837" formatCode="General">
                        <c:v>-2.0575272208484701E-3</c:v>
                      </c:pt>
                      <c:pt idx="838" formatCode="General">
                        <c:v>-2.03835498331766E-3</c:v>
                      </c:pt>
                      <c:pt idx="839" formatCode="General">
                        <c:v>-2.0032438682235699E-3</c:v>
                      </c:pt>
                      <c:pt idx="840" formatCode="General">
                        <c:v>-1.9917986383038702E-3</c:v>
                      </c:pt>
                      <c:pt idx="841" formatCode="General">
                        <c:v>-1.9760223424267402E-3</c:v>
                      </c:pt>
                      <c:pt idx="842" formatCode="General">
                        <c:v>-1.9432499750317001E-3</c:v>
                      </c:pt>
                      <c:pt idx="843" formatCode="General">
                        <c:v>-1.9348844116699501E-3</c:v>
                      </c:pt>
                      <c:pt idx="844" formatCode="General">
                        <c:v>-1.8981205860180901E-3</c:v>
                      </c:pt>
                      <c:pt idx="845" formatCode="General">
                        <c:v>-1.88167004391135E-3</c:v>
                      </c:pt>
                      <c:pt idx="846" formatCode="General">
                        <c:v>-1.8710192467452499E-3</c:v>
                      </c:pt>
                      <c:pt idx="847" formatCode="General">
                        <c:v>-1.8531221748747E-3</c:v>
                      </c:pt>
                      <c:pt idx="848" formatCode="General">
                        <c:v>-1.8378050392065799E-3</c:v>
                      </c:pt>
                      <c:pt idx="849" formatCode="General">
                        <c:v>-1.82756137198894E-3</c:v>
                      </c:pt>
                      <c:pt idx="850" formatCode="General">
                        <c:v>-1.8030821696518799E-3</c:v>
                      </c:pt>
                      <c:pt idx="851" formatCode="General">
                        <c:v>-1.80312365304192E-3</c:v>
                      </c:pt>
                      <c:pt idx="852" formatCode="General">
                        <c:v>-1.7786266093071099E-3</c:v>
                      </c:pt>
                      <c:pt idx="853" formatCode="General">
                        <c:v>-1.7606386120485101E-3</c:v>
                      </c:pt>
                      <c:pt idx="854" formatCode="General">
                        <c:v>-1.73772458964999E-3</c:v>
                      </c:pt>
                      <c:pt idx="855" formatCode="General">
                        <c:v>-1.7429057413377001E-3</c:v>
                      </c:pt>
                      <c:pt idx="856" formatCode="General">
                        <c:v>-1.7118720079859701E-3</c:v>
                      </c:pt>
                      <c:pt idx="857" formatCode="General">
                        <c:v>-1.70884821361203E-3</c:v>
                      </c:pt>
                      <c:pt idx="858" formatCode="General">
                        <c:v>-1.71080100071885E-3</c:v>
                      </c:pt>
                      <c:pt idx="859" formatCode="General">
                        <c:v>-1.7002188473374401E-3</c:v>
                      </c:pt>
                      <c:pt idx="860" formatCode="General">
                        <c:v>-1.66849071595272E-3</c:v>
                      </c:pt>
                      <c:pt idx="861" formatCode="General">
                        <c:v>-1.65967982710909E-3</c:v>
                      </c:pt>
                      <c:pt idx="862" formatCode="General">
                        <c:v>-1.64360395068453E-3</c:v>
                      </c:pt>
                      <c:pt idx="863" formatCode="General">
                        <c:v>-1.64012932436827E-3</c:v>
                      </c:pt>
                      <c:pt idx="864" formatCode="General">
                        <c:v>-1.62896739031927E-3</c:v>
                      </c:pt>
                      <c:pt idx="865" formatCode="General">
                        <c:v>-1.6253646842173601E-3</c:v>
                      </c:pt>
                      <c:pt idx="866" formatCode="General">
                        <c:v>-1.6009517711264899E-3</c:v>
                      </c:pt>
                      <c:pt idx="867" formatCode="General">
                        <c:v>-1.5911783177905499E-3</c:v>
                      </c:pt>
                      <c:pt idx="868" formatCode="General">
                        <c:v>-1.6048207527080199E-3</c:v>
                      </c:pt>
                      <c:pt idx="869" formatCode="General">
                        <c:v>-1.5955797955589E-3</c:v>
                      </c:pt>
                      <c:pt idx="870" formatCode="General">
                        <c:v>-1.5952766179314101E-3</c:v>
                      </c:pt>
                      <c:pt idx="871" formatCode="General">
                        <c:v>-1.57785283784576E-3</c:v>
                      </c:pt>
                      <c:pt idx="872" formatCode="General">
                        <c:v>-1.5545457277211601E-3</c:v>
                      </c:pt>
                      <c:pt idx="873" formatCode="General">
                        <c:v>-1.5679361512249399E-3</c:v>
                      </c:pt>
                      <c:pt idx="874" formatCode="General">
                        <c:v>-1.55007889950846E-3</c:v>
                      </c:pt>
                      <c:pt idx="875" formatCode="General">
                        <c:v>-1.54470449202019E-3</c:v>
                      </c:pt>
                      <c:pt idx="876" formatCode="General">
                        <c:v>-1.5248468463915101E-3</c:v>
                      </c:pt>
                      <c:pt idx="877" formatCode="General">
                        <c:v>-1.5168325556738701E-3</c:v>
                      </c:pt>
                      <c:pt idx="878" formatCode="General">
                        <c:v>-1.53599590300315E-3</c:v>
                      </c:pt>
                      <c:pt idx="879" formatCode="General">
                        <c:v>-1.51529901376198E-3</c:v>
                      </c:pt>
                      <c:pt idx="880" formatCode="General">
                        <c:v>-1.50723224808257E-3</c:v>
                      </c:pt>
                      <c:pt idx="881" formatCode="General">
                        <c:v>-1.4921179964396899E-3</c:v>
                      </c:pt>
                      <c:pt idx="882" formatCode="General">
                        <c:v>-1.48764275120424E-3</c:v>
                      </c:pt>
                      <c:pt idx="883" formatCode="General">
                        <c:v>-1.48777318879962E-3</c:v>
                      </c:pt>
                      <c:pt idx="884" formatCode="General">
                        <c:v>-1.4858471664276299E-3</c:v>
                      </c:pt>
                      <c:pt idx="885" formatCode="General">
                        <c:v>-1.4694259343969499E-3</c:v>
                      </c:pt>
                      <c:pt idx="886" formatCode="General">
                        <c:v>-1.4705426959264001E-3</c:v>
                      </c:pt>
                      <c:pt idx="887" formatCode="General">
                        <c:v>-1.4720484286648401E-3</c:v>
                      </c:pt>
                      <c:pt idx="888" formatCode="General">
                        <c:v>-1.4501584376804401E-3</c:v>
                      </c:pt>
                      <c:pt idx="889" formatCode="General">
                        <c:v>-1.4588064478441201E-3</c:v>
                      </c:pt>
                      <c:pt idx="890" formatCode="General">
                        <c:v>-1.4483561656184101E-3</c:v>
                      </c:pt>
                      <c:pt idx="891" formatCode="General">
                        <c:v>-1.4343538849750999E-3</c:v>
                      </c:pt>
                      <c:pt idx="892" formatCode="General">
                        <c:v>-1.4326034234434001E-3</c:v>
                      </c:pt>
                      <c:pt idx="893" formatCode="General">
                        <c:v>-1.4400216908158499E-3</c:v>
                      </c:pt>
                      <c:pt idx="894" formatCode="General">
                        <c:v>-1.42174563044358E-3</c:v>
                      </c:pt>
                      <c:pt idx="895" formatCode="General">
                        <c:v>-1.41421396319207E-3</c:v>
                      </c:pt>
                      <c:pt idx="896" formatCode="General">
                        <c:v>-1.4206695657678901E-3</c:v>
                      </c:pt>
                      <c:pt idx="897" formatCode="General">
                        <c:v>-1.4023206007669001E-3</c:v>
                      </c:pt>
                      <c:pt idx="898" formatCode="General">
                        <c:v>-1.40523955888505E-3</c:v>
                      </c:pt>
                      <c:pt idx="899" formatCode="General">
                        <c:v>-1.3997768621685099E-3</c:v>
                      </c:pt>
                      <c:pt idx="900" formatCode="General">
                        <c:v>-1.3869503859325E-3</c:v>
                      </c:pt>
                      <c:pt idx="901" formatCode="General">
                        <c:v>-1.3840979668431901E-3</c:v>
                      </c:pt>
                      <c:pt idx="902" formatCode="General">
                        <c:v>-1.3912369159856299E-3</c:v>
                      </c:pt>
                      <c:pt idx="903" formatCode="General">
                        <c:v>-1.37479180276159E-3</c:v>
                      </c:pt>
                      <c:pt idx="904" formatCode="General">
                        <c:v>-1.37881817202025E-3</c:v>
                      </c:pt>
                      <c:pt idx="905" formatCode="General">
                        <c:v>-1.37819618162181E-3</c:v>
                      </c:pt>
                      <c:pt idx="906" formatCode="General">
                        <c:v>-1.37392859014274E-3</c:v>
                      </c:pt>
                      <c:pt idx="907" formatCode="General">
                        <c:v>-1.3791851809844399E-3</c:v>
                      </c:pt>
                      <c:pt idx="908" formatCode="General">
                        <c:v>-1.34673853560823E-3</c:v>
                      </c:pt>
                      <c:pt idx="909" formatCode="General">
                        <c:v>-1.35615206600084E-3</c:v>
                      </c:pt>
                      <c:pt idx="910" formatCode="General">
                        <c:v>-1.3289429269443299E-3</c:v>
                      </c:pt>
                      <c:pt idx="911" formatCode="General">
                        <c:v>-1.3569021535671799E-3</c:v>
                      </c:pt>
                      <c:pt idx="912" formatCode="General">
                        <c:v>-1.3360184319078799E-3</c:v>
                      </c:pt>
                      <c:pt idx="913" formatCode="General">
                        <c:v>-1.35265714534152E-3</c:v>
                      </c:pt>
                      <c:pt idx="914" formatCode="General">
                        <c:v>-1.3400461253149801E-3</c:v>
                      </c:pt>
                      <c:pt idx="915" formatCode="General">
                        <c:v>-1.33232689657962E-3</c:v>
                      </c:pt>
                      <c:pt idx="916" formatCode="General">
                        <c:v>-1.3206557216961701E-3</c:v>
                      </c:pt>
                      <c:pt idx="917" formatCode="General">
                        <c:v>-1.31902843836627E-3</c:v>
                      </c:pt>
                      <c:pt idx="918" formatCode="General">
                        <c:v>-1.301930702994E-3</c:v>
                      </c:pt>
                      <c:pt idx="919" formatCode="General">
                        <c:v>-1.3111794096756901E-3</c:v>
                      </c:pt>
                      <c:pt idx="920" formatCode="General">
                        <c:v>-1.31713346397568E-3</c:v>
                      </c:pt>
                      <c:pt idx="921" formatCode="General">
                        <c:v>-1.3132528143520101E-3</c:v>
                      </c:pt>
                      <c:pt idx="922" formatCode="General">
                        <c:v>-1.28905678659998E-3</c:v>
                      </c:pt>
                      <c:pt idx="923" formatCode="General">
                        <c:v>-1.2834901839711001E-3</c:v>
                      </c:pt>
                      <c:pt idx="924" formatCode="General">
                        <c:v>-1.27876111548537E-3</c:v>
                      </c:pt>
                      <c:pt idx="925" formatCode="General">
                        <c:v>-1.28952880587468E-3</c:v>
                      </c:pt>
                      <c:pt idx="926" formatCode="General">
                        <c:v>-1.2810160762976299E-3</c:v>
                      </c:pt>
                      <c:pt idx="927" formatCode="General">
                        <c:v>-1.2610169602895701E-3</c:v>
                      </c:pt>
                      <c:pt idx="928" formatCode="General">
                        <c:v>-1.27316257846417E-3</c:v>
                      </c:pt>
                      <c:pt idx="929" formatCode="General">
                        <c:v>-1.2525188950233E-3</c:v>
                      </c:pt>
                      <c:pt idx="930" formatCode="General">
                        <c:v>-1.2543822718594801E-3</c:v>
                      </c:pt>
                      <c:pt idx="931" formatCode="General">
                        <c:v>-1.2654447179917801E-3</c:v>
                      </c:pt>
                      <c:pt idx="932" formatCode="General">
                        <c:v>-1.2603715353197899E-3</c:v>
                      </c:pt>
                      <c:pt idx="933" formatCode="General">
                        <c:v>-1.25763071593606E-3</c:v>
                      </c:pt>
                      <c:pt idx="934" formatCode="General">
                        <c:v>-1.2418045441495299E-3</c:v>
                      </c:pt>
                      <c:pt idx="935" formatCode="General">
                        <c:v>-1.24965322913557E-3</c:v>
                      </c:pt>
                      <c:pt idx="936" formatCode="General">
                        <c:v>-1.24242392864729E-3</c:v>
                      </c:pt>
                      <c:pt idx="937" formatCode="General">
                        <c:v>-1.24264442993455E-3</c:v>
                      </c:pt>
                      <c:pt idx="938" formatCode="General">
                        <c:v>-1.2489380151801E-3</c:v>
                      </c:pt>
                      <c:pt idx="939" formatCode="General">
                        <c:v>-1.2342331519664899E-3</c:v>
                      </c:pt>
                      <c:pt idx="940" formatCode="General">
                        <c:v>-1.21748005228159E-3</c:v>
                      </c:pt>
                      <c:pt idx="941" formatCode="General">
                        <c:v>-1.2361052300230799E-3</c:v>
                      </c:pt>
                      <c:pt idx="942" formatCode="General">
                        <c:v>-1.2194102082163699E-3</c:v>
                      </c:pt>
                      <c:pt idx="943" formatCode="General">
                        <c:v>-1.2251197660934101E-3</c:v>
                      </c:pt>
                      <c:pt idx="944" formatCode="General">
                        <c:v>-1.2105768502688201E-3</c:v>
                      </c:pt>
                      <c:pt idx="945" formatCode="General">
                        <c:v>-1.22744986926793E-3</c:v>
                      </c:pt>
                      <c:pt idx="946" formatCode="General">
                        <c:v>-1.2095385072284301E-3</c:v>
                      </c:pt>
                      <c:pt idx="947" formatCode="General">
                        <c:v>-1.20472055034862E-3</c:v>
                      </c:pt>
                      <c:pt idx="948" formatCode="General">
                        <c:v>-1.2104053061956601E-3</c:v>
                      </c:pt>
                      <c:pt idx="949" formatCode="General">
                        <c:v>-1.2035288967349399E-3</c:v>
                      </c:pt>
                      <c:pt idx="950" formatCode="General">
                        <c:v>-1.2095319347135401E-3</c:v>
                      </c:pt>
                      <c:pt idx="951" formatCode="General">
                        <c:v>-1.1840219607803001E-3</c:v>
                      </c:pt>
                      <c:pt idx="952" formatCode="General">
                        <c:v>-1.1983571818237899E-3</c:v>
                      </c:pt>
                      <c:pt idx="953" formatCode="General">
                        <c:v>-1.18375130189087E-3</c:v>
                      </c:pt>
                      <c:pt idx="954" formatCode="General">
                        <c:v>-1.1882838214638701E-3</c:v>
                      </c:pt>
                      <c:pt idx="955" formatCode="General">
                        <c:v>-1.19786902138764E-3</c:v>
                      </c:pt>
                      <c:pt idx="956" formatCode="General">
                        <c:v>-1.1750107805491401E-3</c:v>
                      </c:pt>
                      <c:pt idx="957" formatCode="General">
                        <c:v>-1.172971618395E-3</c:v>
                      </c:pt>
                      <c:pt idx="958" formatCode="General">
                        <c:v>-1.18593534701627E-3</c:v>
                      </c:pt>
                      <c:pt idx="959" formatCode="General">
                        <c:v>-1.18577239211649E-3</c:v>
                      </c:pt>
                      <c:pt idx="960" formatCode="General">
                        <c:v>-1.16712893492243E-3</c:v>
                      </c:pt>
                      <c:pt idx="961" formatCode="General">
                        <c:v>-1.1580318347679799E-3</c:v>
                      </c:pt>
                      <c:pt idx="962" formatCode="General">
                        <c:v>-1.1747638189097799E-3</c:v>
                      </c:pt>
                      <c:pt idx="963" formatCode="General">
                        <c:v>-1.1534421254225399E-3</c:v>
                      </c:pt>
                      <c:pt idx="964" formatCode="General">
                        <c:v>-1.1667729400142699E-3</c:v>
                      </c:pt>
                      <c:pt idx="965" formatCode="General">
                        <c:v>-1.16463389643576E-3</c:v>
                      </c:pt>
                      <c:pt idx="966" formatCode="General">
                        <c:v>-1.16218177209264E-3</c:v>
                      </c:pt>
                      <c:pt idx="967" formatCode="General">
                        <c:v>-1.1618911521990201E-3</c:v>
                      </c:pt>
                      <c:pt idx="968" formatCode="General">
                        <c:v>-1.17075190780332E-3</c:v>
                      </c:pt>
                      <c:pt idx="969" formatCode="General">
                        <c:v>-1.1571601324110801E-3</c:v>
                      </c:pt>
                      <c:pt idx="970" formatCode="General">
                        <c:v>-1.14864521590178E-3</c:v>
                      </c:pt>
                      <c:pt idx="971" formatCode="General">
                        <c:v>-1.1486589960169201E-3</c:v>
                      </c:pt>
                      <c:pt idx="972" formatCode="General">
                        <c:v>-1.1494557978256601E-3</c:v>
                      </c:pt>
                      <c:pt idx="973" formatCode="General">
                        <c:v>-1.15509059006799E-3</c:v>
                      </c:pt>
                      <c:pt idx="974" formatCode="General">
                        <c:v>-1.1422144212696001E-3</c:v>
                      </c:pt>
                      <c:pt idx="975" formatCode="General">
                        <c:v>-1.1265721099263601E-3</c:v>
                      </c:pt>
                      <c:pt idx="976" formatCode="General">
                        <c:v>-1.13586609661542E-3</c:v>
                      </c:pt>
                      <c:pt idx="977" formatCode="General">
                        <c:v>-1.1138196718461599E-3</c:v>
                      </c:pt>
                      <c:pt idx="978" formatCode="General">
                        <c:v>-1.1291967046257901E-3</c:v>
                      </c:pt>
                      <c:pt idx="979" formatCode="General">
                        <c:v>-1.1309952819219501E-3</c:v>
                      </c:pt>
                      <c:pt idx="980" formatCode="General">
                        <c:v>-1.1236576287749699E-3</c:v>
                      </c:pt>
                      <c:pt idx="981" formatCode="General">
                        <c:v>-1.1386770487126099E-3</c:v>
                      </c:pt>
                      <c:pt idx="982" formatCode="General">
                        <c:v>-1.1015135779354601E-3</c:v>
                      </c:pt>
                      <c:pt idx="983" formatCode="General">
                        <c:v>-1.13090625733549E-3</c:v>
                      </c:pt>
                      <c:pt idx="984" formatCode="General">
                        <c:v>-1.1149557069698899E-3</c:v>
                      </c:pt>
                      <c:pt idx="985" formatCode="General">
                        <c:v>-1.09812651659266E-3</c:v>
                      </c:pt>
                      <c:pt idx="986" formatCode="General">
                        <c:v>-1.0996896480714501E-3</c:v>
                      </c:pt>
                      <c:pt idx="987" formatCode="General">
                        <c:v>-1.1113220019684099E-3</c:v>
                      </c:pt>
                      <c:pt idx="988" formatCode="General">
                        <c:v>-1.0986776511569399E-3</c:v>
                      </c:pt>
                      <c:pt idx="989" formatCode="General">
                        <c:v>-1.1173114720654E-3</c:v>
                      </c:pt>
                      <c:pt idx="990" formatCode="General">
                        <c:v>-1.1112144511901199E-3</c:v>
                      </c:pt>
                      <c:pt idx="991" formatCode="General">
                        <c:v>-1.0908371323103E-3</c:v>
                      </c:pt>
                      <c:pt idx="992" formatCode="General">
                        <c:v>-1.1155179697745301E-3</c:v>
                      </c:pt>
                      <c:pt idx="993" formatCode="General">
                        <c:v>-1.0934964149340899E-3</c:v>
                      </c:pt>
                      <c:pt idx="994" formatCode="General">
                        <c:v>-1.0888686659584999E-3</c:v>
                      </c:pt>
                      <c:pt idx="995" formatCode="General">
                        <c:v>-1.07994773521634E-3</c:v>
                      </c:pt>
                      <c:pt idx="996" formatCode="General">
                        <c:v>-1.0751452203700701E-3</c:v>
                      </c:pt>
                      <c:pt idx="997" formatCode="General">
                        <c:v>-1.0956753227099E-3</c:v>
                      </c:pt>
                      <c:pt idx="998" formatCode="General">
                        <c:v>-1.0793017010932401E-3</c:v>
                      </c:pt>
                      <c:pt idx="999" formatCode="General">
                        <c:v>-1.07135300719558E-3</c:v>
                      </c:pt>
                      <c:pt idx="1000" formatCode="General">
                        <c:v>-1.08015760137858E-3</c:v>
                      </c:pt>
                      <c:pt idx="1001" formatCode="General">
                        <c:v>-1.06696980403495E-3</c:v>
                      </c:pt>
                      <c:pt idx="1002" formatCode="General">
                        <c:v>-1.0683383156140001E-3</c:v>
                      </c:pt>
                      <c:pt idx="1003" formatCode="General">
                        <c:v>-1.08477163936764E-3</c:v>
                      </c:pt>
                      <c:pt idx="1004" formatCode="General">
                        <c:v>-1.06417144865745E-3</c:v>
                      </c:pt>
                      <c:pt idx="1005" formatCode="General">
                        <c:v>-1.09305218729901E-3</c:v>
                      </c:pt>
                      <c:pt idx="1006" formatCode="General">
                        <c:v>-1.0525519427411899E-3</c:v>
                      </c:pt>
                      <c:pt idx="1007" formatCode="General">
                        <c:v>-1.0471487921044601E-3</c:v>
                      </c:pt>
                      <c:pt idx="1008" formatCode="General">
                        <c:v>-1.06668468757038E-3</c:v>
                      </c:pt>
                      <c:pt idx="1009" formatCode="General">
                        <c:v>-1.05213731913755E-3</c:v>
                      </c:pt>
                      <c:pt idx="1010" formatCode="General">
                        <c:v>-1.0766535399428501E-3</c:v>
                      </c:pt>
                      <c:pt idx="1011" formatCode="General">
                        <c:v>-1.0675420370069E-3</c:v>
                      </c:pt>
                      <c:pt idx="1012" formatCode="General">
                        <c:v>-1.07091237239264E-3</c:v>
                      </c:pt>
                      <c:pt idx="1013" formatCode="General">
                        <c:v>-1.0647893184039399E-3</c:v>
                      </c:pt>
                      <c:pt idx="1014" formatCode="General">
                        <c:v>-1.0454019926165201E-3</c:v>
                      </c:pt>
                      <c:pt idx="1015" formatCode="General">
                        <c:v>-1.0384569965281401E-3</c:v>
                      </c:pt>
                      <c:pt idx="1016" formatCode="General">
                        <c:v>-1.0428313267628201E-3</c:v>
                      </c:pt>
                      <c:pt idx="1017" formatCode="General">
                        <c:v>-1.0702955628616501E-3</c:v>
                      </c:pt>
                      <c:pt idx="1018" formatCode="General">
                        <c:v>-1.0344484202593901E-3</c:v>
                      </c:pt>
                      <c:pt idx="1019" formatCode="General">
                        <c:v>-1.04460694687202E-3</c:v>
                      </c:pt>
                      <c:pt idx="1020" formatCode="General">
                        <c:v>-1.02833060096157E-3</c:v>
                      </c:pt>
                      <c:pt idx="1021" formatCode="General">
                        <c:v>-1.0241289530744701E-3</c:v>
                      </c:pt>
                      <c:pt idx="1022" formatCode="General">
                        <c:v>-1.03995308363563E-3</c:v>
                      </c:pt>
                      <c:pt idx="1023" formatCode="General">
                        <c:v>-1.0283898123737199E-3</c:v>
                      </c:pt>
                      <c:pt idx="1024" formatCode="General">
                        <c:v>-1.0466785045543201E-3</c:v>
                      </c:pt>
                      <c:pt idx="1025" formatCode="General">
                        <c:v>-1.02986960911725E-3</c:v>
                      </c:pt>
                      <c:pt idx="1026" formatCode="General">
                        <c:v>-1.0185810572203901E-3</c:v>
                      </c:pt>
                      <c:pt idx="1027" formatCode="General">
                        <c:v>-1.0207745975748801E-3</c:v>
                      </c:pt>
                      <c:pt idx="1028" formatCode="General">
                        <c:v>-1.02132015919232E-3</c:v>
                      </c:pt>
                      <c:pt idx="1029" formatCode="General">
                        <c:v>-1.0061436224567399E-3</c:v>
                      </c:pt>
                      <c:pt idx="1030" formatCode="General">
                        <c:v>-9.9704481029707606E-4</c:v>
                      </c:pt>
                      <c:pt idx="1031" formatCode="General">
                        <c:v>-1.0133934947117299E-3</c:v>
                      </c:pt>
                      <c:pt idx="1032" formatCode="General">
                        <c:v>-9.954965602594389E-4</c:v>
                      </c:pt>
                      <c:pt idx="1033" formatCode="General">
                        <c:v>-1.00303777895489E-3</c:v>
                      </c:pt>
                      <c:pt idx="1034" formatCode="General">
                        <c:v>-1.00807171966064E-3</c:v>
                      </c:pt>
                      <c:pt idx="1035" formatCode="General">
                        <c:v>-1.0129362485759401E-3</c:v>
                      </c:pt>
                      <c:pt idx="1036" formatCode="General">
                        <c:v>-1.0150420283029299E-3</c:v>
                      </c:pt>
                      <c:pt idx="1037" formatCode="General">
                        <c:v>-9.95817724648188E-4</c:v>
                      </c:pt>
                      <c:pt idx="1038" formatCode="General">
                        <c:v>-9.9861227874386508E-4</c:v>
                      </c:pt>
                      <c:pt idx="1039" formatCode="General">
                        <c:v>-1.02313114966647E-3</c:v>
                      </c:pt>
                      <c:pt idx="1040" formatCode="General">
                        <c:v>-9.9853572995839803E-4</c:v>
                      </c:pt>
                      <c:pt idx="1041" formatCode="General">
                        <c:v>-1.00000812567929E-3</c:v>
                      </c:pt>
                      <c:pt idx="1042" formatCode="General">
                        <c:v>-9.8045242187322899E-4</c:v>
                      </c:pt>
                      <c:pt idx="1043" formatCode="General">
                        <c:v>-1.0096487319130199E-3</c:v>
                      </c:pt>
                      <c:pt idx="1044" formatCode="General">
                        <c:v>-9.9999671253780194E-4</c:v>
                      </c:pt>
                      <c:pt idx="1045" formatCode="General">
                        <c:v>-9.942457426598589E-4</c:v>
                      </c:pt>
                      <c:pt idx="1046" formatCode="General">
                        <c:v>-9.7546167391592605E-4</c:v>
                      </c:pt>
                      <c:pt idx="1047" formatCode="General">
                        <c:v>-9.7739661052828196E-4</c:v>
                      </c:pt>
                      <c:pt idx="1048" formatCode="General">
                        <c:v>-9.6610012409560403E-4</c:v>
                      </c:pt>
                      <c:pt idx="1049" formatCode="General">
                        <c:v>-9.7926149691988603E-4</c:v>
                      </c:pt>
                      <c:pt idx="1050" formatCode="General">
                        <c:v>-9.835147333758531E-4</c:v>
                      </c:pt>
                      <c:pt idx="1051" formatCode="General">
                        <c:v>-9.8508568294112804E-4</c:v>
                      </c:pt>
                      <c:pt idx="1052" formatCode="General">
                        <c:v>-9.9039889942173108E-4</c:v>
                      </c:pt>
                      <c:pt idx="1053" formatCode="General">
                        <c:v>-9.7135093910503403E-4</c:v>
                      </c:pt>
                      <c:pt idx="1054" formatCode="General">
                        <c:v>-9.7790401969527594E-4</c:v>
                      </c:pt>
                      <c:pt idx="1055" formatCode="General">
                        <c:v>-9.6664792347323902E-4</c:v>
                      </c:pt>
                      <c:pt idx="1056" formatCode="General">
                        <c:v>-9.7433693362261695E-4</c:v>
                      </c:pt>
                      <c:pt idx="1057" formatCode="General">
                        <c:v>-9.7830492644566209E-4</c:v>
                      </c:pt>
                      <c:pt idx="1058" formatCode="General">
                        <c:v>-9.6396103462916796E-4</c:v>
                      </c:pt>
                      <c:pt idx="1059" formatCode="General">
                        <c:v>-9.8236366608228892E-4</c:v>
                      </c:pt>
                      <c:pt idx="1060" formatCode="General">
                        <c:v>-9.4499348814313299E-4</c:v>
                      </c:pt>
                      <c:pt idx="1061" formatCode="General">
                        <c:v>-9.7407680831727796E-4</c:v>
                      </c:pt>
                      <c:pt idx="1062" formatCode="General">
                        <c:v>-9.7358491909753397E-4</c:v>
                      </c:pt>
                      <c:pt idx="1063" formatCode="General">
                        <c:v>-9.5858908532950597E-4</c:v>
                      </c:pt>
                      <c:pt idx="1064" formatCode="General">
                        <c:v>-9.6711673079727997E-4</c:v>
                      </c:pt>
                      <c:pt idx="1065" formatCode="General">
                        <c:v>-9.5185085822310496E-4</c:v>
                      </c:pt>
                      <c:pt idx="1066" formatCode="General">
                        <c:v>-9.3822023885530297E-4</c:v>
                      </c:pt>
                      <c:pt idx="1067" formatCode="General">
                        <c:v>-9.4760359430237705E-4</c:v>
                      </c:pt>
                      <c:pt idx="1068" formatCode="General">
                        <c:v>-9.4591519997829897E-4</c:v>
                      </c:pt>
                      <c:pt idx="1069" formatCode="General">
                        <c:v>-9.4379197317838199E-4</c:v>
                      </c:pt>
                      <c:pt idx="1070" formatCode="General">
                        <c:v>-9.60756869476801E-4</c:v>
                      </c:pt>
                      <c:pt idx="1071" formatCode="General">
                        <c:v>-9.3582102573040705E-4</c:v>
                      </c:pt>
                      <c:pt idx="1072" formatCode="General">
                        <c:v>-9.6750440930989099E-4</c:v>
                      </c:pt>
                      <c:pt idx="1073" formatCode="General">
                        <c:v>-9.3449842121416996E-4</c:v>
                      </c:pt>
                      <c:pt idx="1074" formatCode="General">
                        <c:v>-9.4130170212276896E-4</c:v>
                      </c:pt>
                      <c:pt idx="1075" formatCode="General">
                        <c:v>-9.4301067756591796E-4</c:v>
                      </c:pt>
                      <c:pt idx="1076" formatCode="General">
                        <c:v>-9.2952942378902504E-4</c:v>
                      </c:pt>
                      <c:pt idx="1077" formatCode="General">
                        <c:v>-9.3301414928896403E-4</c:v>
                      </c:pt>
                      <c:pt idx="1078" formatCode="General">
                        <c:v>-9.4760795170346402E-4</c:v>
                      </c:pt>
                      <c:pt idx="1079" formatCode="General">
                        <c:v>-9.0880738208790101E-4</c:v>
                      </c:pt>
                      <c:pt idx="1080" formatCode="General">
                        <c:v>-9.43483545272852E-4</c:v>
                      </c:pt>
                      <c:pt idx="1081" formatCode="General">
                        <c:v>-9.2918459245894605E-4</c:v>
                      </c:pt>
                      <c:pt idx="1082" formatCode="General">
                        <c:v>-9.2163014997370901E-4</c:v>
                      </c:pt>
                      <c:pt idx="1083" formatCode="General">
                        <c:v>-9.4815371302048497E-4</c:v>
                      </c:pt>
                      <c:pt idx="1084" formatCode="General">
                        <c:v>-9.1642682219089905E-4</c:v>
                      </c:pt>
                      <c:pt idx="1085" formatCode="General">
                        <c:v>-9.2299476493962304E-4</c:v>
                      </c:pt>
                      <c:pt idx="1086" formatCode="General">
                        <c:v>-9.21880181802337E-4</c:v>
                      </c:pt>
                      <c:pt idx="1087" formatCode="General">
                        <c:v>-9.1803033016930804E-4</c:v>
                      </c:pt>
                      <c:pt idx="1088" formatCode="General">
                        <c:v>-9.2697026206337301E-4</c:v>
                      </c:pt>
                      <c:pt idx="1089" formatCode="General">
                        <c:v>-9.0638682032590304E-4</c:v>
                      </c:pt>
                      <c:pt idx="1090" formatCode="General">
                        <c:v>-8.9980321196725399E-4</c:v>
                      </c:pt>
                      <c:pt idx="1091" formatCode="General">
                        <c:v>-9.1535599019699804E-4</c:v>
                      </c:pt>
                      <c:pt idx="1092" formatCode="General">
                        <c:v>-9.05817026570074E-4</c:v>
                      </c:pt>
                      <c:pt idx="1093" formatCode="General">
                        <c:v>-9.2307638071624E-4</c:v>
                      </c:pt>
                      <c:pt idx="1094" formatCode="General">
                        <c:v>-9.1569039370468597E-4</c:v>
                      </c:pt>
                      <c:pt idx="1095" formatCode="General">
                        <c:v>-9.2007640682602201E-4</c:v>
                      </c:pt>
                      <c:pt idx="1096" formatCode="General">
                        <c:v>-9.1185443746690301E-4</c:v>
                      </c:pt>
                      <c:pt idx="1097" formatCode="General">
                        <c:v>-9.1729216539748596E-4</c:v>
                      </c:pt>
                      <c:pt idx="1098" formatCode="General">
                        <c:v>-9.0301032646096502E-4</c:v>
                      </c:pt>
                      <c:pt idx="1099" formatCode="General">
                        <c:v>-9.0228880652105296E-4</c:v>
                      </c:pt>
                      <c:pt idx="1100" formatCode="General">
                        <c:v>-8.9938151822791196E-4</c:v>
                      </c:pt>
                      <c:pt idx="1101" formatCode="General">
                        <c:v>-9.0150105977911295E-4</c:v>
                      </c:pt>
                      <c:pt idx="1102" formatCode="General">
                        <c:v>-9.1516795802686795E-4</c:v>
                      </c:pt>
                      <c:pt idx="1103" formatCode="General">
                        <c:v>-8.9342372108606604E-4</c:v>
                      </c:pt>
                      <c:pt idx="1104" formatCode="General">
                        <c:v>-8.9957044165840997E-4</c:v>
                      </c:pt>
                      <c:pt idx="1105" formatCode="General">
                        <c:v>-9.0027849304334803E-4</c:v>
                      </c:pt>
                      <c:pt idx="1106" formatCode="General">
                        <c:v>-8.9078008819380901E-4</c:v>
                      </c:pt>
                      <c:pt idx="1107" formatCode="General">
                        <c:v>-8.9459064557764398E-4</c:v>
                      </c:pt>
                      <c:pt idx="1108" formatCode="General">
                        <c:v>-8.9840315933591695E-4</c:v>
                      </c:pt>
                      <c:pt idx="1109" formatCode="General">
                        <c:v>-8.8979697717335698E-4</c:v>
                      </c:pt>
                      <c:pt idx="1110" formatCode="General">
                        <c:v>-8.8924172652746398E-4</c:v>
                      </c:pt>
                      <c:pt idx="1111" formatCode="General">
                        <c:v>-8.8147801650617695E-4</c:v>
                      </c:pt>
                      <c:pt idx="1112" formatCode="General">
                        <c:v>-9.0040620480030505E-4</c:v>
                      </c:pt>
                      <c:pt idx="1113" formatCode="General">
                        <c:v>-8.8760550884900804E-4</c:v>
                      </c:pt>
                      <c:pt idx="1114" formatCode="General">
                        <c:v>-8.8879432496615299E-4</c:v>
                      </c:pt>
                      <c:pt idx="1115" formatCode="General">
                        <c:v>-8.9953019598959104E-4</c:v>
                      </c:pt>
                      <c:pt idx="1116" formatCode="General">
                        <c:v>-8.7879458419937303E-4</c:v>
                      </c:pt>
                      <c:pt idx="1117" formatCode="General">
                        <c:v>-8.6222184668067895E-4</c:v>
                      </c:pt>
                      <c:pt idx="1118" formatCode="General">
                        <c:v>-8.86398918833509E-4</c:v>
                      </c:pt>
                      <c:pt idx="1119" formatCode="General">
                        <c:v>-8.9481160519240197E-4</c:v>
                      </c:pt>
                      <c:pt idx="1120" formatCode="General">
                        <c:v>-8.7633423461280205E-4</c:v>
                      </c:pt>
                      <c:pt idx="1121" formatCode="General">
                        <c:v>-8.9097384122184E-4</c:v>
                      </c:pt>
                      <c:pt idx="1122" formatCode="General">
                        <c:v>-8.9121076577071997E-4</c:v>
                      </c:pt>
                      <c:pt idx="1123" formatCode="General">
                        <c:v>-8.8597360040662705E-4</c:v>
                      </c:pt>
                      <c:pt idx="1124" formatCode="General">
                        <c:v>-8.7380599421940099E-4</c:v>
                      </c:pt>
                      <c:pt idx="1125" formatCode="General">
                        <c:v>-8.5883199505150604E-4</c:v>
                      </c:pt>
                      <c:pt idx="1126" formatCode="General">
                        <c:v>-8.7442372307098496E-4</c:v>
                      </c:pt>
                      <c:pt idx="1127" formatCode="General">
                        <c:v>-8.60139381581411E-4</c:v>
                      </c:pt>
                      <c:pt idx="1128" formatCode="General">
                        <c:v>-8.7292445306648902E-4</c:v>
                      </c:pt>
                      <c:pt idx="1129" formatCode="General">
                        <c:v>-8.6185680580932295E-4</c:v>
                      </c:pt>
                      <c:pt idx="1130" formatCode="General">
                        <c:v>-8.6923774064478999E-4</c:v>
                      </c:pt>
                      <c:pt idx="1131" formatCode="General">
                        <c:v>-8.5245686779050495E-4</c:v>
                      </c:pt>
                      <c:pt idx="1132" formatCode="General">
                        <c:v>-8.7238208863701905E-4</c:v>
                      </c:pt>
                      <c:pt idx="1133" formatCode="General">
                        <c:v>-8.6986653286235099E-4</c:v>
                      </c:pt>
                      <c:pt idx="1134" formatCode="General">
                        <c:v>-8.7090411226625601E-4</c:v>
                      </c:pt>
                      <c:pt idx="1135" formatCode="General">
                        <c:v>-8.49835730445735E-4</c:v>
                      </c:pt>
                      <c:pt idx="1136" formatCode="General">
                        <c:v>-8.6258226576010997E-4</c:v>
                      </c:pt>
                      <c:pt idx="1137" formatCode="General">
                        <c:v>-8.7340677080678295E-4</c:v>
                      </c:pt>
                      <c:pt idx="1138" formatCode="General">
                        <c:v>-8.50966176137727E-4</c:v>
                      </c:pt>
                      <c:pt idx="1139" formatCode="General">
                        <c:v>-8.5898111709026596E-4</c:v>
                      </c:pt>
                      <c:pt idx="1140" formatCode="General">
                        <c:v>-8.6206688202226901E-4</c:v>
                      </c:pt>
                      <c:pt idx="1141" formatCode="General">
                        <c:v>-8.2920723349078995E-4</c:v>
                      </c:pt>
                      <c:pt idx="1142" formatCode="General">
                        <c:v>-8.6412656978027396E-4</c:v>
                      </c:pt>
                      <c:pt idx="1143" formatCode="General">
                        <c:v>-8.4710634464604795E-4</c:v>
                      </c:pt>
                      <c:pt idx="1144" formatCode="General">
                        <c:v>-8.2229654440589995E-4</c:v>
                      </c:pt>
                      <c:pt idx="1145" formatCode="General">
                        <c:v>-8.2784723364902498E-4</c:v>
                      </c:pt>
                      <c:pt idx="1146" formatCode="General">
                        <c:v>-8.3640404598932802E-4</c:v>
                      </c:pt>
                      <c:pt idx="1147" formatCode="General">
                        <c:v>-8.4094440599714795E-4</c:v>
                      </c:pt>
                      <c:pt idx="1148" formatCode="General">
                        <c:v>-8.3749782022129896E-4</c:v>
                      </c:pt>
                      <c:pt idx="1149" formatCode="General">
                        <c:v>-8.4715511623646895E-4</c:v>
                      </c:pt>
                      <c:pt idx="1150" formatCode="General">
                        <c:v>-8.4105184009828195E-4</c:v>
                      </c:pt>
                      <c:pt idx="1151" formatCode="General">
                        <c:v>-8.5781190569326105E-4</c:v>
                      </c:pt>
                      <c:pt idx="1152" formatCode="General">
                        <c:v>-8.3789452172891197E-4</c:v>
                      </c:pt>
                      <c:pt idx="1153" formatCode="General">
                        <c:v>-8.5931047666126803E-4</c:v>
                      </c:pt>
                      <c:pt idx="1154" formatCode="General">
                        <c:v>-8.29570233344645E-4</c:v>
                      </c:pt>
                      <c:pt idx="1155" formatCode="General">
                        <c:v>-8.3606103325799296E-4</c:v>
                      </c:pt>
                      <c:pt idx="1156" formatCode="General">
                        <c:v>-8.3037784169938498E-4</c:v>
                      </c:pt>
                      <c:pt idx="1157" formatCode="General">
                        <c:v>-8.4746223054455502E-4</c:v>
                      </c:pt>
                      <c:pt idx="1158" formatCode="General">
                        <c:v>-8.4000136318390802E-4</c:v>
                      </c:pt>
                      <c:pt idx="1159" formatCode="General">
                        <c:v>-8.3304396419819297E-4</c:v>
                      </c:pt>
                      <c:pt idx="1160" formatCode="General">
                        <c:v>-8.3647774153313597E-4</c:v>
                      </c:pt>
                      <c:pt idx="1161" formatCode="General">
                        <c:v>-8.4280388278475799E-4</c:v>
                      </c:pt>
                      <c:pt idx="1162" formatCode="General">
                        <c:v>-8.3358332949174199E-4</c:v>
                      </c:pt>
                      <c:pt idx="1163" formatCode="General">
                        <c:v>-8.4817103645694596E-4</c:v>
                      </c:pt>
                      <c:pt idx="1164" formatCode="General">
                        <c:v>-8.2529311078822002E-4</c:v>
                      </c:pt>
                      <c:pt idx="1165" formatCode="General">
                        <c:v>-8.0326277704737903E-4</c:v>
                      </c:pt>
                      <c:pt idx="1166" formatCode="General">
                        <c:v>-8.2890458507356001E-4</c:v>
                      </c:pt>
                      <c:pt idx="1167" formatCode="General">
                        <c:v>-8.18937832318714E-4</c:v>
                      </c:pt>
                      <c:pt idx="1168" formatCode="General">
                        <c:v>-8.2640371177060401E-4</c:v>
                      </c:pt>
                      <c:pt idx="1169" formatCode="General">
                        <c:v>-8.2221782081273796E-4</c:v>
                      </c:pt>
                      <c:pt idx="1170" formatCode="General">
                        <c:v>-8.2542114844721796E-4</c:v>
                      </c:pt>
                      <c:pt idx="1171" formatCode="General">
                        <c:v>-8.3215235042319595E-4</c:v>
                      </c:pt>
                      <c:pt idx="1172" formatCode="General">
                        <c:v>-8.0758456361072696E-4</c:v>
                      </c:pt>
                      <c:pt idx="1173" formatCode="General">
                        <c:v>-8.1774873245560396E-4</c:v>
                      </c:pt>
                      <c:pt idx="1174" formatCode="General">
                        <c:v>-8.2881132491674405E-4</c:v>
                      </c:pt>
                      <c:pt idx="1175" formatCode="General">
                        <c:v>-8.0506714714753799E-4</c:v>
                      </c:pt>
                      <c:pt idx="1176" formatCode="General">
                        <c:v>-8.3694701750553998E-4</c:v>
                      </c:pt>
                      <c:pt idx="1177" formatCode="General">
                        <c:v>-8.2480979025260795E-4</c:v>
                      </c:pt>
                      <c:pt idx="1178" formatCode="General">
                        <c:v>-8.1687996823920502E-4</c:v>
                      </c:pt>
                      <c:pt idx="1179" formatCode="General">
                        <c:v>-8.0940339235874E-4</c:v>
                      </c:pt>
                      <c:pt idx="1180" formatCode="General">
                        <c:v>-7.9484564389863599E-4</c:v>
                      </c:pt>
                      <c:pt idx="1181" formatCode="General">
                        <c:v>-8.41573282862191E-4</c:v>
                      </c:pt>
                      <c:pt idx="1182" formatCode="General">
                        <c:v>-8.3415072424369103E-4</c:v>
                      </c:pt>
                      <c:pt idx="1183" formatCode="General">
                        <c:v>-8.3054357669918395E-4</c:v>
                      </c:pt>
                      <c:pt idx="1184" formatCode="General">
                        <c:v>-8.0825787174655097E-4</c:v>
                      </c:pt>
                      <c:pt idx="1185" formatCode="General">
                        <c:v>-8.0472505645098197E-4</c:v>
                      </c:pt>
                      <c:pt idx="1186" formatCode="General">
                        <c:v>-8.0718544659168895E-4</c:v>
                      </c:pt>
                      <c:pt idx="1187" formatCode="General">
                        <c:v>-8.1333415784458699E-4</c:v>
                      </c:pt>
                      <c:pt idx="1188" formatCode="General">
                        <c:v>-7.8619346291383305E-4</c:v>
                      </c:pt>
                      <c:pt idx="1189" formatCode="General">
                        <c:v>-8.0424478064065105E-4</c:v>
                      </c:pt>
                      <c:pt idx="1190" formatCode="General">
                        <c:v>-8.0309420552437298E-4</c:v>
                      </c:pt>
                      <c:pt idx="1191" formatCode="General">
                        <c:v>-7.93033478307706E-4</c:v>
                      </c:pt>
                      <c:pt idx="1192" formatCode="General">
                        <c:v>-8.0018423481742604E-4</c:v>
                      </c:pt>
                      <c:pt idx="1193" formatCode="General">
                        <c:v>-7.9570820659895095E-4</c:v>
                      </c:pt>
                      <c:pt idx="1194" formatCode="General">
                        <c:v>-7.8521286559436396E-4</c:v>
                      </c:pt>
                      <c:pt idx="1195" formatCode="General">
                        <c:v>-7.9888375651143999E-4</c:v>
                      </c:pt>
                      <c:pt idx="1196" formatCode="General">
                        <c:v>-7.84636550690296E-4</c:v>
                      </c:pt>
                      <c:pt idx="1197" formatCode="General">
                        <c:v>-8.0620265347361995E-4</c:v>
                      </c:pt>
                      <c:pt idx="1198" formatCode="General">
                        <c:v>-7.9138017059001201E-4</c:v>
                      </c:pt>
                      <c:pt idx="1199" formatCode="General">
                        <c:v>-8.0774113883245601E-4</c:v>
                      </c:pt>
                      <c:pt idx="1200" formatCode="General">
                        <c:v>-7.9893914104950598E-4</c:v>
                      </c:pt>
                      <c:pt idx="1201" formatCode="General">
                        <c:v>-7.89557848727175E-4</c:v>
                      </c:pt>
                      <c:pt idx="1202" formatCode="General">
                        <c:v>-7.8457639137130498E-4</c:v>
                      </c:pt>
                      <c:pt idx="1203" formatCode="General">
                        <c:v>-7.9008506273812204E-4</c:v>
                      </c:pt>
                      <c:pt idx="1204" formatCode="General">
                        <c:v>-7.9038663220792004E-4</c:v>
                      </c:pt>
                      <c:pt idx="1205" formatCode="General">
                        <c:v>-7.8811754422402399E-4</c:v>
                      </c:pt>
                      <c:pt idx="1206" formatCode="General">
                        <c:v>-7.9306285449983198E-4</c:v>
                      </c:pt>
                      <c:pt idx="1207" formatCode="General">
                        <c:v>-7.80298310106534E-4</c:v>
                      </c:pt>
                      <c:pt idx="1208" formatCode="General">
                        <c:v>-8.1261982630706996E-4</c:v>
                      </c:pt>
                      <c:pt idx="1209" formatCode="General">
                        <c:v>-8.0365897106674899E-4</c:v>
                      </c:pt>
                      <c:pt idx="1210" formatCode="General">
                        <c:v>-8.0744553521875501E-4</c:v>
                      </c:pt>
                      <c:pt idx="1211" formatCode="General">
                        <c:v>-7.7293537372356304E-4</c:v>
                      </c:pt>
                      <c:pt idx="1212" formatCode="General">
                        <c:v>-7.7700700519307505E-4</c:v>
                      </c:pt>
                      <c:pt idx="1213" formatCode="General">
                        <c:v>-7.4485851371515401E-4</c:v>
                      </c:pt>
                      <c:pt idx="1214" formatCode="General">
                        <c:v>-7.9328634359730895E-4</c:v>
                      </c:pt>
                      <c:pt idx="1215" formatCode="General">
                        <c:v>-7.7610927539165998E-4</c:v>
                      </c:pt>
                      <c:pt idx="1216" formatCode="General">
                        <c:v>-7.7358224575733905E-4</c:v>
                      </c:pt>
                      <c:pt idx="1217" formatCode="General">
                        <c:v>-7.8942564352818003E-4</c:v>
                      </c:pt>
                      <c:pt idx="1218" formatCode="General">
                        <c:v>-7.9072238079034597E-4</c:v>
                      </c:pt>
                      <c:pt idx="1219" formatCode="General">
                        <c:v>-7.8043205683023199E-4</c:v>
                      </c:pt>
                      <c:pt idx="1220" formatCode="General">
                        <c:v>-7.7549829342573998E-4</c:v>
                      </c:pt>
                      <c:pt idx="1221" formatCode="General">
                        <c:v>-7.7855588920456296E-4</c:v>
                      </c:pt>
                      <c:pt idx="1222" formatCode="General">
                        <c:v>-7.7025147634763604E-4</c:v>
                      </c:pt>
                      <c:pt idx="1223" formatCode="General">
                        <c:v>-7.8360347780223702E-4</c:v>
                      </c:pt>
                      <c:pt idx="1224" formatCode="General">
                        <c:v>-7.7969728472724697E-4</c:v>
                      </c:pt>
                      <c:pt idx="1225" formatCode="General">
                        <c:v>-7.7654735552322202E-4</c:v>
                      </c:pt>
                      <c:pt idx="1226" formatCode="General">
                        <c:v>-7.6676970959724798E-4</c:v>
                      </c:pt>
                      <c:pt idx="1227" formatCode="General">
                        <c:v>-7.74874694055584E-4</c:v>
                      </c:pt>
                      <c:pt idx="1228" formatCode="General">
                        <c:v>-7.7679628271115403E-4</c:v>
                      </c:pt>
                      <c:pt idx="1229" formatCode="General">
                        <c:v>-7.64285208112324E-4</c:v>
                      </c:pt>
                      <c:pt idx="1230" formatCode="General">
                        <c:v>-7.9200509150453803E-4</c:v>
                      </c:pt>
                      <c:pt idx="1231" formatCode="General">
                        <c:v>-7.6789864526098997E-4</c:v>
                      </c:pt>
                      <c:pt idx="1232" formatCode="General">
                        <c:v>-7.9337290755224796E-4</c:v>
                      </c:pt>
                      <c:pt idx="1233" formatCode="General">
                        <c:v>-7.5320218526787604E-4</c:v>
                      </c:pt>
                      <c:pt idx="1234" formatCode="General">
                        <c:v>-7.7422188351167198E-4</c:v>
                      </c:pt>
                      <c:pt idx="1235" formatCode="General">
                        <c:v>-7.6018926534344403E-4</c:v>
                      </c:pt>
                      <c:pt idx="1236" formatCode="General">
                        <c:v>-7.5939583652584095E-4</c:v>
                      </c:pt>
                      <c:pt idx="1237" formatCode="General">
                        <c:v>-7.7608010819747502E-4</c:v>
                      </c:pt>
                      <c:pt idx="1238" formatCode="General">
                        <c:v>-7.5768889948443297E-4</c:v>
                      </c:pt>
                      <c:pt idx="1239" formatCode="General">
                        <c:v>-7.4399234144273396E-4</c:v>
                      </c:pt>
                      <c:pt idx="1240" formatCode="General">
                        <c:v>-7.7419927371331302E-4</c:v>
                      </c:pt>
                      <c:pt idx="1241" formatCode="General">
                        <c:v>-7.5304287492953897E-4</c:v>
                      </c:pt>
                      <c:pt idx="1242" formatCode="General">
                        <c:v>-7.5402944256734196E-4</c:v>
                      </c:pt>
                      <c:pt idx="1243" formatCode="General">
                        <c:v>-7.4254028999257604E-4</c:v>
                      </c:pt>
                      <c:pt idx="1244" formatCode="General">
                        <c:v>-7.4537975426412599E-4</c:v>
                      </c:pt>
                      <c:pt idx="1245" formatCode="General">
                        <c:v>-7.5276114578493297E-4</c:v>
                      </c:pt>
                      <c:pt idx="1246" formatCode="General">
                        <c:v>-7.4389160045373599E-4</c:v>
                      </c:pt>
                      <c:pt idx="1247" formatCode="General">
                        <c:v>-7.5717922841076802E-4</c:v>
                      </c:pt>
                      <c:pt idx="1248" formatCode="General">
                        <c:v>-7.3931414805040096E-4</c:v>
                      </c:pt>
                      <c:pt idx="1249" formatCode="General">
                        <c:v>-7.4029132465280899E-4</c:v>
                      </c:pt>
                      <c:pt idx="1250" formatCode="General">
                        <c:v>-7.6484027561072405E-4</c:v>
                      </c:pt>
                      <c:pt idx="1251" formatCode="General">
                        <c:v>-7.3052803564532202E-4</c:v>
                      </c:pt>
                      <c:pt idx="1252" formatCode="General">
                        <c:v>-7.5720598137587699E-4</c:v>
                      </c:pt>
                      <c:pt idx="1253" formatCode="General">
                        <c:v>-7.42569376745998E-4</c:v>
                      </c:pt>
                      <c:pt idx="1254" formatCode="General">
                        <c:v>-7.3626262596488995E-4</c:v>
                      </c:pt>
                      <c:pt idx="1255" formatCode="General">
                        <c:v>-7.5777892112372002E-4</c:v>
                      </c:pt>
                      <c:pt idx="1256" formatCode="General">
                        <c:v>-7.4630639706153401E-4</c:v>
                      </c:pt>
                      <c:pt idx="1257" formatCode="General">
                        <c:v>-7.4620614584863202E-4</c:v>
                      </c:pt>
                      <c:pt idx="1258" formatCode="General">
                        <c:v>-7.5403372223554696E-4</c:v>
                      </c:pt>
                      <c:pt idx="1259" formatCode="General">
                        <c:v>-7.46780116124645E-4</c:v>
                      </c:pt>
                      <c:pt idx="1260" formatCode="General">
                        <c:v>-7.5526101706445197E-4</c:v>
                      </c:pt>
                      <c:pt idx="1261" formatCode="General">
                        <c:v>-7.3282744648298299E-4</c:v>
                      </c:pt>
                      <c:pt idx="1262" formatCode="General">
                        <c:v>-7.4985340093950098E-4</c:v>
                      </c:pt>
                      <c:pt idx="1263" formatCode="General">
                        <c:v>-7.33177154337846E-4</c:v>
                      </c:pt>
                      <c:pt idx="1264" formatCode="General">
                        <c:v>-7.3347410983635802E-4</c:v>
                      </c:pt>
                      <c:pt idx="1265" formatCode="General">
                        <c:v>-7.3412449666026604E-4</c:v>
                      </c:pt>
                      <c:pt idx="1266" formatCode="General">
                        <c:v>-7.3307432476539601E-4</c:v>
                      </c:pt>
                      <c:pt idx="1267" formatCode="General">
                        <c:v>-7.2198215013265698E-4</c:v>
                      </c:pt>
                      <c:pt idx="1268" formatCode="General">
                        <c:v>-7.4629576834475003E-4</c:v>
                      </c:pt>
                      <c:pt idx="1269" formatCode="General">
                        <c:v>-7.32247638971641E-4</c:v>
                      </c:pt>
                      <c:pt idx="1270" formatCode="General">
                        <c:v>-7.4068861268812905E-4</c:v>
                      </c:pt>
                      <c:pt idx="1271" formatCode="General">
                        <c:v>-7.3612239195147602E-4</c:v>
                      </c:pt>
                      <c:pt idx="1272" formatCode="General">
                        <c:v>-7.3689948628383802E-4</c:v>
                      </c:pt>
                      <c:pt idx="1273" formatCode="General">
                        <c:v>-7.5380280342709799E-4</c:v>
                      </c:pt>
                      <c:pt idx="1274" formatCode="General">
                        <c:v>-7.1539241977467197E-4</c:v>
                      </c:pt>
                      <c:pt idx="1275" formatCode="General">
                        <c:v>-7.2436969057002498E-4</c:v>
                      </c:pt>
                      <c:pt idx="1276" formatCode="General">
                        <c:v>-7.4516018043243204E-4</c:v>
                      </c:pt>
                      <c:pt idx="1277" formatCode="General">
                        <c:v>-7.21077185191452E-4</c:v>
                      </c:pt>
                      <c:pt idx="1278" formatCode="General">
                        <c:v>-7.2257358293287895E-4</c:v>
                      </c:pt>
                      <c:pt idx="1279" formatCode="General">
                        <c:v>-7.1988484734470802E-4</c:v>
                      </c:pt>
                      <c:pt idx="1280" formatCode="General">
                        <c:v>-7.17068571818789E-4</c:v>
                      </c:pt>
                      <c:pt idx="1281" formatCode="General">
                        <c:v>-7.3796985746585699E-4</c:v>
                      </c:pt>
                      <c:pt idx="1282" formatCode="General">
                        <c:v>-7.0526367747711296E-4</c:v>
                      </c:pt>
                      <c:pt idx="1283" formatCode="General">
                        <c:v>-7.1266507993798496E-4</c:v>
                      </c:pt>
                      <c:pt idx="1284" formatCode="General">
                        <c:v>-6.9804992530430904E-4</c:v>
                      </c:pt>
                      <c:pt idx="1285" formatCode="General">
                        <c:v>-7.1964532021195102E-4</c:v>
                      </c:pt>
                      <c:pt idx="1286" formatCode="General">
                        <c:v>-7.3734470937107904E-4</c:v>
                      </c:pt>
                      <c:pt idx="1287" formatCode="General">
                        <c:v>-7.2680903742481295E-4</c:v>
                      </c:pt>
                      <c:pt idx="1288" formatCode="General">
                        <c:v>-7.3122992892125395E-4</c:v>
                      </c:pt>
                      <c:pt idx="1289" formatCode="General">
                        <c:v>-7.1643609292644105E-4</c:v>
                      </c:pt>
                      <c:pt idx="1290" formatCode="General">
                        <c:v>-6.9976761000815305E-4</c:v>
                      </c:pt>
                      <c:pt idx="1291" formatCode="General">
                        <c:v>-7.2848389476806404E-4</c:v>
                      </c:pt>
                      <c:pt idx="1292" formatCode="General">
                        <c:v>-7.2097903030320803E-4</c:v>
                      </c:pt>
                      <c:pt idx="1293" formatCode="General">
                        <c:v>-7.2241316397200501E-4</c:v>
                      </c:pt>
                      <c:pt idx="1294" formatCode="General">
                        <c:v>-7.3225000419661803E-4</c:v>
                      </c:pt>
                      <c:pt idx="1295" formatCode="General">
                        <c:v>-6.9786065009147698E-4</c:v>
                      </c:pt>
                      <c:pt idx="1296" formatCode="General">
                        <c:v>-7.1825874747700395E-4</c:v>
                      </c:pt>
                      <c:pt idx="1297" formatCode="General">
                        <c:v>-7.2662653287336497E-4</c:v>
                      </c:pt>
                      <c:pt idx="1298" formatCode="General">
                        <c:v>-7.2008830579959801E-4</c:v>
                      </c:pt>
                      <c:pt idx="1299" formatCode="General">
                        <c:v>-7.1380166520037397E-4</c:v>
                      </c:pt>
                      <c:pt idx="1300" formatCode="General">
                        <c:v>-6.9240649435892197E-4</c:v>
                      </c:pt>
                      <c:pt idx="1301" formatCode="General">
                        <c:v>-7.0388891218901395E-4</c:v>
                      </c:pt>
                      <c:pt idx="1302" formatCode="General">
                        <c:v>-7.2057558466629996E-4</c:v>
                      </c:pt>
                      <c:pt idx="1303" formatCode="General">
                        <c:v>-7.0762196145253897E-4</c:v>
                      </c:pt>
                      <c:pt idx="1304" formatCode="General">
                        <c:v>-7.2105261408823699E-4</c:v>
                      </c:pt>
                      <c:pt idx="1305" formatCode="General">
                        <c:v>-7.2048496753369701E-4</c:v>
                      </c:pt>
                      <c:pt idx="1306" formatCode="General">
                        <c:v>-6.9474713908319603E-4</c:v>
                      </c:pt>
                      <c:pt idx="1307" formatCode="General">
                        <c:v>-7.0162493042345505E-4</c:v>
                      </c:pt>
                      <c:pt idx="1308" formatCode="General">
                        <c:v>-6.9363865972230597E-4</c:v>
                      </c:pt>
                      <c:pt idx="1309" formatCode="General">
                        <c:v>-7.1525031866171698E-4</c:v>
                      </c:pt>
                      <c:pt idx="1310" formatCode="General">
                        <c:v>-7.0915685217058796E-4</c:v>
                      </c:pt>
                      <c:pt idx="1311" formatCode="General">
                        <c:v>-6.9353023090438105E-4</c:v>
                      </c:pt>
                      <c:pt idx="1312" formatCode="General">
                        <c:v>-7.2269164149840303E-4</c:v>
                      </c:pt>
                      <c:pt idx="1313" formatCode="General">
                        <c:v>-6.8495303264006998E-4</c:v>
                      </c:pt>
                      <c:pt idx="1314" formatCode="General">
                        <c:v>-6.9677984093217905E-4</c:v>
                      </c:pt>
                      <c:pt idx="1315" formatCode="General">
                        <c:v>-6.9970107267841402E-4</c:v>
                      </c:pt>
                      <c:pt idx="1316" formatCode="General">
                        <c:v>-6.8137749256016295E-4</c:v>
                      </c:pt>
                      <c:pt idx="1317" formatCode="General">
                        <c:v>-6.7722604400458097E-4</c:v>
                      </c:pt>
                      <c:pt idx="1318" formatCode="General">
                        <c:v>-7.0846652897595E-4</c:v>
                      </c:pt>
                      <c:pt idx="1319" formatCode="General">
                        <c:v>-6.70057730563238E-4</c:v>
                      </c:pt>
                      <c:pt idx="1320" formatCode="General">
                        <c:v>-7.0257580909925601E-4</c:v>
                      </c:pt>
                      <c:pt idx="1321" formatCode="General">
                        <c:v>-7.0016801361673299E-4</c:v>
                      </c:pt>
                      <c:pt idx="1322" formatCode="General">
                        <c:v>-6.6995916335372998E-4</c:v>
                      </c:pt>
                      <c:pt idx="1323" formatCode="General">
                        <c:v>-7.0063161137165302E-4</c:v>
                      </c:pt>
                      <c:pt idx="1324" formatCode="General">
                        <c:v>-6.89583510928439E-4</c:v>
                      </c:pt>
                      <c:pt idx="1325" formatCode="General">
                        <c:v>-7.2744436492176798E-4</c:v>
                      </c:pt>
                      <c:pt idx="1326" formatCode="General">
                        <c:v>-6.89168709011012E-4</c:v>
                      </c:pt>
                      <c:pt idx="1327" formatCode="General">
                        <c:v>-6.7843217893622605E-4</c:v>
                      </c:pt>
                      <c:pt idx="1328" formatCode="General">
                        <c:v>-6.9924799981546605E-4</c:v>
                      </c:pt>
                      <c:pt idx="1329" formatCode="General">
                        <c:v>-6.9656297472153403E-4</c:v>
                      </c:pt>
                      <c:pt idx="1330" formatCode="General">
                        <c:v>-6.7745360550172499E-4</c:v>
                      </c:pt>
                      <c:pt idx="1331" formatCode="General">
                        <c:v>-6.82554987623865E-4</c:v>
                      </c:pt>
                      <c:pt idx="1332" formatCode="General">
                        <c:v>-6.8616205305598E-4</c:v>
                      </c:pt>
                      <c:pt idx="1333" formatCode="General">
                        <c:v>-6.5084875863768402E-4</c:v>
                      </c:pt>
                      <c:pt idx="1334" formatCode="General">
                        <c:v>-6.7182055195757996E-4</c:v>
                      </c:pt>
                      <c:pt idx="1335" formatCode="General">
                        <c:v>-6.5298474442126997E-4</c:v>
                      </c:pt>
                      <c:pt idx="1336" formatCode="General">
                        <c:v>-6.7246073916485405E-4</c:v>
                      </c:pt>
                      <c:pt idx="1337" formatCode="General">
                        <c:v>-6.7781764927132501E-4</c:v>
                      </c:pt>
                      <c:pt idx="1338" formatCode="General">
                        <c:v>-6.6473333297084396E-4</c:v>
                      </c:pt>
                      <c:pt idx="1339" formatCode="General">
                        <c:v>-6.7979801019266801E-4</c:v>
                      </c:pt>
                      <c:pt idx="1340" formatCode="General">
                        <c:v>-6.9049425185041904E-4</c:v>
                      </c:pt>
                      <c:pt idx="1341" formatCode="General">
                        <c:v>-6.3790139591391099E-4</c:v>
                      </c:pt>
                      <c:pt idx="1342" formatCode="General">
                        <c:v>-6.82918983662639E-4</c:v>
                      </c:pt>
                      <c:pt idx="1343" formatCode="General">
                        <c:v>-6.6452122943060998E-4</c:v>
                      </c:pt>
                      <c:pt idx="1344" formatCode="General">
                        <c:v>-6.6547271145183404E-4</c:v>
                      </c:pt>
                      <c:pt idx="1345" formatCode="General">
                        <c:v>-6.7782628316497603E-4</c:v>
                      </c:pt>
                      <c:pt idx="1346" formatCode="General">
                        <c:v>-6.5159006821952298E-4</c:v>
                      </c:pt>
                      <c:pt idx="1347" formatCode="General">
                        <c:v>-6.4301845564675598E-4</c:v>
                      </c:pt>
                      <c:pt idx="1348" formatCode="General">
                        <c:v>-6.7337943891824397E-4</c:v>
                      </c:pt>
                      <c:pt idx="1349" formatCode="General">
                        <c:v>-6.9000316957146398E-4</c:v>
                      </c:pt>
                      <c:pt idx="1350" formatCode="General">
                        <c:v>-6.5166530706556205E-4</c:v>
                      </c:pt>
                      <c:pt idx="1351" formatCode="General">
                        <c:v>-6.6230906412485205E-4</c:v>
                      </c:pt>
                      <c:pt idx="1352" formatCode="General">
                        <c:v>-6.4835544234173104E-4</c:v>
                      </c:pt>
                      <c:pt idx="1353" formatCode="General">
                        <c:v>-6.84609400817869E-4</c:v>
                      </c:pt>
                      <c:pt idx="1354" formatCode="General">
                        <c:v>-6.3745028906771303E-4</c:v>
                      </c:pt>
                      <c:pt idx="1355" formatCode="General">
                        <c:v>-6.6779696799687299E-4</c:v>
                      </c:pt>
                      <c:pt idx="1356" formatCode="General">
                        <c:v>-6.5166999477678299E-4</c:v>
                      </c:pt>
                      <c:pt idx="1357" formatCode="General">
                        <c:v>-6.5099414799823997E-4</c:v>
                      </c:pt>
                      <c:pt idx="1358" formatCode="General">
                        <c:v>-6.4970360315215296E-4</c:v>
                      </c:pt>
                      <c:pt idx="1359" formatCode="General">
                        <c:v>-6.4594477471451202E-4</c:v>
                      </c:pt>
                      <c:pt idx="1360" formatCode="General">
                        <c:v>-6.7470621578100999E-4</c:v>
                      </c:pt>
                      <c:pt idx="1361" formatCode="General">
                        <c:v>-6.5171986461458299E-4</c:v>
                      </c:pt>
                      <c:pt idx="1362" formatCode="General">
                        <c:v>-6.7878090730213601E-4</c:v>
                      </c:pt>
                      <c:pt idx="1363" formatCode="General">
                        <c:v>-6.5646972514038201E-4</c:v>
                      </c:pt>
                      <c:pt idx="1364" formatCode="General">
                        <c:v>-6.4676070129433404E-4</c:v>
                      </c:pt>
                      <c:pt idx="1365" formatCode="General">
                        <c:v>-6.5905943715093202E-4</c:v>
                      </c:pt>
                      <c:pt idx="1366" formatCode="General">
                        <c:v>-6.2737555826722802E-4</c:v>
                      </c:pt>
                      <c:pt idx="1367" formatCode="General">
                        <c:v>-6.5500765766543002E-4</c:v>
                      </c:pt>
                      <c:pt idx="1368" formatCode="General">
                        <c:v>-6.3839354200929705E-4</c:v>
                      </c:pt>
                      <c:pt idx="1369" formatCode="General">
                        <c:v>-6.2564825522645002E-4</c:v>
                      </c:pt>
                      <c:pt idx="1370" formatCode="General">
                        <c:v>-6.2539147430277597E-4</c:v>
                      </c:pt>
                      <c:pt idx="1371" formatCode="General">
                        <c:v>-6.48193935588184E-4</c:v>
                      </c:pt>
                      <c:pt idx="1372" formatCode="General">
                        <c:v>-6.2426320963224799E-4</c:v>
                      </c:pt>
                      <c:pt idx="1373" formatCode="General">
                        <c:v>-6.5968371135194696E-4</c:v>
                      </c:pt>
                      <c:pt idx="1374" formatCode="General">
                        <c:v>-6.4120832018068296E-4</c:v>
                      </c:pt>
                      <c:pt idx="1375" formatCode="General">
                        <c:v>-6.3588627364747599E-4</c:v>
                      </c:pt>
                      <c:pt idx="1376" formatCode="General">
                        <c:v>-6.33345576977431E-4</c:v>
                      </c:pt>
                      <c:pt idx="1377" formatCode="General">
                        <c:v>-6.3088987458945699E-4</c:v>
                      </c:pt>
                      <c:pt idx="1378" formatCode="General">
                        <c:v>-6.4223098244380603E-4</c:v>
                      </c:pt>
                      <c:pt idx="1379" formatCode="General">
                        <c:v>-6.3864540320715405E-4</c:v>
                      </c:pt>
                      <c:pt idx="1380" formatCode="General">
                        <c:v>-6.2974021266529504E-4</c:v>
                      </c:pt>
                      <c:pt idx="1381" formatCode="General">
                        <c:v>-6.4866264697773196E-4</c:v>
                      </c:pt>
                      <c:pt idx="1382" formatCode="General">
                        <c:v>-6.2603850587903103E-4</c:v>
                      </c:pt>
                      <c:pt idx="1383" formatCode="General">
                        <c:v>-6.2320868463232304E-4</c:v>
                      </c:pt>
                      <c:pt idx="1384" formatCode="General">
                        <c:v>-6.5501859688659803E-4</c:v>
                      </c:pt>
                      <c:pt idx="1385" formatCode="General">
                        <c:v>-6.384204904205E-4</c:v>
                      </c:pt>
                      <c:pt idx="1386" formatCode="General">
                        <c:v>-6.2393097496632997E-4</c:v>
                      </c:pt>
                      <c:pt idx="1387" formatCode="General">
                        <c:v>-6.1494766074058195E-4</c:v>
                      </c:pt>
                      <c:pt idx="1388" formatCode="General">
                        <c:v>-6.2718486350463404E-4</c:v>
                      </c:pt>
                      <c:pt idx="1389" formatCode="General">
                        <c:v>-6.2998819879474396E-4</c:v>
                      </c:pt>
                      <c:pt idx="1390" formatCode="General">
                        <c:v>-6.1922831180064703E-4</c:v>
                      </c:pt>
                      <c:pt idx="1391" formatCode="General">
                        <c:v>-6.2270251636194803E-4</c:v>
                      </c:pt>
                      <c:pt idx="1392" formatCode="General">
                        <c:v>-6.2797783998254396E-4</c:v>
                      </c:pt>
                      <c:pt idx="1393" formatCode="General">
                        <c:v>-6.1297424533875502E-4</c:v>
                      </c:pt>
                      <c:pt idx="1394" formatCode="General">
                        <c:v>-6.2496510628588103E-4</c:v>
                      </c:pt>
                      <c:pt idx="1395" formatCode="General">
                        <c:v>-6.0945025317276204E-4</c:v>
                      </c:pt>
                      <c:pt idx="1396" formatCode="General">
                        <c:v>-6.4628332571387101E-4</c:v>
                      </c:pt>
                      <c:pt idx="1397" formatCode="General">
                        <c:v>-6.0664170545495996E-4</c:v>
                      </c:pt>
                      <c:pt idx="1398" formatCode="General">
                        <c:v>-6.1401352405558805E-4</c:v>
                      </c:pt>
                      <c:pt idx="1399" formatCode="General">
                        <c:v>-5.9466949671504099E-4</c:v>
                      </c:pt>
                      <c:pt idx="1400" formatCode="General">
                        <c:v>-6.0794234407935896E-4</c:v>
                      </c:pt>
                      <c:pt idx="1401" formatCode="General">
                        <c:v>-6.1800022925809098E-4</c:v>
                      </c:pt>
                      <c:pt idx="1402" formatCode="General">
                        <c:v>-6.2164161745447203E-4</c:v>
                      </c:pt>
                      <c:pt idx="1403" formatCode="General">
                        <c:v>-6.1423171120016497E-4</c:v>
                      </c:pt>
                      <c:pt idx="1404" formatCode="General">
                        <c:v>-6.1804150035613505E-4</c:v>
                      </c:pt>
                      <c:pt idx="1405" formatCode="General">
                        <c:v>-6.0342116229695998E-4</c:v>
                      </c:pt>
                      <c:pt idx="1406" formatCode="General">
                        <c:v>-6.1402752200361802E-4</c:v>
                      </c:pt>
                      <c:pt idx="1407" formatCode="General">
                        <c:v>-5.9655333087823702E-4</c:v>
                      </c:pt>
                      <c:pt idx="1408" formatCode="General">
                        <c:v>-5.9782362356400895E-4</c:v>
                      </c:pt>
                      <c:pt idx="1409" formatCode="General">
                        <c:v>-5.7530978952733997E-4</c:v>
                      </c:pt>
                      <c:pt idx="1410" formatCode="General">
                        <c:v>-5.9423998467350602E-4</c:v>
                      </c:pt>
                      <c:pt idx="1411" formatCode="General">
                        <c:v>-6.0331171968400199E-4</c:v>
                      </c:pt>
                      <c:pt idx="1412" formatCode="General">
                        <c:v>-5.8908916759241E-4</c:v>
                      </c:pt>
                      <c:pt idx="1413" formatCode="General">
                        <c:v>-5.9411903814769902E-4</c:v>
                      </c:pt>
                      <c:pt idx="1414" formatCode="General">
                        <c:v>-5.87276080103342E-4</c:v>
                      </c:pt>
                      <c:pt idx="1415" formatCode="General">
                        <c:v>-5.92753903551532E-4</c:v>
                      </c:pt>
                      <c:pt idx="1416" formatCode="General">
                        <c:v>-5.9162806568119504E-4</c:v>
                      </c:pt>
                      <c:pt idx="1417" formatCode="General">
                        <c:v>-5.89144279950874E-4</c:v>
                      </c:pt>
                      <c:pt idx="1418" formatCode="General">
                        <c:v>-5.9529929892300395E-4</c:v>
                      </c:pt>
                      <c:pt idx="1419" formatCode="General">
                        <c:v>-5.8404359350873697E-4</c:v>
                      </c:pt>
                      <c:pt idx="1420" formatCode="General">
                        <c:v>-5.5363778392637699E-4</c:v>
                      </c:pt>
                      <c:pt idx="1421" formatCode="General">
                        <c:v>-5.7454272166584204E-4</c:v>
                      </c:pt>
                      <c:pt idx="1422" formatCode="General">
                        <c:v>-5.8468339333635005E-4</c:v>
                      </c:pt>
                      <c:pt idx="1423" formatCode="General">
                        <c:v>-5.9211912240490902E-4</c:v>
                      </c:pt>
                      <c:pt idx="1424" formatCode="General">
                        <c:v>-5.7424950772562303E-4</c:v>
                      </c:pt>
                      <c:pt idx="1425" formatCode="General">
                        <c:v>-5.8321766447256803E-4</c:v>
                      </c:pt>
                      <c:pt idx="1426" formatCode="General">
                        <c:v>-5.8192521339220404E-4</c:v>
                      </c:pt>
                      <c:pt idx="1427" formatCode="General">
                        <c:v>-5.7624187101477399E-4</c:v>
                      </c:pt>
                      <c:pt idx="1428" formatCode="General">
                        <c:v>-5.7320828648841401E-4</c:v>
                      </c:pt>
                      <c:pt idx="1429" formatCode="General">
                        <c:v>-5.8230447921336101E-4</c:v>
                      </c:pt>
                      <c:pt idx="1430" formatCode="General">
                        <c:v>-5.7428751836115395E-4</c:v>
                      </c:pt>
                      <c:pt idx="1431" formatCode="General">
                        <c:v>-5.6458253414411804E-4</c:v>
                      </c:pt>
                      <c:pt idx="1432" formatCode="General">
                        <c:v>-5.6776158887502E-4</c:v>
                      </c:pt>
                      <c:pt idx="1433" formatCode="General">
                        <c:v>-5.7532157313664996E-4</c:v>
                      </c:pt>
                      <c:pt idx="1434" formatCode="General">
                        <c:v>-5.8504515587251105E-4</c:v>
                      </c:pt>
                      <c:pt idx="1435" formatCode="General">
                        <c:v>-5.81841402292689E-4</c:v>
                      </c:pt>
                      <c:pt idx="1436" formatCode="General">
                        <c:v>-5.6204103869778098E-4</c:v>
                      </c:pt>
                      <c:pt idx="1437" formatCode="General">
                        <c:v>-5.6159758994163097E-4</c:v>
                      </c:pt>
                      <c:pt idx="1438" formatCode="General">
                        <c:v>-5.6508288679469297E-4</c:v>
                      </c:pt>
                      <c:pt idx="1439" formatCode="General">
                        <c:v>-5.8426024792985402E-4</c:v>
                      </c:pt>
                      <c:pt idx="1440" formatCode="General">
                        <c:v>-5.8388820738193201E-4</c:v>
                      </c:pt>
                      <c:pt idx="1441" formatCode="General">
                        <c:v>-5.6738002247405195E-4</c:v>
                      </c:pt>
                      <c:pt idx="1442" formatCode="General">
                        <c:v>-5.5732865168673404E-4</c:v>
                      </c:pt>
                      <c:pt idx="1443" formatCode="General">
                        <c:v>-5.6299568755584597E-4</c:v>
                      </c:pt>
                      <c:pt idx="1444" formatCode="General">
                        <c:v>-5.6724760218420604E-4</c:v>
                      </c:pt>
                      <c:pt idx="1445" formatCode="General">
                        <c:v>-5.6832162688302303E-4</c:v>
                      </c:pt>
                      <c:pt idx="1446" formatCode="General">
                        <c:v>-5.6431898328124599E-4</c:v>
                      </c:pt>
                      <c:pt idx="1447" formatCode="General">
                        <c:v>-5.52800968629574E-4</c:v>
                      </c:pt>
                      <c:pt idx="1448" formatCode="General">
                        <c:v>-5.5356437356176799E-4</c:v>
                      </c:pt>
                      <c:pt idx="1449" formatCode="General">
                        <c:v>-5.6339510628378305E-4</c:v>
                      </c:pt>
                      <c:pt idx="1450" formatCode="General">
                        <c:v>-5.4496362109946004E-4</c:v>
                      </c:pt>
                      <c:pt idx="1451" formatCode="General">
                        <c:v>-5.7928343355811301E-4</c:v>
                      </c:pt>
                      <c:pt idx="1452" formatCode="General">
                        <c:v>-5.4329449302579298E-4</c:v>
                      </c:pt>
                      <c:pt idx="1453" formatCode="General">
                        <c:v>-5.5587417935499704E-4</c:v>
                      </c:pt>
                      <c:pt idx="1454" formatCode="General">
                        <c:v>-5.6026745339418497E-4</c:v>
                      </c:pt>
                      <c:pt idx="1455" formatCode="General">
                        <c:v>-5.3858631114598601E-4</c:v>
                      </c:pt>
                      <c:pt idx="1456" formatCode="General">
                        <c:v>-5.6208457431207199E-4</c:v>
                      </c:pt>
                      <c:pt idx="1457" formatCode="General">
                        <c:v>-5.5812049419169695E-4</c:v>
                      </c:pt>
                      <c:pt idx="1458" formatCode="General">
                        <c:v>-5.45864925588832E-4</c:v>
                      </c:pt>
                      <c:pt idx="1459" formatCode="General">
                        <c:v>-5.3984753759427203E-4</c:v>
                      </c:pt>
                      <c:pt idx="1460" formatCode="General">
                        <c:v>-5.5723431566966596E-4</c:v>
                      </c:pt>
                      <c:pt idx="1461" formatCode="General">
                        <c:v>-5.2929680995146805E-4</c:v>
                      </c:pt>
                      <c:pt idx="1462" formatCode="General">
                        <c:v>-5.36478526915742E-4</c:v>
                      </c:pt>
                      <c:pt idx="1463" formatCode="General">
                        <c:v>-5.4961164229620101E-4</c:v>
                      </c:pt>
                      <c:pt idx="1464" formatCode="General">
                        <c:v>-5.4519284655660195E-4</c:v>
                      </c:pt>
                      <c:pt idx="1465" formatCode="General">
                        <c:v>-5.3070044477753896E-4</c:v>
                      </c:pt>
                      <c:pt idx="1466" formatCode="General">
                        <c:v>-5.4366229705687897E-4</c:v>
                      </c:pt>
                      <c:pt idx="1467" formatCode="General">
                        <c:v>-5.3540290954667499E-4</c:v>
                      </c:pt>
                      <c:pt idx="1468" formatCode="General">
                        <c:v>-5.3885867185663795E-4</c:v>
                      </c:pt>
                      <c:pt idx="1469" formatCode="General">
                        <c:v>-5.5155261188340003E-4</c:v>
                      </c:pt>
                      <c:pt idx="1470" formatCode="General">
                        <c:v>-5.3857640650383095E-4</c:v>
                      </c:pt>
                      <c:pt idx="1471" formatCode="General">
                        <c:v>-5.0837263414603504E-4</c:v>
                      </c:pt>
                      <c:pt idx="1472" formatCode="General">
                        <c:v>-5.3117485999162298E-4</c:v>
                      </c:pt>
                      <c:pt idx="1473" formatCode="General">
                        <c:v>-5.2577427301858605E-4</c:v>
                      </c:pt>
                      <c:pt idx="1474" formatCode="General">
                        <c:v>-5.3461692617895299E-4</c:v>
                      </c:pt>
                      <c:pt idx="1475" formatCode="General">
                        <c:v>-5.2120985923352603E-4</c:v>
                      </c:pt>
                      <c:pt idx="1476" formatCode="General">
                        <c:v>-5.29439787845394E-4</c:v>
                      </c:pt>
                      <c:pt idx="1477" formatCode="General">
                        <c:v>-5.3477487277940096E-4</c:v>
                      </c:pt>
                      <c:pt idx="1478" formatCode="General">
                        <c:v>-5.1934343606122903E-4</c:v>
                      </c:pt>
                      <c:pt idx="1479" formatCode="General">
                        <c:v>-5.2770724413655904E-4</c:v>
                      </c:pt>
                      <c:pt idx="1480" formatCode="General">
                        <c:v>-5.2797574992505703E-4</c:v>
                      </c:pt>
                      <c:pt idx="1481" formatCode="General">
                        <c:v>-5.3813754290592004E-4</c:v>
                      </c:pt>
                      <c:pt idx="1482" formatCode="General">
                        <c:v>-5.2789487160546803E-4</c:v>
                      </c:pt>
                      <c:pt idx="1483" formatCode="General">
                        <c:v>-5.3735161955906999E-4</c:v>
                      </c:pt>
                      <c:pt idx="1484" formatCode="General">
                        <c:v>-5.2069943408665899E-4</c:v>
                      </c:pt>
                      <c:pt idx="1485" formatCode="General">
                        <c:v>-5.0929084067829003E-4</c:v>
                      </c:pt>
                      <c:pt idx="1486" formatCode="General">
                        <c:v>-5.6080818835135197E-4</c:v>
                      </c:pt>
                      <c:pt idx="1487" formatCode="General">
                        <c:v>-5.1322283726322796E-4</c:v>
                      </c:pt>
                      <c:pt idx="1488" formatCode="General">
                        <c:v>-5.1262578441695203E-4</c:v>
                      </c:pt>
                      <c:pt idx="1489" formatCode="General">
                        <c:v>-5.1494249659057596E-4</c:v>
                      </c:pt>
                      <c:pt idx="1490" formatCode="General">
                        <c:v>-5.2281554725084603E-4</c:v>
                      </c:pt>
                      <c:pt idx="1491" formatCode="General">
                        <c:v>-5.2692720064134496E-4</c:v>
                      </c:pt>
                      <c:pt idx="1492" formatCode="General">
                        <c:v>-5.2345946872464503E-4</c:v>
                      </c:pt>
                      <c:pt idx="1493" formatCode="General">
                        <c:v>-4.98137519692067E-4</c:v>
                      </c:pt>
                      <c:pt idx="1494" formatCode="General">
                        <c:v>-5.20351241773784E-4</c:v>
                      </c:pt>
                      <c:pt idx="1495" formatCode="General">
                        <c:v>-5.0220376986696001E-4</c:v>
                      </c:pt>
                      <c:pt idx="1496" formatCode="General">
                        <c:v>-5.07251634685662E-4</c:v>
                      </c:pt>
                      <c:pt idx="1497" formatCode="General">
                        <c:v>-5.1061829004147099E-4</c:v>
                      </c:pt>
                      <c:pt idx="1498" formatCode="General">
                        <c:v>-5.00192259266499E-4</c:v>
                      </c:pt>
                      <c:pt idx="1499" formatCode="General">
                        <c:v>-4.99678038802956E-4</c:v>
                      </c:pt>
                      <c:pt idx="1500" formatCode="General">
                        <c:v>-5.1168630543858102E-4</c:v>
                      </c:pt>
                      <c:pt idx="1501" formatCode="General">
                        <c:v>-5.0946429610384495E-4</c:v>
                      </c:pt>
                      <c:pt idx="1502" formatCode="General">
                        <c:v>-5.0673179070217101E-4</c:v>
                      </c:pt>
                      <c:pt idx="1503" formatCode="General">
                        <c:v>-5.0320136488384395E-4</c:v>
                      </c:pt>
                      <c:pt idx="1504" formatCode="General">
                        <c:v>-5.1609636082734799E-4</c:v>
                      </c:pt>
                      <c:pt idx="1505" formatCode="General">
                        <c:v>-5.1051960915205104E-4</c:v>
                      </c:pt>
                      <c:pt idx="1506" formatCode="General">
                        <c:v>-5.3355972645983897E-4</c:v>
                      </c:pt>
                      <c:pt idx="1507" formatCode="General">
                        <c:v>-4.9652159059189298E-4</c:v>
                      </c:pt>
                      <c:pt idx="1508" formatCode="General">
                        <c:v>-4.9602491355464498E-4</c:v>
                      </c:pt>
                      <c:pt idx="1509" formatCode="General">
                        <c:v>-5.13773704348098E-4</c:v>
                      </c:pt>
                      <c:pt idx="1510" formatCode="General">
                        <c:v>-5.2098985891886E-4</c:v>
                      </c:pt>
                      <c:pt idx="1511" formatCode="General">
                        <c:v>-5.1851794661487505E-4</c:v>
                      </c:pt>
                      <c:pt idx="1512" formatCode="General">
                        <c:v>-5.1694492436602695E-4</c:v>
                      </c:pt>
                      <c:pt idx="1513" formatCode="General">
                        <c:v>-5.0691172451643803E-4</c:v>
                      </c:pt>
                      <c:pt idx="1514" formatCode="General">
                        <c:v>-5.0972135298572798E-4</c:v>
                      </c:pt>
                      <c:pt idx="1515" formatCode="General">
                        <c:v>-4.8894211109989103E-4</c:v>
                      </c:pt>
                      <c:pt idx="1516" formatCode="General">
                        <c:v>-5.0724310966291004E-4</c:v>
                      </c:pt>
                      <c:pt idx="1517" formatCode="General">
                        <c:v>-4.8125978387984802E-4</c:v>
                      </c:pt>
                      <c:pt idx="1518" formatCode="General">
                        <c:v>-5.0508274328996399E-4</c:v>
                      </c:pt>
                      <c:pt idx="1519" formatCode="General">
                        <c:v>-5.0164539813336905E-4</c:v>
                      </c:pt>
                      <c:pt idx="1520" formatCode="General">
                        <c:v>-4.9419410930897202E-4</c:v>
                      </c:pt>
                      <c:pt idx="1521" formatCode="General">
                        <c:v>-4.7312724452775303E-4</c:v>
                      </c:pt>
                      <c:pt idx="1522" formatCode="General">
                        <c:v>-4.8746036055599999E-4</c:v>
                      </c:pt>
                      <c:pt idx="1523" formatCode="General">
                        <c:v>-4.71965530412201E-4</c:v>
                      </c:pt>
                      <c:pt idx="1524" formatCode="General">
                        <c:v>-5.0136752711199897E-4</c:v>
                      </c:pt>
                      <c:pt idx="1525" formatCode="General">
                        <c:v>-4.8878398490249302E-4</c:v>
                      </c:pt>
                      <c:pt idx="1526" formatCode="General">
                        <c:v>-4.8717016918257999E-4</c:v>
                      </c:pt>
                      <c:pt idx="1527" formatCode="General">
                        <c:v>-4.8874741922576303E-4</c:v>
                      </c:pt>
                      <c:pt idx="1528" formatCode="General">
                        <c:v>-4.8997657937373902E-4</c:v>
                      </c:pt>
                      <c:pt idx="1529" formatCode="General">
                        <c:v>-5.0043181464882699E-4</c:v>
                      </c:pt>
                      <c:pt idx="1530" formatCode="General">
                        <c:v>-4.83948370363816E-4</c:v>
                      </c:pt>
                      <c:pt idx="1531" formatCode="General">
                        <c:v>-4.9052846431348897E-4</c:v>
                      </c:pt>
                      <c:pt idx="1532" formatCode="General">
                        <c:v>-4.8537694260984303E-4</c:v>
                      </c:pt>
                      <c:pt idx="1533" formatCode="General">
                        <c:v>-4.7005737168487701E-4</c:v>
                      </c:pt>
                      <c:pt idx="1534" formatCode="General">
                        <c:v>-4.9145224653606605E-4</c:v>
                      </c:pt>
                      <c:pt idx="1535" formatCode="General">
                        <c:v>-4.9233824476680702E-4</c:v>
                      </c:pt>
                      <c:pt idx="1536" formatCode="General">
                        <c:v>-4.8381626726395498E-4</c:v>
                      </c:pt>
                      <c:pt idx="1537" formatCode="General">
                        <c:v>-4.83492733211386E-4</c:v>
                      </c:pt>
                      <c:pt idx="1538" formatCode="General">
                        <c:v>-4.8711676901547202E-4</c:v>
                      </c:pt>
                      <c:pt idx="1539" formatCode="General">
                        <c:v>-4.8939463493076604E-4</c:v>
                      </c:pt>
                      <c:pt idx="1540" formatCode="General">
                        <c:v>-4.6521252064271297E-4</c:v>
                      </c:pt>
                      <c:pt idx="1541" formatCode="General">
                        <c:v>-4.5863729208896599E-4</c:v>
                      </c:pt>
                      <c:pt idx="1542" formatCode="General">
                        <c:v>-4.79786115523066E-4</c:v>
                      </c:pt>
                      <c:pt idx="1543" formatCode="General">
                        <c:v>-4.9527772241377997E-4</c:v>
                      </c:pt>
                      <c:pt idx="1544" formatCode="General">
                        <c:v>-4.8099941848829102E-4</c:v>
                      </c:pt>
                      <c:pt idx="1545" formatCode="General">
                        <c:v>-4.7554175280745798E-4</c:v>
                      </c:pt>
                      <c:pt idx="1546" formatCode="General">
                        <c:v>-4.9092103991939002E-4</c:v>
                      </c:pt>
                      <c:pt idx="1547" formatCode="General">
                        <c:v>-4.8668985582137601E-4</c:v>
                      </c:pt>
                      <c:pt idx="1548" formatCode="General">
                        <c:v>-4.63217169631521E-4</c:v>
                      </c:pt>
                      <c:pt idx="1549" formatCode="General">
                        <c:v>-4.77467955715269E-4</c:v>
                      </c:pt>
                      <c:pt idx="1550" formatCode="General">
                        <c:v>-4.9854568325356004E-4</c:v>
                      </c:pt>
                      <c:pt idx="1551" formatCode="General">
                        <c:v>-4.70129920911055E-4</c:v>
                      </c:pt>
                      <c:pt idx="1552" formatCode="General">
                        <c:v>-4.8807115014650999E-4</c:v>
                      </c:pt>
                      <c:pt idx="1553" formatCode="General">
                        <c:v>-4.8668344158051398E-4</c:v>
                      </c:pt>
                      <c:pt idx="1554" formatCode="General">
                        <c:v>-4.6833596908235902E-4</c:v>
                      </c:pt>
                      <c:pt idx="1555" formatCode="General">
                        <c:v>-4.5821614863558703E-4</c:v>
                      </c:pt>
                      <c:pt idx="1556" formatCode="General">
                        <c:v>-4.72716873809267E-4</c:v>
                      </c:pt>
                      <c:pt idx="1557" formatCode="General">
                        <c:v>-4.7278747197624299E-4</c:v>
                      </c:pt>
                      <c:pt idx="1558" formatCode="General">
                        <c:v>-4.5146518530198802E-4</c:v>
                      </c:pt>
                      <c:pt idx="1559" formatCode="General">
                        <c:v>-4.83734753561942E-4</c:v>
                      </c:pt>
                      <c:pt idx="1560" formatCode="General">
                        <c:v>-4.7474230079624002E-4</c:v>
                      </c:pt>
                      <c:pt idx="1561" formatCode="General">
                        <c:v>-4.3636756281692301E-4</c:v>
                      </c:pt>
                      <c:pt idx="1562" formatCode="General">
                        <c:v>-4.7078892553701799E-4</c:v>
                      </c:pt>
                      <c:pt idx="1563" formatCode="General">
                        <c:v>-4.4817895611362098E-4</c:v>
                      </c:pt>
                      <c:pt idx="1564" formatCode="General">
                        <c:v>-4.6386109653989601E-4</c:v>
                      </c:pt>
                      <c:pt idx="1565" formatCode="General">
                        <c:v>-4.57622566961539E-4</c:v>
                      </c:pt>
                      <c:pt idx="1566" formatCode="General">
                        <c:v>-4.6549340407705798E-4</c:v>
                      </c:pt>
                      <c:pt idx="1567" formatCode="General">
                        <c:v>-4.5507916643080799E-4</c:v>
                      </c:pt>
                      <c:pt idx="1568" formatCode="General">
                        <c:v>-4.7626134012159399E-4</c:v>
                      </c:pt>
                      <c:pt idx="1569" formatCode="General">
                        <c:v>-4.5381529093068502E-4</c:v>
                      </c:pt>
                      <c:pt idx="1570" formatCode="General">
                        <c:v>-4.4542732280804302E-4</c:v>
                      </c:pt>
                      <c:pt idx="1571" formatCode="General">
                        <c:v>-4.7616852330625999E-4</c:v>
                      </c:pt>
                      <c:pt idx="1572" formatCode="General">
                        <c:v>-4.7017791842722702E-4</c:v>
                      </c:pt>
                      <c:pt idx="1573" formatCode="General">
                        <c:v>-4.6221292263900902E-4</c:v>
                      </c:pt>
                      <c:pt idx="1574" formatCode="General">
                        <c:v>-4.6648061965114199E-4</c:v>
                      </c:pt>
                      <c:pt idx="1575" formatCode="General">
                        <c:v>-4.4585985062151799E-4</c:v>
                      </c:pt>
                      <c:pt idx="1576" formatCode="General">
                        <c:v>-4.6313570688922098E-4</c:v>
                      </c:pt>
                      <c:pt idx="1577" formatCode="General">
                        <c:v>-4.62932575109153E-4</c:v>
                      </c:pt>
                      <c:pt idx="1578" formatCode="General">
                        <c:v>-4.3025510369095599E-4</c:v>
                      </c:pt>
                      <c:pt idx="1579" formatCode="General">
                        <c:v>-4.4403785355304399E-4</c:v>
                      </c:pt>
                      <c:pt idx="1580" formatCode="General">
                        <c:v>-4.7318266862378898E-4</c:v>
                      </c:pt>
                      <c:pt idx="1581" formatCode="General">
                        <c:v>-4.5332535814906002E-4</c:v>
                      </c:pt>
                      <c:pt idx="1582" formatCode="General">
                        <c:v>-4.5730582944225698E-4</c:v>
                      </c:pt>
                      <c:pt idx="1583" formatCode="General">
                        <c:v>-4.6813063420008999E-4</c:v>
                      </c:pt>
                      <c:pt idx="1584" formatCode="General">
                        <c:v>-4.7578675149278902E-4</c:v>
                      </c:pt>
                      <c:pt idx="1585" formatCode="General">
                        <c:v>-4.4342810831198302E-4</c:v>
                      </c:pt>
                      <c:pt idx="1586" formatCode="General">
                        <c:v>-4.8353659831035998E-4</c:v>
                      </c:pt>
                      <c:pt idx="1587" formatCode="General">
                        <c:v>-4.5429835374451101E-4</c:v>
                      </c:pt>
                      <c:pt idx="1588" formatCode="General">
                        <c:v>-4.8441914601007001E-4</c:v>
                      </c:pt>
                      <c:pt idx="1589" formatCode="General">
                        <c:v>-4.7089071044349002E-4</c:v>
                      </c:pt>
                      <c:pt idx="1590" formatCode="General">
                        <c:v>-4.5368241236613398E-4</c:v>
                      </c:pt>
                      <c:pt idx="1591" formatCode="General">
                        <c:v>-4.5415445491078001E-4</c:v>
                      </c:pt>
                      <c:pt idx="1592" formatCode="General">
                        <c:v>-4.3952171066780998E-4</c:v>
                      </c:pt>
                      <c:pt idx="1593" formatCode="General">
                        <c:v>-4.2607435536528302E-4</c:v>
                      </c:pt>
                      <c:pt idx="1594" formatCode="General">
                        <c:v>-4.74445805141169E-4</c:v>
                      </c:pt>
                      <c:pt idx="1595" formatCode="General">
                        <c:v>-4.55656631775623E-4</c:v>
                      </c:pt>
                      <c:pt idx="1596" formatCode="General">
                        <c:v>-4.5024769446550201E-4</c:v>
                      </c:pt>
                      <c:pt idx="1597" formatCode="General">
                        <c:v>-4.7995721272751501E-4</c:v>
                      </c:pt>
                      <c:pt idx="1598" formatCode="General">
                        <c:v>-4.5719440118316201E-4</c:v>
                      </c:pt>
                      <c:pt idx="1599" formatCode="General">
                        <c:v>-4.3354513782490402E-4</c:v>
                      </c:pt>
                      <c:pt idx="1600" formatCode="General">
                        <c:v>-4.3821019466853001E-4</c:v>
                      </c:pt>
                      <c:pt idx="1601" formatCode="General">
                        <c:v>-4.4076750587439099E-4</c:v>
                      </c:pt>
                      <c:pt idx="1602" formatCode="General">
                        <c:v>-4.5599281256851698E-4</c:v>
                      </c:pt>
                      <c:pt idx="1603" formatCode="General">
                        <c:v>-4.2682115861768401E-4</c:v>
                      </c:pt>
                      <c:pt idx="1604" formatCode="General">
                        <c:v>-4.4150789839299601E-4</c:v>
                      </c:pt>
                      <c:pt idx="1605" formatCode="General">
                        <c:v>-4.2023713091407999E-4</c:v>
                      </c:pt>
                      <c:pt idx="1606" formatCode="General">
                        <c:v>-4.42766738495087E-4</c:v>
                      </c:pt>
                      <c:pt idx="1607" formatCode="General">
                        <c:v>-4.2705155857402499E-4</c:v>
                      </c:pt>
                      <c:pt idx="1608" formatCode="General">
                        <c:v>-4.0064063309232098E-4</c:v>
                      </c:pt>
                      <c:pt idx="1609" formatCode="General">
                        <c:v>-4.4239084021547198E-4</c:v>
                      </c:pt>
                      <c:pt idx="1610" formatCode="General">
                        <c:v>-4.1878611937170402E-4</c:v>
                      </c:pt>
                      <c:pt idx="1611" formatCode="General">
                        <c:v>-4.3227360360883598E-4</c:v>
                      </c:pt>
                      <c:pt idx="1612" formatCode="General">
                        <c:v>-4.4049056742537999E-4</c:v>
                      </c:pt>
                      <c:pt idx="1613" formatCode="General">
                        <c:v>-4.2963406027672098E-4</c:v>
                      </c:pt>
                      <c:pt idx="1614" formatCode="General">
                        <c:v>-4.4306956798504001E-4</c:v>
                      </c:pt>
                      <c:pt idx="1615" formatCode="General">
                        <c:v>-4.3161189341519001E-4</c:v>
                      </c:pt>
                      <c:pt idx="1616" formatCode="General">
                        <c:v>-4.3187971708060998E-4</c:v>
                      </c:pt>
                      <c:pt idx="1617" formatCode="General">
                        <c:v>-4.1732358467406198E-4</c:v>
                      </c:pt>
                      <c:pt idx="1618" formatCode="General">
                        <c:v>-4.3558613791280001E-4</c:v>
                      </c:pt>
                      <c:pt idx="1619" formatCode="General">
                        <c:v>-4.4465503345445998E-4</c:v>
                      </c:pt>
                      <c:pt idx="1620" formatCode="General">
                        <c:v>-4.5526081063768E-4</c:v>
                      </c:pt>
                      <c:pt idx="1621" formatCode="General">
                        <c:v>-4.21750582390057E-4</c:v>
                      </c:pt>
                      <c:pt idx="1622" formatCode="General">
                        <c:v>-4.02144217048717E-4</c:v>
                      </c:pt>
                      <c:pt idx="1623" formatCode="General">
                        <c:v>-4.4833361154725802E-4</c:v>
                      </c:pt>
                      <c:pt idx="1624" formatCode="General">
                        <c:v>-4.20965343332437E-4</c:v>
                      </c:pt>
                      <c:pt idx="1625" formatCode="General">
                        <c:v>-4.42705979307755E-4</c:v>
                      </c:pt>
                      <c:pt idx="1626" formatCode="General">
                        <c:v>-4.0078146419856003E-4</c:v>
                      </c:pt>
                      <c:pt idx="1627" formatCode="General">
                        <c:v>-4.3836964531776101E-4</c:v>
                      </c:pt>
                      <c:pt idx="1628" formatCode="General">
                        <c:v>-4.3197918604387099E-4</c:v>
                      </c:pt>
                      <c:pt idx="1629" formatCode="General">
                        <c:v>-4.4313806707689399E-4</c:v>
                      </c:pt>
                      <c:pt idx="1630" formatCode="General">
                        <c:v>-4.4270548655836001E-4</c:v>
                      </c:pt>
                      <c:pt idx="1631" formatCode="General">
                        <c:v>-4.2825113275863703E-4</c:v>
                      </c:pt>
                      <c:pt idx="1632" formatCode="General">
                        <c:v>-4.27647608871677E-4</c:v>
                      </c:pt>
                      <c:pt idx="1633" formatCode="General">
                        <c:v>-4.2370043583751397E-4</c:v>
                      </c:pt>
                      <c:pt idx="1634" formatCode="General">
                        <c:v>-4.3376754723474699E-4</c:v>
                      </c:pt>
                      <c:pt idx="1635" formatCode="General">
                        <c:v>-4.3314991725418398E-4</c:v>
                      </c:pt>
                      <c:pt idx="1636" formatCode="General">
                        <c:v>-4.5378068513317701E-4</c:v>
                      </c:pt>
                      <c:pt idx="1637" formatCode="General">
                        <c:v>-4.35983858131821E-4</c:v>
                      </c:pt>
                      <c:pt idx="1638" formatCode="General">
                        <c:v>-4.1987805649804799E-4</c:v>
                      </c:pt>
                      <c:pt idx="1639" formatCode="General">
                        <c:v>-4.3626395687060602E-4</c:v>
                      </c:pt>
                      <c:pt idx="1640" formatCode="General">
                        <c:v>-4.2050846620829099E-4</c:v>
                      </c:pt>
                      <c:pt idx="1641" formatCode="General">
                        <c:v>-4.6115341135646501E-4</c:v>
                      </c:pt>
                      <c:pt idx="1642" formatCode="General">
                        <c:v>-4.4391611981337502E-4</c:v>
                      </c:pt>
                      <c:pt idx="1643" formatCode="General">
                        <c:v>-4.3195048372802097E-4</c:v>
                      </c:pt>
                      <c:pt idx="1644" formatCode="General">
                        <c:v>-4.47981661172008E-4</c:v>
                      </c:pt>
                      <c:pt idx="1645" formatCode="General">
                        <c:v>-4.6926617279401898E-4</c:v>
                      </c:pt>
                      <c:pt idx="1646" formatCode="General">
                        <c:v>-4.3559252811582202E-4</c:v>
                      </c:pt>
                      <c:pt idx="1647" formatCode="General">
                        <c:v>-4.3051506747144002E-4</c:v>
                      </c:pt>
                      <c:pt idx="1648" formatCode="General">
                        <c:v>-4.3987028087953998E-4</c:v>
                      </c:pt>
                      <c:pt idx="1649" formatCode="General">
                        <c:v>-4.2925719033565202E-4</c:v>
                      </c:pt>
                      <c:pt idx="1650" formatCode="General">
                        <c:v>-4.3649726958398799E-4</c:v>
                      </c:pt>
                      <c:pt idx="1651" formatCode="General">
                        <c:v>-4.0144798845598702E-4</c:v>
                      </c:pt>
                      <c:pt idx="1652" formatCode="General">
                        <c:v>-4.4623001675002198E-4</c:v>
                      </c:pt>
                      <c:pt idx="1653" formatCode="General">
                        <c:v>-4.5661133396051299E-4</c:v>
                      </c:pt>
                      <c:pt idx="1654" formatCode="General">
                        <c:v>-4.3734279466399299E-4</c:v>
                      </c:pt>
                      <c:pt idx="1655" formatCode="General">
                        <c:v>-4.4792323152431402E-4</c:v>
                      </c:pt>
                      <c:pt idx="1656" formatCode="General">
                        <c:v>-4.2987489401106202E-4</c:v>
                      </c:pt>
                      <c:pt idx="1657" formatCode="General">
                        <c:v>-4.33972509838697E-4</c:v>
                      </c:pt>
                      <c:pt idx="1658" formatCode="General">
                        <c:v>-4.4149696863296202E-4</c:v>
                      </c:pt>
                      <c:pt idx="1659" formatCode="General">
                        <c:v>-4.5286603288909998E-4</c:v>
                      </c:pt>
                      <c:pt idx="1660" formatCode="General">
                        <c:v>-4.2392758270501802E-4</c:v>
                      </c:pt>
                      <c:pt idx="1661" formatCode="General">
                        <c:v>-4.4027511823951698E-4</c:v>
                      </c:pt>
                      <c:pt idx="1662" formatCode="General">
                        <c:v>-4.3461173457675002E-4</c:v>
                      </c:pt>
                      <c:pt idx="1663" formatCode="General">
                        <c:v>-4.20805487115221E-4</c:v>
                      </c:pt>
                      <c:pt idx="1664" formatCode="General">
                        <c:v>-4.3840978449860698E-4</c:v>
                      </c:pt>
                      <c:pt idx="1665" formatCode="General">
                        <c:v>-4.3201652565082898E-4</c:v>
                      </c:pt>
                      <c:pt idx="1666" formatCode="General">
                        <c:v>-4.2273934050875302E-4</c:v>
                      </c:pt>
                      <c:pt idx="1667" formatCode="General">
                        <c:v>-4.2144570516265098E-4</c:v>
                      </c:pt>
                      <c:pt idx="1668" formatCode="General">
                        <c:v>-4.2916625873534899E-4</c:v>
                      </c:pt>
                      <c:pt idx="1669" formatCode="General">
                        <c:v>-4.3383655900935698E-4</c:v>
                      </c:pt>
                      <c:pt idx="1670" formatCode="General">
                        <c:v>-4.2303397258189801E-4</c:v>
                      </c:pt>
                      <c:pt idx="1671" formatCode="General">
                        <c:v>-4.2506177993043199E-4</c:v>
                      </c:pt>
                      <c:pt idx="1672" formatCode="General">
                        <c:v>-4.2713130438701698E-4</c:v>
                      </c:pt>
                      <c:pt idx="1673" formatCode="General">
                        <c:v>-4.2375441440242197E-4</c:v>
                      </c:pt>
                      <c:pt idx="1674" formatCode="General">
                        <c:v>-4.4323091087635402E-4</c:v>
                      </c:pt>
                      <c:pt idx="1675" formatCode="General">
                        <c:v>-4.0682392551249298E-4</c:v>
                      </c:pt>
                      <c:pt idx="1676" formatCode="General">
                        <c:v>-4.1135734679959398E-4</c:v>
                      </c:pt>
                      <c:pt idx="1677" formatCode="General">
                        <c:v>-4.18364780848279E-4</c:v>
                      </c:pt>
                      <c:pt idx="1678" formatCode="General">
                        <c:v>-4.28168863313213E-4</c:v>
                      </c:pt>
                      <c:pt idx="1679" formatCode="General">
                        <c:v>-4.1863148036907003E-4</c:v>
                      </c:pt>
                      <c:pt idx="1680" formatCode="General">
                        <c:v>-4.40892852759425E-4</c:v>
                      </c:pt>
                      <c:pt idx="1681" formatCode="General">
                        <c:v>-4.07422206784254E-4</c:v>
                      </c:pt>
                      <c:pt idx="1682" formatCode="General">
                        <c:v>-4.4404987816005597E-4</c:v>
                      </c:pt>
                      <c:pt idx="1683" formatCode="General">
                        <c:v>-4.19300085352698E-4</c:v>
                      </c:pt>
                      <c:pt idx="1684" formatCode="General">
                        <c:v>-4.4158608650778699E-4</c:v>
                      </c:pt>
                      <c:pt idx="1685" formatCode="General">
                        <c:v>-4.1933626060106002E-4</c:v>
                      </c:pt>
                      <c:pt idx="1686" formatCode="General">
                        <c:v>-4.4533760022440698E-4</c:v>
                      </c:pt>
                      <c:pt idx="1687" formatCode="General">
                        <c:v>-4.1796218410293398E-4</c:v>
                      </c:pt>
                      <c:pt idx="1688" formatCode="General">
                        <c:v>-4.1082653612849998E-4</c:v>
                      </c:pt>
                      <c:pt idx="1689" formatCode="General">
                        <c:v>-3.9387256114986299E-4</c:v>
                      </c:pt>
                      <c:pt idx="1690" formatCode="General">
                        <c:v>-4.3925341049962801E-4</c:v>
                      </c:pt>
                      <c:pt idx="1691" formatCode="General">
                        <c:v>-4.1570477082476901E-4</c:v>
                      </c:pt>
                      <c:pt idx="1692" formatCode="General">
                        <c:v>-4.0624559192098901E-4</c:v>
                      </c:pt>
                      <c:pt idx="1693" formatCode="General">
                        <c:v>-4.2699344462856099E-4</c:v>
                      </c:pt>
                      <c:pt idx="1694" formatCode="General">
                        <c:v>-4.2465516391089399E-4</c:v>
                      </c:pt>
                      <c:pt idx="1695" formatCode="General">
                        <c:v>-4.1582670646103599E-4</c:v>
                      </c:pt>
                      <c:pt idx="1696" formatCode="General">
                        <c:v>-4.2885682589805001E-4</c:v>
                      </c:pt>
                      <c:pt idx="1697" formatCode="General">
                        <c:v>-3.9645818999213301E-4</c:v>
                      </c:pt>
                      <c:pt idx="1698" formatCode="General">
                        <c:v>-4.1097840840936399E-4</c:v>
                      </c:pt>
                      <c:pt idx="1699" formatCode="General">
                        <c:v>-4.31821270791258E-4</c:v>
                      </c:pt>
                      <c:pt idx="1700" formatCode="General">
                        <c:v>-4.1548233591612901E-4</c:v>
                      </c:pt>
                      <c:pt idx="1701" formatCode="General">
                        <c:v>-4.1969150640599302E-4</c:v>
                      </c:pt>
                      <c:pt idx="1702" formatCode="General">
                        <c:v>-4.2440827805059398E-4</c:v>
                      </c:pt>
                      <c:pt idx="1703" formatCode="General">
                        <c:v>-4.2082730114650701E-4</c:v>
                      </c:pt>
                      <c:pt idx="1704" formatCode="General">
                        <c:v>-4.1429562486642002E-4</c:v>
                      </c:pt>
                      <c:pt idx="1705" formatCode="General">
                        <c:v>-4.3054709829944599E-4</c:v>
                      </c:pt>
                      <c:pt idx="1706" formatCode="General">
                        <c:v>-4.2587160700233102E-4</c:v>
                      </c:pt>
                      <c:pt idx="1707" formatCode="General">
                        <c:v>-4.24459636057128E-4</c:v>
                      </c:pt>
                      <c:pt idx="1708" formatCode="General">
                        <c:v>-4.2448523873961499E-4</c:v>
                      </c:pt>
                      <c:pt idx="1709" formatCode="General">
                        <c:v>-4.14524163028826E-4</c:v>
                      </c:pt>
                      <c:pt idx="1710" formatCode="General">
                        <c:v>-4.1236539904351198E-4</c:v>
                      </c:pt>
                      <c:pt idx="1711" formatCode="General">
                        <c:v>-4.2054334255900298E-4</c:v>
                      </c:pt>
                      <c:pt idx="1712" formatCode="General">
                        <c:v>-4.3869470542432301E-4</c:v>
                      </c:pt>
                      <c:pt idx="1713" formatCode="General">
                        <c:v>-4.3874494217167398E-4</c:v>
                      </c:pt>
                      <c:pt idx="1714" formatCode="General">
                        <c:v>-4.37739115853498E-4</c:v>
                      </c:pt>
                      <c:pt idx="1715" formatCode="General">
                        <c:v>-4.0991860193356799E-4</c:v>
                      </c:pt>
                      <c:pt idx="1716" formatCode="General">
                        <c:v>-4.0934806268219399E-4</c:v>
                      </c:pt>
                      <c:pt idx="1717" formatCode="General">
                        <c:v>-4.1427114821518401E-4</c:v>
                      </c:pt>
                      <c:pt idx="1718" formatCode="General">
                        <c:v>-4.0522999399647498E-4</c:v>
                      </c:pt>
                      <c:pt idx="1719" formatCode="General">
                        <c:v>-4.2177438594352202E-4</c:v>
                      </c:pt>
                      <c:pt idx="1720" formatCode="General">
                        <c:v>-3.7998597536792098E-4</c:v>
                      </c:pt>
                      <c:pt idx="1721" formatCode="General">
                        <c:v>-4.3893944992262499E-4</c:v>
                      </c:pt>
                      <c:pt idx="1722" formatCode="General">
                        <c:v>-3.98967395264145E-4</c:v>
                      </c:pt>
                      <c:pt idx="1723" formatCode="General">
                        <c:v>-4.1862069683318401E-4</c:v>
                      </c:pt>
                      <c:pt idx="1724" formatCode="General">
                        <c:v>-4.0777059039661003E-4</c:v>
                      </c:pt>
                      <c:pt idx="1725" formatCode="General">
                        <c:v>-4.1965427596996898E-4</c:v>
                      </c:pt>
                      <c:pt idx="1726" formatCode="General">
                        <c:v>-4.1039444750762499E-4</c:v>
                      </c:pt>
                      <c:pt idx="1727" formatCode="General">
                        <c:v>-4.2057465263363502E-4</c:v>
                      </c:pt>
                      <c:pt idx="1728" formatCode="General">
                        <c:v>-4.2502099870825002E-4</c:v>
                      </c:pt>
                      <c:pt idx="1729" formatCode="General">
                        <c:v>-4.2527375484438198E-4</c:v>
                      </c:pt>
                      <c:pt idx="1730" formatCode="General">
                        <c:v>-4.0217817014408301E-4</c:v>
                      </c:pt>
                      <c:pt idx="1731" formatCode="General">
                        <c:v>-3.9786052611594702E-4</c:v>
                      </c:pt>
                      <c:pt idx="1732" formatCode="General">
                        <c:v>-4.3128579415772998E-4</c:v>
                      </c:pt>
                      <c:pt idx="1733" formatCode="General">
                        <c:v>-4.2168702504692099E-4</c:v>
                      </c:pt>
                      <c:pt idx="1734" formatCode="General">
                        <c:v>-4.4548763639392101E-4</c:v>
                      </c:pt>
                      <c:pt idx="1735" formatCode="General">
                        <c:v>-4.3651396576767002E-4</c:v>
                      </c:pt>
                      <c:pt idx="1736" formatCode="General">
                        <c:v>-4.1145899651877599E-4</c:v>
                      </c:pt>
                      <c:pt idx="1737" formatCode="General">
                        <c:v>-4.3989227196250199E-4</c:v>
                      </c:pt>
                      <c:pt idx="1738" formatCode="General">
                        <c:v>-4.3801275919844998E-4</c:v>
                      </c:pt>
                      <c:pt idx="1739" formatCode="General">
                        <c:v>-4.0798711314533903E-4</c:v>
                      </c:pt>
                      <c:pt idx="1740" formatCode="General">
                        <c:v>-4.1772821811011002E-4</c:v>
                      </c:pt>
                      <c:pt idx="1741" formatCode="General">
                        <c:v>-4.2241782372294599E-4</c:v>
                      </c:pt>
                      <c:pt idx="1742" formatCode="General">
                        <c:v>-4.0817996858548601E-4</c:v>
                      </c:pt>
                      <c:pt idx="1743" formatCode="General">
                        <c:v>-4.05033018715255E-4</c:v>
                      </c:pt>
                      <c:pt idx="1744" formatCode="General">
                        <c:v>-4.2244245462826101E-4</c:v>
                      </c:pt>
                      <c:pt idx="1745" formatCode="General">
                        <c:v>-4.0935120383893002E-4</c:v>
                      </c:pt>
                      <c:pt idx="1746" formatCode="General">
                        <c:v>-4.0815686179612899E-4</c:v>
                      </c:pt>
                      <c:pt idx="1747" formatCode="General">
                        <c:v>-4.0363617825696699E-4</c:v>
                      </c:pt>
                      <c:pt idx="1748" formatCode="General">
                        <c:v>-3.9828875164379598E-4</c:v>
                      </c:pt>
                      <c:pt idx="1749" formatCode="General">
                        <c:v>-4.2328950380586099E-4</c:v>
                      </c:pt>
                      <c:pt idx="1750" formatCode="General">
                        <c:v>-4.0844591960658702E-4</c:v>
                      </c:pt>
                      <c:pt idx="1751" formatCode="General">
                        <c:v>-4.1507140273530299E-4</c:v>
                      </c:pt>
                      <c:pt idx="1752" formatCode="General">
                        <c:v>-4.27506995844253E-4</c:v>
                      </c:pt>
                      <c:pt idx="1753" formatCode="General">
                        <c:v>-4.1286792143922102E-4</c:v>
                      </c:pt>
                      <c:pt idx="1754" formatCode="General">
                        <c:v>-4.0643669230774399E-4</c:v>
                      </c:pt>
                      <c:pt idx="1755" formatCode="General">
                        <c:v>-3.8307557996428301E-4</c:v>
                      </c:pt>
                      <c:pt idx="1756" formatCode="General">
                        <c:v>-4.1705689192365598E-4</c:v>
                      </c:pt>
                      <c:pt idx="1757" formatCode="General">
                        <c:v>-3.9553168961806401E-4</c:v>
                      </c:pt>
                      <c:pt idx="1758" formatCode="General">
                        <c:v>-4.01486555904388E-4</c:v>
                      </c:pt>
                      <c:pt idx="1759" formatCode="General">
                        <c:v>-3.8215024676002901E-4</c:v>
                      </c:pt>
                      <c:pt idx="1760" formatCode="General">
                        <c:v>-4.0084519445908901E-4</c:v>
                      </c:pt>
                      <c:pt idx="1761" formatCode="General">
                        <c:v>-4.0948935227813599E-4</c:v>
                      </c:pt>
                      <c:pt idx="1762" formatCode="General">
                        <c:v>-4.1270929730517601E-4</c:v>
                      </c:pt>
                      <c:pt idx="1763" formatCode="General">
                        <c:v>-3.9678532492384502E-4</c:v>
                      </c:pt>
                      <c:pt idx="1764" formatCode="General">
                        <c:v>-4.0752792413714499E-4</c:v>
                      </c:pt>
                      <c:pt idx="1765" formatCode="General">
                        <c:v>-3.99556925043851E-4</c:v>
                      </c:pt>
                      <c:pt idx="1766" formatCode="General">
                        <c:v>-3.8863345232697399E-4</c:v>
                      </c:pt>
                      <c:pt idx="1767" formatCode="General">
                        <c:v>-3.9607305227541402E-4</c:v>
                      </c:pt>
                      <c:pt idx="1768" formatCode="General">
                        <c:v>-4.0113891392293402E-4</c:v>
                      </c:pt>
                      <c:pt idx="1769" formatCode="General">
                        <c:v>-4.15510306097039E-4</c:v>
                      </c:pt>
                      <c:pt idx="1770" formatCode="General">
                        <c:v>-4.17614279971623E-4</c:v>
                      </c:pt>
                      <c:pt idx="1771" formatCode="General">
                        <c:v>-4.3942033174156298E-4</c:v>
                      </c:pt>
                      <c:pt idx="1772" formatCode="General">
                        <c:v>-3.8600805701122199E-4</c:v>
                      </c:pt>
                      <c:pt idx="1773" formatCode="General">
                        <c:v>-3.8896360473298199E-4</c:v>
                      </c:pt>
                      <c:pt idx="1774" formatCode="General">
                        <c:v>-4.20455392965655E-4</c:v>
                      </c:pt>
                      <c:pt idx="1775" formatCode="General">
                        <c:v>-3.90978741275286E-4</c:v>
                      </c:pt>
                      <c:pt idx="1776" formatCode="General">
                        <c:v>-3.8284631047710502E-4</c:v>
                      </c:pt>
                      <c:pt idx="1777" formatCode="General">
                        <c:v>-3.8934540819818102E-4</c:v>
                      </c:pt>
                      <c:pt idx="1778" formatCode="General">
                        <c:v>-3.8680337527068499E-4</c:v>
                      </c:pt>
                      <c:pt idx="1779" formatCode="General">
                        <c:v>-3.9877068272589801E-4</c:v>
                      </c:pt>
                      <c:pt idx="1780" formatCode="General">
                        <c:v>-4.2882612489616702E-4</c:v>
                      </c:pt>
                      <c:pt idx="1781" formatCode="General">
                        <c:v>-3.97648571550604E-4</c:v>
                      </c:pt>
                      <c:pt idx="1782" formatCode="General">
                        <c:v>-4.0573853571083799E-4</c:v>
                      </c:pt>
                      <c:pt idx="1783" formatCode="General">
                        <c:v>-4.0058264396020902E-4</c:v>
                      </c:pt>
                      <c:pt idx="1784" formatCode="General">
                        <c:v>-3.75156669504656E-4</c:v>
                      </c:pt>
                      <c:pt idx="1785" formatCode="General">
                        <c:v>-3.8147365403608003E-4</c:v>
                      </c:pt>
                      <c:pt idx="1786" formatCode="General">
                        <c:v>-4.0632383578218998E-4</c:v>
                      </c:pt>
                      <c:pt idx="1787" formatCode="General">
                        <c:v>-3.9326699986106701E-4</c:v>
                      </c:pt>
                      <c:pt idx="1788" formatCode="General">
                        <c:v>-4.11830690276327E-4</c:v>
                      </c:pt>
                      <c:pt idx="1789" formatCode="General">
                        <c:v>-3.99960616891576E-4</c:v>
                      </c:pt>
                      <c:pt idx="1790" formatCode="General">
                        <c:v>-3.81530497895871E-4</c:v>
                      </c:pt>
                      <c:pt idx="1791" formatCode="General">
                        <c:v>-3.78562992806989E-4</c:v>
                      </c:pt>
                      <c:pt idx="1792" formatCode="General">
                        <c:v>-3.8670012395647401E-4</c:v>
                      </c:pt>
                      <c:pt idx="1793" formatCode="General">
                        <c:v>-4.0578590407225698E-4</c:v>
                      </c:pt>
                      <c:pt idx="1794" formatCode="General">
                        <c:v>-4.0966508717465403E-4</c:v>
                      </c:pt>
                      <c:pt idx="1795" formatCode="General">
                        <c:v>-3.9406234112391599E-4</c:v>
                      </c:pt>
                      <c:pt idx="1796" formatCode="General">
                        <c:v>-3.8325680904216503E-4</c:v>
                      </c:pt>
                      <c:pt idx="1797" formatCode="General">
                        <c:v>-3.9596001651582999E-4</c:v>
                      </c:pt>
                      <c:pt idx="1798" formatCode="General">
                        <c:v>-4.0151421047853798E-4</c:v>
                      </c:pt>
                      <c:pt idx="1799" formatCode="General">
                        <c:v>-4.0843582182840097E-4</c:v>
                      </c:pt>
                      <c:pt idx="1800" formatCode="General">
                        <c:v>-4.1708170082591301E-4</c:v>
                      </c:pt>
                      <c:pt idx="1801" formatCode="General">
                        <c:v>-3.9298738426991002E-4</c:v>
                      </c:pt>
                      <c:pt idx="1802" formatCode="General">
                        <c:v>-3.8481731630372499E-4</c:v>
                      </c:pt>
                      <c:pt idx="1803" formatCode="General">
                        <c:v>-3.97004376879435E-4</c:v>
                      </c:pt>
                      <c:pt idx="1804" formatCode="General">
                        <c:v>-3.6953541744465902E-4</c:v>
                      </c:pt>
                      <c:pt idx="1805" formatCode="General">
                        <c:v>-4.0645527744515101E-4</c:v>
                      </c:pt>
                      <c:pt idx="1806" formatCode="General">
                        <c:v>-3.835597807219E-4</c:v>
                      </c:pt>
                      <c:pt idx="1807" formatCode="General">
                        <c:v>-3.9023919524229099E-4</c:v>
                      </c:pt>
                      <c:pt idx="1808" formatCode="General">
                        <c:v>-3.8470579581921602E-4</c:v>
                      </c:pt>
                      <c:pt idx="1809" formatCode="General">
                        <c:v>-4.0793114695194399E-4</c:v>
                      </c:pt>
                      <c:pt idx="1810" formatCode="General">
                        <c:v>-4.0401009730175102E-4</c:v>
                      </c:pt>
                      <c:pt idx="1811" formatCode="General">
                        <c:v>-4.0373730632817299E-4</c:v>
                      </c:pt>
                      <c:pt idx="1812" formatCode="General">
                        <c:v>-4.0735858961147799E-4</c:v>
                      </c:pt>
                      <c:pt idx="1813" formatCode="General">
                        <c:v>-3.9490005243041001E-4</c:v>
                      </c:pt>
                      <c:pt idx="1814" formatCode="General">
                        <c:v>-3.8847340253248799E-4</c:v>
                      </c:pt>
                      <c:pt idx="1815" formatCode="General">
                        <c:v>-3.9383753989379099E-4</c:v>
                      </c:pt>
                      <c:pt idx="1816" formatCode="General">
                        <c:v>-3.8886060173321701E-4</c:v>
                      </c:pt>
                      <c:pt idx="1817" formatCode="General">
                        <c:v>-4.0964249742248199E-4</c:v>
                      </c:pt>
                      <c:pt idx="1818" formatCode="General">
                        <c:v>-4.1575122391855699E-4</c:v>
                      </c:pt>
                      <c:pt idx="1819" formatCode="General">
                        <c:v>-3.7664606189631198E-4</c:v>
                      </c:pt>
                      <c:pt idx="1820" formatCode="General">
                        <c:v>-4.1658336819415902E-4</c:v>
                      </c:pt>
                      <c:pt idx="1821" formatCode="General">
                        <c:v>-4.25997860900025E-4</c:v>
                      </c:pt>
                      <c:pt idx="1822" formatCode="General">
                        <c:v>-3.8958430377813497E-4</c:v>
                      </c:pt>
                      <c:pt idx="1823" formatCode="General">
                        <c:v>-3.9467094160832101E-4</c:v>
                      </c:pt>
                      <c:pt idx="1824" formatCode="General">
                        <c:v>-3.7252104780225099E-4</c:v>
                      </c:pt>
                      <c:pt idx="1825" formatCode="General">
                        <c:v>-3.8323541974706702E-4</c:v>
                      </c:pt>
                      <c:pt idx="1826" formatCode="General">
                        <c:v>-3.7878295405225298E-4</c:v>
                      </c:pt>
                      <c:pt idx="1827" formatCode="General">
                        <c:v>-3.9816608029349102E-4</c:v>
                      </c:pt>
                      <c:pt idx="1828" formatCode="General">
                        <c:v>-3.8546291888220399E-4</c:v>
                      </c:pt>
                      <c:pt idx="1829" formatCode="General">
                        <c:v>-4.0729888382355102E-4</c:v>
                      </c:pt>
                      <c:pt idx="1830" formatCode="General">
                        <c:v>-3.91726283641688E-4</c:v>
                      </c:pt>
                      <c:pt idx="1831" formatCode="General">
                        <c:v>-3.9928393480190001E-4</c:v>
                      </c:pt>
                      <c:pt idx="1832" formatCode="General">
                        <c:v>-3.7900625596203399E-4</c:v>
                      </c:pt>
                      <c:pt idx="1833" formatCode="General">
                        <c:v>-3.81995745846124E-4</c:v>
                      </c:pt>
                      <c:pt idx="1834" formatCode="General">
                        <c:v>-3.88268989527378E-4</c:v>
                      </c:pt>
                      <c:pt idx="1835" formatCode="General">
                        <c:v>-3.80073443410743E-4</c:v>
                      </c:pt>
                      <c:pt idx="1836" formatCode="General">
                        <c:v>-3.8451687273846098E-4</c:v>
                      </c:pt>
                      <c:pt idx="1837" formatCode="General">
                        <c:v>-3.9601798181915302E-4</c:v>
                      </c:pt>
                      <c:pt idx="1838" formatCode="General">
                        <c:v>-3.8824347357891602E-4</c:v>
                      </c:pt>
                      <c:pt idx="1839" formatCode="General">
                        <c:v>-3.8474659605427499E-4</c:v>
                      </c:pt>
                      <c:pt idx="1840" formatCode="General">
                        <c:v>-3.8397954338265301E-4</c:v>
                      </c:pt>
                      <c:pt idx="1841" formatCode="General">
                        <c:v>-3.8588592683710298E-4</c:v>
                      </c:pt>
                      <c:pt idx="1842" formatCode="General">
                        <c:v>-3.9929084917474003E-4</c:v>
                      </c:pt>
                      <c:pt idx="1843" formatCode="General">
                        <c:v>-3.85325442303E-4</c:v>
                      </c:pt>
                      <c:pt idx="1844" formatCode="General">
                        <c:v>-3.9163744934975198E-4</c:v>
                      </c:pt>
                      <c:pt idx="1845" formatCode="General">
                        <c:v>-3.7918279176120699E-4</c:v>
                      </c:pt>
                      <c:pt idx="1846" formatCode="General">
                        <c:v>-3.6759037421777102E-4</c:v>
                      </c:pt>
                      <c:pt idx="1847" formatCode="General">
                        <c:v>-3.91178462443462E-4</c:v>
                      </c:pt>
                      <c:pt idx="1848" formatCode="General">
                        <c:v>-3.9786615558287398E-4</c:v>
                      </c:pt>
                      <c:pt idx="1849" formatCode="General">
                        <c:v>-3.8178676799241202E-4</c:v>
                      </c:pt>
                      <c:pt idx="1850" formatCode="General">
                        <c:v>-3.8016298365985899E-4</c:v>
                      </c:pt>
                      <c:pt idx="1851" formatCode="General">
                        <c:v>-3.8401753550593198E-4</c:v>
                      </c:pt>
                      <c:pt idx="1852" formatCode="General">
                        <c:v>-3.8653420676533799E-4</c:v>
                      </c:pt>
                      <c:pt idx="1853" formatCode="General">
                        <c:v>-3.89286961143513E-4</c:v>
                      </c:pt>
                      <c:pt idx="1854" formatCode="General">
                        <c:v>-3.9583702376123301E-4</c:v>
                      </c:pt>
                      <c:pt idx="1855" formatCode="General">
                        <c:v>-4.02469934496843E-4</c:v>
                      </c:pt>
                      <c:pt idx="1856" formatCode="General">
                        <c:v>-4.0584987049367298E-4</c:v>
                      </c:pt>
                      <c:pt idx="1857" formatCode="General">
                        <c:v>-3.9368201104119001E-4</c:v>
                      </c:pt>
                      <c:pt idx="1858" formatCode="General">
                        <c:v>-3.86458085550926E-4</c:v>
                      </c:pt>
                      <c:pt idx="1859" formatCode="General">
                        <c:v>-4.0364907207058801E-4</c:v>
                      </c:pt>
                      <c:pt idx="1860" formatCode="General">
                        <c:v>-3.6984209660861998E-4</c:v>
                      </c:pt>
                      <c:pt idx="1861" formatCode="General">
                        <c:v>-3.9759370180753701E-4</c:v>
                      </c:pt>
                      <c:pt idx="1862" formatCode="General">
                        <c:v>-3.8354790340788299E-4</c:v>
                      </c:pt>
                      <c:pt idx="1863" formatCode="General">
                        <c:v>-3.99564175463509E-4</c:v>
                      </c:pt>
                      <c:pt idx="1864" formatCode="General">
                        <c:v>-3.8473812989331499E-4</c:v>
                      </c:pt>
                      <c:pt idx="1865" formatCode="General">
                        <c:v>-3.8715356795022098E-4</c:v>
                      </c:pt>
                      <c:pt idx="1866" formatCode="General">
                        <c:v>-3.7407667143715798E-4</c:v>
                      </c:pt>
                      <c:pt idx="1867" formatCode="General">
                        <c:v>-3.8145211115548001E-4</c:v>
                      </c:pt>
                      <c:pt idx="1868" formatCode="General">
                        <c:v>-3.7823077863762E-4</c:v>
                      </c:pt>
                      <c:pt idx="1869" formatCode="General">
                        <c:v>-3.7825992068396303E-4</c:v>
                      </c:pt>
                      <c:pt idx="1870" formatCode="General">
                        <c:v>-3.7249136000976101E-4</c:v>
                      </c:pt>
                      <c:pt idx="1871" formatCode="General">
                        <c:v>-3.9353413380201598E-4</c:v>
                      </c:pt>
                      <c:pt idx="1872" formatCode="General">
                        <c:v>-3.6692658289395701E-4</c:v>
                      </c:pt>
                      <c:pt idx="1873" formatCode="General">
                        <c:v>-3.8669452599589201E-4</c:v>
                      </c:pt>
                      <c:pt idx="1874" formatCode="General">
                        <c:v>-3.6992218081328499E-4</c:v>
                      </c:pt>
                      <c:pt idx="1875" formatCode="General">
                        <c:v>-3.8716100761834E-4</c:v>
                      </c:pt>
                      <c:pt idx="1876" formatCode="General">
                        <c:v>-3.7769251136104401E-4</c:v>
                      </c:pt>
                      <c:pt idx="1877" formatCode="General">
                        <c:v>-3.9802867215459802E-4</c:v>
                      </c:pt>
                      <c:pt idx="1878" formatCode="General">
                        <c:v>-3.75723167069668E-4</c:v>
                      </c:pt>
                      <c:pt idx="1879" formatCode="General">
                        <c:v>-3.8505267772742403E-4</c:v>
                      </c:pt>
                      <c:pt idx="1880" formatCode="General">
                        <c:v>-3.8905221459555598E-4</c:v>
                      </c:pt>
                      <c:pt idx="1881" formatCode="General">
                        <c:v>-4.0524103608829802E-4</c:v>
                      </c:pt>
                      <c:pt idx="1882" formatCode="General">
                        <c:v>-3.6770306060875498E-4</c:v>
                      </c:pt>
                      <c:pt idx="1883" formatCode="General">
                        <c:v>-3.7313353230092902E-4</c:v>
                      </c:pt>
                      <c:pt idx="1884" formatCode="General">
                        <c:v>-3.8172006048754498E-4</c:v>
                      </c:pt>
                      <c:pt idx="1885" formatCode="General">
                        <c:v>-3.7977781060526301E-4</c:v>
                      </c:pt>
                      <c:pt idx="1886" formatCode="General">
                        <c:v>-3.8635138279527698E-4</c:v>
                      </c:pt>
                      <c:pt idx="1887" formatCode="General">
                        <c:v>-3.9087910232927099E-4</c:v>
                      </c:pt>
                      <c:pt idx="1888" formatCode="General">
                        <c:v>-3.7439737984442501E-4</c:v>
                      </c:pt>
                      <c:pt idx="1889" formatCode="General">
                        <c:v>-3.7440407798195201E-4</c:v>
                      </c:pt>
                      <c:pt idx="1890" formatCode="General">
                        <c:v>-3.8626928744397098E-4</c:v>
                      </c:pt>
                      <c:pt idx="1891" formatCode="General">
                        <c:v>-3.6612638970435899E-4</c:v>
                      </c:pt>
                      <c:pt idx="1892" formatCode="General">
                        <c:v>-3.8447525187981102E-4</c:v>
                      </c:pt>
                      <c:pt idx="1893" formatCode="General">
                        <c:v>-3.8550672504631599E-4</c:v>
                      </c:pt>
                      <c:pt idx="1894" formatCode="General">
                        <c:v>-3.93519928630031E-4</c:v>
                      </c:pt>
                      <c:pt idx="1895" formatCode="General">
                        <c:v>-3.86521573814283E-4</c:v>
                      </c:pt>
                      <c:pt idx="1896" formatCode="General">
                        <c:v>-3.56698254398366E-4</c:v>
                      </c:pt>
                      <c:pt idx="1897" formatCode="General">
                        <c:v>-4.1195770002677202E-4</c:v>
                      </c:pt>
                      <c:pt idx="1898" formatCode="General">
                        <c:v>-3.9153919822998803E-4</c:v>
                      </c:pt>
                      <c:pt idx="1899" formatCode="General">
                        <c:v>-3.7847275493494299E-4</c:v>
                      </c:pt>
                      <c:pt idx="1900" formatCode="General">
                        <c:v>-3.8693156555722201E-4</c:v>
                      </c:pt>
                      <c:pt idx="1901" formatCode="General">
                        <c:v>-3.9465768588518299E-4</c:v>
                      </c:pt>
                      <c:pt idx="1902" formatCode="General">
                        <c:v>-3.9324269344833199E-4</c:v>
                      </c:pt>
                      <c:pt idx="1903" formatCode="General">
                        <c:v>-3.6517405744601199E-4</c:v>
                      </c:pt>
                      <c:pt idx="1904" formatCode="General">
                        <c:v>-3.86091271379995E-4</c:v>
                      </c:pt>
                      <c:pt idx="1905" formatCode="General">
                        <c:v>-3.83270734059327E-4</c:v>
                      </c:pt>
                      <c:pt idx="1906" formatCode="General">
                        <c:v>-3.5219721932279902E-4</c:v>
                      </c:pt>
                      <c:pt idx="1907" formatCode="General">
                        <c:v>-3.8506635349440599E-4</c:v>
                      </c:pt>
                      <c:pt idx="1908" formatCode="General">
                        <c:v>-4.0321241835252999E-4</c:v>
                      </c:pt>
                      <c:pt idx="1909" formatCode="General">
                        <c:v>-3.90672027006393E-4</c:v>
                      </c:pt>
                      <c:pt idx="1910" formatCode="General">
                        <c:v>-3.9013024490181701E-4</c:v>
                      </c:pt>
                      <c:pt idx="1911" formatCode="General">
                        <c:v>-3.7111770554268002E-4</c:v>
                      </c:pt>
                      <c:pt idx="1912" formatCode="General">
                        <c:v>-3.85753223571609E-4</c:v>
                      </c:pt>
                      <c:pt idx="1913" formatCode="General">
                        <c:v>-3.75851043514953E-4</c:v>
                      </c:pt>
                      <c:pt idx="1914" formatCode="General">
                        <c:v>-3.9133293217604001E-4</c:v>
                      </c:pt>
                      <c:pt idx="1915" formatCode="General">
                        <c:v>-3.7525019046397298E-4</c:v>
                      </c:pt>
                      <c:pt idx="1916" formatCode="General">
                        <c:v>-3.9005536665737898E-4</c:v>
                      </c:pt>
                      <c:pt idx="1917" formatCode="General">
                        <c:v>-3.9431470304439201E-4</c:v>
                      </c:pt>
                      <c:pt idx="1918" formatCode="General">
                        <c:v>-3.7477289795367002E-4</c:v>
                      </c:pt>
                      <c:pt idx="1919" formatCode="General">
                        <c:v>-4.0810964308323898E-4</c:v>
                      </c:pt>
                      <c:pt idx="1920" formatCode="General">
                        <c:v>-3.67518459401727E-4</c:v>
                      </c:pt>
                      <c:pt idx="1921" formatCode="General">
                        <c:v>-3.8027085657379501E-4</c:v>
                      </c:pt>
                      <c:pt idx="1922" formatCode="General">
                        <c:v>-4.0398079815538702E-4</c:v>
                      </c:pt>
                      <c:pt idx="1923" formatCode="General">
                        <c:v>-3.8544561749734698E-4</c:v>
                      </c:pt>
                      <c:pt idx="1924" formatCode="General">
                        <c:v>-3.6584315360752099E-4</c:v>
                      </c:pt>
                      <c:pt idx="1925" formatCode="General">
                        <c:v>-3.89887440319529E-4</c:v>
                      </c:pt>
                      <c:pt idx="1926" formatCode="General">
                        <c:v>-3.6988201231951101E-4</c:v>
                      </c:pt>
                      <c:pt idx="1927" formatCode="General">
                        <c:v>-3.5983412009482098E-4</c:v>
                      </c:pt>
                      <c:pt idx="1928" formatCode="General">
                        <c:v>-3.7098630729744299E-4</c:v>
                      </c:pt>
                      <c:pt idx="1929" formatCode="General">
                        <c:v>-3.5458715239867502E-4</c:v>
                      </c:pt>
                      <c:pt idx="1930" formatCode="General">
                        <c:v>-3.5385300479560901E-4</c:v>
                      </c:pt>
                      <c:pt idx="1931" formatCode="General">
                        <c:v>-3.8282650483548202E-4</c:v>
                      </c:pt>
                      <c:pt idx="1932" formatCode="General">
                        <c:v>-3.8640569932227298E-4</c:v>
                      </c:pt>
                      <c:pt idx="1933" formatCode="General">
                        <c:v>-3.6663502786902499E-4</c:v>
                      </c:pt>
                      <c:pt idx="1934" formatCode="General">
                        <c:v>-3.7785273017997998E-4</c:v>
                      </c:pt>
                      <c:pt idx="1935" formatCode="General">
                        <c:v>-3.6882390104541E-4</c:v>
                      </c:pt>
                      <c:pt idx="1936" formatCode="General">
                        <c:v>-3.6039674477568201E-4</c:v>
                      </c:pt>
                      <c:pt idx="1937" formatCode="General">
                        <c:v>-3.7549353183124898E-4</c:v>
                      </c:pt>
                      <c:pt idx="1938" formatCode="General">
                        <c:v>-3.82625240090034E-4</c:v>
                      </c:pt>
                      <c:pt idx="1939" formatCode="General">
                        <c:v>-3.9390440196243799E-4</c:v>
                      </c:pt>
                      <c:pt idx="1940" formatCode="General">
                        <c:v>-3.5621621557775602E-4</c:v>
                      </c:pt>
                      <c:pt idx="1941" formatCode="General">
                        <c:v>-3.5533048959033399E-4</c:v>
                      </c:pt>
                      <c:pt idx="1942" formatCode="General">
                        <c:v>-3.7542414758366303E-4</c:v>
                      </c:pt>
                      <c:pt idx="1943" formatCode="General">
                        <c:v>-3.8410631122978998E-4</c:v>
                      </c:pt>
                      <c:pt idx="1944" formatCode="General">
                        <c:v>-3.6236190357240799E-4</c:v>
                      </c:pt>
                      <c:pt idx="1945" formatCode="General">
                        <c:v>-3.7667479997525999E-4</c:v>
                      </c:pt>
                      <c:pt idx="1946" formatCode="General">
                        <c:v>-3.9025798696816001E-4</c:v>
                      </c:pt>
                      <c:pt idx="1947" formatCode="General">
                        <c:v>-3.4130313274748103E-4</c:v>
                      </c:pt>
                      <c:pt idx="1948" formatCode="General">
                        <c:v>-3.5016038506452797E-4</c:v>
                      </c:pt>
                      <c:pt idx="1949" formatCode="General">
                        <c:v>-3.7639171210458402E-4</c:v>
                      </c:pt>
                      <c:pt idx="1950" formatCode="General">
                        <c:v>-3.7400077147728699E-4</c:v>
                      </c:pt>
                      <c:pt idx="1951" formatCode="General">
                        <c:v>-3.5460405506633198E-4</c:v>
                      </c:pt>
                      <c:pt idx="1952" formatCode="General">
                        <c:v>-3.70587034090942E-4</c:v>
                      </c:pt>
                      <c:pt idx="1953" formatCode="General">
                        <c:v>-3.7178622457788801E-4</c:v>
                      </c:pt>
                      <c:pt idx="1954" formatCode="General">
                        <c:v>-3.8554565934426099E-4</c:v>
                      </c:pt>
                      <c:pt idx="1955" formatCode="General">
                        <c:v>-3.6081634903745798E-4</c:v>
                      </c:pt>
                      <c:pt idx="1956" formatCode="General">
                        <c:v>-3.4418868439541701E-4</c:v>
                      </c:pt>
                      <c:pt idx="1957" formatCode="General">
                        <c:v>-3.8461846105725502E-4</c:v>
                      </c:pt>
                      <c:pt idx="1958" formatCode="General">
                        <c:v>-3.5809992471278802E-4</c:v>
                      </c:pt>
                      <c:pt idx="1959" formatCode="General">
                        <c:v>-3.5120795638394499E-4</c:v>
                      </c:pt>
                      <c:pt idx="1960" formatCode="General">
                        <c:v>-3.7023997627193901E-4</c:v>
                      </c:pt>
                      <c:pt idx="1961" formatCode="General">
                        <c:v>-3.7814789835644599E-4</c:v>
                      </c:pt>
                      <c:pt idx="1962" formatCode="General">
                        <c:v>-3.6509671058576197E-4</c:v>
                      </c:pt>
                      <c:pt idx="1963" formatCode="General">
                        <c:v>-3.6570179429843601E-4</c:v>
                      </c:pt>
                      <c:pt idx="1964" formatCode="General">
                        <c:v>-3.9036321542034401E-4</c:v>
                      </c:pt>
                      <c:pt idx="1965" formatCode="General">
                        <c:v>-3.65856054995206E-4</c:v>
                      </c:pt>
                      <c:pt idx="1966" formatCode="General">
                        <c:v>-3.5484312516647498E-4</c:v>
                      </c:pt>
                      <c:pt idx="1967" formatCode="General">
                        <c:v>-3.5881628148438699E-4</c:v>
                      </c:pt>
                      <c:pt idx="1968" formatCode="General">
                        <c:v>-3.5729722440978998E-4</c:v>
                      </c:pt>
                      <c:pt idx="1969" formatCode="General">
                        <c:v>-3.4542288794006399E-4</c:v>
                      </c:pt>
                      <c:pt idx="1970" formatCode="General">
                        <c:v>-3.61101925559459E-4</c:v>
                      </c:pt>
                      <c:pt idx="1971" formatCode="General">
                        <c:v>-3.5425685431176901E-4</c:v>
                      </c:pt>
                      <c:pt idx="1972" formatCode="General">
                        <c:v>-3.4409330883680299E-4</c:v>
                      </c:pt>
                      <c:pt idx="1973" formatCode="General">
                        <c:v>-3.8898532161782499E-4</c:v>
                      </c:pt>
                      <c:pt idx="1974" formatCode="General">
                        <c:v>-3.6597513249769098E-4</c:v>
                      </c:pt>
                      <c:pt idx="1975" formatCode="General">
                        <c:v>-3.5220106655924099E-4</c:v>
                      </c:pt>
                      <c:pt idx="1976" formatCode="General">
                        <c:v>-3.7458634004125302E-4</c:v>
                      </c:pt>
                      <c:pt idx="1977" formatCode="General">
                        <c:v>-3.4576058765635302E-4</c:v>
                      </c:pt>
                      <c:pt idx="1978" formatCode="General">
                        <c:v>-3.7849807681829099E-4</c:v>
                      </c:pt>
                      <c:pt idx="1979" formatCode="General">
                        <c:v>-3.6060261490744399E-4</c:v>
                      </c:pt>
                      <c:pt idx="1980" formatCode="General">
                        <c:v>-3.70897574982901E-4</c:v>
                      </c:pt>
                      <c:pt idx="1981" formatCode="General">
                        <c:v>-3.6175073257881102E-4</c:v>
                      </c:pt>
                      <c:pt idx="1982" formatCode="General">
                        <c:v>-3.71675843647398E-4</c:v>
                      </c:pt>
                      <c:pt idx="1983" formatCode="General">
                        <c:v>-3.5073406605293299E-4</c:v>
                      </c:pt>
                      <c:pt idx="1984" formatCode="General">
                        <c:v>-3.6943166917418599E-4</c:v>
                      </c:pt>
                      <c:pt idx="1985" formatCode="General">
                        <c:v>-3.51337070045346E-4</c:v>
                      </c:pt>
                      <c:pt idx="1986" formatCode="General">
                        <c:v>-3.7432318787485502E-4</c:v>
                      </c:pt>
                      <c:pt idx="1987" formatCode="General">
                        <c:v>-3.6693916099018401E-4</c:v>
                      </c:pt>
                      <c:pt idx="1988" formatCode="General">
                        <c:v>-3.7579446167732098E-4</c:v>
                      </c:pt>
                      <c:pt idx="1989" formatCode="General">
                        <c:v>-3.5145266078531902E-4</c:v>
                      </c:pt>
                      <c:pt idx="1990" formatCode="General">
                        <c:v>-3.7982988285501098E-4</c:v>
                      </c:pt>
                      <c:pt idx="1991" formatCode="General">
                        <c:v>-3.7446067765818398E-4</c:v>
                      </c:pt>
                      <c:pt idx="1992" formatCode="General">
                        <c:v>-3.5650750954205698E-4</c:v>
                      </c:pt>
                      <c:pt idx="1993" formatCode="General">
                        <c:v>-3.5928292893452202E-4</c:v>
                      </c:pt>
                      <c:pt idx="1994" formatCode="General">
                        <c:v>-3.5914733622567299E-4</c:v>
                      </c:pt>
                      <c:pt idx="1995" formatCode="General">
                        <c:v>-3.6089148813938098E-4</c:v>
                      </c:pt>
                      <c:pt idx="1996" formatCode="General">
                        <c:v>-3.6711074401046698E-4</c:v>
                      </c:pt>
                      <c:pt idx="1997" formatCode="General">
                        <c:v>-3.85985400107346E-4</c:v>
                      </c:pt>
                      <c:pt idx="1998" formatCode="General">
                        <c:v>-3.6961862652511201E-4</c:v>
                      </c:pt>
                      <c:pt idx="1999" formatCode="General">
                        <c:v>-3.6193023950395199E-4</c:v>
                      </c:pt>
                      <c:pt idx="2000" formatCode="General">
                        <c:v>-3.4259123209428899E-4</c:v>
                      </c:pt>
                      <c:pt idx="2001" formatCode="General">
                        <c:v>-3.7822282296873499E-4</c:v>
                      </c:pt>
                      <c:pt idx="2002" formatCode="General">
                        <c:v>-3.2447994865228999E-4</c:v>
                      </c:pt>
                      <c:pt idx="2003" formatCode="General">
                        <c:v>-3.61059270498863E-4</c:v>
                      </c:pt>
                      <c:pt idx="2004" formatCode="General">
                        <c:v>-3.5694540545812601E-4</c:v>
                      </c:pt>
                      <c:pt idx="2005" formatCode="General">
                        <c:v>-3.6004044765922702E-4</c:v>
                      </c:pt>
                      <c:pt idx="2006" formatCode="General">
                        <c:v>-3.6919658464605398E-4</c:v>
                      </c:pt>
                      <c:pt idx="2007" formatCode="General">
                        <c:v>-3.9057866313668102E-4</c:v>
                      </c:pt>
                      <c:pt idx="2008" formatCode="General">
                        <c:v>-3.5028863833600599E-4</c:v>
                      </c:pt>
                      <c:pt idx="2009" formatCode="General">
                        <c:v>-3.5441718898405501E-4</c:v>
                      </c:pt>
                      <c:pt idx="2010" formatCode="General">
                        <c:v>-3.4618330707520501E-4</c:v>
                      </c:pt>
                      <c:pt idx="2011" formatCode="General">
                        <c:v>-3.4114176588506402E-4</c:v>
                      </c:pt>
                      <c:pt idx="2012" formatCode="General">
                        <c:v>-3.6169564109793102E-4</c:v>
                      </c:pt>
                      <c:pt idx="2013" formatCode="General">
                        <c:v>-3.3854260886224399E-4</c:v>
                      </c:pt>
                      <c:pt idx="2014" formatCode="General">
                        <c:v>-3.5687425019000302E-4</c:v>
                      </c:pt>
                      <c:pt idx="2015" formatCode="General">
                        <c:v>-3.46276329706429E-4</c:v>
                      </c:pt>
                      <c:pt idx="2016" formatCode="General">
                        <c:v>-3.5802571821107101E-4</c:v>
                      </c:pt>
                      <c:pt idx="2017" formatCode="General">
                        <c:v>-3.6990636467445901E-4</c:v>
                      </c:pt>
                      <c:pt idx="2018" formatCode="General">
                        <c:v>-3.8389419093828002E-4</c:v>
                      </c:pt>
                      <c:pt idx="2019" formatCode="General">
                        <c:v>-3.3600295341872701E-4</c:v>
                      </c:pt>
                      <c:pt idx="2020" formatCode="General">
                        <c:v>-3.5846459687932999E-4</c:v>
                      </c:pt>
                      <c:pt idx="2021" formatCode="General">
                        <c:v>-3.68347232253968E-4</c:v>
                      </c:pt>
                      <c:pt idx="2022" formatCode="General">
                        <c:v>-3.4465909664950002E-4</c:v>
                      </c:pt>
                      <c:pt idx="2023" formatCode="General">
                        <c:v>-3.4211628076323699E-4</c:v>
                      </c:pt>
                      <c:pt idx="2024" formatCode="General">
                        <c:v>-3.4306191927108701E-4</c:v>
                      </c:pt>
                      <c:pt idx="2025" formatCode="General">
                        <c:v>-3.3545816081277999E-4</c:v>
                      </c:pt>
                      <c:pt idx="2026" formatCode="General">
                        <c:v>-3.5763954673505999E-4</c:v>
                      </c:pt>
                      <c:pt idx="2027" formatCode="General">
                        <c:v>-3.7655080051720701E-4</c:v>
                      </c:pt>
                      <c:pt idx="2028" formatCode="General">
                        <c:v>-3.3281354375844398E-4</c:v>
                      </c:pt>
                      <c:pt idx="2029" formatCode="General">
                        <c:v>-3.4870545762604002E-4</c:v>
                      </c:pt>
                      <c:pt idx="2030" formatCode="General">
                        <c:v>-3.6275985611415899E-4</c:v>
                      </c:pt>
                      <c:pt idx="2031" formatCode="General">
                        <c:v>-3.4607790347115702E-4</c:v>
                      </c:pt>
                      <c:pt idx="2032" formatCode="General">
                        <c:v>-3.4828923398976203E-4</c:v>
                      </c:pt>
                      <c:pt idx="2033" formatCode="General">
                        <c:v>-3.60608845873401E-4</c:v>
                      </c:pt>
                      <c:pt idx="2034" formatCode="General">
                        <c:v>-3.7291783661809198E-4</c:v>
                      </c:pt>
                      <c:pt idx="2035" formatCode="General">
                        <c:v>-3.2878932170927599E-4</c:v>
                      </c:pt>
                      <c:pt idx="2036" formatCode="General">
                        <c:v>-3.8679304282669702E-4</c:v>
                      </c:pt>
                      <c:pt idx="2037" formatCode="General">
                        <c:v>-3.8149518586815499E-4</c:v>
                      </c:pt>
                      <c:pt idx="2038" formatCode="General">
                        <c:v>-3.32103896450669E-4</c:v>
                      </c:pt>
                      <c:pt idx="2039" formatCode="General">
                        <c:v>-3.6110387056340401E-4</c:v>
                      </c:pt>
                      <c:pt idx="2040" formatCode="General">
                        <c:v>-3.6493196553059599E-4</c:v>
                      </c:pt>
                      <c:pt idx="2041" formatCode="General">
                        <c:v>-3.6821617714318601E-4</c:v>
                      </c:pt>
                      <c:pt idx="2042" formatCode="General">
                        <c:v>-3.4964009918265202E-4</c:v>
                      </c:pt>
                      <c:pt idx="2043" formatCode="General">
                        <c:v>-3.22646826676327E-4</c:v>
                      </c:pt>
                      <c:pt idx="2044" formatCode="General">
                        <c:v>-3.49367546216139E-4</c:v>
                      </c:pt>
                      <c:pt idx="2045" formatCode="General">
                        <c:v>-3.58905241054133E-4</c:v>
                      </c:pt>
                      <c:pt idx="2046" formatCode="General">
                        <c:v>-3.5429165593298801E-4</c:v>
                      </c:pt>
                      <c:pt idx="2047" formatCode="General">
                        <c:v>-3.5575560369951299E-4</c:v>
                      </c:pt>
                      <c:pt idx="2048" formatCode="General">
                        <c:v>-3.4105658696594401E-4</c:v>
                      </c:pt>
                      <c:pt idx="2049" formatCode="General">
                        <c:v>-3.5399801447334798E-4</c:v>
                      </c:pt>
                      <c:pt idx="2050" formatCode="General">
                        <c:v>-3.5636039265555901E-4</c:v>
                      </c:pt>
                      <c:pt idx="2051" formatCode="General">
                        <c:v>-3.46813122136891E-4</c:v>
                      </c:pt>
                      <c:pt idx="2052" formatCode="General">
                        <c:v>-3.52053071831606E-4</c:v>
                      </c:pt>
                      <c:pt idx="2053" formatCode="General">
                        <c:v>-3.62374593001572E-4</c:v>
                      </c:pt>
                      <c:pt idx="2054" formatCode="General">
                        <c:v>-3.2564900459600198E-4</c:v>
                      </c:pt>
                      <c:pt idx="2055" formatCode="General">
                        <c:v>-3.6634953837498503E-4</c:v>
                      </c:pt>
                      <c:pt idx="2056" formatCode="General">
                        <c:v>-3.6331138042390901E-4</c:v>
                      </c:pt>
                      <c:pt idx="2057" formatCode="General">
                        <c:v>-3.3368805720936101E-4</c:v>
                      </c:pt>
                      <c:pt idx="2058" formatCode="General">
                        <c:v>-3.4463802247467802E-4</c:v>
                      </c:pt>
                      <c:pt idx="2059" formatCode="General">
                        <c:v>-3.29152177634179E-4</c:v>
                      </c:pt>
                      <c:pt idx="2060" formatCode="General">
                        <c:v>-3.4673763719232902E-4</c:v>
                      </c:pt>
                      <c:pt idx="2061" formatCode="General">
                        <c:v>-3.4826147970254498E-4</c:v>
                      </c:pt>
                      <c:pt idx="2062" formatCode="General">
                        <c:v>-3.7850096880385402E-4</c:v>
                      </c:pt>
                      <c:pt idx="2063" formatCode="General">
                        <c:v>-3.32367129232659E-4</c:v>
                      </c:pt>
                      <c:pt idx="2064" formatCode="General">
                        <c:v>-3.4532599308547502E-4</c:v>
                      </c:pt>
                      <c:pt idx="2065" formatCode="General">
                        <c:v>-3.3231997832845999E-4</c:v>
                      </c:pt>
                      <c:pt idx="2066" formatCode="General">
                        <c:v>-3.3753773958878697E-4</c:v>
                      </c:pt>
                      <c:pt idx="2067" formatCode="General">
                        <c:v>-3.6179496395944902E-4</c:v>
                      </c:pt>
                      <c:pt idx="2068" formatCode="General">
                        <c:v>-3.3235226174190198E-4</c:v>
                      </c:pt>
                      <c:pt idx="2069" formatCode="General">
                        <c:v>-3.2812412645299001E-4</c:v>
                      </c:pt>
                      <c:pt idx="2070" formatCode="General">
                        <c:v>-3.4050152218403901E-4</c:v>
                      </c:pt>
                      <c:pt idx="2071" formatCode="General">
                        <c:v>-3.3520629806840698E-4</c:v>
                      </c:pt>
                      <c:pt idx="2072" formatCode="General">
                        <c:v>-3.5184893498802302E-4</c:v>
                      </c:pt>
                      <c:pt idx="2073" formatCode="General">
                        <c:v>-3.34996380283695E-4</c:v>
                      </c:pt>
                      <c:pt idx="2074" formatCode="General">
                        <c:v>-3.33987903451913E-4</c:v>
                      </c:pt>
                      <c:pt idx="2075" formatCode="General">
                        <c:v>-3.6198172773309301E-4</c:v>
                      </c:pt>
                      <c:pt idx="2076" formatCode="General">
                        <c:v>-3.5601930067107599E-4</c:v>
                      </c:pt>
                      <c:pt idx="2077" formatCode="General">
                        <c:v>-3.4511952565291498E-4</c:v>
                      </c:pt>
                      <c:pt idx="2078" formatCode="General">
                        <c:v>-3.2821280357168498E-4</c:v>
                      </c:pt>
                      <c:pt idx="2079" formatCode="General">
                        <c:v>-3.52689969138586E-4</c:v>
                      </c:pt>
                      <c:pt idx="2080" formatCode="General">
                        <c:v>-3.49773571762228E-4</c:v>
                      </c:pt>
                      <c:pt idx="2081" formatCode="General">
                        <c:v>-3.4694868999575999E-4</c:v>
                      </c:pt>
                      <c:pt idx="2082" formatCode="General">
                        <c:v>-3.7018243020805802E-4</c:v>
                      </c:pt>
                      <c:pt idx="2083" formatCode="General">
                        <c:v>-3.7368555028905397E-4</c:v>
                      </c:pt>
                      <c:pt idx="2084" formatCode="General">
                        <c:v>-3.2771390889061401E-4</c:v>
                      </c:pt>
                      <c:pt idx="2085" formatCode="General">
                        <c:v>-3.51519211092909E-4</c:v>
                      </c:pt>
                      <c:pt idx="2086" formatCode="General">
                        <c:v>-3.5119966997714701E-4</c:v>
                      </c:pt>
                      <c:pt idx="2087" formatCode="General">
                        <c:v>-3.4504851991800202E-4</c:v>
                      </c:pt>
                      <c:pt idx="2088" formatCode="General">
                        <c:v>-3.60798406568655E-4</c:v>
                      </c:pt>
                      <c:pt idx="2089" formatCode="General">
                        <c:v>-3.5322667873315897E-4</c:v>
                      </c:pt>
                      <c:pt idx="2090" formatCode="General">
                        <c:v>-3.2321317353504699E-4</c:v>
                      </c:pt>
                      <c:pt idx="2091" formatCode="General">
                        <c:v>-3.4516156841848201E-4</c:v>
                      </c:pt>
                      <c:pt idx="2092" formatCode="General">
                        <c:v>-3.3455166403170602E-4</c:v>
                      </c:pt>
                      <c:pt idx="2093" formatCode="General">
                        <c:v>-3.3141298616155102E-4</c:v>
                      </c:pt>
                      <c:pt idx="2094" formatCode="General">
                        <c:v>-3.43364617200267E-4</c:v>
                      </c:pt>
                      <c:pt idx="2095" formatCode="General">
                        <c:v>-3.3714853242352801E-4</c:v>
                      </c:pt>
                      <c:pt idx="2096" formatCode="General">
                        <c:v>-3.4804653333311597E-4</c:v>
                      </c:pt>
                      <c:pt idx="2097" formatCode="General">
                        <c:v>-3.43373737959719E-4</c:v>
                      </c:pt>
                      <c:pt idx="2098" formatCode="General">
                        <c:v>-3.5108836671406899E-4</c:v>
                      </c:pt>
                      <c:pt idx="2099" formatCode="General">
                        <c:v>-3.5250381152540498E-4</c:v>
                      </c:pt>
                      <c:pt idx="2100" formatCode="General">
                        <c:v>-3.3474867531367E-4</c:v>
                      </c:pt>
                      <c:pt idx="2101" formatCode="General">
                        <c:v>-3.2878750192025398E-4</c:v>
                      </c:pt>
                      <c:pt idx="2102" formatCode="General">
                        <c:v>-3.62945990825076E-4</c:v>
                      </c:pt>
                      <c:pt idx="2103" formatCode="General">
                        <c:v>-3.0193104430199298E-4</c:v>
                      </c:pt>
                      <c:pt idx="2104" formatCode="General">
                        <c:v>-3.4363138330407002E-4</c:v>
                      </c:pt>
                      <c:pt idx="2105" formatCode="General">
                        <c:v>-3.5991413836345499E-4</c:v>
                      </c:pt>
                      <c:pt idx="2106" formatCode="General">
                        <c:v>-3.36892876339461E-4</c:v>
                      </c:pt>
                      <c:pt idx="2107" formatCode="General">
                        <c:v>-3.3689926893172697E-4</c:v>
                      </c:pt>
                      <c:pt idx="2108" formatCode="General">
                        <c:v>-3.6452101254715502E-4</c:v>
                      </c:pt>
                      <c:pt idx="2109" formatCode="General">
                        <c:v>-3.1366287842781397E-4</c:v>
                      </c:pt>
                      <c:pt idx="2110" formatCode="General">
                        <c:v>-3.4101294572828401E-4</c:v>
                      </c:pt>
                      <c:pt idx="2111" formatCode="General">
                        <c:v>-3.4038126137406601E-4</c:v>
                      </c:pt>
                      <c:pt idx="2112" formatCode="General">
                        <c:v>-3.2690213232785701E-4</c:v>
                      </c:pt>
                      <c:pt idx="2113" formatCode="General">
                        <c:v>-3.1447187782495599E-4</c:v>
                      </c:pt>
                      <c:pt idx="2114" formatCode="General">
                        <c:v>-3.5265522965804199E-4</c:v>
                      </c:pt>
                      <c:pt idx="2115" formatCode="General">
                        <c:v>-3.27603427292029E-4</c:v>
                      </c:pt>
                      <c:pt idx="2116" formatCode="General">
                        <c:v>-3.4036373839878102E-4</c:v>
                      </c:pt>
                      <c:pt idx="2117" formatCode="General">
                        <c:v>-3.2135622780240299E-4</c:v>
                      </c:pt>
                      <c:pt idx="2118" formatCode="General">
                        <c:v>-3.2395841781844998E-4</c:v>
                      </c:pt>
                      <c:pt idx="2119" formatCode="General">
                        <c:v>-3.4779351637054902E-4</c:v>
                      </c:pt>
                      <c:pt idx="2120" formatCode="General">
                        <c:v>-3.2119942701738498E-4</c:v>
                      </c:pt>
                      <c:pt idx="2121" formatCode="General">
                        <c:v>-3.4760124451032698E-4</c:v>
                      </c:pt>
                      <c:pt idx="2122" formatCode="General">
                        <c:v>-3.2729913481115798E-4</c:v>
                      </c:pt>
                      <c:pt idx="2123" formatCode="General">
                        <c:v>-3.3121519488442098E-4</c:v>
                      </c:pt>
                      <c:pt idx="2124" formatCode="General">
                        <c:v>-3.2499402420924301E-4</c:v>
                      </c:pt>
                      <c:pt idx="2125" formatCode="General">
                        <c:v>-3.5078953294011701E-4</c:v>
                      </c:pt>
                      <c:pt idx="2126" formatCode="General">
                        <c:v>-3.6304225330833101E-4</c:v>
                      </c:pt>
                      <c:pt idx="2127" formatCode="General">
                        <c:v>-3.68399971463436E-4</c:v>
                      </c:pt>
                      <c:pt idx="2128" formatCode="General">
                        <c:v>-3.2484007835297798E-4</c:v>
                      </c:pt>
                      <c:pt idx="2129" formatCode="General">
                        <c:v>-3.3919062837138499E-4</c:v>
                      </c:pt>
                      <c:pt idx="2130" formatCode="General">
                        <c:v>-3.4917058380663801E-4</c:v>
                      </c:pt>
                      <c:pt idx="2131" formatCode="General">
                        <c:v>-3.4514979081675903E-4</c:v>
                      </c:pt>
                      <c:pt idx="2132" formatCode="General">
                        <c:v>-3.3543728149119597E-4</c:v>
                      </c:pt>
                      <c:pt idx="2133" formatCode="General">
                        <c:v>-3.46974842647796E-4</c:v>
                      </c:pt>
                      <c:pt idx="2134" formatCode="General">
                        <c:v>-3.4765166894387602E-4</c:v>
                      </c:pt>
                      <c:pt idx="2135" formatCode="General">
                        <c:v>-3.1535659355822301E-4</c:v>
                      </c:pt>
                      <c:pt idx="2136" formatCode="General">
                        <c:v>-3.1096600135367198E-4</c:v>
                      </c:pt>
                      <c:pt idx="2137" formatCode="General">
                        <c:v>-3.2421751160371601E-4</c:v>
                      </c:pt>
                      <c:pt idx="2138" formatCode="General">
                        <c:v>-3.4388161407515101E-4</c:v>
                      </c:pt>
                      <c:pt idx="2139" formatCode="General">
                        <c:v>-3.33015039161658E-4</c:v>
                      </c:pt>
                      <c:pt idx="2140" formatCode="General">
                        <c:v>-3.5129237967193502E-4</c:v>
                      </c:pt>
                      <c:pt idx="2141" formatCode="General">
                        <c:v>-3.4096001666307398E-4</c:v>
                      </c:pt>
                      <c:pt idx="2142" formatCode="General">
                        <c:v>-3.5570745351425499E-4</c:v>
                      </c:pt>
                      <c:pt idx="2143" formatCode="General">
                        <c:v>-3.22356366489018E-4</c:v>
                      </c:pt>
                      <c:pt idx="2144" formatCode="General">
                        <c:v>-3.3962816658525798E-4</c:v>
                      </c:pt>
                      <c:pt idx="2145" formatCode="General">
                        <c:v>-3.1627150494735099E-4</c:v>
                      </c:pt>
                      <c:pt idx="2146" formatCode="General">
                        <c:v>-3.3508421103759E-4</c:v>
                      </c:pt>
                      <c:pt idx="2147" formatCode="General">
                        <c:v>-3.2129107011512602E-4</c:v>
                      </c:pt>
                      <c:pt idx="2148" formatCode="General">
                        <c:v>-3.4243428767465999E-4</c:v>
                      </c:pt>
                      <c:pt idx="2149" formatCode="General">
                        <c:v>-3.5045764823336503E-4</c:v>
                      </c:pt>
                      <c:pt idx="2150" formatCode="General">
                        <c:v>-3.3658519712726799E-4</c:v>
                      </c:pt>
                      <c:pt idx="2151" formatCode="General">
                        <c:v>-3.3825410085079198E-4</c:v>
                      </c:pt>
                      <c:pt idx="2152" formatCode="General">
                        <c:v>-3.1532875046366899E-4</c:v>
                      </c:pt>
                      <c:pt idx="2153" formatCode="General">
                        <c:v>-3.2555821205914698E-4</c:v>
                      </c:pt>
                      <c:pt idx="2154" formatCode="General">
                        <c:v>-3.2747015255480202E-4</c:v>
                      </c:pt>
                      <c:pt idx="2155" formatCode="General">
                        <c:v>-3.4261933576189198E-4</c:v>
                      </c:pt>
                      <c:pt idx="2156" formatCode="General">
                        <c:v>-3.5215072699986203E-4</c:v>
                      </c:pt>
                      <c:pt idx="2157" formatCode="General">
                        <c:v>-3.4397704872244402E-4</c:v>
                      </c:pt>
                      <c:pt idx="2158" formatCode="General">
                        <c:v>-3.0649966065592299E-4</c:v>
                      </c:pt>
                      <c:pt idx="2159" formatCode="General">
                        <c:v>-3.43918862046599E-4</c:v>
                      </c:pt>
                      <c:pt idx="2160" formatCode="General">
                        <c:v>-3.2523122256698301E-4</c:v>
                      </c:pt>
                      <c:pt idx="2161" formatCode="General">
                        <c:v>-3.3791112767377101E-4</c:v>
                      </c:pt>
                      <c:pt idx="2162" formatCode="General">
                        <c:v>-3.28449208616024E-4</c:v>
                      </c:pt>
                      <c:pt idx="2163" formatCode="General">
                        <c:v>-3.22220192191618E-4</c:v>
                      </c:pt>
                      <c:pt idx="2164" formatCode="General">
                        <c:v>-3.26455465374707E-4</c:v>
                      </c:pt>
                      <c:pt idx="2165" formatCode="General">
                        <c:v>-3.4141265900520401E-4</c:v>
                      </c:pt>
                      <c:pt idx="2166" formatCode="General">
                        <c:v>-3.2691892727647998E-4</c:v>
                      </c:pt>
                      <c:pt idx="2167" formatCode="General">
                        <c:v>-2.9922078063167697E-4</c:v>
                      </c:pt>
                      <c:pt idx="2168" formatCode="General">
                        <c:v>-3.2947594935215898E-4</c:v>
                      </c:pt>
                      <c:pt idx="2169" formatCode="General">
                        <c:v>-3.2102463499494898E-4</c:v>
                      </c:pt>
                      <c:pt idx="2170" formatCode="General">
                        <c:v>-3.44344955394879E-4</c:v>
                      </c:pt>
                      <c:pt idx="2171" formatCode="General">
                        <c:v>-3.1146207819857802E-4</c:v>
                      </c:pt>
                      <c:pt idx="2172" formatCode="General">
                        <c:v>-2.9552426747819299E-4</c:v>
                      </c:pt>
                      <c:pt idx="2173" formatCode="General">
                        <c:v>-3.1066948671099298E-4</c:v>
                      </c:pt>
                      <c:pt idx="2174" formatCode="General">
                        <c:v>-3.0015282009538302E-4</c:v>
                      </c:pt>
                      <c:pt idx="2175" formatCode="General">
                        <c:v>-3.11597896649546E-4</c:v>
                      </c:pt>
                      <c:pt idx="2176" formatCode="General">
                        <c:v>-3.4128162583694003E-4</c:v>
                      </c:pt>
                      <c:pt idx="2177" formatCode="General">
                        <c:v>-3.3192817434894999E-4</c:v>
                      </c:pt>
                      <c:pt idx="2178" formatCode="General">
                        <c:v>-3.06223138906288E-4</c:v>
                      </c:pt>
                      <c:pt idx="2179" formatCode="General">
                        <c:v>-3.4685910414059598E-4</c:v>
                      </c:pt>
                      <c:pt idx="2180" formatCode="General">
                        <c:v>-3.05038286202424E-4</c:v>
                      </c:pt>
                      <c:pt idx="2181" formatCode="General">
                        <c:v>-3.2119133564342302E-4</c:v>
                      </c:pt>
                      <c:pt idx="2182" formatCode="General">
                        <c:v>-3.1961371746951501E-4</c:v>
                      </c:pt>
                      <c:pt idx="2183" formatCode="General">
                        <c:v>-3.0422395818025498E-4</c:v>
                      </c:pt>
                      <c:pt idx="2184" formatCode="General">
                        <c:v>-3.28843966220065E-4</c:v>
                      </c:pt>
                      <c:pt idx="2185" formatCode="General">
                        <c:v>-3.1620932550276501E-4</c:v>
                      </c:pt>
                      <c:pt idx="2186" formatCode="General">
                        <c:v>-3.2702490954989198E-4</c:v>
                      </c:pt>
                      <c:pt idx="2187" formatCode="General">
                        <c:v>-3.2245162700741601E-4</c:v>
                      </c:pt>
                      <c:pt idx="2188" formatCode="General">
                        <c:v>-3.1937441435195399E-4</c:v>
                      </c:pt>
                      <c:pt idx="2189" formatCode="General">
                        <c:v>-3.1285547453777199E-4</c:v>
                      </c:pt>
                      <c:pt idx="2190" formatCode="General">
                        <c:v>-3.2505630258850601E-4</c:v>
                      </c:pt>
                      <c:pt idx="2191" formatCode="General">
                        <c:v>-3.1441477254279899E-4</c:v>
                      </c:pt>
                      <c:pt idx="2192" formatCode="General">
                        <c:v>-3.1547066328855498E-4</c:v>
                      </c:pt>
                      <c:pt idx="2193" formatCode="General">
                        <c:v>-3.12347531366137E-4</c:v>
                      </c:pt>
                      <c:pt idx="2194" formatCode="General">
                        <c:v>-3.17032271506338E-4</c:v>
                      </c:pt>
                      <c:pt idx="2195" formatCode="General">
                        <c:v>-3.2473675772615602E-4</c:v>
                      </c:pt>
                      <c:pt idx="2196" formatCode="General">
                        <c:v>-3.52936806469473E-4</c:v>
                      </c:pt>
                      <c:pt idx="2197" formatCode="General">
                        <c:v>-3.2796978594080203E-4</c:v>
                      </c:pt>
                      <c:pt idx="2198" formatCode="General">
                        <c:v>-3.29337395567433E-4</c:v>
                      </c:pt>
                      <c:pt idx="2199" formatCode="General">
                        <c:v>-3.0651565497799398E-4</c:v>
                      </c:pt>
                      <c:pt idx="2200" formatCode="General">
                        <c:v>-3.2958629276408298E-4</c:v>
                      </c:pt>
                      <c:pt idx="2201" formatCode="General">
                        <c:v>-3.0553410184402799E-4</c:v>
                      </c:pt>
                      <c:pt idx="2202" formatCode="General">
                        <c:v>-3.1942566056462798E-4</c:v>
                      </c:pt>
                      <c:pt idx="2203" formatCode="General">
                        <c:v>-3.39380119447949E-4</c:v>
                      </c:pt>
                      <c:pt idx="2204" formatCode="General">
                        <c:v>-3.2192797254175601E-4</c:v>
                      </c:pt>
                      <c:pt idx="2205" formatCode="General">
                        <c:v>-3.3272794417224598E-4</c:v>
                      </c:pt>
                      <c:pt idx="2206" formatCode="General">
                        <c:v>-3.0947012882576701E-4</c:v>
                      </c:pt>
                      <c:pt idx="2207" formatCode="General">
                        <c:v>-3.0049166683005098E-4</c:v>
                      </c:pt>
                      <c:pt idx="2208" formatCode="General">
                        <c:v>-3.3286296517377002E-4</c:v>
                      </c:pt>
                      <c:pt idx="2209" formatCode="General">
                        <c:v>-3.3309885572335799E-4</c:v>
                      </c:pt>
                      <c:pt idx="2210" formatCode="General">
                        <c:v>-3.0988347143693799E-4</c:v>
                      </c:pt>
                      <c:pt idx="2211" formatCode="General">
                        <c:v>-3.2424148360403498E-4</c:v>
                      </c:pt>
                      <c:pt idx="2212" formatCode="General">
                        <c:v>-2.9316539341623602E-4</c:v>
                      </c:pt>
                      <c:pt idx="2213" formatCode="General">
                        <c:v>-3.0623824852169299E-4</c:v>
                      </c:pt>
                      <c:pt idx="2214" formatCode="General">
                        <c:v>-3.0336721797478598E-4</c:v>
                      </c:pt>
                      <c:pt idx="2215" formatCode="General">
                        <c:v>-2.8351937278809101E-4</c:v>
                      </c:pt>
                      <c:pt idx="2216" formatCode="General">
                        <c:v>-3.1332649255877702E-4</c:v>
                      </c:pt>
                      <c:pt idx="2217" formatCode="General">
                        <c:v>-2.83540781746468E-4</c:v>
                      </c:pt>
                      <c:pt idx="2218" formatCode="General">
                        <c:v>-2.9471913974340102E-4</c:v>
                      </c:pt>
                      <c:pt idx="2219" formatCode="General">
                        <c:v>-3.1373589816498302E-4</c:v>
                      </c:pt>
                      <c:pt idx="2220" formatCode="General">
                        <c:v>-3.0246514624096202E-4</c:v>
                      </c:pt>
                      <c:pt idx="2221" formatCode="General">
                        <c:v>-2.9275000871656798E-4</c:v>
                      </c:pt>
                      <c:pt idx="2222" formatCode="General">
                        <c:v>-3.39184998941147E-4</c:v>
                      </c:pt>
                      <c:pt idx="2223" formatCode="General">
                        <c:v>-3.14676763067195E-4</c:v>
                      </c:pt>
                      <c:pt idx="2224" formatCode="General">
                        <c:v>-3.0446509834659402E-4</c:v>
                      </c:pt>
                      <c:pt idx="2225" formatCode="General">
                        <c:v>-2.9748017363162598E-4</c:v>
                      </c:pt>
                      <c:pt idx="2226" formatCode="General">
                        <c:v>-3.2445530148777401E-4</c:v>
                      </c:pt>
                      <c:pt idx="2227" formatCode="General">
                        <c:v>-3.0522394225875201E-4</c:v>
                      </c:pt>
                      <c:pt idx="2228" formatCode="General">
                        <c:v>-3.5260372079503602E-4</c:v>
                      </c:pt>
                      <c:pt idx="2229" formatCode="General">
                        <c:v>-3.1867526275795399E-4</c:v>
                      </c:pt>
                      <c:pt idx="2230" formatCode="General">
                        <c:v>-3.0385766709415199E-4</c:v>
                      </c:pt>
                      <c:pt idx="2231" formatCode="General">
                        <c:v>-2.9591263833770697E-4</c:v>
                      </c:pt>
                      <c:pt idx="2232" formatCode="General">
                        <c:v>-3.0607808103750098E-4</c:v>
                      </c:pt>
                      <c:pt idx="2233" formatCode="General">
                        <c:v>-2.8862420310257601E-4</c:v>
                      </c:pt>
                      <c:pt idx="2234" formatCode="General">
                        <c:v>-3.1372249159039502E-4</c:v>
                      </c:pt>
                      <c:pt idx="2235" formatCode="General">
                        <c:v>-3.2641364853597498E-4</c:v>
                      </c:pt>
                      <c:pt idx="2236" formatCode="General">
                        <c:v>-3.1493353545911801E-4</c:v>
                      </c:pt>
                      <c:pt idx="2237" formatCode="General">
                        <c:v>-3.4749857957793302E-4</c:v>
                      </c:pt>
                      <c:pt idx="2238" formatCode="General">
                        <c:v>-2.9163039840645802E-4</c:v>
                      </c:pt>
                      <c:pt idx="2239" formatCode="General">
                        <c:v>-3.2596501184230502E-4</c:v>
                      </c:pt>
                      <c:pt idx="2240" formatCode="General">
                        <c:v>-3.1716385682743601E-4</c:v>
                      </c:pt>
                      <c:pt idx="2241" formatCode="General">
                        <c:v>-3.0413687845174E-4</c:v>
                      </c:pt>
                      <c:pt idx="2242" formatCode="General">
                        <c:v>-2.9955572602526098E-4</c:v>
                      </c:pt>
                      <c:pt idx="2243" formatCode="General">
                        <c:v>-3.16440582875375E-4</c:v>
                      </c:pt>
                      <c:pt idx="2244" formatCode="General">
                        <c:v>-2.9260205404359099E-4</c:v>
                      </c:pt>
                      <c:pt idx="2245" formatCode="General">
                        <c:v>-2.9557345824346898E-4</c:v>
                      </c:pt>
                      <c:pt idx="2246" formatCode="General">
                        <c:v>-3.1186043880564298E-4</c:v>
                      </c:pt>
                      <c:pt idx="2247" formatCode="General">
                        <c:v>-3.0762841403525899E-4</c:v>
                      </c:pt>
                      <c:pt idx="2248" formatCode="General">
                        <c:v>-3.17166485551523E-4</c:v>
                      </c:pt>
                      <c:pt idx="2249" formatCode="General">
                        <c:v>-3.2771260528876E-4</c:v>
                      </c:pt>
                      <c:pt idx="2250" formatCode="General">
                        <c:v>-3.1685949022910298E-4</c:v>
                      </c:pt>
                      <c:pt idx="2251" formatCode="General">
                        <c:v>-3.1928319658946998E-4</c:v>
                      </c:pt>
                      <c:pt idx="2252" formatCode="General">
                        <c:v>-2.92994014983233E-4</c:v>
                      </c:pt>
                      <c:pt idx="2253" formatCode="General">
                        <c:v>-3.0718669720217401E-4</c:v>
                      </c:pt>
                      <c:pt idx="2254" formatCode="General">
                        <c:v>-3.12217424128227E-4</c:v>
                      </c:pt>
                      <c:pt idx="2255" formatCode="General">
                        <c:v>-3.02886467728456E-4</c:v>
                      </c:pt>
                      <c:pt idx="2256" formatCode="General">
                        <c:v>-3.2648666501446598E-4</c:v>
                      </c:pt>
                      <c:pt idx="2257" formatCode="General">
                        <c:v>-3.1311001750859799E-4</c:v>
                      </c:pt>
                      <c:pt idx="2258" formatCode="General">
                        <c:v>-3.1285612011419E-4</c:v>
                      </c:pt>
                      <c:pt idx="2259" formatCode="General">
                        <c:v>-3.2755707898422299E-4</c:v>
                      </c:pt>
                      <c:pt idx="2260" formatCode="General">
                        <c:v>-3.1995727649431399E-4</c:v>
                      </c:pt>
                      <c:pt idx="2261" formatCode="General">
                        <c:v>-3.1483373015692801E-4</c:v>
                      </c:pt>
                      <c:pt idx="2262" formatCode="General">
                        <c:v>-3.2365814272495002E-4</c:v>
                      </c:pt>
                      <c:pt idx="2263" formatCode="General">
                        <c:v>-2.9467570090487499E-4</c:v>
                      </c:pt>
                      <c:pt idx="2264" formatCode="General">
                        <c:v>-3.2228447393485099E-4</c:v>
                      </c:pt>
                      <c:pt idx="2265" formatCode="General">
                        <c:v>-3.0854432911406901E-4</c:v>
                      </c:pt>
                      <c:pt idx="2266" formatCode="General">
                        <c:v>-3.1484125924108601E-4</c:v>
                      </c:pt>
                      <c:pt idx="2267" formatCode="General">
                        <c:v>-2.8214693998835402E-4</c:v>
                      </c:pt>
                      <c:pt idx="2268" formatCode="General">
                        <c:v>-3.39113500609913E-4</c:v>
                      </c:pt>
                      <c:pt idx="2269" formatCode="General">
                        <c:v>-3.0642455628153301E-4</c:v>
                      </c:pt>
                      <c:pt idx="2270" formatCode="General">
                        <c:v>-3.2150899276931898E-4</c:v>
                      </c:pt>
                      <c:pt idx="2271" formatCode="General">
                        <c:v>-3.0456294496626098E-4</c:v>
                      </c:pt>
                      <c:pt idx="2272" formatCode="General">
                        <c:v>-3.1235241723764798E-4</c:v>
                      </c:pt>
                      <c:pt idx="2273" formatCode="General">
                        <c:v>-2.99112072401481E-4</c:v>
                      </c:pt>
                      <c:pt idx="2274" formatCode="General">
                        <c:v>-3.11740885195488E-4</c:v>
                      </c:pt>
                      <c:pt idx="2275" formatCode="General">
                        <c:v>-3.0813165527093501E-4</c:v>
                      </c:pt>
                      <c:pt idx="2276" formatCode="General">
                        <c:v>-3.1164505047313299E-4</c:v>
                      </c:pt>
                      <c:pt idx="2277" formatCode="General">
                        <c:v>-3.03160228360024E-4</c:v>
                      </c:pt>
                      <c:pt idx="2278" formatCode="General">
                        <c:v>-3.01294836553097E-4</c:v>
                      </c:pt>
                      <c:pt idx="2279" formatCode="General">
                        <c:v>-2.9094935798582797E-4</c:v>
                      </c:pt>
                      <c:pt idx="2280" formatCode="General">
                        <c:v>-3.2161376455747598E-4</c:v>
                      </c:pt>
                      <c:pt idx="2281" formatCode="General">
                        <c:v>-3.1453966195534201E-4</c:v>
                      </c:pt>
                      <c:pt idx="2282" formatCode="General">
                        <c:v>-2.96835484210005E-4</c:v>
                      </c:pt>
                      <c:pt idx="2283" formatCode="General">
                        <c:v>-3.0778312786857901E-4</c:v>
                      </c:pt>
                      <c:pt idx="2284" formatCode="General">
                        <c:v>-3.15425805006633E-4</c:v>
                      </c:pt>
                      <c:pt idx="2285" formatCode="General">
                        <c:v>-2.9079145085620999E-4</c:v>
                      </c:pt>
                      <c:pt idx="2286" formatCode="General">
                        <c:v>-3.1235840430415899E-4</c:v>
                      </c:pt>
                      <c:pt idx="2287" formatCode="General">
                        <c:v>-3.0571923792377202E-4</c:v>
                      </c:pt>
                      <c:pt idx="2288" formatCode="General">
                        <c:v>-3.0693075261680603E-4</c:v>
                      </c:pt>
                      <c:pt idx="2289" formatCode="General">
                        <c:v>-3.0096692666483602E-4</c:v>
                      </c:pt>
                      <c:pt idx="2290" formatCode="General">
                        <c:v>-2.99511960905162E-4</c:v>
                      </c:pt>
                      <c:pt idx="2291" formatCode="General">
                        <c:v>-3.2185611158377301E-4</c:v>
                      </c:pt>
                      <c:pt idx="2292" formatCode="General">
                        <c:v>-3.24585990001892E-4</c:v>
                      </c:pt>
                      <c:pt idx="2293" formatCode="General">
                        <c:v>-3.1122651064784303E-4</c:v>
                      </c:pt>
                      <c:pt idx="2294" formatCode="General">
                        <c:v>-3.10144187515772E-4</c:v>
                      </c:pt>
                      <c:pt idx="2295" formatCode="General">
                        <c:v>-3.1591497899196799E-4</c:v>
                      </c:pt>
                      <c:pt idx="2296" formatCode="General">
                        <c:v>-3.3049087092871599E-4</c:v>
                      </c:pt>
                      <c:pt idx="2297" formatCode="General">
                        <c:v>-3.2726097581631198E-4</c:v>
                      </c:pt>
                      <c:pt idx="2298" formatCode="General">
                        <c:v>-3.2527773565931901E-4</c:v>
                      </c:pt>
                      <c:pt idx="2299" formatCode="General">
                        <c:v>-3.0174462870968702E-4</c:v>
                      </c:pt>
                      <c:pt idx="2300" formatCode="General">
                        <c:v>-3.1465408544722198E-4</c:v>
                      </c:pt>
                      <c:pt idx="2301" formatCode="General">
                        <c:v>-3.3252857632820799E-4</c:v>
                      </c:pt>
                      <c:pt idx="2302" formatCode="General">
                        <c:v>-3.0846531180519902E-4</c:v>
                      </c:pt>
                      <c:pt idx="2303" formatCode="General">
                        <c:v>-2.9906918516716199E-4</c:v>
                      </c:pt>
                      <c:pt idx="2304" formatCode="General">
                        <c:v>-3.0136296107867802E-4</c:v>
                      </c:pt>
                      <c:pt idx="2305" formatCode="General">
                        <c:v>-2.86199696744468E-4</c:v>
                      </c:pt>
                      <c:pt idx="2306" formatCode="General">
                        <c:v>-3.0973990269962502E-4</c:v>
                      </c:pt>
                      <c:pt idx="2307" formatCode="General">
                        <c:v>-3.1022530183996098E-4</c:v>
                      </c:pt>
                      <c:pt idx="2308" formatCode="General">
                        <c:v>-2.9803604947507199E-4</c:v>
                      </c:pt>
                      <c:pt idx="2309" formatCode="General">
                        <c:v>-2.6515249409928498E-4</c:v>
                      </c:pt>
                      <c:pt idx="2310" formatCode="General">
                        <c:v>-2.8825125639536002E-4</c:v>
                      </c:pt>
                      <c:pt idx="2311" formatCode="General">
                        <c:v>-2.9599091512030803E-4</c:v>
                      </c:pt>
                      <c:pt idx="2312" formatCode="General">
                        <c:v>-3.03798213235562E-4</c:v>
                      </c:pt>
                      <c:pt idx="2313" formatCode="General">
                        <c:v>-2.77045303150699E-4</c:v>
                      </c:pt>
                      <c:pt idx="2314" formatCode="General">
                        <c:v>-2.91430942468523E-4</c:v>
                      </c:pt>
                      <c:pt idx="2315" formatCode="General">
                        <c:v>-2.9379254847048699E-4</c:v>
                      </c:pt>
                      <c:pt idx="2316" formatCode="General">
                        <c:v>-3.0444243686166499E-4</c:v>
                      </c:pt>
                      <c:pt idx="2317" formatCode="General">
                        <c:v>-3.0067918190826198E-4</c:v>
                      </c:pt>
                      <c:pt idx="2318" formatCode="General">
                        <c:v>-2.8320875201734398E-4</c:v>
                      </c:pt>
                      <c:pt idx="2319" formatCode="General">
                        <c:v>-3.1374749869093101E-4</c:v>
                      </c:pt>
                      <c:pt idx="2320" formatCode="General">
                        <c:v>-3.1561810872437801E-4</c:v>
                      </c:pt>
                      <c:pt idx="2321" formatCode="General">
                        <c:v>-3.1178094078243899E-4</c:v>
                      </c:pt>
                      <c:pt idx="2322" formatCode="General">
                        <c:v>-2.8497217629071898E-4</c:v>
                      </c:pt>
                      <c:pt idx="2323" formatCode="General">
                        <c:v>-2.5862331466499299E-4</c:v>
                      </c:pt>
                      <c:pt idx="2324" formatCode="General">
                        <c:v>-3.13657715065701E-4</c:v>
                      </c:pt>
                      <c:pt idx="2325" formatCode="General">
                        <c:v>-2.9582570754361202E-4</c:v>
                      </c:pt>
                      <c:pt idx="2326" formatCode="General">
                        <c:v>-2.8268416955857102E-4</c:v>
                      </c:pt>
                      <c:pt idx="2327" formatCode="General">
                        <c:v>-2.9945640508047798E-4</c:v>
                      </c:pt>
                      <c:pt idx="2328" formatCode="General">
                        <c:v>-2.8400172883099098E-4</c:v>
                      </c:pt>
                      <c:pt idx="2329" formatCode="General">
                        <c:v>-2.9445120289603899E-4</c:v>
                      </c:pt>
                      <c:pt idx="2330" formatCode="General">
                        <c:v>-2.67365137033271E-4</c:v>
                      </c:pt>
                      <c:pt idx="2331" formatCode="General">
                        <c:v>-2.6786352855629402E-4</c:v>
                      </c:pt>
                      <c:pt idx="2332" formatCode="General">
                        <c:v>-2.9777293967660001E-4</c:v>
                      </c:pt>
                      <c:pt idx="2333" formatCode="General">
                        <c:v>-2.9067369953243201E-4</c:v>
                      </c:pt>
                      <c:pt idx="2334" formatCode="General">
                        <c:v>-2.7848698431936201E-4</c:v>
                      </c:pt>
                      <c:pt idx="2335" formatCode="General">
                        <c:v>-2.9927347242949002E-4</c:v>
                      </c:pt>
                      <c:pt idx="2336" formatCode="General">
                        <c:v>-2.67905752510411E-4</c:v>
                      </c:pt>
                      <c:pt idx="2337" formatCode="General">
                        <c:v>-2.9085427705380601E-4</c:v>
                      </c:pt>
                      <c:pt idx="2338" formatCode="General">
                        <c:v>-2.9379163680594799E-4</c:v>
                      </c:pt>
                      <c:pt idx="2339" formatCode="General">
                        <c:v>-2.8627591006580701E-4</c:v>
                      </c:pt>
                      <c:pt idx="2340" formatCode="General">
                        <c:v>-2.9415694878349698E-4</c:v>
                      </c:pt>
                      <c:pt idx="2341" formatCode="General">
                        <c:v>-2.8285923404531898E-4</c:v>
                      </c:pt>
                      <c:pt idx="2342" formatCode="General">
                        <c:v>-2.9773143389000099E-4</c:v>
                      </c:pt>
                      <c:pt idx="2343" formatCode="General">
                        <c:v>-3.1892201833763601E-4</c:v>
                      </c:pt>
                      <c:pt idx="2344" formatCode="General">
                        <c:v>-2.9355921950940603E-4</c:v>
                      </c:pt>
                      <c:pt idx="2345" formatCode="General">
                        <c:v>-2.9219128537244098E-4</c:v>
                      </c:pt>
                      <c:pt idx="2346" formatCode="General">
                        <c:v>-3.2272257664302099E-4</c:v>
                      </c:pt>
                      <c:pt idx="2347" formatCode="General">
                        <c:v>-2.7112432577778802E-4</c:v>
                      </c:pt>
                      <c:pt idx="2348" formatCode="General">
                        <c:v>-2.8452535179493101E-4</c:v>
                      </c:pt>
                      <c:pt idx="2349" formatCode="General">
                        <c:v>-2.9573319615381602E-4</c:v>
                      </c:pt>
                      <c:pt idx="2350" formatCode="General">
                        <c:v>-2.7733962809924702E-4</c:v>
                      </c:pt>
                      <c:pt idx="2351" formatCode="General">
                        <c:v>-3.05877862385384E-4</c:v>
                      </c:pt>
                      <c:pt idx="2352" formatCode="General">
                        <c:v>-3.0657369617605602E-4</c:v>
                      </c:pt>
                      <c:pt idx="2353" formatCode="General">
                        <c:v>-2.74842837075817E-4</c:v>
                      </c:pt>
                      <c:pt idx="2354" formatCode="General">
                        <c:v>-2.9839064227795499E-4</c:v>
                      </c:pt>
                      <c:pt idx="2355" formatCode="General">
                        <c:v>-2.7272854293942001E-4</c:v>
                      </c:pt>
                      <c:pt idx="2356" formatCode="General">
                        <c:v>-2.7925385580839901E-4</c:v>
                      </c:pt>
                      <c:pt idx="2357" formatCode="General">
                        <c:v>-3.0142071388508402E-4</c:v>
                      </c:pt>
                      <c:pt idx="2358" formatCode="General">
                        <c:v>-2.7622887923755201E-4</c:v>
                      </c:pt>
                      <c:pt idx="2359" formatCode="General">
                        <c:v>-3.1213339635553398E-4</c:v>
                      </c:pt>
                      <c:pt idx="2360" formatCode="General">
                        <c:v>-2.8570227448984501E-4</c:v>
                      </c:pt>
                      <c:pt idx="2361" formatCode="General">
                        <c:v>-2.8073417747707301E-4</c:v>
                      </c:pt>
                      <c:pt idx="2362" formatCode="General">
                        <c:v>-2.8539568487486101E-4</c:v>
                      </c:pt>
                      <c:pt idx="2363" formatCode="General">
                        <c:v>-3.13643714203348E-4</c:v>
                      </c:pt>
                      <c:pt idx="2364" formatCode="General">
                        <c:v>-2.98827005235995E-4</c:v>
                      </c:pt>
                      <c:pt idx="2365" formatCode="General">
                        <c:v>-3.0197240878633802E-4</c:v>
                      </c:pt>
                      <c:pt idx="2366" formatCode="General">
                        <c:v>-3.11963023030365E-4</c:v>
                      </c:pt>
                      <c:pt idx="2367" formatCode="General">
                        <c:v>-3.0423145989142602E-4</c:v>
                      </c:pt>
                      <c:pt idx="2368" formatCode="General">
                        <c:v>-3.0904292226429801E-4</c:v>
                      </c:pt>
                      <c:pt idx="2369" formatCode="General">
                        <c:v>-2.8131896188480203E-4</c:v>
                      </c:pt>
                      <c:pt idx="2370" formatCode="General">
                        <c:v>-3.2724427161375501E-4</c:v>
                      </c:pt>
                      <c:pt idx="2371" formatCode="General">
                        <c:v>-2.63892328139368E-4</c:v>
                      </c:pt>
                      <c:pt idx="2372" formatCode="General">
                        <c:v>-3.2219141931520598E-4</c:v>
                      </c:pt>
                      <c:pt idx="2373" formatCode="General">
                        <c:v>-3.1268187506691301E-4</c:v>
                      </c:pt>
                      <c:pt idx="2374" formatCode="General">
                        <c:v>-2.9850574932625801E-4</c:v>
                      </c:pt>
                      <c:pt idx="2375" formatCode="General">
                        <c:v>-2.67087261639923E-4</c:v>
                      </c:pt>
                      <c:pt idx="2376" formatCode="General">
                        <c:v>-2.89303216949402E-4</c:v>
                      </c:pt>
                      <c:pt idx="2377" formatCode="General">
                        <c:v>-2.8402302264089301E-4</c:v>
                      </c:pt>
                      <c:pt idx="2378" formatCode="General">
                        <c:v>-2.7627804739054502E-4</c:v>
                      </c:pt>
                      <c:pt idx="2379" formatCode="General">
                        <c:v>-2.9076348599566502E-4</c:v>
                      </c:pt>
                      <c:pt idx="2380" formatCode="General">
                        <c:v>-2.8604292799527602E-4</c:v>
                      </c:pt>
                      <c:pt idx="2381" formatCode="General">
                        <c:v>-2.83651844445297E-4</c:v>
                      </c:pt>
                      <c:pt idx="2382" formatCode="General">
                        <c:v>-2.8694801192868599E-4</c:v>
                      </c:pt>
                      <c:pt idx="2383" formatCode="General">
                        <c:v>-2.7365469507195601E-4</c:v>
                      </c:pt>
                      <c:pt idx="2384" formatCode="General">
                        <c:v>-3.0063285440368702E-4</c:v>
                      </c:pt>
                      <c:pt idx="2385" formatCode="General">
                        <c:v>-2.9035558265988199E-4</c:v>
                      </c:pt>
                      <c:pt idx="2386" formatCode="General">
                        <c:v>-2.9418223242880898E-4</c:v>
                      </c:pt>
                      <c:pt idx="2387" formatCode="General">
                        <c:v>-2.8847676766892601E-4</c:v>
                      </c:pt>
                      <c:pt idx="2388" formatCode="General">
                        <c:v>-2.6931652153674502E-4</c:v>
                      </c:pt>
                      <c:pt idx="2389" formatCode="General">
                        <c:v>-2.8826842300591301E-4</c:v>
                      </c:pt>
                      <c:pt idx="2390" formatCode="General">
                        <c:v>-2.8089282197251802E-4</c:v>
                      </c:pt>
                      <c:pt idx="2391" formatCode="General">
                        <c:v>-2.9412506876543303E-4</c:v>
                      </c:pt>
                      <c:pt idx="2392" formatCode="General">
                        <c:v>-2.8471957752587002E-4</c:v>
                      </c:pt>
                      <c:pt idx="2393" formatCode="General">
                        <c:v>-3.0010518395459299E-4</c:v>
                      </c:pt>
                      <c:pt idx="2394" formatCode="General">
                        <c:v>-2.99241151808109E-4</c:v>
                      </c:pt>
                      <c:pt idx="2395" formatCode="General">
                        <c:v>-2.5671753534513102E-4</c:v>
                      </c:pt>
                      <c:pt idx="2396" formatCode="General">
                        <c:v>-2.6783374442938699E-4</c:v>
                      </c:pt>
                      <c:pt idx="2397" formatCode="General">
                        <c:v>-2.7861282570675798E-4</c:v>
                      </c:pt>
                      <c:pt idx="2398" formatCode="General">
                        <c:v>-2.9005711776911101E-4</c:v>
                      </c:pt>
                      <c:pt idx="2399" formatCode="General">
                        <c:v>-2.7392583923295202E-4</c:v>
                      </c:pt>
                      <c:pt idx="2400" formatCode="General">
                        <c:v>-2.70404263302932E-4</c:v>
                      </c:pt>
                      <c:pt idx="2401" formatCode="General">
                        <c:v>-2.5797434120622799E-4</c:v>
                      </c:pt>
                      <c:pt idx="2402" formatCode="General">
                        <c:v>-2.8482945752412601E-4</c:v>
                      </c:pt>
                      <c:pt idx="2403" formatCode="General">
                        <c:v>-2.9721191242058898E-4</c:v>
                      </c:pt>
                      <c:pt idx="2404" formatCode="General">
                        <c:v>-2.7261363933464799E-4</c:v>
                      </c:pt>
                      <c:pt idx="2405" formatCode="General">
                        <c:v>-2.9313592577628E-4</c:v>
                      </c:pt>
                      <c:pt idx="2406" formatCode="General">
                        <c:v>-2.4839662711025702E-4</c:v>
                      </c:pt>
                      <c:pt idx="2407" formatCode="General">
                        <c:v>-2.5418555311161102E-4</c:v>
                      </c:pt>
                      <c:pt idx="2408" formatCode="General">
                        <c:v>-2.5150976551846499E-4</c:v>
                      </c:pt>
                      <c:pt idx="2409" formatCode="General">
                        <c:v>-2.7318760318232498E-4</c:v>
                      </c:pt>
                      <c:pt idx="2410" formatCode="General">
                        <c:v>-2.7457710259058102E-4</c:v>
                      </c:pt>
                      <c:pt idx="2411" formatCode="General">
                        <c:v>-2.5681843278522098E-4</c:v>
                      </c:pt>
                      <c:pt idx="2412" formatCode="General">
                        <c:v>-2.5774443938877099E-4</c:v>
                      </c:pt>
                      <c:pt idx="2413" formatCode="General">
                        <c:v>-2.6216644504801503E-4</c:v>
                      </c:pt>
                      <c:pt idx="2414" formatCode="General">
                        <c:v>-2.6109294044593601E-4</c:v>
                      </c:pt>
                      <c:pt idx="2415" formatCode="General">
                        <c:v>-2.7077222212324597E-4</c:v>
                      </c:pt>
                      <c:pt idx="2416" formatCode="General">
                        <c:v>-2.5831364749143799E-4</c:v>
                      </c:pt>
                      <c:pt idx="2417" formatCode="General">
                        <c:v>-2.7715416081546099E-4</c:v>
                      </c:pt>
                      <c:pt idx="2418" formatCode="General">
                        <c:v>-2.5153474533500702E-4</c:v>
                      </c:pt>
                      <c:pt idx="2419" formatCode="General">
                        <c:v>-2.8189438534802902E-4</c:v>
                      </c:pt>
                      <c:pt idx="2420" formatCode="General">
                        <c:v>-2.24277971693147E-4</c:v>
                      </c:pt>
                      <c:pt idx="2421" formatCode="General">
                        <c:v>-2.8426543269754703E-4</c:v>
                      </c:pt>
                      <c:pt idx="2422" formatCode="General">
                        <c:v>-2.57515210224897E-4</c:v>
                      </c:pt>
                      <c:pt idx="2423" formatCode="General">
                        <c:v>-2.97267767511828E-4</c:v>
                      </c:pt>
                      <c:pt idx="2424" formatCode="General">
                        <c:v>-2.8647552975811298E-4</c:v>
                      </c:pt>
                      <c:pt idx="2425" formatCode="General">
                        <c:v>-2.3797235152921099E-4</c:v>
                      </c:pt>
                      <c:pt idx="2426" formatCode="General">
                        <c:v>-2.7422239153073998E-4</c:v>
                      </c:pt>
                      <c:pt idx="2427" formatCode="General">
                        <c:v>-2.8400294421571202E-4</c:v>
                      </c:pt>
                      <c:pt idx="2428" formatCode="General">
                        <c:v>-2.6491361403570599E-4</c:v>
                      </c:pt>
                      <c:pt idx="2429" formatCode="General">
                        <c:v>-2.8435843986506399E-4</c:v>
                      </c:pt>
                      <c:pt idx="2430" formatCode="General">
                        <c:v>-2.6369569901303001E-4</c:v>
                      </c:pt>
                      <c:pt idx="2431" formatCode="General">
                        <c:v>-2.7313982424416298E-4</c:v>
                      </c:pt>
                      <c:pt idx="2432" formatCode="General">
                        <c:v>-2.7865259381241802E-4</c:v>
                      </c:pt>
                      <c:pt idx="2433" formatCode="General">
                        <c:v>-2.7951697974097498E-4</c:v>
                      </c:pt>
                      <c:pt idx="2434" formatCode="General">
                        <c:v>-2.7041016492747701E-4</c:v>
                      </c:pt>
                      <c:pt idx="2435" formatCode="General">
                        <c:v>-3.0396355631882502E-4</c:v>
                      </c:pt>
                      <c:pt idx="2436" formatCode="General">
                        <c:v>-2.6584266542249702E-4</c:v>
                      </c:pt>
                      <c:pt idx="2437" formatCode="General">
                        <c:v>-2.64026486239923E-4</c:v>
                      </c:pt>
                      <c:pt idx="2438" formatCode="General">
                        <c:v>-2.7811705037594997E-4</c:v>
                      </c:pt>
                      <c:pt idx="2439" formatCode="General">
                        <c:v>-2.92985777494786E-4</c:v>
                      </c:pt>
                      <c:pt idx="2440" formatCode="General">
                        <c:v>-2.7025215057548298E-4</c:v>
                      </c:pt>
                      <c:pt idx="2441" formatCode="General">
                        <c:v>-2.71974640337612E-4</c:v>
                      </c:pt>
                      <c:pt idx="2442" formatCode="General">
                        <c:v>-2.7753621508043197E-4</c:v>
                      </c:pt>
                      <c:pt idx="2443" formatCode="General">
                        <c:v>-2.5622809644677098E-4</c:v>
                      </c:pt>
                      <c:pt idx="2444" formatCode="General">
                        <c:v>-3.00811154680962E-4</c:v>
                      </c:pt>
                      <c:pt idx="2445" formatCode="General">
                        <c:v>-2.60521281736872E-4</c:v>
                      </c:pt>
                      <c:pt idx="2446" formatCode="General">
                        <c:v>-2.8469373829755198E-4</c:v>
                      </c:pt>
                      <c:pt idx="2447" formatCode="General">
                        <c:v>-2.65491746788072E-4</c:v>
                      </c:pt>
                      <c:pt idx="2448" formatCode="General">
                        <c:v>-2.7255711679214202E-4</c:v>
                      </c:pt>
                      <c:pt idx="2449" formatCode="General">
                        <c:v>-2.87190758324884E-4</c:v>
                      </c:pt>
                      <c:pt idx="2450" formatCode="General">
                        <c:v>-2.9986319575420298E-4</c:v>
                      </c:pt>
                      <c:pt idx="2451" formatCode="General">
                        <c:v>-3.0861685828311401E-4</c:v>
                      </c:pt>
                      <c:pt idx="2452" formatCode="General">
                        <c:v>-2.7171897036746699E-4</c:v>
                      </c:pt>
                      <c:pt idx="2453" formatCode="General">
                        <c:v>-2.7781377314315802E-4</c:v>
                      </c:pt>
                      <c:pt idx="2454" formatCode="General">
                        <c:v>-2.6452352037322798E-4</c:v>
                      </c:pt>
                      <c:pt idx="2455" formatCode="General">
                        <c:v>-2.9124041385265398E-4</c:v>
                      </c:pt>
                      <c:pt idx="2456" formatCode="General">
                        <c:v>-2.9034296278901298E-4</c:v>
                      </c:pt>
                      <c:pt idx="2457" formatCode="General">
                        <c:v>-2.6988460472815201E-4</c:v>
                      </c:pt>
                      <c:pt idx="2458" formatCode="General">
                        <c:v>-2.6768217034502302E-4</c:v>
                      </c:pt>
                      <c:pt idx="2459" formatCode="General">
                        <c:v>-2.5359319779591402E-4</c:v>
                      </c:pt>
                      <c:pt idx="2460" formatCode="General">
                        <c:v>-2.8142290906448501E-4</c:v>
                      </c:pt>
                      <c:pt idx="2461" formatCode="General">
                        <c:v>-2.9378562343114001E-4</c:v>
                      </c:pt>
                      <c:pt idx="2462" formatCode="General">
                        <c:v>-2.8068491717460602E-4</c:v>
                      </c:pt>
                      <c:pt idx="2463" formatCode="General">
                        <c:v>-3.0845982861398301E-4</c:v>
                      </c:pt>
                      <c:pt idx="2464" formatCode="General">
                        <c:v>-2.5830277593988902E-4</c:v>
                      </c:pt>
                      <c:pt idx="2465" formatCode="General">
                        <c:v>-2.36306095948371E-4</c:v>
                      </c:pt>
                      <c:pt idx="2466" formatCode="General">
                        <c:v>-2.8920988305353E-4</c:v>
                      </c:pt>
                      <c:pt idx="2467" formatCode="General">
                        <c:v>-2.4595975030201298E-4</c:v>
                      </c:pt>
                      <c:pt idx="2468" formatCode="General">
                        <c:v>-2.6637468642702698E-4</c:v>
                      </c:pt>
                      <c:pt idx="2469" formatCode="General">
                        <c:v>-2.88063733669525E-4</c:v>
                      </c:pt>
                      <c:pt idx="2470" formatCode="General">
                        <c:v>-2.6084650457080898E-4</c:v>
                      </c:pt>
                      <c:pt idx="2471" formatCode="General">
                        <c:v>-2.8341215624939897E-4</c:v>
                      </c:pt>
                      <c:pt idx="2472" formatCode="General">
                        <c:v>-2.5895482354693902E-4</c:v>
                      </c:pt>
                      <c:pt idx="2473" formatCode="General">
                        <c:v>-2.4378262055614499E-4</c:v>
                      </c:pt>
                      <c:pt idx="2474" formatCode="General">
                        <c:v>-2.7512906647613101E-4</c:v>
                      </c:pt>
                      <c:pt idx="2475" formatCode="General">
                        <c:v>-2.3291717977205E-4</c:v>
                      </c:pt>
                      <c:pt idx="2476" formatCode="General">
                        <c:v>-2.6158781761544299E-4</c:v>
                      </c:pt>
                      <c:pt idx="2477" formatCode="General">
                        <c:v>-2.4641292414885499E-4</c:v>
                      </c:pt>
                      <c:pt idx="2478" formatCode="General">
                        <c:v>-2.5482122079386699E-4</c:v>
                      </c:pt>
                      <c:pt idx="2479" formatCode="General">
                        <c:v>-2.60892209654317E-4</c:v>
                      </c:pt>
                      <c:pt idx="2480" formatCode="General">
                        <c:v>-2.4782125417907998E-4</c:v>
                      </c:pt>
                      <c:pt idx="2481" formatCode="General">
                        <c:v>-2.6274075781500901E-4</c:v>
                      </c:pt>
                      <c:pt idx="2482" formatCode="General">
                        <c:v>-2.4371369691348401E-4</c:v>
                      </c:pt>
                      <c:pt idx="2483" formatCode="General">
                        <c:v>-2.2776714560291799E-4</c:v>
                      </c:pt>
                      <c:pt idx="2484" formatCode="General">
                        <c:v>-2.6639595195704097E-4</c:v>
                      </c:pt>
                      <c:pt idx="2485" formatCode="General">
                        <c:v>-2.2124578455727501E-4</c:v>
                      </c:pt>
                      <c:pt idx="2486" formatCode="General">
                        <c:v>-2.02225241809539E-4</c:v>
                      </c:pt>
                      <c:pt idx="2487" formatCode="General">
                        <c:v>-2.3517641124211401E-4</c:v>
                      </c:pt>
                      <c:pt idx="2488" formatCode="General">
                        <c:v>-2.2736463597382899E-4</c:v>
                      </c:pt>
                      <c:pt idx="2489" formatCode="General">
                        <c:v>-2.54697644466656E-4</c:v>
                      </c:pt>
                      <c:pt idx="2490" formatCode="General">
                        <c:v>-2.22022110533898E-4</c:v>
                      </c:pt>
                      <c:pt idx="2491" formatCode="General">
                        <c:v>-2.2820035787439301E-4</c:v>
                      </c:pt>
                      <c:pt idx="2492" formatCode="General">
                        <c:v>-2.48246274641093E-4</c:v>
                      </c:pt>
                      <c:pt idx="2493" formatCode="General">
                        <c:v>-2.1801479873030701E-4</c:v>
                      </c:pt>
                      <c:pt idx="2494" formatCode="General">
                        <c:v>-2.4859961038581601E-4</c:v>
                      </c:pt>
                      <c:pt idx="2495" formatCode="General">
                        <c:v>-2.50486717083731E-4</c:v>
                      </c:pt>
                      <c:pt idx="2496" formatCode="General">
                        <c:v>-2.21494223808838E-4</c:v>
                      </c:pt>
                      <c:pt idx="2497" formatCode="General">
                        <c:v>-2.33982442950447E-4</c:v>
                      </c:pt>
                      <c:pt idx="2498" formatCode="General">
                        <c:v>-2.43499821754668E-4</c:v>
                      </c:pt>
                      <c:pt idx="2499" formatCode="General">
                        <c:v>-2.35737618822579E-4</c:v>
                      </c:pt>
                      <c:pt idx="2500" formatCode="General">
                        <c:v>-2.17205175238332E-4</c:v>
                      </c:pt>
                      <c:pt idx="2501" formatCode="General">
                        <c:v>-2.2820454737157501E-4</c:v>
                      </c:pt>
                      <c:pt idx="2502" formatCode="General">
                        <c:v>-2.53549915810906E-4</c:v>
                      </c:pt>
                      <c:pt idx="2503" formatCode="General">
                        <c:v>-2.3625625556825101E-4</c:v>
                      </c:pt>
                      <c:pt idx="2504" formatCode="General">
                        <c:v>-2.5577360100183998E-4</c:v>
                      </c:pt>
                      <c:pt idx="2505" formatCode="General">
                        <c:v>-2.3367334362308701E-4</c:v>
                      </c:pt>
                      <c:pt idx="2506" formatCode="General">
                        <c:v>-2.4116246801109701E-4</c:v>
                      </c:pt>
                      <c:pt idx="2507" formatCode="General">
                        <c:v>-2.2013742466295199E-4</c:v>
                      </c:pt>
                      <c:pt idx="2508" formatCode="General">
                        <c:v>-2.29034925941682E-4</c:v>
                      </c:pt>
                      <c:pt idx="2509" formatCode="General">
                        <c:v>-2.5556927727472697E-4</c:v>
                      </c:pt>
                      <c:pt idx="2510" formatCode="General">
                        <c:v>-2.5486593430228398E-4</c:v>
                      </c:pt>
                      <c:pt idx="2511" formatCode="General">
                        <c:v>-2.4016086945935399E-4</c:v>
                      </c:pt>
                      <c:pt idx="2512" formatCode="General">
                        <c:v>-2.2964019423193401E-4</c:v>
                      </c:pt>
                      <c:pt idx="2513" formatCode="General">
                        <c:v>-2.19909700526296E-4</c:v>
                      </c:pt>
                      <c:pt idx="2514" formatCode="General">
                        <c:v>-2.6682541568230801E-4</c:v>
                      </c:pt>
                      <c:pt idx="2515" formatCode="General">
                        <c:v>-2.4880639583750602E-4</c:v>
                      </c:pt>
                      <c:pt idx="2516" formatCode="General">
                        <c:v>-2.42696610680324E-4</c:v>
                      </c:pt>
                      <c:pt idx="2517" formatCode="General">
                        <c:v>-2.5408019543949299E-4</c:v>
                      </c:pt>
                      <c:pt idx="2518" formatCode="General">
                        <c:v>-2.5322419653455602E-4</c:v>
                      </c:pt>
                      <c:pt idx="2519" formatCode="General">
                        <c:v>-2.2960718996234899E-4</c:v>
                      </c:pt>
                      <c:pt idx="2520" formatCode="General">
                        <c:v>-2.5851041048959798E-4</c:v>
                      </c:pt>
                      <c:pt idx="2521" formatCode="General">
                        <c:v>-2.41593877677397E-4</c:v>
                      </c:pt>
                      <c:pt idx="2522" formatCode="General">
                        <c:v>-2.52652988414554E-4</c:v>
                      </c:pt>
                      <c:pt idx="2523" formatCode="General">
                        <c:v>-2.7415808278404501E-4</c:v>
                      </c:pt>
                      <c:pt idx="2524" formatCode="General">
                        <c:v>-2.6668680396006798E-4</c:v>
                      </c:pt>
                      <c:pt idx="2525" formatCode="General">
                        <c:v>-2.7136759689144199E-4</c:v>
                      </c:pt>
                      <c:pt idx="2526" formatCode="General">
                        <c:v>-2.65183091531166E-4</c:v>
                      </c:pt>
                      <c:pt idx="2527" formatCode="General">
                        <c:v>-2.6210730055975799E-4</c:v>
                      </c:pt>
                      <c:pt idx="2528" formatCode="General">
                        <c:v>-2.5676740423006303E-4</c:v>
                      </c:pt>
                      <c:pt idx="2529" formatCode="General">
                        <c:v>-2.4940678744188999E-4</c:v>
                      </c:pt>
                      <c:pt idx="2530" formatCode="General">
                        <c:v>-2.39913603950993E-4</c:v>
                      </c:pt>
                      <c:pt idx="2531" formatCode="General">
                        <c:v>-2.4049222717702299E-4</c:v>
                      </c:pt>
                      <c:pt idx="2532" formatCode="General">
                        <c:v>-2.4970505813999301E-4</c:v>
                      </c:pt>
                      <c:pt idx="2533" formatCode="General">
                        <c:v>-2.2951124489717701E-4</c:v>
                      </c:pt>
                      <c:pt idx="2534" formatCode="General">
                        <c:v>-2.6639288565231202E-4</c:v>
                      </c:pt>
                      <c:pt idx="2535" formatCode="General">
                        <c:v>-2.7301322801162901E-4</c:v>
                      </c:pt>
                      <c:pt idx="2536" formatCode="General">
                        <c:v>-2.4371089167988101E-4</c:v>
                      </c:pt>
                      <c:pt idx="2537" formatCode="General">
                        <c:v>-2.8261108921358497E-4</c:v>
                      </c:pt>
                      <c:pt idx="2538" formatCode="General">
                        <c:v>-2.8077073866398302E-4</c:v>
                      </c:pt>
                      <c:pt idx="2539" formatCode="General">
                        <c:v>-2.48766782791207E-4</c:v>
                      </c:pt>
                      <c:pt idx="2540" formatCode="General">
                        <c:v>-2.5801214445225897E-4</c:v>
                      </c:pt>
                      <c:pt idx="2541" formatCode="General">
                        <c:v>-2.42114209340617E-4</c:v>
                      </c:pt>
                      <c:pt idx="2542" formatCode="General">
                        <c:v>-2.8396333236673399E-4</c:v>
                      </c:pt>
                      <c:pt idx="2543" formatCode="General">
                        <c:v>-2.6958135304420001E-4</c:v>
                      </c:pt>
                      <c:pt idx="2544" formatCode="General">
                        <c:v>-2.7519573185663302E-4</c:v>
                      </c:pt>
                      <c:pt idx="2545" formatCode="General">
                        <c:v>-2.67084965420545E-4</c:v>
                      </c:pt>
                      <c:pt idx="2546" formatCode="General">
                        <c:v>-2.6181307585669198E-4</c:v>
                      </c:pt>
                      <c:pt idx="2547" formatCode="General">
                        <c:v>-2.3226192436669399E-4</c:v>
                      </c:pt>
                      <c:pt idx="2548" formatCode="General">
                        <c:v>-2.5478219134335902E-4</c:v>
                      </c:pt>
                      <c:pt idx="2549" formatCode="General">
                        <c:v>-2.6988634216933599E-4</c:v>
                      </c:pt>
                      <c:pt idx="2550" formatCode="General">
                        <c:v>-2.76103460302862E-4</c:v>
                      </c:pt>
                      <c:pt idx="2551" formatCode="General">
                        <c:v>-2.5672376131756502E-4</c:v>
                      </c:pt>
                      <c:pt idx="2552" formatCode="General">
                        <c:v>-2.3079552397489299E-4</c:v>
                      </c:pt>
                      <c:pt idx="2553" formatCode="General">
                        <c:v>-2.5842374016809601E-4</c:v>
                      </c:pt>
                      <c:pt idx="2554" formatCode="General">
                        <c:v>-2.7514274833791998E-4</c:v>
                      </c:pt>
                      <c:pt idx="2555" formatCode="General">
                        <c:v>-2.4236541911833E-4</c:v>
                      </c:pt>
                      <c:pt idx="2556" formatCode="General">
                        <c:v>-2.52507356601042E-4</c:v>
                      </c:pt>
                      <c:pt idx="2557" formatCode="General">
                        <c:v>-2.6091569665917698E-4</c:v>
                      </c:pt>
                      <c:pt idx="2558" formatCode="General">
                        <c:v>-2.3681721270569399E-4</c:v>
                      </c:pt>
                      <c:pt idx="2559" formatCode="General">
                        <c:v>-2.6830796399700599E-4</c:v>
                      </c:pt>
                      <c:pt idx="2560" formatCode="General">
                        <c:v>-2.6847867533211803E-4</c:v>
                      </c:pt>
                      <c:pt idx="2561" formatCode="General">
                        <c:v>-2.5934535272921001E-4</c:v>
                      </c:pt>
                      <c:pt idx="2562" formatCode="General">
                        <c:v>-2.6223484993507102E-4</c:v>
                      </c:pt>
                      <c:pt idx="2563" formatCode="General">
                        <c:v>-2.73535116733915E-4</c:v>
                      </c:pt>
                      <c:pt idx="2564" formatCode="General">
                        <c:v>-2.5340903703997098E-4</c:v>
                      </c:pt>
                      <c:pt idx="2565" formatCode="General">
                        <c:v>-2.59049371646377E-4</c:v>
                      </c:pt>
                      <c:pt idx="2566" formatCode="General">
                        <c:v>-2.2761628500895099E-4</c:v>
                      </c:pt>
                      <c:pt idx="2567" formatCode="General">
                        <c:v>-2.6351621240668002E-4</c:v>
                      </c:pt>
                      <c:pt idx="2568" formatCode="General">
                        <c:v>-2.2772657919862901E-4</c:v>
                      </c:pt>
                      <c:pt idx="2569" formatCode="General">
                        <c:v>-2.26727259918735E-4</c:v>
                      </c:pt>
                      <c:pt idx="2570" formatCode="General">
                        <c:v>-2.40768233948242E-4</c:v>
                      </c:pt>
                      <c:pt idx="2571" formatCode="General">
                        <c:v>-2.64363036648734E-4</c:v>
                      </c:pt>
                      <c:pt idx="2572" formatCode="General">
                        <c:v>-2.3706767443133401E-4</c:v>
                      </c:pt>
                      <c:pt idx="2573" formatCode="General">
                        <c:v>-2.0495873286120099E-4</c:v>
                      </c:pt>
                      <c:pt idx="2574" formatCode="General">
                        <c:v>-2.40591321843538E-4</c:v>
                      </c:pt>
                      <c:pt idx="2575" formatCode="General">
                        <c:v>-2.43967847368523E-4</c:v>
                      </c:pt>
                      <c:pt idx="2576" formatCode="General">
                        <c:v>-2.57269142660143E-4</c:v>
                      </c:pt>
                      <c:pt idx="2577" formatCode="General">
                        <c:v>-2.41586713953835E-4</c:v>
                      </c:pt>
                      <c:pt idx="2578" formatCode="General">
                        <c:v>-2.47824991671192E-4</c:v>
                      </c:pt>
                      <c:pt idx="2579" formatCode="General">
                        <c:v>-2.06802877134553E-4</c:v>
                      </c:pt>
                      <c:pt idx="2580" formatCode="General">
                        <c:v>-2.3103488477033E-4</c:v>
                      </c:pt>
                      <c:pt idx="2581" formatCode="General">
                        <c:v>-2.4477314160332102E-4</c:v>
                      </c:pt>
                      <c:pt idx="2582" formatCode="General">
                        <c:v>-2.45839771934154E-4</c:v>
                      </c:pt>
                      <c:pt idx="2583" formatCode="General">
                        <c:v>-2.46947086593174E-4</c:v>
                      </c:pt>
                      <c:pt idx="2584" formatCode="General">
                        <c:v>-2.5450120344043498E-4</c:v>
                      </c:pt>
                      <c:pt idx="2585" formatCode="General">
                        <c:v>-2.42161594400088E-4</c:v>
                      </c:pt>
                      <c:pt idx="2586" formatCode="General">
                        <c:v>-2.5710357005459701E-4</c:v>
                      </c:pt>
                      <c:pt idx="2587" formatCode="General">
                        <c:v>-2.5824912217810899E-4</c:v>
                      </c:pt>
                      <c:pt idx="2588" formatCode="General">
                        <c:v>-2.6205172900503301E-4</c:v>
                      </c:pt>
                      <c:pt idx="2589" formatCode="General">
                        <c:v>-2.5828864721108401E-4</c:v>
                      </c:pt>
                      <c:pt idx="2590" formatCode="General">
                        <c:v>-2.47796742650167E-4</c:v>
                      </c:pt>
                      <c:pt idx="2591" formatCode="General">
                        <c:v>-2.31274834101E-4</c:v>
                      </c:pt>
                      <c:pt idx="2592" formatCode="General">
                        <c:v>-2.4553997709676002E-4</c:v>
                      </c:pt>
                      <c:pt idx="2593" formatCode="General">
                        <c:v>-2.7771696108499301E-4</c:v>
                      </c:pt>
                      <c:pt idx="2594" formatCode="General">
                        <c:v>-2.5068468317958798E-4</c:v>
                      </c:pt>
                      <c:pt idx="2595" formatCode="General">
                        <c:v>-2.33747409411488E-4</c:v>
                      </c:pt>
                      <c:pt idx="2596" formatCode="General">
                        <c:v>-2.4740726660308802E-4</c:v>
                      </c:pt>
                      <c:pt idx="2597" formatCode="General">
                        <c:v>-2.1922096289256099E-4</c:v>
                      </c:pt>
                      <c:pt idx="2598" formatCode="General">
                        <c:v>-2.5496858594644398E-4</c:v>
                      </c:pt>
                      <c:pt idx="2599" formatCode="General">
                        <c:v>-2.6237446422680501E-4</c:v>
                      </c:pt>
                      <c:pt idx="2600" formatCode="General">
                        <c:v>-2.4655321193035201E-4</c:v>
                      </c:pt>
                      <c:pt idx="2601" formatCode="General">
                        <c:v>-2.7273447124768699E-4</c:v>
                      </c:pt>
                      <c:pt idx="2602" formatCode="General">
                        <c:v>-2.4392180470623901E-4</c:v>
                      </c:pt>
                      <c:pt idx="2603" formatCode="General">
                        <c:v>-2.12654605123085E-4</c:v>
                      </c:pt>
                      <c:pt idx="2604" formatCode="General">
                        <c:v>-2.66677333544243E-4</c:v>
                      </c:pt>
                      <c:pt idx="2605" formatCode="General">
                        <c:v>-2.6670200958873498E-4</c:v>
                      </c:pt>
                      <c:pt idx="2606" formatCode="General">
                        <c:v>-2.7146499294993898E-4</c:v>
                      </c:pt>
                      <c:pt idx="2607" formatCode="General">
                        <c:v>-2.5212050113234102E-4</c:v>
                      </c:pt>
                      <c:pt idx="2608" formatCode="General">
                        <c:v>-2.5511300186400798E-4</c:v>
                      </c:pt>
                      <c:pt idx="2609" formatCode="General">
                        <c:v>-2.2369385075943199E-4</c:v>
                      </c:pt>
                      <c:pt idx="2610" formatCode="General">
                        <c:v>-2.8526841158895398E-4</c:v>
                      </c:pt>
                      <c:pt idx="2611" formatCode="General">
                        <c:v>-2.20588919212357E-4</c:v>
                      </c:pt>
                      <c:pt idx="2612" formatCode="General">
                        <c:v>-2.6597247590225202E-4</c:v>
                      </c:pt>
                      <c:pt idx="2613" formatCode="General">
                        <c:v>-2.4645055924395702E-4</c:v>
                      </c:pt>
                      <c:pt idx="2614" formatCode="General">
                        <c:v>-2.2328139134744201E-4</c:v>
                      </c:pt>
                      <c:pt idx="2615" formatCode="General">
                        <c:v>-2.7363599117537002E-4</c:v>
                      </c:pt>
                      <c:pt idx="2616" formatCode="General">
                        <c:v>-2.4349999352178301E-4</c:v>
                      </c:pt>
                      <c:pt idx="2617" formatCode="General">
                        <c:v>-2.6035789904942401E-4</c:v>
                      </c:pt>
                      <c:pt idx="2618" formatCode="General">
                        <c:v>-2.5148188874053002E-4</c:v>
                      </c:pt>
                      <c:pt idx="2619" formatCode="General">
                        <c:v>-2.4358038921798301E-4</c:v>
                      </c:pt>
                      <c:pt idx="2620" formatCode="General">
                        <c:v>-2.6012372504594198E-4</c:v>
                      </c:pt>
                      <c:pt idx="2621" formatCode="General">
                        <c:v>-2.8849353656214499E-4</c:v>
                      </c:pt>
                      <c:pt idx="2622" formatCode="General">
                        <c:v>-2.7064396043004798E-4</c:v>
                      </c:pt>
                      <c:pt idx="2623" formatCode="General">
                        <c:v>-2.5932562916346799E-4</c:v>
                      </c:pt>
                      <c:pt idx="2624" formatCode="General">
                        <c:v>-2.31932654793797E-4</c:v>
                      </c:pt>
                      <c:pt idx="2625" formatCode="General">
                        <c:v>-2.7311482220316197E-4</c:v>
                      </c:pt>
                      <c:pt idx="2626" formatCode="General">
                        <c:v>-2.28906302734611E-4</c:v>
                      </c:pt>
                      <c:pt idx="2627" formatCode="General">
                        <c:v>-2.6250405256520403E-4</c:v>
                      </c:pt>
                      <c:pt idx="2628" formatCode="General">
                        <c:v>-2.26957296787434E-4</c:v>
                      </c:pt>
                      <c:pt idx="2629" formatCode="General">
                        <c:v>-2.3327123151264601E-4</c:v>
                      </c:pt>
                      <c:pt idx="2630" formatCode="General">
                        <c:v>-2.3192048974647801E-4</c:v>
                      </c:pt>
                      <c:pt idx="2631" formatCode="General">
                        <c:v>-2.5791409794431199E-4</c:v>
                      </c:pt>
                      <c:pt idx="2632" formatCode="General">
                        <c:v>-2.1812918014626901E-4</c:v>
                      </c:pt>
                      <c:pt idx="2633" formatCode="General">
                        <c:v>-2.3914362801477201E-4</c:v>
                      </c:pt>
                      <c:pt idx="2634" formatCode="General">
                        <c:v>-2.3642675896585501E-4</c:v>
                      </c:pt>
                      <c:pt idx="2635" formatCode="General">
                        <c:v>-2.4587848472585298E-4</c:v>
                      </c:pt>
                      <c:pt idx="2636" formatCode="General">
                        <c:v>-2.38467937638234E-4</c:v>
                      </c:pt>
                      <c:pt idx="2637" formatCode="General">
                        <c:v>-2.45592856513665E-4</c:v>
                      </c:pt>
                      <c:pt idx="2638" formatCode="General">
                        <c:v>-2.07839958755506E-4</c:v>
                      </c:pt>
                      <c:pt idx="2639" formatCode="General">
                        <c:v>-2.8260451275793902E-4</c:v>
                      </c:pt>
                      <c:pt idx="2640" formatCode="General">
                        <c:v>-2.12698076574786E-4</c:v>
                      </c:pt>
                      <c:pt idx="2641" formatCode="General">
                        <c:v>-2.6165943923579999E-4</c:v>
                      </c:pt>
                      <c:pt idx="2642" formatCode="General">
                        <c:v>-2.4564310333013701E-4</c:v>
                      </c:pt>
                      <c:pt idx="2643" formatCode="General">
                        <c:v>-2.2236667228266499E-4</c:v>
                      </c:pt>
                      <c:pt idx="2644" formatCode="General">
                        <c:v>-2.7973622954197201E-4</c:v>
                      </c:pt>
                      <c:pt idx="2645" formatCode="General">
                        <c:v>-2.42596399175488E-4</c:v>
                      </c:pt>
                      <c:pt idx="2646" formatCode="General">
                        <c:v>-2.31080407752381E-4</c:v>
                      </c:pt>
                      <c:pt idx="2647" formatCode="General">
                        <c:v>-2.5811265593708201E-4</c:v>
                      </c:pt>
                      <c:pt idx="2648" formatCode="General">
                        <c:v>-2.6691371612859498E-4</c:v>
                      </c:pt>
                      <c:pt idx="2649" formatCode="General">
                        <c:v>-2.29817128456222E-4</c:v>
                      </c:pt>
                      <c:pt idx="2650" formatCode="General">
                        <c:v>-2.7087847023137403E-4</c:v>
                      </c:pt>
                      <c:pt idx="2651" formatCode="General">
                        <c:v>-2.6269672699192199E-4</c:v>
                      </c:pt>
                      <c:pt idx="2652" formatCode="General">
                        <c:v>-2.3764734846218799E-4</c:v>
                      </c:pt>
                      <c:pt idx="2653" formatCode="General">
                        <c:v>-2.8102358952170899E-4</c:v>
                      </c:pt>
                      <c:pt idx="2654" formatCode="General">
                        <c:v>-2.34780009268829E-4</c:v>
                      </c:pt>
                      <c:pt idx="2655" formatCode="General">
                        <c:v>-2.29530712793103E-4</c:v>
                      </c:pt>
                      <c:pt idx="2656" formatCode="General">
                        <c:v>-2.4866032576016E-4</c:v>
                      </c:pt>
                      <c:pt idx="2657" formatCode="General">
                        <c:v>-2.7107554305590403E-4</c:v>
                      </c:pt>
                      <c:pt idx="2658" formatCode="General">
                        <c:v>-2.3738235351282601E-4</c:v>
                      </c:pt>
                      <c:pt idx="2659" formatCode="General">
                        <c:v>-2.0535588075629E-4</c:v>
                      </c:pt>
                      <c:pt idx="2660" formatCode="General">
                        <c:v>-2.6074643775801898E-4</c:v>
                      </c:pt>
                      <c:pt idx="2661" formatCode="General">
                        <c:v>-2.4574681449271701E-4</c:v>
                      </c:pt>
                      <c:pt idx="2662" formatCode="General">
                        <c:v>-2.50713221164481E-4</c:v>
                      </c:pt>
                      <c:pt idx="2663" formatCode="General">
                        <c:v>-2.23739398013129E-4</c:v>
                      </c:pt>
                      <c:pt idx="2664" formatCode="General">
                        <c:v>-2.67196654851202E-4</c:v>
                      </c:pt>
                      <c:pt idx="2665" formatCode="General">
                        <c:v>-2.4521112860539202E-4</c:v>
                      </c:pt>
                      <c:pt idx="2666" formatCode="General">
                        <c:v>-2.7827886259382598E-4</c:v>
                      </c:pt>
                      <c:pt idx="2667" formatCode="General">
                        <c:v>-2.5077296033748501E-4</c:v>
                      </c:pt>
                      <c:pt idx="2668" formatCode="General">
                        <c:v>-2.7897397308912698E-4</c:v>
                      </c:pt>
                      <c:pt idx="2669" formatCode="General">
                        <c:v>-2.5382105863446598E-4</c:v>
                      </c:pt>
                      <c:pt idx="2670" formatCode="General">
                        <c:v>-2.2675596760666201E-4</c:v>
                      </c:pt>
                      <c:pt idx="2671" formatCode="General">
                        <c:v>-2.4439554661603402E-4</c:v>
                      </c:pt>
                      <c:pt idx="2672" formatCode="General">
                        <c:v>-2.5552603525223598E-4</c:v>
                      </c:pt>
                      <c:pt idx="2673" formatCode="General">
                        <c:v>-2.47811898740028E-4</c:v>
                      </c:pt>
                      <c:pt idx="2674" formatCode="General">
                        <c:v>-2.60305516499463E-4</c:v>
                      </c:pt>
                      <c:pt idx="2675" formatCode="General">
                        <c:v>-2.4447976683324098E-4</c:v>
                      </c:pt>
                      <c:pt idx="2676" formatCode="General">
                        <c:v>-2.6074808524366401E-4</c:v>
                      </c:pt>
                      <c:pt idx="2677" formatCode="General">
                        <c:v>-2.46738781104644E-4</c:v>
                      </c:pt>
                      <c:pt idx="2678" formatCode="General">
                        <c:v>-2.3543830491752201E-4</c:v>
                      </c:pt>
                      <c:pt idx="2679" formatCode="General">
                        <c:v>-2.4545116861842401E-4</c:v>
                      </c:pt>
                      <c:pt idx="2680" formatCode="General">
                        <c:v>-2.4358016886866701E-4</c:v>
                      </c:pt>
                      <c:pt idx="2681" formatCode="General">
                        <c:v>-2.3583763243929199E-4</c:v>
                      </c:pt>
                      <c:pt idx="2682" formatCode="General">
                        <c:v>-2.3307562705854001E-4</c:v>
                      </c:pt>
                      <c:pt idx="2683" formatCode="General">
                        <c:v>-2.3104819047873299E-4</c:v>
                      </c:pt>
                      <c:pt idx="2684" formatCode="General">
                        <c:v>-2.3797710958046501E-4</c:v>
                      </c:pt>
                      <c:pt idx="2685" formatCode="General">
                        <c:v>-2.1524815752322601E-4</c:v>
                      </c:pt>
                      <c:pt idx="2686" formatCode="General">
                        <c:v>-2.4421244602074502E-4</c:v>
                      </c:pt>
                      <c:pt idx="2687" formatCode="General">
                        <c:v>-2.32757589580451E-4</c:v>
                      </c:pt>
                      <c:pt idx="2688" formatCode="General">
                        <c:v>-2.42973534238823E-4</c:v>
                      </c:pt>
                      <c:pt idx="2689" formatCode="General">
                        <c:v>-2.3430216982554E-4</c:v>
                      </c:pt>
                      <c:pt idx="2690" formatCode="General">
                        <c:v>-2.2086812595539901E-4</c:v>
                      </c:pt>
                      <c:pt idx="2691" formatCode="General">
                        <c:v>-2.64387834232926E-4</c:v>
                      </c:pt>
                      <c:pt idx="2692" formatCode="General">
                        <c:v>-2.24010757496171E-4</c:v>
                      </c:pt>
                      <c:pt idx="2693" formatCode="General">
                        <c:v>-2.43410564165063E-4</c:v>
                      </c:pt>
                      <c:pt idx="2694" formatCode="General">
                        <c:v>-2.2870275484520799E-4</c:v>
                      </c:pt>
                      <c:pt idx="2695" formatCode="General">
                        <c:v>-2.4906361542203001E-4</c:v>
                      </c:pt>
                      <c:pt idx="2696" formatCode="General">
                        <c:v>-2.6163611782932999E-4</c:v>
                      </c:pt>
                      <c:pt idx="2697" formatCode="General">
                        <c:v>-2.5631302122016802E-4</c:v>
                      </c:pt>
                      <c:pt idx="2698" formatCode="General">
                        <c:v>-2.21825701228847E-4</c:v>
                      </c:pt>
                      <c:pt idx="2699" formatCode="General">
                        <c:v>-2.3723019102708199E-4</c:v>
                      </c:pt>
                      <c:pt idx="2700" formatCode="General">
                        <c:v>-2.21005820151381E-4</c:v>
                      </c:pt>
                      <c:pt idx="2701" formatCode="General">
                        <c:v>-2.3255322649338699E-4</c:v>
                      </c:pt>
                      <c:pt idx="2702" formatCode="General">
                        <c:v>-2.2844522033446999E-4</c:v>
                      </c:pt>
                      <c:pt idx="2703" formatCode="General">
                        <c:v>-2.3706367633486E-4</c:v>
                      </c:pt>
                      <c:pt idx="2704" formatCode="General">
                        <c:v>-2.38985921368337E-4</c:v>
                      </c:pt>
                      <c:pt idx="2705" formatCode="General">
                        <c:v>-2.1833526342241401E-4</c:v>
                      </c:pt>
                      <c:pt idx="2706" formatCode="General">
                        <c:v>-2.35900344574613E-4</c:v>
                      </c:pt>
                      <c:pt idx="2707" formatCode="General">
                        <c:v>-2.4738312880545897E-4</c:v>
                      </c:pt>
                      <c:pt idx="2708" formatCode="General">
                        <c:v>-2.2916249108201201E-4</c:v>
                      </c:pt>
                      <c:pt idx="2709" formatCode="General">
                        <c:v>-2.3018273572238601E-4</c:v>
                      </c:pt>
                      <c:pt idx="2710" formatCode="General">
                        <c:v>-2.5535041956561798E-4</c:v>
                      </c:pt>
                      <c:pt idx="2711" formatCode="General">
                        <c:v>-2.3406744836552501E-4</c:v>
                      </c:pt>
                      <c:pt idx="2712" formatCode="General">
                        <c:v>-2.3914709142999801E-4</c:v>
                      </c:pt>
                      <c:pt idx="2713" formatCode="General">
                        <c:v>-2.27151763049367E-4</c:v>
                      </c:pt>
                      <c:pt idx="2714" formatCode="General">
                        <c:v>-2.2293835642936801E-4</c:v>
                      </c:pt>
                      <c:pt idx="2715" formatCode="General">
                        <c:v>-2.3981415761158099E-4</c:v>
                      </c:pt>
                      <c:pt idx="2716" formatCode="General">
                        <c:v>-2.2290704534553001E-4</c:v>
                      </c:pt>
                      <c:pt idx="2717" formatCode="General">
                        <c:v>-2.2100531772803E-4</c:v>
                      </c:pt>
                      <c:pt idx="2718" formatCode="General">
                        <c:v>-2.3036470479237501E-4</c:v>
                      </c:pt>
                      <c:pt idx="2719" formatCode="General">
                        <c:v>-2.2772457599245E-4</c:v>
                      </c:pt>
                      <c:pt idx="2720" formatCode="General">
                        <c:v>-1.96215217720645E-4</c:v>
                      </c:pt>
                      <c:pt idx="2721" formatCode="General">
                        <c:v>-2.4502088430233598E-4</c:v>
                      </c:pt>
                      <c:pt idx="2722" formatCode="General">
                        <c:v>-2.0480651218962801E-4</c:v>
                      </c:pt>
                      <c:pt idx="2723" formatCode="General">
                        <c:v>-2.3167534722496699E-4</c:v>
                      </c:pt>
                      <c:pt idx="2724" formatCode="General">
                        <c:v>-2.16979126630702E-4</c:v>
                      </c:pt>
                      <c:pt idx="2725" formatCode="General">
                        <c:v>-2.1652641998637601E-4</c:v>
                      </c:pt>
                      <c:pt idx="2726" formatCode="General">
                        <c:v>-2.3335208067139601E-4</c:v>
                      </c:pt>
                      <c:pt idx="2727" formatCode="General">
                        <c:v>-2.54429248949627E-4</c:v>
                      </c:pt>
                      <c:pt idx="2728" formatCode="General">
                        <c:v>-2.27757270337018E-4</c:v>
                      </c:pt>
                      <c:pt idx="2729" formatCode="General">
                        <c:v>-2.37956533726084E-4</c:v>
                      </c:pt>
                      <c:pt idx="2730" formatCode="General">
                        <c:v>-2.2529308202329199E-4</c:v>
                      </c:pt>
                      <c:pt idx="2731" formatCode="General">
                        <c:v>-2.35686691398167E-4</c:v>
                      </c:pt>
                      <c:pt idx="2732" formatCode="General">
                        <c:v>-2.3115955981509601E-4</c:v>
                      </c:pt>
                      <c:pt idx="2733" formatCode="General">
                        <c:v>-2.20497099536902E-4</c:v>
                      </c:pt>
                      <c:pt idx="2734" formatCode="General">
                        <c:v>-2.3175418422280799E-4</c:v>
                      </c:pt>
                      <c:pt idx="2735" formatCode="General">
                        <c:v>-2.17403499274898E-4</c:v>
                      </c:pt>
                      <c:pt idx="2736" formatCode="General">
                        <c:v>-2.3466894801584001E-4</c:v>
                      </c:pt>
                      <c:pt idx="2737" formatCode="General">
                        <c:v>-2.3548532243034901E-4</c:v>
                      </c:pt>
                      <c:pt idx="2738" formatCode="General">
                        <c:v>-2.2755627160101399E-4</c:v>
                      </c:pt>
                      <c:pt idx="2739" formatCode="General">
                        <c:v>-2.2290695145310899E-4</c:v>
                      </c:pt>
                      <c:pt idx="2740" formatCode="General">
                        <c:v>-2.2126058172829399E-4</c:v>
                      </c:pt>
                      <c:pt idx="2741" formatCode="General">
                        <c:v>-2.25681239026944E-4</c:v>
                      </c:pt>
                      <c:pt idx="2742" formatCode="General">
                        <c:v>-2.26620904475999E-4</c:v>
                      </c:pt>
                      <c:pt idx="2743" formatCode="General">
                        <c:v>-2.2303583761269701E-4</c:v>
                      </c:pt>
                      <c:pt idx="2744" formatCode="General">
                        <c:v>-2.4089237861443501E-4</c:v>
                      </c:pt>
                      <c:pt idx="2745" formatCode="General">
                        <c:v>-2.3240263357368499E-4</c:v>
                      </c:pt>
                      <c:pt idx="2746" formatCode="General">
                        <c:v>-2.38001802579955E-4</c:v>
                      </c:pt>
                      <c:pt idx="2747" formatCode="General">
                        <c:v>-2.1683410544911901E-4</c:v>
                      </c:pt>
                      <c:pt idx="2748" formatCode="General">
                        <c:v>-2.0978217963139401E-4</c:v>
                      </c:pt>
                      <c:pt idx="2749" formatCode="General">
                        <c:v>-2.1285734628092101E-4</c:v>
                      </c:pt>
                      <c:pt idx="2750" formatCode="General">
                        <c:v>-2.2932004469298399E-4</c:v>
                      </c:pt>
                      <c:pt idx="2751" formatCode="General">
                        <c:v>-2.2290515370459801E-4</c:v>
                      </c:pt>
                      <c:pt idx="2752" formatCode="General">
                        <c:v>-2.5716075860738702E-4</c:v>
                      </c:pt>
                      <c:pt idx="2753" formatCode="General">
                        <c:v>-2.3930891989391899E-4</c:v>
                      </c:pt>
                      <c:pt idx="2754" formatCode="General">
                        <c:v>-2.2035243498582399E-4</c:v>
                      </c:pt>
                      <c:pt idx="2755" formatCode="General">
                        <c:v>-2.35631028999174E-4</c:v>
                      </c:pt>
                      <c:pt idx="2756" formatCode="General">
                        <c:v>-2.2801683509698101E-4</c:v>
                      </c:pt>
                      <c:pt idx="2757" formatCode="General">
                        <c:v>-2.5244094322146799E-4</c:v>
                      </c:pt>
                      <c:pt idx="2758" formatCode="General">
                        <c:v>-2.3661229322971401E-4</c:v>
                      </c:pt>
                      <c:pt idx="2759" formatCode="General">
                        <c:v>-2.1709407398882199E-4</c:v>
                      </c:pt>
                      <c:pt idx="2760" formatCode="General">
                        <c:v>-2.18737939568725E-4</c:v>
                      </c:pt>
                      <c:pt idx="2761" formatCode="General">
                        <c:v>-2.4399473249795599E-4</c:v>
                      </c:pt>
                      <c:pt idx="2762" formatCode="General">
                        <c:v>-2.05272186550377E-4</c:v>
                      </c:pt>
                      <c:pt idx="2763" formatCode="General">
                        <c:v>-2.08193183660651E-4</c:v>
                      </c:pt>
                      <c:pt idx="2764" formatCode="General">
                        <c:v>-2.3758813549417399E-4</c:v>
                      </c:pt>
                      <c:pt idx="2765" formatCode="General">
                        <c:v>-2.4863489384805901E-4</c:v>
                      </c:pt>
                      <c:pt idx="2766" formatCode="General">
                        <c:v>-2.36166900767865E-4</c:v>
                      </c:pt>
                      <c:pt idx="2767" formatCode="General">
                        <c:v>-2.4169792519072999E-4</c:v>
                      </c:pt>
                      <c:pt idx="2768" formatCode="General">
                        <c:v>-2.48311577456774E-4</c:v>
                      </c:pt>
                      <c:pt idx="2769" formatCode="General">
                        <c:v>-2.4576288875923202E-4</c:v>
                      </c:pt>
                      <c:pt idx="2770" formatCode="General">
                        <c:v>-2.4142854369686899E-4</c:v>
                      </c:pt>
                      <c:pt idx="2771" formatCode="General">
                        <c:v>-2.29531259914229E-4</c:v>
                      </c:pt>
                      <c:pt idx="2772" formatCode="General">
                        <c:v>-2.3626008784378199E-4</c:v>
                      </c:pt>
                      <c:pt idx="2773" formatCode="General">
                        <c:v>-2.2505566321939099E-4</c:v>
                      </c:pt>
                      <c:pt idx="2774" formatCode="General">
                        <c:v>-2.6082017284306401E-4</c:v>
                      </c:pt>
                      <c:pt idx="2775" formatCode="General">
                        <c:v>-2.42782889633636E-4</c:v>
                      </c:pt>
                      <c:pt idx="2776" formatCode="General">
                        <c:v>-2.0196386979456601E-4</c:v>
                      </c:pt>
                      <c:pt idx="2777" formatCode="General">
                        <c:v>-2.4520481033901698E-4</c:v>
                      </c:pt>
                      <c:pt idx="2778" formatCode="General">
                        <c:v>-2.6638856650627001E-4</c:v>
                      </c:pt>
                      <c:pt idx="2779" formatCode="General">
                        <c:v>-2.4977540850805501E-4</c:v>
                      </c:pt>
                      <c:pt idx="2780" formatCode="General">
                        <c:v>-2.4871489538264799E-4</c:v>
                      </c:pt>
                      <c:pt idx="2781" formatCode="General">
                        <c:v>-2.1988884823561801E-4</c:v>
                      </c:pt>
                      <c:pt idx="2782" formatCode="General">
                        <c:v>-2.4619025127374001E-4</c:v>
                      </c:pt>
                      <c:pt idx="2783" formatCode="General">
                        <c:v>-2.28976438965848E-4</c:v>
                      </c:pt>
                      <c:pt idx="2784" formatCode="General">
                        <c:v>-2.23859656276811E-4</c:v>
                      </c:pt>
                      <c:pt idx="2785" formatCode="General">
                        <c:v>-2.45302159960975E-4</c:v>
                      </c:pt>
                      <c:pt idx="2786" formatCode="General">
                        <c:v>-2.2465067132800001E-4</c:v>
                      </c:pt>
                      <c:pt idx="2787" formatCode="General">
                        <c:v>-2.18770477719323E-4</c:v>
                      </c:pt>
                      <c:pt idx="2788" formatCode="General">
                        <c:v>-2.18147896892371E-4</c:v>
                      </c:pt>
                      <c:pt idx="2789" formatCode="General">
                        <c:v>-2.2982118021651601E-4</c:v>
                      </c:pt>
                      <c:pt idx="2790" formatCode="General">
                        <c:v>-2.2538925440282299E-4</c:v>
                      </c:pt>
                      <c:pt idx="2791" formatCode="General">
                        <c:v>-2.2993666145656999E-4</c:v>
                      </c:pt>
                      <c:pt idx="2792" formatCode="General">
                        <c:v>-2.4479707018174702E-4</c:v>
                      </c:pt>
                      <c:pt idx="2793" formatCode="General">
                        <c:v>-2.1733659186864301E-4</c:v>
                      </c:pt>
                      <c:pt idx="2794" formatCode="General">
                        <c:v>-2.12134694739216E-4</c:v>
                      </c:pt>
                      <c:pt idx="2795" formatCode="General">
                        <c:v>-2.37814261786644E-4</c:v>
                      </c:pt>
                      <c:pt idx="2796" formatCode="General">
                        <c:v>-2.3816323409005699E-4</c:v>
                      </c:pt>
                      <c:pt idx="2797" formatCode="General">
                        <c:v>-2.4911808703319602E-4</c:v>
                      </c:pt>
                      <c:pt idx="2798" formatCode="General">
                        <c:v>-2.1487778902110801E-4</c:v>
                      </c:pt>
                      <c:pt idx="2799" formatCode="General">
                        <c:v>-2.4806453791560999E-4</c:v>
                      </c:pt>
                      <c:pt idx="2800" formatCode="General">
                        <c:v>-2.2978623167149199E-4</c:v>
                      </c:pt>
                      <c:pt idx="2801" formatCode="General">
                        <c:v>-2.2005525988568701E-4</c:v>
                      </c:pt>
                      <c:pt idx="2802" formatCode="General">
                        <c:v>-2.07258154210982E-4</c:v>
                      </c:pt>
                      <c:pt idx="2803" formatCode="General">
                        <c:v>-2.3157613918721101E-4</c:v>
                      </c:pt>
                      <c:pt idx="2804" formatCode="General">
                        <c:v>-2.10388900027434E-4</c:v>
                      </c:pt>
                      <c:pt idx="2805" formatCode="General">
                        <c:v>-2.55146425943257E-4</c:v>
                      </c:pt>
                      <c:pt idx="2806" formatCode="General">
                        <c:v>-2.1346362651085299E-4</c:v>
                      </c:pt>
                      <c:pt idx="2807" formatCode="General">
                        <c:v>-2.36196002501903E-4</c:v>
                      </c:pt>
                      <c:pt idx="2808" formatCode="General">
                        <c:v>-2.38414449064962E-4</c:v>
                      </c:pt>
                      <c:pt idx="2809" formatCode="General">
                        <c:v>-2.06924329637395E-4</c:v>
                      </c:pt>
                      <c:pt idx="2810" formatCode="General">
                        <c:v>-2.17220772134441E-4</c:v>
                      </c:pt>
                      <c:pt idx="2811" formatCode="General">
                        <c:v>-2.8513525119101401E-4</c:v>
                      </c:pt>
                      <c:pt idx="2812" formatCode="General">
                        <c:v>-2.21170122096835E-4</c:v>
                      </c:pt>
                      <c:pt idx="2813" formatCode="General">
                        <c:v>-2.6356661261497997E-4</c:v>
                      </c:pt>
                      <c:pt idx="2814" formatCode="General">
                        <c:v>-2.68024641617642E-4</c:v>
                      </c:pt>
                      <c:pt idx="2815" formatCode="General">
                        <c:v>-2.6616619709947501E-4</c:v>
                      </c:pt>
                      <c:pt idx="2816" formatCode="General">
                        <c:v>-2.2453714401617E-4</c:v>
                      </c:pt>
                      <c:pt idx="2817" formatCode="General">
                        <c:v>-2.4119697247147799E-4</c:v>
                      </c:pt>
                      <c:pt idx="2818" formatCode="General">
                        <c:v>-2.206905031264E-4</c:v>
                      </c:pt>
                      <c:pt idx="2819" formatCode="General">
                        <c:v>-2.42344238180572E-4</c:v>
                      </c:pt>
                      <c:pt idx="2820" formatCode="General">
                        <c:v>-2.28405253894367E-4</c:v>
                      </c:pt>
                      <c:pt idx="2821" formatCode="General">
                        <c:v>-2.27931436780655E-4</c:v>
                      </c:pt>
                      <c:pt idx="2822" formatCode="General">
                        <c:v>-2.6757845734770997E-4</c:v>
                      </c:pt>
                      <c:pt idx="2823" formatCode="General">
                        <c:v>-2.5283972292347199E-4</c:v>
                      </c:pt>
                      <c:pt idx="2824" formatCode="General">
                        <c:v>-1.9318483193777599E-4</c:v>
                      </c:pt>
                      <c:pt idx="2825" formatCode="General">
                        <c:v>-2.13584591056883E-4</c:v>
                      </c:pt>
                      <c:pt idx="2826" formatCode="General">
                        <c:v>-2.2362555092067901E-4</c:v>
                      </c:pt>
                      <c:pt idx="2827" formatCode="General">
                        <c:v>-1.9730713613117301E-4</c:v>
                      </c:pt>
                      <c:pt idx="2828" formatCode="General">
                        <c:v>-2.07392999402996E-4</c:v>
                      </c:pt>
                      <c:pt idx="2829" formatCode="General">
                        <c:v>-2.3106470467907999E-4</c:v>
                      </c:pt>
                      <c:pt idx="2830" formatCode="General">
                        <c:v>-2.25226551739017E-4</c:v>
                      </c:pt>
                      <c:pt idx="2831" formatCode="General">
                        <c:v>-2.3127899199253601E-4</c:v>
                      </c:pt>
                      <c:pt idx="2832" formatCode="General">
                        <c:v>-2.0870973942538999E-4</c:v>
                      </c:pt>
                      <c:pt idx="2833" formatCode="General">
                        <c:v>-2.1315538492733301E-4</c:v>
                      </c:pt>
                      <c:pt idx="2834" formatCode="General">
                        <c:v>-2.0589641042919799E-4</c:v>
                      </c:pt>
                      <c:pt idx="2835" formatCode="General">
                        <c:v>-2.07692729031424E-4</c:v>
                      </c:pt>
                      <c:pt idx="2836" formatCode="General">
                        <c:v>-2.1888268687824501E-4</c:v>
                      </c:pt>
                      <c:pt idx="2837" formatCode="General">
                        <c:v>-1.85767350593624E-4</c:v>
                      </c:pt>
                      <c:pt idx="2838" formatCode="General">
                        <c:v>-2.2572130477080101E-4</c:v>
                      </c:pt>
                      <c:pt idx="2839" formatCode="General">
                        <c:v>-2.01542631277911E-4</c:v>
                      </c:pt>
                      <c:pt idx="2840" formatCode="General">
                        <c:v>-2.1333370932114101E-4</c:v>
                      </c:pt>
                      <c:pt idx="2841" formatCode="General">
                        <c:v>-2.28749028221857E-4</c:v>
                      </c:pt>
                      <c:pt idx="2842" formatCode="General">
                        <c:v>-2.3461329600670401E-4</c:v>
                      </c:pt>
                      <c:pt idx="2843" formatCode="General">
                        <c:v>-2.1541520799178501E-4</c:v>
                      </c:pt>
                      <c:pt idx="2844" formatCode="General">
                        <c:v>-1.99543389466873E-4</c:v>
                      </c:pt>
                      <c:pt idx="2845" formatCode="General">
                        <c:v>-2.1058771418507499E-4</c:v>
                      </c:pt>
                      <c:pt idx="2846" formatCode="General">
                        <c:v>-2.1801723739273799E-4</c:v>
                      </c:pt>
                      <c:pt idx="2847" formatCode="General">
                        <c:v>-2.07353657159711E-4</c:v>
                      </c:pt>
                      <c:pt idx="2848" formatCode="General">
                        <c:v>-2.4391403927912501E-4</c:v>
                      </c:pt>
                      <c:pt idx="2849" formatCode="General">
                        <c:v>-2.05538874084313E-4</c:v>
                      </c:pt>
                      <c:pt idx="2850" formatCode="General">
                        <c:v>-2.17699593937986E-4</c:v>
                      </c:pt>
                      <c:pt idx="2851" formatCode="General">
                        <c:v>-2.0916469345451901E-4</c:v>
                      </c:pt>
                      <c:pt idx="2852" formatCode="General">
                        <c:v>-2.4781520110574401E-4</c:v>
                      </c:pt>
                      <c:pt idx="2853" formatCode="General">
                        <c:v>-1.8960883338316401E-4</c:v>
                      </c:pt>
                      <c:pt idx="2854" formatCode="General">
                        <c:v>-2.2785498042839699E-4</c:v>
                      </c:pt>
                      <c:pt idx="2855" formatCode="General">
                        <c:v>-2.42754217755774E-4</c:v>
                      </c:pt>
                      <c:pt idx="2856" formatCode="General">
                        <c:v>-2.0198292924659999E-4</c:v>
                      </c:pt>
                      <c:pt idx="2857" formatCode="General">
                        <c:v>-2.1958935867413199E-4</c:v>
                      </c:pt>
                      <c:pt idx="2858" formatCode="General">
                        <c:v>-2.2054307005659401E-4</c:v>
                      </c:pt>
                      <c:pt idx="2859" formatCode="General">
                        <c:v>-2.3120954745974999E-4</c:v>
                      </c:pt>
                      <c:pt idx="2860" formatCode="General">
                        <c:v>-2.2841447339296301E-4</c:v>
                      </c:pt>
                      <c:pt idx="2861" formatCode="General">
                        <c:v>-2.2490400392703299E-4</c:v>
                      </c:pt>
                      <c:pt idx="2862" formatCode="General">
                        <c:v>-2.1458144490462601E-4</c:v>
                      </c:pt>
                      <c:pt idx="2863" formatCode="General">
                        <c:v>-2.19752773738977E-4</c:v>
                      </c:pt>
                      <c:pt idx="2864" formatCode="General">
                        <c:v>-2.43845819267283E-4</c:v>
                      </c:pt>
                      <c:pt idx="2865" formatCode="General">
                        <c:v>-2.4204824807761701E-4</c:v>
                      </c:pt>
                      <c:pt idx="2866" formatCode="General">
                        <c:v>-2.09054945301239E-4</c:v>
                      </c:pt>
                      <c:pt idx="2867" formatCode="General">
                        <c:v>-2.0983487968566001E-4</c:v>
                      </c:pt>
                      <c:pt idx="2868" formatCode="General">
                        <c:v>-2.1037728204756299E-4</c:v>
                      </c:pt>
                      <c:pt idx="2869" formatCode="General">
                        <c:v>-1.8408708989242799E-4</c:v>
                      </c:pt>
                      <c:pt idx="2870" formatCode="General">
                        <c:v>-2.1389146405014099E-4</c:v>
                      </c:pt>
                      <c:pt idx="2871" formatCode="General">
                        <c:v>-2.1315123375905399E-4</c:v>
                      </c:pt>
                      <c:pt idx="2872" formatCode="General">
                        <c:v>-2.15599307789804E-4</c:v>
                      </c:pt>
                      <c:pt idx="2873" formatCode="General">
                        <c:v>-2.3059841244723299E-4</c:v>
                      </c:pt>
                      <c:pt idx="2874" formatCode="General">
                        <c:v>-2.2125332846075599E-4</c:v>
                      </c:pt>
                      <c:pt idx="2875" formatCode="General">
                        <c:v>-1.8747094816395701E-4</c:v>
                      </c:pt>
                      <c:pt idx="2876" formatCode="General">
                        <c:v>-2.3555423247413401E-4</c:v>
                      </c:pt>
                      <c:pt idx="2877" formatCode="General">
                        <c:v>-2.2485612328836999E-4</c:v>
                      </c:pt>
                      <c:pt idx="2878" formatCode="General">
                        <c:v>-1.9894250743767201E-4</c:v>
                      </c:pt>
                      <c:pt idx="2879" formatCode="General">
                        <c:v>-2.2037643124162801E-4</c:v>
                      </c:pt>
                      <c:pt idx="2880" formatCode="General">
                        <c:v>-2.2525273713330199E-4</c:v>
                      </c:pt>
                      <c:pt idx="2881" formatCode="General">
                        <c:v>-1.9733489561800499E-4</c:v>
                      </c:pt>
                      <c:pt idx="2882" formatCode="General">
                        <c:v>-2.4746169292236698E-4</c:v>
                      </c:pt>
                      <c:pt idx="2883" formatCode="General">
                        <c:v>-2.04169411931393E-4</c:v>
                      </c:pt>
                      <c:pt idx="2884" formatCode="General">
                        <c:v>-2.0581415341126201E-4</c:v>
                      </c:pt>
                      <c:pt idx="2885" formatCode="General">
                        <c:v>-2.0832921993825201E-4</c:v>
                      </c:pt>
                      <c:pt idx="2886" formatCode="General">
                        <c:v>-2.2258583348710599E-4</c:v>
                      </c:pt>
                      <c:pt idx="2887" formatCode="General">
                        <c:v>-2.0275928712866601E-4</c:v>
                      </c:pt>
                      <c:pt idx="2888" formatCode="General">
                        <c:v>-2.38980076994354E-4</c:v>
                      </c:pt>
                      <c:pt idx="2889" formatCode="General">
                        <c:v>-1.9941823529141399E-4</c:v>
                      </c:pt>
                      <c:pt idx="2890" formatCode="General">
                        <c:v>-2.11833101041272E-4</c:v>
                      </c:pt>
                      <c:pt idx="2891" formatCode="General">
                        <c:v>-2.1366186050820701E-4</c:v>
                      </c:pt>
                      <c:pt idx="2892" formatCode="General">
                        <c:v>-2.3688664081872299E-4</c:v>
                      </c:pt>
                      <c:pt idx="2893" formatCode="General">
                        <c:v>-2.39969564934627E-4</c:v>
                      </c:pt>
                      <c:pt idx="2894" formatCode="General">
                        <c:v>-2.2981994067209599E-4</c:v>
                      </c:pt>
                      <c:pt idx="2895" formatCode="General">
                        <c:v>-2.3021975155472599E-4</c:v>
                      </c:pt>
                      <c:pt idx="2896" formatCode="General">
                        <c:v>-2.1163100824455599E-4</c:v>
                      </c:pt>
                      <c:pt idx="2897" formatCode="General">
                        <c:v>-2.0822523823663E-4</c:v>
                      </c:pt>
                      <c:pt idx="2898" formatCode="General">
                        <c:v>-2.0377814086340701E-4</c:v>
                      </c:pt>
                      <c:pt idx="2899" formatCode="General">
                        <c:v>-2.1499869560325199E-4</c:v>
                      </c:pt>
                      <c:pt idx="2900" formatCode="General">
                        <c:v>-2.0401476110197501E-4</c:v>
                      </c:pt>
                      <c:pt idx="2901" formatCode="General">
                        <c:v>-2.03025735243087E-4</c:v>
                      </c:pt>
                      <c:pt idx="2902" formatCode="General">
                        <c:v>-2.3625007536826501E-4</c:v>
                      </c:pt>
                      <c:pt idx="2903" formatCode="General">
                        <c:v>-2.25745958452089E-4</c:v>
                      </c:pt>
                      <c:pt idx="2904" formatCode="General">
                        <c:v>-1.6359985417675299E-4</c:v>
                      </c:pt>
                      <c:pt idx="2905" formatCode="General">
                        <c:v>-1.98125602785919E-4</c:v>
                      </c:pt>
                      <c:pt idx="2906" formatCode="General">
                        <c:v>-2.03280516789933E-4</c:v>
                      </c:pt>
                      <c:pt idx="2907" formatCode="General">
                        <c:v>-2.05306447293931E-4</c:v>
                      </c:pt>
                      <c:pt idx="2908" formatCode="General">
                        <c:v>-2.22113062662447E-4</c:v>
                      </c:pt>
                      <c:pt idx="2909" formatCode="General">
                        <c:v>-2.2869050507296699E-4</c:v>
                      </c:pt>
                      <c:pt idx="2910" formatCode="General">
                        <c:v>-2.2275526644238101E-4</c:v>
                      </c:pt>
                      <c:pt idx="2911" formatCode="General">
                        <c:v>-2.0396717792112E-4</c:v>
                      </c:pt>
                      <c:pt idx="2912" formatCode="General">
                        <c:v>-2.3120756428128E-4</c:v>
                      </c:pt>
                      <c:pt idx="2913" formatCode="General">
                        <c:v>-2.0875693854682101E-4</c:v>
                      </c:pt>
                      <c:pt idx="2914" formatCode="General">
                        <c:v>-2.42859345407438E-4</c:v>
                      </c:pt>
                      <c:pt idx="2915" formatCode="General">
                        <c:v>-2.11380292354037E-4</c:v>
                      </c:pt>
                      <c:pt idx="2916" formatCode="General">
                        <c:v>-1.9174462922772601E-4</c:v>
                      </c:pt>
                      <c:pt idx="2917" formatCode="General">
                        <c:v>-2.2751180276568E-4</c:v>
                      </c:pt>
                      <c:pt idx="2918" formatCode="General">
                        <c:v>-2.2946836467218799E-4</c:v>
                      </c:pt>
                      <c:pt idx="2919" formatCode="General">
                        <c:v>-2.0420896644991499E-4</c:v>
                      </c:pt>
                      <c:pt idx="2920" formatCode="General">
                        <c:v>-2.1051125765647599E-4</c:v>
                      </c:pt>
                      <c:pt idx="2921" formatCode="General">
                        <c:v>-2.5550018283029E-4</c:v>
                      </c:pt>
                      <c:pt idx="2922" formatCode="General">
                        <c:v>-2.4663526780219702E-4</c:v>
                      </c:pt>
                      <c:pt idx="2923" formatCode="General">
                        <c:v>-2.11873316744361E-4</c:v>
                      </c:pt>
                      <c:pt idx="2924" formatCode="General">
                        <c:v>-2.2609843380532799E-4</c:v>
                      </c:pt>
                      <c:pt idx="2925" formatCode="General">
                        <c:v>-2.2027397004521101E-4</c:v>
                      </c:pt>
                      <c:pt idx="2926" formatCode="General">
                        <c:v>-2.1296507748151601E-4</c:v>
                      </c:pt>
                      <c:pt idx="2927" formatCode="General">
                        <c:v>-1.8895047102963599E-4</c:v>
                      </c:pt>
                      <c:pt idx="2928" formatCode="General">
                        <c:v>-1.9630135684498701E-4</c:v>
                      </c:pt>
                      <c:pt idx="2929" formatCode="General">
                        <c:v>-2.24439283686409E-4</c:v>
                      </c:pt>
                      <c:pt idx="2930" formatCode="General">
                        <c:v>-2.04351682050592E-4</c:v>
                      </c:pt>
                      <c:pt idx="2931" formatCode="General">
                        <c:v>-2.3227901231498199E-4</c:v>
                      </c:pt>
                      <c:pt idx="2932" formatCode="General">
                        <c:v>-2.1281699375581099E-4</c:v>
                      </c:pt>
                      <c:pt idx="2933" formatCode="General">
                        <c:v>-2.31770372539982E-4</c:v>
                      </c:pt>
                      <c:pt idx="2934" formatCode="General">
                        <c:v>-2.1269383234373299E-4</c:v>
                      </c:pt>
                      <c:pt idx="2935" formatCode="General">
                        <c:v>-2.2164117771749999E-4</c:v>
                      </c:pt>
                      <c:pt idx="2936" formatCode="General">
                        <c:v>-2.00287766801544E-4</c:v>
                      </c:pt>
                      <c:pt idx="2937" formatCode="General">
                        <c:v>-2.4221186644111801E-4</c:v>
                      </c:pt>
                      <c:pt idx="2938" formatCode="General">
                        <c:v>-2.3175060542916499E-4</c:v>
                      </c:pt>
                      <c:pt idx="2939" formatCode="General">
                        <c:v>-2.2075782729402701E-4</c:v>
                      </c:pt>
                      <c:pt idx="2940" formatCode="General">
                        <c:v>-2.2490562810091301E-4</c:v>
                      </c:pt>
                      <c:pt idx="2941" formatCode="General">
                        <c:v>-2.30228690644623E-4</c:v>
                      </c:pt>
                      <c:pt idx="2942" formatCode="General">
                        <c:v>-2.47257028456056E-4</c:v>
                      </c:pt>
                      <c:pt idx="2943" formatCode="General">
                        <c:v>-2.0454273567484699E-4</c:v>
                      </c:pt>
                      <c:pt idx="2944" formatCode="General">
                        <c:v>-2.1286881591147999E-4</c:v>
                      </c:pt>
                      <c:pt idx="2945" formatCode="General">
                        <c:v>-2.19005110772233E-4</c:v>
                      </c:pt>
                      <c:pt idx="2946" formatCode="General">
                        <c:v>-1.9449303502334399E-4</c:v>
                      </c:pt>
                      <c:pt idx="2947" formatCode="General">
                        <c:v>-1.91713544349583E-4</c:v>
                      </c:pt>
                      <c:pt idx="2948" formatCode="General">
                        <c:v>-2.15345816053836E-4</c:v>
                      </c:pt>
                      <c:pt idx="2949" formatCode="General">
                        <c:v>-2.6199824232488801E-4</c:v>
                      </c:pt>
                      <c:pt idx="2950" formatCode="General">
                        <c:v>-2.0645640392871E-4</c:v>
                      </c:pt>
                      <c:pt idx="2951" formatCode="General">
                        <c:v>-2.0102176493302701E-4</c:v>
                      </c:pt>
                      <c:pt idx="2952" formatCode="General">
                        <c:v>-2.20283000814289E-4</c:v>
                      </c:pt>
                      <c:pt idx="2953" formatCode="General">
                        <c:v>-2.1296177519169199E-4</c:v>
                      </c:pt>
                      <c:pt idx="2954" formatCode="General">
                        <c:v>-2.2978321449003601E-4</c:v>
                      </c:pt>
                      <c:pt idx="2955" formatCode="General">
                        <c:v>-2.07152426028568E-4</c:v>
                      </c:pt>
                      <c:pt idx="2956" formatCode="General">
                        <c:v>-2.16071460542493E-4</c:v>
                      </c:pt>
                      <c:pt idx="2957" formatCode="General">
                        <c:v>-2.11023603337422E-4</c:v>
                      </c:pt>
                      <c:pt idx="2958" formatCode="General">
                        <c:v>-2.0858129623557101E-4</c:v>
                      </c:pt>
                      <c:pt idx="2959" formatCode="General">
                        <c:v>-2.3762056800463499E-4</c:v>
                      </c:pt>
                      <c:pt idx="2960" formatCode="General">
                        <c:v>-2.1563598510887199E-4</c:v>
                      </c:pt>
                      <c:pt idx="2961" formatCode="General">
                        <c:v>-2.0265988622939201E-4</c:v>
                      </c:pt>
                      <c:pt idx="2962" formatCode="General">
                        <c:v>-2.3173010997683101E-4</c:v>
                      </c:pt>
                      <c:pt idx="2963" formatCode="General">
                        <c:v>-2.0247671072049601E-4</c:v>
                      </c:pt>
                      <c:pt idx="2964" formatCode="General">
                        <c:v>-2.0513538355355901E-4</c:v>
                      </c:pt>
                      <c:pt idx="2965" formatCode="General">
                        <c:v>-2.26662736042448E-4</c:v>
                      </c:pt>
                      <c:pt idx="2966" formatCode="General">
                        <c:v>-2.262435934846E-4</c:v>
                      </c:pt>
                      <c:pt idx="2967" formatCode="General">
                        <c:v>-2.24739551780073E-4</c:v>
                      </c:pt>
                      <c:pt idx="2968" formatCode="General">
                        <c:v>-2.00594649199134E-4</c:v>
                      </c:pt>
                      <c:pt idx="2969" formatCode="General">
                        <c:v>-2.31071428073474E-4</c:v>
                      </c:pt>
                      <c:pt idx="2970" formatCode="General">
                        <c:v>-2.06919508948968E-4</c:v>
                      </c:pt>
                      <c:pt idx="2971" formatCode="General">
                        <c:v>-1.9805646488551401E-4</c:v>
                      </c:pt>
                      <c:pt idx="2972" formatCode="General">
                        <c:v>-2.0629292875971999E-4</c:v>
                      </c:pt>
                      <c:pt idx="2973" formatCode="General">
                        <c:v>-1.8311829915930599E-4</c:v>
                      </c:pt>
                      <c:pt idx="2974" formatCode="General">
                        <c:v>-1.8892627623515399E-4</c:v>
                      </c:pt>
                      <c:pt idx="2975" formatCode="General">
                        <c:v>-2.3313760585051999E-4</c:v>
                      </c:pt>
                      <c:pt idx="2976" formatCode="General">
                        <c:v>-1.9475135160936199E-4</c:v>
                      </c:pt>
                      <c:pt idx="2977" formatCode="General">
                        <c:v>-2.18903356013251E-4</c:v>
                      </c:pt>
                      <c:pt idx="2978" formatCode="General">
                        <c:v>-2.06098396282174E-4</c:v>
                      </c:pt>
                      <c:pt idx="2979" formatCode="General">
                        <c:v>-2.0101772290591601E-4</c:v>
                      </c:pt>
                      <c:pt idx="2980" formatCode="General">
                        <c:v>-2.3976140253155999E-4</c:v>
                      </c:pt>
                      <c:pt idx="2981" formatCode="General">
                        <c:v>-2.2779187425047399E-4</c:v>
                      </c:pt>
                      <c:pt idx="2982" formatCode="General">
                        <c:v>-1.9727082239974399E-4</c:v>
                      </c:pt>
                      <c:pt idx="2983" formatCode="General">
                        <c:v>-2.1966452865295499E-4</c:v>
                      </c:pt>
                      <c:pt idx="2984" formatCode="General">
                        <c:v>-1.8976189760613299E-4</c:v>
                      </c:pt>
                      <c:pt idx="2985" formatCode="General">
                        <c:v>-1.9484582237093499E-4</c:v>
                      </c:pt>
                      <c:pt idx="2986" formatCode="General">
                        <c:v>-2.20682289485319E-4</c:v>
                      </c:pt>
                      <c:pt idx="2987" formatCode="General">
                        <c:v>-2.3887638820935199E-4</c:v>
                      </c:pt>
                      <c:pt idx="2988" formatCode="General">
                        <c:v>-2.0653582265940101E-4</c:v>
                      </c:pt>
                      <c:pt idx="2989" formatCode="General">
                        <c:v>-2.3596405135586801E-4</c:v>
                      </c:pt>
                      <c:pt idx="2990" formatCode="General">
                        <c:v>-2.10719229071511E-4</c:v>
                      </c:pt>
                      <c:pt idx="2991" formatCode="General">
                        <c:v>-2.27471566317743E-4</c:v>
                      </c:pt>
                      <c:pt idx="2992" formatCode="General">
                        <c:v>-2.1556106885883499E-4</c:v>
                      </c:pt>
                      <c:pt idx="2993" formatCode="General">
                        <c:v>-2.1638031772243401E-4</c:v>
                      </c:pt>
                      <c:pt idx="2994" formatCode="General">
                        <c:v>-2.3307841822014599E-4</c:v>
                      </c:pt>
                      <c:pt idx="2995" formatCode="General">
                        <c:v>-1.8601577479194099E-4</c:v>
                      </c:pt>
                      <c:pt idx="2996" formatCode="General">
                        <c:v>-2.4418519954040997E-4</c:v>
                      </c:pt>
                      <c:pt idx="2997" formatCode="General">
                        <c:v>-2.1059649734689301E-4</c:v>
                      </c:pt>
                      <c:pt idx="2998" formatCode="General">
                        <c:v>-2.1108204877402101E-4</c:v>
                      </c:pt>
                      <c:pt idx="2999" formatCode="General">
                        <c:v>-2.02881182117733E-4</c:v>
                      </c:pt>
                      <c:pt idx="3000" formatCode="General">
                        <c:v>-2.0155527151032601E-4</c:v>
                      </c:pt>
                      <c:pt idx="3001" formatCode="General">
                        <c:v>-1.96167322489848E-4</c:v>
                      </c:pt>
                      <c:pt idx="3002" formatCode="General">
                        <c:v>-2.0987437094786599E-4</c:v>
                      </c:pt>
                      <c:pt idx="3003" formatCode="General">
                        <c:v>-2.1970221263108299E-4</c:v>
                      </c:pt>
                      <c:pt idx="3004" formatCode="General">
                        <c:v>-2.11117077668705E-4</c:v>
                      </c:pt>
                      <c:pt idx="3005" formatCode="General">
                        <c:v>-1.93029768525297E-4</c:v>
                      </c:pt>
                      <c:pt idx="3006" formatCode="General">
                        <c:v>-2.0037530479033799E-4</c:v>
                      </c:pt>
                      <c:pt idx="3007" formatCode="General">
                        <c:v>-2.1111778215120801E-4</c:v>
                      </c:pt>
                      <c:pt idx="3008" formatCode="General">
                        <c:v>-2.0520019382508001E-4</c:v>
                      </c:pt>
                      <c:pt idx="3009" formatCode="General">
                        <c:v>-2.15037968084764E-4</c:v>
                      </c:pt>
                      <c:pt idx="3010" formatCode="General">
                        <c:v>-2.1702742130295599E-4</c:v>
                      </c:pt>
                      <c:pt idx="3011" formatCode="General">
                        <c:v>-1.9609084615101601E-4</c:v>
                      </c:pt>
                      <c:pt idx="3012" formatCode="General">
                        <c:v>-2.2952000117964301E-4</c:v>
                      </c:pt>
                      <c:pt idx="3013" formatCode="General">
                        <c:v>-1.9687818472682899E-4</c:v>
                      </c:pt>
                      <c:pt idx="3014" formatCode="General">
                        <c:v>-2.1099858921379099E-4</c:v>
                      </c:pt>
                      <c:pt idx="3015" formatCode="General">
                        <c:v>-2.14292568986351E-4</c:v>
                      </c:pt>
                      <c:pt idx="3016" formatCode="General">
                        <c:v>-1.9867611486990101E-4</c:v>
                      </c:pt>
                      <c:pt idx="3017" formatCode="General">
                        <c:v>-2.2878546796737599E-4</c:v>
                      </c:pt>
                      <c:pt idx="3018" formatCode="General">
                        <c:v>-2.27586829049959E-4</c:v>
                      </c:pt>
                      <c:pt idx="3019" formatCode="General">
                        <c:v>-2.12860121693031E-4</c:v>
                      </c:pt>
                      <c:pt idx="3020" formatCode="General">
                        <c:v>-1.9199392570828301E-4</c:v>
                      </c:pt>
                      <c:pt idx="3021" formatCode="General">
                        <c:v>-2.0717625678409E-4</c:v>
                      </c:pt>
                      <c:pt idx="3022" formatCode="General">
                        <c:v>-2.0676502444895201E-4</c:v>
                      </c:pt>
                      <c:pt idx="3023" formatCode="General">
                        <c:v>-2.0949021975497301E-4</c:v>
                      </c:pt>
                      <c:pt idx="3024" formatCode="General">
                        <c:v>-2.1732435036954099E-4</c:v>
                      </c:pt>
                      <c:pt idx="3025" formatCode="General">
                        <c:v>-1.8435702295127799E-4</c:v>
                      </c:pt>
                      <c:pt idx="3026" formatCode="General">
                        <c:v>-1.99778812627126E-4</c:v>
                      </c:pt>
                      <c:pt idx="3027" formatCode="General">
                        <c:v>-2.3860342259306001E-4</c:v>
                      </c:pt>
                      <c:pt idx="3028" formatCode="General">
                        <c:v>-1.9002234267799999E-4</c:v>
                      </c:pt>
                      <c:pt idx="3029" formatCode="General">
                        <c:v>-2.17811852223673E-4</c:v>
                      </c:pt>
                      <c:pt idx="3030" formatCode="General">
                        <c:v>-2.1208172732728299E-4</c:v>
                      </c:pt>
                      <c:pt idx="3031" formatCode="General">
                        <c:v>-2.2074354431144701E-4</c:v>
                      </c:pt>
                      <c:pt idx="3032" formatCode="General">
                        <c:v>-2.20657487974031E-4</c:v>
                      </c:pt>
                      <c:pt idx="3033" formatCode="General">
                        <c:v>-2.3062484687346799E-4</c:v>
                      </c:pt>
                      <c:pt idx="3034" formatCode="General">
                        <c:v>-2.39441726431627E-4</c:v>
                      </c:pt>
                      <c:pt idx="3035" formatCode="General">
                        <c:v>-2.0360912828687499E-4</c:v>
                      </c:pt>
                      <c:pt idx="3036" formatCode="General">
                        <c:v>-2.21824894225009E-4</c:v>
                      </c:pt>
                      <c:pt idx="3037" formatCode="General">
                        <c:v>-2.09125137205303E-4</c:v>
                      </c:pt>
                      <c:pt idx="3038" formatCode="General">
                        <c:v>-1.7498587038870201E-4</c:v>
                      </c:pt>
                      <c:pt idx="3039" formatCode="General">
                        <c:v>-1.9907063241817301E-4</c:v>
                      </c:pt>
                      <c:pt idx="3040" formatCode="General">
                        <c:v>-2.13831467127582E-4</c:v>
                      </c:pt>
                      <c:pt idx="3041" formatCode="General">
                        <c:v>-2.0978476987432599E-4</c:v>
                      </c:pt>
                      <c:pt idx="3042" formatCode="General">
                        <c:v>-1.8594758836120199E-4</c:v>
                      </c:pt>
                      <c:pt idx="3043" formatCode="General">
                        <c:v>-1.98846451239855E-4</c:v>
                      </c:pt>
                      <c:pt idx="3044" formatCode="General">
                        <c:v>-2.2759765622734699E-4</c:v>
                      </c:pt>
                      <c:pt idx="3045" formatCode="General">
                        <c:v>-1.95402644906787E-4</c:v>
                      </c:pt>
                      <c:pt idx="3046" formatCode="General">
                        <c:v>-2.0387666633487199E-4</c:v>
                      </c:pt>
                      <c:pt idx="3047" formatCode="General">
                        <c:v>-1.76188827666085E-4</c:v>
                      </c:pt>
                      <c:pt idx="3048" formatCode="General">
                        <c:v>-1.9967446891896E-4</c:v>
                      </c:pt>
                      <c:pt idx="3049" formatCode="General">
                        <c:v>-1.82330550809282E-4</c:v>
                      </c:pt>
                      <c:pt idx="3050" formatCode="General">
                        <c:v>-1.8024636183335799E-4</c:v>
                      </c:pt>
                      <c:pt idx="3051" formatCode="General">
                        <c:v>-1.9911640419054301E-4</c:v>
                      </c:pt>
                      <c:pt idx="3052" formatCode="General">
                        <c:v>-1.6714614082953999E-4</c:v>
                      </c:pt>
                      <c:pt idx="3053" formatCode="General">
                        <c:v>-2.13256450620689E-4</c:v>
                      </c:pt>
                      <c:pt idx="3054" formatCode="General">
                        <c:v>-2.0301297934382199E-4</c:v>
                      </c:pt>
                      <c:pt idx="3055" formatCode="General">
                        <c:v>-1.8229158300094001E-4</c:v>
                      </c:pt>
                      <c:pt idx="3056" formatCode="General">
                        <c:v>-1.8581196964846899E-4</c:v>
                      </c:pt>
                      <c:pt idx="3057" formatCode="General">
                        <c:v>-2.1527490156130101E-4</c:v>
                      </c:pt>
                      <c:pt idx="3058" formatCode="General">
                        <c:v>-2.0042366952575201E-4</c:v>
                      </c:pt>
                      <c:pt idx="3059" formatCode="General">
                        <c:v>-1.6866543115529899E-4</c:v>
                      </c:pt>
                      <c:pt idx="3060" formatCode="General">
                        <c:v>-2.1476425935572599E-4</c:v>
                      </c:pt>
                      <c:pt idx="3061" formatCode="General">
                        <c:v>-1.6236794057167801E-4</c:v>
                      </c:pt>
                      <c:pt idx="3062" formatCode="General">
                        <c:v>-1.9481349801419499E-4</c:v>
                      </c:pt>
                      <c:pt idx="3063" formatCode="General">
                        <c:v>-1.9969936240151799E-4</c:v>
                      </c:pt>
                      <c:pt idx="3064" formatCode="General">
                        <c:v>-1.7600647426930101E-4</c:v>
                      </c:pt>
                      <c:pt idx="3065" formatCode="General">
                        <c:v>-1.90167839518169E-4</c:v>
                      </c:pt>
                      <c:pt idx="3066" formatCode="General">
                        <c:v>-1.9092402142412501E-4</c:v>
                      </c:pt>
                      <c:pt idx="3067" formatCode="General">
                        <c:v>-2.0527721266383901E-4</c:v>
                      </c:pt>
                      <c:pt idx="3068" formatCode="General">
                        <c:v>-1.9118827066141799E-4</c:v>
                      </c:pt>
                      <c:pt idx="3069" formatCode="General">
                        <c:v>-1.90224235058549E-4</c:v>
                      </c:pt>
                      <c:pt idx="3070" formatCode="General">
                        <c:v>-1.8259287504704099E-4</c:v>
                      </c:pt>
                      <c:pt idx="3071" formatCode="General">
                        <c:v>-1.6527965611223101E-4</c:v>
                      </c:pt>
                      <c:pt idx="3072" formatCode="General">
                        <c:v>-1.8862585469287601E-4</c:v>
                      </c:pt>
                      <c:pt idx="3073" formatCode="General">
                        <c:v>-1.7305530134703701E-4</c:v>
                      </c:pt>
                      <c:pt idx="3074" formatCode="General">
                        <c:v>-1.77360408478765E-4</c:v>
                      </c:pt>
                      <c:pt idx="3075" formatCode="General">
                        <c:v>-1.7322425790643501E-4</c:v>
                      </c:pt>
                      <c:pt idx="3076" formatCode="General">
                        <c:v>-1.7105925409997399E-4</c:v>
                      </c:pt>
                      <c:pt idx="3077" formatCode="General">
                        <c:v>-1.80916209517522E-4</c:v>
                      </c:pt>
                      <c:pt idx="3078" formatCode="General">
                        <c:v>-2.04123682591382E-4</c:v>
                      </c:pt>
                      <c:pt idx="3079" formatCode="General">
                        <c:v>-1.70737296260881E-4</c:v>
                      </c:pt>
                      <c:pt idx="3080" formatCode="General">
                        <c:v>-1.7156913865804899E-4</c:v>
                      </c:pt>
                      <c:pt idx="3081" formatCode="General">
                        <c:v>-1.7758940650302099E-4</c:v>
                      </c:pt>
                      <c:pt idx="3082" formatCode="General">
                        <c:v>-1.7463617294374601E-4</c:v>
                      </c:pt>
                      <c:pt idx="3083" formatCode="General">
                        <c:v>-1.8435362878185601E-4</c:v>
                      </c:pt>
                      <c:pt idx="3084" formatCode="General">
                        <c:v>-1.7193708472211099E-4</c:v>
                      </c:pt>
                      <c:pt idx="3085" formatCode="General">
                        <c:v>-2.2513007748017999E-4</c:v>
                      </c:pt>
                      <c:pt idx="3086" formatCode="General">
                        <c:v>-1.7957197149413501E-4</c:v>
                      </c:pt>
                      <c:pt idx="3087" formatCode="General">
                        <c:v>-1.9941043021133199E-4</c:v>
                      </c:pt>
                      <c:pt idx="3088" formatCode="General">
                        <c:v>-1.7402143976246801E-4</c:v>
                      </c:pt>
                      <c:pt idx="3089" formatCode="General">
                        <c:v>-1.6998626063647801E-4</c:v>
                      </c:pt>
                      <c:pt idx="3090" formatCode="General">
                        <c:v>-1.75105978428867E-4</c:v>
                      </c:pt>
                      <c:pt idx="3091" formatCode="General">
                        <c:v>-1.7786238481726701E-4</c:v>
                      </c:pt>
                      <c:pt idx="3092" formatCode="General">
                        <c:v>-2.0205421938931101E-4</c:v>
                      </c:pt>
                      <c:pt idx="3093" formatCode="General">
                        <c:v>-1.8030369119427601E-4</c:v>
                      </c:pt>
                      <c:pt idx="3094" formatCode="General">
                        <c:v>-1.8244489625601599E-4</c:v>
                      </c:pt>
                      <c:pt idx="3095" formatCode="General">
                        <c:v>-2.3077874094992401E-4</c:v>
                      </c:pt>
                      <c:pt idx="3096" formatCode="General">
                        <c:v>-1.84375090419497E-4</c:v>
                      </c:pt>
                      <c:pt idx="3097" formatCode="General">
                        <c:v>-1.9947797548460199E-4</c:v>
                      </c:pt>
                      <c:pt idx="3098" formatCode="General">
                        <c:v>-1.98705287269635E-4</c:v>
                      </c:pt>
                      <c:pt idx="3099" formatCode="General">
                        <c:v>-1.7118094201658699E-4</c:v>
                      </c:pt>
                      <c:pt idx="3100" formatCode="General">
                        <c:v>-2.0833032540632499E-4</c:v>
                      </c:pt>
                      <c:pt idx="3101" formatCode="General">
                        <c:v>-1.9885255813945199E-4</c:v>
                      </c:pt>
                      <c:pt idx="3102" formatCode="General">
                        <c:v>-2.1400716344559601E-4</c:v>
                      </c:pt>
                      <c:pt idx="3103" formatCode="General">
                        <c:v>-1.9637356712125199E-4</c:v>
                      </c:pt>
                      <c:pt idx="3104" formatCode="General">
                        <c:v>-1.97753100182802E-4</c:v>
                      </c:pt>
                      <c:pt idx="3105" formatCode="General">
                        <c:v>-1.84279944745243E-4</c:v>
                      </c:pt>
                      <c:pt idx="3106" formatCode="General">
                        <c:v>-1.8405261047029799E-4</c:v>
                      </c:pt>
                      <c:pt idx="3107" formatCode="General">
                        <c:v>-1.8713461291638899E-4</c:v>
                      </c:pt>
                      <c:pt idx="3108" formatCode="General">
                        <c:v>-2.17514671676991E-4</c:v>
                      </c:pt>
                      <c:pt idx="3109" formatCode="General">
                        <c:v>-1.66725358191778E-4</c:v>
                      </c:pt>
                      <c:pt idx="3110" formatCode="General">
                        <c:v>-1.90103208625776E-4</c:v>
                      </c:pt>
                      <c:pt idx="3111" formatCode="General">
                        <c:v>-2.2138381963512601E-4</c:v>
                      </c:pt>
                      <c:pt idx="3112" formatCode="General">
                        <c:v>-2.1647976976095601E-4</c:v>
                      </c:pt>
                      <c:pt idx="3113" formatCode="General">
                        <c:v>-1.9983035139701399E-4</c:v>
                      </c:pt>
                      <c:pt idx="3114" formatCode="General">
                        <c:v>-1.6524449952872E-4</c:v>
                      </c:pt>
                      <c:pt idx="3115" formatCode="General">
                        <c:v>-1.8881018870708799E-4</c:v>
                      </c:pt>
                      <c:pt idx="3116" formatCode="General">
                        <c:v>-2.18278998373423E-4</c:v>
                      </c:pt>
                      <c:pt idx="3117" formatCode="General">
                        <c:v>-1.88140237151608E-4</c:v>
                      </c:pt>
                      <c:pt idx="3118" formatCode="General">
                        <c:v>-1.6749850070874999E-4</c:v>
                      </c:pt>
                      <c:pt idx="3119" formatCode="General">
                        <c:v>-2.1481739901118901E-4</c:v>
                      </c:pt>
                      <c:pt idx="3120" formatCode="General">
                        <c:v>-1.7941049753554699E-4</c:v>
                      </c:pt>
                      <c:pt idx="3121" formatCode="General">
                        <c:v>-1.9645977632273899E-4</c:v>
                      </c:pt>
                      <c:pt idx="3122" formatCode="General">
                        <c:v>-1.7509811685263599E-4</c:v>
                      </c:pt>
                      <c:pt idx="3123" formatCode="General">
                        <c:v>-1.8179028961685801E-4</c:v>
                      </c:pt>
                      <c:pt idx="3124" formatCode="General">
                        <c:v>-2.0659382480952001E-4</c:v>
                      </c:pt>
                      <c:pt idx="3125" formatCode="General">
                        <c:v>-1.87523986709095E-4</c:v>
                      </c:pt>
                      <c:pt idx="3126" formatCode="General">
                        <c:v>-1.7461581367621899E-4</c:v>
                      </c:pt>
                      <c:pt idx="3127" formatCode="General">
                        <c:v>-1.90234989969166E-4</c:v>
                      </c:pt>
                      <c:pt idx="3128" formatCode="General">
                        <c:v>-1.74136753004975E-4</c:v>
                      </c:pt>
                      <c:pt idx="3129" formatCode="General">
                        <c:v>-1.7448281722214399E-4</c:v>
                      </c:pt>
                      <c:pt idx="3130" formatCode="General">
                        <c:v>-1.71398784662303E-4</c:v>
                      </c:pt>
                      <c:pt idx="3131" formatCode="General">
                        <c:v>-1.70695494354416E-4</c:v>
                      </c:pt>
                      <c:pt idx="3132" formatCode="General">
                        <c:v>-1.91730437959443E-4</c:v>
                      </c:pt>
                      <c:pt idx="3133" formatCode="General">
                        <c:v>-1.8617386483397601E-4</c:v>
                      </c:pt>
                      <c:pt idx="3134" formatCode="General">
                        <c:v>-1.9220837979778E-4</c:v>
                      </c:pt>
                      <c:pt idx="3135" formatCode="General">
                        <c:v>-1.77114538113184E-4</c:v>
                      </c:pt>
                      <c:pt idx="3136" formatCode="General">
                        <c:v>-1.8151403104797799E-4</c:v>
                      </c:pt>
                      <c:pt idx="3137" formatCode="General">
                        <c:v>-2.0687585070789901E-4</c:v>
                      </c:pt>
                      <c:pt idx="3138" formatCode="General">
                        <c:v>-1.77661760927251E-4</c:v>
                      </c:pt>
                      <c:pt idx="3139" formatCode="General">
                        <c:v>-1.85710787213934E-4</c:v>
                      </c:pt>
                      <c:pt idx="3140" formatCode="General">
                        <c:v>-1.7253339014124301E-4</c:v>
                      </c:pt>
                      <c:pt idx="3141" formatCode="General">
                        <c:v>-1.9106155203783601E-4</c:v>
                      </c:pt>
                      <c:pt idx="3142" formatCode="General">
                        <c:v>-2.04792835671719E-4</c:v>
                      </c:pt>
                      <c:pt idx="3143" formatCode="General">
                        <c:v>-1.7810543205178E-4</c:v>
                      </c:pt>
                      <c:pt idx="3144" formatCode="General">
                        <c:v>-1.5443799439075301E-4</c:v>
                      </c:pt>
                      <c:pt idx="3145" formatCode="General">
                        <c:v>-2.2718313501270999E-4</c:v>
                      </c:pt>
                      <c:pt idx="3146" formatCode="General">
                        <c:v>-1.8029395154940201E-4</c:v>
                      </c:pt>
                      <c:pt idx="3147" formatCode="General">
                        <c:v>-1.7346358799711999E-4</c:v>
                      </c:pt>
                      <c:pt idx="3148" formatCode="General">
                        <c:v>-1.8045426395864799E-4</c:v>
                      </c:pt>
                      <c:pt idx="3149" formatCode="General">
                        <c:v>-1.7949011309059901E-4</c:v>
                      </c:pt>
                      <c:pt idx="3150" formatCode="General">
                        <c:v>-1.46919574464303E-4</c:v>
                      </c:pt>
                      <c:pt idx="3151" formatCode="General">
                        <c:v>-1.78357302175844E-4</c:v>
                      </c:pt>
                      <c:pt idx="3152" formatCode="General">
                        <c:v>-1.86812894233291E-4</c:v>
                      </c:pt>
                      <c:pt idx="3153" formatCode="General">
                        <c:v>-1.78927512215209E-4</c:v>
                      </c:pt>
                      <c:pt idx="3154" formatCode="General">
                        <c:v>-1.7043716575754699E-4</c:v>
                      </c:pt>
                      <c:pt idx="3155" formatCode="General">
                        <c:v>-1.84994403650886E-4</c:v>
                      </c:pt>
                      <c:pt idx="3156" formatCode="General">
                        <c:v>-1.7961022797216699E-4</c:v>
                      </c:pt>
                      <c:pt idx="3157" formatCode="General">
                        <c:v>-1.75763141244503E-4</c:v>
                      </c:pt>
                      <c:pt idx="3158" formatCode="General">
                        <c:v>-1.7320162086578901E-4</c:v>
                      </c:pt>
                      <c:pt idx="3159" formatCode="General">
                        <c:v>-2.24914273534115E-4</c:v>
                      </c:pt>
                      <c:pt idx="3160" formatCode="General">
                        <c:v>-2.09978062897746E-4</c:v>
                      </c:pt>
                      <c:pt idx="3161" formatCode="General">
                        <c:v>-2.1292719792338199E-4</c:v>
                      </c:pt>
                      <c:pt idx="3162" formatCode="General">
                        <c:v>-1.6740259498003999E-4</c:v>
                      </c:pt>
                      <c:pt idx="3163" formatCode="General">
                        <c:v>-1.88677977337569E-4</c:v>
                      </c:pt>
                      <c:pt idx="3164" formatCode="General">
                        <c:v>-1.99385583672598E-4</c:v>
                      </c:pt>
                      <c:pt idx="3165" formatCode="General">
                        <c:v>-1.82116647703911E-4</c:v>
                      </c:pt>
                      <c:pt idx="3166" formatCode="General">
                        <c:v>-1.85557942617099E-4</c:v>
                      </c:pt>
                      <c:pt idx="3167" formatCode="General">
                        <c:v>-1.8890379705596301E-4</c:v>
                      </c:pt>
                      <c:pt idx="3168" formatCode="General">
                        <c:v>-1.9662973907417201E-4</c:v>
                      </c:pt>
                      <c:pt idx="3169" formatCode="General">
                        <c:v>-1.85812469510623E-4</c:v>
                      </c:pt>
                      <c:pt idx="3170" formatCode="General">
                        <c:v>-1.9437475197625701E-4</c:v>
                      </c:pt>
                      <c:pt idx="3171" formatCode="General">
                        <c:v>-2.0715163577003401E-4</c:v>
                      </c:pt>
                      <c:pt idx="3172" formatCode="General">
                        <c:v>-2.0293149596455599E-4</c:v>
                      </c:pt>
                      <c:pt idx="3173" formatCode="General">
                        <c:v>-2.0152198925131899E-4</c:v>
                      </c:pt>
                      <c:pt idx="3174" formatCode="General">
                        <c:v>-2.0481591956444099E-4</c:v>
                      </c:pt>
                      <c:pt idx="3175" formatCode="General">
                        <c:v>-1.8507538715524001E-4</c:v>
                      </c:pt>
                      <c:pt idx="3176" formatCode="General">
                        <c:v>-1.98232133119237E-4</c:v>
                      </c:pt>
                      <c:pt idx="3177" formatCode="General">
                        <c:v>-2.0031133053696E-4</c:v>
                      </c:pt>
                      <c:pt idx="3178" formatCode="General">
                        <c:v>-1.90534689360505E-4</c:v>
                      </c:pt>
                      <c:pt idx="3179" formatCode="General">
                        <c:v>-1.6750836623061999E-4</c:v>
                      </c:pt>
                      <c:pt idx="3180" formatCode="General">
                        <c:v>-2.0027850842078201E-4</c:v>
                      </c:pt>
                      <c:pt idx="3181" formatCode="General">
                        <c:v>-1.8563277731525399E-4</c:v>
                      </c:pt>
                      <c:pt idx="3182" formatCode="General">
                        <c:v>-1.5588158853936299E-4</c:v>
                      </c:pt>
                      <c:pt idx="3183" formatCode="General">
                        <c:v>-1.93416417140142E-4</c:v>
                      </c:pt>
                      <c:pt idx="3184" formatCode="General">
                        <c:v>-1.72178685274198E-4</c:v>
                      </c:pt>
                      <c:pt idx="3185" formatCode="General">
                        <c:v>-2.0060214194360899E-4</c:v>
                      </c:pt>
                      <c:pt idx="3186" formatCode="General">
                        <c:v>-1.89730034214608E-4</c:v>
                      </c:pt>
                      <c:pt idx="3187" formatCode="General">
                        <c:v>-1.9105249770876999E-4</c:v>
                      </c:pt>
                      <c:pt idx="3188" formatCode="General">
                        <c:v>-1.9164763149269801E-4</c:v>
                      </c:pt>
                      <c:pt idx="3189" formatCode="General">
                        <c:v>-2.0964648427503001E-4</c:v>
                      </c:pt>
                      <c:pt idx="3190" formatCode="General">
                        <c:v>-1.9837410233012199E-4</c:v>
                      </c:pt>
                      <c:pt idx="3191" formatCode="General">
                        <c:v>-2.14483059832857E-4</c:v>
                      </c:pt>
                      <c:pt idx="3192" formatCode="General">
                        <c:v>-1.9444404552613101E-4</c:v>
                      </c:pt>
                      <c:pt idx="3193" formatCode="General">
                        <c:v>-1.9394894671817401E-4</c:v>
                      </c:pt>
                      <c:pt idx="3194" formatCode="General">
                        <c:v>-1.85533949419797E-4</c:v>
                      </c:pt>
                      <c:pt idx="3195" formatCode="General">
                        <c:v>-2.0346889364462301E-4</c:v>
                      </c:pt>
                      <c:pt idx="3196" formatCode="General">
                        <c:v>-1.91388004309184E-4</c:v>
                      </c:pt>
                      <c:pt idx="3197" formatCode="General">
                        <c:v>-1.72502124273898E-4</c:v>
                      </c:pt>
                      <c:pt idx="3198" formatCode="General">
                        <c:v>-1.78756073025105E-4</c:v>
                      </c:pt>
                      <c:pt idx="3199" formatCode="General">
                        <c:v>-2.1018180445770199E-4</c:v>
                      </c:pt>
                      <c:pt idx="3200" formatCode="General">
                        <c:v>-1.5720248915823199E-4</c:v>
                      </c:pt>
                      <c:pt idx="3201" formatCode="General">
                        <c:v>-2.0058763453711701E-4</c:v>
                      </c:pt>
                      <c:pt idx="3202" formatCode="General">
                        <c:v>-1.97213052583929E-4</c:v>
                      </c:pt>
                      <c:pt idx="3203" formatCode="General">
                        <c:v>-1.8757530284552499E-4</c:v>
                      </c:pt>
                      <c:pt idx="3204" formatCode="General">
                        <c:v>-1.8859019613871799E-4</c:v>
                      </c:pt>
                      <c:pt idx="3205" formatCode="General">
                        <c:v>-1.8046575195797401E-4</c:v>
                      </c:pt>
                      <c:pt idx="3206" formatCode="General">
                        <c:v>-1.9560792395604301E-4</c:v>
                      </c:pt>
                      <c:pt idx="3207" formatCode="General">
                        <c:v>-1.9696324769515199E-4</c:v>
                      </c:pt>
                      <c:pt idx="3208" formatCode="General">
                        <c:v>-2.1139897641292801E-4</c:v>
                      </c:pt>
                      <c:pt idx="3209" formatCode="General">
                        <c:v>-1.8566180829811699E-4</c:v>
                      </c:pt>
                      <c:pt idx="3210" formatCode="General">
                        <c:v>-1.7784529857184299E-4</c:v>
                      </c:pt>
                      <c:pt idx="3211" formatCode="General">
                        <c:v>-1.8323157836314899E-4</c:v>
                      </c:pt>
                      <c:pt idx="3212" formatCode="General">
                        <c:v>-1.91978496345901E-4</c:v>
                      </c:pt>
                      <c:pt idx="3213" formatCode="General">
                        <c:v>-1.93439908293957E-4</c:v>
                      </c:pt>
                      <c:pt idx="3214" formatCode="General">
                        <c:v>-2.03420956546191E-4</c:v>
                      </c:pt>
                      <c:pt idx="3215" formatCode="General">
                        <c:v>-1.9135354854997599E-4</c:v>
                      </c:pt>
                      <c:pt idx="3216" formatCode="General">
                        <c:v>-1.72415041118059E-4</c:v>
                      </c:pt>
                      <c:pt idx="3217" formatCode="General">
                        <c:v>-1.71772057028771E-4</c:v>
                      </c:pt>
                      <c:pt idx="3218" formatCode="General">
                        <c:v>-2.15597542087938E-4</c:v>
                      </c:pt>
                      <c:pt idx="3219" formatCode="General">
                        <c:v>-1.9240980312824299E-4</c:v>
                      </c:pt>
                      <c:pt idx="3220" formatCode="General">
                        <c:v>-2.2611557662755201E-4</c:v>
                      </c:pt>
                      <c:pt idx="3221" formatCode="General">
                        <c:v>-1.84038597105623E-4</c:v>
                      </c:pt>
                      <c:pt idx="3222" formatCode="General">
                        <c:v>-2.0182893604478601E-4</c:v>
                      </c:pt>
                      <c:pt idx="3223" formatCode="General">
                        <c:v>-1.6842607321651201E-4</c:v>
                      </c:pt>
                      <c:pt idx="3224" formatCode="General">
                        <c:v>-1.69717066906545E-4</c:v>
                      </c:pt>
                      <c:pt idx="3225" formatCode="General">
                        <c:v>-1.9772767968796899E-4</c:v>
                      </c:pt>
                      <c:pt idx="3226" formatCode="General">
                        <c:v>-1.9186747411267799E-4</c:v>
                      </c:pt>
                      <c:pt idx="3227" formatCode="General">
                        <c:v>-2.0737878246695899E-4</c:v>
                      </c:pt>
                      <c:pt idx="3228" formatCode="General">
                        <c:v>-1.8749751038017E-4</c:v>
                      </c:pt>
                      <c:pt idx="3229" formatCode="General">
                        <c:v>-1.7196251589941201E-4</c:v>
                      </c:pt>
                      <c:pt idx="3230" formatCode="General">
                        <c:v>-1.80077843146418E-4</c:v>
                      </c:pt>
                      <c:pt idx="3231" formatCode="General">
                        <c:v>-1.9047018127518701E-4</c:v>
                      </c:pt>
                      <c:pt idx="3232" formatCode="General">
                        <c:v>-2.0617669161915401E-4</c:v>
                      </c:pt>
                      <c:pt idx="3233" formatCode="General">
                        <c:v>-1.5574629703239099E-4</c:v>
                      </c:pt>
                      <c:pt idx="3234" formatCode="General">
                        <c:v>-1.6485744320588399E-4</c:v>
                      </c:pt>
                      <c:pt idx="3235" formatCode="General">
                        <c:v>-1.7045786573532899E-4</c:v>
                      </c:pt>
                      <c:pt idx="3236" formatCode="General">
                        <c:v>-1.66586814698878E-4</c:v>
                      </c:pt>
                      <c:pt idx="3237" formatCode="General">
                        <c:v>-1.7684103646018799E-4</c:v>
                      </c:pt>
                      <c:pt idx="3238" formatCode="General">
                        <c:v>-1.56661611792891E-4</c:v>
                      </c:pt>
                      <c:pt idx="3239" formatCode="General">
                        <c:v>-1.9347967195826801E-4</c:v>
                      </c:pt>
                      <c:pt idx="3240" formatCode="General">
                        <c:v>-1.82554254939457E-4</c:v>
                      </c:pt>
                      <c:pt idx="3241" formatCode="General">
                        <c:v>-1.9232265955840199E-4</c:v>
                      </c:pt>
                      <c:pt idx="3242" formatCode="General">
                        <c:v>-1.6581912705421499E-4</c:v>
                      </c:pt>
                      <c:pt idx="3243" formatCode="General">
                        <c:v>-1.7167983554587101E-4</c:v>
                      </c:pt>
                      <c:pt idx="3244" formatCode="General">
                        <c:v>-1.80807565165148E-4</c:v>
                      </c:pt>
                      <c:pt idx="3245" formatCode="General">
                        <c:v>-1.4669092847662099E-4</c:v>
                      </c:pt>
                      <c:pt idx="3246" formatCode="General">
                        <c:v>-1.6480129940878101E-4</c:v>
                      </c:pt>
                      <c:pt idx="3247" formatCode="General">
                        <c:v>-1.6078736274632101E-4</c:v>
                      </c:pt>
                      <c:pt idx="3248" formatCode="General">
                        <c:v>-1.6785856366889799E-4</c:v>
                      </c:pt>
                      <c:pt idx="3249" formatCode="General">
                        <c:v>-1.51637799588209E-4</c:v>
                      </c:pt>
                      <c:pt idx="3250" formatCode="General">
                        <c:v>-1.8258821317561401E-4</c:v>
                      </c:pt>
                      <c:pt idx="3251" formatCode="General">
                        <c:v>-1.5067263685933799E-4</c:v>
                      </c:pt>
                      <c:pt idx="3252" formatCode="General">
                        <c:v>-1.6269533622717799E-4</c:v>
                      </c:pt>
                      <c:pt idx="3253" formatCode="General">
                        <c:v>-1.8417000581326699E-4</c:v>
                      </c:pt>
                      <c:pt idx="3254" formatCode="General">
                        <c:v>-1.58205533711778E-4</c:v>
                      </c:pt>
                      <c:pt idx="3255" formatCode="General">
                        <c:v>-2.05473730830407E-4</c:v>
                      </c:pt>
                      <c:pt idx="3256" formatCode="General">
                        <c:v>-1.89340838593563E-4</c:v>
                      </c:pt>
                      <c:pt idx="3257" formatCode="General">
                        <c:v>-1.9742781514408899E-4</c:v>
                      </c:pt>
                      <c:pt idx="3258" formatCode="General">
                        <c:v>-1.7801864325277199E-4</c:v>
                      </c:pt>
                      <c:pt idx="3259" formatCode="General">
                        <c:v>-1.6422563618338499E-4</c:v>
                      </c:pt>
                      <c:pt idx="3260" formatCode="General">
                        <c:v>-2.0029345242538401E-4</c:v>
                      </c:pt>
                      <c:pt idx="3261" formatCode="General">
                        <c:v>-1.9130535300560599E-4</c:v>
                      </c:pt>
                      <c:pt idx="3262" formatCode="General">
                        <c:v>-1.7595528968996401E-4</c:v>
                      </c:pt>
                      <c:pt idx="3263" formatCode="General">
                        <c:v>-1.7386048019103501E-4</c:v>
                      </c:pt>
                      <c:pt idx="3264" formatCode="General">
                        <c:v>-1.60294379208133E-4</c:v>
                      </c:pt>
                      <c:pt idx="3265" formatCode="General">
                        <c:v>-2.0416752896353299E-4</c:v>
                      </c:pt>
                      <c:pt idx="3266" formatCode="General">
                        <c:v>-1.6295545485269899E-4</c:v>
                      </c:pt>
                      <c:pt idx="3267" formatCode="General">
                        <c:v>-1.84465520140083E-4</c:v>
                      </c:pt>
                      <c:pt idx="3268" formatCode="General">
                        <c:v>-1.78958191902887E-4</c:v>
                      </c:pt>
                      <c:pt idx="3269" formatCode="General">
                        <c:v>-1.6888025383676001E-4</c:v>
                      </c:pt>
                      <c:pt idx="3270" formatCode="General">
                        <c:v>-2.0885554227261801E-4</c:v>
                      </c:pt>
                      <c:pt idx="3271" formatCode="General">
                        <c:v>-1.8230255345157501E-4</c:v>
                      </c:pt>
                      <c:pt idx="3272" formatCode="General">
                        <c:v>-1.7196371387407701E-4</c:v>
                      </c:pt>
                      <c:pt idx="3273" formatCode="General">
                        <c:v>-1.9526705016809399E-4</c:v>
                      </c:pt>
                      <c:pt idx="3274" formatCode="General">
                        <c:v>-1.8595556543318399E-4</c:v>
                      </c:pt>
                      <c:pt idx="3275" formatCode="General">
                        <c:v>-1.6579642274723499E-4</c:v>
                      </c:pt>
                      <c:pt idx="3276" formatCode="General">
                        <c:v>-1.54529728809525E-4</c:v>
                      </c:pt>
                      <c:pt idx="3277" formatCode="General">
                        <c:v>-1.9398130491823099E-4</c:v>
                      </c:pt>
                      <c:pt idx="3278" formatCode="General">
                        <c:v>-1.7987236788588999E-4</c:v>
                      </c:pt>
                      <c:pt idx="3279" formatCode="General">
                        <c:v>-1.7387677025672101E-4</c:v>
                      </c:pt>
                      <c:pt idx="3280" formatCode="General">
                        <c:v>-1.7213520393416401E-4</c:v>
                      </c:pt>
                      <c:pt idx="3281" formatCode="General">
                        <c:v>-1.6965022728722301E-4</c:v>
                      </c:pt>
                      <c:pt idx="3282" formatCode="General">
                        <c:v>-2.18720260636574E-4</c:v>
                      </c:pt>
                      <c:pt idx="3283" formatCode="General">
                        <c:v>-1.7817728403660301E-4</c:v>
                      </c:pt>
                      <c:pt idx="3284" formatCode="General">
                        <c:v>-2.1018952451823999E-4</c:v>
                      </c:pt>
                      <c:pt idx="3285" formatCode="General">
                        <c:v>-1.70311145399413E-4</c:v>
                      </c:pt>
                      <c:pt idx="3286" formatCode="General">
                        <c:v>-1.9433891001811399E-4</c:v>
                      </c:pt>
                      <c:pt idx="3287" formatCode="General">
                        <c:v>-1.5773580472063401E-4</c:v>
                      </c:pt>
                      <c:pt idx="3288" formatCode="General">
                        <c:v>-1.88967308294793E-4</c:v>
                      </c:pt>
                      <c:pt idx="3289" formatCode="General">
                        <c:v>-2.0130972927401199E-4</c:v>
                      </c:pt>
                      <c:pt idx="3290" formatCode="General">
                        <c:v>-2.0283272881653901E-4</c:v>
                      </c:pt>
                      <c:pt idx="3291" formatCode="General">
                        <c:v>-1.7107869538772301E-4</c:v>
                      </c:pt>
                      <c:pt idx="3292" formatCode="General">
                        <c:v>-1.7568514200239001E-4</c:v>
                      </c:pt>
                      <c:pt idx="3293" formatCode="General">
                        <c:v>-1.7159765921717201E-4</c:v>
                      </c:pt>
                      <c:pt idx="3294" formatCode="General">
                        <c:v>-1.6593859727886999E-4</c:v>
                      </c:pt>
                      <c:pt idx="3295" formatCode="General">
                        <c:v>-1.6475606004809701E-4</c:v>
                      </c:pt>
                      <c:pt idx="3296" formatCode="General">
                        <c:v>-1.8037144475342899E-4</c:v>
                      </c:pt>
                      <c:pt idx="3297" formatCode="General">
                        <c:v>-1.47545078966766E-4</c:v>
                      </c:pt>
                      <c:pt idx="3298" formatCode="General">
                        <c:v>-2.1312400122413901E-4</c:v>
                      </c:pt>
                      <c:pt idx="3299" formatCode="General">
                        <c:v>-1.5221246097437701E-4</c:v>
                      </c:pt>
                      <c:pt idx="3300" formatCode="General">
                        <c:v>-1.6611658646464999E-4</c:v>
                      </c:pt>
                      <c:pt idx="3301" formatCode="General">
                        <c:v>-1.5249703011580799E-4</c:v>
                      </c:pt>
                      <c:pt idx="3302" formatCode="General">
                        <c:v>-1.71671853951676E-4</c:v>
                      </c:pt>
                      <c:pt idx="3303" formatCode="General">
                        <c:v>-1.7429741540318699E-4</c:v>
                      </c:pt>
                      <c:pt idx="3304" formatCode="General">
                        <c:v>-1.55554865535364E-4</c:v>
                      </c:pt>
                      <c:pt idx="3305" formatCode="General">
                        <c:v>-1.6955765415791301E-4</c:v>
                      </c:pt>
                      <c:pt idx="3306" formatCode="General">
                        <c:v>-1.6067877825152999E-4</c:v>
                      </c:pt>
                      <c:pt idx="3307" formatCode="General">
                        <c:v>-1.9052361964193201E-4</c:v>
                      </c:pt>
                      <c:pt idx="3308" formatCode="General">
                        <c:v>-1.7728533411656699E-4</c:v>
                      </c:pt>
                      <c:pt idx="3309" formatCode="General">
                        <c:v>-1.4101086257820199E-4</c:v>
                      </c:pt>
                      <c:pt idx="3310" formatCode="General">
                        <c:v>-1.77405827087791E-4</c:v>
                      </c:pt>
                      <c:pt idx="3311" formatCode="General">
                        <c:v>-1.7357702241048699E-4</c:v>
                      </c:pt>
                      <c:pt idx="3312" formatCode="General">
                        <c:v>-1.6534585604872199E-4</c:v>
                      </c:pt>
                      <c:pt idx="3313" formatCode="General">
                        <c:v>-1.52209277946975E-4</c:v>
                      </c:pt>
                      <c:pt idx="3314" formatCode="General">
                        <c:v>-1.8094383818485801E-4</c:v>
                      </c:pt>
                      <c:pt idx="3315" formatCode="General">
                        <c:v>-1.8752998646224899E-4</c:v>
                      </c:pt>
                      <c:pt idx="3316" formatCode="General">
                        <c:v>-1.6342747503923799E-4</c:v>
                      </c:pt>
                      <c:pt idx="3317" formatCode="General">
                        <c:v>-1.9502945715053199E-4</c:v>
                      </c:pt>
                      <c:pt idx="3318" formatCode="General">
                        <c:v>-1.5985508177686399E-4</c:v>
                      </c:pt>
                      <c:pt idx="3319" formatCode="General">
                        <c:v>-1.5096702224939699E-4</c:v>
                      </c:pt>
                      <c:pt idx="3320" formatCode="General">
                        <c:v>-1.6397935818185101E-4</c:v>
                      </c:pt>
                      <c:pt idx="3321" formatCode="General">
                        <c:v>-1.6240047442471001E-4</c:v>
                      </c:pt>
                      <c:pt idx="3322" formatCode="General">
                        <c:v>-1.66725476009201E-4</c:v>
                      </c:pt>
                      <c:pt idx="3323" formatCode="General">
                        <c:v>-1.77973997606064E-4</c:v>
                      </c:pt>
                      <c:pt idx="3324" formatCode="General">
                        <c:v>-2.0352389633482301E-4</c:v>
                      </c:pt>
                      <c:pt idx="3325" formatCode="General">
                        <c:v>-1.8698675157561399E-4</c:v>
                      </c:pt>
                      <c:pt idx="3326" formatCode="General">
                        <c:v>-1.9852188714320699E-4</c:v>
                      </c:pt>
                      <c:pt idx="3327" formatCode="General">
                        <c:v>-1.72247775386356E-4</c:v>
                      </c:pt>
                      <c:pt idx="3328" formatCode="General">
                        <c:v>-1.8072058540175999E-4</c:v>
                      </c:pt>
                      <c:pt idx="3329" formatCode="General">
                        <c:v>-1.8722703813457299E-4</c:v>
                      </c:pt>
                      <c:pt idx="3330" formatCode="General">
                        <c:v>-1.64578903262949E-4</c:v>
                      </c:pt>
                      <c:pt idx="3331" formatCode="General">
                        <c:v>-1.78565678411805E-4</c:v>
                      </c:pt>
                      <c:pt idx="3332" formatCode="General">
                        <c:v>-1.8100178624197799E-4</c:v>
                      </c:pt>
                      <c:pt idx="3333" formatCode="General">
                        <c:v>-1.8408137153650599E-4</c:v>
                      </c:pt>
                      <c:pt idx="3334" formatCode="General">
                        <c:v>-1.9367145278073499E-4</c:v>
                      </c:pt>
                      <c:pt idx="3335" formatCode="General">
                        <c:v>-1.96550793232345E-4</c:v>
                      </c:pt>
                      <c:pt idx="3336" formatCode="General">
                        <c:v>-1.65536385870884E-4</c:v>
                      </c:pt>
                      <c:pt idx="3337" formatCode="General">
                        <c:v>-2.2009028064193299E-4</c:v>
                      </c:pt>
                      <c:pt idx="3338" formatCode="General">
                        <c:v>-1.6761013940902E-4</c:v>
                      </c:pt>
                      <c:pt idx="3339" formatCode="General">
                        <c:v>-2.0756672417525301E-4</c:v>
                      </c:pt>
                      <c:pt idx="3340" formatCode="General">
                        <c:v>-1.9898916073622999E-4</c:v>
                      </c:pt>
                      <c:pt idx="3341" formatCode="General">
                        <c:v>-1.4706069660105499E-4</c:v>
                      </c:pt>
                      <c:pt idx="3342" formatCode="General">
                        <c:v>-1.7339119542908999E-4</c:v>
                      </c:pt>
                      <c:pt idx="3343" formatCode="General">
                        <c:v>-1.55647898843863E-4</c:v>
                      </c:pt>
                      <c:pt idx="3344" formatCode="General">
                        <c:v>-1.7232175875588599E-4</c:v>
                      </c:pt>
                      <c:pt idx="3345" formatCode="General">
                        <c:v>-1.3958990085829499E-4</c:v>
                      </c:pt>
                      <c:pt idx="3346" formatCode="General">
                        <c:v>-1.85997602201365E-4</c:v>
                      </c:pt>
                      <c:pt idx="3347" formatCode="General">
                        <c:v>-1.6950253562676099E-4</c:v>
                      </c:pt>
                      <c:pt idx="3348" formatCode="General">
                        <c:v>-1.64086332466671E-4</c:v>
                      </c:pt>
                      <c:pt idx="3349" formatCode="General">
                        <c:v>-1.7113029988503699E-4</c:v>
                      </c:pt>
                      <c:pt idx="3350" formatCode="General">
                        <c:v>-1.90411310022782E-4</c:v>
                      </c:pt>
                      <c:pt idx="3351" formatCode="General">
                        <c:v>-1.9820272683403501E-4</c:v>
                      </c:pt>
                      <c:pt idx="3352" formatCode="General">
                        <c:v>-1.77070396943219E-4</c:v>
                      </c:pt>
                      <c:pt idx="3353" formatCode="General">
                        <c:v>-1.36666903671016E-4</c:v>
                      </c:pt>
                      <c:pt idx="3354" formatCode="General">
                        <c:v>-1.7541392783144099E-4</c:v>
                      </c:pt>
                      <c:pt idx="3355" formatCode="General">
                        <c:v>-1.82615265058421E-4</c:v>
                      </c:pt>
                      <c:pt idx="3356" formatCode="General">
                        <c:v>-1.7633594636965201E-4</c:v>
                      </c:pt>
                      <c:pt idx="3357" formatCode="General">
                        <c:v>-1.75504332322999E-4</c:v>
                      </c:pt>
                      <c:pt idx="3358" formatCode="General">
                        <c:v>-1.7047169434483101E-4</c:v>
                      </c:pt>
                      <c:pt idx="3359" formatCode="General">
                        <c:v>-1.50012826299735E-4</c:v>
                      </c:pt>
                      <c:pt idx="3360" formatCode="General">
                        <c:v>-1.7717321888454201E-4</c:v>
                      </c:pt>
                      <c:pt idx="3361" formatCode="General">
                        <c:v>-1.7634756410430001E-4</c:v>
                      </c:pt>
                      <c:pt idx="3362" formatCode="General">
                        <c:v>-1.6387888424736501E-4</c:v>
                      </c:pt>
                      <c:pt idx="3363" formatCode="General">
                        <c:v>-1.5220204261310401E-4</c:v>
                      </c:pt>
                      <c:pt idx="3364" formatCode="General">
                        <c:v>-1.7261932063364699E-4</c:v>
                      </c:pt>
                      <c:pt idx="3365" formatCode="General">
                        <c:v>-1.6268927345103901E-4</c:v>
                      </c:pt>
                      <c:pt idx="3366" formatCode="General">
                        <c:v>-1.50473504713048E-4</c:v>
                      </c:pt>
                      <c:pt idx="3367" formatCode="General">
                        <c:v>-1.5657714627406299E-4</c:v>
                      </c:pt>
                      <c:pt idx="3368" formatCode="General">
                        <c:v>-1.87075469518917E-4</c:v>
                      </c:pt>
                      <c:pt idx="3369" formatCode="General">
                        <c:v>-1.6561348165357301E-4</c:v>
                      </c:pt>
                      <c:pt idx="3370" formatCode="General">
                        <c:v>-1.8026488806685201E-4</c:v>
                      </c:pt>
                      <c:pt idx="3371" formatCode="General">
                        <c:v>-1.6488250246119899E-4</c:v>
                      </c:pt>
                      <c:pt idx="3372" formatCode="General">
                        <c:v>-2.0614506002293999E-4</c:v>
                      </c:pt>
                      <c:pt idx="3373" formatCode="General">
                        <c:v>-1.3877018638883801E-4</c:v>
                      </c:pt>
                      <c:pt idx="3374" formatCode="General">
                        <c:v>-1.8469729785896999E-4</c:v>
                      </c:pt>
                      <c:pt idx="3375" formatCode="General">
                        <c:v>-1.5877539922271399E-4</c:v>
                      </c:pt>
                      <c:pt idx="3376" formatCode="General">
                        <c:v>-1.5224556236326901E-4</c:v>
                      </c:pt>
                      <c:pt idx="3377" formatCode="General">
                        <c:v>-1.93788358966898E-4</c:v>
                      </c:pt>
                      <c:pt idx="3378" formatCode="General">
                        <c:v>-1.6644132880082199E-4</c:v>
                      </c:pt>
                      <c:pt idx="3379" formatCode="General">
                        <c:v>-1.6315201128124299E-4</c:v>
                      </c:pt>
                      <c:pt idx="3380" formatCode="General">
                        <c:v>-1.3746064577098901E-4</c:v>
                      </c:pt>
                      <c:pt idx="3381" formatCode="General">
                        <c:v>-1.2995819383887299E-4</c:v>
                      </c:pt>
                      <c:pt idx="3382" formatCode="General">
                        <c:v>-1.7613618744114699E-4</c:v>
                      </c:pt>
                      <c:pt idx="3383" formatCode="General">
                        <c:v>-1.6184458793350599E-4</c:v>
                      </c:pt>
                      <c:pt idx="3384" formatCode="General">
                        <c:v>-1.6400522485865199E-4</c:v>
                      </c:pt>
                      <c:pt idx="3385" formatCode="General">
                        <c:v>-1.7143854725973901E-4</c:v>
                      </c:pt>
                      <c:pt idx="3386" formatCode="General">
                        <c:v>-1.4375841178486501E-4</c:v>
                      </c:pt>
                      <c:pt idx="3387" formatCode="General">
                        <c:v>-1.3191001233524101E-4</c:v>
                      </c:pt>
                      <c:pt idx="3388" formatCode="General">
                        <c:v>-1.6268546063681101E-4</c:v>
                      </c:pt>
                      <c:pt idx="3389" formatCode="General">
                        <c:v>-1.47707295441886E-4</c:v>
                      </c:pt>
                      <c:pt idx="3390" formatCode="General">
                        <c:v>-1.32704981642579E-4</c:v>
                      </c:pt>
                      <c:pt idx="3391" formatCode="General">
                        <c:v>-1.5719619101816701E-4</c:v>
                      </c:pt>
                      <c:pt idx="3392" formatCode="General">
                        <c:v>-1.43488159003555E-4</c:v>
                      </c:pt>
                      <c:pt idx="3393" formatCode="General">
                        <c:v>-1.3624325159718E-4</c:v>
                      </c:pt>
                      <c:pt idx="3394" formatCode="General">
                        <c:v>-1.99602908572554E-4</c:v>
                      </c:pt>
                      <c:pt idx="3395" formatCode="General">
                        <c:v>-1.3274613239846499E-4</c:v>
                      </c:pt>
                      <c:pt idx="3396" formatCode="General">
                        <c:v>-1.36567809764094E-4</c:v>
                      </c:pt>
                      <c:pt idx="3397" formatCode="General">
                        <c:v>-1.6382990876790399E-4</c:v>
                      </c:pt>
                      <c:pt idx="3398" formatCode="General">
                        <c:v>-1.5362633608674399E-4</c:v>
                      </c:pt>
                      <c:pt idx="3399" formatCode="General">
                        <c:v>-1.62032528448787E-4</c:v>
                      </c:pt>
                      <c:pt idx="3400" formatCode="General">
                        <c:v>-1.37251932579145E-4</c:v>
                      </c:pt>
                      <c:pt idx="3401" formatCode="General">
                        <c:v>-1.3268304741568699E-4</c:v>
                      </c:pt>
                      <c:pt idx="3402" formatCode="General">
                        <c:v>-1.22147354989771E-4</c:v>
                      </c:pt>
                      <c:pt idx="3403" formatCode="General">
                        <c:v>-1.4354678136449699E-4</c:v>
                      </c:pt>
                      <c:pt idx="3404" formatCode="General">
                        <c:v>-1.50027813663998E-4</c:v>
                      </c:pt>
                      <c:pt idx="3405" formatCode="General">
                        <c:v>-1.1774554431845501E-4</c:v>
                      </c:pt>
                      <c:pt idx="3406" formatCode="General">
                        <c:v>-1.47268993797788E-4</c:v>
                      </c:pt>
                      <c:pt idx="3407" formatCode="General">
                        <c:v>-1.39851018981916E-4</c:v>
                      </c:pt>
                      <c:pt idx="3408" formatCode="General">
                        <c:v>-1.23296609996963E-4</c:v>
                      </c:pt>
                      <c:pt idx="3409" formatCode="General">
                        <c:v>-1.25848822689682E-4</c:v>
                      </c:pt>
                      <c:pt idx="3410" formatCode="General">
                        <c:v>-1.7764703230987701E-4</c:v>
                      </c:pt>
                      <c:pt idx="3411" formatCode="General">
                        <c:v>-1.4087243068379199E-4</c:v>
                      </c:pt>
                      <c:pt idx="3412" formatCode="General">
                        <c:v>-1.56849230749247E-4</c:v>
                      </c:pt>
                      <c:pt idx="3413" formatCode="General">
                        <c:v>-1.2689295008856899E-4</c:v>
                      </c:pt>
                      <c:pt idx="3414" formatCode="General">
                        <c:v>-1.3469127227125601E-4</c:v>
                      </c:pt>
                      <c:pt idx="3415" formatCode="General">
                        <c:v>-1.4173297413723899E-4</c:v>
                      </c:pt>
                      <c:pt idx="3416" formatCode="General">
                        <c:v>-1.0938304129881E-4</c:v>
                      </c:pt>
                      <c:pt idx="3417">
                        <c:v>-9.7979758452080998E-5</c:v>
                      </c:pt>
                      <c:pt idx="3418" formatCode="General">
                        <c:v>-1.3373908246428799E-4</c:v>
                      </c:pt>
                      <c:pt idx="3419" formatCode="General">
                        <c:v>-1.4034083434314701E-4</c:v>
                      </c:pt>
                      <c:pt idx="3420" formatCode="General">
                        <c:v>-1.06546892112238E-4</c:v>
                      </c:pt>
                      <c:pt idx="3421" formatCode="General">
                        <c:v>-1.5887099137585801E-4</c:v>
                      </c:pt>
                      <c:pt idx="3422" formatCode="General">
                        <c:v>-1.5716786367418899E-4</c:v>
                      </c:pt>
                      <c:pt idx="3423" formatCode="General">
                        <c:v>-1.32565110903782E-4</c:v>
                      </c:pt>
                      <c:pt idx="3424" formatCode="General">
                        <c:v>-1.1841578632918101E-4</c:v>
                      </c:pt>
                      <c:pt idx="3425" formatCode="General">
                        <c:v>-1.4418891254746401E-4</c:v>
                      </c:pt>
                      <c:pt idx="3426" formatCode="General">
                        <c:v>-1.0272091664193899E-4</c:v>
                      </c:pt>
                      <c:pt idx="3427" formatCode="General">
                        <c:v>-1.3704603808247E-4</c:v>
                      </c:pt>
                      <c:pt idx="3428" formatCode="General">
                        <c:v>-1.3940015061104401E-4</c:v>
                      </c:pt>
                      <c:pt idx="3429" formatCode="General">
                        <c:v>-1.6139367919277E-4</c:v>
                      </c:pt>
                      <c:pt idx="3430" formatCode="General">
                        <c:v>-1.26987837894597E-4</c:v>
                      </c:pt>
                      <c:pt idx="3431" formatCode="General">
                        <c:v>-1.76866415878947E-4</c:v>
                      </c:pt>
                      <c:pt idx="3432" formatCode="General">
                        <c:v>-1.3644477434728101E-4</c:v>
                      </c:pt>
                      <c:pt idx="3433" formatCode="General">
                        <c:v>-1.1531751681127199E-4</c:v>
                      </c:pt>
                      <c:pt idx="3434" formatCode="General">
                        <c:v>-1.86391531202835E-4</c:v>
                      </c:pt>
                      <c:pt idx="3435" formatCode="General">
                        <c:v>-1.25368248372632E-4</c:v>
                      </c:pt>
                      <c:pt idx="3436" formatCode="General">
                        <c:v>-1.5068676202302701E-4</c:v>
                      </c:pt>
                      <c:pt idx="3437">
                        <c:v>-9.9972266203195403E-5</c:v>
                      </c:pt>
                      <c:pt idx="3438" formatCode="General">
                        <c:v>-1.58330195676116E-4</c:v>
                      </c:pt>
                      <c:pt idx="3439" formatCode="General">
                        <c:v>-1.3293071573900901E-4</c:v>
                      </c:pt>
                      <c:pt idx="3440" formatCode="General">
                        <c:v>-1.20658614139357E-4</c:v>
                      </c:pt>
                      <c:pt idx="3441" formatCode="General">
                        <c:v>-1.5197873303364999E-4</c:v>
                      </c:pt>
                      <c:pt idx="3442" formatCode="General">
                        <c:v>-1.65648006120799E-4</c:v>
                      </c:pt>
                      <c:pt idx="3443" formatCode="General">
                        <c:v>-1.26472200039868E-4</c:v>
                      </c:pt>
                      <c:pt idx="3444" formatCode="General">
                        <c:v>-1.3383775705442001E-4</c:v>
                      </c:pt>
                      <c:pt idx="3445" formatCode="General">
                        <c:v>-1.4183125788927E-4</c:v>
                      </c:pt>
                      <c:pt idx="3446" formatCode="General">
                        <c:v>-1.2426627439366899E-4</c:v>
                      </c:pt>
                      <c:pt idx="3447" formatCode="General">
                        <c:v>-1.5812082979350001E-4</c:v>
                      </c:pt>
                      <c:pt idx="3448" formatCode="General">
                        <c:v>-1.23283117001058E-4</c:v>
                      </c:pt>
                      <c:pt idx="3449" formatCode="General">
                        <c:v>-1.45318303175924E-4</c:v>
                      </c:pt>
                      <c:pt idx="3450" formatCode="General">
                        <c:v>-1.39324638317225E-4</c:v>
                      </c:pt>
                      <c:pt idx="3451" formatCode="General">
                        <c:v>-1.5230125093290399E-4</c:v>
                      </c:pt>
                      <c:pt idx="3452" formatCode="General">
                        <c:v>-1.76643729219882E-4</c:v>
                      </c:pt>
                      <c:pt idx="3453" formatCode="General">
                        <c:v>-1.41761406153846E-4</c:v>
                      </c:pt>
                      <c:pt idx="3454" formatCode="General">
                        <c:v>-1.4474048050385001E-4</c:v>
                      </c:pt>
                      <c:pt idx="3455" formatCode="General">
                        <c:v>-1.45510386665143E-4</c:v>
                      </c:pt>
                      <c:pt idx="3456" formatCode="General">
                        <c:v>-1.3384688483495299E-4</c:v>
                      </c:pt>
                      <c:pt idx="3457" formatCode="General">
                        <c:v>-1.1428414134010601E-4</c:v>
                      </c:pt>
                      <c:pt idx="3458" formatCode="General">
                        <c:v>-1.3821837543472501E-4</c:v>
                      </c:pt>
                      <c:pt idx="3459" formatCode="General">
                        <c:v>-1.3645411130240701E-4</c:v>
                      </c:pt>
                      <c:pt idx="3460" formatCode="General">
                        <c:v>-1.3488892962169801E-4</c:v>
                      </c:pt>
                      <c:pt idx="3461" formatCode="General">
                        <c:v>-1.33068585839151E-4</c:v>
                      </c:pt>
                      <c:pt idx="3462" formatCode="General">
                        <c:v>-1.2132209159994399E-4</c:v>
                      </c:pt>
                      <c:pt idx="3463" formatCode="General">
                        <c:v>-1.7071191323661999E-4</c:v>
                      </c:pt>
                      <c:pt idx="3464" formatCode="General">
                        <c:v>-1.2682926273623599E-4</c:v>
                      </c:pt>
                      <c:pt idx="3465" formatCode="General">
                        <c:v>-1.6990735607254199E-4</c:v>
                      </c:pt>
                      <c:pt idx="3466" formatCode="General">
                        <c:v>-1.1786996802214001E-4</c:v>
                      </c:pt>
                      <c:pt idx="3467" formatCode="General">
                        <c:v>-1.5837127625001199E-4</c:v>
                      </c:pt>
                      <c:pt idx="3468" formatCode="General">
                        <c:v>-1.3467283770475101E-4</c:v>
                      </c:pt>
                      <c:pt idx="3469" formatCode="General">
                        <c:v>-1.50188029244119E-4</c:v>
                      </c:pt>
                      <c:pt idx="3470" formatCode="General">
                        <c:v>-1.4640685921264899E-4</c:v>
                      </c:pt>
                      <c:pt idx="3471" formatCode="General">
                        <c:v>-1.3991653614047999E-4</c:v>
                      </c:pt>
                      <c:pt idx="3472" formatCode="General">
                        <c:v>-1.3825340258087499E-4</c:v>
                      </c:pt>
                      <c:pt idx="3473" formatCode="General">
                        <c:v>-1.44575375790477E-4</c:v>
                      </c:pt>
                      <c:pt idx="3474" formatCode="General">
                        <c:v>-1.5215129105765999E-4</c:v>
                      </c:pt>
                      <c:pt idx="3475" formatCode="General">
                        <c:v>-1.3451028912919E-4</c:v>
                      </c:pt>
                      <c:pt idx="3476" formatCode="General">
                        <c:v>-1.47168975966234E-4</c:v>
                      </c:pt>
                      <c:pt idx="3477" formatCode="General">
                        <c:v>-1.35979327909668E-4</c:v>
                      </c:pt>
                      <c:pt idx="3478" formatCode="General">
                        <c:v>-1.52460475890215E-4</c:v>
                      </c:pt>
                      <c:pt idx="3479" formatCode="General">
                        <c:v>-1.1782818473209E-4</c:v>
                      </c:pt>
                      <c:pt idx="3480" formatCode="General">
                        <c:v>-1.31992353610809E-4</c:v>
                      </c:pt>
                      <c:pt idx="3481" formatCode="General">
                        <c:v>-1.72359496634185E-4</c:v>
                      </c:pt>
                      <c:pt idx="3482" formatCode="General">
                        <c:v>-1.31834549972203E-4</c:v>
                      </c:pt>
                      <c:pt idx="3483" formatCode="General">
                        <c:v>-1.32054686659891E-4</c:v>
                      </c:pt>
                      <c:pt idx="3484" formatCode="General">
                        <c:v>-1.38016558384446E-4</c:v>
                      </c:pt>
                      <c:pt idx="3485" formatCode="General">
                        <c:v>-1.09222419438228E-4</c:v>
                      </c:pt>
                      <c:pt idx="3486" formatCode="General">
                        <c:v>-1.25889299457747E-4</c:v>
                      </c:pt>
                      <c:pt idx="3487" formatCode="General">
                        <c:v>-1.23153096742592E-4</c:v>
                      </c:pt>
                      <c:pt idx="3488" formatCode="General">
                        <c:v>-1.40230046646394E-4</c:v>
                      </c:pt>
                      <c:pt idx="3489" formatCode="General">
                        <c:v>-1.6767972986784699E-4</c:v>
                      </c:pt>
                      <c:pt idx="3490" formatCode="General">
                        <c:v>-1.01669348202931E-4</c:v>
                      </c:pt>
                      <c:pt idx="3491" formatCode="General">
                        <c:v>-1.3548647111128999E-4</c:v>
                      </c:pt>
                      <c:pt idx="3492" formatCode="General">
                        <c:v>-1.4984920869749599E-4</c:v>
                      </c:pt>
                      <c:pt idx="3493" formatCode="General">
                        <c:v>-1.48861727710751E-4</c:v>
                      </c:pt>
                      <c:pt idx="3494" formatCode="General">
                        <c:v>-1.14961218225869E-4</c:v>
                      </c:pt>
                      <c:pt idx="3495" formatCode="General">
                        <c:v>-1.0064125646911E-4</c:v>
                      </c:pt>
                      <c:pt idx="3496" formatCode="General">
                        <c:v>-1.3117343103086801E-4</c:v>
                      </c:pt>
                      <c:pt idx="3497" formatCode="General">
                        <c:v>-1.5620337536584799E-4</c:v>
                      </c:pt>
                      <c:pt idx="3498" formatCode="General">
                        <c:v>-1.3401463874712001E-4</c:v>
                      </c:pt>
                      <c:pt idx="3499" formatCode="General">
                        <c:v>-1.4305924743886699E-4</c:v>
                      </c:pt>
                      <c:pt idx="3500" formatCode="General">
                        <c:v>-1.50136376200642E-4</c:v>
                      </c:pt>
                      <c:pt idx="3501" formatCode="General">
                        <c:v>-1.5255148247491E-4</c:v>
                      </c:pt>
                      <c:pt idx="3502" formatCode="General">
                        <c:v>-1.5661239915769099E-4</c:v>
                      </c:pt>
                      <c:pt idx="3503" formatCode="General">
                        <c:v>-1.4708734664756599E-4</c:v>
                      </c:pt>
                      <c:pt idx="3504" formatCode="General">
                        <c:v>-1.3322411147852201E-4</c:v>
                      </c:pt>
                      <c:pt idx="3505" formatCode="General">
                        <c:v>-1.4667729680351699E-4</c:v>
                      </c:pt>
                      <c:pt idx="3506" formatCode="General">
                        <c:v>-1.30638676062149E-4</c:v>
                      </c:pt>
                      <c:pt idx="3507" formatCode="General">
                        <c:v>-1.3036062850862499E-4</c:v>
                      </c:pt>
                      <c:pt idx="3508" formatCode="General">
                        <c:v>-1.3528740238346099E-4</c:v>
                      </c:pt>
                      <c:pt idx="3509" formatCode="General">
                        <c:v>-1.57348404183816E-4</c:v>
                      </c:pt>
                      <c:pt idx="3510" formatCode="General">
                        <c:v>-1.0371471129815899E-4</c:v>
                      </c:pt>
                      <c:pt idx="3511" formatCode="General">
                        <c:v>-1.37404383937867E-4</c:v>
                      </c:pt>
                      <c:pt idx="3512" formatCode="General">
                        <c:v>-1.2622473261177E-4</c:v>
                      </c:pt>
                      <c:pt idx="3513" formatCode="General">
                        <c:v>-1.3811482903974601E-4</c:v>
                      </c:pt>
                      <c:pt idx="3514" formatCode="General">
                        <c:v>-1.50368357657065E-4</c:v>
                      </c:pt>
                      <c:pt idx="3515" formatCode="General">
                        <c:v>-1.3515966547840099E-4</c:v>
                      </c:pt>
                      <c:pt idx="3516" formatCode="General">
                        <c:v>-1.50199127041296E-4</c:v>
                      </c:pt>
                      <c:pt idx="3517" formatCode="General">
                        <c:v>-1.5756342451014101E-4</c:v>
                      </c:pt>
                      <c:pt idx="3518" formatCode="General">
                        <c:v>-1.4922757370002801E-4</c:v>
                      </c:pt>
                      <c:pt idx="3519" formatCode="General">
                        <c:v>-1.44824208414292E-4</c:v>
                      </c:pt>
                      <c:pt idx="3520" formatCode="General">
                        <c:v>-1.2674013291515501E-4</c:v>
                      </c:pt>
                      <c:pt idx="3521" formatCode="General">
                        <c:v>-1.5282895847401799E-4</c:v>
                      </c:pt>
                      <c:pt idx="3522" formatCode="General">
                        <c:v>-1.2911648470433101E-4</c:v>
                      </c:pt>
                      <c:pt idx="3523" formatCode="General">
                        <c:v>-1.3005317761515599E-4</c:v>
                      </c:pt>
                      <c:pt idx="3524" formatCode="General">
                        <c:v>-1.53794176147621E-4</c:v>
                      </c:pt>
                      <c:pt idx="3525" formatCode="General">
                        <c:v>-1.6334064574151499E-4</c:v>
                      </c:pt>
                      <c:pt idx="3526" formatCode="General">
                        <c:v>-1.3083569658669001E-4</c:v>
                      </c:pt>
                      <c:pt idx="3527" formatCode="General">
                        <c:v>-1.3089217227986699E-4</c:v>
                      </c:pt>
                      <c:pt idx="3528" formatCode="General">
                        <c:v>-1.2740727699729601E-4</c:v>
                      </c:pt>
                      <c:pt idx="3529" formatCode="General">
                        <c:v>-1.4232358337501599E-4</c:v>
                      </c:pt>
                      <c:pt idx="3530" formatCode="General">
                        <c:v>-1.1583152562616301E-4</c:v>
                      </c:pt>
                      <c:pt idx="3531" formatCode="General">
                        <c:v>-1.6219095220794001E-4</c:v>
                      </c:pt>
                      <c:pt idx="3532" formatCode="General">
                        <c:v>-1.3073482983267E-4</c:v>
                      </c:pt>
                      <c:pt idx="3533" formatCode="General">
                        <c:v>-1.61550418355011E-4</c:v>
                      </c:pt>
                      <c:pt idx="3534" formatCode="General">
                        <c:v>-1.46380094709978E-4</c:v>
                      </c:pt>
                      <c:pt idx="3535" formatCode="General">
                        <c:v>-1.15169223180414E-4</c:v>
                      </c:pt>
                      <c:pt idx="3536" formatCode="General">
                        <c:v>-1.3381329279395701E-4</c:v>
                      </c:pt>
                      <c:pt idx="3537" formatCode="General">
                        <c:v>-1.6506961710600299E-4</c:v>
                      </c:pt>
                      <c:pt idx="3538" formatCode="General">
                        <c:v>-1.20780898596085E-4</c:v>
                      </c:pt>
                      <c:pt idx="3539" formatCode="General">
                        <c:v>-1.4341990479636599E-4</c:v>
                      </c:pt>
                      <c:pt idx="3540" formatCode="General">
                        <c:v>-1.33515956145114E-4</c:v>
                      </c:pt>
                      <c:pt idx="3541" formatCode="General">
                        <c:v>-1.43853638610619E-4</c:v>
                      </c:pt>
                      <c:pt idx="3542" formatCode="General">
                        <c:v>-1.44796300522504E-4</c:v>
                      </c:pt>
                      <c:pt idx="3543" formatCode="General">
                        <c:v>-1.27728201053449E-4</c:v>
                      </c:pt>
                      <c:pt idx="3544" formatCode="General">
                        <c:v>-1.13544131245126E-4</c:v>
                      </c:pt>
                      <c:pt idx="3545" formatCode="General">
                        <c:v>-1.4172753582649599E-4</c:v>
                      </c:pt>
                      <c:pt idx="3546" formatCode="General">
                        <c:v>-1.4038074408885299E-4</c:v>
                      </c:pt>
                      <c:pt idx="3547" formatCode="General">
                        <c:v>-1.2805424886435599E-4</c:v>
                      </c:pt>
                      <c:pt idx="3548" formatCode="General">
                        <c:v>-1.51296787719852E-4</c:v>
                      </c:pt>
                      <c:pt idx="3549" formatCode="General">
                        <c:v>-1.42414929131769E-4</c:v>
                      </c:pt>
                      <c:pt idx="3550" formatCode="General">
                        <c:v>-1.2282586573251101E-4</c:v>
                      </c:pt>
                      <c:pt idx="3551" formatCode="General">
                        <c:v>-1.0608504503811701E-4</c:v>
                      </c:pt>
                      <c:pt idx="3552" formatCode="General">
                        <c:v>-1.4806685439303801E-4</c:v>
                      </c:pt>
                      <c:pt idx="3553" formatCode="General">
                        <c:v>-1.22713509860858E-4</c:v>
                      </c:pt>
                      <c:pt idx="3554" formatCode="General">
                        <c:v>-1.45650227281649E-4</c:v>
                      </c:pt>
                      <c:pt idx="3555" formatCode="General">
                        <c:v>-1.28353501732999E-4</c:v>
                      </c:pt>
                      <c:pt idx="3556" formatCode="General">
                        <c:v>-1.2378643978602999E-4</c:v>
                      </c:pt>
                      <c:pt idx="3557" formatCode="General">
                        <c:v>-1.11480621477113E-4</c:v>
                      </c:pt>
                      <c:pt idx="3558" formatCode="General">
                        <c:v>-1.3234498822584499E-4</c:v>
                      </c:pt>
                      <c:pt idx="3559" formatCode="General">
                        <c:v>-1.13386061314888E-4</c:v>
                      </c:pt>
                      <c:pt idx="3560" formatCode="General">
                        <c:v>-1.1886605851240701E-4</c:v>
                      </c:pt>
                      <c:pt idx="3561" formatCode="General">
                        <c:v>-1.3032356369620501E-4</c:v>
                      </c:pt>
                      <c:pt idx="3562" formatCode="General">
                        <c:v>-1.37427581955826E-4</c:v>
                      </c:pt>
                      <c:pt idx="3563" formatCode="General">
                        <c:v>-1.1330471380322499E-4</c:v>
                      </c:pt>
                      <c:pt idx="3564" formatCode="General">
                        <c:v>-1.13561087398169E-4</c:v>
                      </c:pt>
                      <c:pt idx="3565" formatCode="General">
                        <c:v>-1.57873472812479E-4</c:v>
                      </c:pt>
                      <c:pt idx="3566" formatCode="General">
                        <c:v>-1.17170870268289E-4</c:v>
                      </c:pt>
                      <c:pt idx="3567" formatCode="General">
                        <c:v>-1.35663814152234E-4</c:v>
                      </c:pt>
                      <c:pt idx="3568" formatCode="General">
                        <c:v>-1.01328911983884E-4</c:v>
                      </c:pt>
                      <c:pt idx="3569" formatCode="General">
                        <c:v>-1.3219501433436501E-4</c:v>
                      </c:pt>
                      <c:pt idx="3570" formatCode="General">
                        <c:v>-1.07339707861875E-4</c:v>
                      </c:pt>
                      <c:pt idx="3571" formatCode="General">
                        <c:v>-1.3346525434287999E-4</c:v>
                      </c:pt>
                      <c:pt idx="3572" formatCode="General">
                        <c:v>-1.68463046424463E-4</c:v>
                      </c:pt>
                      <c:pt idx="3573" formatCode="General">
                        <c:v>-1.10487725416849E-4</c:v>
                      </c:pt>
                      <c:pt idx="3574" formatCode="General">
                        <c:v>-1.08238443570646E-4</c:v>
                      </c:pt>
                      <c:pt idx="3575" formatCode="General">
                        <c:v>-1.40801173727692E-4</c:v>
                      </c:pt>
                      <c:pt idx="3576" formatCode="General">
                        <c:v>-1.3244665412192301E-4</c:v>
                      </c:pt>
                      <c:pt idx="3577" formatCode="General">
                        <c:v>-1.40373745620076E-4</c:v>
                      </c:pt>
                      <c:pt idx="3578" formatCode="General">
                        <c:v>-1.2965077156754101E-4</c:v>
                      </c:pt>
                      <c:pt idx="3579" formatCode="General">
                        <c:v>-1.1238566588276299E-4</c:v>
                      </c:pt>
                      <c:pt idx="3580" formatCode="General">
                        <c:v>-1.1888964391885E-4</c:v>
                      </c:pt>
                      <c:pt idx="3581" formatCode="General">
                        <c:v>-1.7497265296562701E-4</c:v>
                      </c:pt>
                      <c:pt idx="3582" formatCode="General">
                        <c:v>-1.16331244045812E-4</c:v>
                      </c:pt>
                      <c:pt idx="3583" formatCode="General">
                        <c:v>-1.3955007441248201E-4</c:v>
                      </c:pt>
                      <c:pt idx="3584" formatCode="General">
                        <c:v>-1.3465489512362101E-4</c:v>
                      </c:pt>
                      <c:pt idx="3585" formatCode="General">
                        <c:v>-1.3634174383392E-4</c:v>
                      </c:pt>
                      <c:pt idx="3586" formatCode="General">
                        <c:v>-1.3241020586007599E-4</c:v>
                      </c:pt>
                      <c:pt idx="3587" formatCode="General">
                        <c:v>-1.2992184949119101E-4</c:v>
                      </c:pt>
                      <c:pt idx="3588" formatCode="General">
                        <c:v>-1.2851854071205401E-4</c:v>
                      </c:pt>
                      <c:pt idx="3589" formatCode="General">
                        <c:v>-1.3144089856095999E-4</c:v>
                      </c:pt>
                      <c:pt idx="3590" formatCode="General">
                        <c:v>-1.7427853016575501E-4</c:v>
                      </c:pt>
                      <c:pt idx="3591" formatCode="General">
                        <c:v>-1.2138735863387501E-4</c:v>
                      </c:pt>
                      <c:pt idx="3592" formatCode="General">
                        <c:v>-1.3197663058637799E-4</c:v>
                      </c:pt>
                      <c:pt idx="3593" formatCode="General">
                        <c:v>-1.3005939055892E-4</c:v>
                      </c:pt>
                      <c:pt idx="3594" formatCode="General">
                        <c:v>-1.10319751265843E-4</c:v>
                      </c:pt>
                      <c:pt idx="3595" formatCode="General">
                        <c:v>-1.47217198440395E-4</c:v>
                      </c:pt>
                      <c:pt idx="3596" formatCode="General">
                        <c:v>-1.5308219741101001E-4</c:v>
                      </c:pt>
                      <c:pt idx="3597" formatCode="General">
                        <c:v>-1.44465538064746E-4</c:v>
                      </c:pt>
                      <c:pt idx="3598" formatCode="General">
                        <c:v>-1.4135382206352401E-4</c:v>
                      </c:pt>
                      <c:pt idx="3599" formatCode="General">
                        <c:v>-1.0168099772841799E-4</c:v>
                      </c:pt>
                      <c:pt idx="3600" formatCode="General">
                        <c:v>-1.2734829883323599E-4</c:v>
                      </c:pt>
                      <c:pt idx="3601" formatCode="General">
                        <c:v>-1.40291504665605E-4</c:v>
                      </c:pt>
                      <c:pt idx="3602" formatCode="General">
                        <c:v>-1.5164957762302801E-4</c:v>
                      </c:pt>
                      <c:pt idx="3603" formatCode="General">
                        <c:v>-1.3837262582164499E-4</c:v>
                      </c:pt>
                      <c:pt idx="3604" formatCode="General">
                        <c:v>-1.3460006711837099E-4</c:v>
                      </c:pt>
                      <c:pt idx="3605">
                        <c:v>-9.7441555418982295E-5</c:v>
                      </c:pt>
                      <c:pt idx="3606" formatCode="General">
                        <c:v>-1.4024276123163001E-4</c:v>
                      </c:pt>
                      <c:pt idx="3607" formatCode="General">
                        <c:v>-1.3661161773962201E-4</c:v>
                      </c:pt>
                      <c:pt idx="3608" formatCode="General">
                        <c:v>-1.6202807160272401E-4</c:v>
                      </c:pt>
                      <c:pt idx="3609" formatCode="General">
                        <c:v>-1.2803434814196799E-4</c:v>
                      </c:pt>
                      <c:pt idx="3610" formatCode="General">
                        <c:v>-1.2273234216822899E-4</c:v>
                      </c:pt>
                      <c:pt idx="3611" formatCode="General">
                        <c:v>-1.5700109582919401E-4</c:v>
                      </c:pt>
                      <c:pt idx="3612" formatCode="General">
                        <c:v>-1.07947594928117E-4</c:v>
                      </c:pt>
                      <c:pt idx="3613" formatCode="General">
                        <c:v>-1.4660613192261801E-4</c:v>
                      </c:pt>
                      <c:pt idx="3614" formatCode="General">
                        <c:v>-1.0562255327069099E-4</c:v>
                      </c:pt>
                      <c:pt idx="3615" formatCode="General">
                        <c:v>-1.3262559638197599E-4</c:v>
                      </c:pt>
                      <c:pt idx="3616" formatCode="General">
                        <c:v>-1.5087354959780701E-4</c:v>
                      </c:pt>
                      <c:pt idx="3617" formatCode="General">
                        <c:v>-1.09080185316044E-4</c:v>
                      </c:pt>
                      <c:pt idx="3618" formatCode="General">
                        <c:v>-1.38526542445798E-4</c:v>
                      </c:pt>
                      <c:pt idx="3619" formatCode="General">
                        <c:v>-1.55788160921125E-4</c:v>
                      </c:pt>
                      <c:pt idx="3620" formatCode="General">
                        <c:v>-1.4287622618038199E-4</c:v>
                      </c:pt>
                      <c:pt idx="3621" formatCode="General">
                        <c:v>-1.26916945215649E-4</c:v>
                      </c:pt>
                      <c:pt idx="3622" formatCode="General">
                        <c:v>-1.34899554734616E-4</c:v>
                      </c:pt>
                      <c:pt idx="3623" formatCode="General">
                        <c:v>-1.26700519651156E-4</c:v>
                      </c:pt>
                      <c:pt idx="3624" formatCode="General">
                        <c:v>-1.2541486988690899E-4</c:v>
                      </c:pt>
                      <c:pt idx="3625" formatCode="General">
                        <c:v>-1.33104729209694E-4</c:v>
                      </c:pt>
                      <c:pt idx="3626" formatCode="General">
                        <c:v>-1.1112609925812E-4</c:v>
                      </c:pt>
                      <c:pt idx="3627" formatCode="General">
                        <c:v>-1.4304516823955901E-4</c:v>
                      </c:pt>
                      <c:pt idx="3628" formatCode="General">
                        <c:v>-1.5722968604544999E-4</c:v>
                      </c:pt>
                      <c:pt idx="3629" formatCode="General">
                        <c:v>-1.2671188331686399E-4</c:v>
                      </c:pt>
                      <c:pt idx="3630" formatCode="General">
                        <c:v>-1.2899247880225701E-4</c:v>
                      </c:pt>
                      <c:pt idx="3631" formatCode="General">
                        <c:v>-1.5188599717538801E-4</c:v>
                      </c:pt>
                      <c:pt idx="3632" formatCode="General">
                        <c:v>-1.10979821267285E-4</c:v>
                      </c:pt>
                      <c:pt idx="3633" formatCode="General">
                        <c:v>-1.0461888425892299E-4</c:v>
                      </c:pt>
                      <c:pt idx="3634" formatCode="General">
                        <c:v>-1.2700905889281199E-4</c:v>
                      </c:pt>
                      <c:pt idx="3635" formatCode="General">
                        <c:v>-1.4661428846883499E-4</c:v>
                      </c:pt>
                      <c:pt idx="3636" formatCode="General">
                        <c:v>-1.42253551643619E-4</c:v>
                      </c:pt>
                      <c:pt idx="3637" formatCode="General">
                        <c:v>-1.74558434739342E-4</c:v>
                      </c:pt>
                      <c:pt idx="3638" formatCode="General">
                        <c:v>-1.2467926180218799E-4</c:v>
                      </c:pt>
                      <c:pt idx="3639" formatCode="General">
                        <c:v>-1.8349683920320699E-4</c:v>
                      </c:pt>
                      <c:pt idx="3640" formatCode="General">
                        <c:v>-1.19089985351432E-4</c:v>
                      </c:pt>
                      <c:pt idx="3641" formatCode="General">
                        <c:v>-1.65813573259663E-4</c:v>
                      </c:pt>
                      <c:pt idx="3642" formatCode="General">
                        <c:v>-1.09092449133948E-4</c:v>
                      </c:pt>
                      <c:pt idx="3643" formatCode="General">
                        <c:v>-1.5124611263593E-4</c:v>
                      </c:pt>
                      <c:pt idx="3644" formatCode="General">
                        <c:v>-1.4320199268980701E-4</c:v>
                      </c:pt>
                      <c:pt idx="3645" formatCode="General">
                        <c:v>-1.6026916019612101E-4</c:v>
                      </c:pt>
                      <c:pt idx="3646" formatCode="General">
                        <c:v>-1.1631216660119599E-4</c:v>
                      </c:pt>
                      <c:pt idx="3647" formatCode="General">
                        <c:v>-1.4596122527819899E-4</c:v>
                      </c:pt>
                      <c:pt idx="3648" formatCode="General">
                        <c:v>-1.13775389003072E-4</c:v>
                      </c:pt>
                      <c:pt idx="3649" formatCode="General">
                        <c:v>-1.61602417944735E-4</c:v>
                      </c:pt>
                      <c:pt idx="3650" formatCode="General">
                        <c:v>-1.3073597367062599E-4</c:v>
                      </c:pt>
                      <c:pt idx="3651" formatCode="General">
                        <c:v>-1.1353376577304101E-4</c:v>
                      </c:pt>
                      <c:pt idx="3652" formatCode="General">
                        <c:v>-1.34279741999738E-4</c:v>
                      </c:pt>
                      <c:pt idx="3653" formatCode="General">
                        <c:v>-1.47144899747974E-4</c:v>
                      </c:pt>
                      <c:pt idx="3654" formatCode="General">
                        <c:v>-1.5060092181123301E-4</c:v>
                      </c:pt>
                      <c:pt idx="3655" formatCode="General">
                        <c:v>-1.6736325450255799E-4</c:v>
                      </c:pt>
                      <c:pt idx="3656" formatCode="General">
                        <c:v>-1.307558254124E-4</c:v>
                      </c:pt>
                      <c:pt idx="3657" formatCode="General">
                        <c:v>-1.6068122949047499E-4</c:v>
                      </c:pt>
                      <c:pt idx="3658" formatCode="General">
                        <c:v>-1.21577380921642E-4</c:v>
                      </c:pt>
                      <c:pt idx="3659" formatCode="General">
                        <c:v>-1.0643852305226999E-4</c:v>
                      </c:pt>
                      <c:pt idx="3660">
                        <c:v>-7.7702962856798899E-5</c:v>
                      </c:pt>
                      <c:pt idx="3661" formatCode="General">
                        <c:v>-1.3569471356969799E-4</c:v>
                      </c:pt>
                      <c:pt idx="3662" formatCode="General">
                        <c:v>-1.5802767029920401E-4</c:v>
                      </c:pt>
                      <c:pt idx="3663">
                        <c:v>-9.3793652947336798E-5</c:v>
                      </c:pt>
                      <c:pt idx="3664" formatCode="General">
                        <c:v>-1.24610714609036E-4</c:v>
                      </c:pt>
                      <c:pt idx="3665" formatCode="General">
                        <c:v>-1.34269355481158E-4</c:v>
                      </c:pt>
                      <c:pt idx="3666" formatCode="General">
                        <c:v>-1.47015780827874E-4</c:v>
                      </c:pt>
                      <c:pt idx="3667" formatCode="General">
                        <c:v>-1.3832422454246101E-4</c:v>
                      </c:pt>
                      <c:pt idx="3668" formatCode="General">
                        <c:v>-1.2845412065179201E-4</c:v>
                      </c:pt>
                      <c:pt idx="3669" formatCode="General">
                        <c:v>-1.7413324992052E-4</c:v>
                      </c:pt>
                      <c:pt idx="3670" formatCode="General">
                        <c:v>-1.0140435012712701E-4</c:v>
                      </c:pt>
                      <c:pt idx="3671" formatCode="General">
                        <c:v>-1.3023009550955001E-4</c:v>
                      </c:pt>
                      <c:pt idx="3672" formatCode="General">
                        <c:v>-1.4602678427436699E-4</c:v>
                      </c:pt>
                      <c:pt idx="3673" formatCode="General">
                        <c:v>-1.5782733582083699E-4</c:v>
                      </c:pt>
                      <c:pt idx="3674" formatCode="General">
                        <c:v>-1.4597774331112499E-4</c:v>
                      </c:pt>
                      <c:pt idx="3675" formatCode="General">
                        <c:v>-1.3105858835904801E-4</c:v>
                      </c:pt>
                      <c:pt idx="3676" formatCode="General">
                        <c:v>-1.35537087863029E-4</c:v>
                      </c:pt>
                      <c:pt idx="3677">
                        <c:v>-9.9187963917024796E-5</c:v>
                      </c:pt>
                      <c:pt idx="3678" formatCode="General">
                        <c:v>-1.48478266857209E-4</c:v>
                      </c:pt>
                      <c:pt idx="3679" formatCode="General">
                        <c:v>-1.12330454307038E-4</c:v>
                      </c:pt>
                      <c:pt idx="3680" formatCode="General">
                        <c:v>-1.3816910657820999E-4</c:v>
                      </c:pt>
                      <c:pt idx="3681" formatCode="General">
                        <c:v>-1.3389453065934699E-4</c:v>
                      </c:pt>
                      <c:pt idx="3682" formatCode="General">
                        <c:v>-1.2860888018203999E-4</c:v>
                      </c:pt>
                      <c:pt idx="3683" formatCode="General">
                        <c:v>-1.3609550859796599E-4</c:v>
                      </c:pt>
                      <c:pt idx="3684" formatCode="General">
                        <c:v>-1.24905358282128E-4</c:v>
                      </c:pt>
                      <c:pt idx="3685" formatCode="General">
                        <c:v>-1.21709313883513E-4</c:v>
                      </c:pt>
                      <c:pt idx="3686" formatCode="General">
                        <c:v>-1.2469058083298501E-4</c:v>
                      </c:pt>
                      <c:pt idx="3687" formatCode="General">
                        <c:v>-1.48548849789425E-4</c:v>
                      </c:pt>
                      <c:pt idx="3688" formatCode="General">
                        <c:v>-1.19238774925087E-4</c:v>
                      </c:pt>
                      <c:pt idx="3689" formatCode="General">
                        <c:v>-1.3261635236384199E-4</c:v>
                      </c:pt>
                      <c:pt idx="3690" formatCode="General">
                        <c:v>-1.32203204923012E-4</c:v>
                      </c:pt>
                      <c:pt idx="3691" formatCode="General">
                        <c:v>-1.38542486349688E-4</c:v>
                      </c:pt>
                      <c:pt idx="3692" formatCode="General">
                        <c:v>-1.19404262447496E-4</c:v>
                      </c:pt>
                      <c:pt idx="3693" formatCode="General">
                        <c:v>-1.64126472613005E-4</c:v>
                      </c:pt>
                      <c:pt idx="3694" formatCode="General">
                        <c:v>-1.28028803951728E-4</c:v>
                      </c:pt>
                      <c:pt idx="3695" formatCode="General">
                        <c:v>-1.22223593184189E-4</c:v>
                      </c:pt>
                      <c:pt idx="3696" formatCode="General">
                        <c:v>-1.32645094113282E-4</c:v>
                      </c:pt>
                      <c:pt idx="3697">
                        <c:v>-8.9033602865002697E-5</c:v>
                      </c:pt>
                      <c:pt idx="3698" formatCode="General">
                        <c:v>-1.4587012876907099E-4</c:v>
                      </c:pt>
                      <c:pt idx="3699" formatCode="General">
                        <c:v>-1.10175620132234E-4</c:v>
                      </c:pt>
                      <c:pt idx="3700" formatCode="General">
                        <c:v>-1.33870292577844E-4</c:v>
                      </c:pt>
                      <c:pt idx="3701" formatCode="General">
                        <c:v>-1.14305385387766E-4</c:v>
                      </c:pt>
                      <c:pt idx="3702" formatCode="General">
                        <c:v>-1.1248205146428901E-4</c:v>
                      </c:pt>
                      <c:pt idx="3703" formatCode="General">
                        <c:v>-1.3711762335651999E-4</c:v>
                      </c:pt>
                      <c:pt idx="3704" formatCode="General">
                        <c:v>-1.3720525925224399E-4</c:v>
                      </c:pt>
                      <c:pt idx="3705" formatCode="General">
                        <c:v>-1.1969130890179201E-4</c:v>
                      </c:pt>
                      <c:pt idx="3706" formatCode="General">
                        <c:v>-1.3953569711924201E-4</c:v>
                      </c:pt>
                      <c:pt idx="3707" formatCode="General">
                        <c:v>-1.2475406928152901E-4</c:v>
                      </c:pt>
                      <c:pt idx="3708" formatCode="General">
                        <c:v>-1.31995986454174E-4</c:v>
                      </c:pt>
                      <c:pt idx="3709" formatCode="General">
                        <c:v>-1.6155911201437201E-4</c:v>
                      </c:pt>
                      <c:pt idx="3710" formatCode="General">
                        <c:v>-1.2355710989001199E-4</c:v>
                      </c:pt>
                      <c:pt idx="3711" formatCode="General">
                        <c:v>-1.19039832023478E-4</c:v>
                      </c:pt>
                      <c:pt idx="3712" formatCode="General">
                        <c:v>-1.2820855134164499E-4</c:v>
                      </c:pt>
                      <c:pt idx="3713" formatCode="General">
                        <c:v>-1.31656831446054E-4</c:v>
                      </c:pt>
                      <c:pt idx="3714" formatCode="General">
                        <c:v>-1.6359969256765801E-4</c:v>
                      </c:pt>
                      <c:pt idx="3715" formatCode="General">
                        <c:v>-1.3062949316242799E-4</c:v>
                      </c:pt>
                      <c:pt idx="3716" formatCode="General">
                        <c:v>-1.65516654686785E-4</c:v>
                      </c:pt>
                      <c:pt idx="3717" formatCode="General">
                        <c:v>-1.5671469833003501E-4</c:v>
                      </c:pt>
                      <c:pt idx="3718" formatCode="General">
                        <c:v>-1.21890004908378E-4</c:v>
                      </c:pt>
                      <c:pt idx="3719" formatCode="General">
                        <c:v>-1.3367203266215799E-4</c:v>
                      </c:pt>
                      <c:pt idx="3720" formatCode="General">
                        <c:v>-1.35280937546254E-4</c:v>
                      </c:pt>
                      <c:pt idx="3721" formatCode="General">
                        <c:v>-1.4496495728181301E-4</c:v>
                      </c:pt>
                      <c:pt idx="3722" formatCode="General">
                        <c:v>-1.5855867440355901E-4</c:v>
                      </c:pt>
                      <c:pt idx="3723" formatCode="General">
                        <c:v>-1.2415324355550701E-4</c:v>
                      </c:pt>
                      <c:pt idx="3724" formatCode="General">
                        <c:v>-1.1382086233536799E-4</c:v>
                      </c:pt>
                      <c:pt idx="3725" formatCode="General">
                        <c:v>-1.4459646477370101E-4</c:v>
                      </c:pt>
                      <c:pt idx="3726" formatCode="General">
                        <c:v>-1.0541650664776E-4</c:v>
                      </c:pt>
                      <c:pt idx="3727" formatCode="General">
                        <c:v>-1.3509428558522901E-4</c:v>
                      </c:pt>
                      <c:pt idx="3728" formatCode="General">
                        <c:v>-1.24607503848331E-4</c:v>
                      </c:pt>
                      <c:pt idx="3729" formatCode="General">
                        <c:v>-1.4601500847380699E-4</c:v>
                      </c:pt>
                      <c:pt idx="3730" formatCode="General">
                        <c:v>-1.13719955310306E-4</c:v>
                      </c:pt>
                      <c:pt idx="3731" formatCode="General">
                        <c:v>-1.11583713921066E-4</c:v>
                      </c:pt>
                      <c:pt idx="3732" formatCode="General">
                        <c:v>-1.27713184288927E-4</c:v>
                      </c:pt>
                      <c:pt idx="3733" formatCode="General">
                        <c:v>-1.5082905845248301E-4</c:v>
                      </c:pt>
                      <c:pt idx="3734" formatCode="General">
                        <c:v>-1.31571476732032E-4</c:v>
                      </c:pt>
                      <c:pt idx="3735" formatCode="General">
                        <c:v>-1.44063495372487E-4</c:v>
                      </c:pt>
                      <c:pt idx="3736" formatCode="General">
                        <c:v>-1.2905143896382301E-4</c:v>
                      </c:pt>
                      <c:pt idx="3737" formatCode="General">
                        <c:v>-1.4696088280932701E-4</c:v>
                      </c:pt>
                      <c:pt idx="3738" formatCode="General">
                        <c:v>-1.34427406353357E-4</c:v>
                      </c:pt>
                      <c:pt idx="3739" formatCode="General">
                        <c:v>-1.2057079479960601E-4</c:v>
                      </c:pt>
                      <c:pt idx="3740" formatCode="General">
                        <c:v>-1.5504579829423299E-4</c:v>
                      </c:pt>
                      <c:pt idx="3741" formatCode="General">
                        <c:v>-1.2424255463518399E-4</c:v>
                      </c:pt>
                      <c:pt idx="3742" formatCode="General">
                        <c:v>-1.5780093803159599E-4</c:v>
                      </c:pt>
                      <c:pt idx="3743">
                        <c:v>-9.6736125397716005E-5</c:v>
                      </c:pt>
                      <c:pt idx="3744" formatCode="General">
                        <c:v>-1.3195541398025199E-4</c:v>
                      </c:pt>
                      <c:pt idx="3745" formatCode="General">
                        <c:v>-1.22068919909553E-4</c:v>
                      </c:pt>
                      <c:pt idx="3746" formatCode="General">
                        <c:v>-1.37290546540111E-4</c:v>
                      </c:pt>
                      <c:pt idx="3747" formatCode="General">
                        <c:v>-1.32144811915114E-4</c:v>
                      </c:pt>
                      <c:pt idx="3748" formatCode="General">
                        <c:v>-1.35222756350358E-4</c:v>
                      </c:pt>
                      <c:pt idx="3749" formatCode="General">
                        <c:v>-1.3807512731255501E-4</c:v>
                      </c:pt>
                      <c:pt idx="3750" formatCode="General">
                        <c:v>-1.20119317554991E-4</c:v>
                      </c:pt>
                      <c:pt idx="3751" formatCode="General">
                        <c:v>-1.4509647347407301E-4</c:v>
                      </c:pt>
                      <c:pt idx="3752" formatCode="General">
                        <c:v>-1.60773609243364E-4</c:v>
                      </c:pt>
                      <c:pt idx="3753" formatCode="General">
                        <c:v>-1.21265479645903E-4</c:v>
                      </c:pt>
                      <c:pt idx="3754" formatCode="General">
                        <c:v>-1.3677443008068801E-4</c:v>
                      </c:pt>
                      <c:pt idx="3755" formatCode="General">
                        <c:v>-1.44656340822077E-4</c:v>
                      </c:pt>
                      <c:pt idx="3756" formatCode="General">
                        <c:v>-1.5145763821723299E-4</c:v>
                      </c:pt>
                      <c:pt idx="3757" formatCode="General">
                        <c:v>-1.3357600900853599E-4</c:v>
                      </c:pt>
                      <c:pt idx="3758" formatCode="General">
                        <c:v>-1.45924261777809E-4</c:v>
                      </c:pt>
                      <c:pt idx="3759" formatCode="General">
                        <c:v>-1.15789655953981E-4</c:v>
                      </c:pt>
                      <c:pt idx="3760" formatCode="General">
                        <c:v>-1.2540643760363299E-4</c:v>
                      </c:pt>
                      <c:pt idx="3761" formatCode="General">
                        <c:v>-1.5700064859648701E-4</c:v>
                      </c:pt>
                      <c:pt idx="3762">
                        <c:v>-9.8782065812571203E-5</c:v>
                      </c:pt>
                      <c:pt idx="3763" formatCode="General">
                        <c:v>-1.2572698429594799E-4</c:v>
                      </c:pt>
                      <c:pt idx="3764" formatCode="General">
                        <c:v>-1.37595871719655E-4</c:v>
                      </c:pt>
                      <c:pt idx="3765" formatCode="General">
                        <c:v>-1.3676462799163099E-4</c:v>
                      </c:pt>
                      <c:pt idx="3766" formatCode="General">
                        <c:v>-1.36541643067744E-4</c:v>
                      </c:pt>
                      <c:pt idx="3767" formatCode="General">
                        <c:v>-1.57731919461217E-4</c:v>
                      </c:pt>
                      <c:pt idx="3768" formatCode="General">
                        <c:v>-1.63742675953389E-4</c:v>
                      </c:pt>
                      <c:pt idx="3769" formatCode="General">
                        <c:v>-1.25715234661711E-4</c:v>
                      </c:pt>
                      <c:pt idx="3770" formatCode="General">
                        <c:v>-1.1758882023164201E-4</c:v>
                      </c:pt>
                      <c:pt idx="3771" formatCode="General">
                        <c:v>-1.35021011012669E-4</c:v>
                      </c:pt>
                      <c:pt idx="3772" formatCode="General">
                        <c:v>-1.1246364476037301E-4</c:v>
                      </c:pt>
                      <c:pt idx="3773" formatCode="General">
                        <c:v>-1.49639159328647E-4</c:v>
                      </c:pt>
                      <c:pt idx="3774" formatCode="General">
                        <c:v>-1.7117835503154899E-4</c:v>
                      </c:pt>
                      <c:pt idx="3775" formatCode="General">
                        <c:v>-1.3590403807750499E-4</c:v>
                      </c:pt>
                      <c:pt idx="3776" formatCode="General">
                        <c:v>-1.4109632012345501E-4</c:v>
                      </c:pt>
                      <c:pt idx="3777" formatCode="General">
                        <c:v>-1.24305552215846E-4</c:v>
                      </c:pt>
                      <c:pt idx="3778" formatCode="General">
                        <c:v>-1.09209720034005E-4</c:v>
                      </c:pt>
                      <c:pt idx="3779" formatCode="General">
                        <c:v>-1.4505051080875399E-4</c:v>
                      </c:pt>
                      <c:pt idx="3780" formatCode="General">
                        <c:v>-1.52097935143066E-4</c:v>
                      </c:pt>
                      <c:pt idx="3781" formatCode="General">
                        <c:v>-1.2215455195020001E-4</c:v>
                      </c:pt>
                      <c:pt idx="3782" formatCode="General">
                        <c:v>-1.40175559549029E-4</c:v>
                      </c:pt>
                      <c:pt idx="3783" formatCode="General">
                        <c:v>-1.28754541938523E-4</c:v>
                      </c:pt>
                      <c:pt idx="3784" formatCode="General">
                        <c:v>-1.07013407544286E-4</c:v>
                      </c:pt>
                      <c:pt idx="3785" formatCode="General">
                        <c:v>-1.12847355094414E-4</c:v>
                      </c:pt>
                      <c:pt idx="3786" formatCode="General">
                        <c:v>-1.23139086404843E-4</c:v>
                      </c:pt>
                      <c:pt idx="3787" formatCode="General">
                        <c:v>-1.3315925083269E-4</c:v>
                      </c:pt>
                      <c:pt idx="3788" formatCode="General">
                        <c:v>-1.11733246331968E-4</c:v>
                      </c:pt>
                      <c:pt idx="3789" formatCode="General">
                        <c:v>-1.33498692815247E-4</c:v>
                      </c:pt>
                      <c:pt idx="3790" formatCode="General">
                        <c:v>-1.4152359574623699E-4</c:v>
                      </c:pt>
                      <c:pt idx="3791" formatCode="General">
                        <c:v>-1.5731728998488899E-4</c:v>
                      </c:pt>
                      <c:pt idx="3792" formatCode="General">
                        <c:v>-1.00316917849753E-4</c:v>
                      </c:pt>
                      <c:pt idx="3793" formatCode="General">
                        <c:v>-1.3626881180123701E-4</c:v>
                      </c:pt>
                      <c:pt idx="3794" formatCode="General">
                        <c:v>-1.4626790588121799E-4</c:v>
                      </c:pt>
                      <c:pt idx="3795">
                        <c:v>-9.6595266962347606E-5</c:v>
                      </c:pt>
                      <c:pt idx="3796" formatCode="General">
                        <c:v>-1.25435217733957E-4</c:v>
                      </c:pt>
                      <c:pt idx="3797" formatCode="General">
                        <c:v>-1.6375065162004901E-4</c:v>
                      </c:pt>
                      <c:pt idx="3798" formatCode="General">
                        <c:v>-1.4617559227748499E-4</c:v>
                      </c:pt>
                      <c:pt idx="3799">
                        <c:v>-8.3991053099245801E-5</c:v>
                      </c:pt>
                      <c:pt idx="3800" formatCode="General">
                        <c:v>-1.2767437890170099E-4</c:v>
                      </c:pt>
                      <c:pt idx="3801" formatCode="General">
                        <c:v>-1.0704397743908E-4</c:v>
                      </c:pt>
                      <c:pt idx="3802" formatCode="General">
                        <c:v>-1.3891274152338199E-4</c:v>
                      </c:pt>
                      <c:pt idx="3803" formatCode="General">
                        <c:v>-1.54054995792232E-4</c:v>
                      </c:pt>
                      <c:pt idx="3804" formatCode="General">
                        <c:v>-1.04305387435375E-4</c:v>
                      </c:pt>
                      <c:pt idx="3805" formatCode="General">
                        <c:v>-1.5188151184270199E-4</c:v>
                      </c:pt>
                      <c:pt idx="3806" formatCode="General">
                        <c:v>-1.1097480643406501E-4</c:v>
                      </c:pt>
                      <c:pt idx="3807" formatCode="General">
                        <c:v>-1.05517029358052E-4</c:v>
                      </c:pt>
                      <c:pt idx="3808" formatCode="General">
                        <c:v>-1.2341704285445001E-4</c:v>
                      </c:pt>
                      <c:pt idx="3809" formatCode="General">
                        <c:v>-1.27953005229573E-4</c:v>
                      </c:pt>
                      <c:pt idx="3810" formatCode="General">
                        <c:v>-1.46888166821485E-4</c:v>
                      </c:pt>
                      <c:pt idx="3811" formatCode="General">
                        <c:v>-1.4899307413769399E-4</c:v>
                      </c:pt>
                      <c:pt idx="3812" formatCode="General">
                        <c:v>-1.2387707204601601E-4</c:v>
                      </c:pt>
                      <c:pt idx="3813" formatCode="General">
                        <c:v>-1.38784649956075E-4</c:v>
                      </c:pt>
                      <c:pt idx="3814" formatCode="General">
                        <c:v>-1.59231970145177E-4</c:v>
                      </c:pt>
                      <c:pt idx="3815" formatCode="General">
                        <c:v>-1.40152562913503E-4</c:v>
                      </c:pt>
                      <c:pt idx="3816" formatCode="General">
                        <c:v>-1.4917214853292E-4</c:v>
                      </c:pt>
                      <c:pt idx="3817" formatCode="General">
                        <c:v>-1.06608564520702E-4</c:v>
                      </c:pt>
                      <c:pt idx="3818" formatCode="General">
                        <c:v>-1.17985574486946E-4</c:v>
                      </c:pt>
                      <c:pt idx="3819" formatCode="General">
                        <c:v>-1.2222778598539901E-4</c:v>
                      </c:pt>
                      <c:pt idx="3820" formatCode="General">
                        <c:v>-1.20435229518804E-4</c:v>
                      </c:pt>
                      <c:pt idx="3821">
                        <c:v>-8.8218543976552796E-5</c:v>
                      </c:pt>
                      <c:pt idx="3822" formatCode="General">
                        <c:v>-1.19954722624362E-4</c:v>
                      </c:pt>
                      <c:pt idx="3823" formatCode="General">
                        <c:v>-1.5915975241988101E-4</c:v>
                      </c:pt>
                      <c:pt idx="3824" formatCode="General">
                        <c:v>-1.3559058730199799E-4</c:v>
                      </c:pt>
                      <c:pt idx="3825" formatCode="General">
                        <c:v>-1.2570821988615701E-4</c:v>
                      </c:pt>
                      <c:pt idx="3826" formatCode="General">
                        <c:v>-1.3403809372052801E-4</c:v>
                      </c:pt>
                      <c:pt idx="3827" formatCode="General">
                        <c:v>-1.09126369743305E-4</c:v>
                      </c:pt>
                      <c:pt idx="3828" formatCode="General">
                        <c:v>-1.51634997031568E-4</c:v>
                      </c:pt>
                      <c:pt idx="3829" formatCode="General">
                        <c:v>-1.4560850955113301E-4</c:v>
                      </c:pt>
                      <c:pt idx="3830" formatCode="General">
                        <c:v>-1.11645941060804E-4</c:v>
                      </c:pt>
                      <c:pt idx="3831">
                        <c:v>-9.9696099807682995E-5</c:v>
                      </c:pt>
                      <c:pt idx="3832" formatCode="General">
                        <c:v>-1.19751116368781E-4</c:v>
                      </c:pt>
                      <c:pt idx="3833" formatCode="General">
                        <c:v>-1.0883540479274601E-4</c:v>
                      </c:pt>
                      <c:pt idx="3834" formatCode="General">
                        <c:v>-1.2547501980095699E-4</c:v>
                      </c:pt>
                      <c:pt idx="3835">
                        <c:v>-9.0988707646754905E-5</c:v>
                      </c:pt>
                      <c:pt idx="3836" formatCode="General">
                        <c:v>-1.01110430936981E-4</c:v>
                      </c:pt>
                      <c:pt idx="3837" formatCode="General">
                        <c:v>-1.10420891673438E-4</c:v>
                      </c:pt>
                      <c:pt idx="3838">
                        <c:v>-7.1288676058838102E-5</c:v>
                      </c:pt>
                      <c:pt idx="3839">
                        <c:v>-9.2489872021369706E-5</c:v>
                      </c:pt>
                      <c:pt idx="3840" formatCode="General">
                        <c:v>-1.25022004550388E-4</c:v>
                      </c:pt>
                      <c:pt idx="3841">
                        <c:v>-9.4553937054674998E-5</c:v>
                      </c:pt>
                      <c:pt idx="3842" formatCode="General">
                        <c:v>-1.1786728998715599E-4</c:v>
                      </c:pt>
                      <c:pt idx="3843" formatCode="General">
                        <c:v>-1.2728939498258599E-4</c:v>
                      </c:pt>
                      <c:pt idx="3844">
                        <c:v>-9.7803829383739596E-5</c:v>
                      </c:pt>
                      <c:pt idx="3845">
                        <c:v>-7.4234585451901105E-5</c:v>
                      </c:pt>
                      <c:pt idx="3846">
                        <c:v>-9.8006646018886399E-5</c:v>
                      </c:pt>
                      <c:pt idx="3847">
                        <c:v>-9.6969035669472394E-5</c:v>
                      </c:pt>
                      <c:pt idx="3848">
                        <c:v>-8.6653233026893895E-5</c:v>
                      </c:pt>
                      <c:pt idx="3849">
                        <c:v>-9.9804892088533505E-5</c:v>
                      </c:pt>
                      <c:pt idx="3850">
                        <c:v>-9.74341682242057E-5</c:v>
                      </c:pt>
                      <c:pt idx="3851">
                        <c:v>-7.6330317733775294E-5</c:v>
                      </c:pt>
                      <c:pt idx="3852">
                        <c:v>-8.0597708785055199E-5</c:v>
                      </c:pt>
                      <c:pt idx="3853" formatCode="General">
                        <c:v>-1.00317775583323E-4</c:v>
                      </c:pt>
                      <c:pt idx="3854">
                        <c:v>-8.0428427144830096E-5</c:v>
                      </c:pt>
                      <c:pt idx="3855">
                        <c:v>-8.4101176059599896E-5</c:v>
                      </c:pt>
                      <c:pt idx="3856">
                        <c:v>-9.0857943505472604E-5</c:v>
                      </c:pt>
                      <c:pt idx="3857" formatCode="General">
                        <c:v>-1.1288927286636399E-4</c:v>
                      </c:pt>
                      <c:pt idx="3858">
                        <c:v>-7.3138775697614706E-5</c:v>
                      </c:pt>
                      <c:pt idx="3859" formatCode="General">
                        <c:v>-1.31063416271886E-4</c:v>
                      </c:pt>
                      <c:pt idx="3860">
                        <c:v>-8.6527252829181195E-5</c:v>
                      </c:pt>
                      <c:pt idx="3861">
                        <c:v>-8.0747812974380501E-5</c:v>
                      </c:pt>
                      <c:pt idx="3862" formatCode="General">
                        <c:v>-1.4801900234248601E-4</c:v>
                      </c:pt>
                      <c:pt idx="3863">
                        <c:v>-8.6950754817156505E-5</c:v>
                      </c:pt>
                      <c:pt idx="3864">
                        <c:v>-5.86712713880199E-5</c:v>
                      </c:pt>
                      <c:pt idx="3865">
                        <c:v>-8.3981792095921807E-5</c:v>
                      </c:pt>
                      <c:pt idx="3866">
                        <c:v>-7.02341934683136E-5</c:v>
                      </c:pt>
                      <c:pt idx="3867">
                        <c:v>-9.0149856936349402E-5</c:v>
                      </c:pt>
                      <c:pt idx="3868">
                        <c:v>-6.6812829022457098E-5</c:v>
                      </c:pt>
                      <c:pt idx="3869">
                        <c:v>-9.5430098760175601E-5</c:v>
                      </c:pt>
                      <c:pt idx="3870" formatCode="General">
                        <c:v>-1.04489028005074E-4</c:v>
                      </c:pt>
                      <c:pt idx="3871" formatCode="General">
                        <c:v>-1.0357829900561101E-4</c:v>
                      </c:pt>
                      <c:pt idx="3872">
                        <c:v>-6.76472929146225E-5</c:v>
                      </c:pt>
                      <c:pt idx="3873" formatCode="General">
                        <c:v>-1.3067216847005201E-4</c:v>
                      </c:pt>
                      <c:pt idx="3874">
                        <c:v>-9.7817658713766098E-5</c:v>
                      </c:pt>
                      <c:pt idx="3875">
                        <c:v>-8.7819221681472204E-5</c:v>
                      </c:pt>
                      <c:pt idx="3876" formatCode="General">
                        <c:v>-1.0544156377156E-4</c:v>
                      </c:pt>
                      <c:pt idx="3877" formatCode="General">
                        <c:v>-1.0420386936696099E-4</c:v>
                      </c:pt>
                      <c:pt idx="3878" formatCode="General">
                        <c:v>-1.07742050756502E-4</c:v>
                      </c:pt>
                      <c:pt idx="3879" formatCode="General">
                        <c:v>-1.04223855686311E-4</c:v>
                      </c:pt>
                      <c:pt idx="3880">
                        <c:v>-9.3451480296582396E-5</c:v>
                      </c:pt>
                      <c:pt idx="3881" formatCode="General">
                        <c:v>-1.0876402760477899E-4</c:v>
                      </c:pt>
                      <c:pt idx="3882">
                        <c:v>-6.89989787140449E-5</c:v>
                      </c:pt>
                      <c:pt idx="3883">
                        <c:v>-7.6446702947942699E-5</c:v>
                      </c:pt>
                      <c:pt idx="3884" formatCode="General">
                        <c:v>-1.11055588928613E-4</c:v>
                      </c:pt>
                      <c:pt idx="3885">
                        <c:v>-8.8710359905601994E-5</c:v>
                      </c:pt>
                      <c:pt idx="3886">
                        <c:v>-6.1172747368787994E-5</c:v>
                      </c:pt>
                      <c:pt idx="3887" formatCode="General">
                        <c:v>-1.0181775981389999E-4</c:v>
                      </c:pt>
                      <c:pt idx="3888">
                        <c:v>-9.7432366676562796E-5</c:v>
                      </c:pt>
                      <c:pt idx="3889">
                        <c:v>-7.4818455146441303E-5</c:v>
                      </c:pt>
                      <c:pt idx="3890" formatCode="General">
                        <c:v>-1.2458191919592599E-4</c:v>
                      </c:pt>
                      <c:pt idx="3891">
                        <c:v>-7.1979934864497498E-5</c:v>
                      </c:pt>
                      <c:pt idx="3892" formatCode="General">
                        <c:v>-1.2295439569518499E-4</c:v>
                      </c:pt>
                      <c:pt idx="3893">
                        <c:v>-8.7850849845543203E-5</c:v>
                      </c:pt>
                      <c:pt idx="3894">
                        <c:v>-7.8531034151507994E-5</c:v>
                      </c:pt>
                      <c:pt idx="3895">
                        <c:v>-9.3325012733850898E-5</c:v>
                      </c:pt>
                      <c:pt idx="3896" formatCode="General">
                        <c:v>-1.0113037920261E-4</c:v>
                      </c:pt>
                      <c:pt idx="3897" formatCode="General">
                        <c:v>-1.23858200219202E-4</c:v>
                      </c:pt>
                      <c:pt idx="3898">
                        <c:v>-5.1873761920182799E-5</c:v>
                      </c:pt>
                      <c:pt idx="3899">
                        <c:v>-8.2938195513446698E-5</c:v>
                      </c:pt>
                      <c:pt idx="3900" formatCode="General">
                        <c:v>-1.17111496179232E-4</c:v>
                      </c:pt>
                      <c:pt idx="3901" formatCode="General">
                        <c:v>-1.14176108558157E-4</c:v>
                      </c:pt>
                      <c:pt idx="3902">
                        <c:v>-8.2116618204099197E-5</c:v>
                      </c:pt>
                      <c:pt idx="3903" formatCode="General">
                        <c:v>-1.0408064809977301E-4</c:v>
                      </c:pt>
                      <c:pt idx="3904">
                        <c:v>-8.5789277217546093E-5</c:v>
                      </c:pt>
                      <c:pt idx="3905" formatCode="General">
                        <c:v>-1.13255752958043E-4</c:v>
                      </c:pt>
                      <c:pt idx="3906">
                        <c:v>-8.8012663261015795E-5</c:v>
                      </c:pt>
                      <c:pt idx="3907">
                        <c:v>-9.7907713729679697E-5</c:v>
                      </c:pt>
                      <c:pt idx="3908">
                        <c:v>-8.5706782943152296E-5</c:v>
                      </c:pt>
                      <c:pt idx="3909">
                        <c:v>-8.4914891658488195E-5</c:v>
                      </c:pt>
                      <c:pt idx="3910" formatCode="General">
                        <c:v>-1.09815400159923E-4</c:v>
                      </c:pt>
                      <c:pt idx="3911" formatCode="General">
                        <c:v>-1.1371534695692E-4</c:v>
                      </c:pt>
                      <c:pt idx="3912" formatCode="General">
                        <c:v>-1.41202742097564E-4</c:v>
                      </c:pt>
                      <c:pt idx="3913" formatCode="General">
                        <c:v>-1.16867164018398E-4</c:v>
                      </c:pt>
                      <c:pt idx="3914">
                        <c:v>-8.0828117439192505E-5</c:v>
                      </c:pt>
                      <c:pt idx="3915" formatCode="General">
                        <c:v>-1.2562217754688701E-4</c:v>
                      </c:pt>
                      <c:pt idx="3916">
                        <c:v>-7.7005179458061705E-5</c:v>
                      </c:pt>
                      <c:pt idx="3917">
                        <c:v>-8.1306922092139796E-5</c:v>
                      </c:pt>
                      <c:pt idx="3918" formatCode="General">
                        <c:v>-1.70798079428832E-4</c:v>
                      </c:pt>
                      <c:pt idx="3919">
                        <c:v>-9.3307486021909601E-5</c:v>
                      </c:pt>
                      <c:pt idx="3920">
                        <c:v>-9.6997588539651496E-5</c:v>
                      </c:pt>
                      <c:pt idx="3921">
                        <c:v>-7.3970311668059306E-5</c:v>
                      </c:pt>
                      <c:pt idx="3922">
                        <c:v>-9.1959810100192499E-5</c:v>
                      </c:pt>
                      <c:pt idx="3923">
                        <c:v>-8.8057059146306899E-5</c:v>
                      </c:pt>
                      <c:pt idx="3924" formatCode="General">
                        <c:v>-1.1290511059786E-4</c:v>
                      </c:pt>
                      <c:pt idx="3925" formatCode="General">
                        <c:v>-1.11418575148794E-4</c:v>
                      </c:pt>
                      <c:pt idx="3926" formatCode="General">
                        <c:v>-1.0114890083907901E-4</c:v>
                      </c:pt>
                      <c:pt idx="3927">
                        <c:v>-9.0062812791705894E-5</c:v>
                      </c:pt>
                      <c:pt idx="3928">
                        <c:v>-9.4743791111630195E-5</c:v>
                      </c:pt>
                      <c:pt idx="3929" formatCode="General">
                        <c:v>-1.18926846202472E-4</c:v>
                      </c:pt>
                      <c:pt idx="3930" formatCode="General">
                        <c:v>-1.18584764768843E-4</c:v>
                      </c:pt>
                      <c:pt idx="3931">
                        <c:v>-8.3339919396997698E-5</c:v>
                      </c:pt>
                      <c:pt idx="3932">
                        <c:v>-9.2929260630006798E-5</c:v>
                      </c:pt>
                      <c:pt idx="3933">
                        <c:v>-8.9972518422794804E-5</c:v>
                      </c:pt>
                      <c:pt idx="3934" formatCode="General">
                        <c:v>-1.14352647329462E-4</c:v>
                      </c:pt>
                      <c:pt idx="3935" formatCode="General">
                        <c:v>-1.3987449134752E-4</c:v>
                      </c:pt>
                      <c:pt idx="3936" formatCode="General">
                        <c:v>-1.1736999617149501E-4</c:v>
                      </c:pt>
                      <c:pt idx="3937" formatCode="General">
                        <c:v>-1.1579083187963199E-4</c:v>
                      </c:pt>
                      <c:pt idx="3938" formatCode="General">
                        <c:v>-1.06288226642901E-4</c:v>
                      </c:pt>
                      <c:pt idx="3939" formatCode="General">
                        <c:v>-1.0574299607846499E-4</c:v>
                      </c:pt>
                      <c:pt idx="3940" formatCode="General">
                        <c:v>-1.2042292385282599E-4</c:v>
                      </c:pt>
                      <c:pt idx="3941">
                        <c:v>-8.9532678312819104E-5</c:v>
                      </c:pt>
                      <c:pt idx="3942" formatCode="General">
                        <c:v>-1.07431724523194E-4</c:v>
                      </c:pt>
                      <c:pt idx="3943" formatCode="General">
                        <c:v>-1.01442208942809E-4</c:v>
                      </c:pt>
                      <c:pt idx="3944" formatCode="General">
                        <c:v>-1.0396452263914399E-4</c:v>
                      </c:pt>
                      <c:pt idx="3945" formatCode="General">
                        <c:v>-1.0873267448020999E-4</c:v>
                      </c:pt>
                      <c:pt idx="3946" formatCode="General">
                        <c:v>-1.02829050932266E-4</c:v>
                      </c:pt>
                      <c:pt idx="3947" formatCode="General">
                        <c:v>-1.03943134977213E-4</c:v>
                      </c:pt>
                      <c:pt idx="3948">
                        <c:v>-9.4976682575454105E-5</c:v>
                      </c:pt>
                      <c:pt idx="3949" formatCode="General">
                        <c:v>-1.023847752698E-4</c:v>
                      </c:pt>
                      <c:pt idx="3950" formatCode="General">
                        <c:v>-1.08061732483154E-4</c:v>
                      </c:pt>
                      <c:pt idx="3951" formatCode="General">
                        <c:v>-1.21737106356913E-4</c:v>
                      </c:pt>
                      <c:pt idx="3952" formatCode="General">
                        <c:v>-1.3532049998755101E-4</c:v>
                      </c:pt>
                      <c:pt idx="3953" formatCode="General">
                        <c:v>-1.16123783527153E-4</c:v>
                      </c:pt>
                      <c:pt idx="3954" formatCode="General">
                        <c:v>-1.1601957692287499E-4</c:v>
                      </c:pt>
                      <c:pt idx="3955" formatCode="General">
                        <c:v>-1.2671620383912499E-4</c:v>
                      </c:pt>
                      <c:pt idx="3956" formatCode="General">
                        <c:v>-1.15447811323045E-4</c:v>
                      </c:pt>
                      <c:pt idx="3957">
                        <c:v>-8.8943541215297302E-5</c:v>
                      </c:pt>
                      <c:pt idx="3958" formatCode="General">
                        <c:v>-1.4477591802533501E-4</c:v>
                      </c:pt>
                      <c:pt idx="3959" formatCode="General">
                        <c:v>-1.01691718626379E-4</c:v>
                      </c:pt>
                      <c:pt idx="3960" formatCode="General">
                        <c:v>-1.4891659750520199E-4</c:v>
                      </c:pt>
                      <c:pt idx="3961" formatCode="General">
                        <c:v>-1.06178688496489E-4</c:v>
                      </c:pt>
                      <c:pt idx="3962" formatCode="General">
                        <c:v>-1.3705131930802299E-4</c:v>
                      </c:pt>
                      <c:pt idx="3963" formatCode="General">
                        <c:v>-1.10239874532812E-4</c:v>
                      </c:pt>
                      <c:pt idx="3964" formatCode="General">
                        <c:v>-1.2459747057234601E-4</c:v>
                      </c:pt>
                      <c:pt idx="3965" formatCode="General">
                        <c:v>-1.3128694919087099E-4</c:v>
                      </c:pt>
                      <c:pt idx="3966" formatCode="General">
                        <c:v>-1.1131057822239E-4</c:v>
                      </c:pt>
                      <c:pt idx="3967" formatCode="General">
                        <c:v>-1.2303311155721601E-4</c:v>
                      </c:pt>
                      <c:pt idx="3968" formatCode="General">
                        <c:v>-1.3330865240761801E-4</c:v>
                      </c:pt>
                      <c:pt idx="3969" formatCode="General">
                        <c:v>-1.0024010380087E-4</c:v>
                      </c:pt>
                      <c:pt idx="3970">
                        <c:v>-9.7500544708746694E-5</c:v>
                      </c:pt>
                      <c:pt idx="3971" formatCode="General">
                        <c:v>-1.3350008126979801E-4</c:v>
                      </c:pt>
                      <c:pt idx="3972" formatCode="General">
                        <c:v>-1.3164878557880499E-4</c:v>
                      </c:pt>
                      <c:pt idx="3973" formatCode="General">
                        <c:v>-1.14499779049033E-4</c:v>
                      </c:pt>
                      <c:pt idx="3974" formatCode="General">
                        <c:v>-1.2167169704900101E-4</c:v>
                      </c:pt>
                      <c:pt idx="3975" formatCode="General">
                        <c:v>-1.05483437680608E-4</c:v>
                      </c:pt>
                      <c:pt idx="3976" formatCode="General">
                        <c:v>-1.5707330991306901E-4</c:v>
                      </c:pt>
                      <c:pt idx="3977">
                        <c:v>-8.1072663046867694E-5</c:v>
                      </c:pt>
                      <c:pt idx="3978" formatCode="General">
                        <c:v>-1.18195693851038E-4</c:v>
                      </c:pt>
                      <c:pt idx="3979" formatCode="General">
                        <c:v>-1.20150415851436E-4</c:v>
                      </c:pt>
                      <c:pt idx="3980" formatCode="General">
                        <c:v>-1.09688704857658E-4</c:v>
                      </c:pt>
                      <c:pt idx="3981">
                        <c:v>-9.65678885013504E-5</c:v>
                      </c:pt>
                      <c:pt idx="3982" formatCode="General">
                        <c:v>-1.6264628402202599E-4</c:v>
                      </c:pt>
                      <c:pt idx="3983">
                        <c:v>-8.6954181578686597E-5</c:v>
                      </c:pt>
                      <c:pt idx="3984" formatCode="General">
                        <c:v>-1.28004423235459E-4</c:v>
                      </c:pt>
                      <c:pt idx="3985" formatCode="General">
                        <c:v>-1.23225588518839E-4</c:v>
                      </c:pt>
                      <c:pt idx="3986" formatCode="General">
                        <c:v>-1.4044115770812501E-4</c:v>
                      </c:pt>
                      <c:pt idx="3987" formatCode="General">
                        <c:v>-1.1807807896280499E-4</c:v>
                      </c:pt>
                      <c:pt idx="3988">
                        <c:v>-9.02463900869647E-5</c:v>
                      </c:pt>
                      <c:pt idx="3989" formatCode="General">
                        <c:v>-1.13512787242745E-4</c:v>
                      </c:pt>
                      <c:pt idx="3990" formatCode="General">
                        <c:v>-1.1938127980640199E-4</c:v>
                      </c:pt>
                      <c:pt idx="3991" formatCode="General">
                        <c:v>-1.28950619086474E-4</c:v>
                      </c:pt>
                      <c:pt idx="3992" formatCode="General">
                        <c:v>-1.09314773395073E-4</c:v>
                      </c:pt>
                      <c:pt idx="3993" formatCode="General">
                        <c:v>-1.2465262280157301E-4</c:v>
                      </c:pt>
                      <c:pt idx="3994">
                        <c:v>-8.7803527588225901E-5</c:v>
                      </c:pt>
                      <c:pt idx="3995" formatCode="General">
                        <c:v>-1.2833265321425701E-4</c:v>
                      </c:pt>
                      <c:pt idx="3996">
                        <c:v>-8.0408200051529101E-5</c:v>
                      </c:pt>
                      <c:pt idx="3997" formatCode="General">
                        <c:v>-1.21135310766904E-4</c:v>
                      </c:pt>
                      <c:pt idx="3998">
                        <c:v>-7.7097434386191497E-5</c:v>
                      </c:pt>
                      <c:pt idx="3999" formatCode="General">
                        <c:v>-1.0530814119399699E-4</c:v>
                      </c:pt>
                      <c:pt idx="4000" formatCode="General">
                        <c:v>-1.02184269432926E-4</c:v>
                      </c:pt>
                      <c:pt idx="4001" formatCode="General">
                        <c:v>-1.09685506690463E-4</c:v>
                      </c:pt>
                      <c:pt idx="4002">
                        <c:v>-9.5375137297574E-5</c:v>
                      </c:pt>
                      <c:pt idx="4003" formatCode="General">
                        <c:v>-1.2412021934199701E-4</c:v>
                      </c:pt>
                      <c:pt idx="4004" formatCode="General">
                        <c:v>-1.2453572271762899E-4</c:v>
                      </c:pt>
                      <c:pt idx="4005" formatCode="General">
                        <c:v>-1.21462162948717E-4</c:v>
                      </c:pt>
                      <c:pt idx="4006">
                        <c:v>-8.5409894650999003E-5</c:v>
                      </c:pt>
                      <c:pt idx="4007" formatCode="General">
                        <c:v>-1.34178165667023E-4</c:v>
                      </c:pt>
                      <c:pt idx="4008" formatCode="General">
                        <c:v>-1.09628817889891E-4</c:v>
                      </c:pt>
                      <c:pt idx="4009">
                        <c:v>-7.1907704505016094E-5</c:v>
                      </c:pt>
                      <c:pt idx="4010" formatCode="General">
                        <c:v>-1.2763388447939201E-4</c:v>
                      </c:pt>
                      <c:pt idx="4011" formatCode="General">
                        <c:v>-1.13467880687099E-4</c:v>
                      </c:pt>
                      <c:pt idx="4012" formatCode="General">
                        <c:v>-1.1942353992236001E-4</c:v>
                      </c:pt>
                      <c:pt idx="4013">
                        <c:v>-6.4393758587968895E-5</c:v>
                      </c:pt>
                      <c:pt idx="4014" formatCode="General">
                        <c:v>-1.053550556801E-4</c:v>
                      </c:pt>
                      <c:pt idx="4015">
                        <c:v>-9.9185947592927702E-5</c:v>
                      </c:pt>
                      <c:pt idx="4016">
                        <c:v>-9.6857601819533699E-5</c:v>
                      </c:pt>
                      <c:pt idx="4017" formatCode="General">
                        <c:v>-1.05717501168293E-4</c:v>
                      </c:pt>
                      <c:pt idx="4018">
                        <c:v>-9.3232938550119002E-5</c:v>
                      </c:pt>
                      <c:pt idx="4019">
                        <c:v>-9.7250620803687596E-5</c:v>
                      </c:pt>
                      <c:pt idx="4020">
                        <c:v>-8.5881184757583906E-5</c:v>
                      </c:pt>
                      <c:pt idx="4021">
                        <c:v>-9.6254995083395298E-5</c:v>
                      </c:pt>
                      <c:pt idx="4022">
                        <c:v>-9.4892083470206697E-5</c:v>
                      </c:pt>
                      <c:pt idx="4023" formatCode="General">
                        <c:v>-1.14742095573761E-4</c:v>
                      </c:pt>
                      <c:pt idx="4024">
                        <c:v>-7.67110600779262E-5</c:v>
                      </c:pt>
                      <c:pt idx="4025" formatCode="General">
                        <c:v>-1.06978042241322E-4</c:v>
                      </c:pt>
                      <c:pt idx="4026">
                        <c:v>-9.0988578418876506E-5</c:v>
                      </c:pt>
                      <c:pt idx="4027">
                        <c:v>-7.3895667007173096E-5</c:v>
                      </c:pt>
                      <c:pt idx="4028" formatCode="General">
                        <c:v>-1.07486976311902E-4</c:v>
                      </c:pt>
                      <c:pt idx="4029" formatCode="General">
                        <c:v>-1.07843253142098E-4</c:v>
                      </c:pt>
                      <c:pt idx="4030">
                        <c:v>-8.4719835352034398E-5</c:v>
                      </c:pt>
                      <c:pt idx="4031" formatCode="General">
                        <c:v>-1.3719576840221401E-4</c:v>
                      </c:pt>
                      <c:pt idx="4032" formatCode="General">
                        <c:v>-1.10273904705174E-4</c:v>
                      </c:pt>
                      <c:pt idx="4033">
                        <c:v>-8.6955830541694104E-5</c:v>
                      </c:pt>
                      <c:pt idx="4034" formatCode="General">
                        <c:v>-1.14030154005862E-4</c:v>
                      </c:pt>
                      <c:pt idx="4035">
                        <c:v>-9.8384716420983395E-5</c:v>
                      </c:pt>
                      <c:pt idx="4036" formatCode="General">
                        <c:v>-1.10155597402375E-4</c:v>
                      </c:pt>
                      <c:pt idx="4037" formatCode="General">
                        <c:v>-1.3076135509329401E-4</c:v>
                      </c:pt>
                      <c:pt idx="4038">
                        <c:v>-8.3830682626915499E-5</c:v>
                      </c:pt>
                      <c:pt idx="4039">
                        <c:v>-9.6898256484430394E-5</c:v>
                      </c:pt>
                      <c:pt idx="4040">
                        <c:v>-8.2850518900746801E-5</c:v>
                      </c:pt>
                      <c:pt idx="4041" formatCode="General">
                        <c:v>-1.08175182685726E-4</c:v>
                      </c:pt>
                      <c:pt idx="4042">
                        <c:v>-9.0258851387886097E-5</c:v>
                      </c:pt>
                      <c:pt idx="4043" formatCode="General">
                        <c:v>-1.00335927571901E-4</c:v>
                      </c:pt>
                      <c:pt idx="4044" formatCode="General">
                        <c:v>-1.1819991701760801E-4</c:v>
                      </c:pt>
                      <c:pt idx="4045" formatCode="General">
                        <c:v>-1.0089815245661401E-4</c:v>
                      </c:pt>
                      <c:pt idx="4046" formatCode="General">
                        <c:v>-1.12410956076252E-4</c:v>
                      </c:pt>
                      <c:pt idx="4047" formatCode="General">
                        <c:v>-1.0902026083654E-4</c:v>
                      </c:pt>
                      <c:pt idx="4048" formatCode="General">
                        <c:v>-1.2953578856612699E-4</c:v>
                      </c:pt>
                      <c:pt idx="4049">
                        <c:v>-8.9625293083470196E-5</c:v>
                      </c:pt>
                      <c:pt idx="4050" formatCode="General">
                        <c:v>-1.1247197424213099E-4</c:v>
                      </c:pt>
                      <c:pt idx="4051" formatCode="General">
                        <c:v>-1.11363512323245E-4</c:v>
                      </c:pt>
                      <c:pt idx="4052">
                        <c:v>-8.3713383001316998E-5</c:v>
                      </c:pt>
                      <c:pt idx="4053" formatCode="General">
                        <c:v>-1.0441309633665001E-4</c:v>
                      </c:pt>
                      <c:pt idx="4054">
                        <c:v>-6.95840255356236E-5</c:v>
                      </c:pt>
                      <c:pt idx="4055" formatCode="General">
                        <c:v>-1.0950887839108199E-4</c:v>
                      </c:pt>
                      <c:pt idx="4056" formatCode="General">
                        <c:v>-1.16926871592155E-4</c:v>
                      </c:pt>
                      <c:pt idx="4057">
                        <c:v>-7.9122368352396402E-5</c:v>
                      </c:pt>
                      <c:pt idx="4058" formatCode="General">
                        <c:v>-1.08189930955448E-4</c:v>
                      </c:pt>
                      <c:pt idx="4059" formatCode="General">
                        <c:v>-1.1984844097226E-4</c:v>
                      </c:pt>
                      <c:pt idx="4060" formatCode="General">
                        <c:v>-1.39406845078236E-4</c:v>
                      </c:pt>
                      <c:pt idx="4061">
                        <c:v>-9.9466934027038099E-5</c:v>
                      </c:pt>
                      <c:pt idx="4062" formatCode="General">
                        <c:v>-1.04377051040558E-4</c:v>
                      </c:pt>
                      <c:pt idx="4063" formatCode="General">
                        <c:v>-1.0661460992699E-4</c:v>
                      </c:pt>
                      <c:pt idx="4064" formatCode="General">
                        <c:v>-1.0539239577407499E-4</c:v>
                      </c:pt>
                      <c:pt idx="4065" formatCode="General">
                        <c:v>-1.3474226883084599E-4</c:v>
                      </c:pt>
                      <c:pt idx="4066">
                        <c:v>-9.4731466120068905E-5</c:v>
                      </c:pt>
                      <c:pt idx="4067" formatCode="General">
                        <c:v>-1.13637768153016E-4</c:v>
                      </c:pt>
                      <c:pt idx="4068">
                        <c:v>-7.5348397452961694E-5</c:v>
                      </c:pt>
                      <c:pt idx="4069">
                        <c:v>-8.8971987009398297E-5</c:v>
                      </c:pt>
                      <c:pt idx="4070">
                        <c:v>-8.6005998904840301E-5</c:v>
                      </c:pt>
                      <c:pt idx="4071" formatCode="General">
                        <c:v>-1.00553143105376E-4</c:v>
                      </c:pt>
                      <c:pt idx="4072" formatCode="General">
                        <c:v>-1.1414994937487E-4</c:v>
                      </c:pt>
                      <c:pt idx="4073">
                        <c:v>-9.4006879847606794E-5</c:v>
                      </c:pt>
                      <c:pt idx="4074">
                        <c:v>-8.3356531337055605E-5</c:v>
                      </c:pt>
                      <c:pt idx="4075" formatCode="General">
                        <c:v>-1.1450766016392301E-4</c:v>
                      </c:pt>
                      <c:pt idx="4076" formatCode="General">
                        <c:v>-1.07149240777495E-4</c:v>
                      </c:pt>
                      <c:pt idx="4077">
                        <c:v>-7.8551628610536807E-5</c:v>
                      </c:pt>
                      <c:pt idx="4078" formatCode="General">
                        <c:v>-1.04951179295534E-4</c:v>
                      </c:pt>
                      <c:pt idx="4079" formatCode="General">
                        <c:v>-1.06532841776766E-4</c:v>
                      </c:pt>
                      <c:pt idx="4080">
                        <c:v>-8.4694515015132604E-5</c:v>
                      </c:pt>
                      <c:pt idx="4081">
                        <c:v>-8.5080768683085695E-5</c:v>
                      </c:pt>
                      <c:pt idx="4082">
                        <c:v>-8.1647438822926997E-5</c:v>
                      </c:pt>
                      <c:pt idx="4083">
                        <c:v>-8.57784005366285E-5</c:v>
                      </c:pt>
                      <c:pt idx="4084" formatCode="General">
                        <c:v>-1.22108513557474E-4</c:v>
                      </c:pt>
                      <c:pt idx="4085">
                        <c:v>-7.5099648536084706E-5</c:v>
                      </c:pt>
                      <c:pt idx="4086" formatCode="General">
                        <c:v>-1.1970000144339701E-4</c:v>
                      </c:pt>
                      <c:pt idx="4087" formatCode="General">
                        <c:v>-1.0536888560356901E-4</c:v>
                      </c:pt>
                      <c:pt idx="4088">
                        <c:v>-7.7980189089750106E-5</c:v>
                      </c:pt>
                      <c:pt idx="4089">
                        <c:v>-9.0069633839505602E-5</c:v>
                      </c:pt>
                      <c:pt idx="4090">
                        <c:v>-9.8901275198682399E-5</c:v>
                      </c:pt>
                      <c:pt idx="4091">
                        <c:v>-7.9879511231904302E-5</c:v>
                      </c:pt>
                      <c:pt idx="4092" formatCode="General">
                        <c:v>-1.3650739884213899E-4</c:v>
                      </c:pt>
                      <c:pt idx="4093">
                        <c:v>-7.9163310745911195E-5</c:v>
                      </c:pt>
                      <c:pt idx="4094">
                        <c:v>-9.8953637790562794E-5</c:v>
                      </c:pt>
                      <c:pt idx="4095">
                        <c:v>-5.92699353486781E-5</c:v>
                      </c:pt>
                      <c:pt idx="4096" formatCode="General">
                        <c:v>-1.30352095453452E-4</c:v>
                      </c:pt>
                      <c:pt idx="4097">
                        <c:v>-9.5376730542675998E-5</c:v>
                      </c:pt>
                      <c:pt idx="4098">
                        <c:v>-7.98581285066902E-5</c:v>
                      </c:pt>
                      <c:pt idx="4099" formatCode="General">
                        <c:v>-1.3328169874928899E-4</c:v>
                      </c:pt>
                      <c:pt idx="4100">
                        <c:v>-8.5731259051221293E-5</c:v>
                      </c:pt>
                      <c:pt idx="4101">
                        <c:v>-5.7705447181462701E-5</c:v>
                      </c:pt>
                      <c:pt idx="4102" formatCode="General">
                        <c:v>-1.11150511486948E-4</c:v>
                      </c:pt>
                      <c:pt idx="4103" formatCode="General">
                        <c:v>-1.2423077019713599E-4</c:v>
                      </c:pt>
                      <c:pt idx="4104" formatCode="General">
                        <c:v>-1.05628735980618E-4</c:v>
                      </c:pt>
                      <c:pt idx="4105" formatCode="General">
                        <c:v>-1.2796308369477101E-4</c:v>
                      </c:pt>
                      <c:pt idx="4106">
                        <c:v>-8.5590517785336402E-5</c:v>
                      </c:pt>
                      <c:pt idx="4107" formatCode="General">
                        <c:v>-1.102315900926E-4</c:v>
                      </c:pt>
                      <c:pt idx="4108" formatCode="General">
                        <c:v>-1.03211657762599E-4</c:v>
                      </c:pt>
                      <c:pt idx="4109">
                        <c:v>-9.3944762973064306E-5</c:v>
                      </c:pt>
                      <c:pt idx="4110" formatCode="General">
                        <c:v>-1.1817659617291599E-4</c:v>
                      </c:pt>
                      <c:pt idx="4111">
                        <c:v>-9.66360874051587E-5</c:v>
                      </c:pt>
                      <c:pt idx="4112">
                        <c:v>-9.1822699285944704E-5</c:v>
                      </c:pt>
                      <c:pt idx="4113">
                        <c:v>-7.3437039546580307E-5</c:v>
                      </c:pt>
                      <c:pt idx="4114">
                        <c:v>-6.17969818486005E-5</c:v>
                      </c:pt>
                      <c:pt idx="4115" formatCode="General">
                        <c:v>-1.6567737241675299E-4</c:v>
                      </c:pt>
                      <c:pt idx="4116" formatCode="General">
                        <c:v>-1.0224255784358099E-4</c:v>
                      </c:pt>
                      <c:pt idx="4117" formatCode="General">
                        <c:v>-1.11633069766061E-4</c:v>
                      </c:pt>
                      <c:pt idx="4118">
                        <c:v>-7.7141226325709204E-5</c:v>
                      </c:pt>
                      <c:pt idx="4119">
                        <c:v>-6.6762649702736105E-5</c:v>
                      </c:pt>
                      <c:pt idx="4120" formatCode="General">
                        <c:v>-1.0833565839038E-4</c:v>
                      </c:pt>
                      <c:pt idx="4121" formatCode="General">
                        <c:v>-1.1482007192916099E-4</c:v>
                      </c:pt>
                      <c:pt idx="4122">
                        <c:v>-9.9746874729380201E-5</c:v>
                      </c:pt>
                      <c:pt idx="4123">
                        <c:v>-8.5426464951584102E-5</c:v>
                      </c:pt>
                      <c:pt idx="4124">
                        <c:v>-8.4153394161885198E-5</c:v>
                      </c:pt>
                      <c:pt idx="4125">
                        <c:v>-7.9093416039415805E-5</c:v>
                      </c:pt>
                      <c:pt idx="4126" formatCode="General">
                        <c:v>-1.08893763949232E-4</c:v>
                      </c:pt>
                      <c:pt idx="4127">
                        <c:v>-8.2255942720232299E-5</c:v>
                      </c:pt>
                      <c:pt idx="4128">
                        <c:v>-9.8209270671528303E-5</c:v>
                      </c:pt>
                      <c:pt idx="4129">
                        <c:v>-9.6172053942579895E-5</c:v>
                      </c:pt>
                      <c:pt idx="4130">
                        <c:v>-8.5214234725350201E-5</c:v>
                      </c:pt>
                      <c:pt idx="4131">
                        <c:v>-8.0848201029207301E-5</c:v>
                      </c:pt>
                      <c:pt idx="4132">
                        <c:v>-6.5881166338792094E-5</c:v>
                      </c:pt>
                      <c:pt idx="4133">
                        <c:v>-8.10478728485648E-5</c:v>
                      </c:pt>
                      <c:pt idx="4134" formatCode="General">
                        <c:v>-1.12566188759738E-4</c:v>
                      </c:pt>
                      <c:pt idx="4135">
                        <c:v>-9.0824408163956501E-5</c:v>
                      </c:pt>
                      <c:pt idx="4136">
                        <c:v>-7.0481159978864105E-5</c:v>
                      </c:pt>
                      <c:pt idx="4137">
                        <c:v>-7.4265109446827897E-5</c:v>
                      </c:pt>
                      <c:pt idx="4138">
                        <c:v>-6.4939256814050097E-5</c:v>
                      </c:pt>
                      <c:pt idx="4139">
                        <c:v>-8.8218047205894102E-5</c:v>
                      </c:pt>
                      <c:pt idx="4140" formatCode="General">
                        <c:v>-1.1426648606258E-4</c:v>
                      </c:pt>
                      <c:pt idx="4141">
                        <c:v>-5.5346404589734303E-5</c:v>
                      </c:pt>
                      <c:pt idx="4142">
                        <c:v>-8.57197283203337E-5</c:v>
                      </c:pt>
                      <c:pt idx="4143" formatCode="General">
                        <c:v>-1.2318948474615099E-4</c:v>
                      </c:pt>
                      <c:pt idx="4144">
                        <c:v>-9.7555271751169402E-5</c:v>
                      </c:pt>
                      <c:pt idx="4145">
                        <c:v>-9.9194191578478504E-5</c:v>
                      </c:pt>
                      <c:pt idx="4146">
                        <c:v>-8.6351326159126102E-5</c:v>
                      </c:pt>
                      <c:pt idx="4147" formatCode="General">
                        <c:v>-1.0881360457909E-4</c:v>
                      </c:pt>
                      <c:pt idx="4148">
                        <c:v>-9.6456759418748602E-5</c:v>
                      </c:pt>
                      <c:pt idx="4149">
                        <c:v>-9.7745791022386394E-5</c:v>
                      </c:pt>
                      <c:pt idx="4150" formatCode="General">
                        <c:v>-1.2513613540431699E-4</c:v>
                      </c:pt>
                      <c:pt idx="4151">
                        <c:v>-7.56675271430862E-5</c:v>
                      </c:pt>
                      <c:pt idx="4152">
                        <c:v>-9.2378577494529006E-5</c:v>
                      </c:pt>
                      <c:pt idx="4153" formatCode="General">
                        <c:v>-1.3941974039370701E-4</c:v>
                      </c:pt>
                      <c:pt idx="4154">
                        <c:v>-9.0750343559050495E-5</c:v>
                      </c:pt>
                      <c:pt idx="4155" formatCode="General">
                        <c:v>-1.1015132166558501E-4</c:v>
                      </c:pt>
                      <c:pt idx="4156" formatCode="General">
                        <c:v>-1.4043718690421201E-4</c:v>
                      </c:pt>
                      <c:pt idx="4157" formatCode="General">
                        <c:v>-1.14014671634432E-4</c:v>
                      </c:pt>
                      <c:pt idx="4158">
                        <c:v>-8.1242375033800706E-5</c:v>
                      </c:pt>
                      <c:pt idx="4159" formatCode="General">
                        <c:v>-1.1029850078446899E-4</c:v>
                      </c:pt>
                      <c:pt idx="4160" formatCode="General">
                        <c:v>-1.42298385398786E-4</c:v>
                      </c:pt>
                      <c:pt idx="4161" formatCode="General">
                        <c:v>-1.09156312177487E-4</c:v>
                      </c:pt>
                      <c:pt idx="4162" formatCode="General">
                        <c:v>-1.10734078636409E-4</c:v>
                      </c:pt>
                      <c:pt idx="4163" formatCode="General">
                        <c:v>-1.07346845992899E-4</c:v>
                      </c:pt>
                      <c:pt idx="4164" formatCode="General">
                        <c:v>-1.2437768527692199E-4</c:v>
                      </c:pt>
                      <c:pt idx="4165" formatCode="General">
                        <c:v>-1.1080855083674501E-4</c:v>
                      </c:pt>
                      <c:pt idx="4166" formatCode="General">
                        <c:v>-1.3155817124273599E-4</c:v>
                      </c:pt>
                      <c:pt idx="4167">
                        <c:v>-8.9174272868461195E-5</c:v>
                      </c:pt>
                      <c:pt idx="4168">
                        <c:v>-8.2325939648717703E-5</c:v>
                      </c:pt>
                      <c:pt idx="4169">
                        <c:v>-9.9662115761847898E-5</c:v>
                      </c:pt>
                      <c:pt idx="4170" formatCode="General">
                        <c:v>-1.02086637255735E-4</c:v>
                      </c:pt>
                      <c:pt idx="4171">
                        <c:v>-7.4774877951517001E-5</c:v>
                      </c:pt>
                      <c:pt idx="4172" formatCode="General">
                        <c:v>-1.3707614542761101E-4</c:v>
                      </c:pt>
                      <c:pt idx="4173" formatCode="General">
                        <c:v>-1.06506019823962E-4</c:v>
                      </c:pt>
                      <c:pt idx="4174">
                        <c:v>-8.4618571583776195E-5</c:v>
                      </c:pt>
                      <c:pt idx="4175" formatCode="General">
                        <c:v>-1.3490596623015499E-4</c:v>
                      </c:pt>
                      <c:pt idx="4176" formatCode="General">
                        <c:v>-1.10717103711819E-4</c:v>
                      </c:pt>
                      <c:pt idx="4177">
                        <c:v>-8.3604174168015101E-5</c:v>
                      </c:pt>
                      <c:pt idx="4178" formatCode="General">
                        <c:v>-1.20622892735758E-4</c:v>
                      </c:pt>
                      <c:pt idx="4179">
                        <c:v>-8.6773716506695803E-5</c:v>
                      </c:pt>
                      <c:pt idx="4180" formatCode="General">
                        <c:v>-1.11628997839224E-4</c:v>
                      </c:pt>
                      <c:pt idx="4181">
                        <c:v>-9.4716860802779594E-5</c:v>
                      </c:pt>
                      <c:pt idx="4182" formatCode="General">
                        <c:v>-1.16469031547361E-4</c:v>
                      </c:pt>
                      <c:pt idx="4183">
                        <c:v>-9.29653781999502E-5</c:v>
                      </c:pt>
                      <c:pt idx="4184" formatCode="General">
                        <c:v>-1.2951036569629901E-4</c:v>
                      </c:pt>
                      <c:pt idx="4185">
                        <c:v>-7.6314314302145198E-5</c:v>
                      </c:pt>
                      <c:pt idx="4186">
                        <c:v>-9.97530423164369E-5</c:v>
                      </c:pt>
                      <c:pt idx="4187">
                        <c:v>-8.3149218714892605E-5</c:v>
                      </c:pt>
                      <c:pt idx="4188">
                        <c:v>-8.28262755462048E-5</c:v>
                      </c:pt>
                      <c:pt idx="4189">
                        <c:v>-9.9881582127905993E-5</c:v>
                      </c:pt>
                      <c:pt idx="4190" formatCode="General">
                        <c:v>-1.20920994196834E-4</c:v>
                      </c:pt>
                      <c:pt idx="4191" formatCode="General">
                        <c:v>-1.11772074054449E-4</c:v>
                      </c:pt>
                      <c:pt idx="4192" formatCode="General">
                        <c:v>-1.32322437768957E-4</c:v>
                      </c:pt>
                      <c:pt idx="4193" formatCode="General">
                        <c:v>-1.17774249409652E-4</c:v>
                      </c:pt>
                      <c:pt idx="4194">
                        <c:v>-9.9560062251405001E-5</c:v>
                      </c:pt>
                      <c:pt idx="4195" formatCode="General">
                        <c:v>-1.00460799697542E-4</c:v>
                      </c:pt>
                      <c:pt idx="4196" formatCode="General">
                        <c:v>-1.0258249132334001E-4</c:v>
                      </c:pt>
                      <c:pt idx="4197">
                        <c:v>-7.6815319633263002E-5</c:v>
                      </c:pt>
                      <c:pt idx="4198" formatCode="General">
                        <c:v>-1.0759109842708799E-4</c:v>
                      </c:pt>
                      <c:pt idx="4199" formatCode="General">
                        <c:v>-1.0865219504005099E-4</c:v>
                      </c:pt>
                      <c:pt idx="4200" formatCode="General">
                        <c:v>-1.0674510073816E-4</c:v>
                      </c:pt>
                      <c:pt idx="4201" formatCode="General">
                        <c:v>-1.12447463514732E-4</c:v>
                      </c:pt>
                      <c:pt idx="4202">
                        <c:v>-8.0560840512980994E-5</c:v>
                      </c:pt>
                      <c:pt idx="4203" formatCode="General">
                        <c:v>-1.1388129537049099E-4</c:v>
                      </c:pt>
                      <c:pt idx="4204">
                        <c:v>-5.0642226827076003E-5</c:v>
                      </c:pt>
                      <c:pt idx="4205" formatCode="General">
                        <c:v>-1.18758723315231E-4</c:v>
                      </c:pt>
                      <c:pt idx="4206" formatCode="General">
                        <c:v>-1.28337016896228E-4</c:v>
                      </c:pt>
                      <c:pt idx="4207" formatCode="General">
                        <c:v>-1.4756630983976999E-4</c:v>
                      </c:pt>
                      <c:pt idx="4208">
                        <c:v>-8.9965809382084802E-5</c:v>
                      </c:pt>
                      <c:pt idx="4209" formatCode="General">
                        <c:v>-1.11452957613259E-4</c:v>
                      </c:pt>
                      <c:pt idx="4210" formatCode="General">
                        <c:v>-1.05160087561043E-4</c:v>
                      </c:pt>
                      <c:pt idx="4211">
                        <c:v>-8.3653806263081303E-5</c:v>
                      </c:pt>
                      <c:pt idx="4212">
                        <c:v>-9.7063106161766094E-5</c:v>
                      </c:pt>
                      <c:pt idx="4213" formatCode="General">
                        <c:v>-1.04722384772247E-4</c:v>
                      </c:pt>
                      <c:pt idx="4214">
                        <c:v>-8.9345570164190105E-5</c:v>
                      </c:pt>
                      <c:pt idx="4215" formatCode="General">
                        <c:v>-1.2113607926358499E-4</c:v>
                      </c:pt>
                      <c:pt idx="4216" formatCode="General">
                        <c:v>-1.1272895376173101E-4</c:v>
                      </c:pt>
                      <c:pt idx="4217" formatCode="General">
                        <c:v>-1.2281558979787801E-4</c:v>
                      </c:pt>
                      <c:pt idx="4218" formatCode="General">
                        <c:v>-1.13252024538221E-4</c:v>
                      </c:pt>
                      <c:pt idx="4219" formatCode="General">
                        <c:v>-1.61086719427957E-4</c:v>
                      </c:pt>
                      <c:pt idx="4220" formatCode="General">
                        <c:v>-1.2359474411323401E-4</c:v>
                      </c:pt>
                      <c:pt idx="4221" formatCode="General">
                        <c:v>-1.1233700807088E-4</c:v>
                      </c:pt>
                      <c:pt idx="4222" formatCode="General">
                        <c:v>-1.23596783843191E-4</c:v>
                      </c:pt>
                      <c:pt idx="4223" formatCode="General">
                        <c:v>-1.30046316207679E-4</c:v>
                      </c:pt>
                      <c:pt idx="4224">
                        <c:v>-9.9041250886268699E-5</c:v>
                      </c:pt>
                      <c:pt idx="4225" formatCode="General">
                        <c:v>-1.0825217391928701E-4</c:v>
                      </c:pt>
                      <c:pt idx="4226">
                        <c:v>-9.9406811540461205E-5</c:v>
                      </c:pt>
                      <c:pt idx="4227" formatCode="General">
                        <c:v>-1.44889880712599E-4</c:v>
                      </c:pt>
                      <c:pt idx="4228" formatCode="General">
                        <c:v>-1.3299675181445401E-4</c:v>
                      </c:pt>
                      <c:pt idx="4229" formatCode="General">
                        <c:v>-1.11841225803042E-4</c:v>
                      </c:pt>
                      <c:pt idx="4230" formatCode="General">
                        <c:v>-1.15339840591722E-4</c:v>
                      </c:pt>
                      <c:pt idx="4231" formatCode="General">
                        <c:v>-1.3024790442301101E-4</c:v>
                      </c:pt>
                      <c:pt idx="4232">
                        <c:v>-9.9879733499939901E-5</c:v>
                      </c:pt>
                      <c:pt idx="4233" formatCode="General">
                        <c:v>-1.60718563481453E-4</c:v>
                      </c:pt>
                      <c:pt idx="4234" formatCode="General">
                        <c:v>-1.2114866384499999E-4</c:v>
                      </c:pt>
                      <c:pt idx="4235">
                        <c:v>-6.6794495435480697E-5</c:v>
                      </c:pt>
                      <c:pt idx="4236" formatCode="General">
                        <c:v>-1.08870879639344E-4</c:v>
                      </c:pt>
                      <c:pt idx="4237">
                        <c:v>-9.3032086929832107E-5</c:v>
                      </c:pt>
                      <c:pt idx="4238" formatCode="General">
                        <c:v>-1.0856516701405301E-4</c:v>
                      </c:pt>
                      <c:pt idx="4239" formatCode="General">
                        <c:v>-1.12943743431559E-4</c:v>
                      </c:pt>
                      <c:pt idx="4240" formatCode="General">
                        <c:v>-1.07813532864263E-4</c:v>
                      </c:pt>
                      <c:pt idx="4241" formatCode="General">
                        <c:v>-1.05214312872006E-4</c:v>
                      </c:pt>
                      <c:pt idx="4242">
                        <c:v>-9.1239473035474898E-5</c:v>
                      </c:pt>
                      <c:pt idx="4243">
                        <c:v>-6.7340788860588698E-5</c:v>
                      </c:pt>
                      <c:pt idx="4244" formatCode="General">
                        <c:v>-1.1088064080637E-4</c:v>
                      </c:pt>
                      <c:pt idx="4245" formatCode="General">
                        <c:v>-1.0354832712786199E-4</c:v>
                      </c:pt>
                      <c:pt idx="4246" formatCode="General">
                        <c:v>-1.3101189426455601E-4</c:v>
                      </c:pt>
                      <c:pt idx="4247">
                        <c:v>-8.9057399280364995E-5</c:v>
                      </c:pt>
                      <c:pt idx="4248">
                        <c:v>-8.5780880795042894E-5</c:v>
                      </c:pt>
                      <c:pt idx="4249" formatCode="General">
                        <c:v>-1.16932187203459E-4</c:v>
                      </c:pt>
                      <c:pt idx="4250" formatCode="General">
                        <c:v>-1.2734236032476399E-4</c:v>
                      </c:pt>
                      <c:pt idx="4251" formatCode="General">
                        <c:v>-1.46785322636217E-4</c:v>
                      </c:pt>
                      <c:pt idx="4252" formatCode="General">
                        <c:v>-1.0606353489588499E-4</c:v>
                      </c:pt>
                      <c:pt idx="4253" formatCode="General">
                        <c:v>-1.1803011382392801E-4</c:v>
                      </c:pt>
                      <c:pt idx="4254" formatCode="General">
                        <c:v>-1.4563796637209799E-4</c:v>
                      </c:pt>
                      <c:pt idx="4255">
                        <c:v>-9.4480926837148401E-5</c:v>
                      </c:pt>
                      <c:pt idx="4256" formatCode="General">
                        <c:v>-1.13491815318262E-4</c:v>
                      </c:pt>
                      <c:pt idx="4257">
                        <c:v>-7.5136770477550501E-5</c:v>
                      </c:pt>
                      <c:pt idx="4258" formatCode="General">
                        <c:v>-1.5114459377841099E-4</c:v>
                      </c:pt>
                      <c:pt idx="4259">
                        <c:v>-7.0815049131532602E-5</c:v>
                      </c:pt>
                      <c:pt idx="4260" formatCode="General">
                        <c:v>-1.09230057742307E-4</c:v>
                      </c:pt>
                      <c:pt idx="4261" formatCode="General">
                        <c:v>-1.2549626471358499E-4</c:v>
                      </c:pt>
                      <c:pt idx="4262">
                        <c:v>-5.07981388736403E-5</c:v>
                      </c:pt>
                      <c:pt idx="4263" formatCode="General">
                        <c:v>-1.34310960204093E-4</c:v>
                      </c:pt>
                      <c:pt idx="4264" formatCode="General">
                        <c:v>-1.1942872648451399E-4</c:v>
                      </c:pt>
                      <c:pt idx="4265">
                        <c:v>-9.1039191724518199E-5</c:v>
                      </c:pt>
                      <c:pt idx="4266" formatCode="General">
                        <c:v>-1.2751966127292499E-4</c:v>
                      </c:pt>
                      <c:pt idx="4267" formatCode="General">
                        <c:v>-1.1523135388146501E-4</c:v>
                      </c:pt>
                      <c:pt idx="4268">
                        <c:v>-7.8641882560138206E-5</c:v>
                      </c:pt>
                      <c:pt idx="4269" formatCode="General">
                        <c:v>-1.3332410542317899E-4</c:v>
                      </c:pt>
                      <c:pt idx="4270">
                        <c:v>-7.3338125871849505E-5</c:v>
                      </c:pt>
                      <c:pt idx="4271" formatCode="General">
                        <c:v>-1.3421383997783701E-4</c:v>
                      </c:pt>
                      <c:pt idx="4272">
                        <c:v>-9.5883800594459898E-5</c:v>
                      </c:pt>
                      <c:pt idx="4273" formatCode="General">
                        <c:v>-1.12416034746901E-4</c:v>
                      </c:pt>
                      <c:pt idx="4274" formatCode="General">
                        <c:v>-1.11079971132405E-4</c:v>
                      </c:pt>
                      <c:pt idx="4275" formatCode="General">
                        <c:v>-1.17379090901906E-4</c:v>
                      </c:pt>
                      <c:pt idx="4276" formatCode="General">
                        <c:v>-1.0809477920349001E-4</c:v>
                      </c:pt>
                      <c:pt idx="4277" formatCode="General">
                        <c:v>-1.07058648851933E-4</c:v>
                      </c:pt>
                      <c:pt idx="4278" formatCode="General">
                        <c:v>-1.24415627557387E-4</c:v>
                      </c:pt>
                      <c:pt idx="4279" formatCode="General">
                        <c:v>-1.3278269435273499E-4</c:v>
                      </c:pt>
                      <c:pt idx="4280" formatCode="General">
                        <c:v>-1.06632379263964E-4</c:v>
                      </c:pt>
                      <c:pt idx="4281">
                        <c:v>-7.9991859121960002E-5</c:v>
                      </c:pt>
                      <c:pt idx="4282">
                        <c:v>-9.9308919554227799E-5</c:v>
                      </c:pt>
                      <c:pt idx="4283">
                        <c:v>-9.1214026006751695E-5</c:v>
                      </c:pt>
                      <c:pt idx="4284">
                        <c:v>-9.7106126938124903E-5</c:v>
                      </c:pt>
                      <c:pt idx="4285">
                        <c:v>-5.9356430467068301E-5</c:v>
                      </c:pt>
                      <c:pt idx="4286">
                        <c:v>-9.6596725267945996E-5</c:v>
                      </c:pt>
                      <c:pt idx="4287" formatCode="General">
                        <c:v>-1.0530944738989501E-4</c:v>
                      </c:pt>
                      <c:pt idx="4288" formatCode="General">
                        <c:v>-1.1116240883499E-4</c:v>
                      </c:pt>
                      <c:pt idx="4289">
                        <c:v>-8.9877647083061199E-5</c:v>
                      </c:pt>
                      <c:pt idx="4290">
                        <c:v>-9.6431831986211098E-5</c:v>
                      </c:pt>
                      <c:pt idx="4291">
                        <c:v>-8.6869045273164095E-5</c:v>
                      </c:pt>
                      <c:pt idx="4292">
                        <c:v>-8.6429667592872106E-5</c:v>
                      </c:pt>
                      <c:pt idx="4293">
                        <c:v>-7.9843279756816197E-5</c:v>
                      </c:pt>
                      <c:pt idx="4294">
                        <c:v>-8.6977163606105894E-5</c:v>
                      </c:pt>
                      <c:pt idx="4295">
                        <c:v>-7.3451582727290506E-5</c:v>
                      </c:pt>
                      <c:pt idx="4296" formatCode="General">
                        <c:v>-1.5116526968869101E-4</c:v>
                      </c:pt>
                      <c:pt idx="4297" formatCode="General">
                        <c:v>-1.12434947530675E-4</c:v>
                      </c:pt>
                      <c:pt idx="4298">
                        <c:v>-9.9905469698197599E-5</c:v>
                      </c:pt>
                      <c:pt idx="4299">
                        <c:v>-6.2845189233319904E-5</c:v>
                      </c:pt>
                      <c:pt idx="4300" formatCode="General">
                        <c:v>-1.3709969876072599E-4</c:v>
                      </c:pt>
                      <c:pt idx="4301">
                        <c:v>-9.8841888879874095E-5</c:v>
                      </c:pt>
                      <c:pt idx="4302" formatCode="General">
                        <c:v>-1.1866393165346701E-4</c:v>
                      </c:pt>
                      <c:pt idx="4303">
                        <c:v>-8.6708480641494497E-5</c:v>
                      </c:pt>
                      <c:pt idx="4304">
                        <c:v>-9.9240162197333003E-5</c:v>
                      </c:pt>
                      <c:pt idx="4305">
                        <c:v>-8.91879699531486E-5</c:v>
                      </c:pt>
                      <c:pt idx="4306" formatCode="General">
                        <c:v>-1.4883050277329801E-4</c:v>
                      </c:pt>
                      <c:pt idx="4307">
                        <c:v>-9.7741305111388098E-5</c:v>
                      </c:pt>
                      <c:pt idx="4308" formatCode="General">
                        <c:v>-1.1155556427239199E-4</c:v>
                      </c:pt>
                      <c:pt idx="4309" formatCode="General">
                        <c:v>-1.24962531262076E-4</c:v>
                      </c:pt>
                      <c:pt idx="4310">
                        <c:v>-9.1841349750387604E-5</c:v>
                      </c:pt>
                      <c:pt idx="4311" formatCode="General">
                        <c:v>-1.3977989222283501E-4</c:v>
                      </c:pt>
                      <c:pt idx="4312">
                        <c:v>-8.5763205323208304E-5</c:v>
                      </c:pt>
                      <c:pt idx="4313" formatCode="General">
                        <c:v>-1.2515352057640899E-4</c:v>
                      </c:pt>
                      <c:pt idx="4314">
                        <c:v>-8.1122817193447297E-5</c:v>
                      </c:pt>
                      <c:pt idx="4315">
                        <c:v>-9.6747610035986394E-5</c:v>
                      </c:pt>
                      <c:pt idx="4316" formatCode="General">
                        <c:v>-1.0232493989667001E-4</c:v>
                      </c:pt>
                      <c:pt idx="4317" formatCode="General">
                        <c:v>-1.0332677745731E-4</c:v>
                      </c:pt>
                      <c:pt idx="4318">
                        <c:v>-7.3684781143637697E-5</c:v>
                      </c:pt>
                      <c:pt idx="4319">
                        <c:v>-9.6828908609315406E-5</c:v>
                      </c:pt>
                      <c:pt idx="4320" formatCode="General">
                        <c:v>-1.03738422440378E-4</c:v>
                      </c:pt>
                      <c:pt idx="4321" formatCode="General">
                        <c:v>-1.3522687204205701E-4</c:v>
                      </c:pt>
                      <c:pt idx="4322">
                        <c:v>-9.2260204028545606E-5</c:v>
                      </c:pt>
                      <c:pt idx="4323">
                        <c:v>-8.0224078372310902E-5</c:v>
                      </c:pt>
                      <c:pt idx="4324">
                        <c:v>-8.8112606368826298E-5</c:v>
                      </c:pt>
                      <c:pt idx="4325">
                        <c:v>-8.0815643783208998E-5</c:v>
                      </c:pt>
                      <c:pt idx="4326">
                        <c:v>-9.8249445679021399E-5</c:v>
                      </c:pt>
                      <c:pt idx="4327" formatCode="General">
                        <c:v>-1.18704392274398E-4</c:v>
                      </c:pt>
                      <c:pt idx="4328" formatCode="General">
                        <c:v>-1.2685395561122401E-4</c:v>
                      </c:pt>
                      <c:pt idx="4329">
                        <c:v>-5.7077146272375399E-5</c:v>
                      </c:pt>
                      <c:pt idx="4330">
                        <c:v>-9.11927618987146E-5</c:v>
                      </c:pt>
                      <c:pt idx="4331" formatCode="General">
                        <c:v>-1.0364488429938501E-4</c:v>
                      </c:pt>
                      <c:pt idx="4332" formatCode="General">
                        <c:v>-1.12720286858551E-4</c:v>
                      </c:pt>
                      <c:pt idx="4333" formatCode="General">
                        <c:v>-1.13274028417174E-4</c:v>
                      </c:pt>
                      <c:pt idx="4334" formatCode="General">
                        <c:v>-1.21510654129616E-4</c:v>
                      </c:pt>
                      <c:pt idx="4335" formatCode="General">
                        <c:v>-1.17158528430537E-4</c:v>
                      </c:pt>
                      <c:pt idx="4336">
                        <c:v>-9.4264383449096603E-5</c:v>
                      </c:pt>
                      <c:pt idx="4337" formatCode="General">
                        <c:v>-1.1647061631369E-4</c:v>
                      </c:pt>
                      <c:pt idx="4338" formatCode="General">
                        <c:v>-1.00161315600593E-4</c:v>
                      </c:pt>
                      <c:pt idx="4339">
                        <c:v>-7.7688462517863302E-5</c:v>
                      </c:pt>
                      <c:pt idx="4340">
                        <c:v>-9.7154342367376594E-5</c:v>
                      </c:pt>
                      <c:pt idx="4341" formatCode="General">
                        <c:v>-1.1589821941551499E-4</c:v>
                      </c:pt>
                      <c:pt idx="4342">
                        <c:v>-8.7941138412624302E-5</c:v>
                      </c:pt>
                      <c:pt idx="4343">
                        <c:v>-8.2220195771043401E-5</c:v>
                      </c:pt>
                      <c:pt idx="4344" formatCode="General">
                        <c:v>-1.3024330797906201E-4</c:v>
                      </c:pt>
                      <c:pt idx="4345">
                        <c:v>-7.1128333038967403E-5</c:v>
                      </c:pt>
                      <c:pt idx="4346" formatCode="General">
                        <c:v>-1.06737129898857E-4</c:v>
                      </c:pt>
                      <c:pt idx="4347" formatCode="General">
                        <c:v>-1.2620743081837301E-4</c:v>
                      </c:pt>
                      <c:pt idx="4348">
                        <c:v>-7.2225532708165198E-5</c:v>
                      </c:pt>
                      <c:pt idx="4349">
                        <c:v>-9.1404898865496E-5</c:v>
                      </c:pt>
                      <c:pt idx="4350" formatCode="General">
                        <c:v>-1.0868285711787001E-4</c:v>
                      </c:pt>
                      <c:pt idx="4351" formatCode="General">
                        <c:v>-1.4664172065117901E-4</c:v>
                      </c:pt>
                      <c:pt idx="4352" formatCode="General">
                        <c:v>-1.1958609685018999E-4</c:v>
                      </c:pt>
                      <c:pt idx="4353" formatCode="General">
                        <c:v>-1.0695294243195701E-4</c:v>
                      </c:pt>
                      <c:pt idx="4354" formatCode="General">
                        <c:v>-1.09699093126909E-4</c:v>
                      </c:pt>
                      <c:pt idx="4355">
                        <c:v>-9.8290744690500396E-5</c:v>
                      </c:pt>
                      <c:pt idx="4356">
                        <c:v>-8.4751333302479897E-5</c:v>
                      </c:pt>
                      <c:pt idx="4357" formatCode="General">
                        <c:v>-1.2670043846651401E-4</c:v>
                      </c:pt>
                      <c:pt idx="4358" formatCode="General">
                        <c:v>-1.21840125337111E-4</c:v>
                      </c:pt>
                      <c:pt idx="4359">
                        <c:v>-8.6117287407773595E-5</c:v>
                      </c:pt>
                      <c:pt idx="4360">
                        <c:v>-7.1163593411904694E-5</c:v>
                      </c:pt>
                      <c:pt idx="4361" formatCode="General">
                        <c:v>-1.00403030292554E-4</c:v>
                      </c:pt>
                      <c:pt idx="4362">
                        <c:v>-7.3038994263451695E-5</c:v>
                      </c:pt>
                      <c:pt idx="4363" formatCode="General">
                        <c:v>-1.09356424194565E-4</c:v>
                      </c:pt>
                      <c:pt idx="4364" formatCode="General">
                        <c:v>-1.0291785652282201E-4</c:v>
                      </c:pt>
                      <c:pt idx="4365" formatCode="General">
                        <c:v>-1.0779708826454601E-4</c:v>
                      </c:pt>
                      <c:pt idx="4366">
                        <c:v>-8.8160538689053105E-5</c:v>
                      </c:pt>
                      <c:pt idx="4367">
                        <c:v>-7.5676527224812295E-5</c:v>
                      </c:pt>
                      <c:pt idx="4368" formatCode="General">
                        <c:v>-1.2251785902725199E-4</c:v>
                      </c:pt>
                      <c:pt idx="4369">
                        <c:v>-8.6623031384940003E-5</c:v>
                      </c:pt>
                      <c:pt idx="4370">
                        <c:v>-8.1856335947798101E-5</c:v>
                      </c:pt>
                      <c:pt idx="4371">
                        <c:v>-9.4936468180246498E-5</c:v>
                      </c:pt>
                      <c:pt idx="4372">
                        <c:v>-9.5163164220275396E-5</c:v>
                      </c:pt>
                      <c:pt idx="4373">
                        <c:v>-8.0867488831336598E-5</c:v>
                      </c:pt>
                      <c:pt idx="4374">
                        <c:v>-9.1714549035912799E-5</c:v>
                      </c:pt>
                      <c:pt idx="4375">
                        <c:v>-8.5504130154185294E-5</c:v>
                      </c:pt>
                      <c:pt idx="4376">
                        <c:v>-9.1487067696339298E-5</c:v>
                      </c:pt>
                      <c:pt idx="4377">
                        <c:v>-8.1631001290631005E-5</c:v>
                      </c:pt>
                      <c:pt idx="4378">
                        <c:v>-8.6432991451384602E-5</c:v>
                      </c:pt>
                      <c:pt idx="4379">
                        <c:v>-9.9831451809990896E-5</c:v>
                      </c:pt>
                      <c:pt idx="4380">
                        <c:v>-8.9624938969686801E-5</c:v>
                      </c:pt>
                      <c:pt idx="4381" formatCode="General">
                        <c:v>-1.09204460252887E-4</c:v>
                      </c:pt>
                      <c:pt idx="4382">
                        <c:v>-9.6834365866694201E-5</c:v>
                      </c:pt>
                      <c:pt idx="4383">
                        <c:v>-7.2107080719883095E-5</c:v>
                      </c:pt>
                      <c:pt idx="4384">
                        <c:v>-8.4374743431271299E-5</c:v>
                      </c:pt>
                      <c:pt idx="4385">
                        <c:v>-8.7183258746985001E-5</c:v>
                      </c:pt>
                      <c:pt idx="4386">
                        <c:v>-5.83293278320082E-5</c:v>
                      </c:pt>
                      <c:pt idx="4387" formatCode="General">
                        <c:v>-1.17313678742403E-4</c:v>
                      </c:pt>
                      <c:pt idx="4388">
                        <c:v>-8.7803016704217205E-5</c:v>
                      </c:pt>
                      <c:pt idx="4389">
                        <c:v>-9.1250610504498906E-5</c:v>
                      </c:pt>
                      <c:pt idx="4390" formatCode="General">
                        <c:v>-1.12408268715282E-4</c:v>
                      </c:pt>
                      <c:pt idx="4391" formatCode="General">
                        <c:v>-1.12915113661394E-4</c:v>
                      </c:pt>
                      <c:pt idx="4392">
                        <c:v>-8.3760638463004997E-5</c:v>
                      </c:pt>
                      <c:pt idx="4393">
                        <c:v>-8.1204785158545294E-5</c:v>
                      </c:pt>
                      <c:pt idx="4394">
                        <c:v>-9.65818973018307E-5</c:v>
                      </c:pt>
                      <c:pt idx="4395" formatCode="General">
                        <c:v>-1.2899367067566601E-4</c:v>
                      </c:pt>
                      <c:pt idx="4396">
                        <c:v>-8.32940990827595E-5</c:v>
                      </c:pt>
                      <c:pt idx="4397">
                        <c:v>-7.9305652032839099E-5</c:v>
                      </c:pt>
                      <c:pt idx="4398">
                        <c:v>-7.6543224026927802E-5</c:v>
                      </c:pt>
                      <c:pt idx="4399">
                        <c:v>-7.35379047670965E-5</c:v>
                      </c:pt>
                      <c:pt idx="4400" formatCode="General">
                        <c:v>-1.26420434677362E-4</c:v>
                      </c:pt>
                      <c:pt idx="4401">
                        <c:v>-4.8962381308483503E-5</c:v>
                      </c:pt>
                      <c:pt idx="4402" formatCode="General">
                        <c:v>-1.15690904177794E-4</c:v>
                      </c:pt>
                      <c:pt idx="4403">
                        <c:v>-8.2012330549296797E-5</c:v>
                      </c:pt>
                      <c:pt idx="4404" formatCode="General">
                        <c:v>-1.3362949613984E-4</c:v>
                      </c:pt>
                      <c:pt idx="4405">
                        <c:v>-9.6140474058165903E-5</c:v>
                      </c:pt>
                      <c:pt idx="4406">
                        <c:v>-9.7912534623038799E-5</c:v>
                      </c:pt>
                      <c:pt idx="4407" formatCode="General">
                        <c:v>-1.25761644038341E-4</c:v>
                      </c:pt>
                      <c:pt idx="4408" formatCode="General">
                        <c:v>-1.00912977341307E-4</c:v>
                      </c:pt>
                      <c:pt idx="4409" formatCode="General">
                        <c:v>-1.0830738762396499E-4</c:v>
                      </c:pt>
                      <c:pt idx="4410" formatCode="General">
                        <c:v>-1.18971365957068E-4</c:v>
                      </c:pt>
                      <c:pt idx="4411">
                        <c:v>-7.6019954711974602E-5</c:v>
                      </c:pt>
                      <c:pt idx="4412" formatCode="General">
                        <c:v>-1.1309188564133201E-4</c:v>
                      </c:pt>
                      <c:pt idx="4413">
                        <c:v>-9.6884683670082599E-5</c:v>
                      </c:pt>
                      <c:pt idx="4414" formatCode="General">
                        <c:v>-1.29980472782886E-4</c:v>
                      </c:pt>
                      <c:pt idx="4415" formatCode="General">
                        <c:v>-1.22293908753882E-4</c:v>
                      </c:pt>
                      <c:pt idx="4416" formatCode="General">
                        <c:v>-1.15381102082437E-4</c:v>
                      </c:pt>
                      <c:pt idx="4417">
                        <c:v>-8.7354592994784194E-5</c:v>
                      </c:pt>
                      <c:pt idx="4418">
                        <c:v>-7.6150294593771802E-5</c:v>
                      </c:pt>
                      <c:pt idx="4419">
                        <c:v>-7.6566248928092398E-5</c:v>
                      </c:pt>
                      <c:pt idx="4420">
                        <c:v>-7.4005963421950799E-5</c:v>
                      </c:pt>
                      <c:pt idx="4421">
                        <c:v>-3.1089078142842098E-5</c:v>
                      </c:pt>
                      <c:pt idx="4422">
                        <c:v>-8.8692559039386205E-5</c:v>
                      </c:pt>
                      <c:pt idx="4423">
                        <c:v>-7.4946415652563499E-5</c:v>
                      </c:pt>
                      <c:pt idx="4424" formatCode="General">
                        <c:v>-1.19954258332026E-4</c:v>
                      </c:pt>
                      <c:pt idx="4425">
                        <c:v>-9.6164747459218593E-5</c:v>
                      </c:pt>
                      <c:pt idx="4426" formatCode="General">
                        <c:v>-1.00639161694493E-4</c:v>
                      </c:pt>
                      <c:pt idx="4427" formatCode="General">
                        <c:v>-1.0215601378775301E-4</c:v>
                      </c:pt>
                      <c:pt idx="4428">
                        <c:v>-9.1196856089468194E-5</c:v>
                      </c:pt>
                      <c:pt idx="4429">
                        <c:v>-6.8574436056139301E-5</c:v>
                      </c:pt>
                      <c:pt idx="4430">
                        <c:v>-9.5496508125744804E-5</c:v>
                      </c:pt>
                      <c:pt idx="4431">
                        <c:v>-6.1573904845558006E-5</c:v>
                      </c:pt>
                      <c:pt idx="4432" formatCode="General">
                        <c:v>-1.06467221300527E-4</c:v>
                      </c:pt>
                      <c:pt idx="4433">
                        <c:v>-5.1622611144473998E-5</c:v>
                      </c:pt>
                      <c:pt idx="4434" formatCode="General">
                        <c:v>-1.09590457002221E-4</c:v>
                      </c:pt>
                      <c:pt idx="4435" formatCode="General">
                        <c:v>-1.14259518123057E-4</c:v>
                      </c:pt>
                      <c:pt idx="4436">
                        <c:v>-7.6773347957294195E-5</c:v>
                      </c:pt>
                      <c:pt idx="4437">
                        <c:v>-9.3426981431900006E-5</c:v>
                      </c:pt>
                      <c:pt idx="4438">
                        <c:v>-8.4874350445912999E-5</c:v>
                      </c:pt>
                      <c:pt idx="4439">
                        <c:v>-9.2099694602174105E-5</c:v>
                      </c:pt>
                      <c:pt idx="4440">
                        <c:v>-7.6710138993378306E-5</c:v>
                      </c:pt>
                      <c:pt idx="4441">
                        <c:v>-7.4811547271456206E-5</c:v>
                      </c:pt>
                      <c:pt idx="4442">
                        <c:v>-6.5076005045879498E-5</c:v>
                      </c:pt>
                      <c:pt idx="4443">
                        <c:v>-5.3276778052137898E-5</c:v>
                      </c:pt>
                      <c:pt idx="4444">
                        <c:v>-7.1343533123801206E-5</c:v>
                      </c:pt>
                      <c:pt idx="4445">
                        <c:v>-8.7050006742924593E-5</c:v>
                      </c:pt>
                      <c:pt idx="4446">
                        <c:v>-9.8708764014884403E-5</c:v>
                      </c:pt>
                      <c:pt idx="4447">
                        <c:v>-8.5023072313044295E-5</c:v>
                      </c:pt>
                      <c:pt idx="4448">
                        <c:v>-7.6700192204449304E-5</c:v>
                      </c:pt>
                      <c:pt idx="4449">
                        <c:v>-5.8621026379165E-5</c:v>
                      </c:pt>
                      <c:pt idx="4450">
                        <c:v>-8.3517389022463799E-5</c:v>
                      </c:pt>
                      <c:pt idx="4451" formatCode="General">
                        <c:v>-1.2043552683375201E-4</c:v>
                      </c:pt>
                      <c:pt idx="4452">
                        <c:v>-6.0508051470813198E-5</c:v>
                      </c:pt>
                      <c:pt idx="4453">
                        <c:v>-5.8389778212708297E-5</c:v>
                      </c:pt>
                      <c:pt idx="4454">
                        <c:v>-9.1797800523154495E-5</c:v>
                      </c:pt>
                      <c:pt idx="4455">
                        <c:v>-9.9913315382833907E-5</c:v>
                      </c:pt>
                      <c:pt idx="4456" formatCode="General">
                        <c:v>-1.16811144283017E-4</c:v>
                      </c:pt>
                      <c:pt idx="4457">
                        <c:v>-8.0567874913100996E-5</c:v>
                      </c:pt>
                      <c:pt idx="4458">
                        <c:v>-8.9568865945911799E-5</c:v>
                      </c:pt>
                      <c:pt idx="4459" formatCode="General">
                        <c:v>-1.12278483457317E-4</c:v>
                      </c:pt>
                      <c:pt idx="4460">
                        <c:v>-9.9707478157499597E-5</c:v>
                      </c:pt>
                      <c:pt idx="4461">
                        <c:v>-7.2403655505693499E-5</c:v>
                      </c:pt>
                      <c:pt idx="4462">
                        <c:v>-7.1269199913591904E-5</c:v>
                      </c:pt>
                      <c:pt idx="4463" formatCode="General">
                        <c:v>-1.1640543014463501E-4</c:v>
                      </c:pt>
                      <c:pt idx="4464">
                        <c:v>-7.9406616894125997E-5</c:v>
                      </c:pt>
                      <c:pt idx="4465">
                        <c:v>-9.6146249271469999E-5</c:v>
                      </c:pt>
                      <c:pt idx="4466" formatCode="General">
                        <c:v>-1.02773424093943E-4</c:v>
                      </c:pt>
                      <c:pt idx="4467">
                        <c:v>-6.3654641491934805E-5</c:v>
                      </c:pt>
                      <c:pt idx="4468">
                        <c:v>-5.6545664893184403E-5</c:v>
                      </c:pt>
                      <c:pt idx="4469" formatCode="General">
                        <c:v>-1.00549837165327E-4</c:v>
                      </c:pt>
                      <c:pt idx="4470">
                        <c:v>-8.1547841632997694E-5</c:v>
                      </c:pt>
                      <c:pt idx="4471">
                        <c:v>-6.73666189084689E-5</c:v>
                      </c:pt>
                      <c:pt idx="4472" formatCode="General">
                        <c:v>-1.08813101748948E-4</c:v>
                      </c:pt>
                      <c:pt idx="4473">
                        <c:v>-6.8175923722245602E-5</c:v>
                      </c:pt>
                      <c:pt idx="4474">
                        <c:v>-8.5643342201336799E-5</c:v>
                      </c:pt>
                      <c:pt idx="4475">
                        <c:v>-7.22369059544418E-5</c:v>
                      </c:pt>
                      <c:pt idx="4476">
                        <c:v>-9.3211806506134499E-5</c:v>
                      </c:pt>
                      <c:pt idx="4477">
                        <c:v>-8.7437496664683796E-5</c:v>
                      </c:pt>
                      <c:pt idx="4478">
                        <c:v>-8.4089446838429499E-5</c:v>
                      </c:pt>
                      <c:pt idx="4479">
                        <c:v>-6.8212853334815194E-5</c:v>
                      </c:pt>
                      <c:pt idx="4480" formatCode="General">
                        <c:v>-1.07577551354312E-4</c:v>
                      </c:pt>
                      <c:pt idx="4481">
                        <c:v>-7.2053206267993499E-5</c:v>
                      </c:pt>
                      <c:pt idx="4482">
                        <c:v>-5.4384034142752197E-5</c:v>
                      </c:pt>
                      <c:pt idx="4483" formatCode="General">
                        <c:v>-1.0084430120936301E-4</c:v>
                      </c:pt>
                      <c:pt idx="4484">
                        <c:v>-8.6683092560934405E-5</c:v>
                      </c:pt>
                      <c:pt idx="4485">
                        <c:v>-9.9919782848519804E-5</c:v>
                      </c:pt>
                      <c:pt idx="4486">
                        <c:v>-8.6171208046359503E-5</c:v>
                      </c:pt>
                      <c:pt idx="4487">
                        <c:v>-5.9667166901434997E-5</c:v>
                      </c:pt>
                      <c:pt idx="4488" formatCode="General">
                        <c:v>-1.01700783378322E-4</c:v>
                      </c:pt>
                      <c:pt idx="4489">
                        <c:v>-5.5957541337060898E-5</c:v>
                      </c:pt>
                      <c:pt idx="4490">
                        <c:v>-8.9462081260204002E-5</c:v>
                      </c:pt>
                      <c:pt idx="4491" formatCode="General">
                        <c:v>-1.01318658406675E-4</c:v>
                      </c:pt>
                      <c:pt idx="4492">
                        <c:v>-9.0205282659959994E-5</c:v>
                      </c:pt>
                      <c:pt idx="4493">
                        <c:v>-5.82282343270588E-5</c:v>
                      </c:pt>
                      <c:pt idx="4494">
                        <c:v>-4.7651042755285798E-5</c:v>
                      </c:pt>
                      <c:pt idx="4495" formatCode="General">
                        <c:v>-1.04895068170237E-4</c:v>
                      </c:pt>
                      <c:pt idx="4496">
                        <c:v>-9.1262955559899499E-5</c:v>
                      </c:pt>
                      <c:pt idx="4497">
                        <c:v>-7.9783051961597505E-5</c:v>
                      </c:pt>
                      <c:pt idx="4498">
                        <c:v>-9.1446623186416701E-5</c:v>
                      </c:pt>
                      <c:pt idx="4499">
                        <c:v>-6.6512732746131298E-5</c:v>
                      </c:pt>
                      <c:pt idx="4500" formatCode="General">
                        <c:v>-1.05948123753174E-4</c:v>
                      </c:pt>
                      <c:pt idx="4501" formatCode="General">
                        <c:v>-1.1379378144642E-4</c:v>
                      </c:pt>
                      <c:pt idx="4502">
                        <c:v>-4.2061824673047803E-5</c:v>
                      </c:pt>
                      <c:pt idx="4503" formatCode="General">
                        <c:v>-1.52916609249656E-4</c:v>
                      </c:pt>
                      <c:pt idx="4504">
                        <c:v>-5.2668670056421702E-5</c:v>
                      </c:pt>
                      <c:pt idx="4505">
                        <c:v>-8.4160396728829903E-5</c:v>
                      </c:pt>
                      <c:pt idx="4506">
                        <c:v>-8.6093608299225001E-5</c:v>
                      </c:pt>
                      <c:pt idx="4507">
                        <c:v>-5.4483952703342201E-5</c:v>
                      </c:pt>
                      <c:pt idx="4508">
                        <c:v>-9.4645725023929497E-5</c:v>
                      </c:pt>
                      <c:pt idx="4509">
                        <c:v>-6.1620388828267702E-5</c:v>
                      </c:pt>
                      <c:pt idx="4510" formatCode="General">
                        <c:v>-1.2390057983242001E-4</c:v>
                      </c:pt>
                      <c:pt idx="4511">
                        <c:v>-6.3457966906846106E-5</c:v>
                      </c:pt>
                      <c:pt idx="4512">
                        <c:v>-6.8434608962240296E-5</c:v>
                      </c:pt>
                      <c:pt idx="4513">
                        <c:v>-7.5595320952023703E-5</c:v>
                      </c:pt>
                      <c:pt idx="4514">
                        <c:v>-9.7716110800020496E-5</c:v>
                      </c:pt>
                      <c:pt idx="4515" formatCode="General">
                        <c:v>-1.17081963159514E-4</c:v>
                      </c:pt>
                      <c:pt idx="4516" formatCode="General">
                        <c:v>-1.02215566744931E-4</c:v>
                      </c:pt>
                      <c:pt idx="4517">
                        <c:v>-8.11692936274793E-5</c:v>
                      </c:pt>
                      <c:pt idx="4518" formatCode="General">
                        <c:v>-1.2479234696908601E-4</c:v>
                      </c:pt>
                      <c:pt idx="4519">
                        <c:v>-4.2786285639789802E-5</c:v>
                      </c:pt>
                      <c:pt idx="4520">
                        <c:v>-8.1350961832586896E-5</c:v>
                      </c:pt>
                      <c:pt idx="4521">
                        <c:v>-5.6072010155290801E-5</c:v>
                      </c:pt>
                      <c:pt idx="4522">
                        <c:v>-7.3813218397477098E-5</c:v>
                      </c:pt>
                      <c:pt idx="4523">
                        <c:v>-5.6811802438274203E-5</c:v>
                      </c:pt>
                      <c:pt idx="4524">
                        <c:v>-7.0874697431587105E-5</c:v>
                      </c:pt>
                      <c:pt idx="4525">
                        <c:v>-8.99434723257467E-5</c:v>
                      </c:pt>
                      <c:pt idx="4526">
                        <c:v>-8.8662551149839295E-5</c:v>
                      </c:pt>
                      <c:pt idx="4527">
                        <c:v>-7.8698067686489102E-5</c:v>
                      </c:pt>
                      <c:pt idx="4528">
                        <c:v>-7.7677737922151303E-5</c:v>
                      </c:pt>
                      <c:pt idx="4529">
                        <c:v>-9.6822210839385897E-5</c:v>
                      </c:pt>
                      <c:pt idx="4530">
                        <c:v>-5.8082625533219201E-5</c:v>
                      </c:pt>
                      <c:pt idx="4531">
                        <c:v>-7.8605502296529901E-5</c:v>
                      </c:pt>
                      <c:pt idx="4532">
                        <c:v>-7.7912126468343104E-5</c:v>
                      </c:pt>
                      <c:pt idx="4533">
                        <c:v>-6.1082154980678406E-5</c:v>
                      </c:pt>
                      <c:pt idx="4534">
                        <c:v>-8.5063083891154299E-5</c:v>
                      </c:pt>
                      <c:pt idx="4535">
                        <c:v>-9.0919305543821596E-5</c:v>
                      </c:pt>
                      <c:pt idx="4536">
                        <c:v>-9.3719811067078098E-5</c:v>
                      </c:pt>
                      <c:pt idx="4537">
                        <c:v>-8.0505801207609998E-5</c:v>
                      </c:pt>
                      <c:pt idx="4538">
                        <c:v>-5.1652104317629899E-5</c:v>
                      </c:pt>
                      <c:pt idx="4539">
                        <c:v>-6.8739868523330004E-5</c:v>
                      </c:pt>
                      <c:pt idx="4540">
                        <c:v>-5.0328792868493099E-5</c:v>
                      </c:pt>
                      <c:pt idx="4541">
                        <c:v>-6.9105073985130695E-5</c:v>
                      </c:pt>
                      <c:pt idx="4542">
                        <c:v>-8.6959039567728805E-5</c:v>
                      </c:pt>
                      <c:pt idx="4543">
                        <c:v>-5.9851497990043801E-5</c:v>
                      </c:pt>
                      <c:pt idx="4544">
                        <c:v>-6.0198334905552403E-5</c:v>
                      </c:pt>
                      <c:pt idx="4545">
                        <c:v>-6.8904715268128502E-5</c:v>
                      </c:pt>
                      <c:pt idx="4546">
                        <c:v>-8.6262875845438406E-5</c:v>
                      </c:pt>
                      <c:pt idx="4547">
                        <c:v>-6.0520939300617202E-5</c:v>
                      </c:pt>
                      <c:pt idx="4548">
                        <c:v>-7.6051191185833896E-5</c:v>
                      </c:pt>
                      <c:pt idx="4549">
                        <c:v>-6.9295300402718901E-5</c:v>
                      </c:pt>
                      <c:pt idx="4550">
                        <c:v>-7.6353096978622797E-5</c:v>
                      </c:pt>
                      <c:pt idx="4551">
                        <c:v>-7.8264697066614806E-5</c:v>
                      </c:pt>
                      <c:pt idx="4552">
                        <c:v>-5.2856546591005398E-5</c:v>
                      </c:pt>
                      <c:pt idx="4553">
                        <c:v>-6.0910990784035E-5</c:v>
                      </c:pt>
                      <c:pt idx="4554">
                        <c:v>-6.9299298341811598E-5</c:v>
                      </c:pt>
                      <c:pt idx="4555">
                        <c:v>-6.4464776791512202E-5</c:v>
                      </c:pt>
                      <c:pt idx="4556">
                        <c:v>-8.7457899789198702E-5</c:v>
                      </c:pt>
                      <c:pt idx="4557">
                        <c:v>-5.80595192955041E-5</c:v>
                      </c:pt>
                      <c:pt idx="4558">
                        <c:v>-7.8567602969906503E-5</c:v>
                      </c:pt>
                      <c:pt idx="4559">
                        <c:v>-8.1525150742463098E-5</c:v>
                      </c:pt>
                      <c:pt idx="4560">
                        <c:v>-7.5128966691392695E-5</c:v>
                      </c:pt>
                      <c:pt idx="4561" formatCode="General">
                        <c:v>-1.11486995913626E-4</c:v>
                      </c:pt>
                      <c:pt idx="4562">
                        <c:v>-6.3452424741612597E-5</c:v>
                      </c:pt>
                      <c:pt idx="4563">
                        <c:v>-7.4204429020631395E-5</c:v>
                      </c:pt>
                      <c:pt idx="4564" formatCode="General">
                        <c:v>-1.3914951746195599E-4</c:v>
                      </c:pt>
                      <c:pt idx="4565">
                        <c:v>-6.7071234946639802E-5</c:v>
                      </c:pt>
                      <c:pt idx="4566">
                        <c:v>-6.4254877017121806E-5</c:v>
                      </c:pt>
                      <c:pt idx="4567">
                        <c:v>-8.7893141614751901E-5</c:v>
                      </c:pt>
                      <c:pt idx="4568">
                        <c:v>-5.1563352133522503E-5</c:v>
                      </c:pt>
                      <c:pt idx="4569">
                        <c:v>-9.1204631203640899E-5</c:v>
                      </c:pt>
                      <c:pt idx="4570" formatCode="General">
                        <c:v>-1.2309844055996601E-4</c:v>
                      </c:pt>
                      <c:pt idx="4571">
                        <c:v>-8.1076432038278397E-5</c:v>
                      </c:pt>
                      <c:pt idx="4572" formatCode="General">
                        <c:v>-1.01741257611488E-4</c:v>
                      </c:pt>
                      <c:pt idx="4573">
                        <c:v>-6.6242030365875999E-5</c:v>
                      </c:pt>
                      <c:pt idx="4574">
                        <c:v>-9.0273714487982201E-5</c:v>
                      </c:pt>
                      <c:pt idx="4575">
                        <c:v>-7.8789009486749799E-5</c:v>
                      </c:pt>
                      <c:pt idx="4576">
                        <c:v>-4.8559521955283798E-5</c:v>
                      </c:pt>
                      <c:pt idx="4577">
                        <c:v>-7.5755448046554795E-5</c:v>
                      </c:pt>
                      <c:pt idx="4578">
                        <c:v>-8.8634368789292594E-5</c:v>
                      </c:pt>
                      <c:pt idx="4579" formatCode="General">
                        <c:v>-1.04558593553384E-4</c:v>
                      </c:pt>
                      <c:pt idx="4580">
                        <c:v>-9.4331781739423102E-5</c:v>
                      </c:pt>
                      <c:pt idx="4581">
                        <c:v>-6.7322611921587298E-5</c:v>
                      </c:pt>
                      <c:pt idx="4582" formatCode="General">
                        <c:v>-1.05046144169793E-4</c:v>
                      </c:pt>
                      <c:pt idx="4583">
                        <c:v>-7.0296280858598699E-5</c:v>
                      </c:pt>
                      <c:pt idx="4584" formatCode="General">
                        <c:v>-1.03440318802399E-4</c:v>
                      </c:pt>
                      <c:pt idx="4585">
                        <c:v>-9.9681185987726803E-5</c:v>
                      </c:pt>
                      <c:pt idx="4586">
                        <c:v>-8.5992045792131601E-5</c:v>
                      </c:pt>
                      <c:pt idx="4587" formatCode="General">
                        <c:v>-1.1986993228785199E-4</c:v>
                      </c:pt>
                      <c:pt idx="4588">
                        <c:v>-7.7275680504987993E-5</c:v>
                      </c:pt>
                      <c:pt idx="4589" formatCode="General">
                        <c:v>-1.13667230873687E-4</c:v>
                      </c:pt>
                      <c:pt idx="4590" formatCode="General">
                        <c:v>-1.2578904278959799E-4</c:v>
                      </c:pt>
                      <c:pt idx="4591">
                        <c:v>-8.4818008606364794E-5</c:v>
                      </c:pt>
                      <c:pt idx="4592" formatCode="General">
                        <c:v>-1.05807288496644E-4</c:v>
                      </c:pt>
                      <c:pt idx="4593">
                        <c:v>-8.0529248873439802E-5</c:v>
                      </c:pt>
                      <c:pt idx="4594" formatCode="General">
                        <c:v>-1.1755165177983099E-4</c:v>
                      </c:pt>
                      <c:pt idx="4595" formatCode="General">
                        <c:v>-1.09481566420171E-4</c:v>
                      </c:pt>
                      <c:pt idx="4596">
                        <c:v>-9.9954164748648303E-5</c:v>
                      </c:pt>
                      <c:pt idx="4597" formatCode="General">
                        <c:v>-1.2987898640796799E-4</c:v>
                      </c:pt>
                      <c:pt idx="4598">
                        <c:v>-7.6620198201749496E-5</c:v>
                      </c:pt>
                      <c:pt idx="4599">
                        <c:v>-8.1908893485759394E-5</c:v>
                      </c:pt>
                      <c:pt idx="4600">
                        <c:v>-6.7557835524833406E-5</c:v>
                      </c:pt>
                      <c:pt idx="4601" formatCode="General">
                        <c:v>-1.3826255057185799E-4</c:v>
                      </c:pt>
                      <c:pt idx="4602" formatCode="General">
                        <c:v>-1.11841871194576E-4</c:v>
                      </c:pt>
                      <c:pt idx="4603">
                        <c:v>-8.1942920152737895E-5</c:v>
                      </c:pt>
                      <c:pt idx="4604">
                        <c:v>-9.7740061699900705E-5</c:v>
                      </c:pt>
                      <c:pt idx="4605" formatCode="General">
                        <c:v>-1.01086873323427E-4</c:v>
                      </c:pt>
                      <c:pt idx="4606">
                        <c:v>-8.2510977186069103E-5</c:v>
                      </c:pt>
                      <c:pt idx="4607" formatCode="General">
                        <c:v>-1.04873571598894E-4</c:v>
                      </c:pt>
                      <c:pt idx="4608">
                        <c:v>-8.9296282870007901E-5</c:v>
                      </c:pt>
                      <c:pt idx="4609">
                        <c:v>-7.9284886221946599E-5</c:v>
                      </c:pt>
                      <c:pt idx="4610">
                        <c:v>-8.3065139562464306E-5</c:v>
                      </c:pt>
                      <c:pt idx="4611">
                        <c:v>-7.4719627632716199E-5</c:v>
                      </c:pt>
                      <c:pt idx="4612">
                        <c:v>-9.8333168146239196E-5</c:v>
                      </c:pt>
                      <c:pt idx="4613">
                        <c:v>-3.4964951133194502E-5</c:v>
                      </c:pt>
                      <c:pt idx="4614">
                        <c:v>-9.5573317022895106E-5</c:v>
                      </c:pt>
                      <c:pt idx="4615">
                        <c:v>-6.9071784530221105E-5</c:v>
                      </c:pt>
                      <c:pt idx="4616">
                        <c:v>-8.5869436925451698E-5</c:v>
                      </c:pt>
                      <c:pt idx="4617">
                        <c:v>-8.2308449433902406E-5</c:v>
                      </c:pt>
                      <c:pt idx="4618">
                        <c:v>-9.3419308248433703E-5</c:v>
                      </c:pt>
                      <c:pt idx="4619">
                        <c:v>-6.8091517768900694E-5</c:v>
                      </c:pt>
                      <c:pt idx="4620">
                        <c:v>-7.5596910672879499E-5</c:v>
                      </c:pt>
                      <c:pt idx="4621">
                        <c:v>-8.3502912588252905E-5</c:v>
                      </c:pt>
                      <c:pt idx="4622">
                        <c:v>-6.4770882745188095E-5</c:v>
                      </c:pt>
                      <c:pt idx="4623">
                        <c:v>-8.3627536269018603E-5</c:v>
                      </c:pt>
                      <c:pt idx="4624">
                        <c:v>-1.6452128950812899E-5</c:v>
                      </c:pt>
                      <c:pt idx="4625">
                        <c:v>-6.4780296931351794E-5</c:v>
                      </c:pt>
                      <c:pt idx="4626">
                        <c:v>-9.2146627696404601E-5</c:v>
                      </c:pt>
                      <c:pt idx="4627">
                        <c:v>-7.8922981154366006E-5</c:v>
                      </c:pt>
                      <c:pt idx="4628">
                        <c:v>-7.7127626496875599E-5</c:v>
                      </c:pt>
                      <c:pt idx="4629">
                        <c:v>-7.3688559722104294E-5</c:v>
                      </c:pt>
                      <c:pt idx="4630">
                        <c:v>-6.9668393008354604E-5</c:v>
                      </c:pt>
                      <c:pt idx="4631">
                        <c:v>-4.1336321256261101E-5</c:v>
                      </c:pt>
                      <c:pt idx="4632">
                        <c:v>-4.5384650456055803E-5</c:v>
                      </c:pt>
                      <c:pt idx="4633" formatCode="General">
                        <c:v>-1.01466742539773E-4</c:v>
                      </c:pt>
                      <c:pt idx="4634">
                        <c:v>-6.7794823041497499E-5</c:v>
                      </c:pt>
                      <c:pt idx="4635">
                        <c:v>-7.6489846343451897E-5</c:v>
                      </c:pt>
                      <c:pt idx="4636">
                        <c:v>-5.1233580689775103E-5</c:v>
                      </c:pt>
                      <c:pt idx="4637" formatCode="General">
                        <c:v>-1.02739520509584E-4</c:v>
                      </c:pt>
                      <c:pt idx="4638">
                        <c:v>-6.2288550827066194E-5</c:v>
                      </c:pt>
                      <c:pt idx="4639">
                        <c:v>-8.3279825354591001E-5</c:v>
                      </c:pt>
                      <c:pt idx="4640">
                        <c:v>-8.7732792698838597E-5</c:v>
                      </c:pt>
                      <c:pt idx="4641">
                        <c:v>-7.1092271809911306E-5</c:v>
                      </c:pt>
                      <c:pt idx="4642">
                        <c:v>-8.6947952524608294E-5</c:v>
                      </c:pt>
                      <c:pt idx="4643">
                        <c:v>-8.9376102808554306E-5</c:v>
                      </c:pt>
                      <c:pt idx="4644">
                        <c:v>-8.0468102560211398E-5</c:v>
                      </c:pt>
                      <c:pt idx="4645">
                        <c:v>-5.68353819971316E-5</c:v>
                      </c:pt>
                      <c:pt idx="4646">
                        <c:v>-8.8663036954017498E-5</c:v>
                      </c:pt>
                      <c:pt idx="4647">
                        <c:v>-4.8854120950380899E-5</c:v>
                      </c:pt>
                      <c:pt idx="4648">
                        <c:v>-8.2003160934649797E-5</c:v>
                      </c:pt>
                      <c:pt idx="4649">
                        <c:v>-4.7965275745083199E-5</c:v>
                      </c:pt>
                      <c:pt idx="4650" formatCode="General">
                        <c:v>-1.18496993733646E-4</c:v>
                      </c:pt>
                      <c:pt idx="4651">
                        <c:v>-8.25257219654136E-5</c:v>
                      </c:pt>
                      <c:pt idx="4652">
                        <c:v>-9.6104156670312994E-5</c:v>
                      </c:pt>
                      <c:pt idx="4653">
                        <c:v>-8.1587939011667796E-5</c:v>
                      </c:pt>
                      <c:pt idx="4654">
                        <c:v>-7.4431000257844303E-5</c:v>
                      </c:pt>
                      <c:pt idx="4655">
                        <c:v>-8.5807476955618704E-5</c:v>
                      </c:pt>
                      <c:pt idx="4656">
                        <c:v>-2.46994882100668E-5</c:v>
                      </c:pt>
                      <c:pt idx="4657">
                        <c:v>-7.2378761038904304E-5</c:v>
                      </c:pt>
                      <c:pt idx="4658">
                        <c:v>-6.6234671621163296E-5</c:v>
                      </c:pt>
                      <c:pt idx="4659">
                        <c:v>-6.9534589645760497E-5</c:v>
                      </c:pt>
                      <c:pt idx="4660">
                        <c:v>-9.6212039804344601E-5</c:v>
                      </c:pt>
                      <c:pt idx="4661" formatCode="General">
                        <c:v>-1.13627882337705E-4</c:v>
                      </c:pt>
                      <c:pt idx="4662">
                        <c:v>-9.3533933179691493E-5</c:v>
                      </c:pt>
                      <c:pt idx="4663">
                        <c:v>-6.8090000413071806E-5</c:v>
                      </c:pt>
                      <c:pt idx="4664">
                        <c:v>-7.4838170277299995E-5</c:v>
                      </c:pt>
                      <c:pt idx="4665">
                        <c:v>-4.53710073954398E-5</c:v>
                      </c:pt>
                      <c:pt idx="4666">
                        <c:v>-7.3924348798013197E-5</c:v>
                      </c:pt>
                      <c:pt idx="4667">
                        <c:v>-5.5244715428440802E-5</c:v>
                      </c:pt>
                      <c:pt idx="4668">
                        <c:v>-6.7601084892421304E-5</c:v>
                      </c:pt>
                      <c:pt idx="4669" formatCode="General">
                        <c:v>-1.0747983803274E-4</c:v>
                      </c:pt>
                      <c:pt idx="4670">
                        <c:v>-3.8390673069232703E-5</c:v>
                      </c:pt>
                      <c:pt idx="4671">
                        <c:v>-9.0115770347604297E-5</c:v>
                      </c:pt>
                      <c:pt idx="4672">
                        <c:v>-5.6273210760952203E-5</c:v>
                      </c:pt>
                      <c:pt idx="4673">
                        <c:v>-7.8706216917487202E-5</c:v>
                      </c:pt>
                      <c:pt idx="4674">
                        <c:v>-9.5708478013276096E-5</c:v>
                      </c:pt>
                      <c:pt idx="4675">
                        <c:v>-6.4695388334319104E-5</c:v>
                      </c:pt>
                      <c:pt idx="4676">
                        <c:v>-4.5103933693547498E-5</c:v>
                      </c:pt>
                      <c:pt idx="4677">
                        <c:v>-5.5959366556492798E-5</c:v>
                      </c:pt>
                      <c:pt idx="4678">
                        <c:v>-7.2964378306618997E-5</c:v>
                      </c:pt>
                      <c:pt idx="4679">
                        <c:v>-9.2818852403972905E-5</c:v>
                      </c:pt>
                      <c:pt idx="4680">
                        <c:v>-5.7980366369848302E-5</c:v>
                      </c:pt>
                      <c:pt idx="4681">
                        <c:v>-8.3826258803721204E-5</c:v>
                      </c:pt>
                      <c:pt idx="4682" formatCode="General">
                        <c:v>-1.03771474116453E-4</c:v>
                      </c:pt>
                      <c:pt idx="4683">
                        <c:v>-3.2699578562517597E-5</c:v>
                      </c:pt>
                      <c:pt idx="4684">
                        <c:v>-7.83777546451782E-5</c:v>
                      </c:pt>
                      <c:pt idx="4685">
                        <c:v>-5.6063364872055301E-5</c:v>
                      </c:pt>
                      <c:pt idx="4686">
                        <c:v>-8.8439512919493199E-5</c:v>
                      </c:pt>
                      <c:pt idx="4687">
                        <c:v>-7.9448758684373398E-5</c:v>
                      </c:pt>
                      <c:pt idx="4688">
                        <c:v>-7.6148691425905995E-5</c:v>
                      </c:pt>
                      <c:pt idx="4689">
                        <c:v>-6.6943586258620303E-5</c:v>
                      </c:pt>
                      <c:pt idx="4690" formatCode="General">
                        <c:v>-1.17583848401091E-4</c:v>
                      </c:pt>
                      <c:pt idx="4691">
                        <c:v>-7.5475188423257701E-5</c:v>
                      </c:pt>
                      <c:pt idx="4692">
                        <c:v>-4.39396570106772E-5</c:v>
                      </c:pt>
                      <c:pt idx="4693">
                        <c:v>-7.2622369114535795E-5</c:v>
                      </c:pt>
                      <c:pt idx="4694">
                        <c:v>-6.0082609506280101E-5</c:v>
                      </c:pt>
                      <c:pt idx="4695">
                        <c:v>-9.6669104121870894E-5</c:v>
                      </c:pt>
                      <c:pt idx="4696">
                        <c:v>-5.1788303277378199E-5</c:v>
                      </c:pt>
                      <c:pt idx="4697">
                        <c:v>-4.5348033555008002E-5</c:v>
                      </c:pt>
                      <c:pt idx="4698">
                        <c:v>-7.9655137411568502E-5</c:v>
                      </c:pt>
                      <c:pt idx="4699">
                        <c:v>-4.6132429801457301E-5</c:v>
                      </c:pt>
                      <c:pt idx="4700">
                        <c:v>-4.7924796299040701E-5</c:v>
                      </c:pt>
                      <c:pt idx="4701">
                        <c:v>-6.0666202455843199E-5</c:v>
                      </c:pt>
                      <c:pt idx="4702">
                        <c:v>-4.28072313302769E-5</c:v>
                      </c:pt>
                      <c:pt idx="4703">
                        <c:v>-7.8107784569387298E-5</c:v>
                      </c:pt>
                      <c:pt idx="4704">
                        <c:v>-4.6813995967534499E-5</c:v>
                      </c:pt>
                      <c:pt idx="4705">
                        <c:v>-5.2543807953556403E-5</c:v>
                      </c:pt>
                      <c:pt idx="4706">
                        <c:v>-7.3422451318678003E-5</c:v>
                      </c:pt>
                      <c:pt idx="4707" formatCode="General">
                        <c:v>-1.13707855606908E-4</c:v>
                      </c:pt>
                      <c:pt idx="4708">
                        <c:v>-7.3175953944100202E-5</c:v>
                      </c:pt>
                      <c:pt idx="4709">
                        <c:v>-5.7442635556762698E-5</c:v>
                      </c:pt>
                      <c:pt idx="4710">
                        <c:v>-2.9352338035042401E-5</c:v>
                      </c:pt>
                      <c:pt idx="4711">
                        <c:v>-7.2505191204080602E-5</c:v>
                      </c:pt>
                      <c:pt idx="4712">
                        <c:v>-4.8140584836941099E-5</c:v>
                      </c:pt>
                      <c:pt idx="4713">
                        <c:v>-4.6435715141062503E-5</c:v>
                      </c:pt>
                      <c:pt idx="4714">
                        <c:v>-6.4494578018064398E-5</c:v>
                      </c:pt>
                      <c:pt idx="4715">
                        <c:v>-7.1030424232338904E-5</c:v>
                      </c:pt>
                      <c:pt idx="4716">
                        <c:v>-5.1108763697948602E-5</c:v>
                      </c:pt>
                      <c:pt idx="4717">
                        <c:v>-5.7939209022874301E-5</c:v>
                      </c:pt>
                      <c:pt idx="4718">
                        <c:v>-6.4977746303520906E-5</c:v>
                      </c:pt>
                      <c:pt idx="4719" formatCode="General">
                        <c:v>-1.06380338862623E-4</c:v>
                      </c:pt>
                      <c:pt idx="4720">
                        <c:v>-8.26544292234792E-5</c:v>
                      </c:pt>
                      <c:pt idx="4721">
                        <c:v>-3.9158492508380799E-5</c:v>
                      </c:pt>
                      <c:pt idx="4722">
                        <c:v>-6.7913924581305098E-5</c:v>
                      </c:pt>
                      <c:pt idx="4723">
                        <c:v>-5.2966303169375103E-5</c:v>
                      </c:pt>
                      <c:pt idx="4724">
                        <c:v>-3.9524254636988703E-5</c:v>
                      </c:pt>
                      <c:pt idx="4725" formatCode="General">
                        <c:v>-1.00912035293204E-4</c:v>
                      </c:pt>
                      <c:pt idx="4726">
                        <c:v>-5.1328301486314999E-5</c:v>
                      </c:pt>
                      <c:pt idx="4727">
                        <c:v>-7.5665010988046601E-5</c:v>
                      </c:pt>
                      <c:pt idx="4728">
                        <c:v>-5.7222352343271098E-5</c:v>
                      </c:pt>
                      <c:pt idx="4729">
                        <c:v>-7.3621020722429298E-5</c:v>
                      </c:pt>
                      <c:pt idx="4730">
                        <c:v>-8.9983448868136801E-5</c:v>
                      </c:pt>
                      <c:pt idx="4731">
                        <c:v>-8.9818325928729101E-5</c:v>
                      </c:pt>
                      <c:pt idx="4732" formatCode="General">
                        <c:v>-1.07089859878661E-4</c:v>
                      </c:pt>
                      <c:pt idx="4733">
                        <c:v>-8.2433396859075294E-5</c:v>
                      </c:pt>
                      <c:pt idx="4734">
                        <c:v>-6.8208650180530801E-5</c:v>
                      </c:pt>
                      <c:pt idx="4735">
                        <c:v>-7.6439881018004405E-5</c:v>
                      </c:pt>
                      <c:pt idx="4736">
                        <c:v>-6.97062604491571E-5</c:v>
                      </c:pt>
                      <c:pt idx="4737">
                        <c:v>-5.08953867279399E-5</c:v>
                      </c:pt>
                      <c:pt idx="4738" formatCode="General">
                        <c:v>-1.01688426172896E-4</c:v>
                      </c:pt>
                      <c:pt idx="4739">
                        <c:v>-4.9848856026294297E-5</c:v>
                      </c:pt>
                      <c:pt idx="4740">
                        <c:v>-7.5105434312488405E-5</c:v>
                      </c:pt>
                      <c:pt idx="4741">
                        <c:v>-7.9128351947669703E-5</c:v>
                      </c:pt>
                      <c:pt idx="4742">
                        <c:v>-5.9878019468381197E-5</c:v>
                      </c:pt>
                      <c:pt idx="4743">
                        <c:v>-6.3187454034136802E-5</c:v>
                      </c:pt>
                      <c:pt idx="4744">
                        <c:v>-6.7933759770825005E-5</c:v>
                      </c:pt>
                      <c:pt idx="4745">
                        <c:v>-9.2068081568973798E-5</c:v>
                      </c:pt>
                      <c:pt idx="4746">
                        <c:v>-5.1343219747755697E-5</c:v>
                      </c:pt>
                      <c:pt idx="4747">
                        <c:v>-3.1112035094214199E-5</c:v>
                      </c:pt>
                      <c:pt idx="4748">
                        <c:v>-6.2958968175486996E-5</c:v>
                      </c:pt>
                      <c:pt idx="4749">
                        <c:v>-9.6075740237987298E-5</c:v>
                      </c:pt>
                      <c:pt idx="4750">
                        <c:v>-4.4625545954040298E-5</c:v>
                      </c:pt>
                      <c:pt idx="4751">
                        <c:v>-8.5436839542538503E-5</c:v>
                      </c:pt>
                      <c:pt idx="4752">
                        <c:v>-2.06151733413059E-5</c:v>
                      </c:pt>
                      <c:pt idx="4753">
                        <c:v>-9.0660708503498494E-5</c:v>
                      </c:pt>
                      <c:pt idx="4754" formatCode="General">
                        <c:v>-1.04256447659523E-4</c:v>
                      </c:pt>
                      <c:pt idx="4755">
                        <c:v>-4.75465344960755E-5</c:v>
                      </c:pt>
                      <c:pt idx="4756">
                        <c:v>-5.11238125289831E-5</c:v>
                      </c:pt>
                      <c:pt idx="4757">
                        <c:v>-3.7227157561720698E-5</c:v>
                      </c:pt>
                      <c:pt idx="4758">
                        <c:v>-3.9963008940645801E-5</c:v>
                      </c:pt>
                      <c:pt idx="4759">
                        <c:v>-6.0386116895152697E-5</c:v>
                      </c:pt>
                      <c:pt idx="4760">
                        <c:v>-1.6535221508042201E-5</c:v>
                      </c:pt>
                      <c:pt idx="4761">
                        <c:v>-5.5540837650295501E-5</c:v>
                      </c:pt>
                      <c:pt idx="4762">
                        <c:v>-8.9976618509553897E-5</c:v>
                      </c:pt>
                      <c:pt idx="4763">
                        <c:v>-7.3189700597273304E-5</c:v>
                      </c:pt>
                      <c:pt idx="4764">
                        <c:v>-2.56906198737645E-5</c:v>
                      </c:pt>
                      <c:pt idx="4765">
                        <c:v>-2.87986932431129E-5</c:v>
                      </c:pt>
                      <c:pt idx="4766">
                        <c:v>-1.21819009064741E-5</c:v>
                      </c:pt>
                      <c:pt idx="4767">
                        <c:v>-5.6265144980533097E-5</c:v>
                      </c:pt>
                      <c:pt idx="4768">
                        <c:v>-5.5860889167529601E-5</c:v>
                      </c:pt>
                      <c:pt idx="4769">
                        <c:v>-3.1071069934169798E-5</c:v>
                      </c:pt>
                      <c:pt idx="4770">
                        <c:v>-5.2498287516402503E-5</c:v>
                      </c:pt>
                      <c:pt idx="4771">
                        <c:v>-9.4674752826022097E-5</c:v>
                      </c:pt>
                      <c:pt idx="4772">
                        <c:v>-3.8923150556704202E-5</c:v>
                      </c:pt>
                      <c:pt idx="4773">
                        <c:v>-1.4855656291977301E-5</c:v>
                      </c:pt>
                      <c:pt idx="4774">
                        <c:v>-8.0883297524700899E-5</c:v>
                      </c:pt>
                      <c:pt idx="4775">
                        <c:v>-4.4802914341219297E-5</c:v>
                      </c:pt>
                      <c:pt idx="4776">
                        <c:v>-3.57165245794152E-5</c:v>
                      </c:pt>
                      <c:pt idx="4777">
                        <c:v>-4.5493917444556801E-5</c:v>
                      </c:pt>
                      <c:pt idx="4778">
                        <c:v>-5.7665559726682698E-5</c:v>
                      </c:pt>
                      <c:pt idx="4779">
                        <c:v>-5.9602571538091502E-5</c:v>
                      </c:pt>
                      <c:pt idx="4780">
                        <c:v>-5.3178002453751603E-5</c:v>
                      </c:pt>
                      <c:pt idx="4781">
                        <c:v>-5.3178772509417402E-5</c:v>
                      </c:pt>
                      <c:pt idx="4782">
                        <c:v>-8.6074906346806799E-5</c:v>
                      </c:pt>
                      <c:pt idx="4783">
                        <c:v>-6.0440785992664899E-5</c:v>
                      </c:pt>
                      <c:pt idx="4784">
                        <c:v>-2.4654177954705301E-5</c:v>
                      </c:pt>
                      <c:pt idx="4785">
                        <c:v>-6.8893650061838607E-5</c:v>
                      </c:pt>
                      <c:pt idx="4786">
                        <c:v>-3.0650346611495202E-5</c:v>
                      </c:pt>
                      <c:pt idx="4787">
                        <c:v>-9.8311778621024997E-5</c:v>
                      </c:pt>
                      <c:pt idx="4788" formatCode="General">
                        <c:v>-1.2213176126800299E-4</c:v>
                      </c:pt>
                      <c:pt idx="4789">
                        <c:v>-3.8340794485178501E-5</c:v>
                      </c:pt>
                      <c:pt idx="4790">
                        <c:v>-3.2833682970808199E-5</c:v>
                      </c:pt>
                      <c:pt idx="4791">
                        <c:v>-7.9089369748239704E-5</c:v>
                      </c:pt>
                      <c:pt idx="4792">
                        <c:v>-8.4361879614947694E-5</c:v>
                      </c:pt>
                      <c:pt idx="4793">
                        <c:v>-4.8534083935996899E-5</c:v>
                      </c:pt>
                      <c:pt idx="4794">
                        <c:v>-4.9593820171741101E-5</c:v>
                      </c:pt>
                      <c:pt idx="4795">
                        <c:v>-4.6646807568497799E-5</c:v>
                      </c:pt>
                      <c:pt idx="4796">
                        <c:v>-6.1709890080685197E-5</c:v>
                      </c:pt>
                      <c:pt idx="4797">
                        <c:v>-6.4436977975255497E-5</c:v>
                      </c:pt>
                      <c:pt idx="4798">
                        <c:v>-9.2926224649550601E-5</c:v>
                      </c:pt>
                      <c:pt idx="4799" formatCode="General">
                        <c:v>-1.0180331611621999E-4</c:v>
                      </c:pt>
                      <c:pt idx="4800">
                        <c:v>-2.7877870370913899E-5</c:v>
                      </c:pt>
                      <c:pt idx="4801">
                        <c:v>-9.0125790863411105E-5</c:v>
                      </c:pt>
                      <c:pt idx="4802">
                        <c:v>-3.1695277563606201E-5</c:v>
                      </c:pt>
                      <c:pt idx="4803">
                        <c:v>-7.08153490564486E-5</c:v>
                      </c:pt>
                      <c:pt idx="4804">
                        <c:v>-7.3483295595510106E-5</c:v>
                      </c:pt>
                      <c:pt idx="4805">
                        <c:v>-6.0387987999118902E-5</c:v>
                      </c:pt>
                      <c:pt idx="4806">
                        <c:v>-3.63202498342715E-5</c:v>
                      </c:pt>
                      <c:pt idx="4807">
                        <c:v>-2.6312918376741199E-5</c:v>
                      </c:pt>
                      <c:pt idx="4808">
                        <c:v>-3.9582745621446301E-5</c:v>
                      </c:pt>
                      <c:pt idx="4809">
                        <c:v>-5.87732465669827E-5</c:v>
                      </c:pt>
                      <c:pt idx="4810">
                        <c:v>-4.9644997108628E-5</c:v>
                      </c:pt>
                      <c:pt idx="4811">
                        <c:v>-8.1657123458497597E-5</c:v>
                      </c:pt>
                      <c:pt idx="4812">
                        <c:v>-4.33180233374433E-5</c:v>
                      </c:pt>
                      <c:pt idx="4813">
                        <c:v>-7.0961711295079206E-5</c:v>
                      </c:pt>
                      <c:pt idx="4814">
                        <c:v>-4.4847217091636103E-5</c:v>
                      </c:pt>
                      <c:pt idx="4815">
                        <c:v>-6.6166441487606296E-5</c:v>
                      </c:pt>
                      <c:pt idx="4816">
                        <c:v>-3.5733730073295301E-5</c:v>
                      </c:pt>
                      <c:pt idx="4817">
                        <c:v>-2.3414691242103999E-5</c:v>
                      </c:pt>
                      <c:pt idx="4818">
                        <c:v>-2.23385713183091E-5</c:v>
                      </c:pt>
                      <c:pt idx="4819" formatCode="General">
                        <c:v>-1.00017338922953E-4</c:v>
                      </c:pt>
                      <c:pt idx="4820">
                        <c:v>-4.73707309633514E-5</c:v>
                      </c:pt>
                      <c:pt idx="4821">
                        <c:v>-6.7275007470138002E-5</c:v>
                      </c:pt>
                      <c:pt idx="4822">
                        <c:v>-4.3065343334334103E-5</c:v>
                      </c:pt>
                      <c:pt idx="4823">
                        <c:v>-5.1334065750095398E-5</c:v>
                      </c:pt>
                      <c:pt idx="4824">
                        <c:v>-3.71635801834369E-5</c:v>
                      </c:pt>
                      <c:pt idx="4825">
                        <c:v>-5.0721697324044703E-5</c:v>
                      </c:pt>
                      <c:pt idx="4826">
                        <c:v>-3.5185651969151602E-5</c:v>
                      </c:pt>
                      <c:pt idx="4827">
                        <c:v>-5.8950268681883298E-5</c:v>
                      </c:pt>
                      <c:pt idx="4828">
                        <c:v>-6.57635009295349E-5</c:v>
                      </c:pt>
                      <c:pt idx="4829">
                        <c:v>-5.19476813214534E-5</c:v>
                      </c:pt>
                      <c:pt idx="4830">
                        <c:v>-5.1150611060007E-5</c:v>
                      </c:pt>
                      <c:pt idx="4831">
                        <c:v>-5.9343444900168502E-5</c:v>
                      </c:pt>
                      <c:pt idx="4832">
                        <c:v>-8.5573994703475202E-5</c:v>
                      </c:pt>
                      <c:pt idx="4833">
                        <c:v>-2.1844405400825898E-5</c:v>
                      </c:pt>
                      <c:pt idx="4834">
                        <c:v>-4.1921052206628398E-5</c:v>
                      </c:pt>
                      <c:pt idx="4835">
                        <c:v>-2.9284659460443501E-5</c:v>
                      </c:pt>
                      <c:pt idx="4836">
                        <c:v>-5.5245965217806503E-5</c:v>
                      </c:pt>
                      <c:pt idx="4837">
                        <c:v>-6.5044704156591606E-5</c:v>
                      </c:pt>
                      <c:pt idx="4838">
                        <c:v>-5.6750902469613299E-5</c:v>
                      </c:pt>
                      <c:pt idx="4839">
                        <c:v>-8.1856121183301495E-5</c:v>
                      </c:pt>
                      <c:pt idx="4840">
                        <c:v>-2.8396329129355101E-5</c:v>
                      </c:pt>
                      <c:pt idx="4841">
                        <c:v>-2.6248891061231399E-5</c:v>
                      </c:pt>
                      <c:pt idx="4842">
                        <c:v>-6.3485782076922001E-5</c:v>
                      </c:pt>
                      <c:pt idx="4843">
                        <c:v>-5.4702157776591602E-5</c:v>
                      </c:pt>
                      <c:pt idx="4844">
                        <c:v>-1.21166124073947E-5</c:v>
                      </c:pt>
                      <c:pt idx="4845">
                        <c:v>-6.9458085201518595E-5</c:v>
                      </c:pt>
                      <c:pt idx="4846">
                        <c:v>-9.27041205251381E-5</c:v>
                      </c:pt>
                      <c:pt idx="4847">
                        <c:v>-2.0207907113834E-5</c:v>
                      </c:pt>
                      <c:pt idx="4848">
                        <c:v>-2.1149739908568598E-5</c:v>
                      </c:pt>
                      <c:pt idx="4849">
                        <c:v>-5.4983633880405703E-5</c:v>
                      </c:pt>
                      <c:pt idx="4850">
                        <c:v>-3.2233775150096699E-5</c:v>
                      </c:pt>
                      <c:pt idx="4851">
                        <c:v>-4.0825734270246998E-5</c:v>
                      </c:pt>
                      <c:pt idx="4852">
                        <c:v>-8.9819973012037195E-5</c:v>
                      </c:pt>
                      <c:pt idx="4853">
                        <c:v>-5.5534224890676598E-5</c:v>
                      </c:pt>
                      <c:pt idx="4854">
                        <c:v>-2.2173588992234101E-5</c:v>
                      </c:pt>
                      <c:pt idx="4855">
                        <c:v>-3.7140311549784899E-5</c:v>
                      </c:pt>
                      <c:pt idx="4856">
                        <c:v>-6.4641042658900697E-5</c:v>
                      </c:pt>
                      <c:pt idx="4857">
                        <c:v>-3.3980054809468402E-5</c:v>
                      </c:pt>
                      <c:pt idx="4858">
                        <c:v>-7.2710307557581603E-5</c:v>
                      </c:pt>
                      <c:pt idx="4859">
                        <c:v>-4.8246427660618797E-5</c:v>
                      </c:pt>
                      <c:pt idx="4860">
                        <c:v>-3.6597278299916399E-5</c:v>
                      </c:pt>
                      <c:pt idx="4861">
                        <c:v>-6.12764004467731E-5</c:v>
                      </c:pt>
                      <c:pt idx="4862">
                        <c:v>-8.6880090617744003E-5</c:v>
                      </c:pt>
                      <c:pt idx="4863">
                        <c:v>-2.7471585784667499E-5</c:v>
                      </c:pt>
                      <c:pt idx="4864">
                        <c:v>-7.6941421956340807E-5</c:v>
                      </c:pt>
                      <c:pt idx="4865">
                        <c:v>-6.1145738159793E-5</c:v>
                      </c:pt>
                      <c:pt idx="4866">
                        <c:v>-3.8739456918654899E-5</c:v>
                      </c:pt>
                      <c:pt idx="4867" formatCode="General">
                        <c:v>-1.10237853386174E-4</c:v>
                      </c:pt>
                      <c:pt idx="4868">
                        <c:v>-5.5949147306897802E-5</c:v>
                      </c:pt>
                      <c:pt idx="4869">
                        <c:v>-8.9353445530788298E-5</c:v>
                      </c:pt>
                      <c:pt idx="4870">
                        <c:v>-7.6996923624322701E-5</c:v>
                      </c:pt>
                      <c:pt idx="4871">
                        <c:v>-5.9923130494803903E-5</c:v>
                      </c:pt>
                      <c:pt idx="4872">
                        <c:v>-7.4854713520416307E-5</c:v>
                      </c:pt>
                      <c:pt idx="4873">
                        <c:v>-6.4605824724618902E-5</c:v>
                      </c:pt>
                      <c:pt idx="4874">
                        <c:v>-6.5514550654661093E-5</c:v>
                      </c:pt>
                      <c:pt idx="4875">
                        <c:v>-7.4867046532095397E-5</c:v>
                      </c:pt>
                      <c:pt idx="4876">
                        <c:v>-4.29108836157817E-5</c:v>
                      </c:pt>
                      <c:pt idx="4877">
                        <c:v>-6.7587568906772903E-5</c:v>
                      </c:pt>
                      <c:pt idx="4878">
                        <c:v>-6.7461706096627697E-5</c:v>
                      </c:pt>
                      <c:pt idx="4879">
                        <c:v>-5.8843060922467001E-5</c:v>
                      </c:pt>
                      <c:pt idx="4880">
                        <c:v>-4.6406589896053502E-5</c:v>
                      </c:pt>
                      <c:pt idx="4881">
                        <c:v>-8.6858612589459195E-5</c:v>
                      </c:pt>
                      <c:pt idx="4882">
                        <c:v>-7.6082454306416198E-5</c:v>
                      </c:pt>
                      <c:pt idx="4883">
                        <c:v>-9.0591706276151604E-5</c:v>
                      </c:pt>
                      <c:pt idx="4884">
                        <c:v>-6.1050474200182207E-5</c:v>
                      </c:pt>
                      <c:pt idx="4885">
                        <c:v>-3.4384748979563897E-5</c:v>
                      </c:pt>
                      <c:pt idx="4886">
                        <c:v>-8.1876867271274599E-5</c:v>
                      </c:pt>
                      <c:pt idx="4887">
                        <c:v>-8.2227543061959494E-5</c:v>
                      </c:pt>
                      <c:pt idx="4888">
                        <c:v>-7.9166594809119799E-5</c:v>
                      </c:pt>
                      <c:pt idx="4889">
                        <c:v>-7.6614878805393401E-5</c:v>
                      </c:pt>
                      <c:pt idx="4890">
                        <c:v>-9.3603723976710496E-5</c:v>
                      </c:pt>
                      <c:pt idx="4891">
                        <c:v>-5.3339542938834203E-5</c:v>
                      </c:pt>
                      <c:pt idx="4892">
                        <c:v>-7.1139736707625498E-5</c:v>
                      </c:pt>
                      <c:pt idx="4893" formatCode="General">
                        <c:v>-1.03844558008806E-4</c:v>
                      </c:pt>
                      <c:pt idx="4894">
                        <c:v>-4.0146254650969499E-5</c:v>
                      </c:pt>
                      <c:pt idx="4895">
                        <c:v>-7.8263642403393697E-5</c:v>
                      </c:pt>
                      <c:pt idx="4896">
                        <c:v>-5.9074977679188303E-5</c:v>
                      </c:pt>
                      <c:pt idx="4897">
                        <c:v>-7.5182727076255498E-5</c:v>
                      </c:pt>
                      <c:pt idx="4898">
                        <c:v>-9.2641068196517602E-5</c:v>
                      </c:pt>
                      <c:pt idx="4899">
                        <c:v>-7.2029510829407905E-5</c:v>
                      </c:pt>
                      <c:pt idx="4900">
                        <c:v>-5.0991595909294898E-5</c:v>
                      </c:pt>
                      <c:pt idx="4901">
                        <c:v>-3.3451257653065098E-5</c:v>
                      </c:pt>
                      <c:pt idx="4902">
                        <c:v>-7.3161127755318002E-5</c:v>
                      </c:pt>
                      <c:pt idx="4903">
                        <c:v>-7.1723348605666094E-5</c:v>
                      </c:pt>
                      <c:pt idx="4904">
                        <c:v>-2.4222400318446699E-5</c:v>
                      </c:pt>
                      <c:pt idx="4905">
                        <c:v>-6.6317359046973395E-5</c:v>
                      </c:pt>
                      <c:pt idx="4906">
                        <c:v>-7.1952686413234403E-5</c:v>
                      </c:pt>
                      <c:pt idx="4907">
                        <c:v>-7.0098079520676806E-5</c:v>
                      </c:pt>
                      <c:pt idx="4908" formatCode="General">
                        <c:v>-1.04898983925334E-4</c:v>
                      </c:pt>
                      <c:pt idx="4909">
                        <c:v>-5.1258336708337599E-5</c:v>
                      </c:pt>
                      <c:pt idx="4910">
                        <c:v>-7.4509958997596897E-5</c:v>
                      </c:pt>
                      <c:pt idx="4911" formatCode="General">
                        <c:v>-1.2012029933856801E-4</c:v>
                      </c:pt>
                      <c:pt idx="4912">
                        <c:v>-6.3381073667415601E-5</c:v>
                      </c:pt>
                      <c:pt idx="4913">
                        <c:v>-7.02833132216304E-5</c:v>
                      </c:pt>
                      <c:pt idx="4914">
                        <c:v>-4.1325147283126702E-5</c:v>
                      </c:pt>
                      <c:pt idx="4915">
                        <c:v>-7.2577121702619994E-5</c:v>
                      </c:pt>
                      <c:pt idx="4916" formatCode="General">
                        <c:v>-1.12941087560141E-4</c:v>
                      </c:pt>
                      <c:pt idx="4917">
                        <c:v>-3.6849726265357098E-5</c:v>
                      </c:pt>
                      <c:pt idx="4918">
                        <c:v>-3.2610928393325597E-5</c:v>
                      </c:pt>
                      <c:pt idx="4919">
                        <c:v>-4.3889653465297498E-5</c:v>
                      </c:pt>
                      <c:pt idx="4920">
                        <c:v>-6.0629360235075499E-5</c:v>
                      </c:pt>
                      <c:pt idx="4921">
                        <c:v>-9.1035728317767707E-5</c:v>
                      </c:pt>
                      <c:pt idx="4922">
                        <c:v>-9.7981227815790696E-5</c:v>
                      </c:pt>
                      <c:pt idx="4923">
                        <c:v>-5.5597642919767103E-5</c:v>
                      </c:pt>
                      <c:pt idx="4924" formatCode="General">
                        <c:v>-1.2965097027520001E-4</c:v>
                      </c:pt>
                      <c:pt idx="4925" formatCode="General">
                        <c:v>-1.00250472897241E-4</c:v>
                      </c:pt>
                      <c:pt idx="4926">
                        <c:v>-2.6306259378281299E-5</c:v>
                      </c:pt>
                      <c:pt idx="4927">
                        <c:v>-3.7960381020835701E-5</c:v>
                      </c:pt>
                      <c:pt idx="4928">
                        <c:v>-8.2541138419796995E-5</c:v>
                      </c:pt>
                      <c:pt idx="4929">
                        <c:v>-8.3235326881949404E-5</c:v>
                      </c:pt>
                      <c:pt idx="4930">
                        <c:v>-5.3649958752132997E-5</c:v>
                      </c:pt>
                      <c:pt idx="4931">
                        <c:v>-7.8554774244538606E-5</c:v>
                      </c:pt>
                      <c:pt idx="4932">
                        <c:v>-7.4445747517001899E-6</c:v>
                      </c:pt>
                      <c:pt idx="4933">
                        <c:v>-7.6742384278787601E-6</c:v>
                      </c:pt>
                      <c:pt idx="4934">
                        <c:v>-6.8316688222742099E-6</c:v>
                      </c:pt>
                      <c:pt idx="4935">
                        <c:v>-1.6323610333923202E-5</c:v>
                      </c:pt>
                      <c:pt idx="4936">
                        <c:v>-1.4468719368969899E-5</c:v>
                      </c:pt>
                      <c:pt idx="4937">
                        <c:v>-4.3497852657596798E-5</c:v>
                      </c:pt>
                      <c:pt idx="4938">
                        <c:v>-2.5459034622353702E-5</c:v>
                      </c:pt>
                      <c:pt idx="4939">
                        <c:v>-4.3728457581924803E-5</c:v>
                      </c:pt>
                      <c:pt idx="4940">
                        <c:v>-3.4488699943908998E-5</c:v>
                      </c:pt>
                      <c:pt idx="4941">
                        <c:v>-3.5199495308292197E-5</c:v>
                      </c:pt>
                      <c:pt idx="4942">
                        <c:v>-2.1269557810494398E-5</c:v>
                      </c:pt>
                      <c:pt idx="4943">
                        <c:v>1.9148667816778201E-6</c:v>
                      </c:pt>
                      <c:pt idx="4944">
                        <c:v>-2.7911880335290001E-5</c:v>
                      </c:pt>
                      <c:pt idx="4945">
                        <c:v>-5.1055912753699098E-5</c:v>
                      </c:pt>
                      <c:pt idx="4946">
                        <c:v>1.8919956780259201E-6</c:v>
                      </c:pt>
                      <c:pt idx="4947">
                        <c:v>2.8432288687321899E-6</c:v>
                      </c:pt>
                      <c:pt idx="4948">
                        <c:v>-1.26298839699146E-5</c:v>
                      </c:pt>
                      <c:pt idx="4949">
                        <c:v>-4.4030683055465498E-5</c:v>
                      </c:pt>
                      <c:pt idx="4950">
                        <c:v>-2.4829941287853701E-5</c:v>
                      </c:pt>
                      <c:pt idx="4951">
                        <c:v>-1.60094986969191E-6</c:v>
                      </c:pt>
                      <c:pt idx="4952">
                        <c:v>-1.6785421808113699E-5</c:v>
                      </c:pt>
                      <c:pt idx="4953">
                        <c:v>-1.2238701266950899E-6</c:v>
                      </c:pt>
                      <c:pt idx="4954">
                        <c:v>-6.4719395849033201E-5</c:v>
                      </c:pt>
                      <c:pt idx="4955">
                        <c:v>-2.73546852507849E-5</c:v>
                      </c:pt>
                      <c:pt idx="4956">
                        <c:v>-4.5860861463801401E-5</c:v>
                      </c:pt>
                      <c:pt idx="4957">
                        <c:v>-4.00995813474994E-5</c:v>
                      </c:pt>
                      <c:pt idx="4958">
                        <c:v>-5.0451523812317897E-5</c:v>
                      </c:pt>
                      <c:pt idx="4959">
                        <c:v>-4.6431231298087498E-5</c:v>
                      </c:pt>
                      <c:pt idx="4960">
                        <c:v>-2.4408632327686001E-5</c:v>
                      </c:pt>
                      <c:pt idx="4961">
                        <c:v>1.56426495200732E-6</c:v>
                      </c:pt>
                      <c:pt idx="4962">
                        <c:v>-4.5783286816784697E-5</c:v>
                      </c:pt>
                      <c:pt idx="4963">
                        <c:v>-1.41682485590017E-5</c:v>
                      </c:pt>
                      <c:pt idx="4964">
                        <c:v>-2.72157419422427E-5</c:v>
                      </c:pt>
                      <c:pt idx="4965">
                        <c:v>-2.4714594263379802E-5</c:v>
                      </c:pt>
                      <c:pt idx="4966">
                        <c:v>-5.9137961343136898E-5</c:v>
                      </c:pt>
                      <c:pt idx="4967">
                        <c:v>-4.2025422442234302E-5</c:v>
                      </c:pt>
                      <c:pt idx="4968">
                        <c:v>1.31321008484651E-5</c:v>
                      </c:pt>
                      <c:pt idx="4969">
                        <c:v>8.4319030744986699E-6</c:v>
                      </c:pt>
                      <c:pt idx="4970">
                        <c:v>-5.9893610554573002E-5</c:v>
                      </c:pt>
                      <c:pt idx="4971">
                        <c:v>-4.3701740518772699E-5</c:v>
                      </c:pt>
                      <c:pt idx="4972">
                        <c:v>-6.74832238282517E-5</c:v>
                      </c:pt>
                      <c:pt idx="4973">
                        <c:v>-6.4094055751349893E-5</c:v>
                      </c:pt>
                      <c:pt idx="4974">
                        <c:v>-5.1263327898154802E-5</c:v>
                      </c:pt>
                      <c:pt idx="4975">
                        <c:v>-3.10742208479231E-5</c:v>
                      </c:pt>
                      <c:pt idx="4976">
                        <c:v>-5.2681755157786501E-5</c:v>
                      </c:pt>
                      <c:pt idx="4977">
                        <c:v>-3.4752309135487E-5</c:v>
                      </c:pt>
                      <c:pt idx="4978">
                        <c:v>-1.8938939960789E-5</c:v>
                      </c:pt>
                      <c:pt idx="4979">
                        <c:v>-4.8237660576815998E-5</c:v>
                      </c:pt>
                      <c:pt idx="4980">
                        <c:v>-3.1541648782860702E-5</c:v>
                      </c:pt>
                      <c:pt idx="4981">
                        <c:v>-2.8663827353187801E-5</c:v>
                      </c:pt>
                      <c:pt idx="4982">
                        <c:v>-3.6688112712943401E-5</c:v>
                      </c:pt>
                      <c:pt idx="4983">
                        <c:v>-4.4139339850687101E-5</c:v>
                      </c:pt>
                      <c:pt idx="4984">
                        <c:v>-5.1421515199294198E-5</c:v>
                      </c:pt>
                      <c:pt idx="4985">
                        <c:v>-4.4969860798292701E-5</c:v>
                      </c:pt>
                      <c:pt idx="4986">
                        <c:v>-7.0153178503987095E-5</c:v>
                      </c:pt>
                      <c:pt idx="4987">
                        <c:v>-3.0717250949752099E-5</c:v>
                      </c:pt>
                      <c:pt idx="4988">
                        <c:v>-6.1336816199473998E-5</c:v>
                      </c:pt>
                      <c:pt idx="4989">
                        <c:v>-5.2154994529927801E-5</c:v>
                      </c:pt>
                      <c:pt idx="4990">
                        <c:v>-3.03109717504479E-5</c:v>
                      </c:pt>
                      <c:pt idx="4991">
                        <c:v>-2.86708658011671E-5</c:v>
                      </c:pt>
                      <c:pt idx="4992">
                        <c:v>-3.6352279711933398E-5</c:v>
                      </c:pt>
                      <c:pt idx="4993">
                        <c:v>-2.2472777163850599E-5</c:v>
                      </c:pt>
                      <c:pt idx="4994">
                        <c:v>-6.7574846273294999E-5</c:v>
                      </c:pt>
                      <c:pt idx="4995">
                        <c:v>-1.53831685125064E-5</c:v>
                      </c:pt>
                      <c:pt idx="4996">
                        <c:v>-3.5198157396678398E-5</c:v>
                      </c:pt>
                    </c:numCache>
                  </c:numRef>
                </c:yVal>
                <c:smooth val="0"/>
                <c:extLst xmlns:c15="http://schemas.microsoft.com/office/drawing/2012/chart">
                  <c:ext xmlns:c16="http://schemas.microsoft.com/office/drawing/2014/chart" uri="{C3380CC4-5D6E-409C-BE32-E72D297353CC}">
                    <c16:uniqueId val="{0000000A-2FAE-43E7-AADB-C73BC6EE9377}"/>
                  </c:ext>
                </c:extLst>
              </c15:ser>
            </c15:filteredScatterSeries>
            <c15:filteredScatterSeries>
              <c15:ser>
                <c:idx val="3"/>
                <c:order val="5"/>
                <c:tx>
                  <c:v>1166-down</c:v>
                </c:tx>
                <c:spPr>
                  <a:ln w="19050" cap="rnd">
                    <a:solidFill>
                      <a:schemeClr val="accent4"/>
                    </a:solidFill>
                    <a:round/>
                  </a:ln>
                  <a:effectLst/>
                </c:spPr>
                <c:marker>
                  <c:symbol val="none"/>
                </c:marker>
                <c:x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data_Loop!$AD$13:$AD$1183</c15:sqref>
                        </c15:formulaRef>
                      </c:ext>
                    </c:extLst>
                    <c:numCache>
                      <c:formatCode>General</c:formatCode>
                      <c:ptCount val="1171"/>
                      <c:pt idx="0">
                        <c:v>999.98701171874995</c:v>
                      </c:pt>
                      <c:pt idx="1">
                        <c:v>999.68598632812495</c:v>
                      </c:pt>
                      <c:pt idx="2">
                        <c:v>999.009521484375</c:v>
                      </c:pt>
                      <c:pt idx="3">
                        <c:v>997.485107421875</c:v>
                      </c:pt>
                      <c:pt idx="4">
                        <c:v>995.6806640625</c:v>
                      </c:pt>
                      <c:pt idx="5">
                        <c:v>994.03593750000005</c:v>
                      </c:pt>
                      <c:pt idx="6">
                        <c:v>992.56147460937495</c:v>
                      </c:pt>
                      <c:pt idx="7">
                        <c:v>985.958984375</c:v>
                      </c:pt>
                      <c:pt idx="8">
                        <c:v>980.328125</c:v>
                      </c:pt>
                      <c:pt idx="9">
                        <c:v>979.249267578125</c:v>
                      </c:pt>
                      <c:pt idx="10">
                        <c:v>977.359375</c:v>
                      </c:pt>
                      <c:pt idx="11">
                        <c:v>975.66435546875005</c:v>
                      </c:pt>
                      <c:pt idx="12">
                        <c:v>974.083740234375</c:v>
                      </c:pt>
                      <c:pt idx="13">
                        <c:v>972.28056640625005</c:v>
                      </c:pt>
                      <c:pt idx="14">
                        <c:v>970.42836914062502</c:v>
                      </c:pt>
                      <c:pt idx="15">
                        <c:v>968.66542968750002</c:v>
                      </c:pt>
                      <c:pt idx="16">
                        <c:v>967.04838867187505</c:v>
                      </c:pt>
                      <c:pt idx="17">
                        <c:v>965.591064453125</c:v>
                      </c:pt>
                      <c:pt idx="18">
                        <c:v>963.88969726562505</c:v>
                      </c:pt>
                      <c:pt idx="19">
                        <c:v>962.12172851562502</c:v>
                      </c:pt>
                      <c:pt idx="20">
                        <c:v>960.59023437500002</c:v>
                      </c:pt>
                      <c:pt idx="21">
                        <c:v>954.95058593750002</c:v>
                      </c:pt>
                      <c:pt idx="22">
                        <c:v>949.74360351562495</c:v>
                      </c:pt>
                      <c:pt idx="23">
                        <c:v>948.97905273437505</c:v>
                      </c:pt>
                      <c:pt idx="24">
                        <c:v>947.61850585937498</c:v>
                      </c:pt>
                      <c:pt idx="25">
                        <c:v>946.15483398437505</c:v>
                      </c:pt>
                      <c:pt idx="26">
                        <c:v>944.63457031250005</c:v>
                      </c:pt>
                      <c:pt idx="27">
                        <c:v>943.12568359374995</c:v>
                      </c:pt>
                      <c:pt idx="28">
                        <c:v>941.64194335937498</c:v>
                      </c:pt>
                      <c:pt idx="29">
                        <c:v>940.14560546874998</c:v>
                      </c:pt>
                      <c:pt idx="30">
                        <c:v>938.63413085937498</c:v>
                      </c:pt>
                      <c:pt idx="31">
                        <c:v>937.04975585937495</c:v>
                      </c:pt>
                      <c:pt idx="32">
                        <c:v>935.50058593749998</c:v>
                      </c:pt>
                      <c:pt idx="33">
                        <c:v>934.08974609375002</c:v>
                      </c:pt>
                      <c:pt idx="34">
                        <c:v>932.65253906249995</c:v>
                      </c:pt>
                      <c:pt idx="35">
                        <c:v>931.09956054687495</c:v>
                      </c:pt>
                      <c:pt idx="36">
                        <c:v>929.59814453125</c:v>
                      </c:pt>
                      <c:pt idx="37">
                        <c:v>928.16215820312505</c:v>
                      </c:pt>
                      <c:pt idx="38">
                        <c:v>926.630615234375</c:v>
                      </c:pt>
                      <c:pt idx="39">
                        <c:v>925.04877929687495</c:v>
                      </c:pt>
                      <c:pt idx="40">
                        <c:v>923.59394531249995</c:v>
                      </c:pt>
                      <c:pt idx="41">
                        <c:v>922.17807617187498</c:v>
                      </c:pt>
                      <c:pt idx="42">
                        <c:v>920.67290039062505</c:v>
                      </c:pt>
                      <c:pt idx="43">
                        <c:v>919.16899414062505</c:v>
                      </c:pt>
                      <c:pt idx="44">
                        <c:v>917.678955078125</c:v>
                      </c:pt>
                      <c:pt idx="45">
                        <c:v>916.13359375000005</c:v>
                      </c:pt>
                      <c:pt idx="46">
                        <c:v>914.57563476562495</c:v>
                      </c:pt>
                      <c:pt idx="47">
                        <c:v>913.090576171875</c:v>
                      </c:pt>
                      <c:pt idx="48">
                        <c:v>911.64326171874995</c:v>
                      </c:pt>
                      <c:pt idx="49">
                        <c:v>910.16455078125</c:v>
                      </c:pt>
                      <c:pt idx="50">
                        <c:v>908.54497070312505</c:v>
                      </c:pt>
                      <c:pt idx="51">
                        <c:v>907.02846679687502</c:v>
                      </c:pt>
                      <c:pt idx="52">
                        <c:v>905.57358398437498</c:v>
                      </c:pt>
                      <c:pt idx="53">
                        <c:v>904.09360351562498</c:v>
                      </c:pt>
                      <c:pt idx="54">
                        <c:v>902.69033203125002</c:v>
                      </c:pt>
                      <c:pt idx="55">
                        <c:v>901.20654296875</c:v>
                      </c:pt>
                      <c:pt idx="56">
                        <c:v>899.65361328125005</c:v>
                      </c:pt>
                      <c:pt idx="57">
                        <c:v>898.12583007812498</c:v>
                      </c:pt>
                      <c:pt idx="58">
                        <c:v>896.64204101562495</c:v>
                      </c:pt>
                      <c:pt idx="59">
                        <c:v>895.14067382812505</c:v>
                      </c:pt>
                      <c:pt idx="60">
                        <c:v>893.66318359374998</c:v>
                      </c:pt>
                      <c:pt idx="61">
                        <c:v>892.17060546874995</c:v>
                      </c:pt>
                      <c:pt idx="62">
                        <c:v>890.67172851562498</c:v>
                      </c:pt>
                      <c:pt idx="63">
                        <c:v>889.06723632812498</c:v>
                      </c:pt>
                      <c:pt idx="64">
                        <c:v>886.1123046875</c:v>
                      </c:pt>
                      <c:pt idx="65">
                        <c:v>885.10888671875</c:v>
                      </c:pt>
                      <c:pt idx="66">
                        <c:v>883.30571289062505</c:v>
                      </c:pt>
                      <c:pt idx="67">
                        <c:v>881.48994140624995</c:v>
                      </c:pt>
                      <c:pt idx="68">
                        <c:v>879.86660156250002</c:v>
                      </c:pt>
                      <c:pt idx="69">
                        <c:v>878.20805664062505</c:v>
                      </c:pt>
                      <c:pt idx="70">
                        <c:v>876.43251953125002</c:v>
                      </c:pt>
                      <c:pt idx="71">
                        <c:v>874.84814453125</c:v>
                      </c:pt>
                      <c:pt idx="72">
                        <c:v>873.25375976562498</c:v>
                      </c:pt>
                      <c:pt idx="73">
                        <c:v>871.66562499999998</c:v>
                      </c:pt>
                      <c:pt idx="74">
                        <c:v>869.857421875</c:v>
                      </c:pt>
                      <c:pt idx="75">
                        <c:v>867.96249999999998</c:v>
                      </c:pt>
                      <c:pt idx="76">
                        <c:v>864.918212890625</c:v>
                      </c:pt>
                      <c:pt idx="77">
                        <c:v>863.956298828125</c:v>
                      </c:pt>
                      <c:pt idx="78">
                        <c:v>862.21474609375002</c:v>
                      </c:pt>
                      <c:pt idx="79">
                        <c:v>860.66054687500002</c:v>
                      </c:pt>
                      <c:pt idx="80">
                        <c:v>859.11391601562502</c:v>
                      </c:pt>
                      <c:pt idx="81">
                        <c:v>857.29692382812505</c:v>
                      </c:pt>
                      <c:pt idx="82">
                        <c:v>855.46103515624998</c:v>
                      </c:pt>
                      <c:pt idx="83">
                        <c:v>853.870361328125</c:v>
                      </c:pt>
                      <c:pt idx="84">
                        <c:v>852.26210937500002</c:v>
                      </c:pt>
                      <c:pt idx="85">
                        <c:v>850.611083984375</c:v>
                      </c:pt>
                      <c:pt idx="86">
                        <c:v>848.805419921875</c:v>
                      </c:pt>
                      <c:pt idx="87">
                        <c:v>847.01987304687498</c:v>
                      </c:pt>
                      <c:pt idx="88">
                        <c:v>844.06997070312502</c:v>
                      </c:pt>
                      <c:pt idx="89">
                        <c:v>841.969970703125</c:v>
                      </c:pt>
                      <c:pt idx="90">
                        <c:v>840.815673828125</c:v>
                      </c:pt>
                      <c:pt idx="91">
                        <c:v>839.07041015624998</c:v>
                      </c:pt>
                      <c:pt idx="92">
                        <c:v>837.553955078125</c:v>
                      </c:pt>
                      <c:pt idx="93">
                        <c:v>835.74448242187498</c:v>
                      </c:pt>
                      <c:pt idx="94">
                        <c:v>834.029296875</c:v>
                      </c:pt>
                      <c:pt idx="95">
                        <c:v>832.70771484374995</c:v>
                      </c:pt>
                      <c:pt idx="96">
                        <c:v>831.38237304687505</c:v>
                      </c:pt>
                      <c:pt idx="97">
                        <c:v>830.21293945312505</c:v>
                      </c:pt>
                      <c:pt idx="98">
                        <c:v>829.01713867187505</c:v>
                      </c:pt>
                      <c:pt idx="99">
                        <c:v>827.59375</c:v>
                      </c:pt>
                      <c:pt idx="100">
                        <c:v>826.18037109374995</c:v>
                      </c:pt>
                      <c:pt idx="101">
                        <c:v>824.720458984375</c:v>
                      </c:pt>
                      <c:pt idx="102">
                        <c:v>823.18388671875005</c:v>
                      </c:pt>
                      <c:pt idx="103">
                        <c:v>821.6435546875</c:v>
                      </c:pt>
                      <c:pt idx="104">
                        <c:v>820.10947265624998</c:v>
                      </c:pt>
                      <c:pt idx="105">
                        <c:v>818.61691894531293</c:v>
                      </c:pt>
                      <c:pt idx="106">
                        <c:v>817.17087402343702</c:v>
                      </c:pt>
                      <c:pt idx="107">
                        <c:v>815.71347656249998</c:v>
                      </c:pt>
                      <c:pt idx="108">
                        <c:v>814.26740722656291</c:v>
                      </c:pt>
                      <c:pt idx="109">
                        <c:v>812.75346679687505</c:v>
                      </c:pt>
                      <c:pt idx="110">
                        <c:v>811.24709472656298</c:v>
                      </c:pt>
                      <c:pt idx="111">
                        <c:v>809.75703124999995</c:v>
                      </c:pt>
                      <c:pt idx="112">
                        <c:v>808.23930664062505</c:v>
                      </c:pt>
                      <c:pt idx="113">
                        <c:v>806.74924316406202</c:v>
                      </c:pt>
                      <c:pt idx="114">
                        <c:v>805.22900390625</c:v>
                      </c:pt>
                      <c:pt idx="115">
                        <c:v>803.67231445312495</c:v>
                      </c:pt>
                      <c:pt idx="116">
                        <c:v>801.98105468749998</c:v>
                      </c:pt>
                      <c:pt idx="117">
                        <c:v>800.30490722656293</c:v>
                      </c:pt>
                      <c:pt idx="118">
                        <c:v>798.77963867187498</c:v>
                      </c:pt>
                      <c:pt idx="119">
                        <c:v>795.95166015625</c:v>
                      </c:pt>
                      <c:pt idx="120">
                        <c:v>794.95954589843791</c:v>
                      </c:pt>
                      <c:pt idx="121">
                        <c:v>793.17397460937502</c:v>
                      </c:pt>
                      <c:pt idx="122">
                        <c:v>791.46513671875005</c:v>
                      </c:pt>
                      <c:pt idx="123">
                        <c:v>789.73491210937505</c:v>
                      </c:pt>
                      <c:pt idx="124">
                        <c:v>787.904052734375</c:v>
                      </c:pt>
                      <c:pt idx="125">
                        <c:v>786.30456542968795</c:v>
                      </c:pt>
                      <c:pt idx="126">
                        <c:v>784.82333984374998</c:v>
                      </c:pt>
                      <c:pt idx="127">
                        <c:v>783.09689941406202</c:v>
                      </c:pt>
                      <c:pt idx="128">
                        <c:v>781.34023437500002</c:v>
                      </c:pt>
                      <c:pt idx="129">
                        <c:v>779.71562500000005</c:v>
                      </c:pt>
                      <c:pt idx="130">
                        <c:v>776.66130371093709</c:v>
                      </c:pt>
                      <c:pt idx="131">
                        <c:v>775.72329101562502</c:v>
                      </c:pt>
                      <c:pt idx="132">
                        <c:v>772.77836914062505</c:v>
                      </c:pt>
                      <c:pt idx="133">
                        <c:v>771.79128417968798</c:v>
                      </c:pt>
                      <c:pt idx="134">
                        <c:v>770.14904785156205</c:v>
                      </c:pt>
                      <c:pt idx="135">
                        <c:v>768.47541503906291</c:v>
                      </c:pt>
                      <c:pt idx="136">
                        <c:v>766.67856445312498</c:v>
                      </c:pt>
                      <c:pt idx="137">
                        <c:v>764.93828125000005</c:v>
                      </c:pt>
                      <c:pt idx="138">
                        <c:v>763.26965332031205</c:v>
                      </c:pt>
                      <c:pt idx="139">
                        <c:v>761.650073242188</c:v>
                      </c:pt>
                      <c:pt idx="140">
                        <c:v>759.95502929687495</c:v>
                      </c:pt>
                      <c:pt idx="141">
                        <c:v>758.36186523437505</c:v>
                      </c:pt>
                      <c:pt idx="142">
                        <c:v>756.69953613281291</c:v>
                      </c:pt>
                      <c:pt idx="143">
                        <c:v>753.77224121093707</c:v>
                      </c:pt>
                      <c:pt idx="144">
                        <c:v>752.84426269531298</c:v>
                      </c:pt>
                      <c:pt idx="145">
                        <c:v>751.16306152343702</c:v>
                      </c:pt>
                      <c:pt idx="146">
                        <c:v>749.53969726562502</c:v>
                      </c:pt>
                      <c:pt idx="147">
                        <c:v>747.75915527343705</c:v>
                      </c:pt>
                      <c:pt idx="148">
                        <c:v>746.00251464843791</c:v>
                      </c:pt>
                      <c:pt idx="149">
                        <c:v>744.42443847656295</c:v>
                      </c:pt>
                      <c:pt idx="150">
                        <c:v>742.91176757812502</c:v>
                      </c:pt>
                      <c:pt idx="151">
                        <c:v>741.67194824218791</c:v>
                      </c:pt>
                      <c:pt idx="152">
                        <c:v>740.56286621093705</c:v>
                      </c:pt>
                      <c:pt idx="153">
                        <c:v>739.25007324218791</c:v>
                      </c:pt>
                      <c:pt idx="154">
                        <c:v>737.80026855468702</c:v>
                      </c:pt>
                      <c:pt idx="155">
                        <c:v>736.30771484374998</c:v>
                      </c:pt>
                      <c:pt idx="156">
                        <c:v>734.730883789063</c:v>
                      </c:pt>
                      <c:pt idx="157">
                        <c:v>733.20058593750002</c:v>
                      </c:pt>
                      <c:pt idx="158">
                        <c:v>731.75451660156205</c:v>
                      </c:pt>
                      <c:pt idx="159">
                        <c:v>730.178955078125</c:v>
                      </c:pt>
                      <c:pt idx="160">
                        <c:v>728.55937500000005</c:v>
                      </c:pt>
                      <c:pt idx="161">
                        <c:v>727.130932617187</c:v>
                      </c:pt>
                      <c:pt idx="162">
                        <c:v>725.70878906250005</c:v>
                      </c:pt>
                      <c:pt idx="163">
                        <c:v>724.252685546875</c:v>
                      </c:pt>
                      <c:pt idx="164">
                        <c:v>722.80537109374995</c:v>
                      </c:pt>
                      <c:pt idx="165">
                        <c:v>721.28134765624998</c:v>
                      </c:pt>
                      <c:pt idx="166">
                        <c:v>719.78122558593793</c:v>
                      </c:pt>
                      <c:pt idx="167">
                        <c:v>718.30500488281291</c:v>
                      </c:pt>
                      <c:pt idx="168">
                        <c:v>716.81999511718709</c:v>
                      </c:pt>
                      <c:pt idx="169">
                        <c:v>715.287182617187</c:v>
                      </c:pt>
                      <c:pt idx="170">
                        <c:v>713.78576660156205</c:v>
                      </c:pt>
                      <c:pt idx="171">
                        <c:v>712.33466796874995</c:v>
                      </c:pt>
                      <c:pt idx="172">
                        <c:v>710.83581542968795</c:v>
                      </c:pt>
                      <c:pt idx="173">
                        <c:v>709.32058105468707</c:v>
                      </c:pt>
                      <c:pt idx="174">
                        <c:v>707.83303222656298</c:v>
                      </c:pt>
                      <c:pt idx="175">
                        <c:v>706.34926757812502</c:v>
                      </c:pt>
                      <c:pt idx="176">
                        <c:v>704.803881835938</c:v>
                      </c:pt>
                      <c:pt idx="177">
                        <c:v>703.178051757812</c:v>
                      </c:pt>
                      <c:pt idx="178">
                        <c:v>701.723217773437</c:v>
                      </c:pt>
                      <c:pt idx="179">
                        <c:v>700.34128417968793</c:v>
                      </c:pt>
                      <c:pt idx="180">
                        <c:v>698.83986816406207</c:v>
                      </c:pt>
                      <c:pt idx="181">
                        <c:v>697.34853515625002</c:v>
                      </c:pt>
                      <c:pt idx="182">
                        <c:v>695.69377441406209</c:v>
                      </c:pt>
                      <c:pt idx="183">
                        <c:v>694.01257324218795</c:v>
                      </c:pt>
                      <c:pt idx="184">
                        <c:v>692.48984374999998</c:v>
                      </c:pt>
                      <c:pt idx="185">
                        <c:v>689.68825683593798</c:v>
                      </c:pt>
                      <c:pt idx="186">
                        <c:v>688.60688476562495</c:v>
                      </c:pt>
                      <c:pt idx="187">
                        <c:v>686.78359375000002</c:v>
                      </c:pt>
                      <c:pt idx="188">
                        <c:v>684.90874023437505</c:v>
                      </c:pt>
                      <c:pt idx="189">
                        <c:v>683.05024414062495</c:v>
                      </c:pt>
                      <c:pt idx="190">
                        <c:v>681.33010253906298</c:v>
                      </c:pt>
                      <c:pt idx="191">
                        <c:v>679.49677734374995</c:v>
                      </c:pt>
                      <c:pt idx="192">
                        <c:v>677.782885742188</c:v>
                      </c:pt>
                      <c:pt idx="193">
                        <c:v>676.10419921874995</c:v>
                      </c:pt>
                      <c:pt idx="194">
                        <c:v>674.22937011718705</c:v>
                      </c:pt>
                      <c:pt idx="195">
                        <c:v>672.37341308593795</c:v>
                      </c:pt>
                      <c:pt idx="196">
                        <c:v>670.83427734375005</c:v>
                      </c:pt>
                      <c:pt idx="197">
                        <c:v>669.43974609375005</c:v>
                      </c:pt>
                      <c:pt idx="198">
                        <c:v>667.80385742187502</c:v>
                      </c:pt>
                      <c:pt idx="199">
                        <c:v>666.01706542968793</c:v>
                      </c:pt>
                      <c:pt idx="200">
                        <c:v>664.36479492187505</c:v>
                      </c:pt>
                      <c:pt idx="201">
                        <c:v>662.74521484374998</c:v>
                      </c:pt>
                      <c:pt idx="202">
                        <c:v>661.006176757812</c:v>
                      </c:pt>
                      <c:pt idx="203">
                        <c:v>659.42180175781209</c:v>
                      </c:pt>
                      <c:pt idx="204">
                        <c:v>656.69064941406202</c:v>
                      </c:pt>
                      <c:pt idx="205">
                        <c:v>655.77272949218798</c:v>
                      </c:pt>
                      <c:pt idx="206">
                        <c:v>653.89287109375005</c:v>
                      </c:pt>
                      <c:pt idx="207">
                        <c:v>652.10605468749998</c:v>
                      </c:pt>
                      <c:pt idx="208">
                        <c:v>650.55815429687505</c:v>
                      </c:pt>
                      <c:pt idx="209">
                        <c:v>648.91467285156205</c:v>
                      </c:pt>
                      <c:pt idx="210">
                        <c:v>647.33408203124998</c:v>
                      </c:pt>
                      <c:pt idx="211">
                        <c:v>645.61892089843798</c:v>
                      </c:pt>
                      <c:pt idx="212">
                        <c:v>643.71638183593791</c:v>
                      </c:pt>
                      <c:pt idx="213">
                        <c:v>642.00881347656298</c:v>
                      </c:pt>
                      <c:pt idx="214">
                        <c:v>640.364086914062</c:v>
                      </c:pt>
                      <c:pt idx="215">
                        <c:v>638.73442382812505</c:v>
                      </c:pt>
                      <c:pt idx="216">
                        <c:v>637.15383300781207</c:v>
                      </c:pt>
                      <c:pt idx="217">
                        <c:v>635.745532226563</c:v>
                      </c:pt>
                      <c:pt idx="218">
                        <c:v>634.32590332031202</c:v>
                      </c:pt>
                      <c:pt idx="219">
                        <c:v>632.786791992188</c:v>
                      </c:pt>
                      <c:pt idx="220">
                        <c:v>631.31181640625005</c:v>
                      </c:pt>
                      <c:pt idx="221">
                        <c:v>629.78781738281293</c:v>
                      </c:pt>
                      <c:pt idx="222">
                        <c:v>628.295239257812</c:v>
                      </c:pt>
                      <c:pt idx="223">
                        <c:v>626.87055664062495</c:v>
                      </c:pt>
                      <c:pt idx="224">
                        <c:v>625.234619140625</c:v>
                      </c:pt>
                      <c:pt idx="225">
                        <c:v>623.35727539062498</c:v>
                      </c:pt>
                      <c:pt idx="226">
                        <c:v>621.78547363281291</c:v>
                      </c:pt>
                      <c:pt idx="227">
                        <c:v>620.545654296875</c:v>
                      </c:pt>
                      <c:pt idx="228">
                        <c:v>619.13481445312505</c:v>
                      </c:pt>
                      <c:pt idx="229">
                        <c:v>617.73776855468702</c:v>
                      </c:pt>
                      <c:pt idx="230">
                        <c:v>616.311840820312</c:v>
                      </c:pt>
                      <c:pt idx="231">
                        <c:v>614.72243652343707</c:v>
                      </c:pt>
                      <c:pt idx="232">
                        <c:v>613.27893066406205</c:v>
                      </c:pt>
                      <c:pt idx="233">
                        <c:v>611.88569335937495</c:v>
                      </c:pt>
                      <c:pt idx="234">
                        <c:v>610.37048339843795</c:v>
                      </c:pt>
                      <c:pt idx="235">
                        <c:v>608.88796386718707</c:v>
                      </c:pt>
                      <c:pt idx="236">
                        <c:v>607.35891113281298</c:v>
                      </c:pt>
                      <c:pt idx="237">
                        <c:v>605.78964843749998</c:v>
                      </c:pt>
                      <c:pt idx="238">
                        <c:v>604.35241699218795</c:v>
                      </c:pt>
                      <c:pt idx="239">
                        <c:v>602.93403320312495</c:v>
                      </c:pt>
                      <c:pt idx="240">
                        <c:v>601.44772949218793</c:v>
                      </c:pt>
                      <c:pt idx="241">
                        <c:v>599.89482421875005</c:v>
                      </c:pt>
                      <c:pt idx="242">
                        <c:v>598.38461914062498</c:v>
                      </c:pt>
                      <c:pt idx="243">
                        <c:v>596.91086425781202</c:v>
                      </c:pt>
                      <c:pt idx="244">
                        <c:v>595.36420898437495</c:v>
                      </c:pt>
                      <c:pt idx="245">
                        <c:v>593.87414550781205</c:v>
                      </c:pt>
                      <c:pt idx="246">
                        <c:v>592.43312988281298</c:v>
                      </c:pt>
                      <c:pt idx="247">
                        <c:v>590.89780273437498</c:v>
                      </c:pt>
                      <c:pt idx="248">
                        <c:v>589.39643554687495</c:v>
                      </c:pt>
                      <c:pt idx="249">
                        <c:v>587.88750000000005</c:v>
                      </c:pt>
                      <c:pt idx="250">
                        <c:v>586.31318359374995</c:v>
                      </c:pt>
                      <c:pt idx="251">
                        <c:v>584.868408203125</c:v>
                      </c:pt>
                      <c:pt idx="252">
                        <c:v>583.41606445312505</c:v>
                      </c:pt>
                      <c:pt idx="253">
                        <c:v>581.876953125</c:v>
                      </c:pt>
                      <c:pt idx="254">
                        <c:v>580.386889648438</c:v>
                      </c:pt>
                      <c:pt idx="255">
                        <c:v>578.91318359374998</c:v>
                      </c:pt>
                      <c:pt idx="256">
                        <c:v>577.41684570312498</c:v>
                      </c:pt>
                      <c:pt idx="257">
                        <c:v>575.91796875</c:v>
                      </c:pt>
                      <c:pt idx="258">
                        <c:v>574.37258300781207</c:v>
                      </c:pt>
                      <c:pt idx="259">
                        <c:v>572.85739746093702</c:v>
                      </c:pt>
                      <c:pt idx="260">
                        <c:v>571.396240234375</c:v>
                      </c:pt>
                      <c:pt idx="261">
                        <c:v>569.92626953125</c:v>
                      </c:pt>
                      <c:pt idx="262">
                        <c:v>568.44375000000002</c:v>
                      </c:pt>
                      <c:pt idx="263">
                        <c:v>566.95620117187502</c:v>
                      </c:pt>
                      <c:pt idx="264">
                        <c:v>565.36557617187498</c:v>
                      </c:pt>
                      <c:pt idx="265">
                        <c:v>563.79631347656209</c:v>
                      </c:pt>
                      <c:pt idx="266">
                        <c:v>562.35024414062502</c:v>
                      </c:pt>
                      <c:pt idx="267">
                        <c:v>560.889086914063</c:v>
                      </c:pt>
                      <c:pt idx="268">
                        <c:v>559.42919921875</c:v>
                      </c:pt>
                      <c:pt idx="269">
                        <c:v>557.79204101562505</c:v>
                      </c:pt>
                      <c:pt idx="270">
                        <c:v>556.127197265625</c:v>
                      </c:pt>
                      <c:pt idx="271">
                        <c:v>554.61950683593705</c:v>
                      </c:pt>
                      <c:pt idx="272">
                        <c:v>553.00244140625</c:v>
                      </c:pt>
                      <c:pt idx="273">
                        <c:v>551.24833984375005</c:v>
                      </c:pt>
                      <c:pt idx="274">
                        <c:v>549.760815429687</c:v>
                      </c:pt>
                      <c:pt idx="275">
                        <c:v>548.4794921875</c:v>
                      </c:pt>
                      <c:pt idx="276">
                        <c:v>547.05229492187505</c:v>
                      </c:pt>
                      <c:pt idx="277">
                        <c:v>545.72316894531298</c:v>
                      </c:pt>
                      <c:pt idx="278">
                        <c:v>544.373950195313</c:v>
                      </c:pt>
                      <c:pt idx="279">
                        <c:v>542.87385253906291</c:v>
                      </c:pt>
                      <c:pt idx="280">
                        <c:v>541.420239257812</c:v>
                      </c:pt>
                      <c:pt idx="281">
                        <c:v>539.87734375000002</c:v>
                      </c:pt>
                      <c:pt idx="282">
                        <c:v>538.36213378906291</c:v>
                      </c:pt>
                      <c:pt idx="283">
                        <c:v>536.95129394531295</c:v>
                      </c:pt>
                      <c:pt idx="284">
                        <c:v>535.45244140625005</c:v>
                      </c:pt>
                      <c:pt idx="285">
                        <c:v>533.831616210937</c:v>
                      </c:pt>
                      <c:pt idx="286">
                        <c:v>532.344067382812</c:v>
                      </c:pt>
                      <c:pt idx="287">
                        <c:v>530.86782226562502</c:v>
                      </c:pt>
                      <c:pt idx="288">
                        <c:v>529.23818359375002</c:v>
                      </c:pt>
                      <c:pt idx="289">
                        <c:v>527.667651367188</c:v>
                      </c:pt>
                      <c:pt idx="290">
                        <c:v>526.04179687500005</c:v>
                      </c:pt>
                      <c:pt idx="291">
                        <c:v>522.97993164062495</c:v>
                      </c:pt>
                      <c:pt idx="292">
                        <c:v>521.95136718749995</c:v>
                      </c:pt>
                      <c:pt idx="293">
                        <c:v>520.34938964843798</c:v>
                      </c:pt>
                      <c:pt idx="294">
                        <c:v>518.72602539062495</c:v>
                      </c:pt>
                      <c:pt idx="295">
                        <c:v>516.94296874999998</c:v>
                      </c:pt>
                      <c:pt idx="296">
                        <c:v>513.88112792968707</c:v>
                      </c:pt>
                      <c:pt idx="297">
                        <c:v>512.97578124999995</c:v>
                      </c:pt>
                      <c:pt idx="298">
                        <c:v>511.45805664062499</c:v>
                      </c:pt>
                      <c:pt idx="299">
                        <c:v>509.89255371093702</c:v>
                      </c:pt>
                      <c:pt idx="300">
                        <c:v>508.22644042968705</c:v>
                      </c:pt>
                      <c:pt idx="301">
                        <c:v>506.52387695312501</c:v>
                      </c:pt>
                      <c:pt idx="302">
                        <c:v>504.8037109375</c:v>
                      </c:pt>
                      <c:pt idx="303">
                        <c:v>503.04455566406295</c:v>
                      </c:pt>
                      <c:pt idx="304">
                        <c:v>500.11093749999998</c:v>
                      </c:pt>
                      <c:pt idx="305">
                        <c:v>499.11882324218794</c:v>
                      </c:pt>
                      <c:pt idx="306">
                        <c:v>497.28044433593703</c:v>
                      </c:pt>
                      <c:pt idx="307">
                        <c:v>495.52507324218794</c:v>
                      </c:pt>
                      <c:pt idx="308">
                        <c:v>493.78354492187498</c:v>
                      </c:pt>
                      <c:pt idx="309">
                        <c:v>491.97031249999998</c:v>
                      </c:pt>
                      <c:pt idx="310">
                        <c:v>490.23127441406297</c:v>
                      </c:pt>
                      <c:pt idx="311">
                        <c:v>488.68085937500001</c:v>
                      </c:pt>
                      <c:pt idx="312">
                        <c:v>487.07387695312502</c:v>
                      </c:pt>
                      <c:pt idx="313">
                        <c:v>485.18647460937501</c:v>
                      </c:pt>
                      <c:pt idx="314">
                        <c:v>483.70520019531295</c:v>
                      </c:pt>
                      <c:pt idx="315">
                        <c:v>482.523193359375</c:v>
                      </c:pt>
                      <c:pt idx="316">
                        <c:v>481.06582031250002</c:v>
                      </c:pt>
                      <c:pt idx="317">
                        <c:v>479.71911621093705</c:v>
                      </c:pt>
                      <c:pt idx="318">
                        <c:v>478.32084960937499</c:v>
                      </c:pt>
                      <c:pt idx="319">
                        <c:v>476.78928222656202</c:v>
                      </c:pt>
                      <c:pt idx="320">
                        <c:v>475.33693847656207</c:v>
                      </c:pt>
                      <c:pt idx="321">
                        <c:v>473.92233886718793</c:v>
                      </c:pt>
                      <c:pt idx="322">
                        <c:v>472.47880859374999</c:v>
                      </c:pt>
                      <c:pt idx="323">
                        <c:v>470.98371582031297</c:v>
                      </c:pt>
                      <c:pt idx="324">
                        <c:v>469.48486328125</c:v>
                      </c:pt>
                      <c:pt idx="325">
                        <c:v>467.98474121093705</c:v>
                      </c:pt>
                      <c:pt idx="326">
                        <c:v>466.47329101562502</c:v>
                      </c:pt>
                      <c:pt idx="327">
                        <c:v>464.95178222656205</c:v>
                      </c:pt>
                      <c:pt idx="328">
                        <c:v>463.49819335937502</c:v>
                      </c:pt>
                      <c:pt idx="329">
                        <c:v>462.03327636718797</c:v>
                      </c:pt>
                      <c:pt idx="330">
                        <c:v>460.51179199218797</c:v>
                      </c:pt>
                      <c:pt idx="331">
                        <c:v>459.004150390625</c:v>
                      </c:pt>
                      <c:pt idx="332">
                        <c:v>457.46379394531294</c:v>
                      </c:pt>
                      <c:pt idx="333">
                        <c:v>455.93977050781206</c:v>
                      </c:pt>
                      <c:pt idx="334">
                        <c:v>454.23215332031293</c:v>
                      </c:pt>
                      <c:pt idx="335">
                        <c:v>452.22653808593702</c:v>
                      </c:pt>
                      <c:pt idx="336">
                        <c:v>450.49001464843798</c:v>
                      </c:pt>
                      <c:pt idx="337">
                        <c:v>448.79248046875</c:v>
                      </c:pt>
                      <c:pt idx="338">
                        <c:v>446.91262207031298</c:v>
                      </c:pt>
                      <c:pt idx="339">
                        <c:v>443.87841796875</c:v>
                      </c:pt>
                      <c:pt idx="340">
                        <c:v>442.91774902343798</c:v>
                      </c:pt>
                      <c:pt idx="341">
                        <c:v>441.20261230468702</c:v>
                      </c:pt>
                      <c:pt idx="342">
                        <c:v>439.58933105468702</c:v>
                      </c:pt>
                      <c:pt idx="343">
                        <c:v>437.83647460937499</c:v>
                      </c:pt>
                      <c:pt idx="344">
                        <c:v>435.96037597656203</c:v>
                      </c:pt>
                      <c:pt idx="345">
                        <c:v>434.13078613281203</c:v>
                      </c:pt>
                      <c:pt idx="346">
                        <c:v>432.42570800781203</c:v>
                      </c:pt>
                      <c:pt idx="347">
                        <c:v>429.58139648437498</c:v>
                      </c:pt>
                      <c:pt idx="348">
                        <c:v>428.60310058593706</c:v>
                      </c:pt>
                      <c:pt idx="349">
                        <c:v>426.75971679687501</c:v>
                      </c:pt>
                      <c:pt idx="350">
                        <c:v>424.98295898437499</c:v>
                      </c:pt>
                      <c:pt idx="351">
                        <c:v>423.28288574218794</c:v>
                      </c:pt>
                      <c:pt idx="352">
                        <c:v>421.50234375000002</c:v>
                      </c:pt>
                      <c:pt idx="353">
                        <c:v>419.78469238281207</c:v>
                      </c:pt>
                      <c:pt idx="354">
                        <c:v>418.29968261718795</c:v>
                      </c:pt>
                      <c:pt idx="355">
                        <c:v>416.78068847656203</c:v>
                      </c:pt>
                      <c:pt idx="356">
                        <c:v>414.986328125</c:v>
                      </c:pt>
                      <c:pt idx="357">
                        <c:v>413.08005371093702</c:v>
                      </c:pt>
                      <c:pt idx="358">
                        <c:v>411.20268554687499</c:v>
                      </c:pt>
                      <c:pt idx="359">
                        <c:v>409.386962890625</c:v>
                      </c:pt>
                      <c:pt idx="360">
                        <c:v>406.299963378906</c:v>
                      </c:pt>
                      <c:pt idx="361">
                        <c:v>405.30407714843801</c:v>
                      </c:pt>
                      <c:pt idx="362">
                        <c:v>403.57385253906301</c:v>
                      </c:pt>
                      <c:pt idx="363">
                        <c:v>401.90900878906302</c:v>
                      </c:pt>
                      <c:pt idx="364">
                        <c:v>400.11086425781201</c:v>
                      </c:pt>
                      <c:pt idx="365">
                        <c:v>398.3466796875</c:v>
                      </c:pt>
                      <c:pt idx="366">
                        <c:v>396.85914306640603</c:v>
                      </c:pt>
                      <c:pt idx="367">
                        <c:v>395.34519042968702</c:v>
                      </c:pt>
                      <c:pt idx="368">
                        <c:v>392.34494628906299</c:v>
                      </c:pt>
                      <c:pt idx="369">
                        <c:v>391.38425292968702</c:v>
                      </c:pt>
                      <c:pt idx="370">
                        <c:v>389.777258300781</c:v>
                      </c:pt>
                      <c:pt idx="371">
                        <c:v>388.23188476562501</c:v>
                      </c:pt>
                      <c:pt idx="372">
                        <c:v>386.43878173828102</c:v>
                      </c:pt>
                      <c:pt idx="373">
                        <c:v>384.43190917968701</c:v>
                      </c:pt>
                      <c:pt idx="374">
                        <c:v>382.62246093750002</c:v>
                      </c:pt>
                      <c:pt idx="375">
                        <c:v>380.82307128906302</c:v>
                      </c:pt>
                      <c:pt idx="376">
                        <c:v>379.18210449218799</c:v>
                      </c:pt>
                      <c:pt idx="377">
                        <c:v>377.90579833984395</c:v>
                      </c:pt>
                      <c:pt idx="378">
                        <c:v>376.5087890625</c:v>
                      </c:pt>
                      <c:pt idx="379">
                        <c:v>375.02502441406301</c:v>
                      </c:pt>
                      <c:pt idx="380">
                        <c:v>373.58779296875002</c:v>
                      </c:pt>
                      <c:pt idx="381">
                        <c:v>372.06126708984397</c:v>
                      </c:pt>
                      <c:pt idx="382">
                        <c:v>370.527185058594</c:v>
                      </c:pt>
                      <c:pt idx="383">
                        <c:v>369.005688476562</c:v>
                      </c:pt>
                      <c:pt idx="384">
                        <c:v>367.53701171875002</c:v>
                      </c:pt>
                      <c:pt idx="385">
                        <c:v>365.94886474609399</c:v>
                      </c:pt>
                      <c:pt idx="386">
                        <c:v>364.21862792968699</c:v>
                      </c:pt>
                      <c:pt idx="387">
                        <c:v>362.55502929687498</c:v>
                      </c:pt>
                      <c:pt idx="388">
                        <c:v>360.74306640625002</c:v>
                      </c:pt>
                      <c:pt idx="389">
                        <c:v>358.835534667969</c:v>
                      </c:pt>
                      <c:pt idx="390">
                        <c:v>357.09775390624998</c:v>
                      </c:pt>
                      <c:pt idx="391">
                        <c:v>355.40903320312498</c:v>
                      </c:pt>
                      <c:pt idx="392">
                        <c:v>353.681311035156</c:v>
                      </c:pt>
                      <c:pt idx="393">
                        <c:v>352.01142578125001</c:v>
                      </c:pt>
                      <c:pt idx="394">
                        <c:v>350.31641845703103</c:v>
                      </c:pt>
                      <c:pt idx="395">
                        <c:v>348.71445312499998</c:v>
                      </c:pt>
                      <c:pt idx="396">
                        <c:v>347.08354492187499</c:v>
                      </c:pt>
                      <c:pt idx="397">
                        <c:v>345.55324707031298</c:v>
                      </c:pt>
                      <c:pt idx="398">
                        <c:v>343.95756835937499</c:v>
                      </c:pt>
                      <c:pt idx="399">
                        <c:v>342.13930664062502</c:v>
                      </c:pt>
                      <c:pt idx="400">
                        <c:v>340.38391113281199</c:v>
                      </c:pt>
                      <c:pt idx="401">
                        <c:v>338.72285156250001</c:v>
                      </c:pt>
                      <c:pt idx="402">
                        <c:v>337.01904296875</c:v>
                      </c:pt>
                      <c:pt idx="403">
                        <c:v>335.18443603515601</c:v>
                      </c:pt>
                      <c:pt idx="404">
                        <c:v>333.32091064453101</c:v>
                      </c:pt>
                      <c:pt idx="405">
                        <c:v>331.598229980469</c:v>
                      </c:pt>
                      <c:pt idx="406">
                        <c:v>329.92961425781198</c:v>
                      </c:pt>
                      <c:pt idx="407">
                        <c:v>328.19310302734397</c:v>
                      </c:pt>
                      <c:pt idx="408">
                        <c:v>326.633874511719</c:v>
                      </c:pt>
                      <c:pt idx="409">
                        <c:v>325.05327148437499</c:v>
                      </c:pt>
                      <c:pt idx="410">
                        <c:v>323.251379394531</c:v>
                      </c:pt>
                      <c:pt idx="411">
                        <c:v>321.45324707031301</c:v>
                      </c:pt>
                      <c:pt idx="412">
                        <c:v>319.70415039062499</c:v>
                      </c:pt>
                      <c:pt idx="413">
                        <c:v>318.02296142578103</c:v>
                      </c:pt>
                      <c:pt idx="414">
                        <c:v>316.36063232421895</c:v>
                      </c:pt>
                      <c:pt idx="415">
                        <c:v>314.66810302734399</c:v>
                      </c:pt>
                      <c:pt idx="416">
                        <c:v>313.04726562500002</c:v>
                      </c:pt>
                      <c:pt idx="417">
                        <c:v>311.33841552734395</c:v>
                      </c:pt>
                      <c:pt idx="418">
                        <c:v>309.47741699218801</c:v>
                      </c:pt>
                      <c:pt idx="419">
                        <c:v>307.70695800781198</c:v>
                      </c:pt>
                      <c:pt idx="420">
                        <c:v>306.16282958984397</c:v>
                      </c:pt>
                      <c:pt idx="421">
                        <c:v>304.544506835937</c:v>
                      </c:pt>
                      <c:pt idx="422">
                        <c:v>302.79918212890601</c:v>
                      </c:pt>
                      <c:pt idx="423">
                        <c:v>301.23996582031299</c:v>
                      </c:pt>
                      <c:pt idx="424">
                        <c:v>299.70124511718802</c:v>
                      </c:pt>
                      <c:pt idx="425">
                        <c:v>297.85155029296897</c:v>
                      </c:pt>
                      <c:pt idx="426">
                        <c:v>296.14232177734397</c:v>
                      </c:pt>
                      <c:pt idx="427">
                        <c:v>294.38945312499999</c:v>
                      </c:pt>
                      <c:pt idx="428">
                        <c:v>292.49448242187498</c:v>
                      </c:pt>
                      <c:pt idx="429">
                        <c:v>290.69383544921897</c:v>
                      </c:pt>
                      <c:pt idx="430">
                        <c:v>289.15599365234397</c:v>
                      </c:pt>
                      <c:pt idx="431">
                        <c:v>287.85078125000001</c:v>
                      </c:pt>
                      <c:pt idx="432">
                        <c:v>286.34688720703105</c:v>
                      </c:pt>
                      <c:pt idx="433">
                        <c:v>284.86436767578101</c:v>
                      </c:pt>
                      <c:pt idx="434">
                        <c:v>283.49754638671897</c:v>
                      </c:pt>
                      <c:pt idx="435">
                        <c:v>282.11436767578101</c:v>
                      </c:pt>
                      <c:pt idx="436">
                        <c:v>280.61801757812498</c:v>
                      </c:pt>
                      <c:pt idx="437">
                        <c:v>279.10407714843802</c:v>
                      </c:pt>
                      <c:pt idx="438">
                        <c:v>277.61652832031302</c:v>
                      </c:pt>
                      <c:pt idx="439">
                        <c:v>275.940356445313</c:v>
                      </c:pt>
                      <c:pt idx="440">
                        <c:v>274.30694580078102</c:v>
                      </c:pt>
                      <c:pt idx="441">
                        <c:v>272.80556640625002</c:v>
                      </c:pt>
                      <c:pt idx="442">
                        <c:v>269.76130371093802</c:v>
                      </c:pt>
                      <c:pt idx="443">
                        <c:v>268.73146972656201</c:v>
                      </c:pt>
                      <c:pt idx="444">
                        <c:v>267.15087890625</c:v>
                      </c:pt>
                      <c:pt idx="445">
                        <c:v>265.44957275390601</c:v>
                      </c:pt>
                      <c:pt idx="446">
                        <c:v>262.21418457031302</c:v>
                      </c:pt>
                      <c:pt idx="447">
                        <c:v>260.038818359375</c:v>
                      </c:pt>
                      <c:pt idx="448">
                        <c:v>259.27806396484397</c:v>
                      </c:pt>
                      <c:pt idx="449">
                        <c:v>257.93010253906198</c:v>
                      </c:pt>
                      <c:pt idx="450">
                        <c:v>256.44382324218702</c:v>
                      </c:pt>
                      <c:pt idx="451">
                        <c:v>254.80538330078102</c:v>
                      </c:pt>
                      <c:pt idx="452">
                        <c:v>253.24490966796898</c:v>
                      </c:pt>
                      <c:pt idx="453">
                        <c:v>251.53856201171897</c:v>
                      </c:pt>
                      <c:pt idx="454">
                        <c:v>249.76933593749999</c:v>
                      </c:pt>
                      <c:pt idx="455">
                        <c:v>248.28557128906201</c:v>
                      </c:pt>
                      <c:pt idx="456">
                        <c:v>245.46137695312501</c:v>
                      </c:pt>
                      <c:pt idx="457">
                        <c:v>244.47052001953102</c:v>
                      </c:pt>
                      <c:pt idx="458">
                        <c:v>242.69879150390602</c:v>
                      </c:pt>
                      <c:pt idx="459">
                        <c:v>240.91071777343799</c:v>
                      </c:pt>
                      <c:pt idx="460">
                        <c:v>239.12767333984397</c:v>
                      </c:pt>
                      <c:pt idx="461">
                        <c:v>237.44899902343801</c:v>
                      </c:pt>
                      <c:pt idx="462">
                        <c:v>235.89354248046897</c:v>
                      </c:pt>
                      <c:pt idx="463">
                        <c:v>234.29912109374999</c:v>
                      </c:pt>
                      <c:pt idx="464">
                        <c:v>232.63427734375</c:v>
                      </c:pt>
                      <c:pt idx="465">
                        <c:v>230.89901123046897</c:v>
                      </c:pt>
                      <c:pt idx="466">
                        <c:v>229.24296874999999</c:v>
                      </c:pt>
                      <c:pt idx="467">
                        <c:v>227.72650146484398</c:v>
                      </c:pt>
                      <c:pt idx="468">
                        <c:v>226.09560546874999</c:v>
                      </c:pt>
                      <c:pt idx="469">
                        <c:v>224.51500244140601</c:v>
                      </c:pt>
                      <c:pt idx="470">
                        <c:v>222.94949951171898</c:v>
                      </c:pt>
                      <c:pt idx="471">
                        <c:v>221.16142578124999</c:v>
                      </c:pt>
                      <c:pt idx="472">
                        <c:v>219.31927490234398</c:v>
                      </c:pt>
                      <c:pt idx="473">
                        <c:v>217.45827636718701</c:v>
                      </c:pt>
                      <c:pt idx="474">
                        <c:v>215.73560791015603</c:v>
                      </c:pt>
                      <c:pt idx="475">
                        <c:v>214.124829101562</c:v>
                      </c:pt>
                      <c:pt idx="476">
                        <c:v>212.49140625000001</c:v>
                      </c:pt>
                      <c:pt idx="477">
                        <c:v>211.04158935546897</c:v>
                      </c:pt>
                      <c:pt idx="478">
                        <c:v>209.37171630859399</c:v>
                      </c:pt>
                      <c:pt idx="479">
                        <c:v>207.53962402343799</c:v>
                      </c:pt>
                      <c:pt idx="480">
                        <c:v>205.81820068359397</c:v>
                      </c:pt>
                      <c:pt idx="481">
                        <c:v>202.89969482421901</c:v>
                      </c:pt>
                      <c:pt idx="482">
                        <c:v>200.79473876953099</c:v>
                      </c:pt>
                      <c:pt idx="483">
                        <c:v>198.667163085938</c:v>
                      </c:pt>
                      <c:pt idx="484">
                        <c:v>197.94161376953099</c:v>
                      </c:pt>
                      <c:pt idx="485">
                        <c:v>196.641430664062</c:v>
                      </c:pt>
                      <c:pt idx="486">
                        <c:v>195.21928100585902</c:v>
                      </c:pt>
                      <c:pt idx="487">
                        <c:v>193.69904174804699</c:v>
                      </c:pt>
                      <c:pt idx="488">
                        <c:v>192.21274414062501</c:v>
                      </c:pt>
                      <c:pt idx="489">
                        <c:v>190.72896118164098</c:v>
                      </c:pt>
                      <c:pt idx="490">
                        <c:v>189.20118408203101</c:v>
                      </c:pt>
                      <c:pt idx="491">
                        <c:v>187.70358276367199</c:v>
                      </c:pt>
                      <c:pt idx="492">
                        <c:v>186.219812011719</c:v>
                      </c:pt>
                      <c:pt idx="493">
                        <c:v>184.65808105468699</c:v>
                      </c:pt>
                      <c:pt idx="494">
                        <c:v>183.11520385742199</c:v>
                      </c:pt>
                      <c:pt idx="495">
                        <c:v>181.69429931640599</c:v>
                      </c:pt>
                      <c:pt idx="496">
                        <c:v>180.24824829101598</c:v>
                      </c:pt>
                      <c:pt idx="497">
                        <c:v>178.74561767578101</c:v>
                      </c:pt>
                      <c:pt idx="498">
                        <c:v>177.23417968749999</c:v>
                      </c:pt>
                      <c:pt idx="499">
                        <c:v>175.734051513672</c:v>
                      </c:pt>
                      <c:pt idx="500">
                        <c:v>174.143395996094</c:v>
                      </c:pt>
                      <c:pt idx="501">
                        <c:v>172.64328002929699</c:v>
                      </c:pt>
                      <c:pt idx="502">
                        <c:v>171.20225219726598</c:v>
                      </c:pt>
                      <c:pt idx="503">
                        <c:v>169.641766357422</c:v>
                      </c:pt>
                      <c:pt idx="504">
                        <c:v>168.18943481445302</c:v>
                      </c:pt>
                      <c:pt idx="505">
                        <c:v>166.75595703125001</c:v>
                      </c:pt>
                      <c:pt idx="506">
                        <c:v>165.21057128906199</c:v>
                      </c:pt>
                      <c:pt idx="507">
                        <c:v>163.61740722656199</c:v>
                      </c:pt>
                      <c:pt idx="508">
                        <c:v>162.14243164062501</c:v>
                      </c:pt>
                      <c:pt idx="509">
                        <c:v>160.68380737304699</c:v>
                      </c:pt>
                      <c:pt idx="510">
                        <c:v>159.200030517578</c:v>
                      </c:pt>
                      <c:pt idx="511">
                        <c:v>157.75648803710902</c:v>
                      </c:pt>
                      <c:pt idx="512">
                        <c:v>156.21487426757801</c:v>
                      </c:pt>
                      <c:pt idx="513">
                        <c:v>154.68960571289099</c:v>
                      </c:pt>
                      <c:pt idx="514">
                        <c:v>153.08637695312501</c:v>
                      </c:pt>
                      <c:pt idx="515">
                        <c:v>151.33351440429698</c:v>
                      </c:pt>
                      <c:pt idx="516">
                        <c:v>149.695074462891</c:v>
                      </c:pt>
                      <c:pt idx="517">
                        <c:v>148.10316162109399</c:v>
                      </c:pt>
                      <c:pt idx="518">
                        <c:v>146.40813598632801</c:v>
                      </c:pt>
                      <c:pt idx="519">
                        <c:v>143.40664062499999</c:v>
                      </c:pt>
                      <c:pt idx="520">
                        <c:v>142.41578369140601</c:v>
                      </c:pt>
                      <c:pt idx="521">
                        <c:v>140.77985839843799</c:v>
                      </c:pt>
                      <c:pt idx="522">
                        <c:v>139.072259521484</c:v>
                      </c:pt>
                      <c:pt idx="523">
                        <c:v>137.14964599609399</c:v>
                      </c:pt>
                      <c:pt idx="524">
                        <c:v>135.33516235351598</c:v>
                      </c:pt>
                      <c:pt idx="525">
                        <c:v>133.614990234375</c:v>
                      </c:pt>
                      <c:pt idx="526">
                        <c:v>131.93883056640601</c:v>
                      </c:pt>
                      <c:pt idx="527">
                        <c:v>130.252606201172</c:v>
                      </c:pt>
                      <c:pt idx="528">
                        <c:v>128.52489013671899</c:v>
                      </c:pt>
                      <c:pt idx="529">
                        <c:v>126.91034545898401</c:v>
                      </c:pt>
                      <c:pt idx="530">
                        <c:v>125.195202636719</c:v>
                      </c:pt>
                      <c:pt idx="531">
                        <c:v>123.439819335938</c:v>
                      </c:pt>
                      <c:pt idx="532">
                        <c:v>121.85419311523401</c:v>
                      </c:pt>
                      <c:pt idx="533">
                        <c:v>120.263537597656</c:v>
                      </c:pt>
                      <c:pt idx="534">
                        <c:v>118.56725463867198</c:v>
                      </c:pt>
                      <c:pt idx="535">
                        <c:v>116.8986328125</c:v>
                      </c:pt>
                      <c:pt idx="536">
                        <c:v>115.099243164062</c:v>
                      </c:pt>
                      <c:pt idx="537">
                        <c:v>113.18668823242199</c:v>
                      </c:pt>
                      <c:pt idx="538">
                        <c:v>111.35711669921901</c:v>
                      </c:pt>
                      <c:pt idx="539">
                        <c:v>109.54011840820301</c:v>
                      </c:pt>
                      <c:pt idx="540">
                        <c:v>107.92180175781201</c:v>
                      </c:pt>
                      <c:pt idx="541">
                        <c:v>106.39402465820301</c:v>
                      </c:pt>
                      <c:pt idx="542">
                        <c:v>103.27935180664099</c:v>
                      </c:pt>
                      <c:pt idx="543">
                        <c:v>102.30610046386701</c:v>
                      </c:pt>
                      <c:pt idx="544">
                        <c:v>100.738076782227</c:v>
                      </c:pt>
                      <c:pt idx="545">
                        <c:v>99.118499755859403</c:v>
                      </c:pt>
                      <c:pt idx="546">
                        <c:v>97.52281494140621</c:v>
                      </c:pt>
                      <c:pt idx="547">
                        <c:v>96.140893554687494</c:v>
                      </c:pt>
                      <c:pt idx="548">
                        <c:v>94.687298583984401</c:v>
                      </c:pt>
                      <c:pt idx="549">
                        <c:v>93.169573974609392</c:v>
                      </c:pt>
                      <c:pt idx="550">
                        <c:v>91.761242675781205</c:v>
                      </c:pt>
                      <c:pt idx="551">
                        <c:v>90.339080810546903</c:v>
                      </c:pt>
                      <c:pt idx="552">
                        <c:v>88.767285156249997</c:v>
                      </c:pt>
                      <c:pt idx="553">
                        <c:v>87.254589843749997</c:v>
                      </c:pt>
                      <c:pt idx="554">
                        <c:v>85.812310791015605</c:v>
                      </c:pt>
                      <c:pt idx="555">
                        <c:v>84.264410400390602</c:v>
                      </c:pt>
                      <c:pt idx="556">
                        <c:v>82.778121948242202</c:v>
                      </c:pt>
                      <c:pt idx="557">
                        <c:v>81.324526977539094</c:v>
                      </c:pt>
                      <c:pt idx="558">
                        <c:v>79.823150634765597</c:v>
                      </c:pt>
                      <c:pt idx="559">
                        <c:v>78.323028564453097</c:v>
                      </c:pt>
                      <c:pt idx="560">
                        <c:v>76.795245361328099</c:v>
                      </c:pt>
                      <c:pt idx="561">
                        <c:v>75.308956909179699</c:v>
                      </c:pt>
                      <c:pt idx="562">
                        <c:v>73.823925781249997</c:v>
                      </c:pt>
                      <c:pt idx="563">
                        <c:v>72.307458496093702</c:v>
                      </c:pt>
                      <c:pt idx="564">
                        <c:v>70.763327026367193</c:v>
                      </c:pt>
                      <c:pt idx="565">
                        <c:v>69.142492675781199</c:v>
                      </c:pt>
                      <c:pt idx="566">
                        <c:v>67.670034790039097</c:v>
                      </c:pt>
                      <c:pt idx="567">
                        <c:v>66.142248535156199</c:v>
                      </c:pt>
                      <c:pt idx="568">
                        <c:v>64.310165405273409</c:v>
                      </c:pt>
                      <c:pt idx="569">
                        <c:v>62.418981933593798</c:v>
                      </c:pt>
                      <c:pt idx="570">
                        <c:v>60.849700927734396</c:v>
                      </c:pt>
                      <c:pt idx="571">
                        <c:v>59.215036010742196</c:v>
                      </c:pt>
                      <c:pt idx="572">
                        <c:v>57.277328491210902</c:v>
                      </c:pt>
                      <c:pt idx="573">
                        <c:v>55.675354003906293</c:v>
                      </c:pt>
                      <c:pt idx="574">
                        <c:v>54.176489257812499</c:v>
                      </c:pt>
                      <c:pt idx="575">
                        <c:v>52.541824340820298</c:v>
                      </c:pt>
                      <c:pt idx="576">
                        <c:v>51.058050537109395</c:v>
                      </c:pt>
                      <c:pt idx="577">
                        <c:v>49.534039306640601</c:v>
                      </c:pt>
                      <c:pt idx="578">
                        <c:v>47.774887084960895</c:v>
                      </c:pt>
                      <c:pt idx="579">
                        <c:v>46.039625549316398</c:v>
                      </c:pt>
                      <c:pt idx="580">
                        <c:v>44.379811096191403</c:v>
                      </c:pt>
                      <c:pt idx="581">
                        <c:v>42.596766662597702</c:v>
                      </c:pt>
                      <c:pt idx="582">
                        <c:v>40.778514099121097</c:v>
                      </c:pt>
                      <c:pt idx="583">
                        <c:v>39.123730468749997</c:v>
                      </c:pt>
                      <c:pt idx="584">
                        <c:v>37.3821823120117</c:v>
                      </c:pt>
                      <c:pt idx="585">
                        <c:v>35.542552185058597</c:v>
                      </c:pt>
                      <c:pt idx="586">
                        <c:v>33.712983703613297</c:v>
                      </c:pt>
                      <c:pt idx="587">
                        <c:v>31.9261672973633</c:v>
                      </c:pt>
                      <c:pt idx="588">
                        <c:v>30.248748779296896</c:v>
                      </c:pt>
                      <c:pt idx="589">
                        <c:v>28.524804687500001</c:v>
                      </c:pt>
                      <c:pt idx="590">
                        <c:v>26.8448699951172</c:v>
                      </c:pt>
                      <c:pt idx="591">
                        <c:v>25.149847412109402</c:v>
                      </c:pt>
                      <c:pt idx="592">
                        <c:v>23.332852935791003</c:v>
                      </c:pt>
                      <c:pt idx="593">
                        <c:v>20.331354522705102</c:v>
                      </c:pt>
                      <c:pt idx="594">
                        <c:v>19.371954345703099</c:v>
                      </c:pt>
                      <c:pt idx="595">
                        <c:v>17.855510711669901</c:v>
                      </c:pt>
                      <c:pt idx="596">
                        <c:v>16.2950332641602</c:v>
                      </c:pt>
                      <c:pt idx="597">
                        <c:v>13.2696426391602</c:v>
                      </c:pt>
                      <c:pt idx="598">
                        <c:v>12.247348022460901</c:v>
                      </c:pt>
                      <c:pt idx="599">
                        <c:v>10.612705230712901</c:v>
                      </c:pt>
                      <c:pt idx="600">
                        <c:v>8.9943969726562507</c:v>
                      </c:pt>
                      <c:pt idx="601">
                        <c:v>7.2855300903320295</c:v>
                      </c:pt>
                      <c:pt idx="602">
                        <c:v>5.88978843688965</c:v>
                      </c:pt>
                      <c:pt idx="603">
                        <c:v>4.5984081268310497</c:v>
                      </c:pt>
                      <c:pt idx="604">
                        <c:v>3.1171429634094201</c:v>
                      </c:pt>
                      <c:pt idx="605">
                        <c:v>1.7641451358795202</c:v>
                      </c:pt>
                      <c:pt idx="606">
                        <c:v>0.35079038143157998</c:v>
                      </c:pt>
                      <c:pt idx="607">
                        <c:v>-1.21848638057709</c:v>
                      </c:pt>
                      <c:pt idx="608">
                        <c:v>-2.66076221466064</c:v>
                      </c:pt>
                      <c:pt idx="609">
                        <c:v>-4.1017835617065401</c:v>
                      </c:pt>
                      <c:pt idx="610">
                        <c:v>-5.6874097824096701</c:v>
                      </c:pt>
                      <c:pt idx="611">
                        <c:v>-7.2001045227050797</c:v>
                      </c:pt>
                      <c:pt idx="612">
                        <c:v>-8.7014823913574197</c:v>
                      </c:pt>
                      <c:pt idx="613">
                        <c:v>-10.266989898681599</c:v>
                      </c:pt>
                      <c:pt idx="614">
                        <c:v>-11.6765754699707</c:v>
                      </c:pt>
                      <c:pt idx="615">
                        <c:v>-13.093705368042</c:v>
                      </c:pt>
                      <c:pt idx="616">
                        <c:v>-14.611430358886698</c:v>
                      </c:pt>
                      <c:pt idx="617">
                        <c:v>-16.1920272827148</c:v>
                      </c:pt>
                      <c:pt idx="618">
                        <c:v>-17.703465270996098</c:v>
                      </c:pt>
                      <c:pt idx="619">
                        <c:v>-19.2010711669922</c:v>
                      </c:pt>
                      <c:pt idx="620">
                        <c:v>-20.6559242248535</c:v>
                      </c:pt>
                      <c:pt idx="621">
                        <c:v>-22.112034606933598</c:v>
                      </c:pt>
                      <c:pt idx="622">
                        <c:v>-23.822146606445301</c:v>
                      </c:pt>
                      <c:pt idx="623">
                        <c:v>-26.914181518554699</c:v>
                      </c:pt>
                      <c:pt idx="624">
                        <c:v>-27.994319152832002</c:v>
                      </c:pt>
                      <c:pt idx="625">
                        <c:v>-29.7899383544922</c:v>
                      </c:pt>
                      <c:pt idx="626">
                        <c:v>-31.487475585937499</c:v>
                      </c:pt>
                      <c:pt idx="627">
                        <c:v>-33.245368957519503</c:v>
                      </c:pt>
                      <c:pt idx="628">
                        <c:v>-35.194393920898399</c:v>
                      </c:pt>
                      <c:pt idx="629">
                        <c:v>-37.050321960449203</c:v>
                      </c:pt>
                      <c:pt idx="630">
                        <c:v>-38.774221801757804</c:v>
                      </c:pt>
                      <c:pt idx="631">
                        <c:v>-40.397572326660203</c:v>
                      </c:pt>
                      <c:pt idx="632">
                        <c:v>-41.9580490112305</c:v>
                      </c:pt>
                      <c:pt idx="633">
                        <c:v>-43.651812744140599</c:v>
                      </c:pt>
                      <c:pt idx="634">
                        <c:v>-45.438629150390604</c:v>
                      </c:pt>
                      <c:pt idx="635">
                        <c:v>-47.163833618164105</c:v>
                      </c:pt>
                      <c:pt idx="636">
                        <c:v>-48.9594512939453</c:v>
                      </c:pt>
                      <c:pt idx="637">
                        <c:v>-50.773930358886702</c:v>
                      </c:pt>
                      <c:pt idx="638">
                        <c:v>-52.502905273437499</c:v>
                      </c:pt>
                      <c:pt idx="639">
                        <c:v>-54.351336669921899</c:v>
                      </c:pt>
                      <c:pt idx="640">
                        <c:v>-56.123062133789098</c:v>
                      </c:pt>
                      <c:pt idx="641">
                        <c:v>-57.860836791992199</c:v>
                      </c:pt>
                      <c:pt idx="642">
                        <c:v>-59.731903076171896</c:v>
                      </c:pt>
                      <c:pt idx="643">
                        <c:v>-61.531292724609401</c:v>
                      </c:pt>
                      <c:pt idx="644">
                        <c:v>-63.060333251953104</c:v>
                      </c:pt>
                      <c:pt idx="645">
                        <c:v>-64.679913330078108</c:v>
                      </c:pt>
                      <c:pt idx="646">
                        <c:v>-67.764401245117199</c:v>
                      </c:pt>
                      <c:pt idx="647">
                        <c:v>-68.794241333007804</c:v>
                      </c:pt>
                      <c:pt idx="648">
                        <c:v>-70.607464599609401</c:v>
                      </c:pt>
                      <c:pt idx="649">
                        <c:v>-72.225784301757798</c:v>
                      </c:pt>
                      <c:pt idx="650">
                        <c:v>-73.919454956054693</c:v>
                      </c:pt>
                      <c:pt idx="651">
                        <c:v>-75.805514526367205</c:v>
                      </c:pt>
                      <c:pt idx="652">
                        <c:v>-77.560894775390608</c:v>
                      </c:pt>
                      <c:pt idx="653">
                        <c:v>-79.247113037109401</c:v>
                      </c:pt>
                      <c:pt idx="654">
                        <c:v>-81.059078979492199</c:v>
                      </c:pt>
                      <c:pt idx="655">
                        <c:v>-82.813201904296903</c:v>
                      </c:pt>
                      <c:pt idx="656">
                        <c:v>-84.299490356445304</c:v>
                      </c:pt>
                      <c:pt idx="657">
                        <c:v>-85.709078979492205</c:v>
                      </c:pt>
                      <c:pt idx="658">
                        <c:v>-87.137524414062497</c:v>
                      </c:pt>
                      <c:pt idx="659">
                        <c:v>-88.428909301757798</c:v>
                      </c:pt>
                      <c:pt idx="660">
                        <c:v>-89.910171508789091</c:v>
                      </c:pt>
                      <c:pt idx="661">
                        <c:v>-91.376339721679699</c:v>
                      </c:pt>
                      <c:pt idx="662">
                        <c:v>-92.685327148437494</c:v>
                      </c:pt>
                      <c:pt idx="663">
                        <c:v>-94.157788085937497</c:v>
                      </c:pt>
                      <c:pt idx="664">
                        <c:v>-95.660424804687494</c:v>
                      </c:pt>
                      <c:pt idx="665">
                        <c:v>-97.208325195312497</c:v>
                      </c:pt>
                      <c:pt idx="666">
                        <c:v>-98.829159545898406</c:v>
                      </c:pt>
                      <c:pt idx="667">
                        <c:v>-100.24000244140601</c:v>
                      </c:pt>
                      <c:pt idx="668">
                        <c:v>-101.64581604003901</c:v>
                      </c:pt>
                      <c:pt idx="669">
                        <c:v>-103.15851440429699</c:v>
                      </c:pt>
                      <c:pt idx="670">
                        <c:v>-104.58695678710902</c:v>
                      </c:pt>
                      <c:pt idx="671">
                        <c:v>-106.02294311523401</c:v>
                      </c:pt>
                      <c:pt idx="672">
                        <c:v>-107.520556640625</c:v>
                      </c:pt>
                      <c:pt idx="673">
                        <c:v>-109.09738159179699</c:v>
                      </c:pt>
                      <c:pt idx="674">
                        <c:v>-110.60001831054699</c:v>
                      </c:pt>
                      <c:pt idx="675">
                        <c:v>-112.063671875</c:v>
                      </c:pt>
                      <c:pt idx="676">
                        <c:v>-113.621630859375</c:v>
                      </c:pt>
                      <c:pt idx="677">
                        <c:v>-115.10540771484401</c:v>
                      </c:pt>
                      <c:pt idx="678">
                        <c:v>-116.56277465820301</c:v>
                      </c:pt>
                      <c:pt idx="679">
                        <c:v>-118.09307250976599</c:v>
                      </c:pt>
                      <c:pt idx="680">
                        <c:v>-119.58187866210901</c:v>
                      </c:pt>
                      <c:pt idx="681">
                        <c:v>-121.04805297851598</c:v>
                      </c:pt>
                      <c:pt idx="682">
                        <c:v>-122.524279785156</c:v>
                      </c:pt>
                      <c:pt idx="683">
                        <c:v>-124.055834960938</c:v>
                      </c:pt>
                      <c:pt idx="684">
                        <c:v>-125.64020385742199</c:v>
                      </c:pt>
                      <c:pt idx="685">
                        <c:v>-127.26103515625</c:v>
                      </c:pt>
                      <c:pt idx="686">
                        <c:v>-128.98246459960902</c:v>
                      </c:pt>
                      <c:pt idx="687">
                        <c:v>-130.52659301757802</c:v>
                      </c:pt>
                      <c:pt idx="688">
                        <c:v>-132.059405517578</c:v>
                      </c:pt>
                      <c:pt idx="689">
                        <c:v>-133.68275756835902</c:v>
                      </c:pt>
                      <c:pt idx="690">
                        <c:v>-135.04456176757802</c:v>
                      </c:pt>
                      <c:pt idx="691">
                        <c:v>-136.572344970703</c:v>
                      </c:pt>
                      <c:pt idx="692">
                        <c:v>-138.38934326171901</c:v>
                      </c:pt>
                      <c:pt idx="693">
                        <c:v>-140.18621826171901</c:v>
                      </c:pt>
                      <c:pt idx="694">
                        <c:v>-141.95920410156199</c:v>
                      </c:pt>
                      <c:pt idx="695">
                        <c:v>-143.70830078124999</c:v>
                      </c:pt>
                      <c:pt idx="696">
                        <c:v>-145.47625122070301</c:v>
                      </c:pt>
                      <c:pt idx="697">
                        <c:v>-147.18007812499999</c:v>
                      </c:pt>
                      <c:pt idx="698">
                        <c:v>-148.77054443359401</c:v>
                      </c:pt>
                      <c:pt idx="699">
                        <c:v>-150.43771972656199</c:v>
                      </c:pt>
                      <c:pt idx="700">
                        <c:v>-152.17424316406201</c:v>
                      </c:pt>
                      <c:pt idx="701">
                        <c:v>-153.96105957031301</c:v>
                      </c:pt>
                      <c:pt idx="702">
                        <c:v>-155.76672973632802</c:v>
                      </c:pt>
                      <c:pt idx="703">
                        <c:v>-157.46300659179698</c:v>
                      </c:pt>
                      <c:pt idx="704">
                        <c:v>-159.13162841796901</c:v>
                      </c:pt>
                      <c:pt idx="705">
                        <c:v>-160.65815429687501</c:v>
                      </c:pt>
                      <c:pt idx="706">
                        <c:v>-162.231207275391</c:v>
                      </c:pt>
                      <c:pt idx="707">
                        <c:v>-163.85330200195301</c:v>
                      </c:pt>
                      <c:pt idx="708">
                        <c:v>-165.47287597656199</c:v>
                      </c:pt>
                      <c:pt idx="709">
                        <c:v>-167.29237670898402</c:v>
                      </c:pt>
                      <c:pt idx="710">
                        <c:v>-169.06158447265599</c:v>
                      </c:pt>
                      <c:pt idx="711">
                        <c:v>-170.69248046875001</c:v>
                      </c:pt>
                      <c:pt idx="712">
                        <c:v>-172.315832519531</c:v>
                      </c:pt>
                      <c:pt idx="713">
                        <c:v>-173.95553588867199</c:v>
                      </c:pt>
                      <c:pt idx="714">
                        <c:v>-175.39278564453099</c:v>
                      </c:pt>
                      <c:pt idx="715">
                        <c:v>-176.711834716797</c:v>
                      </c:pt>
                      <c:pt idx="716">
                        <c:v>-178.06483764648402</c:v>
                      </c:pt>
                      <c:pt idx="717">
                        <c:v>-179.50836791992199</c:v>
                      </c:pt>
                      <c:pt idx="718">
                        <c:v>-181.08644409179698</c:v>
                      </c:pt>
                      <c:pt idx="719">
                        <c:v>-182.60166015625001</c:v>
                      </c:pt>
                      <c:pt idx="720">
                        <c:v>-184.055261230469</c:v>
                      </c:pt>
                      <c:pt idx="721">
                        <c:v>-185.63333740234401</c:v>
                      </c:pt>
                      <c:pt idx="722">
                        <c:v>-187.17746582031299</c:v>
                      </c:pt>
                      <c:pt idx="723">
                        <c:v>-188.75051879882801</c:v>
                      </c:pt>
                      <c:pt idx="724">
                        <c:v>-190.46691894531301</c:v>
                      </c:pt>
                      <c:pt idx="725">
                        <c:v>-192.22230224609399</c:v>
                      </c:pt>
                      <c:pt idx="726">
                        <c:v>-193.986486816406</c:v>
                      </c:pt>
                      <c:pt idx="727">
                        <c:v>-195.42625122070302</c:v>
                      </c:pt>
                      <c:pt idx="728">
                        <c:v>-196.986730957031</c:v>
                      </c:pt>
                      <c:pt idx="729">
                        <c:v>-198.88294067382802</c:v>
                      </c:pt>
                      <c:pt idx="730">
                        <c:v>-200.58299560546899</c:v>
                      </c:pt>
                      <c:pt idx="731">
                        <c:v>-202.11329345703101</c:v>
                      </c:pt>
                      <c:pt idx="732">
                        <c:v>-203.63227539062501</c:v>
                      </c:pt>
                      <c:pt idx="733">
                        <c:v>-205.17766723632798</c:v>
                      </c:pt>
                      <c:pt idx="734">
                        <c:v>-206.61617431640602</c:v>
                      </c:pt>
                      <c:pt idx="735">
                        <c:v>-208.00815429687501</c:v>
                      </c:pt>
                      <c:pt idx="736">
                        <c:v>-209.53593749999999</c:v>
                      </c:pt>
                      <c:pt idx="737">
                        <c:v>-211.04989013671897</c:v>
                      </c:pt>
                      <c:pt idx="738">
                        <c:v>-212.53492431640603</c:v>
                      </c:pt>
                      <c:pt idx="739">
                        <c:v>-214.06899414062499</c:v>
                      </c:pt>
                      <c:pt idx="740">
                        <c:v>-215.73635253906201</c:v>
                      </c:pt>
                      <c:pt idx="741">
                        <c:v>-217.50933837890602</c:v>
                      </c:pt>
                      <c:pt idx="742">
                        <c:v>-219.23579101562501</c:v>
                      </c:pt>
                      <c:pt idx="743">
                        <c:v>-220.82142333984399</c:v>
                      </c:pt>
                      <c:pt idx="744">
                        <c:v>-222.39572753906199</c:v>
                      </c:pt>
                      <c:pt idx="745">
                        <c:v>-224.18756103515602</c:v>
                      </c:pt>
                      <c:pt idx="746">
                        <c:v>-225.96307373046898</c:v>
                      </c:pt>
                      <c:pt idx="747">
                        <c:v>-227.57888183593801</c:v>
                      </c:pt>
                      <c:pt idx="748">
                        <c:v>-230.43325195312499</c:v>
                      </c:pt>
                      <c:pt idx="749">
                        <c:v>-231.45052490234397</c:v>
                      </c:pt>
                      <c:pt idx="750">
                        <c:v>-233.36937255859397</c:v>
                      </c:pt>
                      <c:pt idx="751">
                        <c:v>-235.13481445312499</c:v>
                      </c:pt>
                      <c:pt idx="752">
                        <c:v>-236.77073974609397</c:v>
                      </c:pt>
                      <c:pt idx="753">
                        <c:v>-238.50222167968701</c:v>
                      </c:pt>
                      <c:pt idx="754">
                        <c:v>-240.19724121093799</c:v>
                      </c:pt>
                      <c:pt idx="755">
                        <c:v>-241.82310791015601</c:v>
                      </c:pt>
                      <c:pt idx="756">
                        <c:v>-243.47286376953102</c:v>
                      </c:pt>
                      <c:pt idx="757">
                        <c:v>-245.24082031250001</c:v>
                      </c:pt>
                      <c:pt idx="758">
                        <c:v>-246.994946289062</c:v>
                      </c:pt>
                      <c:pt idx="759">
                        <c:v>-248.67739257812499</c:v>
                      </c:pt>
                      <c:pt idx="760">
                        <c:v>-250.49187011718701</c:v>
                      </c:pt>
                      <c:pt idx="761">
                        <c:v>-252.32395019531299</c:v>
                      </c:pt>
                      <c:pt idx="762">
                        <c:v>-253.88569335937501</c:v>
                      </c:pt>
                      <c:pt idx="763">
                        <c:v>-256.68851318359395</c:v>
                      </c:pt>
                      <c:pt idx="764">
                        <c:v>-258.91794433593799</c:v>
                      </c:pt>
                      <c:pt idx="765">
                        <c:v>-259.87359619140602</c:v>
                      </c:pt>
                      <c:pt idx="766">
                        <c:v>-261.55856933593799</c:v>
                      </c:pt>
                      <c:pt idx="767">
                        <c:v>-263.28502197265601</c:v>
                      </c:pt>
                      <c:pt idx="768">
                        <c:v>-265.00770263671899</c:v>
                      </c:pt>
                      <c:pt idx="769">
                        <c:v>-266.551843261719</c:v>
                      </c:pt>
                      <c:pt idx="770">
                        <c:v>-268.01927490234397</c:v>
                      </c:pt>
                      <c:pt idx="771">
                        <c:v>-269.48166503906202</c:v>
                      </c:pt>
                      <c:pt idx="772">
                        <c:v>-271.02705078125001</c:v>
                      </c:pt>
                      <c:pt idx="773">
                        <c:v>-272.55483398437502</c:v>
                      </c:pt>
                      <c:pt idx="774">
                        <c:v>-273.99836425781302</c:v>
                      </c:pt>
                      <c:pt idx="775">
                        <c:v>-275.59908447265605</c:v>
                      </c:pt>
                      <c:pt idx="776">
                        <c:v>-277.09669189453103</c:v>
                      </c:pt>
                      <c:pt idx="777">
                        <c:v>-283.27950439453105</c:v>
                      </c:pt>
                      <c:pt idx="778">
                        <c:v>-288.37841796875</c:v>
                      </c:pt>
                      <c:pt idx="779">
                        <c:v>-289.18819580078105</c:v>
                      </c:pt>
                      <c:pt idx="780">
                        <c:v>-290.582678222656</c:v>
                      </c:pt>
                      <c:pt idx="781">
                        <c:v>-292.00987548828101</c:v>
                      </c:pt>
                      <c:pt idx="782">
                        <c:v>-293.55653076171899</c:v>
                      </c:pt>
                      <c:pt idx="783">
                        <c:v>-295.32574462890602</c:v>
                      </c:pt>
                      <c:pt idx="784">
                        <c:v>-297.07734375000001</c:v>
                      </c:pt>
                      <c:pt idx="785">
                        <c:v>-298.65126953125002</c:v>
                      </c:pt>
                      <c:pt idx="786">
                        <c:v>-301.64360351562499</c:v>
                      </c:pt>
                      <c:pt idx="787">
                        <c:v>-302.63698730468701</c:v>
                      </c:pt>
                      <c:pt idx="788">
                        <c:v>-304.50930175781201</c:v>
                      </c:pt>
                      <c:pt idx="789">
                        <c:v>-306.34263916015601</c:v>
                      </c:pt>
                      <c:pt idx="790">
                        <c:v>-308.01378173828101</c:v>
                      </c:pt>
                      <c:pt idx="791">
                        <c:v>-309.81694335937499</c:v>
                      </c:pt>
                      <c:pt idx="792">
                        <c:v>-311.68925781249999</c:v>
                      </c:pt>
                      <c:pt idx="793">
                        <c:v>-313.27739257812499</c:v>
                      </c:pt>
                      <c:pt idx="794">
                        <c:v>-314.79259033203101</c:v>
                      </c:pt>
                      <c:pt idx="795">
                        <c:v>-316.48886718749998</c:v>
                      </c:pt>
                      <c:pt idx="796">
                        <c:v>-318.20778808593701</c:v>
                      </c:pt>
                      <c:pt idx="797">
                        <c:v>-319.78964843749998</c:v>
                      </c:pt>
                      <c:pt idx="798">
                        <c:v>-321.50856933593701</c:v>
                      </c:pt>
                      <c:pt idx="799">
                        <c:v>-323.39472656250001</c:v>
                      </c:pt>
                      <c:pt idx="800">
                        <c:v>-325.19411621093701</c:v>
                      </c:pt>
                      <c:pt idx="801">
                        <c:v>-326.90675048828103</c:v>
                      </c:pt>
                      <c:pt idx="802">
                        <c:v>-328.55399169921895</c:v>
                      </c:pt>
                      <c:pt idx="803">
                        <c:v>-330.24019775390605</c:v>
                      </c:pt>
                      <c:pt idx="804">
                        <c:v>-331.859777832031</c:v>
                      </c:pt>
                      <c:pt idx="805">
                        <c:v>-333.361157226562</c:v>
                      </c:pt>
                      <c:pt idx="806">
                        <c:v>-336.28470458984395</c:v>
                      </c:pt>
                      <c:pt idx="807">
                        <c:v>-337.37867431640603</c:v>
                      </c:pt>
                      <c:pt idx="808">
                        <c:v>-338.94794921875001</c:v>
                      </c:pt>
                      <c:pt idx="809">
                        <c:v>-340.353759765625</c:v>
                      </c:pt>
                      <c:pt idx="810">
                        <c:v>-341.99597167968699</c:v>
                      </c:pt>
                      <c:pt idx="811">
                        <c:v>-343.58410644531301</c:v>
                      </c:pt>
                      <c:pt idx="812">
                        <c:v>-345.12823486328102</c:v>
                      </c:pt>
                      <c:pt idx="813">
                        <c:v>-348.00776367187501</c:v>
                      </c:pt>
                      <c:pt idx="814">
                        <c:v>-349.05773925781199</c:v>
                      </c:pt>
                      <c:pt idx="815">
                        <c:v>-350.699951171875</c:v>
                      </c:pt>
                      <c:pt idx="816">
                        <c:v>-352.363525390625</c:v>
                      </c:pt>
                      <c:pt idx="817">
                        <c:v>-354.24213867187501</c:v>
                      </c:pt>
                      <c:pt idx="818">
                        <c:v>-355.88310546874999</c:v>
                      </c:pt>
                      <c:pt idx="819">
                        <c:v>-357.31154785156201</c:v>
                      </c:pt>
                      <c:pt idx="820">
                        <c:v>-358.751306152344</c:v>
                      </c:pt>
                      <c:pt idx="821">
                        <c:v>-360.04521484374999</c:v>
                      </c:pt>
                      <c:pt idx="822">
                        <c:v>-361.31019287109399</c:v>
                      </c:pt>
                      <c:pt idx="823">
                        <c:v>-362.78264160156198</c:v>
                      </c:pt>
                      <c:pt idx="824">
                        <c:v>-364.30162353515601</c:v>
                      </c:pt>
                      <c:pt idx="825">
                        <c:v>-365.874682617188</c:v>
                      </c:pt>
                      <c:pt idx="826">
                        <c:v>-367.46534423828103</c:v>
                      </c:pt>
                      <c:pt idx="827">
                        <c:v>-368.93402099609398</c:v>
                      </c:pt>
                      <c:pt idx="828">
                        <c:v>-370.44420166015601</c:v>
                      </c:pt>
                      <c:pt idx="829">
                        <c:v>-371.95186767578105</c:v>
                      </c:pt>
                      <c:pt idx="830">
                        <c:v>-373.27468261718798</c:v>
                      </c:pt>
                      <c:pt idx="831">
                        <c:v>-374.70186767578105</c:v>
                      </c:pt>
                      <c:pt idx="832">
                        <c:v>-376.16929931640601</c:v>
                      </c:pt>
                      <c:pt idx="833">
                        <c:v>-377.58391113281198</c:v>
                      </c:pt>
                      <c:pt idx="834">
                        <c:v>-379.05007324218798</c:v>
                      </c:pt>
                      <c:pt idx="835">
                        <c:v>-380.53511962890605</c:v>
                      </c:pt>
                      <c:pt idx="836">
                        <c:v>-382.07423095703103</c:v>
                      </c:pt>
                      <c:pt idx="837">
                        <c:v>-383.589440917969</c:v>
                      </c:pt>
                      <c:pt idx="838">
                        <c:v>-385.16750488281201</c:v>
                      </c:pt>
                      <c:pt idx="839">
                        <c:v>-386.77575683593699</c:v>
                      </c:pt>
                      <c:pt idx="840">
                        <c:v>-388.29978027343799</c:v>
                      </c:pt>
                      <c:pt idx="841">
                        <c:v>-390.06522216796895</c:v>
                      </c:pt>
                      <c:pt idx="842">
                        <c:v>-391.950109863281</c:v>
                      </c:pt>
                      <c:pt idx="843">
                        <c:v>-393.529455566406</c:v>
                      </c:pt>
                      <c:pt idx="844">
                        <c:v>-396.52844238281199</c:v>
                      </c:pt>
                      <c:pt idx="845">
                        <c:v>-397.52683105468702</c:v>
                      </c:pt>
                      <c:pt idx="846">
                        <c:v>-399.335034179687</c:v>
                      </c:pt>
                      <c:pt idx="847">
                        <c:v>-405.66245117187498</c:v>
                      </c:pt>
                      <c:pt idx="848">
                        <c:v>-411.426513671875</c:v>
                      </c:pt>
                      <c:pt idx="849">
                        <c:v>-413.61950683593705</c:v>
                      </c:pt>
                      <c:pt idx="850">
                        <c:v>-414.51228027343797</c:v>
                      </c:pt>
                      <c:pt idx="851">
                        <c:v>-416.12431640624999</c:v>
                      </c:pt>
                      <c:pt idx="852">
                        <c:v>-419.13083496093702</c:v>
                      </c:pt>
                      <c:pt idx="853">
                        <c:v>-420.14809570312502</c:v>
                      </c:pt>
                      <c:pt idx="854">
                        <c:v>-421.83684082031294</c:v>
                      </c:pt>
                      <c:pt idx="855">
                        <c:v>-423.42497558593703</c:v>
                      </c:pt>
                      <c:pt idx="856">
                        <c:v>-426.49562988281207</c:v>
                      </c:pt>
                      <c:pt idx="857">
                        <c:v>-427.40603027343798</c:v>
                      </c:pt>
                      <c:pt idx="858">
                        <c:v>-429.06960449218798</c:v>
                      </c:pt>
                      <c:pt idx="859">
                        <c:v>-430.50307617187502</c:v>
                      </c:pt>
                      <c:pt idx="860">
                        <c:v>-432.018310546875</c:v>
                      </c:pt>
                      <c:pt idx="861">
                        <c:v>-433.49455566406294</c:v>
                      </c:pt>
                      <c:pt idx="862">
                        <c:v>-434.94687499999998</c:v>
                      </c:pt>
                      <c:pt idx="863">
                        <c:v>-441.40126953125002</c:v>
                      </c:pt>
                      <c:pt idx="864">
                        <c:v>-446.744140625</c:v>
                      </c:pt>
                      <c:pt idx="865">
                        <c:v>-447.67714843750002</c:v>
                      </c:pt>
                      <c:pt idx="866">
                        <c:v>-449.13073730468705</c:v>
                      </c:pt>
                      <c:pt idx="867">
                        <c:v>-450.37561035156205</c:v>
                      </c:pt>
                      <c:pt idx="868">
                        <c:v>-451.68837890625002</c:v>
                      </c:pt>
                      <c:pt idx="869">
                        <c:v>-453.00993652343794</c:v>
                      </c:pt>
                      <c:pt idx="870">
                        <c:v>-454.30634765625001</c:v>
                      </c:pt>
                      <c:pt idx="871">
                        <c:v>-455.81652832031295</c:v>
                      </c:pt>
                      <c:pt idx="872">
                        <c:v>-457.26132812499998</c:v>
                      </c:pt>
                      <c:pt idx="873">
                        <c:v>-458.58415527343794</c:v>
                      </c:pt>
                      <c:pt idx="874">
                        <c:v>-460.10061035156207</c:v>
                      </c:pt>
                      <c:pt idx="875">
                        <c:v>-461.81071777343794</c:v>
                      </c:pt>
                      <c:pt idx="876">
                        <c:v>-463.60886230468702</c:v>
                      </c:pt>
                      <c:pt idx="877">
                        <c:v>-465.37177734375001</c:v>
                      </c:pt>
                      <c:pt idx="878">
                        <c:v>-466.92470703125002</c:v>
                      </c:pt>
                      <c:pt idx="879">
                        <c:v>-468.41101074218795</c:v>
                      </c:pt>
                      <c:pt idx="880">
                        <c:v>-470.01423339843797</c:v>
                      </c:pt>
                      <c:pt idx="881">
                        <c:v>-471.64008789062501</c:v>
                      </c:pt>
                      <c:pt idx="882">
                        <c:v>-473.43950195312499</c:v>
                      </c:pt>
                      <c:pt idx="883">
                        <c:v>-475.25146484375</c:v>
                      </c:pt>
                      <c:pt idx="884">
                        <c:v>-477.02819824218795</c:v>
                      </c:pt>
                      <c:pt idx="885">
                        <c:v>-478.60878906250002</c:v>
                      </c:pt>
                      <c:pt idx="886">
                        <c:v>-480.1416015625</c:v>
                      </c:pt>
                      <c:pt idx="887">
                        <c:v>-481.97998046875</c:v>
                      </c:pt>
                      <c:pt idx="888">
                        <c:v>-483.76806640625</c:v>
                      </c:pt>
                      <c:pt idx="889">
                        <c:v>-485.531005859375</c:v>
                      </c:pt>
                      <c:pt idx="890">
                        <c:v>-487.26374511718797</c:v>
                      </c:pt>
                      <c:pt idx="891">
                        <c:v>-490.16464843749998</c:v>
                      </c:pt>
                      <c:pt idx="892">
                        <c:v>-491.07502441406297</c:v>
                      </c:pt>
                      <c:pt idx="893">
                        <c:v>-492.96872558593702</c:v>
                      </c:pt>
                      <c:pt idx="894">
                        <c:v>-494.72912597656205</c:v>
                      </c:pt>
                      <c:pt idx="895">
                        <c:v>-496.29211425781205</c:v>
                      </c:pt>
                      <c:pt idx="896">
                        <c:v>-498.00727539062501</c:v>
                      </c:pt>
                      <c:pt idx="897">
                        <c:v>-499.75009765624998</c:v>
                      </c:pt>
                      <c:pt idx="898">
                        <c:v>-501.40361328124999</c:v>
                      </c:pt>
                      <c:pt idx="899">
                        <c:v>-503.17658691406297</c:v>
                      </c:pt>
                      <c:pt idx="900">
                        <c:v>-505.06652832031295</c:v>
                      </c:pt>
                      <c:pt idx="901">
                        <c:v>-506.71628417968702</c:v>
                      </c:pt>
                      <c:pt idx="902">
                        <c:v>-508.33835449218793</c:v>
                      </c:pt>
                      <c:pt idx="903">
                        <c:v>-510.02204589843797</c:v>
                      </c:pt>
                      <c:pt idx="904">
                        <c:v>-511.52216796875001</c:v>
                      </c:pt>
                      <c:pt idx="905">
                        <c:v>-513.06506347656205</c:v>
                      </c:pt>
                      <c:pt idx="906">
                        <c:v>-516.25014648437502</c:v>
                      </c:pt>
                      <c:pt idx="907">
                        <c:v>-517.20327148437502</c:v>
                      </c:pt>
                      <c:pt idx="908">
                        <c:v>-518.97373046874998</c:v>
                      </c:pt>
                      <c:pt idx="909">
                        <c:v>-520.63229980468702</c:v>
                      </c:pt>
                      <c:pt idx="910">
                        <c:v>-522.25187988281209</c:v>
                      </c:pt>
                      <c:pt idx="911">
                        <c:v>-523.93056640625002</c:v>
                      </c:pt>
                      <c:pt idx="912">
                        <c:v>-525.66079101562502</c:v>
                      </c:pt>
                      <c:pt idx="913">
                        <c:v>-527.52304687499998</c:v>
                      </c:pt>
                      <c:pt idx="914">
                        <c:v>-529.33249511718793</c:v>
                      </c:pt>
                      <c:pt idx="915">
                        <c:v>-531.074047851562</c:v>
                      </c:pt>
                      <c:pt idx="916">
                        <c:v>-532.859619140625</c:v>
                      </c:pt>
                      <c:pt idx="917">
                        <c:v>-534.621264648438</c:v>
                      </c:pt>
                      <c:pt idx="918">
                        <c:v>-536.30747070312498</c:v>
                      </c:pt>
                      <c:pt idx="919">
                        <c:v>-537.90693359374995</c:v>
                      </c:pt>
                      <c:pt idx="920">
                        <c:v>-539.53908691406298</c:v>
                      </c:pt>
                      <c:pt idx="921">
                        <c:v>-541.16621093749995</c:v>
                      </c:pt>
                      <c:pt idx="922">
                        <c:v>-542.68771972656202</c:v>
                      </c:pt>
                      <c:pt idx="923">
                        <c:v>-544.16520996093709</c:v>
                      </c:pt>
                      <c:pt idx="924">
                        <c:v>-545.69802246093707</c:v>
                      </c:pt>
                      <c:pt idx="925">
                        <c:v>-547.14912109374995</c:v>
                      </c:pt>
                      <c:pt idx="926">
                        <c:v>-548.62282714843798</c:v>
                      </c:pt>
                      <c:pt idx="927">
                        <c:v>-550.241137695313</c:v>
                      </c:pt>
                      <c:pt idx="928">
                        <c:v>-551.75258789062502</c:v>
                      </c:pt>
                      <c:pt idx="929">
                        <c:v>-553.202392578125</c:v>
                      </c:pt>
                      <c:pt idx="930">
                        <c:v>-554.706298828125</c:v>
                      </c:pt>
                      <c:pt idx="931">
                        <c:v>-556.18002929687498</c:v>
                      </c:pt>
                      <c:pt idx="932">
                        <c:v>-557.631103515625</c:v>
                      </c:pt>
                      <c:pt idx="933">
                        <c:v>-559.11486816406295</c:v>
                      </c:pt>
                      <c:pt idx="934">
                        <c:v>-560.58984375</c:v>
                      </c:pt>
                      <c:pt idx="935">
                        <c:v>-562.08620605468707</c:v>
                      </c:pt>
                      <c:pt idx="936">
                        <c:v>-563.659252929687</c:v>
                      </c:pt>
                      <c:pt idx="937">
                        <c:v>-565.26625976562502</c:v>
                      </c:pt>
                      <c:pt idx="938">
                        <c:v>-566.74123535156207</c:v>
                      </c:pt>
                      <c:pt idx="939">
                        <c:v>-568.34572753906298</c:v>
                      </c:pt>
                      <c:pt idx="940">
                        <c:v>-570.12121582031295</c:v>
                      </c:pt>
                      <c:pt idx="941">
                        <c:v>-571.86147460937502</c:v>
                      </c:pt>
                      <c:pt idx="942">
                        <c:v>-573.52631835937495</c:v>
                      </c:pt>
                      <c:pt idx="943">
                        <c:v>-576.566821289063</c:v>
                      </c:pt>
                      <c:pt idx="944">
                        <c:v>-577.54006347656298</c:v>
                      </c:pt>
                      <c:pt idx="945">
                        <c:v>-579.129467773437</c:v>
                      </c:pt>
                      <c:pt idx="946">
                        <c:v>-580.72138671874995</c:v>
                      </c:pt>
                      <c:pt idx="947">
                        <c:v>-582.51950683593793</c:v>
                      </c:pt>
                      <c:pt idx="948">
                        <c:v>-584.28872070312502</c:v>
                      </c:pt>
                      <c:pt idx="949">
                        <c:v>-586.03781738281293</c:v>
                      </c:pt>
                      <c:pt idx="950">
                        <c:v>-587.751708984375</c:v>
                      </c:pt>
                      <c:pt idx="951">
                        <c:v>-589.36752929687498</c:v>
                      </c:pt>
                      <c:pt idx="952">
                        <c:v>-590.99465332031207</c:v>
                      </c:pt>
                      <c:pt idx="953">
                        <c:v>-592.55637207031202</c:v>
                      </c:pt>
                      <c:pt idx="954">
                        <c:v>-595.42458496093707</c:v>
                      </c:pt>
                      <c:pt idx="955">
                        <c:v>-596.41215820312505</c:v>
                      </c:pt>
                      <c:pt idx="956">
                        <c:v>-598.13781738281295</c:v>
                      </c:pt>
                      <c:pt idx="957">
                        <c:v>-599.776293945313</c:v>
                      </c:pt>
                      <c:pt idx="958">
                        <c:v>-602.628173828125</c:v>
                      </c:pt>
                      <c:pt idx="959">
                        <c:v>-603.581298828125</c:v>
                      </c:pt>
                      <c:pt idx="960">
                        <c:v>-605.38947753906291</c:v>
                      </c:pt>
                      <c:pt idx="961">
                        <c:v>-607.13229980468702</c:v>
                      </c:pt>
                      <c:pt idx="962">
                        <c:v>-608.880126953125</c:v>
                      </c:pt>
                      <c:pt idx="963">
                        <c:v>-610.666918945313</c:v>
                      </c:pt>
                      <c:pt idx="964">
                        <c:v>-612.21860351562498</c:v>
                      </c:pt>
                      <c:pt idx="965">
                        <c:v>-613.80676269531295</c:v>
                      </c:pt>
                      <c:pt idx="966">
                        <c:v>-615.65895996093707</c:v>
                      </c:pt>
                      <c:pt idx="967">
                        <c:v>-617.41687011718705</c:v>
                      </c:pt>
                      <c:pt idx="968">
                        <c:v>-619.13703613281291</c:v>
                      </c:pt>
                      <c:pt idx="969">
                        <c:v>-620.745288085938</c:v>
                      </c:pt>
                      <c:pt idx="970">
                        <c:v>-623.59714355468702</c:v>
                      </c:pt>
                      <c:pt idx="971">
                        <c:v>-624.61943359375005</c:v>
                      </c:pt>
                      <c:pt idx="972">
                        <c:v>-626.21262207031202</c:v>
                      </c:pt>
                      <c:pt idx="973">
                        <c:v>-627.61340332031205</c:v>
                      </c:pt>
                      <c:pt idx="974">
                        <c:v>-629.10849609374998</c:v>
                      </c:pt>
                      <c:pt idx="975">
                        <c:v>-630.42001953124998</c:v>
                      </c:pt>
                      <c:pt idx="976">
                        <c:v>-631.72521972656295</c:v>
                      </c:pt>
                      <c:pt idx="977">
                        <c:v>-633.06440429687495</c:v>
                      </c:pt>
                      <c:pt idx="978">
                        <c:v>-634.33945312499998</c:v>
                      </c:pt>
                      <c:pt idx="979">
                        <c:v>-635.83076171874995</c:v>
                      </c:pt>
                      <c:pt idx="980">
                        <c:v>-637.30698242187498</c:v>
                      </c:pt>
                      <c:pt idx="981">
                        <c:v>-638.73793945312502</c:v>
                      </c:pt>
                      <c:pt idx="982">
                        <c:v>-640.24685058593798</c:v>
                      </c:pt>
                      <c:pt idx="983">
                        <c:v>-641.75075683593798</c:v>
                      </c:pt>
                      <c:pt idx="984">
                        <c:v>-643.38166503906291</c:v>
                      </c:pt>
                      <c:pt idx="985">
                        <c:v>-645.23259277343709</c:v>
                      </c:pt>
                      <c:pt idx="986">
                        <c:v>-647.10991210937505</c:v>
                      </c:pt>
                      <c:pt idx="987">
                        <c:v>-648.68674316406202</c:v>
                      </c:pt>
                      <c:pt idx="988">
                        <c:v>-650.252270507812</c:v>
                      </c:pt>
                      <c:pt idx="989">
                        <c:v>-652.103198242188</c:v>
                      </c:pt>
                      <c:pt idx="990">
                        <c:v>-653.86362304687498</c:v>
                      </c:pt>
                      <c:pt idx="991">
                        <c:v>-655.439208984375</c:v>
                      </c:pt>
                      <c:pt idx="992">
                        <c:v>-657.112866210937</c:v>
                      </c:pt>
                      <c:pt idx="993">
                        <c:v>-658.82548828125005</c:v>
                      </c:pt>
                      <c:pt idx="994">
                        <c:v>-660.37460937499998</c:v>
                      </c:pt>
                      <c:pt idx="995">
                        <c:v>-662.00551757812502</c:v>
                      </c:pt>
                      <c:pt idx="996">
                        <c:v>-663.753344726563</c:v>
                      </c:pt>
                      <c:pt idx="997">
                        <c:v>-665.46596679687502</c:v>
                      </c:pt>
                      <c:pt idx="998">
                        <c:v>-667.21384277343702</c:v>
                      </c:pt>
                      <c:pt idx="999">
                        <c:v>-669.04592285156207</c:v>
                      </c:pt>
                      <c:pt idx="1000">
                        <c:v>-670.83273925781202</c:v>
                      </c:pt>
                      <c:pt idx="1001">
                        <c:v>-672.38818359375</c:v>
                      </c:pt>
                      <c:pt idx="1002">
                        <c:v>-674.12343750000002</c:v>
                      </c:pt>
                      <c:pt idx="1003">
                        <c:v>-680.506176757812</c:v>
                      </c:pt>
                      <c:pt idx="1004">
                        <c:v>-686.42492675781205</c:v>
                      </c:pt>
                      <c:pt idx="1005">
                        <c:v>-687.443432617187</c:v>
                      </c:pt>
                      <c:pt idx="1006">
                        <c:v>-689.2705078125</c:v>
                      </c:pt>
                      <c:pt idx="1007">
                        <c:v>-690.882568359375</c:v>
                      </c:pt>
                      <c:pt idx="1008">
                        <c:v>-692.49960937499998</c:v>
                      </c:pt>
                      <c:pt idx="1009">
                        <c:v>-695.55515136718702</c:v>
                      </c:pt>
                      <c:pt idx="1010">
                        <c:v>-697.64499511718702</c:v>
                      </c:pt>
                      <c:pt idx="1011">
                        <c:v>-698.68994140625</c:v>
                      </c:pt>
                      <c:pt idx="1012">
                        <c:v>-700.549731445313</c:v>
                      </c:pt>
                      <c:pt idx="1013">
                        <c:v>-702.24348144531291</c:v>
                      </c:pt>
                      <c:pt idx="1014">
                        <c:v>-703.94223632812498</c:v>
                      </c:pt>
                      <c:pt idx="1015">
                        <c:v>-705.48261718749995</c:v>
                      </c:pt>
                      <c:pt idx="1016">
                        <c:v>-707.05944824218795</c:v>
                      </c:pt>
                      <c:pt idx="1017">
                        <c:v>-708.78464355468702</c:v>
                      </c:pt>
                      <c:pt idx="1018">
                        <c:v>-710.23823242187495</c:v>
                      </c:pt>
                      <c:pt idx="1019">
                        <c:v>-711.699389648438</c:v>
                      </c:pt>
                      <c:pt idx="1020">
                        <c:v>-713.36801757812498</c:v>
                      </c:pt>
                      <c:pt idx="1021">
                        <c:v>-714.972485351562</c:v>
                      </c:pt>
                      <c:pt idx="1022">
                        <c:v>-716.70649414062495</c:v>
                      </c:pt>
                      <c:pt idx="1023">
                        <c:v>-742.98310546874995</c:v>
                      </c:pt>
                      <c:pt idx="1024">
                        <c:v>-763.46171875000005</c:v>
                      </c:pt>
                      <c:pt idx="1025">
                        <c:v>-764.50034179687498</c:v>
                      </c:pt>
                      <c:pt idx="1026">
                        <c:v>-766.38020019531291</c:v>
                      </c:pt>
                      <c:pt idx="1027">
                        <c:v>-768.01738281250005</c:v>
                      </c:pt>
                      <c:pt idx="1028">
                        <c:v>-770.996264648438</c:v>
                      </c:pt>
                      <c:pt idx="1029">
                        <c:v>-771.97202148437498</c:v>
                      </c:pt>
                      <c:pt idx="1030">
                        <c:v>-773.79655761718709</c:v>
                      </c:pt>
                      <c:pt idx="1031">
                        <c:v>-775.49785156250005</c:v>
                      </c:pt>
                      <c:pt idx="1032">
                        <c:v>-777.05832519531293</c:v>
                      </c:pt>
                      <c:pt idx="1033">
                        <c:v>-778.81625976562498</c:v>
                      </c:pt>
                      <c:pt idx="1034">
                        <c:v>-780.57041015624998</c:v>
                      </c:pt>
                      <c:pt idx="1035">
                        <c:v>-782.169848632813</c:v>
                      </c:pt>
                      <c:pt idx="1036">
                        <c:v>-783.88750000000005</c:v>
                      </c:pt>
                      <c:pt idx="1037">
                        <c:v>-785.65419921875002</c:v>
                      </c:pt>
                      <c:pt idx="1038">
                        <c:v>-787.50642089843791</c:v>
                      </c:pt>
                      <c:pt idx="1039">
                        <c:v>-789.37497558593793</c:v>
                      </c:pt>
                      <c:pt idx="1040">
                        <c:v>-791.14165039062505</c:v>
                      </c:pt>
                      <c:pt idx="1041">
                        <c:v>-792.70588378906291</c:v>
                      </c:pt>
                      <c:pt idx="1042">
                        <c:v>-795.37292480468705</c:v>
                      </c:pt>
                      <c:pt idx="1043">
                        <c:v>-796.37507324218791</c:v>
                      </c:pt>
                      <c:pt idx="1044">
                        <c:v>-798.14553222656298</c:v>
                      </c:pt>
                      <c:pt idx="1045">
                        <c:v>-799.58784179687495</c:v>
                      </c:pt>
                      <c:pt idx="1046">
                        <c:v>-801.14707031249998</c:v>
                      </c:pt>
                      <c:pt idx="1047">
                        <c:v>-802.98669433593795</c:v>
                      </c:pt>
                      <c:pt idx="1048">
                        <c:v>-804.62390136718705</c:v>
                      </c:pt>
                      <c:pt idx="1049">
                        <c:v>-806.27868652343705</c:v>
                      </c:pt>
                      <c:pt idx="1050">
                        <c:v>-808.03403320312498</c:v>
                      </c:pt>
                      <c:pt idx="1051">
                        <c:v>-809.47001953125005</c:v>
                      </c:pt>
                      <c:pt idx="1052">
                        <c:v>-810.7802734375</c:v>
                      </c:pt>
                      <c:pt idx="1053">
                        <c:v>-812.31433105468705</c:v>
                      </c:pt>
                      <c:pt idx="1054">
                        <c:v>-813.656005859375</c:v>
                      </c:pt>
                      <c:pt idx="1055">
                        <c:v>-815.03542480468707</c:v>
                      </c:pt>
                      <c:pt idx="1056">
                        <c:v>-816.66887207031209</c:v>
                      </c:pt>
                      <c:pt idx="1057">
                        <c:v>-818.13757324218795</c:v>
                      </c:pt>
                      <c:pt idx="1058">
                        <c:v>-819.59616699218805</c:v>
                      </c:pt>
                      <c:pt idx="1059">
                        <c:v>-821.111328125</c:v>
                      </c:pt>
                      <c:pt idx="1060">
                        <c:v>-822.43666992187502</c:v>
                      </c:pt>
                      <c:pt idx="1061">
                        <c:v>-823.718017578125</c:v>
                      </c:pt>
                      <c:pt idx="1062">
                        <c:v>-825.08608398437502</c:v>
                      </c:pt>
                      <c:pt idx="1063">
                        <c:v>-826.4931640625</c:v>
                      </c:pt>
                      <c:pt idx="1064">
                        <c:v>-828.03730468749995</c:v>
                      </c:pt>
                      <c:pt idx="1065">
                        <c:v>-829.58647460937505</c:v>
                      </c:pt>
                      <c:pt idx="1066">
                        <c:v>-831.02626953125002</c:v>
                      </c:pt>
                      <c:pt idx="1067">
                        <c:v>-832.54775390625002</c:v>
                      </c:pt>
                      <c:pt idx="1068">
                        <c:v>-834.08935546875</c:v>
                      </c:pt>
                      <c:pt idx="1069">
                        <c:v>-835.53666992187505</c:v>
                      </c:pt>
                      <c:pt idx="1070">
                        <c:v>-837.02167968749995</c:v>
                      </c:pt>
                      <c:pt idx="1071">
                        <c:v>-838.57963867187505</c:v>
                      </c:pt>
                      <c:pt idx="1072">
                        <c:v>-840.05839843750005</c:v>
                      </c:pt>
                      <c:pt idx="1073">
                        <c:v>-841.53461914062495</c:v>
                      </c:pt>
                      <c:pt idx="1074">
                        <c:v>-843.05986328125005</c:v>
                      </c:pt>
                      <c:pt idx="1075">
                        <c:v>-844.58261718749998</c:v>
                      </c:pt>
                      <c:pt idx="1076">
                        <c:v>-846.22612304687505</c:v>
                      </c:pt>
                      <c:pt idx="1077">
                        <c:v>-847.84067382812498</c:v>
                      </c:pt>
                      <c:pt idx="1078">
                        <c:v>-849.23515625000005</c:v>
                      </c:pt>
                      <c:pt idx="1079">
                        <c:v>-850.55546875000005</c:v>
                      </c:pt>
                      <c:pt idx="1080">
                        <c:v>-852.14360351562505</c:v>
                      </c:pt>
                      <c:pt idx="1081">
                        <c:v>-853.770751953125</c:v>
                      </c:pt>
                      <c:pt idx="1082">
                        <c:v>-855.16396484375002</c:v>
                      </c:pt>
                      <c:pt idx="1083">
                        <c:v>-856.67915039062495</c:v>
                      </c:pt>
                      <c:pt idx="1084">
                        <c:v>-858.1416015625</c:v>
                      </c:pt>
                      <c:pt idx="1085">
                        <c:v>-859.63666992187495</c:v>
                      </c:pt>
                      <c:pt idx="1086">
                        <c:v>-861.38325195312495</c:v>
                      </c:pt>
                      <c:pt idx="1087">
                        <c:v>-863.13364257812498</c:v>
                      </c:pt>
                      <c:pt idx="1088">
                        <c:v>-864.76201171875005</c:v>
                      </c:pt>
                      <c:pt idx="1089">
                        <c:v>-866.27089843750002</c:v>
                      </c:pt>
                      <c:pt idx="1090">
                        <c:v>-867.90683593749998</c:v>
                      </c:pt>
                      <c:pt idx="1091">
                        <c:v>-869.74272460937505</c:v>
                      </c:pt>
                      <c:pt idx="1092">
                        <c:v>-871.53955078125</c:v>
                      </c:pt>
                      <c:pt idx="1093">
                        <c:v>-873.27734375</c:v>
                      </c:pt>
                      <c:pt idx="1094">
                        <c:v>-875.10820312500005</c:v>
                      </c:pt>
                      <c:pt idx="1095">
                        <c:v>-877.00688476562505</c:v>
                      </c:pt>
                      <c:pt idx="1096">
                        <c:v>-878.66669921874995</c:v>
                      </c:pt>
                      <c:pt idx="1097">
                        <c:v>-880.34541015624995</c:v>
                      </c:pt>
                      <c:pt idx="1098">
                        <c:v>-882.31328125000005</c:v>
                      </c:pt>
                      <c:pt idx="1099">
                        <c:v>-883.95673828124995</c:v>
                      </c:pt>
                      <c:pt idx="1100">
                        <c:v>-885.47197265625005</c:v>
                      </c:pt>
                      <c:pt idx="1101">
                        <c:v>-887.18208007812495</c:v>
                      </c:pt>
                      <c:pt idx="1102">
                        <c:v>-888.84311523437498</c:v>
                      </c:pt>
                      <c:pt idx="1103">
                        <c:v>-890.46142578125</c:v>
                      </c:pt>
                      <c:pt idx="1104">
                        <c:v>-892.08984375</c:v>
                      </c:pt>
                      <c:pt idx="1105">
                        <c:v>-893.90434570312505</c:v>
                      </c:pt>
                      <c:pt idx="1106">
                        <c:v>-895.61445312499995</c:v>
                      </c:pt>
                      <c:pt idx="1107">
                        <c:v>-897.13593749999995</c:v>
                      </c:pt>
                      <c:pt idx="1108">
                        <c:v>-899.945068359375</c:v>
                      </c:pt>
                      <c:pt idx="1109">
                        <c:v>-900.74604492187495</c:v>
                      </c:pt>
                      <c:pt idx="1110">
                        <c:v>-902.185791015625</c:v>
                      </c:pt>
                      <c:pt idx="1111">
                        <c:v>-903.65073242187498</c:v>
                      </c:pt>
                      <c:pt idx="1112">
                        <c:v>-905.09677734374998</c:v>
                      </c:pt>
                      <c:pt idx="1113">
                        <c:v>-906.55791015625005</c:v>
                      </c:pt>
                      <c:pt idx="1114">
                        <c:v>-908.08696289062505</c:v>
                      </c:pt>
                      <c:pt idx="1115">
                        <c:v>-909.36196289062502</c:v>
                      </c:pt>
                      <c:pt idx="1116">
                        <c:v>-910.711181640625</c:v>
                      </c:pt>
                      <c:pt idx="1117">
                        <c:v>-912.22768554687502</c:v>
                      </c:pt>
                      <c:pt idx="1118">
                        <c:v>-913.7177734375</c:v>
                      </c:pt>
                      <c:pt idx="1119">
                        <c:v>-916.560791015625</c:v>
                      </c:pt>
                      <c:pt idx="1120">
                        <c:v>-917.51015625000002</c:v>
                      </c:pt>
                      <c:pt idx="1121">
                        <c:v>-919.109619140625</c:v>
                      </c:pt>
                      <c:pt idx="1122">
                        <c:v>-920.56318359374995</c:v>
                      </c:pt>
                      <c:pt idx="1123">
                        <c:v>-922.17519531250002</c:v>
                      </c:pt>
                      <c:pt idx="1124">
                        <c:v>-923.96328125000002</c:v>
                      </c:pt>
                      <c:pt idx="1125">
                        <c:v>-925.64199218750002</c:v>
                      </c:pt>
                      <c:pt idx="1126">
                        <c:v>-928.53911132812505</c:v>
                      </c:pt>
                      <c:pt idx="1127">
                        <c:v>-929.59785156249995</c:v>
                      </c:pt>
                      <c:pt idx="1128">
                        <c:v>-931.37587890625002</c:v>
                      </c:pt>
                      <c:pt idx="1129">
                        <c:v>-933.05581054687502</c:v>
                      </c:pt>
                      <c:pt idx="1130">
                        <c:v>-934.70932617187498</c:v>
                      </c:pt>
                      <c:pt idx="1131">
                        <c:v>-936.36416015625002</c:v>
                      </c:pt>
                      <c:pt idx="1132">
                        <c:v>-938.03530273437502</c:v>
                      </c:pt>
                      <c:pt idx="1133">
                        <c:v>-939.41093750000005</c:v>
                      </c:pt>
                      <c:pt idx="1134">
                        <c:v>-940.71113281249995</c:v>
                      </c:pt>
                      <c:pt idx="1135">
                        <c:v>-942.21748046874995</c:v>
                      </c:pt>
                      <c:pt idx="1136">
                        <c:v>-943.76416015625</c:v>
                      </c:pt>
                      <c:pt idx="1137">
                        <c:v>-945.22158203125002</c:v>
                      </c:pt>
                      <c:pt idx="1138">
                        <c:v>-946.71157226562502</c:v>
                      </c:pt>
                      <c:pt idx="1139">
                        <c:v>-948.25566406250005</c:v>
                      </c:pt>
                      <c:pt idx="1140">
                        <c:v>-949.85263671874998</c:v>
                      </c:pt>
                      <c:pt idx="1141">
                        <c:v>-951.628173828125</c:v>
                      </c:pt>
                      <c:pt idx="1142">
                        <c:v>-953.32319335937495</c:v>
                      </c:pt>
                      <c:pt idx="1143">
                        <c:v>-954.88613281250002</c:v>
                      </c:pt>
                      <c:pt idx="1144">
                        <c:v>-956.55473632812505</c:v>
                      </c:pt>
                      <c:pt idx="1145">
                        <c:v>-958.391845703125</c:v>
                      </c:pt>
                      <c:pt idx="1146">
                        <c:v>-960.21137695312495</c:v>
                      </c:pt>
                      <c:pt idx="1147">
                        <c:v>-961.73164062499995</c:v>
                      </c:pt>
                      <c:pt idx="1148">
                        <c:v>-964.77714843750005</c:v>
                      </c:pt>
                      <c:pt idx="1149">
                        <c:v>-966.98017578124995</c:v>
                      </c:pt>
                      <c:pt idx="1150">
                        <c:v>-968.06284179687498</c:v>
                      </c:pt>
                      <c:pt idx="1151">
                        <c:v>-969.94272460937498</c:v>
                      </c:pt>
                      <c:pt idx="1152">
                        <c:v>-971.58994140624998</c:v>
                      </c:pt>
                      <c:pt idx="1153">
                        <c:v>-973.17807617187498</c:v>
                      </c:pt>
                      <c:pt idx="1154">
                        <c:v>-974.92719726562495</c:v>
                      </c:pt>
                      <c:pt idx="1155">
                        <c:v>-976.68759765624998</c:v>
                      </c:pt>
                      <c:pt idx="1156">
                        <c:v>-978.25937499999998</c:v>
                      </c:pt>
                      <c:pt idx="1157">
                        <c:v>-979.90156249999995</c:v>
                      </c:pt>
                      <c:pt idx="1158">
                        <c:v>-981.582763671875</c:v>
                      </c:pt>
                      <c:pt idx="1159">
                        <c:v>-982.91689453125002</c:v>
                      </c:pt>
                      <c:pt idx="1160">
                        <c:v>-985.65566406250002</c:v>
                      </c:pt>
                      <c:pt idx="1161">
                        <c:v>-986.67416992187498</c:v>
                      </c:pt>
                      <c:pt idx="1162">
                        <c:v>-988.46977539062505</c:v>
                      </c:pt>
                      <c:pt idx="1163">
                        <c:v>-990.14594726562495</c:v>
                      </c:pt>
                      <c:pt idx="1164">
                        <c:v>-991.80322265625</c:v>
                      </c:pt>
                      <c:pt idx="1165">
                        <c:v>-993.29453124999998</c:v>
                      </c:pt>
                      <c:pt idx="1166">
                        <c:v>-994.77705078124995</c:v>
                      </c:pt>
                      <c:pt idx="1167">
                        <c:v>-996.36772460937505</c:v>
                      </c:pt>
                      <c:pt idx="1168">
                        <c:v>-997.8779296875</c:v>
                      </c:pt>
                      <c:pt idx="1169">
                        <c:v>-999.09829101562502</c:v>
                      </c:pt>
                      <c:pt idx="1170">
                        <c:v>-1000.0196777343799</c:v>
                      </c:pt>
                    </c:numCache>
                  </c:numRef>
                </c:xVal>
                <c:y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data_Loop!$AE$13:$AE$1183</c15:sqref>
                        </c15:formulaRef>
                      </c:ext>
                    </c:extLst>
                    <c:numCache>
                      <c:formatCode>General</c:formatCode>
                      <c:ptCount val="1171"/>
                      <c:pt idx="0">
                        <c:v>1.51140949539002E-4</c:v>
                      </c:pt>
                      <c:pt idx="1">
                        <c:v>1.83037871083715E-4</c:v>
                      </c:pt>
                      <c:pt idx="2">
                        <c:v>1.6583382726154201E-4</c:v>
                      </c:pt>
                      <c:pt idx="3">
                        <c:v>1.5480727815522601E-4</c:v>
                      </c:pt>
                      <c:pt idx="4">
                        <c:v>1.81320194285963E-4</c:v>
                      </c:pt>
                      <c:pt idx="5">
                        <c:v>1.5204678144662101E-4</c:v>
                      </c:pt>
                      <c:pt idx="6">
                        <c:v>1.8656052531928401E-4</c:v>
                      </c:pt>
                      <c:pt idx="7">
                        <c:v>1.9433334451119099E-4</c:v>
                      </c:pt>
                      <c:pt idx="8">
                        <c:v>1.7669513320133699E-4</c:v>
                      </c:pt>
                      <c:pt idx="9">
                        <c:v>1.5949994823787099E-4</c:v>
                      </c:pt>
                      <c:pt idx="10">
                        <c:v>1.8133016786407499E-4</c:v>
                      </c:pt>
                      <c:pt idx="11">
                        <c:v>1.90165834354595E-4</c:v>
                      </c:pt>
                      <c:pt idx="12">
                        <c:v>1.89352702417808E-4</c:v>
                      </c:pt>
                      <c:pt idx="13">
                        <c:v>1.98419755151656E-4</c:v>
                      </c:pt>
                      <c:pt idx="14">
                        <c:v>1.6036520999571999E-4</c:v>
                      </c:pt>
                      <c:pt idx="15">
                        <c:v>1.9299555547691599E-4</c:v>
                      </c:pt>
                      <c:pt idx="16">
                        <c:v>1.7167933644219701E-4</c:v>
                      </c:pt>
                      <c:pt idx="17">
                        <c:v>1.5234290700561601E-4</c:v>
                      </c:pt>
                      <c:pt idx="18">
                        <c:v>2.0567193277932E-4</c:v>
                      </c:pt>
                      <c:pt idx="19">
                        <c:v>1.7176465045700201E-4</c:v>
                      </c:pt>
                      <c:pt idx="20">
                        <c:v>2.0172425053502599E-4</c:v>
                      </c:pt>
                      <c:pt idx="21">
                        <c:v>2.0034664827736301E-4</c:v>
                      </c:pt>
                      <c:pt idx="22">
                        <c:v>1.9663363542757201E-4</c:v>
                      </c:pt>
                      <c:pt idx="23">
                        <c:v>1.9276963069092299E-4</c:v>
                      </c:pt>
                      <c:pt idx="24">
                        <c:v>1.74209310339288E-4</c:v>
                      </c:pt>
                      <c:pt idx="25">
                        <c:v>1.5743872145821899E-4</c:v>
                      </c:pt>
                      <c:pt idx="26">
                        <c:v>2.3098396402112899E-4</c:v>
                      </c:pt>
                      <c:pt idx="27">
                        <c:v>2.1937469580223299E-4</c:v>
                      </c:pt>
                      <c:pt idx="28">
                        <c:v>2.0195533216765799E-4</c:v>
                      </c:pt>
                      <c:pt idx="29">
                        <c:v>1.99883520549134E-4</c:v>
                      </c:pt>
                      <c:pt idx="30">
                        <c:v>1.9127942851490399E-4</c:v>
                      </c:pt>
                      <c:pt idx="31">
                        <c:v>1.8633476337125599E-4</c:v>
                      </c:pt>
                      <c:pt idx="32">
                        <c:v>1.8011626282936501E-4</c:v>
                      </c:pt>
                      <c:pt idx="33">
                        <c:v>2.0031714170454099E-4</c:v>
                      </c:pt>
                      <c:pt idx="34">
                        <c:v>2.0524515944640801E-4</c:v>
                      </c:pt>
                      <c:pt idx="35">
                        <c:v>2.29684369600971E-4</c:v>
                      </c:pt>
                      <c:pt idx="36">
                        <c:v>2.0087462280622299E-4</c:v>
                      </c:pt>
                      <c:pt idx="37">
                        <c:v>2.1182744001646301E-4</c:v>
                      </c:pt>
                      <c:pt idx="38">
                        <c:v>1.7972423389385801E-4</c:v>
                      </c:pt>
                      <c:pt idx="39">
                        <c:v>2.0853789316964001E-4</c:v>
                      </c:pt>
                      <c:pt idx="40">
                        <c:v>2.1691726495823399E-4</c:v>
                      </c:pt>
                      <c:pt idx="41">
                        <c:v>2.33798447368358E-4</c:v>
                      </c:pt>
                      <c:pt idx="42">
                        <c:v>2.0573020377334601E-4</c:v>
                      </c:pt>
                      <c:pt idx="43">
                        <c:v>1.9859762012982299E-4</c:v>
                      </c:pt>
                      <c:pt idx="44">
                        <c:v>1.9151658390224399E-4</c:v>
                      </c:pt>
                      <c:pt idx="45">
                        <c:v>2.21205599609763E-4</c:v>
                      </c:pt>
                      <c:pt idx="46">
                        <c:v>1.798788044395E-4</c:v>
                      </c:pt>
                      <c:pt idx="47">
                        <c:v>2.5443800863485499E-4</c:v>
                      </c:pt>
                      <c:pt idx="48">
                        <c:v>2.3230068584034199E-4</c:v>
                      </c:pt>
                      <c:pt idx="49">
                        <c:v>2.5305894581384398E-4</c:v>
                      </c:pt>
                      <c:pt idx="50">
                        <c:v>2.18032189164609E-4</c:v>
                      </c:pt>
                      <c:pt idx="51">
                        <c:v>2.1872328024908201E-4</c:v>
                      </c:pt>
                      <c:pt idx="52">
                        <c:v>1.9270467082279399E-4</c:v>
                      </c:pt>
                      <c:pt idx="53">
                        <c:v>2.18996656756617E-4</c:v>
                      </c:pt>
                      <c:pt idx="54">
                        <c:v>2.08093564194435E-4</c:v>
                      </c:pt>
                      <c:pt idx="55">
                        <c:v>2.4033763512239199E-4</c:v>
                      </c:pt>
                      <c:pt idx="56">
                        <c:v>2.5339951505677503E-4</c:v>
                      </c:pt>
                      <c:pt idx="57">
                        <c:v>2.32504962542652E-4</c:v>
                      </c:pt>
                      <c:pt idx="58">
                        <c:v>2.4696579690227098E-4</c:v>
                      </c:pt>
                      <c:pt idx="59">
                        <c:v>2.3624576435528699E-4</c:v>
                      </c:pt>
                      <c:pt idx="60">
                        <c:v>2.6490796886179498E-4</c:v>
                      </c:pt>
                      <c:pt idx="61">
                        <c:v>2.28194191123705E-4</c:v>
                      </c:pt>
                      <c:pt idx="62">
                        <c:v>2.1462744247352999E-4</c:v>
                      </c:pt>
                      <c:pt idx="63">
                        <c:v>2.3036244488309999E-4</c:v>
                      </c:pt>
                      <c:pt idx="64">
                        <c:v>2.18996634063424E-4</c:v>
                      </c:pt>
                      <c:pt idx="65">
                        <c:v>2.50770437504261E-4</c:v>
                      </c:pt>
                      <c:pt idx="66">
                        <c:v>2.2256736504948401E-4</c:v>
                      </c:pt>
                      <c:pt idx="67">
                        <c:v>2.5606980364680399E-4</c:v>
                      </c:pt>
                      <c:pt idx="68">
                        <c:v>1.8561691980133199E-4</c:v>
                      </c:pt>
                      <c:pt idx="69">
                        <c:v>2.7344753054108498E-4</c:v>
                      </c:pt>
                      <c:pt idx="70">
                        <c:v>2.4023554943326399E-4</c:v>
                      </c:pt>
                      <c:pt idx="71">
                        <c:v>2.5517082773945102E-4</c:v>
                      </c:pt>
                      <c:pt idx="72">
                        <c:v>2.17756749401838E-4</c:v>
                      </c:pt>
                      <c:pt idx="73">
                        <c:v>1.7269592616228001E-4</c:v>
                      </c:pt>
                      <c:pt idx="74">
                        <c:v>2.7554307162642002E-4</c:v>
                      </c:pt>
                      <c:pt idx="75">
                        <c:v>2.35324570911045E-4</c:v>
                      </c:pt>
                      <c:pt idx="76">
                        <c:v>2.24159781268053E-4</c:v>
                      </c:pt>
                      <c:pt idx="77">
                        <c:v>2.4823223726003403E-4</c:v>
                      </c:pt>
                      <c:pt idx="78">
                        <c:v>1.91125497993246E-4</c:v>
                      </c:pt>
                      <c:pt idx="79">
                        <c:v>2.5249160300387701E-4</c:v>
                      </c:pt>
                      <c:pt idx="80">
                        <c:v>2.5242038852645802E-4</c:v>
                      </c:pt>
                      <c:pt idx="81">
                        <c:v>2.7868175936131799E-4</c:v>
                      </c:pt>
                      <c:pt idx="82">
                        <c:v>2.4295324124631401E-4</c:v>
                      </c:pt>
                      <c:pt idx="83">
                        <c:v>2.61605229478569E-4</c:v>
                      </c:pt>
                      <c:pt idx="84">
                        <c:v>2.5686209197986498E-4</c:v>
                      </c:pt>
                      <c:pt idx="85">
                        <c:v>2.3176226397895501E-4</c:v>
                      </c:pt>
                      <c:pt idx="86">
                        <c:v>2.39195252590898E-4</c:v>
                      </c:pt>
                      <c:pt idx="87">
                        <c:v>2.41832030953762E-4</c:v>
                      </c:pt>
                      <c:pt idx="88">
                        <c:v>2.37538914196021E-4</c:v>
                      </c:pt>
                      <c:pt idx="89">
                        <c:v>2.2507614004547101E-4</c:v>
                      </c:pt>
                      <c:pt idx="90">
                        <c:v>2.6738976179263601E-4</c:v>
                      </c:pt>
                      <c:pt idx="91">
                        <c:v>2.6761869797543099E-4</c:v>
                      </c:pt>
                      <c:pt idx="92">
                        <c:v>2.2608932078188099E-4</c:v>
                      </c:pt>
                      <c:pt idx="93">
                        <c:v>2.7455112588787E-4</c:v>
                      </c:pt>
                      <c:pt idx="94">
                        <c:v>2.68533043814909E-4</c:v>
                      </c:pt>
                      <c:pt idx="95">
                        <c:v>2.5129376962066601E-4</c:v>
                      </c:pt>
                      <c:pt idx="96">
                        <c:v>2.6942598455170303E-4</c:v>
                      </c:pt>
                      <c:pt idx="97">
                        <c:v>2.71869501436084E-4</c:v>
                      </c:pt>
                      <c:pt idx="98">
                        <c:v>2.3286156373774299E-4</c:v>
                      </c:pt>
                      <c:pt idx="99">
                        <c:v>2.4327818619513999E-4</c:v>
                      </c:pt>
                      <c:pt idx="100">
                        <c:v>2.8122095450847101E-4</c:v>
                      </c:pt>
                      <c:pt idx="101">
                        <c:v>2.5832566802565802E-4</c:v>
                      </c:pt>
                      <c:pt idx="102">
                        <c:v>2.6801733438679598E-4</c:v>
                      </c:pt>
                      <c:pt idx="103">
                        <c:v>2.2044714042741199E-4</c:v>
                      </c:pt>
                      <c:pt idx="104">
                        <c:v>2.19955777780472E-4</c:v>
                      </c:pt>
                      <c:pt idx="105">
                        <c:v>2.3409176316480001E-4</c:v>
                      </c:pt>
                      <c:pt idx="106">
                        <c:v>2.8814071666102999E-4</c:v>
                      </c:pt>
                      <c:pt idx="107">
                        <c:v>2.59423222463721E-4</c:v>
                      </c:pt>
                      <c:pt idx="108">
                        <c:v>3.01177271506902E-4</c:v>
                      </c:pt>
                      <c:pt idx="109">
                        <c:v>2.6070667977936602E-4</c:v>
                      </c:pt>
                      <c:pt idx="110">
                        <c:v>2.8298327079081799E-4</c:v>
                      </c:pt>
                      <c:pt idx="111">
                        <c:v>2.53371331456178E-4</c:v>
                      </c:pt>
                      <c:pt idx="112">
                        <c:v>2.8599627893467902E-4</c:v>
                      </c:pt>
                      <c:pt idx="113">
                        <c:v>2.6046513532199599E-4</c:v>
                      </c:pt>
                      <c:pt idx="114">
                        <c:v>2.4457511758811499E-4</c:v>
                      </c:pt>
                      <c:pt idx="115">
                        <c:v>2.6712356298137698E-4</c:v>
                      </c:pt>
                      <c:pt idx="116">
                        <c:v>2.4589357323836E-4</c:v>
                      </c:pt>
                      <c:pt idx="117">
                        <c:v>2.68648868169055E-4</c:v>
                      </c:pt>
                      <c:pt idx="118">
                        <c:v>2.7541613641459398E-4</c:v>
                      </c:pt>
                      <c:pt idx="119">
                        <c:v>2.1374538317168399E-4</c:v>
                      </c:pt>
                      <c:pt idx="120">
                        <c:v>2.4962610311818199E-4</c:v>
                      </c:pt>
                      <c:pt idx="121">
                        <c:v>2.4341094003014799E-4</c:v>
                      </c:pt>
                      <c:pt idx="122">
                        <c:v>2.6216062144358002E-4</c:v>
                      </c:pt>
                      <c:pt idx="123">
                        <c:v>2.5062321396757001E-4</c:v>
                      </c:pt>
                      <c:pt idx="124">
                        <c:v>2.88500490495181E-4</c:v>
                      </c:pt>
                      <c:pt idx="125">
                        <c:v>2.5770298193003197E-4</c:v>
                      </c:pt>
                      <c:pt idx="126">
                        <c:v>2.5745196665878E-4</c:v>
                      </c:pt>
                      <c:pt idx="127">
                        <c:v>2.6440576760800998E-4</c:v>
                      </c:pt>
                      <c:pt idx="128">
                        <c:v>2.7706521123075701E-4</c:v>
                      </c:pt>
                      <c:pt idx="129">
                        <c:v>2.4425042670443199E-4</c:v>
                      </c:pt>
                      <c:pt idx="130">
                        <c:v>2.7319740702475503E-4</c:v>
                      </c:pt>
                      <c:pt idx="131">
                        <c:v>3.0001767779898802E-4</c:v>
                      </c:pt>
                      <c:pt idx="132">
                        <c:v>2.8077776646348303E-4</c:v>
                      </c:pt>
                      <c:pt idx="133">
                        <c:v>2.8730482392241998E-4</c:v>
                      </c:pt>
                      <c:pt idx="134">
                        <c:v>2.8598665810612798E-4</c:v>
                      </c:pt>
                      <c:pt idx="135">
                        <c:v>2.8416048311722102E-4</c:v>
                      </c:pt>
                      <c:pt idx="136">
                        <c:v>2.7291294659388698E-4</c:v>
                      </c:pt>
                      <c:pt idx="137">
                        <c:v>2.69915312955613E-4</c:v>
                      </c:pt>
                      <c:pt idx="138">
                        <c:v>2.8634938948173298E-4</c:v>
                      </c:pt>
                      <c:pt idx="139">
                        <c:v>3.0401715514088301E-4</c:v>
                      </c:pt>
                      <c:pt idx="140">
                        <c:v>2.6345881858931298E-4</c:v>
                      </c:pt>
                      <c:pt idx="141">
                        <c:v>2.55712172250601E-4</c:v>
                      </c:pt>
                      <c:pt idx="142">
                        <c:v>3.0287277126251E-4</c:v>
                      </c:pt>
                      <c:pt idx="143">
                        <c:v>2.7855217077125E-4</c:v>
                      </c:pt>
                      <c:pt idx="144">
                        <c:v>2.9970193207495599E-4</c:v>
                      </c:pt>
                      <c:pt idx="145">
                        <c:v>2.8118844806787E-4</c:v>
                      </c:pt>
                      <c:pt idx="146">
                        <c:v>2.7390933644072898E-4</c:v>
                      </c:pt>
                      <c:pt idx="147">
                        <c:v>2.9873609294866598E-4</c:v>
                      </c:pt>
                      <c:pt idx="148">
                        <c:v>2.7156547434069198E-4</c:v>
                      </c:pt>
                      <c:pt idx="149">
                        <c:v>2.8140726216781199E-4</c:v>
                      </c:pt>
                      <c:pt idx="150">
                        <c:v>3.0087822964259701E-4</c:v>
                      </c:pt>
                      <c:pt idx="151">
                        <c:v>2.9752793603513798E-4</c:v>
                      </c:pt>
                      <c:pt idx="152">
                        <c:v>3.0744009483282499E-4</c:v>
                      </c:pt>
                      <c:pt idx="153">
                        <c:v>2.90425636546867E-4</c:v>
                      </c:pt>
                      <c:pt idx="154">
                        <c:v>3.0194725660493001E-4</c:v>
                      </c:pt>
                      <c:pt idx="155">
                        <c:v>2.9368687356215998E-4</c:v>
                      </c:pt>
                      <c:pt idx="156">
                        <c:v>2.92342398986135E-4</c:v>
                      </c:pt>
                      <c:pt idx="157">
                        <c:v>2.7658227631797099E-4</c:v>
                      </c:pt>
                      <c:pt idx="158">
                        <c:v>3.0452847115895802E-4</c:v>
                      </c:pt>
                      <c:pt idx="159">
                        <c:v>3.2208748662933501E-4</c:v>
                      </c:pt>
                      <c:pt idx="160">
                        <c:v>2.7509791559640297E-4</c:v>
                      </c:pt>
                      <c:pt idx="161">
                        <c:v>3.10161255593662E-4</c:v>
                      </c:pt>
                      <c:pt idx="162">
                        <c:v>2.7686064844393302E-4</c:v>
                      </c:pt>
                      <c:pt idx="163">
                        <c:v>3.0156936953837799E-4</c:v>
                      </c:pt>
                      <c:pt idx="164">
                        <c:v>3.1474953932560698E-4</c:v>
                      </c:pt>
                      <c:pt idx="165">
                        <c:v>2.8779769329330298E-4</c:v>
                      </c:pt>
                      <c:pt idx="166">
                        <c:v>2.7767210257910701E-4</c:v>
                      </c:pt>
                      <c:pt idx="167">
                        <c:v>3.10531137919634E-4</c:v>
                      </c:pt>
                      <c:pt idx="168">
                        <c:v>2.7225426390203302E-4</c:v>
                      </c:pt>
                      <c:pt idx="169">
                        <c:v>2.6207398671501502E-4</c:v>
                      </c:pt>
                      <c:pt idx="170">
                        <c:v>2.6185399027754599E-4</c:v>
                      </c:pt>
                      <c:pt idx="171">
                        <c:v>3.15162226105196E-4</c:v>
                      </c:pt>
                      <c:pt idx="172">
                        <c:v>2.6885506072779597E-4</c:v>
                      </c:pt>
                      <c:pt idx="173">
                        <c:v>3.13485702594469E-4</c:v>
                      </c:pt>
                      <c:pt idx="174">
                        <c:v>3.22059641042468E-4</c:v>
                      </c:pt>
                      <c:pt idx="175">
                        <c:v>3.1310369904882101E-4</c:v>
                      </c:pt>
                      <c:pt idx="176">
                        <c:v>3.3134453276202597E-4</c:v>
                      </c:pt>
                      <c:pt idx="177">
                        <c:v>3.2097314015312701E-4</c:v>
                      </c:pt>
                      <c:pt idx="178">
                        <c:v>2.8346767021009399E-4</c:v>
                      </c:pt>
                      <c:pt idx="179">
                        <c:v>3.3891949169294301E-4</c:v>
                      </c:pt>
                      <c:pt idx="180">
                        <c:v>3.13831293576666E-4</c:v>
                      </c:pt>
                      <c:pt idx="181">
                        <c:v>3.1309964586444402E-4</c:v>
                      </c:pt>
                      <c:pt idx="182">
                        <c:v>2.8110580255502301E-4</c:v>
                      </c:pt>
                      <c:pt idx="183">
                        <c:v>3.0350834167800199E-4</c:v>
                      </c:pt>
                      <c:pt idx="184">
                        <c:v>3.2595301230904102E-4</c:v>
                      </c:pt>
                      <c:pt idx="185">
                        <c:v>3.14846692251295E-4</c:v>
                      </c:pt>
                      <c:pt idx="186">
                        <c:v>3.16335683621778E-4</c:v>
                      </c:pt>
                      <c:pt idx="187">
                        <c:v>3.2969232815420197E-4</c:v>
                      </c:pt>
                      <c:pt idx="188">
                        <c:v>3.3229147096738599E-4</c:v>
                      </c:pt>
                      <c:pt idx="189">
                        <c:v>3.0077086844349199E-4</c:v>
                      </c:pt>
                      <c:pt idx="190">
                        <c:v>3.0188846824939601E-4</c:v>
                      </c:pt>
                      <c:pt idx="191">
                        <c:v>3.2369232520496402E-4</c:v>
                      </c:pt>
                      <c:pt idx="192">
                        <c:v>3.0334610243200501E-4</c:v>
                      </c:pt>
                      <c:pt idx="193">
                        <c:v>3.1112276158738701E-4</c:v>
                      </c:pt>
                      <c:pt idx="194">
                        <c:v>3.0540433012321002E-4</c:v>
                      </c:pt>
                      <c:pt idx="195">
                        <c:v>3.2894989685937901E-4</c:v>
                      </c:pt>
                      <c:pt idx="196">
                        <c:v>3.2645696231868902E-4</c:v>
                      </c:pt>
                      <c:pt idx="197">
                        <c:v>3.3874876679532802E-4</c:v>
                      </c:pt>
                      <c:pt idx="198">
                        <c:v>2.9410731888383302E-4</c:v>
                      </c:pt>
                      <c:pt idx="199">
                        <c:v>3.2998764041111E-4</c:v>
                      </c:pt>
                      <c:pt idx="200">
                        <c:v>3.16383743259986E-4</c:v>
                      </c:pt>
                      <c:pt idx="201">
                        <c:v>3.4118906758965299E-4</c:v>
                      </c:pt>
                      <c:pt idx="202">
                        <c:v>3.04566986143644E-4</c:v>
                      </c:pt>
                      <c:pt idx="203">
                        <c:v>3.0971946182616799E-4</c:v>
                      </c:pt>
                      <c:pt idx="204">
                        <c:v>3.2950538042503702E-4</c:v>
                      </c:pt>
                      <c:pt idx="205">
                        <c:v>3.3527120664725101E-4</c:v>
                      </c:pt>
                      <c:pt idx="206">
                        <c:v>3.0948195970238902E-4</c:v>
                      </c:pt>
                      <c:pt idx="207">
                        <c:v>2.7087939813345602E-4</c:v>
                      </c:pt>
                      <c:pt idx="208">
                        <c:v>3.2202003412036702E-4</c:v>
                      </c:pt>
                      <c:pt idx="209">
                        <c:v>3.2590473416064999E-4</c:v>
                      </c:pt>
                      <c:pt idx="210">
                        <c:v>3.2843170867861602E-4</c:v>
                      </c:pt>
                      <c:pt idx="211">
                        <c:v>3.26562195171174E-4</c:v>
                      </c:pt>
                      <c:pt idx="212">
                        <c:v>3.3378708434029798E-4</c:v>
                      </c:pt>
                      <c:pt idx="213">
                        <c:v>3.2100107572502202E-4</c:v>
                      </c:pt>
                      <c:pt idx="214">
                        <c:v>3.1645815985974901E-4</c:v>
                      </c:pt>
                      <c:pt idx="215">
                        <c:v>3.0557606674363802E-4</c:v>
                      </c:pt>
                      <c:pt idx="216">
                        <c:v>3.37461020352673E-4</c:v>
                      </c:pt>
                      <c:pt idx="217">
                        <c:v>3.2636434731537697E-4</c:v>
                      </c:pt>
                      <c:pt idx="218">
                        <c:v>3.5685852326339999E-4</c:v>
                      </c:pt>
                      <c:pt idx="219">
                        <c:v>3.1161045113231302E-4</c:v>
                      </c:pt>
                      <c:pt idx="220">
                        <c:v>3.3104737060801401E-4</c:v>
                      </c:pt>
                      <c:pt idx="221">
                        <c:v>3.2810665577583299E-4</c:v>
                      </c:pt>
                      <c:pt idx="222">
                        <c:v>3.3277005954210001E-4</c:v>
                      </c:pt>
                      <c:pt idx="223">
                        <c:v>3.1372599116269098E-4</c:v>
                      </c:pt>
                      <c:pt idx="224">
                        <c:v>3.4194404024197301E-4</c:v>
                      </c:pt>
                      <c:pt idx="225">
                        <c:v>3.3275890765192302E-4</c:v>
                      </c:pt>
                      <c:pt idx="226">
                        <c:v>3.4469852972199402E-4</c:v>
                      </c:pt>
                      <c:pt idx="227">
                        <c:v>3.3814969112006801E-4</c:v>
                      </c:pt>
                      <c:pt idx="228">
                        <c:v>3.3560433627337501E-4</c:v>
                      </c:pt>
                      <c:pt idx="229">
                        <c:v>3.60475301085387E-4</c:v>
                      </c:pt>
                      <c:pt idx="230">
                        <c:v>3.1140498405571201E-4</c:v>
                      </c:pt>
                      <c:pt idx="231">
                        <c:v>3.4616206853620298E-4</c:v>
                      </c:pt>
                      <c:pt idx="232">
                        <c:v>3.1451382744235301E-4</c:v>
                      </c:pt>
                      <c:pt idx="233">
                        <c:v>3.4599765375242298E-4</c:v>
                      </c:pt>
                      <c:pt idx="234">
                        <c:v>3.47582847356699E-4</c:v>
                      </c:pt>
                      <c:pt idx="235">
                        <c:v>3.4723794111482298E-4</c:v>
                      </c:pt>
                      <c:pt idx="236">
                        <c:v>3.2943129166010903E-4</c:v>
                      </c:pt>
                      <c:pt idx="237">
                        <c:v>3.43984531330273E-4</c:v>
                      </c:pt>
                      <c:pt idx="238">
                        <c:v>3.5228189473877501E-4</c:v>
                      </c:pt>
                      <c:pt idx="239">
                        <c:v>3.40841759921809E-4</c:v>
                      </c:pt>
                      <c:pt idx="240">
                        <c:v>3.4234298785780102E-4</c:v>
                      </c:pt>
                      <c:pt idx="241">
                        <c:v>3.4255347251368502E-4</c:v>
                      </c:pt>
                      <c:pt idx="242">
                        <c:v>3.30469878880308E-4</c:v>
                      </c:pt>
                      <c:pt idx="243">
                        <c:v>3.3211960104244701E-4</c:v>
                      </c:pt>
                      <c:pt idx="244">
                        <c:v>3.6610014680262199E-4</c:v>
                      </c:pt>
                      <c:pt idx="245">
                        <c:v>3.4786050627855599E-4</c:v>
                      </c:pt>
                      <c:pt idx="246">
                        <c:v>3.6169450287124901E-4</c:v>
                      </c:pt>
                      <c:pt idx="247">
                        <c:v>3.6197114937995599E-4</c:v>
                      </c:pt>
                      <c:pt idx="248">
                        <c:v>3.5729857309752802E-4</c:v>
                      </c:pt>
                      <c:pt idx="249">
                        <c:v>3.3544358042485498E-4</c:v>
                      </c:pt>
                      <c:pt idx="250">
                        <c:v>3.3936721993640202E-4</c:v>
                      </c:pt>
                      <c:pt idx="251">
                        <c:v>3.4856134116450002E-4</c:v>
                      </c:pt>
                      <c:pt idx="252">
                        <c:v>3.5001869324940098E-4</c:v>
                      </c:pt>
                      <c:pt idx="253">
                        <c:v>3.5521601744669399E-4</c:v>
                      </c:pt>
                      <c:pt idx="254">
                        <c:v>3.6572076675990903E-4</c:v>
                      </c:pt>
                      <c:pt idx="255">
                        <c:v>3.45751155608656E-4</c:v>
                      </c:pt>
                      <c:pt idx="256">
                        <c:v>3.5503002824947101E-4</c:v>
                      </c:pt>
                      <c:pt idx="257">
                        <c:v>3.4363818724257301E-4</c:v>
                      </c:pt>
                      <c:pt idx="258">
                        <c:v>3.7038404097668198E-4</c:v>
                      </c:pt>
                      <c:pt idx="259">
                        <c:v>3.5724967569707302E-4</c:v>
                      </c:pt>
                      <c:pt idx="260">
                        <c:v>3.5175890841791601E-4</c:v>
                      </c:pt>
                      <c:pt idx="261">
                        <c:v>3.5201802705479499E-4</c:v>
                      </c:pt>
                      <c:pt idx="262">
                        <c:v>3.6956426470372E-4</c:v>
                      </c:pt>
                      <c:pt idx="263">
                        <c:v>3.33941258468632E-4</c:v>
                      </c:pt>
                      <c:pt idx="264">
                        <c:v>3.7076866070214799E-4</c:v>
                      </c:pt>
                      <c:pt idx="265">
                        <c:v>3.68754273798983E-4</c:v>
                      </c:pt>
                      <c:pt idx="266">
                        <c:v>3.6633470300021301E-4</c:v>
                      </c:pt>
                      <c:pt idx="267">
                        <c:v>3.7326292582554298E-4</c:v>
                      </c:pt>
                      <c:pt idx="268">
                        <c:v>3.5103370637588102E-4</c:v>
                      </c:pt>
                      <c:pt idx="269">
                        <c:v>3.5264794853110499E-4</c:v>
                      </c:pt>
                      <c:pt idx="270">
                        <c:v>3.7225557070794297E-4</c:v>
                      </c:pt>
                      <c:pt idx="271">
                        <c:v>3.45068820956147E-4</c:v>
                      </c:pt>
                      <c:pt idx="272">
                        <c:v>3.6418429863032602E-4</c:v>
                      </c:pt>
                      <c:pt idx="273">
                        <c:v>3.7474231568358801E-4</c:v>
                      </c:pt>
                      <c:pt idx="274">
                        <c:v>3.5617248941178598E-4</c:v>
                      </c:pt>
                      <c:pt idx="275">
                        <c:v>3.6049631280143701E-4</c:v>
                      </c:pt>
                      <c:pt idx="276">
                        <c:v>3.7166334109942702E-4</c:v>
                      </c:pt>
                      <c:pt idx="277">
                        <c:v>3.6863207189901802E-4</c:v>
                      </c:pt>
                      <c:pt idx="278">
                        <c:v>3.6847077272996099E-4</c:v>
                      </c:pt>
                      <c:pt idx="279">
                        <c:v>3.8950931603855802E-4</c:v>
                      </c:pt>
                      <c:pt idx="280">
                        <c:v>3.8602787821071698E-4</c:v>
                      </c:pt>
                      <c:pt idx="281">
                        <c:v>3.7229516033312002E-4</c:v>
                      </c:pt>
                      <c:pt idx="282">
                        <c:v>3.7765919009776898E-4</c:v>
                      </c:pt>
                      <c:pt idx="283">
                        <c:v>3.88957339008244E-4</c:v>
                      </c:pt>
                      <c:pt idx="284">
                        <c:v>3.9812045257569601E-4</c:v>
                      </c:pt>
                      <c:pt idx="285">
                        <c:v>3.8949802516181599E-4</c:v>
                      </c:pt>
                      <c:pt idx="286">
                        <c:v>3.8284679363555598E-4</c:v>
                      </c:pt>
                      <c:pt idx="287">
                        <c:v>3.9382220632371999E-4</c:v>
                      </c:pt>
                      <c:pt idx="288">
                        <c:v>3.7295841116289898E-4</c:v>
                      </c:pt>
                      <c:pt idx="289">
                        <c:v>3.89224971829401E-4</c:v>
                      </c:pt>
                      <c:pt idx="290">
                        <c:v>3.7308107406268501E-4</c:v>
                      </c:pt>
                      <c:pt idx="291">
                        <c:v>3.8153549799896499E-4</c:v>
                      </c:pt>
                      <c:pt idx="292">
                        <c:v>3.79311711793483E-4</c:v>
                      </c:pt>
                      <c:pt idx="293">
                        <c:v>3.9704846710684799E-4</c:v>
                      </c:pt>
                      <c:pt idx="294">
                        <c:v>3.8569119596433099E-4</c:v>
                      </c:pt>
                      <c:pt idx="295">
                        <c:v>3.9367844098779501E-4</c:v>
                      </c:pt>
                      <c:pt idx="296">
                        <c:v>3.99974171458227E-4</c:v>
                      </c:pt>
                      <c:pt idx="297">
                        <c:v>3.9566723080937399E-4</c:v>
                      </c:pt>
                      <c:pt idx="298">
                        <c:v>3.87505017345681E-4</c:v>
                      </c:pt>
                      <c:pt idx="299">
                        <c:v>3.77895813054398E-4</c:v>
                      </c:pt>
                      <c:pt idx="300">
                        <c:v>3.9329959055121698E-4</c:v>
                      </c:pt>
                      <c:pt idx="301">
                        <c:v>3.88838263205415E-4</c:v>
                      </c:pt>
                      <c:pt idx="302">
                        <c:v>3.7276708188086898E-4</c:v>
                      </c:pt>
                      <c:pt idx="303">
                        <c:v>3.8644878515175899E-4</c:v>
                      </c:pt>
                      <c:pt idx="304">
                        <c:v>3.892056124503E-4</c:v>
                      </c:pt>
                      <c:pt idx="305">
                        <c:v>4.0569337579340398E-4</c:v>
                      </c:pt>
                      <c:pt idx="306">
                        <c:v>4.0272492927411803E-4</c:v>
                      </c:pt>
                      <c:pt idx="307">
                        <c:v>4.0065699033025199E-4</c:v>
                      </c:pt>
                      <c:pt idx="308">
                        <c:v>3.8370307523152001E-4</c:v>
                      </c:pt>
                      <c:pt idx="309">
                        <c:v>3.72411391665798E-4</c:v>
                      </c:pt>
                      <c:pt idx="310">
                        <c:v>3.9167887856035599E-4</c:v>
                      </c:pt>
                      <c:pt idx="311">
                        <c:v>3.8690023770169001E-4</c:v>
                      </c:pt>
                      <c:pt idx="312">
                        <c:v>4.0918005729334301E-4</c:v>
                      </c:pt>
                      <c:pt idx="313">
                        <c:v>3.8709658527257598E-4</c:v>
                      </c:pt>
                      <c:pt idx="314">
                        <c:v>4.0429265435462501E-4</c:v>
                      </c:pt>
                      <c:pt idx="315">
                        <c:v>4.12792695198822E-4</c:v>
                      </c:pt>
                      <c:pt idx="316">
                        <c:v>4.0109709623415601E-4</c:v>
                      </c:pt>
                      <c:pt idx="317">
                        <c:v>4.2529930169179499E-4</c:v>
                      </c:pt>
                      <c:pt idx="318">
                        <c:v>4.1319761371378099E-4</c:v>
                      </c:pt>
                      <c:pt idx="319">
                        <c:v>4.22714184737597E-4</c:v>
                      </c:pt>
                      <c:pt idx="320">
                        <c:v>4.0517332767617801E-4</c:v>
                      </c:pt>
                      <c:pt idx="321">
                        <c:v>4.1262609972088799E-4</c:v>
                      </c:pt>
                      <c:pt idx="322">
                        <c:v>4.1574598906599498E-4</c:v>
                      </c:pt>
                      <c:pt idx="323">
                        <c:v>4.1446676289437202E-4</c:v>
                      </c:pt>
                      <c:pt idx="324">
                        <c:v>4.11398134021379E-4</c:v>
                      </c:pt>
                      <c:pt idx="325">
                        <c:v>4.1423475352306098E-4</c:v>
                      </c:pt>
                      <c:pt idx="326">
                        <c:v>4.2619111162402402E-4</c:v>
                      </c:pt>
                      <c:pt idx="327">
                        <c:v>4.21754365114159E-4</c:v>
                      </c:pt>
                      <c:pt idx="328">
                        <c:v>4.3574254675354801E-4</c:v>
                      </c:pt>
                      <c:pt idx="329">
                        <c:v>4.26685739057027E-4</c:v>
                      </c:pt>
                      <c:pt idx="330">
                        <c:v>4.1916440697027402E-4</c:v>
                      </c:pt>
                      <c:pt idx="331">
                        <c:v>4.2481353863282699E-4</c:v>
                      </c:pt>
                      <c:pt idx="332">
                        <c:v>4.4105749468953599E-4</c:v>
                      </c:pt>
                      <c:pt idx="333">
                        <c:v>4.28777056900794E-4</c:v>
                      </c:pt>
                      <c:pt idx="334">
                        <c:v>4.3492380431551099E-4</c:v>
                      </c:pt>
                      <c:pt idx="335">
                        <c:v>4.3580557052956098E-4</c:v>
                      </c:pt>
                      <c:pt idx="336">
                        <c:v>4.3362045926337902E-4</c:v>
                      </c:pt>
                      <c:pt idx="337">
                        <c:v>4.4131614201566998E-4</c:v>
                      </c:pt>
                      <c:pt idx="338">
                        <c:v>4.3544292554060701E-4</c:v>
                      </c:pt>
                      <c:pt idx="339">
                        <c:v>4.5356269806515599E-4</c:v>
                      </c:pt>
                      <c:pt idx="340">
                        <c:v>4.3081953383301798E-4</c:v>
                      </c:pt>
                      <c:pt idx="341">
                        <c:v>4.3694018346962098E-4</c:v>
                      </c:pt>
                      <c:pt idx="342">
                        <c:v>4.5378623029437702E-4</c:v>
                      </c:pt>
                      <c:pt idx="343">
                        <c:v>4.3508421996864901E-4</c:v>
                      </c:pt>
                      <c:pt idx="344">
                        <c:v>4.2062946226320498E-4</c:v>
                      </c:pt>
                      <c:pt idx="345">
                        <c:v>4.4301165580236499E-4</c:v>
                      </c:pt>
                      <c:pt idx="346">
                        <c:v>4.39813511782715E-4</c:v>
                      </c:pt>
                      <c:pt idx="347">
                        <c:v>4.4008276345297299E-4</c:v>
                      </c:pt>
                      <c:pt idx="348">
                        <c:v>4.4204003979642499E-4</c:v>
                      </c:pt>
                      <c:pt idx="349">
                        <c:v>4.5449588519329498E-4</c:v>
                      </c:pt>
                      <c:pt idx="350">
                        <c:v>4.5783511052409402E-4</c:v>
                      </c:pt>
                      <c:pt idx="351">
                        <c:v>4.4889601842181698E-4</c:v>
                      </c:pt>
                      <c:pt idx="352">
                        <c:v>4.5750353925766798E-4</c:v>
                      </c:pt>
                      <c:pt idx="353">
                        <c:v>4.5694606233761902E-4</c:v>
                      </c:pt>
                      <c:pt idx="354">
                        <c:v>4.51450841492546E-4</c:v>
                      </c:pt>
                      <c:pt idx="355">
                        <c:v>4.5665935883220602E-4</c:v>
                      </c:pt>
                      <c:pt idx="356">
                        <c:v>4.6309949874780002E-4</c:v>
                      </c:pt>
                      <c:pt idx="357">
                        <c:v>4.6082804950697798E-4</c:v>
                      </c:pt>
                      <c:pt idx="358">
                        <c:v>4.5656609970049102E-4</c:v>
                      </c:pt>
                      <c:pt idx="359">
                        <c:v>4.6790422557246901E-4</c:v>
                      </c:pt>
                      <c:pt idx="360">
                        <c:v>4.6774538119985601E-4</c:v>
                      </c:pt>
                      <c:pt idx="361">
                        <c:v>4.7616423317350302E-4</c:v>
                      </c:pt>
                      <c:pt idx="362">
                        <c:v>4.8485948009555698E-4</c:v>
                      </c:pt>
                      <c:pt idx="363">
                        <c:v>4.83264048383344E-4</c:v>
                      </c:pt>
                      <c:pt idx="364">
                        <c:v>4.6583837329475399E-4</c:v>
                      </c:pt>
                      <c:pt idx="365">
                        <c:v>4.7058346719752801E-4</c:v>
                      </c:pt>
                      <c:pt idx="366">
                        <c:v>4.7698905821295099E-4</c:v>
                      </c:pt>
                      <c:pt idx="367">
                        <c:v>4.94645847155119E-4</c:v>
                      </c:pt>
                      <c:pt idx="368">
                        <c:v>4.7602911550817799E-4</c:v>
                      </c:pt>
                      <c:pt idx="369">
                        <c:v>4.9606443876466398E-4</c:v>
                      </c:pt>
                      <c:pt idx="370">
                        <c:v>4.9256618386499598E-4</c:v>
                      </c:pt>
                      <c:pt idx="371">
                        <c:v>5.0191582989247301E-4</c:v>
                      </c:pt>
                      <c:pt idx="372">
                        <c:v>4.9477113446397595E-4</c:v>
                      </c:pt>
                      <c:pt idx="373">
                        <c:v>4.9827611399187602E-4</c:v>
                      </c:pt>
                      <c:pt idx="374">
                        <c:v>4.9867013165117097E-4</c:v>
                      </c:pt>
                      <c:pt idx="375">
                        <c:v>4.9201810815799698E-4</c:v>
                      </c:pt>
                      <c:pt idx="376">
                        <c:v>5.0840960469147997E-4</c:v>
                      </c:pt>
                      <c:pt idx="377">
                        <c:v>5.1043676175921795E-4</c:v>
                      </c:pt>
                      <c:pt idx="378">
                        <c:v>5.03917484782829E-4</c:v>
                      </c:pt>
                      <c:pt idx="379">
                        <c:v>5.0818282819338598E-4</c:v>
                      </c:pt>
                      <c:pt idx="380">
                        <c:v>5.1838676402718399E-4</c:v>
                      </c:pt>
                      <c:pt idx="381">
                        <c:v>5.1232458880385602E-4</c:v>
                      </c:pt>
                      <c:pt idx="382">
                        <c:v>5.1286256845711905E-4</c:v>
                      </c:pt>
                      <c:pt idx="383">
                        <c:v>5.1668500407718902E-4</c:v>
                      </c:pt>
                      <c:pt idx="384">
                        <c:v>5.1999527998278E-4</c:v>
                      </c:pt>
                      <c:pt idx="385">
                        <c:v>5.16866786779576E-4</c:v>
                      </c:pt>
                      <c:pt idx="386">
                        <c:v>5.1822515757838402E-4</c:v>
                      </c:pt>
                      <c:pt idx="387">
                        <c:v>5.1804790564349596E-4</c:v>
                      </c:pt>
                      <c:pt idx="388">
                        <c:v>5.2408049166971602E-4</c:v>
                      </c:pt>
                      <c:pt idx="389">
                        <c:v>5.26900120492005E-4</c:v>
                      </c:pt>
                      <c:pt idx="390">
                        <c:v>5.2985363537582503E-4</c:v>
                      </c:pt>
                      <c:pt idx="391">
                        <c:v>5.30210909526372E-4</c:v>
                      </c:pt>
                      <c:pt idx="392">
                        <c:v>5.3078113043463599E-4</c:v>
                      </c:pt>
                      <c:pt idx="393">
                        <c:v>5.2875319613238895E-4</c:v>
                      </c:pt>
                      <c:pt idx="394">
                        <c:v>5.3158767068816899E-4</c:v>
                      </c:pt>
                      <c:pt idx="395">
                        <c:v>5.3624140373724895E-4</c:v>
                      </c:pt>
                      <c:pt idx="396">
                        <c:v>5.4308435427020897E-4</c:v>
                      </c:pt>
                      <c:pt idx="397">
                        <c:v>5.34271608107859E-4</c:v>
                      </c:pt>
                      <c:pt idx="398">
                        <c:v>5.4212724156414498E-4</c:v>
                      </c:pt>
                      <c:pt idx="399">
                        <c:v>5.5199231204584702E-4</c:v>
                      </c:pt>
                      <c:pt idx="400">
                        <c:v>5.4482133181517605E-4</c:v>
                      </c:pt>
                      <c:pt idx="401">
                        <c:v>5.4074522418347704E-4</c:v>
                      </c:pt>
                      <c:pt idx="402">
                        <c:v>5.5623488437789E-4</c:v>
                      </c:pt>
                      <c:pt idx="403">
                        <c:v>5.5675853934641895E-4</c:v>
                      </c:pt>
                      <c:pt idx="404">
                        <c:v>5.6628080250338E-4</c:v>
                      </c:pt>
                      <c:pt idx="405">
                        <c:v>5.6460746972391705E-4</c:v>
                      </c:pt>
                      <c:pt idx="406">
                        <c:v>5.6184938339184595E-4</c:v>
                      </c:pt>
                      <c:pt idx="407">
                        <c:v>5.6604106941959202E-4</c:v>
                      </c:pt>
                      <c:pt idx="408">
                        <c:v>5.7721976135132402E-4</c:v>
                      </c:pt>
                      <c:pt idx="409">
                        <c:v>5.7523291453122501E-4</c:v>
                      </c:pt>
                      <c:pt idx="410">
                        <c:v>5.7517064948572503E-4</c:v>
                      </c:pt>
                      <c:pt idx="411">
                        <c:v>5.7946099576517904E-4</c:v>
                      </c:pt>
                      <c:pt idx="412">
                        <c:v>5.9283291974861999E-4</c:v>
                      </c:pt>
                      <c:pt idx="413">
                        <c:v>5.8767513408396297E-4</c:v>
                      </c:pt>
                      <c:pt idx="414">
                        <c:v>5.9373968235696805E-4</c:v>
                      </c:pt>
                      <c:pt idx="415">
                        <c:v>5.9499059831806501E-4</c:v>
                      </c:pt>
                      <c:pt idx="416">
                        <c:v>5.9575928804319104E-4</c:v>
                      </c:pt>
                      <c:pt idx="417">
                        <c:v>6.0436681940149995E-4</c:v>
                      </c:pt>
                      <c:pt idx="418">
                        <c:v>6.0371893688792103E-4</c:v>
                      </c:pt>
                      <c:pt idx="419">
                        <c:v>6.0109496236100202E-4</c:v>
                      </c:pt>
                      <c:pt idx="420">
                        <c:v>6.1612302595894701E-4</c:v>
                      </c:pt>
                      <c:pt idx="421">
                        <c:v>6.12599085844372E-4</c:v>
                      </c:pt>
                      <c:pt idx="422">
                        <c:v>6.2150954466349705E-4</c:v>
                      </c:pt>
                      <c:pt idx="423">
                        <c:v>6.2158117396130203E-4</c:v>
                      </c:pt>
                      <c:pt idx="424">
                        <c:v>6.1777980472861203E-4</c:v>
                      </c:pt>
                      <c:pt idx="425">
                        <c:v>6.2274289468252004E-4</c:v>
                      </c:pt>
                      <c:pt idx="426">
                        <c:v>6.2727794051058703E-4</c:v>
                      </c:pt>
                      <c:pt idx="427">
                        <c:v>6.3297598329031801E-4</c:v>
                      </c:pt>
                      <c:pt idx="428">
                        <c:v>6.30311861085757E-4</c:v>
                      </c:pt>
                      <c:pt idx="429">
                        <c:v>6.4061443555468202E-4</c:v>
                      </c:pt>
                      <c:pt idx="430">
                        <c:v>6.3180492335015396E-4</c:v>
                      </c:pt>
                      <c:pt idx="431">
                        <c:v>6.3938464505678002E-4</c:v>
                      </c:pt>
                      <c:pt idx="432">
                        <c:v>6.4884778479345399E-4</c:v>
                      </c:pt>
                      <c:pt idx="433">
                        <c:v>6.4344014199243702E-4</c:v>
                      </c:pt>
                      <c:pt idx="434">
                        <c:v>6.4435300833352101E-4</c:v>
                      </c:pt>
                      <c:pt idx="435">
                        <c:v>6.4452748080913902E-4</c:v>
                      </c:pt>
                      <c:pt idx="436">
                        <c:v>6.43071091798762E-4</c:v>
                      </c:pt>
                      <c:pt idx="437">
                        <c:v>6.4295198819402303E-4</c:v>
                      </c:pt>
                      <c:pt idx="438">
                        <c:v>6.4880912532927395E-4</c:v>
                      </c:pt>
                      <c:pt idx="439">
                        <c:v>6.5055938834934204E-4</c:v>
                      </c:pt>
                      <c:pt idx="440">
                        <c:v>6.4842660378247997E-4</c:v>
                      </c:pt>
                      <c:pt idx="441">
                        <c:v>6.5045781280570903E-4</c:v>
                      </c:pt>
                      <c:pt idx="442">
                        <c:v>6.4982737385849295E-4</c:v>
                      </c:pt>
                      <c:pt idx="443">
                        <c:v>6.5699193041669703E-4</c:v>
                      </c:pt>
                      <c:pt idx="444">
                        <c:v>6.4903120952478901E-4</c:v>
                      </c:pt>
                      <c:pt idx="445">
                        <c:v>6.5833455599680003E-4</c:v>
                      </c:pt>
                      <c:pt idx="446">
                        <c:v>6.5252512314859998E-4</c:v>
                      </c:pt>
                      <c:pt idx="447">
                        <c:v>6.5274824448911199E-4</c:v>
                      </c:pt>
                      <c:pt idx="448">
                        <c:v>6.5407318688258701E-4</c:v>
                      </c:pt>
                      <c:pt idx="449">
                        <c:v>6.5292211751891399E-4</c:v>
                      </c:pt>
                      <c:pt idx="450">
                        <c:v>6.5533162227966702E-4</c:v>
                      </c:pt>
                      <c:pt idx="451">
                        <c:v>6.4953481808361301E-4</c:v>
                      </c:pt>
                      <c:pt idx="452">
                        <c:v>6.5512904944246798E-4</c:v>
                      </c:pt>
                      <c:pt idx="453">
                        <c:v>6.5301593499592103E-4</c:v>
                      </c:pt>
                      <c:pt idx="454">
                        <c:v>6.4531810786892601E-4</c:v>
                      </c:pt>
                      <c:pt idx="455">
                        <c:v>6.5201925820484205E-4</c:v>
                      </c:pt>
                      <c:pt idx="456">
                        <c:v>6.4565823668462298E-4</c:v>
                      </c:pt>
                      <c:pt idx="457">
                        <c:v>6.5252058954341004E-4</c:v>
                      </c:pt>
                      <c:pt idx="458">
                        <c:v>6.4973011358396499E-4</c:v>
                      </c:pt>
                      <c:pt idx="459">
                        <c:v>6.4801200574302997E-4</c:v>
                      </c:pt>
                      <c:pt idx="460">
                        <c:v>6.4725647763095499E-4</c:v>
                      </c:pt>
                      <c:pt idx="461">
                        <c:v>6.40481199638388E-4</c:v>
                      </c:pt>
                      <c:pt idx="462">
                        <c:v>6.4002713064535005E-4</c:v>
                      </c:pt>
                      <c:pt idx="463">
                        <c:v>6.3764144987524599E-4</c:v>
                      </c:pt>
                      <c:pt idx="464">
                        <c:v>6.3991146343464304E-4</c:v>
                      </c:pt>
                      <c:pt idx="465">
                        <c:v>6.3229641096025396E-4</c:v>
                      </c:pt>
                      <c:pt idx="466">
                        <c:v>6.3453740854492696E-4</c:v>
                      </c:pt>
                      <c:pt idx="467">
                        <c:v>6.3149161254184003E-4</c:v>
                      </c:pt>
                      <c:pt idx="468">
                        <c:v>6.3211876846586796E-4</c:v>
                      </c:pt>
                      <c:pt idx="469">
                        <c:v>6.2887479249219499E-4</c:v>
                      </c:pt>
                      <c:pt idx="470">
                        <c:v>6.2484845962989199E-4</c:v>
                      </c:pt>
                      <c:pt idx="471">
                        <c:v>6.3080837026019301E-4</c:v>
                      </c:pt>
                      <c:pt idx="472">
                        <c:v>6.2005561730931402E-4</c:v>
                      </c:pt>
                      <c:pt idx="473">
                        <c:v>6.2310264977398803E-4</c:v>
                      </c:pt>
                      <c:pt idx="474">
                        <c:v>6.1392982110602902E-4</c:v>
                      </c:pt>
                      <c:pt idx="475">
                        <c:v>6.1434068202800601E-4</c:v>
                      </c:pt>
                      <c:pt idx="476">
                        <c:v>6.1352554042244005E-4</c:v>
                      </c:pt>
                      <c:pt idx="477">
                        <c:v>5.9939301731756702E-4</c:v>
                      </c:pt>
                      <c:pt idx="478">
                        <c:v>6.1160975893536696E-4</c:v>
                      </c:pt>
                      <c:pt idx="479">
                        <c:v>5.9402410299235397E-4</c:v>
                      </c:pt>
                      <c:pt idx="480">
                        <c:v>5.9072286201015598E-4</c:v>
                      </c:pt>
                      <c:pt idx="481">
                        <c:v>5.9487985824014397E-4</c:v>
                      </c:pt>
                      <c:pt idx="482">
                        <c:v>5.7218765067100497E-4</c:v>
                      </c:pt>
                      <c:pt idx="483">
                        <c:v>5.7906643840031197E-4</c:v>
                      </c:pt>
                      <c:pt idx="484">
                        <c:v>5.7495003285943497E-4</c:v>
                      </c:pt>
                      <c:pt idx="485">
                        <c:v>5.7287233893463696E-4</c:v>
                      </c:pt>
                      <c:pt idx="486">
                        <c:v>5.6034517222843601E-4</c:v>
                      </c:pt>
                      <c:pt idx="487">
                        <c:v>5.6512463828301798E-4</c:v>
                      </c:pt>
                      <c:pt idx="488">
                        <c:v>5.4678145878771396E-4</c:v>
                      </c:pt>
                      <c:pt idx="489">
                        <c:v>5.53901231716358E-4</c:v>
                      </c:pt>
                      <c:pt idx="490">
                        <c:v>5.4607983876961603E-4</c:v>
                      </c:pt>
                      <c:pt idx="491">
                        <c:v>5.4564752197864403E-4</c:v>
                      </c:pt>
                      <c:pt idx="492">
                        <c:v>5.3148289000968997E-4</c:v>
                      </c:pt>
                      <c:pt idx="493">
                        <c:v>5.2211482224966501E-4</c:v>
                      </c:pt>
                      <c:pt idx="494">
                        <c:v>5.2103800128667002E-4</c:v>
                      </c:pt>
                      <c:pt idx="495">
                        <c:v>5.1696839827926799E-4</c:v>
                      </c:pt>
                      <c:pt idx="496">
                        <c:v>5.0931258025021804E-4</c:v>
                      </c:pt>
                      <c:pt idx="497">
                        <c:v>4.9610167689923804E-4</c:v>
                      </c:pt>
                      <c:pt idx="498">
                        <c:v>5.0530732070202795E-4</c:v>
                      </c:pt>
                      <c:pt idx="499">
                        <c:v>4.8657802909382402E-4</c:v>
                      </c:pt>
                      <c:pt idx="500">
                        <c:v>4.7979800162206699E-4</c:v>
                      </c:pt>
                      <c:pt idx="501">
                        <c:v>4.6424313084642498E-4</c:v>
                      </c:pt>
                      <c:pt idx="502">
                        <c:v>4.6282593361186901E-4</c:v>
                      </c:pt>
                      <c:pt idx="503">
                        <c:v>4.5601979261679398E-4</c:v>
                      </c:pt>
                      <c:pt idx="504">
                        <c:v>4.4928386382059798E-4</c:v>
                      </c:pt>
                      <c:pt idx="505">
                        <c:v>4.1592122286525899E-4</c:v>
                      </c:pt>
                      <c:pt idx="506">
                        <c:v>4.2598012614816598E-4</c:v>
                      </c:pt>
                      <c:pt idx="507">
                        <c:v>4.1024602724984302E-4</c:v>
                      </c:pt>
                      <c:pt idx="508">
                        <c:v>3.9964004562723798E-4</c:v>
                      </c:pt>
                      <c:pt idx="509">
                        <c:v>3.9860851555149299E-4</c:v>
                      </c:pt>
                      <c:pt idx="510">
                        <c:v>3.8444486685750598E-4</c:v>
                      </c:pt>
                      <c:pt idx="511">
                        <c:v>3.6755894841596602E-4</c:v>
                      </c:pt>
                      <c:pt idx="512">
                        <c:v>3.5730189203677802E-4</c:v>
                      </c:pt>
                      <c:pt idx="513">
                        <c:v>3.45757792428438E-4</c:v>
                      </c:pt>
                      <c:pt idx="514">
                        <c:v>3.2357041731860097E-4</c:v>
                      </c:pt>
                      <c:pt idx="515">
                        <c:v>3.1380708027735999E-4</c:v>
                      </c:pt>
                      <c:pt idx="516">
                        <c:v>2.7692403872728598E-4</c:v>
                      </c:pt>
                      <c:pt idx="517">
                        <c:v>2.7348563146550902E-4</c:v>
                      </c:pt>
                      <c:pt idx="518">
                        <c:v>2.5745510801417499E-4</c:v>
                      </c:pt>
                      <c:pt idx="519">
                        <c:v>2.0611554341775401E-4</c:v>
                      </c:pt>
                      <c:pt idx="520">
                        <c:v>1.89989685763239E-4</c:v>
                      </c:pt>
                      <c:pt idx="521">
                        <c:v>1.5527275364625499E-4</c:v>
                      </c:pt>
                      <c:pt idx="522">
                        <c:v>1.11252038577288E-4</c:v>
                      </c:pt>
                      <c:pt idx="523" formatCode="0.00E+00">
                        <c:v>6.0529117717026898E-5</c:v>
                      </c:pt>
                      <c:pt idx="524" formatCode="0.00E+00">
                        <c:v>1.0893123390265899E-5</c:v>
                      </c:pt>
                      <c:pt idx="525" formatCode="0.00E+00">
                        <c:v>-1.56342987260465E-5</c:v>
                      </c:pt>
                      <c:pt idx="526" formatCode="0.00E+00">
                        <c:v>-6.4345522905154094E-5</c:v>
                      </c:pt>
                      <c:pt idx="527">
                        <c:v>-1.05986557431654E-4</c:v>
                      </c:pt>
                      <c:pt idx="528">
                        <c:v>-1.4454884898242799E-4</c:v>
                      </c:pt>
                      <c:pt idx="529">
                        <c:v>-1.88649715075127E-4</c:v>
                      </c:pt>
                      <c:pt idx="530">
                        <c:v>-2.2297883227186501E-4</c:v>
                      </c:pt>
                      <c:pt idx="531">
                        <c:v>-2.7330861255948701E-4</c:v>
                      </c:pt>
                      <c:pt idx="532">
                        <c:v>-2.8778356002410002E-4</c:v>
                      </c:pt>
                      <c:pt idx="533">
                        <c:v>-2.9904538563739101E-4</c:v>
                      </c:pt>
                      <c:pt idx="534">
                        <c:v>-3.2403842694344898E-4</c:v>
                      </c:pt>
                      <c:pt idx="535">
                        <c:v>-3.0564964953834597E-4</c:v>
                      </c:pt>
                      <c:pt idx="536">
                        <c:v>-3.27887824287922E-4</c:v>
                      </c:pt>
                      <c:pt idx="537">
                        <c:v>-3.1335936228561203E-4</c:v>
                      </c:pt>
                      <c:pt idx="538">
                        <c:v>-2.9274539298926398E-4</c:v>
                      </c:pt>
                      <c:pt idx="539">
                        <c:v>-2.8265139891567401E-4</c:v>
                      </c:pt>
                      <c:pt idx="540">
                        <c:v>-2.6452594335802298E-4</c:v>
                      </c:pt>
                      <c:pt idx="541">
                        <c:v>-2.50041152307558E-4</c:v>
                      </c:pt>
                      <c:pt idx="542">
                        <c:v>-2.1189113444427301E-4</c:v>
                      </c:pt>
                      <c:pt idx="543">
                        <c:v>-1.9603361892166899E-4</c:v>
                      </c:pt>
                      <c:pt idx="544">
                        <c:v>-1.8578254160209301E-4</c:v>
                      </c:pt>
                      <c:pt idx="545">
                        <c:v>-1.6036479928997001E-4</c:v>
                      </c:pt>
                      <c:pt idx="546">
                        <c:v>-1.4989432329211901E-4</c:v>
                      </c:pt>
                      <c:pt idx="547">
                        <c:v>-1.14383963128912E-4</c:v>
                      </c:pt>
                      <c:pt idx="548" formatCode="0.00E+00">
                        <c:v>-8.7989078266102394E-5</c:v>
                      </c:pt>
                      <c:pt idx="549" formatCode="0.00E+00">
                        <c:v>-7.5238062489386102E-5</c:v>
                      </c:pt>
                      <c:pt idx="550" formatCode="0.00E+00">
                        <c:v>-4.1741110827534303E-5</c:v>
                      </c:pt>
                      <c:pt idx="551" formatCode="0.00E+00">
                        <c:v>-2.1826913513868999E-5</c:v>
                      </c:pt>
                      <c:pt idx="552" formatCode="0.00E+00">
                        <c:v>8.9221880801472699E-7</c:v>
                      </c:pt>
                      <c:pt idx="553" formatCode="0.00E+00">
                        <c:v>2.9731461550395898E-5</c:v>
                      </c:pt>
                      <c:pt idx="554" formatCode="0.00E+00">
                        <c:v>4.4657419859264099E-5</c:v>
                      </c:pt>
                      <c:pt idx="555" formatCode="0.00E+00">
                        <c:v>9.0290639960722806E-5</c:v>
                      </c:pt>
                      <c:pt idx="556" formatCode="0.00E+00">
                        <c:v>9.8596264957129603E-5</c:v>
                      </c:pt>
                      <c:pt idx="557">
                        <c:v>1.45197014691373E-4</c:v>
                      </c:pt>
                      <c:pt idx="558">
                        <c:v>1.42627378932678E-4</c:v>
                      </c:pt>
                      <c:pt idx="559">
                        <c:v>1.89275254046129E-4</c:v>
                      </c:pt>
                      <c:pt idx="560">
                        <c:v>2.0680515042503E-4</c:v>
                      </c:pt>
                      <c:pt idx="561">
                        <c:v>2.3583818510153299E-4</c:v>
                      </c:pt>
                      <c:pt idx="562">
                        <c:v>2.56943536578016E-4</c:v>
                      </c:pt>
                      <c:pt idx="563">
                        <c:v>2.8601637601865501E-4</c:v>
                      </c:pt>
                      <c:pt idx="564">
                        <c:v>3.27844313471249E-4</c:v>
                      </c:pt>
                      <c:pt idx="565">
                        <c:v>3.4696650250160899E-4</c:v>
                      </c:pt>
                      <c:pt idx="566">
                        <c:v>3.8202942370898E-4</c:v>
                      </c:pt>
                      <c:pt idx="567">
                        <c:v>3.9094841397839698E-4</c:v>
                      </c:pt>
                      <c:pt idx="568">
                        <c:v>4.29967560845992E-4</c:v>
                      </c:pt>
                      <c:pt idx="569">
                        <c:v>4.5826461469602298E-4</c:v>
                      </c:pt>
                      <c:pt idx="570">
                        <c:v>4.7636641662654E-4</c:v>
                      </c:pt>
                      <c:pt idx="571">
                        <c:v>5.4075976948150795E-4</c:v>
                      </c:pt>
                      <c:pt idx="572">
                        <c:v>5.7125745105773601E-4</c:v>
                      </c:pt>
                      <c:pt idx="573">
                        <c:v>5.9927484132338E-4</c:v>
                      </c:pt>
                      <c:pt idx="574">
                        <c:v>6.2709319292555401E-4</c:v>
                      </c:pt>
                      <c:pt idx="575">
                        <c:v>6.5798132886598097E-4</c:v>
                      </c:pt>
                      <c:pt idx="576">
                        <c:v>6.7014802162129901E-4</c:v>
                      </c:pt>
                      <c:pt idx="577">
                        <c:v>7.19302216927892E-4</c:v>
                      </c:pt>
                      <c:pt idx="578">
                        <c:v>7.3765767604273402E-4</c:v>
                      </c:pt>
                      <c:pt idx="579">
                        <c:v>7.6513635797707705E-4</c:v>
                      </c:pt>
                      <c:pt idx="580">
                        <c:v>7.9346176892925195E-4</c:v>
                      </c:pt>
                      <c:pt idx="581">
                        <c:v>8.5162485858204697E-4</c:v>
                      </c:pt>
                      <c:pt idx="582">
                        <c:v>8.8099875911911395E-4</c:v>
                      </c:pt>
                      <c:pt idx="583">
                        <c:v>9.1959499482260996E-4</c:v>
                      </c:pt>
                      <c:pt idx="584">
                        <c:v>9.4715768908490796E-4</c:v>
                      </c:pt>
                      <c:pt idx="585">
                        <c:v>9.7893461033327404E-4</c:v>
                      </c:pt>
                      <c:pt idx="586">
                        <c:v>1.03960304855949E-3</c:v>
                      </c:pt>
                      <c:pt idx="587">
                        <c:v>1.07997361810972E-3</c:v>
                      </c:pt>
                      <c:pt idx="588">
                        <c:v>1.08832656626248E-3</c:v>
                      </c:pt>
                      <c:pt idx="589">
                        <c:v>1.14464767007116E-3</c:v>
                      </c:pt>
                      <c:pt idx="590">
                        <c:v>1.14528236782463E-3</c:v>
                      </c:pt>
                      <c:pt idx="591">
                        <c:v>1.19406999063281E-3</c:v>
                      </c:pt>
                      <c:pt idx="592">
                        <c:v>1.2092983149946299E-3</c:v>
                      </c:pt>
                      <c:pt idx="593">
                        <c:v>1.2835521945597601E-3</c:v>
                      </c:pt>
                      <c:pt idx="594">
                        <c:v>1.31399708831013E-3</c:v>
                      </c:pt>
                      <c:pt idx="595">
                        <c:v>1.3109551803562301E-3</c:v>
                      </c:pt>
                      <c:pt idx="596">
                        <c:v>1.35717287987419E-3</c:v>
                      </c:pt>
                      <c:pt idx="597">
                        <c:v>1.4138215635950599E-3</c:v>
                      </c:pt>
                      <c:pt idx="598">
                        <c:v>1.4552989803309801E-3</c:v>
                      </c:pt>
                      <c:pt idx="599">
                        <c:v>1.47111896135162E-3</c:v>
                      </c:pt>
                      <c:pt idx="600">
                        <c:v>1.48969845806303E-3</c:v>
                      </c:pt>
                      <c:pt idx="601">
                        <c:v>1.52905873972314E-3</c:v>
                      </c:pt>
                      <c:pt idx="602">
                        <c:v>1.5841264580646599E-3</c:v>
                      </c:pt>
                      <c:pt idx="603">
                        <c:v>1.5658609121399099E-3</c:v>
                      </c:pt>
                      <c:pt idx="604">
                        <c:v>1.6046869934396701E-3</c:v>
                      </c:pt>
                      <c:pt idx="605">
                        <c:v>1.64917854523868E-3</c:v>
                      </c:pt>
                      <c:pt idx="606">
                        <c:v>1.6418636502542299E-3</c:v>
                      </c:pt>
                      <c:pt idx="607">
                        <c:v>1.69521831949052E-3</c:v>
                      </c:pt>
                      <c:pt idx="608">
                        <c:v>1.71382646735759E-3</c:v>
                      </c:pt>
                      <c:pt idx="609">
                        <c:v>1.7374161533744699E-3</c:v>
                      </c:pt>
                      <c:pt idx="610">
                        <c:v>1.7714697818099999E-3</c:v>
                      </c:pt>
                      <c:pt idx="611">
                        <c:v>1.76337694571383E-3</c:v>
                      </c:pt>
                      <c:pt idx="612">
                        <c:v>1.8243609444039499E-3</c:v>
                      </c:pt>
                      <c:pt idx="613">
                        <c:v>1.84648779346517E-3</c:v>
                      </c:pt>
                      <c:pt idx="614">
                        <c:v>1.86515801082021E-3</c:v>
                      </c:pt>
                      <c:pt idx="615">
                        <c:v>1.87795826829005E-3</c:v>
                      </c:pt>
                      <c:pt idx="616">
                        <c:v>1.9090357794885699E-3</c:v>
                      </c:pt>
                      <c:pt idx="617">
                        <c:v>1.91839724494189E-3</c:v>
                      </c:pt>
                      <c:pt idx="618">
                        <c:v>1.9676425335375101E-3</c:v>
                      </c:pt>
                      <c:pt idx="619">
                        <c:v>1.9670107087845002E-3</c:v>
                      </c:pt>
                      <c:pt idx="620">
                        <c:v>1.9975604421230099E-3</c:v>
                      </c:pt>
                      <c:pt idx="621">
                        <c:v>1.9996690192286698E-3</c:v>
                      </c:pt>
                      <c:pt idx="622">
                        <c:v>2.0621368621039E-3</c:v>
                      </c:pt>
                      <c:pt idx="623">
                        <c:v>2.0847480902493301E-3</c:v>
                      </c:pt>
                      <c:pt idx="624">
                        <c:v>2.11821276414955E-3</c:v>
                      </c:pt>
                      <c:pt idx="625">
                        <c:v>2.14425813026831E-3</c:v>
                      </c:pt>
                      <c:pt idx="626">
                        <c:v>2.14990358872826E-3</c:v>
                      </c:pt>
                      <c:pt idx="627">
                        <c:v>2.1633501486024299E-3</c:v>
                      </c:pt>
                      <c:pt idx="628">
                        <c:v>2.2288000187532602E-3</c:v>
                      </c:pt>
                      <c:pt idx="629">
                        <c:v>2.24850128303601E-3</c:v>
                      </c:pt>
                      <c:pt idx="630">
                        <c:v>2.2622454850955999E-3</c:v>
                      </c:pt>
                      <c:pt idx="631">
                        <c:v>2.29581961380229E-3</c:v>
                      </c:pt>
                      <c:pt idx="632">
                        <c:v>2.3212359374090601E-3</c:v>
                      </c:pt>
                      <c:pt idx="633">
                        <c:v>2.3122162911839799E-3</c:v>
                      </c:pt>
                      <c:pt idx="634">
                        <c:v>2.3396882007383E-3</c:v>
                      </c:pt>
                      <c:pt idx="635">
                        <c:v>2.4003014563800198E-3</c:v>
                      </c:pt>
                      <c:pt idx="636">
                        <c:v>2.39347340721334E-3</c:v>
                      </c:pt>
                      <c:pt idx="637">
                        <c:v>2.4366401820611599E-3</c:v>
                      </c:pt>
                      <c:pt idx="638">
                        <c:v>2.4301505015324599E-3</c:v>
                      </c:pt>
                      <c:pt idx="639">
                        <c:v>2.4767510111370701E-3</c:v>
                      </c:pt>
                      <c:pt idx="640">
                        <c:v>2.51495463267082E-3</c:v>
                      </c:pt>
                      <c:pt idx="641">
                        <c:v>2.5492452975768398E-3</c:v>
                      </c:pt>
                      <c:pt idx="642">
                        <c:v>2.5162103819475201E-3</c:v>
                      </c:pt>
                      <c:pt idx="643">
                        <c:v>2.56461435075789E-3</c:v>
                      </c:pt>
                      <c:pt idx="644">
                        <c:v>2.5953831408162598E-3</c:v>
                      </c:pt>
                      <c:pt idx="645">
                        <c:v>2.6272985583939501E-3</c:v>
                      </c:pt>
                      <c:pt idx="646">
                        <c:v>2.6330924288035999E-3</c:v>
                      </c:pt>
                      <c:pt idx="647">
                        <c:v>2.6747380013861901E-3</c:v>
                      </c:pt>
                      <c:pt idx="648">
                        <c:v>2.69686214214556E-3</c:v>
                      </c:pt>
                      <c:pt idx="649">
                        <c:v>2.71615036706963E-3</c:v>
                      </c:pt>
                      <c:pt idx="650">
                        <c:v>2.7352388529698502E-3</c:v>
                      </c:pt>
                      <c:pt idx="651">
                        <c:v>2.7622898987238E-3</c:v>
                      </c:pt>
                      <c:pt idx="652">
                        <c:v>2.7796159610779599E-3</c:v>
                      </c:pt>
                      <c:pt idx="653">
                        <c:v>2.8166518247263101E-3</c:v>
                      </c:pt>
                      <c:pt idx="654">
                        <c:v>2.8049124761462501E-3</c:v>
                      </c:pt>
                      <c:pt idx="655">
                        <c:v>2.8691193299764401E-3</c:v>
                      </c:pt>
                      <c:pt idx="656">
                        <c:v>2.85935056677804E-3</c:v>
                      </c:pt>
                      <c:pt idx="657">
                        <c:v>2.8793402683613902E-3</c:v>
                      </c:pt>
                      <c:pt idx="658">
                        <c:v>2.8965920966618698E-3</c:v>
                      </c:pt>
                      <c:pt idx="659">
                        <c:v>2.9062049098709298E-3</c:v>
                      </c:pt>
                      <c:pt idx="660">
                        <c:v>2.9375315440723598E-3</c:v>
                      </c:pt>
                      <c:pt idx="661">
                        <c:v>2.9439638308121699E-3</c:v>
                      </c:pt>
                      <c:pt idx="662">
                        <c:v>2.9976429095353199E-3</c:v>
                      </c:pt>
                      <c:pt idx="663">
                        <c:v>2.9790362648442299E-3</c:v>
                      </c:pt>
                      <c:pt idx="664">
                        <c:v>3.0100733166717902E-3</c:v>
                      </c:pt>
                      <c:pt idx="665">
                        <c:v>3.0403166562317E-3</c:v>
                      </c:pt>
                      <c:pt idx="666">
                        <c:v>3.0690391709870101E-3</c:v>
                      </c:pt>
                      <c:pt idx="667">
                        <c:v>3.0618027188289401E-3</c:v>
                      </c:pt>
                      <c:pt idx="668">
                        <c:v>3.0658408556098801E-3</c:v>
                      </c:pt>
                      <c:pt idx="669">
                        <c:v>3.0787005056277599E-3</c:v>
                      </c:pt>
                      <c:pt idx="670">
                        <c:v>3.10671141936996E-3</c:v>
                      </c:pt>
                      <c:pt idx="671">
                        <c:v>3.1056820585136898E-3</c:v>
                      </c:pt>
                      <c:pt idx="672">
                        <c:v>3.13668940952279E-3</c:v>
                      </c:pt>
                      <c:pt idx="673">
                        <c:v>3.1715294444018801E-3</c:v>
                      </c:pt>
                      <c:pt idx="674">
                        <c:v>3.1641340157651599E-3</c:v>
                      </c:pt>
                      <c:pt idx="675">
                        <c:v>3.22357734222078E-3</c:v>
                      </c:pt>
                      <c:pt idx="676">
                        <c:v>3.1866336929039598E-3</c:v>
                      </c:pt>
                      <c:pt idx="677">
                        <c:v>3.2016221054494299E-3</c:v>
                      </c:pt>
                      <c:pt idx="678">
                        <c:v>3.2341048567844002E-3</c:v>
                      </c:pt>
                      <c:pt idx="679">
                        <c:v>3.2395076112457901E-3</c:v>
                      </c:pt>
                      <c:pt idx="680">
                        <c:v>3.2511275247403102E-3</c:v>
                      </c:pt>
                      <c:pt idx="681">
                        <c:v>3.25276943819904E-3</c:v>
                      </c:pt>
                      <c:pt idx="682">
                        <c:v>3.2590388760183699E-3</c:v>
                      </c:pt>
                      <c:pt idx="683">
                        <c:v>3.2822177073572201E-3</c:v>
                      </c:pt>
                      <c:pt idx="684">
                        <c:v>3.2602213690971901E-3</c:v>
                      </c:pt>
                      <c:pt idx="685">
                        <c:v>3.2581109305916101E-3</c:v>
                      </c:pt>
                      <c:pt idx="686">
                        <c:v>3.28093911795961E-3</c:v>
                      </c:pt>
                      <c:pt idx="687">
                        <c:v>3.2708283351496601E-3</c:v>
                      </c:pt>
                      <c:pt idx="688">
                        <c:v>3.2162623593745298E-3</c:v>
                      </c:pt>
                      <c:pt idx="689">
                        <c:v>3.2086887678159002E-3</c:v>
                      </c:pt>
                      <c:pt idx="690">
                        <c:v>3.1551403070787902E-3</c:v>
                      </c:pt>
                      <c:pt idx="691">
                        <c:v>3.1124656733370901E-3</c:v>
                      </c:pt>
                      <c:pt idx="692">
                        <c:v>3.0588836137435001E-3</c:v>
                      </c:pt>
                      <c:pt idx="693">
                        <c:v>2.9057354487828E-3</c:v>
                      </c:pt>
                      <c:pt idx="694">
                        <c:v>2.8333172250114202E-3</c:v>
                      </c:pt>
                      <c:pt idx="695">
                        <c:v>2.7417894233692499E-3</c:v>
                      </c:pt>
                      <c:pt idx="696">
                        <c:v>2.6983318591665799E-3</c:v>
                      </c:pt>
                      <c:pt idx="697">
                        <c:v>2.5817684582750502E-3</c:v>
                      </c:pt>
                      <c:pt idx="698">
                        <c:v>2.5619480394352902E-3</c:v>
                      </c:pt>
                      <c:pt idx="699">
                        <c:v>2.4115871629860398E-3</c:v>
                      </c:pt>
                      <c:pt idx="700">
                        <c:v>2.3165344257526999E-3</c:v>
                      </c:pt>
                      <c:pt idx="701">
                        <c:v>2.2891940183194801E-3</c:v>
                      </c:pt>
                      <c:pt idx="702">
                        <c:v>2.2461691436894702E-3</c:v>
                      </c:pt>
                      <c:pt idx="703">
                        <c:v>2.2192373934274501E-3</c:v>
                      </c:pt>
                      <c:pt idx="704">
                        <c:v>2.13122482090377E-3</c:v>
                      </c:pt>
                      <c:pt idx="705">
                        <c:v>2.15544110106166E-3</c:v>
                      </c:pt>
                      <c:pt idx="706">
                        <c:v>2.0880759516222901E-3</c:v>
                      </c:pt>
                      <c:pt idx="707">
                        <c:v>2.0687703860703499E-3</c:v>
                      </c:pt>
                      <c:pt idx="708">
                        <c:v>2.0285647882522201E-3</c:v>
                      </c:pt>
                      <c:pt idx="709">
                        <c:v>1.9862497186899598E-3</c:v>
                      </c:pt>
                      <c:pt idx="710">
                        <c:v>1.96968221331866E-3</c:v>
                      </c:pt>
                      <c:pt idx="711">
                        <c:v>1.9379473478567499E-3</c:v>
                      </c:pt>
                      <c:pt idx="712">
                        <c:v>1.92865673677711E-3</c:v>
                      </c:pt>
                      <c:pt idx="713">
                        <c:v>1.86150720154679E-3</c:v>
                      </c:pt>
                      <c:pt idx="714">
                        <c:v>1.88467505448946E-3</c:v>
                      </c:pt>
                      <c:pt idx="715">
                        <c:v>1.85158536253812E-3</c:v>
                      </c:pt>
                      <c:pt idx="716">
                        <c:v>1.80847143159057E-3</c:v>
                      </c:pt>
                      <c:pt idx="717">
                        <c:v>1.8307478992354101E-3</c:v>
                      </c:pt>
                      <c:pt idx="718">
                        <c:v>1.8048591270428201E-3</c:v>
                      </c:pt>
                      <c:pt idx="719">
                        <c:v>1.7917954838766099E-3</c:v>
                      </c:pt>
                      <c:pt idx="720">
                        <c:v>1.7796682029041801E-3</c:v>
                      </c:pt>
                      <c:pt idx="721">
                        <c:v>1.75146788816214E-3</c:v>
                      </c:pt>
                      <c:pt idx="722">
                        <c:v>1.75578662735834E-3</c:v>
                      </c:pt>
                      <c:pt idx="723">
                        <c:v>1.71865311675899E-3</c:v>
                      </c:pt>
                      <c:pt idx="724">
                        <c:v>1.72424078385362E-3</c:v>
                      </c:pt>
                      <c:pt idx="725">
                        <c:v>1.69109289739569E-3</c:v>
                      </c:pt>
                      <c:pt idx="726">
                        <c:v>1.6989615381130499E-3</c:v>
                      </c:pt>
                      <c:pt idx="727">
                        <c:v>1.6566071058450899E-3</c:v>
                      </c:pt>
                      <c:pt idx="728">
                        <c:v>1.6563386891203799E-3</c:v>
                      </c:pt>
                      <c:pt idx="729">
                        <c:v>1.6187963248526999E-3</c:v>
                      </c:pt>
                      <c:pt idx="730">
                        <c:v>1.6100805024050701E-3</c:v>
                      </c:pt>
                      <c:pt idx="731">
                        <c:v>1.59724805818565E-3</c:v>
                      </c:pt>
                      <c:pt idx="732">
                        <c:v>1.6031915033798E-3</c:v>
                      </c:pt>
                      <c:pt idx="733">
                        <c:v>1.5724270618004499E-3</c:v>
                      </c:pt>
                      <c:pt idx="734">
                        <c:v>1.5510936832115901E-3</c:v>
                      </c:pt>
                      <c:pt idx="735">
                        <c:v>1.5305687853914101E-3</c:v>
                      </c:pt>
                      <c:pt idx="736">
                        <c:v>1.5473436259190499E-3</c:v>
                      </c:pt>
                      <c:pt idx="737">
                        <c:v>1.52632041177919E-3</c:v>
                      </c:pt>
                      <c:pt idx="738">
                        <c:v>1.51094429188744E-3</c:v>
                      </c:pt>
                      <c:pt idx="739">
                        <c:v>1.5443487815900701E-3</c:v>
                      </c:pt>
                      <c:pt idx="740">
                        <c:v>1.482078707979E-3</c:v>
                      </c:pt>
                      <c:pt idx="741">
                        <c:v>1.5016239343609E-3</c:v>
                      </c:pt>
                      <c:pt idx="742">
                        <c:v>1.4756510619574901E-3</c:v>
                      </c:pt>
                      <c:pt idx="743">
                        <c:v>1.4739209095465801E-3</c:v>
                      </c:pt>
                      <c:pt idx="744">
                        <c:v>1.47700443661512E-3</c:v>
                      </c:pt>
                      <c:pt idx="745">
                        <c:v>1.4437885318204699E-3</c:v>
                      </c:pt>
                      <c:pt idx="746">
                        <c:v>1.42315741915121E-3</c:v>
                      </c:pt>
                      <c:pt idx="747">
                        <c:v>1.4021211677706701E-3</c:v>
                      </c:pt>
                      <c:pt idx="748">
                        <c:v>1.3958716603917299E-3</c:v>
                      </c:pt>
                      <c:pt idx="749">
                        <c:v>1.3611890546323399E-3</c:v>
                      </c:pt>
                      <c:pt idx="750">
                        <c:v>1.3789043260668001E-3</c:v>
                      </c:pt>
                      <c:pt idx="751">
                        <c:v>1.4152077903570399E-3</c:v>
                      </c:pt>
                      <c:pt idx="752">
                        <c:v>1.3456134988458399E-3</c:v>
                      </c:pt>
                      <c:pt idx="753">
                        <c:v>1.3492384988986301E-3</c:v>
                      </c:pt>
                      <c:pt idx="754">
                        <c:v>1.3031624076782001E-3</c:v>
                      </c:pt>
                      <c:pt idx="755">
                        <c:v>1.3141524550820099E-3</c:v>
                      </c:pt>
                      <c:pt idx="756">
                        <c:v>1.3146324613687E-3</c:v>
                      </c:pt>
                      <c:pt idx="757">
                        <c:v>1.31655130810596E-3</c:v>
                      </c:pt>
                      <c:pt idx="758">
                        <c:v>1.28195596991136E-3</c:v>
                      </c:pt>
                      <c:pt idx="759">
                        <c:v>1.26414737582832E-3</c:v>
                      </c:pt>
                      <c:pt idx="760">
                        <c:v>1.27817634305464E-3</c:v>
                      </c:pt>
                      <c:pt idx="761">
                        <c:v>1.24920938915969E-3</c:v>
                      </c:pt>
                      <c:pt idx="762">
                        <c:v>1.2289444210780199E-3</c:v>
                      </c:pt>
                      <c:pt idx="763">
                        <c:v>1.2314759079219901E-3</c:v>
                      </c:pt>
                      <c:pt idx="764">
                        <c:v>1.16125564668037E-3</c:v>
                      </c:pt>
                      <c:pt idx="765">
                        <c:v>1.1967305992405699E-3</c:v>
                      </c:pt>
                      <c:pt idx="766">
                        <c:v>1.18680969445298E-3</c:v>
                      </c:pt>
                      <c:pt idx="767">
                        <c:v>1.15481453902811E-3</c:v>
                      </c:pt>
                      <c:pt idx="768">
                        <c:v>1.1567485563884301E-3</c:v>
                      </c:pt>
                      <c:pt idx="769">
                        <c:v>1.1194167421932099E-3</c:v>
                      </c:pt>
                      <c:pt idx="770">
                        <c:v>1.1050118778124401E-3</c:v>
                      </c:pt>
                      <c:pt idx="771">
                        <c:v>1.0751992872619E-3</c:v>
                      </c:pt>
                      <c:pt idx="772">
                        <c:v>1.09720459432625E-3</c:v>
                      </c:pt>
                      <c:pt idx="773">
                        <c:v>1.07162173160627E-3</c:v>
                      </c:pt>
                      <c:pt idx="774">
                        <c:v>1.04713411113518E-3</c:v>
                      </c:pt>
                      <c:pt idx="775">
                        <c:v>1.01218517589851E-3</c:v>
                      </c:pt>
                      <c:pt idx="776">
                        <c:v>9.4206490077403397E-4</c:v>
                      </c:pt>
                      <c:pt idx="777">
                        <c:v>9.61089140385076E-4</c:v>
                      </c:pt>
                      <c:pt idx="778">
                        <c:v>8.6502514424981799E-4</c:v>
                      </c:pt>
                      <c:pt idx="779">
                        <c:v>8.2346962627312902E-4</c:v>
                      </c:pt>
                      <c:pt idx="780">
                        <c:v>8.2946042463944401E-4</c:v>
                      </c:pt>
                      <c:pt idx="781">
                        <c:v>7.9280404036270204E-4</c:v>
                      </c:pt>
                      <c:pt idx="782">
                        <c:v>8.08802205589107E-4</c:v>
                      </c:pt>
                      <c:pt idx="783">
                        <c:v>7.7039719941411904E-4</c:v>
                      </c:pt>
                      <c:pt idx="784">
                        <c:v>7.8001879193623799E-4</c:v>
                      </c:pt>
                      <c:pt idx="785">
                        <c:v>7.5471167474850298E-4</c:v>
                      </c:pt>
                      <c:pt idx="786">
                        <c:v>7.6523983148987296E-4</c:v>
                      </c:pt>
                      <c:pt idx="787">
                        <c:v>7.2495646663160804E-4</c:v>
                      </c:pt>
                      <c:pt idx="788">
                        <c:v>7.2476488368121905E-4</c:v>
                      </c:pt>
                      <c:pt idx="789">
                        <c:v>6.9924414859922398E-4</c:v>
                      </c:pt>
                      <c:pt idx="790">
                        <c:v>7.1577853676045805E-4</c:v>
                      </c:pt>
                      <c:pt idx="791">
                        <c:v>6.5937014911130398E-4</c:v>
                      </c:pt>
                      <c:pt idx="792">
                        <c:v>6.8415692500413796E-4</c:v>
                      </c:pt>
                      <c:pt idx="793">
                        <c:v>6.5740844559802002E-4</c:v>
                      </c:pt>
                      <c:pt idx="794">
                        <c:v>6.33557878425494E-4</c:v>
                      </c:pt>
                      <c:pt idx="795">
                        <c:v>6.1481001158042296E-4</c:v>
                      </c:pt>
                      <c:pt idx="796">
                        <c:v>6.3535123012863396E-4</c:v>
                      </c:pt>
                      <c:pt idx="797">
                        <c:v>6.51484544442572E-4</c:v>
                      </c:pt>
                      <c:pt idx="798">
                        <c:v>6.1032774762814898E-4</c:v>
                      </c:pt>
                      <c:pt idx="799">
                        <c:v>6.2070933621273495E-4</c:v>
                      </c:pt>
                      <c:pt idx="800">
                        <c:v>5.7517227917672502E-4</c:v>
                      </c:pt>
                      <c:pt idx="801">
                        <c:v>6.0308006209389196E-4</c:v>
                      </c:pt>
                      <c:pt idx="802">
                        <c:v>5.7625009580437295E-4</c:v>
                      </c:pt>
                      <c:pt idx="803">
                        <c:v>6.0638480430705603E-4</c:v>
                      </c:pt>
                      <c:pt idx="804">
                        <c:v>5.5404289034556001E-4</c:v>
                      </c:pt>
                      <c:pt idx="805">
                        <c:v>5.85186958053005E-4</c:v>
                      </c:pt>
                      <c:pt idx="806">
                        <c:v>5.5150049801352095E-4</c:v>
                      </c:pt>
                      <c:pt idx="807">
                        <c:v>5.6695183536590004E-4</c:v>
                      </c:pt>
                      <c:pt idx="808">
                        <c:v>5.5065441401362398E-4</c:v>
                      </c:pt>
                      <c:pt idx="809">
                        <c:v>5.7399073702708804E-4</c:v>
                      </c:pt>
                      <c:pt idx="810">
                        <c:v>5.4665662810196103E-4</c:v>
                      </c:pt>
                      <c:pt idx="811">
                        <c:v>5.3968062792206304E-4</c:v>
                      </c:pt>
                      <c:pt idx="812">
                        <c:v>5.5396409526241005E-4</c:v>
                      </c:pt>
                      <c:pt idx="813">
                        <c:v>5.4661257597913399E-4</c:v>
                      </c:pt>
                      <c:pt idx="814">
                        <c:v>5.3471837776184904E-4</c:v>
                      </c:pt>
                      <c:pt idx="815">
                        <c:v>5.4013614701136899E-4</c:v>
                      </c:pt>
                      <c:pt idx="816">
                        <c:v>5.4083418635792705E-4</c:v>
                      </c:pt>
                      <c:pt idx="817">
                        <c:v>5.0637873268798096E-4</c:v>
                      </c:pt>
                      <c:pt idx="818">
                        <c:v>5.1532706766972897E-4</c:v>
                      </c:pt>
                      <c:pt idx="819">
                        <c:v>5.2203822716902096E-4</c:v>
                      </c:pt>
                      <c:pt idx="820">
                        <c:v>5.0699573848418005E-4</c:v>
                      </c:pt>
                      <c:pt idx="821">
                        <c:v>5.1325909688697301E-4</c:v>
                      </c:pt>
                      <c:pt idx="822">
                        <c:v>4.87060895743264E-4</c:v>
                      </c:pt>
                      <c:pt idx="823">
                        <c:v>4.9242845613651197E-4</c:v>
                      </c:pt>
                      <c:pt idx="824">
                        <c:v>5.0182436429346399E-4</c:v>
                      </c:pt>
                      <c:pt idx="825">
                        <c:v>4.8568660584568502E-4</c:v>
                      </c:pt>
                      <c:pt idx="826">
                        <c:v>5.0126288183362699E-4</c:v>
                      </c:pt>
                      <c:pt idx="827">
                        <c:v>4.8554508142564898E-4</c:v>
                      </c:pt>
                      <c:pt idx="828">
                        <c:v>4.8293812352346601E-4</c:v>
                      </c:pt>
                      <c:pt idx="829">
                        <c:v>5.0436591664577805E-4</c:v>
                      </c:pt>
                      <c:pt idx="830">
                        <c:v>4.66925274317487E-4</c:v>
                      </c:pt>
                      <c:pt idx="831">
                        <c:v>4.5898702424451498E-4</c:v>
                      </c:pt>
                      <c:pt idx="832">
                        <c:v>4.6274417978908299E-4</c:v>
                      </c:pt>
                      <c:pt idx="833">
                        <c:v>4.7484377061959902E-4</c:v>
                      </c:pt>
                      <c:pt idx="834">
                        <c:v>4.4653809169079798E-4</c:v>
                      </c:pt>
                      <c:pt idx="835">
                        <c:v>4.5809992018365302E-4</c:v>
                      </c:pt>
                      <c:pt idx="836">
                        <c:v>4.5713524079126698E-4</c:v>
                      </c:pt>
                      <c:pt idx="837">
                        <c:v>4.6710059357172001E-4</c:v>
                      </c:pt>
                      <c:pt idx="838">
                        <c:v>4.4441358281931403E-4</c:v>
                      </c:pt>
                      <c:pt idx="839">
                        <c:v>4.3909807225747899E-4</c:v>
                      </c:pt>
                      <c:pt idx="840">
                        <c:v>4.3199964846627901E-4</c:v>
                      </c:pt>
                      <c:pt idx="841">
                        <c:v>4.6000142801949699E-4</c:v>
                      </c:pt>
                      <c:pt idx="842">
                        <c:v>4.47191250171896E-4</c:v>
                      </c:pt>
                      <c:pt idx="843">
                        <c:v>4.22719693967509E-4</c:v>
                      </c:pt>
                      <c:pt idx="844">
                        <c:v>4.3649375682571699E-4</c:v>
                      </c:pt>
                      <c:pt idx="845">
                        <c:v>4.0980355691332002E-4</c:v>
                      </c:pt>
                      <c:pt idx="846">
                        <c:v>5.3245311948185898E-4</c:v>
                      </c:pt>
                      <c:pt idx="847">
                        <c:v>4.4278866144435301E-4</c:v>
                      </c:pt>
                      <c:pt idx="848">
                        <c:v>4.0320524273393897E-4</c:v>
                      </c:pt>
                      <c:pt idx="849">
                        <c:v>4.1557969093875002E-4</c:v>
                      </c:pt>
                      <c:pt idx="850">
                        <c:v>3.8574279490860802E-4</c:v>
                      </c:pt>
                      <c:pt idx="851">
                        <c:v>3.9604782212297501E-4</c:v>
                      </c:pt>
                      <c:pt idx="852">
                        <c:v>4.0815157770129998E-4</c:v>
                      </c:pt>
                      <c:pt idx="853">
                        <c:v>4.4041799493695701E-4</c:v>
                      </c:pt>
                      <c:pt idx="854">
                        <c:v>3.8226094278844799E-4</c:v>
                      </c:pt>
                      <c:pt idx="855">
                        <c:v>3.9328418102534699E-4</c:v>
                      </c:pt>
                      <c:pt idx="856">
                        <c:v>3.66719218151966E-4</c:v>
                      </c:pt>
                      <c:pt idx="857">
                        <c:v>3.8210082721301902E-4</c:v>
                      </c:pt>
                      <c:pt idx="858">
                        <c:v>4.1586706731847799E-4</c:v>
                      </c:pt>
                      <c:pt idx="859">
                        <c:v>3.6500318439215901E-4</c:v>
                      </c:pt>
                      <c:pt idx="860">
                        <c:v>3.7187991268260899E-4</c:v>
                      </c:pt>
                      <c:pt idx="861">
                        <c:v>3.9226754575532501E-4</c:v>
                      </c:pt>
                      <c:pt idx="862">
                        <c:v>2.8574694751667598E-4</c:v>
                      </c:pt>
                      <c:pt idx="863">
                        <c:v>3.9952309082282001E-4</c:v>
                      </c:pt>
                      <c:pt idx="864">
                        <c:v>3.6584058317710002E-4</c:v>
                      </c:pt>
                      <c:pt idx="865">
                        <c:v>3.75488137929216E-4</c:v>
                      </c:pt>
                      <c:pt idx="866">
                        <c:v>3.6003733223386901E-4</c:v>
                      </c:pt>
                      <c:pt idx="867">
                        <c:v>3.64976540589973E-4</c:v>
                      </c:pt>
                      <c:pt idx="868">
                        <c:v>3.7367328201306002E-4</c:v>
                      </c:pt>
                      <c:pt idx="869">
                        <c:v>3.42841758053079E-4</c:v>
                      </c:pt>
                      <c:pt idx="870">
                        <c:v>3.6208545362026001E-4</c:v>
                      </c:pt>
                      <c:pt idx="871">
                        <c:v>3.8807163215462301E-4</c:v>
                      </c:pt>
                      <c:pt idx="872">
                        <c:v>3.5641936040720399E-4</c:v>
                      </c:pt>
                      <c:pt idx="873">
                        <c:v>3.5030910700485797E-4</c:v>
                      </c:pt>
                      <c:pt idx="874">
                        <c:v>3.53596380482718E-4</c:v>
                      </c:pt>
                      <c:pt idx="875">
                        <c:v>3.5692495367722898E-4</c:v>
                      </c:pt>
                      <c:pt idx="876">
                        <c:v>3.33891143346553E-4</c:v>
                      </c:pt>
                      <c:pt idx="877">
                        <c:v>3.2974525840706402E-4</c:v>
                      </c:pt>
                      <c:pt idx="878">
                        <c:v>3.2440826244575002E-4</c:v>
                      </c:pt>
                      <c:pt idx="879">
                        <c:v>3.2527693587702301E-4</c:v>
                      </c:pt>
                      <c:pt idx="880">
                        <c:v>3.4255849144071199E-4</c:v>
                      </c:pt>
                      <c:pt idx="881">
                        <c:v>3.43288301882349E-4</c:v>
                      </c:pt>
                      <c:pt idx="882">
                        <c:v>3.5015142942042699E-4</c:v>
                      </c:pt>
                      <c:pt idx="883">
                        <c:v>3.3675696239278402E-4</c:v>
                      </c:pt>
                      <c:pt idx="884">
                        <c:v>3.5299921069413298E-4</c:v>
                      </c:pt>
                      <c:pt idx="885">
                        <c:v>3.4511302723611698E-4</c:v>
                      </c:pt>
                      <c:pt idx="886">
                        <c:v>3.44011198116789E-4</c:v>
                      </c:pt>
                      <c:pt idx="887">
                        <c:v>3.1584538615771798E-4</c:v>
                      </c:pt>
                      <c:pt idx="888">
                        <c:v>3.3848645433103101E-4</c:v>
                      </c:pt>
                      <c:pt idx="889">
                        <c:v>3.3529396039221998E-4</c:v>
                      </c:pt>
                      <c:pt idx="890">
                        <c:v>3.3549281421613202E-4</c:v>
                      </c:pt>
                      <c:pt idx="891">
                        <c:v>3.7767610358705801E-4</c:v>
                      </c:pt>
                      <c:pt idx="892">
                        <c:v>3.1662703268499001E-4</c:v>
                      </c:pt>
                      <c:pt idx="893">
                        <c:v>3.0068894655557802E-4</c:v>
                      </c:pt>
                      <c:pt idx="894">
                        <c:v>3.2693498955883198E-4</c:v>
                      </c:pt>
                      <c:pt idx="895">
                        <c:v>3.1872541654064801E-4</c:v>
                      </c:pt>
                      <c:pt idx="896">
                        <c:v>3.3485859453643001E-4</c:v>
                      </c:pt>
                      <c:pt idx="897">
                        <c:v>3.3458921990119598E-4</c:v>
                      </c:pt>
                      <c:pt idx="898">
                        <c:v>3.2004431090248102E-4</c:v>
                      </c:pt>
                      <c:pt idx="899">
                        <c:v>3.1854388754455301E-4</c:v>
                      </c:pt>
                      <c:pt idx="900">
                        <c:v>2.8271098519729401E-4</c:v>
                      </c:pt>
                      <c:pt idx="901">
                        <c:v>2.8095435358393902E-4</c:v>
                      </c:pt>
                      <c:pt idx="902">
                        <c:v>3.1047900026255198E-4</c:v>
                      </c:pt>
                      <c:pt idx="903">
                        <c:v>2.9925400126693501E-4</c:v>
                      </c:pt>
                      <c:pt idx="904">
                        <c:v>2.8681899189874298E-4</c:v>
                      </c:pt>
                      <c:pt idx="905">
                        <c:v>3.22313298592669E-4</c:v>
                      </c:pt>
                      <c:pt idx="906">
                        <c:v>3.0540310044755098E-4</c:v>
                      </c:pt>
                      <c:pt idx="907">
                        <c:v>3.1958686981622898E-4</c:v>
                      </c:pt>
                      <c:pt idx="908">
                        <c:v>3.1645916482254201E-4</c:v>
                      </c:pt>
                      <c:pt idx="909">
                        <c:v>2.6639880004649497E-4</c:v>
                      </c:pt>
                      <c:pt idx="910">
                        <c:v>2.9174376656656198E-4</c:v>
                      </c:pt>
                      <c:pt idx="911">
                        <c:v>2.8210026503613299E-4</c:v>
                      </c:pt>
                      <c:pt idx="912">
                        <c:v>2.9682079996434303E-4</c:v>
                      </c:pt>
                      <c:pt idx="913">
                        <c:v>3.08257356727216E-4</c:v>
                      </c:pt>
                      <c:pt idx="914">
                        <c:v>2.8143659765785201E-4</c:v>
                      </c:pt>
                      <c:pt idx="915">
                        <c:v>2.9630269003204401E-4</c:v>
                      </c:pt>
                      <c:pt idx="916">
                        <c:v>2.7165412806501001E-4</c:v>
                      </c:pt>
                      <c:pt idx="917">
                        <c:v>2.8664266738688299E-4</c:v>
                      </c:pt>
                      <c:pt idx="918">
                        <c:v>2.7273237583383397E-4</c:v>
                      </c:pt>
                      <c:pt idx="919">
                        <c:v>3.0689742422864601E-4</c:v>
                      </c:pt>
                      <c:pt idx="920">
                        <c:v>2.6957611602797802E-4</c:v>
                      </c:pt>
                      <c:pt idx="921">
                        <c:v>2.8616805276941899E-4</c:v>
                      </c:pt>
                      <c:pt idx="922">
                        <c:v>2.6832925121223102E-4</c:v>
                      </c:pt>
                      <c:pt idx="923">
                        <c:v>2.6888091222043199E-4</c:v>
                      </c:pt>
                      <c:pt idx="924">
                        <c:v>2.7841328890381101E-4</c:v>
                      </c:pt>
                      <c:pt idx="925">
                        <c:v>2.5641600567861403E-4</c:v>
                      </c:pt>
                      <c:pt idx="926">
                        <c:v>2.8009173092015703E-4</c:v>
                      </c:pt>
                      <c:pt idx="927">
                        <c:v>2.3161173099319699E-4</c:v>
                      </c:pt>
                      <c:pt idx="928">
                        <c:v>2.6246277790137898E-4</c:v>
                      </c:pt>
                      <c:pt idx="929">
                        <c:v>2.5119308955185701E-4</c:v>
                      </c:pt>
                      <c:pt idx="930">
                        <c:v>2.52144243861408E-4</c:v>
                      </c:pt>
                      <c:pt idx="931">
                        <c:v>2.3065814489754401E-4</c:v>
                      </c:pt>
                      <c:pt idx="932">
                        <c:v>2.6600096565786402E-4</c:v>
                      </c:pt>
                      <c:pt idx="933">
                        <c:v>2.1852203012052499E-4</c:v>
                      </c:pt>
                      <c:pt idx="934">
                        <c:v>1.8583202744589501E-4</c:v>
                      </c:pt>
                      <c:pt idx="935">
                        <c:v>2.42717262519153E-4</c:v>
                      </c:pt>
                      <c:pt idx="936">
                        <c:v>2.28439201249052E-4</c:v>
                      </c:pt>
                      <c:pt idx="937">
                        <c:v>2.3787258501140599E-4</c:v>
                      </c:pt>
                      <c:pt idx="938">
                        <c:v>2.42980885592378E-4</c:v>
                      </c:pt>
                      <c:pt idx="939">
                        <c:v>2.25457429318257E-4</c:v>
                      </c:pt>
                      <c:pt idx="940">
                        <c:v>2.4614236348604799E-4</c:v>
                      </c:pt>
                      <c:pt idx="941">
                        <c:v>2.3945117475802699E-4</c:v>
                      </c:pt>
                      <c:pt idx="942">
                        <c:v>1.9868605842782901E-4</c:v>
                      </c:pt>
                      <c:pt idx="943">
                        <c:v>2.3386361003815899E-4</c:v>
                      </c:pt>
                      <c:pt idx="944">
                        <c:v>2.27889955077171E-4</c:v>
                      </c:pt>
                      <c:pt idx="945">
                        <c:v>2.01996484528323E-4</c:v>
                      </c:pt>
                      <c:pt idx="946">
                        <c:v>2.4788960721211002E-4</c:v>
                      </c:pt>
                      <c:pt idx="947">
                        <c:v>2.1161735666707599E-4</c:v>
                      </c:pt>
                      <c:pt idx="948">
                        <c:v>2.2645998935202601E-4</c:v>
                      </c:pt>
                      <c:pt idx="949">
                        <c:v>2.2695964549898E-4</c:v>
                      </c:pt>
                      <c:pt idx="950">
                        <c:v>2.1585811416675399E-4</c:v>
                      </c:pt>
                      <c:pt idx="951">
                        <c:v>2.3753911220035601E-4</c:v>
                      </c:pt>
                      <c:pt idx="952">
                        <c:v>1.89325063554005E-4</c:v>
                      </c:pt>
                      <c:pt idx="953">
                        <c:v>1.7018202620244701E-4</c:v>
                      </c:pt>
                      <c:pt idx="954">
                        <c:v>2.5503233086465602E-4</c:v>
                      </c:pt>
                      <c:pt idx="955">
                        <c:v>2.1253569617700301E-4</c:v>
                      </c:pt>
                      <c:pt idx="956">
                        <c:v>2.3722506834729701E-4</c:v>
                      </c:pt>
                      <c:pt idx="957">
                        <c:v>2.54168070765106E-4</c:v>
                      </c:pt>
                      <c:pt idx="958">
                        <c:v>2.4537322016719303E-4</c:v>
                      </c:pt>
                      <c:pt idx="959">
                        <c:v>1.90606623089291E-4</c:v>
                      </c:pt>
                      <c:pt idx="960">
                        <c:v>2.3864964677728799E-4</c:v>
                      </c:pt>
                      <c:pt idx="961">
                        <c:v>2.5193687011277601E-4</c:v>
                      </c:pt>
                      <c:pt idx="962">
                        <c:v>2.1829490456156601E-4</c:v>
                      </c:pt>
                      <c:pt idx="963">
                        <c:v>1.97162221355366E-4</c:v>
                      </c:pt>
                      <c:pt idx="964">
                        <c:v>2.5070769232298E-4</c:v>
                      </c:pt>
                      <c:pt idx="965">
                        <c:v>2.2331243694498999E-4</c:v>
                      </c:pt>
                      <c:pt idx="966">
                        <c:v>1.9512601959885401E-4</c:v>
                      </c:pt>
                      <c:pt idx="967">
                        <c:v>2.2754803627331001E-4</c:v>
                      </c:pt>
                      <c:pt idx="968">
                        <c:v>2.03405872402172E-4</c:v>
                      </c:pt>
                      <c:pt idx="969">
                        <c:v>1.95672469557523E-4</c:v>
                      </c:pt>
                      <c:pt idx="970">
                        <c:v>2.06361820293848E-4</c:v>
                      </c:pt>
                      <c:pt idx="971">
                        <c:v>2.6987381661720301E-4</c:v>
                      </c:pt>
                      <c:pt idx="972">
                        <c:v>2.0865738302297001E-4</c:v>
                      </c:pt>
                      <c:pt idx="973">
                        <c:v>2.1661786642538801E-4</c:v>
                      </c:pt>
                      <c:pt idx="974">
                        <c:v>2.17211303709533E-4</c:v>
                      </c:pt>
                      <c:pt idx="975">
                        <c:v>1.8878382641171899E-4</c:v>
                      </c:pt>
                      <c:pt idx="976">
                        <c:v>2.16255501170263E-4</c:v>
                      </c:pt>
                      <c:pt idx="977">
                        <c:v>2.2852970105696901E-4</c:v>
                      </c:pt>
                      <c:pt idx="978">
                        <c:v>2.0157067563081701E-4</c:v>
                      </c:pt>
                      <c:pt idx="979">
                        <c:v>1.98710407923429E-4</c:v>
                      </c:pt>
                      <c:pt idx="980">
                        <c:v>2.43953875662017E-4</c:v>
                      </c:pt>
                      <c:pt idx="981">
                        <c:v>2.11879838132189E-4</c:v>
                      </c:pt>
                      <c:pt idx="982">
                        <c:v>2.1868944262728299E-4</c:v>
                      </c:pt>
                      <c:pt idx="983">
                        <c:v>1.97107511194839E-4</c:v>
                      </c:pt>
                      <c:pt idx="984">
                        <c:v>2.14162721345709E-4</c:v>
                      </c:pt>
                      <c:pt idx="985">
                        <c:v>1.9008396857578101E-4</c:v>
                      </c:pt>
                      <c:pt idx="986">
                        <c:v>1.73486339537794E-4</c:v>
                      </c:pt>
                      <c:pt idx="987">
                        <c:v>2.0777098793913799E-4</c:v>
                      </c:pt>
                      <c:pt idx="988">
                        <c:v>1.7528313099035201E-4</c:v>
                      </c:pt>
                      <c:pt idx="989">
                        <c:v>2.04507150498757E-4</c:v>
                      </c:pt>
                      <c:pt idx="990">
                        <c:v>1.79713034944507E-4</c:v>
                      </c:pt>
                      <c:pt idx="991">
                        <c:v>2.2495474788345401E-4</c:v>
                      </c:pt>
                      <c:pt idx="992">
                        <c:v>1.8686910279565701E-4</c:v>
                      </c:pt>
                      <c:pt idx="993">
                        <c:v>1.76737326094348E-4</c:v>
                      </c:pt>
                      <c:pt idx="994">
                        <c:v>2.0082375925315201E-4</c:v>
                      </c:pt>
                      <c:pt idx="995">
                        <c:v>1.8541629885899101E-4</c:v>
                      </c:pt>
                      <c:pt idx="996">
                        <c:v>1.7852097036428699E-4</c:v>
                      </c:pt>
                      <c:pt idx="997">
                        <c:v>1.5207808702913001E-4</c:v>
                      </c:pt>
                      <c:pt idx="998">
                        <c:v>2.0072895312198301E-4</c:v>
                      </c:pt>
                      <c:pt idx="999">
                        <c:v>1.5176921584633099E-4</c:v>
                      </c:pt>
                      <c:pt idx="1000">
                        <c:v>2.0567188210708699E-4</c:v>
                      </c:pt>
                      <c:pt idx="1001">
                        <c:v>1.79374846479562E-4</c:v>
                      </c:pt>
                      <c:pt idx="1002">
                        <c:v>5.0031829878985996E-4</c:v>
                      </c:pt>
                      <c:pt idx="1003">
                        <c:v>1.9362321576807E-4</c:v>
                      </c:pt>
                      <c:pt idx="1004">
                        <c:v>1.5922133484945499E-4</c:v>
                      </c:pt>
                      <c:pt idx="1005">
                        <c:v>1.3916682366391401E-4</c:v>
                      </c:pt>
                      <c:pt idx="1006">
                        <c:v>1.3332663642081101E-4</c:v>
                      </c:pt>
                      <c:pt idx="1007">
                        <c:v>1.94961319122558E-4</c:v>
                      </c:pt>
                      <c:pt idx="1008">
                        <c:v>1.80058092339413E-4</c:v>
                      </c:pt>
                      <c:pt idx="1009">
                        <c:v>1.6292511220240201E-4</c:v>
                      </c:pt>
                      <c:pt idx="1010">
                        <c:v>1.5415254870323799E-4</c:v>
                      </c:pt>
                      <c:pt idx="1011">
                        <c:v>2.0889587720581299E-4</c:v>
                      </c:pt>
                      <c:pt idx="1012">
                        <c:v>1.31529854118459E-4</c:v>
                      </c:pt>
                      <c:pt idx="1013">
                        <c:v>1.5738115562341799E-4</c:v>
                      </c:pt>
                      <c:pt idx="1014">
                        <c:v>1.68638585566236E-4</c:v>
                      </c:pt>
                      <c:pt idx="1015">
                        <c:v>1.6986181684802099E-4</c:v>
                      </c:pt>
                      <c:pt idx="1016">
                        <c:v>1.3820941062218201E-4</c:v>
                      </c:pt>
                      <c:pt idx="1017">
                        <c:v>1.74322379079501E-4</c:v>
                      </c:pt>
                      <c:pt idx="1018">
                        <c:v>1.8613511757075899E-4</c:v>
                      </c:pt>
                      <c:pt idx="1019">
                        <c:v>1.2299766517631899E-4</c:v>
                      </c:pt>
                      <c:pt idx="1020">
                        <c:v>1.6666132436288399E-4</c:v>
                      </c:pt>
                      <c:pt idx="1021">
                        <c:v>1.7553240415231499E-4</c:v>
                      </c:pt>
                      <c:pt idx="1022">
                        <c:v>1.40113134660522E-4</c:v>
                      </c:pt>
                      <c:pt idx="1024" formatCode="0.00E+00">
                        <c:v>-4.8064869930992299E-5</c:v>
                      </c:pt>
                      <c:pt idx="1025" formatCode="0.00E+00">
                        <c:v>-1.96685097205724E-5</c:v>
                      </c:pt>
                      <c:pt idx="1026" formatCode="0.00E+00">
                        <c:v>-3.1542401872039502E-5</c:v>
                      </c:pt>
                      <c:pt idx="1027" formatCode="0.00E+00">
                        <c:v>-8.3064682335680104E-6</c:v>
                      </c:pt>
                      <c:pt idx="1028" formatCode="0.00E+00">
                        <c:v>-5.13405774280059E-6</c:v>
                      </c:pt>
                      <c:pt idx="1029" formatCode="0.00E+00">
                        <c:v>-1.20812612817115E-5</c:v>
                      </c:pt>
                      <c:pt idx="1030" formatCode="0.00E+00">
                        <c:v>3.8040244572563198E-6</c:v>
                      </c:pt>
                      <c:pt idx="1031" formatCode="0.00E+00">
                        <c:v>-1.4483763399440799E-5</c:v>
                      </c:pt>
                      <c:pt idx="1032" formatCode="0.00E+00">
                        <c:v>-5.7262293111654201E-6</c:v>
                      </c:pt>
                      <c:pt idx="1033" formatCode="0.00E+00">
                        <c:v>1.9456325695534098E-5</c:v>
                      </c:pt>
                      <c:pt idx="1034" formatCode="0.00E+00">
                        <c:v>-8.4004791479169294E-6</c:v>
                      </c:pt>
                      <c:pt idx="1035" formatCode="0.00E+00">
                        <c:v>-8.7322763170413799E-6</c:v>
                      </c:pt>
                      <c:pt idx="1036" formatCode="0.00E+00">
                        <c:v>2.1814335977283401E-6</c:v>
                      </c:pt>
                      <c:pt idx="1037" formatCode="0.00E+00">
                        <c:v>8.8956539366140794E-6</c:v>
                      </c:pt>
                      <c:pt idx="1038" formatCode="0.00E+00">
                        <c:v>6.0038584553377298E-5</c:v>
                      </c:pt>
                      <c:pt idx="1039" formatCode="0.00E+00">
                        <c:v>-5.3476256103193397E-6</c:v>
                      </c:pt>
                      <c:pt idx="1040" formatCode="0.00E+00">
                        <c:v>6.1430090353692803E-6</c:v>
                      </c:pt>
                      <c:pt idx="1041" formatCode="0.00E+00">
                        <c:v>4.1494499508109997E-5</c:v>
                      </c:pt>
                      <c:pt idx="1042" formatCode="0.00E+00">
                        <c:v>3.7274844956427698E-5</c:v>
                      </c:pt>
                      <c:pt idx="1043" formatCode="0.00E+00">
                        <c:v>2.0268639509600301E-5</c:v>
                      </c:pt>
                      <c:pt idx="1044" formatCode="0.00E+00">
                        <c:v>1.2979807480528099E-6</c:v>
                      </c:pt>
                      <c:pt idx="1045" formatCode="0.00E+00">
                        <c:v>2.79855692076742E-5</c:v>
                      </c:pt>
                      <c:pt idx="1046" formatCode="0.00E+00">
                        <c:v>4.4423982427821099E-5</c:v>
                      </c:pt>
                      <c:pt idx="1047" formatCode="0.00E+00">
                        <c:v>5.6350396312248802E-6</c:v>
                      </c:pt>
                      <c:pt idx="1048" formatCode="0.00E+00">
                        <c:v>-1.75440240893926E-5</c:v>
                      </c:pt>
                      <c:pt idx="1049" formatCode="0.00E+00">
                        <c:v>3.9787198510623497E-5</c:v>
                      </c:pt>
                      <c:pt idx="1050" formatCode="0.00E+00">
                        <c:v>2.5350121680686699E-5</c:v>
                      </c:pt>
                      <c:pt idx="1051" formatCode="0.00E+00">
                        <c:v>5.0056577911105001E-5</c:v>
                      </c:pt>
                      <c:pt idx="1052" formatCode="0.00E+00">
                        <c:v>1.0682585095225499E-5</c:v>
                      </c:pt>
                      <c:pt idx="1053" formatCode="0.00E+00">
                        <c:v>5.1965809420759001E-6</c:v>
                      </c:pt>
                      <c:pt idx="1054" formatCode="0.00E+00">
                        <c:v>1.2337824799871801E-5</c:v>
                      </c:pt>
                      <c:pt idx="1055" formatCode="0.00E+00">
                        <c:v>7.0699519058209305E-5</c:v>
                      </c:pt>
                      <c:pt idx="1056" formatCode="0.00E+00">
                        <c:v>3.3499209208800402E-5</c:v>
                      </c:pt>
                      <c:pt idx="1057" formatCode="0.00E+00">
                        <c:v>2.8162560653669601E-5</c:v>
                      </c:pt>
                      <c:pt idx="1058" formatCode="0.00E+00">
                        <c:v>6.4047633142514903E-5</c:v>
                      </c:pt>
                      <c:pt idx="1059" formatCode="0.00E+00">
                        <c:v>9.7770500978732898E-6</c:v>
                      </c:pt>
                      <c:pt idx="1060" formatCode="0.00E+00">
                        <c:v>4.6021439528406501E-5</c:v>
                      </c:pt>
                      <c:pt idx="1061" formatCode="0.00E+00">
                        <c:v>6.6811168952278906E-5</c:v>
                      </c:pt>
                      <c:pt idx="1062" formatCode="0.00E+00">
                        <c:v>3.7872180975765602E-5</c:v>
                      </c:pt>
                      <c:pt idx="1063" formatCode="0.00E+00">
                        <c:v>2.7161490647484501E-5</c:v>
                      </c:pt>
                      <c:pt idx="1064" formatCode="0.00E+00">
                        <c:v>7.4538712345412797E-5</c:v>
                      </c:pt>
                      <c:pt idx="1065" formatCode="0.00E+00">
                        <c:v>9.9365942260738396E-5</c:v>
                      </c:pt>
                      <c:pt idx="1066" formatCode="0.00E+00">
                        <c:v>4.3377776491296102E-5</c:v>
                      </c:pt>
                      <c:pt idx="1067" formatCode="0.00E+00">
                        <c:v>5.0715598943381102E-5</c:v>
                      </c:pt>
                      <c:pt idx="1068" formatCode="0.00E+00">
                        <c:v>7.5116463040843695E-5</c:v>
                      </c:pt>
                      <c:pt idx="1069" formatCode="0.00E+00">
                        <c:v>7.7692153044492106E-5</c:v>
                      </c:pt>
                      <c:pt idx="1070" formatCode="0.00E+00">
                        <c:v>3.8456488606015598E-5</c:v>
                      </c:pt>
                      <c:pt idx="1071" formatCode="0.00E+00">
                        <c:v>9.8033809015541301E-5</c:v>
                      </c:pt>
                      <c:pt idx="1072" formatCode="0.00E+00">
                        <c:v>3.6879571045749902E-5</c:v>
                      </c:pt>
                      <c:pt idx="1073" formatCode="0.00E+00">
                        <c:v>5.0633221991162602E-5</c:v>
                      </c:pt>
                      <c:pt idx="1074" formatCode="0.00E+00">
                        <c:v>7.1836545103142401E-5</c:v>
                      </c:pt>
                      <c:pt idx="1075" formatCode="0.00E+00">
                        <c:v>5.2667419073079897E-5</c:v>
                      </c:pt>
                      <c:pt idx="1076" formatCode="0.00E+00">
                        <c:v>5.2419179558089603E-5</c:v>
                      </c:pt>
                      <c:pt idx="1077" formatCode="0.00E+00">
                        <c:v>7.1004457139189594E-5</c:v>
                      </c:pt>
                      <c:pt idx="1078" formatCode="0.00E+00">
                        <c:v>7.3837801412145703E-5</c:v>
                      </c:pt>
                      <c:pt idx="1079" formatCode="0.00E+00">
                        <c:v>4.5932547899216597E-5</c:v>
                      </c:pt>
                      <c:pt idx="1080" formatCode="0.00E+00">
                        <c:v>5.5871107420747699E-5</c:v>
                      </c:pt>
                      <c:pt idx="1081" formatCode="0.00E+00">
                        <c:v>6.6311889771004796E-5</c:v>
                      </c:pt>
                      <c:pt idx="1082" formatCode="0.00E+00">
                        <c:v>4.6636082008901398E-5</c:v>
                      </c:pt>
                      <c:pt idx="1083" formatCode="0.00E+00">
                        <c:v>5.8822369913485999E-5</c:v>
                      </c:pt>
                      <c:pt idx="1084" formatCode="0.00E+00">
                        <c:v>8.5518163265915805E-5</c:v>
                      </c:pt>
                      <c:pt idx="1085" formatCode="0.00E+00">
                        <c:v>5.53950143432473E-5</c:v>
                      </c:pt>
                      <c:pt idx="1086">
                        <c:v>1.2598337069443701E-4</c:v>
                      </c:pt>
                      <c:pt idx="1087" formatCode="0.00E+00">
                        <c:v>4.3075943948058102E-5</c:v>
                      </c:pt>
                      <c:pt idx="1088" formatCode="0.00E+00">
                        <c:v>8.8049238676826401E-5</c:v>
                      </c:pt>
                      <c:pt idx="1089" formatCode="0.00E+00">
                        <c:v>9.0499698434289599E-5</c:v>
                      </c:pt>
                      <c:pt idx="1090" formatCode="0.00E+00">
                        <c:v>5.3852540133806001E-5</c:v>
                      </c:pt>
                      <c:pt idx="1091" formatCode="0.00E+00">
                        <c:v>7.8789488517560301E-5</c:v>
                      </c:pt>
                      <c:pt idx="1092" formatCode="0.00E+00">
                        <c:v>5.4025527995341701E-5</c:v>
                      </c:pt>
                      <c:pt idx="1093" formatCode="0.00E+00">
                        <c:v>9.5316566708783504E-5</c:v>
                      </c:pt>
                      <c:pt idx="1094" formatCode="0.00E+00">
                        <c:v>7.2272572673228895E-5</c:v>
                      </c:pt>
                      <c:pt idx="1095" formatCode="0.00E+00">
                        <c:v>1.80280314217072E-5</c:v>
                      </c:pt>
                      <c:pt idx="1096" formatCode="0.00E+00">
                        <c:v>7.1774885243136994E-5</c:v>
                      </c:pt>
                      <c:pt idx="1097" formatCode="0.00E+00">
                        <c:v>6.0386838717303102E-5</c:v>
                      </c:pt>
                      <c:pt idx="1098" formatCode="0.00E+00">
                        <c:v>5.7170990957629502E-5</c:v>
                      </c:pt>
                      <c:pt idx="1099" formatCode="0.00E+00">
                        <c:v>5.42288688407731E-5</c:v>
                      </c:pt>
                      <c:pt idx="1100" formatCode="0.00E+00">
                        <c:v>7.5459714541879303E-5</c:v>
                      </c:pt>
                      <c:pt idx="1101" formatCode="0.00E+00">
                        <c:v>4.1263041129593398E-5</c:v>
                      </c:pt>
                      <c:pt idx="1102" formatCode="0.00E+00">
                        <c:v>6.4664916568252695E-5</c:v>
                      </c:pt>
                      <c:pt idx="1103" formatCode="0.00E+00">
                        <c:v>9.2329920932380502E-5</c:v>
                      </c:pt>
                      <c:pt idx="1104" formatCode="0.00E+00">
                        <c:v>6.4823792615068901E-5</c:v>
                      </c:pt>
                      <c:pt idx="1105" formatCode="0.00E+00">
                        <c:v>4.6780440858854999E-5</c:v>
                      </c:pt>
                      <c:pt idx="1106" formatCode="0.00E+00">
                        <c:v>4.5395446103489599E-5</c:v>
                      </c:pt>
                      <c:pt idx="1107" formatCode="0.00E+00">
                        <c:v>6.5615456288751101E-5</c:v>
                      </c:pt>
                      <c:pt idx="1108" formatCode="0.00E+00">
                        <c:v>8.7163781621254E-5</c:v>
                      </c:pt>
                      <c:pt idx="1109" formatCode="0.00E+00">
                        <c:v>8.4877900756061395E-5</c:v>
                      </c:pt>
                      <c:pt idx="1110" formatCode="0.00E+00">
                        <c:v>8.9738609730140794E-5</c:v>
                      </c:pt>
                      <c:pt idx="1111">
                        <c:v>1.22682123778783E-4</c:v>
                      </c:pt>
                      <c:pt idx="1112">
                        <c:v>1.03455255350588E-4</c:v>
                      </c:pt>
                      <c:pt idx="1113" formatCode="0.00E+00">
                        <c:v>6.5097416840676902E-5</c:v>
                      </c:pt>
                      <c:pt idx="1114" formatCode="0.00E+00">
                        <c:v>8.7305817778364101E-5</c:v>
                      </c:pt>
                      <c:pt idx="1115" formatCode="0.00E+00">
                        <c:v>6.9101114430639702E-5</c:v>
                      </c:pt>
                      <c:pt idx="1116" formatCode="0.00E+00">
                        <c:v>9.00842218999372E-5</c:v>
                      </c:pt>
                      <c:pt idx="1117" formatCode="0.00E+00">
                        <c:v>6.4311711503980598E-5</c:v>
                      </c:pt>
                      <c:pt idx="1118">
                        <c:v>1.0084827264739399E-4</c:v>
                      </c:pt>
                      <c:pt idx="1119" formatCode="0.00E+00">
                        <c:v>6.8915621722651403E-5</c:v>
                      </c:pt>
                      <c:pt idx="1120">
                        <c:v>1.0180487183819801E-4</c:v>
                      </c:pt>
                      <c:pt idx="1121" formatCode="0.00E+00">
                        <c:v>9.54439990849748E-5</c:v>
                      </c:pt>
                      <c:pt idx="1122" formatCode="0.00E+00">
                        <c:v>7.6111127802791506E-5</c:v>
                      </c:pt>
                      <c:pt idx="1123" formatCode="0.00E+00">
                        <c:v>8.5476851539337801E-5</c:v>
                      </c:pt>
                      <c:pt idx="1124" formatCode="0.00E+00">
                        <c:v>7.7244602035113501E-5</c:v>
                      </c:pt>
                      <c:pt idx="1125" formatCode="0.00E+00">
                        <c:v>6.7484974466936606E-5</c:v>
                      </c:pt>
                      <c:pt idx="1126">
                        <c:v>1.0773871106221299E-4</c:v>
                      </c:pt>
                      <c:pt idx="1127" formatCode="0.00E+00">
                        <c:v>9.1640558571417496E-5</c:v>
                      </c:pt>
                      <c:pt idx="1128" formatCode="0.00E+00">
                        <c:v>3.5830320478092903E-5</c:v>
                      </c:pt>
                      <c:pt idx="1129" formatCode="0.00E+00">
                        <c:v>4.5620882910359E-5</c:v>
                      </c:pt>
                      <c:pt idx="1130" formatCode="0.00E+00">
                        <c:v>4.3966736422286499E-5</c:v>
                      </c:pt>
                      <c:pt idx="1131" formatCode="0.00E+00">
                        <c:v>3.8711411672300601E-5</c:v>
                      </c:pt>
                      <c:pt idx="1132" formatCode="0.00E+00">
                        <c:v>6.21060027041134E-5</c:v>
                      </c:pt>
                      <c:pt idx="1133" formatCode="0.00E+00">
                        <c:v>4.3638644267626097E-5</c:v>
                      </c:pt>
                      <c:pt idx="1134" formatCode="0.00E+00">
                        <c:v>7.62307337721198E-5</c:v>
                      </c:pt>
                      <c:pt idx="1135" formatCode="0.00E+00">
                        <c:v>4.17461867386295E-5</c:v>
                      </c:pt>
                      <c:pt idx="1136" formatCode="0.00E+00">
                        <c:v>9.8601881063000403E-5</c:v>
                      </c:pt>
                      <c:pt idx="1137" formatCode="0.00E+00">
                        <c:v>5.0157830944584802E-5</c:v>
                      </c:pt>
                      <c:pt idx="1138" formatCode="0.00E+00">
                        <c:v>5.4251021651983001E-5</c:v>
                      </c:pt>
                      <c:pt idx="1139" formatCode="0.00E+00">
                        <c:v>5.8793514759123799E-5</c:v>
                      </c:pt>
                      <c:pt idx="1140" formatCode="0.00E+00">
                        <c:v>7.9377301755133097E-5</c:v>
                      </c:pt>
                      <c:pt idx="1141" formatCode="0.00E+00">
                        <c:v>9.5680337925224606E-5</c:v>
                      </c:pt>
                      <c:pt idx="1142" formatCode="0.00E+00">
                        <c:v>7.3432855669126196E-5</c:v>
                      </c:pt>
                      <c:pt idx="1143" formatCode="0.00E+00">
                        <c:v>6.8344417005397696E-5</c:v>
                      </c:pt>
                      <c:pt idx="1144" formatCode="0.00E+00">
                        <c:v>9.1982153713455905E-5</c:v>
                      </c:pt>
                      <c:pt idx="1145" formatCode="0.00E+00">
                        <c:v>4.5768662639851098E-5</c:v>
                      </c:pt>
                      <c:pt idx="1146" formatCode="0.00E+00">
                        <c:v>7.6205148327967198E-5</c:v>
                      </c:pt>
                      <c:pt idx="1147">
                        <c:v>1.03201115329707E-4</c:v>
                      </c:pt>
                      <c:pt idx="1148" formatCode="0.00E+00">
                        <c:v>3.7880809825871099E-5</c:v>
                      </c:pt>
                      <c:pt idx="1149" formatCode="0.00E+00">
                        <c:v>5.64385578607663E-5</c:v>
                      </c:pt>
                      <c:pt idx="1150" formatCode="0.00E+00">
                        <c:v>3.4240731569189299E-5</c:v>
                      </c:pt>
                      <c:pt idx="1151">
                        <c:v>1.08956493514638E-4</c:v>
                      </c:pt>
                      <c:pt idx="1152">
                        <c:v>1.19345652894908E-4</c:v>
                      </c:pt>
                      <c:pt idx="1153" formatCode="0.00E+00">
                        <c:v>9.7012222922973198E-5</c:v>
                      </c:pt>
                      <c:pt idx="1154" formatCode="0.00E+00">
                        <c:v>7.2492219957085596E-5</c:v>
                      </c:pt>
                      <c:pt idx="1155" formatCode="0.00E+00">
                        <c:v>6.5149951502248204E-5</c:v>
                      </c:pt>
                      <c:pt idx="1156" formatCode="0.00E+00">
                        <c:v>2.1779085014378501E-5</c:v>
                      </c:pt>
                      <c:pt idx="1157" formatCode="0.00E+00">
                        <c:v>7.2553692248021799E-5</c:v>
                      </c:pt>
                      <c:pt idx="1158" formatCode="0.00E+00">
                        <c:v>1.98547733167058E-5</c:v>
                      </c:pt>
                      <c:pt idx="1159" formatCode="0.00E+00">
                        <c:v>5.6379756014483902E-5</c:v>
                      </c:pt>
                      <c:pt idx="1160" formatCode="0.00E+00">
                        <c:v>2.93836410255372E-6</c:v>
                      </c:pt>
                      <c:pt idx="1161" formatCode="0.00E+00">
                        <c:v>5.4870696277744298E-5</c:v>
                      </c:pt>
                      <c:pt idx="1162" formatCode="0.00E+00">
                        <c:v>6.0989092719047102E-5</c:v>
                      </c:pt>
                      <c:pt idx="1163" formatCode="0.00E+00">
                        <c:v>7.8305687120176E-5</c:v>
                      </c:pt>
                      <c:pt idx="1164" formatCode="0.00E+00">
                        <c:v>4.30543394086384E-5</c:v>
                      </c:pt>
                      <c:pt idx="1165" formatCode="0.00E+00">
                        <c:v>6.1539841780775803E-5</c:v>
                      </c:pt>
                      <c:pt idx="1166" formatCode="0.00E+00">
                        <c:v>6.7592308704838899E-5</c:v>
                      </c:pt>
                      <c:pt idx="1167" formatCode="0.00E+00">
                        <c:v>4.40183091637839E-5</c:v>
                      </c:pt>
                      <c:pt idx="1168" formatCode="0.00E+00">
                        <c:v>9.1046043871065399E-5</c:v>
                      </c:pt>
                      <c:pt idx="1169" formatCode="0.00E+00">
                        <c:v>8.3939070796677003E-5</c:v>
                      </c:pt>
                      <c:pt idx="1170" formatCode="0.00E+00">
                        <c:v>4.2793562705939998E-5</c:v>
                      </c:pt>
                    </c:numCache>
                  </c:numRef>
                </c:yVal>
                <c:smooth val="0"/>
                <c:extLst xmlns:c15="http://schemas.microsoft.com/office/drawing/2012/chart">
                  <c:ext xmlns:c16="http://schemas.microsoft.com/office/drawing/2014/chart" uri="{C3380CC4-5D6E-409C-BE32-E72D297353CC}">
                    <c16:uniqueId val="{0000000B-2FAE-43E7-AADB-C73BC6EE9377}"/>
                  </c:ext>
                </c:extLst>
              </c15:ser>
            </c15:filteredScatterSeries>
            <c15:filteredScatterSeries>
              <c15:ser>
                <c:idx val="6"/>
                <c:order val="8"/>
                <c:tx>
                  <c:v>1169</c:v>
                </c:tx>
                <c:spPr>
                  <a:ln w="19050" cap="rnd">
                    <a:solidFill>
                      <a:schemeClr val="accent2">
                        <a:lumMod val="75000"/>
                      </a:schemeClr>
                    </a:solidFill>
                    <a:round/>
                  </a:ln>
                  <a:effectLst/>
                </c:spPr>
                <c:marker>
                  <c:symbol val="none"/>
                </c:marker>
                <c:x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data_Loop!$BK$19:$BK$5018</c15:sqref>
                        </c15:formulaRef>
                      </c:ext>
                    </c:extLst>
                    <c:numCache>
                      <c:formatCode>General</c:formatCode>
                      <c:ptCount val="5000"/>
                      <c:pt idx="0">
                        <c:v>1.0184415817260699</c:v>
                      </c:pt>
                      <c:pt idx="1">
                        <c:v>1.2195188999176001</c:v>
                      </c:pt>
                      <c:pt idx="2">
                        <c:v>1.4194142818450899</c:v>
                      </c:pt>
                      <c:pt idx="3">
                        <c:v>1.6168198585510301</c:v>
                      </c:pt>
                      <c:pt idx="4">
                        <c:v>1.8217788696289101</c:v>
                      </c:pt>
                      <c:pt idx="5">
                        <c:v>2.0254835128784201</c:v>
                      </c:pt>
                      <c:pt idx="6">
                        <c:v>2.2178711891174299</c:v>
                      </c:pt>
                      <c:pt idx="7">
                        <c:v>2.4165459632873501</c:v>
                      </c:pt>
                      <c:pt idx="8">
                        <c:v>2.6353397369384801</c:v>
                      </c:pt>
                      <c:pt idx="9">
                        <c:v>2.8289849281311001</c:v>
                      </c:pt>
                      <c:pt idx="10">
                        <c:v>3.0188577651977502</c:v>
                      </c:pt>
                      <c:pt idx="11">
                        <c:v>3.2263346672058097</c:v>
                      </c:pt>
                      <c:pt idx="12">
                        <c:v>3.41872234344482</c:v>
                      </c:pt>
                      <c:pt idx="13">
                        <c:v>3.6136249542236301</c:v>
                      </c:pt>
                      <c:pt idx="14">
                        <c:v>3.8173295974731403</c:v>
                      </c:pt>
                      <c:pt idx="15">
                        <c:v>4.0147468566894506</c:v>
                      </c:pt>
                      <c:pt idx="16">
                        <c:v>4.2146789550781198</c:v>
                      </c:pt>
                      <c:pt idx="17">
                        <c:v>4.4146112442016605</c:v>
                      </c:pt>
                      <c:pt idx="18">
                        <c:v>4.6132801055908201</c:v>
                      </c:pt>
                      <c:pt idx="19">
                        <c:v>4.8119487762451199</c:v>
                      </c:pt>
                      <c:pt idx="20">
                        <c:v>5.0081087112426799</c:v>
                      </c:pt>
                      <c:pt idx="21">
                        <c:v>5.2155858993530302</c:v>
                      </c:pt>
                      <c:pt idx="22">
                        <c:v>5.4205598831176802</c:v>
                      </c:pt>
                      <c:pt idx="23">
                        <c:v>5.6167196273803697</c:v>
                      </c:pt>
                      <c:pt idx="24">
                        <c:v>5.8091072082519499</c:v>
                      </c:pt>
                      <c:pt idx="25">
                        <c:v>6.0128118515014597</c:v>
                      </c:pt>
                      <c:pt idx="26">
                        <c:v>6.2202770233154299</c:v>
                      </c:pt>
                      <c:pt idx="27">
                        <c:v>6.4189640045166003</c:v>
                      </c:pt>
                      <c:pt idx="28">
                        <c:v>6.6138782501220703</c:v>
                      </c:pt>
                      <c:pt idx="29">
                        <c:v>6.8175704956054703</c:v>
                      </c:pt>
                      <c:pt idx="30">
                        <c:v>7.0162456512451197</c:v>
                      </c:pt>
                      <c:pt idx="31">
                        <c:v>7.2073879241943404</c:v>
                      </c:pt>
                      <c:pt idx="32">
                        <c:v>7.41863708496094</c:v>
                      </c:pt>
                      <c:pt idx="33">
                        <c:v>7.6160545349121094</c:v>
                      </c:pt>
                      <c:pt idx="34">
                        <c:v>7.8071727752685502</c:v>
                      </c:pt>
                      <c:pt idx="35">
                        <c:v>8.0083503723144496</c:v>
                      </c:pt>
                      <c:pt idx="36">
                        <c:v>8.2082946777343686</c:v>
                      </c:pt>
                      <c:pt idx="37">
                        <c:v>8.4082389831543001</c:v>
                      </c:pt>
                      <c:pt idx="38">
                        <c:v>8.6056564331054695</c:v>
                      </c:pt>
                      <c:pt idx="39">
                        <c:v>8.8131336212158207</c:v>
                      </c:pt>
                      <c:pt idx="40">
                        <c:v>9.0180835723876989</c:v>
                      </c:pt>
                      <c:pt idx="41">
                        <c:v>9.2142314910888707</c:v>
                      </c:pt>
                      <c:pt idx="42">
                        <c:v>9.4166790008544901</c:v>
                      </c:pt>
                      <c:pt idx="43">
                        <c:v>9.6140964508056594</c:v>
                      </c:pt>
                      <c:pt idx="44">
                        <c:v>9.8027347564697287</c:v>
                      </c:pt>
                      <c:pt idx="45">
                        <c:v>10.002666854858401</c:v>
                      </c:pt>
                      <c:pt idx="46">
                        <c:v>10.2126354217529</c:v>
                      </c:pt>
                      <c:pt idx="47">
                        <c:v>10.4113105773926</c:v>
                      </c:pt>
                      <c:pt idx="48">
                        <c:v>10.606213378906201</c:v>
                      </c:pt>
                      <c:pt idx="49">
                        <c:v>10.806145477294901</c:v>
                      </c:pt>
                      <c:pt idx="50">
                        <c:v>11.016160583496099</c:v>
                      </c:pt>
                      <c:pt idx="51">
                        <c:v>11.219865036010699</c:v>
                      </c:pt>
                      <c:pt idx="52">
                        <c:v>11.412229156494099</c:v>
                      </c:pt>
                      <c:pt idx="53">
                        <c:v>11.6071315765381</c:v>
                      </c:pt>
                      <c:pt idx="54">
                        <c:v>11.8083446502686</c:v>
                      </c:pt>
                      <c:pt idx="55">
                        <c:v>12.009534454345701</c:v>
                      </c:pt>
                      <c:pt idx="56">
                        <c:v>12.2031558990479</c:v>
                      </c:pt>
                      <c:pt idx="57">
                        <c:v>12.399316024780301</c:v>
                      </c:pt>
                      <c:pt idx="58">
                        <c:v>12.606793212890599</c:v>
                      </c:pt>
                      <c:pt idx="59">
                        <c:v>12.8105213165283</c:v>
                      </c:pt>
                      <c:pt idx="60">
                        <c:v>13.010453796386699</c:v>
                      </c:pt>
                      <c:pt idx="61">
                        <c:v>13.207847595214801</c:v>
                      </c:pt>
                      <c:pt idx="62">
                        <c:v>13.4052642822266</c:v>
                      </c:pt>
                      <c:pt idx="63">
                        <c:v>13.615256500244101</c:v>
                      </c:pt>
                      <c:pt idx="64">
                        <c:v>13.8126747131348</c:v>
                      </c:pt>
                      <c:pt idx="65">
                        <c:v>14.006319427490201</c:v>
                      </c:pt>
                      <c:pt idx="66">
                        <c:v>14.211304473876998</c:v>
                      </c:pt>
                      <c:pt idx="67">
                        <c:v>14.4162895202637</c:v>
                      </c:pt>
                      <c:pt idx="68">
                        <c:v>14.6136833190918</c:v>
                      </c:pt>
                      <c:pt idx="69">
                        <c:v>14.806071472168</c:v>
                      </c:pt>
                      <c:pt idx="70">
                        <c:v>15.008518218994102</c:v>
                      </c:pt>
                      <c:pt idx="71">
                        <c:v>15.210942077636698</c:v>
                      </c:pt>
                      <c:pt idx="72">
                        <c:v>15.400815582275399</c:v>
                      </c:pt>
                      <c:pt idx="73">
                        <c:v>15.600747680664099</c:v>
                      </c:pt>
                      <c:pt idx="74">
                        <c:v>15.806967163085901</c:v>
                      </c:pt>
                      <c:pt idx="75">
                        <c:v>16.0106719970703</c:v>
                      </c:pt>
                      <c:pt idx="76">
                        <c:v>16.206832122802702</c:v>
                      </c:pt>
                      <c:pt idx="77">
                        <c:v>16.401757812500001</c:v>
                      </c:pt>
                      <c:pt idx="78">
                        <c:v>16.604204559326199</c:v>
                      </c:pt>
                      <c:pt idx="79">
                        <c:v>16.810424041748</c:v>
                      </c:pt>
                      <c:pt idx="80">
                        <c:v>17.011613464355499</c:v>
                      </c:pt>
                      <c:pt idx="81">
                        <c:v>17.203977966308599</c:v>
                      </c:pt>
                      <c:pt idx="82">
                        <c:v>17.4039100646973</c:v>
                      </c:pt>
                      <c:pt idx="83">
                        <c:v>17.605099487304699</c:v>
                      </c:pt>
                      <c:pt idx="84">
                        <c:v>17.805031585693399</c:v>
                      </c:pt>
                      <c:pt idx="85">
                        <c:v>18.0112510681152</c:v>
                      </c:pt>
                      <c:pt idx="86">
                        <c:v>18.209926605224602</c:v>
                      </c:pt>
                      <c:pt idx="87">
                        <c:v>18.404829406738301</c:v>
                      </c:pt>
                      <c:pt idx="88">
                        <c:v>18.606042480468698</c:v>
                      </c:pt>
                      <c:pt idx="89">
                        <c:v>18.811027526855501</c:v>
                      </c:pt>
                      <c:pt idx="90">
                        <c:v>19.0071403503418</c:v>
                      </c:pt>
                      <c:pt idx="91">
                        <c:v>19.204557037353503</c:v>
                      </c:pt>
                      <c:pt idx="92">
                        <c:v>19.409519195556602</c:v>
                      </c:pt>
                      <c:pt idx="93">
                        <c:v>19.604375457763702</c:v>
                      </c:pt>
                      <c:pt idx="94">
                        <c:v>19.803097534179699</c:v>
                      </c:pt>
                      <c:pt idx="95">
                        <c:v>20.004286956787102</c:v>
                      </c:pt>
                      <c:pt idx="96">
                        <c:v>20.200399780273401</c:v>
                      </c:pt>
                      <c:pt idx="97">
                        <c:v>20.405361938476599</c:v>
                      </c:pt>
                      <c:pt idx="98">
                        <c:v>20.604036712646497</c:v>
                      </c:pt>
                      <c:pt idx="99">
                        <c:v>20.810256195068398</c:v>
                      </c:pt>
                      <c:pt idx="100">
                        <c:v>21.0114456176758</c:v>
                      </c:pt>
                      <c:pt idx="101">
                        <c:v>21.200108337402302</c:v>
                      </c:pt>
                      <c:pt idx="102">
                        <c:v>21.395011138916001</c:v>
                      </c:pt>
                      <c:pt idx="103">
                        <c:v>21.598715972900401</c:v>
                      </c:pt>
                      <c:pt idx="104">
                        <c:v>21.808754730224599</c:v>
                      </c:pt>
                      <c:pt idx="105">
                        <c:v>22.004867553710902</c:v>
                      </c:pt>
                      <c:pt idx="106">
                        <c:v>22.199770355224601</c:v>
                      </c:pt>
                      <c:pt idx="107">
                        <c:v>22.402263641357401</c:v>
                      </c:pt>
                      <c:pt idx="108">
                        <c:v>22.5996803283691</c:v>
                      </c:pt>
                      <c:pt idx="109">
                        <c:v>22.792067718505898</c:v>
                      </c:pt>
                      <c:pt idx="110">
                        <c:v>22.999544525146497</c:v>
                      </c:pt>
                      <c:pt idx="111">
                        <c:v>23.2070213317871</c:v>
                      </c:pt>
                      <c:pt idx="112">
                        <c:v>23.405696868896499</c:v>
                      </c:pt>
                      <c:pt idx="113">
                        <c:v>23.610659790039101</c:v>
                      </c:pt>
                      <c:pt idx="114">
                        <c:v>23.806819152831999</c:v>
                      </c:pt>
                      <c:pt idx="115">
                        <c:v>23.997948455810501</c:v>
                      </c:pt>
                      <c:pt idx="116">
                        <c:v>24.2041206359863</c:v>
                      </c:pt>
                      <c:pt idx="117">
                        <c:v>24.4115509033203</c:v>
                      </c:pt>
                      <c:pt idx="118">
                        <c:v>24.603985595703101</c:v>
                      </c:pt>
                      <c:pt idx="119">
                        <c:v>24.792648315429698</c:v>
                      </c:pt>
                      <c:pt idx="120">
                        <c:v>24.9950958251953</c:v>
                      </c:pt>
                      <c:pt idx="121">
                        <c:v>25.2025253295898</c:v>
                      </c:pt>
                      <c:pt idx="122">
                        <c:v>25.402457427978501</c:v>
                      </c:pt>
                      <c:pt idx="123">
                        <c:v>25.598665618896497</c:v>
                      </c:pt>
                      <c:pt idx="124">
                        <c:v>25.796035766601602</c:v>
                      </c:pt>
                      <c:pt idx="125">
                        <c:v>26.006025695800798</c:v>
                      </c:pt>
                      <c:pt idx="126">
                        <c:v>26.207263183593803</c:v>
                      </c:pt>
                      <c:pt idx="127">
                        <c:v>26.397090148925798</c:v>
                      </c:pt>
                      <c:pt idx="128">
                        <c:v>26.5995376586914</c:v>
                      </c:pt>
                      <c:pt idx="129">
                        <c:v>26.798213195800798</c:v>
                      </c:pt>
                      <c:pt idx="130">
                        <c:v>27.004431152343802</c:v>
                      </c:pt>
                      <c:pt idx="131">
                        <c:v>27.201893615722703</c:v>
                      </c:pt>
                      <c:pt idx="132">
                        <c:v>27.3942352294922</c:v>
                      </c:pt>
                      <c:pt idx="133">
                        <c:v>27.596682739257801</c:v>
                      </c:pt>
                      <c:pt idx="134">
                        <c:v>27.804206848144503</c:v>
                      </c:pt>
                      <c:pt idx="135">
                        <c:v>28.0104278564453</c:v>
                      </c:pt>
                      <c:pt idx="136">
                        <c:v>28.200299072265601</c:v>
                      </c:pt>
                      <c:pt idx="137">
                        <c:v>28.396458435058598</c:v>
                      </c:pt>
                      <c:pt idx="138">
                        <c:v>28.603936767578102</c:v>
                      </c:pt>
                      <c:pt idx="139">
                        <c:v>28.803868103027298</c:v>
                      </c:pt>
                      <c:pt idx="140">
                        <c:v>29.000027465820303</c:v>
                      </c:pt>
                      <c:pt idx="141">
                        <c:v>29.2062469482422</c:v>
                      </c:pt>
                      <c:pt idx="142">
                        <c:v>29.4024063110352</c:v>
                      </c:pt>
                      <c:pt idx="143">
                        <c:v>29.596005249023399</c:v>
                      </c:pt>
                      <c:pt idx="144">
                        <c:v>29.8022262573242</c:v>
                      </c:pt>
                      <c:pt idx="145">
                        <c:v>29.9984329223633</c:v>
                      </c:pt>
                      <c:pt idx="146">
                        <c:v>30.1932876586914</c:v>
                      </c:pt>
                      <c:pt idx="147">
                        <c:v>30.404536437988298</c:v>
                      </c:pt>
                      <c:pt idx="148">
                        <c:v>30.6057739257812</c:v>
                      </c:pt>
                      <c:pt idx="149">
                        <c:v>30.791874694824202</c:v>
                      </c:pt>
                      <c:pt idx="150">
                        <c:v>30.989244079589799</c:v>
                      </c:pt>
                      <c:pt idx="151">
                        <c:v>31.191690063476603</c:v>
                      </c:pt>
                      <c:pt idx="152">
                        <c:v>31.399214172363298</c:v>
                      </c:pt>
                      <c:pt idx="153">
                        <c:v>31.606690979003901</c:v>
                      </c:pt>
                      <c:pt idx="154">
                        <c:v>31.800335693359397</c:v>
                      </c:pt>
                      <c:pt idx="155">
                        <c:v>31.9952392578125</c:v>
                      </c:pt>
                      <c:pt idx="156">
                        <c:v>32.198944091796896</c:v>
                      </c:pt>
                      <c:pt idx="157">
                        <c:v>32.400134277343803</c:v>
                      </c:pt>
                      <c:pt idx="158">
                        <c:v>32.591264343261699</c:v>
                      </c:pt>
                      <c:pt idx="159">
                        <c:v>32.7899383544922</c:v>
                      </c:pt>
                      <c:pt idx="160">
                        <c:v>32.994854736328101</c:v>
                      </c:pt>
                      <c:pt idx="161">
                        <c:v>33.198559570312497</c:v>
                      </c:pt>
                      <c:pt idx="162">
                        <c:v>33.407293701171895</c:v>
                      </c:pt>
                      <c:pt idx="163">
                        <c:v>33.608483886718801</c:v>
                      </c:pt>
                      <c:pt idx="164">
                        <c:v>33.7984024047852</c:v>
                      </c:pt>
                      <c:pt idx="165">
                        <c:v>33.990789794921895</c:v>
                      </c:pt>
                      <c:pt idx="166">
                        <c:v>34.191979980468702</c:v>
                      </c:pt>
                      <c:pt idx="167">
                        <c:v>34.3918655395508</c:v>
                      </c:pt>
                      <c:pt idx="168">
                        <c:v>34.588026428222705</c:v>
                      </c:pt>
                      <c:pt idx="169">
                        <c:v>34.789262390136699</c:v>
                      </c:pt>
                      <c:pt idx="170">
                        <c:v>34.992918395996099</c:v>
                      </c:pt>
                      <c:pt idx="171">
                        <c:v>35.191593933105494</c:v>
                      </c:pt>
                      <c:pt idx="172">
                        <c:v>35.394088745117202</c:v>
                      </c:pt>
                      <c:pt idx="173">
                        <c:v>35.597746276855496</c:v>
                      </c:pt>
                      <c:pt idx="174">
                        <c:v>35.795162963867199</c:v>
                      </c:pt>
                      <c:pt idx="175">
                        <c:v>35.992579650878902</c:v>
                      </c:pt>
                      <c:pt idx="176">
                        <c:v>36.198799133300795</c:v>
                      </c:pt>
                      <c:pt idx="177">
                        <c:v>36.398731994628903</c:v>
                      </c:pt>
                      <c:pt idx="178">
                        <c:v>36.592378234863297</c:v>
                      </c:pt>
                      <c:pt idx="179">
                        <c:v>36.794871520996097</c:v>
                      </c:pt>
                      <c:pt idx="180">
                        <c:v>36.993499755859396</c:v>
                      </c:pt>
                      <c:pt idx="181">
                        <c:v>37.183372497558601</c:v>
                      </c:pt>
                      <c:pt idx="182">
                        <c:v>37.385865783691401</c:v>
                      </c:pt>
                      <c:pt idx="183">
                        <c:v>37.594601440429699</c:v>
                      </c:pt>
                      <c:pt idx="184">
                        <c:v>37.797047424316403</c:v>
                      </c:pt>
                      <c:pt idx="185">
                        <c:v>37.994464111328099</c:v>
                      </c:pt>
                      <c:pt idx="186">
                        <c:v>38.190624999999997</c:v>
                      </c:pt>
                      <c:pt idx="187">
                        <c:v>38.395587158203099</c:v>
                      </c:pt>
                      <c:pt idx="188">
                        <c:v>38.593003845214795</c:v>
                      </c:pt>
                      <c:pt idx="189">
                        <c:v>38.794194030761702</c:v>
                      </c:pt>
                      <c:pt idx="190">
                        <c:v>38.991613769531298</c:v>
                      </c:pt>
                      <c:pt idx="191">
                        <c:v>39.186514282226604</c:v>
                      </c:pt>
                      <c:pt idx="192">
                        <c:v>39.385188293457006</c:v>
                      </c:pt>
                      <c:pt idx="193">
                        <c:v>39.583865356445301</c:v>
                      </c:pt>
                      <c:pt idx="194">
                        <c:v>39.795114135742196</c:v>
                      </c:pt>
                      <c:pt idx="195">
                        <c:v>39.996302795410202</c:v>
                      </c:pt>
                      <c:pt idx="196">
                        <c:v>40.188688659667996</c:v>
                      </c:pt>
                      <c:pt idx="197">
                        <c:v>40.3885284423828</c:v>
                      </c:pt>
                      <c:pt idx="198">
                        <c:v>40.584689331054697</c:v>
                      </c:pt>
                      <c:pt idx="199">
                        <c:v>40.779685974121101</c:v>
                      </c:pt>
                      <c:pt idx="200">
                        <c:v>40.982133483886699</c:v>
                      </c:pt>
                      <c:pt idx="201">
                        <c:v>41.189610290527298</c:v>
                      </c:pt>
                      <c:pt idx="202">
                        <c:v>41.3882843017578</c:v>
                      </c:pt>
                      <c:pt idx="203">
                        <c:v>41.585700988769503</c:v>
                      </c:pt>
                      <c:pt idx="204">
                        <c:v>41.789405822753899</c:v>
                      </c:pt>
                      <c:pt idx="205">
                        <c:v>41.989337158203099</c:v>
                      </c:pt>
                      <c:pt idx="206">
                        <c:v>42.185498046874997</c:v>
                      </c:pt>
                      <c:pt idx="207">
                        <c:v>42.386593627929699</c:v>
                      </c:pt>
                      <c:pt idx="208">
                        <c:v>42.597749328613297</c:v>
                      </c:pt>
                      <c:pt idx="209">
                        <c:v>42.791490173339795</c:v>
                      </c:pt>
                      <c:pt idx="210">
                        <c:v>42.983970642089801</c:v>
                      </c:pt>
                      <c:pt idx="211">
                        <c:v>43.186416625976605</c:v>
                      </c:pt>
                      <c:pt idx="212">
                        <c:v>43.380062866210899</c:v>
                      </c:pt>
                      <c:pt idx="213">
                        <c:v>43.583767700195303</c:v>
                      </c:pt>
                      <c:pt idx="214">
                        <c:v>43.786120605468696</c:v>
                      </c:pt>
                      <c:pt idx="215">
                        <c:v>43.987216186523398</c:v>
                      </c:pt>
                      <c:pt idx="216">
                        <c:v>44.188404846191403</c:v>
                      </c:pt>
                      <c:pt idx="217">
                        <c:v>44.380886840820303</c:v>
                      </c:pt>
                      <c:pt idx="218">
                        <c:v>44.587200927734401</c:v>
                      </c:pt>
                      <c:pt idx="219">
                        <c:v>44.794677734375</c:v>
                      </c:pt>
                      <c:pt idx="220">
                        <c:v>44.994610595703101</c:v>
                      </c:pt>
                      <c:pt idx="221">
                        <c:v>45.193286132812503</c:v>
                      </c:pt>
                      <c:pt idx="222">
                        <c:v>45.389350891113295</c:v>
                      </c:pt>
                      <c:pt idx="223">
                        <c:v>45.5816436767578</c:v>
                      </c:pt>
                      <c:pt idx="224">
                        <c:v>45.780412292480499</c:v>
                      </c:pt>
                      <c:pt idx="225">
                        <c:v>45.987889099121098</c:v>
                      </c:pt>
                      <c:pt idx="226">
                        <c:v>46.1865646362305</c:v>
                      </c:pt>
                      <c:pt idx="227">
                        <c:v>46.380303955078105</c:v>
                      </c:pt>
                      <c:pt idx="228">
                        <c:v>46.587780761718804</c:v>
                      </c:pt>
                      <c:pt idx="229">
                        <c:v>46.792741394042999</c:v>
                      </c:pt>
                      <c:pt idx="230">
                        <c:v>46.9863876342773</c:v>
                      </c:pt>
                      <c:pt idx="231">
                        <c:v>47.181291198730499</c:v>
                      </c:pt>
                      <c:pt idx="232">
                        <c:v>47.379965209960901</c:v>
                      </c:pt>
                      <c:pt idx="233">
                        <c:v>47.5811553955078</c:v>
                      </c:pt>
                      <c:pt idx="234">
                        <c:v>47.784860229492196</c:v>
                      </c:pt>
                      <c:pt idx="235">
                        <c:v>47.987307739257801</c:v>
                      </c:pt>
                      <c:pt idx="236">
                        <c:v>48.183467102050798</c:v>
                      </c:pt>
                      <c:pt idx="237">
                        <c:v>48.383399963378899</c:v>
                      </c:pt>
                      <c:pt idx="238">
                        <c:v>48.590876770019506</c:v>
                      </c:pt>
                      <c:pt idx="239">
                        <c:v>48.788291931152301</c:v>
                      </c:pt>
                      <c:pt idx="240">
                        <c:v>48.976814270019503</c:v>
                      </c:pt>
                      <c:pt idx="241">
                        <c:v>49.178002929687501</c:v>
                      </c:pt>
                      <c:pt idx="242">
                        <c:v>49.389346313476601</c:v>
                      </c:pt>
                      <c:pt idx="243">
                        <c:v>49.587930297851599</c:v>
                      </c:pt>
                      <c:pt idx="244">
                        <c:v>49.781480407714795</c:v>
                      </c:pt>
                      <c:pt idx="245">
                        <c:v>49.978990173339795</c:v>
                      </c:pt>
                      <c:pt idx="246">
                        <c:v>50.187818908691398</c:v>
                      </c:pt>
                      <c:pt idx="247">
                        <c:v>50.394038391113298</c:v>
                      </c:pt>
                      <c:pt idx="248">
                        <c:v>50.581301879882801</c:v>
                      </c:pt>
                      <c:pt idx="249">
                        <c:v>50.776203918457</c:v>
                      </c:pt>
                      <c:pt idx="250">
                        <c:v>50.983773803710896</c:v>
                      </c:pt>
                      <c:pt idx="251">
                        <c:v>51.193768310546901</c:v>
                      </c:pt>
                      <c:pt idx="252">
                        <c:v>51.392443847656203</c:v>
                      </c:pt>
                      <c:pt idx="253">
                        <c:v>51.5886016845703</c:v>
                      </c:pt>
                      <c:pt idx="254">
                        <c:v>51.783502197265605</c:v>
                      </c:pt>
                      <c:pt idx="255">
                        <c:v>51.977145385742197</c:v>
                      </c:pt>
                      <c:pt idx="256">
                        <c:v>52.185882568359396</c:v>
                      </c:pt>
                      <c:pt idx="257">
                        <c:v>52.385815429687497</c:v>
                      </c:pt>
                      <c:pt idx="258">
                        <c:v>52.578109741210902</c:v>
                      </c:pt>
                      <c:pt idx="259">
                        <c:v>52.788104248046899</c:v>
                      </c:pt>
                      <c:pt idx="260">
                        <c:v>52.988034057617199</c:v>
                      </c:pt>
                      <c:pt idx="261">
                        <c:v>53.175390624999999</c:v>
                      </c:pt>
                      <c:pt idx="262">
                        <c:v>53.374160766601598</c:v>
                      </c:pt>
                      <c:pt idx="263">
                        <c:v>53.582894897460903</c:v>
                      </c:pt>
                      <c:pt idx="264">
                        <c:v>53.782827758789097</c:v>
                      </c:pt>
                      <c:pt idx="265">
                        <c:v>53.973959350585901</c:v>
                      </c:pt>
                      <c:pt idx="266">
                        <c:v>54.177664184570304</c:v>
                      </c:pt>
                      <c:pt idx="267">
                        <c:v>54.386398315429702</c:v>
                      </c:pt>
                      <c:pt idx="268">
                        <c:v>54.583816528320298</c:v>
                      </c:pt>
                      <c:pt idx="269">
                        <c:v>54.781231689453101</c:v>
                      </c:pt>
                      <c:pt idx="270">
                        <c:v>54.977389526367197</c:v>
                      </c:pt>
                      <c:pt idx="271">
                        <c:v>55.1784881591797</c:v>
                      </c:pt>
                      <c:pt idx="272">
                        <c:v>55.382192993164097</c:v>
                      </c:pt>
                      <c:pt idx="273">
                        <c:v>55.577188110351599</c:v>
                      </c:pt>
                      <c:pt idx="274">
                        <c:v>55.771997070312501</c:v>
                      </c:pt>
                      <c:pt idx="275">
                        <c:v>55.973187255859401</c:v>
                      </c:pt>
                      <c:pt idx="276">
                        <c:v>56.171954345703099</c:v>
                      </c:pt>
                      <c:pt idx="277">
                        <c:v>56.3680206298828</c:v>
                      </c:pt>
                      <c:pt idx="278">
                        <c:v>56.574145507812503</c:v>
                      </c:pt>
                      <c:pt idx="279">
                        <c:v>56.777944946289097</c:v>
                      </c:pt>
                      <c:pt idx="280">
                        <c:v>56.976718139648405</c:v>
                      </c:pt>
                      <c:pt idx="281">
                        <c:v>57.175390624999999</c:v>
                      </c:pt>
                      <c:pt idx="282">
                        <c:v>57.372805786132801</c:v>
                      </c:pt>
                      <c:pt idx="283">
                        <c:v>57.579025268554702</c:v>
                      </c:pt>
                      <c:pt idx="284">
                        <c:v>57.786502075195301</c:v>
                      </c:pt>
                      <c:pt idx="285">
                        <c:v>57.982662963867199</c:v>
                      </c:pt>
                      <c:pt idx="286">
                        <c:v>58.175048828125</c:v>
                      </c:pt>
                      <c:pt idx="287">
                        <c:v>58.381173706054696</c:v>
                      </c:pt>
                      <c:pt idx="288">
                        <c:v>58.583529663085905</c:v>
                      </c:pt>
                      <c:pt idx="289">
                        <c:v>58.774661254882801</c:v>
                      </c:pt>
                      <c:pt idx="290">
                        <c:v>58.972079467773405</c:v>
                      </c:pt>
                      <c:pt idx="291">
                        <c:v>59.172103881835902</c:v>
                      </c:pt>
                      <c:pt idx="292">
                        <c:v>59.3708709716797</c:v>
                      </c:pt>
                      <c:pt idx="293">
                        <c:v>59.575833129882803</c:v>
                      </c:pt>
                      <c:pt idx="294">
                        <c:v>59.785824584960906</c:v>
                      </c:pt>
                      <c:pt idx="295">
                        <c:v>59.978213500976594</c:v>
                      </c:pt>
                      <c:pt idx="296">
                        <c:v>60.171859741210902</c:v>
                      </c:pt>
                      <c:pt idx="297">
                        <c:v>60.379336547851594</c:v>
                      </c:pt>
                      <c:pt idx="298">
                        <c:v>60.585556030273402</c:v>
                      </c:pt>
                      <c:pt idx="299">
                        <c:v>60.789260864257798</c:v>
                      </c:pt>
                      <c:pt idx="300">
                        <c:v>60.991705322265602</c:v>
                      </c:pt>
                      <c:pt idx="301">
                        <c:v>61.181576538085906</c:v>
                      </c:pt>
                      <c:pt idx="302">
                        <c:v>61.370193481445298</c:v>
                      </c:pt>
                      <c:pt idx="303">
                        <c:v>61.575155639648401</c:v>
                      </c:pt>
                      <c:pt idx="304">
                        <c:v>61.781375122070301</c:v>
                      </c:pt>
                      <c:pt idx="305">
                        <c:v>61.975018310546901</c:v>
                      </c:pt>
                      <c:pt idx="306">
                        <c:v>62.167407226562503</c:v>
                      </c:pt>
                      <c:pt idx="307">
                        <c:v>62.369857788085902</c:v>
                      </c:pt>
                      <c:pt idx="308">
                        <c:v>62.566015624999999</c:v>
                      </c:pt>
                      <c:pt idx="309">
                        <c:v>62.765945434570298</c:v>
                      </c:pt>
                      <c:pt idx="310">
                        <c:v>62.9771942138672</c:v>
                      </c:pt>
                      <c:pt idx="311">
                        <c:v>63.182156372070303</c:v>
                      </c:pt>
                      <c:pt idx="312">
                        <c:v>63.379574584960906</c:v>
                      </c:pt>
                      <c:pt idx="313">
                        <c:v>63.570706176757803</c:v>
                      </c:pt>
                      <c:pt idx="314">
                        <c:v>63.761837768554699</c:v>
                      </c:pt>
                      <c:pt idx="315">
                        <c:v>63.975601196289098</c:v>
                      </c:pt>
                      <c:pt idx="316">
                        <c:v>64.180468750000003</c:v>
                      </c:pt>
                      <c:pt idx="317">
                        <c:v>64.367825317382795</c:v>
                      </c:pt>
                      <c:pt idx="318">
                        <c:v>64.574044799804696</c:v>
                      </c:pt>
                      <c:pt idx="319">
                        <c:v>64.776492309570301</c:v>
                      </c:pt>
                      <c:pt idx="320">
                        <c:v>64.970230102539091</c:v>
                      </c:pt>
                      <c:pt idx="321">
                        <c:v>65.166390991210903</c:v>
                      </c:pt>
                      <c:pt idx="322">
                        <c:v>65.372610473632804</c:v>
                      </c:pt>
                      <c:pt idx="323">
                        <c:v>65.583859252929699</c:v>
                      </c:pt>
                      <c:pt idx="324">
                        <c:v>65.781277465820295</c:v>
                      </c:pt>
                      <c:pt idx="325">
                        <c:v>65.976086425781205</c:v>
                      </c:pt>
                      <c:pt idx="326">
                        <c:v>66.172247314453102</c:v>
                      </c:pt>
                      <c:pt idx="327">
                        <c:v>66.370922851562497</c:v>
                      </c:pt>
                      <c:pt idx="328">
                        <c:v>66.574627685546901</c:v>
                      </c:pt>
                      <c:pt idx="329">
                        <c:v>66.768365478515605</c:v>
                      </c:pt>
                      <c:pt idx="330">
                        <c:v>66.962008666992205</c:v>
                      </c:pt>
                      <c:pt idx="331">
                        <c:v>67.166970825195307</c:v>
                      </c:pt>
                      <c:pt idx="332">
                        <c:v>67.371841430664091</c:v>
                      </c:pt>
                      <c:pt idx="333">
                        <c:v>67.571774291992199</c:v>
                      </c:pt>
                      <c:pt idx="334">
                        <c:v>67.775570678710906</c:v>
                      </c:pt>
                      <c:pt idx="335">
                        <c:v>67.978018188476597</c:v>
                      </c:pt>
                      <c:pt idx="336">
                        <c:v>68.170312499999994</c:v>
                      </c:pt>
                      <c:pt idx="337">
                        <c:v>68.366473388671892</c:v>
                      </c:pt>
                      <c:pt idx="338">
                        <c:v>68.569012451171901</c:v>
                      </c:pt>
                      <c:pt idx="339">
                        <c:v>68.763916015625</c:v>
                      </c:pt>
                      <c:pt idx="340">
                        <c:v>68.971392822265599</c:v>
                      </c:pt>
                      <c:pt idx="341">
                        <c:v>69.178869628906298</c:v>
                      </c:pt>
                      <c:pt idx="342">
                        <c:v>69.370001220703102</c:v>
                      </c:pt>
                      <c:pt idx="343">
                        <c:v>69.568673706054696</c:v>
                      </c:pt>
                      <c:pt idx="344">
                        <c:v>69.769863891601602</c:v>
                      </c:pt>
                      <c:pt idx="345">
                        <c:v>69.963510131835903</c:v>
                      </c:pt>
                      <c:pt idx="346">
                        <c:v>70.168472290039091</c:v>
                      </c:pt>
                      <c:pt idx="347">
                        <c:v>70.378369140624997</c:v>
                      </c:pt>
                      <c:pt idx="348">
                        <c:v>70.570663452148409</c:v>
                      </c:pt>
                      <c:pt idx="349">
                        <c:v>70.773205566406205</c:v>
                      </c:pt>
                      <c:pt idx="350">
                        <c:v>70.971972656250003</c:v>
                      </c:pt>
                      <c:pt idx="351">
                        <c:v>71.171902465820295</c:v>
                      </c:pt>
                      <c:pt idx="352">
                        <c:v>71.369320678710906</c:v>
                      </c:pt>
                      <c:pt idx="353">
                        <c:v>71.560357666015605</c:v>
                      </c:pt>
                      <c:pt idx="354">
                        <c:v>71.770349121093702</c:v>
                      </c:pt>
                      <c:pt idx="355">
                        <c:v>71.971539306640608</c:v>
                      </c:pt>
                      <c:pt idx="356">
                        <c:v>72.171380615234398</c:v>
                      </c:pt>
                      <c:pt idx="357">
                        <c:v>72.370150756835898</c:v>
                      </c:pt>
                      <c:pt idx="358">
                        <c:v>72.573944091796903</c:v>
                      </c:pt>
                      <c:pt idx="359">
                        <c:v>72.773873901367196</c:v>
                      </c:pt>
                      <c:pt idx="360">
                        <c:v>72.962399291992199</c:v>
                      </c:pt>
                      <c:pt idx="361">
                        <c:v>73.166104125976602</c:v>
                      </c:pt>
                      <c:pt idx="362">
                        <c:v>73.381216430664097</c:v>
                      </c:pt>
                      <c:pt idx="363">
                        <c:v>73.577377319335909</c:v>
                      </c:pt>
                      <c:pt idx="364">
                        <c:v>73.769766235351597</c:v>
                      </c:pt>
                      <c:pt idx="365">
                        <c:v>73.970956420898403</c:v>
                      </c:pt>
                      <c:pt idx="366">
                        <c:v>74.163345336914091</c:v>
                      </c:pt>
                      <c:pt idx="367">
                        <c:v>74.362020874023401</c:v>
                      </c:pt>
                      <c:pt idx="368">
                        <c:v>74.563116455078102</c:v>
                      </c:pt>
                      <c:pt idx="369">
                        <c:v>74.760531616210898</c:v>
                      </c:pt>
                      <c:pt idx="370">
                        <c:v>74.964331054687506</c:v>
                      </c:pt>
                      <c:pt idx="371">
                        <c:v>75.168038940429696</c:v>
                      </c:pt>
                      <c:pt idx="372">
                        <c:v>75.366714477539091</c:v>
                      </c:pt>
                      <c:pt idx="373">
                        <c:v>75.562872314453102</c:v>
                      </c:pt>
                      <c:pt idx="374">
                        <c:v>75.759033203125</c:v>
                      </c:pt>
                      <c:pt idx="375">
                        <c:v>75.977828979492202</c:v>
                      </c:pt>
                      <c:pt idx="376">
                        <c:v>76.177758789062494</c:v>
                      </c:pt>
                      <c:pt idx="377">
                        <c:v>76.367633056640599</c:v>
                      </c:pt>
                      <c:pt idx="378">
                        <c:v>76.572406005859392</c:v>
                      </c:pt>
                      <c:pt idx="379">
                        <c:v>76.766049194335906</c:v>
                      </c:pt>
                      <c:pt idx="380">
                        <c:v>76.962399291992199</c:v>
                      </c:pt>
                      <c:pt idx="381">
                        <c:v>77.163589477539091</c:v>
                      </c:pt>
                      <c:pt idx="382">
                        <c:v>77.381124877929693</c:v>
                      </c:pt>
                      <c:pt idx="383">
                        <c:v>77.578543090820304</c:v>
                      </c:pt>
                      <c:pt idx="384">
                        <c:v>77.760873413085903</c:v>
                      </c:pt>
                      <c:pt idx="385">
                        <c:v>77.960806274414097</c:v>
                      </c:pt>
                      <c:pt idx="386">
                        <c:v>78.164508056640599</c:v>
                      </c:pt>
                      <c:pt idx="387">
                        <c:v>78.366952514648403</c:v>
                      </c:pt>
                      <c:pt idx="388">
                        <c:v>78.564370727539099</c:v>
                      </c:pt>
                      <c:pt idx="389">
                        <c:v>78.764303588867193</c:v>
                      </c:pt>
                      <c:pt idx="390">
                        <c:v>78.970523071289094</c:v>
                      </c:pt>
                      <c:pt idx="391">
                        <c:v>79.169195556640602</c:v>
                      </c:pt>
                      <c:pt idx="392">
                        <c:v>79.357809448242193</c:v>
                      </c:pt>
                      <c:pt idx="393">
                        <c:v>79.561517333984398</c:v>
                      </c:pt>
                      <c:pt idx="394">
                        <c:v>79.765225219726602</c:v>
                      </c:pt>
                      <c:pt idx="395">
                        <c:v>79.960128784179702</c:v>
                      </c:pt>
                      <c:pt idx="396">
                        <c:v>80.163830566406205</c:v>
                      </c:pt>
                      <c:pt idx="397">
                        <c:v>80.362506103515599</c:v>
                      </c:pt>
                      <c:pt idx="398">
                        <c:v>80.554898071289102</c:v>
                      </c:pt>
                      <c:pt idx="399">
                        <c:v>80.756088256835909</c:v>
                      </c:pt>
                      <c:pt idx="400">
                        <c:v>80.962307739257795</c:v>
                      </c:pt>
                      <c:pt idx="401">
                        <c:v>81.158465576171892</c:v>
                      </c:pt>
                      <c:pt idx="402">
                        <c:v>81.353366088867205</c:v>
                      </c:pt>
                      <c:pt idx="403">
                        <c:v>81.560647583007807</c:v>
                      </c:pt>
                      <c:pt idx="404">
                        <c:v>81.765612792968795</c:v>
                      </c:pt>
                      <c:pt idx="405">
                        <c:v>81.964483642578102</c:v>
                      </c:pt>
                      <c:pt idx="406">
                        <c:v>82.171957397460901</c:v>
                      </c:pt>
                      <c:pt idx="407">
                        <c:v>82.372952270507795</c:v>
                      </c:pt>
                      <c:pt idx="408">
                        <c:v>82.560308837890602</c:v>
                      </c:pt>
                      <c:pt idx="409">
                        <c:v>82.755404663085898</c:v>
                      </c:pt>
                      <c:pt idx="410">
                        <c:v>82.954080200195307</c:v>
                      </c:pt>
                      <c:pt idx="411">
                        <c:v>83.155270385742199</c:v>
                      </c:pt>
                      <c:pt idx="412">
                        <c:v>83.351428222656295</c:v>
                      </c:pt>
                      <c:pt idx="413">
                        <c:v>83.557647705078097</c:v>
                      </c:pt>
                      <c:pt idx="414">
                        <c:v>83.761355590820301</c:v>
                      </c:pt>
                      <c:pt idx="415">
                        <c:v>83.955001831054702</c:v>
                      </c:pt>
                      <c:pt idx="416">
                        <c:v>84.157449340820307</c:v>
                      </c:pt>
                      <c:pt idx="417">
                        <c:v>84.356124877929702</c:v>
                      </c:pt>
                      <c:pt idx="418">
                        <c:v>84.562152099609392</c:v>
                      </c:pt>
                      <c:pt idx="419">
                        <c:v>84.767114257812494</c:v>
                      </c:pt>
                      <c:pt idx="420">
                        <c:v>84.957174682617193</c:v>
                      </c:pt>
                      <c:pt idx="421">
                        <c:v>85.15333251953129</c:v>
                      </c:pt>
                      <c:pt idx="422">
                        <c:v>85.358105468749997</c:v>
                      </c:pt>
                      <c:pt idx="423">
                        <c:v>85.551751708984398</c:v>
                      </c:pt>
                      <c:pt idx="424">
                        <c:v>85.758160400390608</c:v>
                      </c:pt>
                      <c:pt idx="425">
                        <c:v>86.004617309570307</c:v>
                      </c:pt>
                      <c:pt idx="426">
                        <c:v>86.203292846679702</c:v>
                      </c:pt>
                      <c:pt idx="427">
                        <c:v>86.370529174804702</c:v>
                      </c:pt>
                      <c:pt idx="428">
                        <c:v>86.560403442382807</c:v>
                      </c:pt>
                      <c:pt idx="429">
                        <c:v>86.752792358398409</c:v>
                      </c:pt>
                      <c:pt idx="430">
                        <c:v>86.962783813476591</c:v>
                      </c:pt>
                      <c:pt idx="431">
                        <c:v>87.158944702148403</c:v>
                      </c:pt>
                      <c:pt idx="432">
                        <c:v>87.351336669921892</c:v>
                      </c:pt>
                      <c:pt idx="433">
                        <c:v>87.553784179687497</c:v>
                      </c:pt>
                      <c:pt idx="434">
                        <c:v>87.766284179687503</c:v>
                      </c:pt>
                      <c:pt idx="435">
                        <c:v>87.958670043945304</c:v>
                      </c:pt>
                      <c:pt idx="436">
                        <c:v>88.146029663085898</c:v>
                      </c:pt>
                      <c:pt idx="437">
                        <c:v>88.353509521484398</c:v>
                      </c:pt>
                      <c:pt idx="438">
                        <c:v>88.549673461914097</c:v>
                      </c:pt>
                      <c:pt idx="439">
                        <c:v>88.753375244140599</c:v>
                      </c:pt>
                      <c:pt idx="440">
                        <c:v>88.957077026367202</c:v>
                      </c:pt>
                      <c:pt idx="441">
                        <c:v>89.148016357421895</c:v>
                      </c:pt>
                      <c:pt idx="442">
                        <c:v>89.350271606445304</c:v>
                      </c:pt>
                      <c:pt idx="443">
                        <c:v>89.559197998046898</c:v>
                      </c:pt>
                      <c:pt idx="444">
                        <c:v>89.764352416992196</c:v>
                      </c:pt>
                      <c:pt idx="445">
                        <c:v>89.960510253906293</c:v>
                      </c:pt>
                      <c:pt idx="446">
                        <c:v>90.152896118164094</c:v>
                      </c:pt>
                      <c:pt idx="447">
                        <c:v>90.349060058593793</c:v>
                      </c:pt>
                      <c:pt idx="448">
                        <c:v>90.551507568359398</c:v>
                      </c:pt>
                      <c:pt idx="449">
                        <c:v>90.761499023437494</c:v>
                      </c:pt>
                      <c:pt idx="450">
                        <c:v>90.955145263671895</c:v>
                      </c:pt>
                      <c:pt idx="451">
                        <c:v>91.1473388671875</c:v>
                      </c:pt>
                      <c:pt idx="452">
                        <c:v>91.357330322265597</c:v>
                      </c:pt>
                      <c:pt idx="453">
                        <c:v>91.556198120117202</c:v>
                      </c:pt>
                      <c:pt idx="454">
                        <c:v>91.748583984375003</c:v>
                      </c:pt>
                      <c:pt idx="455">
                        <c:v>91.951028442382807</c:v>
                      </c:pt>
                      <c:pt idx="456">
                        <c:v>92.150964355468702</c:v>
                      </c:pt>
                      <c:pt idx="457">
                        <c:v>92.350900268554696</c:v>
                      </c:pt>
                      <c:pt idx="458">
                        <c:v>92.557119750976597</c:v>
                      </c:pt>
                      <c:pt idx="459">
                        <c:v>92.758306884765602</c:v>
                      </c:pt>
                      <c:pt idx="460">
                        <c:v>92.946920776367193</c:v>
                      </c:pt>
                      <c:pt idx="461">
                        <c:v>93.145404052734392</c:v>
                      </c:pt>
                      <c:pt idx="462">
                        <c:v>93.347848510742196</c:v>
                      </c:pt>
                      <c:pt idx="463">
                        <c:v>93.545458984375003</c:v>
                      </c:pt>
                      <c:pt idx="464">
                        <c:v>93.749166870117193</c:v>
                      </c:pt>
                      <c:pt idx="465">
                        <c:v>93.95286865234371</c:v>
                      </c:pt>
                      <c:pt idx="466">
                        <c:v>94.147772216796895</c:v>
                      </c:pt>
                      <c:pt idx="467">
                        <c:v>94.34141845703121</c:v>
                      </c:pt>
                      <c:pt idx="468">
                        <c:v>94.548892211914094</c:v>
                      </c:pt>
                      <c:pt idx="469">
                        <c:v>94.750082397460901</c:v>
                      </c:pt>
                      <c:pt idx="470">
                        <c:v>94.955044555664102</c:v>
                      </c:pt>
                      <c:pt idx="471">
                        <c:v>95.165036010742199</c:v>
                      </c:pt>
                      <c:pt idx="472">
                        <c:v>95.353652954101591</c:v>
                      </c:pt>
                      <c:pt idx="473">
                        <c:v>95.542266845703097</c:v>
                      </c:pt>
                      <c:pt idx="474">
                        <c:v>95.744711303710901</c:v>
                      </c:pt>
                      <c:pt idx="475">
                        <c:v>95.955963134765597</c:v>
                      </c:pt>
                      <c:pt idx="476">
                        <c:v>96.154638671875006</c:v>
                      </c:pt>
                      <c:pt idx="477">
                        <c:v>96.347024536132807</c:v>
                      </c:pt>
                      <c:pt idx="478">
                        <c:v>96.549472045898398</c:v>
                      </c:pt>
                      <c:pt idx="479">
                        <c:v>96.746893310546895</c:v>
                      </c:pt>
                      <c:pt idx="480">
                        <c:v>96.949343872070301</c:v>
                      </c:pt>
                      <c:pt idx="481">
                        <c:v>97.153045654296903</c:v>
                      </c:pt>
                      <c:pt idx="482">
                        <c:v>97.354232788085909</c:v>
                      </c:pt>
                      <c:pt idx="483">
                        <c:v>97.547879028320295</c:v>
                      </c:pt>
                      <c:pt idx="484">
                        <c:v>97.742779541015608</c:v>
                      </c:pt>
                      <c:pt idx="485">
                        <c:v>97.946292114257801</c:v>
                      </c:pt>
                      <c:pt idx="486">
                        <c:v>98.141195678710901</c:v>
                      </c:pt>
                      <c:pt idx="487">
                        <c:v>98.338803100585906</c:v>
                      </c:pt>
                      <c:pt idx="488">
                        <c:v>98.542510986328097</c:v>
                      </c:pt>
                      <c:pt idx="489">
                        <c:v>98.7462158203125</c:v>
                      </c:pt>
                      <c:pt idx="490">
                        <c:v>98.944699096679699</c:v>
                      </c:pt>
                      <c:pt idx="491">
                        <c:v>99.142117309570295</c:v>
                      </c:pt>
                      <c:pt idx="492">
                        <c:v>99.346011352539094</c:v>
                      </c:pt>
                      <c:pt idx="493">
                        <c:v>99.549719238281298</c:v>
                      </c:pt>
                      <c:pt idx="494">
                        <c:v>99.748394775390608</c:v>
                      </c:pt>
                      <c:pt idx="495">
                        <c:v>99.947067260742202</c:v>
                      </c:pt>
                      <c:pt idx="496">
                        <c:v>100.15077209472699</c:v>
                      </c:pt>
                      <c:pt idx="497">
                        <c:v>100.34693298339801</c:v>
                      </c:pt>
                      <c:pt idx="498">
                        <c:v>100.540576171875</c:v>
                      </c:pt>
                      <c:pt idx="499">
                        <c:v>100.74176635742199</c:v>
                      </c:pt>
                      <c:pt idx="500">
                        <c:v>100.944213867187</c:v>
                      </c:pt>
                      <c:pt idx="501">
                        <c:v>101.14037170410199</c:v>
                      </c:pt>
                      <c:pt idx="502">
                        <c:v>101.332760620117</c:v>
                      </c:pt>
                      <c:pt idx="503">
                        <c:v>101.54149475097699</c:v>
                      </c:pt>
                      <c:pt idx="504">
                        <c:v>101.747714233398</c:v>
                      </c:pt>
                      <c:pt idx="505">
                        <c:v>101.94619750976599</c:v>
                      </c:pt>
                      <c:pt idx="506">
                        <c:v>102.14612731933599</c:v>
                      </c:pt>
                      <c:pt idx="507">
                        <c:v>102.338708496094</c:v>
                      </c:pt>
                      <c:pt idx="508">
                        <c:v>102.54115600585901</c:v>
                      </c:pt>
                      <c:pt idx="509">
                        <c:v>102.74486083984399</c:v>
                      </c:pt>
                      <c:pt idx="510">
                        <c:v>102.94730834960902</c:v>
                      </c:pt>
                      <c:pt idx="511">
                        <c:v>103.14598388671899</c:v>
                      </c:pt>
                      <c:pt idx="512">
                        <c:v>103.33585815429699</c:v>
                      </c:pt>
                      <c:pt idx="513">
                        <c:v>103.53201293945301</c:v>
                      </c:pt>
                      <c:pt idx="514">
                        <c:v>103.734460449219</c:v>
                      </c:pt>
                      <c:pt idx="515">
                        <c:v>103.935656738281</c:v>
                      </c:pt>
                      <c:pt idx="516">
                        <c:v>104.13810424804699</c:v>
                      </c:pt>
                      <c:pt idx="517">
                        <c:v>104.34557495117198</c:v>
                      </c:pt>
                      <c:pt idx="518">
                        <c:v>104.54425048828099</c:v>
                      </c:pt>
                      <c:pt idx="519">
                        <c:v>104.74147949218801</c:v>
                      </c:pt>
                      <c:pt idx="520">
                        <c:v>104.95398559570302</c:v>
                      </c:pt>
                      <c:pt idx="521">
                        <c:v>105.15662231445302</c:v>
                      </c:pt>
                      <c:pt idx="522">
                        <c:v>105.34398193359399</c:v>
                      </c:pt>
                      <c:pt idx="523">
                        <c:v>105.54014282226599</c:v>
                      </c:pt>
                      <c:pt idx="524">
                        <c:v>105.73610839843801</c:v>
                      </c:pt>
                      <c:pt idx="525">
                        <c:v>105.93604125976599</c:v>
                      </c:pt>
                      <c:pt idx="526">
                        <c:v>106.13867797851599</c:v>
                      </c:pt>
                      <c:pt idx="527">
                        <c:v>106.34238281250001</c:v>
                      </c:pt>
                      <c:pt idx="528">
                        <c:v>106.54231567382801</c:v>
                      </c:pt>
                      <c:pt idx="529">
                        <c:v>106.74224853515599</c:v>
                      </c:pt>
                      <c:pt idx="530">
                        <c:v>106.94469604492198</c:v>
                      </c:pt>
                      <c:pt idx="531">
                        <c:v>107.14210815429699</c:v>
                      </c:pt>
                      <c:pt idx="532">
                        <c:v>107.342041015625</c:v>
                      </c:pt>
                      <c:pt idx="533">
                        <c:v>107.54071655273401</c:v>
                      </c:pt>
                      <c:pt idx="534">
                        <c:v>107.74064941406201</c:v>
                      </c:pt>
                      <c:pt idx="535">
                        <c:v>107.940588378906</c:v>
                      </c:pt>
                      <c:pt idx="536">
                        <c:v>108.14303588867199</c:v>
                      </c:pt>
                      <c:pt idx="537">
                        <c:v>108.341711425781</c:v>
                      </c:pt>
                      <c:pt idx="538">
                        <c:v>108.53787231445301</c:v>
                      </c:pt>
                      <c:pt idx="539">
                        <c:v>108.73886718750001</c:v>
                      </c:pt>
                      <c:pt idx="540">
                        <c:v>108.93754272460902</c:v>
                      </c:pt>
                      <c:pt idx="541">
                        <c:v>109.13892211914099</c:v>
                      </c:pt>
                      <c:pt idx="542">
                        <c:v>109.34011230468801</c:v>
                      </c:pt>
                      <c:pt idx="543">
                        <c:v>109.54381713867198</c:v>
                      </c:pt>
                      <c:pt idx="544">
                        <c:v>109.74249267578099</c:v>
                      </c:pt>
                      <c:pt idx="545">
                        <c:v>109.93362426757801</c:v>
                      </c:pt>
                      <c:pt idx="546">
                        <c:v>110.12852172851599</c:v>
                      </c:pt>
                      <c:pt idx="547">
                        <c:v>110.330969238281</c:v>
                      </c:pt>
                      <c:pt idx="548">
                        <c:v>110.54221801757801</c:v>
                      </c:pt>
                      <c:pt idx="549">
                        <c:v>110.740893554688</c:v>
                      </c:pt>
                      <c:pt idx="550">
                        <c:v>110.93328247070301</c:v>
                      </c:pt>
                      <c:pt idx="551">
                        <c:v>111.13446655273401</c:v>
                      </c:pt>
                      <c:pt idx="552">
                        <c:v>111.335656738281</c:v>
                      </c:pt>
                      <c:pt idx="553">
                        <c:v>111.53433227539099</c:v>
                      </c:pt>
                      <c:pt idx="554">
                        <c:v>111.74161987304699</c:v>
                      </c:pt>
                      <c:pt idx="555">
                        <c:v>111.94533081054699</c:v>
                      </c:pt>
                      <c:pt idx="556">
                        <c:v>112.13413696289099</c:v>
                      </c:pt>
                      <c:pt idx="557">
                        <c:v>112.33029174804699</c:v>
                      </c:pt>
                      <c:pt idx="558">
                        <c:v>112.532739257812</c:v>
                      </c:pt>
                      <c:pt idx="559">
                        <c:v>112.72764282226599</c:v>
                      </c:pt>
                      <c:pt idx="560">
                        <c:v>112.927575683594</c:v>
                      </c:pt>
                      <c:pt idx="561">
                        <c:v>113.13002319335901</c:v>
                      </c:pt>
                      <c:pt idx="562">
                        <c:v>113.328698730469</c:v>
                      </c:pt>
                      <c:pt idx="563">
                        <c:v>113.529699707031</c:v>
                      </c:pt>
                      <c:pt idx="564">
                        <c:v>113.729626464844</c:v>
                      </c:pt>
                      <c:pt idx="565">
                        <c:v>113.92723388671899</c:v>
                      </c:pt>
                      <c:pt idx="566">
                        <c:v>114.13848876953099</c:v>
                      </c:pt>
                      <c:pt idx="567">
                        <c:v>114.34973754882802</c:v>
                      </c:pt>
                      <c:pt idx="568">
                        <c:v>114.54212036132802</c:v>
                      </c:pt>
                      <c:pt idx="569">
                        <c:v>114.73073120117199</c:v>
                      </c:pt>
                      <c:pt idx="570">
                        <c:v>114.929406738281</c:v>
                      </c:pt>
                      <c:pt idx="571">
                        <c:v>115.131860351562</c:v>
                      </c:pt>
                      <c:pt idx="572">
                        <c:v>115.32927856445301</c:v>
                      </c:pt>
                      <c:pt idx="573">
                        <c:v>115.54052734375</c:v>
                      </c:pt>
                      <c:pt idx="574">
                        <c:v>115.73920288085901</c:v>
                      </c:pt>
                      <c:pt idx="575">
                        <c:v>115.93032836914099</c:v>
                      </c:pt>
                      <c:pt idx="576">
                        <c:v>116.135290527344</c:v>
                      </c:pt>
                      <c:pt idx="577">
                        <c:v>116.33145141601599</c:v>
                      </c:pt>
                      <c:pt idx="578">
                        <c:v>116.53119506835901</c:v>
                      </c:pt>
                      <c:pt idx="579">
                        <c:v>116.73973999023401</c:v>
                      </c:pt>
                      <c:pt idx="580">
                        <c:v>116.94237670898401</c:v>
                      </c:pt>
                      <c:pt idx="581">
                        <c:v>117.13495483398401</c:v>
                      </c:pt>
                      <c:pt idx="582">
                        <c:v>117.3271484375</c:v>
                      </c:pt>
                      <c:pt idx="583">
                        <c:v>117.52833862304699</c:v>
                      </c:pt>
                      <c:pt idx="584">
                        <c:v>117.73097534179699</c:v>
                      </c:pt>
                      <c:pt idx="585">
                        <c:v>117.92587890625001</c:v>
                      </c:pt>
                      <c:pt idx="586">
                        <c:v>118.125817871094</c:v>
                      </c:pt>
                      <c:pt idx="587">
                        <c:v>118.325561523438</c:v>
                      </c:pt>
                      <c:pt idx="588">
                        <c:v>118.52423095703099</c:v>
                      </c:pt>
                      <c:pt idx="589">
                        <c:v>118.733154296875</c:v>
                      </c:pt>
                      <c:pt idx="590">
                        <c:v>118.92680053710902</c:v>
                      </c:pt>
                      <c:pt idx="591">
                        <c:v>119.122961425781</c:v>
                      </c:pt>
                      <c:pt idx="592">
                        <c:v>119.33798217773401</c:v>
                      </c:pt>
                      <c:pt idx="593">
                        <c:v>119.539172363281</c:v>
                      </c:pt>
                      <c:pt idx="594">
                        <c:v>119.72778930664099</c:v>
                      </c:pt>
                      <c:pt idx="595">
                        <c:v>119.92897338867199</c:v>
                      </c:pt>
                      <c:pt idx="596">
                        <c:v>120.12387695312501</c:v>
                      </c:pt>
                      <c:pt idx="597">
                        <c:v>120.316076660156</c:v>
                      </c:pt>
                      <c:pt idx="598">
                        <c:v>120.52587280273401</c:v>
                      </c:pt>
                      <c:pt idx="599">
                        <c:v>120.72976684570301</c:v>
                      </c:pt>
                      <c:pt idx="600">
                        <c:v>120.92863159179699</c:v>
                      </c:pt>
                      <c:pt idx="601">
                        <c:v>121.134851074219</c:v>
                      </c:pt>
                      <c:pt idx="602">
                        <c:v>121.33352661132801</c:v>
                      </c:pt>
                      <c:pt idx="603">
                        <c:v>121.527172851562</c:v>
                      </c:pt>
                      <c:pt idx="604">
                        <c:v>121.72836303710901</c:v>
                      </c:pt>
                      <c:pt idx="605">
                        <c:v>121.929553222656</c:v>
                      </c:pt>
                      <c:pt idx="606">
                        <c:v>122.13954467773401</c:v>
                      </c:pt>
                      <c:pt idx="607">
                        <c:v>122.34324951171899</c:v>
                      </c:pt>
                      <c:pt idx="608">
                        <c:v>122.53689575195301</c:v>
                      </c:pt>
                      <c:pt idx="609">
                        <c:v>122.726770019531</c:v>
                      </c:pt>
                      <c:pt idx="610">
                        <c:v>122.92544555664099</c:v>
                      </c:pt>
                      <c:pt idx="611">
                        <c:v>123.129150390625</c:v>
                      </c:pt>
                      <c:pt idx="612">
                        <c:v>123.326379394531</c:v>
                      </c:pt>
                      <c:pt idx="613">
                        <c:v>123.53114624023401</c:v>
                      </c:pt>
                      <c:pt idx="614">
                        <c:v>123.73126831054699</c:v>
                      </c:pt>
                      <c:pt idx="615">
                        <c:v>123.92761840820302</c:v>
                      </c:pt>
                      <c:pt idx="616">
                        <c:v>124.13006591796901</c:v>
                      </c:pt>
                      <c:pt idx="617">
                        <c:v>124.33251342773401</c:v>
                      </c:pt>
                      <c:pt idx="618">
                        <c:v>124.526159667969</c:v>
                      </c:pt>
                      <c:pt idx="619">
                        <c:v>124.722326660156</c:v>
                      </c:pt>
                      <c:pt idx="620">
                        <c:v>124.92100219726599</c:v>
                      </c:pt>
                      <c:pt idx="621">
                        <c:v>125.12344360351599</c:v>
                      </c:pt>
                      <c:pt idx="622">
                        <c:v>125.325891113281</c:v>
                      </c:pt>
                      <c:pt idx="623">
                        <c:v>125.52205200195301</c:v>
                      </c:pt>
                      <c:pt idx="624">
                        <c:v>125.72324218750001</c:v>
                      </c:pt>
                      <c:pt idx="625">
                        <c:v>125.92317504882801</c:v>
                      </c:pt>
                      <c:pt idx="626">
                        <c:v>126.128137207031</c:v>
                      </c:pt>
                      <c:pt idx="627">
                        <c:v>126.331652832031</c:v>
                      </c:pt>
                      <c:pt idx="628">
                        <c:v>126.522778320312</c:v>
                      </c:pt>
                      <c:pt idx="629">
                        <c:v>126.724157714844</c:v>
                      </c:pt>
                      <c:pt idx="630">
                        <c:v>126.92786254882802</c:v>
                      </c:pt>
                      <c:pt idx="631">
                        <c:v>127.120251464844</c:v>
                      </c:pt>
                      <c:pt idx="632">
                        <c:v>127.31892700195301</c:v>
                      </c:pt>
                      <c:pt idx="633">
                        <c:v>127.521374511719</c:v>
                      </c:pt>
                      <c:pt idx="634">
                        <c:v>127.73010864257802</c:v>
                      </c:pt>
                      <c:pt idx="635">
                        <c:v>127.93129882812499</c:v>
                      </c:pt>
                      <c:pt idx="636">
                        <c:v>128.11991577148402</c:v>
                      </c:pt>
                      <c:pt idx="637">
                        <c:v>128.31984252929698</c:v>
                      </c:pt>
                      <c:pt idx="638">
                        <c:v>128.523352050781</c:v>
                      </c:pt>
                      <c:pt idx="639">
                        <c:v>128.72202758789098</c:v>
                      </c:pt>
                      <c:pt idx="640">
                        <c:v>128.91586914062501</c:v>
                      </c:pt>
                      <c:pt idx="641">
                        <c:v>129.11203002929699</c:v>
                      </c:pt>
                      <c:pt idx="642">
                        <c:v>129.31322021484399</c:v>
                      </c:pt>
                      <c:pt idx="643">
                        <c:v>129.51943969726599</c:v>
                      </c:pt>
                      <c:pt idx="644">
                        <c:v>129.72691040039098</c:v>
                      </c:pt>
                      <c:pt idx="645">
                        <c:v>129.92307128906199</c:v>
                      </c:pt>
                      <c:pt idx="646">
                        <c:v>130.11797485351599</c:v>
                      </c:pt>
                      <c:pt idx="647">
                        <c:v>130.32293701171901</c:v>
                      </c:pt>
                      <c:pt idx="648">
                        <c:v>130.52770996093801</c:v>
                      </c:pt>
                      <c:pt idx="649">
                        <c:v>130.72009887695302</c:v>
                      </c:pt>
                      <c:pt idx="650">
                        <c:v>130.91393432617198</c:v>
                      </c:pt>
                      <c:pt idx="651">
                        <c:v>131.118896484375</c:v>
                      </c:pt>
                      <c:pt idx="652">
                        <c:v>131.32134399414099</c:v>
                      </c:pt>
                      <c:pt idx="653">
                        <c:v>131.52001953125</c:v>
                      </c:pt>
                      <c:pt idx="654">
                        <c:v>131.72120971679698</c:v>
                      </c:pt>
                      <c:pt idx="655">
                        <c:v>131.92239990234401</c:v>
                      </c:pt>
                      <c:pt idx="656">
                        <c:v>132.12088623046901</c:v>
                      </c:pt>
                      <c:pt idx="657">
                        <c:v>132.32188110351598</c:v>
                      </c:pt>
                      <c:pt idx="658">
                        <c:v>132.51948852539098</c:v>
                      </c:pt>
                      <c:pt idx="659">
                        <c:v>132.71709594726599</c:v>
                      </c:pt>
                      <c:pt idx="660">
                        <c:v>132.91702880859401</c:v>
                      </c:pt>
                      <c:pt idx="661">
                        <c:v>133.12324829101598</c:v>
                      </c:pt>
                      <c:pt idx="662">
                        <c:v>133.32695312499999</c:v>
                      </c:pt>
                      <c:pt idx="663">
                        <c:v>133.51934204101599</c:v>
                      </c:pt>
                      <c:pt idx="664">
                        <c:v>133.71423950195302</c:v>
                      </c:pt>
                      <c:pt idx="665">
                        <c:v>133.924230957031</c:v>
                      </c:pt>
                      <c:pt idx="666">
                        <c:v>134.13674316406201</c:v>
                      </c:pt>
                      <c:pt idx="667">
                        <c:v>134.33038940429699</c:v>
                      </c:pt>
                      <c:pt idx="668">
                        <c:v>134.52403564453101</c:v>
                      </c:pt>
                      <c:pt idx="669">
                        <c:v>134.72271118164099</c:v>
                      </c:pt>
                      <c:pt idx="670">
                        <c:v>134.91509399414099</c:v>
                      </c:pt>
                      <c:pt idx="671">
                        <c:v>135.11251220703099</c:v>
                      </c:pt>
                      <c:pt idx="672">
                        <c:v>135.31370239257802</c:v>
                      </c:pt>
                      <c:pt idx="673">
                        <c:v>135.51112060546899</c:v>
                      </c:pt>
                      <c:pt idx="674">
                        <c:v>135.71482543945302</c:v>
                      </c:pt>
                      <c:pt idx="675">
                        <c:v>135.91978149414098</c:v>
                      </c:pt>
                      <c:pt idx="676">
                        <c:v>136.11342773437499</c:v>
                      </c:pt>
                      <c:pt idx="677">
                        <c:v>136.31588134765599</c:v>
                      </c:pt>
                      <c:pt idx="678">
                        <c:v>136.52838745117199</c:v>
                      </c:pt>
                      <c:pt idx="679">
                        <c:v>136.72831420898402</c:v>
                      </c:pt>
                      <c:pt idx="680">
                        <c:v>136.91693115234401</c:v>
                      </c:pt>
                      <c:pt idx="681">
                        <c:v>137.11183471679698</c:v>
                      </c:pt>
                      <c:pt idx="682">
                        <c:v>137.31930541992199</c:v>
                      </c:pt>
                      <c:pt idx="683">
                        <c:v>137.51923828125001</c:v>
                      </c:pt>
                      <c:pt idx="684">
                        <c:v>137.71791381835902</c:v>
                      </c:pt>
                      <c:pt idx="685">
                        <c:v>137.92036132812501</c:v>
                      </c:pt>
                      <c:pt idx="686">
                        <c:v>138.11777954101598</c:v>
                      </c:pt>
                      <c:pt idx="687">
                        <c:v>138.317712402344</c:v>
                      </c:pt>
                      <c:pt idx="688">
                        <c:v>138.52141723632801</c:v>
                      </c:pt>
                      <c:pt idx="689">
                        <c:v>138.721350097656</c:v>
                      </c:pt>
                      <c:pt idx="690">
                        <c:v>138.91876831054699</c:v>
                      </c:pt>
                      <c:pt idx="691">
                        <c:v>139.11744384765601</c:v>
                      </c:pt>
                      <c:pt idx="692">
                        <c:v>139.31234741210901</c:v>
                      </c:pt>
                      <c:pt idx="693">
                        <c:v>139.51730957031199</c:v>
                      </c:pt>
                      <c:pt idx="694">
                        <c:v>139.72101440429699</c:v>
                      </c:pt>
                      <c:pt idx="695">
                        <c:v>139.91843261718799</c:v>
                      </c:pt>
                      <c:pt idx="696">
                        <c:v>140.117108154297</c:v>
                      </c:pt>
                      <c:pt idx="697">
                        <c:v>140.31201171875</c:v>
                      </c:pt>
                      <c:pt idx="698">
                        <c:v>140.51194458007802</c:v>
                      </c:pt>
                      <c:pt idx="699">
                        <c:v>140.70935668945302</c:v>
                      </c:pt>
                      <c:pt idx="700">
                        <c:v>140.91180419921901</c:v>
                      </c:pt>
                      <c:pt idx="701">
                        <c:v>141.114251708984</c:v>
                      </c:pt>
                      <c:pt idx="702">
                        <c:v>141.30915527343799</c:v>
                      </c:pt>
                      <c:pt idx="703">
                        <c:v>141.50405883789099</c:v>
                      </c:pt>
                      <c:pt idx="704">
                        <c:v>141.71027221679699</c:v>
                      </c:pt>
                      <c:pt idx="705">
                        <c:v>141.91271972656199</c:v>
                      </c:pt>
                      <c:pt idx="706">
                        <c:v>142.10637207031201</c:v>
                      </c:pt>
                      <c:pt idx="707">
                        <c:v>142.30504760742198</c:v>
                      </c:pt>
                      <c:pt idx="708">
                        <c:v>142.50874633789098</c:v>
                      </c:pt>
                      <c:pt idx="709">
                        <c:v>142.716223144531</c:v>
                      </c:pt>
                      <c:pt idx="710">
                        <c:v>142.91867065429699</c:v>
                      </c:pt>
                      <c:pt idx="711">
                        <c:v>143.114825439453</c:v>
                      </c:pt>
                      <c:pt idx="712">
                        <c:v>143.31098632812501</c:v>
                      </c:pt>
                      <c:pt idx="713">
                        <c:v>143.51218261718799</c:v>
                      </c:pt>
                      <c:pt idx="714">
                        <c:v>143.713372802734</c:v>
                      </c:pt>
                      <c:pt idx="715">
                        <c:v>143.91204223632801</c:v>
                      </c:pt>
                      <c:pt idx="716">
                        <c:v>144.11323242187501</c:v>
                      </c:pt>
                      <c:pt idx="717">
                        <c:v>144.31190795898402</c:v>
                      </c:pt>
                      <c:pt idx="718">
                        <c:v>144.51184082031301</c:v>
                      </c:pt>
                      <c:pt idx="719">
                        <c:v>144.71806030273402</c:v>
                      </c:pt>
                      <c:pt idx="720">
                        <c:v>144.917797851562</c:v>
                      </c:pt>
                      <c:pt idx="721">
                        <c:v>145.11395874023401</c:v>
                      </c:pt>
                      <c:pt idx="722">
                        <c:v>145.30780029296901</c:v>
                      </c:pt>
                      <c:pt idx="723">
                        <c:v>145.507733154297</c:v>
                      </c:pt>
                      <c:pt idx="724">
                        <c:v>145.713952636719</c:v>
                      </c:pt>
                      <c:pt idx="725">
                        <c:v>145.91891479492199</c:v>
                      </c:pt>
                      <c:pt idx="726">
                        <c:v>146.11632690429698</c:v>
                      </c:pt>
                      <c:pt idx="727">
                        <c:v>146.30871582031301</c:v>
                      </c:pt>
                      <c:pt idx="728">
                        <c:v>146.51242675781299</c:v>
                      </c:pt>
                      <c:pt idx="729">
                        <c:v>146.724932861328</c:v>
                      </c:pt>
                      <c:pt idx="730">
                        <c:v>146.917315673828</c:v>
                      </c:pt>
                      <c:pt idx="731">
                        <c:v>147.10341796874999</c:v>
                      </c:pt>
                      <c:pt idx="732">
                        <c:v>147.30209350585901</c:v>
                      </c:pt>
                      <c:pt idx="733">
                        <c:v>147.50327758789098</c:v>
                      </c:pt>
                      <c:pt idx="734">
                        <c:v>147.70823974609399</c:v>
                      </c:pt>
                      <c:pt idx="735">
                        <c:v>147.91320800781301</c:v>
                      </c:pt>
                      <c:pt idx="736">
                        <c:v>148.11188354492199</c:v>
                      </c:pt>
                      <c:pt idx="737">
                        <c:v>148.30552978515601</c:v>
                      </c:pt>
                      <c:pt idx="738">
                        <c:v>148.50169067382802</c:v>
                      </c:pt>
                      <c:pt idx="739">
                        <c:v>148.71545410156199</c:v>
                      </c:pt>
                      <c:pt idx="740">
                        <c:v>148.91915893554699</c:v>
                      </c:pt>
                      <c:pt idx="741">
                        <c:v>149.10525512695301</c:v>
                      </c:pt>
                      <c:pt idx="742">
                        <c:v>149.30140991210902</c:v>
                      </c:pt>
                      <c:pt idx="743">
                        <c:v>149.50367431640601</c:v>
                      </c:pt>
                      <c:pt idx="744">
                        <c:v>149.70341796874999</c:v>
                      </c:pt>
                      <c:pt idx="745">
                        <c:v>149.898687744141</c:v>
                      </c:pt>
                      <c:pt idx="746">
                        <c:v>150.10905761718701</c:v>
                      </c:pt>
                      <c:pt idx="747">
                        <c:v>150.31113891601598</c:v>
                      </c:pt>
                      <c:pt idx="748">
                        <c:v>150.50352783203101</c:v>
                      </c:pt>
                      <c:pt idx="749">
                        <c:v>150.70471191406199</c:v>
                      </c:pt>
                      <c:pt idx="750">
                        <c:v>150.908044433594</c:v>
                      </c:pt>
                      <c:pt idx="751">
                        <c:v>151.10458374023401</c:v>
                      </c:pt>
                      <c:pt idx="752">
                        <c:v>151.30828247070301</c:v>
                      </c:pt>
                      <c:pt idx="753">
                        <c:v>151.51198730468701</c:v>
                      </c:pt>
                      <c:pt idx="754">
                        <c:v>151.703118896484</c:v>
                      </c:pt>
                      <c:pt idx="755">
                        <c:v>151.904302978516</c:v>
                      </c:pt>
                      <c:pt idx="756">
                        <c:v>152.10675048828099</c:v>
                      </c:pt>
                      <c:pt idx="757">
                        <c:v>152.303796386719</c:v>
                      </c:pt>
                      <c:pt idx="758">
                        <c:v>152.50498657226598</c:v>
                      </c:pt>
                      <c:pt idx="759">
                        <c:v>152.71283569335901</c:v>
                      </c:pt>
                      <c:pt idx="760">
                        <c:v>152.91188354492198</c:v>
                      </c:pt>
                      <c:pt idx="761">
                        <c:v>153.10264282226598</c:v>
                      </c:pt>
                      <c:pt idx="762">
                        <c:v>153.30723266601598</c:v>
                      </c:pt>
                      <c:pt idx="763">
                        <c:v>153.50590209960902</c:v>
                      </c:pt>
                      <c:pt idx="764">
                        <c:v>153.69614868164098</c:v>
                      </c:pt>
                      <c:pt idx="765">
                        <c:v>153.90488281250001</c:v>
                      </c:pt>
                      <c:pt idx="766">
                        <c:v>154.10695800781301</c:v>
                      </c:pt>
                      <c:pt idx="767">
                        <c:v>154.299725341797</c:v>
                      </c:pt>
                      <c:pt idx="768">
                        <c:v>154.50468139648402</c:v>
                      </c:pt>
                      <c:pt idx="769">
                        <c:v>154.70838012695302</c:v>
                      </c:pt>
                      <c:pt idx="770">
                        <c:v>154.90579833984401</c:v>
                      </c:pt>
                      <c:pt idx="771">
                        <c:v>155.09567260742199</c:v>
                      </c:pt>
                      <c:pt idx="772">
                        <c:v>155.29309082031301</c:v>
                      </c:pt>
                      <c:pt idx="773">
                        <c:v>155.49768066406199</c:v>
                      </c:pt>
                      <c:pt idx="774">
                        <c:v>155.70013427734401</c:v>
                      </c:pt>
                      <c:pt idx="775">
                        <c:v>155.90761108398402</c:v>
                      </c:pt>
                      <c:pt idx="776">
                        <c:v>156.10917358398402</c:v>
                      </c:pt>
                      <c:pt idx="777">
                        <c:v>156.30155639648402</c:v>
                      </c:pt>
                      <c:pt idx="778">
                        <c:v>156.49734497070301</c:v>
                      </c:pt>
                      <c:pt idx="779">
                        <c:v>156.69639282226598</c:v>
                      </c:pt>
                      <c:pt idx="780">
                        <c:v>156.89757690429698</c:v>
                      </c:pt>
                      <c:pt idx="781">
                        <c:v>157.09751586914098</c:v>
                      </c:pt>
                      <c:pt idx="782">
                        <c:v>157.29405517578101</c:v>
                      </c:pt>
                      <c:pt idx="783">
                        <c:v>157.49612426757801</c:v>
                      </c:pt>
                      <c:pt idx="784">
                        <c:v>157.69479370117199</c:v>
                      </c:pt>
                      <c:pt idx="785">
                        <c:v>157.89384155273402</c:v>
                      </c:pt>
                      <c:pt idx="786">
                        <c:v>158.10760498046901</c:v>
                      </c:pt>
                      <c:pt idx="787">
                        <c:v>158.30716552734401</c:v>
                      </c:pt>
                      <c:pt idx="788">
                        <c:v>158.49541015624999</c:v>
                      </c:pt>
                      <c:pt idx="789">
                        <c:v>158.69445800781301</c:v>
                      </c:pt>
                      <c:pt idx="790">
                        <c:v>158.89476318359399</c:v>
                      </c:pt>
                      <c:pt idx="791">
                        <c:v>159.09218139648402</c:v>
                      </c:pt>
                      <c:pt idx="792">
                        <c:v>159.289227294922</c:v>
                      </c:pt>
                      <c:pt idx="793">
                        <c:v>159.493817138672</c:v>
                      </c:pt>
                      <c:pt idx="794">
                        <c:v>159.69663696289098</c:v>
                      </c:pt>
                      <c:pt idx="795">
                        <c:v>159.89782104492198</c:v>
                      </c:pt>
                      <c:pt idx="796">
                        <c:v>160.10744018554698</c:v>
                      </c:pt>
                      <c:pt idx="797">
                        <c:v>160.30900878906201</c:v>
                      </c:pt>
                      <c:pt idx="798">
                        <c:v>160.50139160156201</c:v>
                      </c:pt>
                      <c:pt idx="799">
                        <c:v>160.69843750000001</c:v>
                      </c:pt>
                      <c:pt idx="800">
                        <c:v>160.9</c:v>
                      </c:pt>
                      <c:pt idx="801">
                        <c:v>161.10281982421901</c:v>
                      </c:pt>
                      <c:pt idx="802">
                        <c:v>161.30527343750001</c:v>
                      </c:pt>
                      <c:pt idx="803">
                        <c:v>161.50482788085901</c:v>
                      </c:pt>
                      <c:pt idx="804">
                        <c:v>161.69972534179698</c:v>
                      </c:pt>
                      <c:pt idx="805">
                        <c:v>161.90468749999999</c:v>
                      </c:pt>
                      <c:pt idx="806">
                        <c:v>162.10461425781301</c:v>
                      </c:pt>
                      <c:pt idx="807">
                        <c:v>162.29448852539099</c:v>
                      </c:pt>
                      <c:pt idx="808">
                        <c:v>162.49191284179699</c:v>
                      </c:pt>
                      <c:pt idx="809">
                        <c:v>162.69309692382802</c:v>
                      </c:pt>
                      <c:pt idx="810">
                        <c:v>162.894287109375</c:v>
                      </c:pt>
                      <c:pt idx="811">
                        <c:v>163.09837036132802</c:v>
                      </c:pt>
                      <c:pt idx="812">
                        <c:v>163.30296020507802</c:v>
                      </c:pt>
                      <c:pt idx="813">
                        <c:v>163.49874877929699</c:v>
                      </c:pt>
                      <c:pt idx="814">
                        <c:v>163.69402465820301</c:v>
                      </c:pt>
                      <c:pt idx="815">
                        <c:v>163.895587158203</c:v>
                      </c:pt>
                      <c:pt idx="816">
                        <c:v>164.09929199218701</c:v>
                      </c:pt>
                      <c:pt idx="817">
                        <c:v>164.30010986328099</c:v>
                      </c:pt>
                      <c:pt idx="818">
                        <c:v>164.49841308593801</c:v>
                      </c:pt>
                      <c:pt idx="819">
                        <c:v>164.69871826171899</c:v>
                      </c:pt>
                      <c:pt idx="820">
                        <c:v>164.89398803710901</c:v>
                      </c:pt>
                      <c:pt idx="821">
                        <c:v>165.09140625000001</c:v>
                      </c:pt>
                      <c:pt idx="822">
                        <c:v>165.30228271484401</c:v>
                      </c:pt>
                      <c:pt idx="823">
                        <c:v>165.50095825195302</c:v>
                      </c:pt>
                      <c:pt idx="824">
                        <c:v>165.690832519531</c:v>
                      </c:pt>
                      <c:pt idx="825">
                        <c:v>165.895422363281</c:v>
                      </c:pt>
                      <c:pt idx="826">
                        <c:v>166.09661254882801</c:v>
                      </c:pt>
                      <c:pt idx="827">
                        <c:v>166.29276733398402</c:v>
                      </c:pt>
                      <c:pt idx="828">
                        <c:v>166.49269409179698</c:v>
                      </c:pt>
                      <c:pt idx="829">
                        <c:v>166.692626953125</c:v>
                      </c:pt>
                      <c:pt idx="830">
                        <c:v>166.89256591796899</c:v>
                      </c:pt>
                      <c:pt idx="831">
                        <c:v>167.09664306640599</c:v>
                      </c:pt>
                      <c:pt idx="832">
                        <c:v>167.29317016601598</c:v>
                      </c:pt>
                      <c:pt idx="833">
                        <c:v>167.49021606445302</c:v>
                      </c:pt>
                      <c:pt idx="834">
                        <c:v>167.693927001953</c:v>
                      </c:pt>
                      <c:pt idx="835">
                        <c:v>167.89008789062501</c:v>
                      </c:pt>
                      <c:pt idx="836">
                        <c:v>168.09467773437501</c:v>
                      </c:pt>
                      <c:pt idx="837">
                        <c:v>168.30215454101599</c:v>
                      </c:pt>
                      <c:pt idx="838">
                        <c:v>168.50371093749999</c:v>
                      </c:pt>
                      <c:pt idx="839">
                        <c:v>168.70779418945301</c:v>
                      </c:pt>
                      <c:pt idx="840">
                        <c:v>168.90396118164099</c:v>
                      </c:pt>
                      <c:pt idx="841">
                        <c:v>169.091314697266</c:v>
                      </c:pt>
                      <c:pt idx="842">
                        <c:v>169.29627685546899</c:v>
                      </c:pt>
                      <c:pt idx="843">
                        <c:v>169.50715332031299</c:v>
                      </c:pt>
                      <c:pt idx="844">
                        <c:v>169.694506835938</c:v>
                      </c:pt>
                      <c:pt idx="845">
                        <c:v>169.886889648438</c:v>
                      </c:pt>
                      <c:pt idx="846">
                        <c:v>170.09022216796899</c:v>
                      </c:pt>
                      <c:pt idx="847">
                        <c:v>170.288897705078</c:v>
                      </c:pt>
                      <c:pt idx="848">
                        <c:v>170.482916259766</c:v>
                      </c:pt>
                      <c:pt idx="849">
                        <c:v>170.681964111328</c:v>
                      </c:pt>
                      <c:pt idx="850">
                        <c:v>170.89572143554699</c:v>
                      </c:pt>
                      <c:pt idx="851">
                        <c:v>171.09906005859401</c:v>
                      </c:pt>
                      <c:pt idx="852">
                        <c:v>171.29396972656201</c:v>
                      </c:pt>
                      <c:pt idx="853">
                        <c:v>171.48547363281301</c:v>
                      </c:pt>
                      <c:pt idx="854">
                        <c:v>171.67999877929699</c:v>
                      </c:pt>
                      <c:pt idx="855">
                        <c:v>171.88331909179698</c:v>
                      </c:pt>
                      <c:pt idx="856">
                        <c:v>172.08865356445301</c:v>
                      </c:pt>
                      <c:pt idx="857">
                        <c:v>172.29022216796901</c:v>
                      </c:pt>
                      <c:pt idx="858">
                        <c:v>172.48889770507802</c:v>
                      </c:pt>
                      <c:pt idx="859">
                        <c:v>172.69008789062499</c:v>
                      </c:pt>
                      <c:pt idx="860">
                        <c:v>172.89505004882801</c:v>
                      </c:pt>
                      <c:pt idx="861">
                        <c:v>173.09460449218699</c:v>
                      </c:pt>
                      <c:pt idx="862">
                        <c:v>173.29165039062499</c:v>
                      </c:pt>
                      <c:pt idx="863">
                        <c:v>173.50289916992199</c:v>
                      </c:pt>
                      <c:pt idx="864">
                        <c:v>173.70283203125001</c:v>
                      </c:pt>
                      <c:pt idx="865">
                        <c:v>173.88930664062499</c:v>
                      </c:pt>
                      <c:pt idx="866">
                        <c:v>174.08546752929698</c:v>
                      </c:pt>
                      <c:pt idx="867">
                        <c:v>174.283770751953</c:v>
                      </c:pt>
                      <c:pt idx="868">
                        <c:v>174.48244628906201</c:v>
                      </c:pt>
                      <c:pt idx="869">
                        <c:v>174.68778076171901</c:v>
                      </c:pt>
                      <c:pt idx="870">
                        <c:v>174.895257568359</c:v>
                      </c:pt>
                      <c:pt idx="871">
                        <c:v>175.098962402344</c:v>
                      </c:pt>
                      <c:pt idx="872">
                        <c:v>175.29512329101598</c:v>
                      </c:pt>
                      <c:pt idx="873">
                        <c:v>175.48876953125</c:v>
                      </c:pt>
                      <c:pt idx="874">
                        <c:v>175.68656005859401</c:v>
                      </c:pt>
                      <c:pt idx="875">
                        <c:v>175.88737792968701</c:v>
                      </c:pt>
                      <c:pt idx="876">
                        <c:v>176.08568115234399</c:v>
                      </c:pt>
                      <c:pt idx="877">
                        <c:v>176.28183593750001</c:v>
                      </c:pt>
                      <c:pt idx="878">
                        <c:v>176.48679809570302</c:v>
                      </c:pt>
                      <c:pt idx="879">
                        <c:v>176.69176025390601</c:v>
                      </c:pt>
                      <c:pt idx="880">
                        <c:v>176.88703002929699</c:v>
                      </c:pt>
                      <c:pt idx="881">
                        <c:v>177.08444824218699</c:v>
                      </c:pt>
                      <c:pt idx="882">
                        <c:v>177.281494140625</c:v>
                      </c:pt>
                      <c:pt idx="883">
                        <c:v>177.490234375</c:v>
                      </c:pt>
                      <c:pt idx="884">
                        <c:v>177.70274047851598</c:v>
                      </c:pt>
                      <c:pt idx="885">
                        <c:v>177.89424438476598</c:v>
                      </c:pt>
                      <c:pt idx="886">
                        <c:v>178.08663330078099</c:v>
                      </c:pt>
                      <c:pt idx="887">
                        <c:v>178.28493652343801</c:v>
                      </c:pt>
                      <c:pt idx="888">
                        <c:v>178.48235473632801</c:v>
                      </c:pt>
                      <c:pt idx="889">
                        <c:v>178.68605346679698</c:v>
                      </c:pt>
                      <c:pt idx="890">
                        <c:v>178.88472900390599</c:v>
                      </c:pt>
                      <c:pt idx="891">
                        <c:v>179.07586059570301</c:v>
                      </c:pt>
                      <c:pt idx="892">
                        <c:v>179.27867431640601</c:v>
                      </c:pt>
                      <c:pt idx="893">
                        <c:v>179.48904418945301</c:v>
                      </c:pt>
                      <c:pt idx="894">
                        <c:v>179.68609008789099</c:v>
                      </c:pt>
                      <c:pt idx="895">
                        <c:v>179.88727416992199</c:v>
                      </c:pt>
                      <c:pt idx="896">
                        <c:v>180.09135742187499</c:v>
                      </c:pt>
                      <c:pt idx="897">
                        <c:v>180.29091186523402</c:v>
                      </c:pt>
                      <c:pt idx="898">
                        <c:v>180.49424438476598</c:v>
                      </c:pt>
                      <c:pt idx="899">
                        <c:v>180.684497070313</c:v>
                      </c:pt>
                      <c:pt idx="900">
                        <c:v>180.87437133789098</c:v>
                      </c:pt>
                      <c:pt idx="901">
                        <c:v>181.07933349609399</c:v>
                      </c:pt>
                      <c:pt idx="902">
                        <c:v>181.28177490234401</c:v>
                      </c:pt>
                      <c:pt idx="903">
                        <c:v>181.47667846679698</c:v>
                      </c:pt>
                      <c:pt idx="904">
                        <c:v>181.67824096679698</c:v>
                      </c:pt>
                      <c:pt idx="905">
                        <c:v>181.88282470703101</c:v>
                      </c:pt>
                      <c:pt idx="906">
                        <c:v>182.08489990234401</c:v>
                      </c:pt>
                      <c:pt idx="907">
                        <c:v>182.28106079101599</c:v>
                      </c:pt>
                      <c:pt idx="908">
                        <c:v>182.479736328125</c:v>
                      </c:pt>
                      <c:pt idx="909">
                        <c:v>182.68218994140599</c:v>
                      </c:pt>
                      <c:pt idx="910">
                        <c:v>182.88626708984401</c:v>
                      </c:pt>
                      <c:pt idx="911">
                        <c:v>183.091229248047</c:v>
                      </c:pt>
                      <c:pt idx="912">
                        <c:v>183.284503173828</c:v>
                      </c:pt>
                      <c:pt idx="913">
                        <c:v>183.48228759765601</c:v>
                      </c:pt>
                      <c:pt idx="914">
                        <c:v>183.68347167968699</c:v>
                      </c:pt>
                      <c:pt idx="915">
                        <c:v>183.87926025390601</c:v>
                      </c:pt>
                      <c:pt idx="916">
                        <c:v>184.084222412109</c:v>
                      </c:pt>
                      <c:pt idx="917">
                        <c:v>184.28829956054699</c:v>
                      </c:pt>
                      <c:pt idx="918">
                        <c:v>184.486090087891</c:v>
                      </c:pt>
                      <c:pt idx="919">
                        <c:v>184.68815917968701</c:v>
                      </c:pt>
                      <c:pt idx="920">
                        <c:v>184.883947753906</c:v>
                      </c:pt>
                      <c:pt idx="921">
                        <c:v>185.080487060547</c:v>
                      </c:pt>
                      <c:pt idx="922">
                        <c:v>185.28041992187499</c:v>
                      </c:pt>
                      <c:pt idx="923">
                        <c:v>185.495440673828</c:v>
                      </c:pt>
                      <c:pt idx="924">
                        <c:v>185.69411621093801</c:v>
                      </c:pt>
                      <c:pt idx="925">
                        <c:v>185.87606811523401</c:v>
                      </c:pt>
                      <c:pt idx="926">
                        <c:v>186.08606567382802</c:v>
                      </c:pt>
                      <c:pt idx="927">
                        <c:v>186.28599853515601</c:v>
                      </c:pt>
                      <c:pt idx="928">
                        <c:v>186.47750244140599</c:v>
                      </c:pt>
                      <c:pt idx="929">
                        <c:v>186.68498535156201</c:v>
                      </c:pt>
                      <c:pt idx="930">
                        <c:v>186.88868408203101</c:v>
                      </c:pt>
                      <c:pt idx="931">
                        <c:v>187.076416015625</c:v>
                      </c:pt>
                      <c:pt idx="932">
                        <c:v>187.27345581054698</c:v>
                      </c:pt>
                      <c:pt idx="933">
                        <c:v>187.480554199219</c:v>
                      </c:pt>
                      <c:pt idx="934">
                        <c:v>187.68552246093799</c:v>
                      </c:pt>
                      <c:pt idx="935">
                        <c:v>187.88331298828101</c:v>
                      </c:pt>
                      <c:pt idx="936">
                        <c:v>188.07732543945301</c:v>
                      </c:pt>
                      <c:pt idx="937">
                        <c:v>188.279779052734</c:v>
                      </c:pt>
                      <c:pt idx="938">
                        <c:v>188.48097534179698</c:v>
                      </c:pt>
                      <c:pt idx="939">
                        <c:v>188.67800903320301</c:v>
                      </c:pt>
                      <c:pt idx="940">
                        <c:v>188.87505493164099</c:v>
                      </c:pt>
                      <c:pt idx="941">
                        <c:v>189.077880859375</c:v>
                      </c:pt>
                      <c:pt idx="942">
                        <c:v>189.27566528320301</c:v>
                      </c:pt>
                      <c:pt idx="943">
                        <c:v>189.48439331054698</c:v>
                      </c:pt>
                      <c:pt idx="944">
                        <c:v>189.69438476562499</c:v>
                      </c:pt>
                      <c:pt idx="945">
                        <c:v>189.88551635742198</c:v>
                      </c:pt>
                      <c:pt idx="946">
                        <c:v>190.07878417968701</c:v>
                      </c:pt>
                      <c:pt idx="947">
                        <c:v>190.28123779296899</c:v>
                      </c:pt>
                      <c:pt idx="948">
                        <c:v>190.47991333007801</c:v>
                      </c:pt>
                      <c:pt idx="949">
                        <c:v>190.67443847656199</c:v>
                      </c:pt>
                      <c:pt idx="950">
                        <c:v>190.87600708007801</c:v>
                      </c:pt>
                      <c:pt idx="951">
                        <c:v>191.08134155273402</c:v>
                      </c:pt>
                      <c:pt idx="952">
                        <c:v>191.28001708984399</c:v>
                      </c:pt>
                      <c:pt idx="953">
                        <c:v>191.48084106445302</c:v>
                      </c:pt>
                      <c:pt idx="954">
                        <c:v>191.68165283203101</c:v>
                      </c:pt>
                      <c:pt idx="955">
                        <c:v>191.87315673828101</c:v>
                      </c:pt>
                      <c:pt idx="956">
                        <c:v>192.07435302734399</c:v>
                      </c:pt>
                      <c:pt idx="957">
                        <c:v>192.29062500000001</c:v>
                      </c:pt>
                      <c:pt idx="958">
                        <c:v>192.48840942382802</c:v>
                      </c:pt>
                      <c:pt idx="959">
                        <c:v>192.668218994141</c:v>
                      </c:pt>
                      <c:pt idx="960">
                        <c:v>192.865637207031</c:v>
                      </c:pt>
                      <c:pt idx="961">
                        <c:v>193.07059936523402</c:v>
                      </c:pt>
                      <c:pt idx="962">
                        <c:v>193.27681884765599</c:v>
                      </c:pt>
                      <c:pt idx="963">
                        <c:v>193.48140869140599</c:v>
                      </c:pt>
                      <c:pt idx="964">
                        <c:v>193.67719726562501</c:v>
                      </c:pt>
                      <c:pt idx="965">
                        <c:v>193.87624511718701</c:v>
                      </c:pt>
                      <c:pt idx="966">
                        <c:v>194.07868652343799</c:v>
                      </c:pt>
                      <c:pt idx="967">
                        <c:v>194.27988281250001</c:v>
                      </c:pt>
                      <c:pt idx="968">
                        <c:v>194.47604980468699</c:v>
                      </c:pt>
                      <c:pt idx="969">
                        <c:v>194.67183227539098</c:v>
                      </c:pt>
                      <c:pt idx="970">
                        <c:v>194.869622802734</c:v>
                      </c:pt>
                      <c:pt idx="971">
                        <c:v>195.06867065429699</c:v>
                      </c:pt>
                      <c:pt idx="972">
                        <c:v>195.269854736328</c:v>
                      </c:pt>
                      <c:pt idx="973">
                        <c:v>195.46853027343801</c:v>
                      </c:pt>
                      <c:pt idx="974">
                        <c:v>195.67061157226598</c:v>
                      </c:pt>
                      <c:pt idx="975">
                        <c:v>195.88186035156201</c:v>
                      </c:pt>
                      <c:pt idx="976">
                        <c:v>196.08719482421901</c:v>
                      </c:pt>
                      <c:pt idx="977">
                        <c:v>196.28461303710901</c:v>
                      </c:pt>
                      <c:pt idx="978">
                        <c:v>196.485424804687</c:v>
                      </c:pt>
                      <c:pt idx="979">
                        <c:v>196.67744140625001</c:v>
                      </c:pt>
                      <c:pt idx="980">
                        <c:v>196.87145996093801</c:v>
                      </c:pt>
                      <c:pt idx="981">
                        <c:v>197.07679443359399</c:v>
                      </c:pt>
                      <c:pt idx="982">
                        <c:v>197.277990722656</c:v>
                      </c:pt>
                      <c:pt idx="983">
                        <c:v>197.472900390625</c:v>
                      </c:pt>
                      <c:pt idx="984">
                        <c:v>197.66868896484399</c:v>
                      </c:pt>
                      <c:pt idx="985">
                        <c:v>197.87615966796901</c:v>
                      </c:pt>
                      <c:pt idx="986">
                        <c:v>198.08275146484399</c:v>
                      </c:pt>
                      <c:pt idx="987">
                        <c:v>198.27727661132801</c:v>
                      </c:pt>
                      <c:pt idx="988">
                        <c:v>198.47431030273401</c:v>
                      </c:pt>
                      <c:pt idx="989">
                        <c:v>198.68216552734401</c:v>
                      </c:pt>
                      <c:pt idx="990">
                        <c:v>198.88587646484399</c:v>
                      </c:pt>
                      <c:pt idx="991">
                        <c:v>199.07826538085902</c:v>
                      </c:pt>
                      <c:pt idx="992">
                        <c:v>199.27731323242199</c:v>
                      </c:pt>
                      <c:pt idx="993">
                        <c:v>199.47561645507801</c:v>
                      </c:pt>
                      <c:pt idx="994">
                        <c:v>199.67266235351599</c:v>
                      </c:pt>
                      <c:pt idx="995">
                        <c:v>199.872967529297</c:v>
                      </c:pt>
                      <c:pt idx="996">
                        <c:v>200.07579345703101</c:v>
                      </c:pt>
                      <c:pt idx="997">
                        <c:v>200.27446289062499</c:v>
                      </c:pt>
                      <c:pt idx="998">
                        <c:v>200.47061157226599</c:v>
                      </c:pt>
                      <c:pt idx="999">
                        <c:v>200.67395019531301</c:v>
                      </c:pt>
                      <c:pt idx="1000">
                        <c:v>200.877282714844</c:v>
                      </c:pt>
                      <c:pt idx="1001">
                        <c:v>201.07506103515601</c:v>
                      </c:pt>
                      <c:pt idx="1002">
                        <c:v>201.26996459960901</c:v>
                      </c:pt>
                      <c:pt idx="1003">
                        <c:v>201.47367553710902</c:v>
                      </c:pt>
                      <c:pt idx="1004">
                        <c:v>201.667321777344</c:v>
                      </c:pt>
                      <c:pt idx="1005">
                        <c:v>201.85682373046899</c:v>
                      </c:pt>
                      <c:pt idx="1006">
                        <c:v>202.06845092773401</c:v>
                      </c:pt>
                      <c:pt idx="1007">
                        <c:v>202.27126464843801</c:v>
                      </c:pt>
                      <c:pt idx="1008">
                        <c:v>202.469567871094</c:v>
                      </c:pt>
                      <c:pt idx="1009">
                        <c:v>202.67076416015601</c:v>
                      </c:pt>
                      <c:pt idx="1010">
                        <c:v>202.86477661132801</c:v>
                      </c:pt>
                      <c:pt idx="1011">
                        <c:v>203.074389648438</c:v>
                      </c:pt>
                      <c:pt idx="1012">
                        <c:v>203.27772216796899</c:v>
                      </c:pt>
                      <c:pt idx="1013">
                        <c:v>203.47514038085902</c:v>
                      </c:pt>
                      <c:pt idx="1014">
                        <c:v>203.67255249023401</c:v>
                      </c:pt>
                      <c:pt idx="1015">
                        <c:v>203.87122802734399</c:v>
                      </c:pt>
                      <c:pt idx="1016">
                        <c:v>204.074053955078</c:v>
                      </c:pt>
                      <c:pt idx="1017">
                        <c:v>204.26933593749999</c:v>
                      </c:pt>
                      <c:pt idx="1018">
                        <c:v>204.468011474609</c:v>
                      </c:pt>
                      <c:pt idx="1019">
                        <c:v>204.66630859374999</c:v>
                      </c:pt>
                      <c:pt idx="1020">
                        <c:v>204.87341308593801</c:v>
                      </c:pt>
                      <c:pt idx="1021">
                        <c:v>205.07333984375001</c:v>
                      </c:pt>
                      <c:pt idx="1022">
                        <c:v>205.26484375000001</c:v>
                      </c:pt>
                      <c:pt idx="1023">
                        <c:v>205.46514892578102</c:v>
                      </c:pt>
                      <c:pt idx="1024">
                        <c:v>205.66884765624999</c:v>
                      </c:pt>
                      <c:pt idx="1025">
                        <c:v>205.86589355468701</c:v>
                      </c:pt>
                      <c:pt idx="1026">
                        <c:v>206.05828857421898</c:v>
                      </c:pt>
                      <c:pt idx="1027">
                        <c:v>206.26701660156201</c:v>
                      </c:pt>
                      <c:pt idx="1028">
                        <c:v>206.47071533203103</c:v>
                      </c:pt>
                      <c:pt idx="1029">
                        <c:v>206.67316894531299</c:v>
                      </c:pt>
                      <c:pt idx="1030">
                        <c:v>206.87813720703102</c:v>
                      </c:pt>
                      <c:pt idx="1031">
                        <c:v>207.06927490234398</c:v>
                      </c:pt>
                      <c:pt idx="1032">
                        <c:v>207.26127929687499</c:v>
                      </c:pt>
                      <c:pt idx="1033">
                        <c:v>207.45869140625001</c:v>
                      </c:pt>
                      <c:pt idx="1034">
                        <c:v>207.66743164062501</c:v>
                      </c:pt>
                      <c:pt idx="1035">
                        <c:v>207.87114257812499</c:v>
                      </c:pt>
                      <c:pt idx="1036">
                        <c:v>208.06729736328103</c:v>
                      </c:pt>
                      <c:pt idx="1037">
                        <c:v>208.268481445313</c:v>
                      </c:pt>
                      <c:pt idx="1038">
                        <c:v>208.47092285156199</c:v>
                      </c:pt>
                      <c:pt idx="1039">
                        <c:v>208.67084960937501</c:v>
                      </c:pt>
                      <c:pt idx="1040">
                        <c:v>208.85947265625001</c:v>
                      </c:pt>
                      <c:pt idx="1041">
                        <c:v>209.06356201171897</c:v>
                      </c:pt>
                      <c:pt idx="1042">
                        <c:v>209.26978759765603</c:v>
                      </c:pt>
                      <c:pt idx="1043">
                        <c:v>209.46217041015603</c:v>
                      </c:pt>
                      <c:pt idx="1044">
                        <c:v>209.66499023437501</c:v>
                      </c:pt>
                      <c:pt idx="1045">
                        <c:v>209.87120361328101</c:v>
                      </c:pt>
                      <c:pt idx="1046">
                        <c:v>210.072021484375</c:v>
                      </c:pt>
                      <c:pt idx="1047">
                        <c:v>210.27410888671898</c:v>
                      </c:pt>
                      <c:pt idx="1048">
                        <c:v>210.46900634765603</c:v>
                      </c:pt>
                      <c:pt idx="1049">
                        <c:v>210.66678466796898</c:v>
                      </c:pt>
                      <c:pt idx="1050">
                        <c:v>210.87048339843801</c:v>
                      </c:pt>
                      <c:pt idx="1051">
                        <c:v>211.06627197265601</c:v>
                      </c:pt>
                      <c:pt idx="1052">
                        <c:v>211.25740966796897</c:v>
                      </c:pt>
                      <c:pt idx="1053">
                        <c:v>211.45859375000001</c:v>
                      </c:pt>
                      <c:pt idx="1054">
                        <c:v>211.66606445312499</c:v>
                      </c:pt>
                      <c:pt idx="1055">
                        <c:v>211.86385498046897</c:v>
                      </c:pt>
                      <c:pt idx="1056">
                        <c:v>212.06002197265602</c:v>
                      </c:pt>
                      <c:pt idx="1057">
                        <c:v>212.26335449218701</c:v>
                      </c:pt>
                      <c:pt idx="1058">
                        <c:v>212.47120361328103</c:v>
                      </c:pt>
                      <c:pt idx="1059">
                        <c:v>212.66611328125001</c:v>
                      </c:pt>
                      <c:pt idx="1060">
                        <c:v>212.86818847656201</c:v>
                      </c:pt>
                      <c:pt idx="1061">
                        <c:v>213.072265625</c:v>
                      </c:pt>
                      <c:pt idx="1062">
                        <c:v>213.25710449218701</c:v>
                      </c:pt>
                      <c:pt idx="1063">
                        <c:v>213.46043701171897</c:v>
                      </c:pt>
                      <c:pt idx="1064">
                        <c:v>213.67043457031301</c:v>
                      </c:pt>
                      <c:pt idx="1065">
                        <c:v>213.86193847656199</c:v>
                      </c:pt>
                      <c:pt idx="1066">
                        <c:v>214.06098632812501</c:v>
                      </c:pt>
                      <c:pt idx="1067">
                        <c:v>214.26180419921897</c:v>
                      </c:pt>
                      <c:pt idx="1068">
                        <c:v>214.46765136718699</c:v>
                      </c:pt>
                      <c:pt idx="1069">
                        <c:v>214.66632080078102</c:v>
                      </c:pt>
                      <c:pt idx="1070">
                        <c:v>214.862475585938</c:v>
                      </c:pt>
                      <c:pt idx="1071">
                        <c:v>215.06241455078103</c:v>
                      </c:pt>
                      <c:pt idx="1072">
                        <c:v>215.26235351562499</c:v>
                      </c:pt>
                      <c:pt idx="1073">
                        <c:v>215.46265869140603</c:v>
                      </c:pt>
                      <c:pt idx="1074">
                        <c:v>215.65629882812499</c:v>
                      </c:pt>
                      <c:pt idx="1075">
                        <c:v>215.86251220703102</c:v>
                      </c:pt>
                      <c:pt idx="1076">
                        <c:v>216.07916259765602</c:v>
                      </c:pt>
                      <c:pt idx="1077">
                        <c:v>216.27243652343799</c:v>
                      </c:pt>
                      <c:pt idx="1078">
                        <c:v>216.45980224609397</c:v>
                      </c:pt>
                      <c:pt idx="1079">
                        <c:v>216.66639404296899</c:v>
                      </c:pt>
                      <c:pt idx="1080">
                        <c:v>216.86253662109397</c:v>
                      </c:pt>
                      <c:pt idx="1081">
                        <c:v>217.06209716796897</c:v>
                      </c:pt>
                      <c:pt idx="1082">
                        <c:v>217.26292724609397</c:v>
                      </c:pt>
                      <c:pt idx="1083">
                        <c:v>217.45028076171897</c:v>
                      </c:pt>
                      <c:pt idx="1084">
                        <c:v>217.64932861328103</c:v>
                      </c:pt>
                      <c:pt idx="1085">
                        <c:v>217.86096191406199</c:v>
                      </c:pt>
                      <c:pt idx="1086">
                        <c:v>218.06466064453102</c:v>
                      </c:pt>
                      <c:pt idx="1087">
                        <c:v>218.25830078125</c:v>
                      </c:pt>
                      <c:pt idx="1088">
                        <c:v>218.45911865234399</c:v>
                      </c:pt>
                      <c:pt idx="1089">
                        <c:v>218.66748046875</c:v>
                      </c:pt>
                      <c:pt idx="1090">
                        <c:v>218.861499023438</c:v>
                      </c:pt>
                      <c:pt idx="1091">
                        <c:v>219.05765380859398</c:v>
                      </c:pt>
                      <c:pt idx="1092">
                        <c:v>219.25506591796898</c:v>
                      </c:pt>
                      <c:pt idx="1093">
                        <c:v>219.44744873046898</c:v>
                      </c:pt>
                      <c:pt idx="1094">
                        <c:v>219.65329589843799</c:v>
                      </c:pt>
                      <c:pt idx="1095">
                        <c:v>219.85574951171898</c:v>
                      </c:pt>
                      <c:pt idx="1096">
                        <c:v>220.04562988281299</c:v>
                      </c:pt>
                      <c:pt idx="1097">
                        <c:v>220.25222167968701</c:v>
                      </c:pt>
                      <c:pt idx="1098">
                        <c:v>220.46132812499999</c:v>
                      </c:pt>
                      <c:pt idx="1099">
                        <c:v>220.65334472656201</c:v>
                      </c:pt>
                      <c:pt idx="1100">
                        <c:v>220.85201416015602</c:v>
                      </c:pt>
                      <c:pt idx="1101">
                        <c:v>221.05319824218699</c:v>
                      </c:pt>
                      <c:pt idx="1102">
                        <c:v>221.25062255859399</c:v>
                      </c:pt>
                      <c:pt idx="1103">
                        <c:v>221.45810546875001</c:v>
                      </c:pt>
                      <c:pt idx="1104">
                        <c:v>221.65892333984397</c:v>
                      </c:pt>
                      <c:pt idx="1105">
                        <c:v>221.84753417968699</c:v>
                      </c:pt>
                      <c:pt idx="1106">
                        <c:v>222.04909667968701</c:v>
                      </c:pt>
                      <c:pt idx="1107">
                        <c:v>222.25783691406201</c:v>
                      </c:pt>
                      <c:pt idx="1108">
                        <c:v>222.45488281249999</c:v>
                      </c:pt>
                      <c:pt idx="1109">
                        <c:v>222.64852294921897</c:v>
                      </c:pt>
                      <c:pt idx="1110">
                        <c:v>222.84844970703102</c:v>
                      </c:pt>
                      <c:pt idx="1111">
                        <c:v>223.048754882813</c:v>
                      </c:pt>
                      <c:pt idx="1112">
                        <c:v>223.25534667968699</c:v>
                      </c:pt>
                      <c:pt idx="1113">
                        <c:v>223.45867919921898</c:v>
                      </c:pt>
                      <c:pt idx="1114">
                        <c:v>223.64943847656201</c:v>
                      </c:pt>
                      <c:pt idx="1115">
                        <c:v>223.84686279296898</c:v>
                      </c:pt>
                      <c:pt idx="1116">
                        <c:v>224.05686035156199</c:v>
                      </c:pt>
                      <c:pt idx="1117">
                        <c:v>224.25804443359397</c:v>
                      </c:pt>
                      <c:pt idx="1118">
                        <c:v>224.44916992187501</c:v>
                      </c:pt>
                      <c:pt idx="1119">
                        <c:v>224.645336914062</c:v>
                      </c:pt>
                      <c:pt idx="1120">
                        <c:v>224.84652099609397</c:v>
                      </c:pt>
                      <c:pt idx="1121">
                        <c:v>225.05021972656201</c:v>
                      </c:pt>
                      <c:pt idx="1122">
                        <c:v>225.24638671874999</c:v>
                      </c:pt>
                      <c:pt idx="1123">
                        <c:v>225.44543457031301</c:v>
                      </c:pt>
                      <c:pt idx="1124">
                        <c:v>225.65076904296899</c:v>
                      </c:pt>
                      <c:pt idx="1125">
                        <c:v>225.85032958984397</c:v>
                      </c:pt>
                      <c:pt idx="1126">
                        <c:v>226.04989013671897</c:v>
                      </c:pt>
                      <c:pt idx="1127">
                        <c:v>226.25522460937501</c:v>
                      </c:pt>
                      <c:pt idx="1128">
                        <c:v>226.46269531249999</c:v>
                      </c:pt>
                      <c:pt idx="1129">
                        <c:v>226.65885009765603</c:v>
                      </c:pt>
                      <c:pt idx="1130">
                        <c:v>226.856274414062</c:v>
                      </c:pt>
                      <c:pt idx="1131">
                        <c:v>227.06464843750001</c:v>
                      </c:pt>
                      <c:pt idx="1132">
                        <c:v>227.26118164062501</c:v>
                      </c:pt>
                      <c:pt idx="1133">
                        <c:v>227.44602050781299</c:v>
                      </c:pt>
                      <c:pt idx="1134">
                        <c:v>227.64343261718699</c:v>
                      </c:pt>
                      <c:pt idx="1135">
                        <c:v>227.84713134765602</c:v>
                      </c:pt>
                      <c:pt idx="1136">
                        <c:v>228.04794921875001</c:v>
                      </c:pt>
                      <c:pt idx="1137">
                        <c:v>228.25328369140601</c:v>
                      </c:pt>
                      <c:pt idx="1138">
                        <c:v>228.45233154296898</c:v>
                      </c:pt>
                      <c:pt idx="1139">
                        <c:v>228.64812011718701</c:v>
                      </c:pt>
                      <c:pt idx="1140">
                        <c:v>228.84893798828102</c:v>
                      </c:pt>
                      <c:pt idx="1141">
                        <c:v>229.04924316406201</c:v>
                      </c:pt>
                      <c:pt idx="1142">
                        <c:v>229.24954833984398</c:v>
                      </c:pt>
                      <c:pt idx="1143">
                        <c:v>229.45413818359398</c:v>
                      </c:pt>
                      <c:pt idx="1144">
                        <c:v>229.64992675781301</c:v>
                      </c:pt>
                      <c:pt idx="1145">
                        <c:v>229.84733886718701</c:v>
                      </c:pt>
                      <c:pt idx="1146">
                        <c:v>230.05141601562499</c:v>
                      </c:pt>
                      <c:pt idx="1147">
                        <c:v>230.24921875000001</c:v>
                      </c:pt>
                      <c:pt idx="1148">
                        <c:v>230.454174804687</c:v>
                      </c:pt>
                      <c:pt idx="1149">
                        <c:v>230.65623779296897</c:v>
                      </c:pt>
                      <c:pt idx="1150">
                        <c:v>230.84951171874999</c:v>
                      </c:pt>
                      <c:pt idx="1151">
                        <c:v>231.050708007813</c:v>
                      </c:pt>
                      <c:pt idx="1152">
                        <c:v>231.24472656250001</c:v>
                      </c:pt>
                      <c:pt idx="1153">
                        <c:v>231.44339599609398</c:v>
                      </c:pt>
                      <c:pt idx="1154">
                        <c:v>231.65427246093799</c:v>
                      </c:pt>
                      <c:pt idx="1155">
                        <c:v>231.85080566406199</c:v>
                      </c:pt>
                      <c:pt idx="1156">
                        <c:v>232.04821777343801</c:v>
                      </c:pt>
                      <c:pt idx="1157">
                        <c:v>232.25570068359397</c:v>
                      </c:pt>
                      <c:pt idx="1158">
                        <c:v>232.45941162109398</c:v>
                      </c:pt>
                      <c:pt idx="1159">
                        <c:v>232.65682373046897</c:v>
                      </c:pt>
                      <c:pt idx="1160">
                        <c:v>232.85084228515603</c:v>
                      </c:pt>
                      <c:pt idx="1161">
                        <c:v>233.044116210938</c:v>
                      </c:pt>
                      <c:pt idx="1162">
                        <c:v>233.24028320312499</c:v>
                      </c:pt>
                      <c:pt idx="1163">
                        <c:v>233.44525146484398</c:v>
                      </c:pt>
                      <c:pt idx="1164">
                        <c:v>233.65272216796899</c:v>
                      </c:pt>
                      <c:pt idx="1165">
                        <c:v>233.84924316406199</c:v>
                      </c:pt>
                      <c:pt idx="1166">
                        <c:v>234.041259765625</c:v>
                      </c:pt>
                      <c:pt idx="1167">
                        <c:v>234.24748535156201</c:v>
                      </c:pt>
                      <c:pt idx="1168">
                        <c:v>234.45281982421898</c:v>
                      </c:pt>
                      <c:pt idx="1169">
                        <c:v>234.64483642578102</c:v>
                      </c:pt>
                      <c:pt idx="1170">
                        <c:v>234.84942626953102</c:v>
                      </c:pt>
                      <c:pt idx="1171">
                        <c:v>235.05098876953102</c:v>
                      </c:pt>
                      <c:pt idx="1172">
                        <c:v>235.242114257813</c:v>
                      </c:pt>
                      <c:pt idx="1173">
                        <c:v>235.44832763671897</c:v>
                      </c:pt>
                      <c:pt idx="1174">
                        <c:v>235.65202636718701</c:v>
                      </c:pt>
                      <c:pt idx="1175">
                        <c:v>235.83775634765601</c:v>
                      </c:pt>
                      <c:pt idx="1176">
                        <c:v>236.033032226562</c:v>
                      </c:pt>
                      <c:pt idx="1177">
                        <c:v>236.23924560546897</c:v>
                      </c:pt>
                      <c:pt idx="1178">
                        <c:v>236.44547119140603</c:v>
                      </c:pt>
                      <c:pt idx="1179">
                        <c:v>236.64918212890603</c:v>
                      </c:pt>
                      <c:pt idx="1180">
                        <c:v>236.84370117187501</c:v>
                      </c:pt>
                      <c:pt idx="1181">
                        <c:v>237.04615478515603</c:v>
                      </c:pt>
                      <c:pt idx="1182">
                        <c:v>237.25904541015603</c:v>
                      </c:pt>
                      <c:pt idx="1183">
                        <c:v>237.45306396484398</c:v>
                      </c:pt>
                      <c:pt idx="1184">
                        <c:v>237.64255371093799</c:v>
                      </c:pt>
                      <c:pt idx="1185">
                        <c:v>237.848388671875</c:v>
                      </c:pt>
                      <c:pt idx="1186">
                        <c:v>238.04329833984397</c:v>
                      </c:pt>
                      <c:pt idx="1187">
                        <c:v>238.23819580078103</c:v>
                      </c:pt>
                      <c:pt idx="1188">
                        <c:v>238.446044921875</c:v>
                      </c:pt>
                      <c:pt idx="1189">
                        <c:v>238.64599609375</c:v>
                      </c:pt>
                      <c:pt idx="1190">
                        <c:v>238.83801269531301</c:v>
                      </c:pt>
                      <c:pt idx="1191">
                        <c:v>239.04422607421898</c:v>
                      </c:pt>
                      <c:pt idx="1192">
                        <c:v>239.24918212890603</c:v>
                      </c:pt>
                      <c:pt idx="1193">
                        <c:v>239.43941650390602</c:v>
                      </c:pt>
                      <c:pt idx="1194">
                        <c:v>239.64438476562501</c:v>
                      </c:pt>
                      <c:pt idx="1195">
                        <c:v>239.85150146484398</c:v>
                      </c:pt>
                      <c:pt idx="1196">
                        <c:v>240.04677734374999</c:v>
                      </c:pt>
                      <c:pt idx="1197">
                        <c:v>240.24456787109398</c:v>
                      </c:pt>
                      <c:pt idx="1198">
                        <c:v>240.440356445313</c:v>
                      </c:pt>
                      <c:pt idx="1199">
                        <c:v>240.63651123046898</c:v>
                      </c:pt>
                      <c:pt idx="1200">
                        <c:v>240.83681640624999</c:v>
                      </c:pt>
                      <c:pt idx="1201">
                        <c:v>241.04643554687499</c:v>
                      </c:pt>
                      <c:pt idx="1202">
                        <c:v>241.25013427734399</c:v>
                      </c:pt>
                      <c:pt idx="1203">
                        <c:v>241.43748779296897</c:v>
                      </c:pt>
                      <c:pt idx="1204">
                        <c:v>241.63327636718699</c:v>
                      </c:pt>
                      <c:pt idx="1205">
                        <c:v>241.83320312500001</c:v>
                      </c:pt>
                      <c:pt idx="1206">
                        <c:v>242.03439941406199</c:v>
                      </c:pt>
                      <c:pt idx="1207">
                        <c:v>242.24439697265603</c:v>
                      </c:pt>
                      <c:pt idx="1208">
                        <c:v>242.45438232421898</c:v>
                      </c:pt>
                      <c:pt idx="1209">
                        <c:v>242.64677734374999</c:v>
                      </c:pt>
                      <c:pt idx="1210">
                        <c:v>242.83450927734398</c:v>
                      </c:pt>
                      <c:pt idx="1211">
                        <c:v>243.03192138671898</c:v>
                      </c:pt>
                      <c:pt idx="1212">
                        <c:v>243.23310546875001</c:v>
                      </c:pt>
                      <c:pt idx="1213">
                        <c:v>243.44183349609398</c:v>
                      </c:pt>
                      <c:pt idx="1214">
                        <c:v>243.63674316406201</c:v>
                      </c:pt>
                      <c:pt idx="1215">
                        <c:v>243.82951660156201</c:v>
                      </c:pt>
                      <c:pt idx="1216">
                        <c:v>244.03662109375</c:v>
                      </c:pt>
                      <c:pt idx="1217">
                        <c:v>244.23654785156199</c:v>
                      </c:pt>
                      <c:pt idx="1218">
                        <c:v>244.43270263671897</c:v>
                      </c:pt>
                      <c:pt idx="1219">
                        <c:v>244.64521484375001</c:v>
                      </c:pt>
                      <c:pt idx="1220">
                        <c:v>244.84677734375001</c:v>
                      </c:pt>
                      <c:pt idx="1221">
                        <c:v>245.03538818359397</c:v>
                      </c:pt>
                      <c:pt idx="1222">
                        <c:v>245.24161376953103</c:v>
                      </c:pt>
                      <c:pt idx="1223">
                        <c:v>245.44368896484397</c:v>
                      </c:pt>
                      <c:pt idx="1224">
                        <c:v>245.63481445312499</c:v>
                      </c:pt>
                      <c:pt idx="1225">
                        <c:v>245.83511962890603</c:v>
                      </c:pt>
                      <c:pt idx="1226">
                        <c:v>246.03883056640603</c:v>
                      </c:pt>
                      <c:pt idx="1227">
                        <c:v>246.24254150390601</c:v>
                      </c:pt>
                      <c:pt idx="1228">
                        <c:v>246.45467529296897</c:v>
                      </c:pt>
                      <c:pt idx="1229">
                        <c:v>246.64793701171897</c:v>
                      </c:pt>
                      <c:pt idx="1230">
                        <c:v>246.83277587890603</c:v>
                      </c:pt>
                      <c:pt idx="1231">
                        <c:v>247.03811035156201</c:v>
                      </c:pt>
                      <c:pt idx="1232">
                        <c:v>247.23427734374999</c:v>
                      </c:pt>
                      <c:pt idx="1233">
                        <c:v>247.43132324218701</c:v>
                      </c:pt>
                      <c:pt idx="1234">
                        <c:v>247.64508056640602</c:v>
                      </c:pt>
                      <c:pt idx="1235">
                        <c:v>247.83909912109397</c:v>
                      </c:pt>
                      <c:pt idx="1236">
                        <c:v>248.03023681640602</c:v>
                      </c:pt>
                      <c:pt idx="1237">
                        <c:v>248.24488525390603</c:v>
                      </c:pt>
                      <c:pt idx="1238">
                        <c:v>248.44606933593801</c:v>
                      </c:pt>
                      <c:pt idx="1239">
                        <c:v>248.63757324218699</c:v>
                      </c:pt>
                      <c:pt idx="1240">
                        <c:v>248.842529296875</c:v>
                      </c:pt>
                      <c:pt idx="1241">
                        <c:v>249.04372558593801</c:v>
                      </c:pt>
                      <c:pt idx="1242">
                        <c:v>249.23863525390601</c:v>
                      </c:pt>
                      <c:pt idx="1243">
                        <c:v>249.43315429687499</c:v>
                      </c:pt>
                      <c:pt idx="1244">
                        <c:v>249.63220214843801</c:v>
                      </c:pt>
                      <c:pt idx="1245">
                        <c:v>249.835034179687</c:v>
                      </c:pt>
                      <c:pt idx="1246">
                        <c:v>250.03873291015603</c:v>
                      </c:pt>
                      <c:pt idx="1247">
                        <c:v>250.23325195312501</c:v>
                      </c:pt>
                      <c:pt idx="1248">
                        <c:v>250.43317871093799</c:v>
                      </c:pt>
                      <c:pt idx="1249">
                        <c:v>250.63599853515603</c:v>
                      </c:pt>
                      <c:pt idx="1250">
                        <c:v>250.83970947265601</c:v>
                      </c:pt>
                      <c:pt idx="1251">
                        <c:v>251.03839111328102</c:v>
                      </c:pt>
                      <c:pt idx="1252">
                        <c:v>251.23958740234397</c:v>
                      </c:pt>
                      <c:pt idx="1253">
                        <c:v>251.44543457031301</c:v>
                      </c:pt>
                      <c:pt idx="1254">
                        <c:v>251.63492431640603</c:v>
                      </c:pt>
                      <c:pt idx="1255">
                        <c:v>251.84780273437499</c:v>
                      </c:pt>
                      <c:pt idx="1256">
                        <c:v>252.05439453125001</c:v>
                      </c:pt>
                      <c:pt idx="1257">
                        <c:v>252.23760986328102</c:v>
                      </c:pt>
                      <c:pt idx="1258">
                        <c:v>252.42963867187501</c:v>
                      </c:pt>
                      <c:pt idx="1259">
                        <c:v>252.632080078125</c:v>
                      </c:pt>
                      <c:pt idx="1260">
                        <c:v>252.82947998046899</c:v>
                      </c:pt>
                      <c:pt idx="1261">
                        <c:v>253.03193359375001</c:v>
                      </c:pt>
                      <c:pt idx="1262">
                        <c:v>253.24105224609397</c:v>
                      </c:pt>
                      <c:pt idx="1263">
                        <c:v>253.43631591796898</c:v>
                      </c:pt>
                      <c:pt idx="1264">
                        <c:v>253.63374023437501</c:v>
                      </c:pt>
                      <c:pt idx="1265">
                        <c:v>253.82864990234398</c:v>
                      </c:pt>
                      <c:pt idx="1266">
                        <c:v>254.02694091796897</c:v>
                      </c:pt>
                      <c:pt idx="1267">
                        <c:v>254.23656005859397</c:v>
                      </c:pt>
                      <c:pt idx="1268">
                        <c:v>254.44063720703102</c:v>
                      </c:pt>
                      <c:pt idx="1269">
                        <c:v>254.63427734375</c:v>
                      </c:pt>
                      <c:pt idx="1270">
                        <c:v>254.83006591796897</c:v>
                      </c:pt>
                      <c:pt idx="1271">
                        <c:v>255.02911376953102</c:v>
                      </c:pt>
                      <c:pt idx="1272">
                        <c:v>255.22402343749999</c:v>
                      </c:pt>
                      <c:pt idx="1273">
                        <c:v>255.42609863281299</c:v>
                      </c:pt>
                      <c:pt idx="1274">
                        <c:v>255.62890625</c:v>
                      </c:pt>
                      <c:pt idx="1275">
                        <c:v>255.83424072265603</c:v>
                      </c:pt>
                      <c:pt idx="1276">
                        <c:v>256.03795166015601</c:v>
                      </c:pt>
                      <c:pt idx="1277">
                        <c:v>256.23248291015602</c:v>
                      </c:pt>
                      <c:pt idx="1278">
                        <c:v>256.43078613281301</c:v>
                      </c:pt>
                      <c:pt idx="1279">
                        <c:v>256.63109130859397</c:v>
                      </c:pt>
                      <c:pt idx="1280">
                        <c:v>256.83013916015602</c:v>
                      </c:pt>
                      <c:pt idx="1281">
                        <c:v>257.03095703125001</c:v>
                      </c:pt>
                      <c:pt idx="1282">
                        <c:v>257.22962646484399</c:v>
                      </c:pt>
                      <c:pt idx="1283">
                        <c:v>257.42867431640605</c:v>
                      </c:pt>
                      <c:pt idx="1284">
                        <c:v>257.624841308594</c:v>
                      </c:pt>
                      <c:pt idx="1285">
                        <c:v>257.829431152344</c:v>
                      </c:pt>
                      <c:pt idx="1286">
                        <c:v>258.03527832031301</c:v>
                      </c:pt>
                      <c:pt idx="1287">
                        <c:v>258.22678222656202</c:v>
                      </c:pt>
                      <c:pt idx="1288">
                        <c:v>258.42670898437501</c:v>
                      </c:pt>
                      <c:pt idx="1289">
                        <c:v>258.62790527343799</c:v>
                      </c:pt>
                      <c:pt idx="1290">
                        <c:v>258.83663330078105</c:v>
                      </c:pt>
                      <c:pt idx="1291">
                        <c:v>259.03656005859398</c:v>
                      </c:pt>
                      <c:pt idx="1292">
                        <c:v>259.225183105469</c:v>
                      </c:pt>
                      <c:pt idx="1293">
                        <c:v>259.42600097656202</c:v>
                      </c:pt>
                      <c:pt idx="1294">
                        <c:v>259.63510742187498</c:v>
                      </c:pt>
                      <c:pt idx="1295">
                        <c:v>259.84044189453101</c:v>
                      </c:pt>
                      <c:pt idx="1296">
                        <c:v>260.03535156250001</c:v>
                      </c:pt>
                      <c:pt idx="1297">
                        <c:v>260.236157226562</c:v>
                      </c:pt>
                      <c:pt idx="1298">
                        <c:v>260.43193359374999</c:v>
                      </c:pt>
                      <c:pt idx="1299">
                        <c:v>260.62432861328102</c:v>
                      </c:pt>
                      <c:pt idx="1300">
                        <c:v>260.8271484375</c:v>
                      </c:pt>
                      <c:pt idx="1301">
                        <c:v>261.02996826171898</c:v>
                      </c:pt>
                      <c:pt idx="1302">
                        <c:v>261.22952880859395</c:v>
                      </c:pt>
                      <c:pt idx="1303">
                        <c:v>261.42819824218702</c:v>
                      </c:pt>
                      <c:pt idx="1304">
                        <c:v>261.62812500000001</c:v>
                      </c:pt>
                      <c:pt idx="1305">
                        <c:v>261.833093261719</c:v>
                      </c:pt>
                      <c:pt idx="1306">
                        <c:v>262.032141113281</c:v>
                      </c:pt>
                      <c:pt idx="1307">
                        <c:v>262.225415039062</c:v>
                      </c:pt>
                      <c:pt idx="1308">
                        <c:v>262.42409667968701</c:v>
                      </c:pt>
                      <c:pt idx="1309">
                        <c:v>262.630688476562</c:v>
                      </c:pt>
                      <c:pt idx="1310">
                        <c:v>262.83527832031302</c:v>
                      </c:pt>
                      <c:pt idx="1311">
                        <c:v>263.03017578125002</c:v>
                      </c:pt>
                      <c:pt idx="1312">
                        <c:v>263.22796630859398</c:v>
                      </c:pt>
                      <c:pt idx="1313">
                        <c:v>263.423754882813</c:v>
                      </c:pt>
                      <c:pt idx="1314">
                        <c:v>263.630859375</c:v>
                      </c:pt>
                      <c:pt idx="1315">
                        <c:v>263.829919433594</c:v>
                      </c:pt>
                      <c:pt idx="1316">
                        <c:v>264.017651367187</c:v>
                      </c:pt>
                      <c:pt idx="1317">
                        <c:v>264.22260742187501</c:v>
                      </c:pt>
                      <c:pt idx="1318">
                        <c:v>264.427575683594</c:v>
                      </c:pt>
                      <c:pt idx="1319">
                        <c:v>264.63089599609395</c:v>
                      </c:pt>
                      <c:pt idx="1320">
                        <c:v>264.82794189453102</c:v>
                      </c:pt>
                      <c:pt idx="1321">
                        <c:v>265.01568603515602</c:v>
                      </c:pt>
                      <c:pt idx="1322">
                        <c:v>265.22692871093801</c:v>
                      </c:pt>
                      <c:pt idx="1323">
                        <c:v>265.43942871093799</c:v>
                      </c:pt>
                      <c:pt idx="1324">
                        <c:v>265.625903320313</c:v>
                      </c:pt>
                      <c:pt idx="1325">
                        <c:v>265.82420654296897</c:v>
                      </c:pt>
                      <c:pt idx="1326">
                        <c:v>266.030432128906</c:v>
                      </c:pt>
                      <c:pt idx="1327">
                        <c:v>266.222814941406</c:v>
                      </c:pt>
                      <c:pt idx="1328">
                        <c:v>266.42110595703105</c:v>
                      </c:pt>
                      <c:pt idx="1329">
                        <c:v>266.62104492187501</c:v>
                      </c:pt>
                      <c:pt idx="1330">
                        <c:v>266.814697265625</c:v>
                      </c:pt>
                      <c:pt idx="1331">
                        <c:v>267.018395996094</c:v>
                      </c:pt>
                      <c:pt idx="1332">
                        <c:v>267.21994628906202</c:v>
                      </c:pt>
                      <c:pt idx="1333">
                        <c:v>267.421142578125</c:v>
                      </c:pt>
                      <c:pt idx="1334">
                        <c:v>267.62447509765605</c:v>
                      </c:pt>
                      <c:pt idx="1335">
                        <c:v>267.82314453125002</c:v>
                      </c:pt>
                      <c:pt idx="1336">
                        <c:v>268.02723388671899</c:v>
                      </c:pt>
                      <c:pt idx="1337">
                        <c:v>268.23345947265602</c:v>
                      </c:pt>
                      <c:pt idx="1338">
                        <c:v>268.42584228515602</c:v>
                      </c:pt>
                      <c:pt idx="1339">
                        <c:v>268.61984863281299</c:v>
                      </c:pt>
                      <c:pt idx="1340">
                        <c:v>268.82443847656202</c:v>
                      </c:pt>
                      <c:pt idx="1341">
                        <c:v>269.02777099609398</c:v>
                      </c:pt>
                      <c:pt idx="1342">
                        <c:v>269.22178955078101</c:v>
                      </c:pt>
                      <c:pt idx="1343">
                        <c:v>269.42209472656202</c:v>
                      </c:pt>
                      <c:pt idx="1344">
                        <c:v>269.62542724609398</c:v>
                      </c:pt>
                      <c:pt idx="1345">
                        <c:v>269.817456054687</c:v>
                      </c:pt>
                      <c:pt idx="1346">
                        <c:v>270.02366943359397</c:v>
                      </c:pt>
                      <c:pt idx="1347">
                        <c:v>270.227368164062</c:v>
                      </c:pt>
                      <c:pt idx="1348">
                        <c:v>270.42226562500002</c:v>
                      </c:pt>
                      <c:pt idx="1349">
                        <c:v>270.62219238281301</c:v>
                      </c:pt>
                      <c:pt idx="1350">
                        <c:v>270.82376708984395</c:v>
                      </c:pt>
                      <c:pt idx="1351">
                        <c:v>271.02534179687501</c:v>
                      </c:pt>
                      <c:pt idx="1352">
                        <c:v>271.22111816406198</c:v>
                      </c:pt>
                      <c:pt idx="1353">
                        <c:v>271.42607421874999</c:v>
                      </c:pt>
                      <c:pt idx="1354">
                        <c:v>271.62890625</c:v>
                      </c:pt>
                      <c:pt idx="1355">
                        <c:v>271.81840820312499</c:v>
                      </c:pt>
                      <c:pt idx="1356">
                        <c:v>272.02084960937498</c:v>
                      </c:pt>
                      <c:pt idx="1357">
                        <c:v>272.22203369140601</c:v>
                      </c:pt>
                      <c:pt idx="1358">
                        <c:v>272.42197265624998</c:v>
                      </c:pt>
                      <c:pt idx="1359">
                        <c:v>272.61851806640601</c:v>
                      </c:pt>
                      <c:pt idx="1360">
                        <c:v>272.81303710937499</c:v>
                      </c:pt>
                      <c:pt idx="1361">
                        <c:v>273.02930908203103</c:v>
                      </c:pt>
                      <c:pt idx="1362">
                        <c:v>273.23427734375002</c:v>
                      </c:pt>
                      <c:pt idx="1363">
                        <c:v>273.42377929687501</c:v>
                      </c:pt>
                      <c:pt idx="1364">
                        <c:v>273.62119140624998</c:v>
                      </c:pt>
                      <c:pt idx="1365">
                        <c:v>273.82778320312502</c:v>
                      </c:pt>
                      <c:pt idx="1366">
                        <c:v>274.02520751953102</c:v>
                      </c:pt>
                      <c:pt idx="1367">
                        <c:v>274.22136230468698</c:v>
                      </c:pt>
                      <c:pt idx="1368">
                        <c:v>274.42166748046895</c:v>
                      </c:pt>
                      <c:pt idx="1369">
                        <c:v>274.61782226562502</c:v>
                      </c:pt>
                      <c:pt idx="1370">
                        <c:v>274.81361083984399</c:v>
                      </c:pt>
                      <c:pt idx="1371">
                        <c:v>275.01568603515602</c:v>
                      </c:pt>
                      <c:pt idx="1372">
                        <c:v>275.21812744140601</c:v>
                      </c:pt>
                      <c:pt idx="1373">
                        <c:v>275.41718750000001</c:v>
                      </c:pt>
                      <c:pt idx="1374">
                        <c:v>275.624670410156</c:v>
                      </c:pt>
                      <c:pt idx="1375">
                        <c:v>275.81918945312498</c:v>
                      </c:pt>
                      <c:pt idx="1376">
                        <c:v>276.006921386719</c:v>
                      </c:pt>
                      <c:pt idx="1377">
                        <c:v>276.20811767578101</c:v>
                      </c:pt>
                      <c:pt idx="1378">
                        <c:v>276.41936035156198</c:v>
                      </c:pt>
                      <c:pt idx="1379">
                        <c:v>276.61802978515601</c:v>
                      </c:pt>
                      <c:pt idx="1380">
                        <c:v>276.81884765625</c:v>
                      </c:pt>
                      <c:pt idx="1381">
                        <c:v>277.01789550781302</c:v>
                      </c:pt>
                      <c:pt idx="1382">
                        <c:v>277.22034912109399</c:v>
                      </c:pt>
                      <c:pt idx="1383">
                        <c:v>277.42531738281298</c:v>
                      </c:pt>
                      <c:pt idx="1384">
                        <c:v>277.61770019531298</c:v>
                      </c:pt>
                      <c:pt idx="1385">
                        <c:v>277.81976318359398</c:v>
                      </c:pt>
                      <c:pt idx="1386">
                        <c:v>278.01755371093799</c:v>
                      </c:pt>
                      <c:pt idx="1387">
                        <c:v>278.22252197265601</c:v>
                      </c:pt>
                      <c:pt idx="1388">
                        <c:v>278.424963378906</c:v>
                      </c:pt>
                      <c:pt idx="1389">
                        <c:v>278.61358642578102</c:v>
                      </c:pt>
                      <c:pt idx="1390">
                        <c:v>278.810632324219</c:v>
                      </c:pt>
                      <c:pt idx="1391">
                        <c:v>279.01343994140603</c:v>
                      </c:pt>
                      <c:pt idx="1392">
                        <c:v>279.212487792969</c:v>
                      </c:pt>
                      <c:pt idx="1393">
                        <c:v>279.41204833984398</c:v>
                      </c:pt>
                      <c:pt idx="1394">
                        <c:v>279.61286621093802</c:v>
                      </c:pt>
                      <c:pt idx="1395">
                        <c:v>279.81531982421899</c:v>
                      </c:pt>
                      <c:pt idx="1396">
                        <c:v>280.01436767578105</c:v>
                      </c:pt>
                      <c:pt idx="1397">
                        <c:v>280.21429443359398</c:v>
                      </c:pt>
                      <c:pt idx="1398">
                        <c:v>280.423913574219</c:v>
                      </c:pt>
                      <c:pt idx="1399">
                        <c:v>280.62673339843798</c:v>
                      </c:pt>
                      <c:pt idx="1400">
                        <c:v>280.81785888671897</c:v>
                      </c:pt>
                      <c:pt idx="1401">
                        <c:v>281.017419433594</c:v>
                      </c:pt>
                      <c:pt idx="1402">
                        <c:v>281.21987304687502</c:v>
                      </c:pt>
                      <c:pt idx="1403">
                        <c:v>281.41351318359398</c:v>
                      </c:pt>
                      <c:pt idx="1404">
                        <c:v>281.61219482421899</c:v>
                      </c:pt>
                      <c:pt idx="1405">
                        <c:v>281.82257080078102</c:v>
                      </c:pt>
                      <c:pt idx="1406">
                        <c:v>282.01621093749998</c:v>
                      </c:pt>
                      <c:pt idx="1407">
                        <c:v>282.21072998046895</c:v>
                      </c:pt>
                      <c:pt idx="1408">
                        <c:v>282.417321777344</c:v>
                      </c:pt>
                      <c:pt idx="1409">
                        <c:v>282.612231445313</c:v>
                      </c:pt>
                      <c:pt idx="1410">
                        <c:v>282.81807861328105</c:v>
                      </c:pt>
                      <c:pt idx="1411">
                        <c:v>283.01926269531299</c:v>
                      </c:pt>
                      <c:pt idx="1412">
                        <c:v>283.208251953125</c:v>
                      </c:pt>
                      <c:pt idx="1413">
                        <c:v>283.41108398437501</c:v>
                      </c:pt>
                      <c:pt idx="1414">
                        <c:v>283.61693115234397</c:v>
                      </c:pt>
                      <c:pt idx="1415">
                        <c:v>283.815600585938</c:v>
                      </c:pt>
                      <c:pt idx="1416">
                        <c:v>284.02093505859398</c:v>
                      </c:pt>
                      <c:pt idx="1417">
                        <c:v>284.22211914062501</c:v>
                      </c:pt>
                      <c:pt idx="1418">
                        <c:v>284.41035156250001</c:v>
                      </c:pt>
                      <c:pt idx="1419">
                        <c:v>284.60777587890601</c:v>
                      </c:pt>
                      <c:pt idx="1420">
                        <c:v>284.81903076171898</c:v>
                      </c:pt>
                      <c:pt idx="1421">
                        <c:v>285.01392822265603</c:v>
                      </c:pt>
                      <c:pt idx="1422">
                        <c:v>285.20756835937499</c:v>
                      </c:pt>
                      <c:pt idx="1423">
                        <c:v>285.40838623046898</c:v>
                      </c:pt>
                      <c:pt idx="1424">
                        <c:v>285.60581054687498</c:v>
                      </c:pt>
                      <c:pt idx="1425">
                        <c:v>285.80449218749999</c:v>
                      </c:pt>
                      <c:pt idx="1426">
                        <c:v>286.000646972656</c:v>
                      </c:pt>
                      <c:pt idx="1427">
                        <c:v>286.20560302734395</c:v>
                      </c:pt>
                      <c:pt idx="1428">
                        <c:v>286.40678710937499</c:v>
                      </c:pt>
                      <c:pt idx="1429">
                        <c:v>286.60960693359397</c:v>
                      </c:pt>
                      <c:pt idx="1430">
                        <c:v>286.81872558593801</c:v>
                      </c:pt>
                      <c:pt idx="1431">
                        <c:v>287.01072998046897</c:v>
                      </c:pt>
                      <c:pt idx="1432">
                        <c:v>287.20021972656201</c:v>
                      </c:pt>
                      <c:pt idx="1433">
                        <c:v>287.40644531250001</c:v>
                      </c:pt>
                      <c:pt idx="1434">
                        <c:v>287.62436523437498</c:v>
                      </c:pt>
                      <c:pt idx="1435">
                        <c:v>287.82053222656202</c:v>
                      </c:pt>
                      <c:pt idx="1436">
                        <c:v>288.00411376953105</c:v>
                      </c:pt>
                      <c:pt idx="1437">
                        <c:v>288.20441894531302</c:v>
                      </c:pt>
                      <c:pt idx="1438">
                        <c:v>288.41026611328101</c:v>
                      </c:pt>
                      <c:pt idx="1439">
                        <c:v>288.61234130859395</c:v>
                      </c:pt>
                      <c:pt idx="1440">
                        <c:v>288.8076171875</c:v>
                      </c:pt>
                      <c:pt idx="1441">
                        <c:v>289.013830566406</c:v>
                      </c:pt>
                      <c:pt idx="1442">
                        <c:v>289.20998535156201</c:v>
                      </c:pt>
                      <c:pt idx="1443">
                        <c:v>289.40740966796898</c:v>
                      </c:pt>
                      <c:pt idx="1444">
                        <c:v>289.61614990234398</c:v>
                      </c:pt>
                      <c:pt idx="1445">
                        <c:v>289.81104736328103</c:v>
                      </c:pt>
                      <c:pt idx="1446">
                        <c:v>290.01312255859398</c:v>
                      </c:pt>
                      <c:pt idx="1447">
                        <c:v>290.22562255859395</c:v>
                      </c:pt>
                      <c:pt idx="1448">
                        <c:v>290.414233398438</c:v>
                      </c:pt>
                      <c:pt idx="1449">
                        <c:v>290.59656982421899</c:v>
                      </c:pt>
                      <c:pt idx="1450">
                        <c:v>290.80529785156199</c:v>
                      </c:pt>
                      <c:pt idx="1451">
                        <c:v>291.00648193359399</c:v>
                      </c:pt>
                      <c:pt idx="1452">
                        <c:v>291.20050048828102</c:v>
                      </c:pt>
                      <c:pt idx="1453">
                        <c:v>291.408361816406</c:v>
                      </c:pt>
                      <c:pt idx="1454">
                        <c:v>291.60830078125002</c:v>
                      </c:pt>
                      <c:pt idx="1455">
                        <c:v>291.80156249999999</c:v>
                      </c:pt>
                      <c:pt idx="1456">
                        <c:v>292.00526123046899</c:v>
                      </c:pt>
                      <c:pt idx="1457">
                        <c:v>292.20015869140605</c:v>
                      </c:pt>
                      <c:pt idx="1458">
                        <c:v>292.40349121093698</c:v>
                      </c:pt>
                      <c:pt idx="1459">
                        <c:v>292.61600341796895</c:v>
                      </c:pt>
                      <c:pt idx="1460">
                        <c:v>292.812170410156</c:v>
                      </c:pt>
                      <c:pt idx="1461">
                        <c:v>293.01083984374998</c:v>
                      </c:pt>
                      <c:pt idx="1462">
                        <c:v>293.20863037109399</c:v>
                      </c:pt>
                      <c:pt idx="1463">
                        <c:v>293.40643310546898</c:v>
                      </c:pt>
                      <c:pt idx="1464">
                        <c:v>293.61102294921898</c:v>
                      </c:pt>
                      <c:pt idx="1465">
                        <c:v>293.81220703125001</c:v>
                      </c:pt>
                      <c:pt idx="1466">
                        <c:v>294.017163085937</c:v>
                      </c:pt>
                      <c:pt idx="1467">
                        <c:v>294.22301025390601</c:v>
                      </c:pt>
                      <c:pt idx="1468">
                        <c:v>294.42042236328103</c:v>
                      </c:pt>
                      <c:pt idx="1469">
                        <c:v>294.61695556640603</c:v>
                      </c:pt>
                      <c:pt idx="1470">
                        <c:v>294.80935058593701</c:v>
                      </c:pt>
                      <c:pt idx="1471">
                        <c:v>295.00173339843798</c:v>
                      </c:pt>
                      <c:pt idx="1472">
                        <c:v>295.19664306640601</c:v>
                      </c:pt>
                      <c:pt idx="1473">
                        <c:v>295.39909667968698</c:v>
                      </c:pt>
                      <c:pt idx="1474">
                        <c:v>295.60443115234398</c:v>
                      </c:pt>
                      <c:pt idx="1475">
                        <c:v>295.80814208984395</c:v>
                      </c:pt>
                      <c:pt idx="1476">
                        <c:v>296.001782226562</c:v>
                      </c:pt>
                      <c:pt idx="1477">
                        <c:v>296.19755859374999</c:v>
                      </c:pt>
                      <c:pt idx="1478">
                        <c:v>296.40252685546898</c:v>
                      </c:pt>
                      <c:pt idx="1479">
                        <c:v>296.59906005859398</c:v>
                      </c:pt>
                      <c:pt idx="1480">
                        <c:v>296.79609375000001</c:v>
                      </c:pt>
                      <c:pt idx="1481">
                        <c:v>296.99477539062502</c:v>
                      </c:pt>
                      <c:pt idx="1482">
                        <c:v>297.20603027343799</c:v>
                      </c:pt>
                      <c:pt idx="1483">
                        <c:v>297.40595703125001</c:v>
                      </c:pt>
                      <c:pt idx="1484">
                        <c:v>297.59582519531301</c:v>
                      </c:pt>
                      <c:pt idx="1485">
                        <c:v>297.80921630859399</c:v>
                      </c:pt>
                      <c:pt idx="1486">
                        <c:v>298.00826416015605</c:v>
                      </c:pt>
                      <c:pt idx="1487">
                        <c:v>298.195629882812</c:v>
                      </c:pt>
                      <c:pt idx="1488">
                        <c:v>298.39393310546899</c:v>
                      </c:pt>
                      <c:pt idx="1489">
                        <c:v>298.600512695313</c:v>
                      </c:pt>
                      <c:pt idx="1490">
                        <c:v>298.805102539063</c:v>
                      </c:pt>
                      <c:pt idx="1491">
                        <c:v>299.00001220703103</c:v>
                      </c:pt>
                      <c:pt idx="1492">
                        <c:v>299.20623779296898</c:v>
                      </c:pt>
                      <c:pt idx="1493">
                        <c:v>299.40491943359399</c:v>
                      </c:pt>
                      <c:pt idx="1494">
                        <c:v>299.58974609375002</c:v>
                      </c:pt>
                      <c:pt idx="1495">
                        <c:v>299.790930175781</c:v>
                      </c:pt>
                      <c:pt idx="1496">
                        <c:v>300.00042724609398</c:v>
                      </c:pt>
                      <c:pt idx="1497">
                        <c:v>300.200354003906</c:v>
                      </c:pt>
                      <c:pt idx="1498">
                        <c:v>300.39902343749998</c:v>
                      </c:pt>
                      <c:pt idx="1499">
                        <c:v>300.59947509765601</c:v>
                      </c:pt>
                      <c:pt idx="1500">
                        <c:v>300.80065917968699</c:v>
                      </c:pt>
                      <c:pt idx="1501">
                        <c:v>301.00258789062502</c:v>
                      </c:pt>
                      <c:pt idx="1502">
                        <c:v>301.203771972656</c:v>
                      </c:pt>
                      <c:pt idx="1503">
                        <c:v>301.39993896484395</c:v>
                      </c:pt>
                      <c:pt idx="1504">
                        <c:v>301.607421875</c:v>
                      </c:pt>
                      <c:pt idx="1505">
                        <c:v>301.80734863281202</c:v>
                      </c:pt>
                      <c:pt idx="1506">
                        <c:v>301.99345703124999</c:v>
                      </c:pt>
                      <c:pt idx="1507">
                        <c:v>302.19642333984399</c:v>
                      </c:pt>
                      <c:pt idx="1508">
                        <c:v>302.40139160156201</c:v>
                      </c:pt>
                      <c:pt idx="1509">
                        <c:v>302.59827880859399</c:v>
                      </c:pt>
                      <c:pt idx="1510">
                        <c:v>302.79871826171899</c:v>
                      </c:pt>
                      <c:pt idx="1511">
                        <c:v>303.00117187500001</c:v>
                      </c:pt>
                      <c:pt idx="1512">
                        <c:v>303.20688476562498</c:v>
                      </c:pt>
                      <c:pt idx="1513">
                        <c:v>303.41185302734397</c:v>
                      </c:pt>
                      <c:pt idx="1514">
                        <c:v>303.60926513671899</c:v>
                      </c:pt>
                      <c:pt idx="1515">
                        <c:v>303.80340576171898</c:v>
                      </c:pt>
                      <c:pt idx="1516">
                        <c:v>303.99578857421898</c:v>
                      </c:pt>
                      <c:pt idx="1517">
                        <c:v>304.20277099609399</c:v>
                      </c:pt>
                      <c:pt idx="1518">
                        <c:v>304.40573730468702</c:v>
                      </c:pt>
                      <c:pt idx="1519">
                        <c:v>304.593103027344</c:v>
                      </c:pt>
                      <c:pt idx="1520">
                        <c:v>304.78999023437501</c:v>
                      </c:pt>
                      <c:pt idx="1521">
                        <c:v>305.00499267578101</c:v>
                      </c:pt>
                      <c:pt idx="1522">
                        <c:v>305.20871582031299</c:v>
                      </c:pt>
                      <c:pt idx="1523">
                        <c:v>305.40236816406298</c:v>
                      </c:pt>
                      <c:pt idx="1524">
                        <c:v>305.60532226562498</c:v>
                      </c:pt>
                      <c:pt idx="1525">
                        <c:v>305.79897460937502</c:v>
                      </c:pt>
                      <c:pt idx="1526">
                        <c:v>305.99512939453103</c:v>
                      </c:pt>
                      <c:pt idx="1527">
                        <c:v>306.203857421875</c:v>
                      </c:pt>
                      <c:pt idx="1528">
                        <c:v>306.40705566406302</c:v>
                      </c:pt>
                      <c:pt idx="1529">
                        <c:v>306.59567871093702</c:v>
                      </c:pt>
                      <c:pt idx="1530">
                        <c:v>306.79184570312498</c:v>
                      </c:pt>
                      <c:pt idx="1531">
                        <c:v>306.99805908203103</c:v>
                      </c:pt>
                      <c:pt idx="1532">
                        <c:v>307.19924316406298</c:v>
                      </c:pt>
                      <c:pt idx="1533">
                        <c:v>307.39666748046898</c:v>
                      </c:pt>
                      <c:pt idx="1534">
                        <c:v>307.593334960937</c:v>
                      </c:pt>
                      <c:pt idx="1535">
                        <c:v>307.78823242187502</c:v>
                      </c:pt>
                      <c:pt idx="1536">
                        <c:v>307.99268798828103</c:v>
                      </c:pt>
                      <c:pt idx="1537">
                        <c:v>308.19765625000002</c:v>
                      </c:pt>
                      <c:pt idx="1538">
                        <c:v>308.39758300781199</c:v>
                      </c:pt>
                      <c:pt idx="1539">
                        <c:v>308.597497558594</c:v>
                      </c:pt>
                      <c:pt idx="1540">
                        <c:v>308.79165039062502</c:v>
                      </c:pt>
                      <c:pt idx="1541">
                        <c:v>308.99661865234395</c:v>
                      </c:pt>
                      <c:pt idx="1542">
                        <c:v>309.20107421875002</c:v>
                      </c:pt>
                      <c:pt idx="1543">
                        <c:v>309.39849853515602</c:v>
                      </c:pt>
                      <c:pt idx="1544">
                        <c:v>309.60093994140601</c:v>
                      </c:pt>
                      <c:pt idx="1545">
                        <c:v>309.81595458984395</c:v>
                      </c:pt>
                      <c:pt idx="1546">
                        <c:v>310.01011962890601</c:v>
                      </c:pt>
                      <c:pt idx="1547">
                        <c:v>310.18616943359399</c:v>
                      </c:pt>
                      <c:pt idx="1548">
                        <c:v>310.38684082031301</c:v>
                      </c:pt>
                      <c:pt idx="1549">
                        <c:v>310.59356689453102</c:v>
                      </c:pt>
                      <c:pt idx="1550">
                        <c:v>310.792236328125</c:v>
                      </c:pt>
                      <c:pt idx="1551">
                        <c:v>310.99468994140602</c:v>
                      </c:pt>
                      <c:pt idx="1552">
                        <c:v>311.19589843749998</c:v>
                      </c:pt>
                      <c:pt idx="1553">
                        <c:v>311.40285644531298</c:v>
                      </c:pt>
                      <c:pt idx="1554">
                        <c:v>311.59825439453101</c:v>
                      </c:pt>
                      <c:pt idx="1555">
                        <c:v>311.79189453125002</c:v>
                      </c:pt>
                      <c:pt idx="1556">
                        <c:v>312.00010986328101</c:v>
                      </c:pt>
                      <c:pt idx="1557">
                        <c:v>312.19627685546897</c:v>
                      </c:pt>
                      <c:pt idx="1558">
                        <c:v>312.38992919921895</c:v>
                      </c:pt>
                      <c:pt idx="1559">
                        <c:v>312.59614257812501</c:v>
                      </c:pt>
                      <c:pt idx="1560">
                        <c:v>312.801110839844</c:v>
                      </c:pt>
                      <c:pt idx="1561">
                        <c:v>312.98973388671897</c:v>
                      </c:pt>
                      <c:pt idx="1562">
                        <c:v>313.195959472656</c:v>
                      </c:pt>
                      <c:pt idx="1563">
                        <c:v>313.399658203125</c:v>
                      </c:pt>
                      <c:pt idx="1564">
                        <c:v>313.59381103515602</c:v>
                      </c:pt>
                      <c:pt idx="1565">
                        <c:v>313.79626464843801</c:v>
                      </c:pt>
                      <c:pt idx="1566">
                        <c:v>313.99190673828105</c:v>
                      </c:pt>
                      <c:pt idx="1567">
                        <c:v>314.18680419921895</c:v>
                      </c:pt>
                      <c:pt idx="1568">
                        <c:v>314.39101562500002</c:v>
                      </c:pt>
                      <c:pt idx="1569">
                        <c:v>314.609057617188</c:v>
                      </c:pt>
                      <c:pt idx="1570">
                        <c:v>314.81226806640603</c:v>
                      </c:pt>
                      <c:pt idx="1571">
                        <c:v>315.00289306640605</c:v>
                      </c:pt>
                      <c:pt idx="1572">
                        <c:v>315.19652099609397</c:v>
                      </c:pt>
                      <c:pt idx="1573">
                        <c:v>315.386389160156</c:v>
                      </c:pt>
                      <c:pt idx="1574">
                        <c:v>315.58505859374998</c:v>
                      </c:pt>
                      <c:pt idx="1575">
                        <c:v>315.78624267578101</c:v>
                      </c:pt>
                      <c:pt idx="1576">
                        <c:v>315.99248046874999</c:v>
                      </c:pt>
                      <c:pt idx="1577">
                        <c:v>316.18991699218799</c:v>
                      </c:pt>
                      <c:pt idx="1578">
                        <c:v>316.37852783203101</c:v>
                      </c:pt>
                      <c:pt idx="1579">
                        <c:v>316.58851318359399</c:v>
                      </c:pt>
                      <c:pt idx="1580">
                        <c:v>316.79095458984398</c:v>
                      </c:pt>
                      <c:pt idx="1581">
                        <c:v>316.987634277344</c:v>
                      </c:pt>
                      <c:pt idx="1582">
                        <c:v>317.18631591796895</c:v>
                      </c:pt>
                      <c:pt idx="1583">
                        <c:v>317.39503173828103</c:v>
                      </c:pt>
                      <c:pt idx="1584">
                        <c:v>317.60175781250001</c:v>
                      </c:pt>
                      <c:pt idx="1585">
                        <c:v>317.784094238281</c:v>
                      </c:pt>
                      <c:pt idx="1586">
                        <c:v>317.97597656250002</c:v>
                      </c:pt>
                      <c:pt idx="1587">
                        <c:v>318.18544921875002</c:v>
                      </c:pt>
                      <c:pt idx="1588">
                        <c:v>318.38588867187502</c:v>
                      </c:pt>
                      <c:pt idx="1589">
                        <c:v>318.58508300781199</c:v>
                      </c:pt>
                      <c:pt idx="1590">
                        <c:v>318.79832763671897</c:v>
                      </c:pt>
                      <c:pt idx="1591">
                        <c:v>318.99775390625001</c:v>
                      </c:pt>
                      <c:pt idx="1592">
                        <c:v>319.18437499999999</c:v>
                      </c:pt>
                      <c:pt idx="1593">
                        <c:v>319.38933105468698</c:v>
                      </c:pt>
                      <c:pt idx="1594">
                        <c:v>319.60812988281202</c:v>
                      </c:pt>
                      <c:pt idx="1595">
                        <c:v>319.80051269531299</c:v>
                      </c:pt>
                      <c:pt idx="1596">
                        <c:v>319.98232421875002</c:v>
                      </c:pt>
                      <c:pt idx="1597">
                        <c:v>320.18654785156201</c:v>
                      </c:pt>
                      <c:pt idx="1598">
                        <c:v>320.39025878906301</c:v>
                      </c:pt>
                      <c:pt idx="1599">
                        <c:v>320.58717041015603</c:v>
                      </c:pt>
                      <c:pt idx="1600">
                        <c:v>320.79213867187502</c:v>
                      </c:pt>
                      <c:pt idx="1601">
                        <c:v>320.99205322265601</c:v>
                      </c:pt>
                      <c:pt idx="1602">
                        <c:v>321.19323730468699</c:v>
                      </c:pt>
                      <c:pt idx="1603">
                        <c:v>321.386889648438</c:v>
                      </c:pt>
                      <c:pt idx="1604">
                        <c:v>321.57425537109395</c:v>
                      </c:pt>
                      <c:pt idx="1605">
                        <c:v>321.77846679687502</c:v>
                      </c:pt>
                      <c:pt idx="1606">
                        <c:v>321.985192871094</c:v>
                      </c:pt>
                      <c:pt idx="1607">
                        <c:v>322.18336181640603</c:v>
                      </c:pt>
                      <c:pt idx="1608">
                        <c:v>322.392822265625</c:v>
                      </c:pt>
                      <c:pt idx="1609">
                        <c:v>322.59777832031301</c:v>
                      </c:pt>
                      <c:pt idx="1610">
                        <c:v>322.788171386719</c:v>
                      </c:pt>
                      <c:pt idx="1611">
                        <c:v>322.98358154296898</c:v>
                      </c:pt>
                      <c:pt idx="1612">
                        <c:v>323.17672119140605</c:v>
                      </c:pt>
                      <c:pt idx="1613">
                        <c:v>323.38546142578105</c:v>
                      </c:pt>
                      <c:pt idx="1614">
                        <c:v>323.58916015624999</c:v>
                      </c:pt>
                      <c:pt idx="1615">
                        <c:v>323.78356933593699</c:v>
                      </c:pt>
                      <c:pt idx="1616">
                        <c:v>323.98979492187499</c:v>
                      </c:pt>
                      <c:pt idx="1617">
                        <c:v>324.192224121094</c:v>
                      </c:pt>
                      <c:pt idx="1618">
                        <c:v>324.38637695312502</c:v>
                      </c:pt>
                      <c:pt idx="1619">
                        <c:v>324.57751464843801</c:v>
                      </c:pt>
                      <c:pt idx="1620">
                        <c:v>324.797045898438</c:v>
                      </c:pt>
                      <c:pt idx="1621">
                        <c:v>325.01005859374999</c:v>
                      </c:pt>
                      <c:pt idx="1622">
                        <c:v>325.18485107421895</c:v>
                      </c:pt>
                      <c:pt idx="1623">
                        <c:v>325.378503417969</c:v>
                      </c:pt>
                      <c:pt idx="1624">
                        <c:v>325.58345947265605</c:v>
                      </c:pt>
                      <c:pt idx="1625">
                        <c:v>325.78413085937501</c:v>
                      </c:pt>
                      <c:pt idx="1626">
                        <c:v>325.98658447265603</c:v>
                      </c:pt>
                      <c:pt idx="1627">
                        <c:v>326.1865234375</c:v>
                      </c:pt>
                      <c:pt idx="1628">
                        <c:v>326.38142089843802</c:v>
                      </c:pt>
                      <c:pt idx="1629">
                        <c:v>326.58134765624999</c:v>
                      </c:pt>
                      <c:pt idx="1630">
                        <c:v>326.78505859375002</c:v>
                      </c:pt>
                      <c:pt idx="1631">
                        <c:v>326.98173828124999</c:v>
                      </c:pt>
                      <c:pt idx="1632">
                        <c:v>327.18670654296898</c:v>
                      </c:pt>
                      <c:pt idx="1633">
                        <c:v>327.38537597656199</c:v>
                      </c:pt>
                      <c:pt idx="1634">
                        <c:v>327.58706054687502</c:v>
                      </c:pt>
                      <c:pt idx="1635">
                        <c:v>327.80157470703102</c:v>
                      </c:pt>
                      <c:pt idx="1636">
                        <c:v>327.99724121093698</c:v>
                      </c:pt>
                      <c:pt idx="1637">
                        <c:v>328.19086914062501</c:v>
                      </c:pt>
                      <c:pt idx="1638">
                        <c:v>328.38325195312501</c:v>
                      </c:pt>
                      <c:pt idx="1639">
                        <c:v>328.576904296875</c:v>
                      </c:pt>
                      <c:pt idx="1640">
                        <c:v>328.783117675781</c:v>
                      </c:pt>
                      <c:pt idx="1641">
                        <c:v>328.97801513671897</c:v>
                      </c:pt>
                      <c:pt idx="1642">
                        <c:v>329.173425292969</c:v>
                      </c:pt>
                      <c:pt idx="1643">
                        <c:v>329.382165527344</c:v>
                      </c:pt>
                      <c:pt idx="1644">
                        <c:v>329.580322265625</c:v>
                      </c:pt>
                      <c:pt idx="1645">
                        <c:v>329.77773437500002</c:v>
                      </c:pt>
                      <c:pt idx="1646">
                        <c:v>329.98898925781202</c:v>
                      </c:pt>
                      <c:pt idx="1647">
                        <c:v>330.18566894531301</c:v>
                      </c:pt>
                      <c:pt idx="1648">
                        <c:v>330.3818359375</c:v>
                      </c:pt>
                      <c:pt idx="1649">
                        <c:v>330.58251953125</c:v>
                      </c:pt>
                      <c:pt idx="1650">
                        <c:v>330.77617187499999</c:v>
                      </c:pt>
                      <c:pt idx="1651">
                        <c:v>330.98489990234395</c:v>
                      </c:pt>
                      <c:pt idx="1652">
                        <c:v>331.19237060546897</c:v>
                      </c:pt>
                      <c:pt idx="1653">
                        <c:v>331.37973632812498</c:v>
                      </c:pt>
                      <c:pt idx="1654">
                        <c:v>331.57086181640602</c:v>
                      </c:pt>
                      <c:pt idx="1655">
                        <c:v>331.77454833984399</c:v>
                      </c:pt>
                      <c:pt idx="1656">
                        <c:v>331.97950439453103</c:v>
                      </c:pt>
                      <c:pt idx="1657">
                        <c:v>332.18574218750001</c:v>
                      </c:pt>
                      <c:pt idx="1658">
                        <c:v>332.38819580078103</c:v>
                      </c:pt>
                      <c:pt idx="1659">
                        <c:v>332.57856445312501</c:v>
                      </c:pt>
                      <c:pt idx="1660">
                        <c:v>332.77147216796897</c:v>
                      </c:pt>
                      <c:pt idx="1661">
                        <c:v>332.97593994140601</c:v>
                      </c:pt>
                      <c:pt idx="1662">
                        <c:v>333.17913818359398</c:v>
                      </c:pt>
                      <c:pt idx="1663">
                        <c:v>333.37905273437502</c:v>
                      </c:pt>
                      <c:pt idx="1664">
                        <c:v>333.58073730468698</c:v>
                      </c:pt>
                      <c:pt idx="1665">
                        <c:v>333.78117675781198</c:v>
                      </c:pt>
                      <c:pt idx="1666">
                        <c:v>333.984375</c:v>
                      </c:pt>
                      <c:pt idx="1667">
                        <c:v>334.18507080078103</c:v>
                      </c:pt>
                      <c:pt idx="1668">
                        <c:v>334.38928222656199</c:v>
                      </c:pt>
                      <c:pt idx="1669">
                        <c:v>334.58795166015602</c:v>
                      </c:pt>
                      <c:pt idx="1670">
                        <c:v>334.77656250000001</c:v>
                      </c:pt>
                      <c:pt idx="1671">
                        <c:v>334.97523193359399</c:v>
                      </c:pt>
                      <c:pt idx="1672">
                        <c:v>335.193518066406</c:v>
                      </c:pt>
                      <c:pt idx="1673">
                        <c:v>335.39647216796897</c:v>
                      </c:pt>
                      <c:pt idx="1674">
                        <c:v>335.57880859375001</c:v>
                      </c:pt>
                      <c:pt idx="1675">
                        <c:v>335.78251953124999</c:v>
                      </c:pt>
                      <c:pt idx="1676">
                        <c:v>335.97993164062501</c:v>
                      </c:pt>
                      <c:pt idx="1677">
                        <c:v>336.18564453124998</c:v>
                      </c:pt>
                      <c:pt idx="1678">
                        <c:v>336.3994140625</c:v>
                      </c:pt>
                      <c:pt idx="1679">
                        <c:v>336.59483642578101</c:v>
                      </c:pt>
                      <c:pt idx="1680">
                        <c:v>336.78470458984395</c:v>
                      </c:pt>
                      <c:pt idx="1681">
                        <c:v>336.97657470703103</c:v>
                      </c:pt>
                      <c:pt idx="1682">
                        <c:v>337.18531494140603</c:v>
                      </c:pt>
                      <c:pt idx="1683">
                        <c:v>337.38449707031299</c:v>
                      </c:pt>
                      <c:pt idx="1684">
                        <c:v>337.583166503906</c:v>
                      </c:pt>
                      <c:pt idx="1685">
                        <c:v>337.78309326171899</c:v>
                      </c:pt>
                      <c:pt idx="1686">
                        <c:v>337.976733398438</c:v>
                      </c:pt>
                      <c:pt idx="1687">
                        <c:v>338.17364501953102</c:v>
                      </c:pt>
                      <c:pt idx="1688">
                        <c:v>338.37032470703105</c:v>
                      </c:pt>
                      <c:pt idx="1689">
                        <c:v>338.57529296874998</c:v>
                      </c:pt>
                      <c:pt idx="1690">
                        <c:v>338.777746582031</c:v>
                      </c:pt>
                      <c:pt idx="1691">
                        <c:v>338.97768554687502</c:v>
                      </c:pt>
                      <c:pt idx="1692">
                        <c:v>339.17835693359399</c:v>
                      </c:pt>
                      <c:pt idx="1693">
                        <c:v>339.38078613281198</c:v>
                      </c:pt>
                      <c:pt idx="1694">
                        <c:v>339.57619628906298</c:v>
                      </c:pt>
                      <c:pt idx="1695">
                        <c:v>339.77236328125002</c:v>
                      </c:pt>
                      <c:pt idx="1696">
                        <c:v>339.97807617187499</c:v>
                      </c:pt>
                      <c:pt idx="1697">
                        <c:v>340.17045898437499</c:v>
                      </c:pt>
                      <c:pt idx="1698">
                        <c:v>340.366613769531</c:v>
                      </c:pt>
                      <c:pt idx="1699">
                        <c:v>340.57838134765603</c:v>
                      </c:pt>
                      <c:pt idx="1700">
                        <c:v>340.77454833984399</c:v>
                      </c:pt>
                      <c:pt idx="1701">
                        <c:v>340.96641845703101</c:v>
                      </c:pt>
                      <c:pt idx="1702">
                        <c:v>341.166345214844</c:v>
                      </c:pt>
                      <c:pt idx="1703">
                        <c:v>341.36879882812502</c:v>
                      </c:pt>
                      <c:pt idx="1704">
                        <c:v>341.57049560546898</c:v>
                      </c:pt>
                      <c:pt idx="1705">
                        <c:v>341.76665039062499</c:v>
                      </c:pt>
                      <c:pt idx="1706">
                        <c:v>341.97236328125001</c:v>
                      </c:pt>
                      <c:pt idx="1707">
                        <c:v>342.18110351562501</c:v>
                      </c:pt>
                      <c:pt idx="1708">
                        <c:v>342.37098388671899</c:v>
                      </c:pt>
                      <c:pt idx="1709">
                        <c:v>342.56386718750002</c:v>
                      </c:pt>
                      <c:pt idx="1710">
                        <c:v>342.76882324218798</c:v>
                      </c:pt>
                      <c:pt idx="1711">
                        <c:v>342.97453613281198</c:v>
                      </c:pt>
                      <c:pt idx="1712">
                        <c:v>343.17120361328102</c:v>
                      </c:pt>
                      <c:pt idx="1713">
                        <c:v>343.363598632812</c:v>
                      </c:pt>
                      <c:pt idx="1714">
                        <c:v>343.57358398437498</c:v>
                      </c:pt>
                      <c:pt idx="1715">
                        <c:v>343.76973876953105</c:v>
                      </c:pt>
                      <c:pt idx="1716">
                        <c:v>343.96413574218798</c:v>
                      </c:pt>
                      <c:pt idx="1717">
                        <c:v>344.17666015625002</c:v>
                      </c:pt>
                      <c:pt idx="1718">
                        <c:v>344.37408447265602</c:v>
                      </c:pt>
                      <c:pt idx="1719">
                        <c:v>344.56822509765601</c:v>
                      </c:pt>
                      <c:pt idx="1720">
                        <c:v>344.77316894531299</c:v>
                      </c:pt>
                      <c:pt idx="1721">
                        <c:v>344.97259521484398</c:v>
                      </c:pt>
                      <c:pt idx="1722">
                        <c:v>345.16751708984395</c:v>
                      </c:pt>
                      <c:pt idx="1723">
                        <c:v>345.36618652343799</c:v>
                      </c:pt>
                      <c:pt idx="1724">
                        <c:v>345.57114257812498</c:v>
                      </c:pt>
                      <c:pt idx="1725">
                        <c:v>345.76982421874999</c:v>
                      </c:pt>
                      <c:pt idx="1726">
                        <c:v>345.965246582031</c:v>
                      </c:pt>
                      <c:pt idx="1727">
                        <c:v>346.171459960937</c:v>
                      </c:pt>
                      <c:pt idx="1728">
                        <c:v>346.36961669921897</c:v>
                      </c:pt>
                      <c:pt idx="1729">
                        <c:v>346.56326904296895</c:v>
                      </c:pt>
                      <c:pt idx="1730">
                        <c:v>346.77126464843798</c:v>
                      </c:pt>
                      <c:pt idx="1731">
                        <c:v>346.97749023437501</c:v>
                      </c:pt>
                      <c:pt idx="1732">
                        <c:v>347.17437744140602</c:v>
                      </c:pt>
                      <c:pt idx="1733">
                        <c:v>347.36549072265603</c:v>
                      </c:pt>
                      <c:pt idx="1734">
                        <c:v>347.562915039063</c:v>
                      </c:pt>
                      <c:pt idx="1735">
                        <c:v>347.76032714843802</c:v>
                      </c:pt>
                      <c:pt idx="1736">
                        <c:v>347.96152343749998</c:v>
                      </c:pt>
                      <c:pt idx="1737">
                        <c:v>348.17404785156202</c:v>
                      </c:pt>
                      <c:pt idx="1738">
                        <c:v>348.37322998046898</c:v>
                      </c:pt>
                      <c:pt idx="1739">
                        <c:v>348.56434326171899</c:v>
                      </c:pt>
                      <c:pt idx="1740">
                        <c:v>348.75999755859397</c:v>
                      </c:pt>
                      <c:pt idx="1741">
                        <c:v>348.95742187500002</c:v>
                      </c:pt>
                      <c:pt idx="1742">
                        <c:v>349.16489257812498</c:v>
                      </c:pt>
                      <c:pt idx="1743">
                        <c:v>349.37489013671899</c:v>
                      </c:pt>
                      <c:pt idx="1744">
                        <c:v>349.57858886718799</c:v>
                      </c:pt>
                      <c:pt idx="1745">
                        <c:v>349.77222900390603</c:v>
                      </c:pt>
                      <c:pt idx="1746">
                        <c:v>349.95708007812499</c:v>
                      </c:pt>
                      <c:pt idx="1747">
                        <c:v>350.16456298828103</c:v>
                      </c:pt>
                      <c:pt idx="1748">
                        <c:v>350.370776367188</c:v>
                      </c:pt>
                      <c:pt idx="1749">
                        <c:v>350.56367187500001</c:v>
                      </c:pt>
                      <c:pt idx="1750">
                        <c:v>350.75858154296895</c:v>
                      </c:pt>
                      <c:pt idx="1751">
                        <c:v>350.95726318359397</c:v>
                      </c:pt>
                      <c:pt idx="1752">
                        <c:v>351.16347656250002</c:v>
                      </c:pt>
                      <c:pt idx="1753">
                        <c:v>351.36918945312499</c:v>
                      </c:pt>
                      <c:pt idx="1754">
                        <c:v>351.56157226562499</c:v>
                      </c:pt>
                      <c:pt idx="1755">
                        <c:v>351.76527099609399</c:v>
                      </c:pt>
                      <c:pt idx="1756">
                        <c:v>351.972741699219</c:v>
                      </c:pt>
                      <c:pt idx="1757">
                        <c:v>352.16385498046895</c:v>
                      </c:pt>
                      <c:pt idx="1758">
                        <c:v>352.37060546875</c:v>
                      </c:pt>
                      <c:pt idx="1759">
                        <c:v>352.57305908203102</c:v>
                      </c:pt>
                      <c:pt idx="1760">
                        <c:v>352.76115722656198</c:v>
                      </c:pt>
                      <c:pt idx="1761">
                        <c:v>352.96234130859398</c:v>
                      </c:pt>
                      <c:pt idx="1762">
                        <c:v>353.167810058594</c:v>
                      </c:pt>
                      <c:pt idx="1763">
                        <c:v>353.35820312499999</c:v>
                      </c:pt>
                      <c:pt idx="1764">
                        <c:v>353.548828125</c:v>
                      </c:pt>
                      <c:pt idx="1765">
                        <c:v>353.75881347656201</c:v>
                      </c:pt>
                      <c:pt idx="1766">
                        <c:v>353.97509765625</c:v>
                      </c:pt>
                      <c:pt idx="1767">
                        <c:v>354.1669921875</c:v>
                      </c:pt>
                      <c:pt idx="1768">
                        <c:v>354.35810546875001</c:v>
                      </c:pt>
                      <c:pt idx="1769">
                        <c:v>354.55854492187501</c:v>
                      </c:pt>
                      <c:pt idx="1770">
                        <c:v>354.75975341796897</c:v>
                      </c:pt>
                      <c:pt idx="1771">
                        <c:v>354.96041259765605</c:v>
                      </c:pt>
                      <c:pt idx="1772">
                        <c:v>355.16159667968702</c:v>
                      </c:pt>
                      <c:pt idx="1773">
                        <c:v>355.35776367187498</c:v>
                      </c:pt>
                      <c:pt idx="1774">
                        <c:v>355.55393066406299</c:v>
                      </c:pt>
                      <c:pt idx="1775">
                        <c:v>355.766442871094</c:v>
                      </c:pt>
                      <c:pt idx="1776">
                        <c:v>355.96635742187499</c:v>
                      </c:pt>
                      <c:pt idx="1777">
                        <c:v>356.1650390625</c:v>
                      </c:pt>
                      <c:pt idx="1778">
                        <c:v>356.36423339843799</c:v>
                      </c:pt>
                      <c:pt idx="1779">
                        <c:v>356.56164550781199</c:v>
                      </c:pt>
                      <c:pt idx="1780">
                        <c:v>356.76031494140602</c:v>
                      </c:pt>
                      <c:pt idx="1781">
                        <c:v>356.96401367187502</c:v>
                      </c:pt>
                      <c:pt idx="1782">
                        <c:v>357.16595458984398</c:v>
                      </c:pt>
                      <c:pt idx="1783">
                        <c:v>357.36136474609395</c:v>
                      </c:pt>
                      <c:pt idx="1784">
                        <c:v>357.56003417968702</c:v>
                      </c:pt>
                      <c:pt idx="1785">
                        <c:v>357.75946044921898</c:v>
                      </c:pt>
                      <c:pt idx="1786">
                        <c:v>357.959399414063</c:v>
                      </c:pt>
                      <c:pt idx="1787">
                        <c:v>358.156823730469</c:v>
                      </c:pt>
                      <c:pt idx="1788">
                        <c:v>358.35926513671899</c:v>
                      </c:pt>
                      <c:pt idx="1789">
                        <c:v>358.56044921875002</c:v>
                      </c:pt>
                      <c:pt idx="1790">
                        <c:v>358.75964355468699</c:v>
                      </c:pt>
                      <c:pt idx="1791">
                        <c:v>358.95756835937499</c:v>
                      </c:pt>
                      <c:pt idx="1792">
                        <c:v>359.15623779296897</c:v>
                      </c:pt>
                      <c:pt idx="1793">
                        <c:v>359.35314941406301</c:v>
                      </c:pt>
                      <c:pt idx="1794">
                        <c:v>359.54879150390605</c:v>
                      </c:pt>
                      <c:pt idx="1795">
                        <c:v>359.74997558593702</c:v>
                      </c:pt>
                      <c:pt idx="1796">
                        <c:v>359.94991455078105</c:v>
                      </c:pt>
                      <c:pt idx="1797">
                        <c:v>360.15361328124999</c:v>
                      </c:pt>
                      <c:pt idx="1798">
                        <c:v>360.35405273437499</c:v>
                      </c:pt>
                      <c:pt idx="1799">
                        <c:v>360.54644775390602</c:v>
                      </c:pt>
                      <c:pt idx="1800">
                        <c:v>360.747143554687</c:v>
                      </c:pt>
                      <c:pt idx="1801">
                        <c:v>360.95512695312499</c:v>
                      </c:pt>
                      <c:pt idx="1802">
                        <c:v>361.15379638671897</c:v>
                      </c:pt>
                      <c:pt idx="1803">
                        <c:v>361.351977539063</c:v>
                      </c:pt>
                      <c:pt idx="1804">
                        <c:v>361.563232421875</c:v>
                      </c:pt>
                      <c:pt idx="1805">
                        <c:v>361.766931152344</c:v>
                      </c:pt>
                      <c:pt idx="1806">
                        <c:v>361.95804443359395</c:v>
                      </c:pt>
                      <c:pt idx="1807">
                        <c:v>362.14968261718798</c:v>
                      </c:pt>
                      <c:pt idx="1808">
                        <c:v>362.34259033203102</c:v>
                      </c:pt>
                      <c:pt idx="1809">
                        <c:v>362.55006103515603</c:v>
                      </c:pt>
                      <c:pt idx="1810">
                        <c:v>362.75753173828105</c:v>
                      </c:pt>
                      <c:pt idx="1811">
                        <c:v>362.95444335937498</c:v>
                      </c:pt>
                      <c:pt idx="1812">
                        <c:v>363.165698242188</c:v>
                      </c:pt>
                      <c:pt idx="1813">
                        <c:v>363.36688232421898</c:v>
                      </c:pt>
                      <c:pt idx="1814">
                        <c:v>363.558752441406</c:v>
                      </c:pt>
                      <c:pt idx="1815">
                        <c:v>363.75364990234397</c:v>
                      </c:pt>
                      <c:pt idx="1816">
                        <c:v>363.95231933593698</c:v>
                      </c:pt>
                      <c:pt idx="1817">
                        <c:v>364.152258300781</c:v>
                      </c:pt>
                      <c:pt idx="1818">
                        <c:v>364.36478271484395</c:v>
                      </c:pt>
                      <c:pt idx="1819">
                        <c:v>364.56723632812498</c:v>
                      </c:pt>
                      <c:pt idx="1820">
                        <c:v>364.745776367188</c:v>
                      </c:pt>
                      <c:pt idx="1821">
                        <c:v>364.94821777343799</c:v>
                      </c:pt>
                      <c:pt idx="1822">
                        <c:v>365.15067138671895</c:v>
                      </c:pt>
                      <c:pt idx="1823">
                        <c:v>365.35061035156201</c:v>
                      </c:pt>
                      <c:pt idx="1824">
                        <c:v>365.5498046875</c:v>
                      </c:pt>
                      <c:pt idx="1825">
                        <c:v>365.747229003906</c:v>
                      </c:pt>
                      <c:pt idx="1826">
                        <c:v>365.95218505859395</c:v>
                      </c:pt>
                      <c:pt idx="1827">
                        <c:v>366.154614257812</c:v>
                      </c:pt>
                      <c:pt idx="1828">
                        <c:v>366.35780029296899</c:v>
                      </c:pt>
                      <c:pt idx="1829">
                        <c:v>366.56025390625001</c:v>
                      </c:pt>
                      <c:pt idx="1830">
                        <c:v>366.75139160156198</c:v>
                      </c:pt>
                      <c:pt idx="1831">
                        <c:v>366.94127197265601</c:v>
                      </c:pt>
                      <c:pt idx="1832">
                        <c:v>367.14245605468699</c:v>
                      </c:pt>
                      <c:pt idx="1833">
                        <c:v>367.34865722656201</c:v>
                      </c:pt>
                      <c:pt idx="1834">
                        <c:v>367.553625488281</c:v>
                      </c:pt>
                      <c:pt idx="1835">
                        <c:v>367.751062011719</c:v>
                      </c:pt>
                      <c:pt idx="1836">
                        <c:v>367.951000976562</c:v>
                      </c:pt>
                      <c:pt idx="1837">
                        <c:v>368.15344238281199</c:v>
                      </c:pt>
                      <c:pt idx="1838">
                        <c:v>368.353356933594</c:v>
                      </c:pt>
                      <c:pt idx="1839">
                        <c:v>368.55758056640605</c:v>
                      </c:pt>
                      <c:pt idx="1840">
                        <c:v>368.75802001953105</c:v>
                      </c:pt>
                      <c:pt idx="1841">
                        <c:v>368.94989013671898</c:v>
                      </c:pt>
                      <c:pt idx="1842">
                        <c:v>369.15184326171897</c:v>
                      </c:pt>
                      <c:pt idx="1843">
                        <c:v>369.35302734375</c:v>
                      </c:pt>
                      <c:pt idx="1844">
                        <c:v>369.55043945312502</c:v>
                      </c:pt>
                      <c:pt idx="1845">
                        <c:v>369.75289306640605</c:v>
                      </c:pt>
                      <c:pt idx="1846">
                        <c:v>369.94830322265602</c:v>
                      </c:pt>
                      <c:pt idx="1847">
                        <c:v>370.14445800781198</c:v>
                      </c:pt>
                      <c:pt idx="1848">
                        <c:v>370.34766845703103</c:v>
                      </c:pt>
                      <c:pt idx="1849">
                        <c:v>370.55263671875002</c:v>
                      </c:pt>
                      <c:pt idx="1850">
                        <c:v>370.753820800781</c:v>
                      </c:pt>
                      <c:pt idx="1851">
                        <c:v>370.94871826171897</c:v>
                      </c:pt>
                      <c:pt idx="1852">
                        <c:v>371.147387695313</c:v>
                      </c:pt>
                      <c:pt idx="1853">
                        <c:v>371.34531249999998</c:v>
                      </c:pt>
                      <c:pt idx="1854">
                        <c:v>371.545239257812</c:v>
                      </c:pt>
                      <c:pt idx="1855">
                        <c:v>371.75020751953105</c:v>
                      </c:pt>
                      <c:pt idx="1856">
                        <c:v>371.95317382812499</c:v>
                      </c:pt>
                      <c:pt idx="1857">
                        <c:v>372.15385742187499</c:v>
                      </c:pt>
                      <c:pt idx="1858">
                        <c:v>372.34119873046899</c:v>
                      </c:pt>
                      <c:pt idx="1859">
                        <c:v>372.53358154296899</c:v>
                      </c:pt>
                      <c:pt idx="1860">
                        <c:v>372.74685058593701</c:v>
                      </c:pt>
                      <c:pt idx="1861">
                        <c:v>372.94803466796895</c:v>
                      </c:pt>
                      <c:pt idx="1862">
                        <c:v>373.13840332031299</c:v>
                      </c:pt>
                      <c:pt idx="1863">
                        <c:v>373.34840087890603</c:v>
                      </c:pt>
                      <c:pt idx="1864">
                        <c:v>373.55286865234399</c:v>
                      </c:pt>
                      <c:pt idx="1865">
                        <c:v>373.75029296874999</c:v>
                      </c:pt>
                      <c:pt idx="1866">
                        <c:v>373.957763671875</c:v>
                      </c:pt>
                      <c:pt idx="1867">
                        <c:v>374.161462402344</c:v>
                      </c:pt>
                      <c:pt idx="1868">
                        <c:v>374.353845214844</c:v>
                      </c:pt>
                      <c:pt idx="1869">
                        <c:v>374.548742675781</c:v>
                      </c:pt>
                      <c:pt idx="1870">
                        <c:v>374.75244140625</c:v>
                      </c:pt>
                      <c:pt idx="1871">
                        <c:v>374.949865722656</c:v>
                      </c:pt>
                      <c:pt idx="1872">
                        <c:v>375.14478759765603</c:v>
                      </c:pt>
                      <c:pt idx="1873">
                        <c:v>375.34471435546897</c:v>
                      </c:pt>
                      <c:pt idx="1874">
                        <c:v>375.542639160156</c:v>
                      </c:pt>
                      <c:pt idx="1875">
                        <c:v>375.740063476562</c:v>
                      </c:pt>
                      <c:pt idx="1876">
                        <c:v>375.94503173828105</c:v>
                      </c:pt>
                      <c:pt idx="1877">
                        <c:v>376.14873046874999</c:v>
                      </c:pt>
                      <c:pt idx="1878">
                        <c:v>376.35317382812502</c:v>
                      </c:pt>
                      <c:pt idx="1879">
                        <c:v>376.554357910156</c:v>
                      </c:pt>
                      <c:pt idx="1880">
                        <c:v>376.74801025390605</c:v>
                      </c:pt>
                      <c:pt idx="1881">
                        <c:v>376.94290771484395</c:v>
                      </c:pt>
                      <c:pt idx="1882">
                        <c:v>377.14031982421898</c:v>
                      </c:pt>
                      <c:pt idx="1883">
                        <c:v>377.34152832031299</c:v>
                      </c:pt>
                      <c:pt idx="1884">
                        <c:v>377.54271240234397</c:v>
                      </c:pt>
                      <c:pt idx="1885">
                        <c:v>377.746411132812</c:v>
                      </c:pt>
                      <c:pt idx="1886">
                        <c:v>377.94006347656199</c:v>
                      </c:pt>
                      <c:pt idx="1887">
                        <c:v>378.139245605469</c:v>
                      </c:pt>
                      <c:pt idx="1888">
                        <c:v>378.34722900390602</c:v>
                      </c:pt>
                      <c:pt idx="1889">
                        <c:v>378.54161376953101</c:v>
                      </c:pt>
                      <c:pt idx="1890">
                        <c:v>378.73726806640605</c:v>
                      </c:pt>
                      <c:pt idx="1891">
                        <c:v>378.94475097656198</c:v>
                      </c:pt>
                      <c:pt idx="1892">
                        <c:v>379.14970703124999</c:v>
                      </c:pt>
                      <c:pt idx="1893">
                        <c:v>379.33883056640605</c:v>
                      </c:pt>
                      <c:pt idx="1894">
                        <c:v>379.534997558594</c:v>
                      </c:pt>
                      <c:pt idx="1895">
                        <c:v>379.735681152344</c:v>
                      </c:pt>
                      <c:pt idx="1896">
                        <c:v>379.93811035156199</c:v>
                      </c:pt>
                      <c:pt idx="1897">
                        <c:v>380.14685058593699</c:v>
                      </c:pt>
                      <c:pt idx="1898">
                        <c:v>380.34227294921897</c:v>
                      </c:pt>
                      <c:pt idx="1899">
                        <c:v>380.54345703125</c:v>
                      </c:pt>
                      <c:pt idx="1900">
                        <c:v>380.75344238281201</c:v>
                      </c:pt>
                      <c:pt idx="1901">
                        <c:v>380.94508056640603</c:v>
                      </c:pt>
                      <c:pt idx="1902">
                        <c:v>381.14074707031301</c:v>
                      </c:pt>
                      <c:pt idx="1903">
                        <c:v>381.339428710937</c:v>
                      </c:pt>
                      <c:pt idx="1904">
                        <c:v>381.54185791015601</c:v>
                      </c:pt>
                      <c:pt idx="1905">
                        <c:v>381.74127197265602</c:v>
                      </c:pt>
                      <c:pt idx="1906">
                        <c:v>381.93743896484398</c:v>
                      </c:pt>
                      <c:pt idx="1907">
                        <c:v>382.14365234374998</c:v>
                      </c:pt>
                      <c:pt idx="1908">
                        <c:v>382.33906250000001</c:v>
                      </c:pt>
                      <c:pt idx="1909">
                        <c:v>382.54454345703101</c:v>
                      </c:pt>
                      <c:pt idx="1910">
                        <c:v>382.74774169921898</c:v>
                      </c:pt>
                      <c:pt idx="1911">
                        <c:v>382.93762207031301</c:v>
                      </c:pt>
                      <c:pt idx="1912">
                        <c:v>383.14183349609397</c:v>
                      </c:pt>
                      <c:pt idx="1913">
                        <c:v>383.34376220703103</c:v>
                      </c:pt>
                      <c:pt idx="1914">
                        <c:v>383.549475097656</c:v>
                      </c:pt>
                      <c:pt idx="1915">
                        <c:v>383.74866943359399</c:v>
                      </c:pt>
                      <c:pt idx="1916">
                        <c:v>383.93476562500001</c:v>
                      </c:pt>
                      <c:pt idx="1917">
                        <c:v>384.13292236328101</c:v>
                      </c:pt>
                      <c:pt idx="1918">
                        <c:v>384.33964843749999</c:v>
                      </c:pt>
                      <c:pt idx="1919">
                        <c:v>384.54083251953102</c:v>
                      </c:pt>
                      <c:pt idx="1920">
                        <c:v>384.736486816406</c:v>
                      </c:pt>
                      <c:pt idx="1921">
                        <c:v>384.94019775390603</c:v>
                      </c:pt>
                      <c:pt idx="1922">
                        <c:v>385.137622070313</c:v>
                      </c:pt>
                      <c:pt idx="1923">
                        <c:v>385.33177490234397</c:v>
                      </c:pt>
                      <c:pt idx="1924">
                        <c:v>385.53598632812498</c:v>
                      </c:pt>
                      <c:pt idx="1925">
                        <c:v>385.74169921875</c:v>
                      </c:pt>
                      <c:pt idx="1926">
                        <c:v>385.939855957031</c:v>
                      </c:pt>
                      <c:pt idx="1927">
                        <c:v>386.13726806640602</c:v>
                      </c:pt>
                      <c:pt idx="1928">
                        <c:v>386.33897705078101</c:v>
                      </c:pt>
                      <c:pt idx="1929">
                        <c:v>386.53764648437499</c:v>
                      </c:pt>
                      <c:pt idx="1930">
                        <c:v>386.73254394531301</c:v>
                      </c:pt>
                      <c:pt idx="1931">
                        <c:v>386.94128417968699</c:v>
                      </c:pt>
                      <c:pt idx="1932">
                        <c:v>387.134936523438</c:v>
                      </c:pt>
                      <c:pt idx="1933">
                        <c:v>387.32908935546897</c:v>
                      </c:pt>
                      <c:pt idx="1934">
                        <c:v>387.53856201171897</c:v>
                      </c:pt>
                      <c:pt idx="1935">
                        <c:v>387.73044433593702</c:v>
                      </c:pt>
                      <c:pt idx="1936">
                        <c:v>387.92912597656198</c:v>
                      </c:pt>
                      <c:pt idx="1937">
                        <c:v>388.132080078125</c:v>
                      </c:pt>
                      <c:pt idx="1938">
                        <c:v>388.33200683593702</c:v>
                      </c:pt>
                      <c:pt idx="1939">
                        <c:v>388.53771972656199</c:v>
                      </c:pt>
                      <c:pt idx="1940">
                        <c:v>388.74444580078102</c:v>
                      </c:pt>
                      <c:pt idx="1941">
                        <c:v>388.94488525390602</c:v>
                      </c:pt>
                      <c:pt idx="1942">
                        <c:v>389.13928222656199</c:v>
                      </c:pt>
                      <c:pt idx="1943">
                        <c:v>389.33492431640605</c:v>
                      </c:pt>
                      <c:pt idx="1944">
                        <c:v>389.53737792968701</c:v>
                      </c:pt>
                      <c:pt idx="1945">
                        <c:v>389.73731689453103</c:v>
                      </c:pt>
                      <c:pt idx="1946">
                        <c:v>389.943530273438</c:v>
                      </c:pt>
                      <c:pt idx="1947">
                        <c:v>390.14396972656198</c:v>
                      </c:pt>
                      <c:pt idx="1948">
                        <c:v>390.33510742187502</c:v>
                      </c:pt>
                      <c:pt idx="1949">
                        <c:v>390.53378906249998</c:v>
                      </c:pt>
                      <c:pt idx="1950">
                        <c:v>390.728686523438</c:v>
                      </c:pt>
                      <c:pt idx="1951">
                        <c:v>390.92233886718799</c:v>
                      </c:pt>
                      <c:pt idx="1952">
                        <c:v>391.129809570313</c:v>
                      </c:pt>
                      <c:pt idx="1953">
                        <c:v>391.33979492187501</c:v>
                      </c:pt>
                      <c:pt idx="1954">
                        <c:v>391.53596191406302</c:v>
                      </c:pt>
                      <c:pt idx="1955">
                        <c:v>391.74041748046898</c:v>
                      </c:pt>
                      <c:pt idx="1956">
                        <c:v>391.94411621093701</c:v>
                      </c:pt>
                      <c:pt idx="1957">
                        <c:v>392.13524169921897</c:v>
                      </c:pt>
                      <c:pt idx="1958">
                        <c:v>392.33391113281198</c:v>
                      </c:pt>
                      <c:pt idx="1959">
                        <c:v>392.54013671874998</c:v>
                      </c:pt>
                      <c:pt idx="1960">
                        <c:v>392.73304443359399</c:v>
                      </c:pt>
                      <c:pt idx="1961">
                        <c:v>392.92091064453103</c:v>
                      </c:pt>
                      <c:pt idx="1962">
                        <c:v>393.120849609375</c:v>
                      </c:pt>
                      <c:pt idx="1963">
                        <c:v>393.33033447265603</c:v>
                      </c:pt>
                      <c:pt idx="1964">
                        <c:v>393.533520507812</c:v>
                      </c:pt>
                      <c:pt idx="1965">
                        <c:v>393.73218994140603</c:v>
                      </c:pt>
                      <c:pt idx="1966">
                        <c:v>393.93515624999998</c:v>
                      </c:pt>
                      <c:pt idx="1967">
                        <c:v>394.13131103515605</c:v>
                      </c:pt>
                      <c:pt idx="1968">
                        <c:v>394.32998046875002</c:v>
                      </c:pt>
                      <c:pt idx="1969">
                        <c:v>394.52613525390603</c:v>
                      </c:pt>
                      <c:pt idx="1970">
                        <c:v>394.72303466796899</c:v>
                      </c:pt>
                      <c:pt idx="1971">
                        <c:v>394.9267578125</c:v>
                      </c:pt>
                      <c:pt idx="1972">
                        <c:v>395.12669677734397</c:v>
                      </c:pt>
                      <c:pt idx="1973">
                        <c:v>395.32661132812501</c:v>
                      </c:pt>
                      <c:pt idx="1974">
                        <c:v>395.52655029296898</c:v>
                      </c:pt>
                      <c:pt idx="1975">
                        <c:v>395.72825927734397</c:v>
                      </c:pt>
                      <c:pt idx="1976">
                        <c:v>395.929443359375</c:v>
                      </c:pt>
                      <c:pt idx="1977">
                        <c:v>396.127600097656</c:v>
                      </c:pt>
                      <c:pt idx="1978">
                        <c:v>396.32752685546899</c:v>
                      </c:pt>
                      <c:pt idx="1979">
                        <c:v>396.53248291015603</c:v>
                      </c:pt>
                      <c:pt idx="1980">
                        <c:v>396.73367919921895</c:v>
                      </c:pt>
                      <c:pt idx="1981">
                        <c:v>396.929846191406</c:v>
                      </c:pt>
                      <c:pt idx="1982">
                        <c:v>397.12598876953103</c:v>
                      </c:pt>
                      <c:pt idx="1983">
                        <c:v>397.32717285156201</c:v>
                      </c:pt>
                      <c:pt idx="1984">
                        <c:v>397.53341064453105</c:v>
                      </c:pt>
                      <c:pt idx="1985">
                        <c:v>397.73133544921899</c:v>
                      </c:pt>
                      <c:pt idx="1986">
                        <c:v>397.92873535156201</c:v>
                      </c:pt>
                      <c:pt idx="1987">
                        <c:v>398.12440185546899</c:v>
                      </c:pt>
                      <c:pt idx="1988">
                        <c:v>398.31982421875</c:v>
                      </c:pt>
                      <c:pt idx="1989">
                        <c:v>398.523522949219</c:v>
                      </c:pt>
                      <c:pt idx="1990">
                        <c:v>398.72723388671898</c:v>
                      </c:pt>
                      <c:pt idx="1991">
                        <c:v>398.926428222656</c:v>
                      </c:pt>
                      <c:pt idx="1992">
                        <c:v>399.12761230468698</c:v>
                      </c:pt>
                      <c:pt idx="1993">
                        <c:v>399.32449951171895</c:v>
                      </c:pt>
                      <c:pt idx="1994">
                        <c:v>399.52265625000001</c:v>
                      </c:pt>
                      <c:pt idx="1995">
                        <c:v>399.72510986328103</c:v>
                      </c:pt>
                      <c:pt idx="1996">
                        <c:v>399.92304687500001</c:v>
                      </c:pt>
                      <c:pt idx="1997">
                        <c:v>400.12550048828103</c:v>
                      </c:pt>
                      <c:pt idx="1998">
                        <c:v>400.32618408203103</c:v>
                      </c:pt>
                      <c:pt idx="1999">
                        <c:v>400.53492431640603</c:v>
                      </c:pt>
                      <c:pt idx="2000">
                        <c:v>400.737377929687</c:v>
                      </c:pt>
                      <c:pt idx="2001">
                        <c:v>400.92598876953105</c:v>
                      </c:pt>
                      <c:pt idx="2002">
                        <c:v>401.125903320313</c:v>
                      </c:pt>
                      <c:pt idx="2003">
                        <c:v>401.33087158203102</c:v>
                      </c:pt>
                      <c:pt idx="2004">
                        <c:v>401.53583984375001</c:v>
                      </c:pt>
                      <c:pt idx="2005">
                        <c:v>401.73500976562502</c:v>
                      </c:pt>
                      <c:pt idx="2006">
                        <c:v>401.92614746093699</c:v>
                      </c:pt>
                      <c:pt idx="2007">
                        <c:v>402.12230224609397</c:v>
                      </c:pt>
                      <c:pt idx="2008">
                        <c:v>402.32097167968698</c:v>
                      </c:pt>
                      <c:pt idx="2009">
                        <c:v>402.52166748046898</c:v>
                      </c:pt>
                      <c:pt idx="2010">
                        <c:v>402.73166503906299</c:v>
                      </c:pt>
                      <c:pt idx="2011">
                        <c:v>402.93411865234395</c:v>
                      </c:pt>
                      <c:pt idx="2012">
                        <c:v>403.12901611328101</c:v>
                      </c:pt>
                      <c:pt idx="2013">
                        <c:v>403.32391357421898</c:v>
                      </c:pt>
                      <c:pt idx="2014">
                        <c:v>403.51881103515603</c:v>
                      </c:pt>
                      <c:pt idx="2015">
                        <c:v>403.72426757812502</c:v>
                      </c:pt>
                      <c:pt idx="2016">
                        <c:v>403.925463867188</c:v>
                      </c:pt>
                      <c:pt idx="2017">
                        <c:v>404.117358398438</c:v>
                      </c:pt>
                      <c:pt idx="2018">
                        <c:v>404.31854248046898</c:v>
                      </c:pt>
                      <c:pt idx="2019">
                        <c:v>404.52222900390603</c:v>
                      </c:pt>
                      <c:pt idx="2020">
                        <c:v>404.72141113281202</c:v>
                      </c:pt>
                      <c:pt idx="2021">
                        <c:v>404.92136230468702</c:v>
                      </c:pt>
                      <c:pt idx="2022">
                        <c:v>405.12331542968701</c:v>
                      </c:pt>
                      <c:pt idx="2023">
                        <c:v>405.33004150390605</c:v>
                      </c:pt>
                      <c:pt idx="2024">
                        <c:v>405.52418212890603</c:v>
                      </c:pt>
                      <c:pt idx="2025">
                        <c:v>405.711022949219</c:v>
                      </c:pt>
                      <c:pt idx="2026">
                        <c:v>405.91296386718801</c:v>
                      </c:pt>
                      <c:pt idx="2027">
                        <c:v>406.11541748046898</c:v>
                      </c:pt>
                      <c:pt idx="2028">
                        <c:v>406.315356445313</c:v>
                      </c:pt>
                      <c:pt idx="2029">
                        <c:v>406.515295410156</c:v>
                      </c:pt>
                      <c:pt idx="2030">
                        <c:v>406.71950683593701</c:v>
                      </c:pt>
                      <c:pt idx="2031">
                        <c:v>406.924963378906</c:v>
                      </c:pt>
                      <c:pt idx="2032">
                        <c:v>407.12237548828102</c:v>
                      </c:pt>
                      <c:pt idx="2033">
                        <c:v>407.315515136719</c:v>
                      </c:pt>
                      <c:pt idx="2034">
                        <c:v>407.51995849609398</c:v>
                      </c:pt>
                      <c:pt idx="2035">
                        <c:v>407.72366943359395</c:v>
                      </c:pt>
                      <c:pt idx="2036">
                        <c:v>407.92360839843798</c:v>
                      </c:pt>
                      <c:pt idx="2037">
                        <c:v>408.12353515625</c:v>
                      </c:pt>
                      <c:pt idx="2038">
                        <c:v>408.31970214843801</c:v>
                      </c:pt>
                      <c:pt idx="2039">
                        <c:v>408.52391357421897</c:v>
                      </c:pt>
                      <c:pt idx="2040">
                        <c:v>408.72435302734397</c:v>
                      </c:pt>
                      <c:pt idx="2041">
                        <c:v>408.93006591796899</c:v>
                      </c:pt>
                      <c:pt idx="2042">
                        <c:v>409.12697753906298</c:v>
                      </c:pt>
                      <c:pt idx="2043">
                        <c:v>409.31182861328102</c:v>
                      </c:pt>
                      <c:pt idx="2044">
                        <c:v>409.52056884765602</c:v>
                      </c:pt>
                      <c:pt idx="2045">
                        <c:v>409.73557128906293</c:v>
                      </c:pt>
                      <c:pt idx="2046">
                        <c:v>409.93171386718797</c:v>
                      </c:pt>
                      <c:pt idx="2047">
                        <c:v>410.12211914062499</c:v>
                      </c:pt>
                      <c:pt idx="2048">
                        <c:v>410.31450195312499</c:v>
                      </c:pt>
                      <c:pt idx="2049">
                        <c:v>410.51643066406297</c:v>
                      </c:pt>
                      <c:pt idx="2050">
                        <c:v>410.71638183593706</c:v>
                      </c:pt>
                      <c:pt idx="2051">
                        <c:v>410.91882324218795</c:v>
                      </c:pt>
                      <c:pt idx="2052">
                        <c:v>411.11874999999998</c:v>
                      </c:pt>
                      <c:pt idx="2053">
                        <c:v>411.31364746093703</c:v>
                      </c:pt>
                      <c:pt idx="2054">
                        <c:v>411.52490234375</c:v>
                      </c:pt>
                      <c:pt idx="2055">
                        <c:v>411.725341796875</c:v>
                      </c:pt>
                      <c:pt idx="2056">
                        <c:v>411.91645507812501</c:v>
                      </c:pt>
                      <c:pt idx="2057">
                        <c:v>412.118408203125</c:v>
                      </c:pt>
                      <c:pt idx="2058">
                        <c:v>412.31708984375001</c:v>
                      </c:pt>
                      <c:pt idx="2059">
                        <c:v>412.51198730468707</c:v>
                      </c:pt>
                      <c:pt idx="2060">
                        <c:v>412.71318359374999</c:v>
                      </c:pt>
                      <c:pt idx="2061">
                        <c:v>412.91813964843794</c:v>
                      </c:pt>
                      <c:pt idx="2062">
                        <c:v>413.12309570312499</c:v>
                      </c:pt>
                      <c:pt idx="2063">
                        <c:v>413.32680664062502</c:v>
                      </c:pt>
                      <c:pt idx="2064">
                        <c:v>413.52297363281207</c:v>
                      </c:pt>
                      <c:pt idx="2065">
                        <c:v>413.72038574218794</c:v>
                      </c:pt>
                      <c:pt idx="2066">
                        <c:v>413.915283203125</c:v>
                      </c:pt>
                      <c:pt idx="2067">
                        <c:v>414.10390625000002</c:v>
                      </c:pt>
                      <c:pt idx="2068">
                        <c:v>414.31188964843795</c:v>
                      </c:pt>
                      <c:pt idx="2069">
                        <c:v>414.52238769531294</c:v>
                      </c:pt>
                      <c:pt idx="2070">
                        <c:v>414.71552734375001</c:v>
                      </c:pt>
                      <c:pt idx="2071">
                        <c:v>414.909912109375</c:v>
                      </c:pt>
                      <c:pt idx="2072">
                        <c:v>415.1103515625</c:v>
                      </c:pt>
                      <c:pt idx="2073">
                        <c:v>415.31782226562501</c:v>
                      </c:pt>
                      <c:pt idx="2074">
                        <c:v>415.52102050781207</c:v>
                      </c:pt>
                      <c:pt idx="2075">
                        <c:v>415.72475585937502</c:v>
                      </c:pt>
                      <c:pt idx="2076">
                        <c:v>415.92719726562501</c:v>
                      </c:pt>
                      <c:pt idx="2077">
                        <c:v>416.11452636718798</c:v>
                      </c:pt>
                      <c:pt idx="2078">
                        <c:v>416.31572265624999</c:v>
                      </c:pt>
                      <c:pt idx="2079">
                        <c:v>416.51818847656205</c:v>
                      </c:pt>
                      <c:pt idx="2080">
                        <c:v>416.71057128906295</c:v>
                      </c:pt>
                      <c:pt idx="2081">
                        <c:v>416.91049804687498</c:v>
                      </c:pt>
                      <c:pt idx="2082">
                        <c:v>417.11345214843794</c:v>
                      </c:pt>
                      <c:pt idx="2083">
                        <c:v>417.31840820312499</c:v>
                      </c:pt>
                      <c:pt idx="2084">
                        <c:v>417.52287597656203</c:v>
                      </c:pt>
                      <c:pt idx="2085">
                        <c:v>417.71779785156207</c:v>
                      </c:pt>
                      <c:pt idx="2086">
                        <c:v>417.92399902343794</c:v>
                      </c:pt>
                      <c:pt idx="2087">
                        <c:v>418.13522949218793</c:v>
                      </c:pt>
                      <c:pt idx="2088">
                        <c:v>418.3193359375</c:v>
                      </c:pt>
                      <c:pt idx="2089">
                        <c:v>418.50417480468707</c:v>
                      </c:pt>
                      <c:pt idx="2090">
                        <c:v>418.71113281250001</c:v>
                      </c:pt>
                      <c:pt idx="2091">
                        <c:v>418.91535644531297</c:v>
                      </c:pt>
                      <c:pt idx="2092">
                        <c:v>419.11279296875</c:v>
                      </c:pt>
                      <c:pt idx="2093">
                        <c:v>419.31774902343795</c:v>
                      </c:pt>
                      <c:pt idx="2094">
                        <c:v>419.52143554687501</c:v>
                      </c:pt>
                      <c:pt idx="2095">
                        <c:v>419.71960449218795</c:v>
                      </c:pt>
                      <c:pt idx="2096">
                        <c:v>419.91198730468705</c:v>
                      </c:pt>
                      <c:pt idx="2097">
                        <c:v>420.10437011718795</c:v>
                      </c:pt>
                      <c:pt idx="2098">
                        <c:v>420.31813964843798</c:v>
                      </c:pt>
                      <c:pt idx="2099">
                        <c:v>420.52312011718794</c:v>
                      </c:pt>
                      <c:pt idx="2100">
                        <c:v>420.71047363281207</c:v>
                      </c:pt>
                      <c:pt idx="2101">
                        <c:v>420.910400390625</c:v>
                      </c:pt>
                      <c:pt idx="2102">
                        <c:v>421.10781250000002</c:v>
                      </c:pt>
                      <c:pt idx="2103">
                        <c:v>421.30270996093702</c:v>
                      </c:pt>
                      <c:pt idx="2104">
                        <c:v>421.503173828125</c:v>
                      </c:pt>
                      <c:pt idx="2105">
                        <c:v>421.71315917968707</c:v>
                      </c:pt>
                      <c:pt idx="2106">
                        <c:v>421.91633300781206</c:v>
                      </c:pt>
                      <c:pt idx="2107">
                        <c:v>422.10798339843797</c:v>
                      </c:pt>
                      <c:pt idx="2108">
                        <c:v>422.31296386718793</c:v>
                      </c:pt>
                      <c:pt idx="2109">
                        <c:v>422.51362304687501</c:v>
                      </c:pt>
                      <c:pt idx="2110">
                        <c:v>422.71354980468703</c:v>
                      </c:pt>
                      <c:pt idx="2111">
                        <c:v>422.92229003906294</c:v>
                      </c:pt>
                      <c:pt idx="2112">
                        <c:v>423.12097167968705</c:v>
                      </c:pt>
                      <c:pt idx="2113">
                        <c:v>423.32141113281205</c:v>
                      </c:pt>
                      <c:pt idx="2114">
                        <c:v>423.51630859375001</c:v>
                      </c:pt>
                      <c:pt idx="2115">
                        <c:v>423.70744628906294</c:v>
                      </c:pt>
                      <c:pt idx="2116">
                        <c:v>423.90612792968705</c:v>
                      </c:pt>
                      <c:pt idx="2117">
                        <c:v>424.11057128906293</c:v>
                      </c:pt>
                      <c:pt idx="2118">
                        <c:v>424.320556640625</c:v>
                      </c:pt>
                      <c:pt idx="2119">
                        <c:v>424.51545410156206</c:v>
                      </c:pt>
                      <c:pt idx="2120">
                        <c:v>424.705322265625</c:v>
                      </c:pt>
                      <c:pt idx="2121">
                        <c:v>424.913330078125</c:v>
                      </c:pt>
                      <c:pt idx="2122">
                        <c:v>425.11955566406294</c:v>
                      </c:pt>
                      <c:pt idx="2123">
                        <c:v>425.31269531250001</c:v>
                      </c:pt>
                      <c:pt idx="2124">
                        <c:v>425.50507812500001</c:v>
                      </c:pt>
                      <c:pt idx="2125">
                        <c:v>425.70625000000001</c:v>
                      </c:pt>
                      <c:pt idx="2126">
                        <c:v>425.90366210937498</c:v>
                      </c:pt>
                      <c:pt idx="2127">
                        <c:v>426.10988769531298</c:v>
                      </c:pt>
                      <c:pt idx="2128">
                        <c:v>426.31989746093706</c:v>
                      </c:pt>
                      <c:pt idx="2129">
                        <c:v>426.51984863281206</c:v>
                      </c:pt>
                      <c:pt idx="2130">
                        <c:v>426.71474609375002</c:v>
                      </c:pt>
                      <c:pt idx="2131">
                        <c:v>426.90964355468702</c:v>
                      </c:pt>
                      <c:pt idx="2132">
                        <c:v>427.11333007812499</c:v>
                      </c:pt>
                      <c:pt idx="2133">
                        <c:v>427.30874023437502</c:v>
                      </c:pt>
                      <c:pt idx="2134">
                        <c:v>427.49863281249998</c:v>
                      </c:pt>
                      <c:pt idx="2135">
                        <c:v>427.70056152343795</c:v>
                      </c:pt>
                      <c:pt idx="2136">
                        <c:v>427.90803222656206</c:v>
                      </c:pt>
                      <c:pt idx="2137">
                        <c:v>428.10041503906297</c:v>
                      </c:pt>
                      <c:pt idx="2138">
                        <c:v>428.29531250000002</c:v>
                      </c:pt>
                      <c:pt idx="2139">
                        <c:v>428.49702148437501</c:v>
                      </c:pt>
                      <c:pt idx="2140">
                        <c:v>428.70952148437499</c:v>
                      </c:pt>
                      <c:pt idx="2141">
                        <c:v>428.91196289062498</c:v>
                      </c:pt>
                      <c:pt idx="2142">
                        <c:v>429.09982910156202</c:v>
                      </c:pt>
                      <c:pt idx="2143">
                        <c:v>429.29599609374998</c:v>
                      </c:pt>
                      <c:pt idx="2144">
                        <c:v>429.49543457031297</c:v>
                      </c:pt>
                      <c:pt idx="2145">
                        <c:v>429.69611816406297</c:v>
                      </c:pt>
                      <c:pt idx="2146">
                        <c:v>429.90610351562498</c:v>
                      </c:pt>
                      <c:pt idx="2147">
                        <c:v>430.10905761718794</c:v>
                      </c:pt>
                      <c:pt idx="2148">
                        <c:v>430.30144042968703</c:v>
                      </c:pt>
                      <c:pt idx="2149">
                        <c:v>430.504638671875</c:v>
                      </c:pt>
                      <c:pt idx="2150">
                        <c:v>430.70759277343797</c:v>
                      </c:pt>
                      <c:pt idx="2151">
                        <c:v>430.90751953124999</c:v>
                      </c:pt>
                      <c:pt idx="2152">
                        <c:v>431.10947265624998</c:v>
                      </c:pt>
                      <c:pt idx="2153">
                        <c:v>431.306884765625</c:v>
                      </c:pt>
                      <c:pt idx="2154">
                        <c:v>431.50102539062499</c:v>
                      </c:pt>
                      <c:pt idx="2155">
                        <c:v>431.70473632812502</c:v>
                      </c:pt>
                      <c:pt idx="2156">
                        <c:v>431.91171874999998</c:v>
                      </c:pt>
                      <c:pt idx="2157">
                        <c:v>432.11416015625002</c:v>
                      </c:pt>
                      <c:pt idx="2158">
                        <c:v>432.30527343749998</c:v>
                      </c:pt>
                      <c:pt idx="2159">
                        <c:v>432.50771484375002</c:v>
                      </c:pt>
                      <c:pt idx="2160">
                        <c:v>432.71015625000001</c:v>
                      </c:pt>
                      <c:pt idx="2161">
                        <c:v>432.90559082031297</c:v>
                      </c:pt>
                      <c:pt idx="2162">
                        <c:v>433.11181640625</c:v>
                      </c:pt>
                      <c:pt idx="2163">
                        <c:v>433.30241699218794</c:v>
                      </c:pt>
                      <c:pt idx="2164">
                        <c:v>433.49482421875001</c:v>
                      </c:pt>
                      <c:pt idx="2165">
                        <c:v>433.69602050781202</c:v>
                      </c:pt>
                      <c:pt idx="2166">
                        <c:v>433.89895019531298</c:v>
                      </c:pt>
                      <c:pt idx="2167">
                        <c:v>434.11020507812498</c:v>
                      </c:pt>
                      <c:pt idx="2168">
                        <c:v>434.30334472656205</c:v>
                      </c:pt>
                      <c:pt idx="2169">
                        <c:v>434.49445800781206</c:v>
                      </c:pt>
                      <c:pt idx="2170">
                        <c:v>434.70446777343795</c:v>
                      </c:pt>
                      <c:pt idx="2171">
                        <c:v>434.90744628906293</c:v>
                      </c:pt>
                      <c:pt idx="2172">
                        <c:v>435.10283203124999</c:v>
                      </c:pt>
                      <c:pt idx="2173">
                        <c:v>435.30224609375</c:v>
                      </c:pt>
                      <c:pt idx="2174">
                        <c:v>435.50043945312501</c:v>
                      </c:pt>
                      <c:pt idx="2175">
                        <c:v>435.70463867187499</c:v>
                      </c:pt>
                      <c:pt idx="2176">
                        <c:v>435.90634765624998</c:v>
                      </c:pt>
                      <c:pt idx="2177">
                        <c:v>436.10126953125001</c:v>
                      </c:pt>
                      <c:pt idx="2178">
                        <c:v>436.30117187500002</c:v>
                      </c:pt>
                      <c:pt idx="2179">
                        <c:v>436.50688476562499</c:v>
                      </c:pt>
                      <c:pt idx="2180">
                        <c:v>436.7138671875</c:v>
                      </c:pt>
                      <c:pt idx="2181">
                        <c:v>436.90549316406293</c:v>
                      </c:pt>
                      <c:pt idx="2182">
                        <c:v>437.10417480468703</c:v>
                      </c:pt>
                      <c:pt idx="2183">
                        <c:v>437.307373046875</c:v>
                      </c:pt>
                      <c:pt idx="2184">
                        <c:v>437.50478515625002</c:v>
                      </c:pt>
                      <c:pt idx="2185">
                        <c:v>437.70849609375</c:v>
                      </c:pt>
                      <c:pt idx="2186">
                        <c:v>437.91472167968703</c:v>
                      </c:pt>
                      <c:pt idx="2187">
                        <c:v>438.10634765625002</c:v>
                      </c:pt>
                      <c:pt idx="2188">
                        <c:v>438.29367675781202</c:v>
                      </c:pt>
                      <c:pt idx="2189">
                        <c:v>438.49687499999999</c:v>
                      </c:pt>
                      <c:pt idx="2190">
                        <c:v>438.69809570312498</c:v>
                      </c:pt>
                      <c:pt idx="2191">
                        <c:v>438.90483398437499</c:v>
                      </c:pt>
                      <c:pt idx="2192">
                        <c:v>439.10651855468706</c:v>
                      </c:pt>
                      <c:pt idx="2193">
                        <c:v>439.30341796875001</c:v>
                      </c:pt>
                      <c:pt idx="2194">
                        <c:v>439.50334472656203</c:v>
                      </c:pt>
                      <c:pt idx="2195">
                        <c:v>439.69624023437501</c:v>
                      </c:pt>
                      <c:pt idx="2196">
                        <c:v>439.89943847656207</c:v>
                      </c:pt>
                      <c:pt idx="2197">
                        <c:v>440.10515136718794</c:v>
                      </c:pt>
                      <c:pt idx="2198">
                        <c:v>440.29931640625</c:v>
                      </c:pt>
                      <c:pt idx="2199">
                        <c:v>440.49423828124998</c:v>
                      </c:pt>
                      <c:pt idx="2200">
                        <c:v>440.70246582031297</c:v>
                      </c:pt>
                      <c:pt idx="2201">
                        <c:v>440.91118164062499</c:v>
                      </c:pt>
                      <c:pt idx="2202">
                        <c:v>441.10786132812501</c:v>
                      </c:pt>
                      <c:pt idx="2203">
                        <c:v>441.29448242187499</c:v>
                      </c:pt>
                      <c:pt idx="2204">
                        <c:v>441.49313964843793</c:v>
                      </c:pt>
                      <c:pt idx="2205">
                        <c:v>441.69431152343793</c:v>
                      </c:pt>
                      <c:pt idx="2206">
                        <c:v>441.887451171875</c:v>
                      </c:pt>
                      <c:pt idx="2207">
                        <c:v>442.09191894531295</c:v>
                      </c:pt>
                      <c:pt idx="2208">
                        <c:v>442.29812011718798</c:v>
                      </c:pt>
                      <c:pt idx="2209">
                        <c:v>442.49931640624999</c:v>
                      </c:pt>
                      <c:pt idx="2210">
                        <c:v>442.70051269531297</c:v>
                      </c:pt>
                      <c:pt idx="2211">
                        <c:v>442.89792480468702</c:v>
                      </c:pt>
                      <c:pt idx="2212">
                        <c:v>443.09785156250001</c:v>
                      </c:pt>
                      <c:pt idx="2213">
                        <c:v>443.30280761718797</c:v>
                      </c:pt>
                      <c:pt idx="2214">
                        <c:v>443.50703125000001</c:v>
                      </c:pt>
                      <c:pt idx="2215">
                        <c:v>443.69562988281206</c:v>
                      </c:pt>
                      <c:pt idx="2216">
                        <c:v>443.88625488281207</c:v>
                      </c:pt>
                      <c:pt idx="2217">
                        <c:v>444.09123535156203</c:v>
                      </c:pt>
                      <c:pt idx="2218">
                        <c:v>444.29494628906298</c:v>
                      </c:pt>
                      <c:pt idx="2219">
                        <c:v>444.49108886718795</c:v>
                      </c:pt>
                      <c:pt idx="2220">
                        <c:v>444.69101562499998</c:v>
                      </c:pt>
                      <c:pt idx="2221">
                        <c:v>444.90227050781203</c:v>
                      </c:pt>
                      <c:pt idx="2222">
                        <c:v>445.09716796875</c:v>
                      </c:pt>
                      <c:pt idx="2223">
                        <c:v>445.29206542968706</c:v>
                      </c:pt>
                      <c:pt idx="2224">
                        <c:v>445.49577636718794</c:v>
                      </c:pt>
                      <c:pt idx="2225">
                        <c:v>445.6982421875</c:v>
                      </c:pt>
                      <c:pt idx="2226">
                        <c:v>445.89438476562498</c:v>
                      </c:pt>
                      <c:pt idx="2227">
                        <c:v>446.09934082031293</c:v>
                      </c:pt>
                      <c:pt idx="2228">
                        <c:v>446.30307617187498</c:v>
                      </c:pt>
                      <c:pt idx="2229">
                        <c:v>446.49418945312499</c:v>
                      </c:pt>
                      <c:pt idx="2230">
                        <c:v>446.69462890624999</c:v>
                      </c:pt>
                      <c:pt idx="2231">
                        <c:v>446.89633789062498</c:v>
                      </c:pt>
                      <c:pt idx="2232">
                        <c:v>447.094482421875</c:v>
                      </c:pt>
                      <c:pt idx="2233">
                        <c:v>447.28889160156206</c:v>
                      </c:pt>
                      <c:pt idx="2234">
                        <c:v>447.49260253906294</c:v>
                      </c:pt>
                      <c:pt idx="2235">
                        <c:v>447.69428710937501</c:v>
                      </c:pt>
                      <c:pt idx="2236">
                        <c:v>447.90051269531295</c:v>
                      </c:pt>
                      <c:pt idx="2237">
                        <c:v>448.11252441406293</c:v>
                      </c:pt>
                      <c:pt idx="2238">
                        <c:v>448.29860839843798</c:v>
                      </c:pt>
                      <c:pt idx="2239">
                        <c:v>448.48845214843794</c:v>
                      </c:pt>
                      <c:pt idx="2240">
                        <c:v>448.68461914062499</c:v>
                      </c:pt>
                      <c:pt idx="2241">
                        <c:v>448.88508300781206</c:v>
                      </c:pt>
                      <c:pt idx="2242">
                        <c:v>449.09255371093707</c:v>
                      </c:pt>
                      <c:pt idx="2243">
                        <c:v>449.29572753906297</c:v>
                      </c:pt>
                      <c:pt idx="2244">
                        <c:v>449.49567871093706</c:v>
                      </c:pt>
                      <c:pt idx="2245">
                        <c:v>449.68608398437499</c:v>
                      </c:pt>
                      <c:pt idx="2246">
                        <c:v>449.88601074218798</c:v>
                      </c:pt>
                      <c:pt idx="2247">
                        <c:v>450.09221191406294</c:v>
                      </c:pt>
                      <c:pt idx="2248">
                        <c:v>450.29340820312501</c:v>
                      </c:pt>
                      <c:pt idx="2249">
                        <c:v>450.49660644531298</c:v>
                      </c:pt>
                      <c:pt idx="2250">
                        <c:v>450.69777832031298</c:v>
                      </c:pt>
                      <c:pt idx="2251">
                        <c:v>450.89267578124998</c:v>
                      </c:pt>
                      <c:pt idx="2252">
                        <c:v>451.09135742187499</c:v>
                      </c:pt>
                      <c:pt idx="2253">
                        <c:v>451.2900390625</c:v>
                      </c:pt>
                      <c:pt idx="2254">
                        <c:v>451.49374999999998</c:v>
                      </c:pt>
                      <c:pt idx="2255">
                        <c:v>451.69545898437502</c:v>
                      </c:pt>
                      <c:pt idx="2256">
                        <c:v>451.89287109374999</c:v>
                      </c:pt>
                      <c:pt idx="2257">
                        <c:v>452.09782714843794</c:v>
                      </c:pt>
                      <c:pt idx="2258">
                        <c:v>452.29650878906295</c:v>
                      </c:pt>
                      <c:pt idx="2259">
                        <c:v>452.48637695312499</c:v>
                      </c:pt>
                      <c:pt idx="2260">
                        <c:v>452.68303222656203</c:v>
                      </c:pt>
                      <c:pt idx="2261">
                        <c:v>452.89001464843795</c:v>
                      </c:pt>
                      <c:pt idx="2262">
                        <c:v>453.08996582031295</c:v>
                      </c:pt>
                      <c:pt idx="2263">
                        <c:v>453.29291992187501</c:v>
                      </c:pt>
                      <c:pt idx="2264">
                        <c:v>453.49533691406293</c:v>
                      </c:pt>
                      <c:pt idx="2265">
                        <c:v>453.69978027343797</c:v>
                      </c:pt>
                      <c:pt idx="2266">
                        <c:v>453.89291992187498</c:v>
                      </c:pt>
                      <c:pt idx="2267">
                        <c:v>454.08154296875</c:v>
                      </c:pt>
                      <c:pt idx="2268">
                        <c:v>454.29406738281205</c:v>
                      </c:pt>
                      <c:pt idx="2269">
                        <c:v>454.49650878906294</c:v>
                      </c:pt>
                      <c:pt idx="2270">
                        <c:v>454.68889160156203</c:v>
                      </c:pt>
                      <c:pt idx="2271">
                        <c:v>454.89008789062501</c:v>
                      </c:pt>
                      <c:pt idx="2272">
                        <c:v>455.08876953125002</c:v>
                      </c:pt>
                      <c:pt idx="2273">
                        <c:v>455.2841796875</c:v>
                      </c:pt>
                      <c:pt idx="2274">
                        <c:v>455.49089355468703</c:v>
                      </c:pt>
                      <c:pt idx="2275">
                        <c:v>455.68779296874999</c:v>
                      </c:pt>
                      <c:pt idx="2276">
                        <c:v>455.87465820312502</c:v>
                      </c:pt>
                      <c:pt idx="2277">
                        <c:v>456.07709960937501</c:v>
                      </c:pt>
                      <c:pt idx="2278">
                        <c:v>456.28005371093707</c:v>
                      </c:pt>
                      <c:pt idx="2279">
                        <c:v>456.47800292968702</c:v>
                      </c:pt>
                      <c:pt idx="2280">
                        <c:v>456.68747558593702</c:v>
                      </c:pt>
                      <c:pt idx="2281">
                        <c:v>456.88991699218798</c:v>
                      </c:pt>
                      <c:pt idx="2282">
                        <c:v>457.07854003906294</c:v>
                      </c:pt>
                      <c:pt idx="2283">
                        <c:v>457.28298339843798</c:v>
                      </c:pt>
                      <c:pt idx="2284">
                        <c:v>457.48669433593705</c:v>
                      </c:pt>
                      <c:pt idx="2285">
                        <c:v>457.682861328125</c:v>
                      </c:pt>
                      <c:pt idx="2286">
                        <c:v>457.88203125000001</c:v>
                      </c:pt>
                      <c:pt idx="2287">
                        <c:v>458.07868652343797</c:v>
                      </c:pt>
                      <c:pt idx="2288">
                        <c:v>458.28063964843795</c:v>
                      </c:pt>
                      <c:pt idx="2289">
                        <c:v>458.48635253906298</c:v>
                      </c:pt>
                      <c:pt idx="2290">
                        <c:v>458.67998046874999</c:v>
                      </c:pt>
                      <c:pt idx="2291">
                        <c:v>458.88547363281202</c:v>
                      </c:pt>
                      <c:pt idx="2292">
                        <c:v>459.09042968749998</c:v>
                      </c:pt>
                      <c:pt idx="2293">
                        <c:v>459.28732910156202</c:v>
                      </c:pt>
                      <c:pt idx="2294">
                        <c:v>459.48779296875</c:v>
                      </c:pt>
                      <c:pt idx="2295">
                        <c:v>459.69023437499999</c:v>
                      </c:pt>
                      <c:pt idx="2296">
                        <c:v>459.89340820312498</c:v>
                      </c:pt>
                      <c:pt idx="2297">
                        <c:v>460.09584960937502</c:v>
                      </c:pt>
                      <c:pt idx="2298">
                        <c:v>460.290771484375</c:v>
                      </c:pt>
                      <c:pt idx="2299">
                        <c:v>460.48063964843794</c:v>
                      </c:pt>
                      <c:pt idx="2300">
                        <c:v>460.68559570312499</c:v>
                      </c:pt>
                      <c:pt idx="2301">
                        <c:v>460.89433593749999</c:v>
                      </c:pt>
                      <c:pt idx="2302">
                        <c:v>461.09677734374998</c:v>
                      </c:pt>
                      <c:pt idx="2303">
                        <c:v>461.28916015624998</c:v>
                      </c:pt>
                      <c:pt idx="2304">
                        <c:v>461.47954101562499</c:v>
                      </c:pt>
                      <c:pt idx="2305">
                        <c:v>461.68325195312502</c:v>
                      </c:pt>
                      <c:pt idx="2306">
                        <c:v>461.88393554687502</c:v>
                      </c:pt>
                      <c:pt idx="2307">
                        <c:v>462.08137207031297</c:v>
                      </c:pt>
                      <c:pt idx="2308">
                        <c:v>462.28381347656205</c:v>
                      </c:pt>
                      <c:pt idx="2309">
                        <c:v>462.47995605468702</c:v>
                      </c:pt>
                      <c:pt idx="2310">
                        <c:v>462.68491210937498</c:v>
                      </c:pt>
                      <c:pt idx="2311">
                        <c:v>462.88359374999999</c:v>
                      </c:pt>
                      <c:pt idx="2312">
                        <c:v>463.08479003906297</c:v>
                      </c:pt>
                      <c:pt idx="2313">
                        <c:v>463.28974609375001</c:v>
                      </c:pt>
                      <c:pt idx="2314">
                        <c:v>463.48212890625001</c:v>
                      </c:pt>
                      <c:pt idx="2315">
                        <c:v>463.67954101562498</c:v>
                      </c:pt>
                      <c:pt idx="2316">
                        <c:v>463.88200683593703</c:v>
                      </c:pt>
                      <c:pt idx="2317">
                        <c:v>464.09074707031294</c:v>
                      </c:pt>
                      <c:pt idx="2318">
                        <c:v>464.29367675781202</c:v>
                      </c:pt>
                      <c:pt idx="2319">
                        <c:v>464.48103027343797</c:v>
                      </c:pt>
                      <c:pt idx="2320">
                        <c:v>464.68425292968703</c:v>
                      </c:pt>
                      <c:pt idx="2321">
                        <c:v>464.88972167968706</c:v>
                      </c:pt>
                      <c:pt idx="2322">
                        <c:v>465.08461914062502</c:v>
                      </c:pt>
                      <c:pt idx="2323">
                        <c:v>465.27775878906294</c:v>
                      </c:pt>
                      <c:pt idx="2324">
                        <c:v>465.47692871093705</c:v>
                      </c:pt>
                      <c:pt idx="2325">
                        <c:v>465.689453125</c:v>
                      </c:pt>
                      <c:pt idx="2326">
                        <c:v>465.88762207031294</c:v>
                      </c:pt>
                      <c:pt idx="2327">
                        <c:v>466.07548828124999</c:v>
                      </c:pt>
                      <c:pt idx="2328">
                        <c:v>466.28422851562499</c:v>
                      </c:pt>
                      <c:pt idx="2329">
                        <c:v>466.48615722656206</c:v>
                      </c:pt>
                      <c:pt idx="2330">
                        <c:v>466.67026367187498</c:v>
                      </c:pt>
                      <c:pt idx="2331">
                        <c:v>466.86391601562502</c:v>
                      </c:pt>
                      <c:pt idx="2332">
                        <c:v>467.07214355468705</c:v>
                      </c:pt>
                      <c:pt idx="2333">
                        <c:v>467.28464355468702</c:v>
                      </c:pt>
                      <c:pt idx="2334">
                        <c:v>467.48708496093707</c:v>
                      </c:pt>
                      <c:pt idx="2335">
                        <c:v>467.68325195312502</c:v>
                      </c:pt>
                      <c:pt idx="2336">
                        <c:v>467.87863769531293</c:v>
                      </c:pt>
                      <c:pt idx="2337">
                        <c:v>468.07729492187502</c:v>
                      </c:pt>
                      <c:pt idx="2338">
                        <c:v>468.28806152343793</c:v>
                      </c:pt>
                      <c:pt idx="2339">
                        <c:v>468.49052734374999</c:v>
                      </c:pt>
                      <c:pt idx="2340">
                        <c:v>468.67033691406294</c:v>
                      </c:pt>
                      <c:pt idx="2341">
                        <c:v>468.86899414062498</c:v>
                      </c:pt>
                      <c:pt idx="2342">
                        <c:v>469.08073730468703</c:v>
                      </c:pt>
                      <c:pt idx="2343">
                        <c:v>469.28193359375001</c:v>
                      </c:pt>
                      <c:pt idx="2344">
                        <c:v>469.47885742187498</c:v>
                      </c:pt>
                      <c:pt idx="2345">
                        <c:v>469.67753906249999</c:v>
                      </c:pt>
                      <c:pt idx="2346">
                        <c:v>469.87294921875002</c:v>
                      </c:pt>
                      <c:pt idx="2347">
                        <c:v>470.07087402343797</c:v>
                      </c:pt>
                      <c:pt idx="2348">
                        <c:v>470.26777343750001</c:v>
                      </c:pt>
                      <c:pt idx="2349">
                        <c:v>470.46467285156206</c:v>
                      </c:pt>
                      <c:pt idx="2350">
                        <c:v>470.67141113281207</c:v>
                      </c:pt>
                      <c:pt idx="2351">
                        <c:v>470.88391113281205</c:v>
                      </c:pt>
                      <c:pt idx="2352">
                        <c:v>471.08962402343798</c:v>
                      </c:pt>
                      <c:pt idx="2353">
                        <c:v>471.28327636718797</c:v>
                      </c:pt>
                      <c:pt idx="2354">
                        <c:v>471.47692871093705</c:v>
                      </c:pt>
                      <c:pt idx="2355">
                        <c:v>471.67812500000002</c:v>
                      </c:pt>
                      <c:pt idx="2356">
                        <c:v>471.87729492187498</c:v>
                      </c:pt>
                      <c:pt idx="2357">
                        <c:v>472.07648925781206</c:v>
                      </c:pt>
                      <c:pt idx="2358">
                        <c:v>472.27893066406295</c:v>
                      </c:pt>
                      <c:pt idx="2359">
                        <c:v>472.47507324218793</c:v>
                      </c:pt>
                      <c:pt idx="2360">
                        <c:v>472.67451171875001</c:v>
                      </c:pt>
                      <c:pt idx="2361">
                        <c:v>472.87268066406295</c:v>
                      </c:pt>
                      <c:pt idx="2362">
                        <c:v>473.06882324218793</c:v>
                      </c:pt>
                      <c:pt idx="2363">
                        <c:v>473.26296386718798</c:v>
                      </c:pt>
                      <c:pt idx="2364">
                        <c:v>473.47724609375001</c:v>
                      </c:pt>
                      <c:pt idx="2365">
                        <c:v>473.68674316406293</c:v>
                      </c:pt>
                      <c:pt idx="2366">
                        <c:v>473.87536621093705</c:v>
                      </c:pt>
                      <c:pt idx="2367">
                        <c:v>474.06774902343795</c:v>
                      </c:pt>
                      <c:pt idx="2368">
                        <c:v>474.27094726562501</c:v>
                      </c:pt>
                      <c:pt idx="2369">
                        <c:v>474.47717285156205</c:v>
                      </c:pt>
                      <c:pt idx="2370">
                        <c:v>474.67585449218797</c:v>
                      </c:pt>
                      <c:pt idx="2371">
                        <c:v>474.87705078124998</c:v>
                      </c:pt>
                      <c:pt idx="2372">
                        <c:v>475.06816406249999</c:v>
                      </c:pt>
                      <c:pt idx="2373">
                        <c:v>475.26306152343795</c:v>
                      </c:pt>
                      <c:pt idx="2374">
                        <c:v>475.47180175781205</c:v>
                      </c:pt>
                      <c:pt idx="2375">
                        <c:v>475.68054199218795</c:v>
                      </c:pt>
                      <c:pt idx="2376">
                        <c:v>475.87922363281206</c:v>
                      </c:pt>
                      <c:pt idx="2377">
                        <c:v>476.07412109375002</c:v>
                      </c:pt>
                      <c:pt idx="2378">
                        <c:v>476.27402343749998</c:v>
                      </c:pt>
                      <c:pt idx="2379">
                        <c:v>476.47646484375002</c:v>
                      </c:pt>
                      <c:pt idx="2380">
                        <c:v>476.68195800781206</c:v>
                      </c:pt>
                      <c:pt idx="2381">
                        <c:v>476.87612304687502</c:v>
                      </c:pt>
                      <c:pt idx="2382">
                        <c:v>477.06799316406295</c:v>
                      </c:pt>
                      <c:pt idx="2383">
                        <c:v>477.26992187500002</c:v>
                      </c:pt>
                      <c:pt idx="2384">
                        <c:v>477.46860351562498</c:v>
                      </c:pt>
                      <c:pt idx="2385">
                        <c:v>477.66149902343795</c:v>
                      </c:pt>
                      <c:pt idx="2386">
                        <c:v>477.866455078125</c:v>
                      </c:pt>
                      <c:pt idx="2387">
                        <c:v>478.07141113281205</c:v>
                      </c:pt>
                      <c:pt idx="2388">
                        <c:v>478.27060546874998</c:v>
                      </c:pt>
                      <c:pt idx="2389">
                        <c:v>478.47934570312498</c:v>
                      </c:pt>
                      <c:pt idx="2390">
                        <c:v>478.67875976562499</c:v>
                      </c:pt>
                      <c:pt idx="2391">
                        <c:v>478.86862792968702</c:v>
                      </c:pt>
                      <c:pt idx="2392">
                        <c:v>479.07106933593707</c:v>
                      </c:pt>
                      <c:pt idx="2393">
                        <c:v>479.27048339843793</c:v>
                      </c:pt>
                      <c:pt idx="2394">
                        <c:v>479.46538085937499</c:v>
                      </c:pt>
                      <c:pt idx="2395">
                        <c:v>479.66330566406293</c:v>
                      </c:pt>
                      <c:pt idx="2396">
                        <c:v>479.86071777343795</c:v>
                      </c:pt>
                      <c:pt idx="2397">
                        <c:v>480.06945800781205</c:v>
                      </c:pt>
                      <c:pt idx="2398">
                        <c:v>480.26940917968705</c:v>
                      </c:pt>
                      <c:pt idx="2399">
                        <c:v>480.46884765624998</c:v>
                      </c:pt>
                      <c:pt idx="2400">
                        <c:v>480.67883300781205</c:v>
                      </c:pt>
                      <c:pt idx="2401">
                        <c:v>480.87624511718798</c:v>
                      </c:pt>
                      <c:pt idx="2402">
                        <c:v>481.07416992187501</c:v>
                      </c:pt>
                      <c:pt idx="2403">
                        <c:v>481.276611328125</c:v>
                      </c:pt>
                      <c:pt idx="2404">
                        <c:v>481.47026367187499</c:v>
                      </c:pt>
                      <c:pt idx="2405">
                        <c:v>481.66643066406294</c:v>
                      </c:pt>
                      <c:pt idx="2406">
                        <c:v>481.86635742187502</c:v>
                      </c:pt>
                      <c:pt idx="2407">
                        <c:v>482.06752929687502</c:v>
                      </c:pt>
                      <c:pt idx="2408">
                        <c:v>482.26494140624999</c:v>
                      </c:pt>
                      <c:pt idx="2409">
                        <c:v>482.46613769531297</c:v>
                      </c:pt>
                      <c:pt idx="2410">
                        <c:v>482.67185058593702</c:v>
                      </c:pt>
                      <c:pt idx="2411">
                        <c:v>482.87680664062498</c:v>
                      </c:pt>
                      <c:pt idx="2412">
                        <c:v>483.07297363281202</c:v>
                      </c:pt>
                      <c:pt idx="2413">
                        <c:v>483.26411132812501</c:v>
                      </c:pt>
                      <c:pt idx="2414">
                        <c:v>483.47158203125002</c:v>
                      </c:pt>
                      <c:pt idx="2415">
                        <c:v>483.67026367187498</c:v>
                      </c:pt>
                      <c:pt idx="2416">
                        <c:v>483.86318359375002</c:v>
                      </c:pt>
                      <c:pt idx="2417">
                        <c:v>484.06813964843798</c:v>
                      </c:pt>
                      <c:pt idx="2418">
                        <c:v>484.268798828125</c:v>
                      </c:pt>
                      <c:pt idx="2419">
                        <c:v>484.46044921875</c:v>
                      </c:pt>
                      <c:pt idx="2420">
                        <c:v>484.66289062499999</c:v>
                      </c:pt>
                      <c:pt idx="2421">
                        <c:v>484.86909179687501</c:v>
                      </c:pt>
                      <c:pt idx="2422">
                        <c:v>485.06704101562502</c:v>
                      </c:pt>
                      <c:pt idx="2423">
                        <c:v>485.26899414062501</c:v>
                      </c:pt>
                      <c:pt idx="2424">
                        <c:v>485.46967773437501</c:v>
                      </c:pt>
                      <c:pt idx="2425">
                        <c:v>485.66457519531298</c:v>
                      </c:pt>
                      <c:pt idx="2426">
                        <c:v>485.86323242187501</c:v>
                      </c:pt>
                      <c:pt idx="2427">
                        <c:v>486.06569824218798</c:v>
                      </c:pt>
                      <c:pt idx="2428">
                        <c:v>486.26813964843797</c:v>
                      </c:pt>
                      <c:pt idx="2429">
                        <c:v>486.47109375000002</c:v>
                      </c:pt>
                      <c:pt idx="2430">
                        <c:v>486.66901855468706</c:v>
                      </c:pt>
                      <c:pt idx="2431">
                        <c:v>486.87221679687502</c:v>
                      </c:pt>
                      <c:pt idx="2432">
                        <c:v>487.07541503906293</c:v>
                      </c:pt>
                      <c:pt idx="2433">
                        <c:v>487.27207031249998</c:v>
                      </c:pt>
                      <c:pt idx="2434">
                        <c:v>487.47202148437498</c:v>
                      </c:pt>
                      <c:pt idx="2435">
                        <c:v>487.677734375</c:v>
                      </c:pt>
                      <c:pt idx="2436">
                        <c:v>487.87565917968703</c:v>
                      </c:pt>
                      <c:pt idx="2437">
                        <c:v>488.06301269531298</c:v>
                      </c:pt>
                      <c:pt idx="2438">
                        <c:v>488.26115722656203</c:v>
                      </c:pt>
                      <c:pt idx="2439">
                        <c:v>488.46235351562501</c:v>
                      </c:pt>
                      <c:pt idx="2440">
                        <c:v>488.656005859375</c:v>
                      </c:pt>
                      <c:pt idx="2441">
                        <c:v>488.85969238281206</c:v>
                      </c:pt>
                      <c:pt idx="2442">
                        <c:v>489.06716308593707</c:v>
                      </c:pt>
                      <c:pt idx="2443">
                        <c:v>489.266357421875</c:v>
                      </c:pt>
                      <c:pt idx="2444">
                        <c:v>489.47509765625</c:v>
                      </c:pt>
                      <c:pt idx="2445">
                        <c:v>489.67829589843797</c:v>
                      </c:pt>
                      <c:pt idx="2446">
                        <c:v>489.86240234374998</c:v>
                      </c:pt>
                      <c:pt idx="2447">
                        <c:v>490.06411132812502</c:v>
                      </c:pt>
                      <c:pt idx="2448">
                        <c:v>490.27106933593706</c:v>
                      </c:pt>
                      <c:pt idx="2449">
                        <c:v>490.45791015625002</c:v>
                      </c:pt>
                      <c:pt idx="2450">
                        <c:v>490.65659179687498</c:v>
                      </c:pt>
                      <c:pt idx="2451">
                        <c:v>490.86279296875</c:v>
                      </c:pt>
                      <c:pt idx="2452">
                        <c:v>491.05820312499998</c:v>
                      </c:pt>
                      <c:pt idx="2453">
                        <c:v>491.25739746093706</c:v>
                      </c:pt>
                      <c:pt idx="2454">
                        <c:v>491.46311035156202</c:v>
                      </c:pt>
                      <c:pt idx="2455">
                        <c:v>491.65749511718798</c:v>
                      </c:pt>
                      <c:pt idx="2456">
                        <c:v>491.8662109375</c:v>
                      </c:pt>
                      <c:pt idx="2457">
                        <c:v>492.07243652343794</c:v>
                      </c:pt>
                      <c:pt idx="2458">
                        <c:v>492.25654296875001</c:v>
                      </c:pt>
                      <c:pt idx="2459">
                        <c:v>492.46152343749998</c:v>
                      </c:pt>
                      <c:pt idx="2460">
                        <c:v>492.66899414062499</c:v>
                      </c:pt>
                      <c:pt idx="2461">
                        <c:v>492.85886230468702</c:v>
                      </c:pt>
                      <c:pt idx="2462">
                        <c:v>493.05878906250001</c:v>
                      </c:pt>
                      <c:pt idx="2463">
                        <c:v>493.26247558593707</c:v>
                      </c:pt>
                      <c:pt idx="2464">
                        <c:v>493.46064453125001</c:v>
                      </c:pt>
                      <c:pt idx="2465">
                        <c:v>493.65554199218798</c:v>
                      </c:pt>
                      <c:pt idx="2466">
                        <c:v>493.85295410156203</c:v>
                      </c:pt>
                      <c:pt idx="2467">
                        <c:v>494.05290527343794</c:v>
                      </c:pt>
                      <c:pt idx="2468">
                        <c:v>494.25158691406295</c:v>
                      </c:pt>
                      <c:pt idx="2469">
                        <c:v>494.45654296875</c:v>
                      </c:pt>
                      <c:pt idx="2470">
                        <c:v>494.65270996093705</c:v>
                      </c:pt>
                      <c:pt idx="2471">
                        <c:v>494.857666015625</c:v>
                      </c:pt>
                      <c:pt idx="2472">
                        <c:v>495.06513671875001</c:v>
                      </c:pt>
                      <c:pt idx="2473">
                        <c:v>495.26130371093706</c:v>
                      </c:pt>
                      <c:pt idx="2474">
                        <c:v>495.46301269531295</c:v>
                      </c:pt>
                      <c:pt idx="2475">
                        <c:v>495.66420898437502</c:v>
                      </c:pt>
                      <c:pt idx="2476">
                        <c:v>495.86489257812502</c:v>
                      </c:pt>
                      <c:pt idx="2477">
                        <c:v>496.05600585937498</c:v>
                      </c:pt>
                      <c:pt idx="2478">
                        <c:v>496.25769042968705</c:v>
                      </c:pt>
                      <c:pt idx="2479">
                        <c:v>496.47021484375</c:v>
                      </c:pt>
                      <c:pt idx="2480">
                        <c:v>496.65959472656203</c:v>
                      </c:pt>
                      <c:pt idx="2481">
                        <c:v>496.85576171874999</c:v>
                      </c:pt>
                      <c:pt idx="2482">
                        <c:v>497.063232421875</c:v>
                      </c:pt>
                      <c:pt idx="2483">
                        <c:v>497.264404296875</c:v>
                      </c:pt>
                      <c:pt idx="2484">
                        <c:v>497.47187500000001</c:v>
                      </c:pt>
                      <c:pt idx="2485">
                        <c:v>497.66176757812502</c:v>
                      </c:pt>
                      <c:pt idx="2486">
                        <c:v>497.85541992187501</c:v>
                      </c:pt>
                      <c:pt idx="2487">
                        <c:v>498.06416015625001</c:v>
                      </c:pt>
                      <c:pt idx="2488">
                        <c:v>498.25778808593702</c:v>
                      </c:pt>
                      <c:pt idx="2489">
                        <c:v>498.45268554687499</c:v>
                      </c:pt>
                      <c:pt idx="2490">
                        <c:v>498.65817871093702</c:v>
                      </c:pt>
                      <c:pt idx="2491">
                        <c:v>498.85610351562502</c:v>
                      </c:pt>
                      <c:pt idx="2492">
                        <c:v>499.04797363281205</c:v>
                      </c:pt>
                      <c:pt idx="2493">
                        <c:v>499.24611816406298</c:v>
                      </c:pt>
                      <c:pt idx="2494">
                        <c:v>499.45612792968706</c:v>
                      </c:pt>
                      <c:pt idx="2495">
                        <c:v>499.65607910156206</c:v>
                      </c:pt>
                      <c:pt idx="2496">
                        <c:v>499.84846191406297</c:v>
                      </c:pt>
                      <c:pt idx="2497">
                        <c:v>500.05517578125</c:v>
                      </c:pt>
                      <c:pt idx="2498">
                        <c:v>500.25383300781203</c:v>
                      </c:pt>
                      <c:pt idx="2499">
                        <c:v>500.45954589843797</c:v>
                      </c:pt>
                      <c:pt idx="2500">
                        <c:v>500.66501464843793</c:v>
                      </c:pt>
                      <c:pt idx="2501">
                        <c:v>500.85612792968703</c:v>
                      </c:pt>
                      <c:pt idx="2502">
                        <c:v>501.05554199218795</c:v>
                      </c:pt>
                      <c:pt idx="2503">
                        <c:v>501.25549316406295</c:v>
                      </c:pt>
                      <c:pt idx="2504">
                        <c:v>501.450927734375</c:v>
                      </c:pt>
                      <c:pt idx="2505">
                        <c:v>501.65966796875</c:v>
                      </c:pt>
                      <c:pt idx="2506">
                        <c:v>501.8603515625</c:v>
                      </c:pt>
                      <c:pt idx="2507">
                        <c:v>502.04694824218797</c:v>
                      </c:pt>
                      <c:pt idx="2508">
                        <c:v>502.24936523437498</c:v>
                      </c:pt>
                      <c:pt idx="2509">
                        <c:v>502.455078125</c:v>
                      </c:pt>
                      <c:pt idx="2510">
                        <c:v>502.64873046874999</c:v>
                      </c:pt>
                      <c:pt idx="2511">
                        <c:v>502.85747070312499</c:v>
                      </c:pt>
                      <c:pt idx="2512">
                        <c:v>503.06042480468705</c:v>
                      </c:pt>
                      <c:pt idx="2513">
                        <c:v>503.2490234375</c:v>
                      </c:pt>
                      <c:pt idx="2514">
                        <c:v>503.44970703125</c:v>
                      </c:pt>
                      <c:pt idx="2515">
                        <c:v>503.64838867187501</c:v>
                      </c:pt>
                      <c:pt idx="2516">
                        <c:v>503.84833984375001</c:v>
                      </c:pt>
                      <c:pt idx="2517">
                        <c:v>504.05583496093703</c:v>
                      </c:pt>
                      <c:pt idx="2518">
                        <c:v>504.25627441406294</c:v>
                      </c:pt>
                      <c:pt idx="2519">
                        <c:v>504.44362792968707</c:v>
                      </c:pt>
                      <c:pt idx="2520">
                        <c:v>504.6435546875</c:v>
                      </c:pt>
                      <c:pt idx="2521">
                        <c:v>504.84978027343794</c:v>
                      </c:pt>
                      <c:pt idx="2522">
                        <c:v>505.05424804687499</c:v>
                      </c:pt>
                      <c:pt idx="2523">
                        <c:v>505.25541992187499</c:v>
                      </c:pt>
                      <c:pt idx="2524">
                        <c:v>505.45659179687499</c:v>
                      </c:pt>
                      <c:pt idx="2525">
                        <c:v>505.65905761718795</c:v>
                      </c:pt>
                      <c:pt idx="2526">
                        <c:v>505.85698242187499</c:v>
                      </c:pt>
                      <c:pt idx="2527">
                        <c:v>506.05815429687499</c:v>
                      </c:pt>
                      <c:pt idx="2528">
                        <c:v>506.25759277343798</c:v>
                      </c:pt>
                      <c:pt idx="2529">
                        <c:v>506.45878906249999</c:v>
                      </c:pt>
                      <c:pt idx="2530">
                        <c:v>506.65117187499999</c:v>
                      </c:pt>
                      <c:pt idx="2531">
                        <c:v>506.84606933593705</c:v>
                      </c:pt>
                      <c:pt idx="2532">
                        <c:v>507.05354003906297</c:v>
                      </c:pt>
                      <c:pt idx="2533">
                        <c:v>507.25400390624998</c:v>
                      </c:pt>
                      <c:pt idx="2534">
                        <c:v>507.44890136718794</c:v>
                      </c:pt>
                      <c:pt idx="2535">
                        <c:v>507.65710449218795</c:v>
                      </c:pt>
                      <c:pt idx="2536">
                        <c:v>507.86333007812499</c:v>
                      </c:pt>
                      <c:pt idx="2537">
                        <c:v>508.0537109375</c:v>
                      </c:pt>
                      <c:pt idx="2538">
                        <c:v>508.24660644531298</c:v>
                      </c:pt>
                      <c:pt idx="2539">
                        <c:v>508.45031738281205</c:v>
                      </c:pt>
                      <c:pt idx="2540">
                        <c:v>508.64899902343797</c:v>
                      </c:pt>
                      <c:pt idx="2541">
                        <c:v>508.84716796875</c:v>
                      </c:pt>
                      <c:pt idx="2542">
                        <c:v>509.04909667968707</c:v>
                      </c:pt>
                      <c:pt idx="2543">
                        <c:v>509.2490234375</c:v>
                      </c:pt>
                      <c:pt idx="2544">
                        <c:v>509.44643554687502</c:v>
                      </c:pt>
                      <c:pt idx="2545">
                        <c:v>509.64687500000002</c:v>
                      </c:pt>
                      <c:pt idx="2546">
                        <c:v>509.84807128906294</c:v>
                      </c:pt>
                      <c:pt idx="2547">
                        <c:v>510.04499511718797</c:v>
                      </c:pt>
                      <c:pt idx="2548">
                        <c:v>510.24870605468703</c:v>
                      </c:pt>
                      <c:pt idx="2549">
                        <c:v>510.45417480468706</c:v>
                      </c:pt>
                      <c:pt idx="2550">
                        <c:v>510.64404296875</c:v>
                      </c:pt>
                      <c:pt idx="2551">
                        <c:v>510.84396972656202</c:v>
                      </c:pt>
                      <c:pt idx="2552">
                        <c:v>511.06904296875001</c:v>
                      </c:pt>
                      <c:pt idx="2553">
                        <c:v>511.263427734375</c:v>
                      </c:pt>
                      <c:pt idx="2554">
                        <c:v>511.44575195312501</c:v>
                      </c:pt>
                      <c:pt idx="2555">
                        <c:v>511.63813476562501</c:v>
                      </c:pt>
                      <c:pt idx="2556">
                        <c:v>511.83984375</c:v>
                      </c:pt>
                      <c:pt idx="2557">
                        <c:v>512.039794921875</c:v>
                      </c:pt>
                      <c:pt idx="2558">
                        <c:v>512.237963867188</c:v>
                      </c:pt>
                      <c:pt idx="2559">
                        <c:v>512.44719238281209</c:v>
                      </c:pt>
                      <c:pt idx="2560">
                        <c:v>512.65466308593705</c:v>
                      </c:pt>
                      <c:pt idx="2561">
                        <c:v>512.85659179687502</c:v>
                      </c:pt>
                      <c:pt idx="2562">
                        <c:v>513.04445800781207</c:v>
                      </c:pt>
                      <c:pt idx="2563">
                        <c:v>513.24440917968707</c:v>
                      </c:pt>
                      <c:pt idx="2564">
                        <c:v>513.44384765625</c:v>
                      </c:pt>
                      <c:pt idx="2565">
                        <c:v>513.63750000000005</c:v>
                      </c:pt>
                      <c:pt idx="2566">
                        <c:v>513.84421386718793</c:v>
                      </c:pt>
                      <c:pt idx="2567">
                        <c:v>514.04411621093709</c:v>
                      </c:pt>
                      <c:pt idx="2568">
                        <c:v>514.23776855468702</c:v>
                      </c:pt>
                      <c:pt idx="2569">
                        <c:v>514.43898925781207</c:v>
                      </c:pt>
                      <c:pt idx="2570">
                        <c:v>514.64343261718795</c:v>
                      </c:pt>
                      <c:pt idx="2571">
                        <c:v>514.84208984375005</c:v>
                      </c:pt>
                      <c:pt idx="2572">
                        <c:v>515.03447265625005</c:v>
                      </c:pt>
                      <c:pt idx="2573">
                        <c:v>515.23818359375002</c:v>
                      </c:pt>
                      <c:pt idx="2574">
                        <c:v>515.44064941406293</c:v>
                      </c:pt>
                      <c:pt idx="2575">
                        <c:v>515.63933105468709</c:v>
                      </c:pt>
                      <c:pt idx="2576">
                        <c:v>515.843017578125</c:v>
                      </c:pt>
                      <c:pt idx="2577">
                        <c:v>516.04042968750002</c:v>
                      </c:pt>
                      <c:pt idx="2578">
                        <c:v>516.249682617188</c:v>
                      </c:pt>
                      <c:pt idx="2579">
                        <c:v>516.45339355468707</c:v>
                      </c:pt>
                      <c:pt idx="2580">
                        <c:v>516.64150390625002</c:v>
                      </c:pt>
                      <c:pt idx="2581">
                        <c:v>516.83437500000002</c:v>
                      </c:pt>
                      <c:pt idx="2582">
                        <c:v>517.02978515625</c:v>
                      </c:pt>
                      <c:pt idx="2583">
                        <c:v>517.24306640625002</c:v>
                      </c:pt>
                      <c:pt idx="2584">
                        <c:v>517.44550781249995</c:v>
                      </c:pt>
                      <c:pt idx="2585">
                        <c:v>517.63410644531291</c:v>
                      </c:pt>
                      <c:pt idx="2586">
                        <c:v>517.83479003906291</c:v>
                      </c:pt>
                      <c:pt idx="2587">
                        <c:v>518.03725585937502</c:v>
                      </c:pt>
                      <c:pt idx="2588">
                        <c:v>518.24523925781205</c:v>
                      </c:pt>
                      <c:pt idx="2589">
                        <c:v>518.448168945313</c:v>
                      </c:pt>
                      <c:pt idx="2590">
                        <c:v>518.63879394531295</c:v>
                      </c:pt>
                      <c:pt idx="2591">
                        <c:v>518.836987304687</c:v>
                      </c:pt>
                      <c:pt idx="2592">
                        <c:v>519.038159179687</c:v>
                      </c:pt>
                      <c:pt idx="2593">
                        <c:v>519.24184570312502</c:v>
                      </c:pt>
                      <c:pt idx="2594">
                        <c:v>519.44355468749995</c:v>
                      </c:pt>
                      <c:pt idx="2595">
                        <c:v>519.63593749999995</c:v>
                      </c:pt>
                      <c:pt idx="2596">
                        <c:v>519.8466796875</c:v>
                      </c:pt>
                      <c:pt idx="2597">
                        <c:v>520.06044921875002</c:v>
                      </c:pt>
                      <c:pt idx="2598">
                        <c:v>520.25410156249995</c:v>
                      </c:pt>
                      <c:pt idx="2599">
                        <c:v>520.436450195313</c:v>
                      </c:pt>
                      <c:pt idx="2600">
                        <c:v>520.62883300781209</c:v>
                      </c:pt>
                      <c:pt idx="2601">
                        <c:v>520.83303222656207</c:v>
                      </c:pt>
                      <c:pt idx="2602">
                        <c:v>521.04304199218791</c:v>
                      </c:pt>
                      <c:pt idx="2603">
                        <c:v>521.2412109375</c:v>
                      </c:pt>
                      <c:pt idx="2604">
                        <c:v>521.439868164063</c:v>
                      </c:pt>
                      <c:pt idx="2605">
                        <c:v>521.64733886718795</c:v>
                      </c:pt>
                      <c:pt idx="2606">
                        <c:v>521.84226074218793</c:v>
                      </c:pt>
                      <c:pt idx="2607">
                        <c:v>522.03515625</c:v>
                      </c:pt>
                      <c:pt idx="2608">
                        <c:v>522.24011230468705</c:v>
                      </c:pt>
                      <c:pt idx="2609">
                        <c:v>522.44206542968709</c:v>
                      </c:pt>
                      <c:pt idx="2610">
                        <c:v>522.63244628906295</c:v>
                      </c:pt>
                      <c:pt idx="2611">
                        <c:v>522.84243164062502</c:v>
                      </c:pt>
                      <c:pt idx="2612">
                        <c:v>523.05317382812495</c:v>
                      </c:pt>
                      <c:pt idx="2613">
                        <c:v>523.244311523438</c:v>
                      </c:pt>
                      <c:pt idx="2614">
                        <c:v>523.441723632812</c:v>
                      </c:pt>
                      <c:pt idx="2615">
                        <c:v>523.64716796874995</c:v>
                      </c:pt>
                      <c:pt idx="2616">
                        <c:v>523.8408203125</c:v>
                      </c:pt>
                      <c:pt idx="2617">
                        <c:v>524.02893066406295</c:v>
                      </c:pt>
                      <c:pt idx="2618">
                        <c:v>524.23388671875</c:v>
                      </c:pt>
                      <c:pt idx="2619">
                        <c:v>524.434326171875</c:v>
                      </c:pt>
                      <c:pt idx="2620">
                        <c:v>524.6259765625</c:v>
                      </c:pt>
                      <c:pt idx="2621">
                        <c:v>524.83168945312502</c:v>
                      </c:pt>
                      <c:pt idx="2622">
                        <c:v>525.044921875</c:v>
                      </c:pt>
                      <c:pt idx="2623">
                        <c:v>525.24108886718795</c:v>
                      </c:pt>
                      <c:pt idx="2624">
                        <c:v>525.43149414062498</c:v>
                      </c:pt>
                      <c:pt idx="2625">
                        <c:v>525.63571777343793</c:v>
                      </c:pt>
                      <c:pt idx="2626">
                        <c:v>525.83259277343791</c:v>
                      </c:pt>
                      <c:pt idx="2627">
                        <c:v>526.03325195312505</c:v>
                      </c:pt>
                      <c:pt idx="2628">
                        <c:v>526.24326171874998</c:v>
                      </c:pt>
                      <c:pt idx="2629">
                        <c:v>526.43615722656205</c:v>
                      </c:pt>
                      <c:pt idx="2630">
                        <c:v>526.627270507812</c:v>
                      </c:pt>
                      <c:pt idx="2631">
                        <c:v>526.830981445313</c:v>
                      </c:pt>
                      <c:pt idx="2632">
                        <c:v>527.033447265625</c:v>
                      </c:pt>
                      <c:pt idx="2633">
                        <c:v>527.23791503906295</c:v>
                      </c:pt>
                      <c:pt idx="2634">
                        <c:v>527.44287109375</c:v>
                      </c:pt>
                      <c:pt idx="2635">
                        <c:v>527.63525390625</c:v>
                      </c:pt>
                      <c:pt idx="2636">
                        <c:v>527.838208007812</c:v>
                      </c:pt>
                      <c:pt idx="2637">
                        <c:v>528.04870605468705</c:v>
                      </c:pt>
                      <c:pt idx="2638">
                        <c:v>528.24687500000005</c:v>
                      </c:pt>
                      <c:pt idx="2639">
                        <c:v>528.44125976562498</c:v>
                      </c:pt>
                      <c:pt idx="2640">
                        <c:v>528.63112792968707</c:v>
                      </c:pt>
                      <c:pt idx="2641">
                        <c:v>528.83232421875005</c:v>
                      </c:pt>
                      <c:pt idx="2642">
                        <c:v>529.04106445312505</c:v>
                      </c:pt>
                      <c:pt idx="2643">
                        <c:v>529.24604492187495</c:v>
                      </c:pt>
                      <c:pt idx="2644">
                        <c:v>529.43842773437495</c:v>
                      </c:pt>
                      <c:pt idx="2645">
                        <c:v>529.63457031250005</c:v>
                      </c:pt>
                      <c:pt idx="2646">
                        <c:v>529.83828125000002</c:v>
                      </c:pt>
                      <c:pt idx="2647">
                        <c:v>530.02941894531295</c:v>
                      </c:pt>
                      <c:pt idx="2648">
                        <c:v>530.228100585937</c:v>
                      </c:pt>
                      <c:pt idx="2649">
                        <c:v>530.43557128906298</c:v>
                      </c:pt>
                      <c:pt idx="2650">
                        <c:v>530.63852539062498</c:v>
                      </c:pt>
                      <c:pt idx="2651">
                        <c:v>530.83266601562502</c:v>
                      </c:pt>
                      <c:pt idx="2652">
                        <c:v>531.02202148437505</c:v>
                      </c:pt>
                      <c:pt idx="2653">
                        <c:v>531.22900390625</c:v>
                      </c:pt>
                      <c:pt idx="2654">
                        <c:v>531.435229492188</c:v>
                      </c:pt>
                      <c:pt idx="2655">
                        <c:v>531.63315429687498</c:v>
                      </c:pt>
                      <c:pt idx="2656">
                        <c:v>531.83056640625</c:v>
                      </c:pt>
                      <c:pt idx="2657">
                        <c:v>532.03000488281202</c:v>
                      </c:pt>
                      <c:pt idx="2658">
                        <c:v>532.23623046875002</c:v>
                      </c:pt>
                      <c:pt idx="2659">
                        <c:v>532.42861328125002</c:v>
                      </c:pt>
                      <c:pt idx="2660">
                        <c:v>532.62351074218793</c:v>
                      </c:pt>
                      <c:pt idx="2661">
                        <c:v>532.83476562500005</c:v>
                      </c:pt>
                      <c:pt idx="2662">
                        <c:v>533.03395996093707</c:v>
                      </c:pt>
                      <c:pt idx="2663">
                        <c:v>533.22758789062505</c:v>
                      </c:pt>
                      <c:pt idx="2664">
                        <c:v>533.43203125000002</c:v>
                      </c:pt>
                      <c:pt idx="2665">
                        <c:v>533.63498535156202</c:v>
                      </c:pt>
                      <c:pt idx="2666">
                        <c:v>533.83742675781207</c:v>
                      </c:pt>
                      <c:pt idx="2667">
                        <c:v>534.03989257812498</c:v>
                      </c:pt>
                      <c:pt idx="2668">
                        <c:v>534.22978515625005</c:v>
                      </c:pt>
                      <c:pt idx="2669">
                        <c:v>534.42719726562495</c:v>
                      </c:pt>
                      <c:pt idx="2670">
                        <c:v>534.63466796875002</c:v>
                      </c:pt>
                      <c:pt idx="2671">
                        <c:v>534.83156738281207</c:v>
                      </c:pt>
                      <c:pt idx="2672">
                        <c:v>535.02770996093705</c:v>
                      </c:pt>
                      <c:pt idx="2673">
                        <c:v>535.23896484374995</c:v>
                      </c:pt>
                      <c:pt idx="2674">
                        <c:v>535.44016113281202</c:v>
                      </c:pt>
                      <c:pt idx="2675">
                        <c:v>535.62551269531298</c:v>
                      </c:pt>
                      <c:pt idx="2676">
                        <c:v>535.83046875000002</c:v>
                      </c:pt>
                      <c:pt idx="2677">
                        <c:v>536.02861328125005</c:v>
                      </c:pt>
                      <c:pt idx="2678">
                        <c:v>536.22153320312498</c:v>
                      </c:pt>
                      <c:pt idx="2679">
                        <c:v>536.42197265624998</c:v>
                      </c:pt>
                      <c:pt idx="2680">
                        <c:v>536.62390136718795</c:v>
                      </c:pt>
                      <c:pt idx="2681">
                        <c:v>536.82636718749995</c:v>
                      </c:pt>
                      <c:pt idx="2682">
                        <c:v>537.02880859375</c:v>
                      </c:pt>
                      <c:pt idx="2683">
                        <c:v>537.22822265624995</c:v>
                      </c:pt>
                      <c:pt idx="2684">
                        <c:v>537.41987304687495</c:v>
                      </c:pt>
                      <c:pt idx="2685">
                        <c:v>537.61779785156205</c:v>
                      </c:pt>
                      <c:pt idx="2686">
                        <c:v>537.83859863281202</c:v>
                      </c:pt>
                      <c:pt idx="2687">
                        <c:v>538.04179687500005</c:v>
                      </c:pt>
                      <c:pt idx="2688">
                        <c:v>538.23164062499995</c:v>
                      </c:pt>
                      <c:pt idx="2689">
                        <c:v>538.43535156250005</c:v>
                      </c:pt>
                      <c:pt idx="2690">
                        <c:v>538.634033203125</c:v>
                      </c:pt>
                      <c:pt idx="2691">
                        <c:v>538.83395996093702</c:v>
                      </c:pt>
                      <c:pt idx="2692">
                        <c:v>539.02937011718791</c:v>
                      </c:pt>
                      <c:pt idx="2693">
                        <c:v>539.221752929687</c:v>
                      </c:pt>
                      <c:pt idx="2694">
                        <c:v>539.42622070312495</c:v>
                      </c:pt>
                      <c:pt idx="2695">
                        <c:v>539.63999023437498</c:v>
                      </c:pt>
                      <c:pt idx="2696">
                        <c:v>539.834887695313</c:v>
                      </c:pt>
                      <c:pt idx="2697">
                        <c:v>540.02978515625</c:v>
                      </c:pt>
                      <c:pt idx="2698">
                        <c:v>540.22846679687495</c:v>
                      </c:pt>
                      <c:pt idx="2699">
                        <c:v>540.42590332031295</c:v>
                      </c:pt>
                      <c:pt idx="2700">
                        <c:v>540.63337402343791</c:v>
                      </c:pt>
                      <c:pt idx="2701">
                        <c:v>540.83078613281202</c:v>
                      </c:pt>
                      <c:pt idx="2702">
                        <c:v>541.02316894531293</c:v>
                      </c:pt>
                      <c:pt idx="2703">
                        <c:v>541.22863769531295</c:v>
                      </c:pt>
                      <c:pt idx="2704">
                        <c:v>541.422778320313</c:v>
                      </c:pt>
                      <c:pt idx="2705">
                        <c:v>541.61389160156205</c:v>
                      </c:pt>
                      <c:pt idx="2706">
                        <c:v>541.82766113281207</c:v>
                      </c:pt>
                      <c:pt idx="2707">
                        <c:v>542.03840332031291</c:v>
                      </c:pt>
                      <c:pt idx="2708">
                        <c:v>542.23659667968707</c:v>
                      </c:pt>
                      <c:pt idx="2709">
                        <c:v>542.43276367187502</c:v>
                      </c:pt>
                      <c:pt idx="2710">
                        <c:v>542.62766113281202</c:v>
                      </c:pt>
                      <c:pt idx="2711">
                        <c:v>542.82509765625002</c:v>
                      </c:pt>
                      <c:pt idx="2712">
                        <c:v>543.02753906249995</c:v>
                      </c:pt>
                      <c:pt idx="2713">
                        <c:v>543.23500976562502</c:v>
                      </c:pt>
                      <c:pt idx="2714">
                        <c:v>543.428637695313</c:v>
                      </c:pt>
                      <c:pt idx="2715">
                        <c:v>543.62480468750005</c:v>
                      </c:pt>
                      <c:pt idx="2716">
                        <c:v>543.83103027343793</c:v>
                      </c:pt>
                      <c:pt idx="2717">
                        <c:v>544.01584472656202</c:v>
                      </c:pt>
                      <c:pt idx="2718">
                        <c:v>544.21201171874998</c:v>
                      </c:pt>
                      <c:pt idx="2719">
                        <c:v>544.42705078125005</c:v>
                      </c:pt>
                      <c:pt idx="2720">
                        <c:v>544.63579101562505</c:v>
                      </c:pt>
                      <c:pt idx="2721">
                        <c:v>544.82817382812505</c:v>
                      </c:pt>
                      <c:pt idx="2722">
                        <c:v>545.02307128906295</c:v>
                      </c:pt>
                      <c:pt idx="2723">
                        <c:v>545.22426757812502</c:v>
                      </c:pt>
                      <c:pt idx="2724">
                        <c:v>545.42092285156207</c:v>
                      </c:pt>
                      <c:pt idx="2725">
                        <c:v>545.620849609375</c:v>
                      </c:pt>
                      <c:pt idx="2726">
                        <c:v>545.82531738281205</c:v>
                      </c:pt>
                      <c:pt idx="2727">
                        <c:v>546.02778320312495</c:v>
                      </c:pt>
                      <c:pt idx="2728">
                        <c:v>546.22770996093709</c:v>
                      </c:pt>
                      <c:pt idx="2729">
                        <c:v>546.42687988281205</c:v>
                      </c:pt>
                      <c:pt idx="2730">
                        <c:v>546.62556152343791</c:v>
                      </c:pt>
                      <c:pt idx="2731">
                        <c:v>546.82497558593707</c:v>
                      </c:pt>
                      <c:pt idx="2732">
                        <c:v>547.02490234375</c:v>
                      </c:pt>
                      <c:pt idx="2733">
                        <c:v>547.22861328124998</c:v>
                      </c:pt>
                      <c:pt idx="2734">
                        <c:v>547.43107910156209</c:v>
                      </c:pt>
                      <c:pt idx="2735">
                        <c:v>547.6259765625</c:v>
                      </c:pt>
                      <c:pt idx="2736">
                        <c:v>547.81257324218791</c:v>
                      </c:pt>
                      <c:pt idx="2737">
                        <c:v>548.01125488281207</c:v>
                      </c:pt>
                      <c:pt idx="2738">
                        <c:v>548.21445312499998</c:v>
                      </c:pt>
                      <c:pt idx="2739">
                        <c:v>548.41362304687505</c:v>
                      </c:pt>
                      <c:pt idx="2740">
                        <c:v>548.61228027343793</c:v>
                      </c:pt>
                      <c:pt idx="2741">
                        <c:v>548.81296386718793</c:v>
                      </c:pt>
                      <c:pt idx="2742">
                        <c:v>549.02045898437495</c:v>
                      </c:pt>
                      <c:pt idx="2743">
                        <c:v>549.22341308593707</c:v>
                      </c:pt>
                      <c:pt idx="2744">
                        <c:v>549.433911132812</c:v>
                      </c:pt>
                      <c:pt idx="2745">
                        <c:v>549.63334960937505</c:v>
                      </c:pt>
                      <c:pt idx="2746">
                        <c:v>549.826489257812</c:v>
                      </c:pt>
                      <c:pt idx="2747">
                        <c:v>550.030200195313</c:v>
                      </c:pt>
                      <c:pt idx="2748">
                        <c:v>550.22434082031293</c:v>
                      </c:pt>
                      <c:pt idx="2749">
                        <c:v>550.42426757812495</c:v>
                      </c:pt>
                      <c:pt idx="2750">
                        <c:v>550.62419433593709</c:v>
                      </c:pt>
                      <c:pt idx="2751">
                        <c:v>550.83041992187498</c:v>
                      </c:pt>
                      <c:pt idx="2752">
                        <c:v>551.02858886718798</c:v>
                      </c:pt>
                      <c:pt idx="2753">
                        <c:v>551.22145996093707</c:v>
                      </c:pt>
                      <c:pt idx="2754">
                        <c:v>551.42517089843795</c:v>
                      </c:pt>
                      <c:pt idx="2755">
                        <c:v>551.61579589843791</c:v>
                      </c:pt>
                      <c:pt idx="2756">
                        <c:v>551.81447753906298</c:v>
                      </c:pt>
                      <c:pt idx="2757">
                        <c:v>552.01943359375002</c:v>
                      </c:pt>
                      <c:pt idx="2758">
                        <c:v>552.21936035156205</c:v>
                      </c:pt>
                      <c:pt idx="2759">
                        <c:v>552.423095703125</c:v>
                      </c:pt>
                      <c:pt idx="2760">
                        <c:v>552.62553710937505</c:v>
                      </c:pt>
                      <c:pt idx="2761">
                        <c:v>552.82294921874995</c:v>
                      </c:pt>
                      <c:pt idx="2762">
                        <c:v>553.019116210937</c:v>
                      </c:pt>
                      <c:pt idx="2763">
                        <c:v>553.21274414062498</c:v>
                      </c:pt>
                      <c:pt idx="2764">
                        <c:v>553.42197265624998</c:v>
                      </c:pt>
                      <c:pt idx="2765">
                        <c:v>553.62443847656209</c:v>
                      </c:pt>
                      <c:pt idx="2766">
                        <c:v>553.81381835937498</c:v>
                      </c:pt>
                      <c:pt idx="2767">
                        <c:v>554.01499023437498</c:v>
                      </c:pt>
                      <c:pt idx="2768">
                        <c:v>554.226733398438</c:v>
                      </c:pt>
                      <c:pt idx="2769">
                        <c:v>554.42792968749995</c:v>
                      </c:pt>
                      <c:pt idx="2770">
                        <c:v>554.61909179687495</c:v>
                      </c:pt>
                      <c:pt idx="2771">
                        <c:v>554.81074218749995</c:v>
                      </c:pt>
                      <c:pt idx="2772">
                        <c:v>555.01267089843793</c:v>
                      </c:pt>
                      <c:pt idx="2773">
                        <c:v>555.22590332031291</c:v>
                      </c:pt>
                      <c:pt idx="2774">
                        <c:v>555.42207031249995</c:v>
                      </c:pt>
                      <c:pt idx="2775">
                        <c:v>555.60944824218791</c:v>
                      </c:pt>
                      <c:pt idx="2776">
                        <c:v>555.81113281249998</c:v>
                      </c:pt>
                      <c:pt idx="2777">
                        <c:v>556.00905761718798</c:v>
                      </c:pt>
                      <c:pt idx="2778">
                        <c:v>556.20471191406295</c:v>
                      </c:pt>
                      <c:pt idx="2779">
                        <c:v>556.41291503906291</c:v>
                      </c:pt>
                      <c:pt idx="2780">
                        <c:v>556.61411132812498</c:v>
                      </c:pt>
                      <c:pt idx="2781">
                        <c:v>556.81530761718795</c:v>
                      </c:pt>
                      <c:pt idx="2782">
                        <c:v>557.020263671875</c:v>
                      </c:pt>
                      <c:pt idx="2783">
                        <c:v>557.22824707031293</c:v>
                      </c:pt>
                      <c:pt idx="2784">
                        <c:v>557.42111816406293</c:v>
                      </c:pt>
                      <c:pt idx="2785">
                        <c:v>557.60922851562498</c:v>
                      </c:pt>
                      <c:pt idx="2786">
                        <c:v>557.81872558593705</c:v>
                      </c:pt>
                      <c:pt idx="2787">
                        <c:v>558.01916503906295</c:v>
                      </c:pt>
                      <c:pt idx="2788">
                        <c:v>558.21406249999995</c:v>
                      </c:pt>
                      <c:pt idx="2789">
                        <c:v>558.40847167968707</c:v>
                      </c:pt>
                      <c:pt idx="2790">
                        <c:v>558.60339355468705</c:v>
                      </c:pt>
                      <c:pt idx="2791">
                        <c:v>558.80959472656207</c:v>
                      </c:pt>
                      <c:pt idx="2792">
                        <c:v>559.015795898438</c:v>
                      </c:pt>
                      <c:pt idx="2793">
                        <c:v>559.22128906249998</c:v>
                      </c:pt>
                      <c:pt idx="2794">
                        <c:v>559.41997070312505</c:v>
                      </c:pt>
                      <c:pt idx="2795">
                        <c:v>559.61435546874998</c:v>
                      </c:pt>
                      <c:pt idx="2796">
                        <c:v>559.80925292968709</c:v>
                      </c:pt>
                      <c:pt idx="2797">
                        <c:v>560.00717773437498</c:v>
                      </c:pt>
                      <c:pt idx="2798">
                        <c:v>560.20961914062502</c:v>
                      </c:pt>
                      <c:pt idx="2799">
                        <c:v>560.41533203125005</c:v>
                      </c:pt>
                      <c:pt idx="2800">
                        <c:v>560.61528320312505</c:v>
                      </c:pt>
                      <c:pt idx="2801">
                        <c:v>560.81269531249995</c:v>
                      </c:pt>
                      <c:pt idx="2802">
                        <c:v>561.00380859375002</c:v>
                      </c:pt>
                      <c:pt idx="2803">
                        <c:v>561.20249023437498</c:v>
                      </c:pt>
                      <c:pt idx="2804">
                        <c:v>561.41877441406291</c:v>
                      </c:pt>
                      <c:pt idx="2805">
                        <c:v>561.61997070312498</c:v>
                      </c:pt>
                      <c:pt idx="2806">
                        <c:v>561.81362304687502</c:v>
                      </c:pt>
                      <c:pt idx="2807">
                        <c:v>562.00651855468709</c:v>
                      </c:pt>
                      <c:pt idx="2808">
                        <c:v>562.20393066406291</c:v>
                      </c:pt>
                      <c:pt idx="2809">
                        <c:v>562.40207519531293</c:v>
                      </c:pt>
                      <c:pt idx="2810">
                        <c:v>562.61081542968702</c:v>
                      </c:pt>
                      <c:pt idx="2811">
                        <c:v>562.82080078125</c:v>
                      </c:pt>
                      <c:pt idx="2812">
                        <c:v>563.01445312500005</c:v>
                      </c:pt>
                      <c:pt idx="2813">
                        <c:v>563.21691894531295</c:v>
                      </c:pt>
                      <c:pt idx="2814">
                        <c:v>563.410571289063</c:v>
                      </c:pt>
                      <c:pt idx="2815">
                        <c:v>563.60295410156209</c:v>
                      </c:pt>
                      <c:pt idx="2816">
                        <c:v>563.81042480468705</c:v>
                      </c:pt>
                      <c:pt idx="2817">
                        <c:v>564.01086425781205</c:v>
                      </c:pt>
                      <c:pt idx="2818">
                        <c:v>564.20952148437505</c:v>
                      </c:pt>
                      <c:pt idx="2819">
                        <c:v>564.41523437499995</c:v>
                      </c:pt>
                      <c:pt idx="2820">
                        <c:v>564.61767578125</c:v>
                      </c:pt>
                      <c:pt idx="2821">
                        <c:v>564.80554199218795</c:v>
                      </c:pt>
                      <c:pt idx="2822">
                        <c:v>565.00549316406295</c:v>
                      </c:pt>
                      <c:pt idx="2823">
                        <c:v>565.21245117187505</c:v>
                      </c:pt>
                      <c:pt idx="2824">
                        <c:v>565.40610351562498</c:v>
                      </c:pt>
                      <c:pt idx="2825">
                        <c:v>565.60908203124995</c:v>
                      </c:pt>
                      <c:pt idx="2826">
                        <c:v>565.81906738281202</c:v>
                      </c:pt>
                      <c:pt idx="2827">
                        <c:v>566.02224121093707</c:v>
                      </c:pt>
                      <c:pt idx="2828">
                        <c:v>566.21083984375002</c:v>
                      </c:pt>
                      <c:pt idx="2829">
                        <c:v>566.39873046875005</c:v>
                      </c:pt>
                      <c:pt idx="2830">
                        <c:v>566.60874023437498</c:v>
                      </c:pt>
                      <c:pt idx="2831">
                        <c:v>566.820727539063</c:v>
                      </c:pt>
                      <c:pt idx="2832">
                        <c:v>567.01738281250005</c:v>
                      </c:pt>
                      <c:pt idx="2833">
                        <c:v>567.21479492187495</c:v>
                      </c:pt>
                      <c:pt idx="2834">
                        <c:v>567.40920410156207</c:v>
                      </c:pt>
                      <c:pt idx="2835">
                        <c:v>567.60788574218793</c:v>
                      </c:pt>
                      <c:pt idx="2836">
                        <c:v>567.80905761718793</c:v>
                      </c:pt>
                      <c:pt idx="2837">
                        <c:v>568.01401367187498</c:v>
                      </c:pt>
                      <c:pt idx="2838">
                        <c:v>568.21445312499998</c:v>
                      </c:pt>
                      <c:pt idx="2839">
                        <c:v>568.41062011718793</c:v>
                      </c:pt>
                      <c:pt idx="2840">
                        <c:v>568.61257324218798</c:v>
                      </c:pt>
                      <c:pt idx="2841">
                        <c:v>568.81501464843791</c:v>
                      </c:pt>
                      <c:pt idx="2842">
                        <c:v>569.00664062500005</c:v>
                      </c:pt>
                      <c:pt idx="2843">
                        <c:v>569.20153808593705</c:v>
                      </c:pt>
                      <c:pt idx="2844">
                        <c:v>569.4140625</c:v>
                      </c:pt>
                      <c:pt idx="2845">
                        <c:v>569.622802734375</c:v>
                      </c:pt>
                      <c:pt idx="2846">
                        <c:v>569.81718750000005</c:v>
                      </c:pt>
                      <c:pt idx="2847">
                        <c:v>570.01135253906295</c:v>
                      </c:pt>
                      <c:pt idx="2848">
                        <c:v>570.21127929687498</c:v>
                      </c:pt>
                      <c:pt idx="2849">
                        <c:v>570.409423828125</c:v>
                      </c:pt>
                      <c:pt idx="2850">
                        <c:v>570.61186523437505</c:v>
                      </c:pt>
                      <c:pt idx="2851">
                        <c:v>570.80300292968707</c:v>
                      </c:pt>
                      <c:pt idx="2852">
                        <c:v>571.000415039063</c:v>
                      </c:pt>
                      <c:pt idx="2853">
                        <c:v>571.2109375</c:v>
                      </c:pt>
                      <c:pt idx="2854">
                        <c:v>571.40458984375005</c:v>
                      </c:pt>
                      <c:pt idx="2855">
                        <c:v>571.59443359374995</c:v>
                      </c:pt>
                      <c:pt idx="2856">
                        <c:v>571.80568847656207</c:v>
                      </c:pt>
                      <c:pt idx="2857">
                        <c:v>572.00261230468709</c:v>
                      </c:pt>
                      <c:pt idx="2858">
                        <c:v>572.194995117188</c:v>
                      </c:pt>
                      <c:pt idx="2859">
                        <c:v>572.412524414063</c:v>
                      </c:pt>
                      <c:pt idx="2860">
                        <c:v>572.617504882812</c:v>
                      </c:pt>
                      <c:pt idx="2861">
                        <c:v>572.81669921875005</c:v>
                      </c:pt>
                      <c:pt idx="2862">
                        <c:v>573.01787109375005</c:v>
                      </c:pt>
                      <c:pt idx="2863">
                        <c:v>573.20722656249995</c:v>
                      </c:pt>
                      <c:pt idx="2864">
                        <c:v>573.39636230468705</c:v>
                      </c:pt>
                      <c:pt idx="2865">
                        <c:v>573.59125976562495</c:v>
                      </c:pt>
                      <c:pt idx="2866">
                        <c:v>573.79873046875002</c:v>
                      </c:pt>
                      <c:pt idx="2867">
                        <c:v>574.00620117187498</c:v>
                      </c:pt>
                      <c:pt idx="2868">
                        <c:v>574.20061035156209</c:v>
                      </c:pt>
                      <c:pt idx="2869">
                        <c:v>574.39929199218795</c:v>
                      </c:pt>
                      <c:pt idx="2870">
                        <c:v>574.60297851562495</c:v>
                      </c:pt>
                      <c:pt idx="2871">
                        <c:v>574.80793457031291</c:v>
                      </c:pt>
                      <c:pt idx="2872">
                        <c:v>575.013427734375</c:v>
                      </c:pt>
                      <c:pt idx="2873">
                        <c:v>575.20759277343791</c:v>
                      </c:pt>
                      <c:pt idx="2874">
                        <c:v>575.40573730468702</c:v>
                      </c:pt>
                      <c:pt idx="2875">
                        <c:v>575.61447753906293</c:v>
                      </c:pt>
                      <c:pt idx="2876">
                        <c:v>575.81943359374998</c:v>
                      </c:pt>
                      <c:pt idx="2877">
                        <c:v>576.011303710937</c:v>
                      </c:pt>
                      <c:pt idx="2878">
                        <c:v>576.200439453125</c:v>
                      </c:pt>
                      <c:pt idx="2879">
                        <c:v>576.39660644531295</c:v>
                      </c:pt>
                      <c:pt idx="2880">
                        <c:v>576.60483398437498</c:v>
                      </c:pt>
                      <c:pt idx="2881">
                        <c:v>576.80603027343705</c:v>
                      </c:pt>
                      <c:pt idx="2882">
                        <c:v>576.99211425781209</c:v>
                      </c:pt>
                      <c:pt idx="2883">
                        <c:v>577.20712890624998</c:v>
                      </c:pt>
                      <c:pt idx="2884">
                        <c:v>577.41586914062498</c:v>
                      </c:pt>
                      <c:pt idx="2885">
                        <c:v>577.6044921875</c:v>
                      </c:pt>
                      <c:pt idx="2886">
                        <c:v>577.80620117187505</c:v>
                      </c:pt>
                      <c:pt idx="2887">
                        <c:v>578.00161132812502</c:v>
                      </c:pt>
                      <c:pt idx="2888">
                        <c:v>578.19096679687505</c:v>
                      </c:pt>
                      <c:pt idx="2889">
                        <c:v>578.39162597656298</c:v>
                      </c:pt>
                      <c:pt idx="2890">
                        <c:v>578.60917968750005</c:v>
                      </c:pt>
                      <c:pt idx="2891">
                        <c:v>578.81591796875</c:v>
                      </c:pt>
                      <c:pt idx="2892">
                        <c:v>578.99821777343709</c:v>
                      </c:pt>
                      <c:pt idx="2893">
                        <c:v>579.19890136718709</c:v>
                      </c:pt>
                      <c:pt idx="2894">
                        <c:v>579.40261230468707</c:v>
                      </c:pt>
                      <c:pt idx="2895">
                        <c:v>579.60556640624998</c:v>
                      </c:pt>
                      <c:pt idx="2896">
                        <c:v>579.8193359375</c:v>
                      </c:pt>
                      <c:pt idx="2897">
                        <c:v>580.01123046875</c:v>
                      </c:pt>
                      <c:pt idx="2898">
                        <c:v>580.19658203125005</c:v>
                      </c:pt>
                      <c:pt idx="2899">
                        <c:v>580.39450683593793</c:v>
                      </c:pt>
                      <c:pt idx="2900">
                        <c:v>580.60073242187502</c:v>
                      </c:pt>
                      <c:pt idx="2901">
                        <c:v>580.80063476562498</c:v>
                      </c:pt>
                      <c:pt idx="2902">
                        <c:v>580.99250488281291</c:v>
                      </c:pt>
                      <c:pt idx="2903">
                        <c:v>581.19445800781205</c:v>
                      </c:pt>
                      <c:pt idx="2904">
                        <c:v>581.40319824218795</c:v>
                      </c:pt>
                      <c:pt idx="2905">
                        <c:v>581.60312499999998</c:v>
                      </c:pt>
                      <c:pt idx="2906">
                        <c:v>581.79929199218793</c:v>
                      </c:pt>
                      <c:pt idx="2907">
                        <c:v>581.98916015625002</c:v>
                      </c:pt>
                      <c:pt idx="2908">
                        <c:v>582.20166015625</c:v>
                      </c:pt>
                      <c:pt idx="2909">
                        <c:v>582.41342773437498</c:v>
                      </c:pt>
                      <c:pt idx="2910">
                        <c:v>582.599536132813</c:v>
                      </c:pt>
                      <c:pt idx="2911">
                        <c:v>582.79770507812498</c:v>
                      </c:pt>
                      <c:pt idx="2912">
                        <c:v>582.9951171875</c:v>
                      </c:pt>
                      <c:pt idx="2913">
                        <c:v>583.19252929687502</c:v>
                      </c:pt>
                      <c:pt idx="2914">
                        <c:v>583.396240234375</c:v>
                      </c:pt>
                      <c:pt idx="2915">
                        <c:v>583.59743652343707</c:v>
                      </c:pt>
                      <c:pt idx="2916">
                        <c:v>583.80112304687498</c:v>
                      </c:pt>
                      <c:pt idx="2917">
                        <c:v>584.00986328124998</c:v>
                      </c:pt>
                      <c:pt idx="2918">
                        <c:v>584.20224609374998</c:v>
                      </c:pt>
                      <c:pt idx="2919">
                        <c:v>584.39714355468709</c:v>
                      </c:pt>
                      <c:pt idx="2920">
                        <c:v>584.59582519531295</c:v>
                      </c:pt>
                      <c:pt idx="2921">
                        <c:v>584.79448242187505</c:v>
                      </c:pt>
                      <c:pt idx="2922">
                        <c:v>585.001220703125</c:v>
                      </c:pt>
                      <c:pt idx="2923">
                        <c:v>585.20244140625005</c:v>
                      </c:pt>
                      <c:pt idx="2924">
                        <c:v>585.40312500000005</c:v>
                      </c:pt>
                      <c:pt idx="2925">
                        <c:v>585.60808105468709</c:v>
                      </c:pt>
                      <c:pt idx="2926">
                        <c:v>585.80676269531295</c:v>
                      </c:pt>
                      <c:pt idx="2927">
                        <c:v>585.99411621093702</c:v>
                      </c:pt>
                      <c:pt idx="2928">
                        <c:v>586.19528808593793</c:v>
                      </c:pt>
                      <c:pt idx="2929">
                        <c:v>586.410815429688</c:v>
                      </c:pt>
                      <c:pt idx="2930">
                        <c:v>586.61076660156209</c:v>
                      </c:pt>
                      <c:pt idx="2931">
                        <c:v>586.79636230468702</c:v>
                      </c:pt>
                      <c:pt idx="2932">
                        <c:v>586.995532226563</c:v>
                      </c:pt>
                      <c:pt idx="2933">
                        <c:v>587.19418945312498</c:v>
                      </c:pt>
                      <c:pt idx="2934">
                        <c:v>587.39108886718702</c:v>
                      </c:pt>
                      <c:pt idx="2935">
                        <c:v>587.60161132812505</c:v>
                      </c:pt>
                      <c:pt idx="2936">
                        <c:v>587.79902343749995</c:v>
                      </c:pt>
                      <c:pt idx="2937">
                        <c:v>587.98837890624998</c:v>
                      </c:pt>
                      <c:pt idx="2938">
                        <c:v>588.19887695312502</c:v>
                      </c:pt>
                      <c:pt idx="2939">
                        <c:v>588.39931640625002</c:v>
                      </c:pt>
                      <c:pt idx="2940">
                        <c:v>588.59121093750002</c:v>
                      </c:pt>
                      <c:pt idx="2941">
                        <c:v>588.79316406249995</c:v>
                      </c:pt>
                      <c:pt idx="2942">
                        <c:v>588.99233398437502</c:v>
                      </c:pt>
                      <c:pt idx="2943">
                        <c:v>589.18647460937495</c:v>
                      </c:pt>
                      <c:pt idx="2944">
                        <c:v>589.382153320312</c:v>
                      </c:pt>
                      <c:pt idx="2945">
                        <c:v>589.586596679688</c:v>
                      </c:pt>
                      <c:pt idx="2946">
                        <c:v>589.79406738281295</c:v>
                      </c:pt>
                      <c:pt idx="2947">
                        <c:v>589.99199218750005</c:v>
                      </c:pt>
                      <c:pt idx="2948">
                        <c:v>590.185620117187</c:v>
                      </c:pt>
                      <c:pt idx="2949">
                        <c:v>590.39511718749998</c:v>
                      </c:pt>
                      <c:pt idx="2950">
                        <c:v>590.59506835937498</c:v>
                      </c:pt>
                      <c:pt idx="2951">
                        <c:v>590.79550781249998</c:v>
                      </c:pt>
                      <c:pt idx="2952">
                        <c:v>591.00297851562505</c:v>
                      </c:pt>
                      <c:pt idx="2953">
                        <c:v>591.20114746093702</c:v>
                      </c:pt>
                      <c:pt idx="2954">
                        <c:v>591.39782714843795</c:v>
                      </c:pt>
                      <c:pt idx="2955">
                        <c:v>591.59145507812502</c:v>
                      </c:pt>
                      <c:pt idx="2956">
                        <c:v>591.79716796875005</c:v>
                      </c:pt>
                      <c:pt idx="2957">
                        <c:v>591.995849609375</c:v>
                      </c:pt>
                      <c:pt idx="2958">
                        <c:v>592.188720703125</c:v>
                      </c:pt>
                      <c:pt idx="2959">
                        <c:v>592.381103515625</c:v>
                      </c:pt>
                      <c:pt idx="2960">
                        <c:v>592.58305664062505</c:v>
                      </c:pt>
                      <c:pt idx="2961">
                        <c:v>592.78676757812502</c:v>
                      </c:pt>
                      <c:pt idx="2962">
                        <c:v>592.99423828124998</c:v>
                      </c:pt>
                      <c:pt idx="2963">
                        <c:v>593.19543457031205</c:v>
                      </c:pt>
                      <c:pt idx="2964">
                        <c:v>593.37648925781207</c:v>
                      </c:pt>
                      <c:pt idx="2965">
                        <c:v>593.58395996093702</c:v>
                      </c:pt>
                      <c:pt idx="2966">
                        <c:v>593.79145507812495</c:v>
                      </c:pt>
                      <c:pt idx="2967">
                        <c:v>593.99641113281291</c:v>
                      </c:pt>
                      <c:pt idx="2968">
                        <c:v>594.20388183593798</c:v>
                      </c:pt>
                      <c:pt idx="2969">
                        <c:v>594.39301757812495</c:v>
                      </c:pt>
                      <c:pt idx="2970">
                        <c:v>594.58793945312505</c:v>
                      </c:pt>
                      <c:pt idx="2971">
                        <c:v>594.787353515625</c:v>
                      </c:pt>
                      <c:pt idx="2972">
                        <c:v>594.979736328125</c:v>
                      </c:pt>
                      <c:pt idx="2973">
                        <c:v>595.18093261718707</c:v>
                      </c:pt>
                      <c:pt idx="2974">
                        <c:v>595.38967285156207</c:v>
                      </c:pt>
                      <c:pt idx="2975">
                        <c:v>595.5888671875</c:v>
                      </c:pt>
                      <c:pt idx="2976">
                        <c:v>595.77871093750002</c:v>
                      </c:pt>
                      <c:pt idx="2977">
                        <c:v>595.98818359375002</c:v>
                      </c:pt>
                      <c:pt idx="2978">
                        <c:v>596.20195312500005</c:v>
                      </c:pt>
                      <c:pt idx="2979">
                        <c:v>596.39809570312502</c:v>
                      </c:pt>
                      <c:pt idx="2980">
                        <c:v>596.58671875000005</c:v>
                      </c:pt>
                      <c:pt idx="2981">
                        <c:v>596.78164062500002</c:v>
                      </c:pt>
                      <c:pt idx="2982">
                        <c:v>596.97829589843798</c:v>
                      </c:pt>
                      <c:pt idx="2983">
                        <c:v>597.18249511718705</c:v>
                      </c:pt>
                      <c:pt idx="2984">
                        <c:v>597.39953613281295</c:v>
                      </c:pt>
                      <c:pt idx="2985">
                        <c:v>597.59140624999998</c:v>
                      </c:pt>
                      <c:pt idx="2986">
                        <c:v>597.77749023437502</c:v>
                      </c:pt>
                      <c:pt idx="2987">
                        <c:v>597.981201171875</c:v>
                      </c:pt>
                      <c:pt idx="2988">
                        <c:v>598.18115234375</c:v>
                      </c:pt>
                      <c:pt idx="2989">
                        <c:v>598.37731933593795</c:v>
                      </c:pt>
                      <c:pt idx="2990">
                        <c:v>598.58957519531293</c:v>
                      </c:pt>
                      <c:pt idx="2991">
                        <c:v>598.80310058593795</c:v>
                      </c:pt>
                      <c:pt idx="2992">
                        <c:v>599.00180664062498</c:v>
                      </c:pt>
                      <c:pt idx="2993">
                        <c:v>599.20297851562498</c:v>
                      </c:pt>
                      <c:pt idx="2994">
                        <c:v>599.392822265625</c:v>
                      </c:pt>
                      <c:pt idx="2995">
                        <c:v>599.59047851562502</c:v>
                      </c:pt>
                      <c:pt idx="2996">
                        <c:v>599.79819335937498</c:v>
                      </c:pt>
                      <c:pt idx="2997">
                        <c:v>599.996899414062</c:v>
                      </c:pt>
                      <c:pt idx="2998">
                        <c:v>600.19057617187502</c:v>
                      </c:pt>
                      <c:pt idx="2999">
                        <c:v>600.38798828125005</c:v>
                      </c:pt>
                      <c:pt idx="3000">
                        <c:v>600.59016113281291</c:v>
                      </c:pt>
                      <c:pt idx="3001">
                        <c:v>600.77626953125002</c:v>
                      </c:pt>
                      <c:pt idx="3002">
                        <c:v>600.97873535156202</c:v>
                      </c:pt>
                      <c:pt idx="3003">
                        <c:v>601.18493652343705</c:v>
                      </c:pt>
                      <c:pt idx="3004">
                        <c:v>601.38007812499995</c:v>
                      </c:pt>
                      <c:pt idx="3005">
                        <c:v>601.58002929687495</c:v>
                      </c:pt>
                      <c:pt idx="3006">
                        <c:v>601.79001464843793</c:v>
                      </c:pt>
                      <c:pt idx="3007">
                        <c:v>601.99472656249998</c:v>
                      </c:pt>
                      <c:pt idx="3008">
                        <c:v>602.18688964843795</c:v>
                      </c:pt>
                      <c:pt idx="3009">
                        <c:v>602.38330078125</c:v>
                      </c:pt>
                      <c:pt idx="3010">
                        <c:v>602.58344726562495</c:v>
                      </c:pt>
                      <c:pt idx="3011">
                        <c:v>602.79089355468705</c:v>
                      </c:pt>
                      <c:pt idx="3012">
                        <c:v>602.987060546875</c:v>
                      </c:pt>
                      <c:pt idx="3013">
                        <c:v>603.18576660156202</c:v>
                      </c:pt>
                      <c:pt idx="3014">
                        <c:v>603.38317871093705</c:v>
                      </c:pt>
                      <c:pt idx="3015">
                        <c:v>603.57556152343705</c:v>
                      </c:pt>
                      <c:pt idx="3016">
                        <c:v>603.78554687500002</c:v>
                      </c:pt>
                      <c:pt idx="3017">
                        <c:v>603.98549804687502</c:v>
                      </c:pt>
                      <c:pt idx="3018">
                        <c:v>604.17917480468702</c:v>
                      </c:pt>
                      <c:pt idx="3019">
                        <c:v>604.37756347656295</c:v>
                      </c:pt>
                      <c:pt idx="3020">
                        <c:v>604.58251953125</c:v>
                      </c:pt>
                      <c:pt idx="3021">
                        <c:v>604.79777832031209</c:v>
                      </c:pt>
                      <c:pt idx="3022">
                        <c:v>604.99643554687498</c:v>
                      </c:pt>
                      <c:pt idx="3023">
                        <c:v>605.18632812500005</c:v>
                      </c:pt>
                      <c:pt idx="3024">
                        <c:v>605.376220703125</c:v>
                      </c:pt>
                      <c:pt idx="3025">
                        <c:v>605.57741699218798</c:v>
                      </c:pt>
                      <c:pt idx="3026">
                        <c:v>605.78989257812498</c:v>
                      </c:pt>
                      <c:pt idx="3027">
                        <c:v>605.98854980468707</c:v>
                      </c:pt>
                      <c:pt idx="3028">
                        <c:v>606.18850097656298</c:v>
                      </c:pt>
                      <c:pt idx="3029">
                        <c:v>606.38088378906298</c:v>
                      </c:pt>
                      <c:pt idx="3030">
                        <c:v>606.57451171875005</c:v>
                      </c:pt>
                      <c:pt idx="3031">
                        <c:v>606.787036132813</c:v>
                      </c:pt>
                      <c:pt idx="3032">
                        <c:v>606.98698730468709</c:v>
                      </c:pt>
                      <c:pt idx="3033">
                        <c:v>607.18315429687505</c:v>
                      </c:pt>
                      <c:pt idx="3034">
                        <c:v>607.38034667968793</c:v>
                      </c:pt>
                      <c:pt idx="3035">
                        <c:v>607.576489257812</c:v>
                      </c:pt>
                      <c:pt idx="3036">
                        <c:v>607.777905273437</c:v>
                      </c:pt>
                      <c:pt idx="3037">
                        <c:v>607.97531738281293</c:v>
                      </c:pt>
                      <c:pt idx="3038">
                        <c:v>608.17524414062495</c:v>
                      </c:pt>
                      <c:pt idx="3039">
                        <c:v>608.37644042968793</c:v>
                      </c:pt>
                      <c:pt idx="3040">
                        <c:v>608.57512207031209</c:v>
                      </c:pt>
                      <c:pt idx="3041">
                        <c:v>608.78386230468709</c:v>
                      </c:pt>
                      <c:pt idx="3042">
                        <c:v>608.99006347656291</c:v>
                      </c:pt>
                      <c:pt idx="3043">
                        <c:v>609.17995605468707</c:v>
                      </c:pt>
                      <c:pt idx="3044">
                        <c:v>609.37487792968795</c:v>
                      </c:pt>
                      <c:pt idx="3045">
                        <c:v>609.577319335938</c:v>
                      </c:pt>
                      <c:pt idx="3046">
                        <c:v>609.77348632812505</c:v>
                      </c:pt>
                      <c:pt idx="3047">
                        <c:v>609.98347167968791</c:v>
                      </c:pt>
                      <c:pt idx="3048">
                        <c:v>610.18591308593795</c:v>
                      </c:pt>
                      <c:pt idx="3049">
                        <c:v>610.368237304687</c:v>
                      </c:pt>
                      <c:pt idx="3050">
                        <c:v>610.57319335937495</c:v>
                      </c:pt>
                      <c:pt idx="3051">
                        <c:v>610.777905273437</c:v>
                      </c:pt>
                      <c:pt idx="3052">
                        <c:v>610.98034667968795</c:v>
                      </c:pt>
                      <c:pt idx="3053">
                        <c:v>611.17548828124995</c:v>
                      </c:pt>
                      <c:pt idx="3054">
                        <c:v>611.37038574218798</c:v>
                      </c:pt>
                      <c:pt idx="3055">
                        <c:v>611.57663574218793</c:v>
                      </c:pt>
                      <c:pt idx="3056">
                        <c:v>611.77404785156205</c:v>
                      </c:pt>
                      <c:pt idx="3057">
                        <c:v>611.98024902343707</c:v>
                      </c:pt>
                      <c:pt idx="3058">
                        <c:v>612.18520507812502</c:v>
                      </c:pt>
                      <c:pt idx="3059">
                        <c:v>612.37634277343705</c:v>
                      </c:pt>
                      <c:pt idx="3060">
                        <c:v>612.56723632812498</c:v>
                      </c:pt>
                      <c:pt idx="3061">
                        <c:v>612.77092285156209</c:v>
                      </c:pt>
                      <c:pt idx="3062">
                        <c:v>612.98344726562505</c:v>
                      </c:pt>
                      <c:pt idx="3063">
                        <c:v>613.19470214843795</c:v>
                      </c:pt>
                      <c:pt idx="3064">
                        <c:v>613.386059570312</c:v>
                      </c:pt>
                      <c:pt idx="3065">
                        <c:v>613.57846679687498</c:v>
                      </c:pt>
                      <c:pt idx="3066">
                        <c:v>613.78217773437495</c:v>
                      </c:pt>
                      <c:pt idx="3067">
                        <c:v>613.97456054687495</c:v>
                      </c:pt>
                      <c:pt idx="3068">
                        <c:v>614.16445312500002</c:v>
                      </c:pt>
                      <c:pt idx="3069">
                        <c:v>614.3681640625</c:v>
                      </c:pt>
                      <c:pt idx="3070">
                        <c:v>614.57185058593791</c:v>
                      </c:pt>
                      <c:pt idx="3071">
                        <c:v>614.76423339843791</c:v>
                      </c:pt>
                      <c:pt idx="3072">
                        <c:v>614.96267089843798</c:v>
                      </c:pt>
                      <c:pt idx="3073">
                        <c:v>615.17514648437498</c:v>
                      </c:pt>
                      <c:pt idx="3074">
                        <c:v>615.37658691406205</c:v>
                      </c:pt>
                      <c:pt idx="3075">
                        <c:v>615.57778320312502</c:v>
                      </c:pt>
                      <c:pt idx="3076">
                        <c:v>615.77770996093705</c:v>
                      </c:pt>
                      <c:pt idx="3077">
                        <c:v>615.96357421874995</c:v>
                      </c:pt>
                      <c:pt idx="3078">
                        <c:v>616.166015625</c:v>
                      </c:pt>
                      <c:pt idx="3079">
                        <c:v>616.37729492187498</c:v>
                      </c:pt>
                      <c:pt idx="3080">
                        <c:v>616.57470703125</c:v>
                      </c:pt>
                      <c:pt idx="3081">
                        <c:v>616.77736816406207</c:v>
                      </c:pt>
                      <c:pt idx="3082">
                        <c:v>616.98107910156205</c:v>
                      </c:pt>
                      <c:pt idx="3083">
                        <c:v>617.18103027343705</c:v>
                      </c:pt>
                      <c:pt idx="3084">
                        <c:v>617.379467773437</c:v>
                      </c:pt>
                      <c:pt idx="3085">
                        <c:v>617.577880859375</c:v>
                      </c:pt>
                      <c:pt idx="3086">
                        <c:v>617.77177734375005</c:v>
                      </c:pt>
                      <c:pt idx="3087">
                        <c:v>617.96440429687505</c:v>
                      </c:pt>
                      <c:pt idx="3088">
                        <c:v>618.17941894531293</c:v>
                      </c:pt>
                      <c:pt idx="3089">
                        <c:v>618.38188476562505</c:v>
                      </c:pt>
                      <c:pt idx="3090">
                        <c:v>618.56293945312495</c:v>
                      </c:pt>
                      <c:pt idx="3091">
                        <c:v>618.765380859375</c:v>
                      </c:pt>
                      <c:pt idx="3092">
                        <c:v>618.97539062500005</c:v>
                      </c:pt>
                      <c:pt idx="3093">
                        <c:v>619.18413085937505</c:v>
                      </c:pt>
                      <c:pt idx="3094">
                        <c:v>619.37399902343702</c:v>
                      </c:pt>
                      <c:pt idx="3095">
                        <c:v>619.55505371093705</c:v>
                      </c:pt>
                      <c:pt idx="3096">
                        <c:v>619.76103515625005</c:v>
                      </c:pt>
                      <c:pt idx="3097">
                        <c:v>619.97480468749995</c:v>
                      </c:pt>
                      <c:pt idx="3098">
                        <c:v>620.177490234375</c:v>
                      </c:pt>
                      <c:pt idx="3099">
                        <c:v>620.36711425781209</c:v>
                      </c:pt>
                      <c:pt idx="3100">
                        <c:v>620.56831054687495</c:v>
                      </c:pt>
                      <c:pt idx="3101">
                        <c:v>620.768481445313</c:v>
                      </c:pt>
                      <c:pt idx="3102">
                        <c:v>620.96840820312502</c:v>
                      </c:pt>
                      <c:pt idx="3103">
                        <c:v>621.17966308593793</c:v>
                      </c:pt>
                      <c:pt idx="3104">
                        <c:v>621.37832031250002</c:v>
                      </c:pt>
                      <c:pt idx="3105">
                        <c:v>621.57448730468707</c:v>
                      </c:pt>
                      <c:pt idx="3106">
                        <c:v>621.76940917968795</c:v>
                      </c:pt>
                      <c:pt idx="3107">
                        <c:v>621.96909179687498</c:v>
                      </c:pt>
                      <c:pt idx="3108">
                        <c:v>622.16650390625</c:v>
                      </c:pt>
                      <c:pt idx="3109">
                        <c:v>622.36418457031209</c:v>
                      </c:pt>
                      <c:pt idx="3110">
                        <c:v>622.56789550781207</c:v>
                      </c:pt>
                      <c:pt idx="3111">
                        <c:v>622.76655273437495</c:v>
                      </c:pt>
                      <c:pt idx="3112">
                        <c:v>622.97150878906291</c:v>
                      </c:pt>
                      <c:pt idx="3113">
                        <c:v>623.16264648437505</c:v>
                      </c:pt>
                      <c:pt idx="3114">
                        <c:v>623.36130371093702</c:v>
                      </c:pt>
                      <c:pt idx="3115">
                        <c:v>623.57504882812498</c:v>
                      </c:pt>
                      <c:pt idx="3116">
                        <c:v>623.7724609375</c:v>
                      </c:pt>
                      <c:pt idx="3117">
                        <c:v>623.96108398437502</c:v>
                      </c:pt>
                      <c:pt idx="3118">
                        <c:v>624.16733398437498</c:v>
                      </c:pt>
                      <c:pt idx="3119">
                        <c:v>624.36601562500005</c:v>
                      </c:pt>
                      <c:pt idx="3120">
                        <c:v>624.56088867187498</c:v>
                      </c:pt>
                      <c:pt idx="3121">
                        <c:v>624.77211914062502</c:v>
                      </c:pt>
                      <c:pt idx="3122">
                        <c:v>624.96828613281298</c:v>
                      </c:pt>
                      <c:pt idx="3123">
                        <c:v>625.15817871093702</c:v>
                      </c:pt>
                      <c:pt idx="3124">
                        <c:v>625.361645507812</c:v>
                      </c:pt>
                      <c:pt idx="3125">
                        <c:v>625.57138671874998</c:v>
                      </c:pt>
                      <c:pt idx="3126">
                        <c:v>625.77031250000005</c:v>
                      </c:pt>
                      <c:pt idx="3127">
                        <c:v>625.96420898437498</c:v>
                      </c:pt>
                      <c:pt idx="3128">
                        <c:v>626.16164550781207</c:v>
                      </c:pt>
                      <c:pt idx="3129">
                        <c:v>626.35654296874998</c:v>
                      </c:pt>
                      <c:pt idx="3130">
                        <c:v>626.552661132813</c:v>
                      </c:pt>
                      <c:pt idx="3131">
                        <c:v>626.757641601562</c:v>
                      </c:pt>
                      <c:pt idx="3132">
                        <c:v>626.957592773437</c:v>
                      </c:pt>
                      <c:pt idx="3133">
                        <c:v>627.15373535156209</c:v>
                      </c:pt>
                      <c:pt idx="3134">
                        <c:v>627.35744628906298</c:v>
                      </c:pt>
                      <c:pt idx="3135">
                        <c:v>627.55461425781209</c:v>
                      </c:pt>
                      <c:pt idx="3136">
                        <c:v>627.75832519531298</c:v>
                      </c:pt>
                      <c:pt idx="3137">
                        <c:v>627.96479492187495</c:v>
                      </c:pt>
                      <c:pt idx="3138">
                        <c:v>628.16220703124998</c:v>
                      </c:pt>
                      <c:pt idx="3139">
                        <c:v>628.35583496093705</c:v>
                      </c:pt>
                      <c:pt idx="3140">
                        <c:v>628.55827636718709</c:v>
                      </c:pt>
                      <c:pt idx="3141">
                        <c:v>628.77331542968795</c:v>
                      </c:pt>
                      <c:pt idx="3142">
                        <c:v>628.97578124999995</c:v>
                      </c:pt>
                      <c:pt idx="3143">
                        <c:v>629.16564941406205</c:v>
                      </c:pt>
                      <c:pt idx="3144">
                        <c:v>629.35676269531291</c:v>
                      </c:pt>
                      <c:pt idx="3145">
                        <c:v>629.55544433593798</c:v>
                      </c:pt>
                      <c:pt idx="3146">
                        <c:v>629.76669921874998</c:v>
                      </c:pt>
                      <c:pt idx="3147">
                        <c:v>629.96789550781205</c:v>
                      </c:pt>
                      <c:pt idx="3148">
                        <c:v>630.15900878906291</c:v>
                      </c:pt>
                      <c:pt idx="3149">
                        <c:v>630.36142578124998</c:v>
                      </c:pt>
                      <c:pt idx="3150">
                        <c:v>630.56389160156209</c:v>
                      </c:pt>
                      <c:pt idx="3151">
                        <c:v>630.75881347656298</c:v>
                      </c:pt>
                      <c:pt idx="3152">
                        <c:v>630.95998535156207</c:v>
                      </c:pt>
                      <c:pt idx="3153">
                        <c:v>631.16745605468702</c:v>
                      </c:pt>
                      <c:pt idx="3154">
                        <c:v>631.36989746093707</c:v>
                      </c:pt>
                      <c:pt idx="3155">
                        <c:v>631.577392578125</c:v>
                      </c:pt>
                      <c:pt idx="3156">
                        <c:v>631.77836914062505</c:v>
                      </c:pt>
                      <c:pt idx="3157">
                        <c:v>631.95942382812495</c:v>
                      </c:pt>
                      <c:pt idx="3158">
                        <c:v>632.15708007812498</c:v>
                      </c:pt>
                      <c:pt idx="3159">
                        <c:v>632.359545898438</c:v>
                      </c:pt>
                      <c:pt idx="3160">
                        <c:v>632.55820312499998</c:v>
                      </c:pt>
                      <c:pt idx="3161">
                        <c:v>632.75937499999998</c:v>
                      </c:pt>
                      <c:pt idx="3162">
                        <c:v>632.95554199218793</c:v>
                      </c:pt>
                      <c:pt idx="3163">
                        <c:v>633.15927734374998</c:v>
                      </c:pt>
                      <c:pt idx="3164">
                        <c:v>633.36298828124995</c:v>
                      </c:pt>
                      <c:pt idx="3165">
                        <c:v>633.55910644531298</c:v>
                      </c:pt>
                      <c:pt idx="3166">
                        <c:v>633.75397949218791</c:v>
                      </c:pt>
                      <c:pt idx="3167">
                        <c:v>633.95520019531295</c:v>
                      </c:pt>
                      <c:pt idx="3168">
                        <c:v>634.15366210937498</c:v>
                      </c:pt>
                      <c:pt idx="3169">
                        <c:v>634.357348632813</c:v>
                      </c:pt>
                      <c:pt idx="3170">
                        <c:v>634.56379394531291</c:v>
                      </c:pt>
                      <c:pt idx="3171">
                        <c:v>634.76372070312505</c:v>
                      </c:pt>
                      <c:pt idx="3172">
                        <c:v>634.97121582031207</c:v>
                      </c:pt>
                      <c:pt idx="3173">
                        <c:v>635.176196289063</c:v>
                      </c:pt>
                      <c:pt idx="3174">
                        <c:v>635.36103515624995</c:v>
                      </c:pt>
                      <c:pt idx="3175">
                        <c:v>635.55568847656298</c:v>
                      </c:pt>
                      <c:pt idx="3176">
                        <c:v>635.74931640625005</c:v>
                      </c:pt>
                      <c:pt idx="3177">
                        <c:v>635.94194335937505</c:v>
                      </c:pt>
                      <c:pt idx="3178">
                        <c:v>636.156982421875</c:v>
                      </c:pt>
                      <c:pt idx="3179">
                        <c:v>636.36066894531291</c:v>
                      </c:pt>
                      <c:pt idx="3180">
                        <c:v>636.55556640625002</c:v>
                      </c:pt>
                      <c:pt idx="3181">
                        <c:v>636.74899902343702</c:v>
                      </c:pt>
                      <c:pt idx="3182">
                        <c:v>636.94892578124995</c:v>
                      </c:pt>
                      <c:pt idx="3183">
                        <c:v>637.15537109374998</c:v>
                      </c:pt>
                      <c:pt idx="3184">
                        <c:v>637.352783203125</c:v>
                      </c:pt>
                      <c:pt idx="3185">
                        <c:v>637.55019531250002</c:v>
                      </c:pt>
                      <c:pt idx="3186">
                        <c:v>637.75390625</c:v>
                      </c:pt>
                      <c:pt idx="3187">
                        <c:v>637.96643066406205</c:v>
                      </c:pt>
                      <c:pt idx="3188">
                        <c:v>638.17392578124998</c:v>
                      </c:pt>
                      <c:pt idx="3189">
                        <c:v>638.36103515624995</c:v>
                      </c:pt>
                      <c:pt idx="3190">
                        <c:v>638.55466308593793</c:v>
                      </c:pt>
                      <c:pt idx="3191">
                        <c:v>638.75986328124998</c:v>
                      </c:pt>
                      <c:pt idx="3192">
                        <c:v>638.957275390625</c:v>
                      </c:pt>
                      <c:pt idx="3193">
                        <c:v>639.15092773437505</c:v>
                      </c:pt>
                      <c:pt idx="3194">
                        <c:v>639.34584960937502</c:v>
                      </c:pt>
                      <c:pt idx="3195">
                        <c:v>639.55334472656295</c:v>
                      </c:pt>
                      <c:pt idx="3196">
                        <c:v>639.76208496093705</c:v>
                      </c:pt>
                      <c:pt idx="3197">
                        <c:v>639.96074218750005</c:v>
                      </c:pt>
                      <c:pt idx="3198">
                        <c:v>640.15185546875</c:v>
                      </c:pt>
                      <c:pt idx="3199">
                        <c:v>640.35053710937495</c:v>
                      </c:pt>
                      <c:pt idx="3200">
                        <c:v>640.55170898437495</c:v>
                      </c:pt>
                      <c:pt idx="3201">
                        <c:v>640.74509277343702</c:v>
                      </c:pt>
                      <c:pt idx="3202">
                        <c:v>640.95004882812498</c:v>
                      </c:pt>
                      <c:pt idx="3203">
                        <c:v>641.16152343750002</c:v>
                      </c:pt>
                      <c:pt idx="3204">
                        <c:v>641.37404785156207</c:v>
                      </c:pt>
                      <c:pt idx="3205">
                        <c:v>641.56896972656295</c:v>
                      </c:pt>
                      <c:pt idx="3206">
                        <c:v>641.758862304687</c:v>
                      </c:pt>
                      <c:pt idx="3207">
                        <c:v>641.95229492187502</c:v>
                      </c:pt>
                      <c:pt idx="3208">
                        <c:v>642.14716796874995</c:v>
                      </c:pt>
                      <c:pt idx="3209">
                        <c:v>642.35361328124998</c:v>
                      </c:pt>
                      <c:pt idx="3210">
                        <c:v>642.55859375</c:v>
                      </c:pt>
                      <c:pt idx="3211">
                        <c:v>642.757250976563</c:v>
                      </c:pt>
                      <c:pt idx="3212">
                        <c:v>642.9521484375</c:v>
                      </c:pt>
                      <c:pt idx="3213">
                        <c:v>643.15458984375005</c:v>
                      </c:pt>
                      <c:pt idx="3214">
                        <c:v>643.346997070312</c:v>
                      </c:pt>
                      <c:pt idx="3215">
                        <c:v>643.54316406249995</c:v>
                      </c:pt>
                      <c:pt idx="3216">
                        <c:v>643.75288085937495</c:v>
                      </c:pt>
                      <c:pt idx="3217">
                        <c:v>643.95534667968798</c:v>
                      </c:pt>
                      <c:pt idx="3218">
                        <c:v>644.15427246093702</c:v>
                      </c:pt>
                      <c:pt idx="3219">
                        <c:v>644.34035644531298</c:v>
                      </c:pt>
                      <c:pt idx="3220">
                        <c:v>644.53903808593793</c:v>
                      </c:pt>
                      <c:pt idx="3221">
                        <c:v>644.75153808593791</c:v>
                      </c:pt>
                      <c:pt idx="3222">
                        <c:v>644.94516601562498</c:v>
                      </c:pt>
                      <c:pt idx="3223">
                        <c:v>645.14133300781202</c:v>
                      </c:pt>
                      <c:pt idx="3224">
                        <c:v>645.34506835937498</c:v>
                      </c:pt>
                      <c:pt idx="3225">
                        <c:v>645.54501953124998</c:v>
                      </c:pt>
                      <c:pt idx="3226">
                        <c:v>645.74367675781207</c:v>
                      </c:pt>
                      <c:pt idx="3227">
                        <c:v>645.94460449218798</c:v>
                      </c:pt>
                      <c:pt idx="3228">
                        <c:v>646.15710449218795</c:v>
                      </c:pt>
                      <c:pt idx="3229">
                        <c:v>646.359790039063</c:v>
                      </c:pt>
                      <c:pt idx="3230">
                        <c:v>646.54716796875005</c:v>
                      </c:pt>
                      <c:pt idx="3231">
                        <c:v>646.75341796875</c:v>
                      </c:pt>
                      <c:pt idx="3232">
                        <c:v>646.95961914062502</c:v>
                      </c:pt>
                      <c:pt idx="3233">
                        <c:v>647.14318847656295</c:v>
                      </c:pt>
                      <c:pt idx="3234">
                        <c:v>647.34062500000005</c:v>
                      </c:pt>
                      <c:pt idx="3235">
                        <c:v>647.550610351562</c:v>
                      </c:pt>
                      <c:pt idx="3236">
                        <c:v>647.74802246093702</c:v>
                      </c:pt>
                      <c:pt idx="3237">
                        <c:v>647.94543457031205</c:v>
                      </c:pt>
                      <c:pt idx="3238">
                        <c:v>648.14538574218795</c:v>
                      </c:pt>
                      <c:pt idx="3239">
                        <c:v>648.341552734375</c:v>
                      </c:pt>
                      <c:pt idx="3240">
                        <c:v>648.55278320312505</c:v>
                      </c:pt>
                      <c:pt idx="3241">
                        <c:v>648.75900878906293</c:v>
                      </c:pt>
                      <c:pt idx="3242">
                        <c:v>648.94511718750005</c:v>
                      </c:pt>
                      <c:pt idx="3243">
                        <c:v>649.13750000000005</c:v>
                      </c:pt>
                      <c:pt idx="3244">
                        <c:v>649.33364257812502</c:v>
                      </c:pt>
                      <c:pt idx="3245">
                        <c:v>649.54238281250002</c:v>
                      </c:pt>
                      <c:pt idx="3246">
                        <c:v>649.75866699218795</c:v>
                      </c:pt>
                      <c:pt idx="3247">
                        <c:v>649.952075195313</c:v>
                      </c:pt>
                      <c:pt idx="3248">
                        <c:v>650.14067382812505</c:v>
                      </c:pt>
                      <c:pt idx="3249">
                        <c:v>650.33833007812495</c:v>
                      </c:pt>
                      <c:pt idx="3250">
                        <c:v>650.54331054687498</c:v>
                      </c:pt>
                      <c:pt idx="3251">
                        <c:v>650.74575195312502</c:v>
                      </c:pt>
                      <c:pt idx="3252">
                        <c:v>650.95322265624998</c:v>
                      </c:pt>
                      <c:pt idx="3253">
                        <c:v>651.14914550781202</c:v>
                      </c:pt>
                      <c:pt idx="3254">
                        <c:v>651.34030761718702</c:v>
                      </c:pt>
                      <c:pt idx="3255">
                        <c:v>651.54172363281293</c:v>
                      </c:pt>
                      <c:pt idx="3256">
                        <c:v>651.741625976563</c:v>
                      </c:pt>
                      <c:pt idx="3257">
                        <c:v>651.95161132812495</c:v>
                      </c:pt>
                      <c:pt idx="3258">
                        <c:v>652.15029296875002</c:v>
                      </c:pt>
                      <c:pt idx="3259">
                        <c:v>652.34899902343705</c:v>
                      </c:pt>
                      <c:pt idx="3260">
                        <c:v>652.55520019531298</c:v>
                      </c:pt>
                      <c:pt idx="3261">
                        <c:v>652.75131835937498</c:v>
                      </c:pt>
                      <c:pt idx="3262">
                        <c:v>652.94748535156202</c:v>
                      </c:pt>
                      <c:pt idx="3263">
                        <c:v>653.15119628906291</c:v>
                      </c:pt>
                      <c:pt idx="3264">
                        <c:v>653.35869140625005</c:v>
                      </c:pt>
                      <c:pt idx="3265">
                        <c:v>653.55336914062502</c:v>
                      </c:pt>
                      <c:pt idx="3266">
                        <c:v>653.74824218749995</c:v>
                      </c:pt>
                      <c:pt idx="3267">
                        <c:v>653.94589843749998</c:v>
                      </c:pt>
                      <c:pt idx="3268">
                        <c:v>654.14584960937498</c:v>
                      </c:pt>
                      <c:pt idx="3269">
                        <c:v>654.35080566406202</c:v>
                      </c:pt>
                      <c:pt idx="3270">
                        <c:v>654.54821777343705</c:v>
                      </c:pt>
                      <c:pt idx="3271">
                        <c:v>654.751953125</c:v>
                      </c:pt>
                      <c:pt idx="3272">
                        <c:v>654.95292968750005</c:v>
                      </c:pt>
                      <c:pt idx="3273">
                        <c:v>655.146557617187</c:v>
                      </c:pt>
                      <c:pt idx="3274">
                        <c:v>655.33664550781202</c:v>
                      </c:pt>
                      <c:pt idx="3275">
                        <c:v>655.53405761718705</c:v>
                      </c:pt>
                      <c:pt idx="3276">
                        <c:v>655.73525390625002</c:v>
                      </c:pt>
                      <c:pt idx="3277">
                        <c:v>655.93393554687498</c:v>
                      </c:pt>
                      <c:pt idx="3278">
                        <c:v>656.13889160156202</c:v>
                      </c:pt>
                      <c:pt idx="3279">
                        <c:v>656.33630371093705</c:v>
                      </c:pt>
                      <c:pt idx="3280">
                        <c:v>656.53874511718709</c:v>
                      </c:pt>
                      <c:pt idx="3281">
                        <c:v>656.74494628906291</c:v>
                      </c:pt>
                      <c:pt idx="3282">
                        <c:v>656.93986816406209</c:v>
                      </c:pt>
                      <c:pt idx="3283">
                        <c:v>657.137280273437</c:v>
                      </c:pt>
                      <c:pt idx="3284">
                        <c:v>657.33571777343707</c:v>
                      </c:pt>
                      <c:pt idx="3285">
                        <c:v>657.534423828125</c:v>
                      </c:pt>
                      <c:pt idx="3286">
                        <c:v>657.74589843750005</c:v>
                      </c:pt>
                      <c:pt idx="3287">
                        <c:v>657.95463867187505</c:v>
                      </c:pt>
                      <c:pt idx="3288">
                        <c:v>658.15080566406209</c:v>
                      </c:pt>
                      <c:pt idx="3289">
                        <c:v>658.35073242187502</c:v>
                      </c:pt>
                      <c:pt idx="3290">
                        <c:v>658.54311523437502</c:v>
                      </c:pt>
                      <c:pt idx="3291">
                        <c:v>658.73549804687502</c:v>
                      </c:pt>
                      <c:pt idx="3292">
                        <c:v>658.94020996093707</c:v>
                      </c:pt>
                      <c:pt idx="3293">
                        <c:v>659.13261718750005</c:v>
                      </c:pt>
                      <c:pt idx="3294">
                        <c:v>659.33154296875</c:v>
                      </c:pt>
                      <c:pt idx="3295">
                        <c:v>659.54528808593795</c:v>
                      </c:pt>
                      <c:pt idx="3296">
                        <c:v>659.74396972656291</c:v>
                      </c:pt>
                      <c:pt idx="3297">
                        <c:v>659.94138183593793</c:v>
                      </c:pt>
                      <c:pt idx="3298">
                        <c:v>660.14484863281291</c:v>
                      </c:pt>
                      <c:pt idx="3299">
                        <c:v>660.35231933593798</c:v>
                      </c:pt>
                      <c:pt idx="3300">
                        <c:v>660.5537109375</c:v>
                      </c:pt>
                      <c:pt idx="3301">
                        <c:v>660.75114746093709</c:v>
                      </c:pt>
                      <c:pt idx="3302">
                        <c:v>660.95236816406202</c:v>
                      </c:pt>
                      <c:pt idx="3303">
                        <c:v>661.14072265624998</c:v>
                      </c:pt>
                      <c:pt idx="3304">
                        <c:v>661.32805175781209</c:v>
                      </c:pt>
                      <c:pt idx="3305">
                        <c:v>661.53452148437498</c:v>
                      </c:pt>
                      <c:pt idx="3306">
                        <c:v>661.73322753906291</c:v>
                      </c:pt>
                      <c:pt idx="3307">
                        <c:v>661.92307128906293</c:v>
                      </c:pt>
                      <c:pt idx="3308">
                        <c:v>662.13056640624995</c:v>
                      </c:pt>
                      <c:pt idx="3309">
                        <c:v>662.331787109375</c:v>
                      </c:pt>
                      <c:pt idx="3310">
                        <c:v>662.532958984375</c:v>
                      </c:pt>
                      <c:pt idx="3311">
                        <c:v>662.736645507812</c:v>
                      </c:pt>
                      <c:pt idx="3312">
                        <c:v>662.94787597656295</c:v>
                      </c:pt>
                      <c:pt idx="3313">
                        <c:v>663.14658203124998</c:v>
                      </c:pt>
                      <c:pt idx="3314">
                        <c:v>663.33271484374995</c:v>
                      </c:pt>
                      <c:pt idx="3315">
                        <c:v>663.53364257812495</c:v>
                      </c:pt>
                      <c:pt idx="3316">
                        <c:v>663.73859863281291</c:v>
                      </c:pt>
                      <c:pt idx="3317">
                        <c:v>663.9375</c:v>
                      </c:pt>
                      <c:pt idx="3318">
                        <c:v>664.12358398437505</c:v>
                      </c:pt>
                      <c:pt idx="3319">
                        <c:v>664.324780273437</c:v>
                      </c:pt>
                      <c:pt idx="3320">
                        <c:v>664.52849121093709</c:v>
                      </c:pt>
                      <c:pt idx="3321">
                        <c:v>664.73095703125</c:v>
                      </c:pt>
                      <c:pt idx="3322">
                        <c:v>664.948486328125</c:v>
                      </c:pt>
                      <c:pt idx="3323">
                        <c:v>665.14565429687502</c:v>
                      </c:pt>
                      <c:pt idx="3324">
                        <c:v>665.33154296875</c:v>
                      </c:pt>
                      <c:pt idx="3325">
                        <c:v>665.53525390624998</c:v>
                      </c:pt>
                      <c:pt idx="3326">
                        <c:v>665.74020996093702</c:v>
                      </c:pt>
                      <c:pt idx="3327">
                        <c:v>665.93662109374998</c:v>
                      </c:pt>
                      <c:pt idx="3328">
                        <c:v>666.13173828125002</c:v>
                      </c:pt>
                      <c:pt idx="3329">
                        <c:v>666.34550781250005</c:v>
                      </c:pt>
                      <c:pt idx="3330">
                        <c:v>666.55424804687505</c:v>
                      </c:pt>
                      <c:pt idx="3331">
                        <c:v>666.74160156250002</c:v>
                      </c:pt>
                      <c:pt idx="3332">
                        <c:v>666.93271484374998</c:v>
                      </c:pt>
                      <c:pt idx="3333">
                        <c:v>667.12758789062502</c:v>
                      </c:pt>
                      <c:pt idx="3334">
                        <c:v>667.33759765624995</c:v>
                      </c:pt>
                      <c:pt idx="3335">
                        <c:v>667.54758300781202</c:v>
                      </c:pt>
                      <c:pt idx="3336">
                        <c:v>667.73745117187502</c:v>
                      </c:pt>
                      <c:pt idx="3337">
                        <c:v>667.94118652343707</c:v>
                      </c:pt>
                      <c:pt idx="3338">
                        <c:v>668.14111328125</c:v>
                      </c:pt>
                      <c:pt idx="3339">
                        <c:v>668.33225097656293</c:v>
                      </c:pt>
                      <c:pt idx="3340">
                        <c:v>668.53598632812498</c:v>
                      </c:pt>
                      <c:pt idx="3341">
                        <c:v>668.74472656249998</c:v>
                      </c:pt>
                      <c:pt idx="3342">
                        <c:v>668.94338378906298</c:v>
                      </c:pt>
                      <c:pt idx="3343">
                        <c:v>669.132983398438</c:v>
                      </c:pt>
                      <c:pt idx="3344">
                        <c:v>669.33415527343709</c:v>
                      </c:pt>
                      <c:pt idx="3345">
                        <c:v>669.534350585938</c:v>
                      </c:pt>
                      <c:pt idx="3346">
                        <c:v>669.73305664062502</c:v>
                      </c:pt>
                      <c:pt idx="3347">
                        <c:v>669.931713867187</c:v>
                      </c:pt>
                      <c:pt idx="3348">
                        <c:v>670.13666992187495</c:v>
                      </c:pt>
                      <c:pt idx="3349">
                        <c:v>670.33132324218798</c:v>
                      </c:pt>
                      <c:pt idx="3350">
                        <c:v>670.52873535156209</c:v>
                      </c:pt>
                      <c:pt idx="3351">
                        <c:v>670.73520507812498</c:v>
                      </c:pt>
                      <c:pt idx="3352">
                        <c:v>670.93386230468707</c:v>
                      </c:pt>
                      <c:pt idx="3353">
                        <c:v>671.13632812499998</c:v>
                      </c:pt>
                      <c:pt idx="3354">
                        <c:v>671.33376464843798</c:v>
                      </c:pt>
                      <c:pt idx="3355">
                        <c:v>671.52993164062502</c:v>
                      </c:pt>
                      <c:pt idx="3356">
                        <c:v>671.72231445312502</c:v>
                      </c:pt>
                      <c:pt idx="3357">
                        <c:v>671.92221679687498</c:v>
                      </c:pt>
                      <c:pt idx="3358">
                        <c:v>672.12844238281298</c:v>
                      </c:pt>
                      <c:pt idx="3359">
                        <c:v>672.3359375</c:v>
                      </c:pt>
                      <c:pt idx="3360">
                        <c:v>672.53835449218798</c:v>
                      </c:pt>
                      <c:pt idx="3361">
                        <c:v>672.73449707031205</c:v>
                      </c:pt>
                      <c:pt idx="3362">
                        <c:v>672.93698730468702</c:v>
                      </c:pt>
                      <c:pt idx="3363">
                        <c:v>673.13291015624998</c:v>
                      </c:pt>
                      <c:pt idx="3364">
                        <c:v>673.32778320312502</c:v>
                      </c:pt>
                      <c:pt idx="3365">
                        <c:v>673.526684570312</c:v>
                      </c:pt>
                      <c:pt idx="3366">
                        <c:v>673.71782226562505</c:v>
                      </c:pt>
                      <c:pt idx="3367">
                        <c:v>673.92028808593795</c:v>
                      </c:pt>
                      <c:pt idx="3368">
                        <c:v>674.12753906249998</c:v>
                      </c:pt>
                      <c:pt idx="3369">
                        <c:v>674.31865234375005</c:v>
                      </c:pt>
                      <c:pt idx="3370">
                        <c:v>674.52888183593791</c:v>
                      </c:pt>
                      <c:pt idx="3371">
                        <c:v>674.74392089843798</c:v>
                      </c:pt>
                      <c:pt idx="3372">
                        <c:v>674.94133300781209</c:v>
                      </c:pt>
                      <c:pt idx="3373">
                        <c:v>675.13750000000005</c:v>
                      </c:pt>
                      <c:pt idx="3374">
                        <c:v>675.33090820312498</c:v>
                      </c:pt>
                      <c:pt idx="3375">
                        <c:v>675.530590820312</c:v>
                      </c:pt>
                      <c:pt idx="3376">
                        <c:v>675.73327636718705</c:v>
                      </c:pt>
                      <c:pt idx="3377">
                        <c:v>675.94223632812498</c:v>
                      </c:pt>
                      <c:pt idx="3378">
                        <c:v>676.14213867187505</c:v>
                      </c:pt>
                      <c:pt idx="3379">
                        <c:v>676.32573242187505</c:v>
                      </c:pt>
                      <c:pt idx="3380">
                        <c:v>676.52443847656298</c:v>
                      </c:pt>
                      <c:pt idx="3381">
                        <c:v>676.73544921874998</c:v>
                      </c:pt>
                      <c:pt idx="3382">
                        <c:v>676.93134765624995</c:v>
                      </c:pt>
                      <c:pt idx="3383">
                        <c:v>677.125244140625</c:v>
                      </c:pt>
                      <c:pt idx="3384">
                        <c:v>677.32922363281295</c:v>
                      </c:pt>
                      <c:pt idx="3385">
                        <c:v>677.52915039062498</c:v>
                      </c:pt>
                      <c:pt idx="3386">
                        <c:v>677.7265625</c:v>
                      </c:pt>
                      <c:pt idx="3387">
                        <c:v>677.92143554687505</c:v>
                      </c:pt>
                      <c:pt idx="3388">
                        <c:v>678.12136230468707</c:v>
                      </c:pt>
                      <c:pt idx="3389">
                        <c:v>678.32131347656298</c:v>
                      </c:pt>
                      <c:pt idx="3390">
                        <c:v>678.530029296875</c:v>
                      </c:pt>
                      <c:pt idx="3391">
                        <c:v>678.72998046875</c:v>
                      </c:pt>
                      <c:pt idx="3392">
                        <c:v>678.92487792968791</c:v>
                      </c:pt>
                      <c:pt idx="3393">
                        <c:v>679.126049804687</c:v>
                      </c:pt>
                      <c:pt idx="3394">
                        <c:v>679.32827148437502</c:v>
                      </c:pt>
                      <c:pt idx="3395">
                        <c:v>679.53073730468702</c:v>
                      </c:pt>
                      <c:pt idx="3396">
                        <c:v>679.72963867187502</c:v>
                      </c:pt>
                      <c:pt idx="3397">
                        <c:v>679.93083496093709</c:v>
                      </c:pt>
                      <c:pt idx="3398">
                        <c:v>680.12324218749995</c:v>
                      </c:pt>
                      <c:pt idx="3399">
                        <c:v>680.31687011718702</c:v>
                      </c:pt>
                      <c:pt idx="3400">
                        <c:v>680.519287109375</c:v>
                      </c:pt>
                      <c:pt idx="3401">
                        <c:v>680.72299804687498</c:v>
                      </c:pt>
                      <c:pt idx="3402">
                        <c:v>680.91916503906293</c:v>
                      </c:pt>
                      <c:pt idx="3403">
                        <c:v>681.119067382813</c:v>
                      </c:pt>
                      <c:pt idx="3404">
                        <c:v>681.31901855468709</c:v>
                      </c:pt>
                      <c:pt idx="3405">
                        <c:v>681.521484375</c:v>
                      </c:pt>
                      <c:pt idx="3406">
                        <c:v>681.722412109375</c:v>
                      </c:pt>
                      <c:pt idx="3407">
                        <c:v>681.91357421875</c:v>
                      </c:pt>
                      <c:pt idx="3408">
                        <c:v>682.12509765624998</c:v>
                      </c:pt>
                      <c:pt idx="3409">
                        <c:v>682.33632812500002</c:v>
                      </c:pt>
                      <c:pt idx="3410">
                        <c:v>682.52365722656293</c:v>
                      </c:pt>
                      <c:pt idx="3411">
                        <c:v>682.72482910156202</c:v>
                      </c:pt>
                      <c:pt idx="3412">
                        <c:v>682.93107910156209</c:v>
                      </c:pt>
                      <c:pt idx="3413">
                        <c:v>683.11948242187498</c:v>
                      </c:pt>
                      <c:pt idx="3414">
                        <c:v>683.31311035156205</c:v>
                      </c:pt>
                      <c:pt idx="3415">
                        <c:v>683.52207031249998</c:v>
                      </c:pt>
                      <c:pt idx="3416">
                        <c:v>683.72578124999995</c:v>
                      </c:pt>
                      <c:pt idx="3417">
                        <c:v>683.92067871093707</c:v>
                      </c:pt>
                      <c:pt idx="3418">
                        <c:v>684.11933593749995</c:v>
                      </c:pt>
                      <c:pt idx="3419">
                        <c:v>684.32053222656293</c:v>
                      </c:pt>
                      <c:pt idx="3420">
                        <c:v>684.521728515625</c:v>
                      </c:pt>
                      <c:pt idx="3421">
                        <c:v>684.72416992187505</c:v>
                      </c:pt>
                      <c:pt idx="3422">
                        <c:v>684.931640625</c:v>
                      </c:pt>
                      <c:pt idx="3423">
                        <c:v>685.12905273437502</c:v>
                      </c:pt>
                      <c:pt idx="3424">
                        <c:v>685.32270507812495</c:v>
                      </c:pt>
                      <c:pt idx="3425">
                        <c:v>685.522631835938</c:v>
                      </c:pt>
                      <c:pt idx="3426">
                        <c:v>685.73513183593798</c:v>
                      </c:pt>
                      <c:pt idx="3427">
                        <c:v>685.93105468750002</c:v>
                      </c:pt>
                      <c:pt idx="3428">
                        <c:v>686.11464843750002</c:v>
                      </c:pt>
                      <c:pt idx="3429">
                        <c:v>686.31733398437495</c:v>
                      </c:pt>
                      <c:pt idx="3430">
                        <c:v>686.51350097656291</c:v>
                      </c:pt>
                      <c:pt idx="3431">
                        <c:v>686.71721191406209</c:v>
                      </c:pt>
                      <c:pt idx="3432">
                        <c:v>686.91965332031202</c:v>
                      </c:pt>
                      <c:pt idx="3433">
                        <c:v>687.11457519531291</c:v>
                      </c:pt>
                      <c:pt idx="3434">
                        <c:v>687.318286132813</c:v>
                      </c:pt>
                      <c:pt idx="3435">
                        <c:v>687.52070312499995</c:v>
                      </c:pt>
                      <c:pt idx="3436">
                        <c:v>687.720629882813</c:v>
                      </c:pt>
                      <c:pt idx="3437">
                        <c:v>687.91679687500005</c:v>
                      </c:pt>
                      <c:pt idx="3438">
                        <c:v>688.11674804687505</c:v>
                      </c:pt>
                      <c:pt idx="3439">
                        <c:v>688.32424316406207</c:v>
                      </c:pt>
                      <c:pt idx="3440">
                        <c:v>688.53422851562505</c:v>
                      </c:pt>
                      <c:pt idx="3441">
                        <c:v>688.73039550781209</c:v>
                      </c:pt>
                      <c:pt idx="3442">
                        <c:v>688.91647949218793</c:v>
                      </c:pt>
                      <c:pt idx="3443">
                        <c:v>689.116381835938</c:v>
                      </c:pt>
                      <c:pt idx="3444">
                        <c:v>689.31630859375002</c:v>
                      </c:pt>
                      <c:pt idx="3445">
                        <c:v>689.51877441406202</c:v>
                      </c:pt>
                      <c:pt idx="3446">
                        <c:v>689.7197265625</c:v>
                      </c:pt>
                      <c:pt idx="3447">
                        <c:v>689.91564941406205</c:v>
                      </c:pt>
                      <c:pt idx="3448">
                        <c:v>690.11582031249998</c:v>
                      </c:pt>
                      <c:pt idx="3449">
                        <c:v>690.31596679687505</c:v>
                      </c:pt>
                      <c:pt idx="3450">
                        <c:v>690.51591796875005</c:v>
                      </c:pt>
                      <c:pt idx="3451">
                        <c:v>690.71083984375002</c:v>
                      </c:pt>
                      <c:pt idx="3452">
                        <c:v>690.91704101562505</c:v>
                      </c:pt>
                      <c:pt idx="3453">
                        <c:v>691.11318359375002</c:v>
                      </c:pt>
                      <c:pt idx="3454">
                        <c:v>691.31188964843795</c:v>
                      </c:pt>
                      <c:pt idx="3455">
                        <c:v>691.52314453124995</c:v>
                      </c:pt>
                      <c:pt idx="3456">
                        <c:v>691.72805175781207</c:v>
                      </c:pt>
                      <c:pt idx="3457">
                        <c:v>691.921704101562</c:v>
                      </c:pt>
                      <c:pt idx="3458">
                        <c:v>692.11916503906298</c:v>
                      </c:pt>
                      <c:pt idx="3459">
                        <c:v>692.32036132812505</c:v>
                      </c:pt>
                      <c:pt idx="3460">
                        <c:v>692.50520019531291</c:v>
                      </c:pt>
                      <c:pt idx="3461">
                        <c:v>692.71772460937495</c:v>
                      </c:pt>
                      <c:pt idx="3462">
                        <c:v>692.922680664062</c:v>
                      </c:pt>
                      <c:pt idx="3463">
                        <c:v>693.11127929687495</c:v>
                      </c:pt>
                      <c:pt idx="3464">
                        <c:v>693.32126464843793</c:v>
                      </c:pt>
                      <c:pt idx="3465">
                        <c:v>693.5224609375</c:v>
                      </c:pt>
                      <c:pt idx="3466">
                        <c:v>693.71235351562495</c:v>
                      </c:pt>
                      <c:pt idx="3467">
                        <c:v>693.91855468749998</c:v>
                      </c:pt>
                      <c:pt idx="3468">
                        <c:v>694.12351074218793</c:v>
                      </c:pt>
                      <c:pt idx="3469">
                        <c:v>694.32343749999995</c:v>
                      </c:pt>
                      <c:pt idx="3470">
                        <c:v>694.51806640625</c:v>
                      </c:pt>
                      <c:pt idx="3471">
                        <c:v>694.70895996093702</c:v>
                      </c:pt>
                      <c:pt idx="3472">
                        <c:v>694.910400390625</c:v>
                      </c:pt>
                      <c:pt idx="3473">
                        <c:v>695.11687011718709</c:v>
                      </c:pt>
                      <c:pt idx="3474">
                        <c:v>695.316821289063</c:v>
                      </c:pt>
                      <c:pt idx="3475">
                        <c:v>695.51799316406209</c:v>
                      </c:pt>
                      <c:pt idx="3476">
                        <c:v>695.719165039063</c:v>
                      </c:pt>
                      <c:pt idx="3477">
                        <c:v>695.91408691406207</c:v>
                      </c:pt>
                      <c:pt idx="3478">
                        <c:v>696.11279296875</c:v>
                      </c:pt>
                      <c:pt idx="3479">
                        <c:v>696.30517578125</c:v>
                      </c:pt>
                      <c:pt idx="3480">
                        <c:v>696.51867675781205</c:v>
                      </c:pt>
                      <c:pt idx="3481">
                        <c:v>696.72866210937502</c:v>
                      </c:pt>
                      <c:pt idx="3482">
                        <c:v>696.91499023437495</c:v>
                      </c:pt>
                      <c:pt idx="3483">
                        <c:v>697.108642578125</c:v>
                      </c:pt>
                      <c:pt idx="3484">
                        <c:v>697.30708007812495</c:v>
                      </c:pt>
                      <c:pt idx="3485">
                        <c:v>697.51958007812505</c:v>
                      </c:pt>
                      <c:pt idx="3486">
                        <c:v>697.71977539062505</c:v>
                      </c:pt>
                      <c:pt idx="3487">
                        <c:v>697.90964355468702</c:v>
                      </c:pt>
                      <c:pt idx="3488">
                        <c:v>698.11586914062502</c:v>
                      </c:pt>
                      <c:pt idx="3489">
                        <c:v>698.31455078124998</c:v>
                      </c:pt>
                      <c:pt idx="3490">
                        <c:v>698.520751953125</c:v>
                      </c:pt>
                      <c:pt idx="3491">
                        <c:v>698.71791992187502</c:v>
                      </c:pt>
                      <c:pt idx="3492">
                        <c:v>698.91154785156209</c:v>
                      </c:pt>
                      <c:pt idx="3493">
                        <c:v>699.120532226563</c:v>
                      </c:pt>
                      <c:pt idx="3494">
                        <c:v>699.31669921875005</c:v>
                      </c:pt>
                      <c:pt idx="3495">
                        <c:v>699.50656738281293</c:v>
                      </c:pt>
                      <c:pt idx="3496">
                        <c:v>699.70651855468702</c:v>
                      </c:pt>
                      <c:pt idx="3497">
                        <c:v>699.92026367187498</c:v>
                      </c:pt>
                      <c:pt idx="3498">
                        <c:v>700.12019042968791</c:v>
                      </c:pt>
                      <c:pt idx="3499">
                        <c:v>700.30756835937495</c:v>
                      </c:pt>
                      <c:pt idx="3500">
                        <c:v>700.50751953124995</c:v>
                      </c:pt>
                      <c:pt idx="3501">
                        <c:v>700.72480468749995</c:v>
                      </c:pt>
                      <c:pt idx="3502">
                        <c:v>700.928466796875</c:v>
                      </c:pt>
                      <c:pt idx="3503">
                        <c:v>701.11984863281293</c:v>
                      </c:pt>
                      <c:pt idx="3504">
                        <c:v>701.31203613281298</c:v>
                      </c:pt>
                      <c:pt idx="3505">
                        <c:v>701.50820312500002</c:v>
                      </c:pt>
                      <c:pt idx="3506">
                        <c:v>701.71088867187495</c:v>
                      </c:pt>
                      <c:pt idx="3507">
                        <c:v>701.90576171875</c:v>
                      </c:pt>
                      <c:pt idx="3508">
                        <c:v>702.10817871093707</c:v>
                      </c:pt>
                      <c:pt idx="3509">
                        <c:v>702.30812988281298</c:v>
                      </c:pt>
                      <c:pt idx="3510">
                        <c:v>702.50783691406207</c:v>
                      </c:pt>
                      <c:pt idx="3511">
                        <c:v>702.71030273437498</c:v>
                      </c:pt>
                      <c:pt idx="3512">
                        <c:v>702.91047363281291</c:v>
                      </c:pt>
                      <c:pt idx="3513">
                        <c:v>703.11667480468702</c:v>
                      </c:pt>
                      <c:pt idx="3514">
                        <c:v>703.31032714843798</c:v>
                      </c:pt>
                      <c:pt idx="3515">
                        <c:v>703.50649414062502</c:v>
                      </c:pt>
                      <c:pt idx="3516">
                        <c:v>703.70869140624995</c:v>
                      </c:pt>
                      <c:pt idx="3517">
                        <c:v>703.90988769531293</c:v>
                      </c:pt>
                      <c:pt idx="3518">
                        <c:v>704.11005859374995</c:v>
                      </c:pt>
                      <c:pt idx="3519">
                        <c:v>704.30498046875005</c:v>
                      </c:pt>
                      <c:pt idx="3520">
                        <c:v>704.50615234375005</c:v>
                      </c:pt>
                      <c:pt idx="3521">
                        <c:v>704.70981445312498</c:v>
                      </c:pt>
                      <c:pt idx="3522">
                        <c:v>704.90976562499998</c:v>
                      </c:pt>
                      <c:pt idx="3523">
                        <c:v>705.10217285156205</c:v>
                      </c:pt>
                      <c:pt idx="3524">
                        <c:v>705.30966796874998</c:v>
                      </c:pt>
                      <c:pt idx="3525">
                        <c:v>705.51589355468707</c:v>
                      </c:pt>
                      <c:pt idx="3526">
                        <c:v>705.71206054687502</c:v>
                      </c:pt>
                      <c:pt idx="3527">
                        <c:v>705.910717773437</c:v>
                      </c:pt>
                      <c:pt idx="3528">
                        <c:v>706.10686035156209</c:v>
                      </c:pt>
                      <c:pt idx="3529">
                        <c:v>706.30681152343709</c:v>
                      </c:pt>
                      <c:pt idx="3530">
                        <c:v>706.51303710937498</c:v>
                      </c:pt>
                      <c:pt idx="3531">
                        <c:v>706.71420898437498</c:v>
                      </c:pt>
                      <c:pt idx="3532">
                        <c:v>706.90908203125002</c:v>
                      </c:pt>
                      <c:pt idx="3533">
                        <c:v>707.12033691406202</c:v>
                      </c:pt>
                      <c:pt idx="3534">
                        <c:v>707.31777343750002</c:v>
                      </c:pt>
                      <c:pt idx="3535">
                        <c:v>707.51267089843793</c:v>
                      </c:pt>
                      <c:pt idx="3536">
                        <c:v>707.71237792968793</c:v>
                      </c:pt>
                      <c:pt idx="3537">
                        <c:v>707.90476074218793</c:v>
                      </c:pt>
                      <c:pt idx="3538">
                        <c:v>708.0986328125</c:v>
                      </c:pt>
                      <c:pt idx="3539">
                        <c:v>708.29228515625005</c:v>
                      </c:pt>
                      <c:pt idx="3540">
                        <c:v>708.49848632812495</c:v>
                      </c:pt>
                      <c:pt idx="3541">
                        <c:v>708.698413085938</c:v>
                      </c:pt>
                      <c:pt idx="3542">
                        <c:v>708.90085449218793</c:v>
                      </c:pt>
                      <c:pt idx="3543">
                        <c:v>709.10686035156209</c:v>
                      </c:pt>
                      <c:pt idx="3544">
                        <c:v>709.29799804687502</c:v>
                      </c:pt>
                      <c:pt idx="3545">
                        <c:v>709.500415039063</c:v>
                      </c:pt>
                      <c:pt idx="3546">
                        <c:v>709.70915527343709</c:v>
                      </c:pt>
                      <c:pt idx="3547">
                        <c:v>709.905590820312</c:v>
                      </c:pt>
                      <c:pt idx="3548">
                        <c:v>710.10429687500005</c:v>
                      </c:pt>
                      <c:pt idx="3549">
                        <c:v>710.30646972656291</c:v>
                      </c:pt>
                      <c:pt idx="3550">
                        <c:v>710.50637207031207</c:v>
                      </c:pt>
                      <c:pt idx="3551">
                        <c:v>710.71157226562502</c:v>
                      </c:pt>
                      <c:pt idx="3552">
                        <c:v>710.91025390624998</c:v>
                      </c:pt>
                      <c:pt idx="3553">
                        <c:v>711.098876953125</c:v>
                      </c:pt>
                      <c:pt idx="3554">
                        <c:v>711.29628906250002</c:v>
                      </c:pt>
                      <c:pt idx="3555">
                        <c:v>711.50378417968795</c:v>
                      </c:pt>
                      <c:pt idx="3556">
                        <c:v>711.70749511718702</c:v>
                      </c:pt>
                      <c:pt idx="3557">
                        <c:v>711.91118164062505</c:v>
                      </c:pt>
                      <c:pt idx="3558">
                        <c:v>712.11113281250005</c:v>
                      </c:pt>
                      <c:pt idx="3559">
                        <c:v>712.29848632812502</c:v>
                      </c:pt>
                      <c:pt idx="3560">
                        <c:v>712.50217285156202</c:v>
                      </c:pt>
                      <c:pt idx="3561">
                        <c:v>712.71091308593793</c:v>
                      </c:pt>
                      <c:pt idx="3562">
                        <c:v>712.90080566406209</c:v>
                      </c:pt>
                      <c:pt idx="3563">
                        <c:v>713.094482421875</c:v>
                      </c:pt>
                      <c:pt idx="3564">
                        <c:v>713.29814453125005</c:v>
                      </c:pt>
                      <c:pt idx="3565">
                        <c:v>713.50434570312495</c:v>
                      </c:pt>
                      <c:pt idx="3566">
                        <c:v>713.70305175781209</c:v>
                      </c:pt>
                      <c:pt idx="3567">
                        <c:v>713.91049804687498</c:v>
                      </c:pt>
                      <c:pt idx="3568">
                        <c:v>714.11166992187498</c:v>
                      </c:pt>
                      <c:pt idx="3569">
                        <c:v>714.29904785156202</c:v>
                      </c:pt>
                      <c:pt idx="3570">
                        <c:v>714.50126953125005</c:v>
                      </c:pt>
                      <c:pt idx="3571">
                        <c:v>714.70498046875002</c:v>
                      </c:pt>
                      <c:pt idx="3572">
                        <c:v>714.893798828125</c:v>
                      </c:pt>
                      <c:pt idx="3573">
                        <c:v>715.09499511718707</c:v>
                      </c:pt>
                      <c:pt idx="3574">
                        <c:v>715.30627441406205</c:v>
                      </c:pt>
                      <c:pt idx="3575">
                        <c:v>715.50117187499995</c:v>
                      </c:pt>
                      <c:pt idx="3576">
                        <c:v>715.69833984374998</c:v>
                      </c:pt>
                      <c:pt idx="3577">
                        <c:v>715.89953613281295</c:v>
                      </c:pt>
                      <c:pt idx="3578">
                        <c:v>716.09970703124998</c:v>
                      </c:pt>
                      <c:pt idx="3579">
                        <c:v>716.297119140625</c:v>
                      </c:pt>
                      <c:pt idx="3580">
                        <c:v>716.49956054687505</c:v>
                      </c:pt>
                      <c:pt idx="3581">
                        <c:v>716.70954589843791</c:v>
                      </c:pt>
                      <c:pt idx="3582">
                        <c:v>716.91074218749998</c:v>
                      </c:pt>
                      <c:pt idx="3583">
                        <c:v>717.10312499999998</c:v>
                      </c:pt>
                      <c:pt idx="3584">
                        <c:v>717.30434570312502</c:v>
                      </c:pt>
                      <c:pt idx="3585">
                        <c:v>717.505541992188</c:v>
                      </c:pt>
                      <c:pt idx="3586">
                        <c:v>717.70166015625</c:v>
                      </c:pt>
                      <c:pt idx="3587">
                        <c:v>717.89506835937505</c:v>
                      </c:pt>
                      <c:pt idx="3588">
                        <c:v>718.10002441406209</c:v>
                      </c:pt>
                      <c:pt idx="3589">
                        <c:v>718.303955078125</c:v>
                      </c:pt>
                      <c:pt idx="3590">
                        <c:v>718.49763183593791</c:v>
                      </c:pt>
                      <c:pt idx="3591">
                        <c:v>718.70134277343709</c:v>
                      </c:pt>
                      <c:pt idx="3592">
                        <c:v>718.89750976562505</c:v>
                      </c:pt>
                      <c:pt idx="3593">
                        <c:v>719.09492187499995</c:v>
                      </c:pt>
                      <c:pt idx="3594">
                        <c:v>719.31118164062502</c:v>
                      </c:pt>
                      <c:pt idx="3595">
                        <c:v>719.50356445312502</c:v>
                      </c:pt>
                      <c:pt idx="3596">
                        <c:v>719.69091796875</c:v>
                      </c:pt>
                      <c:pt idx="3597">
                        <c:v>719.899658203125</c:v>
                      </c:pt>
                      <c:pt idx="3598">
                        <c:v>720.102124023437</c:v>
                      </c:pt>
                      <c:pt idx="3599">
                        <c:v>720.30332031249998</c:v>
                      </c:pt>
                      <c:pt idx="3600">
                        <c:v>720.49318847656298</c:v>
                      </c:pt>
                      <c:pt idx="3601">
                        <c:v>720.68911132812502</c:v>
                      </c:pt>
                      <c:pt idx="3602">
                        <c:v>720.90163574218798</c:v>
                      </c:pt>
                      <c:pt idx="3603">
                        <c:v>721.099291992188</c:v>
                      </c:pt>
                      <c:pt idx="3604">
                        <c:v>721.29543457031207</c:v>
                      </c:pt>
                      <c:pt idx="3605">
                        <c:v>721.49411621093702</c:v>
                      </c:pt>
                      <c:pt idx="3606">
                        <c:v>721.68879394531291</c:v>
                      </c:pt>
                      <c:pt idx="3607">
                        <c:v>721.88620605468702</c:v>
                      </c:pt>
                      <c:pt idx="3608">
                        <c:v>722.09116210937498</c:v>
                      </c:pt>
                      <c:pt idx="3609">
                        <c:v>722.29235839843795</c:v>
                      </c:pt>
                      <c:pt idx="3610">
                        <c:v>722.49250488281291</c:v>
                      </c:pt>
                      <c:pt idx="3611">
                        <c:v>722.701245117187</c:v>
                      </c:pt>
                      <c:pt idx="3612">
                        <c:v>722.909985351562</c:v>
                      </c:pt>
                      <c:pt idx="3613">
                        <c:v>723.10842285156207</c:v>
                      </c:pt>
                      <c:pt idx="3614">
                        <c:v>723.29450683593791</c:v>
                      </c:pt>
                      <c:pt idx="3615">
                        <c:v>723.49465332031207</c:v>
                      </c:pt>
                      <c:pt idx="3616">
                        <c:v>723.695874023437</c:v>
                      </c:pt>
                      <c:pt idx="3617">
                        <c:v>723.88576660156207</c:v>
                      </c:pt>
                      <c:pt idx="3618">
                        <c:v>724.08945312499998</c:v>
                      </c:pt>
                      <c:pt idx="3619">
                        <c:v>724.29064941406205</c:v>
                      </c:pt>
                      <c:pt idx="3620">
                        <c:v>724.49060058593795</c:v>
                      </c:pt>
                      <c:pt idx="3621">
                        <c:v>724.70183105468709</c:v>
                      </c:pt>
                      <c:pt idx="3622">
                        <c:v>724.899243164062</c:v>
                      </c:pt>
                      <c:pt idx="3623">
                        <c:v>725.09792480468707</c:v>
                      </c:pt>
                      <c:pt idx="3624">
                        <c:v>725.29909667968798</c:v>
                      </c:pt>
                      <c:pt idx="3625">
                        <c:v>725.49775390624995</c:v>
                      </c:pt>
                      <c:pt idx="3626">
                        <c:v>725.69013671874995</c:v>
                      </c:pt>
                      <c:pt idx="3627">
                        <c:v>725.88251953124995</c:v>
                      </c:pt>
                      <c:pt idx="3628">
                        <c:v>726.09504394531291</c:v>
                      </c:pt>
                      <c:pt idx="3629">
                        <c:v>726.29750976562502</c:v>
                      </c:pt>
                      <c:pt idx="3630">
                        <c:v>726.48740234374998</c:v>
                      </c:pt>
                      <c:pt idx="3631">
                        <c:v>726.68984375000002</c:v>
                      </c:pt>
                      <c:pt idx="3632">
                        <c:v>726.89982910156209</c:v>
                      </c:pt>
                      <c:pt idx="3633">
                        <c:v>727.09599609375005</c:v>
                      </c:pt>
                      <c:pt idx="3634">
                        <c:v>727.28837890625005</c:v>
                      </c:pt>
                      <c:pt idx="3635">
                        <c:v>727.49711914062505</c:v>
                      </c:pt>
                      <c:pt idx="3636">
                        <c:v>727.68950195312505</c:v>
                      </c:pt>
                      <c:pt idx="3637">
                        <c:v>727.87685546875002</c:v>
                      </c:pt>
                      <c:pt idx="3638">
                        <c:v>728.08183593750005</c:v>
                      </c:pt>
                      <c:pt idx="3639">
                        <c:v>728.29560546874995</c:v>
                      </c:pt>
                      <c:pt idx="3640">
                        <c:v>728.495532226563</c:v>
                      </c:pt>
                      <c:pt idx="3641">
                        <c:v>728.684155273437</c:v>
                      </c:pt>
                      <c:pt idx="3642">
                        <c:v>728.87902832031205</c:v>
                      </c:pt>
                      <c:pt idx="3643">
                        <c:v>729.08020019531295</c:v>
                      </c:pt>
                      <c:pt idx="3644">
                        <c:v>729.28642578125005</c:v>
                      </c:pt>
                      <c:pt idx="3645">
                        <c:v>729.48486328125</c:v>
                      </c:pt>
                      <c:pt idx="3646">
                        <c:v>729.687084960937</c:v>
                      </c:pt>
                      <c:pt idx="3647">
                        <c:v>729.89604492187505</c:v>
                      </c:pt>
                      <c:pt idx="3648">
                        <c:v>730.09597167968798</c:v>
                      </c:pt>
                      <c:pt idx="3649">
                        <c:v>730.29213867187502</c:v>
                      </c:pt>
                      <c:pt idx="3650">
                        <c:v>730.49860839843791</c:v>
                      </c:pt>
                      <c:pt idx="3651">
                        <c:v>730.69353027343709</c:v>
                      </c:pt>
                      <c:pt idx="3652">
                        <c:v>730.88188476562505</c:v>
                      </c:pt>
                      <c:pt idx="3653">
                        <c:v>731.07929687499995</c:v>
                      </c:pt>
                      <c:pt idx="3654">
                        <c:v>731.281982421875</c:v>
                      </c:pt>
                      <c:pt idx="3655">
                        <c:v>731.48945312499995</c:v>
                      </c:pt>
                      <c:pt idx="3656">
                        <c:v>731.68437500000005</c:v>
                      </c:pt>
                      <c:pt idx="3657">
                        <c:v>731.88303222656293</c:v>
                      </c:pt>
                      <c:pt idx="3658">
                        <c:v>732.086499023437</c:v>
                      </c:pt>
                      <c:pt idx="3659">
                        <c:v>732.295239257812</c:v>
                      </c:pt>
                      <c:pt idx="3660">
                        <c:v>732.50043945312495</c:v>
                      </c:pt>
                      <c:pt idx="3661">
                        <c:v>732.69909667968795</c:v>
                      </c:pt>
                      <c:pt idx="3662">
                        <c:v>732.88518066406209</c:v>
                      </c:pt>
                      <c:pt idx="3663">
                        <c:v>733.08239746093705</c:v>
                      </c:pt>
                      <c:pt idx="3664">
                        <c:v>733.29367675781202</c:v>
                      </c:pt>
                      <c:pt idx="3665">
                        <c:v>733.48251953124998</c:v>
                      </c:pt>
                      <c:pt idx="3666">
                        <c:v>733.68095703125005</c:v>
                      </c:pt>
                      <c:pt idx="3667">
                        <c:v>733.87961425781202</c:v>
                      </c:pt>
                      <c:pt idx="3668">
                        <c:v>734.07597656250005</c:v>
                      </c:pt>
                      <c:pt idx="3669">
                        <c:v>734.28095703124995</c:v>
                      </c:pt>
                      <c:pt idx="3670">
                        <c:v>734.479663085938</c:v>
                      </c:pt>
                      <c:pt idx="3671">
                        <c:v>734.66928710937498</c:v>
                      </c:pt>
                      <c:pt idx="3672">
                        <c:v>734.87275390624995</c:v>
                      </c:pt>
                      <c:pt idx="3673">
                        <c:v>735.09433593749998</c:v>
                      </c:pt>
                      <c:pt idx="3674">
                        <c:v>735.30078125</c:v>
                      </c:pt>
                      <c:pt idx="3675">
                        <c:v>735.4931640625</c:v>
                      </c:pt>
                      <c:pt idx="3676">
                        <c:v>735.68427734374995</c:v>
                      </c:pt>
                      <c:pt idx="3677">
                        <c:v>735.87160644531298</c:v>
                      </c:pt>
                      <c:pt idx="3678">
                        <c:v>736.08515624999995</c:v>
                      </c:pt>
                      <c:pt idx="3679">
                        <c:v>736.298901367187</c:v>
                      </c:pt>
                      <c:pt idx="3680">
                        <c:v>736.48647460937502</c:v>
                      </c:pt>
                      <c:pt idx="3681">
                        <c:v>736.68769531249995</c:v>
                      </c:pt>
                      <c:pt idx="3682">
                        <c:v>736.89643554687495</c:v>
                      </c:pt>
                      <c:pt idx="3683">
                        <c:v>737.09509277343705</c:v>
                      </c:pt>
                      <c:pt idx="3684">
                        <c:v>737.28623046874998</c:v>
                      </c:pt>
                      <c:pt idx="3685">
                        <c:v>737.479663085938</c:v>
                      </c:pt>
                      <c:pt idx="3686">
                        <c:v>737.67961425781209</c:v>
                      </c:pt>
                      <c:pt idx="3687">
                        <c:v>737.87473144531293</c:v>
                      </c:pt>
                      <c:pt idx="3688">
                        <c:v>738.084716796875</c:v>
                      </c:pt>
                      <c:pt idx="3689">
                        <c:v>738.29221191406202</c:v>
                      </c:pt>
                      <c:pt idx="3690">
                        <c:v>738.49338378906293</c:v>
                      </c:pt>
                      <c:pt idx="3691">
                        <c:v>738.68828125000005</c:v>
                      </c:pt>
                      <c:pt idx="3692">
                        <c:v>738.86809082031209</c:v>
                      </c:pt>
                      <c:pt idx="3693">
                        <c:v>739.07807617187495</c:v>
                      </c:pt>
                      <c:pt idx="3694">
                        <c:v>739.29060058593791</c:v>
                      </c:pt>
                      <c:pt idx="3695">
                        <c:v>739.49052734375005</c:v>
                      </c:pt>
                      <c:pt idx="3696">
                        <c:v>739.69797363281293</c:v>
                      </c:pt>
                      <c:pt idx="3697">
                        <c:v>739.885083007812</c:v>
                      </c:pt>
                      <c:pt idx="3698">
                        <c:v>740.07497558593798</c:v>
                      </c:pt>
                      <c:pt idx="3699">
                        <c:v>740.27641601562505</c:v>
                      </c:pt>
                      <c:pt idx="3700">
                        <c:v>740.477612304687</c:v>
                      </c:pt>
                      <c:pt idx="3701">
                        <c:v>740.672534179688</c:v>
                      </c:pt>
                      <c:pt idx="3702">
                        <c:v>740.86740722656293</c:v>
                      </c:pt>
                      <c:pt idx="3703">
                        <c:v>741.07614746093702</c:v>
                      </c:pt>
                      <c:pt idx="3704">
                        <c:v>741.27985839843791</c:v>
                      </c:pt>
                      <c:pt idx="3705">
                        <c:v>741.470947265625</c:v>
                      </c:pt>
                      <c:pt idx="3706">
                        <c:v>741.67592773437502</c:v>
                      </c:pt>
                      <c:pt idx="3707">
                        <c:v>741.89099121093705</c:v>
                      </c:pt>
                      <c:pt idx="3708">
                        <c:v>742.07958984375</c:v>
                      </c:pt>
                      <c:pt idx="3709">
                        <c:v>742.27824707031209</c:v>
                      </c:pt>
                      <c:pt idx="3710">
                        <c:v>742.47792968750002</c:v>
                      </c:pt>
                      <c:pt idx="3711">
                        <c:v>742.6728515625</c:v>
                      </c:pt>
                      <c:pt idx="3712">
                        <c:v>742.880615234375</c:v>
                      </c:pt>
                      <c:pt idx="3713">
                        <c:v>743.08054199218793</c:v>
                      </c:pt>
                      <c:pt idx="3714">
                        <c:v>743.28420410156207</c:v>
                      </c:pt>
                      <c:pt idx="3715">
                        <c:v>743.48789062499998</c:v>
                      </c:pt>
                      <c:pt idx="3716">
                        <c:v>743.67526855468702</c:v>
                      </c:pt>
                      <c:pt idx="3717">
                        <c:v>743.87897949218791</c:v>
                      </c:pt>
                      <c:pt idx="3718">
                        <c:v>744.08771972656291</c:v>
                      </c:pt>
                      <c:pt idx="3719">
                        <c:v>744.27631835937495</c:v>
                      </c:pt>
                      <c:pt idx="3720">
                        <c:v>744.47497558593795</c:v>
                      </c:pt>
                      <c:pt idx="3721">
                        <c:v>744.67617187500002</c:v>
                      </c:pt>
                      <c:pt idx="3722">
                        <c:v>744.87863769531293</c:v>
                      </c:pt>
                      <c:pt idx="3723">
                        <c:v>745.08991699218791</c:v>
                      </c:pt>
                      <c:pt idx="3724">
                        <c:v>745.28984375000005</c:v>
                      </c:pt>
                      <c:pt idx="3725">
                        <c:v>745.48093261718702</c:v>
                      </c:pt>
                      <c:pt idx="3726">
                        <c:v>745.67080078125002</c:v>
                      </c:pt>
                      <c:pt idx="3727">
                        <c:v>745.87326660156202</c:v>
                      </c:pt>
                      <c:pt idx="3728">
                        <c:v>746.07697753906291</c:v>
                      </c:pt>
                      <c:pt idx="3729">
                        <c:v>746.276928710937</c:v>
                      </c:pt>
                      <c:pt idx="3730">
                        <c:v>746.47661132812505</c:v>
                      </c:pt>
                      <c:pt idx="3731">
                        <c:v>746.67629394531298</c:v>
                      </c:pt>
                      <c:pt idx="3732">
                        <c:v>746.87521972656293</c:v>
                      </c:pt>
                      <c:pt idx="3733">
                        <c:v>747.07663574218793</c:v>
                      </c:pt>
                      <c:pt idx="3734">
                        <c:v>747.29291992187495</c:v>
                      </c:pt>
                      <c:pt idx="3735">
                        <c:v>747.48906250000005</c:v>
                      </c:pt>
                      <c:pt idx="3736">
                        <c:v>747.66762695312502</c:v>
                      </c:pt>
                      <c:pt idx="3737">
                        <c:v>747.868823242188</c:v>
                      </c:pt>
                      <c:pt idx="3738">
                        <c:v>748.07626953124998</c:v>
                      </c:pt>
                      <c:pt idx="3739">
                        <c:v>748.27119140624995</c:v>
                      </c:pt>
                      <c:pt idx="3740">
                        <c:v>748.47617187499998</c:v>
                      </c:pt>
                      <c:pt idx="3741">
                        <c:v>748.68491210937498</c:v>
                      </c:pt>
                      <c:pt idx="3742">
                        <c:v>748.884838867187</c:v>
                      </c:pt>
                      <c:pt idx="3743">
                        <c:v>749.08601074218791</c:v>
                      </c:pt>
                      <c:pt idx="3744">
                        <c:v>749.28466796875</c:v>
                      </c:pt>
                      <c:pt idx="3745">
                        <c:v>749.47080078124998</c:v>
                      </c:pt>
                      <c:pt idx="3746">
                        <c:v>749.66823730468707</c:v>
                      </c:pt>
                      <c:pt idx="3747">
                        <c:v>749.88071289062498</c:v>
                      </c:pt>
                      <c:pt idx="3748">
                        <c:v>750.07312011718705</c:v>
                      </c:pt>
                      <c:pt idx="3749">
                        <c:v>750.26677246093709</c:v>
                      </c:pt>
                      <c:pt idx="3750">
                        <c:v>750.479248046875</c:v>
                      </c:pt>
                      <c:pt idx="3751">
                        <c:v>750.68020019531298</c:v>
                      </c:pt>
                      <c:pt idx="3752">
                        <c:v>750.87763671874995</c:v>
                      </c:pt>
                      <c:pt idx="3753">
                        <c:v>751.07653808593795</c:v>
                      </c:pt>
                      <c:pt idx="3754">
                        <c:v>751.271411132813</c:v>
                      </c:pt>
                      <c:pt idx="3755">
                        <c:v>751.473876953125</c:v>
                      </c:pt>
                      <c:pt idx="3756">
                        <c:v>751.68889160156209</c:v>
                      </c:pt>
                      <c:pt idx="3757">
                        <c:v>751.88879394531295</c:v>
                      </c:pt>
                      <c:pt idx="3758">
                        <c:v>752.07744140625005</c:v>
                      </c:pt>
                      <c:pt idx="3759">
                        <c:v>752.27111816406205</c:v>
                      </c:pt>
                      <c:pt idx="3760">
                        <c:v>752.46977539062505</c:v>
                      </c:pt>
                      <c:pt idx="3761">
                        <c:v>752.66970214843798</c:v>
                      </c:pt>
                      <c:pt idx="3762">
                        <c:v>752.86208496093707</c:v>
                      </c:pt>
                      <c:pt idx="3763">
                        <c:v>753.07080078125</c:v>
                      </c:pt>
                      <c:pt idx="3764">
                        <c:v>753.28208007812498</c:v>
                      </c:pt>
                      <c:pt idx="3765">
                        <c:v>753.475756835938</c:v>
                      </c:pt>
                      <c:pt idx="3766">
                        <c:v>753.67192382812505</c:v>
                      </c:pt>
                      <c:pt idx="3767">
                        <c:v>753.874340820312</c:v>
                      </c:pt>
                      <c:pt idx="3768">
                        <c:v>754.072998046875</c:v>
                      </c:pt>
                      <c:pt idx="3769">
                        <c:v>754.270190429688</c:v>
                      </c:pt>
                      <c:pt idx="3770">
                        <c:v>754.465087890625</c:v>
                      </c:pt>
                      <c:pt idx="3771">
                        <c:v>754.66525878906293</c:v>
                      </c:pt>
                      <c:pt idx="3772">
                        <c:v>754.87902832031205</c:v>
                      </c:pt>
                      <c:pt idx="3773">
                        <c:v>755.07368164062495</c:v>
                      </c:pt>
                      <c:pt idx="3774">
                        <c:v>755.27109374999998</c:v>
                      </c:pt>
                      <c:pt idx="3775">
                        <c:v>755.47502441406209</c:v>
                      </c:pt>
                      <c:pt idx="3776">
                        <c:v>755.67119140625005</c:v>
                      </c:pt>
                      <c:pt idx="3777">
                        <c:v>755.87238769531291</c:v>
                      </c:pt>
                      <c:pt idx="3778">
                        <c:v>756.07231445312505</c:v>
                      </c:pt>
                      <c:pt idx="3779">
                        <c:v>756.278564453125</c:v>
                      </c:pt>
                      <c:pt idx="3780">
                        <c:v>756.47573242187502</c:v>
                      </c:pt>
                      <c:pt idx="3781">
                        <c:v>756.66433105468707</c:v>
                      </c:pt>
                      <c:pt idx="3782">
                        <c:v>756.86198730468709</c:v>
                      </c:pt>
                      <c:pt idx="3783">
                        <c:v>757.06694335937505</c:v>
                      </c:pt>
                      <c:pt idx="3784">
                        <c:v>757.26564941406207</c:v>
                      </c:pt>
                      <c:pt idx="3785">
                        <c:v>757.46938476562502</c:v>
                      </c:pt>
                      <c:pt idx="3786">
                        <c:v>757.67180175781209</c:v>
                      </c:pt>
                      <c:pt idx="3787">
                        <c:v>757.87924804687498</c:v>
                      </c:pt>
                      <c:pt idx="3788">
                        <c:v>758.07790527343707</c:v>
                      </c:pt>
                      <c:pt idx="3789">
                        <c:v>758.26149902343707</c:v>
                      </c:pt>
                      <c:pt idx="3790">
                        <c:v>758.468994140625</c:v>
                      </c:pt>
                      <c:pt idx="3791">
                        <c:v>758.670166015625</c:v>
                      </c:pt>
                      <c:pt idx="3792">
                        <c:v>758.86757812500002</c:v>
                      </c:pt>
                      <c:pt idx="3793">
                        <c:v>759.07507324218795</c:v>
                      </c:pt>
                      <c:pt idx="3794">
                        <c:v>759.26218261718702</c:v>
                      </c:pt>
                      <c:pt idx="3795">
                        <c:v>759.455810546875</c:v>
                      </c:pt>
                      <c:pt idx="3796">
                        <c:v>759.66708984374998</c:v>
                      </c:pt>
                      <c:pt idx="3797">
                        <c:v>759.86828613281295</c:v>
                      </c:pt>
                      <c:pt idx="3798">
                        <c:v>760.07221679687495</c:v>
                      </c:pt>
                      <c:pt idx="3799">
                        <c:v>760.26940917968795</c:v>
                      </c:pt>
                      <c:pt idx="3800">
                        <c:v>760.45781250000005</c:v>
                      </c:pt>
                      <c:pt idx="3801">
                        <c:v>760.66276855468709</c:v>
                      </c:pt>
                      <c:pt idx="3802">
                        <c:v>760.86896972656291</c:v>
                      </c:pt>
                      <c:pt idx="3803">
                        <c:v>761.06286621093705</c:v>
                      </c:pt>
                      <c:pt idx="3804">
                        <c:v>761.25297851562505</c:v>
                      </c:pt>
                      <c:pt idx="3805">
                        <c:v>761.45415039062505</c:v>
                      </c:pt>
                      <c:pt idx="3806">
                        <c:v>761.66640625000002</c:v>
                      </c:pt>
                      <c:pt idx="3807">
                        <c:v>761.87387695312498</c:v>
                      </c:pt>
                      <c:pt idx="3808">
                        <c:v>762.07277832031207</c:v>
                      </c:pt>
                      <c:pt idx="3809">
                        <c:v>762.263916015625</c:v>
                      </c:pt>
                      <c:pt idx="3810">
                        <c:v>762.4638671875</c:v>
                      </c:pt>
                      <c:pt idx="3811">
                        <c:v>762.67006835937502</c:v>
                      </c:pt>
                      <c:pt idx="3812">
                        <c:v>762.863696289063</c:v>
                      </c:pt>
                      <c:pt idx="3813">
                        <c:v>763.05085449218791</c:v>
                      </c:pt>
                      <c:pt idx="3814">
                        <c:v>763.26088867187502</c:v>
                      </c:pt>
                      <c:pt idx="3815">
                        <c:v>763.479663085938</c:v>
                      </c:pt>
                      <c:pt idx="3816">
                        <c:v>763.67075195312498</c:v>
                      </c:pt>
                      <c:pt idx="3817">
                        <c:v>763.859619140625</c:v>
                      </c:pt>
                      <c:pt idx="3818">
                        <c:v>764.06081542968798</c:v>
                      </c:pt>
                      <c:pt idx="3819">
                        <c:v>764.257983398438</c:v>
                      </c:pt>
                      <c:pt idx="3820">
                        <c:v>764.460205078125</c:v>
                      </c:pt>
                      <c:pt idx="3821">
                        <c:v>764.66665039062502</c:v>
                      </c:pt>
                      <c:pt idx="3822">
                        <c:v>764.86052246093709</c:v>
                      </c:pt>
                      <c:pt idx="3823">
                        <c:v>765.05544433593798</c:v>
                      </c:pt>
                      <c:pt idx="3824">
                        <c:v>765.254150390625</c:v>
                      </c:pt>
                      <c:pt idx="3825">
                        <c:v>765.45761718749998</c:v>
                      </c:pt>
                      <c:pt idx="3826">
                        <c:v>765.66884765625002</c:v>
                      </c:pt>
                      <c:pt idx="3827">
                        <c:v>765.8740234375</c:v>
                      </c:pt>
                      <c:pt idx="3828">
                        <c:v>766.06892089843791</c:v>
                      </c:pt>
                      <c:pt idx="3829">
                        <c:v>766.261303710937</c:v>
                      </c:pt>
                      <c:pt idx="3830">
                        <c:v>766.45747070312495</c:v>
                      </c:pt>
                      <c:pt idx="3831">
                        <c:v>766.65993652343707</c:v>
                      </c:pt>
                      <c:pt idx="3832">
                        <c:v>766.86362304687498</c:v>
                      </c:pt>
                      <c:pt idx="3833">
                        <c:v>767.06103515625</c:v>
                      </c:pt>
                      <c:pt idx="3834">
                        <c:v>767.258471679688</c:v>
                      </c:pt>
                      <c:pt idx="3835">
                        <c:v>767.46220703125005</c:v>
                      </c:pt>
                      <c:pt idx="3836">
                        <c:v>767.66086425781202</c:v>
                      </c:pt>
                      <c:pt idx="3837">
                        <c:v>767.85827636718705</c:v>
                      </c:pt>
                      <c:pt idx="3838">
                        <c:v>768.05698242187498</c:v>
                      </c:pt>
                      <c:pt idx="3839">
                        <c:v>768.26696777343705</c:v>
                      </c:pt>
                      <c:pt idx="3840">
                        <c:v>768.47316894531298</c:v>
                      </c:pt>
                      <c:pt idx="3841">
                        <c:v>768.66782226562498</c:v>
                      </c:pt>
                      <c:pt idx="3842">
                        <c:v>768.85769042968798</c:v>
                      </c:pt>
                      <c:pt idx="3843">
                        <c:v>769.05283203124998</c:v>
                      </c:pt>
                      <c:pt idx="3844">
                        <c:v>769.25002441406207</c:v>
                      </c:pt>
                      <c:pt idx="3845">
                        <c:v>769.45498046875002</c:v>
                      </c:pt>
                      <c:pt idx="3846">
                        <c:v>769.66394042968795</c:v>
                      </c:pt>
                      <c:pt idx="3847">
                        <c:v>769.86386718749998</c:v>
                      </c:pt>
                      <c:pt idx="3848">
                        <c:v>770.058764648438</c:v>
                      </c:pt>
                      <c:pt idx="3849">
                        <c:v>770.25241699218793</c:v>
                      </c:pt>
                      <c:pt idx="3850">
                        <c:v>770.46364746093707</c:v>
                      </c:pt>
                      <c:pt idx="3851">
                        <c:v>770.66860351562502</c:v>
                      </c:pt>
                      <c:pt idx="3852">
                        <c:v>770.85700683593791</c:v>
                      </c:pt>
                      <c:pt idx="3853">
                        <c:v>771.04689941406207</c:v>
                      </c:pt>
                      <c:pt idx="3854">
                        <c:v>771.25461425781202</c:v>
                      </c:pt>
                      <c:pt idx="3855">
                        <c:v>771.45705566406207</c:v>
                      </c:pt>
                      <c:pt idx="3856">
                        <c:v>771.659497070312</c:v>
                      </c:pt>
                      <c:pt idx="3857">
                        <c:v>771.87199707031209</c:v>
                      </c:pt>
                      <c:pt idx="3858">
                        <c:v>772.060620117187</c:v>
                      </c:pt>
                      <c:pt idx="3859">
                        <c:v>772.24167480468702</c:v>
                      </c:pt>
                      <c:pt idx="3860">
                        <c:v>772.45039062499995</c:v>
                      </c:pt>
                      <c:pt idx="3861">
                        <c:v>772.66669921874995</c:v>
                      </c:pt>
                      <c:pt idx="3862">
                        <c:v>772.86162109375005</c:v>
                      </c:pt>
                      <c:pt idx="3863">
                        <c:v>773.05651855468705</c:v>
                      </c:pt>
                      <c:pt idx="3864">
                        <c:v>773.26650390625002</c:v>
                      </c:pt>
                      <c:pt idx="3865">
                        <c:v>773.47121582031207</c:v>
                      </c:pt>
                      <c:pt idx="3866">
                        <c:v>773.66738281250002</c:v>
                      </c:pt>
                      <c:pt idx="3867">
                        <c:v>773.86376953125</c:v>
                      </c:pt>
                      <c:pt idx="3868">
                        <c:v>774.05615234375</c:v>
                      </c:pt>
                      <c:pt idx="3869">
                        <c:v>774.25107421874998</c:v>
                      </c:pt>
                      <c:pt idx="3870">
                        <c:v>774.45856933593791</c:v>
                      </c:pt>
                      <c:pt idx="3871">
                        <c:v>774.659497070312</c:v>
                      </c:pt>
                      <c:pt idx="3872">
                        <c:v>774.85415039062502</c:v>
                      </c:pt>
                      <c:pt idx="3873">
                        <c:v>775.05434570312502</c:v>
                      </c:pt>
                      <c:pt idx="3874">
                        <c:v>775.26081542968791</c:v>
                      </c:pt>
                      <c:pt idx="3875">
                        <c:v>775.46452636718709</c:v>
                      </c:pt>
                      <c:pt idx="3876">
                        <c:v>775.66442871093705</c:v>
                      </c:pt>
                      <c:pt idx="3877">
                        <c:v>775.85554199218791</c:v>
                      </c:pt>
                      <c:pt idx="3878">
                        <c:v>776.04794921874998</c:v>
                      </c:pt>
                      <c:pt idx="3879">
                        <c:v>776.250170898438</c:v>
                      </c:pt>
                      <c:pt idx="3880">
                        <c:v>776.45510253906298</c:v>
                      </c:pt>
                      <c:pt idx="3881">
                        <c:v>776.66408691406207</c:v>
                      </c:pt>
                      <c:pt idx="3882">
                        <c:v>776.86279296875</c:v>
                      </c:pt>
                      <c:pt idx="3883">
                        <c:v>777.04611816406202</c:v>
                      </c:pt>
                      <c:pt idx="3884">
                        <c:v>777.23574218750002</c:v>
                      </c:pt>
                      <c:pt idx="3885">
                        <c:v>777.44345703124998</c:v>
                      </c:pt>
                      <c:pt idx="3886">
                        <c:v>777.66628417968798</c:v>
                      </c:pt>
                      <c:pt idx="3887">
                        <c:v>777.85866699218798</c:v>
                      </c:pt>
                      <c:pt idx="3888">
                        <c:v>778.04350585937505</c:v>
                      </c:pt>
                      <c:pt idx="3889">
                        <c:v>778.25603027343709</c:v>
                      </c:pt>
                      <c:pt idx="3890">
                        <c:v>778.45192871093707</c:v>
                      </c:pt>
                      <c:pt idx="3891">
                        <c:v>778.65434570312505</c:v>
                      </c:pt>
                      <c:pt idx="3892">
                        <c:v>778.85703124999998</c:v>
                      </c:pt>
                      <c:pt idx="3893">
                        <c:v>779.04819335937498</c:v>
                      </c:pt>
                      <c:pt idx="3894">
                        <c:v>779.246899414062</c:v>
                      </c:pt>
                      <c:pt idx="3895">
                        <c:v>779.45563964843791</c:v>
                      </c:pt>
                      <c:pt idx="3896">
                        <c:v>779.64775390625005</c:v>
                      </c:pt>
                      <c:pt idx="3897">
                        <c:v>779.84514160156209</c:v>
                      </c:pt>
                      <c:pt idx="3898">
                        <c:v>780.056640625</c:v>
                      </c:pt>
                      <c:pt idx="3899">
                        <c:v>780.265380859375</c:v>
                      </c:pt>
                      <c:pt idx="3900">
                        <c:v>780.46530761718702</c:v>
                      </c:pt>
                      <c:pt idx="3901">
                        <c:v>780.66525878906293</c:v>
                      </c:pt>
                      <c:pt idx="3902">
                        <c:v>780.86520996093702</c:v>
                      </c:pt>
                      <c:pt idx="3903">
                        <c:v>781.05859375</c:v>
                      </c:pt>
                      <c:pt idx="3904">
                        <c:v>781.25346679687505</c:v>
                      </c:pt>
                      <c:pt idx="3905">
                        <c:v>781.443603515625</c:v>
                      </c:pt>
                      <c:pt idx="3906">
                        <c:v>781.65234375</c:v>
                      </c:pt>
                      <c:pt idx="3907">
                        <c:v>781.85224609374995</c:v>
                      </c:pt>
                      <c:pt idx="3908">
                        <c:v>782.05471191406207</c:v>
                      </c:pt>
                      <c:pt idx="3909">
                        <c:v>782.25217285156202</c:v>
                      </c:pt>
                      <c:pt idx="3910">
                        <c:v>782.43928222656291</c:v>
                      </c:pt>
                      <c:pt idx="3911">
                        <c:v>782.637939453125</c:v>
                      </c:pt>
                      <c:pt idx="3912">
                        <c:v>782.8466796875</c:v>
                      </c:pt>
                      <c:pt idx="3913">
                        <c:v>783.05666503906298</c:v>
                      </c:pt>
                      <c:pt idx="3914">
                        <c:v>783.250561523437</c:v>
                      </c:pt>
                      <c:pt idx="3915">
                        <c:v>783.44545898437502</c:v>
                      </c:pt>
                      <c:pt idx="3916">
                        <c:v>783.64892578125</c:v>
                      </c:pt>
                      <c:pt idx="3917">
                        <c:v>783.848876953125</c:v>
                      </c:pt>
                      <c:pt idx="3918">
                        <c:v>784.04147949218793</c:v>
                      </c:pt>
                      <c:pt idx="3919">
                        <c:v>784.24265136718702</c:v>
                      </c:pt>
                      <c:pt idx="3920">
                        <c:v>784.457690429688</c:v>
                      </c:pt>
                      <c:pt idx="3921">
                        <c:v>784.66867675781202</c:v>
                      </c:pt>
                      <c:pt idx="3922">
                        <c:v>784.85200195312495</c:v>
                      </c:pt>
                      <c:pt idx="3923">
                        <c:v>785.04438476562495</c:v>
                      </c:pt>
                      <c:pt idx="3924">
                        <c:v>785.2470703125</c:v>
                      </c:pt>
                      <c:pt idx="3925">
                        <c:v>785.44980468749998</c:v>
                      </c:pt>
                      <c:pt idx="3926">
                        <c:v>785.64846191406207</c:v>
                      </c:pt>
                      <c:pt idx="3927">
                        <c:v>785.84462890625002</c:v>
                      </c:pt>
                      <c:pt idx="3928">
                        <c:v>786.05715332031207</c:v>
                      </c:pt>
                      <c:pt idx="3929">
                        <c:v>786.25932617187505</c:v>
                      </c:pt>
                      <c:pt idx="3930">
                        <c:v>786.45651855468702</c:v>
                      </c:pt>
                      <c:pt idx="3931">
                        <c:v>786.65019531250005</c:v>
                      </c:pt>
                      <c:pt idx="3932">
                        <c:v>786.84658203125002</c:v>
                      </c:pt>
                      <c:pt idx="3933">
                        <c:v>787.05051269531293</c:v>
                      </c:pt>
                      <c:pt idx="3934">
                        <c:v>787.25397949218791</c:v>
                      </c:pt>
                      <c:pt idx="3935">
                        <c:v>787.45139160156202</c:v>
                      </c:pt>
                      <c:pt idx="3936">
                        <c:v>787.646557617187</c:v>
                      </c:pt>
                      <c:pt idx="3937">
                        <c:v>787.84523925781207</c:v>
                      </c:pt>
                      <c:pt idx="3938">
                        <c:v>788.05019531250002</c:v>
                      </c:pt>
                      <c:pt idx="3939">
                        <c:v>788.26748046875002</c:v>
                      </c:pt>
                      <c:pt idx="3940">
                        <c:v>788.45961914062502</c:v>
                      </c:pt>
                      <c:pt idx="3941">
                        <c:v>788.63818359375</c:v>
                      </c:pt>
                      <c:pt idx="3942">
                        <c:v>788.850903320312</c:v>
                      </c:pt>
                      <c:pt idx="3943">
                        <c:v>789.057373046875</c:v>
                      </c:pt>
                      <c:pt idx="3944">
                        <c:v>789.251049804687</c:v>
                      </c:pt>
                      <c:pt idx="3945">
                        <c:v>789.45725097656293</c:v>
                      </c:pt>
                      <c:pt idx="3946">
                        <c:v>789.64963378906293</c:v>
                      </c:pt>
                      <c:pt idx="3947">
                        <c:v>789.84326171875</c:v>
                      </c:pt>
                      <c:pt idx="3948">
                        <c:v>790.04067382812502</c:v>
                      </c:pt>
                      <c:pt idx="3949">
                        <c:v>790.24062500000002</c:v>
                      </c:pt>
                      <c:pt idx="3950">
                        <c:v>790.45061035156209</c:v>
                      </c:pt>
                      <c:pt idx="3951">
                        <c:v>790.63796386718707</c:v>
                      </c:pt>
                      <c:pt idx="3952">
                        <c:v>790.835375976563</c:v>
                      </c:pt>
                      <c:pt idx="3953">
                        <c:v>791.04284667968795</c:v>
                      </c:pt>
                      <c:pt idx="3954">
                        <c:v>791.24028320312505</c:v>
                      </c:pt>
                      <c:pt idx="3955">
                        <c:v>791.45029296874998</c:v>
                      </c:pt>
                      <c:pt idx="3956">
                        <c:v>791.65651855468707</c:v>
                      </c:pt>
                      <c:pt idx="3957">
                        <c:v>791.84890136718707</c:v>
                      </c:pt>
                      <c:pt idx="3958">
                        <c:v>792.05261230468705</c:v>
                      </c:pt>
                      <c:pt idx="3959">
                        <c:v>792.260083007812</c:v>
                      </c:pt>
                      <c:pt idx="3960">
                        <c:v>792.44968261718702</c:v>
                      </c:pt>
                      <c:pt idx="3961">
                        <c:v>792.63808593750002</c:v>
                      </c:pt>
                      <c:pt idx="3962">
                        <c:v>792.84206542968798</c:v>
                      </c:pt>
                      <c:pt idx="3963">
                        <c:v>793.06108398437505</c:v>
                      </c:pt>
                      <c:pt idx="3964">
                        <c:v>793.26325683593791</c:v>
                      </c:pt>
                      <c:pt idx="3965">
                        <c:v>793.44431152343702</c:v>
                      </c:pt>
                      <c:pt idx="3966">
                        <c:v>793.64072265624998</c:v>
                      </c:pt>
                      <c:pt idx="3967">
                        <c:v>793.84042968749998</c:v>
                      </c:pt>
                      <c:pt idx="3968">
                        <c:v>794.04038085937498</c:v>
                      </c:pt>
                      <c:pt idx="3969">
                        <c:v>794.25185546875002</c:v>
                      </c:pt>
                      <c:pt idx="3970">
                        <c:v>794.45302734375002</c:v>
                      </c:pt>
                      <c:pt idx="3971">
                        <c:v>794.64919433593798</c:v>
                      </c:pt>
                      <c:pt idx="3972">
                        <c:v>794.85163574218791</c:v>
                      </c:pt>
                      <c:pt idx="3973">
                        <c:v>795.05405273437498</c:v>
                      </c:pt>
                      <c:pt idx="3974">
                        <c:v>795.25273437500005</c:v>
                      </c:pt>
                      <c:pt idx="3975">
                        <c:v>795.44641113281295</c:v>
                      </c:pt>
                      <c:pt idx="3976">
                        <c:v>795.64506835937505</c:v>
                      </c:pt>
                      <c:pt idx="3977">
                        <c:v>795.85129394531293</c:v>
                      </c:pt>
                      <c:pt idx="3978">
                        <c:v>796.04497070312505</c:v>
                      </c:pt>
                      <c:pt idx="3979">
                        <c:v>796.23232421875002</c:v>
                      </c:pt>
                      <c:pt idx="3980">
                        <c:v>796.44230957031209</c:v>
                      </c:pt>
                      <c:pt idx="3981">
                        <c:v>796.65104980468709</c:v>
                      </c:pt>
                      <c:pt idx="3982">
                        <c:v>796.84216308593795</c:v>
                      </c:pt>
                      <c:pt idx="3983">
                        <c:v>797.03454589843795</c:v>
                      </c:pt>
                      <c:pt idx="3984">
                        <c:v>797.23198242187505</c:v>
                      </c:pt>
                      <c:pt idx="3985">
                        <c:v>797.43566894531295</c:v>
                      </c:pt>
                      <c:pt idx="3986">
                        <c:v>797.63811035156209</c:v>
                      </c:pt>
                      <c:pt idx="3987">
                        <c:v>797.82902832031209</c:v>
                      </c:pt>
                      <c:pt idx="3988">
                        <c:v>798.030200195313</c:v>
                      </c:pt>
                      <c:pt idx="3989">
                        <c:v>798.24545898437498</c:v>
                      </c:pt>
                      <c:pt idx="3990">
                        <c:v>798.44794921874995</c:v>
                      </c:pt>
                      <c:pt idx="3991">
                        <c:v>798.64406738281298</c:v>
                      </c:pt>
                      <c:pt idx="3992">
                        <c:v>798.84145507812502</c:v>
                      </c:pt>
                      <c:pt idx="3993">
                        <c:v>799.0439453125</c:v>
                      </c:pt>
                      <c:pt idx="3994">
                        <c:v>799.250170898438</c:v>
                      </c:pt>
                      <c:pt idx="3995">
                        <c:v>799.44379882812495</c:v>
                      </c:pt>
                      <c:pt idx="3996">
                        <c:v>799.63364257812498</c:v>
                      </c:pt>
                      <c:pt idx="3997">
                        <c:v>799.83984375</c:v>
                      </c:pt>
                      <c:pt idx="3998">
                        <c:v>800.05866699218791</c:v>
                      </c:pt>
                      <c:pt idx="3999">
                        <c:v>800.258618164062</c:v>
                      </c:pt>
                      <c:pt idx="4000">
                        <c:v>800.4482421875</c:v>
                      </c:pt>
                      <c:pt idx="4001">
                        <c:v>800.654223632813</c:v>
                      </c:pt>
                      <c:pt idx="4002">
                        <c:v>800.84436035156205</c:v>
                      </c:pt>
                      <c:pt idx="4003">
                        <c:v>801.03322753906298</c:v>
                      </c:pt>
                      <c:pt idx="4004">
                        <c:v>801.23818359375002</c:v>
                      </c:pt>
                      <c:pt idx="4005">
                        <c:v>801.42907714843795</c:v>
                      </c:pt>
                      <c:pt idx="4006">
                        <c:v>801.62648925781207</c:v>
                      </c:pt>
                      <c:pt idx="4007">
                        <c:v>801.83417968749995</c:v>
                      </c:pt>
                      <c:pt idx="4008">
                        <c:v>802.04541015625</c:v>
                      </c:pt>
                      <c:pt idx="4009">
                        <c:v>802.24157714843795</c:v>
                      </c:pt>
                      <c:pt idx="4010">
                        <c:v>802.428955078125</c:v>
                      </c:pt>
                      <c:pt idx="4011">
                        <c:v>802.63393554687502</c:v>
                      </c:pt>
                      <c:pt idx="4012">
                        <c:v>802.83486328125002</c:v>
                      </c:pt>
                      <c:pt idx="4013">
                        <c:v>803.02951660156202</c:v>
                      </c:pt>
                      <c:pt idx="4014">
                        <c:v>803.24104003906291</c:v>
                      </c:pt>
                      <c:pt idx="4015">
                        <c:v>803.462573242188</c:v>
                      </c:pt>
                      <c:pt idx="4016">
                        <c:v>803.65620117187495</c:v>
                      </c:pt>
                      <c:pt idx="4017">
                        <c:v>803.841064453125</c:v>
                      </c:pt>
                      <c:pt idx="4018">
                        <c:v>804.039721679688</c:v>
                      </c:pt>
                      <c:pt idx="4019">
                        <c:v>804.24091796874995</c:v>
                      </c:pt>
                      <c:pt idx="4020">
                        <c:v>804.440600585938</c:v>
                      </c:pt>
                      <c:pt idx="4021">
                        <c:v>804.64406738281298</c:v>
                      </c:pt>
                      <c:pt idx="4022">
                        <c:v>804.84680175781205</c:v>
                      </c:pt>
                      <c:pt idx="4023">
                        <c:v>805.04819335937498</c:v>
                      </c:pt>
                      <c:pt idx="4024">
                        <c:v>805.24809570312505</c:v>
                      </c:pt>
                      <c:pt idx="4025">
                        <c:v>805.444262695313</c:v>
                      </c:pt>
                      <c:pt idx="4026">
                        <c:v>805.63161621093707</c:v>
                      </c:pt>
                      <c:pt idx="4027">
                        <c:v>805.83156738281298</c:v>
                      </c:pt>
                      <c:pt idx="4028">
                        <c:v>806.03403320312498</c:v>
                      </c:pt>
                      <c:pt idx="4029">
                        <c:v>806.22893066406209</c:v>
                      </c:pt>
                      <c:pt idx="4030">
                        <c:v>806.42380371093702</c:v>
                      </c:pt>
                      <c:pt idx="4031">
                        <c:v>806.62375488281293</c:v>
                      </c:pt>
                      <c:pt idx="4032">
                        <c:v>806.82473144531298</c:v>
                      </c:pt>
                      <c:pt idx="4033">
                        <c:v>807.02590332031207</c:v>
                      </c:pt>
                      <c:pt idx="4034">
                        <c:v>807.24240722656293</c:v>
                      </c:pt>
                      <c:pt idx="4035">
                        <c:v>807.44230957031209</c:v>
                      </c:pt>
                      <c:pt idx="4036">
                        <c:v>807.63723144531298</c:v>
                      </c:pt>
                      <c:pt idx="4037">
                        <c:v>807.82839355468707</c:v>
                      </c:pt>
                      <c:pt idx="4038">
                        <c:v>808.02829589843793</c:v>
                      </c:pt>
                      <c:pt idx="4039">
                        <c:v>808.23576660156209</c:v>
                      </c:pt>
                      <c:pt idx="4040">
                        <c:v>808.43193359375005</c:v>
                      </c:pt>
                      <c:pt idx="4041">
                        <c:v>808.63562011718705</c:v>
                      </c:pt>
                      <c:pt idx="4042">
                        <c:v>808.841870117187</c:v>
                      </c:pt>
                      <c:pt idx="4043">
                        <c:v>809.04182128906291</c:v>
                      </c:pt>
                      <c:pt idx="4044">
                        <c:v>809.23166503906293</c:v>
                      </c:pt>
                      <c:pt idx="4045">
                        <c:v>809.430102539063</c:v>
                      </c:pt>
                      <c:pt idx="4046">
                        <c:v>809.63759765625002</c:v>
                      </c:pt>
                      <c:pt idx="4047">
                        <c:v>809.831469726563</c:v>
                      </c:pt>
                      <c:pt idx="4048">
                        <c:v>810.03266601562495</c:v>
                      </c:pt>
                      <c:pt idx="4049">
                        <c:v>810.25021972656293</c:v>
                      </c:pt>
                      <c:pt idx="4050">
                        <c:v>810.44006347656295</c:v>
                      </c:pt>
                      <c:pt idx="4051">
                        <c:v>810.63369140625002</c:v>
                      </c:pt>
                      <c:pt idx="4052">
                        <c:v>810.83364257812502</c:v>
                      </c:pt>
                      <c:pt idx="4053">
                        <c:v>811.031079101562</c:v>
                      </c:pt>
                      <c:pt idx="4054">
                        <c:v>811.24106445312498</c:v>
                      </c:pt>
                      <c:pt idx="4055">
                        <c:v>811.43720703124995</c:v>
                      </c:pt>
                      <c:pt idx="4056">
                        <c:v>811.64091796875005</c:v>
                      </c:pt>
                      <c:pt idx="4057">
                        <c:v>811.83457031249998</c:v>
                      </c:pt>
                      <c:pt idx="4058">
                        <c:v>812.02944335937502</c:v>
                      </c:pt>
                      <c:pt idx="4059">
                        <c:v>812.23188476562495</c:v>
                      </c:pt>
                      <c:pt idx="4060">
                        <c:v>812.43159179687495</c:v>
                      </c:pt>
                      <c:pt idx="4061">
                        <c:v>812.63029785156209</c:v>
                      </c:pt>
                      <c:pt idx="4062">
                        <c:v>812.82546386718707</c:v>
                      </c:pt>
                      <c:pt idx="4063">
                        <c:v>813.03041992187502</c:v>
                      </c:pt>
                      <c:pt idx="4064">
                        <c:v>813.22380371093709</c:v>
                      </c:pt>
                      <c:pt idx="4065">
                        <c:v>813.41743164062495</c:v>
                      </c:pt>
                      <c:pt idx="4066">
                        <c:v>813.62014160156207</c:v>
                      </c:pt>
                      <c:pt idx="4067">
                        <c:v>813.83767089843798</c:v>
                      </c:pt>
                      <c:pt idx="4068">
                        <c:v>814.04387207031209</c:v>
                      </c:pt>
                      <c:pt idx="4069">
                        <c:v>814.22746582031209</c:v>
                      </c:pt>
                      <c:pt idx="4070">
                        <c:v>814.43115234375</c:v>
                      </c:pt>
                      <c:pt idx="4071">
                        <c:v>814.63862304687495</c:v>
                      </c:pt>
                      <c:pt idx="4072">
                        <c:v>814.82727050781205</c:v>
                      </c:pt>
                      <c:pt idx="4073">
                        <c:v>815.02719726562498</c:v>
                      </c:pt>
                      <c:pt idx="4074">
                        <c:v>815.22585449218798</c:v>
                      </c:pt>
                      <c:pt idx="4075">
                        <c:v>815.4169921875</c:v>
                      </c:pt>
                      <c:pt idx="4076">
                        <c:v>815.625732421875</c:v>
                      </c:pt>
                      <c:pt idx="4077">
                        <c:v>815.83571777343707</c:v>
                      </c:pt>
                      <c:pt idx="4078">
                        <c:v>816.03415527343702</c:v>
                      </c:pt>
                      <c:pt idx="4079">
                        <c:v>816.22653808593793</c:v>
                      </c:pt>
                      <c:pt idx="4080">
                        <c:v>816.419189453125</c:v>
                      </c:pt>
                      <c:pt idx="4081">
                        <c:v>816.625415039063</c:v>
                      </c:pt>
                      <c:pt idx="4082">
                        <c:v>816.82658691406209</c:v>
                      </c:pt>
                      <c:pt idx="4083">
                        <c:v>817.02402343749998</c:v>
                      </c:pt>
                      <c:pt idx="4084">
                        <c:v>817.23024902343707</c:v>
                      </c:pt>
                      <c:pt idx="4085">
                        <c:v>817.43771972656293</c:v>
                      </c:pt>
                      <c:pt idx="4086">
                        <c:v>817.63637695312502</c:v>
                      </c:pt>
                      <c:pt idx="4087">
                        <c:v>817.83630371093705</c:v>
                      </c:pt>
                      <c:pt idx="4088">
                        <c:v>818.03244628906293</c:v>
                      </c:pt>
                      <c:pt idx="4089">
                        <c:v>818.21604003906293</c:v>
                      </c:pt>
                      <c:pt idx="4090">
                        <c:v>818.41599121093702</c:v>
                      </c:pt>
                      <c:pt idx="4091">
                        <c:v>818.61716308593793</c:v>
                      </c:pt>
                      <c:pt idx="4092">
                        <c:v>818.82968749999998</c:v>
                      </c:pt>
                      <c:pt idx="4093">
                        <c:v>819.037182617187</c:v>
                      </c:pt>
                      <c:pt idx="4094">
                        <c:v>819.22702636718691</c:v>
                      </c:pt>
                      <c:pt idx="4095">
                        <c:v>819.42568359375002</c:v>
                      </c:pt>
                      <c:pt idx="4096">
                        <c:v>819.62290039062498</c:v>
                      </c:pt>
                      <c:pt idx="4097">
                        <c:v>819.82661132812495</c:v>
                      </c:pt>
                      <c:pt idx="4098">
                        <c:v>820.0380859375</c:v>
                      </c:pt>
                      <c:pt idx="4099">
                        <c:v>820.22792968750002</c:v>
                      </c:pt>
                      <c:pt idx="4100">
                        <c:v>820.41655273437505</c:v>
                      </c:pt>
                      <c:pt idx="4101">
                        <c:v>820.62153320312495</c:v>
                      </c:pt>
                      <c:pt idx="4102">
                        <c:v>820.82524414062505</c:v>
                      </c:pt>
                      <c:pt idx="4103">
                        <c:v>821.03276367187505</c:v>
                      </c:pt>
                      <c:pt idx="4104">
                        <c:v>821.23491210937505</c:v>
                      </c:pt>
                      <c:pt idx="4105">
                        <c:v>821.426025390625</c:v>
                      </c:pt>
                      <c:pt idx="4106">
                        <c:v>821.62875976562498</c:v>
                      </c:pt>
                      <c:pt idx="4107">
                        <c:v>821.83120117187502</c:v>
                      </c:pt>
                      <c:pt idx="4108">
                        <c:v>822.03618164062505</c:v>
                      </c:pt>
                      <c:pt idx="4109">
                        <c:v>822.24116210937495</c:v>
                      </c:pt>
                      <c:pt idx="4110">
                        <c:v>822.43979492187498</c:v>
                      </c:pt>
                      <c:pt idx="4111">
                        <c:v>822.62812499999995</c:v>
                      </c:pt>
                      <c:pt idx="4112">
                        <c:v>822.82929687499995</c:v>
                      </c:pt>
                      <c:pt idx="4113">
                        <c:v>823.040771484375</c:v>
                      </c:pt>
                      <c:pt idx="4114">
                        <c:v>823.22939453125002</c:v>
                      </c:pt>
                      <c:pt idx="4115">
                        <c:v>823.423095703125</c:v>
                      </c:pt>
                      <c:pt idx="4116">
                        <c:v>823.61679687499998</c:v>
                      </c:pt>
                      <c:pt idx="4117">
                        <c:v>823.81523437500005</c:v>
                      </c:pt>
                      <c:pt idx="4118">
                        <c:v>824.01992187500002</c:v>
                      </c:pt>
                      <c:pt idx="4119">
                        <c:v>824.22260742187495</c:v>
                      </c:pt>
                      <c:pt idx="4120">
                        <c:v>824.42402343749995</c:v>
                      </c:pt>
                      <c:pt idx="4121">
                        <c:v>824.62265624999998</c:v>
                      </c:pt>
                      <c:pt idx="4122">
                        <c:v>824.83012695312505</c:v>
                      </c:pt>
                      <c:pt idx="4123">
                        <c:v>825.02250976562505</c:v>
                      </c:pt>
                      <c:pt idx="4124">
                        <c:v>825.21621093750002</c:v>
                      </c:pt>
                      <c:pt idx="4125">
                        <c:v>825.42622070312495</c:v>
                      </c:pt>
                      <c:pt idx="4126">
                        <c:v>825.62861328124995</c:v>
                      </c:pt>
                      <c:pt idx="4127">
                        <c:v>825.8310546875</c:v>
                      </c:pt>
                      <c:pt idx="4128">
                        <c:v>826.02846679687502</c:v>
                      </c:pt>
                      <c:pt idx="4129">
                        <c:v>826.232177734375</c:v>
                      </c:pt>
                      <c:pt idx="4130">
                        <c:v>826.42709960937498</c:v>
                      </c:pt>
                      <c:pt idx="4131">
                        <c:v>826.62075195312502</c:v>
                      </c:pt>
                      <c:pt idx="4132">
                        <c:v>826.82924804687502</c:v>
                      </c:pt>
                      <c:pt idx="4133">
                        <c:v>827.02666015625005</c:v>
                      </c:pt>
                      <c:pt idx="4134">
                        <c:v>827.235595703125</c:v>
                      </c:pt>
                      <c:pt idx="4135">
                        <c:v>827.44179687500002</c:v>
                      </c:pt>
                      <c:pt idx="4136">
                        <c:v>827.626708984375</c:v>
                      </c:pt>
                      <c:pt idx="4137">
                        <c:v>827.82041015624998</c:v>
                      </c:pt>
                      <c:pt idx="4138">
                        <c:v>828.02158203124998</c:v>
                      </c:pt>
                      <c:pt idx="4139">
                        <c:v>828.21518554687498</c:v>
                      </c:pt>
                      <c:pt idx="4140">
                        <c:v>828.41889648437495</c:v>
                      </c:pt>
                      <c:pt idx="4141">
                        <c:v>828.63393554687502</c:v>
                      </c:pt>
                      <c:pt idx="4142">
                        <c:v>828.82856445312495</c:v>
                      </c:pt>
                      <c:pt idx="4143">
                        <c:v>829.01713867187505</c:v>
                      </c:pt>
                      <c:pt idx="4144">
                        <c:v>829.22084960937502</c:v>
                      </c:pt>
                      <c:pt idx="4145">
                        <c:v>829.42836914062502</c:v>
                      </c:pt>
                      <c:pt idx="4146">
                        <c:v>829.62602539062505</c:v>
                      </c:pt>
                      <c:pt idx="4147">
                        <c:v>829.82094726562502</c:v>
                      </c:pt>
                      <c:pt idx="4148">
                        <c:v>830.01962890624998</c:v>
                      </c:pt>
                      <c:pt idx="4149">
                        <c:v>830.225830078125</c:v>
                      </c:pt>
                      <c:pt idx="4150">
                        <c:v>830.43583984375005</c:v>
                      </c:pt>
                      <c:pt idx="4151">
                        <c:v>830.626953125</c:v>
                      </c:pt>
                      <c:pt idx="4152">
                        <c:v>830.8193359375</c:v>
                      </c:pt>
                      <c:pt idx="4153">
                        <c:v>831.02431640625002</c:v>
                      </c:pt>
                      <c:pt idx="4154">
                        <c:v>831.21918945312495</c:v>
                      </c:pt>
                      <c:pt idx="4155">
                        <c:v>831.42416992187498</c:v>
                      </c:pt>
                      <c:pt idx="4156">
                        <c:v>831.61782226562502</c:v>
                      </c:pt>
                      <c:pt idx="4157">
                        <c:v>831.80869140624998</c:v>
                      </c:pt>
                      <c:pt idx="4158">
                        <c:v>832.01997070312495</c:v>
                      </c:pt>
                      <c:pt idx="4159">
                        <c:v>832.2314453125</c:v>
                      </c:pt>
                      <c:pt idx="4160">
                        <c:v>832.4326171875</c:v>
                      </c:pt>
                      <c:pt idx="4161">
                        <c:v>832.61342773437502</c:v>
                      </c:pt>
                      <c:pt idx="4162">
                        <c:v>832.79702148437502</c:v>
                      </c:pt>
                      <c:pt idx="4163">
                        <c:v>832.99970703124995</c:v>
                      </c:pt>
                      <c:pt idx="4164">
                        <c:v>833.20966796874995</c:v>
                      </c:pt>
                      <c:pt idx="4165">
                        <c:v>833.41840820312495</c:v>
                      </c:pt>
                      <c:pt idx="4166">
                        <c:v>833.61958007812495</c:v>
                      </c:pt>
                      <c:pt idx="4167">
                        <c:v>833.81577148437498</c:v>
                      </c:pt>
                      <c:pt idx="4168">
                        <c:v>834.01044921874995</c:v>
                      </c:pt>
                      <c:pt idx="4169">
                        <c:v>834.21162109374995</c:v>
                      </c:pt>
                      <c:pt idx="4170">
                        <c:v>834.42314453125005</c:v>
                      </c:pt>
                      <c:pt idx="4171">
                        <c:v>834.62939453125</c:v>
                      </c:pt>
                      <c:pt idx="4172">
                        <c:v>834.83432617187498</c:v>
                      </c:pt>
                      <c:pt idx="4173">
                        <c:v>835.02543945312505</c:v>
                      </c:pt>
                      <c:pt idx="4174">
                        <c:v>835.21005859374998</c:v>
                      </c:pt>
                      <c:pt idx="4175">
                        <c:v>835.406005859375</c:v>
                      </c:pt>
                      <c:pt idx="4176">
                        <c:v>835.60595703125</c:v>
                      </c:pt>
                      <c:pt idx="4177">
                        <c:v>835.81865234375005</c:v>
                      </c:pt>
                      <c:pt idx="4178">
                        <c:v>836.03266601562495</c:v>
                      </c:pt>
                      <c:pt idx="4179">
                        <c:v>836.22885742187498</c:v>
                      </c:pt>
                      <c:pt idx="4180">
                        <c:v>836.41220703124998</c:v>
                      </c:pt>
                      <c:pt idx="4181">
                        <c:v>836.60581054687498</c:v>
                      </c:pt>
                      <c:pt idx="4182">
                        <c:v>836.81474609375005</c:v>
                      </c:pt>
                      <c:pt idx="4183">
                        <c:v>837.01347656250005</c:v>
                      </c:pt>
                      <c:pt idx="4184">
                        <c:v>837.21567382812498</c:v>
                      </c:pt>
                      <c:pt idx="4185">
                        <c:v>837.41054687500002</c:v>
                      </c:pt>
                      <c:pt idx="4186">
                        <c:v>837.61201171874995</c:v>
                      </c:pt>
                      <c:pt idx="4187">
                        <c:v>837.81948242187502</c:v>
                      </c:pt>
                      <c:pt idx="4188">
                        <c:v>838.015625</c:v>
                      </c:pt>
                      <c:pt idx="4189">
                        <c:v>838.22563476562505</c:v>
                      </c:pt>
                      <c:pt idx="4190">
                        <c:v>838.42158203124995</c:v>
                      </c:pt>
                      <c:pt idx="4191">
                        <c:v>838.60517578124995</c:v>
                      </c:pt>
                      <c:pt idx="4192">
                        <c:v>838.80908203125</c:v>
                      </c:pt>
                      <c:pt idx="4193">
                        <c:v>839.01528320312502</c:v>
                      </c:pt>
                      <c:pt idx="4194">
                        <c:v>839.21274414062498</c:v>
                      </c:pt>
                      <c:pt idx="4195">
                        <c:v>839.41767578124995</c:v>
                      </c:pt>
                      <c:pt idx="4196">
                        <c:v>839.621337890625</c:v>
                      </c:pt>
                      <c:pt idx="4197">
                        <c:v>839.82861328125</c:v>
                      </c:pt>
                      <c:pt idx="4198">
                        <c:v>840.02729492187495</c:v>
                      </c:pt>
                      <c:pt idx="4199">
                        <c:v>840.21616210937498</c:v>
                      </c:pt>
                      <c:pt idx="4200">
                        <c:v>840.41083984374995</c:v>
                      </c:pt>
                      <c:pt idx="4201">
                        <c:v>840.61074218750002</c:v>
                      </c:pt>
                      <c:pt idx="4202">
                        <c:v>840.81718750000005</c:v>
                      </c:pt>
                      <c:pt idx="4203">
                        <c:v>841.01962890624998</c:v>
                      </c:pt>
                      <c:pt idx="4204">
                        <c:v>841.20952148437505</c:v>
                      </c:pt>
                      <c:pt idx="4205">
                        <c:v>841.41069335937505</c:v>
                      </c:pt>
                      <c:pt idx="4206">
                        <c:v>841.60786132812495</c:v>
                      </c:pt>
                      <c:pt idx="4207">
                        <c:v>841.79023437499995</c:v>
                      </c:pt>
                      <c:pt idx="4208">
                        <c:v>841.99418945312505</c:v>
                      </c:pt>
                      <c:pt idx="4209">
                        <c:v>842.21044921875</c:v>
                      </c:pt>
                      <c:pt idx="4210">
                        <c:v>842.41538085937498</c:v>
                      </c:pt>
                      <c:pt idx="4211">
                        <c:v>842.61909179687495</c:v>
                      </c:pt>
                      <c:pt idx="4212">
                        <c:v>842.82407226562498</c:v>
                      </c:pt>
                      <c:pt idx="4213">
                        <c:v>843.01118164062495</c:v>
                      </c:pt>
                      <c:pt idx="4214">
                        <c:v>843.20458984375</c:v>
                      </c:pt>
                      <c:pt idx="4215">
                        <c:v>843.41962890624995</c:v>
                      </c:pt>
                      <c:pt idx="4216">
                        <c:v>843.62480468750005</c:v>
                      </c:pt>
                      <c:pt idx="4217">
                        <c:v>843.82246093749995</c:v>
                      </c:pt>
                      <c:pt idx="4218">
                        <c:v>844.01235351562502</c:v>
                      </c:pt>
                      <c:pt idx="4219">
                        <c:v>844.19843749999995</c:v>
                      </c:pt>
                      <c:pt idx="4220">
                        <c:v>844.41596679687495</c:v>
                      </c:pt>
                      <c:pt idx="4221">
                        <c:v>844.62094726562498</c:v>
                      </c:pt>
                      <c:pt idx="4222">
                        <c:v>844.80703125000002</c:v>
                      </c:pt>
                      <c:pt idx="4223">
                        <c:v>845.01577148437502</c:v>
                      </c:pt>
                      <c:pt idx="4224">
                        <c:v>845.23457031249995</c:v>
                      </c:pt>
                      <c:pt idx="4225">
                        <c:v>845.42543945312502</c:v>
                      </c:pt>
                      <c:pt idx="4226">
                        <c:v>845.611572265625</c:v>
                      </c:pt>
                      <c:pt idx="4227">
                        <c:v>845.80922851562502</c:v>
                      </c:pt>
                      <c:pt idx="4228">
                        <c:v>846.00161132812502</c:v>
                      </c:pt>
                      <c:pt idx="4229">
                        <c:v>846.20278320312502</c:v>
                      </c:pt>
                      <c:pt idx="4230">
                        <c:v>846.41274414062502</c:v>
                      </c:pt>
                      <c:pt idx="4231">
                        <c:v>846.616455078125</c:v>
                      </c:pt>
                      <c:pt idx="4232">
                        <c:v>846.8076171875</c:v>
                      </c:pt>
                      <c:pt idx="4233">
                        <c:v>847.00004882812505</c:v>
                      </c:pt>
                      <c:pt idx="4234">
                        <c:v>847.20249023437498</c:v>
                      </c:pt>
                      <c:pt idx="4235">
                        <c:v>847.41123046874998</c:v>
                      </c:pt>
                      <c:pt idx="4236">
                        <c:v>847.61748046875005</c:v>
                      </c:pt>
                      <c:pt idx="4237">
                        <c:v>847.81362304687502</c:v>
                      </c:pt>
                      <c:pt idx="4238">
                        <c:v>848.00576171875002</c:v>
                      </c:pt>
                      <c:pt idx="4239">
                        <c:v>848.201904296875</c:v>
                      </c:pt>
                      <c:pt idx="4240">
                        <c:v>848.4033203125</c:v>
                      </c:pt>
                      <c:pt idx="4241">
                        <c:v>848.60830078125002</c:v>
                      </c:pt>
                      <c:pt idx="4242">
                        <c:v>848.80317382812495</c:v>
                      </c:pt>
                      <c:pt idx="4243">
                        <c:v>849.00058593749998</c:v>
                      </c:pt>
                      <c:pt idx="4244">
                        <c:v>849.20932617187498</c:v>
                      </c:pt>
                      <c:pt idx="4245">
                        <c:v>849.407958984375</c:v>
                      </c:pt>
                      <c:pt idx="4246">
                        <c:v>849.60385742187498</c:v>
                      </c:pt>
                      <c:pt idx="4247">
                        <c:v>849.80483398437502</c:v>
                      </c:pt>
                      <c:pt idx="4248">
                        <c:v>850.02265624999995</c:v>
                      </c:pt>
                      <c:pt idx="4249">
                        <c:v>850.21528320312495</c:v>
                      </c:pt>
                      <c:pt idx="4250">
                        <c:v>850.39384765625005</c:v>
                      </c:pt>
                      <c:pt idx="4251">
                        <c:v>850.60258789062505</c:v>
                      </c:pt>
                      <c:pt idx="4252">
                        <c:v>850.8</c:v>
                      </c:pt>
                      <c:pt idx="4253">
                        <c:v>850.99492187500005</c:v>
                      </c:pt>
                      <c:pt idx="4254">
                        <c:v>851.202392578125</c:v>
                      </c:pt>
                      <c:pt idx="4255">
                        <c:v>851.40102539062502</c:v>
                      </c:pt>
                      <c:pt idx="4256">
                        <c:v>851.59843750000005</c:v>
                      </c:pt>
                      <c:pt idx="4257">
                        <c:v>851.80971679687502</c:v>
                      </c:pt>
                      <c:pt idx="4258">
                        <c:v>852.00839843749998</c:v>
                      </c:pt>
                      <c:pt idx="4259">
                        <c:v>852.20703125</c:v>
                      </c:pt>
                      <c:pt idx="4260">
                        <c:v>852.41196289062498</c:v>
                      </c:pt>
                      <c:pt idx="4261">
                        <c:v>852.61572265625</c:v>
                      </c:pt>
                      <c:pt idx="4262">
                        <c:v>852.8154296875</c:v>
                      </c:pt>
                      <c:pt idx="4263">
                        <c:v>853.01157226562498</c:v>
                      </c:pt>
                      <c:pt idx="4264">
                        <c:v>853.20771484374995</c:v>
                      </c:pt>
                      <c:pt idx="4265">
                        <c:v>853.40263671875005</c:v>
                      </c:pt>
                      <c:pt idx="4266">
                        <c:v>853.60786132812495</c:v>
                      </c:pt>
                      <c:pt idx="4267">
                        <c:v>853.80400390625005</c:v>
                      </c:pt>
                      <c:pt idx="4268">
                        <c:v>853.99765624999998</c:v>
                      </c:pt>
                      <c:pt idx="4269">
                        <c:v>854.203857421875</c:v>
                      </c:pt>
                      <c:pt idx="4270">
                        <c:v>854.40126953125002</c:v>
                      </c:pt>
                      <c:pt idx="4271">
                        <c:v>854.59467773437495</c:v>
                      </c:pt>
                      <c:pt idx="4272">
                        <c:v>854.80341796874995</c:v>
                      </c:pt>
                      <c:pt idx="4273">
                        <c:v>855.00361328124995</c:v>
                      </c:pt>
                      <c:pt idx="4274">
                        <c:v>855.19218750000005</c:v>
                      </c:pt>
                      <c:pt idx="4275">
                        <c:v>855.39838867187495</c:v>
                      </c:pt>
                      <c:pt idx="4276">
                        <c:v>855.60336914062498</c:v>
                      </c:pt>
                      <c:pt idx="4277">
                        <c:v>855.80581054687502</c:v>
                      </c:pt>
                      <c:pt idx="4278">
                        <c:v>856.01962890624998</c:v>
                      </c:pt>
                      <c:pt idx="4279">
                        <c:v>856.21054687499998</c:v>
                      </c:pt>
                      <c:pt idx="4280">
                        <c:v>856.39033203124995</c:v>
                      </c:pt>
                      <c:pt idx="4281">
                        <c:v>856.59550781250005</c:v>
                      </c:pt>
                      <c:pt idx="4282">
                        <c:v>856.81279296875005</c:v>
                      </c:pt>
                      <c:pt idx="4283">
                        <c:v>857.00498046874998</c:v>
                      </c:pt>
                      <c:pt idx="4284">
                        <c:v>857.19482421875</c:v>
                      </c:pt>
                      <c:pt idx="4285">
                        <c:v>857.39619140624995</c:v>
                      </c:pt>
                      <c:pt idx="4286">
                        <c:v>857.60019531249998</c:v>
                      </c:pt>
                      <c:pt idx="4287">
                        <c:v>857.81000976562495</c:v>
                      </c:pt>
                      <c:pt idx="4288">
                        <c:v>858.00239257812495</c:v>
                      </c:pt>
                      <c:pt idx="4289">
                        <c:v>858.197509765625</c:v>
                      </c:pt>
                      <c:pt idx="4290">
                        <c:v>858.40371093750002</c:v>
                      </c:pt>
                      <c:pt idx="4291">
                        <c:v>858.599609375</c:v>
                      </c:pt>
                      <c:pt idx="4292">
                        <c:v>858.80205078125005</c:v>
                      </c:pt>
                      <c:pt idx="4293">
                        <c:v>859.017333984375</c:v>
                      </c:pt>
                      <c:pt idx="4294">
                        <c:v>859.209716796875</c:v>
                      </c:pt>
                      <c:pt idx="4295">
                        <c:v>859.40083007812495</c:v>
                      </c:pt>
                      <c:pt idx="4296">
                        <c:v>859.60048828125002</c:v>
                      </c:pt>
                      <c:pt idx="4297">
                        <c:v>859.80043945312502</c:v>
                      </c:pt>
                      <c:pt idx="4298">
                        <c:v>860.00190429687495</c:v>
                      </c:pt>
                      <c:pt idx="4299">
                        <c:v>860.19301757812502</c:v>
                      </c:pt>
                      <c:pt idx="4300">
                        <c:v>860.396728515625</c:v>
                      </c:pt>
                      <c:pt idx="4301">
                        <c:v>860.59291992187502</c:v>
                      </c:pt>
                      <c:pt idx="4302">
                        <c:v>860.79033203125005</c:v>
                      </c:pt>
                      <c:pt idx="4303">
                        <c:v>860.99750976562495</c:v>
                      </c:pt>
                      <c:pt idx="4304">
                        <c:v>861.20498046875002</c:v>
                      </c:pt>
                      <c:pt idx="4305">
                        <c:v>861.40517578125002</c:v>
                      </c:pt>
                      <c:pt idx="4306">
                        <c:v>861.59755859375002</c:v>
                      </c:pt>
                      <c:pt idx="4307">
                        <c:v>861.79624023437498</c:v>
                      </c:pt>
                      <c:pt idx="4308">
                        <c:v>861.99116210937495</c:v>
                      </c:pt>
                      <c:pt idx="4309">
                        <c:v>862.20244140625005</c:v>
                      </c:pt>
                      <c:pt idx="4310">
                        <c:v>862.40864257812495</c:v>
                      </c:pt>
                      <c:pt idx="4311">
                        <c:v>862.59697265625005</c:v>
                      </c:pt>
                      <c:pt idx="4312">
                        <c:v>862.79667968750005</c:v>
                      </c:pt>
                      <c:pt idx="4313">
                        <c:v>862.99565429687505</c:v>
                      </c:pt>
                      <c:pt idx="4314">
                        <c:v>863.19833984374998</c:v>
                      </c:pt>
                      <c:pt idx="4315">
                        <c:v>863.40200195312502</c:v>
                      </c:pt>
                      <c:pt idx="4316">
                        <c:v>863.60068359374998</c:v>
                      </c:pt>
                      <c:pt idx="4317">
                        <c:v>863.79560546874995</c:v>
                      </c:pt>
                      <c:pt idx="4318">
                        <c:v>863.99174804687505</c:v>
                      </c:pt>
                      <c:pt idx="4319">
                        <c:v>864.19667968750002</c:v>
                      </c:pt>
                      <c:pt idx="4320">
                        <c:v>864.38530273437505</c:v>
                      </c:pt>
                      <c:pt idx="4321">
                        <c:v>864.591552734375</c:v>
                      </c:pt>
                      <c:pt idx="4322">
                        <c:v>864.80029296875</c:v>
                      </c:pt>
                      <c:pt idx="4323">
                        <c:v>864.99018554687495</c:v>
                      </c:pt>
                      <c:pt idx="4324">
                        <c:v>865.19765625000002</c:v>
                      </c:pt>
                      <c:pt idx="4325">
                        <c:v>865.402587890625</c:v>
                      </c:pt>
                      <c:pt idx="4326">
                        <c:v>865.59624023437505</c:v>
                      </c:pt>
                      <c:pt idx="4327">
                        <c:v>865.796142578125</c:v>
                      </c:pt>
                      <c:pt idx="4328">
                        <c:v>865.99355468750002</c:v>
                      </c:pt>
                      <c:pt idx="4329">
                        <c:v>866.18974609375005</c:v>
                      </c:pt>
                      <c:pt idx="4330">
                        <c:v>866.40097656249998</c:v>
                      </c:pt>
                      <c:pt idx="4331">
                        <c:v>866.60444335937495</c:v>
                      </c:pt>
                      <c:pt idx="4332">
                        <c:v>866.78803710937495</c:v>
                      </c:pt>
                      <c:pt idx="4333">
                        <c:v>866.98691406249998</c:v>
                      </c:pt>
                      <c:pt idx="4334">
                        <c:v>867.19189453125</c:v>
                      </c:pt>
                      <c:pt idx="4335">
                        <c:v>867.38535156249998</c:v>
                      </c:pt>
                      <c:pt idx="4336">
                        <c:v>867.591552734375</c:v>
                      </c:pt>
                      <c:pt idx="4337">
                        <c:v>867.79672851562498</c:v>
                      </c:pt>
                      <c:pt idx="4338">
                        <c:v>867.99790039062498</c:v>
                      </c:pt>
                      <c:pt idx="4339">
                        <c:v>868.19658203125005</c:v>
                      </c:pt>
                      <c:pt idx="4340">
                        <c:v>868.38901367187498</c:v>
                      </c:pt>
                      <c:pt idx="4341">
                        <c:v>868.58769531250005</c:v>
                      </c:pt>
                      <c:pt idx="4342">
                        <c:v>868.78759765625</c:v>
                      </c:pt>
                      <c:pt idx="4343">
                        <c:v>868.98227539062498</c:v>
                      </c:pt>
                      <c:pt idx="4344">
                        <c:v>869.18979492187498</c:v>
                      </c:pt>
                      <c:pt idx="4345">
                        <c:v>869.38994140625005</c:v>
                      </c:pt>
                      <c:pt idx="4346">
                        <c:v>869.59487304687502</c:v>
                      </c:pt>
                      <c:pt idx="4347">
                        <c:v>869.79228515625005</c:v>
                      </c:pt>
                      <c:pt idx="4348">
                        <c:v>869.98466796875005</c:v>
                      </c:pt>
                      <c:pt idx="4349">
                        <c:v>870.190673828125</c:v>
                      </c:pt>
                      <c:pt idx="4350">
                        <c:v>870.38178710937495</c:v>
                      </c:pt>
                      <c:pt idx="4351">
                        <c:v>870.58320312499995</c:v>
                      </c:pt>
                      <c:pt idx="4352">
                        <c:v>870.80327148437505</c:v>
                      </c:pt>
                      <c:pt idx="4353">
                        <c:v>870.99692382812498</c:v>
                      </c:pt>
                      <c:pt idx="4354">
                        <c:v>871.185546875</c:v>
                      </c:pt>
                      <c:pt idx="4355">
                        <c:v>871.38398437499995</c:v>
                      </c:pt>
                      <c:pt idx="4356">
                        <c:v>871.57382812499998</c:v>
                      </c:pt>
                      <c:pt idx="4357">
                        <c:v>871.7802734375</c:v>
                      </c:pt>
                      <c:pt idx="4358">
                        <c:v>871.99531249999995</c:v>
                      </c:pt>
                      <c:pt idx="4359">
                        <c:v>872.21035156250002</c:v>
                      </c:pt>
                      <c:pt idx="4360">
                        <c:v>872.40146484374998</c:v>
                      </c:pt>
                      <c:pt idx="4361">
                        <c:v>872.59003906249995</c:v>
                      </c:pt>
                      <c:pt idx="4362">
                        <c:v>872.78750000000002</c:v>
                      </c:pt>
                      <c:pt idx="4363">
                        <c:v>872.98369140625005</c:v>
                      </c:pt>
                      <c:pt idx="4364">
                        <c:v>873.17231445312495</c:v>
                      </c:pt>
                      <c:pt idx="4365">
                        <c:v>873.37851562499998</c:v>
                      </c:pt>
                      <c:pt idx="4366">
                        <c:v>873.58974609375002</c:v>
                      </c:pt>
                      <c:pt idx="4367">
                        <c:v>873.79599609374998</c:v>
                      </c:pt>
                      <c:pt idx="4368">
                        <c:v>873.993408203125</c:v>
                      </c:pt>
                      <c:pt idx="4369">
                        <c:v>874.18076171874998</c:v>
                      </c:pt>
                      <c:pt idx="4370">
                        <c:v>874.38950195312498</c:v>
                      </c:pt>
                      <c:pt idx="4371">
                        <c:v>874.59697265625005</c:v>
                      </c:pt>
                      <c:pt idx="4372">
                        <c:v>874.786865234375</c:v>
                      </c:pt>
                      <c:pt idx="4373">
                        <c:v>874.98300781249998</c:v>
                      </c:pt>
                      <c:pt idx="4374">
                        <c:v>875.18291015625005</c:v>
                      </c:pt>
                      <c:pt idx="4375">
                        <c:v>875.38637695312502</c:v>
                      </c:pt>
                      <c:pt idx="4376">
                        <c:v>875.59511718750002</c:v>
                      </c:pt>
                      <c:pt idx="4377">
                        <c:v>875.79023437499995</c:v>
                      </c:pt>
                      <c:pt idx="4378">
                        <c:v>875.98388671875</c:v>
                      </c:pt>
                      <c:pt idx="4379">
                        <c:v>876.18510742187505</c:v>
                      </c:pt>
                      <c:pt idx="4380">
                        <c:v>876.39506835937505</c:v>
                      </c:pt>
                      <c:pt idx="4381">
                        <c:v>876.58720703125005</c:v>
                      </c:pt>
                      <c:pt idx="4382">
                        <c:v>876.77836914062505</c:v>
                      </c:pt>
                      <c:pt idx="4383">
                        <c:v>876.977294921875</c:v>
                      </c:pt>
                      <c:pt idx="4384">
                        <c:v>877.17094726562505</c:v>
                      </c:pt>
                      <c:pt idx="4385">
                        <c:v>877.37968750000005</c:v>
                      </c:pt>
                      <c:pt idx="4386">
                        <c:v>877.59091796874998</c:v>
                      </c:pt>
                      <c:pt idx="4387">
                        <c:v>877.78457031250002</c:v>
                      </c:pt>
                      <c:pt idx="4388">
                        <c:v>877.99082031249998</c:v>
                      </c:pt>
                      <c:pt idx="4389">
                        <c:v>878.197021484375</c:v>
                      </c:pt>
                      <c:pt idx="4390">
                        <c:v>878.38686523437502</c:v>
                      </c:pt>
                      <c:pt idx="4391">
                        <c:v>878.58427734375005</c:v>
                      </c:pt>
                      <c:pt idx="4392">
                        <c:v>878.775390625</c:v>
                      </c:pt>
                      <c:pt idx="4393">
                        <c:v>878.99042968749995</c:v>
                      </c:pt>
                      <c:pt idx="4394">
                        <c:v>879.19414062500005</c:v>
                      </c:pt>
                      <c:pt idx="4395">
                        <c:v>879.38906250000002</c:v>
                      </c:pt>
                      <c:pt idx="4396">
                        <c:v>879.59907226562495</c:v>
                      </c:pt>
                      <c:pt idx="4397">
                        <c:v>879.78994140625002</c:v>
                      </c:pt>
                      <c:pt idx="4398">
                        <c:v>879.98481445312495</c:v>
                      </c:pt>
                      <c:pt idx="4399">
                        <c:v>880.18496093750002</c:v>
                      </c:pt>
                      <c:pt idx="4400">
                        <c:v>880.387451171875</c:v>
                      </c:pt>
                      <c:pt idx="4401">
                        <c:v>880.58994140624998</c:v>
                      </c:pt>
                      <c:pt idx="4402">
                        <c:v>880.78232421874998</c:v>
                      </c:pt>
                      <c:pt idx="4403">
                        <c:v>880.98325195312498</c:v>
                      </c:pt>
                      <c:pt idx="4404">
                        <c:v>881.18569335937502</c:v>
                      </c:pt>
                      <c:pt idx="4405">
                        <c:v>881.382080078125</c:v>
                      </c:pt>
                      <c:pt idx="4406">
                        <c:v>881.58051757812495</c:v>
                      </c:pt>
                      <c:pt idx="4407">
                        <c:v>881.79428710937498</c:v>
                      </c:pt>
                      <c:pt idx="4408">
                        <c:v>881.9931640625</c:v>
                      </c:pt>
                      <c:pt idx="4409">
                        <c:v>882.17529296875</c:v>
                      </c:pt>
                      <c:pt idx="4410">
                        <c:v>882.38657226562498</c:v>
                      </c:pt>
                      <c:pt idx="4411">
                        <c:v>882.59047851562502</c:v>
                      </c:pt>
                      <c:pt idx="4412">
                        <c:v>882.78535156249995</c:v>
                      </c:pt>
                      <c:pt idx="4413">
                        <c:v>882.99155273437498</c:v>
                      </c:pt>
                      <c:pt idx="4414">
                        <c:v>883.1875</c:v>
                      </c:pt>
                      <c:pt idx="4415">
                        <c:v>883.36733398437502</c:v>
                      </c:pt>
                      <c:pt idx="4416">
                        <c:v>883.56499023437505</c:v>
                      </c:pt>
                      <c:pt idx="4417">
                        <c:v>883.77875976562495</c:v>
                      </c:pt>
                      <c:pt idx="4418">
                        <c:v>883.98872070312495</c:v>
                      </c:pt>
                      <c:pt idx="4419">
                        <c:v>884.182373046875</c:v>
                      </c:pt>
                      <c:pt idx="4420">
                        <c:v>884.36850585937498</c:v>
                      </c:pt>
                      <c:pt idx="4421">
                        <c:v>884.56967773437498</c:v>
                      </c:pt>
                      <c:pt idx="4422">
                        <c:v>884.77841796874998</c:v>
                      </c:pt>
                      <c:pt idx="4423">
                        <c:v>884.97836914062498</c:v>
                      </c:pt>
                      <c:pt idx="4424">
                        <c:v>885.16923828125005</c:v>
                      </c:pt>
                      <c:pt idx="4425">
                        <c:v>885.37421874999995</c:v>
                      </c:pt>
                      <c:pt idx="4426">
                        <c:v>885.58193359375002</c:v>
                      </c:pt>
                      <c:pt idx="4427">
                        <c:v>885.77783203125</c:v>
                      </c:pt>
                      <c:pt idx="4428">
                        <c:v>885.97651367187495</c:v>
                      </c:pt>
                      <c:pt idx="4429">
                        <c:v>886.17792968749995</c:v>
                      </c:pt>
                      <c:pt idx="4430">
                        <c:v>886.38540039062502</c:v>
                      </c:pt>
                      <c:pt idx="4431">
                        <c:v>886.57753906250002</c:v>
                      </c:pt>
                      <c:pt idx="4432">
                        <c:v>886.7646484375</c:v>
                      </c:pt>
                      <c:pt idx="4433">
                        <c:v>886.97236328124995</c:v>
                      </c:pt>
                      <c:pt idx="4434">
                        <c:v>887.18515624999998</c:v>
                      </c:pt>
                      <c:pt idx="4435">
                        <c:v>887.38764648437495</c:v>
                      </c:pt>
                      <c:pt idx="4436">
                        <c:v>887.58378906250005</c:v>
                      </c:pt>
                      <c:pt idx="4437">
                        <c:v>887.78745117187498</c:v>
                      </c:pt>
                      <c:pt idx="4438">
                        <c:v>887.98359374999995</c:v>
                      </c:pt>
                      <c:pt idx="4439">
                        <c:v>888.17348632812502</c:v>
                      </c:pt>
                      <c:pt idx="4440">
                        <c:v>888.37973632812498</c:v>
                      </c:pt>
                      <c:pt idx="4441">
                        <c:v>888.5859375</c:v>
                      </c:pt>
                      <c:pt idx="4442">
                        <c:v>888.77329101562498</c:v>
                      </c:pt>
                      <c:pt idx="4443">
                        <c:v>888.970703125</c:v>
                      </c:pt>
                      <c:pt idx="4444">
                        <c:v>889.18696289062495</c:v>
                      </c:pt>
                      <c:pt idx="4445">
                        <c:v>889.38691406249995</c:v>
                      </c:pt>
                      <c:pt idx="4446">
                        <c:v>889.572998046875</c:v>
                      </c:pt>
                      <c:pt idx="4447">
                        <c:v>889.76035156249998</c:v>
                      </c:pt>
                      <c:pt idx="4448">
                        <c:v>889.97641601562498</c:v>
                      </c:pt>
                      <c:pt idx="4449">
                        <c:v>890.18891601562495</c:v>
                      </c:pt>
                      <c:pt idx="4450">
                        <c:v>890.37646484375</c:v>
                      </c:pt>
                      <c:pt idx="4451">
                        <c:v>890.57011718750005</c:v>
                      </c:pt>
                      <c:pt idx="4452">
                        <c:v>890.77006835937505</c:v>
                      </c:pt>
                      <c:pt idx="4453">
                        <c:v>890.97504882812495</c:v>
                      </c:pt>
                      <c:pt idx="4454">
                        <c:v>891.18129882812502</c:v>
                      </c:pt>
                      <c:pt idx="4455">
                        <c:v>891.37241210937498</c:v>
                      </c:pt>
                      <c:pt idx="4456">
                        <c:v>891.55849609375002</c:v>
                      </c:pt>
                      <c:pt idx="4457">
                        <c:v>891.77602539062502</c:v>
                      </c:pt>
                      <c:pt idx="4458">
                        <c:v>891.98203124999998</c:v>
                      </c:pt>
                      <c:pt idx="4459">
                        <c:v>892.17416992187498</c:v>
                      </c:pt>
                      <c:pt idx="4460">
                        <c:v>892.36928710937502</c:v>
                      </c:pt>
                      <c:pt idx="4461">
                        <c:v>892.57197265624995</c:v>
                      </c:pt>
                      <c:pt idx="4462">
                        <c:v>892.78071289062495</c:v>
                      </c:pt>
                      <c:pt idx="4463">
                        <c:v>892.97690429687498</c:v>
                      </c:pt>
                      <c:pt idx="4464">
                        <c:v>893.17177734375002</c:v>
                      </c:pt>
                      <c:pt idx="4465">
                        <c:v>893.36665039062495</c:v>
                      </c:pt>
                      <c:pt idx="4466">
                        <c:v>893.56914062500005</c:v>
                      </c:pt>
                      <c:pt idx="4467">
                        <c:v>893.76406250000002</c:v>
                      </c:pt>
                      <c:pt idx="4468">
                        <c:v>893.97905273437505</c:v>
                      </c:pt>
                      <c:pt idx="4469">
                        <c:v>894.19282226562495</c:v>
                      </c:pt>
                      <c:pt idx="4470">
                        <c:v>894.37392578125002</c:v>
                      </c:pt>
                      <c:pt idx="4471">
                        <c:v>894.57509765625002</c:v>
                      </c:pt>
                      <c:pt idx="4472">
                        <c:v>894.77499999999998</c:v>
                      </c:pt>
                      <c:pt idx="4473">
                        <c:v>894.96865234375002</c:v>
                      </c:pt>
                      <c:pt idx="4474">
                        <c:v>895.18115234375</c:v>
                      </c:pt>
                      <c:pt idx="4475">
                        <c:v>895.38740234374995</c:v>
                      </c:pt>
                      <c:pt idx="4476">
                        <c:v>895.56953124999995</c:v>
                      </c:pt>
                      <c:pt idx="4477">
                        <c:v>895.76943359375002</c:v>
                      </c:pt>
                      <c:pt idx="4478">
                        <c:v>895.974609375</c:v>
                      </c:pt>
                      <c:pt idx="4479">
                        <c:v>896.16948242187505</c:v>
                      </c:pt>
                      <c:pt idx="4480">
                        <c:v>896.37167968749998</c:v>
                      </c:pt>
                      <c:pt idx="4481">
                        <c:v>896.569091796875</c:v>
                      </c:pt>
                      <c:pt idx="4482">
                        <c:v>896.76801757812495</c:v>
                      </c:pt>
                      <c:pt idx="4483">
                        <c:v>896.960205078125</c:v>
                      </c:pt>
                      <c:pt idx="4484">
                        <c:v>897.16010742187495</c:v>
                      </c:pt>
                      <c:pt idx="4485">
                        <c:v>897.37158203125</c:v>
                      </c:pt>
                      <c:pt idx="4486">
                        <c:v>897.57280273437505</c:v>
                      </c:pt>
                      <c:pt idx="4487">
                        <c:v>897.76645507812498</c:v>
                      </c:pt>
                      <c:pt idx="4488">
                        <c:v>897.95756835937505</c:v>
                      </c:pt>
                      <c:pt idx="4489">
                        <c:v>898.15976562499998</c:v>
                      </c:pt>
                      <c:pt idx="4490">
                        <c:v>898.37480468750005</c:v>
                      </c:pt>
                      <c:pt idx="4491">
                        <c:v>898.57626953124998</c:v>
                      </c:pt>
                      <c:pt idx="4492">
                        <c:v>898.76865234374998</c:v>
                      </c:pt>
                      <c:pt idx="4493">
                        <c:v>898.966064453125</c:v>
                      </c:pt>
                      <c:pt idx="4494">
                        <c:v>899.16728515625005</c:v>
                      </c:pt>
                      <c:pt idx="4495">
                        <c:v>899.36469726562495</c:v>
                      </c:pt>
                      <c:pt idx="4496">
                        <c:v>899.568359375</c:v>
                      </c:pt>
                      <c:pt idx="4497">
                        <c:v>899.77207031249998</c:v>
                      </c:pt>
                      <c:pt idx="4498">
                        <c:v>899.97456054687495</c:v>
                      </c:pt>
                      <c:pt idx="4499">
                        <c:v>900.17070312500005</c:v>
                      </c:pt>
                      <c:pt idx="4500">
                        <c:v>900.35805664062502</c:v>
                      </c:pt>
                      <c:pt idx="4501">
                        <c:v>900.55546875000005</c:v>
                      </c:pt>
                      <c:pt idx="4502">
                        <c:v>900.76420898437505</c:v>
                      </c:pt>
                      <c:pt idx="4503">
                        <c:v>900.97421874999998</c:v>
                      </c:pt>
                      <c:pt idx="4504">
                        <c:v>901.17915039062495</c:v>
                      </c:pt>
                      <c:pt idx="4505">
                        <c:v>901.38286132812505</c:v>
                      </c:pt>
                      <c:pt idx="4506">
                        <c:v>901.57651367187498</c:v>
                      </c:pt>
                      <c:pt idx="4507">
                        <c:v>901.76259765625002</c:v>
                      </c:pt>
                      <c:pt idx="4508">
                        <c:v>901.96376953125002</c:v>
                      </c:pt>
                      <c:pt idx="4509">
                        <c:v>902.16972656250005</c:v>
                      </c:pt>
                      <c:pt idx="4510">
                        <c:v>902.36591796874995</c:v>
                      </c:pt>
                      <c:pt idx="4511">
                        <c:v>902.56108398437505</c:v>
                      </c:pt>
                      <c:pt idx="4512">
                        <c:v>902.76479492187502</c:v>
                      </c:pt>
                      <c:pt idx="4513">
                        <c:v>902.97099609375005</c:v>
                      </c:pt>
                      <c:pt idx="4514">
                        <c:v>903.154541015625</c:v>
                      </c:pt>
                      <c:pt idx="4515">
                        <c:v>903.34946289062498</c:v>
                      </c:pt>
                      <c:pt idx="4516">
                        <c:v>903.561767578125</c:v>
                      </c:pt>
                      <c:pt idx="4517">
                        <c:v>903.76547851562498</c:v>
                      </c:pt>
                      <c:pt idx="4518">
                        <c:v>903.96689453124998</c:v>
                      </c:pt>
                      <c:pt idx="4519">
                        <c:v>904.16049804687498</c:v>
                      </c:pt>
                      <c:pt idx="4520">
                        <c:v>904.36040039062505</c:v>
                      </c:pt>
                      <c:pt idx="4521">
                        <c:v>904.56035156250005</c:v>
                      </c:pt>
                      <c:pt idx="4522">
                        <c:v>904.75908203125005</c:v>
                      </c:pt>
                      <c:pt idx="4523">
                        <c:v>904.96254882812502</c:v>
                      </c:pt>
                      <c:pt idx="4524">
                        <c:v>905.16118164062505</c:v>
                      </c:pt>
                      <c:pt idx="4525">
                        <c:v>905.36264648437498</c:v>
                      </c:pt>
                      <c:pt idx="4526">
                        <c:v>905.55756835937495</c:v>
                      </c:pt>
                      <c:pt idx="4527">
                        <c:v>905.75371093750005</c:v>
                      </c:pt>
                      <c:pt idx="4528">
                        <c:v>905.961181640625</c:v>
                      </c:pt>
                      <c:pt idx="4529">
                        <c:v>906.18120117187505</c:v>
                      </c:pt>
                      <c:pt idx="4530">
                        <c:v>906.37734375000002</c:v>
                      </c:pt>
                      <c:pt idx="4531">
                        <c:v>906.56220703124995</c:v>
                      </c:pt>
                      <c:pt idx="4532">
                        <c:v>906.76088867187502</c:v>
                      </c:pt>
                      <c:pt idx="4533">
                        <c:v>906.9658203125</c:v>
                      </c:pt>
                      <c:pt idx="4534">
                        <c:v>907.17055664062502</c:v>
                      </c:pt>
                      <c:pt idx="4535">
                        <c:v>907.365478515625</c:v>
                      </c:pt>
                      <c:pt idx="4536">
                        <c:v>907.56186523437498</c:v>
                      </c:pt>
                      <c:pt idx="4537">
                        <c:v>907.74799804687495</c:v>
                      </c:pt>
                      <c:pt idx="4538">
                        <c:v>907.95546875000002</c:v>
                      </c:pt>
                      <c:pt idx="4539">
                        <c:v>908.17172851562498</c:v>
                      </c:pt>
                      <c:pt idx="4540">
                        <c:v>908.37167968749998</c:v>
                      </c:pt>
                      <c:pt idx="4541">
                        <c:v>908.57011718750005</c:v>
                      </c:pt>
                      <c:pt idx="4542">
                        <c:v>908.77128906250005</c:v>
                      </c:pt>
                      <c:pt idx="4543">
                        <c:v>908.97021484375</c:v>
                      </c:pt>
                      <c:pt idx="4544">
                        <c:v>909.15126953125002</c:v>
                      </c:pt>
                      <c:pt idx="4545">
                        <c:v>909.34365234375002</c:v>
                      </c:pt>
                      <c:pt idx="4546">
                        <c:v>909.55620117187505</c:v>
                      </c:pt>
                      <c:pt idx="4547">
                        <c:v>909.76215820312495</c:v>
                      </c:pt>
                      <c:pt idx="4548">
                        <c:v>909.95327148437502</c:v>
                      </c:pt>
                      <c:pt idx="4549">
                        <c:v>910.15346679687502</c:v>
                      </c:pt>
                      <c:pt idx="4550">
                        <c:v>910.36098632812502</c:v>
                      </c:pt>
                      <c:pt idx="4551">
                        <c:v>910.56591796875</c:v>
                      </c:pt>
                      <c:pt idx="4552">
                        <c:v>910.76708984375</c:v>
                      </c:pt>
                      <c:pt idx="4553">
                        <c:v>910.96450195312502</c:v>
                      </c:pt>
                      <c:pt idx="4554">
                        <c:v>911.16816406249995</c:v>
                      </c:pt>
                      <c:pt idx="4555">
                        <c:v>911.36435546874998</c:v>
                      </c:pt>
                      <c:pt idx="4556">
                        <c:v>911.55146484374995</c:v>
                      </c:pt>
                      <c:pt idx="4557">
                        <c:v>911.75263671874995</c:v>
                      </c:pt>
                      <c:pt idx="4558">
                        <c:v>911.96162109374995</c:v>
                      </c:pt>
                      <c:pt idx="4559">
                        <c:v>912.1552734375</c:v>
                      </c:pt>
                      <c:pt idx="4560">
                        <c:v>912.36650390625005</c:v>
                      </c:pt>
                      <c:pt idx="4561">
                        <c:v>912.56645507812505</c:v>
                      </c:pt>
                      <c:pt idx="4562">
                        <c:v>912.74609375</c:v>
                      </c:pt>
                      <c:pt idx="4563">
                        <c:v>912.94599609374995</c:v>
                      </c:pt>
                      <c:pt idx="4564">
                        <c:v>913.148681640625</c:v>
                      </c:pt>
                      <c:pt idx="4565">
                        <c:v>913.35239257812498</c:v>
                      </c:pt>
                      <c:pt idx="4566">
                        <c:v>913.56113281249998</c:v>
                      </c:pt>
                      <c:pt idx="4567">
                        <c:v>913.782470703125</c:v>
                      </c:pt>
                      <c:pt idx="4568">
                        <c:v>913.98237304687495</c:v>
                      </c:pt>
                      <c:pt idx="4569">
                        <c:v>914.16342773437498</c:v>
                      </c:pt>
                      <c:pt idx="4570">
                        <c:v>914.35708007812502</c:v>
                      </c:pt>
                      <c:pt idx="4571">
                        <c:v>914.55322265625</c:v>
                      </c:pt>
                      <c:pt idx="4572">
                        <c:v>914.75693359374998</c:v>
                      </c:pt>
                      <c:pt idx="4573">
                        <c:v>914.954345703125</c:v>
                      </c:pt>
                      <c:pt idx="4574">
                        <c:v>915.14296875000002</c:v>
                      </c:pt>
                      <c:pt idx="4575">
                        <c:v>915.3466796875</c:v>
                      </c:pt>
                      <c:pt idx="4576">
                        <c:v>915.56166992187502</c:v>
                      </c:pt>
                      <c:pt idx="4577">
                        <c:v>915.76665039062505</c:v>
                      </c:pt>
                      <c:pt idx="4578">
                        <c:v>915.95781250000005</c:v>
                      </c:pt>
                      <c:pt idx="4579">
                        <c:v>916.15019531250005</c:v>
                      </c:pt>
                      <c:pt idx="4580">
                        <c:v>916.36396484374995</c:v>
                      </c:pt>
                      <c:pt idx="4581">
                        <c:v>916.56767578125005</c:v>
                      </c:pt>
                      <c:pt idx="4582">
                        <c:v>916.75727539062495</c:v>
                      </c:pt>
                      <c:pt idx="4583">
                        <c:v>916.95590820312498</c:v>
                      </c:pt>
                      <c:pt idx="4584">
                        <c:v>917.153564453125</c:v>
                      </c:pt>
                      <c:pt idx="4585">
                        <c:v>917.34975585937502</c:v>
                      </c:pt>
                      <c:pt idx="4586">
                        <c:v>917.5458984375</c:v>
                      </c:pt>
                      <c:pt idx="4587">
                        <c:v>917.74687500000005</c:v>
                      </c:pt>
                      <c:pt idx="4588">
                        <c:v>917.9453125</c:v>
                      </c:pt>
                      <c:pt idx="4589">
                        <c:v>918.14042968750005</c:v>
                      </c:pt>
                      <c:pt idx="4590">
                        <c:v>918.34311523437498</c:v>
                      </c:pt>
                      <c:pt idx="4591">
                        <c:v>918.54682617187495</c:v>
                      </c:pt>
                      <c:pt idx="4592">
                        <c:v>918.74677734374995</c:v>
                      </c:pt>
                      <c:pt idx="4593">
                        <c:v>918.95424804687502</c:v>
                      </c:pt>
                      <c:pt idx="4594">
                        <c:v>919.15419921875002</c:v>
                      </c:pt>
                      <c:pt idx="4595">
                        <c:v>919.35517578124995</c:v>
                      </c:pt>
                      <c:pt idx="4596">
                        <c:v>919.56513671874995</c:v>
                      </c:pt>
                      <c:pt idx="4597">
                        <c:v>919.76152343750005</c:v>
                      </c:pt>
                      <c:pt idx="4598">
                        <c:v>919.95268554687505</c:v>
                      </c:pt>
                      <c:pt idx="4599">
                        <c:v>920.14882812500002</c:v>
                      </c:pt>
                      <c:pt idx="4600">
                        <c:v>920.34746093750005</c:v>
                      </c:pt>
                      <c:pt idx="4601">
                        <c:v>920.55117187500002</c:v>
                      </c:pt>
                      <c:pt idx="4602">
                        <c:v>920.75742187499998</c:v>
                      </c:pt>
                      <c:pt idx="4603">
                        <c:v>920.95361328125</c:v>
                      </c:pt>
                      <c:pt idx="4604">
                        <c:v>921.14726562500005</c:v>
                      </c:pt>
                      <c:pt idx="4605">
                        <c:v>921.34716796875</c:v>
                      </c:pt>
                      <c:pt idx="4606">
                        <c:v>921.54560546874995</c:v>
                      </c:pt>
                      <c:pt idx="4607">
                        <c:v>921.74428710937502</c:v>
                      </c:pt>
                      <c:pt idx="4608">
                        <c:v>921.95200195312498</c:v>
                      </c:pt>
                      <c:pt idx="4609">
                        <c:v>922.14814453124995</c:v>
                      </c:pt>
                      <c:pt idx="4610">
                        <c:v>922.34931640624995</c:v>
                      </c:pt>
                      <c:pt idx="4611">
                        <c:v>922.559326171875</c:v>
                      </c:pt>
                      <c:pt idx="4612">
                        <c:v>922.75546874999998</c:v>
                      </c:pt>
                      <c:pt idx="4613">
                        <c:v>922.95664062499998</c:v>
                      </c:pt>
                      <c:pt idx="4614">
                        <c:v>923.16289062500005</c:v>
                      </c:pt>
                      <c:pt idx="4615">
                        <c:v>923.35781250000002</c:v>
                      </c:pt>
                      <c:pt idx="4616">
                        <c:v>923.54389648437495</c:v>
                      </c:pt>
                      <c:pt idx="4617">
                        <c:v>923.74755859375</c:v>
                      </c:pt>
                      <c:pt idx="4618">
                        <c:v>923.95253906250002</c:v>
                      </c:pt>
                      <c:pt idx="4619">
                        <c:v>924.15732421874998</c:v>
                      </c:pt>
                      <c:pt idx="4620">
                        <c:v>924.34843750000005</c:v>
                      </c:pt>
                      <c:pt idx="4621">
                        <c:v>924.53974609374995</c:v>
                      </c:pt>
                      <c:pt idx="4622">
                        <c:v>924.75478515625002</c:v>
                      </c:pt>
                      <c:pt idx="4623">
                        <c:v>924.95600585937495</c:v>
                      </c:pt>
                      <c:pt idx="4624">
                        <c:v>925.14838867187495</c:v>
                      </c:pt>
                      <c:pt idx="4625">
                        <c:v>925.34453125000005</c:v>
                      </c:pt>
                      <c:pt idx="4626">
                        <c:v>925.56333007812498</c:v>
                      </c:pt>
                      <c:pt idx="4627">
                        <c:v>925.76953125</c:v>
                      </c:pt>
                      <c:pt idx="4628">
                        <c:v>925.95058593750002</c:v>
                      </c:pt>
                      <c:pt idx="4629">
                        <c:v>926.1455078125</c:v>
                      </c:pt>
                      <c:pt idx="4630">
                        <c:v>926.34794921875005</c:v>
                      </c:pt>
                      <c:pt idx="4631">
                        <c:v>926.54536132812495</c:v>
                      </c:pt>
                      <c:pt idx="4632">
                        <c:v>926.74658203125</c:v>
                      </c:pt>
                      <c:pt idx="4633">
                        <c:v>926.946533203125</c:v>
                      </c:pt>
                      <c:pt idx="4634">
                        <c:v>927.14643554687495</c:v>
                      </c:pt>
                      <c:pt idx="4635">
                        <c:v>927.34511718750002</c:v>
                      </c:pt>
                      <c:pt idx="4636">
                        <c:v>927.54252929687505</c:v>
                      </c:pt>
                      <c:pt idx="4637">
                        <c:v>927.740966796875</c:v>
                      </c:pt>
                      <c:pt idx="4638">
                        <c:v>927.94594726562502</c:v>
                      </c:pt>
                      <c:pt idx="4639">
                        <c:v>928.151123046875</c:v>
                      </c:pt>
                      <c:pt idx="4640">
                        <c:v>928.34223632812495</c:v>
                      </c:pt>
                      <c:pt idx="4641">
                        <c:v>928.54096679687495</c:v>
                      </c:pt>
                      <c:pt idx="4642">
                        <c:v>928.74467773437505</c:v>
                      </c:pt>
                      <c:pt idx="4643">
                        <c:v>928.944580078125</c:v>
                      </c:pt>
                      <c:pt idx="4644">
                        <c:v>929.14453125</c:v>
                      </c:pt>
                      <c:pt idx="4645">
                        <c:v>929.35703124999998</c:v>
                      </c:pt>
                      <c:pt idx="4646">
                        <c:v>929.55820312499998</c:v>
                      </c:pt>
                      <c:pt idx="4647">
                        <c:v>929.74301757812498</c:v>
                      </c:pt>
                      <c:pt idx="4648">
                        <c:v>929.93793945312495</c:v>
                      </c:pt>
                      <c:pt idx="4649">
                        <c:v>930.13789062499995</c:v>
                      </c:pt>
                      <c:pt idx="4650">
                        <c:v>930.34033203125</c:v>
                      </c:pt>
                      <c:pt idx="4651">
                        <c:v>930.53754882812495</c:v>
                      </c:pt>
                      <c:pt idx="4652">
                        <c:v>930.73095703125</c:v>
                      </c:pt>
                      <c:pt idx="4653">
                        <c:v>930.93364257812505</c:v>
                      </c:pt>
                      <c:pt idx="4654">
                        <c:v>931.142578125</c:v>
                      </c:pt>
                      <c:pt idx="4655">
                        <c:v>931.34750976562498</c:v>
                      </c:pt>
                      <c:pt idx="4656">
                        <c:v>931.55122070312495</c:v>
                      </c:pt>
                      <c:pt idx="4657">
                        <c:v>931.74863281249998</c:v>
                      </c:pt>
                      <c:pt idx="4658">
                        <c:v>931.93955078124998</c:v>
                      </c:pt>
                      <c:pt idx="4659">
                        <c:v>932.14072265624998</c:v>
                      </c:pt>
                      <c:pt idx="4660">
                        <c:v>932.34467773437495</c:v>
                      </c:pt>
                      <c:pt idx="4661">
                        <c:v>932.5458984375</c:v>
                      </c:pt>
                      <c:pt idx="4662">
                        <c:v>932.73320312500005</c:v>
                      </c:pt>
                      <c:pt idx="4663">
                        <c:v>932.92812500000002</c:v>
                      </c:pt>
                      <c:pt idx="4664">
                        <c:v>933.13818359375</c:v>
                      </c:pt>
                      <c:pt idx="4665">
                        <c:v>933.340576171875</c:v>
                      </c:pt>
                      <c:pt idx="4666">
                        <c:v>933.55434570312502</c:v>
                      </c:pt>
                      <c:pt idx="4667">
                        <c:v>933.75810546875005</c:v>
                      </c:pt>
                      <c:pt idx="4668">
                        <c:v>933.94667968750002</c:v>
                      </c:pt>
                      <c:pt idx="4669">
                        <c:v>934.14028320312502</c:v>
                      </c:pt>
                      <c:pt idx="4670">
                        <c:v>934.34023437500002</c:v>
                      </c:pt>
                      <c:pt idx="4671">
                        <c:v>934.53891601562498</c:v>
                      </c:pt>
                      <c:pt idx="4672">
                        <c:v>934.74257812500002</c:v>
                      </c:pt>
                      <c:pt idx="4673">
                        <c:v>934.94755859375005</c:v>
                      </c:pt>
                      <c:pt idx="4674">
                        <c:v>935.13872070312505</c:v>
                      </c:pt>
                      <c:pt idx="4675">
                        <c:v>935.34238281249998</c:v>
                      </c:pt>
                      <c:pt idx="4676">
                        <c:v>935.54736328125</c:v>
                      </c:pt>
                      <c:pt idx="4677">
                        <c:v>935.745849609375</c:v>
                      </c:pt>
                      <c:pt idx="4678">
                        <c:v>935.94448242187502</c:v>
                      </c:pt>
                      <c:pt idx="4679">
                        <c:v>936.13833007812502</c:v>
                      </c:pt>
                      <c:pt idx="4680">
                        <c:v>936.3408203125</c:v>
                      </c:pt>
                      <c:pt idx="4681">
                        <c:v>936.55083007812505</c:v>
                      </c:pt>
                      <c:pt idx="4682">
                        <c:v>936.750732421875</c:v>
                      </c:pt>
                      <c:pt idx="4683">
                        <c:v>936.94687499999998</c:v>
                      </c:pt>
                      <c:pt idx="4684">
                        <c:v>937.15312500000005</c:v>
                      </c:pt>
                      <c:pt idx="4685">
                        <c:v>937.34682617187502</c:v>
                      </c:pt>
                      <c:pt idx="4686">
                        <c:v>937.54921875000002</c:v>
                      </c:pt>
                      <c:pt idx="4687">
                        <c:v>937.74658203125</c:v>
                      </c:pt>
                      <c:pt idx="4688">
                        <c:v>937.93149414062498</c:v>
                      </c:pt>
                      <c:pt idx="4689">
                        <c:v>938.13144531249998</c:v>
                      </c:pt>
                      <c:pt idx="4690">
                        <c:v>938.33637695312495</c:v>
                      </c:pt>
                      <c:pt idx="4691">
                        <c:v>938.55141601562502</c:v>
                      </c:pt>
                      <c:pt idx="4692">
                        <c:v>938.74379882812502</c:v>
                      </c:pt>
                      <c:pt idx="4693">
                        <c:v>938.92612304687498</c:v>
                      </c:pt>
                      <c:pt idx="4694">
                        <c:v>939.13486328124998</c:v>
                      </c:pt>
                      <c:pt idx="4695">
                        <c:v>939.34233398437505</c:v>
                      </c:pt>
                      <c:pt idx="4696">
                        <c:v>939.533203125</c:v>
                      </c:pt>
                      <c:pt idx="4697">
                        <c:v>939.73061523437502</c:v>
                      </c:pt>
                      <c:pt idx="4698">
                        <c:v>939.943359375</c:v>
                      </c:pt>
                      <c:pt idx="4699">
                        <c:v>940.14707031249998</c:v>
                      </c:pt>
                      <c:pt idx="4700">
                        <c:v>940.34702148437498</c:v>
                      </c:pt>
                      <c:pt idx="4701">
                        <c:v>940.54443359375</c:v>
                      </c:pt>
                      <c:pt idx="4702">
                        <c:v>940.74184570312502</c:v>
                      </c:pt>
                      <c:pt idx="4703">
                        <c:v>940.94301757812502</c:v>
                      </c:pt>
                      <c:pt idx="4704">
                        <c:v>941.14042968750005</c:v>
                      </c:pt>
                      <c:pt idx="4705">
                        <c:v>941.34160156250005</c:v>
                      </c:pt>
                      <c:pt idx="4706">
                        <c:v>941.54409179687502</c:v>
                      </c:pt>
                      <c:pt idx="4707">
                        <c:v>941.747802734375</c:v>
                      </c:pt>
                      <c:pt idx="4708">
                        <c:v>941.93637695312498</c:v>
                      </c:pt>
                      <c:pt idx="4709">
                        <c:v>942.12851562499998</c:v>
                      </c:pt>
                      <c:pt idx="4710">
                        <c:v>942.33222656249995</c:v>
                      </c:pt>
                      <c:pt idx="4711">
                        <c:v>942.53623046874998</c:v>
                      </c:pt>
                      <c:pt idx="4712">
                        <c:v>942.73491210937505</c:v>
                      </c:pt>
                      <c:pt idx="4713">
                        <c:v>942.92978515624998</c:v>
                      </c:pt>
                      <c:pt idx="4714">
                        <c:v>943.12841796875</c:v>
                      </c:pt>
                      <c:pt idx="4715">
                        <c:v>943.33969726562498</c:v>
                      </c:pt>
                      <c:pt idx="4716">
                        <c:v>943.54721679687498</c:v>
                      </c:pt>
                      <c:pt idx="4717">
                        <c:v>943.737060546875</c:v>
                      </c:pt>
                      <c:pt idx="4718">
                        <c:v>943.94052734374998</c:v>
                      </c:pt>
                      <c:pt idx="4719">
                        <c:v>944.14169921874998</c:v>
                      </c:pt>
                      <c:pt idx="4720">
                        <c:v>944.33432617187498</c:v>
                      </c:pt>
                      <c:pt idx="4721">
                        <c:v>944.54306640624998</c:v>
                      </c:pt>
                      <c:pt idx="4722">
                        <c:v>944.73793945312502</c:v>
                      </c:pt>
                      <c:pt idx="4723">
                        <c:v>944.91904296874998</c:v>
                      </c:pt>
                      <c:pt idx="4724">
                        <c:v>945.13032226562495</c:v>
                      </c:pt>
                      <c:pt idx="4725">
                        <c:v>945.341552734375</c:v>
                      </c:pt>
                      <c:pt idx="4726">
                        <c:v>945.54018554687502</c:v>
                      </c:pt>
                      <c:pt idx="4727">
                        <c:v>945.736328125</c:v>
                      </c:pt>
                      <c:pt idx="4728">
                        <c:v>945.92875976562505</c:v>
                      </c:pt>
                      <c:pt idx="4729">
                        <c:v>946.14252929687495</c:v>
                      </c:pt>
                      <c:pt idx="4730">
                        <c:v>946.35126953124995</c:v>
                      </c:pt>
                      <c:pt idx="4731">
                        <c:v>946.54365234374995</c:v>
                      </c:pt>
                      <c:pt idx="4732">
                        <c:v>946.738525390625</c:v>
                      </c:pt>
                      <c:pt idx="4733">
                        <c:v>946.93720703124995</c:v>
                      </c:pt>
                      <c:pt idx="4734">
                        <c:v>947.13588867187502</c:v>
                      </c:pt>
                      <c:pt idx="4735">
                        <c:v>947.33305664062505</c:v>
                      </c:pt>
                      <c:pt idx="4736">
                        <c:v>947.53422851562505</c:v>
                      </c:pt>
                      <c:pt idx="4737">
                        <c:v>947.73442382812505</c:v>
                      </c:pt>
                      <c:pt idx="4738">
                        <c:v>947.93061523437495</c:v>
                      </c:pt>
                      <c:pt idx="4739">
                        <c:v>948.12675781250005</c:v>
                      </c:pt>
                      <c:pt idx="4740">
                        <c:v>948.32041015624998</c:v>
                      </c:pt>
                      <c:pt idx="4741">
                        <c:v>948.52011718749998</c:v>
                      </c:pt>
                      <c:pt idx="4742">
                        <c:v>948.73637695312505</c:v>
                      </c:pt>
                      <c:pt idx="4743">
                        <c:v>948.935302734375</c:v>
                      </c:pt>
                      <c:pt idx="4744">
                        <c:v>949.12265624999998</c:v>
                      </c:pt>
                      <c:pt idx="4745">
                        <c:v>949.33642578125</c:v>
                      </c:pt>
                      <c:pt idx="4746">
                        <c:v>949.54262695312502</c:v>
                      </c:pt>
                      <c:pt idx="4747">
                        <c:v>949.72622070312502</c:v>
                      </c:pt>
                      <c:pt idx="4748">
                        <c:v>949.92368164062498</c:v>
                      </c:pt>
                      <c:pt idx="4749">
                        <c:v>950.13618164062495</c:v>
                      </c:pt>
                      <c:pt idx="4750">
                        <c:v>950.34238281249998</c:v>
                      </c:pt>
                      <c:pt idx="4751">
                        <c:v>950.53349609375005</c:v>
                      </c:pt>
                      <c:pt idx="4752">
                        <c:v>950.73720703125002</c:v>
                      </c:pt>
                      <c:pt idx="4753">
                        <c:v>950.93183593749995</c:v>
                      </c:pt>
                      <c:pt idx="4754">
                        <c:v>951.117919921875</c:v>
                      </c:pt>
                      <c:pt idx="4755">
                        <c:v>951.32919921874998</c:v>
                      </c:pt>
                      <c:pt idx="4756">
                        <c:v>951.52788085937505</c:v>
                      </c:pt>
                      <c:pt idx="4757">
                        <c:v>951.726806640625</c:v>
                      </c:pt>
                      <c:pt idx="4758">
                        <c:v>951.93305664062495</c:v>
                      </c:pt>
                      <c:pt idx="4759">
                        <c:v>952.13300781249995</c:v>
                      </c:pt>
                      <c:pt idx="4760">
                        <c:v>952.327880859375</c:v>
                      </c:pt>
                      <c:pt idx="4761">
                        <c:v>952.52529296875002</c:v>
                      </c:pt>
                      <c:pt idx="4762">
                        <c:v>952.73530273437495</c:v>
                      </c:pt>
                      <c:pt idx="4763">
                        <c:v>952.93393554687498</c:v>
                      </c:pt>
                      <c:pt idx="4764">
                        <c:v>953.13510742187498</c:v>
                      </c:pt>
                      <c:pt idx="4765">
                        <c:v>953.33627929687498</c:v>
                      </c:pt>
                      <c:pt idx="4766">
                        <c:v>953.532470703125</c:v>
                      </c:pt>
                      <c:pt idx="4767">
                        <c:v>953.72739257812498</c:v>
                      </c:pt>
                      <c:pt idx="4768">
                        <c:v>953.926025390625</c:v>
                      </c:pt>
                      <c:pt idx="4769">
                        <c:v>954.12724609375005</c:v>
                      </c:pt>
                      <c:pt idx="4770">
                        <c:v>954.31962890625005</c:v>
                      </c:pt>
                      <c:pt idx="4771">
                        <c:v>954.52207031249998</c:v>
                      </c:pt>
                      <c:pt idx="4772">
                        <c:v>954.73208007812502</c:v>
                      </c:pt>
                      <c:pt idx="4773">
                        <c:v>954.92548828124995</c:v>
                      </c:pt>
                      <c:pt idx="4774">
                        <c:v>955.12514648437502</c:v>
                      </c:pt>
                      <c:pt idx="4775">
                        <c:v>955.34038085937505</c:v>
                      </c:pt>
                      <c:pt idx="4776">
                        <c:v>955.53681640624995</c:v>
                      </c:pt>
                      <c:pt idx="4777">
                        <c:v>955.72543945312498</c:v>
                      </c:pt>
                      <c:pt idx="4778">
                        <c:v>955.91909179687502</c:v>
                      </c:pt>
                      <c:pt idx="4779">
                        <c:v>956.12656249999998</c:v>
                      </c:pt>
                      <c:pt idx="4780">
                        <c:v>956.33002929687495</c:v>
                      </c:pt>
                      <c:pt idx="4781">
                        <c:v>956.52495117187505</c:v>
                      </c:pt>
                      <c:pt idx="4782">
                        <c:v>956.72133789062502</c:v>
                      </c:pt>
                      <c:pt idx="4783">
                        <c:v>956.92001953124998</c:v>
                      </c:pt>
                      <c:pt idx="4784">
                        <c:v>957.12119140624998</c:v>
                      </c:pt>
                      <c:pt idx="4785">
                        <c:v>957.32612304687495</c:v>
                      </c:pt>
                      <c:pt idx="4786">
                        <c:v>957.52607421874995</c:v>
                      </c:pt>
                      <c:pt idx="4787">
                        <c:v>957.728515625</c:v>
                      </c:pt>
                      <c:pt idx="4788">
                        <c:v>957.93095703125005</c:v>
                      </c:pt>
                      <c:pt idx="4789">
                        <c:v>958.129638671875</c:v>
                      </c:pt>
                      <c:pt idx="4790">
                        <c:v>958.32832031249995</c:v>
                      </c:pt>
                      <c:pt idx="4791">
                        <c:v>958.52451171874998</c:v>
                      </c:pt>
                      <c:pt idx="4792">
                        <c:v>958.73828125</c:v>
                      </c:pt>
                      <c:pt idx="4793">
                        <c:v>958.94072265625005</c:v>
                      </c:pt>
                      <c:pt idx="4794">
                        <c:v>959.13056640624995</c:v>
                      </c:pt>
                      <c:pt idx="4795">
                        <c:v>959.32797851562498</c:v>
                      </c:pt>
                      <c:pt idx="4796">
                        <c:v>959.53046874999995</c:v>
                      </c:pt>
                      <c:pt idx="4797">
                        <c:v>959.73417968750005</c:v>
                      </c:pt>
                      <c:pt idx="4798">
                        <c:v>959.93032226562502</c:v>
                      </c:pt>
                      <c:pt idx="4799">
                        <c:v>960.125244140625</c:v>
                      </c:pt>
                      <c:pt idx="4800">
                        <c:v>960.31889648437505</c:v>
                      </c:pt>
                      <c:pt idx="4801">
                        <c:v>960.52128906250005</c:v>
                      </c:pt>
                      <c:pt idx="4802">
                        <c:v>960.728759765625</c:v>
                      </c:pt>
                      <c:pt idx="4803">
                        <c:v>960.92973632812505</c:v>
                      </c:pt>
                      <c:pt idx="4804">
                        <c:v>961.12714843749995</c:v>
                      </c:pt>
                      <c:pt idx="4805">
                        <c:v>961.322021484375</c:v>
                      </c:pt>
                      <c:pt idx="4806">
                        <c:v>961.52446289062505</c:v>
                      </c:pt>
                      <c:pt idx="4807">
                        <c:v>961.72695312500002</c:v>
                      </c:pt>
                      <c:pt idx="4808">
                        <c:v>961.92060546874995</c:v>
                      </c:pt>
                      <c:pt idx="4809">
                        <c:v>962.11699218750005</c:v>
                      </c:pt>
                      <c:pt idx="4810">
                        <c:v>962.32070312500002</c:v>
                      </c:pt>
                      <c:pt idx="4811">
                        <c:v>962.51430664062502</c:v>
                      </c:pt>
                      <c:pt idx="4812">
                        <c:v>962.72304687500002</c:v>
                      </c:pt>
                      <c:pt idx="4813">
                        <c:v>962.92929687499998</c:v>
                      </c:pt>
                      <c:pt idx="4814">
                        <c:v>963.12041015625005</c:v>
                      </c:pt>
                      <c:pt idx="4815">
                        <c:v>963.32163085937498</c:v>
                      </c:pt>
                      <c:pt idx="4816">
                        <c:v>963.52285156250002</c:v>
                      </c:pt>
                      <c:pt idx="4817">
                        <c:v>963.72148437500005</c:v>
                      </c:pt>
                      <c:pt idx="4818">
                        <c:v>963.91254882812495</c:v>
                      </c:pt>
                      <c:pt idx="4819">
                        <c:v>964.12006835937495</c:v>
                      </c:pt>
                      <c:pt idx="4820">
                        <c:v>964.32880859374995</c:v>
                      </c:pt>
                      <c:pt idx="4821">
                        <c:v>964.52495117187505</c:v>
                      </c:pt>
                      <c:pt idx="4822">
                        <c:v>964.72871093749995</c:v>
                      </c:pt>
                      <c:pt idx="4823">
                        <c:v>964.92866210937495</c:v>
                      </c:pt>
                      <c:pt idx="4824">
                        <c:v>965.11850585937498</c:v>
                      </c:pt>
                      <c:pt idx="4825">
                        <c:v>965.31210937499998</c:v>
                      </c:pt>
                      <c:pt idx="4826">
                        <c:v>965.51582031249995</c:v>
                      </c:pt>
                      <c:pt idx="4827">
                        <c:v>965.71826171875</c:v>
                      </c:pt>
                      <c:pt idx="4828">
                        <c:v>965.90937499999995</c:v>
                      </c:pt>
                      <c:pt idx="4829">
                        <c:v>966.10683593750002</c:v>
                      </c:pt>
                      <c:pt idx="4830">
                        <c:v>966.32309570312498</c:v>
                      </c:pt>
                      <c:pt idx="4831">
                        <c:v>966.53305664062498</c:v>
                      </c:pt>
                      <c:pt idx="4832">
                        <c:v>966.71767578125002</c:v>
                      </c:pt>
                      <c:pt idx="4833">
                        <c:v>966.91757812499998</c:v>
                      </c:pt>
                      <c:pt idx="4834">
                        <c:v>967.12407226562505</c:v>
                      </c:pt>
                      <c:pt idx="4835">
                        <c:v>967.31523437500005</c:v>
                      </c:pt>
                      <c:pt idx="4836">
                        <c:v>967.52519531250005</c:v>
                      </c:pt>
                      <c:pt idx="4837">
                        <c:v>967.716064453125</c:v>
                      </c:pt>
                      <c:pt idx="4838">
                        <c:v>967.90571289062495</c:v>
                      </c:pt>
                      <c:pt idx="4839">
                        <c:v>968.124755859375</c:v>
                      </c:pt>
                      <c:pt idx="4840">
                        <c:v>968.32744140625005</c:v>
                      </c:pt>
                      <c:pt idx="4841">
                        <c:v>968.51357421875002</c:v>
                      </c:pt>
                      <c:pt idx="4842">
                        <c:v>968.71098632812505</c:v>
                      </c:pt>
                      <c:pt idx="4843">
                        <c:v>968.92475585937495</c:v>
                      </c:pt>
                      <c:pt idx="4844">
                        <c:v>969.12973632812498</c:v>
                      </c:pt>
                      <c:pt idx="4845">
                        <c:v>969.31455078124998</c:v>
                      </c:pt>
                      <c:pt idx="4846">
                        <c:v>969.50541992187505</c:v>
                      </c:pt>
                      <c:pt idx="4847">
                        <c:v>969.71416015625005</c:v>
                      </c:pt>
                      <c:pt idx="4848">
                        <c:v>969.92060546874995</c:v>
                      </c:pt>
                      <c:pt idx="4849">
                        <c:v>970.12558593749998</c:v>
                      </c:pt>
                      <c:pt idx="4850">
                        <c:v>970.32050781249995</c:v>
                      </c:pt>
                      <c:pt idx="4851">
                        <c:v>970.50532226562495</c:v>
                      </c:pt>
                      <c:pt idx="4852">
                        <c:v>970.70903320312505</c:v>
                      </c:pt>
                      <c:pt idx="4853">
                        <c:v>970.91152343750002</c:v>
                      </c:pt>
                      <c:pt idx="4854">
                        <c:v>971.107666015625</c:v>
                      </c:pt>
                      <c:pt idx="4855">
                        <c:v>971.31889648437505</c:v>
                      </c:pt>
                      <c:pt idx="4856">
                        <c:v>971.533935546875</c:v>
                      </c:pt>
                      <c:pt idx="4857">
                        <c:v>971.72480468749995</c:v>
                      </c:pt>
                      <c:pt idx="4858">
                        <c:v>971.90966796875</c:v>
                      </c:pt>
                      <c:pt idx="4859">
                        <c:v>972.11113281250005</c:v>
                      </c:pt>
                      <c:pt idx="4860">
                        <c:v>972.31987304687505</c:v>
                      </c:pt>
                      <c:pt idx="4861">
                        <c:v>972.52226562500005</c:v>
                      </c:pt>
                      <c:pt idx="4862">
                        <c:v>972.71713867187498</c:v>
                      </c:pt>
                      <c:pt idx="4863">
                        <c:v>972.913330078125</c:v>
                      </c:pt>
                      <c:pt idx="4864">
                        <c:v>973.10673828125005</c:v>
                      </c:pt>
                      <c:pt idx="4865">
                        <c:v>973.30917968749998</c:v>
                      </c:pt>
                      <c:pt idx="4866">
                        <c:v>973.51162109375002</c:v>
                      </c:pt>
                      <c:pt idx="4867">
                        <c:v>973.70903320312505</c:v>
                      </c:pt>
                      <c:pt idx="4868">
                        <c:v>973.91425781249995</c:v>
                      </c:pt>
                      <c:pt idx="4869">
                        <c:v>974.12548828125</c:v>
                      </c:pt>
                      <c:pt idx="4870">
                        <c:v>974.32416992187495</c:v>
                      </c:pt>
                      <c:pt idx="4871">
                        <c:v>974.50527343750002</c:v>
                      </c:pt>
                      <c:pt idx="4872">
                        <c:v>974.701416015625</c:v>
                      </c:pt>
                      <c:pt idx="4873">
                        <c:v>974.90888671874995</c:v>
                      </c:pt>
                      <c:pt idx="4874">
                        <c:v>975.118896484375</c:v>
                      </c:pt>
                      <c:pt idx="4875">
                        <c:v>975.32260742187498</c:v>
                      </c:pt>
                      <c:pt idx="4876">
                        <c:v>975.513671875</c:v>
                      </c:pt>
                      <c:pt idx="4877">
                        <c:v>975.70454101562495</c:v>
                      </c:pt>
                      <c:pt idx="4878">
                        <c:v>975.89697265625</c:v>
                      </c:pt>
                      <c:pt idx="4879">
                        <c:v>976.11098632812502</c:v>
                      </c:pt>
                      <c:pt idx="4880">
                        <c:v>976.31972656250002</c:v>
                      </c:pt>
                      <c:pt idx="4881">
                        <c:v>976.51713867187505</c:v>
                      </c:pt>
                      <c:pt idx="4882">
                        <c:v>976.72709960937505</c:v>
                      </c:pt>
                      <c:pt idx="4883">
                        <c:v>976.91801757812505</c:v>
                      </c:pt>
                      <c:pt idx="4884">
                        <c:v>977.11293945312502</c:v>
                      </c:pt>
                      <c:pt idx="4885">
                        <c:v>977.318115234375</c:v>
                      </c:pt>
                      <c:pt idx="4886">
                        <c:v>977.50546874999998</c:v>
                      </c:pt>
                      <c:pt idx="4887">
                        <c:v>977.70292968750005</c:v>
                      </c:pt>
                      <c:pt idx="4888">
                        <c:v>977.91416015624998</c:v>
                      </c:pt>
                      <c:pt idx="4889">
                        <c:v>978.112548828125</c:v>
                      </c:pt>
                      <c:pt idx="4890">
                        <c:v>978.3037109375</c:v>
                      </c:pt>
                      <c:pt idx="4891">
                        <c:v>978.4951171875</c:v>
                      </c:pt>
                      <c:pt idx="4892">
                        <c:v>978.69882812499998</c:v>
                      </c:pt>
                      <c:pt idx="4893">
                        <c:v>978.913818359375</c:v>
                      </c:pt>
                      <c:pt idx="4894">
                        <c:v>979.107421875</c:v>
                      </c:pt>
                      <c:pt idx="4895">
                        <c:v>979.30234374999998</c:v>
                      </c:pt>
                      <c:pt idx="4896">
                        <c:v>979.50483398437495</c:v>
                      </c:pt>
                      <c:pt idx="4897">
                        <c:v>979.71479492187495</c:v>
                      </c:pt>
                      <c:pt idx="4898">
                        <c:v>979.91845703125</c:v>
                      </c:pt>
                      <c:pt idx="4899">
                        <c:v>980.11083984375</c:v>
                      </c:pt>
                      <c:pt idx="4900">
                        <c:v>980.310791015625</c:v>
                      </c:pt>
                      <c:pt idx="4901">
                        <c:v>980.51455078125002</c:v>
                      </c:pt>
                      <c:pt idx="4902">
                        <c:v>980.70668945312502</c:v>
                      </c:pt>
                      <c:pt idx="4903">
                        <c:v>980.90156249999995</c:v>
                      </c:pt>
                      <c:pt idx="4904">
                        <c:v>981.11684570312502</c:v>
                      </c:pt>
                      <c:pt idx="4905">
                        <c:v>981.31425781250005</c:v>
                      </c:pt>
                      <c:pt idx="4906">
                        <c:v>981.497802734375</c:v>
                      </c:pt>
                      <c:pt idx="4907">
                        <c:v>981.70878906250005</c:v>
                      </c:pt>
                      <c:pt idx="4908">
                        <c:v>981.91000976562498</c:v>
                      </c:pt>
                      <c:pt idx="4909">
                        <c:v>982.09384765624998</c:v>
                      </c:pt>
                      <c:pt idx="4910">
                        <c:v>982.31264648437502</c:v>
                      </c:pt>
                      <c:pt idx="4911">
                        <c:v>982.51762695312505</c:v>
                      </c:pt>
                      <c:pt idx="4912">
                        <c:v>982.70122070312505</c:v>
                      </c:pt>
                      <c:pt idx="4913">
                        <c:v>982.90117187500005</c:v>
                      </c:pt>
                      <c:pt idx="4914">
                        <c:v>983.11118164062498</c:v>
                      </c:pt>
                      <c:pt idx="4915">
                        <c:v>983.31108398437505</c:v>
                      </c:pt>
                      <c:pt idx="4916">
                        <c:v>983.50092773437495</c:v>
                      </c:pt>
                      <c:pt idx="4917">
                        <c:v>983.69833984374998</c:v>
                      </c:pt>
                      <c:pt idx="4918">
                        <c:v>983.9033203125</c:v>
                      </c:pt>
                      <c:pt idx="4919">
                        <c:v>984.103271484375</c:v>
                      </c:pt>
                      <c:pt idx="4920">
                        <c:v>984.29692382812505</c:v>
                      </c:pt>
                      <c:pt idx="4921">
                        <c:v>984.49560546875</c:v>
                      </c:pt>
                      <c:pt idx="4922">
                        <c:v>984.70278320312502</c:v>
                      </c:pt>
                      <c:pt idx="4923">
                        <c:v>984.90268554687498</c:v>
                      </c:pt>
                      <c:pt idx="4924">
                        <c:v>985.098876953125</c:v>
                      </c:pt>
                      <c:pt idx="4925">
                        <c:v>985.31767578125005</c:v>
                      </c:pt>
                      <c:pt idx="4926">
                        <c:v>985.51533203124995</c:v>
                      </c:pt>
                      <c:pt idx="4927">
                        <c:v>985.70649414062495</c:v>
                      </c:pt>
                      <c:pt idx="4928">
                        <c:v>985.90869140625</c:v>
                      </c:pt>
                      <c:pt idx="4929">
                        <c:v>986.08950195312502</c:v>
                      </c:pt>
                      <c:pt idx="4930">
                        <c:v>986.301025390625</c:v>
                      </c:pt>
                      <c:pt idx="4931">
                        <c:v>986.51752929687495</c:v>
                      </c:pt>
                      <c:pt idx="4932">
                        <c:v>986.70991210937495</c:v>
                      </c:pt>
                      <c:pt idx="4933">
                        <c:v>986.903564453125</c:v>
                      </c:pt>
                      <c:pt idx="4934">
                        <c:v>987.10595703125</c:v>
                      </c:pt>
                      <c:pt idx="4935">
                        <c:v>987.30942382812498</c:v>
                      </c:pt>
                      <c:pt idx="4936">
                        <c:v>987.505615234375</c:v>
                      </c:pt>
                      <c:pt idx="4937">
                        <c:v>987.70205078125002</c:v>
                      </c:pt>
                      <c:pt idx="4938">
                        <c:v>987.89697265625</c:v>
                      </c:pt>
                      <c:pt idx="4939">
                        <c:v>988.09311523437498</c:v>
                      </c:pt>
                      <c:pt idx="4940">
                        <c:v>988.30434570312502</c:v>
                      </c:pt>
                      <c:pt idx="4941">
                        <c:v>988.50654296874995</c:v>
                      </c:pt>
                      <c:pt idx="4942">
                        <c:v>988.71025390625005</c:v>
                      </c:pt>
                      <c:pt idx="4943">
                        <c:v>988.91293945312498</c:v>
                      </c:pt>
                      <c:pt idx="4944">
                        <c:v>989.09907226562495</c:v>
                      </c:pt>
                      <c:pt idx="4945">
                        <c:v>989.30029296875</c:v>
                      </c:pt>
                      <c:pt idx="4946">
                        <c:v>989.49892578125002</c:v>
                      </c:pt>
                      <c:pt idx="4947">
                        <c:v>989.68500976562495</c:v>
                      </c:pt>
                      <c:pt idx="4948">
                        <c:v>989.89101562500002</c:v>
                      </c:pt>
                      <c:pt idx="4949">
                        <c:v>990.104736328125</c:v>
                      </c:pt>
                      <c:pt idx="4950">
                        <c:v>990.30742187500005</c:v>
                      </c:pt>
                      <c:pt idx="4951">
                        <c:v>990.50737304687505</c:v>
                      </c:pt>
                      <c:pt idx="4952">
                        <c:v>990.698486328125</c:v>
                      </c:pt>
                      <c:pt idx="4953">
                        <c:v>990.8984375</c:v>
                      </c:pt>
                      <c:pt idx="4954">
                        <c:v>991.09711914062495</c:v>
                      </c:pt>
                      <c:pt idx="4955">
                        <c:v>991.308349609375</c:v>
                      </c:pt>
                      <c:pt idx="4956">
                        <c:v>991.50830078125</c:v>
                      </c:pt>
                      <c:pt idx="4957">
                        <c:v>991.69189453125</c:v>
                      </c:pt>
                      <c:pt idx="4958">
                        <c:v>991.900634765625</c:v>
                      </c:pt>
                      <c:pt idx="4959">
                        <c:v>992.110595703125</c:v>
                      </c:pt>
                      <c:pt idx="4960">
                        <c:v>992.30546875000005</c:v>
                      </c:pt>
                      <c:pt idx="4961">
                        <c:v>992.49785156250005</c:v>
                      </c:pt>
                      <c:pt idx="4962">
                        <c:v>992.69526367187495</c:v>
                      </c:pt>
                      <c:pt idx="4963">
                        <c:v>992.90400390624995</c:v>
                      </c:pt>
                      <c:pt idx="4964">
                        <c:v>993.10390625000002</c:v>
                      </c:pt>
                      <c:pt idx="4965">
                        <c:v>993.29633789062495</c:v>
                      </c:pt>
                      <c:pt idx="4966">
                        <c:v>993.50385742187495</c:v>
                      </c:pt>
                      <c:pt idx="4967">
                        <c:v>993.71005859374998</c:v>
                      </c:pt>
                      <c:pt idx="4968">
                        <c:v>993.9150390625</c:v>
                      </c:pt>
                      <c:pt idx="4969">
                        <c:v>994.10747070312505</c:v>
                      </c:pt>
                      <c:pt idx="4970">
                        <c:v>994.29228515625005</c:v>
                      </c:pt>
                      <c:pt idx="4971">
                        <c:v>994.48837890624998</c:v>
                      </c:pt>
                      <c:pt idx="4972">
                        <c:v>994.69184570312495</c:v>
                      </c:pt>
                      <c:pt idx="4973">
                        <c:v>994.90058593749995</c:v>
                      </c:pt>
                      <c:pt idx="4974">
                        <c:v>995.09799804687498</c:v>
                      </c:pt>
                      <c:pt idx="4975">
                        <c:v>995.29018554687502</c:v>
                      </c:pt>
                      <c:pt idx="4976">
                        <c:v>995.48784179687505</c:v>
                      </c:pt>
                      <c:pt idx="4977">
                        <c:v>995.68549804687495</c:v>
                      </c:pt>
                      <c:pt idx="4978">
                        <c:v>995.89047851562498</c:v>
                      </c:pt>
                      <c:pt idx="4979">
                        <c:v>996.10170898437502</c:v>
                      </c:pt>
                      <c:pt idx="4980">
                        <c:v>996.306640625</c:v>
                      </c:pt>
                      <c:pt idx="4981">
                        <c:v>996.50634765625</c:v>
                      </c:pt>
                      <c:pt idx="4982">
                        <c:v>996.70732421875005</c:v>
                      </c:pt>
                      <c:pt idx="4983">
                        <c:v>996.89995117187505</c:v>
                      </c:pt>
                      <c:pt idx="4984">
                        <c:v>997.08881835937495</c:v>
                      </c:pt>
                      <c:pt idx="4985">
                        <c:v>997.29252929687505</c:v>
                      </c:pt>
                      <c:pt idx="4986">
                        <c:v>997.5</c:v>
                      </c:pt>
                      <c:pt idx="4987">
                        <c:v>997.69614257812498</c:v>
                      </c:pt>
                      <c:pt idx="4988">
                        <c:v>997.89985351562495</c:v>
                      </c:pt>
                      <c:pt idx="4989">
                        <c:v>998.09853515625002</c:v>
                      </c:pt>
                      <c:pt idx="4990">
                        <c:v>998.30219726562495</c:v>
                      </c:pt>
                      <c:pt idx="4991">
                        <c:v>998.504638671875</c:v>
                      </c:pt>
                      <c:pt idx="4992">
                        <c:v>998.697021484375</c:v>
                      </c:pt>
                      <c:pt idx="4993">
                        <c:v>998.90449218749995</c:v>
                      </c:pt>
                      <c:pt idx="4994">
                        <c:v>999.10317382812502</c:v>
                      </c:pt>
                      <c:pt idx="4995">
                        <c:v>999.29555664062502</c:v>
                      </c:pt>
                      <c:pt idx="4996">
                        <c:v>999.50429687500002</c:v>
                      </c:pt>
                      <c:pt idx="4997">
                        <c:v>999.70170898437505</c:v>
                      </c:pt>
                      <c:pt idx="4998">
                        <c:v>999.861328125</c:v>
                      </c:pt>
                      <c:pt idx="4999">
                        <c:v>1000.0033203125</c:v>
                      </c:pt>
                    </c:numCache>
                  </c:numRef>
                </c:xVal>
                <c:y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data_Loop!$BL$19:$BL$5018</c15:sqref>
                        </c15:formulaRef>
                      </c:ext>
                    </c:extLst>
                    <c:numCache>
                      <c:formatCode>0.00E+00</c:formatCode>
                      <c:ptCount val="5000"/>
                      <c:pt idx="0">
                        <c:v>-8.6604278238133098E-7</c:v>
                      </c:pt>
                      <c:pt idx="1">
                        <c:v>-4.4287758698108599E-6</c:v>
                      </c:pt>
                      <c:pt idx="2">
                        <c:v>-7.7107499247102608E-6</c:v>
                      </c:pt>
                      <c:pt idx="3">
                        <c:v>-1.1296578552598001E-5</c:v>
                      </c:pt>
                      <c:pt idx="4">
                        <c:v>-1.4690267409778801E-5</c:v>
                      </c:pt>
                      <c:pt idx="5">
                        <c:v>-1.84601975760016E-5</c:v>
                      </c:pt>
                      <c:pt idx="6">
                        <c:v>-2.21393106270279E-5</c:v>
                      </c:pt>
                      <c:pt idx="7">
                        <c:v>-2.5566726092298099E-5</c:v>
                      </c:pt>
                      <c:pt idx="8">
                        <c:v>-2.9449819453003401E-5</c:v>
                      </c:pt>
                      <c:pt idx="9">
                        <c:v>-3.3303735953557898E-5</c:v>
                      </c:pt>
                      <c:pt idx="10">
                        <c:v>-3.6785270335313801E-5</c:v>
                      </c:pt>
                      <c:pt idx="11">
                        <c:v>-3.9808530939897098E-5</c:v>
                      </c:pt>
                      <c:pt idx="12">
                        <c:v>-4.3878590305219401E-5</c:v>
                      </c:pt>
                      <c:pt idx="13">
                        <c:v>-4.7659742718036797E-5</c:v>
                      </c:pt>
                      <c:pt idx="14">
                        <c:v>-5.15740768755229E-5</c:v>
                      </c:pt>
                      <c:pt idx="15">
                        <c:v>-5.5614963306410097E-5</c:v>
                      </c:pt>
                      <c:pt idx="16">
                        <c:v>-5.9225733644427702E-5</c:v>
                      </c:pt>
                      <c:pt idx="17">
                        <c:v>-6.2449612813184405E-5</c:v>
                      </c:pt>
                      <c:pt idx="18">
                        <c:v>-6.7015903474630702E-5</c:v>
                      </c:pt>
                      <c:pt idx="19">
                        <c:v>-6.9606684444875096E-5</c:v>
                      </c:pt>
                      <c:pt idx="20">
                        <c:v>-7.43645876154772E-5</c:v>
                      </c:pt>
                      <c:pt idx="21">
                        <c:v>-7.7379141961501398E-5</c:v>
                      </c:pt>
                      <c:pt idx="22">
                        <c:v>-8.1100216001900698E-5</c:v>
                      </c:pt>
                      <c:pt idx="23">
                        <c:v>-8.4741960963818496E-5</c:v>
                      </c:pt>
                      <c:pt idx="24">
                        <c:v>-8.7763539267513301E-5</c:v>
                      </c:pt>
                      <c:pt idx="25">
                        <c:v>-9.1876633588436503E-5</c:v>
                      </c:pt>
                      <c:pt idx="26">
                        <c:v>-9.5908357267465602E-5</c:v>
                      </c:pt>
                      <c:pt idx="27" formatCode="General">
                        <c:v>-1.00267447463273E-4</c:v>
                      </c:pt>
                      <c:pt idx="28" formatCode="General">
                        <c:v>-1.0414890444621101E-4</c:v>
                      </c:pt>
                      <c:pt idx="29" formatCode="General">
                        <c:v>-1.05780431640902E-4</c:v>
                      </c:pt>
                      <c:pt idx="30" formatCode="General">
                        <c:v>-1.11139605811694E-4</c:v>
                      </c:pt>
                      <c:pt idx="31" formatCode="General">
                        <c:v>-1.16800552068857E-4</c:v>
                      </c:pt>
                      <c:pt idx="32" formatCode="General">
                        <c:v>-1.18029387799999E-4</c:v>
                      </c:pt>
                      <c:pt idx="33" formatCode="General">
                        <c:v>-1.2156876570497801E-4</c:v>
                      </c:pt>
                      <c:pt idx="34" formatCode="General">
                        <c:v>-1.2543565523436101E-4</c:v>
                      </c:pt>
                      <c:pt idx="35" formatCode="General">
                        <c:v>-1.2853565558424999E-4</c:v>
                      </c:pt>
                      <c:pt idx="36" formatCode="General">
                        <c:v>-1.3362009050529099E-4</c:v>
                      </c:pt>
                      <c:pt idx="37" formatCode="General">
                        <c:v>-1.37030996838184E-4</c:v>
                      </c:pt>
                      <c:pt idx="38" formatCode="General">
                        <c:v>-1.4139126676445801E-4</c:v>
                      </c:pt>
                      <c:pt idx="39" formatCode="General">
                        <c:v>-1.4492871388864501E-4</c:v>
                      </c:pt>
                      <c:pt idx="40" formatCode="General">
                        <c:v>-1.4760931707100001E-4</c:v>
                      </c:pt>
                      <c:pt idx="41" formatCode="General">
                        <c:v>-1.5176910161697401E-4</c:v>
                      </c:pt>
                      <c:pt idx="42" formatCode="General">
                        <c:v>-1.5559454166300701E-4</c:v>
                      </c:pt>
                      <c:pt idx="43" formatCode="General">
                        <c:v>-1.59981315524854E-4</c:v>
                      </c:pt>
                      <c:pt idx="44" formatCode="General">
                        <c:v>-1.64679370715262E-4</c:v>
                      </c:pt>
                      <c:pt idx="45" formatCode="General">
                        <c:v>-1.66520372168609E-4</c:v>
                      </c:pt>
                      <c:pt idx="46" formatCode="General">
                        <c:v>-1.70358328515577E-4</c:v>
                      </c:pt>
                      <c:pt idx="47" formatCode="General">
                        <c:v>-1.72418183750177E-4</c:v>
                      </c:pt>
                      <c:pt idx="48" formatCode="General">
                        <c:v>-1.7743318897212899E-4</c:v>
                      </c:pt>
                      <c:pt idx="49" formatCode="General">
                        <c:v>-1.80499667699367E-4</c:v>
                      </c:pt>
                      <c:pt idx="50" formatCode="General">
                        <c:v>-1.8505837855161699E-4</c:v>
                      </c:pt>
                      <c:pt idx="51" formatCode="General">
                        <c:v>-1.8753124083231701E-4</c:v>
                      </c:pt>
                      <c:pt idx="52" formatCode="General">
                        <c:v>-1.9050604530401101E-4</c:v>
                      </c:pt>
                      <c:pt idx="53" formatCode="General">
                        <c:v>-1.9769436691247501E-4</c:v>
                      </c:pt>
                      <c:pt idx="54" formatCode="General">
                        <c:v>-1.9821431768102899E-4</c:v>
                      </c:pt>
                      <c:pt idx="55" formatCode="General">
                        <c:v>-2.0307031678876199E-4</c:v>
                      </c:pt>
                      <c:pt idx="56" formatCode="General">
                        <c:v>-2.0823801299260999E-4</c:v>
                      </c:pt>
                      <c:pt idx="57" formatCode="General">
                        <c:v>-2.10260442745765E-4</c:v>
                      </c:pt>
                      <c:pt idx="58" formatCode="General">
                        <c:v>-2.15627602283385E-4</c:v>
                      </c:pt>
                      <c:pt idx="59" formatCode="General">
                        <c:v>-2.1775942642522701E-4</c:v>
                      </c:pt>
                      <c:pt idx="60" formatCode="General">
                        <c:v>-2.2056467908481599E-4</c:v>
                      </c:pt>
                      <c:pt idx="61" formatCode="General">
                        <c:v>-2.23966840788709E-4</c:v>
                      </c:pt>
                      <c:pt idx="62" formatCode="General">
                        <c:v>-2.28991369317412E-4</c:v>
                      </c:pt>
                      <c:pt idx="63" formatCode="General">
                        <c:v>-2.3256100043936699E-4</c:v>
                      </c:pt>
                      <c:pt idx="64" formatCode="General">
                        <c:v>-2.3549525481983801E-4</c:v>
                      </c:pt>
                      <c:pt idx="65" formatCode="General">
                        <c:v>-2.4123725686224501E-4</c:v>
                      </c:pt>
                      <c:pt idx="66" formatCode="General">
                        <c:v>-2.41138436667597E-4</c:v>
                      </c:pt>
                      <c:pt idx="67" formatCode="General">
                        <c:v>-2.4607180375549602E-4</c:v>
                      </c:pt>
                      <c:pt idx="68" formatCode="General">
                        <c:v>-2.4929489187633998E-4</c:v>
                      </c:pt>
                      <c:pt idx="69" formatCode="General">
                        <c:v>-2.5270082101489497E-4</c:v>
                      </c:pt>
                      <c:pt idx="70" formatCode="General">
                        <c:v>-2.57152391370417E-4</c:v>
                      </c:pt>
                      <c:pt idx="71" formatCode="General">
                        <c:v>-2.6139367332856501E-4</c:v>
                      </c:pt>
                      <c:pt idx="72" formatCode="General">
                        <c:v>-2.62831874411391E-4</c:v>
                      </c:pt>
                      <c:pt idx="73" formatCode="General">
                        <c:v>-2.6751004668057801E-4</c:v>
                      </c:pt>
                      <c:pt idx="74" formatCode="General">
                        <c:v>-2.69931305936965E-4</c:v>
                      </c:pt>
                      <c:pt idx="75" formatCode="General">
                        <c:v>-2.7542066152074298E-4</c:v>
                      </c:pt>
                      <c:pt idx="76" formatCode="General">
                        <c:v>-2.8060019231776798E-4</c:v>
                      </c:pt>
                      <c:pt idx="77" formatCode="General">
                        <c:v>-2.8145214429251702E-4</c:v>
                      </c:pt>
                      <c:pt idx="78" formatCode="General">
                        <c:v>-2.8912621591805E-4</c:v>
                      </c:pt>
                      <c:pt idx="79" formatCode="General">
                        <c:v>-2.9201484217833201E-4</c:v>
                      </c:pt>
                      <c:pt idx="80" formatCode="General">
                        <c:v>-2.9583169990743998E-4</c:v>
                      </c:pt>
                      <c:pt idx="81" formatCode="General">
                        <c:v>-2.96076794783277E-4</c:v>
                      </c:pt>
                      <c:pt idx="82" formatCode="General">
                        <c:v>-3.0496632659521099E-4</c:v>
                      </c:pt>
                      <c:pt idx="83" formatCode="General">
                        <c:v>-3.0801842591970398E-4</c:v>
                      </c:pt>
                      <c:pt idx="84" formatCode="General">
                        <c:v>-3.08186523394124E-4</c:v>
                      </c:pt>
                      <c:pt idx="85" formatCode="General">
                        <c:v>-3.1322295205925098E-4</c:v>
                      </c:pt>
                      <c:pt idx="86" formatCode="General">
                        <c:v>-3.1807084111714701E-4</c:v>
                      </c:pt>
                      <c:pt idx="87" formatCode="General">
                        <c:v>-3.2093521937436698E-4</c:v>
                      </c:pt>
                      <c:pt idx="88" formatCode="General">
                        <c:v>-3.2453749314422501E-4</c:v>
                      </c:pt>
                      <c:pt idx="89" formatCode="General">
                        <c:v>-3.2829077837118903E-4</c:v>
                      </c:pt>
                      <c:pt idx="90" formatCode="General">
                        <c:v>-3.2805217276072598E-4</c:v>
                      </c:pt>
                      <c:pt idx="91" formatCode="General">
                        <c:v>-3.3789074706934397E-4</c:v>
                      </c:pt>
                      <c:pt idx="92" formatCode="General">
                        <c:v>-3.3645907061253101E-4</c:v>
                      </c:pt>
                      <c:pt idx="93" formatCode="General">
                        <c:v>-3.4498911131668701E-4</c:v>
                      </c:pt>
                      <c:pt idx="94" formatCode="General">
                        <c:v>-3.47748713227482E-4</c:v>
                      </c:pt>
                      <c:pt idx="95" formatCode="General">
                        <c:v>-3.5194617527615601E-4</c:v>
                      </c:pt>
                      <c:pt idx="96" formatCode="General">
                        <c:v>-3.5727146026119102E-4</c:v>
                      </c:pt>
                      <c:pt idx="97" formatCode="General">
                        <c:v>-3.5423128020040898E-4</c:v>
                      </c:pt>
                      <c:pt idx="98" formatCode="General">
                        <c:v>-3.6493564368210598E-4</c:v>
                      </c:pt>
                      <c:pt idx="99" formatCode="General">
                        <c:v>-3.6575702891559602E-4</c:v>
                      </c:pt>
                      <c:pt idx="100" formatCode="General">
                        <c:v>-3.6660191963464099E-4</c:v>
                      </c:pt>
                      <c:pt idx="101" formatCode="General">
                        <c:v>-3.7370048172257202E-4</c:v>
                      </c:pt>
                      <c:pt idx="102" formatCode="General">
                        <c:v>-3.7991022847202598E-4</c:v>
                      </c:pt>
                      <c:pt idx="103" formatCode="General">
                        <c:v>-3.79233598405513E-4</c:v>
                      </c:pt>
                      <c:pt idx="104" formatCode="General">
                        <c:v>-3.8543526440296502E-4</c:v>
                      </c:pt>
                      <c:pt idx="105" formatCode="General">
                        <c:v>-3.8328472794665598E-4</c:v>
                      </c:pt>
                      <c:pt idx="106" formatCode="General">
                        <c:v>-3.8709029438032798E-4</c:v>
                      </c:pt>
                      <c:pt idx="107" formatCode="General">
                        <c:v>-3.9456647786061799E-4</c:v>
                      </c:pt>
                      <c:pt idx="108" formatCode="General">
                        <c:v>-3.9998069463094801E-4</c:v>
                      </c:pt>
                      <c:pt idx="109" formatCode="General">
                        <c:v>-3.9827164494101E-4</c:v>
                      </c:pt>
                      <c:pt idx="110" formatCode="General">
                        <c:v>-4.0579554890408698E-4</c:v>
                      </c:pt>
                      <c:pt idx="111" formatCode="General">
                        <c:v>-4.0553184090477202E-4</c:v>
                      </c:pt>
                      <c:pt idx="112" formatCode="General">
                        <c:v>-4.0906537100511803E-4</c:v>
                      </c:pt>
                      <c:pt idx="113" formatCode="General">
                        <c:v>-4.1402746111640903E-4</c:v>
                      </c:pt>
                      <c:pt idx="114" formatCode="General">
                        <c:v>-4.1353925521119499E-4</c:v>
                      </c:pt>
                      <c:pt idx="115" formatCode="General">
                        <c:v>-4.1816350872912598E-4</c:v>
                      </c:pt>
                      <c:pt idx="116" formatCode="General">
                        <c:v>-4.21325704192576E-4</c:v>
                      </c:pt>
                      <c:pt idx="117" formatCode="General">
                        <c:v>-4.2778046955133298E-4</c:v>
                      </c:pt>
                      <c:pt idx="118" formatCode="General">
                        <c:v>-4.31392214456911E-4</c:v>
                      </c:pt>
                      <c:pt idx="119" formatCode="General">
                        <c:v>-4.3270747296418702E-4</c:v>
                      </c:pt>
                      <c:pt idx="120" formatCode="General">
                        <c:v>-4.3614636664054599E-4</c:v>
                      </c:pt>
                      <c:pt idx="121" formatCode="General">
                        <c:v>-4.40756918860529E-4</c:v>
                      </c:pt>
                      <c:pt idx="122" formatCode="General">
                        <c:v>-4.4261071801794498E-4</c:v>
                      </c:pt>
                      <c:pt idx="123" formatCode="General">
                        <c:v>-4.4814523269122198E-4</c:v>
                      </c:pt>
                      <c:pt idx="124" formatCode="General">
                        <c:v>-4.4569761550505897E-4</c:v>
                      </c:pt>
                      <c:pt idx="125" formatCode="General">
                        <c:v>-4.5266313084084999E-4</c:v>
                      </c:pt>
                      <c:pt idx="126" formatCode="General">
                        <c:v>-4.5711358317520402E-4</c:v>
                      </c:pt>
                      <c:pt idx="127" formatCode="General">
                        <c:v>-4.6156450175553401E-4</c:v>
                      </c:pt>
                      <c:pt idx="128" formatCode="General">
                        <c:v>-4.6877294873653102E-4</c:v>
                      </c:pt>
                      <c:pt idx="129" formatCode="General">
                        <c:v>-4.7791239236229E-4</c:v>
                      </c:pt>
                      <c:pt idx="130" formatCode="General">
                        <c:v>-4.67813411423612E-4</c:v>
                      </c:pt>
                      <c:pt idx="131" formatCode="General">
                        <c:v>-4.7477270881424898E-4</c:v>
                      </c:pt>
                      <c:pt idx="132" formatCode="General">
                        <c:v>-4.76482064378836E-4</c:v>
                      </c:pt>
                      <c:pt idx="133" formatCode="General">
                        <c:v>-4.8000510421722202E-4</c:v>
                      </c:pt>
                      <c:pt idx="134" formatCode="General">
                        <c:v>-4.8764553612462498E-4</c:v>
                      </c:pt>
                      <c:pt idx="135" formatCode="General">
                        <c:v>-4.8924511435214995E-4</c:v>
                      </c:pt>
                      <c:pt idx="136" formatCode="General">
                        <c:v>-4.9083139647420899E-4</c:v>
                      </c:pt>
                      <c:pt idx="137" formatCode="General">
                        <c:v>-4.9451986197714896E-4</c:v>
                      </c:pt>
                      <c:pt idx="138" formatCode="General">
                        <c:v>-5.0033245861587502E-4</c:v>
                      </c:pt>
                      <c:pt idx="139" formatCode="General">
                        <c:v>-5.0315074802448801E-4</c:v>
                      </c:pt>
                      <c:pt idx="140" formatCode="General">
                        <c:v>-5.0862116949845499E-4</c:v>
                      </c:pt>
                      <c:pt idx="141" formatCode="General">
                        <c:v>-5.1131652796503296E-4</c:v>
                      </c:pt>
                      <c:pt idx="142" formatCode="General">
                        <c:v>-5.1404419546841995E-4</c:v>
                      </c:pt>
                      <c:pt idx="143" formatCode="General">
                        <c:v>-5.1761403837901395E-4</c:v>
                      </c:pt>
                      <c:pt idx="144" formatCode="General">
                        <c:v>-5.1559740968984305E-4</c:v>
                      </c:pt>
                      <c:pt idx="145" formatCode="General">
                        <c:v>-5.2302104547758896E-4</c:v>
                      </c:pt>
                      <c:pt idx="146" formatCode="General">
                        <c:v>-5.3170246768342801E-4</c:v>
                      </c:pt>
                      <c:pt idx="147" formatCode="General">
                        <c:v>-5.2879562194328895E-4</c:v>
                      </c:pt>
                      <c:pt idx="148" formatCode="General">
                        <c:v>-5.3370197049850895E-4</c:v>
                      </c:pt>
                      <c:pt idx="149" formatCode="General">
                        <c:v>-5.39755807215881E-4</c:v>
                      </c:pt>
                      <c:pt idx="150" formatCode="General">
                        <c:v>-5.4140996357275996E-4</c:v>
                      </c:pt>
                      <c:pt idx="151" formatCode="General">
                        <c:v>-5.4650635545570804E-4</c:v>
                      </c:pt>
                      <c:pt idx="152" formatCode="General">
                        <c:v>-5.5014583823791499E-4</c:v>
                      </c:pt>
                      <c:pt idx="153" formatCode="General">
                        <c:v>-5.5294566892878996E-4</c:v>
                      </c:pt>
                      <c:pt idx="154" formatCode="General">
                        <c:v>-5.5984064300130805E-4</c:v>
                      </c:pt>
                      <c:pt idx="155" formatCode="General">
                        <c:v>-5.5891008737706796E-4</c:v>
                      </c:pt>
                      <c:pt idx="156" formatCode="General">
                        <c:v>-5.5750825583194305E-4</c:v>
                      </c:pt>
                      <c:pt idx="157" formatCode="General">
                        <c:v>-5.7134571549154504E-4</c:v>
                      </c:pt>
                      <c:pt idx="158" formatCode="General">
                        <c:v>-5.7581055039616403E-4</c:v>
                      </c:pt>
                      <c:pt idx="159" formatCode="General">
                        <c:v>-5.7952539995732605E-4</c:v>
                      </c:pt>
                      <c:pt idx="160" formatCode="General">
                        <c:v>-5.7605904314458705E-4</c:v>
                      </c:pt>
                      <c:pt idx="161" formatCode="General">
                        <c:v>-5.7848959455296899E-4</c:v>
                      </c:pt>
                      <c:pt idx="162" formatCode="General">
                        <c:v>-5.7910878252850396E-4</c:v>
                      </c:pt>
                      <c:pt idx="163" formatCode="General">
                        <c:v>-5.8734350301187102E-4</c:v>
                      </c:pt>
                      <c:pt idx="164" formatCode="General">
                        <c:v>-5.88607054839411E-4</c:v>
                      </c:pt>
                      <c:pt idx="165" formatCode="General">
                        <c:v>-5.9561668149001002E-4</c:v>
                      </c:pt>
                      <c:pt idx="166" formatCode="General">
                        <c:v>-5.9430783054385903E-4</c:v>
                      </c:pt>
                      <c:pt idx="167" formatCode="General">
                        <c:v>-6.00997803906258E-4</c:v>
                      </c:pt>
                      <c:pt idx="168" formatCode="General">
                        <c:v>-6.0883127639627804E-4</c:v>
                      </c:pt>
                      <c:pt idx="169" formatCode="General">
                        <c:v>-6.0185324971461602E-4</c:v>
                      </c:pt>
                      <c:pt idx="170" formatCode="General">
                        <c:v>-6.1283000012851598E-4</c:v>
                      </c:pt>
                      <c:pt idx="171" formatCode="General">
                        <c:v>-6.2109331709191899E-4</c:v>
                      </c:pt>
                      <c:pt idx="172" formatCode="General">
                        <c:v>-6.2010681303405104E-4</c:v>
                      </c:pt>
                      <c:pt idx="173" formatCode="General">
                        <c:v>-6.2333037484658602E-4</c:v>
                      </c:pt>
                      <c:pt idx="174" formatCode="General">
                        <c:v>-6.2802222227737695E-4</c:v>
                      </c:pt>
                      <c:pt idx="175" formatCode="General">
                        <c:v>-6.2942879367607703E-4</c:v>
                      </c:pt>
                      <c:pt idx="176" formatCode="General">
                        <c:v>-6.3497245762998396E-4</c:v>
                      </c:pt>
                      <c:pt idx="177" formatCode="General">
                        <c:v>-6.3627058139341505E-4</c:v>
                      </c:pt>
                      <c:pt idx="178" formatCode="General">
                        <c:v>-6.4238471203533105E-4</c:v>
                      </c:pt>
                      <c:pt idx="179" formatCode="General">
                        <c:v>-6.3757182081590003E-4</c:v>
                      </c:pt>
                      <c:pt idx="180" formatCode="General">
                        <c:v>-6.4552424941820795E-4</c:v>
                      </c:pt>
                      <c:pt idx="181" formatCode="General">
                        <c:v>-6.4716282382567701E-4</c:v>
                      </c:pt>
                      <c:pt idx="182" formatCode="General">
                        <c:v>-6.5781366351179795E-4</c:v>
                      </c:pt>
                      <c:pt idx="183" formatCode="General">
                        <c:v>-6.5423688227035605E-4</c:v>
                      </c:pt>
                      <c:pt idx="184" formatCode="General">
                        <c:v>-6.6533440372169405E-4</c:v>
                      </c:pt>
                      <c:pt idx="185" formatCode="General">
                        <c:v>-6.6662579553937397E-4</c:v>
                      </c:pt>
                      <c:pt idx="186" formatCode="General">
                        <c:v>-6.5640494880905701E-4</c:v>
                      </c:pt>
                      <c:pt idx="187" formatCode="General">
                        <c:v>-6.7227212791674503E-4</c:v>
                      </c:pt>
                      <c:pt idx="188" formatCode="General">
                        <c:v>-6.7657504662041196E-4</c:v>
                      </c:pt>
                      <c:pt idx="189" formatCode="General">
                        <c:v>-6.7077880300233999E-4</c:v>
                      </c:pt>
                      <c:pt idx="190" formatCode="General">
                        <c:v>-6.81996975975446E-4</c:v>
                      </c:pt>
                      <c:pt idx="191" formatCode="General">
                        <c:v>-6.86814121218284E-4</c:v>
                      </c:pt>
                      <c:pt idx="192" formatCode="General">
                        <c:v>-6.8824975841288603E-4</c:v>
                      </c:pt>
                      <c:pt idx="193" formatCode="General">
                        <c:v>-6.8954937171913802E-4</c:v>
                      </c:pt>
                      <c:pt idx="194" formatCode="General">
                        <c:v>-6.9229931019121501E-4</c:v>
                      </c:pt>
                      <c:pt idx="195" formatCode="General">
                        <c:v>-6.9997346867010902E-4</c:v>
                      </c:pt>
                      <c:pt idx="196" formatCode="General">
                        <c:v>-7.0474911388959205E-4</c:v>
                      </c:pt>
                      <c:pt idx="197" formatCode="General">
                        <c:v>-7.0176922121621102E-4</c:v>
                      </c:pt>
                      <c:pt idx="198" formatCode="General">
                        <c:v>-7.1448511094376801E-4</c:v>
                      </c:pt>
                      <c:pt idx="199" formatCode="General">
                        <c:v>-7.1120388004701203E-4</c:v>
                      </c:pt>
                      <c:pt idx="200" formatCode="General">
                        <c:v>-7.1974804586232E-4</c:v>
                      </c:pt>
                      <c:pt idx="201" formatCode="General">
                        <c:v>-7.2046432849713496E-4</c:v>
                      </c:pt>
                      <c:pt idx="202" formatCode="General">
                        <c:v>-7.1727393536337003E-4</c:v>
                      </c:pt>
                      <c:pt idx="203" formatCode="General">
                        <c:v>-7.2224300032917898E-4</c:v>
                      </c:pt>
                      <c:pt idx="204" formatCode="General">
                        <c:v>-7.2617957430047596E-4</c:v>
                      </c:pt>
                      <c:pt idx="205" formatCode="General">
                        <c:v>-7.3345540406981498E-4</c:v>
                      </c:pt>
                      <c:pt idx="206" formatCode="General">
                        <c:v>-7.4121098198606295E-4</c:v>
                      </c:pt>
                      <c:pt idx="207" formatCode="General">
                        <c:v>-7.3486114652974001E-4</c:v>
                      </c:pt>
                      <c:pt idx="208" formatCode="General">
                        <c:v>-7.3879513679509998E-4</c:v>
                      </c:pt>
                      <c:pt idx="209" formatCode="General">
                        <c:v>-7.4878787327940105E-4</c:v>
                      </c:pt>
                      <c:pt idx="210" formatCode="General">
                        <c:v>-7.4191009908196901E-4</c:v>
                      </c:pt>
                      <c:pt idx="211" formatCode="General">
                        <c:v>-7.4494775060557805E-4</c:v>
                      </c:pt>
                      <c:pt idx="212" formatCode="General">
                        <c:v>-7.59711238776837E-4</c:v>
                      </c:pt>
                      <c:pt idx="213" formatCode="General">
                        <c:v>-7.5801901762664002E-4</c:v>
                      </c:pt>
                      <c:pt idx="214" formatCode="General">
                        <c:v>-7.6728423483453801E-4</c:v>
                      </c:pt>
                      <c:pt idx="215" formatCode="General">
                        <c:v>-7.6206502422661304E-4</c:v>
                      </c:pt>
                      <c:pt idx="216" formatCode="General">
                        <c:v>-7.6500501926855195E-4</c:v>
                      </c:pt>
                      <c:pt idx="217" formatCode="General">
                        <c:v>-7.7170433273517005E-4</c:v>
                      </c:pt>
                      <c:pt idx="218" formatCode="General">
                        <c:v>-7.7505781641455597E-4</c:v>
                      </c:pt>
                      <c:pt idx="219" formatCode="General">
                        <c:v>-7.8174862801153196E-4</c:v>
                      </c:pt>
                      <c:pt idx="220" formatCode="General">
                        <c:v>-7.8268346140474205E-4</c:v>
                      </c:pt>
                      <c:pt idx="221" formatCode="General">
                        <c:v>-7.8117344676505E-4</c:v>
                      </c:pt>
                      <c:pt idx="222" formatCode="General">
                        <c:v>-7.9026961553049497E-4</c:v>
                      </c:pt>
                      <c:pt idx="223" formatCode="General">
                        <c:v>-7.9311106268426901E-4</c:v>
                      </c:pt>
                      <c:pt idx="224" formatCode="General">
                        <c:v>-7.9606790695098796E-4</c:v>
                      </c:pt>
                      <c:pt idx="225" formatCode="General">
                        <c:v>-7.9286814334694202E-4</c:v>
                      </c:pt>
                      <c:pt idx="226" formatCode="General">
                        <c:v>-8.0314006902755899E-4</c:v>
                      </c:pt>
                      <c:pt idx="227" formatCode="General">
                        <c:v>-7.9730316626303499E-4</c:v>
                      </c:pt>
                      <c:pt idx="228" formatCode="General">
                        <c:v>-8.0415982696496898E-4</c:v>
                      </c:pt>
                      <c:pt idx="229" formatCode="General">
                        <c:v>-8.1658315091878502E-4</c:v>
                      </c:pt>
                      <c:pt idx="230" formatCode="General">
                        <c:v>-8.1390089889691599E-4</c:v>
                      </c:pt>
                      <c:pt idx="231" formatCode="General">
                        <c:v>-8.1662472249491498E-4</c:v>
                      </c:pt>
                      <c:pt idx="232" formatCode="General">
                        <c:v>-8.1176040386973498E-4</c:v>
                      </c:pt>
                      <c:pt idx="233" formatCode="General">
                        <c:v>-8.21892808592316E-4</c:v>
                      </c:pt>
                      <c:pt idx="234" formatCode="General">
                        <c:v>-8.2670526548366105E-4</c:v>
                      </c:pt>
                      <c:pt idx="235" formatCode="General">
                        <c:v>-8.2544670006248495E-4</c:v>
                      </c:pt>
                      <c:pt idx="236" formatCode="General">
                        <c:v>-8.3228484625492895E-4</c:v>
                      </c:pt>
                      <c:pt idx="237" formatCode="General">
                        <c:v>-8.3047728660469704E-4</c:v>
                      </c:pt>
                      <c:pt idx="238" formatCode="General">
                        <c:v>-8.3830746622011595E-4</c:v>
                      </c:pt>
                      <c:pt idx="239" formatCode="General">
                        <c:v>-8.4020748267913303E-4</c:v>
                      </c:pt>
                      <c:pt idx="240" formatCode="General">
                        <c:v>-8.4463619207886102E-4</c:v>
                      </c:pt>
                      <c:pt idx="241" formatCode="General">
                        <c:v>-8.6066429649995103E-4</c:v>
                      </c:pt>
                      <c:pt idx="242" formatCode="General">
                        <c:v>-8.5740224244416202E-4</c:v>
                      </c:pt>
                      <c:pt idx="243" formatCode="General">
                        <c:v>-8.5545626014439397E-4</c:v>
                      </c:pt>
                      <c:pt idx="244" formatCode="General">
                        <c:v>-8.5742876422526698E-4</c:v>
                      </c:pt>
                      <c:pt idx="245" formatCode="General">
                        <c:v>-8.5770706549701198E-4</c:v>
                      </c:pt>
                      <c:pt idx="246" formatCode="General">
                        <c:v>-8.61992042871271E-4</c:v>
                      </c:pt>
                      <c:pt idx="247" formatCode="General">
                        <c:v>-8.7220430004433195E-4</c:v>
                      </c:pt>
                      <c:pt idx="248" formatCode="General">
                        <c:v>-8.7488581767354904E-4</c:v>
                      </c:pt>
                      <c:pt idx="249" formatCode="General">
                        <c:v>-8.8301750466348097E-4</c:v>
                      </c:pt>
                      <c:pt idx="250" formatCode="General">
                        <c:v>-8.84680300755385E-4</c:v>
                      </c:pt>
                      <c:pt idx="251" formatCode="General">
                        <c:v>-8.7183444843628901E-4</c:v>
                      </c:pt>
                      <c:pt idx="252" formatCode="General">
                        <c:v>-8.9272836897397103E-4</c:v>
                      </c:pt>
                      <c:pt idx="253" formatCode="General">
                        <c:v>-8.9329148020829896E-4</c:v>
                      </c:pt>
                      <c:pt idx="254" formatCode="General">
                        <c:v>-8.9182379285090605E-4</c:v>
                      </c:pt>
                      <c:pt idx="255" formatCode="General">
                        <c:v>-8.9067953200550997E-4</c:v>
                      </c:pt>
                      <c:pt idx="256" formatCode="General">
                        <c:v>-8.9869886470919202E-4</c:v>
                      </c:pt>
                      <c:pt idx="257" formatCode="General">
                        <c:v>-8.9065825508521403E-4</c:v>
                      </c:pt>
                      <c:pt idx="258" formatCode="General">
                        <c:v>-8.9678532833312001E-4</c:v>
                      </c:pt>
                      <c:pt idx="259" formatCode="General">
                        <c:v>-9.1016693991518996E-4</c:v>
                      </c:pt>
                      <c:pt idx="260" formatCode="General">
                        <c:v>-9.0514159208765098E-4</c:v>
                      </c:pt>
                      <c:pt idx="261" formatCode="General">
                        <c:v>-9.2078349920196698E-4</c:v>
                      </c:pt>
                      <c:pt idx="262" formatCode="General">
                        <c:v>-9.13825697250487E-4</c:v>
                      </c:pt>
                      <c:pt idx="263" formatCode="General">
                        <c:v>-9.1588135940229298E-4</c:v>
                      </c:pt>
                      <c:pt idx="264" formatCode="General">
                        <c:v>-9.1852349727542903E-4</c:v>
                      </c:pt>
                      <c:pt idx="265" formatCode="General">
                        <c:v>-9.13320041824099E-4</c:v>
                      </c:pt>
                      <c:pt idx="266" formatCode="General">
                        <c:v>-9.2949816034004502E-4</c:v>
                      </c:pt>
                      <c:pt idx="267" formatCode="General">
                        <c:v>-9.2999495172884402E-4</c:v>
                      </c:pt>
                      <c:pt idx="268" formatCode="General">
                        <c:v>-9.3317298289735499E-4</c:v>
                      </c:pt>
                      <c:pt idx="269" formatCode="General">
                        <c:v>-9.3657202332796498E-4</c:v>
                      </c:pt>
                      <c:pt idx="270" formatCode="General">
                        <c:v>-9.4454201309227405E-4</c:v>
                      </c:pt>
                      <c:pt idx="271" formatCode="General">
                        <c:v>-9.5241006657007898E-4</c:v>
                      </c:pt>
                      <c:pt idx="272" formatCode="General">
                        <c:v>-9.5236748395261905E-4</c:v>
                      </c:pt>
                      <c:pt idx="273" formatCode="General">
                        <c:v>-9.5031234435776196E-4</c:v>
                      </c:pt>
                      <c:pt idx="274" formatCode="General">
                        <c:v>-9.4476654624696605E-4</c:v>
                      </c:pt>
                      <c:pt idx="275" formatCode="General">
                        <c:v>-9.5746632761036605E-4</c:v>
                      </c:pt>
                      <c:pt idx="276" formatCode="General">
                        <c:v>-9.5374592720347902E-4</c:v>
                      </c:pt>
                      <c:pt idx="277" formatCode="General">
                        <c:v>-9.6321999020184204E-4</c:v>
                      </c:pt>
                      <c:pt idx="278" formatCode="General">
                        <c:v>-9.6262842853001203E-4</c:v>
                      </c:pt>
                      <c:pt idx="279" formatCode="General">
                        <c:v>-9.6510658949893597E-4</c:v>
                      </c:pt>
                      <c:pt idx="280" formatCode="General">
                        <c:v>-9.7625753065308095E-4</c:v>
                      </c:pt>
                      <c:pt idx="281" formatCode="General">
                        <c:v>-9.8029445421239105E-4</c:v>
                      </c:pt>
                      <c:pt idx="282" formatCode="General">
                        <c:v>-9.7004148158380901E-4</c:v>
                      </c:pt>
                      <c:pt idx="283" formatCode="General">
                        <c:v>-9.9311771901350603E-4</c:v>
                      </c:pt>
                      <c:pt idx="284" formatCode="General">
                        <c:v>-9.7441567908156904E-4</c:v>
                      </c:pt>
                      <c:pt idx="285" formatCode="General">
                        <c:v>-9.81816564523972E-4</c:v>
                      </c:pt>
                      <c:pt idx="286" formatCode="General">
                        <c:v>-9.9169136220658293E-4</c:v>
                      </c:pt>
                      <c:pt idx="287" formatCode="General">
                        <c:v>-9.9688704144230804E-4</c:v>
                      </c:pt>
                      <c:pt idx="288" formatCode="General">
                        <c:v>-9.9314760548164811E-4</c:v>
                      </c:pt>
                      <c:pt idx="289" formatCode="General">
                        <c:v>-9.86942705321284E-4</c:v>
                      </c:pt>
                      <c:pt idx="290" formatCode="General">
                        <c:v>-1.00218018729675E-3</c:v>
                      </c:pt>
                      <c:pt idx="291" formatCode="General">
                        <c:v>-1.0101216543004199E-3</c:v>
                      </c:pt>
                      <c:pt idx="292" formatCode="General">
                        <c:v>-1.0037559342588201E-3</c:v>
                      </c:pt>
                      <c:pt idx="293" formatCode="General">
                        <c:v>-1.0093093980199799E-3</c:v>
                      </c:pt>
                      <c:pt idx="294" formatCode="General">
                        <c:v>-1.0222636965800699E-3</c:v>
                      </c:pt>
                      <c:pt idx="295" formatCode="General">
                        <c:v>-1.0149771510306401E-3</c:v>
                      </c:pt>
                      <c:pt idx="296" formatCode="General">
                        <c:v>-1.0214940322691101E-3</c:v>
                      </c:pt>
                      <c:pt idx="297" formatCode="General">
                        <c:v>-1.0143498766661599E-3</c:v>
                      </c:pt>
                      <c:pt idx="298" formatCode="General">
                        <c:v>-1.02658313438124E-3</c:v>
                      </c:pt>
                      <c:pt idx="299" formatCode="General">
                        <c:v>-1.0213951920672701E-3</c:v>
                      </c:pt>
                      <c:pt idx="300" formatCode="General">
                        <c:v>-1.0363441787333001E-3</c:v>
                      </c:pt>
                      <c:pt idx="301" formatCode="General">
                        <c:v>-1.0463978255546001E-3</c:v>
                      </c:pt>
                      <c:pt idx="302" formatCode="General">
                        <c:v>-1.03985286654464E-3</c:v>
                      </c:pt>
                      <c:pt idx="303" formatCode="General">
                        <c:v>-1.0454308083327E-3</c:v>
                      </c:pt>
                      <c:pt idx="304" formatCode="General">
                        <c:v>-1.06411291474719E-3</c:v>
                      </c:pt>
                      <c:pt idx="305" formatCode="General">
                        <c:v>-1.0385381819298101E-3</c:v>
                      </c:pt>
                      <c:pt idx="306" formatCode="General">
                        <c:v>-1.0568061615951899E-3</c:v>
                      </c:pt>
                      <c:pt idx="307" formatCode="General">
                        <c:v>-1.05585767152115E-3</c:v>
                      </c:pt>
                      <c:pt idx="308" formatCode="General">
                        <c:v>-1.05855738788176E-3</c:v>
                      </c:pt>
                      <c:pt idx="309" formatCode="General">
                        <c:v>-1.0560427887194E-3</c:v>
                      </c:pt>
                      <c:pt idx="310" formatCode="General">
                        <c:v>-1.0750349229004599E-3</c:v>
                      </c:pt>
                      <c:pt idx="311" formatCode="General">
                        <c:v>-1.0666650433811299E-3</c:v>
                      </c:pt>
                      <c:pt idx="312" formatCode="General">
                        <c:v>-1.07346582350605E-3</c:v>
                      </c:pt>
                      <c:pt idx="313" formatCode="General">
                        <c:v>-1.0740179739033E-3</c:v>
                      </c:pt>
                      <c:pt idx="314" formatCode="General">
                        <c:v>-1.0795203636444601E-3</c:v>
                      </c:pt>
                      <c:pt idx="315" formatCode="General">
                        <c:v>-1.07969244407003E-3</c:v>
                      </c:pt>
                      <c:pt idx="316" formatCode="General">
                        <c:v>-1.0783778558883701E-3</c:v>
                      </c:pt>
                      <c:pt idx="317" formatCode="General">
                        <c:v>-1.0828139186635001E-3</c:v>
                      </c:pt>
                      <c:pt idx="318" formatCode="General">
                        <c:v>-1.0878810187955001E-3</c:v>
                      </c:pt>
                      <c:pt idx="319" formatCode="General">
                        <c:v>-1.0931820363527501E-3</c:v>
                      </c:pt>
                      <c:pt idx="320" formatCode="General">
                        <c:v>-1.08946960498485E-3</c:v>
                      </c:pt>
                      <c:pt idx="321" formatCode="General">
                        <c:v>-1.0998534045338799E-3</c:v>
                      </c:pt>
                      <c:pt idx="322" formatCode="General">
                        <c:v>-1.1075518220404501E-3</c:v>
                      </c:pt>
                      <c:pt idx="323" formatCode="General">
                        <c:v>-1.1113385837754799E-3</c:v>
                      </c:pt>
                      <c:pt idx="324" formatCode="General">
                        <c:v>-1.0931652100667801E-3</c:v>
                      </c:pt>
                      <c:pt idx="325" formatCode="General">
                        <c:v>-1.1045154752492099E-3</c:v>
                      </c:pt>
                      <c:pt idx="326" formatCode="General">
                        <c:v>-1.1000500873472501E-3</c:v>
                      </c:pt>
                      <c:pt idx="327" formatCode="General">
                        <c:v>-1.1122830660194999E-3</c:v>
                      </c:pt>
                      <c:pt idx="328" formatCode="General">
                        <c:v>-1.1090786017895901E-3</c:v>
                      </c:pt>
                      <c:pt idx="329" formatCode="General">
                        <c:v>-1.12411279557827E-3</c:v>
                      </c:pt>
                      <c:pt idx="330" formatCode="General">
                        <c:v>-1.12443078098185E-3</c:v>
                      </c:pt>
                      <c:pt idx="331" formatCode="General">
                        <c:v>-1.1218978823357201E-3</c:v>
                      </c:pt>
                      <c:pt idx="332" formatCode="General">
                        <c:v>-1.13636732351827E-3</c:v>
                      </c:pt>
                      <c:pt idx="333" formatCode="General">
                        <c:v>-1.1430390065049699E-3</c:v>
                      </c:pt>
                      <c:pt idx="334" formatCode="General">
                        <c:v>-1.1496788941457599E-3</c:v>
                      </c:pt>
                      <c:pt idx="335" formatCode="General">
                        <c:v>-1.1416158174076599E-3</c:v>
                      </c:pt>
                      <c:pt idx="336" formatCode="General">
                        <c:v>-1.15241153601016E-3</c:v>
                      </c:pt>
                      <c:pt idx="337" formatCode="General">
                        <c:v>-1.1607225073623499E-3</c:v>
                      </c:pt>
                      <c:pt idx="338" formatCode="General">
                        <c:v>-1.14461419477541E-3</c:v>
                      </c:pt>
                      <c:pt idx="339" formatCode="General">
                        <c:v>-1.1578712198570501E-3</c:v>
                      </c:pt>
                      <c:pt idx="340" formatCode="General">
                        <c:v>-1.16035716666415E-3</c:v>
                      </c:pt>
                      <c:pt idx="341" formatCode="General">
                        <c:v>-1.1645225642270001E-3</c:v>
                      </c:pt>
                      <c:pt idx="342" formatCode="General">
                        <c:v>-1.1572915875242399E-3</c:v>
                      </c:pt>
                      <c:pt idx="343" formatCode="General">
                        <c:v>-1.1703431477137699E-3</c:v>
                      </c:pt>
                      <c:pt idx="344" formatCode="General">
                        <c:v>-1.17147117100738E-3</c:v>
                      </c:pt>
                      <c:pt idx="345" formatCode="General">
                        <c:v>-1.1736234667522199E-3</c:v>
                      </c:pt>
                      <c:pt idx="346" formatCode="General">
                        <c:v>-1.1711876491690601E-3</c:v>
                      </c:pt>
                      <c:pt idx="347" formatCode="General">
                        <c:v>-1.1683316998274101E-3</c:v>
                      </c:pt>
                      <c:pt idx="348" formatCode="General">
                        <c:v>-1.1653467318738699E-3</c:v>
                      </c:pt>
                      <c:pt idx="349" formatCode="General">
                        <c:v>-1.1677309771759199E-3</c:v>
                      </c:pt>
                      <c:pt idx="350" formatCode="General">
                        <c:v>-1.1815592445362699E-3</c:v>
                      </c:pt>
                      <c:pt idx="351" formatCode="General">
                        <c:v>-1.1863508549339299E-3</c:v>
                      </c:pt>
                      <c:pt idx="352" formatCode="General">
                        <c:v>-1.18869067565429E-3</c:v>
                      </c:pt>
                      <c:pt idx="353" formatCode="General">
                        <c:v>-1.1818107500041E-3</c:v>
                      </c:pt>
                      <c:pt idx="354" formatCode="General">
                        <c:v>-1.1803095683261999E-3</c:v>
                      </c:pt>
                      <c:pt idx="355" formatCode="General">
                        <c:v>-1.1789777877456E-3</c:v>
                      </c:pt>
                      <c:pt idx="356" formatCode="General">
                        <c:v>-1.19843083471745E-3</c:v>
                      </c:pt>
                      <c:pt idx="357" formatCode="General">
                        <c:v>-1.1814171365705499E-3</c:v>
                      </c:pt>
                      <c:pt idx="358" formatCode="General">
                        <c:v>-1.18939256678725E-3</c:v>
                      </c:pt>
                      <c:pt idx="359" formatCode="General">
                        <c:v>-1.1961767833502601E-3</c:v>
                      </c:pt>
                      <c:pt idx="360" formatCode="General">
                        <c:v>-1.1884928422960599E-3</c:v>
                      </c:pt>
                      <c:pt idx="361" formatCode="General">
                        <c:v>-1.21174476541084E-3</c:v>
                      </c:pt>
                      <c:pt idx="362" formatCode="General">
                        <c:v>-1.20264722436676E-3</c:v>
                      </c:pt>
                      <c:pt idx="363" formatCode="General">
                        <c:v>-1.21138099803598E-3</c:v>
                      </c:pt>
                      <c:pt idx="364" formatCode="General">
                        <c:v>-1.2187012670506899E-3</c:v>
                      </c:pt>
                      <c:pt idx="365" formatCode="General">
                        <c:v>-1.2256123271680501E-3</c:v>
                      </c:pt>
                      <c:pt idx="366" formatCode="General">
                        <c:v>-1.2158652462656799E-3</c:v>
                      </c:pt>
                      <c:pt idx="367" formatCode="General">
                        <c:v>-1.2151029731762499E-3</c:v>
                      </c:pt>
                      <c:pt idx="368" formatCode="General">
                        <c:v>-1.2318666068077001E-3</c:v>
                      </c:pt>
                      <c:pt idx="369" formatCode="General">
                        <c:v>-1.21726211211132E-3</c:v>
                      </c:pt>
                      <c:pt idx="370" formatCode="General">
                        <c:v>-1.2254301638272801E-3</c:v>
                      </c:pt>
                      <c:pt idx="371" formatCode="General">
                        <c:v>-1.22402845465874E-3</c:v>
                      </c:pt>
                      <c:pt idx="372" formatCode="General">
                        <c:v>-1.21844169047754E-3</c:v>
                      </c:pt>
                      <c:pt idx="373" formatCode="General">
                        <c:v>-1.2276645084164401E-3</c:v>
                      </c:pt>
                      <c:pt idx="374" formatCode="General">
                        <c:v>-1.2372770167707501E-3</c:v>
                      </c:pt>
                      <c:pt idx="375" formatCode="General">
                        <c:v>-1.2390103272991099E-3</c:v>
                      </c:pt>
                      <c:pt idx="376" formatCode="General">
                        <c:v>-1.2400841308606201E-3</c:v>
                      </c:pt>
                      <c:pt idx="377" formatCode="General">
                        <c:v>-1.2508640681621701E-3</c:v>
                      </c:pt>
                      <c:pt idx="378" formatCode="General">
                        <c:v>-1.2507887163842101E-3</c:v>
                      </c:pt>
                      <c:pt idx="379" formatCode="General">
                        <c:v>-1.25601817728298E-3</c:v>
                      </c:pt>
                      <c:pt idx="380" formatCode="General">
                        <c:v>-1.2358292195493699E-3</c:v>
                      </c:pt>
                      <c:pt idx="381" formatCode="General">
                        <c:v>-1.25019818023378E-3</c:v>
                      </c:pt>
                      <c:pt idx="382" formatCode="General">
                        <c:v>-1.2549655057403301E-3</c:v>
                      </c:pt>
                      <c:pt idx="383" formatCode="General">
                        <c:v>-1.25291721391097E-3</c:v>
                      </c:pt>
                      <c:pt idx="384" formatCode="General">
                        <c:v>-1.2684351912809299E-3</c:v>
                      </c:pt>
                      <c:pt idx="385" formatCode="General">
                        <c:v>-1.2834771971088901E-3</c:v>
                      </c:pt>
                      <c:pt idx="386" formatCode="General">
                        <c:v>-1.2670236391097E-3</c:v>
                      </c:pt>
                      <c:pt idx="387" formatCode="General">
                        <c:v>-1.27126359908648E-3</c:v>
                      </c:pt>
                      <c:pt idx="388" formatCode="General">
                        <c:v>-1.2755962451047301E-3</c:v>
                      </c:pt>
                      <c:pt idx="389" formatCode="General">
                        <c:v>-1.2767295392092099E-3</c:v>
                      </c:pt>
                      <c:pt idx="390" formatCode="General">
                        <c:v>-1.2795077588140899E-3</c:v>
                      </c:pt>
                      <c:pt idx="391" formatCode="General">
                        <c:v>-1.29582195125655E-3</c:v>
                      </c:pt>
                      <c:pt idx="392" formatCode="General">
                        <c:v>-1.28545267186633E-3</c:v>
                      </c:pt>
                      <c:pt idx="393" formatCode="General">
                        <c:v>-1.28064898925724E-3</c:v>
                      </c:pt>
                      <c:pt idx="394" formatCode="General">
                        <c:v>-1.2925530206177301E-3</c:v>
                      </c:pt>
                      <c:pt idx="395" formatCode="General">
                        <c:v>-1.29614633200648E-3</c:v>
                      </c:pt>
                      <c:pt idx="396" formatCode="General">
                        <c:v>-1.3022108697156899E-3</c:v>
                      </c:pt>
                      <c:pt idx="397" formatCode="General">
                        <c:v>-1.3030553146543499E-3</c:v>
                      </c:pt>
                      <c:pt idx="398" formatCode="General">
                        <c:v>-1.31197259073679E-3</c:v>
                      </c:pt>
                      <c:pt idx="399" formatCode="General">
                        <c:v>-1.28837995518815E-3</c:v>
                      </c:pt>
                      <c:pt idx="400" formatCode="General">
                        <c:v>-1.3066581270765401E-3</c:v>
                      </c:pt>
                      <c:pt idx="401" formatCode="General">
                        <c:v>-1.32666490490692E-3</c:v>
                      </c:pt>
                      <c:pt idx="402" formatCode="General">
                        <c:v>-1.3150298143649701E-3</c:v>
                      </c:pt>
                      <c:pt idx="403" formatCode="General">
                        <c:v>-1.32056649224721E-3</c:v>
                      </c:pt>
                      <c:pt idx="404" formatCode="General">
                        <c:v>-1.3253088005376801E-3</c:v>
                      </c:pt>
                      <c:pt idx="405" formatCode="General">
                        <c:v>-1.3362116108301899E-3</c:v>
                      </c:pt>
                      <c:pt idx="406" formatCode="General">
                        <c:v>-1.3035368975393301E-3</c:v>
                      </c:pt>
                      <c:pt idx="407" formatCode="General">
                        <c:v>-1.3401422936612599E-3</c:v>
                      </c:pt>
                      <c:pt idx="408" formatCode="General">
                        <c:v>-1.3149883251099401E-3</c:v>
                      </c:pt>
                      <c:pt idx="409" formatCode="General">
                        <c:v>-1.33724455245576E-3</c:v>
                      </c:pt>
                      <c:pt idx="410" formatCode="General">
                        <c:v>-1.3388296674024401E-3</c:v>
                      </c:pt>
                      <c:pt idx="411" formatCode="General">
                        <c:v>-1.33915073241237E-3</c:v>
                      </c:pt>
                      <c:pt idx="412" formatCode="General">
                        <c:v>-1.33470061494094E-3</c:v>
                      </c:pt>
                      <c:pt idx="413" formatCode="General">
                        <c:v>-1.3289549657959101E-3</c:v>
                      </c:pt>
                      <c:pt idx="414" formatCode="General">
                        <c:v>-1.3616002487812E-3</c:v>
                      </c:pt>
                      <c:pt idx="415" formatCode="General">
                        <c:v>-1.3417504959943099E-3</c:v>
                      </c:pt>
                      <c:pt idx="416" formatCode="General">
                        <c:v>-1.35074278210156E-3</c:v>
                      </c:pt>
                      <c:pt idx="417" formatCode="General">
                        <c:v>-1.3456942087314201E-3</c:v>
                      </c:pt>
                      <c:pt idx="418" formatCode="General">
                        <c:v>-1.3571307550815301E-3</c:v>
                      </c:pt>
                      <c:pt idx="419" formatCode="General">
                        <c:v>-1.3503408616831599E-3</c:v>
                      </c:pt>
                      <c:pt idx="420" formatCode="General">
                        <c:v>-1.36195388029024E-3</c:v>
                      </c:pt>
                      <c:pt idx="421" formatCode="General">
                        <c:v>-1.35702273223898E-3</c:v>
                      </c:pt>
                      <c:pt idx="422" formatCode="General">
                        <c:v>-1.3723069321789599E-3</c:v>
                      </c:pt>
                      <c:pt idx="423" formatCode="General">
                        <c:v>-1.35992655645174E-3</c:v>
                      </c:pt>
                      <c:pt idx="424" formatCode="General">
                        <c:v>-1.36414498427154E-3</c:v>
                      </c:pt>
                      <c:pt idx="425" formatCode="General">
                        <c:v>-1.36926095210812E-3</c:v>
                      </c:pt>
                      <c:pt idx="426" formatCode="General">
                        <c:v>-1.3678051542985699E-3</c:v>
                      </c:pt>
                      <c:pt idx="427" formatCode="General">
                        <c:v>-1.3833793830472299E-3</c:v>
                      </c:pt>
                      <c:pt idx="428" formatCode="General">
                        <c:v>-1.3854143293423201E-3</c:v>
                      </c:pt>
                      <c:pt idx="429" formatCode="General">
                        <c:v>-1.37406003902051E-3</c:v>
                      </c:pt>
                      <c:pt idx="430" formatCode="General">
                        <c:v>-1.37772271968217E-3</c:v>
                      </c:pt>
                      <c:pt idx="431" formatCode="General">
                        <c:v>-1.39445995660512E-3</c:v>
                      </c:pt>
                      <c:pt idx="432" formatCode="General">
                        <c:v>-1.3795242249744E-3</c:v>
                      </c:pt>
                      <c:pt idx="433" formatCode="General">
                        <c:v>-1.39669824730794E-3</c:v>
                      </c:pt>
                      <c:pt idx="434" formatCode="General">
                        <c:v>-1.4092215102734099E-3</c:v>
                      </c:pt>
                      <c:pt idx="435" formatCode="General">
                        <c:v>-1.3850004851195599E-3</c:v>
                      </c:pt>
                      <c:pt idx="436" formatCode="General">
                        <c:v>-1.3962927190324999E-3</c:v>
                      </c:pt>
                      <c:pt idx="437" formatCode="General">
                        <c:v>-1.39363923146239E-3</c:v>
                      </c:pt>
                      <c:pt idx="438" formatCode="General">
                        <c:v>-1.40021576486583E-3</c:v>
                      </c:pt>
                      <c:pt idx="439" formatCode="General">
                        <c:v>-1.39947966488202E-3</c:v>
                      </c:pt>
                      <c:pt idx="440" formatCode="General">
                        <c:v>-1.4153763414313299E-3</c:v>
                      </c:pt>
                      <c:pt idx="441" formatCode="General">
                        <c:v>-1.39957367361954E-3</c:v>
                      </c:pt>
                      <c:pt idx="442" formatCode="General">
                        <c:v>-1.41061361162115E-3</c:v>
                      </c:pt>
                      <c:pt idx="443" formatCode="General">
                        <c:v>-1.4160049454530301E-3</c:v>
                      </c:pt>
                      <c:pt idx="444" formatCode="General">
                        <c:v>-1.4168618495549201E-3</c:v>
                      </c:pt>
                      <c:pt idx="445" formatCode="General">
                        <c:v>-1.43258969342572E-3</c:v>
                      </c:pt>
                      <c:pt idx="446" formatCode="General">
                        <c:v>-1.4489401395198101E-3</c:v>
                      </c:pt>
                      <c:pt idx="447" formatCode="General">
                        <c:v>-1.4161795120101301E-3</c:v>
                      </c:pt>
                      <c:pt idx="448" formatCode="General">
                        <c:v>-1.44216402872738E-3</c:v>
                      </c:pt>
                      <c:pt idx="449" formatCode="General">
                        <c:v>-1.41889447517781E-3</c:v>
                      </c:pt>
                      <c:pt idx="450" formatCode="General">
                        <c:v>-1.45218036753362E-3</c:v>
                      </c:pt>
                      <c:pt idx="451" formatCode="General">
                        <c:v>-1.4185935562964901E-3</c:v>
                      </c:pt>
                      <c:pt idx="452" formatCode="General">
                        <c:v>-1.46024096322524E-3</c:v>
                      </c:pt>
                      <c:pt idx="453" formatCode="General">
                        <c:v>-1.4355932800689301E-3</c:v>
                      </c:pt>
                      <c:pt idx="454" formatCode="General">
                        <c:v>-1.42941150582934E-3</c:v>
                      </c:pt>
                      <c:pt idx="455" formatCode="General">
                        <c:v>-1.43710894536104E-3</c:v>
                      </c:pt>
                      <c:pt idx="456" formatCode="General">
                        <c:v>-1.4326731353903801E-3</c:v>
                      </c:pt>
                      <c:pt idx="457" formatCode="General">
                        <c:v>-1.44733800074791E-3</c:v>
                      </c:pt>
                      <c:pt idx="458" formatCode="General">
                        <c:v>-1.4408789053944101E-3</c:v>
                      </c:pt>
                      <c:pt idx="459" formatCode="General">
                        <c:v>-1.4645151222769E-3</c:v>
                      </c:pt>
                      <c:pt idx="460" formatCode="General">
                        <c:v>-1.44915566295821E-3</c:v>
                      </c:pt>
                      <c:pt idx="461" formatCode="General">
                        <c:v>-1.45019178341429E-3</c:v>
                      </c:pt>
                      <c:pt idx="462" formatCode="General">
                        <c:v>-1.46594360924751E-3</c:v>
                      </c:pt>
                      <c:pt idx="463" formatCode="General">
                        <c:v>-1.4737426578971401E-3</c:v>
                      </c:pt>
                      <c:pt idx="464" formatCode="General">
                        <c:v>-1.47195298832784E-3</c:v>
                      </c:pt>
                      <c:pt idx="465" formatCode="General">
                        <c:v>-1.46981837561839E-3</c:v>
                      </c:pt>
                      <c:pt idx="466" formatCode="General">
                        <c:v>-1.4665802283633899E-3</c:v>
                      </c:pt>
                      <c:pt idx="467" formatCode="General">
                        <c:v>-1.4714172121269901E-3</c:v>
                      </c:pt>
                      <c:pt idx="468" formatCode="General">
                        <c:v>-1.49355891388094E-3</c:v>
                      </c:pt>
                      <c:pt idx="469" formatCode="General">
                        <c:v>-1.4804105924531199E-3</c:v>
                      </c:pt>
                      <c:pt idx="470" formatCode="General">
                        <c:v>-1.4666077956982701E-3</c:v>
                      </c:pt>
                      <c:pt idx="471" formatCode="General">
                        <c:v>-1.47890555097894E-3</c:v>
                      </c:pt>
                      <c:pt idx="472" formatCode="General">
                        <c:v>-1.48812517637927E-3</c:v>
                      </c:pt>
                      <c:pt idx="473" formatCode="General">
                        <c:v>-1.49310482813462E-3</c:v>
                      </c:pt>
                      <c:pt idx="474" formatCode="General">
                        <c:v>-1.49965298430256E-3</c:v>
                      </c:pt>
                      <c:pt idx="475" formatCode="General">
                        <c:v>-1.48700347194566E-3</c:v>
                      </c:pt>
                      <c:pt idx="476" formatCode="General">
                        <c:v>-1.51935050800306E-3</c:v>
                      </c:pt>
                      <c:pt idx="477" formatCode="General">
                        <c:v>-1.50577312039755E-3</c:v>
                      </c:pt>
                      <c:pt idx="478" formatCode="General">
                        <c:v>-1.50950135718431E-3</c:v>
                      </c:pt>
                      <c:pt idx="479" formatCode="General">
                        <c:v>-1.50421907902459E-3</c:v>
                      </c:pt>
                      <c:pt idx="480" formatCode="General">
                        <c:v>-1.5058701778828201E-3</c:v>
                      </c:pt>
                      <c:pt idx="481" formatCode="General">
                        <c:v>-1.5000886995339699E-3</c:v>
                      </c:pt>
                      <c:pt idx="482" formatCode="General">
                        <c:v>-1.5248304710514999E-3</c:v>
                      </c:pt>
                      <c:pt idx="483" formatCode="General">
                        <c:v>-1.5239580160576001E-3</c:v>
                      </c:pt>
                      <c:pt idx="484" formatCode="General">
                        <c:v>-1.5252677303205699E-3</c:v>
                      </c:pt>
                      <c:pt idx="485" formatCode="General">
                        <c:v>-1.5138273239977101E-3</c:v>
                      </c:pt>
                      <c:pt idx="486" formatCode="General">
                        <c:v>-1.5219646457432399E-3</c:v>
                      </c:pt>
                      <c:pt idx="487" formatCode="General">
                        <c:v>-1.51963070130468E-3</c:v>
                      </c:pt>
                      <c:pt idx="488" formatCode="General">
                        <c:v>-1.50813488283249E-3</c:v>
                      </c:pt>
                      <c:pt idx="489" formatCode="General">
                        <c:v>-1.5506583376909901E-3</c:v>
                      </c:pt>
                      <c:pt idx="490" formatCode="General">
                        <c:v>-1.55590502648209E-3</c:v>
                      </c:pt>
                      <c:pt idx="491" formatCode="General">
                        <c:v>-1.53568475585249E-3</c:v>
                      </c:pt>
                      <c:pt idx="492" formatCode="General">
                        <c:v>-1.5425352990558799E-3</c:v>
                      </c:pt>
                      <c:pt idx="493" formatCode="General">
                        <c:v>-1.5242210622389799E-3</c:v>
                      </c:pt>
                      <c:pt idx="494" formatCode="General">
                        <c:v>-1.5558385369139E-3</c:v>
                      </c:pt>
                      <c:pt idx="495" formatCode="General">
                        <c:v>-1.56857651139286E-3</c:v>
                      </c:pt>
                      <c:pt idx="496" formatCode="General">
                        <c:v>-1.56522295318043E-3</c:v>
                      </c:pt>
                      <c:pt idx="497" formatCode="General">
                        <c:v>-1.56653247473664E-3</c:v>
                      </c:pt>
                      <c:pt idx="498" formatCode="General">
                        <c:v>-1.5695761166892399E-3</c:v>
                      </c:pt>
                      <c:pt idx="499" formatCode="General">
                        <c:v>-1.5698223239468999E-3</c:v>
                      </c:pt>
                      <c:pt idx="500" formatCode="General">
                        <c:v>-1.5749652948397999E-3</c:v>
                      </c:pt>
                      <c:pt idx="501" formatCode="General">
                        <c:v>-1.57985112057074E-3</c:v>
                      </c:pt>
                      <c:pt idx="502" formatCode="General">
                        <c:v>-1.5701138732662401E-3</c:v>
                      </c:pt>
                      <c:pt idx="503" formatCode="General">
                        <c:v>-1.58749733381019E-3</c:v>
                      </c:pt>
                      <c:pt idx="504" formatCode="General">
                        <c:v>-1.5828439067864101E-3</c:v>
                      </c:pt>
                      <c:pt idx="505" formatCode="General">
                        <c:v>-1.5786983605101199E-3</c:v>
                      </c:pt>
                      <c:pt idx="506" formatCode="General">
                        <c:v>-1.5900095187243899E-3</c:v>
                      </c:pt>
                      <c:pt idx="507" formatCode="General">
                        <c:v>-1.5797120759986399E-3</c:v>
                      </c:pt>
                      <c:pt idx="508" formatCode="General">
                        <c:v>-1.575680500694E-3</c:v>
                      </c:pt>
                      <c:pt idx="509" formatCode="General">
                        <c:v>-1.5925148104601399E-3</c:v>
                      </c:pt>
                      <c:pt idx="510" formatCode="General">
                        <c:v>-1.5909276296811701E-3</c:v>
                      </c:pt>
                      <c:pt idx="511" formatCode="General">
                        <c:v>-1.5984439285708001E-3</c:v>
                      </c:pt>
                      <c:pt idx="512" formatCode="General">
                        <c:v>-1.60300837031754E-3</c:v>
                      </c:pt>
                      <c:pt idx="513" formatCode="General">
                        <c:v>-1.5977430599722401E-3</c:v>
                      </c:pt>
                      <c:pt idx="514" formatCode="General">
                        <c:v>-1.5873846534916901E-3</c:v>
                      </c:pt>
                      <c:pt idx="515" formatCode="General">
                        <c:v>-1.60998104669184E-3</c:v>
                      </c:pt>
                      <c:pt idx="516" formatCode="General">
                        <c:v>-1.5773486216463101E-3</c:v>
                      </c:pt>
                      <c:pt idx="517" formatCode="General">
                        <c:v>-1.5898813058338999E-3</c:v>
                      </c:pt>
                      <c:pt idx="518" formatCode="General">
                        <c:v>-1.5926251760419599E-3</c:v>
                      </c:pt>
                      <c:pt idx="519" formatCode="General">
                        <c:v>-1.6376836099011201E-3</c:v>
                      </c:pt>
                      <c:pt idx="520" formatCode="General">
                        <c:v>-1.61505745509487E-3</c:v>
                      </c:pt>
                      <c:pt idx="521" formatCode="General">
                        <c:v>-1.62010339188178E-3</c:v>
                      </c:pt>
                      <c:pt idx="522" formatCode="General">
                        <c:v>-1.6173788421695501E-3</c:v>
                      </c:pt>
                      <c:pt idx="523" formatCode="General">
                        <c:v>-1.6081077131985899E-3</c:v>
                      </c:pt>
                      <c:pt idx="524" formatCode="General">
                        <c:v>-1.6165314149384001E-3</c:v>
                      </c:pt>
                      <c:pt idx="525" formatCode="General">
                        <c:v>-1.6415930353741099E-3</c:v>
                      </c:pt>
                      <c:pt idx="526" formatCode="General">
                        <c:v>-1.6413695308691899E-3</c:v>
                      </c:pt>
                      <c:pt idx="527" formatCode="General">
                        <c:v>-1.6176609778105601E-3</c:v>
                      </c:pt>
                      <c:pt idx="528" formatCode="General">
                        <c:v>-1.6274135326100399E-3</c:v>
                      </c:pt>
                      <c:pt idx="529" formatCode="General">
                        <c:v>-1.61914777606331E-3</c:v>
                      </c:pt>
                      <c:pt idx="530" formatCode="General">
                        <c:v>-1.64058812474767E-3</c:v>
                      </c:pt>
                      <c:pt idx="531" formatCode="General">
                        <c:v>-1.6117649062951001E-3</c:v>
                      </c:pt>
                      <c:pt idx="532" formatCode="General">
                        <c:v>-1.6283122222475899E-3</c:v>
                      </c:pt>
                      <c:pt idx="533" formatCode="General">
                        <c:v>-1.6381694758596901E-3</c:v>
                      </c:pt>
                      <c:pt idx="534" formatCode="General">
                        <c:v>-1.63342732663882E-3</c:v>
                      </c:pt>
                      <c:pt idx="535" formatCode="General">
                        <c:v>-1.6546722002981401E-3</c:v>
                      </c:pt>
                      <c:pt idx="536" formatCode="General">
                        <c:v>-1.6364766001520799E-3</c:v>
                      </c:pt>
                      <c:pt idx="537" formatCode="General">
                        <c:v>-1.6380992747514901E-3</c:v>
                      </c:pt>
                      <c:pt idx="538" formatCode="General">
                        <c:v>-1.64634163166937E-3</c:v>
                      </c:pt>
                      <c:pt idx="539" formatCode="General">
                        <c:v>-1.6509034083548599E-3</c:v>
                      </c:pt>
                      <c:pt idx="540" formatCode="General">
                        <c:v>-1.6486961526435699E-3</c:v>
                      </c:pt>
                      <c:pt idx="541" formatCode="General">
                        <c:v>-1.67679673755476E-3</c:v>
                      </c:pt>
                      <c:pt idx="542" formatCode="General">
                        <c:v>-1.6643831176219499E-3</c:v>
                      </c:pt>
                      <c:pt idx="543" formatCode="General">
                        <c:v>-1.67106126059173E-3</c:v>
                      </c:pt>
                      <c:pt idx="544" formatCode="General">
                        <c:v>-1.6745691756752301E-3</c:v>
                      </c:pt>
                      <c:pt idx="545" formatCode="General">
                        <c:v>-1.6607412183786299E-3</c:v>
                      </c:pt>
                      <c:pt idx="546" formatCode="General">
                        <c:v>-1.67988986008487E-3</c:v>
                      </c:pt>
                      <c:pt idx="547" formatCode="General">
                        <c:v>-1.64986323700353E-3</c:v>
                      </c:pt>
                      <c:pt idx="548" formatCode="General">
                        <c:v>-1.6712078218589601E-3</c:v>
                      </c:pt>
                      <c:pt idx="549" formatCode="General">
                        <c:v>-1.6829390822983999E-3</c:v>
                      </c:pt>
                      <c:pt idx="550" formatCode="General">
                        <c:v>-1.68053570238361E-3</c:v>
                      </c:pt>
                      <c:pt idx="551" formatCode="General">
                        <c:v>-1.6669429485414299E-3</c:v>
                      </c:pt>
                      <c:pt idx="552" formatCode="General">
                        <c:v>-1.66257734970875E-3</c:v>
                      </c:pt>
                      <c:pt idx="553" formatCode="General">
                        <c:v>-1.6935811042056101E-3</c:v>
                      </c:pt>
                      <c:pt idx="554" formatCode="General">
                        <c:v>-1.6886508263216E-3</c:v>
                      </c:pt>
                      <c:pt idx="555" formatCode="General">
                        <c:v>-1.68336038674809E-3</c:v>
                      </c:pt>
                      <c:pt idx="556" formatCode="General">
                        <c:v>-1.7125141763180199E-3</c:v>
                      </c:pt>
                      <c:pt idx="557" formatCode="General">
                        <c:v>-1.6970665888078301E-3</c:v>
                      </c:pt>
                      <c:pt idx="558" formatCode="General">
                        <c:v>-1.70092515514054E-3</c:v>
                      </c:pt>
                      <c:pt idx="559" formatCode="General">
                        <c:v>-1.7327425472604199E-3</c:v>
                      </c:pt>
                      <c:pt idx="560" formatCode="General">
                        <c:v>-1.7074319584122E-3</c:v>
                      </c:pt>
                      <c:pt idx="561" formatCode="General">
                        <c:v>-1.73546728312145E-3</c:v>
                      </c:pt>
                      <c:pt idx="562" formatCode="General">
                        <c:v>-1.7164666522565099E-3</c:v>
                      </c:pt>
                      <c:pt idx="563" formatCode="General">
                        <c:v>-1.7158838922831301E-3</c:v>
                      </c:pt>
                      <c:pt idx="564" formatCode="General">
                        <c:v>-1.72766100118952E-3</c:v>
                      </c:pt>
                      <c:pt idx="565" formatCode="General">
                        <c:v>-1.7265017025443899E-3</c:v>
                      </c:pt>
                      <c:pt idx="566" formatCode="General">
                        <c:v>-1.72516285673239E-3</c:v>
                      </c:pt>
                      <c:pt idx="567" formatCode="General">
                        <c:v>-1.7229498238488499E-3</c:v>
                      </c:pt>
                      <c:pt idx="568" formatCode="General">
                        <c:v>-1.7324812216514001E-3</c:v>
                      </c:pt>
                      <c:pt idx="569" formatCode="General">
                        <c:v>-1.7593844557030199E-3</c:v>
                      </c:pt>
                      <c:pt idx="570" formatCode="General">
                        <c:v>-1.7319967724968501E-3</c:v>
                      </c:pt>
                      <c:pt idx="571" formatCode="General">
                        <c:v>-1.7395367070136801E-3</c:v>
                      </c:pt>
                      <c:pt idx="572" formatCode="General">
                        <c:v>-1.7470762701774E-3</c:v>
                      </c:pt>
                      <c:pt idx="573" formatCode="General">
                        <c:v>-1.77004935453618E-3</c:v>
                      </c:pt>
                      <c:pt idx="574" formatCode="General">
                        <c:v>-1.74998293888768E-3</c:v>
                      </c:pt>
                      <c:pt idx="575" formatCode="General">
                        <c:v>-1.7522559513899699E-3</c:v>
                      </c:pt>
                      <c:pt idx="576" formatCode="General">
                        <c:v>-1.7747279089378599E-3</c:v>
                      </c:pt>
                      <c:pt idx="577" formatCode="General">
                        <c:v>-1.7827515982073599E-3</c:v>
                      </c:pt>
                      <c:pt idx="578" formatCode="General">
                        <c:v>-1.7698112812235399E-3</c:v>
                      </c:pt>
                      <c:pt idx="579" formatCode="General">
                        <c:v>-1.7765362744751199E-3</c:v>
                      </c:pt>
                      <c:pt idx="580" formatCode="General">
                        <c:v>-1.7885666248066601E-3</c:v>
                      </c:pt>
                      <c:pt idx="581" formatCode="General">
                        <c:v>-1.79416227854714E-3</c:v>
                      </c:pt>
                      <c:pt idx="582" formatCode="General">
                        <c:v>-1.7916196126620499E-3</c:v>
                      </c:pt>
                      <c:pt idx="583" formatCode="General">
                        <c:v>-1.79063067496482E-3</c:v>
                      </c:pt>
                      <c:pt idx="584" formatCode="General">
                        <c:v>-1.79800716993644E-3</c:v>
                      </c:pt>
                      <c:pt idx="585" formatCode="General">
                        <c:v>-1.7874401550116001E-3</c:v>
                      </c:pt>
                      <c:pt idx="586" formatCode="General">
                        <c:v>-1.79232673317397E-3</c:v>
                      </c:pt>
                      <c:pt idx="587" formatCode="General">
                        <c:v>-1.8006053692140201E-3</c:v>
                      </c:pt>
                      <c:pt idx="588" formatCode="General">
                        <c:v>-1.79416334449369E-3</c:v>
                      </c:pt>
                      <c:pt idx="589" formatCode="General">
                        <c:v>-1.79518600120753E-3</c:v>
                      </c:pt>
                      <c:pt idx="590" formatCode="General">
                        <c:v>-1.77737460429862E-3</c:v>
                      </c:pt>
                      <c:pt idx="591" formatCode="General">
                        <c:v>-1.79236218117034E-3</c:v>
                      </c:pt>
                      <c:pt idx="592" formatCode="General">
                        <c:v>-1.8058251322891001E-3</c:v>
                      </c:pt>
                      <c:pt idx="593" formatCode="General">
                        <c:v>-1.8040367010898901E-3</c:v>
                      </c:pt>
                      <c:pt idx="594" formatCode="General">
                        <c:v>-1.7864151243084301E-3</c:v>
                      </c:pt>
                      <c:pt idx="595" formatCode="General">
                        <c:v>-1.80150333720882E-3</c:v>
                      </c:pt>
                      <c:pt idx="596" formatCode="General">
                        <c:v>-1.79553144528277E-3</c:v>
                      </c:pt>
                      <c:pt idx="597" formatCode="General">
                        <c:v>-1.79710224976458E-3</c:v>
                      </c:pt>
                      <c:pt idx="598" formatCode="General">
                        <c:v>-1.7942522312152801E-3</c:v>
                      </c:pt>
                      <c:pt idx="599" formatCode="General">
                        <c:v>-1.7881580062969399E-3</c:v>
                      </c:pt>
                      <c:pt idx="600" formatCode="General">
                        <c:v>-1.80219348001964E-3</c:v>
                      </c:pt>
                      <c:pt idx="601" formatCode="General">
                        <c:v>-1.8382071607953301E-3</c:v>
                      </c:pt>
                      <c:pt idx="602" formatCode="General">
                        <c:v>-1.81655493040113E-3</c:v>
                      </c:pt>
                      <c:pt idx="603" formatCode="General">
                        <c:v>-1.81373551879396E-3</c:v>
                      </c:pt>
                      <c:pt idx="604" formatCode="General">
                        <c:v>-1.83201676268395E-3</c:v>
                      </c:pt>
                      <c:pt idx="605" formatCode="General">
                        <c:v>-1.8349787535207099E-3</c:v>
                      </c:pt>
                      <c:pt idx="606" formatCode="General">
                        <c:v>-1.8336224948060499E-3</c:v>
                      </c:pt>
                      <c:pt idx="607" formatCode="General">
                        <c:v>-1.8400463691818499E-3</c:v>
                      </c:pt>
                      <c:pt idx="608" formatCode="General">
                        <c:v>-1.85263508620123E-3</c:v>
                      </c:pt>
                      <c:pt idx="609" formatCode="General">
                        <c:v>-1.84164099093233E-3</c:v>
                      </c:pt>
                      <c:pt idx="610" formatCode="General">
                        <c:v>-1.8416494849008099E-3</c:v>
                      </c:pt>
                      <c:pt idx="611" formatCode="General">
                        <c:v>-1.84238033345412E-3</c:v>
                      </c:pt>
                      <c:pt idx="612" formatCode="General">
                        <c:v>-1.87077228242258E-3</c:v>
                      </c:pt>
                      <c:pt idx="613" formatCode="General">
                        <c:v>-1.8320091527633899E-3</c:v>
                      </c:pt>
                      <c:pt idx="614" formatCode="General">
                        <c:v>-1.8497334619184699E-3</c:v>
                      </c:pt>
                      <c:pt idx="615" formatCode="General">
                        <c:v>-1.8579504721528599E-3</c:v>
                      </c:pt>
                      <c:pt idx="616" formatCode="General">
                        <c:v>-1.8672774411866799E-3</c:v>
                      </c:pt>
                      <c:pt idx="617" formatCode="General">
                        <c:v>-1.85101551657153E-3</c:v>
                      </c:pt>
                      <c:pt idx="618" formatCode="General">
                        <c:v>-1.8856637829520601E-3</c:v>
                      </c:pt>
                      <c:pt idx="619" formatCode="General">
                        <c:v>-1.8836024115266E-3</c:v>
                      </c:pt>
                      <c:pt idx="620" formatCode="General">
                        <c:v>-1.85225706387039E-3</c:v>
                      </c:pt>
                      <c:pt idx="621" formatCode="General">
                        <c:v>-1.8844424225502199E-3</c:v>
                      </c:pt>
                      <c:pt idx="622" formatCode="General">
                        <c:v>-1.8809007570422199E-3</c:v>
                      </c:pt>
                      <c:pt idx="623" formatCode="General">
                        <c:v>-1.87787003369112E-3</c:v>
                      </c:pt>
                      <c:pt idx="624" formatCode="General">
                        <c:v>-1.8688610171017201E-3</c:v>
                      </c:pt>
                      <c:pt idx="625" formatCode="General">
                        <c:v>-1.8623697213240699E-3</c:v>
                      </c:pt>
                      <c:pt idx="626" formatCode="General">
                        <c:v>-1.8859312920387599E-3</c:v>
                      </c:pt>
                      <c:pt idx="627" formatCode="General">
                        <c:v>-1.87847917173382E-3</c:v>
                      </c:pt>
                      <c:pt idx="628" formatCode="General">
                        <c:v>-1.8920043457947399E-3</c:v>
                      </c:pt>
                      <c:pt idx="629" formatCode="General">
                        <c:v>-1.87370820832827E-3</c:v>
                      </c:pt>
                      <c:pt idx="630" formatCode="General">
                        <c:v>-1.8611554731647001E-3</c:v>
                      </c:pt>
                      <c:pt idx="631" formatCode="General">
                        <c:v>-1.8985427463643601E-3</c:v>
                      </c:pt>
                      <c:pt idx="632" formatCode="General">
                        <c:v>-1.8921845243504299E-3</c:v>
                      </c:pt>
                      <c:pt idx="633" formatCode="General">
                        <c:v>-1.91061131801728E-3</c:v>
                      </c:pt>
                      <c:pt idx="634" formatCode="General">
                        <c:v>-1.89257900325573E-3</c:v>
                      </c:pt>
                      <c:pt idx="635" formatCode="General">
                        <c:v>-1.8806820191248699E-3</c:v>
                      </c:pt>
                      <c:pt idx="636" formatCode="General">
                        <c:v>-1.91581999144506E-3</c:v>
                      </c:pt>
                      <c:pt idx="637" formatCode="General">
                        <c:v>-1.9124123598699E-3</c:v>
                      </c:pt>
                      <c:pt idx="638" formatCode="General">
                        <c:v>-1.9016688394771801E-3</c:v>
                      </c:pt>
                      <c:pt idx="639" formatCode="General">
                        <c:v>-1.9189767278240499E-3</c:v>
                      </c:pt>
                      <c:pt idx="640" formatCode="General">
                        <c:v>-1.9214990976423299E-3</c:v>
                      </c:pt>
                      <c:pt idx="641" formatCode="General">
                        <c:v>-1.91339616156338E-3</c:v>
                      </c:pt>
                      <c:pt idx="642" formatCode="General">
                        <c:v>-1.9427059142764901E-3</c:v>
                      </c:pt>
                      <c:pt idx="643" formatCode="General">
                        <c:v>-1.9262803168519399E-3</c:v>
                      </c:pt>
                      <c:pt idx="644" formatCode="General">
                        <c:v>-1.9236550246918901E-3</c:v>
                      </c:pt>
                      <c:pt idx="645" formatCode="General">
                        <c:v>-1.92248902861208E-3</c:v>
                      </c:pt>
                      <c:pt idx="646" formatCode="General">
                        <c:v>-1.9209298356600299E-3</c:v>
                      </c:pt>
                      <c:pt idx="647" formatCode="General">
                        <c:v>-1.9112686321546401E-3</c:v>
                      </c:pt>
                      <c:pt idx="648" formatCode="General">
                        <c:v>-1.9214746817126599E-3</c:v>
                      </c:pt>
                      <c:pt idx="649" formatCode="General">
                        <c:v>-1.9155859069759701E-3</c:v>
                      </c:pt>
                      <c:pt idx="650" formatCode="General">
                        <c:v>-1.9352902775214599E-3</c:v>
                      </c:pt>
                      <c:pt idx="651" formatCode="General">
                        <c:v>-1.9463125561059601E-3</c:v>
                      </c:pt>
                      <c:pt idx="652" formatCode="General">
                        <c:v>-1.9452753798806599E-3</c:v>
                      </c:pt>
                      <c:pt idx="653" formatCode="General">
                        <c:v>-1.9542203596300302E-3</c:v>
                      </c:pt>
                      <c:pt idx="654" formatCode="General">
                        <c:v>-1.92853393501884E-3</c:v>
                      </c:pt>
                      <c:pt idx="655" formatCode="General">
                        <c:v>-1.93472903921893E-3</c:v>
                      </c:pt>
                      <c:pt idx="656" formatCode="General">
                        <c:v>-1.9542206273981699E-3</c:v>
                      </c:pt>
                      <c:pt idx="657" formatCode="General">
                        <c:v>-1.9675537694311498E-3</c:v>
                      </c:pt>
                      <c:pt idx="658" formatCode="General">
                        <c:v>-1.94329679183587E-3</c:v>
                      </c:pt>
                      <c:pt idx="659" formatCode="General">
                        <c:v>-1.95298210332494E-3</c:v>
                      </c:pt>
                      <c:pt idx="660" formatCode="General">
                        <c:v>-1.9576815756729002E-3</c:v>
                      </c:pt>
                      <c:pt idx="661" formatCode="General">
                        <c:v>-1.9544091257317998E-3</c:v>
                      </c:pt>
                      <c:pt idx="662" formatCode="General">
                        <c:v>-1.9493851530614499E-3</c:v>
                      </c:pt>
                      <c:pt idx="663" formatCode="General">
                        <c:v>-1.9555264236345601E-3</c:v>
                      </c:pt>
                      <c:pt idx="664" formatCode="General">
                        <c:v>-1.94746957015675E-3</c:v>
                      </c:pt>
                      <c:pt idx="665" formatCode="General">
                        <c:v>-1.9674958564824098E-3</c:v>
                      </c:pt>
                      <c:pt idx="666" formatCode="General">
                        <c:v>-1.9408109018416401E-3</c:v>
                      </c:pt>
                      <c:pt idx="667" formatCode="General">
                        <c:v>-1.9918110207173901E-3</c:v>
                      </c:pt>
                      <c:pt idx="668" formatCode="General">
                        <c:v>-1.9978335072363602E-3</c:v>
                      </c:pt>
                      <c:pt idx="669" formatCode="General">
                        <c:v>-1.9724162617394802E-3</c:v>
                      </c:pt>
                      <c:pt idx="670" formatCode="General">
                        <c:v>-1.98738282206672E-3</c:v>
                      </c:pt>
                      <c:pt idx="671" formatCode="General">
                        <c:v>-1.95975300865936E-3</c:v>
                      </c:pt>
                      <c:pt idx="672" formatCode="General">
                        <c:v>-1.96800008739217E-3</c:v>
                      </c:pt>
                      <c:pt idx="673" formatCode="General">
                        <c:v>-1.9965784512945301E-3</c:v>
                      </c:pt>
                      <c:pt idx="674" formatCode="General">
                        <c:v>-1.98829432006703E-3</c:v>
                      </c:pt>
                      <c:pt idx="675" formatCode="General">
                        <c:v>-1.9785334042322E-3</c:v>
                      </c:pt>
                      <c:pt idx="676" formatCode="General">
                        <c:v>-1.97243536798807E-3</c:v>
                      </c:pt>
                      <c:pt idx="677" formatCode="General">
                        <c:v>-1.9990596398863402E-3</c:v>
                      </c:pt>
                      <c:pt idx="678" formatCode="General">
                        <c:v>-1.9878467395436699E-3</c:v>
                      </c:pt>
                      <c:pt idx="679" formatCode="General">
                        <c:v>-2.0098979148974699E-3</c:v>
                      </c:pt>
                      <c:pt idx="680" formatCode="General">
                        <c:v>-1.9980147832317002E-3</c:v>
                      </c:pt>
                      <c:pt idx="681" formatCode="General">
                        <c:v>-1.9900139457395402E-3</c:v>
                      </c:pt>
                      <c:pt idx="682" formatCode="General">
                        <c:v>-2.0130397570162499E-3</c:v>
                      </c:pt>
                      <c:pt idx="683" formatCode="General">
                        <c:v>-2.00269186583008E-3</c:v>
                      </c:pt>
                      <c:pt idx="684" formatCode="General">
                        <c:v>-2.0484238056744401E-3</c:v>
                      </c:pt>
                      <c:pt idx="685" formatCode="General">
                        <c:v>-2.0179779284416298E-3</c:v>
                      </c:pt>
                      <c:pt idx="686" formatCode="General">
                        <c:v>-2.03979137121111E-3</c:v>
                      </c:pt>
                      <c:pt idx="687" formatCode="General">
                        <c:v>-1.9945576961959599E-3</c:v>
                      </c:pt>
                      <c:pt idx="688" formatCode="General">
                        <c:v>-2.0277768279400401E-3</c:v>
                      </c:pt>
                      <c:pt idx="689" formatCode="General">
                        <c:v>-2.0334933250089802E-3</c:v>
                      </c:pt>
                      <c:pt idx="690" formatCode="General">
                        <c:v>-2.0508662147507399E-3</c:v>
                      </c:pt>
                      <c:pt idx="691" formatCode="General">
                        <c:v>-2.03325777976741E-3</c:v>
                      </c:pt>
                      <c:pt idx="692" formatCode="General">
                        <c:v>-2.02125279151229E-3</c:v>
                      </c:pt>
                      <c:pt idx="693" formatCode="General">
                        <c:v>-2.0480886972318499E-3</c:v>
                      </c:pt>
                      <c:pt idx="694" formatCode="General">
                        <c:v>-2.0176051935956699E-3</c:v>
                      </c:pt>
                      <c:pt idx="695" formatCode="General">
                        <c:v>-2.0430309795942099E-3</c:v>
                      </c:pt>
                      <c:pt idx="696" formatCode="General">
                        <c:v>-2.0449424114506701E-3</c:v>
                      </c:pt>
                      <c:pt idx="697" formatCode="General">
                        <c:v>-2.08143517489153E-3</c:v>
                      </c:pt>
                      <c:pt idx="698" formatCode="General">
                        <c:v>-2.0444093978511102E-3</c:v>
                      </c:pt>
                      <c:pt idx="699" formatCode="General">
                        <c:v>-2.0348395924874398E-3</c:v>
                      </c:pt>
                      <c:pt idx="700" formatCode="General">
                        <c:v>-2.0598224317347901E-3</c:v>
                      </c:pt>
                      <c:pt idx="701" formatCode="General">
                        <c:v>-2.0806588389865699E-3</c:v>
                      </c:pt>
                      <c:pt idx="702" formatCode="General">
                        <c:v>-2.0754302636254501E-3</c:v>
                      </c:pt>
                      <c:pt idx="703" formatCode="General">
                        <c:v>-2.03803029098318E-3</c:v>
                      </c:pt>
                      <c:pt idx="704" formatCode="General">
                        <c:v>-2.0636710362633001E-3</c:v>
                      </c:pt>
                      <c:pt idx="705" formatCode="General">
                        <c:v>-2.0853178028672698E-3</c:v>
                      </c:pt>
                      <c:pt idx="706" formatCode="General">
                        <c:v>-2.0881130917842299E-3</c:v>
                      </c:pt>
                      <c:pt idx="707" formatCode="General">
                        <c:v>-2.0549983625819E-3</c:v>
                      </c:pt>
                      <c:pt idx="708" formatCode="General">
                        <c:v>-2.0896002056846898E-3</c:v>
                      </c:pt>
                      <c:pt idx="709" formatCode="General">
                        <c:v>-2.0612236154097302E-3</c:v>
                      </c:pt>
                      <c:pt idx="710" formatCode="General">
                        <c:v>-2.0885329391480598E-3</c:v>
                      </c:pt>
                      <c:pt idx="711" formatCode="General">
                        <c:v>-2.08334459898519E-3</c:v>
                      </c:pt>
                      <c:pt idx="712" formatCode="General">
                        <c:v>-2.0640055201547498E-3</c:v>
                      </c:pt>
                      <c:pt idx="713" formatCode="General">
                        <c:v>-2.0969382944855401E-3</c:v>
                      </c:pt>
                      <c:pt idx="714" formatCode="General">
                        <c:v>-2.0976818404063501E-3</c:v>
                      </c:pt>
                      <c:pt idx="715" formatCode="General">
                        <c:v>-2.0976455852891101E-3</c:v>
                      </c:pt>
                      <c:pt idx="716" formatCode="General">
                        <c:v>-2.10073529749204E-3</c:v>
                      </c:pt>
                      <c:pt idx="717" formatCode="General">
                        <c:v>-2.0672051576330402E-3</c:v>
                      </c:pt>
                      <c:pt idx="718" formatCode="General">
                        <c:v>-2.0963764928533099E-3</c:v>
                      </c:pt>
                      <c:pt idx="719" formatCode="General">
                        <c:v>-2.0931108777630502E-3</c:v>
                      </c:pt>
                      <c:pt idx="720" formatCode="General">
                        <c:v>-2.06297062567963E-3</c:v>
                      </c:pt>
                      <c:pt idx="721" formatCode="General">
                        <c:v>-2.10513987612638E-3</c:v>
                      </c:pt>
                      <c:pt idx="722" formatCode="General">
                        <c:v>-2.1182352529925501E-3</c:v>
                      </c:pt>
                      <c:pt idx="723" formatCode="General">
                        <c:v>-2.0817732632411202E-3</c:v>
                      </c:pt>
                      <c:pt idx="724" formatCode="General">
                        <c:v>-2.1091864598413901E-3</c:v>
                      </c:pt>
                      <c:pt idx="725" formatCode="General">
                        <c:v>-2.1008805063644602E-3</c:v>
                      </c:pt>
                      <c:pt idx="726" formatCode="General">
                        <c:v>-2.0750453425463101E-3</c:v>
                      </c:pt>
                      <c:pt idx="727" formatCode="General">
                        <c:v>-2.1049403638358599E-3</c:v>
                      </c:pt>
                      <c:pt idx="728" formatCode="General">
                        <c:v>-2.1046409387892799E-3</c:v>
                      </c:pt>
                      <c:pt idx="729" formatCode="General">
                        <c:v>-2.0905983124364499E-3</c:v>
                      </c:pt>
                      <c:pt idx="730" formatCode="General">
                        <c:v>-2.0823062577404799E-3</c:v>
                      </c:pt>
                      <c:pt idx="731" formatCode="General">
                        <c:v>-2.0953796767191201E-3</c:v>
                      </c:pt>
                      <c:pt idx="732" formatCode="General">
                        <c:v>-2.1242281568298201E-3</c:v>
                      </c:pt>
                      <c:pt idx="733" formatCode="General">
                        <c:v>-2.1066211258319498E-3</c:v>
                      </c:pt>
                      <c:pt idx="734" formatCode="General">
                        <c:v>-2.1393421740413098E-3</c:v>
                      </c:pt>
                      <c:pt idx="735" formatCode="General">
                        <c:v>-2.0970166775782602E-3</c:v>
                      </c:pt>
                      <c:pt idx="736" formatCode="General">
                        <c:v>-2.0929509255870099E-3</c:v>
                      </c:pt>
                      <c:pt idx="737" formatCode="General">
                        <c:v>-2.1246740450675699E-3</c:v>
                      </c:pt>
                      <c:pt idx="738" formatCode="General">
                        <c:v>-2.1178859805477601E-3</c:v>
                      </c:pt>
                      <c:pt idx="739" formatCode="General">
                        <c:v>-2.1064961655932902E-3</c:v>
                      </c:pt>
                      <c:pt idx="740" formatCode="General">
                        <c:v>-2.07625906688746E-3</c:v>
                      </c:pt>
                      <c:pt idx="741" formatCode="General">
                        <c:v>-2.13258717602319E-3</c:v>
                      </c:pt>
                      <c:pt idx="742" formatCode="General">
                        <c:v>-2.1327082362089201E-3</c:v>
                      </c:pt>
                      <c:pt idx="743" formatCode="General">
                        <c:v>-2.1149755093858402E-3</c:v>
                      </c:pt>
                      <c:pt idx="744" formatCode="General">
                        <c:v>-2.1238539515664101E-3</c:v>
                      </c:pt>
                      <c:pt idx="745" formatCode="General">
                        <c:v>-2.1107320017158399E-3</c:v>
                      </c:pt>
                      <c:pt idx="746" formatCode="General">
                        <c:v>-2.11154506144156E-3</c:v>
                      </c:pt>
                      <c:pt idx="747" formatCode="General">
                        <c:v>-2.1341563347878401E-3</c:v>
                      </c:pt>
                      <c:pt idx="748" formatCode="General">
                        <c:v>-2.1305458326683802E-3</c:v>
                      </c:pt>
                      <c:pt idx="749" formatCode="General">
                        <c:v>-2.1282833997882502E-3</c:v>
                      </c:pt>
                      <c:pt idx="750" formatCode="General">
                        <c:v>-2.1685862724119E-3</c:v>
                      </c:pt>
                      <c:pt idx="751" formatCode="General">
                        <c:v>-2.12175576722774E-3</c:v>
                      </c:pt>
                      <c:pt idx="752" formatCode="General">
                        <c:v>-2.1649712010336402E-3</c:v>
                      </c:pt>
                      <c:pt idx="753" formatCode="General">
                        <c:v>-2.1401747667578498E-3</c:v>
                      </c:pt>
                      <c:pt idx="754" formatCode="General">
                        <c:v>-2.1310369606881599E-3</c:v>
                      </c:pt>
                      <c:pt idx="755" formatCode="General">
                        <c:v>-2.13186072146565E-3</c:v>
                      </c:pt>
                      <c:pt idx="756" formatCode="General">
                        <c:v>-2.1559187989628002E-3</c:v>
                      </c:pt>
                      <c:pt idx="757" formatCode="General">
                        <c:v>-2.1405807765552801E-3</c:v>
                      </c:pt>
                      <c:pt idx="758" formatCode="General">
                        <c:v>-2.15373772975916E-3</c:v>
                      </c:pt>
                      <c:pt idx="759" formatCode="General">
                        <c:v>-2.1394104020867901E-3</c:v>
                      </c:pt>
                      <c:pt idx="760" formatCode="General">
                        <c:v>-2.1449281083784199E-3</c:v>
                      </c:pt>
                      <c:pt idx="761" formatCode="General">
                        <c:v>-2.1416243279826501E-3</c:v>
                      </c:pt>
                      <c:pt idx="762" formatCode="General">
                        <c:v>-2.1450948094535699E-3</c:v>
                      </c:pt>
                      <c:pt idx="763" formatCode="General">
                        <c:v>-2.1588903593519298E-3</c:v>
                      </c:pt>
                      <c:pt idx="764" formatCode="General">
                        <c:v>-2.1367330430859502E-3</c:v>
                      </c:pt>
                      <c:pt idx="765" formatCode="General">
                        <c:v>-2.16488544623807E-3</c:v>
                      </c:pt>
                      <c:pt idx="766" formatCode="General">
                        <c:v>-2.1492128057141601E-3</c:v>
                      </c:pt>
                      <c:pt idx="767" formatCode="General">
                        <c:v>-2.1441457063525499E-3</c:v>
                      </c:pt>
                      <c:pt idx="768" formatCode="General">
                        <c:v>-2.16364991931676E-3</c:v>
                      </c:pt>
                      <c:pt idx="769" formatCode="General">
                        <c:v>-2.1253761413175401E-3</c:v>
                      </c:pt>
                      <c:pt idx="770" formatCode="General">
                        <c:v>-2.1442016779256402E-3</c:v>
                      </c:pt>
                      <c:pt idx="771" formatCode="General">
                        <c:v>-2.1650740594803099E-3</c:v>
                      </c:pt>
                      <c:pt idx="772" formatCode="General">
                        <c:v>-2.17470931789266E-3</c:v>
                      </c:pt>
                      <c:pt idx="773" formatCode="General">
                        <c:v>-2.1508673980437502E-3</c:v>
                      </c:pt>
                      <c:pt idx="774" formatCode="General">
                        <c:v>-2.1477232755857398E-3</c:v>
                      </c:pt>
                      <c:pt idx="775" formatCode="General">
                        <c:v>-2.1650695914217201E-3</c:v>
                      </c:pt>
                      <c:pt idx="776" formatCode="General">
                        <c:v>-2.1680915691323298E-3</c:v>
                      </c:pt>
                      <c:pt idx="777" formatCode="General">
                        <c:v>-2.15656175260775E-3</c:v>
                      </c:pt>
                      <c:pt idx="778" formatCode="General">
                        <c:v>-2.1808675451886598E-3</c:v>
                      </c:pt>
                      <c:pt idx="779" formatCode="General">
                        <c:v>-2.1599261004463001E-3</c:v>
                      </c:pt>
                      <c:pt idx="780" formatCode="General">
                        <c:v>-2.1542671944080201E-3</c:v>
                      </c:pt>
                      <c:pt idx="781" formatCode="General">
                        <c:v>-2.1670195972229899E-3</c:v>
                      </c:pt>
                      <c:pt idx="782" formatCode="General">
                        <c:v>-2.1753767357698601E-3</c:v>
                      </c:pt>
                      <c:pt idx="783" formatCode="General">
                        <c:v>-2.1605579373258801E-3</c:v>
                      </c:pt>
                      <c:pt idx="784" formatCode="General">
                        <c:v>-2.1678138392108399E-3</c:v>
                      </c:pt>
                      <c:pt idx="785" formatCode="General">
                        <c:v>-2.1468040035886901E-3</c:v>
                      </c:pt>
                      <c:pt idx="786" formatCode="General">
                        <c:v>-2.16565863695552E-3</c:v>
                      </c:pt>
                      <c:pt idx="787" formatCode="General">
                        <c:v>-2.1489720828199899E-3</c:v>
                      </c:pt>
                      <c:pt idx="788" formatCode="General">
                        <c:v>-2.1350045799818601E-3</c:v>
                      </c:pt>
                      <c:pt idx="789" formatCode="General">
                        <c:v>-2.1307038493349698E-3</c:v>
                      </c:pt>
                      <c:pt idx="790" formatCode="General">
                        <c:v>-2.1847598958121802E-3</c:v>
                      </c:pt>
                      <c:pt idx="791" formatCode="General">
                        <c:v>-2.1637375946956198E-3</c:v>
                      </c:pt>
                      <c:pt idx="792" formatCode="General">
                        <c:v>-2.14401622214747E-3</c:v>
                      </c:pt>
                      <c:pt idx="793" formatCode="General">
                        <c:v>-2.15704918332584E-3</c:v>
                      </c:pt>
                      <c:pt idx="794" formatCode="General">
                        <c:v>-2.1495608814963399E-3</c:v>
                      </c:pt>
                      <c:pt idx="795" formatCode="General">
                        <c:v>-2.11610533864298E-3</c:v>
                      </c:pt>
                      <c:pt idx="796" formatCode="General">
                        <c:v>-2.15609361300109E-3</c:v>
                      </c:pt>
                      <c:pt idx="797" formatCode="General">
                        <c:v>-2.1436792553660099E-3</c:v>
                      </c:pt>
                      <c:pt idx="798" formatCode="General">
                        <c:v>-2.1327905508869002E-3</c:v>
                      </c:pt>
                      <c:pt idx="799" formatCode="General">
                        <c:v>-2.1527705845220502E-3</c:v>
                      </c:pt>
                      <c:pt idx="800" formatCode="General">
                        <c:v>-2.1206479183764702E-3</c:v>
                      </c:pt>
                      <c:pt idx="801" formatCode="General">
                        <c:v>-2.11208974206171E-3</c:v>
                      </c:pt>
                      <c:pt idx="802" formatCode="General">
                        <c:v>-2.11663417965044E-3</c:v>
                      </c:pt>
                      <c:pt idx="803" formatCode="General">
                        <c:v>-2.10190991084961E-3</c:v>
                      </c:pt>
                      <c:pt idx="804" formatCode="General">
                        <c:v>-2.1058903390609898E-3</c:v>
                      </c:pt>
                      <c:pt idx="805" formatCode="General">
                        <c:v>-2.1283226121584899E-3</c:v>
                      </c:pt>
                      <c:pt idx="806" formatCode="General">
                        <c:v>-2.1062907509266102E-3</c:v>
                      </c:pt>
                      <c:pt idx="807" formatCode="General">
                        <c:v>-2.1068209310967701E-3</c:v>
                      </c:pt>
                      <c:pt idx="808" formatCode="General">
                        <c:v>-2.1027164114599799E-3</c:v>
                      </c:pt>
                      <c:pt idx="809" formatCode="General">
                        <c:v>-2.0956711055978702E-3</c:v>
                      </c:pt>
                      <c:pt idx="810" formatCode="General">
                        <c:v>-2.1087824747435201E-3</c:v>
                      </c:pt>
                      <c:pt idx="811" formatCode="General">
                        <c:v>-2.1008601998982498E-3</c:v>
                      </c:pt>
                      <c:pt idx="812" formatCode="General">
                        <c:v>-2.0892799723681698E-3</c:v>
                      </c:pt>
                      <c:pt idx="813" formatCode="General">
                        <c:v>-2.0604589817553899E-3</c:v>
                      </c:pt>
                      <c:pt idx="814" formatCode="General">
                        <c:v>-2.05207272642424E-3</c:v>
                      </c:pt>
                      <c:pt idx="815" formatCode="General">
                        <c:v>-2.0590901449480401E-3</c:v>
                      </c:pt>
                      <c:pt idx="816" formatCode="General">
                        <c:v>-2.0183173263036299E-3</c:v>
                      </c:pt>
                      <c:pt idx="817" formatCode="General">
                        <c:v>-2.02832384676654E-3</c:v>
                      </c:pt>
                      <c:pt idx="818" formatCode="General">
                        <c:v>-1.99123491212015E-3</c:v>
                      </c:pt>
                      <c:pt idx="819" formatCode="General">
                        <c:v>-2.0072668864134602E-3</c:v>
                      </c:pt>
                      <c:pt idx="820" formatCode="General">
                        <c:v>-2.0064436810057701E-3</c:v>
                      </c:pt>
                      <c:pt idx="821" formatCode="General">
                        <c:v>-2.00174417652332E-3</c:v>
                      </c:pt>
                      <c:pt idx="822" formatCode="General">
                        <c:v>-1.9611576511991899E-3</c:v>
                      </c:pt>
                      <c:pt idx="823" formatCode="General">
                        <c:v>-1.9559597417013901E-3</c:v>
                      </c:pt>
                      <c:pt idx="824" formatCode="General">
                        <c:v>-1.9272549649964499E-3</c:v>
                      </c:pt>
                      <c:pt idx="825" formatCode="General">
                        <c:v>-1.91588440667403E-3</c:v>
                      </c:pt>
                      <c:pt idx="826" formatCode="General">
                        <c:v>-1.89326877736128E-3</c:v>
                      </c:pt>
                      <c:pt idx="827" formatCode="General">
                        <c:v>-1.91403933453388E-3</c:v>
                      </c:pt>
                      <c:pt idx="828" formatCode="General">
                        <c:v>-1.8519297241465201E-3</c:v>
                      </c:pt>
                      <c:pt idx="829" formatCode="General">
                        <c:v>-1.86783749900633E-3</c:v>
                      </c:pt>
                      <c:pt idx="830" formatCode="General">
                        <c:v>-1.8352837524210699E-3</c:v>
                      </c:pt>
                      <c:pt idx="831" formatCode="General">
                        <c:v>-1.8062802721073401E-3</c:v>
                      </c:pt>
                      <c:pt idx="832" formatCode="General">
                        <c:v>-1.8090988561120401E-3</c:v>
                      </c:pt>
                      <c:pt idx="833" formatCode="General">
                        <c:v>-1.8138562227991799E-3</c:v>
                      </c:pt>
                      <c:pt idx="834" formatCode="General">
                        <c:v>-1.7297977282858001E-3</c:v>
                      </c:pt>
                      <c:pt idx="835" formatCode="General">
                        <c:v>-1.7604695966807499E-3</c:v>
                      </c:pt>
                      <c:pt idx="836" formatCode="General">
                        <c:v>-1.7447450027451E-3</c:v>
                      </c:pt>
                      <c:pt idx="837" formatCode="General">
                        <c:v>-1.7130032200241799E-3</c:v>
                      </c:pt>
                      <c:pt idx="838" formatCode="General">
                        <c:v>-1.6839134826847201E-3</c:v>
                      </c:pt>
                      <c:pt idx="839" formatCode="General">
                        <c:v>-1.67439177643779E-3</c:v>
                      </c:pt>
                      <c:pt idx="840" formatCode="General">
                        <c:v>-1.6573954313785599E-3</c:v>
                      </c:pt>
                      <c:pt idx="841" formatCode="General">
                        <c:v>-1.64108824694336E-3</c:v>
                      </c:pt>
                      <c:pt idx="842" formatCode="General">
                        <c:v>-1.6345380697887601E-3</c:v>
                      </c:pt>
                      <c:pt idx="843" formatCode="General">
                        <c:v>-1.6037573574729401E-3</c:v>
                      </c:pt>
                      <c:pt idx="844" formatCode="General">
                        <c:v>-1.57722072795318E-3</c:v>
                      </c:pt>
                      <c:pt idx="845" formatCode="General">
                        <c:v>-1.58773284754302E-3</c:v>
                      </c:pt>
                      <c:pt idx="846" formatCode="General">
                        <c:v>-1.5765344354826199E-3</c:v>
                      </c:pt>
                      <c:pt idx="847" formatCode="General">
                        <c:v>-1.5733920825435699E-3</c:v>
                      </c:pt>
                      <c:pt idx="848" formatCode="General">
                        <c:v>-1.5314187987689699E-3</c:v>
                      </c:pt>
                      <c:pt idx="849" formatCode="General">
                        <c:v>-1.51895006247563E-3</c:v>
                      </c:pt>
                      <c:pt idx="850" formatCode="General">
                        <c:v>-1.50201842824832E-3</c:v>
                      </c:pt>
                      <c:pt idx="851" formatCode="General">
                        <c:v>-1.5321189845980401E-3</c:v>
                      </c:pt>
                      <c:pt idx="852" formatCode="General">
                        <c:v>-1.48459480853358E-3</c:v>
                      </c:pt>
                      <c:pt idx="853" formatCode="General">
                        <c:v>-1.47231574296239E-3</c:v>
                      </c:pt>
                      <c:pt idx="854" formatCode="General">
                        <c:v>-1.4887546772416301E-3</c:v>
                      </c:pt>
                      <c:pt idx="855" formatCode="General">
                        <c:v>-1.4709467894516901E-3</c:v>
                      </c:pt>
                      <c:pt idx="856" formatCode="General">
                        <c:v>-1.42841126445899E-3</c:v>
                      </c:pt>
                      <c:pt idx="857" formatCode="General">
                        <c:v>-1.4342925479162E-3</c:v>
                      </c:pt>
                      <c:pt idx="858" formatCode="General">
                        <c:v>-1.4259315970555401E-3</c:v>
                      </c:pt>
                      <c:pt idx="859" formatCode="General">
                        <c:v>-1.3973861964897999E-3</c:v>
                      </c:pt>
                      <c:pt idx="860" formatCode="General">
                        <c:v>-1.43825001467542E-3</c:v>
                      </c:pt>
                      <c:pt idx="861" formatCode="General">
                        <c:v>-1.41224316246847E-3</c:v>
                      </c:pt>
                      <c:pt idx="862" formatCode="General">
                        <c:v>-1.3934115997202899E-3</c:v>
                      </c:pt>
                      <c:pt idx="863" formatCode="General">
                        <c:v>-1.3846412111628099E-3</c:v>
                      </c:pt>
                      <c:pt idx="864" formatCode="General">
                        <c:v>-1.4135045333461E-3</c:v>
                      </c:pt>
                      <c:pt idx="865" formatCode="General">
                        <c:v>-1.33609636626237E-3</c:v>
                      </c:pt>
                      <c:pt idx="866" formatCode="General">
                        <c:v>-1.36905738518907E-3</c:v>
                      </c:pt>
                      <c:pt idx="867" formatCode="General">
                        <c:v>-1.36861677227726E-3</c:v>
                      </c:pt>
                      <c:pt idx="868" formatCode="General">
                        <c:v>-1.36785067588362E-3</c:v>
                      </c:pt>
                      <c:pt idx="869" formatCode="General">
                        <c:v>-1.3431992972350801E-3</c:v>
                      </c:pt>
                      <c:pt idx="870" formatCode="General">
                        <c:v>-1.35123736842761E-3</c:v>
                      </c:pt>
                      <c:pt idx="871" formatCode="General">
                        <c:v>-1.35763406884804E-3</c:v>
                      </c:pt>
                      <c:pt idx="872" formatCode="General">
                        <c:v>-1.31875056953865E-3</c:v>
                      </c:pt>
                      <c:pt idx="873" formatCode="General">
                        <c:v>-1.3436087288448101E-3</c:v>
                      </c:pt>
                      <c:pt idx="874" formatCode="General">
                        <c:v>-1.31770735755839E-3</c:v>
                      </c:pt>
                      <c:pt idx="875" formatCode="General">
                        <c:v>-1.2921784923758701E-3</c:v>
                      </c:pt>
                      <c:pt idx="876" formatCode="General">
                        <c:v>-1.3141008067913899E-3</c:v>
                      </c:pt>
                      <c:pt idx="877" formatCode="General">
                        <c:v>-1.2946603066225899E-3</c:v>
                      </c:pt>
                      <c:pt idx="878" formatCode="General">
                        <c:v>-1.3244270381189099E-3</c:v>
                      </c:pt>
                      <c:pt idx="879" formatCode="General">
                        <c:v>-1.32372372479825E-3</c:v>
                      </c:pt>
                      <c:pt idx="880" formatCode="General">
                        <c:v>-1.3105363600508001E-3</c:v>
                      </c:pt>
                      <c:pt idx="881" formatCode="General">
                        <c:v>-1.3236621017180799E-3</c:v>
                      </c:pt>
                      <c:pt idx="882" formatCode="General">
                        <c:v>-1.3083051842524599E-3</c:v>
                      </c:pt>
                      <c:pt idx="883" formatCode="General">
                        <c:v>-1.29066460408459E-3</c:v>
                      </c:pt>
                      <c:pt idx="884" formatCode="General">
                        <c:v>-1.2944596002948301E-3</c:v>
                      </c:pt>
                      <c:pt idx="885" formatCode="General">
                        <c:v>-1.28623295618402E-3</c:v>
                      </c:pt>
                      <c:pt idx="886" formatCode="General">
                        <c:v>-1.2909249704305299E-3</c:v>
                      </c:pt>
                      <c:pt idx="887" formatCode="General">
                        <c:v>-1.2870661554366899E-3</c:v>
                      </c:pt>
                      <c:pt idx="888" formatCode="General">
                        <c:v>-1.2605680058991001E-3</c:v>
                      </c:pt>
                      <c:pt idx="889" formatCode="General">
                        <c:v>-1.2997382845791299E-3</c:v>
                      </c:pt>
                      <c:pt idx="890" formatCode="General">
                        <c:v>-1.3006730124711899E-3</c:v>
                      </c:pt>
                      <c:pt idx="891" formatCode="General">
                        <c:v>-1.2953002730461899E-3</c:v>
                      </c:pt>
                      <c:pt idx="892" formatCode="General">
                        <c:v>-1.2893070391381399E-3</c:v>
                      </c:pt>
                      <c:pt idx="893" formatCode="General">
                        <c:v>-1.2323886054895099E-3</c:v>
                      </c:pt>
                      <c:pt idx="894" formatCode="General">
                        <c:v>-1.2574958471910701E-3</c:v>
                      </c:pt>
                      <c:pt idx="895" formatCode="General">
                        <c:v>-1.2356662656151001E-3</c:v>
                      </c:pt>
                      <c:pt idx="896" formatCode="General">
                        <c:v>-1.2349869595537301E-3</c:v>
                      </c:pt>
                      <c:pt idx="897" formatCode="General">
                        <c:v>-1.192857330506E-3</c:v>
                      </c:pt>
                      <c:pt idx="898" formatCode="General">
                        <c:v>-1.2633020117897001E-3</c:v>
                      </c:pt>
                      <c:pt idx="899" formatCode="General">
                        <c:v>-1.2573126465432599E-3</c:v>
                      </c:pt>
                      <c:pt idx="900" formatCode="General">
                        <c:v>-1.2701032167933999E-3</c:v>
                      </c:pt>
                      <c:pt idx="901" formatCode="General">
                        <c:v>-1.21407637688874E-3</c:v>
                      </c:pt>
                      <c:pt idx="902" formatCode="General">
                        <c:v>-1.2067054976328199E-3</c:v>
                      </c:pt>
                      <c:pt idx="903" formatCode="General">
                        <c:v>-1.20629933765268E-3</c:v>
                      </c:pt>
                      <c:pt idx="904" formatCode="General">
                        <c:v>-1.1961916014221201E-3</c:v>
                      </c:pt>
                      <c:pt idx="905" formatCode="General">
                        <c:v>-1.2053114493968001E-3</c:v>
                      </c:pt>
                      <c:pt idx="906" formatCode="General">
                        <c:v>-1.2078154070751101E-3</c:v>
                      </c:pt>
                      <c:pt idx="907" formatCode="General">
                        <c:v>-1.1721095677326399E-3</c:v>
                      </c:pt>
                      <c:pt idx="908" formatCode="General">
                        <c:v>-1.1915827935746099E-3</c:v>
                      </c:pt>
                      <c:pt idx="909" formatCode="General">
                        <c:v>-1.1932053589795899E-3</c:v>
                      </c:pt>
                      <c:pt idx="910" formatCode="General">
                        <c:v>-1.1682516372097001E-3</c:v>
                      </c:pt>
                      <c:pt idx="911" formatCode="General">
                        <c:v>-1.15073122567297E-3</c:v>
                      </c:pt>
                      <c:pt idx="912" formatCode="General">
                        <c:v>-1.20796441942591E-3</c:v>
                      </c:pt>
                      <c:pt idx="913" formatCode="General">
                        <c:v>-1.13549351817305E-3</c:v>
                      </c:pt>
                      <c:pt idx="914" formatCode="General">
                        <c:v>-1.15416972280889E-3</c:v>
                      </c:pt>
                      <c:pt idx="915" formatCode="General">
                        <c:v>-1.18350560540425E-3</c:v>
                      </c:pt>
                      <c:pt idx="916" formatCode="General">
                        <c:v>-1.1986661066233301E-3</c:v>
                      </c:pt>
                      <c:pt idx="917" formatCode="General">
                        <c:v>-1.1681476241268401E-3</c:v>
                      </c:pt>
                      <c:pt idx="918" formatCode="General">
                        <c:v>-1.21788368215754E-3</c:v>
                      </c:pt>
                      <c:pt idx="919" formatCode="General">
                        <c:v>-1.11737462730535E-3</c:v>
                      </c:pt>
                      <c:pt idx="920" formatCode="General">
                        <c:v>-1.1610326836498199E-3</c:v>
                      </c:pt>
                      <c:pt idx="921" formatCode="General">
                        <c:v>-1.16036709340565E-3</c:v>
                      </c:pt>
                      <c:pt idx="922" formatCode="General">
                        <c:v>-1.1642630438173499E-3</c:v>
                      </c:pt>
                      <c:pt idx="923" formatCode="General">
                        <c:v>-1.1606773596822E-3</c:v>
                      </c:pt>
                      <c:pt idx="924" formatCode="General">
                        <c:v>-1.1700258349586401E-3</c:v>
                      </c:pt>
                      <c:pt idx="925" formatCode="General">
                        <c:v>-1.11799544781647E-3</c:v>
                      </c:pt>
                      <c:pt idx="926" formatCode="General">
                        <c:v>-1.16821241713114E-3</c:v>
                      </c:pt>
                      <c:pt idx="927" formatCode="General">
                        <c:v>-1.12383019911785E-3</c:v>
                      </c:pt>
                      <c:pt idx="928" formatCode="General">
                        <c:v>-1.1286681178122599E-3</c:v>
                      </c:pt>
                      <c:pt idx="929" formatCode="General">
                        <c:v>-1.13945011970903E-3</c:v>
                      </c:pt>
                      <c:pt idx="930" formatCode="General">
                        <c:v>-1.1064904609987801E-3</c:v>
                      </c:pt>
                      <c:pt idx="931" formatCode="General">
                        <c:v>-1.1508568429362601E-3</c:v>
                      </c:pt>
                      <c:pt idx="932" formatCode="General">
                        <c:v>-1.14383203478652E-3</c:v>
                      </c:pt>
                      <c:pt idx="933" formatCode="General">
                        <c:v>-1.1521885257334101E-3</c:v>
                      </c:pt>
                      <c:pt idx="934" formatCode="General">
                        <c:v>-1.1488875477243001E-3</c:v>
                      </c:pt>
                      <c:pt idx="935" formatCode="General">
                        <c:v>-1.0913473602092399E-3</c:v>
                      </c:pt>
                      <c:pt idx="936" formatCode="General">
                        <c:v>-1.1036851656283E-3</c:v>
                      </c:pt>
                      <c:pt idx="937" formatCode="General">
                        <c:v>-1.11944608374755E-3</c:v>
                      </c:pt>
                      <c:pt idx="938" formatCode="General">
                        <c:v>-1.0877243155520699E-3</c:v>
                      </c:pt>
                      <c:pt idx="939" formatCode="General">
                        <c:v>-1.1228414130114699E-3</c:v>
                      </c:pt>
                      <c:pt idx="940" formatCode="General">
                        <c:v>-1.0995985662445599E-3</c:v>
                      </c:pt>
                      <c:pt idx="941" formatCode="General">
                        <c:v>-1.0965570451239299E-3</c:v>
                      </c:pt>
                      <c:pt idx="942" formatCode="General">
                        <c:v>-1.09776952765498E-3</c:v>
                      </c:pt>
                      <c:pt idx="943" formatCode="General">
                        <c:v>-1.1187277637417E-3</c:v>
                      </c:pt>
                      <c:pt idx="944" formatCode="General">
                        <c:v>-1.1258955444651299E-3</c:v>
                      </c:pt>
                      <c:pt idx="945" formatCode="General">
                        <c:v>-1.07782850073472E-3</c:v>
                      </c:pt>
                      <c:pt idx="946" formatCode="General">
                        <c:v>-1.06600267084128E-3</c:v>
                      </c:pt>
                      <c:pt idx="947" formatCode="General">
                        <c:v>-1.0670594288066299E-3</c:v>
                      </c:pt>
                      <c:pt idx="948" formatCode="General">
                        <c:v>-1.0923177758403199E-3</c:v>
                      </c:pt>
                      <c:pt idx="949" formatCode="General">
                        <c:v>-1.07442260918886E-3</c:v>
                      </c:pt>
                      <c:pt idx="950" formatCode="General">
                        <c:v>-1.09137900632455E-3</c:v>
                      </c:pt>
                      <c:pt idx="951" formatCode="General">
                        <c:v>-1.0843793305730901E-3</c:v>
                      </c:pt>
                      <c:pt idx="952" formatCode="General">
                        <c:v>-1.0946494311877999E-3</c:v>
                      </c:pt>
                      <c:pt idx="953" formatCode="General">
                        <c:v>-1.0866259696605E-3</c:v>
                      </c:pt>
                      <c:pt idx="954" formatCode="General">
                        <c:v>-1.0711007964238899E-3</c:v>
                      </c:pt>
                      <c:pt idx="955" formatCode="General">
                        <c:v>-1.0567201225657799E-3</c:v>
                      </c:pt>
                      <c:pt idx="956" formatCode="General">
                        <c:v>-1.0362989757321101E-3</c:v>
                      </c:pt>
                      <c:pt idx="957" formatCode="General">
                        <c:v>-1.05329551581455E-3</c:v>
                      </c:pt>
                      <c:pt idx="958" formatCode="General">
                        <c:v>-1.0812755894895299E-3</c:v>
                      </c:pt>
                      <c:pt idx="959" formatCode="General">
                        <c:v>-1.0647515919929599E-3</c:v>
                      </c:pt>
                      <c:pt idx="960" formatCode="General">
                        <c:v>-1.0839689694177299E-3</c:v>
                      </c:pt>
                      <c:pt idx="961" formatCode="General">
                        <c:v>-1.0549684945744501E-3</c:v>
                      </c:pt>
                      <c:pt idx="962" formatCode="General">
                        <c:v>-1.03249862580939E-3</c:v>
                      </c:pt>
                      <c:pt idx="963" formatCode="General">
                        <c:v>-1.0386477825564001E-3</c:v>
                      </c:pt>
                      <c:pt idx="964" formatCode="General">
                        <c:v>-9.9628705702021407E-4</c:v>
                      </c:pt>
                      <c:pt idx="965" formatCode="General">
                        <c:v>-1.0665669782609999E-3</c:v>
                      </c:pt>
                      <c:pt idx="966" formatCode="General">
                        <c:v>-1.05136461080939E-3</c:v>
                      </c:pt>
                      <c:pt idx="967" formatCode="General">
                        <c:v>-1.0304541460860099E-3</c:v>
                      </c:pt>
                      <c:pt idx="968" formatCode="General">
                        <c:v>-1.0274159966474901E-3</c:v>
                      </c:pt>
                      <c:pt idx="969" formatCode="General">
                        <c:v>-1.03629956958095E-3</c:v>
                      </c:pt>
                      <c:pt idx="970" formatCode="General">
                        <c:v>-1.00817470510952E-3</c:v>
                      </c:pt>
                      <c:pt idx="971" formatCode="General">
                        <c:v>-1.0066443694742499E-3</c:v>
                      </c:pt>
                      <c:pt idx="972" formatCode="General">
                        <c:v>-1.0359744319968799E-3</c:v>
                      </c:pt>
                      <c:pt idx="973" formatCode="General">
                        <c:v>-1.0167693574195599E-3</c:v>
                      </c:pt>
                      <c:pt idx="974" formatCode="General">
                        <c:v>-1.03348282614883E-3</c:v>
                      </c:pt>
                      <c:pt idx="975" formatCode="General">
                        <c:v>-1.01903417473636E-3</c:v>
                      </c:pt>
                      <c:pt idx="976" formatCode="General">
                        <c:v>-1.0009389034773099E-3</c:v>
                      </c:pt>
                      <c:pt idx="977" formatCode="General">
                        <c:v>-1.0045703631089899E-3</c:v>
                      </c:pt>
                      <c:pt idx="978" formatCode="General">
                        <c:v>-1.0166498473287999E-3</c:v>
                      </c:pt>
                      <c:pt idx="979" formatCode="General">
                        <c:v>-1.0157687255860301E-3</c:v>
                      </c:pt>
                      <c:pt idx="980" formatCode="General">
                        <c:v>-1.0551509897543799E-3</c:v>
                      </c:pt>
                      <c:pt idx="981" formatCode="General">
                        <c:v>-9.9542964999852108E-4</c:v>
                      </c:pt>
                      <c:pt idx="982" formatCode="General">
                        <c:v>-9.7783446603845708E-4</c:v>
                      </c:pt>
                      <c:pt idx="983" formatCode="General">
                        <c:v>-1.0019067650943699E-3</c:v>
                      </c:pt>
                      <c:pt idx="984" formatCode="General">
                        <c:v>-9.9760425830782394E-4</c:v>
                      </c:pt>
                      <c:pt idx="985" formatCode="General">
                        <c:v>-9.6561144761142797E-4</c:v>
                      </c:pt>
                      <c:pt idx="986" formatCode="General">
                        <c:v>-9.851126142347939E-4</c:v>
                      </c:pt>
                      <c:pt idx="987" formatCode="General">
                        <c:v>-9.9969518280307009E-4</c:v>
                      </c:pt>
                      <c:pt idx="988" formatCode="General">
                        <c:v>-9.9938767949284005E-4</c:v>
                      </c:pt>
                      <c:pt idx="989" formatCode="General">
                        <c:v>-1.01048097734573E-3</c:v>
                      </c:pt>
                      <c:pt idx="990" formatCode="General">
                        <c:v>-9.8195573199563908E-4</c:v>
                      </c:pt>
                      <c:pt idx="991" formatCode="General">
                        <c:v>-9.9199175877706289E-4</c:v>
                      </c:pt>
                      <c:pt idx="992" formatCode="General">
                        <c:v>-9.9140840248928002E-4</c:v>
                      </c:pt>
                      <c:pt idx="993" formatCode="General">
                        <c:v>-9.9116139315530991E-4</c:v>
                      </c:pt>
                      <c:pt idx="994" formatCode="General">
                        <c:v>-1.00413456265343E-3</c:v>
                      </c:pt>
                      <c:pt idx="995" formatCode="General">
                        <c:v>-1.0203586117052299E-3</c:v>
                      </c:pt>
                      <c:pt idx="996" formatCode="General">
                        <c:v>-9.7700686509698503E-4</c:v>
                      </c:pt>
                      <c:pt idx="997" formatCode="General">
                        <c:v>-9.8257073726203798E-4</c:v>
                      </c:pt>
                      <c:pt idx="998" formatCode="General">
                        <c:v>-9.9013334504729307E-4</c:v>
                      </c:pt>
                      <c:pt idx="999" formatCode="General">
                        <c:v>-9.7449544313605197E-4</c:v>
                      </c:pt>
                      <c:pt idx="1000" formatCode="General">
                        <c:v>-9.9505915772866603E-4</c:v>
                      </c:pt>
                      <c:pt idx="1001" formatCode="General">
                        <c:v>-9.8021350856166995E-4</c:v>
                      </c:pt>
                      <c:pt idx="1002" formatCode="General">
                        <c:v>-9.8035272576533507E-4</c:v>
                      </c:pt>
                      <c:pt idx="1003" formatCode="General">
                        <c:v>-9.7347241655424603E-4</c:v>
                      </c:pt>
                      <c:pt idx="1004" formatCode="General">
                        <c:v>-9.8288846141971701E-4</c:v>
                      </c:pt>
                      <c:pt idx="1005" formatCode="General">
                        <c:v>-9.7420141593704799E-4</c:v>
                      </c:pt>
                      <c:pt idx="1006" formatCode="General">
                        <c:v>-1.02127561433596E-3</c:v>
                      </c:pt>
                      <c:pt idx="1007" formatCode="General">
                        <c:v>-9.7524511345338505E-4</c:v>
                      </c:pt>
                      <c:pt idx="1008" formatCode="General">
                        <c:v>-1.0054152726415499E-3</c:v>
                      </c:pt>
                      <c:pt idx="1009" formatCode="General">
                        <c:v>-1.0204283379513001E-3</c:v>
                      </c:pt>
                      <c:pt idx="1010" formatCode="General">
                        <c:v>-1.0040464782186201E-3</c:v>
                      </c:pt>
                      <c:pt idx="1011" formatCode="General">
                        <c:v>-9.7656378316174895E-4</c:v>
                      </c:pt>
                      <c:pt idx="1012" formatCode="General">
                        <c:v>-9.8007619862849893E-4</c:v>
                      </c:pt>
                      <c:pt idx="1013" formatCode="General">
                        <c:v>-9.6619051915911296E-4</c:v>
                      </c:pt>
                      <c:pt idx="1014" formatCode="General">
                        <c:v>-9.9378683482898001E-4</c:v>
                      </c:pt>
                      <c:pt idx="1015" formatCode="General">
                        <c:v>-9.76033438170265E-4</c:v>
                      </c:pt>
                      <c:pt idx="1016" formatCode="General">
                        <c:v>-9.8705938914769409E-4</c:v>
                      </c:pt>
                      <c:pt idx="1017" formatCode="General">
                        <c:v>-1.00041369880797E-3</c:v>
                      </c:pt>
                      <c:pt idx="1018" formatCode="General">
                        <c:v>-9.6095289594298598E-4</c:v>
                      </c:pt>
                      <c:pt idx="1019" formatCode="General">
                        <c:v>-9.4627093221059098E-4</c:v>
                      </c:pt>
                      <c:pt idx="1020" formatCode="General">
                        <c:v>-9.5602014173007497E-4</c:v>
                      </c:pt>
                      <c:pt idx="1021" formatCode="General">
                        <c:v>-9.5172353904731798E-4</c:v>
                      </c:pt>
                      <c:pt idx="1022" formatCode="General">
                        <c:v>-9.2852518897662605E-4</c:v>
                      </c:pt>
                      <c:pt idx="1023" formatCode="General">
                        <c:v>-9.2974051508415195E-4</c:v>
                      </c:pt>
                      <c:pt idx="1024" formatCode="General">
                        <c:v>-9.5419199195467201E-4</c:v>
                      </c:pt>
                      <c:pt idx="1025" formatCode="General">
                        <c:v>-9.7520308791796697E-4</c:v>
                      </c:pt>
                      <c:pt idx="1026" formatCode="General">
                        <c:v>-9.6304613227220703E-4</c:v>
                      </c:pt>
                      <c:pt idx="1027" formatCode="General">
                        <c:v>-9.3846890900163799E-4</c:v>
                      </c:pt>
                      <c:pt idx="1028" formatCode="General">
                        <c:v>-9.4325356213859502E-4</c:v>
                      </c:pt>
                      <c:pt idx="1029" formatCode="General">
                        <c:v>-9.2891165069942602E-4</c:v>
                      </c:pt>
                      <c:pt idx="1030" formatCode="General">
                        <c:v>-9.2447927438250703E-4</c:v>
                      </c:pt>
                      <c:pt idx="1031" formatCode="General">
                        <c:v>-9.7995737408957794E-4</c:v>
                      </c:pt>
                      <c:pt idx="1032" formatCode="General">
                        <c:v>-9.5578670585609897E-4</c:v>
                      </c:pt>
                      <c:pt idx="1033" formatCode="General">
                        <c:v>-9.58108099805194E-4</c:v>
                      </c:pt>
                      <c:pt idx="1034" formatCode="General">
                        <c:v>-9.2676200739397099E-4</c:v>
                      </c:pt>
                      <c:pt idx="1035" formatCode="General">
                        <c:v>-9.6928803117316204E-4</c:v>
                      </c:pt>
                      <c:pt idx="1036" formatCode="General">
                        <c:v>-9.2896354508471E-4</c:v>
                      </c:pt>
                      <c:pt idx="1037" formatCode="General">
                        <c:v>-9.1868325080153601E-4</c:v>
                      </c:pt>
                      <c:pt idx="1038" formatCode="General">
                        <c:v>-9.0463728764934501E-4</c:v>
                      </c:pt>
                      <c:pt idx="1039" formatCode="General">
                        <c:v>-9.1135192865972E-4</c:v>
                      </c:pt>
                      <c:pt idx="1040" formatCode="General">
                        <c:v>-9.3086748541605798E-4</c:v>
                      </c:pt>
                      <c:pt idx="1041" formatCode="General">
                        <c:v>-9.2504960280069505E-4</c:v>
                      </c:pt>
                      <c:pt idx="1042" formatCode="General">
                        <c:v>-9.4957890463103097E-4</c:v>
                      </c:pt>
                      <c:pt idx="1043" formatCode="General">
                        <c:v>-9.4662034548148295E-4</c:v>
                      </c:pt>
                      <c:pt idx="1044" formatCode="General">
                        <c:v>-8.9941594711730004E-4</c:v>
                      </c:pt>
                      <c:pt idx="1045" formatCode="General">
                        <c:v>-8.9919041197594502E-4</c:v>
                      </c:pt>
                      <c:pt idx="1046" formatCode="General">
                        <c:v>-9.5045855118625999E-4</c:v>
                      </c:pt>
                      <c:pt idx="1047" formatCode="General">
                        <c:v>-9.0925086999296201E-4</c:v>
                      </c:pt>
                      <c:pt idx="1048" formatCode="General">
                        <c:v>-9.2691688156191902E-4</c:v>
                      </c:pt>
                      <c:pt idx="1049" formatCode="General">
                        <c:v>-9.1860882312500198E-4</c:v>
                      </c:pt>
                      <c:pt idx="1050" formatCode="General">
                        <c:v>-9.1545189051772701E-4</c:v>
                      </c:pt>
                      <c:pt idx="1051" formatCode="General">
                        <c:v>-9.2903709036113E-4</c:v>
                      </c:pt>
                      <c:pt idx="1052" formatCode="General">
                        <c:v>-9.08856517779976E-4</c:v>
                      </c:pt>
                      <c:pt idx="1053" formatCode="General">
                        <c:v>-9.1065152238251404E-4</c:v>
                      </c:pt>
                      <c:pt idx="1054" formatCode="General">
                        <c:v>-9.1332638803766602E-4</c:v>
                      </c:pt>
                      <c:pt idx="1055" formatCode="General">
                        <c:v>-9.0027070442652698E-4</c:v>
                      </c:pt>
                      <c:pt idx="1056" formatCode="General">
                        <c:v>-9.48795703195486E-4</c:v>
                      </c:pt>
                      <c:pt idx="1057" formatCode="General">
                        <c:v>-9.3632620372125299E-4</c:v>
                      </c:pt>
                      <c:pt idx="1058" formatCode="General">
                        <c:v>-9.3722489542743203E-4</c:v>
                      </c:pt>
                      <c:pt idx="1059" formatCode="General">
                        <c:v>-8.7930022875202499E-4</c:v>
                      </c:pt>
                      <c:pt idx="1060" formatCode="General">
                        <c:v>-9.0807851315911296E-4</c:v>
                      </c:pt>
                      <c:pt idx="1061" formatCode="General">
                        <c:v>-8.8785616356391297E-4</c:v>
                      </c:pt>
                      <c:pt idx="1062" formatCode="General">
                        <c:v>-8.9279055250425998E-4</c:v>
                      </c:pt>
                      <c:pt idx="1063" formatCode="General">
                        <c:v>-8.9659244422198101E-4</c:v>
                      </c:pt>
                      <c:pt idx="1064" formatCode="General">
                        <c:v>-8.8769988251465796E-4</c:v>
                      </c:pt>
                      <c:pt idx="1065" formatCode="General">
                        <c:v>-8.6812654920812504E-4</c:v>
                      </c:pt>
                      <c:pt idx="1066" formatCode="General">
                        <c:v>-8.7190775261093397E-4</c:v>
                      </c:pt>
                      <c:pt idx="1067" formatCode="General">
                        <c:v>-9.0616047984148104E-4</c:v>
                      </c:pt>
                      <c:pt idx="1068" formatCode="General">
                        <c:v>-9.2167152591523399E-4</c:v>
                      </c:pt>
                      <c:pt idx="1069" formatCode="General">
                        <c:v>-8.8740501666416502E-4</c:v>
                      </c:pt>
                      <c:pt idx="1070" formatCode="General">
                        <c:v>-8.9589418380508199E-4</c:v>
                      </c:pt>
                      <c:pt idx="1071" formatCode="General">
                        <c:v>-8.9219732947146396E-4</c:v>
                      </c:pt>
                      <c:pt idx="1072" formatCode="General">
                        <c:v>-8.6650585568447103E-4</c:v>
                      </c:pt>
                      <c:pt idx="1073" formatCode="General">
                        <c:v>-9.1363669967454899E-4</c:v>
                      </c:pt>
                      <c:pt idx="1074" formatCode="General">
                        <c:v>-8.9539092567840603E-4</c:v>
                      </c:pt>
                      <c:pt idx="1075" formatCode="General">
                        <c:v>-8.9989961991750504E-4</c:v>
                      </c:pt>
                      <c:pt idx="1076" formatCode="General">
                        <c:v>-9.2847639010413098E-4</c:v>
                      </c:pt>
                      <c:pt idx="1077" formatCode="General">
                        <c:v>-8.8520904602733101E-4</c:v>
                      </c:pt>
                      <c:pt idx="1078" formatCode="General">
                        <c:v>-8.9538066980000299E-4</c:v>
                      </c:pt>
                      <c:pt idx="1079" formatCode="General">
                        <c:v>-9.1791855687295898E-4</c:v>
                      </c:pt>
                      <c:pt idx="1080" formatCode="General">
                        <c:v>-9.2214768154288095E-4</c:v>
                      </c:pt>
                      <c:pt idx="1081" formatCode="General">
                        <c:v>-8.9456038657977901E-4</c:v>
                      </c:pt>
                      <c:pt idx="1082" formatCode="General">
                        <c:v>-9.0280364480721498E-4</c:v>
                      </c:pt>
                      <c:pt idx="1083" formatCode="General">
                        <c:v>-8.5480627913879102E-4</c:v>
                      </c:pt>
                      <c:pt idx="1084" formatCode="General">
                        <c:v>-8.6747457013689605E-4</c:v>
                      </c:pt>
                      <c:pt idx="1085" formatCode="General">
                        <c:v>-8.8347880665778195E-4</c:v>
                      </c:pt>
                      <c:pt idx="1086" formatCode="General">
                        <c:v>-8.7212105675224701E-4</c:v>
                      </c:pt>
                      <c:pt idx="1087" formatCode="General">
                        <c:v>-8.8596839839184501E-4</c:v>
                      </c:pt>
                      <c:pt idx="1088" formatCode="General">
                        <c:v>-8.7417407288515301E-4</c:v>
                      </c:pt>
                      <c:pt idx="1089" formatCode="General">
                        <c:v>-8.92276679780429E-4</c:v>
                      </c:pt>
                      <c:pt idx="1090" formatCode="General">
                        <c:v>-8.5599884450857295E-4</c:v>
                      </c:pt>
                      <c:pt idx="1091" formatCode="General">
                        <c:v>-8.73954308099363E-4</c:v>
                      </c:pt>
                      <c:pt idx="1092" formatCode="General">
                        <c:v>-8.9135892002911797E-4</c:v>
                      </c:pt>
                      <c:pt idx="1093" formatCode="General">
                        <c:v>-8.79321317792436E-4</c:v>
                      </c:pt>
                      <c:pt idx="1094" formatCode="General">
                        <c:v>-9.0832807161340197E-4</c:v>
                      </c:pt>
                      <c:pt idx="1095" formatCode="General">
                        <c:v>-8.8193719734504098E-4</c:v>
                      </c:pt>
                      <c:pt idx="1096" formatCode="General">
                        <c:v>-8.7653551536400799E-4</c:v>
                      </c:pt>
                      <c:pt idx="1097" formatCode="General">
                        <c:v>-8.5748068325369005E-4</c:v>
                      </c:pt>
                      <c:pt idx="1098" formatCode="General">
                        <c:v>-8.4037077614349095E-4</c:v>
                      </c:pt>
                      <c:pt idx="1099" formatCode="General">
                        <c:v>-8.7931767662168805E-4</c:v>
                      </c:pt>
                      <c:pt idx="1100" formatCode="General">
                        <c:v>-8.3193824006453298E-4</c:v>
                      </c:pt>
                      <c:pt idx="1101" formatCode="General">
                        <c:v>-8.8109407190219504E-4</c:v>
                      </c:pt>
                      <c:pt idx="1102" formatCode="General">
                        <c:v>-8.6138736994939699E-4</c:v>
                      </c:pt>
                      <c:pt idx="1103" formatCode="General">
                        <c:v>-8.7803573569481203E-4</c:v>
                      </c:pt>
                      <c:pt idx="1104" formatCode="General">
                        <c:v>-8.6354849083068199E-4</c:v>
                      </c:pt>
                      <c:pt idx="1105" formatCode="General">
                        <c:v>-8.6151755126608303E-4</c:v>
                      </c:pt>
                      <c:pt idx="1106" formatCode="General">
                        <c:v>-8.9345760118901801E-4</c:v>
                      </c:pt>
                      <c:pt idx="1107" formatCode="General">
                        <c:v>-8.7707082970236701E-4</c:v>
                      </c:pt>
                      <c:pt idx="1108" formatCode="General">
                        <c:v>-8.4072385736662803E-4</c:v>
                      </c:pt>
                      <c:pt idx="1109" formatCode="General">
                        <c:v>-8.6569791864908098E-4</c:v>
                      </c:pt>
                      <c:pt idx="1110" formatCode="General">
                        <c:v>-8.5749704076693196E-4</c:v>
                      </c:pt>
                      <c:pt idx="1111" formatCode="General">
                        <c:v>-8.5043696552559002E-4</c:v>
                      </c:pt>
                      <c:pt idx="1112" formatCode="General">
                        <c:v>-8.3571389277194402E-4</c:v>
                      </c:pt>
                      <c:pt idx="1113" formatCode="General">
                        <c:v>-8.32262830201077E-4</c:v>
                      </c:pt>
                      <c:pt idx="1114" formatCode="General">
                        <c:v>-8.4312096523637796E-4</c:v>
                      </c:pt>
                      <c:pt idx="1115" formatCode="General">
                        <c:v>-8.5091422890542297E-4</c:v>
                      </c:pt>
                      <c:pt idx="1116" formatCode="General">
                        <c:v>-8.5675497620251405E-4</c:v>
                      </c:pt>
                      <c:pt idx="1117" formatCode="General">
                        <c:v>-8.2156310716408E-4</c:v>
                      </c:pt>
                      <c:pt idx="1118" formatCode="General">
                        <c:v>-8.3844247432403405E-4</c:v>
                      </c:pt>
                      <c:pt idx="1119" formatCode="General">
                        <c:v>-8.3367389034538102E-4</c:v>
                      </c:pt>
                      <c:pt idx="1120" formatCode="General">
                        <c:v>-8.4137868660860899E-4</c:v>
                      </c:pt>
                      <c:pt idx="1121" formatCode="General">
                        <c:v>-8.3299886451513303E-4</c:v>
                      </c:pt>
                      <c:pt idx="1122" formatCode="General">
                        <c:v>-8.34651790770219E-4</c:v>
                      </c:pt>
                      <c:pt idx="1123" formatCode="General">
                        <c:v>-8.2937016082997505E-4</c:v>
                      </c:pt>
                      <c:pt idx="1124" formatCode="General">
                        <c:v>-8.1820439739533105E-4</c:v>
                      </c:pt>
                      <c:pt idx="1125" formatCode="General">
                        <c:v>-8.0142939334091104E-4</c:v>
                      </c:pt>
                      <c:pt idx="1126" formatCode="General">
                        <c:v>-8.3839868518044501E-4</c:v>
                      </c:pt>
                      <c:pt idx="1127" formatCode="General">
                        <c:v>-8.6413176678361303E-4</c:v>
                      </c:pt>
                      <c:pt idx="1128" formatCode="General">
                        <c:v>-8.0938558987464103E-4</c:v>
                      </c:pt>
                      <c:pt idx="1129" formatCode="General">
                        <c:v>-7.9074772728459795E-4</c:v>
                      </c:pt>
                      <c:pt idx="1130" formatCode="General">
                        <c:v>-8.3937799900767995E-4</c:v>
                      </c:pt>
                      <c:pt idx="1131" formatCode="General">
                        <c:v>-8.1170518816128302E-4</c:v>
                      </c:pt>
                      <c:pt idx="1132" formatCode="General">
                        <c:v>-8.3485436932094698E-4</c:v>
                      </c:pt>
                      <c:pt idx="1133" formatCode="General">
                        <c:v>-8.4757666808540097E-4</c:v>
                      </c:pt>
                      <c:pt idx="1134" formatCode="General">
                        <c:v>-8.1359850348877705E-4</c:v>
                      </c:pt>
                      <c:pt idx="1135" formatCode="General">
                        <c:v>-8.3553340954986598E-4</c:v>
                      </c:pt>
                      <c:pt idx="1136" formatCode="General">
                        <c:v>-8.1846304123141397E-4</c:v>
                      </c:pt>
                      <c:pt idx="1137" formatCode="General">
                        <c:v>-8.2718104916548404E-4</c:v>
                      </c:pt>
                      <c:pt idx="1138" formatCode="General">
                        <c:v>-8.1247588956916096E-4</c:v>
                      </c:pt>
                      <c:pt idx="1139" formatCode="General">
                        <c:v>-8.5988374349869705E-4</c:v>
                      </c:pt>
                      <c:pt idx="1140" formatCode="General">
                        <c:v>-8.35230215648486E-4</c:v>
                      </c:pt>
                      <c:pt idx="1141" formatCode="General">
                        <c:v>-7.9224116531824895E-4</c:v>
                      </c:pt>
                      <c:pt idx="1142" formatCode="General">
                        <c:v>-8.1129419872357303E-4</c:v>
                      </c:pt>
                      <c:pt idx="1143" formatCode="General">
                        <c:v>-8.4038344570556197E-4</c:v>
                      </c:pt>
                      <c:pt idx="1144" formatCode="General">
                        <c:v>-8.0224177333062597E-4</c:v>
                      </c:pt>
                      <c:pt idx="1145" formatCode="General">
                        <c:v>-8.4179619326891597E-4</c:v>
                      </c:pt>
                      <c:pt idx="1146" formatCode="General">
                        <c:v>-7.9874749927759197E-4</c:v>
                      </c:pt>
                      <c:pt idx="1147" formatCode="General">
                        <c:v>-8.1969630154350704E-4</c:v>
                      </c:pt>
                      <c:pt idx="1148" formatCode="General">
                        <c:v>-8.2168636026275904E-4</c:v>
                      </c:pt>
                      <c:pt idx="1149" formatCode="General">
                        <c:v>-8.1132962577651097E-4</c:v>
                      </c:pt>
                      <c:pt idx="1150" formatCode="General">
                        <c:v>-8.22874738828367E-4</c:v>
                      </c:pt>
                      <c:pt idx="1151" formatCode="General">
                        <c:v>-7.9925088494899304E-4</c:v>
                      </c:pt>
                      <c:pt idx="1152" formatCode="General">
                        <c:v>-8.4036997161917497E-4</c:v>
                      </c:pt>
                      <c:pt idx="1153" formatCode="General">
                        <c:v>-8.0297823519618705E-4</c:v>
                      </c:pt>
                      <c:pt idx="1154" formatCode="General">
                        <c:v>-8.4064527710369795E-4</c:v>
                      </c:pt>
                      <c:pt idx="1155" formatCode="General">
                        <c:v>-8.2115903994647702E-4</c:v>
                      </c:pt>
                      <c:pt idx="1156" formatCode="General">
                        <c:v>-7.6674800846961502E-4</c:v>
                      </c:pt>
                      <c:pt idx="1157" formatCode="General">
                        <c:v>-8.0529378200318595E-4</c:v>
                      </c:pt>
                      <c:pt idx="1158" formatCode="General">
                        <c:v>-8.0939491852509698E-4</c:v>
                      </c:pt>
                      <c:pt idx="1159" formatCode="General">
                        <c:v>-8.5420060338384099E-4</c:v>
                      </c:pt>
                      <c:pt idx="1160" formatCode="General">
                        <c:v>-7.8594761383047197E-4</c:v>
                      </c:pt>
                      <c:pt idx="1161" formatCode="General">
                        <c:v>-8.1047705984443798E-4</c:v>
                      </c:pt>
                      <c:pt idx="1162" formatCode="General">
                        <c:v>-8.3255916577238103E-4</c:v>
                      </c:pt>
                      <c:pt idx="1163" formatCode="General">
                        <c:v>-7.7640605225029404E-4</c:v>
                      </c:pt>
                      <c:pt idx="1164" formatCode="General">
                        <c:v>-7.6298699579270199E-4</c:v>
                      </c:pt>
                      <c:pt idx="1165" formatCode="General">
                        <c:v>-8.2036577809079295E-4</c:v>
                      </c:pt>
                      <c:pt idx="1166" formatCode="General">
                        <c:v>-7.8635834054857005E-4</c:v>
                      </c:pt>
                      <c:pt idx="1167" formatCode="General">
                        <c:v>-8.1314749968674203E-4</c:v>
                      </c:pt>
                      <c:pt idx="1168" formatCode="General">
                        <c:v>-7.7328826524107901E-4</c:v>
                      </c:pt>
                      <c:pt idx="1169" formatCode="General">
                        <c:v>-7.9995796592841398E-4</c:v>
                      </c:pt>
                      <c:pt idx="1170" formatCode="General">
                        <c:v>-8.3611495672124801E-4</c:v>
                      </c:pt>
                      <c:pt idx="1171" formatCode="General">
                        <c:v>-8.2831175313506005E-4</c:v>
                      </c:pt>
                      <c:pt idx="1172" formatCode="General">
                        <c:v>-7.6841097885794302E-4</c:v>
                      </c:pt>
                      <c:pt idx="1173" formatCode="General">
                        <c:v>-7.9313420958095895E-4</c:v>
                      </c:pt>
                      <c:pt idx="1174" formatCode="General">
                        <c:v>-7.7764550132823098E-4</c:v>
                      </c:pt>
                      <c:pt idx="1175" formatCode="General">
                        <c:v>-8.01481593089329E-4</c:v>
                      </c:pt>
                      <c:pt idx="1176" formatCode="General">
                        <c:v>-7.9268857079870696E-4</c:v>
                      </c:pt>
                      <c:pt idx="1177" formatCode="General">
                        <c:v>-7.7182826955364005E-4</c:v>
                      </c:pt>
                      <c:pt idx="1178" formatCode="General">
                        <c:v>-8.1806842523049895E-4</c:v>
                      </c:pt>
                      <c:pt idx="1179" formatCode="General">
                        <c:v>-7.9055978952266603E-4</c:v>
                      </c:pt>
                      <c:pt idx="1180" formatCode="General">
                        <c:v>-7.7394970287282604E-4</c:v>
                      </c:pt>
                      <c:pt idx="1181" formatCode="General">
                        <c:v>-8.1257818351884801E-4</c:v>
                      </c:pt>
                      <c:pt idx="1182" formatCode="General">
                        <c:v>-7.7409460612272202E-4</c:v>
                      </c:pt>
                      <c:pt idx="1183" formatCode="General">
                        <c:v>-7.5810317030824905E-4</c:v>
                      </c:pt>
                      <c:pt idx="1184" formatCode="General">
                        <c:v>-7.8733840882015704E-4</c:v>
                      </c:pt>
                      <c:pt idx="1185" formatCode="General">
                        <c:v>-7.7185280999279599E-4</c:v>
                      </c:pt>
                      <c:pt idx="1186" formatCode="General">
                        <c:v>-7.6885856864052603E-4</c:v>
                      </c:pt>
                      <c:pt idx="1187" formatCode="General">
                        <c:v>-7.8901664784241895E-4</c:v>
                      </c:pt>
                      <c:pt idx="1188" formatCode="General">
                        <c:v>-7.9509356007241496E-4</c:v>
                      </c:pt>
                      <c:pt idx="1189" formatCode="General">
                        <c:v>-7.8417924017493005E-4</c:v>
                      </c:pt>
                      <c:pt idx="1190" formatCode="General">
                        <c:v>-7.4759797679542104E-4</c:v>
                      </c:pt>
                      <c:pt idx="1191" formatCode="General">
                        <c:v>-8.0657096496510798E-4</c:v>
                      </c:pt>
                      <c:pt idx="1192" formatCode="General">
                        <c:v>-7.4036148057734304E-4</c:v>
                      </c:pt>
                      <c:pt idx="1193" formatCode="General">
                        <c:v>-7.5935238692872195E-4</c:v>
                      </c:pt>
                      <c:pt idx="1194" formatCode="General">
                        <c:v>-8.1460007728355798E-4</c:v>
                      </c:pt>
                      <c:pt idx="1195" formatCode="General">
                        <c:v>-8.1677745227950896E-4</c:v>
                      </c:pt>
                      <c:pt idx="1196" formatCode="General">
                        <c:v>-7.5303666716554601E-4</c:v>
                      </c:pt>
                      <c:pt idx="1197" formatCode="General">
                        <c:v>-7.8958460765030905E-4</c:v>
                      </c:pt>
                      <c:pt idx="1198" formatCode="General">
                        <c:v>-7.4620137713379798E-4</c:v>
                      </c:pt>
                      <c:pt idx="1199" formatCode="General">
                        <c:v>-7.1349921302880405E-4</c:v>
                      </c:pt>
                      <c:pt idx="1200" formatCode="General">
                        <c:v>-7.5873237088714101E-4</c:v>
                      </c:pt>
                      <c:pt idx="1201" formatCode="General">
                        <c:v>-8.07979730668585E-4</c:v>
                      </c:pt>
                      <c:pt idx="1202" formatCode="General">
                        <c:v>-7.4632170199810904E-4</c:v>
                      </c:pt>
                      <c:pt idx="1203" formatCode="General">
                        <c:v>-7.8849659055338903E-4</c:v>
                      </c:pt>
                      <c:pt idx="1204" formatCode="General">
                        <c:v>-7.3407925882579001E-4</c:v>
                      </c:pt>
                      <c:pt idx="1205" formatCode="General">
                        <c:v>-7.7641831628408201E-4</c:v>
                      </c:pt>
                      <c:pt idx="1206" formatCode="General">
                        <c:v>-7.8401464035678602E-4</c:v>
                      </c:pt>
                      <c:pt idx="1207" formatCode="General">
                        <c:v>-7.4377876113404301E-4</c:v>
                      </c:pt>
                      <c:pt idx="1208" formatCode="General">
                        <c:v>-7.4691842163770203E-4</c:v>
                      </c:pt>
                      <c:pt idx="1209" formatCode="General">
                        <c:v>-7.3498871601158596E-4</c:v>
                      </c:pt>
                      <c:pt idx="1210" formatCode="General">
                        <c:v>-7.5476215965140697E-4</c:v>
                      </c:pt>
                      <c:pt idx="1211" formatCode="General">
                        <c:v>-7.8196288359936098E-4</c:v>
                      </c:pt>
                      <c:pt idx="1212" formatCode="General">
                        <c:v>-7.4181355835741198E-4</c:v>
                      </c:pt>
                      <c:pt idx="1213" formatCode="General">
                        <c:v>-7.3068844627664396E-4</c:v>
                      </c:pt>
                      <c:pt idx="1214" formatCode="General">
                        <c:v>-7.4860864634606402E-4</c:v>
                      </c:pt>
                      <c:pt idx="1215" formatCode="General">
                        <c:v>-7.1794341053174496E-4</c:v>
                      </c:pt>
                      <c:pt idx="1216" formatCode="General">
                        <c:v>-7.3171917100768699E-4</c:v>
                      </c:pt>
                      <c:pt idx="1217" formatCode="General">
                        <c:v>-7.50946172785681E-4</c:v>
                      </c:pt>
                      <c:pt idx="1218" formatCode="General">
                        <c:v>-7.2256597584885896E-4</c:v>
                      </c:pt>
                      <c:pt idx="1219" formatCode="General">
                        <c:v>-7.6956588318179804E-4</c:v>
                      </c:pt>
                      <c:pt idx="1220" formatCode="General">
                        <c:v>-7.7944991392455603E-4</c:v>
                      </c:pt>
                      <c:pt idx="1221" formatCode="General">
                        <c:v>-7.9025083191100302E-4</c:v>
                      </c:pt>
                      <c:pt idx="1222" formatCode="General">
                        <c:v>-7.2826619756123699E-4</c:v>
                      </c:pt>
                      <c:pt idx="1223" formatCode="General">
                        <c:v>-7.3905646908911703E-4</c:v>
                      </c:pt>
                      <c:pt idx="1224" formatCode="General">
                        <c:v>-7.2472333653203502E-4</c:v>
                      </c:pt>
                      <c:pt idx="1225" formatCode="General">
                        <c:v>-7.5200858248483302E-4</c:v>
                      </c:pt>
                      <c:pt idx="1226" formatCode="General">
                        <c:v>-7.3491441461519605E-4</c:v>
                      </c:pt>
                      <c:pt idx="1227" formatCode="General">
                        <c:v>-7.0231951111122796E-4</c:v>
                      </c:pt>
                      <c:pt idx="1228" formatCode="General">
                        <c:v>-7.6277617931134903E-4</c:v>
                      </c:pt>
                      <c:pt idx="1229" formatCode="General">
                        <c:v>-7.2251572375947603E-4</c:v>
                      </c:pt>
                      <c:pt idx="1230" formatCode="General">
                        <c:v>-7.5046408163544E-4</c:v>
                      </c:pt>
                      <c:pt idx="1231" formatCode="General">
                        <c:v>-7.4688870927069298E-4</c:v>
                      </c:pt>
                      <c:pt idx="1232" formatCode="General">
                        <c:v>-7.1557995426597E-4</c:v>
                      </c:pt>
                      <c:pt idx="1233" formatCode="General">
                        <c:v>-7.9068608355674797E-4</c:v>
                      </c:pt>
                      <c:pt idx="1234" formatCode="General">
                        <c:v>-7.38230021816441E-4</c:v>
                      </c:pt>
                      <c:pt idx="1235" formatCode="General">
                        <c:v>-7.4907248750403902E-4</c:v>
                      </c:pt>
                      <c:pt idx="1236" formatCode="General">
                        <c:v>-7.5972194054923798E-4</c:v>
                      </c:pt>
                      <c:pt idx="1237" formatCode="General">
                        <c:v>-7.5942323364942604E-4</c:v>
                      </c:pt>
                      <c:pt idx="1238" formatCode="General">
                        <c:v>-7.4548464768404597E-4</c:v>
                      </c:pt>
                      <c:pt idx="1239" formatCode="General">
                        <c:v>-7.0867870625939701E-4</c:v>
                      </c:pt>
                      <c:pt idx="1240" formatCode="General">
                        <c:v>-7.5320861654592304E-4</c:v>
                      </c:pt>
                      <c:pt idx="1241" formatCode="General">
                        <c:v>-6.9305652624344698E-4</c:v>
                      </c:pt>
                      <c:pt idx="1242" formatCode="General">
                        <c:v>-7.9344806887085497E-4</c:v>
                      </c:pt>
                      <c:pt idx="1243" formatCode="General">
                        <c:v>-7.3485790180014205E-4</c:v>
                      </c:pt>
                      <c:pt idx="1244" formatCode="General">
                        <c:v>-7.5189157501401901E-4</c:v>
                      </c:pt>
                      <c:pt idx="1245" formatCode="General">
                        <c:v>-7.4820215441624997E-4</c:v>
                      </c:pt>
                      <c:pt idx="1246" formatCode="General">
                        <c:v>-7.1620849000647005E-4</c:v>
                      </c:pt>
                      <c:pt idx="1247" formatCode="General">
                        <c:v>-7.1610172764216497E-4</c:v>
                      </c:pt>
                      <c:pt idx="1248" formatCode="General">
                        <c:v>-7.37876430187542E-4</c:v>
                      </c:pt>
                      <c:pt idx="1249" formatCode="General">
                        <c:v>-7.3930086163242798E-4</c:v>
                      </c:pt>
                      <c:pt idx="1250" formatCode="General">
                        <c:v>-7.18959609257941E-4</c:v>
                      </c:pt>
                      <c:pt idx="1251" formatCode="General">
                        <c:v>-6.9730378295806896E-4</c:v>
                      </c:pt>
                      <c:pt idx="1252" formatCode="General">
                        <c:v>-6.8039894158469999E-4</c:v>
                      </c:pt>
                      <c:pt idx="1253" formatCode="General">
                        <c:v>-7.7009813357508099E-4</c:v>
                      </c:pt>
                      <c:pt idx="1254" formatCode="General">
                        <c:v>-7.5612939168765597E-4</c:v>
                      </c:pt>
                      <c:pt idx="1255" formatCode="General">
                        <c:v>-7.2564423404555898E-4</c:v>
                      </c:pt>
                      <c:pt idx="1256" formatCode="General">
                        <c:v>-7.3749894179152297E-4</c:v>
                      </c:pt>
                      <c:pt idx="1257" formatCode="General">
                        <c:v>-7.1870042488680203E-4</c:v>
                      </c:pt>
                      <c:pt idx="1258" formatCode="General">
                        <c:v>-7.2215441914779397E-4</c:v>
                      </c:pt>
                      <c:pt idx="1259" formatCode="General">
                        <c:v>-7.4944456381693502E-4</c:v>
                      </c:pt>
                      <c:pt idx="1260" formatCode="General">
                        <c:v>-7.1972197904718695E-4</c:v>
                      </c:pt>
                      <c:pt idx="1261" formatCode="General">
                        <c:v>-7.5023768290135803E-4</c:v>
                      </c:pt>
                      <c:pt idx="1262" formatCode="General">
                        <c:v>-7.0560671582016205E-4</c:v>
                      </c:pt>
                      <c:pt idx="1263" formatCode="General">
                        <c:v>-7.0782342722204399E-4</c:v>
                      </c:pt>
                      <c:pt idx="1264" formatCode="General">
                        <c:v>-7.2528812073164098E-4</c:v>
                      </c:pt>
                      <c:pt idx="1265" formatCode="General">
                        <c:v>-7.2091982221526895E-4</c:v>
                      </c:pt>
                      <c:pt idx="1266" formatCode="General">
                        <c:v>-7.5557954812503997E-4</c:v>
                      </c:pt>
                      <c:pt idx="1267" formatCode="General">
                        <c:v>-7.3971069259175996E-4</c:v>
                      </c:pt>
                      <c:pt idx="1268" formatCode="General">
                        <c:v>-7.4544325751028397E-4</c:v>
                      </c:pt>
                      <c:pt idx="1269" formatCode="General">
                        <c:v>-7.5037863207191803E-4</c:v>
                      </c:pt>
                      <c:pt idx="1270" formatCode="General">
                        <c:v>-7.17696297513206E-4</c:v>
                      </c:pt>
                      <c:pt idx="1271" formatCode="General">
                        <c:v>-7.4207802973283497E-4</c:v>
                      </c:pt>
                      <c:pt idx="1272" formatCode="General">
                        <c:v>-7.3877014250035399E-4</c:v>
                      </c:pt>
                      <c:pt idx="1273" formatCode="General">
                        <c:v>-6.9546061715331496E-4</c:v>
                      </c:pt>
                      <c:pt idx="1274" formatCode="General">
                        <c:v>-6.9045890088226996E-4</c:v>
                      </c:pt>
                      <c:pt idx="1275" formatCode="General">
                        <c:v>-7.1666956586034498E-4</c:v>
                      </c:pt>
                      <c:pt idx="1276" formatCode="General">
                        <c:v>-7.0429843931853295E-4</c:v>
                      </c:pt>
                      <c:pt idx="1277" formatCode="General">
                        <c:v>-7.3533125595603196E-4</c:v>
                      </c:pt>
                      <c:pt idx="1278" formatCode="General">
                        <c:v>-7.10445703325846E-4</c:v>
                      </c:pt>
                      <c:pt idx="1279" formatCode="General">
                        <c:v>-7.0510787748617298E-4</c:v>
                      </c:pt>
                      <c:pt idx="1280" formatCode="General">
                        <c:v>-7.4712179894605103E-4</c:v>
                      </c:pt>
                      <c:pt idx="1281" formatCode="General">
                        <c:v>-7.3963617001039997E-4</c:v>
                      </c:pt>
                      <c:pt idx="1282" formatCode="General">
                        <c:v>-7.0731384477762599E-4</c:v>
                      </c:pt>
                      <c:pt idx="1283" formatCode="General">
                        <c:v>-7.1451823118414304E-4</c:v>
                      </c:pt>
                      <c:pt idx="1284" formatCode="General">
                        <c:v>-7.55356090953748E-4</c:v>
                      </c:pt>
                      <c:pt idx="1285" formatCode="General">
                        <c:v>-7.1104067790605998E-4</c:v>
                      </c:pt>
                      <c:pt idx="1286" formatCode="General">
                        <c:v>-7.4640137668951004E-4</c:v>
                      </c:pt>
                      <c:pt idx="1287" formatCode="General">
                        <c:v>-6.7177798811843303E-4</c:v>
                      </c:pt>
                      <c:pt idx="1288" formatCode="General">
                        <c:v>-7.40077866022255E-4</c:v>
                      </c:pt>
                      <c:pt idx="1289" formatCode="General">
                        <c:v>-7.1068866530178297E-4</c:v>
                      </c:pt>
                      <c:pt idx="1290" formatCode="General">
                        <c:v>-7.1384476168081298E-4</c:v>
                      </c:pt>
                      <c:pt idx="1291" formatCode="General">
                        <c:v>-6.9793036787223195E-4</c:v>
                      </c:pt>
                      <c:pt idx="1292" formatCode="General">
                        <c:v>-6.7805740265735204E-4</c:v>
                      </c:pt>
                      <c:pt idx="1293" formatCode="General">
                        <c:v>-6.7788537054603497E-4</c:v>
                      </c:pt>
                      <c:pt idx="1294" formatCode="General">
                        <c:v>-7.1651443382901201E-4</c:v>
                      </c:pt>
                      <c:pt idx="1295" formatCode="General">
                        <c:v>-7.01296132053795E-4</c:v>
                      </c:pt>
                      <c:pt idx="1296" formatCode="General">
                        <c:v>-6.6894269629244997E-4</c:v>
                      </c:pt>
                      <c:pt idx="1297" formatCode="General">
                        <c:v>-6.5478040663639197E-4</c:v>
                      </c:pt>
                      <c:pt idx="1298" formatCode="General">
                        <c:v>-6.6141406648116696E-4</c:v>
                      </c:pt>
                      <c:pt idx="1299" formatCode="General">
                        <c:v>-6.8321048333091995E-4</c:v>
                      </c:pt>
                      <c:pt idx="1300" formatCode="General">
                        <c:v>-6.7240071338302602E-4</c:v>
                      </c:pt>
                      <c:pt idx="1301" formatCode="General">
                        <c:v>-7.0459265624407501E-4</c:v>
                      </c:pt>
                      <c:pt idx="1302" formatCode="General">
                        <c:v>-7.2234245566789898E-4</c:v>
                      </c:pt>
                      <c:pt idx="1303" formatCode="General">
                        <c:v>-6.8613684888094899E-4</c:v>
                      </c:pt>
                      <c:pt idx="1304" formatCode="General">
                        <c:v>-6.9600295244574503E-4</c:v>
                      </c:pt>
                      <c:pt idx="1305" formatCode="General">
                        <c:v>-6.6315675580260402E-4</c:v>
                      </c:pt>
                      <c:pt idx="1306" formatCode="General">
                        <c:v>-6.75337600068926E-4</c:v>
                      </c:pt>
                      <c:pt idx="1307" formatCode="General">
                        <c:v>-6.7931445654925596E-4</c:v>
                      </c:pt>
                      <c:pt idx="1308" formatCode="General">
                        <c:v>-7.10042121172608E-4</c:v>
                      </c:pt>
                      <c:pt idx="1309" formatCode="General">
                        <c:v>-6.9078465980758103E-4</c:v>
                      </c:pt>
                      <c:pt idx="1310" formatCode="General">
                        <c:v>-6.84510652248842E-4</c:v>
                      </c:pt>
                      <c:pt idx="1311" formatCode="General">
                        <c:v>-6.6896827827991E-4</c:v>
                      </c:pt>
                      <c:pt idx="1312" formatCode="General">
                        <c:v>-6.5515239152180401E-4</c:v>
                      </c:pt>
                      <c:pt idx="1313" formatCode="General">
                        <c:v>-6.6192652535710902E-4</c:v>
                      </c:pt>
                      <c:pt idx="1314" formatCode="General">
                        <c:v>-6.6381416652781398E-4</c:v>
                      </c:pt>
                      <c:pt idx="1315" formatCode="General">
                        <c:v>-6.9285700184574595E-4</c:v>
                      </c:pt>
                      <c:pt idx="1316" formatCode="General">
                        <c:v>-6.3325270409535705E-4</c:v>
                      </c:pt>
                      <c:pt idx="1317" formatCode="General">
                        <c:v>-6.5285595350813598E-4</c:v>
                      </c:pt>
                      <c:pt idx="1318" formatCode="General">
                        <c:v>-6.6585256183363298E-4</c:v>
                      </c:pt>
                      <c:pt idx="1319" formatCode="General">
                        <c:v>-6.8806370609874495E-4</c:v>
                      </c:pt>
                      <c:pt idx="1320" formatCode="General">
                        <c:v>-6.9759030800344598E-4</c:v>
                      </c:pt>
                      <c:pt idx="1321" formatCode="General">
                        <c:v>-7.1835849160524501E-4</c:v>
                      </c:pt>
                      <c:pt idx="1322" formatCode="General">
                        <c:v>-7.0975951283913197E-4</c:v>
                      </c:pt>
                      <c:pt idx="1323" formatCode="General">
                        <c:v>-6.9735466382793703E-4</c:v>
                      </c:pt>
                      <c:pt idx="1324" formatCode="General">
                        <c:v>-6.7419469339349597E-4</c:v>
                      </c:pt>
                      <c:pt idx="1325" formatCode="General">
                        <c:v>-7.2034706479943804E-4</c:v>
                      </c:pt>
                      <c:pt idx="1326" formatCode="General">
                        <c:v>-7.0578050856578696E-4</c:v>
                      </c:pt>
                      <c:pt idx="1327" formatCode="General">
                        <c:v>-7.2361765246083197E-4</c:v>
                      </c:pt>
                      <c:pt idx="1328" formatCode="General">
                        <c:v>-6.8749977709619398E-4</c:v>
                      </c:pt>
                      <c:pt idx="1329" formatCode="General">
                        <c:v>-7.1153611263861103E-4</c:v>
                      </c:pt>
                      <c:pt idx="1330" formatCode="General">
                        <c:v>-6.76386910149043E-4</c:v>
                      </c:pt>
                      <c:pt idx="1331" formatCode="General">
                        <c:v>-6.8286360992159698E-4</c:v>
                      </c:pt>
                      <c:pt idx="1332" formatCode="General">
                        <c:v>-6.7229311178849797E-4</c:v>
                      </c:pt>
                      <c:pt idx="1333" formatCode="General">
                        <c:v>-7.1349132244071997E-4</c:v>
                      </c:pt>
                      <c:pt idx="1334" formatCode="General">
                        <c:v>-6.8587531375386996E-4</c:v>
                      </c:pt>
                      <c:pt idx="1335" formatCode="General">
                        <c:v>-7.0792687874486301E-4</c:v>
                      </c:pt>
                      <c:pt idx="1336" formatCode="General">
                        <c:v>-7.0544028808533195E-4</c:v>
                      </c:pt>
                      <c:pt idx="1337" formatCode="General">
                        <c:v>-6.35966415793928E-4</c:v>
                      </c:pt>
                      <c:pt idx="1338" formatCode="General">
                        <c:v>-6.56601823810218E-4</c:v>
                      </c:pt>
                      <c:pt idx="1339" formatCode="General">
                        <c:v>-6.4532391421190404E-4</c:v>
                      </c:pt>
                      <c:pt idx="1340" formatCode="General">
                        <c:v>-6.7325544906403096E-4</c:v>
                      </c:pt>
                      <c:pt idx="1341" formatCode="General">
                        <c:v>-6.4497400066809002E-4</c:v>
                      </c:pt>
                      <c:pt idx="1342" formatCode="General">
                        <c:v>-6.7333214417639902E-4</c:v>
                      </c:pt>
                      <c:pt idx="1343" formatCode="General">
                        <c:v>-6.6227538727323999E-4</c:v>
                      </c:pt>
                      <c:pt idx="1344" formatCode="General">
                        <c:v>-6.5673863473011398E-4</c:v>
                      </c:pt>
                      <c:pt idx="1345" formatCode="General">
                        <c:v>-6.5565366040383998E-4</c:v>
                      </c:pt>
                      <c:pt idx="1346" formatCode="General">
                        <c:v>-6.4701834010252196E-4</c:v>
                      </c:pt>
                      <c:pt idx="1347" formatCode="General">
                        <c:v>-6.9843074619013398E-4</c:v>
                      </c:pt>
                      <c:pt idx="1348" formatCode="General">
                        <c:v>-6.5703221895225703E-4</c:v>
                      </c:pt>
                      <c:pt idx="1349" formatCode="General">
                        <c:v>-6.5368033471434805E-4</c:v>
                      </c:pt>
                      <c:pt idx="1350" formatCode="General">
                        <c:v>-6.5329445680464501E-4</c:v>
                      </c:pt>
                      <c:pt idx="1351" formatCode="General">
                        <c:v>-6.6817175563852805E-4</c:v>
                      </c:pt>
                      <c:pt idx="1352" formatCode="General">
                        <c:v>-6.6100665093519898E-4</c:v>
                      </c:pt>
                      <c:pt idx="1353" formatCode="General">
                        <c:v>-6.3075777112922397E-4</c:v>
                      </c:pt>
                      <c:pt idx="1354" formatCode="General">
                        <c:v>-7.0098407825471703E-4</c:v>
                      </c:pt>
                      <c:pt idx="1355" formatCode="General">
                        <c:v>-6.5377627618649296E-4</c:v>
                      </c:pt>
                      <c:pt idx="1356" formatCode="General">
                        <c:v>-6.7513446885544804E-4</c:v>
                      </c:pt>
                      <c:pt idx="1357" formatCode="General">
                        <c:v>-6.61816761928848E-4</c:v>
                      </c:pt>
                      <c:pt idx="1358" formatCode="General">
                        <c:v>-6.4440286568007296E-4</c:v>
                      </c:pt>
                      <c:pt idx="1359" formatCode="General">
                        <c:v>-6.2295450870159203E-4</c:v>
                      </c:pt>
                      <c:pt idx="1360" formatCode="General">
                        <c:v>-6.7087365225457305E-4</c:v>
                      </c:pt>
                      <c:pt idx="1361" formatCode="General">
                        <c:v>-5.9678138369495504E-4</c:v>
                      </c:pt>
                      <c:pt idx="1362" formatCode="General">
                        <c:v>-6.6200286002064299E-4</c:v>
                      </c:pt>
                      <c:pt idx="1363" formatCode="General">
                        <c:v>-6.2070614360556803E-4</c:v>
                      </c:pt>
                      <c:pt idx="1364" formatCode="General">
                        <c:v>-6.3276876119035101E-4</c:v>
                      </c:pt>
                      <c:pt idx="1365" formatCode="General">
                        <c:v>-6.6338760279922404E-4</c:v>
                      </c:pt>
                      <c:pt idx="1366" formatCode="General">
                        <c:v>-6.5153956550042299E-4</c:v>
                      </c:pt>
                      <c:pt idx="1367" formatCode="General">
                        <c:v>-6.2925339230949205E-4</c:v>
                      </c:pt>
                      <c:pt idx="1368" formatCode="General">
                        <c:v>-6.3163812957117704E-4</c:v>
                      </c:pt>
                      <c:pt idx="1369" formatCode="General">
                        <c:v>-6.2446498089686799E-4</c:v>
                      </c:pt>
                      <c:pt idx="1370" formatCode="General">
                        <c:v>-6.5445791109253605E-4</c:v>
                      </c:pt>
                      <c:pt idx="1371" formatCode="General">
                        <c:v>-6.36666008008797E-4</c:v>
                      </c:pt>
                      <c:pt idx="1372" formatCode="General">
                        <c:v>-6.5524232484354399E-4</c:v>
                      </c:pt>
                      <c:pt idx="1373" formatCode="General">
                        <c:v>-5.9499859287612895E-4</c:v>
                      </c:pt>
                      <c:pt idx="1374" formatCode="General">
                        <c:v>-6.2144887689196695E-4</c:v>
                      </c:pt>
                      <c:pt idx="1375" formatCode="General">
                        <c:v>-6.5088763890589103E-4</c:v>
                      </c:pt>
                      <c:pt idx="1376" formatCode="General">
                        <c:v>-6.1566912227579301E-4</c:v>
                      </c:pt>
                      <c:pt idx="1377" formatCode="General">
                        <c:v>-6.5294848272531999E-4</c:v>
                      </c:pt>
                      <c:pt idx="1378" formatCode="General">
                        <c:v>-6.3297130348577803E-4</c:v>
                      </c:pt>
                      <c:pt idx="1379" formatCode="General">
                        <c:v>-6.24053096184974E-4</c:v>
                      </c:pt>
                      <c:pt idx="1380" formatCode="General">
                        <c:v>-6.12371590129915E-4</c:v>
                      </c:pt>
                      <c:pt idx="1381" formatCode="General">
                        <c:v>-5.9531544293671195E-4</c:v>
                      </c:pt>
                      <c:pt idx="1382" formatCode="General">
                        <c:v>-5.9096397871785796E-4</c:v>
                      </c:pt>
                      <c:pt idx="1383" formatCode="General">
                        <c:v>-6.2102324404969902E-4</c:v>
                      </c:pt>
                      <c:pt idx="1384" formatCode="General">
                        <c:v>-5.9743455537359703E-4</c:v>
                      </c:pt>
                      <c:pt idx="1385" formatCode="General">
                        <c:v>-6.0985485422149395E-4</c:v>
                      </c:pt>
                      <c:pt idx="1386" formatCode="General">
                        <c:v>-5.9067249048382997E-4</c:v>
                      </c:pt>
                      <c:pt idx="1387" formatCode="General">
                        <c:v>-5.93666109091863E-4</c:v>
                      </c:pt>
                      <c:pt idx="1388" formatCode="General">
                        <c:v>-6.0709080617061997E-4</c:v>
                      </c:pt>
                      <c:pt idx="1389" formatCode="General">
                        <c:v>-6.47860465981702E-4</c:v>
                      </c:pt>
                      <c:pt idx="1390" formatCode="General">
                        <c:v>-6.2354911413514897E-4</c:v>
                      </c:pt>
                      <c:pt idx="1391" formatCode="General">
                        <c:v>-6.1104553314658195E-4</c:v>
                      </c:pt>
                      <c:pt idx="1392" formatCode="General">
                        <c:v>-6.1306834257596004E-4</c:v>
                      </c:pt>
                      <c:pt idx="1393" formatCode="General">
                        <c:v>-6.1926449619581004E-4</c:v>
                      </c:pt>
                      <c:pt idx="1394" formatCode="General">
                        <c:v>-5.9792792466691698E-4</c:v>
                      </c:pt>
                      <c:pt idx="1395" formatCode="General">
                        <c:v>-5.8975356261803803E-4</c:v>
                      </c:pt>
                      <c:pt idx="1396" formatCode="General">
                        <c:v>-6.3989919989550497E-4</c:v>
                      </c:pt>
                      <c:pt idx="1397" formatCode="General">
                        <c:v>-5.4221560940604003E-4</c:v>
                      </c:pt>
                      <c:pt idx="1398" formatCode="General">
                        <c:v>-5.7627241386386404E-4</c:v>
                      </c:pt>
                      <c:pt idx="1399" formatCode="General">
                        <c:v>-5.90947934926492E-4</c:v>
                      </c:pt>
                      <c:pt idx="1400" formatCode="General">
                        <c:v>-5.7478566835222195E-4</c:v>
                      </c:pt>
                      <c:pt idx="1401" formatCode="General">
                        <c:v>-5.8199798675687099E-4</c:v>
                      </c:pt>
                      <c:pt idx="1402" formatCode="General">
                        <c:v>-5.8189157808071705E-4</c:v>
                      </c:pt>
                      <c:pt idx="1403" formatCode="General">
                        <c:v>-5.6724210019864498E-4</c:v>
                      </c:pt>
                      <c:pt idx="1404" formatCode="General">
                        <c:v>-6.2010080612039597E-4</c:v>
                      </c:pt>
                      <c:pt idx="1405" formatCode="General">
                        <c:v>-5.8801232271862597E-4</c:v>
                      </c:pt>
                      <c:pt idx="1406" formatCode="General">
                        <c:v>-5.9738740824610696E-4</c:v>
                      </c:pt>
                      <c:pt idx="1407" formatCode="General">
                        <c:v>-5.7218673618235404E-4</c:v>
                      </c:pt>
                      <c:pt idx="1408" formatCode="General">
                        <c:v>-5.9899340656233298E-4</c:v>
                      </c:pt>
                      <c:pt idx="1409" formatCode="General">
                        <c:v>-5.9654019711504402E-4</c:v>
                      </c:pt>
                      <c:pt idx="1410" formatCode="General">
                        <c:v>-5.9626069466878705E-4</c:v>
                      </c:pt>
                      <c:pt idx="1411" formatCode="General">
                        <c:v>-5.9198858749970904E-4</c:v>
                      </c:pt>
                      <c:pt idx="1412" formatCode="General">
                        <c:v>-5.8589742026081599E-4</c:v>
                      </c:pt>
                      <c:pt idx="1413" formatCode="General">
                        <c:v>-5.63346757465786E-4</c:v>
                      </c:pt>
                      <c:pt idx="1414" formatCode="General">
                        <c:v>-5.7216580280163997E-4</c:v>
                      </c:pt>
                      <c:pt idx="1415" formatCode="General">
                        <c:v>-5.7177206945548803E-4</c:v>
                      </c:pt>
                      <c:pt idx="1416" formatCode="General">
                        <c:v>-5.7750185184960898E-4</c:v>
                      </c:pt>
                      <c:pt idx="1417" formatCode="General">
                        <c:v>-5.90588087887669E-4</c:v>
                      </c:pt>
                      <c:pt idx="1418" formatCode="General">
                        <c:v>-6.0710085255724199E-4</c:v>
                      </c:pt>
                      <c:pt idx="1419" formatCode="General">
                        <c:v>-5.8442276620208997E-4</c:v>
                      </c:pt>
                      <c:pt idx="1420" formatCode="General">
                        <c:v>-5.6961240577264004E-4</c:v>
                      </c:pt>
                      <c:pt idx="1421" formatCode="General">
                        <c:v>-5.7145546667195196E-4</c:v>
                      </c:pt>
                      <c:pt idx="1422" formatCode="General">
                        <c:v>-5.4812187047115202E-4</c:v>
                      </c:pt>
                      <c:pt idx="1423" formatCode="General">
                        <c:v>-5.7060628313333696E-4</c:v>
                      </c:pt>
                      <c:pt idx="1424" formatCode="General">
                        <c:v>-5.7631948924132404E-4</c:v>
                      </c:pt>
                      <c:pt idx="1425" formatCode="General">
                        <c:v>-5.6133234656098303E-4</c:v>
                      </c:pt>
                      <c:pt idx="1426" formatCode="General">
                        <c:v>-5.5608984305640004E-4</c:v>
                      </c:pt>
                      <c:pt idx="1427" formatCode="General">
                        <c:v>-5.8050532834798903E-4</c:v>
                      </c:pt>
                      <c:pt idx="1428" formatCode="General">
                        <c:v>-5.5582539940902595E-4</c:v>
                      </c:pt>
                      <c:pt idx="1429" formatCode="General">
                        <c:v>-5.7751047643820295E-4</c:v>
                      </c:pt>
                      <c:pt idx="1430" formatCode="General">
                        <c:v>-6.0757896552536301E-4</c:v>
                      </c:pt>
                      <c:pt idx="1431" formatCode="General">
                        <c:v>-5.4296866661196496E-4</c:v>
                      </c:pt>
                      <c:pt idx="1432" formatCode="General">
                        <c:v>-5.9616179135920701E-4</c:v>
                      </c:pt>
                      <c:pt idx="1433" formatCode="General">
                        <c:v>-5.8299658949730298E-4</c:v>
                      </c:pt>
                      <c:pt idx="1434" formatCode="General">
                        <c:v>-5.6107532913317597E-4</c:v>
                      </c:pt>
                      <c:pt idx="1435" formatCode="General">
                        <c:v>-5.7964171024925003E-4</c:v>
                      </c:pt>
                      <c:pt idx="1436" formatCode="General">
                        <c:v>-5.87589101761552E-4</c:v>
                      </c:pt>
                      <c:pt idx="1437" formatCode="General">
                        <c:v>-5.7497634710120199E-4</c:v>
                      </c:pt>
                      <c:pt idx="1438" formatCode="General">
                        <c:v>-5.6911540799297797E-4</c:v>
                      </c:pt>
                      <c:pt idx="1439" formatCode="General">
                        <c:v>-6.1261618211954196E-4</c:v>
                      </c:pt>
                      <c:pt idx="1440" formatCode="General">
                        <c:v>-5.3001889021689504E-4</c:v>
                      </c:pt>
                      <c:pt idx="1441" formatCode="General">
                        <c:v>-5.5743277718205402E-4</c:v>
                      </c:pt>
                      <c:pt idx="1442" formatCode="General">
                        <c:v>-5.9964238089121999E-4</c:v>
                      </c:pt>
                      <c:pt idx="1443" formatCode="General">
                        <c:v>-5.5802582343624201E-4</c:v>
                      </c:pt>
                      <c:pt idx="1444" formatCode="General">
                        <c:v>-5.9401672323218795E-4</c:v>
                      </c:pt>
                      <c:pt idx="1445" formatCode="General">
                        <c:v>-5.4523648833229501E-4</c:v>
                      </c:pt>
                      <c:pt idx="1446" formatCode="General">
                        <c:v>-5.5534444936589501E-4</c:v>
                      </c:pt>
                      <c:pt idx="1447" formatCode="General">
                        <c:v>-5.8254728835530295E-4</c:v>
                      </c:pt>
                      <c:pt idx="1448" formatCode="General">
                        <c:v>-5.6820438572903801E-4</c:v>
                      </c:pt>
                      <c:pt idx="1449" formatCode="General">
                        <c:v>-5.5956052536700605E-4</c:v>
                      </c:pt>
                      <c:pt idx="1450" formatCode="General">
                        <c:v>-5.4029877879586605E-4</c:v>
                      </c:pt>
                      <c:pt idx="1451" formatCode="General">
                        <c:v>-5.5593532989355997E-4</c:v>
                      </c:pt>
                      <c:pt idx="1452" formatCode="General">
                        <c:v>-5.4733875612419805E-4</c:v>
                      </c:pt>
                      <c:pt idx="1453" formatCode="General">
                        <c:v>-5.6713909617177999E-4</c:v>
                      </c:pt>
                      <c:pt idx="1454" formatCode="General">
                        <c:v>-5.1806885966451503E-4</c:v>
                      </c:pt>
                      <c:pt idx="1455" formatCode="General">
                        <c:v>-5.6924774552044404E-4</c:v>
                      </c:pt>
                      <c:pt idx="1456" formatCode="General">
                        <c:v>-5.6237080416487604E-4</c:v>
                      </c:pt>
                      <c:pt idx="1457" formatCode="General">
                        <c:v>-5.0928710401844097E-4</c:v>
                      </c:pt>
                      <c:pt idx="1458" formatCode="General">
                        <c:v>-5.8002872507066205E-4</c:v>
                      </c:pt>
                      <c:pt idx="1459" formatCode="General">
                        <c:v>-5.6393215469011397E-4</c:v>
                      </c:pt>
                      <c:pt idx="1460" formatCode="General">
                        <c:v>-5.7324913200376096E-4</c:v>
                      </c:pt>
                      <c:pt idx="1461" formatCode="General">
                        <c:v>-5.1594692578932995E-4</c:v>
                      </c:pt>
                      <c:pt idx="1462" formatCode="General">
                        <c:v>-5.11390254407333E-4</c:v>
                      </c:pt>
                      <c:pt idx="1463" formatCode="General">
                        <c:v>-5.6567016827035305E-4</c:v>
                      </c:pt>
                      <c:pt idx="1464" formatCode="General">
                        <c:v>-5.25769950981409E-4</c:v>
                      </c:pt>
                      <c:pt idx="1465" formatCode="General">
                        <c:v>-5.7444225105550905E-4</c:v>
                      </c:pt>
                      <c:pt idx="1466" formatCode="General">
                        <c:v>-5.0838348787262896E-4</c:v>
                      </c:pt>
                      <c:pt idx="1467" formatCode="General">
                        <c:v>-5.6522864840621997E-4</c:v>
                      </c:pt>
                      <c:pt idx="1468" formatCode="General">
                        <c:v>-5.5636183020928696E-4</c:v>
                      </c:pt>
                      <c:pt idx="1469" formatCode="General">
                        <c:v>-5.2207347782714305E-4</c:v>
                      </c:pt>
                      <c:pt idx="1470" formatCode="General">
                        <c:v>-5.3992165253470602E-4</c:v>
                      </c:pt>
                      <c:pt idx="1471" formatCode="General">
                        <c:v>-4.6718888795437799E-4</c:v>
                      </c:pt>
                      <c:pt idx="1472" formatCode="General">
                        <c:v>-5.2310605708283202E-4</c:v>
                      </c:pt>
                      <c:pt idx="1473" formatCode="General">
                        <c:v>-5.3277891317703499E-4</c:v>
                      </c:pt>
                      <c:pt idx="1474" formatCode="General">
                        <c:v>-5.6744843029476804E-4</c:v>
                      </c:pt>
                      <c:pt idx="1475" formatCode="General">
                        <c:v>-5.0690303631450203E-4</c:v>
                      </c:pt>
                      <c:pt idx="1476" formatCode="General">
                        <c:v>-4.9248922567103398E-4</c:v>
                      </c:pt>
                      <c:pt idx="1477" formatCode="General">
                        <c:v>-5.4028665066213405E-4</c:v>
                      </c:pt>
                      <c:pt idx="1478" formatCode="General">
                        <c:v>-5.4371344113621298E-4</c:v>
                      </c:pt>
                      <c:pt idx="1479" formatCode="General">
                        <c:v>-5.3896823826838204E-4</c:v>
                      </c:pt>
                      <c:pt idx="1480" formatCode="General">
                        <c:v>-5.25559489173074E-4</c:v>
                      </c:pt>
                      <c:pt idx="1481" formatCode="General">
                        <c:v>-5.4015319440426604E-4</c:v>
                      </c:pt>
                      <c:pt idx="1482" formatCode="General">
                        <c:v>-4.9236999930551799E-4</c:v>
                      </c:pt>
                      <c:pt idx="1483" formatCode="General">
                        <c:v>-5.6296830216122698E-4</c:v>
                      </c:pt>
                      <c:pt idx="1484" formatCode="General">
                        <c:v>-5.4367988748411802E-4</c:v>
                      </c:pt>
                      <c:pt idx="1485" formatCode="General">
                        <c:v>-5.5335316888890202E-4</c:v>
                      </c:pt>
                      <c:pt idx="1486" formatCode="General">
                        <c:v>-5.29815023989108E-4</c:v>
                      </c:pt>
                      <c:pt idx="1487" formatCode="General">
                        <c:v>-5.1087787952872E-4</c:v>
                      </c:pt>
                      <c:pt idx="1488" formatCode="General">
                        <c:v>-5.1848442338576898E-4</c:v>
                      </c:pt>
                      <c:pt idx="1489" formatCode="General">
                        <c:v>-5.0039037999562803E-4</c:v>
                      </c:pt>
                      <c:pt idx="1490" formatCode="General">
                        <c:v>-5.5138523521426001E-4</c:v>
                      </c:pt>
                      <c:pt idx="1491" formatCode="General">
                        <c:v>-5.8121179552757501E-4</c:v>
                      </c:pt>
                      <c:pt idx="1492" formatCode="General">
                        <c:v>-5.16041976479414E-4</c:v>
                      </c:pt>
                      <c:pt idx="1493" formatCode="General">
                        <c:v>-5.4813670949988404E-4</c:v>
                      </c:pt>
                      <c:pt idx="1494" formatCode="General">
                        <c:v>-5.4139020183792798E-4</c:v>
                      </c:pt>
                      <c:pt idx="1495" formatCode="General">
                        <c:v>-5.0250909840512698E-4</c:v>
                      </c:pt>
                      <c:pt idx="1496" formatCode="General">
                        <c:v>-5.4028646507841096E-4</c:v>
                      </c:pt>
                      <c:pt idx="1497" formatCode="General">
                        <c:v>-4.9169675713498797E-4</c:v>
                      </c:pt>
                      <c:pt idx="1498" formatCode="General">
                        <c:v>-5.2703463550349695E-4</c:v>
                      </c:pt>
                      <c:pt idx="1499" formatCode="General">
                        <c:v>-5.4187094700389096E-4</c:v>
                      </c:pt>
                      <c:pt idx="1500" formatCode="General">
                        <c:v>-5.0660454749383902E-4</c:v>
                      </c:pt>
                      <c:pt idx="1501" formatCode="General">
                        <c:v>-5.1400470704097696E-4</c:v>
                      </c:pt>
                      <c:pt idx="1502" formatCode="General">
                        <c:v>-5.2543452568050702E-4</c:v>
                      </c:pt>
                      <c:pt idx="1503" formatCode="General">
                        <c:v>-5.5850188743676295E-4</c:v>
                      </c:pt>
                      <c:pt idx="1504" formatCode="General">
                        <c:v>-4.9536682461691405E-4</c:v>
                      </c:pt>
                      <c:pt idx="1505" formatCode="General">
                        <c:v>-5.33283781573907E-4</c:v>
                      </c:pt>
                      <c:pt idx="1506" formatCode="General">
                        <c:v>-5.0435710404035097E-4</c:v>
                      </c:pt>
                      <c:pt idx="1507" formatCode="General">
                        <c:v>-5.29471102167775E-4</c:v>
                      </c:pt>
                      <c:pt idx="1508" formatCode="General">
                        <c:v>-4.52656275608225E-4</c:v>
                      </c:pt>
                      <c:pt idx="1509" formatCode="General">
                        <c:v>-5.3507568731911296E-4</c:v>
                      </c:pt>
                      <c:pt idx="1510" formatCode="General">
                        <c:v>-5.1637643021057E-4</c:v>
                      </c:pt>
                      <c:pt idx="1511" formatCode="General">
                        <c:v>-5.1189173226377804E-4</c:v>
                      </c:pt>
                      <c:pt idx="1512" formatCode="General">
                        <c:v>-5.28183342885596E-4</c:v>
                      </c:pt>
                      <c:pt idx="1513" formatCode="General">
                        <c:v>-5.2576419784040602E-4</c:v>
                      </c:pt>
                      <c:pt idx="1514" formatCode="General">
                        <c:v>-5.0986389605654802E-4</c:v>
                      </c:pt>
                      <c:pt idx="1515" formatCode="General">
                        <c:v>-4.8992863536748696E-4</c:v>
                      </c:pt>
                      <c:pt idx="1516" formatCode="General">
                        <c:v>-4.9516823269289104E-4</c:v>
                      </c:pt>
                      <c:pt idx="1517" formatCode="General">
                        <c:v>-4.8973527022857805E-4</c:v>
                      </c:pt>
                      <c:pt idx="1518" formatCode="General">
                        <c:v>-4.7931518196819302E-4</c:v>
                      </c:pt>
                      <c:pt idx="1519" formatCode="General">
                        <c:v>-5.0357262793608104E-4</c:v>
                      </c:pt>
                      <c:pt idx="1520" formatCode="General">
                        <c:v>-5.2604730393073103E-4</c:v>
                      </c:pt>
                      <c:pt idx="1521" formatCode="General">
                        <c:v>-5.3482794565031899E-4</c:v>
                      </c:pt>
                      <c:pt idx="1522" formatCode="General">
                        <c:v>-5.0855285635913595E-4</c:v>
                      </c:pt>
                      <c:pt idx="1523" formatCode="General">
                        <c:v>-4.9771308038970596E-4</c:v>
                      </c:pt>
                      <c:pt idx="1524" formatCode="General">
                        <c:v>-4.8172460312311297E-4</c:v>
                      </c:pt>
                      <c:pt idx="1525" formatCode="General">
                        <c:v>-4.7220799148751301E-4</c:v>
                      </c:pt>
                      <c:pt idx="1526" formatCode="General">
                        <c:v>-4.8446679526852803E-4</c:v>
                      </c:pt>
                      <c:pt idx="1527" formatCode="General">
                        <c:v>-4.8240651967300699E-4</c:v>
                      </c:pt>
                      <c:pt idx="1528" formatCode="General">
                        <c:v>-4.9884031856191303E-4</c:v>
                      </c:pt>
                      <c:pt idx="1529" formatCode="General">
                        <c:v>-4.8892928422085403E-4</c:v>
                      </c:pt>
                      <c:pt idx="1530" formatCode="General">
                        <c:v>-4.63751874653901E-4</c:v>
                      </c:pt>
                      <c:pt idx="1531" formatCode="General">
                        <c:v>-5.1537696052502205E-4</c:v>
                      </c:pt>
                      <c:pt idx="1532" formatCode="General">
                        <c:v>-5.2650442972776196E-4</c:v>
                      </c:pt>
                      <c:pt idx="1533" formatCode="General">
                        <c:v>-4.8156075265607398E-4</c:v>
                      </c:pt>
                      <c:pt idx="1534" formatCode="General">
                        <c:v>-5.2189473645326899E-4</c:v>
                      </c:pt>
                      <c:pt idx="1535" formatCode="General">
                        <c:v>-4.9284701430250203E-4</c:v>
                      </c:pt>
                      <c:pt idx="1536" formatCode="General">
                        <c:v>-5.1588456507631298E-4</c:v>
                      </c:pt>
                      <c:pt idx="1537" formatCode="General">
                        <c:v>-4.6337475798983102E-4</c:v>
                      </c:pt>
                      <c:pt idx="1538" formatCode="General">
                        <c:v>-5.3983925966006598E-4</c:v>
                      </c:pt>
                      <c:pt idx="1539" formatCode="General">
                        <c:v>-4.8784043822012801E-4</c:v>
                      </c:pt>
                      <c:pt idx="1540" formatCode="General">
                        <c:v>-4.6669102103449899E-4</c:v>
                      </c:pt>
                      <c:pt idx="1541" formatCode="General">
                        <c:v>-5.2100609678124802E-4</c:v>
                      </c:pt>
                      <c:pt idx="1542" formatCode="General">
                        <c:v>-5.4062466104666496E-4</c:v>
                      </c:pt>
                      <c:pt idx="1543" formatCode="General">
                        <c:v>-4.9914942325573997E-4</c:v>
                      </c:pt>
                      <c:pt idx="1544" formatCode="General">
                        <c:v>-5.1273978034939601E-4</c:v>
                      </c:pt>
                      <c:pt idx="1545" formatCode="General">
                        <c:v>-5.2733824672770004E-4</c:v>
                      </c:pt>
                      <c:pt idx="1546" formatCode="General">
                        <c:v>-4.8989188203190596E-4</c:v>
                      </c:pt>
                      <c:pt idx="1547" formatCode="General">
                        <c:v>-4.36828757310534E-4</c:v>
                      </c:pt>
                      <c:pt idx="1548" formatCode="General">
                        <c:v>-4.5017536650204402E-4</c:v>
                      </c:pt>
                      <c:pt idx="1549" formatCode="General">
                        <c:v>-5.1113679381788505E-4</c:v>
                      </c:pt>
                      <c:pt idx="1550" formatCode="General">
                        <c:v>-5.4574134503015904E-4</c:v>
                      </c:pt>
                      <c:pt idx="1551" formatCode="General">
                        <c:v>-4.56289758443508E-4</c:v>
                      </c:pt>
                      <c:pt idx="1552" formatCode="General">
                        <c:v>-5.0075914983780604E-4</c:v>
                      </c:pt>
                      <c:pt idx="1553" formatCode="General">
                        <c:v>-4.6646368473527003E-4</c:v>
                      </c:pt>
                      <c:pt idx="1554" formatCode="General">
                        <c:v>-4.76350458936875E-4</c:v>
                      </c:pt>
                      <c:pt idx="1555" formatCode="General">
                        <c:v>-5.2257095917526404E-4</c:v>
                      </c:pt>
                      <c:pt idx="1556" formatCode="General">
                        <c:v>-5.1655801686169105E-4</c:v>
                      </c:pt>
                      <c:pt idx="1557" formatCode="General">
                        <c:v>-5.0269841350603897E-4</c:v>
                      </c:pt>
                      <c:pt idx="1558" formatCode="General">
                        <c:v>-4.9923986972957304E-4</c:v>
                      </c:pt>
                      <c:pt idx="1559" formatCode="General">
                        <c:v>-4.8029014525476099E-4</c:v>
                      </c:pt>
                      <c:pt idx="1560" formatCode="General">
                        <c:v>-4.0280262902721298E-4</c:v>
                      </c:pt>
                      <c:pt idx="1561" formatCode="General">
                        <c:v>-4.73803068634563E-4</c:v>
                      </c:pt>
                      <c:pt idx="1562" formatCode="General">
                        <c:v>-4.47839576593554E-4</c:v>
                      </c:pt>
                      <c:pt idx="1563" formatCode="General">
                        <c:v>-4.6060067025867802E-4</c:v>
                      </c:pt>
                      <c:pt idx="1564" formatCode="General">
                        <c:v>-4.86902343637561E-4</c:v>
                      </c:pt>
                      <c:pt idx="1565" formatCode="General">
                        <c:v>-4.5205689984083498E-4</c:v>
                      </c:pt>
                      <c:pt idx="1566" formatCode="General">
                        <c:v>-4.7583038879480202E-4</c:v>
                      </c:pt>
                      <c:pt idx="1567" formatCode="General">
                        <c:v>-4.3228365214221002E-4</c:v>
                      </c:pt>
                      <c:pt idx="1568" formatCode="General">
                        <c:v>-4.8156883068335802E-4</c:v>
                      </c:pt>
                      <c:pt idx="1569" formatCode="General">
                        <c:v>-5.0187874893977498E-4</c:v>
                      </c:pt>
                      <c:pt idx="1570" formatCode="General">
                        <c:v>-4.0308021519727298E-4</c:v>
                      </c:pt>
                      <c:pt idx="1571" formatCode="General">
                        <c:v>-4.6910342162977001E-4</c:v>
                      </c:pt>
                      <c:pt idx="1572" formatCode="General">
                        <c:v>-4.5259380297209999E-4</c:v>
                      </c:pt>
                      <c:pt idx="1573" formatCode="General">
                        <c:v>-4.3470905811447398E-4</c:v>
                      </c:pt>
                      <c:pt idx="1574" formatCode="General">
                        <c:v>-4.6989292063811199E-4</c:v>
                      </c:pt>
                      <c:pt idx="1575" formatCode="General">
                        <c:v>-4.6741946760343401E-4</c:v>
                      </c:pt>
                      <c:pt idx="1576" formatCode="General">
                        <c:v>-4.1363544853669903E-4</c:v>
                      </c:pt>
                      <c:pt idx="1577" formatCode="General">
                        <c:v>-4.4674223557743199E-4</c:v>
                      </c:pt>
                      <c:pt idx="1578" formatCode="General">
                        <c:v>-4.6561284330367598E-4</c:v>
                      </c:pt>
                      <c:pt idx="1579" formatCode="General">
                        <c:v>-4.1695762043766102E-4</c:v>
                      </c:pt>
                      <c:pt idx="1580" formatCode="General">
                        <c:v>-4.62216725623996E-4</c:v>
                      </c:pt>
                      <c:pt idx="1581" formatCode="General">
                        <c:v>-4.8715690940034402E-4</c:v>
                      </c:pt>
                      <c:pt idx="1582" formatCode="General">
                        <c:v>-4.6095195034679098E-4</c:v>
                      </c:pt>
                      <c:pt idx="1583" formatCode="General">
                        <c:v>-4.4144513558817898E-4</c:v>
                      </c:pt>
                      <c:pt idx="1584" formatCode="General">
                        <c:v>-4.4142488533721E-4</c:v>
                      </c:pt>
                      <c:pt idx="1585" formatCode="General">
                        <c:v>-4.5175781337230598E-4</c:v>
                      </c:pt>
                      <c:pt idx="1586" formatCode="General">
                        <c:v>-4.1952424432317899E-4</c:v>
                      </c:pt>
                      <c:pt idx="1587" formatCode="General">
                        <c:v>-4.4815152077269898E-4</c:v>
                      </c:pt>
                      <c:pt idx="1588" formatCode="General">
                        <c:v>-4.20908506028226E-4</c:v>
                      </c:pt>
                      <c:pt idx="1589" formatCode="General">
                        <c:v>-4.7529828381365002E-4</c:v>
                      </c:pt>
                      <c:pt idx="1590" formatCode="General">
                        <c:v>-4.4770332235845003E-4</c:v>
                      </c:pt>
                      <c:pt idx="1591" formatCode="General">
                        <c:v>-4.6926428901262698E-4</c:v>
                      </c:pt>
                      <c:pt idx="1592" formatCode="General">
                        <c:v>-4.9991654550484896E-4</c:v>
                      </c:pt>
                      <c:pt idx="1593" formatCode="General">
                        <c:v>-4.2990425347322998E-4</c:v>
                      </c:pt>
                      <c:pt idx="1594" formatCode="General">
                        <c:v>-4.3850915025144698E-4</c:v>
                      </c:pt>
                      <c:pt idx="1595" formatCode="General">
                        <c:v>-4.8787642665913802E-4</c:v>
                      </c:pt>
                      <c:pt idx="1596" formatCode="General">
                        <c:v>-4.48225969814636E-4</c:v>
                      </c:pt>
                      <c:pt idx="1597" formatCode="General">
                        <c:v>-4.2293041102032798E-4</c:v>
                      </c:pt>
                      <c:pt idx="1598" formatCode="General">
                        <c:v>-4.7530448968193201E-4</c:v>
                      </c:pt>
                      <c:pt idx="1599" formatCode="General">
                        <c:v>-4.5200338917614701E-4</c:v>
                      </c:pt>
                      <c:pt idx="1600" formatCode="General">
                        <c:v>-4.27024819920178E-4</c:v>
                      </c:pt>
                      <c:pt idx="1601" formatCode="General">
                        <c:v>-4.3238038047797199E-4</c:v>
                      </c:pt>
                      <c:pt idx="1602" formatCode="General">
                        <c:v>-4.4262429191838998E-4</c:v>
                      </c:pt>
                      <c:pt idx="1603" formatCode="General">
                        <c:v>-4.6162849862595103E-4</c:v>
                      </c:pt>
                      <c:pt idx="1604" formatCode="General">
                        <c:v>-4.7060888612249398E-4</c:v>
                      </c:pt>
                      <c:pt idx="1605" formatCode="General">
                        <c:v>-4.7475699350218401E-4</c:v>
                      </c:pt>
                      <c:pt idx="1606" formatCode="General">
                        <c:v>-4.3560649361987198E-4</c:v>
                      </c:pt>
                      <c:pt idx="1607" formatCode="General">
                        <c:v>-4.45486849830169E-4</c:v>
                      </c:pt>
                      <c:pt idx="1608" formatCode="General">
                        <c:v>-4.5147995178859398E-4</c:v>
                      </c:pt>
                      <c:pt idx="1609" formatCode="General">
                        <c:v>-4.5379459587219798E-4</c:v>
                      </c:pt>
                      <c:pt idx="1610" formatCode="General">
                        <c:v>-4.6621835642756901E-4</c:v>
                      </c:pt>
                      <c:pt idx="1611" formatCode="General">
                        <c:v>-4.1709495377626599E-4</c:v>
                      </c:pt>
                      <c:pt idx="1612" formatCode="General">
                        <c:v>-4.61624207409921E-4</c:v>
                      </c:pt>
                      <c:pt idx="1613" formatCode="General">
                        <c:v>-3.9324714264952099E-4</c:v>
                      </c:pt>
                      <c:pt idx="1614" formatCode="General">
                        <c:v>-4.5930022493060002E-4</c:v>
                      </c:pt>
                      <c:pt idx="1615" formatCode="General">
                        <c:v>-4.3472571047581897E-4</c:v>
                      </c:pt>
                      <c:pt idx="1616" formatCode="General">
                        <c:v>-4.49066615247921E-4</c:v>
                      </c:pt>
                      <c:pt idx="1617" formatCode="General">
                        <c:v>-4.3277188192813098E-4</c:v>
                      </c:pt>
                      <c:pt idx="1618" formatCode="General">
                        <c:v>-4.2595352490116297E-4</c:v>
                      </c:pt>
                      <c:pt idx="1619" formatCode="General">
                        <c:v>-4.4434432388691398E-4</c:v>
                      </c:pt>
                      <c:pt idx="1620" formatCode="General">
                        <c:v>-4.5977447766105901E-4</c:v>
                      </c:pt>
                      <c:pt idx="1621" formatCode="General">
                        <c:v>-3.8366239765992197E-4</c:v>
                      </c:pt>
                      <c:pt idx="1622" formatCode="General">
                        <c:v>-5.17017543058805E-4</c:v>
                      </c:pt>
                      <c:pt idx="1623" formatCode="General">
                        <c:v>-4.7234515649322001E-4</c:v>
                      </c:pt>
                      <c:pt idx="1624" formatCode="General">
                        <c:v>-4.6412370320224501E-4</c:v>
                      </c:pt>
                      <c:pt idx="1625" formatCode="General">
                        <c:v>-4.4039293683396003E-4</c:v>
                      </c:pt>
                      <c:pt idx="1626" formatCode="General">
                        <c:v>-4.5980009035990501E-4</c:v>
                      </c:pt>
                      <c:pt idx="1627" formatCode="General">
                        <c:v>-4.42200032296644E-4</c:v>
                      </c:pt>
                      <c:pt idx="1628" formatCode="General">
                        <c:v>-4.34694217356314E-4</c:v>
                      </c:pt>
                      <c:pt idx="1629" formatCode="General">
                        <c:v>-4.9311743612904504E-4</c:v>
                      </c:pt>
                      <c:pt idx="1630" formatCode="General">
                        <c:v>-4.34986350798415E-4</c:v>
                      </c:pt>
                      <c:pt idx="1631" formatCode="General">
                        <c:v>-4.8634261670236302E-4</c:v>
                      </c:pt>
                      <c:pt idx="1632" formatCode="General">
                        <c:v>-4.3146679660099402E-4</c:v>
                      </c:pt>
                      <c:pt idx="1633" formatCode="General">
                        <c:v>-4.3739443332730499E-4</c:v>
                      </c:pt>
                      <c:pt idx="1634" formatCode="General">
                        <c:v>-4.7919166445230699E-4</c:v>
                      </c:pt>
                      <c:pt idx="1635" formatCode="General">
                        <c:v>-4.0493919670501701E-4</c:v>
                      </c:pt>
                      <c:pt idx="1636" formatCode="General">
                        <c:v>-4.5060342229320198E-4</c:v>
                      </c:pt>
                      <c:pt idx="1637" formatCode="General">
                        <c:v>-4.4306714847806199E-4</c:v>
                      </c:pt>
                      <c:pt idx="1638" formatCode="General">
                        <c:v>-4.3484770149075901E-4</c:v>
                      </c:pt>
                      <c:pt idx="1639" formatCode="General">
                        <c:v>-4.0923436230655798E-4</c:v>
                      </c:pt>
                      <c:pt idx="1640" formatCode="General">
                        <c:v>-4.0220353089165899E-4</c:v>
                      </c:pt>
                      <c:pt idx="1641" formatCode="General">
                        <c:v>-5.0393724334743702E-4</c:v>
                      </c:pt>
                      <c:pt idx="1642" formatCode="General">
                        <c:v>-4.1069834210735501E-4</c:v>
                      </c:pt>
                      <c:pt idx="1643" formatCode="General">
                        <c:v>-4.2301183242213301E-4</c:v>
                      </c:pt>
                      <c:pt idx="1644" formatCode="General">
                        <c:v>-4.3257249222371501E-4</c:v>
                      </c:pt>
                      <c:pt idx="1645" formatCode="General">
                        <c:v>-4.6352025348126298E-4</c:v>
                      </c:pt>
                      <c:pt idx="1646" formatCode="General">
                        <c:v>-4.6539884591599898E-4</c:v>
                      </c:pt>
                      <c:pt idx="1647" formatCode="General">
                        <c:v>-4.5761106047608802E-4</c:v>
                      </c:pt>
                      <c:pt idx="1648" formatCode="General">
                        <c:v>-4.4622753408711698E-4</c:v>
                      </c:pt>
                      <c:pt idx="1649" formatCode="General">
                        <c:v>-4.6656511563104099E-4</c:v>
                      </c:pt>
                      <c:pt idx="1650" formatCode="General">
                        <c:v>-4.7852750698795002E-4</c:v>
                      </c:pt>
                      <c:pt idx="1651" formatCode="General">
                        <c:v>-4.30120652025602E-4</c:v>
                      </c:pt>
                      <c:pt idx="1652" formatCode="General">
                        <c:v>-3.8733426546894899E-4</c:v>
                      </c:pt>
                      <c:pt idx="1653" formatCode="General">
                        <c:v>-4.1049478410665202E-4</c:v>
                      </c:pt>
                      <c:pt idx="1654" formatCode="General">
                        <c:v>-4.4912717149831702E-4</c:v>
                      </c:pt>
                      <c:pt idx="1655" formatCode="General">
                        <c:v>-4.3760727778268099E-4</c:v>
                      </c:pt>
                      <c:pt idx="1656" formatCode="General">
                        <c:v>-4.2055872630219999E-4</c:v>
                      </c:pt>
                      <c:pt idx="1657" formatCode="General">
                        <c:v>-4.3724770771245102E-4</c:v>
                      </c:pt>
                      <c:pt idx="1658" formatCode="General">
                        <c:v>-4.1433152641034602E-4</c:v>
                      </c:pt>
                      <c:pt idx="1659" formatCode="General">
                        <c:v>-4.10125581485977E-4</c:v>
                      </c:pt>
                      <c:pt idx="1660" formatCode="General">
                        <c:v>-4.5496935267838102E-4</c:v>
                      </c:pt>
                      <c:pt idx="1661" formatCode="General">
                        <c:v>-4.21725809712199E-4</c:v>
                      </c:pt>
                      <c:pt idx="1662" formatCode="General">
                        <c:v>-4.8070764721450701E-4</c:v>
                      </c:pt>
                      <c:pt idx="1663" formatCode="General">
                        <c:v>-4.5279194761536402E-4</c:v>
                      </c:pt>
                      <c:pt idx="1664" formatCode="General">
                        <c:v>-5.1458980981056602E-4</c:v>
                      </c:pt>
                      <c:pt idx="1665" formatCode="General">
                        <c:v>-4.14277213704966E-4</c:v>
                      </c:pt>
                      <c:pt idx="1666" formatCode="General">
                        <c:v>-4.6844919231946901E-4</c:v>
                      </c:pt>
                      <c:pt idx="1667" formatCode="General">
                        <c:v>-4.3413591238420599E-4</c:v>
                      </c:pt>
                      <c:pt idx="1668" formatCode="General">
                        <c:v>-4.21029759196686E-4</c:v>
                      </c:pt>
                      <c:pt idx="1669" formatCode="General">
                        <c:v>-4.1035392182500302E-4</c:v>
                      </c:pt>
                      <c:pt idx="1670" formatCode="General">
                        <c:v>-4.5695889447990002E-4</c:v>
                      </c:pt>
                      <c:pt idx="1671" formatCode="General">
                        <c:v>-4.8339202294999799E-4</c:v>
                      </c:pt>
                      <c:pt idx="1672" formatCode="General">
                        <c:v>-4.73245085132521E-4</c:v>
                      </c:pt>
                      <c:pt idx="1673" formatCode="General">
                        <c:v>-4.2098974319140997E-4</c:v>
                      </c:pt>
                      <c:pt idx="1674" formatCode="General">
                        <c:v>-4.2068073954990698E-4</c:v>
                      </c:pt>
                      <c:pt idx="1675" formatCode="General">
                        <c:v>-4.4479683398676898E-4</c:v>
                      </c:pt>
                      <c:pt idx="1676" formatCode="General">
                        <c:v>-5.0364306481648705E-4</c:v>
                      </c:pt>
                      <c:pt idx="1677" formatCode="General">
                        <c:v>-4.6788627175272702E-4</c:v>
                      </c:pt>
                      <c:pt idx="1678" formatCode="General">
                        <c:v>-4.08366925316237E-4</c:v>
                      </c:pt>
                      <c:pt idx="1679" formatCode="General">
                        <c:v>-4.0909542488171401E-4</c:v>
                      </c:pt>
                      <c:pt idx="1680" formatCode="General">
                        <c:v>-4.2406418667867099E-4</c:v>
                      </c:pt>
                      <c:pt idx="1681" formatCode="General">
                        <c:v>-4.25695516597043E-4</c:v>
                      </c:pt>
                      <c:pt idx="1682" formatCode="General">
                        <c:v>-3.8254242424770103E-4</c:v>
                      </c:pt>
                      <c:pt idx="1683" formatCode="General">
                        <c:v>-4.39561388368256E-4</c:v>
                      </c:pt>
                      <c:pt idx="1684" formatCode="General">
                        <c:v>-4.08151360822946E-4</c:v>
                      </c:pt>
                      <c:pt idx="1685" formatCode="General">
                        <c:v>-3.7855174518469198E-4</c:v>
                      </c:pt>
                      <c:pt idx="1686" formatCode="General">
                        <c:v>-4.0144981382388601E-4</c:v>
                      </c:pt>
                      <c:pt idx="1687" formatCode="General">
                        <c:v>-4.1425009465979298E-4</c:v>
                      </c:pt>
                      <c:pt idx="1688" formatCode="General">
                        <c:v>-3.9778818909637001E-4</c:v>
                      </c:pt>
                      <c:pt idx="1689" formatCode="General">
                        <c:v>-4.0418454264107902E-4</c:v>
                      </c:pt>
                      <c:pt idx="1690" formatCode="General">
                        <c:v>-4.0722644237080601E-4</c:v>
                      </c:pt>
                      <c:pt idx="1691" formatCode="General">
                        <c:v>-3.8146719100373602E-4</c:v>
                      </c:pt>
                      <c:pt idx="1692" formatCode="General">
                        <c:v>-4.31755951734312E-4</c:v>
                      </c:pt>
                      <c:pt idx="1693" formatCode="General">
                        <c:v>-3.9688386586564698E-4</c:v>
                      </c:pt>
                      <c:pt idx="1694" formatCode="General">
                        <c:v>-4.1678156750554101E-4</c:v>
                      </c:pt>
                      <c:pt idx="1695" formatCode="General">
                        <c:v>-4.4691643712261599E-4</c:v>
                      </c:pt>
                      <c:pt idx="1696" formatCode="General">
                        <c:v>-4.0924892174803301E-4</c:v>
                      </c:pt>
                      <c:pt idx="1697" formatCode="General">
                        <c:v>-3.8581677226961298E-4</c:v>
                      </c:pt>
                      <c:pt idx="1698" formatCode="General">
                        <c:v>-3.8902244847148102E-4</c:v>
                      </c:pt>
                      <c:pt idx="1699" formatCode="General">
                        <c:v>-3.80250635358944E-4</c:v>
                      </c:pt>
                      <c:pt idx="1700" formatCode="General">
                        <c:v>-4.2284047535181201E-4</c:v>
                      </c:pt>
                      <c:pt idx="1701" formatCode="General">
                        <c:v>-4.0042964699503101E-4</c:v>
                      </c:pt>
                      <c:pt idx="1702" formatCode="General">
                        <c:v>-3.5952034736970201E-4</c:v>
                      </c:pt>
                      <c:pt idx="1703" formatCode="General">
                        <c:v>-4.0627585198388502E-4</c:v>
                      </c:pt>
                      <c:pt idx="1704" formatCode="General">
                        <c:v>-4.4081471959580101E-4</c:v>
                      </c:pt>
                      <c:pt idx="1705" formatCode="General">
                        <c:v>-4.0696641311276202E-4</c:v>
                      </c:pt>
                      <c:pt idx="1706" formatCode="General">
                        <c:v>-4.2983429886449297E-4</c:v>
                      </c:pt>
                      <c:pt idx="1707" formatCode="General">
                        <c:v>-4.1171830932886498E-4</c:v>
                      </c:pt>
                      <c:pt idx="1708" formatCode="General">
                        <c:v>-3.8865773145402202E-4</c:v>
                      </c:pt>
                      <c:pt idx="1709" formatCode="General">
                        <c:v>-4.6253257432784899E-4</c:v>
                      </c:pt>
                      <c:pt idx="1710" formatCode="General">
                        <c:v>-3.9896078319820699E-4</c:v>
                      </c:pt>
                      <c:pt idx="1711" formatCode="General">
                        <c:v>-3.8216108483151199E-4</c:v>
                      </c:pt>
                      <c:pt idx="1712" formatCode="General">
                        <c:v>-3.90534989875226E-4</c:v>
                      </c:pt>
                      <c:pt idx="1713" formatCode="General">
                        <c:v>-4.0497011336018099E-4</c:v>
                      </c:pt>
                      <c:pt idx="1714" formatCode="General">
                        <c:v>-4.2305772211363702E-4</c:v>
                      </c:pt>
                      <c:pt idx="1715" formatCode="General">
                        <c:v>-3.9823051329831402E-4</c:v>
                      </c:pt>
                      <c:pt idx="1716" formatCode="General">
                        <c:v>-4.31142659016544E-4</c:v>
                      </c:pt>
                      <c:pt idx="1717" formatCode="General">
                        <c:v>-4.31548226251141E-4</c:v>
                      </c:pt>
                      <c:pt idx="1718" formatCode="General">
                        <c:v>-4.4097973832939202E-4</c:v>
                      </c:pt>
                      <c:pt idx="1719" formatCode="General">
                        <c:v>-4.1425118505822301E-4</c:v>
                      </c:pt>
                      <c:pt idx="1720" formatCode="General">
                        <c:v>-4.2821220835997801E-4</c:v>
                      </c:pt>
                      <c:pt idx="1721" formatCode="General">
                        <c:v>-4.1974765664958599E-4</c:v>
                      </c:pt>
                      <c:pt idx="1722" formatCode="General">
                        <c:v>-3.5188966416342302E-4</c:v>
                      </c:pt>
                      <c:pt idx="1723" formatCode="General">
                        <c:v>-3.5047372364094601E-4</c:v>
                      </c:pt>
                      <c:pt idx="1724" formatCode="General">
                        <c:v>-4.0188969755270202E-4</c:v>
                      </c:pt>
                      <c:pt idx="1725" formatCode="General">
                        <c:v>-4.2503388110088698E-4</c:v>
                      </c:pt>
                      <c:pt idx="1726" formatCode="General">
                        <c:v>-3.5124547541737699E-4</c:v>
                      </c:pt>
                      <c:pt idx="1727" formatCode="General">
                        <c:v>-4.0423723382096199E-4</c:v>
                      </c:pt>
                      <c:pt idx="1728" formatCode="General">
                        <c:v>-3.9130528906405101E-4</c:v>
                      </c:pt>
                      <c:pt idx="1729" formatCode="General">
                        <c:v>-4.0823609440928402E-4</c:v>
                      </c:pt>
                      <c:pt idx="1730" formatCode="General">
                        <c:v>-3.7934088163179701E-4</c:v>
                      </c:pt>
                      <c:pt idx="1731" formatCode="General">
                        <c:v>-4.4303140368469199E-4</c:v>
                      </c:pt>
                      <c:pt idx="1732" formatCode="General">
                        <c:v>-3.5765127317401602E-4</c:v>
                      </c:pt>
                      <c:pt idx="1733" formatCode="General">
                        <c:v>-4.06803083849977E-4</c:v>
                      </c:pt>
                      <c:pt idx="1734" formatCode="General">
                        <c:v>-3.4742139879023E-4</c:v>
                      </c:pt>
                      <c:pt idx="1735" formatCode="General">
                        <c:v>-3.4313659312089698E-4</c:v>
                      </c:pt>
                      <c:pt idx="1736" formatCode="General">
                        <c:v>-3.65621177493383E-4</c:v>
                      </c:pt>
                      <c:pt idx="1737" formatCode="General">
                        <c:v>-4.4510463229985498E-4</c:v>
                      </c:pt>
                      <c:pt idx="1738" formatCode="General">
                        <c:v>-4.2023283834886801E-4</c:v>
                      </c:pt>
                      <c:pt idx="1739" formatCode="General">
                        <c:v>-3.8504761465600401E-4</c:v>
                      </c:pt>
                      <c:pt idx="1740" formatCode="General">
                        <c:v>-3.8129498944029902E-4</c:v>
                      </c:pt>
                      <c:pt idx="1741" formatCode="General">
                        <c:v>-4.0327257263735202E-4</c:v>
                      </c:pt>
                      <c:pt idx="1742" formatCode="General">
                        <c:v>-4.00534739238642E-4</c:v>
                      </c:pt>
                      <c:pt idx="1743" formatCode="General">
                        <c:v>-4.1077804231832998E-4</c:v>
                      </c:pt>
                      <c:pt idx="1744" formatCode="General">
                        <c:v>-3.5933949960618002E-4</c:v>
                      </c:pt>
                      <c:pt idx="1745" formatCode="General">
                        <c:v>-3.6593586310946499E-4</c:v>
                      </c:pt>
                      <c:pt idx="1746" formatCode="General">
                        <c:v>-4.37162757090426E-4</c:v>
                      </c:pt>
                      <c:pt idx="1747" formatCode="General">
                        <c:v>-3.9073292666858998E-4</c:v>
                      </c:pt>
                      <c:pt idx="1748" formatCode="General">
                        <c:v>-4.1690665529907101E-4</c:v>
                      </c:pt>
                      <c:pt idx="1749" formatCode="General">
                        <c:v>-3.87180623083647E-4</c:v>
                      </c:pt>
                      <c:pt idx="1750" formatCode="General">
                        <c:v>-4.25770860499234E-4</c:v>
                      </c:pt>
                      <c:pt idx="1751" formatCode="General">
                        <c:v>-4.6279627263494399E-4</c:v>
                      </c:pt>
                      <c:pt idx="1752" formatCode="General">
                        <c:v>-4.1541415791836802E-4</c:v>
                      </c:pt>
                      <c:pt idx="1753" formatCode="General">
                        <c:v>-4.3427118018328899E-4</c:v>
                      </c:pt>
                      <c:pt idx="1754" formatCode="General">
                        <c:v>-3.8202760869279702E-4</c:v>
                      </c:pt>
                      <c:pt idx="1755" formatCode="General">
                        <c:v>-3.7359505692417702E-4</c:v>
                      </c:pt>
                      <c:pt idx="1756" formatCode="General">
                        <c:v>-4.0242397605073498E-4</c:v>
                      </c:pt>
                      <c:pt idx="1757" formatCode="General">
                        <c:v>-4.61346749225505E-4</c:v>
                      </c:pt>
                      <c:pt idx="1758" formatCode="General">
                        <c:v>-4.04250196591834E-4</c:v>
                      </c:pt>
                      <c:pt idx="1759" formatCode="General">
                        <c:v>-4.0314755630189899E-4</c:v>
                      </c:pt>
                      <c:pt idx="1760" formatCode="General">
                        <c:v>-4.0779814528708798E-4</c:v>
                      </c:pt>
                      <c:pt idx="1761" formatCode="General">
                        <c:v>-3.9689447335175602E-4</c:v>
                      </c:pt>
                      <c:pt idx="1762" formatCode="General">
                        <c:v>-4.0663970415608601E-4</c:v>
                      </c:pt>
                      <c:pt idx="1763" formatCode="General">
                        <c:v>-3.5939680109914801E-4</c:v>
                      </c:pt>
                      <c:pt idx="1764" formatCode="General">
                        <c:v>-3.4577931076075599E-4</c:v>
                      </c:pt>
                      <c:pt idx="1765" formatCode="General">
                        <c:v>-3.72453932233556E-4</c:v>
                      </c:pt>
                      <c:pt idx="1766" formatCode="General">
                        <c:v>-3.7367646916617702E-4</c:v>
                      </c:pt>
                      <c:pt idx="1767" formatCode="General">
                        <c:v>-3.7973793549016602E-4</c:v>
                      </c:pt>
                      <c:pt idx="1768" formatCode="General">
                        <c:v>-4.06043612570435E-4</c:v>
                      </c:pt>
                      <c:pt idx="1769" formatCode="General">
                        <c:v>-3.23657539149855E-4</c:v>
                      </c:pt>
                      <c:pt idx="1770" formatCode="General">
                        <c:v>-3.3582876901576002E-4</c:v>
                      </c:pt>
                      <c:pt idx="1771" formatCode="General">
                        <c:v>-3.8570774545961298E-4</c:v>
                      </c:pt>
                      <c:pt idx="1772" formatCode="General">
                        <c:v>-4.10678144059607E-4</c:v>
                      </c:pt>
                      <c:pt idx="1773" formatCode="General">
                        <c:v>-3.7226120790206701E-4</c:v>
                      </c:pt>
                      <c:pt idx="1774" formatCode="General">
                        <c:v>-3.929549874576E-4</c:v>
                      </c:pt>
                      <c:pt idx="1775" formatCode="General">
                        <c:v>-3.6679672458958702E-4</c:v>
                      </c:pt>
                      <c:pt idx="1776" formatCode="General">
                        <c:v>-3.5429626712175601E-4</c:v>
                      </c:pt>
                      <c:pt idx="1777" formatCode="General">
                        <c:v>-3.7238576844943601E-4</c:v>
                      </c:pt>
                      <c:pt idx="1778" formatCode="General">
                        <c:v>-3.27238740641108E-4</c:v>
                      </c:pt>
                      <c:pt idx="1779" formatCode="General">
                        <c:v>-3.73939089095089E-4</c:v>
                      </c:pt>
                      <c:pt idx="1780" formatCode="General">
                        <c:v>-3.9973720361237701E-4</c:v>
                      </c:pt>
                      <c:pt idx="1781" formatCode="General">
                        <c:v>-4.1483173625021601E-4</c:v>
                      </c:pt>
                      <c:pt idx="1782" formatCode="General">
                        <c:v>-4.0036102385017299E-4</c:v>
                      </c:pt>
                      <c:pt idx="1783" formatCode="General">
                        <c:v>-3.2404768319469602E-4</c:v>
                      </c:pt>
                      <c:pt idx="1784" formatCode="General">
                        <c:v>-4.0387134908587298E-4</c:v>
                      </c:pt>
                      <c:pt idx="1785" formatCode="General">
                        <c:v>-3.5467710442397198E-4</c:v>
                      </c:pt>
                      <c:pt idx="1786" formatCode="General">
                        <c:v>-3.6690643912728099E-4</c:v>
                      </c:pt>
                      <c:pt idx="1787" formatCode="General">
                        <c:v>-3.6297180992376501E-4</c:v>
                      </c:pt>
                      <c:pt idx="1788" formatCode="General">
                        <c:v>-3.8191724201463198E-4</c:v>
                      </c:pt>
                      <c:pt idx="1789" formatCode="General">
                        <c:v>-3.3924196120693398E-4</c:v>
                      </c:pt>
                      <c:pt idx="1790" formatCode="General">
                        <c:v>-2.89550900730481E-4</c:v>
                      </c:pt>
                      <c:pt idx="1791" formatCode="General">
                        <c:v>-3.5216931363736298E-4</c:v>
                      </c:pt>
                      <c:pt idx="1792" formatCode="General">
                        <c:v>-3.3768983501909002E-4</c:v>
                      </c:pt>
                      <c:pt idx="1793" formatCode="General">
                        <c:v>-3.4626628049776702E-4</c:v>
                      </c:pt>
                      <c:pt idx="1794" formatCode="General">
                        <c:v>-3.4138665713996798E-4</c:v>
                      </c:pt>
                      <c:pt idx="1795" formatCode="General">
                        <c:v>-3.7257348964804798E-4</c:v>
                      </c:pt>
                      <c:pt idx="1796" formatCode="General">
                        <c:v>-3.4215291274852501E-4</c:v>
                      </c:pt>
                      <c:pt idx="1797" formatCode="General">
                        <c:v>-3.9446151205934699E-4</c:v>
                      </c:pt>
                      <c:pt idx="1798" formatCode="General">
                        <c:v>-3.2222267754691998E-4</c:v>
                      </c:pt>
                      <c:pt idx="1799" formatCode="General">
                        <c:v>-3.7735463974809997E-4</c:v>
                      </c:pt>
                      <c:pt idx="1800" formatCode="General">
                        <c:v>-3.8222906578237498E-4</c:v>
                      </c:pt>
                      <c:pt idx="1801" formatCode="General">
                        <c:v>-3.6798373673057E-4</c:v>
                      </c:pt>
                      <c:pt idx="1802" formatCode="General">
                        <c:v>-3.9351214547180799E-4</c:v>
                      </c:pt>
                      <c:pt idx="1803" formatCode="General">
                        <c:v>-3.2870311564054799E-4</c:v>
                      </c:pt>
                      <c:pt idx="1804" formatCode="General">
                        <c:v>-3.3560436468183902E-4</c:v>
                      </c:pt>
                      <c:pt idx="1805" formatCode="General">
                        <c:v>-3.8789501797647298E-4</c:v>
                      </c:pt>
                      <c:pt idx="1806" formatCode="General">
                        <c:v>-3.9850755945609401E-4</c:v>
                      </c:pt>
                      <c:pt idx="1807" formatCode="General">
                        <c:v>-4.1287025191627698E-4</c:v>
                      </c:pt>
                      <c:pt idx="1808" formatCode="General">
                        <c:v>-3.9536779429521899E-4</c:v>
                      </c:pt>
                      <c:pt idx="1809" formatCode="General">
                        <c:v>-3.3427295779905799E-4</c:v>
                      </c:pt>
                      <c:pt idx="1810" formatCode="General">
                        <c:v>-3.7597252128628299E-4</c:v>
                      </c:pt>
                      <c:pt idx="1811" formatCode="General">
                        <c:v>-3.81081487550211E-4</c:v>
                      </c:pt>
                      <c:pt idx="1812" formatCode="General">
                        <c:v>-4.14793105475754E-4</c:v>
                      </c:pt>
                      <c:pt idx="1813" formatCode="General">
                        <c:v>-3.1596555368542002E-4</c:v>
                      </c:pt>
                      <c:pt idx="1814" formatCode="General">
                        <c:v>-3.84615734323724E-4</c:v>
                      </c:pt>
                      <c:pt idx="1815" formatCode="General">
                        <c:v>-3.7813109314662201E-4</c:v>
                      </c:pt>
                      <c:pt idx="1816" formatCode="General">
                        <c:v>-3.1712113593137099E-4</c:v>
                      </c:pt>
                      <c:pt idx="1817" formatCode="General">
                        <c:v>-3.51892522704343E-4</c:v>
                      </c:pt>
                      <c:pt idx="1818" formatCode="General">
                        <c:v>-3.7711018455396201E-4</c:v>
                      </c:pt>
                      <c:pt idx="1819" formatCode="General">
                        <c:v>-2.9409600117221801E-4</c:v>
                      </c:pt>
                      <c:pt idx="1820" formatCode="General">
                        <c:v>-3.8681868728972398E-4</c:v>
                      </c:pt>
                      <c:pt idx="1821" formatCode="General">
                        <c:v>-3.63426761797406E-4</c:v>
                      </c:pt>
                      <c:pt idx="1822" formatCode="General">
                        <c:v>-3.9473406927267602E-4</c:v>
                      </c:pt>
                      <c:pt idx="1823" formatCode="General">
                        <c:v>-3.6491490307050399E-4</c:v>
                      </c:pt>
                      <c:pt idx="1824" formatCode="General">
                        <c:v>-3.4222671768950299E-4</c:v>
                      </c:pt>
                      <c:pt idx="1825" formatCode="General">
                        <c:v>-3.0288600951490502E-4</c:v>
                      </c:pt>
                      <c:pt idx="1826" formatCode="General">
                        <c:v>-3.4680175388977303E-4</c:v>
                      </c:pt>
                      <c:pt idx="1827" formatCode="General">
                        <c:v>-3.3950900674866499E-4</c:v>
                      </c:pt>
                      <c:pt idx="1828" formatCode="General">
                        <c:v>-3.1319257876231298E-4</c:v>
                      </c:pt>
                      <c:pt idx="1829" formatCode="General">
                        <c:v>-3.8314598955057E-4</c:v>
                      </c:pt>
                      <c:pt idx="1830" formatCode="General">
                        <c:v>-3.5156908782738901E-4</c:v>
                      </c:pt>
                      <c:pt idx="1831" formatCode="General">
                        <c:v>-3.6745262372118401E-4</c:v>
                      </c:pt>
                      <c:pt idx="1832" formatCode="General">
                        <c:v>-3.9541477613296998E-4</c:v>
                      </c:pt>
                      <c:pt idx="1833" formatCode="General">
                        <c:v>-3.1150413521322402E-4</c:v>
                      </c:pt>
                      <c:pt idx="1834" formatCode="General">
                        <c:v>-3.9836778364898799E-4</c:v>
                      </c:pt>
                      <c:pt idx="1835" formatCode="General">
                        <c:v>-3.1638271181254801E-4</c:v>
                      </c:pt>
                      <c:pt idx="1836" formatCode="General">
                        <c:v>-3.6087202008023E-4</c:v>
                      </c:pt>
                      <c:pt idx="1837" formatCode="General">
                        <c:v>-3.3317197789978399E-4</c:v>
                      </c:pt>
                      <c:pt idx="1838" formatCode="General">
                        <c:v>-3.5845279182347901E-4</c:v>
                      </c:pt>
                      <c:pt idx="1839" formatCode="General">
                        <c:v>-3.20111917326357E-4</c:v>
                      </c:pt>
                      <c:pt idx="1840" formatCode="General">
                        <c:v>-3.3781855644294102E-4</c:v>
                      </c:pt>
                      <c:pt idx="1841" formatCode="General">
                        <c:v>-3.4623120604325598E-4</c:v>
                      </c:pt>
                      <c:pt idx="1842" formatCode="General">
                        <c:v>-3.5540790466386402E-4</c:v>
                      </c:pt>
                      <c:pt idx="1843" formatCode="General">
                        <c:v>-3.3138384306155599E-4</c:v>
                      </c:pt>
                      <c:pt idx="1844" formatCode="General">
                        <c:v>-3.5694087015085901E-4</c:v>
                      </c:pt>
                      <c:pt idx="1845" formatCode="General">
                        <c:v>-3.5640462092906901E-4</c:v>
                      </c:pt>
                      <c:pt idx="1846" formatCode="General">
                        <c:v>-3.7704654870928598E-4</c:v>
                      </c:pt>
                      <c:pt idx="1847" formatCode="General">
                        <c:v>-3.5120061962396002E-4</c:v>
                      </c:pt>
                      <c:pt idx="1848" formatCode="General">
                        <c:v>-4.11435775237202E-4</c:v>
                      </c:pt>
                      <c:pt idx="1849" formatCode="General">
                        <c:v>-3.4894947954453102E-4</c:v>
                      </c:pt>
                      <c:pt idx="1850" formatCode="General">
                        <c:v>-3.3285937766566103E-4</c:v>
                      </c:pt>
                      <c:pt idx="1851" formatCode="General">
                        <c:v>-3.5788966487656398E-4</c:v>
                      </c:pt>
                      <c:pt idx="1852" formatCode="General">
                        <c:v>-3.9046241094298402E-4</c:v>
                      </c:pt>
                      <c:pt idx="1853" formatCode="General">
                        <c:v>-2.9498975622145699E-4</c:v>
                      </c:pt>
                      <c:pt idx="1854" formatCode="General">
                        <c:v>-4.1417628318130099E-4</c:v>
                      </c:pt>
                      <c:pt idx="1855" formatCode="General">
                        <c:v>-3.5993928726208699E-4</c:v>
                      </c:pt>
                      <c:pt idx="1856" formatCode="General">
                        <c:v>-3.42607943587341E-4</c:v>
                      </c:pt>
                      <c:pt idx="1857" formatCode="General">
                        <c:v>-3.59819468654924E-4</c:v>
                      </c:pt>
                      <c:pt idx="1858" formatCode="General">
                        <c:v>-3.0993274957004201E-4</c:v>
                      </c:pt>
                      <c:pt idx="1859" formatCode="General">
                        <c:v>-3.1455785427143498E-4</c:v>
                      </c:pt>
                      <c:pt idx="1860" formatCode="General">
                        <c:v>-3.50004005399331E-4</c:v>
                      </c:pt>
                      <c:pt idx="1861" formatCode="General">
                        <c:v>-3.2813265176211397E-4</c:v>
                      </c:pt>
                      <c:pt idx="1862" formatCode="General">
                        <c:v>-3.3237727820915099E-4</c:v>
                      </c:pt>
                      <c:pt idx="1863" formatCode="General">
                        <c:v>-3.0472724442390698E-4</c:v>
                      </c:pt>
                      <c:pt idx="1864" formatCode="General">
                        <c:v>-3.2001728922569198E-4</c:v>
                      </c:pt>
                      <c:pt idx="1865" formatCode="General">
                        <c:v>-3.4500590273924399E-4</c:v>
                      </c:pt>
                      <c:pt idx="1866" formatCode="General">
                        <c:v>-3.5516187219948901E-4</c:v>
                      </c:pt>
                      <c:pt idx="1867" formatCode="General">
                        <c:v>-3.1541796130482201E-4</c:v>
                      </c:pt>
                      <c:pt idx="1868" formatCode="General">
                        <c:v>-3.7495429180336401E-4</c:v>
                      </c:pt>
                      <c:pt idx="1869" formatCode="General">
                        <c:v>-3.1648168519022202E-4</c:v>
                      </c:pt>
                      <c:pt idx="1870" formatCode="General">
                        <c:v>-3.81348886975768E-4</c:v>
                      </c:pt>
                      <c:pt idx="1871" formatCode="General">
                        <c:v>-3.8364650458248698E-4</c:v>
                      </c:pt>
                      <c:pt idx="1872" formatCode="General">
                        <c:v>-3.4892132090018102E-4</c:v>
                      </c:pt>
                      <c:pt idx="1873" formatCode="General">
                        <c:v>-3.4606346147478999E-4</c:v>
                      </c:pt>
                      <c:pt idx="1874" formatCode="General">
                        <c:v>-3.9170820178444999E-4</c:v>
                      </c:pt>
                      <c:pt idx="1875" formatCode="General">
                        <c:v>-3.84898224693049E-4</c:v>
                      </c:pt>
                      <c:pt idx="1876" formatCode="General">
                        <c:v>-3.2608789909837401E-4</c:v>
                      </c:pt>
                      <c:pt idx="1877" formatCode="General">
                        <c:v>-4.0260344208822201E-4</c:v>
                      </c:pt>
                      <c:pt idx="1878" formatCode="General">
                        <c:v>-3.2703503480406299E-4</c:v>
                      </c:pt>
                      <c:pt idx="1879" formatCode="General">
                        <c:v>-2.9407182349826797E-4</c:v>
                      </c:pt>
                      <c:pt idx="1880" formatCode="General">
                        <c:v>-3.2847527270096202E-4</c:v>
                      </c:pt>
                      <c:pt idx="1881" formatCode="General">
                        <c:v>-3.2475802972818798E-4</c:v>
                      </c:pt>
                      <c:pt idx="1882" formatCode="General">
                        <c:v>-3.5447642100218098E-4</c:v>
                      </c:pt>
                      <c:pt idx="1883" formatCode="General">
                        <c:v>-3.5556473306328298E-4</c:v>
                      </c:pt>
                      <c:pt idx="1884" formatCode="General">
                        <c:v>-3.7201941502115299E-4</c:v>
                      </c:pt>
                      <c:pt idx="1885" formatCode="General">
                        <c:v>-3.5102442097065999E-4</c:v>
                      </c:pt>
                      <c:pt idx="1886" formatCode="General">
                        <c:v>-3.65567384111619E-4</c:v>
                      </c:pt>
                      <c:pt idx="1887" formatCode="General">
                        <c:v>-3.8040559042E-4</c:v>
                      </c:pt>
                      <c:pt idx="1888" formatCode="General">
                        <c:v>-3.5824551329510101E-4</c:v>
                      </c:pt>
                      <c:pt idx="1889" formatCode="General">
                        <c:v>-3.9529164644400199E-4</c:v>
                      </c:pt>
                      <c:pt idx="1890" formatCode="General">
                        <c:v>-3.461295572965E-4</c:v>
                      </c:pt>
                      <c:pt idx="1891" formatCode="General">
                        <c:v>-3.5439504558125603E-4</c:v>
                      </c:pt>
                      <c:pt idx="1892" formatCode="General">
                        <c:v>-3.3113254684912402E-4</c:v>
                      </c:pt>
                      <c:pt idx="1893" formatCode="General">
                        <c:v>-2.9700406477361498E-4</c:v>
                      </c:pt>
                      <c:pt idx="1894" formatCode="General">
                        <c:v>-3.6427971858050398E-4</c:v>
                      </c:pt>
                      <c:pt idx="1895" formatCode="General">
                        <c:v>-3.60881747997686E-4</c:v>
                      </c:pt>
                      <c:pt idx="1896" formatCode="General">
                        <c:v>-3.24673373459673E-4</c:v>
                      </c:pt>
                      <c:pt idx="1897" formatCode="General">
                        <c:v>-3.53005479465357E-4</c:v>
                      </c:pt>
                      <c:pt idx="1898" formatCode="General">
                        <c:v>-3.7711625448222499E-4</c:v>
                      </c:pt>
                      <c:pt idx="1899" formatCode="General">
                        <c:v>-3.4539002506240099E-4</c:v>
                      </c:pt>
                      <c:pt idx="1900" formatCode="General">
                        <c:v>-3.0665585729931701E-4</c:v>
                      </c:pt>
                      <c:pt idx="1901" formatCode="General">
                        <c:v>-3.2357674027968798E-4</c:v>
                      </c:pt>
                      <c:pt idx="1902" formatCode="General">
                        <c:v>-3.2753094394989202E-4</c:v>
                      </c:pt>
                      <c:pt idx="1903" formatCode="General">
                        <c:v>-3.4396896559393001E-4</c:v>
                      </c:pt>
                      <c:pt idx="1904" formatCode="General">
                        <c:v>-3.7209414810389802E-4</c:v>
                      </c:pt>
                      <c:pt idx="1905" formatCode="General">
                        <c:v>-3.3610201606227099E-4</c:v>
                      </c:pt>
                      <c:pt idx="1906" formatCode="General">
                        <c:v>-2.96518507951663E-4</c:v>
                      </c:pt>
                      <c:pt idx="1907" formatCode="General">
                        <c:v>-3.6385508112786398E-4</c:v>
                      </c:pt>
                      <c:pt idx="1908" formatCode="General">
                        <c:v>-3.3169966296392001E-4</c:v>
                      </c:pt>
                      <c:pt idx="1909" formatCode="General">
                        <c:v>-3.0970956087411302E-4</c:v>
                      </c:pt>
                      <c:pt idx="1910" formatCode="General">
                        <c:v>-3.3086426721613002E-4</c:v>
                      </c:pt>
                      <c:pt idx="1911" formatCode="General">
                        <c:v>-3.1938881043282999E-4</c:v>
                      </c:pt>
                      <c:pt idx="1912" formatCode="General">
                        <c:v>-3.2400817414615001E-4</c:v>
                      </c:pt>
                      <c:pt idx="1913" formatCode="General">
                        <c:v>-3.2735310732766499E-4</c:v>
                      </c:pt>
                      <c:pt idx="1914" formatCode="General">
                        <c:v>-3.8114213103218402E-4</c:v>
                      </c:pt>
                      <c:pt idx="1915" formatCode="General">
                        <c:v>-3.4171362839968499E-4</c:v>
                      </c:pt>
                      <c:pt idx="1916" formatCode="General">
                        <c:v>-3.2433346893681798E-4</c:v>
                      </c:pt>
                      <c:pt idx="1917" formatCode="General">
                        <c:v>-2.9257894774492799E-4</c:v>
                      </c:pt>
                      <c:pt idx="1918" formatCode="General">
                        <c:v>-3.6604927231322499E-4</c:v>
                      </c:pt>
                      <c:pt idx="1919" formatCode="General">
                        <c:v>-3.3632066645324598E-4</c:v>
                      </c:pt>
                      <c:pt idx="1920" formatCode="General">
                        <c:v>-3.0908563477928899E-4</c:v>
                      </c:pt>
                      <c:pt idx="1921" formatCode="General">
                        <c:v>-3.1783371811154701E-4</c:v>
                      </c:pt>
                      <c:pt idx="1922" formatCode="General">
                        <c:v>-3.5988675453861802E-4</c:v>
                      </c:pt>
                      <c:pt idx="1923" formatCode="General">
                        <c:v>-3.5384285603222502E-4</c:v>
                      </c:pt>
                      <c:pt idx="1924" formatCode="General">
                        <c:v>-3.3633477908882002E-4</c:v>
                      </c:pt>
                      <c:pt idx="1925" formatCode="General">
                        <c:v>-3.7522558121826002E-4</c:v>
                      </c:pt>
                      <c:pt idx="1926" formatCode="General">
                        <c:v>-3.3891966697789601E-4</c:v>
                      </c:pt>
                      <c:pt idx="1927" formatCode="General">
                        <c:v>-3.53326765181461E-4</c:v>
                      </c:pt>
                      <c:pt idx="1928" formatCode="General">
                        <c:v>-3.19995129004111E-4</c:v>
                      </c:pt>
                      <c:pt idx="1929" formatCode="General">
                        <c:v>-3.3981461923378401E-4</c:v>
                      </c:pt>
                      <c:pt idx="1930" formatCode="General">
                        <c:v>-2.8807324339686599E-4</c:v>
                      </c:pt>
                      <c:pt idx="1931" formatCode="General">
                        <c:v>-3.61087082113215E-4</c:v>
                      </c:pt>
                      <c:pt idx="1932" formatCode="General">
                        <c:v>-3.5473464169579198E-4</c:v>
                      </c:pt>
                      <c:pt idx="1933" formatCode="General">
                        <c:v>-3.3036756264009302E-4</c:v>
                      </c:pt>
                      <c:pt idx="1934" formatCode="General">
                        <c:v>-3.1375086529429098E-4</c:v>
                      </c:pt>
                      <c:pt idx="1935" formatCode="General">
                        <c:v>-2.9146190300502603E-4</c:v>
                      </c:pt>
                      <c:pt idx="1936" formatCode="General">
                        <c:v>-2.9040133021867697E-4</c:v>
                      </c:pt>
                      <c:pt idx="1937" formatCode="General">
                        <c:v>-3.2605311425793501E-4</c:v>
                      </c:pt>
                      <c:pt idx="1938" formatCode="General">
                        <c:v>-3.2083982944073897E-4</c:v>
                      </c:pt>
                      <c:pt idx="1939" formatCode="General">
                        <c:v>-3.5173017762737301E-4</c:v>
                      </c:pt>
                      <c:pt idx="1940" formatCode="General">
                        <c:v>-3.4387479742711201E-4</c:v>
                      </c:pt>
                      <c:pt idx="1941" formatCode="General">
                        <c:v>-3.5912318072829798E-4</c:v>
                      </c:pt>
                      <c:pt idx="1942" formatCode="General">
                        <c:v>-3.2711147796422098E-4</c:v>
                      </c:pt>
                      <c:pt idx="1943" formatCode="General">
                        <c:v>-3.6449364724083701E-4</c:v>
                      </c:pt>
                      <c:pt idx="1944" formatCode="General">
                        <c:v>-3.4800689960821999E-4</c:v>
                      </c:pt>
                      <c:pt idx="1945" formatCode="General">
                        <c:v>-3.2659435763384001E-4</c:v>
                      </c:pt>
                      <c:pt idx="1946" formatCode="General">
                        <c:v>-3.1432754933760702E-4</c:v>
                      </c:pt>
                      <c:pt idx="1947" formatCode="General">
                        <c:v>-3.53262306425852E-4</c:v>
                      </c:pt>
                      <c:pt idx="1948" formatCode="General">
                        <c:v>-2.7755464049250902E-4</c:v>
                      </c:pt>
                      <c:pt idx="1949" formatCode="General">
                        <c:v>-3.1657966158245E-4</c:v>
                      </c:pt>
                      <c:pt idx="1950" formatCode="General">
                        <c:v>-3.3564169173292698E-4</c:v>
                      </c:pt>
                      <c:pt idx="1951" formatCode="General">
                        <c:v>-3.4748644850655399E-4</c:v>
                      </c:pt>
                      <c:pt idx="1952" formatCode="General">
                        <c:v>-3.6620716372017399E-4</c:v>
                      </c:pt>
                      <c:pt idx="1953" formatCode="General">
                        <c:v>-2.9454206509472699E-4</c:v>
                      </c:pt>
                      <c:pt idx="1954" formatCode="General">
                        <c:v>-2.7045740325941299E-4</c:v>
                      </c:pt>
                      <c:pt idx="1955" formatCode="General">
                        <c:v>-3.3517039692476202E-4</c:v>
                      </c:pt>
                      <c:pt idx="1956" formatCode="General">
                        <c:v>-2.5618246326246299E-4</c:v>
                      </c:pt>
                      <c:pt idx="1957" formatCode="General">
                        <c:v>-2.95389340167837E-4</c:v>
                      </c:pt>
                      <c:pt idx="1958" formatCode="General">
                        <c:v>-3.4650971174149902E-4</c:v>
                      </c:pt>
                      <c:pt idx="1959" formatCode="General">
                        <c:v>-3.1003498457272998E-4</c:v>
                      </c:pt>
                      <c:pt idx="1960" formatCode="General">
                        <c:v>-3.1723822118257103E-4</c:v>
                      </c:pt>
                      <c:pt idx="1961" formatCode="General">
                        <c:v>-3.1935261840462499E-4</c:v>
                      </c:pt>
                      <c:pt idx="1962" formatCode="General">
                        <c:v>-2.9736001412509702E-4</c:v>
                      </c:pt>
                      <c:pt idx="1963" formatCode="General">
                        <c:v>-2.9088726303020703E-4</c:v>
                      </c:pt>
                      <c:pt idx="1964" formatCode="General">
                        <c:v>-2.4740212613379902E-4</c:v>
                      </c:pt>
                      <c:pt idx="1965" formatCode="General">
                        <c:v>-3.05609095881607E-4</c:v>
                      </c:pt>
                      <c:pt idx="1966" formatCode="General">
                        <c:v>-2.9347062691700902E-4</c:v>
                      </c:pt>
                      <c:pt idx="1967" formatCode="General">
                        <c:v>-3.3937470400639602E-4</c:v>
                      </c:pt>
                      <c:pt idx="1968" formatCode="General">
                        <c:v>-3.0221130652078801E-4</c:v>
                      </c:pt>
                      <c:pt idx="1969" formatCode="General">
                        <c:v>-3.1214121054152502E-4</c:v>
                      </c:pt>
                      <c:pt idx="1970" formatCode="General">
                        <c:v>-2.9618443657550498E-4</c:v>
                      </c:pt>
                      <c:pt idx="1971" formatCode="General">
                        <c:v>-2.89748191421431E-4</c:v>
                      </c:pt>
                      <c:pt idx="1972" formatCode="General">
                        <c:v>-2.71406337956437E-4</c:v>
                      </c:pt>
                      <c:pt idx="1973" formatCode="General">
                        <c:v>-2.8208922670948399E-4</c:v>
                      </c:pt>
                      <c:pt idx="1974" formatCode="General">
                        <c:v>-2.78055287533472E-4</c:v>
                      </c:pt>
                      <c:pt idx="1975" formatCode="General">
                        <c:v>-3.4137547129625798E-4</c:v>
                      </c:pt>
                      <c:pt idx="1976" formatCode="General">
                        <c:v>-2.85738560913122E-4</c:v>
                      </c:pt>
                      <c:pt idx="1977" formatCode="General">
                        <c:v>-3.5558351634352699E-4</c:v>
                      </c:pt>
                      <c:pt idx="1978" formatCode="General">
                        <c:v>-3.5461720084172302E-4</c:v>
                      </c:pt>
                      <c:pt idx="1979" formatCode="General">
                        <c:v>-2.68871099999695E-4</c:v>
                      </c:pt>
                      <c:pt idx="1980" formatCode="General">
                        <c:v>-3.2719882206762503E-4</c:v>
                      </c:pt>
                      <c:pt idx="1981" formatCode="General">
                        <c:v>-3.3141065900013899E-4</c:v>
                      </c:pt>
                      <c:pt idx="1982" formatCode="General">
                        <c:v>-3.06716845592932E-4</c:v>
                      </c:pt>
                      <c:pt idx="1983" formatCode="General">
                        <c:v>-2.9443774088296602E-4</c:v>
                      </c:pt>
                      <c:pt idx="1984" formatCode="General">
                        <c:v>-2.7288220141018303E-4</c:v>
                      </c:pt>
                      <c:pt idx="1985" formatCode="General">
                        <c:v>-3.11367619652493E-4</c:v>
                      </c:pt>
                      <c:pt idx="1986" formatCode="General">
                        <c:v>-2.6344842887212E-4</c:v>
                      </c:pt>
                      <c:pt idx="1987" formatCode="General">
                        <c:v>-2.7290670100423698E-4</c:v>
                      </c:pt>
                      <c:pt idx="1988" formatCode="General">
                        <c:v>-3.4382204069725598E-4</c:v>
                      </c:pt>
                      <c:pt idx="1989" formatCode="General">
                        <c:v>-3.0782625502513998E-4</c:v>
                      </c:pt>
                      <c:pt idx="1990" formatCode="General">
                        <c:v>-3.2342619516684501E-4</c:v>
                      </c:pt>
                      <c:pt idx="1991" formatCode="General">
                        <c:v>-3.2043594136399098E-4</c:v>
                      </c:pt>
                      <c:pt idx="1992" formatCode="General">
                        <c:v>-3.18571837525269E-4</c:v>
                      </c:pt>
                      <c:pt idx="1993" formatCode="General">
                        <c:v>-2.8393207020467002E-4</c:v>
                      </c:pt>
                      <c:pt idx="1994" formatCode="General">
                        <c:v>-3.05519704670016E-4</c:v>
                      </c:pt>
                      <c:pt idx="1995" formatCode="General">
                        <c:v>-3.41705217830618E-4</c:v>
                      </c:pt>
                      <c:pt idx="1996" formatCode="General">
                        <c:v>-2.9033513274985599E-4</c:v>
                      </c:pt>
                      <c:pt idx="1997" formatCode="General">
                        <c:v>-3.2145019627418102E-4</c:v>
                      </c:pt>
                      <c:pt idx="1998" formatCode="General">
                        <c:v>-2.8905970696621797E-4</c:v>
                      </c:pt>
                      <c:pt idx="1999" formatCode="General">
                        <c:v>-2.6571449348690001E-4</c:v>
                      </c:pt>
                      <c:pt idx="2000" formatCode="General">
                        <c:v>-3.0606706314494601E-4</c:v>
                      </c:pt>
                      <c:pt idx="2001" formatCode="General">
                        <c:v>-2.9088141399880903E-4</c:v>
                      </c:pt>
                      <c:pt idx="2002" formatCode="General">
                        <c:v>-3.0174253744628498E-4</c:v>
                      </c:pt>
                      <c:pt idx="2003" formatCode="General">
                        <c:v>-3.0052162454054498E-4</c:v>
                      </c:pt>
                      <c:pt idx="2004" formatCode="General">
                        <c:v>-3.4049510618358201E-4</c:v>
                      </c:pt>
                      <c:pt idx="2005" formatCode="General">
                        <c:v>-2.7142268417248901E-4</c:v>
                      </c:pt>
                      <c:pt idx="2006" formatCode="General">
                        <c:v>-3.0347273230299298E-4</c:v>
                      </c:pt>
                      <c:pt idx="2007" formatCode="General">
                        <c:v>-3.3779665535639298E-4</c:v>
                      </c:pt>
                      <c:pt idx="2008" formatCode="General">
                        <c:v>-3.0309878710590299E-4</c:v>
                      </c:pt>
                      <c:pt idx="2009" formatCode="General">
                        <c:v>-3.0606266907361E-4</c:v>
                      </c:pt>
                      <c:pt idx="2010" formatCode="General">
                        <c:v>-2.8684201191898499E-4</c:v>
                      </c:pt>
                      <c:pt idx="2011" formatCode="General">
                        <c:v>-2.8264326701131698E-4</c:v>
                      </c:pt>
                      <c:pt idx="2012" formatCode="General">
                        <c:v>-2.9300523334357302E-4</c:v>
                      </c:pt>
                      <c:pt idx="2013" formatCode="General">
                        <c:v>-3.04216592113303E-4</c:v>
                      </c:pt>
                      <c:pt idx="2014" formatCode="General">
                        <c:v>-3.1049363677616702E-4</c:v>
                      </c:pt>
                      <c:pt idx="2015" formatCode="General">
                        <c:v>-2.8253105543618899E-4</c:v>
                      </c:pt>
                      <c:pt idx="2016" formatCode="General">
                        <c:v>-3.0188281223423599E-4</c:v>
                      </c:pt>
                      <c:pt idx="2017" formatCode="General">
                        <c:v>-2.8338263113200402E-4</c:v>
                      </c:pt>
                      <c:pt idx="2018" formatCode="General">
                        <c:v>-2.67188347280547E-4</c:v>
                      </c:pt>
                      <c:pt idx="2019" formatCode="General">
                        <c:v>-2.97695398326262E-4</c:v>
                      </c:pt>
                      <c:pt idx="2020" formatCode="General">
                        <c:v>-2.2208392968665601E-4</c:v>
                      </c:pt>
                      <c:pt idx="2021" formatCode="General">
                        <c:v>-2.4986196089743702E-4</c:v>
                      </c:pt>
                      <c:pt idx="2022" formatCode="General">
                        <c:v>-2.9606116140366498E-4</c:v>
                      </c:pt>
                      <c:pt idx="2023" formatCode="General">
                        <c:v>-2.18338869132418E-4</c:v>
                      </c:pt>
                      <c:pt idx="2024" formatCode="General">
                        <c:v>-2.9527037936326398E-4</c:v>
                      </c:pt>
                      <c:pt idx="2025" formatCode="General">
                        <c:v>-2.9242763048277102E-4</c:v>
                      </c:pt>
                      <c:pt idx="2026" formatCode="General">
                        <c:v>-2.1608307294680999E-4</c:v>
                      </c:pt>
                      <c:pt idx="2027" formatCode="General">
                        <c:v>-3.1888891638068301E-4</c:v>
                      </c:pt>
                      <c:pt idx="2028" formatCode="General">
                        <c:v>-2.61948102502529E-4</c:v>
                      </c:pt>
                      <c:pt idx="2029" formatCode="General">
                        <c:v>-3.1281816047594799E-4</c:v>
                      </c:pt>
                      <c:pt idx="2030" formatCode="General">
                        <c:v>-2.2620192739590401E-4</c:v>
                      </c:pt>
                      <c:pt idx="2031" formatCode="General">
                        <c:v>-2.7079937823988701E-4</c:v>
                      </c:pt>
                      <c:pt idx="2032" formatCode="General">
                        <c:v>-2.4015931021261399E-4</c:v>
                      </c:pt>
                      <c:pt idx="2033" formatCode="General">
                        <c:v>-2.7491762801887297E-4</c:v>
                      </c:pt>
                      <c:pt idx="2034" formatCode="General">
                        <c:v>-2.3703027837785999E-4</c:v>
                      </c:pt>
                      <c:pt idx="2035" formatCode="General">
                        <c:v>-3.0470027391850299E-4</c:v>
                      </c:pt>
                      <c:pt idx="2036" formatCode="General">
                        <c:v>-3.2326218895948E-4</c:v>
                      </c:pt>
                      <c:pt idx="2037" formatCode="General">
                        <c:v>-3.1982758001018302E-4</c:v>
                      </c:pt>
                      <c:pt idx="2038" formatCode="General">
                        <c:v>-2.41589768112427E-4</c:v>
                      </c:pt>
                      <c:pt idx="2039" formatCode="General">
                        <c:v>-3.0705133270314501E-4</c:v>
                      </c:pt>
                      <c:pt idx="2040" formatCode="General">
                        <c:v>-2.45910007438624E-4</c:v>
                      </c:pt>
                      <c:pt idx="2041" formatCode="General">
                        <c:v>-2.8779768003394198E-4</c:v>
                      </c:pt>
                      <c:pt idx="2042" formatCode="General">
                        <c:v>-3.0386512374091298E-4</c:v>
                      </c:pt>
                      <c:pt idx="2043" formatCode="General">
                        <c:v>-2.8280300339564898E-4</c:v>
                      </c:pt>
                      <c:pt idx="2044" formatCode="General">
                        <c:v>-3.1070007877829001E-4</c:v>
                      </c:pt>
                      <c:pt idx="2045" formatCode="General">
                        <c:v>-2.8585643248679201E-4</c:v>
                      </c:pt>
                      <c:pt idx="2046" formatCode="General">
                        <c:v>-3.0066743675164902E-4</c:v>
                      </c:pt>
                      <c:pt idx="2047" formatCode="General">
                        <c:v>-2.5114269797350201E-4</c:v>
                      </c:pt>
                      <c:pt idx="2048" formatCode="General">
                        <c:v>-2.7043665884064099E-4</c:v>
                      </c:pt>
                      <c:pt idx="2049" formatCode="General">
                        <c:v>-3.1142584750471798E-4</c:v>
                      </c:pt>
                      <c:pt idx="2050" formatCode="General">
                        <c:v>-2.9741957513522497E-4</c:v>
                      </c:pt>
                      <c:pt idx="2051" formatCode="General">
                        <c:v>-2.0704778035407701E-4</c:v>
                      </c:pt>
                      <c:pt idx="2052" formatCode="General">
                        <c:v>-2.91496165022994E-4</c:v>
                      </c:pt>
                      <c:pt idx="2053" formatCode="General">
                        <c:v>-3.0109976801302903E-4</c:v>
                      </c:pt>
                      <c:pt idx="2054" formatCode="General">
                        <c:v>-2.9422209171908102E-4</c:v>
                      </c:pt>
                      <c:pt idx="2055" formatCode="General">
                        <c:v>-2.84002877185626E-4</c:v>
                      </c:pt>
                      <c:pt idx="2056" formatCode="General">
                        <c:v>-3.11057884619663E-4</c:v>
                      </c:pt>
                      <c:pt idx="2057" formatCode="General">
                        <c:v>-2.9357419136827399E-4</c:v>
                      </c:pt>
                      <c:pt idx="2058" formatCode="General">
                        <c:v>-3.46366085006326E-4</c:v>
                      </c:pt>
                      <c:pt idx="2059" formatCode="General">
                        <c:v>-2.9942283839827201E-4</c:v>
                      </c:pt>
                      <c:pt idx="2060" formatCode="General">
                        <c:v>-3.0665094223597501E-4</c:v>
                      </c:pt>
                      <c:pt idx="2061" formatCode="General">
                        <c:v>-2.5468493047984598E-4</c:v>
                      </c:pt>
                      <c:pt idx="2062" formatCode="General">
                        <c:v>-2.94112222017462E-4</c:v>
                      </c:pt>
                      <c:pt idx="2063" formatCode="General">
                        <c:v>-3.1615650978609398E-4</c:v>
                      </c:pt>
                      <c:pt idx="2064" formatCode="General">
                        <c:v>-2.0087387462175801E-4</c:v>
                      </c:pt>
                      <c:pt idx="2065" formatCode="General">
                        <c:v>-3.0014219248035098E-4</c:v>
                      </c:pt>
                      <c:pt idx="2066" formatCode="General">
                        <c:v>-2.6075405670218199E-4</c:v>
                      </c:pt>
                      <c:pt idx="2067" formatCode="General">
                        <c:v>-3.3227130970863399E-4</c:v>
                      </c:pt>
                      <c:pt idx="2068" formatCode="General">
                        <c:v>-3.0131235359606798E-4</c:v>
                      </c:pt>
                      <c:pt idx="2069" formatCode="General">
                        <c:v>-3.1463007873825001E-4</c:v>
                      </c:pt>
                      <c:pt idx="2070" formatCode="General">
                        <c:v>-3.2824763641924E-4</c:v>
                      </c:pt>
                      <c:pt idx="2071" formatCode="General">
                        <c:v>-3.3100834847619802E-4</c:v>
                      </c:pt>
                      <c:pt idx="2072" formatCode="General">
                        <c:v>-2.8582517554100602E-4</c:v>
                      </c:pt>
                      <c:pt idx="2073" formatCode="General">
                        <c:v>-3.1671894645912501E-4</c:v>
                      </c:pt>
                      <c:pt idx="2074" formatCode="General">
                        <c:v>-3.27485383169928E-4</c:v>
                      </c:pt>
                      <c:pt idx="2075" formatCode="General">
                        <c:v>-3.0825668735206001E-4</c:v>
                      </c:pt>
                      <c:pt idx="2076" formatCode="General">
                        <c:v>-3.4942769008816898E-4</c:v>
                      </c:pt>
                      <c:pt idx="2077" formatCode="General">
                        <c:v>-3.1464407298803602E-4</c:v>
                      </c:pt>
                      <c:pt idx="2078" formatCode="General">
                        <c:v>-3.4567920225003703E-4</c:v>
                      </c:pt>
                      <c:pt idx="2079" formatCode="General">
                        <c:v>-2.9916448410225902E-4</c:v>
                      </c:pt>
                      <c:pt idx="2080" formatCode="General">
                        <c:v>-2.67154225824698E-4</c:v>
                      </c:pt>
                      <c:pt idx="2081" formatCode="General">
                        <c:v>-3.0343837221338398E-4</c:v>
                      </c:pt>
                      <c:pt idx="2082" formatCode="General">
                        <c:v>-3.10735490335976E-4</c:v>
                      </c:pt>
                      <c:pt idx="2083" formatCode="General">
                        <c:v>-2.5761043418147698E-4</c:v>
                      </c:pt>
                      <c:pt idx="2084" formatCode="General">
                        <c:v>-3.2290870698082198E-4</c:v>
                      </c:pt>
                      <c:pt idx="2085" formatCode="General">
                        <c:v>-3.0346891085509397E-4</c:v>
                      </c:pt>
                      <c:pt idx="2086" formatCode="General">
                        <c:v>-3.0913493167462902E-4</c:v>
                      </c:pt>
                      <c:pt idx="2087" formatCode="General">
                        <c:v>-3.5503312626866299E-4</c:v>
                      </c:pt>
                      <c:pt idx="2088" formatCode="General">
                        <c:v>-2.6519654374106502E-4</c:v>
                      </c:pt>
                      <c:pt idx="2089" formatCode="General">
                        <c:v>-2.7868563236737502E-4</c:v>
                      </c:pt>
                      <c:pt idx="2090" formatCode="General">
                        <c:v>-2.3941516413941599E-4</c:v>
                      </c:pt>
                      <c:pt idx="2091" formatCode="General">
                        <c:v>-3.3917336922281699E-4</c:v>
                      </c:pt>
                      <c:pt idx="2092" formatCode="General">
                        <c:v>-3.1595394850386199E-4</c:v>
                      </c:pt>
                      <c:pt idx="2093" formatCode="General">
                        <c:v>-2.96104366116167E-4</c:v>
                      </c:pt>
                      <c:pt idx="2094" formatCode="General">
                        <c:v>-2.99695155242798E-4</c:v>
                      </c:pt>
                      <c:pt idx="2095" formatCode="General">
                        <c:v>-2.8663909011161499E-4</c:v>
                      </c:pt>
                      <c:pt idx="2096" formatCode="General">
                        <c:v>-2.51793695423349E-4</c:v>
                      </c:pt>
                      <c:pt idx="2097" formatCode="General">
                        <c:v>-3.1322952803564298E-4</c:v>
                      </c:pt>
                      <c:pt idx="2098" formatCode="General">
                        <c:v>-3.1509931519783197E-4</c:v>
                      </c:pt>
                      <c:pt idx="2099" formatCode="General">
                        <c:v>-2.6708079259966298E-4</c:v>
                      </c:pt>
                      <c:pt idx="2100" formatCode="General">
                        <c:v>-2.98650647547577E-4</c:v>
                      </c:pt>
                      <c:pt idx="2101" formatCode="General">
                        <c:v>-2.70202779819143E-4</c:v>
                      </c:pt>
                      <c:pt idx="2102" formatCode="General">
                        <c:v>-2.6984305972353999E-4</c:v>
                      </c:pt>
                      <c:pt idx="2103" formatCode="General">
                        <c:v>-2.4904127344068001E-4</c:v>
                      </c:pt>
                      <c:pt idx="2104" formatCode="General">
                        <c:v>-3.4157580125994597E-4</c:v>
                      </c:pt>
                      <c:pt idx="2105" formatCode="General">
                        <c:v>-2.60579864398631E-4</c:v>
                      </c:pt>
                      <c:pt idx="2106" formatCode="General">
                        <c:v>-2.9560749022307001E-4</c:v>
                      </c:pt>
                      <c:pt idx="2107" formatCode="General">
                        <c:v>-3.2113461212462398E-4</c:v>
                      </c:pt>
                      <c:pt idx="2108" formatCode="General">
                        <c:v>-3.2111957216316198E-4</c:v>
                      </c:pt>
                      <c:pt idx="2109" formatCode="General">
                        <c:v>-2.43260298924591E-4</c:v>
                      </c:pt>
                      <c:pt idx="2110" formatCode="General">
                        <c:v>-3.0137670663386498E-4</c:v>
                      </c:pt>
                      <c:pt idx="2111" formatCode="General">
                        <c:v>-3.04705001790222E-4</c:v>
                      </c:pt>
                      <c:pt idx="2112" formatCode="General">
                        <c:v>-2.8965033640331798E-4</c:v>
                      </c:pt>
                      <c:pt idx="2113" formatCode="General">
                        <c:v>-3.1820653898586697E-4</c:v>
                      </c:pt>
                      <c:pt idx="2114" formatCode="General">
                        <c:v>-2.90749911209761E-4</c:v>
                      </c:pt>
                      <c:pt idx="2115" formatCode="General">
                        <c:v>-2.6940882482073402E-4</c:v>
                      </c:pt>
                      <c:pt idx="2116" formatCode="General">
                        <c:v>-2.8089521801036798E-4</c:v>
                      </c:pt>
                      <c:pt idx="2117" formatCode="General">
                        <c:v>-2.93060831189199E-4</c:v>
                      </c:pt>
                      <c:pt idx="2118" formatCode="General">
                        <c:v>-3.1416182344447599E-4</c:v>
                      </c:pt>
                      <c:pt idx="2119" formatCode="General">
                        <c:v>-2.7598702846880901E-4</c:v>
                      </c:pt>
                      <c:pt idx="2120" formatCode="General">
                        <c:v>-2.9276454235823698E-4</c:v>
                      </c:pt>
                      <c:pt idx="2121" formatCode="General">
                        <c:v>-2.7018591127611798E-4</c:v>
                      </c:pt>
                      <c:pt idx="2122" formatCode="General">
                        <c:v>-2.5345451930358003E-4</c:v>
                      </c:pt>
                      <c:pt idx="2123" formatCode="General">
                        <c:v>-2.7340575331629899E-4</c:v>
                      </c:pt>
                      <c:pt idx="2124" formatCode="General">
                        <c:v>-2.8589411461710901E-4</c:v>
                      </c:pt>
                      <c:pt idx="2125" formatCode="General">
                        <c:v>-2.6545347907751601E-4</c:v>
                      </c:pt>
                      <c:pt idx="2126" formatCode="General">
                        <c:v>-2.9690211444161399E-4</c:v>
                      </c:pt>
                      <c:pt idx="2127" formatCode="General">
                        <c:v>-2.5346869098655299E-4</c:v>
                      </c:pt>
                      <c:pt idx="2128" formatCode="General">
                        <c:v>-2.6639034021499802E-4</c:v>
                      </c:pt>
                      <c:pt idx="2129" formatCode="General">
                        <c:v>-2.71232154095978E-4</c:v>
                      </c:pt>
                      <c:pt idx="2130" formatCode="General">
                        <c:v>-2.6069185301735197E-4</c:v>
                      </c:pt>
                      <c:pt idx="2131" formatCode="General">
                        <c:v>-2.9764697049509899E-4</c:v>
                      </c:pt>
                      <c:pt idx="2132" formatCode="General">
                        <c:v>-2.5947196743712498E-4</c:v>
                      </c:pt>
                      <c:pt idx="2133" formatCode="General">
                        <c:v>-3.0856835341290799E-4</c:v>
                      </c:pt>
                      <c:pt idx="2134" formatCode="General">
                        <c:v>-2.6458380039336599E-4</c:v>
                      </c:pt>
                      <c:pt idx="2135" formatCode="General">
                        <c:v>-2.36560381759626E-4</c:v>
                      </c:pt>
                      <c:pt idx="2136" formatCode="General">
                        <c:v>-2.5658220721723501E-4</c:v>
                      </c:pt>
                      <c:pt idx="2137" formatCode="General">
                        <c:v>-2.32686951616791E-4</c:v>
                      </c:pt>
                      <c:pt idx="2138" formatCode="General">
                        <c:v>-2.2941818148729601E-4</c:v>
                      </c:pt>
                      <c:pt idx="2139" formatCode="General">
                        <c:v>-2.82461751989262E-4</c:v>
                      </c:pt>
                      <c:pt idx="2140" formatCode="General">
                        <c:v>-2.9304354425027201E-4</c:v>
                      </c:pt>
                      <c:pt idx="2141" formatCode="General">
                        <c:v>-2.37823476927603E-4</c:v>
                      </c:pt>
                      <c:pt idx="2142" formatCode="General">
                        <c:v>-2.8314080848198397E-4</c:v>
                      </c:pt>
                      <c:pt idx="2143" formatCode="General">
                        <c:v>-2.4488344150344198E-4</c:v>
                      </c:pt>
                      <c:pt idx="2144" formatCode="General">
                        <c:v>-2.6398659171794999E-4</c:v>
                      </c:pt>
                      <c:pt idx="2145" formatCode="General">
                        <c:v>-2.6638171401921598E-4</c:v>
                      </c:pt>
                      <c:pt idx="2146" formatCode="General">
                        <c:v>-2.7270247520053999E-4</c:v>
                      </c:pt>
                      <c:pt idx="2147" formatCode="General">
                        <c:v>-2.8387463832246703E-4</c:v>
                      </c:pt>
                      <c:pt idx="2148" formatCode="General">
                        <c:v>-3.0350205740090199E-4</c:v>
                      </c:pt>
                      <c:pt idx="2149" formatCode="General">
                        <c:v>-2.5358842820604897E-4</c:v>
                      </c:pt>
                      <c:pt idx="2150" formatCode="General">
                        <c:v>-2.9969322425089202E-4</c:v>
                      </c:pt>
                      <c:pt idx="2151" formatCode="General">
                        <c:v>-2.7424131859029699E-4</c:v>
                      </c:pt>
                      <c:pt idx="2152" formatCode="General">
                        <c:v>-2.4338893206575401E-4</c:v>
                      </c:pt>
                      <c:pt idx="2153" formatCode="General">
                        <c:v>-3.1104769136275497E-4</c:v>
                      </c:pt>
                      <c:pt idx="2154" formatCode="General">
                        <c:v>-2.82464940499335E-4</c:v>
                      </c:pt>
                      <c:pt idx="2155" formatCode="General">
                        <c:v>-2.3302743169268701E-4</c:v>
                      </c:pt>
                      <c:pt idx="2156" formatCode="General">
                        <c:v>-2.4978678515989201E-4</c:v>
                      </c:pt>
                      <c:pt idx="2157" formatCode="General">
                        <c:v>-2.7048744370452801E-4</c:v>
                      </c:pt>
                      <c:pt idx="2158" formatCode="General">
                        <c:v>-3.0212737057738802E-4</c:v>
                      </c:pt>
                      <c:pt idx="2159" formatCode="General">
                        <c:v>-2.6535777839600399E-4</c:v>
                      </c:pt>
                      <c:pt idx="2160" formatCode="General">
                        <c:v>-2.7967139782193398E-4</c:v>
                      </c:pt>
                      <c:pt idx="2161" formatCode="General">
                        <c:v>-2.4094163663476899E-4</c:v>
                      </c:pt>
                      <c:pt idx="2162" formatCode="General">
                        <c:v>-2.6554720751397203E-4</c:v>
                      </c:pt>
                      <c:pt idx="2163" formatCode="General">
                        <c:v>-3.0791717486396998E-4</c:v>
                      </c:pt>
                      <c:pt idx="2164" formatCode="General">
                        <c:v>-2.6911904910628101E-4</c:v>
                      </c:pt>
                      <c:pt idx="2165" formatCode="General">
                        <c:v>-3.2966661787949502E-4</c:v>
                      </c:pt>
                      <c:pt idx="2166" formatCode="General">
                        <c:v>-3.1797098017412502E-4</c:v>
                      </c:pt>
                      <c:pt idx="2167" formatCode="General">
                        <c:v>-2.56661440112602E-4</c:v>
                      </c:pt>
                      <c:pt idx="2168" formatCode="General">
                        <c:v>-2.6187980452404397E-4</c:v>
                      </c:pt>
                      <c:pt idx="2169" formatCode="General">
                        <c:v>-2.31182049176705E-4</c:v>
                      </c:pt>
                      <c:pt idx="2170" formatCode="General">
                        <c:v>-2.8598044170490802E-4</c:v>
                      </c:pt>
                      <c:pt idx="2171" formatCode="General">
                        <c:v>-2.7476564361713398E-4</c:v>
                      </c:pt>
                      <c:pt idx="2172" formatCode="General">
                        <c:v>-2.03320155501266E-4</c:v>
                      </c:pt>
                      <c:pt idx="2173" formatCode="General">
                        <c:v>-3.0165389998899498E-4</c:v>
                      </c:pt>
                      <c:pt idx="2174" formatCode="General">
                        <c:v>-2.88138526171999E-4</c:v>
                      </c:pt>
                      <c:pt idx="2175" formatCode="General">
                        <c:v>-2.6683175779952602E-4</c:v>
                      </c:pt>
                      <c:pt idx="2176" formatCode="General">
                        <c:v>-2.6895098793198102E-4</c:v>
                      </c:pt>
                      <c:pt idx="2177" formatCode="General">
                        <c:v>-2.4927193145130001E-4</c:v>
                      </c:pt>
                      <c:pt idx="2178" formatCode="General">
                        <c:v>-2.5571791601472602E-4</c:v>
                      </c:pt>
                      <c:pt idx="2179" formatCode="General">
                        <c:v>-3.1263454504446302E-4</c:v>
                      </c:pt>
                      <c:pt idx="2180" formatCode="General">
                        <c:v>-2.59113727141357E-4</c:v>
                      </c:pt>
                      <c:pt idx="2181" formatCode="General">
                        <c:v>-2.5683689488571E-4</c:v>
                      </c:pt>
                      <c:pt idx="2182" formatCode="General">
                        <c:v>-2.7547493328025099E-4</c:v>
                      </c:pt>
                      <c:pt idx="2183" formatCode="General">
                        <c:v>-3.1332744278409099E-4</c:v>
                      </c:pt>
                      <c:pt idx="2184" formatCode="General">
                        <c:v>-2.4049271587244501E-4</c:v>
                      </c:pt>
                      <c:pt idx="2185" formatCode="General">
                        <c:v>-2.4213110535857701E-4</c:v>
                      </c:pt>
                      <c:pt idx="2186" formatCode="General">
                        <c:v>-2.3588070221707499E-4</c:v>
                      </c:pt>
                      <c:pt idx="2187" formatCode="General">
                        <c:v>-2.99195417141864E-4</c:v>
                      </c:pt>
                      <c:pt idx="2188" formatCode="General">
                        <c:v>-2.7443493140535101E-4</c:v>
                      </c:pt>
                      <c:pt idx="2189" formatCode="General">
                        <c:v>-3.3714595891306501E-4</c:v>
                      </c:pt>
                      <c:pt idx="2190" formatCode="General">
                        <c:v>-3.49320051349573E-4</c:v>
                      </c:pt>
                      <c:pt idx="2191" formatCode="General">
                        <c:v>-2.69924969895447E-4</c:v>
                      </c:pt>
                      <c:pt idx="2192" formatCode="General">
                        <c:v>-2.25278082860361E-4</c:v>
                      </c:pt>
                      <c:pt idx="2193" formatCode="General">
                        <c:v>-2.5790419598193499E-4</c:v>
                      </c:pt>
                      <c:pt idx="2194" formatCode="General">
                        <c:v>-2.3741491362958301E-4</c:v>
                      </c:pt>
                      <c:pt idx="2195" formatCode="General">
                        <c:v>-2.7874702607922697E-4</c:v>
                      </c:pt>
                      <c:pt idx="2196" formatCode="General">
                        <c:v>-3.0476131961076599E-4</c:v>
                      </c:pt>
                      <c:pt idx="2197" formatCode="General">
                        <c:v>-2.9584848676313401E-4</c:v>
                      </c:pt>
                      <c:pt idx="2198" formatCode="General">
                        <c:v>-2.2971991063997499E-4</c:v>
                      </c:pt>
                      <c:pt idx="2199" formatCode="General">
                        <c:v>-2.7814852220408101E-4</c:v>
                      </c:pt>
                      <c:pt idx="2200" formatCode="General">
                        <c:v>-2.1750082414111999E-4</c:v>
                      </c:pt>
                      <c:pt idx="2201" formatCode="General">
                        <c:v>-2.05202410180771E-4</c:v>
                      </c:pt>
                      <c:pt idx="2202" formatCode="General">
                        <c:v>-2.4156358437686101E-4</c:v>
                      </c:pt>
                      <c:pt idx="2203" formatCode="General">
                        <c:v>-3.0066300413421403E-4</c:v>
                      </c:pt>
                      <c:pt idx="2204" formatCode="General">
                        <c:v>-2.4942393603837802E-4</c:v>
                      </c:pt>
                      <c:pt idx="2205" formatCode="General">
                        <c:v>-2.00296590504243E-4</c:v>
                      </c:pt>
                      <c:pt idx="2206" formatCode="General">
                        <c:v>-2.3550014254756501E-4</c:v>
                      </c:pt>
                      <c:pt idx="2207" formatCode="General">
                        <c:v>-2.7786786081384799E-4</c:v>
                      </c:pt>
                      <c:pt idx="2208" formatCode="General">
                        <c:v>-2.0442125533776199E-4</c:v>
                      </c:pt>
                      <c:pt idx="2209" formatCode="General">
                        <c:v>-2.1359089977726801E-4</c:v>
                      </c:pt>
                      <c:pt idx="2210" formatCode="General">
                        <c:v>-2.2880133111259301E-4</c:v>
                      </c:pt>
                      <c:pt idx="2211" formatCode="General">
                        <c:v>-2.8249223627737502E-4</c:v>
                      </c:pt>
                      <c:pt idx="2212" formatCode="General">
                        <c:v>-2.4728383151071E-4</c:v>
                      </c:pt>
                      <c:pt idx="2213" formatCode="General">
                        <c:v>-2.9312097943930002E-4</c:v>
                      </c:pt>
                      <c:pt idx="2214" formatCode="General">
                        <c:v>-2.4719123759753199E-4</c:v>
                      </c:pt>
                      <c:pt idx="2215" formatCode="General">
                        <c:v>-2.6789603496915501E-4</c:v>
                      </c:pt>
                      <c:pt idx="2216" formatCode="General">
                        <c:v>-2.5426995046029299E-4</c:v>
                      </c:pt>
                      <c:pt idx="2217" formatCode="General">
                        <c:v>-2.03457274099349E-4</c:v>
                      </c:pt>
                      <c:pt idx="2218" formatCode="General">
                        <c:v>-2.4865692562802799E-4</c:v>
                      </c:pt>
                      <c:pt idx="2219" formatCode="General">
                        <c:v>-3.0519167592931698E-4</c:v>
                      </c:pt>
                      <c:pt idx="2220" formatCode="General">
                        <c:v>-2.56475091689979E-4</c:v>
                      </c:pt>
                      <c:pt idx="2221" formatCode="General">
                        <c:v>-2.0661253899039101E-4</c:v>
                      </c:pt>
                      <c:pt idx="2222" formatCode="General">
                        <c:v>-1.87860282558203E-4</c:v>
                      </c:pt>
                      <c:pt idx="2223" formatCode="General">
                        <c:v>-2.5531559176011199E-4</c:v>
                      </c:pt>
                      <c:pt idx="2224" formatCode="General">
                        <c:v>-2.3315408030110101E-4</c:v>
                      </c:pt>
                      <c:pt idx="2225" formatCode="General">
                        <c:v>-2.31305581992766E-4</c:v>
                      </c:pt>
                      <c:pt idx="2226" formatCode="General">
                        <c:v>-2.7217735039193402E-4</c:v>
                      </c:pt>
                      <c:pt idx="2227" formatCode="General">
                        <c:v>-2.4870821004752998E-4</c:v>
                      </c:pt>
                      <c:pt idx="2228" formatCode="General">
                        <c:v>-2.6769838450064099E-4</c:v>
                      </c:pt>
                      <c:pt idx="2229" formatCode="General">
                        <c:v>-3.19892183967748E-4</c:v>
                      </c:pt>
                      <c:pt idx="2230" formatCode="General">
                        <c:v>-2.35390777303667E-4</c:v>
                      </c:pt>
                      <c:pt idx="2231" formatCode="General">
                        <c:v>-2.4917963478020099E-4</c:v>
                      </c:pt>
                      <c:pt idx="2232" formatCode="General">
                        <c:v>-2.82475017487154E-4</c:v>
                      </c:pt>
                      <c:pt idx="2233" formatCode="General">
                        <c:v>-1.9377052875544401E-4</c:v>
                      </c:pt>
                      <c:pt idx="2234" formatCode="General">
                        <c:v>-2.50806445804045E-4</c:v>
                      </c:pt>
                      <c:pt idx="2235" formatCode="General">
                        <c:v>-2.6135837088290902E-4</c:v>
                      </c:pt>
                      <c:pt idx="2236" formatCode="General">
                        <c:v>-2.6019286520690798E-4</c:v>
                      </c:pt>
                      <c:pt idx="2237" formatCode="General">
                        <c:v>-2.3713085176611901E-4</c:v>
                      </c:pt>
                      <c:pt idx="2238" formatCode="General">
                        <c:v>-2.6261014854682901E-4</c:v>
                      </c:pt>
                      <c:pt idx="2239" formatCode="General">
                        <c:v>-2.64265458982443E-4</c:v>
                      </c:pt>
                      <c:pt idx="2240" formatCode="General">
                        <c:v>-2.6018353697990898E-4</c:v>
                      </c:pt>
                      <c:pt idx="2241" formatCode="General">
                        <c:v>-2.6467315736557803E-4</c:v>
                      </c:pt>
                      <c:pt idx="2242" formatCode="General">
                        <c:v>-3.2602956013584502E-4</c:v>
                      </c:pt>
                      <c:pt idx="2243" formatCode="General">
                        <c:v>-2.43710774653653E-4</c:v>
                      </c:pt>
                      <c:pt idx="2244" formatCode="General">
                        <c:v>-2.8658841079254099E-4</c:v>
                      </c:pt>
                      <c:pt idx="2245" formatCode="General">
                        <c:v>-2.7273628056727502E-4</c:v>
                      </c:pt>
                      <c:pt idx="2246" formatCode="General">
                        <c:v>-2.3326087043251101E-4</c:v>
                      </c:pt>
                      <c:pt idx="2247" formatCode="General">
                        <c:v>-2.5638803085970598E-4</c:v>
                      </c:pt>
                      <c:pt idx="2248" formatCode="General">
                        <c:v>-2.88109624604135E-4</c:v>
                      </c:pt>
                      <c:pt idx="2249" formatCode="General">
                        <c:v>-2.9195547635000398E-4</c:v>
                      </c:pt>
                      <c:pt idx="2250" formatCode="General">
                        <c:v>-2.24165770263565E-4</c:v>
                      </c:pt>
                      <c:pt idx="2251" formatCode="General">
                        <c:v>-2.9310706738566999E-4</c:v>
                      </c:pt>
                      <c:pt idx="2252" formatCode="General">
                        <c:v>-2.81446831252172E-4</c:v>
                      </c:pt>
                      <c:pt idx="2253" formatCode="General">
                        <c:v>-1.8908658271747799E-4</c:v>
                      </c:pt>
                      <c:pt idx="2254" formatCode="General">
                        <c:v>-2.7192517056889002E-4</c:v>
                      </c:pt>
                      <c:pt idx="2255" formatCode="General">
                        <c:v>-3.13876085058023E-4</c:v>
                      </c:pt>
                      <c:pt idx="2256" formatCode="General">
                        <c:v>-2.6520849605225002E-4</c:v>
                      </c:pt>
                      <c:pt idx="2257" formatCode="General">
                        <c:v>-1.89158974144934E-4</c:v>
                      </c:pt>
                      <c:pt idx="2258" formatCode="General">
                        <c:v>-2.8594460879291999E-4</c:v>
                      </c:pt>
                      <c:pt idx="2259" formatCode="General">
                        <c:v>-1.96505662224806E-4</c:v>
                      </c:pt>
                      <c:pt idx="2260" formatCode="General">
                        <c:v>-2.8755566195027399E-4</c:v>
                      </c:pt>
                      <c:pt idx="2261" formatCode="General">
                        <c:v>-2.5371206564266601E-4</c:v>
                      </c:pt>
                      <c:pt idx="2262" formatCode="General">
                        <c:v>-2.6367851772170897E-4</c:v>
                      </c:pt>
                      <c:pt idx="2263" formatCode="General">
                        <c:v>-2.34780710798726E-4</c:v>
                      </c:pt>
                      <c:pt idx="2264" formatCode="General">
                        <c:v>-2.8248318872870501E-4</c:v>
                      </c:pt>
                      <c:pt idx="2265" formatCode="General">
                        <c:v>-2.4218301404309E-4</c:v>
                      </c:pt>
                      <c:pt idx="2266" formatCode="General">
                        <c:v>-2.9598794924518403E-4</c:v>
                      </c:pt>
                      <c:pt idx="2267" formatCode="General">
                        <c:v>-2.83586736451041E-4</c:v>
                      </c:pt>
                      <c:pt idx="2268" formatCode="General">
                        <c:v>-2.25173850773296E-4</c:v>
                      </c:pt>
                      <c:pt idx="2269" formatCode="General">
                        <c:v>-1.90700761412096E-4</c:v>
                      </c:pt>
                      <c:pt idx="2270" formatCode="General">
                        <c:v>-2.3124027355558201E-4</c:v>
                      </c:pt>
                      <c:pt idx="2271" formatCode="General">
                        <c:v>-2.9405827912645799E-4</c:v>
                      </c:pt>
                      <c:pt idx="2272" formatCode="General">
                        <c:v>-2.6026225159548098E-4</c:v>
                      </c:pt>
                      <c:pt idx="2273" formatCode="General">
                        <c:v>-2.36764657598106E-4</c:v>
                      </c:pt>
                      <c:pt idx="2274" formatCode="General">
                        <c:v>-2.22633065776334E-4</c:v>
                      </c:pt>
                      <c:pt idx="2275" formatCode="General">
                        <c:v>-2.2549845702524401E-4</c:v>
                      </c:pt>
                      <c:pt idx="2276" formatCode="General">
                        <c:v>-2.9619726291878402E-4</c:v>
                      </c:pt>
                      <c:pt idx="2277" formatCode="General">
                        <c:v>-2.4698555245676802E-4</c:v>
                      </c:pt>
                      <c:pt idx="2278" formatCode="General">
                        <c:v>-2.3403814209287999E-4</c:v>
                      </c:pt>
                      <c:pt idx="2279" formatCode="General">
                        <c:v>-2.6955628358887602E-4</c:v>
                      </c:pt>
                      <c:pt idx="2280" formatCode="General">
                        <c:v>-2.6050633931206898E-4</c:v>
                      </c:pt>
                      <c:pt idx="2281" formatCode="General">
                        <c:v>-2.620483976102E-4</c:v>
                      </c:pt>
                      <c:pt idx="2282" formatCode="General">
                        <c:v>-2.6082396414584398E-4</c:v>
                      </c:pt>
                      <c:pt idx="2283" formatCode="General">
                        <c:v>-3.01597050886536E-4</c:v>
                      </c:pt>
                      <c:pt idx="2284" formatCode="General">
                        <c:v>-2.4056540665636501E-4</c:v>
                      </c:pt>
                      <c:pt idx="2285" formatCode="General">
                        <c:v>-1.95305887232179E-4</c:v>
                      </c:pt>
                      <c:pt idx="2286" formatCode="General">
                        <c:v>-3.1827304839002202E-4</c:v>
                      </c:pt>
                      <c:pt idx="2287" formatCode="General">
                        <c:v>-2.5500135087264299E-4</c:v>
                      </c:pt>
                      <c:pt idx="2288" formatCode="General">
                        <c:v>-2.6206358200495501E-4</c:v>
                      </c:pt>
                      <c:pt idx="2289" formatCode="General">
                        <c:v>-2.37597426698639E-4</c:v>
                      </c:pt>
                      <c:pt idx="2290" formatCode="General">
                        <c:v>-2.3770317141933299E-4</c:v>
                      </c:pt>
                      <c:pt idx="2291" formatCode="General">
                        <c:v>-2.2029003044817601E-4</c:v>
                      </c:pt>
                      <c:pt idx="2292" formatCode="General">
                        <c:v>-2.3838895804347701E-4</c:v>
                      </c:pt>
                      <c:pt idx="2293" formatCode="General">
                        <c:v>-2.4883518331511199E-4</c:v>
                      </c:pt>
                      <c:pt idx="2294" formatCode="General">
                        <c:v>-2.5630413645474502E-4</c:v>
                      </c:pt>
                      <c:pt idx="2295" formatCode="General">
                        <c:v>-2.1769837053434E-4</c:v>
                      </c:pt>
                      <c:pt idx="2296" formatCode="General">
                        <c:v>-2.5255091430185698E-4</c:v>
                      </c:pt>
                      <c:pt idx="2297" formatCode="General">
                        <c:v>-2.8778418908027598E-4</c:v>
                      </c:pt>
                      <c:pt idx="2298" formatCode="General">
                        <c:v>-2.4276076837870199E-4</c:v>
                      </c:pt>
                      <c:pt idx="2299" formatCode="General">
                        <c:v>-2.5642128746671802E-4</c:v>
                      </c:pt>
                      <c:pt idx="2300" formatCode="General">
                        <c:v>-2.04223465574708E-4</c:v>
                      </c:pt>
                      <c:pt idx="2301" formatCode="General">
                        <c:v>-2.21751589851102E-4</c:v>
                      </c:pt>
                      <c:pt idx="2302" formatCode="General">
                        <c:v>-2.0658470395498E-4</c:v>
                      </c:pt>
                      <c:pt idx="2303" formatCode="General">
                        <c:v>-2.7121205642194899E-4</c:v>
                      </c:pt>
                      <c:pt idx="2304" formatCode="General">
                        <c:v>-2.5754548547424601E-4</c:v>
                      </c:pt>
                      <c:pt idx="2305" formatCode="General">
                        <c:v>-2.7413857410276597E-4</c:v>
                      </c:pt>
                      <c:pt idx="2306" formatCode="General">
                        <c:v>-2.3965084423312199E-4</c:v>
                      </c:pt>
                      <c:pt idx="2307" formatCode="General">
                        <c:v>-2.3979538046866699E-4</c:v>
                      </c:pt>
                      <c:pt idx="2308" formatCode="General">
                        <c:v>-2.09270449665052E-4</c:v>
                      </c:pt>
                      <c:pt idx="2309" formatCode="General">
                        <c:v>-2.13731417110971E-4</c:v>
                      </c:pt>
                      <c:pt idx="2310" formatCode="General">
                        <c:v>-2.13289998115867E-4</c:v>
                      </c:pt>
                      <c:pt idx="2311" formatCode="General">
                        <c:v>-2.3149425687594199E-4</c:v>
                      </c:pt>
                      <c:pt idx="2312" formatCode="General">
                        <c:v>-2.88344229950811E-4</c:v>
                      </c:pt>
                      <c:pt idx="2313" formatCode="General">
                        <c:v>-2.5136928374903402E-4</c:v>
                      </c:pt>
                      <c:pt idx="2314" formatCode="General">
                        <c:v>-2.65187626790372E-4</c:v>
                      </c:pt>
                      <c:pt idx="2315" formatCode="General">
                        <c:v>-2.3874553485088101E-4</c:v>
                      </c:pt>
                      <c:pt idx="2316" formatCode="General">
                        <c:v>-2.1945321370286E-4</c:v>
                      </c:pt>
                      <c:pt idx="2317" formatCode="General">
                        <c:v>-2.5375150613984301E-4</c:v>
                      </c:pt>
                      <c:pt idx="2318" formatCode="General">
                        <c:v>-2.2012324178073299E-4</c:v>
                      </c:pt>
                      <c:pt idx="2319" formatCode="General">
                        <c:v>-2.1697771012475401E-4</c:v>
                      </c:pt>
                      <c:pt idx="2320" formatCode="General">
                        <c:v>-1.65941334377306E-4</c:v>
                      </c:pt>
                      <c:pt idx="2321" formatCode="General">
                        <c:v>-2.41797726281189E-4</c:v>
                      </c:pt>
                      <c:pt idx="2322" formatCode="General">
                        <c:v>-2.5719746774704202E-4</c:v>
                      </c:pt>
                      <c:pt idx="2323" formatCode="General">
                        <c:v>-2.17756933967262E-4</c:v>
                      </c:pt>
                      <c:pt idx="2324" formatCode="General">
                        <c:v>-2.4078364638263801E-4</c:v>
                      </c:pt>
                      <c:pt idx="2325" formatCode="General">
                        <c:v>-2.0650607340839001E-4</c:v>
                      </c:pt>
                      <c:pt idx="2326" formatCode="General">
                        <c:v>-2.29499196784331E-4</c:v>
                      </c:pt>
                      <c:pt idx="2327" formatCode="General">
                        <c:v>-2.26220400965514E-4</c:v>
                      </c:pt>
                      <c:pt idx="2328" formatCode="General">
                        <c:v>-2.19485587525155E-4</c:v>
                      </c:pt>
                      <c:pt idx="2329" formatCode="General">
                        <c:v>-2.25797634362774E-4</c:v>
                      </c:pt>
                      <c:pt idx="2330" formatCode="General">
                        <c:v>-2.1452763265954999E-4</c:v>
                      </c:pt>
                      <c:pt idx="2331" formatCode="General">
                        <c:v>-1.9903936889391401E-4</c:v>
                      </c:pt>
                      <c:pt idx="2332" formatCode="General">
                        <c:v>-2.5247052540801801E-4</c:v>
                      </c:pt>
                      <c:pt idx="2333" formatCode="General">
                        <c:v>-3.0212068975501099E-4</c:v>
                      </c:pt>
                      <c:pt idx="2334" formatCode="General">
                        <c:v>-2.3628893305026501E-4</c:v>
                      </c:pt>
                      <c:pt idx="2335" formatCode="General">
                        <c:v>-2.4414426804476999E-4</c:v>
                      </c:pt>
                      <c:pt idx="2336" formatCode="General">
                        <c:v>-1.8650428282907799E-4</c:v>
                      </c:pt>
                      <c:pt idx="2337" formatCode="General">
                        <c:v>-2.0459416334744901E-4</c:v>
                      </c:pt>
                      <c:pt idx="2338" formatCode="General">
                        <c:v>-2.5477214122676098E-4</c:v>
                      </c:pt>
                      <c:pt idx="2339" formatCode="General">
                        <c:v>-2.26324862363521E-4</c:v>
                      </c:pt>
                      <c:pt idx="2340" formatCode="General">
                        <c:v>-1.93132065663708E-4</c:v>
                      </c:pt>
                      <c:pt idx="2341" formatCode="General">
                        <c:v>-1.94886480233017E-4</c:v>
                      </c:pt>
                      <c:pt idx="2342" formatCode="General">
                        <c:v>-2.21506437390485E-4</c:v>
                      </c:pt>
                      <c:pt idx="2343" formatCode="General">
                        <c:v>-2.23652873180382E-4</c:v>
                      </c:pt>
                      <c:pt idx="2344" formatCode="General">
                        <c:v>-2.1260620300074301E-4</c:v>
                      </c:pt>
                      <c:pt idx="2345" formatCode="General">
                        <c:v>-2.05097985987694E-4</c:v>
                      </c:pt>
                      <c:pt idx="2346" formatCode="General">
                        <c:v>-2.1522738542116901E-4</c:v>
                      </c:pt>
                      <c:pt idx="2347" formatCode="General">
                        <c:v>-2.25565195088607E-4</c:v>
                      </c:pt>
                      <c:pt idx="2348" formatCode="General">
                        <c:v>-2.2856810144198801E-4</c:v>
                      </c:pt>
                      <c:pt idx="2349" formatCode="General">
                        <c:v>-1.8825378667250699E-4</c:v>
                      </c:pt>
                      <c:pt idx="2350" formatCode="General">
                        <c:v>-2.3018108948128399E-4</c:v>
                      </c:pt>
                      <c:pt idx="2351" formatCode="General">
                        <c:v>-1.5490290819707099E-4</c:v>
                      </c:pt>
                      <c:pt idx="2352" formatCode="General">
                        <c:v>-2.0904651411004501E-4</c:v>
                      </c:pt>
                      <c:pt idx="2353" formatCode="General">
                        <c:v>-2.38735911519322E-4</c:v>
                      </c:pt>
                      <c:pt idx="2354" formatCode="General">
                        <c:v>-2.5235333188522002E-4</c:v>
                      </c:pt>
                      <c:pt idx="2355" formatCode="General">
                        <c:v>-2.51622202702855E-4</c:v>
                      </c:pt>
                      <c:pt idx="2356" formatCode="General">
                        <c:v>-2.24810157190579E-4</c:v>
                      </c:pt>
                      <c:pt idx="2357" formatCode="General">
                        <c:v>-2.4758809435426499E-4</c:v>
                      </c:pt>
                      <c:pt idx="2358" formatCode="General">
                        <c:v>-2.14027998811106E-4</c:v>
                      </c:pt>
                      <c:pt idx="2359" formatCode="General">
                        <c:v>-2.25362231511155E-4</c:v>
                      </c:pt>
                      <c:pt idx="2360" formatCode="General">
                        <c:v>-2.5536726452300701E-4</c:v>
                      </c:pt>
                      <c:pt idx="2361" formatCode="General">
                        <c:v>-2.4366795241310399E-4</c:v>
                      </c:pt>
                      <c:pt idx="2362" formatCode="General">
                        <c:v>-2.1576610328401301E-4</c:v>
                      </c:pt>
                      <c:pt idx="2363" formatCode="General">
                        <c:v>-2.4454502554723201E-4</c:v>
                      </c:pt>
                      <c:pt idx="2364" formatCode="General">
                        <c:v>-2.68231615677072E-4</c:v>
                      </c:pt>
                      <c:pt idx="2365" formatCode="General">
                        <c:v>-1.4683651500695699E-4</c:v>
                      </c:pt>
                      <c:pt idx="2366" formatCode="General">
                        <c:v>-2.5742860090779702E-4</c:v>
                      </c:pt>
                      <c:pt idx="2367" formatCode="General">
                        <c:v>-2.4078093235719799E-4</c:v>
                      </c:pt>
                      <c:pt idx="2368" formatCode="General">
                        <c:v>-2.4457487699159101E-4</c:v>
                      </c:pt>
                      <c:pt idx="2369" formatCode="General">
                        <c:v>-2.4489865467073203E-4</c:v>
                      </c:pt>
                      <c:pt idx="2370" formatCode="General">
                        <c:v>-2.13059899205434E-4</c:v>
                      </c:pt>
                      <c:pt idx="2371" formatCode="General">
                        <c:v>-2.1969972346862099E-4</c:v>
                      </c:pt>
                      <c:pt idx="2372" formatCode="General">
                        <c:v>-1.56253967695414E-4</c:v>
                      </c:pt>
                      <c:pt idx="2373" formatCode="General">
                        <c:v>-2.0118723158874601E-4</c:v>
                      </c:pt>
                      <c:pt idx="2374" formatCode="General">
                        <c:v>-2.1731239214611999E-4</c:v>
                      </c:pt>
                      <c:pt idx="2375" formatCode="General">
                        <c:v>-2.3394342421764299E-4</c:v>
                      </c:pt>
                      <c:pt idx="2376" formatCode="General">
                        <c:v>-1.9365046789257201E-4</c:v>
                      </c:pt>
                      <c:pt idx="2377" formatCode="General">
                        <c:v>-2.3687786589611501E-4</c:v>
                      </c:pt>
                      <c:pt idx="2378" formatCode="General">
                        <c:v>-1.99587252908534E-4</c:v>
                      </c:pt>
                      <c:pt idx="2379" formatCode="General">
                        <c:v>-1.7313999139190601E-4</c:v>
                      </c:pt>
                      <c:pt idx="2380" formatCode="General">
                        <c:v>-1.9734953749339301E-4</c:v>
                      </c:pt>
                      <c:pt idx="2381" formatCode="General">
                        <c:v>-1.9979915510737E-4</c:v>
                      </c:pt>
                      <c:pt idx="2382" formatCode="General">
                        <c:v>-1.9627930892838301E-4</c:v>
                      </c:pt>
                      <c:pt idx="2383" formatCode="General">
                        <c:v>-2.7848009349531902E-4</c:v>
                      </c:pt>
                      <c:pt idx="2384" formatCode="General">
                        <c:v>-1.7467770646071101E-4</c:v>
                      </c:pt>
                      <c:pt idx="2385" formatCode="General">
                        <c:v>-2.0933248173253999E-4</c:v>
                      </c:pt>
                      <c:pt idx="2386" formatCode="General">
                        <c:v>-2.86573041285601E-4</c:v>
                      </c:pt>
                      <c:pt idx="2387" formatCode="General">
                        <c:v>-2.1774438955878301E-4</c:v>
                      </c:pt>
                      <c:pt idx="2388" formatCode="General">
                        <c:v>-2.35157158125032E-4</c:v>
                      </c:pt>
                      <c:pt idx="2389" formatCode="General">
                        <c:v>-2.2178930941919799E-4</c:v>
                      </c:pt>
                      <c:pt idx="2390" formatCode="General">
                        <c:v>-1.85416332804271E-4</c:v>
                      </c:pt>
                      <c:pt idx="2391" formatCode="General">
                        <c:v>-2.0423807642555301E-4</c:v>
                      </c:pt>
                      <c:pt idx="2392" formatCode="General">
                        <c:v>-1.8449326172525899E-4</c:v>
                      </c:pt>
                      <c:pt idx="2393" formatCode="General">
                        <c:v>-2.3885653823241699E-4</c:v>
                      </c:pt>
                      <c:pt idx="2394" formatCode="General">
                        <c:v>-2.18098426097045E-4</c:v>
                      </c:pt>
                      <c:pt idx="2395" formatCode="General">
                        <c:v>-2.3122009499422001E-4</c:v>
                      </c:pt>
                      <c:pt idx="2396" formatCode="General">
                        <c:v>-2.32118988764338E-4</c:v>
                      </c:pt>
                      <c:pt idx="2397" formatCode="General">
                        <c:v>-2.10568508347038E-4</c:v>
                      </c:pt>
                      <c:pt idx="2398" formatCode="General">
                        <c:v>-1.9417162496761399E-4</c:v>
                      </c:pt>
                      <c:pt idx="2399" formatCode="General">
                        <c:v>-1.94291563943548E-4</c:v>
                      </c:pt>
                      <c:pt idx="2400" formatCode="General">
                        <c:v>-2.3474449695717E-4</c:v>
                      </c:pt>
                      <c:pt idx="2401" formatCode="General">
                        <c:v>-2.1559226176702401E-4</c:v>
                      </c:pt>
                      <c:pt idx="2402" formatCode="General">
                        <c:v>-2.14056049725504E-4</c:v>
                      </c:pt>
                      <c:pt idx="2403" formatCode="General">
                        <c:v>-2.2740377842618399E-4</c:v>
                      </c:pt>
                      <c:pt idx="2404" formatCode="General">
                        <c:v>-2.5672735586777801E-4</c:v>
                      </c:pt>
                      <c:pt idx="2405" formatCode="General">
                        <c:v>-2.3756170858802E-4</c:v>
                      </c:pt>
                      <c:pt idx="2406" formatCode="General">
                        <c:v>-2.3921716411133101E-4</c:v>
                      </c:pt>
                      <c:pt idx="2407" formatCode="General">
                        <c:v>-1.9539815591259301E-4</c:v>
                      </c:pt>
                      <c:pt idx="2408" formatCode="General">
                        <c:v>-2.2207760148770699E-4</c:v>
                      </c:pt>
                      <c:pt idx="2409" formatCode="General">
                        <c:v>-2.4613948181163398E-4</c:v>
                      </c:pt>
                      <c:pt idx="2410" formatCode="General">
                        <c:v>-1.6872994458848499E-4</c:v>
                      </c:pt>
                      <c:pt idx="2411" formatCode="General">
                        <c:v>-2.1193365055955101E-4</c:v>
                      </c:pt>
                      <c:pt idx="2412" formatCode="General">
                        <c:v>-2.2093010400206099E-4</c:v>
                      </c:pt>
                      <c:pt idx="2413" formatCode="General">
                        <c:v>-2.4563143637353801E-4</c:v>
                      </c:pt>
                      <c:pt idx="2414" formatCode="General">
                        <c:v>-2.5226950744086603E-4</c:v>
                      </c:pt>
                      <c:pt idx="2415" formatCode="General">
                        <c:v>-1.5808774834494E-4</c:v>
                      </c:pt>
                      <c:pt idx="2416" formatCode="General">
                        <c:v>-1.7397375760823701E-4</c:v>
                      </c:pt>
                      <c:pt idx="2417" formatCode="General">
                        <c:v>-2.26922482225946E-4</c:v>
                      </c:pt>
                      <c:pt idx="2418" formatCode="General">
                        <c:v>-2.2590647564622201E-4</c:v>
                      </c:pt>
                      <c:pt idx="2419" formatCode="General">
                        <c:v>-2.1482503281241701E-4</c:v>
                      </c:pt>
                      <c:pt idx="2420" formatCode="General">
                        <c:v>-1.95503314699444E-4</c:v>
                      </c:pt>
                      <c:pt idx="2421" formatCode="General">
                        <c:v>-1.9273207814100499E-4</c:v>
                      </c:pt>
                      <c:pt idx="2422" formatCode="General">
                        <c:v>-1.5982917226230601E-4</c:v>
                      </c:pt>
                      <c:pt idx="2423" formatCode="General">
                        <c:v>-1.7983474417082999E-4</c:v>
                      </c:pt>
                      <c:pt idx="2424" formatCode="General">
                        <c:v>-2.0826874299263701E-4</c:v>
                      </c:pt>
                      <c:pt idx="2425" formatCode="General">
                        <c:v>-2.28450045176203E-4</c:v>
                      </c:pt>
                      <c:pt idx="2426" formatCode="General">
                        <c:v>-1.8811544858268501E-4</c:v>
                      </c:pt>
                      <c:pt idx="2427" formatCode="General">
                        <c:v>-2.05505939398222E-4</c:v>
                      </c:pt>
                      <c:pt idx="2428" formatCode="General">
                        <c:v>-2.6995029805054901E-4</c:v>
                      </c:pt>
                      <c:pt idx="2429" formatCode="General">
                        <c:v>-2.06083125537278E-4</c:v>
                      </c:pt>
                      <c:pt idx="2430" formatCode="General">
                        <c:v>-2.3363885932492899E-4</c:v>
                      </c:pt>
                      <c:pt idx="2431" formatCode="General">
                        <c:v>-2.2197561197714999E-4</c:v>
                      </c:pt>
                      <c:pt idx="2432" formatCode="General">
                        <c:v>-2.16925418397642E-4</c:v>
                      </c:pt>
                      <c:pt idx="2433" formatCode="General">
                        <c:v>-2.07266044753007E-4</c:v>
                      </c:pt>
                      <c:pt idx="2434" formatCode="General">
                        <c:v>-2.2074800145298199E-4</c:v>
                      </c:pt>
                      <c:pt idx="2435" formatCode="General">
                        <c:v>-1.7775821486153501E-4</c:v>
                      </c:pt>
                      <c:pt idx="2436" formatCode="General">
                        <c:v>-2.01597701974403E-4</c:v>
                      </c:pt>
                      <c:pt idx="2437" formatCode="General">
                        <c:v>-2.1346974700402099E-4</c:v>
                      </c:pt>
                      <c:pt idx="2438" formatCode="General">
                        <c:v>-1.8163084463271301E-4</c:v>
                      </c:pt>
                      <c:pt idx="2439" formatCode="General">
                        <c:v>-1.6508929399379699E-4</c:v>
                      </c:pt>
                      <c:pt idx="2440" formatCode="General">
                        <c:v>-1.7800168629332E-4</c:v>
                      </c:pt>
                      <c:pt idx="2441" formatCode="General">
                        <c:v>-2.11637440266031E-4</c:v>
                      </c:pt>
                      <c:pt idx="2442" formatCode="General">
                        <c:v>-1.7620278810890599E-4</c:v>
                      </c:pt>
                      <c:pt idx="2443" formatCode="General">
                        <c:v>-1.8916296591817399E-4</c:v>
                      </c:pt>
                      <c:pt idx="2444" formatCode="General">
                        <c:v>-2.1369726721852801E-4</c:v>
                      </c:pt>
                      <c:pt idx="2445" formatCode="General">
                        <c:v>-1.63008804925566E-4</c:v>
                      </c:pt>
                      <c:pt idx="2446" formatCode="General">
                        <c:v>-2.3098716722706099E-4</c:v>
                      </c:pt>
                      <c:pt idx="2447" formatCode="General">
                        <c:v>-1.9606996654532299E-4</c:v>
                      </c:pt>
                      <c:pt idx="2448" formatCode="General">
                        <c:v>-2.4365036410866801E-4</c:v>
                      </c:pt>
                      <c:pt idx="2449" formatCode="General">
                        <c:v>-1.7815229232434E-4</c:v>
                      </c:pt>
                      <c:pt idx="2450" formatCode="General">
                        <c:v>-2.11741281828047E-4</c:v>
                      </c:pt>
                      <c:pt idx="2451" formatCode="General">
                        <c:v>-1.5023277653515899E-4</c:v>
                      </c:pt>
                      <c:pt idx="2452" formatCode="General">
                        <c:v>-2.5719998636306902E-4</c:v>
                      </c:pt>
                      <c:pt idx="2453" formatCode="General">
                        <c:v>-1.4934017770737101E-4</c:v>
                      </c:pt>
                      <c:pt idx="2454" formatCode="General">
                        <c:v>-1.5376634559443E-4</c:v>
                      </c:pt>
                      <c:pt idx="2455" formatCode="General">
                        <c:v>-2.00641698640493E-4</c:v>
                      </c:pt>
                      <c:pt idx="2456" formatCode="General">
                        <c:v>-1.4813822702369799E-4</c:v>
                      </c:pt>
                      <c:pt idx="2457" formatCode="General">
                        <c:v>-1.7566860077135299E-4</c:v>
                      </c:pt>
                      <c:pt idx="2458" formatCode="General">
                        <c:v>-2.2179347642130399E-4</c:v>
                      </c:pt>
                      <c:pt idx="2459" formatCode="General">
                        <c:v>-2.2835929950429401E-4</c:v>
                      </c:pt>
                      <c:pt idx="2460" formatCode="General">
                        <c:v>-1.58405869155496E-4</c:v>
                      </c:pt>
                      <c:pt idx="2461" formatCode="General">
                        <c:v>-1.9248355262926499E-4</c:v>
                      </c:pt>
                      <c:pt idx="2462" formatCode="General">
                        <c:v>-1.5755677102193401E-4</c:v>
                      </c:pt>
                      <c:pt idx="2463" formatCode="General">
                        <c:v>-2.0916667831833799E-4</c:v>
                      </c:pt>
                      <c:pt idx="2464" formatCode="General">
                        <c:v>-2.34147498879518E-4</c:v>
                      </c:pt>
                      <c:pt idx="2465" formatCode="General">
                        <c:v>-2.0650496789124601E-4</c:v>
                      </c:pt>
                      <c:pt idx="2466" formatCode="General">
                        <c:v>-2.0556447237898799E-4</c:v>
                      </c:pt>
                      <c:pt idx="2467" formatCode="General">
                        <c:v>-1.67147025006266E-4</c:v>
                      </c:pt>
                      <c:pt idx="2468" formatCode="General">
                        <c:v>-1.5773230622776201E-4</c:v>
                      </c:pt>
                      <c:pt idx="2469" formatCode="General">
                        <c:v>-1.7682026560492101E-4</c:v>
                      </c:pt>
                      <c:pt idx="2470" formatCode="General">
                        <c:v>-2.50574232056806E-4</c:v>
                      </c:pt>
                      <c:pt idx="2471" formatCode="General">
                        <c:v>-1.90436609533577E-4</c:v>
                      </c:pt>
                      <c:pt idx="2472" formatCode="General">
                        <c:v>-1.8583195004546801E-4</c:v>
                      </c:pt>
                      <c:pt idx="2473" formatCode="General">
                        <c:v>-2.07394845845757E-4</c:v>
                      </c:pt>
                      <c:pt idx="2474" formatCode="General">
                        <c:v>-1.9316803431791E-4</c:v>
                      </c:pt>
                      <c:pt idx="2475" formatCode="General">
                        <c:v>-1.87645704811708E-4</c:v>
                      </c:pt>
                      <c:pt idx="2476" formatCode="General">
                        <c:v>-1.49748269310448E-4</c:v>
                      </c:pt>
                      <c:pt idx="2477" formatCode="General">
                        <c:v>-1.5362474295102299E-4</c:v>
                      </c:pt>
                      <c:pt idx="2478" formatCode="General">
                        <c:v>-2.2458563934255301E-4</c:v>
                      </c:pt>
                      <c:pt idx="2479" formatCode="General">
                        <c:v>-2.0266333633228801E-4</c:v>
                      </c:pt>
                      <c:pt idx="2480" formatCode="General">
                        <c:v>-1.91209906449357E-4</c:v>
                      </c:pt>
                      <c:pt idx="2481" formatCode="General">
                        <c:v>-1.7798661602267901E-4</c:v>
                      </c:pt>
                      <c:pt idx="2482" formatCode="General">
                        <c:v>-1.6440925667093E-4</c:v>
                      </c:pt>
                      <c:pt idx="2483" formatCode="General">
                        <c:v>-1.57860772045041E-4</c:v>
                      </c:pt>
                      <c:pt idx="2484" formatCode="General">
                        <c:v>-1.8249712918954E-4</c:v>
                      </c:pt>
                      <c:pt idx="2485" formatCode="General">
                        <c:v>-1.70232253896203E-4</c:v>
                      </c:pt>
                      <c:pt idx="2486" formatCode="General">
                        <c:v>-1.59655882262817E-4</c:v>
                      </c:pt>
                      <c:pt idx="2487" formatCode="General">
                        <c:v>-1.8309828388028601E-4</c:v>
                      </c:pt>
                      <c:pt idx="2488" formatCode="General">
                        <c:v>-1.8963694844550001E-4</c:v>
                      </c:pt>
                      <c:pt idx="2489" formatCode="General">
                        <c:v>-1.77691935551665E-4</c:v>
                      </c:pt>
                      <c:pt idx="2490" formatCode="General">
                        <c:v>-1.86142434088175E-4</c:v>
                      </c:pt>
                      <c:pt idx="2491" formatCode="General">
                        <c:v>-1.6205278193340701E-4</c:v>
                      </c:pt>
                      <c:pt idx="2492" formatCode="General">
                        <c:v>-1.70457205177326E-4</c:v>
                      </c:pt>
                      <c:pt idx="2493" formatCode="General">
                        <c:v>-1.8112374355031501E-4</c:v>
                      </c:pt>
                      <c:pt idx="2494" formatCode="General">
                        <c:v>-1.6418403026334001E-4</c:v>
                      </c:pt>
                      <c:pt idx="2495" formatCode="General">
                        <c:v>-1.67283304481839E-4</c:v>
                      </c:pt>
                      <c:pt idx="2496" formatCode="General">
                        <c:v>-2.1016983199963099E-4</c:v>
                      </c:pt>
                      <c:pt idx="2497" formatCode="General">
                        <c:v>-1.9144722011917701E-4</c:v>
                      </c:pt>
                      <c:pt idx="2498" formatCode="General">
                        <c:v>-1.7763947451603801E-4</c:v>
                      </c:pt>
                      <c:pt idx="2499" formatCode="General">
                        <c:v>-1.63594682443343E-4</c:v>
                      </c:pt>
                      <c:pt idx="2500" formatCode="General">
                        <c:v>-1.68502391447504E-4</c:v>
                      </c:pt>
                      <c:pt idx="2501" formatCode="General">
                        <c:v>-2.0739939232683401E-4</c:v>
                      </c:pt>
                      <c:pt idx="2502" formatCode="General">
                        <c:v>-1.7447255288947799E-4</c:v>
                      </c:pt>
                      <c:pt idx="2503" formatCode="General">
                        <c:v>-1.67895419041536E-4</c:v>
                      </c:pt>
                      <c:pt idx="2504" formatCode="General">
                        <c:v>-2.12972126015461E-4</c:v>
                      </c:pt>
                      <c:pt idx="2505" formatCode="General">
                        <c:v>-2.20631712067676E-4</c:v>
                      </c:pt>
                      <c:pt idx="2506" formatCode="General">
                        <c:v>-2.2557514458133101E-4</c:v>
                      </c:pt>
                      <c:pt idx="2507" formatCode="General">
                        <c:v>-2.05426726180295E-4</c:v>
                      </c:pt>
                      <c:pt idx="2508" formatCode="General">
                        <c:v>-1.6567661713062201E-4</c:v>
                      </c:pt>
                      <c:pt idx="2509" formatCode="General">
                        <c:v>-1.8371206437785699E-4</c:v>
                      </c:pt>
                      <c:pt idx="2510" formatCode="General">
                        <c:v>-2.1281570270513501E-4</c:v>
                      </c:pt>
                      <c:pt idx="2511" formatCode="General">
                        <c:v>-1.69286853570192E-4</c:v>
                      </c:pt>
                      <c:pt idx="2512" formatCode="General">
                        <c:v>-1.37532826841942E-4</c:v>
                      </c:pt>
                      <c:pt idx="2513" formatCode="General">
                        <c:v>-1.50519813984076E-4</c:v>
                      </c:pt>
                      <c:pt idx="2514" formatCode="General">
                        <c:v>-1.8225741442401899E-4</c:v>
                      </c:pt>
                      <c:pt idx="2515" formatCode="General">
                        <c:v>-1.8222241146676301E-4</c:v>
                      </c:pt>
                      <c:pt idx="2516" formatCode="General">
                        <c:v>-2.2479945286306999E-4</c:v>
                      </c:pt>
                      <c:pt idx="2517" formatCode="General">
                        <c:v>-1.45476081325387E-4</c:v>
                      </c:pt>
                      <c:pt idx="2518" formatCode="General">
                        <c:v>-1.5809160743542299E-4</c:v>
                      </c:pt>
                      <c:pt idx="2519" formatCode="General">
                        <c:v>-1.6061084460718101E-4</c:v>
                      </c:pt>
                      <c:pt idx="2520" formatCode="General">
                        <c:v>-1.6486287075712501E-4</c:v>
                      </c:pt>
                      <c:pt idx="2521" formatCode="General">
                        <c:v>-1.72649834037815E-4</c:v>
                      </c:pt>
                      <c:pt idx="2522" formatCode="General">
                        <c:v>-1.49711631659077E-4</c:v>
                      </c:pt>
                      <c:pt idx="2523" formatCode="General">
                        <c:v>-1.2940848128851701E-4</c:v>
                      </c:pt>
                      <c:pt idx="2524" formatCode="General">
                        <c:v>-1.30285920579733E-4</c:v>
                      </c:pt>
                      <c:pt idx="2525" formatCode="General">
                        <c:v>-1.6108586597228999E-4</c:v>
                      </c:pt>
                      <c:pt idx="2526" formatCode="General">
                        <c:v>-1.51083825399253E-4</c:v>
                      </c:pt>
                      <c:pt idx="2527" formatCode="General">
                        <c:v>-1.6520542786742899E-4</c:v>
                      </c:pt>
                      <c:pt idx="2528" formatCode="General">
                        <c:v>-1.0785231411034601E-4</c:v>
                      </c:pt>
                      <c:pt idx="2529" formatCode="General">
                        <c:v>-1.8730720191189099E-4</c:v>
                      </c:pt>
                      <c:pt idx="2530" formatCode="General">
                        <c:v>-1.7116944470101401E-4</c:v>
                      </c:pt>
                      <c:pt idx="2531" formatCode="General">
                        <c:v>-1.06464631929162E-4</c:v>
                      </c:pt>
                      <c:pt idx="2532" formatCode="General">
                        <c:v>-1.4380481866158501E-4</c:v>
                      </c:pt>
                      <c:pt idx="2533" formatCode="General">
                        <c:v>-1.51772083859204E-4</c:v>
                      </c:pt>
                      <c:pt idx="2534" formatCode="General">
                        <c:v>-1.6850467271735801E-4</c:v>
                      </c:pt>
                      <c:pt idx="2535" formatCode="General">
                        <c:v>-2.0199107632497501E-4</c:v>
                      </c:pt>
                      <c:pt idx="2536" formatCode="General">
                        <c:v>-1.3258291179493999E-4</c:v>
                      </c:pt>
                      <c:pt idx="2537" formatCode="General">
                        <c:v>-1.27087089573829E-4</c:v>
                      </c:pt>
                      <c:pt idx="2538" formatCode="General">
                        <c:v>-1.68096205296755E-4</c:v>
                      </c:pt>
                      <c:pt idx="2539" formatCode="General">
                        <c:v>-1.2975915271650799E-4</c:v>
                      </c:pt>
                      <c:pt idx="2540" formatCode="General">
                        <c:v>-1.13079798697956E-4</c:v>
                      </c:pt>
                      <c:pt idx="2541" formatCode="General">
                        <c:v>-2.1952266780021101E-4</c:v>
                      </c:pt>
                      <c:pt idx="2542" formatCode="General">
                        <c:v>-1.7127267496150301E-4</c:v>
                      </c:pt>
                      <c:pt idx="2543" formatCode="General">
                        <c:v>-1.5173927904228501E-4</c:v>
                      </c:pt>
                      <c:pt idx="2544" formatCode="General">
                        <c:v>-2.01950367884426E-4</c:v>
                      </c:pt>
                      <c:pt idx="2545" formatCode="General">
                        <c:v>-1.78786765238832E-4</c:v>
                      </c:pt>
                      <c:pt idx="2546" formatCode="General">
                        <c:v>-1.6568895968947599E-4</c:v>
                      </c:pt>
                      <c:pt idx="2547" formatCode="General">
                        <c:v>-1.7615283659165999E-4</c:v>
                      </c:pt>
                      <c:pt idx="2548" formatCode="General">
                        <c:v>-1.75477987964668E-4</c:v>
                      </c:pt>
                      <c:pt idx="2549" formatCode="General">
                        <c:v>-1.69032400893149E-4</c:v>
                      </c:pt>
                      <c:pt idx="2550" formatCode="General">
                        <c:v>-1.9354915862605701E-4</c:v>
                      </c:pt>
                      <c:pt idx="2551" formatCode="General">
                        <c:v>-1.74052290578109E-4</c:v>
                      </c:pt>
                      <c:pt idx="2552" formatCode="General">
                        <c:v>-1.56227504232711E-4</c:v>
                      </c:pt>
                      <c:pt idx="2553" formatCode="General">
                        <c:v>-1.4524193537666699E-4</c:v>
                      </c:pt>
                      <c:pt idx="2554" formatCode="General">
                        <c:v>-1.33368373612052E-4</c:v>
                      </c:pt>
                      <c:pt idx="2555" formatCode="General">
                        <c:v>-1.2930288107757801E-4</c:v>
                      </c:pt>
                      <c:pt idx="2556" formatCode="General">
                        <c:v>-2.0333959019303401E-4</c:v>
                      </c:pt>
                      <c:pt idx="2557" formatCode="General">
                        <c:v>-1.3687364759653201E-4</c:v>
                      </c:pt>
                      <c:pt idx="2558" formatCode="General">
                        <c:v>-1.9135512255718601E-4</c:v>
                      </c:pt>
                      <c:pt idx="2559" formatCode="General">
                        <c:v>-1.7348014778601999E-4</c:v>
                      </c:pt>
                      <c:pt idx="2560" formatCode="General">
                        <c:v>-1.56153687054674E-4</c:v>
                      </c:pt>
                      <c:pt idx="2561" formatCode="General">
                        <c:v>-1.5172482624941001E-4</c:v>
                      </c:pt>
                      <c:pt idx="2562" formatCode="General">
                        <c:v>-1.6639196320582901E-4</c:v>
                      </c:pt>
                      <c:pt idx="2563" formatCode="General">
                        <c:v>-1.77182828225247E-4</c:v>
                      </c:pt>
                      <c:pt idx="2564" formatCode="General">
                        <c:v>-1.66072491237913E-4</c:v>
                      </c:pt>
                      <c:pt idx="2565" formatCode="General">
                        <c:v>-1.5944442386365101E-4</c:v>
                      </c:pt>
                      <c:pt idx="2566" formatCode="General">
                        <c:v>-2.1176441185084599E-4</c:v>
                      </c:pt>
                      <c:pt idx="2567" formatCode="General">
                        <c:v>-1.9753401802439699E-4</c:v>
                      </c:pt>
                      <c:pt idx="2568" formatCode="General">
                        <c:v>-1.2869462325536E-4</c:v>
                      </c:pt>
                      <c:pt idx="2569" formatCode="General">
                        <c:v>-1.4801873880316099E-4</c:v>
                      </c:pt>
                      <c:pt idx="2570" formatCode="General">
                        <c:v>-1.9086712388196399E-4</c:v>
                      </c:pt>
                      <c:pt idx="2571" formatCode="General">
                        <c:v>-1.416635643946E-4</c:v>
                      </c:pt>
                      <c:pt idx="2572" formatCode="General">
                        <c:v>-1.9024754968452001E-4</c:v>
                      </c:pt>
                      <c:pt idx="2573" formatCode="General">
                        <c:v>-1.86103739563282E-4</c:v>
                      </c:pt>
                      <c:pt idx="2574" formatCode="General">
                        <c:v>-1.7630763438871799E-4</c:v>
                      </c:pt>
                      <c:pt idx="2575" formatCode="General">
                        <c:v>-2.2019868352484399E-4</c:v>
                      </c:pt>
                      <c:pt idx="2576" formatCode="General">
                        <c:v>-1.3759076550074999E-4</c:v>
                      </c:pt>
                      <c:pt idx="2577" formatCode="General">
                        <c:v>-1.6030130947668799E-4</c:v>
                      </c:pt>
                      <c:pt idx="2578" formatCode="General">
                        <c:v>-1.9792169022376699E-4</c:v>
                      </c:pt>
                      <c:pt idx="2579" formatCode="General">
                        <c:v>-1.8407987212084201E-4</c:v>
                      </c:pt>
                      <c:pt idx="2580" formatCode="General">
                        <c:v>-1.6434202241896899E-4</c:v>
                      </c:pt>
                      <c:pt idx="2581" formatCode="General">
                        <c:v>-1.27248840497174E-4</c:v>
                      </c:pt>
                      <c:pt idx="2582" formatCode="General">
                        <c:v>-1.3787514932955101E-4</c:v>
                      </c:pt>
                      <c:pt idx="2583" formatCode="General">
                        <c:v>-1.7217960799249601E-4</c:v>
                      </c:pt>
                      <c:pt idx="2584" formatCode="General">
                        <c:v>-1.79154111183824E-4</c:v>
                      </c:pt>
                      <c:pt idx="2585" formatCode="General">
                        <c:v>-1.5155974842992001E-4</c:v>
                      </c:pt>
                      <c:pt idx="2586" formatCode="General">
                        <c:v>-2.2018446730481201E-4</c:v>
                      </c:pt>
                      <c:pt idx="2587" formatCode="General">
                        <c:v>-1.8708889936080601E-4</c:v>
                      </c:pt>
                      <c:pt idx="2588" formatCode="General">
                        <c:v>-1.17154714215554E-4</c:v>
                      </c:pt>
                      <c:pt idx="2589" formatCode="General">
                        <c:v>-1.60868232265648E-4</c:v>
                      </c:pt>
                      <c:pt idx="2590" formatCode="General">
                        <c:v>-2.57318182412666E-4</c:v>
                      </c:pt>
                      <c:pt idx="2591" formatCode="General">
                        <c:v>-2.01428663581512E-4</c:v>
                      </c:pt>
                      <c:pt idx="2592" formatCode="General">
                        <c:v>-1.7348652300934201E-4</c:v>
                      </c:pt>
                      <c:pt idx="2593" formatCode="General">
                        <c:v>-1.7052095617372699E-4</c:v>
                      </c:pt>
                      <c:pt idx="2594" formatCode="General">
                        <c:v>-1.22662072705524E-4</c:v>
                      </c:pt>
                      <c:pt idx="2595" formatCode="General">
                        <c:v>-1.58079049988647E-4</c:v>
                      </c:pt>
                      <c:pt idx="2596" formatCode="General">
                        <c:v>-1.2335058415038799E-4</c:v>
                      </c:pt>
                      <c:pt idx="2597" formatCode="General">
                        <c:v>-1.7252902812721799E-4</c:v>
                      </c:pt>
                      <c:pt idx="2598" formatCode="General">
                        <c:v>-1.3349240448034299E-4</c:v>
                      </c:pt>
                      <c:pt idx="2599" formatCode="General">
                        <c:v>-1.5807936499430899E-4</c:v>
                      </c:pt>
                      <c:pt idx="2600" formatCode="General">
                        <c:v>-1.2746363953549099E-4</c:v>
                      </c:pt>
                      <c:pt idx="2601" formatCode="General">
                        <c:v>-1.388884540097E-4</c:v>
                      </c:pt>
                      <c:pt idx="2602" formatCode="General">
                        <c:v>-2.0689339141381901E-4</c:v>
                      </c:pt>
                      <c:pt idx="2603" formatCode="General">
                        <c:v>-1.5499995700748401E-4</c:v>
                      </c:pt>
                      <c:pt idx="2604" formatCode="General">
                        <c:v>-1.33888105002061E-4</c:v>
                      </c:pt>
                      <c:pt idx="2605" formatCode="General">
                        <c:v>-1.5465643270036301E-4</c:v>
                      </c:pt>
                      <c:pt idx="2606" formatCode="General">
                        <c:v>-1.5663019560712601E-4</c:v>
                      </c:pt>
                      <c:pt idx="2607" formatCode="General">
                        <c:v>-1.5333074980168799E-4</c:v>
                      </c:pt>
                      <c:pt idx="2608" formatCode="General">
                        <c:v>-1.66019107724884E-4</c:v>
                      </c:pt>
                      <c:pt idx="2609" formatCode="General">
                        <c:v>-1.6036648453542299E-4</c:v>
                      </c:pt>
                      <c:pt idx="2610" formatCode="General">
                        <c:v>-1.71893999794466E-4</c:v>
                      </c:pt>
                      <c:pt idx="2611" formatCode="General">
                        <c:v>-1.62627701953283E-4</c:v>
                      </c:pt>
                      <c:pt idx="2612" formatCode="General">
                        <c:v>-1.5092316103008799E-4</c:v>
                      </c:pt>
                      <c:pt idx="2613" formatCode="General">
                        <c:v>-1.69018851250194E-4</c:v>
                      </c:pt>
                      <c:pt idx="2614" formatCode="General">
                        <c:v>-1.9319552193321199E-4</c:v>
                      </c:pt>
                      <c:pt idx="2615">
                        <c:v>-7.3710083436607203E-5</c:v>
                      </c:pt>
                      <c:pt idx="2616" formatCode="General">
                        <c:v>-1.4924479004192599E-4</c:v>
                      </c:pt>
                      <c:pt idx="2617" formatCode="General">
                        <c:v>-1.3326758132288101E-4</c:v>
                      </c:pt>
                      <c:pt idx="2618" formatCode="General">
                        <c:v>-1.6381005947667301E-4</c:v>
                      </c:pt>
                      <c:pt idx="2619" formatCode="General">
                        <c:v>-1.5448446236953701E-4</c:v>
                      </c:pt>
                      <c:pt idx="2620" formatCode="General">
                        <c:v>-1.09366189239545E-4</c:v>
                      </c:pt>
                      <c:pt idx="2621" formatCode="General">
                        <c:v>-1.2224281762903799E-4</c:v>
                      </c:pt>
                      <c:pt idx="2622" formatCode="General">
                        <c:v>-1.36219718610831E-4</c:v>
                      </c:pt>
                      <c:pt idx="2623" formatCode="General">
                        <c:v>-1.54827893207855E-4</c:v>
                      </c:pt>
                      <c:pt idx="2624" formatCode="General">
                        <c:v>-1.3482352282451199E-4</c:v>
                      </c:pt>
                      <c:pt idx="2625" formatCode="General">
                        <c:v>-1.4686413605331301E-4</c:v>
                      </c:pt>
                      <c:pt idx="2626" formatCode="General">
                        <c:v>-1.3476101980641701E-4</c:v>
                      </c:pt>
                      <c:pt idx="2627" formatCode="General">
                        <c:v>-2.3035953137571E-4</c:v>
                      </c:pt>
                      <c:pt idx="2628">
                        <c:v>-8.3827085125829504E-5</c:v>
                      </c:pt>
                      <c:pt idx="2629" formatCode="General">
                        <c:v>-1.06966498427428E-4</c:v>
                      </c:pt>
                      <c:pt idx="2630" formatCode="General">
                        <c:v>-1.4077509781447301E-4</c:v>
                      </c:pt>
                      <c:pt idx="2631" formatCode="General">
                        <c:v>-1.7137389992278199E-4</c:v>
                      </c:pt>
                      <c:pt idx="2632" formatCode="General">
                        <c:v>-1.69831321163363E-4</c:v>
                      </c:pt>
                      <c:pt idx="2633" formatCode="General">
                        <c:v>-1.43327307840021E-4</c:v>
                      </c:pt>
                      <c:pt idx="2634" formatCode="General">
                        <c:v>-1.46252264691469E-4</c:v>
                      </c:pt>
                      <c:pt idx="2635" formatCode="General">
                        <c:v>-1.4219413833626299E-4</c:v>
                      </c:pt>
                      <c:pt idx="2636" formatCode="General">
                        <c:v>-1.5108631100789301E-4</c:v>
                      </c:pt>
                      <c:pt idx="2637" formatCode="General">
                        <c:v>-1.19622864935403E-4</c:v>
                      </c:pt>
                      <c:pt idx="2638" formatCode="General">
                        <c:v>-1.3153723439272299E-4</c:v>
                      </c:pt>
                      <c:pt idx="2639">
                        <c:v>-8.94783273393804E-5</c:v>
                      </c:pt>
                      <c:pt idx="2640" formatCode="General">
                        <c:v>-1.03327253495828E-4</c:v>
                      </c:pt>
                      <c:pt idx="2641" formatCode="General">
                        <c:v>-1.2291688645369299E-4</c:v>
                      </c:pt>
                      <c:pt idx="2642" formatCode="General">
                        <c:v>-1.0021961798487901E-4</c:v>
                      </c:pt>
                      <c:pt idx="2643" formatCode="General">
                        <c:v>-1.3453855690801801E-4</c:v>
                      </c:pt>
                      <c:pt idx="2644">
                        <c:v>-9.3773216659328402E-5</c:v>
                      </c:pt>
                      <c:pt idx="2645" formatCode="General">
                        <c:v>-1.1144784331084199E-4</c:v>
                      </c:pt>
                      <c:pt idx="2646" formatCode="General">
                        <c:v>-1.6857474570006599E-4</c:v>
                      </c:pt>
                      <c:pt idx="2647" formatCode="General">
                        <c:v>-1.5278655319030701E-4</c:v>
                      </c:pt>
                      <c:pt idx="2648" formatCode="General">
                        <c:v>-1.5428513434718999E-4</c:v>
                      </c:pt>
                      <c:pt idx="2649" formatCode="General">
                        <c:v>-1.8477695599937899E-4</c:v>
                      </c:pt>
                      <c:pt idx="2650" formatCode="General">
                        <c:v>-1.3251915630683E-4</c:v>
                      </c:pt>
                      <c:pt idx="2651" formatCode="General">
                        <c:v>-1.0976587987031801E-4</c:v>
                      </c:pt>
                      <c:pt idx="2652">
                        <c:v>-9.1003244988800401E-5</c:v>
                      </c:pt>
                      <c:pt idx="2653">
                        <c:v>-8.7237088467763502E-5</c:v>
                      </c:pt>
                      <c:pt idx="2654" formatCode="General">
                        <c:v>-1.17014765751942E-4</c:v>
                      </c:pt>
                      <c:pt idx="2655" formatCode="General">
                        <c:v>-1.2846830476182501E-4</c:v>
                      </c:pt>
                      <c:pt idx="2656">
                        <c:v>-8.6685480715400796E-5</c:v>
                      </c:pt>
                      <c:pt idx="2657">
                        <c:v>-9.9220629454524598E-5</c:v>
                      </c:pt>
                      <c:pt idx="2658">
                        <c:v>-8.2751294281809297E-5</c:v>
                      </c:pt>
                      <c:pt idx="2659">
                        <c:v>-7.7940000147450604E-5</c:v>
                      </c:pt>
                      <c:pt idx="2660" formatCode="General">
                        <c:v>-1.38521346911342E-4</c:v>
                      </c:pt>
                      <c:pt idx="2661" formatCode="General">
                        <c:v>-1.3846928545934001E-4</c:v>
                      </c:pt>
                      <c:pt idx="2662" formatCode="General">
                        <c:v>-1.15216493843145E-4</c:v>
                      </c:pt>
                      <c:pt idx="2663" formatCode="General">
                        <c:v>-1.5811767369420301E-4</c:v>
                      </c:pt>
                      <c:pt idx="2664" formatCode="General">
                        <c:v>-1.2074667362079999E-4</c:v>
                      </c:pt>
                      <c:pt idx="2665" formatCode="General">
                        <c:v>-1.3517694085210999E-4</c:v>
                      </c:pt>
                      <c:pt idx="2666" formatCode="General">
                        <c:v>-1.2364450129501099E-4</c:v>
                      </c:pt>
                      <c:pt idx="2667" formatCode="General">
                        <c:v>-1.25746950891971E-4</c:v>
                      </c:pt>
                      <c:pt idx="2668" formatCode="General">
                        <c:v>-1.5791673293468999E-4</c:v>
                      </c:pt>
                      <c:pt idx="2669" formatCode="General">
                        <c:v>-1.4458178844116901E-4</c:v>
                      </c:pt>
                      <c:pt idx="2670" formatCode="General">
                        <c:v>-1.56352533829608E-4</c:v>
                      </c:pt>
                      <c:pt idx="2671" formatCode="General">
                        <c:v>-1.3991468314378201E-4</c:v>
                      </c:pt>
                      <c:pt idx="2672" formatCode="General">
                        <c:v>-2.0964643269913801E-4</c:v>
                      </c:pt>
                      <c:pt idx="2673" formatCode="General">
                        <c:v>-1.2534156215065399E-4</c:v>
                      </c:pt>
                      <c:pt idx="2674" formatCode="General">
                        <c:v>-1.6992944698992099E-4</c:v>
                      </c:pt>
                      <c:pt idx="2675" formatCode="General">
                        <c:v>-1.5699672245571999E-4</c:v>
                      </c:pt>
                      <c:pt idx="2676">
                        <c:v>-8.9323176534516401E-5</c:v>
                      </c:pt>
                      <c:pt idx="2677">
                        <c:v>-9.9619178307719104E-5</c:v>
                      </c:pt>
                      <c:pt idx="2678" formatCode="General">
                        <c:v>-2.0495814252022101E-4</c:v>
                      </c:pt>
                      <c:pt idx="2679" formatCode="General">
                        <c:v>-1.02384793143345E-4</c:v>
                      </c:pt>
                      <c:pt idx="2680" formatCode="General">
                        <c:v>-1.6132952621371899E-4</c:v>
                      </c:pt>
                      <c:pt idx="2681" formatCode="General">
                        <c:v>-1.1821468247906501E-4</c:v>
                      </c:pt>
                      <c:pt idx="2682" formatCode="General">
                        <c:v>-1.6418471281809201E-4</c:v>
                      </c:pt>
                      <c:pt idx="2683">
                        <c:v>-8.7211408437623094E-5</c:v>
                      </c:pt>
                      <c:pt idx="2684" formatCode="General">
                        <c:v>-1.1516051062031499E-4</c:v>
                      </c:pt>
                      <c:pt idx="2685" formatCode="General">
                        <c:v>-1.2522617888941401E-4</c:v>
                      </c:pt>
                      <c:pt idx="2686" formatCode="General">
                        <c:v>-1.44750368008678E-4</c:v>
                      </c:pt>
                      <c:pt idx="2687" formatCode="General">
                        <c:v>-1.99188578376301E-4</c:v>
                      </c:pt>
                      <c:pt idx="2688" formatCode="General">
                        <c:v>-1.18863692532101E-4</c:v>
                      </c:pt>
                      <c:pt idx="2689" formatCode="General">
                        <c:v>-1.7880616760230199E-4</c:v>
                      </c:pt>
                      <c:pt idx="2690" formatCode="General">
                        <c:v>-1.1703448512075201E-4</c:v>
                      </c:pt>
                      <c:pt idx="2691" formatCode="General">
                        <c:v>-1.55115641477793E-4</c:v>
                      </c:pt>
                      <c:pt idx="2692" formatCode="General">
                        <c:v>-1.02063433524352E-4</c:v>
                      </c:pt>
                      <c:pt idx="2693" formatCode="General">
                        <c:v>-1.9849106859934701E-4</c:v>
                      </c:pt>
                      <c:pt idx="2694" formatCode="General">
                        <c:v>-1.3566539820319699E-4</c:v>
                      </c:pt>
                      <c:pt idx="2695" formatCode="General">
                        <c:v>-1.2382777645843901E-4</c:v>
                      </c:pt>
                      <c:pt idx="2696" formatCode="General">
                        <c:v>-2.0094168103176001E-4</c:v>
                      </c:pt>
                      <c:pt idx="2697" formatCode="General">
                        <c:v>-1.2828913975975801E-4</c:v>
                      </c:pt>
                      <c:pt idx="2698">
                        <c:v>-9.1337136676105393E-5</c:v>
                      </c:pt>
                      <c:pt idx="2699" formatCode="General">
                        <c:v>-2.5615541038490601E-4</c:v>
                      </c:pt>
                      <c:pt idx="2700">
                        <c:v>-9.5293095831277901E-5</c:v>
                      </c:pt>
                      <c:pt idx="2701" formatCode="General">
                        <c:v>-1.4436959413416999E-4</c:v>
                      </c:pt>
                      <c:pt idx="2702" formatCode="General">
                        <c:v>-1.1777804029076801E-4</c:v>
                      </c:pt>
                      <c:pt idx="2703" formatCode="General">
                        <c:v>-1.1889145155259401E-4</c:v>
                      </c:pt>
                      <c:pt idx="2704" formatCode="General">
                        <c:v>-1.12763269555923E-4</c:v>
                      </c:pt>
                      <c:pt idx="2705" formatCode="General">
                        <c:v>-1.43281846810176E-4</c:v>
                      </c:pt>
                      <c:pt idx="2706" formatCode="General">
                        <c:v>-1.48317956844875E-4</c:v>
                      </c:pt>
                      <c:pt idx="2707" formatCode="General">
                        <c:v>-1.80591214289103E-4</c:v>
                      </c:pt>
                      <c:pt idx="2708" formatCode="General">
                        <c:v>-1.1431442413141399E-4</c:v>
                      </c:pt>
                      <c:pt idx="2709" formatCode="General">
                        <c:v>-1.16794737551852E-4</c:v>
                      </c:pt>
                      <c:pt idx="2710" formatCode="General">
                        <c:v>-1.47142910228378E-4</c:v>
                      </c:pt>
                      <c:pt idx="2711" formatCode="General">
                        <c:v>-1.13456033317861E-4</c:v>
                      </c:pt>
                      <c:pt idx="2712" formatCode="General">
                        <c:v>-1.4608570403263E-4</c:v>
                      </c:pt>
                      <c:pt idx="2713" formatCode="General">
                        <c:v>-1.4081384018396401E-4</c:v>
                      </c:pt>
                      <c:pt idx="2714" formatCode="General">
                        <c:v>-1.2472774440232899E-4</c:v>
                      </c:pt>
                      <c:pt idx="2715" formatCode="General">
                        <c:v>-1.5479652788833001E-4</c:v>
                      </c:pt>
                      <c:pt idx="2716" formatCode="General">
                        <c:v>-1.0441126496883701E-4</c:v>
                      </c:pt>
                      <c:pt idx="2717" formatCode="General">
                        <c:v>-1.4351473831294401E-4</c:v>
                      </c:pt>
                      <c:pt idx="2718" formatCode="General">
                        <c:v>-1.3196705117172599E-4</c:v>
                      </c:pt>
                      <c:pt idx="2719" formatCode="General">
                        <c:v>-1.21708135406333E-4</c:v>
                      </c:pt>
                      <c:pt idx="2720" formatCode="General">
                        <c:v>-1.2373534269817499E-4</c:v>
                      </c:pt>
                      <c:pt idx="2721" formatCode="General">
                        <c:v>-1.1089683819277301E-4</c:v>
                      </c:pt>
                      <c:pt idx="2722">
                        <c:v>-9.3985726174586394E-5</c:v>
                      </c:pt>
                      <c:pt idx="2723" formatCode="General">
                        <c:v>-1.15986227428896E-4</c:v>
                      </c:pt>
                      <c:pt idx="2724" formatCode="General">
                        <c:v>-1.97497300937547E-4</c:v>
                      </c:pt>
                      <c:pt idx="2725" formatCode="General">
                        <c:v>-1.55097290241196E-4</c:v>
                      </c:pt>
                      <c:pt idx="2726" formatCode="General">
                        <c:v>-1.7222275876917201E-4</c:v>
                      </c:pt>
                      <c:pt idx="2727" formatCode="General">
                        <c:v>-1.3491262742432899E-4</c:v>
                      </c:pt>
                      <c:pt idx="2728" formatCode="General">
                        <c:v>-1.6061113970304201E-4</c:v>
                      </c:pt>
                      <c:pt idx="2729" formatCode="General">
                        <c:v>-1.62001014466852E-4</c:v>
                      </c:pt>
                      <c:pt idx="2730" formatCode="General">
                        <c:v>-1.1997184704488599E-4</c:v>
                      </c:pt>
                      <c:pt idx="2731" formatCode="General">
                        <c:v>-1.20603298440947E-4</c:v>
                      </c:pt>
                      <c:pt idx="2732" formatCode="General">
                        <c:v>-1.6064069424166801E-4</c:v>
                      </c:pt>
                      <c:pt idx="2733" formatCode="General">
                        <c:v>-1.69129437541807E-4</c:v>
                      </c:pt>
                      <c:pt idx="2734" formatCode="General">
                        <c:v>-1.28718855973434E-4</c:v>
                      </c:pt>
                      <c:pt idx="2735" formatCode="General">
                        <c:v>-1.2963575237439601E-4</c:v>
                      </c:pt>
                      <c:pt idx="2736">
                        <c:v>-6.9023183187039397E-5</c:v>
                      </c:pt>
                      <c:pt idx="2737" formatCode="General">
                        <c:v>-1.4417528098582499E-4</c:v>
                      </c:pt>
                      <c:pt idx="2738">
                        <c:v>-9.7919670043492094E-5</c:v>
                      </c:pt>
                      <c:pt idx="2739" formatCode="General">
                        <c:v>-1.6045647560633099E-4</c:v>
                      </c:pt>
                      <c:pt idx="2740" formatCode="General">
                        <c:v>-1.6236131829729699E-4</c:v>
                      </c:pt>
                      <c:pt idx="2741" formatCode="General">
                        <c:v>-1.3019832587500601E-4</c:v>
                      </c:pt>
                      <c:pt idx="2742" formatCode="General">
                        <c:v>-1.3324796899009101E-4</c:v>
                      </c:pt>
                      <c:pt idx="2743">
                        <c:v>-5.3329745378927001E-5</c:v>
                      </c:pt>
                      <c:pt idx="2744">
                        <c:v>-7.9013881510030495E-5</c:v>
                      </c:pt>
                      <c:pt idx="2745">
                        <c:v>-9.6213793339066297E-5</c:v>
                      </c:pt>
                      <c:pt idx="2746" formatCode="General">
                        <c:v>-1.8974845641185701E-4</c:v>
                      </c:pt>
                      <c:pt idx="2747" formatCode="General">
                        <c:v>-1.2313943583675999E-4</c:v>
                      </c:pt>
                      <c:pt idx="2748" formatCode="General">
                        <c:v>-1.03148448172331E-4</c:v>
                      </c:pt>
                      <c:pt idx="2749" formatCode="General">
                        <c:v>-1.1864624689345899E-4</c:v>
                      </c:pt>
                      <c:pt idx="2750" formatCode="General">
                        <c:v>-1.7229256355098699E-4</c:v>
                      </c:pt>
                      <c:pt idx="2751" formatCode="General">
                        <c:v>-1.11280789381084E-4</c:v>
                      </c:pt>
                      <c:pt idx="2752" formatCode="General">
                        <c:v>-1.3212180931296199E-4</c:v>
                      </c:pt>
                      <c:pt idx="2753" formatCode="General">
                        <c:v>-1.4126984239950599E-4</c:v>
                      </c:pt>
                      <c:pt idx="2754" formatCode="General">
                        <c:v>-1.0144581175171699E-4</c:v>
                      </c:pt>
                      <c:pt idx="2755" formatCode="General">
                        <c:v>-1.47876009928091E-4</c:v>
                      </c:pt>
                      <c:pt idx="2756">
                        <c:v>-9.7323715730445197E-5</c:v>
                      </c:pt>
                      <c:pt idx="2757" formatCode="General">
                        <c:v>-1.18511945091987E-4</c:v>
                      </c:pt>
                      <c:pt idx="2758" formatCode="General">
                        <c:v>-1.6672354412188399E-4</c:v>
                      </c:pt>
                      <c:pt idx="2759" formatCode="General">
                        <c:v>-1.4925409334628299E-4</c:v>
                      </c:pt>
                      <c:pt idx="2760" formatCode="General">
                        <c:v>-1.1516613067388199E-4</c:v>
                      </c:pt>
                      <c:pt idx="2761" formatCode="General">
                        <c:v>-1.6762263486925401E-4</c:v>
                      </c:pt>
                      <c:pt idx="2762" formatCode="General">
                        <c:v>-1.53661307767004E-4</c:v>
                      </c:pt>
                      <c:pt idx="2763" formatCode="General">
                        <c:v>-1.5177981804188699E-4</c:v>
                      </c:pt>
                      <c:pt idx="2764" formatCode="General">
                        <c:v>-1.49843105317852E-4</c:v>
                      </c:pt>
                      <c:pt idx="2765" formatCode="General">
                        <c:v>-1.2936842734796299E-4</c:v>
                      </c:pt>
                      <c:pt idx="2766">
                        <c:v>-8.5491764562069199E-5</c:v>
                      </c:pt>
                      <c:pt idx="2767" formatCode="General">
                        <c:v>-1.13477020088642E-4</c:v>
                      </c:pt>
                      <c:pt idx="2768" formatCode="General">
                        <c:v>-1.41529091978488E-4</c:v>
                      </c:pt>
                      <c:pt idx="2769" formatCode="General">
                        <c:v>-1.06562899234905E-4</c:v>
                      </c:pt>
                      <c:pt idx="2770">
                        <c:v>-9.1767513940393895E-5</c:v>
                      </c:pt>
                      <c:pt idx="2771" formatCode="General">
                        <c:v>-1.38648569657352E-4</c:v>
                      </c:pt>
                      <c:pt idx="2772" formatCode="General">
                        <c:v>-1.5071673291904399E-4</c:v>
                      </c:pt>
                      <c:pt idx="2773" formatCode="General">
                        <c:v>-1.5123909504406301E-4</c:v>
                      </c:pt>
                      <c:pt idx="2774" formatCode="General">
                        <c:v>-1.23738817873625E-4</c:v>
                      </c:pt>
                      <c:pt idx="2775" formatCode="General">
                        <c:v>-1.46132233051456E-4</c:v>
                      </c:pt>
                      <c:pt idx="2776" formatCode="General">
                        <c:v>-1.2457716730128099E-4</c:v>
                      </c:pt>
                      <c:pt idx="2777">
                        <c:v>-9.1614712977264705E-5</c:v>
                      </c:pt>
                      <c:pt idx="2778" formatCode="General">
                        <c:v>-1.33437825746099E-4</c:v>
                      </c:pt>
                      <c:pt idx="2779">
                        <c:v>-9.8181613583168202E-5</c:v>
                      </c:pt>
                      <c:pt idx="2780" formatCode="General">
                        <c:v>-1.2768493699820001E-4</c:v>
                      </c:pt>
                      <c:pt idx="2781" formatCode="General">
                        <c:v>-1.9159719489814401E-4</c:v>
                      </c:pt>
                      <c:pt idx="2782" formatCode="General">
                        <c:v>-1.2306839747510699E-4</c:v>
                      </c:pt>
                      <c:pt idx="2783" formatCode="General">
                        <c:v>-1.13148396581899E-4</c:v>
                      </c:pt>
                      <c:pt idx="2784" formatCode="General">
                        <c:v>-1.4168529876965499E-4</c:v>
                      </c:pt>
                      <c:pt idx="2785">
                        <c:v>-7.5302832844327498E-5</c:v>
                      </c:pt>
                      <c:pt idx="2786" formatCode="General">
                        <c:v>-1.3617874458976301E-4</c:v>
                      </c:pt>
                      <c:pt idx="2787" formatCode="General">
                        <c:v>-1.14375458933082E-4</c:v>
                      </c:pt>
                      <c:pt idx="2788">
                        <c:v>-5.26250353019054E-5</c:v>
                      </c:pt>
                      <c:pt idx="2789" formatCode="General">
                        <c:v>-1.36661017470563E-4</c:v>
                      </c:pt>
                      <c:pt idx="2790">
                        <c:v>-7.9299963173761398E-5</c:v>
                      </c:pt>
                      <c:pt idx="2791">
                        <c:v>-8.4969255832355496E-5</c:v>
                      </c:pt>
                      <c:pt idx="2792" formatCode="General">
                        <c:v>-1.07902199245094E-4</c:v>
                      </c:pt>
                      <c:pt idx="2793" formatCode="General">
                        <c:v>-1.42760868370844E-4</c:v>
                      </c:pt>
                      <c:pt idx="2794" formatCode="General">
                        <c:v>-1.3986874932433299E-4</c:v>
                      </c:pt>
                      <c:pt idx="2795" formatCode="General">
                        <c:v>-1.3987964541875301E-4</c:v>
                      </c:pt>
                      <c:pt idx="2796" formatCode="General">
                        <c:v>-1.39413897608754E-4</c:v>
                      </c:pt>
                      <c:pt idx="2797" formatCode="General">
                        <c:v>-1.5632153711686101E-4</c:v>
                      </c:pt>
                      <c:pt idx="2798">
                        <c:v>-9.5846221644583401E-5</c:v>
                      </c:pt>
                      <c:pt idx="2799">
                        <c:v>-9.8615586807238099E-5</c:v>
                      </c:pt>
                      <c:pt idx="2800">
                        <c:v>-4.5601496041392199E-5</c:v>
                      </c:pt>
                      <c:pt idx="2801" formatCode="General">
                        <c:v>-1.2726414901836699E-4</c:v>
                      </c:pt>
                      <c:pt idx="2802" formatCode="General">
                        <c:v>-1.2312340135090999E-4</c:v>
                      </c:pt>
                      <c:pt idx="2803" formatCode="General">
                        <c:v>-1.4808950299902301E-4</c:v>
                      </c:pt>
                      <c:pt idx="2804" formatCode="General">
                        <c:v>-1.5252541281628599E-4</c:v>
                      </c:pt>
                      <c:pt idx="2805" formatCode="General">
                        <c:v>-1.2331591055974301E-4</c:v>
                      </c:pt>
                      <c:pt idx="2806" formatCode="General">
                        <c:v>-1.04896137123578E-4</c:v>
                      </c:pt>
                      <c:pt idx="2807" formatCode="General">
                        <c:v>-1.23876209092164E-4</c:v>
                      </c:pt>
                      <c:pt idx="2808" formatCode="General">
                        <c:v>-1.2999704878967699E-4</c:v>
                      </c:pt>
                      <c:pt idx="2809" formatCode="General">
                        <c:v>-1.26261796537441E-4</c:v>
                      </c:pt>
                      <c:pt idx="2810" formatCode="General">
                        <c:v>-1.01673832476099E-4</c:v>
                      </c:pt>
                      <c:pt idx="2811" formatCode="General">
                        <c:v>-1.5684458575202699E-4</c:v>
                      </c:pt>
                      <c:pt idx="2812">
                        <c:v>-7.38713696173366E-5</c:v>
                      </c:pt>
                      <c:pt idx="2813" formatCode="General">
                        <c:v>-1.74358449527325E-4</c:v>
                      </c:pt>
                      <c:pt idx="2814" formatCode="General">
                        <c:v>-1.18961763288968E-4</c:v>
                      </c:pt>
                      <c:pt idx="2815" formatCode="General">
                        <c:v>-1.26051748753292E-4</c:v>
                      </c:pt>
                      <c:pt idx="2816">
                        <c:v>-8.1680157887359806E-5</c:v>
                      </c:pt>
                      <c:pt idx="2817">
                        <c:v>-7.4948116965484405E-5</c:v>
                      </c:pt>
                      <c:pt idx="2818" formatCode="General">
                        <c:v>-1.12615638053627E-4</c:v>
                      </c:pt>
                      <c:pt idx="2819" formatCode="General">
                        <c:v>-1.28436105274688E-4</c:v>
                      </c:pt>
                      <c:pt idx="2820">
                        <c:v>-9.7631973232618506E-5</c:v>
                      </c:pt>
                      <c:pt idx="2821" formatCode="General">
                        <c:v>-1.2804859914444501E-4</c:v>
                      </c:pt>
                      <c:pt idx="2822">
                        <c:v>-9.3088060991060605E-5</c:v>
                      </c:pt>
                      <c:pt idx="2823">
                        <c:v>-9.5160052587479093E-5</c:v>
                      </c:pt>
                      <c:pt idx="2824" formatCode="General">
                        <c:v>-1.3655168000128101E-4</c:v>
                      </c:pt>
                      <c:pt idx="2825" formatCode="General">
                        <c:v>-1.5894344245100301E-4</c:v>
                      </c:pt>
                      <c:pt idx="2826" formatCode="General">
                        <c:v>-1.45006052141084E-4</c:v>
                      </c:pt>
                      <c:pt idx="2827" formatCode="General">
                        <c:v>-1.2802061490734801E-4</c:v>
                      </c:pt>
                      <c:pt idx="2828" formatCode="General">
                        <c:v>-1.5817492242370301E-4</c:v>
                      </c:pt>
                      <c:pt idx="2829" formatCode="General">
                        <c:v>-1.0674835794486001E-4</c:v>
                      </c:pt>
                      <c:pt idx="2830">
                        <c:v>-8.7875201895840102E-5</c:v>
                      </c:pt>
                      <c:pt idx="2831" formatCode="General">
                        <c:v>-1.19572478631064E-4</c:v>
                      </c:pt>
                      <c:pt idx="2832" formatCode="General">
                        <c:v>-1.2357118915923201E-4</c:v>
                      </c:pt>
                      <c:pt idx="2833">
                        <c:v>-9.6988580059192194E-5</c:v>
                      </c:pt>
                      <c:pt idx="2834">
                        <c:v>-5.2433825632419601E-5</c:v>
                      </c:pt>
                      <c:pt idx="2835" formatCode="General">
                        <c:v>-1.3502459258307099E-4</c:v>
                      </c:pt>
                      <c:pt idx="2836" formatCode="General">
                        <c:v>-1.04973862324785E-4</c:v>
                      </c:pt>
                      <c:pt idx="2837" formatCode="General">
                        <c:v>-1.35607845163353E-4</c:v>
                      </c:pt>
                      <c:pt idx="2838">
                        <c:v>-8.5045672574488599E-5</c:v>
                      </c:pt>
                      <c:pt idx="2839" formatCode="General">
                        <c:v>-1.09325901739161E-4</c:v>
                      </c:pt>
                      <c:pt idx="2840" formatCode="General">
                        <c:v>-1.15921865519392E-4</c:v>
                      </c:pt>
                      <c:pt idx="2841" formatCode="General">
                        <c:v>-1.32815861701333E-4</c:v>
                      </c:pt>
                      <c:pt idx="2842" formatCode="General">
                        <c:v>-1.18239231328635E-4</c:v>
                      </c:pt>
                      <c:pt idx="2843">
                        <c:v>-5.9074767207009603E-5</c:v>
                      </c:pt>
                      <c:pt idx="2844">
                        <c:v>-8.1451976132895099E-5</c:v>
                      </c:pt>
                      <c:pt idx="2845" formatCode="General">
                        <c:v>-1.49443619816934E-4</c:v>
                      </c:pt>
                      <c:pt idx="2846" formatCode="General">
                        <c:v>-1.07579205946524E-4</c:v>
                      </c:pt>
                      <c:pt idx="2847" formatCode="General">
                        <c:v>-1.0197748125406E-4</c:v>
                      </c:pt>
                      <c:pt idx="2848" formatCode="General">
                        <c:v>-1.2868077668207699E-4</c:v>
                      </c:pt>
                      <c:pt idx="2849">
                        <c:v>-8.1677803557603999E-5</c:v>
                      </c:pt>
                      <c:pt idx="2850" formatCode="General">
                        <c:v>-1.11959205016934E-4</c:v>
                      </c:pt>
                      <c:pt idx="2851">
                        <c:v>-7.8821846021780894E-5</c:v>
                      </c:pt>
                      <c:pt idx="2852">
                        <c:v>-9.6086674356965994E-5</c:v>
                      </c:pt>
                      <c:pt idx="2853" formatCode="General">
                        <c:v>-1.09836243780071E-4</c:v>
                      </c:pt>
                      <c:pt idx="2854" formatCode="General">
                        <c:v>-1.15928661082086E-4</c:v>
                      </c:pt>
                      <c:pt idx="2855" formatCode="General">
                        <c:v>-1.07451535706634E-4</c:v>
                      </c:pt>
                      <c:pt idx="2856" formatCode="General">
                        <c:v>-1.0693798219933E-4</c:v>
                      </c:pt>
                      <c:pt idx="2857" formatCode="General">
                        <c:v>-1.5639148635090001E-4</c:v>
                      </c:pt>
                      <c:pt idx="2858" formatCode="General">
                        <c:v>-1.3361126396148901E-4</c:v>
                      </c:pt>
                      <c:pt idx="2859">
                        <c:v>-8.9677871346710702E-5</c:v>
                      </c:pt>
                      <c:pt idx="2860" formatCode="General">
                        <c:v>-1.21021892145453E-4</c:v>
                      </c:pt>
                      <c:pt idx="2861">
                        <c:v>-9.4839469993682297E-5</c:v>
                      </c:pt>
                      <c:pt idx="2862" formatCode="General">
                        <c:v>-1.3499463788755499E-4</c:v>
                      </c:pt>
                      <c:pt idx="2863" formatCode="General">
                        <c:v>-1.2150344332368E-4</c:v>
                      </c:pt>
                      <c:pt idx="2864">
                        <c:v>-9.74802643954648E-5</c:v>
                      </c:pt>
                      <c:pt idx="2865">
                        <c:v>-7.7543472416386297E-5</c:v>
                      </c:pt>
                      <c:pt idx="2866">
                        <c:v>-6.3411774497212599E-5</c:v>
                      </c:pt>
                      <c:pt idx="2867" formatCode="General">
                        <c:v>-1.06922775504761E-4</c:v>
                      </c:pt>
                      <c:pt idx="2868">
                        <c:v>-7.9340777982955506E-5</c:v>
                      </c:pt>
                      <c:pt idx="2869" formatCode="General">
                        <c:v>-1.05833124659238E-4</c:v>
                      </c:pt>
                      <c:pt idx="2870">
                        <c:v>-8.8242777616743593E-5</c:v>
                      </c:pt>
                      <c:pt idx="2871">
                        <c:v>-7.7567795172928098E-5</c:v>
                      </c:pt>
                      <c:pt idx="2872">
                        <c:v>-9.5712205433925399E-5</c:v>
                      </c:pt>
                      <c:pt idx="2873">
                        <c:v>-5.0072320570470002E-5</c:v>
                      </c:pt>
                      <c:pt idx="2874">
                        <c:v>-8.4663922792826296E-5</c:v>
                      </c:pt>
                      <c:pt idx="2875">
                        <c:v>-4.1892191413064E-5</c:v>
                      </c:pt>
                      <c:pt idx="2876" formatCode="General">
                        <c:v>-1.11177037743295E-4</c:v>
                      </c:pt>
                      <c:pt idx="2877">
                        <c:v>-9.6724362378599205E-5</c:v>
                      </c:pt>
                      <c:pt idx="2878">
                        <c:v>-8.2730781577241406E-5</c:v>
                      </c:pt>
                      <c:pt idx="2879">
                        <c:v>-8.1909017626757697E-5</c:v>
                      </c:pt>
                      <c:pt idx="2880" formatCode="General">
                        <c:v>-1.2920798745777801E-4</c:v>
                      </c:pt>
                      <c:pt idx="2881" formatCode="General">
                        <c:v>-1.07300823286415E-4</c:v>
                      </c:pt>
                      <c:pt idx="2882">
                        <c:v>-8.4747692276579303E-5</c:v>
                      </c:pt>
                      <c:pt idx="2883">
                        <c:v>-8.9123990519702603E-5</c:v>
                      </c:pt>
                      <c:pt idx="2884" formatCode="General">
                        <c:v>-1.88933687161377E-4</c:v>
                      </c:pt>
                      <c:pt idx="2885">
                        <c:v>-6.3121606007127503E-5</c:v>
                      </c:pt>
                      <c:pt idx="2886">
                        <c:v>-7.5532443443751697E-5</c:v>
                      </c:pt>
                      <c:pt idx="2887" formatCode="General">
                        <c:v>-1.04548948650195E-4</c:v>
                      </c:pt>
                      <c:pt idx="2888" formatCode="General">
                        <c:v>-1.0601454637562099E-4</c:v>
                      </c:pt>
                      <c:pt idx="2889" formatCode="General">
                        <c:v>-1.19412933128449E-4</c:v>
                      </c:pt>
                      <c:pt idx="2890" formatCode="General">
                        <c:v>-1.15943763042835E-4</c:v>
                      </c:pt>
                      <c:pt idx="2891" formatCode="General">
                        <c:v>-1.40619901810856E-4</c:v>
                      </c:pt>
                      <c:pt idx="2892">
                        <c:v>-9.5645987097756299E-5</c:v>
                      </c:pt>
                      <c:pt idx="2893" formatCode="General">
                        <c:v>-1.1193832375668501E-4</c:v>
                      </c:pt>
                      <c:pt idx="2894" formatCode="General">
                        <c:v>-1.15767190073112E-4</c:v>
                      </c:pt>
                      <c:pt idx="2895">
                        <c:v>-3.9891341923967297E-5</c:v>
                      </c:pt>
                      <c:pt idx="2896">
                        <c:v>-7.5645888269099102E-5</c:v>
                      </c:pt>
                      <c:pt idx="2897" formatCode="General">
                        <c:v>-1.1326635816156101E-4</c:v>
                      </c:pt>
                      <c:pt idx="2898">
                        <c:v>-5.5689344233882198E-5</c:v>
                      </c:pt>
                      <c:pt idx="2899" formatCode="General">
                        <c:v>-1.4008446064463299E-4</c:v>
                      </c:pt>
                      <c:pt idx="2900" formatCode="General">
                        <c:v>-1.30103310452505E-4</c:v>
                      </c:pt>
                      <c:pt idx="2901" formatCode="General">
                        <c:v>-1.1364069089112499E-4</c:v>
                      </c:pt>
                      <c:pt idx="2902">
                        <c:v>-8.3204662265411807E-5</c:v>
                      </c:pt>
                      <c:pt idx="2903">
                        <c:v>-9.7999273233645095E-5</c:v>
                      </c:pt>
                      <c:pt idx="2904">
                        <c:v>-8.9414681679027294E-5</c:v>
                      </c:pt>
                      <c:pt idx="2905">
                        <c:v>-7.8061699093654206E-5</c:v>
                      </c:pt>
                      <c:pt idx="2906">
                        <c:v>-8.8072643889124507E-5</c:v>
                      </c:pt>
                      <c:pt idx="2907" formatCode="General">
                        <c:v>-1.0709108961021899E-4</c:v>
                      </c:pt>
                      <c:pt idx="2908" formatCode="General">
                        <c:v>-1.126698725983E-4</c:v>
                      </c:pt>
                      <c:pt idx="2909">
                        <c:v>-5.05817462537393E-5</c:v>
                      </c:pt>
                      <c:pt idx="2910">
                        <c:v>-8.8331714554443398E-5</c:v>
                      </c:pt>
                      <c:pt idx="2911">
                        <c:v>-7.3667577719383398E-5</c:v>
                      </c:pt>
                      <c:pt idx="2912" formatCode="General">
                        <c:v>-1.3165917884492301E-4</c:v>
                      </c:pt>
                      <c:pt idx="2913">
                        <c:v>-7.7047886621246699E-5</c:v>
                      </c:pt>
                      <c:pt idx="2914" formatCode="General">
                        <c:v>-1.1067803273614E-4</c:v>
                      </c:pt>
                      <c:pt idx="2915">
                        <c:v>-9.0575986489924504E-5</c:v>
                      </c:pt>
                      <c:pt idx="2916">
                        <c:v>-8.79874582454691E-5</c:v>
                      </c:pt>
                      <c:pt idx="2917" formatCode="General">
                        <c:v>-1.22270803687079E-4</c:v>
                      </c:pt>
                      <c:pt idx="2918">
                        <c:v>-8.8660759784492098E-5</c:v>
                      </c:pt>
                      <c:pt idx="2919" formatCode="General">
                        <c:v>-1.03798383259334E-4</c:v>
                      </c:pt>
                      <c:pt idx="2920">
                        <c:v>-8.2458822132544594E-5</c:v>
                      </c:pt>
                      <c:pt idx="2921">
                        <c:v>-7.1029739642713003E-5</c:v>
                      </c:pt>
                      <c:pt idx="2922" formatCode="General">
                        <c:v>-1.6402492863961901E-4</c:v>
                      </c:pt>
                      <c:pt idx="2923">
                        <c:v>-5.2553922168052901E-5</c:v>
                      </c:pt>
                      <c:pt idx="2924">
                        <c:v>-6.6236805688538395E-5</c:v>
                      </c:pt>
                      <c:pt idx="2925">
                        <c:v>-8.34611895522009E-5</c:v>
                      </c:pt>
                      <c:pt idx="2926" formatCode="General">
                        <c:v>-1.1473721385592601E-4</c:v>
                      </c:pt>
                      <c:pt idx="2927">
                        <c:v>-6.3387371006279594E-5</c:v>
                      </c:pt>
                      <c:pt idx="2928">
                        <c:v>-7.1171476907056801E-5</c:v>
                      </c:pt>
                      <c:pt idx="2929">
                        <c:v>-6.4303391979530497E-5</c:v>
                      </c:pt>
                      <c:pt idx="2930">
                        <c:v>-8.79830825938957E-5</c:v>
                      </c:pt>
                      <c:pt idx="2931" formatCode="General">
                        <c:v>-1.3196157850893899E-4</c:v>
                      </c:pt>
                      <c:pt idx="2932">
                        <c:v>-9.3164420620165005E-5</c:v>
                      </c:pt>
                      <c:pt idx="2933">
                        <c:v>-5.1926103247032401E-5</c:v>
                      </c:pt>
                      <c:pt idx="2934" formatCode="General">
                        <c:v>-1.12998827394099E-4</c:v>
                      </c:pt>
                      <c:pt idx="2935">
                        <c:v>-7.2788700155127203E-5</c:v>
                      </c:pt>
                      <c:pt idx="2936">
                        <c:v>-6.7232178900003694E-5</c:v>
                      </c:pt>
                      <c:pt idx="2937">
                        <c:v>-5.1921627487500002E-5</c:v>
                      </c:pt>
                      <c:pt idx="2938" formatCode="General">
                        <c:v>-1.1373482203010199E-4</c:v>
                      </c:pt>
                      <c:pt idx="2939">
                        <c:v>-6.19787690916314E-5</c:v>
                      </c:pt>
                      <c:pt idx="2940">
                        <c:v>-5.6613664634877802E-5</c:v>
                      </c:pt>
                      <c:pt idx="2941">
                        <c:v>-7.92088607762517E-5</c:v>
                      </c:pt>
                      <c:pt idx="2942">
                        <c:v>-5.1245898419992801E-5</c:v>
                      </c:pt>
                      <c:pt idx="2943">
                        <c:v>-8.6373964901454494E-5</c:v>
                      </c:pt>
                      <c:pt idx="2944">
                        <c:v>-2.5202718416186299E-5</c:v>
                      </c:pt>
                      <c:pt idx="2945">
                        <c:v>-9.3041027209927094E-5</c:v>
                      </c:pt>
                      <c:pt idx="2946">
                        <c:v>-9.7718105705757097E-5</c:v>
                      </c:pt>
                      <c:pt idx="2947">
                        <c:v>-9.0769941502015698E-5</c:v>
                      </c:pt>
                      <c:pt idx="2948" formatCode="General">
                        <c:v>-1.03813319816785E-4</c:v>
                      </c:pt>
                      <c:pt idx="2949">
                        <c:v>-5.8947183746929202E-5</c:v>
                      </c:pt>
                      <c:pt idx="2950">
                        <c:v>-1.6303064288901002E-5</c:v>
                      </c:pt>
                      <c:pt idx="2951">
                        <c:v>-8.3476235672693395E-5</c:v>
                      </c:pt>
                      <c:pt idx="2952">
                        <c:v>-7.4037661561310504E-5</c:v>
                      </c:pt>
                      <c:pt idx="2953" formatCode="General">
                        <c:v>-1.10085093302959E-4</c:v>
                      </c:pt>
                      <c:pt idx="2954" formatCode="General">
                        <c:v>-1.0867999841481801E-4</c:v>
                      </c:pt>
                      <c:pt idx="2955">
                        <c:v>-6.3439786926093204E-5</c:v>
                      </c:pt>
                      <c:pt idx="2956">
                        <c:v>-7.2252527372037098E-5</c:v>
                      </c:pt>
                      <c:pt idx="2957">
                        <c:v>-5.2165336418440197E-5</c:v>
                      </c:pt>
                      <c:pt idx="2958">
                        <c:v>-5.3436899725335001E-5</c:v>
                      </c:pt>
                      <c:pt idx="2959">
                        <c:v>-7.9289659622927601E-5</c:v>
                      </c:pt>
                      <c:pt idx="2960">
                        <c:v>-4.3645558641123303E-5</c:v>
                      </c:pt>
                      <c:pt idx="2961" formatCode="General">
                        <c:v>-1.10204434587737E-4</c:v>
                      </c:pt>
                      <c:pt idx="2962">
                        <c:v>-6.2646710570611001E-5</c:v>
                      </c:pt>
                      <c:pt idx="2963">
                        <c:v>-8.7881370823277298E-5</c:v>
                      </c:pt>
                      <c:pt idx="2964" formatCode="General">
                        <c:v>-1.2783483702244201E-4</c:v>
                      </c:pt>
                      <c:pt idx="2965">
                        <c:v>-6.5240763876362994E-5</c:v>
                      </c:pt>
                      <c:pt idx="2966">
                        <c:v>-5.2665009073522097E-5</c:v>
                      </c:pt>
                      <c:pt idx="2967">
                        <c:v>-3.5955206092039001E-5</c:v>
                      </c:pt>
                      <c:pt idx="2968">
                        <c:v>-6.5068804982517799E-5</c:v>
                      </c:pt>
                      <c:pt idx="2969">
                        <c:v>-8.48348936780178E-5</c:v>
                      </c:pt>
                      <c:pt idx="2970">
                        <c:v>-3.0709392681373699E-5</c:v>
                      </c:pt>
                      <c:pt idx="2971">
                        <c:v>-5.3849129207469199E-5</c:v>
                      </c:pt>
                      <c:pt idx="2972">
                        <c:v>-4.2971990573957203E-5</c:v>
                      </c:pt>
                      <c:pt idx="2973">
                        <c:v>-5.4826593908137201E-5</c:v>
                      </c:pt>
                      <c:pt idx="2974">
                        <c:v>-4.4995599824264001E-5</c:v>
                      </c:pt>
                      <c:pt idx="2975">
                        <c:v>-5.7776780638070899E-5</c:v>
                      </c:pt>
                      <c:pt idx="2976">
                        <c:v>-9.9603021989374394E-5</c:v>
                      </c:pt>
                      <c:pt idx="2977" formatCode="General">
                        <c:v>-1.22860656512852E-4</c:v>
                      </c:pt>
                      <c:pt idx="2978">
                        <c:v>-9.6869859562711993E-5</c:v>
                      </c:pt>
                      <c:pt idx="2979">
                        <c:v>-9.4984866514447798E-5</c:v>
                      </c:pt>
                      <c:pt idx="2980">
                        <c:v>-9.8425473472112598E-5</c:v>
                      </c:pt>
                      <c:pt idx="2981">
                        <c:v>-8.7594158264183702E-5</c:v>
                      </c:pt>
                      <c:pt idx="2982" formatCode="General">
                        <c:v>-1.06850505525994E-4</c:v>
                      </c:pt>
                      <c:pt idx="2983">
                        <c:v>-7.5733341362639505E-5</c:v>
                      </c:pt>
                      <c:pt idx="2984" formatCode="General">
                        <c:v>-1.34310314548381E-4</c:v>
                      </c:pt>
                      <c:pt idx="2985">
                        <c:v>-2.8807471214547502E-5</c:v>
                      </c:pt>
                      <c:pt idx="2986">
                        <c:v>-7.7091163286379695E-5</c:v>
                      </c:pt>
                      <c:pt idx="2987">
                        <c:v>-5.9931888603790999E-5</c:v>
                      </c:pt>
                      <c:pt idx="2988">
                        <c:v>-8.0051031892878702E-5</c:v>
                      </c:pt>
                      <c:pt idx="2989">
                        <c:v>-6.7097672030419199E-5</c:v>
                      </c:pt>
                      <c:pt idx="2990">
                        <c:v>-2.92262565543706E-5</c:v>
                      </c:pt>
                      <c:pt idx="2991">
                        <c:v>-5.5216914066451498E-5</c:v>
                      </c:pt>
                      <c:pt idx="2992">
                        <c:v>-6.26903081420413E-5</c:v>
                      </c:pt>
                      <c:pt idx="2993" formatCode="General">
                        <c:v>-1.16833049606322E-4</c:v>
                      </c:pt>
                      <c:pt idx="2994">
                        <c:v>-5.1631392417127602E-5</c:v>
                      </c:pt>
                      <c:pt idx="2995">
                        <c:v>-7.8528152225949407E-5</c:v>
                      </c:pt>
                      <c:pt idx="2996">
                        <c:v>-6.9050350017633202E-5</c:v>
                      </c:pt>
                      <c:pt idx="2997">
                        <c:v>-3.7433929404412703E-5</c:v>
                      </c:pt>
                      <c:pt idx="2998">
                        <c:v>-7.4191006935405695E-5</c:v>
                      </c:pt>
                      <c:pt idx="2999">
                        <c:v>-2.5910933037525101E-5</c:v>
                      </c:pt>
                      <c:pt idx="3000">
                        <c:v>-7.6714805165131004E-5</c:v>
                      </c:pt>
                      <c:pt idx="3001">
                        <c:v>-7.1566876547560703E-5</c:v>
                      </c:pt>
                      <c:pt idx="3002">
                        <c:v>4.5384494880398296E-6</c:v>
                      </c:pt>
                      <c:pt idx="3003">
                        <c:v>-8.6349010196514907E-5</c:v>
                      </c:pt>
                      <c:pt idx="3004">
                        <c:v>-8.4119159338390503E-5</c:v>
                      </c:pt>
                      <c:pt idx="3005">
                        <c:v>-8.3531955354563197E-5</c:v>
                      </c:pt>
                      <c:pt idx="3006">
                        <c:v>-7.2902779098451106E-5</c:v>
                      </c:pt>
                      <c:pt idx="3007">
                        <c:v>-7.9218784203189093E-5</c:v>
                      </c:pt>
                      <c:pt idx="3008">
                        <c:v>-6.6686631515315605E-5</c:v>
                      </c:pt>
                      <c:pt idx="3009">
                        <c:v>-9.6617963074791899E-5</c:v>
                      </c:pt>
                      <c:pt idx="3010">
                        <c:v>-6.3226542345862997E-5</c:v>
                      </c:pt>
                      <c:pt idx="3011">
                        <c:v>-2.3517529330499299E-5</c:v>
                      </c:pt>
                      <c:pt idx="3012">
                        <c:v>-9.6650386635081798E-5</c:v>
                      </c:pt>
                      <c:pt idx="3013" formatCode="General">
                        <c:v>-1.17299738041897E-4</c:v>
                      </c:pt>
                      <c:pt idx="3014">
                        <c:v>-4.6868955636399203E-5</c:v>
                      </c:pt>
                      <c:pt idx="3015">
                        <c:v>-7.2621919029822196E-5</c:v>
                      </c:pt>
                      <c:pt idx="3016" formatCode="General">
                        <c:v>-1.1951197132827601E-4</c:v>
                      </c:pt>
                      <c:pt idx="3017">
                        <c:v>-6.7627497247407903E-5</c:v>
                      </c:pt>
                      <c:pt idx="3018">
                        <c:v>-5.0871474056456201E-5</c:v>
                      </c:pt>
                      <c:pt idx="3019">
                        <c:v>-5.9027326292631697E-5</c:v>
                      </c:pt>
                      <c:pt idx="3020" formatCode="General">
                        <c:v>-1.07175459594961E-4</c:v>
                      </c:pt>
                      <c:pt idx="3021">
                        <c:v>-6.6979616336992304E-5</c:v>
                      </c:pt>
                      <c:pt idx="3022">
                        <c:v>-6.9636530655195399E-5</c:v>
                      </c:pt>
                      <c:pt idx="3023">
                        <c:v>-9.5053021080303003E-5</c:v>
                      </c:pt>
                      <c:pt idx="3024">
                        <c:v>-7.9637485332201806E-5</c:v>
                      </c:pt>
                      <c:pt idx="3025" formatCode="General">
                        <c:v>-1.05879237194254E-4</c:v>
                      </c:pt>
                      <c:pt idx="3026">
                        <c:v>-6.6884509277902001E-5</c:v>
                      </c:pt>
                      <c:pt idx="3027">
                        <c:v>-2.3549791359239498E-5</c:v>
                      </c:pt>
                      <c:pt idx="3028">
                        <c:v>-6.7298193524650398E-5</c:v>
                      </c:pt>
                      <c:pt idx="3029">
                        <c:v>-4.6015890992645101E-5</c:v>
                      </c:pt>
                      <c:pt idx="3030" formatCode="General">
                        <c:v>-1.29277945997022E-4</c:v>
                      </c:pt>
                      <c:pt idx="3031">
                        <c:v>-4.2605587021410203E-5</c:v>
                      </c:pt>
                      <c:pt idx="3032">
                        <c:v>-3.8388807477805302E-5</c:v>
                      </c:pt>
                      <c:pt idx="3033">
                        <c:v>-6.2293406597330696E-5</c:v>
                      </c:pt>
                      <c:pt idx="3034" formatCode="General">
                        <c:v>-1.13165657215045E-4</c:v>
                      </c:pt>
                      <c:pt idx="3035">
                        <c:v>-5.7643980721519799E-5</c:v>
                      </c:pt>
                      <c:pt idx="3036">
                        <c:v>-8.19337047353948E-5</c:v>
                      </c:pt>
                      <c:pt idx="3037">
                        <c:v>-7.8481075191725306E-5</c:v>
                      </c:pt>
                      <c:pt idx="3038" formatCode="General">
                        <c:v>-1.1173297415675E-4</c:v>
                      </c:pt>
                      <c:pt idx="3039">
                        <c:v>-6.2577010501537296E-5</c:v>
                      </c:pt>
                      <c:pt idx="3040">
                        <c:v>-2.8335961124786799E-5</c:v>
                      </c:pt>
                      <c:pt idx="3041">
                        <c:v>-6.2018989450219797E-5</c:v>
                      </c:pt>
                      <c:pt idx="3042">
                        <c:v>-5.0483617998629502E-5</c:v>
                      </c:pt>
                      <c:pt idx="3043">
                        <c:v>-5.3647225970567199E-5</c:v>
                      </c:pt>
                      <c:pt idx="3044">
                        <c:v>-2.0845392073219198E-5</c:v>
                      </c:pt>
                      <c:pt idx="3045">
                        <c:v>-1.7251900711199799E-5</c:v>
                      </c:pt>
                      <c:pt idx="3046">
                        <c:v>2.60860561839634E-6</c:v>
                      </c:pt>
                      <c:pt idx="3047">
                        <c:v>-7.1270820639549195E-5</c:v>
                      </c:pt>
                      <c:pt idx="3048">
                        <c:v>-5.9119797801095702E-5</c:v>
                      </c:pt>
                      <c:pt idx="3049">
                        <c:v>-6.7588325489673304E-5</c:v>
                      </c:pt>
                      <c:pt idx="3050">
                        <c:v>-5.3886070450551702E-5</c:v>
                      </c:pt>
                      <c:pt idx="3051">
                        <c:v>-5.83313601689724E-5</c:v>
                      </c:pt>
                      <c:pt idx="3052">
                        <c:v>-6.1699855254512305E-5</c:v>
                      </c:pt>
                      <c:pt idx="3053">
                        <c:v>-8.2515322776297395E-5</c:v>
                      </c:pt>
                      <c:pt idx="3054">
                        <c:v>-6.5712497051731206E-5</c:v>
                      </c:pt>
                      <c:pt idx="3055">
                        <c:v>-3.1859881413619203E-5</c:v>
                      </c:pt>
                      <c:pt idx="3056">
                        <c:v>-6.6615635192305301E-5</c:v>
                      </c:pt>
                      <c:pt idx="3057">
                        <c:v>-6.7910190079320805E-5</c:v>
                      </c:pt>
                      <c:pt idx="3058">
                        <c:v>-4.6590661753417403E-5</c:v>
                      </c:pt>
                      <c:pt idx="3059" formatCode="General">
                        <c:v>-1.0864953341109999E-4</c:v>
                      </c:pt>
                      <c:pt idx="3060">
                        <c:v>-2.32632162840548E-7</c:v>
                      </c:pt>
                      <c:pt idx="3061">
                        <c:v>-6.6839927713107806E-5</c:v>
                      </c:pt>
                      <c:pt idx="3062">
                        <c:v>6.6875343018384596E-7</c:v>
                      </c:pt>
                      <c:pt idx="3063">
                        <c:v>-3.56529861700832E-5</c:v>
                      </c:pt>
                      <c:pt idx="3064" formatCode="General">
                        <c:v>-1.0370625763256999E-4</c:v>
                      </c:pt>
                      <c:pt idx="3065">
                        <c:v>-3.8553683470957798E-7</c:v>
                      </c:pt>
                      <c:pt idx="3066">
                        <c:v>-2.63558277200022E-5</c:v>
                      </c:pt>
                      <c:pt idx="3067">
                        <c:v>-4.6922861447937E-5</c:v>
                      </c:pt>
                      <c:pt idx="3068">
                        <c:v>-7.31908846987905E-5</c:v>
                      </c:pt>
                      <c:pt idx="3069">
                        <c:v>-1.2007874515813799E-5</c:v>
                      </c:pt>
                      <c:pt idx="3070">
                        <c:v>-9.1798346099410596E-5</c:v>
                      </c:pt>
                      <c:pt idx="3071" formatCode="General">
                        <c:v>-1.01469093133631E-4</c:v>
                      </c:pt>
                      <c:pt idx="3072">
                        <c:v>-1.05592624446626E-5</c:v>
                      </c:pt>
                      <c:pt idx="3073">
                        <c:v>-7.11811216794204E-5</c:v>
                      </c:pt>
                      <c:pt idx="3074">
                        <c:v>-2.4502166044782999E-5</c:v>
                      </c:pt>
                      <c:pt idx="3075">
                        <c:v>-8.3757221963210905E-5</c:v>
                      </c:pt>
                      <c:pt idx="3076">
                        <c:v>-4.76740309704559E-5</c:v>
                      </c:pt>
                      <c:pt idx="3077">
                        <c:v>-2.29034202269717E-5</c:v>
                      </c:pt>
                      <c:pt idx="3078">
                        <c:v>-4.6504913803283199E-5</c:v>
                      </c:pt>
                      <c:pt idx="3079">
                        <c:v>3.2615648619060501E-6</c:v>
                      </c:pt>
                      <c:pt idx="3080">
                        <c:v>-2.1834702727984101E-5</c:v>
                      </c:pt>
                      <c:pt idx="3081">
                        <c:v>-3.5630740167488297E-5</c:v>
                      </c:pt>
                      <c:pt idx="3082">
                        <c:v>-4.87628003447472E-5</c:v>
                      </c:pt>
                      <c:pt idx="3083">
                        <c:v>-4.3829197473198001E-5</c:v>
                      </c:pt>
                      <c:pt idx="3084">
                        <c:v>-1.9933830097931799E-5</c:v>
                      </c:pt>
                      <c:pt idx="3085">
                        <c:v>-1.9562230569829E-5</c:v>
                      </c:pt>
                      <c:pt idx="3086">
                        <c:v>-8.0644983222152305E-5</c:v>
                      </c:pt>
                      <c:pt idx="3087">
                        <c:v>-2.90150940107084E-5</c:v>
                      </c:pt>
                      <c:pt idx="3088">
                        <c:v>-5.3168007351458502E-5</c:v>
                      </c:pt>
                      <c:pt idx="3089">
                        <c:v>-7.0173260375897594E-5</c:v>
                      </c:pt>
                      <c:pt idx="3090">
                        <c:v>-5.1117400064596203E-5</c:v>
                      </c:pt>
                      <c:pt idx="3091">
                        <c:v>-3.8978837905414803E-5</c:v>
                      </c:pt>
                      <c:pt idx="3092">
                        <c:v>-3.0347212697829899E-5</c:v>
                      </c:pt>
                      <c:pt idx="3093">
                        <c:v>-5.6219993612100602E-5</c:v>
                      </c:pt>
                      <c:pt idx="3094">
                        <c:v>-4.2606707602996303E-5</c:v>
                      </c:pt>
                      <c:pt idx="3095">
                        <c:v>-4.4465040051547598E-5</c:v>
                      </c:pt>
                      <c:pt idx="3096">
                        <c:v>-1.48796416552063E-5</c:v>
                      </c:pt>
                      <c:pt idx="3097">
                        <c:v>-6.6753885275479404E-5</c:v>
                      </c:pt>
                      <c:pt idx="3098">
                        <c:v>-3.2503080016193097E-5</c:v>
                      </c:pt>
                      <c:pt idx="3099">
                        <c:v>-2.1003198231323299E-5</c:v>
                      </c:pt>
                      <c:pt idx="3100">
                        <c:v>-7.1525386712630794E-5</c:v>
                      </c:pt>
                      <c:pt idx="3101">
                        <c:v>-3.0859266048796299E-5</c:v>
                      </c:pt>
                      <c:pt idx="3102">
                        <c:v>-8.53885670230976E-5</c:v>
                      </c:pt>
                      <c:pt idx="3103">
                        <c:v>-6.2787153548260106E-5</c:v>
                      </c:pt>
                      <c:pt idx="3104">
                        <c:v>-2.0249316920427098E-5</c:v>
                      </c:pt>
                      <c:pt idx="3105">
                        <c:v>-4.48995875108059E-5</c:v>
                      </c:pt>
                      <c:pt idx="3106">
                        <c:v>-3.8430857749000397E-5</c:v>
                      </c:pt>
                      <c:pt idx="3107">
                        <c:v>2.3563443223323699E-5</c:v>
                      </c:pt>
                      <c:pt idx="3108">
                        <c:v>-3.1766119897067799E-5</c:v>
                      </c:pt>
                      <c:pt idx="3109">
                        <c:v>-2.2939565376901198E-5</c:v>
                      </c:pt>
                      <c:pt idx="3110">
                        <c:v>-2.8914573844874401E-5</c:v>
                      </c:pt>
                      <c:pt idx="3111" formatCode="General">
                        <c:v>-1.05967896108191E-4</c:v>
                      </c:pt>
                      <c:pt idx="3112">
                        <c:v>-1.30849097966329E-5</c:v>
                      </c:pt>
                      <c:pt idx="3113">
                        <c:v>-3.9233343917523897E-5</c:v>
                      </c:pt>
                      <c:pt idx="3114">
                        <c:v>-5.83086708484465E-5</c:v>
                      </c:pt>
                      <c:pt idx="3115">
                        <c:v>-2.6278616332119799E-5</c:v>
                      </c:pt>
                      <c:pt idx="3116">
                        <c:v>-7.1097286504735003E-5</c:v>
                      </c:pt>
                      <c:pt idx="3117">
                        <c:v>-1.7483782584915401E-5</c:v>
                      </c:pt>
                      <c:pt idx="3118">
                        <c:v>-5.29852445434319E-5</c:v>
                      </c:pt>
                      <c:pt idx="3119">
                        <c:v>-6.4378569178209406E-5</c:v>
                      </c:pt>
                      <c:pt idx="3120">
                        <c:v>-6.4817746940622402E-6</c:v>
                      </c:pt>
                      <c:pt idx="3121">
                        <c:v>-5.9524685788412503E-5</c:v>
                      </c:pt>
                      <c:pt idx="3122">
                        <c:v>-5.8795922490149497E-5</c:v>
                      </c:pt>
                      <c:pt idx="3123">
                        <c:v>-6.5178723599285498E-6</c:v>
                      </c:pt>
                      <c:pt idx="3124">
                        <c:v>-5.4541487933263297E-5</c:v>
                      </c:pt>
                      <c:pt idx="3125">
                        <c:v>-3.5501166826925698E-5</c:v>
                      </c:pt>
                      <c:pt idx="3126">
                        <c:v>-3.8694175544457997E-5</c:v>
                      </c:pt>
                      <c:pt idx="3127">
                        <c:v>-3.2062418253783799E-5</c:v>
                      </c:pt>
                      <c:pt idx="3128">
                        <c:v>-4.7423707660193197E-5</c:v>
                      </c:pt>
                      <c:pt idx="3129">
                        <c:v>-5.4428326182974702E-5</c:v>
                      </c:pt>
                      <c:pt idx="3130">
                        <c:v>-4.3667936275422698E-5</c:v>
                      </c:pt>
                      <c:pt idx="3131">
                        <c:v>2.87693408955543E-5</c:v>
                      </c:pt>
                      <c:pt idx="3132">
                        <c:v>-7.0936213300970595E-5</c:v>
                      </c:pt>
                      <c:pt idx="3133">
                        <c:v>-3.4537870666013399E-5</c:v>
                      </c:pt>
                      <c:pt idx="3134">
                        <c:v>-3.4165169380954597E-5</c:v>
                      </c:pt>
                      <c:pt idx="3135">
                        <c:v>-6.8649056391032997E-5</c:v>
                      </c:pt>
                      <c:pt idx="3136">
                        <c:v>-9.7745274470016105E-6</c:v>
                      </c:pt>
                      <c:pt idx="3137">
                        <c:v>-7.9907225937133598E-6</c:v>
                      </c:pt>
                      <c:pt idx="3138">
                        <c:v>-8.5145136410743797E-5</c:v>
                      </c:pt>
                      <c:pt idx="3139">
                        <c:v>-6.5023965934023296E-5</c:v>
                      </c:pt>
                      <c:pt idx="3140">
                        <c:v>-6.3364976314922704E-5</c:v>
                      </c:pt>
                      <c:pt idx="3141">
                        <c:v>-5.40246033092813E-5</c:v>
                      </c:pt>
                      <c:pt idx="3142">
                        <c:v>-3.21834846966572E-5</c:v>
                      </c:pt>
                      <c:pt idx="3143">
                        <c:v>-8.3313000653535701E-6</c:v>
                      </c:pt>
                      <c:pt idx="3144">
                        <c:v>-6.2286303885340197E-5</c:v>
                      </c:pt>
                      <c:pt idx="3145">
                        <c:v>9.7785354230595506E-6</c:v>
                      </c:pt>
                      <c:pt idx="3146">
                        <c:v>4.3258726106264902E-5</c:v>
                      </c:pt>
                      <c:pt idx="3147">
                        <c:v>-4.7778154603454397E-5</c:v>
                      </c:pt>
                      <c:pt idx="3148">
                        <c:v>-5.2121896710442097E-5</c:v>
                      </c:pt>
                      <c:pt idx="3149">
                        <c:v>-5.7853617309819103E-5</c:v>
                      </c:pt>
                      <c:pt idx="3150">
                        <c:v>-8.1666637637597996E-6</c:v>
                      </c:pt>
                      <c:pt idx="3151">
                        <c:v>-1.9103170615867602E-5</c:v>
                      </c:pt>
                      <c:pt idx="3152">
                        <c:v>-2.1375241362155402E-5</c:v>
                      </c:pt>
                      <c:pt idx="3153">
                        <c:v>-4.4135325338846998E-5</c:v>
                      </c:pt>
                      <c:pt idx="3154">
                        <c:v>1.49869459715433E-6</c:v>
                      </c:pt>
                      <c:pt idx="3155">
                        <c:v>-9.5930497090148704E-5</c:v>
                      </c:pt>
                      <c:pt idx="3156">
                        <c:v>-2.4671016042506199E-5</c:v>
                      </c:pt>
                      <c:pt idx="3157">
                        <c:v>-2.4516112784292001E-5</c:v>
                      </c:pt>
                      <c:pt idx="3158">
                        <c:v>-3.7882351393439602E-5</c:v>
                      </c:pt>
                      <c:pt idx="3159">
                        <c:v>-6.4836504668395304E-5</c:v>
                      </c:pt>
                      <c:pt idx="3160">
                        <c:v>-9.0644862027819994E-6</c:v>
                      </c:pt>
                      <c:pt idx="3161">
                        <c:v>-8.4121075366664898E-5</c:v>
                      </c:pt>
                      <c:pt idx="3162">
                        <c:v>-6.2991834484658803E-5</c:v>
                      </c:pt>
                      <c:pt idx="3163">
                        <c:v>-4.0315313841024698E-5</c:v>
                      </c:pt>
                      <c:pt idx="3164">
                        <c:v>-5.6721709923579302E-5</c:v>
                      </c:pt>
                      <c:pt idx="3165">
                        <c:v>-4.7866774157565797E-5</c:v>
                      </c:pt>
                      <c:pt idx="3166">
                        <c:v>-4.6223774834377101E-5</c:v>
                      </c:pt>
                      <c:pt idx="3167">
                        <c:v>-6.0143653669491804E-6</c:v>
                      </c:pt>
                      <c:pt idx="3168">
                        <c:v>-2.7355007630536798E-5</c:v>
                      </c:pt>
                      <c:pt idx="3169">
                        <c:v>-9.1246902023668693E-6</c:v>
                      </c:pt>
                      <c:pt idx="3170">
                        <c:v>-6.6042336607619398E-5</c:v>
                      </c:pt>
                      <c:pt idx="3171">
                        <c:v>-2.3253306548856699E-5</c:v>
                      </c:pt>
                      <c:pt idx="3172">
                        <c:v>2.2838225768571298E-6</c:v>
                      </c:pt>
                      <c:pt idx="3173">
                        <c:v>5.8222269561003597E-6</c:v>
                      </c:pt>
                      <c:pt idx="3174">
                        <c:v>-2.8318071880985998E-5</c:v>
                      </c:pt>
                      <c:pt idx="3175">
                        <c:v>-4.5911004293896403E-5</c:v>
                      </c:pt>
                      <c:pt idx="3176">
                        <c:v>-5.2646804824769001E-5</c:v>
                      </c:pt>
                      <c:pt idx="3177">
                        <c:v>-6.90258540611781E-5</c:v>
                      </c:pt>
                      <c:pt idx="3178">
                        <c:v>-7.8339607677743706E-5</c:v>
                      </c:pt>
                      <c:pt idx="3179">
                        <c:v>-4.4963244275224197E-5</c:v>
                      </c:pt>
                      <c:pt idx="3180">
                        <c:v>-3.32283580288032E-5</c:v>
                      </c:pt>
                      <c:pt idx="3181">
                        <c:v>-3.4734616676943298E-5</c:v>
                      </c:pt>
                      <c:pt idx="3182">
                        <c:v>-4.12659979991755E-5</c:v>
                      </c:pt>
                      <c:pt idx="3183">
                        <c:v>-3.4977514635371902E-5</c:v>
                      </c:pt>
                      <c:pt idx="3184">
                        <c:v>3.4792997037895897E-5</c:v>
                      </c:pt>
                      <c:pt idx="3185">
                        <c:v>-7.2128040470832196E-5</c:v>
                      </c:pt>
                      <c:pt idx="3186">
                        <c:v>-5.4994019264759E-5</c:v>
                      </c:pt>
                      <c:pt idx="3187">
                        <c:v>-4.04607727955289E-5</c:v>
                      </c:pt>
                      <c:pt idx="3188">
                        <c:v>-1.8854653070085199E-5</c:v>
                      </c:pt>
                      <c:pt idx="3189">
                        <c:v>2.9296977419496102E-6</c:v>
                      </c:pt>
                      <c:pt idx="3190">
                        <c:v>-5.93599547730639E-5</c:v>
                      </c:pt>
                      <c:pt idx="3191">
                        <c:v>-4.0640120592980599E-5</c:v>
                      </c:pt>
                      <c:pt idx="3192">
                        <c:v>-3.01595555317188E-6</c:v>
                      </c:pt>
                      <c:pt idx="3193">
                        <c:v>-5.5975561141376101E-5</c:v>
                      </c:pt>
                      <c:pt idx="3194">
                        <c:v>-2.5480469825572801E-5</c:v>
                      </c:pt>
                      <c:pt idx="3195">
                        <c:v>-6.5571001095142097E-5</c:v>
                      </c:pt>
                      <c:pt idx="3196">
                        <c:v>-2.4260767816459499E-5</c:v>
                      </c:pt>
                      <c:pt idx="3197">
                        <c:v>-5.5550283196485097E-5</c:v>
                      </c:pt>
                      <c:pt idx="3198">
                        <c:v>-5.67513893096042E-5</c:v>
                      </c:pt>
                      <c:pt idx="3199">
                        <c:v>-2.99893084334023E-5</c:v>
                      </c:pt>
                      <c:pt idx="3200">
                        <c:v>-3.8834747170630997E-5</c:v>
                      </c:pt>
                      <c:pt idx="3201">
                        <c:v>-3.7716867238176498E-5</c:v>
                      </c:pt>
                      <c:pt idx="3202">
                        <c:v>-1.7894305594381301E-5</c:v>
                      </c:pt>
                      <c:pt idx="3203">
                        <c:v>-1.7226705623677599E-5</c:v>
                      </c:pt>
                      <c:pt idx="3204">
                        <c:v>-5.3523626264602503E-5</c:v>
                      </c:pt>
                      <c:pt idx="3205">
                        <c:v>-7.6875973815569102E-5</c:v>
                      </c:pt>
                      <c:pt idx="3206">
                        <c:v>2.20951179786892E-5</c:v>
                      </c:pt>
                      <c:pt idx="3207">
                        <c:v>-2.9667821085656401E-5</c:v>
                      </c:pt>
                      <c:pt idx="3208">
                        <c:v>-2.1074507265311101E-5</c:v>
                      </c:pt>
                      <c:pt idx="3209">
                        <c:v>-8.1329741651704898E-7</c:v>
                      </c:pt>
                      <c:pt idx="3210">
                        <c:v>-7.7016175848684703E-5</c:v>
                      </c:pt>
                      <c:pt idx="3211">
                        <c:v>-2.95567491014606E-5</c:v>
                      </c:pt>
                      <c:pt idx="3212">
                        <c:v>-2.29515135990144E-5</c:v>
                      </c:pt>
                      <c:pt idx="3213">
                        <c:v>-4.4682154609763303E-5</c:v>
                      </c:pt>
                      <c:pt idx="3214">
                        <c:v>-3.7636814757026098E-5</c:v>
                      </c:pt>
                      <c:pt idx="3215">
                        <c:v>1.3515343438310201E-5</c:v>
                      </c:pt>
                      <c:pt idx="3216">
                        <c:v>-1.32798077856685E-5</c:v>
                      </c:pt>
                      <c:pt idx="3217">
                        <c:v>-3.6510289697693E-5</c:v>
                      </c:pt>
                      <c:pt idx="3218">
                        <c:v>1.38877473217837E-5</c:v>
                      </c:pt>
                      <c:pt idx="3219">
                        <c:v>-5.1074017399149002E-5</c:v>
                      </c:pt>
                      <c:pt idx="3220">
                        <c:v>-7.3431355661520904E-6</c:v>
                      </c:pt>
                      <c:pt idx="3221">
                        <c:v>-4.4978870852315297E-5</c:v>
                      </c:pt>
                      <c:pt idx="3222">
                        <c:v>-2.3193793710960901E-5</c:v>
                      </c:pt>
                      <c:pt idx="3223">
                        <c:v>-3.6064921368749002E-5</c:v>
                      </c:pt>
                      <c:pt idx="3224">
                        <c:v>1.2807753817429901E-5</c:v>
                      </c:pt>
                      <c:pt idx="3225">
                        <c:v>-2.33189128119268E-5</c:v>
                      </c:pt>
                      <c:pt idx="3226">
                        <c:v>-4.8305428639114301E-5</c:v>
                      </c:pt>
                      <c:pt idx="3227">
                        <c:v>2.33179412729977E-5</c:v>
                      </c:pt>
                      <c:pt idx="3228">
                        <c:v>-4.1988438222083701E-5</c:v>
                      </c:pt>
                      <c:pt idx="3229">
                        <c:v>-2.6913655113810301E-5</c:v>
                      </c:pt>
                      <c:pt idx="3230">
                        <c:v>-1.5905709248073301E-5</c:v>
                      </c:pt>
                      <c:pt idx="3231">
                        <c:v>2.5370391900052001E-5</c:v>
                      </c:pt>
                      <c:pt idx="3232">
                        <c:v>-3.3814357807700798E-5</c:v>
                      </c:pt>
                      <c:pt idx="3233">
                        <c:v>2.3317353540335201E-7</c:v>
                      </c:pt>
                      <c:pt idx="3234">
                        <c:v>-2.6984563425598699E-5</c:v>
                      </c:pt>
                      <c:pt idx="3235">
                        <c:v>-5.9186790100175903E-5</c:v>
                      </c:pt>
                      <c:pt idx="3236">
                        <c:v>-1.4367154922943801E-5</c:v>
                      </c:pt>
                      <c:pt idx="3237">
                        <c:v>-1.3111376601147799E-5</c:v>
                      </c:pt>
                      <c:pt idx="3238" formatCode="General">
                        <c:v>-1.0403849515832E-4</c:v>
                      </c:pt>
                      <c:pt idx="3239">
                        <c:v>-6.3189910398397505E-5</c:v>
                      </c:pt>
                      <c:pt idx="3240">
                        <c:v>-6.3070494817469501E-5</c:v>
                      </c:pt>
                      <c:pt idx="3241">
                        <c:v>-3.6408885030785001E-5</c:v>
                      </c:pt>
                      <c:pt idx="3242">
                        <c:v>-5.9480229507777999E-6</c:v>
                      </c:pt>
                      <c:pt idx="3243">
                        <c:v>-5.9311968270610103E-5</c:v>
                      </c:pt>
                      <c:pt idx="3244">
                        <c:v>-1.4788344947528899E-5</c:v>
                      </c:pt>
                      <c:pt idx="3245">
                        <c:v>-2.9683466081503199E-5</c:v>
                      </c:pt>
                      <c:pt idx="3246">
                        <c:v>5.1828535316215503E-6</c:v>
                      </c:pt>
                      <c:pt idx="3247">
                        <c:v>1.60676652042052E-6</c:v>
                      </c:pt>
                      <c:pt idx="3248">
                        <c:v>-2.8333422633330599E-5</c:v>
                      </c:pt>
                      <c:pt idx="3249">
                        <c:v>-1.40248108666617E-5</c:v>
                      </c:pt>
                      <c:pt idx="3250">
                        <c:v>-1.5587588840093899E-6</c:v>
                      </c:pt>
                      <c:pt idx="3251">
                        <c:v>-1.4524382326803001E-5</c:v>
                      </c:pt>
                      <c:pt idx="3252">
                        <c:v>-9.7661538659424999E-6</c:v>
                      </c:pt>
                      <c:pt idx="3253">
                        <c:v>6.3543288660459905E-7</c:v>
                      </c:pt>
                      <c:pt idx="3254">
                        <c:v>-2.81448735411305E-5</c:v>
                      </c:pt>
                      <c:pt idx="3255">
                        <c:v>-5.28504275109435E-5</c:v>
                      </c:pt>
                      <c:pt idx="3256">
                        <c:v>-1.1850856767689299E-5</c:v>
                      </c:pt>
                      <c:pt idx="3257">
                        <c:v>-4.1376313489619299E-5</c:v>
                      </c:pt>
                      <c:pt idx="3258">
                        <c:v>-3.0506610859139699E-5</c:v>
                      </c:pt>
                      <c:pt idx="3259">
                        <c:v>-7.7689578375196594E-5</c:v>
                      </c:pt>
                      <c:pt idx="3260">
                        <c:v>-2.8625608869736199E-5</c:v>
                      </c:pt>
                      <c:pt idx="3261">
                        <c:v>-2.2434067323112999E-5</c:v>
                      </c:pt>
                      <c:pt idx="3262">
                        <c:v>1.1588168366322799E-5</c:v>
                      </c:pt>
                      <c:pt idx="3263">
                        <c:v>-1.8640563997596599E-5</c:v>
                      </c:pt>
                      <c:pt idx="3264">
                        <c:v>1.05863858900259E-5</c:v>
                      </c:pt>
                      <c:pt idx="3265">
                        <c:v>8.3817611146698905E-6</c:v>
                      </c:pt>
                      <c:pt idx="3266">
                        <c:v>-4.7036427963117298E-5</c:v>
                      </c:pt>
                      <c:pt idx="3267">
                        <c:v>-2.1380740843490801E-5</c:v>
                      </c:pt>
                      <c:pt idx="3268">
                        <c:v>-4.0974763455203297E-5</c:v>
                      </c:pt>
                      <c:pt idx="3269">
                        <c:v>-2.1052635401173E-5</c:v>
                      </c:pt>
                      <c:pt idx="3270">
                        <c:v>4.6159445939705203E-5</c:v>
                      </c:pt>
                      <c:pt idx="3271">
                        <c:v>-8.8464746100612904E-6</c:v>
                      </c:pt>
                      <c:pt idx="3272">
                        <c:v>-3.2590688056571799E-5</c:v>
                      </c:pt>
                      <c:pt idx="3273">
                        <c:v>1.1977585778328599E-6</c:v>
                      </c:pt>
                      <c:pt idx="3274">
                        <c:v>-6.4183893314373203E-5</c:v>
                      </c:pt>
                      <c:pt idx="3275">
                        <c:v>3.5922809471174402E-5</c:v>
                      </c:pt>
                      <c:pt idx="3276">
                        <c:v>1.9587309169216599E-5</c:v>
                      </c:pt>
                      <c:pt idx="3277">
                        <c:v>-2.5423922716870901E-5</c:v>
                      </c:pt>
                      <c:pt idx="3278">
                        <c:v>-5.0221803446357599E-6</c:v>
                      </c:pt>
                      <c:pt idx="3279">
                        <c:v>-4.5913098588036602E-6</c:v>
                      </c:pt>
                      <c:pt idx="3280">
                        <c:v>-4.5599928268300702E-5</c:v>
                      </c:pt>
                      <c:pt idx="3281">
                        <c:v>-3.2086836340343602E-5</c:v>
                      </c:pt>
                      <c:pt idx="3282">
                        <c:v>2.1799158213913602E-5</c:v>
                      </c:pt>
                      <c:pt idx="3283">
                        <c:v>-7.5536760867974003E-5</c:v>
                      </c:pt>
                      <c:pt idx="3284">
                        <c:v>3.7209383581862998E-5</c:v>
                      </c:pt>
                      <c:pt idx="3285">
                        <c:v>-2.3259221521825299E-5</c:v>
                      </c:pt>
                      <c:pt idx="3286">
                        <c:v>4.3028866137213101E-5</c:v>
                      </c:pt>
                      <c:pt idx="3287">
                        <c:v>-1.33157894729016E-5</c:v>
                      </c:pt>
                      <c:pt idx="3288">
                        <c:v>-1.8470974666117401E-5</c:v>
                      </c:pt>
                      <c:pt idx="3289">
                        <c:v>2.0831445797715001E-5</c:v>
                      </c:pt>
                      <c:pt idx="3290">
                        <c:v>-5.1342150852495599E-5</c:v>
                      </c:pt>
                      <c:pt idx="3291">
                        <c:v>-7.6198920293116498E-5</c:v>
                      </c:pt>
                      <c:pt idx="3292">
                        <c:v>2.2949977956317699E-6</c:v>
                      </c:pt>
                      <c:pt idx="3293">
                        <c:v>-7.5407534586991802E-6</c:v>
                      </c:pt>
                      <c:pt idx="3294">
                        <c:v>-7.5009139061261095E-5</c:v>
                      </c:pt>
                      <c:pt idx="3295">
                        <c:v>-2.22660477972988E-5</c:v>
                      </c:pt>
                      <c:pt idx="3296">
                        <c:v>-4.2063312483750898E-5</c:v>
                      </c:pt>
                      <c:pt idx="3297">
                        <c:v>-1.1522981913368299E-6</c:v>
                      </c:pt>
                      <c:pt idx="3298">
                        <c:v>-4.15084816331831E-5</c:v>
                      </c:pt>
                      <c:pt idx="3299">
                        <c:v>-2.8015938478304399E-5</c:v>
                      </c:pt>
                      <c:pt idx="3300">
                        <c:v>-4.4506006828880699E-5</c:v>
                      </c:pt>
                      <c:pt idx="3301">
                        <c:v>3.1220802261122602E-5</c:v>
                      </c:pt>
                      <c:pt idx="3302">
                        <c:v>2.3703905635204998E-5</c:v>
                      </c:pt>
                      <c:pt idx="3303">
                        <c:v>-2.7385355162901499E-5</c:v>
                      </c:pt>
                      <c:pt idx="3304">
                        <c:v>3.6245462713519501E-5</c:v>
                      </c:pt>
                      <c:pt idx="3305">
                        <c:v>-1.4227045606294101E-5</c:v>
                      </c:pt>
                      <c:pt idx="3306">
                        <c:v>1.7940296833223099E-5</c:v>
                      </c:pt>
                      <c:pt idx="3307">
                        <c:v>-8.4077640854910807E-5</c:v>
                      </c:pt>
                      <c:pt idx="3308">
                        <c:v>-1.0122670632612899E-5</c:v>
                      </c:pt>
                      <c:pt idx="3309">
                        <c:v>-3.55349984982393E-5</c:v>
                      </c:pt>
                      <c:pt idx="3310">
                        <c:v>2.7120242147756E-5</c:v>
                      </c:pt>
                      <c:pt idx="3311">
                        <c:v>1.05659485564066E-5</c:v>
                      </c:pt>
                      <c:pt idx="3312">
                        <c:v>-1.6157126091417601E-7</c:v>
                      </c:pt>
                      <c:pt idx="3313">
                        <c:v>2.0598571965102202E-5</c:v>
                      </c:pt>
                      <c:pt idx="3314">
                        <c:v>9.2177495164893702E-6</c:v>
                      </c:pt>
                      <c:pt idx="3315">
                        <c:v>-5.1944010814920698E-5</c:v>
                      </c:pt>
                      <c:pt idx="3316">
                        <c:v>-2.7374379388152702E-5</c:v>
                      </c:pt>
                      <c:pt idx="3317">
                        <c:v>-3.7402893071652802E-5</c:v>
                      </c:pt>
                      <c:pt idx="3318">
                        <c:v>-2.2444839185185101E-5</c:v>
                      </c:pt>
                      <c:pt idx="3319">
                        <c:v>-6.4146420376749001E-5</c:v>
                      </c:pt>
                      <c:pt idx="3320">
                        <c:v>-4.92060210008961E-5</c:v>
                      </c:pt>
                      <c:pt idx="3321">
                        <c:v>3.06372406557971E-5</c:v>
                      </c:pt>
                      <c:pt idx="3322">
                        <c:v>1.9404852883499701E-5</c:v>
                      </c:pt>
                      <c:pt idx="3323">
                        <c:v>2.6348454494766701E-6</c:v>
                      </c:pt>
                      <c:pt idx="3324">
                        <c:v>9.9005029027628295E-6</c:v>
                      </c:pt>
                      <c:pt idx="3325">
                        <c:v>-1.1733353318299599E-5</c:v>
                      </c:pt>
                      <c:pt idx="3326">
                        <c:v>-5.9842961594234402E-5</c:v>
                      </c:pt>
                      <c:pt idx="3327">
                        <c:v>7.0139306034317503E-5</c:v>
                      </c:pt>
                      <c:pt idx="3328">
                        <c:v>-1.90005194683313E-5</c:v>
                      </c:pt>
                      <c:pt idx="3329">
                        <c:v>-4.1649864832450601E-5</c:v>
                      </c:pt>
                      <c:pt idx="3330">
                        <c:v>-1.35890059398493E-5</c:v>
                      </c:pt>
                      <c:pt idx="3331">
                        <c:v>-1.5555736728206401E-5</c:v>
                      </c:pt>
                      <c:pt idx="3332">
                        <c:v>-2.4443102764191701E-5</c:v>
                      </c:pt>
                      <c:pt idx="3333">
                        <c:v>6.6854150144773099E-6</c:v>
                      </c:pt>
                      <c:pt idx="3334">
                        <c:v>1.1621393603274999E-5</c:v>
                      </c:pt>
                      <c:pt idx="3335">
                        <c:v>-3.3844788298446698E-5</c:v>
                      </c:pt>
                      <c:pt idx="3336">
                        <c:v>3.9191959706302599E-5</c:v>
                      </c:pt>
                      <c:pt idx="3337">
                        <c:v>-2.2960552476388399E-5</c:v>
                      </c:pt>
                      <c:pt idx="3338">
                        <c:v>1.86080114061871E-5</c:v>
                      </c:pt>
                      <c:pt idx="3339">
                        <c:v>-4.38673272810485E-5</c:v>
                      </c:pt>
                      <c:pt idx="3340">
                        <c:v>-5.0220490864433698E-5</c:v>
                      </c:pt>
                      <c:pt idx="3341">
                        <c:v>-2.1929906405486501E-5</c:v>
                      </c:pt>
                      <c:pt idx="3342">
                        <c:v>-1.4164166576410701E-5</c:v>
                      </c:pt>
                      <c:pt idx="3343">
                        <c:v>-5.1908270654806E-5</c:v>
                      </c:pt>
                      <c:pt idx="3344">
                        <c:v>-3.1072163301227999E-5</c:v>
                      </c:pt>
                      <c:pt idx="3345">
                        <c:v>-2.2146929567524799E-5</c:v>
                      </c:pt>
                      <c:pt idx="3346">
                        <c:v>1.2416551145533799E-5</c:v>
                      </c:pt>
                      <c:pt idx="3347">
                        <c:v>-2.3008261751631899E-5</c:v>
                      </c:pt>
                      <c:pt idx="3348">
                        <c:v>-2.01388813662672E-5</c:v>
                      </c:pt>
                      <c:pt idx="3349">
                        <c:v>7.8538799968846092E-6</c:v>
                      </c:pt>
                      <c:pt idx="3350">
                        <c:v>-2.2139229929066302E-5</c:v>
                      </c:pt>
                      <c:pt idx="3351">
                        <c:v>-3.10711422163773E-5</c:v>
                      </c:pt>
                      <c:pt idx="3352">
                        <c:v>3.80322407166071E-5</c:v>
                      </c:pt>
                      <c:pt idx="3353">
                        <c:v>3.0066831912177001E-5</c:v>
                      </c:pt>
                      <c:pt idx="3354">
                        <c:v>3.3330055528767098E-5</c:v>
                      </c:pt>
                      <c:pt idx="3355">
                        <c:v>5.3817488547779498E-5</c:v>
                      </c:pt>
                      <c:pt idx="3356">
                        <c:v>-1.4445408881893401E-5</c:v>
                      </c:pt>
                      <c:pt idx="3357">
                        <c:v>-2.33671087704575E-5</c:v>
                      </c:pt>
                      <c:pt idx="3358">
                        <c:v>-4.0941778925076003E-5</c:v>
                      </c:pt>
                      <c:pt idx="3359">
                        <c:v>-9.26849666957215E-5</c:v>
                      </c:pt>
                      <c:pt idx="3360">
                        <c:v>-1.00423742187036E-6</c:v>
                      </c:pt>
                      <c:pt idx="3361">
                        <c:v>-3.0715342681943802E-5</c:v>
                      </c:pt>
                      <c:pt idx="3362">
                        <c:v>-3.0915740846037699E-5</c:v>
                      </c:pt>
                      <c:pt idx="3363">
                        <c:v>-3.4324017786451399E-6</c:v>
                      </c:pt>
                      <c:pt idx="3364">
                        <c:v>-3.6734447550655503E-5</c:v>
                      </c:pt>
                      <c:pt idx="3365">
                        <c:v>-2.8369416042364299E-5</c:v>
                      </c:pt>
                      <c:pt idx="3366">
                        <c:v>-7.8428098683549995E-5</c:v>
                      </c:pt>
                      <c:pt idx="3367">
                        <c:v>-5.5837600522195801E-5</c:v>
                      </c:pt>
                      <c:pt idx="3368">
                        <c:v>1.5066394677224501E-6</c:v>
                      </c:pt>
                      <c:pt idx="3369">
                        <c:v>-1.28288299978615E-5</c:v>
                      </c:pt>
                      <c:pt idx="3370">
                        <c:v>-1.97437813305535E-5</c:v>
                      </c:pt>
                      <c:pt idx="3371">
                        <c:v>-4.2680613618246402E-5</c:v>
                      </c:pt>
                      <c:pt idx="3372">
                        <c:v>-2.95620456953768E-5</c:v>
                      </c:pt>
                      <c:pt idx="3373">
                        <c:v>-1.36380803490568E-5</c:v>
                      </c:pt>
                      <c:pt idx="3374">
                        <c:v>3.77578751973483E-5</c:v>
                      </c:pt>
                      <c:pt idx="3375">
                        <c:v>-7.7044355029448192E-6</c:v>
                      </c:pt>
                      <c:pt idx="3376">
                        <c:v>-1.1976777356262101E-5</c:v>
                      </c:pt>
                      <c:pt idx="3377">
                        <c:v>-2.9772853316649199E-5</c:v>
                      </c:pt>
                      <c:pt idx="3378">
                        <c:v>-1.6449432168201E-5</c:v>
                      </c:pt>
                      <c:pt idx="3379">
                        <c:v>2.6492303379103201E-5</c:v>
                      </c:pt>
                      <c:pt idx="3380">
                        <c:v>3.15898474201207E-5</c:v>
                      </c:pt>
                      <c:pt idx="3381">
                        <c:v>-2.2469601197855901E-5</c:v>
                      </c:pt>
                      <c:pt idx="3382">
                        <c:v>-1.1201753779564699E-5</c:v>
                      </c:pt>
                      <c:pt idx="3383">
                        <c:v>4.9270008465911499E-5</c:v>
                      </c:pt>
                      <c:pt idx="3384">
                        <c:v>1.47940549941687E-5</c:v>
                      </c:pt>
                      <c:pt idx="3385">
                        <c:v>5.8824886765702797E-5</c:v>
                      </c:pt>
                      <c:pt idx="3386">
                        <c:v>3.1442600784906099E-5</c:v>
                      </c:pt>
                      <c:pt idx="3387">
                        <c:v>1.01197898489113E-5</c:v>
                      </c:pt>
                      <c:pt idx="3388">
                        <c:v>1.7998624162955502E-5</c:v>
                      </c:pt>
                      <c:pt idx="3389">
                        <c:v>-1.1149079332713201E-5</c:v>
                      </c:pt>
                      <c:pt idx="3390">
                        <c:v>1.4965997093232399E-6</c:v>
                      </c:pt>
                      <c:pt idx="3391">
                        <c:v>7.93127109235936E-6</c:v>
                      </c:pt>
                      <c:pt idx="3392">
                        <c:v>-2.1183024576914699E-5</c:v>
                      </c:pt>
                      <c:pt idx="3393">
                        <c:v>-1.41152798388174E-5</c:v>
                      </c:pt>
                      <c:pt idx="3394">
                        <c:v>2.9794845528647999E-5</c:v>
                      </c:pt>
                      <c:pt idx="3395">
                        <c:v>7.56642715399324E-6</c:v>
                      </c:pt>
                      <c:pt idx="3396">
                        <c:v>4.0032089836591104E-6</c:v>
                      </c:pt>
                      <c:pt idx="3397">
                        <c:v>4.6022521137476903E-5</c:v>
                      </c:pt>
                      <c:pt idx="3398">
                        <c:v>2.9712811020853299E-5</c:v>
                      </c:pt>
                      <c:pt idx="3399">
                        <c:v>7.5261193541997394E-5</c:v>
                      </c:pt>
                      <c:pt idx="3400">
                        <c:v>-9.8527320221177097E-6</c:v>
                      </c:pt>
                      <c:pt idx="3401">
                        <c:v>2.5113821862807802E-5</c:v>
                      </c:pt>
                      <c:pt idx="3402">
                        <c:v>-2.49116849157966E-5</c:v>
                      </c:pt>
                      <c:pt idx="3403">
                        <c:v>-2.0740953893412499E-5</c:v>
                      </c:pt>
                      <c:pt idx="3404">
                        <c:v>-4.1333627331742298E-5</c:v>
                      </c:pt>
                      <c:pt idx="3405">
                        <c:v>-3.9079942640325202E-5</c:v>
                      </c:pt>
                      <c:pt idx="3406">
                        <c:v>1.23481538956156E-6</c:v>
                      </c:pt>
                      <c:pt idx="3407">
                        <c:v>2.60097218999045E-5</c:v>
                      </c:pt>
                      <c:pt idx="3408">
                        <c:v>-1.71856685668461E-5</c:v>
                      </c:pt>
                      <c:pt idx="3409">
                        <c:v>3.73595562527778E-5</c:v>
                      </c:pt>
                      <c:pt idx="3410">
                        <c:v>-1.5344148799873001E-5</c:v>
                      </c:pt>
                      <c:pt idx="3411">
                        <c:v>-1.56670292675908E-5</c:v>
                      </c:pt>
                      <c:pt idx="3412">
                        <c:v>6.6135609378893405E-5</c:v>
                      </c:pt>
                      <c:pt idx="3413">
                        <c:v>4.17033983108085E-6</c:v>
                      </c:pt>
                      <c:pt idx="3414">
                        <c:v>4.0667395837862097E-5</c:v>
                      </c:pt>
                      <c:pt idx="3415">
                        <c:v>-4.1264538693821501E-5</c:v>
                      </c:pt>
                      <c:pt idx="3416">
                        <c:v>1.3406629778705101E-5</c:v>
                      </c:pt>
                      <c:pt idx="3417">
                        <c:v>-9.0313790953661102E-6</c:v>
                      </c:pt>
                      <c:pt idx="3418">
                        <c:v>4.2766300789405004E-6</c:v>
                      </c:pt>
                      <c:pt idx="3419">
                        <c:v>3.3381778148175099E-6</c:v>
                      </c:pt>
                      <c:pt idx="3420">
                        <c:v>2.8896865077769001E-5</c:v>
                      </c:pt>
                      <c:pt idx="3421">
                        <c:v>2.26029971010191E-5</c:v>
                      </c:pt>
                      <c:pt idx="3422">
                        <c:v>-2.3382597747024699E-5</c:v>
                      </c:pt>
                      <c:pt idx="3423">
                        <c:v>3.8963084064361903E-5</c:v>
                      </c:pt>
                      <c:pt idx="3424">
                        <c:v>-2.5268392954660401E-5</c:v>
                      </c:pt>
                      <c:pt idx="3425">
                        <c:v>-3.7274972320077903E-5</c:v>
                      </c:pt>
                      <c:pt idx="3426">
                        <c:v>2.8308224017650202E-5</c:v>
                      </c:pt>
                      <c:pt idx="3427">
                        <c:v>6.22478245415492E-6</c:v>
                      </c:pt>
                      <c:pt idx="3428">
                        <c:v>-1.8153723653904101E-5</c:v>
                      </c:pt>
                      <c:pt idx="3429">
                        <c:v>-3.2179386182011098E-5</c:v>
                      </c:pt>
                      <c:pt idx="3430">
                        <c:v>-1.20356227949064E-5</c:v>
                      </c:pt>
                      <c:pt idx="3431">
                        <c:v>-2.57014966106517E-5</c:v>
                      </c:pt>
                      <c:pt idx="3432">
                        <c:v>2.44119255193455E-5</c:v>
                      </c:pt>
                      <c:pt idx="3433">
                        <c:v>1.5275153468486399E-5</c:v>
                      </c:pt>
                      <c:pt idx="3434">
                        <c:v>8.3705553616178602E-5</c:v>
                      </c:pt>
                      <c:pt idx="3435">
                        <c:v>3.24260162924328E-5</c:v>
                      </c:pt>
                      <c:pt idx="3436">
                        <c:v>5.2732989845813398E-8</c:v>
                      </c:pt>
                      <c:pt idx="3437">
                        <c:v>5.7802175541132196E-6</c:v>
                      </c:pt>
                      <c:pt idx="3438">
                        <c:v>9.5474022618332796E-6</c:v>
                      </c:pt>
                      <c:pt idx="3439">
                        <c:v>3.7866560756937703E-5</c:v>
                      </c:pt>
                      <c:pt idx="3440">
                        <c:v>2.5643513898976801E-5</c:v>
                      </c:pt>
                      <c:pt idx="3441">
                        <c:v>-3.8261137512928304E-6</c:v>
                      </c:pt>
                      <c:pt idx="3442">
                        <c:v>7.8670714032055996E-6</c:v>
                      </c:pt>
                      <c:pt idx="3443">
                        <c:v>1.18008467753872E-5</c:v>
                      </c:pt>
                      <c:pt idx="3444">
                        <c:v>2.0844807402478499E-5</c:v>
                      </c:pt>
                      <c:pt idx="3445">
                        <c:v>-5.4995567877581503E-6</c:v>
                      </c:pt>
                      <c:pt idx="3446">
                        <c:v>-4.5371908001562497E-6</c:v>
                      </c:pt>
                      <c:pt idx="3447">
                        <c:v>-9.6861829826261708E-7</c:v>
                      </c:pt>
                      <c:pt idx="3448">
                        <c:v>-1.4535830916634799E-5</c:v>
                      </c:pt>
                      <c:pt idx="3449">
                        <c:v>2.4966615339768199E-5</c:v>
                      </c:pt>
                      <c:pt idx="3450">
                        <c:v>1.7554985929353101E-5</c:v>
                      </c:pt>
                      <c:pt idx="3451">
                        <c:v>8.7214640732472703E-5</c:v>
                      </c:pt>
                      <c:pt idx="3452">
                        <c:v>6.9678083867192006E-5</c:v>
                      </c:pt>
                      <c:pt idx="3453">
                        <c:v>2.9986603363659102E-5</c:v>
                      </c:pt>
                      <c:pt idx="3454">
                        <c:v>1.19846813850308E-5</c:v>
                      </c:pt>
                      <c:pt idx="3455">
                        <c:v>3.9711426537511E-5</c:v>
                      </c:pt>
                      <c:pt idx="3456">
                        <c:v>4.6618267992876602E-5</c:v>
                      </c:pt>
                      <c:pt idx="3457">
                        <c:v>2.4660637669022601E-5</c:v>
                      </c:pt>
                      <c:pt idx="3458">
                        <c:v>1.04382534703134E-5</c:v>
                      </c:pt>
                      <c:pt idx="3459">
                        <c:v>-1.67838987726981E-5</c:v>
                      </c:pt>
                      <c:pt idx="3460">
                        <c:v>2.2441732170590701E-5</c:v>
                      </c:pt>
                      <c:pt idx="3461">
                        <c:v>3.8287447688380902E-5</c:v>
                      </c:pt>
                      <c:pt idx="3462">
                        <c:v>3.5041842136510102E-5</c:v>
                      </c:pt>
                      <c:pt idx="3463">
                        <c:v>6.0323754583465501E-5</c:v>
                      </c:pt>
                      <c:pt idx="3464">
                        <c:v>2.9223776557380199E-5</c:v>
                      </c:pt>
                      <c:pt idx="3465">
                        <c:v>6.8436310985228204E-5</c:v>
                      </c:pt>
                      <c:pt idx="3466">
                        <c:v>4.41981138980318E-5</c:v>
                      </c:pt>
                      <c:pt idx="3467">
                        <c:v>-5.21849631848248E-5</c:v>
                      </c:pt>
                      <c:pt idx="3468">
                        <c:v>1.81975653492396E-5</c:v>
                      </c:pt>
                      <c:pt idx="3469">
                        <c:v>7.2727333429219493E-5</c:v>
                      </c:pt>
                      <c:pt idx="3470">
                        <c:v>-6.5455482087053097E-6</c:v>
                      </c:pt>
                      <c:pt idx="3471">
                        <c:v>2.1406738857645999E-5</c:v>
                      </c:pt>
                      <c:pt idx="3472">
                        <c:v>-4.7475336933292002E-6</c:v>
                      </c:pt>
                      <c:pt idx="3473">
                        <c:v>5.0477740385702E-6</c:v>
                      </c:pt>
                      <c:pt idx="3474">
                        <c:v>4.3436303333152401E-5</c:v>
                      </c:pt>
                      <c:pt idx="3475">
                        <c:v>3.24463206247844E-5</c:v>
                      </c:pt>
                      <c:pt idx="3476">
                        <c:v>2.0221904228156799E-5</c:v>
                      </c:pt>
                      <c:pt idx="3477">
                        <c:v>3.5409713562996803E-5</c:v>
                      </c:pt>
                      <c:pt idx="3478">
                        <c:v>5.91519301211365E-5</c:v>
                      </c:pt>
                      <c:pt idx="3479">
                        <c:v>9.0392628992510794E-6</c:v>
                      </c:pt>
                      <c:pt idx="3480">
                        <c:v>3.88509313092226E-5</c:v>
                      </c:pt>
                      <c:pt idx="3481">
                        <c:v>1.7810269749653899E-5</c:v>
                      </c:pt>
                      <c:pt idx="3482">
                        <c:v>4.3576036821073003E-5</c:v>
                      </c:pt>
                      <c:pt idx="3483">
                        <c:v>3.3177066786380697E-5</c:v>
                      </c:pt>
                      <c:pt idx="3484">
                        <c:v>3.1467559468689498E-5</c:v>
                      </c:pt>
                      <c:pt idx="3485">
                        <c:v>5.3757979435082199E-6</c:v>
                      </c:pt>
                      <c:pt idx="3486">
                        <c:v>5.0835506212948197E-5</c:v>
                      </c:pt>
                      <c:pt idx="3487">
                        <c:v>6.1041682312725799E-6</c:v>
                      </c:pt>
                      <c:pt idx="3488">
                        <c:v>9.4231418175009702E-5</c:v>
                      </c:pt>
                      <c:pt idx="3489">
                        <c:v>5.8523608995357901E-5</c:v>
                      </c:pt>
                      <c:pt idx="3490">
                        <c:v>-1.92585193150014E-5</c:v>
                      </c:pt>
                      <c:pt idx="3491">
                        <c:v>6.4221084067954794E-5</c:v>
                      </c:pt>
                      <c:pt idx="3492">
                        <c:v>-8.8934756098348607E-6</c:v>
                      </c:pt>
                      <c:pt idx="3493">
                        <c:v>5.7385027679918897E-5</c:v>
                      </c:pt>
                      <c:pt idx="3494">
                        <c:v>7.9782569650886293E-6</c:v>
                      </c:pt>
                      <c:pt idx="3495">
                        <c:v>3.4774766949763602E-5</c:v>
                      </c:pt>
                      <c:pt idx="3496">
                        <c:v>3.5096932278654099E-6</c:v>
                      </c:pt>
                      <c:pt idx="3497">
                        <c:v>2.8562409671621901E-5</c:v>
                      </c:pt>
                      <c:pt idx="3498">
                        <c:v>4.8771694409198997E-5</c:v>
                      </c:pt>
                      <c:pt idx="3499">
                        <c:v>-2.1315566322645299E-6</c:v>
                      </c:pt>
                      <c:pt idx="3500">
                        <c:v>4.66868382114745E-5</c:v>
                      </c:pt>
                      <c:pt idx="3501">
                        <c:v>-1.04295600479766E-5</c:v>
                      </c:pt>
                      <c:pt idx="3502">
                        <c:v>7.2466409341941806E-5</c:v>
                      </c:pt>
                      <c:pt idx="3503">
                        <c:v>4.7753275210902998E-5</c:v>
                      </c:pt>
                      <c:pt idx="3504">
                        <c:v>3.8996615439288098E-5</c:v>
                      </c:pt>
                      <c:pt idx="3505">
                        <c:v>7.1953489257289E-5</c:v>
                      </c:pt>
                      <c:pt idx="3506">
                        <c:v>4.07943886872868E-5</c:v>
                      </c:pt>
                      <c:pt idx="3507">
                        <c:v>6.3766121374594199E-5</c:v>
                      </c:pt>
                      <c:pt idx="3508">
                        <c:v>-1.0927455304524E-5</c:v>
                      </c:pt>
                      <c:pt idx="3509">
                        <c:v>6.4167615104421605E-5</c:v>
                      </c:pt>
                      <c:pt idx="3510">
                        <c:v>2.9274839106833399E-5</c:v>
                      </c:pt>
                      <c:pt idx="3511">
                        <c:v>4.4187802016077298E-5</c:v>
                      </c:pt>
                      <c:pt idx="3512">
                        <c:v>6.2265238958132701E-5</c:v>
                      </c:pt>
                      <c:pt idx="3513">
                        <c:v>4.3890821007117998E-5</c:v>
                      </c:pt>
                      <c:pt idx="3514">
                        <c:v>5.5073831981990598E-5</c:v>
                      </c:pt>
                      <c:pt idx="3515">
                        <c:v>5.0272464360448499E-5</c:v>
                      </c:pt>
                      <c:pt idx="3516">
                        <c:v>1.32731857113856E-5</c:v>
                      </c:pt>
                      <c:pt idx="3517">
                        <c:v>9.6663382889657798E-5</c:v>
                      </c:pt>
                      <c:pt idx="3518">
                        <c:v>2.567516046236E-5</c:v>
                      </c:pt>
                      <c:pt idx="3519">
                        <c:v>4.6264022976738699E-5</c:v>
                      </c:pt>
                      <c:pt idx="3520">
                        <c:v>2.7011008845365601E-5</c:v>
                      </c:pt>
                      <c:pt idx="3521">
                        <c:v>1.4534055524552001E-5</c:v>
                      </c:pt>
                      <c:pt idx="3522">
                        <c:v>3.6765546267276101E-5</c:v>
                      </c:pt>
                      <c:pt idx="3523">
                        <c:v>7.3220379507279098E-5</c:v>
                      </c:pt>
                      <c:pt idx="3524">
                        <c:v>5.8622572103033901E-5</c:v>
                      </c:pt>
                      <c:pt idx="3525">
                        <c:v>2.0750653960763301E-5</c:v>
                      </c:pt>
                      <c:pt idx="3526">
                        <c:v>6.4220740883276799E-5</c:v>
                      </c:pt>
                      <c:pt idx="3527">
                        <c:v>-9.6121903067334105E-6</c:v>
                      </c:pt>
                      <c:pt idx="3528">
                        <c:v>3.8146684901016601E-5</c:v>
                      </c:pt>
                      <c:pt idx="3529">
                        <c:v>5.4797911250395898E-5</c:v>
                      </c:pt>
                      <c:pt idx="3530">
                        <c:v>4.1696973608633E-5</c:v>
                      </c:pt>
                      <c:pt idx="3531">
                        <c:v>6.6579829660823903E-5</c:v>
                      </c:pt>
                      <c:pt idx="3532">
                        <c:v>9.6102997152916101E-5</c:v>
                      </c:pt>
                      <c:pt idx="3533">
                        <c:v>1.9120145964005798E-5</c:v>
                      </c:pt>
                      <c:pt idx="3534">
                        <c:v>5.0077291974667E-5</c:v>
                      </c:pt>
                      <c:pt idx="3535">
                        <c:v>3.00647079776868E-5</c:v>
                      </c:pt>
                      <c:pt idx="3536">
                        <c:v>2.2945417706739699E-5</c:v>
                      </c:pt>
                      <c:pt idx="3537">
                        <c:v>5.48009517225779E-5</c:v>
                      </c:pt>
                      <c:pt idx="3538">
                        <c:v>-8.4434389395692708E-6</c:v>
                      </c:pt>
                      <c:pt idx="3539">
                        <c:v>2.0875152235101199E-5</c:v>
                      </c:pt>
                      <c:pt idx="3540">
                        <c:v>3.4017941663050002E-5</c:v>
                      </c:pt>
                      <c:pt idx="3541">
                        <c:v>9.9239575201443404E-5</c:v>
                      </c:pt>
                      <c:pt idx="3542">
                        <c:v>6.1993573091700602E-5</c:v>
                      </c:pt>
                      <c:pt idx="3543">
                        <c:v>3.4583686484902497E-5</c:v>
                      </c:pt>
                      <c:pt idx="3544">
                        <c:v>6.4333847463482103E-5</c:v>
                      </c:pt>
                      <c:pt idx="3545">
                        <c:v>-1.5472074894689199E-5</c:v>
                      </c:pt>
                      <c:pt idx="3546">
                        <c:v>2.3378428696452901E-5</c:v>
                      </c:pt>
                      <c:pt idx="3547">
                        <c:v>4.11803355638893E-5</c:v>
                      </c:pt>
                      <c:pt idx="3548">
                        <c:v>6.9431425195340003E-6</c:v>
                      </c:pt>
                      <c:pt idx="3549">
                        <c:v>2.00431742533887E-5</c:v>
                      </c:pt>
                      <c:pt idx="3550">
                        <c:v>1.6747061218603101E-5</c:v>
                      </c:pt>
                      <c:pt idx="3551">
                        <c:v>4.92325022927021E-5</c:v>
                      </c:pt>
                      <c:pt idx="3552">
                        <c:v>-7.14455253326325E-6</c:v>
                      </c:pt>
                      <c:pt idx="3553">
                        <c:v>3.0766000337167702E-5</c:v>
                      </c:pt>
                      <c:pt idx="3554">
                        <c:v>4.6757970733363003E-5</c:v>
                      </c:pt>
                      <c:pt idx="3555">
                        <c:v>1.9833676434327901E-5</c:v>
                      </c:pt>
                      <c:pt idx="3556">
                        <c:v>6.5466421556229106E-5</c:v>
                      </c:pt>
                      <c:pt idx="3557">
                        <c:v>-1.85799194331232E-5</c:v>
                      </c:pt>
                      <c:pt idx="3558">
                        <c:v>5.4387198937882402E-5</c:v>
                      </c:pt>
                      <c:pt idx="3559">
                        <c:v>2.18526491264071E-5</c:v>
                      </c:pt>
                      <c:pt idx="3560">
                        <c:v>8.9595753810895105E-5</c:v>
                      </c:pt>
                      <c:pt idx="3561">
                        <c:v>4.0540639698073099E-5</c:v>
                      </c:pt>
                      <c:pt idx="3562">
                        <c:v>5.3706259270308297E-5</c:v>
                      </c:pt>
                      <c:pt idx="3563">
                        <c:v>3.5832128751435503E-5</c:v>
                      </c:pt>
                      <c:pt idx="3564">
                        <c:v>2.7754615974270599E-5</c:v>
                      </c:pt>
                      <c:pt idx="3565">
                        <c:v>2.5068154563199301E-5</c:v>
                      </c:pt>
                      <c:pt idx="3566">
                        <c:v>9.1363697581937801E-6</c:v>
                      </c:pt>
                      <c:pt idx="3567">
                        <c:v>5.9609820905934298E-5</c:v>
                      </c:pt>
                      <c:pt idx="3568">
                        <c:v>2.1960576733826901E-5</c:v>
                      </c:pt>
                      <c:pt idx="3569">
                        <c:v>5.0850690196525498E-5</c:v>
                      </c:pt>
                      <c:pt idx="3570">
                        <c:v>3.29013524290313E-5</c:v>
                      </c:pt>
                      <c:pt idx="3571">
                        <c:v>1.3412517981368101E-5</c:v>
                      </c:pt>
                      <c:pt idx="3572">
                        <c:v>7.2609378444938997E-5</c:v>
                      </c:pt>
                      <c:pt idx="3573">
                        <c:v>4.2740682774232898E-5</c:v>
                      </c:pt>
                      <c:pt idx="3574" formatCode="General">
                        <c:v>1.00685508139715E-4</c:v>
                      </c:pt>
                      <c:pt idx="3575">
                        <c:v>2.36798450682617E-6</c:v>
                      </c:pt>
                      <c:pt idx="3576">
                        <c:v>3.1435502787531003E-5</c:v>
                      </c:pt>
                      <c:pt idx="3577">
                        <c:v>3.5742766755728501E-5</c:v>
                      </c:pt>
                      <c:pt idx="3578">
                        <c:v>8.1262963248008004E-5</c:v>
                      </c:pt>
                      <c:pt idx="3579">
                        <c:v>4.3436931817732101E-5</c:v>
                      </c:pt>
                      <c:pt idx="3580">
                        <c:v>5.9005240564574197E-5</c:v>
                      </c:pt>
                      <c:pt idx="3581">
                        <c:v>8.5418394277085604E-5</c:v>
                      </c:pt>
                      <c:pt idx="3582">
                        <c:v>2.65312636209891E-5</c:v>
                      </c:pt>
                      <c:pt idx="3583">
                        <c:v>-8.0775202584217307E-6</c:v>
                      </c:pt>
                      <c:pt idx="3584">
                        <c:v>3.5823843067304701E-5</c:v>
                      </c:pt>
                      <c:pt idx="3585">
                        <c:v>6.2840795229108097E-5</c:v>
                      </c:pt>
                      <c:pt idx="3586" formatCode="General">
                        <c:v>1.0758084675504801E-4</c:v>
                      </c:pt>
                      <c:pt idx="3587" formatCode="General">
                        <c:v>1.26643316444074E-4</c:v>
                      </c:pt>
                      <c:pt idx="3588">
                        <c:v>6.2276541011111302E-5</c:v>
                      </c:pt>
                      <c:pt idx="3589">
                        <c:v>3.4302011805176802E-5</c:v>
                      </c:pt>
                      <c:pt idx="3590">
                        <c:v>1.3747160420799001E-5</c:v>
                      </c:pt>
                      <c:pt idx="3591">
                        <c:v>1.09275618749657E-5</c:v>
                      </c:pt>
                      <c:pt idx="3592">
                        <c:v>5.6142257921562599E-5</c:v>
                      </c:pt>
                      <c:pt idx="3593">
                        <c:v>2.3064389265236501E-5</c:v>
                      </c:pt>
                      <c:pt idx="3594">
                        <c:v>6.7480705916944702E-5</c:v>
                      </c:pt>
                      <c:pt idx="3595">
                        <c:v>1.3565362424463201E-5</c:v>
                      </c:pt>
                      <c:pt idx="3596">
                        <c:v>5.5218509039257901E-5</c:v>
                      </c:pt>
                      <c:pt idx="3597">
                        <c:v>3.25927543022246E-5</c:v>
                      </c:pt>
                      <c:pt idx="3598">
                        <c:v>-1.0112456333890699E-5</c:v>
                      </c:pt>
                      <c:pt idx="3599">
                        <c:v>4.6400257189906697E-5</c:v>
                      </c:pt>
                      <c:pt idx="3600">
                        <c:v>8.9814139107688196E-5</c:v>
                      </c:pt>
                      <c:pt idx="3601">
                        <c:v>4.3063443956813902E-5</c:v>
                      </c:pt>
                      <c:pt idx="3602">
                        <c:v>3.60566681785108E-5</c:v>
                      </c:pt>
                      <c:pt idx="3603">
                        <c:v>5.5872585032410303E-5</c:v>
                      </c:pt>
                      <c:pt idx="3604">
                        <c:v>3.9771139058315199E-5</c:v>
                      </c:pt>
                      <c:pt idx="3605">
                        <c:v>2.5481196014232402E-5</c:v>
                      </c:pt>
                      <c:pt idx="3606">
                        <c:v>8.3135345032517703E-5</c:v>
                      </c:pt>
                      <c:pt idx="3607">
                        <c:v>6.0990797886783903E-5</c:v>
                      </c:pt>
                      <c:pt idx="3608">
                        <c:v>1.48308624855514E-5</c:v>
                      </c:pt>
                      <c:pt idx="3609">
                        <c:v>8.2355834225774797E-5</c:v>
                      </c:pt>
                      <c:pt idx="3610">
                        <c:v>-4.9543227192055699E-6</c:v>
                      </c:pt>
                      <c:pt idx="3611">
                        <c:v>7.7355177180701203E-5</c:v>
                      </c:pt>
                      <c:pt idx="3612">
                        <c:v>5.9228625507427297E-5</c:v>
                      </c:pt>
                      <c:pt idx="3613">
                        <c:v>1.8175637575529601E-5</c:v>
                      </c:pt>
                      <c:pt idx="3614">
                        <c:v>8.2689543148110303E-5</c:v>
                      </c:pt>
                      <c:pt idx="3615">
                        <c:v>8.9423180865945106E-5</c:v>
                      </c:pt>
                      <c:pt idx="3616">
                        <c:v>6.0230557102767399E-5</c:v>
                      </c:pt>
                      <c:pt idx="3617">
                        <c:v>4.7054926307767097E-5</c:v>
                      </c:pt>
                      <c:pt idx="3618" formatCode="General">
                        <c:v>1.2209481816720299E-4</c:v>
                      </c:pt>
                      <c:pt idx="3619">
                        <c:v>5.5486031598776103E-5</c:v>
                      </c:pt>
                      <c:pt idx="3620">
                        <c:v>4.3089965554183801E-5</c:v>
                      </c:pt>
                      <c:pt idx="3621">
                        <c:v>9.0374628510525402E-5</c:v>
                      </c:pt>
                      <c:pt idx="3622">
                        <c:v>-8.7706162514707793E-6</c:v>
                      </c:pt>
                      <c:pt idx="3623">
                        <c:v>3.0815793018331397E-5</c:v>
                      </c:pt>
                      <c:pt idx="3624">
                        <c:v>8.3661259195953204E-5</c:v>
                      </c:pt>
                      <c:pt idx="3625" formatCode="General">
                        <c:v>1.12620544913868E-4</c:v>
                      </c:pt>
                      <c:pt idx="3626">
                        <c:v>1.13201947545789E-5</c:v>
                      </c:pt>
                      <c:pt idx="3627">
                        <c:v>9.8000355121345697E-5</c:v>
                      </c:pt>
                      <c:pt idx="3628">
                        <c:v>2.6488236705823E-5</c:v>
                      </c:pt>
                      <c:pt idx="3629">
                        <c:v>9.0381567187197397E-5</c:v>
                      </c:pt>
                      <c:pt idx="3630">
                        <c:v>1.8704944699076002E-5</c:v>
                      </c:pt>
                      <c:pt idx="3631">
                        <c:v>5.2425185868401698E-5</c:v>
                      </c:pt>
                      <c:pt idx="3632">
                        <c:v>2.97122023147563E-5</c:v>
                      </c:pt>
                      <c:pt idx="3633">
                        <c:v>3.06053790192396E-6</c:v>
                      </c:pt>
                      <c:pt idx="3634">
                        <c:v>2.8620439448440501E-5</c:v>
                      </c:pt>
                      <c:pt idx="3635">
                        <c:v>8.6717049020520001E-5</c:v>
                      </c:pt>
                      <c:pt idx="3636">
                        <c:v>4.2810704441328903E-5</c:v>
                      </c:pt>
                      <c:pt idx="3637">
                        <c:v>4.3055613909104501E-5</c:v>
                      </c:pt>
                      <c:pt idx="3638">
                        <c:v>-1.5360963643687499E-5</c:v>
                      </c:pt>
                      <c:pt idx="3639">
                        <c:v>3.0284940077614101E-5</c:v>
                      </c:pt>
                      <c:pt idx="3640">
                        <c:v>3.1867779691726898E-5</c:v>
                      </c:pt>
                      <c:pt idx="3641">
                        <c:v>2.5314012068965299E-5</c:v>
                      </c:pt>
                      <c:pt idx="3642">
                        <c:v>5.66068321561514E-5</c:v>
                      </c:pt>
                      <c:pt idx="3643">
                        <c:v>6.75922206350922E-5</c:v>
                      </c:pt>
                      <c:pt idx="3644">
                        <c:v>2.7534218856967499E-5</c:v>
                      </c:pt>
                      <c:pt idx="3645">
                        <c:v>6.30648598463214E-5</c:v>
                      </c:pt>
                      <c:pt idx="3646">
                        <c:v>5.44453211593063E-5</c:v>
                      </c:pt>
                      <c:pt idx="3647">
                        <c:v>2.01169562320239E-5</c:v>
                      </c:pt>
                      <c:pt idx="3648">
                        <c:v>2.0960543316723499E-5</c:v>
                      </c:pt>
                      <c:pt idx="3649">
                        <c:v>2.1590605406069601E-5</c:v>
                      </c:pt>
                      <c:pt idx="3650">
                        <c:v>1.20076394870934E-5</c:v>
                      </c:pt>
                      <c:pt idx="3651">
                        <c:v>6.8438669992875806E-5</c:v>
                      </c:pt>
                      <c:pt idx="3652">
                        <c:v>2.9054357429072102E-5</c:v>
                      </c:pt>
                      <c:pt idx="3653">
                        <c:v>3.0229522422497801E-5</c:v>
                      </c:pt>
                      <c:pt idx="3654">
                        <c:v>3.5705241903779503E-5</c:v>
                      </c:pt>
                      <c:pt idx="3655">
                        <c:v>7.5155874199991294E-5</c:v>
                      </c:pt>
                      <c:pt idx="3656">
                        <c:v>3.9477336389717502E-5</c:v>
                      </c:pt>
                      <c:pt idx="3657">
                        <c:v>6.3312138752628507E-5</c:v>
                      </c:pt>
                      <c:pt idx="3658">
                        <c:v>6.1655128456857596E-5</c:v>
                      </c:pt>
                      <c:pt idx="3659">
                        <c:v>9.7672881103762796E-5</c:v>
                      </c:pt>
                      <c:pt idx="3660">
                        <c:v>4.6615469238874902E-5</c:v>
                      </c:pt>
                      <c:pt idx="3661">
                        <c:v>8.1821014978018501E-5</c:v>
                      </c:pt>
                      <c:pt idx="3662">
                        <c:v>-5.2652276895027496E-6</c:v>
                      </c:pt>
                      <c:pt idx="3663" formatCode="General">
                        <c:v>1.0318734801343E-4</c:v>
                      </c:pt>
                      <c:pt idx="3664">
                        <c:v>7.3961727527620795E-5</c:v>
                      </c:pt>
                      <c:pt idx="3665">
                        <c:v>9.4150358401324201E-6</c:v>
                      </c:pt>
                      <c:pt idx="3666">
                        <c:v>4.0566295210993703E-5</c:v>
                      </c:pt>
                      <c:pt idx="3667">
                        <c:v>3.5110616648924198E-5</c:v>
                      </c:pt>
                      <c:pt idx="3668">
                        <c:v>6.2605178134857696E-5</c:v>
                      </c:pt>
                      <c:pt idx="3669">
                        <c:v>9.3312340947606306E-5</c:v>
                      </c:pt>
                      <c:pt idx="3670">
                        <c:v>6.9319894967930499E-5</c:v>
                      </c:pt>
                      <c:pt idx="3671">
                        <c:v>7.2575823553403901E-5</c:v>
                      </c:pt>
                      <c:pt idx="3672">
                        <c:v>7.5936394300391301E-5</c:v>
                      </c:pt>
                      <c:pt idx="3673">
                        <c:v>6.3504559504152299E-5</c:v>
                      </c:pt>
                      <c:pt idx="3674">
                        <c:v>-1.8765187608665301E-5</c:v>
                      </c:pt>
                      <c:pt idx="3675">
                        <c:v>7.3338590465886399E-5</c:v>
                      </c:pt>
                      <c:pt idx="3676">
                        <c:v>9.9954576379276703E-5</c:v>
                      </c:pt>
                      <c:pt idx="3677">
                        <c:v>7.1836243707296905E-5</c:v>
                      </c:pt>
                      <c:pt idx="3678">
                        <c:v>8.5473283016381299E-5</c:v>
                      </c:pt>
                      <c:pt idx="3679">
                        <c:v>3.80067475084576E-5</c:v>
                      </c:pt>
                      <c:pt idx="3680" formatCode="General">
                        <c:v>1.2152895467025099E-4</c:v>
                      </c:pt>
                      <c:pt idx="3681" formatCode="General">
                        <c:v>1.0298366035527599E-4</c:v>
                      </c:pt>
                      <c:pt idx="3682">
                        <c:v>4.1212192134449197E-5</c:v>
                      </c:pt>
                      <c:pt idx="3683">
                        <c:v>7.7923521874824597E-5</c:v>
                      </c:pt>
                      <c:pt idx="3684">
                        <c:v>6.2497377743070203E-5</c:v>
                      </c:pt>
                      <c:pt idx="3685">
                        <c:v>2.8477403223545701E-5</c:v>
                      </c:pt>
                      <c:pt idx="3686">
                        <c:v>-2.74774197682912E-5</c:v>
                      </c:pt>
                      <c:pt idx="3687">
                        <c:v>3.6061081632468999E-5</c:v>
                      </c:pt>
                      <c:pt idx="3688">
                        <c:v>6.5535169083640794E-5</c:v>
                      </c:pt>
                      <c:pt idx="3689">
                        <c:v>1.98736659029376E-5</c:v>
                      </c:pt>
                      <c:pt idx="3690">
                        <c:v>9.8047537543295905E-5</c:v>
                      </c:pt>
                      <c:pt idx="3691">
                        <c:v>9.8396180282777501E-6</c:v>
                      </c:pt>
                      <c:pt idx="3692">
                        <c:v>6.1193185780829897E-5</c:v>
                      </c:pt>
                      <c:pt idx="3693" formatCode="General">
                        <c:v>1.1676036426179199E-4</c:v>
                      </c:pt>
                      <c:pt idx="3694">
                        <c:v>3.1375025224905102E-5</c:v>
                      </c:pt>
                      <c:pt idx="3695">
                        <c:v>6.6741357003207097E-5</c:v>
                      </c:pt>
                      <c:pt idx="3696">
                        <c:v>5.7861842880807401E-5</c:v>
                      </c:pt>
                      <c:pt idx="3697">
                        <c:v>8.4514848863103003E-5</c:v>
                      </c:pt>
                      <c:pt idx="3698">
                        <c:v>5.3968808253586099E-5</c:v>
                      </c:pt>
                      <c:pt idx="3699" formatCode="General">
                        <c:v>1.0335408979064301E-4</c:v>
                      </c:pt>
                      <c:pt idx="3700">
                        <c:v>6.8359170982075097E-5</c:v>
                      </c:pt>
                      <c:pt idx="3701">
                        <c:v>5.9304355644866597E-5</c:v>
                      </c:pt>
                      <c:pt idx="3702">
                        <c:v>-1.1944450917576E-6</c:v>
                      </c:pt>
                      <c:pt idx="3703">
                        <c:v>6.0988132058724002E-5</c:v>
                      </c:pt>
                      <c:pt idx="3704">
                        <c:v>9.43166115145983E-5</c:v>
                      </c:pt>
                      <c:pt idx="3705">
                        <c:v>3.05855526021447E-5</c:v>
                      </c:pt>
                      <c:pt idx="3706">
                        <c:v>4.3788751735778899E-5</c:v>
                      </c:pt>
                      <c:pt idx="3707">
                        <c:v>9.8758296393595206E-5</c:v>
                      </c:pt>
                      <c:pt idx="3708">
                        <c:v>9.1599103186635101E-5</c:v>
                      </c:pt>
                      <c:pt idx="3709">
                        <c:v>-1.5748943677092299E-5</c:v>
                      </c:pt>
                      <c:pt idx="3710">
                        <c:v>3.4278414229547998E-6</c:v>
                      </c:pt>
                      <c:pt idx="3711">
                        <c:v>9.6460125165276697E-5</c:v>
                      </c:pt>
                      <c:pt idx="3712">
                        <c:v>6.8601182763935302E-6</c:v>
                      </c:pt>
                      <c:pt idx="3713">
                        <c:v>5.33521081833273E-5</c:v>
                      </c:pt>
                      <c:pt idx="3714">
                        <c:v>-2.5833660870695901E-6</c:v>
                      </c:pt>
                      <c:pt idx="3715">
                        <c:v>8.4186987059744402E-5</c:v>
                      </c:pt>
                      <c:pt idx="3716">
                        <c:v>2.8460223102023199E-5</c:v>
                      </c:pt>
                      <c:pt idx="3717">
                        <c:v>3.3998540056578798E-5</c:v>
                      </c:pt>
                      <c:pt idx="3718">
                        <c:v>1.5991547779634501E-5</c:v>
                      </c:pt>
                      <c:pt idx="3719">
                        <c:v>-5.0039021133062498E-6</c:v>
                      </c:pt>
                      <c:pt idx="3720">
                        <c:v>7.26112894660599E-5</c:v>
                      </c:pt>
                      <c:pt idx="3721">
                        <c:v>7.7508838780239496E-5</c:v>
                      </c:pt>
                      <c:pt idx="3722">
                        <c:v>2.2630286126297601E-5</c:v>
                      </c:pt>
                      <c:pt idx="3723">
                        <c:v>3.5991676332159902E-5</c:v>
                      </c:pt>
                      <c:pt idx="3724">
                        <c:v>3.38205402479221E-5</c:v>
                      </c:pt>
                      <c:pt idx="3725">
                        <c:v>6.9436919489217504E-5</c:v>
                      </c:pt>
                      <c:pt idx="3726">
                        <c:v>-7.7751470892336201E-7</c:v>
                      </c:pt>
                      <c:pt idx="3727">
                        <c:v>4.4255198937211203E-5</c:v>
                      </c:pt>
                      <c:pt idx="3728">
                        <c:v>5.1959976539543099E-5</c:v>
                      </c:pt>
                      <c:pt idx="3729" formatCode="General">
                        <c:v>1.10525372280164E-4</c:v>
                      </c:pt>
                      <c:pt idx="3730">
                        <c:v>2.1457237931819702E-5</c:v>
                      </c:pt>
                      <c:pt idx="3731">
                        <c:v>6.8031570890002995E-5</c:v>
                      </c:pt>
                      <c:pt idx="3732">
                        <c:v>9.5877838270311405E-5</c:v>
                      </c:pt>
                      <c:pt idx="3733">
                        <c:v>3.0481758869068999E-5</c:v>
                      </c:pt>
                      <c:pt idx="3734">
                        <c:v>9.6828096828971994E-5</c:v>
                      </c:pt>
                      <c:pt idx="3735">
                        <c:v>4.9623635466129101E-5</c:v>
                      </c:pt>
                      <c:pt idx="3736">
                        <c:v>9.4414535467797499E-8</c:v>
                      </c:pt>
                      <c:pt idx="3737">
                        <c:v>8.2020423717202401E-5</c:v>
                      </c:pt>
                      <c:pt idx="3738">
                        <c:v>5.33999674680201E-5</c:v>
                      </c:pt>
                      <c:pt idx="3739">
                        <c:v>9.0866236334607802E-5</c:v>
                      </c:pt>
                      <c:pt idx="3740">
                        <c:v>7.3592709404915802E-5</c:v>
                      </c:pt>
                      <c:pt idx="3741">
                        <c:v>6.2343679347255299E-5</c:v>
                      </c:pt>
                      <c:pt idx="3742">
                        <c:v>7.4482105031748499E-5</c:v>
                      </c:pt>
                      <c:pt idx="3743">
                        <c:v>5.3847292430028998E-5</c:v>
                      </c:pt>
                      <c:pt idx="3744" formatCode="General">
                        <c:v>1.0369238301176701E-4</c:v>
                      </c:pt>
                      <c:pt idx="3745">
                        <c:v>4.5316327462704797E-5</c:v>
                      </c:pt>
                      <c:pt idx="3746">
                        <c:v>8.6670779751410001E-5</c:v>
                      </c:pt>
                      <c:pt idx="3747">
                        <c:v>5.5938652813493697E-5</c:v>
                      </c:pt>
                      <c:pt idx="3748">
                        <c:v>8.6910280446774303E-5</c:v>
                      </c:pt>
                      <c:pt idx="3749">
                        <c:v>3.0872493382010897E-5</c:v>
                      </c:pt>
                      <c:pt idx="3750">
                        <c:v>6.0593160653908099E-5</c:v>
                      </c:pt>
                      <c:pt idx="3751">
                        <c:v>2.8157846608421499E-5</c:v>
                      </c:pt>
                      <c:pt idx="3752" formatCode="General">
                        <c:v>1.1976332653884499E-4</c:v>
                      </c:pt>
                      <c:pt idx="3753">
                        <c:v>3.6190918422154203E-5</c:v>
                      </c:pt>
                      <c:pt idx="3754">
                        <c:v>5.5542344233465901E-5</c:v>
                      </c:pt>
                      <c:pt idx="3755" formatCode="General">
                        <c:v>1.03422632701951E-4</c:v>
                      </c:pt>
                      <c:pt idx="3756">
                        <c:v>4.1547917263039897E-5</c:v>
                      </c:pt>
                      <c:pt idx="3757">
                        <c:v>3.3993943750103102E-5</c:v>
                      </c:pt>
                      <c:pt idx="3758">
                        <c:v>6.9277017515149698E-5</c:v>
                      </c:pt>
                      <c:pt idx="3759">
                        <c:v>3.9057161086768499E-5</c:v>
                      </c:pt>
                      <c:pt idx="3760">
                        <c:v>3.4071159516885899E-5</c:v>
                      </c:pt>
                      <c:pt idx="3761">
                        <c:v>3.5957032909604798E-5</c:v>
                      </c:pt>
                      <c:pt idx="3762" formatCode="General">
                        <c:v>1.32155255383198E-4</c:v>
                      </c:pt>
                      <c:pt idx="3763">
                        <c:v>3.2209242733551903E-5</c:v>
                      </c:pt>
                      <c:pt idx="3764" formatCode="General">
                        <c:v>1.07677358312221E-4</c:v>
                      </c:pt>
                      <c:pt idx="3765">
                        <c:v>6.6592644459849393E-5</c:v>
                      </c:pt>
                      <c:pt idx="3766">
                        <c:v>4.1412252580060297E-5</c:v>
                      </c:pt>
                      <c:pt idx="3767">
                        <c:v>5.6204314715381799E-5</c:v>
                      </c:pt>
                      <c:pt idx="3768">
                        <c:v>4.2543605910661097E-5</c:v>
                      </c:pt>
                      <c:pt idx="3769">
                        <c:v>3.9457965692553198E-5</c:v>
                      </c:pt>
                      <c:pt idx="3770">
                        <c:v>9.8082936439115094E-5</c:v>
                      </c:pt>
                      <c:pt idx="3771">
                        <c:v>8.9323981913639995E-5</c:v>
                      </c:pt>
                      <c:pt idx="3772">
                        <c:v>9.4857236248257993E-5</c:v>
                      </c:pt>
                      <c:pt idx="3773">
                        <c:v>7.5622127947915801E-5</c:v>
                      </c:pt>
                      <c:pt idx="3774" formatCode="General">
                        <c:v>1.01762379768365E-4</c:v>
                      </c:pt>
                      <c:pt idx="3775">
                        <c:v>8.3284356187265295E-5</c:v>
                      </c:pt>
                      <c:pt idx="3776" formatCode="General">
                        <c:v>1.2641509516341E-4</c:v>
                      </c:pt>
                      <c:pt idx="3777">
                        <c:v>5.1490319620302701E-5</c:v>
                      </c:pt>
                      <c:pt idx="3778">
                        <c:v>6.9849272126268596E-5</c:v>
                      </c:pt>
                      <c:pt idx="3779">
                        <c:v>5.6870076489015597E-5</c:v>
                      </c:pt>
                      <c:pt idx="3780">
                        <c:v>8.0585083619219799E-5</c:v>
                      </c:pt>
                      <c:pt idx="3781">
                        <c:v>4.7839475898259697E-5</c:v>
                      </c:pt>
                      <c:pt idx="3782">
                        <c:v>8.1765515967468499E-5</c:v>
                      </c:pt>
                      <c:pt idx="3783" formatCode="General">
                        <c:v>1.01536411672939E-4</c:v>
                      </c:pt>
                      <c:pt idx="3784">
                        <c:v>5.6539145884073701E-7</c:v>
                      </c:pt>
                      <c:pt idx="3785">
                        <c:v>6.7603830647161497E-5</c:v>
                      </c:pt>
                      <c:pt idx="3786">
                        <c:v>9.1000889690228393E-5</c:v>
                      </c:pt>
                      <c:pt idx="3787">
                        <c:v>7.7922562320795901E-5</c:v>
                      </c:pt>
                      <c:pt idx="3788">
                        <c:v>5.1360856985770199E-5</c:v>
                      </c:pt>
                      <c:pt idx="3789">
                        <c:v>3.8443558422489101E-5</c:v>
                      </c:pt>
                      <c:pt idx="3790">
                        <c:v>5.0964145948948099E-5</c:v>
                      </c:pt>
                      <c:pt idx="3791">
                        <c:v>4.82998348901029E-5</c:v>
                      </c:pt>
                      <c:pt idx="3792">
                        <c:v>3.5079516872947499E-5</c:v>
                      </c:pt>
                      <c:pt idx="3793">
                        <c:v>3.1623492748421498E-5</c:v>
                      </c:pt>
                      <c:pt idx="3794">
                        <c:v>4.4977252923436203E-5</c:v>
                      </c:pt>
                      <c:pt idx="3795">
                        <c:v>8.7531690794754799E-5</c:v>
                      </c:pt>
                      <c:pt idx="3796">
                        <c:v>4.4794405595617298E-5</c:v>
                      </c:pt>
                      <c:pt idx="3797">
                        <c:v>1.49934059643881E-5</c:v>
                      </c:pt>
                      <c:pt idx="3798">
                        <c:v>8.0418686317140003E-5</c:v>
                      </c:pt>
                      <c:pt idx="3799">
                        <c:v>4.8199479988581898E-5</c:v>
                      </c:pt>
                      <c:pt idx="3800">
                        <c:v>9.1122797536281305E-5</c:v>
                      </c:pt>
                      <c:pt idx="3801">
                        <c:v>7.5876009129498701E-5</c:v>
                      </c:pt>
                      <c:pt idx="3802">
                        <c:v>-1.75303571684256E-5</c:v>
                      </c:pt>
                      <c:pt idx="3803">
                        <c:v>6.3576857970645094E-5</c:v>
                      </c:pt>
                      <c:pt idx="3804">
                        <c:v>4.1512864301163298E-5</c:v>
                      </c:pt>
                      <c:pt idx="3805">
                        <c:v>7.9601079556804896E-5</c:v>
                      </c:pt>
                      <c:pt idx="3806">
                        <c:v>3.4027828457597403E-5</c:v>
                      </c:pt>
                      <c:pt idx="3807">
                        <c:v>4.28245901433812E-5</c:v>
                      </c:pt>
                      <c:pt idx="3808" formatCode="General">
                        <c:v>1.02516335639246E-4</c:v>
                      </c:pt>
                      <c:pt idx="3809">
                        <c:v>9.5315313995676497E-5</c:v>
                      </c:pt>
                      <c:pt idx="3810" formatCode="General">
                        <c:v>1.3854696816294901E-4</c:v>
                      </c:pt>
                      <c:pt idx="3811">
                        <c:v>5.2693443836405798E-5</c:v>
                      </c:pt>
                      <c:pt idx="3812" formatCode="General">
                        <c:v>1.06764658461223E-4</c:v>
                      </c:pt>
                      <c:pt idx="3813" formatCode="General">
                        <c:v>1.1452154763595299E-4</c:v>
                      </c:pt>
                      <c:pt idx="3814">
                        <c:v>9.1318389531676401E-5</c:v>
                      </c:pt>
                      <c:pt idx="3815">
                        <c:v>9.8581805683383897E-5</c:v>
                      </c:pt>
                      <c:pt idx="3816" formatCode="General">
                        <c:v>1.3925696363375499E-4</c:v>
                      </c:pt>
                      <c:pt idx="3817" formatCode="General">
                        <c:v>1.1153141294962601E-4</c:v>
                      </c:pt>
                      <c:pt idx="3818">
                        <c:v>9.9467885793158198E-5</c:v>
                      </c:pt>
                      <c:pt idx="3819" formatCode="General">
                        <c:v>1.2676929285833201E-4</c:v>
                      </c:pt>
                      <c:pt idx="3820">
                        <c:v>6.5447027073120396E-5</c:v>
                      </c:pt>
                      <c:pt idx="3821" formatCode="General">
                        <c:v>1.43685312727579E-4</c:v>
                      </c:pt>
                      <c:pt idx="3822">
                        <c:v>9.4487903241016898E-5</c:v>
                      </c:pt>
                      <c:pt idx="3823">
                        <c:v>9.2347374516206705E-5</c:v>
                      </c:pt>
                      <c:pt idx="3824">
                        <c:v>7.7276896357059306E-5</c:v>
                      </c:pt>
                      <c:pt idx="3825">
                        <c:v>9.7047971757867704E-5</c:v>
                      </c:pt>
                      <c:pt idx="3826" formatCode="General">
                        <c:v>1.2642804098574799E-4</c:v>
                      </c:pt>
                      <c:pt idx="3827" formatCode="General">
                        <c:v>1.47882993653676E-4</c:v>
                      </c:pt>
                      <c:pt idx="3828" formatCode="General">
                        <c:v>1.3759678451986899E-4</c:v>
                      </c:pt>
                      <c:pt idx="3829">
                        <c:v>9.24479859063447E-5</c:v>
                      </c:pt>
                      <c:pt idx="3830">
                        <c:v>5.0061656769116401E-5</c:v>
                      </c:pt>
                      <c:pt idx="3831">
                        <c:v>5.2281592391980403E-5</c:v>
                      </c:pt>
                      <c:pt idx="3832" formatCode="General">
                        <c:v>1.0863811551740499E-4</c:v>
                      </c:pt>
                      <c:pt idx="3833">
                        <c:v>8.4844080053444101E-5</c:v>
                      </c:pt>
                      <c:pt idx="3834">
                        <c:v>9.7412046740938304E-5</c:v>
                      </c:pt>
                      <c:pt idx="3835">
                        <c:v>7.5153621433803007E-5</c:v>
                      </c:pt>
                      <c:pt idx="3836">
                        <c:v>6.6265514421311501E-5</c:v>
                      </c:pt>
                      <c:pt idx="3837">
                        <c:v>9.3024745697314006E-5</c:v>
                      </c:pt>
                      <c:pt idx="3838">
                        <c:v>3.90580180159263E-5</c:v>
                      </c:pt>
                      <c:pt idx="3839">
                        <c:v>9.8456663136462199E-5</c:v>
                      </c:pt>
                      <c:pt idx="3840" formatCode="General">
                        <c:v>1.1709755988296601E-4</c:v>
                      </c:pt>
                      <c:pt idx="3841">
                        <c:v>5.14142385344151E-5</c:v>
                      </c:pt>
                      <c:pt idx="3842">
                        <c:v>6.9925315383008696E-5</c:v>
                      </c:pt>
                      <c:pt idx="3843">
                        <c:v>9.8387676337303401E-5</c:v>
                      </c:pt>
                      <c:pt idx="3844" formatCode="General">
                        <c:v>1.16397946183003E-4</c:v>
                      </c:pt>
                      <c:pt idx="3845">
                        <c:v>7.8690439072067896E-5</c:v>
                      </c:pt>
                      <c:pt idx="3846" formatCode="General">
                        <c:v>1.05803595261553E-4</c:v>
                      </c:pt>
                      <c:pt idx="3847">
                        <c:v>4.79731473483861E-5</c:v>
                      </c:pt>
                      <c:pt idx="3848">
                        <c:v>5.3387704889834303E-5</c:v>
                      </c:pt>
                      <c:pt idx="3849" formatCode="General">
                        <c:v>1.0836568622423E-4</c:v>
                      </c:pt>
                      <c:pt idx="3850">
                        <c:v>9.6906695518373604E-5</c:v>
                      </c:pt>
                      <c:pt idx="3851">
                        <c:v>5.57210259107032E-5</c:v>
                      </c:pt>
                      <c:pt idx="3852">
                        <c:v>8.51606521215429E-5</c:v>
                      </c:pt>
                      <c:pt idx="3853">
                        <c:v>5.9584447641530103E-5</c:v>
                      </c:pt>
                      <c:pt idx="3854">
                        <c:v>7.4579372435059604E-5</c:v>
                      </c:pt>
                      <c:pt idx="3855">
                        <c:v>2.7423167764970899E-5</c:v>
                      </c:pt>
                      <c:pt idx="3856" formatCode="General">
                        <c:v>1.1135858301418E-4</c:v>
                      </c:pt>
                      <c:pt idx="3857">
                        <c:v>3.9087535010249197E-5</c:v>
                      </c:pt>
                      <c:pt idx="3858">
                        <c:v>8.3595304617747098E-5</c:v>
                      </c:pt>
                      <c:pt idx="3859" formatCode="General">
                        <c:v>1.08745978109533E-4</c:v>
                      </c:pt>
                      <c:pt idx="3860">
                        <c:v>7.0576042814257398E-5</c:v>
                      </c:pt>
                      <c:pt idx="3861">
                        <c:v>9.5878023361887802E-5</c:v>
                      </c:pt>
                      <c:pt idx="3862">
                        <c:v>7.5974459009827205E-5</c:v>
                      </c:pt>
                      <c:pt idx="3863">
                        <c:v>4.1548933868432803E-5</c:v>
                      </c:pt>
                      <c:pt idx="3864">
                        <c:v>5.2772140269851299E-5</c:v>
                      </c:pt>
                      <c:pt idx="3865" formatCode="General">
                        <c:v>1.11355405863048E-4</c:v>
                      </c:pt>
                      <c:pt idx="3866" formatCode="General">
                        <c:v>1.4437173502859801E-4</c:v>
                      </c:pt>
                      <c:pt idx="3867" formatCode="General">
                        <c:v>1.4725887597476399E-4</c:v>
                      </c:pt>
                      <c:pt idx="3868">
                        <c:v>9.5994607315914399E-5</c:v>
                      </c:pt>
                      <c:pt idx="3869">
                        <c:v>7.92233459379565E-5</c:v>
                      </c:pt>
                      <c:pt idx="3870">
                        <c:v>3.8958381502064601E-5</c:v>
                      </c:pt>
                      <c:pt idx="3871" formatCode="General">
                        <c:v>1.21764818896704E-4</c:v>
                      </c:pt>
                      <c:pt idx="3872">
                        <c:v>9.1941884595073006E-5</c:v>
                      </c:pt>
                      <c:pt idx="3873">
                        <c:v>8.9233308064127299E-5</c:v>
                      </c:pt>
                      <c:pt idx="3874" formatCode="General">
                        <c:v>1.5770955943102401E-4</c:v>
                      </c:pt>
                      <c:pt idx="3875">
                        <c:v>8.2579093706922196E-5</c:v>
                      </c:pt>
                      <c:pt idx="3876">
                        <c:v>5.36905851066931E-5</c:v>
                      </c:pt>
                      <c:pt idx="3877" formatCode="General">
                        <c:v>1.5366642806904999E-4</c:v>
                      </c:pt>
                      <c:pt idx="3878" formatCode="General">
                        <c:v>1.1364086051888099E-4</c:v>
                      </c:pt>
                      <c:pt idx="3879" formatCode="General">
                        <c:v>1.3042752930813499E-4</c:v>
                      </c:pt>
                      <c:pt idx="3880" formatCode="General">
                        <c:v>1.0589392716066799E-4</c:v>
                      </c:pt>
                      <c:pt idx="3881" formatCode="General">
                        <c:v>1.09485623476749E-4</c:v>
                      </c:pt>
                      <c:pt idx="3882">
                        <c:v>5.6476343004252401E-5</c:v>
                      </c:pt>
                      <c:pt idx="3883" formatCode="General">
                        <c:v>1.1623868896277901E-4</c:v>
                      </c:pt>
                      <c:pt idx="3884">
                        <c:v>6.4644416882027894E-5</c:v>
                      </c:pt>
                      <c:pt idx="3885">
                        <c:v>4.8535233059027401E-5</c:v>
                      </c:pt>
                      <c:pt idx="3886">
                        <c:v>7.1926758880536294E-5</c:v>
                      </c:pt>
                      <c:pt idx="3887" formatCode="General">
                        <c:v>1.2201551686305601E-4</c:v>
                      </c:pt>
                      <c:pt idx="3888" formatCode="General">
                        <c:v>1.0438557671831201E-4</c:v>
                      </c:pt>
                      <c:pt idx="3889" formatCode="General">
                        <c:v>1.02419126417087E-4</c:v>
                      </c:pt>
                      <c:pt idx="3890">
                        <c:v>6.3506602853963294E-5</c:v>
                      </c:pt>
                      <c:pt idx="3891">
                        <c:v>3.3590760705926197E-5</c:v>
                      </c:pt>
                      <c:pt idx="3892" formatCode="General">
                        <c:v>1.21333276884189E-4</c:v>
                      </c:pt>
                      <c:pt idx="3893">
                        <c:v>3.9358530883318099E-5</c:v>
                      </c:pt>
                      <c:pt idx="3894">
                        <c:v>9.6797487550921295E-5</c:v>
                      </c:pt>
                      <c:pt idx="3895">
                        <c:v>9.8338715497663605E-5</c:v>
                      </c:pt>
                      <c:pt idx="3896">
                        <c:v>9.3488543655877502E-5</c:v>
                      </c:pt>
                      <c:pt idx="3897" formatCode="General">
                        <c:v>1.0498633214528599E-4</c:v>
                      </c:pt>
                      <c:pt idx="3898">
                        <c:v>7.6450174296542194E-5</c:v>
                      </c:pt>
                      <c:pt idx="3899">
                        <c:v>8.2571786748557896E-5</c:v>
                      </c:pt>
                      <c:pt idx="3900">
                        <c:v>7.7096464442597698E-5</c:v>
                      </c:pt>
                      <c:pt idx="3901">
                        <c:v>5.0525342764167E-5</c:v>
                      </c:pt>
                      <c:pt idx="3902">
                        <c:v>9.6154345473370995E-5</c:v>
                      </c:pt>
                      <c:pt idx="3903">
                        <c:v>9.2931885821718598E-5</c:v>
                      </c:pt>
                      <c:pt idx="3904">
                        <c:v>4.80203002779172E-5</c:v>
                      </c:pt>
                      <c:pt idx="3905">
                        <c:v>7.32365024753542E-5</c:v>
                      </c:pt>
                      <c:pt idx="3906">
                        <c:v>5.0422092613754203E-5</c:v>
                      </c:pt>
                      <c:pt idx="3907">
                        <c:v>7.7993859800801598E-5</c:v>
                      </c:pt>
                      <c:pt idx="3908">
                        <c:v>4.2983534277177098E-5</c:v>
                      </c:pt>
                      <c:pt idx="3909" formatCode="General">
                        <c:v>1.2036423530989E-4</c:v>
                      </c:pt>
                      <c:pt idx="3910">
                        <c:v>3.3799808076129502E-5</c:v>
                      </c:pt>
                      <c:pt idx="3911">
                        <c:v>4.0237929928432003E-5</c:v>
                      </c:pt>
                      <c:pt idx="3912">
                        <c:v>5.3886000561797E-5</c:v>
                      </c:pt>
                      <c:pt idx="3913">
                        <c:v>2.8464175985816601E-5</c:v>
                      </c:pt>
                      <c:pt idx="3914" formatCode="General">
                        <c:v>1.03693752609066E-4</c:v>
                      </c:pt>
                      <c:pt idx="3915">
                        <c:v>7.7503212504535798E-5</c:v>
                      </c:pt>
                      <c:pt idx="3916">
                        <c:v>5.04194299403621E-5</c:v>
                      </c:pt>
                      <c:pt idx="3917" formatCode="General">
                        <c:v>1.07958285486753E-4</c:v>
                      </c:pt>
                      <c:pt idx="3918">
                        <c:v>6.2764244835955896E-5</c:v>
                      </c:pt>
                      <c:pt idx="3919">
                        <c:v>6.7750984306208203E-5</c:v>
                      </c:pt>
                      <c:pt idx="3920">
                        <c:v>6.6957437754852105E-5</c:v>
                      </c:pt>
                      <c:pt idx="3921">
                        <c:v>7.5444518932571398E-5</c:v>
                      </c:pt>
                      <c:pt idx="3922">
                        <c:v>3.0726115754536399E-5</c:v>
                      </c:pt>
                      <c:pt idx="3923">
                        <c:v>4.6477622363654897E-5</c:v>
                      </c:pt>
                      <c:pt idx="3924">
                        <c:v>6.4767864677773405E-5</c:v>
                      </c:pt>
                      <c:pt idx="3925">
                        <c:v>8.2970149241663E-5</c:v>
                      </c:pt>
                      <c:pt idx="3926">
                        <c:v>8.9943396881897399E-5</c:v>
                      </c:pt>
                      <c:pt idx="3927">
                        <c:v>9.7686403642763405E-5</c:v>
                      </c:pt>
                      <c:pt idx="3928">
                        <c:v>6.7150260025173504E-5</c:v>
                      </c:pt>
                      <c:pt idx="3929">
                        <c:v>4.50514580507637E-5</c:v>
                      </c:pt>
                      <c:pt idx="3930">
                        <c:v>5.5106369416184001E-5</c:v>
                      </c:pt>
                      <c:pt idx="3931">
                        <c:v>8.9356604814834801E-5</c:v>
                      </c:pt>
                      <c:pt idx="3932">
                        <c:v>4.77297561909733E-5</c:v>
                      </c:pt>
                      <c:pt idx="3933">
                        <c:v>8.5903909823365594E-5</c:v>
                      </c:pt>
                      <c:pt idx="3934">
                        <c:v>2.8827202088272E-5</c:v>
                      </c:pt>
                      <c:pt idx="3935">
                        <c:v>7.8341009854766499E-5</c:v>
                      </c:pt>
                      <c:pt idx="3936">
                        <c:v>9.0926372271779894E-5</c:v>
                      </c:pt>
                      <c:pt idx="3937" formatCode="General">
                        <c:v>1.05133743156284E-4</c:v>
                      </c:pt>
                      <c:pt idx="3938">
                        <c:v>-3.3263664284954899E-6</c:v>
                      </c:pt>
                      <c:pt idx="3939">
                        <c:v>7.1910435450749197E-5</c:v>
                      </c:pt>
                      <c:pt idx="3940">
                        <c:v>2.76662928158935E-5</c:v>
                      </c:pt>
                      <c:pt idx="3941">
                        <c:v>5.93500491468685E-5</c:v>
                      </c:pt>
                      <c:pt idx="3942">
                        <c:v>6.7669648637729295E-5</c:v>
                      </c:pt>
                      <c:pt idx="3943">
                        <c:v>3.60008245522756E-5</c:v>
                      </c:pt>
                      <c:pt idx="3944">
                        <c:v>2.6601731468675E-5</c:v>
                      </c:pt>
                      <c:pt idx="3945">
                        <c:v>7.2201229537159999E-5</c:v>
                      </c:pt>
                      <c:pt idx="3946">
                        <c:v>9.05674741606235E-5</c:v>
                      </c:pt>
                      <c:pt idx="3947">
                        <c:v>5.3704527144748703E-5</c:v>
                      </c:pt>
                      <c:pt idx="3948" formatCode="General">
                        <c:v>1.05912157079776E-4</c:v>
                      </c:pt>
                      <c:pt idx="3949">
                        <c:v>6.07876958956259E-5</c:v>
                      </c:pt>
                      <c:pt idx="3950" formatCode="General">
                        <c:v>1.0798623693465999E-4</c:v>
                      </c:pt>
                      <c:pt idx="3951">
                        <c:v>5.19026427506629E-5</c:v>
                      </c:pt>
                      <c:pt idx="3952">
                        <c:v>6.2107317616459995E-5</c:v>
                      </c:pt>
                      <c:pt idx="3953" formatCode="General">
                        <c:v>1.11231074357304E-4</c:v>
                      </c:pt>
                      <c:pt idx="3954" formatCode="General">
                        <c:v>1.1073081933428001E-4</c:v>
                      </c:pt>
                      <c:pt idx="3955">
                        <c:v>5.2837017689151002E-5</c:v>
                      </c:pt>
                      <c:pt idx="3956">
                        <c:v>4.0951255677504797E-5</c:v>
                      </c:pt>
                      <c:pt idx="3957">
                        <c:v>4.5764303776872598E-5</c:v>
                      </c:pt>
                      <c:pt idx="3958">
                        <c:v>5.3847440184952597E-5</c:v>
                      </c:pt>
                      <c:pt idx="3959">
                        <c:v>2.69059106505514E-5</c:v>
                      </c:pt>
                      <c:pt idx="3960">
                        <c:v>2.8459409088724399E-5</c:v>
                      </c:pt>
                      <c:pt idx="3961">
                        <c:v>7.4619029751570197E-5</c:v>
                      </c:pt>
                      <c:pt idx="3962" formatCode="General">
                        <c:v>1.6942801346488701E-4</c:v>
                      </c:pt>
                      <c:pt idx="3963">
                        <c:v>3.7674529799110797E-5</c:v>
                      </c:pt>
                      <c:pt idx="3964">
                        <c:v>9.0047252106175102E-5</c:v>
                      </c:pt>
                      <c:pt idx="3965" formatCode="General">
                        <c:v>1.31112713286388E-4</c:v>
                      </c:pt>
                      <c:pt idx="3966">
                        <c:v>2.9366696608621399E-5</c:v>
                      </c:pt>
                      <c:pt idx="3967">
                        <c:v>7.9354151342725095E-5</c:v>
                      </c:pt>
                      <c:pt idx="3968">
                        <c:v>3.0940844697091501E-5</c:v>
                      </c:pt>
                      <c:pt idx="3969">
                        <c:v>7.0382611076102796E-5</c:v>
                      </c:pt>
                      <c:pt idx="3970">
                        <c:v>5.95041946345023E-5</c:v>
                      </c:pt>
                      <c:pt idx="3971">
                        <c:v>6.8688671774275398E-5</c:v>
                      </c:pt>
                      <c:pt idx="3972">
                        <c:v>8.2180009596320106E-5</c:v>
                      </c:pt>
                      <c:pt idx="3973">
                        <c:v>6.9726784019634306E-5</c:v>
                      </c:pt>
                      <c:pt idx="3974">
                        <c:v>8.0242392299736501E-5</c:v>
                      </c:pt>
                      <c:pt idx="3975" formatCode="General">
                        <c:v>1.10572483565053E-4</c:v>
                      </c:pt>
                      <c:pt idx="3976">
                        <c:v>6.12982718468489E-5</c:v>
                      </c:pt>
                      <c:pt idx="3977">
                        <c:v>2.5019018918377101E-5</c:v>
                      </c:pt>
                      <c:pt idx="3978" formatCode="General">
                        <c:v>1.3413017631630099E-4</c:v>
                      </c:pt>
                      <c:pt idx="3979">
                        <c:v>8.7804592336868196E-5</c:v>
                      </c:pt>
                      <c:pt idx="3980" formatCode="General">
                        <c:v>1.1504857120998001E-4</c:v>
                      </c:pt>
                      <c:pt idx="3981" formatCode="General">
                        <c:v>1.13403316081132E-4</c:v>
                      </c:pt>
                      <c:pt idx="3982" formatCode="General">
                        <c:v>1.02510386606121E-4</c:v>
                      </c:pt>
                      <c:pt idx="3983">
                        <c:v>3.8112826830595998E-5</c:v>
                      </c:pt>
                      <c:pt idx="3984">
                        <c:v>6.9671605320582901E-5</c:v>
                      </c:pt>
                      <c:pt idx="3985" formatCode="General">
                        <c:v>1.18545029675549E-4</c:v>
                      </c:pt>
                      <c:pt idx="3986">
                        <c:v>8.9970827027699695E-5</c:v>
                      </c:pt>
                      <c:pt idx="3987">
                        <c:v>6.7608562515339803E-5</c:v>
                      </c:pt>
                      <c:pt idx="3988">
                        <c:v>6.6011121446425997E-5</c:v>
                      </c:pt>
                      <c:pt idx="3989">
                        <c:v>5.8420016165302901E-5</c:v>
                      </c:pt>
                      <c:pt idx="3990">
                        <c:v>4.3745881007369301E-5</c:v>
                      </c:pt>
                      <c:pt idx="3991">
                        <c:v>4.30524546500861E-5</c:v>
                      </c:pt>
                      <c:pt idx="3992" formatCode="General">
                        <c:v>1.0927188926040899E-4</c:v>
                      </c:pt>
                      <c:pt idx="3993">
                        <c:v>7.8792442807538399E-5</c:v>
                      </c:pt>
                      <c:pt idx="3994">
                        <c:v>7.9281313303302995E-5</c:v>
                      </c:pt>
                      <c:pt idx="3995" formatCode="General">
                        <c:v>1.1138604597016501E-4</c:v>
                      </c:pt>
                      <c:pt idx="3996" formatCode="General">
                        <c:v>1.15943103922852E-4</c:v>
                      </c:pt>
                      <c:pt idx="3997">
                        <c:v>4.7027506949522199E-5</c:v>
                      </c:pt>
                      <c:pt idx="3998" formatCode="General">
                        <c:v>1.10466050966874E-4</c:v>
                      </c:pt>
                      <c:pt idx="3999">
                        <c:v>7.9807401562025605E-5</c:v>
                      </c:pt>
                      <c:pt idx="4000">
                        <c:v>4.5913789115419702E-5</c:v>
                      </c:pt>
                      <c:pt idx="4001" formatCode="General">
                        <c:v>1.02884577694506E-4</c:v>
                      </c:pt>
                      <c:pt idx="4002">
                        <c:v>7.6003359405974705E-5</c:v>
                      </c:pt>
                      <c:pt idx="4003" formatCode="General">
                        <c:v>1.04274796668168E-4</c:v>
                      </c:pt>
                      <c:pt idx="4004">
                        <c:v>9.4557230586086205E-5</c:v>
                      </c:pt>
                      <c:pt idx="4005" formatCode="General">
                        <c:v>1.00504237823924E-4</c:v>
                      </c:pt>
                      <c:pt idx="4006" formatCode="General">
                        <c:v>1.3543083810492999E-4</c:v>
                      </c:pt>
                      <c:pt idx="4007">
                        <c:v>3.0981464106186398E-5</c:v>
                      </c:pt>
                      <c:pt idx="4008" formatCode="General">
                        <c:v>1.14526237506568E-4</c:v>
                      </c:pt>
                      <c:pt idx="4009">
                        <c:v>1.6434785994208601E-5</c:v>
                      </c:pt>
                      <c:pt idx="4010">
                        <c:v>3.9759025889895103E-5</c:v>
                      </c:pt>
                      <c:pt idx="4011" formatCode="General">
                        <c:v>1.0415849111472999E-4</c:v>
                      </c:pt>
                      <c:pt idx="4012">
                        <c:v>3.6600526795233902E-5</c:v>
                      </c:pt>
                      <c:pt idx="4013">
                        <c:v>5.3815888041726003E-5</c:v>
                      </c:pt>
                      <c:pt idx="4014">
                        <c:v>6.6373579274900301E-5</c:v>
                      </c:pt>
                      <c:pt idx="4015">
                        <c:v>6.71090690260194E-6</c:v>
                      </c:pt>
                      <c:pt idx="4016" formatCode="General">
                        <c:v>1.7563328252581201E-4</c:v>
                      </c:pt>
                      <c:pt idx="4017">
                        <c:v>5.7152029263417899E-5</c:v>
                      </c:pt>
                      <c:pt idx="4018">
                        <c:v>9.6009755798406995E-5</c:v>
                      </c:pt>
                      <c:pt idx="4019">
                        <c:v>5.1379902697017901E-5</c:v>
                      </c:pt>
                      <c:pt idx="4020">
                        <c:v>7.6551534924230297E-5</c:v>
                      </c:pt>
                      <c:pt idx="4021">
                        <c:v>3.7636852706385797E-5</c:v>
                      </c:pt>
                      <c:pt idx="4022">
                        <c:v>6.6752497091963296E-5</c:v>
                      </c:pt>
                      <c:pt idx="4023">
                        <c:v>6.9067055819147096E-5</c:v>
                      </c:pt>
                      <c:pt idx="4024">
                        <c:v>7.2853714452951894E-5</c:v>
                      </c:pt>
                      <c:pt idx="4025">
                        <c:v>8.4939743166462595E-5</c:v>
                      </c:pt>
                      <c:pt idx="4026">
                        <c:v>6.46214852947558E-5</c:v>
                      </c:pt>
                      <c:pt idx="4027" formatCode="General">
                        <c:v>1.00064182939605E-4</c:v>
                      </c:pt>
                      <c:pt idx="4028">
                        <c:v>5.9614844555867998E-5</c:v>
                      </c:pt>
                      <c:pt idx="4029">
                        <c:v>7.9572356634092202E-5</c:v>
                      </c:pt>
                      <c:pt idx="4030">
                        <c:v>9.7676272585922304E-5</c:v>
                      </c:pt>
                      <c:pt idx="4031" formatCode="General">
                        <c:v>1.2993755896209701E-4</c:v>
                      </c:pt>
                      <c:pt idx="4032">
                        <c:v>5.3574290025325403E-5</c:v>
                      </c:pt>
                      <c:pt idx="4033">
                        <c:v>7.8906625333482498E-5</c:v>
                      </c:pt>
                      <c:pt idx="4034">
                        <c:v>5.5826766947931301E-5</c:v>
                      </c:pt>
                      <c:pt idx="4035">
                        <c:v>8.3384034346983997E-5</c:v>
                      </c:pt>
                      <c:pt idx="4036" formatCode="General">
                        <c:v>1.08414652176944E-4</c:v>
                      </c:pt>
                      <c:pt idx="4037">
                        <c:v>5.6878855265439199E-5</c:v>
                      </c:pt>
                      <c:pt idx="4038">
                        <c:v>4.6742040136921199E-5</c:v>
                      </c:pt>
                      <c:pt idx="4039">
                        <c:v>6.7393060587817E-5</c:v>
                      </c:pt>
                      <c:pt idx="4040" formatCode="General">
                        <c:v>1.62242189900828E-4</c:v>
                      </c:pt>
                      <c:pt idx="4041">
                        <c:v>4.8660730591502198E-5</c:v>
                      </c:pt>
                      <c:pt idx="4042">
                        <c:v>7.8832772205083602E-5</c:v>
                      </c:pt>
                      <c:pt idx="4043">
                        <c:v>8.6878409398934096E-5</c:v>
                      </c:pt>
                      <c:pt idx="4044">
                        <c:v>2.9997844462712801E-5</c:v>
                      </c:pt>
                      <c:pt idx="4045" formatCode="General">
                        <c:v>1.2476337908612001E-4</c:v>
                      </c:pt>
                      <c:pt idx="4046">
                        <c:v>3.4203598099698902E-5</c:v>
                      </c:pt>
                      <c:pt idx="4047">
                        <c:v>8.0546931795874994E-5</c:v>
                      </c:pt>
                      <c:pt idx="4048" formatCode="General">
                        <c:v>1.899947027068E-4</c:v>
                      </c:pt>
                      <c:pt idx="4049">
                        <c:v>5.8871725413113699E-5</c:v>
                      </c:pt>
                      <c:pt idx="4050">
                        <c:v>4.7760894513968502E-5</c:v>
                      </c:pt>
                      <c:pt idx="4051" formatCode="General">
                        <c:v>1.0016285684012399E-4</c:v>
                      </c:pt>
                      <c:pt idx="4052">
                        <c:v>6.9649326476476506E-5</c:v>
                      </c:pt>
                      <c:pt idx="4053">
                        <c:v>8.19514862091473E-5</c:v>
                      </c:pt>
                      <c:pt idx="4054" formatCode="General">
                        <c:v>1.0049199572122501E-4</c:v>
                      </c:pt>
                      <c:pt idx="4055">
                        <c:v>8.1959653972256305E-5</c:v>
                      </c:pt>
                      <c:pt idx="4056">
                        <c:v>4.2190675159526798E-5</c:v>
                      </c:pt>
                      <c:pt idx="4057" formatCode="General">
                        <c:v>1.0535603333444E-4</c:v>
                      </c:pt>
                      <c:pt idx="4058">
                        <c:v>8.1313985423809405E-5</c:v>
                      </c:pt>
                      <c:pt idx="4059" formatCode="General">
                        <c:v>1.20779474447066E-4</c:v>
                      </c:pt>
                      <c:pt idx="4060" formatCode="General">
                        <c:v>1.16060000633334E-4</c:v>
                      </c:pt>
                      <c:pt idx="4061" formatCode="General">
                        <c:v>1.07519559309814E-4</c:v>
                      </c:pt>
                      <c:pt idx="4062" formatCode="General">
                        <c:v>1.23557060062989E-4</c:v>
                      </c:pt>
                      <c:pt idx="4063">
                        <c:v>6.2016310183833395E-5</c:v>
                      </c:pt>
                      <c:pt idx="4064">
                        <c:v>5.4976123958126699E-5</c:v>
                      </c:pt>
                      <c:pt idx="4065">
                        <c:v>9.9577008715193998E-5</c:v>
                      </c:pt>
                      <c:pt idx="4066">
                        <c:v>7.4659901851846896E-5</c:v>
                      </c:pt>
                      <c:pt idx="4067">
                        <c:v>-1.2973405066883199E-5</c:v>
                      </c:pt>
                      <c:pt idx="4068">
                        <c:v>7.6980450568006297E-5</c:v>
                      </c:pt>
                      <c:pt idx="4069">
                        <c:v>5.2013169241953498E-5</c:v>
                      </c:pt>
                      <c:pt idx="4070" formatCode="General">
                        <c:v>1.3248680522759401E-4</c:v>
                      </c:pt>
                      <c:pt idx="4071">
                        <c:v>8.4345278534558204E-5</c:v>
                      </c:pt>
                      <c:pt idx="4072">
                        <c:v>5.1994447971937801E-5</c:v>
                      </c:pt>
                      <c:pt idx="4073">
                        <c:v>9.9667649456023201E-5</c:v>
                      </c:pt>
                      <c:pt idx="4074">
                        <c:v>6.2141165588899594E-5</c:v>
                      </c:pt>
                      <c:pt idx="4075">
                        <c:v>6.4221047516084905E-5</c:v>
                      </c:pt>
                      <c:pt idx="4076">
                        <c:v>6.1243065611538293E-5</c:v>
                      </c:pt>
                      <c:pt idx="4077">
                        <c:v>1.0439317799571401E-5</c:v>
                      </c:pt>
                      <c:pt idx="4078">
                        <c:v>7.2598884142821698E-5</c:v>
                      </c:pt>
                      <c:pt idx="4079">
                        <c:v>6.8416076760756799E-5</c:v>
                      </c:pt>
                      <c:pt idx="4080">
                        <c:v>6.9832302650332697E-5</c:v>
                      </c:pt>
                      <c:pt idx="4081">
                        <c:v>7.9593876521112997E-5</c:v>
                      </c:pt>
                      <c:pt idx="4082">
                        <c:v>9.22120697931758E-5</c:v>
                      </c:pt>
                      <c:pt idx="4083">
                        <c:v>7.2636127458932406E-5</c:v>
                      </c:pt>
                      <c:pt idx="4084">
                        <c:v>8.2416577721929003E-5</c:v>
                      </c:pt>
                      <c:pt idx="4085">
                        <c:v>3.5929371464843099E-5</c:v>
                      </c:pt>
                      <c:pt idx="4086">
                        <c:v>6.1361442762011907E-5</c:v>
                      </c:pt>
                      <c:pt idx="4087">
                        <c:v>6.4087003681225299E-5</c:v>
                      </c:pt>
                      <c:pt idx="4088">
                        <c:v>6.4923131694553606E-5</c:v>
                      </c:pt>
                      <c:pt idx="4089">
                        <c:v>5.38484608347251E-5</c:v>
                      </c:pt>
                      <c:pt idx="4090">
                        <c:v>5.1465985390340203E-5</c:v>
                      </c:pt>
                      <c:pt idx="4091">
                        <c:v>4.2504792415347903E-5</c:v>
                      </c:pt>
                      <c:pt idx="4092" formatCode="General">
                        <c:v>1.4352538701563301E-4</c:v>
                      </c:pt>
                      <c:pt idx="4093">
                        <c:v>9.0826183507161002E-6</c:v>
                      </c:pt>
                      <c:pt idx="4094">
                        <c:v>7.8718769050425096E-5</c:v>
                      </c:pt>
                      <c:pt idx="4095">
                        <c:v>2.6577849942499099E-5</c:v>
                      </c:pt>
                      <c:pt idx="4096">
                        <c:v>5.9104899541985701E-6</c:v>
                      </c:pt>
                      <c:pt idx="4097">
                        <c:v>3.5222948840947797E-5</c:v>
                      </c:pt>
                      <c:pt idx="4098">
                        <c:v>5.1127322354902801E-5</c:v>
                      </c:pt>
                      <c:pt idx="4099">
                        <c:v>4.7705125457107503E-5</c:v>
                      </c:pt>
                      <c:pt idx="4100">
                        <c:v>1.6144765402505699E-5</c:v>
                      </c:pt>
                      <c:pt idx="4101">
                        <c:v>7.4768576406450293E-5</c:v>
                      </c:pt>
                      <c:pt idx="4102">
                        <c:v>4.4698688178792602E-5</c:v>
                      </c:pt>
                      <c:pt idx="4103" formatCode="General">
                        <c:v>1.4640363324851201E-4</c:v>
                      </c:pt>
                      <c:pt idx="4104">
                        <c:v>5.5249610628527999E-5</c:v>
                      </c:pt>
                      <c:pt idx="4105">
                        <c:v>8.4665408028481096E-5</c:v>
                      </c:pt>
                      <c:pt idx="4106" formatCode="General">
                        <c:v>1.1921107677644099E-4</c:v>
                      </c:pt>
                      <c:pt idx="4107">
                        <c:v>2.7248225969783501E-5</c:v>
                      </c:pt>
                      <c:pt idx="4108">
                        <c:v>8.0287155484247397E-5</c:v>
                      </c:pt>
                      <c:pt idx="4109">
                        <c:v>8.2516112907408203E-5</c:v>
                      </c:pt>
                      <c:pt idx="4110">
                        <c:v>7.7996478442811699E-5</c:v>
                      </c:pt>
                      <c:pt idx="4111" formatCode="General">
                        <c:v>1.01192160946195E-4</c:v>
                      </c:pt>
                      <c:pt idx="4112">
                        <c:v>7.5460167699587099E-5</c:v>
                      </c:pt>
                      <c:pt idx="4113" formatCode="General">
                        <c:v>1.16562606631962E-4</c:v>
                      </c:pt>
                      <c:pt idx="4114">
                        <c:v>3.0795577983376999E-5</c:v>
                      </c:pt>
                      <c:pt idx="4115">
                        <c:v>6.7899462771111696E-5</c:v>
                      </c:pt>
                      <c:pt idx="4116">
                        <c:v>8.5947664886814004E-5</c:v>
                      </c:pt>
                      <c:pt idx="4117">
                        <c:v>5.2580904667174901E-5</c:v>
                      </c:pt>
                      <c:pt idx="4118">
                        <c:v>5.4297372999248403E-5</c:v>
                      </c:pt>
                      <c:pt idx="4119">
                        <c:v>2.8803929632733699E-5</c:v>
                      </c:pt>
                      <c:pt idx="4120" formatCode="General">
                        <c:v>1.03728395136575E-4</c:v>
                      </c:pt>
                      <c:pt idx="4121">
                        <c:v>3.8699200741713898E-5</c:v>
                      </c:pt>
                      <c:pt idx="4122">
                        <c:v>5.2722966369719097E-5</c:v>
                      </c:pt>
                      <c:pt idx="4123">
                        <c:v>9.7059965791807903E-5</c:v>
                      </c:pt>
                      <c:pt idx="4124" formatCode="General">
                        <c:v>1.1155699771075899E-4</c:v>
                      </c:pt>
                      <c:pt idx="4125" formatCode="General">
                        <c:v>1.17864736403526E-4</c:v>
                      </c:pt>
                      <c:pt idx="4126" formatCode="General">
                        <c:v>1.10849456962959E-4</c:v>
                      </c:pt>
                      <c:pt idx="4127">
                        <c:v>6.9481132568979104E-5</c:v>
                      </c:pt>
                      <c:pt idx="4128">
                        <c:v>6.2265070458447807E-5</c:v>
                      </c:pt>
                      <c:pt idx="4129">
                        <c:v>8.8683299460197895E-5</c:v>
                      </c:pt>
                      <c:pt idx="4130" formatCode="General">
                        <c:v>1.00974541624265E-4</c:v>
                      </c:pt>
                      <c:pt idx="4131">
                        <c:v>7.3588529027614902E-5</c:v>
                      </c:pt>
                      <c:pt idx="4132">
                        <c:v>9.3193395889307895E-5</c:v>
                      </c:pt>
                      <c:pt idx="4133">
                        <c:v>8.4660783791289907E-5</c:v>
                      </c:pt>
                      <c:pt idx="4134" formatCode="General">
                        <c:v>1.10101161854701E-4</c:v>
                      </c:pt>
                      <c:pt idx="4135">
                        <c:v>-5.4502916662586502E-6</c:v>
                      </c:pt>
                      <c:pt idx="4136">
                        <c:v>7.9744281696213896E-5</c:v>
                      </c:pt>
                      <c:pt idx="4137">
                        <c:v>4.3318043650040499E-5</c:v>
                      </c:pt>
                      <c:pt idx="4138" formatCode="General">
                        <c:v>1.39300908886256E-4</c:v>
                      </c:pt>
                      <c:pt idx="4139" formatCode="General">
                        <c:v>1.04400173291995E-4</c:v>
                      </c:pt>
                      <c:pt idx="4140" formatCode="General">
                        <c:v>1.05825252414638E-4</c:v>
                      </c:pt>
                      <c:pt idx="4141">
                        <c:v>6.1165733502322006E-5</c:v>
                      </c:pt>
                      <c:pt idx="4142">
                        <c:v>6.6132972985517496E-5</c:v>
                      </c:pt>
                      <c:pt idx="4143">
                        <c:v>7.7239942808160004E-5</c:v>
                      </c:pt>
                      <c:pt idx="4144">
                        <c:v>6.1925378074954997E-5</c:v>
                      </c:pt>
                      <c:pt idx="4145">
                        <c:v>6.24281059581437E-5</c:v>
                      </c:pt>
                      <c:pt idx="4146">
                        <c:v>8.2934867409431696E-6</c:v>
                      </c:pt>
                      <c:pt idx="4147">
                        <c:v>4.6613114748450897E-5</c:v>
                      </c:pt>
                      <c:pt idx="4148" formatCode="General">
                        <c:v>1.32748481263453E-4</c:v>
                      </c:pt>
                      <c:pt idx="4149">
                        <c:v>8.3703016821529895E-5</c:v>
                      </c:pt>
                      <c:pt idx="4150">
                        <c:v>7.5430385157765193E-5</c:v>
                      </c:pt>
                      <c:pt idx="4151" formatCode="General">
                        <c:v>1.08335634369495E-4</c:v>
                      </c:pt>
                      <c:pt idx="4152">
                        <c:v>7.7811056319717503E-5</c:v>
                      </c:pt>
                      <c:pt idx="4153" formatCode="General">
                        <c:v>1.18004594256326E-4</c:v>
                      </c:pt>
                      <c:pt idx="4154" formatCode="General">
                        <c:v>1.4984833716634701E-4</c:v>
                      </c:pt>
                      <c:pt idx="4155" formatCode="General">
                        <c:v>1.3832579018316799E-4</c:v>
                      </c:pt>
                      <c:pt idx="4156">
                        <c:v>5.5261084849778298E-5</c:v>
                      </c:pt>
                      <c:pt idx="4157">
                        <c:v>7.7454666545532697E-5</c:v>
                      </c:pt>
                      <c:pt idx="4158">
                        <c:v>9.2633506021836201E-5</c:v>
                      </c:pt>
                      <c:pt idx="4159">
                        <c:v>8.0725465115181704E-5</c:v>
                      </c:pt>
                      <c:pt idx="4160">
                        <c:v>9.8159129907332497E-5</c:v>
                      </c:pt>
                      <c:pt idx="4161" formatCode="General">
                        <c:v>1.2339489597198601E-4</c:v>
                      </c:pt>
                      <c:pt idx="4162" formatCode="General">
                        <c:v>1.2789744207150199E-4</c:v>
                      </c:pt>
                      <c:pt idx="4163">
                        <c:v>7.7066341299661896E-5</c:v>
                      </c:pt>
                      <c:pt idx="4164">
                        <c:v>9.7358239880545303E-5</c:v>
                      </c:pt>
                      <c:pt idx="4165">
                        <c:v>7.6730427149549895E-5</c:v>
                      </c:pt>
                      <c:pt idx="4166" formatCode="General">
                        <c:v>1.2228246624372199E-4</c:v>
                      </c:pt>
                      <c:pt idx="4167">
                        <c:v>3.7146918487898002E-5</c:v>
                      </c:pt>
                      <c:pt idx="4168">
                        <c:v>2.61587223068101E-5</c:v>
                      </c:pt>
                      <c:pt idx="4169">
                        <c:v>5.5272567697699602E-5</c:v>
                      </c:pt>
                      <c:pt idx="4170" formatCode="General">
                        <c:v>1.01900922250511E-4</c:v>
                      </c:pt>
                      <c:pt idx="4171">
                        <c:v>4.3249874435923802E-5</c:v>
                      </c:pt>
                      <c:pt idx="4172" formatCode="General">
                        <c:v>1.12703394296936E-4</c:v>
                      </c:pt>
                      <c:pt idx="4173">
                        <c:v>8.2550079205516699E-5</c:v>
                      </c:pt>
                      <c:pt idx="4174">
                        <c:v>5.8353390015505503E-5</c:v>
                      </c:pt>
                      <c:pt idx="4175">
                        <c:v>2.4580435749370799E-5</c:v>
                      </c:pt>
                      <c:pt idx="4176">
                        <c:v>4.9371488913846703E-5</c:v>
                      </c:pt>
                      <c:pt idx="4177">
                        <c:v>6.1757539384767494E-5</c:v>
                      </c:pt>
                      <c:pt idx="4178">
                        <c:v>9.5159114723191194E-5</c:v>
                      </c:pt>
                      <c:pt idx="4179">
                        <c:v>6.6175458087414202E-5</c:v>
                      </c:pt>
                      <c:pt idx="4180">
                        <c:v>4.1893629749875701E-5</c:v>
                      </c:pt>
                      <c:pt idx="4181">
                        <c:v>8.2123567727162902E-5</c:v>
                      </c:pt>
                      <c:pt idx="4182">
                        <c:v>6.4388460194511195E-5</c:v>
                      </c:pt>
                      <c:pt idx="4183" formatCode="General">
                        <c:v>1.03966324169496E-4</c:v>
                      </c:pt>
                      <c:pt idx="4184">
                        <c:v>2.0077376510424202E-5</c:v>
                      </c:pt>
                      <c:pt idx="4185">
                        <c:v>5.9280401108674698E-5</c:v>
                      </c:pt>
                      <c:pt idx="4186">
                        <c:v>2.1819749633353898E-5</c:v>
                      </c:pt>
                      <c:pt idx="4187">
                        <c:v>2.9464192879226101E-5</c:v>
                      </c:pt>
                      <c:pt idx="4188">
                        <c:v>8.6850744828181306E-5</c:v>
                      </c:pt>
                      <c:pt idx="4189">
                        <c:v>2.4060492135301901E-5</c:v>
                      </c:pt>
                      <c:pt idx="4190">
                        <c:v>4.7977119655151399E-5</c:v>
                      </c:pt>
                      <c:pt idx="4191" formatCode="General">
                        <c:v>1.0778700515012701E-4</c:v>
                      </c:pt>
                      <c:pt idx="4192">
                        <c:v>2.9229872628598501E-5</c:v>
                      </c:pt>
                      <c:pt idx="4193">
                        <c:v>9.9392203395914599E-5</c:v>
                      </c:pt>
                      <c:pt idx="4194">
                        <c:v>6.9322270996509302E-5</c:v>
                      </c:pt>
                      <c:pt idx="4195" formatCode="General">
                        <c:v>1.12644663720664E-4</c:v>
                      </c:pt>
                      <c:pt idx="4196">
                        <c:v>6.4332852602636705E-5</c:v>
                      </c:pt>
                      <c:pt idx="4197">
                        <c:v>7.8274577379528496E-5</c:v>
                      </c:pt>
                      <c:pt idx="4198" formatCode="General">
                        <c:v>1.23065235080428E-4</c:v>
                      </c:pt>
                      <c:pt idx="4199">
                        <c:v>5.6523187792402398E-5</c:v>
                      </c:pt>
                      <c:pt idx="4200">
                        <c:v>7.6625577978408399E-5</c:v>
                      </c:pt>
                      <c:pt idx="4201">
                        <c:v>6.8622710818327194E-5</c:v>
                      </c:pt>
                      <c:pt idx="4202">
                        <c:v>6.19094082130476E-5</c:v>
                      </c:pt>
                      <c:pt idx="4203">
                        <c:v>6.5095689759099907E-5</c:v>
                      </c:pt>
                      <c:pt idx="4204">
                        <c:v>9.7824955010218697E-5</c:v>
                      </c:pt>
                      <c:pt idx="4205" formatCode="General">
                        <c:v>1.1915480751665199E-4</c:v>
                      </c:pt>
                      <c:pt idx="4206">
                        <c:v>6.5127451035877499E-5</c:v>
                      </c:pt>
                      <c:pt idx="4207" formatCode="General">
                        <c:v>1.13131292448665E-4</c:v>
                      </c:pt>
                      <c:pt idx="4208">
                        <c:v>4.4246310942593203E-5</c:v>
                      </c:pt>
                      <c:pt idx="4209">
                        <c:v>1.6081643820925599E-5</c:v>
                      </c:pt>
                      <c:pt idx="4210">
                        <c:v>2.9772656134960599E-5</c:v>
                      </c:pt>
                      <c:pt idx="4211" formatCode="General">
                        <c:v>1.09047931590308E-4</c:v>
                      </c:pt>
                      <c:pt idx="4212">
                        <c:v>7.9964658603407998E-5</c:v>
                      </c:pt>
                      <c:pt idx="4213">
                        <c:v>3.1945061390425302E-5</c:v>
                      </c:pt>
                      <c:pt idx="4214">
                        <c:v>3.2296555805721499E-5</c:v>
                      </c:pt>
                      <c:pt idx="4215">
                        <c:v>8.4370759030560701E-5</c:v>
                      </c:pt>
                      <c:pt idx="4216">
                        <c:v>6.8380193623550101E-5</c:v>
                      </c:pt>
                      <c:pt idx="4217" formatCode="General">
                        <c:v>1.0656850886970201E-4</c:v>
                      </c:pt>
                      <c:pt idx="4218">
                        <c:v>9.2696906296290004E-5</c:v>
                      </c:pt>
                      <c:pt idx="4219">
                        <c:v>6.9149101698165702E-5</c:v>
                      </c:pt>
                      <c:pt idx="4220">
                        <c:v>1.7791819223664799E-5</c:v>
                      </c:pt>
                      <c:pt idx="4221">
                        <c:v>3.6590051971266497E-5</c:v>
                      </c:pt>
                      <c:pt idx="4222">
                        <c:v>4.8281417716526598E-5</c:v>
                      </c:pt>
                      <c:pt idx="4223">
                        <c:v>8.7708587506114905E-5</c:v>
                      </c:pt>
                      <c:pt idx="4224" formatCode="General">
                        <c:v>1.52810325788985E-4</c:v>
                      </c:pt>
                      <c:pt idx="4225">
                        <c:v>1.8762369903539701E-5</c:v>
                      </c:pt>
                      <c:pt idx="4226">
                        <c:v>4.9631185552075799E-5</c:v>
                      </c:pt>
                      <c:pt idx="4227">
                        <c:v>9.6707066038317902E-5</c:v>
                      </c:pt>
                      <c:pt idx="4228" formatCode="General">
                        <c:v>1.47197108897634E-4</c:v>
                      </c:pt>
                      <c:pt idx="4229">
                        <c:v>4.5888216985220399E-5</c:v>
                      </c:pt>
                      <c:pt idx="4230" formatCode="General">
                        <c:v>1.19506996029604E-4</c:v>
                      </c:pt>
                      <c:pt idx="4231" formatCode="General">
                        <c:v>1.23178193750176E-4</c:v>
                      </c:pt>
                      <c:pt idx="4232">
                        <c:v>7.9531131198529398E-5</c:v>
                      </c:pt>
                      <c:pt idx="4233" formatCode="General">
                        <c:v>1.09161068460538E-4</c:v>
                      </c:pt>
                      <c:pt idx="4234">
                        <c:v>3.1584304971429703E-5</c:v>
                      </c:pt>
                      <c:pt idx="4235">
                        <c:v>7.2315381830955093E-5</c:v>
                      </c:pt>
                      <c:pt idx="4236">
                        <c:v>5.4660023274394898E-5</c:v>
                      </c:pt>
                      <c:pt idx="4237">
                        <c:v>7.8192188300709998E-5</c:v>
                      </c:pt>
                      <c:pt idx="4238" formatCode="General">
                        <c:v>1.0839296832111801E-4</c:v>
                      </c:pt>
                      <c:pt idx="4239">
                        <c:v>4.6321450113637402E-5</c:v>
                      </c:pt>
                      <c:pt idx="4240">
                        <c:v>6.6142876690506504E-5</c:v>
                      </c:pt>
                      <c:pt idx="4241" formatCode="General">
                        <c:v>1.02119710403333E-4</c:v>
                      </c:pt>
                      <c:pt idx="4242">
                        <c:v>6.6742140627152805E-5</c:v>
                      </c:pt>
                      <c:pt idx="4243">
                        <c:v>4.4861400200611097E-5</c:v>
                      </c:pt>
                      <c:pt idx="4244">
                        <c:v>9.9886925671071301E-5</c:v>
                      </c:pt>
                      <c:pt idx="4245">
                        <c:v>7.2849050458806194E-5</c:v>
                      </c:pt>
                      <c:pt idx="4246">
                        <c:v>6.8633630697386195E-5</c:v>
                      </c:pt>
                      <c:pt idx="4247" formatCode="General">
                        <c:v>1.4028174547569601E-4</c:v>
                      </c:pt>
                      <c:pt idx="4248" formatCode="General">
                        <c:v>1.15339501660719E-4</c:v>
                      </c:pt>
                      <c:pt idx="4249">
                        <c:v>7.6501809785565106E-5</c:v>
                      </c:pt>
                      <c:pt idx="4250">
                        <c:v>9.2502577262357994E-5</c:v>
                      </c:pt>
                      <c:pt idx="4251">
                        <c:v>8.6065815535621494E-5</c:v>
                      </c:pt>
                      <c:pt idx="4252" formatCode="General">
                        <c:v>1.30617255562789E-4</c:v>
                      </c:pt>
                      <c:pt idx="4253" formatCode="General">
                        <c:v>1.15688569854001E-4</c:v>
                      </c:pt>
                      <c:pt idx="4254" formatCode="General">
                        <c:v>1.0559661046640601E-4</c:v>
                      </c:pt>
                      <c:pt idx="4255" formatCode="General">
                        <c:v>1.2847877509901401E-4</c:v>
                      </c:pt>
                      <c:pt idx="4256">
                        <c:v>7.1173802605468094E-5</c:v>
                      </c:pt>
                      <c:pt idx="4257" formatCode="General">
                        <c:v>1.2726746213275001E-4</c:v>
                      </c:pt>
                      <c:pt idx="4258" formatCode="General">
                        <c:v>1.4084731666560101E-4</c:v>
                      </c:pt>
                      <c:pt idx="4259">
                        <c:v>9.4870866035997207E-5</c:v>
                      </c:pt>
                      <c:pt idx="4260">
                        <c:v>9.6729507349034002E-5</c:v>
                      </c:pt>
                      <c:pt idx="4261">
                        <c:v>7.2959308649865598E-5</c:v>
                      </c:pt>
                      <c:pt idx="4262" formatCode="General">
                        <c:v>1.2503430273978501E-4</c:v>
                      </c:pt>
                      <c:pt idx="4263" formatCode="General">
                        <c:v>1.1891016244021599E-4</c:v>
                      </c:pt>
                      <c:pt idx="4264">
                        <c:v>9.98407808730143E-5</c:v>
                      </c:pt>
                      <c:pt idx="4265" formatCode="General">
                        <c:v>1.5281157073455601E-4</c:v>
                      </c:pt>
                      <c:pt idx="4266">
                        <c:v>9.7254159794651199E-5</c:v>
                      </c:pt>
                      <c:pt idx="4267">
                        <c:v>9.4269849480070503E-5</c:v>
                      </c:pt>
                      <c:pt idx="4268">
                        <c:v>9.2315101689298596E-5</c:v>
                      </c:pt>
                      <c:pt idx="4269" formatCode="General">
                        <c:v>1.18103925337125E-4</c:v>
                      </c:pt>
                      <c:pt idx="4270" formatCode="General">
                        <c:v>1.3562859330696101E-4</c:v>
                      </c:pt>
                      <c:pt idx="4271" formatCode="General">
                        <c:v>1.5293083386829401E-4</c:v>
                      </c:pt>
                      <c:pt idx="4272" formatCode="General">
                        <c:v>1.3158022102574299E-4</c:v>
                      </c:pt>
                      <c:pt idx="4273">
                        <c:v>8.01034441505735E-5</c:v>
                      </c:pt>
                      <c:pt idx="4274" formatCode="General">
                        <c:v>1.3784187291545499E-4</c:v>
                      </c:pt>
                      <c:pt idx="4275">
                        <c:v>9.5357116632174E-5</c:v>
                      </c:pt>
                      <c:pt idx="4276" formatCode="General">
                        <c:v>1.4249555163003299E-4</c:v>
                      </c:pt>
                      <c:pt idx="4277" formatCode="General">
                        <c:v>1.4070673141793901E-4</c:v>
                      </c:pt>
                      <c:pt idx="4278">
                        <c:v>5.8690320434297601E-5</c:v>
                      </c:pt>
                      <c:pt idx="4279" formatCode="General">
                        <c:v>1.6405847998794299E-4</c:v>
                      </c:pt>
                      <c:pt idx="4280" formatCode="General">
                        <c:v>1.06356438125299E-4</c:v>
                      </c:pt>
                      <c:pt idx="4281" formatCode="General">
                        <c:v>1.3797950646459399E-4</c:v>
                      </c:pt>
                      <c:pt idx="4282">
                        <c:v>9.5078760728083798E-5</c:v>
                      </c:pt>
                      <c:pt idx="4283">
                        <c:v>5.9245591812484001E-5</c:v>
                      </c:pt>
                      <c:pt idx="4284" formatCode="General">
                        <c:v>1.0527987308922201E-4</c:v>
                      </c:pt>
                      <c:pt idx="4285">
                        <c:v>9.8622829507897204E-5</c:v>
                      </c:pt>
                      <c:pt idx="4286" formatCode="General">
                        <c:v>1.160875999873E-4</c:v>
                      </c:pt>
                      <c:pt idx="4287" formatCode="General">
                        <c:v>1.06550291968844E-4</c:v>
                      </c:pt>
                      <c:pt idx="4288">
                        <c:v>8.0403621719058894E-5</c:v>
                      </c:pt>
                      <c:pt idx="4289" formatCode="General">
                        <c:v>1.5739004994248299E-4</c:v>
                      </c:pt>
                      <c:pt idx="4290" formatCode="General">
                        <c:v>1.41086729404481E-4</c:v>
                      </c:pt>
                      <c:pt idx="4291" formatCode="General">
                        <c:v>1.4000768344263299E-4</c:v>
                      </c:pt>
                      <c:pt idx="4292" formatCode="General">
                        <c:v>1.38533559569393E-4</c:v>
                      </c:pt>
                      <c:pt idx="4293" formatCode="General">
                        <c:v>1.01708207804588E-4</c:v>
                      </c:pt>
                      <c:pt idx="4294" formatCode="General">
                        <c:v>1.67254807191834E-4</c:v>
                      </c:pt>
                      <c:pt idx="4295" formatCode="General">
                        <c:v>1.4387517203923601E-4</c:v>
                      </c:pt>
                      <c:pt idx="4296" formatCode="General">
                        <c:v>1.7014284264453301E-4</c:v>
                      </c:pt>
                      <c:pt idx="4297" formatCode="General">
                        <c:v>1.17181254316414E-4</c:v>
                      </c:pt>
                      <c:pt idx="4298" formatCode="General">
                        <c:v>1.36560756955361E-4</c:v>
                      </c:pt>
                      <c:pt idx="4299" formatCode="General">
                        <c:v>1.20746059524085E-4</c:v>
                      </c:pt>
                      <c:pt idx="4300" formatCode="General">
                        <c:v>1.2113639415641E-4</c:v>
                      </c:pt>
                      <c:pt idx="4301" formatCode="General">
                        <c:v>1.0481407508873399E-4</c:v>
                      </c:pt>
                      <c:pt idx="4302" formatCode="General">
                        <c:v>1.2086897197052E-4</c:v>
                      </c:pt>
                      <c:pt idx="4303" formatCode="General">
                        <c:v>1.5603731397493799E-4</c:v>
                      </c:pt>
                      <c:pt idx="4304">
                        <c:v>5.9024174959340699E-5</c:v>
                      </c:pt>
                      <c:pt idx="4305" formatCode="General">
                        <c:v>1.7613973745471799E-4</c:v>
                      </c:pt>
                      <c:pt idx="4306" formatCode="General">
                        <c:v>1.4926439777356401E-4</c:v>
                      </c:pt>
                      <c:pt idx="4307" formatCode="General">
                        <c:v>1.15795950732392E-4</c:v>
                      </c:pt>
                      <c:pt idx="4308" formatCode="General">
                        <c:v>1.33388240892152E-4</c:v>
                      </c:pt>
                      <c:pt idx="4309" formatCode="General">
                        <c:v>1.0434204664021E-4</c:v>
                      </c:pt>
                      <c:pt idx="4310">
                        <c:v>5.6232282416242098E-5</c:v>
                      </c:pt>
                      <c:pt idx="4311" formatCode="General">
                        <c:v>1.39563670046822E-4</c:v>
                      </c:pt>
                      <c:pt idx="4312" formatCode="General">
                        <c:v>1.4128857826697699E-4</c:v>
                      </c:pt>
                      <c:pt idx="4313" formatCode="General">
                        <c:v>1.48801087699546E-4</c:v>
                      </c:pt>
                      <c:pt idx="4314" formatCode="General">
                        <c:v>1.5886533105451199E-4</c:v>
                      </c:pt>
                      <c:pt idx="4315" formatCode="General">
                        <c:v>1.3674813248501399E-4</c:v>
                      </c:pt>
                      <c:pt idx="4316">
                        <c:v>8.2450855176453399E-5</c:v>
                      </c:pt>
                      <c:pt idx="4317" formatCode="General">
                        <c:v>1.5966494088865801E-4</c:v>
                      </c:pt>
                      <c:pt idx="4318">
                        <c:v>7.6282403802998403E-5</c:v>
                      </c:pt>
                      <c:pt idx="4319" formatCode="General">
                        <c:v>1.4112900341006499E-4</c:v>
                      </c:pt>
                      <c:pt idx="4320" formatCode="General">
                        <c:v>1.6658767400940601E-4</c:v>
                      </c:pt>
                      <c:pt idx="4321" formatCode="General">
                        <c:v>1.54341660468418E-4</c:v>
                      </c:pt>
                      <c:pt idx="4322">
                        <c:v>8.4723602664878893E-5</c:v>
                      </c:pt>
                      <c:pt idx="4323">
                        <c:v>8.4317366362395905E-5</c:v>
                      </c:pt>
                      <c:pt idx="4324">
                        <c:v>8.5859966881441602E-5</c:v>
                      </c:pt>
                      <c:pt idx="4325" formatCode="General">
                        <c:v>1.4339287586245301E-4</c:v>
                      </c:pt>
                      <c:pt idx="4326">
                        <c:v>9.1200895168885802E-5</c:v>
                      </c:pt>
                      <c:pt idx="4327" formatCode="General">
                        <c:v>1.7187018514217299E-4</c:v>
                      </c:pt>
                      <c:pt idx="4328" formatCode="General">
                        <c:v>1.7087473240457601E-4</c:v>
                      </c:pt>
                      <c:pt idx="4329" formatCode="General">
                        <c:v>1.45692782087588E-4</c:v>
                      </c:pt>
                      <c:pt idx="4330" formatCode="General">
                        <c:v>1.11324787731099E-4</c:v>
                      </c:pt>
                      <c:pt idx="4331" formatCode="General">
                        <c:v>1.1621192272205199E-4</c:v>
                      </c:pt>
                      <c:pt idx="4332" formatCode="General">
                        <c:v>1.44633694500728E-4</c:v>
                      </c:pt>
                      <c:pt idx="4333" formatCode="General">
                        <c:v>1.3588266633867999E-4</c:v>
                      </c:pt>
                      <c:pt idx="4334" formatCode="General">
                        <c:v>1.2051329279551899E-4</c:v>
                      </c:pt>
                      <c:pt idx="4335" formatCode="General">
                        <c:v>1.09917828781068E-4</c:v>
                      </c:pt>
                      <c:pt idx="4336" formatCode="General">
                        <c:v>1.6772429688013401E-4</c:v>
                      </c:pt>
                      <c:pt idx="4337">
                        <c:v>9.5724806740502805E-5</c:v>
                      </c:pt>
                      <c:pt idx="4338" formatCode="General">
                        <c:v>1.4480414424993099E-4</c:v>
                      </c:pt>
                      <c:pt idx="4339" formatCode="General">
                        <c:v>2.05421188637659E-4</c:v>
                      </c:pt>
                      <c:pt idx="4340" formatCode="General">
                        <c:v>1.31791884770247E-4</c:v>
                      </c:pt>
                      <c:pt idx="4341" formatCode="General">
                        <c:v>1.6093458214021901E-4</c:v>
                      </c:pt>
                      <c:pt idx="4342" formatCode="General">
                        <c:v>1.3201838720270999E-4</c:v>
                      </c:pt>
                      <c:pt idx="4343" formatCode="General">
                        <c:v>1.5106788047176601E-4</c:v>
                      </c:pt>
                      <c:pt idx="4344" formatCode="General">
                        <c:v>1.5588672921760399E-4</c:v>
                      </c:pt>
                      <c:pt idx="4345" formatCode="General">
                        <c:v>1.28626316485045E-4</c:v>
                      </c:pt>
                      <c:pt idx="4346" formatCode="General">
                        <c:v>1.59829874303042E-4</c:v>
                      </c:pt>
                      <c:pt idx="4347" formatCode="General">
                        <c:v>1.5478888510674999E-4</c:v>
                      </c:pt>
                      <c:pt idx="4348">
                        <c:v>7.3452491683917296E-5</c:v>
                      </c:pt>
                      <c:pt idx="4349" formatCode="General">
                        <c:v>1.88166073967917E-4</c:v>
                      </c:pt>
                      <c:pt idx="4350" formatCode="General">
                        <c:v>1.27473151681581E-4</c:v>
                      </c:pt>
                      <c:pt idx="4351" formatCode="General">
                        <c:v>1.3800094198209001E-4</c:v>
                      </c:pt>
                      <c:pt idx="4352" formatCode="General">
                        <c:v>1.00825915633436E-4</c:v>
                      </c:pt>
                      <c:pt idx="4353" formatCode="General">
                        <c:v>1.26110749700301E-4</c:v>
                      </c:pt>
                      <c:pt idx="4354" formatCode="General">
                        <c:v>1.2901276068535199E-4</c:v>
                      </c:pt>
                      <c:pt idx="4355" formatCode="General">
                        <c:v>1.3722275963058599E-4</c:v>
                      </c:pt>
                      <c:pt idx="4356">
                        <c:v>8.9894555282252298E-5</c:v>
                      </c:pt>
                      <c:pt idx="4357" formatCode="General">
                        <c:v>1.3966994994187799E-4</c:v>
                      </c:pt>
                      <c:pt idx="4358" formatCode="General">
                        <c:v>1.16973552778253E-4</c:v>
                      </c:pt>
                      <c:pt idx="4359" formatCode="General">
                        <c:v>1.6359022852587099E-4</c:v>
                      </c:pt>
                      <c:pt idx="4360">
                        <c:v>7.39600637380864E-5</c:v>
                      </c:pt>
                      <c:pt idx="4361">
                        <c:v>7.8844697196251394E-5</c:v>
                      </c:pt>
                      <c:pt idx="4362" formatCode="General">
                        <c:v>1.46244646933845E-4</c:v>
                      </c:pt>
                      <c:pt idx="4363">
                        <c:v>6.2559292297520805E-5</c:v>
                      </c:pt>
                      <c:pt idx="4364" formatCode="General">
                        <c:v>1.29280989262004E-4</c:v>
                      </c:pt>
                      <c:pt idx="4365">
                        <c:v>9.9979788641434193E-5</c:v>
                      </c:pt>
                      <c:pt idx="4366">
                        <c:v>7.9147798394534505E-5</c:v>
                      </c:pt>
                      <c:pt idx="4367">
                        <c:v>8.25099269871304E-5</c:v>
                      </c:pt>
                      <c:pt idx="4368" formatCode="General">
                        <c:v>1.7116465297035499E-4</c:v>
                      </c:pt>
                      <c:pt idx="4369">
                        <c:v>9.0075989996931798E-5</c:v>
                      </c:pt>
                      <c:pt idx="4370" formatCode="General">
                        <c:v>1.2818235911917701E-4</c:v>
                      </c:pt>
                      <c:pt idx="4371" formatCode="General">
                        <c:v>1.36777589246907E-4</c:v>
                      </c:pt>
                      <c:pt idx="4372" formatCode="General">
                        <c:v>1.05464050104785E-4</c:v>
                      </c:pt>
                      <c:pt idx="4373" formatCode="General">
                        <c:v>1.0657934381808601E-4</c:v>
                      </c:pt>
                      <c:pt idx="4374">
                        <c:v>9.7892731946760706E-5</c:v>
                      </c:pt>
                      <c:pt idx="4375">
                        <c:v>9.9135661558813297E-5</c:v>
                      </c:pt>
                      <c:pt idx="4376" formatCode="General">
                        <c:v>1.09674758911701E-4</c:v>
                      </c:pt>
                      <c:pt idx="4377" formatCode="General">
                        <c:v>1.18424967701183E-4</c:v>
                      </c:pt>
                      <c:pt idx="4378">
                        <c:v>8.9926713612576995E-5</c:v>
                      </c:pt>
                      <c:pt idx="4379" formatCode="General">
                        <c:v>1.16539488334262E-4</c:v>
                      </c:pt>
                      <c:pt idx="4380" formatCode="General">
                        <c:v>1.1797443746323901E-4</c:v>
                      </c:pt>
                      <c:pt idx="4381" formatCode="General">
                        <c:v>1.05586497137605E-4</c:v>
                      </c:pt>
                      <c:pt idx="4382" formatCode="General">
                        <c:v>1.63832989299173E-4</c:v>
                      </c:pt>
                      <c:pt idx="4383" formatCode="General">
                        <c:v>1.5121192929582199E-4</c:v>
                      </c:pt>
                      <c:pt idx="4384">
                        <c:v>7.4155408086879797E-5</c:v>
                      </c:pt>
                      <c:pt idx="4385" formatCode="General">
                        <c:v>1.3231277433933201E-4</c:v>
                      </c:pt>
                      <c:pt idx="4386" formatCode="General">
                        <c:v>1.32758925996054E-4</c:v>
                      </c:pt>
                      <c:pt idx="4387" formatCode="General">
                        <c:v>1.19547096101835E-4</c:v>
                      </c:pt>
                      <c:pt idx="4388" formatCode="General">
                        <c:v>2.0596331720307501E-4</c:v>
                      </c:pt>
                      <c:pt idx="4389" formatCode="General">
                        <c:v>1.3059574933565001E-4</c:v>
                      </c:pt>
                      <c:pt idx="4390" formatCode="General">
                        <c:v>1.4530997832616001E-4</c:v>
                      </c:pt>
                      <c:pt idx="4391" formatCode="General">
                        <c:v>1.1548957812855E-4</c:v>
                      </c:pt>
                      <c:pt idx="4392" formatCode="General">
                        <c:v>1.20418897406436E-4</c:v>
                      </c:pt>
                      <c:pt idx="4393" formatCode="General">
                        <c:v>2.0097170928586399E-4</c:v>
                      </c:pt>
                      <c:pt idx="4394" formatCode="General">
                        <c:v>1.0443672024023001E-4</c:v>
                      </c:pt>
                      <c:pt idx="4395" formatCode="General">
                        <c:v>1.6751304891074299E-4</c:v>
                      </c:pt>
                      <c:pt idx="4396" formatCode="General">
                        <c:v>1.18252115995013E-4</c:v>
                      </c:pt>
                      <c:pt idx="4397" formatCode="General">
                        <c:v>1.03210785476035E-4</c:v>
                      </c:pt>
                      <c:pt idx="4398" formatCode="General">
                        <c:v>1.4393291180645601E-4</c:v>
                      </c:pt>
                      <c:pt idx="4399" formatCode="General">
                        <c:v>1.2887012014984001E-4</c:v>
                      </c:pt>
                      <c:pt idx="4400" formatCode="General">
                        <c:v>1.24558654811008E-4</c:v>
                      </c:pt>
                      <c:pt idx="4401" formatCode="General">
                        <c:v>1.5184681372375301E-4</c:v>
                      </c:pt>
                      <c:pt idx="4402" formatCode="General">
                        <c:v>1.5080513211398599E-4</c:v>
                      </c:pt>
                      <c:pt idx="4403" formatCode="General">
                        <c:v>1.49892629232217E-4</c:v>
                      </c:pt>
                      <c:pt idx="4404" formatCode="General">
                        <c:v>1.6039312939298699E-4</c:v>
                      </c:pt>
                      <c:pt idx="4405" formatCode="General">
                        <c:v>1.8548468736382E-4</c:v>
                      </c:pt>
                      <c:pt idx="4406" formatCode="General">
                        <c:v>1.5889506831955001E-4</c:v>
                      </c:pt>
                      <c:pt idx="4407" formatCode="General">
                        <c:v>1.5309399013132199E-4</c:v>
                      </c:pt>
                      <c:pt idx="4408" formatCode="General">
                        <c:v>1.29559326804246E-4</c:v>
                      </c:pt>
                      <c:pt idx="4409" formatCode="General">
                        <c:v>1.54934325381772E-4</c:v>
                      </c:pt>
                      <c:pt idx="4410" formatCode="General">
                        <c:v>1.89507554557192E-4</c:v>
                      </c:pt>
                      <c:pt idx="4411" formatCode="General">
                        <c:v>1.65870449852006E-4</c:v>
                      </c:pt>
                      <c:pt idx="4412" formatCode="General">
                        <c:v>1.7883391373638599E-4</c:v>
                      </c:pt>
                      <c:pt idx="4413" formatCode="General">
                        <c:v>1.8729497884996399E-4</c:v>
                      </c:pt>
                      <c:pt idx="4414" formatCode="General">
                        <c:v>2.0871533830470499E-4</c:v>
                      </c:pt>
                      <c:pt idx="4415" formatCode="General">
                        <c:v>1.4726689283991299E-4</c:v>
                      </c:pt>
                      <c:pt idx="4416" formatCode="General">
                        <c:v>1.7914594749965799E-4</c:v>
                      </c:pt>
                      <c:pt idx="4417" formatCode="General">
                        <c:v>1.0519976413857299E-4</c:v>
                      </c:pt>
                      <c:pt idx="4418" formatCode="General">
                        <c:v>1.4584686693992099E-4</c:v>
                      </c:pt>
                      <c:pt idx="4419" formatCode="General">
                        <c:v>1.17854415250038E-4</c:v>
                      </c:pt>
                      <c:pt idx="4420" formatCode="General">
                        <c:v>2.07333772914788E-4</c:v>
                      </c:pt>
                      <c:pt idx="4421" formatCode="General">
                        <c:v>1.3653057941382001E-4</c:v>
                      </c:pt>
                      <c:pt idx="4422" formatCode="General">
                        <c:v>1.45512122167582E-4</c:v>
                      </c:pt>
                      <c:pt idx="4423" formatCode="General">
                        <c:v>1.92717642112355E-4</c:v>
                      </c:pt>
                      <c:pt idx="4424" formatCode="General">
                        <c:v>1.27541223056481E-4</c:v>
                      </c:pt>
                      <c:pt idx="4425" formatCode="General">
                        <c:v>1.09689973522954E-4</c:v>
                      </c:pt>
                      <c:pt idx="4426" formatCode="General">
                        <c:v>1.16904482588253E-4</c:v>
                      </c:pt>
                      <c:pt idx="4427">
                        <c:v>8.4964730325298604E-5</c:v>
                      </c:pt>
                      <c:pt idx="4428">
                        <c:v>9.8172697957275601E-5</c:v>
                      </c:pt>
                      <c:pt idx="4429" formatCode="General">
                        <c:v>1.41588525989432E-4</c:v>
                      </c:pt>
                      <c:pt idx="4430" formatCode="General">
                        <c:v>1.326234549112E-4</c:v>
                      </c:pt>
                      <c:pt idx="4431" formatCode="General">
                        <c:v>1.3124573011902101E-4</c:v>
                      </c:pt>
                      <c:pt idx="4432" formatCode="General">
                        <c:v>1.34900379388886E-4</c:v>
                      </c:pt>
                      <c:pt idx="4433" formatCode="General">
                        <c:v>1.5547540642255899E-4</c:v>
                      </c:pt>
                      <c:pt idx="4434" formatCode="General">
                        <c:v>1.11927964427128E-4</c:v>
                      </c:pt>
                      <c:pt idx="4435" formatCode="General">
                        <c:v>1.2658012401956301E-4</c:v>
                      </c:pt>
                      <c:pt idx="4436" formatCode="General">
                        <c:v>1.8240616166397401E-4</c:v>
                      </c:pt>
                      <c:pt idx="4437">
                        <c:v>9.3090958911342506E-5</c:v>
                      </c:pt>
                      <c:pt idx="4438" formatCode="General">
                        <c:v>1.2814518317500801E-4</c:v>
                      </c:pt>
                      <c:pt idx="4439" formatCode="General">
                        <c:v>1.40849588349969E-4</c:v>
                      </c:pt>
                      <c:pt idx="4440" formatCode="General">
                        <c:v>1.6895359833840099E-4</c:v>
                      </c:pt>
                      <c:pt idx="4441" formatCode="General">
                        <c:v>1.9346967764662001E-4</c:v>
                      </c:pt>
                      <c:pt idx="4442" formatCode="General">
                        <c:v>1.6949064087401901E-4</c:v>
                      </c:pt>
                      <c:pt idx="4443" formatCode="General">
                        <c:v>1.4320274367071099E-4</c:v>
                      </c:pt>
                      <c:pt idx="4444" formatCode="General">
                        <c:v>1.11789798564533E-4</c:v>
                      </c:pt>
                      <c:pt idx="4445" formatCode="General">
                        <c:v>1.3328637511928401E-4</c:v>
                      </c:pt>
                      <c:pt idx="4446" formatCode="General">
                        <c:v>2.18726814702981E-4</c:v>
                      </c:pt>
                      <c:pt idx="4447" formatCode="General">
                        <c:v>1.6661310342601301E-4</c:v>
                      </c:pt>
                      <c:pt idx="4448" formatCode="General">
                        <c:v>1.06329074334262E-4</c:v>
                      </c:pt>
                      <c:pt idx="4449" formatCode="General">
                        <c:v>1.9240553349790599E-4</c:v>
                      </c:pt>
                      <c:pt idx="4450">
                        <c:v>8.6863422260478697E-5</c:v>
                      </c:pt>
                      <c:pt idx="4451" formatCode="General">
                        <c:v>1.4826162680316399E-4</c:v>
                      </c:pt>
                      <c:pt idx="4452" formatCode="General">
                        <c:v>1.3704369346298199E-4</c:v>
                      </c:pt>
                      <c:pt idx="4453" formatCode="General">
                        <c:v>1.3625945437059501E-4</c:v>
                      </c:pt>
                      <c:pt idx="4454" formatCode="General">
                        <c:v>1.6322160704318101E-4</c:v>
                      </c:pt>
                      <c:pt idx="4455" formatCode="General">
                        <c:v>1.50050818252188E-4</c:v>
                      </c:pt>
                      <c:pt idx="4456" formatCode="General">
                        <c:v>1.05562213729803E-4</c:v>
                      </c:pt>
                      <c:pt idx="4457" formatCode="General">
                        <c:v>1.3382071919651399E-4</c:v>
                      </c:pt>
                      <c:pt idx="4458" formatCode="General">
                        <c:v>1.6529687517545099E-4</c:v>
                      </c:pt>
                      <c:pt idx="4459" formatCode="General">
                        <c:v>1.4498850661672001E-4</c:v>
                      </c:pt>
                      <c:pt idx="4460" formatCode="General">
                        <c:v>1.7536614694693299E-4</c:v>
                      </c:pt>
                      <c:pt idx="4461">
                        <c:v>8.2175265527724298E-5</c:v>
                      </c:pt>
                      <c:pt idx="4462" formatCode="General">
                        <c:v>1.4673600716461299E-4</c:v>
                      </c:pt>
                      <c:pt idx="4463" formatCode="General">
                        <c:v>1.6566499920078401E-4</c:v>
                      </c:pt>
                      <c:pt idx="4464" formatCode="General">
                        <c:v>1.4113047023074101E-4</c:v>
                      </c:pt>
                      <c:pt idx="4465" formatCode="General">
                        <c:v>1.8289266281663999E-4</c:v>
                      </c:pt>
                      <c:pt idx="4466" formatCode="General">
                        <c:v>1.4911991378638599E-4</c:v>
                      </c:pt>
                      <c:pt idx="4467" formatCode="General">
                        <c:v>1.38793188165272E-4</c:v>
                      </c:pt>
                      <c:pt idx="4468" formatCode="General">
                        <c:v>1.6497117763907099E-4</c:v>
                      </c:pt>
                      <c:pt idx="4469">
                        <c:v>8.1312478098978698E-5</c:v>
                      </c:pt>
                      <c:pt idx="4470" formatCode="General">
                        <c:v>1.7368211572020299E-4</c:v>
                      </c:pt>
                      <c:pt idx="4471" formatCode="General">
                        <c:v>1.6173302898030701E-4</c:v>
                      </c:pt>
                      <c:pt idx="4472" formatCode="General">
                        <c:v>1.2522823216275201E-4</c:v>
                      </c:pt>
                      <c:pt idx="4473" formatCode="General">
                        <c:v>1.7948567435657501E-4</c:v>
                      </c:pt>
                      <c:pt idx="4474" formatCode="General">
                        <c:v>1.80863319616525E-4</c:v>
                      </c:pt>
                      <c:pt idx="4475" formatCode="General">
                        <c:v>2.0295473721470699E-4</c:v>
                      </c:pt>
                      <c:pt idx="4476" formatCode="General">
                        <c:v>1.75138279701096E-4</c:v>
                      </c:pt>
                      <c:pt idx="4477" formatCode="General">
                        <c:v>1.7699666371308101E-4</c:v>
                      </c:pt>
                      <c:pt idx="4478" formatCode="General">
                        <c:v>1.6037334065247799E-4</c:v>
                      </c:pt>
                      <c:pt idx="4479" formatCode="General">
                        <c:v>2.0414884436251201E-4</c:v>
                      </c:pt>
                      <c:pt idx="4480" formatCode="General">
                        <c:v>1.7719003842454E-4</c:v>
                      </c:pt>
                      <c:pt idx="4481" formatCode="General">
                        <c:v>1.12108685293492E-4</c:v>
                      </c:pt>
                      <c:pt idx="4482" formatCode="General">
                        <c:v>1.75319773491061E-4</c:v>
                      </c:pt>
                      <c:pt idx="4483" formatCode="General">
                        <c:v>1.6653239295488499E-4</c:v>
                      </c:pt>
                      <c:pt idx="4484" formatCode="General">
                        <c:v>1.55020496948436E-4</c:v>
                      </c:pt>
                      <c:pt idx="4485" formatCode="General">
                        <c:v>2.2966884335237999E-4</c:v>
                      </c:pt>
                      <c:pt idx="4486" formatCode="General">
                        <c:v>1.7413472841431299E-4</c:v>
                      </c:pt>
                      <c:pt idx="4487" formatCode="General">
                        <c:v>1.9097018644966801E-4</c:v>
                      </c:pt>
                      <c:pt idx="4488" formatCode="General">
                        <c:v>1.6537329197184001E-4</c:v>
                      </c:pt>
                      <c:pt idx="4489" formatCode="General">
                        <c:v>1.8314098426458201E-4</c:v>
                      </c:pt>
                      <c:pt idx="4490" formatCode="General">
                        <c:v>1.8706925184944101E-4</c:v>
                      </c:pt>
                      <c:pt idx="4491" formatCode="General">
                        <c:v>1.5698281209573499E-4</c:v>
                      </c:pt>
                      <c:pt idx="4492">
                        <c:v>9.4264737297520797E-5</c:v>
                      </c:pt>
                      <c:pt idx="4493" formatCode="General">
                        <c:v>1.20959331152767E-4</c:v>
                      </c:pt>
                      <c:pt idx="4494" formatCode="General">
                        <c:v>1.64015617771014E-4</c:v>
                      </c:pt>
                      <c:pt idx="4495" formatCode="General">
                        <c:v>1.0285246519259E-4</c:v>
                      </c:pt>
                      <c:pt idx="4496" formatCode="General">
                        <c:v>1.82772697551058E-4</c:v>
                      </c:pt>
                      <c:pt idx="4497" formatCode="General">
                        <c:v>1.07092177994249E-4</c:v>
                      </c:pt>
                      <c:pt idx="4498" formatCode="General">
                        <c:v>1.83416053630428E-4</c:v>
                      </c:pt>
                      <c:pt idx="4499" formatCode="General">
                        <c:v>2.30768921444893E-4</c:v>
                      </c:pt>
                      <c:pt idx="4500" formatCode="General">
                        <c:v>1.9274229787303801E-4</c:v>
                      </c:pt>
                      <c:pt idx="4501" formatCode="General">
                        <c:v>1.5121167238369901E-4</c:v>
                      </c:pt>
                      <c:pt idx="4502" formatCode="General">
                        <c:v>1.8114402561902299E-4</c:v>
                      </c:pt>
                      <c:pt idx="4503" formatCode="General">
                        <c:v>2.0493592193850701E-4</c:v>
                      </c:pt>
                      <c:pt idx="4504" formatCode="General">
                        <c:v>1.20093803208477E-4</c:v>
                      </c:pt>
                      <c:pt idx="4505" formatCode="General">
                        <c:v>2.03796033993913E-4</c:v>
                      </c:pt>
                      <c:pt idx="4506" formatCode="General">
                        <c:v>1.5731344874295601E-4</c:v>
                      </c:pt>
                      <c:pt idx="4507" formatCode="General">
                        <c:v>1.84251261540884E-4</c:v>
                      </c:pt>
                      <c:pt idx="4508" formatCode="General">
                        <c:v>1.44127138626065E-4</c:v>
                      </c:pt>
                      <c:pt idx="4509" formatCode="General">
                        <c:v>1.2506977756935101E-4</c:v>
                      </c:pt>
                      <c:pt idx="4510" formatCode="General">
                        <c:v>1.27609731747112E-4</c:v>
                      </c:pt>
                      <c:pt idx="4511" formatCode="General">
                        <c:v>1.0598062574462599E-4</c:v>
                      </c:pt>
                      <c:pt idx="4512" formatCode="General">
                        <c:v>2.3272111243972799E-4</c:v>
                      </c:pt>
                      <c:pt idx="4513" formatCode="General">
                        <c:v>1.5599066318237401E-4</c:v>
                      </c:pt>
                      <c:pt idx="4514" formatCode="General">
                        <c:v>1.6983515962853301E-4</c:v>
                      </c:pt>
                      <c:pt idx="4515" formatCode="General">
                        <c:v>1.9307561299043501E-4</c:v>
                      </c:pt>
                      <c:pt idx="4516" formatCode="General">
                        <c:v>1.4880682042791199E-4</c:v>
                      </c:pt>
                      <c:pt idx="4517" formatCode="General">
                        <c:v>1.4658520697570301E-4</c:v>
                      </c:pt>
                      <c:pt idx="4518" formatCode="General">
                        <c:v>1.6360124749656001E-4</c:v>
                      </c:pt>
                      <c:pt idx="4519" formatCode="General">
                        <c:v>2.3777039034900599E-4</c:v>
                      </c:pt>
                      <c:pt idx="4520" formatCode="General">
                        <c:v>2.37431322291475E-4</c:v>
                      </c:pt>
                      <c:pt idx="4521" formatCode="General">
                        <c:v>1.7882724099106299E-4</c:v>
                      </c:pt>
                      <c:pt idx="4522" formatCode="General">
                        <c:v>1.5511585039110399E-4</c:v>
                      </c:pt>
                      <c:pt idx="4523" formatCode="General">
                        <c:v>1.68353962637751E-4</c:v>
                      </c:pt>
                      <c:pt idx="4524" formatCode="General">
                        <c:v>1.4857336587682901E-4</c:v>
                      </c:pt>
                      <c:pt idx="4525" formatCode="General">
                        <c:v>2.2798650719048301E-4</c:v>
                      </c:pt>
                      <c:pt idx="4526" formatCode="General">
                        <c:v>1.8759081362281101E-4</c:v>
                      </c:pt>
                      <c:pt idx="4527" formatCode="General">
                        <c:v>1.5410684214366699E-4</c:v>
                      </c:pt>
                      <c:pt idx="4528" formatCode="General">
                        <c:v>1.18307486667606E-4</c:v>
                      </c:pt>
                      <c:pt idx="4529" formatCode="General">
                        <c:v>1.9160088514734699E-4</c:v>
                      </c:pt>
                      <c:pt idx="4530" formatCode="General">
                        <c:v>1.9151096416903E-4</c:v>
                      </c:pt>
                      <c:pt idx="4531" formatCode="General">
                        <c:v>2.7625795908169202E-4</c:v>
                      </c:pt>
                      <c:pt idx="4532">
                        <c:v>8.6422159250113795E-5</c:v>
                      </c:pt>
                      <c:pt idx="4533" formatCode="General">
                        <c:v>1.5160156832771899E-4</c:v>
                      </c:pt>
                      <c:pt idx="4534" formatCode="General">
                        <c:v>1.25976083999778E-4</c:v>
                      </c:pt>
                      <c:pt idx="4535" formatCode="General">
                        <c:v>1.7656431075964099E-4</c:v>
                      </c:pt>
                      <c:pt idx="4536" formatCode="General">
                        <c:v>1.4312041379231199E-4</c:v>
                      </c:pt>
                      <c:pt idx="4537" formatCode="General">
                        <c:v>1.99883892001972E-4</c:v>
                      </c:pt>
                      <c:pt idx="4538" formatCode="General">
                        <c:v>1.88464504261962E-4</c:v>
                      </c:pt>
                      <c:pt idx="4539" formatCode="General">
                        <c:v>1.5685006874250099E-4</c:v>
                      </c:pt>
                      <c:pt idx="4540" formatCode="General">
                        <c:v>1.7368858516128799E-4</c:v>
                      </c:pt>
                      <c:pt idx="4541" formatCode="General">
                        <c:v>1.95844440196275E-4</c:v>
                      </c:pt>
                      <c:pt idx="4542" formatCode="General">
                        <c:v>1.8989444080679999E-4</c:v>
                      </c:pt>
                      <c:pt idx="4543" formatCode="General">
                        <c:v>1.85482377945029E-4</c:v>
                      </c:pt>
                      <c:pt idx="4544" formatCode="General">
                        <c:v>1.9843634101319801E-4</c:v>
                      </c:pt>
                      <c:pt idx="4545" formatCode="General">
                        <c:v>1.91435414603341E-4</c:v>
                      </c:pt>
                      <c:pt idx="4546" formatCode="General">
                        <c:v>2.4979220295331402E-4</c:v>
                      </c:pt>
                      <c:pt idx="4547" formatCode="General">
                        <c:v>1.1603237680821599E-4</c:v>
                      </c:pt>
                      <c:pt idx="4548" formatCode="General">
                        <c:v>1.16921439901808E-4</c:v>
                      </c:pt>
                      <c:pt idx="4549" formatCode="General">
                        <c:v>1.47360809676013E-4</c:v>
                      </c:pt>
                      <c:pt idx="4550" formatCode="General">
                        <c:v>1.3812111408808899E-4</c:v>
                      </c:pt>
                      <c:pt idx="4551" formatCode="General">
                        <c:v>2.07059878409357E-4</c:v>
                      </c:pt>
                      <c:pt idx="4552" formatCode="General">
                        <c:v>1.74672680841444E-4</c:v>
                      </c:pt>
                      <c:pt idx="4553" formatCode="General">
                        <c:v>1.58308537931582E-4</c:v>
                      </c:pt>
                      <c:pt idx="4554" formatCode="General">
                        <c:v>1.9174126391452101E-4</c:v>
                      </c:pt>
                      <c:pt idx="4555" formatCode="General">
                        <c:v>1.3505364065243699E-4</c:v>
                      </c:pt>
                      <c:pt idx="4556" formatCode="General">
                        <c:v>2.0918513550856899E-4</c:v>
                      </c:pt>
                      <c:pt idx="4557" formatCode="General">
                        <c:v>2.03361429158653E-4</c:v>
                      </c:pt>
                      <c:pt idx="4558" formatCode="General">
                        <c:v>2.3845497901573299E-4</c:v>
                      </c:pt>
                      <c:pt idx="4559" formatCode="General">
                        <c:v>2.0208743066816299E-4</c:v>
                      </c:pt>
                      <c:pt idx="4560" formatCode="General">
                        <c:v>2.02824399052943E-4</c:v>
                      </c:pt>
                      <c:pt idx="4561" formatCode="General">
                        <c:v>1.61371495389469E-4</c:v>
                      </c:pt>
                      <c:pt idx="4562" formatCode="General">
                        <c:v>1.7049754286797199E-4</c:v>
                      </c:pt>
                      <c:pt idx="4563" formatCode="General">
                        <c:v>1.71183338917974E-4</c:v>
                      </c:pt>
                      <c:pt idx="4564" formatCode="General">
                        <c:v>2.04703601983509E-4</c:v>
                      </c:pt>
                      <c:pt idx="4565" formatCode="General">
                        <c:v>1.4702279427204499E-4</c:v>
                      </c:pt>
                      <c:pt idx="4566" formatCode="General">
                        <c:v>1.8353010279829199E-4</c:v>
                      </c:pt>
                      <c:pt idx="4567" formatCode="General">
                        <c:v>1.9533702214899701E-4</c:v>
                      </c:pt>
                      <c:pt idx="4568" formatCode="General">
                        <c:v>2.1308551706204301E-4</c:v>
                      </c:pt>
                      <c:pt idx="4569" formatCode="General">
                        <c:v>2.11105608328954E-4</c:v>
                      </c:pt>
                      <c:pt idx="4570" formatCode="General">
                        <c:v>1.8232276236723001E-4</c:v>
                      </c:pt>
                      <c:pt idx="4571" formatCode="General">
                        <c:v>1.8834405242881E-4</c:v>
                      </c:pt>
                      <c:pt idx="4572" formatCode="General">
                        <c:v>2.1575514256777701E-4</c:v>
                      </c:pt>
                      <c:pt idx="4573" formatCode="General">
                        <c:v>1.89905744766915E-4</c:v>
                      </c:pt>
                      <c:pt idx="4574" formatCode="General">
                        <c:v>2.2585735124682201E-4</c:v>
                      </c:pt>
                      <c:pt idx="4575" formatCode="General">
                        <c:v>1.9583108127804101E-4</c:v>
                      </c:pt>
                      <c:pt idx="4576" formatCode="General">
                        <c:v>1.3384676631806E-4</c:v>
                      </c:pt>
                      <c:pt idx="4577" formatCode="General">
                        <c:v>1.86788386545689E-4</c:v>
                      </c:pt>
                      <c:pt idx="4578" formatCode="General">
                        <c:v>2.1459534846387E-4</c:v>
                      </c:pt>
                      <c:pt idx="4579" formatCode="General">
                        <c:v>1.57851696800132E-4</c:v>
                      </c:pt>
                      <c:pt idx="4580" formatCode="General">
                        <c:v>2.59593276776644E-4</c:v>
                      </c:pt>
                      <c:pt idx="4581" formatCode="General">
                        <c:v>1.82635146341816E-4</c:v>
                      </c:pt>
                      <c:pt idx="4582" formatCode="General">
                        <c:v>2.3644106927685701E-4</c:v>
                      </c:pt>
                      <c:pt idx="4583" formatCode="General">
                        <c:v>2.4520997028751302E-4</c:v>
                      </c:pt>
                      <c:pt idx="4584" formatCode="General">
                        <c:v>1.8609363714200899E-4</c:v>
                      </c:pt>
                      <c:pt idx="4585" formatCode="General">
                        <c:v>2.5491497272486303E-4</c:v>
                      </c:pt>
                      <c:pt idx="4586" formatCode="General">
                        <c:v>2.4937606581101402E-4</c:v>
                      </c:pt>
                      <c:pt idx="4587" formatCode="General">
                        <c:v>2.2159950864496499E-4</c:v>
                      </c:pt>
                      <c:pt idx="4588" formatCode="General">
                        <c:v>1.96843668076517E-4</c:v>
                      </c:pt>
                      <c:pt idx="4589" formatCode="General">
                        <c:v>1.8006061659438301E-4</c:v>
                      </c:pt>
                      <c:pt idx="4590" formatCode="General">
                        <c:v>1.9154016142417901E-4</c:v>
                      </c:pt>
                      <c:pt idx="4591" formatCode="General">
                        <c:v>2.6925858678390199E-4</c:v>
                      </c:pt>
                      <c:pt idx="4592" formatCode="General">
                        <c:v>2.3167278480524099E-4</c:v>
                      </c:pt>
                      <c:pt idx="4593" formatCode="General">
                        <c:v>2.0536387121394099E-4</c:v>
                      </c:pt>
                      <c:pt idx="4594" formatCode="General">
                        <c:v>2.10451382442128E-4</c:v>
                      </c:pt>
                      <c:pt idx="4595" formatCode="General">
                        <c:v>1.97974506959227E-4</c:v>
                      </c:pt>
                      <c:pt idx="4596" formatCode="General">
                        <c:v>1.9680885676592701E-4</c:v>
                      </c:pt>
                      <c:pt idx="4597" formatCode="General">
                        <c:v>2.3158455519716199E-4</c:v>
                      </c:pt>
                      <c:pt idx="4598" formatCode="General">
                        <c:v>2.17679596419003E-4</c:v>
                      </c:pt>
                      <c:pt idx="4599" formatCode="General">
                        <c:v>2.6533440226387801E-4</c:v>
                      </c:pt>
                      <c:pt idx="4600" formatCode="General">
                        <c:v>2.41554795043151E-4</c:v>
                      </c:pt>
                      <c:pt idx="4601" formatCode="General">
                        <c:v>2.2194558723422799E-4</c:v>
                      </c:pt>
                      <c:pt idx="4602" formatCode="General">
                        <c:v>2.0593486431952899E-4</c:v>
                      </c:pt>
                      <c:pt idx="4603" formatCode="General">
                        <c:v>2.1790591081466399E-4</c:v>
                      </c:pt>
                      <c:pt idx="4604" formatCode="General">
                        <c:v>1.8599516809241E-4</c:v>
                      </c:pt>
                      <c:pt idx="4605" formatCode="General">
                        <c:v>1.5210457517959801E-4</c:v>
                      </c:pt>
                      <c:pt idx="4606" formatCode="General">
                        <c:v>2.5254723998761701E-4</c:v>
                      </c:pt>
                      <c:pt idx="4607" formatCode="General">
                        <c:v>1.8664567879696499E-4</c:v>
                      </c:pt>
                      <c:pt idx="4608" formatCode="General">
                        <c:v>1.54748234112408E-4</c:v>
                      </c:pt>
                      <c:pt idx="4609" formatCode="General">
                        <c:v>2.34528077680212E-4</c:v>
                      </c:pt>
                      <c:pt idx="4610" formatCode="General">
                        <c:v>2.3199566061190001E-4</c:v>
                      </c:pt>
                      <c:pt idx="4611" formatCode="General">
                        <c:v>1.98010951497503E-4</c:v>
                      </c:pt>
                      <c:pt idx="4612" formatCode="General">
                        <c:v>1.9694984293481499E-4</c:v>
                      </c:pt>
                      <c:pt idx="4613" formatCode="General">
                        <c:v>1.7325378124434201E-4</c:v>
                      </c:pt>
                      <c:pt idx="4614" formatCode="General">
                        <c:v>2.41719308227662E-4</c:v>
                      </c:pt>
                      <c:pt idx="4615" formatCode="General">
                        <c:v>1.7156046839641499E-4</c:v>
                      </c:pt>
                      <c:pt idx="4616" formatCode="General">
                        <c:v>1.93556438459746E-4</c:v>
                      </c:pt>
                      <c:pt idx="4617" formatCode="General">
                        <c:v>2.2767133728646201E-4</c:v>
                      </c:pt>
                      <c:pt idx="4618" formatCode="General">
                        <c:v>2.0894100131359401E-4</c:v>
                      </c:pt>
                      <c:pt idx="4619" formatCode="General">
                        <c:v>2.3090129791979199E-4</c:v>
                      </c:pt>
                      <c:pt idx="4620" formatCode="General">
                        <c:v>1.9961200754686699E-4</c:v>
                      </c:pt>
                      <c:pt idx="4621" formatCode="General">
                        <c:v>1.34598264111127E-4</c:v>
                      </c:pt>
                      <c:pt idx="4622" formatCode="General">
                        <c:v>2.43212903763034E-4</c:v>
                      </c:pt>
                      <c:pt idx="4623" formatCode="General">
                        <c:v>2.1878048352862601E-4</c:v>
                      </c:pt>
                      <c:pt idx="4624" formatCode="General">
                        <c:v>2.7324279359868903E-4</c:v>
                      </c:pt>
                      <c:pt idx="4625" formatCode="General">
                        <c:v>2.0110895702270501E-4</c:v>
                      </c:pt>
                      <c:pt idx="4626" formatCode="General">
                        <c:v>2.8153711474402602E-4</c:v>
                      </c:pt>
                      <c:pt idx="4627" formatCode="General">
                        <c:v>1.921441280203E-4</c:v>
                      </c:pt>
                      <c:pt idx="4628" formatCode="General">
                        <c:v>2.0412877153043799E-4</c:v>
                      </c:pt>
                      <c:pt idx="4629" formatCode="General">
                        <c:v>2.7405710859653901E-4</c:v>
                      </c:pt>
                      <c:pt idx="4630" formatCode="General">
                        <c:v>2.3262751286001499E-4</c:v>
                      </c:pt>
                      <c:pt idx="4631" formatCode="General">
                        <c:v>2.2150052011602801E-4</c:v>
                      </c:pt>
                      <c:pt idx="4632" formatCode="General">
                        <c:v>2.1982129186188899E-4</c:v>
                      </c:pt>
                      <c:pt idx="4633" formatCode="General">
                        <c:v>2.27661842652506E-4</c:v>
                      </c:pt>
                      <c:pt idx="4634" formatCode="General">
                        <c:v>1.8522297156140099E-4</c:v>
                      </c:pt>
                      <c:pt idx="4635" formatCode="General">
                        <c:v>1.79571688854657E-4</c:v>
                      </c:pt>
                      <c:pt idx="4636" formatCode="General">
                        <c:v>2.6959794052296799E-4</c:v>
                      </c:pt>
                      <c:pt idx="4637" formatCode="General">
                        <c:v>1.6835506088990799E-4</c:v>
                      </c:pt>
                      <c:pt idx="4638" formatCode="General">
                        <c:v>2.4450576509566299E-4</c:v>
                      </c:pt>
                      <c:pt idx="4639" formatCode="General">
                        <c:v>2.1781289581631499E-4</c:v>
                      </c:pt>
                      <c:pt idx="4640" formatCode="General">
                        <c:v>2.42140077048567E-4</c:v>
                      </c:pt>
                      <c:pt idx="4641" formatCode="General">
                        <c:v>2.2968098509532799E-4</c:v>
                      </c:pt>
                      <c:pt idx="4642" formatCode="General">
                        <c:v>2.4211070159371701E-4</c:v>
                      </c:pt>
                      <c:pt idx="4643" formatCode="General">
                        <c:v>2.8247776753473997E-4</c:v>
                      </c:pt>
                      <c:pt idx="4644" formatCode="General">
                        <c:v>2.7642250596107302E-4</c:v>
                      </c:pt>
                      <c:pt idx="4645" formatCode="General">
                        <c:v>1.9641235672450701E-4</c:v>
                      </c:pt>
                      <c:pt idx="4646" formatCode="General">
                        <c:v>1.9007515498019201E-4</c:v>
                      </c:pt>
                      <c:pt idx="4647" formatCode="General">
                        <c:v>2.3662715737746899E-4</c:v>
                      </c:pt>
                      <c:pt idx="4648" formatCode="General">
                        <c:v>2.2048232117477401E-4</c:v>
                      </c:pt>
                      <c:pt idx="4649" formatCode="General">
                        <c:v>2.44782461762843E-4</c:v>
                      </c:pt>
                      <c:pt idx="4650" formatCode="General">
                        <c:v>2.2931784623311401E-4</c:v>
                      </c:pt>
                      <c:pt idx="4651" formatCode="General">
                        <c:v>2.4410072694126201E-4</c:v>
                      </c:pt>
                      <c:pt idx="4652" formatCode="General">
                        <c:v>2.1127135311771E-4</c:v>
                      </c:pt>
                      <c:pt idx="4653" formatCode="General">
                        <c:v>2.4017659608336099E-4</c:v>
                      </c:pt>
                      <c:pt idx="4654" formatCode="General">
                        <c:v>1.86676886439193E-4</c:v>
                      </c:pt>
                      <c:pt idx="4655" formatCode="General">
                        <c:v>2.0496216012894699E-4</c:v>
                      </c:pt>
                      <c:pt idx="4656" formatCode="General">
                        <c:v>2.8614061979158898E-4</c:v>
                      </c:pt>
                      <c:pt idx="4657" formatCode="General">
                        <c:v>2.75904260469501E-4</c:v>
                      </c:pt>
                      <c:pt idx="4658" formatCode="General">
                        <c:v>2.2530318246889299E-4</c:v>
                      </c:pt>
                      <c:pt idx="4659" formatCode="General">
                        <c:v>2.7688557632245101E-4</c:v>
                      </c:pt>
                      <c:pt idx="4660" formatCode="General">
                        <c:v>2.1203975444962801E-4</c:v>
                      </c:pt>
                      <c:pt idx="4661" formatCode="General">
                        <c:v>2.3546018678835499E-4</c:v>
                      </c:pt>
                      <c:pt idx="4662" formatCode="General">
                        <c:v>2.4862800112389799E-4</c:v>
                      </c:pt>
                      <c:pt idx="4663" formatCode="General">
                        <c:v>2.3204638248621601E-4</c:v>
                      </c:pt>
                      <c:pt idx="4664" formatCode="General">
                        <c:v>2.52416729103572E-4</c:v>
                      </c:pt>
                      <c:pt idx="4665" formatCode="General">
                        <c:v>2.77389814586712E-4</c:v>
                      </c:pt>
                      <c:pt idx="4666" formatCode="General">
                        <c:v>2.33605863122446E-4</c:v>
                      </c:pt>
                      <c:pt idx="4667" formatCode="General">
                        <c:v>2.60490195717712E-4</c:v>
                      </c:pt>
                      <c:pt idx="4668" formatCode="General">
                        <c:v>2.3215882977037599E-4</c:v>
                      </c:pt>
                      <c:pt idx="4669" formatCode="General">
                        <c:v>2.17605053389729E-4</c:v>
                      </c:pt>
                      <c:pt idx="4670" formatCode="General">
                        <c:v>2.2866175842929101E-4</c:v>
                      </c:pt>
                      <c:pt idx="4671" formatCode="General">
                        <c:v>1.8976936550934599E-4</c:v>
                      </c:pt>
                      <c:pt idx="4672" formatCode="General">
                        <c:v>2.2493076046685499E-4</c:v>
                      </c:pt>
                      <c:pt idx="4673" formatCode="General">
                        <c:v>2.3063617505107999E-4</c:v>
                      </c:pt>
                      <c:pt idx="4674" formatCode="General">
                        <c:v>2.3837315848213101E-4</c:v>
                      </c:pt>
                      <c:pt idx="4675" formatCode="General">
                        <c:v>2.32998474179737E-4</c:v>
                      </c:pt>
                      <c:pt idx="4676" formatCode="General">
                        <c:v>2.05021992837241E-4</c:v>
                      </c:pt>
                      <c:pt idx="4677" formatCode="General">
                        <c:v>2.48218923296784E-4</c:v>
                      </c:pt>
                      <c:pt idx="4678" formatCode="General">
                        <c:v>2.30120022523775E-4</c:v>
                      </c:pt>
                      <c:pt idx="4679" formatCode="General">
                        <c:v>2.07565106723476E-4</c:v>
                      </c:pt>
                      <c:pt idx="4680" formatCode="General">
                        <c:v>2.7150405229861801E-4</c:v>
                      </c:pt>
                      <c:pt idx="4681" formatCode="General">
                        <c:v>2.0781151804427099E-4</c:v>
                      </c:pt>
                      <c:pt idx="4682" formatCode="General">
                        <c:v>2.5869164602549798E-4</c:v>
                      </c:pt>
                      <c:pt idx="4683" formatCode="General">
                        <c:v>1.8761904561597799E-4</c:v>
                      </c:pt>
                      <c:pt idx="4684" formatCode="General">
                        <c:v>2.57126972871551E-4</c:v>
                      </c:pt>
                      <c:pt idx="4685" formatCode="General">
                        <c:v>2.4001450079121501E-4</c:v>
                      </c:pt>
                      <c:pt idx="4686" formatCode="General">
                        <c:v>2.14928010555803E-4</c:v>
                      </c:pt>
                      <c:pt idx="4687" formatCode="General">
                        <c:v>2.3665289623655501E-4</c:v>
                      </c:pt>
                      <c:pt idx="4688" formatCode="General">
                        <c:v>2.1436615109298601E-4</c:v>
                      </c:pt>
                      <c:pt idx="4689" formatCode="General">
                        <c:v>2.0704783472539701E-4</c:v>
                      </c:pt>
                      <c:pt idx="4690" formatCode="General">
                        <c:v>2.4068803191342901E-4</c:v>
                      </c:pt>
                      <c:pt idx="4691" formatCode="General">
                        <c:v>2.3918211791045701E-4</c:v>
                      </c:pt>
                      <c:pt idx="4692" formatCode="General">
                        <c:v>2.2375326481822601E-4</c:v>
                      </c:pt>
                      <c:pt idx="4693" formatCode="General">
                        <c:v>2.2626680983938799E-4</c:v>
                      </c:pt>
                      <c:pt idx="4694" formatCode="General">
                        <c:v>2.24694539300834E-4</c:v>
                      </c:pt>
                      <c:pt idx="4695" formatCode="General">
                        <c:v>2.51556112004915E-4</c:v>
                      </c:pt>
                      <c:pt idx="4696" formatCode="General">
                        <c:v>1.85728604575254E-4</c:v>
                      </c:pt>
                      <c:pt idx="4697" formatCode="General">
                        <c:v>2.78003048094553E-4</c:v>
                      </c:pt>
                      <c:pt idx="4698" formatCode="General">
                        <c:v>2.6228185974371698E-4</c:v>
                      </c:pt>
                      <c:pt idx="4699" formatCode="General">
                        <c:v>2.8163885622146598E-4</c:v>
                      </c:pt>
                      <c:pt idx="4700" formatCode="General">
                        <c:v>2.4304922307361501E-4</c:v>
                      </c:pt>
                      <c:pt idx="4701" formatCode="General">
                        <c:v>2.1056422661490401E-4</c:v>
                      </c:pt>
                      <c:pt idx="4702" formatCode="General">
                        <c:v>2.6599726008104098E-4</c:v>
                      </c:pt>
                      <c:pt idx="4703" formatCode="General">
                        <c:v>2.3826819307097501E-4</c:v>
                      </c:pt>
                      <c:pt idx="4704" formatCode="General">
                        <c:v>2.3221172184157901E-4</c:v>
                      </c:pt>
                      <c:pt idx="4705" formatCode="General">
                        <c:v>2.2101733402365699E-4</c:v>
                      </c:pt>
                      <c:pt idx="4706" formatCode="General">
                        <c:v>2.3026681804909799E-4</c:v>
                      </c:pt>
                      <c:pt idx="4707" formatCode="General">
                        <c:v>2.2368050182620499E-4</c:v>
                      </c:pt>
                      <c:pt idx="4708" formatCode="General">
                        <c:v>2.57470142506445E-4</c:v>
                      </c:pt>
                      <c:pt idx="4709" formatCode="General">
                        <c:v>2.7288299243110502E-4</c:v>
                      </c:pt>
                      <c:pt idx="4710" formatCode="General">
                        <c:v>2.1329402153830301E-4</c:v>
                      </c:pt>
                      <c:pt idx="4711" formatCode="General">
                        <c:v>2.3129967196079999E-4</c:v>
                      </c:pt>
                      <c:pt idx="4712" formatCode="General">
                        <c:v>2.17822143090085E-4</c:v>
                      </c:pt>
                      <c:pt idx="4713" formatCode="General">
                        <c:v>2.5336234514494998E-4</c:v>
                      </c:pt>
                      <c:pt idx="4714" formatCode="General">
                        <c:v>2.0605462651587201E-4</c:v>
                      </c:pt>
                      <c:pt idx="4715" formatCode="General">
                        <c:v>2.2077150143967801E-4</c:v>
                      </c:pt>
                      <c:pt idx="4716" formatCode="General">
                        <c:v>2.7839396477799099E-4</c:v>
                      </c:pt>
                      <c:pt idx="4717" formatCode="General">
                        <c:v>2.4933262872838902E-4</c:v>
                      </c:pt>
                      <c:pt idx="4718" formatCode="General">
                        <c:v>2.9059263295907897E-4</c:v>
                      </c:pt>
                      <c:pt idx="4719" formatCode="General">
                        <c:v>2.6854293688590602E-4</c:v>
                      </c:pt>
                      <c:pt idx="4720" formatCode="General">
                        <c:v>2.73051336173626E-4</c:v>
                      </c:pt>
                      <c:pt idx="4721" formatCode="General">
                        <c:v>2.7886272220183599E-4</c:v>
                      </c:pt>
                      <c:pt idx="4722" formatCode="General">
                        <c:v>2.8603109087307102E-4</c:v>
                      </c:pt>
                      <c:pt idx="4723" formatCode="General">
                        <c:v>2.43993538217175E-4</c:v>
                      </c:pt>
                      <c:pt idx="4724" formatCode="General">
                        <c:v>2.8368032502148203E-4</c:v>
                      </c:pt>
                      <c:pt idx="4725" formatCode="General">
                        <c:v>2.5243557420844199E-4</c:v>
                      </c:pt>
                      <c:pt idx="4726" formatCode="General">
                        <c:v>2.6692557158649E-4</c:v>
                      </c:pt>
                      <c:pt idx="4727" formatCode="General">
                        <c:v>2.2495180068287301E-4</c:v>
                      </c:pt>
                      <c:pt idx="4728" formatCode="General">
                        <c:v>2.8104867917935501E-4</c:v>
                      </c:pt>
                      <c:pt idx="4729" formatCode="General">
                        <c:v>2.4870747908938202E-4</c:v>
                      </c:pt>
                      <c:pt idx="4730" formatCode="General">
                        <c:v>2.1124387559853301E-4</c:v>
                      </c:pt>
                      <c:pt idx="4731" formatCode="General">
                        <c:v>2.5564407034736798E-4</c:v>
                      </c:pt>
                      <c:pt idx="4732" formatCode="General">
                        <c:v>2.4594865279912602E-4</c:v>
                      </c:pt>
                      <c:pt idx="4733" formatCode="General">
                        <c:v>2.3136331989828901E-4</c:v>
                      </c:pt>
                      <c:pt idx="4734" formatCode="General">
                        <c:v>2.4500214809416499E-4</c:v>
                      </c:pt>
                      <c:pt idx="4735" formatCode="General">
                        <c:v>2.4516340775683298E-4</c:v>
                      </c:pt>
                      <c:pt idx="4736" formatCode="General">
                        <c:v>2.4494644366910602E-4</c:v>
                      </c:pt>
                      <c:pt idx="4737" formatCode="General">
                        <c:v>2.8005702460583203E-4</c:v>
                      </c:pt>
                      <c:pt idx="4738" formatCode="General">
                        <c:v>2.1648263397318899E-4</c:v>
                      </c:pt>
                      <c:pt idx="4739" formatCode="General">
                        <c:v>2.3424637453136899E-4</c:v>
                      </c:pt>
                      <c:pt idx="4740" formatCode="General">
                        <c:v>2.5608289001165599E-4</c:v>
                      </c:pt>
                      <c:pt idx="4741" formatCode="General">
                        <c:v>2.61457529845515E-4</c:v>
                      </c:pt>
                      <c:pt idx="4742" formatCode="General">
                        <c:v>2.3323583373749301E-4</c:v>
                      </c:pt>
                      <c:pt idx="4743" formatCode="General">
                        <c:v>2.7834686525452402E-4</c:v>
                      </c:pt>
                      <c:pt idx="4744" formatCode="General">
                        <c:v>2.14308091222018E-4</c:v>
                      </c:pt>
                      <c:pt idx="4745" formatCode="General">
                        <c:v>2.76757073309661E-4</c:v>
                      </c:pt>
                      <c:pt idx="4746" formatCode="General">
                        <c:v>2.0685882466580001E-4</c:v>
                      </c:pt>
                      <c:pt idx="4747" formatCode="General">
                        <c:v>2.7732097990492701E-4</c:v>
                      </c:pt>
                      <c:pt idx="4748" formatCode="General">
                        <c:v>2.3765963793996299E-4</c:v>
                      </c:pt>
                      <c:pt idx="4749" formatCode="General">
                        <c:v>2.4786397492180103E-4</c:v>
                      </c:pt>
                      <c:pt idx="4750" formatCode="General">
                        <c:v>2.5052798514591499E-4</c:v>
                      </c:pt>
                      <c:pt idx="4751" formatCode="General">
                        <c:v>2.5557744943796199E-4</c:v>
                      </c:pt>
                      <c:pt idx="4752" formatCode="General">
                        <c:v>2.7190615529140602E-4</c:v>
                      </c:pt>
                      <c:pt idx="4753" formatCode="General">
                        <c:v>2.8393987205717699E-4</c:v>
                      </c:pt>
                      <c:pt idx="4754" formatCode="General">
                        <c:v>2.8049450264547901E-4</c:v>
                      </c:pt>
                      <c:pt idx="4755" formatCode="General">
                        <c:v>2.0895164824555001E-4</c:v>
                      </c:pt>
                      <c:pt idx="4756" formatCode="General">
                        <c:v>2.5935587052503499E-4</c:v>
                      </c:pt>
                      <c:pt idx="4757" formatCode="General">
                        <c:v>2.7188236834199301E-4</c:v>
                      </c:pt>
                      <c:pt idx="4758" formatCode="General">
                        <c:v>2.4238404673650201E-4</c:v>
                      </c:pt>
                      <c:pt idx="4759" formatCode="General">
                        <c:v>2.3346594842034199E-4</c:v>
                      </c:pt>
                      <c:pt idx="4760" formatCode="General">
                        <c:v>1.5591050287319799E-4</c:v>
                      </c:pt>
                      <c:pt idx="4761" formatCode="General">
                        <c:v>1.78116047627799E-4</c:v>
                      </c:pt>
                      <c:pt idx="4762" formatCode="General">
                        <c:v>2.3600967636973501E-4</c:v>
                      </c:pt>
                      <c:pt idx="4763" formatCode="General">
                        <c:v>2.9017960603191302E-4</c:v>
                      </c:pt>
                      <c:pt idx="4764" formatCode="General">
                        <c:v>2.75628425166613E-4</c:v>
                      </c:pt>
                      <c:pt idx="4765" formatCode="General">
                        <c:v>2.5545588564958299E-4</c:v>
                      </c:pt>
                      <c:pt idx="4766" formatCode="General">
                        <c:v>2.1337330166332601E-4</c:v>
                      </c:pt>
                      <c:pt idx="4767" formatCode="General">
                        <c:v>2.8097496348736403E-4</c:v>
                      </c:pt>
                      <c:pt idx="4768" formatCode="General">
                        <c:v>2.4979534765334402E-4</c:v>
                      </c:pt>
                      <c:pt idx="4769" formatCode="General">
                        <c:v>2.2817619291429399E-4</c:v>
                      </c:pt>
                      <c:pt idx="4770" formatCode="General">
                        <c:v>2.5072795325435502E-4</c:v>
                      </c:pt>
                      <c:pt idx="4771" formatCode="General">
                        <c:v>2.2197281876112701E-4</c:v>
                      </c:pt>
                      <c:pt idx="4772" formatCode="General">
                        <c:v>2.6979686309451902E-4</c:v>
                      </c:pt>
                      <c:pt idx="4773" formatCode="General">
                        <c:v>2.4114061214656601E-4</c:v>
                      </c:pt>
                      <c:pt idx="4774" formatCode="General">
                        <c:v>2.2364008671702001E-4</c:v>
                      </c:pt>
                      <c:pt idx="4775" formatCode="General">
                        <c:v>2.2400707164755499E-4</c:v>
                      </c:pt>
                      <c:pt idx="4776" formatCode="General">
                        <c:v>2.5787455443489302E-4</c:v>
                      </c:pt>
                      <c:pt idx="4777" formatCode="General">
                        <c:v>2.7303073902211998E-4</c:v>
                      </c:pt>
                      <c:pt idx="4778" formatCode="General">
                        <c:v>3.0053684945464401E-4</c:v>
                      </c:pt>
                      <c:pt idx="4779" formatCode="General">
                        <c:v>2.53316256155244E-4</c:v>
                      </c:pt>
                      <c:pt idx="4780" formatCode="General">
                        <c:v>2.8373234804278098E-4</c:v>
                      </c:pt>
                      <c:pt idx="4781" formatCode="General">
                        <c:v>2.5521248072205802E-4</c:v>
                      </c:pt>
                      <c:pt idx="4782" formatCode="General">
                        <c:v>2.7710943795409703E-4</c:v>
                      </c:pt>
                      <c:pt idx="4783" formatCode="General">
                        <c:v>2.1627384366288701E-4</c:v>
                      </c:pt>
                      <c:pt idx="4784" formatCode="General">
                        <c:v>2.0711728722201499E-4</c:v>
                      </c:pt>
                      <c:pt idx="4785" formatCode="General">
                        <c:v>2.81612603384373E-4</c:v>
                      </c:pt>
                      <c:pt idx="4786" formatCode="General">
                        <c:v>1.4309739201104601E-4</c:v>
                      </c:pt>
                      <c:pt idx="4787" formatCode="General">
                        <c:v>2.11028006613504E-4</c:v>
                      </c:pt>
                      <c:pt idx="4788" formatCode="General">
                        <c:v>2.3726868838273E-4</c:v>
                      </c:pt>
                      <c:pt idx="4789" formatCode="General">
                        <c:v>2.4138533977218599E-4</c:v>
                      </c:pt>
                      <c:pt idx="4790" formatCode="General">
                        <c:v>2.85390312329634E-4</c:v>
                      </c:pt>
                      <c:pt idx="4791" formatCode="General">
                        <c:v>2.16338907752635E-4</c:v>
                      </c:pt>
                      <c:pt idx="4792" formatCode="General">
                        <c:v>2.1947600892225201E-4</c:v>
                      </c:pt>
                      <c:pt idx="4793" formatCode="General">
                        <c:v>1.8434073782690901E-4</c:v>
                      </c:pt>
                      <c:pt idx="4794" formatCode="General">
                        <c:v>2.5817704142378699E-4</c:v>
                      </c:pt>
                      <c:pt idx="4795" formatCode="General">
                        <c:v>2.4993465620893202E-4</c:v>
                      </c:pt>
                      <c:pt idx="4796" formatCode="General">
                        <c:v>1.9200859490441899E-4</c:v>
                      </c:pt>
                      <c:pt idx="4797" formatCode="General">
                        <c:v>2.7088634648784403E-4</c:v>
                      </c:pt>
                      <c:pt idx="4798" formatCode="General">
                        <c:v>2.2206326009079601E-4</c:v>
                      </c:pt>
                      <c:pt idx="4799" formatCode="General">
                        <c:v>2.2363773097386699E-4</c:v>
                      </c:pt>
                      <c:pt idx="4800" formatCode="General">
                        <c:v>2.7414296609661E-4</c:v>
                      </c:pt>
                      <c:pt idx="4801" formatCode="General">
                        <c:v>2.1344420732296701E-4</c:v>
                      </c:pt>
                      <c:pt idx="4802" formatCode="General">
                        <c:v>2.8441625970511598E-4</c:v>
                      </c:pt>
                      <c:pt idx="4803" formatCode="General">
                        <c:v>2.8966942273923798E-4</c:v>
                      </c:pt>
                      <c:pt idx="4804" formatCode="General">
                        <c:v>2.1293721154249799E-4</c:v>
                      </c:pt>
                      <c:pt idx="4805" formatCode="General">
                        <c:v>2.5681349092731599E-4</c:v>
                      </c:pt>
                      <c:pt idx="4806" formatCode="General">
                        <c:v>2.4798753882661502E-4</c:v>
                      </c:pt>
                      <c:pt idx="4807" formatCode="General">
                        <c:v>2.8909237860032998E-4</c:v>
                      </c:pt>
                      <c:pt idx="4808" formatCode="General">
                        <c:v>2.7582957555217098E-4</c:v>
                      </c:pt>
                      <c:pt idx="4809" formatCode="General">
                        <c:v>2.7211724089428602E-4</c:v>
                      </c:pt>
                      <c:pt idx="4810" formatCode="General">
                        <c:v>2.18261736263084E-4</c:v>
                      </c:pt>
                      <c:pt idx="4811" formatCode="General">
                        <c:v>1.9234371856451701E-4</c:v>
                      </c:pt>
                      <c:pt idx="4812" formatCode="General">
                        <c:v>2.5142903050464602E-4</c:v>
                      </c:pt>
                      <c:pt idx="4813" formatCode="General">
                        <c:v>2.68640418457242E-4</c:v>
                      </c:pt>
                      <c:pt idx="4814" formatCode="General">
                        <c:v>2.90851513497854E-4</c:v>
                      </c:pt>
                      <c:pt idx="4815" formatCode="General">
                        <c:v>2.0601451244536199E-4</c:v>
                      </c:pt>
                      <c:pt idx="4816" formatCode="General">
                        <c:v>2.6580672717361098E-4</c:v>
                      </c:pt>
                      <c:pt idx="4817" formatCode="General">
                        <c:v>2.12048025134619E-4</c:v>
                      </c:pt>
                      <c:pt idx="4818" formatCode="General">
                        <c:v>2.26595422061664E-4</c:v>
                      </c:pt>
                      <c:pt idx="4819" formatCode="General">
                        <c:v>2.4635470847944802E-4</c:v>
                      </c:pt>
                      <c:pt idx="4820" formatCode="General">
                        <c:v>2.2320393406097901E-4</c:v>
                      </c:pt>
                      <c:pt idx="4821" formatCode="General">
                        <c:v>2.4195313375397601E-4</c:v>
                      </c:pt>
                      <c:pt idx="4822" formatCode="General">
                        <c:v>2.7225534476575197E-4</c:v>
                      </c:pt>
                      <c:pt idx="4823" formatCode="General">
                        <c:v>3.0274431436280399E-4</c:v>
                      </c:pt>
                      <c:pt idx="4824" formatCode="General">
                        <c:v>2.64977901898046E-4</c:v>
                      </c:pt>
                      <c:pt idx="4825" formatCode="General">
                        <c:v>2.62573440024055E-4</c:v>
                      </c:pt>
                      <c:pt idx="4826" formatCode="General">
                        <c:v>2.12439083285536E-4</c:v>
                      </c:pt>
                      <c:pt idx="4827" formatCode="General">
                        <c:v>2.4500177673953002E-4</c:v>
                      </c:pt>
                      <c:pt idx="4828" formatCode="General">
                        <c:v>2.7062815554626703E-4</c:v>
                      </c:pt>
                      <c:pt idx="4829" formatCode="General">
                        <c:v>2.8270001401272798E-4</c:v>
                      </c:pt>
                      <c:pt idx="4830" formatCode="General">
                        <c:v>2.3313962568895799E-4</c:v>
                      </c:pt>
                      <c:pt idx="4831" formatCode="General">
                        <c:v>2.04116576761048E-4</c:v>
                      </c:pt>
                      <c:pt idx="4832" formatCode="General">
                        <c:v>2.5761399739862399E-4</c:v>
                      </c:pt>
                      <c:pt idx="4833" formatCode="General">
                        <c:v>2.6318088445257998E-4</c:v>
                      </c:pt>
                      <c:pt idx="4834" formatCode="General">
                        <c:v>2.8064253326701301E-4</c:v>
                      </c:pt>
                      <c:pt idx="4835" formatCode="General">
                        <c:v>2.3237916085617799E-4</c:v>
                      </c:pt>
                      <c:pt idx="4836" formatCode="General">
                        <c:v>2.9021463355770701E-4</c:v>
                      </c:pt>
                      <c:pt idx="4837" formatCode="General">
                        <c:v>3.0668648334996999E-4</c:v>
                      </c:pt>
                      <c:pt idx="4838" formatCode="General">
                        <c:v>2.9812010550157701E-4</c:v>
                      </c:pt>
                      <c:pt idx="4839" formatCode="General">
                        <c:v>3.6122740660166899E-4</c:v>
                      </c:pt>
                      <c:pt idx="4840" formatCode="General">
                        <c:v>2.6506191428284797E-4</c:v>
                      </c:pt>
                      <c:pt idx="4841" formatCode="General">
                        <c:v>2.3916086453675E-4</c:v>
                      </c:pt>
                      <c:pt idx="4842" formatCode="General">
                        <c:v>2.4638819151268798E-4</c:v>
                      </c:pt>
                      <c:pt idx="4843" formatCode="General">
                        <c:v>2.4764226449599998E-4</c:v>
                      </c:pt>
                      <c:pt idx="4844" formatCode="General">
                        <c:v>2.2367304992928499E-4</c:v>
                      </c:pt>
                      <c:pt idx="4845" formatCode="General">
                        <c:v>2.7641482630826801E-4</c:v>
                      </c:pt>
                      <c:pt idx="4846" formatCode="General">
                        <c:v>2.8681739886814199E-4</c:v>
                      </c:pt>
                      <c:pt idx="4847" formatCode="General">
                        <c:v>2.5532735932389699E-4</c:v>
                      </c:pt>
                      <c:pt idx="4848" formatCode="General">
                        <c:v>3.27809887910412E-4</c:v>
                      </c:pt>
                      <c:pt idx="4849" formatCode="General">
                        <c:v>2.2860121810792399E-4</c:v>
                      </c:pt>
                      <c:pt idx="4850" formatCode="General">
                        <c:v>3.2453207748235201E-4</c:v>
                      </c:pt>
                      <c:pt idx="4851" formatCode="General">
                        <c:v>2.35492987156038E-4</c:v>
                      </c:pt>
                      <c:pt idx="4852" formatCode="General">
                        <c:v>2.7017604868843199E-4</c:v>
                      </c:pt>
                      <c:pt idx="4853" formatCode="General">
                        <c:v>2.3446074649178901E-4</c:v>
                      </c:pt>
                      <c:pt idx="4854" formatCode="General">
                        <c:v>2.7203582899346698E-4</c:v>
                      </c:pt>
                      <c:pt idx="4855" formatCode="General">
                        <c:v>2.6304811332944098E-4</c:v>
                      </c:pt>
                      <c:pt idx="4856" formatCode="General">
                        <c:v>2.6192262811911698E-4</c:v>
                      </c:pt>
                      <c:pt idx="4857" formatCode="General">
                        <c:v>2.3924184482494699E-4</c:v>
                      </c:pt>
                      <c:pt idx="4858" formatCode="General">
                        <c:v>2.98527886519345E-4</c:v>
                      </c:pt>
                      <c:pt idx="4859" formatCode="General">
                        <c:v>2.3668077390613499E-4</c:v>
                      </c:pt>
                      <c:pt idx="4860" formatCode="General">
                        <c:v>3.2164727286088698E-4</c:v>
                      </c:pt>
                      <c:pt idx="4861" formatCode="General">
                        <c:v>2.5362253379628301E-4</c:v>
                      </c:pt>
                      <c:pt idx="4862" formatCode="General">
                        <c:v>2.8377612280223498E-4</c:v>
                      </c:pt>
                      <c:pt idx="4863" formatCode="General">
                        <c:v>2.6088592945994801E-4</c:v>
                      </c:pt>
                      <c:pt idx="4864" formatCode="General">
                        <c:v>2.5985516325770599E-4</c:v>
                      </c:pt>
                      <c:pt idx="4865" formatCode="General">
                        <c:v>2.8910175422075898E-4</c:v>
                      </c:pt>
                      <c:pt idx="4866" formatCode="General">
                        <c:v>2.9924131198723802E-4</c:v>
                      </c:pt>
                      <c:pt idx="4867" formatCode="General">
                        <c:v>2.7179697510247802E-4</c:v>
                      </c:pt>
                      <c:pt idx="4868" formatCode="General">
                        <c:v>3.2084400554342898E-4</c:v>
                      </c:pt>
                      <c:pt idx="4869" formatCode="General">
                        <c:v>3.1185862575853102E-4</c:v>
                      </c:pt>
                      <c:pt idx="4870" formatCode="General">
                        <c:v>2.7302470035337601E-4</c:v>
                      </c:pt>
                      <c:pt idx="4871" formatCode="General">
                        <c:v>2.72959826663567E-4</c:v>
                      </c:pt>
                      <c:pt idx="4872" formatCode="General">
                        <c:v>3.0435303953046602E-4</c:v>
                      </c:pt>
                      <c:pt idx="4873" formatCode="General">
                        <c:v>2.77573223013505E-4</c:v>
                      </c:pt>
                      <c:pt idx="4874" formatCode="General">
                        <c:v>3.3625020426947098E-4</c:v>
                      </c:pt>
                      <c:pt idx="4875" formatCode="General">
                        <c:v>3.3039370982427998E-4</c:v>
                      </c:pt>
                      <c:pt idx="4876" formatCode="General">
                        <c:v>2.8458218160651999E-4</c:v>
                      </c:pt>
                      <c:pt idx="4877" formatCode="General">
                        <c:v>3.1974097293534503E-4</c:v>
                      </c:pt>
                      <c:pt idx="4878" formatCode="General">
                        <c:v>2.7597788786883298E-4</c:v>
                      </c:pt>
                      <c:pt idx="4879" formatCode="General">
                        <c:v>3.4516558708614801E-4</c:v>
                      </c:pt>
                      <c:pt idx="4880" formatCode="General">
                        <c:v>2.26102529440176E-4</c:v>
                      </c:pt>
                      <c:pt idx="4881" formatCode="General">
                        <c:v>2.64962504337998E-4</c:v>
                      </c:pt>
                      <c:pt idx="4882" formatCode="General">
                        <c:v>2.9588464490258099E-4</c:v>
                      </c:pt>
                      <c:pt idx="4883" formatCode="General">
                        <c:v>2.8385017911444402E-4</c:v>
                      </c:pt>
                      <c:pt idx="4884" formatCode="General">
                        <c:v>2.5444548537504398E-4</c:v>
                      </c:pt>
                      <c:pt idx="4885" formatCode="General">
                        <c:v>2.5607071413864298E-4</c:v>
                      </c:pt>
                      <c:pt idx="4886" formatCode="General">
                        <c:v>2.3909925019335499E-4</c:v>
                      </c:pt>
                      <c:pt idx="4887" formatCode="General">
                        <c:v>2.4431271799608902E-4</c:v>
                      </c:pt>
                      <c:pt idx="4888" formatCode="General">
                        <c:v>3.25423350771072E-4</c:v>
                      </c:pt>
                      <c:pt idx="4889" formatCode="General">
                        <c:v>2.7228473280082498E-4</c:v>
                      </c:pt>
                      <c:pt idx="4890" formatCode="General">
                        <c:v>3.2313204499707303E-4</c:v>
                      </c:pt>
                      <c:pt idx="4891" formatCode="General">
                        <c:v>3.0364542634190098E-4</c:v>
                      </c:pt>
                      <c:pt idx="4892" formatCode="General">
                        <c:v>3.1771035034257599E-4</c:v>
                      </c:pt>
                      <c:pt idx="4893" formatCode="General">
                        <c:v>3.4035655905108699E-4</c:v>
                      </c:pt>
                      <c:pt idx="4894" formatCode="General">
                        <c:v>3.2896350918871001E-4</c:v>
                      </c:pt>
                      <c:pt idx="4895" formatCode="General">
                        <c:v>2.91856437470233E-4</c:v>
                      </c:pt>
                      <c:pt idx="4896" formatCode="General">
                        <c:v>3.4437343827845501E-4</c:v>
                      </c:pt>
                      <c:pt idx="4897" formatCode="General">
                        <c:v>3.0831251897260403E-4</c:v>
                      </c:pt>
                      <c:pt idx="4898" formatCode="General">
                        <c:v>3.1299150424731202E-4</c:v>
                      </c:pt>
                      <c:pt idx="4899" formatCode="General">
                        <c:v>3.2935379723021598E-4</c:v>
                      </c:pt>
                      <c:pt idx="4900" formatCode="General">
                        <c:v>2.5429438973306598E-4</c:v>
                      </c:pt>
                      <c:pt idx="4901" formatCode="General">
                        <c:v>2.6613515927861799E-4</c:v>
                      </c:pt>
                      <c:pt idx="4902" formatCode="General">
                        <c:v>2.8468418020806402E-4</c:v>
                      </c:pt>
                      <c:pt idx="4903" formatCode="General">
                        <c:v>3.0646970554830698E-4</c:v>
                      </c:pt>
                      <c:pt idx="4904" formatCode="General">
                        <c:v>3.0782150875341099E-4</c:v>
                      </c:pt>
                      <c:pt idx="4905" formatCode="General">
                        <c:v>2.9123229727636899E-4</c:v>
                      </c:pt>
                      <c:pt idx="4906" formatCode="General">
                        <c:v>2.8350367610424301E-4</c:v>
                      </c:pt>
                      <c:pt idx="4907" formatCode="General">
                        <c:v>3.1254006987596302E-4</c:v>
                      </c:pt>
                      <c:pt idx="4908" formatCode="General">
                        <c:v>3.1182837620375602E-4</c:v>
                      </c:pt>
                      <c:pt idx="4909" formatCode="General">
                        <c:v>3.1585126041567602E-4</c:v>
                      </c:pt>
                      <c:pt idx="4910" formatCode="General">
                        <c:v>2.57649452784374E-4</c:v>
                      </c:pt>
                      <c:pt idx="4911" formatCode="General">
                        <c:v>3.13727937617838E-4</c:v>
                      </c:pt>
                      <c:pt idx="4912" formatCode="General">
                        <c:v>2.9654073475600103E-4</c:v>
                      </c:pt>
                      <c:pt idx="4913" formatCode="General">
                        <c:v>2.93511708149541E-4</c:v>
                      </c:pt>
                      <c:pt idx="4914" formatCode="General">
                        <c:v>3.3160973574299497E-4</c:v>
                      </c:pt>
                      <c:pt idx="4915" formatCode="General">
                        <c:v>3.0326033457086501E-4</c:v>
                      </c:pt>
                      <c:pt idx="4916" formatCode="General">
                        <c:v>3.0530435565051799E-4</c:v>
                      </c:pt>
                      <c:pt idx="4917" formatCode="General">
                        <c:v>2.2937520049375501E-4</c:v>
                      </c:pt>
                      <c:pt idx="4918" formatCode="General">
                        <c:v>3.0668497900420799E-4</c:v>
                      </c:pt>
                      <c:pt idx="4919" formatCode="General">
                        <c:v>2.6874620406852699E-4</c:v>
                      </c:pt>
                      <c:pt idx="4920" formatCode="General">
                        <c:v>3.0995806256574202E-4</c:v>
                      </c:pt>
                      <c:pt idx="4921" formatCode="General">
                        <c:v>2.7619251678248901E-4</c:v>
                      </c:pt>
                      <c:pt idx="4922" formatCode="General">
                        <c:v>3.3516820070323599E-4</c:v>
                      </c:pt>
                      <c:pt idx="4923" formatCode="General">
                        <c:v>3.1092377180424698E-4</c:v>
                      </c:pt>
                      <c:pt idx="4924" formatCode="General">
                        <c:v>2.4070290787615701E-4</c:v>
                      </c:pt>
                      <c:pt idx="4925" formatCode="General">
                        <c:v>2.7125373003703798E-4</c:v>
                      </c:pt>
                      <c:pt idx="4926" formatCode="General">
                        <c:v>2.88645525027429E-4</c:v>
                      </c:pt>
                      <c:pt idx="4927" formatCode="General">
                        <c:v>3.0610283541255201E-4</c:v>
                      </c:pt>
                      <c:pt idx="4928" formatCode="General">
                        <c:v>3.1853581232681502E-4</c:v>
                      </c:pt>
                      <c:pt idx="4929" formatCode="General">
                        <c:v>2.6659902372419499E-4</c:v>
                      </c:pt>
                      <c:pt idx="4930" formatCode="General">
                        <c:v>3.05007970638861E-4</c:v>
                      </c:pt>
                      <c:pt idx="4931" formatCode="General">
                        <c:v>2.65880510663169E-4</c:v>
                      </c:pt>
                      <c:pt idx="4932" formatCode="General">
                        <c:v>3.0714604738583501E-4</c:v>
                      </c:pt>
                      <c:pt idx="4933" formatCode="General">
                        <c:v>3.1517028178357898E-4</c:v>
                      </c:pt>
                      <c:pt idx="4934" formatCode="General">
                        <c:v>2.9523043561912601E-4</c:v>
                      </c:pt>
                      <c:pt idx="4935" formatCode="General">
                        <c:v>2.9421510224587302E-4</c:v>
                      </c:pt>
                      <c:pt idx="4936" formatCode="General">
                        <c:v>3.3523445383803498E-4</c:v>
                      </c:pt>
                      <c:pt idx="4937" formatCode="General">
                        <c:v>3.0463839521160902E-4</c:v>
                      </c:pt>
                      <c:pt idx="4938" formatCode="General">
                        <c:v>2.9420253993712097E-4</c:v>
                      </c:pt>
                      <c:pt idx="4939" formatCode="General">
                        <c:v>2.9892955738052398E-4</c:v>
                      </c:pt>
                      <c:pt idx="4940" formatCode="General">
                        <c:v>3.18682572085907E-4</c:v>
                      </c:pt>
                      <c:pt idx="4941" formatCode="General">
                        <c:v>3.35179375088685E-4</c:v>
                      </c:pt>
                      <c:pt idx="4942" formatCode="General">
                        <c:v>3.1931549383021601E-4</c:v>
                      </c:pt>
                      <c:pt idx="4943" formatCode="General">
                        <c:v>2.5808726004648998E-4</c:v>
                      </c:pt>
                      <c:pt idx="4944" formatCode="General">
                        <c:v>3.1602545244371102E-4</c:v>
                      </c:pt>
                      <c:pt idx="4945" formatCode="General">
                        <c:v>3.07092018360522E-4</c:v>
                      </c:pt>
                      <c:pt idx="4946" formatCode="General">
                        <c:v>3.0129873395484701E-4</c:v>
                      </c:pt>
                      <c:pt idx="4947" formatCode="General">
                        <c:v>2.6229696327033001E-4</c:v>
                      </c:pt>
                      <c:pt idx="4948" formatCode="General">
                        <c:v>2.5170080157996098E-4</c:v>
                      </c:pt>
                      <c:pt idx="4949" formatCode="General">
                        <c:v>2.6425553225976298E-4</c:v>
                      </c:pt>
                      <c:pt idx="4950" formatCode="General">
                        <c:v>3.0497037376013699E-4</c:v>
                      </c:pt>
                      <c:pt idx="4951" formatCode="General">
                        <c:v>2.5138374586905298E-4</c:v>
                      </c:pt>
                      <c:pt idx="4952" formatCode="General">
                        <c:v>3.0253042364935498E-4</c:v>
                      </c:pt>
                      <c:pt idx="4953" formatCode="General">
                        <c:v>2.8746469143879698E-4</c:v>
                      </c:pt>
                      <c:pt idx="4954" formatCode="General">
                        <c:v>2.4136715095278601E-4</c:v>
                      </c:pt>
                      <c:pt idx="4955" formatCode="General">
                        <c:v>2.3812722899683899E-4</c:v>
                      </c:pt>
                      <c:pt idx="4956" formatCode="General">
                        <c:v>3.5150622767612802E-4</c:v>
                      </c:pt>
                      <c:pt idx="4957" formatCode="General">
                        <c:v>2.9199784249172802E-4</c:v>
                      </c:pt>
                      <c:pt idx="4958" formatCode="General">
                        <c:v>3.2987661956302799E-4</c:v>
                      </c:pt>
                      <c:pt idx="4959" formatCode="General">
                        <c:v>3.6733970519143899E-4</c:v>
                      </c:pt>
                      <c:pt idx="4960" formatCode="General">
                        <c:v>2.87727696600965E-4</c:v>
                      </c:pt>
                      <c:pt idx="4961" formatCode="General">
                        <c:v>3.0568783630281402E-4</c:v>
                      </c:pt>
                      <c:pt idx="4962" formatCode="General">
                        <c:v>2.65335344933939E-4</c:v>
                      </c:pt>
                      <c:pt idx="4963" formatCode="General">
                        <c:v>2.5587783804059802E-4</c:v>
                      </c:pt>
                      <c:pt idx="4964" formatCode="General">
                        <c:v>2.2459972631031701E-4</c:v>
                      </c:pt>
                      <c:pt idx="4965" formatCode="General">
                        <c:v>3.5297081473232097E-4</c:v>
                      </c:pt>
                      <c:pt idx="4966" formatCode="General">
                        <c:v>2.9799262704818601E-4</c:v>
                      </c:pt>
                      <c:pt idx="4967" formatCode="General">
                        <c:v>2.6451402064320902E-4</c:v>
                      </c:pt>
                      <c:pt idx="4968" formatCode="General">
                        <c:v>2.8694437607722998E-4</c:v>
                      </c:pt>
                      <c:pt idx="4969" formatCode="General">
                        <c:v>2.5783811264613502E-4</c:v>
                      </c:pt>
                      <c:pt idx="4970" formatCode="General">
                        <c:v>2.5234989235529699E-4</c:v>
                      </c:pt>
                      <c:pt idx="4971" formatCode="General">
                        <c:v>2.87006813279011E-4</c:v>
                      </c:pt>
                      <c:pt idx="4972" formatCode="General">
                        <c:v>2.8269593373826901E-4</c:v>
                      </c:pt>
                      <c:pt idx="4973" formatCode="General">
                        <c:v>2.8035526417303E-4</c:v>
                      </c:pt>
                      <c:pt idx="4974" formatCode="General">
                        <c:v>2.9432875182761601E-4</c:v>
                      </c:pt>
                      <c:pt idx="4975" formatCode="General">
                        <c:v>2.7726799942251701E-4</c:v>
                      </c:pt>
                      <c:pt idx="4976" formatCode="General">
                        <c:v>2.4098343605837499E-4</c:v>
                      </c:pt>
                      <c:pt idx="4977" formatCode="General">
                        <c:v>3.5761127253660199E-4</c:v>
                      </c:pt>
                      <c:pt idx="4978" formatCode="General">
                        <c:v>3.1100964702221597E-4</c:v>
                      </c:pt>
                      <c:pt idx="4979" formatCode="General">
                        <c:v>3.2093014626266602E-4</c:v>
                      </c:pt>
                      <c:pt idx="4980" formatCode="General">
                        <c:v>2.77425650728768E-4</c:v>
                      </c:pt>
                      <c:pt idx="4981" formatCode="General">
                        <c:v>2.9497780692618199E-4</c:v>
                      </c:pt>
                      <c:pt idx="4982" formatCode="General">
                        <c:v>3.37258262098953E-4</c:v>
                      </c:pt>
                      <c:pt idx="4983" formatCode="General">
                        <c:v>2.8661375361753498E-4</c:v>
                      </c:pt>
                      <c:pt idx="4984" formatCode="General">
                        <c:v>2.9016734565540201E-4</c:v>
                      </c:pt>
                      <c:pt idx="4985" formatCode="General">
                        <c:v>2.6138672633270699E-4</c:v>
                      </c:pt>
                      <c:pt idx="4986" formatCode="General">
                        <c:v>2.9205867643251698E-4</c:v>
                      </c:pt>
                      <c:pt idx="4987" formatCode="General">
                        <c:v>2.7588350025194099E-4</c:v>
                      </c:pt>
                      <c:pt idx="4988" formatCode="General">
                        <c:v>2.6264207877050102E-4</c:v>
                      </c:pt>
                      <c:pt idx="4989" formatCode="General">
                        <c:v>2.4553707786901E-4</c:v>
                      </c:pt>
                      <c:pt idx="4990" formatCode="General">
                        <c:v>2.8362208067245399E-4</c:v>
                      </c:pt>
                      <c:pt idx="4991" formatCode="General">
                        <c:v>2.9141325485508601E-4</c:v>
                      </c:pt>
                      <c:pt idx="4992" formatCode="General">
                        <c:v>3.1233273438731801E-4</c:v>
                      </c:pt>
                      <c:pt idx="4993" formatCode="General">
                        <c:v>2.82122038897091E-4</c:v>
                      </c:pt>
                      <c:pt idx="4994" formatCode="General">
                        <c:v>2.9707269830279802E-4</c:v>
                      </c:pt>
                      <c:pt idx="4995" formatCode="General">
                        <c:v>3.0962319676846499E-4</c:v>
                      </c:pt>
                      <c:pt idx="4996" formatCode="General">
                        <c:v>2.5198952330757603E-4</c:v>
                      </c:pt>
                      <c:pt idx="4997" formatCode="General">
                        <c:v>3.13025143977795E-4</c:v>
                      </c:pt>
                      <c:pt idx="4998" formatCode="General">
                        <c:v>3.5985423610289201E-4</c:v>
                      </c:pt>
                      <c:pt idx="4999" formatCode="General">
                        <c:v>2.6374102453558901E-4</c:v>
                      </c:pt>
                    </c:numCache>
                  </c:numRef>
                </c:yVal>
                <c:smooth val="0"/>
                <c:extLst xmlns:c15="http://schemas.microsoft.com/office/drawing/2012/chart">
                  <c:ext xmlns:c16="http://schemas.microsoft.com/office/drawing/2014/chart" uri="{C3380CC4-5D6E-409C-BE32-E72D297353CC}">
                    <c16:uniqueId val="{0000000C-2FAE-43E7-AADB-C73BC6EE9377}"/>
                  </c:ext>
                </c:extLst>
              </c15:ser>
            </c15:filteredScatterSeries>
            <c15:filteredScatterSeries>
              <c15:ser>
                <c:idx val="7"/>
                <c:order val="9"/>
                <c:tx>
                  <c:v>1169-down</c:v>
                </c:tx>
                <c:spPr>
                  <a:ln w="19050" cap="rnd">
                    <a:solidFill>
                      <a:schemeClr val="accent2">
                        <a:lumMod val="75000"/>
                      </a:schemeClr>
                    </a:solidFill>
                    <a:round/>
                  </a:ln>
                  <a:effectLst/>
                </c:spPr>
                <c:marker>
                  <c:symbol val="none"/>
                </c:marker>
                <c:x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data_Loop!$BR$13:$BR$1295</c15:sqref>
                        </c15:formulaRef>
                      </c:ext>
                    </c:extLst>
                    <c:numCache>
                      <c:formatCode>General</c:formatCode>
                      <c:ptCount val="1283"/>
                      <c:pt idx="0">
                        <c:v>999.9970703125</c:v>
                      </c:pt>
                      <c:pt idx="1">
                        <c:v>999.35898437499998</c:v>
                      </c:pt>
                      <c:pt idx="2">
                        <c:v>998.48598632812502</c:v>
                      </c:pt>
                      <c:pt idx="3">
                        <c:v>997.36894531250005</c:v>
                      </c:pt>
                      <c:pt idx="4">
                        <c:v>995.83881835937495</c:v>
                      </c:pt>
                      <c:pt idx="5">
                        <c:v>994.43930664062498</c:v>
                      </c:pt>
                      <c:pt idx="6">
                        <c:v>993.06694335937505</c:v>
                      </c:pt>
                      <c:pt idx="7">
                        <c:v>991.66269531249998</c:v>
                      </c:pt>
                      <c:pt idx="8">
                        <c:v>990.27827148437495</c:v>
                      </c:pt>
                      <c:pt idx="9">
                        <c:v>988.72031249999998</c:v>
                      </c:pt>
                      <c:pt idx="10">
                        <c:v>987.26040039062502</c:v>
                      </c:pt>
                      <c:pt idx="11">
                        <c:v>985.919921875</c:v>
                      </c:pt>
                      <c:pt idx="12">
                        <c:v>984.41352539062495</c:v>
                      </c:pt>
                      <c:pt idx="13">
                        <c:v>982.91718749999995</c:v>
                      </c:pt>
                      <c:pt idx="14">
                        <c:v>981.47114257812495</c:v>
                      </c:pt>
                      <c:pt idx="15">
                        <c:v>979.93461914062505</c:v>
                      </c:pt>
                      <c:pt idx="16">
                        <c:v>978.39047851562498</c:v>
                      </c:pt>
                      <c:pt idx="17">
                        <c:v>976.91547851562495</c:v>
                      </c:pt>
                      <c:pt idx="18">
                        <c:v>975.41411132812505</c:v>
                      </c:pt>
                      <c:pt idx="19">
                        <c:v>973.91020507812505</c:v>
                      </c:pt>
                      <c:pt idx="20">
                        <c:v>967.80537109374995</c:v>
                      </c:pt>
                      <c:pt idx="21">
                        <c:v>962.52163085937502</c:v>
                      </c:pt>
                      <c:pt idx="22">
                        <c:v>961.68417968749998</c:v>
                      </c:pt>
                      <c:pt idx="23">
                        <c:v>960.28715820312505</c:v>
                      </c:pt>
                      <c:pt idx="24">
                        <c:v>958.87880859375002</c:v>
                      </c:pt>
                      <c:pt idx="25">
                        <c:v>957.44536132812505</c:v>
                      </c:pt>
                      <c:pt idx="26">
                        <c:v>955.92890624999995</c:v>
                      </c:pt>
                      <c:pt idx="27">
                        <c:v>954.44511718750005</c:v>
                      </c:pt>
                      <c:pt idx="28">
                        <c:v>952.95380859374995</c:v>
                      </c:pt>
                      <c:pt idx="29">
                        <c:v>951.43105468750002</c:v>
                      </c:pt>
                      <c:pt idx="30">
                        <c:v>949.947265625</c:v>
                      </c:pt>
                      <c:pt idx="31">
                        <c:v>948.42954101562498</c:v>
                      </c:pt>
                      <c:pt idx="32">
                        <c:v>946.93193359375005</c:v>
                      </c:pt>
                      <c:pt idx="33">
                        <c:v>945.48715820312498</c:v>
                      </c:pt>
                      <c:pt idx="34">
                        <c:v>943.89399414062495</c:v>
                      </c:pt>
                      <c:pt idx="35">
                        <c:v>942.375</c:v>
                      </c:pt>
                      <c:pt idx="36">
                        <c:v>940.9716796875</c:v>
                      </c:pt>
                      <c:pt idx="37">
                        <c:v>939.45268554687505</c:v>
                      </c:pt>
                      <c:pt idx="38">
                        <c:v>937.96767578125002</c:v>
                      </c:pt>
                      <c:pt idx="39">
                        <c:v>936.52290039062495</c:v>
                      </c:pt>
                      <c:pt idx="40">
                        <c:v>934.95986328125002</c:v>
                      </c:pt>
                      <c:pt idx="41">
                        <c:v>933.44716796875002</c:v>
                      </c:pt>
                      <c:pt idx="42">
                        <c:v>931.96718750000002</c:v>
                      </c:pt>
                      <c:pt idx="43">
                        <c:v>930.42304687499995</c:v>
                      </c:pt>
                      <c:pt idx="44">
                        <c:v>928.95185546874995</c:v>
                      </c:pt>
                      <c:pt idx="45">
                        <c:v>927.507080078125</c:v>
                      </c:pt>
                      <c:pt idx="46">
                        <c:v>925.96420898437498</c:v>
                      </c:pt>
                      <c:pt idx="47">
                        <c:v>924.38862304687495</c:v>
                      </c:pt>
                      <c:pt idx="48">
                        <c:v>922.94003906249998</c:v>
                      </c:pt>
                      <c:pt idx="49">
                        <c:v>921.46254882812502</c:v>
                      </c:pt>
                      <c:pt idx="50">
                        <c:v>919.90585937499998</c:v>
                      </c:pt>
                      <c:pt idx="51">
                        <c:v>918.47617187499998</c:v>
                      </c:pt>
                      <c:pt idx="52">
                        <c:v>917.0439453125</c:v>
                      </c:pt>
                      <c:pt idx="53">
                        <c:v>915.49350585937498</c:v>
                      </c:pt>
                      <c:pt idx="54">
                        <c:v>913.98457031249995</c:v>
                      </c:pt>
                      <c:pt idx="55">
                        <c:v>912.48823242187495</c:v>
                      </c:pt>
                      <c:pt idx="56">
                        <c:v>910.91645507812495</c:v>
                      </c:pt>
                      <c:pt idx="57">
                        <c:v>909.45654296875</c:v>
                      </c:pt>
                      <c:pt idx="58">
                        <c:v>908.001708984375</c:v>
                      </c:pt>
                      <c:pt idx="59">
                        <c:v>906.47646484375002</c:v>
                      </c:pt>
                      <c:pt idx="60">
                        <c:v>905.00273437500005</c:v>
                      </c:pt>
                      <c:pt idx="61">
                        <c:v>903.521484375</c:v>
                      </c:pt>
                      <c:pt idx="62">
                        <c:v>901.983642578125</c:v>
                      </c:pt>
                      <c:pt idx="63">
                        <c:v>900.46967773437495</c:v>
                      </c:pt>
                      <c:pt idx="64">
                        <c:v>899.02993164062502</c:v>
                      </c:pt>
                      <c:pt idx="65">
                        <c:v>897.53862304687505</c:v>
                      </c:pt>
                      <c:pt idx="66">
                        <c:v>896.02211914062502</c:v>
                      </c:pt>
                      <c:pt idx="67">
                        <c:v>894.51699218750002</c:v>
                      </c:pt>
                      <c:pt idx="68">
                        <c:v>892.96279296875002</c:v>
                      </c:pt>
                      <c:pt idx="69">
                        <c:v>891.4287109375</c:v>
                      </c:pt>
                      <c:pt idx="70">
                        <c:v>889.99907226562505</c:v>
                      </c:pt>
                      <c:pt idx="71">
                        <c:v>888.544189453125</c:v>
                      </c:pt>
                      <c:pt idx="72">
                        <c:v>887.01259765625002</c:v>
                      </c:pt>
                      <c:pt idx="73">
                        <c:v>885.4609375</c:v>
                      </c:pt>
                      <c:pt idx="74">
                        <c:v>883.9482421875</c:v>
                      </c:pt>
                      <c:pt idx="75">
                        <c:v>882.40283203125</c:v>
                      </c:pt>
                      <c:pt idx="76">
                        <c:v>880.897705078125</c:v>
                      </c:pt>
                      <c:pt idx="77">
                        <c:v>879.47431640624995</c:v>
                      </c:pt>
                      <c:pt idx="78">
                        <c:v>878.01318359375</c:v>
                      </c:pt>
                      <c:pt idx="79">
                        <c:v>876.56337890625002</c:v>
                      </c:pt>
                      <c:pt idx="80">
                        <c:v>875.07583007812502</c:v>
                      </c:pt>
                      <c:pt idx="81">
                        <c:v>873.53544921875005</c:v>
                      </c:pt>
                      <c:pt idx="82">
                        <c:v>871.99882812500005</c:v>
                      </c:pt>
                      <c:pt idx="83">
                        <c:v>870.49868164062502</c:v>
                      </c:pt>
                      <c:pt idx="84">
                        <c:v>869.00483398437495</c:v>
                      </c:pt>
                      <c:pt idx="85">
                        <c:v>867.484619140625</c:v>
                      </c:pt>
                      <c:pt idx="86">
                        <c:v>866.00966796875002</c:v>
                      </c:pt>
                      <c:pt idx="87">
                        <c:v>864.56108398437505</c:v>
                      </c:pt>
                      <c:pt idx="88">
                        <c:v>863.05087890624998</c:v>
                      </c:pt>
                      <c:pt idx="89">
                        <c:v>861.55581054687502</c:v>
                      </c:pt>
                      <c:pt idx="90">
                        <c:v>860.05190429687502</c:v>
                      </c:pt>
                      <c:pt idx="91">
                        <c:v>858.46503906249995</c:v>
                      </c:pt>
                      <c:pt idx="92">
                        <c:v>856.94609375000005</c:v>
                      </c:pt>
                      <c:pt idx="93">
                        <c:v>855.50126953125005</c:v>
                      </c:pt>
                      <c:pt idx="94">
                        <c:v>853.98857421875005</c:v>
                      </c:pt>
                      <c:pt idx="95">
                        <c:v>852.49350585937498</c:v>
                      </c:pt>
                      <c:pt idx="96">
                        <c:v>850.95444335937498</c:v>
                      </c:pt>
                      <c:pt idx="97">
                        <c:v>849.41157226562495</c:v>
                      </c:pt>
                      <c:pt idx="98">
                        <c:v>847.96674804687495</c:v>
                      </c:pt>
                      <c:pt idx="99">
                        <c:v>846.53701171875002</c:v>
                      </c:pt>
                      <c:pt idx="100">
                        <c:v>845.045654296875</c:v>
                      </c:pt>
                      <c:pt idx="101">
                        <c:v>843.51787109375005</c:v>
                      </c:pt>
                      <c:pt idx="102">
                        <c:v>841.98002929687505</c:v>
                      </c:pt>
                      <c:pt idx="103">
                        <c:v>840.43212890625</c:v>
                      </c:pt>
                      <c:pt idx="104">
                        <c:v>838.968505859375</c:v>
                      </c:pt>
                      <c:pt idx="105">
                        <c:v>837.54511718749995</c:v>
                      </c:pt>
                      <c:pt idx="106">
                        <c:v>836.03994140625002</c:v>
                      </c:pt>
                      <c:pt idx="107">
                        <c:v>834.53730468749995</c:v>
                      </c:pt>
                      <c:pt idx="108">
                        <c:v>833.0673828125</c:v>
                      </c:pt>
                      <c:pt idx="109">
                        <c:v>831.48930664062505</c:v>
                      </c:pt>
                      <c:pt idx="110">
                        <c:v>829.958984375</c:v>
                      </c:pt>
                      <c:pt idx="111">
                        <c:v>828.54438476562495</c:v>
                      </c:pt>
                      <c:pt idx="112">
                        <c:v>827.10336914062498</c:v>
                      </c:pt>
                      <c:pt idx="113">
                        <c:v>825.58310546874998</c:v>
                      </c:pt>
                      <c:pt idx="114">
                        <c:v>824.07670898437505</c:v>
                      </c:pt>
                      <c:pt idx="115">
                        <c:v>822.5966796875</c:v>
                      </c:pt>
                      <c:pt idx="116">
                        <c:v>821.058837890625</c:v>
                      </c:pt>
                      <c:pt idx="117">
                        <c:v>819.55747070312498</c:v>
                      </c:pt>
                      <c:pt idx="118">
                        <c:v>818.08627929687498</c:v>
                      </c:pt>
                      <c:pt idx="119">
                        <c:v>816.56857910156202</c:v>
                      </c:pt>
                      <c:pt idx="120">
                        <c:v>815.05463867187495</c:v>
                      </c:pt>
                      <c:pt idx="121">
                        <c:v>813.56582031250002</c:v>
                      </c:pt>
                      <c:pt idx="122">
                        <c:v>812.05185546874998</c:v>
                      </c:pt>
                      <c:pt idx="123">
                        <c:v>810.480053710937</c:v>
                      </c:pt>
                      <c:pt idx="124">
                        <c:v>809.008862304687</c:v>
                      </c:pt>
                      <c:pt idx="125">
                        <c:v>807.58166503906295</c:v>
                      </c:pt>
                      <c:pt idx="126">
                        <c:v>806.08403320312505</c:v>
                      </c:pt>
                      <c:pt idx="127">
                        <c:v>804.57133789062505</c:v>
                      </c:pt>
                      <c:pt idx="128">
                        <c:v>803.07500000000005</c:v>
                      </c:pt>
                      <c:pt idx="129">
                        <c:v>801.60632324218795</c:v>
                      </c:pt>
                      <c:pt idx="130">
                        <c:v>800.10244140625002</c:v>
                      </c:pt>
                      <c:pt idx="131">
                        <c:v>798.568359375</c:v>
                      </c:pt>
                      <c:pt idx="132">
                        <c:v>797.0556640625</c:v>
                      </c:pt>
                      <c:pt idx="133">
                        <c:v>795.51027832031207</c:v>
                      </c:pt>
                      <c:pt idx="134">
                        <c:v>794.01015625000002</c:v>
                      </c:pt>
                      <c:pt idx="135">
                        <c:v>792.58295898437495</c:v>
                      </c:pt>
                      <c:pt idx="136">
                        <c:v>791.06525878906291</c:v>
                      </c:pt>
                      <c:pt idx="137">
                        <c:v>789.52492675781207</c:v>
                      </c:pt>
                      <c:pt idx="138">
                        <c:v>788.00090332031209</c:v>
                      </c:pt>
                      <c:pt idx="139">
                        <c:v>786.46430664062495</c:v>
                      </c:pt>
                      <c:pt idx="140">
                        <c:v>785.001879882813</c:v>
                      </c:pt>
                      <c:pt idx="141">
                        <c:v>783.57846679687498</c:v>
                      </c:pt>
                      <c:pt idx="142">
                        <c:v>782.09973144531295</c:v>
                      </c:pt>
                      <c:pt idx="143">
                        <c:v>780.60339355468705</c:v>
                      </c:pt>
                      <c:pt idx="144">
                        <c:v>779.11459960937498</c:v>
                      </c:pt>
                      <c:pt idx="145">
                        <c:v>777.61572265625</c:v>
                      </c:pt>
                      <c:pt idx="146">
                        <c:v>776.06655273437502</c:v>
                      </c:pt>
                      <c:pt idx="147">
                        <c:v>774.58278808593798</c:v>
                      </c:pt>
                      <c:pt idx="148">
                        <c:v>773.14931640625002</c:v>
                      </c:pt>
                      <c:pt idx="149">
                        <c:v>771.61650390625005</c:v>
                      </c:pt>
                      <c:pt idx="150">
                        <c:v>770.08493652343702</c:v>
                      </c:pt>
                      <c:pt idx="151">
                        <c:v>768.43891601562495</c:v>
                      </c:pt>
                      <c:pt idx="152">
                        <c:v>766.81809082031202</c:v>
                      </c:pt>
                      <c:pt idx="153">
                        <c:v>765.43745117187495</c:v>
                      </c:pt>
                      <c:pt idx="154">
                        <c:v>763.97001953125005</c:v>
                      </c:pt>
                      <c:pt idx="155">
                        <c:v>762.380615234375</c:v>
                      </c:pt>
                      <c:pt idx="156">
                        <c:v>760.98110351562502</c:v>
                      </c:pt>
                      <c:pt idx="157">
                        <c:v>759.56523437500005</c:v>
                      </c:pt>
                      <c:pt idx="158">
                        <c:v>758.086499023437</c:v>
                      </c:pt>
                      <c:pt idx="159">
                        <c:v>756.61154785156202</c:v>
                      </c:pt>
                      <c:pt idx="160">
                        <c:v>755.07995605468705</c:v>
                      </c:pt>
                      <c:pt idx="161">
                        <c:v>753.574780273437</c:v>
                      </c:pt>
                      <c:pt idx="162">
                        <c:v>752.069653320312</c:v>
                      </c:pt>
                      <c:pt idx="163">
                        <c:v>750.6298828125</c:v>
                      </c:pt>
                      <c:pt idx="164">
                        <c:v>749.17878417968791</c:v>
                      </c:pt>
                      <c:pt idx="165">
                        <c:v>747.666088867187</c:v>
                      </c:pt>
                      <c:pt idx="166">
                        <c:v>746.16850585937505</c:v>
                      </c:pt>
                      <c:pt idx="167">
                        <c:v>744.67216796875005</c:v>
                      </c:pt>
                      <c:pt idx="168">
                        <c:v>743.07521972656298</c:v>
                      </c:pt>
                      <c:pt idx="169">
                        <c:v>741.49965820312502</c:v>
                      </c:pt>
                      <c:pt idx="170">
                        <c:v>740.07370605468702</c:v>
                      </c:pt>
                      <c:pt idx="171">
                        <c:v>738.59621582031207</c:v>
                      </c:pt>
                      <c:pt idx="172">
                        <c:v>737.08605957031205</c:v>
                      </c:pt>
                      <c:pt idx="173">
                        <c:v>735.652587890625</c:v>
                      </c:pt>
                      <c:pt idx="174">
                        <c:v>734.13986816406202</c:v>
                      </c:pt>
                      <c:pt idx="175">
                        <c:v>732.60451660156207</c:v>
                      </c:pt>
                      <c:pt idx="176">
                        <c:v>731.11572265625</c:v>
                      </c:pt>
                      <c:pt idx="177">
                        <c:v>729.63320312500002</c:v>
                      </c:pt>
                      <c:pt idx="178">
                        <c:v>728.14313964843791</c:v>
                      </c:pt>
                      <c:pt idx="179">
                        <c:v>726.646801757812</c:v>
                      </c:pt>
                      <c:pt idx="180">
                        <c:v>725.10771484375005</c:v>
                      </c:pt>
                      <c:pt idx="181">
                        <c:v>723.571118164062</c:v>
                      </c:pt>
                      <c:pt idx="182">
                        <c:v>722.106201171875</c:v>
                      </c:pt>
                      <c:pt idx="183">
                        <c:v>720.62243652343705</c:v>
                      </c:pt>
                      <c:pt idx="184">
                        <c:v>719.08835449218793</c:v>
                      </c:pt>
                      <c:pt idx="185">
                        <c:v>717.51784667968798</c:v>
                      </c:pt>
                      <c:pt idx="186">
                        <c:v>716.047924804687</c:v>
                      </c:pt>
                      <c:pt idx="187">
                        <c:v>714.55407714843795</c:v>
                      </c:pt>
                      <c:pt idx="188">
                        <c:v>713.074047851562</c:v>
                      </c:pt>
                      <c:pt idx="189">
                        <c:v>711.68459472656298</c:v>
                      </c:pt>
                      <c:pt idx="190">
                        <c:v>710.18576660156202</c:v>
                      </c:pt>
                      <c:pt idx="191">
                        <c:v>708.64035644531293</c:v>
                      </c:pt>
                      <c:pt idx="192">
                        <c:v>707.09873046874998</c:v>
                      </c:pt>
                      <c:pt idx="193">
                        <c:v>705.61120605468705</c:v>
                      </c:pt>
                      <c:pt idx="194">
                        <c:v>704.14753417968791</c:v>
                      </c:pt>
                      <c:pt idx="195">
                        <c:v>702.65368652343705</c:v>
                      </c:pt>
                      <c:pt idx="196">
                        <c:v>701.16489257812498</c:v>
                      </c:pt>
                      <c:pt idx="197">
                        <c:v>699.61572265625</c:v>
                      </c:pt>
                      <c:pt idx="198">
                        <c:v>698.08166503906295</c:v>
                      </c:pt>
                      <c:pt idx="199">
                        <c:v>696.64567871093709</c:v>
                      </c:pt>
                      <c:pt idx="200">
                        <c:v>695.185791015625</c:v>
                      </c:pt>
                      <c:pt idx="201">
                        <c:v>693.627856445313</c:v>
                      </c:pt>
                      <c:pt idx="202">
                        <c:v>692.112622070312</c:v>
                      </c:pt>
                      <c:pt idx="203">
                        <c:v>690.59484863281295</c:v>
                      </c:pt>
                      <c:pt idx="204">
                        <c:v>689.054516601562</c:v>
                      </c:pt>
                      <c:pt idx="205">
                        <c:v>687.60219726562502</c:v>
                      </c:pt>
                      <c:pt idx="206">
                        <c:v>686.16994628906298</c:v>
                      </c:pt>
                      <c:pt idx="207">
                        <c:v>684.7</c:v>
                      </c:pt>
                      <c:pt idx="208">
                        <c:v>683.17094726562505</c:v>
                      </c:pt>
                      <c:pt idx="209">
                        <c:v>681.68842773437495</c:v>
                      </c:pt>
                      <c:pt idx="210">
                        <c:v>680.17573242187495</c:v>
                      </c:pt>
                      <c:pt idx="211">
                        <c:v>678.65925292968791</c:v>
                      </c:pt>
                      <c:pt idx="212">
                        <c:v>677.179272460937</c:v>
                      </c:pt>
                      <c:pt idx="213">
                        <c:v>675.64775390625005</c:v>
                      </c:pt>
                      <c:pt idx="214">
                        <c:v>674.16271972656295</c:v>
                      </c:pt>
                      <c:pt idx="215">
                        <c:v>672.69277343750002</c:v>
                      </c:pt>
                      <c:pt idx="216">
                        <c:v>671.19140625</c:v>
                      </c:pt>
                      <c:pt idx="217">
                        <c:v>669.55795898437498</c:v>
                      </c:pt>
                      <c:pt idx="218">
                        <c:v>668.07165527343705</c:v>
                      </c:pt>
                      <c:pt idx="219">
                        <c:v>666.71740722656295</c:v>
                      </c:pt>
                      <c:pt idx="220">
                        <c:v>665.18210449218793</c:v>
                      </c:pt>
                      <c:pt idx="221">
                        <c:v>663.66562499999998</c:v>
                      </c:pt>
                      <c:pt idx="222">
                        <c:v>662.19316406250005</c:v>
                      </c:pt>
                      <c:pt idx="223">
                        <c:v>660.680493164062</c:v>
                      </c:pt>
                      <c:pt idx="224">
                        <c:v>659.15898437500005</c:v>
                      </c:pt>
                      <c:pt idx="225">
                        <c:v>657.70415039062505</c:v>
                      </c:pt>
                      <c:pt idx="226">
                        <c:v>656.20529785156202</c:v>
                      </c:pt>
                      <c:pt idx="227">
                        <c:v>654.52407226562502</c:v>
                      </c:pt>
                      <c:pt idx="228">
                        <c:v>652.95603027343702</c:v>
                      </c:pt>
                      <c:pt idx="229">
                        <c:v>651.57790527343707</c:v>
                      </c:pt>
                      <c:pt idx="230">
                        <c:v>650.10041503906291</c:v>
                      </c:pt>
                      <c:pt idx="231">
                        <c:v>648.64052734375002</c:v>
                      </c:pt>
                      <c:pt idx="232">
                        <c:v>647.19575195312495</c:v>
                      </c:pt>
                      <c:pt idx="233">
                        <c:v>645.64030761718709</c:v>
                      </c:pt>
                      <c:pt idx="234">
                        <c:v>644.09619140625</c:v>
                      </c:pt>
                      <c:pt idx="235">
                        <c:v>642.645092773437</c:v>
                      </c:pt>
                      <c:pt idx="236">
                        <c:v>641.122314453125</c:v>
                      </c:pt>
                      <c:pt idx="237">
                        <c:v>639.50402832031205</c:v>
                      </c:pt>
                      <c:pt idx="238">
                        <c:v>638.02529296875002</c:v>
                      </c:pt>
                      <c:pt idx="239">
                        <c:v>636.58046875000002</c:v>
                      </c:pt>
                      <c:pt idx="240">
                        <c:v>635.12309570312505</c:v>
                      </c:pt>
                      <c:pt idx="241">
                        <c:v>633.65065917968798</c:v>
                      </c:pt>
                      <c:pt idx="242">
                        <c:v>632.08139648437498</c:v>
                      </c:pt>
                      <c:pt idx="243">
                        <c:v>630.58754882812502</c:v>
                      </c:pt>
                      <c:pt idx="244">
                        <c:v>629.12766113281293</c:v>
                      </c:pt>
                      <c:pt idx="245">
                        <c:v>627.66906738281295</c:v>
                      </c:pt>
                      <c:pt idx="246">
                        <c:v>626.23684082031207</c:v>
                      </c:pt>
                      <c:pt idx="247">
                        <c:v>624.67885742187502</c:v>
                      </c:pt>
                      <c:pt idx="248">
                        <c:v>623.15734863281295</c:v>
                      </c:pt>
                      <c:pt idx="249">
                        <c:v>621.732666015625</c:v>
                      </c:pt>
                      <c:pt idx="250">
                        <c:v>620.22124023437505</c:v>
                      </c:pt>
                      <c:pt idx="251">
                        <c:v>618.72238769531293</c:v>
                      </c:pt>
                      <c:pt idx="252">
                        <c:v>617.23481445312495</c:v>
                      </c:pt>
                      <c:pt idx="253">
                        <c:v>615.70578613281293</c:v>
                      </c:pt>
                      <c:pt idx="254">
                        <c:v>614.17548828124995</c:v>
                      </c:pt>
                      <c:pt idx="255">
                        <c:v>612.69672851562495</c:v>
                      </c:pt>
                      <c:pt idx="256">
                        <c:v>611.190356445313</c:v>
                      </c:pt>
                      <c:pt idx="257">
                        <c:v>609.66884765625002</c:v>
                      </c:pt>
                      <c:pt idx="258">
                        <c:v>608.21396484374998</c:v>
                      </c:pt>
                      <c:pt idx="259">
                        <c:v>606.65349121093709</c:v>
                      </c:pt>
                      <c:pt idx="260">
                        <c:v>605.120678710937</c:v>
                      </c:pt>
                      <c:pt idx="261">
                        <c:v>603.71865234375002</c:v>
                      </c:pt>
                      <c:pt idx="262">
                        <c:v>602.233642578125</c:v>
                      </c:pt>
                      <c:pt idx="263">
                        <c:v>600.69326171875002</c:v>
                      </c:pt>
                      <c:pt idx="264">
                        <c:v>599.21071777343707</c:v>
                      </c:pt>
                      <c:pt idx="265">
                        <c:v>597.70932617187498</c:v>
                      </c:pt>
                      <c:pt idx="266">
                        <c:v>596.18908691406205</c:v>
                      </c:pt>
                      <c:pt idx="267">
                        <c:v>594.72543945312498</c:v>
                      </c:pt>
                      <c:pt idx="268">
                        <c:v>593.27434082031209</c:v>
                      </c:pt>
                      <c:pt idx="269">
                        <c:v>591.80063476562498</c:v>
                      </c:pt>
                      <c:pt idx="270">
                        <c:v>590.26406250000002</c:v>
                      </c:pt>
                      <c:pt idx="271">
                        <c:v>588.75261230468709</c:v>
                      </c:pt>
                      <c:pt idx="272">
                        <c:v>587.24116210937495</c:v>
                      </c:pt>
                      <c:pt idx="273">
                        <c:v>585.73098144531298</c:v>
                      </c:pt>
                      <c:pt idx="274">
                        <c:v>584.25981445312505</c:v>
                      </c:pt>
                      <c:pt idx="275">
                        <c:v>582.66413574218791</c:v>
                      </c:pt>
                      <c:pt idx="276">
                        <c:v>581.04831542968793</c:v>
                      </c:pt>
                      <c:pt idx="277">
                        <c:v>579.54567871093707</c:v>
                      </c:pt>
                      <c:pt idx="278">
                        <c:v>578.134838867187</c:v>
                      </c:pt>
                      <c:pt idx="279">
                        <c:v>576.70009765625002</c:v>
                      </c:pt>
                      <c:pt idx="280">
                        <c:v>575.196215820313</c:v>
                      </c:pt>
                      <c:pt idx="281">
                        <c:v>573.64580078125005</c:v>
                      </c:pt>
                      <c:pt idx="282">
                        <c:v>572.07021484375002</c:v>
                      </c:pt>
                      <c:pt idx="283">
                        <c:v>570.64177246093709</c:v>
                      </c:pt>
                      <c:pt idx="284">
                        <c:v>569.24726562499995</c:v>
                      </c:pt>
                      <c:pt idx="285">
                        <c:v>567.769775390625</c:v>
                      </c:pt>
                      <c:pt idx="286">
                        <c:v>566.27468261718798</c:v>
                      </c:pt>
                      <c:pt idx="287">
                        <c:v>564.75695800781205</c:v>
                      </c:pt>
                      <c:pt idx="288">
                        <c:v>563.22165527343793</c:v>
                      </c:pt>
                      <c:pt idx="289">
                        <c:v>561.69763183593705</c:v>
                      </c:pt>
                      <c:pt idx="290">
                        <c:v>560.24907226562505</c:v>
                      </c:pt>
                      <c:pt idx="291">
                        <c:v>558.68105468750002</c:v>
                      </c:pt>
                      <c:pt idx="292">
                        <c:v>557.05393066406293</c:v>
                      </c:pt>
                      <c:pt idx="293">
                        <c:v>555.58525390625005</c:v>
                      </c:pt>
                      <c:pt idx="294">
                        <c:v>554.04489746093702</c:v>
                      </c:pt>
                      <c:pt idx="295">
                        <c:v>552.515869140625</c:v>
                      </c:pt>
                      <c:pt idx="296">
                        <c:v>551.190502929687</c:v>
                      </c:pt>
                      <c:pt idx="297">
                        <c:v>549.801025390625</c:v>
                      </c:pt>
                      <c:pt idx="298">
                        <c:v>548.260668945313</c:v>
                      </c:pt>
                      <c:pt idx="299">
                        <c:v>546.76557617187495</c:v>
                      </c:pt>
                      <c:pt idx="300">
                        <c:v>545.30192871093709</c:v>
                      </c:pt>
                      <c:pt idx="301">
                        <c:v>543.79802246093709</c:v>
                      </c:pt>
                      <c:pt idx="302">
                        <c:v>542.27778320312495</c:v>
                      </c:pt>
                      <c:pt idx="303">
                        <c:v>540.78647460937498</c:v>
                      </c:pt>
                      <c:pt idx="304">
                        <c:v>539.29013671874998</c:v>
                      </c:pt>
                      <c:pt idx="305">
                        <c:v>537.75356445312502</c:v>
                      </c:pt>
                      <c:pt idx="306">
                        <c:v>536.26853027343793</c:v>
                      </c:pt>
                      <c:pt idx="307">
                        <c:v>534.76838378906291</c:v>
                      </c:pt>
                      <c:pt idx="308">
                        <c:v>533.20412597656207</c:v>
                      </c:pt>
                      <c:pt idx="309">
                        <c:v>531.70778808593707</c:v>
                      </c:pt>
                      <c:pt idx="310">
                        <c:v>530.291918945313</c:v>
                      </c:pt>
                      <c:pt idx="311">
                        <c:v>528.79431152343795</c:v>
                      </c:pt>
                      <c:pt idx="312">
                        <c:v>527.27531738281209</c:v>
                      </c:pt>
                      <c:pt idx="313">
                        <c:v>525.8154296875</c:v>
                      </c:pt>
                      <c:pt idx="314">
                        <c:v>524.2939453125</c:v>
                      </c:pt>
                      <c:pt idx="315">
                        <c:v>522.75737304687505</c:v>
                      </c:pt>
                      <c:pt idx="316">
                        <c:v>521.30629882812502</c:v>
                      </c:pt>
                      <c:pt idx="317">
                        <c:v>519.79863281250005</c:v>
                      </c:pt>
                      <c:pt idx="318">
                        <c:v>518.25322265625005</c:v>
                      </c:pt>
                      <c:pt idx="319">
                        <c:v>516.71787109374998</c:v>
                      </c:pt>
                      <c:pt idx="320">
                        <c:v>515.26052246093707</c:v>
                      </c:pt>
                      <c:pt idx="321">
                        <c:v>513.79814453125005</c:v>
                      </c:pt>
                      <c:pt idx="322">
                        <c:v>512.227612304687</c:v>
                      </c:pt>
                      <c:pt idx="323">
                        <c:v>510.71115722656202</c:v>
                      </c:pt>
                      <c:pt idx="324">
                        <c:v>509.27138671875002</c:v>
                      </c:pt>
                      <c:pt idx="325">
                        <c:v>507.72976074218798</c:v>
                      </c:pt>
                      <c:pt idx="326">
                        <c:v>506.199462890625</c:v>
                      </c:pt>
                      <c:pt idx="327">
                        <c:v>504.76723632812502</c:v>
                      </c:pt>
                      <c:pt idx="328">
                        <c:v>503.23063964843794</c:v>
                      </c:pt>
                      <c:pt idx="329">
                        <c:v>501.75441894531298</c:v>
                      </c:pt>
                      <c:pt idx="330">
                        <c:v>500.32094726562502</c:v>
                      </c:pt>
                      <c:pt idx="331">
                        <c:v>498.83215332031295</c:v>
                      </c:pt>
                      <c:pt idx="332">
                        <c:v>497.28300781249999</c:v>
                      </c:pt>
                      <c:pt idx="333">
                        <c:v>495.743896484375</c:v>
                      </c:pt>
                      <c:pt idx="334">
                        <c:v>494.32924804687502</c:v>
                      </c:pt>
                      <c:pt idx="335">
                        <c:v>492.85300292968702</c:v>
                      </c:pt>
                      <c:pt idx="336">
                        <c:v>491.28752441406294</c:v>
                      </c:pt>
                      <c:pt idx="337">
                        <c:v>489.77734375</c:v>
                      </c:pt>
                      <c:pt idx="338">
                        <c:v>488.307373046875</c:v>
                      </c:pt>
                      <c:pt idx="339">
                        <c:v>486.777099609375</c:v>
                      </c:pt>
                      <c:pt idx="340">
                        <c:v>485.24179687499998</c:v>
                      </c:pt>
                      <c:pt idx="341">
                        <c:v>483.81962890624999</c:v>
                      </c:pt>
                      <c:pt idx="342">
                        <c:v>482.33332519531297</c:v>
                      </c:pt>
                      <c:pt idx="343">
                        <c:v>480.78164062500002</c:v>
                      </c:pt>
                      <c:pt idx="344">
                        <c:v>479.31423339843798</c:v>
                      </c:pt>
                      <c:pt idx="345">
                        <c:v>477.87070312499998</c:v>
                      </c:pt>
                      <c:pt idx="346">
                        <c:v>476.35925292968705</c:v>
                      </c:pt>
                      <c:pt idx="347">
                        <c:v>474.82141113281205</c:v>
                      </c:pt>
                      <c:pt idx="348">
                        <c:v>473.32255859374999</c:v>
                      </c:pt>
                      <c:pt idx="349">
                        <c:v>471.80607910156203</c:v>
                      </c:pt>
                      <c:pt idx="350">
                        <c:v>470.27702636718794</c:v>
                      </c:pt>
                      <c:pt idx="351">
                        <c:v>468.74799804687501</c:v>
                      </c:pt>
                      <c:pt idx="352">
                        <c:v>467.21267089843798</c:v>
                      </c:pt>
                      <c:pt idx="353">
                        <c:v>465.76159667968705</c:v>
                      </c:pt>
                      <c:pt idx="354">
                        <c:v>464.36835937500001</c:v>
                      </c:pt>
                      <c:pt idx="355">
                        <c:v>462.80661621093702</c:v>
                      </c:pt>
                      <c:pt idx="356">
                        <c:v>461.21721191406294</c:v>
                      </c:pt>
                      <c:pt idx="357">
                        <c:v>459.77868652343795</c:v>
                      </c:pt>
                      <c:pt idx="358">
                        <c:v>458.23078613281206</c:v>
                      </c:pt>
                      <c:pt idx="359">
                        <c:v>456.65900878906297</c:v>
                      </c:pt>
                      <c:pt idx="360">
                        <c:v>455.25319824218798</c:v>
                      </c:pt>
                      <c:pt idx="361">
                        <c:v>453.82978515625001</c:v>
                      </c:pt>
                      <c:pt idx="362">
                        <c:v>452.35480957031297</c:v>
                      </c:pt>
                      <c:pt idx="363">
                        <c:v>450.84084472656207</c:v>
                      </c:pt>
                      <c:pt idx="364">
                        <c:v>449.310546875</c:v>
                      </c:pt>
                      <c:pt idx="365">
                        <c:v>447.81672363281206</c:v>
                      </c:pt>
                      <c:pt idx="366">
                        <c:v>446.34550781249999</c:v>
                      </c:pt>
                      <c:pt idx="367">
                        <c:v>444.83784179687501</c:v>
                      </c:pt>
                      <c:pt idx="368">
                        <c:v>443.3</c:v>
                      </c:pt>
                      <c:pt idx="369">
                        <c:v>441.755859375</c:v>
                      </c:pt>
                      <c:pt idx="370">
                        <c:v>440.27209472656205</c:v>
                      </c:pt>
                      <c:pt idx="371">
                        <c:v>438.78078613281207</c:v>
                      </c:pt>
                      <c:pt idx="372">
                        <c:v>437.21906738281206</c:v>
                      </c:pt>
                      <c:pt idx="373">
                        <c:v>435.77802734375001</c:v>
                      </c:pt>
                      <c:pt idx="374">
                        <c:v>434.30429687499998</c:v>
                      </c:pt>
                      <c:pt idx="375">
                        <c:v>432.79160156249998</c:v>
                      </c:pt>
                      <c:pt idx="376">
                        <c:v>431.35434570312498</c:v>
                      </c:pt>
                      <c:pt idx="377">
                        <c:v>429.88190917968706</c:v>
                      </c:pt>
                      <c:pt idx="378">
                        <c:v>428.341552734375</c:v>
                      </c:pt>
                      <c:pt idx="379">
                        <c:v>426.78610839843793</c:v>
                      </c:pt>
                      <c:pt idx="380">
                        <c:v>425.33000488281203</c:v>
                      </c:pt>
                      <c:pt idx="381">
                        <c:v>423.91789550781203</c:v>
                      </c:pt>
                      <c:pt idx="382">
                        <c:v>422.36623535156207</c:v>
                      </c:pt>
                      <c:pt idx="383">
                        <c:v>420.81960449218798</c:v>
                      </c:pt>
                      <c:pt idx="384">
                        <c:v>419.339599609375</c:v>
                      </c:pt>
                      <c:pt idx="385">
                        <c:v>417.84323730468702</c:v>
                      </c:pt>
                      <c:pt idx="386">
                        <c:v>416.37580566406297</c:v>
                      </c:pt>
                      <c:pt idx="387">
                        <c:v>414.84423828125</c:v>
                      </c:pt>
                      <c:pt idx="388">
                        <c:v>413.37429199218798</c:v>
                      </c:pt>
                      <c:pt idx="389">
                        <c:v>411.85783691406294</c:v>
                      </c:pt>
                      <c:pt idx="390">
                        <c:v>410.34262695312498</c:v>
                      </c:pt>
                      <c:pt idx="391">
                        <c:v>408.860107421875</c:v>
                      </c:pt>
                      <c:pt idx="392">
                        <c:v>407.322265625</c:v>
                      </c:pt>
                      <c:pt idx="393">
                        <c:v>405.87872314453102</c:v>
                      </c:pt>
                      <c:pt idx="394">
                        <c:v>404.35219726562502</c:v>
                      </c:pt>
                      <c:pt idx="395">
                        <c:v>402.79423828124999</c:v>
                      </c:pt>
                      <c:pt idx="396">
                        <c:v>401.32303466796895</c:v>
                      </c:pt>
                      <c:pt idx="397">
                        <c:v>399.79649658203101</c:v>
                      </c:pt>
                      <c:pt idx="398">
                        <c:v>398.293859863281</c:v>
                      </c:pt>
                      <c:pt idx="399">
                        <c:v>396.86667480468702</c:v>
                      </c:pt>
                      <c:pt idx="400">
                        <c:v>395.31625976562498</c:v>
                      </c:pt>
                      <c:pt idx="401">
                        <c:v>393.75075683593701</c:v>
                      </c:pt>
                      <c:pt idx="402">
                        <c:v>392.34117431640601</c:v>
                      </c:pt>
                      <c:pt idx="403">
                        <c:v>390.86242675781199</c:v>
                      </c:pt>
                      <c:pt idx="404">
                        <c:v>389.31199951171897</c:v>
                      </c:pt>
                      <c:pt idx="405">
                        <c:v>387.88859863281198</c:v>
                      </c:pt>
                      <c:pt idx="406">
                        <c:v>386.45009765625002</c:v>
                      </c:pt>
                      <c:pt idx="407">
                        <c:v>384.91727294921895</c:v>
                      </c:pt>
                      <c:pt idx="408">
                        <c:v>383.400805664063</c:v>
                      </c:pt>
                      <c:pt idx="409">
                        <c:v>381.91955566406301</c:v>
                      </c:pt>
                      <c:pt idx="410">
                        <c:v>380.40308837890603</c:v>
                      </c:pt>
                      <c:pt idx="411">
                        <c:v>378.90170898437498</c:v>
                      </c:pt>
                      <c:pt idx="412">
                        <c:v>377.38775634765602</c:v>
                      </c:pt>
                      <c:pt idx="413">
                        <c:v>375.82475585937499</c:v>
                      </c:pt>
                      <c:pt idx="414">
                        <c:v>374.28439941406299</c:v>
                      </c:pt>
                      <c:pt idx="415">
                        <c:v>372.79057617187499</c:v>
                      </c:pt>
                      <c:pt idx="416">
                        <c:v>371.36589355468698</c:v>
                      </c:pt>
                      <c:pt idx="417">
                        <c:v>369.880859375</c:v>
                      </c:pt>
                      <c:pt idx="418">
                        <c:v>368.39205322265605</c:v>
                      </c:pt>
                      <c:pt idx="419">
                        <c:v>366.90449218750001</c:v>
                      </c:pt>
                      <c:pt idx="420">
                        <c:v>365.38677978515602</c:v>
                      </c:pt>
                      <c:pt idx="421">
                        <c:v>363.88792724609397</c:v>
                      </c:pt>
                      <c:pt idx="422">
                        <c:v>362.36641845703105</c:v>
                      </c:pt>
                      <c:pt idx="423">
                        <c:v>360.89772949218798</c:v>
                      </c:pt>
                      <c:pt idx="424">
                        <c:v>359.38001708984399</c:v>
                      </c:pt>
                      <c:pt idx="425">
                        <c:v>357.823315429687</c:v>
                      </c:pt>
                      <c:pt idx="426">
                        <c:v>356.381030273438</c:v>
                      </c:pt>
                      <c:pt idx="427">
                        <c:v>354.92115478515603</c:v>
                      </c:pt>
                      <c:pt idx="428">
                        <c:v>353.37954101562502</c:v>
                      </c:pt>
                      <c:pt idx="429">
                        <c:v>351.90455322265603</c:v>
                      </c:pt>
                      <c:pt idx="430">
                        <c:v>350.45220947265602</c:v>
                      </c:pt>
                      <c:pt idx="431">
                        <c:v>348.92694091796898</c:v>
                      </c:pt>
                      <c:pt idx="432">
                        <c:v>347.41298828125002</c:v>
                      </c:pt>
                      <c:pt idx="433">
                        <c:v>345.93046874999999</c:v>
                      </c:pt>
                      <c:pt idx="434">
                        <c:v>344.39515380859399</c:v>
                      </c:pt>
                      <c:pt idx="435">
                        <c:v>342.88120117187498</c:v>
                      </c:pt>
                      <c:pt idx="436">
                        <c:v>341.44268798828102</c:v>
                      </c:pt>
                      <c:pt idx="437">
                        <c:v>339.97275390624998</c:v>
                      </c:pt>
                      <c:pt idx="438">
                        <c:v>338.46885986328101</c:v>
                      </c:pt>
                      <c:pt idx="439">
                        <c:v>336.93354492187501</c:v>
                      </c:pt>
                      <c:pt idx="440">
                        <c:v>335.37307128906298</c:v>
                      </c:pt>
                      <c:pt idx="441">
                        <c:v>333.88928222656199</c:v>
                      </c:pt>
                      <c:pt idx="442">
                        <c:v>332.45454101562501</c:v>
                      </c:pt>
                      <c:pt idx="443">
                        <c:v>330.92801513671895</c:v>
                      </c:pt>
                      <c:pt idx="444">
                        <c:v>329.41154785156198</c:v>
                      </c:pt>
                      <c:pt idx="445">
                        <c:v>327.91142578124999</c:v>
                      </c:pt>
                      <c:pt idx="446">
                        <c:v>326.39244384765601</c:v>
                      </c:pt>
                      <c:pt idx="447">
                        <c:v>324.96652832031299</c:v>
                      </c:pt>
                      <c:pt idx="448">
                        <c:v>323.42617187500002</c:v>
                      </c:pt>
                      <c:pt idx="449">
                        <c:v>321.87950439453101</c:v>
                      </c:pt>
                      <c:pt idx="450">
                        <c:v>320.454833984375</c:v>
                      </c:pt>
                      <c:pt idx="451">
                        <c:v>318.98238525390605</c:v>
                      </c:pt>
                      <c:pt idx="452">
                        <c:v>317.44704589843798</c:v>
                      </c:pt>
                      <c:pt idx="453">
                        <c:v>315.93686523437498</c:v>
                      </c:pt>
                      <c:pt idx="454">
                        <c:v>314.45057373046899</c:v>
                      </c:pt>
                      <c:pt idx="455">
                        <c:v>312.89261474609395</c:v>
                      </c:pt>
                      <c:pt idx="456">
                        <c:v>311.39752197265602</c:v>
                      </c:pt>
                      <c:pt idx="457">
                        <c:v>309.96529541015605</c:v>
                      </c:pt>
                      <c:pt idx="458">
                        <c:v>308.49157714843801</c:v>
                      </c:pt>
                      <c:pt idx="459">
                        <c:v>306.96506347656202</c:v>
                      </c:pt>
                      <c:pt idx="460">
                        <c:v>305.45488281249999</c:v>
                      </c:pt>
                      <c:pt idx="461">
                        <c:v>303.96732177734395</c:v>
                      </c:pt>
                      <c:pt idx="462">
                        <c:v>302.43576660156202</c:v>
                      </c:pt>
                      <c:pt idx="463">
                        <c:v>300.95576171875001</c:v>
                      </c:pt>
                      <c:pt idx="464">
                        <c:v>299.47576904296898</c:v>
                      </c:pt>
                      <c:pt idx="465">
                        <c:v>297.986975097656</c:v>
                      </c:pt>
                      <c:pt idx="466">
                        <c:v>296.45164794921897</c:v>
                      </c:pt>
                      <c:pt idx="467">
                        <c:v>294.91380615234397</c:v>
                      </c:pt>
                      <c:pt idx="468">
                        <c:v>293.39985351562501</c:v>
                      </c:pt>
                      <c:pt idx="469">
                        <c:v>291.85069580078101</c:v>
                      </c:pt>
                      <c:pt idx="470">
                        <c:v>290.38829345703101</c:v>
                      </c:pt>
                      <c:pt idx="471">
                        <c:v>288.92086181640605</c:v>
                      </c:pt>
                      <c:pt idx="472">
                        <c:v>287.41697998046897</c:v>
                      </c:pt>
                      <c:pt idx="473">
                        <c:v>285.93068847656201</c:v>
                      </c:pt>
                      <c:pt idx="474">
                        <c:v>284.33876953125002</c:v>
                      </c:pt>
                      <c:pt idx="475">
                        <c:v>282.82230224609395</c:v>
                      </c:pt>
                      <c:pt idx="476">
                        <c:v>281.41271972656199</c:v>
                      </c:pt>
                      <c:pt idx="477">
                        <c:v>279.95911865234399</c:v>
                      </c:pt>
                      <c:pt idx="478">
                        <c:v>278.427563476562</c:v>
                      </c:pt>
                      <c:pt idx="479">
                        <c:v>276.92619628906198</c:v>
                      </c:pt>
                      <c:pt idx="480">
                        <c:v>275.463793945313</c:v>
                      </c:pt>
                      <c:pt idx="481">
                        <c:v>273.98001708984395</c:v>
                      </c:pt>
                      <c:pt idx="482">
                        <c:v>272.39689941406198</c:v>
                      </c:pt>
                      <c:pt idx="483">
                        <c:v>270.86282958984395</c:v>
                      </c:pt>
                      <c:pt idx="484">
                        <c:v>269.502282714844</c:v>
                      </c:pt>
                      <c:pt idx="485">
                        <c:v>268.00341796875</c:v>
                      </c:pt>
                      <c:pt idx="486">
                        <c:v>266.4404296875</c:v>
                      </c:pt>
                      <c:pt idx="487">
                        <c:v>264.95791015625002</c:v>
                      </c:pt>
                      <c:pt idx="488">
                        <c:v>263.46157226562502</c:v>
                      </c:pt>
                      <c:pt idx="489">
                        <c:v>261.96019287109397</c:v>
                      </c:pt>
                      <c:pt idx="490">
                        <c:v>260.334313964844</c:v>
                      </c:pt>
                      <c:pt idx="491">
                        <c:v>258.68958740234399</c:v>
                      </c:pt>
                      <c:pt idx="492">
                        <c:v>257.33031005859397</c:v>
                      </c:pt>
                      <c:pt idx="493">
                        <c:v>256.007482910156</c:v>
                      </c:pt>
                      <c:pt idx="494">
                        <c:v>254.52370605468701</c:v>
                      </c:pt>
                      <c:pt idx="495">
                        <c:v>252.96448974609399</c:v>
                      </c:pt>
                      <c:pt idx="496">
                        <c:v>251.46059570312499</c:v>
                      </c:pt>
                      <c:pt idx="497">
                        <c:v>250.03341064453102</c:v>
                      </c:pt>
                      <c:pt idx="498">
                        <c:v>248.55216064453103</c:v>
                      </c:pt>
                      <c:pt idx="499">
                        <c:v>247.03946533203103</c:v>
                      </c:pt>
                      <c:pt idx="500">
                        <c:v>245.52047119140602</c:v>
                      </c:pt>
                      <c:pt idx="501">
                        <c:v>243.958740234375</c:v>
                      </c:pt>
                      <c:pt idx="502">
                        <c:v>242.49130859375001</c:v>
                      </c:pt>
                      <c:pt idx="503">
                        <c:v>241.05153808593801</c:v>
                      </c:pt>
                      <c:pt idx="504">
                        <c:v>239.51746826171899</c:v>
                      </c:pt>
                      <c:pt idx="505">
                        <c:v>238.03621826171897</c:v>
                      </c:pt>
                      <c:pt idx="506">
                        <c:v>236.52603759765603</c:v>
                      </c:pt>
                      <c:pt idx="507">
                        <c:v>234.87376708984397</c:v>
                      </c:pt>
                      <c:pt idx="508">
                        <c:v>233.34724121093799</c:v>
                      </c:pt>
                      <c:pt idx="509">
                        <c:v>231.99674072265603</c:v>
                      </c:pt>
                      <c:pt idx="510">
                        <c:v>230.52177734374999</c:v>
                      </c:pt>
                      <c:pt idx="511">
                        <c:v>229.01914062500001</c:v>
                      </c:pt>
                      <c:pt idx="512">
                        <c:v>227.56553955078101</c:v>
                      </c:pt>
                      <c:pt idx="513">
                        <c:v>226.00632324218699</c:v>
                      </c:pt>
                      <c:pt idx="514">
                        <c:v>224.48859863281299</c:v>
                      </c:pt>
                      <c:pt idx="515">
                        <c:v>222.99351806640601</c:v>
                      </c:pt>
                      <c:pt idx="516">
                        <c:v>221.46070556640603</c:v>
                      </c:pt>
                      <c:pt idx="517">
                        <c:v>220.01590576171898</c:v>
                      </c:pt>
                      <c:pt idx="518">
                        <c:v>218.51578369140603</c:v>
                      </c:pt>
                      <c:pt idx="519">
                        <c:v>216.98800048828102</c:v>
                      </c:pt>
                      <c:pt idx="520">
                        <c:v>215.55452880859397</c:v>
                      </c:pt>
                      <c:pt idx="521">
                        <c:v>214.00537109375</c:v>
                      </c:pt>
                      <c:pt idx="522">
                        <c:v>212.47506103515602</c:v>
                      </c:pt>
                      <c:pt idx="523">
                        <c:v>210.98122558593801</c:v>
                      </c:pt>
                      <c:pt idx="524">
                        <c:v>209.448413085938</c:v>
                      </c:pt>
                      <c:pt idx="525">
                        <c:v>206.69085693359398</c:v>
                      </c:pt>
                      <c:pt idx="526">
                        <c:v>205.85843505859398</c:v>
                      </c:pt>
                      <c:pt idx="527">
                        <c:v>204.511724853516</c:v>
                      </c:pt>
                      <c:pt idx="528">
                        <c:v>203.141119384766</c:v>
                      </c:pt>
                      <c:pt idx="529">
                        <c:v>201.69632568359401</c:v>
                      </c:pt>
                      <c:pt idx="530">
                        <c:v>200.374761962891</c:v>
                      </c:pt>
                      <c:pt idx="531">
                        <c:v>198.93499755859401</c:v>
                      </c:pt>
                      <c:pt idx="532">
                        <c:v>197.47763671875001</c:v>
                      </c:pt>
                      <c:pt idx="533">
                        <c:v>196.05296020507802</c:v>
                      </c:pt>
                      <c:pt idx="534">
                        <c:v>194.57043457031301</c:v>
                      </c:pt>
                      <c:pt idx="535">
                        <c:v>193.056475830078</c:v>
                      </c:pt>
                      <c:pt idx="536">
                        <c:v>191.50983276367199</c:v>
                      </c:pt>
                      <c:pt idx="537">
                        <c:v>190.00720825195302</c:v>
                      </c:pt>
                      <c:pt idx="538">
                        <c:v>188.47816772460902</c:v>
                      </c:pt>
                      <c:pt idx="539">
                        <c:v>186.983074951172</c:v>
                      </c:pt>
                      <c:pt idx="540">
                        <c:v>185.51312866210901</c:v>
                      </c:pt>
                      <c:pt idx="541">
                        <c:v>183.918695068359</c:v>
                      </c:pt>
                      <c:pt idx="542">
                        <c:v>182.40474853515599</c:v>
                      </c:pt>
                      <c:pt idx="543">
                        <c:v>181.00019531250001</c:v>
                      </c:pt>
                      <c:pt idx="544">
                        <c:v>179.58809814453099</c:v>
                      </c:pt>
                      <c:pt idx="545">
                        <c:v>178.10054931640599</c:v>
                      </c:pt>
                      <c:pt idx="546">
                        <c:v>176.57150268554699</c:v>
                      </c:pt>
                      <c:pt idx="547">
                        <c:v>175.060064697266</c:v>
                      </c:pt>
                      <c:pt idx="548">
                        <c:v>173.55617065429698</c:v>
                      </c:pt>
                      <c:pt idx="549">
                        <c:v>172.04096069335901</c:v>
                      </c:pt>
                      <c:pt idx="550">
                        <c:v>170.54210205078101</c:v>
                      </c:pt>
                      <c:pt idx="551">
                        <c:v>169.02312011718701</c:v>
                      </c:pt>
                      <c:pt idx="552">
                        <c:v>167.50790405273401</c:v>
                      </c:pt>
                      <c:pt idx="553">
                        <c:v>165.99521484375001</c:v>
                      </c:pt>
                      <c:pt idx="554">
                        <c:v>164.55419921875</c:v>
                      </c:pt>
                      <c:pt idx="555">
                        <c:v>163.12826538085901</c:v>
                      </c:pt>
                      <c:pt idx="556">
                        <c:v>161.631915283203</c:v>
                      </c:pt>
                      <c:pt idx="557">
                        <c:v>160.130535888672</c:v>
                      </c:pt>
                      <c:pt idx="558">
                        <c:v>158.567541503906</c:v>
                      </c:pt>
                      <c:pt idx="559">
                        <c:v>157.041015625</c:v>
                      </c:pt>
                      <c:pt idx="560">
                        <c:v>155.58741455078101</c:v>
                      </c:pt>
                      <c:pt idx="561">
                        <c:v>154.05333862304698</c:v>
                      </c:pt>
                      <c:pt idx="562">
                        <c:v>152.49286499023401</c:v>
                      </c:pt>
                      <c:pt idx="563">
                        <c:v>151.02292480468699</c:v>
                      </c:pt>
                      <c:pt idx="564">
                        <c:v>149.49514160156201</c:v>
                      </c:pt>
                      <c:pt idx="565">
                        <c:v>147.98244628906201</c:v>
                      </c:pt>
                      <c:pt idx="566">
                        <c:v>146.57412109374999</c:v>
                      </c:pt>
                      <c:pt idx="567">
                        <c:v>145.04005126953101</c:v>
                      </c:pt>
                      <c:pt idx="568">
                        <c:v>143.543701171875</c:v>
                      </c:pt>
                      <c:pt idx="569">
                        <c:v>142.06243896484401</c:v>
                      </c:pt>
                      <c:pt idx="570">
                        <c:v>140.51201782226599</c:v>
                      </c:pt>
                      <c:pt idx="571">
                        <c:v>139.07099609375001</c:v>
                      </c:pt>
                      <c:pt idx="572">
                        <c:v>137.62998046875001</c:v>
                      </c:pt>
                      <c:pt idx="573">
                        <c:v>136.13112182617198</c:v>
                      </c:pt>
                      <c:pt idx="574">
                        <c:v>134.57692871093801</c:v>
                      </c:pt>
                      <c:pt idx="575">
                        <c:v>133.06423339843801</c:v>
                      </c:pt>
                      <c:pt idx="576">
                        <c:v>131.60183715820301</c:v>
                      </c:pt>
                      <c:pt idx="577">
                        <c:v>130.01117553710901</c:v>
                      </c:pt>
                      <c:pt idx="578">
                        <c:v>128.51608276367199</c:v>
                      </c:pt>
                      <c:pt idx="579">
                        <c:v>127.12033081054699</c:v>
                      </c:pt>
                      <c:pt idx="580">
                        <c:v>125.60386352539099</c:v>
                      </c:pt>
                      <c:pt idx="581">
                        <c:v>124.04087524414099</c:v>
                      </c:pt>
                      <c:pt idx="582">
                        <c:v>122.57219238281201</c:v>
                      </c:pt>
                      <c:pt idx="583">
                        <c:v>121.11859130859401</c:v>
                      </c:pt>
                      <c:pt idx="584">
                        <c:v>119.58577270507801</c:v>
                      </c:pt>
                      <c:pt idx="585">
                        <c:v>118.100744628906</c:v>
                      </c:pt>
                      <c:pt idx="586">
                        <c:v>116.48494262695301</c:v>
                      </c:pt>
                      <c:pt idx="587">
                        <c:v>114.97098999023402</c:v>
                      </c:pt>
                      <c:pt idx="588">
                        <c:v>113.60164184570301</c:v>
                      </c:pt>
                      <c:pt idx="589">
                        <c:v>112.10151977539098</c:v>
                      </c:pt>
                      <c:pt idx="590">
                        <c:v>110.62277832031199</c:v>
                      </c:pt>
                      <c:pt idx="591">
                        <c:v>109.16666870117199</c:v>
                      </c:pt>
                      <c:pt idx="592">
                        <c:v>107.59990234375</c:v>
                      </c:pt>
                      <c:pt idx="593">
                        <c:v>106.055773925781</c:v>
                      </c:pt>
                      <c:pt idx="594">
                        <c:v>104.63361206054699</c:v>
                      </c:pt>
                      <c:pt idx="595">
                        <c:v>103.11839599609399</c:v>
                      </c:pt>
                      <c:pt idx="596">
                        <c:v>101.585583496094</c:v>
                      </c:pt>
                      <c:pt idx="597">
                        <c:v>100.13073425293</c:v>
                      </c:pt>
                      <c:pt idx="598">
                        <c:v>98.633129882812497</c:v>
                      </c:pt>
                      <c:pt idx="599">
                        <c:v>97.117919921875</c:v>
                      </c:pt>
                      <c:pt idx="600">
                        <c:v>95.616540527343702</c:v>
                      </c:pt>
                      <c:pt idx="601">
                        <c:v>94.012051391601602</c:v>
                      </c:pt>
                      <c:pt idx="602">
                        <c:v>92.515704345703099</c:v>
                      </c:pt>
                      <c:pt idx="603">
                        <c:v>91.137557983398409</c:v>
                      </c:pt>
                      <c:pt idx="604">
                        <c:v>89.638693237304693</c:v>
                      </c:pt>
                      <c:pt idx="605">
                        <c:v>88.122222900390597</c:v>
                      </c:pt>
                      <c:pt idx="606">
                        <c:v>86.540368652343702</c:v>
                      </c:pt>
                      <c:pt idx="607">
                        <c:v>85.044021606445298</c:v>
                      </c:pt>
                      <c:pt idx="608">
                        <c:v>83.611801147460909</c:v>
                      </c:pt>
                      <c:pt idx="609">
                        <c:v>82.139346313476594</c:v>
                      </c:pt>
                      <c:pt idx="610">
                        <c:v>80.678207397460909</c:v>
                      </c:pt>
                      <c:pt idx="611">
                        <c:v>79.130300903320304</c:v>
                      </c:pt>
                      <c:pt idx="612">
                        <c:v>77.616348266601591</c:v>
                      </c:pt>
                      <c:pt idx="613">
                        <c:v>76.072219848632798</c:v>
                      </c:pt>
                      <c:pt idx="614">
                        <c:v>74.602276611328108</c:v>
                      </c:pt>
                      <c:pt idx="615">
                        <c:v>73.193948364257807</c:v>
                      </c:pt>
                      <c:pt idx="616">
                        <c:v>71.6485595703125</c:v>
                      </c:pt>
                      <c:pt idx="617">
                        <c:v>70.144662475585903</c:v>
                      </c:pt>
                      <c:pt idx="618">
                        <c:v>68.675979614257798</c:v>
                      </c:pt>
                      <c:pt idx="619">
                        <c:v>67.192205810546895</c:v>
                      </c:pt>
                      <c:pt idx="620">
                        <c:v>65.685797119140602</c:v>
                      </c:pt>
                      <c:pt idx="621">
                        <c:v>64.173104858398403</c:v>
                      </c:pt>
                      <c:pt idx="622">
                        <c:v>62.650350952148401</c:v>
                      </c:pt>
                      <c:pt idx="623">
                        <c:v>61.135137939453102</c:v>
                      </c:pt>
                      <c:pt idx="624">
                        <c:v>59.681542968750001</c:v>
                      </c:pt>
                      <c:pt idx="625">
                        <c:v>58.209088134765601</c:v>
                      </c:pt>
                      <c:pt idx="626">
                        <c:v>56.604598999023402</c:v>
                      </c:pt>
                      <c:pt idx="627">
                        <c:v>55.088131713867199</c:v>
                      </c:pt>
                      <c:pt idx="628">
                        <c:v>53.625732421875</c:v>
                      </c:pt>
                      <c:pt idx="629">
                        <c:v>52.128128051757798</c:v>
                      </c:pt>
                      <c:pt idx="630">
                        <c:v>50.694654846191398</c:v>
                      </c:pt>
                      <c:pt idx="631">
                        <c:v>49.210879516601601</c:v>
                      </c:pt>
                      <c:pt idx="632">
                        <c:v>47.680580139160199</c:v>
                      </c:pt>
                      <c:pt idx="633">
                        <c:v>46.166627502441401</c:v>
                      </c:pt>
                      <c:pt idx="634">
                        <c:v>44.633811950683601</c:v>
                      </c:pt>
                      <c:pt idx="635">
                        <c:v>43.1349472045898</c:v>
                      </c:pt>
                      <c:pt idx="636">
                        <c:v>41.6612335205078</c:v>
                      </c:pt>
                      <c:pt idx="637">
                        <c:v>40.172430419921895</c:v>
                      </c:pt>
                      <c:pt idx="638">
                        <c:v>38.658477783203104</c:v>
                      </c:pt>
                      <c:pt idx="639">
                        <c:v>37.129437255859401</c:v>
                      </c:pt>
                      <c:pt idx="640">
                        <c:v>35.659495544433597</c:v>
                      </c:pt>
                      <c:pt idx="641">
                        <c:v>34.176977539062499</c:v>
                      </c:pt>
                      <c:pt idx="642">
                        <c:v>32.694461059570301</c:v>
                      </c:pt>
                      <c:pt idx="643">
                        <c:v>31.205657958984396</c:v>
                      </c:pt>
                      <c:pt idx="644">
                        <c:v>29.719367980957003</c:v>
                      </c:pt>
                      <c:pt idx="645">
                        <c:v>28.171464538574202</c:v>
                      </c:pt>
                      <c:pt idx="646">
                        <c:v>26.626075744628899</c:v>
                      </c:pt>
                      <c:pt idx="647">
                        <c:v>25.188826751708998</c:v>
                      </c:pt>
                      <c:pt idx="648">
                        <c:v>23.645954132080099</c:v>
                      </c:pt>
                      <c:pt idx="649">
                        <c:v>22.056555938720699</c:v>
                      </c:pt>
                      <c:pt idx="650">
                        <c:v>20.582842254638699</c:v>
                      </c:pt>
                      <c:pt idx="651">
                        <c:v>19.124240875244102</c:v>
                      </c:pt>
                      <c:pt idx="652">
                        <c:v>17.689529418945302</c:v>
                      </c:pt>
                      <c:pt idx="653">
                        <c:v>16.225873565673801</c:v>
                      </c:pt>
                      <c:pt idx="654">
                        <c:v>14.664138793945302</c:v>
                      </c:pt>
                      <c:pt idx="655">
                        <c:v>13.1627613067627</c:v>
                      </c:pt>
                      <c:pt idx="656">
                        <c:v>11.7066509246826</c:v>
                      </c:pt>
                      <c:pt idx="657">
                        <c:v>10.1436817169189</c:v>
                      </c:pt>
                      <c:pt idx="658">
                        <c:v>8.6033344268798793</c:v>
                      </c:pt>
                      <c:pt idx="659">
                        <c:v>7.1384101867675795</c:v>
                      </c:pt>
                      <c:pt idx="660">
                        <c:v>5.6835691452026404</c:v>
                      </c:pt>
                      <c:pt idx="661">
                        <c:v>4.2086029052734402</c:v>
                      </c:pt>
                      <c:pt idx="662">
                        <c:v>2.6770433425903297</c:v>
                      </c:pt>
                      <c:pt idx="663">
                        <c:v>1.16560788154602</c:v>
                      </c:pt>
                      <c:pt idx="664">
                        <c:v>-0.35085954666137698</c:v>
                      </c:pt>
                      <c:pt idx="665">
                        <c:v>-1.8811549663543701</c:v>
                      </c:pt>
                      <c:pt idx="666">
                        <c:v>-3.33726234436035</c:v>
                      </c:pt>
                      <c:pt idx="667">
                        <c:v>-4.7770261764526403</c:v>
                      </c:pt>
                      <c:pt idx="668">
                        <c:v>-6.2771469116210898</c:v>
                      </c:pt>
                      <c:pt idx="669">
                        <c:v>-7.7797824859619098</c:v>
                      </c:pt>
                      <c:pt idx="670">
                        <c:v>-9.3239131927490213</c:v>
                      </c:pt>
                      <c:pt idx="671">
                        <c:v>-10.868044281005901</c:v>
                      </c:pt>
                      <c:pt idx="672">
                        <c:v>-12.353075790405301</c:v>
                      </c:pt>
                      <c:pt idx="673">
                        <c:v>-13.877088165283201</c:v>
                      </c:pt>
                      <c:pt idx="674">
                        <c:v>-15.348288726806601</c:v>
                      </c:pt>
                      <c:pt idx="675">
                        <c:v>-16.791823577880898</c:v>
                      </c:pt>
                      <c:pt idx="676">
                        <c:v>-18.291944122314497</c:v>
                      </c:pt>
                      <c:pt idx="677">
                        <c:v>-19.8247596740723</c:v>
                      </c:pt>
                      <c:pt idx="678">
                        <c:v>-21.3022468566895</c:v>
                      </c:pt>
                      <c:pt idx="679">
                        <c:v>-22.753327941894501</c:v>
                      </c:pt>
                      <c:pt idx="680">
                        <c:v>-24.2433891296387</c:v>
                      </c:pt>
                      <c:pt idx="681">
                        <c:v>-25.758598327636701</c:v>
                      </c:pt>
                      <c:pt idx="682">
                        <c:v>-27.259976196289102</c:v>
                      </c:pt>
                      <c:pt idx="683">
                        <c:v>-28.805364990234398</c:v>
                      </c:pt>
                      <c:pt idx="684">
                        <c:v>-30.316802978515604</c:v>
                      </c:pt>
                      <c:pt idx="685">
                        <c:v>-31.7527954101562</c:v>
                      </c:pt>
                      <c:pt idx="686">
                        <c:v>-33.266748046875001</c:v>
                      </c:pt>
                      <c:pt idx="687">
                        <c:v>-34.841056823730497</c:v>
                      </c:pt>
                      <c:pt idx="688">
                        <c:v>-36.3298126220703</c:v>
                      </c:pt>
                      <c:pt idx="689">
                        <c:v>-37.833657836914099</c:v>
                      </c:pt>
                      <c:pt idx="690">
                        <c:v>-39.361442565917997</c:v>
                      </c:pt>
                      <c:pt idx="691">
                        <c:v>-40.771028137207004</c:v>
                      </c:pt>
                      <c:pt idx="692">
                        <c:v>-42.261091613769501</c:v>
                      </c:pt>
                      <c:pt idx="693">
                        <c:v>-43.805223083496102</c:v>
                      </c:pt>
                      <c:pt idx="694">
                        <c:v>-45.281449890136699</c:v>
                      </c:pt>
                      <c:pt idx="695">
                        <c:v>-46.738816833496102</c:v>
                      </c:pt>
                      <c:pt idx="696">
                        <c:v>-48.241453552246099</c:v>
                      </c:pt>
                      <c:pt idx="697">
                        <c:v>-49.754150390625</c:v>
                      </c:pt>
                      <c:pt idx="698">
                        <c:v>-51.242953491210905</c:v>
                      </c:pt>
                      <c:pt idx="699">
                        <c:v>-52.734271240234399</c:v>
                      </c:pt>
                      <c:pt idx="700">
                        <c:v>-54.245709228515601</c:v>
                      </c:pt>
                      <c:pt idx="701">
                        <c:v>-55.748342895507804</c:v>
                      </c:pt>
                      <c:pt idx="702">
                        <c:v>-57.262295532226595</c:v>
                      </c:pt>
                      <c:pt idx="703">
                        <c:v>-58.774993896484396</c:v>
                      </c:pt>
                      <c:pt idx="704">
                        <c:v>-60.248706054687503</c:v>
                      </c:pt>
                      <c:pt idx="705">
                        <c:v>-61.728704833984395</c:v>
                      </c:pt>
                      <c:pt idx="706">
                        <c:v>-63.214996337890604</c:v>
                      </c:pt>
                      <c:pt idx="707">
                        <c:v>-64.718890380859392</c:v>
                      </c:pt>
                      <c:pt idx="708">
                        <c:v>-66.227813720703097</c:v>
                      </c:pt>
                      <c:pt idx="709">
                        <c:v>-67.707815551757804</c:v>
                      </c:pt>
                      <c:pt idx="710">
                        <c:v>-69.191589355468707</c:v>
                      </c:pt>
                      <c:pt idx="711">
                        <c:v>-70.724401855468699</c:v>
                      </c:pt>
                      <c:pt idx="712">
                        <c:v>-72.316314697265597</c:v>
                      </c:pt>
                      <c:pt idx="713">
                        <c:v>-73.764788818359392</c:v>
                      </c:pt>
                      <c:pt idx="714">
                        <c:v>-75.208233642578108</c:v>
                      </c:pt>
                      <c:pt idx="715">
                        <c:v>-76.761169433593793</c:v>
                      </c:pt>
                      <c:pt idx="716">
                        <c:v>-78.302783203125003</c:v>
                      </c:pt>
                      <c:pt idx="717">
                        <c:v>-79.785299682617193</c:v>
                      </c:pt>
                      <c:pt idx="718">
                        <c:v>-81.217517089843795</c:v>
                      </c:pt>
                      <c:pt idx="719">
                        <c:v>-82.688714599609398</c:v>
                      </c:pt>
                      <c:pt idx="720">
                        <c:v>-84.21776123046871</c:v>
                      </c:pt>
                      <c:pt idx="721">
                        <c:v>-85.745547485351594</c:v>
                      </c:pt>
                      <c:pt idx="722">
                        <c:v>-87.194110107421892</c:v>
                      </c:pt>
                      <c:pt idx="723">
                        <c:v>-88.706802368164091</c:v>
                      </c:pt>
                      <c:pt idx="724">
                        <c:v>-90.237103271484401</c:v>
                      </c:pt>
                      <c:pt idx="725">
                        <c:v>-91.756088256835909</c:v>
                      </c:pt>
                      <c:pt idx="726">
                        <c:v>-93.261236572265602</c:v>
                      </c:pt>
                      <c:pt idx="727">
                        <c:v>-94.718603515625006</c:v>
                      </c:pt>
                      <c:pt idx="728">
                        <c:v>-96.245132446289091</c:v>
                      </c:pt>
                      <c:pt idx="729">
                        <c:v>-97.759085083007804</c:v>
                      </c:pt>
                      <c:pt idx="730">
                        <c:v>-99.218969726562506</c:v>
                      </c:pt>
                      <c:pt idx="731">
                        <c:v>-100.70777282714801</c:v>
                      </c:pt>
                      <c:pt idx="732">
                        <c:v>-102.186517333984</c:v>
                      </c:pt>
                      <c:pt idx="733">
                        <c:v>-103.70046997070301</c:v>
                      </c:pt>
                      <c:pt idx="734">
                        <c:v>-105.208129882812</c:v>
                      </c:pt>
                      <c:pt idx="735">
                        <c:v>-106.686877441406</c:v>
                      </c:pt>
                      <c:pt idx="736">
                        <c:v>-108.20334472656199</c:v>
                      </c:pt>
                      <c:pt idx="737">
                        <c:v>-109.68963012695301</c:v>
                      </c:pt>
                      <c:pt idx="738">
                        <c:v>-111.18723754882801</c:v>
                      </c:pt>
                      <c:pt idx="739">
                        <c:v>-112.70244750976599</c:v>
                      </c:pt>
                      <c:pt idx="740">
                        <c:v>-114.20256958007801</c:v>
                      </c:pt>
                      <c:pt idx="741">
                        <c:v>-115.69011840820301</c:v>
                      </c:pt>
                      <c:pt idx="742">
                        <c:v>-117.176403808594</c:v>
                      </c:pt>
                      <c:pt idx="743">
                        <c:v>-118.69286499023401</c:v>
                      </c:pt>
                      <c:pt idx="744">
                        <c:v>-120.220654296875</c:v>
                      </c:pt>
                      <c:pt idx="745">
                        <c:v>-121.81005859375</c:v>
                      </c:pt>
                      <c:pt idx="746">
                        <c:v>-123.308923339844</c:v>
                      </c:pt>
                      <c:pt idx="747">
                        <c:v>-124.72353515624999</c:v>
                      </c:pt>
                      <c:pt idx="748">
                        <c:v>-126.252575683594</c:v>
                      </c:pt>
                      <c:pt idx="749">
                        <c:v>-127.751440429688</c:v>
                      </c:pt>
                      <c:pt idx="750">
                        <c:v>-129.22515258789099</c:v>
                      </c:pt>
                      <c:pt idx="751">
                        <c:v>-130.70640869140601</c:v>
                      </c:pt>
                      <c:pt idx="752">
                        <c:v>-132.190179443359</c:v>
                      </c:pt>
                      <c:pt idx="753">
                        <c:v>-133.71293945312499</c:v>
                      </c:pt>
                      <c:pt idx="754">
                        <c:v>-135.215576171875</c:v>
                      </c:pt>
                      <c:pt idx="755">
                        <c:v>-136.69808959960901</c:v>
                      </c:pt>
                      <c:pt idx="756">
                        <c:v>-138.18312377929698</c:v>
                      </c:pt>
                      <c:pt idx="757">
                        <c:v>-139.714678955078</c:v>
                      </c:pt>
                      <c:pt idx="758">
                        <c:v>-141.24497680664098</c:v>
                      </c:pt>
                      <c:pt idx="759">
                        <c:v>-142.77150268554698</c:v>
                      </c:pt>
                      <c:pt idx="760">
                        <c:v>-144.24019165039098</c:v>
                      </c:pt>
                      <c:pt idx="761">
                        <c:v>-145.67115478515601</c:v>
                      </c:pt>
                      <c:pt idx="762">
                        <c:v>-147.15744018554699</c:v>
                      </c:pt>
                      <c:pt idx="763">
                        <c:v>-148.71521606445302</c:v>
                      </c:pt>
                      <c:pt idx="764">
                        <c:v>-150.24407348632801</c:v>
                      </c:pt>
                      <c:pt idx="765">
                        <c:v>-151.72784423828099</c:v>
                      </c:pt>
                      <c:pt idx="766">
                        <c:v>-153.20029907226598</c:v>
                      </c:pt>
                      <c:pt idx="767">
                        <c:v>-154.68784790039098</c:v>
                      </c:pt>
                      <c:pt idx="768">
                        <c:v>-156.260900878906</c:v>
                      </c:pt>
                      <c:pt idx="769">
                        <c:v>-157.75850830078099</c:v>
                      </c:pt>
                      <c:pt idx="770">
                        <c:v>-159.22090454101598</c:v>
                      </c:pt>
                      <c:pt idx="771">
                        <c:v>-160.67576293945302</c:v>
                      </c:pt>
                      <c:pt idx="772">
                        <c:v>-162.17085571289098</c:v>
                      </c:pt>
                      <c:pt idx="773">
                        <c:v>-163.68731689453099</c:v>
                      </c:pt>
                      <c:pt idx="774">
                        <c:v>-165.20126953125001</c:v>
                      </c:pt>
                      <c:pt idx="775">
                        <c:v>-166.744146728516</c:v>
                      </c:pt>
                      <c:pt idx="776">
                        <c:v>-168.192706298828</c:v>
                      </c:pt>
                      <c:pt idx="777">
                        <c:v>-169.66893310546899</c:v>
                      </c:pt>
                      <c:pt idx="778">
                        <c:v>-171.19546508789099</c:v>
                      </c:pt>
                      <c:pt idx="779">
                        <c:v>-172.72702026367199</c:v>
                      </c:pt>
                      <c:pt idx="780">
                        <c:v>-174.27114868164099</c:v>
                      </c:pt>
                      <c:pt idx="781">
                        <c:v>-175.74989624023402</c:v>
                      </c:pt>
                      <c:pt idx="782">
                        <c:v>-177.188403320313</c:v>
                      </c:pt>
                      <c:pt idx="783">
                        <c:v>-178.69984130859399</c:v>
                      </c:pt>
                      <c:pt idx="784">
                        <c:v>-180.26283569335902</c:v>
                      </c:pt>
                      <c:pt idx="785">
                        <c:v>-181.731518554687</c:v>
                      </c:pt>
                      <c:pt idx="786">
                        <c:v>-183.175054931641</c:v>
                      </c:pt>
                      <c:pt idx="787">
                        <c:v>-184.67140502929698</c:v>
                      </c:pt>
                      <c:pt idx="788">
                        <c:v>-186.16649169921899</c:v>
                      </c:pt>
                      <c:pt idx="789">
                        <c:v>-187.671636962891</c:v>
                      </c:pt>
                      <c:pt idx="790">
                        <c:v>-189.20697021484401</c:v>
                      </c:pt>
                      <c:pt idx="791">
                        <c:v>-190.71840820312499</c:v>
                      </c:pt>
                      <c:pt idx="792">
                        <c:v>-192.19086303710901</c:v>
                      </c:pt>
                      <c:pt idx="793">
                        <c:v>-193.672125244141</c:v>
                      </c:pt>
                      <c:pt idx="794">
                        <c:v>-195.17224731445302</c:v>
                      </c:pt>
                      <c:pt idx="795">
                        <c:v>-196.69122924804699</c:v>
                      </c:pt>
                      <c:pt idx="796">
                        <c:v>-198.19512329101599</c:v>
                      </c:pt>
                      <c:pt idx="797">
                        <c:v>-199.69775390625</c:v>
                      </c:pt>
                      <c:pt idx="798">
                        <c:v>-201.19410400390601</c:v>
                      </c:pt>
                      <c:pt idx="799">
                        <c:v>-202.664056396484</c:v>
                      </c:pt>
                      <c:pt idx="800">
                        <c:v>-204.19309082031299</c:v>
                      </c:pt>
                      <c:pt idx="801">
                        <c:v>-205.73721923828103</c:v>
                      </c:pt>
                      <c:pt idx="802">
                        <c:v>-207.20716552734399</c:v>
                      </c:pt>
                      <c:pt idx="803">
                        <c:v>-208.68087158203102</c:v>
                      </c:pt>
                      <c:pt idx="804">
                        <c:v>-210.18099365234397</c:v>
                      </c:pt>
                      <c:pt idx="805">
                        <c:v>-211.71004638671897</c:v>
                      </c:pt>
                      <c:pt idx="806">
                        <c:v>-213.22651367187501</c:v>
                      </c:pt>
                      <c:pt idx="807">
                        <c:v>-214.69519042968699</c:v>
                      </c:pt>
                      <c:pt idx="808">
                        <c:v>-216.170166015625</c:v>
                      </c:pt>
                      <c:pt idx="809">
                        <c:v>-217.67406005859397</c:v>
                      </c:pt>
                      <c:pt idx="810">
                        <c:v>-219.24836425781299</c:v>
                      </c:pt>
                      <c:pt idx="811">
                        <c:v>-220.74722900390603</c:v>
                      </c:pt>
                      <c:pt idx="812">
                        <c:v>-222.15806884765601</c:v>
                      </c:pt>
                      <c:pt idx="813">
                        <c:v>-223.64561767578101</c:v>
                      </c:pt>
                      <c:pt idx="814">
                        <c:v>-225.15076904296899</c:v>
                      </c:pt>
                      <c:pt idx="815">
                        <c:v>-226.63453369140603</c:v>
                      </c:pt>
                      <c:pt idx="816">
                        <c:v>-228.18999023437499</c:v>
                      </c:pt>
                      <c:pt idx="817">
                        <c:v>-229.70646972656201</c:v>
                      </c:pt>
                      <c:pt idx="818">
                        <c:v>-231.177661132813</c:v>
                      </c:pt>
                      <c:pt idx="819">
                        <c:v>-232.66519775390603</c:v>
                      </c:pt>
                      <c:pt idx="820">
                        <c:v>-234.12257080078103</c:v>
                      </c:pt>
                      <c:pt idx="821">
                        <c:v>-235.65162353515603</c:v>
                      </c:pt>
                      <c:pt idx="822">
                        <c:v>-237.18569335937499</c:v>
                      </c:pt>
                      <c:pt idx="823">
                        <c:v>-238.68706054687499</c:v>
                      </c:pt>
                      <c:pt idx="824">
                        <c:v>-240.16832275390601</c:v>
                      </c:pt>
                      <c:pt idx="825">
                        <c:v>-241.63952636718699</c:v>
                      </c:pt>
                      <c:pt idx="826">
                        <c:v>-243.13963623046897</c:v>
                      </c:pt>
                      <c:pt idx="827">
                        <c:v>-244.65233154296897</c:v>
                      </c:pt>
                      <c:pt idx="828">
                        <c:v>-246.17508544921898</c:v>
                      </c:pt>
                      <c:pt idx="829">
                        <c:v>-247.74060058593801</c:v>
                      </c:pt>
                      <c:pt idx="830">
                        <c:v>-249.265869140625</c:v>
                      </c:pt>
                      <c:pt idx="831">
                        <c:v>-250.71065673828102</c:v>
                      </c:pt>
                      <c:pt idx="832">
                        <c:v>-252.20826416015603</c:v>
                      </c:pt>
                      <c:pt idx="833">
                        <c:v>-253.70334472656199</c:v>
                      </c:pt>
                      <c:pt idx="834">
                        <c:v>-255.16071777343799</c:v>
                      </c:pt>
                      <c:pt idx="835">
                        <c:v>-256.69354248046898</c:v>
                      </c:pt>
                      <c:pt idx="836">
                        <c:v>-258.199951171875</c:v>
                      </c:pt>
                      <c:pt idx="837">
                        <c:v>-259.60827636718699</c:v>
                      </c:pt>
                      <c:pt idx="838">
                        <c:v>-265.76467285156201</c:v>
                      </c:pt>
                      <c:pt idx="839">
                        <c:v>-271.18422851562502</c:v>
                      </c:pt>
                      <c:pt idx="840">
                        <c:v>-272.137365722656</c:v>
                      </c:pt>
                      <c:pt idx="841">
                        <c:v>-273.52305908203101</c:v>
                      </c:pt>
                      <c:pt idx="842">
                        <c:v>-274.81571044921895</c:v>
                      </c:pt>
                      <c:pt idx="843">
                        <c:v>-276.26176757812499</c:v>
                      </c:pt>
                      <c:pt idx="844">
                        <c:v>-277.66254882812501</c:v>
                      </c:pt>
                      <c:pt idx="845">
                        <c:v>-279.121166992187</c:v>
                      </c:pt>
                      <c:pt idx="846">
                        <c:v>-280.67409667968701</c:v>
                      </c:pt>
                      <c:pt idx="847">
                        <c:v>-282.180505371094</c:v>
                      </c:pt>
                      <c:pt idx="848">
                        <c:v>-283.63536376953101</c:v>
                      </c:pt>
                      <c:pt idx="849">
                        <c:v>-285.144287109375</c:v>
                      </c:pt>
                      <c:pt idx="850">
                        <c:v>-286.67709960937498</c:v>
                      </c:pt>
                      <c:pt idx="851">
                        <c:v>-288.24261474609398</c:v>
                      </c:pt>
                      <c:pt idx="852">
                        <c:v>-289.72637939453102</c:v>
                      </c:pt>
                      <c:pt idx="853">
                        <c:v>-291.167395019531</c:v>
                      </c:pt>
                      <c:pt idx="854">
                        <c:v>-292.65368652343801</c:v>
                      </c:pt>
                      <c:pt idx="855">
                        <c:v>-294.16889648437501</c:v>
                      </c:pt>
                      <c:pt idx="856">
                        <c:v>-295.68410644531298</c:v>
                      </c:pt>
                      <c:pt idx="857">
                        <c:v>-297.15404052734397</c:v>
                      </c:pt>
                      <c:pt idx="858">
                        <c:v>-298.67139892578103</c:v>
                      </c:pt>
                      <c:pt idx="859">
                        <c:v>-300.18623046875001</c:v>
                      </c:pt>
                      <c:pt idx="860">
                        <c:v>-301.63981933593698</c:v>
                      </c:pt>
                      <c:pt idx="861">
                        <c:v>-303.13114013671895</c:v>
                      </c:pt>
                      <c:pt idx="862">
                        <c:v>-304.709228515625</c:v>
                      </c:pt>
                      <c:pt idx="863">
                        <c:v>-306.21564941406302</c:v>
                      </c:pt>
                      <c:pt idx="864">
                        <c:v>-307.77486572265605</c:v>
                      </c:pt>
                      <c:pt idx="865">
                        <c:v>-309.28378906249998</c:v>
                      </c:pt>
                      <c:pt idx="866">
                        <c:v>-310.670739746094</c:v>
                      </c:pt>
                      <c:pt idx="867">
                        <c:v>-312.22115478515605</c:v>
                      </c:pt>
                      <c:pt idx="868">
                        <c:v>-313.746423339844</c:v>
                      </c:pt>
                      <c:pt idx="869">
                        <c:v>-315.17235107421897</c:v>
                      </c:pt>
                      <c:pt idx="870">
                        <c:v>-316.66619873046898</c:v>
                      </c:pt>
                      <c:pt idx="871">
                        <c:v>-318.17763671875002</c:v>
                      </c:pt>
                      <c:pt idx="872">
                        <c:v>-319.66265869140602</c:v>
                      </c:pt>
                      <c:pt idx="873">
                        <c:v>-321.16655273437499</c:v>
                      </c:pt>
                      <c:pt idx="874">
                        <c:v>-322.66917724609397</c:v>
                      </c:pt>
                      <c:pt idx="875">
                        <c:v>-324.17055664062502</c:v>
                      </c:pt>
                      <c:pt idx="876">
                        <c:v>-325.67445068359399</c:v>
                      </c:pt>
                      <c:pt idx="877">
                        <c:v>-327.165771484375</c:v>
                      </c:pt>
                      <c:pt idx="878">
                        <c:v>-328.64704589843802</c:v>
                      </c:pt>
                      <c:pt idx="879">
                        <c:v>-330.14464111328101</c:v>
                      </c:pt>
                      <c:pt idx="880">
                        <c:v>-331.64978027343801</c:v>
                      </c:pt>
                      <c:pt idx="881">
                        <c:v>-333.163745117188</c:v>
                      </c:pt>
                      <c:pt idx="882">
                        <c:v>-334.70787353515601</c:v>
                      </c:pt>
                      <c:pt idx="883">
                        <c:v>-336.228112792969</c:v>
                      </c:pt>
                      <c:pt idx="884">
                        <c:v>-337.62387695312498</c:v>
                      </c:pt>
                      <c:pt idx="885">
                        <c:v>-339.12148437500002</c:v>
                      </c:pt>
                      <c:pt idx="886">
                        <c:v>-345.29799804687502</c:v>
                      </c:pt>
                      <c:pt idx="887">
                        <c:v>-350.22840576171899</c:v>
                      </c:pt>
                      <c:pt idx="888">
                        <c:v>-351.112377929687</c:v>
                      </c:pt>
                      <c:pt idx="889">
                        <c:v>-352.670336914063</c:v>
                      </c:pt>
                      <c:pt idx="890">
                        <c:v>-354.19183349609398</c:v>
                      </c:pt>
                      <c:pt idx="891">
                        <c:v>-355.661791992188</c:v>
                      </c:pt>
                      <c:pt idx="892">
                        <c:v>-357.17574462890605</c:v>
                      </c:pt>
                      <c:pt idx="893">
                        <c:v>-358.69094238281201</c:v>
                      </c:pt>
                      <c:pt idx="894">
                        <c:v>-360.14831542968699</c:v>
                      </c:pt>
                      <c:pt idx="895">
                        <c:v>-361.692456054687</c:v>
                      </c:pt>
                      <c:pt idx="896">
                        <c:v>-363.28184814453101</c:v>
                      </c:pt>
                      <c:pt idx="897">
                        <c:v>-364.72789306640601</c:v>
                      </c:pt>
                      <c:pt idx="898">
                        <c:v>-366.21041259765605</c:v>
                      </c:pt>
                      <c:pt idx="899">
                        <c:v>-367.71430664062501</c:v>
                      </c:pt>
                      <c:pt idx="900">
                        <c:v>-369.18046874999999</c:v>
                      </c:pt>
                      <c:pt idx="901">
                        <c:v>-370.67932128906301</c:v>
                      </c:pt>
                      <c:pt idx="902">
                        <c:v>-372.16309814453103</c:v>
                      </c:pt>
                      <c:pt idx="903">
                        <c:v>-373.66323242187502</c:v>
                      </c:pt>
                      <c:pt idx="904">
                        <c:v>-375.21994628906299</c:v>
                      </c:pt>
                      <c:pt idx="905">
                        <c:v>-376.77412109375001</c:v>
                      </c:pt>
                      <c:pt idx="906">
                        <c:v>-378.30944824218801</c:v>
                      </c:pt>
                      <c:pt idx="907">
                        <c:v>-379.80581054687502</c:v>
                      </c:pt>
                      <c:pt idx="908">
                        <c:v>-381.219165039063</c:v>
                      </c:pt>
                      <c:pt idx="909">
                        <c:v>-382.71802978515603</c:v>
                      </c:pt>
                      <c:pt idx="910">
                        <c:v>-384.23699951171898</c:v>
                      </c:pt>
                      <c:pt idx="911">
                        <c:v>-385.72203369140601</c:v>
                      </c:pt>
                      <c:pt idx="912">
                        <c:v>-387.20959472656199</c:v>
                      </c:pt>
                      <c:pt idx="913">
                        <c:v>-388.73359375000001</c:v>
                      </c:pt>
                      <c:pt idx="914">
                        <c:v>-390.21611328124999</c:v>
                      </c:pt>
                      <c:pt idx="915">
                        <c:v>-391.67347412109399</c:v>
                      </c:pt>
                      <c:pt idx="916">
                        <c:v>-393.16856689453101</c:v>
                      </c:pt>
                      <c:pt idx="917">
                        <c:v>-394.68504638671897</c:v>
                      </c:pt>
                      <c:pt idx="918">
                        <c:v>-396.20024414062499</c:v>
                      </c:pt>
                      <c:pt idx="919">
                        <c:v>-397.74941406250002</c:v>
                      </c:pt>
                      <c:pt idx="920">
                        <c:v>-403.74989013671899</c:v>
                      </c:pt>
                      <c:pt idx="921">
                        <c:v>-409.28134765624998</c:v>
                      </c:pt>
                      <c:pt idx="922">
                        <c:v>-410.127600097656</c:v>
                      </c:pt>
                      <c:pt idx="923">
                        <c:v>-411.60383300781206</c:v>
                      </c:pt>
                      <c:pt idx="924">
                        <c:v>-412.96813964843795</c:v>
                      </c:pt>
                      <c:pt idx="925">
                        <c:v>-414.34755859375002</c:v>
                      </c:pt>
                      <c:pt idx="926">
                        <c:v>-415.72570800781205</c:v>
                      </c:pt>
                      <c:pt idx="927">
                        <c:v>-417.19313964843798</c:v>
                      </c:pt>
                      <c:pt idx="928">
                        <c:v>-418.71340332031298</c:v>
                      </c:pt>
                      <c:pt idx="929">
                        <c:v>-420.17075195312498</c:v>
                      </c:pt>
                      <c:pt idx="930">
                        <c:v>-421.67714843750002</c:v>
                      </c:pt>
                      <c:pt idx="931">
                        <c:v>-423.25397949218797</c:v>
                      </c:pt>
                      <c:pt idx="932">
                        <c:v>-424.77170410156202</c:v>
                      </c:pt>
                      <c:pt idx="933">
                        <c:v>-426.20644531250002</c:v>
                      </c:pt>
                      <c:pt idx="934">
                        <c:v>-427.73674316406294</c:v>
                      </c:pt>
                      <c:pt idx="935">
                        <c:v>-429.33620605468707</c:v>
                      </c:pt>
                      <c:pt idx="936">
                        <c:v>-430.77346191406298</c:v>
                      </c:pt>
                      <c:pt idx="937">
                        <c:v>-432.18933105468705</c:v>
                      </c:pt>
                      <c:pt idx="938">
                        <c:v>-433.72590332031297</c:v>
                      </c:pt>
                      <c:pt idx="939">
                        <c:v>-435.25368652343798</c:v>
                      </c:pt>
                      <c:pt idx="940">
                        <c:v>-436.74374999999998</c:v>
                      </c:pt>
                      <c:pt idx="941">
                        <c:v>-438.20236816406293</c:v>
                      </c:pt>
                      <c:pt idx="942">
                        <c:v>-439.70500488281203</c:v>
                      </c:pt>
                      <c:pt idx="943">
                        <c:v>-441.26674804687502</c:v>
                      </c:pt>
                      <c:pt idx="944">
                        <c:v>-442.78071289062501</c:v>
                      </c:pt>
                      <c:pt idx="945">
                        <c:v>-444.23554687500001</c:v>
                      </c:pt>
                      <c:pt idx="946">
                        <c:v>-445.70925292968707</c:v>
                      </c:pt>
                      <c:pt idx="947">
                        <c:v>-447.220703125</c:v>
                      </c:pt>
                      <c:pt idx="948">
                        <c:v>-448.77866210937498</c:v>
                      </c:pt>
                      <c:pt idx="949">
                        <c:v>-450.26745605468705</c:v>
                      </c:pt>
                      <c:pt idx="950">
                        <c:v>-451.71728515625</c:v>
                      </c:pt>
                      <c:pt idx="951">
                        <c:v>-453.25764160156206</c:v>
                      </c:pt>
                      <c:pt idx="952">
                        <c:v>-454.767822265625</c:v>
                      </c:pt>
                      <c:pt idx="953">
                        <c:v>-456.20886230468705</c:v>
                      </c:pt>
                      <c:pt idx="954">
                        <c:v>-457.708984375</c:v>
                      </c:pt>
                      <c:pt idx="955">
                        <c:v>-459.23674316406294</c:v>
                      </c:pt>
                      <c:pt idx="956">
                        <c:v>-460.72050781249999</c:v>
                      </c:pt>
                      <c:pt idx="957">
                        <c:v>-462.21811523437498</c:v>
                      </c:pt>
                      <c:pt idx="958">
                        <c:v>-463.73583984375</c:v>
                      </c:pt>
                      <c:pt idx="959">
                        <c:v>-465.264892578125</c:v>
                      </c:pt>
                      <c:pt idx="960">
                        <c:v>-466.78010253906297</c:v>
                      </c:pt>
                      <c:pt idx="961">
                        <c:v>-468.33430175781206</c:v>
                      </c:pt>
                      <c:pt idx="962">
                        <c:v>-469.85832519531294</c:v>
                      </c:pt>
                      <c:pt idx="963">
                        <c:v>-471.29052734375</c:v>
                      </c:pt>
                      <c:pt idx="964">
                        <c:v>-472.77177734374999</c:v>
                      </c:pt>
                      <c:pt idx="965">
                        <c:v>-474.30837402343798</c:v>
                      </c:pt>
                      <c:pt idx="966">
                        <c:v>-475.77956542968707</c:v>
                      </c:pt>
                      <c:pt idx="967">
                        <c:v>-477.23693847656205</c:v>
                      </c:pt>
                      <c:pt idx="968">
                        <c:v>-478.78107910156206</c:v>
                      </c:pt>
                      <c:pt idx="969">
                        <c:v>-480.26735839843798</c:v>
                      </c:pt>
                      <c:pt idx="970">
                        <c:v>-481.762451171875</c:v>
                      </c:pt>
                      <c:pt idx="971">
                        <c:v>-483.26384277343794</c:v>
                      </c:pt>
                      <c:pt idx="972">
                        <c:v>-484.71491699218797</c:v>
                      </c:pt>
                      <c:pt idx="973">
                        <c:v>-486.21376953125002</c:v>
                      </c:pt>
                      <c:pt idx="974">
                        <c:v>-487.77175292968707</c:v>
                      </c:pt>
                      <c:pt idx="975">
                        <c:v>-489.308349609375</c:v>
                      </c:pt>
                      <c:pt idx="976">
                        <c:v>-490.77326660156206</c:v>
                      </c:pt>
                      <c:pt idx="977">
                        <c:v>-492.27087402343795</c:v>
                      </c:pt>
                      <c:pt idx="978">
                        <c:v>-493.796142578125</c:v>
                      </c:pt>
                      <c:pt idx="979">
                        <c:v>-495.24343261718798</c:v>
                      </c:pt>
                      <c:pt idx="980">
                        <c:v>-496.69951171874999</c:v>
                      </c:pt>
                      <c:pt idx="981">
                        <c:v>-498.33796386718797</c:v>
                      </c:pt>
                      <c:pt idx="982">
                        <c:v>-499.84941406249999</c:v>
                      </c:pt>
                      <c:pt idx="983">
                        <c:v>-501.22629394531293</c:v>
                      </c:pt>
                      <c:pt idx="984">
                        <c:v>-502.73771972656203</c:v>
                      </c:pt>
                      <c:pt idx="985">
                        <c:v>-504.26801757812501</c:v>
                      </c:pt>
                      <c:pt idx="986">
                        <c:v>-505.75432128906294</c:v>
                      </c:pt>
                      <c:pt idx="987">
                        <c:v>-507.25822753906294</c:v>
                      </c:pt>
                      <c:pt idx="988">
                        <c:v>-508.72314453125</c:v>
                      </c:pt>
                      <c:pt idx="989">
                        <c:v>-510.20314941406298</c:v>
                      </c:pt>
                      <c:pt idx="990">
                        <c:v>-511.79755859375001</c:v>
                      </c:pt>
                      <c:pt idx="991">
                        <c:v>-513.38945312500005</c:v>
                      </c:pt>
                      <c:pt idx="992">
                        <c:v>-514.84055175781202</c:v>
                      </c:pt>
                      <c:pt idx="993">
                        <c:v>-516.29165039062502</c:v>
                      </c:pt>
                      <c:pt idx="994">
                        <c:v>-517.80812988281207</c:v>
                      </c:pt>
                      <c:pt idx="995">
                        <c:v>-519.26298828125005</c:v>
                      </c:pt>
                      <c:pt idx="996">
                        <c:v>-520.79201660156207</c:v>
                      </c:pt>
                      <c:pt idx="997">
                        <c:v>-522.30847167968705</c:v>
                      </c:pt>
                      <c:pt idx="998">
                        <c:v>-523.76206054687498</c:v>
                      </c:pt>
                      <c:pt idx="999">
                        <c:v>-525.24709472656207</c:v>
                      </c:pt>
                      <c:pt idx="1000">
                        <c:v>-526.735913085937</c:v>
                      </c:pt>
                      <c:pt idx="1001">
                        <c:v>-528.23979492187505</c:v>
                      </c:pt>
                      <c:pt idx="1002">
                        <c:v>-529.78894042968705</c:v>
                      </c:pt>
                      <c:pt idx="1003">
                        <c:v>-531.31547851562505</c:v>
                      </c:pt>
                      <c:pt idx="1004">
                        <c:v>-532.76027832031298</c:v>
                      </c:pt>
                      <c:pt idx="1005">
                        <c:v>-534.26164550781209</c:v>
                      </c:pt>
                      <c:pt idx="1006">
                        <c:v>-535.79067382812502</c:v>
                      </c:pt>
                      <c:pt idx="1007">
                        <c:v>-537.28703613281209</c:v>
                      </c:pt>
                      <c:pt idx="1008">
                        <c:v>-538.82614746093702</c:v>
                      </c:pt>
                      <c:pt idx="1009">
                        <c:v>-540.29357910156205</c:v>
                      </c:pt>
                      <c:pt idx="1010">
                        <c:v>-541.72453613281209</c:v>
                      </c:pt>
                      <c:pt idx="1011">
                        <c:v>-543.26362304687495</c:v>
                      </c:pt>
                      <c:pt idx="1012">
                        <c:v>-544.78134765624998</c:v>
                      </c:pt>
                      <c:pt idx="1013">
                        <c:v>-546.246264648438</c:v>
                      </c:pt>
                      <c:pt idx="1014">
                        <c:v>-547.78662109375</c:v>
                      </c:pt>
                      <c:pt idx="1015">
                        <c:v>-549.28422851562505</c:v>
                      </c:pt>
                      <c:pt idx="1016">
                        <c:v>-550.72399902343795</c:v>
                      </c:pt>
                      <c:pt idx="1017">
                        <c:v>-552.23417968750005</c:v>
                      </c:pt>
                      <c:pt idx="1018">
                        <c:v>-553.78586425781202</c:v>
                      </c:pt>
                      <c:pt idx="1019">
                        <c:v>-555.27214355468709</c:v>
                      </c:pt>
                      <c:pt idx="1020">
                        <c:v>-556.748364257812</c:v>
                      </c:pt>
                      <c:pt idx="1021">
                        <c:v>-558.28371582031298</c:v>
                      </c:pt>
                      <c:pt idx="1022">
                        <c:v>-559.78132324218791</c:v>
                      </c:pt>
                      <c:pt idx="1023">
                        <c:v>-561.26884765625005</c:v>
                      </c:pt>
                      <c:pt idx="1024">
                        <c:v>-562.80166015625002</c:v>
                      </c:pt>
                      <c:pt idx="1025">
                        <c:v>-564.29550781249998</c:v>
                      </c:pt>
                      <c:pt idx="1026">
                        <c:v>-565.76923828124995</c:v>
                      </c:pt>
                      <c:pt idx="1027">
                        <c:v>-567.25678710937495</c:v>
                      </c:pt>
                      <c:pt idx="1028">
                        <c:v>-568.78457031250002</c:v>
                      </c:pt>
                      <c:pt idx="1029">
                        <c:v>-570.30227050781207</c:v>
                      </c:pt>
                      <c:pt idx="1030">
                        <c:v>-571.881591796875</c:v>
                      </c:pt>
                      <c:pt idx="1031">
                        <c:v>-573.47602539062495</c:v>
                      </c:pt>
                      <c:pt idx="1032">
                        <c:v>-574.84160156250005</c:v>
                      </c:pt>
                      <c:pt idx="1033">
                        <c:v>-576.23735351562505</c:v>
                      </c:pt>
                      <c:pt idx="1034">
                        <c:v>-577.76262207031209</c:v>
                      </c:pt>
                      <c:pt idx="1035">
                        <c:v>-579.28916015624998</c:v>
                      </c:pt>
                      <c:pt idx="1036">
                        <c:v>-580.76916503906295</c:v>
                      </c:pt>
                      <c:pt idx="1037">
                        <c:v>-582.244140625</c:v>
                      </c:pt>
                      <c:pt idx="1038">
                        <c:v>-583.80336914062502</c:v>
                      </c:pt>
                      <c:pt idx="1039">
                        <c:v>-585.288403320312</c:v>
                      </c:pt>
                      <c:pt idx="1040">
                        <c:v>-586.74702148437495</c:v>
                      </c:pt>
                      <c:pt idx="1041">
                        <c:v>-588.28359375000002</c:v>
                      </c:pt>
                      <c:pt idx="1042">
                        <c:v>-589.782470703125</c:v>
                      </c:pt>
                      <c:pt idx="1043">
                        <c:v>-591.27504882812502</c:v>
                      </c:pt>
                      <c:pt idx="1044">
                        <c:v>-592.802807617187</c:v>
                      </c:pt>
                      <c:pt idx="1045">
                        <c:v>-594.27275390625005</c:v>
                      </c:pt>
                      <c:pt idx="1046">
                        <c:v>-595.79677734375002</c:v>
                      </c:pt>
                      <c:pt idx="1047">
                        <c:v>-597.33383789062498</c:v>
                      </c:pt>
                      <c:pt idx="1048">
                        <c:v>-598.79294433593793</c:v>
                      </c:pt>
                      <c:pt idx="1049">
                        <c:v>-600.286791992188</c:v>
                      </c:pt>
                      <c:pt idx="1050">
                        <c:v>-601.770581054687</c:v>
                      </c:pt>
                      <c:pt idx="1051">
                        <c:v>-603.29709472656293</c:v>
                      </c:pt>
                      <c:pt idx="1052">
                        <c:v>-604.83242187500002</c:v>
                      </c:pt>
                      <c:pt idx="1053">
                        <c:v>-606.38537597656295</c:v>
                      </c:pt>
                      <c:pt idx="1054">
                        <c:v>-607.90939941406202</c:v>
                      </c:pt>
                      <c:pt idx="1055">
                        <c:v>-609.31520996093707</c:v>
                      </c:pt>
                      <c:pt idx="1056">
                        <c:v>-610.79770507812498</c:v>
                      </c:pt>
                      <c:pt idx="1057">
                        <c:v>-612.33051757812495</c:v>
                      </c:pt>
                      <c:pt idx="1058">
                        <c:v>-613.84321289062495</c:v>
                      </c:pt>
                      <c:pt idx="1059">
                        <c:v>-615.39235839843798</c:v>
                      </c:pt>
                      <c:pt idx="1060">
                        <c:v>-616.901293945313</c:v>
                      </c:pt>
                      <c:pt idx="1061">
                        <c:v>-618.34736328124995</c:v>
                      </c:pt>
                      <c:pt idx="1062">
                        <c:v>-619.85378417968798</c:v>
                      </c:pt>
                      <c:pt idx="1063">
                        <c:v>-621.37526855468707</c:v>
                      </c:pt>
                      <c:pt idx="1064">
                        <c:v>-622.83386230468705</c:v>
                      </c:pt>
                      <c:pt idx="1065">
                        <c:v>-624.28874511718709</c:v>
                      </c:pt>
                      <c:pt idx="1066">
                        <c:v>-625.27583007812495</c:v>
                      </c:pt>
                      <c:pt idx="1067">
                        <c:v>-626.84509277343705</c:v>
                      </c:pt>
                      <c:pt idx="1068">
                        <c:v>-633.46677246093702</c:v>
                      </c:pt>
                      <c:pt idx="1069">
                        <c:v>-638.99694824218795</c:v>
                      </c:pt>
                      <c:pt idx="1070">
                        <c:v>-639.71494140624998</c:v>
                      </c:pt>
                      <c:pt idx="1071">
                        <c:v>-641.07929687499995</c:v>
                      </c:pt>
                      <c:pt idx="1072">
                        <c:v>-642.43608398437505</c:v>
                      </c:pt>
                      <c:pt idx="1073">
                        <c:v>-643.83559570312502</c:v>
                      </c:pt>
                      <c:pt idx="1074">
                        <c:v>-645.33823242187498</c:v>
                      </c:pt>
                      <c:pt idx="1075">
                        <c:v>-646.862231445313</c:v>
                      </c:pt>
                      <c:pt idx="1076">
                        <c:v>-648.391284179688</c:v>
                      </c:pt>
                      <c:pt idx="1077">
                        <c:v>-649.88764648437495</c:v>
                      </c:pt>
                      <c:pt idx="1078">
                        <c:v>-651.37895507812505</c:v>
                      </c:pt>
                      <c:pt idx="1079">
                        <c:v>-652.86647949218798</c:v>
                      </c:pt>
                      <c:pt idx="1080">
                        <c:v>-654.40053710937502</c:v>
                      </c:pt>
                      <c:pt idx="1081">
                        <c:v>-655.97233886718709</c:v>
                      </c:pt>
                      <c:pt idx="1082">
                        <c:v>-657.459887695313</c:v>
                      </c:pt>
                      <c:pt idx="1083">
                        <c:v>-658.89084472656293</c:v>
                      </c:pt>
                      <c:pt idx="1084">
                        <c:v>-660.38090820312505</c:v>
                      </c:pt>
                      <c:pt idx="1085">
                        <c:v>-661.907470703125</c:v>
                      </c:pt>
                      <c:pt idx="1086">
                        <c:v>-663.43273925781205</c:v>
                      </c:pt>
                      <c:pt idx="1087">
                        <c:v>-664.964282226563</c:v>
                      </c:pt>
                      <c:pt idx="1088">
                        <c:v>-666.44804687500005</c:v>
                      </c:pt>
                      <c:pt idx="1089">
                        <c:v>-667.88903808593795</c:v>
                      </c:pt>
                      <c:pt idx="1090">
                        <c:v>-669.39545898437495</c:v>
                      </c:pt>
                      <c:pt idx="1091">
                        <c:v>-670.891845703125</c:v>
                      </c:pt>
                      <c:pt idx="1092">
                        <c:v>-672.39067382812505</c:v>
                      </c:pt>
                      <c:pt idx="1093">
                        <c:v>-673.890795898438</c:v>
                      </c:pt>
                      <c:pt idx="1094">
                        <c:v>-675.39597167968793</c:v>
                      </c:pt>
                      <c:pt idx="1095">
                        <c:v>-676.918701171875</c:v>
                      </c:pt>
                      <c:pt idx="1096">
                        <c:v>-678.41003417968795</c:v>
                      </c:pt>
                      <c:pt idx="1097">
                        <c:v>-679.98059082031205</c:v>
                      </c:pt>
                      <c:pt idx="1098">
                        <c:v>-681.50834960937505</c:v>
                      </c:pt>
                      <c:pt idx="1099">
                        <c:v>-683.00344238281298</c:v>
                      </c:pt>
                      <c:pt idx="1100">
                        <c:v>-684.46586914062505</c:v>
                      </c:pt>
                      <c:pt idx="1101">
                        <c:v>-685.89682617187498</c:v>
                      </c:pt>
                      <c:pt idx="1102">
                        <c:v>-687.39440917968795</c:v>
                      </c:pt>
                      <c:pt idx="1103">
                        <c:v>-688.94230957031209</c:v>
                      </c:pt>
                      <c:pt idx="1104">
                        <c:v>-690.48269042968798</c:v>
                      </c:pt>
                      <c:pt idx="1105">
                        <c:v>-691.933764648438</c:v>
                      </c:pt>
                      <c:pt idx="1106">
                        <c:v>-693.384838867187</c:v>
                      </c:pt>
                      <c:pt idx="1107">
                        <c:v>-694.91010742187495</c:v>
                      </c:pt>
                      <c:pt idx="1108">
                        <c:v>-696.45925292968798</c:v>
                      </c:pt>
                      <c:pt idx="1109">
                        <c:v>-698.02854003906293</c:v>
                      </c:pt>
                      <c:pt idx="1110">
                        <c:v>-699.53117675781209</c:v>
                      </c:pt>
                      <c:pt idx="1111">
                        <c:v>-700.95080566406205</c:v>
                      </c:pt>
                      <c:pt idx="1112">
                        <c:v>-702.46350097656295</c:v>
                      </c:pt>
                      <c:pt idx="1113">
                        <c:v>-703.963623046875</c:v>
                      </c:pt>
                      <c:pt idx="1114">
                        <c:v>-705.43103027343705</c:v>
                      </c:pt>
                      <c:pt idx="1115">
                        <c:v>-706.93491210937498</c:v>
                      </c:pt>
                      <c:pt idx="1116">
                        <c:v>-708.48662109375005</c:v>
                      </c:pt>
                      <c:pt idx="1117">
                        <c:v>-709.99428710937502</c:v>
                      </c:pt>
                      <c:pt idx="1118">
                        <c:v>-711.48308105468709</c:v>
                      </c:pt>
                      <c:pt idx="1119">
                        <c:v>-712.99328613281295</c:v>
                      </c:pt>
                      <c:pt idx="1120">
                        <c:v>-714.47705078125</c:v>
                      </c:pt>
                      <c:pt idx="1121">
                        <c:v>-716.01738281250005</c:v>
                      </c:pt>
                      <c:pt idx="1122">
                        <c:v>-717.57912597656298</c:v>
                      </c:pt>
                      <c:pt idx="1123">
                        <c:v>-719.03276367187505</c:v>
                      </c:pt>
                      <c:pt idx="1124">
                        <c:v>-745.88779296874998</c:v>
                      </c:pt>
                      <c:pt idx="1125">
                        <c:v>-765.410717773437</c:v>
                      </c:pt>
                      <c:pt idx="1126">
                        <c:v>-766.17524414062495</c:v>
                      </c:pt>
                      <c:pt idx="1127">
                        <c:v>-767.720629882813</c:v>
                      </c:pt>
                      <c:pt idx="1128">
                        <c:v>-769.33642578125</c:v>
                      </c:pt>
                      <c:pt idx="1129">
                        <c:v>-770.75358886718709</c:v>
                      </c:pt>
                      <c:pt idx="1130">
                        <c:v>-772.20847167968793</c:v>
                      </c:pt>
                      <c:pt idx="1131">
                        <c:v>-773.76516113281298</c:v>
                      </c:pt>
                      <c:pt idx="1132">
                        <c:v>-775.13073730468705</c:v>
                      </c:pt>
                      <c:pt idx="1133">
                        <c:v>-776.433422851562</c:v>
                      </c:pt>
                      <c:pt idx="1134">
                        <c:v>-777.83293457031209</c:v>
                      </c:pt>
                      <c:pt idx="1135">
                        <c:v>-779.15952148437498</c:v>
                      </c:pt>
                      <c:pt idx="1136">
                        <c:v>-780.60056152343702</c:v>
                      </c:pt>
                      <c:pt idx="1137">
                        <c:v>-782.10952148437502</c:v>
                      </c:pt>
                      <c:pt idx="1138">
                        <c:v>-783.573168945313</c:v>
                      </c:pt>
                      <c:pt idx="1139">
                        <c:v>-785.09086914062505</c:v>
                      </c:pt>
                      <c:pt idx="1140">
                        <c:v>-786.64003906250002</c:v>
                      </c:pt>
                      <c:pt idx="1141">
                        <c:v>-788.11252441406202</c:v>
                      </c:pt>
                      <c:pt idx="1142">
                        <c:v>-789.61765136718702</c:v>
                      </c:pt>
                      <c:pt idx="1143">
                        <c:v>-791.15922851562505</c:v>
                      </c:pt>
                      <c:pt idx="1144">
                        <c:v>-792.61032714843793</c:v>
                      </c:pt>
                      <c:pt idx="1145">
                        <c:v>-794.06142578125002</c:v>
                      </c:pt>
                      <c:pt idx="1146">
                        <c:v>-795.64829101562498</c:v>
                      </c:pt>
                      <c:pt idx="1147">
                        <c:v>-797.16728515625005</c:v>
                      </c:pt>
                      <c:pt idx="1148">
                        <c:v>-798.60078124999995</c:v>
                      </c:pt>
                      <c:pt idx="1149">
                        <c:v>-800.12226562499995</c:v>
                      </c:pt>
                      <c:pt idx="1150">
                        <c:v>-801.62614746093709</c:v>
                      </c:pt>
                      <c:pt idx="1151">
                        <c:v>-803.143872070312</c:v>
                      </c:pt>
                      <c:pt idx="1152">
                        <c:v>-804.617602539063</c:v>
                      </c:pt>
                      <c:pt idx="1153">
                        <c:v>-806.08127441406202</c:v>
                      </c:pt>
                      <c:pt idx="1154">
                        <c:v>-807.59899902343705</c:v>
                      </c:pt>
                      <c:pt idx="1155">
                        <c:v>-809.089038085938</c:v>
                      </c:pt>
                      <c:pt idx="1156">
                        <c:v>-810.59670410156207</c:v>
                      </c:pt>
                      <c:pt idx="1157">
                        <c:v>-812.13454589843798</c:v>
                      </c:pt>
                      <c:pt idx="1158">
                        <c:v>-813.63967285156207</c:v>
                      </c:pt>
                      <c:pt idx="1159">
                        <c:v>-815.137280273437</c:v>
                      </c:pt>
                      <c:pt idx="1160">
                        <c:v>-816.66005859375002</c:v>
                      </c:pt>
                      <c:pt idx="1161">
                        <c:v>-818.142578125</c:v>
                      </c:pt>
                      <c:pt idx="1162">
                        <c:v>-819.65776367187505</c:v>
                      </c:pt>
                      <c:pt idx="1163">
                        <c:v>-821.18930664062498</c:v>
                      </c:pt>
                      <c:pt idx="1164">
                        <c:v>-822.65673828125</c:v>
                      </c:pt>
                      <c:pt idx="1165">
                        <c:v>-824.18706054687505</c:v>
                      </c:pt>
                      <c:pt idx="1166">
                        <c:v>-825.68339843750005</c:v>
                      </c:pt>
                      <c:pt idx="1167">
                        <c:v>-827.14580078125005</c:v>
                      </c:pt>
                      <c:pt idx="1168">
                        <c:v>-828.67988281249995</c:v>
                      </c:pt>
                      <c:pt idx="1169">
                        <c:v>-830.26044921874995</c:v>
                      </c:pt>
                      <c:pt idx="1170">
                        <c:v>-831.80458984375002</c:v>
                      </c:pt>
                      <c:pt idx="1171">
                        <c:v>-833.22299804687498</c:v>
                      </c:pt>
                      <c:pt idx="1172">
                        <c:v>-834.63632812499998</c:v>
                      </c:pt>
                      <c:pt idx="1173">
                        <c:v>-836.17792968749995</c:v>
                      </c:pt>
                      <c:pt idx="1174">
                        <c:v>-837.72709960937505</c:v>
                      </c:pt>
                      <c:pt idx="1175">
                        <c:v>-839.20708007812505</c:v>
                      </c:pt>
                      <c:pt idx="1176">
                        <c:v>-840.70595703125002</c:v>
                      </c:pt>
                      <c:pt idx="1177">
                        <c:v>-842.16962890624995</c:v>
                      </c:pt>
                      <c:pt idx="1178">
                        <c:v>-843.67226562500002</c:v>
                      </c:pt>
                      <c:pt idx="1179">
                        <c:v>-845.24409179687495</c:v>
                      </c:pt>
                      <c:pt idx="1180">
                        <c:v>-846.73291015625</c:v>
                      </c:pt>
                      <c:pt idx="1181">
                        <c:v>-848.18647460937495</c:v>
                      </c:pt>
                      <c:pt idx="1182">
                        <c:v>-849.69160156249995</c:v>
                      </c:pt>
                      <c:pt idx="1183">
                        <c:v>-851.19550781249995</c:v>
                      </c:pt>
                      <c:pt idx="1184">
                        <c:v>-852.67929687499998</c:v>
                      </c:pt>
                      <c:pt idx="1185">
                        <c:v>-854.17817382812495</c:v>
                      </c:pt>
                      <c:pt idx="1186">
                        <c:v>-855.677001953125</c:v>
                      </c:pt>
                      <c:pt idx="1187">
                        <c:v>-857.180908203125</c:v>
                      </c:pt>
                      <c:pt idx="1188">
                        <c:v>-858.70747070312495</c:v>
                      </c:pt>
                      <c:pt idx="1189">
                        <c:v>-860.42006835937502</c:v>
                      </c:pt>
                      <c:pt idx="1190">
                        <c:v>-862.09873046874998</c:v>
                      </c:pt>
                      <c:pt idx="1191">
                        <c:v>-863.47939453125002</c:v>
                      </c:pt>
                      <c:pt idx="1192">
                        <c:v>-864.87641601562495</c:v>
                      </c:pt>
                      <c:pt idx="1193">
                        <c:v>-866.291015625</c:v>
                      </c:pt>
                      <c:pt idx="1194">
                        <c:v>-867.70810546874998</c:v>
                      </c:pt>
                      <c:pt idx="1195">
                        <c:v>-869.19316406250005</c:v>
                      </c:pt>
                      <c:pt idx="1196">
                        <c:v>-870.68955078124998</c:v>
                      </c:pt>
                      <c:pt idx="1197">
                        <c:v>-872.22866210937502</c:v>
                      </c:pt>
                      <c:pt idx="1198">
                        <c:v>-873.73759765625005</c:v>
                      </c:pt>
                      <c:pt idx="1199">
                        <c:v>-875.20751953125</c:v>
                      </c:pt>
                      <c:pt idx="1200">
                        <c:v>-876.76040039062502</c:v>
                      </c:pt>
                      <c:pt idx="1201">
                        <c:v>-878.28569335937505</c:v>
                      </c:pt>
                      <c:pt idx="1202">
                        <c:v>-879.79086914062498</c:v>
                      </c:pt>
                      <c:pt idx="1203">
                        <c:v>-881.32241210937502</c:v>
                      </c:pt>
                      <c:pt idx="1204">
                        <c:v>-882.78105468750005</c:v>
                      </c:pt>
                      <c:pt idx="1205">
                        <c:v>-884.26606445312495</c:v>
                      </c:pt>
                      <c:pt idx="1206">
                        <c:v>-885.86298828124995</c:v>
                      </c:pt>
                      <c:pt idx="1207">
                        <c:v>-887.34174804687495</c:v>
                      </c:pt>
                      <c:pt idx="1208">
                        <c:v>-888.72744140625002</c:v>
                      </c:pt>
                      <c:pt idx="1209">
                        <c:v>-890.25649414062502</c:v>
                      </c:pt>
                      <c:pt idx="1210">
                        <c:v>-891.74277343749998</c:v>
                      </c:pt>
                      <c:pt idx="1211">
                        <c:v>-893.24916992187502</c:v>
                      </c:pt>
                      <c:pt idx="1212">
                        <c:v>-894.79584960937495</c:v>
                      </c:pt>
                      <c:pt idx="1213">
                        <c:v>-896.26450195312498</c:v>
                      </c:pt>
                      <c:pt idx="1214">
                        <c:v>-897.73696289062502</c:v>
                      </c:pt>
                      <c:pt idx="1215">
                        <c:v>-899.24462890625</c:v>
                      </c:pt>
                      <c:pt idx="1216">
                        <c:v>-900.782470703125</c:v>
                      </c:pt>
                      <c:pt idx="1217">
                        <c:v>-902.28388671874995</c:v>
                      </c:pt>
                      <c:pt idx="1218">
                        <c:v>-903.77519531250005</c:v>
                      </c:pt>
                      <c:pt idx="1219">
                        <c:v>-905.26899414062495</c:v>
                      </c:pt>
                      <c:pt idx="1220">
                        <c:v>-906.74897460937495</c:v>
                      </c:pt>
                      <c:pt idx="1221">
                        <c:v>-908.24160156250002</c:v>
                      </c:pt>
                      <c:pt idx="1222">
                        <c:v>-909.76689453125005</c:v>
                      </c:pt>
                      <c:pt idx="1223">
                        <c:v>-911.32861328125</c:v>
                      </c:pt>
                      <c:pt idx="1224">
                        <c:v>-912.84506835937498</c:v>
                      </c:pt>
                      <c:pt idx="1225">
                        <c:v>-914.3037109375</c:v>
                      </c:pt>
                      <c:pt idx="1226">
                        <c:v>-915.77363281249995</c:v>
                      </c:pt>
                      <c:pt idx="1227">
                        <c:v>-917.26616210937505</c:v>
                      </c:pt>
                      <c:pt idx="1228">
                        <c:v>-918.801513671875</c:v>
                      </c:pt>
                      <c:pt idx="1229">
                        <c:v>-920.38715820312495</c:v>
                      </c:pt>
                      <c:pt idx="1230">
                        <c:v>-921.84453125000005</c:v>
                      </c:pt>
                      <c:pt idx="1231">
                        <c:v>-923.280517578125</c:v>
                      </c:pt>
                      <c:pt idx="1232">
                        <c:v>-924.784423828125</c:v>
                      </c:pt>
                      <c:pt idx="1233">
                        <c:v>-926.329833984375</c:v>
                      </c:pt>
                      <c:pt idx="1234">
                        <c:v>-927.85634765625002</c:v>
                      </c:pt>
                      <c:pt idx="1235">
                        <c:v>-929.31367187499995</c:v>
                      </c:pt>
                      <c:pt idx="1236">
                        <c:v>-930.82763671875</c:v>
                      </c:pt>
                      <c:pt idx="1237">
                        <c:v>-932.31523437500005</c:v>
                      </c:pt>
                      <c:pt idx="1238">
                        <c:v>-933.79648437499998</c:v>
                      </c:pt>
                      <c:pt idx="1239">
                        <c:v>-935.41352539062495</c:v>
                      </c:pt>
                      <c:pt idx="1240">
                        <c:v>-936.92495117187502</c:v>
                      </c:pt>
                      <c:pt idx="1241">
                        <c:v>-938.34584960937502</c:v>
                      </c:pt>
                      <c:pt idx="1242">
                        <c:v>-939.84726562499998</c:v>
                      </c:pt>
                      <c:pt idx="1243">
                        <c:v>-941.31093750000002</c:v>
                      </c:pt>
                      <c:pt idx="1244">
                        <c:v>-942.79345703125</c:v>
                      </c:pt>
                      <c:pt idx="1245">
                        <c:v>-944.34135742187505</c:v>
                      </c:pt>
                      <c:pt idx="1246">
                        <c:v>-945.86909179687495</c:v>
                      </c:pt>
                      <c:pt idx="1247">
                        <c:v>-947.33774414062498</c:v>
                      </c:pt>
                      <c:pt idx="1248">
                        <c:v>-948.82656250000002</c:v>
                      </c:pt>
                      <c:pt idx="1249">
                        <c:v>-950.32670898437505</c:v>
                      </c:pt>
                      <c:pt idx="1250">
                        <c:v>-951.82304687500005</c:v>
                      </c:pt>
                      <c:pt idx="1251">
                        <c:v>-953.38730468749998</c:v>
                      </c:pt>
                      <c:pt idx="1252">
                        <c:v>-954.94023437500005</c:v>
                      </c:pt>
                      <c:pt idx="1253">
                        <c:v>-956.36489257812502</c:v>
                      </c:pt>
                      <c:pt idx="1254">
                        <c:v>-957.80844726562498</c:v>
                      </c:pt>
                      <c:pt idx="1255">
                        <c:v>-959.326171875</c:v>
                      </c:pt>
                      <c:pt idx="1256">
                        <c:v>-960.85273437499995</c:v>
                      </c:pt>
                      <c:pt idx="1257">
                        <c:v>-962.34028320312495</c:v>
                      </c:pt>
                      <c:pt idx="1258">
                        <c:v>-963.83281250000005</c:v>
                      </c:pt>
                      <c:pt idx="1259">
                        <c:v>-965.33920898437498</c:v>
                      </c:pt>
                      <c:pt idx="1260">
                        <c:v>-966.82802734375002</c:v>
                      </c:pt>
                      <c:pt idx="1261">
                        <c:v>-968.33193359375002</c:v>
                      </c:pt>
                      <c:pt idx="1262">
                        <c:v>-969.87729492187498</c:v>
                      </c:pt>
                      <c:pt idx="1263">
                        <c:v>-971.42270507812498</c:v>
                      </c:pt>
                      <c:pt idx="1264">
                        <c:v>-972.92158203124995</c:v>
                      </c:pt>
                      <c:pt idx="1265">
                        <c:v>-974.39404296875</c:v>
                      </c:pt>
                      <c:pt idx="1266">
                        <c:v>-975.90170898437498</c:v>
                      </c:pt>
                      <c:pt idx="1267">
                        <c:v>-977.40180664062495</c:v>
                      </c:pt>
                      <c:pt idx="1268">
                        <c:v>-978.89189453125005</c:v>
                      </c:pt>
                      <c:pt idx="1269">
                        <c:v>-980.42470703125002</c:v>
                      </c:pt>
                      <c:pt idx="1270">
                        <c:v>-981.90341796874998</c:v>
                      </c:pt>
                      <c:pt idx="1271">
                        <c:v>-983.38466796875002</c:v>
                      </c:pt>
                      <c:pt idx="1272">
                        <c:v>-984.92255859374995</c:v>
                      </c:pt>
                      <c:pt idx="1273">
                        <c:v>-986.39628906250005</c:v>
                      </c:pt>
                      <c:pt idx="1274">
                        <c:v>-987.88002929687502</c:v>
                      </c:pt>
                      <c:pt idx="1275">
                        <c:v>-989.42919921875</c:v>
                      </c:pt>
                      <c:pt idx="1276">
                        <c:v>-990.93686523437498</c:v>
                      </c:pt>
                      <c:pt idx="1277">
                        <c:v>-992.42441406249998</c:v>
                      </c:pt>
                      <c:pt idx="1278">
                        <c:v>-993.88681640624998</c:v>
                      </c:pt>
                      <c:pt idx="1279">
                        <c:v>-995.41962890624995</c:v>
                      </c:pt>
                      <c:pt idx="1280">
                        <c:v>-996.94111328124995</c:v>
                      </c:pt>
                      <c:pt idx="1281">
                        <c:v>-998.41704101562505</c:v>
                      </c:pt>
                      <c:pt idx="1282">
                        <c:v>-1000.01416015625</c:v>
                      </c:pt>
                    </c:numCache>
                  </c:numRef>
                </c:xVal>
                <c:y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data_Loop!$BS$13:$BS$1295</c15:sqref>
                        </c15:formulaRef>
                      </c:ext>
                    </c:extLst>
                    <c:numCache>
                      <c:formatCode>General</c:formatCode>
                      <c:ptCount val="1283"/>
                      <c:pt idx="0">
                        <c:v>3.4813682832459498E-4</c:v>
                      </c:pt>
                      <c:pt idx="1">
                        <c:v>3.6607419736375498E-4</c:v>
                      </c:pt>
                      <c:pt idx="2">
                        <c:v>4.4400965972811901E-4</c:v>
                      </c:pt>
                      <c:pt idx="3">
                        <c:v>4.13010583550902E-4</c:v>
                      </c:pt>
                      <c:pt idx="4">
                        <c:v>4.6104168008636399E-4</c:v>
                      </c:pt>
                      <c:pt idx="5">
                        <c:v>4.7550294763745802E-4</c:v>
                      </c:pt>
                      <c:pt idx="6">
                        <c:v>4.4239612462560602E-4</c:v>
                      </c:pt>
                      <c:pt idx="7">
                        <c:v>4.89365652272275E-4</c:v>
                      </c:pt>
                      <c:pt idx="8">
                        <c:v>4.0525561225333601E-4</c:v>
                      </c:pt>
                      <c:pt idx="9">
                        <c:v>3.8010173838926199E-4</c:v>
                      </c:pt>
                      <c:pt idx="10">
                        <c:v>5.0918778154626198E-4</c:v>
                      </c:pt>
                      <c:pt idx="11">
                        <c:v>4.79416895963177E-4</c:v>
                      </c:pt>
                      <c:pt idx="12">
                        <c:v>5.1086415519223404E-4</c:v>
                      </c:pt>
                      <c:pt idx="13">
                        <c:v>4.7304757907424302E-4</c:v>
                      </c:pt>
                      <c:pt idx="14">
                        <c:v>5.3734848759002E-4</c:v>
                      </c:pt>
                      <c:pt idx="15">
                        <c:v>4.6887479878505501E-4</c:v>
                      </c:pt>
                      <c:pt idx="16">
                        <c:v>5.1194334528384302E-4</c:v>
                      </c:pt>
                      <c:pt idx="17">
                        <c:v>4.94666277478257E-4</c:v>
                      </c:pt>
                      <c:pt idx="18">
                        <c:v>4.7800467404924098E-4</c:v>
                      </c:pt>
                      <c:pt idx="19">
                        <c:v>4.5131763227159301E-4</c:v>
                      </c:pt>
                      <c:pt idx="20">
                        <c:v>4.4859032904341303E-4</c:v>
                      </c:pt>
                      <c:pt idx="21">
                        <c:v>4.2669460264067698E-4</c:v>
                      </c:pt>
                      <c:pt idx="22">
                        <c:v>4.9801529826515897E-4</c:v>
                      </c:pt>
                      <c:pt idx="23">
                        <c:v>4.8546301259787299E-4</c:v>
                      </c:pt>
                      <c:pt idx="24">
                        <c:v>4.3472829429465202E-4</c:v>
                      </c:pt>
                      <c:pt idx="25">
                        <c:v>5.1755766032122595E-4</c:v>
                      </c:pt>
                      <c:pt idx="26">
                        <c:v>4.7185762842956501E-4</c:v>
                      </c:pt>
                      <c:pt idx="27">
                        <c:v>4.8324687391026799E-4</c:v>
                      </c:pt>
                      <c:pt idx="28">
                        <c:v>4.2122510474912198E-4</c:v>
                      </c:pt>
                      <c:pt idx="29">
                        <c:v>4.8060891313291801E-4</c:v>
                      </c:pt>
                      <c:pt idx="30">
                        <c:v>4.52506190223429E-4</c:v>
                      </c:pt>
                      <c:pt idx="31">
                        <c:v>4.6376705239203799E-4</c:v>
                      </c:pt>
                      <c:pt idx="32">
                        <c:v>5.2270225017739995E-4</c:v>
                      </c:pt>
                      <c:pt idx="33">
                        <c:v>5.1964160472739104E-4</c:v>
                      </c:pt>
                      <c:pt idx="34">
                        <c:v>3.8627100701753601E-4</c:v>
                      </c:pt>
                      <c:pt idx="35">
                        <c:v>4.56438136790624E-4</c:v>
                      </c:pt>
                      <c:pt idx="36">
                        <c:v>4.8865378080501605E-4</c:v>
                      </c:pt>
                      <c:pt idx="37">
                        <c:v>4.7179372449466102E-4</c:v>
                      </c:pt>
                      <c:pt idx="38">
                        <c:v>4.9164398785942203E-4</c:v>
                      </c:pt>
                      <c:pt idx="39">
                        <c:v>4.45588445635873E-4</c:v>
                      </c:pt>
                      <c:pt idx="40">
                        <c:v>4.6389611942896302E-4</c:v>
                      </c:pt>
                      <c:pt idx="41">
                        <c:v>4.2544378006648901E-4</c:v>
                      </c:pt>
                      <c:pt idx="42">
                        <c:v>4.9101101823166105E-4</c:v>
                      </c:pt>
                      <c:pt idx="43">
                        <c:v>4.9286505344317696E-4</c:v>
                      </c:pt>
                      <c:pt idx="44">
                        <c:v>4.6185544758867202E-4</c:v>
                      </c:pt>
                      <c:pt idx="45">
                        <c:v>5.1479901293805105E-4</c:v>
                      </c:pt>
                      <c:pt idx="46">
                        <c:v>5.0752804838541095E-4</c:v>
                      </c:pt>
                      <c:pt idx="47">
                        <c:v>4.6890443075712601E-4</c:v>
                      </c:pt>
                      <c:pt idx="48">
                        <c:v>4.9590312513842904E-4</c:v>
                      </c:pt>
                      <c:pt idx="49">
                        <c:v>4.3080407446497701E-4</c:v>
                      </c:pt>
                      <c:pt idx="50">
                        <c:v>4.6781218941208699E-4</c:v>
                      </c:pt>
                      <c:pt idx="51">
                        <c:v>5.06433456544681E-4</c:v>
                      </c:pt>
                      <c:pt idx="52">
                        <c:v>4.7090311095358199E-4</c:v>
                      </c:pt>
                      <c:pt idx="53">
                        <c:v>5.0504842846222904E-4</c:v>
                      </c:pt>
                      <c:pt idx="54">
                        <c:v>4.8581132830990802E-4</c:v>
                      </c:pt>
                      <c:pt idx="55">
                        <c:v>4.8467448011623799E-4</c:v>
                      </c:pt>
                      <c:pt idx="56">
                        <c:v>3.8360358929440098E-4</c:v>
                      </c:pt>
                      <c:pt idx="57">
                        <c:v>4.4954147100435398E-4</c:v>
                      </c:pt>
                      <c:pt idx="58">
                        <c:v>4.52133338434997E-4</c:v>
                      </c:pt>
                      <c:pt idx="59">
                        <c:v>4.7228683195515601E-4</c:v>
                      </c:pt>
                      <c:pt idx="60">
                        <c:v>5.2846615568058995E-4</c:v>
                      </c:pt>
                      <c:pt idx="61">
                        <c:v>4.6107806130089098E-4</c:v>
                      </c:pt>
                      <c:pt idx="62">
                        <c:v>4.4760451414714E-4</c:v>
                      </c:pt>
                      <c:pt idx="63">
                        <c:v>4.8657548378915901E-4</c:v>
                      </c:pt>
                      <c:pt idx="64">
                        <c:v>4.7801967481478401E-4</c:v>
                      </c:pt>
                      <c:pt idx="65">
                        <c:v>4.9940419146273104E-4</c:v>
                      </c:pt>
                      <c:pt idx="66">
                        <c:v>5.4203496431508703E-4</c:v>
                      </c:pt>
                      <c:pt idx="67">
                        <c:v>4.9166029140724999E-4</c:v>
                      </c:pt>
                      <c:pt idx="68">
                        <c:v>4.7077151642561298E-4</c:v>
                      </c:pt>
                      <c:pt idx="69">
                        <c:v>5.4281624648406905E-4</c:v>
                      </c:pt>
                      <c:pt idx="70">
                        <c:v>5.2208583355581404E-4</c:v>
                      </c:pt>
                      <c:pt idx="71">
                        <c:v>5.0660140677503799E-4</c:v>
                      </c:pt>
                      <c:pt idx="72">
                        <c:v>5.32179545192272E-4</c:v>
                      </c:pt>
                      <c:pt idx="73">
                        <c:v>4.7299211359997002E-4</c:v>
                      </c:pt>
                      <c:pt idx="74">
                        <c:v>4.8346163035131398E-4</c:v>
                      </c:pt>
                      <c:pt idx="75">
                        <c:v>4.8008189509265498E-4</c:v>
                      </c:pt>
                      <c:pt idx="76">
                        <c:v>4.9837351566198098E-4</c:v>
                      </c:pt>
                      <c:pt idx="77">
                        <c:v>4.81478584477449E-4</c:v>
                      </c:pt>
                      <c:pt idx="78">
                        <c:v>5.2275648103731001E-4</c:v>
                      </c:pt>
                      <c:pt idx="79">
                        <c:v>5.1887383156391299E-4</c:v>
                      </c:pt>
                      <c:pt idx="80">
                        <c:v>5.0315495679249497E-4</c:v>
                      </c:pt>
                      <c:pt idx="81">
                        <c:v>5.3712280709654597E-4</c:v>
                      </c:pt>
                      <c:pt idx="82">
                        <c:v>5.0186590857283003E-4</c:v>
                      </c:pt>
                      <c:pt idx="83">
                        <c:v>4.6769413042424698E-4</c:v>
                      </c:pt>
                      <c:pt idx="84">
                        <c:v>5.2540628110595304E-4</c:v>
                      </c:pt>
                      <c:pt idx="85">
                        <c:v>5.0510746479318503E-4</c:v>
                      </c:pt>
                      <c:pt idx="86">
                        <c:v>5.3057354297615395E-4</c:v>
                      </c:pt>
                      <c:pt idx="87">
                        <c:v>5.2608020448404E-4</c:v>
                      </c:pt>
                      <c:pt idx="88">
                        <c:v>4.8875303515570005E-4</c:v>
                      </c:pt>
                      <c:pt idx="89">
                        <c:v>5.1595017778149595E-4</c:v>
                      </c:pt>
                      <c:pt idx="90">
                        <c:v>4.8258991817834999E-4</c:v>
                      </c:pt>
                      <c:pt idx="91">
                        <c:v>5.0135934487738603E-4</c:v>
                      </c:pt>
                      <c:pt idx="92">
                        <c:v>4.8031800897328298E-4</c:v>
                      </c:pt>
                      <c:pt idx="93">
                        <c:v>4.9851453807187702E-4</c:v>
                      </c:pt>
                      <c:pt idx="94">
                        <c:v>5.20545351472489E-4</c:v>
                      </c:pt>
                      <c:pt idx="95">
                        <c:v>5.2054408322280902E-4</c:v>
                      </c:pt>
                      <c:pt idx="96">
                        <c:v>4.7955011641183501E-4</c:v>
                      </c:pt>
                      <c:pt idx="97">
                        <c:v>5.0120496838244703E-4</c:v>
                      </c:pt>
                      <c:pt idx="98">
                        <c:v>4.7561067899697102E-4</c:v>
                      </c:pt>
                      <c:pt idx="99">
                        <c:v>4.8177005241086999E-4</c:v>
                      </c:pt>
                      <c:pt idx="100">
                        <c:v>5.01327805571912E-4</c:v>
                      </c:pt>
                      <c:pt idx="101">
                        <c:v>5.20393836296742E-4</c:v>
                      </c:pt>
                      <c:pt idx="102">
                        <c:v>4.82791405614428E-4</c:v>
                      </c:pt>
                      <c:pt idx="103">
                        <c:v>4.9287531581375095E-4</c:v>
                      </c:pt>
                      <c:pt idx="104">
                        <c:v>4.8923478242393799E-4</c:v>
                      </c:pt>
                      <c:pt idx="105">
                        <c:v>4.7784071179641499E-4</c:v>
                      </c:pt>
                      <c:pt idx="106">
                        <c:v>4.6920683916041402E-4</c:v>
                      </c:pt>
                      <c:pt idx="107">
                        <c:v>4.4695218200665402E-4</c:v>
                      </c:pt>
                      <c:pt idx="108">
                        <c:v>4.8703107168986999E-4</c:v>
                      </c:pt>
                      <c:pt idx="109">
                        <c:v>4.9264072181569101E-4</c:v>
                      </c:pt>
                      <c:pt idx="110">
                        <c:v>5.0427726923336403E-4</c:v>
                      </c:pt>
                      <c:pt idx="111">
                        <c:v>4.23746303503221E-4</c:v>
                      </c:pt>
                      <c:pt idx="112">
                        <c:v>4.7164682103600399E-4</c:v>
                      </c:pt>
                      <c:pt idx="113">
                        <c:v>4.8796715283789898E-4</c:v>
                      </c:pt>
                      <c:pt idx="114">
                        <c:v>4.6478698322105402E-4</c:v>
                      </c:pt>
                      <c:pt idx="115">
                        <c:v>4.8926613214108597E-4</c:v>
                      </c:pt>
                      <c:pt idx="116">
                        <c:v>4.8894136668040696E-4</c:v>
                      </c:pt>
                      <c:pt idx="117">
                        <c:v>5.3688778917156295E-4</c:v>
                      </c:pt>
                      <c:pt idx="118">
                        <c:v>4.75638333827198E-4</c:v>
                      </c:pt>
                      <c:pt idx="119">
                        <c:v>5.4276850220112195E-4</c:v>
                      </c:pt>
                      <c:pt idx="120">
                        <c:v>4.9351204555318198E-4</c:v>
                      </c:pt>
                      <c:pt idx="121">
                        <c:v>4.9696707972999297E-4</c:v>
                      </c:pt>
                      <c:pt idx="122">
                        <c:v>4.7027955938554802E-4</c:v>
                      </c:pt>
                      <c:pt idx="123">
                        <c:v>4.6052650994289098E-4</c:v>
                      </c:pt>
                      <c:pt idx="124">
                        <c:v>4.56474658314611E-4</c:v>
                      </c:pt>
                      <c:pt idx="125">
                        <c:v>5.0435806124572496E-4</c:v>
                      </c:pt>
                      <c:pt idx="126">
                        <c:v>5.2355641591320503E-4</c:v>
                      </c:pt>
                      <c:pt idx="127">
                        <c:v>4.5670757681895798E-4</c:v>
                      </c:pt>
                      <c:pt idx="128">
                        <c:v>4.9434072931445303E-4</c:v>
                      </c:pt>
                      <c:pt idx="129">
                        <c:v>4.5437315517011801E-4</c:v>
                      </c:pt>
                      <c:pt idx="130">
                        <c:v>4.9314850234249996E-4</c:v>
                      </c:pt>
                      <c:pt idx="131">
                        <c:v>5.2307434543378195E-4</c:v>
                      </c:pt>
                      <c:pt idx="132">
                        <c:v>5.3148601454715999E-4</c:v>
                      </c:pt>
                      <c:pt idx="133">
                        <c:v>4.9017064457366403E-4</c:v>
                      </c:pt>
                      <c:pt idx="134">
                        <c:v>4.9250517620542998E-4</c:v>
                      </c:pt>
                      <c:pt idx="135">
                        <c:v>5.0744757667093101E-4</c:v>
                      </c:pt>
                      <c:pt idx="136">
                        <c:v>5.0674204210532402E-4</c:v>
                      </c:pt>
                      <c:pt idx="137">
                        <c:v>4.9978468638504805E-4</c:v>
                      </c:pt>
                      <c:pt idx="138">
                        <c:v>5.0682231058186598E-4</c:v>
                      </c:pt>
                      <c:pt idx="139">
                        <c:v>5.2844320390177499E-4</c:v>
                      </c:pt>
                      <c:pt idx="140">
                        <c:v>5.3795687844180999E-4</c:v>
                      </c:pt>
                      <c:pt idx="141">
                        <c:v>5.2307050347375405E-4</c:v>
                      </c:pt>
                      <c:pt idx="142">
                        <c:v>5.0484712208581401E-4</c:v>
                      </c:pt>
                      <c:pt idx="143">
                        <c:v>5.1286665310905203E-4</c:v>
                      </c:pt>
                      <c:pt idx="144">
                        <c:v>4.9433072582955495E-4</c:v>
                      </c:pt>
                      <c:pt idx="145">
                        <c:v>5.1712022855578198E-4</c:v>
                      </c:pt>
                      <c:pt idx="146">
                        <c:v>5.1138908107965103E-4</c:v>
                      </c:pt>
                      <c:pt idx="147">
                        <c:v>5.0976423061982403E-4</c:v>
                      </c:pt>
                      <c:pt idx="148">
                        <c:v>5.1056408299808998E-4</c:v>
                      </c:pt>
                      <c:pt idx="149">
                        <c:v>5.4549391075423004E-4</c:v>
                      </c:pt>
                      <c:pt idx="150">
                        <c:v>5.0658023977817102E-4</c:v>
                      </c:pt>
                      <c:pt idx="151">
                        <c:v>5.0814878271088204E-4</c:v>
                      </c:pt>
                      <c:pt idx="152">
                        <c:v>5.2114448310240701E-4</c:v>
                      </c:pt>
                      <c:pt idx="153">
                        <c:v>4.5070842895612601E-4</c:v>
                      </c:pt>
                      <c:pt idx="154">
                        <c:v>4.7372481800071102E-4</c:v>
                      </c:pt>
                      <c:pt idx="155">
                        <c:v>5.1047707133438801E-4</c:v>
                      </c:pt>
                      <c:pt idx="156">
                        <c:v>4.8442272556445799E-4</c:v>
                      </c:pt>
                      <c:pt idx="157">
                        <c:v>5.2315645924944001E-4</c:v>
                      </c:pt>
                      <c:pt idx="158">
                        <c:v>5.0266594002933802E-4</c:v>
                      </c:pt>
                      <c:pt idx="159">
                        <c:v>5.0654924947505999E-4</c:v>
                      </c:pt>
                      <c:pt idx="160">
                        <c:v>4.57493692883468E-4</c:v>
                      </c:pt>
                      <c:pt idx="161">
                        <c:v>5.1638849212690303E-4</c:v>
                      </c:pt>
                      <c:pt idx="162">
                        <c:v>4.3903956793658498E-4</c:v>
                      </c:pt>
                      <c:pt idx="163">
                        <c:v>4.4895742679748097E-4</c:v>
                      </c:pt>
                      <c:pt idx="164">
                        <c:v>4.9138510760617299E-4</c:v>
                      </c:pt>
                      <c:pt idx="165">
                        <c:v>4.7666794433060997E-4</c:v>
                      </c:pt>
                      <c:pt idx="166">
                        <c:v>4.8628821771102703E-4</c:v>
                      </c:pt>
                      <c:pt idx="167">
                        <c:v>4.89217636782223E-4</c:v>
                      </c:pt>
                      <c:pt idx="168">
                        <c:v>5.1106088433950801E-4</c:v>
                      </c:pt>
                      <c:pt idx="169">
                        <c:v>5.2112395287153002E-4</c:v>
                      </c:pt>
                      <c:pt idx="170">
                        <c:v>5.0825943874979295E-4</c:v>
                      </c:pt>
                      <c:pt idx="171">
                        <c:v>5.0912907888734998E-4</c:v>
                      </c:pt>
                      <c:pt idx="172">
                        <c:v>4.9868312209218498E-4</c:v>
                      </c:pt>
                      <c:pt idx="173">
                        <c:v>5.0260246215999495E-4</c:v>
                      </c:pt>
                      <c:pt idx="174">
                        <c:v>4.7244220608882602E-4</c:v>
                      </c:pt>
                      <c:pt idx="175">
                        <c:v>4.9301545346347995E-4</c:v>
                      </c:pt>
                      <c:pt idx="176">
                        <c:v>5.4004367376546804E-4</c:v>
                      </c:pt>
                      <c:pt idx="177">
                        <c:v>5.28560980914459E-4</c:v>
                      </c:pt>
                      <c:pt idx="178">
                        <c:v>4.9215583952043796E-4</c:v>
                      </c:pt>
                      <c:pt idx="179">
                        <c:v>5.0276368463848396E-4</c:v>
                      </c:pt>
                      <c:pt idx="180">
                        <c:v>5.4600233246831597E-4</c:v>
                      </c:pt>
                      <c:pt idx="181">
                        <c:v>4.4641803751119502E-4</c:v>
                      </c:pt>
                      <c:pt idx="182">
                        <c:v>4.8396861923717698E-4</c:v>
                      </c:pt>
                      <c:pt idx="183">
                        <c:v>5.2063212488772303E-4</c:v>
                      </c:pt>
                      <c:pt idx="184">
                        <c:v>4.9480863045890504E-4</c:v>
                      </c:pt>
                      <c:pt idx="185">
                        <c:v>4.4806071284833501E-4</c:v>
                      </c:pt>
                      <c:pt idx="186">
                        <c:v>4.8895556669302401E-4</c:v>
                      </c:pt>
                      <c:pt idx="187">
                        <c:v>5.2581190929513902E-4</c:v>
                      </c:pt>
                      <c:pt idx="188">
                        <c:v>5.1999427974339595E-4</c:v>
                      </c:pt>
                      <c:pt idx="189">
                        <c:v>5.1608376242908295E-4</c:v>
                      </c:pt>
                      <c:pt idx="190">
                        <c:v>5.4483077447463899E-4</c:v>
                      </c:pt>
                      <c:pt idx="191">
                        <c:v>5.3320021911946905E-4</c:v>
                      </c:pt>
                      <c:pt idx="192">
                        <c:v>5.17955137828499E-4</c:v>
                      </c:pt>
                      <c:pt idx="193">
                        <c:v>5.3294368679749802E-4</c:v>
                      </c:pt>
                      <c:pt idx="194">
                        <c:v>4.8932700354754205E-4</c:v>
                      </c:pt>
                      <c:pt idx="195">
                        <c:v>5.4670546423688502E-4</c:v>
                      </c:pt>
                      <c:pt idx="196">
                        <c:v>5.2705285887940897E-4</c:v>
                      </c:pt>
                      <c:pt idx="197">
                        <c:v>4.95021919036402E-4</c:v>
                      </c:pt>
                      <c:pt idx="198">
                        <c:v>5.2766232250206198E-4</c:v>
                      </c:pt>
                      <c:pt idx="199">
                        <c:v>5.3075748881436797E-4</c:v>
                      </c:pt>
                      <c:pt idx="200">
                        <c:v>5.44419510993907E-4</c:v>
                      </c:pt>
                      <c:pt idx="201">
                        <c:v>5.6348363042128704E-4</c:v>
                      </c:pt>
                      <c:pt idx="202">
                        <c:v>5.2093220736880203E-4</c:v>
                      </c:pt>
                      <c:pt idx="203">
                        <c:v>5.5725676454279898E-4</c:v>
                      </c:pt>
                      <c:pt idx="204">
                        <c:v>5.0320060549754596E-4</c:v>
                      </c:pt>
                      <c:pt idx="205">
                        <c:v>5.3712491894728496E-4</c:v>
                      </c:pt>
                      <c:pt idx="206">
                        <c:v>5.5625466671443296E-4</c:v>
                      </c:pt>
                      <c:pt idx="207">
                        <c:v>5.4801726171243995E-4</c:v>
                      </c:pt>
                      <c:pt idx="208">
                        <c:v>5.1595207449191001E-4</c:v>
                      </c:pt>
                      <c:pt idx="209">
                        <c:v>5.5025276873951095E-4</c:v>
                      </c:pt>
                      <c:pt idx="210">
                        <c:v>5.3841687560356795E-4</c:v>
                      </c:pt>
                      <c:pt idx="211">
                        <c:v>5.2984991373738501E-4</c:v>
                      </c:pt>
                      <c:pt idx="212">
                        <c:v>5.52703801917905E-4</c:v>
                      </c:pt>
                      <c:pt idx="213">
                        <c:v>4.6768803143623698E-4</c:v>
                      </c:pt>
                      <c:pt idx="214">
                        <c:v>5.2097585044366798E-4</c:v>
                      </c:pt>
                      <c:pt idx="215">
                        <c:v>5.4438277576996199E-4</c:v>
                      </c:pt>
                      <c:pt idx="216">
                        <c:v>5.2157631580321501E-4</c:v>
                      </c:pt>
                      <c:pt idx="217">
                        <c:v>5.3714902281144501E-4</c:v>
                      </c:pt>
                      <c:pt idx="218">
                        <c:v>5.5853655692341395E-4</c:v>
                      </c:pt>
                      <c:pt idx="219">
                        <c:v>5.4451934521030504E-4</c:v>
                      </c:pt>
                      <c:pt idx="220">
                        <c:v>5.5284318232625795E-4</c:v>
                      </c:pt>
                      <c:pt idx="221">
                        <c:v>5.5079281511390197E-4</c:v>
                      </c:pt>
                      <c:pt idx="222">
                        <c:v>5.1304623643282305E-4</c:v>
                      </c:pt>
                      <c:pt idx="223">
                        <c:v>5.1830063896218998E-4</c:v>
                      </c:pt>
                      <c:pt idx="224">
                        <c:v>5.4851877367060296E-4</c:v>
                      </c:pt>
                      <c:pt idx="225">
                        <c:v>5.2365709028713602E-4</c:v>
                      </c:pt>
                      <c:pt idx="226">
                        <c:v>5.6310078737200101E-4</c:v>
                      </c:pt>
                      <c:pt idx="227">
                        <c:v>5.0123045127980505E-4</c:v>
                      </c:pt>
                      <c:pt idx="228">
                        <c:v>5.2353654487549304E-4</c:v>
                      </c:pt>
                      <c:pt idx="229">
                        <c:v>5.1385778730613201E-4</c:v>
                      </c:pt>
                      <c:pt idx="230">
                        <c:v>5.3621818879649296E-4</c:v>
                      </c:pt>
                      <c:pt idx="231">
                        <c:v>5.0838756839030499E-4</c:v>
                      </c:pt>
                      <c:pt idx="232">
                        <c:v>5.4880067642253897E-4</c:v>
                      </c:pt>
                      <c:pt idx="233">
                        <c:v>5.43877870555253E-4</c:v>
                      </c:pt>
                      <c:pt idx="234">
                        <c:v>5.4608226287286305E-4</c:v>
                      </c:pt>
                      <c:pt idx="235">
                        <c:v>5.3511334220791797E-4</c:v>
                      </c:pt>
                      <c:pt idx="236">
                        <c:v>5.2777972507920103E-4</c:v>
                      </c:pt>
                      <c:pt idx="237">
                        <c:v>5.3695133612052099E-4</c:v>
                      </c:pt>
                      <c:pt idx="238">
                        <c:v>5.5920550563307101E-4</c:v>
                      </c:pt>
                      <c:pt idx="239">
                        <c:v>5.6700507307327495E-4</c:v>
                      </c:pt>
                      <c:pt idx="240">
                        <c:v>5.5200740408004696E-4</c:v>
                      </c:pt>
                      <c:pt idx="241">
                        <c:v>5.3572913428113003E-4</c:v>
                      </c:pt>
                      <c:pt idx="242">
                        <c:v>5.4748369643901396E-4</c:v>
                      </c:pt>
                      <c:pt idx="243">
                        <c:v>5.4943700401795898E-4</c:v>
                      </c:pt>
                      <c:pt idx="244">
                        <c:v>5.5717290093522799E-4</c:v>
                      </c:pt>
                      <c:pt idx="245">
                        <c:v>5.38034853869787E-4</c:v>
                      </c:pt>
                      <c:pt idx="246">
                        <c:v>5.5374552554515895E-4</c:v>
                      </c:pt>
                      <c:pt idx="247">
                        <c:v>5.5076482234478301E-4</c:v>
                      </c:pt>
                      <c:pt idx="248">
                        <c:v>5.2654777308290795E-4</c:v>
                      </c:pt>
                      <c:pt idx="249">
                        <c:v>5.5537144482698604E-4</c:v>
                      </c:pt>
                      <c:pt idx="250">
                        <c:v>5.5873299175792897E-4</c:v>
                      </c:pt>
                      <c:pt idx="251">
                        <c:v>5.4391181931252397E-4</c:v>
                      </c:pt>
                      <c:pt idx="252">
                        <c:v>5.3849662837862297E-4</c:v>
                      </c:pt>
                      <c:pt idx="253">
                        <c:v>5.3308989829114301E-4</c:v>
                      </c:pt>
                      <c:pt idx="254">
                        <c:v>5.4874742145137199E-4</c:v>
                      </c:pt>
                      <c:pt idx="255">
                        <c:v>5.4398266854090995E-4</c:v>
                      </c:pt>
                      <c:pt idx="256">
                        <c:v>5.4512739621958195E-4</c:v>
                      </c:pt>
                      <c:pt idx="257">
                        <c:v>5.5985756936697303E-4</c:v>
                      </c:pt>
                      <c:pt idx="258">
                        <c:v>5.7972597735271396E-4</c:v>
                      </c:pt>
                      <c:pt idx="259">
                        <c:v>5.5824540685839698E-4</c:v>
                      </c:pt>
                      <c:pt idx="260">
                        <c:v>5.52533970945147E-4</c:v>
                      </c:pt>
                      <c:pt idx="261">
                        <c:v>5.37470807494135E-4</c:v>
                      </c:pt>
                      <c:pt idx="262">
                        <c:v>5.3172767097457903E-4</c:v>
                      </c:pt>
                      <c:pt idx="263">
                        <c:v>5.2629607967609395E-4</c:v>
                      </c:pt>
                      <c:pt idx="264">
                        <c:v>5.7736563231547096E-4</c:v>
                      </c:pt>
                      <c:pt idx="265">
                        <c:v>5.1524672989933695E-4</c:v>
                      </c:pt>
                      <c:pt idx="266">
                        <c:v>5.6838679544655003E-4</c:v>
                      </c:pt>
                      <c:pt idx="267">
                        <c:v>5.2313609207253699E-4</c:v>
                      </c:pt>
                      <c:pt idx="268">
                        <c:v>5.4777190788480798E-4</c:v>
                      </c:pt>
                      <c:pt idx="269">
                        <c:v>5.7284530653508496E-4</c:v>
                      </c:pt>
                      <c:pt idx="270">
                        <c:v>5.2803873363737697E-4</c:v>
                      </c:pt>
                      <c:pt idx="271">
                        <c:v>5.4368745662422698E-4</c:v>
                      </c:pt>
                      <c:pt idx="272">
                        <c:v>5.6459830181321302E-4</c:v>
                      </c:pt>
                      <c:pt idx="273">
                        <c:v>5.2862299303955496E-4</c:v>
                      </c:pt>
                      <c:pt idx="274">
                        <c:v>5.5464531623716502E-4</c:v>
                      </c:pt>
                      <c:pt idx="275">
                        <c:v>5.5837754881685295E-4</c:v>
                      </c:pt>
                      <c:pt idx="276">
                        <c:v>5.47895227463403E-4</c:v>
                      </c:pt>
                      <c:pt idx="277">
                        <c:v>5.3661218353403997E-4</c:v>
                      </c:pt>
                      <c:pt idx="278">
                        <c:v>5.4249586662916203E-4</c:v>
                      </c:pt>
                      <c:pt idx="279">
                        <c:v>5.43250461109356E-4</c:v>
                      </c:pt>
                      <c:pt idx="280">
                        <c:v>5.2766312628551801E-4</c:v>
                      </c:pt>
                      <c:pt idx="281">
                        <c:v>5.6145354656180597E-4</c:v>
                      </c:pt>
                      <c:pt idx="282">
                        <c:v>5.2782815127882198E-4</c:v>
                      </c:pt>
                      <c:pt idx="283">
                        <c:v>5.7924880949806903E-4</c:v>
                      </c:pt>
                      <c:pt idx="284">
                        <c:v>5.4347339372633804E-4</c:v>
                      </c:pt>
                      <c:pt idx="285">
                        <c:v>5.7168643044054395E-4</c:v>
                      </c:pt>
                      <c:pt idx="286">
                        <c:v>5.88800785057286E-4</c:v>
                      </c:pt>
                      <c:pt idx="287">
                        <c:v>5.5380786904049703E-4</c:v>
                      </c:pt>
                      <c:pt idx="288">
                        <c:v>5.7450500227143402E-4</c:v>
                      </c:pt>
                      <c:pt idx="289">
                        <c:v>5.6200022821628398E-4</c:v>
                      </c:pt>
                      <c:pt idx="290">
                        <c:v>5.8451786331361699E-4</c:v>
                      </c:pt>
                      <c:pt idx="291">
                        <c:v>5.7073013772157696E-4</c:v>
                      </c:pt>
                      <c:pt idx="292">
                        <c:v>5.8567351631820498E-4</c:v>
                      </c:pt>
                      <c:pt idx="293">
                        <c:v>5.7249784752064496E-4</c:v>
                      </c:pt>
                      <c:pt idx="294">
                        <c:v>5.7937920406986895E-4</c:v>
                      </c:pt>
                      <c:pt idx="295">
                        <c:v>5.6469879023561E-4</c:v>
                      </c:pt>
                      <c:pt idx="296">
                        <c:v>5.8133712159890696E-4</c:v>
                      </c:pt>
                      <c:pt idx="297">
                        <c:v>5.7986769229177303E-4</c:v>
                      </c:pt>
                      <c:pt idx="298">
                        <c:v>5.6427649626067996E-4</c:v>
                      </c:pt>
                      <c:pt idx="299">
                        <c:v>5.6588786033890401E-4</c:v>
                      </c:pt>
                      <c:pt idx="300">
                        <c:v>5.7808229206040304E-4</c:v>
                      </c:pt>
                      <c:pt idx="301">
                        <c:v>5.7697628746681705E-4</c:v>
                      </c:pt>
                      <c:pt idx="302">
                        <c:v>5.7596549477003604E-4</c:v>
                      </c:pt>
                      <c:pt idx="303">
                        <c:v>5.6695175316268597E-4</c:v>
                      </c:pt>
                      <c:pt idx="304">
                        <c:v>5.6922416791155598E-4</c:v>
                      </c:pt>
                      <c:pt idx="305">
                        <c:v>5.6325915720970097E-4</c:v>
                      </c:pt>
                      <c:pt idx="306">
                        <c:v>5.7774053139061704E-4</c:v>
                      </c:pt>
                      <c:pt idx="307">
                        <c:v>5.7582036015123696E-4</c:v>
                      </c:pt>
                      <c:pt idx="308">
                        <c:v>5.6160944915514496E-4</c:v>
                      </c:pt>
                      <c:pt idx="309">
                        <c:v>6.05704190305481E-4</c:v>
                      </c:pt>
                      <c:pt idx="310">
                        <c:v>5.73582034216257E-4</c:v>
                      </c:pt>
                      <c:pt idx="311">
                        <c:v>5.8329989749430599E-4</c:v>
                      </c:pt>
                      <c:pt idx="312">
                        <c:v>6.0488995576806902E-4</c:v>
                      </c:pt>
                      <c:pt idx="313">
                        <c:v>5.7585305838439202E-4</c:v>
                      </c:pt>
                      <c:pt idx="314">
                        <c:v>5.8610941745284304E-4</c:v>
                      </c:pt>
                      <c:pt idx="315">
                        <c:v>5.96427794305465E-4</c:v>
                      </c:pt>
                      <c:pt idx="316">
                        <c:v>5.8598887501975301E-4</c:v>
                      </c:pt>
                      <c:pt idx="317">
                        <c:v>5.8380831209680001E-4</c:v>
                      </c:pt>
                      <c:pt idx="318">
                        <c:v>5.36324563477958E-4</c:v>
                      </c:pt>
                      <c:pt idx="319">
                        <c:v>5.7263016695242603E-4</c:v>
                      </c:pt>
                      <c:pt idx="320">
                        <c:v>5.8863822401556797E-4</c:v>
                      </c:pt>
                      <c:pt idx="321">
                        <c:v>5.8488532197034399E-4</c:v>
                      </c:pt>
                      <c:pt idx="322">
                        <c:v>5.9115277596635298E-4</c:v>
                      </c:pt>
                      <c:pt idx="323">
                        <c:v>5.85250036401555E-4</c:v>
                      </c:pt>
                      <c:pt idx="324">
                        <c:v>5.8147465136211096E-4</c:v>
                      </c:pt>
                      <c:pt idx="325">
                        <c:v>5.9621664579766903E-4</c:v>
                      </c:pt>
                      <c:pt idx="326">
                        <c:v>5.7955844442334099E-4</c:v>
                      </c:pt>
                      <c:pt idx="327">
                        <c:v>5.7698533897061603E-4</c:v>
                      </c:pt>
                      <c:pt idx="328">
                        <c:v>6.0157233757257805E-4</c:v>
                      </c:pt>
                      <c:pt idx="329">
                        <c:v>5.8109809319807203E-4</c:v>
                      </c:pt>
                      <c:pt idx="330">
                        <c:v>5.8353486017747496E-4</c:v>
                      </c:pt>
                      <c:pt idx="331">
                        <c:v>6.0503702985000604E-4</c:v>
                      </c:pt>
                      <c:pt idx="332">
                        <c:v>5.9348436687175099E-4</c:v>
                      </c:pt>
                      <c:pt idx="333">
                        <c:v>5.8359108516774195E-4</c:v>
                      </c:pt>
                      <c:pt idx="334">
                        <c:v>5.8664916433708101E-4</c:v>
                      </c:pt>
                      <c:pt idx="335">
                        <c:v>5.8441797009488598E-4</c:v>
                      </c:pt>
                      <c:pt idx="336">
                        <c:v>5.7835495577762003E-4</c:v>
                      </c:pt>
                      <c:pt idx="337">
                        <c:v>6.0865214091396799E-4</c:v>
                      </c:pt>
                      <c:pt idx="338">
                        <c:v>5.9227989081449598E-4</c:v>
                      </c:pt>
                      <c:pt idx="339">
                        <c:v>6.0017419579927705E-4</c:v>
                      </c:pt>
                      <c:pt idx="340">
                        <c:v>6.0435576608503698E-4</c:v>
                      </c:pt>
                      <c:pt idx="341">
                        <c:v>5.9564892853837602E-4</c:v>
                      </c:pt>
                      <c:pt idx="342">
                        <c:v>6.0870335013462902E-4</c:v>
                      </c:pt>
                      <c:pt idx="343">
                        <c:v>6.0495378141516096E-4</c:v>
                      </c:pt>
                      <c:pt idx="344">
                        <c:v>6.1352462338121303E-4</c:v>
                      </c:pt>
                      <c:pt idx="345">
                        <c:v>6.2640091945234796E-4</c:v>
                      </c:pt>
                      <c:pt idx="346">
                        <c:v>6.0758612380168399E-4</c:v>
                      </c:pt>
                      <c:pt idx="347">
                        <c:v>6.0853666511395503E-4</c:v>
                      </c:pt>
                      <c:pt idx="348">
                        <c:v>6.1465074992882803E-4</c:v>
                      </c:pt>
                      <c:pt idx="349">
                        <c:v>6.3472603685740499E-4</c:v>
                      </c:pt>
                      <c:pt idx="350">
                        <c:v>6.0753816791214396E-4</c:v>
                      </c:pt>
                      <c:pt idx="351">
                        <c:v>6.2338599550375697E-4</c:v>
                      </c:pt>
                      <c:pt idx="352">
                        <c:v>6.0434392154965204E-4</c:v>
                      </c:pt>
                      <c:pt idx="353">
                        <c:v>6.1601123861785298E-4</c:v>
                      </c:pt>
                      <c:pt idx="354">
                        <c:v>6.1354779470663902E-4</c:v>
                      </c:pt>
                      <c:pt idx="355">
                        <c:v>6.2733862382477002E-4</c:v>
                      </c:pt>
                      <c:pt idx="356">
                        <c:v>6.2480032327692303E-4</c:v>
                      </c:pt>
                      <c:pt idx="357">
                        <c:v>6.2222552811728202E-4</c:v>
                      </c:pt>
                      <c:pt idx="358">
                        <c:v>6.2664119249271105E-4</c:v>
                      </c:pt>
                      <c:pt idx="359">
                        <c:v>6.4761129228745799E-4</c:v>
                      </c:pt>
                      <c:pt idx="360">
                        <c:v>6.2067760997144698E-4</c:v>
                      </c:pt>
                      <c:pt idx="361">
                        <c:v>6.4102437129715504E-4</c:v>
                      </c:pt>
                      <c:pt idx="362">
                        <c:v>6.0639744174248195E-4</c:v>
                      </c:pt>
                      <c:pt idx="363">
                        <c:v>6.1326098988218904E-4</c:v>
                      </c:pt>
                      <c:pt idx="364">
                        <c:v>6.2000549817968302E-4</c:v>
                      </c:pt>
                      <c:pt idx="365">
                        <c:v>6.1147661259786405E-4</c:v>
                      </c:pt>
                      <c:pt idx="366">
                        <c:v>6.0636403459200404E-4</c:v>
                      </c:pt>
                      <c:pt idx="367">
                        <c:v>6.2633601818485902E-4</c:v>
                      </c:pt>
                      <c:pt idx="368">
                        <c:v>6.0705768073080705E-4</c:v>
                      </c:pt>
                      <c:pt idx="369">
                        <c:v>6.2305884051506598E-4</c:v>
                      </c:pt>
                      <c:pt idx="370">
                        <c:v>6.1019254381416998E-4</c:v>
                      </c:pt>
                      <c:pt idx="371">
                        <c:v>6.0780879678575298E-4</c:v>
                      </c:pt>
                      <c:pt idx="372">
                        <c:v>6.1795458061400402E-4</c:v>
                      </c:pt>
                      <c:pt idx="373">
                        <c:v>6.27257643296578E-4</c:v>
                      </c:pt>
                      <c:pt idx="374">
                        <c:v>6.2135635396993701E-4</c:v>
                      </c:pt>
                      <c:pt idx="375">
                        <c:v>6.2294847957366595E-4</c:v>
                      </c:pt>
                      <c:pt idx="376">
                        <c:v>6.2628028855404503E-4</c:v>
                      </c:pt>
                      <c:pt idx="377">
                        <c:v>6.3221395619323002E-4</c:v>
                      </c:pt>
                      <c:pt idx="378">
                        <c:v>6.3137421157624001E-4</c:v>
                      </c:pt>
                      <c:pt idx="379">
                        <c:v>6.4299634904837295E-4</c:v>
                      </c:pt>
                      <c:pt idx="380">
                        <c:v>6.4148796898562302E-4</c:v>
                      </c:pt>
                      <c:pt idx="381">
                        <c:v>6.2898599814024297E-4</c:v>
                      </c:pt>
                      <c:pt idx="382">
                        <c:v>6.4607560098159204E-4</c:v>
                      </c:pt>
                      <c:pt idx="383">
                        <c:v>6.4102692183683999E-4</c:v>
                      </c:pt>
                      <c:pt idx="384">
                        <c:v>6.4823244505058102E-4</c:v>
                      </c:pt>
                      <c:pt idx="385">
                        <c:v>6.4627480886829901E-4</c:v>
                      </c:pt>
                      <c:pt idx="386">
                        <c:v>6.33748941019554E-4</c:v>
                      </c:pt>
                      <c:pt idx="387">
                        <c:v>6.3833828050920203E-4</c:v>
                      </c:pt>
                      <c:pt idx="388">
                        <c:v>6.5877866248666205E-4</c:v>
                      </c:pt>
                      <c:pt idx="389">
                        <c:v>6.3959892289430602E-4</c:v>
                      </c:pt>
                      <c:pt idx="390">
                        <c:v>6.6068849618520695E-4</c:v>
                      </c:pt>
                      <c:pt idx="391">
                        <c:v>6.4308689972525997E-4</c:v>
                      </c:pt>
                      <c:pt idx="392">
                        <c:v>6.6224926104742495E-4</c:v>
                      </c:pt>
                      <c:pt idx="393">
                        <c:v>6.6093050387707895E-4</c:v>
                      </c:pt>
                      <c:pt idx="394">
                        <c:v>6.5957933790380496E-4</c:v>
                      </c:pt>
                      <c:pt idx="395">
                        <c:v>6.5285595854897602E-4</c:v>
                      </c:pt>
                      <c:pt idx="396">
                        <c:v>6.6180193394250802E-4</c:v>
                      </c:pt>
                      <c:pt idx="397">
                        <c:v>6.6096765114435397E-4</c:v>
                      </c:pt>
                      <c:pt idx="398">
                        <c:v>6.6658019846838599E-4</c:v>
                      </c:pt>
                      <c:pt idx="399">
                        <c:v>6.7423887036673297E-4</c:v>
                      </c:pt>
                      <c:pt idx="400">
                        <c:v>6.5287818507906001E-4</c:v>
                      </c:pt>
                      <c:pt idx="401">
                        <c:v>6.7566347538877995E-4</c:v>
                      </c:pt>
                      <c:pt idx="402">
                        <c:v>6.70283034596834E-4</c:v>
                      </c:pt>
                      <c:pt idx="403">
                        <c:v>6.7188148272550403E-4</c:v>
                      </c:pt>
                      <c:pt idx="404">
                        <c:v>6.8058034712696201E-4</c:v>
                      </c:pt>
                      <c:pt idx="405">
                        <c:v>6.6427347636255905E-4</c:v>
                      </c:pt>
                      <c:pt idx="406">
                        <c:v>6.7457069470097501E-4</c:v>
                      </c:pt>
                      <c:pt idx="407">
                        <c:v>6.7471105111952196E-4</c:v>
                      </c:pt>
                      <c:pt idx="408">
                        <c:v>6.6880491743622904E-4</c:v>
                      </c:pt>
                      <c:pt idx="409">
                        <c:v>6.8432771889012395E-4</c:v>
                      </c:pt>
                      <c:pt idx="410">
                        <c:v>6.7471789408433296E-4</c:v>
                      </c:pt>
                      <c:pt idx="411">
                        <c:v>6.6743962719604903E-4</c:v>
                      </c:pt>
                      <c:pt idx="412">
                        <c:v>6.7081315480826303E-4</c:v>
                      </c:pt>
                      <c:pt idx="413">
                        <c:v>6.8065532449973097E-4</c:v>
                      </c:pt>
                      <c:pt idx="414">
                        <c:v>6.8058170999972403E-4</c:v>
                      </c:pt>
                      <c:pt idx="415">
                        <c:v>6.7853956523054404E-4</c:v>
                      </c:pt>
                      <c:pt idx="416">
                        <c:v>6.80198110140851E-4</c:v>
                      </c:pt>
                      <c:pt idx="417">
                        <c:v>6.8306058729369597E-4</c:v>
                      </c:pt>
                      <c:pt idx="418">
                        <c:v>6.6794653781773901E-4</c:v>
                      </c:pt>
                      <c:pt idx="419">
                        <c:v>6.74365445374822E-4</c:v>
                      </c:pt>
                      <c:pt idx="420">
                        <c:v>6.8015500311175401E-4</c:v>
                      </c:pt>
                      <c:pt idx="421">
                        <c:v>6.9592638322014998E-4</c:v>
                      </c:pt>
                      <c:pt idx="422">
                        <c:v>6.8345182350674995E-4</c:v>
                      </c:pt>
                      <c:pt idx="423">
                        <c:v>6.9681206405356497E-4</c:v>
                      </c:pt>
                      <c:pt idx="424">
                        <c:v>6.9799170348841099E-4</c:v>
                      </c:pt>
                      <c:pt idx="425">
                        <c:v>6.9548689334532603E-4</c:v>
                      </c:pt>
                      <c:pt idx="426">
                        <c:v>6.9521828261740598E-4</c:v>
                      </c:pt>
                      <c:pt idx="427">
                        <c:v>6.9385624159629296E-4</c:v>
                      </c:pt>
                      <c:pt idx="428">
                        <c:v>6.97558516549251E-4</c:v>
                      </c:pt>
                      <c:pt idx="429">
                        <c:v>7.0064024961837901E-4</c:v>
                      </c:pt>
                      <c:pt idx="430">
                        <c:v>7.0691782650082996E-4</c:v>
                      </c:pt>
                      <c:pt idx="431">
                        <c:v>7.05912354399752E-4</c:v>
                      </c:pt>
                      <c:pt idx="432">
                        <c:v>7.0924500162361298E-4</c:v>
                      </c:pt>
                      <c:pt idx="433">
                        <c:v>7.1133751320932002E-4</c:v>
                      </c:pt>
                      <c:pt idx="434">
                        <c:v>7.0450868611264203E-4</c:v>
                      </c:pt>
                      <c:pt idx="435">
                        <c:v>7.0281922219178497E-4</c:v>
                      </c:pt>
                      <c:pt idx="436">
                        <c:v>7.2414310636322E-4</c:v>
                      </c:pt>
                      <c:pt idx="437">
                        <c:v>7.1551854345692101E-4</c:v>
                      </c:pt>
                      <c:pt idx="438">
                        <c:v>7.1366040065243101E-4</c:v>
                      </c:pt>
                      <c:pt idx="439">
                        <c:v>7.2649905536752602E-4</c:v>
                      </c:pt>
                      <c:pt idx="440">
                        <c:v>7.2078450991795598E-4</c:v>
                      </c:pt>
                      <c:pt idx="441">
                        <c:v>7.2879569900565497E-4</c:v>
                      </c:pt>
                      <c:pt idx="442">
                        <c:v>7.2483870647678604E-4</c:v>
                      </c:pt>
                      <c:pt idx="443">
                        <c:v>7.2762228260519698E-4</c:v>
                      </c:pt>
                      <c:pt idx="444">
                        <c:v>7.2734843190230402E-4</c:v>
                      </c:pt>
                      <c:pt idx="445">
                        <c:v>7.3340996292800401E-4</c:v>
                      </c:pt>
                      <c:pt idx="446">
                        <c:v>7.3539860930950005E-4</c:v>
                      </c:pt>
                      <c:pt idx="447">
                        <c:v>7.47815132694751E-4</c:v>
                      </c:pt>
                      <c:pt idx="448">
                        <c:v>7.3360175702471598E-4</c:v>
                      </c:pt>
                      <c:pt idx="449">
                        <c:v>7.3099989769542502E-4</c:v>
                      </c:pt>
                      <c:pt idx="450">
                        <c:v>7.45311996496188E-4</c:v>
                      </c:pt>
                      <c:pt idx="451">
                        <c:v>7.5775386434091504E-4</c:v>
                      </c:pt>
                      <c:pt idx="452">
                        <c:v>7.4507466694607896E-4</c:v>
                      </c:pt>
                      <c:pt idx="453">
                        <c:v>7.5472504290736205E-4</c:v>
                      </c:pt>
                      <c:pt idx="454">
                        <c:v>7.5971115635381698E-4</c:v>
                      </c:pt>
                      <c:pt idx="455">
                        <c:v>7.4726905050912895E-4</c:v>
                      </c:pt>
                      <c:pt idx="456">
                        <c:v>7.7153345201077595E-4</c:v>
                      </c:pt>
                      <c:pt idx="457">
                        <c:v>7.7757741945935603E-4</c:v>
                      </c:pt>
                      <c:pt idx="458">
                        <c:v>7.7582790146723602E-4</c:v>
                      </c:pt>
                      <c:pt idx="459">
                        <c:v>7.7074404132644798E-4</c:v>
                      </c:pt>
                      <c:pt idx="460">
                        <c:v>7.8550666749963201E-4</c:v>
                      </c:pt>
                      <c:pt idx="461">
                        <c:v>7.7666313730062402E-4</c:v>
                      </c:pt>
                      <c:pt idx="462">
                        <c:v>7.8315021760130398E-4</c:v>
                      </c:pt>
                      <c:pt idx="463">
                        <c:v>7.8889037022676699E-4</c:v>
                      </c:pt>
                      <c:pt idx="464">
                        <c:v>7.8161900507131197E-4</c:v>
                      </c:pt>
                      <c:pt idx="465">
                        <c:v>7.9200593107268903E-4</c:v>
                      </c:pt>
                      <c:pt idx="466">
                        <c:v>7.8509662305829104E-4</c:v>
                      </c:pt>
                      <c:pt idx="467">
                        <c:v>8.03961414857593E-4</c:v>
                      </c:pt>
                      <c:pt idx="468">
                        <c:v>8.0100292626366005E-4</c:v>
                      </c:pt>
                      <c:pt idx="469">
                        <c:v>7.9959530882971598E-4</c:v>
                      </c:pt>
                      <c:pt idx="470">
                        <c:v>8.0871132942528701E-4</c:v>
                      </c:pt>
                      <c:pt idx="471">
                        <c:v>8.0502102623842599E-4</c:v>
                      </c:pt>
                      <c:pt idx="472">
                        <c:v>8.1395952143338904E-4</c:v>
                      </c:pt>
                      <c:pt idx="473">
                        <c:v>8.0039396614459601E-4</c:v>
                      </c:pt>
                      <c:pt idx="474">
                        <c:v>8.0814794313940398E-4</c:v>
                      </c:pt>
                      <c:pt idx="475">
                        <c:v>8.0165628015914695E-4</c:v>
                      </c:pt>
                      <c:pt idx="476">
                        <c:v>8.1438210114447604E-4</c:v>
                      </c:pt>
                      <c:pt idx="477">
                        <c:v>7.9643581283654304E-4</c:v>
                      </c:pt>
                      <c:pt idx="478">
                        <c:v>8.1377026983469702E-4</c:v>
                      </c:pt>
                      <c:pt idx="479">
                        <c:v>8.2227413438267297E-4</c:v>
                      </c:pt>
                      <c:pt idx="480">
                        <c:v>8.1201155132547905E-4</c:v>
                      </c:pt>
                      <c:pt idx="481">
                        <c:v>8.3603571648167905E-4</c:v>
                      </c:pt>
                      <c:pt idx="482">
                        <c:v>8.2151494032497996E-4</c:v>
                      </c:pt>
                      <c:pt idx="483">
                        <c:v>8.11001889092622E-4</c:v>
                      </c:pt>
                      <c:pt idx="484">
                        <c:v>8.1635501162786398E-4</c:v>
                      </c:pt>
                      <c:pt idx="485">
                        <c:v>8.2006829274934297E-4</c:v>
                      </c:pt>
                      <c:pt idx="486">
                        <c:v>8.2234861982435296E-4</c:v>
                      </c:pt>
                      <c:pt idx="487">
                        <c:v>8.3544687908461499E-4</c:v>
                      </c:pt>
                      <c:pt idx="488">
                        <c:v>8.0763701411865497E-4</c:v>
                      </c:pt>
                      <c:pt idx="489">
                        <c:v>8.3614366369713102E-4</c:v>
                      </c:pt>
                      <c:pt idx="490">
                        <c:v>8.3255410431911205E-4</c:v>
                      </c:pt>
                      <c:pt idx="491">
                        <c:v>8.2654152699764797E-4</c:v>
                      </c:pt>
                      <c:pt idx="492">
                        <c:v>8.3728361869426398E-4</c:v>
                      </c:pt>
                      <c:pt idx="493">
                        <c:v>8.4758981031946999E-4</c:v>
                      </c:pt>
                      <c:pt idx="494">
                        <c:v>8.3139671018541003E-4</c:v>
                      </c:pt>
                      <c:pt idx="495">
                        <c:v>8.3685842956414804E-4</c:v>
                      </c:pt>
                      <c:pt idx="496">
                        <c:v>8.38232356257344E-4</c:v>
                      </c:pt>
                      <c:pt idx="497">
                        <c:v>8.3106795335502503E-4</c:v>
                      </c:pt>
                      <c:pt idx="498">
                        <c:v>8.4047697095578598E-4</c:v>
                      </c:pt>
                      <c:pt idx="499">
                        <c:v>8.1551458753883002E-4</c:v>
                      </c:pt>
                      <c:pt idx="500">
                        <c:v>8.3024712507550702E-4</c:v>
                      </c:pt>
                      <c:pt idx="501">
                        <c:v>8.31668730757026E-4</c:v>
                      </c:pt>
                      <c:pt idx="502">
                        <c:v>8.36208369540538E-4</c:v>
                      </c:pt>
                      <c:pt idx="503">
                        <c:v>8.4149604680283901E-4</c:v>
                      </c:pt>
                      <c:pt idx="504">
                        <c:v>8.4686710078487205E-4</c:v>
                      </c:pt>
                      <c:pt idx="505">
                        <c:v>8.2918296975948303E-4</c:v>
                      </c:pt>
                      <c:pt idx="506">
                        <c:v>8.1458590829523204E-4</c:v>
                      </c:pt>
                      <c:pt idx="507">
                        <c:v>8.3509903634740399E-4</c:v>
                      </c:pt>
                      <c:pt idx="508">
                        <c:v>8.12848715716696E-4</c:v>
                      </c:pt>
                      <c:pt idx="509">
                        <c:v>8.1406981995438103E-4</c:v>
                      </c:pt>
                      <c:pt idx="510">
                        <c:v>8.3307435063496404E-4</c:v>
                      </c:pt>
                      <c:pt idx="511">
                        <c:v>8.1971491661685396E-4</c:v>
                      </c:pt>
                      <c:pt idx="512">
                        <c:v>8.1021907019980597E-4</c:v>
                      </c:pt>
                      <c:pt idx="513">
                        <c:v>8.2941260540936605E-4</c:v>
                      </c:pt>
                      <c:pt idx="514">
                        <c:v>8.2281845189067604E-4</c:v>
                      </c:pt>
                      <c:pt idx="515">
                        <c:v>8.3231570981816402E-4</c:v>
                      </c:pt>
                      <c:pt idx="516">
                        <c:v>8.1976704242746497E-4</c:v>
                      </c:pt>
                      <c:pt idx="517">
                        <c:v>8.26525906993195E-4</c:v>
                      </c:pt>
                      <c:pt idx="518">
                        <c:v>8.4452374307097803E-4</c:v>
                      </c:pt>
                      <c:pt idx="519">
                        <c:v>8.3313212022624605E-4</c:v>
                      </c:pt>
                      <c:pt idx="520">
                        <c:v>7.9659167240579297E-4</c:v>
                      </c:pt>
                      <c:pt idx="521">
                        <c:v>8.1757749540454204E-4</c:v>
                      </c:pt>
                      <c:pt idx="522">
                        <c:v>8.2394757193792302E-4</c:v>
                      </c:pt>
                      <c:pt idx="523">
                        <c:v>8.0909306757200104E-4</c:v>
                      </c:pt>
                      <c:pt idx="524">
                        <c:v>8.1034702164823995E-4</c:v>
                      </c:pt>
                      <c:pt idx="525">
                        <c:v>8.3972586469089998E-4</c:v>
                      </c:pt>
                      <c:pt idx="526">
                        <c:v>8.2114596766578302E-4</c:v>
                      </c:pt>
                      <c:pt idx="527">
                        <c:v>8.2105593264837997E-4</c:v>
                      </c:pt>
                      <c:pt idx="528">
                        <c:v>8.3873032117150604E-4</c:v>
                      </c:pt>
                      <c:pt idx="529">
                        <c:v>8.29547309628489E-4</c:v>
                      </c:pt>
                      <c:pt idx="530">
                        <c:v>8.2031097763620602E-4</c:v>
                      </c:pt>
                      <c:pt idx="531">
                        <c:v>8.3793179072785395E-4</c:v>
                      </c:pt>
                      <c:pt idx="532">
                        <c:v>7.7647564578885002E-4</c:v>
                      </c:pt>
                      <c:pt idx="533">
                        <c:v>8.2311095860357103E-4</c:v>
                      </c:pt>
                      <c:pt idx="534">
                        <c:v>8.0564856395535101E-4</c:v>
                      </c:pt>
                      <c:pt idx="535">
                        <c:v>8.0247683320652297E-4</c:v>
                      </c:pt>
                      <c:pt idx="536">
                        <c:v>8.04110854298653E-4</c:v>
                      </c:pt>
                      <c:pt idx="537">
                        <c:v>8.0688294293451398E-4</c:v>
                      </c:pt>
                      <c:pt idx="538">
                        <c:v>8.1924087681499599E-4</c:v>
                      </c:pt>
                      <c:pt idx="539">
                        <c:v>7.7409280119532795E-4</c:v>
                      </c:pt>
                      <c:pt idx="540">
                        <c:v>7.9501810930838904E-4</c:v>
                      </c:pt>
                      <c:pt idx="541">
                        <c:v>7.9048934090243E-4</c:v>
                      </c:pt>
                      <c:pt idx="542">
                        <c:v>7.8204932266869801E-4</c:v>
                      </c:pt>
                      <c:pt idx="543">
                        <c:v>7.6717529217466395E-4</c:v>
                      </c:pt>
                      <c:pt idx="544">
                        <c:v>7.75363999127745E-4</c:v>
                      </c:pt>
                      <c:pt idx="545">
                        <c:v>7.6903073749368795E-4</c:v>
                      </c:pt>
                      <c:pt idx="546">
                        <c:v>7.7148903748837903E-4</c:v>
                      </c:pt>
                      <c:pt idx="547">
                        <c:v>7.7725351459397496E-4</c:v>
                      </c:pt>
                      <c:pt idx="548">
                        <c:v>7.6680762987117095E-4</c:v>
                      </c:pt>
                      <c:pt idx="549">
                        <c:v>7.71192250346948E-4</c:v>
                      </c:pt>
                      <c:pt idx="550">
                        <c:v>7.6905466527936298E-4</c:v>
                      </c:pt>
                      <c:pt idx="551">
                        <c:v>7.5444590328785203E-4</c:v>
                      </c:pt>
                      <c:pt idx="552">
                        <c:v>7.4548323290923998E-4</c:v>
                      </c:pt>
                      <c:pt idx="553">
                        <c:v>7.1618973801355402E-4</c:v>
                      </c:pt>
                      <c:pt idx="554">
                        <c:v>7.1410912599909895E-4</c:v>
                      </c:pt>
                      <c:pt idx="555">
                        <c:v>6.9258270241994997E-4</c:v>
                      </c:pt>
                      <c:pt idx="556">
                        <c:v>7.2395974736156102E-4</c:v>
                      </c:pt>
                      <c:pt idx="557">
                        <c:v>6.7670281067148605E-4</c:v>
                      </c:pt>
                      <c:pt idx="558">
                        <c:v>7.0461813182286801E-4</c:v>
                      </c:pt>
                      <c:pt idx="559">
                        <c:v>6.6154995598329501E-4</c:v>
                      </c:pt>
                      <c:pt idx="560">
                        <c:v>6.7741831736915802E-4</c:v>
                      </c:pt>
                      <c:pt idx="561">
                        <c:v>6.8212756264612699E-4</c:v>
                      </c:pt>
                      <c:pt idx="562">
                        <c:v>6.63831782086235E-4</c:v>
                      </c:pt>
                      <c:pt idx="563">
                        <c:v>6.2721775594631001E-4</c:v>
                      </c:pt>
                      <c:pt idx="564">
                        <c:v>6.0865797802929901E-4</c:v>
                      </c:pt>
                      <c:pt idx="565">
                        <c:v>6.4021805144323196E-4</c:v>
                      </c:pt>
                      <c:pt idx="566">
                        <c:v>6.1709852925963705E-4</c:v>
                      </c:pt>
                      <c:pt idx="567">
                        <c:v>6.1225081995983804E-4</c:v>
                      </c:pt>
                      <c:pt idx="568">
                        <c:v>5.6607859662959395E-4</c:v>
                      </c:pt>
                      <c:pt idx="569">
                        <c:v>5.5608455264403403E-4</c:v>
                      </c:pt>
                      <c:pt idx="570">
                        <c:v>5.0462062630150198E-4</c:v>
                      </c:pt>
                      <c:pt idx="571">
                        <c:v>5.2485076813896996E-4</c:v>
                      </c:pt>
                      <c:pt idx="572">
                        <c:v>4.4358703138733398E-4</c:v>
                      </c:pt>
                      <c:pt idx="573">
                        <c:v>4.2260476027657502E-4</c:v>
                      </c:pt>
                      <c:pt idx="574">
                        <c:v>4.3314403984943002E-4</c:v>
                      </c:pt>
                      <c:pt idx="575">
                        <c:v>3.9378382040873599E-4</c:v>
                      </c:pt>
                      <c:pt idx="576">
                        <c:v>3.90269211475067E-4</c:v>
                      </c:pt>
                      <c:pt idx="577">
                        <c:v>3.6629332959732302E-4</c:v>
                      </c:pt>
                      <c:pt idx="578">
                        <c:v>2.8425403666626497E-4</c:v>
                      </c:pt>
                      <c:pt idx="579">
                        <c:v>2.57408084200483E-4</c:v>
                      </c:pt>
                      <c:pt idx="580">
                        <c:v>2.3480205991395701E-4</c:v>
                      </c:pt>
                      <c:pt idx="581">
                        <c:v>2.5897356159116898E-4</c:v>
                      </c:pt>
                      <c:pt idx="582">
                        <c:v>2.34765138711912E-4</c:v>
                      </c:pt>
                      <c:pt idx="583">
                        <c:v>2.06910860804563E-4</c:v>
                      </c:pt>
                      <c:pt idx="584">
                        <c:v>2.16197300384569E-4</c:v>
                      </c:pt>
                      <c:pt idx="585">
                        <c:v>2.0333267300024201E-4</c:v>
                      </c:pt>
                      <c:pt idx="586">
                        <c:v>2.0803475612620801E-4</c:v>
                      </c:pt>
                      <c:pt idx="587">
                        <c:v>2.2758701871318201E-4</c:v>
                      </c:pt>
                      <c:pt idx="588">
                        <c:v>2.2322971870381101E-4</c:v>
                      </c:pt>
                      <c:pt idx="589">
                        <c:v>2.3537450818128899E-4</c:v>
                      </c:pt>
                      <c:pt idx="590">
                        <c:v>2.5207574405468602E-4</c:v>
                      </c:pt>
                      <c:pt idx="591">
                        <c:v>2.5751514722607702E-4</c:v>
                      </c:pt>
                      <c:pt idx="592">
                        <c:v>2.6751835411610998E-4</c:v>
                      </c:pt>
                      <c:pt idx="593">
                        <c:v>3.0764973279371499E-4</c:v>
                      </c:pt>
                      <c:pt idx="594">
                        <c:v>2.9042403592879998E-4</c:v>
                      </c:pt>
                      <c:pt idx="595">
                        <c:v>3.3545338603242298E-4</c:v>
                      </c:pt>
                      <c:pt idx="596">
                        <c:v>3.3841611554133298E-4</c:v>
                      </c:pt>
                      <c:pt idx="597">
                        <c:v>3.6170682328646298E-4</c:v>
                      </c:pt>
                      <c:pt idx="598">
                        <c:v>3.3669085933939999E-4</c:v>
                      </c:pt>
                      <c:pt idx="599">
                        <c:v>3.8933606225268798E-4</c:v>
                      </c:pt>
                      <c:pt idx="600">
                        <c:v>4.4854062300661102E-4</c:v>
                      </c:pt>
                      <c:pt idx="601">
                        <c:v>3.9718522247245001E-4</c:v>
                      </c:pt>
                      <c:pt idx="602">
                        <c:v>4.2137538173653202E-4</c:v>
                      </c:pt>
                      <c:pt idx="603">
                        <c:v>4.64278002759519E-4</c:v>
                      </c:pt>
                      <c:pt idx="604">
                        <c:v>4.6430484195183E-4</c:v>
                      </c:pt>
                      <c:pt idx="605">
                        <c:v>4.85505614718805E-4</c:v>
                      </c:pt>
                      <c:pt idx="606">
                        <c:v>5.2336128787343198E-4</c:v>
                      </c:pt>
                      <c:pt idx="607">
                        <c:v>5.7298653331879E-4</c:v>
                      </c:pt>
                      <c:pt idx="608">
                        <c:v>5.5657441298067104E-4</c:v>
                      </c:pt>
                      <c:pt idx="609">
                        <c:v>5.4879312166821598E-4</c:v>
                      </c:pt>
                      <c:pt idx="610">
                        <c:v>5.7543707677392298E-4</c:v>
                      </c:pt>
                      <c:pt idx="611">
                        <c:v>5.6818971643322696E-4</c:v>
                      </c:pt>
                      <c:pt idx="612">
                        <c:v>5.9090359951465303E-4</c:v>
                      </c:pt>
                      <c:pt idx="613">
                        <c:v>6.0817589985698404E-4</c:v>
                      </c:pt>
                      <c:pt idx="614">
                        <c:v>6.47288774201437E-4</c:v>
                      </c:pt>
                      <c:pt idx="615">
                        <c:v>6.7023740432748302E-4</c:v>
                      </c:pt>
                      <c:pt idx="616">
                        <c:v>7.0900477522064598E-4</c:v>
                      </c:pt>
                      <c:pt idx="617">
                        <c:v>7.20585314927407E-4</c:v>
                      </c:pt>
                      <c:pt idx="618">
                        <c:v>7.1109417470943605E-4</c:v>
                      </c:pt>
                      <c:pt idx="619">
                        <c:v>7.0224364965360496E-4</c:v>
                      </c:pt>
                      <c:pt idx="620">
                        <c:v>7.23579057494561E-4</c:v>
                      </c:pt>
                      <c:pt idx="621">
                        <c:v>7.1475807684123998E-4</c:v>
                      </c:pt>
                      <c:pt idx="622">
                        <c:v>8.1333118610358798E-4</c:v>
                      </c:pt>
                      <c:pt idx="623">
                        <c:v>8.4812467115884195E-4</c:v>
                      </c:pt>
                      <c:pt idx="624">
                        <c:v>8.4077357233944001E-4</c:v>
                      </c:pt>
                      <c:pt idx="625">
                        <c:v>8.9930679525222898E-4</c:v>
                      </c:pt>
                      <c:pt idx="626">
                        <c:v>9.3847832085516901E-4</c:v>
                      </c:pt>
                      <c:pt idx="627">
                        <c:v>9.5512519686483598E-4</c:v>
                      </c:pt>
                      <c:pt idx="628">
                        <c:v>9.5366225130575602E-4</c:v>
                      </c:pt>
                      <c:pt idx="629">
                        <c:v>9.7943535931699398E-4</c:v>
                      </c:pt>
                      <c:pt idx="630">
                        <c:v>1.00216376117797E-3</c:v>
                      </c:pt>
                      <c:pt idx="631">
                        <c:v>1.0197308147386101E-3</c:v>
                      </c:pt>
                      <c:pt idx="632">
                        <c:v>1.00738634425886E-3</c:v>
                      </c:pt>
                      <c:pt idx="633">
                        <c:v>1.0495349142856901E-3</c:v>
                      </c:pt>
                      <c:pt idx="634">
                        <c:v>1.0442048327870899E-3</c:v>
                      </c:pt>
                      <c:pt idx="635">
                        <c:v>1.0673012831853501E-3</c:v>
                      </c:pt>
                      <c:pt idx="636">
                        <c:v>1.16396110297469E-3</c:v>
                      </c:pt>
                      <c:pt idx="637">
                        <c:v>1.1444205033666901E-3</c:v>
                      </c:pt>
                      <c:pt idx="638">
                        <c:v>1.19929113534265E-3</c:v>
                      </c:pt>
                      <c:pt idx="639">
                        <c:v>1.1937330395402001E-3</c:v>
                      </c:pt>
                      <c:pt idx="640">
                        <c:v>1.23334649558735E-3</c:v>
                      </c:pt>
                      <c:pt idx="641">
                        <c:v>1.26798757671874E-3</c:v>
                      </c:pt>
                      <c:pt idx="642">
                        <c:v>1.28378866190223E-3</c:v>
                      </c:pt>
                      <c:pt idx="643">
                        <c:v>1.2882313700565201E-3</c:v>
                      </c:pt>
                      <c:pt idx="644">
                        <c:v>1.2715852570134301E-3</c:v>
                      </c:pt>
                      <c:pt idx="645">
                        <c:v>1.38052919589868E-3</c:v>
                      </c:pt>
                      <c:pt idx="646">
                        <c:v>1.38716808823649E-3</c:v>
                      </c:pt>
                      <c:pt idx="647">
                        <c:v>1.3961056706183E-3</c:v>
                      </c:pt>
                      <c:pt idx="648">
                        <c:v>1.41701283306366E-3</c:v>
                      </c:pt>
                      <c:pt idx="649">
                        <c:v>1.4022790932428999E-3</c:v>
                      </c:pt>
                      <c:pt idx="650">
                        <c:v>1.4298448461636201E-3</c:v>
                      </c:pt>
                      <c:pt idx="651">
                        <c:v>1.46938247683845E-3</c:v>
                      </c:pt>
                      <c:pt idx="652">
                        <c:v>1.4930822002626599E-3</c:v>
                      </c:pt>
                      <c:pt idx="653">
                        <c:v>1.53148083504925E-3</c:v>
                      </c:pt>
                      <c:pt idx="654">
                        <c:v>1.55228255235325E-3</c:v>
                      </c:pt>
                      <c:pt idx="655">
                        <c:v>1.60112438413965E-3</c:v>
                      </c:pt>
                      <c:pt idx="656">
                        <c:v>1.5784628487371299E-3</c:v>
                      </c:pt>
                      <c:pt idx="657">
                        <c:v>1.6065916481787701E-3</c:v>
                      </c:pt>
                      <c:pt idx="658">
                        <c:v>1.5941134110741501E-3</c:v>
                      </c:pt>
                      <c:pt idx="659">
                        <c:v>1.6341562572501399E-3</c:v>
                      </c:pt>
                      <c:pt idx="660">
                        <c:v>1.6530869545597999E-3</c:v>
                      </c:pt>
                      <c:pt idx="661">
                        <c:v>1.6891004300917201E-3</c:v>
                      </c:pt>
                      <c:pt idx="662">
                        <c:v>1.6984246642862499E-3</c:v>
                      </c:pt>
                      <c:pt idx="663">
                        <c:v>1.6525415532784001E-3</c:v>
                      </c:pt>
                      <c:pt idx="664">
                        <c:v>1.78954234503312E-3</c:v>
                      </c:pt>
                      <c:pt idx="665">
                        <c:v>1.7456364098253499E-3</c:v>
                      </c:pt>
                      <c:pt idx="666">
                        <c:v>1.8007690030539399E-3</c:v>
                      </c:pt>
                      <c:pt idx="667">
                        <c:v>1.8589969022960501E-3</c:v>
                      </c:pt>
                      <c:pt idx="668">
                        <c:v>1.86739648632625E-3</c:v>
                      </c:pt>
                      <c:pt idx="669">
                        <c:v>1.8865663659998499E-3</c:v>
                      </c:pt>
                      <c:pt idx="670">
                        <c:v>1.8336517518396699E-3</c:v>
                      </c:pt>
                      <c:pt idx="671">
                        <c:v>1.89199351017786E-3</c:v>
                      </c:pt>
                      <c:pt idx="672">
                        <c:v>1.8842967981494299E-3</c:v>
                      </c:pt>
                      <c:pt idx="673">
                        <c:v>1.90658602949201E-3</c:v>
                      </c:pt>
                      <c:pt idx="674">
                        <c:v>1.86029035909832E-3</c:v>
                      </c:pt>
                      <c:pt idx="675">
                        <c:v>2.0111031685991999E-3</c:v>
                      </c:pt>
                      <c:pt idx="676">
                        <c:v>1.9593867197312399E-3</c:v>
                      </c:pt>
                      <c:pt idx="677">
                        <c:v>2.0371769775726898E-3</c:v>
                      </c:pt>
                      <c:pt idx="678">
                        <c:v>2.0302880439707601E-3</c:v>
                      </c:pt>
                      <c:pt idx="679">
                        <c:v>2.0710464303444701E-3</c:v>
                      </c:pt>
                      <c:pt idx="680">
                        <c:v>2.0154367335579E-3</c:v>
                      </c:pt>
                      <c:pt idx="681">
                        <c:v>2.0453465319894E-3</c:v>
                      </c:pt>
                      <c:pt idx="682">
                        <c:v>2.1163565995763402E-3</c:v>
                      </c:pt>
                      <c:pt idx="683">
                        <c:v>2.1074888696050202E-3</c:v>
                      </c:pt>
                      <c:pt idx="684">
                        <c:v>2.1243853030316799E-3</c:v>
                      </c:pt>
                      <c:pt idx="685">
                        <c:v>2.1345118420505399E-3</c:v>
                      </c:pt>
                      <c:pt idx="686">
                        <c:v>2.1500043470498499E-3</c:v>
                      </c:pt>
                      <c:pt idx="687">
                        <c:v>2.2073933228224001E-3</c:v>
                      </c:pt>
                      <c:pt idx="688">
                        <c:v>2.1825978657734699E-3</c:v>
                      </c:pt>
                      <c:pt idx="689">
                        <c:v>2.2155237662764898E-3</c:v>
                      </c:pt>
                      <c:pt idx="690">
                        <c:v>2.1731685229554498E-3</c:v>
                      </c:pt>
                      <c:pt idx="691">
                        <c:v>2.2602544455438598E-3</c:v>
                      </c:pt>
                      <c:pt idx="692">
                        <c:v>2.2886001399788202E-3</c:v>
                      </c:pt>
                      <c:pt idx="693">
                        <c:v>2.3095870010537501E-3</c:v>
                      </c:pt>
                      <c:pt idx="694">
                        <c:v>2.3096596168332298E-3</c:v>
                      </c:pt>
                      <c:pt idx="695">
                        <c:v>2.3376107234434102E-3</c:v>
                      </c:pt>
                      <c:pt idx="696">
                        <c:v>2.2593316274937898E-3</c:v>
                      </c:pt>
                      <c:pt idx="697">
                        <c:v>2.3559597870597502E-3</c:v>
                      </c:pt>
                      <c:pt idx="698">
                        <c:v>2.3937128195804401E-3</c:v>
                      </c:pt>
                      <c:pt idx="699">
                        <c:v>2.3723691973424701E-3</c:v>
                      </c:pt>
                      <c:pt idx="700">
                        <c:v>2.4103214782028402E-3</c:v>
                      </c:pt>
                      <c:pt idx="701">
                        <c:v>2.4131399030466101E-3</c:v>
                      </c:pt>
                      <c:pt idx="702">
                        <c:v>2.4083085376042099E-3</c:v>
                      </c:pt>
                      <c:pt idx="703">
                        <c:v>2.4493731755915399E-3</c:v>
                      </c:pt>
                      <c:pt idx="704">
                        <c:v>2.4443208457897601E-3</c:v>
                      </c:pt>
                      <c:pt idx="705">
                        <c:v>2.4957681623425602E-3</c:v>
                      </c:pt>
                      <c:pt idx="706">
                        <c:v>2.4830210163937802E-3</c:v>
                      </c:pt>
                      <c:pt idx="707">
                        <c:v>2.47424367060159E-3</c:v>
                      </c:pt>
                      <c:pt idx="708">
                        <c:v>2.4984751624072799E-3</c:v>
                      </c:pt>
                      <c:pt idx="709">
                        <c:v>2.4853738511570801E-3</c:v>
                      </c:pt>
                      <c:pt idx="710">
                        <c:v>2.55918369827257E-3</c:v>
                      </c:pt>
                      <c:pt idx="711">
                        <c:v>2.5179636715592199E-3</c:v>
                      </c:pt>
                      <c:pt idx="712">
                        <c:v>2.5747973317671899E-3</c:v>
                      </c:pt>
                      <c:pt idx="713">
                        <c:v>2.5258480679105598E-3</c:v>
                      </c:pt>
                      <c:pt idx="714">
                        <c:v>2.5585069683246799E-3</c:v>
                      </c:pt>
                      <c:pt idx="715">
                        <c:v>2.6531794853132998E-3</c:v>
                      </c:pt>
                      <c:pt idx="716">
                        <c:v>2.5813676152794001E-3</c:v>
                      </c:pt>
                      <c:pt idx="717">
                        <c:v>2.67643343700657E-3</c:v>
                      </c:pt>
                      <c:pt idx="718">
                        <c:v>2.62288711050638E-3</c:v>
                      </c:pt>
                      <c:pt idx="719">
                        <c:v>2.6467297800199701E-3</c:v>
                      </c:pt>
                      <c:pt idx="720">
                        <c:v>2.6402990133310199E-3</c:v>
                      </c:pt>
                      <c:pt idx="721">
                        <c:v>2.7067603293790998E-3</c:v>
                      </c:pt>
                      <c:pt idx="722">
                        <c:v>2.7240270123039898E-3</c:v>
                      </c:pt>
                      <c:pt idx="723">
                        <c:v>2.6617535053503798E-3</c:v>
                      </c:pt>
                      <c:pt idx="724">
                        <c:v>2.72231472885011E-3</c:v>
                      </c:pt>
                      <c:pt idx="725">
                        <c:v>2.7102817109569601E-3</c:v>
                      </c:pt>
                      <c:pt idx="726">
                        <c:v>2.7259645424510602E-3</c:v>
                      </c:pt>
                      <c:pt idx="727">
                        <c:v>2.7298719999353099E-3</c:v>
                      </c:pt>
                      <c:pt idx="728">
                        <c:v>2.7625302481816601E-3</c:v>
                      </c:pt>
                      <c:pt idx="729">
                        <c:v>2.7613785183485998E-3</c:v>
                      </c:pt>
                      <c:pt idx="730">
                        <c:v>2.6907011248143999E-3</c:v>
                      </c:pt>
                      <c:pt idx="731">
                        <c:v>2.8048659626439001E-3</c:v>
                      </c:pt>
                      <c:pt idx="732">
                        <c:v>2.8305293929852598E-3</c:v>
                      </c:pt>
                      <c:pt idx="733">
                        <c:v>2.86278282922185E-3</c:v>
                      </c:pt>
                      <c:pt idx="734">
                        <c:v>2.8405412005469101E-3</c:v>
                      </c:pt>
                      <c:pt idx="735">
                        <c:v>2.83186641378445E-3</c:v>
                      </c:pt>
                      <c:pt idx="736">
                        <c:v>2.8196100469581298E-3</c:v>
                      </c:pt>
                      <c:pt idx="737">
                        <c:v>2.85998183389658E-3</c:v>
                      </c:pt>
                      <c:pt idx="738">
                        <c:v>2.8230542804647601E-3</c:v>
                      </c:pt>
                      <c:pt idx="739">
                        <c:v>2.9102597956024699E-3</c:v>
                      </c:pt>
                      <c:pt idx="740">
                        <c:v>2.8629711597644701E-3</c:v>
                      </c:pt>
                      <c:pt idx="741">
                        <c:v>2.8942822060612E-3</c:v>
                      </c:pt>
                      <c:pt idx="742">
                        <c:v>2.8685255797677202E-3</c:v>
                      </c:pt>
                      <c:pt idx="743">
                        <c:v>2.8957291897646498E-3</c:v>
                      </c:pt>
                      <c:pt idx="744">
                        <c:v>2.7947247639043401E-3</c:v>
                      </c:pt>
                      <c:pt idx="745">
                        <c:v>2.8941295519370499E-3</c:v>
                      </c:pt>
                      <c:pt idx="746">
                        <c:v>2.8455825083953299E-3</c:v>
                      </c:pt>
                      <c:pt idx="747">
                        <c:v>2.9394358212947599E-3</c:v>
                      </c:pt>
                      <c:pt idx="748">
                        <c:v>2.8666052018556701E-3</c:v>
                      </c:pt>
                      <c:pt idx="749">
                        <c:v>2.8313335649261398E-3</c:v>
                      </c:pt>
                      <c:pt idx="750">
                        <c:v>2.8713672255631399E-3</c:v>
                      </c:pt>
                      <c:pt idx="751">
                        <c:v>2.8008992893994401E-3</c:v>
                      </c:pt>
                      <c:pt idx="752">
                        <c:v>2.7269315759319199E-3</c:v>
                      </c:pt>
                      <c:pt idx="753">
                        <c:v>2.81245283560093E-3</c:v>
                      </c:pt>
                      <c:pt idx="754">
                        <c:v>2.6750558644668301E-3</c:v>
                      </c:pt>
                      <c:pt idx="755">
                        <c:v>2.6845868332176499E-3</c:v>
                      </c:pt>
                      <c:pt idx="756">
                        <c:v>2.5300627577948E-3</c:v>
                      </c:pt>
                      <c:pt idx="757">
                        <c:v>2.5586993625869E-3</c:v>
                      </c:pt>
                      <c:pt idx="758">
                        <c:v>2.4770918823771499E-3</c:v>
                      </c:pt>
                      <c:pt idx="759">
                        <c:v>2.4689781704138802E-3</c:v>
                      </c:pt>
                      <c:pt idx="760">
                        <c:v>2.3360060368165102E-3</c:v>
                      </c:pt>
                      <c:pt idx="761">
                        <c:v>2.2816933373786801E-3</c:v>
                      </c:pt>
                      <c:pt idx="762">
                        <c:v>2.3512236097305299E-3</c:v>
                      </c:pt>
                      <c:pt idx="763">
                        <c:v>2.1306877621651401E-3</c:v>
                      </c:pt>
                      <c:pt idx="764">
                        <c:v>2.1820351822227101E-3</c:v>
                      </c:pt>
                      <c:pt idx="765">
                        <c:v>2.0990659505600901E-3</c:v>
                      </c:pt>
                      <c:pt idx="766">
                        <c:v>2.02116135412781E-3</c:v>
                      </c:pt>
                      <c:pt idx="767">
                        <c:v>1.99513232335846E-3</c:v>
                      </c:pt>
                      <c:pt idx="768">
                        <c:v>2.0170588320061098E-3</c:v>
                      </c:pt>
                      <c:pt idx="769">
                        <c:v>1.98599495362164E-3</c:v>
                      </c:pt>
                      <c:pt idx="770">
                        <c:v>1.98193152924432E-3</c:v>
                      </c:pt>
                      <c:pt idx="771">
                        <c:v>1.9236132160598001E-3</c:v>
                      </c:pt>
                      <c:pt idx="772">
                        <c:v>1.8580332194988701E-3</c:v>
                      </c:pt>
                      <c:pt idx="773">
                        <c:v>1.8982177362459501E-3</c:v>
                      </c:pt>
                      <c:pt idx="774">
                        <c:v>1.8369957694332E-3</c:v>
                      </c:pt>
                      <c:pt idx="775">
                        <c:v>1.7777939929259901E-3</c:v>
                      </c:pt>
                      <c:pt idx="776">
                        <c:v>1.8737037405385699E-3</c:v>
                      </c:pt>
                      <c:pt idx="777">
                        <c:v>1.78132562060952E-3</c:v>
                      </c:pt>
                      <c:pt idx="778">
                        <c:v>1.7983421708486101E-3</c:v>
                      </c:pt>
                      <c:pt idx="779">
                        <c:v>1.76918966430838E-3</c:v>
                      </c:pt>
                      <c:pt idx="780">
                        <c:v>1.75391783672518E-3</c:v>
                      </c:pt>
                      <c:pt idx="781">
                        <c:v>1.74092905105664E-3</c:v>
                      </c:pt>
                      <c:pt idx="782">
                        <c:v>1.68876396036978E-3</c:v>
                      </c:pt>
                      <c:pt idx="783">
                        <c:v>1.61703166555069E-3</c:v>
                      </c:pt>
                      <c:pt idx="784">
                        <c:v>1.6387109259433799E-3</c:v>
                      </c:pt>
                      <c:pt idx="785">
                        <c:v>1.6606748600901599E-3</c:v>
                      </c:pt>
                      <c:pt idx="786">
                        <c:v>1.55645589794271E-3</c:v>
                      </c:pt>
                      <c:pt idx="787">
                        <c:v>1.5953108650177501E-3</c:v>
                      </c:pt>
                      <c:pt idx="788">
                        <c:v>1.57384585048349E-3</c:v>
                      </c:pt>
                      <c:pt idx="789">
                        <c:v>1.62588495830072E-3</c:v>
                      </c:pt>
                      <c:pt idx="790">
                        <c:v>1.60845074820702E-3</c:v>
                      </c:pt>
                      <c:pt idx="791">
                        <c:v>1.4942464587067599E-3</c:v>
                      </c:pt>
                      <c:pt idx="792">
                        <c:v>1.56767919795185E-3</c:v>
                      </c:pt>
                      <c:pt idx="793">
                        <c:v>1.57713870329438E-3</c:v>
                      </c:pt>
                      <c:pt idx="794">
                        <c:v>1.5249650142432499E-3</c:v>
                      </c:pt>
                      <c:pt idx="795">
                        <c:v>1.5443960501477099E-3</c:v>
                      </c:pt>
                      <c:pt idx="796">
                        <c:v>1.4614044465609201E-3</c:v>
                      </c:pt>
                      <c:pt idx="797">
                        <c:v>1.53881145024171E-3</c:v>
                      </c:pt>
                      <c:pt idx="798">
                        <c:v>1.5059594445451601E-3</c:v>
                      </c:pt>
                      <c:pt idx="799">
                        <c:v>1.4469494332751201E-3</c:v>
                      </c:pt>
                      <c:pt idx="800">
                        <c:v>1.48043921477856E-3</c:v>
                      </c:pt>
                      <c:pt idx="801">
                        <c:v>1.39403961245894E-3</c:v>
                      </c:pt>
                      <c:pt idx="802">
                        <c:v>1.40202319399161E-3</c:v>
                      </c:pt>
                      <c:pt idx="803">
                        <c:v>1.39039942138998E-3</c:v>
                      </c:pt>
                      <c:pt idx="804">
                        <c:v>1.3727523617981701E-3</c:v>
                      </c:pt>
                      <c:pt idx="805">
                        <c:v>1.4684875039587999E-3</c:v>
                      </c:pt>
                      <c:pt idx="806">
                        <c:v>1.4143009291284999E-3</c:v>
                      </c:pt>
                      <c:pt idx="807">
                        <c:v>1.46426288885109E-3</c:v>
                      </c:pt>
                      <c:pt idx="808">
                        <c:v>1.33286724787379E-3</c:v>
                      </c:pt>
                      <c:pt idx="809">
                        <c:v>1.3178285832951199E-3</c:v>
                      </c:pt>
                      <c:pt idx="810">
                        <c:v>1.4514795862129201E-3</c:v>
                      </c:pt>
                      <c:pt idx="811">
                        <c:v>1.2914061811139599E-3</c:v>
                      </c:pt>
                      <c:pt idx="812">
                        <c:v>1.3343521219757E-3</c:v>
                      </c:pt>
                      <c:pt idx="813">
                        <c:v>1.2982610658589301E-3</c:v>
                      </c:pt>
                      <c:pt idx="814">
                        <c:v>1.3019470439895201E-3</c:v>
                      </c:pt>
                      <c:pt idx="815">
                        <c:v>1.30904236912936E-3</c:v>
                      </c:pt>
                      <c:pt idx="816">
                        <c:v>1.37723140141006E-3</c:v>
                      </c:pt>
                      <c:pt idx="817">
                        <c:v>1.1950216358506799E-3</c:v>
                      </c:pt>
                      <c:pt idx="818">
                        <c:v>1.33354586712786E-3</c:v>
                      </c:pt>
                      <c:pt idx="819">
                        <c:v>1.2865637455087E-3</c:v>
                      </c:pt>
                      <c:pt idx="820">
                        <c:v>1.3582149004771E-3</c:v>
                      </c:pt>
                      <c:pt idx="821">
                        <c:v>1.1433585592006299E-3</c:v>
                      </c:pt>
                      <c:pt idx="822">
                        <c:v>1.26882981405268E-3</c:v>
                      </c:pt>
                      <c:pt idx="823">
                        <c:v>1.2339460094872999E-3</c:v>
                      </c:pt>
                      <c:pt idx="824">
                        <c:v>1.2139533940667699E-3</c:v>
                      </c:pt>
                      <c:pt idx="825">
                        <c:v>1.2150009175053501E-3</c:v>
                      </c:pt>
                      <c:pt idx="826">
                        <c:v>1.1636397100464599E-3</c:v>
                      </c:pt>
                      <c:pt idx="827">
                        <c:v>1.21781755207184E-3</c:v>
                      </c:pt>
                      <c:pt idx="828">
                        <c:v>1.1605165624288801E-3</c:v>
                      </c:pt>
                      <c:pt idx="829">
                        <c:v>1.1697473617679401E-3</c:v>
                      </c:pt>
                      <c:pt idx="830">
                        <c:v>1.16104601033878E-3</c:v>
                      </c:pt>
                      <c:pt idx="831">
                        <c:v>1.0998593480540299E-3</c:v>
                      </c:pt>
                      <c:pt idx="832">
                        <c:v>1.13478865014056E-3</c:v>
                      </c:pt>
                      <c:pt idx="833">
                        <c:v>1.1263647526442099E-3</c:v>
                      </c:pt>
                      <c:pt idx="834">
                        <c:v>1.096651025414E-3</c:v>
                      </c:pt>
                      <c:pt idx="835">
                        <c:v>1.1432462403247201E-3</c:v>
                      </c:pt>
                      <c:pt idx="836">
                        <c:v>1.1018166162523901E-3</c:v>
                      </c:pt>
                      <c:pt idx="837">
                        <c:v>9.1606692095684398E-4</c:v>
                      </c:pt>
                      <c:pt idx="838">
                        <c:v>1.0682775351919E-3</c:v>
                      </c:pt>
                      <c:pt idx="839">
                        <c:v>1.00844627934523E-3</c:v>
                      </c:pt>
                      <c:pt idx="840">
                        <c:v>9.7885099130359094E-4</c:v>
                      </c:pt>
                      <c:pt idx="841">
                        <c:v>9.6262412081896402E-4</c:v>
                      </c:pt>
                      <c:pt idx="842">
                        <c:v>1.0464003027893401E-3</c:v>
                      </c:pt>
                      <c:pt idx="843">
                        <c:v>8.9144770404014299E-4</c:v>
                      </c:pt>
                      <c:pt idx="844">
                        <c:v>8.7980351744568696E-4</c:v>
                      </c:pt>
                      <c:pt idx="845">
                        <c:v>8.6310983577157503E-4</c:v>
                      </c:pt>
                      <c:pt idx="846">
                        <c:v>9.0027740371749899E-4</c:v>
                      </c:pt>
                      <c:pt idx="847">
                        <c:v>8.5302835922650003E-4</c:v>
                      </c:pt>
                      <c:pt idx="848">
                        <c:v>8.2126094716606605E-4</c:v>
                      </c:pt>
                      <c:pt idx="849">
                        <c:v>8.2042582414322497E-4</c:v>
                      </c:pt>
                      <c:pt idx="850">
                        <c:v>8.3559322390702403E-4</c:v>
                      </c:pt>
                      <c:pt idx="851">
                        <c:v>7.5626728983289599E-4</c:v>
                      </c:pt>
                      <c:pt idx="852">
                        <c:v>7.75625014457779E-4</c:v>
                      </c:pt>
                      <c:pt idx="853">
                        <c:v>7.4849660457502402E-4</c:v>
                      </c:pt>
                      <c:pt idx="854">
                        <c:v>7.9010703731893599E-4</c:v>
                      </c:pt>
                      <c:pt idx="855">
                        <c:v>7.2021884626809402E-4</c:v>
                      </c:pt>
                      <c:pt idx="856">
                        <c:v>7.5557595624862702E-4</c:v>
                      </c:pt>
                      <c:pt idx="857">
                        <c:v>6.9472952435568403E-4</c:v>
                      </c:pt>
                      <c:pt idx="858">
                        <c:v>7.0279142890647601E-4</c:v>
                      </c:pt>
                      <c:pt idx="859">
                        <c:v>6.1370098665144805E-4</c:v>
                      </c:pt>
                      <c:pt idx="860">
                        <c:v>6.8601584302619898E-4</c:v>
                      </c:pt>
                      <c:pt idx="861">
                        <c:v>6.6234526487278804E-4</c:v>
                      </c:pt>
                      <c:pt idx="862">
                        <c:v>6.1964015208875497E-4</c:v>
                      </c:pt>
                      <c:pt idx="863">
                        <c:v>6.12709306565885E-4</c:v>
                      </c:pt>
                      <c:pt idx="864">
                        <c:v>5.9951452810253804E-4</c:v>
                      </c:pt>
                      <c:pt idx="865">
                        <c:v>5.57502910881253E-4</c:v>
                      </c:pt>
                      <c:pt idx="866">
                        <c:v>5.9647848258230604E-4</c:v>
                      </c:pt>
                      <c:pt idx="867">
                        <c:v>5.7875742794540898E-4</c:v>
                      </c:pt>
                      <c:pt idx="868">
                        <c:v>6.0044850024735098E-4</c:v>
                      </c:pt>
                      <c:pt idx="869">
                        <c:v>5.9813002825885499E-4</c:v>
                      </c:pt>
                      <c:pt idx="870">
                        <c:v>5.8037994217397405E-4</c:v>
                      </c:pt>
                      <c:pt idx="871">
                        <c:v>5.6225015693297002E-4</c:v>
                      </c:pt>
                      <c:pt idx="872">
                        <c:v>5.52752958362734E-4</c:v>
                      </c:pt>
                      <c:pt idx="873">
                        <c:v>5.2825233307418802E-4</c:v>
                      </c:pt>
                      <c:pt idx="874">
                        <c:v>4.7854728543041602E-4</c:v>
                      </c:pt>
                      <c:pt idx="875">
                        <c:v>5.1012512728226497E-4</c:v>
                      </c:pt>
                      <c:pt idx="876">
                        <c:v>4.7120309816286998E-4</c:v>
                      </c:pt>
                      <c:pt idx="877">
                        <c:v>4.8111418658412601E-4</c:v>
                      </c:pt>
                      <c:pt idx="878">
                        <c:v>5.0109466656036799E-4</c:v>
                      </c:pt>
                      <c:pt idx="879">
                        <c:v>5.2530826479100503E-4</c:v>
                      </c:pt>
                      <c:pt idx="880">
                        <c:v>4.9359800709201701E-4</c:v>
                      </c:pt>
                      <c:pt idx="881">
                        <c:v>5.3218743538945804E-4</c:v>
                      </c:pt>
                      <c:pt idx="882">
                        <c:v>4.8126682673057598E-4</c:v>
                      </c:pt>
                      <c:pt idx="883">
                        <c:v>4.4249942690321997E-4</c:v>
                      </c:pt>
                      <c:pt idx="884">
                        <c:v>4.4830119069080198E-4</c:v>
                      </c:pt>
                      <c:pt idx="885">
                        <c:v>2.7344320300076198E-4</c:v>
                      </c:pt>
                      <c:pt idx="886">
                        <c:v>4.7314053047133102E-4</c:v>
                      </c:pt>
                      <c:pt idx="887">
                        <c:v>3.9335034432775201E-4</c:v>
                      </c:pt>
                      <c:pt idx="888">
                        <c:v>3.7535509959684001E-4</c:v>
                      </c:pt>
                      <c:pt idx="889">
                        <c:v>4.2153390885147003E-4</c:v>
                      </c:pt>
                      <c:pt idx="890">
                        <c:v>3.90412651399214E-4</c:v>
                      </c:pt>
                      <c:pt idx="891">
                        <c:v>3.7261560335109198E-4</c:v>
                      </c:pt>
                      <c:pt idx="892">
                        <c:v>4.1543395734887898E-4</c:v>
                      </c:pt>
                      <c:pt idx="893">
                        <c:v>3.6274442881844399E-4</c:v>
                      </c:pt>
                      <c:pt idx="894">
                        <c:v>4.04989089475379E-4</c:v>
                      </c:pt>
                      <c:pt idx="895">
                        <c:v>4.1577741427817902E-4</c:v>
                      </c:pt>
                      <c:pt idx="896">
                        <c:v>3.4662276324889197E-4</c:v>
                      </c:pt>
                      <c:pt idx="897">
                        <c:v>4.0388364076221901E-4</c:v>
                      </c:pt>
                      <c:pt idx="898">
                        <c:v>3.86513386338985E-4</c:v>
                      </c:pt>
                      <c:pt idx="899">
                        <c:v>3.6456774242738898E-4</c:v>
                      </c:pt>
                      <c:pt idx="900">
                        <c:v>3.59865943087132E-4</c:v>
                      </c:pt>
                      <c:pt idx="901">
                        <c:v>3.42311410326376E-4</c:v>
                      </c:pt>
                      <c:pt idx="902">
                        <c:v>3.7780593690925498E-4</c:v>
                      </c:pt>
                      <c:pt idx="903">
                        <c:v>3.27940916511716E-4</c:v>
                      </c:pt>
                      <c:pt idx="904">
                        <c:v>3.30058529032038E-4</c:v>
                      </c:pt>
                      <c:pt idx="905">
                        <c:v>3.7954842489273802E-4</c:v>
                      </c:pt>
                      <c:pt idx="906">
                        <c:v>3.6516490944142198E-4</c:v>
                      </c:pt>
                      <c:pt idx="907">
                        <c:v>3.3471215777281101E-4</c:v>
                      </c:pt>
                      <c:pt idx="908">
                        <c:v>3.74869216907473E-4</c:v>
                      </c:pt>
                      <c:pt idx="909">
                        <c:v>3.4088508858286899E-4</c:v>
                      </c:pt>
                      <c:pt idx="910">
                        <c:v>3.0962049623417602E-4</c:v>
                      </c:pt>
                      <c:pt idx="911">
                        <c:v>3.0591964831380199E-4</c:v>
                      </c:pt>
                      <c:pt idx="912">
                        <c:v>3.2277286203872098E-4</c:v>
                      </c:pt>
                      <c:pt idx="913">
                        <c:v>3.60525729983698E-4</c:v>
                      </c:pt>
                      <c:pt idx="914">
                        <c:v>3.0563221590652401E-4</c:v>
                      </c:pt>
                      <c:pt idx="915">
                        <c:v>3.1075812592267101E-4</c:v>
                      </c:pt>
                      <c:pt idx="916">
                        <c:v>3.1775257721282097E-4</c:v>
                      </c:pt>
                      <c:pt idx="917">
                        <c:v>3.1433121841843497E-4</c:v>
                      </c:pt>
                      <c:pt idx="918">
                        <c:v>2.9011859603232101E-4</c:v>
                      </c:pt>
                      <c:pt idx="919">
                        <c:v>2.49728974084315E-4</c:v>
                      </c:pt>
                      <c:pt idx="920">
                        <c:v>2.9979064516491002E-4</c:v>
                      </c:pt>
                      <c:pt idx="921">
                        <c:v>2.9676578431614902E-4</c:v>
                      </c:pt>
                      <c:pt idx="922">
                        <c:v>2.1953876356880901E-4</c:v>
                      </c:pt>
                      <c:pt idx="923">
                        <c:v>2.67191054892825E-4</c:v>
                      </c:pt>
                      <c:pt idx="924">
                        <c:v>2.7271119975157799E-4</c:v>
                      </c:pt>
                      <c:pt idx="925">
                        <c:v>2.6648488689660303E-4</c:v>
                      </c:pt>
                      <c:pt idx="926">
                        <c:v>1.9314156869423301E-4</c:v>
                      </c:pt>
                      <c:pt idx="927">
                        <c:v>3.0115868865630699E-4</c:v>
                      </c:pt>
                      <c:pt idx="928">
                        <c:v>2.5246335227035598E-4</c:v>
                      </c:pt>
                      <c:pt idx="929">
                        <c:v>2.42060330027216E-4</c:v>
                      </c:pt>
                      <c:pt idx="930">
                        <c:v>2.7997918114453998E-4</c:v>
                      </c:pt>
                      <c:pt idx="931">
                        <c:v>2.6859735105972998E-4</c:v>
                      </c:pt>
                      <c:pt idx="932">
                        <c:v>2.35597779805276E-4</c:v>
                      </c:pt>
                      <c:pt idx="933">
                        <c:v>2.48857981289792E-4</c:v>
                      </c:pt>
                      <c:pt idx="934">
                        <c:v>2.0858568125621901E-4</c:v>
                      </c:pt>
                      <c:pt idx="935">
                        <c:v>1.97069751793508E-4</c:v>
                      </c:pt>
                      <c:pt idx="936">
                        <c:v>2.0586734584025001E-4</c:v>
                      </c:pt>
                      <c:pt idx="937">
                        <c:v>1.99577307167462E-4</c:v>
                      </c:pt>
                      <c:pt idx="938">
                        <c:v>2.4121383364660899E-4</c:v>
                      </c:pt>
                      <c:pt idx="939">
                        <c:v>2.0275606531584099E-4</c:v>
                      </c:pt>
                      <c:pt idx="940">
                        <c:v>1.9595927929366201E-4</c:v>
                      </c:pt>
                      <c:pt idx="941">
                        <c:v>1.8804589653071601E-4</c:v>
                      </c:pt>
                      <c:pt idx="942">
                        <c:v>2.09225571724989E-4</c:v>
                      </c:pt>
                      <c:pt idx="943">
                        <c:v>2.2599089538345401E-4</c:v>
                      </c:pt>
                      <c:pt idx="944">
                        <c:v>2.1917007622016801E-4</c:v>
                      </c:pt>
                      <c:pt idx="945">
                        <c:v>2.06124459605386E-4</c:v>
                      </c:pt>
                      <c:pt idx="946">
                        <c:v>2.06715936994733E-4</c:v>
                      </c:pt>
                      <c:pt idx="947">
                        <c:v>1.7945894384335001E-4</c:v>
                      </c:pt>
                      <c:pt idx="948">
                        <c:v>2.04470876571996E-4</c:v>
                      </c:pt>
                      <c:pt idx="949">
                        <c:v>2.1011926278742399E-4</c:v>
                      </c:pt>
                      <c:pt idx="950">
                        <c:v>1.76775909494631E-4</c:v>
                      </c:pt>
                      <c:pt idx="951">
                        <c:v>1.85251099575588E-4</c:v>
                      </c:pt>
                      <c:pt idx="952">
                        <c:v>1.80438624573486E-4</c:v>
                      </c:pt>
                      <c:pt idx="953">
                        <c:v>1.6041477069728599E-4</c:v>
                      </c:pt>
                      <c:pt idx="954">
                        <c:v>2.02696741392986E-4</c:v>
                      </c:pt>
                      <c:pt idx="955">
                        <c:v>1.8066480890147399E-4</c:v>
                      </c:pt>
                      <c:pt idx="956">
                        <c:v>1.63520888708987E-4</c:v>
                      </c:pt>
                      <c:pt idx="957">
                        <c:v>2.03823505442647E-4</c:v>
                      </c:pt>
                      <c:pt idx="958">
                        <c:v>1.5987714185239799E-4</c:v>
                      </c:pt>
                      <c:pt idx="959">
                        <c:v>2.20800743097337E-4</c:v>
                      </c:pt>
                      <c:pt idx="960">
                        <c:v>2.0153568537694999E-4</c:v>
                      </c:pt>
                      <c:pt idx="961">
                        <c:v>2.0189606445555799E-4</c:v>
                      </c:pt>
                      <c:pt idx="962">
                        <c:v>1.6610436905449899E-4</c:v>
                      </c:pt>
                      <c:pt idx="963">
                        <c:v>1.9552318225572301E-4</c:v>
                      </c:pt>
                      <c:pt idx="964">
                        <c:v>1.9090866667453E-4</c:v>
                      </c:pt>
                      <c:pt idx="965">
                        <c:v>1.20467632328774E-4</c:v>
                      </c:pt>
                      <c:pt idx="966">
                        <c:v>1.4119381344579701E-4</c:v>
                      </c:pt>
                      <c:pt idx="967">
                        <c:v>1.88022349568407E-4</c:v>
                      </c:pt>
                      <c:pt idx="968">
                        <c:v>2.0918130360078499E-4</c:v>
                      </c:pt>
                      <c:pt idx="969">
                        <c:v>1.7921882612434401E-4</c:v>
                      </c:pt>
                      <c:pt idx="970">
                        <c:v>1.7433547214442901E-4</c:v>
                      </c:pt>
                      <c:pt idx="971">
                        <c:v>1.4629105377239401E-4</c:v>
                      </c:pt>
                      <c:pt idx="972">
                        <c:v>1.05965729309107E-4</c:v>
                      </c:pt>
                      <c:pt idx="973">
                        <c:v>1.3230291942202999E-4</c:v>
                      </c:pt>
                      <c:pt idx="974">
                        <c:v>1.3624987048355201E-4</c:v>
                      </c:pt>
                      <c:pt idx="975">
                        <c:v>1.7349431858082001E-4</c:v>
                      </c:pt>
                      <c:pt idx="976">
                        <c:v>1.5898773301652601E-4</c:v>
                      </c:pt>
                      <c:pt idx="977">
                        <c:v>1.3015102603419599E-4</c:v>
                      </c:pt>
                      <c:pt idx="978">
                        <c:v>1.5318271184732999E-4</c:v>
                      </c:pt>
                      <c:pt idx="979">
                        <c:v>1.2861814377133001E-4</c:v>
                      </c:pt>
                      <c:pt idx="980">
                        <c:v>1.6003711529120399E-4</c:v>
                      </c:pt>
                      <c:pt idx="981" formatCode="0.00E+00">
                        <c:v>8.3126158230291096E-5</c:v>
                      </c:pt>
                      <c:pt idx="982">
                        <c:v>1.0956680541850601E-4</c:v>
                      </c:pt>
                      <c:pt idx="983" formatCode="0.00E+00">
                        <c:v>8.7455613732959401E-5</c:v>
                      </c:pt>
                      <c:pt idx="984" formatCode="0.00E+00">
                        <c:v>9.9196667240565402E-5</c:v>
                      </c:pt>
                      <c:pt idx="985" formatCode="0.00E+00">
                        <c:v>8.0519388753977204E-5</c:v>
                      </c:pt>
                      <c:pt idx="986">
                        <c:v>1.4112883619358499E-4</c:v>
                      </c:pt>
                      <c:pt idx="987">
                        <c:v>1.8100655366773001E-4</c:v>
                      </c:pt>
                      <c:pt idx="988" formatCode="0.00E+00">
                        <c:v>2.9427719756425699E-5</c:v>
                      </c:pt>
                      <c:pt idx="989">
                        <c:v>1.0360410091286E-4</c:v>
                      </c:pt>
                      <c:pt idx="990">
                        <c:v>1.4020033101922599E-4</c:v>
                      </c:pt>
                      <c:pt idx="991">
                        <c:v>1.0096336999333601E-4</c:v>
                      </c:pt>
                      <c:pt idx="992" formatCode="0.00E+00">
                        <c:v>9.27825065072763E-5</c:v>
                      </c:pt>
                      <c:pt idx="993" formatCode="0.00E+00">
                        <c:v>7.2777533892292502E-5</c:v>
                      </c:pt>
                      <c:pt idx="994">
                        <c:v>1.28690299547878E-4</c:v>
                      </c:pt>
                      <c:pt idx="995" formatCode="0.00E+00">
                        <c:v>6.0555301967188998E-5</c:v>
                      </c:pt>
                      <c:pt idx="996">
                        <c:v>1.0512098838491099E-4</c:v>
                      </c:pt>
                      <c:pt idx="997">
                        <c:v>1.73705637994015E-4</c:v>
                      </c:pt>
                      <c:pt idx="998">
                        <c:v>1.07404795904361E-4</c:v>
                      </c:pt>
                      <c:pt idx="999">
                        <c:v>1.0757605887086301E-4</c:v>
                      </c:pt>
                      <c:pt idx="1000">
                        <c:v>1.5377469439742099E-4</c:v>
                      </c:pt>
                      <c:pt idx="1001" formatCode="0.00E+00">
                        <c:v>9.2238963877691997E-5</c:v>
                      </c:pt>
                      <c:pt idx="1002" formatCode="0.00E+00">
                        <c:v>8.1471153947182604E-5</c:v>
                      </c:pt>
                      <c:pt idx="1003" formatCode="0.00E+00">
                        <c:v>6.4045846251301606E-5</c:v>
                      </c:pt>
                      <c:pt idx="1004" formatCode="0.00E+00">
                        <c:v>7.5647930846201405E-5</c:v>
                      </c:pt>
                      <c:pt idx="1005" formatCode="0.00E+00">
                        <c:v>-6.9020022589980798E-6</c:v>
                      </c:pt>
                      <c:pt idx="1006" formatCode="0.00E+00">
                        <c:v>7.7546397077517804E-5</c:v>
                      </c:pt>
                      <c:pt idx="1007" formatCode="0.00E+00">
                        <c:v>4.0331424499841702E-5</c:v>
                      </c:pt>
                      <c:pt idx="1008" formatCode="0.00E+00">
                        <c:v>7.7032983848855606E-5</c:v>
                      </c:pt>
                      <c:pt idx="1009">
                        <c:v>1.1507000829140099E-4</c:v>
                      </c:pt>
                      <c:pt idx="1010" formatCode="0.00E+00">
                        <c:v>8.13541302091326E-5</c:v>
                      </c:pt>
                      <c:pt idx="1011" formatCode="0.00E+00">
                        <c:v>8.2747292565737505E-5</c:v>
                      </c:pt>
                      <c:pt idx="1012" formatCode="0.00E+00">
                        <c:v>-3.6999650442894299E-6</c:v>
                      </c:pt>
                      <c:pt idx="1013" formatCode="0.00E+00">
                        <c:v>9.3612633965211095E-5</c:v>
                      </c:pt>
                      <c:pt idx="1014" formatCode="0.00E+00">
                        <c:v>4.08891190827156E-5</c:v>
                      </c:pt>
                      <c:pt idx="1015">
                        <c:v>1.0890406407403599E-4</c:v>
                      </c:pt>
                      <c:pt idx="1016" formatCode="0.00E+00">
                        <c:v>9.7982062787520596E-5</c:v>
                      </c:pt>
                      <c:pt idx="1017" formatCode="0.00E+00">
                        <c:v>3.06732657994674E-5</c:v>
                      </c:pt>
                      <c:pt idx="1018" formatCode="0.00E+00">
                        <c:v>4.17752318745787E-5</c:v>
                      </c:pt>
                      <c:pt idx="1019">
                        <c:v>1.0468344076369001E-4</c:v>
                      </c:pt>
                      <c:pt idx="1020" formatCode="0.00E+00">
                        <c:v>1.4894318562206299E-5</c:v>
                      </c:pt>
                      <c:pt idx="1021" formatCode="0.00E+00">
                        <c:v>5.8381608324962901E-5</c:v>
                      </c:pt>
                      <c:pt idx="1022" formatCode="0.00E+00">
                        <c:v>5.4649214821256803E-5</c:v>
                      </c:pt>
                      <c:pt idx="1023" formatCode="0.00E+00">
                        <c:v>7.5836197914618203E-5</c:v>
                      </c:pt>
                      <c:pt idx="1024" formatCode="0.00E+00">
                        <c:v>-3.3883834309555398E-6</c:v>
                      </c:pt>
                      <c:pt idx="1025">
                        <c:v>1.17481385966116E-4</c:v>
                      </c:pt>
                      <c:pt idx="1026" formatCode="0.00E+00">
                        <c:v>3.7542125355916498E-5</c:v>
                      </c:pt>
                      <c:pt idx="1027" formatCode="0.00E+00">
                        <c:v>1.32250136846583E-5</c:v>
                      </c:pt>
                      <c:pt idx="1028" formatCode="0.00E+00">
                        <c:v>2.0281526864046498E-5</c:v>
                      </c:pt>
                      <c:pt idx="1029" formatCode="0.00E+00">
                        <c:v>3.5416136751346901E-5</c:v>
                      </c:pt>
                      <c:pt idx="1030" formatCode="0.00E+00">
                        <c:v>5.1179394765136703E-5</c:v>
                      </c:pt>
                      <c:pt idx="1031" formatCode="0.00E+00">
                        <c:v>-5.06963797202666E-5</c:v>
                      </c:pt>
                      <c:pt idx="1032">
                        <c:v>1.3599632911616999E-4</c:v>
                      </c:pt>
                      <c:pt idx="1033" formatCode="0.00E+00">
                        <c:v>-2.9119854317172202E-5</c:v>
                      </c:pt>
                      <c:pt idx="1034" formatCode="0.00E+00">
                        <c:v>2.23859776810096E-5</c:v>
                      </c:pt>
                      <c:pt idx="1035" formatCode="0.00E+00">
                        <c:v>-7.5586183304942898E-5</c:v>
                      </c:pt>
                      <c:pt idx="1036" formatCode="0.00E+00">
                        <c:v>4.6630596856016697E-5</c:v>
                      </c:pt>
                      <c:pt idx="1037" formatCode="0.00E+00">
                        <c:v>9.5316997264114001E-5</c:v>
                      </c:pt>
                      <c:pt idx="1038" formatCode="0.00E+00">
                        <c:v>-3.54457440409065E-5</c:v>
                      </c:pt>
                      <c:pt idx="1039" formatCode="0.00E+00">
                        <c:v>5.78366410651125E-5</c:v>
                      </c:pt>
                      <c:pt idx="1040" formatCode="0.00E+00">
                        <c:v>2.46724726162383E-5</c:v>
                      </c:pt>
                      <c:pt idx="1041" formatCode="0.00E+00">
                        <c:v>7.0422297050508302E-6</c:v>
                      </c:pt>
                      <c:pt idx="1042" formatCode="0.00E+00">
                        <c:v>-2.82356672089119E-6</c:v>
                      </c:pt>
                      <c:pt idx="1043" formatCode="0.00E+00">
                        <c:v>5.4849770222216603E-5</c:v>
                      </c:pt>
                      <c:pt idx="1044" formatCode="0.00E+00">
                        <c:v>7.18113052820801E-5</c:v>
                      </c:pt>
                      <c:pt idx="1045" formatCode="0.00E+00">
                        <c:v>1.0881655251392501E-5</c:v>
                      </c:pt>
                      <c:pt idx="1046" formatCode="0.00E+00">
                        <c:v>7.2812787520444995E-5</c:v>
                      </c:pt>
                      <c:pt idx="1047" formatCode="0.00E+00">
                        <c:v>3.87169388723614E-5</c:v>
                      </c:pt>
                      <c:pt idx="1048" formatCode="0.00E+00">
                        <c:v>1.27944087083538E-5</c:v>
                      </c:pt>
                      <c:pt idx="1049" formatCode="0.00E+00">
                        <c:v>-1.5585649967999101E-5</c:v>
                      </c:pt>
                      <c:pt idx="1050" formatCode="0.00E+00">
                        <c:v>3.2947139777054699E-5</c:v>
                      </c:pt>
                      <c:pt idx="1051" formatCode="0.00E+00">
                        <c:v>9.5635824033275705E-6</c:v>
                      </c:pt>
                      <c:pt idx="1052" formatCode="0.00E+00">
                        <c:v>2.4899840754815201E-5</c:v>
                      </c:pt>
                      <c:pt idx="1053" formatCode="0.00E+00">
                        <c:v>2.9312980554984899E-5</c:v>
                      </c:pt>
                      <c:pt idx="1054" formatCode="0.00E+00">
                        <c:v>-5.06668879792868E-5</c:v>
                      </c:pt>
                      <c:pt idx="1055" formatCode="0.00E+00">
                        <c:v>5.2917163092195201E-7</c:v>
                      </c:pt>
                      <c:pt idx="1056" formatCode="0.00E+00">
                        <c:v>3.2222573507647498E-5</c:v>
                      </c:pt>
                      <c:pt idx="1057" formatCode="0.00E+00">
                        <c:v>-3.4050150467463001E-5</c:v>
                      </c:pt>
                      <c:pt idx="1058" formatCode="0.00E+00">
                        <c:v>-4.2230266235111201E-5</c:v>
                      </c:pt>
                      <c:pt idx="1059" formatCode="0.00E+00">
                        <c:v>2.3161746222111701E-5</c:v>
                      </c:pt>
                      <c:pt idx="1060" formatCode="0.00E+00">
                        <c:v>7.2949096334407298E-6</c:v>
                      </c:pt>
                      <c:pt idx="1061" formatCode="0.00E+00">
                        <c:v>2.4119803526850001E-5</c:v>
                      </c:pt>
                      <c:pt idx="1062" formatCode="0.00E+00">
                        <c:v>-4.3476113453115299E-5</c:v>
                      </c:pt>
                      <c:pt idx="1063" formatCode="0.00E+00">
                        <c:v>-2.9315094539565398E-5</c:v>
                      </c:pt>
                      <c:pt idx="1064" formatCode="0.00E+00">
                        <c:v>-1.3268244517836701E-5</c:v>
                      </c:pt>
                      <c:pt idx="1065" formatCode="0.00E+00">
                        <c:v>-2.3759953085518899E-6</c:v>
                      </c:pt>
                      <c:pt idx="1066" formatCode="0.00E+00">
                        <c:v>2.40244686578528E-5</c:v>
                      </c:pt>
                      <c:pt idx="1067">
                        <c:v>-2.98902027964679E-4</c:v>
                      </c:pt>
                      <c:pt idx="1068" formatCode="0.00E+00">
                        <c:v>-6.08910491386116E-5</c:v>
                      </c:pt>
                      <c:pt idx="1069" formatCode="0.00E+00">
                        <c:v>-3.8324507061470304E-6</c:v>
                      </c:pt>
                      <c:pt idx="1070" formatCode="0.00E+00">
                        <c:v>-4.45699751195599E-5</c:v>
                      </c:pt>
                      <c:pt idx="1071" formatCode="0.00E+00">
                        <c:v>-5.7817737183352101E-5</c:v>
                      </c:pt>
                      <c:pt idx="1072" formatCode="0.00E+00">
                        <c:v>-6.4304688624647701E-5</c:v>
                      </c:pt>
                      <c:pt idx="1073" formatCode="0.00E+00">
                        <c:v>9.987872506883411E-7</c:v>
                      </c:pt>
                      <c:pt idx="1074" formatCode="0.00E+00">
                        <c:v>-5.7011009104595597E-5</c:v>
                      </c:pt>
                      <c:pt idx="1075" formatCode="0.00E+00">
                        <c:v>-1.9623290017060001E-5</c:v>
                      </c:pt>
                      <c:pt idx="1076" formatCode="0.00E+00">
                        <c:v>-1.9079198974891401E-5</c:v>
                      </c:pt>
                      <c:pt idx="1077" formatCode="0.00E+00">
                        <c:v>-4.0629841974219898E-5</c:v>
                      </c:pt>
                      <c:pt idx="1078" formatCode="0.00E+00">
                        <c:v>-7.7834606368121296E-5</c:v>
                      </c:pt>
                      <c:pt idx="1079" formatCode="0.00E+00">
                        <c:v>-5.8181405211340797E-5</c:v>
                      </c:pt>
                      <c:pt idx="1080" formatCode="0.00E+00">
                        <c:v>-5.1964521138498599E-5</c:v>
                      </c:pt>
                      <c:pt idx="1081" formatCode="0.00E+00">
                        <c:v>-8.3219802596856302E-5</c:v>
                      </c:pt>
                      <c:pt idx="1082" formatCode="0.00E+00">
                        <c:v>-7.4961571309678198E-5</c:v>
                      </c:pt>
                      <c:pt idx="1083" formatCode="0.00E+00">
                        <c:v>-4.4714863191822002E-5</c:v>
                      </c:pt>
                      <c:pt idx="1084" formatCode="0.00E+00">
                        <c:v>-7.2950075565498206E-5</c:v>
                      </c:pt>
                      <c:pt idx="1085" formatCode="0.00E+00">
                        <c:v>-4.9938308395451302E-5</c:v>
                      </c:pt>
                      <c:pt idx="1086" formatCode="0.00E+00">
                        <c:v>-5.1298040719303203E-5</c:v>
                      </c:pt>
                      <c:pt idx="1087" formatCode="0.00E+00">
                        <c:v>-2.3459584542483401E-5</c:v>
                      </c:pt>
                      <c:pt idx="1088">
                        <c:v>-1.19984532972742E-4</c:v>
                      </c:pt>
                      <c:pt idx="1089" formatCode="0.00E+00">
                        <c:v>-6.1297896454284495E-5</c:v>
                      </c:pt>
                      <c:pt idx="1090" formatCode="0.00E+00">
                        <c:v>-8.43608990341264E-5</c:v>
                      </c:pt>
                      <c:pt idx="1091" formatCode="0.00E+00">
                        <c:v>-5.82109388262238E-5</c:v>
                      </c:pt>
                      <c:pt idx="1092" formatCode="0.00E+00">
                        <c:v>-8.0160285524356198E-5</c:v>
                      </c:pt>
                      <c:pt idx="1093" formatCode="0.00E+00">
                        <c:v>-4.5194504209865498E-5</c:v>
                      </c:pt>
                      <c:pt idx="1094" formatCode="0.00E+00">
                        <c:v>-4.0206979957994798E-5</c:v>
                      </c:pt>
                      <c:pt idx="1095" formatCode="0.00E+00">
                        <c:v>-8.2362461909817397E-5</c:v>
                      </c:pt>
                      <c:pt idx="1096" formatCode="0.00E+00">
                        <c:v>-6.8431589339306098E-5</c:v>
                      </c:pt>
                      <c:pt idx="1097" formatCode="0.00E+00">
                        <c:v>-4.5460639006208802E-5</c:v>
                      </c:pt>
                      <c:pt idx="1098" formatCode="0.00E+00">
                        <c:v>-9.9150801071094195E-5</c:v>
                      </c:pt>
                      <c:pt idx="1099" formatCode="0.00E+00">
                        <c:v>-8.72032552455742E-5</c:v>
                      </c:pt>
                      <c:pt idx="1100" formatCode="0.00E+00">
                        <c:v>-9.6730882771310102E-5</c:v>
                      </c:pt>
                      <c:pt idx="1101">
                        <c:v>-1.13902640762504E-4</c:v>
                      </c:pt>
                      <c:pt idx="1102">
                        <c:v>-1.0965225797761501E-4</c:v>
                      </c:pt>
                      <c:pt idx="1103">
                        <c:v>-1.04210174359258E-4</c:v>
                      </c:pt>
                      <c:pt idx="1104" formatCode="0.00E+00">
                        <c:v>-6.8408923702596006E-5</c:v>
                      </c:pt>
                      <c:pt idx="1105" formatCode="0.00E+00">
                        <c:v>-8.5705160270194895E-5</c:v>
                      </c:pt>
                      <c:pt idx="1106" formatCode="0.00E+00">
                        <c:v>-9.8734479583585796E-5</c:v>
                      </c:pt>
                      <c:pt idx="1107" formatCode="0.00E+00">
                        <c:v>-6.8168285009696699E-5</c:v>
                      </c:pt>
                      <c:pt idx="1108" formatCode="0.00E+00">
                        <c:v>-3.9442834503183901E-5</c:v>
                      </c:pt>
                      <c:pt idx="1109" formatCode="0.00E+00">
                        <c:v>-9.1528645357546207E-5</c:v>
                      </c:pt>
                      <c:pt idx="1110" formatCode="0.00E+00">
                        <c:v>-7.9395981053299804E-5</c:v>
                      </c:pt>
                      <c:pt idx="1111" formatCode="0.00E+00">
                        <c:v>-9.9054804408101196E-5</c:v>
                      </c:pt>
                      <c:pt idx="1112" formatCode="0.00E+00">
                        <c:v>-6.7479891129590999E-5</c:v>
                      </c:pt>
                      <c:pt idx="1113" formatCode="0.00E+00">
                        <c:v>-3.2301243713484697E-5</c:v>
                      </c:pt>
                      <c:pt idx="1114" formatCode="0.00E+00">
                        <c:v>-9.2881015328233902E-5</c:v>
                      </c:pt>
                      <c:pt idx="1115">
                        <c:v>-1.8425156755470101E-4</c:v>
                      </c:pt>
                      <c:pt idx="1116">
                        <c:v>-1.0202843712937499E-4</c:v>
                      </c:pt>
                      <c:pt idx="1117" formatCode="0.00E+00">
                        <c:v>-7.6774984166035499E-5</c:v>
                      </c:pt>
                      <c:pt idx="1118" formatCode="0.00E+00">
                        <c:v>-5.2880185011957403E-5</c:v>
                      </c:pt>
                      <c:pt idx="1119">
                        <c:v>-1.1411534414092201E-4</c:v>
                      </c:pt>
                      <c:pt idx="1120">
                        <c:v>-1.2316988096598699E-4</c:v>
                      </c:pt>
                      <c:pt idx="1121">
                        <c:v>-1.00821242203071E-4</c:v>
                      </c:pt>
                      <c:pt idx="1122">
                        <c:v>-1.28982338490694E-4</c:v>
                      </c:pt>
                      <c:pt idx="1123">
                        <c:v>-1.0310116461787899E-4</c:v>
                      </c:pt>
                      <c:pt idx="1125">
                        <c:v>-2.1173825484332E-4</c:v>
                      </c:pt>
                      <c:pt idx="1126">
                        <c:v>-2.48857939046899E-4</c:v>
                      </c:pt>
                      <c:pt idx="1127">
                        <c:v>-2.35690691000285E-4</c:v>
                      </c:pt>
                      <c:pt idx="1128">
                        <c:v>-2.14192832713584E-4</c:v>
                      </c:pt>
                      <c:pt idx="1129">
                        <c:v>-1.9492541228378001E-4</c:v>
                      </c:pt>
                      <c:pt idx="1130">
                        <c:v>-2.0390175793372101E-4</c:v>
                      </c:pt>
                      <c:pt idx="1131">
                        <c:v>-2.0662839499753399E-4</c:v>
                      </c:pt>
                      <c:pt idx="1132">
                        <c:v>-1.7915034445620701E-4</c:v>
                      </c:pt>
                      <c:pt idx="1133">
                        <c:v>-2.0663860451690201E-4</c:v>
                      </c:pt>
                      <c:pt idx="1134">
                        <c:v>-2.43684720726762E-4</c:v>
                      </c:pt>
                      <c:pt idx="1135">
                        <c:v>-1.9185148840773401E-4</c:v>
                      </c:pt>
                      <c:pt idx="1136">
                        <c:v>-1.4821356911012999E-4</c:v>
                      </c:pt>
                      <c:pt idx="1137">
                        <c:v>-2.0930966082365301E-4</c:v>
                      </c:pt>
                      <c:pt idx="1138">
                        <c:v>-1.7838792233054699E-4</c:v>
                      </c:pt>
                      <c:pt idx="1139">
                        <c:v>-1.4334432750512499E-4</c:v>
                      </c:pt>
                      <c:pt idx="1140">
                        <c:v>-1.6022488616393901E-4</c:v>
                      </c:pt>
                      <c:pt idx="1141">
                        <c:v>-2.04117883639987E-4</c:v>
                      </c:pt>
                      <c:pt idx="1142">
                        <c:v>-1.43680041355649E-4</c:v>
                      </c:pt>
                      <c:pt idx="1143">
                        <c:v>-1.5449425489868601E-4</c:v>
                      </c:pt>
                      <c:pt idx="1144">
                        <c:v>-1.65767613261078E-4</c:v>
                      </c:pt>
                      <c:pt idx="1145">
                        <c:v>-2.7042979855611201E-4</c:v>
                      </c:pt>
                      <c:pt idx="1146">
                        <c:v>-1.5028306322486699E-4</c:v>
                      </c:pt>
                      <c:pt idx="1147">
                        <c:v>-1.82250217263618E-4</c:v>
                      </c:pt>
                      <c:pt idx="1148">
                        <c:v>-1.6372453789814101E-4</c:v>
                      </c:pt>
                      <c:pt idx="1149" formatCode="0.00E+00">
                        <c:v>-9.76668581530582E-5</c:v>
                      </c:pt>
                      <c:pt idx="1150">
                        <c:v>-2.7204725798742399E-4</c:v>
                      </c:pt>
                      <c:pt idx="1151">
                        <c:v>-2.0192956939782999E-4</c:v>
                      </c:pt>
                      <c:pt idx="1152">
                        <c:v>-2.2302597027303299E-4</c:v>
                      </c:pt>
                      <c:pt idx="1153">
                        <c:v>-1.8891604987728299E-4</c:v>
                      </c:pt>
                      <c:pt idx="1154">
                        <c:v>-1.5757656485227301E-4</c:v>
                      </c:pt>
                      <c:pt idx="1155">
                        <c:v>-2.31802372218254E-4</c:v>
                      </c:pt>
                      <c:pt idx="1156">
                        <c:v>-2.3603338918293999E-4</c:v>
                      </c:pt>
                      <c:pt idx="1157">
                        <c:v>-2.26507121217783E-4</c:v>
                      </c:pt>
                      <c:pt idx="1158">
                        <c:v>-2.2273365687058399E-4</c:v>
                      </c:pt>
                      <c:pt idx="1159">
                        <c:v>-2.1665894431523999E-4</c:v>
                      </c:pt>
                      <c:pt idx="1160">
                        <c:v>-1.90514991990258E-4</c:v>
                      </c:pt>
                      <c:pt idx="1161">
                        <c:v>-2.4285822014455001E-4</c:v>
                      </c:pt>
                      <c:pt idx="1162">
                        <c:v>-2.6695963862821199E-4</c:v>
                      </c:pt>
                      <c:pt idx="1163">
                        <c:v>-1.81214486545018E-4</c:v>
                      </c:pt>
                      <c:pt idx="1164">
                        <c:v>-2.16457478820673E-4</c:v>
                      </c:pt>
                      <c:pt idx="1165">
                        <c:v>-2.28714418350396E-4</c:v>
                      </c:pt>
                      <c:pt idx="1166">
                        <c:v>-1.75206120617098E-4</c:v>
                      </c:pt>
                      <c:pt idx="1167">
                        <c:v>-2.42407447649781E-4</c:v>
                      </c:pt>
                      <c:pt idx="1168">
                        <c:v>-1.6364627676266E-4</c:v>
                      </c:pt>
                      <c:pt idx="1169">
                        <c:v>-2.34617587290664E-4</c:v>
                      </c:pt>
                      <c:pt idx="1170">
                        <c:v>-2.1512780447680799E-4</c:v>
                      </c:pt>
                      <c:pt idx="1171">
                        <c:v>-2.8053826317217599E-4</c:v>
                      </c:pt>
                      <c:pt idx="1172">
                        <c:v>-2.01311440695677E-4</c:v>
                      </c:pt>
                      <c:pt idx="1173">
                        <c:v>-2.4782812348649697E-4</c:v>
                      </c:pt>
                      <c:pt idx="1174">
                        <c:v>-2.8854378757169503E-4</c:v>
                      </c:pt>
                      <c:pt idx="1175">
                        <c:v>-2.4836290369623998E-4</c:v>
                      </c:pt>
                      <c:pt idx="1176">
                        <c:v>-1.84758951781836E-4</c:v>
                      </c:pt>
                      <c:pt idx="1177">
                        <c:v>-2.5404543558557E-4</c:v>
                      </c:pt>
                      <c:pt idx="1178">
                        <c:v>-1.8872976904816101E-4</c:v>
                      </c:pt>
                      <c:pt idx="1179">
                        <c:v>-1.86461803207506E-4</c:v>
                      </c:pt>
                      <c:pt idx="1180">
                        <c:v>-2.6528360542759998E-4</c:v>
                      </c:pt>
                      <c:pt idx="1181">
                        <c:v>-2.06604116660411E-4</c:v>
                      </c:pt>
                      <c:pt idx="1182">
                        <c:v>-2.7992292022504498E-4</c:v>
                      </c:pt>
                      <c:pt idx="1183">
                        <c:v>-2.5834818260875699E-4</c:v>
                      </c:pt>
                      <c:pt idx="1184">
                        <c:v>-2.7085681563330898E-4</c:v>
                      </c:pt>
                      <c:pt idx="1185">
                        <c:v>-2.7392792777651402E-4</c:v>
                      </c:pt>
                      <c:pt idx="1186">
                        <c:v>-2.3451966572639801E-4</c:v>
                      </c:pt>
                      <c:pt idx="1187">
                        <c:v>-2.1678393911926899E-4</c:v>
                      </c:pt>
                      <c:pt idx="1188">
                        <c:v>-2.6546668762158902E-4</c:v>
                      </c:pt>
                      <c:pt idx="1189">
                        <c:v>-2.8368183741699402E-4</c:v>
                      </c:pt>
                      <c:pt idx="1190">
                        <c:v>-2.75929222848747E-4</c:v>
                      </c:pt>
                      <c:pt idx="1191">
                        <c:v>-2.4174364615172901E-4</c:v>
                      </c:pt>
                      <c:pt idx="1192">
                        <c:v>-2.5466676303438802E-4</c:v>
                      </c:pt>
                      <c:pt idx="1193">
                        <c:v>-3.28390797064602E-4</c:v>
                      </c:pt>
                      <c:pt idx="1194">
                        <c:v>-2.6633760721572698E-4</c:v>
                      </c:pt>
                      <c:pt idx="1195">
                        <c:v>-2.55598919928615E-4</c:v>
                      </c:pt>
                      <c:pt idx="1196">
                        <c:v>-2.8918529001408601E-4</c:v>
                      </c:pt>
                      <c:pt idx="1197">
                        <c:v>-3.3749707383395601E-4</c:v>
                      </c:pt>
                      <c:pt idx="1198">
                        <c:v>-2.6389064939004897E-4</c:v>
                      </c:pt>
                      <c:pt idx="1199">
                        <c:v>-2.4531663729915798E-4</c:v>
                      </c:pt>
                      <c:pt idx="1200">
                        <c:v>-3.0781621189673999E-4</c:v>
                      </c:pt>
                      <c:pt idx="1201">
                        <c:v>-3.0778872920796699E-4</c:v>
                      </c:pt>
                      <c:pt idx="1202">
                        <c:v>-2.36645263812422E-4</c:v>
                      </c:pt>
                      <c:pt idx="1203">
                        <c:v>-2.5508653410854002E-4</c:v>
                      </c:pt>
                      <c:pt idx="1204">
                        <c:v>-2.9331014731079499E-4</c:v>
                      </c:pt>
                      <c:pt idx="1205">
                        <c:v>-2.8817462434835902E-4</c:v>
                      </c:pt>
                      <c:pt idx="1206">
                        <c:v>-2.5440414947331801E-4</c:v>
                      </c:pt>
                      <c:pt idx="1207">
                        <c:v>-3.2280441811543398E-4</c:v>
                      </c:pt>
                      <c:pt idx="1208">
                        <c:v>-2.90424872635847E-4</c:v>
                      </c:pt>
                      <c:pt idx="1209">
                        <c:v>-3.1343653453563499E-4</c:v>
                      </c:pt>
                      <c:pt idx="1210">
                        <c:v>-2.8192192140095898E-4</c:v>
                      </c:pt>
                      <c:pt idx="1211">
                        <c:v>-2.42068871768825E-4</c:v>
                      </c:pt>
                      <c:pt idx="1212">
                        <c:v>-2.7900491191844301E-4</c:v>
                      </c:pt>
                      <c:pt idx="1213">
                        <c:v>-2.5673647511226602E-4</c:v>
                      </c:pt>
                      <c:pt idx="1214">
                        <c:v>-2.7532249040539201E-4</c:v>
                      </c:pt>
                      <c:pt idx="1215">
                        <c:v>-2.8255503447578598E-4</c:v>
                      </c:pt>
                      <c:pt idx="1216">
                        <c:v>-2.3507544687079599E-4</c:v>
                      </c:pt>
                      <c:pt idx="1217">
                        <c:v>-3.39665389510808E-4</c:v>
                      </c:pt>
                      <c:pt idx="1218">
                        <c:v>-3.0712388137290898E-4</c:v>
                      </c:pt>
                      <c:pt idx="1219">
                        <c:v>-2.74433850216285E-4</c:v>
                      </c:pt>
                      <c:pt idx="1220">
                        <c:v>-3.2267243755962002E-4</c:v>
                      </c:pt>
                      <c:pt idx="1221">
                        <c:v>-2.9070992527256202E-4</c:v>
                      </c:pt>
                      <c:pt idx="1222">
                        <c:v>-3.1372243444881498E-4</c:v>
                      </c:pt>
                      <c:pt idx="1223">
                        <c:v>-2.8088198719253998E-4</c:v>
                      </c:pt>
                      <c:pt idx="1224">
                        <c:v>-3.1508773824791601E-4</c:v>
                      </c:pt>
                      <c:pt idx="1225">
                        <c:v>-2.76313615150803E-4</c:v>
                      </c:pt>
                      <c:pt idx="1226">
                        <c:v>-3.6388494866198098E-4</c:v>
                      </c:pt>
                      <c:pt idx="1227">
                        <c:v>-3.1382052478349598E-4</c:v>
                      </c:pt>
                      <c:pt idx="1228">
                        <c:v>-2.5269640035767801E-4</c:v>
                      </c:pt>
                      <c:pt idx="1229">
                        <c:v>-2.99241851670013E-4</c:v>
                      </c:pt>
                      <c:pt idx="1230">
                        <c:v>-3.2271087206001999E-4</c:v>
                      </c:pt>
                      <c:pt idx="1231">
                        <c:v>-3.2327220147376301E-4</c:v>
                      </c:pt>
                      <c:pt idx="1232">
                        <c:v>-3.63702694733242E-4</c:v>
                      </c:pt>
                      <c:pt idx="1233">
                        <c:v>-3.68864152373164E-4</c:v>
                      </c:pt>
                      <c:pt idx="1234">
                        <c:v>-3.0860641267030299E-4</c:v>
                      </c:pt>
                      <c:pt idx="1235">
                        <c:v>-2.6721519546077599E-4</c:v>
                      </c:pt>
                      <c:pt idx="1236">
                        <c:v>-3.21920357937205E-4</c:v>
                      </c:pt>
                      <c:pt idx="1237">
                        <c:v>-2.3372045197200399E-4</c:v>
                      </c:pt>
                      <c:pt idx="1238">
                        <c:v>-3.5705958491081202E-4</c:v>
                      </c:pt>
                      <c:pt idx="1239">
                        <c:v>-3.9157880101361E-4</c:v>
                      </c:pt>
                      <c:pt idx="1240">
                        <c:v>-2.3968527412940901E-4</c:v>
                      </c:pt>
                      <c:pt idx="1241">
                        <c:v>-3.4771997107029798E-4</c:v>
                      </c:pt>
                      <c:pt idx="1242">
                        <c:v>-3.2742841807396298E-4</c:v>
                      </c:pt>
                      <c:pt idx="1243">
                        <c:v>-3.5093601143193801E-4</c:v>
                      </c:pt>
                      <c:pt idx="1244">
                        <c:v>-3.4811191613862299E-4</c:v>
                      </c:pt>
                      <c:pt idx="1245">
                        <c:v>-2.4272898632842499E-4</c:v>
                      </c:pt>
                      <c:pt idx="1246">
                        <c:v>-2.8770210445434798E-4</c:v>
                      </c:pt>
                      <c:pt idx="1247">
                        <c:v>-2.4654997212016501E-4</c:v>
                      </c:pt>
                      <c:pt idx="1248">
                        <c:v>-2.7567703524369598E-4</c:v>
                      </c:pt>
                      <c:pt idx="1249">
                        <c:v>-3.76299785113816E-4</c:v>
                      </c:pt>
                      <c:pt idx="1250">
                        <c:v>-3.37679508410049E-4</c:v>
                      </c:pt>
                      <c:pt idx="1251">
                        <c:v>-2.57116291956271E-4</c:v>
                      </c:pt>
                      <c:pt idx="1252">
                        <c:v>-3.3458892671964799E-4</c:v>
                      </c:pt>
                      <c:pt idx="1253">
                        <c:v>-2.4802817890071398E-4</c:v>
                      </c:pt>
                      <c:pt idx="1254">
                        <c:v>-3.44845002419109E-4</c:v>
                      </c:pt>
                      <c:pt idx="1255">
                        <c:v>-3.3213886620007098E-4</c:v>
                      </c:pt>
                      <c:pt idx="1256">
                        <c:v>-2.8860728142675199E-4</c:v>
                      </c:pt>
                      <c:pt idx="1257">
                        <c:v>-4.0850319551386497E-4</c:v>
                      </c:pt>
                      <c:pt idx="1258">
                        <c:v>-2.8074155259584797E-4</c:v>
                      </c:pt>
                      <c:pt idx="1259">
                        <c:v>-3.5340341409223301E-4</c:v>
                      </c:pt>
                      <c:pt idx="1260">
                        <c:v>-3.45010571398661E-4</c:v>
                      </c:pt>
                      <c:pt idx="1261">
                        <c:v>-3.4561423708310402E-4</c:v>
                      </c:pt>
                      <c:pt idx="1262">
                        <c:v>-2.8529424850830401E-4</c:v>
                      </c:pt>
                      <c:pt idx="1263">
                        <c:v>-3.6614710488517801E-4</c:v>
                      </c:pt>
                      <c:pt idx="1264">
                        <c:v>-3.41046603640948E-4</c:v>
                      </c:pt>
                      <c:pt idx="1265">
                        <c:v>-3.20159633509146E-4</c:v>
                      </c:pt>
                      <c:pt idx="1266">
                        <c:v>-3.3910714180413902E-4</c:v>
                      </c:pt>
                      <c:pt idx="1267">
                        <c:v>-3.5433135380206002E-4</c:v>
                      </c:pt>
                      <c:pt idx="1268">
                        <c:v>-2.7008919381541001E-4</c:v>
                      </c:pt>
                      <c:pt idx="1269">
                        <c:v>-3.2493040158094598E-4</c:v>
                      </c:pt>
                      <c:pt idx="1270">
                        <c:v>-3.3442563270876099E-4</c:v>
                      </c:pt>
                      <c:pt idx="1271">
                        <c:v>-3.8205780667711399E-4</c:v>
                      </c:pt>
                      <c:pt idx="1272">
                        <c:v>-3.4226332090412401E-4</c:v>
                      </c:pt>
                      <c:pt idx="1273">
                        <c:v>-3.6876164553053002E-4</c:v>
                      </c:pt>
                      <c:pt idx="1274">
                        <c:v>-3.4507397458221202E-4</c:v>
                      </c:pt>
                      <c:pt idx="1275">
                        <c:v>-2.74987539422492E-4</c:v>
                      </c:pt>
                      <c:pt idx="1276">
                        <c:v>-3.21726735646376E-4</c:v>
                      </c:pt>
                      <c:pt idx="1277">
                        <c:v>-3.4273448027107299E-4</c:v>
                      </c:pt>
                      <c:pt idx="1278">
                        <c:v>-3.5988413983815E-4</c:v>
                      </c:pt>
                      <c:pt idx="1279">
                        <c:v>-2.41577378360826E-4</c:v>
                      </c:pt>
                      <c:pt idx="1280">
                        <c:v>-3.2761798485724197E-4</c:v>
                      </c:pt>
                      <c:pt idx="1281">
                        <c:v>-3.7317129548030298E-4</c:v>
                      </c:pt>
                      <c:pt idx="1282">
                        <c:v>-3.6200871513982402E-4</c:v>
                      </c:pt>
                    </c:numCache>
                  </c:numRef>
                </c:yVal>
                <c:smooth val="0"/>
                <c:extLst xmlns:c15="http://schemas.microsoft.com/office/drawing/2012/chart">
                  <c:ext xmlns:c16="http://schemas.microsoft.com/office/drawing/2014/chart" uri="{C3380CC4-5D6E-409C-BE32-E72D297353CC}">
                    <c16:uniqueId val="{0000000D-2FAE-43E7-AADB-C73BC6EE9377}"/>
                  </c:ext>
                </c:extLst>
              </c15:ser>
            </c15:filteredScatterSeries>
            <c15:filteredScatterSeries>
              <c15:ser>
                <c:idx val="10"/>
                <c:order val="12"/>
                <c:tx>
                  <c:v>1171</c:v>
                </c:tx>
                <c:spPr>
                  <a:ln w="19050" cap="rnd">
                    <a:solidFill>
                      <a:srgbClr val="C00000"/>
                    </a:solidFill>
                    <a:round/>
                  </a:ln>
                  <a:effectLst/>
                </c:spPr>
                <c:marker>
                  <c:symbol val="none"/>
                </c:marker>
                <c:x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data_Loop!$CY$19:$CY$5017</c15:sqref>
                        </c15:formulaRef>
                      </c:ext>
                    </c:extLst>
                    <c:numCache>
                      <c:formatCode>General</c:formatCode>
                      <c:ptCount val="4999"/>
                      <c:pt idx="0">
                        <c:v>1.05989861488342</c:v>
                      </c:pt>
                      <c:pt idx="1">
                        <c:v>1.2610011100769001</c:v>
                      </c:pt>
                      <c:pt idx="2">
                        <c:v>1.4634216308593799</c:v>
                      </c:pt>
                      <c:pt idx="3">
                        <c:v>1.6658597946167</c:v>
                      </c:pt>
                      <c:pt idx="4">
                        <c:v>1.87081890106201</c:v>
                      </c:pt>
                      <c:pt idx="5">
                        <c:v>2.0732661247253401</c:v>
                      </c:pt>
                      <c:pt idx="6">
                        <c:v>2.2681686401367203</c:v>
                      </c:pt>
                      <c:pt idx="7">
                        <c:v>2.4718731880188001</c:v>
                      </c:pt>
                      <c:pt idx="8">
                        <c:v>2.67432041168213</c:v>
                      </c:pt>
                      <c:pt idx="9">
                        <c:v>2.86419324874878</c:v>
                      </c:pt>
                      <c:pt idx="10">
                        <c:v>3.0666343688964801</c:v>
                      </c:pt>
                      <c:pt idx="11">
                        <c:v>3.2778834342956502</c:v>
                      </c:pt>
                      <c:pt idx="12">
                        <c:v>3.47530670166016</c:v>
                      </c:pt>
                      <c:pt idx="13">
                        <c:v>3.6664369583129899</c:v>
                      </c:pt>
                      <c:pt idx="14">
                        <c:v>3.8663692474365199</c:v>
                      </c:pt>
                      <c:pt idx="15">
                        <c:v>4.0713314056396497</c:v>
                      </c:pt>
                      <c:pt idx="16">
                        <c:v>4.2737785339355501</c:v>
                      </c:pt>
                      <c:pt idx="17">
                        <c:v>4.4699384689331101</c:v>
                      </c:pt>
                      <c:pt idx="18">
                        <c:v>4.6635774612426797</c:v>
                      </c:pt>
                      <c:pt idx="19">
                        <c:v>4.8622461318969696</c:v>
                      </c:pt>
                      <c:pt idx="20">
                        <c:v>5.0647054672241199</c:v>
                      </c:pt>
                      <c:pt idx="21">
                        <c:v>5.2646377563476596</c:v>
                      </c:pt>
                      <c:pt idx="22">
                        <c:v>5.46204319000244</c:v>
                      </c:pt>
                      <c:pt idx="23">
                        <c:v>5.6619876861572305</c:v>
                      </c:pt>
                      <c:pt idx="24">
                        <c:v>5.8619199752807605</c:v>
                      </c:pt>
                      <c:pt idx="25">
                        <c:v>6.0605945587158203</c:v>
                      </c:pt>
                      <c:pt idx="26">
                        <c:v>6.2668140411376907</c:v>
                      </c:pt>
                      <c:pt idx="27">
                        <c:v>6.4667463302612305</c:v>
                      </c:pt>
                      <c:pt idx="28">
                        <c:v>6.6591457366943398</c:v>
                      </c:pt>
                      <c:pt idx="29">
                        <c:v>6.86535339355469</c:v>
                      </c:pt>
                      <c:pt idx="30">
                        <c:v>7.0728302001953098</c:v>
                      </c:pt>
                      <c:pt idx="31">
                        <c:v>7.2715049743652305</c:v>
                      </c:pt>
                      <c:pt idx="32">
                        <c:v>7.4626235961914107</c:v>
                      </c:pt>
                      <c:pt idx="33">
                        <c:v>7.6537536621093691</c:v>
                      </c:pt>
                      <c:pt idx="34">
                        <c:v>7.8599849700927704</c:v>
                      </c:pt>
                      <c:pt idx="35">
                        <c:v>8.0624324798583995</c:v>
                      </c:pt>
                      <c:pt idx="36">
                        <c:v>8.2585803985595696</c:v>
                      </c:pt>
                      <c:pt idx="37">
                        <c:v>8.4635421752929698</c:v>
                      </c:pt>
                      <c:pt idx="38">
                        <c:v>8.6647319793701207</c:v>
                      </c:pt>
                      <c:pt idx="39">
                        <c:v>8.86090393066406</c:v>
                      </c:pt>
                      <c:pt idx="40">
                        <c:v>9.0558185577392614</c:v>
                      </c:pt>
                      <c:pt idx="41">
                        <c:v>9.2532241821289105</c:v>
                      </c:pt>
                      <c:pt idx="42">
                        <c:v>9.4544017791748001</c:v>
                      </c:pt>
                      <c:pt idx="43">
                        <c:v>9.6556148529052699</c:v>
                      </c:pt>
                      <c:pt idx="44">
                        <c:v>9.8605770111084006</c:v>
                      </c:pt>
                      <c:pt idx="45">
                        <c:v>10.063000869750999</c:v>
                      </c:pt>
                      <c:pt idx="46">
                        <c:v>10.2704776763916</c:v>
                      </c:pt>
                      <c:pt idx="47">
                        <c:v>10.4704330444336</c:v>
                      </c:pt>
                      <c:pt idx="48">
                        <c:v>10.660305786132799</c:v>
                      </c:pt>
                      <c:pt idx="49">
                        <c:v>10.8564659118652</c:v>
                      </c:pt>
                      <c:pt idx="50">
                        <c:v>11.065223693847701</c:v>
                      </c:pt>
                      <c:pt idx="51">
                        <c:v>11.2701622009277</c:v>
                      </c:pt>
                      <c:pt idx="52">
                        <c:v>11.4625495910645</c:v>
                      </c:pt>
                      <c:pt idx="53">
                        <c:v>11.6675354003906</c:v>
                      </c:pt>
                      <c:pt idx="54">
                        <c:v>11.8687252044678</c:v>
                      </c:pt>
                      <c:pt idx="55">
                        <c:v>12.0573165893555</c:v>
                      </c:pt>
                      <c:pt idx="56">
                        <c:v>12.259740447998</c:v>
                      </c:pt>
                      <c:pt idx="57">
                        <c:v>12.4710132598877</c:v>
                      </c:pt>
                      <c:pt idx="58">
                        <c:v>12.667173385620099</c:v>
                      </c:pt>
                      <c:pt idx="59">
                        <c:v>12.862052917480501</c:v>
                      </c:pt>
                      <c:pt idx="60">
                        <c:v>13.060727691650399</c:v>
                      </c:pt>
                      <c:pt idx="61">
                        <c:v>13.259402465820301</c:v>
                      </c:pt>
                      <c:pt idx="62">
                        <c:v>13.4605918884277</c:v>
                      </c:pt>
                      <c:pt idx="63">
                        <c:v>13.669326019287102</c:v>
                      </c:pt>
                      <c:pt idx="64">
                        <c:v>13.8655090332031</c:v>
                      </c:pt>
                      <c:pt idx="65">
                        <c:v>14.060411834716799</c:v>
                      </c:pt>
                      <c:pt idx="66">
                        <c:v>14.270404052734401</c:v>
                      </c:pt>
                      <c:pt idx="67">
                        <c:v>14.4678443908691</c:v>
                      </c:pt>
                      <c:pt idx="68">
                        <c:v>14.658951568603502</c:v>
                      </c:pt>
                      <c:pt idx="69">
                        <c:v>14.856346130371099</c:v>
                      </c:pt>
                      <c:pt idx="70">
                        <c:v>15.0587928771973</c:v>
                      </c:pt>
                      <c:pt idx="71">
                        <c:v>15.257467651367199</c:v>
                      </c:pt>
                      <c:pt idx="72">
                        <c:v>15.454908752441401</c:v>
                      </c:pt>
                      <c:pt idx="73">
                        <c:v>15.658612823486299</c:v>
                      </c:pt>
                      <c:pt idx="74">
                        <c:v>15.8635513305664</c:v>
                      </c:pt>
                      <c:pt idx="75">
                        <c:v>16.067256164550802</c:v>
                      </c:pt>
                      <c:pt idx="76">
                        <c:v>16.264673614501998</c:v>
                      </c:pt>
                      <c:pt idx="77">
                        <c:v>16.4570610046387</c:v>
                      </c:pt>
                      <c:pt idx="78">
                        <c:v>16.655735778808598</c:v>
                      </c:pt>
                      <c:pt idx="79">
                        <c:v>16.859440612793001</c:v>
                      </c:pt>
                      <c:pt idx="80">
                        <c:v>17.064425659179697</c:v>
                      </c:pt>
                      <c:pt idx="81">
                        <c:v>17.2555557250977</c:v>
                      </c:pt>
                      <c:pt idx="82">
                        <c:v>17.4491775512695</c:v>
                      </c:pt>
                      <c:pt idx="83">
                        <c:v>17.661707305908202</c:v>
                      </c:pt>
                      <c:pt idx="84">
                        <c:v>17.865412139892602</c:v>
                      </c:pt>
                      <c:pt idx="85">
                        <c:v>18.059033966064497</c:v>
                      </c:pt>
                      <c:pt idx="86">
                        <c:v>18.252679443359401</c:v>
                      </c:pt>
                      <c:pt idx="87">
                        <c:v>18.456383514404301</c:v>
                      </c:pt>
                      <c:pt idx="88">
                        <c:v>18.6588539123535</c:v>
                      </c:pt>
                      <c:pt idx="89">
                        <c:v>18.856295776367197</c:v>
                      </c:pt>
                      <c:pt idx="90">
                        <c:v>19.060000610351601</c:v>
                      </c:pt>
                      <c:pt idx="91">
                        <c:v>19.256159973144499</c:v>
                      </c:pt>
                      <c:pt idx="92">
                        <c:v>19.4560447692871</c:v>
                      </c:pt>
                      <c:pt idx="93">
                        <c:v>19.662265014648401</c:v>
                      </c:pt>
                      <c:pt idx="94">
                        <c:v>19.857214355468699</c:v>
                      </c:pt>
                      <c:pt idx="95">
                        <c:v>20.050858306884798</c:v>
                      </c:pt>
                      <c:pt idx="96">
                        <c:v>20.257077789306599</c:v>
                      </c:pt>
                      <c:pt idx="97">
                        <c:v>20.459479522705102</c:v>
                      </c:pt>
                      <c:pt idx="98">
                        <c:v>20.649305725097697</c:v>
                      </c:pt>
                      <c:pt idx="99">
                        <c:v>20.8492835998535</c:v>
                      </c:pt>
                      <c:pt idx="100">
                        <c:v>21.055503082275401</c:v>
                      </c:pt>
                      <c:pt idx="101">
                        <c:v>21.252921295166001</c:v>
                      </c:pt>
                      <c:pt idx="102">
                        <c:v>21.456625366210901</c:v>
                      </c:pt>
                      <c:pt idx="103">
                        <c:v>21.664102172851599</c:v>
                      </c:pt>
                      <c:pt idx="104">
                        <c:v>21.859051513671901</c:v>
                      </c:pt>
                      <c:pt idx="105">
                        <c:v>22.056468963623001</c:v>
                      </c:pt>
                      <c:pt idx="106">
                        <c:v>22.255143737792999</c:v>
                      </c:pt>
                      <c:pt idx="107">
                        <c:v>22.452513885498</c:v>
                      </c:pt>
                      <c:pt idx="108">
                        <c:v>22.646159362793</c:v>
                      </c:pt>
                      <c:pt idx="109">
                        <c:v>22.844880676269501</c:v>
                      </c:pt>
                      <c:pt idx="110">
                        <c:v>23.0586448669434</c:v>
                      </c:pt>
                      <c:pt idx="111">
                        <c:v>23.2572738647461</c:v>
                      </c:pt>
                      <c:pt idx="112">
                        <c:v>23.445842742919901</c:v>
                      </c:pt>
                      <c:pt idx="113">
                        <c:v>23.645774078369101</c:v>
                      </c:pt>
                      <c:pt idx="114">
                        <c:v>23.849478912353501</c:v>
                      </c:pt>
                      <c:pt idx="115">
                        <c:v>24.046943664550803</c:v>
                      </c:pt>
                      <c:pt idx="116">
                        <c:v>24.2456649780273</c:v>
                      </c:pt>
                      <c:pt idx="117">
                        <c:v>24.454351806640599</c:v>
                      </c:pt>
                      <c:pt idx="118">
                        <c:v>24.655494689941399</c:v>
                      </c:pt>
                      <c:pt idx="119">
                        <c:v>24.8479293823242</c:v>
                      </c:pt>
                      <c:pt idx="120">
                        <c:v>25.052938079834</c:v>
                      </c:pt>
                      <c:pt idx="121">
                        <c:v>25.2566429138184</c:v>
                      </c:pt>
                      <c:pt idx="122">
                        <c:v>25.451544952392602</c:v>
                      </c:pt>
                      <c:pt idx="123">
                        <c:v>25.647703552246099</c:v>
                      </c:pt>
                      <c:pt idx="124">
                        <c:v>25.848893737792999</c:v>
                      </c:pt>
                      <c:pt idx="125">
                        <c:v>26.050083923339798</c:v>
                      </c:pt>
                      <c:pt idx="126">
                        <c:v>26.246243286132803</c:v>
                      </c:pt>
                      <c:pt idx="127">
                        <c:v>26.451206970214798</c:v>
                      </c:pt>
                      <c:pt idx="128">
                        <c:v>26.653607177734397</c:v>
                      </c:pt>
                      <c:pt idx="129">
                        <c:v>26.857310485839797</c:v>
                      </c:pt>
                      <c:pt idx="130">
                        <c:v>27.059757995605498</c:v>
                      </c:pt>
                      <c:pt idx="131">
                        <c:v>27.249584960937501</c:v>
                      </c:pt>
                      <c:pt idx="132">
                        <c:v>27.445791625976604</c:v>
                      </c:pt>
                      <c:pt idx="133">
                        <c:v>27.649542236328102</c:v>
                      </c:pt>
                      <c:pt idx="134">
                        <c:v>27.8494277954102</c:v>
                      </c:pt>
                      <c:pt idx="135">
                        <c:v>28.045541381835896</c:v>
                      </c:pt>
                      <c:pt idx="136">
                        <c:v>28.245472717285203</c:v>
                      </c:pt>
                      <c:pt idx="137">
                        <c:v>28.449177551269504</c:v>
                      </c:pt>
                      <c:pt idx="138">
                        <c:v>28.645338439941401</c:v>
                      </c:pt>
                      <c:pt idx="139">
                        <c:v>28.8453170776367</c:v>
                      </c:pt>
                      <c:pt idx="140">
                        <c:v>29.047810363769504</c:v>
                      </c:pt>
                      <c:pt idx="141">
                        <c:v>29.242666625976604</c:v>
                      </c:pt>
                      <c:pt idx="142">
                        <c:v>29.451400756835898</c:v>
                      </c:pt>
                      <c:pt idx="143">
                        <c:v>29.655104064941401</c:v>
                      </c:pt>
                      <c:pt idx="144">
                        <c:v>29.850007629394504</c:v>
                      </c:pt>
                      <c:pt idx="145">
                        <c:v>30.048683166503899</c:v>
                      </c:pt>
                      <c:pt idx="146">
                        <c:v>30.2498260498047</c:v>
                      </c:pt>
                      <c:pt idx="147">
                        <c:v>30.446032714843803</c:v>
                      </c:pt>
                      <c:pt idx="148">
                        <c:v>30.645965576171896</c:v>
                      </c:pt>
                      <c:pt idx="149">
                        <c:v>30.853442382812499</c:v>
                      </c:pt>
                      <c:pt idx="150">
                        <c:v>31.050906372070301</c:v>
                      </c:pt>
                      <c:pt idx="151">
                        <c:v>31.244505310058599</c:v>
                      </c:pt>
                      <c:pt idx="152">
                        <c:v>31.438102722167997</c:v>
                      </c:pt>
                      <c:pt idx="153">
                        <c:v>31.639291381835896</c:v>
                      </c:pt>
                      <c:pt idx="154">
                        <c:v>31.840481567382803</c:v>
                      </c:pt>
                      <c:pt idx="155">
                        <c:v>32.042976379394503</c:v>
                      </c:pt>
                      <c:pt idx="156">
                        <c:v>32.2454223632812</c:v>
                      </c:pt>
                      <c:pt idx="157">
                        <c:v>32.447869873046898</c:v>
                      </c:pt>
                      <c:pt idx="158">
                        <c:v>32.647802734374999</c:v>
                      </c:pt>
                      <c:pt idx="159">
                        <c:v>32.847734069824199</c:v>
                      </c:pt>
                      <c:pt idx="160">
                        <c:v>33.050227355957006</c:v>
                      </c:pt>
                      <c:pt idx="161">
                        <c:v>33.250112915039104</c:v>
                      </c:pt>
                      <c:pt idx="162">
                        <c:v>33.450000000000003</c:v>
                      </c:pt>
                      <c:pt idx="163">
                        <c:v>33.644949340820304</c:v>
                      </c:pt>
                      <c:pt idx="164">
                        <c:v>33.847442626953104</c:v>
                      </c:pt>
                      <c:pt idx="165">
                        <c:v>34.046070861816403</c:v>
                      </c:pt>
                      <c:pt idx="166">
                        <c:v>34.244699096679696</c:v>
                      </c:pt>
                      <c:pt idx="167">
                        <c:v>34.447192382812503</c:v>
                      </c:pt>
                      <c:pt idx="168">
                        <c:v>34.640837097167996</c:v>
                      </c:pt>
                      <c:pt idx="169">
                        <c:v>34.843284606933601</c:v>
                      </c:pt>
                      <c:pt idx="170">
                        <c:v>35.049551391601604</c:v>
                      </c:pt>
                      <c:pt idx="171">
                        <c:v>35.248179626464797</c:v>
                      </c:pt>
                      <c:pt idx="172">
                        <c:v>35.441824340820304</c:v>
                      </c:pt>
                      <c:pt idx="173">
                        <c:v>35.639241027832</c:v>
                      </c:pt>
                      <c:pt idx="174">
                        <c:v>35.849186706542994</c:v>
                      </c:pt>
                      <c:pt idx="175">
                        <c:v>36.0466506958008</c:v>
                      </c:pt>
                      <c:pt idx="176">
                        <c:v>36.240341186523395</c:v>
                      </c:pt>
                      <c:pt idx="177">
                        <c:v>36.440274047851602</c:v>
                      </c:pt>
                      <c:pt idx="178">
                        <c:v>36.637692260742199</c:v>
                      </c:pt>
                      <c:pt idx="179">
                        <c:v>36.843864440917997</c:v>
                      </c:pt>
                      <c:pt idx="180">
                        <c:v>37.050083923339798</c:v>
                      </c:pt>
                      <c:pt idx="181">
                        <c:v>37.241261291503903</c:v>
                      </c:pt>
                      <c:pt idx="182">
                        <c:v>37.438677978515599</c:v>
                      </c:pt>
                      <c:pt idx="183">
                        <c:v>37.643547058105497</c:v>
                      </c:pt>
                      <c:pt idx="184">
                        <c:v>37.847251892089801</c:v>
                      </c:pt>
                      <c:pt idx="185">
                        <c:v>38.045927429199203</c:v>
                      </c:pt>
                      <c:pt idx="186">
                        <c:v>38.235800170898401</c:v>
                      </c:pt>
                      <c:pt idx="187">
                        <c:v>38.438340759277295</c:v>
                      </c:pt>
                      <c:pt idx="188">
                        <c:v>38.649589538574205</c:v>
                      </c:pt>
                      <c:pt idx="189">
                        <c:v>38.850683593749999</c:v>
                      </c:pt>
                      <c:pt idx="190">
                        <c:v>39.037948608398395</c:v>
                      </c:pt>
                      <c:pt idx="191">
                        <c:v>39.234204101562497</c:v>
                      </c:pt>
                      <c:pt idx="192">
                        <c:v>39.437908935546901</c:v>
                      </c:pt>
                      <c:pt idx="193">
                        <c:v>39.641519165039099</c:v>
                      </c:pt>
                      <c:pt idx="194">
                        <c:v>39.847737121582</c:v>
                      </c:pt>
                      <c:pt idx="195">
                        <c:v>40.042640686035199</c:v>
                      </c:pt>
                      <c:pt idx="196">
                        <c:v>40.236381530761705</c:v>
                      </c:pt>
                      <c:pt idx="197">
                        <c:v>40.442692565917994</c:v>
                      </c:pt>
                      <c:pt idx="198">
                        <c:v>40.640109252929697</c:v>
                      </c:pt>
                      <c:pt idx="199">
                        <c:v>40.831240844726601</c:v>
                      </c:pt>
                      <c:pt idx="200">
                        <c:v>41.0387176513672</c:v>
                      </c:pt>
                      <c:pt idx="201">
                        <c:v>41.243679809570303</c:v>
                      </c:pt>
                      <c:pt idx="202">
                        <c:v>41.437324523925795</c:v>
                      </c:pt>
                      <c:pt idx="203">
                        <c:v>41.634648132324202</c:v>
                      </c:pt>
                      <c:pt idx="204">
                        <c:v>41.843382263183599</c:v>
                      </c:pt>
                      <c:pt idx="205">
                        <c:v>42.0433151245117</c:v>
                      </c:pt>
                      <c:pt idx="206">
                        <c:v>42.2382186889648</c:v>
                      </c:pt>
                      <c:pt idx="207">
                        <c:v>42.439500427246102</c:v>
                      </c:pt>
                      <c:pt idx="208">
                        <c:v>42.635658264160199</c:v>
                      </c:pt>
                      <c:pt idx="209">
                        <c:v>42.834333801269501</c:v>
                      </c:pt>
                      <c:pt idx="210">
                        <c:v>43.036782836914099</c:v>
                      </c:pt>
                      <c:pt idx="211">
                        <c:v>43.235456848144501</c:v>
                      </c:pt>
                      <c:pt idx="212">
                        <c:v>43.435293579101604</c:v>
                      </c:pt>
                      <c:pt idx="213">
                        <c:v>43.638998413085901</c:v>
                      </c:pt>
                      <c:pt idx="214">
                        <c:v>43.837770080566401</c:v>
                      </c:pt>
                      <c:pt idx="215">
                        <c:v>44.031414794921901</c:v>
                      </c:pt>
                      <c:pt idx="216">
                        <c:v>44.233860778808598</c:v>
                      </c:pt>
                      <c:pt idx="217">
                        <c:v>44.442594909667996</c:v>
                      </c:pt>
                      <c:pt idx="218">
                        <c:v>44.636239624023396</c:v>
                      </c:pt>
                      <c:pt idx="219">
                        <c:v>44.833659362793</c:v>
                      </c:pt>
                      <c:pt idx="220">
                        <c:v>45.038621520996102</c:v>
                      </c:pt>
                      <c:pt idx="221">
                        <c:v>45.231007385253903</c:v>
                      </c:pt>
                      <c:pt idx="222">
                        <c:v>45.428424072265599</c:v>
                      </c:pt>
                      <c:pt idx="223">
                        <c:v>45.633387756347702</c:v>
                      </c:pt>
                      <c:pt idx="224">
                        <c:v>45.830804443359398</c:v>
                      </c:pt>
                      <c:pt idx="225">
                        <c:v>46.035765075683599</c:v>
                      </c:pt>
                      <c:pt idx="226">
                        <c:v>46.240728759765602</c:v>
                      </c:pt>
                      <c:pt idx="227">
                        <c:v>46.434375000000003</c:v>
                      </c:pt>
                      <c:pt idx="228">
                        <c:v>46.638079833984399</c:v>
                      </c:pt>
                      <c:pt idx="229">
                        <c:v>46.8404327392578</c:v>
                      </c:pt>
                      <c:pt idx="230">
                        <c:v>47.039013671874997</c:v>
                      </c:pt>
                      <c:pt idx="231">
                        <c:v>47.236523437499997</c:v>
                      </c:pt>
                      <c:pt idx="232">
                        <c:v>47.431425476074203</c:v>
                      </c:pt>
                      <c:pt idx="233">
                        <c:v>47.632617187500003</c:v>
                      </c:pt>
                      <c:pt idx="234">
                        <c:v>47.8389297485352</c:v>
                      </c:pt>
                      <c:pt idx="235">
                        <c:v>48.036346435546896</c:v>
                      </c:pt>
                      <c:pt idx="236">
                        <c:v>48.229991149902297</c:v>
                      </c:pt>
                      <c:pt idx="237">
                        <c:v>48.429924011230497</c:v>
                      </c:pt>
                      <c:pt idx="238">
                        <c:v>48.627249145507804</c:v>
                      </c:pt>
                      <c:pt idx="239">
                        <c:v>48.837239074707</c:v>
                      </c:pt>
                      <c:pt idx="240">
                        <c:v>49.044808959960896</c:v>
                      </c:pt>
                      <c:pt idx="241">
                        <c:v>49.235845947265602</c:v>
                      </c:pt>
                      <c:pt idx="242">
                        <c:v>49.439550781249999</c:v>
                      </c:pt>
                      <c:pt idx="243">
                        <c:v>49.642091369628901</c:v>
                      </c:pt>
                      <c:pt idx="244">
                        <c:v>49.830706787109399</c:v>
                      </c:pt>
                      <c:pt idx="245">
                        <c:v>50.029382324218801</c:v>
                      </c:pt>
                      <c:pt idx="246">
                        <c:v>50.231828308105499</c:v>
                      </c:pt>
                      <c:pt idx="247">
                        <c:v>50.435531616210895</c:v>
                      </c:pt>
                      <c:pt idx="248">
                        <c:v>50.637979125976599</c:v>
                      </c:pt>
                      <c:pt idx="249">
                        <c:v>50.841683959960896</c:v>
                      </c:pt>
                      <c:pt idx="250">
                        <c:v>51.035330200195304</c:v>
                      </c:pt>
                      <c:pt idx="251">
                        <c:v>51.2264617919922</c:v>
                      </c:pt>
                      <c:pt idx="252">
                        <c:v>51.432586669921896</c:v>
                      </c:pt>
                      <c:pt idx="253">
                        <c:v>51.630001831054699</c:v>
                      </c:pt>
                      <c:pt idx="254">
                        <c:v>51.826257324218794</c:v>
                      </c:pt>
                      <c:pt idx="255">
                        <c:v>52.028704833984399</c:v>
                      </c:pt>
                      <c:pt idx="256">
                        <c:v>52.227285766601597</c:v>
                      </c:pt>
                      <c:pt idx="257">
                        <c:v>52.428475952148403</c:v>
                      </c:pt>
                      <c:pt idx="258">
                        <c:v>52.632272338867196</c:v>
                      </c:pt>
                      <c:pt idx="259">
                        <c:v>52.833462524414095</c:v>
                      </c:pt>
                      <c:pt idx="260">
                        <c:v>53.037075805664095</c:v>
                      </c:pt>
                      <c:pt idx="261">
                        <c:v>53.231884765624997</c:v>
                      </c:pt>
                      <c:pt idx="262">
                        <c:v>53.424365234375003</c:v>
                      </c:pt>
                      <c:pt idx="263">
                        <c:v>53.626904296874997</c:v>
                      </c:pt>
                      <c:pt idx="264">
                        <c:v>53.828094482421896</c:v>
                      </c:pt>
                      <c:pt idx="265">
                        <c:v>54.029284667968703</c:v>
                      </c:pt>
                      <c:pt idx="266">
                        <c:v>54.232891845703101</c:v>
                      </c:pt>
                      <c:pt idx="267">
                        <c:v>54.435339355468706</c:v>
                      </c:pt>
                      <c:pt idx="268">
                        <c:v>54.634112548828099</c:v>
                      </c:pt>
                      <c:pt idx="269">
                        <c:v>54.832693481445304</c:v>
                      </c:pt>
                      <c:pt idx="270">
                        <c:v>55.027593994140602</c:v>
                      </c:pt>
                      <c:pt idx="271">
                        <c:v>55.222592163085906</c:v>
                      </c:pt>
                      <c:pt idx="272">
                        <c:v>55.425039672851597</c:v>
                      </c:pt>
                      <c:pt idx="273">
                        <c:v>55.626135253906298</c:v>
                      </c:pt>
                      <c:pt idx="274">
                        <c:v>55.828582763671896</c:v>
                      </c:pt>
                      <c:pt idx="275">
                        <c:v>56.037408447265605</c:v>
                      </c:pt>
                      <c:pt idx="276">
                        <c:v>56.241113281250001</c:v>
                      </c:pt>
                      <c:pt idx="277">
                        <c:v>56.438534545898406</c:v>
                      </c:pt>
                      <c:pt idx="278">
                        <c:v>56.633343505859401</c:v>
                      </c:pt>
                      <c:pt idx="279">
                        <c:v>56.828244018554699</c:v>
                      </c:pt>
                      <c:pt idx="280">
                        <c:v>57.029525756835902</c:v>
                      </c:pt>
                      <c:pt idx="281">
                        <c:v>57.229458618164095</c:v>
                      </c:pt>
                      <c:pt idx="282">
                        <c:v>57.425619506835901</c:v>
                      </c:pt>
                      <c:pt idx="283">
                        <c:v>57.6268096923828</c:v>
                      </c:pt>
                      <c:pt idx="284">
                        <c:v>57.830514526367196</c:v>
                      </c:pt>
                      <c:pt idx="285">
                        <c:v>58.029187011718705</c:v>
                      </c:pt>
                      <c:pt idx="286">
                        <c:v>58.224090576171896</c:v>
                      </c:pt>
                      <c:pt idx="287">
                        <c:v>58.425283813476597</c:v>
                      </c:pt>
                      <c:pt idx="288">
                        <c:v>58.625119018554699</c:v>
                      </c:pt>
                      <c:pt idx="289">
                        <c:v>58.822534179687501</c:v>
                      </c:pt>
                      <c:pt idx="290">
                        <c:v>59.027590942382801</c:v>
                      </c:pt>
                      <c:pt idx="291">
                        <c:v>59.223751831054699</c:v>
                      </c:pt>
                      <c:pt idx="292">
                        <c:v>59.418655395507798</c:v>
                      </c:pt>
                      <c:pt idx="293">
                        <c:v>59.628646850585902</c:v>
                      </c:pt>
                      <c:pt idx="294">
                        <c:v>59.832257080078101</c:v>
                      </c:pt>
                      <c:pt idx="295">
                        <c:v>60.034609985351594</c:v>
                      </c:pt>
                      <c:pt idx="296">
                        <c:v>60.232119750976594</c:v>
                      </c:pt>
                      <c:pt idx="297">
                        <c:v>60.424603271484401</c:v>
                      </c:pt>
                      <c:pt idx="298">
                        <c:v>60.6195068359375</c:v>
                      </c:pt>
                      <c:pt idx="299">
                        <c:v>60.816921997070303</c:v>
                      </c:pt>
                      <c:pt idx="300">
                        <c:v>61.020532226562501</c:v>
                      </c:pt>
                      <c:pt idx="301">
                        <c:v>61.219207763671896</c:v>
                      </c:pt>
                      <c:pt idx="302">
                        <c:v>61.420492553710901</c:v>
                      </c:pt>
                      <c:pt idx="303">
                        <c:v>61.6216827392578</c:v>
                      </c:pt>
                      <c:pt idx="304">
                        <c:v>61.819100952148403</c:v>
                      </c:pt>
                      <c:pt idx="305">
                        <c:v>62.029092407226599</c:v>
                      </c:pt>
                      <c:pt idx="306">
                        <c:v>62.226507568359395</c:v>
                      </c:pt>
                      <c:pt idx="307">
                        <c:v>62.417636108398405</c:v>
                      </c:pt>
                      <c:pt idx="308">
                        <c:v>62.630142211914098</c:v>
                      </c:pt>
                      <c:pt idx="309">
                        <c:v>62.828817749023401</c:v>
                      </c:pt>
                      <c:pt idx="310">
                        <c:v>63.021115112304699</c:v>
                      </c:pt>
                      <c:pt idx="311">
                        <c:v>63.224725341796898</c:v>
                      </c:pt>
                      <c:pt idx="312">
                        <c:v>63.424655151367197</c:v>
                      </c:pt>
                      <c:pt idx="313">
                        <c:v>63.623425292968797</c:v>
                      </c:pt>
                      <c:pt idx="314">
                        <c:v>63.825967407226599</c:v>
                      </c:pt>
                      <c:pt idx="315">
                        <c:v>64.027154541015605</c:v>
                      </c:pt>
                      <c:pt idx="316">
                        <c:v>64.223312377929702</c:v>
                      </c:pt>
                      <c:pt idx="317">
                        <c:v>64.423245239257795</c:v>
                      </c:pt>
                      <c:pt idx="318">
                        <c:v>64.621920776367205</c:v>
                      </c:pt>
                      <c:pt idx="319">
                        <c:v>64.819338989257801</c:v>
                      </c:pt>
                      <c:pt idx="320">
                        <c:v>65.025558471679702</c:v>
                      </c:pt>
                      <c:pt idx="321">
                        <c:v>65.225491333007795</c:v>
                      </c:pt>
                      <c:pt idx="322">
                        <c:v>65.421652221679693</c:v>
                      </c:pt>
                      <c:pt idx="323">
                        <c:v>65.617813110351591</c:v>
                      </c:pt>
                      <c:pt idx="324">
                        <c:v>65.815231323242202</c:v>
                      </c:pt>
                      <c:pt idx="325">
                        <c:v>66.025219726562497</c:v>
                      </c:pt>
                      <c:pt idx="326">
                        <c:v>66.230178833007798</c:v>
                      </c:pt>
                      <c:pt idx="327">
                        <c:v>66.421310424804702</c:v>
                      </c:pt>
                      <c:pt idx="328">
                        <c:v>66.618728637695298</c:v>
                      </c:pt>
                      <c:pt idx="329">
                        <c:v>66.819918823242205</c:v>
                      </c:pt>
                      <c:pt idx="330">
                        <c:v>67.017337036132801</c:v>
                      </c:pt>
                      <c:pt idx="331">
                        <c:v>67.223556518554702</c:v>
                      </c:pt>
                      <c:pt idx="332">
                        <c:v>67.428427124023401</c:v>
                      </c:pt>
                      <c:pt idx="333">
                        <c:v>67.615786743164094</c:v>
                      </c:pt>
                      <c:pt idx="334">
                        <c:v>67.810687255859392</c:v>
                      </c:pt>
                      <c:pt idx="335">
                        <c:v>68.021936035156202</c:v>
                      </c:pt>
                      <c:pt idx="336">
                        <c:v>68.230761718750003</c:v>
                      </c:pt>
                      <c:pt idx="337">
                        <c:v>68.425662231445301</c:v>
                      </c:pt>
                      <c:pt idx="338">
                        <c:v>68.623083496093699</c:v>
                      </c:pt>
                      <c:pt idx="339">
                        <c:v>68.819149780273406</c:v>
                      </c:pt>
                      <c:pt idx="340">
                        <c:v>69.015307617187503</c:v>
                      </c:pt>
                      <c:pt idx="341">
                        <c:v>69.217849731445298</c:v>
                      </c:pt>
                      <c:pt idx="342">
                        <c:v>69.417687988281301</c:v>
                      </c:pt>
                      <c:pt idx="343">
                        <c:v>69.618878173828108</c:v>
                      </c:pt>
                      <c:pt idx="344">
                        <c:v>69.816296386718705</c:v>
                      </c:pt>
                      <c:pt idx="345">
                        <c:v>70.021258544921892</c:v>
                      </c:pt>
                      <c:pt idx="346">
                        <c:v>70.223800659179702</c:v>
                      </c:pt>
                      <c:pt idx="347">
                        <c:v>70.418704223632801</c:v>
                      </c:pt>
                      <c:pt idx="348">
                        <c:v>70.619891357421892</c:v>
                      </c:pt>
                      <c:pt idx="349">
                        <c:v>70.82359619140621</c:v>
                      </c:pt>
                      <c:pt idx="350">
                        <c:v>71.021014404296892</c:v>
                      </c:pt>
                      <c:pt idx="351">
                        <c:v>71.214657592773406</c:v>
                      </c:pt>
                      <c:pt idx="352">
                        <c:v>71.415753173828108</c:v>
                      </c:pt>
                      <c:pt idx="353">
                        <c:v>71.618200683593798</c:v>
                      </c:pt>
                      <c:pt idx="354">
                        <c:v>71.818228149414097</c:v>
                      </c:pt>
                      <c:pt idx="355">
                        <c:v>72.020581054687497</c:v>
                      </c:pt>
                      <c:pt idx="356">
                        <c:v>72.219161987304702</c:v>
                      </c:pt>
                      <c:pt idx="357">
                        <c:v>72.415414428710903</c:v>
                      </c:pt>
                      <c:pt idx="358">
                        <c:v>72.615441894531301</c:v>
                      </c:pt>
                      <c:pt idx="359">
                        <c:v>72.821661376953102</c:v>
                      </c:pt>
                      <c:pt idx="360">
                        <c:v>73.022848510742193</c:v>
                      </c:pt>
                      <c:pt idx="361">
                        <c:v>73.219009399414091</c:v>
                      </c:pt>
                      <c:pt idx="362">
                        <c:v>73.418942260742199</c:v>
                      </c:pt>
                      <c:pt idx="363">
                        <c:v>73.612493896484395</c:v>
                      </c:pt>
                      <c:pt idx="364">
                        <c:v>73.808654785156207</c:v>
                      </c:pt>
                      <c:pt idx="365">
                        <c:v>74.016226196289097</c:v>
                      </c:pt>
                      <c:pt idx="366">
                        <c:v>74.223703002929696</c:v>
                      </c:pt>
                      <c:pt idx="367">
                        <c:v>74.41734619140621</c:v>
                      </c:pt>
                      <c:pt idx="368">
                        <c:v>74.608474731445298</c:v>
                      </c:pt>
                      <c:pt idx="369">
                        <c:v>74.817211914062497</c:v>
                      </c:pt>
                      <c:pt idx="370">
                        <c:v>75.020919799804702</c:v>
                      </c:pt>
                      <c:pt idx="371">
                        <c:v>75.217077636718699</c:v>
                      </c:pt>
                      <c:pt idx="372">
                        <c:v>75.411981201171898</c:v>
                      </c:pt>
                      <c:pt idx="373">
                        <c:v>75.609399414062494</c:v>
                      </c:pt>
                      <c:pt idx="374">
                        <c:v>75.813101196289097</c:v>
                      </c:pt>
                      <c:pt idx="375">
                        <c:v>76.011776733398406</c:v>
                      </c:pt>
                      <c:pt idx="376">
                        <c:v>76.217996215820307</c:v>
                      </c:pt>
                      <c:pt idx="377">
                        <c:v>76.420443725585898</c:v>
                      </c:pt>
                      <c:pt idx="378">
                        <c:v>76.612829589843798</c:v>
                      </c:pt>
                      <c:pt idx="379">
                        <c:v>76.808993530273398</c:v>
                      </c:pt>
                      <c:pt idx="380">
                        <c:v>77.017730712890597</c:v>
                      </c:pt>
                      <c:pt idx="381">
                        <c:v>77.215142822265605</c:v>
                      </c:pt>
                      <c:pt idx="382">
                        <c:v>77.418847656249994</c:v>
                      </c:pt>
                      <c:pt idx="383">
                        <c:v>77.623812866210898</c:v>
                      </c:pt>
                      <c:pt idx="384">
                        <c:v>77.814944458007801</c:v>
                      </c:pt>
                      <c:pt idx="385">
                        <c:v>78.017388916015605</c:v>
                      </c:pt>
                      <c:pt idx="386">
                        <c:v>78.213546752929702</c:v>
                      </c:pt>
                      <c:pt idx="387">
                        <c:v>78.408450317382801</c:v>
                      </c:pt>
                      <c:pt idx="388">
                        <c:v>78.605868530273398</c:v>
                      </c:pt>
                      <c:pt idx="389">
                        <c:v>78.808316040039102</c:v>
                      </c:pt>
                      <c:pt idx="390">
                        <c:v>79.014535522460903</c:v>
                      </c:pt>
                      <c:pt idx="391">
                        <c:v>79.213208007812497</c:v>
                      </c:pt>
                      <c:pt idx="392">
                        <c:v>79.414398193359403</c:v>
                      </c:pt>
                      <c:pt idx="393">
                        <c:v>79.618106079101594</c:v>
                      </c:pt>
                      <c:pt idx="394">
                        <c:v>79.811749267578108</c:v>
                      </c:pt>
                      <c:pt idx="395">
                        <c:v>80.012936401367199</c:v>
                      </c:pt>
                      <c:pt idx="396">
                        <c:v>80.215191650390608</c:v>
                      </c:pt>
                      <c:pt idx="397">
                        <c:v>80.416189575195304</c:v>
                      </c:pt>
                      <c:pt idx="398">
                        <c:v>80.611282348632798</c:v>
                      </c:pt>
                      <c:pt idx="399">
                        <c:v>80.802606201171898</c:v>
                      </c:pt>
                      <c:pt idx="400">
                        <c:v>81.003607177734395</c:v>
                      </c:pt>
                      <c:pt idx="401">
                        <c:v>81.205862426757804</c:v>
                      </c:pt>
                      <c:pt idx="402">
                        <c:v>81.404727172851594</c:v>
                      </c:pt>
                      <c:pt idx="403">
                        <c:v>81.603591918945298</c:v>
                      </c:pt>
                      <c:pt idx="404">
                        <c:v>81.813583374023409</c:v>
                      </c:pt>
                      <c:pt idx="405">
                        <c:v>82.014773559570301</c:v>
                      </c:pt>
                      <c:pt idx="406">
                        <c:v>82.208419799804702</c:v>
                      </c:pt>
                      <c:pt idx="407">
                        <c:v>82.410867309570307</c:v>
                      </c:pt>
                      <c:pt idx="408">
                        <c:v>82.610800170898401</c:v>
                      </c:pt>
                      <c:pt idx="409">
                        <c:v>82.803186035156202</c:v>
                      </c:pt>
                      <c:pt idx="410">
                        <c:v>83.004376220703108</c:v>
                      </c:pt>
                      <c:pt idx="411">
                        <c:v>83.208084106445298</c:v>
                      </c:pt>
                      <c:pt idx="412">
                        <c:v>83.413046264648401</c:v>
                      </c:pt>
                      <c:pt idx="413">
                        <c:v>83.616748046875003</c:v>
                      </c:pt>
                      <c:pt idx="414">
                        <c:v>83.807879638671892</c:v>
                      </c:pt>
                      <c:pt idx="415">
                        <c:v>84.002783203125006</c:v>
                      </c:pt>
                      <c:pt idx="416">
                        <c:v>84.202713012695298</c:v>
                      </c:pt>
                      <c:pt idx="417">
                        <c:v>84.410192871093699</c:v>
                      </c:pt>
                      <c:pt idx="418">
                        <c:v>84.618927001953097</c:v>
                      </c:pt>
                      <c:pt idx="419">
                        <c:v>84.812570190429696</c:v>
                      </c:pt>
                      <c:pt idx="420">
                        <c:v>85.008538818359398</c:v>
                      </c:pt>
                      <c:pt idx="421">
                        <c:v>85.207211303710906</c:v>
                      </c:pt>
                      <c:pt idx="422">
                        <c:v>85.413433837890608</c:v>
                      </c:pt>
                      <c:pt idx="423">
                        <c:v>85.6146240234375</c:v>
                      </c:pt>
                      <c:pt idx="424">
                        <c:v>85.805941772460898</c:v>
                      </c:pt>
                      <c:pt idx="425">
                        <c:v>86.006942749023409</c:v>
                      </c:pt>
                      <c:pt idx="426">
                        <c:v>86.206878662109403</c:v>
                      </c:pt>
                      <c:pt idx="427">
                        <c:v>86.405743408203108</c:v>
                      </c:pt>
                      <c:pt idx="428">
                        <c:v>86.608187866210898</c:v>
                      </c:pt>
                      <c:pt idx="429">
                        <c:v>86.805609130859395</c:v>
                      </c:pt>
                      <c:pt idx="430">
                        <c:v>87.00428466796879</c:v>
                      </c:pt>
                      <c:pt idx="431">
                        <c:v>87.206729125976594</c:v>
                      </c:pt>
                      <c:pt idx="432">
                        <c:v>87.412948608398409</c:v>
                      </c:pt>
                      <c:pt idx="433">
                        <c:v>87.616653442382798</c:v>
                      </c:pt>
                      <c:pt idx="434">
                        <c:v>87.807781982421901</c:v>
                      </c:pt>
                      <c:pt idx="435">
                        <c:v>88.010226440429705</c:v>
                      </c:pt>
                      <c:pt idx="436">
                        <c:v>88.213931274414094</c:v>
                      </c:pt>
                      <c:pt idx="437">
                        <c:v>88.405062866210898</c:v>
                      </c:pt>
                      <c:pt idx="438">
                        <c:v>88.601223754882795</c:v>
                      </c:pt>
                      <c:pt idx="439">
                        <c:v>88.809957885742193</c:v>
                      </c:pt>
                      <c:pt idx="440">
                        <c:v>89.011151123046901</c:v>
                      </c:pt>
                      <c:pt idx="441">
                        <c:v>89.208569335937497</c:v>
                      </c:pt>
                      <c:pt idx="442">
                        <c:v>89.403469848632795</c:v>
                      </c:pt>
                      <c:pt idx="443">
                        <c:v>89.600885009765605</c:v>
                      </c:pt>
                      <c:pt idx="444">
                        <c:v>89.804589843749994</c:v>
                      </c:pt>
                      <c:pt idx="445">
                        <c:v>90.005780029296901</c:v>
                      </c:pt>
                      <c:pt idx="446">
                        <c:v>90.204452514648409</c:v>
                      </c:pt>
                      <c:pt idx="447">
                        <c:v>90.403128051757804</c:v>
                      </c:pt>
                      <c:pt idx="448">
                        <c:v>90.599288940429702</c:v>
                      </c:pt>
                      <c:pt idx="449">
                        <c:v>90.808023071289099</c:v>
                      </c:pt>
                      <c:pt idx="450">
                        <c:v>91.014239501953099</c:v>
                      </c:pt>
                      <c:pt idx="451">
                        <c:v>91.205371093750003</c:v>
                      </c:pt>
                      <c:pt idx="452">
                        <c:v>91.400274658203102</c:v>
                      </c:pt>
                      <c:pt idx="453">
                        <c:v>91.600204467773409</c:v>
                      </c:pt>
                      <c:pt idx="454">
                        <c:v>91.803912353515599</c:v>
                      </c:pt>
                      <c:pt idx="455">
                        <c:v>92.005105590820307</c:v>
                      </c:pt>
                      <c:pt idx="456">
                        <c:v>92.206295776367199</c:v>
                      </c:pt>
                      <c:pt idx="457">
                        <c:v>92.398681640625</c:v>
                      </c:pt>
                      <c:pt idx="458">
                        <c:v>92.591067504882801</c:v>
                      </c:pt>
                      <c:pt idx="459">
                        <c:v>92.804833984374994</c:v>
                      </c:pt>
                      <c:pt idx="460">
                        <c:v>93.017150878906293</c:v>
                      </c:pt>
                      <c:pt idx="461">
                        <c:v>93.208276367187494</c:v>
                      </c:pt>
                      <c:pt idx="462">
                        <c:v>93.400854492187506</c:v>
                      </c:pt>
                      <c:pt idx="463">
                        <c:v>93.594500732421892</c:v>
                      </c:pt>
                      <c:pt idx="464">
                        <c:v>93.794238281250003</c:v>
                      </c:pt>
                      <c:pt idx="465">
                        <c:v>93.997946166992193</c:v>
                      </c:pt>
                      <c:pt idx="466">
                        <c:v>94.201846313476594</c:v>
                      </c:pt>
                      <c:pt idx="467">
                        <c:v>94.401776123046901</c:v>
                      </c:pt>
                      <c:pt idx="468">
                        <c:v>94.593969726562506</c:v>
                      </c:pt>
                      <c:pt idx="469">
                        <c:v>94.793902587890599</c:v>
                      </c:pt>
                      <c:pt idx="470">
                        <c:v>94.999057006835898</c:v>
                      </c:pt>
                      <c:pt idx="471">
                        <c:v>95.207791137695295</c:v>
                      </c:pt>
                      <c:pt idx="472">
                        <c:v>95.414010620117196</c:v>
                      </c:pt>
                      <c:pt idx="473">
                        <c:v>95.608914184570295</c:v>
                      </c:pt>
                      <c:pt idx="474">
                        <c:v>95.797528076171901</c:v>
                      </c:pt>
                      <c:pt idx="475">
                        <c:v>95.994946289062497</c:v>
                      </c:pt>
                      <c:pt idx="476">
                        <c:v>96.193621826171892</c:v>
                      </c:pt>
                      <c:pt idx="477">
                        <c:v>96.393551635742199</c:v>
                      </c:pt>
                      <c:pt idx="478">
                        <c:v>96.599774169921901</c:v>
                      </c:pt>
                      <c:pt idx="479">
                        <c:v>96.799710083007795</c:v>
                      </c:pt>
                      <c:pt idx="480">
                        <c:v>96.998385620117205</c:v>
                      </c:pt>
                      <c:pt idx="481">
                        <c:v>97.203341674804705</c:v>
                      </c:pt>
                      <c:pt idx="482">
                        <c:v>97.398242187500003</c:v>
                      </c:pt>
                      <c:pt idx="483">
                        <c:v>97.594406127929702</c:v>
                      </c:pt>
                      <c:pt idx="484">
                        <c:v>97.795401000976597</c:v>
                      </c:pt>
                      <c:pt idx="485">
                        <c:v>98.000363159179699</c:v>
                      </c:pt>
                      <c:pt idx="486">
                        <c:v>98.204263305664099</c:v>
                      </c:pt>
                      <c:pt idx="487">
                        <c:v>98.399163818359398</c:v>
                      </c:pt>
                      <c:pt idx="488">
                        <c:v>98.605380249023398</c:v>
                      </c:pt>
                      <c:pt idx="489">
                        <c:v>98.802798461914094</c:v>
                      </c:pt>
                      <c:pt idx="490">
                        <c:v>98.992669677734398</c:v>
                      </c:pt>
                      <c:pt idx="491">
                        <c:v>99.188827514648409</c:v>
                      </c:pt>
                      <c:pt idx="492">
                        <c:v>99.388763427734403</c:v>
                      </c:pt>
                      <c:pt idx="493">
                        <c:v>99.593725585937506</c:v>
                      </c:pt>
                      <c:pt idx="494">
                        <c:v>99.797427368164094</c:v>
                      </c:pt>
                      <c:pt idx="495">
                        <c:v>99.998617553710901</c:v>
                      </c:pt>
                      <c:pt idx="496">
                        <c:v>100.20106506347699</c:v>
                      </c:pt>
                      <c:pt idx="497">
                        <c:v>100.39722595214801</c:v>
                      </c:pt>
                      <c:pt idx="498">
                        <c:v>100.595901489258</c:v>
                      </c:pt>
                      <c:pt idx="499">
                        <c:v>100.798345947266</c:v>
                      </c:pt>
                      <c:pt idx="500">
                        <c:v>100.993246459961</c:v>
                      </c:pt>
                      <c:pt idx="501">
                        <c:v>101.19443969726601</c:v>
                      </c:pt>
                      <c:pt idx="502">
                        <c:v>101.398147583008</c:v>
                      </c:pt>
                      <c:pt idx="503">
                        <c:v>101.596630859375</c:v>
                      </c:pt>
                      <c:pt idx="504">
                        <c:v>101.802850341797</c:v>
                      </c:pt>
                      <c:pt idx="505">
                        <c:v>101.99668884277301</c:v>
                      </c:pt>
                      <c:pt idx="506">
                        <c:v>102.19410705566401</c:v>
                      </c:pt>
                      <c:pt idx="507">
                        <c:v>102.40409545898402</c:v>
                      </c:pt>
                      <c:pt idx="508">
                        <c:v>102.59522705078101</c:v>
                      </c:pt>
                      <c:pt idx="509">
                        <c:v>102.79390258789098</c:v>
                      </c:pt>
                      <c:pt idx="510">
                        <c:v>102.99635009765601</c:v>
                      </c:pt>
                      <c:pt idx="511">
                        <c:v>103.18999633789099</c:v>
                      </c:pt>
                      <c:pt idx="512">
                        <c:v>103.39621582031199</c:v>
                      </c:pt>
                      <c:pt idx="513">
                        <c:v>103.60117797851599</c:v>
                      </c:pt>
                      <c:pt idx="514">
                        <c:v>103.79607543945301</c:v>
                      </c:pt>
                      <c:pt idx="515">
                        <c:v>103.99097900390601</c:v>
                      </c:pt>
                      <c:pt idx="516">
                        <c:v>104.18713989257802</c:v>
                      </c:pt>
                      <c:pt idx="517">
                        <c:v>104.38958740234401</c:v>
                      </c:pt>
                      <c:pt idx="518">
                        <c:v>104.60586547851599</c:v>
                      </c:pt>
                      <c:pt idx="519">
                        <c:v>104.80076904296899</c:v>
                      </c:pt>
                      <c:pt idx="520">
                        <c:v>104.98309936523401</c:v>
                      </c:pt>
                      <c:pt idx="521">
                        <c:v>105.18679809570301</c:v>
                      </c:pt>
                      <c:pt idx="522">
                        <c:v>105.393017578125</c:v>
                      </c:pt>
                      <c:pt idx="523">
                        <c:v>105.59169311523401</c:v>
                      </c:pt>
                      <c:pt idx="524">
                        <c:v>105.790368652344</c:v>
                      </c:pt>
                      <c:pt idx="525">
                        <c:v>105.98904418945301</c:v>
                      </c:pt>
                      <c:pt idx="526">
                        <c:v>106.18771972656199</c:v>
                      </c:pt>
                      <c:pt idx="527">
                        <c:v>106.386206054688</c:v>
                      </c:pt>
                      <c:pt idx="528">
                        <c:v>106.59242553710901</c:v>
                      </c:pt>
                      <c:pt idx="529">
                        <c:v>106.804931640625</c:v>
                      </c:pt>
                      <c:pt idx="530">
                        <c:v>107.001086425781</c:v>
                      </c:pt>
                      <c:pt idx="531">
                        <c:v>107.201208496094</c:v>
                      </c:pt>
                      <c:pt idx="532">
                        <c:v>107.394665527344</c:v>
                      </c:pt>
                      <c:pt idx="533">
                        <c:v>107.58328247070301</c:v>
                      </c:pt>
                      <c:pt idx="534">
                        <c:v>107.78591918945301</c:v>
                      </c:pt>
                      <c:pt idx="535">
                        <c:v>107.989624023438</c:v>
                      </c:pt>
                      <c:pt idx="536">
                        <c:v>108.18578491210901</c:v>
                      </c:pt>
                      <c:pt idx="537">
                        <c:v>108.381750488281</c:v>
                      </c:pt>
                      <c:pt idx="538">
                        <c:v>108.58671264648402</c:v>
                      </c:pt>
                      <c:pt idx="539">
                        <c:v>108.78557739257801</c:v>
                      </c:pt>
                      <c:pt idx="540">
                        <c:v>108.986767578125</c:v>
                      </c:pt>
                      <c:pt idx="541">
                        <c:v>109.190478515625</c:v>
                      </c:pt>
                      <c:pt idx="542">
                        <c:v>109.38789672851598</c:v>
                      </c:pt>
                      <c:pt idx="543">
                        <c:v>109.59159545898402</c:v>
                      </c:pt>
                      <c:pt idx="544">
                        <c:v>109.799072265625</c:v>
                      </c:pt>
                      <c:pt idx="545">
                        <c:v>109.98894653320301</c:v>
                      </c:pt>
                      <c:pt idx="546">
                        <c:v>110.18887329101599</c:v>
                      </c:pt>
                      <c:pt idx="547">
                        <c:v>110.393835449219</c:v>
                      </c:pt>
                      <c:pt idx="548">
                        <c:v>110.58496704101599</c:v>
                      </c:pt>
                      <c:pt idx="549">
                        <c:v>110.78489990234399</c:v>
                      </c:pt>
                      <c:pt idx="550">
                        <c:v>110.991125488281</c:v>
                      </c:pt>
                      <c:pt idx="551">
                        <c:v>111.19105834960901</c:v>
                      </c:pt>
                      <c:pt idx="552">
                        <c:v>111.389733886719</c:v>
                      </c:pt>
                      <c:pt idx="553">
                        <c:v>111.58715209960901</c:v>
                      </c:pt>
                      <c:pt idx="554">
                        <c:v>111.77953491210901</c:v>
                      </c:pt>
                      <c:pt idx="555">
                        <c:v>111.979467773438</c:v>
                      </c:pt>
                      <c:pt idx="556">
                        <c:v>112.191979980469</c:v>
                      </c:pt>
                      <c:pt idx="557">
                        <c:v>112.39191284179699</c:v>
                      </c:pt>
                      <c:pt idx="558">
                        <c:v>112.58932495117199</c:v>
                      </c:pt>
                      <c:pt idx="559">
                        <c:v>112.79428710937501</c:v>
                      </c:pt>
                      <c:pt idx="560">
                        <c:v>112.98667602539099</c:v>
                      </c:pt>
                      <c:pt idx="561">
                        <c:v>113.18389892578099</c:v>
                      </c:pt>
                      <c:pt idx="562">
                        <c:v>113.38508911132801</c:v>
                      </c:pt>
                      <c:pt idx="563">
                        <c:v>113.59024047851599</c:v>
                      </c:pt>
                      <c:pt idx="564">
                        <c:v>113.78640136718801</c:v>
                      </c:pt>
                      <c:pt idx="565">
                        <c:v>113.98004760742199</c:v>
                      </c:pt>
                      <c:pt idx="566">
                        <c:v>114.187524414062</c:v>
                      </c:pt>
                      <c:pt idx="567">
                        <c:v>114.38726806640599</c:v>
                      </c:pt>
                      <c:pt idx="568">
                        <c:v>114.58720092773402</c:v>
                      </c:pt>
                      <c:pt idx="569">
                        <c:v>114.78858032226599</c:v>
                      </c:pt>
                      <c:pt idx="570">
                        <c:v>114.98851318359399</c:v>
                      </c:pt>
                      <c:pt idx="571">
                        <c:v>115.18844604492199</c:v>
                      </c:pt>
                      <c:pt idx="572">
                        <c:v>115.38460083007801</c:v>
                      </c:pt>
                      <c:pt idx="573">
                        <c:v>115.592077636719</c:v>
                      </c:pt>
                      <c:pt idx="574">
                        <c:v>115.79201049804699</c:v>
                      </c:pt>
                      <c:pt idx="575">
                        <c:v>115.980627441406</c:v>
                      </c:pt>
                      <c:pt idx="576">
                        <c:v>116.18307495117199</c:v>
                      </c:pt>
                      <c:pt idx="577">
                        <c:v>116.38677978515599</c:v>
                      </c:pt>
                      <c:pt idx="578">
                        <c:v>116.58419799804699</c:v>
                      </c:pt>
                      <c:pt idx="579">
                        <c:v>116.780358886719</c:v>
                      </c:pt>
                      <c:pt idx="580">
                        <c:v>116.98406372070301</c:v>
                      </c:pt>
                      <c:pt idx="581">
                        <c:v>117.186315917969</c:v>
                      </c:pt>
                      <c:pt idx="582">
                        <c:v>117.38499145507801</c:v>
                      </c:pt>
                      <c:pt idx="583">
                        <c:v>117.58008422851599</c:v>
                      </c:pt>
                      <c:pt idx="584">
                        <c:v>117.781274414062</c:v>
                      </c:pt>
                      <c:pt idx="585">
                        <c:v>117.98749389648401</c:v>
                      </c:pt>
                      <c:pt idx="586">
                        <c:v>118.18220825195301</c:v>
                      </c:pt>
                      <c:pt idx="587">
                        <c:v>118.37962646484399</c:v>
                      </c:pt>
                      <c:pt idx="588">
                        <c:v>118.579748535156</c:v>
                      </c:pt>
                      <c:pt idx="589">
                        <c:v>118.78471069335902</c:v>
                      </c:pt>
                      <c:pt idx="590">
                        <c:v>118.98715209960901</c:v>
                      </c:pt>
                      <c:pt idx="591">
                        <c:v>119.18060302734401</c:v>
                      </c:pt>
                      <c:pt idx="592">
                        <c:v>119.380541992188</c:v>
                      </c:pt>
                      <c:pt idx="593">
                        <c:v>119.58318481445301</c:v>
                      </c:pt>
                      <c:pt idx="594">
                        <c:v>119.78311157226599</c:v>
                      </c:pt>
                      <c:pt idx="595">
                        <c:v>119.990588378906</c:v>
                      </c:pt>
                      <c:pt idx="596">
                        <c:v>120.189074707031</c:v>
                      </c:pt>
                      <c:pt idx="597">
                        <c:v>120.38146362304698</c:v>
                      </c:pt>
                      <c:pt idx="598">
                        <c:v>120.58158569335902</c:v>
                      </c:pt>
                      <c:pt idx="599">
                        <c:v>120.78026123046899</c:v>
                      </c:pt>
                      <c:pt idx="600">
                        <c:v>120.98145141601599</c:v>
                      </c:pt>
                      <c:pt idx="601">
                        <c:v>121.182446289062</c:v>
                      </c:pt>
                      <c:pt idx="602">
                        <c:v>121.38112182617199</c:v>
                      </c:pt>
                      <c:pt idx="603">
                        <c:v>121.58124389648401</c:v>
                      </c:pt>
                      <c:pt idx="604">
                        <c:v>121.782434082031</c:v>
                      </c:pt>
                      <c:pt idx="605">
                        <c:v>121.97589111328099</c:v>
                      </c:pt>
                      <c:pt idx="606">
                        <c:v>122.17562866210901</c:v>
                      </c:pt>
                      <c:pt idx="607">
                        <c:v>122.388134765625</c:v>
                      </c:pt>
                      <c:pt idx="608">
                        <c:v>122.58826293945302</c:v>
                      </c:pt>
                      <c:pt idx="609">
                        <c:v>122.77455444335901</c:v>
                      </c:pt>
                      <c:pt idx="610">
                        <c:v>122.979516601562</c:v>
                      </c:pt>
                      <c:pt idx="611">
                        <c:v>123.18322143554698</c:v>
                      </c:pt>
                      <c:pt idx="612">
                        <c:v>123.36931762695301</c:v>
                      </c:pt>
                      <c:pt idx="613">
                        <c:v>123.57176513671899</c:v>
                      </c:pt>
                      <c:pt idx="614">
                        <c:v>123.779248046875</c:v>
                      </c:pt>
                      <c:pt idx="615">
                        <c:v>123.97792358398401</c:v>
                      </c:pt>
                      <c:pt idx="616">
                        <c:v>124.17910766601599</c:v>
                      </c:pt>
                      <c:pt idx="617">
                        <c:v>124.38029785156201</c:v>
                      </c:pt>
                      <c:pt idx="618">
                        <c:v>124.57520141601599</c:v>
                      </c:pt>
                      <c:pt idx="619">
                        <c:v>124.78015747070302</c:v>
                      </c:pt>
                      <c:pt idx="620">
                        <c:v>124.98511962890601</c:v>
                      </c:pt>
                      <c:pt idx="621">
                        <c:v>125.181286621094</c:v>
                      </c:pt>
                      <c:pt idx="622">
                        <c:v>125.38373413085901</c:v>
                      </c:pt>
                      <c:pt idx="623">
                        <c:v>125.57988891601599</c:v>
                      </c:pt>
                      <c:pt idx="624">
                        <c:v>125.77227783203099</c:v>
                      </c:pt>
                      <c:pt idx="625">
                        <c:v>125.97849731445301</c:v>
                      </c:pt>
                      <c:pt idx="626">
                        <c:v>126.180944824219</c:v>
                      </c:pt>
                      <c:pt idx="627">
                        <c:v>126.37836303710901</c:v>
                      </c:pt>
                      <c:pt idx="628">
                        <c:v>126.588354492188</c:v>
                      </c:pt>
                      <c:pt idx="629">
                        <c:v>126.78074340820301</c:v>
                      </c:pt>
                      <c:pt idx="630">
                        <c:v>126.970422363281</c:v>
                      </c:pt>
                      <c:pt idx="631">
                        <c:v>127.17412719726599</c:v>
                      </c:pt>
                      <c:pt idx="632">
                        <c:v>127.37550659179699</c:v>
                      </c:pt>
                      <c:pt idx="633">
                        <c:v>127.575439453125</c:v>
                      </c:pt>
                      <c:pt idx="634">
                        <c:v>127.76657104492199</c:v>
                      </c:pt>
                      <c:pt idx="635">
                        <c:v>127.970080566406</c:v>
                      </c:pt>
                      <c:pt idx="636">
                        <c:v>128.17881469726598</c:v>
                      </c:pt>
                      <c:pt idx="637">
                        <c:v>128.38397216796901</c:v>
                      </c:pt>
                      <c:pt idx="638">
                        <c:v>128.58516845703099</c:v>
                      </c:pt>
                      <c:pt idx="639">
                        <c:v>128.781329345703</c:v>
                      </c:pt>
                      <c:pt idx="640">
                        <c:v>128.979809570312</c:v>
                      </c:pt>
                      <c:pt idx="641">
                        <c:v>129.17722167968799</c:v>
                      </c:pt>
                      <c:pt idx="642">
                        <c:v>129.37860107421901</c:v>
                      </c:pt>
                      <c:pt idx="643">
                        <c:v>129.57601928710901</c:v>
                      </c:pt>
                      <c:pt idx="644">
                        <c:v>129.77092285156201</c:v>
                      </c:pt>
                      <c:pt idx="645">
                        <c:v>129.97695312499999</c:v>
                      </c:pt>
                      <c:pt idx="646">
                        <c:v>130.18549194335901</c:v>
                      </c:pt>
                      <c:pt idx="647">
                        <c:v>130.37932739257801</c:v>
                      </c:pt>
                      <c:pt idx="648">
                        <c:v>130.57190551757802</c:v>
                      </c:pt>
                      <c:pt idx="649">
                        <c:v>130.77183837890601</c:v>
                      </c:pt>
                      <c:pt idx="650">
                        <c:v>130.97302856445302</c:v>
                      </c:pt>
                      <c:pt idx="651">
                        <c:v>131.17296142578101</c:v>
                      </c:pt>
                      <c:pt idx="652">
                        <c:v>131.37667236328099</c:v>
                      </c:pt>
                      <c:pt idx="653">
                        <c:v>131.584149169922</c:v>
                      </c:pt>
                      <c:pt idx="654">
                        <c:v>131.779052734375</c:v>
                      </c:pt>
                      <c:pt idx="655">
                        <c:v>131.971441650391</c:v>
                      </c:pt>
                      <c:pt idx="656">
                        <c:v>132.16885375976599</c:v>
                      </c:pt>
                      <c:pt idx="657">
                        <c:v>132.36627197265599</c:v>
                      </c:pt>
                      <c:pt idx="658">
                        <c:v>132.57374877929698</c:v>
                      </c:pt>
                      <c:pt idx="659">
                        <c:v>132.78121948242199</c:v>
                      </c:pt>
                      <c:pt idx="660">
                        <c:v>132.97612304687499</c:v>
                      </c:pt>
                      <c:pt idx="661">
                        <c:v>133.16851806640599</c:v>
                      </c:pt>
                      <c:pt idx="662">
                        <c:v>133.37096557617198</c:v>
                      </c:pt>
                      <c:pt idx="663">
                        <c:v>133.58095703124999</c:v>
                      </c:pt>
                      <c:pt idx="664">
                        <c:v>133.77711791992198</c:v>
                      </c:pt>
                      <c:pt idx="665">
                        <c:v>133.97453613281201</c:v>
                      </c:pt>
                      <c:pt idx="666">
                        <c:v>134.18452758789098</c:v>
                      </c:pt>
                      <c:pt idx="667">
                        <c:v>134.37691040039098</c:v>
                      </c:pt>
                      <c:pt idx="668">
                        <c:v>134.570556640625</c:v>
                      </c:pt>
                      <c:pt idx="669">
                        <c:v>134.77407226562499</c:v>
                      </c:pt>
                      <c:pt idx="670">
                        <c:v>134.977777099609</c:v>
                      </c:pt>
                      <c:pt idx="671">
                        <c:v>135.17915649414098</c:v>
                      </c:pt>
                      <c:pt idx="672">
                        <c:v>135.370281982422</c:v>
                      </c:pt>
                      <c:pt idx="673">
                        <c:v>135.57147216796901</c:v>
                      </c:pt>
                      <c:pt idx="674">
                        <c:v>135.77266235351598</c:v>
                      </c:pt>
                      <c:pt idx="675">
                        <c:v>135.97133789062499</c:v>
                      </c:pt>
                      <c:pt idx="676">
                        <c:v>136.17127685546899</c:v>
                      </c:pt>
                      <c:pt idx="677">
                        <c:v>136.37120971679698</c:v>
                      </c:pt>
                      <c:pt idx="678">
                        <c:v>136.57113647460901</c:v>
                      </c:pt>
                      <c:pt idx="679">
                        <c:v>136.777349853516</c:v>
                      </c:pt>
                      <c:pt idx="680">
                        <c:v>136.983569335938</c:v>
                      </c:pt>
                      <c:pt idx="681">
                        <c:v>137.18583374023402</c:v>
                      </c:pt>
                      <c:pt idx="682">
                        <c:v>137.381994628906</c:v>
                      </c:pt>
                      <c:pt idx="683">
                        <c:v>137.56953735351598</c:v>
                      </c:pt>
                      <c:pt idx="684">
                        <c:v>137.76947021484401</c:v>
                      </c:pt>
                      <c:pt idx="685">
                        <c:v>137.969409179688</c:v>
                      </c:pt>
                      <c:pt idx="686">
                        <c:v>138.16304931640599</c:v>
                      </c:pt>
                      <c:pt idx="687">
                        <c:v>138.36674804687499</c:v>
                      </c:pt>
                      <c:pt idx="688">
                        <c:v>138.56920166015601</c:v>
                      </c:pt>
                      <c:pt idx="689">
                        <c:v>138.76284790039099</c:v>
                      </c:pt>
                      <c:pt idx="690">
                        <c:v>138.972650146484</c:v>
                      </c:pt>
                      <c:pt idx="691">
                        <c:v>139.17509765624999</c:v>
                      </c:pt>
                      <c:pt idx="692">
                        <c:v>139.36767578125</c:v>
                      </c:pt>
                      <c:pt idx="693">
                        <c:v>139.57012329101599</c:v>
                      </c:pt>
                      <c:pt idx="694">
                        <c:v>139.77382202148402</c:v>
                      </c:pt>
                      <c:pt idx="695">
                        <c:v>139.96746826171901</c:v>
                      </c:pt>
                      <c:pt idx="696">
                        <c:v>140.16237182617198</c:v>
                      </c:pt>
                      <c:pt idx="697">
                        <c:v>140.373620605469</c:v>
                      </c:pt>
                      <c:pt idx="698">
                        <c:v>140.57732543945301</c:v>
                      </c:pt>
                      <c:pt idx="699">
                        <c:v>140.76970825195301</c:v>
                      </c:pt>
                      <c:pt idx="700">
                        <c:v>140.969641113281</c:v>
                      </c:pt>
                      <c:pt idx="701">
                        <c:v>141.175866699219</c:v>
                      </c:pt>
                      <c:pt idx="702">
                        <c:v>141.37579956054699</c:v>
                      </c:pt>
                      <c:pt idx="703">
                        <c:v>141.57196044921901</c:v>
                      </c:pt>
                      <c:pt idx="704">
                        <c:v>141.76686401367198</c:v>
                      </c:pt>
                      <c:pt idx="705">
                        <c:v>141.96553344726598</c:v>
                      </c:pt>
                      <c:pt idx="706">
                        <c:v>142.16420898437499</c:v>
                      </c:pt>
                      <c:pt idx="707">
                        <c:v>142.36665649414098</c:v>
                      </c:pt>
                      <c:pt idx="708">
                        <c:v>142.56658935546901</c:v>
                      </c:pt>
                      <c:pt idx="709">
                        <c:v>142.76777954101598</c:v>
                      </c:pt>
                      <c:pt idx="710">
                        <c:v>142.976318359375</c:v>
                      </c:pt>
                      <c:pt idx="711">
                        <c:v>143.17499389648401</c:v>
                      </c:pt>
                      <c:pt idx="712">
                        <c:v>143.36505737304699</c:v>
                      </c:pt>
                      <c:pt idx="713">
                        <c:v>143.568762207031</c:v>
                      </c:pt>
                      <c:pt idx="714">
                        <c:v>143.76618041992199</c:v>
                      </c:pt>
                      <c:pt idx="715">
                        <c:v>143.96234130859401</c:v>
                      </c:pt>
                      <c:pt idx="716">
                        <c:v>144.17359619140601</c:v>
                      </c:pt>
                      <c:pt idx="717">
                        <c:v>144.36849975585901</c:v>
                      </c:pt>
                      <c:pt idx="718">
                        <c:v>144.565911865234</c:v>
                      </c:pt>
                      <c:pt idx="719">
                        <c:v>144.76458740234401</c:v>
                      </c:pt>
                      <c:pt idx="720">
                        <c:v>144.95949096679698</c:v>
                      </c:pt>
                      <c:pt idx="721">
                        <c:v>145.16696777343799</c:v>
                      </c:pt>
                      <c:pt idx="722">
                        <c:v>145.36690063476598</c:v>
                      </c:pt>
                      <c:pt idx="723">
                        <c:v>145.56557006835902</c:v>
                      </c:pt>
                      <c:pt idx="724">
                        <c:v>145.76173095703101</c:v>
                      </c:pt>
                      <c:pt idx="725">
                        <c:v>145.95411987304698</c:v>
                      </c:pt>
                      <c:pt idx="726">
                        <c:v>146.15908203124999</c:v>
                      </c:pt>
                      <c:pt idx="727">
                        <c:v>146.36655883789098</c:v>
                      </c:pt>
                      <c:pt idx="728">
                        <c:v>146.56378784179699</c:v>
                      </c:pt>
                      <c:pt idx="729">
                        <c:v>146.76120605468699</c:v>
                      </c:pt>
                      <c:pt idx="730">
                        <c:v>146.97244873046901</c:v>
                      </c:pt>
                      <c:pt idx="731">
                        <c:v>147.179925537109</c:v>
                      </c:pt>
                      <c:pt idx="732">
                        <c:v>147.36999511718699</c:v>
                      </c:pt>
                      <c:pt idx="733">
                        <c:v>147.55968017578101</c:v>
                      </c:pt>
                      <c:pt idx="734">
                        <c:v>147.759606933594</c:v>
                      </c:pt>
                      <c:pt idx="735">
                        <c:v>147.96350097656199</c:v>
                      </c:pt>
                      <c:pt idx="736">
                        <c:v>148.16217651367199</c:v>
                      </c:pt>
                      <c:pt idx="737">
                        <c:v>148.35708007812499</c:v>
                      </c:pt>
                      <c:pt idx="738">
                        <c:v>148.55556640624999</c:v>
                      </c:pt>
                      <c:pt idx="739">
                        <c:v>148.75801391601598</c:v>
                      </c:pt>
                      <c:pt idx="740">
                        <c:v>148.96316528320301</c:v>
                      </c:pt>
                      <c:pt idx="741">
                        <c:v>149.169189453125</c:v>
                      </c:pt>
                      <c:pt idx="742">
                        <c:v>149.365161132813</c:v>
                      </c:pt>
                      <c:pt idx="743">
                        <c:v>149.56170043945301</c:v>
                      </c:pt>
                      <c:pt idx="744">
                        <c:v>149.764154052734</c:v>
                      </c:pt>
                      <c:pt idx="745">
                        <c:v>149.96496582031301</c:v>
                      </c:pt>
                      <c:pt idx="746">
                        <c:v>150.162756347656</c:v>
                      </c:pt>
                      <c:pt idx="747">
                        <c:v>150.36809692382801</c:v>
                      </c:pt>
                      <c:pt idx="748">
                        <c:v>150.57557373046899</c:v>
                      </c:pt>
                      <c:pt idx="749">
                        <c:v>150.76670532226598</c:v>
                      </c:pt>
                      <c:pt idx="750">
                        <c:v>150.962481689453</c:v>
                      </c:pt>
                      <c:pt idx="751">
                        <c:v>151.164556884766</c:v>
                      </c:pt>
                      <c:pt idx="752">
                        <c:v>151.35858764648401</c:v>
                      </c:pt>
                      <c:pt idx="753">
                        <c:v>151.561029052734</c:v>
                      </c:pt>
                      <c:pt idx="754">
                        <c:v>151.76849975585901</c:v>
                      </c:pt>
                      <c:pt idx="755">
                        <c:v>151.95837402343801</c:v>
                      </c:pt>
                      <c:pt idx="756">
                        <c:v>152.15579223632801</c:v>
                      </c:pt>
                      <c:pt idx="757">
                        <c:v>152.36113281249999</c:v>
                      </c:pt>
                      <c:pt idx="758">
                        <c:v>152.56357421875001</c:v>
                      </c:pt>
                      <c:pt idx="759">
                        <c:v>152.763500976562</c:v>
                      </c:pt>
                      <c:pt idx="760">
                        <c:v>152.95803833007801</c:v>
                      </c:pt>
                      <c:pt idx="761">
                        <c:v>153.16174926757802</c:v>
                      </c:pt>
                      <c:pt idx="762">
                        <c:v>153.36708374023402</c:v>
                      </c:pt>
                      <c:pt idx="763">
                        <c:v>153.563238525391</c:v>
                      </c:pt>
                      <c:pt idx="764">
                        <c:v>153.76530761718701</c:v>
                      </c:pt>
                      <c:pt idx="765">
                        <c:v>153.96234741210901</c:v>
                      </c:pt>
                      <c:pt idx="766">
                        <c:v>154.16265869140599</c:v>
                      </c:pt>
                      <c:pt idx="767">
                        <c:v>154.36259155273402</c:v>
                      </c:pt>
                      <c:pt idx="768">
                        <c:v>154.55333862304698</c:v>
                      </c:pt>
                      <c:pt idx="769">
                        <c:v>154.75956420898402</c:v>
                      </c:pt>
                      <c:pt idx="770">
                        <c:v>154.96113891601598</c:v>
                      </c:pt>
                      <c:pt idx="771">
                        <c:v>155.15478515625</c:v>
                      </c:pt>
                      <c:pt idx="772">
                        <c:v>155.35596923828101</c:v>
                      </c:pt>
                      <c:pt idx="773">
                        <c:v>155.56130371093801</c:v>
                      </c:pt>
                      <c:pt idx="774">
                        <c:v>155.76249999999999</c:v>
                      </c:pt>
                      <c:pt idx="775">
                        <c:v>155.96243286132801</c:v>
                      </c:pt>
                      <c:pt idx="776">
                        <c:v>156.16702270507801</c:v>
                      </c:pt>
                      <c:pt idx="777">
                        <c:v>156.36406249999999</c:v>
                      </c:pt>
                      <c:pt idx="778">
                        <c:v>156.56436157226599</c:v>
                      </c:pt>
                      <c:pt idx="779">
                        <c:v>156.76466674804698</c:v>
                      </c:pt>
                      <c:pt idx="780">
                        <c:v>156.96082153320302</c:v>
                      </c:pt>
                      <c:pt idx="781">
                        <c:v>157.16415405273401</c:v>
                      </c:pt>
                      <c:pt idx="782">
                        <c:v>157.36660766601599</c:v>
                      </c:pt>
                      <c:pt idx="783">
                        <c:v>157.55521850585902</c:v>
                      </c:pt>
                      <c:pt idx="784">
                        <c:v>157.74974365234399</c:v>
                      </c:pt>
                      <c:pt idx="785">
                        <c:v>157.95382690429699</c:v>
                      </c:pt>
                      <c:pt idx="786">
                        <c:v>158.15287475585902</c:v>
                      </c:pt>
                      <c:pt idx="787">
                        <c:v>158.353686523438</c:v>
                      </c:pt>
                      <c:pt idx="788">
                        <c:v>158.546960449219</c:v>
                      </c:pt>
                      <c:pt idx="789">
                        <c:v>158.748529052734</c:v>
                      </c:pt>
                      <c:pt idx="790">
                        <c:v>158.95386962890601</c:v>
                      </c:pt>
                      <c:pt idx="791">
                        <c:v>159.15631103515599</c:v>
                      </c:pt>
                      <c:pt idx="792">
                        <c:v>159.36592407226598</c:v>
                      </c:pt>
                      <c:pt idx="793">
                        <c:v>159.57051391601598</c:v>
                      </c:pt>
                      <c:pt idx="794">
                        <c:v>159.75913085937501</c:v>
                      </c:pt>
                      <c:pt idx="795">
                        <c:v>159.95151977539098</c:v>
                      </c:pt>
                      <c:pt idx="796">
                        <c:v>160.16150512695302</c:v>
                      </c:pt>
                      <c:pt idx="797">
                        <c:v>160.36144409179698</c:v>
                      </c:pt>
                      <c:pt idx="798">
                        <c:v>160.555096435547</c:v>
                      </c:pt>
                      <c:pt idx="799">
                        <c:v>160.75377197265601</c:v>
                      </c:pt>
                      <c:pt idx="800">
                        <c:v>160.96665039062501</c:v>
                      </c:pt>
                      <c:pt idx="801">
                        <c:v>161.16443481445302</c:v>
                      </c:pt>
                      <c:pt idx="802">
                        <c:v>161.34802246093801</c:v>
                      </c:pt>
                      <c:pt idx="803">
                        <c:v>161.551354980469</c:v>
                      </c:pt>
                      <c:pt idx="804">
                        <c:v>161.75720214843801</c:v>
                      </c:pt>
                      <c:pt idx="805">
                        <c:v>161.954992675781</c:v>
                      </c:pt>
                      <c:pt idx="806">
                        <c:v>162.160327148438</c:v>
                      </c:pt>
                      <c:pt idx="807">
                        <c:v>162.37283325195301</c:v>
                      </c:pt>
                      <c:pt idx="808">
                        <c:v>162.56484985351599</c:v>
                      </c:pt>
                      <c:pt idx="809">
                        <c:v>162.75937500000001</c:v>
                      </c:pt>
                      <c:pt idx="810">
                        <c:v>162.95464477539099</c:v>
                      </c:pt>
                      <c:pt idx="811">
                        <c:v>163.14614868164099</c:v>
                      </c:pt>
                      <c:pt idx="812">
                        <c:v>163.34734497070301</c:v>
                      </c:pt>
                      <c:pt idx="813">
                        <c:v>163.55230712890599</c:v>
                      </c:pt>
                      <c:pt idx="814">
                        <c:v>163.750982666016</c:v>
                      </c:pt>
                      <c:pt idx="815">
                        <c:v>163.94714965820302</c:v>
                      </c:pt>
                      <c:pt idx="816">
                        <c:v>164.15424804687501</c:v>
                      </c:pt>
                      <c:pt idx="817">
                        <c:v>164.36046752929698</c:v>
                      </c:pt>
                      <c:pt idx="818">
                        <c:v>164.56328124999999</c:v>
                      </c:pt>
                      <c:pt idx="819">
                        <c:v>164.76535644531299</c:v>
                      </c:pt>
                      <c:pt idx="820">
                        <c:v>164.96869506835901</c:v>
                      </c:pt>
                      <c:pt idx="821">
                        <c:v>165.159826660156</c:v>
                      </c:pt>
                      <c:pt idx="822">
                        <c:v>165.34718627929698</c:v>
                      </c:pt>
                      <c:pt idx="823">
                        <c:v>165.55503540039098</c:v>
                      </c:pt>
                      <c:pt idx="824">
                        <c:v>165.75621948242198</c:v>
                      </c:pt>
                      <c:pt idx="825">
                        <c:v>165.94609374999999</c:v>
                      </c:pt>
                      <c:pt idx="826">
                        <c:v>166.14854125976598</c:v>
                      </c:pt>
                      <c:pt idx="827">
                        <c:v>166.35311889648401</c:v>
                      </c:pt>
                      <c:pt idx="828">
                        <c:v>166.55343017578099</c:v>
                      </c:pt>
                      <c:pt idx="829">
                        <c:v>166.752111816406</c:v>
                      </c:pt>
                      <c:pt idx="830">
                        <c:v>166.953295898438</c:v>
                      </c:pt>
                      <c:pt idx="831">
                        <c:v>167.15611572265601</c:v>
                      </c:pt>
                      <c:pt idx="832">
                        <c:v>167.35190429687501</c:v>
                      </c:pt>
                      <c:pt idx="833">
                        <c:v>167.55271606445302</c:v>
                      </c:pt>
                      <c:pt idx="834">
                        <c:v>167.74924926757802</c:v>
                      </c:pt>
                      <c:pt idx="835">
                        <c:v>167.94201660156199</c:v>
                      </c:pt>
                      <c:pt idx="836">
                        <c:v>168.14320678710902</c:v>
                      </c:pt>
                      <c:pt idx="837">
                        <c:v>168.34905395507801</c:v>
                      </c:pt>
                      <c:pt idx="838">
                        <c:v>168.548986816406</c:v>
                      </c:pt>
                      <c:pt idx="839">
                        <c:v>168.74677124023401</c:v>
                      </c:pt>
                      <c:pt idx="840">
                        <c:v>168.95299072265601</c:v>
                      </c:pt>
                      <c:pt idx="841">
                        <c:v>169.15040893554698</c:v>
                      </c:pt>
                      <c:pt idx="842">
                        <c:v>169.34279785156201</c:v>
                      </c:pt>
                      <c:pt idx="843">
                        <c:v>169.54901733398401</c:v>
                      </c:pt>
                      <c:pt idx="844">
                        <c:v>169.762774658203</c:v>
                      </c:pt>
                      <c:pt idx="845">
                        <c:v>169.96271362304699</c:v>
                      </c:pt>
                      <c:pt idx="846">
                        <c:v>170.14970703124999</c:v>
                      </c:pt>
                      <c:pt idx="847">
                        <c:v>170.34800415039098</c:v>
                      </c:pt>
                      <c:pt idx="848">
                        <c:v>170.55081787109401</c:v>
                      </c:pt>
                      <c:pt idx="849">
                        <c:v>170.74483642578099</c:v>
                      </c:pt>
                      <c:pt idx="850">
                        <c:v>170.94313964843801</c:v>
                      </c:pt>
                      <c:pt idx="851">
                        <c:v>171.14935913085901</c:v>
                      </c:pt>
                      <c:pt idx="852">
                        <c:v>171.353436279297</c:v>
                      </c:pt>
                      <c:pt idx="853">
                        <c:v>171.55588378906199</c:v>
                      </c:pt>
                      <c:pt idx="854">
                        <c:v>171.74953002929698</c:v>
                      </c:pt>
                      <c:pt idx="855">
                        <c:v>171.94154663085902</c:v>
                      </c:pt>
                      <c:pt idx="856">
                        <c:v>172.14362182617199</c:v>
                      </c:pt>
                      <c:pt idx="857">
                        <c:v>172.34354858398402</c:v>
                      </c:pt>
                      <c:pt idx="858">
                        <c:v>172.55227661132801</c:v>
                      </c:pt>
                      <c:pt idx="859">
                        <c:v>172.75220947265601</c:v>
                      </c:pt>
                      <c:pt idx="860">
                        <c:v>172.939947509766</c:v>
                      </c:pt>
                      <c:pt idx="861">
                        <c:v>173.138995361328</c:v>
                      </c:pt>
                      <c:pt idx="862">
                        <c:v>173.33729858398402</c:v>
                      </c:pt>
                      <c:pt idx="863">
                        <c:v>173.541009521484</c:v>
                      </c:pt>
                      <c:pt idx="864">
                        <c:v>173.742193603516</c:v>
                      </c:pt>
                      <c:pt idx="865">
                        <c:v>173.937091064453</c:v>
                      </c:pt>
                      <c:pt idx="866">
                        <c:v>174.14620361328099</c:v>
                      </c:pt>
                      <c:pt idx="867">
                        <c:v>174.34450073242198</c:v>
                      </c:pt>
                      <c:pt idx="868">
                        <c:v>174.54065551757802</c:v>
                      </c:pt>
                      <c:pt idx="869">
                        <c:v>174.74813842773401</c:v>
                      </c:pt>
                      <c:pt idx="870">
                        <c:v>174.94644165039099</c:v>
                      </c:pt>
                      <c:pt idx="871">
                        <c:v>175.15391845703101</c:v>
                      </c:pt>
                      <c:pt idx="872">
                        <c:v>175.35511474609399</c:v>
                      </c:pt>
                      <c:pt idx="873">
                        <c:v>175.54787597656201</c:v>
                      </c:pt>
                      <c:pt idx="874">
                        <c:v>175.749432373047</c:v>
                      </c:pt>
                      <c:pt idx="875">
                        <c:v>175.94559326171901</c:v>
                      </c:pt>
                      <c:pt idx="876">
                        <c:v>176.15018310546901</c:v>
                      </c:pt>
                      <c:pt idx="877">
                        <c:v>176.35225219726598</c:v>
                      </c:pt>
                      <c:pt idx="878">
                        <c:v>176.54338378906201</c:v>
                      </c:pt>
                      <c:pt idx="879">
                        <c:v>176.74746704101599</c:v>
                      </c:pt>
                      <c:pt idx="880">
                        <c:v>176.94990844726598</c:v>
                      </c:pt>
                      <c:pt idx="881">
                        <c:v>177.14443359374999</c:v>
                      </c:pt>
                      <c:pt idx="882">
                        <c:v>177.34310913085901</c:v>
                      </c:pt>
                      <c:pt idx="883">
                        <c:v>177.54718627929699</c:v>
                      </c:pt>
                      <c:pt idx="884">
                        <c:v>177.74963989257802</c:v>
                      </c:pt>
                      <c:pt idx="885">
                        <c:v>177.934484863281</c:v>
                      </c:pt>
                      <c:pt idx="886">
                        <c:v>178.140698242187</c:v>
                      </c:pt>
                      <c:pt idx="887">
                        <c:v>178.35320434570301</c:v>
                      </c:pt>
                      <c:pt idx="888">
                        <c:v>178.541827392578</c:v>
                      </c:pt>
                      <c:pt idx="889">
                        <c:v>178.74302368164098</c:v>
                      </c:pt>
                      <c:pt idx="890">
                        <c:v>178.95212402343799</c:v>
                      </c:pt>
                      <c:pt idx="891">
                        <c:v>179.150799560547</c:v>
                      </c:pt>
                      <c:pt idx="892">
                        <c:v>179.34784545898401</c:v>
                      </c:pt>
                      <c:pt idx="893">
                        <c:v>179.546142578125</c:v>
                      </c:pt>
                      <c:pt idx="894">
                        <c:v>179.73727416992199</c:v>
                      </c:pt>
                      <c:pt idx="895">
                        <c:v>179.93971557617198</c:v>
                      </c:pt>
                      <c:pt idx="896">
                        <c:v>180.1396484375</c:v>
                      </c:pt>
                      <c:pt idx="897">
                        <c:v>180.33329467773402</c:v>
                      </c:pt>
                      <c:pt idx="898">
                        <c:v>180.53574218750001</c:v>
                      </c:pt>
                      <c:pt idx="899">
                        <c:v>180.74233398437499</c:v>
                      </c:pt>
                      <c:pt idx="900">
                        <c:v>180.957354736328</c:v>
                      </c:pt>
                      <c:pt idx="901">
                        <c:v>181.15692138671901</c:v>
                      </c:pt>
                      <c:pt idx="902">
                        <c:v>181.344647216797</c:v>
                      </c:pt>
                      <c:pt idx="903">
                        <c:v>181.537030029297</c:v>
                      </c:pt>
                      <c:pt idx="904">
                        <c:v>181.74036254882802</c:v>
                      </c:pt>
                      <c:pt idx="905">
                        <c:v>181.94407348632802</c:v>
                      </c:pt>
                      <c:pt idx="906">
                        <c:v>182.131433105469</c:v>
                      </c:pt>
                      <c:pt idx="907">
                        <c:v>182.33135986328099</c:v>
                      </c:pt>
                      <c:pt idx="908">
                        <c:v>182.54172363281299</c:v>
                      </c:pt>
                      <c:pt idx="909">
                        <c:v>182.744543457031</c:v>
                      </c:pt>
                      <c:pt idx="910">
                        <c:v>182.94788208007802</c:v>
                      </c:pt>
                      <c:pt idx="911">
                        <c:v>183.14617919921901</c:v>
                      </c:pt>
                      <c:pt idx="912">
                        <c:v>183.34019165039098</c:v>
                      </c:pt>
                      <c:pt idx="913">
                        <c:v>183.54138793945302</c:v>
                      </c:pt>
                      <c:pt idx="914">
                        <c:v>183.74346313476599</c:v>
                      </c:pt>
                      <c:pt idx="915">
                        <c:v>183.94502563476598</c:v>
                      </c:pt>
                      <c:pt idx="916">
                        <c:v>184.14495849609401</c:v>
                      </c:pt>
                      <c:pt idx="917">
                        <c:v>184.33948974609399</c:v>
                      </c:pt>
                      <c:pt idx="918">
                        <c:v>184.54230957031299</c:v>
                      </c:pt>
                      <c:pt idx="919">
                        <c:v>184.73846435546901</c:v>
                      </c:pt>
                      <c:pt idx="920">
                        <c:v>184.93588256835901</c:v>
                      </c:pt>
                      <c:pt idx="921">
                        <c:v>185.137451171875</c:v>
                      </c:pt>
                      <c:pt idx="922">
                        <c:v>185.33361206054698</c:v>
                      </c:pt>
                      <c:pt idx="923">
                        <c:v>185.53818969726598</c:v>
                      </c:pt>
                      <c:pt idx="924">
                        <c:v>185.73397827148401</c:v>
                      </c:pt>
                      <c:pt idx="925">
                        <c:v>185.935552978516</c:v>
                      </c:pt>
                      <c:pt idx="926">
                        <c:v>186.148431396484</c:v>
                      </c:pt>
                      <c:pt idx="927">
                        <c:v>186.34835815429699</c:v>
                      </c:pt>
                      <c:pt idx="928">
                        <c:v>186.53283081054698</c:v>
                      </c:pt>
                      <c:pt idx="929">
                        <c:v>186.72987670898402</c:v>
                      </c:pt>
                      <c:pt idx="930">
                        <c:v>186.93897705078101</c:v>
                      </c:pt>
                      <c:pt idx="931">
                        <c:v>187.14016113281301</c:v>
                      </c:pt>
                      <c:pt idx="932">
                        <c:v>187.33883666992199</c:v>
                      </c:pt>
                      <c:pt idx="933">
                        <c:v>187.53876953125001</c:v>
                      </c:pt>
                      <c:pt idx="934">
                        <c:v>187.74248046874999</c:v>
                      </c:pt>
                      <c:pt idx="935">
                        <c:v>187.942791748047</c:v>
                      </c:pt>
                      <c:pt idx="936">
                        <c:v>188.13266601562501</c:v>
                      </c:pt>
                      <c:pt idx="937">
                        <c:v>188.32882080078099</c:v>
                      </c:pt>
                      <c:pt idx="938">
                        <c:v>188.53754882812501</c:v>
                      </c:pt>
                      <c:pt idx="939">
                        <c:v>188.742510986328</c:v>
                      </c:pt>
                      <c:pt idx="940">
                        <c:v>188.93577880859399</c:v>
                      </c:pt>
                      <c:pt idx="941">
                        <c:v>189.13408203124999</c:v>
                      </c:pt>
                      <c:pt idx="942">
                        <c:v>189.336907958984</c:v>
                      </c:pt>
                      <c:pt idx="943">
                        <c:v>189.52966918945302</c:v>
                      </c:pt>
                      <c:pt idx="944">
                        <c:v>189.735516357422</c:v>
                      </c:pt>
                      <c:pt idx="945">
                        <c:v>189.93796386718699</c:v>
                      </c:pt>
                      <c:pt idx="946">
                        <c:v>190.126953125</c:v>
                      </c:pt>
                      <c:pt idx="947">
                        <c:v>190.32939453124999</c:v>
                      </c:pt>
                      <c:pt idx="948">
                        <c:v>190.532720947266</c:v>
                      </c:pt>
                      <c:pt idx="949">
                        <c:v>190.72888793945302</c:v>
                      </c:pt>
                      <c:pt idx="950">
                        <c:v>190.93259277343799</c:v>
                      </c:pt>
                      <c:pt idx="951">
                        <c:v>191.14472656250001</c:v>
                      </c:pt>
                      <c:pt idx="952">
                        <c:v>191.340893554687</c:v>
                      </c:pt>
                      <c:pt idx="953">
                        <c:v>191.53617553710902</c:v>
                      </c:pt>
                      <c:pt idx="954">
                        <c:v>191.73522338867198</c:v>
                      </c:pt>
                      <c:pt idx="955">
                        <c:v>191.93137207031299</c:v>
                      </c:pt>
                      <c:pt idx="956">
                        <c:v>192.12841796875</c:v>
                      </c:pt>
                      <c:pt idx="957">
                        <c:v>192.32961425781301</c:v>
                      </c:pt>
                      <c:pt idx="958">
                        <c:v>192.53456420898402</c:v>
                      </c:pt>
                      <c:pt idx="959">
                        <c:v>192.729089355469</c:v>
                      </c:pt>
                      <c:pt idx="960">
                        <c:v>192.93405151367199</c:v>
                      </c:pt>
                      <c:pt idx="961">
                        <c:v>193.14530029296901</c:v>
                      </c:pt>
                      <c:pt idx="962">
                        <c:v>193.33517456054699</c:v>
                      </c:pt>
                      <c:pt idx="963">
                        <c:v>193.53134155273401</c:v>
                      </c:pt>
                      <c:pt idx="964">
                        <c:v>193.73505249023401</c:v>
                      </c:pt>
                      <c:pt idx="965">
                        <c:v>193.936608886719</c:v>
                      </c:pt>
                      <c:pt idx="966">
                        <c:v>194.135656738281</c:v>
                      </c:pt>
                      <c:pt idx="967">
                        <c:v>194.32515869140599</c:v>
                      </c:pt>
                      <c:pt idx="968">
                        <c:v>194.521319580078</c:v>
                      </c:pt>
                      <c:pt idx="969">
                        <c:v>194.73005371093799</c:v>
                      </c:pt>
                      <c:pt idx="970">
                        <c:v>194.93249511718699</c:v>
                      </c:pt>
                      <c:pt idx="971">
                        <c:v>195.12650756835902</c:v>
                      </c:pt>
                      <c:pt idx="972">
                        <c:v>195.32606811523402</c:v>
                      </c:pt>
                      <c:pt idx="973">
                        <c:v>195.52600708007802</c:v>
                      </c:pt>
                      <c:pt idx="974">
                        <c:v>195.73386230468699</c:v>
                      </c:pt>
                      <c:pt idx="975">
                        <c:v>195.93593139648402</c:v>
                      </c:pt>
                      <c:pt idx="976">
                        <c:v>196.12705078125001</c:v>
                      </c:pt>
                      <c:pt idx="977">
                        <c:v>196.326098632813</c:v>
                      </c:pt>
                      <c:pt idx="978">
                        <c:v>196.53483886718701</c:v>
                      </c:pt>
                      <c:pt idx="979">
                        <c:v>196.73188476562501</c:v>
                      </c:pt>
                      <c:pt idx="980">
                        <c:v>196.92678222656201</c:v>
                      </c:pt>
                      <c:pt idx="981">
                        <c:v>197.14683227539098</c:v>
                      </c:pt>
                      <c:pt idx="982">
                        <c:v>197.345135498047</c:v>
                      </c:pt>
                      <c:pt idx="983">
                        <c:v>197.52532348632801</c:v>
                      </c:pt>
                      <c:pt idx="984">
                        <c:v>197.72563476562499</c:v>
                      </c:pt>
                      <c:pt idx="985">
                        <c:v>197.92808227539098</c:v>
                      </c:pt>
                      <c:pt idx="986">
                        <c:v>198.13140869140599</c:v>
                      </c:pt>
                      <c:pt idx="987">
                        <c:v>198.339764404297</c:v>
                      </c:pt>
                      <c:pt idx="988">
                        <c:v>198.54887695312499</c:v>
                      </c:pt>
                      <c:pt idx="989">
                        <c:v>198.73536376953101</c:v>
                      </c:pt>
                      <c:pt idx="990">
                        <c:v>198.92108764648401</c:v>
                      </c:pt>
                      <c:pt idx="991">
                        <c:v>199.12478027343801</c:v>
                      </c:pt>
                      <c:pt idx="992">
                        <c:v>199.327233886719</c:v>
                      </c:pt>
                      <c:pt idx="993">
                        <c:v>199.53220214843799</c:v>
                      </c:pt>
                      <c:pt idx="994">
                        <c:v>199.73715209960901</c:v>
                      </c:pt>
                      <c:pt idx="995">
                        <c:v>199.93168334960902</c:v>
                      </c:pt>
                      <c:pt idx="996">
                        <c:v>200.12193603515601</c:v>
                      </c:pt>
                      <c:pt idx="997">
                        <c:v>200.32349853515601</c:v>
                      </c:pt>
                      <c:pt idx="998">
                        <c:v>200.53852539062501</c:v>
                      </c:pt>
                      <c:pt idx="999">
                        <c:v>200.73807983398402</c:v>
                      </c:pt>
                      <c:pt idx="1000">
                        <c:v>200.92417602539098</c:v>
                      </c:pt>
                      <c:pt idx="1001">
                        <c:v>201.12070922851598</c:v>
                      </c:pt>
                      <c:pt idx="1002">
                        <c:v>201.32404174804699</c:v>
                      </c:pt>
                      <c:pt idx="1003">
                        <c:v>201.52649536132802</c:v>
                      </c:pt>
                      <c:pt idx="1004">
                        <c:v>201.72931518554699</c:v>
                      </c:pt>
                      <c:pt idx="1005">
                        <c:v>201.926348876953</c:v>
                      </c:pt>
                      <c:pt idx="1006">
                        <c:v>202.12753295898401</c:v>
                      </c:pt>
                      <c:pt idx="1007">
                        <c:v>202.329107666016</c:v>
                      </c:pt>
                      <c:pt idx="1008">
                        <c:v>202.53244018554699</c:v>
                      </c:pt>
                      <c:pt idx="1009">
                        <c:v>202.739910888672</c:v>
                      </c:pt>
                      <c:pt idx="1010">
                        <c:v>202.93016357421899</c:v>
                      </c:pt>
                      <c:pt idx="1011">
                        <c:v>203.13009643554699</c:v>
                      </c:pt>
                      <c:pt idx="1012">
                        <c:v>203.34134521484401</c:v>
                      </c:pt>
                      <c:pt idx="1013">
                        <c:v>203.52493286132801</c:v>
                      </c:pt>
                      <c:pt idx="1014">
                        <c:v>203.714434814453</c:v>
                      </c:pt>
                      <c:pt idx="1015">
                        <c:v>203.91688232421899</c:v>
                      </c:pt>
                      <c:pt idx="1016">
                        <c:v>204.11680908203101</c:v>
                      </c:pt>
                      <c:pt idx="1017">
                        <c:v>204.32013549804699</c:v>
                      </c:pt>
                      <c:pt idx="1018">
                        <c:v>204.511645507813</c:v>
                      </c:pt>
                      <c:pt idx="1019">
                        <c:v>204.71950073242198</c:v>
                      </c:pt>
                      <c:pt idx="1020">
                        <c:v>204.92067871093801</c:v>
                      </c:pt>
                      <c:pt idx="1021">
                        <c:v>205.11431884765602</c:v>
                      </c:pt>
                      <c:pt idx="1022">
                        <c:v>205.32395019531299</c:v>
                      </c:pt>
                      <c:pt idx="1023">
                        <c:v>205.52225341796898</c:v>
                      </c:pt>
                      <c:pt idx="1024">
                        <c:v>205.723803710938</c:v>
                      </c:pt>
                      <c:pt idx="1025">
                        <c:v>205.92248535156199</c:v>
                      </c:pt>
                      <c:pt idx="1026">
                        <c:v>206.117016601562</c:v>
                      </c:pt>
                      <c:pt idx="1027">
                        <c:v>206.31568603515603</c:v>
                      </c:pt>
                      <c:pt idx="1028">
                        <c:v>206.51813964843799</c:v>
                      </c:pt>
                      <c:pt idx="1029">
                        <c:v>206.721850585938</c:v>
                      </c:pt>
                      <c:pt idx="1030">
                        <c:v>206.92844238281299</c:v>
                      </c:pt>
                      <c:pt idx="1031">
                        <c:v>207.12711181640603</c:v>
                      </c:pt>
                      <c:pt idx="1032">
                        <c:v>207.31949462890603</c:v>
                      </c:pt>
                      <c:pt idx="1033">
                        <c:v>207.52482910156201</c:v>
                      </c:pt>
                      <c:pt idx="1034">
                        <c:v>207.72313232421897</c:v>
                      </c:pt>
                      <c:pt idx="1035">
                        <c:v>207.920166015625</c:v>
                      </c:pt>
                      <c:pt idx="1036">
                        <c:v>208.12637939453103</c:v>
                      </c:pt>
                      <c:pt idx="1037">
                        <c:v>208.327954101562</c:v>
                      </c:pt>
                      <c:pt idx="1038">
                        <c:v>208.52449951171897</c:v>
                      </c:pt>
                      <c:pt idx="1039">
                        <c:v>208.72783203124999</c:v>
                      </c:pt>
                      <c:pt idx="1040">
                        <c:v>208.933666992187</c:v>
                      </c:pt>
                      <c:pt idx="1041">
                        <c:v>209.12642822265602</c:v>
                      </c:pt>
                      <c:pt idx="1042">
                        <c:v>209.32673339843799</c:v>
                      </c:pt>
                      <c:pt idx="1043">
                        <c:v>209.52415771484397</c:v>
                      </c:pt>
                      <c:pt idx="1044">
                        <c:v>209.71240234375</c:v>
                      </c:pt>
                      <c:pt idx="1045">
                        <c:v>209.91572265625001</c:v>
                      </c:pt>
                      <c:pt idx="1046">
                        <c:v>210.11854248046899</c:v>
                      </c:pt>
                      <c:pt idx="1047">
                        <c:v>210.31973876953103</c:v>
                      </c:pt>
                      <c:pt idx="1048">
                        <c:v>210.52432861328103</c:v>
                      </c:pt>
                      <c:pt idx="1049">
                        <c:v>210.72299804687501</c:v>
                      </c:pt>
                      <c:pt idx="1050">
                        <c:v>210.91953125000001</c:v>
                      </c:pt>
                      <c:pt idx="1051">
                        <c:v>211.116943359375</c:v>
                      </c:pt>
                      <c:pt idx="1052">
                        <c:v>211.31688232421897</c:v>
                      </c:pt>
                      <c:pt idx="1053">
                        <c:v>211.515551757813</c:v>
                      </c:pt>
                      <c:pt idx="1054">
                        <c:v>211.71422119140601</c:v>
                      </c:pt>
                      <c:pt idx="1055">
                        <c:v>211.920825195313</c:v>
                      </c:pt>
                      <c:pt idx="1056">
                        <c:v>212.11661376953103</c:v>
                      </c:pt>
                      <c:pt idx="1057">
                        <c:v>212.31743164062499</c:v>
                      </c:pt>
                      <c:pt idx="1058">
                        <c:v>212.51647949218699</c:v>
                      </c:pt>
                      <c:pt idx="1059">
                        <c:v>212.70634765624999</c:v>
                      </c:pt>
                      <c:pt idx="1060">
                        <c:v>212.91634521484397</c:v>
                      </c:pt>
                      <c:pt idx="1061">
                        <c:v>213.12169189453101</c:v>
                      </c:pt>
                      <c:pt idx="1062">
                        <c:v>213.31281738281299</c:v>
                      </c:pt>
                      <c:pt idx="1063">
                        <c:v>213.51739501953102</c:v>
                      </c:pt>
                      <c:pt idx="1064">
                        <c:v>213.71947021484397</c:v>
                      </c:pt>
                      <c:pt idx="1065">
                        <c:v>213.91436767578102</c:v>
                      </c:pt>
                      <c:pt idx="1066">
                        <c:v>214.11932373046898</c:v>
                      </c:pt>
                      <c:pt idx="1067">
                        <c:v>214.31962890624999</c:v>
                      </c:pt>
                      <c:pt idx="1068">
                        <c:v>214.51452636718699</c:v>
                      </c:pt>
                      <c:pt idx="1069">
                        <c:v>214.71823730468699</c:v>
                      </c:pt>
                      <c:pt idx="1070">
                        <c:v>214.91440429687501</c:v>
                      </c:pt>
                      <c:pt idx="1071">
                        <c:v>215.11019287109397</c:v>
                      </c:pt>
                      <c:pt idx="1072">
                        <c:v>215.31516113281299</c:v>
                      </c:pt>
                      <c:pt idx="1073">
                        <c:v>215.51546630859397</c:v>
                      </c:pt>
                      <c:pt idx="1074">
                        <c:v>215.71413574218701</c:v>
                      </c:pt>
                      <c:pt idx="1075">
                        <c:v>215.92124023437501</c:v>
                      </c:pt>
                      <c:pt idx="1076">
                        <c:v>216.12620849609397</c:v>
                      </c:pt>
                      <c:pt idx="1077">
                        <c:v>216.32236328125001</c:v>
                      </c:pt>
                      <c:pt idx="1078">
                        <c:v>216.50971679687501</c:v>
                      </c:pt>
                      <c:pt idx="1079">
                        <c:v>216.70751953125</c:v>
                      </c:pt>
                      <c:pt idx="1080">
                        <c:v>216.91033935546898</c:v>
                      </c:pt>
                      <c:pt idx="1081">
                        <c:v>217.11528320312499</c:v>
                      </c:pt>
                      <c:pt idx="1082">
                        <c:v>217.32025146484398</c:v>
                      </c:pt>
                      <c:pt idx="1083">
                        <c:v>217.51479492187499</c:v>
                      </c:pt>
                      <c:pt idx="1084">
                        <c:v>217.71057128906199</c:v>
                      </c:pt>
                      <c:pt idx="1085">
                        <c:v>217.91049804687501</c:v>
                      </c:pt>
                      <c:pt idx="1086">
                        <c:v>218.12337646484397</c:v>
                      </c:pt>
                      <c:pt idx="1087">
                        <c:v>218.33248291015602</c:v>
                      </c:pt>
                      <c:pt idx="1088">
                        <c:v>218.53959960937499</c:v>
                      </c:pt>
                      <c:pt idx="1089">
                        <c:v>218.731616210938</c:v>
                      </c:pt>
                      <c:pt idx="1090">
                        <c:v>218.91267089843799</c:v>
                      </c:pt>
                      <c:pt idx="1091">
                        <c:v>219.106689453125</c:v>
                      </c:pt>
                      <c:pt idx="1092">
                        <c:v>219.30197753906199</c:v>
                      </c:pt>
                      <c:pt idx="1093">
                        <c:v>219.50064697265603</c:v>
                      </c:pt>
                      <c:pt idx="1094">
                        <c:v>219.70523681640603</c:v>
                      </c:pt>
                      <c:pt idx="1095">
                        <c:v>219.90391845703101</c:v>
                      </c:pt>
                      <c:pt idx="1096">
                        <c:v>220.10422363281299</c:v>
                      </c:pt>
                      <c:pt idx="1097">
                        <c:v>220.31384277343801</c:v>
                      </c:pt>
                      <c:pt idx="1098">
                        <c:v>220.51590576171898</c:v>
                      </c:pt>
                      <c:pt idx="1099">
                        <c:v>220.70954589843799</c:v>
                      </c:pt>
                      <c:pt idx="1100">
                        <c:v>220.90822753906201</c:v>
                      </c:pt>
                      <c:pt idx="1101">
                        <c:v>221.10941162109398</c:v>
                      </c:pt>
                      <c:pt idx="1102">
                        <c:v>221.30935058593801</c:v>
                      </c:pt>
                      <c:pt idx="1103">
                        <c:v>221.51306152343801</c:v>
                      </c:pt>
                      <c:pt idx="1104">
                        <c:v>221.71298828125001</c:v>
                      </c:pt>
                      <c:pt idx="1105">
                        <c:v>221.90411376953102</c:v>
                      </c:pt>
                      <c:pt idx="1106">
                        <c:v>222.11070556640601</c:v>
                      </c:pt>
                      <c:pt idx="1107">
                        <c:v>222.317309570313</c:v>
                      </c:pt>
                      <c:pt idx="1108">
                        <c:v>222.50844726562499</c:v>
                      </c:pt>
                      <c:pt idx="1109">
                        <c:v>222.70799560546897</c:v>
                      </c:pt>
                      <c:pt idx="1110">
                        <c:v>222.90666503906201</c:v>
                      </c:pt>
                      <c:pt idx="1111">
                        <c:v>223.10660400390603</c:v>
                      </c:pt>
                      <c:pt idx="1112">
                        <c:v>223.31281738281299</c:v>
                      </c:pt>
                      <c:pt idx="1113">
                        <c:v>223.51437988281299</c:v>
                      </c:pt>
                      <c:pt idx="1114">
                        <c:v>223.71142578125</c:v>
                      </c:pt>
                      <c:pt idx="1115">
                        <c:v>223.90595703125001</c:v>
                      </c:pt>
                      <c:pt idx="1116">
                        <c:v>224.11343994140603</c:v>
                      </c:pt>
                      <c:pt idx="1117">
                        <c:v>224.32003173828102</c:v>
                      </c:pt>
                      <c:pt idx="1118">
                        <c:v>224.50775146484398</c:v>
                      </c:pt>
                      <c:pt idx="1119">
                        <c:v>224.70731201171898</c:v>
                      </c:pt>
                      <c:pt idx="1120">
                        <c:v>224.91856689453101</c:v>
                      </c:pt>
                      <c:pt idx="1121">
                        <c:v>225.12100830078103</c:v>
                      </c:pt>
                      <c:pt idx="1122">
                        <c:v>225.31213378906199</c:v>
                      </c:pt>
                      <c:pt idx="1123">
                        <c:v>225.49986572265601</c:v>
                      </c:pt>
                      <c:pt idx="1124">
                        <c:v>225.70068359375</c:v>
                      </c:pt>
                      <c:pt idx="1125">
                        <c:v>225.91281738281299</c:v>
                      </c:pt>
                      <c:pt idx="1126">
                        <c:v>226.10809326171898</c:v>
                      </c:pt>
                      <c:pt idx="1127">
                        <c:v>226.30462646484398</c:v>
                      </c:pt>
                      <c:pt idx="1128">
                        <c:v>226.50671386718699</c:v>
                      </c:pt>
                      <c:pt idx="1129">
                        <c:v>226.70375976562499</c:v>
                      </c:pt>
                      <c:pt idx="1130">
                        <c:v>226.91499023437501</c:v>
                      </c:pt>
                      <c:pt idx="1131">
                        <c:v>227.11365966796899</c:v>
                      </c:pt>
                      <c:pt idx="1132">
                        <c:v>227.303540039062</c:v>
                      </c:pt>
                      <c:pt idx="1133">
                        <c:v>227.50347900390602</c:v>
                      </c:pt>
                      <c:pt idx="1134">
                        <c:v>227.708813476562</c:v>
                      </c:pt>
                      <c:pt idx="1135">
                        <c:v>227.91037597656199</c:v>
                      </c:pt>
                      <c:pt idx="1136">
                        <c:v>228.10151367187501</c:v>
                      </c:pt>
                      <c:pt idx="1137">
                        <c:v>228.30107421874999</c:v>
                      </c:pt>
                      <c:pt idx="1138">
                        <c:v>228.50062255859399</c:v>
                      </c:pt>
                      <c:pt idx="1139">
                        <c:v>228.69677734375</c:v>
                      </c:pt>
                      <c:pt idx="1140">
                        <c:v>228.89923095703102</c:v>
                      </c:pt>
                      <c:pt idx="1141">
                        <c:v>229.10330810546898</c:v>
                      </c:pt>
                      <c:pt idx="1142">
                        <c:v>229.30198974609397</c:v>
                      </c:pt>
                      <c:pt idx="1143">
                        <c:v>229.49652099609398</c:v>
                      </c:pt>
                      <c:pt idx="1144">
                        <c:v>229.70399169921899</c:v>
                      </c:pt>
                      <c:pt idx="1145">
                        <c:v>229.90393066406199</c:v>
                      </c:pt>
                      <c:pt idx="1146">
                        <c:v>230.10172119140603</c:v>
                      </c:pt>
                      <c:pt idx="1147">
                        <c:v>230.3095703125</c:v>
                      </c:pt>
                      <c:pt idx="1148">
                        <c:v>230.51075439453103</c:v>
                      </c:pt>
                      <c:pt idx="1149">
                        <c:v>230.70401611328103</c:v>
                      </c:pt>
                      <c:pt idx="1150">
                        <c:v>230.89892578125</c:v>
                      </c:pt>
                      <c:pt idx="1151">
                        <c:v>231.107666015625</c:v>
                      </c:pt>
                      <c:pt idx="1152">
                        <c:v>231.30759277343799</c:v>
                      </c:pt>
                      <c:pt idx="1153">
                        <c:v>231.50249023437499</c:v>
                      </c:pt>
                      <c:pt idx="1154">
                        <c:v>231.701171875</c:v>
                      </c:pt>
                      <c:pt idx="1155">
                        <c:v>231.89645996093799</c:v>
                      </c:pt>
                      <c:pt idx="1156">
                        <c:v>232.10355224609398</c:v>
                      </c:pt>
                      <c:pt idx="1157">
                        <c:v>232.30096435546898</c:v>
                      </c:pt>
                      <c:pt idx="1158">
                        <c:v>232.49461669921897</c:v>
                      </c:pt>
                      <c:pt idx="1159">
                        <c:v>232.70046386718701</c:v>
                      </c:pt>
                      <c:pt idx="1160">
                        <c:v>232.90920410156201</c:v>
                      </c:pt>
                      <c:pt idx="1161">
                        <c:v>233.11164550781299</c:v>
                      </c:pt>
                      <c:pt idx="1162">
                        <c:v>233.30565185546897</c:v>
                      </c:pt>
                      <c:pt idx="1163">
                        <c:v>233.50344238281301</c:v>
                      </c:pt>
                      <c:pt idx="1164">
                        <c:v>233.69545898437499</c:v>
                      </c:pt>
                      <c:pt idx="1165">
                        <c:v>233.89036865234397</c:v>
                      </c:pt>
                      <c:pt idx="1166">
                        <c:v>234.09318847656201</c:v>
                      </c:pt>
                      <c:pt idx="1167">
                        <c:v>234.29437255859398</c:v>
                      </c:pt>
                      <c:pt idx="1168">
                        <c:v>234.49896240234398</c:v>
                      </c:pt>
                      <c:pt idx="1169">
                        <c:v>234.70103759765601</c:v>
                      </c:pt>
                      <c:pt idx="1170">
                        <c:v>234.90097656250001</c:v>
                      </c:pt>
                      <c:pt idx="1171">
                        <c:v>235.10505371093799</c:v>
                      </c:pt>
                      <c:pt idx="1172">
                        <c:v>235.307861328125</c:v>
                      </c:pt>
                      <c:pt idx="1173">
                        <c:v>235.50113525390603</c:v>
                      </c:pt>
                      <c:pt idx="1174">
                        <c:v>235.696044921875</c:v>
                      </c:pt>
                      <c:pt idx="1175">
                        <c:v>235.89722900390603</c:v>
                      </c:pt>
                      <c:pt idx="1176">
                        <c:v>236.09212646484397</c:v>
                      </c:pt>
                      <c:pt idx="1177">
                        <c:v>236.30123291015602</c:v>
                      </c:pt>
                      <c:pt idx="1178">
                        <c:v>236.50494384765602</c:v>
                      </c:pt>
                      <c:pt idx="1179">
                        <c:v>236.69444580078101</c:v>
                      </c:pt>
                      <c:pt idx="1180">
                        <c:v>236.89400634765602</c:v>
                      </c:pt>
                      <c:pt idx="1181">
                        <c:v>237.09771728515602</c:v>
                      </c:pt>
                      <c:pt idx="1182">
                        <c:v>237.29891357421897</c:v>
                      </c:pt>
                      <c:pt idx="1183">
                        <c:v>237.49632568359397</c:v>
                      </c:pt>
                      <c:pt idx="1184">
                        <c:v>237.70667724609399</c:v>
                      </c:pt>
                      <c:pt idx="1185">
                        <c:v>237.90535888671897</c:v>
                      </c:pt>
                      <c:pt idx="1186">
                        <c:v>238.09649658203102</c:v>
                      </c:pt>
                      <c:pt idx="1187">
                        <c:v>238.29893798828101</c:v>
                      </c:pt>
                      <c:pt idx="1188">
                        <c:v>238.50642089843799</c:v>
                      </c:pt>
                      <c:pt idx="1189">
                        <c:v>238.71263427734397</c:v>
                      </c:pt>
                      <c:pt idx="1190">
                        <c:v>238.90375976562501</c:v>
                      </c:pt>
                      <c:pt idx="1191">
                        <c:v>239.09653320312501</c:v>
                      </c:pt>
                      <c:pt idx="1192">
                        <c:v>239.28980712890603</c:v>
                      </c:pt>
                      <c:pt idx="1193">
                        <c:v>239.48936767578101</c:v>
                      </c:pt>
                      <c:pt idx="1194">
                        <c:v>239.68590087890601</c:v>
                      </c:pt>
                      <c:pt idx="1195">
                        <c:v>239.89249267578103</c:v>
                      </c:pt>
                      <c:pt idx="1196">
                        <c:v>240.09833984375001</c:v>
                      </c:pt>
                      <c:pt idx="1197">
                        <c:v>240.28405761718699</c:v>
                      </c:pt>
                      <c:pt idx="1198">
                        <c:v>240.49404296874999</c:v>
                      </c:pt>
                      <c:pt idx="1199">
                        <c:v>240.69272460937501</c:v>
                      </c:pt>
                      <c:pt idx="1200">
                        <c:v>240.88422851562501</c:v>
                      </c:pt>
                      <c:pt idx="1201">
                        <c:v>241.10175781250001</c:v>
                      </c:pt>
                      <c:pt idx="1202">
                        <c:v>241.30886230468701</c:v>
                      </c:pt>
                      <c:pt idx="1203">
                        <c:v>241.49497070312501</c:v>
                      </c:pt>
                      <c:pt idx="1204">
                        <c:v>241.68736572265601</c:v>
                      </c:pt>
                      <c:pt idx="1205">
                        <c:v>241.89357910156201</c:v>
                      </c:pt>
                      <c:pt idx="1206">
                        <c:v>242.09512939453103</c:v>
                      </c:pt>
                      <c:pt idx="1207">
                        <c:v>242.2900390625</c:v>
                      </c:pt>
                      <c:pt idx="1208">
                        <c:v>242.48457031250001</c:v>
                      </c:pt>
                      <c:pt idx="1209">
                        <c:v>242.68739013671899</c:v>
                      </c:pt>
                      <c:pt idx="1210">
                        <c:v>242.89398193359398</c:v>
                      </c:pt>
                      <c:pt idx="1211">
                        <c:v>243.10396728515602</c:v>
                      </c:pt>
                      <c:pt idx="1212">
                        <c:v>243.30982666015603</c:v>
                      </c:pt>
                      <c:pt idx="1213">
                        <c:v>243.50472412109397</c:v>
                      </c:pt>
                      <c:pt idx="1214">
                        <c:v>243.69584960937499</c:v>
                      </c:pt>
                      <c:pt idx="1215">
                        <c:v>243.89289550781299</c:v>
                      </c:pt>
                      <c:pt idx="1216">
                        <c:v>244.09910888671897</c:v>
                      </c:pt>
                      <c:pt idx="1217">
                        <c:v>244.30533447265603</c:v>
                      </c:pt>
                      <c:pt idx="1218">
                        <c:v>244.50023193359397</c:v>
                      </c:pt>
                      <c:pt idx="1219">
                        <c:v>244.68922119140603</c:v>
                      </c:pt>
                      <c:pt idx="1220">
                        <c:v>244.88790283203102</c:v>
                      </c:pt>
                      <c:pt idx="1221">
                        <c:v>245.09411621093801</c:v>
                      </c:pt>
                      <c:pt idx="1222">
                        <c:v>245.29442138671897</c:v>
                      </c:pt>
                      <c:pt idx="1223">
                        <c:v>245.49146728515603</c:v>
                      </c:pt>
                      <c:pt idx="1224">
                        <c:v>245.69139404296897</c:v>
                      </c:pt>
                      <c:pt idx="1225">
                        <c:v>245.8837890625</c:v>
                      </c:pt>
                      <c:pt idx="1226">
                        <c:v>246.07706298828103</c:v>
                      </c:pt>
                      <c:pt idx="1227">
                        <c:v>246.28453369140601</c:v>
                      </c:pt>
                      <c:pt idx="1228">
                        <c:v>246.49578857421898</c:v>
                      </c:pt>
                      <c:pt idx="1229">
                        <c:v>246.69069824218701</c:v>
                      </c:pt>
                      <c:pt idx="1230">
                        <c:v>246.890625</c:v>
                      </c:pt>
                      <c:pt idx="1231">
                        <c:v>247.09558105468699</c:v>
                      </c:pt>
                      <c:pt idx="1232">
                        <c:v>247.28457031249999</c:v>
                      </c:pt>
                      <c:pt idx="1233">
                        <c:v>247.48110351562499</c:v>
                      </c:pt>
                      <c:pt idx="1234">
                        <c:v>247.68355712890602</c:v>
                      </c:pt>
                      <c:pt idx="1235">
                        <c:v>247.88726806640602</c:v>
                      </c:pt>
                      <c:pt idx="1236">
                        <c:v>248.09185791015602</c:v>
                      </c:pt>
                      <c:pt idx="1237">
                        <c:v>248.28890380859397</c:v>
                      </c:pt>
                      <c:pt idx="1238">
                        <c:v>248.49801025390602</c:v>
                      </c:pt>
                      <c:pt idx="1239">
                        <c:v>248.69705810546898</c:v>
                      </c:pt>
                      <c:pt idx="1240">
                        <c:v>248.88404541015603</c:v>
                      </c:pt>
                      <c:pt idx="1241">
                        <c:v>249.08522949218701</c:v>
                      </c:pt>
                      <c:pt idx="1242">
                        <c:v>249.29018554687499</c:v>
                      </c:pt>
                      <c:pt idx="1243">
                        <c:v>249.48382568359398</c:v>
                      </c:pt>
                      <c:pt idx="1244">
                        <c:v>249.67910156249999</c:v>
                      </c:pt>
                      <c:pt idx="1245">
                        <c:v>249.88155517578102</c:v>
                      </c:pt>
                      <c:pt idx="1246">
                        <c:v>250.07646484374999</c:v>
                      </c:pt>
                      <c:pt idx="1247">
                        <c:v>250.273510742187</c:v>
                      </c:pt>
                      <c:pt idx="1248">
                        <c:v>250.47934570312501</c:v>
                      </c:pt>
                      <c:pt idx="1249">
                        <c:v>250.68593749999999</c:v>
                      </c:pt>
                      <c:pt idx="1250">
                        <c:v>250.89090576171898</c:v>
                      </c:pt>
                      <c:pt idx="1251">
                        <c:v>251.08920898437501</c:v>
                      </c:pt>
                      <c:pt idx="1252">
                        <c:v>251.28536376953102</c:v>
                      </c:pt>
                      <c:pt idx="1253">
                        <c:v>251.48062744140603</c:v>
                      </c:pt>
                      <c:pt idx="1254">
                        <c:v>251.67967529296897</c:v>
                      </c:pt>
                      <c:pt idx="1255">
                        <c:v>251.89559326171897</c:v>
                      </c:pt>
                      <c:pt idx="1256">
                        <c:v>252.09050292968701</c:v>
                      </c:pt>
                      <c:pt idx="1257">
                        <c:v>252.28664550781301</c:v>
                      </c:pt>
                      <c:pt idx="1258">
                        <c:v>252.49160156249999</c:v>
                      </c:pt>
                      <c:pt idx="1259">
                        <c:v>252.68563232421897</c:v>
                      </c:pt>
                      <c:pt idx="1260">
                        <c:v>252.88431396484398</c:v>
                      </c:pt>
                      <c:pt idx="1261">
                        <c:v>253.08009033203103</c:v>
                      </c:pt>
                      <c:pt idx="1262">
                        <c:v>253.28001708984397</c:v>
                      </c:pt>
                      <c:pt idx="1263">
                        <c:v>253.48372802734397</c:v>
                      </c:pt>
                      <c:pt idx="1264">
                        <c:v>253.68491210937501</c:v>
                      </c:pt>
                      <c:pt idx="1265">
                        <c:v>253.88988037109397</c:v>
                      </c:pt>
                      <c:pt idx="1266">
                        <c:v>254.09572753906201</c:v>
                      </c:pt>
                      <c:pt idx="1267">
                        <c:v>254.293139648438</c:v>
                      </c:pt>
                      <c:pt idx="1268">
                        <c:v>254.49433593750001</c:v>
                      </c:pt>
                      <c:pt idx="1269">
                        <c:v>254.69338378906201</c:v>
                      </c:pt>
                      <c:pt idx="1270">
                        <c:v>254.88865966796897</c:v>
                      </c:pt>
                      <c:pt idx="1271">
                        <c:v>255.08696289062499</c:v>
                      </c:pt>
                      <c:pt idx="1272">
                        <c:v>255.28311767578103</c:v>
                      </c:pt>
                      <c:pt idx="1273">
                        <c:v>255.48216552734397</c:v>
                      </c:pt>
                      <c:pt idx="1274">
                        <c:v>255.68172607421897</c:v>
                      </c:pt>
                      <c:pt idx="1275">
                        <c:v>255.88505859374999</c:v>
                      </c:pt>
                      <c:pt idx="1276">
                        <c:v>256.08498535156201</c:v>
                      </c:pt>
                      <c:pt idx="1277">
                        <c:v>256.28654785156198</c:v>
                      </c:pt>
                      <c:pt idx="1278">
                        <c:v>256.48774414062501</c:v>
                      </c:pt>
                      <c:pt idx="1279">
                        <c:v>256.679760742187</c:v>
                      </c:pt>
                      <c:pt idx="1280">
                        <c:v>256.87844238281298</c:v>
                      </c:pt>
                      <c:pt idx="1281">
                        <c:v>257.08339843750002</c:v>
                      </c:pt>
                      <c:pt idx="1282">
                        <c:v>257.29250488281298</c:v>
                      </c:pt>
                      <c:pt idx="1283">
                        <c:v>257.49118652343799</c:v>
                      </c:pt>
                      <c:pt idx="1284">
                        <c:v>257.67979736328101</c:v>
                      </c:pt>
                      <c:pt idx="1285">
                        <c:v>257.882238769531</c:v>
                      </c:pt>
                      <c:pt idx="1286">
                        <c:v>258.08972167968699</c:v>
                      </c:pt>
                      <c:pt idx="1287">
                        <c:v>258.29631347656198</c:v>
                      </c:pt>
                      <c:pt idx="1288">
                        <c:v>258.49460449218702</c:v>
                      </c:pt>
                      <c:pt idx="1289">
                        <c:v>258.684484863281</c:v>
                      </c:pt>
                      <c:pt idx="1290">
                        <c:v>258.88065185546895</c:v>
                      </c:pt>
                      <c:pt idx="1291">
                        <c:v>259.08271484375001</c:v>
                      </c:pt>
                      <c:pt idx="1292">
                        <c:v>259.27886962890602</c:v>
                      </c:pt>
                      <c:pt idx="1293">
                        <c:v>259.47377929687502</c:v>
                      </c:pt>
                      <c:pt idx="1294">
                        <c:v>259.679113769531</c:v>
                      </c:pt>
                      <c:pt idx="1295">
                        <c:v>259.88067626953102</c:v>
                      </c:pt>
                      <c:pt idx="1296">
                        <c:v>260.08941650390602</c:v>
                      </c:pt>
                      <c:pt idx="1297">
                        <c:v>260.28684082031299</c:v>
                      </c:pt>
                      <c:pt idx="1298">
                        <c:v>260.47545166015601</c:v>
                      </c:pt>
                      <c:pt idx="1299">
                        <c:v>260.675378417969</c:v>
                      </c:pt>
                      <c:pt idx="1300">
                        <c:v>260.87745361328103</c:v>
                      </c:pt>
                      <c:pt idx="1301">
                        <c:v>261.07738037109397</c:v>
                      </c:pt>
                      <c:pt idx="1302">
                        <c:v>261.278564453125</c:v>
                      </c:pt>
                      <c:pt idx="1303">
                        <c:v>261.47938232421899</c:v>
                      </c:pt>
                      <c:pt idx="1304">
                        <c:v>261.67467041015601</c:v>
                      </c:pt>
                      <c:pt idx="1305">
                        <c:v>261.877124023438</c:v>
                      </c:pt>
                      <c:pt idx="1306">
                        <c:v>262.08547363281298</c:v>
                      </c:pt>
                      <c:pt idx="1307">
                        <c:v>262.287023925781</c:v>
                      </c:pt>
                      <c:pt idx="1308">
                        <c:v>262.47690429687498</c:v>
                      </c:pt>
                      <c:pt idx="1309">
                        <c:v>262.672692871094</c:v>
                      </c:pt>
                      <c:pt idx="1310">
                        <c:v>262.87551269531298</c:v>
                      </c:pt>
                      <c:pt idx="1311">
                        <c:v>263.07293701171898</c:v>
                      </c:pt>
                      <c:pt idx="1312">
                        <c:v>263.270349121094</c:v>
                      </c:pt>
                      <c:pt idx="1313">
                        <c:v>263.47442626953102</c:v>
                      </c:pt>
                      <c:pt idx="1314">
                        <c:v>263.66895751953103</c:v>
                      </c:pt>
                      <c:pt idx="1315">
                        <c:v>263.86259765624999</c:v>
                      </c:pt>
                      <c:pt idx="1316">
                        <c:v>264.07924804687502</c:v>
                      </c:pt>
                      <c:pt idx="1317">
                        <c:v>264.28798828125002</c:v>
                      </c:pt>
                      <c:pt idx="1318">
                        <c:v>264.48037109375002</c:v>
                      </c:pt>
                      <c:pt idx="1319">
                        <c:v>264.67364501953102</c:v>
                      </c:pt>
                      <c:pt idx="1320">
                        <c:v>264.87106933593799</c:v>
                      </c:pt>
                      <c:pt idx="1321">
                        <c:v>265.073889160156</c:v>
                      </c:pt>
                      <c:pt idx="1322">
                        <c:v>265.27344970703103</c:v>
                      </c:pt>
                      <c:pt idx="1323">
                        <c:v>265.47464599609395</c:v>
                      </c:pt>
                      <c:pt idx="1324">
                        <c:v>265.679602050781</c:v>
                      </c:pt>
                      <c:pt idx="1325">
                        <c:v>265.87412109374998</c:v>
                      </c:pt>
                      <c:pt idx="1326">
                        <c:v>266.07191162109399</c:v>
                      </c:pt>
                      <c:pt idx="1327">
                        <c:v>266.279382324219</c:v>
                      </c:pt>
                      <c:pt idx="1328">
                        <c:v>266.47894287109398</c:v>
                      </c:pt>
                      <c:pt idx="1329">
                        <c:v>266.67799072265603</c:v>
                      </c:pt>
                      <c:pt idx="1330">
                        <c:v>266.88421630859398</c:v>
                      </c:pt>
                      <c:pt idx="1331">
                        <c:v>267.08038330078102</c:v>
                      </c:pt>
                      <c:pt idx="1332">
                        <c:v>267.26811523437499</c:v>
                      </c:pt>
                      <c:pt idx="1333">
                        <c:v>267.46893310546898</c:v>
                      </c:pt>
                      <c:pt idx="1334">
                        <c:v>267.67640380859399</c:v>
                      </c:pt>
                      <c:pt idx="1335">
                        <c:v>267.87042236328102</c:v>
                      </c:pt>
                      <c:pt idx="1336">
                        <c:v>268.06784667968702</c:v>
                      </c:pt>
                      <c:pt idx="1337">
                        <c:v>268.27243652343799</c:v>
                      </c:pt>
                      <c:pt idx="1338">
                        <c:v>268.46733398437499</c:v>
                      </c:pt>
                      <c:pt idx="1339">
                        <c:v>268.66851806640602</c:v>
                      </c:pt>
                      <c:pt idx="1340">
                        <c:v>268.87436523437498</c:v>
                      </c:pt>
                      <c:pt idx="1341">
                        <c:v>269.074304199219</c:v>
                      </c:pt>
                      <c:pt idx="1342">
                        <c:v>269.274243164062</c:v>
                      </c:pt>
                      <c:pt idx="1343">
                        <c:v>269.47706298828103</c:v>
                      </c:pt>
                      <c:pt idx="1344">
                        <c:v>269.674475097656</c:v>
                      </c:pt>
                      <c:pt idx="1345">
                        <c:v>269.87025146484399</c:v>
                      </c:pt>
                      <c:pt idx="1346">
                        <c:v>270.07181396484395</c:v>
                      </c:pt>
                      <c:pt idx="1347">
                        <c:v>270.27590332031298</c:v>
                      </c:pt>
                      <c:pt idx="1348">
                        <c:v>270.462890625</c:v>
                      </c:pt>
                      <c:pt idx="1349">
                        <c:v>270.66408691406201</c:v>
                      </c:pt>
                      <c:pt idx="1350">
                        <c:v>270.88073730468699</c:v>
                      </c:pt>
                      <c:pt idx="1351">
                        <c:v>271.07940673828102</c:v>
                      </c:pt>
                      <c:pt idx="1352">
                        <c:v>271.27393798828103</c:v>
                      </c:pt>
                      <c:pt idx="1353">
                        <c:v>271.47512207031298</c:v>
                      </c:pt>
                      <c:pt idx="1354">
                        <c:v>271.67630615234395</c:v>
                      </c:pt>
                      <c:pt idx="1355">
                        <c:v>271.87373046875001</c:v>
                      </c:pt>
                      <c:pt idx="1356">
                        <c:v>272.07492675781299</c:v>
                      </c:pt>
                      <c:pt idx="1357">
                        <c:v>272.27736816406201</c:v>
                      </c:pt>
                      <c:pt idx="1358">
                        <c:v>272.47390136718701</c:v>
                      </c:pt>
                      <c:pt idx="1359">
                        <c:v>272.66968994140603</c:v>
                      </c:pt>
                      <c:pt idx="1360">
                        <c:v>272.86925048828101</c:v>
                      </c:pt>
                      <c:pt idx="1361">
                        <c:v>273.07420654296897</c:v>
                      </c:pt>
                      <c:pt idx="1362">
                        <c:v>273.27575683593801</c:v>
                      </c:pt>
                      <c:pt idx="1363">
                        <c:v>273.46815185546899</c:v>
                      </c:pt>
                      <c:pt idx="1364">
                        <c:v>273.666833496094</c:v>
                      </c:pt>
                      <c:pt idx="1365">
                        <c:v>273.86838378906202</c:v>
                      </c:pt>
                      <c:pt idx="1366">
                        <c:v>274.06668701171895</c:v>
                      </c:pt>
                      <c:pt idx="1367">
                        <c:v>274.26123046875</c:v>
                      </c:pt>
                      <c:pt idx="1368">
                        <c:v>274.45864257812502</c:v>
                      </c:pt>
                      <c:pt idx="1369">
                        <c:v>274.659826660156</c:v>
                      </c:pt>
                      <c:pt idx="1370">
                        <c:v>274.86101074218698</c:v>
                      </c:pt>
                      <c:pt idx="1371">
                        <c:v>275.06634521484398</c:v>
                      </c:pt>
                      <c:pt idx="1372">
                        <c:v>275.26791992187498</c:v>
                      </c:pt>
                      <c:pt idx="1373">
                        <c:v>275.46658935546895</c:v>
                      </c:pt>
                      <c:pt idx="1374">
                        <c:v>275.66777343749999</c:v>
                      </c:pt>
                      <c:pt idx="1375">
                        <c:v>275.86607666015601</c:v>
                      </c:pt>
                      <c:pt idx="1376">
                        <c:v>276.06563720703105</c:v>
                      </c:pt>
                      <c:pt idx="1377">
                        <c:v>276.27186279296899</c:v>
                      </c:pt>
                      <c:pt idx="1378">
                        <c:v>276.468017578125</c:v>
                      </c:pt>
                      <c:pt idx="1379">
                        <c:v>276.66580810546895</c:v>
                      </c:pt>
                      <c:pt idx="1380">
                        <c:v>276.87203369140605</c:v>
                      </c:pt>
                      <c:pt idx="1381">
                        <c:v>277.068200683594</c:v>
                      </c:pt>
                      <c:pt idx="1382">
                        <c:v>277.26311035156198</c:v>
                      </c:pt>
                      <c:pt idx="1383">
                        <c:v>277.46643066406199</c:v>
                      </c:pt>
                      <c:pt idx="1384">
                        <c:v>277.670495605469</c:v>
                      </c:pt>
                      <c:pt idx="1385">
                        <c:v>277.86451416015603</c:v>
                      </c:pt>
                      <c:pt idx="1386">
                        <c:v>278.06068115234399</c:v>
                      </c:pt>
                      <c:pt idx="1387">
                        <c:v>278.26439208984397</c:v>
                      </c:pt>
                      <c:pt idx="1388">
                        <c:v>278.46431884765605</c:v>
                      </c:pt>
                      <c:pt idx="1389">
                        <c:v>278.66550292968702</c:v>
                      </c:pt>
                      <c:pt idx="1390">
                        <c:v>278.87009277343799</c:v>
                      </c:pt>
                      <c:pt idx="1391">
                        <c:v>279.067138671875</c:v>
                      </c:pt>
                      <c:pt idx="1392">
                        <c:v>279.28001708984397</c:v>
                      </c:pt>
                      <c:pt idx="1393">
                        <c:v>279.48409423828105</c:v>
                      </c:pt>
                      <c:pt idx="1394">
                        <c:v>279.66730957031302</c:v>
                      </c:pt>
                      <c:pt idx="1395">
                        <c:v>279.86472167968702</c:v>
                      </c:pt>
                      <c:pt idx="1396">
                        <c:v>280.06214599609399</c:v>
                      </c:pt>
                      <c:pt idx="1397">
                        <c:v>280.25290527343799</c:v>
                      </c:pt>
                      <c:pt idx="1398">
                        <c:v>280.45786132812498</c:v>
                      </c:pt>
                      <c:pt idx="1399">
                        <c:v>280.66572265625001</c:v>
                      </c:pt>
                      <c:pt idx="1400">
                        <c:v>280.86187744140602</c:v>
                      </c:pt>
                      <c:pt idx="1401">
                        <c:v>281.06306152343802</c:v>
                      </c:pt>
                      <c:pt idx="1402">
                        <c:v>281.27054443359395</c:v>
                      </c:pt>
                      <c:pt idx="1403">
                        <c:v>281.46884765624998</c:v>
                      </c:pt>
                      <c:pt idx="1404">
                        <c:v>281.67128906250002</c:v>
                      </c:pt>
                      <c:pt idx="1405">
                        <c:v>281.86744384765603</c:v>
                      </c:pt>
                      <c:pt idx="1406">
                        <c:v>282.06398925781298</c:v>
                      </c:pt>
                      <c:pt idx="1407">
                        <c:v>282.27812499999999</c:v>
                      </c:pt>
                      <c:pt idx="1408">
                        <c:v>282.470129394531</c:v>
                      </c:pt>
                      <c:pt idx="1409">
                        <c:v>282.658374023438</c:v>
                      </c:pt>
                      <c:pt idx="1410">
                        <c:v>282.86081542968702</c:v>
                      </c:pt>
                      <c:pt idx="1411">
                        <c:v>283.06074218750001</c:v>
                      </c:pt>
                      <c:pt idx="1412">
                        <c:v>283.256909179687</c:v>
                      </c:pt>
                      <c:pt idx="1413">
                        <c:v>283.45684814453102</c:v>
                      </c:pt>
                      <c:pt idx="1414">
                        <c:v>283.65677490234395</c:v>
                      </c:pt>
                      <c:pt idx="1415">
                        <c:v>283.85582275390601</c:v>
                      </c:pt>
                      <c:pt idx="1416">
                        <c:v>284.063305664062</c:v>
                      </c:pt>
                      <c:pt idx="1417">
                        <c:v>284.26412353515605</c:v>
                      </c:pt>
                      <c:pt idx="1418">
                        <c:v>284.45902099609395</c:v>
                      </c:pt>
                      <c:pt idx="1419">
                        <c:v>284.66435546874999</c:v>
                      </c:pt>
                      <c:pt idx="1420">
                        <c:v>284.8671875</c:v>
                      </c:pt>
                      <c:pt idx="1421">
                        <c:v>285.06674804687498</c:v>
                      </c:pt>
                      <c:pt idx="1422">
                        <c:v>285.265051269531</c:v>
                      </c:pt>
                      <c:pt idx="1423">
                        <c:v>285.461584472656</c:v>
                      </c:pt>
                      <c:pt idx="1424">
                        <c:v>285.66402587890605</c:v>
                      </c:pt>
                      <c:pt idx="1425">
                        <c:v>285.86107177734397</c:v>
                      </c:pt>
                      <c:pt idx="1426">
                        <c:v>286.05760498046897</c:v>
                      </c:pt>
                      <c:pt idx="1427">
                        <c:v>286.2587890625</c:v>
                      </c:pt>
                      <c:pt idx="1428">
                        <c:v>286.460864257813</c:v>
                      </c:pt>
                      <c:pt idx="1429">
                        <c:v>286.65703124999999</c:v>
                      </c:pt>
                      <c:pt idx="1430">
                        <c:v>286.85859375000001</c:v>
                      </c:pt>
                      <c:pt idx="1431">
                        <c:v>287.05889892578102</c:v>
                      </c:pt>
                      <c:pt idx="1432">
                        <c:v>287.25720214843801</c:v>
                      </c:pt>
                      <c:pt idx="1433">
                        <c:v>287.45964355468698</c:v>
                      </c:pt>
                      <c:pt idx="1434">
                        <c:v>287.661206054687</c:v>
                      </c:pt>
                      <c:pt idx="1435">
                        <c:v>287.85699462890602</c:v>
                      </c:pt>
                      <c:pt idx="1436">
                        <c:v>288.04937744140602</c:v>
                      </c:pt>
                      <c:pt idx="1437">
                        <c:v>288.25307617187502</c:v>
                      </c:pt>
                      <c:pt idx="1438">
                        <c:v>288.45804443359395</c:v>
                      </c:pt>
                      <c:pt idx="1439">
                        <c:v>288.65546875000001</c:v>
                      </c:pt>
                      <c:pt idx="1440">
                        <c:v>288.85413818359399</c:v>
                      </c:pt>
                      <c:pt idx="1441">
                        <c:v>289.05783691406299</c:v>
                      </c:pt>
                      <c:pt idx="1442">
                        <c:v>289.24985351562498</c:v>
                      </c:pt>
                      <c:pt idx="1443">
                        <c:v>289.45017089843799</c:v>
                      </c:pt>
                      <c:pt idx="1444">
                        <c:v>289.65765380859398</c:v>
                      </c:pt>
                      <c:pt idx="1445">
                        <c:v>289.85971679687498</c:v>
                      </c:pt>
                      <c:pt idx="1446">
                        <c:v>290.05335693359399</c:v>
                      </c:pt>
                      <c:pt idx="1447">
                        <c:v>290.256176757812</c:v>
                      </c:pt>
                      <c:pt idx="1448">
                        <c:v>290.46364746093701</c:v>
                      </c:pt>
                      <c:pt idx="1449">
                        <c:v>290.65817871093702</c:v>
                      </c:pt>
                      <c:pt idx="1450">
                        <c:v>290.861010742188</c:v>
                      </c:pt>
                      <c:pt idx="1451">
                        <c:v>291.06596679687499</c:v>
                      </c:pt>
                      <c:pt idx="1452">
                        <c:v>291.26677246093698</c:v>
                      </c:pt>
                      <c:pt idx="1453">
                        <c:v>291.464196777344</c:v>
                      </c:pt>
                      <c:pt idx="1454">
                        <c:v>291.65533447265602</c:v>
                      </c:pt>
                      <c:pt idx="1455">
                        <c:v>291.85689697265605</c:v>
                      </c:pt>
                      <c:pt idx="1456">
                        <c:v>292.061853027344</c:v>
                      </c:pt>
                      <c:pt idx="1457">
                        <c:v>292.25550537109399</c:v>
                      </c:pt>
                      <c:pt idx="1458">
                        <c:v>292.45203857421899</c:v>
                      </c:pt>
                      <c:pt idx="1459">
                        <c:v>292.65196533203101</c:v>
                      </c:pt>
                      <c:pt idx="1460">
                        <c:v>292.85064697265602</c:v>
                      </c:pt>
                      <c:pt idx="1461">
                        <c:v>293.050207519531</c:v>
                      </c:pt>
                      <c:pt idx="1462">
                        <c:v>293.25101318359395</c:v>
                      </c:pt>
                      <c:pt idx="1463">
                        <c:v>293.45257568359398</c:v>
                      </c:pt>
                      <c:pt idx="1464">
                        <c:v>293.65163574218798</c:v>
                      </c:pt>
                      <c:pt idx="1465">
                        <c:v>293.85496826171897</c:v>
                      </c:pt>
                      <c:pt idx="1466">
                        <c:v>294.057043457031</c:v>
                      </c:pt>
                      <c:pt idx="1467">
                        <c:v>294.24603271484398</c:v>
                      </c:pt>
                      <c:pt idx="1468">
                        <c:v>294.45009765625002</c:v>
                      </c:pt>
                      <c:pt idx="1469">
                        <c:v>294.65594482421898</c:v>
                      </c:pt>
                      <c:pt idx="1470">
                        <c:v>294.84959716796897</c:v>
                      </c:pt>
                      <c:pt idx="1471">
                        <c:v>295.05581054687502</c:v>
                      </c:pt>
                      <c:pt idx="1472">
                        <c:v>295.25913085937498</c:v>
                      </c:pt>
                      <c:pt idx="1473">
                        <c:v>295.45189208984397</c:v>
                      </c:pt>
                      <c:pt idx="1474">
                        <c:v>295.65346679687502</c:v>
                      </c:pt>
                      <c:pt idx="1475">
                        <c:v>295.85592041015605</c:v>
                      </c:pt>
                      <c:pt idx="1476">
                        <c:v>296.05169677734398</c:v>
                      </c:pt>
                      <c:pt idx="1477">
                        <c:v>296.25665283203102</c:v>
                      </c:pt>
                      <c:pt idx="1478">
                        <c:v>296.45910644531301</c:v>
                      </c:pt>
                      <c:pt idx="1479">
                        <c:v>296.65739746093698</c:v>
                      </c:pt>
                      <c:pt idx="1480">
                        <c:v>296.858959960937</c:v>
                      </c:pt>
                      <c:pt idx="1481">
                        <c:v>297.05261230468699</c:v>
                      </c:pt>
                      <c:pt idx="1482">
                        <c:v>297.25003662109395</c:v>
                      </c:pt>
                      <c:pt idx="1483">
                        <c:v>297.46254882812502</c:v>
                      </c:pt>
                      <c:pt idx="1484">
                        <c:v>297.661218261719</c:v>
                      </c:pt>
                      <c:pt idx="1485">
                        <c:v>297.85146484375002</c:v>
                      </c:pt>
                      <c:pt idx="1486">
                        <c:v>298.05479736328101</c:v>
                      </c:pt>
                      <c:pt idx="1487">
                        <c:v>298.25811767578102</c:v>
                      </c:pt>
                      <c:pt idx="1488">
                        <c:v>298.45804443359395</c:v>
                      </c:pt>
                      <c:pt idx="1489">
                        <c:v>298.65545654296898</c:v>
                      </c:pt>
                      <c:pt idx="1490">
                        <c:v>298.85753173828101</c:v>
                      </c:pt>
                      <c:pt idx="1491">
                        <c:v>299.04779052734398</c:v>
                      </c:pt>
                      <c:pt idx="1492">
                        <c:v>299.23967285156198</c:v>
                      </c:pt>
                      <c:pt idx="1493">
                        <c:v>299.44715576171899</c:v>
                      </c:pt>
                      <c:pt idx="1494">
                        <c:v>299.64508056640602</c:v>
                      </c:pt>
                      <c:pt idx="1495">
                        <c:v>299.84501953124999</c:v>
                      </c:pt>
                      <c:pt idx="1496">
                        <c:v>300.04821777343801</c:v>
                      </c:pt>
                      <c:pt idx="1497">
                        <c:v>300.244873046875</c:v>
                      </c:pt>
                      <c:pt idx="1498">
                        <c:v>300.44606933593701</c:v>
                      </c:pt>
                      <c:pt idx="1499">
                        <c:v>300.64926757812498</c:v>
                      </c:pt>
                      <c:pt idx="1500">
                        <c:v>300.84918212890602</c:v>
                      </c:pt>
                      <c:pt idx="1501">
                        <c:v>301.04659423828105</c:v>
                      </c:pt>
                      <c:pt idx="1502">
                        <c:v>301.24904785156201</c:v>
                      </c:pt>
                      <c:pt idx="1503">
                        <c:v>301.45275878906301</c:v>
                      </c:pt>
                      <c:pt idx="1504">
                        <c:v>301.645666503906</c:v>
                      </c:pt>
                      <c:pt idx="1505">
                        <c:v>301.84360351562498</c:v>
                      </c:pt>
                      <c:pt idx="1506">
                        <c:v>302.054846191406</c:v>
                      </c:pt>
                      <c:pt idx="1507">
                        <c:v>302.26054687499999</c:v>
                      </c:pt>
                      <c:pt idx="1508">
                        <c:v>302.45167236328103</c:v>
                      </c:pt>
                      <c:pt idx="1509">
                        <c:v>302.64406738281201</c:v>
                      </c:pt>
                      <c:pt idx="1510">
                        <c:v>302.84726562499998</c:v>
                      </c:pt>
                      <c:pt idx="1511">
                        <c:v>303.05523681640602</c:v>
                      </c:pt>
                      <c:pt idx="1512">
                        <c:v>303.25517578124999</c:v>
                      </c:pt>
                      <c:pt idx="1513">
                        <c:v>303.44830322265602</c:v>
                      </c:pt>
                      <c:pt idx="1514">
                        <c:v>303.65200195312502</c:v>
                      </c:pt>
                      <c:pt idx="1515">
                        <c:v>303.852465820313</c:v>
                      </c:pt>
                      <c:pt idx="1516">
                        <c:v>304.04611816406299</c:v>
                      </c:pt>
                      <c:pt idx="1517">
                        <c:v>304.25056152343802</c:v>
                      </c:pt>
                      <c:pt idx="1518">
                        <c:v>304.451745605469</c:v>
                      </c:pt>
                      <c:pt idx="1519">
                        <c:v>304.646643066406</c:v>
                      </c:pt>
                      <c:pt idx="1520">
                        <c:v>304.85161132812499</c:v>
                      </c:pt>
                      <c:pt idx="1521">
                        <c:v>305.05279541015602</c:v>
                      </c:pt>
                      <c:pt idx="1522">
                        <c:v>305.24517822265602</c:v>
                      </c:pt>
                      <c:pt idx="1523">
                        <c:v>305.44437255859395</c:v>
                      </c:pt>
                      <c:pt idx="1524">
                        <c:v>305.640539550781</c:v>
                      </c:pt>
                      <c:pt idx="1525">
                        <c:v>305.84172363281198</c:v>
                      </c:pt>
                      <c:pt idx="1526">
                        <c:v>306.04969482421899</c:v>
                      </c:pt>
                      <c:pt idx="1527">
                        <c:v>306.256677246094</c:v>
                      </c:pt>
                      <c:pt idx="1528">
                        <c:v>306.457360839844</c:v>
                      </c:pt>
                      <c:pt idx="1529">
                        <c:v>306.65277099609398</c:v>
                      </c:pt>
                      <c:pt idx="1530">
                        <c:v>306.84893798828102</c:v>
                      </c:pt>
                      <c:pt idx="1531">
                        <c:v>307.04583740234398</c:v>
                      </c:pt>
                      <c:pt idx="1532">
                        <c:v>307.23822021484398</c:v>
                      </c:pt>
                      <c:pt idx="1533">
                        <c:v>307.43688964843801</c:v>
                      </c:pt>
                      <c:pt idx="1534">
                        <c:v>307.64613037109399</c:v>
                      </c:pt>
                      <c:pt idx="1535">
                        <c:v>307.84355468749999</c:v>
                      </c:pt>
                      <c:pt idx="1536">
                        <c:v>308.03593749999999</c:v>
                      </c:pt>
                      <c:pt idx="1537">
                        <c:v>308.24140625000001</c:v>
                      </c:pt>
                      <c:pt idx="1538">
                        <c:v>308.446374511719</c:v>
                      </c:pt>
                      <c:pt idx="1539">
                        <c:v>308.64882812500002</c:v>
                      </c:pt>
                      <c:pt idx="1540">
                        <c:v>308.84248046875001</c:v>
                      </c:pt>
                      <c:pt idx="1541">
                        <c:v>309.04440917968702</c:v>
                      </c:pt>
                      <c:pt idx="1542">
                        <c:v>309.256909179687</c:v>
                      </c:pt>
                      <c:pt idx="1543">
                        <c:v>309.44678955078103</c:v>
                      </c:pt>
                      <c:pt idx="1544">
                        <c:v>309.64620361328105</c:v>
                      </c:pt>
                      <c:pt idx="1545">
                        <c:v>309.85041503906302</c:v>
                      </c:pt>
                      <c:pt idx="1546">
                        <c:v>310.04709472656202</c:v>
                      </c:pt>
                      <c:pt idx="1547">
                        <c:v>310.2490234375</c:v>
                      </c:pt>
                      <c:pt idx="1548">
                        <c:v>310.452722167969</c:v>
                      </c:pt>
                      <c:pt idx="1549">
                        <c:v>310.65191650390602</c:v>
                      </c:pt>
                      <c:pt idx="1550">
                        <c:v>310.845056152344</c:v>
                      </c:pt>
                      <c:pt idx="1551">
                        <c:v>311.040698242188</c:v>
                      </c:pt>
                      <c:pt idx="1552">
                        <c:v>311.23936767578101</c:v>
                      </c:pt>
                      <c:pt idx="1553">
                        <c:v>311.43980712890601</c:v>
                      </c:pt>
                      <c:pt idx="1554">
                        <c:v>311.63974609374998</c:v>
                      </c:pt>
                      <c:pt idx="1555">
                        <c:v>311.84421386718799</c:v>
                      </c:pt>
                      <c:pt idx="1556">
                        <c:v>312.04918212890601</c:v>
                      </c:pt>
                      <c:pt idx="1557">
                        <c:v>312.24659423828103</c:v>
                      </c:pt>
                      <c:pt idx="1558">
                        <c:v>312.44902343749999</c:v>
                      </c:pt>
                      <c:pt idx="1559">
                        <c:v>312.64016113281201</c:v>
                      </c:pt>
                      <c:pt idx="1560">
                        <c:v>312.83558349609399</c:v>
                      </c:pt>
                      <c:pt idx="1561">
                        <c:v>313.04055175781201</c:v>
                      </c:pt>
                      <c:pt idx="1562">
                        <c:v>313.23745117187502</c:v>
                      </c:pt>
                      <c:pt idx="1563">
                        <c:v>313.447436523438</c:v>
                      </c:pt>
                      <c:pt idx="1564">
                        <c:v>313.65869140625</c:v>
                      </c:pt>
                      <c:pt idx="1565">
                        <c:v>313.847814941406</c:v>
                      </c:pt>
                      <c:pt idx="1566">
                        <c:v>314.03894042968699</c:v>
                      </c:pt>
                      <c:pt idx="1567">
                        <c:v>314.24086914062502</c:v>
                      </c:pt>
                      <c:pt idx="1568">
                        <c:v>314.43829345703102</c:v>
                      </c:pt>
                      <c:pt idx="1569">
                        <c:v>314.63823242187499</c:v>
                      </c:pt>
                      <c:pt idx="1570">
                        <c:v>314.83815917968701</c:v>
                      </c:pt>
                      <c:pt idx="1571">
                        <c:v>315.04185791015601</c:v>
                      </c:pt>
                      <c:pt idx="1572">
                        <c:v>315.24482421875001</c:v>
                      </c:pt>
                      <c:pt idx="1573">
                        <c:v>315.43897705078103</c:v>
                      </c:pt>
                      <c:pt idx="1574">
                        <c:v>315.63588867187502</c:v>
                      </c:pt>
                      <c:pt idx="1575">
                        <c:v>315.84411621093699</c:v>
                      </c:pt>
                      <c:pt idx="1576">
                        <c:v>316.04204101562499</c:v>
                      </c:pt>
                      <c:pt idx="1577">
                        <c:v>316.23569335937498</c:v>
                      </c:pt>
                      <c:pt idx="1578">
                        <c:v>316.438879394531</c:v>
                      </c:pt>
                      <c:pt idx="1579">
                        <c:v>316.63627929687499</c:v>
                      </c:pt>
                      <c:pt idx="1580">
                        <c:v>316.83999023437502</c:v>
                      </c:pt>
                      <c:pt idx="1581">
                        <c:v>317.04495849609395</c:v>
                      </c:pt>
                      <c:pt idx="1582">
                        <c:v>317.24865722656199</c:v>
                      </c:pt>
                      <c:pt idx="1583">
                        <c:v>317.44785156249998</c:v>
                      </c:pt>
                      <c:pt idx="1584">
                        <c:v>317.65407714843798</c:v>
                      </c:pt>
                      <c:pt idx="1585">
                        <c:v>317.85852050781199</c:v>
                      </c:pt>
                      <c:pt idx="1586">
                        <c:v>318.03957519531298</c:v>
                      </c:pt>
                      <c:pt idx="1587">
                        <c:v>318.23750000000001</c:v>
                      </c:pt>
                      <c:pt idx="1588">
                        <c:v>318.44372558593699</c:v>
                      </c:pt>
                      <c:pt idx="1589">
                        <c:v>318.643151855469</c:v>
                      </c:pt>
                      <c:pt idx="1590">
                        <c:v>318.84309082031302</c:v>
                      </c:pt>
                      <c:pt idx="1591">
                        <c:v>319.04228515624999</c:v>
                      </c:pt>
                      <c:pt idx="1592">
                        <c:v>319.23719482421899</c:v>
                      </c:pt>
                      <c:pt idx="1593">
                        <c:v>319.44667968750002</c:v>
                      </c:pt>
                      <c:pt idx="1594">
                        <c:v>319.64208984375</c:v>
                      </c:pt>
                      <c:pt idx="1595">
                        <c:v>319.82691650390603</c:v>
                      </c:pt>
                      <c:pt idx="1596">
                        <c:v>320.03010253906302</c:v>
                      </c:pt>
                      <c:pt idx="1597">
                        <c:v>320.23382568359398</c:v>
                      </c:pt>
                      <c:pt idx="1598">
                        <c:v>320.43803710937499</c:v>
                      </c:pt>
                      <c:pt idx="1599">
                        <c:v>320.64173583984399</c:v>
                      </c:pt>
                      <c:pt idx="1600">
                        <c:v>320.84493408203105</c:v>
                      </c:pt>
                      <c:pt idx="1601">
                        <c:v>321.03354492187498</c:v>
                      </c:pt>
                      <c:pt idx="1602">
                        <c:v>321.22341308593701</c:v>
                      </c:pt>
                      <c:pt idx="1603">
                        <c:v>321.42836914062502</c:v>
                      </c:pt>
                      <c:pt idx="1604">
                        <c:v>321.634606933594</c:v>
                      </c:pt>
                      <c:pt idx="1605">
                        <c:v>321.83077392578105</c:v>
                      </c:pt>
                      <c:pt idx="1606">
                        <c:v>322.03195800781202</c:v>
                      </c:pt>
                      <c:pt idx="1607">
                        <c:v>322.24321289062499</c:v>
                      </c:pt>
                      <c:pt idx="1608">
                        <c:v>322.447424316406</c:v>
                      </c:pt>
                      <c:pt idx="1609">
                        <c:v>322.648608398438</c:v>
                      </c:pt>
                      <c:pt idx="1610">
                        <c:v>322.84047851562502</c:v>
                      </c:pt>
                      <c:pt idx="1611">
                        <c:v>323.02908935546895</c:v>
                      </c:pt>
                      <c:pt idx="1612">
                        <c:v>323.22902832031298</c:v>
                      </c:pt>
                      <c:pt idx="1613">
                        <c:v>323.44154052734399</c:v>
                      </c:pt>
                      <c:pt idx="1614">
                        <c:v>323.64523925781202</c:v>
                      </c:pt>
                      <c:pt idx="1615">
                        <c:v>323.83133544921895</c:v>
                      </c:pt>
                      <c:pt idx="1616">
                        <c:v>324.03504638671899</c:v>
                      </c:pt>
                      <c:pt idx="1617">
                        <c:v>324.23245849609395</c:v>
                      </c:pt>
                      <c:pt idx="1618">
                        <c:v>324.42987060546898</c:v>
                      </c:pt>
                      <c:pt idx="1619">
                        <c:v>324.64112548828103</c:v>
                      </c:pt>
                      <c:pt idx="1620">
                        <c:v>324.836022949219</c:v>
                      </c:pt>
                      <c:pt idx="1621">
                        <c:v>325.03270263671897</c:v>
                      </c:pt>
                      <c:pt idx="1622">
                        <c:v>325.23692626953101</c:v>
                      </c:pt>
                      <c:pt idx="1623">
                        <c:v>325.43634033203102</c:v>
                      </c:pt>
                      <c:pt idx="1624">
                        <c:v>325.63376464843799</c:v>
                      </c:pt>
                      <c:pt idx="1625">
                        <c:v>325.8349609375</c:v>
                      </c:pt>
                      <c:pt idx="1626">
                        <c:v>326.03438720703105</c:v>
                      </c:pt>
                      <c:pt idx="1627">
                        <c:v>326.22602539062501</c:v>
                      </c:pt>
                      <c:pt idx="1628">
                        <c:v>326.42845458984397</c:v>
                      </c:pt>
                      <c:pt idx="1629">
                        <c:v>326.629638671875</c:v>
                      </c:pt>
                      <c:pt idx="1630">
                        <c:v>326.82580566406301</c:v>
                      </c:pt>
                      <c:pt idx="1631">
                        <c:v>327.03277587890602</c:v>
                      </c:pt>
                      <c:pt idx="1632">
                        <c:v>327.24024658203103</c:v>
                      </c:pt>
                      <c:pt idx="1633">
                        <c:v>327.44143066406298</c:v>
                      </c:pt>
                      <c:pt idx="1634">
                        <c:v>327.63129882812501</c:v>
                      </c:pt>
                      <c:pt idx="1635">
                        <c:v>327.822424316406</c:v>
                      </c:pt>
                      <c:pt idx="1636">
                        <c:v>328.03746337890601</c:v>
                      </c:pt>
                      <c:pt idx="1637">
                        <c:v>328.23740234374998</c:v>
                      </c:pt>
                      <c:pt idx="1638">
                        <c:v>328.423498535156</c:v>
                      </c:pt>
                      <c:pt idx="1639">
                        <c:v>328.62595214843799</c:v>
                      </c:pt>
                      <c:pt idx="1640">
                        <c:v>328.83217773437502</c:v>
                      </c:pt>
                      <c:pt idx="1641">
                        <c:v>329.03713378906298</c:v>
                      </c:pt>
                      <c:pt idx="1642">
                        <c:v>329.23001708984395</c:v>
                      </c:pt>
                      <c:pt idx="1643">
                        <c:v>329.42492675781199</c:v>
                      </c:pt>
                      <c:pt idx="1644">
                        <c:v>329.62939453125</c:v>
                      </c:pt>
                      <c:pt idx="1645">
                        <c:v>329.83812255859397</c:v>
                      </c:pt>
                      <c:pt idx="1646">
                        <c:v>330.04986572265602</c:v>
                      </c:pt>
                      <c:pt idx="1647">
                        <c:v>330.24150390624999</c:v>
                      </c:pt>
                      <c:pt idx="1648">
                        <c:v>330.42584228515602</c:v>
                      </c:pt>
                      <c:pt idx="1649">
                        <c:v>330.63280029296897</c:v>
                      </c:pt>
                      <c:pt idx="1650">
                        <c:v>330.83776855468699</c:v>
                      </c:pt>
                      <c:pt idx="1651">
                        <c:v>331.031420898438</c:v>
                      </c:pt>
                      <c:pt idx="1652">
                        <c:v>331.22380371093698</c:v>
                      </c:pt>
                      <c:pt idx="1653">
                        <c:v>331.42551269531299</c:v>
                      </c:pt>
                      <c:pt idx="1654">
                        <c:v>331.63475341796897</c:v>
                      </c:pt>
                      <c:pt idx="1655">
                        <c:v>331.83845214843802</c:v>
                      </c:pt>
                      <c:pt idx="1656">
                        <c:v>332.02707519531299</c:v>
                      </c:pt>
                      <c:pt idx="1657">
                        <c:v>332.22324218749998</c:v>
                      </c:pt>
                      <c:pt idx="1658">
                        <c:v>332.431469726562</c:v>
                      </c:pt>
                      <c:pt idx="1659">
                        <c:v>332.62762451171898</c:v>
                      </c:pt>
                      <c:pt idx="1660">
                        <c:v>332.82377929687499</c:v>
                      </c:pt>
                      <c:pt idx="1661">
                        <c:v>333.02320556640603</c:v>
                      </c:pt>
                      <c:pt idx="1662">
                        <c:v>333.22238769531299</c:v>
                      </c:pt>
                      <c:pt idx="1663">
                        <c:v>333.42608642578102</c:v>
                      </c:pt>
                      <c:pt idx="1664">
                        <c:v>333.63231201171897</c:v>
                      </c:pt>
                      <c:pt idx="1665">
                        <c:v>333.82847900390601</c:v>
                      </c:pt>
                      <c:pt idx="1666">
                        <c:v>334.025390625</c:v>
                      </c:pt>
                      <c:pt idx="1667">
                        <c:v>334.23411865234397</c:v>
                      </c:pt>
                      <c:pt idx="1668">
                        <c:v>334.44084472656198</c:v>
                      </c:pt>
                      <c:pt idx="1669">
                        <c:v>334.63624267578103</c:v>
                      </c:pt>
                      <c:pt idx="1670">
                        <c:v>334.833654785156</c:v>
                      </c:pt>
                      <c:pt idx="1671">
                        <c:v>335.02806396484397</c:v>
                      </c:pt>
                      <c:pt idx="1672">
                        <c:v>335.22246093749999</c:v>
                      </c:pt>
                      <c:pt idx="1673">
                        <c:v>335.42239990234395</c:v>
                      </c:pt>
                      <c:pt idx="1674">
                        <c:v>335.622314453125</c:v>
                      </c:pt>
                      <c:pt idx="1675">
                        <c:v>335.82525634765602</c:v>
                      </c:pt>
                      <c:pt idx="1676">
                        <c:v>336.02646484374998</c:v>
                      </c:pt>
                      <c:pt idx="1677">
                        <c:v>336.22716064453101</c:v>
                      </c:pt>
                      <c:pt idx="1678">
                        <c:v>336.43210449218799</c:v>
                      </c:pt>
                      <c:pt idx="1679">
                        <c:v>336.63830566406301</c:v>
                      </c:pt>
                      <c:pt idx="1680">
                        <c:v>336.83371582031299</c:v>
                      </c:pt>
                      <c:pt idx="1681">
                        <c:v>337.03115234375002</c:v>
                      </c:pt>
                      <c:pt idx="1682">
                        <c:v>337.23057861328101</c:v>
                      </c:pt>
                      <c:pt idx="1683">
                        <c:v>337.42547607421898</c:v>
                      </c:pt>
                      <c:pt idx="1684">
                        <c:v>337.6279296875</c:v>
                      </c:pt>
                      <c:pt idx="1685">
                        <c:v>337.831628417969</c:v>
                      </c:pt>
                      <c:pt idx="1686">
                        <c:v>338.031567382812</c:v>
                      </c:pt>
                      <c:pt idx="1687">
                        <c:v>338.22646484375002</c:v>
                      </c:pt>
                      <c:pt idx="1688">
                        <c:v>338.42061767578105</c:v>
                      </c:pt>
                      <c:pt idx="1689">
                        <c:v>338.61979980468698</c:v>
                      </c:pt>
                      <c:pt idx="1690">
                        <c:v>338.82172851562501</c:v>
                      </c:pt>
                      <c:pt idx="1691">
                        <c:v>339.02166748046898</c:v>
                      </c:pt>
                      <c:pt idx="1692">
                        <c:v>339.21959228515601</c:v>
                      </c:pt>
                      <c:pt idx="1693">
                        <c:v>339.42026367187498</c:v>
                      </c:pt>
                      <c:pt idx="1694">
                        <c:v>339.62398681640605</c:v>
                      </c:pt>
                      <c:pt idx="1695">
                        <c:v>339.83146972656198</c:v>
                      </c:pt>
                      <c:pt idx="1696">
                        <c:v>340.028881835937</c:v>
                      </c:pt>
                      <c:pt idx="1697">
                        <c:v>340.215490722656</c:v>
                      </c:pt>
                      <c:pt idx="1698">
                        <c:v>340.41164550781201</c:v>
                      </c:pt>
                      <c:pt idx="1699">
                        <c:v>340.624914550781</c:v>
                      </c:pt>
                      <c:pt idx="1700">
                        <c:v>340.831127929687</c:v>
                      </c:pt>
                      <c:pt idx="1701">
                        <c:v>341.024011230469</c:v>
                      </c:pt>
                      <c:pt idx="1702">
                        <c:v>341.224694824219</c:v>
                      </c:pt>
                      <c:pt idx="1703">
                        <c:v>341.41909179687502</c:v>
                      </c:pt>
                      <c:pt idx="1704">
                        <c:v>341.61525878906298</c:v>
                      </c:pt>
                      <c:pt idx="1705">
                        <c:v>341.82147216796898</c:v>
                      </c:pt>
                      <c:pt idx="1706">
                        <c:v>342.01510009765605</c:v>
                      </c:pt>
                      <c:pt idx="1707">
                        <c:v>342.21881103515602</c:v>
                      </c:pt>
                      <c:pt idx="1708">
                        <c:v>342.42882080078101</c:v>
                      </c:pt>
                      <c:pt idx="1709">
                        <c:v>342.63554687499999</c:v>
                      </c:pt>
                      <c:pt idx="1710">
                        <c:v>342.83095703125002</c:v>
                      </c:pt>
                      <c:pt idx="1711">
                        <c:v>343.015295410156</c:v>
                      </c:pt>
                      <c:pt idx="1712">
                        <c:v>343.22099609374999</c:v>
                      </c:pt>
                      <c:pt idx="1713">
                        <c:v>343.42344970703101</c:v>
                      </c:pt>
                      <c:pt idx="1714">
                        <c:v>343.61331787109395</c:v>
                      </c:pt>
                      <c:pt idx="1715">
                        <c:v>343.81951904296898</c:v>
                      </c:pt>
                      <c:pt idx="1716">
                        <c:v>344.02374267578102</c:v>
                      </c:pt>
                      <c:pt idx="1717">
                        <c:v>344.219165039063</c:v>
                      </c:pt>
                      <c:pt idx="1718">
                        <c:v>344.41984863281198</c:v>
                      </c:pt>
                      <c:pt idx="1719">
                        <c:v>344.61549072265603</c:v>
                      </c:pt>
                      <c:pt idx="1720">
                        <c:v>344.81593017578103</c:v>
                      </c:pt>
                      <c:pt idx="1721">
                        <c:v>345.02215576171898</c:v>
                      </c:pt>
                      <c:pt idx="1722">
                        <c:v>345.22158203125002</c:v>
                      </c:pt>
                      <c:pt idx="1723">
                        <c:v>345.42403564453105</c:v>
                      </c:pt>
                      <c:pt idx="1724">
                        <c:v>345.631506347656</c:v>
                      </c:pt>
                      <c:pt idx="1725">
                        <c:v>345.82764892578103</c:v>
                      </c:pt>
                      <c:pt idx="1726">
                        <c:v>346.00745849609399</c:v>
                      </c:pt>
                      <c:pt idx="1727">
                        <c:v>346.20916748046898</c:v>
                      </c:pt>
                      <c:pt idx="1728">
                        <c:v>346.42419433593699</c:v>
                      </c:pt>
                      <c:pt idx="1729">
                        <c:v>346.62286376953102</c:v>
                      </c:pt>
                      <c:pt idx="1730">
                        <c:v>346.82078857421897</c:v>
                      </c:pt>
                      <c:pt idx="1731">
                        <c:v>347.02525634765601</c:v>
                      </c:pt>
                      <c:pt idx="1732">
                        <c:v>347.233483886719</c:v>
                      </c:pt>
                      <c:pt idx="1733">
                        <c:v>347.42962646484398</c:v>
                      </c:pt>
                      <c:pt idx="1734">
                        <c:v>347.62578124999999</c:v>
                      </c:pt>
                      <c:pt idx="1735">
                        <c:v>347.82572021484395</c:v>
                      </c:pt>
                      <c:pt idx="1736">
                        <c:v>348.02313232421898</c:v>
                      </c:pt>
                      <c:pt idx="1737">
                        <c:v>348.223071289063</c:v>
                      </c:pt>
                      <c:pt idx="1738">
                        <c:v>348.428552246094</c:v>
                      </c:pt>
                      <c:pt idx="1739">
                        <c:v>348.61967773437499</c:v>
                      </c:pt>
                      <c:pt idx="1740">
                        <c:v>348.81658935546898</c:v>
                      </c:pt>
                      <c:pt idx="1741">
                        <c:v>349.02835693359395</c:v>
                      </c:pt>
                      <c:pt idx="1742">
                        <c:v>349.21445312499998</c:v>
                      </c:pt>
                      <c:pt idx="1743">
                        <c:v>349.41059570312501</c:v>
                      </c:pt>
                      <c:pt idx="1744">
                        <c:v>349.61983642578105</c:v>
                      </c:pt>
                      <c:pt idx="1745">
                        <c:v>349.81423339843798</c:v>
                      </c:pt>
                      <c:pt idx="1746">
                        <c:v>350.016687011719</c:v>
                      </c:pt>
                      <c:pt idx="1747">
                        <c:v>350.22292480468701</c:v>
                      </c:pt>
                      <c:pt idx="1748">
                        <c:v>350.41354980468702</c:v>
                      </c:pt>
                      <c:pt idx="1749">
                        <c:v>350.603918457031</c:v>
                      </c:pt>
                      <c:pt idx="1750">
                        <c:v>350.812658691406</c:v>
                      </c:pt>
                      <c:pt idx="1751">
                        <c:v>351.01710205078103</c:v>
                      </c:pt>
                      <c:pt idx="1752">
                        <c:v>351.21124267578102</c:v>
                      </c:pt>
                      <c:pt idx="1753">
                        <c:v>351.414965820313</c:v>
                      </c:pt>
                      <c:pt idx="1754">
                        <c:v>351.629479980469</c:v>
                      </c:pt>
                      <c:pt idx="1755">
                        <c:v>351.82111816406302</c:v>
                      </c:pt>
                      <c:pt idx="1756">
                        <c:v>352.00898437500001</c:v>
                      </c:pt>
                      <c:pt idx="1757">
                        <c:v>352.21091308593702</c:v>
                      </c:pt>
                      <c:pt idx="1758">
                        <c:v>352.41662597656199</c:v>
                      </c:pt>
                      <c:pt idx="1759">
                        <c:v>352.62788085937501</c:v>
                      </c:pt>
                      <c:pt idx="1760">
                        <c:v>352.82152099609397</c:v>
                      </c:pt>
                      <c:pt idx="1761">
                        <c:v>353.01263427734398</c:v>
                      </c:pt>
                      <c:pt idx="1762">
                        <c:v>353.21181640625002</c:v>
                      </c:pt>
                      <c:pt idx="1763">
                        <c:v>353.40849609374999</c:v>
                      </c:pt>
                      <c:pt idx="1764">
                        <c:v>353.61044921874998</c:v>
                      </c:pt>
                      <c:pt idx="1765">
                        <c:v>353.81365966796898</c:v>
                      </c:pt>
                      <c:pt idx="1766">
                        <c:v>354.00855712890603</c:v>
                      </c:pt>
                      <c:pt idx="1767">
                        <c:v>354.20722656250001</c:v>
                      </c:pt>
                      <c:pt idx="1768">
                        <c:v>354.40968017578103</c:v>
                      </c:pt>
                      <c:pt idx="1769">
                        <c:v>354.61337890624998</c:v>
                      </c:pt>
                      <c:pt idx="1770">
                        <c:v>354.81329345703102</c:v>
                      </c:pt>
                      <c:pt idx="1771">
                        <c:v>355.011962890625</c:v>
                      </c:pt>
                      <c:pt idx="1772">
                        <c:v>355.21240234375</c:v>
                      </c:pt>
                      <c:pt idx="1773">
                        <c:v>355.40479736328103</c:v>
                      </c:pt>
                      <c:pt idx="1774">
                        <c:v>355.61428222656201</c:v>
                      </c:pt>
                      <c:pt idx="1775">
                        <c:v>355.81976318359398</c:v>
                      </c:pt>
                      <c:pt idx="1776">
                        <c:v>356.013916015625</c:v>
                      </c:pt>
                      <c:pt idx="1777">
                        <c:v>356.209558105469</c:v>
                      </c:pt>
                      <c:pt idx="1778">
                        <c:v>356.40522460937501</c:v>
                      </c:pt>
                      <c:pt idx="1779">
                        <c:v>356.60314941406301</c:v>
                      </c:pt>
                      <c:pt idx="1780">
                        <c:v>356.80736083984397</c:v>
                      </c:pt>
                      <c:pt idx="1781">
                        <c:v>357.00981445312499</c:v>
                      </c:pt>
                      <c:pt idx="1782">
                        <c:v>357.203454589844</c:v>
                      </c:pt>
                      <c:pt idx="1783">
                        <c:v>357.41669921875001</c:v>
                      </c:pt>
                      <c:pt idx="1784">
                        <c:v>357.61611328125002</c:v>
                      </c:pt>
                      <c:pt idx="1785">
                        <c:v>357.814782714844</c:v>
                      </c:pt>
                      <c:pt idx="1786">
                        <c:v>358.020263671875</c:v>
                      </c:pt>
                      <c:pt idx="1787">
                        <c:v>358.21767578125002</c:v>
                      </c:pt>
                      <c:pt idx="1788">
                        <c:v>358.413330078125</c:v>
                      </c:pt>
                      <c:pt idx="1789">
                        <c:v>358.61453857421895</c:v>
                      </c:pt>
                      <c:pt idx="1790">
                        <c:v>358.80440673828105</c:v>
                      </c:pt>
                      <c:pt idx="1791">
                        <c:v>358.99427490234399</c:v>
                      </c:pt>
                      <c:pt idx="1792">
                        <c:v>359.20803222656201</c:v>
                      </c:pt>
                      <c:pt idx="1793">
                        <c:v>359.41424560546898</c:v>
                      </c:pt>
                      <c:pt idx="1794">
                        <c:v>359.61544189453105</c:v>
                      </c:pt>
                      <c:pt idx="1795">
                        <c:v>359.81662597656202</c:v>
                      </c:pt>
                      <c:pt idx="1796">
                        <c:v>360.01405029296899</c:v>
                      </c:pt>
                      <c:pt idx="1797">
                        <c:v>360.2177734375</c:v>
                      </c:pt>
                      <c:pt idx="1798">
                        <c:v>360.413171386719</c:v>
                      </c:pt>
                      <c:pt idx="1799">
                        <c:v>360.60605468749998</c:v>
                      </c:pt>
                      <c:pt idx="1800">
                        <c:v>360.80800781250002</c:v>
                      </c:pt>
                      <c:pt idx="1801">
                        <c:v>361.00240478515605</c:v>
                      </c:pt>
                      <c:pt idx="1802">
                        <c:v>361.21112060546898</c:v>
                      </c:pt>
                      <c:pt idx="1803">
                        <c:v>361.41357421875</c:v>
                      </c:pt>
                      <c:pt idx="1804">
                        <c:v>361.61528320312499</c:v>
                      </c:pt>
                      <c:pt idx="1805">
                        <c:v>361.81395263671897</c:v>
                      </c:pt>
                      <c:pt idx="1806">
                        <c:v>362.00457763671898</c:v>
                      </c:pt>
                      <c:pt idx="1807">
                        <c:v>362.20880126953102</c:v>
                      </c:pt>
                      <c:pt idx="1808">
                        <c:v>362.404211425781</c:v>
                      </c:pt>
                      <c:pt idx="1809">
                        <c:v>362.60236816406302</c:v>
                      </c:pt>
                      <c:pt idx="1810">
                        <c:v>362.80556640625002</c:v>
                      </c:pt>
                      <c:pt idx="1811">
                        <c:v>363.004235839844</c:v>
                      </c:pt>
                      <c:pt idx="1812">
                        <c:v>363.20291748046895</c:v>
                      </c:pt>
                      <c:pt idx="1813">
                        <c:v>363.40410156249999</c:v>
                      </c:pt>
                      <c:pt idx="1814">
                        <c:v>363.61030273437501</c:v>
                      </c:pt>
                      <c:pt idx="1815">
                        <c:v>363.81702880859399</c:v>
                      </c:pt>
                      <c:pt idx="1816">
                        <c:v>364.01319580078103</c:v>
                      </c:pt>
                      <c:pt idx="1817">
                        <c:v>364.20811767578101</c:v>
                      </c:pt>
                      <c:pt idx="1818">
                        <c:v>364.410571289063</c:v>
                      </c:pt>
                      <c:pt idx="1819">
                        <c:v>364.59865722656201</c:v>
                      </c:pt>
                      <c:pt idx="1820">
                        <c:v>364.78977050781202</c:v>
                      </c:pt>
                      <c:pt idx="1821">
                        <c:v>364.99903564453103</c:v>
                      </c:pt>
                      <c:pt idx="1822">
                        <c:v>365.20275878906301</c:v>
                      </c:pt>
                      <c:pt idx="1823">
                        <c:v>365.40468750000002</c:v>
                      </c:pt>
                      <c:pt idx="1824">
                        <c:v>365.59379882812499</c:v>
                      </c:pt>
                      <c:pt idx="1825">
                        <c:v>365.78745117187498</c:v>
                      </c:pt>
                      <c:pt idx="1826">
                        <c:v>366.00573730468699</c:v>
                      </c:pt>
                      <c:pt idx="1827">
                        <c:v>366.21246337890602</c:v>
                      </c:pt>
                      <c:pt idx="1828">
                        <c:v>366.408618164063</c:v>
                      </c:pt>
                      <c:pt idx="1829">
                        <c:v>366.606774902344</c:v>
                      </c:pt>
                      <c:pt idx="1830">
                        <c:v>366.80092773437502</c:v>
                      </c:pt>
                      <c:pt idx="1831">
                        <c:v>367.00589599609395</c:v>
                      </c:pt>
                      <c:pt idx="1832">
                        <c:v>367.21789550781199</c:v>
                      </c:pt>
                      <c:pt idx="1833">
                        <c:v>367.41656494140602</c:v>
                      </c:pt>
                      <c:pt idx="1834">
                        <c:v>367.61072998046899</c:v>
                      </c:pt>
                      <c:pt idx="1835">
                        <c:v>367.80438232421898</c:v>
                      </c:pt>
                      <c:pt idx="1836">
                        <c:v>367.99499511718801</c:v>
                      </c:pt>
                      <c:pt idx="1837">
                        <c:v>368.19416503906302</c:v>
                      </c:pt>
                      <c:pt idx="1838">
                        <c:v>368.400390625</c:v>
                      </c:pt>
                      <c:pt idx="1839">
                        <c:v>368.59857177734398</c:v>
                      </c:pt>
                      <c:pt idx="1840">
                        <c:v>368.795983886719</c:v>
                      </c:pt>
                      <c:pt idx="1841">
                        <c:v>369.00596923828101</c:v>
                      </c:pt>
                      <c:pt idx="1842">
                        <c:v>369.21018066406299</c:v>
                      </c:pt>
                      <c:pt idx="1843">
                        <c:v>369.40559082031302</c:v>
                      </c:pt>
                      <c:pt idx="1844">
                        <c:v>369.60125732421898</c:v>
                      </c:pt>
                      <c:pt idx="1845">
                        <c:v>369.80192871093698</c:v>
                      </c:pt>
                      <c:pt idx="1846">
                        <c:v>370.00435791015605</c:v>
                      </c:pt>
                      <c:pt idx="1847">
                        <c:v>370.20983886718801</c:v>
                      </c:pt>
                      <c:pt idx="1848">
                        <c:v>370.41280517578105</c:v>
                      </c:pt>
                      <c:pt idx="1849">
                        <c:v>370.603930664063</c:v>
                      </c:pt>
                      <c:pt idx="1850">
                        <c:v>370.79455566406301</c:v>
                      </c:pt>
                      <c:pt idx="1851">
                        <c:v>370.9990234375</c:v>
                      </c:pt>
                      <c:pt idx="1852">
                        <c:v>371.20649414062501</c:v>
                      </c:pt>
                      <c:pt idx="1853">
                        <c:v>371.403894042969</c:v>
                      </c:pt>
                      <c:pt idx="1854">
                        <c:v>371.598791503906</c:v>
                      </c:pt>
                      <c:pt idx="1855">
                        <c:v>371.796228027344</c:v>
                      </c:pt>
                      <c:pt idx="1856">
                        <c:v>372.01126708984395</c:v>
                      </c:pt>
                      <c:pt idx="1857">
                        <c:v>372.21547851562502</c:v>
                      </c:pt>
                      <c:pt idx="1858">
                        <c:v>372.40281982421897</c:v>
                      </c:pt>
                      <c:pt idx="1859">
                        <c:v>372.59771728515602</c:v>
                      </c:pt>
                      <c:pt idx="1860">
                        <c:v>372.79638671875</c:v>
                      </c:pt>
                      <c:pt idx="1861">
                        <c:v>373.000085449219</c:v>
                      </c:pt>
                      <c:pt idx="1862">
                        <c:v>373.191723632812</c:v>
                      </c:pt>
                      <c:pt idx="1863">
                        <c:v>373.38863525390605</c:v>
                      </c:pt>
                      <c:pt idx="1864">
                        <c:v>373.593103027344</c:v>
                      </c:pt>
                      <c:pt idx="1865">
                        <c:v>373.78851318359398</c:v>
                      </c:pt>
                      <c:pt idx="1866">
                        <c:v>374.00352783203101</c:v>
                      </c:pt>
                      <c:pt idx="1867">
                        <c:v>374.20924072265603</c:v>
                      </c:pt>
                      <c:pt idx="1868">
                        <c:v>374.39962158203105</c:v>
                      </c:pt>
                      <c:pt idx="1869">
                        <c:v>374.598303222656</c:v>
                      </c:pt>
                      <c:pt idx="1870">
                        <c:v>374.79395751953103</c:v>
                      </c:pt>
                      <c:pt idx="1871">
                        <c:v>374.99011230468699</c:v>
                      </c:pt>
                      <c:pt idx="1872">
                        <c:v>375.19559326171895</c:v>
                      </c:pt>
                      <c:pt idx="1873">
                        <c:v>375.39427490234397</c:v>
                      </c:pt>
                      <c:pt idx="1874">
                        <c:v>375.582360839844</c:v>
                      </c:pt>
                      <c:pt idx="1875">
                        <c:v>375.79484863281198</c:v>
                      </c:pt>
                      <c:pt idx="1876">
                        <c:v>376.00786132812499</c:v>
                      </c:pt>
                      <c:pt idx="1877">
                        <c:v>376.19774169921897</c:v>
                      </c:pt>
                      <c:pt idx="1878">
                        <c:v>376.40472412109398</c:v>
                      </c:pt>
                      <c:pt idx="1879">
                        <c:v>376.61271972656198</c:v>
                      </c:pt>
                      <c:pt idx="1880">
                        <c:v>376.8076171875</c:v>
                      </c:pt>
                      <c:pt idx="1881">
                        <c:v>377.005773925781</c:v>
                      </c:pt>
                      <c:pt idx="1882">
                        <c:v>377.20444335937498</c:v>
                      </c:pt>
                      <c:pt idx="1883">
                        <c:v>377.39682617187498</c:v>
                      </c:pt>
                      <c:pt idx="1884">
                        <c:v>377.59476318359395</c:v>
                      </c:pt>
                      <c:pt idx="1885">
                        <c:v>377.80098876953105</c:v>
                      </c:pt>
                      <c:pt idx="1886">
                        <c:v>377.99589843749999</c:v>
                      </c:pt>
                      <c:pt idx="1887">
                        <c:v>378.191320800781</c:v>
                      </c:pt>
                      <c:pt idx="1888">
                        <c:v>378.38822021484395</c:v>
                      </c:pt>
                      <c:pt idx="1889">
                        <c:v>378.59442138671898</c:v>
                      </c:pt>
                      <c:pt idx="1890">
                        <c:v>378.80441894531299</c:v>
                      </c:pt>
                      <c:pt idx="1891">
                        <c:v>378.99755859375</c:v>
                      </c:pt>
                      <c:pt idx="1892">
                        <c:v>379.203771972656</c:v>
                      </c:pt>
                      <c:pt idx="1893">
                        <c:v>379.393640136719</c:v>
                      </c:pt>
                      <c:pt idx="1894">
                        <c:v>379.586022949219</c:v>
                      </c:pt>
                      <c:pt idx="1895">
                        <c:v>379.78773193359399</c:v>
                      </c:pt>
                      <c:pt idx="1896">
                        <c:v>379.98138427734398</c:v>
                      </c:pt>
                      <c:pt idx="1897">
                        <c:v>380.19338378906298</c:v>
                      </c:pt>
                      <c:pt idx="1898">
                        <c:v>380.381994628906</c:v>
                      </c:pt>
                      <c:pt idx="1899">
                        <c:v>380.57562255859398</c:v>
                      </c:pt>
                      <c:pt idx="1900">
                        <c:v>380.78813476562499</c:v>
                      </c:pt>
                      <c:pt idx="1901">
                        <c:v>380.99687499999999</c:v>
                      </c:pt>
                      <c:pt idx="1902">
                        <c:v>381.195556640625</c:v>
                      </c:pt>
                      <c:pt idx="1903">
                        <c:v>381.39423828125001</c:v>
                      </c:pt>
                      <c:pt idx="1904">
                        <c:v>381.59666748046897</c:v>
                      </c:pt>
                      <c:pt idx="1905">
                        <c:v>381.795336914063</c:v>
                      </c:pt>
                      <c:pt idx="1906">
                        <c:v>382.00030517578102</c:v>
                      </c:pt>
                      <c:pt idx="1907">
                        <c:v>382.19822998046897</c:v>
                      </c:pt>
                      <c:pt idx="1908">
                        <c:v>382.396899414063</c:v>
                      </c:pt>
                      <c:pt idx="1909">
                        <c:v>382.59884033203105</c:v>
                      </c:pt>
                      <c:pt idx="1910">
                        <c:v>382.78496093749999</c:v>
                      </c:pt>
                      <c:pt idx="1911">
                        <c:v>382.98489990234395</c:v>
                      </c:pt>
                      <c:pt idx="1912">
                        <c:v>383.196130371094</c:v>
                      </c:pt>
                      <c:pt idx="1913">
                        <c:v>383.38725585937499</c:v>
                      </c:pt>
                      <c:pt idx="1914">
                        <c:v>383.58845214843802</c:v>
                      </c:pt>
                      <c:pt idx="1915">
                        <c:v>383.80598144531302</c:v>
                      </c:pt>
                      <c:pt idx="1916">
                        <c:v>383.99710693359395</c:v>
                      </c:pt>
                      <c:pt idx="1917">
                        <c:v>384.181958007812</c:v>
                      </c:pt>
                      <c:pt idx="1918">
                        <c:v>384.38441162109399</c:v>
                      </c:pt>
                      <c:pt idx="1919">
                        <c:v>384.59189453124998</c:v>
                      </c:pt>
                      <c:pt idx="1920">
                        <c:v>384.78730468750001</c:v>
                      </c:pt>
                      <c:pt idx="1921">
                        <c:v>384.98724365234398</c:v>
                      </c:pt>
                      <c:pt idx="1922">
                        <c:v>385.19798583984397</c:v>
                      </c:pt>
                      <c:pt idx="1923">
                        <c:v>385.39213867187499</c:v>
                      </c:pt>
                      <c:pt idx="1924">
                        <c:v>385.59332275390602</c:v>
                      </c:pt>
                      <c:pt idx="1925">
                        <c:v>385.803308105469</c:v>
                      </c:pt>
                      <c:pt idx="1926">
                        <c:v>386.000732421875</c:v>
                      </c:pt>
                      <c:pt idx="1927">
                        <c:v>386.18884277343801</c:v>
                      </c:pt>
                      <c:pt idx="1928">
                        <c:v>386.39128417968698</c:v>
                      </c:pt>
                      <c:pt idx="1929">
                        <c:v>386.597485351562</c:v>
                      </c:pt>
                      <c:pt idx="1930">
                        <c:v>386.78536376953105</c:v>
                      </c:pt>
                      <c:pt idx="1931">
                        <c:v>386.984045410156</c:v>
                      </c:pt>
                      <c:pt idx="1932">
                        <c:v>387.18974609374999</c:v>
                      </c:pt>
                      <c:pt idx="1933">
                        <c:v>387.39219970703101</c:v>
                      </c:pt>
                      <c:pt idx="1934">
                        <c:v>387.59642333984397</c:v>
                      </c:pt>
                      <c:pt idx="1935">
                        <c:v>387.794348144531</c:v>
                      </c:pt>
                      <c:pt idx="1936">
                        <c:v>387.97993164062501</c:v>
                      </c:pt>
                      <c:pt idx="1937">
                        <c:v>388.17432861328103</c:v>
                      </c:pt>
                      <c:pt idx="1938">
                        <c:v>388.39815673828105</c:v>
                      </c:pt>
                      <c:pt idx="1939">
                        <c:v>388.59178466796897</c:v>
                      </c:pt>
                      <c:pt idx="1940">
                        <c:v>388.79548339843802</c:v>
                      </c:pt>
                      <c:pt idx="1941">
                        <c:v>388.992919921875</c:v>
                      </c:pt>
                      <c:pt idx="1942">
                        <c:v>389.17575683593702</c:v>
                      </c:pt>
                      <c:pt idx="1943">
                        <c:v>389.383227539063</c:v>
                      </c:pt>
                      <c:pt idx="1944">
                        <c:v>389.575109863281</c:v>
                      </c:pt>
                      <c:pt idx="1945">
                        <c:v>389.773034667969</c:v>
                      </c:pt>
                      <c:pt idx="1946">
                        <c:v>389.97724609375001</c:v>
                      </c:pt>
                      <c:pt idx="1947">
                        <c:v>390.17164306640603</c:v>
                      </c:pt>
                      <c:pt idx="1948">
                        <c:v>390.374829101562</c:v>
                      </c:pt>
                      <c:pt idx="1949">
                        <c:v>390.58104248046897</c:v>
                      </c:pt>
                      <c:pt idx="1950">
                        <c:v>390.78978271484397</c:v>
                      </c:pt>
                      <c:pt idx="1951">
                        <c:v>390.996008300781</c:v>
                      </c:pt>
                      <c:pt idx="1952">
                        <c:v>391.18640136718801</c:v>
                      </c:pt>
                      <c:pt idx="1953">
                        <c:v>391.385083007812</c:v>
                      </c:pt>
                      <c:pt idx="1954">
                        <c:v>391.58701171874998</c:v>
                      </c:pt>
                      <c:pt idx="1955">
                        <c:v>391.78692626953102</c:v>
                      </c:pt>
                      <c:pt idx="1956">
                        <c:v>391.99062500000002</c:v>
                      </c:pt>
                      <c:pt idx="1957">
                        <c:v>392.18930664062498</c:v>
                      </c:pt>
                      <c:pt idx="1958">
                        <c:v>392.380444335937</c:v>
                      </c:pt>
                      <c:pt idx="1959">
                        <c:v>392.58288574218801</c:v>
                      </c:pt>
                      <c:pt idx="1960">
                        <c:v>392.785327148438</c:v>
                      </c:pt>
                      <c:pt idx="1961">
                        <c:v>392.982006835937</c:v>
                      </c:pt>
                      <c:pt idx="1962">
                        <c:v>393.185717773438</c:v>
                      </c:pt>
                      <c:pt idx="1963">
                        <c:v>393.391931152344</c:v>
                      </c:pt>
                      <c:pt idx="1964">
                        <c:v>393.58934326171897</c:v>
                      </c:pt>
                      <c:pt idx="1965">
                        <c:v>393.78876953125001</c:v>
                      </c:pt>
                      <c:pt idx="1966">
                        <c:v>393.98870849609398</c:v>
                      </c:pt>
                      <c:pt idx="1967">
                        <c:v>394.18236083984397</c:v>
                      </c:pt>
                      <c:pt idx="1968">
                        <c:v>394.38731689453101</c:v>
                      </c:pt>
                      <c:pt idx="1969">
                        <c:v>394.58397216796897</c:v>
                      </c:pt>
                      <c:pt idx="1970">
                        <c:v>394.77761230468701</c:v>
                      </c:pt>
                      <c:pt idx="1971">
                        <c:v>394.98208007812502</c:v>
                      </c:pt>
                      <c:pt idx="1972">
                        <c:v>395.17824707031298</c:v>
                      </c:pt>
                      <c:pt idx="1973">
                        <c:v>395.38621826171897</c:v>
                      </c:pt>
                      <c:pt idx="1974">
                        <c:v>395.59420166015605</c:v>
                      </c:pt>
                      <c:pt idx="1975">
                        <c:v>395.78609619140605</c:v>
                      </c:pt>
                      <c:pt idx="1976">
                        <c:v>395.98300781249998</c:v>
                      </c:pt>
                      <c:pt idx="1977">
                        <c:v>396.18469238281199</c:v>
                      </c:pt>
                      <c:pt idx="1978">
                        <c:v>396.38210449218798</c:v>
                      </c:pt>
                      <c:pt idx="1979">
                        <c:v>396.57775878906301</c:v>
                      </c:pt>
                      <c:pt idx="1980">
                        <c:v>396.78197021484397</c:v>
                      </c:pt>
                      <c:pt idx="1981">
                        <c:v>396.974365234375</c:v>
                      </c:pt>
                      <c:pt idx="1982">
                        <c:v>397.17304687500001</c:v>
                      </c:pt>
                      <c:pt idx="1983">
                        <c:v>397.38228759765605</c:v>
                      </c:pt>
                      <c:pt idx="1984">
                        <c:v>397.58045654296899</c:v>
                      </c:pt>
                      <c:pt idx="1985">
                        <c:v>397.77736816406298</c:v>
                      </c:pt>
                      <c:pt idx="1986">
                        <c:v>397.977294921875</c:v>
                      </c:pt>
                      <c:pt idx="1987">
                        <c:v>398.18349609375002</c:v>
                      </c:pt>
                      <c:pt idx="1988">
                        <c:v>398.384680175781</c:v>
                      </c:pt>
                      <c:pt idx="1989">
                        <c:v>398.57204589843798</c:v>
                      </c:pt>
                      <c:pt idx="1990">
                        <c:v>398.77625732421899</c:v>
                      </c:pt>
                      <c:pt idx="1991">
                        <c:v>398.99305419921899</c:v>
                      </c:pt>
                      <c:pt idx="1992">
                        <c:v>399.188720703125</c:v>
                      </c:pt>
                      <c:pt idx="1993">
                        <c:v>399.37683105468699</c:v>
                      </c:pt>
                      <c:pt idx="1994">
                        <c:v>399.57978515625001</c:v>
                      </c:pt>
                      <c:pt idx="1995">
                        <c:v>399.78272705078103</c:v>
                      </c:pt>
                      <c:pt idx="1996">
                        <c:v>399.98717041015601</c:v>
                      </c:pt>
                      <c:pt idx="1997">
                        <c:v>400.18333740234397</c:v>
                      </c:pt>
                      <c:pt idx="1998">
                        <c:v>400.38579101562499</c:v>
                      </c:pt>
                      <c:pt idx="1999">
                        <c:v>400.58647460937499</c:v>
                      </c:pt>
                      <c:pt idx="2000">
                        <c:v>400.77182617187498</c:v>
                      </c:pt>
                      <c:pt idx="2001">
                        <c:v>400.980554199219</c:v>
                      </c:pt>
                      <c:pt idx="2002">
                        <c:v>401.17872314453103</c:v>
                      </c:pt>
                      <c:pt idx="2003">
                        <c:v>401.37739257812501</c:v>
                      </c:pt>
                      <c:pt idx="2004">
                        <c:v>401.58612060546898</c:v>
                      </c:pt>
                      <c:pt idx="2005">
                        <c:v>401.79737548828103</c:v>
                      </c:pt>
                      <c:pt idx="2006">
                        <c:v>401.99353027343801</c:v>
                      </c:pt>
                      <c:pt idx="2007">
                        <c:v>402.17711181640601</c:v>
                      </c:pt>
                      <c:pt idx="2008">
                        <c:v>402.37705078124998</c:v>
                      </c:pt>
                      <c:pt idx="2009">
                        <c:v>402.57823486328101</c:v>
                      </c:pt>
                      <c:pt idx="2010">
                        <c:v>402.772387695313</c:v>
                      </c:pt>
                      <c:pt idx="2011">
                        <c:v>402.97611083984395</c:v>
                      </c:pt>
                      <c:pt idx="2012">
                        <c:v>403.18182373046898</c:v>
                      </c:pt>
                      <c:pt idx="2013">
                        <c:v>403.37094726562498</c:v>
                      </c:pt>
                      <c:pt idx="2014">
                        <c:v>403.57213134765601</c:v>
                      </c:pt>
                      <c:pt idx="2015">
                        <c:v>403.78211669921899</c:v>
                      </c:pt>
                      <c:pt idx="2016">
                        <c:v>403.980798339844</c:v>
                      </c:pt>
                      <c:pt idx="2017">
                        <c:v>404.17266845703102</c:v>
                      </c:pt>
                      <c:pt idx="2018">
                        <c:v>404.37185058593701</c:v>
                      </c:pt>
                      <c:pt idx="2019">
                        <c:v>404.58059082031298</c:v>
                      </c:pt>
                      <c:pt idx="2020">
                        <c:v>404.78178710937499</c:v>
                      </c:pt>
                      <c:pt idx="2021">
                        <c:v>404.97543945312498</c:v>
                      </c:pt>
                      <c:pt idx="2022">
                        <c:v>405.178637695313</c:v>
                      </c:pt>
                      <c:pt idx="2023">
                        <c:v>405.38233642578103</c:v>
                      </c:pt>
                      <c:pt idx="2024">
                        <c:v>405.57145996093698</c:v>
                      </c:pt>
                      <c:pt idx="2025">
                        <c:v>405.763842773438</c:v>
                      </c:pt>
                      <c:pt idx="2026">
                        <c:v>405.97207031250002</c:v>
                      </c:pt>
                      <c:pt idx="2027">
                        <c:v>406.17126464843801</c:v>
                      </c:pt>
                      <c:pt idx="2028">
                        <c:v>406.36364746093699</c:v>
                      </c:pt>
                      <c:pt idx="2029">
                        <c:v>406.57111816406302</c:v>
                      </c:pt>
                      <c:pt idx="2030">
                        <c:v>406.77357177734399</c:v>
                      </c:pt>
                      <c:pt idx="2031">
                        <c:v>406.97299804687498</c:v>
                      </c:pt>
                      <c:pt idx="2032">
                        <c:v>407.16662597656199</c:v>
                      </c:pt>
                      <c:pt idx="2033">
                        <c:v>407.359533691406</c:v>
                      </c:pt>
                      <c:pt idx="2034">
                        <c:v>407.57078857421897</c:v>
                      </c:pt>
                      <c:pt idx="2035">
                        <c:v>407.77396240234395</c:v>
                      </c:pt>
                      <c:pt idx="2036">
                        <c:v>407.96510009765603</c:v>
                      </c:pt>
                      <c:pt idx="2037">
                        <c:v>408.17132568359398</c:v>
                      </c:pt>
                      <c:pt idx="2038">
                        <c:v>408.37629394531302</c:v>
                      </c:pt>
                      <c:pt idx="2039">
                        <c:v>408.56617431640603</c:v>
                      </c:pt>
                      <c:pt idx="2040">
                        <c:v>408.77993164062502</c:v>
                      </c:pt>
                      <c:pt idx="2041">
                        <c:v>408.989172363281</c:v>
                      </c:pt>
                      <c:pt idx="2042">
                        <c:v>409.17829589843802</c:v>
                      </c:pt>
                      <c:pt idx="2043">
                        <c:v>409.373937988281</c:v>
                      </c:pt>
                      <c:pt idx="2044">
                        <c:v>409.57335205078101</c:v>
                      </c:pt>
                      <c:pt idx="2045">
                        <c:v>409.77453613281205</c:v>
                      </c:pt>
                      <c:pt idx="2046">
                        <c:v>409.97373046874998</c:v>
                      </c:pt>
                      <c:pt idx="2047">
                        <c:v>410.16865234375001</c:v>
                      </c:pt>
                      <c:pt idx="2048">
                        <c:v>410.37812500000001</c:v>
                      </c:pt>
                      <c:pt idx="2049">
                        <c:v>410.57553710937498</c:v>
                      </c:pt>
                      <c:pt idx="2050">
                        <c:v>410.76542968749999</c:v>
                      </c:pt>
                      <c:pt idx="2051">
                        <c:v>410.97792968750002</c:v>
                      </c:pt>
                      <c:pt idx="2052">
                        <c:v>411.17910156250002</c:v>
                      </c:pt>
                      <c:pt idx="2053">
                        <c:v>411.37651367187499</c:v>
                      </c:pt>
                      <c:pt idx="2054">
                        <c:v>411.57141113281205</c:v>
                      </c:pt>
                      <c:pt idx="2055">
                        <c:v>411.77009277343797</c:v>
                      </c:pt>
                      <c:pt idx="2056">
                        <c:v>411.97307128906294</c:v>
                      </c:pt>
                      <c:pt idx="2057">
                        <c:v>412.17175292968705</c:v>
                      </c:pt>
                      <c:pt idx="2058">
                        <c:v>412.37368164062502</c:v>
                      </c:pt>
                      <c:pt idx="2059">
                        <c:v>412.569091796875</c:v>
                      </c:pt>
                      <c:pt idx="2060">
                        <c:v>412.76071777343793</c:v>
                      </c:pt>
                      <c:pt idx="2061">
                        <c:v>412.95888671875002</c:v>
                      </c:pt>
                      <c:pt idx="2062">
                        <c:v>413.16584472656206</c:v>
                      </c:pt>
                      <c:pt idx="2063">
                        <c:v>413.37707519531295</c:v>
                      </c:pt>
                      <c:pt idx="2064">
                        <c:v>413.58708496093703</c:v>
                      </c:pt>
                      <c:pt idx="2065">
                        <c:v>413.77697753906295</c:v>
                      </c:pt>
                      <c:pt idx="2066">
                        <c:v>413.95981445312498</c:v>
                      </c:pt>
                      <c:pt idx="2067">
                        <c:v>414.15974121093706</c:v>
                      </c:pt>
                      <c:pt idx="2068">
                        <c:v>414.36845703124999</c:v>
                      </c:pt>
                      <c:pt idx="2069">
                        <c:v>414.58474121093707</c:v>
                      </c:pt>
                      <c:pt idx="2070">
                        <c:v>414.78041992187502</c:v>
                      </c:pt>
                      <c:pt idx="2071">
                        <c:v>414.9677734375</c:v>
                      </c:pt>
                      <c:pt idx="2072">
                        <c:v>415.16518554687502</c:v>
                      </c:pt>
                      <c:pt idx="2073">
                        <c:v>415.36008300781202</c:v>
                      </c:pt>
                      <c:pt idx="2074">
                        <c:v>415.56679687500002</c:v>
                      </c:pt>
                      <c:pt idx="2075">
                        <c:v>415.77604980468703</c:v>
                      </c:pt>
                      <c:pt idx="2076">
                        <c:v>415.970458984375</c:v>
                      </c:pt>
                      <c:pt idx="2077">
                        <c:v>416.16232910156202</c:v>
                      </c:pt>
                      <c:pt idx="2078">
                        <c:v>416.36655273437498</c:v>
                      </c:pt>
                      <c:pt idx="2079">
                        <c:v>416.57780761718794</c:v>
                      </c:pt>
                      <c:pt idx="2080">
                        <c:v>416.7734375</c:v>
                      </c:pt>
                      <c:pt idx="2081">
                        <c:v>416.96457519531293</c:v>
                      </c:pt>
                      <c:pt idx="2082">
                        <c:v>417.16250000000002</c:v>
                      </c:pt>
                      <c:pt idx="2083">
                        <c:v>417.35739746093702</c:v>
                      </c:pt>
                      <c:pt idx="2084">
                        <c:v>417.55986328124999</c:v>
                      </c:pt>
                      <c:pt idx="2085">
                        <c:v>417.767333984375</c:v>
                      </c:pt>
                      <c:pt idx="2086">
                        <c:v>417.968505859375</c:v>
                      </c:pt>
                      <c:pt idx="2087">
                        <c:v>418.15888671875001</c:v>
                      </c:pt>
                      <c:pt idx="2088">
                        <c:v>418.35881347656203</c:v>
                      </c:pt>
                      <c:pt idx="2089">
                        <c:v>418.57458496093705</c:v>
                      </c:pt>
                      <c:pt idx="2090">
                        <c:v>418.77829589843793</c:v>
                      </c:pt>
                      <c:pt idx="2091">
                        <c:v>418.97319335937499</c:v>
                      </c:pt>
                      <c:pt idx="2092">
                        <c:v>419.17011718750001</c:v>
                      </c:pt>
                      <c:pt idx="2093">
                        <c:v>419.36376953125</c:v>
                      </c:pt>
                      <c:pt idx="2094">
                        <c:v>419.57172851562501</c:v>
                      </c:pt>
                      <c:pt idx="2095">
                        <c:v>419.78547363281206</c:v>
                      </c:pt>
                      <c:pt idx="2096">
                        <c:v>419.966552734375</c:v>
                      </c:pt>
                      <c:pt idx="2097">
                        <c:v>420.16147460937498</c:v>
                      </c:pt>
                      <c:pt idx="2098">
                        <c:v>420.37221679687502</c:v>
                      </c:pt>
                      <c:pt idx="2099">
                        <c:v>420.56962890624999</c:v>
                      </c:pt>
                      <c:pt idx="2100">
                        <c:v>420.78518066406298</c:v>
                      </c:pt>
                      <c:pt idx="2101">
                        <c:v>420.97932128906297</c:v>
                      </c:pt>
                      <c:pt idx="2102">
                        <c:v>421.16237792968707</c:v>
                      </c:pt>
                      <c:pt idx="2103">
                        <c:v>421.37062988281207</c:v>
                      </c:pt>
                      <c:pt idx="2104">
                        <c:v>421.57685546875001</c:v>
                      </c:pt>
                      <c:pt idx="2105">
                        <c:v>421.77299804687499</c:v>
                      </c:pt>
                      <c:pt idx="2106">
                        <c:v>421.96538085937499</c:v>
                      </c:pt>
                      <c:pt idx="2107">
                        <c:v>422.16206054687501</c:v>
                      </c:pt>
                      <c:pt idx="2108">
                        <c:v>422.36577148437499</c:v>
                      </c:pt>
                      <c:pt idx="2109">
                        <c:v>422.57902832031294</c:v>
                      </c:pt>
                      <c:pt idx="2110">
                        <c:v>422.78271484375</c:v>
                      </c:pt>
                      <c:pt idx="2111">
                        <c:v>422.97058105468705</c:v>
                      </c:pt>
                      <c:pt idx="2112">
                        <c:v>423.16296386718795</c:v>
                      </c:pt>
                      <c:pt idx="2113">
                        <c:v>423.37370605468703</c:v>
                      </c:pt>
                      <c:pt idx="2114">
                        <c:v>423.5849609375</c:v>
                      </c:pt>
                      <c:pt idx="2115">
                        <c:v>423.78112792968705</c:v>
                      </c:pt>
                      <c:pt idx="2116">
                        <c:v>423.97026367187499</c:v>
                      </c:pt>
                      <c:pt idx="2117">
                        <c:v>424.16188964843798</c:v>
                      </c:pt>
                      <c:pt idx="2118">
                        <c:v>424.36381835937499</c:v>
                      </c:pt>
                      <c:pt idx="2119">
                        <c:v>424.55947265625002</c:v>
                      </c:pt>
                      <c:pt idx="2120">
                        <c:v>424.75942382812502</c:v>
                      </c:pt>
                      <c:pt idx="2121">
                        <c:v>424.96564941406297</c:v>
                      </c:pt>
                      <c:pt idx="2122">
                        <c:v>425.16484374999999</c:v>
                      </c:pt>
                      <c:pt idx="2123">
                        <c:v>425.355224609375</c:v>
                      </c:pt>
                      <c:pt idx="2124">
                        <c:v>425.55715332031298</c:v>
                      </c:pt>
                      <c:pt idx="2125">
                        <c:v>425.76965332031295</c:v>
                      </c:pt>
                      <c:pt idx="2126">
                        <c:v>425.96379394531294</c:v>
                      </c:pt>
                      <c:pt idx="2127">
                        <c:v>426.17326660156203</c:v>
                      </c:pt>
                      <c:pt idx="2128">
                        <c:v>426.37646484375</c:v>
                      </c:pt>
                      <c:pt idx="2129">
                        <c:v>426.56132812499999</c:v>
                      </c:pt>
                      <c:pt idx="2130">
                        <c:v>426.76252441406297</c:v>
                      </c:pt>
                      <c:pt idx="2131">
                        <c:v>426.94912109375002</c:v>
                      </c:pt>
                      <c:pt idx="2132">
                        <c:v>427.14277343750001</c:v>
                      </c:pt>
                      <c:pt idx="2133">
                        <c:v>427.35729980468705</c:v>
                      </c:pt>
                      <c:pt idx="2134">
                        <c:v>427.56601562499998</c:v>
                      </c:pt>
                      <c:pt idx="2135">
                        <c:v>427.76215820312501</c:v>
                      </c:pt>
                      <c:pt idx="2136">
                        <c:v>427.96262207031293</c:v>
                      </c:pt>
                      <c:pt idx="2137">
                        <c:v>428.15249023437502</c:v>
                      </c:pt>
                      <c:pt idx="2138">
                        <c:v>428.35566406250001</c:v>
                      </c:pt>
                      <c:pt idx="2139">
                        <c:v>428.57497558593707</c:v>
                      </c:pt>
                      <c:pt idx="2140">
                        <c:v>428.76108398437498</c:v>
                      </c:pt>
                      <c:pt idx="2141">
                        <c:v>428.95798339843793</c:v>
                      </c:pt>
                      <c:pt idx="2142">
                        <c:v>429.16169433593706</c:v>
                      </c:pt>
                      <c:pt idx="2143">
                        <c:v>429.35534667968705</c:v>
                      </c:pt>
                      <c:pt idx="2144">
                        <c:v>429.56408691406295</c:v>
                      </c:pt>
                      <c:pt idx="2145">
                        <c:v>429.77910156249999</c:v>
                      </c:pt>
                      <c:pt idx="2146">
                        <c:v>429.98027343749999</c:v>
                      </c:pt>
                      <c:pt idx="2147">
                        <c:v>430.16386718749999</c:v>
                      </c:pt>
                      <c:pt idx="2148">
                        <c:v>430.36003417968703</c:v>
                      </c:pt>
                      <c:pt idx="2149">
                        <c:v>430.5712890625</c:v>
                      </c:pt>
                      <c:pt idx="2150">
                        <c:v>430.76242675781202</c:v>
                      </c:pt>
                      <c:pt idx="2151">
                        <c:v>430.95856933593706</c:v>
                      </c:pt>
                      <c:pt idx="2152">
                        <c:v>431.15773925781207</c:v>
                      </c:pt>
                      <c:pt idx="2153">
                        <c:v>431.36020507812498</c:v>
                      </c:pt>
                      <c:pt idx="2154">
                        <c:v>431.56340332031294</c:v>
                      </c:pt>
                      <c:pt idx="2155">
                        <c:v>431.76005859374999</c:v>
                      </c:pt>
                      <c:pt idx="2156">
                        <c:v>431.96628417968702</c:v>
                      </c:pt>
                      <c:pt idx="2157">
                        <c:v>432.15817871093702</c:v>
                      </c:pt>
                      <c:pt idx="2158">
                        <c:v>432.35559082031295</c:v>
                      </c:pt>
                      <c:pt idx="2159">
                        <c:v>432.55551757812498</c:v>
                      </c:pt>
                      <c:pt idx="2160">
                        <c:v>432.74665527343797</c:v>
                      </c:pt>
                      <c:pt idx="2161">
                        <c:v>432.95590820312498</c:v>
                      </c:pt>
                      <c:pt idx="2162">
                        <c:v>433.15708007812498</c:v>
                      </c:pt>
                      <c:pt idx="2163">
                        <c:v>433.34895019531297</c:v>
                      </c:pt>
                      <c:pt idx="2164">
                        <c:v>433.55517578125</c:v>
                      </c:pt>
                      <c:pt idx="2165">
                        <c:v>433.75686035156207</c:v>
                      </c:pt>
                      <c:pt idx="2166">
                        <c:v>433.95805664062499</c:v>
                      </c:pt>
                      <c:pt idx="2167">
                        <c:v>434.16252441406294</c:v>
                      </c:pt>
                      <c:pt idx="2168">
                        <c:v>434.35490722656203</c:v>
                      </c:pt>
                      <c:pt idx="2169">
                        <c:v>434.54729003906294</c:v>
                      </c:pt>
                      <c:pt idx="2170">
                        <c:v>434.758544921875</c:v>
                      </c:pt>
                      <c:pt idx="2171">
                        <c:v>434.94716796875002</c:v>
                      </c:pt>
                      <c:pt idx="2172">
                        <c:v>435.15463867187498</c:v>
                      </c:pt>
                      <c:pt idx="2173">
                        <c:v>435.377197265625</c:v>
                      </c:pt>
                      <c:pt idx="2174">
                        <c:v>435.569580078125</c:v>
                      </c:pt>
                      <c:pt idx="2175">
                        <c:v>435.75944824218794</c:v>
                      </c:pt>
                      <c:pt idx="2176">
                        <c:v>435.95488281249999</c:v>
                      </c:pt>
                      <c:pt idx="2177">
                        <c:v>436.15104980468703</c:v>
                      </c:pt>
                      <c:pt idx="2178">
                        <c:v>436.35549316406298</c:v>
                      </c:pt>
                      <c:pt idx="2179">
                        <c:v>436.56474609374999</c:v>
                      </c:pt>
                      <c:pt idx="2180">
                        <c:v>436.76142578125001</c:v>
                      </c:pt>
                      <c:pt idx="2181">
                        <c:v>436.95832519531297</c:v>
                      </c:pt>
                      <c:pt idx="2182">
                        <c:v>437.15195312499998</c:v>
                      </c:pt>
                      <c:pt idx="2183">
                        <c:v>437.35112304687499</c:v>
                      </c:pt>
                      <c:pt idx="2184">
                        <c:v>437.56311035156205</c:v>
                      </c:pt>
                      <c:pt idx="2185">
                        <c:v>437.76806640625</c:v>
                      </c:pt>
                      <c:pt idx="2186">
                        <c:v>437.95920410156202</c:v>
                      </c:pt>
                      <c:pt idx="2187">
                        <c:v>438.16242675781206</c:v>
                      </c:pt>
                      <c:pt idx="2188">
                        <c:v>438.36789550781202</c:v>
                      </c:pt>
                      <c:pt idx="2189">
                        <c:v>438.560791015625</c:v>
                      </c:pt>
                      <c:pt idx="2190">
                        <c:v>438.75141601562501</c:v>
                      </c:pt>
                      <c:pt idx="2191">
                        <c:v>438.95334472656202</c:v>
                      </c:pt>
                      <c:pt idx="2192">
                        <c:v>439.15830078124998</c:v>
                      </c:pt>
                      <c:pt idx="2193">
                        <c:v>439.35822753906297</c:v>
                      </c:pt>
                      <c:pt idx="2194">
                        <c:v>439.55817871093706</c:v>
                      </c:pt>
                      <c:pt idx="2195">
                        <c:v>439.75988769531295</c:v>
                      </c:pt>
                      <c:pt idx="2196">
                        <c:v>439.95227050781205</c:v>
                      </c:pt>
                      <c:pt idx="2197">
                        <c:v>440.15295410156205</c:v>
                      </c:pt>
                      <c:pt idx="2198">
                        <c:v>440.36166992187498</c:v>
                      </c:pt>
                      <c:pt idx="2199">
                        <c:v>440.55656738281203</c:v>
                      </c:pt>
                      <c:pt idx="2200">
                        <c:v>440.750732421875</c:v>
                      </c:pt>
                      <c:pt idx="2201">
                        <c:v>440.95695800781203</c:v>
                      </c:pt>
                      <c:pt idx="2202">
                        <c:v>441.15512695312498</c:v>
                      </c:pt>
                      <c:pt idx="2203">
                        <c:v>441.35505371093706</c:v>
                      </c:pt>
                      <c:pt idx="2204">
                        <c:v>441.55624999999998</c:v>
                      </c:pt>
                      <c:pt idx="2205">
                        <c:v>441.74738769531297</c:v>
                      </c:pt>
                      <c:pt idx="2206">
                        <c:v>441.94731445312499</c:v>
                      </c:pt>
                      <c:pt idx="2207">
                        <c:v>442.15603027343798</c:v>
                      </c:pt>
                      <c:pt idx="2208">
                        <c:v>442.36525878906298</c:v>
                      </c:pt>
                      <c:pt idx="2209">
                        <c:v>442.55388183593703</c:v>
                      </c:pt>
                      <c:pt idx="2210">
                        <c:v>442.74199218749999</c:v>
                      </c:pt>
                      <c:pt idx="2211">
                        <c:v>442.94570312500002</c:v>
                      </c:pt>
                      <c:pt idx="2212">
                        <c:v>443.15571289062501</c:v>
                      </c:pt>
                      <c:pt idx="2213">
                        <c:v>443.35939941406298</c:v>
                      </c:pt>
                      <c:pt idx="2214">
                        <c:v>443.54978027343793</c:v>
                      </c:pt>
                      <c:pt idx="2215">
                        <c:v>443.74770507812502</c:v>
                      </c:pt>
                      <c:pt idx="2216">
                        <c:v>443.95087890625001</c:v>
                      </c:pt>
                      <c:pt idx="2217">
                        <c:v>444.152099609375</c:v>
                      </c:pt>
                      <c:pt idx="2218">
                        <c:v>444.34953613281203</c:v>
                      </c:pt>
                      <c:pt idx="2219">
                        <c:v>444.54943847656205</c:v>
                      </c:pt>
                      <c:pt idx="2220">
                        <c:v>444.74685058593707</c:v>
                      </c:pt>
                      <c:pt idx="2221">
                        <c:v>444.95004882812498</c:v>
                      </c:pt>
                      <c:pt idx="2222">
                        <c:v>445.16254882812501</c:v>
                      </c:pt>
                      <c:pt idx="2223">
                        <c:v>445.35368652343794</c:v>
                      </c:pt>
                      <c:pt idx="2224">
                        <c:v>445.54104003906298</c:v>
                      </c:pt>
                      <c:pt idx="2225">
                        <c:v>445.76108398437498</c:v>
                      </c:pt>
                      <c:pt idx="2226">
                        <c:v>445.96279296875002</c:v>
                      </c:pt>
                      <c:pt idx="2227">
                        <c:v>446.14262695312499</c:v>
                      </c:pt>
                      <c:pt idx="2228">
                        <c:v>446.34582519531295</c:v>
                      </c:pt>
                      <c:pt idx="2229">
                        <c:v>446.54575195312498</c:v>
                      </c:pt>
                      <c:pt idx="2230">
                        <c:v>446.74567871093706</c:v>
                      </c:pt>
                      <c:pt idx="2231">
                        <c:v>446.95690917968705</c:v>
                      </c:pt>
                      <c:pt idx="2232">
                        <c:v>447.15810546875002</c:v>
                      </c:pt>
                      <c:pt idx="2233">
                        <c:v>447.33969726562498</c:v>
                      </c:pt>
                      <c:pt idx="2234">
                        <c:v>447.54892578124998</c:v>
                      </c:pt>
                      <c:pt idx="2235">
                        <c:v>447.76345214843798</c:v>
                      </c:pt>
                      <c:pt idx="2236">
                        <c:v>447.95659179687499</c:v>
                      </c:pt>
                      <c:pt idx="2237">
                        <c:v>448.14694824218793</c:v>
                      </c:pt>
                      <c:pt idx="2238">
                        <c:v>448.34235839843797</c:v>
                      </c:pt>
                      <c:pt idx="2239">
                        <c:v>448.55185546874998</c:v>
                      </c:pt>
                      <c:pt idx="2240">
                        <c:v>448.74675292968703</c:v>
                      </c:pt>
                      <c:pt idx="2241">
                        <c:v>448.941650390625</c:v>
                      </c:pt>
                      <c:pt idx="2242">
                        <c:v>449.14484863281206</c:v>
                      </c:pt>
                      <c:pt idx="2243">
                        <c:v>449.35231933593707</c:v>
                      </c:pt>
                      <c:pt idx="2244">
                        <c:v>449.54848632812502</c:v>
                      </c:pt>
                      <c:pt idx="2245">
                        <c:v>449.74338378906293</c:v>
                      </c:pt>
                      <c:pt idx="2246">
                        <c:v>449.95390624999999</c:v>
                      </c:pt>
                      <c:pt idx="2247">
                        <c:v>450.14628906249999</c:v>
                      </c:pt>
                      <c:pt idx="2248">
                        <c:v>450.34443359375001</c:v>
                      </c:pt>
                      <c:pt idx="2249">
                        <c:v>450.54865722656206</c:v>
                      </c:pt>
                      <c:pt idx="2250">
                        <c:v>450.74658203125</c:v>
                      </c:pt>
                      <c:pt idx="2251">
                        <c:v>450.95356445312501</c:v>
                      </c:pt>
                      <c:pt idx="2252">
                        <c:v>451.15800781249999</c:v>
                      </c:pt>
                      <c:pt idx="2253">
                        <c:v>451.35666503906293</c:v>
                      </c:pt>
                      <c:pt idx="2254">
                        <c:v>451.549072265625</c:v>
                      </c:pt>
                      <c:pt idx="2255">
                        <c:v>451.74147949218798</c:v>
                      </c:pt>
                      <c:pt idx="2256">
                        <c:v>451.94392089843797</c:v>
                      </c:pt>
                      <c:pt idx="2257">
                        <c:v>452.16018066406298</c:v>
                      </c:pt>
                      <c:pt idx="2258">
                        <c:v>452.37519531250001</c:v>
                      </c:pt>
                      <c:pt idx="2259">
                        <c:v>452.55302734374999</c:v>
                      </c:pt>
                      <c:pt idx="2260">
                        <c:v>452.73964843750002</c:v>
                      </c:pt>
                      <c:pt idx="2261">
                        <c:v>452.94284667968702</c:v>
                      </c:pt>
                      <c:pt idx="2262">
                        <c:v>453.13974609374998</c:v>
                      </c:pt>
                      <c:pt idx="2263">
                        <c:v>453.34343261718794</c:v>
                      </c:pt>
                      <c:pt idx="2264">
                        <c:v>453.53884277343798</c:v>
                      </c:pt>
                      <c:pt idx="2265">
                        <c:v>453.74255371093705</c:v>
                      </c:pt>
                      <c:pt idx="2266">
                        <c:v>453.94250488281205</c:v>
                      </c:pt>
                      <c:pt idx="2267">
                        <c:v>454.13864746093702</c:v>
                      </c:pt>
                      <c:pt idx="2268">
                        <c:v>454.349365234375</c:v>
                      </c:pt>
                      <c:pt idx="2269">
                        <c:v>454.54553222656205</c:v>
                      </c:pt>
                      <c:pt idx="2270">
                        <c:v>454.73415527343798</c:v>
                      </c:pt>
                      <c:pt idx="2271">
                        <c:v>454.94216308593707</c:v>
                      </c:pt>
                      <c:pt idx="2272">
                        <c:v>455.15090332031298</c:v>
                      </c:pt>
                      <c:pt idx="2273">
                        <c:v>455.35410156249998</c:v>
                      </c:pt>
                      <c:pt idx="2274">
                        <c:v>455.54951171875001</c:v>
                      </c:pt>
                      <c:pt idx="2275">
                        <c:v>455.73935546874998</c:v>
                      </c:pt>
                      <c:pt idx="2276">
                        <c:v>455.93249511718795</c:v>
                      </c:pt>
                      <c:pt idx="2277">
                        <c:v>456.13999023437498</c:v>
                      </c:pt>
                      <c:pt idx="2278">
                        <c:v>456.34370117187501</c:v>
                      </c:pt>
                      <c:pt idx="2279">
                        <c:v>456.54489746093702</c:v>
                      </c:pt>
                      <c:pt idx="2280">
                        <c:v>456.75161132812502</c:v>
                      </c:pt>
                      <c:pt idx="2281">
                        <c:v>456.94902343749999</c:v>
                      </c:pt>
                      <c:pt idx="2282">
                        <c:v>457.1396484375</c:v>
                      </c:pt>
                      <c:pt idx="2283">
                        <c:v>457.34208984374999</c:v>
                      </c:pt>
                      <c:pt idx="2284">
                        <c:v>457.54628906250002</c:v>
                      </c:pt>
                      <c:pt idx="2285">
                        <c:v>457.73488769531298</c:v>
                      </c:pt>
                      <c:pt idx="2286">
                        <c:v>457.93305664062501</c:v>
                      </c:pt>
                      <c:pt idx="2287">
                        <c:v>458.13854980468705</c:v>
                      </c:pt>
                      <c:pt idx="2288">
                        <c:v>458.33649902343797</c:v>
                      </c:pt>
                      <c:pt idx="2289">
                        <c:v>458.53894042968705</c:v>
                      </c:pt>
                      <c:pt idx="2290">
                        <c:v>458.74462890625</c:v>
                      </c:pt>
                      <c:pt idx="2291">
                        <c:v>458.93825683593707</c:v>
                      </c:pt>
                      <c:pt idx="2292">
                        <c:v>459.13566894531294</c:v>
                      </c:pt>
                      <c:pt idx="2293">
                        <c:v>459.34064941406297</c:v>
                      </c:pt>
                      <c:pt idx="2294">
                        <c:v>459.54438476562501</c:v>
                      </c:pt>
                      <c:pt idx="2295">
                        <c:v>459.74758300781207</c:v>
                      </c:pt>
                      <c:pt idx="2296">
                        <c:v>459.94372558593705</c:v>
                      </c:pt>
                      <c:pt idx="2297">
                        <c:v>460.13786621093703</c:v>
                      </c:pt>
                      <c:pt idx="2298">
                        <c:v>460.34282226562499</c:v>
                      </c:pt>
                      <c:pt idx="2299">
                        <c:v>460.54277343749999</c:v>
                      </c:pt>
                      <c:pt idx="2300">
                        <c:v>460.73642578124998</c:v>
                      </c:pt>
                      <c:pt idx="2301">
                        <c:v>460.94462890624999</c:v>
                      </c:pt>
                      <c:pt idx="2302">
                        <c:v>461.14707031249998</c:v>
                      </c:pt>
                      <c:pt idx="2303">
                        <c:v>461.34196777343794</c:v>
                      </c:pt>
                      <c:pt idx="2304">
                        <c:v>461.55122070312501</c:v>
                      </c:pt>
                      <c:pt idx="2305">
                        <c:v>461.74738769531297</c:v>
                      </c:pt>
                      <c:pt idx="2306">
                        <c:v>461.93474121093703</c:v>
                      </c:pt>
                      <c:pt idx="2307">
                        <c:v>462.13645019531293</c:v>
                      </c:pt>
                      <c:pt idx="2308">
                        <c:v>462.33837890625</c:v>
                      </c:pt>
                      <c:pt idx="2309">
                        <c:v>462.53530273437502</c:v>
                      </c:pt>
                      <c:pt idx="2310">
                        <c:v>462.73776855468702</c:v>
                      </c:pt>
                      <c:pt idx="2311">
                        <c:v>462.95151367187498</c:v>
                      </c:pt>
                      <c:pt idx="2312">
                        <c:v>463.15268554687498</c:v>
                      </c:pt>
                      <c:pt idx="2313">
                        <c:v>463.34130859375</c:v>
                      </c:pt>
                      <c:pt idx="2314">
                        <c:v>463.53872070312502</c:v>
                      </c:pt>
                      <c:pt idx="2315">
                        <c:v>463.73488769531298</c:v>
                      </c:pt>
                      <c:pt idx="2316">
                        <c:v>463.93535156249999</c:v>
                      </c:pt>
                      <c:pt idx="2317">
                        <c:v>464.13903808593705</c:v>
                      </c:pt>
                      <c:pt idx="2318">
                        <c:v>464.33645019531298</c:v>
                      </c:pt>
                      <c:pt idx="2319">
                        <c:v>464.53261718750002</c:v>
                      </c:pt>
                      <c:pt idx="2320">
                        <c:v>464.73833007812499</c:v>
                      </c:pt>
                      <c:pt idx="2321">
                        <c:v>464.94707031249999</c:v>
                      </c:pt>
                      <c:pt idx="2322">
                        <c:v>465.13493652343794</c:v>
                      </c:pt>
                      <c:pt idx="2323">
                        <c:v>465.33107910156207</c:v>
                      </c:pt>
                      <c:pt idx="2324">
                        <c:v>465.52973632812501</c:v>
                      </c:pt>
                      <c:pt idx="2325">
                        <c:v>465.73723144531294</c:v>
                      </c:pt>
                      <c:pt idx="2326">
                        <c:v>465.94096679687499</c:v>
                      </c:pt>
                      <c:pt idx="2327">
                        <c:v>466.13259277343798</c:v>
                      </c:pt>
                      <c:pt idx="2328">
                        <c:v>466.33828125000002</c:v>
                      </c:pt>
                      <c:pt idx="2329">
                        <c:v>466.533935546875</c:v>
                      </c:pt>
                      <c:pt idx="2330">
                        <c:v>466.73134765625002</c:v>
                      </c:pt>
                      <c:pt idx="2331">
                        <c:v>466.93808593749998</c:v>
                      </c:pt>
                      <c:pt idx="2332">
                        <c:v>467.13852539062498</c:v>
                      </c:pt>
                      <c:pt idx="2333">
                        <c:v>467.33039550781206</c:v>
                      </c:pt>
                      <c:pt idx="2334">
                        <c:v>467.53234863281205</c:v>
                      </c:pt>
                      <c:pt idx="2335">
                        <c:v>467.74033203124998</c:v>
                      </c:pt>
                      <c:pt idx="2336">
                        <c:v>467.93950195312499</c:v>
                      </c:pt>
                      <c:pt idx="2337">
                        <c:v>468.130126953125</c:v>
                      </c:pt>
                      <c:pt idx="2338">
                        <c:v>468.32705078125002</c:v>
                      </c:pt>
                      <c:pt idx="2339">
                        <c:v>468.52949218750001</c:v>
                      </c:pt>
                      <c:pt idx="2340">
                        <c:v>468.73444824218797</c:v>
                      </c:pt>
                      <c:pt idx="2341">
                        <c:v>468.93488769531297</c:v>
                      </c:pt>
                      <c:pt idx="2342">
                        <c:v>469.13229980468702</c:v>
                      </c:pt>
                      <c:pt idx="2343">
                        <c:v>469.33171386718794</c:v>
                      </c:pt>
                      <c:pt idx="2344">
                        <c:v>469.52788085937499</c:v>
                      </c:pt>
                      <c:pt idx="2345">
                        <c:v>469.72907714843797</c:v>
                      </c:pt>
                      <c:pt idx="2346">
                        <c:v>469.93454589843793</c:v>
                      </c:pt>
                      <c:pt idx="2347">
                        <c:v>470.13198242187502</c:v>
                      </c:pt>
                      <c:pt idx="2348">
                        <c:v>470.33518066406293</c:v>
                      </c:pt>
                      <c:pt idx="2349">
                        <c:v>470.53183593749998</c:v>
                      </c:pt>
                      <c:pt idx="2350">
                        <c:v>470.72421874999998</c:v>
                      </c:pt>
                      <c:pt idx="2351">
                        <c:v>470.92741699218794</c:v>
                      </c:pt>
                      <c:pt idx="2352">
                        <c:v>471.13491210937502</c:v>
                      </c:pt>
                      <c:pt idx="2353">
                        <c:v>471.338623046875</c:v>
                      </c:pt>
                      <c:pt idx="2354">
                        <c:v>471.52846679687502</c:v>
                      </c:pt>
                      <c:pt idx="2355">
                        <c:v>471.724609375</c:v>
                      </c:pt>
                      <c:pt idx="2356">
                        <c:v>471.93010253906294</c:v>
                      </c:pt>
                      <c:pt idx="2357">
                        <c:v>472.13811035156203</c:v>
                      </c:pt>
                      <c:pt idx="2358">
                        <c:v>472.33625488281206</c:v>
                      </c:pt>
                      <c:pt idx="2359">
                        <c:v>472.52687988281207</c:v>
                      </c:pt>
                      <c:pt idx="2360">
                        <c:v>472.73059082031295</c:v>
                      </c:pt>
                      <c:pt idx="2361">
                        <c:v>472.93427734375001</c:v>
                      </c:pt>
                      <c:pt idx="2362">
                        <c:v>473.13420410156203</c:v>
                      </c:pt>
                      <c:pt idx="2363">
                        <c:v>473.35476074218798</c:v>
                      </c:pt>
                      <c:pt idx="2364">
                        <c:v>473.54714355468707</c:v>
                      </c:pt>
                      <c:pt idx="2365">
                        <c:v>473.72644042968705</c:v>
                      </c:pt>
                      <c:pt idx="2366">
                        <c:v>473.921875</c:v>
                      </c:pt>
                      <c:pt idx="2367">
                        <c:v>474.12609863281205</c:v>
                      </c:pt>
                      <c:pt idx="2368">
                        <c:v>474.33935546875</c:v>
                      </c:pt>
                      <c:pt idx="2369">
                        <c:v>474.53049316406293</c:v>
                      </c:pt>
                      <c:pt idx="2370">
                        <c:v>474.73417968749999</c:v>
                      </c:pt>
                      <c:pt idx="2371">
                        <c:v>474.93410644531298</c:v>
                      </c:pt>
                      <c:pt idx="2372">
                        <c:v>475.12648925781207</c:v>
                      </c:pt>
                      <c:pt idx="2373">
                        <c:v>475.33144531250002</c:v>
                      </c:pt>
                      <c:pt idx="2374">
                        <c:v>475.52058105468706</c:v>
                      </c:pt>
                      <c:pt idx="2375">
                        <c:v>475.71623535156203</c:v>
                      </c:pt>
                      <c:pt idx="2376">
                        <c:v>475.93073730468706</c:v>
                      </c:pt>
                      <c:pt idx="2377">
                        <c:v>476.13620605468702</c:v>
                      </c:pt>
                      <c:pt idx="2378">
                        <c:v>476.32985839843798</c:v>
                      </c:pt>
                      <c:pt idx="2379">
                        <c:v>476.52678222656203</c:v>
                      </c:pt>
                      <c:pt idx="2380">
                        <c:v>476.73300781249998</c:v>
                      </c:pt>
                      <c:pt idx="2381">
                        <c:v>476.94047851562499</c:v>
                      </c:pt>
                      <c:pt idx="2382">
                        <c:v>477.13664550781203</c:v>
                      </c:pt>
                      <c:pt idx="2383">
                        <c:v>477.33029785156202</c:v>
                      </c:pt>
                      <c:pt idx="2384">
                        <c:v>477.52770996093705</c:v>
                      </c:pt>
                      <c:pt idx="2385">
                        <c:v>477.724365234375</c:v>
                      </c:pt>
                      <c:pt idx="2386">
                        <c:v>477.92680664062499</c:v>
                      </c:pt>
                      <c:pt idx="2387">
                        <c:v>478.12749023437499</c:v>
                      </c:pt>
                      <c:pt idx="2388">
                        <c:v>478.32165527343795</c:v>
                      </c:pt>
                      <c:pt idx="2389">
                        <c:v>478.51706542968702</c:v>
                      </c:pt>
                      <c:pt idx="2390">
                        <c:v>478.72277832031295</c:v>
                      </c:pt>
                      <c:pt idx="2391">
                        <c:v>478.92849121093707</c:v>
                      </c:pt>
                      <c:pt idx="2392">
                        <c:v>479.12717285156202</c:v>
                      </c:pt>
                      <c:pt idx="2393">
                        <c:v>479.32583007812502</c:v>
                      </c:pt>
                      <c:pt idx="2394">
                        <c:v>479.52824707031294</c:v>
                      </c:pt>
                      <c:pt idx="2395">
                        <c:v>479.72316894531298</c:v>
                      </c:pt>
                      <c:pt idx="2396">
                        <c:v>479.91682128906297</c:v>
                      </c:pt>
                      <c:pt idx="2397">
                        <c:v>480.12680664062498</c:v>
                      </c:pt>
                      <c:pt idx="2398">
                        <c:v>480.33554687499998</c:v>
                      </c:pt>
                      <c:pt idx="2399">
                        <c:v>480.52919921875002</c:v>
                      </c:pt>
                      <c:pt idx="2400">
                        <c:v>480.71909179687498</c:v>
                      </c:pt>
                      <c:pt idx="2401">
                        <c:v>480.91826171874999</c:v>
                      </c:pt>
                      <c:pt idx="2402">
                        <c:v>481.11691894531293</c:v>
                      </c:pt>
                      <c:pt idx="2403">
                        <c:v>481.31887207031298</c:v>
                      </c:pt>
                      <c:pt idx="2404">
                        <c:v>481.52634277343793</c:v>
                      </c:pt>
                      <c:pt idx="2405">
                        <c:v>481.72248535156206</c:v>
                      </c:pt>
                      <c:pt idx="2406">
                        <c:v>481.92241210937499</c:v>
                      </c:pt>
                      <c:pt idx="2407">
                        <c:v>482.13366699218795</c:v>
                      </c:pt>
                      <c:pt idx="2408">
                        <c:v>482.34113769531297</c:v>
                      </c:pt>
                      <c:pt idx="2409">
                        <c:v>482.52348632812499</c:v>
                      </c:pt>
                      <c:pt idx="2410">
                        <c:v>482.71137695312501</c:v>
                      </c:pt>
                      <c:pt idx="2411">
                        <c:v>482.91684570312498</c:v>
                      </c:pt>
                      <c:pt idx="2412">
                        <c:v>483.12380371093707</c:v>
                      </c:pt>
                      <c:pt idx="2413">
                        <c:v>483.32949218750002</c:v>
                      </c:pt>
                      <c:pt idx="2414">
                        <c:v>483.516845703125</c:v>
                      </c:pt>
                      <c:pt idx="2415">
                        <c:v>483.71174316406297</c:v>
                      </c:pt>
                      <c:pt idx="2416">
                        <c:v>483.91420898437502</c:v>
                      </c:pt>
                      <c:pt idx="2417">
                        <c:v>484.11088867187499</c:v>
                      </c:pt>
                      <c:pt idx="2418">
                        <c:v>484.310791015625</c:v>
                      </c:pt>
                      <c:pt idx="2419">
                        <c:v>484.52404785156205</c:v>
                      </c:pt>
                      <c:pt idx="2420">
                        <c:v>484.72902832031298</c:v>
                      </c:pt>
                      <c:pt idx="2421">
                        <c:v>484.920166015625</c:v>
                      </c:pt>
                      <c:pt idx="2422">
                        <c:v>485.11882324218794</c:v>
                      </c:pt>
                      <c:pt idx="2423">
                        <c:v>485.32001953125001</c:v>
                      </c:pt>
                      <c:pt idx="2424">
                        <c:v>485.51745605468705</c:v>
                      </c:pt>
                      <c:pt idx="2425">
                        <c:v>485.71989746093703</c:v>
                      </c:pt>
                      <c:pt idx="2426">
                        <c:v>485.92033691406294</c:v>
                      </c:pt>
                      <c:pt idx="2427">
                        <c:v>486.11271972656203</c:v>
                      </c:pt>
                      <c:pt idx="2428">
                        <c:v>486.30837402343798</c:v>
                      </c:pt>
                      <c:pt idx="2429">
                        <c:v>486.50957031249999</c:v>
                      </c:pt>
                      <c:pt idx="2430">
                        <c:v>486.71579589843793</c:v>
                      </c:pt>
                      <c:pt idx="2431">
                        <c:v>486.91823730468707</c:v>
                      </c:pt>
                      <c:pt idx="2432">
                        <c:v>487.12243652343795</c:v>
                      </c:pt>
                      <c:pt idx="2433">
                        <c:v>487.31984863281207</c:v>
                      </c:pt>
                      <c:pt idx="2434">
                        <c:v>487.519287109375</c:v>
                      </c:pt>
                      <c:pt idx="2435">
                        <c:v>487.71721191406294</c:v>
                      </c:pt>
                      <c:pt idx="2436">
                        <c:v>487.90708007812498</c:v>
                      </c:pt>
                      <c:pt idx="2437">
                        <c:v>488.11406249999999</c:v>
                      </c:pt>
                      <c:pt idx="2438">
                        <c:v>488.31777343750002</c:v>
                      </c:pt>
                      <c:pt idx="2439">
                        <c:v>488.50815429687498</c:v>
                      </c:pt>
                      <c:pt idx="2440">
                        <c:v>488.71108398437502</c:v>
                      </c:pt>
                      <c:pt idx="2441">
                        <c:v>488.91679687499999</c:v>
                      </c:pt>
                      <c:pt idx="2442">
                        <c:v>489.11999511718795</c:v>
                      </c:pt>
                      <c:pt idx="2443">
                        <c:v>489.31992187499998</c:v>
                      </c:pt>
                      <c:pt idx="2444">
                        <c:v>489.517333984375</c:v>
                      </c:pt>
                      <c:pt idx="2445">
                        <c:v>489.71977539062499</c:v>
                      </c:pt>
                      <c:pt idx="2446">
                        <c:v>489.91845703125</c:v>
                      </c:pt>
                      <c:pt idx="2447">
                        <c:v>490.11765136718793</c:v>
                      </c:pt>
                      <c:pt idx="2448">
                        <c:v>490.32438964843794</c:v>
                      </c:pt>
                      <c:pt idx="2449">
                        <c:v>490.52380371093705</c:v>
                      </c:pt>
                      <c:pt idx="2450">
                        <c:v>490.71315917968707</c:v>
                      </c:pt>
                      <c:pt idx="2451">
                        <c:v>490.91684570312498</c:v>
                      </c:pt>
                      <c:pt idx="2452">
                        <c:v>491.11728515624998</c:v>
                      </c:pt>
                      <c:pt idx="2453">
                        <c:v>491.31147460937501</c:v>
                      </c:pt>
                      <c:pt idx="2454">
                        <c:v>491.51218261718793</c:v>
                      </c:pt>
                      <c:pt idx="2455">
                        <c:v>491.71284179687501</c:v>
                      </c:pt>
                      <c:pt idx="2456">
                        <c:v>491.91401367187501</c:v>
                      </c:pt>
                      <c:pt idx="2457">
                        <c:v>492.11699218749999</c:v>
                      </c:pt>
                      <c:pt idx="2458">
                        <c:v>492.32121582031294</c:v>
                      </c:pt>
                      <c:pt idx="2459">
                        <c:v>492.516845703125</c:v>
                      </c:pt>
                      <c:pt idx="2460">
                        <c:v>492.70998535156207</c:v>
                      </c:pt>
                      <c:pt idx="2461">
                        <c:v>492.91672363281202</c:v>
                      </c:pt>
                      <c:pt idx="2462">
                        <c:v>493.12041015624999</c:v>
                      </c:pt>
                      <c:pt idx="2463">
                        <c:v>493.32109374999999</c:v>
                      </c:pt>
                      <c:pt idx="2464">
                        <c:v>493.51853027343793</c:v>
                      </c:pt>
                      <c:pt idx="2465">
                        <c:v>493.70639648437498</c:v>
                      </c:pt>
                      <c:pt idx="2466">
                        <c:v>493.90129394531294</c:v>
                      </c:pt>
                      <c:pt idx="2467">
                        <c:v>494.10952148437502</c:v>
                      </c:pt>
                      <c:pt idx="2468">
                        <c:v>494.313720703125</c:v>
                      </c:pt>
                      <c:pt idx="2469">
                        <c:v>494.50107421874998</c:v>
                      </c:pt>
                      <c:pt idx="2470">
                        <c:v>494.70302734375002</c:v>
                      </c:pt>
                      <c:pt idx="2471">
                        <c:v>494.91855468749998</c:v>
                      </c:pt>
                      <c:pt idx="2472">
                        <c:v>495.11396484375001</c:v>
                      </c:pt>
                      <c:pt idx="2473">
                        <c:v>495.30961914062499</c:v>
                      </c:pt>
                      <c:pt idx="2474">
                        <c:v>495.51533203125001</c:v>
                      </c:pt>
                      <c:pt idx="2475">
                        <c:v>495.70947265625</c:v>
                      </c:pt>
                      <c:pt idx="2476">
                        <c:v>495.89934082031294</c:v>
                      </c:pt>
                      <c:pt idx="2477">
                        <c:v>496.10380859374999</c:v>
                      </c:pt>
                      <c:pt idx="2478">
                        <c:v>496.30803222656203</c:v>
                      </c:pt>
                      <c:pt idx="2479">
                        <c:v>496.51047363281202</c:v>
                      </c:pt>
                      <c:pt idx="2480">
                        <c:v>496.71113281250001</c:v>
                      </c:pt>
                      <c:pt idx="2481">
                        <c:v>496.90351562500001</c:v>
                      </c:pt>
                      <c:pt idx="2482">
                        <c:v>497.10773925781206</c:v>
                      </c:pt>
                      <c:pt idx="2483">
                        <c:v>497.31447753906298</c:v>
                      </c:pt>
                      <c:pt idx="2484">
                        <c:v>497.50759277343798</c:v>
                      </c:pt>
                      <c:pt idx="2485">
                        <c:v>497.70573730468703</c:v>
                      </c:pt>
                      <c:pt idx="2486">
                        <c:v>497.91247558593705</c:v>
                      </c:pt>
                      <c:pt idx="2487">
                        <c:v>498.10539550781203</c:v>
                      </c:pt>
                      <c:pt idx="2488">
                        <c:v>498.30156249999999</c:v>
                      </c:pt>
                      <c:pt idx="2489">
                        <c:v>498.50727539062501</c:v>
                      </c:pt>
                      <c:pt idx="2490">
                        <c:v>498.71047363281207</c:v>
                      </c:pt>
                      <c:pt idx="2491">
                        <c:v>498.91164550781207</c:v>
                      </c:pt>
                      <c:pt idx="2492">
                        <c:v>499.12163085937499</c:v>
                      </c:pt>
                      <c:pt idx="2493">
                        <c:v>499.32458496093705</c:v>
                      </c:pt>
                      <c:pt idx="2494">
                        <c:v>499.50869140625002</c:v>
                      </c:pt>
                      <c:pt idx="2495">
                        <c:v>499.70234375000001</c:v>
                      </c:pt>
                      <c:pt idx="2496">
                        <c:v>499.90300292968703</c:v>
                      </c:pt>
                      <c:pt idx="2497">
                        <c:v>500.106201171875</c:v>
                      </c:pt>
                      <c:pt idx="2498">
                        <c:v>500.31293945312501</c:v>
                      </c:pt>
                      <c:pt idx="2499">
                        <c:v>500.51035156249998</c:v>
                      </c:pt>
                      <c:pt idx="2500">
                        <c:v>500.70275878906295</c:v>
                      </c:pt>
                      <c:pt idx="2501">
                        <c:v>500.90520019531294</c:v>
                      </c:pt>
                      <c:pt idx="2502">
                        <c:v>501.10637207031294</c:v>
                      </c:pt>
                      <c:pt idx="2503">
                        <c:v>501.30180664062499</c:v>
                      </c:pt>
                      <c:pt idx="2504">
                        <c:v>501.50876464843793</c:v>
                      </c:pt>
                      <c:pt idx="2505">
                        <c:v>501.71696777343794</c:v>
                      </c:pt>
                      <c:pt idx="2506">
                        <c:v>501.91564941406295</c:v>
                      </c:pt>
                      <c:pt idx="2507">
                        <c:v>502.11433105468706</c:v>
                      </c:pt>
                      <c:pt idx="2508">
                        <c:v>502.311767578125</c:v>
                      </c:pt>
                      <c:pt idx="2509">
                        <c:v>502.50793457031295</c:v>
                      </c:pt>
                      <c:pt idx="2510">
                        <c:v>502.70961914062502</c:v>
                      </c:pt>
                      <c:pt idx="2511">
                        <c:v>502.90124511718795</c:v>
                      </c:pt>
                      <c:pt idx="2512">
                        <c:v>503.09562988281203</c:v>
                      </c:pt>
                      <c:pt idx="2513">
                        <c:v>503.30512695312501</c:v>
                      </c:pt>
                      <c:pt idx="2514">
                        <c:v>503.50129394531297</c:v>
                      </c:pt>
                      <c:pt idx="2515">
                        <c:v>503.70373535156205</c:v>
                      </c:pt>
                      <c:pt idx="2516">
                        <c:v>503.90493164062502</c:v>
                      </c:pt>
                      <c:pt idx="2517">
                        <c:v>504.10161132812499</c:v>
                      </c:pt>
                      <c:pt idx="2518">
                        <c:v>504.30153808593707</c:v>
                      </c:pt>
                      <c:pt idx="2519">
                        <c:v>504.49516601562499</c:v>
                      </c:pt>
                      <c:pt idx="2520">
                        <c:v>504.70263671875</c:v>
                      </c:pt>
                      <c:pt idx="2521">
                        <c:v>504.90710449218795</c:v>
                      </c:pt>
                      <c:pt idx="2522">
                        <c:v>505.10251464843793</c:v>
                      </c:pt>
                      <c:pt idx="2523">
                        <c:v>505.29868164062498</c:v>
                      </c:pt>
                      <c:pt idx="2524">
                        <c:v>505.49182128906295</c:v>
                      </c:pt>
                      <c:pt idx="2525">
                        <c:v>505.70180664062502</c:v>
                      </c:pt>
                      <c:pt idx="2526">
                        <c:v>505.91481933593707</c:v>
                      </c:pt>
                      <c:pt idx="2527">
                        <c:v>506.10720214843798</c:v>
                      </c:pt>
                      <c:pt idx="2528">
                        <c:v>506.306640625</c:v>
                      </c:pt>
                      <c:pt idx="2529">
                        <c:v>506.507080078125</c:v>
                      </c:pt>
                      <c:pt idx="2530">
                        <c:v>506.699462890625</c:v>
                      </c:pt>
                      <c:pt idx="2531">
                        <c:v>506.89887695312501</c:v>
                      </c:pt>
                      <c:pt idx="2532">
                        <c:v>507.09755859375002</c:v>
                      </c:pt>
                      <c:pt idx="2533">
                        <c:v>507.29624023437498</c:v>
                      </c:pt>
                      <c:pt idx="2534">
                        <c:v>507.50043945312501</c:v>
                      </c:pt>
                      <c:pt idx="2535">
                        <c:v>507.70412597656207</c:v>
                      </c:pt>
                      <c:pt idx="2536">
                        <c:v>507.89853515624998</c:v>
                      </c:pt>
                      <c:pt idx="2537">
                        <c:v>508.09597167968707</c:v>
                      </c:pt>
                      <c:pt idx="2538">
                        <c:v>508.29714355468707</c:v>
                      </c:pt>
                      <c:pt idx="2539">
                        <c:v>508.49758300781207</c:v>
                      </c:pt>
                      <c:pt idx="2540">
                        <c:v>508.70256347656203</c:v>
                      </c:pt>
                      <c:pt idx="2541">
                        <c:v>508.90197753906295</c:v>
                      </c:pt>
                      <c:pt idx="2542">
                        <c:v>509.10566406250001</c:v>
                      </c:pt>
                      <c:pt idx="2543">
                        <c:v>509.30686035156202</c:v>
                      </c:pt>
                      <c:pt idx="2544">
                        <c:v>509.50605468750001</c:v>
                      </c:pt>
                      <c:pt idx="2545">
                        <c:v>509.70222167968706</c:v>
                      </c:pt>
                      <c:pt idx="2546">
                        <c:v>509.89460449218797</c:v>
                      </c:pt>
                      <c:pt idx="2547">
                        <c:v>510.100830078125</c:v>
                      </c:pt>
                      <c:pt idx="2548">
                        <c:v>510.30527343749998</c:v>
                      </c:pt>
                      <c:pt idx="2549">
                        <c:v>510.50192871093702</c:v>
                      </c:pt>
                      <c:pt idx="2550">
                        <c:v>510.70061035156203</c:v>
                      </c:pt>
                      <c:pt idx="2551">
                        <c:v>510.89877929687498</c:v>
                      </c:pt>
                      <c:pt idx="2552">
                        <c:v>511.104248046875</c:v>
                      </c:pt>
                      <c:pt idx="2553">
                        <c:v>511.30920410156205</c:v>
                      </c:pt>
                      <c:pt idx="2554">
                        <c:v>511.50107421874998</c:v>
                      </c:pt>
                      <c:pt idx="2555">
                        <c:v>511.69272460937498</c:v>
                      </c:pt>
                      <c:pt idx="2556">
                        <c:v>511.897705078125</c:v>
                      </c:pt>
                      <c:pt idx="2557">
                        <c:v>512.10214843749998</c:v>
                      </c:pt>
                      <c:pt idx="2558">
                        <c:v>512.297045898438</c:v>
                      </c:pt>
                      <c:pt idx="2559">
                        <c:v>512.50075683593707</c:v>
                      </c:pt>
                      <c:pt idx="2560">
                        <c:v>512.69616699218795</c:v>
                      </c:pt>
                      <c:pt idx="2561">
                        <c:v>512.88906250000002</c:v>
                      </c:pt>
                      <c:pt idx="2562">
                        <c:v>513.09653320312498</c:v>
                      </c:pt>
                      <c:pt idx="2563">
                        <c:v>513.29594726562505</c:v>
                      </c:pt>
                      <c:pt idx="2564">
                        <c:v>513.49287109374995</c:v>
                      </c:pt>
                      <c:pt idx="2565">
                        <c:v>513.69909667968705</c:v>
                      </c:pt>
                      <c:pt idx="2566">
                        <c:v>513.90456542968707</c:v>
                      </c:pt>
                      <c:pt idx="2567">
                        <c:v>514.10876464843795</c:v>
                      </c:pt>
                      <c:pt idx="2568">
                        <c:v>514.303149414063</c:v>
                      </c:pt>
                      <c:pt idx="2569">
                        <c:v>514.49377441406295</c:v>
                      </c:pt>
                      <c:pt idx="2570">
                        <c:v>514.69497070312502</c:v>
                      </c:pt>
                      <c:pt idx="2571">
                        <c:v>514.896166992188</c:v>
                      </c:pt>
                      <c:pt idx="2572">
                        <c:v>515.09987792968707</c:v>
                      </c:pt>
                      <c:pt idx="2573">
                        <c:v>515.31740722656207</c:v>
                      </c:pt>
                      <c:pt idx="2574">
                        <c:v>515.51030273437505</c:v>
                      </c:pt>
                      <c:pt idx="2575">
                        <c:v>515.69265136718798</c:v>
                      </c:pt>
                      <c:pt idx="2576">
                        <c:v>515.903393554687</c:v>
                      </c:pt>
                      <c:pt idx="2577">
                        <c:v>516.10959472656202</c:v>
                      </c:pt>
                      <c:pt idx="2578">
                        <c:v>516.29694824218791</c:v>
                      </c:pt>
                      <c:pt idx="2579">
                        <c:v>516.49814453124998</c:v>
                      </c:pt>
                      <c:pt idx="2580">
                        <c:v>516.70185546874995</c:v>
                      </c:pt>
                      <c:pt idx="2581">
                        <c:v>516.8955078125</c:v>
                      </c:pt>
                      <c:pt idx="2582">
                        <c:v>517.10097656250002</c:v>
                      </c:pt>
                      <c:pt idx="2583">
                        <c:v>517.29587402343793</c:v>
                      </c:pt>
                      <c:pt idx="2584">
                        <c:v>517.49152832031291</c:v>
                      </c:pt>
                      <c:pt idx="2585">
                        <c:v>517.700268554687</c:v>
                      </c:pt>
                      <c:pt idx="2586">
                        <c:v>517.91025390624998</c:v>
                      </c:pt>
                      <c:pt idx="2587">
                        <c:v>518.10390625000002</c:v>
                      </c:pt>
                      <c:pt idx="2588">
                        <c:v>518.29250488281207</c:v>
                      </c:pt>
                      <c:pt idx="2589">
                        <c:v>518.49746093750002</c:v>
                      </c:pt>
                      <c:pt idx="2590">
                        <c:v>518.69614257812498</c:v>
                      </c:pt>
                      <c:pt idx="2591">
                        <c:v>518.884765625</c:v>
                      </c:pt>
                      <c:pt idx="2592">
                        <c:v>519.08395996093702</c:v>
                      </c:pt>
                      <c:pt idx="2593">
                        <c:v>519.28764648437505</c:v>
                      </c:pt>
                      <c:pt idx="2594">
                        <c:v>519.49638671875005</c:v>
                      </c:pt>
                      <c:pt idx="2595">
                        <c:v>519.703857421875</c:v>
                      </c:pt>
                      <c:pt idx="2596">
                        <c:v>519.89194335937498</c:v>
                      </c:pt>
                      <c:pt idx="2597">
                        <c:v>520.08937988281207</c:v>
                      </c:pt>
                      <c:pt idx="2598">
                        <c:v>520.29938964843791</c:v>
                      </c:pt>
                      <c:pt idx="2599">
                        <c:v>520.51564941406298</c:v>
                      </c:pt>
                      <c:pt idx="2600">
                        <c:v>520.71181640625002</c:v>
                      </c:pt>
                      <c:pt idx="2601">
                        <c:v>520.89414062499998</c:v>
                      </c:pt>
                      <c:pt idx="2602">
                        <c:v>521.09833984374995</c:v>
                      </c:pt>
                      <c:pt idx="2603">
                        <c:v>521.30131835937505</c:v>
                      </c:pt>
                      <c:pt idx="2604">
                        <c:v>521.49621582031295</c:v>
                      </c:pt>
                      <c:pt idx="2605">
                        <c:v>521.69738769531295</c:v>
                      </c:pt>
                      <c:pt idx="2606">
                        <c:v>521.891040039063</c:v>
                      </c:pt>
                      <c:pt idx="2607">
                        <c:v>522.08417968749995</c:v>
                      </c:pt>
                      <c:pt idx="2608">
                        <c:v>522.29289550781209</c:v>
                      </c:pt>
                      <c:pt idx="2609">
                        <c:v>522.49460449218793</c:v>
                      </c:pt>
                      <c:pt idx="2610">
                        <c:v>522.685229492188</c:v>
                      </c:pt>
                      <c:pt idx="2611">
                        <c:v>522.88967285156207</c:v>
                      </c:pt>
                      <c:pt idx="2612">
                        <c:v>523.09841308593707</c:v>
                      </c:pt>
                      <c:pt idx="2613">
                        <c:v>523.29257812499998</c:v>
                      </c:pt>
                      <c:pt idx="2614">
                        <c:v>523.4892578125</c:v>
                      </c:pt>
                      <c:pt idx="2615">
                        <c:v>523.68867187499995</c:v>
                      </c:pt>
                      <c:pt idx="2616">
                        <c:v>523.89060058593702</c:v>
                      </c:pt>
                      <c:pt idx="2617">
                        <c:v>524.08979492187495</c:v>
                      </c:pt>
                      <c:pt idx="2618">
                        <c:v>524.28596191406291</c:v>
                      </c:pt>
                      <c:pt idx="2619">
                        <c:v>524.48588867187505</c:v>
                      </c:pt>
                      <c:pt idx="2620">
                        <c:v>524.68957519531295</c:v>
                      </c:pt>
                      <c:pt idx="2621">
                        <c:v>524.891528320313</c:v>
                      </c:pt>
                      <c:pt idx="2622">
                        <c:v>525.08518066406293</c:v>
                      </c:pt>
                      <c:pt idx="2623">
                        <c:v>525.28383789062502</c:v>
                      </c:pt>
                      <c:pt idx="2624">
                        <c:v>525.48251953124998</c:v>
                      </c:pt>
                      <c:pt idx="2625">
                        <c:v>525.6875</c:v>
                      </c:pt>
                      <c:pt idx="2626">
                        <c:v>525.89245605468705</c:v>
                      </c:pt>
                      <c:pt idx="2627">
                        <c:v>526.08659667968709</c:v>
                      </c:pt>
                      <c:pt idx="2628">
                        <c:v>526.2890625</c:v>
                      </c:pt>
                      <c:pt idx="2629">
                        <c:v>526.49226074218791</c:v>
                      </c:pt>
                      <c:pt idx="2630">
                        <c:v>526.687670898438</c:v>
                      </c:pt>
                      <c:pt idx="2631">
                        <c:v>526.88635253906295</c:v>
                      </c:pt>
                      <c:pt idx="2632">
                        <c:v>527.08752441406295</c:v>
                      </c:pt>
                      <c:pt idx="2633">
                        <c:v>527.28493652343798</c:v>
                      </c:pt>
                      <c:pt idx="2634">
                        <c:v>527.48186035156209</c:v>
                      </c:pt>
                      <c:pt idx="2635">
                        <c:v>527.68178710937502</c:v>
                      </c:pt>
                      <c:pt idx="2636">
                        <c:v>527.89177246093709</c:v>
                      </c:pt>
                      <c:pt idx="2637">
                        <c:v>528.09045410156205</c:v>
                      </c:pt>
                      <c:pt idx="2638">
                        <c:v>528.27529296875002</c:v>
                      </c:pt>
                      <c:pt idx="2639">
                        <c:v>528.47824707031293</c:v>
                      </c:pt>
                      <c:pt idx="2640">
                        <c:v>528.6962890625</c:v>
                      </c:pt>
                      <c:pt idx="2641">
                        <c:v>528.89445800781209</c:v>
                      </c:pt>
                      <c:pt idx="2642">
                        <c:v>529.07629394531295</c:v>
                      </c:pt>
                      <c:pt idx="2643">
                        <c:v>529.27622070312498</c:v>
                      </c:pt>
                      <c:pt idx="2644">
                        <c:v>529.48293457031298</c:v>
                      </c:pt>
                      <c:pt idx="2645">
                        <c:v>529.69091796875</c:v>
                      </c:pt>
                      <c:pt idx="2646">
                        <c:v>529.89211425781207</c:v>
                      </c:pt>
                      <c:pt idx="2647">
                        <c:v>530.08525390625005</c:v>
                      </c:pt>
                      <c:pt idx="2648">
                        <c:v>530.28845214843795</c:v>
                      </c:pt>
                      <c:pt idx="2649">
                        <c:v>530.49140624999995</c:v>
                      </c:pt>
                      <c:pt idx="2650">
                        <c:v>530.68378906249995</c:v>
                      </c:pt>
                      <c:pt idx="2651">
                        <c:v>530.88447265624995</c:v>
                      </c:pt>
                      <c:pt idx="2652">
                        <c:v>531.08994140624998</c:v>
                      </c:pt>
                      <c:pt idx="2653">
                        <c:v>531.28359375000002</c:v>
                      </c:pt>
                      <c:pt idx="2654">
                        <c:v>531.48554687499995</c:v>
                      </c:pt>
                      <c:pt idx="2655">
                        <c:v>531.68220214843791</c:v>
                      </c:pt>
                      <c:pt idx="2656">
                        <c:v>531.87834472656209</c:v>
                      </c:pt>
                      <c:pt idx="2657">
                        <c:v>532.08405761718791</c:v>
                      </c:pt>
                      <c:pt idx="2658">
                        <c:v>532.28022460937495</c:v>
                      </c:pt>
                      <c:pt idx="2659">
                        <c:v>532.48518066406291</c:v>
                      </c:pt>
                      <c:pt idx="2660">
                        <c:v>532.7001953125</c:v>
                      </c:pt>
                      <c:pt idx="2661">
                        <c:v>532.894360351562</c:v>
                      </c:pt>
                      <c:pt idx="2662">
                        <c:v>533.084228515625</c:v>
                      </c:pt>
                      <c:pt idx="2663">
                        <c:v>533.28364257812495</c:v>
                      </c:pt>
                      <c:pt idx="2664">
                        <c:v>533.48610839843798</c:v>
                      </c:pt>
                      <c:pt idx="2665">
                        <c:v>533.68100585937498</c:v>
                      </c:pt>
                      <c:pt idx="2666">
                        <c:v>533.88017578125005</c:v>
                      </c:pt>
                      <c:pt idx="2667">
                        <c:v>534.08640136718793</c:v>
                      </c:pt>
                      <c:pt idx="2668">
                        <c:v>534.27502441406295</c:v>
                      </c:pt>
                      <c:pt idx="2669">
                        <c:v>534.47043457031293</c:v>
                      </c:pt>
                      <c:pt idx="2670">
                        <c:v>534.674877929687</c:v>
                      </c:pt>
                      <c:pt idx="2671">
                        <c:v>534.87104492187495</c:v>
                      </c:pt>
                      <c:pt idx="2672">
                        <c:v>535.07778320312502</c:v>
                      </c:pt>
                      <c:pt idx="2673">
                        <c:v>535.284741210937</c:v>
                      </c:pt>
                      <c:pt idx="2674">
                        <c:v>535.48842773437502</c:v>
                      </c:pt>
                      <c:pt idx="2675">
                        <c:v>535.692138671875</c:v>
                      </c:pt>
                      <c:pt idx="2676">
                        <c:v>535.89533691406291</c:v>
                      </c:pt>
                      <c:pt idx="2677">
                        <c:v>536.09201660156202</c:v>
                      </c:pt>
                      <c:pt idx="2678">
                        <c:v>536.27561035156202</c:v>
                      </c:pt>
                      <c:pt idx="2679">
                        <c:v>536.47250976562498</c:v>
                      </c:pt>
                      <c:pt idx="2680">
                        <c:v>536.68124999999998</c:v>
                      </c:pt>
                      <c:pt idx="2681">
                        <c:v>536.897534179687</c:v>
                      </c:pt>
                      <c:pt idx="2682">
                        <c:v>537.09167480468705</c:v>
                      </c:pt>
                      <c:pt idx="2683">
                        <c:v>537.277026367188</c:v>
                      </c:pt>
                      <c:pt idx="2684">
                        <c:v>537.48146972656207</c:v>
                      </c:pt>
                      <c:pt idx="2685">
                        <c:v>537.67888183593709</c:v>
                      </c:pt>
                      <c:pt idx="2686">
                        <c:v>537.87253417968702</c:v>
                      </c:pt>
                      <c:pt idx="2687">
                        <c:v>538.07697753906291</c:v>
                      </c:pt>
                      <c:pt idx="2688">
                        <c:v>538.27741699218791</c:v>
                      </c:pt>
                      <c:pt idx="2689">
                        <c:v>538.47358398437495</c:v>
                      </c:pt>
                      <c:pt idx="2690">
                        <c:v>538.67678222656207</c:v>
                      </c:pt>
                      <c:pt idx="2691">
                        <c:v>538.88049316406295</c:v>
                      </c:pt>
                      <c:pt idx="2692">
                        <c:v>539.07841796875005</c:v>
                      </c:pt>
                      <c:pt idx="2693">
                        <c:v>539.27458496093709</c:v>
                      </c:pt>
                      <c:pt idx="2694">
                        <c:v>539.47578124999995</c:v>
                      </c:pt>
                      <c:pt idx="2695">
                        <c:v>539.68249511718795</c:v>
                      </c:pt>
                      <c:pt idx="2696">
                        <c:v>539.898266601562</c:v>
                      </c:pt>
                      <c:pt idx="2697">
                        <c:v>540.08940429687505</c:v>
                      </c:pt>
                      <c:pt idx="2698">
                        <c:v>540.27475585937498</c:v>
                      </c:pt>
                      <c:pt idx="2699">
                        <c:v>540.47543945312498</c:v>
                      </c:pt>
                      <c:pt idx="2700">
                        <c:v>540.67236328125</c:v>
                      </c:pt>
                      <c:pt idx="2701">
                        <c:v>540.87983398437495</c:v>
                      </c:pt>
                      <c:pt idx="2702">
                        <c:v>541.08479003906291</c:v>
                      </c:pt>
                      <c:pt idx="2703">
                        <c:v>541.27768554687498</c:v>
                      </c:pt>
                      <c:pt idx="2704">
                        <c:v>541.47509765625</c:v>
                      </c:pt>
                      <c:pt idx="2705">
                        <c:v>541.67702636718798</c:v>
                      </c:pt>
                      <c:pt idx="2706">
                        <c:v>541.870678710937</c:v>
                      </c:pt>
                      <c:pt idx="2707">
                        <c:v>542.07314453125002</c:v>
                      </c:pt>
                      <c:pt idx="2708">
                        <c:v>542.27431640625002</c:v>
                      </c:pt>
                      <c:pt idx="2709">
                        <c:v>542.48605957031293</c:v>
                      </c:pt>
                      <c:pt idx="2710">
                        <c:v>542.68347167968705</c:v>
                      </c:pt>
                      <c:pt idx="2711">
                        <c:v>542.86906738281209</c:v>
                      </c:pt>
                      <c:pt idx="2712">
                        <c:v>543.08286132812498</c:v>
                      </c:pt>
                      <c:pt idx="2713">
                        <c:v>543.2802734375</c:v>
                      </c:pt>
                      <c:pt idx="2714">
                        <c:v>543.46635742187505</c:v>
                      </c:pt>
                      <c:pt idx="2715">
                        <c:v>543.66630859375005</c:v>
                      </c:pt>
                      <c:pt idx="2716">
                        <c:v>543.88007812499995</c:v>
                      </c:pt>
                      <c:pt idx="2717">
                        <c:v>544.07924804687502</c:v>
                      </c:pt>
                      <c:pt idx="2718">
                        <c:v>544.27287597656209</c:v>
                      </c:pt>
                      <c:pt idx="2719">
                        <c:v>544.48234863281209</c:v>
                      </c:pt>
                      <c:pt idx="2720">
                        <c:v>544.676513671875</c:v>
                      </c:pt>
                      <c:pt idx="2721">
                        <c:v>544.86691894531293</c:v>
                      </c:pt>
                      <c:pt idx="2722">
                        <c:v>545.08017578124998</c:v>
                      </c:pt>
                      <c:pt idx="2723">
                        <c:v>545.280834960937</c:v>
                      </c:pt>
                      <c:pt idx="2724">
                        <c:v>545.478271484375</c:v>
                      </c:pt>
                      <c:pt idx="2725">
                        <c:v>545.68574218749995</c:v>
                      </c:pt>
                      <c:pt idx="2726">
                        <c:v>545.877368164063</c:v>
                      </c:pt>
                      <c:pt idx="2727">
                        <c:v>546.07353515625005</c:v>
                      </c:pt>
                      <c:pt idx="2728">
                        <c:v>546.27421875000005</c:v>
                      </c:pt>
                      <c:pt idx="2729">
                        <c:v>546.46914062500002</c:v>
                      </c:pt>
                      <c:pt idx="2730">
                        <c:v>546.67788085937502</c:v>
                      </c:pt>
                      <c:pt idx="2731">
                        <c:v>546.88659667968705</c:v>
                      </c:pt>
                      <c:pt idx="2732">
                        <c:v>547.07949218750002</c:v>
                      </c:pt>
                      <c:pt idx="2733">
                        <c:v>547.276928710937</c:v>
                      </c:pt>
                      <c:pt idx="2734">
                        <c:v>547.47885742187498</c:v>
                      </c:pt>
                      <c:pt idx="2735">
                        <c:v>547.682543945313</c:v>
                      </c:pt>
                      <c:pt idx="2736">
                        <c:v>547.89125976562502</c:v>
                      </c:pt>
                      <c:pt idx="2737">
                        <c:v>548.08742675781207</c:v>
                      </c:pt>
                      <c:pt idx="2738">
                        <c:v>548.269775390625</c:v>
                      </c:pt>
                      <c:pt idx="2739">
                        <c:v>548.467700195313</c:v>
                      </c:pt>
                      <c:pt idx="2740">
                        <c:v>548.67517089843795</c:v>
                      </c:pt>
                      <c:pt idx="2741">
                        <c:v>548.87209472656207</c:v>
                      </c:pt>
                      <c:pt idx="2742">
                        <c:v>549.06447753906298</c:v>
                      </c:pt>
                      <c:pt idx="2743">
                        <c:v>549.26113281250002</c:v>
                      </c:pt>
                      <c:pt idx="2744">
                        <c:v>549.46484375</c:v>
                      </c:pt>
                      <c:pt idx="2745">
                        <c:v>549.67182617187495</c:v>
                      </c:pt>
                      <c:pt idx="2746">
                        <c:v>549.87048339843795</c:v>
                      </c:pt>
                      <c:pt idx="2747">
                        <c:v>550.07038574218791</c:v>
                      </c:pt>
                      <c:pt idx="2748">
                        <c:v>550.27788085937505</c:v>
                      </c:pt>
                      <c:pt idx="2749">
                        <c:v>550.4677734375</c:v>
                      </c:pt>
                      <c:pt idx="2750">
                        <c:v>550.66391601562498</c:v>
                      </c:pt>
                      <c:pt idx="2751">
                        <c:v>550.87641601562495</c:v>
                      </c:pt>
                      <c:pt idx="2752">
                        <c:v>551.07309570312498</c:v>
                      </c:pt>
                      <c:pt idx="2753">
                        <c:v>551.26423339843791</c:v>
                      </c:pt>
                      <c:pt idx="2754">
                        <c:v>551.46870117187495</c:v>
                      </c:pt>
                      <c:pt idx="2755">
                        <c:v>551.67238769531298</c:v>
                      </c:pt>
                      <c:pt idx="2756">
                        <c:v>551.858471679687</c:v>
                      </c:pt>
                      <c:pt idx="2757">
                        <c:v>552.062182617188</c:v>
                      </c:pt>
                      <c:pt idx="2758">
                        <c:v>552.2734375</c:v>
                      </c:pt>
                      <c:pt idx="2759">
                        <c:v>552.46887207031295</c:v>
                      </c:pt>
                      <c:pt idx="2760">
                        <c:v>552.67509765625005</c:v>
                      </c:pt>
                      <c:pt idx="2761">
                        <c:v>552.87197265625002</c:v>
                      </c:pt>
                      <c:pt idx="2762">
                        <c:v>553.06235351562498</c:v>
                      </c:pt>
                      <c:pt idx="2763">
                        <c:v>553.267333984375</c:v>
                      </c:pt>
                      <c:pt idx="2764">
                        <c:v>553.470532226562</c:v>
                      </c:pt>
                      <c:pt idx="2765">
                        <c:v>553.66418457031295</c:v>
                      </c:pt>
                      <c:pt idx="2766">
                        <c:v>553.86535644531295</c:v>
                      </c:pt>
                      <c:pt idx="2767">
                        <c:v>554.07712402343793</c:v>
                      </c:pt>
                      <c:pt idx="2768">
                        <c:v>554.27004394531298</c:v>
                      </c:pt>
                      <c:pt idx="2769">
                        <c:v>554.4619140625</c:v>
                      </c:pt>
                      <c:pt idx="2770">
                        <c:v>554.66384277343798</c:v>
                      </c:pt>
                      <c:pt idx="2771">
                        <c:v>554.86752929687498</c:v>
                      </c:pt>
                      <c:pt idx="2772">
                        <c:v>555.071215820313</c:v>
                      </c:pt>
                      <c:pt idx="2773">
                        <c:v>555.26865234374998</c:v>
                      </c:pt>
                      <c:pt idx="2774">
                        <c:v>555.46608886718798</c:v>
                      </c:pt>
                      <c:pt idx="2775">
                        <c:v>555.659741210937</c:v>
                      </c:pt>
                      <c:pt idx="2776">
                        <c:v>555.86721191406298</c:v>
                      </c:pt>
                      <c:pt idx="2777">
                        <c:v>556.06889648437505</c:v>
                      </c:pt>
                      <c:pt idx="2778">
                        <c:v>556.26054687500005</c:v>
                      </c:pt>
                      <c:pt idx="2779">
                        <c:v>556.46047363281207</c:v>
                      </c:pt>
                      <c:pt idx="2780">
                        <c:v>556.65610351562498</c:v>
                      </c:pt>
                      <c:pt idx="2781">
                        <c:v>556.853515625</c:v>
                      </c:pt>
                      <c:pt idx="2782">
                        <c:v>557.06352539062505</c:v>
                      </c:pt>
                      <c:pt idx="2783">
                        <c:v>557.28056640625005</c:v>
                      </c:pt>
                      <c:pt idx="2784">
                        <c:v>557.474194335937</c:v>
                      </c:pt>
                      <c:pt idx="2785">
                        <c:v>557.66657714843791</c:v>
                      </c:pt>
                      <c:pt idx="2786">
                        <c:v>557.87407226562505</c:v>
                      </c:pt>
                      <c:pt idx="2787">
                        <c:v>558.06770019531291</c:v>
                      </c:pt>
                      <c:pt idx="2788">
                        <c:v>558.266357421875</c:v>
                      </c:pt>
                      <c:pt idx="2789">
                        <c:v>558.47009277343795</c:v>
                      </c:pt>
                      <c:pt idx="2790">
                        <c:v>558.66501464843793</c:v>
                      </c:pt>
                      <c:pt idx="2791">
                        <c:v>558.867431640625</c:v>
                      </c:pt>
                      <c:pt idx="2792">
                        <c:v>559.06611328124995</c:v>
                      </c:pt>
                      <c:pt idx="2793">
                        <c:v>559.25849609374995</c:v>
                      </c:pt>
                      <c:pt idx="2794">
                        <c:v>559.46596679687502</c:v>
                      </c:pt>
                      <c:pt idx="2795">
                        <c:v>559.66464843749998</c:v>
                      </c:pt>
                      <c:pt idx="2796">
                        <c:v>559.85703124999998</c:v>
                      </c:pt>
                      <c:pt idx="2797">
                        <c:v>560.05874023437502</c:v>
                      </c:pt>
                      <c:pt idx="2798">
                        <c:v>560.259936523438</c:v>
                      </c:pt>
                      <c:pt idx="2799">
                        <c:v>560.460620117188</c:v>
                      </c:pt>
                      <c:pt idx="2800">
                        <c:v>560.65476074218793</c:v>
                      </c:pt>
                      <c:pt idx="2801">
                        <c:v>560.85468749999995</c:v>
                      </c:pt>
                      <c:pt idx="2802">
                        <c:v>561.06166992187502</c:v>
                      </c:pt>
                      <c:pt idx="2803">
                        <c:v>561.25834960937505</c:v>
                      </c:pt>
                      <c:pt idx="2804">
                        <c:v>561.4658203125</c:v>
                      </c:pt>
                      <c:pt idx="2805">
                        <c:v>561.66147460937498</c:v>
                      </c:pt>
                      <c:pt idx="2806">
                        <c:v>561.84755859375002</c:v>
                      </c:pt>
                      <c:pt idx="2807">
                        <c:v>562.05554199218795</c:v>
                      </c:pt>
                      <c:pt idx="2808">
                        <c:v>562.25800781249995</c:v>
                      </c:pt>
                      <c:pt idx="2809">
                        <c:v>562.46623535156209</c:v>
                      </c:pt>
                      <c:pt idx="2810">
                        <c:v>562.67243652343791</c:v>
                      </c:pt>
                      <c:pt idx="2811">
                        <c:v>562.86733398437502</c:v>
                      </c:pt>
                      <c:pt idx="2812">
                        <c:v>563.068530273438</c:v>
                      </c:pt>
                      <c:pt idx="2813">
                        <c:v>563.26718749999998</c:v>
                      </c:pt>
                      <c:pt idx="2814">
                        <c:v>563.46335449218793</c:v>
                      </c:pt>
                      <c:pt idx="2815">
                        <c:v>563.65825195312505</c:v>
                      </c:pt>
                      <c:pt idx="2816">
                        <c:v>563.85190429687498</c:v>
                      </c:pt>
                      <c:pt idx="2817">
                        <c:v>564.05058593750005</c:v>
                      </c:pt>
                      <c:pt idx="2818">
                        <c:v>564.25427246093705</c:v>
                      </c:pt>
                      <c:pt idx="2819">
                        <c:v>564.45170898437505</c:v>
                      </c:pt>
                      <c:pt idx="2820">
                        <c:v>564.65290527343791</c:v>
                      </c:pt>
                      <c:pt idx="2821">
                        <c:v>564.85910644531293</c:v>
                      </c:pt>
                      <c:pt idx="2822">
                        <c:v>565.05651855468705</c:v>
                      </c:pt>
                      <c:pt idx="2823">
                        <c:v>565.25144042968702</c:v>
                      </c:pt>
                      <c:pt idx="2824">
                        <c:v>565.45642089843795</c:v>
                      </c:pt>
                      <c:pt idx="2825">
                        <c:v>565.65886230468709</c:v>
                      </c:pt>
                      <c:pt idx="2826">
                        <c:v>565.85500488281207</c:v>
                      </c:pt>
                      <c:pt idx="2827">
                        <c:v>566.06499023437505</c:v>
                      </c:pt>
                      <c:pt idx="2828">
                        <c:v>566.27248535156207</c:v>
                      </c:pt>
                      <c:pt idx="2829">
                        <c:v>566.46738281249998</c:v>
                      </c:pt>
                      <c:pt idx="2830">
                        <c:v>566.65725097656207</c:v>
                      </c:pt>
                      <c:pt idx="2831">
                        <c:v>566.86850585937498</c:v>
                      </c:pt>
                      <c:pt idx="2832">
                        <c:v>567.07346191406293</c:v>
                      </c:pt>
                      <c:pt idx="2833">
                        <c:v>567.25629882812495</c:v>
                      </c:pt>
                      <c:pt idx="2834">
                        <c:v>567.45498046875002</c:v>
                      </c:pt>
                      <c:pt idx="2835">
                        <c:v>567.661938476562</c:v>
                      </c:pt>
                      <c:pt idx="2836">
                        <c:v>567.86689453124995</c:v>
                      </c:pt>
                      <c:pt idx="2837">
                        <c:v>568.06557617187502</c:v>
                      </c:pt>
                      <c:pt idx="2838">
                        <c:v>568.26550292968705</c:v>
                      </c:pt>
                      <c:pt idx="2839">
                        <c:v>568.46418457031291</c:v>
                      </c:pt>
                      <c:pt idx="2840">
                        <c:v>568.66162109375</c:v>
                      </c:pt>
                      <c:pt idx="2841">
                        <c:v>568.86657714843795</c:v>
                      </c:pt>
                      <c:pt idx="2842">
                        <c:v>569.06271972656202</c:v>
                      </c:pt>
                      <c:pt idx="2843">
                        <c:v>569.25510253906293</c:v>
                      </c:pt>
                      <c:pt idx="2844">
                        <c:v>569.46005859374998</c:v>
                      </c:pt>
                      <c:pt idx="2845">
                        <c:v>569.66555175781207</c:v>
                      </c:pt>
                      <c:pt idx="2846">
                        <c:v>569.856689453125</c:v>
                      </c:pt>
                      <c:pt idx="2847">
                        <c:v>570.047290039063</c:v>
                      </c:pt>
                      <c:pt idx="2848">
                        <c:v>570.253491210937</c:v>
                      </c:pt>
                      <c:pt idx="2849">
                        <c:v>570.45771484374995</c:v>
                      </c:pt>
                      <c:pt idx="2850">
                        <c:v>570.65515136718795</c:v>
                      </c:pt>
                      <c:pt idx="2851">
                        <c:v>570.84829101562502</c:v>
                      </c:pt>
                      <c:pt idx="2852">
                        <c:v>571.05375976562505</c:v>
                      </c:pt>
                      <c:pt idx="2853">
                        <c:v>571.26047363281202</c:v>
                      </c:pt>
                      <c:pt idx="2854">
                        <c:v>571.46870117187495</c:v>
                      </c:pt>
                      <c:pt idx="2855">
                        <c:v>571.66865234374995</c:v>
                      </c:pt>
                      <c:pt idx="2856">
                        <c:v>571.85222167968709</c:v>
                      </c:pt>
                      <c:pt idx="2857">
                        <c:v>572.05163574218795</c:v>
                      </c:pt>
                      <c:pt idx="2858">
                        <c:v>572.250317382812</c:v>
                      </c:pt>
                      <c:pt idx="2859">
                        <c:v>572.44645996093709</c:v>
                      </c:pt>
                      <c:pt idx="2860">
                        <c:v>572.64890136718793</c:v>
                      </c:pt>
                      <c:pt idx="2861">
                        <c:v>572.85512695312502</c:v>
                      </c:pt>
                      <c:pt idx="2862">
                        <c:v>573.06262207031295</c:v>
                      </c:pt>
                      <c:pt idx="2863">
                        <c:v>573.26760253906298</c:v>
                      </c:pt>
                      <c:pt idx="2864">
                        <c:v>573.456713867188</c:v>
                      </c:pt>
                      <c:pt idx="2865">
                        <c:v>573.65842285156202</c:v>
                      </c:pt>
                      <c:pt idx="2866">
                        <c:v>573.8603515625</c:v>
                      </c:pt>
                      <c:pt idx="2867">
                        <c:v>574.05849609375002</c:v>
                      </c:pt>
                      <c:pt idx="2868">
                        <c:v>574.25895996093709</c:v>
                      </c:pt>
                      <c:pt idx="2869">
                        <c:v>574.45512695312505</c:v>
                      </c:pt>
                      <c:pt idx="2870">
                        <c:v>574.665112304687</c:v>
                      </c:pt>
                      <c:pt idx="2871">
                        <c:v>574.85800781249998</c:v>
                      </c:pt>
                      <c:pt idx="2872">
                        <c:v>575.049877929687</c:v>
                      </c:pt>
                      <c:pt idx="2873">
                        <c:v>575.240478515625</c:v>
                      </c:pt>
                      <c:pt idx="2874">
                        <c:v>575.44094238281207</c:v>
                      </c:pt>
                      <c:pt idx="2875">
                        <c:v>575.65473632812495</c:v>
                      </c:pt>
                      <c:pt idx="2876">
                        <c:v>575.86044921874998</c:v>
                      </c:pt>
                      <c:pt idx="2877">
                        <c:v>576.06464843749995</c:v>
                      </c:pt>
                      <c:pt idx="2878">
                        <c:v>576.26257324218795</c:v>
                      </c:pt>
                      <c:pt idx="2879">
                        <c:v>576.45319824218791</c:v>
                      </c:pt>
                      <c:pt idx="2880">
                        <c:v>576.65134277343702</c:v>
                      </c:pt>
                      <c:pt idx="2881">
                        <c:v>576.863110351562</c:v>
                      </c:pt>
                      <c:pt idx="2882">
                        <c:v>577.05349121093707</c:v>
                      </c:pt>
                      <c:pt idx="2883">
                        <c:v>577.25039062500002</c:v>
                      </c:pt>
                      <c:pt idx="2884">
                        <c:v>577.46240234375</c:v>
                      </c:pt>
                      <c:pt idx="2885">
                        <c:v>577.66408691406207</c:v>
                      </c:pt>
                      <c:pt idx="2886">
                        <c:v>577.85646972656298</c:v>
                      </c:pt>
                      <c:pt idx="2887">
                        <c:v>578.050122070312</c:v>
                      </c:pt>
                      <c:pt idx="2888">
                        <c:v>578.24680175781202</c:v>
                      </c:pt>
                      <c:pt idx="2889">
                        <c:v>578.44748535156202</c:v>
                      </c:pt>
                      <c:pt idx="2890">
                        <c:v>578.658203125</c:v>
                      </c:pt>
                      <c:pt idx="2891">
                        <c:v>578.856127929688</c:v>
                      </c:pt>
                      <c:pt idx="2892">
                        <c:v>579.04602050781205</c:v>
                      </c:pt>
                      <c:pt idx="2893">
                        <c:v>579.24670410156205</c:v>
                      </c:pt>
                      <c:pt idx="2894">
                        <c:v>579.45468749999998</c:v>
                      </c:pt>
                      <c:pt idx="2895">
                        <c:v>579.65336914062505</c:v>
                      </c:pt>
                      <c:pt idx="2896">
                        <c:v>579.84650878906291</c:v>
                      </c:pt>
                      <c:pt idx="2897">
                        <c:v>580.045166015625</c:v>
                      </c:pt>
                      <c:pt idx="2898">
                        <c:v>580.243823242188</c:v>
                      </c:pt>
                      <c:pt idx="2899">
                        <c:v>580.45559082031207</c:v>
                      </c:pt>
                      <c:pt idx="2900">
                        <c:v>580.6630859375</c:v>
                      </c:pt>
                      <c:pt idx="2901">
                        <c:v>580.85546875</c:v>
                      </c:pt>
                      <c:pt idx="2902">
                        <c:v>581.05715332031207</c:v>
                      </c:pt>
                      <c:pt idx="2903">
                        <c:v>581.257080078125</c:v>
                      </c:pt>
                      <c:pt idx="2904">
                        <c:v>581.45073242187505</c:v>
                      </c:pt>
                      <c:pt idx="2905">
                        <c:v>581.65141601562505</c:v>
                      </c:pt>
                      <c:pt idx="2906">
                        <c:v>581.84882812499995</c:v>
                      </c:pt>
                      <c:pt idx="2907">
                        <c:v>582.04926757812495</c:v>
                      </c:pt>
                      <c:pt idx="2908">
                        <c:v>582.25498046874998</c:v>
                      </c:pt>
                      <c:pt idx="2909">
                        <c:v>582.44560546875005</c:v>
                      </c:pt>
                      <c:pt idx="2910">
                        <c:v>582.64101562500002</c:v>
                      </c:pt>
                      <c:pt idx="2911">
                        <c:v>582.84597167968798</c:v>
                      </c:pt>
                      <c:pt idx="2912">
                        <c:v>583.0458984375</c:v>
                      </c:pt>
                      <c:pt idx="2913">
                        <c:v>583.23630371093702</c:v>
                      </c:pt>
                      <c:pt idx="2914">
                        <c:v>583.4375</c:v>
                      </c:pt>
                      <c:pt idx="2915">
                        <c:v>583.64194335937498</c:v>
                      </c:pt>
                      <c:pt idx="2916">
                        <c:v>583.83935546875</c:v>
                      </c:pt>
                      <c:pt idx="2917">
                        <c:v>584.04306640624998</c:v>
                      </c:pt>
                      <c:pt idx="2918">
                        <c:v>584.248046875</c:v>
                      </c:pt>
                      <c:pt idx="2919">
                        <c:v>584.45048828125005</c:v>
                      </c:pt>
                      <c:pt idx="2920">
                        <c:v>584.65368652343705</c:v>
                      </c:pt>
                      <c:pt idx="2921">
                        <c:v>584.85791015625</c:v>
                      </c:pt>
                      <c:pt idx="2922">
                        <c:v>585.05029296875</c:v>
                      </c:pt>
                      <c:pt idx="2923">
                        <c:v>585.243408203125</c:v>
                      </c:pt>
                      <c:pt idx="2924">
                        <c:v>585.44836425781205</c:v>
                      </c:pt>
                      <c:pt idx="2925">
                        <c:v>585.64453125</c:v>
                      </c:pt>
                      <c:pt idx="2926">
                        <c:v>585.84067382812498</c:v>
                      </c:pt>
                      <c:pt idx="2927">
                        <c:v>586.05317382812495</c:v>
                      </c:pt>
                      <c:pt idx="2928">
                        <c:v>586.25363769531293</c:v>
                      </c:pt>
                      <c:pt idx="2929">
                        <c:v>586.449047851562</c:v>
                      </c:pt>
                      <c:pt idx="2930">
                        <c:v>586.64594726562495</c:v>
                      </c:pt>
                      <c:pt idx="2931">
                        <c:v>586.84160156250005</c:v>
                      </c:pt>
                      <c:pt idx="2932">
                        <c:v>587.04958496093707</c:v>
                      </c:pt>
                      <c:pt idx="2933">
                        <c:v>587.25380859375002</c:v>
                      </c:pt>
                      <c:pt idx="2934">
                        <c:v>587.446948242188</c:v>
                      </c:pt>
                      <c:pt idx="2935">
                        <c:v>587.64133300781202</c:v>
                      </c:pt>
                      <c:pt idx="2936">
                        <c:v>587.84880371093709</c:v>
                      </c:pt>
                      <c:pt idx="2937">
                        <c:v>588.04999999999995</c:v>
                      </c:pt>
                      <c:pt idx="2938">
                        <c:v>588.237866210937</c:v>
                      </c:pt>
                      <c:pt idx="2939">
                        <c:v>588.441577148438</c:v>
                      </c:pt>
                      <c:pt idx="2940">
                        <c:v>588.644775390625</c:v>
                      </c:pt>
                      <c:pt idx="2941">
                        <c:v>588.84091796874998</c:v>
                      </c:pt>
                      <c:pt idx="2942">
                        <c:v>589.04587402343702</c:v>
                      </c:pt>
                      <c:pt idx="2943">
                        <c:v>589.24885253906291</c:v>
                      </c:pt>
                      <c:pt idx="2944">
                        <c:v>589.44753417968798</c:v>
                      </c:pt>
                      <c:pt idx="2945">
                        <c:v>589.648193359375</c:v>
                      </c:pt>
                      <c:pt idx="2946">
                        <c:v>589.84812011718702</c:v>
                      </c:pt>
                      <c:pt idx="2947">
                        <c:v>590.04177246093707</c:v>
                      </c:pt>
                      <c:pt idx="2948">
                        <c:v>590.23918457031209</c:v>
                      </c:pt>
                      <c:pt idx="2949">
                        <c:v>590.43786621093705</c:v>
                      </c:pt>
                      <c:pt idx="2950">
                        <c:v>590.63706054687498</c:v>
                      </c:pt>
                      <c:pt idx="2951">
                        <c:v>590.84328613281298</c:v>
                      </c:pt>
                      <c:pt idx="2952">
                        <c:v>591.04323730468707</c:v>
                      </c:pt>
                      <c:pt idx="2953">
                        <c:v>591.24492187500005</c:v>
                      </c:pt>
                      <c:pt idx="2954">
                        <c:v>591.4443359375</c:v>
                      </c:pt>
                      <c:pt idx="2955">
                        <c:v>591.64426269531293</c:v>
                      </c:pt>
                      <c:pt idx="2956">
                        <c:v>591.837890625</c:v>
                      </c:pt>
                      <c:pt idx="2957">
                        <c:v>592.03984375000005</c:v>
                      </c:pt>
                      <c:pt idx="2958">
                        <c:v>592.24282226562502</c:v>
                      </c:pt>
                      <c:pt idx="2959">
                        <c:v>592.444506835938</c:v>
                      </c:pt>
                      <c:pt idx="2960">
                        <c:v>592.65522460937495</c:v>
                      </c:pt>
                      <c:pt idx="2961">
                        <c:v>592.847094726563</c:v>
                      </c:pt>
                      <c:pt idx="2962">
                        <c:v>593.04074707031202</c:v>
                      </c:pt>
                      <c:pt idx="2963">
                        <c:v>593.23366699218798</c:v>
                      </c:pt>
                      <c:pt idx="2964">
                        <c:v>593.42983398437502</c:v>
                      </c:pt>
                      <c:pt idx="2965">
                        <c:v>593.63051757812502</c:v>
                      </c:pt>
                      <c:pt idx="2966">
                        <c:v>593.834228515625</c:v>
                      </c:pt>
                      <c:pt idx="2967">
                        <c:v>594.04799804687502</c:v>
                      </c:pt>
                      <c:pt idx="2968">
                        <c:v>594.246655273437</c:v>
                      </c:pt>
                      <c:pt idx="2969">
                        <c:v>594.44782714843791</c:v>
                      </c:pt>
                      <c:pt idx="2970">
                        <c:v>594.64775390625005</c:v>
                      </c:pt>
                      <c:pt idx="2971">
                        <c:v>594.83889160156207</c:v>
                      </c:pt>
                      <c:pt idx="2972">
                        <c:v>595.04311523437502</c:v>
                      </c:pt>
                      <c:pt idx="2973">
                        <c:v>595.24355468750002</c:v>
                      </c:pt>
                      <c:pt idx="2974">
                        <c:v>595.43793945312495</c:v>
                      </c:pt>
                      <c:pt idx="2975">
                        <c:v>595.62980957031209</c:v>
                      </c:pt>
                      <c:pt idx="2976">
                        <c:v>595.82470703125</c:v>
                      </c:pt>
                      <c:pt idx="2977">
                        <c:v>596.03723144531295</c:v>
                      </c:pt>
                      <c:pt idx="2978">
                        <c:v>596.24348144531291</c:v>
                      </c:pt>
                      <c:pt idx="2979">
                        <c:v>596.43332519531293</c:v>
                      </c:pt>
                      <c:pt idx="2980">
                        <c:v>596.63576660156207</c:v>
                      </c:pt>
                      <c:pt idx="2981">
                        <c:v>596.84880371093709</c:v>
                      </c:pt>
                      <c:pt idx="2982">
                        <c:v>597.052490234375</c:v>
                      </c:pt>
                      <c:pt idx="2983">
                        <c:v>597.24309082031209</c:v>
                      </c:pt>
                      <c:pt idx="2984">
                        <c:v>597.43798828125</c:v>
                      </c:pt>
                      <c:pt idx="2985">
                        <c:v>597.64421386718709</c:v>
                      </c:pt>
                      <c:pt idx="2986">
                        <c:v>597.84543457031202</c:v>
                      </c:pt>
                      <c:pt idx="2987">
                        <c:v>598.03381347656295</c:v>
                      </c:pt>
                      <c:pt idx="2988">
                        <c:v>598.22470703124998</c:v>
                      </c:pt>
                      <c:pt idx="2989">
                        <c:v>598.42487792968791</c:v>
                      </c:pt>
                      <c:pt idx="2990">
                        <c:v>598.63005371093709</c:v>
                      </c:pt>
                      <c:pt idx="2991">
                        <c:v>598.84130859375</c:v>
                      </c:pt>
                      <c:pt idx="2992">
                        <c:v>599.04501953124998</c:v>
                      </c:pt>
                      <c:pt idx="2993">
                        <c:v>599.24370117187505</c:v>
                      </c:pt>
                      <c:pt idx="2994">
                        <c:v>599.43835449218795</c:v>
                      </c:pt>
                      <c:pt idx="2995">
                        <c:v>599.63073730468705</c:v>
                      </c:pt>
                      <c:pt idx="2996">
                        <c:v>599.82841796875005</c:v>
                      </c:pt>
                      <c:pt idx="2997">
                        <c:v>600.038403320312</c:v>
                      </c:pt>
                      <c:pt idx="2998">
                        <c:v>600.245849609375</c:v>
                      </c:pt>
                      <c:pt idx="2999">
                        <c:v>600.43947753906298</c:v>
                      </c:pt>
                      <c:pt idx="3000">
                        <c:v>600.63942871093707</c:v>
                      </c:pt>
                      <c:pt idx="3001">
                        <c:v>600.83310546874998</c:v>
                      </c:pt>
                      <c:pt idx="3002">
                        <c:v>601.03681640624995</c:v>
                      </c:pt>
                      <c:pt idx="3003">
                        <c:v>601.24050292968798</c:v>
                      </c:pt>
                      <c:pt idx="3004">
                        <c:v>601.430346679688</c:v>
                      </c:pt>
                      <c:pt idx="3005">
                        <c:v>601.63027343750002</c:v>
                      </c:pt>
                      <c:pt idx="3006">
                        <c:v>601.84404296875005</c:v>
                      </c:pt>
                      <c:pt idx="3007">
                        <c:v>602.04250488281298</c:v>
                      </c:pt>
                      <c:pt idx="3008">
                        <c:v>602.23239746093702</c:v>
                      </c:pt>
                      <c:pt idx="3009">
                        <c:v>602.43256835937495</c:v>
                      </c:pt>
                      <c:pt idx="3010">
                        <c:v>602.63251953124995</c:v>
                      </c:pt>
                      <c:pt idx="3011">
                        <c:v>602.8349609375</c:v>
                      </c:pt>
                      <c:pt idx="3012">
                        <c:v>603.03486328124995</c:v>
                      </c:pt>
                      <c:pt idx="3013">
                        <c:v>603.23078613281291</c:v>
                      </c:pt>
                      <c:pt idx="3014">
                        <c:v>603.42443847656295</c:v>
                      </c:pt>
                      <c:pt idx="3015">
                        <c:v>603.62685546875002</c:v>
                      </c:pt>
                      <c:pt idx="3016">
                        <c:v>603.84062500000005</c:v>
                      </c:pt>
                      <c:pt idx="3017">
                        <c:v>604.03203125000005</c:v>
                      </c:pt>
                      <c:pt idx="3018">
                        <c:v>604.21811523437498</c:v>
                      </c:pt>
                      <c:pt idx="3019">
                        <c:v>604.434399414062</c:v>
                      </c:pt>
                      <c:pt idx="3020">
                        <c:v>604.63935546874995</c:v>
                      </c:pt>
                      <c:pt idx="3021">
                        <c:v>604.83046875000002</c:v>
                      </c:pt>
                      <c:pt idx="3022">
                        <c:v>605.031665039063</c:v>
                      </c:pt>
                      <c:pt idx="3023">
                        <c:v>605.22910156249998</c:v>
                      </c:pt>
                      <c:pt idx="3024">
                        <c:v>605.429028320312</c:v>
                      </c:pt>
                      <c:pt idx="3025">
                        <c:v>605.63146972656295</c:v>
                      </c:pt>
                      <c:pt idx="3026">
                        <c:v>605.82614746093702</c:v>
                      </c:pt>
                      <c:pt idx="3027">
                        <c:v>606.029614257812</c:v>
                      </c:pt>
                      <c:pt idx="3028">
                        <c:v>606.24238281249995</c:v>
                      </c:pt>
                      <c:pt idx="3029">
                        <c:v>606.43500976562495</c:v>
                      </c:pt>
                      <c:pt idx="3030">
                        <c:v>606.63115234375005</c:v>
                      </c:pt>
                      <c:pt idx="3031">
                        <c:v>606.83984375</c:v>
                      </c:pt>
                      <c:pt idx="3032">
                        <c:v>607.038500976563</c:v>
                      </c:pt>
                      <c:pt idx="3033">
                        <c:v>607.23466796875005</c:v>
                      </c:pt>
                      <c:pt idx="3034">
                        <c:v>607.42958984375002</c:v>
                      </c:pt>
                      <c:pt idx="3035">
                        <c:v>607.61069335937498</c:v>
                      </c:pt>
                      <c:pt idx="3036">
                        <c:v>607.814379882813</c:v>
                      </c:pt>
                      <c:pt idx="3037">
                        <c:v>608.03063964843795</c:v>
                      </c:pt>
                      <c:pt idx="3038">
                        <c:v>608.22807617187505</c:v>
                      </c:pt>
                      <c:pt idx="3039">
                        <c:v>608.434326171875</c:v>
                      </c:pt>
                      <c:pt idx="3040">
                        <c:v>608.63273925781209</c:v>
                      </c:pt>
                      <c:pt idx="3041">
                        <c:v>608.83264160156205</c:v>
                      </c:pt>
                      <c:pt idx="3042">
                        <c:v>609.035327148438</c:v>
                      </c:pt>
                      <c:pt idx="3043">
                        <c:v>609.230224609375</c:v>
                      </c:pt>
                      <c:pt idx="3044">
                        <c:v>609.422607421875</c:v>
                      </c:pt>
                      <c:pt idx="3045">
                        <c:v>609.61853027343705</c:v>
                      </c:pt>
                      <c:pt idx="3046">
                        <c:v>609.8310546875</c:v>
                      </c:pt>
                      <c:pt idx="3047">
                        <c:v>610.02871093750002</c:v>
                      </c:pt>
                      <c:pt idx="3048">
                        <c:v>610.21984863281295</c:v>
                      </c:pt>
                      <c:pt idx="3049">
                        <c:v>610.43112792968793</c:v>
                      </c:pt>
                      <c:pt idx="3050">
                        <c:v>610.63356933593798</c:v>
                      </c:pt>
                      <c:pt idx="3051">
                        <c:v>610.823168945313</c:v>
                      </c:pt>
                      <c:pt idx="3052">
                        <c:v>611.02185058593795</c:v>
                      </c:pt>
                      <c:pt idx="3053">
                        <c:v>611.22204589843795</c:v>
                      </c:pt>
                      <c:pt idx="3054">
                        <c:v>611.41567382812502</c:v>
                      </c:pt>
                      <c:pt idx="3055">
                        <c:v>611.61809082031209</c:v>
                      </c:pt>
                      <c:pt idx="3056">
                        <c:v>611.82807617187495</c:v>
                      </c:pt>
                      <c:pt idx="3057">
                        <c:v>612.02802734374995</c:v>
                      </c:pt>
                      <c:pt idx="3058">
                        <c:v>612.22419433593791</c:v>
                      </c:pt>
                      <c:pt idx="3059">
                        <c:v>612.42263183593798</c:v>
                      </c:pt>
                      <c:pt idx="3060">
                        <c:v>612.62634277343705</c:v>
                      </c:pt>
                      <c:pt idx="3061">
                        <c:v>612.82275390625</c:v>
                      </c:pt>
                      <c:pt idx="3062">
                        <c:v>613.01767578124998</c:v>
                      </c:pt>
                      <c:pt idx="3063">
                        <c:v>613.22390136718707</c:v>
                      </c:pt>
                      <c:pt idx="3064">
                        <c:v>613.43513183593791</c:v>
                      </c:pt>
                      <c:pt idx="3065">
                        <c:v>613.64384765625005</c:v>
                      </c:pt>
                      <c:pt idx="3066">
                        <c:v>613.828686523437</c:v>
                      </c:pt>
                      <c:pt idx="3067">
                        <c:v>614.02233886718705</c:v>
                      </c:pt>
                      <c:pt idx="3068">
                        <c:v>614.228588867187</c:v>
                      </c:pt>
                      <c:pt idx="3069">
                        <c:v>614.42851562500005</c:v>
                      </c:pt>
                      <c:pt idx="3070">
                        <c:v>614.62968750000005</c:v>
                      </c:pt>
                      <c:pt idx="3071">
                        <c:v>614.82458496093705</c:v>
                      </c:pt>
                      <c:pt idx="3072">
                        <c:v>615.01696777343705</c:v>
                      </c:pt>
                      <c:pt idx="3073">
                        <c:v>615.221923828125</c:v>
                      </c:pt>
                      <c:pt idx="3074">
                        <c:v>615.42814941406209</c:v>
                      </c:pt>
                      <c:pt idx="3075">
                        <c:v>615.62558593749998</c:v>
                      </c:pt>
                      <c:pt idx="3076">
                        <c:v>615.82802734375002</c:v>
                      </c:pt>
                      <c:pt idx="3077">
                        <c:v>616.029223632813</c:v>
                      </c:pt>
                      <c:pt idx="3078">
                        <c:v>616.221606445313</c:v>
                      </c:pt>
                      <c:pt idx="3079">
                        <c:v>616.41398925781209</c:v>
                      </c:pt>
                      <c:pt idx="3080">
                        <c:v>616.61894531250005</c:v>
                      </c:pt>
                      <c:pt idx="3081">
                        <c:v>616.83017578124998</c:v>
                      </c:pt>
                      <c:pt idx="3082">
                        <c:v>617.02761230468707</c:v>
                      </c:pt>
                      <c:pt idx="3083">
                        <c:v>617.22756347656298</c:v>
                      </c:pt>
                      <c:pt idx="3084">
                        <c:v>617.43100585937498</c:v>
                      </c:pt>
                      <c:pt idx="3085">
                        <c:v>617.62839355468702</c:v>
                      </c:pt>
                      <c:pt idx="3086">
                        <c:v>617.823559570312</c:v>
                      </c:pt>
                      <c:pt idx="3087">
                        <c:v>618.01721191406205</c:v>
                      </c:pt>
                      <c:pt idx="3088">
                        <c:v>618.21962890625002</c:v>
                      </c:pt>
                      <c:pt idx="3089">
                        <c:v>618.42587890624998</c:v>
                      </c:pt>
                      <c:pt idx="3090">
                        <c:v>618.624584960937</c:v>
                      </c:pt>
                      <c:pt idx="3091">
                        <c:v>618.83706054687502</c:v>
                      </c:pt>
                      <c:pt idx="3092">
                        <c:v>619.04326171875005</c:v>
                      </c:pt>
                      <c:pt idx="3093">
                        <c:v>619.2255859375</c:v>
                      </c:pt>
                      <c:pt idx="3094">
                        <c:v>619.41672363281293</c:v>
                      </c:pt>
                      <c:pt idx="3095">
                        <c:v>619.61413574218795</c:v>
                      </c:pt>
                      <c:pt idx="3096">
                        <c:v>619.816577148438</c:v>
                      </c:pt>
                      <c:pt idx="3097">
                        <c:v>620.02382812500002</c:v>
                      </c:pt>
                      <c:pt idx="3098">
                        <c:v>620.22226562499998</c:v>
                      </c:pt>
                      <c:pt idx="3099">
                        <c:v>620.419921875</c:v>
                      </c:pt>
                      <c:pt idx="3100">
                        <c:v>620.61381835937505</c:v>
                      </c:pt>
                      <c:pt idx="3101">
                        <c:v>620.81376953125005</c:v>
                      </c:pt>
                      <c:pt idx="3102">
                        <c:v>621.02375488281291</c:v>
                      </c:pt>
                      <c:pt idx="3103">
                        <c:v>621.222412109375</c:v>
                      </c:pt>
                      <c:pt idx="3104">
                        <c:v>621.41330566406202</c:v>
                      </c:pt>
                      <c:pt idx="3105">
                        <c:v>621.61049804687502</c:v>
                      </c:pt>
                      <c:pt idx="3106">
                        <c:v>621.81569824218798</c:v>
                      </c:pt>
                      <c:pt idx="3107">
                        <c:v>622.013354492188</c:v>
                      </c:pt>
                      <c:pt idx="3108">
                        <c:v>622.21831054687505</c:v>
                      </c:pt>
                      <c:pt idx="3109">
                        <c:v>622.42426757812495</c:v>
                      </c:pt>
                      <c:pt idx="3110">
                        <c:v>622.62292480468705</c:v>
                      </c:pt>
                      <c:pt idx="3111">
                        <c:v>622.82312011718705</c:v>
                      </c:pt>
                      <c:pt idx="3112">
                        <c:v>623.02053222656298</c:v>
                      </c:pt>
                      <c:pt idx="3113">
                        <c:v>623.220458984375</c:v>
                      </c:pt>
                      <c:pt idx="3114">
                        <c:v>623.42416992187498</c:v>
                      </c:pt>
                      <c:pt idx="3115">
                        <c:v>623.61279296875</c:v>
                      </c:pt>
                      <c:pt idx="3116">
                        <c:v>623.801196289063</c:v>
                      </c:pt>
                      <c:pt idx="3117">
                        <c:v>624.00864257812498</c:v>
                      </c:pt>
                      <c:pt idx="3118">
                        <c:v>624.21359863281293</c:v>
                      </c:pt>
                      <c:pt idx="3119">
                        <c:v>624.419604492188</c:v>
                      </c:pt>
                      <c:pt idx="3120">
                        <c:v>624.61599121093707</c:v>
                      </c:pt>
                      <c:pt idx="3121">
                        <c:v>624.81364746093709</c:v>
                      </c:pt>
                      <c:pt idx="3122">
                        <c:v>625.01711425781207</c:v>
                      </c:pt>
                      <c:pt idx="3123">
                        <c:v>625.217041015625</c:v>
                      </c:pt>
                      <c:pt idx="3124">
                        <c:v>625.417236328125</c:v>
                      </c:pt>
                      <c:pt idx="3125">
                        <c:v>625.61843261718707</c:v>
                      </c:pt>
                      <c:pt idx="3126">
                        <c:v>625.815844726563</c:v>
                      </c:pt>
                      <c:pt idx="3127">
                        <c:v>626.008227539063</c:v>
                      </c:pt>
                      <c:pt idx="3128">
                        <c:v>626.21193847656298</c:v>
                      </c:pt>
                      <c:pt idx="3129">
                        <c:v>626.41286621093707</c:v>
                      </c:pt>
                      <c:pt idx="3130">
                        <c:v>626.607739257812</c:v>
                      </c:pt>
                      <c:pt idx="3131">
                        <c:v>626.805419921875</c:v>
                      </c:pt>
                      <c:pt idx="3132">
                        <c:v>627.01037597656295</c:v>
                      </c:pt>
                      <c:pt idx="3133">
                        <c:v>627.21533203125</c:v>
                      </c:pt>
                      <c:pt idx="3134">
                        <c:v>627.41403808593793</c:v>
                      </c:pt>
                      <c:pt idx="3135">
                        <c:v>627.612719726563</c:v>
                      </c:pt>
                      <c:pt idx="3136">
                        <c:v>627.81262207031205</c:v>
                      </c:pt>
                      <c:pt idx="3137">
                        <c:v>628.01760253906298</c:v>
                      </c:pt>
                      <c:pt idx="3138">
                        <c:v>628.22360839843793</c:v>
                      </c:pt>
                      <c:pt idx="3139">
                        <c:v>628.42727050781207</c:v>
                      </c:pt>
                      <c:pt idx="3140">
                        <c:v>628.61989746093707</c:v>
                      </c:pt>
                      <c:pt idx="3141">
                        <c:v>628.81357421874998</c:v>
                      </c:pt>
                      <c:pt idx="3142">
                        <c:v>629.01450195312498</c:v>
                      </c:pt>
                      <c:pt idx="3143">
                        <c:v>629.21569824218795</c:v>
                      </c:pt>
                      <c:pt idx="3144">
                        <c:v>629.412109375</c:v>
                      </c:pt>
                      <c:pt idx="3145">
                        <c:v>629.60825195312498</c:v>
                      </c:pt>
                      <c:pt idx="3146">
                        <c:v>629.80944824218795</c:v>
                      </c:pt>
                      <c:pt idx="3147">
                        <c:v>630.01313476562495</c:v>
                      </c:pt>
                      <c:pt idx="3148">
                        <c:v>630.21933593749998</c:v>
                      </c:pt>
                      <c:pt idx="3149">
                        <c:v>630.41804199218791</c:v>
                      </c:pt>
                      <c:pt idx="3150">
                        <c:v>630.62050781250002</c:v>
                      </c:pt>
                      <c:pt idx="3151">
                        <c:v>630.823974609375</c:v>
                      </c:pt>
                      <c:pt idx="3152">
                        <c:v>631.01508789062495</c:v>
                      </c:pt>
                      <c:pt idx="3153">
                        <c:v>631.21650390624995</c:v>
                      </c:pt>
                      <c:pt idx="3154">
                        <c:v>631.421459960937</c:v>
                      </c:pt>
                      <c:pt idx="3155">
                        <c:v>631.62265624999998</c:v>
                      </c:pt>
                      <c:pt idx="3156">
                        <c:v>631.82385253906295</c:v>
                      </c:pt>
                      <c:pt idx="3157">
                        <c:v>632.01623535156205</c:v>
                      </c:pt>
                      <c:pt idx="3158">
                        <c:v>632.20737304687498</c:v>
                      </c:pt>
                      <c:pt idx="3159">
                        <c:v>632.41105957031209</c:v>
                      </c:pt>
                      <c:pt idx="3160">
                        <c:v>632.61350097656293</c:v>
                      </c:pt>
                      <c:pt idx="3161">
                        <c:v>632.81093750000002</c:v>
                      </c:pt>
                      <c:pt idx="3162">
                        <c:v>633.01315917968793</c:v>
                      </c:pt>
                      <c:pt idx="3163">
                        <c:v>633.21435546875</c:v>
                      </c:pt>
                      <c:pt idx="3164">
                        <c:v>633.42080078125002</c:v>
                      </c:pt>
                      <c:pt idx="3165">
                        <c:v>633.61442871093709</c:v>
                      </c:pt>
                      <c:pt idx="3166">
                        <c:v>633.80432128906295</c:v>
                      </c:pt>
                      <c:pt idx="3167">
                        <c:v>634.01181640624998</c:v>
                      </c:pt>
                      <c:pt idx="3168">
                        <c:v>634.21528320312495</c:v>
                      </c:pt>
                      <c:pt idx="3169">
                        <c:v>634.40515136718705</c:v>
                      </c:pt>
                      <c:pt idx="3170">
                        <c:v>634.60656738281295</c:v>
                      </c:pt>
                      <c:pt idx="3171">
                        <c:v>634.80898437500002</c:v>
                      </c:pt>
                      <c:pt idx="3172">
                        <c:v>635.01015625000002</c:v>
                      </c:pt>
                      <c:pt idx="3173">
                        <c:v>635.21640624999998</c:v>
                      </c:pt>
                      <c:pt idx="3174">
                        <c:v>635.407299804687</c:v>
                      </c:pt>
                      <c:pt idx="3175">
                        <c:v>635.60595703125</c:v>
                      </c:pt>
                      <c:pt idx="3176">
                        <c:v>635.81220703124995</c:v>
                      </c:pt>
                      <c:pt idx="3177">
                        <c:v>636.01340332031202</c:v>
                      </c:pt>
                      <c:pt idx="3178">
                        <c:v>636.21484375</c:v>
                      </c:pt>
                      <c:pt idx="3179">
                        <c:v>636.40849609375005</c:v>
                      </c:pt>
                      <c:pt idx="3180">
                        <c:v>636.60336914062498</c:v>
                      </c:pt>
                      <c:pt idx="3181">
                        <c:v>636.81586914062495</c:v>
                      </c:pt>
                      <c:pt idx="3182">
                        <c:v>637.01809082031207</c:v>
                      </c:pt>
                      <c:pt idx="3183">
                        <c:v>637.20671386718709</c:v>
                      </c:pt>
                      <c:pt idx="3184">
                        <c:v>637.40686035156205</c:v>
                      </c:pt>
                      <c:pt idx="3185">
                        <c:v>637.60805664062502</c:v>
                      </c:pt>
                      <c:pt idx="3186">
                        <c:v>637.81052246093702</c:v>
                      </c:pt>
                      <c:pt idx="3187">
                        <c:v>638.00644531249998</c:v>
                      </c:pt>
                      <c:pt idx="3188">
                        <c:v>638.21391601562505</c:v>
                      </c:pt>
                      <c:pt idx="3189">
                        <c:v>638.4228515625</c:v>
                      </c:pt>
                      <c:pt idx="3190">
                        <c:v>638.61020507812498</c:v>
                      </c:pt>
                      <c:pt idx="3191">
                        <c:v>638.80637207031202</c:v>
                      </c:pt>
                      <c:pt idx="3192">
                        <c:v>639.010083007812</c:v>
                      </c:pt>
                      <c:pt idx="3193">
                        <c:v>639.213793945313</c:v>
                      </c:pt>
                      <c:pt idx="3194">
                        <c:v>639.411206054687</c:v>
                      </c:pt>
                      <c:pt idx="3195">
                        <c:v>639.60861816406202</c:v>
                      </c:pt>
                      <c:pt idx="3196">
                        <c:v>639.81586914062495</c:v>
                      </c:pt>
                      <c:pt idx="3197">
                        <c:v>640.014575195313</c:v>
                      </c:pt>
                      <c:pt idx="3198">
                        <c:v>640.20593261718705</c:v>
                      </c:pt>
                      <c:pt idx="3199">
                        <c:v>640.40080566406209</c:v>
                      </c:pt>
                      <c:pt idx="3200">
                        <c:v>640.60830078125002</c:v>
                      </c:pt>
                      <c:pt idx="3201">
                        <c:v>640.813061523437</c:v>
                      </c:pt>
                      <c:pt idx="3202">
                        <c:v>641.01677246093709</c:v>
                      </c:pt>
                      <c:pt idx="3203">
                        <c:v>641.21437988281298</c:v>
                      </c:pt>
                      <c:pt idx="3204">
                        <c:v>641.40800781250005</c:v>
                      </c:pt>
                      <c:pt idx="3205">
                        <c:v>641.60671386718707</c:v>
                      </c:pt>
                      <c:pt idx="3206">
                        <c:v>641.80034179687505</c:v>
                      </c:pt>
                      <c:pt idx="3207">
                        <c:v>642.007568359375</c:v>
                      </c:pt>
                      <c:pt idx="3208">
                        <c:v>642.20876464843798</c:v>
                      </c:pt>
                      <c:pt idx="3209">
                        <c:v>642.39887695312495</c:v>
                      </c:pt>
                      <c:pt idx="3210">
                        <c:v>642.60004882812495</c:v>
                      </c:pt>
                      <c:pt idx="3211">
                        <c:v>642.807543945313</c:v>
                      </c:pt>
                      <c:pt idx="3212">
                        <c:v>643.01127929687505</c:v>
                      </c:pt>
                      <c:pt idx="3213">
                        <c:v>643.21496582031205</c:v>
                      </c:pt>
                      <c:pt idx="3214">
                        <c:v>643.41215820312505</c:v>
                      </c:pt>
                      <c:pt idx="3215">
                        <c:v>643.61208496093707</c:v>
                      </c:pt>
                      <c:pt idx="3216">
                        <c:v>643.81601562499998</c:v>
                      </c:pt>
                      <c:pt idx="3217">
                        <c:v>644.013427734375</c:v>
                      </c:pt>
                      <c:pt idx="3218">
                        <c:v>644.20456542968793</c:v>
                      </c:pt>
                      <c:pt idx="3219">
                        <c:v>644.399487304687</c:v>
                      </c:pt>
                      <c:pt idx="3220">
                        <c:v>644.58933105468702</c:v>
                      </c:pt>
                      <c:pt idx="3221">
                        <c:v>644.79177246093707</c:v>
                      </c:pt>
                      <c:pt idx="3222">
                        <c:v>645.00808105468707</c:v>
                      </c:pt>
                      <c:pt idx="3223">
                        <c:v>645.20549316406209</c:v>
                      </c:pt>
                      <c:pt idx="3224">
                        <c:v>645.41169433593791</c:v>
                      </c:pt>
                      <c:pt idx="3225">
                        <c:v>645.61540527343709</c:v>
                      </c:pt>
                      <c:pt idx="3226">
                        <c:v>645.80529785156205</c:v>
                      </c:pt>
                      <c:pt idx="3227">
                        <c:v>646.00119628906293</c:v>
                      </c:pt>
                      <c:pt idx="3228">
                        <c:v>646.211181640625</c:v>
                      </c:pt>
                      <c:pt idx="3229">
                        <c:v>646.41765136718709</c:v>
                      </c:pt>
                      <c:pt idx="3230">
                        <c:v>646.60625000000005</c:v>
                      </c:pt>
                      <c:pt idx="3231">
                        <c:v>646.79738769531298</c:v>
                      </c:pt>
                      <c:pt idx="3232">
                        <c:v>646.999829101562</c:v>
                      </c:pt>
                      <c:pt idx="3233">
                        <c:v>647.19951171875005</c:v>
                      </c:pt>
                      <c:pt idx="3234">
                        <c:v>647.39670410156202</c:v>
                      </c:pt>
                      <c:pt idx="3235">
                        <c:v>647.57802734375002</c:v>
                      </c:pt>
                      <c:pt idx="3236">
                        <c:v>647.7744140625</c:v>
                      </c:pt>
                      <c:pt idx="3237">
                        <c:v>648.002026367187</c:v>
                      </c:pt>
                      <c:pt idx="3238">
                        <c:v>648.22084960937502</c:v>
                      </c:pt>
                      <c:pt idx="3239">
                        <c:v>648.42075195312498</c:v>
                      </c:pt>
                      <c:pt idx="3240">
                        <c:v>648.60305175781207</c:v>
                      </c:pt>
                      <c:pt idx="3241">
                        <c:v>648.79294433593793</c:v>
                      </c:pt>
                      <c:pt idx="3242">
                        <c:v>649.0029296875</c:v>
                      </c:pt>
                      <c:pt idx="3243">
                        <c:v>649.21545410156205</c:v>
                      </c:pt>
                      <c:pt idx="3244">
                        <c:v>649.41037597656293</c:v>
                      </c:pt>
                      <c:pt idx="3245">
                        <c:v>649.60649414062505</c:v>
                      </c:pt>
                      <c:pt idx="3246">
                        <c:v>649.81020507812502</c:v>
                      </c:pt>
                      <c:pt idx="3247">
                        <c:v>650.00388183593793</c:v>
                      </c:pt>
                      <c:pt idx="3248">
                        <c:v>650.197509765625</c:v>
                      </c:pt>
                      <c:pt idx="3249">
                        <c:v>650.396166992188</c:v>
                      </c:pt>
                      <c:pt idx="3250">
                        <c:v>650.59611816406209</c:v>
                      </c:pt>
                      <c:pt idx="3251">
                        <c:v>650.798583984375</c:v>
                      </c:pt>
                      <c:pt idx="3252">
                        <c:v>651.00478515625002</c:v>
                      </c:pt>
                      <c:pt idx="3253">
                        <c:v>651.198413085938</c:v>
                      </c:pt>
                      <c:pt idx="3254">
                        <c:v>651.39836425781209</c:v>
                      </c:pt>
                      <c:pt idx="3255">
                        <c:v>651.60207519531298</c:v>
                      </c:pt>
                      <c:pt idx="3256">
                        <c:v>651.80703125000002</c:v>
                      </c:pt>
                      <c:pt idx="3257">
                        <c:v>651.994140625</c:v>
                      </c:pt>
                      <c:pt idx="3258">
                        <c:v>652.18503417968793</c:v>
                      </c:pt>
                      <c:pt idx="3259">
                        <c:v>652.40029296875002</c:v>
                      </c:pt>
                      <c:pt idx="3260">
                        <c:v>652.59645996093707</c:v>
                      </c:pt>
                      <c:pt idx="3261">
                        <c:v>652.798901367187</c:v>
                      </c:pt>
                      <c:pt idx="3262">
                        <c:v>652.99401855468705</c:v>
                      </c:pt>
                      <c:pt idx="3263">
                        <c:v>653.18894042968793</c:v>
                      </c:pt>
                      <c:pt idx="3264">
                        <c:v>653.392651367187</c:v>
                      </c:pt>
                      <c:pt idx="3265">
                        <c:v>653.59108886718707</c:v>
                      </c:pt>
                      <c:pt idx="3266">
                        <c:v>653.80734863281293</c:v>
                      </c:pt>
                      <c:pt idx="3267">
                        <c:v>654.00876464843793</c:v>
                      </c:pt>
                      <c:pt idx="3268">
                        <c:v>654.19362792968798</c:v>
                      </c:pt>
                      <c:pt idx="3269">
                        <c:v>654.40109863281293</c:v>
                      </c:pt>
                      <c:pt idx="3270">
                        <c:v>654.60732421875002</c:v>
                      </c:pt>
                      <c:pt idx="3271">
                        <c:v>654.79445800781207</c:v>
                      </c:pt>
                      <c:pt idx="3272">
                        <c:v>654.99187011718709</c:v>
                      </c:pt>
                      <c:pt idx="3273">
                        <c:v>655.19453124999995</c:v>
                      </c:pt>
                      <c:pt idx="3274">
                        <c:v>655.39570312499995</c:v>
                      </c:pt>
                      <c:pt idx="3275">
                        <c:v>655.60698242187505</c:v>
                      </c:pt>
                      <c:pt idx="3276">
                        <c:v>655.80693359375005</c:v>
                      </c:pt>
                      <c:pt idx="3277">
                        <c:v>656.00434570312495</c:v>
                      </c:pt>
                      <c:pt idx="3278">
                        <c:v>656.21184082031209</c:v>
                      </c:pt>
                      <c:pt idx="3279">
                        <c:v>656.41176757812502</c:v>
                      </c:pt>
                      <c:pt idx="3280">
                        <c:v>656.60664062499995</c:v>
                      </c:pt>
                      <c:pt idx="3281">
                        <c:v>656.80153808593798</c:v>
                      </c:pt>
                      <c:pt idx="3282">
                        <c:v>656.99013671875002</c:v>
                      </c:pt>
                      <c:pt idx="3283">
                        <c:v>657.18757324218791</c:v>
                      </c:pt>
                      <c:pt idx="3284">
                        <c:v>657.39255371093702</c:v>
                      </c:pt>
                      <c:pt idx="3285">
                        <c:v>657.60002441406209</c:v>
                      </c:pt>
                      <c:pt idx="3286">
                        <c:v>657.802490234375</c:v>
                      </c:pt>
                      <c:pt idx="3287">
                        <c:v>657.99987792968795</c:v>
                      </c:pt>
                      <c:pt idx="3288">
                        <c:v>658.19350585937502</c:v>
                      </c:pt>
                      <c:pt idx="3289">
                        <c:v>658.37585449218795</c:v>
                      </c:pt>
                      <c:pt idx="3290">
                        <c:v>658.58056640625</c:v>
                      </c:pt>
                      <c:pt idx="3291">
                        <c:v>658.79558105468709</c:v>
                      </c:pt>
                      <c:pt idx="3292">
                        <c:v>658.98947753906293</c:v>
                      </c:pt>
                      <c:pt idx="3293">
                        <c:v>659.19672851562495</c:v>
                      </c:pt>
                      <c:pt idx="3294">
                        <c:v>659.40546874999995</c:v>
                      </c:pt>
                      <c:pt idx="3295">
                        <c:v>659.59306640625005</c:v>
                      </c:pt>
                      <c:pt idx="3296">
                        <c:v>659.78017578125002</c:v>
                      </c:pt>
                      <c:pt idx="3297">
                        <c:v>659.97355957031209</c:v>
                      </c:pt>
                      <c:pt idx="3298">
                        <c:v>660.18757324218791</c:v>
                      </c:pt>
                      <c:pt idx="3299">
                        <c:v>660.399096679688</c:v>
                      </c:pt>
                      <c:pt idx="3300">
                        <c:v>660.59272460937495</c:v>
                      </c:pt>
                      <c:pt idx="3301">
                        <c:v>660.79013671874998</c:v>
                      </c:pt>
                      <c:pt idx="3302">
                        <c:v>660.98630371093702</c:v>
                      </c:pt>
                      <c:pt idx="3303">
                        <c:v>661.17590332031205</c:v>
                      </c:pt>
                      <c:pt idx="3304">
                        <c:v>661.38464355468705</c:v>
                      </c:pt>
                      <c:pt idx="3305">
                        <c:v>661.58737792968793</c:v>
                      </c:pt>
                      <c:pt idx="3306">
                        <c:v>661.77727050781209</c:v>
                      </c:pt>
                      <c:pt idx="3307">
                        <c:v>661.98974609375</c:v>
                      </c:pt>
                      <c:pt idx="3308">
                        <c:v>662.198486328125</c:v>
                      </c:pt>
                      <c:pt idx="3309">
                        <c:v>662.39340820312498</c:v>
                      </c:pt>
                      <c:pt idx="3310">
                        <c:v>662.58952636718709</c:v>
                      </c:pt>
                      <c:pt idx="3311">
                        <c:v>662.79697265624998</c:v>
                      </c:pt>
                      <c:pt idx="3312">
                        <c:v>663.00825195312495</c:v>
                      </c:pt>
                      <c:pt idx="3313">
                        <c:v>663.20068359375</c:v>
                      </c:pt>
                      <c:pt idx="3314">
                        <c:v>663.38928222656295</c:v>
                      </c:pt>
                      <c:pt idx="3315">
                        <c:v>663.58767089843798</c:v>
                      </c:pt>
                      <c:pt idx="3316">
                        <c:v>663.78486328124995</c:v>
                      </c:pt>
                      <c:pt idx="3317">
                        <c:v>663.983569335938</c:v>
                      </c:pt>
                      <c:pt idx="3318">
                        <c:v>664.19252929687502</c:v>
                      </c:pt>
                      <c:pt idx="3319">
                        <c:v>664.391430664062</c:v>
                      </c:pt>
                      <c:pt idx="3320">
                        <c:v>664.58002929687495</c:v>
                      </c:pt>
                      <c:pt idx="3321">
                        <c:v>664.77995605468709</c:v>
                      </c:pt>
                      <c:pt idx="3322">
                        <c:v>664.97741699218795</c:v>
                      </c:pt>
                      <c:pt idx="3323">
                        <c:v>665.173583984375</c:v>
                      </c:pt>
                      <c:pt idx="3324">
                        <c:v>665.38356933593798</c:v>
                      </c:pt>
                      <c:pt idx="3325">
                        <c:v>665.59331054687505</c:v>
                      </c:pt>
                      <c:pt idx="3326">
                        <c:v>665.79448242187505</c:v>
                      </c:pt>
                      <c:pt idx="3327">
                        <c:v>665.99467773437505</c:v>
                      </c:pt>
                      <c:pt idx="3328">
                        <c:v>666.18833007812498</c:v>
                      </c:pt>
                      <c:pt idx="3329">
                        <c:v>666.38171386718705</c:v>
                      </c:pt>
                      <c:pt idx="3330">
                        <c:v>666.58288574218795</c:v>
                      </c:pt>
                      <c:pt idx="3331">
                        <c:v>666.78183593749998</c:v>
                      </c:pt>
                      <c:pt idx="3332">
                        <c:v>666.99033203124998</c:v>
                      </c:pt>
                      <c:pt idx="3333">
                        <c:v>667.19902343750005</c:v>
                      </c:pt>
                      <c:pt idx="3334">
                        <c:v>667.38410644531291</c:v>
                      </c:pt>
                      <c:pt idx="3335">
                        <c:v>667.58530273437498</c:v>
                      </c:pt>
                      <c:pt idx="3336">
                        <c:v>667.78525390624998</c:v>
                      </c:pt>
                      <c:pt idx="3337">
                        <c:v>667.98496093749998</c:v>
                      </c:pt>
                      <c:pt idx="3338">
                        <c:v>668.19746093749995</c:v>
                      </c:pt>
                      <c:pt idx="3339">
                        <c:v>668.38757324218795</c:v>
                      </c:pt>
                      <c:pt idx="3340">
                        <c:v>668.573657226563</c:v>
                      </c:pt>
                      <c:pt idx="3341">
                        <c:v>668.77861328125005</c:v>
                      </c:pt>
                      <c:pt idx="3342">
                        <c:v>668.99238281249995</c:v>
                      </c:pt>
                      <c:pt idx="3343">
                        <c:v>669.19482421875</c:v>
                      </c:pt>
                      <c:pt idx="3344">
                        <c:v>669.38217773437498</c:v>
                      </c:pt>
                      <c:pt idx="3345">
                        <c:v>669.589672851562</c:v>
                      </c:pt>
                      <c:pt idx="3346">
                        <c:v>669.79716796875005</c:v>
                      </c:pt>
                      <c:pt idx="3347">
                        <c:v>669.99079589843791</c:v>
                      </c:pt>
                      <c:pt idx="3348">
                        <c:v>670.1982421875</c:v>
                      </c:pt>
                      <c:pt idx="3349">
                        <c:v>670.40822753906298</c:v>
                      </c:pt>
                      <c:pt idx="3350">
                        <c:v>670.59560546875002</c:v>
                      </c:pt>
                      <c:pt idx="3351">
                        <c:v>670.77670898437498</c:v>
                      </c:pt>
                      <c:pt idx="3352">
                        <c:v>670.97663574218791</c:v>
                      </c:pt>
                      <c:pt idx="3353">
                        <c:v>671.19040527343702</c:v>
                      </c:pt>
                      <c:pt idx="3354">
                        <c:v>671.39414062499998</c:v>
                      </c:pt>
                      <c:pt idx="3355">
                        <c:v>671.58776855468705</c:v>
                      </c:pt>
                      <c:pt idx="3356">
                        <c:v>671.78894042968795</c:v>
                      </c:pt>
                      <c:pt idx="3357">
                        <c:v>671.98107910156205</c:v>
                      </c:pt>
                      <c:pt idx="3358">
                        <c:v>672.175952148438</c:v>
                      </c:pt>
                      <c:pt idx="3359">
                        <c:v>672.38742675781202</c:v>
                      </c:pt>
                      <c:pt idx="3360">
                        <c:v>672.58737792968793</c:v>
                      </c:pt>
                      <c:pt idx="3361">
                        <c:v>672.78857421875</c:v>
                      </c:pt>
                      <c:pt idx="3362">
                        <c:v>672.98977050781207</c:v>
                      </c:pt>
                      <c:pt idx="3363">
                        <c:v>673.17966308593793</c:v>
                      </c:pt>
                      <c:pt idx="3364">
                        <c:v>673.39067382812505</c:v>
                      </c:pt>
                      <c:pt idx="3365">
                        <c:v>673.59060058593798</c:v>
                      </c:pt>
                      <c:pt idx="3366">
                        <c:v>673.781982421875</c:v>
                      </c:pt>
                      <c:pt idx="3367">
                        <c:v>673.97814941406205</c:v>
                      </c:pt>
                      <c:pt idx="3368">
                        <c:v>674.17680664062505</c:v>
                      </c:pt>
                      <c:pt idx="3369">
                        <c:v>674.381762695313</c:v>
                      </c:pt>
                      <c:pt idx="3370">
                        <c:v>674.58046875000002</c:v>
                      </c:pt>
                      <c:pt idx="3371">
                        <c:v>674.78415527343702</c:v>
                      </c:pt>
                      <c:pt idx="3372">
                        <c:v>674.98281250000002</c:v>
                      </c:pt>
                      <c:pt idx="3373">
                        <c:v>675.18249511718705</c:v>
                      </c:pt>
                      <c:pt idx="3374">
                        <c:v>675.37714843749995</c:v>
                      </c:pt>
                      <c:pt idx="3375">
                        <c:v>675.571044921875</c:v>
                      </c:pt>
                      <c:pt idx="3376">
                        <c:v>675.78630371093709</c:v>
                      </c:pt>
                      <c:pt idx="3377">
                        <c:v>675.98623046875002</c:v>
                      </c:pt>
                      <c:pt idx="3378">
                        <c:v>676.17609863281291</c:v>
                      </c:pt>
                      <c:pt idx="3379">
                        <c:v>676.37351074218793</c:v>
                      </c:pt>
                      <c:pt idx="3380">
                        <c:v>676.5732421875</c:v>
                      </c:pt>
                      <c:pt idx="3381">
                        <c:v>676.77695312499998</c:v>
                      </c:pt>
                      <c:pt idx="3382">
                        <c:v>676.97834472656291</c:v>
                      </c:pt>
                      <c:pt idx="3383">
                        <c:v>677.18078613281295</c:v>
                      </c:pt>
                      <c:pt idx="3384">
                        <c:v>677.38195800781205</c:v>
                      </c:pt>
                      <c:pt idx="3385">
                        <c:v>677.58442382812495</c:v>
                      </c:pt>
                      <c:pt idx="3386">
                        <c:v>677.78437499999995</c:v>
                      </c:pt>
                      <c:pt idx="3387">
                        <c:v>677.979248046875</c:v>
                      </c:pt>
                      <c:pt idx="3388">
                        <c:v>678.181713867187</c:v>
                      </c:pt>
                      <c:pt idx="3389">
                        <c:v>678.38920898437505</c:v>
                      </c:pt>
                      <c:pt idx="3390">
                        <c:v>678.585375976563</c:v>
                      </c:pt>
                      <c:pt idx="3391">
                        <c:v>678.77150878906298</c:v>
                      </c:pt>
                      <c:pt idx="3392">
                        <c:v>678.96762695312498</c:v>
                      </c:pt>
                      <c:pt idx="3393">
                        <c:v>679.17885742187502</c:v>
                      </c:pt>
                      <c:pt idx="3394">
                        <c:v>679.38510742187498</c:v>
                      </c:pt>
                      <c:pt idx="3395">
                        <c:v>679.58881835937495</c:v>
                      </c:pt>
                      <c:pt idx="3396">
                        <c:v>679.791259765625</c:v>
                      </c:pt>
                      <c:pt idx="3397">
                        <c:v>679.97609863281298</c:v>
                      </c:pt>
                      <c:pt idx="3398">
                        <c:v>680.18105468750002</c:v>
                      </c:pt>
                      <c:pt idx="3399">
                        <c:v>680.384765625</c:v>
                      </c:pt>
                      <c:pt idx="3400">
                        <c:v>680.56938476562505</c:v>
                      </c:pt>
                      <c:pt idx="3401">
                        <c:v>680.769287109375</c:v>
                      </c:pt>
                      <c:pt idx="3402">
                        <c:v>680.96943359374995</c:v>
                      </c:pt>
                      <c:pt idx="3403">
                        <c:v>681.17314453125005</c:v>
                      </c:pt>
                      <c:pt idx="3404">
                        <c:v>681.37309570312505</c:v>
                      </c:pt>
                      <c:pt idx="3405">
                        <c:v>681.57180175781207</c:v>
                      </c:pt>
                      <c:pt idx="3406">
                        <c:v>681.778002929688</c:v>
                      </c:pt>
                      <c:pt idx="3407">
                        <c:v>681.98166503906293</c:v>
                      </c:pt>
                      <c:pt idx="3408">
                        <c:v>682.17758789062498</c:v>
                      </c:pt>
                      <c:pt idx="3409">
                        <c:v>682.382568359375</c:v>
                      </c:pt>
                      <c:pt idx="3410">
                        <c:v>682.58400878906298</c:v>
                      </c:pt>
                      <c:pt idx="3411">
                        <c:v>682.77260742187502</c:v>
                      </c:pt>
                      <c:pt idx="3412">
                        <c:v>682.96625976562495</c:v>
                      </c:pt>
                      <c:pt idx="3413">
                        <c:v>683.16872558593798</c:v>
                      </c:pt>
                      <c:pt idx="3414">
                        <c:v>683.38122558593795</c:v>
                      </c:pt>
                      <c:pt idx="3415">
                        <c:v>683.58093261718705</c:v>
                      </c:pt>
                      <c:pt idx="3416">
                        <c:v>683.78464355468702</c:v>
                      </c:pt>
                      <c:pt idx="3417">
                        <c:v>683.98732910156207</c:v>
                      </c:pt>
                      <c:pt idx="3418">
                        <c:v>684.168383789063</c:v>
                      </c:pt>
                      <c:pt idx="3419">
                        <c:v>684.37585449218795</c:v>
                      </c:pt>
                      <c:pt idx="3420">
                        <c:v>684.59338378906295</c:v>
                      </c:pt>
                      <c:pt idx="3421">
                        <c:v>684.78828124999995</c:v>
                      </c:pt>
                      <c:pt idx="3422">
                        <c:v>684.98674316406209</c:v>
                      </c:pt>
                      <c:pt idx="3423">
                        <c:v>685.18542480468705</c:v>
                      </c:pt>
                      <c:pt idx="3424">
                        <c:v>685.37302246093702</c:v>
                      </c:pt>
                      <c:pt idx="3425">
                        <c:v>685.56918945312498</c:v>
                      </c:pt>
                      <c:pt idx="3426">
                        <c:v>685.77163085937502</c:v>
                      </c:pt>
                      <c:pt idx="3427">
                        <c:v>685.96650390624995</c:v>
                      </c:pt>
                      <c:pt idx="3428">
                        <c:v>686.17021484375005</c:v>
                      </c:pt>
                      <c:pt idx="3429">
                        <c:v>686.36762695312495</c:v>
                      </c:pt>
                      <c:pt idx="3430">
                        <c:v>686.572583007812</c:v>
                      </c:pt>
                      <c:pt idx="3431">
                        <c:v>686.77883300781207</c:v>
                      </c:pt>
                      <c:pt idx="3432">
                        <c:v>686.97500000000002</c:v>
                      </c:pt>
                      <c:pt idx="3433">
                        <c:v>687.18120117187505</c:v>
                      </c:pt>
                      <c:pt idx="3434">
                        <c:v>687.382397460937</c:v>
                      </c:pt>
                      <c:pt idx="3435">
                        <c:v>687.58234863281291</c:v>
                      </c:pt>
                      <c:pt idx="3436">
                        <c:v>687.78476562499998</c:v>
                      </c:pt>
                      <c:pt idx="3437">
                        <c:v>687.982177734375</c:v>
                      </c:pt>
                      <c:pt idx="3438">
                        <c:v>688.17834472656295</c:v>
                      </c:pt>
                      <c:pt idx="3439">
                        <c:v>688.36948242187498</c:v>
                      </c:pt>
                      <c:pt idx="3440">
                        <c:v>688.56918945312498</c:v>
                      </c:pt>
                      <c:pt idx="3441">
                        <c:v>688.782958984375</c:v>
                      </c:pt>
                      <c:pt idx="3442">
                        <c:v>688.98061523437502</c:v>
                      </c:pt>
                      <c:pt idx="3443">
                        <c:v>689.17548828124995</c:v>
                      </c:pt>
                      <c:pt idx="3444">
                        <c:v>689.37416992187502</c:v>
                      </c:pt>
                      <c:pt idx="3445">
                        <c:v>689.56655273437502</c:v>
                      </c:pt>
                      <c:pt idx="3446">
                        <c:v>689.76899414062495</c:v>
                      </c:pt>
                      <c:pt idx="3447">
                        <c:v>689.97500000000002</c:v>
                      </c:pt>
                      <c:pt idx="3448">
                        <c:v>690.168627929688</c:v>
                      </c:pt>
                      <c:pt idx="3449">
                        <c:v>690.36628417968791</c:v>
                      </c:pt>
                      <c:pt idx="3450">
                        <c:v>690.575024414062</c:v>
                      </c:pt>
                      <c:pt idx="3451">
                        <c:v>690.77873535156209</c:v>
                      </c:pt>
                      <c:pt idx="3452">
                        <c:v>690.97236328124995</c:v>
                      </c:pt>
                      <c:pt idx="3453">
                        <c:v>691.167236328125</c:v>
                      </c:pt>
                      <c:pt idx="3454">
                        <c:v>691.37976074218795</c:v>
                      </c:pt>
                      <c:pt idx="3455">
                        <c:v>691.57971191406205</c:v>
                      </c:pt>
                      <c:pt idx="3456">
                        <c:v>691.76960449218791</c:v>
                      </c:pt>
                      <c:pt idx="3457">
                        <c:v>691.97202148437498</c:v>
                      </c:pt>
                      <c:pt idx="3458">
                        <c:v>692.17946777343707</c:v>
                      </c:pt>
                      <c:pt idx="3459">
                        <c:v>692.38320312500002</c:v>
                      </c:pt>
                      <c:pt idx="3460">
                        <c:v>692.580395507812</c:v>
                      </c:pt>
                      <c:pt idx="3461">
                        <c:v>692.77380371093705</c:v>
                      </c:pt>
                      <c:pt idx="3462">
                        <c:v>692.981518554687</c:v>
                      </c:pt>
                      <c:pt idx="3463">
                        <c:v>693.18798828125</c:v>
                      </c:pt>
                      <c:pt idx="3464">
                        <c:v>693.37534179687498</c:v>
                      </c:pt>
                      <c:pt idx="3465">
                        <c:v>693.57651367187498</c:v>
                      </c:pt>
                      <c:pt idx="3466">
                        <c:v>693.77770996093705</c:v>
                      </c:pt>
                      <c:pt idx="3467">
                        <c:v>693.97136230468709</c:v>
                      </c:pt>
                      <c:pt idx="3468">
                        <c:v>694.168774414062</c:v>
                      </c:pt>
                      <c:pt idx="3469">
                        <c:v>694.36994628906291</c:v>
                      </c:pt>
                      <c:pt idx="3470">
                        <c:v>694.57744140625005</c:v>
                      </c:pt>
                      <c:pt idx="3471">
                        <c:v>694.76962890624998</c:v>
                      </c:pt>
                      <c:pt idx="3472">
                        <c:v>694.966796875</c:v>
                      </c:pt>
                      <c:pt idx="3473">
                        <c:v>695.185791015625</c:v>
                      </c:pt>
                      <c:pt idx="3474">
                        <c:v>695.39099121093705</c:v>
                      </c:pt>
                      <c:pt idx="3475">
                        <c:v>695.58212890624998</c:v>
                      </c:pt>
                      <c:pt idx="3476">
                        <c:v>695.78078613281298</c:v>
                      </c:pt>
                      <c:pt idx="3477">
                        <c:v>695.97043457031202</c:v>
                      </c:pt>
                      <c:pt idx="3478">
                        <c:v>696.16281738281293</c:v>
                      </c:pt>
                      <c:pt idx="3479">
                        <c:v>696.38059082031202</c:v>
                      </c:pt>
                      <c:pt idx="3480">
                        <c:v>696.58305664062505</c:v>
                      </c:pt>
                      <c:pt idx="3481">
                        <c:v>696.77038574218795</c:v>
                      </c:pt>
                      <c:pt idx="3482">
                        <c:v>696.96779785156207</c:v>
                      </c:pt>
                      <c:pt idx="3483">
                        <c:v>697.17653808593798</c:v>
                      </c:pt>
                      <c:pt idx="3484">
                        <c:v>697.37519531249995</c:v>
                      </c:pt>
                      <c:pt idx="3485">
                        <c:v>697.56484375000002</c:v>
                      </c:pt>
                      <c:pt idx="3486">
                        <c:v>697.77736816406207</c:v>
                      </c:pt>
                      <c:pt idx="3487">
                        <c:v>697.98759765625005</c:v>
                      </c:pt>
                      <c:pt idx="3488">
                        <c:v>698.17370605468705</c:v>
                      </c:pt>
                      <c:pt idx="3489">
                        <c:v>698.362060546875</c:v>
                      </c:pt>
                      <c:pt idx="3490">
                        <c:v>698.56325683593798</c:v>
                      </c:pt>
                      <c:pt idx="3491">
                        <c:v>698.76594238281291</c:v>
                      </c:pt>
                      <c:pt idx="3492">
                        <c:v>698.97717285156205</c:v>
                      </c:pt>
                      <c:pt idx="3493">
                        <c:v>699.16955566406205</c:v>
                      </c:pt>
                      <c:pt idx="3494">
                        <c:v>699.36447753906293</c:v>
                      </c:pt>
                      <c:pt idx="3495">
                        <c:v>699.57451171875005</c:v>
                      </c:pt>
                      <c:pt idx="3496">
                        <c:v>699.77065429687502</c:v>
                      </c:pt>
                      <c:pt idx="3497">
                        <c:v>699.971850585938</c:v>
                      </c:pt>
                      <c:pt idx="3498">
                        <c:v>700.163012695313</c:v>
                      </c:pt>
                      <c:pt idx="3499">
                        <c:v>700.352612304687</c:v>
                      </c:pt>
                      <c:pt idx="3500">
                        <c:v>700.56259765624998</c:v>
                      </c:pt>
                      <c:pt idx="3501">
                        <c:v>700.77282714843795</c:v>
                      </c:pt>
                      <c:pt idx="3502">
                        <c:v>700.96645507812502</c:v>
                      </c:pt>
                      <c:pt idx="3503">
                        <c:v>701.16262207031207</c:v>
                      </c:pt>
                      <c:pt idx="3504">
                        <c:v>701.36503906250005</c:v>
                      </c:pt>
                      <c:pt idx="3505">
                        <c:v>701.57124023437495</c:v>
                      </c:pt>
                      <c:pt idx="3506">
                        <c:v>701.77622070312498</c:v>
                      </c:pt>
                      <c:pt idx="3507">
                        <c:v>701.96865234375002</c:v>
                      </c:pt>
                      <c:pt idx="3508">
                        <c:v>702.16103515625002</c:v>
                      </c:pt>
                      <c:pt idx="3509">
                        <c:v>702.35566406249995</c:v>
                      </c:pt>
                      <c:pt idx="3510">
                        <c:v>702.56440429687495</c:v>
                      </c:pt>
                      <c:pt idx="3511">
                        <c:v>702.77966308593795</c:v>
                      </c:pt>
                      <c:pt idx="3512">
                        <c:v>702.97834472656291</c:v>
                      </c:pt>
                      <c:pt idx="3513">
                        <c:v>703.16948242187505</c:v>
                      </c:pt>
                      <c:pt idx="3514">
                        <c:v>703.36437988281295</c:v>
                      </c:pt>
                      <c:pt idx="3515">
                        <c:v>703.55805664062495</c:v>
                      </c:pt>
                      <c:pt idx="3516">
                        <c:v>703.75146484375</c:v>
                      </c:pt>
                      <c:pt idx="3517">
                        <c:v>703.95642089843795</c:v>
                      </c:pt>
                      <c:pt idx="3518">
                        <c:v>704.161376953125</c:v>
                      </c:pt>
                      <c:pt idx="3519">
                        <c:v>704.36733398437502</c:v>
                      </c:pt>
                      <c:pt idx="3520">
                        <c:v>704.56877441406209</c:v>
                      </c:pt>
                      <c:pt idx="3521">
                        <c:v>704.76142578124995</c:v>
                      </c:pt>
                      <c:pt idx="3522">
                        <c:v>704.96513671875005</c:v>
                      </c:pt>
                      <c:pt idx="3523">
                        <c:v>705.16481933593798</c:v>
                      </c:pt>
                      <c:pt idx="3524">
                        <c:v>705.36347656249995</c:v>
                      </c:pt>
                      <c:pt idx="3525">
                        <c:v>705.568676757812</c:v>
                      </c:pt>
                      <c:pt idx="3526">
                        <c:v>705.77241210937495</c:v>
                      </c:pt>
                      <c:pt idx="3527">
                        <c:v>705.96352539062502</c:v>
                      </c:pt>
                      <c:pt idx="3528">
                        <c:v>706.16469726562502</c:v>
                      </c:pt>
                      <c:pt idx="3529">
                        <c:v>706.37468261718709</c:v>
                      </c:pt>
                      <c:pt idx="3530">
                        <c:v>706.57084960937505</c:v>
                      </c:pt>
                      <c:pt idx="3531">
                        <c:v>706.76452636718705</c:v>
                      </c:pt>
                      <c:pt idx="3532">
                        <c:v>706.96193847656298</c:v>
                      </c:pt>
                      <c:pt idx="3533">
                        <c:v>707.16435546875005</c:v>
                      </c:pt>
                      <c:pt idx="3534">
                        <c:v>707.36052246093709</c:v>
                      </c:pt>
                      <c:pt idx="3535">
                        <c:v>707.5703125</c:v>
                      </c:pt>
                      <c:pt idx="3536">
                        <c:v>707.779052734375</c:v>
                      </c:pt>
                      <c:pt idx="3537">
                        <c:v>707.96413574218798</c:v>
                      </c:pt>
                      <c:pt idx="3538">
                        <c:v>708.15878906249998</c:v>
                      </c:pt>
                      <c:pt idx="3539">
                        <c:v>708.364990234375</c:v>
                      </c:pt>
                      <c:pt idx="3540">
                        <c:v>708.56137695312498</c:v>
                      </c:pt>
                      <c:pt idx="3541">
                        <c:v>708.76381835937502</c:v>
                      </c:pt>
                      <c:pt idx="3542">
                        <c:v>708.955981445313</c:v>
                      </c:pt>
                      <c:pt idx="3543">
                        <c:v>709.15087890625</c:v>
                      </c:pt>
                      <c:pt idx="3544">
                        <c:v>709.35605468749998</c:v>
                      </c:pt>
                      <c:pt idx="3545">
                        <c:v>709.56103515625</c:v>
                      </c:pt>
                      <c:pt idx="3546">
                        <c:v>709.76953125</c:v>
                      </c:pt>
                      <c:pt idx="3547">
                        <c:v>709.95937500000002</c:v>
                      </c:pt>
                      <c:pt idx="3548">
                        <c:v>710.154541015625</c:v>
                      </c:pt>
                      <c:pt idx="3549">
                        <c:v>710.363037109375</c:v>
                      </c:pt>
                      <c:pt idx="3550">
                        <c:v>710.56044921875002</c:v>
                      </c:pt>
                      <c:pt idx="3551">
                        <c:v>710.76669921874998</c:v>
                      </c:pt>
                      <c:pt idx="3552">
                        <c:v>710.96535644531298</c:v>
                      </c:pt>
                      <c:pt idx="3553">
                        <c:v>711.157958984375</c:v>
                      </c:pt>
                      <c:pt idx="3554">
                        <c:v>711.36796875000005</c:v>
                      </c:pt>
                      <c:pt idx="3555">
                        <c:v>711.55888671875005</c:v>
                      </c:pt>
                      <c:pt idx="3556">
                        <c:v>711.75378417968795</c:v>
                      </c:pt>
                      <c:pt idx="3557">
                        <c:v>711.95268554687505</c:v>
                      </c:pt>
                      <c:pt idx="3558">
                        <c:v>712.15639648437502</c:v>
                      </c:pt>
                      <c:pt idx="3559">
                        <c:v>712.37016601562505</c:v>
                      </c:pt>
                      <c:pt idx="3560">
                        <c:v>712.56508789062502</c:v>
                      </c:pt>
                      <c:pt idx="3561">
                        <c:v>712.74992675781209</c:v>
                      </c:pt>
                      <c:pt idx="3562">
                        <c:v>712.951098632813</c:v>
                      </c:pt>
                      <c:pt idx="3563">
                        <c:v>713.15480957031207</c:v>
                      </c:pt>
                      <c:pt idx="3564">
                        <c:v>713.35725097656291</c:v>
                      </c:pt>
                      <c:pt idx="3565">
                        <c:v>713.56345214843793</c:v>
                      </c:pt>
                      <c:pt idx="3566">
                        <c:v>713.76965332031205</c:v>
                      </c:pt>
                      <c:pt idx="3567">
                        <c:v>713.96831054687505</c:v>
                      </c:pt>
                      <c:pt idx="3568">
                        <c:v>714.16950683593791</c:v>
                      </c:pt>
                      <c:pt idx="3569">
                        <c:v>714.37072753906295</c:v>
                      </c:pt>
                      <c:pt idx="3570">
                        <c:v>714.55659179687495</c:v>
                      </c:pt>
                      <c:pt idx="3571">
                        <c:v>714.76281738281295</c:v>
                      </c:pt>
                      <c:pt idx="3572">
                        <c:v>714.968017578125</c:v>
                      </c:pt>
                      <c:pt idx="3573">
                        <c:v>715.14279785156202</c:v>
                      </c:pt>
                      <c:pt idx="3574">
                        <c:v>715.33369140624995</c:v>
                      </c:pt>
                      <c:pt idx="3575">
                        <c:v>715.549731445313</c:v>
                      </c:pt>
                      <c:pt idx="3576">
                        <c:v>715.76247558593798</c:v>
                      </c:pt>
                      <c:pt idx="3577">
                        <c:v>715.96237792968793</c:v>
                      </c:pt>
                      <c:pt idx="3578">
                        <c:v>716.14594726562495</c:v>
                      </c:pt>
                      <c:pt idx="3579">
                        <c:v>716.35598144531298</c:v>
                      </c:pt>
                      <c:pt idx="3580">
                        <c:v>716.57958984375</c:v>
                      </c:pt>
                      <c:pt idx="3581">
                        <c:v>716.78098144531293</c:v>
                      </c:pt>
                      <c:pt idx="3582">
                        <c:v>716.96228027343705</c:v>
                      </c:pt>
                      <c:pt idx="3583">
                        <c:v>717.15092773437505</c:v>
                      </c:pt>
                      <c:pt idx="3584">
                        <c:v>717.355883789063</c:v>
                      </c:pt>
                      <c:pt idx="3585">
                        <c:v>717.55454101562498</c:v>
                      </c:pt>
                      <c:pt idx="3586">
                        <c:v>717.74819335937502</c:v>
                      </c:pt>
                      <c:pt idx="3587">
                        <c:v>717.95693359375002</c:v>
                      </c:pt>
                      <c:pt idx="3588">
                        <c:v>718.15815429687495</c:v>
                      </c:pt>
                      <c:pt idx="3589">
                        <c:v>718.34650878906291</c:v>
                      </c:pt>
                      <c:pt idx="3590">
                        <c:v>718.54892578124998</c:v>
                      </c:pt>
                      <c:pt idx="3591">
                        <c:v>718.74912109374998</c:v>
                      </c:pt>
                      <c:pt idx="3592">
                        <c:v>718.9541015625</c:v>
                      </c:pt>
                      <c:pt idx="3593">
                        <c:v>719.15151367187502</c:v>
                      </c:pt>
                      <c:pt idx="3594">
                        <c:v>719.34389648437502</c:v>
                      </c:pt>
                      <c:pt idx="3595">
                        <c:v>719.54506835937502</c:v>
                      </c:pt>
                      <c:pt idx="3596">
                        <c:v>719.75126953125005</c:v>
                      </c:pt>
                      <c:pt idx="3597">
                        <c:v>719.95876464843798</c:v>
                      </c:pt>
                      <c:pt idx="3598">
                        <c:v>720.15368652343705</c:v>
                      </c:pt>
                      <c:pt idx="3599">
                        <c:v>720.35363769531295</c:v>
                      </c:pt>
                      <c:pt idx="3600">
                        <c:v>720.54602050781205</c:v>
                      </c:pt>
                      <c:pt idx="3601">
                        <c:v>720.74843750000002</c:v>
                      </c:pt>
                      <c:pt idx="3602">
                        <c:v>720.95717773437502</c:v>
                      </c:pt>
                      <c:pt idx="3603">
                        <c:v>721.14326171874995</c:v>
                      </c:pt>
                      <c:pt idx="3604">
                        <c:v>721.34191894531295</c:v>
                      </c:pt>
                      <c:pt idx="3605">
                        <c:v>721.54816894531291</c:v>
                      </c:pt>
                      <c:pt idx="3606">
                        <c:v>721.74433593749995</c:v>
                      </c:pt>
                      <c:pt idx="3607">
                        <c:v>721.94929199218791</c:v>
                      </c:pt>
                      <c:pt idx="3608">
                        <c:v>722.15424804687495</c:v>
                      </c:pt>
                      <c:pt idx="3609">
                        <c:v>722.35395507812495</c:v>
                      </c:pt>
                      <c:pt idx="3610">
                        <c:v>722.55766601562505</c:v>
                      </c:pt>
                      <c:pt idx="3611">
                        <c:v>722.75402832031205</c:v>
                      </c:pt>
                      <c:pt idx="3612">
                        <c:v>722.961499023437</c:v>
                      </c:pt>
                      <c:pt idx="3613">
                        <c:v>723.15766601562495</c:v>
                      </c:pt>
                      <c:pt idx="3614">
                        <c:v>723.35510253906295</c:v>
                      </c:pt>
                      <c:pt idx="3615">
                        <c:v>723.55126953125</c:v>
                      </c:pt>
                      <c:pt idx="3616">
                        <c:v>723.74238281249995</c:v>
                      </c:pt>
                      <c:pt idx="3617">
                        <c:v>723.94609375000005</c:v>
                      </c:pt>
                      <c:pt idx="3618">
                        <c:v>724.14855957031205</c:v>
                      </c:pt>
                      <c:pt idx="3619">
                        <c:v>724.35227050781202</c:v>
                      </c:pt>
                      <c:pt idx="3620">
                        <c:v>724.55471191406207</c:v>
                      </c:pt>
                      <c:pt idx="3621">
                        <c:v>724.748364257812</c:v>
                      </c:pt>
                      <c:pt idx="3622">
                        <c:v>724.93825683593798</c:v>
                      </c:pt>
                      <c:pt idx="3623">
                        <c:v>725.14572753906293</c:v>
                      </c:pt>
                      <c:pt idx="3624">
                        <c:v>725.354418945313</c:v>
                      </c:pt>
                      <c:pt idx="3625">
                        <c:v>725.55283203124998</c:v>
                      </c:pt>
                      <c:pt idx="3626">
                        <c:v>725.74775390624995</c:v>
                      </c:pt>
                      <c:pt idx="3627">
                        <c:v>725.94794921874995</c:v>
                      </c:pt>
                      <c:pt idx="3628">
                        <c:v>726.150390625</c:v>
                      </c:pt>
                      <c:pt idx="3629">
                        <c:v>726.34780273437502</c:v>
                      </c:pt>
                      <c:pt idx="3630">
                        <c:v>726.54648437499998</c:v>
                      </c:pt>
                      <c:pt idx="3631">
                        <c:v>726.74892578125002</c:v>
                      </c:pt>
                      <c:pt idx="3632">
                        <c:v>726.95263671875</c:v>
                      </c:pt>
                      <c:pt idx="3633">
                        <c:v>727.15234375</c:v>
                      </c:pt>
                      <c:pt idx="3634">
                        <c:v>727.34096679687502</c:v>
                      </c:pt>
                      <c:pt idx="3635">
                        <c:v>727.546142578125</c:v>
                      </c:pt>
                      <c:pt idx="3636">
                        <c:v>727.75712890625005</c:v>
                      </c:pt>
                      <c:pt idx="3637">
                        <c:v>727.95205078125002</c:v>
                      </c:pt>
                      <c:pt idx="3638">
                        <c:v>728.15097656249998</c:v>
                      </c:pt>
                      <c:pt idx="3639">
                        <c:v>728.34814453125</c:v>
                      </c:pt>
                      <c:pt idx="3640">
                        <c:v>728.54934082031207</c:v>
                      </c:pt>
                      <c:pt idx="3641">
                        <c:v>728.76081542968791</c:v>
                      </c:pt>
                      <c:pt idx="3642">
                        <c:v>728.961987304687</c:v>
                      </c:pt>
                      <c:pt idx="3643">
                        <c:v>729.15566406250002</c:v>
                      </c:pt>
                      <c:pt idx="3644">
                        <c:v>729.35810546874995</c:v>
                      </c:pt>
                      <c:pt idx="3645">
                        <c:v>729.55927734374995</c:v>
                      </c:pt>
                      <c:pt idx="3646">
                        <c:v>729.757983398438</c:v>
                      </c:pt>
                      <c:pt idx="3647">
                        <c:v>729.941577148438</c:v>
                      </c:pt>
                      <c:pt idx="3648">
                        <c:v>730.13896484375005</c:v>
                      </c:pt>
                      <c:pt idx="3649">
                        <c:v>730.35249023437495</c:v>
                      </c:pt>
                      <c:pt idx="3650">
                        <c:v>730.55244140624995</c:v>
                      </c:pt>
                      <c:pt idx="3651">
                        <c:v>730.75009765624998</c:v>
                      </c:pt>
                      <c:pt idx="3652">
                        <c:v>730.94626464843793</c:v>
                      </c:pt>
                      <c:pt idx="3653">
                        <c:v>731.14619140624995</c:v>
                      </c:pt>
                      <c:pt idx="3654">
                        <c:v>731.34860839843793</c:v>
                      </c:pt>
                      <c:pt idx="3655">
                        <c:v>731.55607910156209</c:v>
                      </c:pt>
                      <c:pt idx="3656">
                        <c:v>731.74470214843791</c:v>
                      </c:pt>
                      <c:pt idx="3657">
                        <c:v>731.93583984375005</c:v>
                      </c:pt>
                      <c:pt idx="3658">
                        <c:v>732.14333496093707</c:v>
                      </c:pt>
                      <c:pt idx="3659">
                        <c:v>732.33825683593795</c:v>
                      </c:pt>
                      <c:pt idx="3660">
                        <c:v>732.54296875</c:v>
                      </c:pt>
                      <c:pt idx="3661">
                        <c:v>732.74538574218798</c:v>
                      </c:pt>
                      <c:pt idx="3662">
                        <c:v>732.93801269531298</c:v>
                      </c:pt>
                      <c:pt idx="3663">
                        <c:v>733.13671875</c:v>
                      </c:pt>
                      <c:pt idx="3664">
                        <c:v>733.34775390624998</c:v>
                      </c:pt>
                      <c:pt idx="3665">
                        <c:v>733.54365234374995</c:v>
                      </c:pt>
                      <c:pt idx="3666">
                        <c:v>733.74001464843798</c:v>
                      </c:pt>
                      <c:pt idx="3667">
                        <c:v>733.94899902343707</c:v>
                      </c:pt>
                      <c:pt idx="3668">
                        <c:v>734.14516601562502</c:v>
                      </c:pt>
                      <c:pt idx="3669">
                        <c:v>734.34509277343705</c:v>
                      </c:pt>
                      <c:pt idx="3670">
                        <c:v>734.54228515625005</c:v>
                      </c:pt>
                      <c:pt idx="3671">
                        <c:v>734.74851074218793</c:v>
                      </c:pt>
                      <c:pt idx="3672">
                        <c:v>734.944897460937</c:v>
                      </c:pt>
                      <c:pt idx="3673">
                        <c:v>735.13352050781202</c:v>
                      </c:pt>
                      <c:pt idx="3674">
                        <c:v>735.332202148438</c:v>
                      </c:pt>
                      <c:pt idx="3675">
                        <c:v>735.53212890625002</c:v>
                      </c:pt>
                      <c:pt idx="3676">
                        <c:v>735.73581542968793</c:v>
                      </c:pt>
                      <c:pt idx="3677">
                        <c:v>735.943286132813</c:v>
                      </c:pt>
                      <c:pt idx="3678">
                        <c:v>736.15202636718709</c:v>
                      </c:pt>
                      <c:pt idx="3679">
                        <c:v>736.338134765625</c:v>
                      </c:pt>
                      <c:pt idx="3680">
                        <c:v>736.530517578125</c:v>
                      </c:pt>
                      <c:pt idx="3681">
                        <c:v>736.74174804687505</c:v>
                      </c:pt>
                      <c:pt idx="3682">
                        <c:v>736.93916015624995</c:v>
                      </c:pt>
                      <c:pt idx="3683">
                        <c:v>737.13532714843791</c:v>
                      </c:pt>
                      <c:pt idx="3684">
                        <c:v>737.34282226562505</c:v>
                      </c:pt>
                      <c:pt idx="3685">
                        <c:v>737.55007324218798</c:v>
                      </c:pt>
                      <c:pt idx="3686">
                        <c:v>737.73867187500002</c:v>
                      </c:pt>
                      <c:pt idx="3687">
                        <c:v>737.93002929687498</c:v>
                      </c:pt>
                      <c:pt idx="3688">
                        <c:v>738.14106445312495</c:v>
                      </c:pt>
                      <c:pt idx="3689">
                        <c:v>738.34477539062505</c:v>
                      </c:pt>
                      <c:pt idx="3690">
                        <c:v>738.538647460937</c:v>
                      </c:pt>
                      <c:pt idx="3691">
                        <c:v>738.73981933593791</c:v>
                      </c:pt>
                      <c:pt idx="3692">
                        <c:v>738.94731445312505</c:v>
                      </c:pt>
                      <c:pt idx="3693">
                        <c:v>739.134692382813</c:v>
                      </c:pt>
                      <c:pt idx="3694">
                        <c:v>739.33334960937498</c:v>
                      </c:pt>
                      <c:pt idx="3695">
                        <c:v>739.53955078125</c:v>
                      </c:pt>
                      <c:pt idx="3696">
                        <c:v>739.73068847656293</c:v>
                      </c:pt>
                      <c:pt idx="3697">
                        <c:v>739.940673828125</c:v>
                      </c:pt>
                      <c:pt idx="3698">
                        <c:v>740.14311523437505</c:v>
                      </c:pt>
                      <c:pt idx="3699">
                        <c:v>740.34182128906298</c:v>
                      </c:pt>
                      <c:pt idx="3700">
                        <c:v>740.539233398438</c:v>
                      </c:pt>
                      <c:pt idx="3701">
                        <c:v>740.73037109375002</c:v>
                      </c:pt>
                      <c:pt idx="3702">
                        <c:v>740.93659667968791</c:v>
                      </c:pt>
                      <c:pt idx="3703">
                        <c:v>741.14025878906295</c:v>
                      </c:pt>
                      <c:pt idx="3704">
                        <c:v>741.33891601562505</c:v>
                      </c:pt>
                      <c:pt idx="3705">
                        <c:v>741.536376953125</c:v>
                      </c:pt>
                      <c:pt idx="3706">
                        <c:v>741.736328125</c:v>
                      </c:pt>
                      <c:pt idx="3707">
                        <c:v>741.93999023437505</c:v>
                      </c:pt>
                      <c:pt idx="3708">
                        <c:v>742.13112792968798</c:v>
                      </c:pt>
                      <c:pt idx="3709">
                        <c:v>742.34113769531291</c:v>
                      </c:pt>
                      <c:pt idx="3710">
                        <c:v>742.539794921875</c:v>
                      </c:pt>
                      <c:pt idx="3711">
                        <c:v>742.737231445313</c:v>
                      </c:pt>
                      <c:pt idx="3712">
                        <c:v>742.95227050781205</c:v>
                      </c:pt>
                      <c:pt idx="3713">
                        <c:v>743.140869140625</c:v>
                      </c:pt>
                      <c:pt idx="3714">
                        <c:v>743.333251953125</c:v>
                      </c:pt>
                      <c:pt idx="3715">
                        <c:v>743.54448242187505</c:v>
                      </c:pt>
                      <c:pt idx="3716">
                        <c:v>743.74289550781202</c:v>
                      </c:pt>
                      <c:pt idx="3717">
                        <c:v>743.93151855468705</c:v>
                      </c:pt>
                      <c:pt idx="3718">
                        <c:v>744.13046874999998</c:v>
                      </c:pt>
                      <c:pt idx="3719">
                        <c:v>744.33293457031209</c:v>
                      </c:pt>
                      <c:pt idx="3720">
                        <c:v>744.54291992187495</c:v>
                      </c:pt>
                      <c:pt idx="3721">
                        <c:v>744.739086914062</c:v>
                      </c:pt>
                      <c:pt idx="3722">
                        <c:v>744.92893066406202</c:v>
                      </c:pt>
                      <c:pt idx="3723">
                        <c:v>745.14016113281298</c:v>
                      </c:pt>
                      <c:pt idx="3724">
                        <c:v>745.34638671874995</c:v>
                      </c:pt>
                      <c:pt idx="3725">
                        <c:v>745.54379882812498</c:v>
                      </c:pt>
                      <c:pt idx="3726">
                        <c:v>745.737475585938</c:v>
                      </c:pt>
                      <c:pt idx="3727">
                        <c:v>745.93488769531291</c:v>
                      </c:pt>
                      <c:pt idx="3728">
                        <c:v>746.13730468749998</c:v>
                      </c:pt>
                      <c:pt idx="3729">
                        <c:v>746.32443847656293</c:v>
                      </c:pt>
                      <c:pt idx="3730">
                        <c:v>746.52666015625005</c:v>
                      </c:pt>
                      <c:pt idx="3731">
                        <c:v>746.734375</c:v>
                      </c:pt>
                      <c:pt idx="3732">
                        <c:v>746.92448730468709</c:v>
                      </c:pt>
                      <c:pt idx="3733">
                        <c:v>747.133227539063</c:v>
                      </c:pt>
                      <c:pt idx="3734">
                        <c:v>747.34072265625002</c:v>
                      </c:pt>
                      <c:pt idx="3735">
                        <c:v>747.541918945313</c:v>
                      </c:pt>
                      <c:pt idx="3736">
                        <c:v>747.73300781249998</c:v>
                      </c:pt>
                      <c:pt idx="3737">
                        <c:v>747.92036132812495</c:v>
                      </c:pt>
                      <c:pt idx="3738">
                        <c:v>748.12910156249995</c:v>
                      </c:pt>
                      <c:pt idx="3739">
                        <c:v>748.32775878906295</c:v>
                      </c:pt>
                      <c:pt idx="3740">
                        <c:v>748.531494140625</c:v>
                      </c:pt>
                      <c:pt idx="3741">
                        <c:v>748.72868652343709</c:v>
                      </c:pt>
                      <c:pt idx="3742">
                        <c:v>748.92734374999998</c:v>
                      </c:pt>
                      <c:pt idx="3743">
                        <c:v>749.13381347656298</c:v>
                      </c:pt>
                      <c:pt idx="3744">
                        <c:v>749.33124999999995</c:v>
                      </c:pt>
                      <c:pt idx="3745">
                        <c:v>749.52741699218791</c:v>
                      </c:pt>
                      <c:pt idx="3746">
                        <c:v>749.72353515625002</c:v>
                      </c:pt>
                      <c:pt idx="3747">
                        <c:v>749.92973632812505</c:v>
                      </c:pt>
                      <c:pt idx="3748">
                        <c:v>750.128173828125</c:v>
                      </c:pt>
                      <c:pt idx="3749">
                        <c:v>750.32558593750002</c:v>
                      </c:pt>
                      <c:pt idx="3750">
                        <c:v>750.52702636718709</c:v>
                      </c:pt>
                      <c:pt idx="3751">
                        <c:v>750.73452148437502</c:v>
                      </c:pt>
                      <c:pt idx="3752">
                        <c:v>750.938232421875</c:v>
                      </c:pt>
                      <c:pt idx="3753">
                        <c:v>751.12807617187502</c:v>
                      </c:pt>
                      <c:pt idx="3754">
                        <c:v>751.31794433593791</c:v>
                      </c:pt>
                      <c:pt idx="3755">
                        <c:v>751.51535644531293</c:v>
                      </c:pt>
                      <c:pt idx="3756">
                        <c:v>751.72155761718705</c:v>
                      </c:pt>
                      <c:pt idx="3757">
                        <c:v>751.927807617187</c:v>
                      </c:pt>
                      <c:pt idx="3758">
                        <c:v>752.13029785156209</c:v>
                      </c:pt>
                      <c:pt idx="3759">
                        <c:v>752.33149414062495</c:v>
                      </c:pt>
                      <c:pt idx="3760">
                        <c:v>752.52863769531291</c:v>
                      </c:pt>
                      <c:pt idx="3761">
                        <c:v>752.72604980468702</c:v>
                      </c:pt>
                      <c:pt idx="3762">
                        <c:v>752.92624511718702</c:v>
                      </c:pt>
                      <c:pt idx="3763">
                        <c:v>753.12617187499995</c:v>
                      </c:pt>
                      <c:pt idx="3764">
                        <c:v>753.32358398437498</c:v>
                      </c:pt>
                      <c:pt idx="3765">
                        <c:v>753.52224121093707</c:v>
                      </c:pt>
                      <c:pt idx="3766">
                        <c:v>753.729736328125</c:v>
                      </c:pt>
                      <c:pt idx="3767">
                        <c:v>753.93093261718707</c:v>
                      </c:pt>
                      <c:pt idx="3768">
                        <c:v>754.12958984374995</c:v>
                      </c:pt>
                      <c:pt idx="3769">
                        <c:v>754.32573242187505</c:v>
                      </c:pt>
                      <c:pt idx="3770">
                        <c:v>754.52314453124995</c:v>
                      </c:pt>
                      <c:pt idx="3771">
                        <c:v>754.72812499999998</c:v>
                      </c:pt>
                      <c:pt idx="3772">
                        <c:v>754.92929687499998</c:v>
                      </c:pt>
                      <c:pt idx="3773">
                        <c:v>755.12292480468705</c:v>
                      </c:pt>
                      <c:pt idx="3774">
                        <c:v>755.31511230468709</c:v>
                      </c:pt>
                      <c:pt idx="3775">
                        <c:v>755.52260742187502</c:v>
                      </c:pt>
                      <c:pt idx="3776">
                        <c:v>755.727783203125</c:v>
                      </c:pt>
                      <c:pt idx="3777">
                        <c:v>755.92519531250002</c:v>
                      </c:pt>
                      <c:pt idx="3778">
                        <c:v>756.13393554687502</c:v>
                      </c:pt>
                      <c:pt idx="3779">
                        <c:v>756.33510742187502</c:v>
                      </c:pt>
                      <c:pt idx="3780">
                        <c:v>756.52097167968793</c:v>
                      </c:pt>
                      <c:pt idx="3781">
                        <c:v>756.70961914062502</c:v>
                      </c:pt>
                      <c:pt idx="3782">
                        <c:v>756.91606445312505</c:v>
                      </c:pt>
                      <c:pt idx="3783">
                        <c:v>757.12229003906293</c:v>
                      </c:pt>
                      <c:pt idx="3784">
                        <c:v>757.31467285156202</c:v>
                      </c:pt>
                      <c:pt idx="3785">
                        <c:v>757.51708984375</c:v>
                      </c:pt>
                      <c:pt idx="3786">
                        <c:v>757.725830078125</c:v>
                      </c:pt>
                      <c:pt idx="3787">
                        <c:v>757.91547851562495</c:v>
                      </c:pt>
                      <c:pt idx="3788">
                        <c:v>758.10788574218793</c:v>
                      </c:pt>
                      <c:pt idx="3789">
                        <c:v>758.318115234375</c:v>
                      </c:pt>
                      <c:pt idx="3790">
                        <c:v>758.52053222656298</c:v>
                      </c:pt>
                      <c:pt idx="3791">
                        <c:v>758.71918945312495</c:v>
                      </c:pt>
                      <c:pt idx="3792">
                        <c:v>758.92792968749995</c:v>
                      </c:pt>
                      <c:pt idx="3793">
                        <c:v>759.12512207031205</c:v>
                      </c:pt>
                      <c:pt idx="3794">
                        <c:v>759.31601562499998</c:v>
                      </c:pt>
                      <c:pt idx="3795">
                        <c:v>759.51745605468705</c:v>
                      </c:pt>
                      <c:pt idx="3796">
                        <c:v>759.71511230468707</c:v>
                      </c:pt>
                      <c:pt idx="3797">
                        <c:v>759.92009277343709</c:v>
                      </c:pt>
                      <c:pt idx="3798">
                        <c:v>760.12634277343705</c:v>
                      </c:pt>
                      <c:pt idx="3799">
                        <c:v>760.32121582031209</c:v>
                      </c:pt>
                      <c:pt idx="3800">
                        <c:v>760.513598632813</c:v>
                      </c:pt>
                      <c:pt idx="3801">
                        <c:v>760.71477050781209</c:v>
                      </c:pt>
                      <c:pt idx="3802">
                        <c:v>760.92224121093705</c:v>
                      </c:pt>
                      <c:pt idx="3803">
                        <c:v>761.1259765625</c:v>
                      </c:pt>
                      <c:pt idx="3804">
                        <c:v>761.3271484375</c:v>
                      </c:pt>
                      <c:pt idx="3805">
                        <c:v>761.51953125</c:v>
                      </c:pt>
                      <c:pt idx="3806">
                        <c:v>761.712963867187</c:v>
                      </c:pt>
                      <c:pt idx="3807">
                        <c:v>761.91791992187495</c:v>
                      </c:pt>
                      <c:pt idx="3808">
                        <c:v>762.11428222656298</c:v>
                      </c:pt>
                      <c:pt idx="3809">
                        <c:v>762.31547851562505</c:v>
                      </c:pt>
                      <c:pt idx="3810">
                        <c:v>762.52551269531295</c:v>
                      </c:pt>
                      <c:pt idx="3811">
                        <c:v>762.72543945312498</c:v>
                      </c:pt>
                      <c:pt idx="3812">
                        <c:v>762.92009277343709</c:v>
                      </c:pt>
                      <c:pt idx="3813">
                        <c:v>763.11750488281291</c:v>
                      </c:pt>
                      <c:pt idx="3814">
                        <c:v>763.30886230468707</c:v>
                      </c:pt>
                      <c:pt idx="3815">
                        <c:v>763.50627441406209</c:v>
                      </c:pt>
                      <c:pt idx="3816">
                        <c:v>763.715014648438</c:v>
                      </c:pt>
                      <c:pt idx="3817">
                        <c:v>763.91118164062505</c:v>
                      </c:pt>
                      <c:pt idx="3818">
                        <c:v>764.13498535156202</c:v>
                      </c:pt>
                      <c:pt idx="3819">
                        <c:v>764.35251464843793</c:v>
                      </c:pt>
                      <c:pt idx="3820">
                        <c:v>764.53212890625002</c:v>
                      </c:pt>
                      <c:pt idx="3821">
                        <c:v>764.71572265625002</c:v>
                      </c:pt>
                      <c:pt idx="3822">
                        <c:v>764.90830078124998</c:v>
                      </c:pt>
                      <c:pt idx="3823">
                        <c:v>765.12331542968798</c:v>
                      </c:pt>
                      <c:pt idx="3824">
                        <c:v>765.31699218749998</c:v>
                      </c:pt>
                      <c:pt idx="3825">
                        <c:v>765.50185546875002</c:v>
                      </c:pt>
                      <c:pt idx="3826">
                        <c:v>765.71433105468702</c:v>
                      </c:pt>
                      <c:pt idx="3827">
                        <c:v>765.92307128906293</c:v>
                      </c:pt>
                      <c:pt idx="3828">
                        <c:v>766.124267578125</c:v>
                      </c:pt>
                      <c:pt idx="3829">
                        <c:v>766.32546386718707</c:v>
                      </c:pt>
                      <c:pt idx="3830">
                        <c:v>766.51914062499998</c:v>
                      </c:pt>
                      <c:pt idx="3831">
                        <c:v>766.71022949218798</c:v>
                      </c:pt>
                      <c:pt idx="3832">
                        <c:v>766.92021484375005</c:v>
                      </c:pt>
                      <c:pt idx="3833">
                        <c:v>767.11767578125</c:v>
                      </c:pt>
                      <c:pt idx="3834">
                        <c:v>767.31005859375</c:v>
                      </c:pt>
                      <c:pt idx="3835">
                        <c:v>767.51247558593798</c:v>
                      </c:pt>
                      <c:pt idx="3836">
                        <c:v>767.71364746093707</c:v>
                      </c:pt>
                      <c:pt idx="3837">
                        <c:v>767.91359863281298</c:v>
                      </c:pt>
                      <c:pt idx="3838">
                        <c:v>768.111010742188</c:v>
                      </c:pt>
                      <c:pt idx="3839">
                        <c:v>768.30588378906293</c:v>
                      </c:pt>
                      <c:pt idx="3840">
                        <c:v>768.51337890624995</c:v>
                      </c:pt>
                      <c:pt idx="3841">
                        <c:v>768.72211914062495</c:v>
                      </c:pt>
                      <c:pt idx="3842">
                        <c:v>768.91828613281291</c:v>
                      </c:pt>
                      <c:pt idx="3843">
                        <c:v>769.11445312499995</c:v>
                      </c:pt>
                      <c:pt idx="3844">
                        <c:v>769.31564941406202</c:v>
                      </c:pt>
                      <c:pt idx="3845">
                        <c:v>769.50905761718707</c:v>
                      </c:pt>
                      <c:pt idx="3846">
                        <c:v>769.706469726563</c:v>
                      </c:pt>
                      <c:pt idx="3847">
                        <c:v>769.91542968750002</c:v>
                      </c:pt>
                      <c:pt idx="3848">
                        <c:v>770.111572265625</c:v>
                      </c:pt>
                      <c:pt idx="3849">
                        <c:v>770.3115234375</c:v>
                      </c:pt>
                      <c:pt idx="3850">
                        <c:v>770.52150878906298</c:v>
                      </c:pt>
                      <c:pt idx="3851">
                        <c:v>770.71889648437502</c:v>
                      </c:pt>
                      <c:pt idx="3852">
                        <c:v>770.91254882812495</c:v>
                      </c:pt>
                      <c:pt idx="3853">
                        <c:v>771.12128906249995</c:v>
                      </c:pt>
                      <c:pt idx="3854">
                        <c:v>771.31997070312502</c:v>
                      </c:pt>
                      <c:pt idx="3855">
                        <c:v>771.50859375000005</c:v>
                      </c:pt>
                      <c:pt idx="3856">
                        <c:v>771.70725097656293</c:v>
                      </c:pt>
                      <c:pt idx="3857">
                        <c:v>771.91474609374995</c:v>
                      </c:pt>
                      <c:pt idx="3858">
                        <c:v>772.11721191406207</c:v>
                      </c:pt>
                      <c:pt idx="3859">
                        <c:v>772.31435546875002</c:v>
                      </c:pt>
                      <c:pt idx="3860">
                        <c:v>772.50925292968793</c:v>
                      </c:pt>
                      <c:pt idx="3861">
                        <c:v>772.70944824218793</c:v>
                      </c:pt>
                      <c:pt idx="3862">
                        <c:v>772.91567382812502</c:v>
                      </c:pt>
                      <c:pt idx="3863">
                        <c:v>773.10554199218791</c:v>
                      </c:pt>
                      <c:pt idx="3864">
                        <c:v>773.30419921875</c:v>
                      </c:pt>
                      <c:pt idx="3865">
                        <c:v>773.51396484375005</c:v>
                      </c:pt>
                      <c:pt idx="3866">
                        <c:v>773.71516113281291</c:v>
                      </c:pt>
                      <c:pt idx="3867">
                        <c:v>773.9140625</c:v>
                      </c:pt>
                      <c:pt idx="3868">
                        <c:v>774.11022949218795</c:v>
                      </c:pt>
                      <c:pt idx="3869">
                        <c:v>774.31772460937498</c:v>
                      </c:pt>
                      <c:pt idx="3870">
                        <c:v>774.51389160156202</c:v>
                      </c:pt>
                      <c:pt idx="3871">
                        <c:v>774.70981445312498</c:v>
                      </c:pt>
                      <c:pt idx="3872">
                        <c:v>774.91228027343709</c:v>
                      </c:pt>
                      <c:pt idx="3873">
                        <c:v>775.109936523437</c:v>
                      </c:pt>
                      <c:pt idx="3874">
                        <c:v>775.30983886718707</c:v>
                      </c:pt>
                      <c:pt idx="3875">
                        <c:v>775.504711914062</c:v>
                      </c:pt>
                      <c:pt idx="3876">
                        <c:v>775.70339355468707</c:v>
                      </c:pt>
                      <c:pt idx="3877">
                        <c:v>775.910888671875</c:v>
                      </c:pt>
                      <c:pt idx="3878">
                        <c:v>776.11333007812505</c:v>
                      </c:pt>
                      <c:pt idx="3879">
                        <c:v>776.30825195312502</c:v>
                      </c:pt>
                      <c:pt idx="3880">
                        <c:v>776.51298828125005</c:v>
                      </c:pt>
                      <c:pt idx="3881">
                        <c:v>776.71667480468705</c:v>
                      </c:pt>
                      <c:pt idx="3882">
                        <c:v>776.91809082031205</c:v>
                      </c:pt>
                      <c:pt idx="3883">
                        <c:v>777.11025390625002</c:v>
                      </c:pt>
                      <c:pt idx="3884">
                        <c:v>777.30390624999995</c:v>
                      </c:pt>
                      <c:pt idx="3885">
                        <c:v>777.50029296875005</c:v>
                      </c:pt>
                      <c:pt idx="3886">
                        <c:v>777.69645996093709</c:v>
                      </c:pt>
                      <c:pt idx="3887">
                        <c:v>777.90266113281291</c:v>
                      </c:pt>
                      <c:pt idx="3888">
                        <c:v>778.11013183593798</c:v>
                      </c:pt>
                      <c:pt idx="3889">
                        <c:v>778.31005859375</c:v>
                      </c:pt>
                      <c:pt idx="3890">
                        <c:v>778.50874023437495</c:v>
                      </c:pt>
                      <c:pt idx="3891">
                        <c:v>778.70993652343702</c:v>
                      </c:pt>
                      <c:pt idx="3892">
                        <c:v>778.91237792968798</c:v>
                      </c:pt>
                      <c:pt idx="3893">
                        <c:v>779.103515625</c:v>
                      </c:pt>
                      <c:pt idx="3894">
                        <c:v>779.29968261718705</c:v>
                      </c:pt>
                      <c:pt idx="3895">
                        <c:v>779.51345214843798</c:v>
                      </c:pt>
                      <c:pt idx="3896">
                        <c:v>779.70708007812505</c:v>
                      </c:pt>
                      <c:pt idx="3897">
                        <c:v>779.900708007812</c:v>
                      </c:pt>
                      <c:pt idx="3898">
                        <c:v>780.10944824218791</c:v>
                      </c:pt>
                      <c:pt idx="3899">
                        <c:v>780.32697753906291</c:v>
                      </c:pt>
                      <c:pt idx="3900">
                        <c:v>780.52565917968798</c:v>
                      </c:pt>
                      <c:pt idx="3901">
                        <c:v>780.70925292968798</c:v>
                      </c:pt>
                      <c:pt idx="3902">
                        <c:v>780.90791015624995</c:v>
                      </c:pt>
                      <c:pt idx="3903">
                        <c:v>781.10407714843791</c:v>
                      </c:pt>
                      <c:pt idx="3904">
                        <c:v>781.29899902343709</c:v>
                      </c:pt>
                      <c:pt idx="3905">
                        <c:v>781.498950195313</c:v>
                      </c:pt>
                      <c:pt idx="3906">
                        <c:v>781.707690429688</c:v>
                      </c:pt>
                      <c:pt idx="3907">
                        <c:v>781.90761718750002</c:v>
                      </c:pt>
                      <c:pt idx="3908">
                        <c:v>782.09621582031207</c:v>
                      </c:pt>
                      <c:pt idx="3909">
                        <c:v>782.29865722656291</c:v>
                      </c:pt>
                      <c:pt idx="3910">
                        <c:v>782.50234375000002</c:v>
                      </c:pt>
                      <c:pt idx="3911">
                        <c:v>782.69472656250002</c:v>
                      </c:pt>
                      <c:pt idx="3912">
                        <c:v>782.89218749999998</c:v>
                      </c:pt>
                      <c:pt idx="3913">
                        <c:v>783.103442382813</c:v>
                      </c:pt>
                      <c:pt idx="3914">
                        <c:v>783.30209960937498</c:v>
                      </c:pt>
                      <c:pt idx="3915">
                        <c:v>783.49826660156202</c:v>
                      </c:pt>
                      <c:pt idx="3916">
                        <c:v>783.696948242188</c:v>
                      </c:pt>
                      <c:pt idx="3917">
                        <c:v>783.89560546874998</c:v>
                      </c:pt>
                      <c:pt idx="3918">
                        <c:v>784.09804687500002</c:v>
                      </c:pt>
                      <c:pt idx="3919">
                        <c:v>784.30048828124995</c:v>
                      </c:pt>
                      <c:pt idx="3920">
                        <c:v>784.50419921875005</c:v>
                      </c:pt>
                      <c:pt idx="3921">
                        <c:v>784.70163574218793</c:v>
                      </c:pt>
                      <c:pt idx="3922">
                        <c:v>784.90783691406205</c:v>
                      </c:pt>
                      <c:pt idx="3923">
                        <c:v>785.10903320312502</c:v>
                      </c:pt>
                      <c:pt idx="3924">
                        <c:v>785.312744140625</c:v>
                      </c:pt>
                      <c:pt idx="3925">
                        <c:v>785.50866699218795</c:v>
                      </c:pt>
                      <c:pt idx="3926">
                        <c:v>785.70356445312495</c:v>
                      </c:pt>
                      <c:pt idx="3927">
                        <c:v>785.91000976562498</c:v>
                      </c:pt>
                      <c:pt idx="3928">
                        <c:v>786.09965820312505</c:v>
                      </c:pt>
                      <c:pt idx="3929">
                        <c:v>786.30085449218791</c:v>
                      </c:pt>
                      <c:pt idx="3930">
                        <c:v>786.50351562499998</c:v>
                      </c:pt>
                      <c:pt idx="3931">
                        <c:v>786.69714355468705</c:v>
                      </c:pt>
                      <c:pt idx="3932">
                        <c:v>786.893310546875</c:v>
                      </c:pt>
                      <c:pt idx="3933">
                        <c:v>787.09323730468702</c:v>
                      </c:pt>
                      <c:pt idx="3934">
                        <c:v>787.30197753906293</c:v>
                      </c:pt>
                      <c:pt idx="3935">
                        <c:v>787.50695800781205</c:v>
                      </c:pt>
                      <c:pt idx="3936">
                        <c:v>787.70437011718707</c:v>
                      </c:pt>
                      <c:pt idx="3937">
                        <c:v>787.89926757812498</c:v>
                      </c:pt>
                      <c:pt idx="3938">
                        <c:v>788.08916015625005</c:v>
                      </c:pt>
                      <c:pt idx="3939">
                        <c:v>788.30292968749995</c:v>
                      </c:pt>
                      <c:pt idx="3940">
                        <c:v>788.51164550781209</c:v>
                      </c:pt>
                      <c:pt idx="3941">
                        <c:v>788.709057617187</c:v>
                      </c:pt>
                      <c:pt idx="3942">
                        <c:v>788.91127929687502</c:v>
                      </c:pt>
                      <c:pt idx="3943">
                        <c:v>789.098388671875</c:v>
                      </c:pt>
                      <c:pt idx="3944">
                        <c:v>789.29226074218798</c:v>
                      </c:pt>
                      <c:pt idx="3945">
                        <c:v>789.489916992188</c:v>
                      </c:pt>
                      <c:pt idx="3946">
                        <c:v>789.69990234374995</c:v>
                      </c:pt>
                      <c:pt idx="3947">
                        <c:v>789.90988769531293</c:v>
                      </c:pt>
                      <c:pt idx="3948">
                        <c:v>790.096997070312</c:v>
                      </c:pt>
                      <c:pt idx="3949">
                        <c:v>790.29067382812502</c:v>
                      </c:pt>
                      <c:pt idx="3950">
                        <c:v>790.50344238281298</c:v>
                      </c:pt>
                      <c:pt idx="3951">
                        <c:v>790.70588378906291</c:v>
                      </c:pt>
                      <c:pt idx="3952">
                        <c:v>790.89951171874998</c:v>
                      </c:pt>
                      <c:pt idx="3953">
                        <c:v>791.09567871093702</c:v>
                      </c:pt>
                      <c:pt idx="3954">
                        <c:v>791.29814453125005</c:v>
                      </c:pt>
                      <c:pt idx="3955">
                        <c:v>791.503100585938</c:v>
                      </c:pt>
                      <c:pt idx="3956">
                        <c:v>791.706787109375</c:v>
                      </c:pt>
                      <c:pt idx="3957">
                        <c:v>791.90419921875002</c:v>
                      </c:pt>
                      <c:pt idx="3958">
                        <c:v>792.09157714843798</c:v>
                      </c:pt>
                      <c:pt idx="3959">
                        <c:v>792.29150390625</c:v>
                      </c:pt>
                      <c:pt idx="3960">
                        <c:v>792.49521484374998</c:v>
                      </c:pt>
                      <c:pt idx="3961">
                        <c:v>792.69516601562498</c:v>
                      </c:pt>
                      <c:pt idx="3962">
                        <c:v>792.90012207031202</c:v>
                      </c:pt>
                      <c:pt idx="3963">
                        <c:v>793.10104980468702</c:v>
                      </c:pt>
                      <c:pt idx="3964">
                        <c:v>793.29846191406205</c:v>
                      </c:pt>
                      <c:pt idx="3965">
                        <c:v>793.49611816406207</c:v>
                      </c:pt>
                      <c:pt idx="3966">
                        <c:v>793.70485839843798</c:v>
                      </c:pt>
                      <c:pt idx="3967">
                        <c:v>793.89953613281295</c:v>
                      </c:pt>
                      <c:pt idx="3968">
                        <c:v>794.08937988281298</c:v>
                      </c:pt>
                      <c:pt idx="3969">
                        <c:v>794.29458007812502</c:v>
                      </c:pt>
                      <c:pt idx="3970">
                        <c:v>794.49204101562498</c:v>
                      </c:pt>
                      <c:pt idx="3971">
                        <c:v>794.686938476563</c:v>
                      </c:pt>
                      <c:pt idx="3972">
                        <c:v>794.88935546874995</c:v>
                      </c:pt>
                      <c:pt idx="3973">
                        <c:v>795.09809570312495</c:v>
                      </c:pt>
                      <c:pt idx="3974">
                        <c:v>795.29023437499995</c:v>
                      </c:pt>
                      <c:pt idx="3975">
                        <c:v>795.48007812499998</c:v>
                      </c:pt>
                      <c:pt idx="3976">
                        <c:v>795.68151855468705</c:v>
                      </c:pt>
                      <c:pt idx="3977">
                        <c:v>795.886474609375</c:v>
                      </c:pt>
                      <c:pt idx="3978">
                        <c:v>796.09396972656293</c:v>
                      </c:pt>
                      <c:pt idx="3979">
                        <c:v>796.29143066406209</c:v>
                      </c:pt>
                      <c:pt idx="3980">
                        <c:v>796.48984374999998</c:v>
                      </c:pt>
                      <c:pt idx="3981">
                        <c:v>796.69353027343709</c:v>
                      </c:pt>
                      <c:pt idx="3982">
                        <c:v>796.89748535156207</c:v>
                      </c:pt>
                      <c:pt idx="3983">
                        <c:v>797.09113769531291</c:v>
                      </c:pt>
                      <c:pt idx="3984">
                        <c:v>797.28479003906295</c:v>
                      </c:pt>
                      <c:pt idx="3985">
                        <c:v>797.48469238281291</c:v>
                      </c:pt>
                      <c:pt idx="3986">
                        <c:v>797.68840332031209</c:v>
                      </c:pt>
                      <c:pt idx="3987">
                        <c:v>797.8984375</c:v>
                      </c:pt>
                      <c:pt idx="3988">
                        <c:v>798.10061035156207</c:v>
                      </c:pt>
                      <c:pt idx="3989">
                        <c:v>798.30051269531293</c:v>
                      </c:pt>
                      <c:pt idx="3990">
                        <c:v>798.49692382812498</c:v>
                      </c:pt>
                      <c:pt idx="3991">
                        <c:v>798.699389648438</c:v>
                      </c:pt>
                      <c:pt idx="3992">
                        <c:v>798.89934082031209</c:v>
                      </c:pt>
                      <c:pt idx="3993">
                        <c:v>799.10429687500005</c:v>
                      </c:pt>
                      <c:pt idx="3994">
                        <c:v>799.30522460937505</c:v>
                      </c:pt>
                      <c:pt idx="3995">
                        <c:v>799.50263671874995</c:v>
                      </c:pt>
                      <c:pt idx="3996">
                        <c:v>799.699047851562</c:v>
                      </c:pt>
                      <c:pt idx="3997">
                        <c:v>799.89018554687505</c:v>
                      </c:pt>
                      <c:pt idx="3998">
                        <c:v>800.09262695312498</c:v>
                      </c:pt>
                      <c:pt idx="3999">
                        <c:v>800.28752441406209</c:v>
                      </c:pt>
                      <c:pt idx="4000">
                        <c:v>800.488696289063</c:v>
                      </c:pt>
                      <c:pt idx="4001">
                        <c:v>800.69846191406202</c:v>
                      </c:pt>
                      <c:pt idx="4002">
                        <c:v>800.89816894531293</c:v>
                      </c:pt>
                      <c:pt idx="4003">
                        <c:v>801.09328613281298</c:v>
                      </c:pt>
                      <c:pt idx="4004">
                        <c:v>801.29221191406202</c:v>
                      </c:pt>
                      <c:pt idx="4005">
                        <c:v>801.49594726562498</c:v>
                      </c:pt>
                      <c:pt idx="4006">
                        <c:v>801.693359375</c:v>
                      </c:pt>
                      <c:pt idx="4007">
                        <c:v>801.87941894531298</c:v>
                      </c:pt>
                      <c:pt idx="4008">
                        <c:v>802.08815917968798</c:v>
                      </c:pt>
                      <c:pt idx="4009">
                        <c:v>802.29819335937498</c:v>
                      </c:pt>
                      <c:pt idx="4010">
                        <c:v>802.49309082031209</c:v>
                      </c:pt>
                      <c:pt idx="4011">
                        <c:v>802.69553222656293</c:v>
                      </c:pt>
                      <c:pt idx="4012">
                        <c:v>802.89042968750005</c:v>
                      </c:pt>
                      <c:pt idx="4013">
                        <c:v>803.08027343749995</c:v>
                      </c:pt>
                      <c:pt idx="4014">
                        <c:v>803.27768554687498</c:v>
                      </c:pt>
                      <c:pt idx="4015">
                        <c:v>803.48896484374995</c:v>
                      </c:pt>
                      <c:pt idx="4016">
                        <c:v>803.69770507812495</c:v>
                      </c:pt>
                      <c:pt idx="4017">
                        <c:v>803.893872070312</c:v>
                      </c:pt>
                      <c:pt idx="4018">
                        <c:v>804.088793945313</c:v>
                      </c:pt>
                      <c:pt idx="4019">
                        <c:v>804.28996582031209</c:v>
                      </c:pt>
                      <c:pt idx="4020">
                        <c:v>804.48837890624998</c:v>
                      </c:pt>
                      <c:pt idx="4021">
                        <c:v>804.68681640625005</c:v>
                      </c:pt>
                      <c:pt idx="4022">
                        <c:v>804.8857421875</c:v>
                      </c:pt>
                      <c:pt idx="4023">
                        <c:v>805.07834472656293</c:v>
                      </c:pt>
                      <c:pt idx="4024">
                        <c:v>805.27451171874998</c:v>
                      </c:pt>
                      <c:pt idx="4025">
                        <c:v>805.48828125</c:v>
                      </c:pt>
                      <c:pt idx="4026">
                        <c:v>805.69174804687498</c:v>
                      </c:pt>
                      <c:pt idx="4027">
                        <c:v>805.88164062500005</c:v>
                      </c:pt>
                      <c:pt idx="4028">
                        <c:v>806.08681640625002</c:v>
                      </c:pt>
                      <c:pt idx="4029">
                        <c:v>806.29177246093707</c:v>
                      </c:pt>
                      <c:pt idx="4030">
                        <c:v>806.496752929688</c:v>
                      </c:pt>
                      <c:pt idx="4031">
                        <c:v>806.70173339843791</c:v>
                      </c:pt>
                      <c:pt idx="4032">
                        <c:v>806.894116210937</c:v>
                      </c:pt>
                      <c:pt idx="4033">
                        <c:v>807.08017578124998</c:v>
                      </c:pt>
                      <c:pt idx="4034">
                        <c:v>807.277587890625</c:v>
                      </c:pt>
                      <c:pt idx="4035">
                        <c:v>807.49135742187502</c:v>
                      </c:pt>
                      <c:pt idx="4036">
                        <c:v>807.70009765625002</c:v>
                      </c:pt>
                      <c:pt idx="4037">
                        <c:v>807.89626464843798</c:v>
                      </c:pt>
                      <c:pt idx="4038">
                        <c:v>808.089672851562</c:v>
                      </c:pt>
                      <c:pt idx="4039">
                        <c:v>808.29086914062498</c:v>
                      </c:pt>
                      <c:pt idx="4040">
                        <c:v>808.49609375</c:v>
                      </c:pt>
                      <c:pt idx="4041">
                        <c:v>808.69477539062495</c:v>
                      </c:pt>
                      <c:pt idx="4042">
                        <c:v>808.88715820312495</c:v>
                      </c:pt>
                      <c:pt idx="4043">
                        <c:v>809.08208007812505</c:v>
                      </c:pt>
                      <c:pt idx="4044">
                        <c:v>809.287036132813</c:v>
                      </c:pt>
                      <c:pt idx="4045">
                        <c:v>809.479418945313</c:v>
                      </c:pt>
                      <c:pt idx="4046">
                        <c:v>809.67534179687505</c:v>
                      </c:pt>
                      <c:pt idx="4047">
                        <c:v>809.88278808593793</c:v>
                      </c:pt>
                      <c:pt idx="4048">
                        <c:v>810.08671875000005</c:v>
                      </c:pt>
                      <c:pt idx="4049">
                        <c:v>810.28920898437502</c:v>
                      </c:pt>
                      <c:pt idx="4050">
                        <c:v>810.495434570312</c:v>
                      </c:pt>
                      <c:pt idx="4051">
                        <c:v>810.69155273437502</c:v>
                      </c:pt>
                      <c:pt idx="4052">
                        <c:v>810.87639160156209</c:v>
                      </c:pt>
                      <c:pt idx="4053">
                        <c:v>811.07382812499998</c:v>
                      </c:pt>
                      <c:pt idx="4054">
                        <c:v>811.28505859375002</c:v>
                      </c:pt>
                      <c:pt idx="4055">
                        <c:v>811.49003906250005</c:v>
                      </c:pt>
                      <c:pt idx="4056">
                        <c:v>811.68371582031205</c:v>
                      </c:pt>
                      <c:pt idx="4057">
                        <c:v>811.87734375000002</c:v>
                      </c:pt>
                      <c:pt idx="4058">
                        <c:v>812.07978515624995</c:v>
                      </c:pt>
                      <c:pt idx="4059">
                        <c:v>812.28852539062495</c:v>
                      </c:pt>
                      <c:pt idx="4060">
                        <c:v>812.48718261718705</c:v>
                      </c:pt>
                      <c:pt idx="4061">
                        <c:v>812.690844726563</c:v>
                      </c:pt>
                      <c:pt idx="4062">
                        <c:v>812.88325195312495</c:v>
                      </c:pt>
                      <c:pt idx="4063">
                        <c:v>813.08823242187498</c:v>
                      </c:pt>
                      <c:pt idx="4064">
                        <c:v>813.30070800781209</c:v>
                      </c:pt>
                      <c:pt idx="4065">
                        <c:v>813.48278808593795</c:v>
                      </c:pt>
                      <c:pt idx="4066">
                        <c:v>813.66892089843793</c:v>
                      </c:pt>
                      <c:pt idx="4067">
                        <c:v>813.87790527343702</c:v>
                      </c:pt>
                      <c:pt idx="4068">
                        <c:v>814.08410644531295</c:v>
                      </c:pt>
                      <c:pt idx="4069">
                        <c:v>814.27902832031202</c:v>
                      </c:pt>
                      <c:pt idx="4070">
                        <c:v>814.480224609375</c:v>
                      </c:pt>
                      <c:pt idx="4071">
                        <c:v>814.68642578125002</c:v>
                      </c:pt>
                      <c:pt idx="4072">
                        <c:v>814.88383789062505</c:v>
                      </c:pt>
                      <c:pt idx="4073">
                        <c:v>815.076245117187</c:v>
                      </c:pt>
                      <c:pt idx="4074">
                        <c:v>815.27492675781207</c:v>
                      </c:pt>
                      <c:pt idx="4075">
                        <c:v>815.481127929688</c:v>
                      </c:pt>
                      <c:pt idx="4076">
                        <c:v>815.69111328124995</c:v>
                      </c:pt>
                      <c:pt idx="4077">
                        <c:v>815.88603515625005</c:v>
                      </c:pt>
                      <c:pt idx="4078">
                        <c:v>816.07692871093707</c:v>
                      </c:pt>
                      <c:pt idx="4079">
                        <c:v>816.27685546875</c:v>
                      </c:pt>
                      <c:pt idx="4080">
                        <c:v>816.48330078125002</c:v>
                      </c:pt>
                      <c:pt idx="4081">
                        <c:v>816.67946777343707</c:v>
                      </c:pt>
                      <c:pt idx="4082">
                        <c:v>816.876879882813</c:v>
                      </c:pt>
                      <c:pt idx="4083">
                        <c:v>817.07678222656295</c:v>
                      </c:pt>
                      <c:pt idx="4084">
                        <c:v>817.27648925781205</c:v>
                      </c:pt>
                      <c:pt idx="4085">
                        <c:v>817.47141113281293</c:v>
                      </c:pt>
                      <c:pt idx="4086">
                        <c:v>817.67133789062495</c:v>
                      </c:pt>
                      <c:pt idx="4087">
                        <c:v>817.87250976562495</c:v>
                      </c:pt>
                      <c:pt idx="4088">
                        <c:v>818.07016601562498</c:v>
                      </c:pt>
                      <c:pt idx="4089">
                        <c:v>818.27890624999998</c:v>
                      </c:pt>
                      <c:pt idx="4090">
                        <c:v>818.47233886718709</c:v>
                      </c:pt>
                      <c:pt idx="4091">
                        <c:v>818.68232421874995</c:v>
                      </c:pt>
                      <c:pt idx="4092">
                        <c:v>818.893798828125</c:v>
                      </c:pt>
                      <c:pt idx="4093">
                        <c:v>819.07993164062498</c:v>
                      </c:pt>
                      <c:pt idx="4094">
                        <c:v>819.27482910156198</c:v>
                      </c:pt>
                      <c:pt idx="4095">
                        <c:v>819.478515625</c:v>
                      </c:pt>
                      <c:pt idx="4096">
                        <c:v>819.68852539062505</c:v>
                      </c:pt>
                      <c:pt idx="4097">
                        <c:v>819.87460937499998</c:v>
                      </c:pt>
                      <c:pt idx="4098">
                        <c:v>820.05942382812498</c:v>
                      </c:pt>
                      <c:pt idx="4099">
                        <c:v>820.27197265625</c:v>
                      </c:pt>
                      <c:pt idx="4100">
                        <c:v>820.47441406250005</c:v>
                      </c:pt>
                      <c:pt idx="4101">
                        <c:v>820.66801757812505</c:v>
                      </c:pt>
                      <c:pt idx="4102">
                        <c:v>820.86669921875</c:v>
                      </c:pt>
                      <c:pt idx="4103">
                        <c:v>821.07924804687502</c:v>
                      </c:pt>
                      <c:pt idx="4104">
                        <c:v>821.28798828125002</c:v>
                      </c:pt>
                      <c:pt idx="4105">
                        <c:v>821.49042968749995</c:v>
                      </c:pt>
                      <c:pt idx="4106">
                        <c:v>821.69541015624998</c:v>
                      </c:pt>
                      <c:pt idx="4107">
                        <c:v>821.88525390625</c:v>
                      </c:pt>
                      <c:pt idx="4108">
                        <c:v>822.07509765625002</c:v>
                      </c:pt>
                      <c:pt idx="4109">
                        <c:v>822.27250976562505</c:v>
                      </c:pt>
                      <c:pt idx="4110">
                        <c:v>822.48251953124998</c:v>
                      </c:pt>
                      <c:pt idx="4111">
                        <c:v>822.68876953125005</c:v>
                      </c:pt>
                      <c:pt idx="4112">
                        <c:v>822.88872070312505</c:v>
                      </c:pt>
                      <c:pt idx="4113">
                        <c:v>823.08486328125002</c:v>
                      </c:pt>
                      <c:pt idx="4114">
                        <c:v>823.27846679687502</c:v>
                      </c:pt>
                      <c:pt idx="4115">
                        <c:v>823.473388671875</c:v>
                      </c:pt>
                      <c:pt idx="4116">
                        <c:v>823.67084960937495</c:v>
                      </c:pt>
                      <c:pt idx="4117">
                        <c:v>823.87954101562502</c:v>
                      </c:pt>
                      <c:pt idx="4118">
                        <c:v>824.07817382812505</c:v>
                      </c:pt>
                      <c:pt idx="4119">
                        <c:v>824.26806640625</c:v>
                      </c:pt>
                      <c:pt idx="4120">
                        <c:v>824.466796875</c:v>
                      </c:pt>
                      <c:pt idx="4121">
                        <c:v>824.667724609375</c:v>
                      </c:pt>
                      <c:pt idx="4122">
                        <c:v>824.86381835937505</c:v>
                      </c:pt>
                      <c:pt idx="4123">
                        <c:v>825.07783203124995</c:v>
                      </c:pt>
                      <c:pt idx="4124">
                        <c:v>825.28535156249995</c:v>
                      </c:pt>
                      <c:pt idx="4125">
                        <c:v>825.47275390624998</c:v>
                      </c:pt>
                      <c:pt idx="4126">
                        <c:v>825.67392578124998</c:v>
                      </c:pt>
                      <c:pt idx="4127">
                        <c:v>825.87006835937495</c:v>
                      </c:pt>
                      <c:pt idx="4128">
                        <c:v>826.07001953124995</c:v>
                      </c:pt>
                      <c:pt idx="4129">
                        <c:v>826.280029296875</c:v>
                      </c:pt>
                      <c:pt idx="4130">
                        <c:v>826.472412109375</c:v>
                      </c:pt>
                      <c:pt idx="4131">
                        <c:v>826.66855468749998</c:v>
                      </c:pt>
                      <c:pt idx="4132">
                        <c:v>826.87099609375002</c:v>
                      </c:pt>
                      <c:pt idx="4133">
                        <c:v>827.05961914062505</c:v>
                      </c:pt>
                      <c:pt idx="4134">
                        <c:v>827.26079101562505</c:v>
                      </c:pt>
                      <c:pt idx="4135">
                        <c:v>827.48061523437502</c:v>
                      </c:pt>
                      <c:pt idx="4136">
                        <c:v>827.67426757812495</c:v>
                      </c:pt>
                      <c:pt idx="4137">
                        <c:v>827.86435546874998</c:v>
                      </c:pt>
                      <c:pt idx="4138">
                        <c:v>828.06557617187502</c:v>
                      </c:pt>
                      <c:pt idx="4139">
                        <c:v>828.25795898437502</c:v>
                      </c:pt>
                      <c:pt idx="4140">
                        <c:v>828.46791992187502</c:v>
                      </c:pt>
                      <c:pt idx="4141">
                        <c:v>828.67539062499998</c:v>
                      </c:pt>
                      <c:pt idx="4142">
                        <c:v>828.87783203125002</c:v>
                      </c:pt>
                      <c:pt idx="4143">
                        <c:v>829.07905273437495</c:v>
                      </c:pt>
                      <c:pt idx="4144">
                        <c:v>829.26894531250002</c:v>
                      </c:pt>
                      <c:pt idx="4145">
                        <c:v>829.46503906249995</c:v>
                      </c:pt>
                      <c:pt idx="4146">
                        <c:v>829.67124023437498</c:v>
                      </c:pt>
                      <c:pt idx="4147">
                        <c:v>829.86997070312498</c:v>
                      </c:pt>
                      <c:pt idx="4148">
                        <c:v>830.07114257812498</c:v>
                      </c:pt>
                      <c:pt idx="4149">
                        <c:v>830.27333984375002</c:v>
                      </c:pt>
                      <c:pt idx="4150">
                        <c:v>830.46176757812498</c:v>
                      </c:pt>
                      <c:pt idx="4151">
                        <c:v>830.66572265624995</c:v>
                      </c:pt>
                      <c:pt idx="4152">
                        <c:v>830.868408203125</c:v>
                      </c:pt>
                      <c:pt idx="4153">
                        <c:v>831.06831054687495</c:v>
                      </c:pt>
                      <c:pt idx="4154">
                        <c:v>831.27451171874998</c:v>
                      </c:pt>
                      <c:pt idx="4155">
                        <c:v>831.46791992187502</c:v>
                      </c:pt>
                      <c:pt idx="4156">
                        <c:v>831.66030273437502</c:v>
                      </c:pt>
                      <c:pt idx="4157">
                        <c:v>831.87050781250002</c:v>
                      </c:pt>
                      <c:pt idx="4158">
                        <c:v>832.07167968750002</c:v>
                      </c:pt>
                      <c:pt idx="4159">
                        <c:v>832.27919921875002</c:v>
                      </c:pt>
                      <c:pt idx="4160">
                        <c:v>832.48540039062505</c:v>
                      </c:pt>
                      <c:pt idx="4161">
                        <c:v>832.67778320312505</c:v>
                      </c:pt>
                      <c:pt idx="4162">
                        <c:v>832.86137695312505</c:v>
                      </c:pt>
                      <c:pt idx="4163">
                        <c:v>833.06381835937498</c:v>
                      </c:pt>
                      <c:pt idx="4164">
                        <c:v>833.27255859374998</c:v>
                      </c:pt>
                      <c:pt idx="4165">
                        <c:v>833.46621093750002</c:v>
                      </c:pt>
                      <c:pt idx="4166">
                        <c:v>833.668701171875</c:v>
                      </c:pt>
                      <c:pt idx="4167">
                        <c:v>833.86337890624998</c:v>
                      </c:pt>
                      <c:pt idx="4168">
                        <c:v>834.07207031250005</c:v>
                      </c:pt>
                      <c:pt idx="4169">
                        <c:v>834.27978515625</c:v>
                      </c:pt>
                      <c:pt idx="4170">
                        <c:v>834.470947265625</c:v>
                      </c:pt>
                      <c:pt idx="4171">
                        <c:v>834.6708984375</c:v>
                      </c:pt>
                      <c:pt idx="4172">
                        <c:v>834.8720703125</c:v>
                      </c:pt>
                      <c:pt idx="4173">
                        <c:v>835.06064453124998</c:v>
                      </c:pt>
                      <c:pt idx="4174">
                        <c:v>835.25405273437502</c:v>
                      </c:pt>
                      <c:pt idx="4175">
                        <c:v>835.46782226562505</c:v>
                      </c:pt>
                      <c:pt idx="4176">
                        <c:v>835.67304687499995</c:v>
                      </c:pt>
                      <c:pt idx="4177">
                        <c:v>835.87045898437498</c:v>
                      </c:pt>
                      <c:pt idx="4178">
                        <c:v>836.07163085937498</c:v>
                      </c:pt>
                      <c:pt idx="4179">
                        <c:v>836.27031250000005</c:v>
                      </c:pt>
                      <c:pt idx="4180">
                        <c:v>836.47905273437505</c:v>
                      </c:pt>
                      <c:pt idx="4181">
                        <c:v>836.678955078125</c:v>
                      </c:pt>
                      <c:pt idx="4182">
                        <c:v>836.8623046875</c:v>
                      </c:pt>
                      <c:pt idx="4183">
                        <c:v>837.05976562499995</c:v>
                      </c:pt>
                      <c:pt idx="4184">
                        <c:v>837.25991210937502</c:v>
                      </c:pt>
                      <c:pt idx="4185">
                        <c:v>837.4560546875</c:v>
                      </c:pt>
                      <c:pt idx="4186">
                        <c:v>837.66103515625002</c:v>
                      </c:pt>
                      <c:pt idx="4187">
                        <c:v>837.86225585937495</c:v>
                      </c:pt>
                      <c:pt idx="4188">
                        <c:v>838.05966796874998</c:v>
                      </c:pt>
                      <c:pt idx="4189">
                        <c:v>838.257080078125</c:v>
                      </c:pt>
                      <c:pt idx="4190">
                        <c:v>838.45830078125005</c:v>
                      </c:pt>
                      <c:pt idx="4191">
                        <c:v>838.65693359374995</c:v>
                      </c:pt>
                      <c:pt idx="4192">
                        <c:v>838.85556640624998</c:v>
                      </c:pt>
                      <c:pt idx="4193">
                        <c:v>839.05551757812498</c:v>
                      </c:pt>
                      <c:pt idx="4194">
                        <c:v>839.25673828125002</c:v>
                      </c:pt>
                      <c:pt idx="4195">
                        <c:v>839.45668945312502</c:v>
                      </c:pt>
                      <c:pt idx="4196">
                        <c:v>839.65659179687498</c:v>
                      </c:pt>
                      <c:pt idx="4197">
                        <c:v>839.86279296875</c:v>
                      </c:pt>
                      <c:pt idx="4198">
                        <c:v>840.071533203125</c:v>
                      </c:pt>
                      <c:pt idx="4199">
                        <c:v>840.26743164062498</c:v>
                      </c:pt>
                      <c:pt idx="4200">
                        <c:v>840.45957031249998</c:v>
                      </c:pt>
                      <c:pt idx="4201">
                        <c:v>840.65976562499998</c:v>
                      </c:pt>
                      <c:pt idx="4202">
                        <c:v>840.86625976562505</c:v>
                      </c:pt>
                      <c:pt idx="4203">
                        <c:v>841.07246093749995</c:v>
                      </c:pt>
                      <c:pt idx="4204">
                        <c:v>841.26357421875002</c:v>
                      </c:pt>
                      <c:pt idx="4205">
                        <c:v>841.45976562500005</c:v>
                      </c:pt>
                      <c:pt idx="4206">
                        <c:v>841.65717773437495</c:v>
                      </c:pt>
                      <c:pt idx="4207">
                        <c:v>841.86210937500005</c:v>
                      </c:pt>
                      <c:pt idx="4208">
                        <c:v>842.06328125000005</c:v>
                      </c:pt>
                      <c:pt idx="4209">
                        <c:v>842.25566406250005</c:v>
                      </c:pt>
                      <c:pt idx="4210">
                        <c:v>842.45937500000002</c:v>
                      </c:pt>
                      <c:pt idx="4211">
                        <c:v>842.66562499999998</c:v>
                      </c:pt>
                      <c:pt idx="4212">
                        <c:v>842.86806640625002</c:v>
                      </c:pt>
                      <c:pt idx="4213">
                        <c:v>843.06269531249995</c:v>
                      </c:pt>
                      <c:pt idx="4214">
                        <c:v>843.25864257812498</c:v>
                      </c:pt>
                      <c:pt idx="4215">
                        <c:v>843.45004882812498</c:v>
                      </c:pt>
                      <c:pt idx="4216">
                        <c:v>843.647705078125</c:v>
                      </c:pt>
                      <c:pt idx="4217">
                        <c:v>843.8564453125</c:v>
                      </c:pt>
                      <c:pt idx="4218">
                        <c:v>844.05888671875005</c:v>
                      </c:pt>
                      <c:pt idx="4219">
                        <c:v>844.25859375000005</c:v>
                      </c:pt>
                      <c:pt idx="4220">
                        <c:v>844.46357421874995</c:v>
                      </c:pt>
                      <c:pt idx="4221">
                        <c:v>844.66596679687495</c:v>
                      </c:pt>
                      <c:pt idx="4222">
                        <c:v>844.85708007812502</c:v>
                      </c:pt>
                      <c:pt idx="4223">
                        <c:v>845.05473632812505</c:v>
                      </c:pt>
                      <c:pt idx="4224">
                        <c:v>845.245849609375</c:v>
                      </c:pt>
                      <c:pt idx="4225">
                        <c:v>845.44960937500002</c:v>
                      </c:pt>
                      <c:pt idx="4226">
                        <c:v>845.66337890625005</c:v>
                      </c:pt>
                      <c:pt idx="4227">
                        <c:v>845.85673828125005</c:v>
                      </c:pt>
                      <c:pt idx="4228">
                        <c:v>846.06020507812502</c:v>
                      </c:pt>
                      <c:pt idx="4229">
                        <c:v>846.25664062500005</c:v>
                      </c:pt>
                      <c:pt idx="4230">
                        <c:v>846.45683593750005</c:v>
                      </c:pt>
                      <c:pt idx="4231">
                        <c:v>846.65546874999995</c:v>
                      </c:pt>
                      <c:pt idx="4232">
                        <c:v>846.84658203125002</c:v>
                      </c:pt>
                      <c:pt idx="4233">
                        <c:v>847.057861328125</c:v>
                      </c:pt>
                      <c:pt idx="4234">
                        <c:v>847.2666015625</c:v>
                      </c:pt>
                      <c:pt idx="4235">
                        <c:v>847.45644531250002</c:v>
                      </c:pt>
                      <c:pt idx="4236">
                        <c:v>847.64882812500002</c:v>
                      </c:pt>
                      <c:pt idx="4237">
                        <c:v>847.85634765625002</c:v>
                      </c:pt>
                      <c:pt idx="4238">
                        <c:v>848.05878906249995</c:v>
                      </c:pt>
                      <c:pt idx="4239">
                        <c:v>848.26372070312505</c:v>
                      </c:pt>
                      <c:pt idx="4240">
                        <c:v>848.45488281250005</c:v>
                      </c:pt>
                      <c:pt idx="4241">
                        <c:v>848.64975585937498</c:v>
                      </c:pt>
                      <c:pt idx="4242">
                        <c:v>848.86855468750002</c:v>
                      </c:pt>
                      <c:pt idx="4243">
                        <c:v>849.0634765625</c:v>
                      </c:pt>
                      <c:pt idx="4244">
                        <c:v>849.24931640625005</c:v>
                      </c:pt>
                      <c:pt idx="4245">
                        <c:v>849.46054687499998</c:v>
                      </c:pt>
                      <c:pt idx="4246">
                        <c:v>849.66450195312495</c:v>
                      </c:pt>
                      <c:pt idx="4247">
                        <c:v>849.85820312500005</c:v>
                      </c:pt>
                      <c:pt idx="4248">
                        <c:v>850.05810546875</c:v>
                      </c:pt>
                      <c:pt idx="4249">
                        <c:v>850.25927734375</c:v>
                      </c:pt>
                      <c:pt idx="4250">
                        <c:v>850.46552734374995</c:v>
                      </c:pt>
                      <c:pt idx="4251">
                        <c:v>850.658935546875</c:v>
                      </c:pt>
                      <c:pt idx="4252">
                        <c:v>850.85761718749995</c:v>
                      </c:pt>
                      <c:pt idx="4253">
                        <c:v>851.05400390625005</c:v>
                      </c:pt>
                      <c:pt idx="4254">
                        <c:v>851.24638671875005</c:v>
                      </c:pt>
                      <c:pt idx="4255">
                        <c:v>851.45639648437498</c:v>
                      </c:pt>
                      <c:pt idx="4256">
                        <c:v>851.66635742187498</c:v>
                      </c:pt>
                      <c:pt idx="4257">
                        <c:v>851.85346679687495</c:v>
                      </c:pt>
                      <c:pt idx="4258">
                        <c:v>852.04086914062498</c:v>
                      </c:pt>
                      <c:pt idx="4259">
                        <c:v>852.25107421874998</c:v>
                      </c:pt>
                      <c:pt idx="4260">
                        <c:v>852.45600585937495</c:v>
                      </c:pt>
                      <c:pt idx="4261">
                        <c:v>852.66225585937502</c:v>
                      </c:pt>
                      <c:pt idx="4262">
                        <c:v>852.85712890624995</c:v>
                      </c:pt>
                      <c:pt idx="4263">
                        <c:v>853.04824218750002</c:v>
                      </c:pt>
                      <c:pt idx="4264">
                        <c:v>853.26704101562495</c:v>
                      </c:pt>
                      <c:pt idx="4265">
                        <c:v>853.47202148437498</c:v>
                      </c:pt>
                      <c:pt idx="4266">
                        <c:v>853.65815429687495</c:v>
                      </c:pt>
                      <c:pt idx="4267">
                        <c:v>853.851806640625</c:v>
                      </c:pt>
                      <c:pt idx="4268">
                        <c:v>854.04921875000002</c:v>
                      </c:pt>
                      <c:pt idx="4269">
                        <c:v>854.25541992187505</c:v>
                      </c:pt>
                      <c:pt idx="4270">
                        <c:v>854.455322265625</c:v>
                      </c:pt>
                      <c:pt idx="4271">
                        <c:v>854.64516601562502</c:v>
                      </c:pt>
                      <c:pt idx="4272">
                        <c:v>854.84892578125005</c:v>
                      </c:pt>
                      <c:pt idx="4273">
                        <c:v>855.05893554687498</c:v>
                      </c:pt>
                      <c:pt idx="4274">
                        <c:v>855.25634765625</c:v>
                      </c:pt>
                      <c:pt idx="4275">
                        <c:v>855.45126953124998</c:v>
                      </c:pt>
                      <c:pt idx="4276">
                        <c:v>855.65117187500005</c:v>
                      </c:pt>
                      <c:pt idx="4277">
                        <c:v>855.86245117187502</c:v>
                      </c:pt>
                      <c:pt idx="4278">
                        <c:v>856.05986328125005</c:v>
                      </c:pt>
                      <c:pt idx="4279">
                        <c:v>856.25224609375005</c:v>
                      </c:pt>
                      <c:pt idx="4280">
                        <c:v>856.45346679687498</c:v>
                      </c:pt>
                      <c:pt idx="4281">
                        <c:v>856.64833984375002</c:v>
                      </c:pt>
                      <c:pt idx="4282">
                        <c:v>856.84824218749998</c:v>
                      </c:pt>
                      <c:pt idx="4283">
                        <c:v>857.04541015625</c:v>
                      </c:pt>
                      <c:pt idx="4284">
                        <c:v>857.24638671875005</c:v>
                      </c:pt>
                      <c:pt idx="4285">
                        <c:v>857.4541015625</c:v>
                      </c:pt>
                      <c:pt idx="4286">
                        <c:v>857.65048828124998</c:v>
                      </c:pt>
                      <c:pt idx="4287">
                        <c:v>857.84541015624995</c:v>
                      </c:pt>
                      <c:pt idx="4288">
                        <c:v>858.04658203124995</c:v>
                      </c:pt>
                      <c:pt idx="4289">
                        <c:v>858.25278320312498</c:v>
                      </c:pt>
                      <c:pt idx="4290">
                        <c:v>858.46025390625005</c:v>
                      </c:pt>
                      <c:pt idx="4291">
                        <c:v>858.658935546875</c:v>
                      </c:pt>
                      <c:pt idx="4292">
                        <c:v>858.85488281250002</c:v>
                      </c:pt>
                      <c:pt idx="4293">
                        <c:v>859.05356445312498</c:v>
                      </c:pt>
                      <c:pt idx="4294">
                        <c:v>859.25371093750005</c:v>
                      </c:pt>
                      <c:pt idx="4295">
                        <c:v>859.45366210937505</c:v>
                      </c:pt>
                      <c:pt idx="4296">
                        <c:v>859.64985351562495</c:v>
                      </c:pt>
                      <c:pt idx="4297">
                        <c:v>859.8447265625</c:v>
                      </c:pt>
                      <c:pt idx="4298">
                        <c:v>860.04340820312495</c:v>
                      </c:pt>
                      <c:pt idx="4299">
                        <c:v>860.23833007812505</c:v>
                      </c:pt>
                      <c:pt idx="4300">
                        <c:v>860.43574218749995</c:v>
                      </c:pt>
                      <c:pt idx="4301">
                        <c:v>860.65073242187498</c:v>
                      </c:pt>
                      <c:pt idx="4302">
                        <c:v>860.85166015624998</c:v>
                      </c:pt>
                      <c:pt idx="4303">
                        <c:v>861.04155273437505</c:v>
                      </c:pt>
                      <c:pt idx="4304">
                        <c:v>861.25180664062498</c:v>
                      </c:pt>
                      <c:pt idx="4305">
                        <c:v>861.447998046875</c:v>
                      </c:pt>
                      <c:pt idx="4306">
                        <c:v>861.649169921875</c:v>
                      </c:pt>
                      <c:pt idx="4307">
                        <c:v>861.859130859375</c:v>
                      </c:pt>
                      <c:pt idx="4308">
                        <c:v>862.04902343749995</c:v>
                      </c:pt>
                      <c:pt idx="4309">
                        <c:v>862.23886718749998</c:v>
                      </c:pt>
                      <c:pt idx="4310">
                        <c:v>862.44252929687502</c:v>
                      </c:pt>
                      <c:pt idx="4311">
                        <c:v>862.65629882812505</c:v>
                      </c:pt>
                      <c:pt idx="4312">
                        <c:v>862.86000976562502</c:v>
                      </c:pt>
                      <c:pt idx="4313">
                        <c:v>863.046142578125</c:v>
                      </c:pt>
                      <c:pt idx="4314">
                        <c:v>863.2373046875</c:v>
                      </c:pt>
                      <c:pt idx="4315">
                        <c:v>863.429443359375</c:v>
                      </c:pt>
                      <c:pt idx="4316">
                        <c:v>863.63413085937498</c:v>
                      </c:pt>
                      <c:pt idx="4317">
                        <c:v>863.84184570312505</c:v>
                      </c:pt>
                      <c:pt idx="4318">
                        <c:v>864.04179687500005</c:v>
                      </c:pt>
                      <c:pt idx="4319">
                        <c:v>864.24296875000005</c:v>
                      </c:pt>
                      <c:pt idx="4320">
                        <c:v>864.44814453125002</c:v>
                      </c:pt>
                      <c:pt idx="4321">
                        <c:v>864.65688476562502</c:v>
                      </c:pt>
                      <c:pt idx="4322">
                        <c:v>864.85283203125005</c:v>
                      </c:pt>
                      <c:pt idx="4323">
                        <c:v>865.043701171875</c:v>
                      </c:pt>
                      <c:pt idx="4324">
                        <c:v>865.24008789062498</c:v>
                      </c:pt>
                      <c:pt idx="4325">
                        <c:v>865.45913085937502</c:v>
                      </c:pt>
                      <c:pt idx="4326">
                        <c:v>865.65781249999998</c:v>
                      </c:pt>
                      <c:pt idx="4327">
                        <c:v>865.837646484375</c:v>
                      </c:pt>
                      <c:pt idx="4328">
                        <c:v>866.03251953125005</c:v>
                      </c:pt>
                      <c:pt idx="4329">
                        <c:v>866.23369140625005</c:v>
                      </c:pt>
                      <c:pt idx="4330">
                        <c:v>866.44243164062505</c:v>
                      </c:pt>
                      <c:pt idx="4331">
                        <c:v>866.649658203125</c:v>
                      </c:pt>
                      <c:pt idx="4332">
                        <c:v>866.85087890625005</c:v>
                      </c:pt>
                      <c:pt idx="4333">
                        <c:v>867.05107421875005</c:v>
                      </c:pt>
                      <c:pt idx="4334">
                        <c:v>867.241943359375</c:v>
                      </c:pt>
                      <c:pt idx="4335">
                        <c:v>867.44438476562505</c:v>
                      </c:pt>
                      <c:pt idx="4336">
                        <c:v>867.64458007812505</c:v>
                      </c:pt>
                      <c:pt idx="4337">
                        <c:v>867.84077148437495</c:v>
                      </c:pt>
                      <c:pt idx="4338">
                        <c:v>868.05078125</c:v>
                      </c:pt>
                      <c:pt idx="4339">
                        <c:v>868.24565429687505</c:v>
                      </c:pt>
                      <c:pt idx="4340">
                        <c:v>868.43925781250005</c:v>
                      </c:pt>
                      <c:pt idx="4341">
                        <c:v>868.63164062500005</c:v>
                      </c:pt>
                      <c:pt idx="4342">
                        <c:v>868.83916015625005</c:v>
                      </c:pt>
                      <c:pt idx="4343">
                        <c:v>869.04541015625</c:v>
                      </c:pt>
                      <c:pt idx="4344">
                        <c:v>869.23779296875</c:v>
                      </c:pt>
                      <c:pt idx="4345">
                        <c:v>869.43520507812502</c:v>
                      </c:pt>
                      <c:pt idx="4346">
                        <c:v>869.63261718750005</c:v>
                      </c:pt>
                      <c:pt idx="4347">
                        <c:v>869.84135742187505</c:v>
                      </c:pt>
                      <c:pt idx="4348">
                        <c:v>870.04482421875002</c:v>
                      </c:pt>
                      <c:pt idx="4349">
                        <c:v>870.24726562499995</c:v>
                      </c:pt>
                      <c:pt idx="4350">
                        <c:v>870.44340820312505</c:v>
                      </c:pt>
                      <c:pt idx="4351">
                        <c:v>870.643310546875</c:v>
                      </c:pt>
                      <c:pt idx="4352">
                        <c:v>870.85356445312505</c:v>
                      </c:pt>
                      <c:pt idx="4353">
                        <c:v>871.04091796875002</c:v>
                      </c:pt>
                      <c:pt idx="4354">
                        <c:v>871.229248046875</c:v>
                      </c:pt>
                      <c:pt idx="4355">
                        <c:v>871.43798828125</c:v>
                      </c:pt>
                      <c:pt idx="4356">
                        <c:v>871.64824218750005</c:v>
                      </c:pt>
                      <c:pt idx="4357">
                        <c:v>871.83437500000002</c:v>
                      </c:pt>
                      <c:pt idx="4358">
                        <c:v>872.03554687500002</c:v>
                      </c:pt>
                      <c:pt idx="4359">
                        <c:v>872.24301757812498</c:v>
                      </c:pt>
                      <c:pt idx="4360">
                        <c:v>872.43671874999995</c:v>
                      </c:pt>
                      <c:pt idx="4361">
                        <c:v>872.64042968750005</c:v>
                      </c:pt>
                      <c:pt idx="4362">
                        <c:v>872.83906249999995</c:v>
                      </c:pt>
                      <c:pt idx="4363">
                        <c:v>873.03901367187495</c:v>
                      </c:pt>
                      <c:pt idx="4364">
                        <c:v>873.248779296875</c:v>
                      </c:pt>
                      <c:pt idx="4365">
                        <c:v>873.45498046875002</c:v>
                      </c:pt>
                      <c:pt idx="4366">
                        <c:v>873.65009765624995</c:v>
                      </c:pt>
                      <c:pt idx="4367">
                        <c:v>873.83842773437505</c:v>
                      </c:pt>
                      <c:pt idx="4368">
                        <c:v>874.03188476562502</c:v>
                      </c:pt>
                      <c:pt idx="4369">
                        <c:v>874.23334960937495</c:v>
                      </c:pt>
                      <c:pt idx="4370">
                        <c:v>874.43974609375005</c:v>
                      </c:pt>
                      <c:pt idx="4371">
                        <c:v>874.64594726562495</c:v>
                      </c:pt>
                      <c:pt idx="4372">
                        <c:v>874.83583984375002</c:v>
                      </c:pt>
                      <c:pt idx="4373">
                        <c:v>875.031982421875</c:v>
                      </c:pt>
                      <c:pt idx="4374">
                        <c:v>875.23066406249995</c:v>
                      </c:pt>
                      <c:pt idx="4375">
                        <c:v>875.43061523437495</c:v>
                      </c:pt>
                      <c:pt idx="4376">
                        <c:v>875.63554687500005</c:v>
                      </c:pt>
                      <c:pt idx="4377">
                        <c:v>875.834228515625</c:v>
                      </c:pt>
                      <c:pt idx="4378">
                        <c:v>876.03041992187502</c:v>
                      </c:pt>
                      <c:pt idx="4379">
                        <c:v>876.23164062499995</c:v>
                      </c:pt>
                      <c:pt idx="4380">
                        <c:v>876.43510742187505</c:v>
                      </c:pt>
                      <c:pt idx="4381">
                        <c:v>876.63627929687505</c:v>
                      </c:pt>
                      <c:pt idx="4382">
                        <c:v>876.83647460937505</c:v>
                      </c:pt>
                      <c:pt idx="4383">
                        <c:v>877.03012695312498</c:v>
                      </c:pt>
                      <c:pt idx="4384">
                        <c:v>877.22626953124995</c:v>
                      </c:pt>
                      <c:pt idx="4385">
                        <c:v>877.42495117187502</c:v>
                      </c:pt>
                      <c:pt idx="4386">
                        <c:v>877.63618164062495</c:v>
                      </c:pt>
                      <c:pt idx="4387">
                        <c:v>877.84614257812495</c:v>
                      </c:pt>
                      <c:pt idx="4388">
                        <c:v>878.03852539062495</c:v>
                      </c:pt>
                      <c:pt idx="4389">
                        <c:v>878.23696289062502</c:v>
                      </c:pt>
                      <c:pt idx="4390">
                        <c:v>878.43437500000005</c:v>
                      </c:pt>
                      <c:pt idx="4391">
                        <c:v>878.63955078125002</c:v>
                      </c:pt>
                      <c:pt idx="4392">
                        <c:v>878.83823242187498</c:v>
                      </c:pt>
                      <c:pt idx="4393">
                        <c:v>879.02685546875</c:v>
                      </c:pt>
                      <c:pt idx="4394">
                        <c:v>879.22910156249998</c:v>
                      </c:pt>
                      <c:pt idx="4395">
                        <c:v>879.43281249999995</c:v>
                      </c:pt>
                      <c:pt idx="4396">
                        <c:v>879.63046874999998</c:v>
                      </c:pt>
                      <c:pt idx="4397">
                        <c:v>879.82539062499995</c:v>
                      </c:pt>
                      <c:pt idx="4398">
                        <c:v>880.03789062500005</c:v>
                      </c:pt>
                      <c:pt idx="4399">
                        <c:v>880.23759765625005</c:v>
                      </c:pt>
                      <c:pt idx="4400">
                        <c:v>880.427490234375</c:v>
                      </c:pt>
                      <c:pt idx="4401">
                        <c:v>880.63393554687502</c:v>
                      </c:pt>
                      <c:pt idx="4402">
                        <c:v>880.84765625</c:v>
                      </c:pt>
                      <c:pt idx="4403">
                        <c:v>881.04252929687505</c:v>
                      </c:pt>
                      <c:pt idx="4404">
                        <c:v>881.22612304687505</c:v>
                      </c:pt>
                      <c:pt idx="4405">
                        <c:v>881.44218750000005</c:v>
                      </c:pt>
                      <c:pt idx="4406">
                        <c:v>881.64189453125005</c:v>
                      </c:pt>
                      <c:pt idx="4407">
                        <c:v>881.824462890625</c:v>
                      </c:pt>
                      <c:pt idx="4408">
                        <c:v>882.02714843750005</c:v>
                      </c:pt>
                      <c:pt idx="4409">
                        <c:v>882.22709960937505</c:v>
                      </c:pt>
                      <c:pt idx="4410">
                        <c:v>882.42451171874995</c:v>
                      </c:pt>
                      <c:pt idx="4411">
                        <c:v>882.63071289062498</c:v>
                      </c:pt>
                      <c:pt idx="4412">
                        <c:v>882.82661132812495</c:v>
                      </c:pt>
                      <c:pt idx="4413">
                        <c:v>883.02377929687498</c:v>
                      </c:pt>
                      <c:pt idx="4414">
                        <c:v>883.23276367187498</c:v>
                      </c:pt>
                      <c:pt idx="4415">
                        <c:v>883.43798828125</c:v>
                      </c:pt>
                      <c:pt idx="4416">
                        <c:v>883.64145507812498</c:v>
                      </c:pt>
                      <c:pt idx="4417">
                        <c:v>883.83637695312495</c:v>
                      </c:pt>
                      <c:pt idx="4418">
                        <c:v>884.02499999999998</c:v>
                      </c:pt>
                      <c:pt idx="4419">
                        <c:v>884.22866210937502</c:v>
                      </c:pt>
                      <c:pt idx="4420">
                        <c:v>884.44770507812495</c:v>
                      </c:pt>
                      <c:pt idx="4421">
                        <c:v>884.64516601562502</c:v>
                      </c:pt>
                      <c:pt idx="4422">
                        <c:v>884.83754882812502</c:v>
                      </c:pt>
                      <c:pt idx="4423">
                        <c:v>885.03364257812495</c:v>
                      </c:pt>
                      <c:pt idx="4424">
                        <c:v>885.22197265625005</c:v>
                      </c:pt>
                      <c:pt idx="4425">
                        <c:v>885.41665039062502</c:v>
                      </c:pt>
                      <c:pt idx="4426">
                        <c:v>885.62187500000005</c:v>
                      </c:pt>
                      <c:pt idx="4427">
                        <c:v>885.82685546874995</c:v>
                      </c:pt>
                      <c:pt idx="4428">
                        <c:v>886.02304687499998</c:v>
                      </c:pt>
                      <c:pt idx="4429">
                        <c:v>886.22197265625005</c:v>
                      </c:pt>
                      <c:pt idx="4430">
                        <c:v>886.421875</c:v>
                      </c:pt>
                      <c:pt idx="4431">
                        <c:v>886.62177734374995</c:v>
                      </c:pt>
                      <c:pt idx="4432">
                        <c:v>886.8330078125</c:v>
                      </c:pt>
                      <c:pt idx="4433">
                        <c:v>887.04677734375002</c:v>
                      </c:pt>
                      <c:pt idx="4434">
                        <c:v>887.24550781250002</c:v>
                      </c:pt>
                      <c:pt idx="4435">
                        <c:v>887.44296874999998</c:v>
                      </c:pt>
                      <c:pt idx="4436">
                        <c:v>887.63657226562498</c:v>
                      </c:pt>
                      <c:pt idx="4437">
                        <c:v>887.82895507812498</c:v>
                      </c:pt>
                      <c:pt idx="4438">
                        <c:v>888.02866210937498</c:v>
                      </c:pt>
                      <c:pt idx="4439">
                        <c:v>888.22226562499998</c:v>
                      </c:pt>
                      <c:pt idx="4440">
                        <c:v>888.427490234375</c:v>
                      </c:pt>
                      <c:pt idx="4441">
                        <c:v>888.62871093750005</c:v>
                      </c:pt>
                      <c:pt idx="4442">
                        <c:v>888.82861328125</c:v>
                      </c:pt>
                      <c:pt idx="4443">
                        <c:v>889.02978515625</c:v>
                      </c:pt>
                      <c:pt idx="4444">
                        <c:v>889.22846679687495</c:v>
                      </c:pt>
                      <c:pt idx="4445">
                        <c:v>889.422119140625</c:v>
                      </c:pt>
                      <c:pt idx="4446">
                        <c:v>889.60947265624998</c:v>
                      </c:pt>
                      <c:pt idx="4447">
                        <c:v>889.82070312500002</c:v>
                      </c:pt>
                      <c:pt idx="4448">
                        <c:v>890.02944335937502</c:v>
                      </c:pt>
                      <c:pt idx="4449">
                        <c:v>890.22309570312495</c:v>
                      </c:pt>
                      <c:pt idx="4450">
                        <c:v>890.41796875</c:v>
                      </c:pt>
                      <c:pt idx="4451">
                        <c:v>890.62045898437498</c:v>
                      </c:pt>
                      <c:pt idx="4452">
                        <c:v>890.82143554687502</c:v>
                      </c:pt>
                      <c:pt idx="4453">
                        <c:v>891.02382812500002</c:v>
                      </c:pt>
                      <c:pt idx="4454">
                        <c:v>891.23027343750005</c:v>
                      </c:pt>
                      <c:pt idx="4455">
                        <c:v>891.42265625000005</c:v>
                      </c:pt>
                      <c:pt idx="4456">
                        <c:v>891.621337890625</c:v>
                      </c:pt>
                      <c:pt idx="4457">
                        <c:v>891.828857421875</c:v>
                      </c:pt>
                      <c:pt idx="4458">
                        <c:v>892.02753906249995</c:v>
                      </c:pt>
                      <c:pt idx="4459">
                        <c:v>892.21738281249998</c:v>
                      </c:pt>
                      <c:pt idx="4460">
                        <c:v>892.41733398437498</c:v>
                      </c:pt>
                      <c:pt idx="4461">
                        <c:v>892.62734375000002</c:v>
                      </c:pt>
                      <c:pt idx="4462">
                        <c:v>892.83857421874995</c:v>
                      </c:pt>
                      <c:pt idx="4463">
                        <c:v>893.03974609374995</c:v>
                      </c:pt>
                      <c:pt idx="4464">
                        <c:v>893.2333984375</c:v>
                      </c:pt>
                      <c:pt idx="4465">
                        <c:v>893.43208007812495</c:v>
                      </c:pt>
                      <c:pt idx="4466">
                        <c:v>893.63330078125</c:v>
                      </c:pt>
                      <c:pt idx="4467">
                        <c:v>893.83198242187495</c:v>
                      </c:pt>
                      <c:pt idx="4468">
                        <c:v>894.01303710937498</c:v>
                      </c:pt>
                      <c:pt idx="4469">
                        <c:v>894.21044921875</c:v>
                      </c:pt>
                      <c:pt idx="4470">
                        <c:v>894.41264648437505</c:v>
                      </c:pt>
                      <c:pt idx="4471">
                        <c:v>894.611328125</c:v>
                      </c:pt>
                      <c:pt idx="4472">
                        <c:v>894.821533203125</c:v>
                      </c:pt>
                      <c:pt idx="4473">
                        <c:v>895.01645507812498</c:v>
                      </c:pt>
                      <c:pt idx="4474">
                        <c:v>895.22646484375002</c:v>
                      </c:pt>
                      <c:pt idx="4475">
                        <c:v>895.43769531249995</c:v>
                      </c:pt>
                      <c:pt idx="4476">
                        <c:v>895.62631835937498</c:v>
                      </c:pt>
                      <c:pt idx="4477">
                        <c:v>895.82246093749995</c:v>
                      </c:pt>
                      <c:pt idx="4478">
                        <c:v>896.01962890624998</c:v>
                      </c:pt>
                      <c:pt idx="4479">
                        <c:v>896.21958007812498</c:v>
                      </c:pt>
                      <c:pt idx="4480">
                        <c:v>896.42353515624995</c:v>
                      </c:pt>
                      <c:pt idx="4481">
                        <c:v>896.62348632812495</c:v>
                      </c:pt>
                      <c:pt idx="4482">
                        <c:v>896.81210937499998</c:v>
                      </c:pt>
                      <c:pt idx="4483">
                        <c:v>897.009521484375</c:v>
                      </c:pt>
                      <c:pt idx="4484">
                        <c:v>897.22202148437498</c:v>
                      </c:pt>
                      <c:pt idx="4485">
                        <c:v>897.41943359375</c:v>
                      </c:pt>
                      <c:pt idx="4486">
                        <c:v>897.61557617187498</c:v>
                      </c:pt>
                      <c:pt idx="4487">
                        <c:v>897.82177734375</c:v>
                      </c:pt>
                      <c:pt idx="4488">
                        <c:v>898.03178710937505</c:v>
                      </c:pt>
                      <c:pt idx="4489">
                        <c:v>898.22792968750002</c:v>
                      </c:pt>
                      <c:pt idx="4490">
                        <c:v>898.42534179687505</c:v>
                      </c:pt>
                      <c:pt idx="4491">
                        <c:v>898.62783203125002</c:v>
                      </c:pt>
                      <c:pt idx="4492">
                        <c:v>898.81391601562495</c:v>
                      </c:pt>
                      <c:pt idx="4493">
                        <c:v>899.01230468749998</c:v>
                      </c:pt>
                      <c:pt idx="4494">
                        <c:v>899.21479492187495</c:v>
                      </c:pt>
                      <c:pt idx="4495">
                        <c:v>899.416259765625</c:v>
                      </c:pt>
                      <c:pt idx="4496">
                        <c:v>899.62119140624998</c:v>
                      </c:pt>
                      <c:pt idx="4497">
                        <c:v>899.82612304687495</c:v>
                      </c:pt>
                      <c:pt idx="4498">
                        <c:v>900.03085937499998</c:v>
                      </c:pt>
                      <c:pt idx="4499">
                        <c:v>900.228271484375</c:v>
                      </c:pt>
                      <c:pt idx="4500">
                        <c:v>900.428466796875</c:v>
                      </c:pt>
                      <c:pt idx="4501">
                        <c:v>900.62216796874998</c:v>
                      </c:pt>
                      <c:pt idx="4502">
                        <c:v>900.813232421875</c:v>
                      </c:pt>
                      <c:pt idx="4503">
                        <c:v>901.01689453125005</c:v>
                      </c:pt>
                      <c:pt idx="4504">
                        <c:v>901.21684570312505</c:v>
                      </c:pt>
                      <c:pt idx="4505">
                        <c:v>901.42055664062502</c:v>
                      </c:pt>
                      <c:pt idx="4506">
                        <c:v>901.62172851562502</c:v>
                      </c:pt>
                      <c:pt idx="4507">
                        <c:v>901.816650390625</c:v>
                      </c:pt>
                      <c:pt idx="4508">
                        <c:v>902.02138671875002</c:v>
                      </c:pt>
                      <c:pt idx="4509">
                        <c:v>902.22504882812495</c:v>
                      </c:pt>
                      <c:pt idx="4510">
                        <c:v>902.42021484375005</c:v>
                      </c:pt>
                      <c:pt idx="4511">
                        <c:v>902.62016601562505</c:v>
                      </c:pt>
                      <c:pt idx="4512">
                        <c:v>902.82133789062505</c:v>
                      </c:pt>
                      <c:pt idx="4513">
                        <c:v>903.01372070312505</c:v>
                      </c:pt>
                      <c:pt idx="4514">
                        <c:v>903.21240234375</c:v>
                      </c:pt>
                      <c:pt idx="4515">
                        <c:v>903.421142578125</c:v>
                      </c:pt>
                      <c:pt idx="4516">
                        <c:v>903.61708984375002</c:v>
                      </c:pt>
                      <c:pt idx="4517">
                        <c:v>903.82431640624998</c:v>
                      </c:pt>
                      <c:pt idx="4518">
                        <c:v>904.03203125000005</c:v>
                      </c:pt>
                      <c:pt idx="4519">
                        <c:v>904.21713867187498</c:v>
                      </c:pt>
                      <c:pt idx="4520">
                        <c:v>904.40571289062495</c:v>
                      </c:pt>
                      <c:pt idx="4521">
                        <c:v>904.608154296875</c:v>
                      </c:pt>
                      <c:pt idx="4522">
                        <c:v>904.82070312500002</c:v>
                      </c:pt>
                      <c:pt idx="4523">
                        <c:v>905.01435546874995</c:v>
                      </c:pt>
                      <c:pt idx="4524">
                        <c:v>905.21552734374995</c:v>
                      </c:pt>
                      <c:pt idx="4525">
                        <c:v>905.42802734375005</c:v>
                      </c:pt>
                      <c:pt idx="4526">
                        <c:v>905.63022460937498</c:v>
                      </c:pt>
                      <c:pt idx="4527">
                        <c:v>905.81757812499995</c:v>
                      </c:pt>
                      <c:pt idx="4528">
                        <c:v>906.01020507812495</c:v>
                      </c:pt>
                      <c:pt idx="4529">
                        <c:v>906.21640624999998</c:v>
                      </c:pt>
                      <c:pt idx="4530">
                        <c:v>906.41254882812495</c:v>
                      </c:pt>
                      <c:pt idx="4531">
                        <c:v>906.61249999999995</c:v>
                      </c:pt>
                      <c:pt idx="4532">
                        <c:v>906.82001953124995</c:v>
                      </c:pt>
                      <c:pt idx="4533">
                        <c:v>907.01240234374995</c:v>
                      </c:pt>
                      <c:pt idx="4534">
                        <c:v>907.21103515624998</c:v>
                      </c:pt>
                      <c:pt idx="4535">
                        <c:v>907.41850585937505</c:v>
                      </c:pt>
                      <c:pt idx="4536">
                        <c:v>907.60561523437502</c:v>
                      </c:pt>
                      <c:pt idx="4537">
                        <c:v>907.79169921874995</c:v>
                      </c:pt>
                      <c:pt idx="4538">
                        <c:v>908.00449218749998</c:v>
                      </c:pt>
                      <c:pt idx="4539">
                        <c:v>908.23212890624995</c:v>
                      </c:pt>
                      <c:pt idx="4540">
                        <c:v>908.43076171874998</c:v>
                      </c:pt>
                      <c:pt idx="4541">
                        <c:v>908.61181640625</c:v>
                      </c:pt>
                      <c:pt idx="4542">
                        <c:v>908.81303710937505</c:v>
                      </c:pt>
                      <c:pt idx="4543">
                        <c:v>909.01674804687502</c:v>
                      </c:pt>
                      <c:pt idx="4544">
                        <c:v>909.20913085937502</c:v>
                      </c:pt>
                      <c:pt idx="4545">
                        <c:v>909.40532226562505</c:v>
                      </c:pt>
                      <c:pt idx="4546">
                        <c:v>909.60654296874998</c:v>
                      </c:pt>
                      <c:pt idx="4547">
                        <c:v>909.80644531250005</c:v>
                      </c:pt>
                      <c:pt idx="4548">
                        <c:v>910.00761718750005</c:v>
                      </c:pt>
                      <c:pt idx="4549">
                        <c:v>910.22114257812495</c:v>
                      </c:pt>
                      <c:pt idx="4550">
                        <c:v>910.42231445312495</c:v>
                      </c:pt>
                      <c:pt idx="4551">
                        <c:v>910.61997070312498</c:v>
                      </c:pt>
                      <c:pt idx="4552">
                        <c:v>910.81865234375005</c:v>
                      </c:pt>
                      <c:pt idx="4553">
                        <c:v>911.00600585937502</c:v>
                      </c:pt>
                      <c:pt idx="4554">
                        <c:v>911.21220703125005</c:v>
                      </c:pt>
                      <c:pt idx="4555">
                        <c:v>911.41464843749998</c:v>
                      </c:pt>
                      <c:pt idx="4556">
                        <c:v>911.60454101562505</c:v>
                      </c:pt>
                      <c:pt idx="4557">
                        <c:v>911.81679687500002</c:v>
                      </c:pt>
                      <c:pt idx="4558">
                        <c:v>912.01923828124995</c:v>
                      </c:pt>
                      <c:pt idx="4559">
                        <c:v>912.20810546874998</c:v>
                      </c:pt>
                      <c:pt idx="4560">
                        <c:v>912.4052734375</c:v>
                      </c:pt>
                      <c:pt idx="4561">
                        <c:v>912.60146484375002</c:v>
                      </c:pt>
                      <c:pt idx="4562">
                        <c:v>912.80292968749995</c:v>
                      </c:pt>
                      <c:pt idx="4563">
                        <c:v>913.006591796875</c:v>
                      </c:pt>
                      <c:pt idx="4564">
                        <c:v>913.21279296875002</c:v>
                      </c:pt>
                      <c:pt idx="4565">
                        <c:v>913.41401367187495</c:v>
                      </c:pt>
                      <c:pt idx="4566">
                        <c:v>913.61015625000005</c:v>
                      </c:pt>
                      <c:pt idx="4567">
                        <c:v>913.80229492187505</c:v>
                      </c:pt>
                      <c:pt idx="4568">
                        <c:v>913.99970703124995</c:v>
                      </c:pt>
                      <c:pt idx="4569">
                        <c:v>914.202392578125</c:v>
                      </c:pt>
                      <c:pt idx="4570">
                        <c:v>914.40737304687502</c:v>
                      </c:pt>
                      <c:pt idx="4571">
                        <c:v>914.62236328125005</c:v>
                      </c:pt>
                      <c:pt idx="4572">
                        <c:v>914.82480468749998</c:v>
                      </c:pt>
                      <c:pt idx="4573">
                        <c:v>915.01469726562505</c:v>
                      </c:pt>
                      <c:pt idx="4574">
                        <c:v>915.204345703125</c:v>
                      </c:pt>
                      <c:pt idx="4575">
                        <c:v>915.404296875</c:v>
                      </c:pt>
                      <c:pt idx="4576">
                        <c:v>915.60195312500002</c:v>
                      </c:pt>
                      <c:pt idx="4577">
                        <c:v>915.80185546874998</c:v>
                      </c:pt>
                      <c:pt idx="4578">
                        <c:v>916.01059570312498</c:v>
                      </c:pt>
                      <c:pt idx="4579">
                        <c:v>916.21684570312505</c:v>
                      </c:pt>
                      <c:pt idx="4580">
                        <c:v>916.416748046875</c:v>
                      </c:pt>
                      <c:pt idx="4581">
                        <c:v>916.60258789062505</c:v>
                      </c:pt>
                      <c:pt idx="4582">
                        <c:v>916.80380859374998</c:v>
                      </c:pt>
                      <c:pt idx="4583">
                        <c:v>917.00654296874995</c:v>
                      </c:pt>
                      <c:pt idx="4584">
                        <c:v>917.19765625000002</c:v>
                      </c:pt>
                      <c:pt idx="4585">
                        <c:v>917.40004882812502</c:v>
                      </c:pt>
                      <c:pt idx="4586">
                        <c:v>917.60727539062498</c:v>
                      </c:pt>
                      <c:pt idx="4587">
                        <c:v>917.804443359375</c:v>
                      </c:pt>
                      <c:pt idx="4588">
                        <c:v>918.00336914062495</c:v>
                      </c:pt>
                      <c:pt idx="4589">
                        <c:v>918.21337890625</c:v>
                      </c:pt>
                      <c:pt idx="4590">
                        <c:v>918.41328124999995</c:v>
                      </c:pt>
                      <c:pt idx="4591">
                        <c:v>918.60590820312495</c:v>
                      </c:pt>
                      <c:pt idx="4592">
                        <c:v>918.80585937499995</c:v>
                      </c:pt>
                      <c:pt idx="4593">
                        <c:v>919.01333007812502</c:v>
                      </c:pt>
                      <c:pt idx="4594">
                        <c:v>919.21303710937502</c:v>
                      </c:pt>
                      <c:pt idx="4595">
                        <c:v>919.41298828125002</c:v>
                      </c:pt>
                      <c:pt idx="4596">
                        <c:v>919.608154296875</c:v>
                      </c:pt>
                      <c:pt idx="4597">
                        <c:v>919.80180664062505</c:v>
                      </c:pt>
                      <c:pt idx="4598">
                        <c:v>920.00043945312495</c:v>
                      </c:pt>
                      <c:pt idx="4599">
                        <c:v>920.22299804687498</c:v>
                      </c:pt>
                      <c:pt idx="4600">
                        <c:v>920.419189453125</c:v>
                      </c:pt>
                      <c:pt idx="4601">
                        <c:v>920.59272460937495</c:v>
                      </c:pt>
                      <c:pt idx="4602">
                        <c:v>920.80522460937505</c:v>
                      </c:pt>
                      <c:pt idx="4603">
                        <c:v>921.00639648437505</c:v>
                      </c:pt>
                      <c:pt idx="4604">
                        <c:v>921.20634765625005</c:v>
                      </c:pt>
                      <c:pt idx="4605">
                        <c:v>921.413818359375</c:v>
                      </c:pt>
                      <c:pt idx="4606">
                        <c:v>921.60488281250002</c:v>
                      </c:pt>
                      <c:pt idx="4607">
                        <c:v>921.791015625</c:v>
                      </c:pt>
                      <c:pt idx="4608">
                        <c:v>922.00581054687495</c:v>
                      </c:pt>
                      <c:pt idx="4609">
                        <c:v>922.216796875</c:v>
                      </c:pt>
                      <c:pt idx="4610">
                        <c:v>922.40693359374995</c:v>
                      </c:pt>
                      <c:pt idx="4611">
                        <c:v>922.59555664062498</c:v>
                      </c:pt>
                      <c:pt idx="4612">
                        <c:v>922.80429687499998</c:v>
                      </c:pt>
                      <c:pt idx="4613">
                        <c:v>923.01679687499995</c:v>
                      </c:pt>
                      <c:pt idx="4614">
                        <c:v>923.20664062499998</c:v>
                      </c:pt>
                      <c:pt idx="4615">
                        <c:v>923.40302734374995</c:v>
                      </c:pt>
                      <c:pt idx="4616">
                        <c:v>923.60673828125005</c:v>
                      </c:pt>
                      <c:pt idx="4617">
                        <c:v>923.81293945312495</c:v>
                      </c:pt>
                      <c:pt idx="4618">
                        <c:v>924.01411132812495</c:v>
                      </c:pt>
                      <c:pt idx="4619">
                        <c:v>924.21030273437498</c:v>
                      </c:pt>
                      <c:pt idx="4620">
                        <c:v>924.40751953125005</c:v>
                      </c:pt>
                      <c:pt idx="4621">
                        <c:v>924.61376953125</c:v>
                      </c:pt>
                      <c:pt idx="4622">
                        <c:v>924.80888671875005</c:v>
                      </c:pt>
                      <c:pt idx="4623">
                        <c:v>925.02260742187502</c:v>
                      </c:pt>
                      <c:pt idx="4624">
                        <c:v>925.226318359375</c:v>
                      </c:pt>
                      <c:pt idx="4625">
                        <c:v>925.401123046875</c:v>
                      </c:pt>
                      <c:pt idx="4626">
                        <c:v>925.59731445312502</c:v>
                      </c:pt>
                      <c:pt idx="4627">
                        <c:v>925.79848632812502</c:v>
                      </c:pt>
                      <c:pt idx="4628">
                        <c:v>925.98959960937498</c:v>
                      </c:pt>
                      <c:pt idx="4629">
                        <c:v>926.19204101562502</c:v>
                      </c:pt>
                      <c:pt idx="4630">
                        <c:v>926.40708007812498</c:v>
                      </c:pt>
                      <c:pt idx="4631">
                        <c:v>926.60576171875005</c:v>
                      </c:pt>
                      <c:pt idx="4632">
                        <c:v>926.80166015625002</c:v>
                      </c:pt>
                      <c:pt idx="4633">
                        <c:v>927.00161132812502</c:v>
                      </c:pt>
                      <c:pt idx="4634">
                        <c:v>927.20683593750005</c:v>
                      </c:pt>
                      <c:pt idx="4635">
                        <c:v>927.40170898437498</c:v>
                      </c:pt>
                      <c:pt idx="4636">
                        <c:v>927.600341796875</c:v>
                      </c:pt>
                      <c:pt idx="4637">
                        <c:v>927.79775390625002</c:v>
                      </c:pt>
                      <c:pt idx="4638">
                        <c:v>927.992431640625</c:v>
                      </c:pt>
                      <c:pt idx="4639">
                        <c:v>928.20498046875002</c:v>
                      </c:pt>
                      <c:pt idx="4640">
                        <c:v>928.40141601562505</c:v>
                      </c:pt>
                      <c:pt idx="4641">
                        <c:v>928.59633789062502</c:v>
                      </c:pt>
                      <c:pt idx="4642">
                        <c:v>928.80502929687498</c:v>
                      </c:pt>
                      <c:pt idx="4643">
                        <c:v>929.00117187499995</c:v>
                      </c:pt>
                      <c:pt idx="4644">
                        <c:v>929.20112304687495</c:v>
                      </c:pt>
                      <c:pt idx="4645">
                        <c:v>929.39726562500005</c:v>
                      </c:pt>
                      <c:pt idx="4646">
                        <c:v>929.58837890625</c:v>
                      </c:pt>
                      <c:pt idx="4647">
                        <c:v>929.796875</c:v>
                      </c:pt>
                      <c:pt idx="4648">
                        <c:v>929.998046875</c:v>
                      </c:pt>
                      <c:pt idx="4649">
                        <c:v>930.20703125</c:v>
                      </c:pt>
                      <c:pt idx="4650">
                        <c:v>930.41176757812502</c:v>
                      </c:pt>
                      <c:pt idx="4651">
                        <c:v>930.59409179687498</c:v>
                      </c:pt>
                      <c:pt idx="4652">
                        <c:v>930.78671874999998</c:v>
                      </c:pt>
                      <c:pt idx="4653">
                        <c:v>930.99521484374998</c:v>
                      </c:pt>
                      <c:pt idx="4654">
                        <c:v>931.20624999999995</c:v>
                      </c:pt>
                      <c:pt idx="4655">
                        <c:v>931.40390624999998</c:v>
                      </c:pt>
                      <c:pt idx="4656">
                        <c:v>931.60659179687502</c:v>
                      </c:pt>
                      <c:pt idx="4657">
                        <c:v>931.80654296875002</c:v>
                      </c:pt>
                      <c:pt idx="4658">
                        <c:v>931.98886718749998</c:v>
                      </c:pt>
                      <c:pt idx="4659">
                        <c:v>932.19252929687502</c:v>
                      </c:pt>
                      <c:pt idx="4660">
                        <c:v>932.40351562499995</c:v>
                      </c:pt>
                      <c:pt idx="4661">
                        <c:v>932.59589843749995</c:v>
                      </c:pt>
                      <c:pt idx="4662">
                        <c:v>932.798583984375</c:v>
                      </c:pt>
                      <c:pt idx="4663">
                        <c:v>932.99453125000002</c:v>
                      </c:pt>
                      <c:pt idx="4664">
                        <c:v>933.190673828125</c:v>
                      </c:pt>
                      <c:pt idx="4665">
                        <c:v>933.39208984375</c:v>
                      </c:pt>
                      <c:pt idx="4666">
                        <c:v>933.58701171874998</c:v>
                      </c:pt>
                      <c:pt idx="4667">
                        <c:v>933.79194335937495</c:v>
                      </c:pt>
                      <c:pt idx="4668">
                        <c:v>933.98813476562498</c:v>
                      </c:pt>
                      <c:pt idx="4669">
                        <c:v>934.18183593749995</c:v>
                      </c:pt>
                      <c:pt idx="4670">
                        <c:v>934.38554687500005</c:v>
                      </c:pt>
                      <c:pt idx="4671">
                        <c:v>934.58798828124998</c:v>
                      </c:pt>
                      <c:pt idx="4672">
                        <c:v>934.79545898437505</c:v>
                      </c:pt>
                      <c:pt idx="4673">
                        <c:v>934.99033203124998</c:v>
                      </c:pt>
                      <c:pt idx="4674">
                        <c:v>935.17890624999995</c:v>
                      </c:pt>
                      <c:pt idx="4675">
                        <c:v>935.38637695312502</c:v>
                      </c:pt>
                      <c:pt idx="4676">
                        <c:v>935.59511718750002</c:v>
                      </c:pt>
                      <c:pt idx="4677">
                        <c:v>935.78603515625002</c:v>
                      </c:pt>
                      <c:pt idx="4678">
                        <c:v>935.98344726562505</c:v>
                      </c:pt>
                      <c:pt idx="4679">
                        <c:v>936.18364257812505</c:v>
                      </c:pt>
                      <c:pt idx="4680">
                        <c:v>936.38862304687495</c:v>
                      </c:pt>
                      <c:pt idx="4681">
                        <c:v>936.58852539062502</c:v>
                      </c:pt>
                      <c:pt idx="4682">
                        <c:v>936.78217773437495</c:v>
                      </c:pt>
                      <c:pt idx="4683">
                        <c:v>936.9833984375</c:v>
                      </c:pt>
                      <c:pt idx="4684">
                        <c:v>937.18583984375005</c:v>
                      </c:pt>
                      <c:pt idx="4685">
                        <c:v>937.3857421875</c:v>
                      </c:pt>
                      <c:pt idx="4686">
                        <c:v>937.58442382812495</c:v>
                      </c:pt>
                      <c:pt idx="4687">
                        <c:v>937.795654296875</c:v>
                      </c:pt>
                      <c:pt idx="4688">
                        <c:v>937.99936523437498</c:v>
                      </c:pt>
                      <c:pt idx="4689">
                        <c:v>938.19677734375</c:v>
                      </c:pt>
                      <c:pt idx="4690">
                        <c:v>938.39418945312502</c:v>
                      </c:pt>
                      <c:pt idx="4691">
                        <c:v>938.58784179687495</c:v>
                      </c:pt>
                      <c:pt idx="4692">
                        <c:v>938.78378906249998</c:v>
                      </c:pt>
                      <c:pt idx="4693">
                        <c:v>938.99506835937495</c:v>
                      </c:pt>
                      <c:pt idx="4694">
                        <c:v>939.20502929687495</c:v>
                      </c:pt>
                      <c:pt idx="4695">
                        <c:v>939.39614257812502</c:v>
                      </c:pt>
                      <c:pt idx="4696">
                        <c:v>939.58749999999998</c:v>
                      </c:pt>
                      <c:pt idx="4697">
                        <c:v>939.793701171875</c:v>
                      </c:pt>
                      <c:pt idx="4698">
                        <c:v>939.98735351562505</c:v>
                      </c:pt>
                      <c:pt idx="4699">
                        <c:v>940.17851562500005</c:v>
                      </c:pt>
                      <c:pt idx="4700">
                        <c:v>940.38725585937505</c:v>
                      </c:pt>
                      <c:pt idx="4701">
                        <c:v>940.59091796874998</c:v>
                      </c:pt>
                      <c:pt idx="4702">
                        <c:v>940.78554687500002</c:v>
                      </c:pt>
                      <c:pt idx="4703">
                        <c:v>940.99052734375005</c:v>
                      </c:pt>
                      <c:pt idx="4704">
                        <c:v>941.197021484375</c:v>
                      </c:pt>
                      <c:pt idx="4705">
                        <c:v>941.38818359375</c:v>
                      </c:pt>
                      <c:pt idx="4706">
                        <c:v>941.58310546874998</c:v>
                      </c:pt>
                      <c:pt idx="4707">
                        <c:v>941.79287109375002</c:v>
                      </c:pt>
                      <c:pt idx="4708">
                        <c:v>941.997802734375</c:v>
                      </c:pt>
                      <c:pt idx="4709">
                        <c:v>942.18032226562502</c:v>
                      </c:pt>
                      <c:pt idx="4710">
                        <c:v>942.38154296874995</c:v>
                      </c:pt>
                      <c:pt idx="4711">
                        <c:v>942.58652343749998</c:v>
                      </c:pt>
                      <c:pt idx="4712">
                        <c:v>942.77763671875005</c:v>
                      </c:pt>
                      <c:pt idx="4713">
                        <c:v>942.98383789062495</c:v>
                      </c:pt>
                      <c:pt idx="4714">
                        <c:v>943.19003906249998</c:v>
                      </c:pt>
                      <c:pt idx="4715">
                        <c:v>943.39374999999995</c:v>
                      </c:pt>
                      <c:pt idx="4716">
                        <c:v>943.587158203125</c:v>
                      </c:pt>
                      <c:pt idx="4717">
                        <c:v>943.78457031250002</c:v>
                      </c:pt>
                      <c:pt idx="4718">
                        <c:v>943.99477539062502</c:v>
                      </c:pt>
                      <c:pt idx="4719">
                        <c:v>944.19096679687505</c:v>
                      </c:pt>
                      <c:pt idx="4720">
                        <c:v>944.38466796875002</c:v>
                      </c:pt>
                      <c:pt idx="4721">
                        <c:v>944.59340820312502</c:v>
                      </c:pt>
                      <c:pt idx="4722">
                        <c:v>944.79458007812502</c:v>
                      </c:pt>
                      <c:pt idx="4723">
                        <c:v>944.99321289062505</c:v>
                      </c:pt>
                      <c:pt idx="4724">
                        <c:v>945.18437500000005</c:v>
                      </c:pt>
                      <c:pt idx="4725">
                        <c:v>945.36923828124998</c:v>
                      </c:pt>
                      <c:pt idx="4726">
                        <c:v>945.57919921874998</c:v>
                      </c:pt>
                      <c:pt idx="4727">
                        <c:v>945.78291015624995</c:v>
                      </c:pt>
                      <c:pt idx="4728">
                        <c:v>945.9853515625</c:v>
                      </c:pt>
                      <c:pt idx="4729">
                        <c:v>946.19160156249995</c:v>
                      </c:pt>
                      <c:pt idx="4730">
                        <c:v>946.38149414062502</c:v>
                      </c:pt>
                      <c:pt idx="4731">
                        <c:v>946.58266601562502</c:v>
                      </c:pt>
                      <c:pt idx="4732">
                        <c:v>946.78862304687505</c:v>
                      </c:pt>
                      <c:pt idx="4733">
                        <c:v>946.99106445312498</c:v>
                      </c:pt>
                      <c:pt idx="4734">
                        <c:v>947.18999023437505</c:v>
                      </c:pt>
                      <c:pt idx="4735">
                        <c:v>947.37983398437495</c:v>
                      </c:pt>
                      <c:pt idx="4736">
                        <c:v>947.58476562500005</c:v>
                      </c:pt>
                      <c:pt idx="4737">
                        <c:v>947.783447265625</c:v>
                      </c:pt>
                      <c:pt idx="4738">
                        <c:v>947.97211914062495</c:v>
                      </c:pt>
                      <c:pt idx="4739">
                        <c:v>948.18212890625</c:v>
                      </c:pt>
                      <c:pt idx="4740">
                        <c:v>948.38579101562505</c:v>
                      </c:pt>
                      <c:pt idx="4741">
                        <c:v>948.575439453125</c:v>
                      </c:pt>
                      <c:pt idx="4742">
                        <c:v>948.77412109374995</c:v>
                      </c:pt>
                      <c:pt idx="4743">
                        <c:v>948.99038085937502</c:v>
                      </c:pt>
                      <c:pt idx="4744">
                        <c:v>949.19536132812505</c:v>
                      </c:pt>
                      <c:pt idx="4745">
                        <c:v>949.38041992187505</c:v>
                      </c:pt>
                      <c:pt idx="4746">
                        <c:v>949.58286132812498</c:v>
                      </c:pt>
                      <c:pt idx="4747">
                        <c:v>949.78007812500005</c:v>
                      </c:pt>
                      <c:pt idx="4748">
                        <c:v>949.97500000000002</c:v>
                      </c:pt>
                      <c:pt idx="4749">
                        <c:v>950.18647460937495</c:v>
                      </c:pt>
                      <c:pt idx="4750">
                        <c:v>950.39892578125</c:v>
                      </c:pt>
                      <c:pt idx="4751">
                        <c:v>950.59130859375</c:v>
                      </c:pt>
                      <c:pt idx="4752">
                        <c:v>950.78369140625</c:v>
                      </c:pt>
                      <c:pt idx="4753">
                        <c:v>950.99116210937495</c:v>
                      </c:pt>
                      <c:pt idx="4754">
                        <c:v>951.18862304687502</c:v>
                      </c:pt>
                      <c:pt idx="4755">
                        <c:v>951.38603515625005</c:v>
                      </c:pt>
                      <c:pt idx="4756">
                        <c:v>951.59101562499995</c:v>
                      </c:pt>
                      <c:pt idx="4757">
                        <c:v>951.79472656250005</c:v>
                      </c:pt>
                      <c:pt idx="4758">
                        <c:v>951.99965820312502</c:v>
                      </c:pt>
                      <c:pt idx="4759">
                        <c:v>952.19584960937505</c:v>
                      </c:pt>
                      <c:pt idx="4760">
                        <c:v>952.38950195312498</c:v>
                      </c:pt>
                      <c:pt idx="4761">
                        <c:v>952.5791015625</c:v>
                      </c:pt>
                      <c:pt idx="4762">
                        <c:v>952.772705078125</c:v>
                      </c:pt>
                      <c:pt idx="4763">
                        <c:v>952.98417968750005</c:v>
                      </c:pt>
                      <c:pt idx="4764">
                        <c:v>953.18413085937505</c:v>
                      </c:pt>
                      <c:pt idx="4765">
                        <c:v>953.37026367187502</c:v>
                      </c:pt>
                      <c:pt idx="4766">
                        <c:v>953.56645507812505</c:v>
                      </c:pt>
                      <c:pt idx="4767">
                        <c:v>953.7724609375</c:v>
                      </c:pt>
                      <c:pt idx="4768">
                        <c:v>953.97866210937502</c:v>
                      </c:pt>
                      <c:pt idx="4769">
                        <c:v>954.17880859374998</c:v>
                      </c:pt>
                      <c:pt idx="4770">
                        <c:v>954.38374023437495</c:v>
                      </c:pt>
                      <c:pt idx="4771">
                        <c:v>954.58994140624998</c:v>
                      </c:pt>
                      <c:pt idx="4772">
                        <c:v>954.787353515625</c:v>
                      </c:pt>
                      <c:pt idx="4773">
                        <c:v>954.99609375</c:v>
                      </c:pt>
                      <c:pt idx="4774">
                        <c:v>955.18852539062505</c:v>
                      </c:pt>
                      <c:pt idx="4775">
                        <c:v>955.37211914062505</c:v>
                      </c:pt>
                      <c:pt idx="4776">
                        <c:v>955.570556640625</c:v>
                      </c:pt>
                      <c:pt idx="4777">
                        <c:v>955.77045898437495</c:v>
                      </c:pt>
                      <c:pt idx="4778">
                        <c:v>955.96811523437498</c:v>
                      </c:pt>
                      <c:pt idx="4779">
                        <c:v>956.17685546874998</c:v>
                      </c:pt>
                      <c:pt idx="4780">
                        <c:v>956.37675781250005</c:v>
                      </c:pt>
                      <c:pt idx="4781">
                        <c:v>956.566650390625</c:v>
                      </c:pt>
                      <c:pt idx="4782">
                        <c:v>956.77666015625005</c:v>
                      </c:pt>
                      <c:pt idx="4783">
                        <c:v>956.98540039062505</c:v>
                      </c:pt>
                      <c:pt idx="4784">
                        <c:v>957.176513671875</c:v>
                      </c:pt>
                      <c:pt idx="4785">
                        <c:v>957.37641601562495</c:v>
                      </c:pt>
                      <c:pt idx="4786">
                        <c:v>957.59018554687498</c:v>
                      </c:pt>
                      <c:pt idx="4787">
                        <c:v>957.8037109375</c:v>
                      </c:pt>
                      <c:pt idx="4788">
                        <c:v>957.98583984375</c:v>
                      </c:pt>
                      <c:pt idx="4789">
                        <c:v>958.17094726562505</c:v>
                      </c:pt>
                      <c:pt idx="4790">
                        <c:v>958.36733398437502</c:v>
                      </c:pt>
                      <c:pt idx="4791">
                        <c:v>958.5634765625</c:v>
                      </c:pt>
                      <c:pt idx="4792">
                        <c:v>958.77597656249998</c:v>
                      </c:pt>
                      <c:pt idx="4793">
                        <c:v>958.97465820312505</c:v>
                      </c:pt>
                      <c:pt idx="4794">
                        <c:v>959.18212890625</c:v>
                      </c:pt>
                      <c:pt idx="4795">
                        <c:v>959.37954101562502</c:v>
                      </c:pt>
                      <c:pt idx="4796">
                        <c:v>959.56059570312505</c:v>
                      </c:pt>
                      <c:pt idx="4797">
                        <c:v>959.77060546874998</c:v>
                      </c:pt>
                      <c:pt idx="4798">
                        <c:v>959.98188476562495</c:v>
                      </c:pt>
                      <c:pt idx="4799">
                        <c:v>960.16923828125005</c:v>
                      </c:pt>
                      <c:pt idx="4800">
                        <c:v>960.37290039062498</c:v>
                      </c:pt>
                      <c:pt idx="4801">
                        <c:v>960.57763671875</c:v>
                      </c:pt>
                      <c:pt idx="4802">
                        <c:v>960.768798828125</c:v>
                      </c:pt>
                      <c:pt idx="4803">
                        <c:v>960.95888671875002</c:v>
                      </c:pt>
                      <c:pt idx="4804">
                        <c:v>961.16005859375002</c:v>
                      </c:pt>
                      <c:pt idx="4805">
                        <c:v>961.36728515624998</c:v>
                      </c:pt>
                      <c:pt idx="4806">
                        <c:v>961.55820312499998</c:v>
                      </c:pt>
                      <c:pt idx="4807">
                        <c:v>961.76088867187502</c:v>
                      </c:pt>
                      <c:pt idx="4808">
                        <c:v>961.973388671875</c:v>
                      </c:pt>
                      <c:pt idx="4809">
                        <c:v>962.17080078125002</c:v>
                      </c:pt>
                      <c:pt idx="4810">
                        <c:v>962.36845703125005</c:v>
                      </c:pt>
                      <c:pt idx="4811">
                        <c:v>962.57597656250005</c:v>
                      </c:pt>
                      <c:pt idx="4812">
                        <c:v>962.7744140625</c:v>
                      </c:pt>
                      <c:pt idx="4813">
                        <c:v>962.96274414062498</c:v>
                      </c:pt>
                      <c:pt idx="4814">
                        <c:v>963.16542968750002</c:v>
                      </c:pt>
                      <c:pt idx="4815">
                        <c:v>963.37065429687505</c:v>
                      </c:pt>
                      <c:pt idx="4816">
                        <c:v>963.57060546875005</c:v>
                      </c:pt>
                      <c:pt idx="4817">
                        <c:v>963.77177734375005</c:v>
                      </c:pt>
                      <c:pt idx="4818">
                        <c:v>963.96040039062495</c:v>
                      </c:pt>
                      <c:pt idx="4819">
                        <c:v>964.16289062500005</c:v>
                      </c:pt>
                      <c:pt idx="4820">
                        <c:v>964.38164062500005</c:v>
                      </c:pt>
                      <c:pt idx="4821">
                        <c:v>964.57402343750005</c:v>
                      </c:pt>
                      <c:pt idx="4822">
                        <c:v>964.76518554687505</c:v>
                      </c:pt>
                      <c:pt idx="4823">
                        <c:v>964.97138671874995</c:v>
                      </c:pt>
                      <c:pt idx="4824">
                        <c:v>965.17758789062498</c:v>
                      </c:pt>
                      <c:pt idx="4825">
                        <c:v>965.38002929687502</c:v>
                      </c:pt>
                      <c:pt idx="4826">
                        <c:v>965.56484375000002</c:v>
                      </c:pt>
                      <c:pt idx="4827">
                        <c:v>965.75849609374995</c:v>
                      </c:pt>
                      <c:pt idx="4828">
                        <c:v>965.959716796875</c:v>
                      </c:pt>
                      <c:pt idx="4829">
                        <c:v>966.16342773437498</c:v>
                      </c:pt>
                      <c:pt idx="4830">
                        <c:v>966.36967773437505</c:v>
                      </c:pt>
                      <c:pt idx="4831">
                        <c:v>966.575927734375</c:v>
                      </c:pt>
                      <c:pt idx="4832">
                        <c:v>966.77304687499998</c:v>
                      </c:pt>
                      <c:pt idx="4833">
                        <c:v>966.962890625</c:v>
                      </c:pt>
                      <c:pt idx="4834">
                        <c:v>967.17290039062505</c:v>
                      </c:pt>
                      <c:pt idx="4835">
                        <c:v>967.38037109375</c:v>
                      </c:pt>
                      <c:pt idx="4836">
                        <c:v>967.572998046875</c:v>
                      </c:pt>
                      <c:pt idx="4837">
                        <c:v>967.77167968749995</c:v>
                      </c:pt>
                      <c:pt idx="4838">
                        <c:v>967.96152343749998</c:v>
                      </c:pt>
                      <c:pt idx="4839">
                        <c:v>968.15766601562495</c:v>
                      </c:pt>
                      <c:pt idx="4840">
                        <c:v>968.37021484374998</c:v>
                      </c:pt>
                      <c:pt idx="4841">
                        <c:v>968.58271484374995</c:v>
                      </c:pt>
                      <c:pt idx="4842">
                        <c:v>968.77509765624995</c:v>
                      </c:pt>
                      <c:pt idx="4843">
                        <c:v>968.95869140624995</c:v>
                      </c:pt>
                      <c:pt idx="4844">
                        <c:v>969.1611328125</c:v>
                      </c:pt>
                      <c:pt idx="4845">
                        <c:v>969.35708007812502</c:v>
                      </c:pt>
                      <c:pt idx="4846">
                        <c:v>969.560791015625</c:v>
                      </c:pt>
                      <c:pt idx="4847">
                        <c:v>969.77099609375</c:v>
                      </c:pt>
                      <c:pt idx="4848">
                        <c:v>969.96713867187498</c:v>
                      </c:pt>
                      <c:pt idx="4849">
                        <c:v>970.163330078125</c:v>
                      </c:pt>
                      <c:pt idx="4850">
                        <c:v>970.36328125</c:v>
                      </c:pt>
                      <c:pt idx="4851">
                        <c:v>970.56318359374995</c:v>
                      </c:pt>
                      <c:pt idx="4852">
                        <c:v>970.77192382812495</c:v>
                      </c:pt>
                      <c:pt idx="4853">
                        <c:v>970.96787109374998</c:v>
                      </c:pt>
                      <c:pt idx="4854">
                        <c:v>971.15751953125005</c:v>
                      </c:pt>
                      <c:pt idx="4855">
                        <c:v>971.365234375</c:v>
                      </c:pt>
                      <c:pt idx="4856">
                        <c:v>971.56411132812502</c:v>
                      </c:pt>
                      <c:pt idx="4857">
                        <c:v>971.76528320312502</c:v>
                      </c:pt>
                      <c:pt idx="4858">
                        <c:v>971.97275390624998</c:v>
                      </c:pt>
                      <c:pt idx="4859">
                        <c:v>972.16767578124995</c:v>
                      </c:pt>
                      <c:pt idx="4860">
                        <c:v>972.36386718749998</c:v>
                      </c:pt>
                      <c:pt idx="4861">
                        <c:v>972.55747070312498</c:v>
                      </c:pt>
                      <c:pt idx="4862">
                        <c:v>972.75361328124995</c:v>
                      </c:pt>
                      <c:pt idx="4863">
                        <c:v>972.95102539062498</c:v>
                      </c:pt>
                      <c:pt idx="4864">
                        <c:v>973.14970703125005</c:v>
                      </c:pt>
                      <c:pt idx="4865">
                        <c:v>973.36225585937495</c:v>
                      </c:pt>
                      <c:pt idx="4866">
                        <c:v>973.56342773437495</c:v>
                      </c:pt>
                      <c:pt idx="4867">
                        <c:v>973.76083984374998</c:v>
                      </c:pt>
                      <c:pt idx="4868">
                        <c:v>973.96303710937502</c:v>
                      </c:pt>
                      <c:pt idx="4869">
                        <c:v>974.16420898437502</c:v>
                      </c:pt>
                      <c:pt idx="4870">
                        <c:v>974.36318359375002</c:v>
                      </c:pt>
                      <c:pt idx="4871">
                        <c:v>974.55556640625002</c:v>
                      </c:pt>
                      <c:pt idx="4872">
                        <c:v>974.75546874999998</c:v>
                      </c:pt>
                      <c:pt idx="4873">
                        <c:v>974.95644531250002</c:v>
                      </c:pt>
                      <c:pt idx="4874">
                        <c:v>975.16015625</c:v>
                      </c:pt>
                      <c:pt idx="4875">
                        <c:v>975.37041015625005</c:v>
                      </c:pt>
                      <c:pt idx="4876">
                        <c:v>975.57534179687502</c:v>
                      </c:pt>
                      <c:pt idx="4877">
                        <c:v>975.77900390624995</c:v>
                      </c:pt>
                      <c:pt idx="4878">
                        <c:v>975.97368164062505</c:v>
                      </c:pt>
                      <c:pt idx="4879">
                        <c:v>976.15854492187498</c:v>
                      </c:pt>
                      <c:pt idx="4880">
                        <c:v>976.35498046875</c:v>
                      </c:pt>
                      <c:pt idx="4881">
                        <c:v>976.56499023437505</c:v>
                      </c:pt>
                      <c:pt idx="4882">
                        <c:v>976.76113281250002</c:v>
                      </c:pt>
                      <c:pt idx="4883">
                        <c:v>976.95849609375</c:v>
                      </c:pt>
                      <c:pt idx="4884">
                        <c:v>977.16347656250002</c:v>
                      </c:pt>
                      <c:pt idx="4885">
                        <c:v>977.36342773437502</c:v>
                      </c:pt>
                      <c:pt idx="4886">
                        <c:v>977.56708984374995</c:v>
                      </c:pt>
                      <c:pt idx="4887">
                        <c:v>977.77080078125005</c:v>
                      </c:pt>
                      <c:pt idx="4888">
                        <c:v>977.96445312499998</c:v>
                      </c:pt>
                      <c:pt idx="4889">
                        <c:v>978.16435546875005</c:v>
                      </c:pt>
                      <c:pt idx="4890">
                        <c:v>978.36806640625002</c:v>
                      </c:pt>
                      <c:pt idx="4891">
                        <c:v>978.55795898437498</c:v>
                      </c:pt>
                      <c:pt idx="4892">
                        <c:v>978.76791992187498</c:v>
                      </c:pt>
                      <c:pt idx="4893">
                        <c:v>978.96660156250005</c:v>
                      </c:pt>
                      <c:pt idx="4894">
                        <c:v>979.15395507812502</c:v>
                      </c:pt>
                      <c:pt idx="4895">
                        <c:v>979.35639648437495</c:v>
                      </c:pt>
                      <c:pt idx="4896">
                        <c:v>979.5576171875</c:v>
                      </c:pt>
                      <c:pt idx="4897">
                        <c:v>979.75126953125005</c:v>
                      </c:pt>
                      <c:pt idx="4898">
                        <c:v>979.94619140625002</c:v>
                      </c:pt>
                      <c:pt idx="4899">
                        <c:v>980.15620117187495</c:v>
                      </c:pt>
                      <c:pt idx="4900">
                        <c:v>980.37119140624998</c:v>
                      </c:pt>
                      <c:pt idx="4901">
                        <c:v>980.56479492187498</c:v>
                      </c:pt>
                      <c:pt idx="4902">
                        <c:v>980.76347656250005</c:v>
                      </c:pt>
                      <c:pt idx="4903">
                        <c:v>980.95937500000002</c:v>
                      </c:pt>
                      <c:pt idx="4904">
                        <c:v>981.15424804687495</c:v>
                      </c:pt>
                      <c:pt idx="4905">
                        <c:v>981.36552734375005</c:v>
                      </c:pt>
                      <c:pt idx="4906">
                        <c:v>981.56928710937495</c:v>
                      </c:pt>
                      <c:pt idx="4907">
                        <c:v>981.75693359374998</c:v>
                      </c:pt>
                      <c:pt idx="4908">
                        <c:v>981.93901367187505</c:v>
                      </c:pt>
                      <c:pt idx="4909">
                        <c:v>982.14897460937505</c:v>
                      </c:pt>
                      <c:pt idx="4910">
                        <c:v>982.35039062500005</c:v>
                      </c:pt>
                      <c:pt idx="4911">
                        <c:v>982.54526367187498</c:v>
                      </c:pt>
                      <c:pt idx="4912">
                        <c:v>982.74394531250005</c:v>
                      </c:pt>
                      <c:pt idx="4913">
                        <c:v>982.9501953125</c:v>
                      </c:pt>
                      <c:pt idx="4914">
                        <c:v>983.15766601562495</c:v>
                      </c:pt>
                      <c:pt idx="4915">
                        <c:v>983.352294921875</c:v>
                      </c:pt>
                      <c:pt idx="4916">
                        <c:v>983.553466796875</c:v>
                      </c:pt>
                      <c:pt idx="4917">
                        <c:v>983.75991210937502</c:v>
                      </c:pt>
                      <c:pt idx="4918">
                        <c:v>983.95610351562505</c:v>
                      </c:pt>
                      <c:pt idx="4919">
                        <c:v>984.15102539062502</c:v>
                      </c:pt>
                      <c:pt idx="4920">
                        <c:v>984.354736328125</c:v>
                      </c:pt>
                      <c:pt idx="4921">
                        <c:v>984.547119140625</c:v>
                      </c:pt>
                      <c:pt idx="4922">
                        <c:v>984.74956054687505</c:v>
                      </c:pt>
                      <c:pt idx="4923">
                        <c:v>984.964599609375</c:v>
                      </c:pt>
                      <c:pt idx="4924">
                        <c:v>985.156982421875</c:v>
                      </c:pt>
                      <c:pt idx="4925">
                        <c:v>985.35190429687498</c:v>
                      </c:pt>
                      <c:pt idx="4926">
                        <c:v>985.54550781249998</c:v>
                      </c:pt>
                      <c:pt idx="4927">
                        <c:v>985.74667968749998</c:v>
                      </c:pt>
                      <c:pt idx="4928">
                        <c:v>985.96176757812498</c:v>
                      </c:pt>
                      <c:pt idx="4929">
                        <c:v>986.1591796875</c:v>
                      </c:pt>
                      <c:pt idx="4930">
                        <c:v>986.36284179687505</c:v>
                      </c:pt>
                      <c:pt idx="4931">
                        <c:v>986.55649414062498</c:v>
                      </c:pt>
                      <c:pt idx="4932">
                        <c:v>986.7451171875</c:v>
                      </c:pt>
                      <c:pt idx="4933">
                        <c:v>986.94882812499998</c:v>
                      </c:pt>
                      <c:pt idx="4934">
                        <c:v>987.14599609375</c:v>
                      </c:pt>
                      <c:pt idx="4935">
                        <c:v>987.35346679687495</c:v>
                      </c:pt>
                      <c:pt idx="4936">
                        <c:v>987.55239257812502</c:v>
                      </c:pt>
                      <c:pt idx="4937">
                        <c:v>987.75737304687505</c:v>
                      </c:pt>
                      <c:pt idx="4938">
                        <c:v>987.96484375</c:v>
                      </c:pt>
                      <c:pt idx="4939">
                        <c:v>988.1484375</c:v>
                      </c:pt>
                      <c:pt idx="4940">
                        <c:v>988.35087890625005</c:v>
                      </c:pt>
                      <c:pt idx="4941">
                        <c:v>988.55581054687502</c:v>
                      </c:pt>
                      <c:pt idx="4942">
                        <c:v>988.74946289062495</c:v>
                      </c:pt>
                      <c:pt idx="4943">
                        <c:v>988.95170898437505</c:v>
                      </c:pt>
                      <c:pt idx="4944">
                        <c:v>989.14912109374995</c:v>
                      </c:pt>
                      <c:pt idx="4945">
                        <c:v>989.34423828125</c:v>
                      </c:pt>
                      <c:pt idx="4946">
                        <c:v>989.55673828124998</c:v>
                      </c:pt>
                      <c:pt idx="4947">
                        <c:v>989.76547851562498</c:v>
                      </c:pt>
                      <c:pt idx="4948">
                        <c:v>989.96416015625005</c:v>
                      </c:pt>
                      <c:pt idx="4949">
                        <c:v>990.14897460937505</c:v>
                      </c:pt>
                      <c:pt idx="4950">
                        <c:v>990.33759765624995</c:v>
                      </c:pt>
                      <c:pt idx="4951">
                        <c:v>990.556396484375</c:v>
                      </c:pt>
                      <c:pt idx="4952">
                        <c:v>990.75507812499995</c:v>
                      </c:pt>
                      <c:pt idx="4953">
                        <c:v>990.95</c:v>
                      </c:pt>
                      <c:pt idx="4954">
                        <c:v>991.15869140625</c:v>
                      </c:pt>
                      <c:pt idx="4955">
                        <c:v>991.36113281250005</c:v>
                      </c:pt>
                      <c:pt idx="4956">
                        <c:v>991.5673828125</c:v>
                      </c:pt>
                      <c:pt idx="4957">
                        <c:v>991.7509765625</c:v>
                      </c:pt>
                      <c:pt idx="4958">
                        <c:v>991.93837890625002</c:v>
                      </c:pt>
                      <c:pt idx="4959">
                        <c:v>992.143310546875</c:v>
                      </c:pt>
                      <c:pt idx="4960">
                        <c:v>992.35073242187502</c:v>
                      </c:pt>
                      <c:pt idx="4961">
                        <c:v>992.56074218749995</c:v>
                      </c:pt>
                      <c:pt idx="4962">
                        <c:v>992.7705078125</c:v>
                      </c:pt>
                      <c:pt idx="4963">
                        <c:v>992.962890625</c:v>
                      </c:pt>
                      <c:pt idx="4964">
                        <c:v>993.14042968750005</c:v>
                      </c:pt>
                      <c:pt idx="4965">
                        <c:v>993.3466796875</c:v>
                      </c:pt>
                      <c:pt idx="4966">
                        <c:v>993.56044921875002</c:v>
                      </c:pt>
                      <c:pt idx="4967">
                        <c:v>993.74653320312495</c:v>
                      </c:pt>
                      <c:pt idx="4968">
                        <c:v>993.93769531249995</c:v>
                      </c:pt>
                      <c:pt idx="4969">
                        <c:v>994.14897460937505</c:v>
                      </c:pt>
                      <c:pt idx="4970">
                        <c:v>994.35639648437495</c:v>
                      </c:pt>
                      <c:pt idx="4971">
                        <c:v>994.55502929687498</c:v>
                      </c:pt>
                      <c:pt idx="4972">
                        <c:v>994.74467773437505</c:v>
                      </c:pt>
                      <c:pt idx="4973">
                        <c:v>994.94208984374995</c:v>
                      </c:pt>
                      <c:pt idx="4974">
                        <c:v>995.14980468750002</c:v>
                      </c:pt>
                      <c:pt idx="4975">
                        <c:v>995.352294921875</c:v>
                      </c:pt>
                      <c:pt idx="4976">
                        <c:v>995.55097656249995</c:v>
                      </c:pt>
                      <c:pt idx="4977">
                        <c:v>995.75087890625002</c:v>
                      </c:pt>
                      <c:pt idx="4978">
                        <c:v>995.94956054687498</c:v>
                      </c:pt>
                      <c:pt idx="4979">
                        <c:v>996.15078125000002</c:v>
                      </c:pt>
                      <c:pt idx="4980">
                        <c:v>996.346923828125</c:v>
                      </c:pt>
                      <c:pt idx="4981">
                        <c:v>996.55185546874998</c:v>
                      </c:pt>
                      <c:pt idx="4982">
                        <c:v>996.748046875</c:v>
                      </c:pt>
                      <c:pt idx="4983">
                        <c:v>996.93291015625005</c:v>
                      </c:pt>
                      <c:pt idx="4984">
                        <c:v>997.149169921875</c:v>
                      </c:pt>
                      <c:pt idx="4985">
                        <c:v>997.35410156249998</c:v>
                      </c:pt>
                      <c:pt idx="4986">
                        <c:v>997.54775390625002</c:v>
                      </c:pt>
                      <c:pt idx="4987">
                        <c:v>997.74516601562505</c:v>
                      </c:pt>
                      <c:pt idx="4988">
                        <c:v>997.94008789062502</c:v>
                      </c:pt>
                      <c:pt idx="4989">
                        <c:v>998.14760742187502</c:v>
                      </c:pt>
                      <c:pt idx="4990">
                        <c:v>998.34501953125005</c:v>
                      </c:pt>
                      <c:pt idx="4991">
                        <c:v>998.544921875</c:v>
                      </c:pt>
                      <c:pt idx="4992">
                        <c:v>998.75615234375005</c:v>
                      </c:pt>
                      <c:pt idx="4993">
                        <c:v>998.946044921875</c:v>
                      </c:pt>
                      <c:pt idx="4994">
                        <c:v>999.129638671875</c:v>
                      </c:pt>
                      <c:pt idx="4995">
                        <c:v>999.338134765625</c:v>
                      </c:pt>
                      <c:pt idx="4996">
                        <c:v>999.5556640625</c:v>
                      </c:pt>
                      <c:pt idx="4997">
                        <c:v>999.74907226562505</c:v>
                      </c:pt>
                      <c:pt idx="4998">
                        <c:v>1000.00205078125</c:v>
                      </c:pt>
                    </c:numCache>
                  </c:numRef>
                </c:xVal>
                <c:y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data_Loop!$CZ$19:$CZ$5017</c15:sqref>
                        </c15:formulaRef>
                      </c:ext>
                    </c:extLst>
                    <c:numCache>
                      <c:formatCode>0.00E+00</c:formatCode>
                      <c:ptCount val="4999"/>
                      <c:pt idx="0">
                        <c:v>1.3717193673514799E-5</c:v>
                      </c:pt>
                      <c:pt idx="1">
                        <c:v>8.4413936200110304E-6</c:v>
                      </c:pt>
                      <c:pt idx="2">
                        <c:v>3.0201809565371301E-6</c:v>
                      </c:pt>
                      <c:pt idx="3">
                        <c:v>-2.4835397142186398E-6</c:v>
                      </c:pt>
                      <c:pt idx="4">
                        <c:v>-8.2126985674029596E-6</c:v>
                      </c:pt>
                      <c:pt idx="5">
                        <c:v>-1.36304872294123E-5</c:v>
                      </c:pt>
                      <c:pt idx="6">
                        <c:v>-1.88341423183762E-5</c:v>
                      </c:pt>
                      <c:pt idx="7">
                        <c:v>-2.4721582686095699E-5</c:v>
                      </c:pt>
                      <c:pt idx="8">
                        <c:v>-3.0400257076988902E-5</c:v>
                      </c:pt>
                      <c:pt idx="9">
                        <c:v>-3.6004716572834303E-5</c:v>
                      </c:pt>
                      <c:pt idx="10">
                        <c:v>-4.1237919296517801E-5</c:v>
                      </c:pt>
                      <c:pt idx="11">
                        <c:v>-4.7497918670272398E-5</c:v>
                      </c:pt>
                      <c:pt idx="12">
                        <c:v>-5.2716755957668203E-5</c:v>
                      </c:pt>
                      <c:pt idx="13">
                        <c:v>-5.9407487909004698E-5</c:v>
                      </c:pt>
                      <c:pt idx="14">
                        <c:v>-6.4948364336682299E-5</c:v>
                      </c:pt>
                      <c:pt idx="15">
                        <c:v>-7.0157169205715993E-5</c:v>
                      </c:pt>
                      <c:pt idx="16">
                        <c:v>-7.5798105590753394E-5</c:v>
                      </c:pt>
                      <c:pt idx="17">
                        <c:v>-8.1728115764098395E-5</c:v>
                      </c:pt>
                      <c:pt idx="18">
                        <c:v>-8.8345319739846696E-5</c:v>
                      </c:pt>
                      <c:pt idx="19">
                        <c:v>-9.3850360267948196E-5</c:v>
                      </c:pt>
                      <c:pt idx="20">
                        <c:v>-9.8529748814829199E-5</c:v>
                      </c:pt>
                      <c:pt idx="21" formatCode="General">
                        <c:v>-1.0402682515121E-4</c:v>
                      </c:pt>
                      <c:pt idx="22" formatCode="General">
                        <c:v>-1.10009871169919E-4</c:v>
                      </c:pt>
                      <c:pt idx="23" formatCode="General">
                        <c:v>-1.1623338178062201E-4</c:v>
                      </c:pt>
                      <c:pt idx="24" formatCode="General">
                        <c:v>-1.21227175657049E-4</c:v>
                      </c:pt>
                      <c:pt idx="25" formatCode="General">
                        <c:v>-1.2779480933194901E-4</c:v>
                      </c:pt>
                      <c:pt idx="26" formatCode="General">
                        <c:v>-1.33905549164206E-4</c:v>
                      </c:pt>
                      <c:pt idx="27" formatCode="General">
                        <c:v>-1.3974007828568199E-4</c:v>
                      </c:pt>
                      <c:pt idx="28" formatCode="General">
                        <c:v>-1.4391001313239301E-4</c:v>
                      </c:pt>
                      <c:pt idx="29" formatCode="General">
                        <c:v>-1.50072967763777E-4</c:v>
                      </c:pt>
                      <c:pt idx="30" formatCode="General">
                        <c:v>-1.5536190525950499E-4</c:v>
                      </c:pt>
                      <c:pt idx="31" formatCode="General">
                        <c:v>-1.62303325927453E-4</c:v>
                      </c:pt>
                      <c:pt idx="32" formatCode="General">
                        <c:v>-1.6755934879710699E-4</c:v>
                      </c:pt>
                      <c:pt idx="33" formatCode="General">
                        <c:v>-1.73507994634839E-4</c:v>
                      </c:pt>
                      <c:pt idx="34" formatCode="General">
                        <c:v>-1.7996418579357899E-4</c:v>
                      </c:pt>
                      <c:pt idx="35" formatCode="General">
                        <c:v>-1.8527552853228699E-4</c:v>
                      </c:pt>
                      <c:pt idx="36" formatCode="General">
                        <c:v>-1.90776838876479E-4</c:v>
                      </c:pt>
                      <c:pt idx="37" formatCode="General">
                        <c:v>-1.9599055387284201E-4</c:v>
                      </c:pt>
                      <c:pt idx="38" formatCode="General">
                        <c:v>-2.0154289886637399E-4</c:v>
                      </c:pt>
                      <c:pt idx="39" formatCode="General">
                        <c:v>-2.07409919505102E-4</c:v>
                      </c:pt>
                      <c:pt idx="40" formatCode="General">
                        <c:v>-2.12199821639304E-4</c:v>
                      </c:pt>
                      <c:pt idx="41" formatCode="General">
                        <c:v>-2.1796237578769999E-4</c:v>
                      </c:pt>
                      <c:pt idx="42" formatCode="General">
                        <c:v>-2.2496237257927201E-4</c:v>
                      </c:pt>
                      <c:pt idx="43" formatCode="General">
                        <c:v>-2.3019520599522599E-4</c:v>
                      </c:pt>
                      <c:pt idx="44" formatCode="General">
                        <c:v>-2.3657470549234201E-4</c:v>
                      </c:pt>
                      <c:pt idx="45" formatCode="General">
                        <c:v>-2.4199288466953799E-4</c:v>
                      </c:pt>
                      <c:pt idx="46" formatCode="General">
                        <c:v>-2.4765899656280298E-4</c:v>
                      </c:pt>
                      <c:pt idx="47" formatCode="General">
                        <c:v>-2.53811496316276E-4</c:v>
                      </c:pt>
                      <c:pt idx="48" formatCode="General">
                        <c:v>-2.6095292434454601E-4</c:v>
                      </c:pt>
                      <c:pt idx="49" formatCode="General">
                        <c:v>-2.6718144128679298E-4</c:v>
                      </c:pt>
                      <c:pt idx="50" formatCode="General">
                        <c:v>-2.7083140851684998E-4</c:v>
                      </c:pt>
                      <c:pt idx="51" formatCode="General">
                        <c:v>-2.7701648508787698E-4</c:v>
                      </c:pt>
                      <c:pt idx="52" formatCode="General">
                        <c:v>-2.8232448255464298E-4</c:v>
                      </c:pt>
                      <c:pt idx="53" formatCode="General">
                        <c:v>-2.8525200177752002E-4</c:v>
                      </c:pt>
                      <c:pt idx="54" formatCode="General">
                        <c:v>-2.9388817776203802E-4</c:v>
                      </c:pt>
                      <c:pt idx="55" formatCode="General">
                        <c:v>-2.9890093641644E-4</c:v>
                      </c:pt>
                      <c:pt idx="56" formatCode="General">
                        <c:v>-3.0658641445741698E-4</c:v>
                      </c:pt>
                      <c:pt idx="57" formatCode="General">
                        <c:v>-3.1105989060259398E-4</c:v>
                      </c:pt>
                      <c:pt idx="58" formatCode="General">
                        <c:v>-3.17227506561856E-4</c:v>
                      </c:pt>
                      <c:pt idx="59" formatCode="General">
                        <c:v>-3.2272781910362897E-4</c:v>
                      </c:pt>
                      <c:pt idx="60" formatCode="General">
                        <c:v>-3.2895328093187303E-4</c:v>
                      </c:pt>
                      <c:pt idx="61" formatCode="General">
                        <c:v>-3.3361175387543998E-4</c:v>
                      </c:pt>
                      <c:pt idx="62" formatCode="General">
                        <c:v>-3.4028652581070799E-4</c:v>
                      </c:pt>
                      <c:pt idx="63" formatCode="General">
                        <c:v>-3.4751658498347298E-4</c:v>
                      </c:pt>
                      <c:pt idx="64" formatCode="General">
                        <c:v>-3.5143082243529301E-4</c:v>
                      </c:pt>
                      <c:pt idx="65" formatCode="General">
                        <c:v>-3.5787663925120397E-4</c:v>
                      </c:pt>
                      <c:pt idx="66" formatCode="General">
                        <c:v>-3.6291255734431503E-4</c:v>
                      </c:pt>
                      <c:pt idx="67" formatCode="General">
                        <c:v>-3.7115113082927201E-4</c:v>
                      </c:pt>
                      <c:pt idx="68" formatCode="General">
                        <c:v>-3.7476940766309399E-4</c:v>
                      </c:pt>
                      <c:pt idx="69" formatCode="General">
                        <c:v>-3.7873098866745203E-4</c:v>
                      </c:pt>
                      <c:pt idx="70" formatCode="General">
                        <c:v>-3.85670078280428E-4</c:v>
                      </c:pt>
                      <c:pt idx="71" formatCode="General">
                        <c:v>-3.9109359527528302E-4</c:v>
                      </c:pt>
                      <c:pt idx="72" formatCode="General">
                        <c:v>-3.9566831018669697E-4</c:v>
                      </c:pt>
                      <c:pt idx="73" formatCode="General">
                        <c:v>-4.0257274521720101E-4</c:v>
                      </c:pt>
                      <c:pt idx="74" formatCode="General">
                        <c:v>-4.07854509727918E-4</c:v>
                      </c:pt>
                      <c:pt idx="75" formatCode="General">
                        <c:v>-4.1378448196579799E-4</c:v>
                      </c:pt>
                      <c:pt idx="76" formatCode="General">
                        <c:v>-4.1951616250574198E-4</c:v>
                      </c:pt>
                      <c:pt idx="77" formatCode="General">
                        <c:v>-4.2470366052939601E-4</c:v>
                      </c:pt>
                      <c:pt idx="78" formatCode="General">
                        <c:v>-4.2964745578053702E-4</c:v>
                      </c:pt>
                      <c:pt idx="79" formatCode="General">
                        <c:v>-4.3472407219064202E-4</c:v>
                      </c:pt>
                      <c:pt idx="80" formatCode="General">
                        <c:v>-4.4280572203730402E-4</c:v>
                      </c:pt>
                      <c:pt idx="81" formatCode="General">
                        <c:v>-4.4780909962270198E-4</c:v>
                      </c:pt>
                      <c:pt idx="82" formatCode="General">
                        <c:v>-4.5424365204028999E-4</c:v>
                      </c:pt>
                      <c:pt idx="83" formatCode="General">
                        <c:v>-4.5809070838037099E-4</c:v>
                      </c:pt>
                      <c:pt idx="84" formatCode="General">
                        <c:v>-4.6703963000874102E-4</c:v>
                      </c:pt>
                      <c:pt idx="85" formatCode="General">
                        <c:v>-4.7122051839833398E-4</c:v>
                      </c:pt>
                      <c:pt idx="86" formatCode="General">
                        <c:v>-4.7357375198048301E-4</c:v>
                      </c:pt>
                      <c:pt idx="87" formatCode="General">
                        <c:v>-4.8756611746296301E-4</c:v>
                      </c:pt>
                      <c:pt idx="88" formatCode="General">
                        <c:v>-4.88958233435842E-4</c:v>
                      </c:pt>
                      <c:pt idx="89" formatCode="General">
                        <c:v>-4.9662121992502105E-4</c:v>
                      </c:pt>
                      <c:pt idx="90" formatCode="General">
                        <c:v>-5.0080620947018199E-4</c:v>
                      </c:pt>
                      <c:pt idx="91" formatCode="General">
                        <c:v>-5.0825719219048002E-4</c:v>
                      </c:pt>
                      <c:pt idx="92" formatCode="General">
                        <c:v>-5.1071404663335105E-4</c:v>
                      </c:pt>
                      <c:pt idx="93" formatCode="General">
                        <c:v>-5.1567895331796005E-4</c:v>
                      </c:pt>
                      <c:pt idx="94" formatCode="General">
                        <c:v>-5.2603280126737695E-4</c:v>
                      </c:pt>
                      <c:pt idx="95" formatCode="General">
                        <c:v>-5.2844609302903696E-4</c:v>
                      </c:pt>
                      <c:pt idx="96" formatCode="General">
                        <c:v>-5.3903423682702097E-4</c:v>
                      </c:pt>
                      <c:pt idx="97" formatCode="General">
                        <c:v>-5.3561063531295801E-4</c:v>
                      </c:pt>
                      <c:pt idx="98" formatCode="General">
                        <c:v>-5.4455451236959504E-4</c:v>
                      </c:pt>
                      <c:pt idx="99" formatCode="General">
                        <c:v>-5.4919488612509098E-4</c:v>
                      </c:pt>
                      <c:pt idx="100" formatCode="General">
                        <c:v>-5.6006432913920903E-4</c:v>
                      </c:pt>
                      <c:pt idx="101" formatCode="General">
                        <c:v>-5.6393901394259996E-4</c:v>
                      </c:pt>
                      <c:pt idx="102" formatCode="General">
                        <c:v>-5.7133200433739895E-4</c:v>
                      </c:pt>
                      <c:pt idx="103" formatCode="General">
                        <c:v>-5.7716580396411699E-4</c:v>
                      </c:pt>
                      <c:pt idx="104" formatCode="General">
                        <c:v>-5.7902408893246396E-4</c:v>
                      </c:pt>
                      <c:pt idx="105" formatCode="General">
                        <c:v>-5.8302961701883597E-4</c:v>
                      </c:pt>
                      <c:pt idx="106" formatCode="General">
                        <c:v>-5.8989511137444504E-4</c:v>
                      </c:pt>
                      <c:pt idx="107" formatCode="General">
                        <c:v>-6.0107753034099702E-4</c:v>
                      </c:pt>
                      <c:pt idx="108" formatCode="General">
                        <c:v>-6.0469562796942997E-4</c:v>
                      </c:pt>
                      <c:pt idx="109" formatCode="General">
                        <c:v>-6.0862678287366197E-4</c:v>
                      </c:pt>
                      <c:pt idx="110" formatCode="General">
                        <c:v>-6.1905697657867198E-4</c:v>
                      </c:pt>
                      <c:pt idx="111" formatCode="General">
                        <c:v>-6.1368935594549904E-4</c:v>
                      </c:pt>
                      <c:pt idx="112" formatCode="General">
                        <c:v>-6.2544556044347296E-4</c:v>
                      </c:pt>
                      <c:pt idx="113" formatCode="General">
                        <c:v>-6.2574122975872699E-4</c:v>
                      </c:pt>
                      <c:pt idx="114" formatCode="General">
                        <c:v>-6.3509056487481797E-4</c:v>
                      </c:pt>
                      <c:pt idx="115" formatCode="General">
                        <c:v>-6.3992362753044301E-4</c:v>
                      </c:pt>
                      <c:pt idx="116" formatCode="General">
                        <c:v>-6.5231448565438897E-4</c:v>
                      </c:pt>
                      <c:pt idx="117" formatCode="General">
                        <c:v>-6.5026368829806198E-4</c:v>
                      </c:pt>
                      <c:pt idx="118" formatCode="General">
                        <c:v>-6.5866251524851699E-4</c:v>
                      </c:pt>
                      <c:pt idx="119" formatCode="General">
                        <c:v>-6.6521640988816198E-4</c:v>
                      </c:pt>
                      <c:pt idx="120" formatCode="General">
                        <c:v>-6.7146783716639602E-4</c:v>
                      </c:pt>
                      <c:pt idx="121" formatCode="General">
                        <c:v>-6.7447577913526001E-4</c:v>
                      </c:pt>
                      <c:pt idx="122" formatCode="General">
                        <c:v>-6.8229602783138996E-4</c:v>
                      </c:pt>
                      <c:pt idx="123" formatCode="General">
                        <c:v>-6.9093402978762E-4</c:v>
                      </c:pt>
                      <c:pt idx="124" formatCode="General">
                        <c:v>-6.9296393291385001E-4</c:v>
                      </c:pt>
                      <c:pt idx="125" formatCode="General">
                        <c:v>-6.9308659439702605E-4</c:v>
                      </c:pt>
                      <c:pt idx="126" formatCode="General">
                        <c:v>-6.9843697173665304E-4</c:v>
                      </c:pt>
                      <c:pt idx="127" formatCode="General">
                        <c:v>-7.0642523335571995E-4</c:v>
                      </c:pt>
                      <c:pt idx="128" formatCode="General">
                        <c:v>-7.1112546032161997E-4</c:v>
                      </c:pt>
                      <c:pt idx="129" formatCode="General">
                        <c:v>-7.2146729143121905E-4</c:v>
                      </c:pt>
                      <c:pt idx="130" formatCode="General">
                        <c:v>-7.2003240480283698E-4</c:v>
                      </c:pt>
                      <c:pt idx="131" formatCode="General">
                        <c:v>-7.3300917622098904E-4</c:v>
                      </c:pt>
                      <c:pt idx="132" formatCode="General">
                        <c:v>-7.3647161099868702E-4</c:v>
                      </c:pt>
                      <c:pt idx="133" formatCode="General">
                        <c:v>-7.4559815456945705E-4</c:v>
                      </c:pt>
                      <c:pt idx="134" formatCode="General">
                        <c:v>-7.5047163520765802E-4</c:v>
                      </c:pt>
                      <c:pt idx="135" formatCode="General">
                        <c:v>-7.4971725185764802E-4</c:v>
                      </c:pt>
                      <c:pt idx="136" formatCode="General">
                        <c:v>-7.6006975214215101E-4</c:v>
                      </c:pt>
                      <c:pt idx="137" formatCode="General">
                        <c:v>-7.6311184545147003E-4</c:v>
                      </c:pt>
                      <c:pt idx="138" formatCode="General">
                        <c:v>-7.69975673276195E-4</c:v>
                      </c:pt>
                      <c:pt idx="139" formatCode="General">
                        <c:v>-7.7238749609593097E-4</c:v>
                      </c:pt>
                      <c:pt idx="140" formatCode="General">
                        <c:v>-7.7945772481053505E-4</c:v>
                      </c:pt>
                      <c:pt idx="141" formatCode="General">
                        <c:v>-7.85755660244553E-4</c:v>
                      </c:pt>
                      <c:pt idx="142" formatCode="General">
                        <c:v>-7.9222602180246602E-4</c:v>
                      </c:pt>
                      <c:pt idx="143" formatCode="General">
                        <c:v>-7.9964081161505295E-4</c:v>
                      </c:pt>
                      <c:pt idx="144" formatCode="General">
                        <c:v>-8.0098058302878201E-4</c:v>
                      </c:pt>
                      <c:pt idx="145" formatCode="General">
                        <c:v>-8.0790458803328897E-4</c:v>
                      </c:pt>
                      <c:pt idx="146" formatCode="General">
                        <c:v>-8.1098256694142699E-4</c:v>
                      </c:pt>
                      <c:pt idx="147" formatCode="General">
                        <c:v>-8.13530422570889E-4</c:v>
                      </c:pt>
                      <c:pt idx="148" formatCode="General">
                        <c:v>-8.3074324467967398E-4</c:v>
                      </c:pt>
                      <c:pt idx="149" formatCode="General">
                        <c:v>-8.2912795351674899E-4</c:v>
                      </c:pt>
                      <c:pt idx="150" formatCode="General">
                        <c:v>-8.3481671949287896E-4</c:v>
                      </c:pt>
                      <c:pt idx="151" formatCode="General">
                        <c:v>-8.4074096223496204E-4</c:v>
                      </c:pt>
                      <c:pt idx="152" formatCode="General">
                        <c:v>-8.4543605296940303E-4</c:v>
                      </c:pt>
                      <c:pt idx="153" formatCode="General">
                        <c:v>-8.5661974254012398E-4</c:v>
                      </c:pt>
                      <c:pt idx="154" formatCode="General">
                        <c:v>-8.5843639407691603E-4</c:v>
                      </c:pt>
                      <c:pt idx="155" formatCode="General">
                        <c:v>-8.6518852717596296E-4</c:v>
                      </c:pt>
                      <c:pt idx="156" formatCode="General">
                        <c:v>-8.7496671224279201E-4</c:v>
                      </c:pt>
                      <c:pt idx="157" formatCode="General">
                        <c:v>-8.7952536470051602E-4</c:v>
                      </c:pt>
                      <c:pt idx="158" formatCode="General">
                        <c:v>-8.7982663885086902E-4</c:v>
                      </c:pt>
                      <c:pt idx="159" formatCode="General">
                        <c:v>-8.8616650427516598E-4</c:v>
                      </c:pt>
                      <c:pt idx="160" formatCode="General">
                        <c:v>-8.9204575082480603E-4</c:v>
                      </c:pt>
                      <c:pt idx="161" formatCode="General">
                        <c:v>-9.0111246900534403E-4</c:v>
                      </c:pt>
                      <c:pt idx="162" formatCode="General">
                        <c:v>-9.0418621634829103E-4</c:v>
                      </c:pt>
                      <c:pt idx="163" formatCode="General">
                        <c:v>-9.0883988321196205E-4</c:v>
                      </c:pt>
                      <c:pt idx="164" formatCode="General">
                        <c:v>-9.1634382723834501E-4</c:v>
                      </c:pt>
                      <c:pt idx="165" formatCode="General">
                        <c:v>-9.2041660256550798E-4</c:v>
                      </c:pt>
                      <c:pt idx="166" formatCode="General">
                        <c:v>-9.3157635078710405E-4</c:v>
                      </c:pt>
                      <c:pt idx="167" formatCode="General">
                        <c:v>-9.3437464696483204E-4</c:v>
                      </c:pt>
                      <c:pt idx="168" formatCode="General">
                        <c:v>-9.4297807249591197E-4</c:v>
                      </c:pt>
                      <c:pt idx="169" formatCode="General">
                        <c:v>-9.4087103688865004E-4</c:v>
                      </c:pt>
                      <c:pt idx="170" formatCode="General">
                        <c:v>-9.5080715664559799E-4</c:v>
                      </c:pt>
                      <c:pt idx="171" formatCode="General">
                        <c:v>-9.6495399283709298E-4</c:v>
                      </c:pt>
                      <c:pt idx="172" formatCode="General">
                        <c:v>-9.5981461751261203E-4</c:v>
                      </c:pt>
                      <c:pt idx="173" formatCode="General">
                        <c:v>-9.6545494112842804E-4</c:v>
                      </c:pt>
                      <c:pt idx="174" formatCode="General">
                        <c:v>-9.7235576720200196E-4</c:v>
                      </c:pt>
                      <c:pt idx="175" formatCode="General">
                        <c:v>-9.7298899219096398E-4</c:v>
                      </c:pt>
                      <c:pt idx="176" formatCode="General">
                        <c:v>-9.8093893254574591E-4</c:v>
                      </c:pt>
                      <c:pt idx="177" formatCode="General">
                        <c:v>-9.8227061617024605E-4</c:v>
                      </c:pt>
                      <c:pt idx="178" formatCode="General">
                        <c:v>-9.9123918895751596E-4</c:v>
                      </c:pt>
                      <c:pt idx="179" formatCode="General">
                        <c:v>-1.0019286224208601E-3</c:v>
                      </c:pt>
                      <c:pt idx="180" formatCode="General">
                        <c:v>-1.00006045709012E-3</c:v>
                      </c:pt>
                      <c:pt idx="181" formatCode="General">
                        <c:v>-1.0067266130471999E-3</c:v>
                      </c:pt>
                      <c:pt idx="182" formatCode="General">
                        <c:v>-1.0119045564573701E-3</c:v>
                      </c:pt>
                      <c:pt idx="183" formatCode="General">
                        <c:v>-1.02583264442117E-3</c:v>
                      </c:pt>
                      <c:pt idx="184" formatCode="General">
                        <c:v>-1.0262651745869299E-3</c:v>
                      </c:pt>
                      <c:pt idx="185" formatCode="General">
                        <c:v>-1.0327256672344599E-3</c:v>
                      </c:pt>
                      <c:pt idx="186" formatCode="General">
                        <c:v>-1.03871842722459E-3</c:v>
                      </c:pt>
                      <c:pt idx="187" formatCode="General">
                        <c:v>-1.0381030005759801E-3</c:v>
                      </c:pt>
                      <c:pt idx="188" formatCode="General">
                        <c:v>-1.05183327056523E-3</c:v>
                      </c:pt>
                      <c:pt idx="189" formatCode="General">
                        <c:v>-1.0509451973455799E-3</c:v>
                      </c:pt>
                      <c:pt idx="190" formatCode="General">
                        <c:v>-1.0652359542390501E-3</c:v>
                      </c:pt>
                      <c:pt idx="191" formatCode="General">
                        <c:v>-1.07160588121392E-3</c:v>
                      </c:pt>
                      <c:pt idx="192" formatCode="General">
                        <c:v>-1.0683292071696001E-3</c:v>
                      </c:pt>
                      <c:pt idx="193" formatCode="General">
                        <c:v>-1.0724993151440599E-3</c:v>
                      </c:pt>
                      <c:pt idx="194" formatCode="General">
                        <c:v>-1.08358148009693E-3</c:v>
                      </c:pt>
                      <c:pt idx="195" formatCode="General">
                        <c:v>-1.0949054219095899E-3</c:v>
                      </c:pt>
                      <c:pt idx="196" formatCode="General">
                        <c:v>-1.09451254171845E-3</c:v>
                      </c:pt>
                      <c:pt idx="197" formatCode="General">
                        <c:v>-1.0993429397440501E-3</c:v>
                      </c:pt>
                      <c:pt idx="198" formatCode="General">
                        <c:v>-1.10389126632667E-3</c:v>
                      </c:pt>
                      <c:pt idx="199" formatCode="General">
                        <c:v>-1.1104096505953501E-3</c:v>
                      </c:pt>
                      <c:pt idx="200" formatCode="General">
                        <c:v>-1.11305387027019E-3</c:v>
                      </c:pt>
                      <c:pt idx="201" formatCode="General">
                        <c:v>-1.1280180874875701E-3</c:v>
                      </c:pt>
                      <c:pt idx="202" formatCode="General">
                        <c:v>-1.12565388162761E-3</c:v>
                      </c:pt>
                      <c:pt idx="203" formatCode="General">
                        <c:v>-1.1368884232127001E-3</c:v>
                      </c:pt>
                      <c:pt idx="204" formatCode="General">
                        <c:v>-1.14245204857264E-3</c:v>
                      </c:pt>
                      <c:pt idx="205" formatCode="General">
                        <c:v>-1.1431672733488601E-3</c:v>
                      </c:pt>
                      <c:pt idx="206" formatCode="General">
                        <c:v>-1.1426267515811E-3</c:v>
                      </c:pt>
                      <c:pt idx="207" formatCode="General">
                        <c:v>-1.1596839818410901E-3</c:v>
                      </c:pt>
                      <c:pt idx="208" formatCode="General">
                        <c:v>-1.1612336797856399E-3</c:v>
                      </c:pt>
                      <c:pt idx="209" formatCode="General">
                        <c:v>-1.16126821328669E-3</c:v>
                      </c:pt>
                      <c:pt idx="210" formatCode="General">
                        <c:v>-1.1744675250156299E-3</c:v>
                      </c:pt>
                      <c:pt idx="211" formatCode="General">
                        <c:v>-1.17080449718634E-3</c:v>
                      </c:pt>
                      <c:pt idx="212" formatCode="General">
                        <c:v>-1.1849146198943999E-3</c:v>
                      </c:pt>
                      <c:pt idx="213" formatCode="General">
                        <c:v>-1.18517333100216E-3</c:v>
                      </c:pt>
                      <c:pt idx="214" formatCode="General">
                        <c:v>-1.1901286374536399E-3</c:v>
                      </c:pt>
                      <c:pt idx="215" formatCode="General">
                        <c:v>-1.1995761112079601E-3</c:v>
                      </c:pt>
                      <c:pt idx="216" formatCode="General">
                        <c:v>-1.20977671189871E-3</c:v>
                      </c:pt>
                      <c:pt idx="217" formatCode="General">
                        <c:v>-1.2140915967309199E-3</c:v>
                      </c:pt>
                      <c:pt idx="218" formatCode="General">
                        <c:v>-1.21571269177912E-3</c:v>
                      </c:pt>
                      <c:pt idx="219" formatCode="General">
                        <c:v>-1.2208190487766101E-3</c:v>
                      </c:pt>
                      <c:pt idx="220" formatCode="General">
                        <c:v>-1.2269333831883E-3</c:v>
                      </c:pt>
                      <c:pt idx="221" formatCode="General">
                        <c:v>-1.2307875389413699E-3</c:v>
                      </c:pt>
                      <c:pt idx="222" formatCode="General">
                        <c:v>-1.2377836514348699E-3</c:v>
                      </c:pt>
                      <c:pt idx="223" formatCode="General">
                        <c:v>-1.24499362915125E-3</c:v>
                      </c:pt>
                      <c:pt idx="224" formatCode="General">
                        <c:v>-1.2431620811838701E-3</c:v>
                      </c:pt>
                      <c:pt idx="225" formatCode="General">
                        <c:v>-1.24789850826709E-3</c:v>
                      </c:pt>
                      <c:pt idx="226" formatCode="General">
                        <c:v>-1.2539048578537101E-3</c:v>
                      </c:pt>
                      <c:pt idx="227" formatCode="General">
                        <c:v>-1.2591414343540101E-3</c:v>
                      </c:pt>
                      <c:pt idx="228" formatCode="General">
                        <c:v>-1.26925842594324E-3</c:v>
                      </c:pt>
                      <c:pt idx="229" formatCode="General">
                        <c:v>-1.2708295687733999E-3</c:v>
                      </c:pt>
                      <c:pt idx="230" formatCode="General">
                        <c:v>-1.28310851865099E-3</c:v>
                      </c:pt>
                      <c:pt idx="231" formatCode="General">
                        <c:v>-1.2861197122484699E-3</c:v>
                      </c:pt>
                      <c:pt idx="232" formatCode="General">
                        <c:v>-1.29795985016366E-3</c:v>
                      </c:pt>
                      <c:pt idx="233" formatCode="General">
                        <c:v>-1.299898692702E-3</c:v>
                      </c:pt>
                      <c:pt idx="234" formatCode="General">
                        <c:v>-1.2998693927704101E-3</c:v>
                      </c:pt>
                      <c:pt idx="235" formatCode="General">
                        <c:v>-1.3105726806285601E-3</c:v>
                      </c:pt>
                      <c:pt idx="236" formatCode="General">
                        <c:v>-1.32107583674584E-3</c:v>
                      </c:pt>
                      <c:pt idx="237" formatCode="General">
                        <c:v>-1.3178572514428899E-3</c:v>
                      </c:pt>
                      <c:pt idx="238" formatCode="General">
                        <c:v>-1.3300351928379099E-3</c:v>
                      </c:pt>
                      <c:pt idx="239" formatCode="General">
                        <c:v>-1.3314407717709899E-3</c:v>
                      </c:pt>
                      <c:pt idx="240" formatCode="General">
                        <c:v>-1.33865060839542E-3</c:v>
                      </c:pt>
                      <c:pt idx="241" formatCode="General">
                        <c:v>-1.34911304644588E-3</c:v>
                      </c:pt>
                      <c:pt idx="242" formatCode="General">
                        <c:v>-1.33137702472061E-3</c:v>
                      </c:pt>
                      <c:pt idx="243" formatCode="General">
                        <c:v>-1.35273452339478E-3</c:v>
                      </c:pt>
                      <c:pt idx="244" formatCode="General">
                        <c:v>-1.3544440307426101E-3</c:v>
                      </c:pt>
                      <c:pt idx="245" formatCode="General">
                        <c:v>-1.3595354059809999E-3</c:v>
                      </c:pt>
                      <c:pt idx="246" formatCode="General">
                        <c:v>-1.37013493357573E-3</c:v>
                      </c:pt>
                      <c:pt idx="247" formatCode="General">
                        <c:v>-1.3717464193790899E-3</c:v>
                      </c:pt>
                      <c:pt idx="248" formatCode="General">
                        <c:v>-1.3945520064864601E-3</c:v>
                      </c:pt>
                      <c:pt idx="249" formatCode="General">
                        <c:v>-1.3845233646759801E-3</c:v>
                      </c:pt>
                      <c:pt idx="250" formatCode="General">
                        <c:v>-1.3866147040678301E-3</c:v>
                      </c:pt>
                      <c:pt idx="251" formatCode="General">
                        <c:v>-1.4084382389934801E-3</c:v>
                      </c:pt>
                      <c:pt idx="252" formatCode="General">
                        <c:v>-1.39805587165411E-3</c:v>
                      </c:pt>
                      <c:pt idx="253" formatCode="General">
                        <c:v>-1.41879183521157E-3</c:v>
                      </c:pt>
                      <c:pt idx="254" formatCode="General">
                        <c:v>-1.4259485067791601E-3</c:v>
                      </c:pt>
                      <c:pt idx="255" formatCode="General">
                        <c:v>-1.4195086293663801E-3</c:v>
                      </c:pt>
                      <c:pt idx="256" formatCode="General">
                        <c:v>-1.4199960081121999E-3</c:v>
                      </c:pt>
                      <c:pt idx="257" formatCode="General">
                        <c:v>-1.43175908393394E-3</c:v>
                      </c:pt>
                      <c:pt idx="258" formatCode="General">
                        <c:v>-1.4315134477512299E-3</c:v>
                      </c:pt>
                      <c:pt idx="259" formatCode="General">
                        <c:v>-1.4411966729707499E-3</c:v>
                      </c:pt>
                      <c:pt idx="260" formatCode="General">
                        <c:v>-1.4445673261906E-3</c:v>
                      </c:pt>
                      <c:pt idx="261" formatCode="General">
                        <c:v>-1.45217173484522E-3</c:v>
                      </c:pt>
                      <c:pt idx="262" formatCode="General">
                        <c:v>-1.46371230297899E-3</c:v>
                      </c:pt>
                      <c:pt idx="263" formatCode="General">
                        <c:v>-1.45823114822702E-3</c:v>
                      </c:pt>
                      <c:pt idx="264" formatCode="General">
                        <c:v>-1.4711524063754E-3</c:v>
                      </c:pt>
                      <c:pt idx="265" formatCode="General">
                        <c:v>-1.4728180295701301E-3</c:v>
                      </c:pt>
                      <c:pt idx="266" formatCode="General">
                        <c:v>-1.4777489826812301E-3</c:v>
                      </c:pt>
                      <c:pt idx="267" formatCode="General">
                        <c:v>-1.4939699196981E-3</c:v>
                      </c:pt>
                      <c:pt idx="268" formatCode="General">
                        <c:v>-1.4959536273761601E-3</c:v>
                      </c:pt>
                      <c:pt idx="269" formatCode="General">
                        <c:v>-1.50256152626631E-3</c:v>
                      </c:pt>
                      <c:pt idx="270" formatCode="General">
                        <c:v>-1.4982121007960101E-3</c:v>
                      </c:pt>
                      <c:pt idx="271" formatCode="General">
                        <c:v>-1.5164736393194101E-3</c:v>
                      </c:pt>
                      <c:pt idx="272" formatCode="General">
                        <c:v>-1.52187532970459E-3</c:v>
                      </c:pt>
                      <c:pt idx="273" formatCode="General">
                        <c:v>-1.5274422439358201E-3</c:v>
                      </c:pt>
                      <c:pt idx="274" formatCode="General">
                        <c:v>-1.5186531849425899E-3</c:v>
                      </c:pt>
                      <c:pt idx="275" formatCode="General">
                        <c:v>-1.53443870798747E-3</c:v>
                      </c:pt>
                      <c:pt idx="276" formatCode="General">
                        <c:v>-1.5303483495430401E-3</c:v>
                      </c:pt>
                      <c:pt idx="277" formatCode="General">
                        <c:v>-1.55131117218505E-3</c:v>
                      </c:pt>
                      <c:pt idx="278" formatCode="General">
                        <c:v>-1.5582255149560601E-3</c:v>
                      </c:pt>
                      <c:pt idx="279" formatCode="General">
                        <c:v>-1.5547513804605999E-3</c:v>
                      </c:pt>
                      <c:pt idx="280" formatCode="General">
                        <c:v>-1.5674350411457199E-3</c:v>
                      </c:pt>
                      <c:pt idx="281" formatCode="General">
                        <c:v>-1.5644885193471E-3</c:v>
                      </c:pt>
                      <c:pt idx="282" formatCode="General">
                        <c:v>-1.5742449327562601E-3</c:v>
                      </c:pt>
                      <c:pt idx="283" formatCode="General">
                        <c:v>-1.5683142316348299E-3</c:v>
                      </c:pt>
                      <c:pt idx="284" formatCode="General">
                        <c:v>-1.5843993924005799E-3</c:v>
                      </c:pt>
                      <c:pt idx="285" formatCode="General">
                        <c:v>-1.5909768606522201E-3</c:v>
                      </c:pt>
                      <c:pt idx="286" formatCode="General">
                        <c:v>-1.5995074493692701E-3</c:v>
                      </c:pt>
                      <c:pt idx="287" formatCode="General">
                        <c:v>-1.5983244714217E-3</c:v>
                      </c:pt>
                      <c:pt idx="288" formatCode="General">
                        <c:v>-1.6109152069114E-3</c:v>
                      </c:pt>
                      <c:pt idx="289" formatCode="General">
                        <c:v>-1.6044447511507499E-3</c:v>
                      </c:pt>
                      <c:pt idx="290" formatCode="General">
                        <c:v>-1.60912708016884E-3</c:v>
                      </c:pt>
                      <c:pt idx="291" formatCode="General">
                        <c:v>-1.61051444962876E-3</c:v>
                      </c:pt>
                      <c:pt idx="292" formatCode="General">
                        <c:v>-1.6342170598853099E-3</c:v>
                      </c:pt>
                      <c:pt idx="293" formatCode="General">
                        <c:v>-1.64093238649798E-3</c:v>
                      </c:pt>
                      <c:pt idx="294" formatCode="General">
                        <c:v>-1.63225504913904E-3</c:v>
                      </c:pt>
                      <c:pt idx="295" formatCode="General">
                        <c:v>-1.64191269717121E-3</c:v>
                      </c:pt>
                      <c:pt idx="296" formatCode="General">
                        <c:v>-1.6451007991452201E-3</c:v>
                      </c:pt>
                      <c:pt idx="297" formatCode="General">
                        <c:v>-1.6543977200569201E-3</c:v>
                      </c:pt>
                      <c:pt idx="298" formatCode="General">
                        <c:v>-1.6517040179426E-3</c:v>
                      </c:pt>
                      <c:pt idx="299" formatCode="General">
                        <c:v>-1.66075365961503E-3</c:v>
                      </c:pt>
                      <c:pt idx="300" formatCode="General">
                        <c:v>-1.6721854604235199E-3</c:v>
                      </c:pt>
                      <c:pt idx="301" formatCode="General">
                        <c:v>-1.67137607480777E-3</c:v>
                      </c:pt>
                      <c:pt idx="302" formatCode="General">
                        <c:v>-1.67461906562253E-3</c:v>
                      </c:pt>
                      <c:pt idx="303" formatCode="General">
                        <c:v>-1.6796869203720801E-3</c:v>
                      </c:pt>
                      <c:pt idx="304" formatCode="General">
                        <c:v>-1.6961834727466901E-3</c:v>
                      </c:pt>
                      <c:pt idx="305" formatCode="General">
                        <c:v>-1.70038781006078E-3</c:v>
                      </c:pt>
                      <c:pt idx="306" formatCode="General">
                        <c:v>-1.6942675945687E-3</c:v>
                      </c:pt>
                      <c:pt idx="307" formatCode="General">
                        <c:v>-1.6928870017219801E-3</c:v>
                      </c:pt>
                      <c:pt idx="308" formatCode="General">
                        <c:v>-1.6980753570169499E-3</c:v>
                      </c:pt>
                      <c:pt idx="309" formatCode="General">
                        <c:v>-1.7093657518085299E-3</c:v>
                      </c:pt>
                      <c:pt idx="310" formatCode="General">
                        <c:v>-1.70999318820479E-3</c:v>
                      </c:pt>
                      <c:pt idx="311" formatCode="General">
                        <c:v>-1.7185253577793401E-3</c:v>
                      </c:pt>
                      <c:pt idx="312" formatCode="General">
                        <c:v>-1.7050096085302301E-3</c:v>
                      </c:pt>
                      <c:pt idx="313" formatCode="General">
                        <c:v>-1.7222045974014601E-3</c:v>
                      </c:pt>
                      <c:pt idx="314" formatCode="General">
                        <c:v>-1.73434164460917E-3</c:v>
                      </c:pt>
                      <c:pt idx="315" formatCode="General">
                        <c:v>-1.7353314761828201E-3</c:v>
                      </c:pt>
                      <c:pt idx="316" formatCode="General">
                        <c:v>-1.7493077625797999E-3</c:v>
                      </c:pt>
                      <c:pt idx="317" formatCode="General">
                        <c:v>-1.74646255174056E-3</c:v>
                      </c:pt>
                      <c:pt idx="318" formatCode="General">
                        <c:v>-1.7494797155723099E-3</c:v>
                      </c:pt>
                      <c:pt idx="319" formatCode="General">
                        <c:v>-1.75739605581671E-3</c:v>
                      </c:pt>
                      <c:pt idx="320" formatCode="General">
                        <c:v>-1.75720052484728E-3</c:v>
                      </c:pt>
                      <c:pt idx="321" formatCode="General">
                        <c:v>-1.7635998476577301E-3</c:v>
                      </c:pt>
                      <c:pt idx="322" formatCode="General">
                        <c:v>-1.7737123247815801E-3</c:v>
                      </c:pt>
                      <c:pt idx="323" formatCode="General">
                        <c:v>-1.7754398645749099E-3</c:v>
                      </c:pt>
                      <c:pt idx="324" formatCode="General">
                        <c:v>-1.7844198083245299E-3</c:v>
                      </c:pt>
                      <c:pt idx="325" formatCode="General">
                        <c:v>-1.78185126717291E-3</c:v>
                      </c:pt>
                      <c:pt idx="326" formatCode="General">
                        <c:v>-1.7944272426401501E-3</c:v>
                      </c:pt>
                      <c:pt idx="327" formatCode="General">
                        <c:v>-1.78969155057063E-3</c:v>
                      </c:pt>
                      <c:pt idx="328" formatCode="General">
                        <c:v>-1.8052391708593999E-3</c:v>
                      </c:pt>
                      <c:pt idx="329" formatCode="General">
                        <c:v>-1.81073291699147E-3</c:v>
                      </c:pt>
                      <c:pt idx="330" formatCode="General">
                        <c:v>-1.8158868222179899E-3</c:v>
                      </c:pt>
                      <c:pt idx="331" formatCode="General">
                        <c:v>-1.81340215830209E-3</c:v>
                      </c:pt>
                      <c:pt idx="332" formatCode="General">
                        <c:v>-1.8384132939643599E-3</c:v>
                      </c:pt>
                      <c:pt idx="333" formatCode="General">
                        <c:v>-1.81695682240938E-3</c:v>
                      </c:pt>
                      <c:pt idx="334" formatCode="General">
                        <c:v>-1.8245229195447701E-3</c:v>
                      </c:pt>
                      <c:pt idx="335" formatCode="General">
                        <c:v>-1.8272883056037999E-3</c:v>
                      </c:pt>
                      <c:pt idx="336" formatCode="General">
                        <c:v>-1.8407641416724699E-3</c:v>
                      </c:pt>
                      <c:pt idx="337" formatCode="General">
                        <c:v>-1.84692005088283E-3</c:v>
                      </c:pt>
                      <c:pt idx="338" formatCode="General">
                        <c:v>-1.85503545181038E-3</c:v>
                      </c:pt>
                      <c:pt idx="339" formatCode="General">
                        <c:v>-1.8527915709543399E-3</c:v>
                      </c:pt>
                      <c:pt idx="340" formatCode="General">
                        <c:v>-1.8633507493583301E-3</c:v>
                      </c:pt>
                      <c:pt idx="341" formatCode="General">
                        <c:v>-1.8522451910437099E-3</c:v>
                      </c:pt>
                      <c:pt idx="342" formatCode="General">
                        <c:v>-1.86845076891852E-3</c:v>
                      </c:pt>
                      <c:pt idx="343" formatCode="General">
                        <c:v>-1.8692164802375101E-3</c:v>
                      </c:pt>
                      <c:pt idx="344" formatCode="General">
                        <c:v>-1.8791066713136401E-3</c:v>
                      </c:pt>
                      <c:pt idx="345" formatCode="General">
                        <c:v>-1.8827805133450101E-3</c:v>
                      </c:pt>
                      <c:pt idx="346" formatCode="General">
                        <c:v>-1.8876446202625301E-3</c:v>
                      </c:pt>
                      <c:pt idx="347" formatCode="General">
                        <c:v>-1.89090366271476E-3</c:v>
                      </c:pt>
                      <c:pt idx="348" formatCode="General">
                        <c:v>-1.9017458446035E-3</c:v>
                      </c:pt>
                      <c:pt idx="349" formatCode="General">
                        <c:v>-1.90967292824323E-3</c:v>
                      </c:pt>
                      <c:pt idx="350" formatCode="General">
                        <c:v>-1.9069181804463799E-3</c:v>
                      </c:pt>
                      <c:pt idx="351" formatCode="General">
                        <c:v>-1.91713155368718E-3</c:v>
                      </c:pt>
                      <c:pt idx="352" formatCode="General">
                        <c:v>-1.92719869678652E-3</c:v>
                      </c:pt>
                      <c:pt idx="353" formatCode="General">
                        <c:v>-1.93044782376675E-3</c:v>
                      </c:pt>
                      <c:pt idx="354" formatCode="General">
                        <c:v>-1.9277596909614001E-3</c:v>
                      </c:pt>
                      <c:pt idx="355" formatCode="General">
                        <c:v>-1.9477458719634501E-3</c:v>
                      </c:pt>
                      <c:pt idx="356" formatCode="General">
                        <c:v>-1.9494722201997901E-3</c:v>
                      </c:pt>
                      <c:pt idx="357" formatCode="General">
                        <c:v>-1.93986352556669E-3</c:v>
                      </c:pt>
                      <c:pt idx="358" formatCode="General">
                        <c:v>-1.95180339927586E-3</c:v>
                      </c:pt>
                      <c:pt idx="359" formatCode="General">
                        <c:v>-1.9555322436673899E-3</c:v>
                      </c:pt>
                      <c:pt idx="360" formatCode="General">
                        <c:v>-1.9575081331058698E-3</c:v>
                      </c:pt>
                      <c:pt idx="361" formatCode="General">
                        <c:v>-1.9561314616269899E-3</c:v>
                      </c:pt>
                      <c:pt idx="362" formatCode="General">
                        <c:v>-1.96506103632398E-3</c:v>
                      </c:pt>
                      <c:pt idx="363" formatCode="General">
                        <c:v>-1.9726577308244999E-3</c:v>
                      </c:pt>
                      <c:pt idx="364" formatCode="General">
                        <c:v>-1.9657275415234398E-3</c:v>
                      </c:pt>
                      <c:pt idx="365" formatCode="General">
                        <c:v>-1.9900041766912702E-3</c:v>
                      </c:pt>
                      <c:pt idx="366" formatCode="General">
                        <c:v>-1.9925461787529799E-3</c:v>
                      </c:pt>
                      <c:pt idx="367" formatCode="General">
                        <c:v>-1.9985574587006098E-3</c:v>
                      </c:pt>
                      <c:pt idx="368" formatCode="General">
                        <c:v>-2.0029926087485501E-3</c:v>
                      </c:pt>
                      <c:pt idx="369" formatCode="General">
                        <c:v>-2.0057983992817201E-3</c:v>
                      </c:pt>
                      <c:pt idx="370" formatCode="General">
                        <c:v>-2.0015822223634601E-3</c:v>
                      </c:pt>
                      <c:pt idx="371" formatCode="General">
                        <c:v>-2.00065333355135E-3</c:v>
                      </c:pt>
                      <c:pt idx="372" formatCode="General">
                        <c:v>-2.0058811860125302E-3</c:v>
                      </c:pt>
                      <c:pt idx="373" formatCode="General">
                        <c:v>-2.0273089314128698E-3</c:v>
                      </c:pt>
                      <c:pt idx="374" formatCode="General">
                        <c:v>-2.0214182760450502E-3</c:v>
                      </c:pt>
                      <c:pt idx="375" formatCode="General">
                        <c:v>-2.0361473458501201E-3</c:v>
                      </c:pt>
                      <c:pt idx="376" formatCode="General">
                        <c:v>-2.0376828477986601E-3</c:v>
                      </c:pt>
                      <c:pt idx="377" formatCode="General">
                        <c:v>-2.0402903320341399E-3</c:v>
                      </c:pt>
                      <c:pt idx="378" formatCode="General">
                        <c:v>-2.0518221623559599E-3</c:v>
                      </c:pt>
                      <c:pt idx="379" formatCode="General">
                        <c:v>-2.0406292937718701E-3</c:v>
                      </c:pt>
                      <c:pt idx="380" formatCode="General">
                        <c:v>-2.0529092198857501E-3</c:v>
                      </c:pt>
                      <c:pt idx="381" formatCode="General">
                        <c:v>-2.0478795090946998E-3</c:v>
                      </c:pt>
                      <c:pt idx="382" formatCode="General">
                        <c:v>-2.0579076523555302E-3</c:v>
                      </c:pt>
                      <c:pt idx="383" formatCode="General">
                        <c:v>-2.0629774300787202E-3</c:v>
                      </c:pt>
                      <c:pt idx="384" formatCode="General">
                        <c:v>-2.07261941122746E-3</c:v>
                      </c:pt>
                      <c:pt idx="385" formatCode="General">
                        <c:v>-2.0833094158050798E-3</c:v>
                      </c:pt>
                      <c:pt idx="386" formatCode="General">
                        <c:v>-2.0799211442707002E-3</c:v>
                      </c:pt>
                      <c:pt idx="387" formatCode="General">
                        <c:v>-2.08646431006321E-3</c:v>
                      </c:pt>
                      <c:pt idx="388" formatCode="General">
                        <c:v>-2.0871441694705001E-3</c:v>
                      </c:pt>
                      <c:pt idx="389" formatCode="General">
                        <c:v>-2.0838586123809199E-3</c:v>
                      </c:pt>
                      <c:pt idx="390" formatCode="General">
                        <c:v>-2.0875129284260098E-3</c:v>
                      </c:pt>
                      <c:pt idx="391" formatCode="General">
                        <c:v>-2.1040416607590101E-3</c:v>
                      </c:pt>
                      <c:pt idx="392" formatCode="General">
                        <c:v>-2.1196338002675398E-3</c:v>
                      </c:pt>
                      <c:pt idx="393" formatCode="General">
                        <c:v>-2.11629014481128E-3</c:v>
                      </c:pt>
                      <c:pt idx="394" formatCode="General">
                        <c:v>-2.1097319643251199E-3</c:v>
                      </c:pt>
                      <c:pt idx="395" formatCode="General">
                        <c:v>-2.12572519224041E-3</c:v>
                      </c:pt>
                      <c:pt idx="396" formatCode="General">
                        <c:v>-2.1433706070470701E-3</c:v>
                      </c:pt>
                      <c:pt idx="397" formatCode="General">
                        <c:v>-2.13015617075322E-3</c:v>
                      </c:pt>
                      <c:pt idx="398" formatCode="General">
                        <c:v>-2.1429986635889699E-3</c:v>
                      </c:pt>
                      <c:pt idx="399" formatCode="General">
                        <c:v>-2.1547850558308402E-3</c:v>
                      </c:pt>
                      <c:pt idx="400" formatCode="General">
                        <c:v>-2.1552210141245198E-3</c:v>
                      </c:pt>
                      <c:pt idx="401" formatCode="General">
                        <c:v>-2.14851146191768E-3</c:v>
                      </c:pt>
                      <c:pt idx="402" formatCode="General">
                        <c:v>-2.17716676413104E-3</c:v>
                      </c:pt>
                      <c:pt idx="403" formatCode="General">
                        <c:v>-2.1559165677293699E-3</c:v>
                      </c:pt>
                      <c:pt idx="404" formatCode="General">
                        <c:v>-2.1541654183345302E-3</c:v>
                      </c:pt>
                      <c:pt idx="405" formatCode="General">
                        <c:v>-2.1727542032935498E-3</c:v>
                      </c:pt>
                      <c:pt idx="406" formatCode="General">
                        <c:v>-2.1750668538360498E-3</c:v>
                      </c:pt>
                      <c:pt idx="407" formatCode="General">
                        <c:v>-2.1776477332368501E-3</c:v>
                      </c:pt>
                      <c:pt idx="408" formatCode="General">
                        <c:v>-2.2033147094002998E-3</c:v>
                      </c:pt>
                      <c:pt idx="409" formatCode="General">
                        <c:v>-2.1962508729136201E-3</c:v>
                      </c:pt>
                      <c:pt idx="410" formatCode="General">
                        <c:v>-2.1872199490714098E-3</c:v>
                      </c:pt>
                      <c:pt idx="411" formatCode="General">
                        <c:v>-2.2017451110105698E-3</c:v>
                      </c:pt>
                      <c:pt idx="412" formatCode="General">
                        <c:v>-2.1986092811623801E-3</c:v>
                      </c:pt>
                      <c:pt idx="413" formatCode="General">
                        <c:v>-2.2244169143700999E-3</c:v>
                      </c:pt>
                      <c:pt idx="414" formatCode="General">
                        <c:v>-2.20835687628113E-3</c:v>
                      </c:pt>
                      <c:pt idx="415" formatCode="General">
                        <c:v>-2.2246655025899998E-3</c:v>
                      </c:pt>
                      <c:pt idx="416" formatCode="General">
                        <c:v>-2.2284755354248001E-3</c:v>
                      </c:pt>
                      <c:pt idx="417" formatCode="General">
                        <c:v>-2.2307808316586299E-3</c:v>
                      </c:pt>
                      <c:pt idx="418" formatCode="General">
                        <c:v>-2.2455748078739298E-3</c:v>
                      </c:pt>
                      <c:pt idx="419" formatCode="General">
                        <c:v>-2.24327713094079E-3</c:v>
                      </c:pt>
                      <c:pt idx="420" formatCode="General">
                        <c:v>-2.24627371203087E-3</c:v>
                      </c:pt>
                      <c:pt idx="421" formatCode="General">
                        <c:v>-2.2504733713827E-3</c:v>
                      </c:pt>
                      <c:pt idx="422" formatCode="General">
                        <c:v>-2.2549133671209299E-3</c:v>
                      </c:pt>
                      <c:pt idx="423" formatCode="General">
                        <c:v>-2.2610503481199301E-3</c:v>
                      </c:pt>
                      <c:pt idx="424" formatCode="General">
                        <c:v>-2.2636508778985701E-3</c:v>
                      </c:pt>
                      <c:pt idx="425" formatCode="General">
                        <c:v>-2.2687127891790199E-3</c:v>
                      </c:pt>
                      <c:pt idx="426" formatCode="General">
                        <c:v>-2.2566897853671902E-3</c:v>
                      </c:pt>
                      <c:pt idx="427" formatCode="General">
                        <c:v>-2.2762355988949299E-3</c:v>
                      </c:pt>
                      <c:pt idx="428" formatCode="General">
                        <c:v>-2.2871587831924702E-3</c:v>
                      </c:pt>
                      <c:pt idx="429" formatCode="General">
                        <c:v>-2.2716047447457598E-3</c:v>
                      </c:pt>
                      <c:pt idx="430" formatCode="General">
                        <c:v>-2.2873191131929501E-3</c:v>
                      </c:pt>
                      <c:pt idx="431" formatCode="General">
                        <c:v>-2.29779759736422E-3</c:v>
                      </c:pt>
                      <c:pt idx="432" formatCode="General">
                        <c:v>-2.3142088886766998E-3</c:v>
                      </c:pt>
                      <c:pt idx="433" formatCode="General">
                        <c:v>-2.3003485572349099E-3</c:v>
                      </c:pt>
                      <c:pt idx="434" formatCode="General">
                        <c:v>-2.3130562068333599E-3</c:v>
                      </c:pt>
                      <c:pt idx="435" formatCode="General">
                        <c:v>-2.3094704185598201E-3</c:v>
                      </c:pt>
                      <c:pt idx="436" formatCode="General">
                        <c:v>-2.3245211012555798E-3</c:v>
                      </c:pt>
                      <c:pt idx="437" formatCode="General">
                        <c:v>-2.3243147115617202E-3</c:v>
                      </c:pt>
                      <c:pt idx="438" formatCode="General">
                        <c:v>-2.3346387733779801E-3</c:v>
                      </c:pt>
                      <c:pt idx="439" formatCode="General">
                        <c:v>-2.3253906527533601E-3</c:v>
                      </c:pt>
                      <c:pt idx="440" formatCode="General">
                        <c:v>-2.3485907876155299E-3</c:v>
                      </c:pt>
                      <c:pt idx="441" formatCode="General">
                        <c:v>-2.3375363570384798E-3</c:v>
                      </c:pt>
                      <c:pt idx="442" formatCode="General">
                        <c:v>-2.3451552315972199E-3</c:v>
                      </c:pt>
                      <c:pt idx="443" formatCode="General">
                        <c:v>-2.3436808435039098E-3</c:v>
                      </c:pt>
                      <c:pt idx="444" formatCode="General">
                        <c:v>-2.3454425345408102E-3</c:v>
                      </c:pt>
                      <c:pt idx="445" formatCode="General">
                        <c:v>-2.3553987508286001E-3</c:v>
                      </c:pt>
                      <c:pt idx="446" formatCode="General">
                        <c:v>-2.3601829426583999E-3</c:v>
                      </c:pt>
                      <c:pt idx="447" formatCode="General">
                        <c:v>-2.3622174035892898E-3</c:v>
                      </c:pt>
                      <c:pt idx="448" formatCode="General">
                        <c:v>-2.36408904423568E-3</c:v>
                      </c:pt>
                      <c:pt idx="449" formatCode="General">
                        <c:v>-2.3710083210603801E-3</c:v>
                      </c:pt>
                      <c:pt idx="450" formatCode="General">
                        <c:v>-2.3720729397226602E-3</c:v>
                      </c:pt>
                      <c:pt idx="451" formatCode="General">
                        <c:v>-2.3907482905380002E-3</c:v>
                      </c:pt>
                      <c:pt idx="452" formatCode="General">
                        <c:v>-2.3863705652367199E-3</c:v>
                      </c:pt>
                      <c:pt idx="453" formatCode="General">
                        <c:v>-2.4047810736961299E-3</c:v>
                      </c:pt>
                      <c:pt idx="454" formatCode="General">
                        <c:v>-2.3943903348676299E-3</c:v>
                      </c:pt>
                      <c:pt idx="455" formatCode="General">
                        <c:v>-2.4008196773684198E-3</c:v>
                      </c:pt>
                      <c:pt idx="456" formatCode="General">
                        <c:v>-2.4036010438777001E-3</c:v>
                      </c:pt>
                      <c:pt idx="457" formatCode="General">
                        <c:v>-2.4111167029166E-3</c:v>
                      </c:pt>
                      <c:pt idx="458" formatCode="General">
                        <c:v>-2.4132384978443498E-3</c:v>
                      </c:pt>
                      <c:pt idx="459" formatCode="General">
                        <c:v>-2.4168185152147201E-3</c:v>
                      </c:pt>
                      <c:pt idx="460" formatCode="General">
                        <c:v>-2.4329930176890998E-3</c:v>
                      </c:pt>
                      <c:pt idx="461" formatCode="General">
                        <c:v>-2.4278826518503199E-3</c:v>
                      </c:pt>
                      <c:pt idx="462" formatCode="General">
                        <c:v>-2.4401777974288699E-3</c:v>
                      </c:pt>
                      <c:pt idx="463" formatCode="General">
                        <c:v>-2.4576646044680499E-3</c:v>
                      </c:pt>
                      <c:pt idx="464" formatCode="General">
                        <c:v>-2.43913261360406E-3</c:v>
                      </c:pt>
                      <c:pt idx="465" formatCode="General">
                        <c:v>-2.43827999413049E-3</c:v>
                      </c:pt>
                      <c:pt idx="466" formatCode="General">
                        <c:v>-2.4563478890904E-3</c:v>
                      </c:pt>
                      <c:pt idx="467" formatCode="General">
                        <c:v>-2.4521127382959198E-3</c:v>
                      </c:pt>
                      <c:pt idx="468" formatCode="General">
                        <c:v>-2.4607380699010499E-3</c:v>
                      </c:pt>
                      <c:pt idx="469" formatCode="General">
                        <c:v>-2.4549586050501299E-3</c:v>
                      </c:pt>
                      <c:pt idx="470" formatCode="General">
                        <c:v>-2.4770027099854501E-3</c:v>
                      </c:pt>
                      <c:pt idx="471" formatCode="General">
                        <c:v>-2.4810550990794901E-3</c:v>
                      </c:pt>
                      <c:pt idx="472" formatCode="General">
                        <c:v>-2.478392157547E-3</c:v>
                      </c:pt>
                      <c:pt idx="473" formatCode="General">
                        <c:v>-2.46765166250689E-3</c:v>
                      </c:pt>
                      <c:pt idx="474" formatCode="General">
                        <c:v>-2.4924630062680602E-3</c:v>
                      </c:pt>
                      <c:pt idx="475" formatCode="General">
                        <c:v>-2.4781458748881898E-3</c:v>
                      </c:pt>
                      <c:pt idx="476" formatCode="General">
                        <c:v>-2.5073108127837301E-3</c:v>
                      </c:pt>
                      <c:pt idx="477" formatCode="General">
                        <c:v>-2.4952860090200102E-3</c:v>
                      </c:pt>
                      <c:pt idx="478" formatCode="General">
                        <c:v>-2.4819749734086198E-3</c:v>
                      </c:pt>
                      <c:pt idx="479" formatCode="General">
                        <c:v>-2.5245248538889398E-3</c:v>
                      </c:pt>
                      <c:pt idx="480" formatCode="General">
                        <c:v>-2.5147750922716798E-3</c:v>
                      </c:pt>
                      <c:pt idx="481" formatCode="General">
                        <c:v>-2.5231312090912999E-3</c:v>
                      </c:pt>
                      <c:pt idx="482" formatCode="General">
                        <c:v>-2.5203589412232902E-3</c:v>
                      </c:pt>
                      <c:pt idx="483" formatCode="General">
                        <c:v>-2.51794259727479E-3</c:v>
                      </c:pt>
                      <c:pt idx="484" formatCode="General">
                        <c:v>-2.5447501883368801E-3</c:v>
                      </c:pt>
                      <c:pt idx="485" formatCode="General">
                        <c:v>-2.5358290169097699E-3</c:v>
                      </c:pt>
                      <c:pt idx="486" formatCode="General">
                        <c:v>-2.54517681433883E-3</c:v>
                      </c:pt>
                      <c:pt idx="487" formatCode="General">
                        <c:v>-2.5631307192970098E-3</c:v>
                      </c:pt>
                      <c:pt idx="488" formatCode="General">
                        <c:v>-2.5507920782716601E-3</c:v>
                      </c:pt>
                      <c:pt idx="489" formatCode="General">
                        <c:v>-2.5503146185009299E-3</c:v>
                      </c:pt>
                      <c:pt idx="490" formatCode="General">
                        <c:v>-2.5577727431821398E-3</c:v>
                      </c:pt>
                      <c:pt idx="491" formatCode="General">
                        <c:v>-2.5664536308215098E-3</c:v>
                      </c:pt>
                      <c:pt idx="492" formatCode="General">
                        <c:v>-2.5633438223716799E-3</c:v>
                      </c:pt>
                      <c:pt idx="493" formatCode="General">
                        <c:v>-2.5732895604338802E-3</c:v>
                      </c:pt>
                      <c:pt idx="494" formatCode="General">
                        <c:v>-2.58381645695722E-3</c:v>
                      </c:pt>
                      <c:pt idx="495" formatCode="General">
                        <c:v>-2.5667241132342599E-3</c:v>
                      </c:pt>
                      <c:pt idx="496" formatCode="General">
                        <c:v>-2.5727133199983801E-3</c:v>
                      </c:pt>
                      <c:pt idx="497" formatCode="General">
                        <c:v>-2.6061590692050499E-3</c:v>
                      </c:pt>
                      <c:pt idx="498" formatCode="General">
                        <c:v>-2.60463886532528E-3</c:v>
                      </c:pt>
                      <c:pt idx="499" formatCode="General">
                        <c:v>-2.60701743098565E-3</c:v>
                      </c:pt>
                      <c:pt idx="500" formatCode="General">
                        <c:v>-2.62341961241682E-3</c:v>
                      </c:pt>
                      <c:pt idx="501" formatCode="General">
                        <c:v>-2.61502012044875E-3</c:v>
                      </c:pt>
                      <c:pt idx="502" formatCode="General">
                        <c:v>-2.6101699703915899E-3</c:v>
                      </c:pt>
                      <c:pt idx="503" formatCode="General">
                        <c:v>-2.6359725962339601E-3</c:v>
                      </c:pt>
                      <c:pt idx="504" formatCode="General">
                        <c:v>-2.6283482820968602E-3</c:v>
                      </c:pt>
                      <c:pt idx="505" formatCode="General">
                        <c:v>-2.6392031600292699E-3</c:v>
                      </c:pt>
                      <c:pt idx="506" formatCode="General">
                        <c:v>-2.6442463276979099E-3</c:v>
                      </c:pt>
                      <c:pt idx="507" formatCode="General">
                        <c:v>-2.6457468988880699E-3</c:v>
                      </c:pt>
                      <c:pt idx="508" formatCode="General">
                        <c:v>-2.6516619084087601E-3</c:v>
                      </c:pt>
                      <c:pt idx="509" formatCode="General">
                        <c:v>-2.64719374146296E-3</c:v>
                      </c:pt>
                      <c:pt idx="510" formatCode="General">
                        <c:v>-2.6684342744348701E-3</c:v>
                      </c:pt>
                      <c:pt idx="511" formatCode="General">
                        <c:v>-2.66189569539667E-3</c:v>
                      </c:pt>
                      <c:pt idx="512" formatCode="General">
                        <c:v>-2.6468017802226298E-3</c:v>
                      </c:pt>
                      <c:pt idx="513" formatCode="General">
                        <c:v>-2.6754868546740901E-3</c:v>
                      </c:pt>
                      <c:pt idx="514" formatCode="General">
                        <c:v>-2.66527767297301E-3</c:v>
                      </c:pt>
                      <c:pt idx="515" formatCode="General">
                        <c:v>-2.6788443377825598E-3</c:v>
                      </c:pt>
                      <c:pt idx="516" formatCode="General">
                        <c:v>-2.6765908177351899E-3</c:v>
                      </c:pt>
                      <c:pt idx="517" formatCode="General">
                        <c:v>-2.7038708088931401E-3</c:v>
                      </c:pt>
                      <c:pt idx="518" formatCode="General">
                        <c:v>-2.6894152947547299E-3</c:v>
                      </c:pt>
                      <c:pt idx="519" formatCode="General">
                        <c:v>-2.6780960331226301E-3</c:v>
                      </c:pt>
                      <c:pt idx="520" formatCode="General">
                        <c:v>-2.7009058858179502E-3</c:v>
                      </c:pt>
                      <c:pt idx="521" formatCode="General">
                        <c:v>-2.7115620712772999E-3</c:v>
                      </c:pt>
                      <c:pt idx="522" formatCode="General">
                        <c:v>-2.7100595213800098E-3</c:v>
                      </c:pt>
                      <c:pt idx="523" formatCode="General">
                        <c:v>-2.7163136375601602E-3</c:v>
                      </c:pt>
                      <c:pt idx="524" formatCode="General">
                        <c:v>-2.7171927886328602E-3</c:v>
                      </c:pt>
                      <c:pt idx="525" formatCode="General">
                        <c:v>-2.7380073115975002E-3</c:v>
                      </c:pt>
                      <c:pt idx="526" formatCode="General">
                        <c:v>-2.7299325391679798E-3</c:v>
                      </c:pt>
                      <c:pt idx="527" formatCode="General">
                        <c:v>-2.7471371042508299E-3</c:v>
                      </c:pt>
                      <c:pt idx="528" formatCode="General">
                        <c:v>-2.7468016669555499E-3</c:v>
                      </c:pt>
                      <c:pt idx="529" formatCode="General">
                        <c:v>-2.7550614385737399E-3</c:v>
                      </c:pt>
                      <c:pt idx="530" formatCode="General">
                        <c:v>-2.7601646059314199E-3</c:v>
                      </c:pt>
                      <c:pt idx="531" formatCode="General">
                        <c:v>-2.7593905369790498E-3</c:v>
                      </c:pt>
                      <c:pt idx="532" formatCode="General">
                        <c:v>-2.75127883124112E-3</c:v>
                      </c:pt>
                      <c:pt idx="533" formatCode="General">
                        <c:v>-2.7749164434987999E-3</c:v>
                      </c:pt>
                      <c:pt idx="534" formatCode="General">
                        <c:v>-2.7615076383467798E-3</c:v>
                      </c:pt>
                      <c:pt idx="535" formatCode="General">
                        <c:v>-2.76439076928624E-3</c:v>
                      </c:pt>
                      <c:pt idx="536" formatCode="General">
                        <c:v>-2.7744500764667899E-3</c:v>
                      </c:pt>
                      <c:pt idx="537" formatCode="General">
                        <c:v>-2.7842600714208998E-3</c:v>
                      </c:pt>
                      <c:pt idx="538" formatCode="General">
                        <c:v>-2.7912189260445798E-3</c:v>
                      </c:pt>
                      <c:pt idx="539" formatCode="General">
                        <c:v>-2.79477491031771E-3</c:v>
                      </c:pt>
                      <c:pt idx="540" formatCode="General">
                        <c:v>-2.7753766540636899E-3</c:v>
                      </c:pt>
                      <c:pt idx="541" formatCode="General">
                        <c:v>-2.8005035825095499E-3</c:v>
                      </c:pt>
                      <c:pt idx="542" formatCode="General">
                        <c:v>-2.8053724112266799E-3</c:v>
                      </c:pt>
                      <c:pt idx="543" formatCode="General">
                        <c:v>-2.8109005026145401E-3</c:v>
                      </c:pt>
                      <c:pt idx="544" formatCode="General">
                        <c:v>-2.8133534471889701E-3</c:v>
                      </c:pt>
                      <c:pt idx="545" formatCode="General">
                        <c:v>-2.8208247829917799E-3</c:v>
                      </c:pt>
                      <c:pt idx="546" formatCode="General">
                        <c:v>-2.7981824948817E-3</c:v>
                      </c:pt>
                      <c:pt idx="547" formatCode="General">
                        <c:v>-2.8024175503160598E-3</c:v>
                      </c:pt>
                      <c:pt idx="548" formatCode="General">
                        <c:v>-2.8361394264660401E-3</c:v>
                      </c:pt>
                      <c:pt idx="549" formatCode="General">
                        <c:v>-2.8255122327477998E-3</c:v>
                      </c:pt>
                      <c:pt idx="550" formatCode="General">
                        <c:v>-2.82797263110039E-3</c:v>
                      </c:pt>
                      <c:pt idx="551" formatCode="General">
                        <c:v>-2.8356750269992199E-3</c:v>
                      </c:pt>
                      <c:pt idx="552" formatCode="General">
                        <c:v>-2.84343543617974E-3</c:v>
                      </c:pt>
                      <c:pt idx="553" formatCode="General">
                        <c:v>-2.8490456852950001E-3</c:v>
                      </c:pt>
                      <c:pt idx="554" formatCode="General">
                        <c:v>-2.8558050740527499E-3</c:v>
                      </c:pt>
                      <c:pt idx="555" formatCode="General">
                        <c:v>-2.8390038455147E-3</c:v>
                      </c:pt>
                      <c:pt idx="556" formatCode="General">
                        <c:v>-2.8509859426188501E-3</c:v>
                      </c:pt>
                      <c:pt idx="557" formatCode="General">
                        <c:v>-2.86274439424186E-3</c:v>
                      </c:pt>
                      <c:pt idx="558" formatCode="General">
                        <c:v>-2.8642219203324302E-3</c:v>
                      </c:pt>
                      <c:pt idx="559" formatCode="General">
                        <c:v>-2.8722002700390299E-3</c:v>
                      </c:pt>
                      <c:pt idx="560" formatCode="General">
                        <c:v>-2.8828415470945699E-3</c:v>
                      </c:pt>
                      <c:pt idx="561" formatCode="General">
                        <c:v>-2.8739644101951102E-3</c:v>
                      </c:pt>
                      <c:pt idx="562" formatCode="General">
                        <c:v>-2.8768800813606301E-3</c:v>
                      </c:pt>
                      <c:pt idx="563" formatCode="General">
                        <c:v>-2.9034902277972202E-3</c:v>
                      </c:pt>
                      <c:pt idx="564" formatCode="General">
                        <c:v>-2.8862837688378999E-3</c:v>
                      </c:pt>
                      <c:pt idx="565" formatCode="General">
                        <c:v>-2.9042653507521002E-3</c:v>
                      </c:pt>
                      <c:pt idx="566" formatCode="General">
                        <c:v>-2.88815227747574E-3</c:v>
                      </c:pt>
                      <c:pt idx="567" formatCode="General">
                        <c:v>-2.8998213854877202E-3</c:v>
                      </c:pt>
                      <c:pt idx="568" formatCode="General">
                        <c:v>-2.9116573092457E-3</c:v>
                      </c:pt>
                      <c:pt idx="569" formatCode="General">
                        <c:v>-2.9276510230309199E-3</c:v>
                      </c:pt>
                      <c:pt idx="570" formatCode="General">
                        <c:v>-2.9378055773371099E-3</c:v>
                      </c:pt>
                      <c:pt idx="571" formatCode="General">
                        <c:v>-2.92534760895592E-3</c:v>
                      </c:pt>
                      <c:pt idx="572" formatCode="General">
                        <c:v>-2.9362781599040501E-3</c:v>
                      </c:pt>
                      <c:pt idx="573" formatCode="General">
                        <c:v>-2.93953961146889E-3</c:v>
                      </c:pt>
                      <c:pt idx="574" formatCode="General">
                        <c:v>-2.9508430919134099E-3</c:v>
                      </c:pt>
                      <c:pt idx="575" formatCode="General">
                        <c:v>-2.94443302895898E-3</c:v>
                      </c:pt>
                      <c:pt idx="576" formatCode="General">
                        <c:v>-2.94151494034171E-3</c:v>
                      </c:pt>
                      <c:pt idx="577" formatCode="General">
                        <c:v>-2.9361974845400298E-3</c:v>
                      </c:pt>
                      <c:pt idx="578" formatCode="General">
                        <c:v>-2.9434429508640599E-3</c:v>
                      </c:pt>
                      <c:pt idx="579" formatCode="General">
                        <c:v>-2.9667926497698098E-3</c:v>
                      </c:pt>
                      <c:pt idx="580" formatCode="General">
                        <c:v>-2.96594352567381E-3</c:v>
                      </c:pt>
                      <c:pt idx="581" formatCode="General">
                        <c:v>-2.9511437612047401E-3</c:v>
                      </c:pt>
                      <c:pt idx="582" formatCode="General">
                        <c:v>-2.9548295582100602E-3</c:v>
                      </c:pt>
                      <c:pt idx="583" formatCode="General">
                        <c:v>-2.9748335957181498E-3</c:v>
                      </c:pt>
                      <c:pt idx="584" formatCode="General">
                        <c:v>-2.9658050775290901E-3</c:v>
                      </c:pt>
                      <c:pt idx="585" formatCode="General">
                        <c:v>-2.9988659581902202E-3</c:v>
                      </c:pt>
                      <c:pt idx="586" formatCode="General">
                        <c:v>-2.9899548759664898E-3</c:v>
                      </c:pt>
                      <c:pt idx="587" formatCode="General">
                        <c:v>-2.9991877002791302E-3</c:v>
                      </c:pt>
                      <c:pt idx="588" formatCode="General">
                        <c:v>-2.9973768914830102E-3</c:v>
                      </c:pt>
                      <c:pt idx="589" formatCode="General">
                        <c:v>-3.00026540044733E-3</c:v>
                      </c:pt>
                      <c:pt idx="590" formatCode="General">
                        <c:v>-3.0070423062328699E-3</c:v>
                      </c:pt>
                      <c:pt idx="591" formatCode="General">
                        <c:v>-2.9995272265644799E-3</c:v>
                      </c:pt>
                      <c:pt idx="592" formatCode="General">
                        <c:v>-3.0210326012244399E-3</c:v>
                      </c:pt>
                      <c:pt idx="593" formatCode="General">
                        <c:v>-3.0316875960676899E-3</c:v>
                      </c:pt>
                      <c:pt idx="594" formatCode="General">
                        <c:v>-3.0358371292748699E-3</c:v>
                      </c:pt>
                      <c:pt idx="595" formatCode="General">
                        <c:v>-3.03290803723748E-3</c:v>
                      </c:pt>
                      <c:pt idx="596" formatCode="General">
                        <c:v>-3.01527650073218E-3</c:v>
                      </c:pt>
                      <c:pt idx="597" formatCode="General">
                        <c:v>-3.0480219012979002E-3</c:v>
                      </c:pt>
                      <c:pt idx="598" formatCode="General">
                        <c:v>-3.0210643283589702E-3</c:v>
                      </c:pt>
                      <c:pt idx="599" formatCode="General">
                        <c:v>-3.03573825458938E-3</c:v>
                      </c:pt>
                      <c:pt idx="600" formatCode="General">
                        <c:v>-3.0539619787309999E-3</c:v>
                      </c:pt>
                      <c:pt idx="601" formatCode="General">
                        <c:v>-3.03711538258556E-3</c:v>
                      </c:pt>
                      <c:pt idx="602" formatCode="General">
                        <c:v>-3.0648979487164999E-3</c:v>
                      </c:pt>
                      <c:pt idx="603" formatCode="General">
                        <c:v>-3.0845753695033298E-3</c:v>
                      </c:pt>
                      <c:pt idx="604" formatCode="General">
                        <c:v>-3.07168144499952E-3</c:v>
                      </c:pt>
                      <c:pt idx="605" formatCode="General">
                        <c:v>-3.0618761349631399E-3</c:v>
                      </c:pt>
                      <c:pt idx="606" formatCode="General">
                        <c:v>-3.0653196002331799E-3</c:v>
                      </c:pt>
                      <c:pt idx="607" formatCode="General">
                        <c:v>-3.0811164718833901E-3</c:v>
                      </c:pt>
                      <c:pt idx="608" formatCode="General">
                        <c:v>-3.0996588600806698E-3</c:v>
                      </c:pt>
                      <c:pt idx="609" formatCode="General">
                        <c:v>-3.0956028332024899E-3</c:v>
                      </c:pt>
                      <c:pt idx="610" formatCode="General">
                        <c:v>-3.0993756249605201E-3</c:v>
                      </c:pt>
                      <c:pt idx="611" formatCode="General">
                        <c:v>-3.0918986478029801E-3</c:v>
                      </c:pt>
                      <c:pt idx="612" formatCode="General">
                        <c:v>-3.1009302325196802E-3</c:v>
                      </c:pt>
                      <c:pt idx="613" formatCode="General">
                        <c:v>-3.1025963992029901E-3</c:v>
                      </c:pt>
                      <c:pt idx="614" formatCode="General">
                        <c:v>-3.1168918510690201E-3</c:v>
                      </c:pt>
                      <c:pt idx="615" formatCode="General">
                        <c:v>-3.11352062796265E-3</c:v>
                      </c:pt>
                      <c:pt idx="616" formatCode="General">
                        <c:v>-3.1188855675602701E-3</c:v>
                      </c:pt>
                      <c:pt idx="617" formatCode="General">
                        <c:v>-3.1225267315474802E-3</c:v>
                      </c:pt>
                      <c:pt idx="618" formatCode="General">
                        <c:v>-3.1314612183686598E-3</c:v>
                      </c:pt>
                      <c:pt idx="619" formatCode="General">
                        <c:v>-3.12969813948197E-3</c:v>
                      </c:pt>
                      <c:pt idx="620" formatCode="General">
                        <c:v>-3.15368774277416E-3</c:v>
                      </c:pt>
                      <c:pt idx="621" formatCode="General">
                        <c:v>-3.14941919145378E-3</c:v>
                      </c:pt>
                      <c:pt idx="622" formatCode="General">
                        <c:v>-3.1526986785660599E-3</c:v>
                      </c:pt>
                      <c:pt idx="623" formatCode="General">
                        <c:v>-3.1569557737562001E-3</c:v>
                      </c:pt>
                      <c:pt idx="624" formatCode="General">
                        <c:v>-3.1437204234470101E-3</c:v>
                      </c:pt>
                      <c:pt idx="625" formatCode="General">
                        <c:v>-3.1625782164057198E-3</c:v>
                      </c:pt>
                      <c:pt idx="626" formatCode="General">
                        <c:v>-3.1423804447118001E-3</c:v>
                      </c:pt>
                      <c:pt idx="627" formatCode="General">
                        <c:v>-3.177162707629E-3</c:v>
                      </c:pt>
                      <c:pt idx="628" formatCode="General">
                        <c:v>-3.1639876059350201E-3</c:v>
                      </c:pt>
                      <c:pt idx="629" formatCode="General">
                        <c:v>-3.1652726526814798E-3</c:v>
                      </c:pt>
                      <c:pt idx="630" formatCode="General">
                        <c:v>-3.1703482843085801E-3</c:v>
                      </c:pt>
                      <c:pt idx="631" formatCode="General">
                        <c:v>-3.1581295333513101E-3</c:v>
                      </c:pt>
                      <c:pt idx="632" formatCode="General">
                        <c:v>-3.16335447243162E-3</c:v>
                      </c:pt>
                      <c:pt idx="633" formatCode="General">
                        <c:v>-3.1767484900152199E-3</c:v>
                      </c:pt>
                      <c:pt idx="634" formatCode="General">
                        <c:v>-3.1692124044696598E-3</c:v>
                      </c:pt>
                      <c:pt idx="635" formatCode="General">
                        <c:v>-3.1720224152001599E-3</c:v>
                      </c:pt>
                      <c:pt idx="636" formatCode="General">
                        <c:v>-3.2012641609135699E-3</c:v>
                      </c:pt>
                      <c:pt idx="637" formatCode="General">
                        <c:v>-3.18336686793991E-3</c:v>
                      </c:pt>
                      <c:pt idx="638" formatCode="General">
                        <c:v>-3.1782602080948101E-3</c:v>
                      </c:pt>
                      <c:pt idx="639" formatCode="General">
                        <c:v>-3.2075523198079599E-3</c:v>
                      </c:pt>
                      <c:pt idx="640" formatCode="General">
                        <c:v>-3.2308359345252602E-3</c:v>
                      </c:pt>
                      <c:pt idx="641" formatCode="General">
                        <c:v>-3.2079645012224999E-3</c:v>
                      </c:pt>
                      <c:pt idx="642" formatCode="General">
                        <c:v>-3.2181028091045E-3</c:v>
                      </c:pt>
                      <c:pt idx="643" formatCode="General">
                        <c:v>-3.2297427835835698E-3</c:v>
                      </c:pt>
                      <c:pt idx="644" formatCode="General">
                        <c:v>-3.2436948821506599E-3</c:v>
                      </c:pt>
                      <c:pt idx="645" formatCode="General">
                        <c:v>-3.2432973157093801E-3</c:v>
                      </c:pt>
                      <c:pt idx="646" formatCode="General">
                        <c:v>-3.2345631556071198E-3</c:v>
                      </c:pt>
                      <c:pt idx="647" formatCode="General">
                        <c:v>-3.2371485077508102E-3</c:v>
                      </c:pt>
                      <c:pt idx="648" formatCode="General">
                        <c:v>-3.2280099304735298E-3</c:v>
                      </c:pt>
                      <c:pt idx="649" formatCode="General">
                        <c:v>-3.25270872310633E-3</c:v>
                      </c:pt>
                      <c:pt idx="650" formatCode="General">
                        <c:v>-3.27346942742625E-3</c:v>
                      </c:pt>
                      <c:pt idx="651" formatCode="General">
                        <c:v>-3.2561224029409698E-3</c:v>
                      </c:pt>
                      <c:pt idx="652" formatCode="General">
                        <c:v>-3.2720075716911202E-3</c:v>
                      </c:pt>
                      <c:pt idx="653" formatCode="General">
                        <c:v>-3.2599615192123702E-3</c:v>
                      </c:pt>
                      <c:pt idx="654" formatCode="General">
                        <c:v>-3.2485082103703598E-3</c:v>
                      </c:pt>
                      <c:pt idx="655" formatCode="General">
                        <c:v>-3.26264908362466E-3</c:v>
                      </c:pt>
                      <c:pt idx="656" formatCode="General">
                        <c:v>-3.3008521574986001E-3</c:v>
                      </c:pt>
                      <c:pt idx="657" formatCode="General">
                        <c:v>-3.2642354757011398E-3</c:v>
                      </c:pt>
                      <c:pt idx="658" formatCode="General">
                        <c:v>-3.29147340014024E-3</c:v>
                      </c:pt>
                      <c:pt idx="659" formatCode="General">
                        <c:v>-3.2799965166202E-3</c:v>
                      </c:pt>
                      <c:pt idx="660" formatCode="General">
                        <c:v>-3.3156177019849999E-3</c:v>
                      </c:pt>
                      <c:pt idx="661" formatCode="General">
                        <c:v>-3.2926963668725999E-3</c:v>
                      </c:pt>
                      <c:pt idx="662" formatCode="General">
                        <c:v>-3.3025370606028798E-3</c:v>
                      </c:pt>
                      <c:pt idx="663" formatCode="General">
                        <c:v>-3.30336640922263E-3</c:v>
                      </c:pt>
                      <c:pt idx="664" formatCode="General">
                        <c:v>-3.3085121140755801E-3</c:v>
                      </c:pt>
                      <c:pt idx="665" formatCode="General">
                        <c:v>-3.2905533440981201E-3</c:v>
                      </c:pt>
                      <c:pt idx="666" formatCode="General">
                        <c:v>-3.3405748011146401E-3</c:v>
                      </c:pt>
                      <c:pt idx="667" formatCode="General">
                        <c:v>-3.3312588853823999E-3</c:v>
                      </c:pt>
                      <c:pt idx="668" formatCode="General">
                        <c:v>-3.3109659380333801E-3</c:v>
                      </c:pt>
                      <c:pt idx="669" formatCode="General">
                        <c:v>-3.3181590373510799E-3</c:v>
                      </c:pt>
                      <c:pt idx="670" formatCode="General">
                        <c:v>-3.323533221483E-3</c:v>
                      </c:pt>
                      <c:pt idx="671" formatCode="General">
                        <c:v>-3.3355481350385401E-3</c:v>
                      </c:pt>
                      <c:pt idx="672" formatCode="General">
                        <c:v>-3.32096280415438E-3</c:v>
                      </c:pt>
                      <c:pt idx="673" formatCode="General">
                        <c:v>-3.3416013019220599E-3</c:v>
                      </c:pt>
                      <c:pt idx="674" formatCode="General">
                        <c:v>-3.35940615550519E-3</c:v>
                      </c:pt>
                      <c:pt idx="675" formatCode="General">
                        <c:v>-3.3507834771045902E-3</c:v>
                      </c:pt>
                      <c:pt idx="676" formatCode="General">
                        <c:v>-3.35600902544738E-3</c:v>
                      </c:pt>
                      <c:pt idx="677" formatCode="General">
                        <c:v>-3.3431251802406802E-3</c:v>
                      </c:pt>
                      <c:pt idx="678" formatCode="General">
                        <c:v>-3.3567061494458299E-3</c:v>
                      </c:pt>
                      <c:pt idx="679" formatCode="General">
                        <c:v>-3.3592572780027398E-3</c:v>
                      </c:pt>
                      <c:pt idx="680" formatCode="General">
                        <c:v>-3.3880721528354398E-3</c:v>
                      </c:pt>
                      <c:pt idx="681" formatCode="General">
                        <c:v>-3.3853805413168801E-3</c:v>
                      </c:pt>
                      <c:pt idx="682" formatCode="General">
                        <c:v>-3.3887362298580101E-3</c:v>
                      </c:pt>
                      <c:pt idx="683" formatCode="General">
                        <c:v>-3.3985687623734602E-3</c:v>
                      </c:pt>
                      <c:pt idx="684" formatCode="General">
                        <c:v>-3.39243514662191E-3</c:v>
                      </c:pt>
                      <c:pt idx="685" formatCode="General">
                        <c:v>-3.3847121750144398E-3</c:v>
                      </c:pt>
                      <c:pt idx="686" formatCode="General">
                        <c:v>-3.40387806116161E-3</c:v>
                      </c:pt>
                      <c:pt idx="687" formatCode="General">
                        <c:v>-3.3859710441423098E-3</c:v>
                      </c:pt>
                      <c:pt idx="688" formatCode="General">
                        <c:v>-3.4234226798668999E-3</c:v>
                      </c:pt>
                      <c:pt idx="689" formatCode="General">
                        <c:v>-3.4030412902704798E-3</c:v>
                      </c:pt>
                      <c:pt idx="690" formatCode="General">
                        <c:v>-3.4115506346649701E-3</c:v>
                      </c:pt>
                      <c:pt idx="691" formatCode="General">
                        <c:v>-3.43363380269176E-3</c:v>
                      </c:pt>
                      <c:pt idx="692" formatCode="General">
                        <c:v>-3.4405915481240698E-3</c:v>
                      </c:pt>
                      <c:pt idx="693" formatCode="General">
                        <c:v>-3.4347430403750701E-3</c:v>
                      </c:pt>
                      <c:pt idx="694" formatCode="General">
                        <c:v>-3.4308557970347E-3</c:v>
                      </c:pt>
                      <c:pt idx="695" formatCode="General">
                        <c:v>-3.4249512569251902E-3</c:v>
                      </c:pt>
                      <c:pt idx="696" formatCode="General">
                        <c:v>-3.4348696077977198E-3</c:v>
                      </c:pt>
                      <c:pt idx="697" formatCode="General">
                        <c:v>-3.4496828550828998E-3</c:v>
                      </c:pt>
                      <c:pt idx="698" formatCode="General">
                        <c:v>-3.4401903598715198E-3</c:v>
                      </c:pt>
                      <c:pt idx="699" formatCode="General">
                        <c:v>-3.4672390512454302E-3</c:v>
                      </c:pt>
                      <c:pt idx="700" formatCode="General">
                        <c:v>-3.4675317465450201E-3</c:v>
                      </c:pt>
                      <c:pt idx="701" formatCode="General">
                        <c:v>-3.4672663960442001E-3</c:v>
                      </c:pt>
                      <c:pt idx="702" formatCode="General">
                        <c:v>-3.4683953638608802E-3</c:v>
                      </c:pt>
                      <c:pt idx="703" formatCode="General">
                        <c:v>-3.4480400109131999E-3</c:v>
                      </c:pt>
                      <c:pt idx="704" formatCode="General">
                        <c:v>-3.46710119332975E-3</c:v>
                      </c:pt>
                      <c:pt idx="705" formatCode="General">
                        <c:v>-3.4762661740692898E-3</c:v>
                      </c:pt>
                      <c:pt idx="706" formatCode="General">
                        <c:v>-3.4680951608434801E-3</c:v>
                      </c:pt>
                      <c:pt idx="707" formatCode="General">
                        <c:v>-3.47449717160335E-3</c:v>
                      </c:pt>
                      <c:pt idx="708" formatCode="General">
                        <c:v>-3.4972463928237899E-3</c:v>
                      </c:pt>
                      <c:pt idx="709" formatCode="General">
                        <c:v>-3.4993554936937998E-3</c:v>
                      </c:pt>
                      <c:pt idx="710" formatCode="General">
                        <c:v>-3.46020077524149E-3</c:v>
                      </c:pt>
                      <c:pt idx="711" formatCode="General">
                        <c:v>-3.5016621495302901E-3</c:v>
                      </c:pt>
                      <c:pt idx="712" formatCode="General">
                        <c:v>-3.4803551849603501E-3</c:v>
                      </c:pt>
                      <c:pt idx="713" formatCode="General">
                        <c:v>-3.5002791379518802E-3</c:v>
                      </c:pt>
                      <c:pt idx="714" formatCode="General">
                        <c:v>-3.5267497327128401E-3</c:v>
                      </c:pt>
                      <c:pt idx="715" formatCode="General">
                        <c:v>-3.4967491511180902E-3</c:v>
                      </c:pt>
                      <c:pt idx="716" formatCode="General">
                        <c:v>-3.5244077328253601E-3</c:v>
                      </c:pt>
                      <c:pt idx="717" formatCode="General">
                        <c:v>-3.5278852174077998E-3</c:v>
                      </c:pt>
                      <c:pt idx="718" formatCode="General">
                        <c:v>-3.5035534100039301E-3</c:v>
                      </c:pt>
                      <c:pt idx="719" formatCode="General">
                        <c:v>-3.5126594855233E-3</c:v>
                      </c:pt>
                      <c:pt idx="720" formatCode="General">
                        <c:v>-3.5354982035230098E-3</c:v>
                      </c:pt>
                      <c:pt idx="721" formatCode="General">
                        <c:v>-3.5469012464484201E-3</c:v>
                      </c:pt>
                      <c:pt idx="722" formatCode="General">
                        <c:v>-3.5253582657568299E-3</c:v>
                      </c:pt>
                      <c:pt idx="723" formatCode="General">
                        <c:v>-3.5459297913896298E-3</c:v>
                      </c:pt>
                      <c:pt idx="724" formatCode="General">
                        <c:v>-3.5367270443073901E-3</c:v>
                      </c:pt>
                      <c:pt idx="725" formatCode="General">
                        <c:v>-3.5446751034657101E-3</c:v>
                      </c:pt>
                      <c:pt idx="726" formatCode="General">
                        <c:v>-3.5604874954961799E-3</c:v>
                      </c:pt>
                      <c:pt idx="727" formatCode="General">
                        <c:v>-3.5185454616772699E-3</c:v>
                      </c:pt>
                      <c:pt idx="728" formatCode="General">
                        <c:v>-3.55498842489126E-3</c:v>
                      </c:pt>
                      <c:pt idx="729" formatCode="General">
                        <c:v>-3.5528464922829702E-3</c:v>
                      </c:pt>
                      <c:pt idx="730" formatCode="General">
                        <c:v>-3.56944153710939E-3</c:v>
                      </c:pt>
                      <c:pt idx="731" formatCode="General">
                        <c:v>-3.5605196324026102E-3</c:v>
                      </c:pt>
                      <c:pt idx="732" formatCode="General">
                        <c:v>-3.5542734139687999E-3</c:v>
                      </c:pt>
                      <c:pt idx="733" formatCode="General">
                        <c:v>-3.5996559544686801E-3</c:v>
                      </c:pt>
                      <c:pt idx="734" formatCode="General">
                        <c:v>-3.5697373130573699E-3</c:v>
                      </c:pt>
                      <c:pt idx="735" formatCode="General">
                        <c:v>-3.58159410289237E-3</c:v>
                      </c:pt>
                      <c:pt idx="736" formatCode="General">
                        <c:v>-3.5789073391901899E-3</c:v>
                      </c:pt>
                      <c:pt idx="737" formatCode="General">
                        <c:v>-3.5727730166834398E-3</c:v>
                      </c:pt>
                      <c:pt idx="738" formatCode="General">
                        <c:v>-3.5880865462305099E-3</c:v>
                      </c:pt>
                      <c:pt idx="739" formatCode="General">
                        <c:v>-3.56655065147867E-3</c:v>
                      </c:pt>
                      <c:pt idx="740" formatCode="General">
                        <c:v>-3.57821653749561E-3</c:v>
                      </c:pt>
                      <c:pt idx="741" formatCode="General">
                        <c:v>-3.59812375029675E-3</c:v>
                      </c:pt>
                      <c:pt idx="742" formatCode="General">
                        <c:v>-3.5972373584851501E-3</c:v>
                      </c:pt>
                      <c:pt idx="743" formatCode="General">
                        <c:v>-3.5809232440315399E-3</c:v>
                      </c:pt>
                      <c:pt idx="744" formatCode="General">
                        <c:v>-3.60318524941022E-3</c:v>
                      </c:pt>
                      <c:pt idx="745" formatCode="General">
                        <c:v>-3.6111035564842802E-3</c:v>
                      </c:pt>
                      <c:pt idx="746" formatCode="General">
                        <c:v>-3.6140901539544602E-3</c:v>
                      </c:pt>
                      <c:pt idx="747" formatCode="General">
                        <c:v>-3.6082452732144098E-3</c:v>
                      </c:pt>
                      <c:pt idx="748" formatCode="General">
                        <c:v>-3.59890613507007E-3</c:v>
                      </c:pt>
                      <c:pt idx="749" formatCode="General">
                        <c:v>-3.5887559534711001E-3</c:v>
                      </c:pt>
                      <c:pt idx="750" formatCode="General">
                        <c:v>-3.6045093517498498E-3</c:v>
                      </c:pt>
                      <c:pt idx="751" formatCode="General">
                        <c:v>-3.6389090153935901E-3</c:v>
                      </c:pt>
                      <c:pt idx="752" formatCode="General">
                        <c:v>-3.6295891277259699E-3</c:v>
                      </c:pt>
                      <c:pt idx="753" formatCode="General">
                        <c:v>-3.6235080834943799E-3</c:v>
                      </c:pt>
                      <c:pt idx="754" formatCode="General">
                        <c:v>-3.6271373297635202E-3</c:v>
                      </c:pt>
                      <c:pt idx="755" formatCode="General">
                        <c:v>-3.6516614042402399E-3</c:v>
                      </c:pt>
                      <c:pt idx="756" formatCode="General">
                        <c:v>-3.6416492305739699E-3</c:v>
                      </c:pt>
                      <c:pt idx="757" formatCode="General">
                        <c:v>-3.6340447475726001E-3</c:v>
                      </c:pt>
                      <c:pt idx="758" formatCode="General">
                        <c:v>-3.6311336237750702E-3</c:v>
                      </c:pt>
                      <c:pt idx="759" formatCode="General">
                        <c:v>-3.6347933954405799E-3</c:v>
                      </c:pt>
                      <c:pt idx="760" formatCode="General">
                        <c:v>-3.6458442385347099E-3</c:v>
                      </c:pt>
                      <c:pt idx="761" formatCode="General">
                        <c:v>-3.6261904400815199E-3</c:v>
                      </c:pt>
                      <c:pt idx="762" formatCode="General">
                        <c:v>-3.6495982442267898E-3</c:v>
                      </c:pt>
                      <c:pt idx="763" formatCode="General">
                        <c:v>-3.6614542638779999E-3</c:v>
                      </c:pt>
                      <c:pt idx="764" formatCode="General">
                        <c:v>-3.6267249027130402E-3</c:v>
                      </c:pt>
                      <c:pt idx="765" formatCode="General">
                        <c:v>-3.6527770725660901E-3</c:v>
                      </c:pt>
                      <c:pt idx="766" formatCode="General">
                        <c:v>-3.6317834620865899E-3</c:v>
                      </c:pt>
                      <c:pt idx="767" formatCode="General">
                        <c:v>-3.6547436265401902E-3</c:v>
                      </c:pt>
                      <c:pt idx="768" formatCode="General">
                        <c:v>-3.6391879912368902E-3</c:v>
                      </c:pt>
                      <c:pt idx="769" formatCode="General">
                        <c:v>-3.7000738683505702E-3</c:v>
                      </c:pt>
                      <c:pt idx="770" formatCode="General">
                        <c:v>-3.63805855977218E-3</c:v>
                      </c:pt>
                      <c:pt idx="771" formatCode="General">
                        <c:v>-3.6596482767828399E-3</c:v>
                      </c:pt>
                      <c:pt idx="772" formatCode="General">
                        <c:v>-3.64407952906785E-3</c:v>
                      </c:pt>
                      <c:pt idx="773" formatCode="General">
                        <c:v>-3.67100038960378E-3</c:v>
                      </c:pt>
                      <c:pt idx="774" formatCode="General">
                        <c:v>-3.6740565837774801E-3</c:v>
                      </c:pt>
                      <c:pt idx="775" formatCode="General">
                        <c:v>-3.6604975638808899E-3</c:v>
                      </c:pt>
                      <c:pt idx="776" formatCode="General">
                        <c:v>-3.6568688335010101E-3</c:v>
                      </c:pt>
                      <c:pt idx="777" formatCode="General">
                        <c:v>-3.67695646328965E-3</c:v>
                      </c:pt>
                      <c:pt idx="778" formatCode="General">
                        <c:v>-3.6406491544080299E-3</c:v>
                      </c:pt>
                      <c:pt idx="779" formatCode="General">
                        <c:v>-3.6468789891080599E-3</c:v>
                      </c:pt>
                      <c:pt idx="780" formatCode="General">
                        <c:v>-3.6502365069108499E-3</c:v>
                      </c:pt>
                      <c:pt idx="781" formatCode="General">
                        <c:v>-3.65635002404105E-3</c:v>
                      </c:pt>
                      <c:pt idx="782" formatCode="General">
                        <c:v>-3.6360979030733002E-3</c:v>
                      </c:pt>
                      <c:pt idx="783" formatCode="General">
                        <c:v>-3.6817001546969202E-3</c:v>
                      </c:pt>
                      <c:pt idx="784" formatCode="General">
                        <c:v>-3.6866619033977901E-3</c:v>
                      </c:pt>
                      <c:pt idx="785" formatCode="General">
                        <c:v>-3.6397816061610301E-3</c:v>
                      </c:pt>
                      <c:pt idx="786" formatCode="General">
                        <c:v>-3.6754186547056501E-3</c:v>
                      </c:pt>
                      <c:pt idx="787" formatCode="General">
                        <c:v>-3.66488778085052E-3</c:v>
                      </c:pt>
                      <c:pt idx="788" formatCode="General">
                        <c:v>-3.6579383720279799E-3</c:v>
                      </c:pt>
                      <c:pt idx="789" formatCode="General">
                        <c:v>-3.6684839819580801E-3</c:v>
                      </c:pt>
                      <c:pt idx="790" formatCode="General">
                        <c:v>-3.6915760646550099E-3</c:v>
                      </c:pt>
                      <c:pt idx="791" formatCode="General">
                        <c:v>-3.6772575124089301E-3</c:v>
                      </c:pt>
                      <c:pt idx="792" formatCode="General">
                        <c:v>-3.6575681880871899E-3</c:v>
                      </c:pt>
                      <c:pt idx="793" formatCode="General">
                        <c:v>-3.6654994532777999E-3</c:v>
                      </c:pt>
                      <c:pt idx="794" formatCode="General">
                        <c:v>-3.6690072936104599E-3</c:v>
                      </c:pt>
                      <c:pt idx="795" formatCode="General">
                        <c:v>-3.6640991650323299E-3</c:v>
                      </c:pt>
                      <c:pt idx="796" formatCode="General">
                        <c:v>-3.6474362931139198E-3</c:v>
                      </c:pt>
                      <c:pt idx="797" formatCode="General">
                        <c:v>-3.6687766421879399E-3</c:v>
                      </c:pt>
                      <c:pt idx="798" formatCode="General">
                        <c:v>-3.65478881288539E-3</c:v>
                      </c:pt>
                      <c:pt idx="799" formatCode="General">
                        <c:v>-3.6510176156763999E-3</c:v>
                      </c:pt>
                      <c:pt idx="800" formatCode="General">
                        <c:v>-3.6504611391873498E-3</c:v>
                      </c:pt>
                      <c:pt idx="801" formatCode="General">
                        <c:v>-3.6327632231847001E-3</c:v>
                      </c:pt>
                      <c:pt idx="802" formatCode="General">
                        <c:v>-3.6573606553451901E-3</c:v>
                      </c:pt>
                      <c:pt idx="803" formatCode="General">
                        <c:v>-3.6034378789861301E-3</c:v>
                      </c:pt>
                      <c:pt idx="804" formatCode="General">
                        <c:v>-3.65904072205555E-3</c:v>
                      </c:pt>
                      <c:pt idx="805" formatCode="General">
                        <c:v>-3.6298926846632302E-3</c:v>
                      </c:pt>
                      <c:pt idx="806" formatCode="General">
                        <c:v>-3.6374690965257001E-3</c:v>
                      </c:pt>
                      <c:pt idx="807" formatCode="General">
                        <c:v>-3.6144962919740001E-3</c:v>
                      </c:pt>
                      <c:pt idx="808" formatCode="General">
                        <c:v>-3.6525298157826002E-3</c:v>
                      </c:pt>
                      <c:pt idx="809" formatCode="General">
                        <c:v>-3.6243470002747199E-3</c:v>
                      </c:pt>
                      <c:pt idx="810" formatCode="General">
                        <c:v>-3.60727722176977E-3</c:v>
                      </c:pt>
                      <c:pt idx="811" formatCode="General">
                        <c:v>-3.60891852892627E-3</c:v>
                      </c:pt>
                      <c:pt idx="812" formatCode="General">
                        <c:v>-3.5882297825554198E-3</c:v>
                      </c:pt>
                      <c:pt idx="813" formatCode="General">
                        <c:v>-3.5713685703538298E-3</c:v>
                      </c:pt>
                      <c:pt idx="814" formatCode="General">
                        <c:v>-3.56824704573247E-3</c:v>
                      </c:pt>
                      <c:pt idx="815" formatCode="General">
                        <c:v>-3.5594503376774802E-3</c:v>
                      </c:pt>
                      <c:pt idx="816" formatCode="General">
                        <c:v>-3.5637243670477502E-3</c:v>
                      </c:pt>
                      <c:pt idx="817" formatCode="General">
                        <c:v>-3.5345027769095802E-3</c:v>
                      </c:pt>
                      <c:pt idx="818" formatCode="General">
                        <c:v>-3.5262085520907302E-3</c:v>
                      </c:pt>
                      <c:pt idx="819" formatCode="General">
                        <c:v>-3.5226855925528299E-3</c:v>
                      </c:pt>
                      <c:pt idx="820" formatCode="General">
                        <c:v>-3.4875620846418201E-3</c:v>
                      </c:pt>
                      <c:pt idx="821" formatCode="General">
                        <c:v>-3.4999125032504999E-3</c:v>
                      </c:pt>
                      <c:pt idx="822" formatCode="General">
                        <c:v>-3.46296372593274E-3</c:v>
                      </c:pt>
                      <c:pt idx="823" formatCode="General">
                        <c:v>-3.4699113404240201E-3</c:v>
                      </c:pt>
                      <c:pt idx="824" formatCode="General">
                        <c:v>-3.4276931938832501E-3</c:v>
                      </c:pt>
                      <c:pt idx="825" formatCode="General">
                        <c:v>-3.4520759871538402E-3</c:v>
                      </c:pt>
                      <c:pt idx="826" formatCode="General">
                        <c:v>-3.4432657025683599E-3</c:v>
                      </c:pt>
                      <c:pt idx="827" formatCode="General">
                        <c:v>-3.3559499040253099E-3</c:v>
                      </c:pt>
                      <c:pt idx="828" formatCode="General">
                        <c:v>-3.3789952175984701E-3</c:v>
                      </c:pt>
                      <c:pt idx="829" formatCode="General">
                        <c:v>-3.36226131744399E-3</c:v>
                      </c:pt>
                      <c:pt idx="830" formatCode="General">
                        <c:v>-3.3331482033810201E-3</c:v>
                      </c:pt>
                      <c:pt idx="831" formatCode="General">
                        <c:v>-3.3463452215318199E-3</c:v>
                      </c:pt>
                      <c:pt idx="832" formatCode="General">
                        <c:v>-3.3088285894063798E-3</c:v>
                      </c:pt>
                      <c:pt idx="833" formatCode="General">
                        <c:v>-3.3184212027195202E-3</c:v>
                      </c:pt>
                      <c:pt idx="834" formatCode="General">
                        <c:v>-3.2506885740611301E-3</c:v>
                      </c:pt>
                      <c:pt idx="835" formatCode="General">
                        <c:v>-3.2485740615750798E-3</c:v>
                      </c:pt>
                      <c:pt idx="836" formatCode="General">
                        <c:v>-3.2277072449300201E-3</c:v>
                      </c:pt>
                      <c:pt idx="837" formatCode="General">
                        <c:v>-3.2010642882878502E-3</c:v>
                      </c:pt>
                      <c:pt idx="838" formatCode="General">
                        <c:v>-3.2016546272633502E-3</c:v>
                      </c:pt>
                      <c:pt idx="839" formatCode="General">
                        <c:v>-3.1818601513675898E-3</c:v>
                      </c:pt>
                      <c:pt idx="840" formatCode="General">
                        <c:v>-3.14034394083672E-3</c:v>
                      </c:pt>
                      <c:pt idx="841" formatCode="General">
                        <c:v>-3.1659272917263699E-3</c:v>
                      </c:pt>
                      <c:pt idx="842" formatCode="General">
                        <c:v>-3.14333589034007E-3</c:v>
                      </c:pt>
                      <c:pt idx="843" formatCode="General">
                        <c:v>-3.1191440590271598E-3</c:v>
                      </c:pt>
                      <c:pt idx="844" formatCode="General">
                        <c:v>-3.10992650184306E-3</c:v>
                      </c:pt>
                      <c:pt idx="845" formatCode="General">
                        <c:v>-3.1113214143387298E-3</c:v>
                      </c:pt>
                      <c:pt idx="846" formatCode="General">
                        <c:v>-3.0574847891425799E-3</c:v>
                      </c:pt>
                      <c:pt idx="847" formatCode="General">
                        <c:v>-3.0815622282515001E-3</c:v>
                      </c:pt>
                      <c:pt idx="848" formatCode="General">
                        <c:v>-3.0466836788367101E-3</c:v>
                      </c:pt>
                      <c:pt idx="849" formatCode="General">
                        <c:v>-3.0276282409142101E-3</c:v>
                      </c:pt>
                      <c:pt idx="850" formatCode="General">
                        <c:v>-3.0606446414172699E-3</c:v>
                      </c:pt>
                      <c:pt idx="851" formatCode="General">
                        <c:v>-3.0392540448751101E-3</c:v>
                      </c:pt>
                      <c:pt idx="852" formatCode="General">
                        <c:v>-3.0356781456594901E-3</c:v>
                      </c:pt>
                      <c:pt idx="853" formatCode="General">
                        <c:v>-3.0031372273307999E-3</c:v>
                      </c:pt>
                      <c:pt idx="854" formatCode="General">
                        <c:v>-3.0192796200540798E-3</c:v>
                      </c:pt>
                      <c:pt idx="855" formatCode="General">
                        <c:v>-2.9927418561931001E-3</c:v>
                      </c:pt>
                      <c:pt idx="856" formatCode="General">
                        <c:v>-2.9850844872910702E-3</c:v>
                      </c:pt>
                      <c:pt idx="857" formatCode="General">
                        <c:v>-2.9883138620548102E-3</c:v>
                      </c:pt>
                      <c:pt idx="858" formatCode="General">
                        <c:v>-3.0030263124835601E-3</c:v>
                      </c:pt>
                      <c:pt idx="859" formatCode="General">
                        <c:v>-2.9544909338409899E-3</c:v>
                      </c:pt>
                      <c:pt idx="860" formatCode="General">
                        <c:v>-2.9625803772768801E-3</c:v>
                      </c:pt>
                      <c:pt idx="861" formatCode="General">
                        <c:v>-2.9595515460754799E-3</c:v>
                      </c:pt>
                      <c:pt idx="862" formatCode="General">
                        <c:v>-2.9269377847076601E-3</c:v>
                      </c:pt>
                      <c:pt idx="863" formatCode="General">
                        <c:v>-2.93005211909643E-3</c:v>
                      </c:pt>
                      <c:pt idx="864" formatCode="General">
                        <c:v>-2.924727398256E-3</c:v>
                      </c:pt>
                      <c:pt idx="865" formatCode="General">
                        <c:v>-2.9478911026429998E-3</c:v>
                      </c:pt>
                      <c:pt idx="866" formatCode="General">
                        <c:v>-2.9116851085779299E-3</c:v>
                      </c:pt>
                      <c:pt idx="867" formatCode="General">
                        <c:v>-2.9290393838567702E-3</c:v>
                      </c:pt>
                      <c:pt idx="868" formatCode="General">
                        <c:v>-2.8778738961974999E-3</c:v>
                      </c:pt>
                      <c:pt idx="869" formatCode="General">
                        <c:v>-2.88928376276598E-3</c:v>
                      </c:pt>
                      <c:pt idx="870" formatCode="General">
                        <c:v>-2.88777579768658E-3</c:v>
                      </c:pt>
                      <c:pt idx="871" formatCode="General">
                        <c:v>-2.89929333824176E-3</c:v>
                      </c:pt>
                      <c:pt idx="872" formatCode="General">
                        <c:v>-2.8982993560334302E-3</c:v>
                      </c:pt>
                      <c:pt idx="873" formatCode="General">
                        <c:v>-2.8583989666483801E-3</c:v>
                      </c:pt>
                      <c:pt idx="874" formatCode="General">
                        <c:v>-2.8657118580197598E-3</c:v>
                      </c:pt>
                      <c:pt idx="875" formatCode="General">
                        <c:v>-2.8837272113161898E-3</c:v>
                      </c:pt>
                      <c:pt idx="876" formatCode="General">
                        <c:v>-2.8737512956054298E-3</c:v>
                      </c:pt>
                      <c:pt idx="877" formatCode="General">
                        <c:v>-2.8837246542454502E-3</c:v>
                      </c:pt>
                      <c:pt idx="878" formatCode="General">
                        <c:v>-2.8604138266647402E-3</c:v>
                      </c:pt>
                      <c:pt idx="879" formatCode="General">
                        <c:v>-2.8569628027762198E-3</c:v>
                      </c:pt>
                      <c:pt idx="880" formatCode="General">
                        <c:v>-2.8521733362044301E-3</c:v>
                      </c:pt>
                      <c:pt idx="881" formatCode="General">
                        <c:v>-2.8447363673721102E-3</c:v>
                      </c:pt>
                      <c:pt idx="882" formatCode="General">
                        <c:v>-2.82435384310357E-3</c:v>
                      </c:pt>
                      <c:pt idx="883" formatCode="General">
                        <c:v>-2.8267042604153102E-3</c:v>
                      </c:pt>
                      <c:pt idx="884" formatCode="General">
                        <c:v>-2.8345840392039801E-3</c:v>
                      </c:pt>
                      <c:pt idx="885" formatCode="General">
                        <c:v>-2.8155214815612801E-3</c:v>
                      </c:pt>
                      <c:pt idx="886" formatCode="General">
                        <c:v>-2.8285294034418301E-3</c:v>
                      </c:pt>
                      <c:pt idx="887" formatCode="General">
                        <c:v>-2.8265349738157901E-3</c:v>
                      </c:pt>
                      <c:pt idx="888" formatCode="General">
                        <c:v>-2.8100571973567398E-3</c:v>
                      </c:pt>
                      <c:pt idx="889" formatCode="General">
                        <c:v>-2.8083862892244798E-3</c:v>
                      </c:pt>
                      <c:pt idx="890" formatCode="General">
                        <c:v>-2.8080013579292302E-3</c:v>
                      </c:pt>
                      <c:pt idx="891" formatCode="General">
                        <c:v>-2.8279352864271899E-3</c:v>
                      </c:pt>
                      <c:pt idx="892" formatCode="General">
                        <c:v>-2.8106273208245202E-3</c:v>
                      </c:pt>
                      <c:pt idx="893" formatCode="General">
                        <c:v>-2.8117966855679601E-3</c:v>
                      </c:pt>
                      <c:pt idx="894" formatCode="General">
                        <c:v>-2.80056558559007E-3</c:v>
                      </c:pt>
                      <c:pt idx="895" formatCode="General">
                        <c:v>-2.80211891917917E-3</c:v>
                      </c:pt>
                      <c:pt idx="896" formatCode="General">
                        <c:v>-2.8011078374691502E-3</c:v>
                      </c:pt>
                      <c:pt idx="897" formatCode="General">
                        <c:v>-2.8227846478569301E-3</c:v>
                      </c:pt>
                      <c:pt idx="898" formatCode="General">
                        <c:v>-2.7986897260375999E-3</c:v>
                      </c:pt>
                      <c:pt idx="899" formatCode="General">
                        <c:v>-2.8056269042296199E-3</c:v>
                      </c:pt>
                      <c:pt idx="900" formatCode="General">
                        <c:v>-2.80780359529814E-3</c:v>
                      </c:pt>
                      <c:pt idx="901" formatCode="General">
                        <c:v>-2.7806680345203801E-3</c:v>
                      </c:pt>
                      <c:pt idx="902" formatCode="General">
                        <c:v>-2.7580737738159299E-3</c:v>
                      </c:pt>
                      <c:pt idx="903" formatCode="General">
                        <c:v>-2.7878962368272499E-3</c:v>
                      </c:pt>
                      <c:pt idx="904" formatCode="General">
                        <c:v>-2.7794092804368001E-3</c:v>
                      </c:pt>
                      <c:pt idx="905" formatCode="General">
                        <c:v>-2.8026498352200801E-3</c:v>
                      </c:pt>
                      <c:pt idx="906" formatCode="General">
                        <c:v>-2.7807203051325598E-3</c:v>
                      </c:pt>
                      <c:pt idx="907" formatCode="General">
                        <c:v>-2.7696151178061802E-3</c:v>
                      </c:pt>
                      <c:pt idx="908" formatCode="General">
                        <c:v>-2.7673232960908302E-3</c:v>
                      </c:pt>
                      <c:pt idx="909" formatCode="General">
                        <c:v>-2.7530758268281899E-3</c:v>
                      </c:pt>
                      <c:pt idx="910" formatCode="General">
                        <c:v>-2.75145041181174E-3</c:v>
                      </c:pt>
                      <c:pt idx="911" formatCode="General">
                        <c:v>-2.7560118455924399E-3</c:v>
                      </c:pt>
                      <c:pt idx="912" formatCode="General">
                        <c:v>-2.7704205302205398E-3</c:v>
                      </c:pt>
                      <c:pt idx="913" formatCode="General">
                        <c:v>-2.7600224921634701E-3</c:v>
                      </c:pt>
                      <c:pt idx="914" formatCode="General">
                        <c:v>-2.7340773866618398E-3</c:v>
                      </c:pt>
                      <c:pt idx="915" formatCode="General">
                        <c:v>-2.7498791657129102E-3</c:v>
                      </c:pt>
                      <c:pt idx="916" formatCode="General">
                        <c:v>-2.7333497970018299E-3</c:v>
                      </c:pt>
                      <c:pt idx="917" formatCode="General">
                        <c:v>-2.7555661670233102E-3</c:v>
                      </c:pt>
                      <c:pt idx="918" formatCode="General">
                        <c:v>-2.71863631711346E-3</c:v>
                      </c:pt>
                      <c:pt idx="919" formatCode="General">
                        <c:v>-2.7519794787141398E-3</c:v>
                      </c:pt>
                      <c:pt idx="920" formatCode="General">
                        <c:v>-2.7342272441671202E-3</c:v>
                      </c:pt>
                      <c:pt idx="921" formatCode="General">
                        <c:v>-2.7483080976502799E-3</c:v>
                      </c:pt>
                      <c:pt idx="922" formatCode="General">
                        <c:v>-2.7717974703312101E-3</c:v>
                      </c:pt>
                      <c:pt idx="923" formatCode="General">
                        <c:v>-2.7323044119289298E-3</c:v>
                      </c:pt>
                      <c:pt idx="924" formatCode="General">
                        <c:v>-2.7384889822787101E-3</c:v>
                      </c:pt>
                      <c:pt idx="925" formatCode="General">
                        <c:v>-2.7525789669666902E-3</c:v>
                      </c:pt>
                      <c:pt idx="926" formatCode="General">
                        <c:v>-2.7342125909863E-3</c:v>
                      </c:pt>
                      <c:pt idx="927" formatCode="General">
                        <c:v>-2.72351230676522E-3</c:v>
                      </c:pt>
                      <c:pt idx="928" formatCode="General">
                        <c:v>-2.7502714742252601E-3</c:v>
                      </c:pt>
                      <c:pt idx="929" formatCode="General">
                        <c:v>-2.7282128383394502E-3</c:v>
                      </c:pt>
                      <c:pt idx="930" formatCode="General">
                        <c:v>-2.71129348238176E-3</c:v>
                      </c:pt>
                      <c:pt idx="931" formatCode="General">
                        <c:v>-2.72244339357071E-3</c:v>
                      </c:pt>
                      <c:pt idx="932" formatCode="General">
                        <c:v>-2.7233032666952599E-3</c:v>
                      </c:pt>
                      <c:pt idx="933" formatCode="General">
                        <c:v>-2.70795192376379E-3</c:v>
                      </c:pt>
                      <c:pt idx="934" formatCode="General">
                        <c:v>-2.7497199945884202E-3</c:v>
                      </c:pt>
                      <c:pt idx="935" formatCode="General">
                        <c:v>-2.7119964709247601E-3</c:v>
                      </c:pt>
                      <c:pt idx="936" formatCode="General">
                        <c:v>-2.7306305774916799E-3</c:v>
                      </c:pt>
                      <c:pt idx="937" formatCode="General">
                        <c:v>-2.7016831052466802E-3</c:v>
                      </c:pt>
                      <c:pt idx="938" formatCode="General">
                        <c:v>-2.7248053491783801E-3</c:v>
                      </c:pt>
                      <c:pt idx="939" formatCode="General">
                        <c:v>-2.72686142122513E-3</c:v>
                      </c:pt>
                      <c:pt idx="940" formatCode="General">
                        <c:v>-2.7063413509336798E-3</c:v>
                      </c:pt>
                      <c:pt idx="941" formatCode="General">
                        <c:v>-2.70184627099511E-3</c:v>
                      </c:pt>
                      <c:pt idx="942" formatCode="General">
                        <c:v>-2.7059789435358601E-3</c:v>
                      </c:pt>
                      <c:pt idx="943" formatCode="General">
                        <c:v>-2.7122323546422801E-3</c:v>
                      </c:pt>
                      <c:pt idx="944" formatCode="General">
                        <c:v>-2.6916057892968099E-3</c:v>
                      </c:pt>
                      <c:pt idx="945" formatCode="General">
                        <c:v>-2.6873658210019901E-3</c:v>
                      </c:pt>
                      <c:pt idx="946" formatCode="General">
                        <c:v>-2.70633151422313E-3</c:v>
                      </c:pt>
                      <c:pt idx="947" formatCode="General">
                        <c:v>-2.6694827141590599E-3</c:v>
                      </c:pt>
                      <c:pt idx="948" formatCode="General">
                        <c:v>-2.6855081013342202E-3</c:v>
                      </c:pt>
                      <c:pt idx="949" formatCode="General">
                        <c:v>-2.70273383812998E-3</c:v>
                      </c:pt>
                      <c:pt idx="950" formatCode="General">
                        <c:v>-2.6655909988842199E-3</c:v>
                      </c:pt>
                      <c:pt idx="951" formatCode="General">
                        <c:v>-2.70274890042425E-3</c:v>
                      </c:pt>
                      <c:pt idx="952" formatCode="General">
                        <c:v>-2.6772475610533399E-3</c:v>
                      </c:pt>
                      <c:pt idx="953" formatCode="General">
                        <c:v>-2.65744586492556E-3</c:v>
                      </c:pt>
                      <c:pt idx="954" formatCode="General">
                        <c:v>-2.7117321302335502E-3</c:v>
                      </c:pt>
                      <c:pt idx="955" formatCode="General">
                        <c:v>-2.71466216945485E-3</c:v>
                      </c:pt>
                      <c:pt idx="956" formatCode="General">
                        <c:v>-2.70045263935646E-3</c:v>
                      </c:pt>
                      <c:pt idx="957" formatCode="General">
                        <c:v>-2.6727624705426799E-3</c:v>
                      </c:pt>
                      <c:pt idx="958" formatCode="General">
                        <c:v>-2.7152011121897202E-3</c:v>
                      </c:pt>
                      <c:pt idx="959" formatCode="General">
                        <c:v>-2.6851728563476898E-3</c:v>
                      </c:pt>
                      <c:pt idx="960" formatCode="General">
                        <c:v>-2.6927052453804999E-3</c:v>
                      </c:pt>
                      <c:pt idx="961" formatCode="General">
                        <c:v>-2.7003244683965E-3</c:v>
                      </c:pt>
                      <c:pt idx="962" formatCode="General">
                        <c:v>-2.6701417271155501E-3</c:v>
                      </c:pt>
                      <c:pt idx="963" formatCode="General">
                        <c:v>-2.7116073928015799E-3</c:v>
                      </c:pt>
                      <c:pt idx="964" formatCode="General">
                        <c:v>-2.7211365772483601E-3</c:v>
                      </c:pt>
                      <c:pt idx="965" formatCode="General">
                        <c:v>-2.69072524497092E-3</c:v>
                      </c:pt>
                      <c:pt idx="966" formatCode="General">
                        <c:v>-2.6992242883168501E-3</c:v>
                      </c:pt>
                      <c:pt idx="967" formatCode="General">
                        <c:v>-2.6599063030526E-3</c:v>
                      </c:pt>
                      <c:pt idx="968" formatCode="General">
                        <c:v>-2.7090696995219401E-3</c:v>
                      </c:pt>
                      <c:pt idx="969" formatCode="General">
                        <c:v>-2.68863602328607E-3</c:v>
                      </c:pt>
                      <c:pt idx="970" formatCode="General">
                        <c:v>-2.70008685741982E-3</c:v>
                      </c:pt>
                      <c:pt idx="971" formatCode="General">
                        <c:v>-2.7065562877205398E-3</c:v>
                      </c:pt>
                      <c:pt idx="972" formatCode="General">
                        <c:v>-2.6941341756918599E-3</c:v>
                      </c:pt>
                      <c:pt idx="973" formatCode="General">
                        <c:v>-2.6653179478768299E-3</c:v>
                      </c:pt>
                      <c:pt idx="974" formatCode="General">
                        <c:v>-2.7022519773483599E-3</c:v>
                      </c:pt>
                      <c:pt idx="975" formatCode="General">
                        <c:v>-2.70822739152123E-3</c:v>
                      </c:pt>
                      <c:pt idx="976" formatCode="General">
                        <c:v>-2.68293861761058E-3</c:v>
                      </c:pt>
                      <c:pt idx="977" formatCode="General">
                        <c:v>-2.6764239256395501E-3</c:v>
                      </c:pt>
                      <c:pt idx="978" formatCode="General">
                        <c:v>-2.68365010449858E-3</c:v>
                      </c:pt>
                      <c:pt idx="979" formatCode="General">
                        <c:v>-2.6711111150673201E-3</c:v>
                      </c:pt>
                      <c:pt idx="980" formatCode="General">
                        <c:v>-2.6695243448601998E-3</c:v>
                      </c:pt>
                      <c:pt idx="981" formatCode="General">
                        <c:v>-2.6619483115689299E-3</c:v>
                      </c:pt>
                      <c:pt idx="982" formatCode="General">
                        <c:v>-2.6416121839344E-3</c:v>
                      </c:pt>
                      <c:pt idx="983" formatCode="General">
                        <c:v>-2.6648888879582501E-3</c:v>
                      </c:pt>
                      <c:pt idx="984" formatCode="General">
                        <c:v>-2.6792891213913801E-3</c:v>
                      </c:pt>
                      <c:pt idx="985" formatCode="General">
                        <c:v>-2.6753203178156398E-3</c:v>
                      </c:pt>
                      <c:pt idx="986" formatCode="General">
                        <c:v>-2.6505351848361402E-3</c:v>
                      </c:pt>
                      <c:pt idx="987" formatCode="General">
                        <c:v>-2.6723121593412299E-3</c:v>
                      </c:pt>
                      <c:pt idx="988" formatCode="General">
                        <c:v>-2.6509443933644501E-3</c:v>
                      </c:pt>
                      <c:pt idx="989" formatCode="General">
                        <c:v>-2.6645061428953701E-3</c:v>
                      </c:pt>
                      <c:pt idx="990" formatCode="General">
                        <c:v>-2.6556590505515802E-3</c:v>
                      </c:pt>
                      <c:pt idx="991" formatCode="General">
                        <c:v>-2.65356468507962E-3</c:v>
                      </c:pt>
                      <c:pt idx="992" formatCode="General">
                        <c:v>-2.67249610245504E-3</c:v>
                      </c:pt>
                      <c:pt idx="993" formatCode="General">
                        <c:v>-2.6373972175563502E-3</c:v>
                      </c:pt>
                      <c:pt idx="994" formatCode="General">
                        <c:v>-2.6607903560364201E-3</c:v>
                      </c:pt>
                      <c:pt idx="995" formatCode="General">
                        <c:v>-2.6545519429893101E-3</c:v>
                      </c:pt>
                      <c:pt idx="996" formatCode="General">
                        <c:v>-2.6535147201914898E-3</c:v>
                      </c:pt>
                      <c:pt idx="997" formatCode="General">
                        <c:v>-2.6651962525984802E-3</c:v>
                      </c:pt>
                      <c:pt idx="998" formatCode="General">
                        <c:v>-2.66155979967048E-3</c:v>
                      </c:pt>
                      <c:pt idx="999" formatCode="General">
                        <c:v>-2.6542228879666702E-3</c:v>
                      </c:pt>
                      <c:pt idx="1000" formatCode="General">
                        <c:v>-2.6635124048697599E-3</c:v>
                      </c:pt>
                      <c:pt idx="1001" formatCode="General">
                        <c:v>-2.6594064038507502E-3</c:v>
                      </c:pt>
                      <c:pt idx="1002" formatCode="General">
                        <c:v>-2.65025790325686E-3</c:v>
                      </c:pt>
                      <c:pt idx="1003" formatCode="General">
                        <c:v>-2.67310668471197E-3</c:v>
                      </c:pt>
                      <c:pt idx="1004" formatCode="General">
                        <c:v>-2.63610191053205E-3</c:v>
                      </c:pt>
                      <c:pt idx="1005" formatCode="General">
                        <c:v>-2.67168591655446E-3</c:v>
                      </c:pt>
                      <c:pt idx="1006" formatCode="General">
                        <c:v>-2.6204672833800599E-3</c:v>
                      </c:pt>
                      <c:pt idx="1007" formatCode="General">
                        <c:v>-2.6603696459542299E-3</c:v>
                      </c:pt>
                      <c:pt idx="1008" formatCode="General">
                        <c:v>-2.6463883094285899E-3</c:v>
                      </c:pt>
                      <c:pt idx="1009" formatCode="General">
                        <c:v>-2.6425800252290899E-3</c:v>
                      </c:pt>
                      <c:pt idx="1010" formatCode="General">
                        <c:v>-2.6659261835742798E-3</c:v>
                      </c:pt>
                      <c:pt idx="1011" formatCode="General">
                        <c:v>-2.6545816953535001E-3</c:v>
                      </c:pt>
                      <c:pt idx="1012" formatCode="General">
                        <c:v>-2.6397958315693298E-3</c:v>
                      </c:pt>
                      <c:pt idx="1013" formatCode="General">
                        <c:v>-2.64121690313396E-3</c:v>
                      </c:pt>
                      <c:pt idx="1014" formatCode="General">
                        <c:v>-2.6348944452656699E-3</c:v>
                      </c:pt>
                      <c:pt idx="1015" formatCode="General">
                        <c:v>-2.67301357003168E-3</c:v>
                      </c:pt>
                      <c:pt idx="1016" formatCode="General">
                        <c:v>-2.6616148829515999E-3</c:v>
                      </c:pt>
                      <c:pt idx="1017" formatCode="General">
                        <c:v>-2.6389099428839298E-3</c:v>
                      </c:pt>
                      <c:pt idx="1018" formatCode="General">
                        <c:v>-2.6435912019590999E-3</c:v>
                      </c:pt>
                      <c:pt idx="1019" formatCode="General">
                        <c:v>-2.6329470831763001E-3</c:v>
                      </c:pt>
                      <c:pt idx="1020" formatCode="General">
                        <c:v>-2.6502126524188801E-3</c:v>
                      </c:pt>
                      <c:pt idx="1021" formatCode="General">
                        <c:v>-2.6526899173818798E-3</c:v>
                      </c:pt>
                      <c:pt idx="1022" formatCode="General">
                        <c:v>-2.6442140287004801E-3</c:v>
                      </c:pt>
                      <c:pt idx="1023" formatCode="General">
                        <c:v>-2.6585734436231799E-3</c:v>
                      </c:pt>
                      <c:pt idx="1024" formatCode="General">
                        <c:v>-2.6522547768961899E-3</c:v>
                      </c:pt>
                      <c:pt idx="1025" formatCode="General">
                        <c:v>-2.6508054935204602E-3</c:v>
                      </c:pt>
                      <c:pt idx="1026" formatCode="General">
                        <c:v>-2.6519168400197901E-3</c:v>
                      </c:pt>
                      <c:pt idx="1027" formatCode="General">
                        <c:v>-2.66106005580678E-3</c:v>
                      </c:pt>
                      <c:pt idx="1028" formatCode="General">
                        <c:v>-2.6621014484378498E-3</c:v>
                      </c:pt>
                      <c:pt idx="1029" formatCode="General">
                        <c:v>-2.6749980391001598E-3</c:v>
                      </c:pt>
                      <c:pt idx="1030" formatCode="General">
                        <c:v>-2.65674704730444E-3</c:v>
                      </c:pt>
                      <c:pt idx="1031" formatCode="General">
                        <c:v>-2.6471309887591099E-3</c:v>
                      </c:pt>
                      <c:pt idx="1032" formatCode="General">
                        <c:v>-2.64684373485572E-3</c:v>
                      </c:pt>
                      <c:pt idx="1033" formatCode="General">
                        <c:v>-2.6481155767842201E-3</c:v>
                      </c:pt>
                      <c:pt idx="1034" formatCode="General">
                        <c:v>-2.6473531187012601E-3</c:v>
                      </c:pt>
                      <c:pt idx="1035" formatCode="General">
                        <c:v>-2.6335776085921001E-3</c:v>
                      </c:pt>
                      <c:pt idx="1036" formatCode="General">
                        <c:v>-2.65163469558265E-3</c:v>
                      </c:pt>
                      <c:pt idx="1037" formatCode="General">
                        <c:v>-2.6664988838932401E-3</c:v>
                      </c:pt>
                      <c:pt idx="1038" formatCode="General">
                        <c:v>-2.63954051230061E-3</c:v>
                      </c:pt>
                      <c:pt idx="1039" formatCode="General">
                        <c:v>-2.6523900084141402E-3</c:v>
                      </c:pt>
                      <c:pt idx="1040" formatCode="General">
                        <c:v>-2.6679303132098801E-3</c:v>
                      </c:pt>
                      <c:pt idx="1041" formatCode="General">
                        <c:v>-2.64021124328507E-3</c:v>
                      </c:pt>
                      <c:pt idx="1042" formatCode="General">
                        <c:v>-2.6485887574758402E-3</c:v>
                      </c:pt>
                      <c:pt idx="1043" formatCode="General">
                        <c:v>-2.65279109765357E-3</c:v>
                      </c:pt>
                      <c:pt idx="1044" formatCode="General">
                        <c:v>-2.67704369115433E-3</c:v>
                      </c:pt>
                      <c:pt idx="1045" formatCode="General">
                        <c:v>-2.64749469780251E-3</c:v>
                      </c:pt>
                      <c:pt idx="1046" formatCode="General">
                        <c:v>-2.6316438337506401E-3</c:v>
                      </c:pt>
                      <c:pt idx="1047" formatCode="General">
                        <c:v>-2.6484717511376099E-3</c:v>
                      </c:pt>
                      <c:pt idx="1048" formatCode="General">
                        <c:v>-2.6518751493902599E-3</c:v>
                      </c:pt>
                      <c:pt idx="1049" formatCode="General">
                        <c:v>-2.65169396071769E-3</c:v>
                      </c:pt>
                      <c:pt idx="1050" formatCode="General">
                        <c:v>-2.65602377461744E-3</c:v>
                      </c:pt>
                      <c:pt idx="1051" formatCode="General">
                        <c:v>-2.6587324133141299E-3</c:v>
                      </c:pt>
                      <c:pt idx="1052" formatCode="General">
                        <c:v>-2.6493339480240098E-3</c:v>
                      </c:pt>
                      <c:pt idx="1053" formatCode="General">
                        <c:v>-2.6416838998338898E-3</c:v>
                      </c:pt>
                      <c:pt idx="1054" formatCode="General">
                        <c:v>-2.6409851142339602E-3</c:v>
                      </c:pt>
                      <c:pt idx="1055" formatCode="General">
                        <c:v>-2.6454471167334901E-3</c:v>
                      </c:pt>
                      <c:pt idx="1056" formatCode="General">
                        <c:v>-2.65256304766695E-3</c:v>
                      </c:pt>
                      <c:pt idx="1057" formatCode="General">
                        <c:v>-2.6325978882464798E-3</c:v>
                      </c:pt>
                      <c:pt idx="1058" formatCode="General">
                        <c:v>-2.6389644477476399E-3</c:v>
                      </c:pt>
                      <c:pt idx="1059" formatCode="General">
                        <c:v>-2.6330620371113299E-3</c:v>
                      </c:pt>
                      <c:pt idx="1060" formatCode="General">
                        <c:v>-2.6327729419395002E-3</c:v>
                      </c:pt>
                      <c:pt idx="1061" formatCode="General">
                        <c:v>-2.6791124939653699E-3</c:v>
                      </c:pt>
                      <c:pt idx="1062" formatCode="General">
                        <c:v>-2.6510176567639799E-3</c:v>
                      </c:pt>
                      <c:pt idx="1063" formatCode="General">
                        <c:v>-2.6546213346875002E-3</c:v>
                      </c:pt>
                      <c:pt idx="1064" formatCode="General">
                        <c:v>-2.6512080763632698E-3</c:v>
                      </c:pt>
                      <c:pt idx="1065" formatCode="General">
                        <c:v>-2.6739060341852299E-3</c:v>
                      </c:pt>
                      <c:pt idx="1066" formatCode="General">
                        <c:v>-2.64810569005641E-3</c:v>
                      </c:pt>
                      <c:pt idx="1067" formatCode="General">
                        <c:v>-2.66257035201755E-3</c:v>
                      </c:pt>
                      <c:pt idx="1068" formatCode="General">
                        <c:v>-2.6225814268073301E-3</c:v>
                      </c:pt>
                      <c:pt idx="1069" formatCode="General">
                        <c:v>-2.62893693800919E-3</c:v>
                      </c:pt>
                      <c:pt idx="1070" formatCode="General">
                        <c:v>-2.6134106742842301E-3</c:v>
                      </c:pt>
                      <c:pt idx="1071" formatCode="General">
                        <c:v>-2.6529915425533498E-3</c:v>
                      </c:pt>
                      <c:pt idx="1072" formatCode="General">
                        <c:v>-2.65110640536075E-3</c:v>
                      </c:pt>
                      <c:pt idx="1073" formatCode="General">
                        <c:v>-2.6670111420723001E-3</c:v>
                      </c:pt>
                      <c:pt idx="1074" formatCode="General">
                        <c:v>-2.6352331559229701E-3</c:v>
                      </c:pt>
                      <c:pt idx="1075" formatCode="General">
                        <c:v>-2.6951992627279198E-3</c:v>
                      </c:pt>
                      <c:pt idx="1076" formatCode="General">
                        <c:v>-2.6204890376338901E-3</c:v>
                      </c:pt>
                      <c:pt idx="1077" formatCode="General">
                        <c:v>-2.6575347874005098E-3</c:v>
                      </c:pt>
                      <c:pt idx="1078" formatCode="General">
                        <c:v>-2.6272305266424201E-3</c:v>
                      </c:pt>
                      <c:pt idx="1079" formatCode="General">
                        <c:v>-2.6192253363867099E-3</c:v>
                      </c:pt>
                      <c:pt idx="1080" formatCode="General">
                        <c:v>-2.6487323120949501E-3</c:v>
                      </c:pt>
                      <c:pt idx="1081" formatCode="General">
                        <c:v>-2.6429176414412602E-3</c:v>
                      </c:pt>
                      <c:pt idx="1082" formatCode="General">
                        <c:v>-2.6350733360042899E-3</c:v>
                      </c:pt>
                      <c:pt idx="1083" formatCode="General">
                        <c:v>-2.6439523511955598E-3</c:v>
                      </c:pt>
                      <c:pt idx="1084" formatCode="General">
                        <c:v>-2.6256635060246999E-3</c:v>
                      </c:pt>
                      <c:pt idx="1085" formatCode="General">
                        <c:v>-2.6116271972512102E-3</c:v>
                      </c:pt>
                      <c:pt idx="1086" formatCode="General">
                        <c:v>-2.6285084430209302E-3</c:v>
                      </c:pt>
                      <c:pt idx="1087" formatCode="General">
                        <c:v>-2.6040465710385E-3</c:v>
                      </c:pt>
                      <c:pt idx="1088" formatCode="General">
                        <c:v>-2.6240977617456398E-3</c:v>
                      </c:pt>
                      <c:pt idx="1089" formatCode="General">
                        <c:v>-2.6441762209933198E-3</c:v>
                      </c:pt>
                      <c:pt idx="1090" formatCode="General">
                        <c:v>-2.6140761497627802E-3</c:v>
                      </c:pt>
                      <c:pt idx="1091" formatCode="General">
                        <c:v>-2.64665149034934E-3</c:v>
                      </c:pt>
                      <c:pt idx="1092" formatCode="General">
                        <c:v>-2.6333016590452201E-3</c:v>
                      </c:pt>
                      <c:pt idx="1093" formatCode="General">
                        <c:v>-2.6529425883967E-3</c:v>
                      </c:pt>
                      <c:pt idx="1094" formatCode="General">
                        <c:v>-2.6193786463487899E-3</c:v>
                      </c:pt>
                      <c:pt idx="1095" formatCode="General">
                        <c:v>-2.6349457336595798E-3</c:v>
                      </c:pt>
                      <c:pt idx="1096" formatCode="General">
                        <c:v>-2.6281695921716699E-3</c:v>
                      </c:pt>
                      <c:pt idx="1097" formatCode="General">
                        <c:v>-2.6246564354089098E-3</c:v>
                      </c:pt>
                      <c:pt idx="1098" formatCode="General">
                        <c:v>-2.63736776542162E-3</c:v>
                      </c:pt>
                      <c:pt idx="1099" formatCode="General">
                        <c:v>-2.6625560638734299E-3</c:v>
                      </c:pt>
                      <c:pt idx="1100" formatCode="General">
                        <c:v>-2.6356284723372501E-3</c:v>
                      </c:pt>
                      <c:pt idx="1101" formatCode="General">
                        <c:v>-2.6604475778649601E-3</c:v>
                      </c:pt>
                      <c:pt idx="1102" formatCode="General">
                        <c:v>-2.6811583423043501E-3</c:v>
                      </c:pt>
                      <c:pt idx="1103" formatCode="General">
                        <c:v>-2.6137494083124302E-3</c:v>
                      </c:pt>
                      <c:pt idx="1104" formatCode="General">
                        <c:v>-2.6718353421840398E-3</c:v>
                      </c:pt>
                      <c:pt idx="1105" formatCode="General">
                        <c:v>-2.6421452457853298E-3</c:v>
                      </c:pt>
                      <c:pt idx="1106" formatCode="General">
                        <c:v>-2.6410720898635601E-3</c:v>
                      </c:pt>
                      <c:pt idx="1107" formatCode="General">
                        <c:v>-2.6392988516628301E-3</c:v>
                      </c:pt>
                      <c:pt idx="1108" formatCode="General">
                        <c:v>-2.6372813246853498E-3</c:v>
                      </c:pt>
                      <c:pt idx="1109" formatCode="General">
                        <c:v>-2.6604093274751901E-3</c:v>
                      </c:pt>
                      <c:pt idx="1110" formatCode="General">
                        <c:v>-2.6600831322619199E-3</c:v>
                      </c:pt>
                      <c:pt idx="1111" formatCode="General">
                        <c:v>-2.6072138334352099E-3</c:v>
                      </c:pt>
                      <c:pt idx="1112" formatCode="General">
                        <c:v>-2.6473833836139402E-3</c:v>
                      </c:pt>
                      <c:pt idx="1113" formatCode="General">
                        <c:v>-2.6466862992467598E-3</c:v>
                      </c:pt>
                      <c:pt idx="1114" formatCode="General">
                        <c:v>-2.6516995364362999E-3</c:v>
                      </c:pt>
                      <c:pt idx="1115" formatCode="General">
                        <c:v>-2.65222915724906E-3</c:v>
                      </c:pt>
                      <c:pt idx="1116" formatCode="General">
                        <c:v>-2.5915780035733701E-3</c:v>
                      </c:pt>
                      <c:pt idx="1117" formatCode="General">
                        <c:v>-2.6581884181783801E-3</c:v>
                      </c:pt>
                      <c:pt idx="1118" formatCode="General">
                        <c:v>-2.6686892264018002E-3</c:v>
                      </c:pt>
                      <c:pt idx="1119" formatCode="General">
                        <c:v>-2.6876611918061001E-3</c:v>
                      </c:pt>
                      <c:pt idx="1120" formatCode="General">
                        <c:v>-2.6217827783636301E-3</c:v>
                      </c:pt>
                      <c:pt idx="1121" formatCode="General">
                        <c:v>-2.6489574680053098E-3</c:v>
                      </c:pt>
                      <c:pt idx="1122" formatCode="General">
                        <c:v>-2.6482501957713301E-3</c:v>
                      </c:pt>
                      <c:pt idx="1123" formatCode="General">
                        <c:v>-2.6744300104120399E-3</c:v>
                      </c:pt>
                      <c:pt idx="1124" formatCode="General">
                        <c:v>-2.61937626383155E-3</c:v>
                      </c:pt>
                      <c:pt idx="1125" formatCode="General">
                        <c:v>-2.6318300251299402E-3</c:v>
                      </c:pt>
                      <c:pt idx="1126" formatCode="General">
                        <c:v>-2.6313575124822502E-3</c:v>
                      </c:pt>
                      <c:pt idx="1127" formatCode="General">
                        <c:v>-2.6655534503676899E-3</c:v>
                      </c:pt>
                      <c:pt idx="1128" formatCode="General">
                        <c:v>-2.6701402939199601E-3</c:v>
                      </c:pt>
                      <c:pt idx="1129" formatCode="General">
                        <c:v>-2.6627695274094201E-3</c:v>
                      </c:pt>
                      <c:pt idx="1130" formatCode="General">
                        <c:v>-2.66163809031186E-3</c:v>
                      </c:pt>
                      <c:pt idx="1131" formatCode="General">
                        <c:v>-2.6381633598426E-3</c:v>
                      </c:pt>
                      <c:pt idx="1132" formatCode="General">
                        <c:v>-2.6339013858836702E-3</c:v>
                      </c:pt>
                      <c:pt idx="1133" formatCode="General">
                        <c:v>-2.6593693017145999E-3</c:v>
                      </c:pt>
                      <c:pt idx="1134" formatCode="General">
                        <c:v>-2.6504621023877399E-3</c:v>
                      </c:pt>
                      <c:pt idx="1135" formatCode="General">
                        <c:v>-2.6401388549833101E-3</c:v>
                      </c:pt>
                      <c:pt idx="1136" formatCode="General">
                        <c:v>-2.6462577795352302E-3</c:v>
                      </c:pt>
                      <c:pt idx="1137" formatCode="General">
                        <c:v>-2.6518153331332901E-3</c:v>
                      </c:pt>
                      <c:pt idx="1138" formatCode="General">
                        <c:v>-2.6370905245102802E-3</c:v>
                      </c:pt>
                      <c:pt idx="1139" formatCode="General">
                        <c:v>-2.6660959614218799E-3</c:v>
                      </c:pt>
                      <c:pt idx="1140" formatCode="General">
                        <c:v>-2.6201166556993399E-3</c:v>
                      </c:pt>
                      <c:pt idx="1141" formatCode="General">
                        <c:v>-2.6388148120987699E-3</c:v>
                      </c:pt>
                      <c:pt idx="1142" formatCode="General">
                        <c:v>-2.6550753771758901E-3</c:v>
                      </c:pt>
                      <c:pt idx="1143" formatCode="General">
                        <c:v>-2.66005504163287E-3</c:v>
                      </c:pt>
                      <c:pt idx="1144" formatCode="General">
                        <c:v>-2.6740341071116898E-3</c:v>
                      </c:pt>
                      <c:pt idx="1145" formatCode="General">
                        <c:v>-2.6442582892217798E-3</c:v>
                      </c:pt>
                      <c:pt idx="1146" formatCode="General">
                        <c:v>-2.67306263146091E-3</c:v>
                      </c:pt>
                      <c:pt idx="1147" formatCode="General">
                        <c:v>-2.6540543746691801E-3</c:v>
                      </c:pt>
                      <c:pt idx="1148" formatCode="General">
                        <c:v>-2.6705330753282498E-3</c:v>
                      </c:pt>
                      <c:pt idx="1149" formatCode="General">
                        <c:v>-2.6529988178011E-3</c:v>
                      </c:pt>
                      <c:pt idx="1150" formatCode="General">
                        <c:v>-2.62742101862158E-3</c:v>
                      </c:pt>
                      <c:pt idx="1151" formatCode="General">
                        <c:v>-2.6330220861040402E-3</c:v>
                      </c:pt>
                      <c:pt idx="1152" formatCode="General">
                        <c:v>-2.6467852089636298E-3</c:v>
                      </c:pt>
                      <c:pt idx="1153" formatCode="General">
                        <c:v>-2.6488546032422101E-3</c:v>
                      </c:pt>
                      <c:pt idx="1154" formatCode="General">
                        <c:v>-2.6633704219786798E-3</c:v>
                      </c:pt>
                      <c:pt idx="1155" formatCode="General">
                        <c:v>-2.6408025820456199E-3</c:v>
                      </c:pt>
                      <c:pt idx="1156" formatCode="General">
                        <c:v>-2.6598887192830199E-3</c:v>
                      </c:pt>
                      <c:pt idx="1157" formatCode="General">
                        <c:v>-2.6439589024115401E-3</c:v>
                      </c:pt>
                      <c:pt idx="1158" formatCode="General">
                        <c:v>-2.6344277261447198E-3</c:v>
                      </c:pt>
                      <c:pt idx="1159" formatCode="General">
                        <c:v>-2.6300171421709002E-3</c:v>
                      </c:pt>
                      <c:pt idx="1160" formatCode="General">
                        <c:v>-2.6463231592985898E-3</c:v>
                      </c:pt>
                      <c:pt idx="1161" formatCode="General">
                        <c:v>-2.6477103937876398E-3</c:v>
                      </c:pt>
                      <c:pt idx="1162" formatCode="General">
                        <c:v>-2.65091164024292E-3</c:v>
                      </c:pt>
                      <c:pt idx="1163" formatCode="General">
                        <c:v>-2.6679842159884298E-3</c:v>
                      </c:pt>
                      <c:pt idx="1164" formatCode="General">
                        <c:v>-2.6359524451821398E-3</c:v>
                      </c:pt>
                      <c:pt idx="1165" formatCode="General">
                        <c:v>-2.6400677921398601E-3</c:v>
                      </c:pt>
                      <c:pt idx="1166" formatCode="General">
                        <c:v>-2.6677936699402599E-3</c:v>
                      </c:pt>
                      <c:pt idx="1167" formatCode="General">
                        <c:v>-2.63843623963356E-3</c:v>
                      </c:pt>
                      <c:pt idx="1168" formatCode="General">
                        <c:v>-2.6467170917137701E-3</c:v>
                      </c:pt>
                      <c:pt idx="1169" formatCode="General">
                        <c:v>-2.6548564169473401E-3</c:v>
                      </c:pt>
                      <c:pt idx="1170" formatCode="General">
                        <c:v>-2.6618508920185201E-3</c:v>
                      </c:pt>
                      <c:pt idx="1171" formatCode="General">
                        <c:v>-2.60545350305113E-3</c:v>
                      </c:pt>
                      <c:pt idx="1172" formatCode="General">
                        <c:v>-2.6347845011743601E-3</c:v>
                      </c:pt>
                      <c:pt idx="1173" formatCode="General">
                        <c:v>-2.6471564716077198E-3</c:v>
                      </c:pt>
                      <c:pt idx="1174" formatCode="General">
                        <c:v>-2.6667224676221999E-3</c:v>
                      </c:pt>
                      <c:pt idx="1175" formatCode="General">
                        <c:v>-2.6519471361554801E-3</c:v>
                      </c:pt>
                      <c:pt idx="1176" formatCode="General">
                        <c:v>-2.68019372065228E-3</c:v>
                      </c:pt>
                      <c:pt idx="1177" formatCode="General">
                        <c:v>-2.6491530279685602E-3</c:v>
                      </c:pt>
                      <c:pt idx="1178" formatCode="General">
                        <c:v>-2.63784574943737E-3</c:v>
                      </c:pt>
                      <c:pt idx="1179" formatCode="General">
                        <c:v>-2.66399527408452E-3</c:v>
                      </c:pt>
                      <c:pt idx="1180" formatCode="General">
                        <c:v>-2.6423071289239301E-3</c:v>
                      </c:pt>
                      <c:pt idx="1181" formatCode="General">
                        <c:v>-2.65479704545756E-3</c:v>
                      </c:pt>
                      <c:pt idx="1182" formatCode="General">
                        <c:v>-2.64870408909742E-3</c:v>
                      </c:pt>
                      <c:pt idx="1183" formatCode="General">
                        <c:v>-2.6710766243236901E-3</c:v>
                      </c:pt>
                      <c:pt idx="1184" formatCode="General">
                        <c:v>-2.6372798105008502E-3</c:v>
                      </c:pt>
                      <c:pt idx="1185" formatCode="General">
                        <c:v>-2.6749126010469902E-3</c:v>
                      </c:pt>
                      <c:pt idx="1186" formatCode="General">
                        <c:v>-2.6497098046137E-3</c:v>
                      </c:pt>
                      <c:pt idx="1187" formatCode="General">
                        <c:v>-2.6554773017976401E-3</c:v>
                      </c:pt>
                      <c:pt idx="1188" formatCode="General">
                        <c:v>-2.6591585531031102E-3</c:v>
                      </c:pt>
                      <c:pt idx="1189" formatCode="General">
                        <c:v>-2.6375067600187801E-3</c:v>
                      </c:pt>
                      <c:pt idx="1190" formatCode="General">
                        <c:v>-2.6203171930533299E-3</c:v>
                      </c:pt>
                      <c:pt idx="1191" formatCode="General">
                        <c:v>-2.6614714411617099E-3</c:v>
                      </c:pt>
                      <c:pt idx="1192" formatCode="General">
                        <c:v>-2.6543512648878301E-3</c:v>
                      </c:pt>
                      <c:pt idx="1193" formatCode="General">
                        <c:v>-2.70956990113934E-3</c:v>
                      </c:pt>
                      <c:pt idx="1194" formatCode="General">
                        <c:v>-2.67323687016835E-3</c:v>
                      </c:pt>
                      <c:pt idx="1195" formatCode="General">
                        <c:v>-2.6705090330810502E-3</c:v>
                      </c:pt>
                      <c:pt idx="1196" formatCode="General">
                        <c:v>-2.6631177667444501E-3</c:v>
                      </c:pt>
                      <c:pt idx="1197" formatCode="General">
                        <c:v>-2.6410983731549602E-3</c:v>
                      </c:pt>
                      <c:pt idx="1198" formatCode="General">
                        <c:v>-2.6401263799534602E-3</c:v>
                      </c:pt>
                      <c:pt idx="1199" formatCode="General">
                        <c:v>-2.67129785906095E-3</c:v>
                      </c:pt>
                      <c:pt idx="1200" formatCode="General">
                        <c:v>-2.6416022218004702E-3</c:v>
                      </c:pt>
                      <c:pt idx="1201" formatCode="General">
                        <c:v>-2.6968593853574901E-3</c:v>
                      </c:pt>
                      <c:pt idx="1202" formatCode="General">
                        <c:v>-2.6285864840793899E-3</c:v>
                      </c:pt>
                      <c:pt idx="1203" formatCode="General">
                        <c:v>-2.67535764776544E-3</c:v>
                      </c:pt>
                      <c:pt idx="1204" formatCode="General">
                        <c:v>-2.6540403885804498E-3</c:v>
                      </c:pt>
                      <c:pt idx="1205" formatCode="General">
                        <c:v>-2.65121600101165E-3</c:v>
                      </c:pt>
                      <c:pt idx="1206" formatCode="General">
                        <c:v>-2.6649593880778101E-3</c:v>
                      </c:pt>
                      <c:pt idx="1207" formatCode="General">
                        <c:v>-2.67452527536601E-3</c:v>
                      </c:pt>
                      <c:pt idx="1208" formatCode="General">
                        <c:v>-2.6195825229426602E-3</c:v>
                      </c:pt>
                      <c:pt idx="1209" formatCode="General">
                        <c:v>-2.66166423026755E-3</c:v>
                      </c:pt>
                      <c:pt idx="1210" formatCode="General">
                        <c:v>-2.6567749762047201E-3</c:v>
                      </c:pt>
                      <c:pt idx="1211" formatCode="General">
                        <c:v>-2.6780118014554698E-3</c:v>
                      </c:pt>
                      <c:pt idx="1212" formatCode="General">
                        <c:v>-2.6863513169828601E-3</c:v>
                      </c:pt>
                      <c:pt idx="1213" formatCode="General">
                        <c:v>-2.66923736487657E-3</c:v>
                      </c:pt>
                      <c:pt idx="1214" formatCode="General">
                        <c:v>-2.6692579842383102E-3</c:v>
                      </c:pt>
                      <c:pt idx="1215" formatCode="General">
                        <c:v>-2.6519816331785598E-3</c:v>
                      </c:pt>
                      <c:pt idx="1216" formatCode="General">
                        <c:v>-2.6449708579077999E-3</c:v>
                      </c:pt>
                      <c:pt idx="1217" formatCode="General">
                        <c:v>-2.6722618011004902E-3</c:v>
                      </c:pt>
                      <c:pt idx="1218" formatCode="General">
                        <c:v>-2.6694579879273099E-3</c:v>
                      </c:pt>
                      <c:pt idx="1219" formatCode="General">
                        <c:v>-2.6615925374570801E-3</c:v>
                      </c:pt>
                      <c:pt idx="1220" formatCode="General">
                        <c:v>-2.6660621849837799E-3</c:v>
                      </c:pt>
                      <c:pt idx="1221" formatCode="General">
                        <c:v>-2.6665122235523899E-3</c:v>
                      </c:pt>
                      <c:pt idx="1222" formatCode="General">
                        <c:v>-2.6645576874786301E-3</c:v>
                      </c:pt>
                      <c:pt idx="1223" formatCode="General">
                        <c:v>-2.6701629165420599E-3</c:v>
                      </c:pt>
                      <c:pt idx="1224" formatCode="General">
                        <c:v>-2.6799475518390998E-3</c:v>
                      </c:pt>
                      <c:pt idx="1225" formatCode="General">
                        <c:v>-2.7020149987492898E-3</c:v>
                      </c:pt>
                      <c:pt idx="1226" formatCode="General">
                        <c:v>-2.6834642310330902E-3</c:v>
                      </c:pt>
                      <c:pt idx="1227" formatCode="General">
                        <c:v>-2.6470609564581398E-3</c:v>
                      </c:pt>
                      <c:pt idx="1228" formatCode="General">
                        <c:v>-2.6601361239817801E-3</c:v>
                      </c:pt>
                      <c:pt idx="1229" formatCode="General">
                        <c:v>-2.6549801062926998E-3</c:v>
                      </c:pt>
                      <c:pt idx="1230" formatCode="General">
                        <c:v>-2.64491602779618E-3</c:v>
                      </c:pt>
                      <c:pt idx="1231" formatCode="General">
                        <c:v>-2.67739400701814E-3</c:v>
                      </c:pt>
                      <c:pt idx="1232" formatCode="General">
                        <c:v>-2.67414440435817E-3</c:v>
                      </c:pt>
                      <c:pt idx="1233" formatCode="General">
                        <c:v>-2.7081878702400601E-3</c:v>
                      </c:pt>
                      <c:pt idx="1234" formatCode="General">
                        <c:v>-2.64594080619957E-3</c:v>
                      </c:pt>
                      <c:pt idx="1235" formatCode="General">
                        <c:v>-2.6871032062396999E-3</c:v>
                      </c:pt>
                      <c:pt idx="1236" formatCode="General">
                        <c:v>-2.63628402531812E-3</c:v>
                      </c:pt>
                      <c:pt idx="1237" formatCode="General">
                        <c:v>-2.6272586230026802E-3</c:v>
                      </c:pt>
                      <c:pt idx="1238" formatCode="General">
                        <c:v>-2.6280689980961898E-3</c:v>
                      </c:pt>
                      <c:pt idx="1239" formatCode="General">
                        <c:v>-2.6617877033127801E-3</c:v>
                      </c:pt>
                      <c:pt idx="1240" formatCode="General">
                        <c:v>-2.6664584723152698E-3</c:v>
                      </c:pt>
                      <c:pt idx="1241" formatCode="General">
                        <c:v>-2.6356769465923301E-3</c:v>
                      </c:pt>
                      <c:pt idx="1242" formatCode="General">
                        <c:v>-2.61390120726685E-3</c:v>
                      </c:pt>
                      <c:pt idx="1243" formatCode="General">
                        <c:v>-2.6386146443598299E-3</c:v>
                      </c:pt>
                      <c:pt idx="1244" formatCode="General">
                        <c:v>-2.66828569740632E-3</c:v>
                      </c:pt>
                      <c:pt idx="1245" formatCode="General">
                        <c:v>-2.6382897259974798E-3</c:v>
                      </c:pt>
                      <c:pt idx="1246" formatCode="General">
                        <c:v>-2.62539185326869E-3</c:v>
                      </c:pt>
                      <c:pt idx="1247" formatCode="General">
                        <c:v>-2.6498882324463699E-3</c:v>
                      </c:pt>
                      <c:pt idx="1248" formatCode="General">
                        <c:v>-2.63355308890224E-3</c:v>
                      </c:pt>
                      <c:pt idx="1249" formatCode="General">
                        <c:v>-2.6249767160251999E-3</c:v>
                      </c:pt>
                      <c:pt idx="1250" formatCode="General">
                        <c:v>-2.6216646788312201E-3</c:v>
                      </c:pt>
                      <c:pt idx="1251" formatCode="General">
                        <c:v>-2.6256996413868299E-3</c:v>
                      </c:pt>
                      <c:pt idx="1252" formatCode="General">
                        <c:v>-2.6276338034167501E-3</c:v>
                      </c:pt>
                      <c:pt idx="1253" formatCode="General">
                        <c:v>-2.6351983017430299E-3</c:v>
                      </c:pt>
                      <c:pt idx="1254" formatCode="General">
                        <c:v>-2.6322085699556001E-3</c:v>
                      </c:pt>
                      <c:pt idx="1255" formatCode="General">
                        <c:v>-2.64438028137095E-3</c:v>
                      </c:pt>
                      <c:pt idx="1256" formatCode="General">
                        <c:v>-2.6287724958887898E-3</c:v>
                      </c:pt>
                      <c:pt idx="1257" formatCode="General">
                        <c:v>-2.6167716595688799E-3</c:v>
                      </c:pt>
                      <c:pt idx="1258" formatCode="General">
                        <c:v>-2.61333912185351E-3</c:v>
                      </c:pt>
                      <c:pt idx="1259" formatCode="General">
                        <c:v>-2.6137588252338698E-3</c:v>
                      </c:pt>
                      <c:pt idx="1260" formatCode="General">
                        <c:v>-2.5977955702291898E-3</c:v>
                      </c:pt>
                      <c:pt idx="1261" formatCode="General">
                        <c:v>-2.67088211351593E-3</c:v>
                      </c:pt>
                      <c:pt idx="1262" formatCode="General">
                        <c:v>-2.5993200210972299E-3</c:v>
                      </c:pt>
                      <c:pt idx="1263" formatCode="General">
                        <c:v>-2.5991690905405899E-3</c:v>
                      </c:pt>
                      <c:pt idx="1264" formatCode="General">
                        <c:v>-2.6340552990415799E-3</c:v>
                      </c:pt>
                      <c:pt idx="1265" formatCode="General">
                        <c:v>-2.6418195757802101E-3</c:v>
                      </c:pt>
                      <c:pt idx="1266" formatCode="General">
                        <c:v>-2.61577357834379E-3</c:v>
                      </c:pt>
                      <c:pt idx="1267" formatCode="General">
                        <c:v>-2.64344695648893E-3</c:v>
                      </c:pt>
                      <c:pt idx="1268" formatCode="General">
                        <c:v>-2.6067556521136201E-3</c:v>
                      </c:pt>
                      <c:pt idx="1269" formatCode="General">
                        <c:v>-2.6074130270425798E-3</c:v>
                      </c:pt>
                      <c:pt idx="1270" formatCode="General">
                        <c:v>-2.6024251587432401E-3</c:v>
                      </c:pt>
                      <c:pt idx="1271" formatCode="General">
                        <c:v>-2.6213633617611898E-3</c:v>
                      </c:pt>
                      <c:pt idx="1272" formatCode="General">
                        <c:v>-2.6246719504754001E-3</c:v>
                      </c:pt>
                      <c:pt idx="1273" formatCode="General">
                        <c:v>-2.5988608877128001E-3</c:v>
                      </c:pt>
                      <c:pt idx="1274" formatCode="General">
                        <c:v>-2.5916319980853102E-3</c:v>
                      </c:pt>
                      <c:pt idx="1275" formatCode="General">
                        <c:v>-2.6249609954217702E-3</c:v>
                      </c:pt>
                      <c:pt idx="1276" formatCode="General">
                        <c:v>-2.5936261868952102E-3</c:v>
                      </c:pt>
                      <c:pt idx="1277" formatCode="General">
                        <c:v>-2.6592598580075901E-3</c:v>
                      </c:pt>
                      <c:pt idx="1278" formatCode="General">
                        <c:v>-2.6357018564235998E-3</c:v>
                      </c:pt>
                      <c:pt idx="1279" formatCode="General">
                        <c:v>-2.6562944457784198E-3</c:v>
                      </c:pt>
                      <c:pt idx="1280" formatCode="General">
                        <c:v>-2.6221763079391199E-3</c:v>
                      </c:pt>
                      <c:pt idx="1281" formatCode="General">
                        <c:v>-2.6204767922560399E-3</c:v>
                      </c:pt>
                      <c:pt idx="1282" formatCode="General">
                        <c:v>-2.6009153426252299E-3</c:v>
                      </c:pt>
                      <c:pt idx="1283" formatCode="General">
                        <c:v>-2.6180652125546199E-3</c:v>
                      </c:pt>
                      <c:pt idx="1284" formatCode="General">
                        <c:v>-2.62866380660607E-3</c:v>
                      </c:pt>
                      <c:pt idx="1285" formatCode="General">
                        <c:v>-2.6115283133380201E-3</c:v>
                      </c:pt>
                      <c:pt idx="1286" formatCode="General">
                        <c:v>-2.6582100680988701E-3</c:v>
                      </c:pt>
                      <c:pt idx="1287" formatCode="General">
                        <c:v>-2.63736928491349E-3</c:v>
                      </c:pt>
                      <c:pt idx="1288" formatCode="General">
                        <c:v>-2.61086039319089E-3</c:v>
                      </c:pt>
                      <c:pt idx="1289" formatCode="General">
                        <c:v>-2.6325577052794401E-3</c:v>
                      </c:pt>
                      <c:pt idx="1290" formatCode="General">
                        <c:v>-2.6102936029868298E-3</c:v>
                      </c:pt>
                      <c:pt idx="1291" formatCode="General">
                        <c:v>-2.61039285581879E-3</c:v>
                      </c:pt>
                      <c:pt idx="1292" formatCode="General">
                        <c:v>-2.6137515371028601E-3</c:v>
                      </c:pt>
                      <c:pt idx="1293" formatCode="General">
                        <c:v>-2.60219081104026E-3</c:v>
                      </c:pt>
                      <c:pt idx="1294" formatCode="General">
                        <c:v>-2.5963442820059299E-3</c:v>
                      </c:pt>
                      <c:pt idx="1295" formatCode="General">
                        <c:v>-2.5947616921389001E-3</c:v>
                      </c:pt>
                      <c:pt idx="1296" formatCode="General">
                        <c:v>-2.65461631486884E-3</c:v>
                      </c:pt>
                      <c:pt idx="1297" formatCode="General">
                        <c:v>-2.6140638205181099E-3</c:v>
                      </c:pt>
                      <c:pt idx="1298" formatCode="General">
                        <c:v>-2.6335019469025502E-3</c:v>
                      </c:pt>
                      <c:pt idx="1299" formatCode="General">
                        <c:v>-2.6115802546907299E-3</c:v>
                      </c:pt>
                      <c:pt idx="1300" formatCode="General">
                        <c:v>-2.6015845287695001E-3</c:v>
                      </c:pt>
                      <c:pt idx="1301" formatCode="General">
                        <c:v>-2.6168982306483601E-3</c:v>
                      </c:pt>
                      <c:pt idx="1302" formatCode="General">
                        <c:v>-2.5770890773464399E-3</c:v>
                      </c:pt>
                      <c:pt idx="1303" formatCode="General">
                        <c:v>-2.6257216433610798E-3</c:v>
                      </c:pt>
                      <c:pt idx="1304" formatCode="General">
                        <c:v>-2.6233367103425998E-3</c:v>
                      </c:pt>
                      <c:pt idx="1305" formatCode="General">
                        <c:v>-2.6240056060645102E-3</c:v>
                      </c:pt>
                      <c:pt idx="1306" formatCode="General">
                        <c:v>-2.5956022806909698E-3</c:v>
                      </c:pt>
                      <c:pt idx="1307" formatCode="General">
                        <c:v>-2.6161943173254399E-3</c:v>
                      </c:pt>
                      <c:pt idx="1308" formatCode="General">
                        <c:v>-2.58276482426413E-3</c:v>
                      </c:pt>
                      <c:pt idx="1309" formatCode="General">
                        <c:v>-2.6165875155374301E-3</c:v>
                      </c:pt>
                      <c:pt idx="1310" formatCode="General">
                        <c:v>-2.6038324934088801E-3</c:v>
                      </c:pt>
                      <c:pt idx="1311" formatCode="General">
                        <c:v>-2.6082842093368302E-3</c:v>
                      </c:pt>
                      <c:pt idx="1312" formatCode="General">
                        <c:v>-2.6278165064378199E-3</c:v>
                      </c:pt>
                      <c:pt idx="1313" formatCode="General">
                        <c:v>-2.59432702439599E-3</c:v>
                      </c:pt>
                      <c:pt idx="1314" formatCode="General">
                        <c:v>-2.62600140116633E-3</c:v>
                      </c:pt>
                      <c:pt idx="1315" formatCode="General">
                        <c:v>-2.6143263951797602E-3</c:v>
                      </c:pt>
                      <c:pt idx="1316" formatCode="General">
                        <c:v>-2.5988345082996901E-3</c:v>
                      </c:pt>
                      <c:pt idx="1317" formatCode="General">
                        <c:v>-2.6469562899117199E-3</c:v>
                      </c:pt>
                      <c:pt idx="1318" formatCode="General">
                        <c:v>-2.5674848204888601E-3</c:v>
                      </c:pt>
                      <c:pt idx="1319" formatCode="General">
                        <c:v>-2.5745180031677101E-3</c:v>
                      </c:pt>
                      <c:pt idx="1320" formatCode="General">
                        <c:v>-2.5987717368901701E-3</c:v>
                      </c:pt>
                      <c:pt idx="1321" formatCode="General">
                        <c:v>-2.5853876559765602E-3</c:v>
                      </c:pt>
                      <c:pt idx="1322" formatCode="General">
                        <c:v>-2.6176195480471301E-3</c:v>
                      </c:pt>
                      <c:pt idx="1323" formatCode="General">
                        <c:v>-2.5658764285369198E-3</c:v>
                      </c:pt>
                      <c:pt idx="1324" formatCode="General">
                        <c:v>-2.5908486370761199E-3</c:v>
                      </c:pt>
                      <c:pt idx="1325" formatCode="General">
                        <c:v>-2.5360308896924702E-3</c:v>
                      </c:pt>
                      <c:pt idx="1326" formatCode="General">
                        <c:v>-2.5829434023820399E-3</c:v>
                      </c:pt>
                      <c:pt idx="1327" formatCode="General">
                        <c:v>-2.6324768563186799E-3</c:v>
                      </c:pt>
                      <c:pt idx="1328" formatCode="General">
                        <c:v>-2.5430190699337499E-3</c:v>
                      </c:pt>
                      <c:pt idx="1329" formatCode="General">
                        <c:v>-2.5774620319905898E-3</c:v>
                      </c:pt>
                      <c:pt idx="1330" formatCode="General">
                        <c:v>-2.56014922319144E-3</c:v>
                      </c:pt>
                      <c:pt idx="1331" formatCode="General">
                        <c:v>-2.52372737306748E-3</c:v>
                      </c:pt>
                      <c:pt idx="1332" formatCode="General">
                        <c:v>-2.5639405614378799E-3</c:v>
                      </c:pt>
                      <c:pt idx="1333" formatCode="General">
                        <c:v>-2.5351046794868E-3</c:v>
                      </c:pt>
                      <c:pt idx="1334" formatCode="General">
                        <c:v>-2.5755506750568201E-3</c:v>
                      </c:pt>
                      <c:pt idx="1335" formatCode="General">
                        <c:v>-2.5184248548650902E-3</c:v>
                      </c:pt>
                      <c:pt idx="1336" formatCode="General">
                        <c:v>-2.5480215276359702E-3</c:v>
                      </c:pt>
                      <c:pt idx="1337" formatCode="General">
                        <c:v>-2.5368063269564701E-3</c:v>
                      </c:pt>
                      <c:pt idx="1338" formatCode="General">
                        <c:v>-2.5677654251998199E-3</c:v>
                      </c:pt>
                      <c:pt idx="1339" formatCode="General">
                        <c:v>-2.5701823329422999E-3</c:v>
                      </c:pt>
                      <c:pt idx="1340" formatCode="General">
                        <c:v>-2.5553012464819601E-3</c:v>
                      </c:pt>
                      <c:pt idx="1341" formatCode="General">
                        <c:v>-2.51372519905808E-3</c:v>
                      </c:pt>
                      <c:pt idx="1342" formatCode="General">
                        <c:v>-2.5345216029408401E-3</c:v>
                      </c:pt>
                      <c:pt idx="1343" formatCode="General">
                        <c:v>-2.51316055171708E-3</c:v>
                      </c:pt>
                      <c:pt idx="1344" formatCode="General">
                        <c:v>-2.5325118816595499E-3</c:v>
                      </c:pt>
                      <c:pt idx="1345" formatCode="General">
                        <c:v>-2.5780843523277798E-3</c:v>
                      </c:pt>
                      <c:pt idx="1346" formatCode="General">
                        <c:v>-2.5602031902511799E-3</c:v>
                      </c:pt>
                      <c:pt idx="1347" formatCode="General">
                        <c:v>-2.5319235017057999E-3</c:v>
                      </c:pt>
                      <c:pt idx="1348" formatCode="General">
                        <c:v>-2.55309654053687E-3</c:v>
                      </c:pt>
                      <c:pt idx="1349" formatCode="General">
                        <c:v>-2.5330663021538098E-3</c:v>
                      </c:pt>
                      <c:pt idx="1350" formatCode="General">
                        <c:v>-2.5327927826010901E-3</c:v>
                      </c:pt>
                      <c:pt idx="1351" formatCode="General">
                        <c:v>-2.53046110299722E-3</c:v>
                      </c:pt>
                      <c:pt idx="1352" formatCode="General">
                        <c:v>-2.54244765468518E-3</c:v>
                      </c:pt>
                      <c:pt idx="1353" formatCode="General">
                        <c:v>-2.50469587367752E-3</c:v>
                      </c:pt>
                      <c:pt idx="1354" formatCode="General">
                        <c:v>-2.51055672478278E-3</c:v>
                      </c:pt>
                      <c:pt idx="1355" formatCode="General">
                        <c:v>-2.5247812219321999E-3</c:v>
                      </c:pt>
                      <c:pt idx="1356" formatCode="General">
                        <c:v>-2.4922161719879801E-3</c:v>
                      </c:pt>
                      <c:pt idx="1357" formatCode="General">
                        <c:v>-2.5399265115563902E-3</c:v>
                      </c:pt>
                      <c:pt idx="1358" formatCode="General">
                        <c:v>-2.4457492770098201E-3</c:v>
                      </c:pt>
                      <c:pt idx="1359" formatCode="General">
                        <c:v>-2.4695600769107798E-3</c:v>
                      </c:pt>
                      <c:pt idx="1360" formatCode="General">
                        <c:v>-2.5165370889413401E-3</c:v>
                      </c:pt>
                      <c:pt idx="1361" formatCode="General">
                        <c:v>-2.47213693044206E-3</c:v>
                      </c:pt>
                      <c:pt idx="1362" formatCode="General">
                        <c:v>-2.4919371627047499E-3</c:v>
                      </c:pt>
                      <c:pt idx="1363" formatCode="General">
                        <c:v>-2.46923306017428E-3</c:v>
                      </c:pt>
                      <c:pt idx="1364" formatCode="General">
                        <c:v>-2.4627361721251701E-3</c:v>
                      </c:pt>
                      <c:pt idx="1365" formatCode="General">
                        <c:v>-2.4295351927367198E-3</c:v>
                      </c:pt>
                      <c:pt idx="1366" formatCode="General">
                        <c:v>-2.4552603579700801E-3</c:v>
                      </c:pt>
                      <c:pt idx="1367" formatCode="General">
                        <c:v>-2.45921513499649E-3</c:v>
                      </c:pt>
                      <c:pt idx="1368" formatCode="General">
                        <c:v>-2.4382040903676802E-3</c:v>
                      </c:pt>
                      <c:pt idx="1369" formatCode="General">
                        <c:v>-2.4532815693453199E-3</c:v>
                      </c:pt>
                      <c:pt idx="1370" formatCode="General">
                        <c:v>-2.4666658438588598E-3</c:v>
                      </c:pt>
                      <c:pt idx="1371" formatCode="General">
                        <c:v>-2.4364266139476698E-3</c:v>
                      </c:pt>
                      <c:pt idx="1372" formatCode="General">
                        <c:v>-2.4473405900028401E-3</c:v>
                      </c:pt>
                      <c:pt idx="1373" formatCode="General">
                        <c:v>-2.4218424821683699E-3</c:v>
                      </c:pt>
                      <c:pt idx="1374" formatCode="General">
                        <c:v>-2.39952318266964E-3</c:v>
                      </c:pt>
                      <c:pt idx="1375" formatCode="General">
                        <c:v>-2.3750603763797E-3</c:v>
                      </c:pt>
                      <c:pt idx="1376" formatCode="General">
                        <c:v>-2.3954077794344302E-3</c:v>
                      </c:pt>
                      <c:pt idx="1377" formatCode="General">
                        <c:v>-2.4060127186362299E-3</c:v>
                      </c:pt>
                      <c:pt idx="1378" formatCode="General">
                        <c:v>-2.3924159669417599E-3</c:v>
                      </c:pt>
                      <c:pt idx="1379" formatCode="General">
                        <c:v>-2.42909064409144E-3</c:v>
                      </c:pt>
                      <c:pt idx="1380" formatCode="General">
                        <c:v>-2.3940791154929198E-3</c:v>
                      </c:pt>
                      <c:pt idx="1381" formatCode="General">
                        <c:v>-2.3747984702374202E-3</c:v>
                      </c:pt>
                      <c:pt idx="1382" formatCode="General">
                        <c:v>-2.3761779465303599E-3</c:v>
                      </c:pt>
                      <c:pt idx="1383" formatCode="General">
                        <c:v>-2.3361746472155402E-3</c:v>
                      </c:pt>
                      <c:pt idx="1384" formatCode="General">
                        <c:v>-2.3515151976898699E-3</c:v>
                      </c:pt>
                      <c:pt idx="1385" formatCode="General">
                        <c:v>-2.3786305489163898E-3</c:v>
                      </c:pt>
                      <c:pt idx="1386" formatCode="General">
                        <c:v>-2.3521875777678699E-3</c:v>
                      </c:pt>
                      <c:pt idx="1387" formatCode="General">
                        <c:v>-2.30506578507192E-3</c:v>
                      </c:pt>
                      <c:pt idx="1388" formatCode="General">
                        <c:v>-2.3387489336266901E-3</c:v>
                      </c:pt>
                      <c:pt idx="1389" formatCode="General">
                        <c:v>-2.3255524594123301E-3</c:v>
                      </c:pt>
                      <c:pt idx="1390" formatCode="General">
                        <c:v>-2.31810134469942E-3</c:v>
                      </c:pt>
                      <c:pt idx="1391" formatCode="General">
                        <c:v>-2.33806998919746E-3</c:v>
                      </c:pt>
                      <c:pt idx="1392" formatCode="General">
                        <c:v>-2.2675102788323799E-3</c:v>
                      </c:pt>
                      <c:pt idx="1393" formatCode="General">
                        <c:v>-2.266128879452E-3</c:v>
                      </c:pt>
                      <c:pt idx="1394" formatCode="General">
                        <c:v>-2.2617777285265199E-3</c:v>
                      </c:pt>
                      <c:pt idx="1395" formatCode="General">
                        <c:v>-2.2982784137652E-3</c:v>
                      </c:pt>
                      <c:pt idx="1396" formatCode="General">
                        <c:v>-2.2880081665371901E-3</c:v>
                      </c:pt>
                      <c:pt idx="1397" formatCode="General">
                        <c:v>-2.2875920492957001E-3</c:v>
                      </c:pt>
                      <c:pt idx="1398" formatCode="General">
                        <c:v>-2.2760103541463899E-3</c:v>
                      </c:pt>
                      <c:pt idx="1399" formatCode="General">
                        <c:v>-2.24542675963374E-3</c:v>
                      </c:pt>
                      <c:pt idx="1400" formatCode="General">
                        <c:v>-2.2553914132138302E-3</c:v>
                      </c:pt>
                      <c:pt idx="1401" formatCode="General">
                        <c:v>-2.2582239617248102E-3</c:v>
                      </c:pt>
                      <c:pt idx="1402" formatCode="General">
                        <c:v>-2.2422720506910399E-3</c:v>
                      </c:pt>
                      <c:pt idx="1403" formatCode="General">
                        <c:v>-2.2364995191056802E-3</c:v>
                      </c:pt>
                      <c:pt idx="1404" formatCode="General">
                        <c:v>-2.2627239333800498E-3</c:v>
                      </c:pt>
                      <c:pt idx="1405" formatCode="General">
                        <c:v>-2.2664333874853199E-3</c:v>
                      </c:pt>
                      <c:pt idx="1406" formatCode="General">
                        <c:v>-2.24954453742769E-3</c:v>
                      </c:pt>
                      <c:pt idx="1407" formatCode="General">
                        <c:v>-2.2834820085079598E-3</c:v>
                      </c:pt>
                      <c:pt idx="1408" formatCode="General">
                        <c:v>-2.21862531679486E-3</c:v>
                      </c:pt>
                      <c:pt idx="1409" formatCode="General">
                        <c:v>-2.26209987527094E-3</c:v>
                      </c:pt>
                      <c:pt idx="1410" formatCode="General">
                        <c:v>-2.25634367816977E-3</c:v>
                      </c:pt>
                      <c:pt idx="1411" formatCode="General">
                        <c:v>-2.2488956522881101E-3</c:v>
                      </c:pt>
                      <c:pt idx="1412" formatCode="General">
                        <c:v>-2.1997075930187699E-3</c:v>
                      </c:pt>
                      <c:pt idx="1413" formatCode="General">
                        <c:v>-2.2409280853914102E-3</c:v>
                      </c:pt>
                      <c:pt idx="1414" formatCode="General">
                        <c:v>-2.1956954194897798E-3</c:v>
                      </c:pt>
                      <c:pt idx="1415" formatCode="General">
                        <c:v>-2.2344925702975299E-3</c:v>
                      </c:pt>
                      <c:pt idx="1416" formatCode="General">
                        <c:v>-2.1869347061609398E-3</c:v>
                      </c:pt>
                      <c:pt idx="1417" formatCode="General">
                        <c:v>-2.1870251288328198E-3</c:v>
                      </c:pt>
                      <c:pt idx="1418" formatCode="General">
                        <c:v>-2.1969481109558701E-3</c:v>
                      </c:pt>
                      <c:pt idx="1419" formatCode="General">
                        <c:v>-2.2007139215704302E-3</c:v>
                      </c:pt>
                      <c:pt idx="1420" formatCode="General">
                        <c:v>-2.1853375122323701E-3</c:v>
                      </c:pt>
                      <c:pt idx="1421" formatCode="General">
                        <c:v>-2.1860284417888299E-3</c:v>
                      </c:pt>
                      <c:pt idx="1422" formatCode="General">
                        <c:v>-2.1537072251235001E-3</c:v>
                      </c:pt>
                      <c:pt idx="1423" formatCode="General">
                        <c:v>-2.1515076156103899E-3</c:v>
                      </c:pt>
                      <c:pt idx="1424" formatCode="General">
                        <c:v>-2.1746156205418401E-3</c:v>
                      </c:pt>
                      <c:pt idx="1425" formatCode="General">
                        <c:v>-2.1677462871854099E-3</c:v>
                      </c:pt>
                      <c:pt idx="1426" formatCode="General">
                        <c:v>-2.1435671333390198E-3</c:v>
                      </c:pt>
                      <c:pt idx="1427" formatCode="General">
                        <c:v>-2.1549114073048802E-3</c:v>
                      </c:pt>
                      <c:pt idx="1428" formatCode="General">
                        <c:v>-2.1380623349436302E-3</c:v>
                      </c:pt>
                      <c:pt idx="1429" formatCode="General">
                        <c:v>-2.1383036844099899E-3</c:v>
                      </c:pt>
                      <c:pt idx="1430" formatCode="General">
                        <c:v>-2.1612133248250401E-3</c:v>
                      </c:pt>
                      <c:pt idx="1431" formatCode="General">
                        <c:v>-2.1600329543822001E-3</c:v>
                      </c:pt>
                      <c:pt idx="1432" formatCode="General">
                        <c:v>-2.140013162174E-3</c:v>
                      </c:pt>
                      <c:pt idx="1433" formatCode="General">
                        <c:v>-2.1681033890998702E-3</c:v>
                      </c:pt>
                      <c:pt idx="1434" formatCode="General">
                        <c:v>-2.1092895391294701E-3</c:v>
                      </c:pt>
                      <c:pt idx="1435" formatCode="General">
                        <c:v>-2.0983209428659302E-3</c:v>
                      </c:pt>
                      <c:pt idx="1436" formatCode="General">
                        <c:v>-2.06889861859171E-3</c:v>
                      </c:pt>
                      <c:pt idx="1437" formatCode="General">
                        <c:v>-2.0772877727417002E-3</c:v>
                      </c:pt>
                      <c:pt idx="1438" formatCode="General">
                        <c:v>-2.1161690164857401E-3</c:v>
                      </c:pt>
                      <c:pt idx="1439" formatCode="General">
                        <c:v>-2.0584265049162398E-3</c:v>
                      </c:pt>
                      <c:pt idx="1440" formatCode="General">
                        <c:v>-2.1028168494424898E-3</c:v>
                      </c:pt>
                      <c:pt idx="1441" formatCode="General">
                        <c:v>-2.0776430532311999E-3</c:v>
                      </c:pt>
                      <c:pt idx="1442" formatCode="General">
                        <c:v>-2.10221635218979E-3</c:v>
                      </c:pt>
                      <c:pt idx="1443" formatCode="General">
                        <c:v>-2.1337865859466102E-3</c:v>
                      </c:pt>
                      <c:pt idx="1444" formatCode="General">
                        <c:v>-2.06257310722928E-3</c:v>
                      </c:pt>
                      <c:pt idx="1445" formatCode="General">
                        <c:v>-2.0664918713319E-3</c:v>
                      </c:pt>
                      <c:pt idx="1446" formatCode="General">
                        <c:v>-2.0619897723617E-3</c:v>
                      </c:pt>
                      <c:pt idx="1447" formatCode="General">
                        <c:v>-2.0611830227359302E-3</c:v>
                      </c:pt>
                      <c:pt idx="1448" formatCode="General">
                        <c:v>-2.0349690379879298E-3</c:v>
                      </c:pt>
                      <c:pt idx="1449" formatCode="General">
                        <c:v>-2.02689685057638E-3</c:v>
                      </c:pt>
                      <c:pt idx="1450" formatCode="General">
                        <c:v>-2.0236543942842898E-3</c:v>
                      </c:pt>
                      <c:pt idx="1451" formatCode="General">
                        <c:v>-2.03803154676502E-3</c:v>
                      </c:pt>
                      <c:pt idx="1452" formatCode="General">
                        <c:v>-2.01895066053303E-3</c:v>
                      </c:pt>
                      <c:pt idx="1453" formatCode="General">
                        <c:v>-2.0240472678493301E-3</c:v>
                      </c:pt>
                      <c:pt idx="1454" formatCode="General">
                        <c:v>-2.01913900456479E-3</c:v>
                      </c:pt>
                      <c:pt idx="1455" formatCode="General">
                        <c:v>-2.00898505548136E-3</c:v>
                      </c:pt>
                      <c:pt idx="1456" formatCode="General">
                        <c:v>-2.0133103518926998E-3</c:v>
                      </c:pt>
                      <c:pt idx="1457" formatCode="General">
                        <c:v>-2.00960857904426E-3</c:v>
                      </c:pt>
                      <c:pt idx="1458" formatCode="General">
                        <c:v>-1.9860296989708298E-3</c:v>
                      </c:pt>
                      <c:pt idx="1459" formatCode="General">
                        <c:v>-2.0124998633562498E-3</c:v>
                      </c:pt>
                      <c:pt idx="1460" formatCode="General">
                        <c:v>-1.9993780439365098E-3</c:v>
                      </c:pt>
                      <c:pt idx="1461" formatCode="General">
                        <c:v>-1.9901745194318E-3</c:v>
                      </c:pt>
                      <c:pt idx="1462" formatCode="General">
                        <c:v>-1.9960344495286398E-3</c:v>
                      </c:pt>
                      <c:pt idx="1463" formatCode="General">
                        <c:v>-1.9975944728413799E-3</c:v>
                      </c:pt>
                      <c:pt idx="1464" formatCode="General">
                        <c:v>-1.9786239149406702E-3</c:v>
                      </c:pt>
                      <c:pt idx="1465" formatCode="General">
                        <c:v>-1.95845488282923E-3</c:v>
                      </c:pt>
                      <c:pt idx="1466" formatCode="General">
                        <c:v>-2.0003354267894399E-3</c:v>
                      </c:pt>
                      <c:pt idx="1467" formatCode="General">
                        <c:v>-1.9934746045533599E-3</c:v>
                      </c:pt>
                      <c:pt idx="1468" formatCode="General">
                        <c:v>-1.95311587231056E-3</c:v>
                      </c:pt>
                      <c:pt idx="1469" formatCode="General">
                        <c:v>-1.9575647175416799E-3</c:v>
                      </c:pt>
                      <c:pt idx="1470" formatCode="General">
                        <c:v>-1.9472217848428999E-3</c:v>
                      </c:pt>
                      <c:pt idx="1471" formatCode="General">
                        <c:v>-1.9647457144675298E-3</c:v>
                      </c:pt>
                      <c:pt idx="1472" formatCode="General">
                        <c:v>-1.9653691218847998E-3</c:v>
                      </c:pt>
                      <c:pt idx="1473" formatCode="General">
                        <c:v>-1.9344812474385499E-3</c:v>
                      </c:pt>
                      <c:pt idx="1474" formatCode="General">
                        <c:v>-1.87451282633654E-3</c:v>
                      </c:pt>
                      <c:pt idx="1475" formatCode="General">
                        <c:v>-1.90405996330595E-3</c:v>
                      </c:pt>
                      <c:pt idx="1476" formatCode="General">
                        <c:v>-1.9085754518669701E-3</c:v>
                      </c:pt>
                      <c:pt idx="1477" formatCode="General">
                        <c:v>-1.8689915401513401E-3</c:v>
                      </c:pt>
                      <c:pt idx="1478" formatCode="General">
                        <c:v>-1.91929346157034E-3</c:v>
                      </c:pt>
                      <c:pt idx="1479" formatCode="General">
                        <c:v>-1.87157827283161E-3</c:v>
                      </c:pt>
                      <c:pt idx="1480" formatCode="General">
                        <c:v>-1.90086570290178E-3</c:v>
                      </c:pt>
                      <c:pt idx="1481" formatCode="General">
                        <c:v>-1.9044641382445499E-3</c:v>
                      </c:pt>
                      <c:pt idx="1482" formatCode="General">
                        <c:v>-1.89082114910904E-3</c:v>
                      </c:pt>
                      <c:pt idx="1483" formatCode="General">
                        <c:v>-1.9267257818313399E-3</c:v>
                      </c:pt>
                      <c:pt idx="1484" formatCode="General">
                        <c:v>-1.8957108308702601E-3</c:v>
                      </c:pt>
                      <c:pt idx="1485" formatCode="General">
                        <c:v>-1.94036303979347E-3</c:v>
                      </c:pt>
                      <c:pt idx="1486" formatCode="General">
                        <c:v>-1.89804292666752E-3</c:v>
                      </c:pt>
                      <c:pt idx="1487" formatCode="General">
                        <c:v>-1.8970777353149301E-3</c:v>
                      </c:pt>
                      <c:pt idx="1488" formatCode="General">
                        <c:v>-1.88582172873802E-3</c:v>
                      </c:pt>
                      <c:pt idx="1489" formatCode="General">
                        <c:v>-1.8636834746606401E-3</c:v>
                      </c:pt>
                      <c:pt idx="1490" formatCode="General">
                        <c:v>-1.9015971142913399E-3</c:v>
                      </c:pt>
                      <c:pt idx="1491" formatCode="General">
                        <c:v>-1.87469627502949E-3</c:v>
                      </c:pt>
                      <c:pt idx="1492" formatCode="General">
                        <c:v>-1.8509014323807201E-3</c:v>
                      </c:pt>
                      <c:pt idx="1493" formatCode="General">
                        <c:v>-1.8495085534721201E-3</c:v>
                      </c:pt>
                      <c:pt idx="1494" formatCode="General">
                        <c:v>-1.84121143092067E-3</c:v>
                      </c:pt>
                      <c:pt idx="1495" formatCode="General">
                        <c:v>-1.8478140703365501E-3</c:v>
                      </c:pt>
                      <c:pt idx="1496" formatCode="General">
                        <c:v>-1.85586508723132E-3</c:v>
                      </c:pt>
                      <c:pt idx="1497" formatCode="General">
                        <c:v>-1.83186425374455E-3</c:v>
                      </c:pt>
                      <c:pt idx="1498" formatCode="General">
                        <c:v>-1.84339764126858E-3</c:v>
                      </c:pt>
                      <c:pt idx="1499" formatCode="General">
                        <c:v>-1.8261722175816101E-3</c:v>
                      </c:pt>
                      <c:pt idx="1500" formatCode="General">
                        <c:v>-1.8530970340313001E-3</c:v>
                      </c:pt>
                      <c:pt idx="1501" formatCode="General">
                        <c:v>-1.84640736353803E-3</c:v>
                      </c:pt>
                      <c:pt idx="1502" formatCode="General">
                        <c:v>-1.8346245190816899E-3</c:v>
                      </c:pt>
                      <c:pt idx="1503" formatCode="General">
                        <c:v>-1.8180924753649799E-3</c:v>
                      </c:pt>
                      <c:pt idx="1504" formatCode="General">
                        <c:v>-1.83174723036617E-3</c:v>
                      </c:pt>
                      <c:pt idx="1505" formatCode="General">
                        <c:v>-1.8211479295062599E-3</c:v>
                      </c:pt>
                      <c:pt idx="1506" formatCode="General">
                        <c:v>-1.7994168227841801E-3</c:v>
                      </c:pt>
                      <c:pt idx="1507" formatCode="General">
                        <c:v>-1.8238384594363099E-3</c:v>
                      </c:pt>
                      <c:pt idx="1508" formatCode="General">
                        <c:v>-1.79727467911546E-3</c:v>
                      </c:pt>
                      <c:pt idx="1509" formatCode="General">
                        <c:v>-1.8101456312317201E-3</c:v>
                      </c:pt>
                      <c:pt idx="1510" formatCode="General">
                        <c:v>-1.80246478038441E-3</c:v>
                      </c:pt>
                      <c:pt idx="1511" formatCode="General">
                        <c:v>-1.82425422490706E-3</c:v>
                      </c:pt>
                      <c:pt idx="1512" formatCode="General">
                        <c:v>-1.8009035423367399E-3</c:v>
                      </c:pt>
                      <c:pt idx="1513" formatCode="General">
                        <c:v>-1.7931573039033099E-3</c:v>
                      </c:pt>
                      <c:pt idx="1514" formatCode="General">
                        <c:v>-1.78123334824553E-3</c:v>
                      </c:pt>
                      <c:pt idx="1515" formatCode="General">
                        <c:v>-1.77797781019675E-3</c:v>
                      </c:pt>
                      <c:pt idx="1516" formatCode="General">
                        <c:v>-1.74782232412852E-3</c:v>
                      </c:pt>
                      <c:pt idx="1517" formatCode="General">
                        <c:v>-1.7940488198087399E-3</c:v>
                      </c:pt>
                      <c:pt idx="1518" formatCode="General">
                        <c:v>-1.7690721894605601E-3</c:v>
                      </c:pt>
                      <c:pt idx="1519" formatCode="General">
                        <c:v>-1.78243479570063E-3</c:v>
                      </c:pt>
                      <c:pt idx="1520" formatCode="General">
                        <c:v>-1.7441383468114601E-3</c:v>
                      </c:pt>
                      <c:pt idx="1521" formatCode="General">
                        <c:v>-1.80598122435987E-3</c:v>
                      </c:pt>
                      <c:pt idx="1522" formatCode="General">
                        <c:v>-1.77244160202575E-3</c:v>
                      </c:pt>
                      <c:pt idx="1523" formatCode="General">
                        <c:v>-1.74812719377633E-3</c:v>
                      </c:pt>
                      <c:pt idx="1524" formatCode="General">
                        <c:v>-1.7497740615165099E-3</c:v>
                      </c:pt>
                      <c:pt idx="1525" formatCode="General">
                        <c:v>-1.7441930971259501E-3</c:v>
                      </c:pt>
                      <c:pt idx="1526" formatCode="General">
                        <c:v>-1.74562922554372E-3</c:v>
                      </c:pt>
                      <c:pt idx="1527" formatCode="General">
                        <c:v>-1.74005404882535E-3</c:v>
                      </c:pt>
                      <c:pt idx="1528" formatCode="General">
                        <c:v>-1.7005114594765699E-3</c:v>
                      </c:pt>
                      <c:pt idx="1529" formatCode="General">
                        <c:v>-1.75261788932452E-3</c:v>
                      </c:pt>
                      <c:pt idx="1530" formatCode="General">
                        <c:v>-1.7178099882740601E-3</c:v>
                      </c:pt>
                      <c:pt idx="1531" formatCode="General">
                        <c:v>-1.7536371808944201E-3</c:v>
                      </c:pt>
                      <c:pt idx="1532" formatCode="General">
                        <c:v>-1.7368580822971799E-3</c:v>
                      </c:pt>
                      <c:pt idx="1533" formatCode="General">
                        <c:v>-1.7008897087352399E-3</c:v>
                      </c:pt>
                      <c:pt idx="1534" formatCode="General">
                        <c:v>-1.75647751431941E-3</c:v>
                      </c:pt>
                      <c:pt idx="1535" formatCode="General">
                        <c:v>-1.7165111451143899E-3</c:v>
                      </c:pt>
                      <c:pt idx="1536" formatCode="General">
                        <c:v>-1.72932327527949E-3</c:v>
                      </c:pt>
                      <c:pt idx="1537" formatCode="General">
                        <c:v>-1.7339360250072399E-3</c:v>
                      </c:pt>
                      <c:pt idx="1538" formatCode="General">
                        <c:v>-1.7186660639410599E-3</c:v>
                      </c:pt>
                      <c:pt idx="1539" formatCode="General">
                        <c:v>-1.7439394093782599E-3</c:v>
                      </c:pt>
                      <c:pt idx="1540" formatCode="General">
                        <c:v>-1.69632287998058E-3</c:v>
                      </c:pt>
                      <c:pt idx="1541" formatCode="General">
                        <c:v>-1.70869630838363E-3</c:v>
                      </c:pt>
                      <c:pt idx="1542" formatCode="General">
                        <c:v>-1.6995655851420701E-3</c:v>
                      </c:pt>
                      <c:pt idx="1543" formatCode="General">
                        <c:v>-1.6906183610455199E-3</c:v>
                      </c:pt>
                      <c:pt idx="1544" formatCode="General">
                        <c:v>-1.6922726151023799E-3</c:v>
                      </c:pt>
                      <c:pt idx="1545" formatCode="General">
                        <c:v>-1.68169277849272E-3</c:v>
                      </c:pt>
                      <c:pt idx="1546" formatCode="General">
                        <c:v>-1.6935243574493701E-3</c:v>
                      </c:pt>
                      <c:pt idx="1547" formatCode="General">
                        <c:v>-1.6695086084549801E-3</c:v>
                      </c:pt>
                      <c:pt idx="1548" formatCode="General">
                        <c:v>-1.6513093628507901E-3</c:v>
                      </c:pt>
                      <c:pt idx="1549" formatCode="General">
                        <c:v>-1.7113681104775999E-3</c:v>
                      </c:pt>
                      <c:pt idx="1550" formatCode="General">
                        <c:v>-1.6574653908206301E-3</c:v>
                      </c:pt>
                      <c:pt idx="1551" formatCode="General">
                        <c:v>-1.64147372846499E-3</c:v>
                      </c:pt>
                      <c:pt idx="1552" formatCode="General">
                        <c:v>-1.6584431449966301E-3</c:v>
                      </c:pt>
                      <c:pt idx="1553" formatCode="General">
                        <c:v>-1.6503263874302E-3</c:v>
                      </c:pt>
                      <c:pt idx="1554" formatCode="General">
                        <c:v>-1.6808729058650799E-3</c:v>
                      </c:pt>
                      <c:pt idx="1555" formatCode="General">
                        <c:v>-1.68039521628576E-3</c:v>
                      </c:pt>
                      <c:pt idx="1556" formatCode="General">
                        <c:v>-1.6668566407752601E-3</c:v>
                      </c:pt>
                      <c:pt idx="1557" formatCode="General">
                        <c:v>-1.6229872599796301E-3</c:v>
                      </c:pt>
                      <c:pt idx="1558" formatCode="General">
                        <c:v>-1.6465573187466099E-3</c:v>
                      </c:pt>
                      <c:pt idx="1559" formatCode="General">
                        <c:v>-1.6394859392464E-3</c:v>
                      </c:pt>
                      <c:pt idx="1560" formatCode="General">
                        <c:v>-1.6263791324710999E-3</c:v>
                      </c:pt>
                      <c:pt idx="1561" formatCode="General">
                        <c:v>-1.6250639790468401E-3</c:v>
                      </c:pt>
                      <c:pt idx="1562" formatCode="General">
                        <c:v>-1.64322070301871E-3</c:v>
                      </c:pt>
                      <c:pt idx="1563" formatCode="General">
                        <c:v>-1.66593088062747E-3</c:v>
                      </c:pt>
                      <c:pt idx="1564" formatCode="General">
                        <c:v>-1.65719245030247E-3</c:v>
                      </c:pt>
                      <c:pt idx="1565" formatCode="General">
                        <c:v>-1.6350054897597301E-3</c:v>
                      </c:pt>
                      <c:pt idx="1566" formatCode="General">
                        <c:v>-1.66437811496321E-3</c:v>
                      </c:pt>
                      <c:pt idx="1567" formatCode="General">
                        <c:v>-1.6561472300298801E-3</c:v>
                      </c:pt>
                      <c:pt idx="1568" formatCode="General">
                        <c:v>-1.6223551704056399E-3</c:v>
                      </c:pt>
                      <c:pt idx="1569" formatCode="General">
                        <c:v>-1.63341579011224E-3</c:v>
                      </c:pt>
                      <c:pt idx="1570" formatCode="General">
                        <c:v>-1.6037195396145401E-3</c:v>
                      </c:pt>
                      <c:pt idx="1571" formatCode="General">
                        <c:v>-1.60308110852958E-3</c:v>
                      </c:pt>
                      <c:pt idx="1572" formatCode="General">
                        <c:v>-1.6207342173286299E-3</c:v>
                      </c:pt>
                      <c:pt idx="1573" formatCode="General">
                        <c:v>-1.60833200158909E-3</c:v>
                      </c:pt>
                      <c:pt idx="1574" formatCode="General">
                        <c:v>-1.6137873820041601E-3</c:v>
                      </c:pt>
                      <c:pt idx="1575" formatCode="General">
                        <c:v>-1.6082270706279599E-3</c:v>
                      </c:pt>
                      <c:pt idx="1576" formatCode="General">
                        <c:v>-1.6112864970264601E-3</c:v>
                      </c:pt>
                      <c:pt idx="1577" formatCode="General">
                        <c:v>-1.60912519082105E-3</c:v>
                      </c:pt>
                      <c:pt idx="1578" formatCode="General">
                        <c:v>-1.6043506685149899E-3</c:v>
                      </c:pt>
                      <c:pt idx="1579" formatCode="General">
                        <c:v>-1.6332992351723401E-3</c:v>
                      </c:pt>
                      <c:pt idx="1580" formatCode="General">
                        <c:v>-1.6374607924055E-3</c:v>
                      </c:pt>
                      <c:pt idx="1581" formatCode="General">
                        <c:v>-1.62260686075756E-3</c:v>
                      </c:pt>
                      <c:pt idx="1582" formatCode="General">
                        <c:v>-1.6250803836950201E-3</c:v>
                      </c:pt>
                      <c:pt idx="1583" formatCode="General">
                        <c:v>-1.6138448598362999E-3</c:v>
                      </c:pt>
                      <c:pt idx="1584" formatCode="General">
                        <c:v>-1.5832955069496699E-3</c:v>
                      </c:pt>
                      <c:pt idx="1585" formatCode="General">
                        <c:v>-1.5938854745908501E-3</c:v>
                      </c:pt>
                      <c:pt idx="1586" formatCode="General">
                        <c:v>-1.5944157394469499E-3</c:v>
                      </c:pt>
                      <c:pt idx="1587" formatCode="General">
                        <c:v>-1.56343935147301E-3</c:v>
                      </c:pt>
                      <c:pt idx="1588" formatCode="General">
                        <c:v>-1.5587808017383099E-3</c:v>
                      </c:pt>
                      <c:pt idx="1589" formatCode="General">
                        <c:v>-1.60878754652378E-3</c:v>
                      </c:pt>
                      <c:pt idx="1590" formatCode="General">
                        <c:v>-1.6303848238015499E-3</c:v>
                      </c:pt>
                      <c:pt idx="1591" formatCode="General">
                        <c:v>-1.5791384553943599E-3</c:v>
                      </c:pt>
                      <c:pt idx="1592" formatCode="General">
                        <c:v>-1.57460107809518E-3</c:v>
                      </c:pt>
                      <c:pt idx="1593" formatCode="General">
                        <c:v>-1.603484764054E-3</c:v>
                      </c:pt>
                      <c:pt idx="1594" formatCode="General">
                        <c:v>-1.56179314578692E-3</c:v>
                      </c:pt>
                      <c:pt idx="1595" formatCode="General">
                        <c:v>-1.54439591002094E-3</c:v>
                      </c:pt>
                      <c:pt idx="1596" formatCode="General">
                        <c:v>-1.5596593482752E-3</c:v>
                      </c:pt>
                      <c:pt idx="1597" formatCode="General">
                        <c:v>-1.5824390931816999E-3</c:v>
                      </c:pt>
                      <c:pt idx="1598" formatCode="General">
                        <c:v>-1.59543559208998E-3</c:v>
                      </c:pt>
                      <c:pt idx="1599" formatCode="General">
                        <c:v>-1.5617528985320799E-3</c:v>
                      </c:pt>
                      <c:pt idx="1600" formatCode="General">
                        <c:v>-1.56248594926607E-3</c:v>
                      </c:pt>
                      <c:pt idx="1601" formatCode="General">
                        <c:v>-1.5654454232745399E-3</c:v>
                      </c:pt>
                      <c:pt idx="1602" formatCode="General">
                        <c:v>-1.5485415380567301E-3</c:v>
                      </c:pt>
                      <c:pt idx="1603" formatCode="General">
                        <c:v>-1.5366278783511399E-3</c:v>
                      </c:pt>
                      <c:pt idx="1604" formatCode="General">
                        <c:v>-1.5731881666553699E-3</c:v>
                      </c:pt>
                      <c:pt idx="1605" formatCode="General">
                        <c:v>-1.53224224984964E-3</c:v>
                      </c:pt>
                      <c:pt idx="1606" formatCode="General">
                        <c:v>-1.53531611205268E-3</c:v>
                      </c:pt>
                      <c:pt idx="1607" formatCode="General">
                        <c:v>-1.5651363046454E-3</c:v>
                      </c:pt>
                      <c:pt idx="1608" formatCode="General">
                        <c:v>-1.5507094571704601E-3</c:v>
                      </c:pt>
                      <c:pt idx="1609" formatCode="General">
                        <c:v>-1.5672159096086699E-3</c:v>
                      </c:pt>
                      <c:pt idx="1610" formatCode="General">
                        <c:v>-1.5138733311930799E-3</c:v>
                      </c:pt>
                      <c:pt idx="1611" formatCode="General">
                        <c:v>-1.5133558930715699E-3</c:v>
                      </c:pt>
                      <c:pt idx="1612" formatCode="General">
                        <c:v>-1.5228424460774299E-3</c:v>
                      </c:pt>
                      <c:pt idx="1613" formatCode="General">
                        <c:v>-1.53887046310604E-3</c:v>
                      </c:pt>
                      <c:pt idx="1614" formatCode="General">
                        <c:v>-1.5350322316185501E-3</c:v>
                      </c:pt>
                      <c:pt idx="1615" formatCode="General">
                        <c:v>-1.5315316257482E-3</c:v>
                      </c:pt>
                      <c:pt idx="1616" formatCode="General">
                        <c:v>-1.55686717524258E-3</c:v>
                      </c:pt>
                      <c:pt idx="1617" formatCode="General">
                        <c:v>-1.51667974016518E-3</c:v>
                      </c:pt>
                      <c:pt idx="1618" formatCode="General">
                        <c:v>-1.5251694852538901E-3</c:v>
                      </c:pt>
                      <c:pt idx="1619" formatCode="General">
                        <c:v>-1.51657272128487E-3</c:v>
                      </c:pt>
                      <c:pt idx="1620" formatCode="General">
                        <c:v>-1.5320978786248099E-3</c:v>
                      </c:pt>
                      <c:pt idx="1621" formatCode="General">
                        <c:v>-1.5192273483760599E-3</c:v>
                      </c:pt>
                      <c:pt idx="1622" formatCode="General">
                        <c:v>-1.50299311549878E-3</c:v>
                      </c:pt>
                      <c:pt idx="1623" formatCode="General">
                        <c:v>-1.56351887166071E-3</c:v>
                      </c:pt>
                      <c:pt idx="1624" formatCode="General">
                        <c:v>-1.5291432386217701E-3</c:v>
                      </c:pt>
                      <c:pt idx="1625" formatCode="General">
                        <c:v>-1.47872782861182E-3</c:v>
                      </c:pt>
                      <c:pt idx="1626" formatCode="General">
                        <c:v>-1.53148679090585E-3</c:v>
                      </c:pt>
                      <c:pt idx="1627" formatCode="General">
                        <c:v>-1.5069796522509699E-3</c:v>
                      </c:pt>
                      <c:pt idx="1628" formatCode="General">
                        <c:v>-1.5060963069115901E-3</c:v>
                      </c:pt>
                      <c:pt idx="1629" formatCode="General">
                        <c:v>-1.5208442463411399E-3</c:v>
                      </c:pt>
                      <c:pt idx="1630" formatCode="General">
                        <c:v>-1.54994457330381E-3</c:v>
                      </c:pt>
                      <c:pt idx="1631" formatCode="General">
                        <c:v>-1.51465514528498E-3</c:v>
                      </c:pt>
                      <c:pt idx="1632" formatCode="General">
                        <c:v>-1.52159152123018E-3</c:v>
                      </c:pt>
                      <c:pt idx="1633" formatCode="General">
                        <c:v>-1.50895402276808E-3</c:v>
                      </c:pt>
                      <c:pt idx="1634" formatCode="General">
                        <c:v>-1.4970896791067501E-3</c:v>
                      </c:pt>
                      <c:pt idx="1635" formatCode="General">
                        <c:v>-1.49354688351884E-3</c:v>
                      </c:pt>
                      <c:pt idx="1636" formatCode="General">
                        <c:v>-1.49595124363829E-3</c:v>
                      </c:pt>
                      <c:pt idx="1637" formatCode="General">
                        <c:v>-1.49173814668985E-3</c:v>
                      </c:pt>
                      <c:pt idx="1638" formatCode="General">
                        <c:v>-1.5312070666564099E-3</c:v>
                      </c:pt>
                      <c:pt idx="1639" formatCode="General">
                        <c:v>-1.48506846144107E-3</c:v>
                      </c:pt>
                      <c:pt idx="1640" formatCode="General">
                        <c:v>-1.5184163048826201E-3</c:v>
                      </c:pt>
                      <c:pt idx="1641" formatCode="General">
                        <c:v>-1.4900348183910499E-3</c:v>
                      </c:pt>
                      <c:pt idx="1642" formatCode="General">
                        <c:v>-1.49224203857385E-3</c:v>
                      </c:pt>
                      <c:pt idx="1643" formatCode="General">
                        <c:v>-1.5103006416829401E-3</c:v>
                      </c:pt>
                      <c:pt idx="1644" formatCode="General">
                        <c:v>-1.5201160735208801E-3</c:v>
                      </c:pt>
                      <c:pt idx="1645" formatCode="General">
                        <c:v>-1.51405607596101E-3</c:v>
                      </c:pt>
                      <c:pt idx="1646" formatCode="General">
                        <c:v>-1.5183665893747601E-3</c:v>
                      </c:pt>
                      <c:pt idx="1647" formatCode="General">
                        <c:v>-1.4780874940664699E-3</c:v>
                      </c:pt>
                      <c:pt idx="1648" formatCode="General">
                        <c:v>-1.4992392068458101E-3</c:v>
                      </c:pt>
                      <c:pt idx="1649" formatCode="General">
                        <c:v>-1.4659596640847199E-3</c:v>
                      </c:pt>
                      <c:pt idx="1650" formatCode="General">
                        <c:v>-1.48704571670106E-3</c:v>
                      </c:pt>
                      <c:pt idx="1651" formatCode="General">
                        <c:v>-1.51250148585695E-3</c:v>
                      </c:pt>
                      <c:pt idx="1652" formatCode="General">
                        <c:v>-1.4826060810220699E-3</c:v>
                      </c:pt>
                      <c:pt idx="1653" formatCode="General">
                        <c:v>-1.49315069616453E-3</c:v>
                      </c:pt>
                      <c:pt idx="1654" formatCode="General">
                        <c:v>-1.4977468158595699E-3</c:v>
                      </c:pt>
                      <c:pt idx="1655" formatCode="General">
                        <c:v>-1.47828460405512E-3</c:v>
                      </c:pt>
                      <c:pt idx="1656" formatCode="General">
                        <c:v>-1.48254182561309E-3</c:v>
                      </c:pt>
                      <c:pt idx="1657" formatCode="General">
                        <c:v>-1.47230210055793E-3</c:v>
                      </c:pt>
                      <c:pt idx="1658" formatCode="General">
                        <c:v>-1.4896895103325E-3</c:v>
                      </c:pt>
                      <c:pt idx="1659" formatCode="General">
                        <c:v>-1.4643080353101199E-3</c:v>
                      </c:pt>
                      <c:pt idx="1660" formatCode="General">
                        <c:v>-1.48649406040906E-3</c:v>
                      </c:pt>
                      <c:pt idx="1661" formatCode="General">
                        <c:v>-1.4427367445653801E-3</c:v>
                      </c:pt>
                      <c:pt idx="1662" formatCode="General">
                        <c:v>-1.4458968231460499E-3</c:v>
                      </c:pt>
                      <c:pt idx="1663" formatCode="General">
                        <c:v>-1.48073266451409E-3</c:v>
                      </c:pt>
                      <c:pt idx="1664" formatCode="General">
                        <c:v>-1.44054021469583E-3</c:v>
                      </c:pt>
                      <c:pt idx="1665" formatCode="General">
                        <c:v>-1.44511504333156E-3</c:v>
                      </c:pt>
                      <c:pt idx="1666" formatCode="General">
                        <c:v>-1.4447876363093599E-3</c:v>
                      </c:pt>
                      <c:pt idx="1667" formatCode="General">
                        <c:v>-1.47854023753676E-3</c:v>
                      </c:pt>
                      <c:pt idx="1668" formatCode="General">
                        <c:v>-1.44521292043531E-3</c:v>
                      </c:pt>
                      <c:pt idx="1669" formatCode="General">
                        <c:v>-1.4296746644307399E-3</c:v>
                      </c:pt>
                      <c:pt idx="1670" formatCode="General">
                        <c:v>-1.44900932239707E-3</c:v>
                      </c:pt>
                      <c:pt idx="1671" formatCode="General">
                        <c:v>-1.4680908894531E-3</c:v>
                      </c:pt>
                      <c:pt idx="1672" formatCode="General">
                        <c:v>-1.4624344018208701E-3</c:v>
                      </c:pt>
                      <c:pt idx="1673" formatCode="General">
                        <c:v>-1.4491984788691801E-3</c:v>
                      </c:pt>
                      <c:pt idx="1674" formatCode="General">
                        <c:v>-1.45531224766726E-3</c:v>
                      </c:pt>
                      <c:pt idx="1675" formatCode="General">
                        <c:v>-1.4794372060245101E-3</c:v>
                      </c:pt>
                      <c:pt idx="1676" formatCode="General">
                        <c:v>-1.4797019332350901E-3</c:v>
                      </c:pt>
                      <c:pt idx="1677" formatCode="General">
                        <c:v>-1.4429188884424E-3</c:v>
                      </c:pt>
                      <c:pt idx="1678" formatCode="General">
                        <c:v>-1.4512751278139399E-3</c:v>
                      </c:pt>
                      <c:pt idx="1679" formatCode="General">
                        <c:v>-1.43409582835356E-3</c:v>
                      </c:pt>
                      <c:pt idx="1680" formatCode="General">
                        <c:v>-1.45258085912279E-3</c:v>
                      </c:pt>
                      <c:pt idx="1681" formatCode="General">
                        <c:v>-1.40371585653992E-3</c:v>
                      </c:pt>
                      <c:pt idx="1682" formatCode="General">
                        <c:v>-1.4412369335273299E-3</c:v>
                      </c:pt>
                      <c:pt idx="1683" formatCode="General">
                        <c:v>-1.4306429975724901E-3</c:v>
                      </c:pt>
                      <c:pt idx="1684" formatCode="General">
                        <c:v>-1.43513050162252E-3</c:v>
                      </c:pt>
                      <c:pt idx="1685" formatCode="General">
                        <c:v>-1.4211458350367699E-3</c:v>
                      </c:pt>
                      <c:pt idx="1686" formatCode="General">
                        <c:v>-1.43174943818361E-3</c:v>
                      </c:pt>
                      <c:pt idx="1687" formatCode="General">
                        <c:v>-1.4428168301912001E-3</c:v>
                      </c:pt>
                      <c:pt idx="1688" formatCode="General">
                        <c:v>-1.46160827055653E-3</c:v>
                      </c:pt>
                      <c:pt idx="1689" formatCode="General">
                        <c:v>-1.4459510882021099E-3</c:v>
                      </c:pt>
                      <c:pt idx="1690" formatCode="General">
                        <c:v>-1.4642404002260499E-3</c:v>
                      </c:pt>
                      <c:pt idx="1691" formatCode="General">
                        <c:v>-1.4448463783788201E-3</c:v>
                      </c:pt>
                      <c:pt idx="1692" formatCode="General">
                        <c:v>-1.45465500893821E-3</c:v>
                      </c:pt>
                      <c:pt idx="1693" formatCode="General">
                        <c:v>-1.42007267284906E-3</c:v>
                      </c:pt>
                      <c:pt idx="1694" formatCode="General">
                        <c:v>-1.43839997719797E-3</c:v>
                      </c:pt>
                      <c:pt idx="1695" formatCode="General">
                        <c:v>-1.4290724520564201E-3</c:v>
                      </c:pt>
                      <c:pt idx="1696" formatCode="General">
                        <c:v>-1.4226555916846499E-3</c:v>
                      </c:pt>
                      <c:pt idx="1697" formatCode="General">
                        <c:v>-1.4286551765289499E-3</c:v>
                      </c:pt>
                      <c:pt idx="1698" formatCode="General">
                        <c:v>-1.4152130718514901E-3</c:v>
                      </c:pt>
                      <c:pt idx="1699" formatCode="General">
                        <c:v>-1.41950839204991E-3</c:v>
                      </c:pt>
                      <c:pt idx="1700" formatCode="General">
                        <c:v>-1.39862570492646E-3</c:v>
                      </c:pt>
                      <c:pt idx="1701" formatCode="General">
                        <c:v>-1.43470757637266E-3</c:v>
                      </c:pt>
                      <c:pt idx="1702" formatCode="General">
                        <c:v>-1.3858000175959199E-3</c:v>
                      </c:pt>
                      <c:pt idx="1703" formatCode="General">
                        <c:v>-1.4066627265934199E-3</c:v>
                      </c:pt>
                      <c:pt idx="1704" formatCode="General">
                        <c:v>-1.3880152220026301E-3</c:v>
                      </c:pt>
                      <c:pt idx="1705" formatCode="General">
                        <c:v>-1.43263586917191E-3</c:v>
                      </c:pt>
                      <c:pt idx="1706" formatCode="General">
                        <c:v>-1.4065362776168699E-3</c:v>
                      </c:pt>
                      <c:pt idx="1707" formatCode="General">
                        <c:v>-1.4424619898206301E-3</c:v>
                      </c:pt>
                      <c:pt idx="1708" formatCode="General">
                        <c:v>-1.4439119090534E-3</c:v>
                      </c:pt>
                      <c:pt idx="1709" formatCode="General">
                        <c:v>-1.4056041017677099E-3</c:v>
                      </c:pt>
                      <c:pt idx="1710" formatCode="General">
                        <c:v>-1.3901410439387701E-3</c:v>
                      </c:pt>
                      <c:pt idx="1711" formatCode="General">
                        <c:v>-1.41887259017992E-3</c:v>
                      </c:pt>
                      <c:pt idx="1712" formatCode="General">
                        <c:v>-1.41171903375833E-3</c:v>
                      </c:pt>
                      <c:pt idx="1713" formatCode="General">
                        <c:v>-1.45040374279872E-3</c:v>
                      </c:pt>
                      <c:pt idx="1714" formatCode="General">
                        <c:v>-1.40770240781556E-3</c:v>
                      </c:pt>
                      <c:pt idx="1715" formatCode="General">
                        <c:v>-1.3972744694661001E-3</c:v>
                      </c:pt>
                      <c:pt idx="1716" formatCode="General">
                        <c:v>-1.41590716181279E-3</c:v>
                      </c:pt>
                      <c:pt idx="1717" formatCode="General">
                        <c:v>-1.3887758258084E-3</c:v>
                      </c:pt>
                      <c:pt idx="1718" formatCode="General">
                        <c:v>-1.3833791372143999E-3</c:v>
                      </c:pt>
                      <c:pt idx="1719" formatCode="General">
                        <c:v>-1.41085770969166E-3</c:v>
                      </c:pt>
                      <c:pt idx="1720" formatCode="General">
                        <c:v>-1.38325992285724E-3</c:v>
                      </c:pt>
                      <c:pt idx="1721" formatCode="General">
                        <c:v>-1.3933527734116E-3</c:v>
                      </c:pt>
                      <c:pt idx="1722" formatCode="General">
                        <c:v>-1.3984364039292599E-3</c:v>
                      </c:pt>
                      <c:pt idx="1723" formatCode="General">
                        <c:v>-1.40886603022805E-3</c:v>
                      </c:pt>
                      <c:pt idx="1724" formatCode="General">
                        <c:v>-1.35089434212358E-3</c:v>
                      </c:pt>
                      <c:pt idx="1725" formatCode="General">
                        <c:v>-1.3934496499037701E-3</c:v>
                      </c:pt>
                      <c:pt idx="1726" formatCode="General">
                        <c:v>-1.38749339813263E-3</c:v>
                      </c:pt>
                      <c:pt idx="1727" formatCode="General">
                        <c:v>-1.38755950722691E-3</c:v>
                      </c:pt>
                      <c:pt idx="1728" formatCode="General">
                        <c:v>-1.3982543997134299E-3</c:v>
                      </c:pt>
                      <c:pt idx="1729" formatCode="General">
                        <c:v>-1.3517823944933199E-3</c:v>
                      </c:pt>
                      <c:pt idx="1730" formatCode="General">
                        <c:v>-1.3678698670767601E-3</c:v>
                      </c:pt>
                      <c:pt idx="1731" formatCode="General">
                        <c:v>-1.37541682131564E-3</c:v>
                      </c:pt>
                      <c:pt idx="1732" formatCode="General">
                        <c:v>-1.3433998076074699E-3</c:v>
                      </c:pt>
                      <c:pt idx="1733" formatCode="General">
                        <c:v>-1.3669963961036201E-3</c:v>
                      </c:pt>
                      <c:pt idx="1734" formatCode="General">
                        <c:v>-1.4031228735614299E-3</c:v>
                      </c:pt>
                      <c:pt idx="1735" formatCode="General">
                        <c:v>-1.3501839654593E-3</c:v>
                      </c:pt>
                      <c:pt idx="1736" formatCode="General">
                        <c:v>-1.34744233719045E-3</c:v>
                      </c:pt>
                      <c:pt idx="1737" formatCode="General">
                        <c:v>-1.37460722715142E-3</c:v>
                      </c:pt>
                      <c:pt idx="1738" formatCode="General">
                        <c:v>-1.3536487791238701E-3</c:v>
                      </c:pt>
                      <c:pt idx="1739" formatCode="General">
                        <c:v>-1.34618061021252E-3</c:v>
                      </c:pt>
                      <c:pt idx="1740" formatCode="General">
                        <c:v>-1.3377586306855E-3</c:v>
                      </c:pt>
                      <c:pt idx="1741" formatCode="General">
                        <c:v>-1.37727212193705E-3</c:v>
                      </c:pt>
                      <c:pt idx="1742" formatCode="General">
                        <c:v>-1.37415668114898E-3</c:v>
                      </c:pt>
                      <c:pt idx="1743" formatCode="General">
                        <c:v>-1.3449043150130799E-3</c:v>
                      </c:pt>
                      <c:pt idx="1744" formatCode="General">
                        <c:v>-1.34140446861418E-3</c:v>
                      </c:pt>
                      <c:pt idx="1745" formatCode="General">
                        <c:v>-1.35975663960655E-3</c:v>
                      </c:pt>
                      <c:pt idx="1746" formatCode="General">
                        <c:v>-1.37004172783566E-3</c:v>
                      </c:pt>
                      <c:pt idx="1747" formatCode="General">
                        <c:v>-1.33271359562123E-3</c:v>
                      </c:pt>
                      <c:pt idx="1748" formatCode="General">
                        <c:v>-1.34984674157722E-3</c:v>
                      </c:pt>
                      <c:pt idx="1749" formatCode="General">
                        <c:v>-1.3403365738007501E-3</c:v>
                      </c:pt>
                      <c:pt idx="1750" formatCode="General">
                        <c:v>-1.34208563611386E-3</c:v>
                      </c:pt>
                      <c:pt idx="1751" formatCode="General">
                        <c:v>-1.3517681853678601E-3</c:v>
                      </c:pt>
                      <c:pt idx="1752" formatCode="General">
                        <c:v>-1.33492887624756E-3</c:v>
                      </c:pt>
                      <c:pt idx="1753" formatCode="General">
                        <c:v>-1.35722465936399E-3</c:v>
                      </c:pt>
                      <c:pt idx="1754" formatCode="General">
                        <c:v>-1.37147360213536E-3</c:v>
                      </c:pt>
                      <c:pt idx="1755" formatCode="General">
                        <c:v>-1.37434981580061E-3</c:v>
                      </c:pt>
                      <c:pt idx="1756" formatCode="General">
                        <c:v>-1.3570255494918799E-3</c:v>
                      </c:pt>
                      <c:pt idx="1757" formatCode="General">
                        <c:v>-1.3134012443185301E-3</c:v>
                      </c:pt>
                      <c:pt idx="1758" formatCode="General">
                        <c:v>-1.3528966318162299E-3</c:v>
                      </c:pt>
                      <c:pt idx="1759" formatCode="General">
                        <c:v>-1.3460787939968801E-3</c:v>
                      </c:pt>
                      <c:pt idx="1760" formatCode="General">
                        <c:v>-1.3652971500861099E-3</c:v>
                      </c:pt>
                      <c:pt idx="1761" formatCode="General">
                        <c:v>-1.32760869915221E-3</c:v>
                      </c:pt>
                      <c:pt idx="1762" formatCode="General">
                        <c:v>-1.32967133004369E-3</c:v>
                      </c:pt>
                      <c:pt idx="1763" formatCode="General">
                        <c:v>-1.35490645214344E-3</c:v>
                      </c:pt>
                      <c:pt idx="1764" formatCode="General">
                        <c:v>-1.35130633046117E-3</c:v>
                      </c:pt>
                      <c:pt idx="1765" formatCode="General">
                        <c:v>-1.3510864754576999E-3</c:v>
                      </c:pt>
                      <c:pt idx="1766" formatCode="General">
                        <c:v>-1.36784169704178E-3</c:v>
                      </c:pt>
                      <c:pt idx="1767" formatCode="General">
                        <c:v>-1.3344549859694999E-3</c:v>
                      </c:pt>
                      <c:pt idx="1768" formatCode="General">
                        <c:v>-1.3543200064811199E-3</c:v>
                      </c:pt>
                      <c:pt idx="1769" formatCode="General">
                        <c:v>-1.3377158808748099E-3</c:v>
                      </c:pt>
                      <c:pt idx="1770" formatCode="General">
                        <c:v>-1.35456482304413E-3</c:v>
                      </c:pt>
                      <c:pt idx="1771" formatCode="General">
                        <c:v>-1.34031185803323E-3</c:v>
                      </c:pt>
                      <c:pt idx="1772" formatCode="General">
                        <c:v>-1.3115939253956399E-3</c:v>
                      </c:pt>
                      <c:pt idx="1773" formatCode="General">
                        <c:v>-1.3548274437193599E-3</c:v>
                      </c:pt>
                      <c:pt idx="1774" formatCode="General">
                        <c:v>-1.3138454003919901E-3</c:v>
                      </c:pt>
                      <c:pt idx="1775" formatCode="General">
                        <c:v>-1.3036102516636901E-3</c:v>
                      </c:pt>
                      <c:pt idx="1776" formatCode="General">
                        <c:v>-1.3058167626957E-3</c:v>
                      </c:pt>
                      <c:pt idx="1777" formatCode="General">
                        <c:v>-1.3259064756030001E-3</c:v>
                      </c:pt>
                      <c:pt idx="1778" formatCode="General">
                        <c:v>-1.31626510165723E-3</c:v>
                      </c:pt>
                      <c:pt idx="1779" formatCode="General">
                        <c:v>-1.3305004918768501E-3</c:v>
                      </c:pt>
                      <c:pt idx="1780" formatCode="General">
                        <c:v>-1.3057871816661299E-3</c:v>
                      </c:pt>
                      <c:pt idx="1781" formatCode="General">
                        <c:v>-1.33437046653645E-3</c:v>
                      </c:pt>
                      <c:pt idx="1782" formatCode="General">
                        <c:v>-1.3089740067821301E-3</c:v>
                      </c:pt>
                      <c:pt idx="1783" formatCode="General">
                        <c:v>-1.31460146781205E-3</c:v>
                      </c:pt>
                      <c:pt idx="1784" formatCode="General">
                        <c:v>-1.31697925692464E-3</c:v>
                      </c:pt>
                      <c:pt idx="1785" formatCode="General">
                        <c:v>-1.3073164231111199E-3</c:v>
                      </c:pt>
                      <c:pt idx="1786" formatCode="General">
                        <c:v>-1.31534783966883E-3</c:v>
                      </c:pt>
                      <c:pt idx="1787" formatCode="General">
                        <c:v>-1.30443057944836E-3</c:v>
                      </c:pt>
                      <c:pt idx="1788" formatCode="General">
                        <c:v>-1.3245203658851601E-3</c:v>
                      </c:pt>
                      <c:pt idx="1789" formatCode="General">
                        <c:v>-1.33994159638238E-3</c:v>
                      </c:pt>
                      <c:pt idx="1790" formatCode="General">
                        <c:v>-1.3037974878061501E-3</c:v>
                      </c:pt>
                      <c:pt idx="1791" formatCode="General">
                        <c:v>-1.3070110482670599E-3</c:v>
                      </c:pt>
                      <c:pt idx="1792" formatCode="General">
                        <c:v>-1.3030603105510801E-3</c:v>
                      </c:pt>
                      <c:pt idx="1793" formatCode="General">
                        <c:v>-1.2770359892369399E-3</c:v>
                      </c:pt>
                      <c:pt idx="1794" formatCode="General">
                        <c:v>-1.31581595773951E-3</c:v>
                      </c:pt>
                      <c:pt idx="1795" formatCode="General">
                        <c:v>-1.3101370807248E-3</c:v>
                      </c:pt>
                      <c:pt idx="1796" formatCode="General">
                        <c:v>-1.27918417137971E-3</c:v>
                      </c:pt>
                      <c:pt idx="1797" formatCode="General">
                        <c:v>-1.25301065827438E-3</c:v>
                      </c:pt>
                      <c:pt idx="1798" formatCode="General">
                        <c:v>-1.28744001347548E-3</c:v>
                      </c:pt>
                      <c:pt idx="1799" formatCode="General">
                        <c:v>-1.26596177976958E-3</c:v>
                      </c:pt>
                      <c:pt idx="1800" formatCode="General">
                        <c:v>-1.27873059449242E-3</c:v>
                      </c:pt>
                      <c:pt idx="1801" formatCode="General">
                        <c:v>-1.30050142420954E-3</c:v>
                      </c:pt>
                      <c:pt idx="1802" formatCode="General">
                        <c:v>-1.2643164857549401E-3</c:v>
                      </c:pt>
                      <c:pt idx="1803" formatCode="General">
                        <c:v>-1.3008423731040799E-3</c:v>
                      </c:pt>
                      <c:pt idx="1804" formatCode="General">
                        <c:v>-1.33384069997029E-3</c:v>
                      </c:pt>
                      <c:pt idx="1805" formatCode="General">
                        <c:v>-1.2963786660412E-3</c:v>
                      </c:pt>
                      <c:pt idx="1806" formatCode="General">
                        <c:v>-1.28392840021011E-3</c:v>
                      </c:pt>
                      <c:pt idx="1807" formatCode="General">
                        <c:v>-1.32114592986954E-3</c:v>
                      </c:pt>
                      <c:pt idx="1808" formatCode="General">
                        <c:v>-1.27673551030742E-3</c:v>
                      </c:pt>
                      <c:pt idx="1809" formatCode="General">
                        <c:v>-1.3132989240542501E-3</c:v>
                      </c:pt>
                      <c:pt idx="1810" formatCode="General">
                        <c:v>-1.2993952416239401E-3</c:v>
                      </c:pt>
                      <c:pt idx="1811" formatCode="General">
                        <c:v>-1.30326798512112E-3</c:v>
                      </c:pt>
                      <c:pt idx="1812" formatCode="General">
                        <c:v>-1.28224835468972E-3</c:v>
                      </c:pt>
                      <c:pt idx="1813" formatCode="General">
                        <c:v>-1.28586260817814E-3</c:v>
                      </c:pt>
                      <c:pt idx="1814" formatCode="General">
                        <c:v>-1.2848016512351399E-3</c:v>
                      </c:pt>
                      <c:pt idx="1815" formatCode="General">
                        <c:v>-1.2500499022282401E-3</c:v>
                      </c:pt>
                      <c:pt idx="1816" formatCode="General">
                        <c:v>-1.29304276553136E-3</c:v>
                      </c:pt>
                      <c:pt idx="1817" formatCode="General">
                        <c:v>-1.2957906713697001E-3</c:v>
                      </c:pt>
                      <c:pt idx="1818" formatCode="General">
                        <c:v>-1.25358099043742E-3</c:v>
                      </c:pt>
                      <c:pt idx="1819" formatCode="General">
                        <c:v>-1.2713503917916101E-3</c:v>
                      </c:pt>
                      <c:pt idx="1820" formatCode="General">
                        <c:v>-1.33640106965609E-3</c:v>
                      </c:pt>
                      <c:pt idx="1821" formatCode="General">
                        <c:v>-1.2717128817904999E-3</c:v>
                      </c:pt>
                      <c:pt idx="1822" formatCode="General">
                        <c:v>-1.27076069258408E-3</c:v>
                      </c:pt>
                      <c:pt idx="1823" formatCode="General">
                        <c:v>-1.27023957555141E-3</c:v>
                      </c:pt>
                      <c:pt idx="1824" formatCode="General">
                        <c:v>-1.2662762212514E-3</c:v>
                      </c:pt>
                      <c:pt idx="1825" formatCode="General">
                        <c:v>-1.29003841918162E-3</c:v>
                      </c:pt>
                      <c:pt idx="1826" formatCode="General">
                        <c:v>-1.29256677518053E-3</c:v>
                      </c:pt>
                      <c:pt idx="1827" formatCode="General">
                        <c:v>-1.2940571167229899E-3</c:v>
                      </c:pt>
                      <c:pt idx="1828" formatCode="General">
                        <c:v>-1.23248661122009E-3</c:v>
                      </c:pt>
                      <c:pt idx="1829" formatCode="General">
                        <c:v>-1.24708665151904E-3</c:v>
                      </c:pt>
                      <c:pt idx="1830" formatCode="General">
                        <c:v>-1.2698104543943801E-3</c:v>
                      </c:pt>
                      <c:pt idx="1831" formatCode="General">
                        <c:v>-1.2538625326766601E-3</c:v>
                      </c:pt>
                      <c:pt idx="1832" formatCode="General">
                        <c:v>-1.25804501903682E-3</c:v>
                      </c:pt>
                      <c:pt idx="1833" formatCode="General">
                        <c:v>-1.26978009076748E-3</c:v>
                      </c:pt>
                      <c:pt idx="1834" formatCode="General">
                        <c:v>-1.2256477035002199E-3</c:v>
                      </c:pt>
                      <c:pt idx="1835" formatCode="General">
                        <c:v>-1.2288232866196399E-3</c:v>
                      </c:pt>
                      <c:pt idx="1836" formatCode="General">
                        <c:v>-1.25032082239894E-3</c:v>
                      </c:pt>
                      <c:pt idx="1837" formatCode="General">
                        <c:v>-1.2261026830562101E-3</c:v>
                      </c:pt>
                      <c:pt idx="1838" formatCode="General">
                        <c:v>-1.3117532300050199E-3</c:v>
                      </c:pt>
                      <c:pt idx="1839" formatCode="General">
                        <c:v>-1.25370516878919E-3</c:v>
                      </c:pt>
                      <c:pt idx="1840" formatCode="General">
                        <c:v>-1.2338321817969701E-3</c:v>
                      </c:pt>
                      <c:pt idx="1841" formatCode="General">
                        <c:v>-1.2270579762922399E-3</c:v>
                      </c:pt>
                      <c:pt idx="1842" formatCode="General">
                        <c:v>-1.2398708440722801E-3</c:v>
                      </c:pt>
                      <c:pt idx="1843" formatCode="General">
                        <c:v>-1.2084285171256801E-3</c:v>
                      </c:pt>
                      <c:pt idx="1844" formatCode="General">
                        <c:v>-1.20974350545081E-3</c:v>
                      </c:pt>
                      <c:pt idx="1845" formatCode="General">
                        <c:v>-1.2184765130750601E-3</c:v>
                      </c:pt>
                      <c:pt idx="1846" formatCode="General">
                        <c:v>-1.21287841519338E-3</c:v>
                      </c:pt>
                      <c:pt idx="1847" formatCode="General">
                        <c:v>-1.2078548315813901E-3</c:v>
                      </c:pt>
                      <c:pt idx="1848" formatCode="General">
                        <c:v>-1.21627193717913E-3</c:v>
                      </c:pt>
                      <c:pt idx="1849" formatCode="General">
                        <c:v>-1.23019342854721E-3</c:v>
                      </c:pt>
                      <c:pt idx="1850" formatCode="General">
                        <c:v>-1.21352869719509E-3</c:v>
                      </c:pt>
                      <c:pt idx="1851" formatCode="General">
                        <c:v>-1.25752329429331E-3</c:v>
                      </c:pt>
                      <c:pt idx="1852" formatCode="General">
                        <c:v>-1.22396522738405E-3</c:v>
                      </c:pt>
                      <c:pt idx="1853" formatCode="General">
                        <c:v>-1.2360207775448399E-3</c:v>
                      </c:pt>
                      <c:pt idx="1854" formatCode="General">
                        <c:v>-1.2070375880378801E-3</c:v>
                      </c:pt>
                      <c:pt idx="1855" formatCode="General">
                        <c:v>-1.23887647900578E-3</c:v>
                      </c:pt>
                      <c:pt idx="1856" formatCode="General">
                        <c:v>-1.23209256435824E-3</c:v>
                      </c:pt>
                      <c:pt idx="1857" formatCode="General">
                        <c:v>-1.2478756502023599E-3</c:v>
                      </c:pt>
                      <c:pt idx="1858" formatCode="General">
                        <c:v>-1.2304549807676101E-3</c:v>
                      </c:pt>
                      <c:pt idx="1859" formatCode="General">
                        <c:v>-1.2232217732928499E-3</c:v>
                      </c:pt>
                      <c:pt idx="1860" formatCode="General">
                        <c:v>-1.23792310047791E-3</c:v>
                      </c:pt>
                      <c:pt idx="1861" formatCode="General">
                        <c:v>-1.2637532731823099E-3</c:v>
                      </c:pt>
                      <c:pt idx="1862" formatCode="General">
                        <c:v>-1.2356676182136001E-3</c:v>
                      </c:pt>
                      <c:pt idx="1863" formatCode="General">
                        <c:v>-1.2237912937285401E-3</c:v>
                      </c:pt>
                      <c:pt idx="1864" formatCode="General">
                        <c:v>-1.2417328687474099E-3</c:v>
                      </c:pt>
                      <c:pt idx="1865" formatCode="General">
                        <c:v>-1.20911038402428E-3</c:v>
                      </c:pt>
                      <c:pt idx="1866" formatCode="General">
                        <c:v>-1.25532750283202E-3</c:v>
                      </c:pt>
                      <c:pt idx="1867" formatCode="General">
                        <c:v>-1.16216274394381E-3</c:v>
                      </c:pt>
                      <c:pt idx="1868" formatCode="General">
                        <c:v>-1.21477593729185E-3</c:v>
                      </c:pt>
                      <c:pt idx="1869" formatCode="General">
                        <c:v>-1.2150693752721799E-3</c:v>
                      </c:pt>
                      <c:pt idx="1870" formatCode="General">
                        <c:v>-1.2166104537372801E-3</c:v>
                      </c:pt>
                      <c:pt idx="1871" formatCode="General">
                        <c:v>-1.1958696003437799E-3</c:v>
                      </c:pt>
                      <c:pt idx="1872" formatCode="General">
                        <c:v>-1.2210379444162001E-3</c:v>
                      </c:pt>
                      <c:pt idx="1873" formatCode="General">
                        <c:v>-1.21953858535645E-3</c:v>
                      </c:pt>
                      <c:pt idx="1874" formatCode="General">
                        <c:v>-1.20078738529028E-3</c:v>
                      </c:pt>
                      <c:pt idx="1875" formatCode="General">
                        <c:v>-1.21228307905283E-3</c:v>
                      </c:pt>
                      <c:pt idx="1876" formatCode="General">
                        <c:v>-1.18872801074122E-3</c:v>
                      </c:pt>
                      <c:pt idx="1877" formatCode="General">
                        <c:v>-1.19668312547706E-3</c:v>
                      </c:pt>
                      <c:pt idx="1878" formatCode="General">
                        <c:v>-1.2102893396026199E-3</c:v>
                      </c:pt>
                      <c:pt idx="1879" formatCode="General">
                        <c:v>-1.2096546732675701E-3</c:v>
                      </c:pt>
                      <c:pt idx="1880" formatCode="General">
                        <c:v>-1.19235609597234E-3</c:v>
                      </c:pt>
                      <c:pt idx="1881" formatCode="General">
                        <c:v>-1.21955816515201E-3</c:v>
                      </c:pt>
                      <c:pt idx="1882" formatCode="General">
                        <c:v>-1.22114164933152E-3</c:v>
                      </c:pt>
                      <c:pt idx="1883" formatCode="General">
                        <c:v>-1.2137225581236399E-3</c:v>
                      </c:pt>
                      <c:pt idx="1884" formatCode="General">
                        <c:v>-1.2018810473625901E-3</c:v>
                      </c:pt>
                      <c:pt idx="1885" formatCode="General">
                        <c:v>-1.2093593870558699E-3</c:v>
                      </c:pt>
                      <c:pt idx="1886" formatCode="General">
                        <c:v>-1.2135934578563099E-3</c:v>
                      </c:pt>
                      <c:pt idx="1887" formatCode="General">
                        <c:v>-1.1786429265693199E-3</c:v>
                      </c:pt>
                      <c:pt idx="1888" formatCode="General">
                        <c:v>-1.19909221717592E-3</c:v>
                      </c:pt>
                      <c:pt idx="1889" formatCode="General">
                        <c:v>-1.24676407743222E-3</c:v>
                      </c:pt>
                      <c:pt idx="1890" formatCode="General">
                        <c:v>-1.1874709313398899E-3</c:v>
                      </c:pt>
                      <c:pt idx="1891" formatCode="General">
                        <c:v>-1.19721949910611E-3</c:v>
                      </c:pt>
                      <c:pt idx="1892" formatCode="General">
                        <c:v>-1.21933270882999E-3</c:v>
                      </c:pt>
                      <c:pt idx="1893" formatCode="General">
                        <c:v>-1.18519365744086E-3</c:v>
                      </c:pt>
                      <c:pt idx="1894" formatCode="General">
                        <c:v>-1.2190309317076399E-3</c:v>
                      </c:pt>
                      <c:pt idx="1895" formatCode="General">
                        <c:v>-1.21452537823075E-3</c:v>
                      </c:pt>
                      <c:pt idx="1896" formatCode="General">
                        <c:v>-1.1851902437316499E-3</c:v>
                      </c:pt>
                      <c:pt idx="1897" formatCode="General">
                        <c:v>-1.19092655210692E-3</c:v>
                      </c:pt>
                      <c:pt idx="1898" formatCode="General">
                        <c:v>-1.1830822797660699E-3</c:v>
                      </c:pt>
                      <c:pt idx="1899" formatCode="General">
                        <c:v>-1.19988314537837E-3</c:v>
                      </c:pt>
                      <c:pt idx="1900" formatCode="General">
                        <c:v>-1.1778613419157001E-3</c:v>
                      </c:pt>
                      <c:pt idx="1901" formatCode="General">
                        <c:v>-1.17507557066795E-3</c:v>
                      </c:pt>
                      <c:pt idx="1902" formatCode="General">
                        <c:v>-1.1983471181364E-3</c:v>
                      </c:pt>
                      <c:pt idx="1903" formatCode="General">
                        <c:v>-1.16372005395987E-3</c:v>
                      </c:pt>
                      <c:pt idx="1904" formatCode="General">
                        <c:v>-1.18789074830579E-3</c:v>
                      </c:pt>
                      <c:pt idx="1905" formatCode="General">
                        <c:v>-1.1541138140227899E-3</c:v>
                      </c:pt>
                      <c:pt idx="1906" formatCode="General">
                        <c:v>-1.1755800350144699E-3</c:v>
                      </c:pt>
                      <c:pt idx="1907" formatCode="General">
                        <c:v>-1.1746551319175801E-3</c:v>
                      </c:pt>
                      <c:pt idx="1908" formatCode="General">
                        <c:v>-1.18692862353754E-3</c:v>
                      </c:pt>
                      <c:pt idx="1909" formatCode="General">
                        <c:v>-1.18780181709483E-3</c:v>
                      </c:pt>
                      <c:pt idx="1910" formatCode="General">
                        <c:v>-1.16047863891469E-3</c:v>
                      </c:pt>
                      <c:pt idx="1911" formatCode="General">
                        <c:v>-1.18510263248279E-3</c:v>
                      </c:pt>
                      <c:pt idx="1912" formatCode="General">
                        <c:v>-1.1802085534743101E-3</c:v>
                      </c:pt>
                      <c:pt idx="1913" formatCode="General">
                        <c:v>-1.19072807520141E-3</c:v>
                      </c:pt>
                      <c:pt idx="1914" formatCode="General">
                        <c:v>-1.15339258519156E-3</c:v>
                      </c:pt>
                      <c:pt idx="1915" formatCode="General">
                        <c:v>-1.16482117853067E-3</c:v>
                      </c:pt>
                      <c:pt idx="1916" formatCode="General">
                        <c:v>-1.1745600975061601E-3</c:v>
                      </c:pt>
                      <c:pt idx="1917" formatCode="General">
                        <c:v>-1.14901610137792E-3</c:v>
                      </c:pt>
                      <c:pt idx="1918" formatCode="General">
                        <c:v>-1.1643563429690499E-3</c:v>
                      </c:pt>
                      <c:pt idx="1919" formatCode="General">
                        <c:v>-1.09762930757503E-3</c:v>
                      </c:pt>
                      <c:pt idx="1920" formatCode="General">
                        <c:v>-1.1271538996349101E-3</c:v>
                      </c:pt>
                      <c:pt idx="1921" formatCode="General">
                        <c:v>-1.1237118689560301E-3</c:v>
                      </c:pt>
                      <c:pt idx="1922" formatCode="General">
                        <c:v>-1.13881439692336E-3</c:v>
                      </c:pt>
                      <c:pt idx="1923" formatCode="General">
                        <c:v>-1.1226914178752601E-3</c:v>
                      </c:pt>
                      <c:pt idx="1924" formatCode="General">
                        <c:v>-1.1159170669884299E-3</c:v>
                      </c:pt>
                      <c:pt idx="1925" formatCode="General">
                        <c:v>-1.15298611012164E-3</c:v>
                      </c:pt>
                      <c:pt idx="1926" formatCode="General">
                        <c:v>-1.1334879605123501E-3</c:v>
                      </c:pt>
                      <c:pt idx="1927" formatCode="General">
                        <c:v>-1.1472055169446699E-3</c:v>
                      </c:pt>
                      <c:pt idx="1928" formatCode="General">
                        <c:v>-1.1259431821113101E-3</c:v>
                      </c:pt>
                      <c:pt idx="1929" formatCode="General">
                        <c:v>-1.14332627803784E-3</c:v>
                      </c:pt>
                      <c:pt idx="1930" formatCode="General">
                        <c:v>-1.1353677780152E-3</c:v>
                      </c:pt>
                      <c:pt idx="1931" formatCode="General">
                        <c:v>-1.1702014034226499E-3</c:v>
                      </c:pt>
                      <c:pt idx="1932" formatCode="General">
                        <c:v>-1.18279838845568E-3</c:v>
                      </c:pt>
                      <c:pt idx="1933" formatCode="General">
                        <c:v>-1.2131284792557099E-3</c:v>
                      </c:pt>
                      <c:pt idx="1934" formatCode="General">
                        <c:v>-1.1534062341571501E-3</c:v>
                      </c:pt>
                      <c:pt idx="1935" formatCode="General">
                        <c:v>-1.2079681745714001E-3</c:v>
                      </c:pt>
                      <c:pt idx="1936" formatCode="General">
                        <c:v>-1.1853075580048199E-3</c:v>
                      </c:pt>
                      <c:pt idx="1937" formatCode="General">
                        <c:v>-1.1739512603559201E-3</c:v>
                      </c:pt>
                      <c:pt idx="1938" formatCode="General">
                        <c:v>-1.1883868320397999E-3</c:v>
                      </c:pt>
                      <c:pt idx="1939" formatCode="General">
                        <c:v>-1.22153527624274E-3</c:v>
                      </c:pt>
                      <c:pt idx="1940" formatCode="General">
                        <c:v>-1.1695819953441199E-3</c:v>
                      </c:pt>
                      <c:pt idx="1941" formatCode="General">
                        <c:v>-1.19046136665521E-3</c:v>
                      </c:pt>
                      <c:pt idx="1942" formatCode="General">
                        <c:v>-1.21098717747838E-3</c:v>
                      </c:pt>
                      <c:pt idx="1943" formatCode="General">
                        <c:v>-1.1630982583423299E-3</c:v>
                      </c:pt>
                      <c:pt idx="1944" formatCode="General">
                        <c:v>-1.2221659475148601E-3</c:v>
                      </c:pt>
                      <c:pt idx="1945" formatCode="General">
                        <c:v>-1.1942473016212599E-3</c:v>
                      </c:pt>
                      <c:pt idx="1946" formatCode="General">
                        <c:v>-1.1936943959520001E-3</c:v>
                      </c:pt>
                      <c:pt idx="1947" formatCode="General">
                        <c:v>-1.17079590714885E-3</c:v>
                      </c:pt>
                      <c:pt idx="1948" formatCode="General">
                        <c:v>-1.16082893206855E-3</c:v>
                      </c:pt>
                      <c:pt idx="1949" formatCode="General">
                        <c:v>-1.17170455632308E-3</c:v>
                      </c:pt>
                      <c:pt idx="1950" formatCode="General">
                        <c:v>-1.1879402797162499E-3</c:v>
                      </c:pt>
                      <c:pt idx="1951" formatCode="General">
                        <c:v>-1.1886101883536301E-3</c:v>
                      </c:pt>
                      <c:pt idx="1952" formatCode="General">
                        <c:v>-1.18680832260196E-3</c:v>
                      </c:pt>
                      <c:pt idx="1953" formatCode="General">
                        <c:v>-1.1886925894870901E-3</c:v>
                      </c:pt>
                      <c:pt idx="1954" formatCode="General">
                        <c:v>-1.1926205005836101E-3</c:v>
                      </c:pt>
                      <c:pt idx="1955" formatCode="General">
                        <c:v>-1.1944604328918301E-3</c:v>
                      </c:pt>
                      <c:pt idx="1956" formatCode="General">
                        <c:v>-1.1784059615064599E-3</c:v>
                      </c:pt>
                      <c:pt idx="1957" formatCode="General">
                        <c:v>-1.1563908352424301E-3</c:v>
                      </c:pt>
                      <c:pt idx="1958" formatCode="General">
                        <c:v>-1.16083110805613E-3</c:v>
                      </c:pt>
                      <c:pt idx="1959" formatCode="General">
                        <c:v>-1.1456277959515399E-3</c:v>
                      </c:pt>
                      <c:pt idx="1960" formatCode="General">
                        <c:v>-1.1891459125042E-3</c:v>
                      </c:pt>
                      <c:pt idx="1961" formatCode="General">
                        <c:v>-1.1131830393176501E-3</c:v>
                      </c:pt>
                      <c:pt idx="1962" formatCode="General">
                        <c:v>-1.1547920591605601E-3</c:v>
                      </c:pt>
                      <c:pt idx="1963" formatCode="General">
                        <c:v>-1.15860730280983E-3</c:v>
                      </c:pt>
                      <c:pt idx="1964" formatCode="General">
                        <c:v>-1.1398299487174199E-3</c:v>
                      </c:pt>
                      <c:pt idx="1965" formatCode="General">
                        <c:v>-1.1816082829972699E-3</c:v>
                      </c:pt>
                      <c:pt idx="1966" formatCode="General">
                        <c:v>-1.1747833595231599E-3</c:v>
                      </c:pt>
                      <c:pt idx="1967" formatCode="General">
                        <c:v>-1.14511533826746E-3</c:v>
                      </c:pt>
                      <c:pt idx="1968" formatCode="General">
                        <c:v>-1.16258627051814E-3</c:v>
                      </c:pt>
                      <c:pt idx="1969" formatCode="General">
                        <c:v>-1.1403293657351601E-3</c:v>
                      </c:pt>
                      <c:pt idx="1970" formatCode="General">
                        <c:v>-1.1596084972965901E-3</c:v>
                      </c:pt>
                      <c:pt idx="1971" formatCode="General">
                        <c:v>-1.1463295012718001E-3</c:v>
                      </c:pt>
                      <c:pt idx="1972" formatCode="General">
                        <c:v>-1.15033429821238E-3</c:v>
                      </c:pt>
                      <c:pt idx="1973" formatCode="General">
                        <c:v>-1.18849096433928E-3</c:v>
                      </c:pt>
                      <c:pt idx="1974" formatCode="General">
                        <c:v>-1.1572117211349801E-3</c:v>
                      </c:pt>
                      <c:pt idx="1975" formatCode="General">
                        <c:v>-1.1471632556388201E-3</c:v>
                      </c:pt>
                      <c:pt idx="1976" formatCode="General">
                        <c:v>-1.1546368256683899E-3</c:v>
                      </c:pt>
                      <c:pt idx="1977" formatCode="General">
                        <c:v>-1.1512181181628099E-3</c:v>
                      </c:pt>
                      <c:pt idx="1978" formatCode="General">
                        <c:v>-1.12911959551166E-3</c:v>
                      </c:pt>
                      <c:pt idx="1979" formatCode="General">
                        <c:v>-1.1744959532679899E-3</c:v>
                      </c:pt>
                      <c:pt idx="1980" formatCode="General">
                        <c:v>-1.1311478815228E-3</c:v>
                      </c:pt>
                      <c:pt idx="1981" formatCode="General">
                        <c:v>-1.1324452097159301E-3</c:v>
                      </c:pt>
                      <c:pt idx="1982" formatCode="General">
                        <c:v>-1.14776598398906E-3</c:v>
                      </c:pt>
                      <c:pt idx="1983" formatCode="General">
                        <c:v>-1.13781858393552E-3</c:v>
                      </c:pt>
                      <c:pt idx="1984" formatCode="General">
                        <c:v>-1.1791924808975101E-3</c:v>
                      </c:pt>
                      <c:pt idx="1985" formatCode="General">
                        <c:v>-1.1522709228939899E-3</c:v>
                      </c:pt>
                      <c:pt idx="1986" formatCode="General">
                        <c:v>-1.1393368761078899E-3</c:v>
                      </c:pt>
                      <c:pt idx="1987" formatCode="General">
                        <c:v>-1.1510089086521199E-3</c:v>
                      </c:pt>
                      <c:pt idx="1988" formatCode="General">
                        <c:v>-1.1384770551109899E-3</c:v>
                      </c:pt>
                      <c:pt idx="1989" formatCode="General">
                        <c:v>-1.1462847964773999E-3</c:v>
                      </c:pt>
                      <c:pt idx="1990" formatCode="General">
                        <c:v>-1.1684509196976799E-3</c:v>
                      </c:pt>
                      <c:pt idx="1991" formatCode="General">
                        <c:v>-1.1571231180922501E-3</c:v>
                      </c:pt>
                      <c:pt idx="1992" formatCode="General">
                        <c:v>-1.1222517678605101E-3</c:v>
                      </c:pt>
                      <c:pt idx="1993" formatCode="General">
                        <c:v>-1.13072487461374E-3</c:v>
                      </c:pt>
                      <c:pt idx="1994" formatCode="General">
                        <c:v>-1.1592161510406199E-3</c:v>
                      </c:pt>
                      <c:pt idx="1995" formatCode="General">
                        <c:v>-1.1176481710288E-3</c:v>
                      </c:pt>
                      <c:pt idx="1996" formatCode="General">
                        <c:v>-1.1262471851579299E-3</c:v>
                      </c:pt>
                      <c:pt idx="1997" formatCode="General">
                        <c:v>-1.12168980054578E-3</c:v>
                      </c:pt>
                      <c:pt idx="1998" formatCode="General">
                        <c:v>-1.1009493964670601E-3</c:v>
                      </c:pt>
                      <c:pt idx="1999" formatCode="General">
                        <c:v>-1.10828061156174E-3</c:v>
                      </c:pt>
                      <c:pt idx="2000" formatCode="General">
                        <c:v>-1.1279967897825801E-3</c:v>
                      </c:pt>
                      <c:pt idx="2001" formatCode="General">
                        <c:v>-1.10001964802132E-3</c:v>
                      </c:pt>
                      <c:pt idx="2002" formatCode="General">
                        <c:v>-1.1480170213465301E-3</c:v>
                      </c:pt>
                      <c:pt idx="2003" formatCode="General">
                        <c:v>-1.09919229569673E-3</c:v>
                      </c:pt>
                      <c:pt idx="2004" formatCode="General">
                        <c:v>-1.1237318295227699E-3</c:v>
                      </c:pt>
                      <c:pt idx="2005" formatCode="General">
                        <c:v>-1.09695107779264E-3</c:v>
                      </c:pt>
                      <c:pt idx="2006" formatCode="General">
                        <c:v>-1.1229303197519899E-3</c:v>
                      </c:pt>
                      <c:pt idx="2007" formatCode="General">
                        <c:v>-1.1095162164877E-3</c:v>
                      </c:pt>
                      <c:pt idx="2008" formatCode="General">
                        <c:v>-1.10053065704688E-3</c:v>
                      </c:pt>
                      <c:pt idx="2009" formatCode="General">
                        <c:v>-1.09795184680484E-3</c:v>
                      </c:pt>
                      <c:pt idx="2010" formatCode="General">
                        <c:v>-1.12896215633729E-3</c:v>
                      </c:pt>
                      <c:pt idx="2011" formatCode="General">
                        <c:v>-1.1109662655866899E-3</c:v>
                      </c:pt>
                      <c:pt idx="2012" formatCode="General">
                        <c:v>-1.0960658650746101E-3</c:v>
                      </c:pt>
                      <c:pt idx="2013" formatCode="General">
                        <c:v>-1.0990007713932799E-3</c:v>
                      </c:pt>
                      <c:pt idx="2014" formatCode="General">
                        <c:v>-1.1101987978909299E-3</c:v>
                      </c:pt>
                      <c:pt idx="2015" formatCode="General">
                        <c:v>-1.1260060274328101E-3</c:v>
                      </c:pt>
                      <c:pt idx="2016" formatCode="General">
                        <c:v>-1.1090963773081699E-3</c:v>
                      </c:pt>
                      <c:pt idx="2017" formatCode="General">
                        <c:v>-1.1151046489085499E-3</c:v>
                      </c:pt>
                      <c:pt idx="2018" formatCode="General">
                        <c:v>-1.10333316609546E-3</c:v>
                      </c:pt>
                      <c:pt idx="2019" formatCode="General">
                        <c:v>-1.1098968931580501E-3</c:v>
                      </c:pt>
                      <c:pt idx="2020" formatCode="General">
                        <c:v>-1.0822165271630699E-3</c:v>
                      </c:pt>
                      <c:pt idx="2021" formatCode="General">
                        <c:v>-1.1008450359320399E-3</c:v>
                      </c:pt>
                      <c:pt idx="2022" formatCode="General">
                        <c:v>-1.06263566697666E-3</c:v>
                      </c:pt>
                      <c:pt idx="2023" formatCode="General">
                        <c:v>-1.0625433964845999E-3</c:v>
                      </c:pt>
                      <c:pt idx="2024" formatCode="General">
                        <c:v>-1.0597860443760201E-3</c:v>
                      </c:pt>
                      <c:pt idx="2025" formatCode="General">
                        <c:v>-1.0730237659907799E-3</c:v>
                      </c:pt>
                      <c:pt idx="2026" formatCode="General">
                        <c:v>-1.09557201538391E-3</c:v>
                      </c:pt>
                      <c:pt idx="2027" formatCode="General">
                        <c:v>-1.10680925885431E-3</c:v>
                      </c:pt>
                      <c:pt idx="2028" formatCode="General">
                        <c:v>-1.1034705858260401E-3</c:v>
                      </c:pt>
                      <c:pt idx="2029" formatCode="General">
                        <c:v>-1.1076375413849801E-3</c:v>
                      </c:pt>
                      <c:pt idx="2030" formatCode="General">
                        <c:v>-1.0797743767179599E-3</c:v>
                      </c:pt>
                      <c:pt idx="2031" formatCode="General">
                        <c:v>-1.11043687273003E-3</c:v>
                      </c:pt>
                      <c:pt idx="2032" formatCode="General">
                        <c:v>-1.05023653187465E-3</c:v>
                      </c:pt>
                      <c:pt idx="2033" formatCode="General">
                        <c:v>-1.0451601187040701E-3</c:v>
                      </c:pt>
                      <c:pt idx="2034" formatCode="General">
                        <c:v>-1.0623504807087999E-3</c:v>
                      </c:pt>
                      <c:pt idx="2035" formatCode="General">
                        <c:v>-1.0844606260711699E-3</c:v>
                      </c:pt>
                      <c:pt idx="2036" formatCode="General">
                        <c:v>-1.0591284121712499E-3</c:v>
                      </c:pt>
                      <c:pt idx="2037" formatCode="General">
                        <c:v>-1.0624741076018199E-3</c:v>
                      </c:pt>
                      <c:pt idx="2038" formatCode="General">
                        <c:v>-1.0927963082745201E-3</c:v>
                      </c:pt>
                      <c:pt idx="2039" formatCode="General">
                        <c:v>-1.08991716355097E-3</c:v>
                      </c:pt>
                      <c:pt idx="2040" formatCode="General">
                        <c:v>-1.0776849818791099E-3</c:v>
                      </c:pt>
                      <c:pt idx="2041" formatCode="General">
                        <c:v>-1.0608212365210801E-3</c:v>
                      </c:pt>
                      <c:pt idx="2042" formatCode="General">
                        <c:v>-1.0817534887738499E-3</c:v>
                      </c:pt>
                      <c:pt idx="2043" formatCode="General">
                        <c:v>-1.08480823836461E-3</c:v>
                      </c:pt>
                      <c:pt idx="2044" formatCode="General">
                        <c:v>-1.0951226720341801E-3</c:v>
                      </c:pt>
                      <c:pt idx="2045" formatCode="General">
                        <c:v>-1.0834496728126101E-3</c:v>
                      </c:pt>
                      <c:pt idx="2046" formatCode="General">
                        <c:v>-1.09479204781048E-3</c:v>
                      </c:pt>
                      <c:pt idx="2047" formatCode="General">
                        <c:v>-1.0822398920992001E-3</c:v>
                      </c:pt>
                      <c:pt idx="2048" formatCode="General">
                        <c:v>-1.07723858672888E-3</c:v>
                      </c:pt>
                      <c:pt idx="2049" formatCode="General">
                        <c:v>-1.0726487938238799E-3</c:v>
                      </c:pt>
                      <c:pt idx="2050" formatCode="General">
                        <c:v>-1.0654203112620401E-3</c:v>
                      </c:pt>
                      <c:pt idx="2051" formatCode="General">
                        <c:v>-1.0804782335320901E-3</c:v>
                      </c:pt>
                      <c:pt idx="2052" formatCode="General">
                        <c:v>-1.0760772367486499E-3</c:v>
                      </c:pt>
                      <c:pt idx="2053" formatCode="General">
                        <c:v>-1.0853198426680399E-3</c:v>
                      </c:pt>
                      <c:pt idx="2054" formatCode="General">
                        <c:v>-1.09311807946116E-3</c:v>
                      </c:pt>
                      <c:pt idx="2055" formatCode="General">
                        <c:v>-1.0963843510625501E-3</c:v>
                      </c:pt>
                      <c:pt idx="2056" formatCode="General">
                        <c:v>-1.0860944119451101E-3</c:v>
                      </c:pt>
                      <c:pt idx="2057" formatCode="General">
                        <c:v>-1.1003013774859101E-3</c:v>
                      </c:pt>
                      <c:pt idx="2058" formatCode="General">
                        <c:v>-1.1156606799814001E-3</c:v>
                      </c:pt>
                      <c:pt idx="2059" formatCode="General">
                        <c:v>-1.09455392012769E-3</c:v>
                      </c:pt>
                      <c:pt idx="2060" formatCode="General">
                        <c:v>-1.1394556046039101E-3</c:v>
                      </c:pt>
                      <c:pt idx="2061" formatCode="General">
                        <c:v>-1.0545020633831101E-3</c:v>
                      </c:pt>
                      <c:pt idx="2062" formatCode="General">
                        <c:v>-1.0862115690278E-3</c:v>
                      </c:pt>
                      <c:pt idx="2063" formatCode="General">
                        <c:v>-1.0777851362987301E-3</c:v>
                      </c:pt>
                      <c:pt idx="2064" formatCode="General">
                        <c:v>-1.07921451312251E-3</c:v>
                      </c:pt>
                      <c:pt idx="2065" formatCode="General">
                        <c:v>-1.1122040570661601E-3</c:v>
                      </c:pt>
                      <c:pt idx="2066" formatCode="General">
                        <c:v>-1.0896636749978201E-3</c:v>
                      </c:pt>
                      <c:pt idx="2067" formatCode="General">
                        <c:v>-1.05863034479754E-3</c:v>
                      </c:pt>
                      <c:pt idx="2068" formatCode="General">
                        <c:v>-1.0971890129508699E-3</c:v>
                      </c:pt>
                      <c:pt idx="2069" formatCode="General">
                        <c:v>-1.0734526832261099E-3</c:v>
                      </c:pt>
                      <c:pt idx="2070" formatCode="General">
                        <c:v>-1.0785277009278699E-3</c:v>
                      </c:pt>
                      <c:pt idx="2071" formatCode="General">
                        <c:v>-1.0719590080643399E-3</c:v>
                      </c:pt>
                      <c:pt idx="2072" formatCode="General">
                        <c:v>-1.10640595535274E-3</c:v>
                      </c:pt>
                      <c:pt idx="2073" formatCode="General">
                        <c:v>-1.09908119517452E-3</c:v>
                      </c:pt>
                      <c:pt idx="2074" formatCode="General">
                        <c:v>-1.07411396259903E-3</c:v>
                      </c:pt>
                      <c:pt idx="2075" formatCode="General">
                        <c:v>-1.0720357750677999E-3</c:v>
                      </c:pt>
                      <c:pt idx="2076" formatCode="General">
                        <c:v>-1.07544011587121E-3</c:v>
                      </c:pt>
                      <c:pt idx="2077" formatCode="General">
                        <c:v>-1.10737454746978E-3</c:v>
                      </c:pt>
                      <c:pt idx="2078" formatCode="General">
                        <c:v>-1.0745889874437199E-3</c:v>
                      </c:pt>
                      <c:pt idx="2079" formatCode="General">
                        <c:v>-1.0837001796658401E-3</c:v>
                      </c:pt>
                      <c:pt idx="2080" formatCode="General">
                        <c:v>-1.08483118852864E-3</c:v>
                      </c:pt>
                      <c:pt idx="2081" formatCode="General">
                        <c:v>-1.06157186563609E-3</c:v>
                      </c:pt>
                      <c:pt idx="2082" formatCode="General">
                        <c:v>-1.10795950356549E-3</c:v>
                      </c:pt>
                      <c:pt idx="2083" formatCode="General">
                        <c:v>-1.10225860258586E-3</c:v>
                      </c:pt>
                      <c:pt idx="2084" formatCode="General">
                        <c:v>-1.0847525091779E-3</c:v>
                      </c:pt>
                      <c:pt idx="2085" formatCode="General">
                        <c:v>-1.04089595291438E-3</c:v>
                      </c:pt>
                      <c:pt idx="2086" formatCode="General">
                        <c:v>-1.0743097081262201E-3</c:v>
                      </c:pt>
                      <c:pt idx="2087" formatCode="General">
                        <c:v>-1.0819521865658901E-3</c:v>
                      </c:pt>
                      <c:pt idx="2088" formatCode="General">
                        <c:v>-1.0733284096184901E-3</c:v>
                      </c:pt>
                      <c:pt idx="2089" formatCode="General">
                        <c:v>-1.0623796441290099E-3</c:v>
                      </c:pt>
                      <c:pt idx="2090" formatCode="General">
                        <c:v>-1.0203566910126701E-3</c:v>
                      </c:pt>
                      <c:pt idx="2091" formatCode="General">
                        <c:v>-1.0408899184857301E-3</c:v>
                      </c:pt>
                      <c:pt idx="2092" formatCode="General">
                        <c:v>-1.0276524964684299E-3</c:v>
                      </c:pt>
                      <c:pt idx="2093" formatCode="General">
                        <c:v>-1.02907993289456E-3</c:v>
                      </c:pt>
                      <c:pt idx="2094" formatCode="General">
                        <c:v>-1.0402138572386901E-3</c:v>
                      </c:pt>
                      <c:pt idx="2095" formatCode="General">
                        <c:v>-1.0335319839525701E-3</c:v>
                      </c:pt>
                      <c:pt idx="2096" formatCode="General">
                        <c:v>-1.06080870848601E-3</c:v>
                      </c:pt>
                      <c:pt idx="2097" formatCode="General">
                        <c:v>-1.0362020538588501E-3</c:v>
                      </c:pt>
                      <c:pt idx="2098" formatCode="General">
                        <c:v>-1.0291056457575999E-3</c:v>
                      </c:pt>
                      <c:pt idx="2099" formatCode="General">
                        <c:v>-1.0474365217257801E-3</c:v>
                      </c:pt>
                      <c:pt idx="2100" formatCode="General">
                        <c:v>-1.0603319758428901E-3</c:v>
                      </c:pt>
                      <c:pt idx="2101" formatCode="General">
                        <c:v>-1.0454804354393199E-3</c:v>
                      </c:pt>
                      <c:pt idx="2102" formatCode="General">
                        <c:v>-1.0435585324952499E-3</c:v>
                      </c:pt>
                      <c:pt idx="2103" formatCode="General">
                        <c:v>-1.04660518171764E-3</c:v>
                      </c:pt>
                      <c:pt idx="2104" formatCode="General">
                        <c:v>-1.06394303549956E-3</c:v>
                      </c:pt>
                      <c:pt idx="2105" formatCode="General">
                        <c:v>-1.06289550163215E-3</c:v>
                      </c:pt>
                      <c:pt idx="2106" formatCode="General">
                        <c:v>-1.04339386993792E-3</c:v>
                      </c:pt>
                      <c:pt idx="2107" formatCode="General">
                        <c:v>-1.0379606156408999E-3</c:v>
                      </c:pt>
                      <c:pt idx="2108" formatCode="General">
                        <c:v>-1.0471079098000101E-3</c:v>
                      </c:pt>
                      <c:pt idx="2109" formatCode="General">
                        <c:v>-1.0562828904035E-3</c:v>
                      </c:pt>
                      <c:pt idx="2110" formatCode="General">
                        <c:v>-1.07560562600716E-3</c:v>
                      </c:pt>
                      <c:pt idx="2111" formatCode="General">
                        <c:v>-1.0506132103454901E-3</c:v>
                      </c:pt>
                      <c:pt idx="2112" formatCode="General">
                        <c:v>-1.02917270714429E-3</c:v>
                      </c:pt>
                      <c:pt idx="2113" formatCode="General">
                        <c:v>-1.04548923999128E-3</c:v>
                      </c:pt>
                      <c:pt idx="2114" formatCode="General">
                        <c:v>-1.03235393793861E-3</c:v>
                      </c:pt>
                      <c:pt idx="2115" formatCode="General">
                        <c:v>-1.05713958743966E-3</c:v>
                      </c:pt>
                      <c:pt idx="2116" formatCode="General">
                        <c:v>-1.05734679328515E-3</c:v>
                      </c:pt>
                      <c:pt idx="2117" formatCode="General">
                        <c:v>-1.0168232364418999E-3</c:v>
                      </c:pt>
                      <c:pt idx="2118" formatCode="General">
                        <c:v>-1.0256147073713299E-3</c:v>
                      </c:pt>
                      <c:pt idx="2119" formatCode="General">
                        <c:v>-1.01087179161514E-3</c:v>
                      </c:pt>
                      <c:pt idx="2120" formatCode="General">
                        <c:v>-1.0482244086797599E-3</c:v>
                      </c:pt>
                      <c:pt idx="2121" formatCode="General">
                        <c:v>-1.01371234677275E-3</c:v>
                      </c:pt>
                      <c:pt idx="2122" formatCode="General">
                        <c:v>-1.01367946399362E-3</c:v>
                      </c:pt>
                      <c:pt idx="2123" formatCode="General">
                        <c:v>-1.01698175857375E-3</c:v>
                      </c:pt>
                      <c:pt idx="2124" formatCode="General">
                        <c:v>-1.01256174403758E-3</c:v>
                      </c:pt>
                      <c:pt idx="2125" formatCode="General">
                        <c:v>-1.0332903419620701E-3</c:v>
                      </c:pt>
                      <c:pt idx="2126" formatCode="General">
                        <c:v>-1.01930514648483E-3</c:v>
                      </c:pt>
                      <c:pt idx="2127" formatCode="General">
                        <c:v>-1.0573888756803299E-3</c:v>
                      </c:pt>
                      <c:pt idx="2128" formatCode="General">
                        <c:v>-1.01774024676695E-3</c:v>
                      </c:pt>
                      <c:pt idx="2129" formatCode="General">
                        <c:v>-1.00964360461363E-3</c:v>
                      </c:pt>
                      <c:pt idx="2130" formatCode="General">
                        <c:v>-1.0359701351786499E-3</c:v>
                      </c:pt>
                      <c:pt idx="2131" formatCode="General">
                        <c:v>-9.81285218663173E-4</c:v>
                      </c:pt>
                      <c:pt idx="2132" formatCode="General">
                        <c:v>-9.9432367631676591E-4</c:v>
                      </c:pt>
                      <c:pt idx="2133" formatCode="General">
                        <c:v>-1.0689080251586199E-3</c:v>
                      </c:pt>
                      <c:pt idx="2134" formatCode="General">
                        <c:v>-1.0049509351558101E-3</c:v>
                      </c:pt>
                      <c:pt idx="2135" formatCode="General">
                        <c:v>-1.03874590611263E-3</c:v>
                      </c:pt>
                      <c:pt idx="2136" formatCode="General">
                        <c:v>-1.03340628395283E-3</c:v>
                      </c:pt>
                      <c:pt idx="2137" formatCode="General">
                        <c:v>-9.9424438498194392E-4</c:v>
                      </c:pt>
                      <c:pt idx="2138" formatCode="General">
                        <c:v>-9.8897697609377799E-4</c:v>
                      </c:pt>
                      <c:pt idx="2139" formatCode="General">
                        <c:v>-1.0090123189667999E-3</c:v>
                      </c:pt>
                      <c:pt idx="2140" formatCode="General">
                        <c:v>-1.0094697345855001E-3</c:v>
                      </c:pt>
                      <c:pt idx="2141" formatCode="General">
                        <c:v>-9.8940668601550609E-4</c:v>
                      </c:pt>
                      <c:pt idx="2142" formatCode="General">
                        <c:v>-9.8806472041296396E-4</c:v>
                      </c:pt>
                      <c:pt idx="2143" formatCode="General">
                        <c:v>-9.5914124925798301E-4</c:v>
                      </c:pt>
                      <c:pt idx="2144" formatCode="General">
                        <c:v>-9.6660819686630699E-4</c:v>
                      </c:pt>
                      <c:pt idx="2145" formatCode="General">
                        <c:v>-1.0164765230234001E-3</c:v>
                      </c:pt>
                      <c:pt idx="2146" formatCode="General">
                        <c:v>-1.0248656004183899E-3</c:v>
                      </c:pt>
                      <c:pt idx="2147" formatCode="General">
                        <c:v>-1.0007114796822701E-3</c:v>
                      </c:pt>
                      <c:pt idx="2148" formatCode="General">
                        <c:v>-1.01115457214113E-3</c:v>
                      </c:pt>
                      <c:pt idx="2149" formatCode="General">
                        <c:v>-9.5592196552964103E-4</c:v>
                      </c:pt>
                      <c:pt idx="2150" formatCode="General">
                        <c:v>-9.9640656333494404E-4</c:v>
                      </c:pt>
                      <c:pt idx="2151" formatCode="General">
                        <c:v>-9.8178094779616991E-4</c:v>
                      </c:pt>
                      <c:pt idx="2152" formatCode="General">
                        <c:v>-9.7423450214109502E-4</c:v>
                      </c:pt>
                      <c:pt idx="2153" formatCode="General">
                        <c:v>-1.0034687111317199E-3</c:v>
                      </c:pt>
                      <c:pt idx="2154" formatCode="General">
                        <c:v>-9.920346878553349E-4</c:v>
                      </c:pt>
                      <c:pt idx="2155" formatCode="General">
                        <c:v>-1.0510049838687301E-3</c:v>
                      </c:pt>
                      <c:pt idx="2156" formatCode="General">
                        <c:v>-9.7075548080741299E-4</c:v>
                      </c:pt>
                      <c:pt idx="2157" formatCode="General">
                        <c:v>-1.00077594462445E-3</c:v>
                      </c:pt>
                      <c:pt idx="2158" formatCode="General">
                        <c:v>-9.9343401928152892E-4</c:v>
                      </c:pt>
                      <c:pt idx="2159" formatCode="General">
                        <c:v>-9.7537761716650804E-4</c:v>
                      </c:pt>
                      <c:pt idx="2160" formatCode="General">
                        <c:v>-1.03140104263717E-3</c:v>
                      </c:pt>
                      <c:pt idx="2161" formatCode="General">
                        <c:v>-1.0021881189965201E-3</c:v>
                      </c:pt>
                      <c:pt idx="2162" formatCode="General">
                        <c:v>-9.9543460605695799E-4</c:v>
                      </c:pt>
                      <c:pt idx="2163" formatCode="General">
                        <c:v>-9.7124888755858302E-4</c:v>
                      </c:pt>
                      <c:pt idx="2164" formatCode="General">
                        <c:v>-9.792233096579399E-4</c:v>
                      </c:pt>
                      <c:pt idx="2165" formatCode="General">
                        <c:v>-9.3748581478253197E-4</c:v>
                      </c:pt>
                      <c:pt idx="2166" formatCode="General">
                        <c:v>-9.3910362857359004E-4</c:v>
                      </c:pt>
                      <c:pt idx="2167" formatCode="General">
                        <c:v>-9.5365535877887995E-4</c:v>
                      </c:pt>
                      <c:pt idx="2168" formatCode="General">
                        <c:v>-9.4924262825893499E-4</c:v>
                      </c:pt>
                      <c:pt idx="2169" formatCode="General">
                        <c:v>-9.6415616801561301E-4</c:v>
                      </c:pt>
                      <c:pt idx="2170" formatCode="General">
                        <c:v>-9.4556904343838001E-4</c:v>
                      </c:pt>
                      <c:pt idx="2171" formatCode="General">
                        <c:v>-9.3577622243110504E-4</c:v>
                      </c:pt>
                      <c:pt idx="2172" formatCode="General">
                        <c:v>-9.6325148610305303E-4</c:v>
                      </c:pt>
                      <c:pt idx="2173" formatCode="General">
                        <c:v>-9.7831462251848195E-4</c:v>
                      </c:pt>
                      <c:pt idx="2174" formatCode="General">
                        <c:v>-9.6425309379719103E-4</c:v>
                      </c:pt>
                      <c:pt idx="2175" formatCode="General">
                        <c:v>-9.8461336937245804E-4</c:v>
                      </c:pt>
                      <c:pt idx="2176" formatCode="General">
                        <c:v>-9.4365734380245599E-4</c:v>
                      </c:pt>
                      <c:pt idx="2177" formatCode="General">
                        <c:v>-9.5025565953786703E-4</c:v>
                      </c:pt>
                      <c:pt idx="2178" formatCode="General">
                        <c:v>-9.5417499484954402E-4</c:v>
                      </c:pt>
                      <c:pt idx="2179" formatCode="General">
                        <c:v>-9.3990500643629995E-4</c:v>
                      </c:pt>
                      <c:pt idx="2180" formatCode="General">
                        <c:v>-9.4791254640192899E-4</c:v>
                      </c:pt>
                      <c:pt idx="2181" formatCode="General">
                        <c:v>-9.1731146284103804E-4</c:v>
                      </c:pt>
                      <c:pt idx="2182" formatCode="General">
                        <c:v>-9.3347953116730304E-4</c:v>
                      </c:pt>
                      <c:pt idx="2183" formatCode="General">
                        <c:v>-9.7815571836684309E-4</c:v>
                      </c:pt>
                      <c:pt idx="2184" formatCode="General">
                        <c:v>-9.4223240836892796E-4</c:v>
                      </c:pt>
                      <c:pt idx="2185" formatCode="General">
                        <c:v>-9.4870730571664603E-4</c:v>
                      </c:pt>
                      <c:pt idx="2186" formatCode="General">
                        <c:v>-9.4079041632625802E-4</c:v>
                      </c:pt>
                      <c:pt idx="2187" formatCode="General">
                        <c:v>-9.7546628104172703E-4</c:v>
                      </c:pt>
                      <c:pt idx="2188" formatCode="General">
                        <c:v>-9.5469870518237996E-4</c:v>
                      </c:pt>
                      <c:pt idx="2189" formatCode="General">
                        <c:v>-9.7576620798439E-4</c:v>
                      </c:pt>
                      <c:pt idx="2190" formatCode="General">
                        <c:v>-9.7761327242502092E-4</c:v>
                      </c:pt>
                      <c:pt idx="2191" formatCode="General">
                        <c:v>-9.8369866579321491E-4</c:v>
                      </c:pt>
                      <c:pt idx="2192" formatCode="General">
                        <c:v>-9.6409073684887003E-4</c:v>
                      </c:pt>
                      <c:pt idx="2193" formatCode="General">
                        <c:v>-9.7865410478659197E-4</c:v>
                      </c:pt>
                      <c:pt idx="2194" formatCode="General">
                        <c:v>-9.73564932581965E-4</c:v>
                      </c:pt>
                      <c:pt idx="2195" formatCode="General">
                        <c:v>-9.52933251625775E-4</c:v>
                      </c:pt>
                      <c:pt idx="2196" formatCode="General">
                        <c:v>-9.5320646537339505E-4</c:v>
                      </c:pt>
                      <c:pt idx="2197" formatCode="General">
                        <c:v>-9.6999001384251297E-4</c:v>
                      </c:pt>
                      <c:pt idx="2198" formatCode="General">
                        <c:v>-9.7582983049518597E-4</c:v>
                      </c:pt>
                      <c:pt idx="2199" formatCode="General">
                        <c:v>-9.8285193894930511E-4</c:v>
                      </c:pt>
                      <c:pt idx="2200" formatCode="General">
                        <c:v>-9.1877270572021099E-4</c:v>
                      </c:pt>
                      <c:pt idx="2201" formatCode="General">
                        <c:v>-9.5556589915072102E-4</c:v>
                      </c:pt>
                      <c:pt idx="2202" formatCode="General">
                        <c:v>-9.7174435670082304E-4</c:v>
                      </c:pt>
                      <c:pt idx="2203" formatCode="General">
                        <c:v>-9.8437290235173203E-4</c:v>
                      </c:pt>
                      <c:pt idx="2204" formatCode="General">
                        <c:v>-9.6479825160182304E-4</c:v>
                      </c:pt>
                      <c:pt idx="2205" formatCode="General">
                        <c:v>-9.5103896093372297E-4</c:v>
                      </c:pt>
                      <c:pt idx="2206" formatCode="General">
                        <c:v>-9.4774578252841202E-4</c:v>
                      </c:pt>
                      <c:pt idx="2207" formatCode="General">
                        <c:v>-9.80951125031209E-4</c:v>
                      </c:pt>
                      <c:pt idx="2208" formatCode="General">
                        <c:v>-9.5868050696753897E-4</c:v>
                      </c:pt>
                      <c:pt idx="2209" formatCode="General">
                        <c:v>-9.8376732409745306E-4</c:v>
                      </c:pt>
                      <c:pt idx="2210" formatCode="General">
                        <c:v>-9.5729963967052304E-4</c:v>
                      </c:pt>
                      <c:pt idx="2211" formatCode="General">
                        <c:v>-9.797357594604531E-4</c:v>
                      </c:pt>
                      <c:pt idx="2212" formatCode="General">
                        <c:v>-9.8697764015291396E-4</c:v>
                      </c:pt>
                      <c:pt idx="2213" formatCode="General">
                        <c:v>-9.5717829411520803E-4</c:v>
                      </c:pt>
                      <c:pt idx="2214" formatCode="General">
                        <c:v>-9.4950936653961102E-4</c:v>
                      </c:pt>
                      <c:pt idx="2215" formatCode="General">
                        <c:v>-9.5995680803855402E-4</c:v>
                      </c:pt>
                      <c:pt idx="2216" formatCode="General">
                        <c:v>-9.7438175835310402E-4</c:v>
                      </c:pt>
                      <c:pt idx="2217" formatCode="General">
                        <c:v>-9.5687847607957505E-4</c:v>
                      </c:pt>
                      <c:pt idx="2218" formatCode="General">
                        <c:v>-9.2795288490097705E-4</c:v>
                      </c:pt>
                      <c:pt idx="2219" formatCode="General">
                        <c:v>-9.7190345497699595E-4</c:v>
                      </c:pt>
                      <c:pt idx="2220" formatCode="General">
                        <c:v>-9.6676656808730905E-4</c:v>
                      </c:pt>
                      <c:pt idx="2221" formatCode="General">
                        <c:v>-9.2924466190974595E-4</c:v>
                      </c:pt>
                      <c:pt idx="2222" formatCode="General">
                        <c:v>-9.28250921747365E-4</c:v>
                      </c:pt>
                      <c:pt idx="2223" formatCode="General">
                        <c:v>-9.6777329196160897E-4</c:v>
                      </c:pt>
                      <c:pt idx="2224" formatCode="General">
                        <c:v>-9.73229910277635E-4</c:v>
                      </c:pt>
                      <c:pt idx="2225" formatCode="General">
                        <c:v>-9.6725206014260004E-4</c:v>
                      </c:pt>
                      <c:pt idx="2226" formatCode="General">
                        <c:v>-9.5113268987139399E-4</c:v>
                      </c:pt>
                      <c:pt idx="2227" formatCode="General">
                        <c:v>-9.4197532303560104E-4</c:v>
                      </c:pt>
                      <c:pt idx="2228" formatCode="General">
                        <c:v>-9.6041213652071195E-4</c:v>
                      </c:pt>
                      <c:pt idx="2229" formatCode="General">
                        <c:v>-9.2342752188807897E-4</c:v>
                      </c:pt>
                      <c:pt idx="2230" formatCode="General">
                        <c:v>-9.27651302745994E-4</c:v>
                      </c:pt>
                      <c:pt idx="2231" formatCode="General">
                        <c:v>-9.2701035581750104E-4</c:v>
                      </c:pt>
                      <c:pt idx="2232" formatCode="General">
                        <c:v>-9.2308862264642495E-4</c:v>
                      </c:pt>
                      <c:pt idx="2233" formatCode="General">
                        <c:v>-9.1677870824848203E-4</c:v>
                      </c:pt>
                      <c:pt idx="2234" formatCode="General">
                        <c:v>-9.2602436120056404E-4</c:v>
                      </c:pt>
                      <c:pt idx="2235" formatCode="General">
                        <c:v>-9.6193306764820105E-4</c:v>
                      </c:pt>
                      <c:pt idx="2236" formatCode="General">
                        <c:v>-9.2084339121180196E-4</c:v>
                      </c:pt>
                      <c:pt idx="2237" formatCode="General">
                        <c:v>-9.3898302844120903E-4</c:v>
                      </c:pt>
                      <c:pt idx="2238" formatCode="General">
                        <c:v>-9.0002259580449601E-4</c:v>
                      </c:pt>
                      <c:pt idx="2239" formatCode="General">
                        <c:v>-9.1309545516768897E-4</c:v>
                      </c:pt>
                      <c:pt idx="2240" formatCode="General">
                        <c:v>-9.0922414675319698E-4</c:v>
                      </c:pt>
                      <c:pt idx="2241" formatCode="General">
                        <c:v>-9.3431731643715495E-4</c:v>
                      </c:pt>
                      <c:pt idx="2242" formatCode="General">
                        <c:v>-8.9460489147535796E-4</c:v>
                      </c:pt>
                      <c:pt idx="2243" formatCode="General">
                        <c:v>-9.1138898352186395E-4</c:v>
                      </c:pt>
                      <c:pt idx="2244" formatCode="General">
                        <c:v>-9.1956152031035605E-4</c:v>
                      </c:pt>
                      <c:pt idx="2245" formatCode="General">
                        <c:v>-9.2193469821908499E-4</c:v>
                      </c:pt>
                      <c:pt idx="2246" formatCode="General">
                        <c:v>-9.3139266713133495E-4</c:v>
                      </c:pt>
                      <c:pt idx="2247" formatCode="General">
                        <c:v>-9.1142594562027804E-4</c:v>
                      </c:pt>
                      <c:pt idx="2248" formatCode="General">
                        <c:v>-9.33862753720536E-4</c:v>
                      </c:pt>
                      <c:pt idx="2249" formatCode="General">
                        <c:v>-9.2172280769165903E-4</c:v>
                      </c:pt>
                      <c:pt idx="2250" formatCode="General">
                        <c:v>-9.3553687979815799E-4</c:v>
                      </c:pt>
                      <c:pt idx="2251" formatCode="General">
                        <c:v>-9.0936537259506903E-4</c:v>
                      </c:pt>
                      <c:pt idx="2252" formatCode="General">
                        <c:v>-9.4296238328522299E-4</c:v>
                      </c:pt>
                      <c:pt idx="2253" formatCode="General">
                        <c:v>-9.2871499220846499E-4</c:v>
                      </c:pt>
                      <c:pt idx="2254" formatCode="General">
                        <c:v>-9.3950068270451403E-4</c:v>
                      </c:pt>
                      <c:pt idx="2255" formatCode="General">
                        <c:v>-9.0466558323765004E-4</c:v>
                      </c:pt>
                      <c:pt idx="2256" formatCode="General">
                        <c:v>-9.3703969853683295E-4</c:v>
                      </c:pt>
                      <c:pt idx="2257" formatCode="General">
                        <c:v>-8.9668166751248005E-4</c:v>
                      </c:pt>
                      <c:pt idx="2258" formatCode="General">
                        <c:v>-9.5846096700551804E-4</c:v>
                      </c:pt>
                      <c:pt idx="2259" formatCode="General">
                        <c:v>-9.6376806997424303E-4</c:v>
                      </c:pt>
                      <c:pt idx="2260" formatCode="General">
                        <c:v>-9.4056145061632596E-4</c:v>
                      </c:pt>
                      <c:pt idx="2261" formatCode="General">
                        <c:v>-9.0827245211693504E-4</c:v>
                      </c:pt>
                      <c:pt idx="2262" formatCode="General">
                        <c:v>-9.0335025209285801E-4</c:v>
                      </c:pt>
                      <c:pt idx="2263" formatCode="General">
                        <c:v>-8.9846355324222499E-4</c:v>
                      </c:pt>
                      <c:pt idx="2264" formatCode="General">
                        <c:v>-8.77466174424596E-4</c:v>
                      </c:pt>
                      <c:pt idx="2265" formatCode="General">
                        <c:v>-9.0880971167065102E-4</c:v>
                      </c:pt>
                      <c:pt idx="2266" formatCode="General">
                        <c:v>-8.7793727495524203E-4</c:v>
                      </c:pt>
                      <c:pt idx="2267" formatCode="General">
                        <c:v>-8.78992796005066E-4</c:v>
                      </c:pt>
                      <c:pt idx="2268" formatCode="General">
                        <c:v>-9.0383520906817799E-4</c:v>
                      </c:pt>
                      <c:pt idx="2269" formatCode="General">
                        <c:v>-9.2372493977516395E-4</c:v>
                      </c:pt>
                      <c:pt idx="2270" formatCode="General">
                        <c:v>-8.8075458335827399E-4</c:v>
                      </c:pt>
                      <c:pt idx="2271" formatCode="General">
                        <c:v>-9.36326062536056E-4</c:v>
                      </c:pt>
                      <c:pt idx="2272" formatCode="General">
                        <c:v>-8.9419923970212201E-4</c:v>
                      </c:pt>
                      <c:pt idx="2273" formatCode="General">
                        <c:v>-8.8141761509113797E-4</c:v>
                      </c:pt>
                      <c:pt idx="2274" formatCode="General">
                        <c:v>-9.2199198310223801E-4</c:v>
                      </c:pt>
                      <c:pt idx="2275" formatCode="General">
                        <c:v>-9.0330483215509197E-4</c:v>
                      </c:pt>
                      <c:pt idx="2276" formatCode="General">
                        <c:v>-9.0041205232897596E-4</c:v>
                      </c:pt>
                      <c:pt idx="2277" formatCode="General">
                        <c:v>-8.9126909279158895E-4</c:v>
                      </c:pt>
                      <c:pt idx="2278" formatCode="General">
                        <c:v>-8.87510751380429E-4</c:v>
                      </c:pt>
                      <c:pt idx="2279" formatCode="General">
                        <c:v>-9.05221262697685E-4</c:v>
                      </c:pt>
                      <c:pt idx="2280" formatCode="General">
                        <c:v>-9.1757795018914301E-4</c:v>
                      </c:pt>
                      <c:pt idx="2281" formatCode="General">
                        <c:v>-9.2661805962998003E-4</c:v>
                      </c:pt>
                      <c:pt idx="2282" formatCode="General">
                        <c:v>-9.0411409362026803E-4</c:v>
                      </c:pt>
                      <c:pt idx="2283" formatCode="General">
                        <c:v>-8.9189240782369596E-4</c:v>
                      </c:pt>
                      <c:pt idx="2284" formatCode="General">
                        <c:v>-8.5660234582787505E-4</c:v>
                      </c:pt>
                      <c:pt idx="2285" formatCode="General">
                        <c:v>-9.1734702313222595E-4</c:v>
                      </c:pt>
                      <c:pt idx="2286" formatCode="General">
                        <c:v>-9.0456762836237396E-4</c:v>
                      </c:pt>
                      <c:pt idx="2287" formatCode="General">
                        <c:v>-9.13509410608722E-4</c:v>
                      </c:pt>
                      <c:pt idx="2288" formatCode="General">
                        <c:v>-9.1594471157231802E-4</c:v>
                      </c:pt>
                      <c:pt idx="2289" formatCode="General">
                        <c:v>-9.00448494710311E-4</c:v>
                      </c:pt>
                      <c:pt idx="2290" formatCode="General">
                        <c:v>-8.6364388349170101E-4</c:v>
                      </c:pt>
                      <c:pt idx="2291" formatCode="General">
                        <c:v>-9.0349718345609695E-4</c:v>
                      </c:pt>
                      <c:pt idx="2292" formatCode="General">
                        <c:v>-8.5783901848871002E-4</c:v>
                      </c:pt>
                      <c:pt idx="2293" formatCode="General">
                        <c:v>-8.6992937817105E-4</c:v>
                      </c:pt>
                      <c:pt idx="2294" formatCode="General">
                        <c:v>-8.7050472139193504E-4</c:v>
                      </c:pt>
                      <c:pt idx="2295" formatCode="General">
                        <c:v>-8.8215337275498204E-4</c:v>
                      </c:pt>
                      <c:pt idx="2296" formatCode="General">
                        <c:v>-8.7285942607864895E-4</c:v>
                      </c:pt>
                      <c:pt idx="2297" formatCode="General">
                        <c:v>-8.6622566404452996E-4</c:v>
                      </c:pt>
                      <c:pt idx="2298" formatCode="General">
                        <c:v>-8.8854229468125399E-4</c:v>
                      </c:pt>
                      <c:pt idx="2299" formatCode="General">
                        <c:v>-8.7604603214618297E-4</c:v>
                      </c:pt>
                      <c:pt idx="2300" formatCode="General">
                        <c:v>-8.8707900196345699E-4</c:v>
                      </c:pt>
                      <c:pt idx="2301" formatCode="General">
                        <c:v>-9.0356794585396501E-4</c:v>
                      </c:pt>
                      <c:pt idx="2302" formatCode="General">
                        <c:v>-9.0204672624792995E-4</c:v>
                      </c:pt>
                      <c:pt idx="2303" formatCode="General">
                        <c:v>-8.9348556147290502E-4</c:v>
                      </c:pt>
                      <c:pt idx="2304" formatCode="General">
                        <c:v>-8.7421419570011096E-4</c:v>
                      </c:pt>
                      <c:pt idx="2305" formatCode="General">
                        <c:v>-9.03163996022968E-4</c:v>
                      </c:pt>
                      <c:pt idx="2306" formatCode="General">
                        <c:v>-8.7336909702035999E-4</c:v>
                      </c:pt>
                      <c:pt idx="2307" formatCode="General">
                        <c:v>-8.6256746999427403E-4</c:v>
                      </c:pt>
                      <c:pt idx="2308" formatCode="General">
                        <c:v>-8.6874732127310503E-4</c:v>
                      </c:pt>
                      <c:pt idx="2309" formatCode="General">
                        <c:v>-8.9881330969421704E-4</c:v>
                      </c:pt>
                      <c:pt idx="2310" formatCode="General">
                        <c:v>-8.6342289111063101E-4</c:v>
                      </c:pt>
                      <c:pt idx="2311" formatCode="General">
                        <c:v>-8.9448927217647704E-4</c:v>
                      </c:pt>
                      <c:pt idx="2312" formatCode="General">
                        <c:v>-8.6253324518314805E-4</c:v>
                      </c:pt>
                      <c:pt idx="2313" formatCode="General">
                        <c:v>-8.4702098389023597E-4</c:v>
                      </c:pt>
                      <c:pt idx="2314" formatCode="General">
                        <c:v>-8.7941268438093201E-4</c:v>
                      </c:pt>
                      <c:pt idx="2315" formatCode="General">
                        <c:v>-8.87021498032097E-4</c:v>
                      </c:pt>
                      <c:pt idx="2316" formatCode="General">
                        <c:v>-8.9040626065625802E-4</c:v>
                      </c:pt>
                      <c:pt idx="2317" formatCode="General">
                        <c:v>-8.6822741915781702E-4</c:v>
                      </c:pt>
                      <c:pt idx="2318" formatCode="General">
                        <c:v>-8.6922684688439601E-4</c:v>
                      </c:pt>
                      <c:pt idx="2319" formatCode="General">
                        <c:v>-8.9195826718156798E-4</c:v>
                      </c:pt>
                      <c:pt idx="2320" formatCode="General">
                        <c:v>-8.7280003808183496E-4</c:v>
                      </c:pt>
                      <c:pt idx="2321" formatCode="General">
                        <c:v>-8.9512755685557002E-4</c:v>
                      </c:pt>
                      <c:pt idx="2322" formatCode="General">
                        <c:v>-8.90519418087851E-4</c:v>
                      </c:pt>
                      <c:pt idx="2323" formatCode="General">
                        <c:v>-9.1542747140806299E-4</c:v>
                      </c:pt>
                      <c:pt idx="2324" formatCode="General">
                        <c:v>-8.6789018766717104E-4</c:v>
                      </c:pt>
                      <c:pt idx="2325" formatCode="General">
                        <c:v>-8.5341214854178001E-4</c:v>
                      </c:pt>
                      <c:pt idx="2326" formatCode="General">
                        <c:v>-8.6722511940208295E-4</c:v>
                      </c:pt>
                      <c:pt idx="2327" formatCode="General">
                        <c:v>-8.6625319709252198E-4</c:v>
                      </c:pt>
                      <c:pt idx="2328" formatCode="General">
                        <c:v>-8.8902401410875201E-4</c:v>
                      </c:pt>
                      <c:pt idx="2329" formatCode="General">
                        <c:v>-8.7068502506491201E-4</c:v>
                      </c:pt>
                      <c:pt idx="2330" formatCode="General">
                        <c:v>-8.7697477333500702E-4</c:v>
                      </c:pt>
                      <c:pt idx="2331" formatCode="General">
                        <c:v>-8.6763638697472502E-4</c:v>
                      </c:pt>
                      <c:pt idx="2332" formatCode="General">
                        <c:v>-8.4207868137942002E-4</c:v>
                      </c:pt>
                      <c:pt idx="2333" formatCode="General">
                        <c:v>-8.9913017661756198E-4</c:v>
                      </c:pt>
                      <c:pt idx="2334" formatCode="General">
                        <c:v>-8.6686662319020397E-4</c:v>
                      </c:pt>
                      <c:pt idx="2335" formatCode="General">
                        <c:v>-8.5536322849863E-4</c:v>
                      </c:pt>
                      <c:pt idx="2336" formatCode="General">
                        <c:v>-8.6657527943252602E-4</c:v>
                      </c:pt>
                      <c:pt idx="2337" formatCode="General">
                        <c:v>-8.5955108148189096E-4</c:v>
                      </c:pt>
                      <c:pt idx="2338" formatCode="General">
                        <c:v>-8.6426454780267204E-4</c:v>
                      </c:pt>
                      <c:pt idx="2339" formatCode="General">
                        <c:v>-8.4239148876991403E-4</c:v>
                      </c:pt>
                      <c:pt idx="2340" formatCode="General">
                        <c:v>-8.3108095778294301E-4</c:v>
                      </c:pt>
                      <c:pt idx="2341" formatCode="General">
                        <c:v>-8.4974370744867595E-4</c:v>
                      </c:pt>
                      <c:pt idx="2342" formatCode="General">
                        <c:v>-8.7611997009789304E-4</c:v>
                      </c:pt>
                      <c:pt idx="2343" formatCode="General">
                        <c:v>-8.7633139525806797E-4</c:v>
                      </c:pt>
                      <c:pt idx="2344" formatCode="General">
                        <c:v>-8.5085413687246395E-4</c:v>
                      </c:pt>
                      <c:pt idx="2345" formatCode="General">
                        <c:v>-8.5836799772949003E-4</c:v>
                      </c:pt>
                      <c:pt idx="2346" formatCode="General">
                        <c:v>-8.4046266222895596E-4</c:v>
                      </c:pt>
                      <c:pt idx="2347" formatCode="General">
                        <c:v>-8.8136666242798699E-4</c:v>
                      </c:pt>
                      <c:pt idx="2348" formatCode="General">
                        <c:v>-8.5374817699817804E-4</c:v>
                      </c:pt>
                      <c:pt idx="2349" formatCode="General">
                        <c:v>-8.7753988933400595E-4</c:v>
                      </c:pt>
                      <c:pt idx="2350" formatCode="General">
                        <c:v>-8.4911783967082097E-4</c:v>
                      </c:pt>
                      <c:pt idx="2351" formatCode="General">
                        <c:v>-8.6300797938459301E-4</c:v>
                      </c:pt>
                      <c:pt idx="2352" formatCode="General">
                        <c:v>-8.6992165235669097E-4</c:v>
                      </c:pt>
                      <c:pt idx="2353" formatCode="General">
                        <c:v>-8.6972547261614805E-4</c:v>
                      </c:pt>
                      <c:pt idx="2354" formatCode="General">
                        <c:v>-8.77763413895162E-4</c:v>
                      </c:pt>
                      <c:pt idx="2355" formatCode="General">
                        <c:v>-8.3608929229886202E-4</c:v>
                      </c:pt>
                      <c:pt idx="2356" formatCode="General">
                        <c:v>-8.8170835959294096E-4</c:v>
                      </c:pt>
                      <c:pt idx="2357" formatCode="General">
                        <c:v>-8.23060391067192E-4</c:v>
                      </c:pt>
                      <c:pt idx="2358" formatCode="General">
                        <c:v>-8.2423161088917695E-4</c:v>
                      </c:pt>
                      <c:pt idx="2359" formatCode="General">
                        <c:v>-8.7690644226485505E-4</c:v>
                      </c:pt>
                      <c:pt idx="2360" formatCode="General">
                        <c:v>-8.5897242129596995E-4</c:v>
                      </c:pt>
                      <c:pt idx="2361" formatCode="General">
                        <c:v>-8.73317176974071E-4</c:v>
                      </c:pt>
                      <c:pt idx="2362" formatCode="General">
                        <c:v>-8.4853163609862497E-4</c:v>
                      </c:pt>
                      <c:pt idx="2363" formatCode="General">
                        <c:v>-8.4978417361597101E-4</c:v>
                      </c:pt>
                      <c:pt idx="2364" formatCode="General">
                        <c:v>-8.5474449307926205E-4</c:v>
                      </c:pt>
                      <c:pt idx="2365" formatCode="General">
                        <c:v>-8.69070877924631E-4</c:v>
                      </c:pt>
                      <c:pt idx="2366" formatCode="General">
                        <c:v>-8.6021534595555197E-4</c:v>
                      </c:pt>
                      <c:pt idx="2367" formatCode="General">
                        <c:v>-8.0582983591566599E-4</c:v>
                      </c:pt>
                      <c:pt idx="2368" formatCode="General">
                        <c:v>-8.3673185533587001E-4</c:v>
                      </c:pt>
                      <c:pt idx="2369" formatCode="General">
                        <c:v>-8.4597584897241397E-4</c:v>
                      </c:pt>
                      <c:pt idx="2370" formatCode="General">
                        <c:v>-8.8858561186690903E-4</c:v>
                      </c:pt>
                      <c:pt idx="2371" formatCode="General">
                        <c:v>-8.28677313561236E-4</c:v>
                      </c:pt>
                      <c:pt idx="2372" formatCode="General">
                        <c:v>-8.6120238510919197E-4</c:v>
                      </c:pt>
                      <c:pt idx="2373" formatCode="General">
                        <c:v>-8.6058969419327495E-4</c:v>
                      </c:pt>
                      <c:pt idx="2374" formatCode="General">
                        <c:v>-8.2266508757411299E-4</c:v>
                      </c:pt>
                      <c:pt idx="2375" formatCode="General">
                        <c:v>-8.4688455305785299E-4</c:v>
                      </c:pt>
                      <c:pt idx="2376" formatCode="General">
                        <c:v>-8.2145148115573999E-4</c:v>
                      </c:pt>
                      <c:pt idx="2377" formatCode="General">
                        <c:v>-8.2421420104022004E-4</c:v>
                      </c:pt>
                      <c:pt idx="2378" formatCode="General">
                        <c:v>-8.5465266352505002E-4</c:v>
                      </c:pt>
                      <c:pt idx="2379" formatCode="General">
                        <c:v>-8.6845030023061901E-4</c:v>
                      </c:pt>
                      <c:pt idx="2380" formatCode="General">
                        <c:v>-8.5324483839554599E-4</c:v>
                      </c:pt>
                      <c:pt idx="2381" formatCode="General">
                        <c:v>-8.1247165043661597E-4</c:v>
                      </c:pt>
                      <c:pt idx="2382" formatCode="General">
                        <c:v>-8.5423704532348898E-4</c:v>
                      </c:pt>
                      <c:pt idx="2383" formatCode="General">
                        <c:v>-8.6218469217678301E-4</c:v>
                      </c:pt>
                      <c:pt idx="2384" formatCode="General">
                        <c:v>-8.2585104570038397E-4</c:v>
                      </c:pt>
                      <c:pt idx="2385" formatCode="General">
                        <c:v>-8.3866940781260899E-4</c:v>
                      </c:pt>
                      <c:pt idx="2386" formatCode="General">
                        <c:v>-8.5092568500704901E-4</c:v>
                      </c:pt>
                      <c:pt idx="2387" formatCode="General">
                        <c:v>-8.5257500744239604E-4</c:v>
                      </c:pt>
                      <c:pt idx="2388" formatCode="General">
                        <c:v>-8.5430510611203601E-4</c:v>
                      </c:pt>
                      <c:pt idx="2389" formatCode="General">
                        <c:v>-8.5980447640313497E-4</c:v>
                      </c:pt>
                      <c:pt idx="2390" formatCode="General">
                        <c:v>-8.3740565976776499E-4</c:v>
                      </c:pt>
                      <c:pt idx="2391" formatCode="General">
                        <c:v>-8.2007458828039896E-4</c:v>
                      </c:pt>
                      <c:pt idx="2392" formatCode="General">
                        <c:v>-8.4386148753681995E-4</c:v>
                      </c:pt>
                      <c:pt idx="2393" formatCode="General">
                        <c:v>-8.5752774608290896E-4</c:v>
                      </c:pt>
                      <c:pt idx="2394" formatCode="General">
                        <c:v>-8.2246155907495096E-4</c:v>
                      </c:pt>
                      <c:pt idx="2395" formatCode="General">
                        <c:v>-8.1132551521826096E-4</c:v>
                      </c:pt>
                      <c:pt idx="2396" formatCode="General">
                        <c:v>-8.1837599058683303E-4</c:v>
                      </c:pt>
                      <c:pt idx="2397" formatCode="General">
                        <c:v>-8.1598070642085595E-4</c:v>
                      </c:pt>
                      <c:pt idx="2398" formatCode="General">
                        <c:v>-8.2623245336164704E-4</c:v>
                      </c:pt>
                      <c:pt idx="2399" formatCode="General">
                        <c:v>-8.5996520937131496E-4</c:v>
                      </c:pt>
                      <c:pt idx="2400" formatCode="General">
                        <c:v>-8.2213641822433299E-4</c:v>
                      </c:pt>
                      <c:pt idx="2401" formatCode="General">
                        <c:v>-8.22536462835454E-4</c:v>
                      </c:pt>
                      <c:pt idx="2402" formatCode="General">
                        <c:v>-8.5356104348423896E-4</c:v>
                      </c:pt>
                      <c:pt idx="2403" formatCode="General">
                        <c:v>-8.6270636356645405E-4</c:v>
                      </c:pt>
                      <c:pt idx="2404" formatCode="General">
                        <c:v>-8.0295926160165799E-4</c:v>
                      </c:pt>
                      <c:pt idx="2405" formatCode="General">
                        <c:v>-8.1900642660267403E-4</c:v>
                      </c:pt>
                      <c:pt idx="2406" formatCode="General">
                        <c:v>-8.5734351083554996E-4</c:v>
                      </c:pt>
                      <c:pt idx="2407" formatCode="General">
                        <c:v>-8.5371195794838495E-4</c:v>
                      </c:pt>
                      <c:pt idx="2408" formatCode="General">
                        <c:v>-8.4221581569205296E-4</c:v>
                      </c:pt>
                      <c:pt idx="2409" formatCode="General">
                        <c:v>-8.2350558357989305E-4</c:v>
                      </c:pt>
                      <c:pt idx="2410" formatCode="General">
                        <c:v>-8.5663903787353696E-4</c:v>
                      </c:pt>
                      <c:pt idx="2411" formatCode="General">
                        <c:v>-8.1641166849729903E-4</c:v>
                      </c:pt>
                      <c:pt idx="2412" formatCode="General">
                        <c:v>-8.4744276157484996E-4</c:v>
                      </c:pt>
                      <c:pt idx="2413" formatCode="General">
                        <c:v>-8.3550375133126904E-4</c:v>
                      </c:pt>
                      <c:pt idx="2414" formatCode="General">
                        <c:v>-8.3723673644231695E-4</c:v>
                      </c:pt>
                      <c:pt idx="2415" formatCode="General">
                        <c:v>-8.24294080586105E-4</c:v>
                      </c:pt>
                      <c:pt idx="2416" formatCode="General">
                        <c:v>-8.5766889775068099E-4</c:v>
                      </c:pt>
                      <c:pt idx="2417" formatCode="General">
                        <c:v>-8.2104545548862301E-4</c:v>
                      </c:pt>
                      <c:pt idx="2418" formatCode="General">
                        <c:v>-8.0981229700196201E-4</c:v>
                      </c:pt>
                      <c:pt idx="2419" formatCode="General">
                        <c:v>-8.0603032503434797E-4</c:v>
                      </c:pt>
                      <c:pt idx="2420" formatCode="General">
                        <c:v>-8.58047276455187E-4</c:v>
                      </c:pt>
                      <c:pt idx="2421" formatCode="General">
                        <c:v>-8.0123152727233898E-4</c:v>
                      </c:pt>
                      <c:pt idx="2422" formatCode="General">
                        <c:v>-8.3782222950464001E-4</c:v>
                      </c:pt>
                      <c:pt idx="2423" formatCode="General">
                        <c:v>-8.3034296823838798E-4</c:v>
                      </c:pt>
                      <c:pt idx="2424" formatCode="General">
                        <c:v>-8.0656165351278601E-4</c:v>
                      </c:pt>
                      <c:pt idx="2425" formatCode="General">
                        <c:v>-7.9290164295315105E-4</c:v>
                      </c:pt>
                      <c:pt idx="2426" formatCode="General">
                        <c:v>-8.1957519765617096E-4</c:v>
                      </c:pt>
                      <c:pt idx="2427" formatCode="General">
                        <c:v>-8.1488815555131298E-4</c:v>
                      </c:pt>
                      <c:pt idx="2428" formatCode="General">
                        <c:v>-8.0751143832490503E-4</c:v>
                      </c:pt>
                      <c:pt idx="2429" formatCode="General">
                        <c:v>-8.0870796373614404E-4</c:v>
                      </c:pt>
                      <c:pt idx="2430" formatCode="General">
                        <c:v>-8.0689421048569404E-4</c:v>
                      </c:pt>
                      <c:pt idx="2431" formatCode="General">
                        <c:v>-8.1787415284545397E-4</c:v>
                      </c:pt>
                      <c:pt idx="2432" formatCode="General">
                        <c:v>-8.2097344170086297E-4</c:v>
                      </c:pt>
                      <c:pt idx="2433" formatCode="General">
                        <c:v>-7.8836447462522199E-4</c:v>
                      </c:pt>
                      <c:pt idx="2434" formatCode="General">
                        <c:v>-7.9890590043157103E-4</c:v>
                      </c:pt>
                      <c:pt idx="2435" formatCode="General">
                        <c:v>-7.8605364153830999E-4</c:v>
                      </c:pt>
                      <c:pt idx="2436" formatCode="General">
                        <c:v>-8.4916043394628403E-4</c:v>
                      </c:pt>
                      <c:pt idx="2437" formatCode="General">
                        <c:v>-8.0183088429294205E-4</c:v>
                      </c:pt>
                      <c:pt idx="2438" formatCode="General">
                        <c:v>-7.9260423290834097E-4</c:v>
                      </c:pt>
                      <c:pt idx="2439" formatCode="General">
                        <c:v>-8.0050196844675498E-4</c:v>
                      </c:pt>
                      <c:pt idx="2440" formatCode="General">
                        <c:v>-8.0315129381045296E-4</c:v>
                      </c:pt>
                      <c:pt idx="2441" formatCode="General">
                        <c:v>-8.1390311077138495E-4</c:v>
                      </c:pt>
                      <c:pt idx="2442" formatCode="General">
                        <c:v>-7.9508678070940204E-4</c:v>
                      </c:pt>
                      <c:pt idx="2443" formatCode="General">
                        <c:v>-7.99847392384174E-4</c:v>
                      </c:pt>
                      <c:pt idx="2444" formatCode="General">
                        <c:v>-7.5905018063141395E-4</c:v>
                      </c:pt>
                      <c:pt idx="2445" formatCode="General">
                        <c:v>-7.8087993218609096E-4</c:v>
                      </c:pt>
                      <c:pt idx="2446" formatCode="General">
                        <c:v>-7.6554238147753795E-4</c:v>
                      </c:pt>
                      <c:pt idx="2447" formatCode="General">
                        <c:v>-7.7613284958795502E-4</c:v>
                      </c:pt>
                      <c:pt idx="2448" formatCode="General">
                        <c:v>-7.4963572309211799E-4</c:v>
                      </c:pt>
                      <c:pt idx="2449" formatCode="General">
                        <c:v>-7.7957172650927999E-4</c:v>
                      </c:pt>
                      <c:pt idx="2450" formatCode="General">
                        <c:v>-7.8890744300404104E-4</c:v>
                      </c:pt>
                      <c:pt idx="2451" formatCode="General">
                        <c:v>-7.6566115099482997E-4</c:v>
                      </c:pt>
                      <c:pt idx="2452" formatCode="General">
                        <c:v>-7.5825474871125704E-4</c:v>
                      </c:pt>
                      <c:pt idx="2453" formatCode="General">
                        <c:v>-7.6070966073891295E-4</c:v>
                      </c:pt>
                      <c:pt idx="2454" formatCode="General">
                        <c:v>-8.02536313454162E-4</c:v>
                      </c:pt>
                      <c:pt idx="2455" formatCode="General">
                        <c:v>-8.0036653753439097E-4</c:v>
                      </c:pt>
                      <c:pt idx="2456" formatCode="General">
                        <c:v>-7.4298343195322602E-4</c:v>
                      </c:pt>
                      <c:pt idx="2457" formatCode="General">
                        <c:v>-7.6080096616668502E-4</c:v>
                      </c:pt>
                      <c:pt idx="2458" formatCode="General">
                        <c:v>-8.1030720883562405E-4</c:v>
                      </c:pt>
                      <c:pt idx="2459" formatCode="General">
                        <c:v>-7.8266462625634005E-4</c:v>
                      </c:pt>
                      <c:pt idx="2460" formatCode="General">
                        <c:v>-7.7797541968178095E-4</c:v>
                      </c:pt>
                      <c:pt idx="2461" formatCode="General">
                        <c:v>-7.8647281279752403E-4</c:v>
                      </c:pt>
                      <c:pt idx="2462" formatCode="General">
                        <c:v>-7.8741163426169396E-4</c:v>
                      </c:pt>
                      <c:pt idx="2463" formatCode="General">
                        <c:v>-8.0884226379707505E-4</c:v>
                      </c:pt>
                      <c:pt idx="2464" formatCode="General">
                        <c:v>-7.7625069511942505E-4</c:v>
                      </c:pt>
                      <c:pt idx="2465" formatCode="General">
                        <c:v>-8.2261384144524999E-4</c:v>
                      </c:pt>
                      <c:pt idx="2466" formatCode="General">
                        <c:v>-7.8528208806208399E-4</c:v>
                      </c:pt>
                      <c:pt idx="2467" formatCode="General">
                        <c:v>-7.5054893267519703E-4</c:v>
                      </c:pt>
                      <c:pt idx="2468" formatCode="General">
                        <c:v>-7.6904675433320095E-4</c:v>
                      </c:pt>
                      <c:pt idx="2469" formatCode="General">
                        <c:v>-7.7965552847123496E-4</c:v>
                      </c:pt>
                      <c:pt idx="2470" formatCode="General">
                        <c:v>-7.7878462480002804E-4</c:v>
                      </c:pt>
                      <c:pt idx="2471" formatCode="General">
                        <c:v>-7.6588961348139097E-4</c:v>
                      </c:pt>
                      <c:pt idx="2472" formatCode="General">
                        <c:v>-7.6458940419557001E-4</c:v>
                      </c:pt>
                      <c:pt idx="2473" formatCode="General">
                        <c:v>-7.8826328564243796E-4</c:v>
                      </c:pt>
                      <c:pt idx="2474" formatCode="General">
                        <c:v>-7.9922543853906604E-4</c:v>
                      </c:pt>
                      <c:pt idx="2475" formatCode="General">
                        <c:v>-7.8101481955152497E-4</c:v>
                      </c:pt>
                      <c:pt idx="2476" formatCode="General">
                        <c:v>-7.6589735454032199E-4</c:v>
                      </c:pt>
                      <c:pt idx="2477" formatCode="General">
                        <c:v>-7.9218149633330799E-4</c:v>
                      </c:pt>
                      <c:pt idx="2478" formatCode="General">
                        <c:v>-7.4306665021475901E-4</c:v>
                      </c:pt>
                      <c:pt idx="2479" formatCode="General">
                        <c:v>-7.70010567494642E-4</c:v>
                      </c:pt>
                      <c:pt idx="2480" formatCode="General">
                        <c:v>-7.5214620535226599E-4</c:v>
                      </c:pt>
                      <c:pt idx="2481" formatCode="General">
                        <c:v>-7.5407143037020598E-4</c:v>
                      </c:pt>
                      <c:pt idx="2482" formatCode="General">
                        <c:v>-8.0034835082134896E-4</c:v>
                      </c:pt>
                      <c:pt idx="2483" formatCode="General">
                        <c:v>-7.7424434982375405E-4</c:v>
                      </c:pt>
                      <c:pt idx="2484" formatCode="General">
                        <c:v>-7.8196760106620901E-4</c:v>
                      </c:pt>
                      <c:pt idx="2485" formatCode="General">
                        <c:v>-7.8692266070918605E-4</c:v>
                      </c:pt>
                      <c:pt idx="2486" formatCode="General">
                        <c:v>-7.8336918008794197E-4</c:v>
                      </c:pt>
                      <c:pt idx="2487" formatCode="General">
                        <c:v>-7.7963813098837599E-4</c:v>
                      </c:pt>
                      <c:pt idx="2488" formatCode="General">
                        <c:v>-7.6607987973661095E-4</c:v>
                      </c:pt>
                      <c:pt idx="2489" formatCode="General">
                        <c:v>-7.9272403742652495E-4</c:v>
                      </c:pt>
                      <c:pt idx="2490" formatCode="General">
                        <c:v>-7.9204973285871899E-4</c:v>
                      </c:pt>
                      <c:pt idx="2491" formatCode="General">
                        <c:v>-7.7362839321045698E-4</c:v>
                      </c:pt>
                      <c:pt idx="2492" formatCode="General">
                        <c:v>-7.9875296747543702E-4</c:v>
                      </c:pt>
                      <c:pt idx="2493" formatCode="General">
                        <c:v>-7.9705648527335295E-4</c:v>
                      </c:pt>
                      <c:pt idx="2494" formatCode="General">
                        <c:v>-7.9779136115300296E-4</c:v>
                      </c:pt>
                      <c:pt idx="2495" formatCode="General">
                        <c:v>-7.7143363487079003E-4</c:v>
                      </c:pt>
                      <c:pt idx="2496" formatCode="General">
                        <c:v>-7.5901286663374501E-4</c:v>
                      </c:pt>
                      <c:pt idx="2497" formatCode="General">
                        <c:v>-7.8432776620001904E-4</c:v>
                      </c:pt>
                      <c:pt idx="2498" formatCode="General">
                        <c:v>-7.5947866324178404E-4</c:v>
                      </c:pt>
                      <c:pt idx="2499" formatCode="General">
                        <c:v>-7.5536440600813403E-4</c:v>
                      </c:pt>
                      <c:pt idx="2500" formatCode="General">
                        <c:v>-7.6476076440996302E-4</c:v>
                      </c:pt>
                      <c:pt idx="2501" formatCode="General">
                        <c:v>-7.7426020135780795E-4</c:v>
                      </c:pt>
                      <c:pt idx="2502" formatCode="General">
                        <c:v>-7.7218637170787098E-4</c:v>
                      </c:pt>
                      <c:pt idx="2503" formatCode="General">
                        <c:v>-7.9928221127805398E-4</c:v>
                      </c:pt>
                      <c:pt idx="2504" formatCode="General">
                        <c:v>-7.77085509170938E-4</c:v>
                      </c:pt>
                      <c:pt idx="2505" formatCode="General">
                        <c:v>-7.9846050497550105E-4</c:v>
                      </c:pt>
                      <c:pt idx="2506" formatCode="General">
                        <c:v>-7.7998703775125503E-4</c:v>
                      </c:pt>
                      <c:pt idx="2507" formatCode="General">
                        <c:v>-8.0048778289911902E-4</c:v>
                      </c:pt>
                      <c:pt idx="2508" formatCode="General">
                        <c:v>-7.6428079438450804E-4</c:v>
                      </c:pt>
                      <c:pt idx="2509" formatCode="General">
                        <c:v>-8.0841382388085201E-4</c:v>
                      </c:pt>
                      <c:pt idx="2510" formatCode="General">
                        <c:v>-8.1371175624573796E-4</c:v>
                      </c:pt>
                      <c:pt idx="2511" formatCode="General">
                        <c:v>-7.7035880221672996E-4</c:v>
                      </c:pt>
                      <c:pt idx="2512" formatCode="General">
                        <c:v>-7.7807053193529503E-4</c:v>
                      </c:pt>
                      <c:pt idx="2513" formatCode="General">
                        <c:v>-7.7121696446926999E-4</c:v>
                      </c:pt>
                      <c:pt idx="2514" formatCode="General">
                        <c:v>-8.0724549862721195E-4</c:v>
                      </c:pt>
                      <c:pt idx="2515" formatCode="General">
                        <c:v>-7.7669334165936504E-4</c:v>
                      </c:pt>
                      <c:pt idx="2516" formatCode="General">
                        <c:v>-7.7264673996925199E-4</c:v>
                      </c:pt>
                      <c:pt idx="2517" formatCode="General">
                        <c:v>-7.6669862339344397E-4</c:v>
                      </c:pt>
                      <c:pt idx="2518" formatCode="General">
                        <c:v>-7.5678522049724096E-4</c:v>
                      </c:pt>
                      <c:pt idx="2519" formatCode="General">
                        <c:v>-7.55634458059217E-4</c:v>
                      </c:pt>
                      <c:pt idx="2520" formatCode="General">
                        <c:v>-7.7902525512443105E-4</c:v>
                      </c:pt>
                      <c:pt idx="2521" formatCode="General">
                        <c:v>-7.9001202821632802E-4</c:v>
                      </c:pt>
                      <c:pt idx="2522" formatCode="General">
                        <c:v>-7.9079171406950502E-4</c:v>
                      </c:pt>
                      <c:pt idx="2523" formatCode="General">
                        <c:v>-7.5773057703996602E-4</c:v>
                      </c:pt>
                      <c:pt idx="2524" formatCode="General">
                        <c:v>-7.7112605161765103E-4</c:v>
                      </c:pt>
                      <c:pt idx="2525" formatCode="General">
                        <c:v>-7.8256406253766301E-4</c:v>
                      </c:pt>
                      <c:pt idx="2526" formatCode="General">
                        <c:v>-7.5437074946977495E-4</c:v>
                      </c:pt>
                      <c:pt idx="2527" formatCode="General">
                        <c:v>-7.7188866116418902E-4</c:v>
                      </c:pt>
                      <c:pt idx="2528" formatCode="General">
                        <c:v>-7.6217579575694604E-4</c:v>
                      </c:pt>
                      <c:pt idx="2529" formatCode="General">
                        <c:v>-7.5322144565334397E-4</c:v>
                      </c:pt>
                      <c:pt idx="2530" formatCode="General">
                        <c:v>-7.9398926105549899E-4</c:v>
                      </c:pt>
                      <c:pt idx="2531" formatCode="General">
                        <c:v>-7.6607865822116096E-4</c:v>
                      </c:pt>
                      <c:pt idx="2532" formatCode="General">
                        <c:v>-7.7491335969850895E-4</c:v>
                      </c:pt>
                      <c:pt idx="2533" formatCode="General">
                        <c:v>-7.6405519021061801E-4</c:v>
                      </c:pt>
                      <c:pt idx="2534" formatCode="General">
                        <c:v>-7.53366303444334E-4</c:v>
                      </c:pt>
                      <c:pt idx="2535" formatCode="General">
                        <c:v>-7.4933718984705202E-4</c:v>
                      </c:pt>
                      <c:pt idx="2536" formatCode="General">
                        <c:v>-7.5693658873483003E-4</c:v>
                      </c:pt>
                      <c:pt idx="2537" formatCode="General">
                        <c:v>-7.6758443701581099E-4</c:v>
                      </c:pt>
                      <c:pt idx="2538" formatCode="General">
                        <c:v>-7.4707388041430798E-4</c:v>
                      </c:pt>
                      <c:pt idx="2539" formatCode="General">
                        <c:v>-7.4054203934058804E-4</c:v>
                      </c:pt>
                      <c:pt idx="2540" formatCode="General">
                        <c:v>-7.4542778946041805E-4</c:v>
                      </c:pt>
                      <c:pt idx="2541" formatCode="General">
                        <c:v>-7.6072602715392004E-4</c:v>
                      </c:pt>
                      <c:pt idx="2542" formatCode="General">
                        <c:v>-7.3805341151427298E-4</c:v>
                      </c:pt>
                      <c:pt idx="2543" formatCode="General">
                        <c:v>-7.7402562564551902E-4</c:v>
                      </c:pt>
                      <c:pt idx="2544" formatCode="General">
                        <c:v>-7.3322030462049899E-4</c:v>
                      </c:pt>
                      <c:pt idx="2545" formatCode="General">
                        <c:v>-7.7458059338109597E-4</c:v>
                      </c:pt>
                      <c:pt idx="2546" formatCode="General">
                        <c:v>-7.0026970219654895E-4</c:v>
                      </c:pt>
                      <c:pt idx="2547" formatCode="General">
                        <c:v>-7.6026015628612696E-4</c:v>
                      </c:pt>
                      <c:pt idx="2548" formatCode="General">
                        <c:v>-7.8494977870437297E-4</c:v>
                      </c:pt>
                      <c:pt idx="2549" formatCode="General">
                        <c:v>-7.5594866857825102E-4</c:v>
                      </c:pt>
                      <c:pt idx="2550" formatCode="General">
                        <c:v>-7.8043360545706401E-4</c:v>
                      </c:pt>
                      <c:pt idx="2551" formatCode="General">
                        <c:v>-7.2832689274108695E-4</c:v>
                      </c:pt>
                      <c:pt idx="2552" formatCode="General">
                        <c:v>-7.3369831806455003E-4</c:v>
                      </c:pt>
                      <c:pt idx="2553" formatCode="General">
                        <c:v>-7.7182587014507596E-4</c:v>
                      </c:pt>
                      <c:pt idx="2554" formatCode="General">
                        <c:v>-7.47793259173697E-4</c:v>
                      </c:pt>
                      <c:pt idx="2555" formatCode="General">
                        <c:v>-7.9368303057611304E-4</c:v>
                      </c:pt>
                      <c:pt idx="2556" formatCode="General">
                        <c:v>-7.5599113190099004E-4</c:v>
                      </c:pt>
                      <c:pt idx="2557" formatCode="General">
                        <c:v>-7.6559232954906496E-4</c:v>
                      </c:pt>
                      <c:pt idx="2558" formatCode="General">
                        <c:v>-7.6237811896378801E-4</c:v>
                      </c:pt>
                      <c:pt idx="2559" formatCode="General">
                        <c:v>-7.29804003516833E-4</c:v>
                      </c:pt>
                      <c:pt idx="2560" formatCode="General">
                        <c:v>-7.4914457646416198E-4</c:v>
                      </c:pt>
                      <c:pt idx="2561" formatCode="General">
                        <c:v>-7.0626410238041704E-4</c:v>
                      </c:pt>
                      <c:pt idx="2562" formatCode="General">
                        <c:v>-7.4209902223437599E-4</c:v>
                      </c:pt>
                      <c:pt idx="2563" formatCode="General">
                        <c:v>-7.2853923553866404E-4</c:v>
                      </c:pt>
                      <c:pt idx="2564" formatCode="General">
                        <c:v>-7.3559639766663501E-4</c:v>
                      </c:pt>
                      <c:pt idx="2565" formatCode="General">
                        <c:v>-7.6394783237019302E-4</c:v>
                      </c:pt>
                      <c:pt idx="2566" formatCode="General">
                        <c:v>-7.10418899049996E-4</c:v>
                      </c:pt>
                      <c:pt idx="2567" formatCode="General">
                        <c:v>-7.1837882943542799E-4</c:v>
                      </c:pt>
                      <c:pt idx="2568" formatCode="General">
                        <c:v>-7.1973170687589705E-4</c:v>
                      </c:pt>
                      <c:pt idx="2569" formatCode="General">
                        <c:v>-7.1283947253968896E-4</c:v>
                      </c:pt>
                      <c:pt idx="2570" formatCode="General">
                        <c:v>-7.4432245695794203E-4</c:v>
                      </c:pt>
                      <c:pt idx="2571" formatCode="General">
                        <c:v>-7.2399940979044899E-4</c:v>
                      </c:pt>
                      <c:pt idx="2572" formatCode="General">
                        <c:v>-7.1984485902444996E-4</c:v>
                      </c:pt>
                      <c:pt idx="2573" formatCode="General">
                        <c:v>-7.3786485790577395E-4</c:v>
                      </c:pt>
                      <c:pt idx="2574" formatCode="General">
                        <c:v>-7.22681870978505E-4</c:v>
                      </c:pt>
                      <c:pt idx="2575" formatCode="General">
                        <c:v>-7.2880474523779302E-4</c:v>
                      </c:pt>
                      <c:pt idx="2576" formatCode="General">
                        <c:v>-7.3537063155866404E-4</c:v>
                      </c:pt>
                      <c:pt idx="2577" formatCode="General">
                        <c:v>-7.2973899645683996E-4</c:v>
                      </c:pt>
                      <c:pt idx="2578" formatCode="General">
                        <c:v>-7.05715447154023E-4</c:v>
                      </c:pt>
                      <c:pt idx="2579" formatCode="General">
                        <c:v>-7.1612009157596599E-4</c:v>
                      </c:pt>
                      <c:pt idx="2580" formatCode="General">
                        <c:v>-7.2952510936795997E-4</c:v>
                      </c:pt>
                      <c:pt idx="2581" formatCode="General">
                        <c:v>-7.4461332331462603E-4</c:v>
                      </c:pt>
                      <c:pt idx="2582" formatCode="General">
                        <c:v>-7.5251954634080397E-4</c:v>
                      </c:pt>
                      <c:pt idx="2583" formatCode="General">
                        <c:v>-7.3202422664326997E-4</c:v>
                      </c:pt>
                      <c:pt idx="2584" formatCode="General">
                        <c:v>-7.0891789519584799E-4</c:v>
                      </c:pt>
                      <c:pt idx="2585" formatCode="General">
                        <c:v>-7.4558992761001501E-4</c:v>
                      </c:pt>
                      <c:pt idx="2586" formatCode="General">
                        <c:v>-7.5237674340349102E-4</c:v>
                      </c:pt>
                      <c:pt idx="2587" formatCode="General">
                        <c:v>-7.1330845337902601E-4</c:v>
                      </c:pt>
                      <c:pt idx="2588" formatCode="General">
                        <c:v>-7.1377859515173202E-4</c:v>
                      </c:pt>
                      <c:pt idx="2589" formatCode="General">
                        <c:v>-7.3271705230892295E-4</c:v>
                      </c:pt>
                      <c:pt idx="2590" formatCode="General">
                        <c:v>-7.3409403033163295E-4</c:v>
                      </c:pt>
                      <c:pt idx="2591" formatCode="General">
                        <c:v>-7.3526548497203597E-4</c:v>
                      </c:pt>
                      <c:pt idx="2592" formatCode="General">
                        <c:v>-7.1772938393977804E-4</c:v>
                      </c:pt>
                      <c:pt idx="2593" formatCode="General">
                        <c:v>-7.0361224025946895E-4</c:v>
                      </c:pt>
                      <c:pt idx="2594" formatCode="General">
                        <c:v>-6.7994155442124805E-4</c:v>
                      </c:pt>
                      <c:pt idx="2595" formatCode="General">
                        <c:v>-7.0161336502746899E-4</c:v>
                      </c:pt>
                      <c:pt idx="2596" formatCode="General">
                        <c:v>-6.6104013519375799E-4</c:v>
                      </c:pt>
                      <c:pt idx="2597" formatCode="General">
                        <c:v>-6.5455135830051097E-4</c:v>
                      </c:pt>
                      <c:pt idx="2598" formatCode="General">
                        <c:v>-6.8196760986828002E-4</c:v>
                      </c:pt>
                      <c:pt idx="2599" formatCode="General">
                        <c:v>-6.7264032148209004E-4</c:v>
                      </c:pt>
                      <c:pt idx="2600" formatCode="General">
                        <c:v>-6.8308840096939396E-4</c:v>
                      </c:pt>
                      <c:pt idx="2601" formatCode="General">
                        <c:v>-6.9418652340771502E-4</c:v>
                      </c:pt>
                      <c:pt idx="2602" formatCode="General">
                        <c:v>-7.0399504560748297E-4</c:v>
                      </c:pt>
                      <c:pt idx="2603" formatCode="General">
                        <c:v>-6.9500893589519001E-4</c:v>
                      </c:pt>
                      <c:pt idx="2604" formatCode="General">
                        <c:v>-7.2937149224640199E-4</c:v>
                      </c:pt>
                      <c:pt idx="2605" formatCode="General">
                        <c:v>-7.0444477713591002E-4</c:v>
                      </c:pt>
                      <c:pt idx="2606" formatCode="General">
                        <c:v>-6.6668151495233698E-4</c:v>
                      </c:pt>
                      <c:pt idx="2607" formatCode="General">
                        <c:v>-6.7189597031134098E-4</c:v>
                      </c:pt>
                      <c:pt idx="2608" formatCode="General">
                        <c:v>-6.8637655327816898E-4</c:v>
                      </c:pt>
                      <c:pt idx="2609" formatCode="General">
                        <c:v>-7.0309898697996497E-4</c:v>
                      </c:pt>
                      <c:pt idx="2610" formatCode="General">
                        <c:v>-6.6743525663289405E-4</c:v>
                      </c:pt>
                      <c:pt idx="2611" formatCode="General">
                        <c:v>-7.1162326565626498E-4</c:v>
                      </c:pt>
                      <c:pt idx="2612" formatCode="General">
                        <c:v>-6.9207601030694596E-4</c:v>
                      </c:pt>
                      <c:pt idx="2613" formatCode="General">
                        <c:v>-6.8261329904398997E-4</c:v>
                      </c:pt>
                      <c:pt idx="2614" formatCode="General">
                        <c:v>-6.9312402909744802E-4</c:v>
                      </c:pt>
                      <c:pt idx="2615" formatCode="General">
                        <c:v>-6.8060555732787301E-4</c:v>
                      </c:pt>
                      <c:pt idx="2616" formatCode="General">
                        <c:v>-6.9902404095493001E-4</c:v>
                      </c:pt>
                      <c:pt idx="2617" formatCode="General">
                        <c:v>-6.8731277224940595E-4</c:v>
                      </c:pt>
                      <c:pt idx="2618" formatCode="General">
                        <c:v>-6.7401695788516696E-4</c:v>
                      </c:pt>
                      <c:pt idx="2619" formatCode="General">
                        <c:v>-6.7688535605058703E-4</c:v>
                      </c:pt>
                      <c:pt idx="2620" formatCode="General">
                        <c:v>-6.9912318002049402E-4</c:v>
                      </c:pt>
                      <c:pt idx="2621" formatCode="General">
                        <c:v>-6.8495108882759496E-4</c:v>
                      </c:pt>
                      <c:pt idx="2622" formatCode="General">
                        <c:v>-6.7901933470030696E-4</c:v>
                      </c:pt>
                      <c:pt idx="2623" formatCode="General">
                        <c:v>-6.7541922550916496E-4</c:v>
                      </c:pt>
                      <c:pt idx="2624" formatCode="General">
                        <c:v>-6.8926369338478E-4</c:v>
                      </c:pt>
                      <c:pt idx="2625" formatCode="General">
                        <c:v>-7.4679841755947497E-4</c:v>
                      </c:pt>
                      <c:pt idx="2626" formatCode="General">
                        <c:v>-7.2335670971232903E-4</c:v>
                      </c:pt>
                      <c:pt idx="2627" formatCode="General">
                        <c:v>-6.9070529779571605E-4</c:v>
                      </c:pt>
                      <c:pt idx="2628" formatCode="General">
                        <c:v>-7.0106121822528095E-4</c:v>
                      </c:pt>
                      <c:pt idx="2629" formatCode="General">
                        <c:v>-7.1470192372330497E-4</c:v>
                      </c:pt>
                      <c:pt idx="2630" formatCode="General">
                        <c:v>-7.0688926673792205E-4</c:v>
                      </c:pt>
                      <c:pt idx="2631" formatCode="General">
                        <c:v>-7.1453377757663399E-4</c:v>
                      </c:pt>
                      <c:pt idx="2632" formatCode="General">
                        <c:v>-6.95824493590729E-4</c:v>
                      </c:pt>
                      <c:pt idx="2633" formatCode="General">
                        <c:v>-6.7907772673804197E-4</c:v>
                      </c:pt>
                      <c:pt idx="2634" formatCode="General">
                        <c:v>-6.7682009616326698E-4</c:v>
                      </c:pt>
                      <c:pt idx="2635" formatCode="General">
                        <c:v>-6.6149976135877102E-4</c:v>
                      </c:pt>
                      <c:pt idx="2636" formatCode="General">
                        <c:v>-6.6446352179987405E-4</c:v>
                      </c:pt>
                      <c:pt idx="2637" formatCode="General">
                        <c:v>-6.8497290941457701E-4</c:v>
                      </c:pt>
                      <c:pt idx="2638" formatCode="General">
                        <c:v>-7.0041533617557698E-4</c:v>
                      </c:pt>
                      <c:pt idx="2639" formatCode="General">
                        <c:v>-6.6338174457340098E-4</c:v>
                      </c:pt>
                      <c:pt idx="2640" formatCode="General">
                        <c:v>-6.9690616079399396E-4</c:v>
                      </c:pt>
                      <c:pt idx="2641" formatCode="General">
                        <c:v>-6.7220302539073901E-4</c:v>
                      </c:pt>
                      <c:pt idx="2642" formatCode="General">
                        <c:v>-7.1698402825945699E-4</c:v>
                      </c:pt>
                      <c:pt idx="2643" formatCode="General">
                        <c:v>-6.9320746444897499E-4</c:v>
                      </c:pt>
                      <c:pt idx="2644" formatCode="General">
                        <c:v>-6.8258510199201497E-4</c:v>
                      </c:pt>
                      <c:pt idx="2645" formatCode="General">
                        <c:v>-7.0147248056840297E-4</c:v>
                      </c:pt>
                      <c:pt idx="2646" formatCode="General">
                        <c:v>-6.7174014906509402E-4</c:v>
                      </c:pt>
                      <c:pt idx="2647" formatCode="General">
                        <c:v>-6.7720410971927895E-4</c:v>
                      </c:pt>
                      <c:pt idx="2648" formatCode="General">
                        <c:v>-6.79711305883563E-4</c:v>
                      </c:pt>
                      <c:pt idx="2649" formatCode="General">
                        <c:v>-6.9509099405526203E-4</c:v>
                      </c:pt>
                      <c:pt idx="2650" formatCode="General">
                        <c:v>-6.8942951349744398E-4</c:v>
                      </c:pt>
                      <c:pt idx="2651" formatCode="General">
                        <c:v>-6.8919626211505502E-4</c:v>
                      </c:pt>
                      <c:pt idx="2652" formatCode="General">
                        <c:v>-6.8865551743799397E-4</c:v>
                      </c:pt>
                      <c:pt idx="2653" formatCode="General">
                        <c:v>-6.8155589684815404E-4</c:v>
                      </c:pt>
                      <c:pt idx="2654" formatCode="General">
                        <c:v>-6.7974887240556097E-4</c:v>
                      </c:pt>
                      <c:pt idx="2655" formatCode="General">
                        <c:v>-6.8896815662820702E-4</c:v>
                      </c:pt>
                      <c:pt idx="2656" formatCode="General">
                        <c:v>-6.5684798215330303E-4</c:v>
                      </c:pt>
                      <c:pt idx="2657" formatCode="General">
                        <c:v>-6.7925816267653996E-4</c:v>
                      </c:pt>
                      <c:pt idx="2658" formatCode="General">
                        <c:v>-6.7688818204547402E-4</c:v>
                      </c:pt>
                      <c:pt idx="2659" formatCode="General">
                        <c:v>-6.9946181337414903E-4</c:v>
                      </c:pt>
                      <c:pt idx="2660" formatCode="General">
                        <c:v>-6.9181457291644802E-4</c:v>
                      </c:pt>
                      <c:pt idx="2661" formatCode="General">
                        <c:v>-6.7697934681483897E-4</c:v>
                      </c:pt>
                      <c:pt idx="2662" formatCode="General">
                        <c:v>-6.9890832464589896E-4</c:v>
                      </c:pt>
                      <c:pt idx="2663" formatCode="General">
                        <c:v>-6.8295347696442795E-4</c:v>
                      </c:pt>
                      <c:pt idx="2664" formatCode="General">
                        <c:v>-6.8395214221341697E-4</c:v>
                      </c:pt>
                      <c:pt idx="2665" formatCode="General">
                        <c:v>-6.74134677708789E-4</c:v>
                      </c:pt>
                      <c:pt idx="2666" formatCode="General">
                        <c:v>-6.52195690262222E-4</c:v>
                      </c:pt>
                      <c:pt idx="2667" formatCode="General">
                        <c:v>-6.7633586951515001E-4</c:v>
                      </c:pt>
                      <c:pt idx="2668" formatCode="General">
                        <c:v>-6.8131407551125895E-4</c:v>
                      </c:pt>
                      <c:pt idx="2669" formatCode="General">
                        <c:v>-6.8149892078714998E-4</c:v>
                      </c:pt>
                      <c:pt idx="2670" formatCode="General">
                        <c:v>-6.4845984597232799E-4</c:v>
                      </c:pt>
                      <c:pt idx="2671" formatCode="General">
                        <c:v>-6.8501678908838902E-4</c:v>
                      </c:pt>
                      <c:pt idx="2672" formatCode="General">
                        <c:v>-6.7219752323515001E-4</c:v>
                      </c:pt>
                      <c:pt idx="2673" formatCode="General">
                        <c:v>-6.6948138743318404E-4</c:v>
                      </c:pt>
                      <c:pt idx="2674" formatCode="General">
                        <c:v>-6.88030690498559E-4</c:v>
                      </c:pt>
                      <c:pt idx="2675" formatCode="General">
                        <c:v>-6.9444123954002905E-4</c:v>
                      </c:pt>
                      <c:pt idx="2676" formatCode="General">
                        <c:v>-6.6549556070464298E-4</c:v>
                      </c:pt>
                      <c:pt idx="2677" formatCode="General">
                        <c:v>-6.74617216677859E-4</c:v>
                      </c:pt>
                      <c:pt idx="2678" formatCode="General">
                        <c:v>-6.6783949922823095E-4</c:v>
                      </c:pt>
                      <c:pt idx="2679" formatCode="General">
                        <c:v>-6.98532894694258E-4</c:v>
                      </c:pt>
                      <c:pt idx="2680" formatCode="General">
                        <c:v>-6.5700254975406102E-4</c:v>
                      </c:pt>
                      <c:pt idx="2681" formatCode="General">
                        <c:v>-6.9138419660779403E-4</c:v>
                      </c:pt>
                      <c:pt idx="2682" formatCode="General">
                        <c:v>-6.8712546572550495E-4</c:v>
                      </c:pt>
                      <c:pt idx="2683" formatCode="General">
                        <c:v>-6.4188062100523199E-4</c:v>
                      </c:pt>
                      <c:pt idx="2684" formatCode="General">
                        <c:v>-6.5857207417372896E-4</c:v>
                      </c:pt>
                      <c:pt idx="2685" formatCode="General">
                        <c:v>-6.8091290826938298E-4</c:v>
                      </c:pt>
                      <c:pt idx="2686" formatCode="General">
                        <c:v>-6.8661103274290805E-4</c:v>
                      </c:pt>
                      <c:pt idx="2687" formatCode="General">
                        <c:v>-6.9995797370418604E-4</c:v>
                      </c:pt>
                      <c:pt idx="2688" formatCode="General">
                        <c:v>-6.6515352367404698E-4</c:v>
                      </c:pt>
                      <c:pt idx="2689" formatCode="General">
                        <c:v>-6.7570750629097702E-4</c:v>
                      </c:pt>
                      <c:pt idx="2690" formatCode="General">
                        <c:v>-6.7934941404302598E-4</c:v>
                      </c:pt>
                      <c:pt idx="2691" formatCode="General">
                        <c:v>-6.5128365294126595E-4</c:v>
                      </c:pt>
                      <c:pt idx="2692" formatCode="General">
                        <c:v>-6.36644967616919E-4</c:v>
                      </c:pt>
                      <c:pt idx="2693" formatCode="General">
                        <c:v>-6.6448021727113105E-4</c:v>
                      </c:pt>
                      <c:pt idx="2694" formatCode="General">
                        <c:v>-6.8115024910871298E-4</c:v>
                      </c:pt>
                      <c:pt idx="2695" formatCode="General">
                        <c:v>-6.5209790555099197E-4</c:v>
                      </c:pt>
                      <c:pt idx="2696" formatCode="General">
                        <c:v>-7.02706925762024E-4</c:v>
                      </c:pt>
                      <c:pt idx="2697" formatCode="General">
                        <c:v>-6.9773832296599503E-4</c:v>
                      </c:pt>
                      <c:pt idx="2698" formatCode="General">
                        <c:v>-6.6878236211752795E-4</c:v>
                      </c:pt>
                      <c:pt idx="2699" formatCode="General">
                        <c:v>-6.88241048690805E-4</c:v>
                      </c:pt>
                      <c:pt idx="2700" formatCode="General">
                        <c:v>-6.97253022663177E-4</c:v>
                      </c:pt>
                      <c:pt idx="2701" formatCode="General">
                        <c:v>-6.6790651066290303E-4</c:v>
                      </c:pt>
                      <c:pt idx="2702" formatCode="General">
                        <c:v>-6.95396229779018E-4</c:v>
                      </c:pt>
                      <c:pt idx="2703" formatCode="General">
                        <c:v>-7.0483317843450901E-4</c:v>
                      </c:pt>
                      <c:pt idx="2704" formatCode="General">
                        <c:v>-6.7372566267190695E-4</c:v>
                      </c:pt>
                      <c:pt idx="2705" formatCode="General">
                        <c:v>-6.3923086232548399E-4</c:v>
                      </c:pt>
                      <c:pt idx="2706" formatCode="General">
                        <c:v>-7.02686294297782E-4</c:v>
                      </c:pt>
                      <c:pt idx="2707" formatCode="General">
                        <c:v>-6.7740785092085102E-4</c:v>
                      </c:pt>
                      <c:pt idx="2708" formatCode="General">
                        <c:v>-6.77850848115726E-4</c:v>
                      </c:pt>
                      <c:pt idx="2709" formatCode="General">
                        <c:v>-7.1819571119488405E-4</c:v>
                      </c:pt>
                      <c:pt idx="2710" formatCode="General">
                        <c:v>-6.8512537934788803E-4</c:v>
                      </c:pt>
                      <c:pt idx="2711" formatCode="General">
                        <c:v>-6.6623262339755298E-4</c:v>
                      </c:pt>
                      <c:pt idx="2712" formatCode="General">
                        <c:v>-6.5348595380757403E-4</c:v>
                      </c:pt>
                      <c:pt idx="2713" formatCode="General">
                        <c:v>-6.6848612079757695E-4</c:v>
                      </c:pt>
                      <c:pt idx="2714" formatCode="General">
                        <c:v>-6.5162026424560695E-4</c:v>
                      </c:pt>
                      <c:pt idx="2715" formatCode="General">
                        <c:v>-6.5391696845995301E-4</c:v>
                      </c:pt>
                      <c:pt idx="2716" formatCode="General">
                        <c:v>-6.3250976034647595E-4</c:v>
                      </c:pt>
                      <c:pt idx="2717" formatCode="General">
                        <c:v>-6.4161115971604697E-4</c:v>
                      </c:pt>
                      <c:pt idx="2718" formatCode="General">
                        <c:v>-6.2929093305495504E-4</c:v>
                      </c:pt>
                      <c:pt idx="2719" formatCode="General">
                        <c:v>-6.38367136038068E-4</c:v>
                      </c:pt>
                      <c:pt idx="2720" formatCode="General">
                        <c:v>-6.4638126876554499E-4</c:v>
                      </c:pt>
                      <c:pt idx="2721" formatCode="General">
                        <c:v>-6.3381713724556198E-4</c:v>
                      </c:pt>
                      <c:pt idx="2722" formatCode="General">
                        <c:v>-6.2019273772496097E-4</c:v>
                      </c:pt>
                      <c:pt idx="2723" formatCode="General">
                        <c:v>-6.59902879444932E-4</c:v>
                      </c:pt>
                      <c:pt idx="2724" formatCode="General">
                        <c:v>-6.6306017137179505E-4</c:v>
                      </c:pt>
                      <c:pt idx="2725" formatCode="General">
                        <c:v>-6.5097729044999496E-4</c:v>
                      </c:pt>
                      <c:pt idx="2726" formatCode="General">
                        <c:v>-6.2858396178472602E-4</c:v>
                      </c:pt>
                      <c:pt idx="2727" formatCode="General">
                        <c:v>-6.4098424963581705E-4</c:v>
                      </c:pt>
                      <c:pt idx="2728" formatCode="General">
                        <c:v>-6.3704926217834901E-4</c:v>
                      </c:pt>
                      <c:pt idx="2729" formatCode="General">
                        <c:v>-6.4339837747344204E-4</c:v>
                      </c:pt>
                      <c:pt idx="2730" formatCode="General">
                        <c:v>-6.4540189137682498E-4</c:v>
                      </c:pt>
                      <c:pt idx="2731" formatCode="General">
                        <c:v>-6.2461876443784599E-4</c:v>
                      </c:pt>
                      <c:pt idx="2732" formatCode="General">
                        <c:v>-6.3920292365383003E-4</c:v>
                      </c:pt>
                      <c:pt idx="2733" formatCode="General">
                        <c:v>-6.22646831121352E-4</c:v>
                      </c:pt>
                      <c:pt idx="2734" formatCode="General">
                        <c:v>-6.4457884550237399E-4</c:v>
                      </c:pt>
                      <c:pt idx="2735" formatCode="General">
                        <c:v>-6.7695431613615101E-4</c:v>
                      </c:pt>
                      <c:pt idx="2736" formatCode="General">
                        <c:v>-6.5786034506100095E-4</c:v>
                      </c:pt>
                      <c:pt idx="2737" formatCode="General">
                        <c:v>-6.4850899161976005E-4</c:v>
                      </c:pt>
                      <c:pt idx="2738" formatCode="General">
                        <c:v>-6.7627816454820199E-4</c:v>
                      </c:pt>
                      <c:pt idx="2739" formatCode="General">
                        <c:v>-6.5170450165171997E-4</c:v>
                      </c:pt>
                      <c:pt idx="2740" formatCode="General">
                        <c:v>-6.6854457824783999E-4</c:v>
                      </c:pt>
                      <c:pt idx="2741" formatCode="General">
                        <c:v>-6.8022106491223797E-4</c:v>
                      </c:pt>
                      <c:pt idx="2742" formatCode="General">
                        <c:v>-6.3316663715301698E-4</c:v>
                      </c:pt>
                      <c:pt idx="2743" formatCode="General">
                        <c:v>-6.3250144641630696E-4</c:v>
                      </c:pt>
                      <c:pt idx="2744" formatCode="General">
                        <c:v>-6.2510559625825104E-4</c:v>
                      </c:pt>
                      <c:pt idx="2745" formatCode="General">
                        <c:v>-6.3318731248559199E-4</c:v>
                      </c:pt>
                      <c:pt idx="2746" formatCode="General">
                        <c:v>-6.2336502871636595E-4</c:v>
                      </c:pt>
                      <c:pt idx="2747" formatCode="General">
                        <c:v>-6.57036120316159E-4</c:v>
                      </c:pt>
                      <c:pt idx="2748" formatCode="General">
                        <c:v>-6.2300655902334102E-4</c:v>
                      </c:pt>
                      <c:pt idx="2749" formatCode="General">
                        <c:v>-6.4266545002847396E-4</c:v>
                      </c:pt>
                      <c:pt idx="2750" formatCode="General">
                        <c:v>-6.6523277272040999E-4</c:v>
                      </c:pt>
                      <c:pt idx="2751" formatCode="General">
                        <c:v>-6.7106298804846796E-4</c:v>
                      </c:pt>
                      <c:pt idx="2752" formatCode="General">
                        <c:v>-6.5042236175998698E-4</c:v>
                      </c:pt>
                      <c:pt idx="2753" formatCode="General">
                        <c:v>-6.6059790194480798E-4</c:v>
                      </c:pt>
                      <c:pt idx="2754" formatCode="General">
                        <c:v>-6.4407680934742398E-4</c:v>
                      </c:pt>
                      <c:pt idx="2755" formatCode="General">
                        <c:v>-6.6812909406690102E-4</c:v>
                      </c:pt>
                      <c:pt idx="2756" formatCode="General">
                        <c:v>-6.7278510040372902E-4</c:v>
                      </c:pt>
                      <c:pt idx="2757" formatCode="General">
                        <c:v>-6.8710519045907801E-4</c:v>
                      </c:pt>
                      <c:pt idx="2758" formatCode="General">
                        <c:v>-6.7520586447066E-4</c:v>
                      </c:pt>
                      <c:pt idx="2759" formatCode="General">
                        <c:v>-6.3548765446246795E-4</c:v>
                      </c:pt>
                      <c:pt idx="2760" formatCode="General">
                        <c:v>-6.4139833182867798E-4</c:v>
                      </c:pt>
                      <c:pt idx="2761" formatCode="General">
                        <c:v>-6.5065213232940703E-4</c:v>
                      </c:pt>
                      <c:pt idx="2762" formatCode="General">
                        <c:v>-6.6409850404862295E-4</c:v>
                      </c:pt>
                      <c:pt idx="2763" formatCode="General">
                        <c:v>-6.2971893813763304E-4</c:v>
                      </c:pt>
                      <c:pt idx="2764" formatCode="General">
                        <c:v>-6.7441065863771995E-4</c:v>
                      </c:pt>
                      <c:pt idx="2765" formatCode="General">
                        <c:v>-6.6756946686504903E-4</c:v>
                      </c:pt>
                      <c:pt idx="2766" formatCode="General">
                        <c:v>-6.4693383468962203E-4</c:v>
                      </c:pt>
                      <c:pt idx="2767" formatCode="General">
                        <c:v>-6.5877632050037496E-4</c:v>
                      </c:pt>
                      <c:pt idx="2768" formatCode="General">
                        <c:v>-6.4917900973100295E-4</c:v>
                      </c:pt>
                      <c:pt idx="2769" formatCode="General">
                        <c:v>-6.5799249268516397E-4</c:v>
                      </c:pt>
                      <c:pt idx="2770" formatCode="General">
                        <c:v>-6.4518788452173003E-4</c:v>
                      </c:pt>
                      <c:pt idx="2771" formatCode="General">
                        <c:v>-6.6203645600729395E-4</c:v>
                      </c:pt>
                      <c:pt idx="2772" formatCode="General">
                        <c:v>-6.3763050397634398E-4</c:v>
                      </c:pt>
                      <c:pt idx="2773" formatCode="General">
                        <c:v>-6.7000056596959001E-4</c:v>
                      </c:pt>
                      <c:pt idx="2774" formatCode="General">
                        <c:v>-6.5897912108072701E-4</c:v>
                      </c:pt>
                      <c:pt idx="2775" formatCode="General">
                        <c:v>-6.3071047263110703E-4</c:v>
                      </c:pt>
                      <c:pt idx="2776" formatCode="General">
                        <c:v>-6.4814531314908396E-4</c:v>
                      </c:pt>
                      <c:pt idx="2777" formatCode="General">
                        <c:v>-6.2253639661553797E-4</c:v>
                      </c:pt>
                      <c:pt idx="2778" formatCode="General">
                        <c:v>-6.5256382780721405E-4</c:v>
                      </c:pt>
                      <c:pt idx="2779" formatCode="General">
                        <c:v>-6.2681572976337795E-4</c:v>
                      </c:pt>
                      <c:pt idx="2780" formatCode="General">
                        <c:v>-6.1319487611345605E-4</c:v>
                      </c:pt>
                      <c:pt idx="2781" formatCode="General">
                        <c:v>-6.1399940608195002E-4</c:v>
                      </c:pt>
                      <c:pt idx="2782" formatCode="General">
                        <c:v>-6.15548793784065E-4</c:v>
                      </c:pt>
                      <c:pt idx="2783" formatCode="General">
                        <c:v>-5.9029867557393995E-4</c:v>
                      </c:pt>
                      <c:pt idx="2784" formatCode="General">
                        <c:v>-6.0625680566399299E-4</c:v>
                      </c:pt>
                      <c:pt idx="2785" formatCode="General">
                        <c:v>-6.4255315628299503E-4</c:v>
                      </c:pt>
                      <c:pt idx="2786" formatCode="General">
                        <c:v>-6.28378477931102E-4</c:v>
                      </c:pt>
                      <c:pt idx="2787" formatCode="General">
                        <c:v>-6.3006066924893795E-4</c:v>
                      </c:pt>
                      <c:pt idx="2788" formatCode="General">
                        <c:v>-6.2909979056387699E-4</c:v>
                      </c:pt>
                      <c:pt idx="2789" formatCode="General">
                        <c:v>-6.0722159738261399E-4</c:v>
                      </c:pt>
                      <c:pt idx="2790" formatCode="General">
                        <c:v>-6.3671905473899296E-4</c:v>
                      </c:pt>
                      <c:pt idx="2791" formatCode="General">
                        <c:v>-6.2228505618560997E-4</c:v>
                      </c:pt>
                      <c:pt idx="2792" formatCode="General">
                        <c:v>-6.0488071958891701E-4</c:v>
                      </c:pt>
                      <c:pt idx="2793" formatCode="General">
                        <c:v>-6.2534864563605803E-4</c:v>
                      </c:pt>
                      <c:pt idx="2794" formatCode="General">
                        <c:v>-5.9528031803484001E-4</c:v>
                      </c:pt>
                      <c:pt idx="2795" formatCode="General">
                        <c:v>-6.36318683947628E-4</c:v>
                      </c:pt>
                      <c:pt idx="2796" formatCode="General">
                        <c:v>-6.0848159712645203E-4</c:v>
                      </c:pt>
                      <c:pt idx="2797" formatCode="General">
                        <c:v>-6.2086247255627299E-4</c:v>
                      </c:pt>
                      <c:pt idx="2798" formatCode="General">
                        <c:v>-6.2593124607065401E-4</c:v>
                      </c:pt>
                      <c:pt idx="2799" formatCode="General">
                        <c:v>-6.2678026582118696E-4</c:v>
                      </c:pt>
                      <c:pt idx="2800" formatCode="General">
                        <c:v>-6.2060007555254297E-4</c:v>
                      </c:pt>
                      <c:pt idx="2801" formatCode="General">
                        <c:v>-6.28488424007727E-4</c:v>
                      </c:pt>
                      <c:pt idx="2802" formatCode="General">
                        <c:v>-6.0780239796942202E-4</c:v>
                      </c:pt>
                      <c:pt idx="2803" formatCode="General">
                        <c:v>-6.4946292994382297E-4</c:v>
                      </c:pt>
                      <c:pt idx="2804" formatCode="General">
                        <c:v>-6.3319539530808599E-4</c:v>
                      </c:pt>
                      <c:pt idx="2805" formatCode="General">
                        <c:v>-6.0716462796962898E-4</c:v>
                      </c:pt>
                      <c:pt idx="2806" formatCode="General">
                        <c:v>-6.2848897102940995E-4</c:v>
                      </c:pt>
                      <c:pt idx="2807" formatCode="General">
                        <c:v>-5.8808154346207597E-4</c:v>
                      </c:pt>
                      <c:pt idx="2808" formatCode="General">
                        <c:v>-6.1151224868375798E-4</c:v>
                      </c:pt>
                      <c:pt idx="2809" formatCode="General">
                        <c:v>-6.1643176505997703E-4</c:v>
                      </c:pt>
                      <c:pt idx="2810" formatCode="General">
                        <c:v>-6.2510267664101101E-4</c:v>
                      </c:pt>
                      <c:pt idx="2811" formatCode="General">
                        <c:v>-6.1015622281122698E-4</c:v>
                      </c:pt>
                      <c:pt idx="2812" formatCode="General">
                        <c:v>-6.3170434096339702E-4</c:v>
                      </c:pt>
                      <c:pt idx="2813" formatCode="General">
                        <c:v>-6.13905493556993E-4</c:v>
                      </c:pt>
                      <c:pt idx="2814" formatCode="General">
                        <c:v>-5.95587964816844E-4</c:v>
                      </c:pt>
                      <c:pt idx="2815" formatCode="General">
                        <c:v>-6.2554558894921104E-4</c:v>
                      </c:pt>
                      <c:pt idx="2816" formatCode="General">
                        <c:v>-6.2194746656750596E-4</c:v>
                      </c:pt>
                      <c:pt idx="2817" formatCode="General">
                        <c:v>-6.0742906812962102E-4</c:v>
                      </c:pt>
                      <c:pt idx="2818" formatCode="General">
                        <c:v>-6.0780801726901298E-4</c:v>
                      </c:pt>
                      <c:pt idx="2819" formatCode="General">
                        <c:v>-6.0925512483476997E-4</c:v>
                      </c:pt>
                      <c:pt idx="2820" formatCode="General">
                        <c:v>-6.1033646277048302E-4</c:v>
                      </c:pt>
                      <c:pt idx="2821" formatCode="General">
                        <c:v>-5.9110495118199402E-4</c:v>
                      </c:pt>
                      <c:pt idx="2822" formatCode="General">
                        <c:v>-6.1089792420752204E-4</c:v>
                      </c:pt>
                      <c:pt idx="2823" formatCode="General">
                        <c:v>-6.2716302429017298E-4</c:v>
                      </c:pt>
                      <c:pt idx="2824" formatCode="General">
                        <c:v>-6.1346978747152598E-4</c:v>
                      </c:pt>
                      <c:pt idx="2825" formatCode="General">
                        <c:v>-6.02206858425296E-4</c:v>
                      </c:pt>
                      <c:pt idx="2826" formatCode="General">
                        <c:v>-6.2276050214869804E-4</c:v>
                      </c:pt>
                      <c:pt idx="2827" formatCode="General">
                        <c:v>-5.9380109085229002E-4</c:v>
                      </c:pt>
                      <c:pt idx="2828" formatCode="General">
                        <c:v>-6.2156814580610804E-4</c:v>
                      </c:pt>
                      <c:pt idx="2829" formatCode="General">
                        <c:v>-6.1220799935046797E-4</c:v>
                      </c:pt>
                      <c:pt idx="2830" formatCode="General">
                        <c:v>-5.9545385059930303E-4</c:v>
                      </c:pt>
                      <c:pt idx="2831" formatCode="General">
                        <c:v>-5.7591818726442502E-4</c:v>
                      </c:pt>
                      <c:pt idx="2832" formatCode="General">
                        <c:v>-5.6765144051631501E-4</c:v>
                      </c:pt>
                      <c:pt idx="2833" formatCode="General">
                        <c:v>-6.1764335251429604E-4</c:v>
                      </c:pt>
                      <c:pt idx="2834" formatCode="General">
                        <c:v>-5.8075151613832003E-4</c:v>
                      </c:pt>
                      <c:pt idx="2835" formatCode="General">
                        <c:v>-5.9845565927964001E-4</c:v>
                      </c:pt>
                      <c:pt idx="2836" formatCode="General">
                        <c:v>-6.0448710533226896E-4</c:v>
                      </c:pt>
                      <c:pt idx="2837" formatCode="General">
                        <c:v>-5.7521639371211904E-4</c:v>
                      </c:pt>
                      <c:pt idx="2838" formatCode="General">
                        <c:v>-6.2034217192676001E-4</c:v>
                      </c:pt>
                      <c:pt idx="2839" formatCode="General">
                        <c:v>-6.0883168275055802E-4</c:v>
                      </c:pt>
                      <c:pt idx="2840" formatCode="General">
                        <c:v>-5.9130644782587598E-4</c:v>
                      </c:pt>
                      <c:pt idx="2841" formatCode="General">
                        <c:v>-6.1037158337363701E-4</c:v>
                      </c:pt>
                      <c:pt idx="2842" formatCode="General">
                        <c:v>-5.7054592896472198E-4</c:v>
                      </c:pt>
                      <c:pt idx="2843" formatCode="General">
                        <c:v>-5.8961629984977896E-4</c:v>
                      </c:pt>
                      <c:pt idx="2844" formatCode="General">
                        <c:v>-6.01611709126114E-4</c:v>
                      </c:pt>
                      <c:pt idx="2845" formatCode="General">
                        <c:v>-6.15467953434972E-4</c:v>
                      </c:pt>
                      <c:pt idx="2846" formatCode="General">
                        <c:v>-6.3500989054822204E-4</c:v>
                      </c:pt>
                      <c:pt idx="2847" formatCode="General">
                        <c:v>-6.0879965797268495E-4</c:v>
                      </c:pt>
                      <c:pt idx="2848" formatCode="General">
                        <c:v>-5.7453360137973996E-4</c:v>
                      </c:pt>
                      <c:pt idx="2849" formatCode="General">
                        <c:v>-6.1154400844584602E-4</c:v>
                      </c:pt>
                      <c:pt idx="2850" formatCode="General">
                        <c:v>-6.5235196450858695E-4</c:v>
                      </c:pt>
                      <c:pt idx="2851" formatCode="General">
                        <c:v>-5.9196656826487003E-4</c:v>
                      </c:pt>
                      <c:pt idx="2852" formatCode="General">
                        <c:v>-6.2912293987279805E-4</c:v>
                      </c:pt>
                      <c:pt idx="2853" formatCode="General">
                        <c:v>-6.1983938317604402E-4</c:v>
                      </c:pt>
                      <c:pt idx="2854" formatCode="General">
                        <c:v>-6.2409533034478795E-4</c:v>
                      </c:pt>
                      <c:pt idx="2855" formatCode="General">
                        <c:v>-5.5635082109585098E-4</c:v>
                      </c:pt>
                      <c:pt idx="2856" formatCode="General">
                        <c:v>-6.3059346908523803E-4</c:v>
                      </c:pt>
                      <c:pt idx="2857" formatCode="General">
                        <c:v>-5.9127074608189404E-4</c:v>
                      </c:pt>
                      <c:pt idx="2858" formatCode="General">
                        <c:v>-5.9024118634086302E-4</c:v>
                      </c:pt>
                      <c:pt idx="2859" formatCode="General">
                        <c:v>-5.9244522945593096E-4</c:v>
                      </c:pt>
                      <c:pt idx="2860" formatCode="General">
                        <c:v>-5.9349955641383801E-4</c:v>
                      </c:pt>
                      <c:pt idx="2861" formatCode="General">
                        <c:v>-6.3799124693768804E-4</c:v>
                      </c:pt>
                      <c:pt idx="2862" formatCode="General">
                        <c:v>-6.22462687559055E-4</c:v>
                      </c:pt>
                      <c:pt idx="2863" formatCode="General">
                        <c:v>-5.9609223624423999E-4</c:v>
                      </c:pt>
                      <c:pt idx="2864" formatCode="General">
                        <c:v>-6.0696834038783504E-4</c:v>
                      </c:pt>
                      <c:pt idx="2865" formatCode="General">
                        <c:v>-5.8762669131226205E-4</c:v>
                      </c:pt>
                      <c:pt idx="2866" formatCode="General">
                        <c:v>-5.8659962864318605E-4</c:v>
                      </c:pt>
                      <c:pt idx="2867" formatCode="General">
                        <c:v>-6.0919137246817797E-4</c:v>
                      </c:pt>
                      <c:pt idx="2868" formatCode="General">
                        <c:v>-6.0701459961520396E-4</c:v>
                      </c:pt>
                      <c:pt idx="2869" formatCode="General">
                        <c:v>-6.2244818473167001E-4</c:v>
                      </c:pt>
                      <c:pt idx="2870" formatCode="General">
                        <c:v>-5.9705882554288799E-4</c:v>
                      </c:pt>
                      <c:pt idx="2871" formatCode="General">
                        <c:v>-6.1036356906613899E-4</c:v>
                      </c:pt>
                      <c:pt idx="2872" formatCode="General">
                        <c:v>-6.2232166727831096E-4</c:v>
                      </c:pt>
                      <c:pt idx="2873" formatCode="General">
                        <c:v>-6.1171654578874796E-4</c:v>
                      </c:pt>
                      <c:pt idx="2874" formatCode="General">
                        <c:v>-6.2986758800061499E-4</c:v>
                      </c:pt>
                      <c:pt idx="2875" formatCode="General">
                        <c:v>-5.9566021101239205E-4</c:v>
                      </c:pt>
                      <c:pt idx="2876" formatCode="General">
                        <c:v>-6.12894918290091E-4</c:v>
                      </c:pt>
                      <c:pt idx="2877" formatCode="General">
                        <c:v>-5.9151528995938303E-4</c:v>
                      </c:pt>
                      <c:pt idx="2878" formatCode="General">
                        <c:v>-5.7940548649917196E-4</c:v>
                      </c:pt>
                      <c:pt idx="2879" formatCode="General">
                        <c:v>-6.0183375761533003E-4</c:v>
                      </c:pt>
                      <c:pt idx="2880" formatCode="General">
                        <c:v>-6.3048194727325095E-4</c:v>
                      </c:pt>
                      <c:pt idx="2881" formatCode="General">
                        <c:v>-6.0261099732435998E-4</c:v>
                      </c:pt>
                      <c:pt idx="2882" formatCode="General">
                        <c:v>-5.9344579973195802E-4</c:v>
                      </c:pt>
                      <c:pt idx="2883" formatCode="General">
                        <c:v>-5.6869734075952797E-4</c:v>
                      </c:pt>
                      <c:pt idx="2884" formatCode="General">
                        <c:v>-5.8190739424048303E-4</c:v>
                      </c:pt>
                      <c:pt idx="2885" formatCode="General">
                        <c:v>-5.4936046392433497E-4</c:v>
                      </c:pt>
                      <c:pt idx="2886" formatCode="General">
                        <c:v>-5.8930267916971004E-4</c:v>
                      </c:pt>
                      <c:pt idx="2887" formatCode="General">
                        <c:v>-5.8322251427465996E-4</c:v>
                      </c:pt>
                      <c:pt idx="2888" formatCode="General">
                        <c:v>-5.6793167971613205E-4</c:v>
                      </c:pt>
                      <c:pt idx="2889" formatCode="General">
                        <c:v>-5.8623865150564196E-4</c:v>
                      </c:pt>
                      <c:pt idx="2890" formatCode="General">
                        <c:v>-5.6758628991831605E-4</c:v>
                      </c:pt>
                      <c:pt idx="2891" formatCode="General">
                        <c:v>-5.8128014080155205E-4</c:v>
                      </c:pt>
                      <c:pt idx="2892" formatCode="General">
                        <c:v>-6.0977838000120905E-4</c:v>
                      </c:pt>
                      <c:pt idx="2893" formatCode="General">
                        <c:v>-5.8362037986436595E-4</c:v>
                      </c:pt>
                      <c:pt idx="2894" formatCode="General">
                        <c:v>-5.7114291410481101E-4</c:v>
                      </c:pt>
                      <c:pt idx="2895" formatCode="General">
                        <c:v>-6.0360244625033298E-4</c:v>
                      </c:pt>
                      <c:pt idx="2896" formatCode="General">
                        <c:v>-5.8865591570331297E-4</c:v>
                      </c:pt>
                      <c:pt idx="2897" formatCode="General">
                        <c:v>-5.9849366265753504E-4</c:v>
                      </c:pt>
                      <c:pt idx="2898" formatCode="General">
                        <c:v>-5.7447875312942396E-4</c:v>
                      </c:pt>
                      <c:pt idx="2899" formatCode="General">
                        <c:v>-5.9080767732374803E-4</c:v>
                      </c:pt>
                      <c:pt idx="2900" formatCode="General">
                        <c:v>-5.9016128488519699E-4</c:v>
                      </c:pt>
                      <c:pt idx="2901" formatCode="General">
                        <c:v>-5.8748111040912601E-4</c:v>
                      </c:pt>
                      <c:pt idx="2902" formatCode="General">
                        <c:v>-5.7500845012572403E-4</c:v>
                      </c:pt>
                      <c:pt idx="2903" formatCode="General">
                        <c:v>-5.5794442162234901E-4</c:v>
                      </c:pt>
                      <c:pt idx="2904" formatCode="General">
                        <c:v>-5.6454743653630199E-4</c:v>
                      </c:pt>
                      <c:pt idx="2905" formatCode="General">
                        <c:v>-5.5194505475606598E-4</c:v>
                      </c:pt>
                      <c:pt idx="2906" formatCode="General">
                        <c:v>-5.5753140377827904E-4</c:v>
                      </c:pt>
                      <c:pt idx="2907" formatCode="General">
                        <c:v>-5.5175137653172698E-4</c:v>
                      </c:pt>
                      <c:pt idx="2908" formatCode="General">
                        <c:v>-5.8045035351175604E-4</c:v>
                      </c:pt>
                      <c:pt idx="2909" formatCode="General">
                        <c:v>-5.6102249638160498E-4</c:v>
                      </c:pt>
                      <c:pt idx="2910" formatCode="General">
                        <c:v>-5.7324851732738899E-4</c:v>
                      </c:pt>
                      <c:pt idx="2911" formatCode="General">
                        <c:v>-5.8050925947417803E-4</c:v>
                      </c:pt>
                      <c:pt idx="2912" formatCode="General">
                        <c:v>-5.6529782438020503E-4</c:v>
                      </c:pt>
                      <c:pt idx="2913" formatCode="General">
                        <c:v>-5.7773454136973202E-4</c:v>
                      </c:pt>
                      <c:pt idx="2914" formatCode="General">
                        <c:v>-5.7422534090218196E-4</c:v>
                      </c:pt>
                      <c:pt idx="2915" formatCode="General">
                        <c:v>-5.9109736130368105E-4</c:v>
                      </c:pt>
                      <c:pt idx="2916" formatCode="General">
                        <c:v>-5.7343192409773302E-4</c:v>
                      </c:pt>
                      <c:pt idx="2917" formatCode="General">
                        <c:v>-5.6242987320286801E-4</c:v>
                      </c:pt>
                      <c:pt idx="2918" formatCode="General">
                        <c:v>-5.9630377333422604E-4</c:v>
                      </c:pt>
                      <c:pt idx="2919" formatCode="General">
                        <c:v>-5.7891655375901202E-4</c:v>
                      </c:pt>
                      <c:pt idx="2920" formatCode="General">
                        <c:v>-5.7034060373693004E-4</c:v>
                      </c:pt>
                      <c:pt idx="2921" formatCode="General">
                        <c:v>-5.8969732962729695E-4</c:v>
                      </c:pt>
                      <c:pt idx="2922" formatCode="General">
                        <c:v>-5.18906143252961E-4</c:v>
                      </c:pt>
                      <c:pt idx="2923" formatCode="General">
                        <c:v>-5.2535365698091498E-4</c:v>
                      </c:pt>
                      <c:pt idx="2924" formatCode="General">
                        <c:v>-5.4926385105077697E-4</c:v>
                      </c:pt>
                      <c:pt idx="2925" formatCode="General">
                        <c:v>-5.6065407944141195E-4</c:v>
                      </c:pt>
                      <c:pt idx="2926" formatCode="General">
                        <c:v>-5.5167126575533603E-4</c:v>
                      </c:pt>
                      <c:pt idx="2927" formatCode="General">
                        <c:v>-5.3953524523341599E-4</c:v>
                      </c:pt>
                      <c:pt idx="2928" formatCode="General">
                        <c:v>-5.3359054119879598E-4</c:v>
                      </c:pt>
                      <c:pt idx="2929" formatCode="General">
                        <c:v>-5.4519269630716298E-4</c:v>
                      </c:pt>
                      <c:pt idx="2930" formatCode="General">
                        <c:v>-5.78536182627705E-4</c:v>
                      </c:pt>
                      <c:pt idx="2931" formatCode="General">
                        <c:v>-5.6400500295971496E-4</c:v>
                      </c:pt>
                      <c:pt idx="2932" formatCode="General">
                        <c:v>-5.3681758288121701E-4</c:v>
                      </c:pt>
                      <c:pt idx="2933" formatCode="General">
                        <c:v>-5.5025229058371496E-4</c:v>
                      </c:pt>
                      <c:pt idx="2934" formatCode="General">
                        <c:v>-5.8210712899905005E-4</c:v>
                      </c:pt>
                      <c:pt idx="2935" formatCode="General">
                        <c:v>-5.3759009933341498E-4</c:v>
                      </c:pt>
                      <c:pt idx="2936" formatCode="General">
                        <c:v>-5.4797622440409897E-4</c:v>
                      </c:pt>
                      <c:pt idx="2937" formatCode="General">
                        <c:v>-5.4224439227551805E-4</c:v>
                      </c:pt>
                      <c:pt idx="2938" formatCode="General">
                        <c:v>-4.8563343826022999E-4</c:v>
                      </c:pt>
                      <c:pt idx="2939" formatCode="General">
                        <c:v>-5.1674073124167205E-4</c:v>
                      </c:pt>
                      <c:pt idx="2940" formatCode="General">
                        <c:v>-5.3528638348280405E-4</c:v>
                      </c:pt>
                      <c:pt idx="2941" formatCode="General">
                        <c:v>-5.4443131067203601E-4</c:v>
                      </c:pt>
                      <c:pt idx="2942" formatCode="General">
                        <c:v>-5.0996372269535798E-4</c:v>
                      </c:pt>
                      <c:pt idx="2943" formatCode="General">
                        <c:v>-4.8941960539754898E-4</c:v>
                      </c:pt>
                      <c:pt idx="2944" formatCode="General">
                        <c:v>-5.3070649020628402E-4</c:v>
                      </c:pt>
                      <c:pt idx="2945" formatCode="General">
                        <c:v>-5.0345076714226498E-4</c:v>
                      </c:pt>
                      <c:pt idx="2946" formatCode="General">
                        <c:v>-5.06566722708258E-4</c:v>
                      </c:pt>
                      <c:pt idx="2947" formatCode="General">
                        <c:v>-5.2284664516510004E-4</c:v>
                      </c:pt>
                      <c:pt idx="2948" formatCode="General">
                        <c:v>-5.4775771512612602E-4</c:v>
                      </c:pt>
                      <c:pt idx="2949" formatCode="General">
                        <c:v>-5.4908237381337901E-4</c:v>
                      </c:pt>
                      <c:pt idx="2950" formatCode="General">
                        <c:v>-5.3017944296590298E-4</c:v>
                      </c:pt>
                      <c:pt idx="2951" formatCode="General">
                        <c:v>-5.3343263462272104E-4</c:v>
                      </c:pt>
                      <c:pt idx="2952" formatCode="General">
                        <c:v>-5.3121957040820199E-4</c:v>
                      </c:pt>
                      <c:pt idx="2953" formatCode="General">
                        <c:v>-5.5607282264798598E-4</c:v>
                      </c:pt>
                      <c:pt idx="2954" formatCode="General">
                        <c:v>-5.4271117634834898E-4</c:v>
                      </c:pt>
                      <c:pt idx="2955" formatCode="General">
                        <c:v>-5.1814916868652403E-4</c:v>
                      </c:pt>
                      <c:pt idx="2956" formatCode="General">
                        <c:v>-5.0988846656152597E-4</c:v>
                      </c:pt>
                      <c:pt idx="2957" formatCode="General">
                        <c:v>-5.5490464363991702E-4</c:v>
                      </c:pt>
                      <c:pt idx="2958" formatCode="General">
                        <c:v>-5.4060118001600702E-4</c:v>
                      </c:pt>
                      <c:pt idx="2959" formatCode="General">
                        <c:v>-5.0210327836019302E-4</c:v>
                      </c:pt>
                      <c:pt idx="2960" formatCode="General">
                        <c:v>-5.5336409698517899E-4</c:v>
                      </c:pt>
                      <c:pt idx="2961" formatCode="General">
                        <c:v>-5.3881190068488598E-4</c:v>
                      </c:pt>
                      <c:pt idx="2962" formatCode="General">
                        <c:v>-5.6507358754127803E-4</c:v>
                      </c:pt>
                      <c:pt idx="2963" formatCode="General">
                        <c:v>-5.4051524429439904E-4</c:v>
                      </c:pt>
                      <c:pt idx="2964" formatCode="General">
                        <c:v>-5.2284131171824195E-4</c:v>
                      </c:pt>
                      <c:pt idx="2965" formatCode="General">
                        <c:v>-5.60173907188713E-4</c:v>
                      </c:pt>
                      <c:pt idx="2966" formatCode="General">
                        <c:v>-5.68117036883338E-4</c:v>
                      </c:pt>
                      <c:pt idx="2967" formatCode="General">
                        <c:v>-5.7894124086809698E-4</c:v>
                      </c:pt>
                      <c:pt idx="2968" formatCode="General">
                        <c:v>-5.6904765589743699E-4</c:v>
                      </c:pt>
                      <c:pt idx="2969" formatCode="General">
                        <c:v>-5.4785165021779098E-4</c:v>
                      </c:pt>
                      <c:pt idx="2970" formatCode="General">
                        <c:v>-5.4374754394552103E-4</c:v>
                      </c:pt>
                      <c:pt idx="2971" formatCode="General">
                        <c:v>-5.5408362720060702E-4</c:v>
                      </c:pt>
                      <c:pt idx="2972" formatCode="General">
                        <c:v>-5.6518085526390503E-4</c:v>
                      </c:pt>
                      <c:pt idx="2973" formatCode="General">
                        <c:v>-5.4475535393095796E-4</c:v>
                      </c:pt>
                      <c:pt idx="2974" formatCode="General">
                        <c:v>-5.7670176487505803E-4</c:v>
                      </c:pt>
                      <c:pt idx="2975" formatCode="General">
                        <c:v>-5.6491233167485402E-4</c:v>
                      </c:pt>
                      <c:pt idx="2976" formatCode="General">
                        <c:v>-5.4944763772069201E-4</c:v>
                      </c:pt>
                      <c:pt idx="2977" formatCode="General">
                        <c:v>-5.8955083079085396E-4</c:v>
                      </c:pt>
                      <c:pt idx="2978" formatCode="General">
                        <c:v>-5.6992867700620504E-4</c:v>
                      </c:pt>
                      <c:pt idx="2979" formatCode="General">
                        <c:v>-5.6165314861329502E-4</c:v>
                      </c:pt>
                      <c:pt idx="2980" formatCode="General">
                        <c:v>-5.7833703155514798E-4</c:v>
                      </c:pt>
                      <c:pt idx="2981" formatCode="General">
                        <c:v>-5.8713069444386E-4</c:v>
                      </c:pt>
                      <c:pt idx="2982" formatCode="General">
                        <c:v>-5.7315997221770495E-4</c:v>
                      </c:pt>
                      <c:pt idx="2983" formatCode="General">
                        <c:v>-5.6539900348921604E-4</c:v>
                      </c:pt>
                      <c:pt idx="2984" formatCode="General">
                        <c:v>-5.6111323151708699E-4</c:v>
                      </c:pt>
                      <c:pt idx="2985" formatCode="General">
                        <c:v>-5.4912128752883697E-4</c:v>
                      </c:pt>
                      <c:pt idx="2986" formatCode="General">
                        <c:v>-5.45053035770363E-4</c:v>
                      </c:pt>
                      <c:pt idx="2987" formatCode="General">
                        <c:v>-5.2405825427945902E-4</c:v>
                      </c:pt>
                      <c:pt idx="2988" formatCode="General">
                        <c:v>-5.0694452626586796E-4</c:v>
                      </c:pt>
                      <c:pt idx="2989" formatCode="General">
                        <c:v>-5.3217888777286901E-4</c:v>
                      </c:pt>
                      <c:pt idx="2990" formatCode="General">
                        <c:v>-5.3003327168883404E-4</c:v>
                      </c:pt>
                      <c:pt idx="2991" formatCode="General">
                        <c:v>-5.6627903465289898E-4</c:v>
                      </c:pt>
                      <c:pt idx="2992" formatCode="General">
                        <c:v>-5.5291209020205798E-4</c:v>
                      </c:pt>
                      <c:pt idx="2993" formatCode="General">
                        <c:v>-5.1153035796100497E-4</c:v>
                      </c:pt>
                      <c:pt idx="2994" formatCode="General">
                        <c:v>-5.4441347742419696E-4</c:v>
                      </c:pt>
                      <c:pt idx="2995" formatCode="General">
                        <c:v>-5.2649976950151095E-4</c:v>
                      </c:pt>
                      <c:pt idx="2996" formatCode="General">
                        <c:v>-5.2192675391221903E-4</c:v>
                      </c:pt>
                      <c:pt idx="2997" formatCode="General">
                        <c:v>-5.6141666760955501E-4</c:v>
                      </c:pt>
                      <c:pt idx="2998" formatCode="General">
                        <c:v>-5.3591503791055803E-4</c:v>
                      </c:pt>
                      <c:pt idx="2999" formatCode="General">
                        <c:v>-5.6217004324651397E-4</c:v>
                      </c:pt>
                      <c:pt idx="3000" formatCode="General">
                        <c:v>-5.1220836749600097E-4</c:v>
                      </c:pt>
                      <c:pt idx="3001" formatCode="General">
                        <c:v>-5.2522896267034197E-4</c:v>
                      </c:pt>
                      <c:pt idx="3002" formatCode="General">
                        <c:v>-5.2105578225020003E-4</c:v>
                      </c:pt>
                      <c:pt idx="3003" formatCode="General">
                        <c:v>-4.9358167137683704E-4</c:v>
                      </c:pt>
                      <c:pt idx="3004" formatCode="General">
                        <c:v>-5.3168690739437098E-4</c:v>
                      </c:pt>
                      <c:pt idx="3005" formatCode="General">
                        <c:v>-5.1507742104245401E-4</c:v>
                      </c:pt>
                      <c:pt idx="3006" formatCode="General">
                        <c:v>-5.3604906713312103E-4</c:v>
                      </c:pt>
                      <c:pt idx="3007" formatCode="General">
                        <c:v>-5.1879852242739898E-4</c:v>
                      </c:pt>
                      <c:pt idx="3008" formatCode="General">
                        <c:v>-4.5502920464530902E-4</c:v>
                      </c:pt>
                      <c:pt idx="3009" formatCode="General">
                        <c:v>-5.24994895337132E-4</c:v>
                      </c:pt>
                      <c:pt idx="3010" formatCode="General">
                        <c:v>-5.0196959609828695E-4</c:v>
                      </c:pt>
                      <c:pt idx="3011" formatCode="General">
                        <c:v>-4.9666981843405201E-4</c:v>
                      </c:pt>
                      <c:pt idx="3012" formatCode="General">
                        <c:v>-5.0816149966747702E-4</c:v>
                      </c:pt>
                      <c:pt idx="3013" formatCode="General">
                        <c:v>-5.1171000597367497E-4</c:v>
                      </c:pt>
                      <c:pt idx="3014" formatCode="General">
                        <c:v>-5.1488572819229203E-4</c:v>
                      </c:pt>
                      <c:pt idx="3015" formatCode="General">
                        <c:v>-5.1968797859146005E-4</c:v>
                      </c:pt>
                      <c:pt idx="3016" formatCode="General">
                        <c:v>-5.3022930779267699E-4</c:v>
                      </c:pt>
                      <c:pt idx="3017" formatCode="General">
                        <c:v>-5.1486274530677804E-4</c:v>
                      </c:pt>
                      <c:pt idx="3018" formatCode="General">
                        <c:v>-5.4684340080614899E-4</c:v>
                      </c:pt>
                      <c:pt idx="3019" formatCode="General">
                        <c:v>-5.16992843009937E-4</c:v>
                      </c:pt>
                      <c:pt idx="3020" formatCode="General">
                        <c:v>-5.2237862272874302E-4</c:v>
                      </c:pt>
                      <c:pt idx="3021" formatCode="General">
                        <c:v>-5.0193735257723904E-4</c:v>
                      </c:pt>
                      <c:pt idx="3022" formatCode="General">
                        <c:v>-5.3035466043973396E-4</c:v>
                      </c:pt>
                      <c:pt idx="3023" formatCode="General">
                        <c:v>-5.1395785247402095E-4</c:v>
                      </c:pt>
                      <c:pt idx="3024" formatCode="General">
                        <c:v>-5.4483665087209205E-4</c:v>
                      </c:pt>
                      <c:pt idx="3025" formatCode="General">
                        <c:v>-5.2065858511430197E-4</c:v>
                      </c:pt>
                      <c:pt idx="3026" formatCode="General">
                        <c:v>-5.1461403089858799E-4</c:v>
                      </c:pt>
                      <c:pt idx="3027" formatCode="General">
                        <c:v>-5.0074229874806197E-4</c:v>
                      </c:pt>
                      <c:pt idx="3028" formatCode="General">
                        <c:v>-5.3261835599074795E-4</c:v>
                      </c:pt>
                      <c:pt idx="3029" formatCode="General">
                        <c:v>-5.1003875197005901E-4</c:v>
                      </c:pt>
                      <c:pt idx="3030" formatCode="General">
                        <c:v>-5.4384067911276502E-4</c:v>
                      </c:pt>
                      <c:pt idx="3031" formatCode="General">
                        <c:v>-5.3392103833276798E-4</c:v>
                      </c:pt>
                      <c:pt idx="3032" formatCode="General">
                        <c:v>-5.2766763503360405E-4</c:v>
                      </c:pt>
                      <c:pt idx="3033" formatCode="General">
                        <c:v>-5.4133253585891903E-4</c:v>
                      </c:pt>
                      <c:pt idx="3034" formatCode="General">
                        <c:v>-5.3724051570876803E-4</c:v>
                      </c:pt>
                      <c:pt idx="3035" formatCode="General">
                        <c:v>-5.4064959183291702E-4</c:v>
                      </c:pt>
                      <c:pt idx="3036" formatCode="General">
                        <c:v>-5.3225351329301302E-4</c:v>
                      </c:pt>
                      <c:pt idx="3037" formatCode="General">
                        <c:v>-5.1899493169966495E-4</c:v>
                      </c:pt>
                      <c:pt idx="3038" formatCode="General">
                        <c:v>-5.4698186595857599E-4</c:v>
                      </c:pt>
                      <c:pt idx="3039" formatCode="General">
                        <c:v>-5.6292413942422598E-4</c:v>
                      </c:pt>
                      <c:pt idx="3040" formatCode="General">
                        <c:v>-5.5182856716954405E-4</c:v>
                      </c:pt>
                      <c:pt idx="3041" formatCode="General">
                        <c:v>-5.4034943897247098E-4</c:v>
                      </c:pt>
                      <c:pt idx="3042" formatCode="General">
                        <c:v>-5.3000840723583696E-4</c:v>
                      </c:pt>
                      <c:pt idx="3043" formatCode="General">
                        <c:v>-5.3549649774084897E-4</c:v>
                      </c:pt>
                      <c:pt idx="3044" formatCode="General">
                        <c:v>-5.3495337289072298E-4</c:v>
                      </c:pt>
                      <c:pt idx="3045" formatCode="General">
                        <c:v>-5.1537310423015799E-4</c:v>
                      </c:pt>
                      <c:pt idx="3046" formatCode="General">
                        <c:v>-5.2799402808560302E-4</c:v>
                      </c:pt>
                      <c:pt idx="3047" formatCode="General">
                        <c:v>-5.3480474442248399E-4</c:v>
                      </c:pt>
                      <c:pt idx="3048" formatCode="General">
                        <c:v>-5.2623318470360297E-4</c:v>
                      </c:pt>
                      <c:pt idx="3049" formatCode="General">
                        <c:v>-5.1739055751057899E-4</c:v>
                      </c:pt>
                      <c:pt idx="3050" formatCode="General">
                        <c:v>-5.5771551261480203E-4</c:v>
                      </c:pt>
                      <c:pt idx="3051" formatCode="General">
                        <c:v>-5.4958871760257605E-4</c:v>
                      </c:pt>
                      <c:pt idx="3052" formatCode="General">
                        <c:v>-5.1736142646241804E-4</c:v>
                      </c:pt>
                      <c:pt idx="3053" formatCode="General">
                        <c:v>-4.9883303349653504E-4</c:v>
                      </c:pt>
                      <c:pt idx="3054" formatCode="General">
                        <c:v>-5.0104107104089097E-4</c:v>
                      </c:pt>
                      <c:pt idx="3055" formatCode="General">
                        <c:v>-5.2838536152702905E-4</c:v>
                      </c:pt>
                      <c:pt idx="3056" formatCode="General">
                        <c:v>-5.3239999519692901E-4</c:v>
                      </c:pt>
                      <c:pt idx="3057" formatCode="General">
                        <c:v>-5.1161486441681403E-4</c:v>
                      </c:pt>
                      <c:pt idx="3058" formatCode="General">
                        <c:v>-5.3065650124014304E-4</c:v>
                      </c:pt>
                      <c:pt idx="3059" formatCode="General">
                        <c:v>-5.3661318381984999E-4</c:v>
                      </c:pt>
                      <c:pt idx="3060" formatCode="General">
                        <c:v>-5.0548971211957503E-4</c:v>
                      </c:pt>
                      <c:pt idx="3061" formatCode="General">
                        <c:v>-5.2420030015720796E-4</c:v>
                      </c:pt>
                      <c:pt idx="3062" formatCode="General">
                        <c:v>-5.1861294084153196E-4</c:v>
                      </c:pt>
                      <c:pt idx="3063" formatCode="General">
                        <c:v>-5.3966922038236101E-4</c:v>
                      </c:pt>
                      <c:pt idx="3064" formatCode="General">
                        <c:v>-5.3860650388852602E-4</c:v>
                      </c:pt>
                      <c:pt idx="3065" formatCode="General">
                        <c:v>-5.4897266607867605E-4</c:v>
                      </c:pt>
                      <c:pt idx="3066" formatCode="General">
                        <c:v>-5.3793699696218298E-4</c:v>
                      </c:pt>
                      <c:pt idx="3067" formatCode="General">
                        <c:v>-5.3092994967787396E-4</c:v>
                      </c:pt>
                      <c:pt idx="3068" formatCode="General">
                        <c:v>-5.52106798685268E-4</c:v>
                      </c:pt>
                      <c:pt idx="3069" formatCode="General">
                        <c:v>-5.0219966932783799E-4</c:v>
                      </c:pt>
                      <c:pt idx="3070" formatCode="General">
                        <c:v>-4.7895940353183798E-4</c:v>
                      </c:pt>
                      <c:pt idx="3071" formatCode="General">
                        <c:v>-5.0159317956835795E-4</c:v>
                      </c:pt>
                      <c:pt idx="3072" formatCode="General">
                        <c:v>-4.9639471543635799E-4</c:v>
                      </c:pt>
                      <c:pt idx="3073" formatCode="General">
                        <c:v>-5.1903349029079203E-4</c:v>
                      </c:pt>
                      <c:pt idx="3074" formatCode="General">
                        <c:v>-4.8687379820998902E-4</c:v>
                      </c:pt>
                      <c:pt idx="3075" formatCode="General">
                        <c:v>-4.9983090020404904E-4</c:v>
                      </c:pt>
                      <c:pt idx="3076" formatCode="General">
                        <c:v>-5.3755892433485198E-4</c:v>
                      </c:pt>
                      <c:pt idx="3077" formatCode="General">
                        <c:v>-5.3268217091259401E-4</c:v>
                      </c:pt>
                      <c:pt idx="3078" formatCode="General">
                        <c:v>-4.8935474992118299E-4</c:v>
                      </c:pt>
                      <c:pt idx="3079" formatCode="General">
                        <c:v>-5.1499085718242899E-4</c:v>
                      </c:pt>
                      <c:pt idx="3080" formatCode="General">
                        <c:v>-5.1209781957403796E-4</c:v>
                      </c:pt>
                      <c:pt idx="3081" formatCode="General">
                        <c:v>-5.1205289612187498E-4</c:v>
                      </c:pt>
                      <c:pt idx="3082" formatCode="General">
                        <c:v>-5.2827459969476099E-4</c:v>
                      </c:pt>
                      <c:pt idx="3083" formatCode="General">
                        <c:v>-4.73917959565267E-4</c:v>
                      </c:pt>
                      <c:pt idx="3084" formatCode="General">
                        <c:v>-5.07398110792693E-4</c:v>
                      </c:pt>
                      <c:pt idx="3085" formatCode="General">
                        <c:v>-4.9593113725394803E-4</c:v>
                      </c:pt>
                      <c:pt idx="3086" formatCode="General">
                        <c:v>-5.0265816450929801E-4</c:v>
                      </c:pt>
                      <c:pt idx="3087" formatCode="General">
                        <c:v>-5.4980430587196099E-4</c:v>
                      </c:pt>
                      <c:pt idx="3088" formatCode="General">
                        <c:v>-5.02787420732685E-4</c:v>
                      </c:pt>
                      <c:pt idx="3089" formatCode="General">
                        <c:v>-5.4003160747028898E-4</c:v>
                      </c:pt>
                      <c:pt idx="3090" formatCode="General">
                        <c:v>-5.2627048320787195E-4</c:v>
                      </c:pt>
                      <c:pt idx="3091" formatCode="General">
                        <c:v>-5.1486122107745303E-4</c:v>
                      </c:pt>
                      <c:pt idx="3092" formatCode="General">
                        <c:v>-5.4517778834638697E-4</c:v>
                      </c:pt>
                      <c:pt idx="3093" formatCode="General">
                        <c:v>-5.4685155559839498E-4</c:v>
                      </c:pt>
                      <c:pt idx="3094" formatCode="General">
                        <c:v>-5.0231059946338698E-4</c:v>
                      </c:pt>
                      <c:pt idx="3095" formatCode="General">
                        <c:v>-5.1063314160783302E-4</c:v>
                      </c:pt>
                      <c:pt idx="3096" formatCode="General">
                        <c:v>-5.4102308957288195E-4</c:v>
                      </c:pt>
                      <c:pt idx="3097" formatCode="General">
                        <c:v>-5.2319322362186997E-4</c:v>
                      </c:pt>
                      <c:pt idx="3098" formatCode="General">
                        <c:v>-5.2326474392505303E-4</c:v>
                      </c:pt>
                      <c:pt idx="3099" formatCode="General">
                        <c:v>-4.8246525110094598E-4</c:v>
                      </c:pt>
                      <c:pt idx="3100" formatCode="General">
                        <c:v>-4.8625840016805E-4</c:v>
                      </c:pt>
                      <c:pt idx="3101" formatCode="General">
                        <c:v>-5.2640867236162397E-4</c:v>
                      </c:pt>
                      <c:pt idx="3102" formatCode="General">
                        <c:v>-5.0214732471270897E-4</c:v>
                      </c:pt>
                      <c:pt idx="3103" formatCode="General">
                        <c:v>-5.1548772231029504E-4</c:v>
                      </c:pt>
                      <c:pt idx="3104" formatCode="General">
                        <c:v>-5.0827128828580704E-4</c:v>
                      </c:pt>
                      <c:pt idx="3105" formatCode="General">
                        <c:v>-5.2693367565001504E-4</c:v>
                      </c:pt>
                      <c:pt idx="3106" formatCode="General">
                        <c:v>-4.9797287830580803E-4</c:v>
                      </c:pt>
                      <c:pt idx="3107" formatCode="General">
                        <c:v>-5.1525162517138405E-4</c:v>
                      </c:pt>
                      <c:pt idx="3108" formatCode="General">
                        <c:v>-5.1152289903057604E-4</c:v>
                      </c:pt>
                      <c:pt idx="3109" formatCode="General">
                        <c:v>-5.4592935809100998E-4</c:v>
                      </c:pt>
                      <c:pt idx="3110" formatCode="General">
                        <c:v>-4.8112384107077398E-4</c:v>
                      </c:pt>
                      <c:pt idx="3111" formatCode="General">
                        <c:v>-5.1713743644503103E-4</c:v>
                      </c:pt>
                      <c:pt idx="3112" formatCode="General">
                        <c:v>-4.94258968535244E-4</c:v>
                      </c:pt>
                      <c:pt idx="3113" formatCode="General">
                        <c:v>-4.6342280843056198E-4</c:v>
                      </c:pt>
                      <c:pt idx="3114" formatCode="General">
                        <c:v>-4.6700775455630901E-4</c:v>
                      </c:pt>
                      <c:pt idx="3115" formatCode="General">
                        <c:v>-4.8083597910043797E-4</c:v>
                      </c:pt>
                      <c:pt idx="3116" formatCode="General">
                        <c:v>-4.6478011348590999E-4</c:v>
                      </c:pt>
                      <c:pt idx="3117" formatCode="General">
                        <c:v>-4.5149343037009099E-4</c:v>
                      </c:pt>
                      <c:pt idx="3118" formatCode="General">
                        <c:v>-4.59031527486706E-4</c:v>
                      </c:pt>
                      <c:pt idx="3119" formatCode="General">
                        <c:v>-4.7702226136713297E-4</c:v>
                      </c:pt>
                      <c:pt idx="3120" formatCode="General">
                        <c:v>-4.5075375869468599E-4</c:v>
                      </c:pt>
                      <c:pt idx="3121" formatCode="General">
                        <c:v>-4.6551600465437201E-4</c:v>
                      </c:pt>
                      <c:pt idx="3122" formatCode="General">
                        <c:v>-4.8377109156263798E-4</c:v>
                      </c:pt>
                      <c:pt idx="3123" formatCode="General">
                        <c:v>-4.63903484340842E-4</c:v>
                      </c:pt>
                      <c:pt idx="3124" formatCode="General">
                        <c:v>-4.4994010604878203E-4</c:v>
                      </c:pt>
                      <c:pt idx="3125" formatCode="General">
                        <c:v>-4.9122918299063505E-4</c:v>
                      </c:pt>
                      <c:pt idx="3126" formatCode="General">
                        <c:v>-4.97334941096956E-4</c:v>
                      </c:pt>
                      <c:pt idx="3127" formatCode="General">
                        <c:v>-4.71202325989197E-4</c:v>
                      </c:pt>
                      <c:pt idx="3128" formatCode="General">
                        <c:v>-4.7966970721660099E-4</c:v>
                      </c:pt>
                      <c:pt idx="3129" formatCode="General">
                        <c:v>-4.8604259754296097E-4</c:v>
                      </c:pt>
                      <c:pt idx="3130" formatCode="General">
                        <c:v>-4.8680926871142799E-4</c:v>
                      </c:pt>
                      <c:pt idx="3131" formatCode="General">
                        <c:v>-4.7907178716200698E-4</c:v>
                      </c:pt>
                      <c:pt idx="3132" formatCode="General">
                        <c:v>-4.8043465937395302E-4</c:v>
                      </c:pt>
                      <c:pt idx="3133" formatCode="General">
                        <c:v>-4.8886664043492896E-4</c:v>
                      </c:pt>
                      <c:pt idx="3134" formatCode="General">
                        <c:v>-4.75582497120788E-4</c:v>
                      </c:pt>
                      <c:pt idx="3135" formatCode="General">
                        <c:v>-4.80883105959256E-4</c:v>
                      </c:pt>
                      <c:pt idx="3136" formatCode="General">
                        <c:v>-4.5242892146135698E-4</c:v>
                      </c:pt>
                      <c:pt idx="3137" formatCode="General">
                        <c:v>-4.5584827957687501E-4</c:v>
                      </c:pt>
                      <c:pt idx="3138" formatCode="General">
                        <c:v>-4.72059606494411E-4</c:v>
                      </c:pt>
                      <c:pt idx="3139" formatCode="General">
                        <c:v>-4.7856897240587399E-4</c:v>
                      </c:pt>
                      <c:pt idx="3140" formatCode="General">
                        <c:v>-4.7186912028920002E-4</c:v>
                      </c:pt>
                      <c:pt idx="3141" formatCode="General">
                        <c:v>-4.66252340495006E-4</c:v>
                      </c:pt>
                      <c:pt idx="3142" formatCode="General">
                        <c:v>-4.9027758337756697E-4</c:v>
                      </c:pt>
                      <c:pt idx="3143" formatCode="General">
                        <c:v>-4.8566557119274602E-4</c:v>
                      </c:pt>
                      <c:pt idx="3144" formatCode="General">
                        <c:v>-4.7285474895167101E-4</c:v>
                      </c:pt>
                      <c:pt idx="3145" formatCode="General">
                        <c:v>-4.92070154877799E-4</c:v>
                      </c:pt>
                      <c:pt idx="3146" formatCode="General">
                        <c:v>-4.8380188882420099E-4</c:v>
                      </c:pt>
                      <c:pt idx="3147" formatCode="General">
                        <c:v>-4.6865619917926598E-4</c:v>
                      </c:pt>
                      <c:pt idx="3148" formatCode="General">
                        <c:v>-4.5986098460106201E-4</c:v>
                      </c:pt>
                      <c:pt idx="3149" formatCode="General">
                        <c:v>-4.9034698691511301E-4</c:v>
                      </c:pt>
                      <c:pt idx="3150" formatCode="General">
                        <c:v>-4.80861176024903E-4</c:v>
                      </c:pt>
                      <c:pt idx="3151" formatCode="General">
                        <c:v>-4.77745670841072E-4</c:v>
                      </c:pt>
                      <c:pt idx="3152" formatCode="General">
                        <c:v>-4.7711488107700801E-4</c:v>
                      </c:pt>
                      <c:pt idx="3153" formatCode="General">
                        <c:v>-4.7533547932802602E-4</c:v>
                      </c:pt>
                      <c:pt idx="3154" formatCode="General">
                        <c:v>-4.8217993999505299E-4</c:v>
                      </c:pt>
                      <c:pt idx="3155" formatCode="General">
                        <c:v>-5.0235087865234005E-4</c:v>
                      </c:pt>
                      <c:pt idx="3156" formatCode="General">
                        <c:v>-4.7776062625748601E-4</c:v>
                      </c:pt>
                      <c:pt idx="3157" formatCode="General">
                        <c:v>-4.4981468018905697E-4</c:v>
                      </c:pt>
                      <c:pt idx="3158" formatCode="General">
                        <c:v>-4.7234037746614397E-4</c:v>
                      </c:pt>
                      <c:pt idx="3159" formatCode="General">
                        <c:v>-4.6287699637474099E-4</c:v>
                      </c:pt>
                      <c:pt idx="3160" formatCode="General">
                        <c:v>-4.5709222225438301E-4</c:v>
                      </c:pt>
                      <c:pt idx="3161" formatCode="General">
                        <c:v>-4.4506881813569901E-4</c:v>
                      </c:pt>
                      <c:pt idx="3162" formatCode="General">
                        <c:v>-4.6466329236871499E-4</c:v>
                      </c:pt>
                      <c:pt idx="3163" formatCode="General">
                        <c:v>-4.7792058037324101E-4</c:v>
                      </c:pt>
                      <c:pt idx="3164" formatCode="General">
                        <c:v>-4.6690272965502498E-4</c:v>
                      </c:pt>
                      <c:pt idx="3165" formatCode="General">
                        <c:v>-4.9639475945008999E-4</c:v>
                      </c:pt>
                      <c:pt idx="3166" formatCode="General">
                        <c:v>-5.0202373848317401E-4</c:v>
                      </c:pt>
                      <c:pt idx="3167" formatCode="General">
                        <c:v>-4.8227459099670398E-4</c:v>
                      </c:pt>
                      <c:pt idx="3168" formatCode="General">
                        <c:v>-4.9155151545198102E-4</c:v>
                      </c:pt>
                      <c:pt idx="3169" formatCode="General">
                        <c:v>-4.6796270717503797E-4</c:v>
                      </c:pt>
                      <c:pt idx="3170" formatCode="General">
                        <c:v>-4.8316690531363302E-4</c:v>
                      </c:pt>
                      <c:pt idx="3171" formatCode="General">
                        <c:v>-4.9004090236473596E-4</c:v>
                      </c:pt>
                      <c:pt idx="3172" formatCode="General">
                        <c:v>-4.8439972667942502E-4</c:v>
                      </c:pt>
                      <c:pt idx="3173" formatCode="General">
                        <c:v>-4.7681963978641597E-4</c:v>
                      </c:pt>
                      <c:pt idx="3174" formatCode="General">
                        <c:v>-4.7420383439433002E-4</c:v>
                      </c:pt>
                      <c:pt idx="3175" formatCode="General">
                        <c:v>-4.9329806293672103E-4</c:v>
                      </c:pt>
                      <c:pt idx="3176" formatCode="General">
                        <c:v>-4.9443857715962298E-4</c:v>
                      </c:pt>
                      <c:pt idx="3177" formatCode="General">
                        <c:v>-4.9421057065050604E-4</c:v>
                      </c:pt>
                      <c:pt idx="3178" formatCode="General">
                        <c:v>-4.8966521177168105E-4</c:v>
                      </c:pt>
                      <c:pt idx="3179" formatCode="General">
                        <c:v>-5.3286631934563002E-4</c:v>
                      </c:pt>
                      <c:pt idx="3180" formatCode="General">
                        <c:v>-4.8640102633393598E-4</c:v>
                      </c:pt>
                      <c:pt idx="3181" formatCode="General">
                        <c:v>-4.85805713245048E-4</c:v>
                      </c:pt>
                      <c:pt idx="3182" formatCode="General">
                        <c:v>-5.04262108688645E-4</c:v>
                      </c:pt>
                      <c:pt idx="3183" formatCode="General">
                        <c:v>-4.9071130997557896E-4</c:v>
                      </c:pt>
                      <c:pt idx="3184" formatCode="General">
                        <c:v>-4.7122625536988598E-4</c:v>
                      </c:pt>
                      <c:pt idx="3185" formatCode="General">
                        <c:v>-4.6907913639656902E-4</c:v>
                      </c:pt>
                      <c:pt idx="3186" formatCode="General">
                        <c:v>-4.9458010990321305E-4</c:v>
                      </c:pt>
                      <c:pt idx="3187" formatCode="General">
                        <c:v>-4.8809954853538002E-4</c:v>
                      </c:pt>
                      <c:pt idx="3188" formatCode="General">
                        <c:v>-5.0357698247957799E-4</c:v>
                      </c:pt>
                      <c:pt idx="3189" formatCode="General">
                        <c:v>-4.5220705709740801E-4</c:v>
                      </c:pt>
                      <c:pt idx="3190" formatCode="General">
                        <c:v>-4.54069063578989E-4</c:v>
                      </c:pt>
                      <c:pt idx="3191" formatCode="General">
                        <c:v>-4.5287007178320603E-4</c:v>
                      </c:pt>
                      <c:pt idx="3192" formatCode="General">
                        <c:v>-4.7047682263206398E-4</c:v>
                      </c:pt>
                      <c:pt idx="3193" formatCode="General">
                        <c:v>-4.5570931359072202E-4</c:v>
                      </c:pt>
                      <c:pt idx="3194" formatCode="General">
                        <c:v>-4.6098046948288702E-4</c:v>
                      </c:pt>
                      <c:pt idx="3195" formatCode="General">
                        <c:v>-4.4827163604374798E-4</c:v>
                      </c:pt>
                      <c:pt idx="3196" formatCode="General">
                        <c:v>-4.3641456887140602E-4</c:v>
                      </c:pt>
                      <c:pt idx="3197" formatCode="General">
                        <c:v>-4.5431569272746703E-4</c:v>
                      </c:pt>
                      <c:pt idx="3198" formatCode="General">
                        <c:v>-4.6042243191592402E-4</c:v>
                      </c:pt>
                      <c:pt idx="3199" formatCode="General">
                        <c:v>-4.3408882413624201E-4</c:v>
                      </c:pt>
                      <c:pt idx="3200" formatCode="General">
                        <c:v>-4.7007105599798399E-4</c:v>
                      </c:pt>
                      <c:pt idx="3201" formatCode="General">
                        <c:v>-4.44887761623976E-4</c:v>
                      </c:pt>
                      <c:pt idx="3202" formatCode="General">
                        <c:v>-4.6629999437931699E-4</c:v>
                      </c:pt>
                      <c:pt idx="3203" formatCode="General">
                        <c:v>-4.83493708612643E-4</c:v>
                      </c:pt>
                      <c:pt idx="3204" formatCode="General">
                        <c:v>-4.6366672855361002E-4</c:v>
                      </c:pt>
                      <c:pt idx="3205" formatCode="General">
                        <c:v>-4.7682768893272899E-4</c:v>
                      </c:pt>
                      <c:pt idx="3206" formatCode="General">
                        <c:v>-4.5625654941985802E-4</c:v>
                      </c:pt>
                      <c:pt idx="3207" formatCode="General">
                        <c:v>-4.6428662193688102E-4</c:v>
                      </c:pt>
                      <c:pt idx="3208" formatCode="General">
                        <c:v>-4.8632298885075499E-4</c:v>
                      </c:pt>
                      <c:pt idx="3209" formatCode="General">
                        <c:v>-4.6409752240211398E-4</c:v>
                      </c:pt>
                      <c:pt idx="3210" formatCode="General">
                        <c:v>-4.4999501106508398E-4</c:v>
                      </c:pt>
                      <c:pt idx="3211" formatCode="General">
                        <c:v>-4.9697759372158796E-4</c:v>
                      </c:pt>
                      <c:pt idx="3212" formatCode="General">
                        <c:v>-4.8847749761721303E-4</c:v>
                      </c:pt>
                      <c:pt idx="3213" formatCode="General">
                        <c:v>-4.8133129212389299E-4</c:v>
                      </c:pt>
                      <c:pt idx="3214" formatCode="General">
                        <c:v>-4.7102722841177799E-4</c:v>
                      </c:pt>
                      <c:pt idx="3215" formatCode="General">
                        <c:v>-4.72375629019054E-4</c:v>
                      </c:pt>
                      <c:pt idx="3216" formatCode="General">
                        <c:v>-4.6827715494888002E-4</c:v>
                      </c:pt>
                      <c:pt idx="3217" formatCode="General">
                        <c:v>-4.8058682682661599E-4</c:v>
                      </c:pt>
                      <c:pt idx="3218" formatCode="General">
                        <c:v>-4.7611992476024901E-4</c:v>
                      </c:pt>
                      <c:pt idx="3219" formatCode="General">
                        <c:v>-4.5622235017224802E-4</c:v>
                      </c:pt>
                      <c:pt idx="3220" formatCode="General">
                        <c:v>-4.79398964459671E-4</c:v>
                      </c:pt>
                      <c:pt idx="3221" formatCode="General">
                        <c:v>-4.80854293048647E-4</c:v>
                      </c:pt>
                      <c:pt idx="3222" formatCode="General">
                        <c:v>-4.83839466845692E-4</c:v>
                      </c:pt>
                      <c:pt idx="3223" formatCode="General">
                        <c:v>-4.7141616167219798E-4</c:v>
                      </c:pt>
                      <c:pt idx="3224" formatCode="General">
                        <c:v>-4.7070219395551602E-4</c:v>
                      </c:pt>
                      <c:pt idx="3225" formatCode="General">
                        <c:v>-4.6882720432668898E-4</c:v>
                      </c:pt>
                      <c:pt idx="3226" formatCode="General">
                        <c:v>-4.6661982390936699E-4</c:v>
                      </c:pt>
                      <c:pt idx="3227" formatCode="General">
                        <c:v>-4.9429383015561898E-4</c:v>
                      </c:pt>
                      <c:pt idx="3228" formatCode="General">
                        <c:v>-4.9236582728341899E-4</c:v>
                      </c:pt>
                      <c:pt idx="3229" formatCode="General">
                        <c:v>-5.3858014154766799E-4</c:v>
                      </c:pt>
                      <c:pt idx="3230" formatCode="General">
                        <c:v>-4.8733281867110198E-4</c:v>
                      </c:pt>
                      <c:pt idx="3231" formatCode="General">
                        <c:v>-4.9807535677655302E-4</c:v>
                      </c:pt>
                      <c:pt idx="3232" formatCode="General">
                        <c:v>-4.8697604475004402E-4</c:v>
                      </c:pt>
                      <c:pt idx="3233" formatCode="General">
                        <c:v>-4.7374378475701999E-4</c:v>
                      </c:pt>
                      <c:pt idx="3234" formatCode="General">
                        <c:v>-4.3006617148428201E-4</c:v>
                      </c:pt>
                      <c:pt idx="3235" formatCode="General">
                        <c:v>-4.64215544148905E-4</c:v>
                      </c:pt>
                      <c:pt idx="3236" formatCode="General">
                        <c:v>-4.5779014605240597E-4</c:v>
                      </c:pt>
                      <c:pt idx="3237" formatCode="General">
                        <c:v>-4.5675009460455001E-4</c:v>
                      </c:pt>
                      <c:pt idx="3238" formatCode="General">
                        <c:v>-4.79784370532332E-4</c:v>
                      </c:pt>
                      <c:pt idx="3239" formatCode="General">
                        <c:v>-4.82825834263948E-4</c:v>
                      </c:pt>
                      <c:pt idx="3240" formatCode="General">
                        <c:v>-4.7040940194798502E-4</c:v>
                      </c:pt>
                      <c:pt idx="3241" formatCode="General">
                        <c:v>-4.7182993770170301E-4</c:v>
                      </c:pt>
                      <c:pt idx="3242" formatCode="General">
                        <c:v>-4.8484586325090801E-4</c:v>
                      </c:pt>
                      <c:pt idx="3243" formatCode="General">
                        <c:v>-4.8371410164852602E-4</c:v>
                      </c:pt>
                      <c:pt idx="3244" formatCode="General">
                        <c:v>-4.44558996028734E-4</c:v>
                      </c:pt>
                      <c:pt idx="3245" formatCode="General">
                        <c:v>-4.9064185940869297E-4</c:v>
                      </c:pt>
                      <c:pt idx="3246" formatCode="General">
                        <c:v>-4.7973964078273999E-4</c:v>
                      </c:pt>
                      <c:pt idx="3247" formatCode="General">
                        <c:v>-4.8490655189687299E-4</c:v>
                      </c:pt>
                      <c:pt idx="3248" formatCode="General">
                        <c:v>-4.8982691086662199E-4</c:v>
                      </c:pt>
                      <c:pt idx="3249" formatCode="General">
                        <c:v>-4.6428608944177002E-4</c:v>
                      </c:pt>
                      <c:pt idx="3250" formatCode="General">
                        <c:v>-4.7890214788690798E-4</c:v>
                      </c:pt>
                      <c:pt idx="3251" formatCode="General">
                        <c:v>-5.1369086330297199E-4</c:v>
                      </c:pt>
                      <c:pt idx="3252" formatCode="General">
                        <c:v>-4.8513177231431003E-4</c:v>
                      </c:pt>
                      <c:pt idx="3253" formatCode="General">
                        <c:v>-4.9679811329326399E-4</c:v>
                      </c:pt>
                      <c:pt idx="3254" formatCode="General">
                        <c:v>-4.6481653722477801E-4</c:v>
                      </c:pt>
                      <c:pt idx="3255" formatCode="General">
                        <c:v>-4.44513128225258E-4</c:v>
                      </c:pt>
                      <c:pt idx="3256" formatCode="General">
                        <c:v>-4.8959694876907298E-4</c:v>
                      </c:pt>
                      <c:pt idx="3257" formatCode="General">
                        <c:v>-4.9970525875698603E-4</c:v>
                      </c:pt>
                      <c:pt idx="3258" formatCode="General">
                        <c:v>-4.8917014225187297E-4</c:v>
                      </c:pt>
                      <c:pt idx="3259" formatCode="General">
                        <c:v>-5.2271760958483705E-4</c:v>
                      </c:pt>
                      <c:pt idx="3260" formatCode="General">
                        <c:v>-4.9359577708373503E-4</c:v>
                      </c:pt>
                      <c:pt idx="3261" formatCode="General">
                        <c:v>-4.7246480508307998E-4</c:v>
                      </c:pt>
                      <c:pt idx="3262" formatCode="General">
                        <c:v>-4.66335687741097E-4</c:v>
                      </c:pt>
                      <c:pt idx="3263" formatCode="General">
                        <c:v>-4.4595509805539897E-4</c:v>
                      </c:pt>
                      <c:pt idx="3264" formatCode="General">
                        <c:v>-4.6109423884894101E-4</c:v>
                      </c:pt>
                      <c:pt idx="3265" formatCode="General">
                        <c:v>-4.8394553845030599E-4</c:v>
                      </c:pt>
                      <c:pt idx="3266" formatCode="General">
                        <c:v>-4.63251184469009E-4</c:v>
                      </c:pt>
                      <c:pt idx="3267" formatCode="General">
                        <c:v>-4.4570000663724597E-4</c:v>
                      </c:pt>
                      <c:pt idx="3268" formatCode="General">
                        <c:v>-5.0041090827143198E-4</c:v>
                      </c:pt>
                      <c:pt idx="3269" formatCode="General">
                        <c:v>-4.56343318243933E-4</c:v>
                      </c:pt>
                      <c:pt idx="3270" formatCode="General">
                        <c:v>-4.5801619238310299E-4</c:v>
                      </c:pt>
                      <c:pt idx="3271" formatCode="General">
                        <c:v>-4.7073102132388098E-4</c:v>
                      </c:pt>
                      <c:pt idx="3272" formatCode="General">
                        <c:v>-4.7334746800942098E-4</c:v>
                      </c:pt>
                      <c:pt idx="3273" formatCode="General">
                        <c:v>-4.59404238857253E-4</c:v>
                      </c:pt>
                      <c:pt idx="3274" formatCode="General">
                        <c:v>-4.9341391363570501E-4</c:v>
                      </c:pt>
                      <c:pt idx="3275" formatCode="General">
                        <c:v>-4.5875955662026002E-4</c:v>
                      </c:pt>
                      <c:pt idx="3276" formatCode="General">
                        <c:v>-4.7630146392016801E-4</c:v>
                      </c:pt>
                      <c:pt idx="3277" formatCode="General">
                        <c:v>-4.9010600634608905E-4</c:v>
                      </c:pt>
                      <c:pt idx="3278" formatCode="General">
                        <c:v>-4.4341565192105599E-4</c:v>
                      </c:pt>
                      <c:pt idx="3279" formatCode="General">
                        <c:v>-3.9598536316668603E-4</c:v>
                      </c:pt>
                      <c:pt idx="3280" formatCode="General">
                        <c:v>-4.34867248282632E-4</c:v>
                      </c:pt>
                      <c:pt idx="3281" formatCode="General">
                        <c:v>-4.1361579047101302E-4</c:v>
                      </c:pt>
                      <c:pt idx="3282" formatCode="General">
                        <c:v>-4.5215692524717098E-4</c:v>
                      </c:pt>
                      <c:pt idx="3283" formatCode="General">
                        <c:v>-4.3241724540745102E-4</c:v>
                      </c:pt>
                      <c:pt idx="3284" formatCode="General">
                        <c:v>-4.40627245345055E-4</c:v>
                      </c:pt>
                      <c:pt idx="3285" formatCode="General">
                        <c:v>-4.6810470894296402E-4</c:v>
                      </c:pt>
                      <c:pt idx="3286" formatCode="General">
                        <c:v>-4.6160482248295599E-4</c:v>
                      </c:pt>
                      <c:pt idx="3287" formatCode="General">
                        <c:v>-4.1606712413184998E-4</c:v>
                      </c:pt>
                      <c:pt idx="3288" formatCode="General">
                        <c:v>-4.37920294868597E-4</c:v>
                      </c:pt>
                      <c:pt idx="3289" formatCode="General">
                        <c:v>-4.3570499093298901E-4</c:v>
                      </c:pt>
                      <c:pt idx="3290" formatCode="General">
                        <c:v>-4.13043972952765E-4</c:v>
                      </c:pt>
                      <c:pt idx="3291" formatCode="General">
                        <c:v>-4.1653548593698102E-4</c:v>
                      </c:pt>
                      <c:pt idx="3292" formatCode="General">
                        <c:v>-4.2505466775162002E-4</c:v>
                      </c:pt>
                      <c:pt idx="3293" formatCode="General">
                        <c:v>-4.1135832113303402E-4</c:v>
                      </c:pt>
                      <c:pt idx="3294" formatCode="General">
                        <c:v>-4.0646947990677303E-4</c:v>
                      </c:pt>
                      <c:pt idx="3295" formatCode="General">
                        <c:v>-4.2864403320457201E-4</c:v>
                      </c:pt>
                      <c:pt idx="3296" formatCode="General">
                        <c:v>-4.3210599592519503E-4</c:v>
                      </c:pt>
                      <c:pt idx="3297" formatCode="General">
                        <c:v>-4.4709398613339702E-4</c:v>
                      </c:pt>
                      <c:pt idx="3298" formatCode="General">
                        <c:v>-4.5655948006143601E-4</c:v>
                      </c:pt>
                      <c:pt idx="3299" formatCode="General">
                        <c:v>-4.5628493917007298E-4</c:v>
                      </c:pt>
                      <c:pt idx="3300" formatCode="General">
                        <c:v>-4.1986974628709198E-4</c:v>
                      </c:pt>
                      <c:pt idx="3301" formatCode="General">
                        <c:v>-4.4071506639863702E-4</c:v>
                      </c:pt>
                      <c:pt idx="3302" formatCode="General">
                        <c:v>-4.3873450410906198E-4</c:v>
                      </c:pt>
                      <c:pt idx="3303" formatCode="General">
                        <c:v>-4.3995335775052298E-4</c:v>
                      </c:pt>
                      <c:pt idx="3304" formatCode="General">
                        <c:v>-4.2123505117156899E-4</c:v>
                      </c:pt>
                      <c:pt idx="3305" formatCode="General">
                        <c:v>-4.4304219362168698E-4</c:v>
                      </c:pt>
                      <c:pt idx="3306" formatCode="General">
                        <c:v>-4.4020504235356298E-4</c:v>
                      </c:pt>
                      <c:pt idx="3307" formatCode="General">
                        <c:v>-4.6731543599842898E-4</c:v>
                      </c:pt>
                      <c:pt idx="3308" formatCode="General">
                        <c:v>-4.39541234246747E-4</c:v>
                      </c:pt>
                      <c:pt idx="3309" formatCode="General">
                        <c:v>-4.4704146529694102E-4</c:v>
                      </c:pt>
                      <c:pt idx="3310" formatCode="General">
                        <c:v>-4.54109440974374E-4</c:v>
                      </c:pt>
                      <c:pt idx="3311" formatCode="General">
                        <c:v>-4.4720738435946502E-4</c:v>
                      </c:pt>
                      <c:pt idx="3312" formatCode="General">
                        <c:v>-4.3073466707329699E-4</c:v>
                      </c:pt>
                      <c:pt idx="3313" formatCode="General">
                        <c:v>-4.5380737714319599E-4</c:v>
                      </c:pt>
                      <c:pt idx="3314" formatCode="General">
                        <c:v>-4.55786228085963E-4</c:v>
                      </c:pt>
                      <c:pt idx="3315" formatCode="General">
                        <c:v>-4.4283067298420999E-4</c:v>
                      </c:pt>
                      <c:pt idx="3316" formatCode="General">
                        <c:v>-4.4742436338088498E-4</c:v>
                      </c:pt>
                      <c:pt idx="3317" formatCode="General">
                        <c:v>-4.4637156245805001E-4</c:v>
                      </c:pt>
                      <c:pt idx="3318" formatCode="General">
                        <c:v>-4.4435679734919099E-4</c:v>
                      </c:pt>
                      <c:pt idx="3319" formatCode="General">
                        <c:v>-4.2549752360975901E-4</c:v>
                      </c:pt>
                      <c:pt idx="3320" formatCode="General">
                        <c:v>-4.5541994777615398E-4</c:v>
                      </c:pt>
                      <c:pt idx="3321" formatCode="General">
                        <c:v>-5.1901887389353598E-4</c:v>
                      </c:pt>
                      <c:pt idx="3322" formatCode="General">
                        <c:v>-4.1514710111861602E-4</c:v>
                      </c:pt>
                      <c:pt idx="3323" formatCode="General">
                        <c:v>-4.6162727769945001E-4</c:v>
                      </c:pt>
                      <c:pt idx="3324" formatCode="General">
                        <c:v>-4.61586307716695E-4</c:v>
                      </c:pt>
                      <c:pt idx="3325" formatCode="General">
                        <c:v>-4.5462493350815699E-4</c:v>
                      </c:pt>
                      <c:pt idx="3326" formatCode="General">
                        <c:v>-4.2837194191564198E-4</c:v>
                      </c:pt>
                      <c:pt idx="3327" formatCode="General">
                        <c:v>-4.60972604053919E-4</c:v>
                      </c:pt>
                      <c:pt idx="3328" formatCode="General">
                        <c:v>-4.5136319563276198E-4</c:v>
                      </c:pt>
                      <c:pt idx="3329" formatCode="General">
                        <c:v>-4.3456776117724001E-4</c:v>
                      </c:pt>
                      <c:pt idx="3330" formatCode="General">
                        <c:v>-4.7847830605338702E-4</c:v>
                      </c:pt>
                      <c:pt idx="3331" formatCode="General">
                        <c:v>-4.7238689024566098E-4</c:v>
                      </c:pt>
                      <c:pt idx="3332" formatCode="General">
                        <c:v>-4.8875575356077899E-4</c:v>
                      </c:pt>
                      <c:pt idx="3333" formatCode="General">
                        <c:v>-4.4097550607192999E-4</c:v>
                      </c:pt>
                      <c:pt idx="3334" formatCode="General">
                        <c:v>-4.5514306507502998E-4</c:v>
                      </c:pt>
                      <c:pt idx="3335" formatCode="General">
                        <c:v>-4.75836447747844E-4</c:v>
                      </c:pt>
                      <c:pt idx="3336" formatCode="General">
                        <c:v>-4.5326148576093001E-4</c:v>
                      </c:pt>
                      <c:pt idx="3337" formatCode="General">
                        <c:v>-4.2133676035267299E-4</c:v>
                      </c:pt>
                      <c:pt idx="3338" formatCode="General">
                        <c:v>-4.2461967227078802E-4</c:v>
                      </c:pt>
                      <c:pt idx="3339" formatCode="General">
                        <c:v>-4.5209309640906398E-4</c:v>
                      </c:pt>
                      <c:pt idx="3340" formatCode="General">
                        <c:v>-4.7583746670551099E-4</c:v>
                      </c:pt>
                      <c:pt idx="3341" formatCode="General">
                        <c:v>-4.5749055385439302E-4</c:v>
                      </c:pt>
                      <c:pt idx="3342" formatCode="General">
                        <c:v>-4.5817827792988001E-4</c:v>
                      </c:pt>
                      <c:pt idx="3343" formatCode="General">
                        <c:v>-4.6440098583495399E-4</c:v>
                      </c:pt>
                      <c:pt idx="3344" formatCode="General">
                        <c:v>-4.4358166547722998E-4</c:v>
                      </c:pt>
                      <c:pt idx="3345" formatCode="General">
                        <c:v>-4.5767499305393301E-4</c:v>
                      </c:pt>
                      <c:pt idx="3346" formatCode="General">
                        <c:v>-4.1874972018136598E-4</c:v>
                      </c:pt>
                      <c:pt idx="3347" formatCode="General">
                        <c:v>-4.4941940747040198E-4</c:v>
                      </c:pt>
                      <c:pt idx="3348" formatCode="General">
                        <c:v>-3.9746791412988299E-4</c:v>
                      </c:pt>
                      <c:pt idx="3349" formatCode="General">
                        <c:v>-4.4678197873213997E-4</c:v>
                      </c:pt>
                      <c:pt idx="3350" formatCode="General">
                        <c:v>-4.5428286305642198E-4</c:v>
                      </c:pt>
                      <c:pt idx="3351" formatCode="General">
                        <c:v>-4.3215307961230899E-4</c:v>
                      </c:pt>
                      <c:pt idx="3352" formatCode="General">
                        <c:v>-4.2201146152255902E-4</c:v>
                      </c:pt>
                      <c:pt idx="3353" formatCode="General">
                        <c:v>-4.47262098119136E-4</c:v>
                      </c:pt>
                      <c:pt idx="3354" formatCode="General">
                        <c:v>-4.7825762209144698E-4</c:v>
                      </c:pt>
                      <c:pt idx="3355" formatCode="General">
                        <c:v>-4.3480769619257597E-4</c:v>
                      </c:pt>
                      <c:pt idx="3356" formatCode="General">
                        <c:v>-4.4003497909406403E-4</c:v>
                      </c:pt>
                      <c:pt idx="3357" formatCode="General">
                        <c:v>-4.9699195762844997E-4</c:v>
                      </c:pt>
                      <c:pt idx="3358" formatCode="General">
                        <c:v>-4.6749520355606101E-4</c:v>
                      </c:pt>
                      <c:pt idx="3359" formatCode="General">
                        <c:v>-4.8150299029579201E-4</c:v>
                      </c:pt>
                      <c:pt idx="3360" formatCode="General">
                        <c:v>-4.8553492692568999E-4</c:v>
                      </c:pt>
                      <c:pt idx="3361" formatCode="General">
                        <c:v>-4.83589313803394E-4</c:v>
                      </c:pt>
                      <c:pt idx="3362" formatCode="General">
                        <c:v>-4.83651423411129E-4</c:v>
                      </c:pt>
                      <c:pt idx="3363" formatCode="General">
                        <c:v>-4.9080012082017299E-4</c:v>
                      </c:pt>
                      <c:pt idx="3364" formatCode="General">
                        <c:v>-4.59302402197164E-4</c:v>
                      </c:pt>
                      <c:pt idx="3365" formatCode="General">
                        <c:v>-4.7469656238019399E-4</c:v>
                      </c:pt>
                      <c:pt idx="3366" formatCode="General">
                        <c:v>-4.7030722149502799E-4</c:v>
                      </c:pt>
                      <c:pt idx="3367" formatCode="General">
                        <c:v>-4.7858324250625199E-4</c:v>
                      </c:pt>
                      <c:pt idx="3368" formatCode="General">
                        <c:v>-4.74147867550354E-4</c:v>
                      </c:pt>
                      <c:pt idx="3369" formatCode="General">
                        <c:v>-4.6067508885704202E-4</c:v>
                      </c:pt>
                      <c:pt idx="3370" formatCode="General">
                        <c:v>-4.5305327541734602E-4</c:v>
                      </c:pt>
                      <c:pt idx="3371" formatCode="General">
                        <c:v>-4.6875226770806997E-4</c:v>
                      </c:pt>
                      <c:pt idx="3372" formatCode="General">
                        <c:v>-4.8655418588538899E-4</c:v>
                      </c:pt>
                      <c:pt idx="3373" formatCode="General">
                        <c:v>-4.6352646261844899E-4</c:v>
                      </c:pt>
                      <c:pt idx="3374" formatCode="General">
                        <c:v>-4.59399207537049E-4</c:v>
                      </c:pt>
                      <c:pt idx="3375" formatCode="General">
                        <c:v>-4.9065292154316399E-4</c:v>
                      </c:pt>
                      <c:pt idx="3376" formatCode="General">
                        <c:v>-4.6247350378815602E-4</c:v>
                      </c:pt>
                      <c:pt idx="3377" formatCode="General">
                        <c:v>-4.8253061724280499E-4</c:v>
                      </c:pt>
                      <c:pt idx="3378" formatCode="General">
                        <c:v>-4.8187956777514602E-4</c:v>
                      </c:pt>
                      <c:pt idx="3379" formatCode="General">
                        <c:v>-4.9197482272368297E-4</c:v>
                      </c:pt>
                      <c:pt idx="3380" formatCode="General">
                        <c:v>-4.7052852359929999E-4</c:v>
                      </c:pt>
                      <c:pt idx="3381" formatCode="General">
                        <c:v>-4.1829679575657502E-4</c:v>
                      </c:pt>
                      <c:pt idx="3382" formatCode="General">
                        <c:v>-4.5282104759144099E-4</c:v>
                      </c:pt>
                      <c:pt idx="3383" formatCode="General">
                        <c:v>-4.4859591870366001E-4</c:v>
                      </c:pt>
                      <c:pt idx="3384" formatCode="General">
                        <c:v>-4.6334747683009399E-4</c:v>
                      </c:pt>
                      <c:pt idx="3385" formatCode="General">
                        <c:v>-4.6178140618692901E-4</c:v>
                      </c:pt>
                      <c:pt idx="3386" formatCode="General">
                        <c:v>-4.28894449417965E-4</c:v>
                      </c:pt>
                      <c:pt idx="3387" formatCode="General">
                        <c:v>-4.7266672196015703E-4</c:v>
                      </c:pt>
                      <c:pt idx="3388" formatCode="General">
                        <c:v>-4.33369785263924E-4</c:v>
                      </c:pt>
                      <c:pt idx="3389" formatCode="General">
                        <c:v>-4.9134254225602705E-4</c:v>
                      </c:pt>
                      <c:pt idx="3390" formatCode="General">
                        <c:v>-4.7876288044764901E-4</c:v>
                      </c:pt>
                      <c:pt idx="3391" formatCode="General">
                        <c:v>-4.8147243942445699E-4</c:v>
                      </c:pt>
                      <c:pt idx="3392" formatCode="General">
                        <c:v>-4.90884943440523E-4</c:v>
                      </c:pt>
                      <c:pt idx="3393" formatCode="General">
                        <c:v>-4.6740278323606699E-4</c:v>
                      </c:pt>
                      <c:pt idx="3394" formatCode="General">
                        <c:v>-5.1859205224432997E-4</c:v>
                      </c:pt>
                      <c:pt idx="3395" formatCode="General">
                        <c:v>-4.8586259021045201E-4</c:v>
                      </c:pt>
                      <c:pt idx="3396" formatCode="General">
                        <c:v>-4.8987467047625205E-4</c:v>
                      </c:pt>
                      <c:pt idx="3397" formatCode="General">
                        <c:v>-4.9173794170329099E-4</c:v>
                      </c:pt>
                      <c:pt idx="3398" formatCode="General">
                        <c:v>-4.7139316563845799E-4</c:v>
                      </c:pt>
                      <c:pt idx="3399" formatCode="General">
                        <c:v>-4.8904616682857996E-4</c:v>
                      </c:pt>
                      <c:pt idx="3400" formatCode="General">
                        <c:v>-4.7836267794783798E-4</c:v>
                      </c:pt>
                      <c:pt idx="3401" formatCode="General">
                        <c:v>-4.6585264856698901E-4</c:v>
                      </c:pt>
                      <c:pt idx="3402" formatCode="General">
                        <c:v>-4.80187887690736E-4</c:v>
                      </c:pt>
                      <c:pt idx="3403" formatCode="General">
                        <c:v>-4.3924998820275097E-4</c:v>
                      </c:pt>
                      <c:pt idx="3404" formatCode="General">
                        <c:v>-4.3335285258035199E-4</c:v>
                      </c:pt>
                      <c:pt idx="3405" formatCode="General">
                        <c:v>-4.7227983034163002E-4</c:v>
                      </c:pt>
                      <c:pt idx="3406" formatCode="General">
                        <c:v>-4.6406758431439198E-4</c:v>
                      </c:pt>
                      <c:pt idx="3407" formatCode="General">
                        <c:v>-4.5609000139307498E-4</c:v>
                      </c:pt>
                      <c:pt idx="3408" formatCode="General">
                        <c:v>-4.4872350446283402E-4</c:v>
                      </c:pt>
                      <c:pt idx="3409" formatCode="General">
                        <c:v>-5.0326424346597504E-4</c:v>
                      </c:pt>
                      <c:pt idx="3410" formatCode="General">
                        <c:v>-5.1718551496238705E-4</c:v>
                      </c:pt>
                      <c:pt idx="3411" formatCode="General">
                        <c:v>-4.9823131713885697E-4</c:v>
                      </c:pt>
                      <c:pt idx="3412" formatCode="General">
                        <c:v>-4.8996775814948103E-4</c:v>
                      </c:pt>
                      <c:pt idx="3413" formatCode="General">
                        <c:v>-4.9225156570293098E-4</c:v>
                      </c:pt>
                      <c:pt idx="3414" formatCode="General">
                        <c:v>-4.8547081896556702E-4</c:v>
                      </c:pt>
                      <c:pt idx="3415" formatCode="General">
                        <c:v>-4.5854139802708598E-4</c:v>
                      </c:pt>
                      <c:pt idx="3416" formatCode="General">
                        <c:v>-5.0078713822577397E-4</c:v>
                      </c:pt>
                      <c:pt idx="3417" formatCode="General">
                        <c:v>-4.5682120475975499E-4</c:v>
                      </c:pt>
                      <c:pt idx="3418" formatCode="General">
                        <c:v>-4.8008061485128899E-4</c:v>
                      </c:pt>
                      <c:pt idx="3419" formatCode="General">
                        <c:v>-4.82826586002668E-4</c:v>
                      </c:pt>
                      <c:pt idx="3420" formatCode="General">
                        <c:v>-4.6727724911818598E-4</c:v>
                      </c:pt>
                      <c:pt idx="3421" formatCode="General">
                        <c:v>-4.6919523995734501E-4</c:v>
                      </c:pt>
                      <c:pt idx="3422" formatCode="General">
                        <c:v>-4.2472618222971097E-4</c:v>
                      </c:pt>
                      <c:pt idx="3423" formatCode="General">
                        <c:v>-4.5608094131409301E-4</c:v>
                      </c:pt>
                      <c:pt idx="3424" formatCode="General">
                        <c:v>-4.5481656005515799E-4</c:v>
                      </c:pt>
                      <c:pt idx="3425" formatCode="General">
                        <c:v>-4.2137506544708101E-4</c:v>
                      </c:pt>
                      <c:pt idx="3426" formatCode="General">
                        <c:v>-4.3513186251025501E-4</c:v>
                      </c:pt>
                      <c:pt idx="3427" formatCode="General">
                        <c:v>-4.1496173856588498E-4</c:v>
                      </c:pt>
                      <c:pt idx="3428" formatCode="General">
                        <c:v>-4.4293847041435101E-4</c:v>
                      </c:pt>
                      <c:pt idx="3429" formatCode="General">
                        <c:v>-4.3477374934636399E-4</c:v>
                      </c:pt>
                      <c:pt idx="3430" formatCode="General">
                        <c:v>-4.3233914940240598E-4</c:v>
                      </c:pt>
                      <c:pt idx="3431" formatCode="General">
                        <c:v>-4.31778610752398E-4</c:v>
                      </c:pt>
                      <c:pt idx="3432" formatCode="General">
                        <c:v>-4.3775159898081699E-4</c:v>
                      </c:pt>
                      <c:pt idx="3433" formatCode="General">
                        <c:v>-4.6275957788513003E-4</c:v>
                      </c:pt>
                      <c:pt idx="3434" formatCode="General">
                        <c:v>-4.0277619590800199E-4</c:v>
                      </c:pt>
                      <c:pt idx="3435" formatCode="General">
                        <c:v>-4.4908223202002402E-4</c:v>
                      </c:pt>
                      <c:pt idx="3436" formatCode="General">
                        <c:v>-4.4511510390109101E-4</c:v>
                      </c:pt>
                      <c:pt idx="3437" formatCode="General">
                        <c:v>-4.5424024566718599E-4</c:v>
                      </c:pt>
                      <c:pt idx="3438" formatCode="General">
                        <c:v>-4.5396784446888902E-4</c:v>
                      </c:pt>
                      <c:pt idx="3439" formatCode="General">
                        <c:v>-4.14216165364032E-4</c:v>
                      </c:pt>
                      <c:pt idx="3440" formatCode="General">
                        <c:v>-4.1854726653314702E-4</c:v>
                      </c:pt>
                      <c:pt idx="3441" formatCode="General">
                        <c:v>-3.77659535648011E-4</c:v>
                      </c:pt>
                      <c:pt idx="3442" formatCode="General">
                        <c:v>-4.4523856807212399E-4</c:v>
                      </c:pt>
                      <c:pt idx="3443" formatCode="General">
                        <c:v>-4.2680693125450602E-4</c:v>
                      </c:pt>
                      <c:pt idx="3444" formatCode="General">
                        <c:v>-4.14691059551112E-4</c:v>
                      </c:pt>
                      <c:pt idx="3445" formatCode="General">
                        <c:v>-4.2835450585948699E-4</c:v>
                      </c:pt>
                      <c:pt idx="3446" formatCode="General">
                        <c:v>-3.9360837104028301E-4</c:v>
                      </c:pt>
                      <c:pt idx="3447" formatCode="General">
                        <c:v>-3.9170824836191702E-4</c:v>
                      </c:pt>
                      <c:pt idx="3448" formatCode="General">
                        <c:v>-3.7975881159662802E-4</c:v>
                      </c:pt>
                      <c:pt idx="3449" formatCode="General">
                        <c:v>-4.3051763636177501E-4</c:v>
                      </c:pt>
                      <c:pt idx="3450" formatCode="General">
                        <c:v>-4.17353459347997E-4</c:v>
                      </c:pt>
                      <c:pt idx="3451" formatCode="General">
                        <c:v>-4.2350824881391599E-4</c:v>
                      </c:pt>
                      <c:pt idx="3452" formatCode="General">
                        <c:v>-4.0193217915423401E-4</c:v>
                      </c:pt>
                      <c:pt idx="3453" formatCode="General">
                        <c:v>-4.0922844902143302E-4</c:v>
                      </c:pt>
                      <c:pt idx="3454" formatCode="General">
                        <c:v>-3.86593866282778E-4</c:v>
                      </c:pt>
                      <c:pt idx="3455" formatCode="General">
                        <c:v>-4.1256128617740099E-4</c:v>
                      </c:pt>
                      <c:pt idx="3456" formatCode="General">
                        <c:v>-4.2553110654272699E-4</c:v>
                      </c:pt>
                      <c:pt idx="3457" formatCode="General">
                        <c:v>-4.2838955370262698E-4</c:v>
                      </c:pt>
                      <c:pt idx="3458" formatCode="General">
                        <c:v>-4.55645717740736E-4</c:v>
                      </c:pt>
                      <c:pt idx="3459" formatCode="General">
                        <c:v>-4.7943046619877802E-4</c:v>
                      </c:pt>
                      <c:pt idx="3460" formatCode="General">
                        <c:v>-4.34422440488205E-4</c:v>
                      </c:pt>
                      <c:pt idx="3461" formatCode="General">
                        <c:v>-4.2163181196391901E-4</c:v>
                      </c:pt>
                      <c:pt idx="3462" formatCode="General">
                        <c:v>-4.3060747474591598E-4</c:v>
                      </c:pt>
                      <c:pt idx="3463" formatCode="General">
                        <c:v>-4.0921363894928201E-4</c:v>
                      </c:pt>
                      <c:pt idx="3464" formatCode="General">
                        <c:v>-4.3446358027214398E-4</c:v>
                      </c:pt>
                      <c:pt idx="3465" formatCode="General">
                        <c:v>-4.1698521750502699E-4</c:v>
                      </c:pt>
                      <c:pt idx="3466" formatCode="General">
                        <c:v>-4.7233111346745802E-4</c:v>
                      </c:pt>
                      <c:pt idx="3467" formatCode="General">
                        <c:v>-4.3886010227951901E-4</c:v>
                      </c:pt>
                      <c:pt idx="3468" formatCode="General">
                        <c:v>-4.3087845844967399E-4</c:v>
                      </c:pt>
                      <c:pt idx="3469" formatCode="General">
                        <c:v>-3.9020002114562198E-4</c:v>
                      </c:pt>
                      <c:pt idx="3470" formatCode="General">
                        <c:v>-4.1411492919639299E-4</c:v>
                      </c:pt>
                      <c:pt idx="3471" formatCode="General">
                        <c:v>-4.1364138356742301E-4</c:v>
                      </c:pt>
                      <c:pt idx="3472" formatCode="General">
                        <c:v>-4.2455256287467501E-4</c:v>
                      </c:pt>
                      <c:pt idx="3473" formatCode="General">
                        <c:v>-4.0955538285342098E-4</c:v>
                      </c:pt>
                      <c:pt idx="3474" formatCode="General">
                        <c:v>-4.0024940716747902E-4</c:v>
                      </c:pt>
                      <c:pt idx="3475" formatCode="General">
                        <c:v>-4.0797660668781999E-4</c:v>
                      </c:pt>
                      <c:pt idx="3476" formatCode="General">
                        <c:v>-4.0726882795740898E-4</c:v>
                      </c:pt>
                      <c:pt idx="3477" formatCode="General">
                        <c:v>-4.0696049815574701E-4</c:v>
                      </c:pt>
                      <c:pt idx="3478" formatCode="General">
                        <c:v>-3.8922508002482399E-4</c:v>
                      </c:pt>
                      <c:pt idx="3479" formatCode="General">
                        <c:v>-4.5729407822626099E-4</c:v>
                      </c:pt>
                      <c:pt idx="3480" formatCode="General">
                        <c:v>-4.3440573441624501E-4</c:v>
                      </c:pt>
                      <c:pt idx="3481" formatCode="General">
                        <c:v>-4.1343229055862797E-4</c:v>
                      </c:pt>
                      <c:pt idx="3482" formatCode="General">
                        <c:v>-4.73604386724426E-4</c:v>
                      </c:pt>
                      <c:pt idx="3483" formatCode="General">
                        <c:v>-3.54904754114716E-4</c:v>
                      </c:pt>
                      <c:pt idx="3484" formatCode="General">
                        <c:v>-3.2845822170756898E-4</c:v>
                      </c:pt>
                      <c:pt idx="3485" formatCode="General">
                        <c:v>-2.8606767992784101E-4</c:v>
                      </c:pt>
                      <c:pt idx="3486" formatCode="General">
                        <c:v>-3.0514833876638001E-4</c:v>
                      </c:pt>
                      <c:pt idx="3487" formatCode="General">
                        <c:v>-3.07157335761155E-4</c:v>
                      </c:pt>
                      <c:pt idx="3488" formatCode="General">
                        <c:v>-2.7533414194421302E-4</c:v>
                      </c:pt>
                      <c:pt idx="3489" formatCode="General">
                        <c:v>-3.0660356048378701E-4</c:v>
                      </c:pt>
                      <c:pt idx="3490" formatCode="General">
                        <c:v>-2.7787455262220901E-4</c:v>
                      </c:pt>
                      <c:pt idx="3491" formatCode="General">
                        <c:v>-3.2547231679431901E-4</c:v>
                      </c:pt>
                      <c:pt idx="3492" formatCode="General">
                        <c:v>-3.1921757882586501E-4</c:v>
                      </c:pt>
                      <c:pt idx="3493" formatCode="General">
                        <c:v>-3.4468567968184202E-4</c:v>
                      </c:pt>
                      <c:pt idx="3494" formatCode="General">
                        <c:v>-3.2216871393390902E-4</c:v>
                      </c:pt>
                      <c:pt idx="3495" formatCode="General">
                        <c:v>-3.2317644925732399E-4</c:v>
                      </c:pt>
                      <c:pt idx="3496" formatCode="General">
                        <c:v>-3.2937879481044502E-4</c:v>
                      </c:pt>
                      <c:pt idx="3497" formatCode="General">
                        <c:v>-3.2182613641706199E-4</c:v>
                      </c:pt>
                      <c:pt idx="3498" formatCode="General">
                        <c:v>-3.2092271687612098E-4</c:v>
                      </c:pt>
                      <c:pt idx="3499" formatCode="General">
                        <c:v>-3.2583573846853297E-4</c:v>
                      </c:pt>
                      <c:pt idx="3500" formatCode="General">
                        <c:v>-3.2218326448149202E-4</c:v>
                      </c:pt>
                      <c:pt idx="3501" formatCode="General">
                        <c:v>-3.0652651715385099E-4</c:v>
                      </c:pt>
                      <c:pt idx="3502" formatCode="General">
                        <c:v>-3.21909340276722E-4</c:v>
                      </c:pt>
                      <c:pt idx="3503" formatCode="General">
                        <c:v>-3.4943548361136899E-4</c:v>
                      </c:pt>
                      <c:pt idx="3504" formatCode="General">
                        <c:v>-3.2087984416867701E-4</c:v>
                      </c:pt>
                      <c:pt idx="3505" formatCode="General">
                        <c:v>-3.3337709926220299E-4</c:v>
                      </c:pt>
                      <c:pt idx="3506" formatCode="General">
                        <c:v>-3.43379527183219E-4</c:v>
                      </c:pt>
                      <c:pt idx="3507" formatCode="General">
                        <c:v>-3.4613062969490299E-4</c:v>
                      </c:pt>
                      <c:pt idx="3508" formatCode="General">
                        <c:v>-3.5073564718558602E-4</c:v>
                      </c:pt>
                      <c:pt idx="3509" formatCode="General">
                        <c:v>-3.5031354480710898E-4</c:v>
                      </c:pt>
                      <c:pt idx="3510" formatCode="General">
                        <c:v>-3.6671642913856301E-4</c:v>
                      </c:pt>
                      <c:pt idx="3511" formatCode="General">
                        <c:v>-3.6884467156155702E-4</c:v>
                      </c:pt>
                      <c:pt idx="3512" formatCode="General">
                        <c:v>-3.3402609031584998E-4</c:v>
                      </c:pt>
                      <c:pt idx="3513" formatCode="General">
                        <c:v>-3.5369621996243598E-4</c:v>
                      </c:pt>
                      <c:pt idx="3514" formatCode="General">
                        <c:v>-3.7839559922882299E-4</c:v>
                      </c:pt>
                      <c:pt idx="3515" formatCode="General">
                        <c:v>-3.6178951095478098E-4</c:v>
                      </c:pt>
                      <c:pt idx="3516" formatCode="General">
                        <c:v>-3.6473094051159001E-4</c:v>
                      </c:pt>
                      <c:pt idx="3517" formatCode="General">
                        <c:v>-3.8383863985978197E-4</c:v>
                      </c:pt>
                      <c:pt idx="3518" formatCode="General">
                        <c:v>-3.37916411146157E-4</c:v>
                      </c:pt>
                      <c:pt idx="3519" formatCode="General">
                        <c:v>-3.5757343390077899E-4</c:v>
                      </c:pt>
                      <c:pt idx="3520" formatCode="General">
                        <c:v>-3.9072466542079101E-4</c:v>
                      </c:pt>
                      <c:pt idx="3521" formatCode="General">
                        <c:v>-3.7325897722204201E-4</c:v>
                      </c:pt>
                      <c:pt idx="3522" formatCode="General">
                        <c:v>-3.8401426953949599E-4</c:v>
                      </c:pt>
                      <c:pt idx="3523" formatCode="General">
                        <c:v>-3.5106018164229901E-4</c:v>
                      </c:pt>
                      <c:pt idx="3524" formatCode="General">
                        <c:v>-3.4337694738429E-4</c:v>
                      </c:pt>
                      <c:pt idx="3525" formatCode="General">
                        <c:v>-3.5674092489686101E-4</c:v>
                      </c:pt>
                      <c:pt idx="3526" formatCode="General">
                        <c:v>-3.7399700800415999E-4</c:v>
                      </c:pt>
                      <c:pt idx="3527" formatCode="General">
                        <c:v>-3.1439773413405699E-4</c:v>
                      </c:pt>
                      <c:pt idx="3528" formatCode="General">
                        <c:v>-3.8000855627909899E-4</c:v>
                      </c:pt>
                      <c:pt idx="3529" formatCode="General">
                        <c:v>-3.72153186302257E-4</c:v>
                      </c:pt>
                      <c:pt idx="3530" formatCode="General">
                        <c:v>-3.8239319166838198E-4</c:v>
                      </c:pt>
                      <c:pt idx="3531" formatCode="General">
                        <c:v>-3.57612143501243E-4</c:v>
                      </c:pt>
                      <c:pt idx="3532" formatCode="General">
                        <c:v>-3.6880576225365098E-4</c:v>
                      </c:pt>
                      <c:pt idx="3533" formatCode="General">
                        <c:v>-3.5795774317002801E-4</c:v>
                      </c:pt>
                      <c:pt idx="3534" formatCode="General">
                        <c:v>-3.5358529271748898E-4</c:v>
                      </c:pt>
                      <c:pt idx="3535" formatCode="General">
                        <c:v>-3.5004650577312701E-4</c:v>
                      </c:pt>
                      <c:pt idx="3536" formatCode="General">
                        <c:v>-3.4363992947265002E-4</c:v>
                      </c:pt>
                      <c:pt idx="3537" formatCode="General">
                        <c:v>-3.96320276621591E-4</c:v>
                      </c:pt>
                      <c:pt idx="3538" formatCode="General">
                        <c:v>-3.8643211566604502E-4</c:v>
                      </c:pt>
                      <c:pt idx="3539" formatCode="General">
                        <c:v>-3.7222159239125801E-4</c:v>
                      </c:pt>
                      <c:pt idx="3540" formatCode="General">
                        <c:v>-3.8661752883909298E-4</c:v>
                      </c:pt>
                      <c:pt idx="3541" formatCode="General">
                        <c:v>-3.5374438068518202E-4</c:v>
                      </c:pt>
                      <c:pt idx="3542" formatCode="General">
                        <c:v>-3.86768026819228E-4</c:v>
                      </c:pt>
                      <c:pt idx="3543" formatCode="General">
                        <c:v>-3.5886375233848303E-4</c:v>
                      </c:pt>
                      <c:pt idx="3544" formatCode="General">
                        <c:v>-4.0037790958560399E-4</c:v>
                      </c:pt>
                      <c:pt idx="3545" formatCode="General">
                        <c:v>-3.3592843712671301E-4</c:v>
                      </c:pt>
                      <c:pt idx="3546" formatCode="General">
                        <c:v>-3.5173520331841798E-4</c:v>
                      </c:pt>
                      <c:pt idx="3547" formatCode="General">
                        <c:v>-3.3423612014238499E-4</c:v>
                      </c:pt>
                      <c:pt idx="3548" formatCode="General">
                        <c:v>-3.82499411353153E-4</c:v>
                      </c:pt>
                      <c:pt idx="3549" formatCode="General">
                        <c:v>-3.5987864935481298E-4</c:v>
                      </c:pt>
                      <c:pt idx="3550" formatCode="General">
                        <c:v>-3.59451613891436E-4</c:v>
                      </c:pt>
                      <c:pt idx="3551" formatCode="General">
                        <c:v>-3.7178444617726002E-4</c:v>
                      </c:pt>
                      <c:pt idx="3552" formatCode="General">
                        <c:v>-3.8959903746909398E-4</c:v>
                      </c:pt>
                      <c:pt idx="3553" formatCode="General">
                        <c:v>-3.62744557104459E-4</c:v>
                      </c:pt>
                      <c:pt idx="3554" formatCode="General">
                        <c:v>-3.7326283037944101E-4</c:v>
                      </c:pt>
                      <c:pt idx="3555" formatCode="General">
                        <c:v>-3.2838472000749902E-4</c:v>
                      </c:pt>
                      <c:pt idx="3556" formatCode="General">
                        <c:v>-3.6148756996678201E-4</c:v>
                      </c:pt>
                      <c:pt idx="3557" formatCode="General">
                        <c:v>-3.5182711072583701E-4</c:v>
                      </c:pt>
                      <c:pt idx="3558" formatCode="General">
                        <c:v>-3.7723059148171202E-4</c:v>
                      </c:pt>
                      <c:pt idx="3559" formatCode="General">
                        <c:v>-3.6183129321357702E-4</c:v>
                      </c:pt>
                      <c:pt idx="3560" formatCode="General">
                        <c:v>-3.4938645543281102E-4</c:v>
                      </c:pt>
                      <c:pt idx="3561" formatCode="General">
                        <c:v>-3.8355594989142598E-4</c:v>
                      </c:pt>
                      <c:pt idx="3562" formatCode="General">
                        <c:v>-3.6834104364901501E-4</c:v>
                      </c:pt>
                      <c:pt idx="3563" formatCode="General">
                        <c:v>-3.5325024665579501E-4</c:v>
                      </c:pt>
                      <c:pt idx="3564" formatCode="General">
                        <c:v>-3.3921591268167202E-4</c:v>
                      </c:pt>
                      <c:pt idx="3565" formatCode="General">
                        <c:v>-3.9634212605597999E-4</c:v>
                      </c:pt>
                      <c:pt idx="3566" formatCode="General">
                        <c:v>-3.9755813558359497E-4</c:v>
                      </c:pt>
                      <c:pt idx="3567" formatCode="General">
                        <c:v>-3.6521099600700401E-4</c:v>
                      </c:pt>
                      <c:pt idx="3568" formatCode="General">
                        <c:v>-3.3977060170393698E-4</c:v>
                      </c:pt>
                      <c:pt idx="3569" formatCode="General">
                        <c:v>-4.0271720347811199E-4</c:v>
                      </c:pt>
                      <c:pt idx="3570" formatCode="General">
                        <c:v>-3.6084534822782499E-4</c:v>
                      </c:pt>
                      <c:pt idx="3571" formatCode="General">
                        <c:v>-4.1323631439976798E-4</c:v>
                      </c:pt>
                      <c:pt idx="3572" formatCode="General">
                        <c:v>-3.3183822269267001E-4</c:v>
                      </c:pt>
                      <c:pt idx="3573" formatCode="General">
                        <c:v>-3.0954867001693097E-4</c:v>
                      </c:pt>
                      <c:pt idx="3574" formatCode="General">
                        <c:v>-3.04195512650066E-4</c:v>
                      </c:pt>
                      <c:pt idx="3575" formatCode="General">
                        <c:v>-3.0534571346796098E-4</c:v>
                      </c:pt>
                      <c:pt idx="3576" formatCode="General">
                        <c:v>-2.9309741286709102E-4</c:v>
                      </c:pt>
                      <c:pt idx="3577" formatCode="General">
                        <c:v>-3.2258066757895798E-4</c:v>
                      </c:pt>
                      <c:pt idx="3578" formatCode="General">
                        <c:v>-2.96322285949741E-4</c:v>
                      </c:pt>
                      <c:pt idx="3579" formatCode="General">
                        <c:v>-3.47907787267162E-4</c:v>
                      </c:pt>
                      <c:pt idx="3580" formatCode="General">
                        <c:v>-3.3880204846428301E-4</c:v>
                      </c:pt>
                      <c:pt idx="3581" formatCode="General">
                        <c:v>-3.3606384590183599E-4</c:v>
                      </c:pt>
                      <c:pt idx="3582" formatCode="General">
                        <c:v>-3.2548055566461101E-4</c:v>
                      </c:pt>
                      <c:pt idx="3583" formatCode="General">
                        <c:v>-3.4914184038363001E-4</c:v>
                      </c:pt>
                      <c:pt idx="3584" formatCode="General">
                        <c:v>-3.6479552777231203E-4</c:v>
                      </c:pt>
                      <c:pt idx="3585" formatCode="General">
                        <c:v>-3.3286412887585599E-4</c:v>
                      </c:pt>
                      <c:pt idx="3586" formatCode="General">
                        <c:v>-3.0007299913739101E-4</c:v>
                      </c:pt>
                      <c:pt idx="3587" formatCode="General">
                        <c:v>-3.6653744451761299E-4</c:v>
                      </c:pt>
                      <c:pt idx="3588" formatCode="General">
                        <c:v>-3.34825841120253E-4</c:v>
                      </c:pt>
                      <c:pt idx="3589" formatCode="General">
                        <c:v>-3.4833018802137499E-4</c:v>
                      </c:pt>
                      <c:pt idx="3590" formatCode="General">
                        <c:v>-3.4134781035560801E-4</c:v>
                      </c:pt>
                      <c:pt idx="3591" formatCode="General">
                        <c:v>-3.2335063851282798E-4</c:v>
                      </c:pt>
                      <c:pt idx="3592" formatCode="General">
                        <c:v>-3.1838698226579999E-4</c:v>
                      </c:pt>
                      <c:pt idx="3593" formatCode="General">
                        <c:v>-3.9632547151607098E-4</c:v>
                      </c:pt>
                      <c:pt idx="3594" formatCode="General">
                        <c:v>-3.5808383896423698E-4</c:v>
                      </c:pt>
                      <c:pt idx="3595" formatCode="General">
                        <c:v>-3.4938832840064702E-4</c:v>
                      </c:pt>
                      <c:pt idx="3596" formatCode="General">
                        <c:v>-3.6106459305993203E-4</c:v>
                      </c:pt>
                      <c:pt idx="3597" formatCode="General">
                        <c:v>-3.5557470669568699E-4</c:v>
                      </c:pt>
                      <c:pt idx="3598" formatCode="General">
                        <c:v>-3.8599558935343501E-4</c:v>
                      </c:pt>
                      <c:pt idx="3599" formatCode="General">
                        <c:v>-3.4689333963851E-4</c:v>
                      </c:pt>
                      <c:pt idx="3600" formatCode="General">
                        <c:v>-3.7667087906213202E-4</c:v>
                      </c:pt>
                      <c:pt idx="3601" formatCode="General">
                        <c:v>-3.6154572424496501E-4</c:v>
                      </c:pt>
                      <c:pt idx="3602" formatCode="General">
                        <c:v>-3.4371566996999498E-4</c:v>
                      </c:pt>
                      <c:pt idx="3603" formatCode="General">
                        <c:v>-3.4059619557408501E-4</c:v>
                      </c:pt>
                      <c:pt idx="3604" formatCode="General">
                        <c:v>-3.7824025117498799E-4</c:v>
                      </c:pt>
                      <c:pt idx="3605" formatCode="General">
                        <c:v>-3.5146811097233301E-4</c:v>
                      </c:pt>
                      <c:pt idx="3606" formatCode="General">
                        <c:v>-3.49634332748872E-4</c:v>
                      </c:pt>
                      <c:pt idx="3607" formatCode="General">
                        <c:v>-3.1655983179526201E-4</c:v>
                      </c:pt>
                      <c:pt idx="3608" formatCode="General">
                        <c:v>-3.4310325649023398E-4</c:v>
                      </c:pt>
                      <c:pt idx="3609" formatCode="General">
                        <c:v>-3.4075509666082798E-4</c:v>
                      </c:pt>
                      <c:pt idx="3610" formatCode="General">
                        <c:v>-3.1443097668222997E-4</c:v>
                      </c:pt>
                      <c:pt idx="3611" formatCode="General">
                        <c:v>-3.80071014679738E-4</c:v>
                      </c:pt>
                      <c:pt idx="3612" formatCode="General">
                        <c:v>-4.0708485853857399E-4</c:v>
                      </c:pt>
                      <c:pt idx="3613" formatCode="General">
                        <c:v>-3.5322680438220998E-4</c:v>
                      </c:pt>
                      <c:pt idx="3614" formatCode="General">
                        <c:v>-3.6724291553372998E-4</c:v>
                      </c:pt>
                      <c:pt idx="3615" formatCode="General">
                        <c:v>-3.6554044952093499E-4</c:v>
                      </c:pt>
                      <c:pt idx="3616" formatCode="General">
                        <c:v>-3.8301495227872402E-4</c:v>
                      </c:pt>
                      <c:pt idx="3617" formatCode="General">
                        <c:v>-3.6690996303921598E-4</c:v>
                      </c:pt>
                      <c:pt idx="3618" formatCode="General">
                        <c:v>-3.6815986510060602E-4</c:v>
                      </c:pt>
                      <c:pt idx="3619" formatCode="General">
                        <c:v>-3.3754712538677101E-4</c:v>
                      </c:pt>
                      <c:pt idx="3620" formatCode="General">
                        <c:v>-3.7162812926733603E-4</c:v>
                      </c:pt>
                      <c:pt idx="3621" formatCode="General">
                        <c:v>-3.5340050851740502E-4</c:v>
                      </c:pt>
                      <c:pt idx="3622" formatCode="General">
                        <c:v>-3.5436827447285003E-4</c:v>
                      </c:pt>
                      <c:pt idx="3623" formatCode="General">
                        <c:v>-3.49929359007841E-4</c:v>
                      </c:pt>
                      <c:pt idx="3624" formatCode="General">
                        <c:v>-3.7379771422915101E-4</c:v>
                      </c:pt>
                      <c:pt idx="3625" formatCode="General">
                        <c:v>-3.6723783208091802E-4</c:v>
                      </c:pt>
                      <c:pt idx="3626" formatCode="General">
                        <c:v>-3.5361647408771398E-4</c:v>
                      </c:pt>
                      <c:pt idx="3627" formatCode="General">
                        <c:v>-3.6997072577419601E-4</c:v>
                      </c:pt>
                      <c:pt idx="3628" formatCode="General">
                        <c:v>-3.8935063395980398E-4</c:v>
                      </c:pt>
                      <c:pt idx="3629" formatCode="General">
                        <c:v>-3.5931670995623197E-4</c:v>
                      </c:pt>
                      <c:pt idx="3630" formatCode="General">
                        <c:v>-3.9599445918995498E-4</c:v>
                      </c:pt>
                      <c:pt idx="3631" formatCode="General">
                        <c:v>-3.7796229597945099E-4</c:v>
                      </c:pt>
                      <c:pt idx="3632" formatCode="General">
                        <c:v>-3.1485048571749903E-4</c:v>
                      </c:pt>
                      <c:pt idx="3633" formatCode="General">
                        <c:v>-3.6820232535871001E-4</c:v>
                      </c:pt>
                      <c:pt idx="3634" formatCode="General">
                        <c:v>-4.10813991316906E-4</c:v>
                      </c:pt>
                      <c:pt idx="3635" formatCode="General">
                        <c:v>-4.0807322710341399E-4</c:v>
                      </c:pt>
                      <c:pt idx="3636" formatCode="General">
                        <c:v>-3.5523690702069102E-4</c:v>
                      </c:pt>
                      <c:pt idx="3637" formatCode="General">
                        <c:v>-3.6045634891766201E-4</c:v>
                      </c:pt>
                      <c:pt idx="3638" formatCode="General">
                        <c:v>-3.67905830078343E-4</c:v>
                      </c:pt>
                      <c:pt idx="3639" formatCode="General">
                        <c:v>-3.4326898719243103E-4</c:v>
                      </c:pt>
                      <c:pt idx="3640" formatCode="General">
                        <c:v>-3.8717443776160399E-4</c:v>
                      </c:pt>
                      <c:pt idx="3641" formatCode="General">
                        <c:v>-3.8891450533082501E-4</c:v>
                      </c:pt>
                      <c:pt idx="3642" formatCode="General">
                        <c:v>-3.3021893045354197E-4</c:v>
                      </c:pt>
                      <c:pt idx="3643" formatCode="General">
                        <c:v>-4.1493807046552198E-4</c:v>
                      </c:pt>
                      <c:pt idx="3644" formatCode="General">
                        <c:v>-3.7617164867380202E-4</c:v>
                      </c:pt>
                      <c:pt idx="3645" formatCode="General">
                        <c:v>-3.4648122614088802E-4</c:v>
                      </c:pt>
                      <c:pt idx="3646" formatCode="General">
                        <c:v>-3.73127865080904E-4</c:v>
                      </c:pt>
                      <c:pt idx="3647" formatCode="General">
                        <c:v>-3.5861254939190899E-4</c:v>
                      </c:pt>
                      <c:pt idx="3648" formatCode="General">
                        <c:v>-3.0596482494550003E-4</c:v>
                      </c:pt>
                      <c:pt idx="3649" formatCode="General">
                        <c:v>-2.9853459728262802E-4</c:v>
                      </c:pt>
                      <c:pt idx="3650" formatCode="General">
                        <c:v>-3.1955245290316698E-4</c:v>
                      </c:pt>
                      <c:pt idx="3651" formatCode="General">
                        <c:v>-3.2293897704292101E-4</c:v>
                      </c:pt>
                      <c:pt idx="3652" formatCode="General">
                        <c:v>-3.5051486340111001E-4</c:v>
                      </c:pt>
                      <c:pt idx="3653" formatCode="General">
                        <c:v>-3.3762485765108298E-4</c:v>
                      </c:pt>
                      <c:pt idx="3654" formatCode="General">
                        <c:v>-3.3809721580032898E-4</c:v>
                      </c:pt>
                      <c:pt idx="3655" formatCode="General">
                        <c:v>-3.5583272456816099E-4</c:v>
                      </c:pt>
                      <c:pt idx="3656" formatCode="General">
                        <c:v>-3.2957003353382302E-4</c:v>
                      </c:pt>
                      <c:pt idx="3657" formatCode="General">
                        <c:v>-3.69924757891168E-4</c:v>
                      </c:pt>
                      <c:pt idx="3658" formatCode="General">
                        <c:v>-3.3568754861210099E-4</c:v>
                      </c:pt>
                      <c:pt idx="3659" formatCode="General">
                        <c:v>-3.1934798048785398E-4</c:v>
                      </c:pt>
                      <c:pt idx="3660" formatCode="General">
                        <c:v>-3.5094199297896399E-4</c:v>
                      </c:pt>
                      <c:pt idx="3661" formatCode="General">
                        <c:v>-3.46415535685487E-4</c:v>
                      </c:pt>
                      <c:pt idx="3662" formatCode="General">
                        <c:v>-3.3326716086493302E-4</c:v>
                      </c:pt>
                      <c:pt idx="3663" formatCode="General">
                        <c:v>-3.07272736747393E-4</c:v>
                      </c:pt>
                      <c:pt idx="3664" formatCode="General">
                        <c:v>-3.1274713100649102E-4</c:v>
                      </c:pt>
                      <c:pt idx="3665" formatCode="General">
                        <c:v>-3.3451484667567001E-4</c:v>
                      </c:pt>
                      <c:pt idx="3666" formatCode="General">
                        <c:v>-3.19535878168655E-4</c:v>
                      </c:pt>
                      <c:pt idx="3667" formatCode="General">
                        <c:v>-3.3477475318052102E-4</c:v>
                      </c:pt>
                      <c:pt idx="3668" formatCode="General">
                        <c:v>-3.6228159420256302E-4</c:v>
                      </c:pt>
                      <c:pt idx="3669" formatCode="General">
                        <c:v>-3.0588711165985602E-4</c:v>
                      </c:pt>
                      <c:pt idx="3670" formatCode="General">
                        <c:v>-3.5738451717922602E-4</c:v>
                      </c:pt>
                      <c:pt idx="3671" formatCode="General">
                        <c:v>-3.3042143725281502E-4</c:v>
                      </c:pt>
                      <c:pt idx="3672" formatCode="General">
                        <c:v>-3.4298772991513398E-4</c:v>
                      </c:pt>
                      <c:pt idx="3673" formatCode="General">
                        <c:v>-3.1322267716772802E-4</c:v>
                      </c:pt>
                      <c:pt idx="3674" formatCode="General">
                        <c:v>-3.1794954731715599E-4</c:v>
                      </c:pt>
                      <c:pt idx="3675" formatCode="General">
                        <c:v>-3.4045688192835797E-4</c:v>
                      </c:pt>
                      <c:pt idx="3676" formatCode="General">
                        <c:v>-3.5932204119967499E-4</c:v>
                      </c:pt>
                      <c:pt idx="3677" formatCode="General">
                        <c:v>-3.34606773081187E-4</c:v>
                      </c:pt>
                      <c:pt idx="3678" formatCode="General">
                        <c:v>-3.9153300183612197E-4</c:v>
                      </c:pt>
                      <c:pt idx="3679" formatCode="General">
                        <c:v>-3.48190921322577E-4</c:v>
                      </c:pt>
                      <c:pt idx="3680" formatCode="General">
                        <c:v>-3.8945450531890799E-4</c:v>
                      </c:pt>
                      <c:pt idx="3681" formatCode="General">
                        <c:v>-3.8731629572193198E-4</c:v>
                      </c:pt>
                      <c:pt idx="3682" formatCode="General">
                        <c:v>-4.0878923680242999E-4</c:v>
                      </c:pt>
                      <c:pt idx="3683" formatCode="General">
                        <c:v>-4.0818972724294299E-4</c:v>
                      </c:pt>
                      <c:pt idx="3684" formatCode="General">
                        <c:v>-4.1057618709751202E-4</c:v>
                      </c:pt>
                      <c:pt idx="3685" formatCode="General">
                        <c:v>-4.1246821873771998E-4</c:v>
                      </c:pt>
                      <c:pt idx="3686" formatCode="General">
                        <c:v>-3.6070297363249501E-4</c:v>
                      </c:pt>
                      <c:pt idx="3687" formatCode="General">
                        <c:v>-4.1989794763649301E-4</c:v>
                      </c:pt>
                      <c:pt idx="3688" formatCode="General">
                        <c:v>-4.19462993370899E-4</c:v>
                      </c:pt>
                      <c:pt idx="3689" formatCode="General">
                        <c:v>-4.05916205954655E-4</c:v>
                      </c:pt>
                      <c:pt idx="3690" formatCode="General">
                        <c:v>-3.97806793142076E-4</c:v>
                      </c:pt>
                      <c:pt idx="3691" formatCode="General">
                        <c:v>-4.1778072853948501E-4</c:v>
                      </c:pt>
                      <c:pt idx="3692" formatCode="General">
                        <c:v>-3.4298336187259601E-4</c:v>
                      </c:pt>
                      <c:pt idx="3693" formatCode="General">
                        <c:v>-4.7869119961775001E-4</c:v>
                      </c:pt>
                      <c:pt idx="3694" formatCode="General">
                        <c:v>-3.9657770361800903E-4</c:v>
                      </c:pt>
                      <c:pt idx="3695" formatCode="General">
                        <c:v>-4.0951811748060602E-4</c:v>
                      </c:pt>
                      <c:pt idx="3696" formatCode="General">
                        <c:v>-3.77269079575798E-4</c:v>
                      </c:pt>
                      <c:pt idx="3697" formatCode="General">
                        <c:v>-3.9291518031622801E-4</c:v>
                      </c:pt>
                      <c:pt idx="3698" formatCode="General">
                        <c:v>-4.0179741367104503E-4</c:v>
                      </c:pt>
                      <c:pt idx="3699" formatCode="General">
                        <c:v>-3.8603287770026503E-4</c:v>
                      </c:pt>
                      <c:pt idx="3700" formatCode="General">
                        <c:v>-3.7145702286730202E-4</c:v>
                      </c:pt>
                      <c:pt idx="3701" formatCode="General">
                        <c:v>-3.9526619860588902E-4</c:v>
                      </c:pt>
                      <c:pt idx="3702" formatCode="General">
                        <c:v>-3.5712070142058898E-4</c:v>
                      </c:pt>
                      <c:pt idx="3703" formatCode="General">
                        <c:v>-4.0207167973172701E-4</c:v>
                      </c:pt>
                      <c:pt idx="3704" formatCode="General">
                        <c:v>-3.7525672470585601E-4</c:v>
                      </c:pt>
                      <c:pt idx="3705" formatCode="General">
                        <c:v>-3.89259296502303E-4</c:v>
                      </c:pt>
                      <c:pt idx="3706" formatCode="General">
                        <c:v>-3.9306698512256801E-4</c:v>
                      </c:pt>
                      <c:pt idx="3707" formatCode="General">
                        <c:v>-3.7409430982350702E-4</c:v>
                      </c:pt>
                      <c:pt idx="3708" formatCode="General">
                        <c:v>-4.0469628609942699E-4</c:v>
                      </c:pt>
                      <c:pt idx="3709" formatCode="General">
                        <c:v>-4.0877329658330698E-4</c:v>
                      </c:pt>
                      <c:pt idx="3710" formatCode="General">
                        <c:v>-3.6953519049249899E-4</c:v>
                      </c:pt>
                      <c:pt idx="3711" formatCode="General">
                        <c:v>-4.0284846370854701E-4</c:v>
                      </c:pt>
                      <c:pt idx="3712" formatCode="General">
                        <c:v>-4.1173931186119501E-4</c:v>
                      </c:pt>
                      <c:pt idx="3713" formatCode="General">
                        <c:v>-3.50496399614823E-4</c:v>
                      </c:pt>
                      <c:pt idx="3714" formatCode="General">
                        <c:v>-4.1192545951887401E-4</c:v>
                      </c:pt>
                      <c:pt idx="3715" formatCode="General">
                        <c:v>-3.5203320144830901E-4</c:v>
                      </c:pt>
                      <c:pt idx="3716" formatCode="General">
                        <c:v>-3.7108628295983402E-4</c:v>
                      </c:pt>
                      <c:pt idx="3717" formatCode="General">
                        <c:v>-3.4125556660314802E-4</c:v>
                      </c:pt>
                      <c:pt idx="3718" formatCode="General">
                        <c:v>-3.4848952767609499E-4</c:v>
                      </c:pt>
                      <c:pt idx="3719" formatCode="General">
                        <c:v>-3.3329577548601899E-4</c:v>
                      </c:pt>
                      <c:pt idx="3720" formatCode="General">
                        <c:v>-3.4593612440257199E-4</c:v>
                      </c:pt>
                      <c:pt idx="3721" formatCode="General">
                        <c:v>-3.6052948055174299E-4</c:v>
                      </c:pt>
                      <c:pt idx="3722" formatCode="General">
                        <c:v>-3.4375333158062502E-4</c:v>
                      </c:pt>
                      <c:pt idx="3723" formatCode="General">
                        <c:v>-3.4513159155192597E-4</c:v>
                      </c:pt>
                      <c:pt idx="3724" formatCode="General">
                        <c:v>-3.7237742484981003E-4</c:v>
                      </c:pt>
                      <c:pt idx="3725" formatCode="General">
                        <c:v>-3.5430161758504301E-4</c:v>
                      </c:pt>
                      <c:pt idx="3726" formatCode="General">
                        <c:v>-3.6897644560203598E-4</c:v>
                      </c:pt>
                      <c:pt idx="3727" formatCode="General">
                        <c:v>-3.7786283384565802E-4</c:v>
                      </c:pt>
                      <c:pt idx="3728" formatCode="General">
                        <c:v>-3.7230059273271002E-4</c:v>
                      </c:pt>
                      <c:pt idx="3729" formatCode="General">
                        <c:v>-3.5924780048450299E-4</c:v>
                      </c:pt>
                      <c:pt idx="3730" formatCode="General">
                        <c:v>-3.6180032448871098E-4</c:v>
                      </c:pt>
                      <c:pt idx="3731" formatCode="General">
                        <c:v>-3.7560485182841898E-4</c:v>
                      </c:pt>
                      <c:pt idx="3732" formatCode="General">
                        <c:v>-3.6381410575007299E-4</c:v>
                      </c:pt>
                      <c:pt idx="3733" formatCode="General">
                        <c:v>-3.5092211369342402E-4</c:v>
                      </c:pt>
                      <c:pt idx="3734" formatCode="General">
                        <c:v>-3.3879806186339301E-4</c:v>
                      </c:pt>
                      <c:pt idx="3735" formatCode="General">
                        <c:v>-3.7301802318601802E-4</c:v>
                      </c:pt>
                      <c:pt idx="3736" formatCode="General">
                        <c:v>-3.5495646888725798E-4</c:v>
                      </c:pt>
                      <c:pt idx="3737" formatCode="General">
                        <c:v>-3.6755025327206398E-4</c:v>
                      </c:pt>
                      <c:pt idx="3738" formatCode="General">
                        <c:v>-3.4175549420194403E-4</c:v>
                      </c:pt>
                      <c:pt idx="3739" formatCode="General">
                        <c:v>-3.5613925821614698E-4</c:v>
                      </c:pt>
                      <c:pt idx="3740" formatCode="General">
                        <c:v>-3.4557527023975498E-4</c:v>
                      </c:pt>
                      <c:pt idx="3741" formatCode="General">
                        <c:v>-3.69662839938638E-4</c:v>
                      </c:pt>
                      <c:pt idx="3742" formatCode="General">
                        <c:v>-3.5943926841168901E-4</c:v>
                      </c:pt>
                      <c:pt idx="3743" formatCode="General">
                        <c:v>-3.3789384300650501E-4</c:v>
                      </c:pt>
                      <c:pt idx="3744" formatCode="General">
                        <c:v>-3.28421410612398E-4</c:v>
                      </c:pt>
                      <c:pt idx="3745" formatCode="General">
                        <c:v>-2.7559777298156502E-4</c:v>
                      </c:pt>
                      <c:pt idx="3746" formatCode="General">
                        <c:v>-3.21699830374205E-4</c:v>
                      </c:pt>
                      <c:pt idx="3747" formatCode="General">
                        <c:v>-3.40979543112178E-4</c:v>
                      </c:pt>
                      <c:pt idx="3748" formatCode="General">
                        <c:v>-3.02091581382389E-4</c:v>
                      </c:pt>
                      <c:pt idx="3749" formatCode="General">
                        <c:v>-3.21494622598234E-4</c:v>
                      </c:pt>
                      <c:pt idx="3750" formatCode="General">
                        <c:v>-3.0624161335729102E-4</c:v>
                      </c:pt>
                      <c:pt idx="3751" formatCode="General">
                        <c:v>-3.3523405596199102E-4</c:v>
                      </c:pt>
                      <c:pt idx="3752" formatCode="General">
                        <c:v>-3.0305811974474801E-4</c:v>
                      </c:pt>
                      <c:pt idx="3753" formatCode="General">
                        <c:v>-3.2821462962033797E-4</c:v>
                      </c:pt>
                      <c:pt idx="3754" formatCode="General">
                        <c:v>-3.07997787718432E-4</c:v>
                      </c:pt>
                      <c:pt idx="3755" formatCode="General">
                        <c:v>-2.9860098746520801E-4</c:v>
                      </c:pt>
                      <c:pt idx="3756" formatCode="General">
                        <c:v>-3.1329921866556001E-4</c:v>
                      </c:pt>
                      <c:pt idx="3757" formatCode="General">
                        <c:v>-3.2001352520260001E-4</c:v>
                      </c:pt>
                      <c:pt idx="3758" formatCode="General">
                        <c:v>-3.2298563131336999E-4</c:v>
                      </c:pt>
                      <c:pt idx="3759" formatCode="General">
                        <c:v>-2.9803775232406499E-4</c:v>
                      </c:pt>
                      <c:pt idx="3760" formatCode="General">
                        <c:v>-2.86237688653075E-4</c:v>
                      </c:pt>
                      <c:pt idx="3761" formatCode="General">
                        <c:v>-2.52348230687E-4</c:v>
                      </c:pt>
                      <c:pt idx="3762" formatCode="General">
                        <c:v>-2.9358338441821399E-4</c:v>
                      </c:pt>
                      <c:pt idx="3763" formatCode="General">
                        <c:v>-2.3088590537271499E-4</c:v>
                      </c:pt>
                      <c:pt idx="3764" formatCode="General">
                        <c:v>-2.5136181899340897E-4</c:v>
                      </c:pt>
                      <c:pt idx="3765" formatCode="General">
                        <c:v>-2.75716794860096E-4</c:v>
                      </c:pt>
                      <c:pt idx="3766" formatCode="General">
                        <c:v>-2.8304036777242501E-4</c:v>
                      </c:pt>
                      <c:pt idx="3767" formatCode="General">
                        <c:v>-2.5817405982397402E-4</c:v>
                      </c:pt>
                      <c:pt idx="3768" formatCode="General">
                        <c:v>-2.5518054388716798E-4</c:v>
                      </c:pt>
                      <c:pt idx="3769" formatCode="General">
                        <c:v>-2.3833088012964099E-4</c:v>
                      </c:pt>
                      <c:pt idx="3770" formatCode="General">
                        <c:v>-2.4486822385664999E-4</c:v>
                      </c:pt>
                      <c:pt idx="3771" formatCode="General">
                        <c:v>-2.7695126802835499E-4</c:v>
                      </c:pt>
                      <c:pt idx="3772" formatCode="General">
                        <c:v>-2.6814099453960599E-4</c:v>
                      </c:pt>
                      <c:pt idx="3773" formatCode="General">
                        <c:v>-2.6466192031130602E-4</c:v>
                      </c:pt>
                      <c:pt idx="3774" formatCode="General">
                        <c:v>-3.2266837728495498E-4</c:v>
                      </c:pt>
                      <c:pt idx="3775" formatCode="General">
                        <c:v>-2.4293118769207301E-4</c:v>
                      </c:pt>
                      <c:pt idx="3776" formatCode="General">
                        <c:v>-3.0546703950229799E-4</c:v>
                      </c:pt>
                      <c:pt idx="3777" formatCode="General">
                        <c:v>-2.7589768984652403E-4</c:v>
                      </c:pt>
                      <c:pt idx="3778" formatCode="General">
                        <c:v>-2.9363306074108801E-4</c:v>
                      </c:pt>
                      <c:pt idx="3779" formatCode="General">
                        <c:v>-3.30664056824975E-4</c:v>
                      </c:pt>
                      <c:pt idx="3780" formatCode="General">
                        <c:v>-2.6327757641388301E-4</c:v>
                      </c:pt>
                      <c:pt idx="3781" formatCode="General">
                        <c:v>-3.0159946939560197E-4</c:v>
                      </c:pt>
                      <c:pt idx="3782" formatCode="General">
                        <c:v>-2.9333369082435698E-4</c:v>
                      </c:pt>
                      <c:pt idx="3783" formatCode="General">
                        <c:v>-2.93017147032089E-4</c:v>
                      </c:pt>
                      <c:pt idx="3784" formatCode="General">
                        <c:v>-3.03521522561625E-4</c:v>
                      </c:pt>
                      <c:pt idx="3785" formatCode="General">
                        <c:v>-3.1934574771867502E-4</c:v>
                      </c:pt>
                      <c:pt idx="3786" formatCode="General">
                        <c:v>-2.5878164992271799E-4</c:v>
                      </c:pt>
                      <c:pt idx="3787" formatCode="General">
                        <c:v>-2.7367982786016901E-4</c:v>
                      </c:pt>
                      <c:pt idx="3788" formatCode="General">
                        <c:v>-3.5171499432246701E-4</c:v>
                      </c:pt>
                      <c:pt idx="3789" formatCode="General">
                        <c:v>-3.1171274328308603E-4</c:v>
                      </c:pt>
                      <c:pt idx="3790" formatCode="General">
                        <c:v>-3.1565222071897303E-4</c:v>
                      </c:pt>
                      <c:pt idx="3791" formatCode="General">
                        <c:v>-2.8703364874582801E-4</c:v>
                      </c:pt>
                      <c:pt idx="3792" formatCode="General">
                        <c:v>-3.2928837235323701E-4</c:v>
                      </c:pt>
                      <c:pt idx="3793" formatCode="General">
                        <c:v>-3.03056276643352E-4</c:v>
                      </c:pt>
                      <c:pt idx="3794" formatCode="General">
                        <c:v>-3.34465704710637E-4</c:v>
                      </c:pt>
                      <c:pt idx="3795" formatCode="General">
                        <c:v>-3.0340941318886201E-4</c:v>
                      </c:pt>
                      <c:pt idx="3796" formatCode="General">
                        <c:v>-2.7475085144921E-4</c:v>
                      </c:pt>
                      <c:pt idx="3797" formatCode="General">
                        <c:v>-3.1895803489810501E-4</c:v>
                      </c:pt>
                      <c:pt idx="3798" formatCode="General">
                        <c:v>-2.8846279814518299E-4</c:v>
                      </c:pt>
                      <c:pt idx="3799" formatCode="General">
                        <c:v>-2.9979655272694599E-4</c:v>
                      </c:pt>
                      <c:pt idx="3800" formatCode="General">
                        <c:v>-3.0815844835652199E-4</c:v>
                      </c:pt>
                      <c:pt idx="3801" formatCode="General">
                        <c:v>-3.5268901142281403E-4</c:v>
                      </c:pt>
                      <c:pt idx="3802" formatCode="General">
                        <c:v>-3.1133613646493397E-4</c:v>
                      </c:pt>
                      <c:pt idx="3803" formatCode="General">
                        <c:v>-3.2145466390042502E-4</c:v>
                      </c:pt>
                      <c:pt idx="3804" formatCode="General">
                        <c:v>-3.1252677435598399E-4</c:v>
                      </c:pt>
                      <c:pt idx="3805" formatCode="General">
                        <c:v>-2.9061508524148199E-4</c:v>
                      </c:pt>
                      <c:pt idx="3806" formatCode="General">
                        <c:v>-2.9184347316155298E-4</c:v>
                      </c:pt>
                      <c:pt idx="3807" formatCode="General">
                        <c:v>-3.10281331776098E-4</c:v>
                      </c:pt>
                      <c:pt idx="3808" formatCode="General">
                        <c:v>-3.1630353647656801E-4</c:v>
                      </c:pt>
                      <c:pt idx="3809" formatCode="General">
                        <c:v>-3.21010583021605E-4</c:v>
                      </c:pt>
                      <c:pt idx="3810" formatCode="General">
                        <c:v>-2.6373841968859401E-4</c:v>
                      </c:pt>
                      <c:pt idx="3811" formatCode="General">
                        <c:v>-2.9143104268048201E-4</c:v>
                      </c:pt>
                      <c:pt idx="3812" formatCode="General">
                        <c:v>-3.4630109970105398E-4</c:v>
                      </c:pt>
                      <c:pt idx="3813" formatCode="General">
                        <c:v>-3.01799388454015E-4</c:v>
                      </c:pt>
                      <c:pt idx="3814" formatCode="General">
                        <c:v>-2.8765622050902799E-4</c:v>
                      </c:pt>
                      <c:pt idx="3815" formatCode="General">
                        <c:v>-3.29247533985761E-4</c:v>
                      </c:pt>
                      <c:pt idx="3816" formatCode="General">
                        <c:v>-3.0774370046468601E-4</c:v>
                      </c:pt>
                      <c:pt idx="3817" formatCode="General">
                        <c:v>-3.2302837558806602E-4</c:v>
                      </c:pt>
                      <c:pt idx="3818" formatCode="General">
                        <c:v>-3.2303415817461499E-4</c:v>
                      </c:pt>
                      <c:pt idx="3819" formatCode="General">
                        <c:v>-3.2678818612091198E-4</c:v>
                      </c:pt>
                      <c:pt idx="3820" formatCode="General">
                        <c:v>-2.7459514796032599E-4</c:v>
                      </c:pt>
                      <c:pt idx="3821" formatCode="General">
                        <c:v>-2.9142528403417102E-4</c:v>
                      </c:pt>
                      <c:pt idx="3822" formatCode="General">
                        <c:v>-2.94778824048847E-4</c:v>
                      </c:pt>
                      <c:pt idx="3823" formatCode="General">
                        <c:v>-3.07436761933056E-4</c:v>
                      </c:pt>
                      <c:pt idx="3824" formatCode="General">
                        <c:v>-2.8941030327031E-4</c:v>
                      </c:pt>
                      <c:pt idx="3825" formatCode="General">
                        <c:v>-3.1433279218263499E-4</c:v>
                      </c:pt>
                      <c:pt idx="3826" formatCode="General">
                        <c:v>-3.08001559759762E-4</c:v>
                      </c:pt>
                      <c:pt idx="3827" formatCode="General">
                        <c:v>-2.9766866205491399E-4</c:v>
                      </c:pt>
                      <c:pt idx="3828" formatCode="General">
                        <c:v>-2.94546046736198E-4</c:v>
                      </c:pt>
                      <c:pt idx="3829" formatCode="General">
                        <c:v>-3.1612496811643E-4</c:v>
                      </c:pt>
                      <c:pt idx="3830" formatCode="General">
                        <c:v>-2.8791752986307302E-4</c:v>
                      </c:pt>
                      <c:pt idx="3831" formatCode="General">
                        <c:v>-2.58731124448668E-4</c:v>
                      </c:pt>
                      <c:pt idx="3832" formatCode="General">
                        <c:v>-3.43809641340977E-4</c:v>
                      </c:pt>
                      <c:pt idx="3833" formatCode="General">
                        <c:v>-2.9823403067515299E-4</c:v>
                      </c:pt>
                      <c:pt idx="3834" formatCode="General">
                        <c:v>-3.0209044178256401E-4</c:v>
                      </c:pt>
                      <c:pt idx="3835" formatCode="General">
                        <c:v>-2.9653114033127503E-4</c:v>
                      </c:pt>
                      <c:pt idx="3836" formatCode="General">
                        <c:v>-3.1877571843925501E-4</c:v>
                      </c:pt>
                      <c:pt idx="3837" formatCode="General">
                        <c:v>-3.3173128980445098E-4</c:v>
                      </c:pt>
                      <c:pt idx="3838" formatCode="General">
                        <c:v>-3.2363166416642998E-4</c:v>
                      </c:pt>
                      <c:pt idx="3839" formatCode="General">
                        <c:v>-2.9025086426095299E-4</c:v>
                      </c:pt>
                      <c:pt idx="3840" formatCode="General">
                        <c:v>-3.2615892804702899E-4</c:v>
                      </c:pt>
                      <c:pt idx="3841" formatCode="General">
                        <c:v>-2.7177503470976699E-4</c:v>
                      </c:pt>
                      <c:pt idx="3842" formatCode="General">
                        <c:v>-2.9222051332237001E-4</c:v>
                      </c:pt>
                      <c:pt idx="3843" formatCode="General">
                        <c:v>-3.2128768806913998E-4</c:v>
                      </c:pt>
                      <c:pt idx="3844" formatCode="General">
                        <c:v>-3.0025245750822698E-4</c:v>
                      </c:pt>
                      <c:pt idx="3845" formatCode="General">
                        <c:v>-2.8333111449099698E-4</c:v>
                      </c:pt>
                      <c:pt idx="3846" formatCode="General">
                        <c:v>-3.1937633551458699E-4</c:v>
                      </c:pt>
                      <c:pt idx="3847" formatCode="General">
                        <c:v>-2.7857915693531001E-4</c:v>
                      </c:pt>
                      <c:pt idx="3848" formatCode="General">
                        <c:v>-3.0592879555916701E-4</c:v>
                      </c:pt>
                      <c:pt idx="3849" formatCode="General">
                        <c:v>-3.0730942149821699E-4</c:v>
                      </c:pt>
                      <c:pt idx="3850" formatCode="General">
                        <c:v>-3.3048615524660301E-4</c:v>
                      </c:pt>
                      <c:pt idx="3851" formatCode="General">
                        <c:v>-2.7631858150321299E-4</c:v>
                      </c:pt>
                      <c:pt idx="3852" formatCode="General">
                        <c:v>-3.0902289723895598E-4</c:v>
                      </c:pt>
                      <c:pt idx="3853" formatCode="General">
                        <c:v>-2.8268008886865798E-4</c:v>
                      </c:pt>
                      <c:pt idx="3854" formatCode="General">
                        <c:v>-3.3946702493049699E-4</c:v>
                      </c:pt>
                      <c:pt idx="3855" formatCode="General">
                        <c:v>-2.9626655403402699E-4</c:v>
                      </c:pt>
                      <c:pt idx="3856" formatCode="General">
                        <c:v>-2.9628138027246702E-4</c:v>
                      </c:pt>
                      <c:pt idx="3857" formatCode="General">
                        <c:v>-3.3359969373162099E-4</c:v>
                      </c:pt>
                      <c:pt idx="3858" formatCode="General">
                        <c:v>-2.9887298896100201E-4</c:v>
                      </c:pt>
                      <c:pt idx="3859" formatCode="General">
                        <c:v>-3.1054416571780802E-4</c:v>
                      </c:pt>
                      <c:pt idx="3860" formatCode="General">
                        <c:v>-3.3712201299546199E-4</c:v>
                      </c:pt>
                      <c:pt idx="3861" formatCode="General">
                        <c:v>-3.1279487668940599E-4</c:v>
                      </c:pt>
                      <c:pt idx="3862" formatCode="General">
                        <c:v>-3.3503328951485099E-4</c:v>
                      </c:pt>
                      <c:pt idx="3863" formatCode="General">
                        <c:v>-3.0027087189908098E-4</c:v>
                      </c:pt>
                      <c:pt idx="3864" formatCode="General">
                        <c:v>-2.8184812057278799E-4</c:v>
                      </c:pt>
                      <c:pt idx="3865" formatCode="General">
                        <c:v>-3.3541712220127798E-4</c:v>
                      </c:pt>
                      <c:pt idx="3866" formatCode="General">
                        <c:v>-3.0942718124594997E-4</c:v>
                      </c:pt>
                      <c:pt idx="3867" formatCode="General">
                        <c:v>-3.53980444418636E-4</c:v>
                      </c:pt>
                      <c:pt idx="3868" formatCode="General">
                        <c:v>-3.2407374514442199E-4</c:v>
                      </c:pt>
                      <c:pt idx="3869" formatCode="General">
                        <c:v>-3.1754880476453302E-4</c:v>
                      </c:pt>
                      <c:pt idx="3870" formatCode="General">
                        <c:v>-3.2568726035579998E-4</c:v>
                      </c:pt>
                      <c:pt idx="3871" formatCode="General">
                        <c:v>-3.24028812528514E-4</c:v>
                      </c:pt>
                      <c:pt idx="3872" formatCode="General">
                        <c:v>-2.9689864623567102E-4</c:v>
                      </c:pt>
                      <c:pt idx="3873" formatCode="General">
                        <c:v>-3.0301137188755098E-4</c:v>
                      </c:pt>
                      <c:pt idx="3874" formatCode="General">
                        <c:v>-2.9389615429363102E-4</c:v>
                      </c:pt>
                      <c:pt idx="3875" formatCode="General">
                        <c:v>-3.3024679421774498E-4</c:v>
                      </c:pt>
                      <c:pt idx="3876" formatCode="General">
                        <c:v>-3.14887949591832E-4</c:v>
                      </c:pt>
                      <c:pt idx="3877" formatCode="General">
                        <c:v>-3.0224595584514102E-4</c:v>
                      </c:pt>
                      <c:pt idx="3878" formatCode="General">
                        <c:v>-2.93494753140616E-4</c:v>
                      </c:pt>
                      <c:pt idx="3879" formatCode="General">
                        <c:v>-3.2172737925518602E-4</c:v>
                      </c:pt>
                      <c:pt idx="3880" formatCode="General">
                        <c:v>-2.9027715717344199E-4</c:v>
                      </c:pt>
                      <c:pt idx="3881" formatCode="General">
                        <c:v>-2.9913888481517898E-4</c:v>
                      </c:pt>
                      <c:pt idx="3882" formatCode="General">
                        <c:v>-3.3945788074656199E-4</c:v>
                      </c:pt>
                      <c:pt idx="3883" formatCode="General">
                        <c:v>-3.0617763984054598E-4</c:v>
                      </c:pt>
                      <c:pt idx="3884" formatCode="General">
                        <c:v>-3.0579565621927497E-4</c:v>
                      </c:pt>
                      <c:pt idx="3885" formatCode="General">
                        <c:v>-3.1946333508084401E-4</c:v>
                      </c:pt>
                      <c:pt idx="3886" formatCode="General">
                        <c:v>-3.0646828380790801E-4</c:v>
                      </c:pt>
                      <c:pt idx="3887" formatCode="General">
                        <c:v>-2.8729543206631802E-4</c:v>
                      </c:pt>
                      <c:pt idx="3888" formatCode="General">
                        <c:v>-3.4031705601335799E-4</c:v>
                      </c:pt>
                      <c:pt idx="3889" formatCode="General">
                        <c:v>-3.2915804126671099E-4</c:v>
                      </c:pt>
                      <c:pt idx="3890" formatCode="General">
                        <c:v>-3.27340492819736E-4</c:v>
                      </c:pt>
                      <c:pt idx="3891" formatCode="General">
                        <c:v>-2.8804198200211E-4</c:v>
                      </c:pt>
                      <c:pt idx="3892" formatCode="General">
                        <c:v>-2.74615578165403E-4</c:v>
                      </c:pt>
                      <c:pt idx="3893" formatCode="General">
                        <c:v>-3.0471288052361301E-4</c:v>
                      </c:pt>
                      <c:pt idx="3894" formatCode="General">
                        <c:v>-3.3373650331916299E-4</c:v>
                      </c:pt>
                      <c:pt idx="3895" formatCode="General">
                        <c:v>-2.6809727899405699E-4</c:v>
                      </c:pt>
                      <c:pt idx="3896" formatCode="General">
                        <c:v>-2.7254801898240197E-4</c:v>
                      </c:pt>
                      <c:pt idx="3897" formatCode="General">
                        <c:v>-2.6388724258175799E-4</c:v>
                      </c:pt>
                      <c:pt idx="3898" formatCode="General">
                        <c:v>-2.65016507490863E-4</c:v>
                      </c:pt>
                      <c:pt idx="3899" formatCode="General">
                        <c:v>-2.6484221144981501E-4</c:v>
                      </c:pt>
                      <c:pt idx="3900" formatCode="General">
                        <c:v>-2.8033375166227503E-4</c:v>
                      </c:pt>
                      <c:pt idx="3901" formatCode="General">
                        <c:v>-2.8086289418164702E-4</c:v>
                      </c:pt>
                      <c:pt idx="3902" formatCode="General">
                        <c:v>-2.6058940811281002E-4</c:v>
                      </c:pt>
                      <c:pt idx="3903" formatCode="General">
                        <c:v>-2.9305196624783398E-4</c:v>
                      </c:pt>
                      <c:pt idx="3904" formatCode="General">
                        <c:v>-2.9543040072137601E-4</c:v>
                      </c:pt>
                      <c:pt idx="3905" formatCode="General">
                        <c:v>-2.4839597953257001E-4</c:v>
                      </c:pt>
                      <c:pt idx="3906" formatCode="General">
                        <c:v>-2.8794738694077802E-4</c:v>
                      </c:pt>
                      <c:pt idx="3907" formatCode="General">
                        <c:v>-2.7833596041796E-4</c:v>
                      </c:pt>
                      <c:pt idx="3908" formatCode="General">
                        <c:v>-2.6099867209015103E-4</c:v>
                      </c:pt>
                      <c:pt idx="3909" formatCode="General">
                        <c:v>-2.55054997428495E-4</c:v>
                      </c:pt>
                      <c:pt idx="3910" formatCode="General">
                        <c:v>-2.8904491524701399E-4</c:v>
                      </c:pt>
                      <c:pt idx="3911" formatCode="General">
                        <c:v>-2.7665946409130299E-4</c:v>
                      </c:pt>
                      <c:pt idx="3912" formatCode="General">
                        <c:v>-2.6886031367332603E-4</c:v>
                      </c:pt>
                      <c:pt idx="3913" formatCode="General">
                        <c:v>-2.8756720998206799E-4</c:v>
                      </c:pt>
                      <c:pt idx="3914" formatCode="General">
                        <c:v>-2.82318162411871E-4</c:v>
                      </c:pt>
                      <c:pt idx="3915" formatCode="General">
                        <c:v>-2.9442005261098999E-4</c:v>
                      </c:pt>
                      <c:pt idx="3916" formatCode="General">
                        <c:v>-2.72302278605244E-4</c:v>
                      </c:pt>
                      <c:pt idx="3917" formatCode="General">
                        <c:v>-3.0565449062078801E-4</c:v>
                      </c:pt>
                      <c:pt idx="3918" formatCode="General">
                        <c:v>-2.68011010607168E-4</c:v>
                      </c:pt>
                      <c:pt idx="3919" formatCode="General">
                        <c:v>-2.9121523376530301E-4</c:v>
                      </c:pt>
                      <c:pt idx="3920" formatCode="General">
                        <c:v>-2.9706235116487898E-4</c:v>
                      </c:pt>
                      <c:pt idx="3921" formatCode="General">
                        <c:v>-2.70844108273665E-4</c:v>
                      </c:pt>
                      <c:pt idx="3922" formatCode="General">
                        <c:v>-2.5760723521925399E-4</c:v>
                      </c:pt>
                      <c:pt idx="3923" formatCode="General">
                        <c:v>-2.9480333461220801E-4</c:v>
                      </c:pt>
                      <c:pt idx="3924" formatCode="General">
                        <c:v>-2.8503851813569401E-4</c:v>
                      </c:pt>
                      <c:pt idx="3925" formatCode="General">
                        <c:v>-2.6398859836905E-4</c:v>
                      </c:pt>
                      <c:pt idx="3926" formatCode="General">
                        <c:v>-2.3999246878856801E-4</c:v>
                      </c:pt>
                      <c:pt idx="3927" formatCode="General">
                        <c:v>-3.1480797010022201E-4</c:v>
                      </c:pt>
                      <c:pt idx="3928" formatCode="General">
                        <c:v>-2.8073267427756299E-4</c:v>
                      </c:pt>
                      <c:pt idx="3929" formatCode="General">
                        <c:v>-3.0551576451211899E-4</c:v>
                      </c:pt>
                      <c:pt idx="3930" formatCode="General">
                        <c:v>-2.7163864264089302E-4</c:v>
                      </c:pt>
                      <c:pt idx="3931" formatCode="General">
                        <c:v>-2.6504962973668798E-4</c:v>
                      </c:pt>
                      <c:pt idx="3932" formatCode="General">
                        <c:v>-3.0194051739670702E-4</c:v>
                      </c:pt>
                      <c:pt idx="3933" formatCode="General">
                        <c:v>-2.89063826948805E-4</c:v>
                      </c:pt>
                      <c:pt idx="3934" formatCode="General">
                        <c:v>-3.0067885205111399E-4</c:v>
                      </c:pt>
                      <c:pt idx="3935" formatCode="General">
                        <c:v>-2.49151628380968E-4</c:v>
                      </c:pt>
                      <c:pt idx="3936" formatCode="General">
                        <c:v>-2.80185554863688E-4</c:v>
                      </c:pt>
                      <c:pt idx="3937" formatCode="General">
                        <c:v>-2.54887889028515E-4</c:v>
                      </c:pt>
                      <c:pt idx="3938" formatCode="General">
                        <c:v>-2.5060954389957203E-4</c:v>
                      </c:pt>
                      <c:pt idx="3939" formatCode="General">
                        <c:v>-2.8617082984664299E-4</c:v>
                      </c:pt>
                      <c:pt idx="3940" formatCode="General">
                        <c:v>-2.9415310873660101E-4</c:v>
                      </c:pt>
                      <c:pt idx="3941" formatCode="General">
                        <c:v>-2.6093825825417803E-4</c:v>
                      </c:pt>
                      <c:pt idx="3942" formatCode="General">
                        <c:v>-2.7208971849749402E-4</c:v>
                      </c:pt>
                      <c:pt idx="3943" formatCode="General">
                        <c:v>-2.7234987263160599E-4</c:v>
                      </c:pt>
                      <c:pt idx="3944" formatCode="General">
                        <c:v>-2.4734399686029501E-4</c:v>
                      </c:pt>
                      <c:pt idx="3945" formatCode="General">
                        <c:v>-2.88979602462952E-4</c:v>
                      </c:pt>
                      <c:pt idx="3946" formatCode="General">
                        <c:v>-2.8783104858585301E-4</c:v>
                      </c:pt>
                      <c:pt idx="3947" formatCode="General">
                        <c:v>-2.2866745104743299E-4</c:v>
                      </c:pt>
                      <c:pt idx="3948" formatCode="General">
                        <c:v>-2.8155291763647198E-4</c:v>
                      </c:pt>
                      <c:pt idx="3949" formatCode="General">
                        <c:v>-2.7069961279682902E-4</c:v>
                      </c:pt>
                      <c:pt idx="3950" formatCode="General">
                        <c:v>-2.9343557842545802E-4</c:v>
                      </c:pt>
                      <c:pt idx="3951" formatCode="General">
                        <c:v>-2.8280401085906403E-4</c:v>
                      </c:pt>
                      <c:pt idx="3952" formatCode="General">
                        <c:v>-2.6167325953818502E-4</c:v>
                      </c:pt>
                      <c:pt idx="3953" formatCode="General">
                        <c:v>-2.66801864918251E-4</c:v>
                      </c:pt>
                      <c:pt idx="3954" formatCode="General">
                        <c:v>-2.4497043897662502E-4</c:v>
                      </c:pt>
                      <c:pt idx="3955" formatCode="General">
                        <c:v>-2.4271531381003699E-4</c:v>
                      </c:pt>
                      <c:pt idx="3956" formatCode="General">
                        <c:v>-2.90617472390925E-4</c:v>
                      </c:pt>
                      <c:pt idx="3957" formatCode="General">
                        <c:v>-2.8468173949451202E-4</c:v>
                      </c:pt>
                      <c:pt idx="3958" formatCode="General">
                        <c:v>-2.90174908192015E-4</c:v>
                      </c:pt>
                      <c:pt idx="3959" formatCode="General">
                        <c:v>-2.6927090210304098E-4</c:v>
                      </c:pt>
                      <c:pt idx="3960" formatCode="General">
                        <c:v>-2.6965782101546001E-4</c:v>
                      </c:pt>
                      <c:pt idx="3961" formatCode="General">
                        <c:v>-3.0621573605077901E-4</c:v>
                      </c:pt>
                      <c:pt idx="3962" formatCode="General">
                        <c:v>-2.40383548062389E-4</c:v>
                      </c:pt>
                      <c:pt idx="3963" formatCode="General">
                        <c:v>-2.54043829590746E-4</c:v>
                      </c:pt>
                      <c:pt idx="3964" formatCode="General">
                        <c:v>-2.5550152686794098E-4</c:v>
                      </c:pt>
                      <c:pt idx="3965" formatCode="General">
                        <c:v>-2.5319483273676202E-4</c:v>
                      </c:pt>
                      <c:pt idx="3966" formatCode="General">
                        <c:v>-2.5399915128325597E-4</c:v>
                      </c:pt>
                      <c:pt idx="3967" formatCode="General">
                        <c:v>-2.1722944835840801E-4</c:v>
                      </c:pt>
                      <c:pt idx="3968" formatCode="General">
                        <c:v>-2.34727677544003E-4</c:v>
                      </c:pt>
                      <c:pt idx="3969" formatCode="General">
                        <c:v>-2.4645081458338198E-4</c:v>
                      </c:pt>
                      <c:pt idx="3970" formatCode="General">
                        <c:v>-2.2314073021735201E-4</c:v>
                      </c:pt>
                      <c:pt idx="3971" formatCode="General">
                        <c:v>-2.2039428918091801E-4</c:v>
                      </c:pt>
                      <c:pt idx="3972" formatCode="General">
                        <c:v>-1.88738400232272E-4</c:v>
                      </c:pt>
                      <c:pt idx="3973" formatCode="General">
                        <c:v>-1.9186189618617899E-4</c:v>
                      </c:pt>
                      <c:pt idx="3974" formatCode="General">
                        <c:v>-2.17316633149995E-4</c:v>
                      </c:pt>
                      <c:pt idx="3975" formatCode="General">
                        <c:v>-2.1617733822067899E-4</c:v>
                      </c:pt>
                      <c:pt idx="3976" formatCode="General">
                        <c:v>-2.1621056216475501E-4</c:v>
                      </c:pt>
                      <c:pt idx="3977" formatCode="General">
                        <c:v>-2.4263968932089399E-4</c:v>
                      </c:pt>
                      <c:pt idx="3978" formatCode="General">
                        <c:v>-2.21010438376901E-4</c:v>
                      </c:pt>
                      <c:pt idx="3979" formatCode="General">
                        <c:v>-2.2693458853664E-4</c:v>
                      </c:pt>
                      <c:pt idx="3980" formatCode="General">
                        <c:v>-1.9740423582764499E-4</c:v>
                      </c:pt>
                      <c:pt idx="3981" formatCode="General">
                        <c:v>-2.3186142759081099E-4</c:v>
                      </c:pt>
                      <c:pt idx="3982" formatCode="General">
                        <c:v>-2.8218464076763301E-4</c:v>
                      </c:pt>
                      <c:pt idx="3983" formatCode="General">
                        <c:v>-2.6060757950269501E-4</c:v>
                      </c:pt>
                      <c:pt idx="3984" formatCode="General">
                        <c:v>-2.16014007925224E-4</c:v>
                      </c:pt>
                      <c:pt idx="3985" formatCode="General">
                        <c:v>-2.2144687413954101E-4</c:v>
                      </c:pt>
                      <c:pt idx="3986" formatCode="General">
                        <c:v>-2.4486253799450999E-4</c:v>
                      </c:pt>
                      <c:pt idx="3987" formatCode="General">
                        <c:v>-2.3291094018547899E-4</c:v>
                      </c:pt>
                      <c:pt idx="3988" formatCode="General">
                        <c:v>-2.49741899323144E-4</c:v>
                      </c:pt>
                      <c:pt idx="3989" formatCode="General">
                        <c:v>-2.17177336684846E-4</c:v>
                      </c:pt>
                      <c:pt idx="3990" formatCode="General">
                        <c:v>-2.2168436461583599E-4</c:v>
                      </c:pt>
                      <c:pt idx="3991" formatCode="General">
                        <c:v>-2.3715769074022399E-4</c:v>
                      </c:pt>
                      <c:pt idx="3992" formatCode="General">
                        <c:v>-2.36997475247758E-4</c:v>
                      </c:pt>
                      <c:pt idx="3993" formatCode="General">
                        <c:v>-2.2275499111991699E-4</c:v>
                      </c:pt>
                      <c:pt idx="3994" formatCode="General">
                        <c:v>-2.1001150736474E-4</c:v>
                      </c:pt>
                      <c:pt idx="3995" formatCode="General">
                        <c:v>-2.43987589835303E-4</c:v>
                      </c:pt>
                      <c:pt idx="3996" formatCode="General">
                        <c:v>-2.4457801999963299E-4</c:v>
                      </c:pt>
                      <c:pt idx="3997" formatCode="General">
                        <c:v>-2.5610275079683201E-4</c:v>
                      </c:pt>
                      <c:pt idx="3998" formatCode="General">
                        <c:v>-2.5159616505255998E-4</c:v>
                      </c:pt>
                      <c:pt idx="3999" formatCode="General">
                        <c:v>-2.7836637352204597E-4</c:v>
                      </c:pt>
                      <c:pt idx="4000" formatCode="General">
                        <c:v>-2.9318905513452402E-4</c:v>
                      </c:pt>
                      <c:pt idx="4001" formatCode="General">
                        <c:v>-2.5359769869935802E-4</c:v>
                      </c:pt>
                      <c:pt idx="4002" formatCode="General">
                        <c:v>-2.3895586141575099E-4</c:v>
                      </c:pt>
                      <c:pt idx="4003" formatCode="General">
                        <c:v>-2.2883459496693301E-4</c:v>
                      </c:pt>
                      <c:pt idx="4004" formatCode="General">
                        <c:v>-2.5764583324100297E-4</c:v>
                      </c:pt>
                      <c:pt idx="4005" formatCode="General">
                        <c:v>-2.9109274594682602E-4</c:v>
                      </c:pt>
                      <c:pt idx="4006" formatCode="General">
                        <c:v>-2.3524849639867501E-4</c:v>
                      </c:pt>
                      <c:pt idx="4007" formatCode="General">
                        <c:v>-2.3710014740836399E-4</c:v>
                      </c:pt>
                      <c:pt idx="4008" formatCode="General">
                        <c:v>-2.08558809992514E-4</c:v>
                      </c:pt>
                      <c:pt idx="4009" formatCode="General">
                        <c:v>-2.2138758993010501E-4</c:v>
                      </c:pt>
                      <c:pt idx="4010" formatCode="General">
                        <c:v>-1.86673608013182E-4</c:v>
                      </c:pt>
                      <c:pt idx="4011" formatCode="General">
                        <c:v>-2.37186135062455E-4</c:v>
                      </c:pt>
                      <c:pt idx="4012" formatCode="General">
                        <c:v>-2.0160939296296401E-4</c:v>
                      </c:pt>
                      <c:pt idx="4013" formatCode="General">
                        <c:v>-1.8455386272119801E-4</c:v>
                      </c:pt>
                      <c:pt idx="4014" formatCode="General">
                        <c:v>-2.23734027609092E-4</c:v>
                      </c:pt>
                      <c:pt idx="4015" formatCode="General">
                        <c:v>-2.2172960803313799E-4</c:v>
                      </c:pt>
                      <c:pt idx="4016" formatCode="General">
                        <c:v>-2.1906728250702901E-4</c:v>
                      </c:pt>
                      <c:pt idx="4017" formatCode="General">
                        <c:v>-2.1427485781785801E-4</c:v>
                      </c:pt>
                      <c:pt idx="4018" formatCode="General">
                        <c:v>-2.3629601485914101E-4</c:v>
                      </c:pt>
                      <c:pt idx="4019" formatCode="General">
                        <c:v>-2.6967356878343903E-4</c:v>
                      </c:pt>
                      <c:pt idx="4020" formatCode="General">
                        <c:v>-2.4466025776515601E-4</c:v>
                      </c:pt>
                      <c:pt idx="4021" formatCode="General">
                        <c:v>-2.27656572988311E-4</c:v>
                      </c:pt>
                      <c:pt idx="4022" formatCode="General">
                        <c:v>-2.2934804711279301E-4</c:v>
                      </c:pt>
                      <c:pt idx="4023" formatCode="General">
                        <c:v>-2.0139234764939199E-4</c:v>
                      </c:pt>
                      <c:pt idx="4024" formatCode="General">
                        <c:v>-2.5501106948599999E-4</c:v>
                      </c:pt>
                      <c:pt idx="4025" formatCode="General">
                        <c:v>-2.1322055774957501E-4</c:v>
                      </c:pt>
                      <c:pt idx="4026" formatCode="General">
                        <c:v>-2.39303783458268E-4</c:v>
                      </c:pt>
                      <c:pt idx="4027" formatCode="General">
                        <c:v>-2.26131381395809E-4</c:v>
                      </c:pt>
                      <c:pt idx="4028" formatCode="General">
                        <c:v>-2.1894666622938199E-4</c:v>
                      </c:pt>
                      <c:pt idx="4029" formatCode="General">
                        <c:v>-1.8635777703236901E-4</c:v>
                      </c:pt>
                      <c:pt idx="4030" formatCode="General">
                        <c:v>-2.22415895935566E-4</c:v>
                      </c:pt>
                      <c:pt idx="4031" formatCode="General">
                        <c:v>-1.8326821709737401E-4</c:v>
                      </c:pt>
                      <c:pt idx="4032" formatCode="General">
                        <c:v>-1.9683576939546099E-4</c:v>
                      </c:pt>
                      <c:pt idx="4033" formatCode="General">
                        <c:v>-2.1836915505873199E-4</c:v>
                      </c:pt>
                      <c:pt idx="4034" formatCode="General">
                        <c:v>-1.93943700745225E-4</c:v>
                      </c:pt>
                      <c:pt idx="4035" formatCode="General">
                        <c:v>-2.1015297956700801E-4</c:v>
                      </c:pt>
                      <c:pt idx="4036" formatCode="General">
                        <c:v>-2.7182074433898198E-4</c:v>
                      </c:pt>
                      <c:pt idx="4037" formatCode="General">
                        <c:v>-2.2933176871668299E-4</c:v>
                      </c:pt>
                      <c:pt idx="4038" formatCode="General">
                        <c:v>-2.5918943129108098E-4</c:v>
                      </c:pt>
                      <c:pt idx="4039" formatCode="General">
                        <c:v>-1.6802528857235401E-4</c:v>
                      </c:pt>
                      <c:pt idx="4040" formatCode="General">
                        <c:v>-1.73171680962765E-4</c:v>
                      </c:pt>
                      <c:pt idx="4041" formatCode="General">
                        <c:v>-1.8314800812706901E-4</c:v>
                      </c:pt>
                      <c:pt idx="4042" formatCode="General">
                        <c:v>-2.29428254267281E-4</c:v>
                      </c:pt>
                      <c:pt idx="4043" formatCode="General">
                        <c:v>-1.9393766679211101E-4</c:v>
                      </c:pt>
                      <c:pt idx="4044" formatCode="General">
                        <c:v>-1.9878492354383399E-4</c:v>
                      </c:pt>
                      <c:pt idx="4045" formatCode="General">
                        <c:v>-2.05722961549473E-4</c:v>
                      </c:pt>
                      <c:pt idx="4046" formatCode="General">
                        <c:v>-2.1254295422329299E-4</c:v>
                      </c:pt>
                      <c:pt idx="4047" formatCode="General">
                        <c:v>-2.3562092847826801E-4</c:v>
                      </c:pt>
                      <c:pt idx="4048" formatCode="General">
                        <c:v>-1.83652399505305E-4</c:v>
                      </c:pt>
                      <c:pt idx="4049" formatCode="General">
                        <c:v>-2.09844342008458E-4</c:v>
                      </c:pt>
                      <c:pt idx="4050" formatCode="General">
                        <c:v>-1.9762527086147799E-4</c:v>
                      </c:pt>
                      <c:pt idx="4051" formatCode="General">
                        <c:v>-2.2397833244794499E-4</c:v>
                      </c:pt>
                      <c:pt idx="4052" formatCode="General">
                        <c:v>-2.34739154764257E-4</c:v>
                      </c:pt>
                      <c:pt idx="4053" formatCode="General">
                        <c:v>-2.13604766113706E-4</c:v>
                      </c:pt>
                      <c:pt idx="4054" formatCode="General">
                        <c:v>-2.3098102734113199E-4</c:v>
                      </c:pt>
                      <c:pt idx="4055" formatCode="General">
                        <c:v>-2.5269824402568099E-4</c:v>
                      </c:pt>
                      <c:pt idx="4056" formatCode="General">
                        <c:v>-2.0553379796566399E-4</c:v>
                      </c:pt>
                      <c:pt idx="4057" formatCode="General">
                        <c:v>-2.1673355248032301E-4</c:v>
                      </c:pt>
                      <c:pt idx="4058" formatCode="General">
                        <c:v>-1.9131560680698E-4</c:v>
                      </c:pt>
                      <c:pt idx="4059" formatCode="General">
                        <c:v>-2.43690529867823E-4</c:v>
                      </c:pt>
                      <c:pt idx="4060" formatCode="General">
                        <c:v>-2.4422461560803202E-4</c:v>
                      </c:pt>
                      <c:pt idx="4061" formatCode="General">
                        <c:v>-2.8712302531755201E-4</c:v>
                      </c:pt>
                      <c:pt idx="4062" formatCode="General">
                        <c:v>-2.1679772250781201E-4</c:v>
                      </c:pt>
                      <c:pt idx="4063" formatCode="General">
                        <c:v>-2.7284839644280102E-4</c:v>
                      </c:pt>
                      <c:pt idx="4064" formatCode="General">
                        <c:v>-2.22791650399083E-4</c:v>
                      </c:pt>
                      <c:pt idx="4065" formatCode="General">
                        <c:v>-2.1673977847583401E-4</c:v>
                      </c:pt>
                      <c:pt idx="4066" formatCode="General">
                        <c:v>-2.3114618797239199E-4</c:v>
                      </c:pt>
                      <c:pt idx="4067" formatCode="General">
                        <c:v>-2.22341903389983E-4</c:v>
                      </c:pt>
                      <c:pt idx="4068" formatCode="General">
                        <c:v>-2.4723525364501699E-4</c:v>
                      </c:pt>
                      <c:pt idx="4069" formatCode="General">
                        <c:v>-2.59001019616279E-4</c:v>
                      </c:pt>
                      <c:pt idx="4070" formatCode="General">
                        <c:v>-2.23934291460102E-4</c:v>
                      </c:pt>
                      <c:pt idx="4071" formatCode="General">
                        <c:v>-2.2710229061662299E-4</c:v>
                      </c:pt>
                      <c:pt idx="4072" formatCode="General">
                        <c:v>-2.5946149949756901E-4</c:v>
                      </c:pt>
                      <c:pt idx="4073" formatCode="General">
                        <c:v>-2.1677803118724101E-4</c:v>
                      </c:pt>
                      <c:pt idx="4074" formatCode="General">
                        <c:v>-2.4181175581530599E-4</c:v>
                      </c:pt>
                      <c:pt idx="4075" formatCode="General">
                        <c:v>-2.3809792006890401E-4</c:v>
                      </c:pt>
                      <c:pt idx="4076" formatCode="General">
                        <c:v>-2.3196186263313499E-4</c:v>
                      </c:pt>
                      <c:pt idx="4077" formatCode="General">
                        <c:v>-2.49976126059987E-4</c:v>
                      </c:pt>
                      <c:pt idx="4078" formatCode="General">
                        <c:v>-2.2319777401922999E-4</c:v>
                      </c:pt>
                      <c:pt idx="4079" formatCode="General">
                        <c:v>-1.94033369634748E-4</c:v>
                      </c:pt>
                      <c:pt idx="4080" formatCode="General">
                        <c:v>-2.2298155186502899E-4</c:v>
                      </c:pt>
                      <c:pt idx="4081" formatCode="General">
                        <c:v>-2.55591033792135E-4</c:v>
                      </c:pt>
                      <c:pt idx="4082" formatCode="General">
                        <c:v>-2.2074176765599399E-4</c:v>
                      </c:pt>
                      <c:pt idx="4083" formatCode="General">
                        <c:v>-2.1495515971579399E-4</c:v>
                      </c:pt>
                      <c:pt idx="4084" formatCode="General">
                        <c:v>-2.1784682461824901E-4</c:v>
                      </c:pt>
                      <c:pt idx="4085" formatCode="General">
                        <c:v>-2.3340623674277799E-4</c:v>
                      </c:pt>
                      <c:pt idx="4086" formatCode="General">
                        <c:v>-2.3703789448828799E-4</c:v>
                      </c:pt>
                      <c:pt idx="4087" formatCode="General">
                        <c:v>-1.9971496358363799E-4</c:v>
                      </c:pt>
                      <c:pt idx="4088" formatCode="General">
                        <c:v>-2.3671268155220601E-4</c:v>
                      </c:pt>
                      <c:pt idx="4089" formatCode="General">
                        <c:v>-2.3960424792428199E-4</c:v>
                      </c:pt>
                      <c:pt idx="4090" formatCode="General">
                        <c:v>-2.2782518574722299E-4</c:v>
                      </c:pt>
                      <c:pt idx="4091" formatCode="General">
                        <c:v>-2.2064025148437299E-4</c:v>
                      </c:pt>
                      <c:pt idx="4092" formatCode="General">
                        <c:v>-1.9985408689642499E-4</c:v>
                      </c:pt>
                      <c:pt idx="4093" formatCode="General">
                        <c:v>-2.09913332577814E-4</c:v>
                      </c:pt>
                      <c:pt idx="4094" formatCode="General">
                        <c:v>-2.17861760165665E-4</c:v>
                      </c:pt>
                      <c:pt idx="4095" formatCode="General">
                        <c:v>-2.1123382372066401E-4</c:v>
                      </c:pt>
                      <c:pt idx="4096" formatCode="General">
                        <c:v>-2.29517731206852E-4</c:v>
                      </c:pt>
                      <c:pt idx="4097" formatCode="General">
                        <c:v>-2.2583159335499899E-4</c:v>
                      </c:pt>
                      <c:pt idx="4098" formatCode="General">
                        <c:v>-2.24777291111956E-4</c:v>
                      </c:pt>
                      <c:pt idx="4099" formatCode="General">
                        <c:v>-2.2762837684904501E-4</c:v>
                      </c:pt>
                      <c:pt idx="4100" formatCode="General">
                        <c:v>-2.2174549223432299E-4</c:v>
                      </c:pt>
                      <c:pt idx="4101" formatCode="General">
                        <c:v>-2.0746157626083499E-4</c:v>
                      </c:pt>
                      <c:pt idx="4102" formatCode="General">
                        <c:v>-1.9398557198239201E-4</c:v>
                      </c:pt>
                      <c:pt idx="4103" formatCode="General">
                        <c:v>-2.11949352030094E-4</c:v>
                      </c:pt>
                      <c:pt idx="4104" formatCode="General">
                        <c:v>-2.26016348369109E-4</c:v>
                      </c:pt>
                      <c:pt idx="4105" formatCode="General">
                        <c:v>-2.2383055138842299E-4</c:v>
                      </c:pt>
                      <c:pt idx="4106" formatCode="General">
                        <c:v>-2.2428185622177699E-4</c:v>
                      </c:pt>
                      <c:pt idx="4107" formatCode="General">
                        <c:v>-1.6640739531730499E-4</c:v>
                      </c:pt>
                      <c:pt idx="4108" formatCode="General">
                        <c:v>-2.4997510730497398E-4</c:v>
                      </c:pt>
                      <c:pt idx="4109" formatCode="General">
                        <c:v>-2.4223590717399899E-4</c:v>
                      </c:pt>
                      <c:pt idx="4110" formatCode="General">
                        <c:v>-2.0034749642194801E-4</c:v>
                      </c:pt>
                      <c:pt idx="4111" formatCode="General">
                        <c:v>-2.1592429722881799E-4</c:v>
                      </c:pt>
                      <c:pt idx="4112" formatCode="General">
                        <c:v>-1.6701703470803001E-4</c:v>
                      </c:pt>
                      <c:pt idx="4113" formatCode="General">
                        <c:v>-2.31660413394644E-4</c:v>
                      </c:pt>
                      <c:pt idx="4114" formatCode="General">
                        <c:v>-2.09668984051456E-4</c:v>
                      </c:pt>
                      <c:pt idx="4115" formatCode="General">
                        <c:v>-2.1080943897461499E-4</c:v>
                      </c:pt>
                      <c:pt idx="4116" formatCode="General">
                        <c:v>-2.5735514906229502E-4</c:v>
                      </c:pt>
                      <c:pt idx="4117" formatCode="General">
                        <c:v>-2.50536100029875E-4</c:v>
                      </c:pt>
                      <c:pt idx="4118" formatCode="General">
                        <c:v>-2.2195921233418399E-4</c:v>
                      </c:pt>
                      <c:pt idx="4119" formatCode="General">
                        <c:v>-2.3005772036242901E-4</c:v>
                      </c:pt>
                      <c:pt idx="4120" formatCode="General">
                        <c:v>-2.2093221859045001E-4</c:v>
                      </c:pt>
                      <c:pt idx="4121" formatCode="General">
                        <c:v>-1.58130202729115E-4</c:v>
                      </c:pt>
                      <c:pt idx="4122" formatCode="General">
                        <c:v>-2.36507827411728E-4</c:v>
                      </c:pt>
                      <c:pt idx="4123" formatCode="General">
                        <c:v>-1.9206313840824799E-4</c:v>
                      </c:pt>
                      <c:pt idx="4124" formatCode="General">
                        <c:v>-1.8681053774223701E-4</c:v>
                      </c:pt>
                      <c:pt idx="4125" formatCode="General">
                        <c:v>-2.1178214879031699E-4</c:v>
                      </c:pt>
                      <c:pt idx="4126" formatCode="General">
                        <c:v>-2.2620780099068599E-4</c:v>
                      </c:pt>
                      <c:pt idx="4127" formatCode="General">
                        <c:v>-1.7700921003211599E-4</c:v>
                      </c:pt>
                      <c:pt idx="4128" formatCode="General">
                        <c:v>-2.0678281686435399E-4</c:v>
                      </c:pt>
                      <c:pt idx="4129" formatCode="General">
                        <c:v>-1.7841034124756999E-4</c:v>
                      </c:pt>
                      <c:pt idx="4130" formatCode="General">
                        <c:v>-2.02380938254416E-4</c:v>
                      </c:pt>
                      <c:pt idx="4131" formatCode="General">
                        <c:v>-1.9169073478842E-4</c:v>
                      </c:pt>
                      <c:pt idx="4132" formatCode="General">
                        <c:v>-2.1468821477869701E-4</c:v>
                      </c:pt>
                      <c:pt idx="4133" formatCode="General">
                        <c:v>-2.3049009417544099E-4</c:v>
                      </c:pt>
                      <c:pt idx="4134" formatCode="General">
                        <c:v>-1.9384791121571199E-4</c:v>
                      </c:pt>
                      <c:pt idx="4135" formatCode="General">
                        <c:v>-2.0499454270739599E-4</c:v>
                      </c:pt>
                      <c:pt idx="4136" formatCode="General">
                        <c:v>-1.8799221455603499E-4</c:v>
                      </c:pt>
                      <c:pt idx="4137" formatCode="General">
                        <c:v>-2.1408039038686699E-4</c:v>
                      </c:pt>
                      <c:pt idx="4138" formatCode="General">
                        <c:v>-2.3099836052278001E-4</c:v>
                      </c:pt>
                      <c:pt idx="4139" formatCode="General">
                        <c:v>-2.1627568201529001E-4</c:v>
                      </c:pt>
                      <c:pt idx="4140" formatCode="General">
                        <c:v>-2.0585888148089699E-4</c:v>
                      </c:pt>
                      <c:pt idx="4141" formatCode="General">
                        <c:v>-2.0921032822899299E-4</c:v>
                      </c:pt>
                      <c:pt idx="4142" formatCode="General">
                        <c:v>-1.9879136394446601E-4</c:v>
                      </c:pt>
                      <c:pt idx="4143" formatCode="General">
                        <c:v>-2.1135527497407201E-4</c:v>
                      </c:pt>
                      <c:pt idx="4144" formatCode="General">
                        <c:v>-1.90625421018136E-4</c:v>
                      </c:pt>
                      <c:pt idx="4145" formatCode="General">
                        <c:v>-2.0300471862925E-4</c:v>
                      </c:pt>
                      <c:pt idx="4146" formatCode="General">
                        <c:v>-2.2399543579105699E-4</c:v>
                      </c:pt>
                      <c:pt idx="4147" formatCode="General">
                        <c:v>-2.4071238351681501E-4</c:v>
                      </c:pt>
                      <c:pt idx="4148" formatCode="General">
                        <c:v>-2.2468102674844299E-4</c:v>
                      </c:pt>
                      <c:pt idx="4149" formatCode="General">
                        <c:v>-2.31937228129076E-4</c:v>
                      </c:pt>
                      <c:pt idx="4150" formatCode="General">
                        <c:v>-2.1850560394122499E-4</c:v>
                      </c:pt>
                      <c:pt idx="4151" formatCode="General">
                        <c:v>-1.9115188126022701E-4</c:v>
                      </c:pt>
                      <c:pt idx="4152" formatCode="General">
                        <c:v>-1.9331989456630299E-4</c:v>
                      </c:pt>
                      <c:pt idx="4153" formatCode="General">
                        <c:v>-2.5175496212179898E-4</c:v>
                      </c:pt>
                      <c:pt idx="4154" formatCode="General">
                        <c:v>-2.19418502994318E-4</c:v>
                      </c:pt>
                      <c:pt idx="4155" formatCode="General">
                        <c:v>-2.0175880879921401E-4</c:v>
                      </c:pt>
                      <c:pt idx="4156" formatCode="General">
                        <c:v>-2.03771639752268E-4</c:v>
                      </c:pt>
                      <c:pt idx="4157" formatCode="General">
                        <c:v>-2.43798535663609E-4</c:v>
                      </c:pt>
                      <c:pt idx="4158" formatCode="General">
                        <c:v>-2.39397579814278E-4</c:v>
                      </c:pt>
                      <c:pt idx="4159" formatCode="General">
                        <c:v>-2.33955240399719E-4</c:v>
                      </c:pt>
                      <c:pt idx="4160" formatCode="General">
                        <c:v>-2.2713326553188299E-4</c:v>
                      </c:pt>
                      <c:pt idx="4161" formatCode="General">
                        <c:v>-2.04696962842015E-4</c:v>
                      </c:pt>
                      <c:pt idx="4162" formatCode="General">
                        <c:v>-2.0214973216521999E-4</c:v>
                      </c:pt>
                      <c:pt idx="4163" formatCode="General">
                        <c:v>-2.0779118437711701E-4</c:v>
                      </c:pt>
                      <c:pt idx="4164" formatCode="General">
                        <c:v>-2.16218175424531E-4</c:v>
                      </c:pt>
                      <c:pt idx="4165" formatCode="General">
                        <c:v>-2.0648501291237E-4</c:v>
                      </c:pt>
                      <c:pt idx="4166" formatCode="General">
                        <c:v>-2.2332132611582999E-4</c:v>
                      </c:pt>
                      <c:pt idx="4167" formatCode="General">
                        <c:v>-2.1251918742286801E-4</c:v>
                      </c:pt>
                      <c:pt idx="4168" formatCode="General">
                        <c:v>-2.26780970002508E-4</c:v>
                      </c:pt>
                      <c:pt idx="4169" formatCode="General">
                        <c:v>-2.1222745214332601E-4</c:v>
                      </c:pt>
                      <c:pt idx="4170" formatCode="General">
                        <c:v>-2.1596407226537499E-4</c:v>
                      </c:pt>
                      <c:pt idx="4171" formatCode="General">
                        <c:v>-1.86933059518806E-4</c:v>
                      </c:pt>
                      <c:pt idx="4172" formatCode="General">
                        <c:v>-1.8009207631220999E-4</c:v>
                      </c:pt>
                      <c:pt idx="4173" formatCode="General">
                        <c:v>-1.7433482365596399E-4</c:v>
                      </c:pt>
                      <c:pt idx="4174" formatCode="General">
                        <c:v>-2.2214349990674499E-4</c:v>
                      </c:pt>
                      <c:pt idx="4175" formatCode="General">
                        <c:v>-1.6812561102595301E-4</c:v>
                      </c:pt>
                      <c:pt idx="4176" formatCode="General">
                        <c:v>-2.42654846325191E-4</c:v>
                      </c:pt>
                      <c:pt idx="4177" formatCode="General">
                        <c:v>-2.25098678219678E-4</c:v>
                      </c:pt>
                      <c:pt idx="4178" formatCode="General">
                        <c:v>-2.2809442396933601E-4</c:v>
                      </c:pt>
                      <c:pt idx="4179" formatCode="General">
                        <c:v>-2.05697516173392E-4</c:v>
                      </c:pt>
                      <c:pt idx="4180" formatCode="General">
                        <c:v>-1.7105632379001601E-4</c:v>
                      </c:pt>
                      <c:pt idx="4181" formatCode="General">
                        <c:v>-1.8677902695842999E-4</c:v>
                      </c:pt>
                      <c:pt idx="4182" formatCode="General">
                        <c:v>-2.20835029609632E-4</c:v>
                      </c:pt>
                      <c:pt idx="4183" formatCode="General">
                        <c:v>-2.2303317438576801E-4</c:v>
                      </c:pt>
                      <c:pt idx="4184" formatCode="General">
                        <c:v>-2.0154666132302199E-4</c:v>
                      </c:pt>
                      <c:pt idx="4185" formatCode="General">
                        <c:v>-1.9679568296642001E-4</c:v>
                      </c:pt>
                      <c:pt idx="4186" formatCode="General">
                        <c:v>-1.7197892402925501E-4</c:v>
                      </c:pt>
                      <c:pt idx="4187" formatCode="General">
                        <c:v>-1.95973786414261E-4</c:v>
                      </c:pt>
                      <c:pt idx="4188" formatCode="General">
                        <c:v>-1.8359789427687401E-4</c:v>
                      </c:pt>
                      <c:pt idx="4189" formatCode="General">
                        <c:v>-2.19297429565997E-4</c:v>
                      </c:pt>
                      <c:pt idx="4190" formatCode="General">
                        <c:v>-1.4336258873981901E-4</c:v>
                      </c:pt>
                      <c:pt idx="4191" formatCode="General">
                        <c:v>-1.6944714112839299E-4</c:v>
                      </c:pt>
                      <c:pt idx="4192" formatCode="General">
                        <c:v>-2.02432920352998E-4</c:v>
                      </c:pt>
                      <c:pt idx="4193" formatCode="General">
                        <c:v>-1.7663357992078599E-4</c:v>
                      </c:pt>
                      <c:pt idx="4194" formatCode="General">
                        <c:v>-1.4953350257962801E-4</c:v>
                      </c:pt>
                      <c:pt idx="4195" formatCode="General">
                        <c:v>-1.7834982740957701E-4</c:v>
                      </c:pt>
                      <c:pt idx="4196" formatCode="General">
                        <c:v>-1.8085254919837201E-4</c:v>
                      </c:pt>
                      <c:pt idx="4197" formatCode="General">
                        <c:v>-2.0761310715172401E-4</c:v>
                      </c:pt>
                      <c:pt idx="4198" formatCode="General">
                        <c:v>-1.99742616933966E-4</c:v>
                      </c:pt>
                      <c:pt idx="4199" formatCode="General">
                        <c:v>-1.5935661512355399E-4</c:v>
                      </c:pt>
                      <c:pt idx="4200" formatCode="General">
                        <c:v>-1.94201415129023E-4</c:v>
                      </c:pt>
                      <c:pt idx="4201" formatCode="General">
                        <c:v>-1.42328282779976E-4</c:v>
                      </c:pt>
                      <c:pt idx="4202" formatCode="General">
                        <c:v>-1.76571482491715E-4</c:v>
                      </c:pt>
                      <c:pt idx="4203" formatCode="General">
                        <c:v>-1.9991075770078401E-4</c:v>
                      </c:pt>
                      <c:pt idx="4204" formatCode="General">
                        <c:v>-1.6301679522156699E-4</c:v>
                      </c:pt>
                      <c:pt idx="4205" formatCode="General">
                        <c:v>-1.82704660756076E-4</c:v>
                      </c:pt>
                      <c:pt idx="4206" formatCode="General">
                        <c:v>-1.9490879956178599E-4</c:v>
                      </c:pt>
                      <c:pt idx="4207" formatCode="General">
                        <c:v>-1.8382558375951399E-4</c:v>
                      </c:pt>
                      <c:pt idx="4208" formatCode="General">
                        <c:v>-1.9551438644089601E-4</c:v>
                      </c:pt>
                      <c:pt idx="4209" formatCode="General">
                        <c:v>-1.99655539108895E-4</c:v>
                      </c:pt>
                      <c:pt idx="4210" formatCode="General">
                        <c:v>-1.8019370452542201E-4</c:v>
                      </c:pt>
                      <c:pt idx="4211" formatCode="General">
                        <c:v>-2.0615151718767901E-4</c:v>
                      </c:pt>
                      <c:pt idx="4212" formatCode="General">
                        <c:v>-2.0043963686806299E-4</c:v>
                      </c:pt>
                      <c:pt idx="4213" formatCode="General">
                        <c:v>-2.0645466107392299E-4</c:v>
                      </c:pt>
                      <c:pt idx="4214" formatCode="General">
                        <c:v>-1.8006759662048E-4</c:v>
                      </c:pt>
                      <c:pt idx="4215" formatCode="General">
                        <c:v>-2.0167625410359E-4</c:v>
                      </c:pt>
                      <c:pt idx="4216" formatCode="General">
                        <c:v>-1.8981354395184501E-4</c:v>
                      </c:pt>
                      <c:pt idx="4217" formatCode="General">
                        <c:v>-1.44129453493859E-4</c:v>
                      </c:pt>
                      <c:pt idx="4218" formatCode="General">
                        <c:v>-1.58572123437558E-4</c:v>
                      </c:pt>
                      <c:pt idx="4219" formatCode="General">
                        <c:v>-1.85281393694371E-4</c:v>
                      </c:pt>
                      <c:pt idx="4220" formatCode="General">
                        <c:v>-1.97851970576226E-4</c:v>
                      </c:pt>
                      <c:pt idx="4221" formatCode="General">
                        <c:v>-2.2379826235043401E-4</c:v>
                      </c:pt>
                      <c:pt idx="4222" formatCode="General">
                        <c:v>-1.6403368086276399E-4</c:v>
                      </c:pt>
                      <c:pt idx="4223" formatCode="General">
                        <c:v>-2.0694165954071201E-4</c:v>
                      </c:pt>
                      <c:pt idx="4224" formatCode="General">
                        <c:v>-1.83297549674059E-4</c:v>
                      </c:pt>
                      <c:pt idx="4225" formatCode="General">
                        <c:v>-1.3936516515857E-4</c:v>
                      </c:pt>
                      <c:pt idx="4226" formatCode="General">
                        <c:v>-1.6006401260716099E-4</c:v>
                      </c:pt>
                      <c:pt idx="4227" formatCode="General">
                        <c:v>-1.4087073938779499E-4</c:v>
                      </c:pt>
                      <c:pt idx="4228" formatCode="General">
                        <c:v>-1.4489106667026601E-4</c:v>
                      </c:pt>
                      <c:pt idx="4229" formatCode="General">
                        <c:v>-1.4459691427226099E-4</c:v>
                      </c:pt>
                      <c:pt idx="4230" formatCode="General">
                        <c:v>-1.7279019179136399E-4</c:v>
                      </c:pt>
                      <c:pt idx="4231" formatCode="General">
                        <c:v>-1.9424269029919201E-4</c:v>
                      </c:pt>
                      <c:pt idx="4232" formatCode="General">
                        <c:v>-1.8379122383955899E-4</c:v>
                      </c:pt>
                      <c:pt idx="4233" formatCode="General">
                        <c:v>-1.5279761696744399E-4</c:v>
                      </c:pt>
                      <c:pt idx="4234" formatCode="General">
                        <c:v>-1.5881484785324699E-4</c:v>
                      </c:pt>
                      <c:pt idx="4235" formatCode="General">
                        <c:v>-1.86193270871714E-4</c:v>
                      </c:pt>
                      <c:pt idx="4236" formatCode="General">
                        <c:v>-1.5494371006651901E-4</c:v>
                      </c:pt>
                      <c:pt idx="4237" formatCode="General">
                        <c:v>-1.56541397378498E-4</c:v>
                      </c:pt>
                      <c:pt idx="4238" formatCode="General">
                        <c:v>-1.8434386236558899E-4</c:v>
                      </c:pt>
                      <c:pt idx="4239" formatCode="General">
                        <c:v>-1.7148690141483301E-4</c:v>
                      </c:pt>
                      <c:pt idx="4240" formatCode="General">
                        <c:v>-1.64262958524327E-4</c:v>
                      </c:pt>
                      <c:pt idx="4241" formatCode="General">
                        <c:v>-1.8593887711249301E-4</c:v>
                      </c:pt>
                      <c:pt idx="4242" formatCode="General">
                        <c:v>-1.8112370062227701E-4</c:v>
                      </c:pt>
                      <c:pt idx="4243" formatCode="General">
                        <c:v>-1.6433844471600999E-4</c:v>
                      </c:pt>
                      <c:pt idx="4244" formatCode="General">
                        <c:v>-1.41958524867163E-4</c:v>
                      </c:pt>
                      <c:pt idx="4245" formatCode="General">
                        <c:v>-1.4997632090085899E-4</c:v>
                      </c:pt>
                      <c:pt idx="4246" formatCode="General">
                        <c:v>-1.5718988738336001E-4</c:v>
                      </c:pt>
                      <c:pt idx="4247" formatCode="General">
                        <c:v>-1.7669519349453199E-4</c:v>
                      </c:pt>
                      <c:pt idx="4248" formatCode="General">
                        <c:v>-1.99188810912628E-4</c:v>
                      </c:pt>
                      <c:pt idx="4249" formatCode="General">
                        <c:v>-1.6192311046161901E-4</c:v>
                      </c:pt>
                      <c:pt idx="4250" formatCode="General">
                        <c:v>-1.7978323773032201E-4</c:v>
                      </c:pt>
                      <c:pt idx="4251" formatCode="General">
                        <c:v>-1.76014694801726E-4</c:v>
                      </c:pt>
                      <c:pt idx="4252" formatCode="General">
                        <c:v>-1.8613426037789399E-4</c:v>
                      </c:pt>
                      <c:pt idx="4253" formatCode="General">
                        <c:v>-1.9495008903818399E-4</c:v>
                      </c:pt>
                      <c:pt idx="4254" formatCode="General">
                        <c:v>-1.91296193797913E-4</c:v>
                      </c:pt>
                      <c:pt idx="4255" formatCode="General">
                        <c:v>-1.87173848993747E-4</c:v>
                      </c:pt>
                      <c:pt idx="4256" formatCode="General">
                        <c:v>-1.96395251697554E-4</c:v>
                      </c:pt>
                      <c:pt idx="4257" formatCode="General">
                        <c:v>-1.9453721594742501E-4</c:v>
                      </c:pt>
                      <c:pt idx="4258" formatCode="General">
                        <c:v>-1.74042053593214E-4</c:v>
                      </c:pt>
                      <c:pt idx="4259" formatCode="General">
                        <c:v>-1.9540488215820899E-4</c:v>
                      </c:pt>
                      <c:pt idx="4260" formatCode="General">
                        <c:v>-1.8524300846208E-4</c:v>
                      </c:pt>
                      <c:pt idx="4261" formatCode="General">
                        <c:v>-2.03401881584731E-4</c:v>
                      </c:pt>
                      <c:pt idx="4262" formatCode="General">
                        <c:v>-1.786845906984E-4</c:v>
                      </c:pt>
                      <c:pt idx="4263" formatCode="General">
                        <c:v>-2.1145291927137299E-4</c:v>
                      </c:pt>
                      <c:pt idx="4264" formatCode="General">
                        <c:v>-2.0615652956109301E-4</c:v>
                      </c:pt>
                      <c:pt idx="4265" formatCode="General">
                        <c:v>-1.92115038178604E-4</c:v>
                      </c:pt>
                      <c:pt idx="4266" formatCode="General">
                        <c:v>-1.69219871834674E-4</c:v>
                      </c:pt>
                      <c:pt idx="4267" formatCode="General">
                        <c:v>-2.12837704303136E-4</c:v>
                      </c:pt>
                      <c:pt idx="4268" formatCode="General">
                        <c:v>-1.67262505867928E-4</c:v>
                      </c:pt>
                      <c:pt idx="4269" formatCode="General">
                        <c:v>-1.9705953727338301E-4</c:v>
                      </c:pt>
                      <c:pt idx="4270" formatCode="General">
                        <c:v>-1.8754517619681301E-4</c:v>
                      </c:pt>
                      <c:pt idx="4271" formatCode="General">
                        <c:v>-2.14110394987019E-4</c:v>
                      </c:pt>
                      <c:pt idx="4272" formatCode="General">
                        <c:v>-1.7998731071626901E-4</c:v>
                      </c:pt>
                      <c:pt idx="4273" formatCode="General">
                        <c:v>-1.7453499662011901E-4</c:v>
                      </c:pt>
                      <c:pt idx="4274" formatCode="General">
                        <c:v>-1.9285605864131301E-4</c:v>
                      </c:pt>
                      <c:pt idx="4275" formatCode="General">
                        <c:v>-2.1079619878417799E-4</c:v>
                      </c:pt>
                      <c:pt idx="4276" formatCode="General">
                        <c:v>-1.85003291237064E-4</c:v>
                      </c:pt>
                      <c:pt idx="4277" formatCode="General">
                        <c:v>-2.1899418718170701E-4</c:v>
                      </c:pt>
                      <c:pt idx="4278" formatCode="General">
                        <c:v>-1.7643721097746401E-4</c:v>
                      </c:pt>
                      <c:pt idx="4279" formatCode="General">
                        <c:v>-1.7750537644848201E-4</c:v>
                      </c:pt>
                      <c:pt idx="4280" formatCode="General">
                        <c:v>-1.82378583884606E-4</c:v>
                      </c:pt>
                      <c:pt idx="4281" formatCode="General">
                        <c:v>-1.7361436707053699E-4</c:v>
                      </c:pt>
                      <c:pt idx="4282" formatCode="General">
                        <c:v>-2.21366311498028E-4</c:v>
                      </c:pt>
                      <c:pt idx="4283" formatCode="General">
                        <c:v>-1.3498474991441799E-4</c:v>
                      </c:pt>
                      <c:pt idx="4284" formatCode="General">
                        <c:v>-1.6301178248179999E-4</c:v>
                      </c:pt>
                      <c:pt idx="4285" formatCode="General">
                        <c:v>-1.5879011025167101E-4</c:v>
                      </c:pt>
                      <c:pt idx="4286" formatCode="General">
                        <c:v>-1.35430628231926E-4</c:v>
                      </c:pt>
                      <c:pt idx="4287" formatCode="General">
                        <c:v>-1.58595211948128E-4</c:v>
                      </c:pt>
                      <c:pt idx="4288" formatCode="General">
                        <c:v>-1.6273653371998801E-4</c:v>
                      </c:pt>
                      <c:pt idx="4289" formatCode="General">
                        <c:v>-1.55593985067895E-4</c:v>
                      </c:pt>
                      <c:pt idx="4290" formatCode="General">
                        <c:v>-1.5029164953184399E-4</c:v>
                      </c:pt>
                      <c:pt idx="4291" formatCode="General">
                        <c:v>-1.7811650581499501E-4</c:v>
                      </c:pt>
                      <c:pt idx="4292" formatCode="General">
                        <c:v>-1.7017215361858E-4</c:v>
                      </c:pt>
                      <c:pt idx="4293" formatCode="General">
                        <c:v>-1.8351326787564699E-4</c:v>
                      </c:pt>
                      <c:pt idx="4294" formatCode="General">
                        <c:v>-1.77438007099049E-4</c:v>
                      </c:pt>
                      <c:pt idx="4295" formatCode="General">
                        <c:v>-1.5294814889284201E-4</c:v>
                      </c:pt>
                      <c:pt idx="4296" formatCode="General">
                        <c:v>-1.6079029066296899E-4</c:v>
                      </c:pt>
                      <c:pt idx="4297" formatCode="General">
                        <c:v>-1.96159898743413E-4</c:v>
                      </c:pt>
                      <c:pt idx="4298" formatCode="General">
                        <c:v>-1.93700134852348E-4</c:v>
                      </c:pt>
                      <c:pt idx="4299" formatCode="General">
                        <c:v>-1.66514414676736E-4</c:v>
                      </c:pt>
                      <c:pt idx="4300" formatCode="General">
                        <c:v>-1.8043801421923101E-4</c:v>
                      </c:pt>
                      <c:pt idx="4301" formatCode="General">
                        <c:v>-1.8919565252437001E-4</c:v>
                      </c:pt>
                      <c:pt idx="4302" formatCode="General">
                        <c:v>-1.97621476896265E-4</c:v>
                      </c:pt>
                      <c:pt idx="4303" formatCode="General">
                        <c:v>-1.8687052021024199E-4</c:v>
                      </c:pt>
                      <c:pt idx="4304" formatCode="General">
                        <c:v>-1.92223299275511E-4</c:v>
                      </c:pt>
                      <c:pt idx="4305" formatCode="General">
                        <c:v>-1.66117936266113E-4</c:v>
                      </c:pt>
                      <c:pt idx="4306" formatCode="General">
                        <c:v>-2.2334807047431299E-4</c:v>
                      </c:pt>
                      <c:pt idx="4307" formatCode="General">
                        <c:v>-1.99549570717804E-4</c:v>
                      </c:pt>
                      <c:pt idx="4308" formatCode="General">
                        <c:v>-1.8740360857888601E-4</c:v>
                      </c:pt>
                      <c:pt idx="4309" formatCode="General">
                        <c:v>-1.93713304965242E-4</c:v>
                      </c:pt>
                      <c:pt idx="4310" formatCode="General">
                        <c:v>-2.34446840543376E-4</c:v>
                      </c:pt>
                      <c:pt idx="4311" formatCode="General">
                        <c:v>-1.9046056799356301E-4</c:v>
                      </c:pt>
                      <c:pt idx="4312" formatCode="General">
                        <c:v>-2.0290216791157199E-4</c:v>
                      </c:pt>
                      <c:pt idx="4313" formatCode="General">
                        <c:v>-1.9277832935738601E-4</c:v>
                      </c:pt>
                      <c:pt idx="4314" formatCode="General">
                        <c:v>-1.8165303715491E-4</c:v>
                      </c:pt>
                      <c:pt idx="4315" formatCode="General">
                        <c:v>-2.1239688700999999E-4</c:v>
                      </c:pt>
                      <c:pt idx="4316" formatCode="General">
                        <c:v>-2.11344656728507E-4</c:v>
                      </c:pt>
                      <c:pt idx="4317" formatCode="General">
                        <c:v>-1.6974987685643701E-4</c:v>
                      </c:pt>
                      <c:pt idx="4318" formatCode="General">
                        <c:v>-2.1375703896634501E-4</c:v>
                      </c:pt>
                      <c:pt idx="4319" formatCode="General">
                        <c:v>-2.3850163986640201E-4</c:v>
                      </c:pt>
                      <c:pt idx="4320" formatCode="General">
                        <c:v>-1.89009577340189E-4</c:v>
                      </c:pt>
                      <c:pt idx="4321" formatCode="General">
                        <c:v>-2.0557577233875799E-4</c:v>
                      </c:pt>
                      <c:pt idx="4322" formatCode="General">
                        <c:v>-1.6829787300035601E-4</c:v>
                      </c:pt>
                      <c:pt idx="4323" formatCode="General">
                        <c:v>-2.0777555254670199E-4</c:v>
                      </c:pt>
                      <c:pt idx="4324" formatCode="General">
                        <c:v>-1.85053370480067E-4</c:v>
                      </c:pt>
                      <c:pt idx="4325" formatCode="General">
                        <c:v>-1.97080641983002E-4</c:v>
                      </c:pt>
                      <c:pt idx="4326" formatCode="General">
                        <c:v>-1.8643263287629699E-4</c:v>
                      </c:pt>
                      <c:pt idx="4327" formatCode="General">
                        <c:v>-2.0835523846361999E-4</c:v>
                      </c:pt>
                      <c:pt idx="4328" formatCode="General">
                        <c:v>-2.07672106697186E-4</c:v>
                      </c:pt>
                      <c:pt idx="4329" formatCode="General">
                        <c:v>-2.0737839076694599E-4</c:v>
                      </c:pt>
                      <c:pt idx="4330" formatCode="General">
                        <c:v>-2.2568588026920699E-4</c:v>
                      </c:pt>
                      <c:pt idx="4331" formatCode="General">
                        <c:v>-1.9776027126733201E-4</c:v>
                      </c:pt>
                      <c:pt idx="4332" formatCode="General">
                        <c:v>-1.99206790631003E-4</c:v>
                      </c:pt>
                      <c:pt idx="4333" formatCode="General">
                        <c:v>-1.8269886375509001E-4</c:v>
                      </c:pt>
                      <c:pt idx="4334" formatCode="General">
                        <c:v>-2.1285901975604999E-4</c:v>
                      </c:pt>
                      <c:pt idx="4335" formatCode="General">
                        <c:v>-1.9336239728557199E-4</c:v>
                      </c:pt>
                      <c:pt idx="4336" formatCode="General">
                        <c:v>-1.8364955133841801E-4</c:v>
                      </c:pt>
                      <c:pt idx="4337" formatCode="General">
                        <c:v>-2.17617142577194E-4</c:v>
                      </c:pt>
                      <c:pt idx="4338" formatCode="General">
                        <c:v>-1.9651794588443599E-4</c:v>
                      </c:pt>
                      <c:pt idx="4339" formatCode="General">
                        <c:v>-1.97617078916213E-4</c:v>
                      </c:pt>
                      <c:pt idx="4340" formatCode="General">
                        <c:v>-2.1002186896472099E-4</c:v>
                      </c:pt>
                      <c:pt idx="4341" formatCode="General">
                        <c:v>-2.0551036427834E-4</c:v>
                      </c:pt>
                      <c:pt idx="4342" formatCode="General">
                        <c:v>-1.7031719208193699E-4</c:v>
                      </c:pt>
                      <c:pt idx="4343" formatCode="General">
                        <c:v>-2.1074964701769499E-4</c:v>
                      </c:pt>
                      <c:pt idx="4344" formatCode="General">
                        <c:v>-2.1656603064441001E-4</c:v>
                      </c:pt>
                      <c:pt idx="4345" formatCode="General">
                        <c:v>-2.0559513352396401E-4</c:v>
                      </c:pt>
                      <c:pt idx="4346" formatCode="General">
                        <c:v>-2.0494023293157201E-4</c:v>
                      </c:pt>
                      <c:pt idx="4347" formatCode="General">
                        <c:v>-2.0532064658888101E-4</c:v>
                      </c:pt>
                      <c:pt idx="4348" formatCode="General">
                        <c:v>-1.8648814507876401E-4</c:v>
                      </c:pt>
                      <c:pt idx="4349" formatCode="General">
                        <c:v>-2.0818344937444501E-4</c:v>
                      </c:pt>
                      <c:pt idx="4350" formatCode="General">
                        <c:v>-1.9356836488195999E-4</c:v>
                      </c:pt>
                      <c:pt idx="4351" formatCode="General">
                        <c:v>-1.62986600500821E-4</c:v>
                      </c:pt>
                      <c:pt idx="4352" formatCode="General">
                        <c:v>-1.7899537274512799E-4</c:v>
                      </c:pt>
                      <c:pt idx="4353" formatCode="General">
                        <c:v>-1.2640001231618199E-4</c:v>
                      </c:pt>
                      <c:pt idx="4354" formatCode="General">
                        <c:v>-1.73816745166947E-4</c:v>
                      </c:pt>
                      <c:pt idx="4355" formatCode="General">
                        <c:v>-2.10462233499462E-4</c:v>
                      </c:pt>
                      <c:pt idx="4356" formatCode="General">
                        <c:v>-1.59202662628604E-4</c:v>
                      </c:pt>
                      <c:pt idx="4357" formatCode="General">
                        <c:v>-1.8455495745722599E-4</c:v>
                      </c:pt>
                      <c:pt idx="4358" formatCode="General">
                        <c:v>-1.7664666166606599E-4</c:v>
                      </c:pt>
                      <c:pt idx="4359" formatCode="General">
                        <c:v>-1.8931605438167099E-4</c:v>
                      </c:pt>
                      <c:pt idx="4360" formatCode="General">
                        <c:v>-2.11121069752899E-4</c:v>
                      </c:pt>
                      <c:pt idx="4361" formatCode="General">
                        <c:v>-1.62589671201306E-4</c:v>
                      </c:pt>
                      <c:pt idx="4362" formatCode="General">
                        <c:v>-1.9050919709308499E-4</c:v>
                      </c:pt>
                      <c:pt idx="4363" formatCode="General">
                        <c:v>-1.81268433254074E-4</c:v>
                      </c:pt>
                      <c:pt idx="4364" formatCode="General">
                        <c:v>-1.80018816941891E-4</c:v>
                      </c:pt>
                      <c:pt idx="4365" formatCode="General">
                        <c:v>-2.0652641768617E-4</c:v>
                      </c:pt>
                      <c:pt idx="4366" formatCode="General">
                        <c:v>-1.9044937683077899E-4</c:v>
                      </c:pt>
                      <c:pt idx="4367" formatCode="General">
                        <c:v>-1.69408996021146E-4</c:v>
                      </c:pt>
                      <c:pt idx="4368" formatCode="General">
                        <c:v>-1.95817295196571E-4</c:v>
                      </c:pt>
                      <c:pt idx="4369" formatCode="General">
                        <c:v>-1.7797326566130301E-4</c:v>
                      </c:pt>
                      <c:pt idx="4370" formatCode="General">
                        <c:v>-2.1267865718676201E-4</c:v>
                      </c:pt>
                      <c:pt idx="4371" formatCode="General">
                        <c:v>-1.77696738979756E-4</c:v>
                      </c:pt>
                      <c:pt idx="4372" formatCode="General">
                        <c:v>-1.88985034442506E-4</c:v>
                      </c:pt>
                      <c:pt idx="4373" formatCode="General">
                        <c:v>-1.7851789796316601E-4</c:v>
                      </c:pt>
                      <c:pt idx="4374" formatCode="General">
                        <c:v>-1.74326221453931E-4</c:v>
                      </c:pt>
                      <c:pt idx="4375" formatCode="General">
                        <c:v>-1.86408603177297E-4</c:v>
                      </c:pt>
                      <c:pt idx="4376" formatCode="General">
                        <c:v>-1.7543772308020099E-4</c:v>
                      </c:pt>
                      <c:pt idx="4377" formatCode="General">
                        <c:v>-1.7292338212113799E-4</c:v>
                      </c:pt>
                      <c:pt idx="4378" formatCode="General">
                        <c:v>-1.48264682328229E-4</c:v>
                      </c:pt>
                      <c:pt idx="4379" formatCode="General">
                        <c:v>-1.62183723526278E-4</c:v>
                      </c:pt>
                      <c:pt idx="4380" formatCode="General">
                        <c:v>-1.73210018964423E-4</c:v>
                      </c:pt>
                      <c:pt idx="4381" formatCode="General">
                        <c:v>-1.45798329018402E-4</c:v>
                      </c:pt>
                      <c:pt idx="4382" formatCode="General">
                        <c:v>-1.6884636792280301E-4</c:v>
                      </c:pt>
                      <c:pt idx="4383" formatCode="General">
                        <c:v>-1.73513996059989E-4</c:v>
                      </c:pt>
                      <c:pt idx="4384" formatCode="General">
                        <c:v>-1.8487004254934901E-4</c:v>
                      </c:pt>
                      <c:pt idx="4385" formatCode="General">
                        <c:v>-1.93820504177602E-4</c:v>
                      </c:pt>
                      <c:pt idx="4386" formatCode="General">
                        <c:v>-1.2446013075167499E-4</c:v>
                      </c:pt>
                      <c:pt idx="4387" formatCode="General">
                        <c:v>-1.4806762616158199E-4</c:v>
                      </c:pt>
                      <c:pt idx="4388" formatCode="General">
                        <c:v>-1.60769819428961E-4</c:v>
                      </c:pt>
                      <c:pt idx="4389" formatCode="General">
                        <c:v>-1.45319782805658E-4</c:v>
                      </c:pt>
                      <c:pt idx="4390" formatCode="General">
                        <c:v>-1.6075549232466601E-4</c:v>
                      </c:pt>
                      <c:pt idx="4391" formatCode="General">
                        <c:v>-1.2121595123421399E-4</c:v>
                      </c:pt>
                      <c:pt idx="4392" formatCode="General">
                        <c:v>-1.4384288165307599E-4</c:v>
                      </c:pt>
                      <c:pt idx="4393" formatCode="General">
                        <c:v>-1.6894115613336701E-4</c:v>
                      </c:pt>
                      <c:pt idx="4394" formatCode="General">
                        <c:v>-1.4408063776047899E-4</c:v>
                      </c:pt>
                      <c:pt idx="4395" formatCode="General">
                        <c:v>-1.7542491663069101E-4</c:v>
                      </c:pt>
                      <c:pt idx="4396" formatCode="General">
                        <c:v>-1.8026870317485401E-4</c:v>
                      </c:pt>
                      <c:pt idx="4397" formatCode="General">
                        <c:v>-1.9948527084133301E-4</c:v>
                      </c:pt>
                      <c:pt idx="4398" formatCode="General">
                        <c:v>-1.6550838163684699E-4</c:v>
                      </c:pt>
                      <c:pt idx="4399" formatCode="General">
                        <c:v>-1.4005167450741599E-4</c:v>
                      </c:pt>
                      <c:pt idx="4400" formatCode="General">
                        <c:v>-1.72742213016413E-4</c:v>
                      </c:pt>
                      <c:pt idx="4401" formatCode="General">
                        <c:v>-1.71256487095724E-4</c:v>
                      </c:pt>
                      <c:pt idx="4402" formatCode="General">
                        <c:v>-1.59325037962815E-4</c:v>
                      </c:pt>
                      <c:pt idx="4403" formatCode="General">
                        <c:v>-1.7920518610938299E-4</c:v>
                      </c:pt>
                      <c:pt idx="4404" formatCode="General">
                        <c:v>-1.4491204808122899E-4</c:v>
                      </c:pt>
                      <c:pt idx="4405" formatCode="General">
                        <c:v>-1.3151455779269699E-4</c:v>
                      </c:pt>
                      <c:pt idx="4406" formatCode="General">
                        <c:v>-1.8970963512858599E-4</c:v>
                      </c:pt>
                      <c:pt idx="4407" formatCode="General">
                        <c:v>-1.28064202778483E-4</c:v>
                      </c:pt>
                      <c:pt idx="4408" formatCode="General">
                        <c:v>-1.90631004021195E-4</c:v>
                      </c:pt>
                      <c:pt idx="4409" formatCode="General">
                        <c:v>-2.0164502503694501E-4</c:v>
                      </c:pt>
                      <c:pt idx="4410" formatCode="General">
                        <c:v>-2.34183365508915E-4</c:v>
                      </c:pt>
                      <c:pt idx="4411" formatCode="General">
                        <c:v>-1.6595277897236201E-4</c:v>
                      </c:pt>
                      <c:pt idx="4412" formatCode="General">
                        <c:v>-1.7980517953797501E-4</c:v>
                      </c:pt>
                      <c:pt idx="4413" formatCode="General">
                        <c:v>-1.4172430900753999E-4</c:v>
                      </c:pt>
                      <c:pt idx="4414" formatCode="General">
                        <c:v>-1.34407184763292E-4</c:v>
                      </c:pt>
                      <c:pt idx="4415" formatCode="General">
                        <c:v>-1.3663381284748701E-4</c:v>
                      </c:pt>
                      <c:pt idx="4416" formatCode="General">
                        <c:v>-1.67768503778508E-4</c:v>
                      </c:pt>
                      <c:pt idx="4417" formatCode="General">
                        <c:v>-1.5625847476427701E-4</c:v>
                      </c:pt>
                      <c:pt idx="4418" formatCode="General">
                        <c:v>-1.49747731365972E-4</c:v>
                      </c:pt>
                      <c:pt idx="4419" formatCode="General">
                        <c:v>-1.2807842826547799E-4</c:v>
                      </c:pt>
                      <c:pt idx="4420" formatCode="General">
                        <c:v>-1.6343966559522499E-4</c:v>
                      </c:pt>
                      <c:pt idx="4421" formatCode="General">
                        <c:v>-1.3090308310488799E-4</c:v>
                      </c:pt>
                      <c:pt idx="4422" formatCode="General">
                        <c:v>-1.9123920340881399E-4</c:v>
                      </c:pt>
                      <c:pt idx="4423" formatCode="General">
                        <c:v>-1.13608473322596E-4</c:v>
                      </c:pt>
                      <c:pt idx="4424" formatCode="General">
                        <c:v>-1.3960652512362901E-4</c:v>
                      </c:pt>
                      <c:pt idx="4425" formatCode="General">
                        <c:v>-1.17178551464777E-4</c:v>
                      </c:pt>
                      <c:pt idx="4426" formatCode="General">
                        <c:v>-1.51552716751E-4</c:v>
                      </c:pt>
                      <c:pt idx="4427" formatCode="General">
                        <c:v>-1.5339371807390599E-4</c:v>
                      </c:pt>
                      <c:pt idx="4428" formatCode="General">
                        <c:v>-1.4627403378256301E-4</c:v>
                      </c:pt>
                      <c:pt idx="4429" formatCode="General">
                        <c:v>-1.8501878986165699E-4</c:v>
                      </c:pt>
                      <c:pt idx="4430" formatCode="General">
                        <c:v>-1.62555038533594E-4</c:v>
                      </c:pt>
                      <c:pt idx="4431" formatCode="General">
                        <c:v>-1.55574540857501E-4</c:v>
                      </c:pt>
                      <c:pt idx="4432" formatCode="General">
                        <c:v>-1.61493623700025E-4</c:v>
                      </c:pt>
                      <c:pt idx="4433" formatCode="General">
                        <c:v>-1.5476296793373199E-4</c:v>
                      </c:pt>
                      <c:pt idx="4434" formatCode="General">
                        <c:v>-1.34339587159443E-4</c:v>
                      </c:pt>
                      <c:pt idx="4435" formatCode="General">
                        <c:v>-1.74975351524162E-4</c:v>
                      </c:pt>
                      <c:pt idx="4436" formatCode="General">
                        <c:v>-1.70164544986476E-4</c:v>
                      </c:pt>
                      <c:pt idx="4437" formatCode="General">
                        <c:v>-1.6675131041423E-4</c:v>
                      </c:pt>
                      <c:pt idx="4438" formatCode="General">
                        <c:v>-1.6239498576735799E-4</c:v>
                      </c:pt>
                      <c:pt idx="4439" formatCode="General">
                        <c:v>-2.0834606589680401E-4</c:v>
                      </c:pt>
                      <c:pt idx="4440" formatCode="General">
                        <c:v>-1.7502919812142101E-4</c:v>
                      </c:pt>
                      <c:pt idx="4441" formatCode="General">
                        <c:v>-1.9287952851255099E-4</c:v>
                      </c:pt>
                      <c:pt idx="4442" formatCode="General">
                        <c:v>-2.2675131318109401E-4</c:v>
                      </c:pt>
                      <c:pt idx="4443" formatCode="General">
                        <c:v>-1.60600525026722E-4</c:v>
                      </c:pt>
                      <c:pt idx="4444" formatCode="General">
                        <c:v>-1.57808906246164E-4</c:v>
                      </c:pt>
                      <c:pt idx="4445" formatCode="General">
                        <c:v>-1.4802892489706901E-4</c:v>
                      </c:pt>
                      <c:pt idx="4446" formatCode="General">
                        <c:v>-1.7353451470949099E-4</c:v>
                      </c:pt>
                      <c:pt idx="4447" formatCode="General">
                        <c:v>-1.75448876810858E-4</c:v>
                      </c:pt>
                      <c:pt idx="4448" formatCode="General">
                        <c:v>-1.7450328242404599E-4</c:v>
                      </c:pt>
                      <c:pt idx="4449" formatCode="General">
                        <c:v>-2.18644871619112E-4</c:v>
                      </c:pt>
                      <c:pt idx="4450" formatCode="General">
                        <c:v>-2.2322874530883999E-4</c:v>
                      </c:pt>
                      <c:pt idx="4451" formatCode="General">
                        <c:v>-1.74509228170786E-4</c:v>
                      </c:pt>
                      <c:pt idx="4452" formatCode="General">
                        <c:v>-1.92328985513517E-4</c:v>
                      </c:pt>
                      <c:pt idx="4453" formatCode="General">
                        <c:v>-1.7521199393105E-4</c:v>
                      </c:pt>
                      <c:pt idx="4454" formatCode="General">
                        <c:v>-1.75297805916248E-4</c:v>
                      </c:pt>
                      <c:pt idx="4455" formatCode="General">
                        <c:v>-1.91170641017898E-4</c:v>
                      </c:pt>
                      <c:pt idx="4456" formatCode="General">
                        <c:v>-1.9888350637152399E-4</c:v>
                      </c:pt>
                      <c:pt idx="4457" formatCode="General">
                        <c:v>-1.7255419502397801E-4</c:v>
                      </c:pt>
                      <c:pt idx="4458" formatCode="General">
                        <c:v>-2.1050092547727901E-4</c:v>
                      </c:pt>
                      <c:pt idx="4459" formatCode="General">
                        <c:v>-2.0461384608870401E-4</c:v>
                      </c:pt>
                      <c:pt idx="4460" formatCode="General">
                        <c:v>-1.80119375236064E-4</c:v>
                      </c:pt>
                      <c:pt idx="4461" formatCode="General">
                        <c:v>-1.68796458187165E-4</c:v>
                      </c:pt>
                      <c:pt idx="4462" formatCode="General">
                        <c:v>-2.2877660900035601E-4</c:v>
                      </c:pt>
                      <c:pt idx="4463" formatCode="General">
                        <c:v>-1.6547796728024101E-4</c:v>
                      </c:pt>
                      <c:pt idx="4464" formatCode="General">
                        <c:v>-1.5908354419165601E-4</c:v>
                      </c:pt>
                      <c:pt idx="4465" formatCode="General">
                        <c:v>-1.6692782258731501E-4</c:v>
                      </c:pt>
                      <c:pt idx="4466" formatCode="General">
                        <c:v>-1.56811435847399E-4</c:v>
                      </c:pt>
                      <c:pt idx="4467" formatCode="General">
                        <c:v>-1.4449227859873899E-4</c:v>
                      </c:pt>
                      <c:pt idx="4468" formatCode="General">
                        <c:v>-1.53500448629426E-4</c:v>
                      </c:pt>
                      <c:pt idx="4469" formatCode="General">
                        <c:v>-1.55747514733981E-4</c:v>
                      </c:pt>
                      <c:pt idx="4470" formatCode="General">
                        <c:v>-1.62862129503474E-4</c:v>
                      </c:pt>
                      <c:pt idx="4471" formatCode="General">
                        <c:v>-1.9117111070532001E-4</c:v>
                      </c:pt>
                      <c:pt idx="4472" formatCode="General">
                        <c:v>-1.9032305197847399E-4</c:v>
                      </c:pt>
                      <c:pt idx="4473" formatCode="General">
                        <c:v>-1.55932534911769E-4</c:v>
                      </c:pt>
                      <c:pt idx="4474" formatCode="General">
                        <c:v>-1.30422927689886E-4</c:v>
                      </c:pt>
                      <c:pt idx="4475" formatCode="General">
                        <c:v>-1.49973257338263E-4</c:v>
                      </c:pt>
                      <c:pt idx="4476" formatCode="General">
                        <c:v>-1.73909935659913E-4</c:v>
                      </c:pt>
                      <c:pt idx="4477" formatCode="General">
                        <c:v>-1.3004439679262399E-4</c:v>
                      </c:pt>
                      <c:pt idx="4478" formatCode="General">
                        <c:v>-1.4239484044783099E-4</c:v>
                      </c:pt>
                      <c:pt idx="4479" formatCode="General">
                        <c:v>-1.6793370881468199E-4</c:v>
                      </c:pt>
                      <c:pt idx="4480" formatCode="General">
                        <c:v>-1.49919817463658E-4</c:v>
                      </c:pt>
                      <c:pt idx="4481" formatCode="General">
                        <c:v>-1.58290077419279E-4</c:v>
                      </c:pt>
                      <c:pt idx="4482" formatCode="General">
                        <c:v>-1.5740338443930401E-4</c:v>
                      </c:pt>
                      <c:pt idx="4483" formatCode="General">
                        <c:v>-1.5796857989304101E-4</c:v>
                      </c:pt>
                      <c:pt idx="4484" formatCode="General">
                        <c:v>-1.71392284169359E-4</c:v>
                      </c:pt>
                      <c:pt idx="4485" formatCode="General">
                        <c:v>-1.4841776973802299E-4</c:v>
                      </c:pt>
                      <c:pt idx="4486" formatCode="General">
                        <c:v>-1.37829520639902E-4</c:v>
                      </c:pt>
                      <c:pt idx="4487" formatCode="General">
                        <c:v>-1.5560727812305599E-4</c:v>
                      </c:pt>
                      <c:pt idx="4488" formatCode="General">
                        <c:v>-1.6553137384592501E-4</c:v>
                      </c:pt>
                      <c:pt idx="4489" formatCode="General">
                        <c:v>-1.61371354818232E-4</c:v>
                      </c:pt>
                      <c:pt idx="4490" formatCode="General">
                        <c:v>-1.64633688640556E-4</c:v>
                      </c:pt>
                      <c:pt idx="4491" formatCode="General">
                        <c:v>-1.6461580326849299E-4</c:v>
                      </c:pt>
                      <c:pt idx="4492" formatCode="General">
                        <c:v>-1.5489137897800601E-4</c:v>
                      </c:pt>
                      <c:pt idx="4493" formatCode="General">
                        <c:v>-1.21142346737237E-4</c:v>
                      </c:pt>
                      <c:pt idx="4494" formatCode="General">
                        <c:v>-1.1040436272099E-4</c:v>
                      </c:pt>
                      <c:pt idx="4495" formatCode="General">
                        <c:v>-1.30236918228949E-4</c:v>
                      </c:pt>
                      <c:pt idx="4496" formatCode="General">
                        <c:v>-1.4995346469685899E-4</c:v>
                      </c:pt>
                      <c:pt idx="4497" formatCode="General">
                        <c:v>-1.52100234117593E-4</c:v>
                      </c:pt>
                      <c:pt idx="4498" formatCode="General">
                        <c:v>-1.0035263977670099E-4</c:v>
                      </c:pt>
                      <c:pt idx="4499" formatCode="General">
                        <c:v>-1.1284973536956901E-4</c:v>
                      </c:pt>
                      <c:pt idx="4500" formatCode="General">
                        <c:v>-1.12834289616309E-4</c:v>
                      </c:pt>
                      <c:pt idx="4501" formatCode="General">
                        <c:v>-1.35504308478141E-4</c:v>
                      </c:pt>
                      <c:pt idx="4502" formatCode="General">
                        <c:v>-1.27655094683741E-4</c:v>
                      </c:pt>
                      <c:pt idx="4503">
                        <c:v>-9.0945765125350898E-5</c:v>
                      </c:pt>
                      <c:pt idx="4504" formatCode="General">
                        <c:v>-1.25920911507555E-4</c:v>
                      </c:pt>
                      <c:pt idx="4505" formatCode="General">
                        <c:v>-1.17834133223601E-4</c:v>
                      </c:pt>
                      <c:pt idx="4506" formatCode="General">
                        <c:v>-1.2763868417641901E-4</c:v>
                      </c:pt>
                      <c:pt idx="4507" formatCode="General">
                        <c:v>-1.3218944238073001E-4</c:v>
                      </c:pt>
                      <c:pt idx="4508" formatCode="General">
                        <c:v>-1.18101685957471E-4</c:v>
                      </c:pt>
                      <c:pt idx="4509" formatCode="General">
                        <c:v>-1.09820779473447E-4</c:v>
                      </c:pt>
                      <c:pt idx="4510" formatCode="General">
                        <c:v>-1.28975632652868E-4</c:v>
                      </c:pt>
                      <c:pt idx="4511" formatCode="General">
                        <c:v>-1.3933342002260101E-4</c:v>
                      </c:pt>
                      <c:pt idx="4512" formatCode="General">
                        <c:v>-1.11550484316485E-4</c:v>
                      </c:pt>
                      <c:pt idx="4513" formatCode="General">
                        <c:v>-1.0562023632478299E-4</c:v>
                      </c:pt>
                      <c:pt idx="4514" formatCode="General">
                        <c:v>-1.2973286531668199E-4</c:v>
                      </c:pt>
                      <c:pt idx="4515">
                        <c:v>-8.21385236970934E-5</c:v>
                      </c:pt>
                      <c:pt idx="4516" formatCode="General">
                        <c:v>-1.1733177985454201E-4</c:v>
                      </c:pt>
                      <c:pt idx="4517" formatCode="General">
                        <c:v>-1.1781130944579301E-4</c:v>
                      </c:pt>
                      <c:pt idx="4518">
                        <c:v>-7.1563477444784099E-5</c:v>
                      </c:pt>
                      <c:pt idx="4519" formatCode="General">
                        <c:v>-1.1285025721835E-4</c:v>
                      </c:pt>
                      <c:pt idx="4520">
                        <c:v>-9.2626246595457396E-5</c:v>
                      </c:pt>
                      <c:pt idx="4521" formatCode="General">
                        <c:v>-1.0088891837748901E-4</c:v>
                      </c:pt>
                      <c:pt idx="4522" formatCode="General">
                        <c:v>-1.07665722978875E-4</c:v>
                      </c:pt>
                      <c:pt idx="4523">
                        <c:v>-8.8264039299358304E-5</c:v>
                      </c:pt>
                      <c:pt idx="4524" formatCode="General">
                        <c:v>-1.19734523134177E-4</c:v>
                      </c:pt>
                      <c:pt idx="4525">
                        <c:v>-9.4584133430235205E-5</c:v>
                      </c:pt>
                      <c:pt idx="4526" formatCode="General">
                        <c:v>-1.2631787663364E-4</c:v>
                      </c:pt>
                      <c:pt idx="4527" formatCode="General">
                        <c:v>-1.06057669454166E-4</c:v>
                      </c:pt>
                      <c:pt idx="4528">
                        <c:v>-7.5154625861666304E-5</c:v>
                      </c:pt>
                      <c:pt idx="4529">
                        <c:v>-9.3776684890636695E-5</c:v>
                      </c:pt>
                      <c:pt idx="4530" formatCode="General">
                        <c:v>-1.3222149881549501E-4</c:v>
                      </c:pt>
                      <c:pt idx="4531">
                        <c:v>-9.61642869819809E-5</c:v>
                      </c:pt>
                      <c:pt idx="4532" formatCode="General">
                        <c:v>-1.03760675131855E-4</c:v>
                      </c:pt>
                      <c:pt idx="4533" formatCode="General">
                        <c:v>-1.2966693285758999E-4</c:v>
                      </c:pt>
                      <c:pt idx="4534" formatCode="General">
                        <c:v>-1.1788839229213901E-4</c:v>
                      </c:pt>
                      <c:pt idx="4535" formatCode="General">
                        <c:v>-1.3712547243557299E-4</c:v>
                      </c:pt>
                      <c:pt idx="4536" formatCode="General">
                        <c:v>-1.1178908751550799E-4</c:v>
                      </c:pt>
                      <c:pt idx="4537" formatCode="General">
                        <c:v>-1.06532472535606E-4</c:v>
                      </c:pt>
                      <c:pt idx="4538" formatCode="General">
                        <c:v>-1.22289564459461E-4</c:v>
                      </c:pt>
                      <c:pt idx="4539" formatCode="General">
                        <c:v>-1.4276870652859299E-4</c:v>
                      </c:pt>
                      <c:pt idx="4540" formatCode="General">
                        <c:v>-1.1648600582849101E-4</c:v>
                      </c:pt>
                      <c:pt idx="4541" formatCode="General">
                        <c:v>-1.2866834842919299E-4</c:v>
                      </c:pt>
                      <c:pt idx="4542" formatCode="General">
                        <c:v>-1.16669017042698E-4</c:v>
                      </c:pt>
                      <c:pt idx="4543">
                        <c:v>-9.3549805709840095E-5</c:v>
                      </c:pt>
                      <c:pt idx="4544" formatCode="General">
                        <c:v>-1.2445869845297301E-4</c:v>
                      </c:pt>
                      <c:pt idx="4545" formatCode="General">
                        <c:v>-1.0112622529040101E-4</c:v>
                      </c:pt>
                      <c:pt idx="4546">
                        <c:v>-8.5754055575139101E-5</c:v>
                      </c:pt>
                      <c:pt idx="4547" formatCode="General">
                        <c:v>-1.09969247997799E-4</c:v>
                      </c:pt>
                      <c:pt idx="4548" formatCode="General">
                        <c:v>-1.16724822884572E-4</c:v>
                      </c:pt>
                      <c:pt idx="4549" formatCode="General">
                        <c:v>-1.3096475000299099E-4</c:v>
                      </c:pt>
                      <c:pt idx="4550" formatCode="General">
                        <c:v>-1.26180049002757E-4</c:v>
                      </c:pt>
                      <c:pt idx="4551" formatCode="General">
                        <c:v>-1.37183604826809E-4</c:v>
                      </c:pt>
                      <c:pt idx="4552" formatCode="General">
                        <c:v>-1.5399145534269901E-4</c:v>
                      </c:pt>
                      <c:pt idx="4553" formatCode="General">
                        <c:v>-1.21046887284334E-4</c:v>
                      </c:pt>
                      <c:pt idx="4554" formatCode="General">
                        <c:v>-1.3476435549320901E-4</c:v>
                      </c:pt>
                      <c:pt idx="4555" formatCode="General">
                        <c:v>-1.02364909717577E-4</c:v>
                      </c:pt>
                      <c:pt idx="4556" formatCode="General">
                        <c:v>-1.26831985004698E-4</c:v>
                      </c:pt>
                      <c:pt idx="4557" formatCode="General">
                        <c:v>-1.2588639650902301E-4</c:v>
                      </c:pt>
                      <c:pt idx="4558" formatCode="General">
                        <c:v>-1.48254203548884E-4</c:v>
                      </c:pt>
                      <c:pt idx="4559" formatCode="General">
                        <c:v>-1.18112494649642E-4</c:v>
                      </c:pt>
                      <c:pt idx="4560" formatCode="General">
                        <c:v>-1.20674709267227E-4</c:v>
                      </c:pt>
                      <c:pt idx="4561">
                        <c:v>-8.8307543467399603E-5</c:v>
                      </c:pt>
                      <c:pt idx="4562">
                        <c:v>-8.6452830730760906E-5</c:v>
                      </c:pt>
                      <c:pt idx="4563" formatCode="General">
                        <c:v>-1.1503199752612599E-4</c:v>
                      </c:pt>
                      <c:pt idx="4564" formatCode="General">
                        <c:v>-1.1160277517234999E-4</c:v>
                      </c:pt>
                      <c:pt idx="4565" formatCode="General">
                        <c:v>-1.0633698342200899E-4</c:v>
                      </c:pt>
                      <c:pt idx="4566" formatCode="General">
                        <c:v>-1.2659389644795101E-4</c:v>
                      </c:pt>
                      <c:pt idx="4567" formatCode="General">
                        <c:v>-1.4550335269938601E-4</c:v>
                      </c:pt>
                      <c:pt idx="4568" formatCode="General">
                        <c:v>-1.11661186760927E-4</c:v>
                      </c:pt>
                      <c:pt idx="4569" formatCode="General">
                        <c:v>-1.02831683071606E-4</c:v>
                      </c:pt>
                      <c:pt idx="4570" formatCode="General">
                        <c:v>-1.14694176102844E-4</c:v>
                      </c:pt>
                      <c:pt idx="4571" formatCode="General">
                        <c:v>-1.08149922895228E-4</c:v>
                      </c:pt>
                      <c:pt idx="4572">
                        <c:v>-7.0316018148214304E-5</c:v>
                      </c:pt>
                      <c:pt idx="4573" formatCode="General">
                        <c:v>-1.32350731592892E-4</c:v>
                      </c:pt>
                      <c:pt idx="4574" formatCode="General">
                        <c:v>-1.22625328213562E-4</c:v>
                      </c:pt>
                      <c:pt idx="4575" formatCode="General">
                        <c:v>-1.41420623081355E-4</c:v>
                      </c:pt>
                      <c:pt idx="4576">
                        <c:v>-9.1367676333116093E-5</c:v>
                      </c:pt>
                      <c:pt idx="4577" formatCode="General">
                        <c:v>-1.32721185875198E-4</c:v>
                      </c:pt>
                      <c:pt idx="4578">
                        <c:v>-8.8410246935182496E-5</c:v>
                      </c:pt>
                      <c:pt idx="4579">
                        <c:v>-7.894718003071E-5</c:v>
                      </c:pt>
                      <c:pt idx="4580" formatCode="General">
                        <c:v>-1.01100094967315E-4</c:v>
                      </c:pt>
                      <c:pt idx="4581" formatCode="General">
                        <c:v>-1.2905415859186799E-4</c:v>
                      </c:pt>
                      <c:pt idx="4582">
                        <c:v>-9.6398063180694706E-5</c:v>
                      </c:pt>
                      <c:pt idx="4583" formatCode="General">
                        <c:v>-1.2632904071456901E-4</c:v>
                      </c:pt>
                      <c:pt idx="4584" formatCode="General">
                        <c:v>-1.0674707088274E-4</c:v>
                      </c:pt>
                      <c:pt idx="4585" formatCode="General">
                        <c:v>-1.11331025996068E-4</c:v>
                      </c:pt>
                      <c:pt idx="4586" formatCode="General">
                        <c:v>-1.11809724054499E-4</c:v>
                      </c:pt>
                      <c:pt idx="4587" formatCode="General">
                        <c:v>-1.3253931481117099E-4</c:v>
                      </c:pt>
                      <c:pt idx="4588">
                        <c:v>-9.73316857397967E-5</c:v>
                      </c:pt>
                      <c:pt idx="4589" formatCode="General">
                        <c:v>-1.48759111326392E-4</c:v>
                      </c:pt>
                      <c:pt idx="4590" formatCode="General">
                        <c:v>-1.3250194695265001E-4</c:v>
                      </c:pt>
                      <c:pt idx="4591">
                        <c:v>-9.7889405081132196E-5</c:v>
                      </c:pt>
                      <c:pt idx="4592" formatCode="General">
                        <c:v>-1.36420530890964E-4</c:v>
                      </c:pt>
                      <c:pt idx="4593">
                        <c:v>-8.2159088144185199E-5</c:v>
                      </c:pt>
                      <c:pt idx="4594">
                        <c:v>-9.8275614891672901E-5</c:v>
                      </c:pt>
                      <c:pt idx="4595" formatCode="General">
                        <c:v>-1.0139524665355E-4</c:v>
                      </c:pt>
                      <c:pt idx="4596" formatCode="General">
                        <c:v>-1.01336793032359E-4</c:v>
                      </c:pt>
                      <c:pt idx="4597">
                        <c:v>-8.2497006051099895E-5</c:v>
                      </c:pt>
                      <c:pt idx="4598" formatCode="General">
                        <c:v>-1.2300872529514401E-4</c:v>
                      </c:pt>
                      <c:pt idx="4599" formatCode="General">
                        <c:v>-1.1165277478054E-4</c:v>
                      </c:pt>
                      <c:pt idx="4600" formatCode="General">
                        <c:v>-1.2486786272074101E-4</c:v>
                      </c:pt>
                      <c:pt idx="4601">
                        <c:v>-7.2021332274115198E-5</c:v>
                      </c:pt>
                      <c:pt idx="4602" formatCode="General">
                        <c:v>-1.4274562047496099E-4</c:v>
                      </c:pt>
                      <c:pt idx="4603">
                        <c:v>-8.1035196272662903E-5</c:v>
                      </c:pt>
                      <c:pt idx="4604" formatCode="General">
                        <c:v>-1.15697528744515E-4</c:v>
                      </c:pt>
                      <c:pt idx="4605">
                        <c:v>-7.7537049355415506E-5</c:v>
                      </c:pt>
                      <c:pt idx="4606">
                        <c:v>-8.7064055334609594E-5</c:v>
                      </c:pt>
                      <c:pt idx="4607">
                        <c:v>-7.3788124710133095E-5</c:v>
                      </c:pt>
                      <c:pt idx="4608">
                        <c:v>-9.4702558931873294E-5</c:v>
                      </c:pt>
                      <c:pt idx="4609" formatCode="General">
                        <c:v>-1.10735087546322E-4</c:v>
                      </c:pt>
                      <c:pt idx="4610">
                        <c:v>-9.8806611433861199E-5</c:v>
                      </c:pt>
                      <c:pt idx="4611" formatCode="General">
                        <c:v>-1.26139702156356E-4</c:v>
                      </c:pt>
                      <c:pt idx="4612">
                        <c:v>-9.3142185497026793E-5</c:v>
                      </c:pt>
                      <c:pt idx="4613" formatCode="General">
                        <c:v>-1.03212950903427E-4</c:v>
                      </c:pt>
                      <c:pt idx="4614">
                        <c:v>-6.5452817345438004E-5</c:v>
                      </c:pt>
                      <c:pt idx="4615">
                        <c:v>-9.5417627285237098E-5</c:v>
                      </c:pt>
                      <c:pt idx="4616">
                        <c:v>-9.3350655472187398E-5</c:v>
                      </c:pt>
                      <c:pt idx="4617" formatCode="General">
                        <c:v>-1.17314864284219E-4</c:v>
                      </c:pt>
                      <c:pt idx="4618">
                        <c:v>-7.2085404192243001E-5</c:v>
                      </c:pt>
                      <c:pt idx="4619" formatCode="General">
                        <c:v>-1.1679923424440501E-4</c:v>
                      </c:pt>
                      <c:pt idx="4620" formatCode="General">
                        <c:v>-1.1523841661356E-4</c:v>
                      </c:pt>
                      <c:pt idx="4621">
                        <c:v>-5.96740491843736E-5</c:v>
                      </c:pt>
                      <c:pt idx="4622">
                        <c:v>-9.8563875186628204E-5</c:v>
                      </c:pt>
                      <c:pt idx="4623">
                        <c:v>-8.0370016008560205E-5</c:v>
                      </c:pt>
                      <c:pt idx="4624">
                        <c:v>-9.2979365804484094E-5</c:v>
                      </c:pt>
                      <c:pt idx="4625" formatCode="General">
                        <c:v>-1.08968284778729E-4</c:v>
                      </c:pt>
                      <c:pt idx="4626" formatCode="General">
                        <c:v>-1.22078783663529E-4</c:v>
                      </c:pt>
                      <c:pt idx="4627" formatCode="General">
                        <c:v>-1.00950978902674E-4</c:v>
                      </c:pt>
                      <c:pt idx="4628">
                        <c:v>-6.8747081967406005E-5</c:v>
                      </c:pt>
                      <c:pt idx="4629">
                        <c:v>-7.19939872239581E-5</c:v>
                      </c:pt>
                      <c:pt idx="4630" formatCode="General">
                        <c:v>-1.2920012389809699E-4</c:v>
                      </c:pt>
                      <c:pt idx="4631">
                        <c:v>-9.5639329528470195E-5</c:v>
                      </c:pt>
                      <c:pt idx="4632" formatCode="General">
                        <c:v>-1.12551965829418E-4</c:v>
                      </c:pt>
                      <c:pt idx="4633" formatCode="General">
                        <c:v>-1.18035166736225E-4</c:v>
                      </c:pt>
                      <c:pt idx="4634">
                        <c:v>-9.38537076509701E-5</c:v>
                      </c:pt>
                      <c:pt idx="4635" formatCode="General">
                        <c:v>-1.3435312575178299E-4</c:v>
                      </c:pt>
                      <c:pt idx="4636">
                        <c:v>-8.4785226586608304E-5</c:v>
                      </c:pt>
                      <c:pt idx="4637" formatCode="General">
                        <c:v>-1.1400164136492E-4</c:v>
                      </c:pt>
                      <c:pt idx="4638" formatCode="General">
                        <c:v>-1.09457291879951E-4</c:v>
                      </c:pt>
                      <c:pt idx="4639" formatCode="General">
                        <c:v>-1.17803077634338E-4</c:v>
                      </c:pt>
                      <c:pt idx="4640" formatCode="General">
                        <c:v>-1.0328439009668799E-4</c:v>
                      </c:pt>
                      <c:pt idx="4641">
                        <c:v>-7.0558015295840303E-5</c:v>
                      </c:pt>
                      <c:pt idx="4642" formatCode="General">
                        <c:v>-1.4196547645450901E-4</c:v>
                      </c:pt>
                      <c:pt idx="4643" formatCode="General">
                        <c:v>-1.1161679962703501E-4</c:v>
                      </c:pt>
                      <c:pt idx="4644" formatCode="General">
                        <c:v>-1.4203603125150901E-4</c:v>
                      </c:pt>
                      <c:pt idx="4645">
                        <c:v>-9.6107895812230106E-5</c:v>
                      </c:pt>
                      <c:pt idx="4646" formatCode="General">
                        <c:v>-1.02657155767316E-4</c:v>
                      </c:pt>
                      <c:pt idx="4647" formatCode="General">
                        <c:v>-1.02186456020051E-4</c:v>
                      </c:pt>
                      <c:pt idx="4648" formatCode="General">
                        <c:v>-1.0459142385218299E-4</c:v>
                      </c:pt>
                      <c:pt idx="4649" formatCode="General">
                        <c:v>-1.17568394159215E-4</c:v>
                      </c:pt>
                      <c:pt idx="4650" formatCode="General">
                        <c:v>-1.32028771611126E-4</c:v>
                      </c:pt>
                      <c:pt idx="4651" formatCode="General">
                        <c:v>-1.3718833712764199E-4</c:v>
                      </c:pt>
                      <c:pt idx="4652">
                        <c:v>-9.2352231901749905E-5</c:v>
                      </c:pt>
                      <c:pt idx="4653" formatCode="General">
                        <c:v>-1.68731098673946E-4</c:v>
                      </c:pt>
                      <c:pt idx="4654" formatCode="General">
                        <c:v>-1.1585677443777E-4</c:v>
                      </c:pt>
                      <c:pt idx="4655" formatCode="General">
                        <c:v>-1.17128116772376E-4</c:v>
                      </c:pt>
                      <c:pt idx="4656" formatCode="General">
                        <c:v>-1.3796468152885499E-4</c:v>
                      </c:pt>
                      <c:pt idx="4657" formatCode="General">
                        <c:v>-1.2160979598905599E-4</c:v>
                      </c:pt>
                      <c:pt idx="4658" formatCode="General">
                        <c:v>-1.2509315559113601E-4</c:v>
                      </c:pt>
                      <c:pt idx="4659">
                        <c:v>-8.7711322386400806E-5</c:v>
                      </c:pt>
                      <c:pt idx="4660" formatCode="General">
                        <c:v>-1.08375753930838E-4</c:v>
                      </c:pt>
                      <c:pt idx="4661" formatCode="General">
                        <c:v>-1.0698280770552499E-4</c:v>
                      </c:pt>
                      <c:pt idx="4662">
                        <c:v>-9.0070739874433797E-5</c:v>
                      </c:pt>
                      <c:pt idx="4663">
                        <c:v>-9.9851195120743296E-5</c:v>
                      </c:pt>
                      <c:pt idx="4664">
                        <c:v>-7.0598589929785703E-5</c:v>
                      </c:pt>
                      <c:pt idx="4665">
                        <c:v>-8.3403397684936307E-5</c:v>
                      </c:pt>
                      <c:pt idx="4666" formatCode="General">
                        <c:v>-1.2143671645857301E-4</c:v>
                      </c:pt>
                      <c:pt idx="4667">
                        <c:v>-7.44362609810129E-5</c:v>
                      </c:pt>
                      <c:pt idx="4668">
                        <c:v>-4.3307238821534899E-5</c:v>
                      </c:pt>
                      <c:pt idx="4669">
                        <c:v>-6.2557536621300297E-5</c:v>
                      </c:pt>
                      <c:pt idx="4670">
                        <c:v>-6.9641391264125895E-5</c:v>
                      </c:pt>
                      <c:pt idx="4671">
                        <c:v>-7.4821498551473997E-5</c:v>
                      </c:pt>
                      <c:pt idx="4672">
                        <c:v>-5.1412352058268302E-5</c:v>
                      </c:pt>
                      <c:pt idx="4673">
                        <c:v>-4.2934878274253399E-5</c:v>
                      </c:pt>
                      <c:pt idx="4674">
                        <c:v>-7.6666762459289201E-5</c:v>
                      </c:pt>
                      <c:pt idx="4675">
                        <c:v>-2.60970942891878E-5</c:v>
                      </c:pt>
                      <c:pt idx="4676">
                        <c:v>-2.38171654049302E-5</c:v>
                      </c:pt>
                      <c:pt idx="4677">
                        <c:v>-4.8875472219339297E-5</c:v>
                      </c:pt>
                      <c:pt idx="4678">
                        <c:v>-7.5639906987368304E-6</c:v>
                      </c:pt>
                      <c:pt idx="4679">
                        <c:v>-5.8189378553922497E-5</c:v>
                      </c:pt>
                      <c:pt idx="4680">
                        <c:v>-5.1436760494291998E-5</c:v>
                      </c:pt>
                      <c:pt idx="4681">
                        <c:v>-4.8887719422799397E-5</c:v>
                      </c:pt>
                      <c:pt idx="4682">
                        <c:v>-3.8319209395942999E-5</c:v>
                      </c:pt>
                      <c:pt idx="4683">
                        <c:v>-6.9424519111888896E-5</c:v>
                      </c:pt>
                      <c:pt idx="4684">
                        <c:v>-4.1120631161490801E-5</c:v>
                      </c:pt>
                      <c:pt idx="4685">
                        <c:v>-6.08891475779721E-5</c:v>
                      </c:pt>
                      <c:pt idx="4686" formatCode="General">
                        <c:v>-1.13591048783988E-4</c:v>
                      </c:pt>
                      <c:pt idx="4687">
                        <c:v>-8.8574027621649796E-5</c:v>
                      </c:pt>
                      <c:pt idx="4688">
                        <c:v>-2.90711622118345E-5</c:v>
                      </c:pt>
                      <c:pt idx="4689">
                        <c:v>-8.7467158395861702E-5</c:v>
                      </c:pt>
                      <c:pt idx="4690">
                        <c:v>-3.0200223395353301E-5</c:v>
                      </c:pt>
                      <c:pt idx="4691">
                        <c:v>-7.9777275864185504E-5</c:v>
                      </c:pt>
                      <c:pt idx="4692">
                        <c:v>-8.5101967188379202E-5</c:v>
                      </c:pt>
                      <c:pt idx="4693">
                        <c:v>-2.79237793269381E-5</c:v>
                      </c:pt>
                      <c:pt idx="4694">
                        <c:v>-4.3941472888717102E-5</c:v>
                      </c:pt>
                      <c:pt idx="4695">
                        <c:v>-6.4016030049722996E-5</c:v>
                      </c:pt>
                      <c:pt idx="4696">
                        <c:v>-3.41579044518672E-5</c:v>
                      </c:pt>
                      <c:pt idx="4697">
                        <c:v>-7.8735711933810201E-5</c:v>
                      </c:pt>
                      <c:pt idx="4698">
                        <c:v>-9.7647546505160105E-5</c:v>
                      </c:pt>
                      <c:pt idx="4699">
                        <c:v>-6.4437391910971402E-5</c:v>
                      </c:pt>
                      <c:pt idx="4700" formatCode="General">
                        <c:v>-1.14167333750299E-4</c:v>
                      </c:pt>
                      <c:pt idx="4701">
                        <c:v>-7.0584920915881896E-5</c:v>
                      </c:pt>
                      <c:pt idx="4702">
                        <c:v>-4.6811068172870997E-5</c:v>
                      </c:pt>
                      <c:pt idx="4703">
                        <c:v>-9.29825081854221E-5</c:v>
                      </c:pt>
                      <c:pt idx="4704">
                        <c:v>-6.76865096719192E-5</c:v>
                      </c:pt>
                      <c:pt idx="4705">
                        <c:v>-6.8672655766662999E-5</c:v>
                      </c:pt>
                      <c:pt idx="4706">
                        <c:v>-6.1410558967523997E-5</c:v>
                      </c:pt>
                      <c:pt idx="4707" formatCode="General">
                        <c:v>-1.03505766002978E-4</c:v>
                      </c:pt>
                      <c:pt idx="4708" formatCode="General">
                        <c:v>-1.06478611682612E-4</c:v>
                      </c:pt>
                      <c:pt idx="4709">
                        <c:v>-9.8369625019965098E-5</c:v>
                      </c:pt>
                      <c:pt idx="4710">
                        <c:v>-7.2337452709156304E-5</c:v>
                      </c:pt>
                      <c:pt idx="4711">
                        <c:v>-8.8411444050750398E-5</c:v>
                      </c:pt>
                      <c:pt idx="4712">
                        <c:v>-5.1131001692817899E-5</c:v>
                      </c:pt>
                      <c:pt idx="4713">
                        <c:v>-5.4222565116229003E-5</c:v>
                      </c:pt>
                      <c:pt idx="4714">
                        <c:v>-7.5354064052999203E-5</c:v>
                      </c:pt>
                      <c:pt idx="4715">
                        <c:v>-4.8154157150984703E-5</c:v>
                      </c:pt>
                      <c:pt idx="4716">
                        <c:v>-7.1584459120413194E-5</c:v>
                      </c:pt>
                      <c:pt idx="4717">
                        <c:v>-8.8538889284745504E-5</c:v>
                      </c:pt>
                      <c:pt idx="4718">
                        <c:v>-3.9141885067956699E-5</c:v>
                      </c:pt>
                      <c:pt idx="4719">
                        <c:v>-9.8623324627530905E-5</c:v>
                      </c:pt>
                      <c:pt idx="4720">
                        <c:v>-8.4531678032988907E-5</c:v>
                      </c:pt>
                      <c:pt idx="4721">
                        <c:v>-5.2194619901130497E-5</c:v>
                      </c:pt>
                      <c:pt idx="4722">
                        <c:v>-8.8784759291050602E-5</c:v>
                      </c:pt>
                      <c:pt idx="4723">
                        <c:v>-5.4593967321352302E-5</c:v>
                      </c:pt>
                      <c:pt idx="4724">
                        <c:v>-4.3567029270217501E-5</c:v>
                      </c:pt>
                      <c:pt idx="4725">
                        <c:v>-8.26199153715715E-5</c:v>
                      </c:pt>
                      <c:pt idx="4726">
                        <c:v>-9.4156124515254699E-5</c:v>
                      </c:pt>
                      <c:pt idx="4727">
                        <c:v>-4.8540684668279401E-5</c:v>
                      </c:pt>
                      <c:pt idx="4728">
                        <c:v>-9.0117013177821103E-5</c:v>
                      </c:pt>
                      <c:pt idx="4729">
                        <c:v>-6.3546032917318601E-5</c:v>
                      </c:pt>
                      <c:pt idx="4730">
                        <c:v>-7.3298083035427101E-5</c:v>
                      </c:pt>
                      <c:pt idx="4731">
                        <c:v>-6.1806832702691804E-5</c:v>
                      </c:pt>
                      <c:pt idx="4732">
                        <c:v>-7.9671594073054195E-5</c:v>
                      </c:pt>
                      <c:pt idx="4733">
                        <c:v>-8.5686331146696103E-5</c:v>
                      </c:pt>
                      <c:pt idx="4734">
                        <c:v>-8.0321483037600701E-5</c:v>
                      </c:pt>
                      <c:pt idx="4735">
                        <c:v>-7.2995419604858402E-5</c:v>
                      </c:pt>
                      <c:pt idx="4736">
                        <c:v>-6.5820356993075296E-5</c:v>
                      </c:pt>
                      <c:pt idx="4737">
                        <c:v>-5.0049521854905197E-5</c:v>
                      </c:pt>
                      <c:pt idx="4738">
                        <c:v>-5.9506436257702302E-5</c:v>
                      </c:pt>
                      <c:pt idx="4739">
                        <c:v>-7.93274868817954E-5</c:v>
                      </c:pt>
                      <c:pt idx="4740">
                        <c:v>-9.5811473596424902E-5</c:v>
                      </c:pt>
                      <c:pt idx="4741" formatCode="General">
                        <c:v>-1.0013837809414E-4</c:v>
                      </c:pt>
                      <c:pt idx="4742">
                        <c:v>-9.8958059373027406E-5</c:v>
                      </c:pt>
                      <c:pt idx="4743" formatCode="General">
                        <c:v>-1.04806142346304E-4</c:v>
                      </c:pt>
                      <c:pt idx="4744">
                        <c:v>-9.6054381009358001E-5</c:v>
                      </c:pt>
                      <c:pt idx="4745">
                        <c:v>-5.7438897584345901E-5</c:v>
                      </c:pt>
                      <c:pt idx="4746">
                        <c:v>-5.5627924625061501E-5</c:v>
                      </c:pt>
                      <c:pt idx="4747">
                        <c:v>-9.0588889025604497E-5</c:v>
                      </c:pt>
                      <c:pt idx="4748">
                        <c:v>-6.8180009781648501E-5</c:v>
                      </c:pt>
                      <c:pt idx="4749">
                        <c:v>-7.1091240319315406E-5</c:v>
                      </c:pt>
                      <c:pt idx="4750" formatCode="General">
                        <c:v>-1.05809970304899E-4</c:v>
                      </c:pt>
                      <c:pt idx="4751">
                        <c:v>-6.5384534606860594E-5</c:v>
                      </c:pt>
                      <c:pt idx="4752">
                        <c:v>-3.7732557085876897E-5</c:v>
                      </c:pt>
                      <c:pt idx="4753">
                        <c:v>-8.64268049011488E-5</c:v>
                      </c:pt>
                      <c:pt idx="4754">
                        <c:v>-9.0302730917142705E-5</c:v>
                      </c:pt>
                      <c:pt idx="4755">
                        <c:v>-7.2695762332747798E-5</c:v>
                      </c:pt>
                      <c:pt idx="4756">
                        <c:v>-8.2499257859857704E-5</c:v>
                      </c:pt>
                      <c:pt idx="4757">
                        <c:v>-7.3808949665109296E-5</c:v>
                      </c:pt>
                      <c:pt idx="4758">
                        <c:v>-4.4454935166949702E-5</c:v>
                      </c:pt>
                      <c:pt idx="4759">
                        <c:v>-9.8331458841569101E-5</c:v>
                      </c:pt>
                      <c:pt idx="4760">
                        <c:v>-5.6776113465071899E-5</c:v>
                      </c:pt>
                      <c:pt idx="4761">
                        <c:v>-5.10157045636503E-5</c:v>
                      </c:pt>
                      <c:pt idx="4762" formatCode="General">
                        <c:v>-1.0049022579001601E-4</c:v>
                      </c:pt>
                      <c:pt idx="4763">
                        <c:v>-4.9400359641738402E-5</c:v>
                      </c:pt>
                      <c:pt idx="4764">
                        <c:v>-3.44440033839732E-5</c:v>
                      </c:pt>
                      <c:pt idx="4765">
                        <c:v>-5.4264209079854898E-5</c:v>
                      </c:pt>
                      <c:pt idx="4766">
                        <c:v>-1.4507591923975699E-5</c:v>
                      </c:pt>
                      <c:pt idx="4767">
                        <c:v>-2.70735360320534E-5</c:v>
                      </c:pt>
                      <c:pt idx="4768">
                        <c:v>-3.5092043262603097E-5</c:v>
                      </c:pt>
                      <c:pt idx="4769">
                        <c:v>-5.8392522627230297E-5</c:v>
                      </c:pt>
                      <c:pt idx="4770">
                        <c:v>-6.5698477088334801E-5</c:v>
                      </c:pt>
                      <c:pt idx="4771">
                        <c:v>-4.8407943858308398E-5</c:v>
                      </c:pt>
                      <c:pt idx="4772">
                        <c:v>-3.7350202841299902E-5</c:v>
                      </c:pt>
                      <c:pt idx="4773">
                        <c:v>-5.7483886505395098E-5</c:v>
                      </c:pt>
                      <c:pt idx="4774">
                        <c:v>-6.7143717833501398E-5</c:v>
                      </c:pt>
                      <c:pt idx="4775">
                        <c:v>-4.7136951872994303E-5</c:v>
                      </c:pt>
                      <c:pt idx="4776">
                        <c:v>-4.7410179610750699E-5</c:v>
                      </c:pt>
                      <c:pt idx="4777">
                        <c:v>-6.7061254692619805E-5</c:v>
                      </c:pt>
                      <c:pt idx="4778">
                        <c:v>-6.3526516655869103E-5</c:v>
                      </c:pt>
                      <c:pt idx="4779">
                        <c:v>-4.2599821433527199E-5</c:v>
                      </c:pt>
                      <c:pt idx="4780">
                        <c:v>-7.0314455116813395E-5</c:v>
                      </c:pt>
                      <c:pt idx="4781">
                        <c:v>-7.1783035552676295E-5</c:v>
                      </c:pt>
                      <c:pt idx="4782">
                        <c:v>-5.3764108997390102E-5</c:v>
                      </c:pt>
                      <c:pt idx="4783">
                        <c:v>-2.4284306745044299E-5</c:v>
                      </c:pt>
                      <c:pt idx="4784">
                        <c:v>-4.7597887147551599E-5</c:v>
                      </c:pt>
                      <c:pt idx="4785">
                        <c:v>-3.7823960272817901E-5</c:v>
                      </c:pt>
                      <c:pt idx="4786">
                        <c:v>-3.7545181168304297E-5</c:v>
                      </c:pt>
                      <c:pt idx="4787">
                        <c:v>-6.7446912617669902E-5</c:v>
                      </c:pt>
                      <c:pt idx="4788">
                        <c:v>-7.2243912091251206E-5</c:v>
                      </c:pt>
                      <c:pt idx="4789">
                        <c:v>-4.4712943450937398E-5</c:v>
                      </c:pt>
                      <c:pt idx="4790">
                        <c:v>-5.5315784529519197E-5</c:v>
                      </c:pt>
                      <c:pt idx="4791">
                        <c:v>-3.6741322441056798E-5</c:v>
                      </c:pt>
                      <c:pt idx="4792">
                        <c:v>-1.9428646519269501E-5</c:v>
                      </c:pt>
                      <c:pt idx="4793">
                        <c:v>-8.8206635341937307E-5</c:v>
                      </c:pt>
                      <c:pt idx="4794">
                        <c:v>-2.4216383146063999E-5</c:v>
                      </c:pt>
                      <c:pt idx="4795">
                        <c:v>-5.8717767982562602E-5</c:v>
                      </c:pt>
                      <c:pt idx="4796">
                        <c:v>-7.1080502517202604E-5</c:v>
                      </c:pt>
                      <c:pt idx="4797">
                        <c:v>-5.7660849491989298E-5</c:v>
                      </c:pt>
                      <c:pt idx="4798">
                        <c:v>-5.1609979214654403E-5</c:v>
                      </c:pt>
                      <c:pt idx="4799">
                        <c:v>-6.0723082550290301E-5</c:v>
                      </c:pt>
                      <c:pt idx="4800">
                        <c:v>-4.5336954497232E-5</c:v>
                      </c:pt>
                      <c:pt idx="4801">
                        <c:v>-8.2321794046641306E-5</c:v>
                      </c:pt>
                      <c:pt idx="4802">
                        <c:v>-8.55291633658869E-5</c:v>
                      </c:pt>
                      <c:pt idx="4803">
                        <c:v>-4.18630255849508E-5</c:v>
                      </c:pt>
                      <c:pt idx="4804">
                        <c:v>-2.3964423095821398E-5</c:v>
                      </c:pt>
                      <c:pt idx="4805">
                        <c:v>-2.1929652354697899E-5</c:v>
                      </c:pt>
                      <c:pt idx="4806">
                        <c:v>-6.6620204347917801E-5</c:v>
                      </c:pt>
                      <c:pt idx="4807">
                        <c:v>-5.2336959418677901E-5</c:v>
                      </c:pt>
                      <c:pt idx="4808">
                        <c:v>-4.7255600457436899E-5</c:v>
                      </c:pt>
                      <c:pt idx="4809">
                        <c:v>-4.7818069320995601E-6</c:v>
                      </c:pt>
                      <c:pt idx="4810">
                        <c:v>-8.5785602978793502E-5</c:v>
                      </c:pt>
                      <c:pt idx="4811">
                        <c:v>-2.1382011767562601E-5</c:v>
                      </c:pt>
                      <c:pt idx="4812">
                        <c:v>-7.0060230778884599E-5</c:v>
                      </c:pt>
                      <c:pt idx="4813">
                        <c:v>-2.6297164852766199E-5</c:v>
                      </c:pt>
                      <c:pt idx="4814">
                        <c:v>-5.2756426359790803E-5</c:v>
                      </c:pt>
                      <c:pt idx="4815">
                        <c:v>-3.9133955390711401E-5</c:v>
                      </c:pt>
                      <c:pt idx="4816">
                        <c:v>-1.8568271666794901E-5</c:v>
                      </c:pt>
                      <c:pt idx="4817">
                        <c:v>-9.0643274121530101E-5</c:v>
                      </c:pt>
                      <c:pt idx="4818">
                        <c:v>-2.40733892960697E-5</c:v>
                      </c:pt>
                      <c:pt idx="4819">
                        <c:v>-3.04448417684364E-5</c:v>
                      </c:pt>
                      <c:pt idx="4820">
                        <c:v>1.83029757606651E-5</c:v>
                      </c:pt>
                      <c:pt idx="4821">
                        <c:v>-5.8962654436835502E-5</c:v>
                      </c:pt>
                      <c:pt idx="4822">
                        <c:v>-1.85907254108279E-5</c:v>
                      </c:pt>
                      <c:pt idx="4823">
                        <c:v>-1.7810830364946701E-5</c:v>
                      </c:pt>
                      <c:pt idx="4824">
                        <c:v>-4.5791449936441397E-6</c:v>
                      </c:pt>
                      <c:pt idx="4825">
                        <c:v>-3.9977695838738802E-5</c:v>
                      </c:pt>
                      <c:pt idx="4826">
                        <c:v>-7.5110426872788501E-6</c:v>
                      </c:pt>
                      <c:pt idx="4827">
                        <c:v>-3.5723443024115098E-5</c:v>
                      </c:pt>
                      <c:pt idx="4828">
                        <c:v>-4.2357076291744299E-5</c:v>
                      </c:pt>
                      <c:pt idx="4829">
                        <c:v>-3.6468770254192802E-5</c:v>
                      </c:pt>
                      <c:pt idx="4830">
                        <c:v>-9.1622842341579502E-5</c:v>
                      </c:pt>
                      <c:pt idx="4831">
                        <c:v>-2.10266464581263E-5</c:v>
                      </c:pt>
                      <c:pt idx="4832">
                        <c:v>-4.8622045589022998E-5</c:v>
                      </c:pt>
                      <c:pt idx="4833">
                        <c:v>-6.2526522997729397E-5</c:v>
                      </c:pt>
                      <c:pt idx="4834">
                        <c:v>-2.1847694536385499E-5</c:v>
                      </c:pt>
                      <c:pt idx="4835">
                        <c:v>-1.8305447253429701E-5</c:v>
                      </c:pt>
                      <c:pt idx="4836">
                        <c:v>-4.1603418349130601E-5</c:v>
                      </c:pt>
                      <c:pt idx="4837">
                        <c:v>-1.60120702065716E-5</c:v>
                      </c:pt>
                      <c:pt idx="4838">
                        <c:v>-1.1931752281766E-5</c:v>
                      </c:pt>
                      <c:pt idx="4839">
                        <c:v>-4.2641790337207098E-5</c:v>
                      </c:pt>
                      <c:pt idx="4840">
                        <c:v>-2.3787120802142701E-5</c:v>
                      </c:pt>
                      <c:pt idx="4841">
                        <c:v>-2.1849323146505699E-5</c:v>
                      </c:pt>
                      <c:pt idx="4842">
                        <c:v>-3.0968454373968401E-5</c:v>
                      </c:pt>
                      <c:pt idx="4843">
                        <c:v>-1.2732538738385299E-5</c:v>
                      </c:pt>
                      <c:pt idx="4844">
                        <c:v>-3.2570680618579002E-5</c:v>
                      </c:pt>
                      <c:pt idx="4845">
                        <c:v>-5.4115638478086901E-5</c:v>
                      </c:pt>
                      <c:pt idx="4846">
                        <c:v>9.2174453708259207E-6</c:v>
                      </c:pt>
                      <c:pt idx="4847">
                        <c:v>-4.6330024619408604E-6</c:v>
                      </c:pt>
                      <c:pt idx="4848">
                        <c:v>-4.3217709364617701E-5</c:v>
                      </c:pt>
                      <c:pt idx="4849">
                        <c:v>-4.2070563405562799E-5</c:v>
                      </c:pt>
                      <c:pt idx="4850">
                        <c:v>-2.0534669996353601E-5</c:v>
                      </c:pt>
                      <c:pt idx="4851">
                        <c:v>2.0293740488205899E-5</c:v>
                      </c:pt>
                      <c:pt idx="4852">
                        <c:v>-4.9184526041202597E-5</c:v>
                      </c:pt>
                      <c:pt idx="4853">
                        <c:v>-4.394549769339E-5</c:v>
                      </c:pt>
                      <c:pt idx="4854">
                        <c:v>-6.5282121779191402E-5</c:v>
                      </c:pt>
                      <c:pt idx="4855">
                        <c:v>-6.4212994932205498E-5</c:v>
                      </c:pt>
                      <c:pt idx="4856">
                        <c:v>-3.5861312119417898E-5</c:v>
                      </c:pt>
                      <c:pt idx="4857">
                        <c:v>-1.50092974966396E-5</c:v>
                      </c:pt>
                      <c:pt idx="4858">
                        <c:v>-5.5023819357940903E-5</c:v>
                      </c:pt>
                      <c:pt idx="4859">
                        <c:v>-4.2152429831950197E-5</c:v>
                      </c:pt>
                      <c:pt idx="4860">
                        <c:v>1.83887111623271E-7</c:v>
                      </c:pt>
                      <c:pt idx="4861">
                        <c:v>-3.81006062459489E-5</c:v>
                      </c:pt>
                      <c:pt idx="4862">
                        <c:v>6.14952522478903E-6</c:v>
                      </c:pt>
                      <c:pt idx="4863">
                        <c:v>-8.0270265892406304E-6</c:v>
                      </c:pt>
                      <c:pt idx="4864">
                        <c:v>-4.7312103043503902E-5</c:v>
                      </c:pt>
                      <c:pt idx="4865">
                        <c:v>-2.0798639007607299E-5</c:v>
                      </c:pt>
                      <c:pt idx="4866">
                        <c:v>-5.7285005206231799E-5</c:v>
                      </c:pt>
                      <c:pt idx="4867">
                        <c:v>-4.1478495130705999E-5</c:v>
                      </c:pt>
                      <c:pt idx="4868">
                        <c:v>-2.8192394138186298E-5</c:v>
                      </c:pt>
                      <c:pt idx="4869">
                        <c:v>-3.37410042340238E-6</c:v>
                      </c:pt>
                      <c:pt idx="4870">
                        <c:v>-1.9140747751701601E-5</c:v>
                      </c:pt>
                      <c:pt idx="4871">
                        <c:v>-1.6381030386547101E-5</c:v>
                      </c:pt>
                      <c:pt idx="4872">
                        <c:v>-2.0785753827852599E-5</c:v>
                      </c:pt>
                      <c:pt idx="4873">
                        <c:v>-2.5969084055295501E-5</c:v>
                      </c:pt>
                      <c:pt idx="4874">
                        <c:v>-3.13346530311283E-5</c:v>
                      </c:pt>
                      <c:pt idx="4875">
                        <c:v>-5.5951565507605099E-5</c:v>
                      </c:pt>
                      <c:pt idx="4876">
                        <c:v>-3.17598313484176E-7</c:v>
                      </c:pt>
                      <c:pt idx="4877">
                        <c:v>-2.1912331521176799E-5</c:v>
                      </c:pt>
                      <c:pt idx="4878">
                        <c:v>-1.7836174328677199E-5</c:v>
                      </c:pt>
                      <c:pt idx="4879">
                        <c:v>-3.16476921277446E-5</c:v>
                      </c:pt>
                      <c:pt idx="4880">
                        <c:v>2.0268423823574201E-5</c:v>
                      </c:pt>
                      <c:pt idx="4881">
                        <c:v>9.1799729375389194E-6</c:v>
                      </c:pt>
                      <c:pt idx="4882">
                        <c:v>-1.13511132291688E-5</c:v>
                      </c:pt>
                      <c:pt idx="4883">
                        <c:v>4.9283664907907596E-7</c:v>
                      </c:pt>
                      <c:pt idx="4884">
                        <c:v>-3.9708184082935798E-5</c:v>
                      </c:pt>
                      <c:pt idx="4885">
                        <c:v>-4.79888971803471E-5</c:v>
                      </c:pt>
                      <c:pt idx="4886">
                        <c:v>-1.16650172170056E-5</c:v>
                      </c:pt>
                      <c:pt idx="4887">
                        <c:v>-4.37884836281854E-5</c:v>
                      </c:pt>
                      <c:pt idx="4888">
                        <c:v>2.0779318031650899E-5</c:v>
                      </c:pt>
                      <c:pt idx="4889">
                        <c:v>3.2990630553909197E-5</c:v>
                      </c:pt>
                      <c:pt idx="4890">
                        <c:v>1.42353271567119E-5</c:v>
                      </c:pt>
                      <c:pt idx="4891">
                        <c:v>2.4001335797175601E-5</c:v>
                      </c:pt>
                      <c:pt idx="4892">
                        <c:v>1.10583898591337E-6</c:v>
                      </c:pt>
                      <c:pt idx="4893">
                        <c:v>-1.09499894017647E-5</c:v>
                      </c:pt>
                      <c:pt idx="4894">
                        <c:v>-1.8158265025553401E-5</c:v>
                      </c:pt>
                      <c:pt idx="4895">
                        <c:v>-1.6999456996541501E-5</c:v>
                      </c:pt>
                      <c:pt idx="4896">
                        <c:v>-2.5058553941974298E-7</c:v>
                      </c:pt>
                      <c:pt idx="4897">
                        <c:v>1.50928741148832E-5</c:v>
                      </c:pt>
                      <c:pt idx="4898">
                        <c:v>2.0574996310926501E-5</c:v>
                      </c:pt>
                      <c:pt idx="4899">
                        <c:v>-3.3171106396452302E-5</c:v>
                      </c:pt>
                      <c:pt idx="4900">
                        <c:v>-1.7464707277613298E-5</c:v>
                      </c:pt>
                      <c:pt idx="4901">
                        <c:v>1.2483777364197001E-5</c:v>
                      </c:pt>
                      <c:pt idx="4902">
                        <c:v>-2.5296731300897798E-6</c:v>
                      </c:pt>
                      <c:pt idx="4903">
                        <c:v>-2.0056080546731901E-6</c:v>
                      </c:pt>
                      <c:pt idx="4904">
                        <c:v>-3.2966226591207002E-5</c:v>
                      </c:pt>
                      <c:pt idx="4905">
                        <c:v>-2.10292084556784E-5</c:v>
                      </c:pt>
                      <c:pt idx="4906">
                        <c:v>-3.3899303701832497E-5</c:v>
                      </c:pt>
                      <c:pt idx="4907">
                        <c:v>-2.6566554704236001E-5</c:v>
                      </c:pt>
                      <c:pt idx="4908">
                        <c:v>-4.06823601573028E-5</c:v>
                      </c:pt>
                      <c:pt idx="4909">
                        <c:v>-3.0185465094881898E-5</c:v>
                      </c:pt>
                      <c:pt idx="4910">
                        <c:v>-1.8182420421580399E-5</c:v>
                      </c:pt>
                      <c:pt idx="4911">
                        <c:v>1.02812089391776E-6</c:v>
                      </c:pt>
                      <c:pt idx="4912">
                        <c:v>-6.8357585851573806E-5</c:v>
                      </c:pt>
                      <c:pt idx="4913">
                        <c:v>-8.0384016515337995E-6</c:v>
                      </c:pt>
                      <c:pt idx="4914">
                        <c:v>-2.6243290841509001E-5</c:v>
                      </c:pt>
                      <c:pt idx="4915">
                        <c:v>-2.2259627629934301E-6</c:v>
                      </c:pt>
                      <c:pt idx="4916">
                        <c:v>-1.6463844295060099E-5</c:v>
                      </c:pt>
                      <c:pt idx="4917">
                        <c:v>-1.1074189569960299E-5</c:v>
                      </c:pt>
                      <c:pt idx="4918">
                        <c:v>-5.4301203175929403E-5</c:v>
                      </c:pt>
                      <c:pt idx="4919">
                        <c:v>-4.5748768834035197E-5</c:v>
                      </c:pt>
                      <c:pt idx="4920">
                        <c:v>-3.1994491079061298E-5</c:v>
                      </c:pt>
                      <c:pt idx="4921">
                        <c:v>-6.6653396306722804E-5</c:v>
                      </c:pt>
                      <c:pt idx="4922">
                        <c:v>-5.0086241902307099E-5</c:v>
                      </c:pt>
                      <c:pt idx="4923">
                        <c:v>-1.9823291421368099E-5</c:v>
                      </c:pt>
                      <c:pt idx="4924">
                        <c:v>-1.0639758892102801E-5</c:v>
                      </c:pt>
                      <c:pt idx="4925">
                        <c:v>-6.1999304362501904E-5</c:v>
                      </c:pt>
                      <c:pt idx="4926">
                        <c:v>-2.0498657443701899E-5</c:v>
                      </c:pt>
                      <c:pt idx="4927">
                        <c:v>-5.9902912992070302E-5</c:v>
                      </c:pt>
                      <c:pt idx="4928">
                        <c:v>-2.5953207377122101E-5</c:v>
                      </c:pt>
                      <c:pt idx="4929">
                        <c:v>-7.7819380001734894E-5</c:v>
                      </c:pt>
                      <c:pt idx="4930">
                        <c:v>-3.8740129735283401E-5</c:v>
                      </c:pt>
                      <c:pt idx="4931">
                        <c:v>-3.9997792735726601E-5</c:v>
                      </c:pt>
                      <c:pt idx="4932">
                        <c:v>-4.9720513436679598E-5</c:v>
                      </c:pt>
                      <c:pt idx="4933">
                        <c:v>-2.2796870351430798E-5</c:v>
                      </c:pt>
                      <c:pt idx="4934">
                        <c:v>-3.8140984190580003E-5</c:v>
                      </c:pt>
                      <c:pt idx="4935">
                        <c:v>-6.5873214675960694E-5</c:v>
                      </c:pt>
                      <c:pt idx="4936">
                        <c:v>-2.69266872976093E-5</c:v>
                      </c:pt>
                      <c:pt idx="4937">
                        <c:v>-1.63068000637569E-5</c:v>
                      </c:pt>
                      <c:pt idx="4938">
                        <c:v>-6.9304340815292301E-5</c:v>
                      </c:pt>
                      <c:pt idx="4939">
                        <c:v>-5.5462861689282799E-5</c:v>
                      </c:pt>
                      <c:pt idx="4940">
                        <c:v>-6.8086084271030799E-5</c:v>
                      </c:pt>
                      <c:pt idx="4941">
                        <c:v>-3.6120109292628997E-5</c:v>
                      </c:pt>
                      <c:pt idx="4942">
                        <c:v>-1.4325336482915199E-5</c:v>
                      </c:pt>
                      <c:pt idx="4943">
                        <c:v>-2.6328690602403501E-6</c:v>
                      </c:pt>
                      <c:pt idx="4944">
                        <c:v>2.2960245204322901E-5</c:v>
                      </c:pt>
                      <c:pt idx="4945">
                        <c:v>2.08332370935876E-5</c:v>
                      </c:pt>
                      <c:pt idx="4946">
                        <c:v>2.2030092818372299E-5</c:v>
                      </c:pt>
                      <c:pt idx="4947">
                        <c:v>-7.9374859485060802E-6</c:v>
                      </c:pt>
                      <c:pt idx="4948">
                        <c:v>-1.9818436215134098E-5</c:v>
                      </c:pt>
                      <c:pt idx="4949">
                        <c:v>-1.87106514862432E-6</c:v>
                      </c:pt>
                      <c:pt idx="4950">
                        <c:v>2.1048233659434902E-6</c:v>
                      </c:pt>
                      <c:pt idx="4951">
                        <c:v>2.60884944996474E-7</c:v>
                      </c:pt>
                      <c:pt idx="4952">
                        <c:v>-2.9026624936395299E-5</c:v>
                      </c:pt>
                      <c:pt idx="4953">
                        <c:v>-7.0851085729546903E-6</c:v>
                      </c:pt>
                      <c:pt idx="4954">
                        <c:v>-9.7567773343211496E-6</c:v>
                      </c:pt>
                      <c:pt idx="4955">
                        <c:v>2.4246569457688701E-5</c:v>
                      </c:pt>
                      <c:pt idx="4956">
                        <c:v>-5.2523172611275498E-5</c:v>
                      </c:pt>
                      <c:pt idx="4957">
                        <c:v>-3.1659060169178501E-5</c:v>
                      </c:pt>
                      <c:pt idx="4958">
                        <c:v>-4.60129649277179E-5</c:v>
                      </c:pt>
                      <c:pt idx="4959">
                        <c:v>-5.00332908978151E-5</c:v>
                      </c:pt>
                      <c:pt idx="4960">
                        <c:v>1.5331957150321999E-5</c:v>
                      </c:pt>
                      <c:pt idx="4961">
                        <c:v>-1.4084956016714301E-5</c:v>
                      </c:pt>
                      <c:pt idx="4962">
                        <c:v>-4.4866560410668297E-5</c:v>
                      </c:pt>
                      <c:pt idx="4963">
                        <c:v>-3.1684027067756402E-8</c:v>
                      </c:pt>
                      <c:pt idx="4964">
                        <c:v>2.3931442076464902E-7</c:v>
                      </c:pt>
                      <c:pt idx="4965">
                        <c:v>1.4448096876495E-5</c:v>
                      </c:pt>
                      <c:pt idx="4966">
                        <c:v>-1.4068371945900499E-5</c:v>
                      </c:pt>
                      <c:pt idx="4967">
                        <c:v>2.5814578598446401E-5</c:v>
                      </c:pt>
                      <c:pt idx="4968">
                        <c:v>1.3290989704500099E-6</c:v>
                      </c:pt>
                      <c:pt idx="4969">
                        <c:v>-1.5376979191356999E-5</c:v>
                      </c:pt>
                      <c:pt idx="4970">
                        <c:v>4.4173100011033498E-5</c:v>
                      </c:pt>
                      <c:pt idx="4971">
                        <c:v>1.3565245672077601E-5</c:v>
                      </c:pt>
                      <c:pt idx="4972">
                        <c:v>-3.64491076771235E-5</c:v>
                      </c:pt>
                      <c:pt idx="4973">
                        <c:v>1.5828011646638801E-5</c:v>
                      </c:pt>
                      <c:pt idx="4974">
                        <c:v>2.3077986622035799E-5</c:v>
                      </c:pt>
                      <c:pt idx="4975">
                        <c:v>-4.3138657043194198E-5</c:v>
                      </c:pt>
                      <c:pt idx="4976">
                        <c:v>1.6467669430838501E-5</c:v>
                      </c:pt>
                      <c:pt idx="4977">
                        <c:v>9.0885661885441798E-7</c:v>
                      </c:pt>
                      <c:pt idx="4978">
                        <c:v>5.0304516958967201E-6</c:v>
                      </c:pt>
                      <c:pt idx="4979">
                        <c:v>-3.9966142117366002E-5</c:v>
                      </c:pt>
                      <c:pt idx="4980">
                        <c:v>4.5920553644188899E-6</c:v>
                      </c:pt>
                      <c:pt idx="4981">
                        <c:v>2.1772126585081001E-5</c:v>
                      </c:pt>
                      <c:pt idx="4982">
                        <c:v>-3.8731081283550204E-6</c:v>
                      </c:pt>
                      <c:pt idx="4983">
                        <c:v>1.42839941513592E-5</c:v>
                      </c:pt>
                      <c:pt idx="4984">
                        <c:v>-1.29228463212502E-6</c:v>
                      </c:pt>
                      <c:pt idx="4985">
                        <c:v>2.32317613640345E-5</c:v>
                      </c:pt>
                      <c:pt idx="4986">
                        <c:v>2.8900826655338201E-5</c:v>
                      </c:pt>
                      <c:pt idx="4987">
                        <c:v>-9.6261457218394403E-6</c:v>
                      </c:pt>
                      <c:pt idx="4988">
                        <c:v>1.95984128281419E-6</c:v>
                      </c:pt>
                      <c:pt idx="4989">
                        <c:v>-1.7176307743551799E-5</c:v>
                      </c:pt>
                      <c:pt idx="4990">
                        <c:v>3.8511995265658697E-5</c:v>
                      </c:pt>
                      <c:pt idx="4991">
                        <c:v>3.3208442801970903E-5</c:v>
                      </c:pt>
                      <c:pt idx="4992">
                        <c:v>-3.02307930762916E-5</c:v>
                      </c:pt>
                      <c:pt idx="4993">
                        <c:v>2.6326840334230199E-6</c:v>
                      </c:pt>
                      <c:pt idx="4994">
                        <c:v>5.59480829799884E-5</c:v>
                      </c:pt>
                      <c:pt idx="4995">
                        <c:v>3.1143721004819701E-5</c:v>
                      </c:pt>
                      <c:pt idx="4996">
                        <c:v>2.12303973020734E-5</c:v>
                      </c:pt>
                      <c:pt idx="4997">
                        <c:v>-3.1854413188794997E-5</c:v>
                      </c:pt>
                      <c:pt idx="4998">
                        <c:v>3.9415913871536898E-5</c:v>
                      </c:pt>
                    </c:numCache>
                  </c:numRef>
                </c:yVal>
                <c:smooth val="0"/>
                <c:extLst xmlns:c15="http://schemas.microsoft.com/office/drawing/2012/chart">
                  <c:ext xmlns:c16="http://schemas.microsoft.com/office/drawing/2014/chart" uri="{C3380CC4-5D6E-409C-BE32-E72D297353CC}">
                    <c16:uniqueId val="{0000000E-2FAE-43E7-AADB-C73BC6EE9377}"/>
                  </c:ext>
                </c:extLst>
              </c15:ser>
            </c15:filteredScatterSeries>
            <c15:filteredScatterSeries>
              <c15:ser>
                <c:idx val="11"/>
                <c:order val="13"/>
                <c:tx>
                  <c:v>1171-down</c:v>
                </c:tx>
                <c:spPr>
                  <a:ln w="19050" cap="rnd">
                    <a:solidFill>
                      <a:srgbClr val="C00000"/>
                    </a:solidFill>
                    <a:round/>
                  </a:ln>
                  <a:effectLst/>
                </c:spPr>
                <c:marker>
                  <c:symbol val="none"/>
                </c:marker>
                <c:x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data_Loop!$DF$13:$DF$1299</c15:sqref>
                        </c15:formulaRef>
                      </c:ext>
                    </c:extLst>
                    <c:numCache>
                      <c:formatCode>General</c:formatCode>
                      <c:ptCount val="1287"/>
                      <c:pt idx="0">
                        <c:v>999.98574218750002</c:v>
                      </c:pt>
                      <c:pt idx="1">
                        <c:v>999.22124023437505</c:v>
                      </c:pt>
                      <c:pt idx="2">
                        <c:v>998.00200195312505</c:v>
                      </c:pt>
                      <c:pt idx="3">
                        <c:v>996.62563476562502</c:v>
                      </c:pt>
                      <c:pt idx="4">
                        <c:v>995.17143554687505</c:v>
                      </c:pt>
                      <c:pt idx="5">
                        <c:v>993.63007812499995</c:v>
                      </c:pt>
                      <c:pt idx="6">
                        <c:v>992.11030273437495</c:v>
                      </c:pt>
                      <c:pt idx="7">
                        <c:v>990.56367187499995</c:v>
                      </c:pt>
                      <c:pt idx="8">
                        <c:v>989.01958007812505</c:v>
                      </c:pt>
                      <c:pt idx="9">
                        <c:v>987.57602539062498</c:v>
                      </c:pt>
                      <c:pt idx="10">
                        <c:v>986.12993164062505</c:v>
                      </c:pt>
                      <c:pt idx="11">
                        <c:v>984.64614257812502</c:v>
                      </c:pt>
                      <c:pt idx="12">
                        <c:v>983.13847656250005</c:v>
                      </c:pt>
                      <c:pt idx="13">
                        <c:v>981.63710937500002</c:v>
                      </c:pt>
                      <c:pt idx="14">
                        <c:v>980.116943359375</c:v>
                      </c:pt>
                      <c:pt idx="15">
                        <c:v>978.59672851562505</c:v>
                      </c:pt>
                      <c:pt idx="16">
                        <c:v>977.133056640625</c:v>
                      </c:pt>
                      <c:pt idx="17">
                        <c:v>975.62290039062498</c:v>
                      </c:pt>
                      <c:pt idx="18">
                        <c:v>974.09003906249995</c:v>
                      </c:pt>
                      <c:pt idx="19">
                        <c:v>972.61752929687498</c:v>
                      </c:pt>
                      <c:pt idx="20">
                        <c:v>971.16020507812505</c:v>
                      </c:pt>
                      <c:pt idx="21">
                        <c:v>969.68022460937505</c:v>
                      </c:pt>
                      <c:pt idx="22">
                        <c:v>968.15493164062502</c:v>
                      </c:pt>
                      <c:pt idx="23">
                        <c:v>966.62338867187498</c:v>
                      </c:pt>
                      <c:pt idx="24">
                        <c:v>965.12705078124998</c:v>
                      </c:pt>
                      <c:pt idx="25">
                        <c:v>963.67724609375</c:v>
                      </c:pt>
                      <c:pt idx="26">
                        <c:v>962.12680664062498</c:v>
                      </c:pt>
                      <c:pt idx="27">
                        <c:v>960.57382812499998</c:v>
                      </c:pt>
                      <c:pt idx="28">
                        <c:v>959.13286132812505</c:v>
                      </c:pt>
                      <c:pt idx="29">
                        <c:v>957.68178710937502</c:v>
                      </c:pt>
                      <c:pt idx="30">
                        <c:v>956.19545898437502</c:v>
                      </c:pt>
                      <c:pt idx="31">
                        <c:v>954.67397460937502</c:v>
                      </c:pt>
                      <c:pt idx="32">
                        <c:v>953.17890624999995</c:v>
                      </c:pt>
                      <c:pt idx="33">
                        <c:v>951.63979492187502</c:v>
                      </c:pt>
                      <c:pt idx="34">
                        <c:v>950.12958984374995</c:v>
                      </c:pt>
                      <c:pt idx="35">
                        <c:v>948.68735351562498</c:v>
                      </c:pt>
                      <c:pt idx="36">
                        <c:v>947.19355468749995</c:v>
                      </c:pt>
                      <c:pt idx="37">
                        <c:v>945.66196289062498</c:v>
                      </c:pt>
                      <c:pt idx="38">
                        <c:v>944.15175781250002</c:v>
                      </c:pt>
                      <c:pt idx="39">
                        <c:v>942.62646484375</c:v>
                      </c:pt>
                      <c:pt idx="40">
                        <c:v>941.15776367187505</c:v>
                      </c:pt>
                      <c:pt idx="41">
                        <c:v>939.709228515625</c:v>
                      </c:pt>
                      <c:pt idx="42">
                        <c:v>938.17265625000005</c:v>
                      </c:pt>
                      <c:pt idx="43">
                        <c:v>936.58447265625</c:v>
                      </c:pt>
                      <c:pt idx="44">
                        <c:v>935.10444335937495</c:v>
                      </c:pt>
                      <c:pt idx="45">
                        <c:v>933.68359375</c:v>
                      </c:pt>
                      <c:pt idx="46">
                        <c:v>932.17216796875005</c:v>
                      </c:pt>
                      <c:pt idx="47">
                        <c:v>930.65693359374995</c:v>
                      </c:pt>
                      <c:pt idx="48">
                        <c:v>929.10400390625</c:v>
                      </c:pt>
                      <c:pt idx="49">
                        <c:v>927.61391601562502</c:v>
                      </c:pt>
                      <c:pt idx="50">
                        <c:v>926.18925781250005</c:v>
                      </c:pt>
                      <c:pt idx="51">
                        <c:v>924.67783203124998</c:v>
                      </c:pt>
                      <c:pt idx="52">
                        <c:v>923.15883789062502</c:v>
                      </c:pt>
                      <c:pt idx="53">
                        <c:v>921.69145507812505</c:v>
                      </c:pt>
                      <c:pt idx="54">
                        <c:v>920.22905273437505</c:v>
                      </c:pt>
                      <c:pt idx="55">
                        <c:v>918.65219726562498</c:v>
                      </c:pt>
                      <c:pt idx="56">
                        <c:v>917.07666015625</c:v>
                      </c:pt>
                      <c:pt idx="57">
                        <c:v>915.65703125000005</c:v>
                      </c:pt>
                      <c:pt idx="58">
                        <c:v>914.1845703125</c:v>
                      </c:pt>
                      <c:pt idx="59">
                        <c:v>912.63413085937498</c:v>
                      </c:pt>
                      <c:pt idx="60">
                        <c:v>911.15410156250005</c:v>
                      </c:pt>
                      <c:pt idx="61">
                        <c:v>909.689208984375</c:v>
                      </c:pt>
                      <c:pt idx="62">
                        <c:v>908.18784179687498</c:v>
                      </c:pt>
                      <c:pt idx="63">
                        <c:v>906.70029296874998</c:v>
                      </c:pt>
                      <c:pt idx="64">
                        <c:v>905.20268554687505</c:v>
                      </c:pt>
                      <c:pt idx="65">
                        <c:v>903.71513671875005</c:v>
                      </c:pt>
                      <c:pt idx="66">
                        <c:v>902.18608398437505</c:v>
                      </c:pt>
                      <c:pt idx="67">
                        <c:v>900.69096679687505</c:v>
                      </c:pt>
                      <c:pt idx="68">
                        <c:v>899.20844726562495</c:v>
                      </c:pt>
                      <c:pt idx="69">
                        <c:v>897.72089843749995</c:v>
                      </c:pt>
                      <c:pt idx="70">
                        <c:v>896.22832031250005</c:v>
                      </c:pt>
                      <c:pt idx="71">
                        <c:v>894.69804687500005</c:v>
                      </c:pt>
                      <c:pt idx="72">
                        <c:v>893.19794921874995</c:v>
                      </c:pt>
                      <c:pt idx="73">
                        <c:v>891.73051757812505</c:v>
                      </c:pt>
                      <c:pt idx="74">
                        <c:v>890.26308593750002</c:v>
                      </c:pt>
                      <c:pt idx="75">
                        <c:v>888.762939453125</c:v>
                      </c:pt>
                      <c:pt idx="76">
                        <c:v>887.17226562500002</c:v>
                      </c:pt>
                      <c:pt idx="77">
                        <c:v>885.67216796875005</c:v>
                      </c:pt>
                      <c:pt idx="78">
                        <c:v>884.21733398437505</c:v>
                      </c:pt>
                      <c:pt idx="79">
                        <c:v>882.7021484375</c:v>
                      </c:pt>
                      <c:pt idx="80">
                        <c:v>881.24858398437505</c:v>
                      </c:pt>
                      <c:pt idx="81">
                        <c:v>879.759765625</c:v>
                      </c:pt>
                      <c:pt idx="82">
                        <c:v>878.24072265625</c:v>
                      </c:pt>
                      <c:pt idx="83">
                        <c:v>876.729248046875</c:v>
                      </c:pt>
                      <c:pt idx="84">
                        <c:v>875.19140625</c:v>
                      </c:pt>
                      <c:pt idx="85">
                        <c:v>873.64858398437502</c:v>
                      </c:pt>
                      <c:pt idx="86">
                        <c:v>872.18745117187495</c:v>
                      </c:pt>
                      <c:pt idx="87">
                        <c:v>870.73637695312505</c:v>
                      </c:pt>
                      <c:pt idx="88">
                        <c:v>869.26518554687505</c:v>
                      </c:pt>
                      <c:pt idx="89">
                        <c:v>867.71723632812495</c:v>
                      </c:pt>
                      <c:pt idx="90">
                        <c:v>866.20327148437502</c:v>
                      </c:pt>
                      <c:pt idx="91">
                        <c:v>864.76352539062498</c:v>
                      </c:pt>
                      <c:pt idx="92">
                        <c:v>863.26845703125002</c:v>
                      </c:pt>
                      <c:pt idx="93">
                        <c:v>861.76333007812502</c:v>
                      </c:pt>
                      <c:pt idx="94">
                        <c:v>860.26699218750002</c:v>
                      </c:pt>
                      <c:pt idx="95">
                        <c:v>858.78066406250002</c:v>
                      </c:pt>
                      <c:pt idx="96">
                        <c:v>857.25034179687498</c:v>
                      </c:pt>
                      <c:pt idx="97">
                        <c:v>855.741455078125</c:v>
                      </c:pt>
                      <c:pt idx="98">
                        <c:v>854.25390625</c:v>
                      </c:pt>
                      <c:pt idx="99">
                        <c:v>852.74746093750002</c:v>
                      </c:pt>
                      <c:pt idx="100">
                        <c:v>851.25864257812498</c:v>
                      </c:pt>
                      <c:pt idx="101">
                        <c:v>849.7333984375</c:v>
                      </c:pt>
                      <c:pt idx="102">
                        <c:v>848.14023437499998</c:v>
                      </c:pt>
                      <c:pt idx="103">
                        <c:v>846.63383789062505</c:v>
                      </c:pt>
                      <c:pt idx="104">
                        <c:v>845.21293945312505</c:v>
                      </c:pt>
                      <c:pt idx="105">
                        <c:v>843.71279296875002</c:v>
                      </c:pt>
                      <c:pt idx="106">
                        <c:v>842.22529296874995</c:v>
                      </c:pt>
                      <c:pt idx="107">
                        <c:v>840.76289062499995</c:v>
                      </c:pt>
                      <c:pt idx="108">
                        <c:v>839.236328125</c:v>
                      </c:pt>
                      <c:pt idx="109">
                        <c:v>837.73745117187502</c:v>
                      </c:pt>
                      <c:pt idx="110">
                        <c:v>836.28383789062502</c:v>
                      </c:pt>
                      <c:pt idx="111">
                        <c:v>834.79506835937502</c:v>
                      </c:pt>
                      <c:pt idx="112">
                        <c:v>833.26728515624995</c:v>
                      </c:pt>
                      <c:pt idx="113">
                        <c:v>831.74702148437495</c:v>
                      </c:pt>
                      <c:pt idx="114">
                        <c:v>830.25444335937505</c:v>
                      </c:pt>
                      <c:pt idx="115">
                        <c:v>828.71538085937505</c:v>
                      </c:pt>
                      <c:pt idx="116">
                        <c:v>827.22153320312498</c:v>
                      </c:pt>
                      <c:pt idx="117">
                        <c:v>825.79560546874995</c:v>
                      </c:pt>
                      <c:pt idx="118">
                        <c:v>824.27543945312505</c:v>
                      </c:pt>
                      <c:pt idx="119">
                        <c:v>822.75014648437502</c:v>
                      </c:pt>
                      <c:pt idx="120">
                        <c:v>821.24624023437502</c:v>
                      </c:pt>
                      <c:pt idx="121">
                        <c:v>819.67067871093695</c:v>
                      </c:pt>
                      <c:pt idx="122">
                        <c:v>818.19567871093705</c:v>
                      </c:pt>
                      <c:pt idx="123">
                        <c:v>816.77602539062502</c:v>
                      </c:pt>
                      <c:pt idx="124">
                        <c:v>815.24697265625002</c:v>
                      </c:pt>
                      <c:pt idx="125">
                        <c:v>813.72421874999998</c:v>
                      </c:pt>
                      <c:pt idx="126">
                        <c:v>812.25178222656291</c:v>
                      </c:pt>
                      <c:pt idx="127">
                        <c:v>810.72651367187495</c:v>
                      </c:pt>
                      <c:pt idx="128">
                        <c:v>809.21381835937495</c:v>
                      </c:pt>
                      <c:pt idx="129">
                        <c:v>807.76777343749995</c:v>
                      </c:pt>
                      <c:pt idx="130">
                        <c:v>806.31166992187502</c:v>
                      </c:pt>
                      <c:pt idx="131">
                        <c:v>804.81403808593791</c:v>
                      </c:pt>
                      <c:pt idx="132">
                        <c:v>803.271166992188</c:v>
                      </c:pt>
                      <c:pt idx="133">
                        <c:v>801.75722656250002</c:v>
                      </c:pt>
                      <c:pt idx="134">
                        <c:v>800.27092285156209</c:v>
                      </c:pt>
                      <c:pt idx="135">
                        <c:v>798.78464355468702</c:v>
                      </c:pt>
                      <c:pt idx="136">
                        <c:v>797.30839843750005</c:v>
                      </c:pt>
                      <c:pt idx="137">
                        <c:v>795.780590820312</c:v>
                      </c:pt>
                      <c:pt idx="138">
                        <c:v>794.28549804687498</c:v>
                      </c:pt>
                      <c:pt idx="139">
                        <c:v>792.78413085937495</c:v>
                      </c:pt>
                      <c:pt idx="140">
                        <c:v>791.28278808593791</c:v>
                      </c:pt>
                      <c:pt idx="141">
                        <c:v>789.792724609375</c:v>
                      </c:pt>
                      <c:pt idx="142">
                        <c:v>788.30517578125</c:v>
                      </c:pt>
                      <c:pt idx="143">
                        <c:v>786.840258789063</c:v>
                      </c:pt>
                      <c:pt idx="144">
                        <c:v>785.30366210937495</c:v>
                      </c:pt>
                      <c:pt idx="145">
                        <c:v>783.77338867187495</c:v>
                      </c:pt>
                      <c:pt idx="146">
                        <c:v>782.26823730468709</c:v>
                      </c:pt>
                      <c:pt idx="147">
                        <c:v>780.769360351562</c:v>
                      </c:pt>
                      <c:pt idx="148">
                        <c:v>779.27175292968798</c:v>
                      </c:pt>
                      <c:pt idx="149">
                        <c:v>777.76535644531293</c:v>
                      </c:pt>
                      <c:pt idx="150">
                        <c:v>776.28034667968791</c:v>
                      </c:pt>
                      <c:pt idx="151">
                        <c:v>774.76389160156202</c:v>
                      </c:pt>
                      <c:pt idx="152">
                        <c:v>773.29140625000002</c:v>
                      </c:pt>
                      <c:pt idx="153">
                        <c:v>771.80383300781205</c:v>
                      </c:pt>
                      <c:pt idx="154">
                        <c:v>770.27355957031205</c:v>
                      </c:pt>
                      <c:pt idx="155">
                        <c:v>768.81369628906293</c:v>
                      </c:pt>
                      <c:pt idx="156">
                        <c:v>767.33242187500002</c:v>
                      </c:pt>
                      <c:pt idx="157">
                        <c:v>765.79960937500005</c:v>
                      </c:pt>
                      <c:pt idx="158">
                        <c:v>764.29194335937495</c:v>
                      </c:pt>
                      <c:pt idx="159">
                        <c:v>762.84335937499998</c:v>
                      </c:pt>
                      <c:pt idx="160">
                        <c:v>761.31684570312495</c:v>
                      </c:pt>
                      <c:pt idx="161">
                        <c:v>759.799145507812</c:v>
                      </c:pt>
                      <c:pt idx="162">
                        <c:v>758.27133789062498</c:v>
                      </c:pt>
                      <c:pt idx="163">
                        <c:v>756.76113281250002</c:v>
                      </c:pt>
                      <c:pt idx="164">
                        <c:v>755.27985839843791</c:v>
                      </c:pt>
                      <c:pt idx="165">
                        <c:v>753.79987792968791</c:v>
                      </c:pt>
                      <c:pt idx="166">
                        <c:v>752.35385742187498</c:v>
                      </c:pt>
                      <c:pt idx="167">
                        <c:v>750.80844726562498</c:v>
                      </c:pt>
                      <c:pt idx="168">
                        <c:v>749.30578613281295</c:v>
                      </c:pt>
                      <c:pt idx="169">
                        <c:v>747.83837890625</c:v>
                      </c:pt>
                      <c:pt idx="170">
                        <c:v>746.31186523437498</c:v>
                      </c:pt>
                      <c:pt idx="171">
                        <c:v>744.81298828125</c:v>
                      </c:pt>
                      <c:pt idx="172">
                        <c:v>743.29399414062505</c:v>
                      </c:pt>
                      <c:pt idx="173">
                        <c:v>741.79763183593798</c:v>
                      </c:pt>
                      <c:pt idx="174">
                        <c:v>740.31386718750002</c:v>
                      </c:pt>
                      <c:pt idx="175">
                        <c:v>738.83134765625005</c:v>
                      </c:pt>
                      <c:pt idx="176">
                        <c:v>737.200439453125</c:v>
                      </c:pt>
                      <c:pt idx="177">
                        <c:v>735.65253906249995</c:v>
                      </c:pt>
                      <c:pt idx="178">
                        <c:v>734.32468261718702</c:v>
                      </c:pt>
                      <c:pt idx="179">
                        <c:v>732.837158203125</c:v>
                      </c:pt>
                      <c:pt idx="180">
                        <c:v>731.31064453124998</c:v>
                      </c:pt>
                      <c:pt idx="181">
                        <c:v>729.84069824218795</c:v>
                      </c:pt>
                      <c:pt idx="182">
                        <c:v>728.37707519531295</c:v>
                      </c:pt>
                      <c:pt idx="183">
                        <c:v>726.78767089843791</c:v>
                      </c:pt>
                      <c:pt idx="184">
                        <c:v>725.27622070312498</c:v>
                      </c:pt>
                      <c:pt idx="185">
                        <c:v>723.85656738281295</c:v>
                      </c:pt>
                      <c:pt idx="186">
                        <c:v>722.34011230468707</c:v>
                      </c:pt>
                      <c:pt idx="187">
                        <c:v>720.84753417968795</c:v>
                      </c:pt>
                      <c:pt idx="188">
                        <c:v>719.35244140625002</c:v>
                      </c:pt>
                      <c:pt idx="189">
                        <c:v>717.83598632812505</c:v>
                      </c:pt>
                      <c:pt idx="190">
                        <c:v>716.32705078125002</c:v>
                      </c:pt>
                      <c:pt idx="191">
                        <c:v>714.87346191406209</c:v>
                      </c:pt>
                      <c:pt idx="192">
                        <c:v>713.36328125</c:v>
                      </c:pt>
                      <c:pt idx="193">
                        <c:v>711.83801269531295</c:v>
                      </c:pt>
                      <c:pt idx="194">
                        <c:v>710.37939453125</c:v>
                      </c:pt>
                      <c:pt idx="195">
                        <c:v>708.86166992187498</c:v>
                      </c:pt>
                      <c:pt idx="196">
                        <c:v>707.36027832031209</c:v>
                      </c:pt>
                      <c:pt idx="197">
                        <c:v>705.89785156250002</c:v>
                      </c:pt>
                      <c:pt idx="198">
                        <c:v>704.396484375</c:v>
                      </c:pt>
                      <c:pt idx="199">
                        <c:v>702.86242675781205</c:v>
                      </c:pt>
                      <c:pt idx="200">
                        <c:v>701.378662109375</c:v>
                      </c:pt>
                      <c:pt idx="201">
                        <c:v>699.88735351562502</c:v>
                      </c:pt>
                      <c:pt idx="202">
                        <c:v>698.35324707031202</c:v>
                      </c:pt>
                      <c:pt idx="203">
                        <c:v>696.81162109374998</c:v>
                      </c:pt>
                      <c:pt idx="204">
                        <c:v>695.30397949218798</c:v>
                      </c:pt>
                      <c:pt idx="205">
                        <c:v>693.837817382813</c:v>
                      </c:pt>
                      <c:pt idx="206">
                        <c:v>692.28989257812498</c:v>
                      </c:pt>
                      <c:pt idx="207">
                        <c:v>690.77092285156209</c:v>
                      </c:pt>
                      <c:pt idx="208">
                        <c:v>689.27207031249998</c:v>
                      </c:pt>
                      <c:pt idx="209">
                        <c:v>687.69147949218791</c:v>
                      </c:pt>
                      <c:pt idx="210">
                        <c:v>686.251708984375</c:v>
                      </c:pt>
                      <c:pt idx="211">
                        <c:v>684.86850585937498</c:v>
                      </c:pt>
                      <c:pt idx="212">
                        <c:v>683.31057128906298</c:v>
                      </c:pt>
                      <c:pt idx="213">
                        <c:v>681.77651367187502</c:v>
                      </c:pt>
                      <c:pt idx="214">
                        <c:v>680.33295898437495</c:v>
                      </c:pt>
                      <c:pt idx="215">
                        <c:v>678.89946289062505</c:v>
                      </c:pt>
                      <c:pt idx="216">
                        <c:v>677.41945800781207</c:v>
                      </c:pt>
                      <c:pt idx="217">
                        <c:v>675.89797363281298</c:v>
                      </c:pt>
                      <c:pt idx="218">
                        <c:v>674.342529296875</c:v>
                      </c:pt>
                      <c:pt idx="219">
                        <c:v>672.84365234375002</c:v>
                      </c:pt>
                      <c:pt idx="220">
                        <c:v>671.3837890625</c:v>
                      </c:pt>
                      <c:pt idx="221">
                        <c:v>669.89877929687498</c:v>
                      </c:pt>
                      <c:pt idx="222">
                        <c:v>668.38857421875002</c:v>
                      </c:pt>
                      <c:pt idx="223">
                        <c:v>666.888427734375</c:v>
                      </c:pt>
                      <c:pt idx="224">
                        <c:v>665.42475585937495</c:v>
                      </c:pt>
                      <c:pt idx="225">
                        <c:v>663.85170898437502</c:v>
                      </c:pt>
                      <c:pt idx="226">
                        <c:v>662.32644042968798</c:v>
                      </c:pt>
                      <c:pt idx="227">
                        <c:v>660.8125</c:v>
                      </c:pt>
                      <c:pt idx="228">
                        <c:v>659.265869140625</c:v>
                      </c:pt>
                      <c:pt idx="229">
                        <c:v>657.84997558593795</c:v>
                      </c:pt>
                      <c:pt idx="230">
                        <c:v>656.42277832031209</c:v>
                      </c:pt>
                      <c:pt idx="231">
                        <c:v>654.926440429688</c:v>
                      </c:pt>
                      <c:pt idx="232">
                        <c:v>653.40371093750002</c:v>
                      </c:pt>
                      <c:pt idx="233">
                        <c:v>651.90483398437505</c:v>
                      </c:pt>
                      <c:pt idx="234">
                        <c:v>650.44619140625002</c:v>
                      </c:pt>
                      <c:pt idx="235">
                        <c:v>648.94860839843795</c:v>
                      </c:pt>
                      <c:pt idx="236">
                        <c:v>647.38310546875005</c:v>
                      </c:pt>
                      <c:pt idx="237">
                        <c:v>645.83522949218798</c:v>
                      </c:pt>
                      <c:pt idx="238">
                        <c:v>644.38791503906293</c:v>
                      </c:pt>
                      <c:pt idx="239">
                        <c:v>642.87392578125002</c:v>
                      </c:pt>
                      <c:pt idx="240">
                        <c:v>641.37131347656293</c:v>
                      </c:pt>
                      <c:pt idx="241">
                        <c:v>639.91396484375002</c:v>
                      </c:pt>
                      <c:pt idx="242">
                        <c:v>638.39243164062498</c:v>
                      </c:pt>
                      <c:pt idx="243">
                        <c:v>636.92373046875002</c:v>
                      </c:pt>
                      <c:pt idx="244">
                        <c:v>635.41481933593798</c:v>
                      </c:pt>
                      <c:pt idx="245">
                        <c:v>633.90715332031209</c:v>
                      </c:pt>
                      <c:pt idx="246">
                        <c:v>632.43596191406209</c:v>
                      </c:pt>
                      <c:pt idx="247">
                        <c:v>630.937084960937</c:v>
                      </c:pt>
                      <c:pt idx="248">
                        <c:v>629.42312011718707</c:v>
                      </c:pt>
                      <c:pt idx="249">
                        <c:v>627.93811035156205</c:v>
                      </c:pt>
                      <c:pt idx="250">
                        <c:v>626.470703125</c:v>
                      </c:pt>
                      <c:pt idx="251">
                        <c:v>624.94667968750002</c:v>
                      </c:pt>
                      <c:pt idx="252">
                        <c:v>623.39750976562505</c:v>
                      </c:pt>
                      <c:pt idx="253">
                        <c:v>621.88481445312505</c:v>
                      </c:pt>
                      <c:pt idx="254">
                        <c:v>620.42998046875005</c:v>
                      </c:pt>
                      <c:pt idx="255">
                        <c:v>618.95751953125</c:v>
                      </c:pt>
                      <c:pt idx="256">
                        <c:v>617.428466796875</c:v>
                      </c:pt>
                      <c:pt idx="257">
                        <c:v>615.92834472656295</c:v>
                      </c:pt>
                      <c:pt idx="258">
                        <c:v>614.44707031250005</c:v>
                      </c:pt>
                      <c:pt idx="259">
                        <c:v>612.91176757812502</c:v>
                      </c:pt>
                      <c:pt idx="260">
                        <c:v>611.40664062500002</c:v>
                      </c:pt>
                      <c:pt idx="261">
                        <c:v>609.883862304687</c:v>
                      </c:pt>
                      <c:pt idx="262">
                        <c:v>608.37241210937498</c:v>
                      </c:pt>
                      <c:pt idx="263">
                        <c:v>606.95529785156202</c:v>
                      </c:pt>
                      <c:pt idx="264">
                        <c:v>605.49667968749998</c:v>
                      </c:pt>
                      <c:pt idx="265">
                        <c:v>603.97897949218793</c:v>
                      </c:pt>
                      <c:pt idx="266">
                        <c:v>602.467529296875</c:v>
                      </c:pt>
                      <c:pt idx="267">
                        <c:v>600.91833496093705</c:v>
                      </c:pt>
                      <c:pt idx="268">
                        <c:v>599.32517089843793</c:v>
                      </c:pt>
                      <c:pt idx="269">
                        <c:v>597.78354492187498</c:v>
                      </c:pt>
                      <c:pt idx="270">
                        <c:v>596.39028320312502</c:v>
                      </c:pt>
                      <c:pt idx="271">
                        <c:v>594.966870117187</c:v>
                      </c:pt>
                      <c:pt idx="272">
                        <c:v>593.43784179687498</c:v>
                      </c:pt>
                      <c:pt idx="273">
                        <c:v>591.94274902343705</c:v>
                      </c:pt>
                      <c:pt idx="274">
                        <c:v>590.442626953125</c:v>
                      </c:pt>
                      <c:pt idx="275">
                        <c:v>588.87460937499998</c:v>
                      </c:pt>
                      <c:pt idx="276">
                        <c:v>587.37446289062495</c:v>
                      </c:pt>
                      <c:pt idx="277">
                        <c:v>585.933422851562</c:v>
                      </c:pt>
                      <c:pt idx="278">
                        <c:v>584.4345703125</c:v>
                      </c:pt>
                      <c:pt idx="279">
                        <c:v>582.94829101562505</c:v>
                      </c:pt>
                      <c:pt idx="280">
                        <c:v>581.49470214843791</c:v>
                      </c:pt>
                      <c:pt idx="281">
                        <c:v>579.96691894531295</c:v>
                      </c:pt>
                      <c:pt idx="282">
                        <c:v>578.45549316406209</c:v>
                      </c:pt>
                      <c:pt idx="283">
                        <c:v>577.00190429687495</c:v>
                      </c:pt>
                      <c:pt idx="284">
                        <c:v>575.40744628906293</c:v>
                      </c:pt>
                      <c:pt idx="285">
                        <c:v>573.83312988281205</c:v>
                      </c:pt>
                      <c:pt idx="286">
                        <c:v>572.36069335937498</c:v>
                      </c:pt>
                      <c:pt idx="287">
                        <c:v>570.93476562499995</c:v>
                      </c:pt>
                      <c:pt idx="288">
                        <c:v>569.48620605468705</c:v>
                      </c:pt>
                      <c:pt idx="289">
                        <c:v>567.977294921875</c:v>
                      </c:pt>
                      <c:pt idx="290">
                        <c:v>566.46333007812495</c:v>
                      </c:pt>
                      <c:pt idx="291">
                        <c:v>564.86511230468705</c:v>
                      </c:pt>
                      <c:pt idx="292">
                        <c:v>563.34614257812495</c:v>
                      </c:pt>
                      <c:pt idx="293">
                        <c:v>561.95039062499995</c:v>
                      </c:pt>
                      <c:pt idx="294">
                        <c:v>560.49426269531295</c:v>
                      </c:pt>
                      <c:pt idx="295">
                        <c:v>559.01047363281202</c:v>
                      </c:pt>
                      <c:pt idx="296">
                        <c:v>557.51665039062505</c:v>
                      </c:pt>
                      <c:pt idx="297">
                        <c:v>556.00270996093707</c:v>
                      </c:pt>
                      <c:pt idx="298">
                        <c:v>554.433422851562</c:v>
                      </c:pt>
                      <c:pt idx="299">
                        <c:v>552.89306640625</c:v>
                      </c:pt>
                      <c:pt idx="300">
                        <c:v>551.43947753906298</c:v>
                      </c:pt>
                      <c:pt idx="301">
                        <c:v>549.906665039063</c:v>
                      </c:pt>
                      <c:pt idx="302">
                        <c:v>548.41535644531291</c:v>
                      </c:pt>
                      <c:pt idx="303">
                        <c:v>547.00451660156205</c:v>
                      </c:pt>
                      <c:pt idx="304">
                        <c:v>545.45031738281205</c:v>
                      </c:pt>
                      <c:pt idx="305">
                        <c:v>543.93386230468707</c:v>
                      </c:pt>
                      <c:pt idx="306">
                        <c:v>542.51296386718798</c:v>
                      </c:pt>
                      <c:pt idx="307">
                        <c:v>541.02414550781202</c:v>
                      </c:pt>
                      <c:pt idx="308">
                        <c:v>539.49509277343793</c:v>
                      </c:pt>
                      <c:pt idx="309">
                        <c:v>537.98239746093702</c:v>
                      </c:pt>
                      <c:pt idx="310">
                        <c:v>536.526293945313</c:v>
                      </c:pt>
                      <c:pt idx="311">
                        <c:v>535.01611328125</c:v>
                      </c:pt>
                      <c:pt idx="312">
                        <c:v>533.45688476562498</c:v>
                      </c:pt>
                      <c:pt idx="313">
                        <c:v>531.98190917968702</c:v>
                      </c:pt>
                      <c:pt idx="314">
                        <c:v>530.49562988281207</c:v>
                      </c:pt>
                      <c:pt idx="315">
                        <c:v>528.98544921874998</c:v>
                      </c:pt>
                      <c:pt idx="316">
                        <c:v>527.45263671875</c:v>
                      </c:pt>
                      <c:pt idx="317">
                        <c:v>525.90725097656207</c:v>
                      </c:pt>
                      <c:pt idx="318">
                        <c:v>524.47126464843791</c:v>
                      </c:pt>
                      <c:pt idx="319">
                        <c:v>522.98874511718793</c:v>
                      </c:pt>
                      <c:pt idx="320">
                        <c:v>521.44333496093702</c:v>
                      </c:pt>
                      <c:pt idx="321">
                        <c:v>519.95200195312498</c:v>
                      </c:pt>
                      <c:pt idx="322">
                        <c:v>518.50471191406291</c:v>
                      </c:pt>
                      <c:pt idx="323">
                        <c:v>516.978198242188</c:v>
                      </c:pt>
                      <c:pt idx="324">
                        <c:v>515.45668945312502</c:v>
                      </c:pt>
                      <c:pt idx="325">
                        <c:v>514.03327636718791</c:v>
                      </c:pt>
                      <c:pt idx="326">
                        <c:v>512.51806640625</c:v>
                      </c:pt>
                      <c:pt idx="327">
                        <c:v>511.01164550781203</c:v>
                      </c:pt>
                      <c:pt idx="328">
                        <c:v>509.55302734374999</c:v>
                      </c:pt>
                      <c:pt idx="329">
                        <c:v>508.05793457031297</c:v>
                      </c:pt>
                      <c:pt idx="330">
                        <c:v>506.55908203125</c:v>
                      </c:pt>
                      <c:pt idx="331">
                        <c:v>505.04262695312502</c:v>
                      </c:pt>
                      <c:pt idx="332">
                        <c:v>503.49721679687502</c:v>
                      </c:pt>
                      <c:pt idx="333">
                        <c:v>501.99709472656207</c:v>
                      </c:pt>
                      <c:pt idx="334">
                        <c:v>500.53847656250002</c:v>
                      </c:pt>
                      <c:pt idx="335">
                        <c:v>499.02451171874998</c:v>
                      </c:pt>
                      <c:pt idx="336">
                        <c:v>497.48164062500001</c:v>
                      </c:pt>
                      <c:pt idx="337">
                        <c:v>495.99160156250002</c:v>
                      </c:pt>
                      <c:pt idx="338">
                        <c:v>494.52543945312499</c:v>
                      </c:pt>
                      <c:pt idx="339">
                        <c:v>493.01525878906295</c:v>
                      </c:pt>
                      <c:pt idx="340">
                        <c:v>491.51638183593707</c:v>
                      </c:pt>
                      <c:pt idx="341">
                        <c:v>490.03134765624998</c:v>
                      </c:pt>
                      <c:pt idx="342">
                        <c:v>488.52873535156203</c:v>
                      </c:pt>
                      <c:pt idx="343">
                        <c:v>487.02861328124999</c:v>
                      </c:pt>
                      <c:pt idx="344">
                        <c:v>485.51843261718795</c:v>
                      </c:pt>
                      <c:pt idx="345">
                        <c:v>484.00825195312501</c:v>
                      </c:pt>
                      <c:pt idx="346">
                        <c:v>482.52194824218793</c:v>
                      </c:pt>
                      <c:pt idx="347">
                        <c:v>481.02182617187498</c:v>
                      </c:pt>
                      <c:pt idx="348">
                        <c:v>479.52294921875</c:v>
                      </c:pt>
                      <c:pt idx="349">
                        <c:v>478.04672851562498</c:v>
                      </c:pt>
                      <c:pt idx="350">
                        <c:v>476.53527832031295</c:v>
                      </c:pt>
                      <c:pt idx="351">
                        <c:v>475.00874023437501</c:v>
                      </c:pt>
                      <c:pt idx="352">
                        <c:v>473.43444824218795</c:v>
                      </c:pt>
                      <c:pt idx="353">
                        <c:v>471.91545410156203</c:v>
                      </c:pt>
                      <c:pt idx="354">
                        <c:v>470.50083007812498</c:v>
                      </c:pt>
                      <c:pt idx="355">
                        <c:v>469.05354003906297</c:v>
                      </c:pt>
                      <c:pt idx="356">
                        <c:v>467.56853027343794</c:v>
                      </c:pt>
                      <c:pt idx="357">
                        <c:v>466.05959472656207</c:v>
                      </c:pt>
                      <c:pt idx="358">
                        <c:v>464.56071777343794</c:v>
                      </c:pt>
                      <c:pt idx="359">
                        <c:v>463.00654296875001</c:v>
                      </c:pt>
                      <c:pt idx="360">
                        <c:v>461.52277832031297</c:v>
                      </c:pt>
                      <c:pt idx="361">
                        <c:v>460.10061035156207</c:v>
                      </c:pt>
                      <c:pt idx="362">
                        <c:v>458.56655273437502</c:v>
                      </c:pt>
                      <c:pt idx="363">
                        <c:v>457.06140136718795</c:v>
                      </c:pt>
                      <c:pt idx="364">
                        <c:v>455.59270019531294</c:v>
                      </c:pt>
                      <c:pt idx="365">
                        <c:v>454.09130859375</c:v>
                      </c:pt>
                      <c:pt idx="366">
                        <c:v>452.59370117187501</c:v>
                      </c:pt>
                      <c:pt idx="367">
                        <c:v>451.11372070312501</c:v>
                      </c:pt>
                      <c:pt idx="368">
                        <c:v>449.62617187500001</c:v>
                      </c:pt>
                      <c:pt idx="369">
                        <c:v>448.09587402343794</c:v>
                      </c:pt>
                      <c:pt idx="370">
                        <c:v>446.56684570312501</c:v>
                      </c:pt>
                      <c:pt idx="371">
                        <c:v>445.09941406249999</c:v>
                      </c:pt>
                      <c:pt idx="372">
                        <c:v>443.55527343749998</c:v>
                      </c:pt>
                      <c:pt idx="373">
                        <c:v>442.05893554687498</c:v>
                      </c:pt>
                      <c:pt idx="374">
                        <c:v>440.626708984375</c:v>
                      </c:pt>
                      <c:pt idx="375">
                        <c:v>439.07377929687499</c:v>
                      </c:pt>
                      <c:pt idx="376">
                        <c:v>437.56613769531293</c:v>
                      </c:pt>
                      <c:pt idx="377">
                        <c:v>436.09995117187498</c:v>
                      </c:pt>
                      <c:pt idx="378">
                        <c:v>434.57968749999998</c:v>
                      </c:pt>
                      <c:pt idx="379">
                        <c:v>433.08837890625</c:v>
                      </c:pt>
                      <c:pt idx="380">
                        <c:v>431.60585937500002</c:v>
                      </c:pt>
                      <c:pt idx="381">
                        <c:v>430.00388183593702</c:v>
                      </c:pt>
                      <c:pt idx="382">
                        <c:v>428.51130371093706</c:v>
                      </c:pt>
                      <c:pt idx="383">
                        <c:v>427.11933593750001</c:v>
                      </c:pt>
                      <c:pt idx="384">
                        <c:v>425.57773437499998</c:v>
                      </c:pt>
                      <c:pt idx="385">
                        <c:v>423.987060546875</c:v>
                      </c:pt>
                      <c:pt idx="386">
                        <c:v>422.53974609375001</c:v>
                      </c:pt>
                      <c:pt idx="387">
                        <c:v>421.09873046874998</c:v>
                      </c:pt>
                      <c:pt idx="388">
                        <c:v>419.59484863281205</c:v>
                      </c:pt>
                      <c:pt idx="389">
                        <c:v>418.111083984375</c:v>
                      </c:pt>
                      <c:pt idx="390">
                        <c:v>416.55437011718794</c:v>
                      </c:pt>
                      <c:pt idx="391">
                        <c:v>415.04291992187501</c:v>
                      </c:pt>
                      <c:pt idx="392">
                        <c:v>413.60441894531294</c:v>
                      </c:pt>
                      <c:pt idx="393">
                        <c:v>412.11184082031298</c:v>
                      </c:pt>
                      <c:pt idx="394">
                        <c:v>410.53752441406294</c:v>
                      </c:pt>
                      <c:pt idx="395">
                        <c:v>408.97705078125</c:v>
                      </c:pt>
                      <c:pt idx="396">
                        <c:v>407.494543457031</c:v>
                      </c:pt>
                      <c:pt idx="397">
                        <c:v>406.05855712890605</c:v>
                      </c:pt>
                      <c:pt idx="398">
                        <c:v>404.62758789062502</c:v>
                      </c:pt>
                      <c:pt idx="399">
                        <c:v>403.129968261719</c:v>
                      </c:pt>
                      <c:pt idx="400">
                        <c:v>401.54309082031301</c:v>
                      </c:pt>
                      <c:pt idx="401">
                        <c:v>400.05805664062501</c:v>
                      </c:pt>
                      <c:pt idx="402">
                        <c:v>398.63337402343802</c:v>
                      </c:pt>
                      <c:pt idx="403">
                        <c:v>397.11187744140602</c:v>
                      </c:pt>
                      <c:pt idx="404">
                        <c:v>395.61301269531299</c:v>
                      </c:pt>
                      <c:pt idx="405">
                        <c:v>394.11793212890603</c:v>
                      </c:pt>
                      <c:pt idx="406">
                        <c:v>392.573803710937</c:v>
                      </c:pt>
                      <c:pt idx="407">
                        <c:v>391.07492675781202</c:v>
                      </c:pt>
                      <c:pt idx="408">
                        <c:v>389.60120849609399</c:v>
                      </c:pt>
                      <c:pt idx="409">
                        <c:v>388.10109863281201</c:v>
                      </c:pt>
                      <c:pt idx="410">
                        <c:v>386.614819335937</c:v>
                      </c:pt>
                      <c:pt idx="411">
                        <c:v>385.09332275390602</c:v>
                      </c:pt>
                      <c:pt idx="412">
                        <c:v>383.534106445313</c:v>
                      </c:pt>
                      <c:pt idx="413">
                        <c:v>381.996264648438</c:v>
                      </c:pt>
                      <c:pt idx="414">
                        <c:v>380.54392089843799</c:v>
                      </c:pt>
                      <c:pt idx="415">
                        <c:v>379.12050781250002</c:v>
                      </c:pt>
                      <c:pt idx="416">
                        <c:v>377.63923339843802</c:v>
                      </c:pt>
                      <c:pt idx="417">
                        <c:v>376.10767822265603</c:v>
                      </c:pt>
                      <c:pt idx="418">
                        <c:v>374.60379638671895</c:v>
                      </c:pt>
                      <c:pt idx="419">
                        <c:v>373.13132324218799</c:v>
                      </c:pt>
                      <c:pt idx="420">
                        <c:v>371.59975585937502</c:v>
                      </c:pt>
                      <c:pt idx="421">
                        <c:v>370.11975097656199</c:v>
                      </c:pt>
                      <c:pt idx="422">
                        <c:v>368.60706787109399</c:v>
                      </c:pt>
                      <c:pt idx="423">
                        <c:v>367.0478515625</c:v>
                      </c:pt>
                      <c:pt idx="424">
                        <c:v>365.58922119140601</c:v>
                      </c:pt>
                      <c:pt idx="425">
                        <c:v>364.14820556640603</c:v>
                      </c:pt>
                      <c:pt idx="426">
                        <c:v>362.65311279296895</c:v>
                      </c:pt>
                      <c:pt idx="427">
                        <c:v>361.16556396484395</c:v>
                      </c:pt>
                      <c:pt idx="428">
                        <c:v>359.665441894531</c:v>
                      </c:pt>
                      <c:pt idx="429">
                        <c:v>358.12382812499999</c:v>
                      </c:pt>
                      <c:pt idx="430">
                        <c:v>356.63376464843799</c:v>
                      </c:pt>
                      <c:pt idx="431">
                        <c:v>355.15754394531302</c:v>
                      </c:pt>
                      <c:pt idx="432">
                        <c:v>353.66372070312502</c:v>
                      </c:pt>
                      <c:pt idx="433">
                        <c:v>352.17238769531298</c:v>
                      </c:pt>
                      <c:pt idx="434">
                        <c:v>350.66597900390605</c:v>
                      </c:pt>
                      <c:pt idx="435">
                        <c:v>349.145751953125</c:v>
                      </c:pt>
                      <c:pt idx="436">
                        <c:v>347.64814453125001</c:v>
                      </c:pt>
                      <c:pt idx="437">
                        <c:v>346.14676513671895</c:v>
                      </c:pt>
                      <c:pt idx="438">
                        <c:v>344.60390625000002</c:v>
                      </c:pt>
                      <c:pt idx="439">
                        <c:v>343.07360839843801</c:v>
                      </c:pt>
                      <c:pt idx="440">
                        <c:v>341.61999511718801</c:v>
                      </c:pt>
                      <c:pt idx="441">
                        <c:v>340.15382080078103</c:v>
                      </c:pt>
                      <c:pt idx="442">
                        <c:v>338.62603759765602</c:v>
                      </c:pt>
                      <c:pt idx="443">
                        <c:v>337.158605957031</c:v>
                      </c:pt>
                      <c:pt idx="444">
                        <c:v>335.69370117187498</c:v>
                      </c:pt>
                      <c:pt idx="445">
                        <c:v>334.14327392578105</c:v>
                      </c:pt>
                      <c:pt idx="446">
                        <c:v>332.61673583984395</c:v>
                      </c:pt>
                      <c:pt idx="447">
                        <c:v>331.16817626953105</c:v>
                      </c:pt>
                      <c:pt idx="448">
                        <c:v>329.65675048828103</c:v>
                      </c:pt>
                      <c:pt idx="449">
                        <c:v>328.15034179687501</c:v>
                      </c:pt>
                      <c:pt idx="450">
                        <c:v>326.69171142578102</c:v>
                      </c:pt>
                      <c:pt idx="451">
                        <c:v>325.16142578124999</c:v>
                      </c:pt>
                      <c:pt idx="452">
                        <c:v>323.63742675781202</c:v>
                      </c:pt>
                      <c:pt idx="453">
                        <c:v>322.18632812499999</c:v>
                      </c:pt>
                      <c:pt idx="454">
                        <c:v>320.70002441406302</c:v>
                      </c:pt>
                      <c:pt idx="455">
                        <c:v>319.19991455078105</c:v>
                      </c:pt>
                      <c:pt idx="456">
                        <c:v>317.71112060546898</c:v>
                      </c:pt>
                      <c:pt idx="457">
                        <c:v>316.16320800781199</c:v>
                      </c:pt>
                      <c:pt idx="458">
                        <c:v>314.60649414062499</c:v>
                      </c:pt>
                      <c:pt idx="459">
                        <c:v>313.13781738281199</c:v>
                      </c:pt>
                      <c:pt idx="460">
                        <c:v>311.63643798828105</c:v>
                      </c:pt>
                      <c:pt idx="461">
                        <c:v>310.01560058593702</c:v>
                      </c:pt>
                      <c:pt idx="462">
                        <c:v>308.57458496093699</c:v>
                      </c:pt>
                      <c:pt idx="463">
                        <c:v>307.16877441406302</c:v>
                      </c:pt>
                      <c:pt idx="464">
                        <c:v>305.66613769531301</c:v>
                      </c:pt>
                      <c:pt idx="465">
                        <c:v>304.196203613281</c:v>
                      </c:pt>
                      <c:pt idx="466">
                        <c:v>302.68476562500001</c:v>
                      </c:pt>
                      <c:pt idx="467">
                        <c:v>301.13308105468701</c:v>
                      </c:pt>
                      <c:pt idx="468">
                        <c:v>299.64930419921899</c:v>
                      </c:pt>
                      <c:pt idx="469">
                        <c:v>298.18312988281201</c:v>
                      </c:pt>
                      <c:pt idx="470">
                        <c:v>296.67043457031298</c:v>
                      </c:pt>
                      <c:pt idx="471">
                        <c:v>295.20050048828102</c:v>
                      </c:pt>
                      <c:pt idx="472">
                        <c:v>293.655114746094</c:v>
                      </c:pt>
                      <c:pt idx="473">
                        <c:v>292.08331298828102</c:v>
                      </c:pt>
                      <c:pt idx="474">
                        <c:v>290.65864257812501</c:v>
                      </c:pt>
                      <c:pt idx="475">
                        <c:v>289.20002441406302</c:v>
                      </c:pt>
                      <c:pt idx="476">
                        <c:v>287.66971435546895</c:v>
                      </c:pt>
                      <c:pt idx="477">
                        <c:v>286.20102539062498</c:v>
                      </c:pt>
                      <c:pt idx="478">
                        <c:v>284.74995117187501</c:v>
                      </c:pt>
                      <c:pt idx="479">
                        <c:v>283.24857177734395</c:v>
                      </c:pt>
                      <c:pt idx="480">
                        <c:v>281.71450195312502</c:v>
                      </c:pt>
                      <c:pt idx="481">
                        <c:v>280.21187744140605</c:v>
                      </c:pt>
                      <c:pt idx="482">
                        <c:v>278.7255859375</c:v>
                      </c:pt>
                      <c:pt idx="483">
                        <c:v>277.21540527343802</c:v>
                      </c:pt>
                      <c:pt idx="484">
                        <c:v>275.68133544921898</c:v>
                      </c:pt>
                      <c:pt idx="485">
                        <c:v>274.19504394531299</c:v>
                      </c:pt>
                      <c:pt idx="486">
                        <c:v>272.71000976562499</c:v>
                      </c:pt>
                      <c:pt idx="487">
                        <c:v>271.209875488281</c:v>
                      </c:pt>
                      <c:pt idx="488">
                        <c:v>269.71729736328103</c:v>
                      </c:pt>
                      <c:pt idx="489">
                        <c:v>268.19957275390601</c:v>
                      </c:pt>
                      <c:pt idx="490">
                        <c:v>266.68436279296895</c:v>
                      </c:pt>
                      <c:pt idx="491">
                        <c:v>265.200598144531</c:v>
                      </c:pt>
                      <c:pt idx="492">
                        <c:v>263.73190917968702</c:v>
                      </c:pt>
                      <c:pt idx="493">
                        <c:v>262.23304443359399</c:v>
                      </c:pt>
                      <c:pt idx="494">
                        <c:v>260.73167724609397</c:v>
                      </c:pt>
                      <c:pt idx="495">
                        <c:v>259.227783203125</c:v>
                      </c:pt>
                      <c:pt idx="496">
                        <c:v>257.73016357421898</c:v>
                      </c:pt>
                      <c:pt idx="497">
                        <c:v>256.236328125</c:v>
                      </c:pt>
                      <c:pt idx="498">
                        <c:v>254.73369140624999</c:v>
                      </c:pt>
                      <c:pt idx="499">
                        <c:v>253.236083984375</c:v>
                      </c:pt>
                      <c:pt idx="500">
                        <c:v>251.70957031250001</c:v>
                      </c:pt>
                      <c:pt idx="501">
                        <c:v>250.22202148437501</c:v>
                      </c:pt>
                      <c:pt idx="502">
                        <c:v>248.74578857421898</c:v>
                      </c:pt>
                      <c:pt idx="503">
                        <c:v>247.21173095703102</c:v>
                      </c:pt>
                      <c:pt idx="504">
                        <c:v>245.73298339843799</c:v>
                      </c:pt>
                      <c:pt idx="505">
                        <c:v>244.26680908203102</c:v>
                      </c:pt>
                      <c:pt idx="506">
                        <c:v>242.78177490234398</c:v>
                      </c:pt>
                      <c:pt idx="507">
                        <c:v>241.28039550781301</c:v>
                      </c:pt>
                      <c:pt idx="508">
                        <c:v>239.76267089843799</c:v>
                      </c:pt>
                      <c:pt idx="509">
                        <c:v>238.24997558593799</c:v>
                      </c:pt>
                      <c:pt idx="510">
                        <c:v>236.707104492187</c:v>
                      </c:pt>
                      <c:pt idx="511">
                        <c:v>235.20572509765603</c:v>
                      </c:pt>
                      <c:pt idx="512">
                        <c:v>233.73327636718699</c:v>
                      </c:pt>
                      <c:pt idx="513">
                        <c:v>232.22058105468699</c:v>
                      </c:pt>
                      <c:pt idx="514">
                        <c:v>230.73806152343801</c:v>
                      </c:pt>
                      <c:pt idx="515">
                        <c:v>229.25177001953102</c:v>
                      </c:pt>
                      <c:pt idx="516">
                        <c:v>227.73530273437501</c:v>
                      </c:pt>
                      <c:pt idx="517">
                        <c:v>226.25026855468701</c:v>
                      </c:pt>
                      <c:pt idx="518">
                        <c:v>224.78032226562499</c:v>
                      </c:pt>
                      <c:pt idx="519">
                        <c:v>223.24876708984397</c:v>
                      </c:pt>
                      <c:pt idx="520">
                        <c:v>221.71846923828102</c:v>
                      </c:pt>
                      <c:pt idx="521">
                        <c:v>220.26488037109397</c:v>
                      </c:pt>
                      <c:pt idx="522">
                        <c:v>218.77858886718701</c:v>
                      </c:pt>
                      <c:pt idx="523">
                        <c:v>217.28349609374999</c:v>
                      </c:pt>
                      <c:pt idx="524">
                        <c:v>215.78840332031299</c:v>
                      </c:pt>
                      <c:pt idx="525">
                        <c:v>214.273193359375</c:v>
                      </c:pt>
                      <c:pt idx="526">
                        <c:v>212.71146240234398</c:v>
                      </c:pt>
                      <c:pt idx="527">
                        <c:v>211.20882568359397</c:v>
                      </c:pt>
                      <c:pt idx="528">
                        <c:v>209.76529541015603</c:v>
                      </c:pt>
                      <c:pt idx="529">
                        <c:v>208.20859375000001</c:v>
                      </c:pt>
                      <c:pt idx="530">
                        <c:v>206.73487548828103</c:v>
                      </c:pt>
                      <c:pt idx="531">
                        <c:v>205.25989990234399</c:v>
                      </c:pt>
                      <c:pt idx="532">
                        <c:v>203.69313354492198</c:v>
                      </c:pt>
                      <c:pt idx="533">
                        <c:v>202.24331665039099</c:v>
                      </c:pt>
                      <c:pt idx="534">
                        <c:v>200.78720092773401</c:v>
                      </c:pt>
                      <c:pt idx="535">
                        <c:v>199.238031005859</c:v>
                      </c:pt>
                      <c:pt idx="536">
                        <c:v>197.71276245117198</c:v>
                      </c:pt>
                      <c:pt idx="537">
                        <c:v>196.24533691406199</c:v>
                      </c:pt>
                      <c:pt idx="538">
                        <c:v>194.76785278320301</c:v>
                      </c:pt>
                      <c:pt idx="539">
                        <c:v>193.265216064453</c:v>
                      </c:pt>
                      <c:pt idx="540">
                        <c:v>191.78395996093801</c:v>
                      </c:pt>
                      <c:pt idx="541">
                        <c:v>190.31024169921901</c:v>
                      </c:pt>
                      <c:pt idx="542">
                        <c:v>188.79628906249999</c:v>
                      </c:pt>
                      <c:pt idx="543">
                        <c:v>187.24335937500001</c:v>
                      </c:pt>
                      <c:pt idx="544">
                        <c:v>185.70928344726599</c:v>
                      </c:pt>
                      <c:pt idx="545">
                        <c:v>184.24060058593801</c:v>
                      </c:pt>
                      <c:pt idx="546">
                        <c:v>182.80335693359399</c:v>
                      </c:pt>
                      <c:pt idx="547">
                        <c:v>181.31455078125001</c:v>
                      </c:pt>
                      <c:pt idx="548">
                        <c:v>179.80059204101599</c:v>
                      </c:pt>
                      <c:pt idx="549">
                        <c:v>178.31430664062501</c:v>
                      </c:pt>
                      <c:pt idx="550">
                        <c:v>176.82676391601598</c:v>
                      </c:pt>
                      <c:pt idx="551">
                        <c:v>175.31155395507801</c:v>
                      </c:pt>
                      <c:pt idx="552">
                        <c:v>173.81520385742198</c:v>
                      </c:pt>
                      <c:pt idx="553">
                        <c:v>172.321362304687</c:v>
                      </c:pt>
                      <c:pt idx="554">
                        <c:v>170.79232788085901</c:v>
                      </c:pt>
                      <c:pt idx="555">
                        <c:v>169.30479125976598</c:v>
                      </c:pt>
                      <c:pt idx="556">
                        <c:v>167.78454589843801</c:v>
                      </c:pt>
                      <c:pt idx="557">
                        <c:v>166.28316650390599</c:v>
                      </c:pt>
                      <c:pt idx="558">
                        <c:v>164.82956542968699</c:v>
                      </c:pt>
                      <c:pt idx="559">
                        <c:v>163.31687011718699</c:v>
                      </c:pt>
                      <c:pt idx="560">
                        <c:v>161.774005126953</c:v>
                      </c:pt>
                      <c:pt idx="561">
                        <c:v>160.22736206054699</c:v>
                      </c:pt>
                      <c:pt idx="562">
                        <c:v>158.75364379882802</c:v>
                      </c:pt>
                      <c:pt idx="563">
                        <c:v>157.313879394531</c:v>
                      </c:pt>
                      <c:pt idx="564">
                        <c:v>155.78232421875001</c:v>
                      </c:pt>
                      <c:pt idx="565">
                        <c:v>154.26459960937501</c:v>
                      </c:pt>
                      <c:pt idx="566">
                        <c:v>152.82860107421899</c:v>
                      </c:pt>
                      <c:pt idx="567">
                        <c:v>151.36494140625001</c:v>
                      </c:pt>
                      <c:pt idx="568">
                        <c:v>149.81956176757802</c:v>
                      </c:pt>
                      <c:pt idx="569">
                        <c:v>148.28549194335901</c:v>
                      </c:pt>
                      <c:pt idx="570">
                        <c:v>146.81680297851599</c:v>
                      </c:pt>
                      <c:pt idx="571">
                        <c:v>145.31416625976598</c:v>
                      </c:pt>
                      <c:pt idx="572">
                        <c:v>143.827880859375</c:v>
                      </c:pt>
                      <c:pt idx="573">
                        <c:v>142.33027343750001</c:v>
                      </c:pt>
                      <c:pt idx="574">
                        <c:v>140.76979370117198</c:v>
                      </c:pt>
                      <c:pt idx="575">
                        <c:v>139.28476562500001</c:v>
                      </c:pt>
                      <c:pt idx="576">
                        <c:v>137.84500122070301</c:v>
                      </c:pt>
                      <c:pt idx="577">
                        <c:v>136.36248168945301</c:v>
                      </c:pt>
                      <c:pt idx="578">
                        <c:v>134.84727172851598</c:v>
                      </c:pt>
                      <c:pt idx="579">
                        <c:v>133.32954711914098</c:v>
                      </c:pt>
                      <c:pt idx="580">
                        <c:v>131.78416137695302</c:v>
                      </c:pt>
                      <c:pt idx="581">
                        <c:v>130.25637817382801</c:v>
                      </c:pt>
                      <c:pt idx="582">
                        <c:v>128.81661376953099</c:v>
                      </c:pt>
                      <c:pt idx="583">
                        <c:v>127.35798950195301</c:v>
                      </c:pt>
                      <c:pt idx="584">
                        <c:v>125.86038208007801</c:v>
                      </c:pt>
                      <c:pt idx="585">
                        <c:v>124.38163452148402</c:v>
                      </c:pt>
                      <c:pt idx="586">
                        <c:v>122.85007934570301</c:v>
                      </c:pt>
                      <c:pt idx="587">
                        <c:v>121.27451782226599</c:v>
                      </c:pt>
                      <c:pt idx="588">
                        <c:v>119.80457153320302</c:v>
                      </c:pt>
                      <c:pt idx="589">
                        <c:v>118.36480712890599</c:v>
                      </c:pt>
                      <c:pt idx="590">
                        <c:v>116.823193359375</c:v>
                      </c:pt>
                      <c:pt idx="591">
                        <c:v>115.319299316406</c:v>
                      </c:pt>
                      <c:pt idx="592">
                        <c:v>113.83049926757801</c:v>
                      </c:pt>
                      <c:pt idx="593">
                        <c:v>112.28636474609399</c:v>
                      </c:pt>
                      <c:pt idx="594">
                        <c:v>110.75983276367199</c:v>
                      </c:pt>
                      <c:pt idx="595">
                        <c:v>109.30498657226599</c:v>
                      </c:pt>
                      <c:pt idx="596">
                        <c:v>107.822473144531</c:v>
                      </c:pt>
                      <c:pt idx="597">
                        <c:v>106.32108764648402</c:v>
                      </c:pt>
                      <c:pt idx="598">
                        <c:v>104.844860839844</c:v>
                      </c:pt>
                      <c:pt idx="599">
                        <c:v>103.34851684570302</c:v>
                      </c:pt>
                      <c:pt idx="600">
                        <c:v>101.835818481445</c:v>
                      </c:pt>
                      <c:pt idx="601">
                        <c:v>100.33192443847699</c:v>
                      </c:pt>
                      <c:pt idx="602">
                        <c:v>98.877072143554699</c:v>
                      </c:pt>
                      <c:pt idx="603">
                        <c:v>97.378207397460898</c:v>
                      </c:pt>
                      <c:pt idx="604">
                        <c:v>95.862994384765599</c:v>
                      </c:pt>
                      <c:pt idx="605">
                        <c:v>94.393054199218795</c:v>
                      </c:pt>
                      <c:pt idx="606">
                        <c:v>92.862759399414102</c:v>
                      </c:pt>
                      <c:pt idx="607">
                        <c:v>91.346292114257807</c:v>
                      </c:pt>
                      <c:pt idx="608">
                        <c:v>89.873831176757804</c:v>
                      </c:pt>
                      <c:pt idx="609">
                        <c:v>88.348562622070304</c:v>
                      </c:pt>
                      <c:pt idx="610">
                        <c:v>86.778024291992196</c:v>
                      </c:pt>
                      <c:pt idx="611">
                        <c:v>85.272869873046901</c:v>
                      </c:pt>
                      <c:pt idx="612">
                        <c:v>83.864544677734401</c:v>
                      </c:pt>
                      <c:pt idx="613">
                        <c:v>82.384545898437494</c:v>
                      </c:pt>
                      <c:pt idx="614">
                        <c:v>80.884423828124994</c:v>
                      </c:pt>
                      <c:pt idx="615">
                        <c:v>79.395620727539097</c:v>
                      </c:pt>
                      <c:pt idx="616">
                        <c:v>77.890472412109403</c:v>
                      </c:pt>
                      <c:pt idx="617">
                        <c:v>76.392868041992202</c:v>
                      </c:pt>
                      <c:pt idx="618">
                        <c:v>74.877655029296903</c:v>
                      </c:pt>
                      <c:pt idx="619">
                        <c:v>73.396392822265597</c:v>
                      </c:pt>
                      <c:pt idx="620">
                        <c:v>71.847235107421895</c:v>
                      </c:pt>
                      <c:pt idx="621">
                        <c:v>70.286755371093705</c:v>
                      </c:pt>
                      <c:pt idx="622">
                        <c:v>68.853277587890602</c:v>
                      </c:pt>
                      <c:pt idx="623">
                        <c:v>67.364477539062506</c:v>
                      </c:pt>
                      <c:pt idx="624">
                        <c:v>65.834179687499997</c:v>
                      </c:pt>
                      <c:pt idx="625">
                        <c:v>64.365493774414091</c:v>
                      </c:pt>
                      <c:pt idx="626">
                        <c:v>62.8641143798828</c:v>
                      </c:pt>
                      <c:pt idx="627">
                        <c:v>61.345132446289099</c:v>
                      </c:pt>
                      <c:pt idx="628">
                        <c:v>59.861358642578104</c:v>
                      </c:pt>
                      <c:pt idx="629">
                        <c:v>58.392672729492197</c:v>
                      </c:pt>
                      <c:pt idx="630">
                        <c:v>56.881234741210903</c:v>
                      </c:pt>
                      <c:pt idx="631">
                        <c:v>55.349679565429696</c:v>
                      </c:pt>
                      <c:pt idx="632">
                        <c:v>53.874707031249997</c:v>
                      </c:pt>
                      <c:pt idx="633">
                        <c:v>52.389672851562501</c:v>
                      </c:pt>
                      <c:pt idx="634">
                        <c:v>50.831712341308602</c:v>
                      </c:pt>
                      <c:pt idx="635">
                        <c:v>49.285067749023398</c:v>
                      </c:pt>
                      <c:pt idx="636">
                        <c:v>47.844046020507804</c:v>
                      </c:pt>
                      <c:pt idx="637">
                        <c:v>46.376618957519504</c:v>
                      </c:pt>
                      <c:pt idx="638">
                        <c:v>44.887814331054699</c:v>
                      </c:pt>
                      <c:pt idx="639">
                        <c:v>43.401525878906298</c:v>
                      </c:pt>
                      <c:pt idx="640">
                        <c:v>41.878771972656196</c:v>
                      </c:pt>
                      <c:pt idx="641">
                        <c:v>40.350987243652298</c:v>
                      </c:pt>
                      <c:pt idx="642">
                        <c:v>38.8307479858398</c:v>
                      </c:pt>
                      <c:pt idx="643">
                        <c:v>37.3557754516602</c:v>
                      </c:pt>
                      <c:pt idx="644">
                        <c:v>35.900921630859401</c:v>
                      </c:pt>
                      <c:pt idx="645">
                        <c:v>34.390742492675798</c:v>
                      </c:pt>
                      <c:pt idx="646">
                        <c:v>32.891879272460898</c:v>
                      </c:pt>
                      <c:pt idx="647">
                        <c:v>31.420678710937501</c:v>
                      </c:pt>
                      <c:pt idx="648">
                        <c:v>29.906726074218803</c:v>
                      </c:pt>
                      <c:pt idx="649">
                        <c:v>28.391516113281302</c:v>
                      </c:pt>
                      <c:pt idx="650">
                        <c:v>26.861216735839797</c:v>
                      </c:pt>
                      <c:pt idx="651">
                        <c:v>25.3485214233398</c:v>
                      </c:pt>
                      <c:pt idx="652">
                        <c:v>23.849658203124999</c:v>
                      </c:pt>
                      <c:pt idx="653">
                        <c:v>22.318102264404299</c:v>
                      </c:pt>
                      <c:pt idx="654">
                        <c:v>20.844387817382803</c:v>
                      </c:pt>
                      <c:pt idx="655">
                        <c:v>19.374469757080099</c:v>
                      </c:pt>
                      <c:pt idx="656">
                        <c:v>17.873115539550803</c:v>
                      </c:pt>
                      <c:pt idx="657">
                        <c:v>16.374252319335902</c:v>
                      </c:pt>
                      <c:pt idx="658">
                        <c:v>14.8791618347168</c:v>
                      </c:pt>
                      <c:pt idx="659">
                        <c:v>13.3928722381592</c:v>
                      </c:pt>
                      <c:pt idx="660">
                        <c:v>11.9216720581055</c:v>
                      </c:pt>
                      <c:pt idx="661">
                        <c:v>10.439155578613299</c:v>
                      </c:pt>
                      <c:pt idx="662">
                        <c:v>8.9377891540527301</c:v>
                      </c:pt>
                      <c:pt idx="663">
                        <c:v>7.4037296295166</c:v>
                      </c:pt>
                      <c:pt idx="664">
                        <c:v>5.8759569168090797</c:v>
                      </c:pt>
                      <c:pt idx="665">
                        <c:v>4.4072776794433599</c:v>
                      </c:pt>
                      <c:pt idx="666">
                        <c:v>2.9058966636657702</c:v>
                      </c:pt>
                      <c:pt idx="667">
                        <c:v>1.3932030677795399</c:v>
                      </c:pt>
                      <c:pt idx="668">
                        <c:v>-0.104402875900269</c:v>
                      </c:pt>
                      <c:pt idx="669">
                        <c:v>-1.65104422569275</c:v>
                      </c:pt>
                      <c:pt idx="670">
                        <c:v>-3.1687660217285201</c:v>
                      </c:pt>
                      <c:pt idx="671">
                        <c:v>-4.5921831130981401</c:v>
                      </c:pt>
                      <c:pt idx="672">
                        <c:v>-6.1086505889892599</c:v>
                      </c:pt>
                      <c:pt idx="673">
                        <c:v>-7.6226028442382798</c:v>
                      </c:pt>
                      <c:pt idx="674">
                        <c:v>-9.039732742309571</c:v>
                      </c:pt>
                      <c:pt idx="675">
                        <c:v>-10.572547149658201</c:v>
                      </c:pt>
                      <c:pt idx="676">
                        <c:v>-12.1066184997559</c:v>
                      </c:pt>
                      <c:pt idx="677">
                        <c:v>-13.542610168456999</c:v>
                      </c:pt>
                      <c:pt idx="678">
                        <c:v>-15.026384735107399</c:v>
                      </c:pt>
                      <c:pt idx="679">
                        <c:v>-16.588119506835902</c:v>
                      </c:pt>
                      <c:pt idx="680">
                        <c:v>-18.103329467773399</c:v>
                      </c:pt>
                      <c:pt idx="681">
                        <c:v>-19.5569259643555</c:v>
                      </c:pt>
                      <c:pt idx="682">
                        <c:v>-21.057046508789099</c:v>
                      </c:pt>
                      <c:pt idx="683">
                        <c:v>-22.558425140380898</c:v>
                      </c:pt>
                      <c:pt idx="684">
                        <c:v>-24.025852966308598</c:v>
                      </c:pt>
                      <c:pt idx="685">
                        <c:v>-25.5724983215332</c:v>
                      </c:pt>
                      <c:pt idx="686">
                        <c:v>-27.150579833984398</c:v>
                      </c:pt>
                      <c:pt idx="687">
                        <c:v>-28.604174804687499</c:v>
                      </c:pt>
                      <c:pt idx="688">
                        <c:v>-30.077890014648396</c:v>
                      </c:pt>
                      <c:pt idx="689">
                        <c:v>-31.562922668457002</c:v>
                      </c:pt>
                      <c:pt idx="690">
                        <c:v>-33.027835083007801</c:v>
                      </c:pt>
                      <c:pt idx="691">
                        <c:v>-34.555618286132798</c:v>
                      </c:pt>
                      <c:pt idx="692">
                        <c:v>-36.054432678222703</c:v>
                      </c:pt>
                      <c:pt idx="693">
                        <c:v>-37.538160705566398</c:v>
                      </c:pt>
                      <c:pt idx="694">
                        <c:v>-39.039540100097703</c:v>
                      </c:pt>
                      <c:pt idx="695">
                        <c:v>-40.602531433105497</c:v>
                      </c:pt>
                      <c:pt idx="696">
                        <c:v>-42.149177551269503</c:v>
                      </c:pt>
                      <c:pt idx="697">
                        <c:v>-43.587686157226599</c:v>
                      </c:pt>
                      <c:pt idx="698">
                        <c:v>-45.038766479492196</c:v>
                      </c:pt>
                      <c:pt idx="699">
                        <c:v>-46.597984313964801</c:v>
                      </c:pt>
                      <c:pt idx="700">
                        <c:v>-48.101876831054696</c:v>
                      </c:pt>
                      <c:pt idx="701">
                        <c:v>-49.573077392578099</c:v>
                      </c:pt>
                      <c:pt idx="702">
                        <c:v>-51.0593673706055</c:v>
                      </c:pt>
                      <c:pt idx="703">
                        <c:v>-52.544400024414095</c:v>
                      </c:pt>
                      <c:pt idx="704">
                        <c:v>-54.043261718750003</c:v>
                      </c:pt>
                      <c:pt idx="705">
                        <c:v>-55.511944580078101</c:v>
                      </c:pt>
                      <c:pt idx="706">
                        <c:v>-57.028414916992197</c:v>
                      </c:pt>
                      <c:pt idx="707">
                        <c:v>-58.514706420898406</c:v>
                      </c:pt>
                      <c:pt idx="708">
                        <c:v>-59.993450927734401</c:v>
                      </c:pt>
                      <c:pt idx="709">
                        <c:v>-61.538836669921899</c:v>
                      </c:pt>
                      <c:pt idx="710">
                        <c:v>-63.038955688476598</c:v>
                      </c:pt>
                      <c:pt idx="711">
                        <c:v>-64.493811035156199</c:v>
                      </c:pt>
                      <c:pt idx="712">
                        <c:v>-66.040457153320304</c:v>
                      </c:pt>
                      <c:pt idx="713">
                        <c:v>-67.541833496093702</c:v>
                      </c:pt>
                      <c:pt idx="714">
                        <c:v>-68.977822875976599</c:v>
                      </c:pt>
                      <c:pt idx="715">
                        <c:v>-70.4766845703125</c:v>
                      </c:pt>
                      <c:pt idx="716">
                        <c:v>-72.000698852539102</c:v>
                      </c:pt>
                      <c:pt idx="717">
                        <c:v>-73.498211669921901</c:v>
                      </c:pt>
                      <c:pt idx="718">
                        <c:v>-74.978118896484403</c:v>
                      </c:pt>
                      <c:pt idx="719">
                        <c:v>-76.508419799804699</c:v>
                      </c:pt>
                      <c:pt idx="720">
                        <c:v>-78.011056518554696</c:v>
                      </c:pt>
                      <c:pt idx="721">
                        <c:v>-79.483511352539097</c:v>
                      </c:pt>
                      <c:pt idx="722">
                        <c:v>-81.026385498046892</c:v>
                      </c:pt>
                      <c:pt idx="723">
                        <c:v>-82.560458374023398</c:v>
                      </c:pt>
                      <c:pt idx="724">
                        <c:v>-84.048001098632795</c:v>
                      </c:pt>
                      <c:pt idx="725">
                        <c:v>-85.543093872070301</c:v>
                      </c:pt>
                      <c:pt idx="726">
                        <c:v>-87.029388427734403</c:v>
                      </c:pt>
                      <c:pt idx="727">
                        <c:v>-88.543341064453102</c:v>
                      </c:pt>
                      <c:pt idx="728">
                        <c:v>-90.074896240234395</c:v>
                      </c:pt>
                      <c:pt idx="729">
                        <c:v>-91.544836425781199</c:v>
                      </c:pt>
                      <c:pt idx="730">
                        <c:v>-92.995916748046895</c:v>
                      </c:pt>
                      <c:pt idx="731">
                        <c:v>-94.532504272460898</c:v>
                      </c:pt>
                      <c:pt idx="732">
                        <c:v>-96.051483154296903</c:v>
                      </c:pt>
                      <c:pt idx="733">
                        <c:v>-97.5025634765625</c:v>
                      </c:pt>
                      <c:pt idx="734">
                        <c:v>-99.044183349609398</c:v>
                      </c:pt>
                      <c:pt idx="735">
                        <c:v>-100.558135986328</c:v>
                      </c:pt>
                      <c:pt idx="736">
                        <c:v>-101.98532409667999</c:v>
                      </c:pt>
                      <c:pt idx="737">
                        <c:v>-103.47161254882801</c:v>
                      </c:pt>
                      <c:pt idx="738">
                        <c:v>-105.00442504882801</c:v>
                      </c:pt>
                      <c:pt idx="739">
                        <c:v>-106.579992675781</c:v>
                      </c:pt>
                      <c:pt idx="740">
                        <c:v>-108.06125488281199</c:v>
                      </c:pt>
                      <c:pt idx="741">
                        <c:v>-109.497241210938</c:v>
                      </c:pt>
                      <c:pt idx="742">
                        <c:v>-111.012451171875</c:v>
                      </c:pt>
                      <c:pt idx="743">
                        <c:v>-112.49874877929699</c:v>
                      </c:pt>
                      <c:pt idx="744">
                        <c:v>-114.07808227539098</c:v>
                      </c:pt>
                      <c:pt idx="745">
                        <c:v>-115.65741577148401</c:v>
                      </c:pt>
                      <c:pt idx="746">
                        <c:v>-117.08209228515599</c:v>
                      </c:pt>
                      <c:pt idx="747">
                        <c:v>-118.59478759765599</c:v>
                      </c:pt>
                      <c:pt idx="748">
                        <c:v>-120.07982177734399</c:v>
                      </c:pt>
                      <c:pt idx="749">
                        <c:v>-121.49317626953101</c:v>
                      </c:pt>
                      <c:pt idx="750">
                        <c:v>-122.99204101562501</c:v>
                      </c:pt>
                      <c:pt idx="751">
                        <c:v>-124.51857299804699</c:v>
                      </c:pt>
                      <c:pt idx="752">
                        <c:v>-126.07904663085901</c:v>
                      </c:pt>
                      <c:pt idx="753">
                        <c:v>-127.536413574219</c:v>
                      </c:pt>
                      <c:pt idx="754">
                        <c:v>-128.981207275391</c:v>
                      </c:pt>
                      <c:pt idx="755">
                        <c:v>-130.55551757812501</c:v>
                      </c:pt>
                      <c:pt idx="756">
                        <c:v>-132.06569824218801</c:v>
                      </c:pt>
                      <c:pt idx="757">
                        <c:v>-133.53941650390601</c:v>
                      </c:pt>
                      <c:pt idx="758">
                        <c:v>-135.08103637695302</c:v>
                      </c:pt>
                      <c:pt idx="759">
                        <c:v>-136.535882568359</c:v>
                      </c:pt>
                      <c:pt idx="760">
                        <c:v>-138.06995239257802</c:v>
                      </c:pt>
                      <c:pt idx="761">
                        <c:v>-139.61534423828101</c:v>
                      </c:pt>
                      <c:pt idx="762">
                        <c:v>-141.00983886718799</c:v>
                      </c:pt>
                      <c:pt idx="763">
                        <c:v>-142.52630615234401</c:v>
                      </c:pt>
                      <c:pt idx="764">
                        <c:v>-144.05283813476598</c:v>
                      </c:pt>
                      <c:pt idx="765">
                        <c:v>-145.520263671875</c:v>
                      </c:pt>
                      <c:pt idx="766">
                        <c:v>-146.99523315429698</c:v>
                      </c:pt>
                      <c:pt idx="767">
                        <c:v>-148.49768066406199</c:v>
                      </c:pt>
                      <c:pt idx="768">
                        <c:v>-149.99761352539099</c:v>
                      </c:pt>
                      <c:pt idx="769">
                        <c:v>-151.47006835937501</c:v>
                      </c:pt>
                      <c:pt idx="770">
                        <c:v>-152.97018432617199</c:v>
                      </c:pt>
                      <c:pt idx="771">
                        <c:v>-154.46653442382802</c:v>
                      </c:pt>
                      <c:pt idx="772">
                        <c:v>-155.98300170898401</c:v>
                      </c:pt>
                      <c:pt idx="773">
                        <c:v>-157.484381103516</c:v>
                      </c:pt>
                      <c:pt idx="774">
                        <c:v>-158.99833984374999</c:v>
                      </c:pt>
                      <c:pt idx="775">
                        <c:v>-160.49972534179699</c:v>
                      </c:pt>
                      <c:pt idx="776">
                        <c:v>-162.11049804687499</c:v>
                      </c:pt>
                      <c:pt idx="777">
                        <c:v>-163.74515380859401</c:v>
                      </c:pt>
                      <c:pt idx="778">
                        <c:v>-165.153479003906</c:v>
                      </c:pt>
                      <c:pt idx="779">
                        <c:v>-166.57941284179699</c:v>
                      </c:pt>
                      <c:pt idx="780">
                        <c:v>-168.04935913085902</c:v>
                      </c:pt>
                      <c:pt idx="781">
                        <c:v>-169.474035644531</c:v>
                      </c:pt>
                      <c:pt idx="782">
                        <c:v>-170.93517456054698</c:v>
                      </c:pt>
                      <c:pt idx="783">
                        <c:v>-172.45918579101598</c:v>
                      </c:pt>
                      <c:pt idx="784">
                        <c:v>-173.98571166992198</c:v>
                      </c:pt>
                      <c:pt idx="785">
                        <c:v>-175.49840698242198</c:v>
                      </c:pt>
                      <c:pt idx="786">
                        <c:v>-177.032476806641</c:v>
                      </c:pt>
                      <c:pt idx="787">
                        <c:v>-178.54392089843799</c:v>
                      </c:pt>
                      <c:pt idx="788">
                        <c:v>-179.97614135742199</c:v>
                      </c:pt>
                      <c:pt idx="789">
                        <c:v>-181.47751464843799</c:v>
                      </c:pt>
                      <c:pt idx="790">
                        <c:v>-183.09080810546899</c:v>
                      </c:pt>
                      <c:pt idx="791">
                        <c:v>-184.536859130859</c:v>
                      </c:pt>
                      <c:pt idx="792">
                        <c:v>-185.994219970703</c:v>
                      </c:pt>
                      <c:pt idx="793">
                        <c:v>-187.53709716796899</c:v>
                      </c:pt>
                      <c:pt idx="794">
                        <c:v>-189.02842407226598</c:v>
                      </c:pt>
                      <c:pt idx="795">
                        <c:v>-190.53985595703099</c:v>
                      </c:pt>
                      <c:pt idx="796">
                        <c:v>-192.04625854492198</c:v>
                      </c:pt>
                      <c:pt idx="797">
                        <c:v>-193.48979492187499</c:v>
                      </c:pt>
                      <c:pt idx="798">
                        <c:v>-194.914471435547</c:v>
                      </c:pt>
                      <c:pt idx="799">
                        <c:v>-196.45859985351598</c:v>
                      </c:pt>
                      <c:pt idx="800">
                        <c:v>-198.00902099609399</c:v>
                      </c:pt>
                      <c:pt idx="801">
                        <c:v>-199.47141723632802</c:v>
                      </c:pt>
                      <c:pt idx="802">
                        <c:v>-201.045727539062</c:v>
                      </c:pt>
                      <c:pt idx="803">
                        <c:v>-202.56597290039099</c:v>
                      </c:pt>
                      <c:pt idx="804">
                        <c:v>-203.965496826172</c:v>
                      </c:pt>
                      <c:pt idx="805">
                        <c:v>-205.52974243164098</c:v>
                      </c:pt>
                      <c:pt idx="806">
                        <c:v>-207.17572021484398</c:v>
                      </c:pt>
                      <c:pt idx="807">
                        <c:v>-208.6318359375</c:v>
                      </c:pt>
                      <c:pt idx="808">
                        <c:v>-210.02634277343799</c:v>
                      </c:pt>
                      <c:pt idx="809">
                        <c:v>-211.51514892578103</c:v>
                      </c:pt>
                      <c:pt idx="810">
                        <c:v>-212.97628173828102</c:v>
                      </c:pt>
                      <c:pt idx="811">
                        <c:v>-214.56317138671898</c:v>
                      </c:pt>
                      <c:pt idx="812">
                        <c:v>-216.17645263671898</c:v>
                      </c:pt>
                      <c:pt idx="813">
                        <c:v>-217.59735107421898</c:v>
                      </c:pt>
                      <c:pt idx="814">
                        <c:v>-218.98052978515602</c:v>
                      </c:pt>
                      <c:pt idx="815">
                        <c:v>-220.45675048828102</c:v>
                      </c:pt>
                      <c:pt idx="816">
                        <c:v>-222.03862304687499</c:v>
                      </c:pt>
                      <c:pt idx="817">
                        <c:v>-223.55634765625001</c:v>
                      </c:pt>
                      <c:pt idx="818">
                        <c:v>-225.00490722656201</c:v>
                      </c:pt>
                      <c:pt idx="819">
                        <c:v>-226.51132812500001</c:v>
                      </c:pt>
                      <c:pt idx="820">
                        <c:v>-228.00389404296897</c:v>
                      </c:pt>
                      <c:pt idx="821">
                        <c:v>-229.47005615234397</c:v>
                      </c:pt>
                      <c:pt idx="822">
                        <c:v>-230.98276367187501</c:v>
                      </c:pt>
                      <c:pt idx="823">
                        <c:v>-232.49420166015602</c:v>
                      </c:pt>
                      <c:pt idx="824">
                        <c:v>-233.96539306640602</c:v>
                      </c:pt>
                      <c:pt idx="825">
                        <c:v>-235.45292968749999</c:v>
                      </c:pt>
                      <c:pt idx="826">
                        <c:v>-236.98448486328101</c:v>
                      </c:pt>
                      <c:pt idx="827">
                        <c:v>-238.51730957031299</c:v>
                      </c:pt>
                      <c:pt idx="828">
                        <c:v>-240.00234374999999</c:v>
                      </c:pt>
                      <c:pt idx="829">
                        <c:v>-241.56533203124999</c:v>
                      </c:pt>
                      <c:pt idx="830">
                        <c:v>-243.08179931640603</c:v>
                      </c:pt>
                      <c:pt idx="831">
                        <c:v>-244.50898437500001</c:v>
                      </c:pt>
                      <c:pt idx="832">
                        <c:v>-245.96257324218701</c:v>
                      </c:pt>
                      <c:pt idx="833">
                        <c:v>-247.46143798828103</c:v>
                      </c:pt>
                      <c:pt idx="834">
                        <c:v>-248.98923339843799</c:v>
                      </c:pt>
                      <c:pt idx="835">
                        <c:v>-250.49061279296899</c:v>
                      </c:pt>
                      <c:pt idx="836">
                        <c:v>-251.99702148437501</c:v>
                      </c:pt>
                      <c:pt idx="837">
                        <c:v>-253.52607421875001</c:v>
                      </c:pt>
                      <c:pt idx="838">
                        <c:v>-254.97840576171899</c:v>
                      </c:pt>
                      <c:pt idx="839">
                        <c:v>-256.43450927734398</c:v>
                      </c:pt>
                      <c:pt idx="840">
                        <c:v>-258.01385498046898</c:v>
                      </c:pt>
                      <c:pt idx="841">
                        <c:v>-259.57056884765603</c:v>
                      </c:pt>
                      <c:pt idx="842">
                        <c:v>-261.03421630859395</c:v>
                      </c:pt>
                      <c:pt idx="843">
                        <c:v>-262.47523193359399</c:v>
                      </c:pt>
                      <c:pt idx="844">
                        <c:v>-263.93386230468701</c:v>
                      </c:pt>
                      <c:pt idx="845">
                        <c:v>-265.46667480468699</c:v>
                      </c:pt>
                      <c:pt idx="846">
                        <c:v>-267.01080322265602</c:v>
                      </c:pt>
                      <c:pt idx="847">
                        <c:v>-268.55996093750002</c:v>
                      </c:pt>
                      <c:pt idx="848">
                        <c:v>-270.21726074218702</c:v>
                      </c:pt>
                      <c:pt idx="849">
                        <c:v>-271.72115478515605</c:v>
                      </c:pt>
                      <c:pt idx="850">
                        <c:v>-273.17475585937501</c:v>
                      </c:pt>
                      <c:pt idx="851">
                        <c:v>-274.62458496093802</c:v>
                      </c:pt>
                      <c:pt idx="852">
                        <c:v>-276.017822265625</c:v>
                      </c:pt>
                      <c:pt idx="853">
                        <c:v>-277.51416015625</c:v>
                      </c:pt>
                      <c:pt idx="854">
                        <c:v>-283.50458984375001</c:v>
                      </c:pt>
                      <c:pt idx="855">
                        <c:v>-289.00587158203103</c:v>
                      </c:pt>
                      <c:pt idx="856">
                        <c:v>-289.77668457031302</c:v>
                      </c:pt>
                      <c:pt idx="857">
                        <c:v>-291.04669189453102</c:v>
                      </c:pt>
                      <c:pt idx="858">
                        <c:v>-292.55811767578103</c:v>
                      </c:pt>
                      <c:pt idx="859">
                        <c:v>-294.19404296875001</c:v>
                      </c:pt>
                      <c:pt idx="860">
                        <c:v>-295.59860839843799</c:v>
                      </c:pt>
                      <c:pt idx="861">
                        <c:v>-297.08739013671897</c:v>
                      </c:pt>
                      <c:pt idx="862">
                        <c:v>-298.61102294921898</c:v>
                      </c:pt>
                      <c:pt idx="863">
                        <c:v>-300.02150878906298</c:v>
                      </c:pt>
                      <c:pt idx="864">
                        <c:v>-301.56564941406299</c:v>
                      </c:pt>
                      <c:pt idx="865">
                        <c:v>-303.11732177734399</c:v>
                      </c:pt>
                      <c:pt idx="866">
                        <c:v>-304.51557617187501</c:v>
                      </c:pt>
                      <c:pt idx="867">
                        <c:v>-305.96917724609398</c:v>
                      </c:pt>
                      <c:pt idx="868">
                        <c:v>-307.498217773438</c:v>
                      </c:pt>
                      <c:pt idx="869">
                        <c:v>-308.99582519531299</c:v>
                      </c:pt>
                      <c:pt idx="870">
                        <c:v>-310.52738037109395</c:v>
                      </c:pt>
                      <c:pt idx="871">
                        <c:v>-312.04887695312499</c:v>
                      </c:pt>
                      <c:pt idx="872">
                        <c:v>-313.47481689453105</c:v>
                      </c:pt>
                      <c:pt idx="873">
                        <c:v>-314.93217773437499</c:v>
                      </c:pt>
                      <c:pt idx="874">
                        <c:v>-316.448645019531</c:v>
                      </c:pt>
                      <c:pt idx="875">
                        <c:v>-318.01037597656199</c:v>
                      </c:pt>
                      <c:pt idx="876">
                        <c:v>-319.52810058593701</c:v>
                      </c:pt>
                      <c:pt idx="877">
                        <c:v>-321.02696533203101</c:v>
                      </c:pt>
                      <c:pt idx="878">
                        <c:v>-322.57236328124998</c:v>
                      </c:pt>
                      <c:pt idx="879">
                        <c:v>-324.044836425781</c:v>
                      </c:pt>
                      <c:pt idx="880">
                        <c:v>-325.53488769531299</c:v>
                      </c:pt>
                      <c:pt idx="881">
                        <c:v>-327.05511474609398</c:v>
                      </c:pt>
                      <c:pt idx="882">
                        <c:v>-328.55146484375001</c:v>
                      </c:pt>
                      <c:pt idx="883">
                        <c:v>-330.06668701171895</c:v>
                      </c:pt>
                      <c:pt idx="884">
                        <c:v>-331.52404785156199</c:v>
                      </c:pt>
                      <c:pt idx="885">
                        <c:v>-332.96127929687498</c:v>
                      </c:pt>
                      <c:pt idx="886">
                        <c:v>-334.48026123046895</c:v>
                      </c:pt>
                      <c:pt idx="887">
                        <c:v>-336.04829101562501</c:v>
                      </c:pt>
                      <c:pt idx="888">
                        <c:v>-337.51949462890605</c:v>
                      </c:pt>
                      <c:pt idx="889">
                        <c:v>-338.97686767578102</c:v>
                      </c:pt>
                      <c:pt idx="890">
                        <c:v>-340.50843505859399</c:v>
                      </c:pt>
                      <c:pt idx="891">
                        <c:v>-342.04627685546899</c:v>
                      </c:pt>
                      <c:pt idx="892">
                        <c:v>-343.585363769531</c:v>
                      </c:pt>
                      <c:pt idx="893">
                        <c:v>-345.12697753906298</c:v>
                      </c:pt>
                      <c:pt idx="894">
                        <c:v>-346.62962646484397</c:v>
                      </c:pt>
                      <c:pt idx="895">
                        <c:v>-348.07191162109399</c:v>
                      </c:pt>
                      <c:pt idx="896">
                        <c:v>-349.52174072265603</c:v>
                      </c:pt>
                      <c:pt idx="897">
                        <c:v>-350.98288574218799</c:v>
                      </c:pt>
                      <c:pt idx="898">
                        <c:v>-352.43773193359397</c:v>
                      </c:pt>
                      <c:pt idx="899">
                        <c:v>-353.95795898437501</c:v>
                      </c:pt>
                      <c:pt idx="900">
                        <c:v>-355.47945556640605</c:v>
                      </c:pt>
                      <c:pt idx="901">
                        <c:v>-356.995922851562</c:v>
                      </c:pt>
                      <c:pt idx="902">
                        <c:v>-363.16112060546897</c:v>
                      </c:pt>
                      <c:pt idx="903">
                        <c:v>-368.412194824219</c:v>
                      </c:pt>
                      <c:pt idx="904">
                        <c:v>-369.34519042968702</c:v>
                      </c:pt>
                      <c:pt idx="905">
                        <c:v>-370.808837890625</c:v>
                      </c:pt>
                      <c:pt idx="906">
                        <c:v>-372.17818603515605</c:v>
                      </c:pt>
                      <c:pt idx="907">
                        <c:v>-373.51611328125</c:v>
                      </c:pt>
                      <c:pt idx="908">
                        <c:v>-375.00240478515605</c:v>
                      </c:pt>
                      <c:pt idx="909">
                        <c:v>-376.52640380859395</c:v>
                      </c:pt>
                      <c:pt idx="910">
                        <c:v>-378.01396484374999</c:v>
                      </c:pt>
                      <c:pt idx="911">
                        <c:v>-379.54050292968702</c:v>
                      </c:pt>
                      <c:pt idx="912">
                        <c:v>-381.07205810546895</c:v>
                      </c:pt>
                      <c:pt idx="913">
                        <c:v>-382.54073486328105</c:v>
                      </c:pt>
                      <c:pt idx="914">
                        <c:v>-383.98425292968699</c:v>
                      </c:pt>
                      <c:pt idx="915">
                        <c:v>-385.518310546875</c:v>
                      </c:pt>
                      <c:pt idx="916">
                        <c:v>-387.05616455078103</c:v>
                      </c:pt>
                      <c:pt idx="917">
                        <c:v>-388.47708740234395</c:v>
                      </c:pt>
                      <c:pt idx="918">
                        <c:v>-389.98098144531298</c:v>
                      </c:pt>
                      <c:pt idx="919">
                        <c:v>-391.49240722656202</c:v>
                      </c:pt>
                      <c:pt idx="920">
                        <c:v>-392.97239990234397</c:v>
                      </c:pt>
                      <c:pt idx="921">
                        <c:v>-394.51904296875</c:v>
                      </c:pt>
                      <c:pt idx="922">
                        <c:v>-396.04306640624998</c:v>
                      </c:pt>
                      <c:pt idx="923">
                        <c:v>-397.50925292968702</c:v>
                      </c:pt>
                      <c:pt idx="924">
                        <c:v>-398.99301757812498</c:v>
                      </c:pt>
                      <c:pt idx="925">
                        <c:v>-400.52708740234397</c:v>
                      </c:pt>
                      <c:pt idx="926">
                        <c:v>-402.037268066406</c:v>
                      </c:pt>
                      <c:pt idx="927">
                        <c:v>-403.51348876953102</c:v>
                      </c:pt>
                      <c:pt idx="928">
                        <c:v>-405.04504394531301</c:v>
                      </c:pt>
                      <c:pt idx="929">
                        <c:v>-406.54893798828101</c:v>
                      </c:pt>
                      <c:pt idx="930">
                        <c:v>-408.04530029296899</c:v>
                      </c:pt>
                      <c:pt idx="931">
                        <c:v>-409.62841796875</c:v>
                      </c:pt>
                      <c:pt idx="932">
                        <c:v>-411.19392089843797</c:v>
                      </c:pt>
                      <c:pt idx="933">
                        <c:v>-412.65126953125002</c:v>
                      </c:pt>
                      <c:pt idx="934">
                        <c:v>-414.18156738281203</c:v>
                      </c:pt>
                      <c:pt idx="935">
                        <c:v>-415.68547363281203</c:v>
                      </c:pt>
                      <c:pt idx="936">
                        <c:v>-417.08249511718793</c:v>
                      </c:pt>
                      <c:pt idx="937">
                        <c:v>-418.53356933593705</c:v>
                      </c:pt>
                      <c:pt idx="938">
                        <c:v>-419.97331542968703</c:v>
                      </c:pt>
                      <c:pt idx="939">
                        <c:v>-421.49230957031295</c:v>
                      </c:pt>
                      <c:pt idx="940">
                        <c:v>-423.05153808593707</c:v>
                      </c:pt>
                      <c:pt idx="941">
                        <c:v>-424.55417480468702</c:v>
                      </c:pt>
                      <c:pt idx="942">
                        <c:v>-425.71352539062502</c:v>
                      </c:pt>
                      <c:pt idx="943">
                        <c:v>-427.20861816406295</c:v>
                      </c:pt>
                      <c:pt idx="944">
                        <c:v>-433.723388671875</c:v>
                      </c:pt>
                      <c:pt idx="945">
                        <c:v>-438.84868164062499</c:v>
                      </c:pt>
                      <c:pt idx="946">
                        <c:v>-439.774169921875</c:v>
                      </c:pt>
                      <c:pt idx="947">
                        <c:v>-441.29943847656205</c:v>
                      </c:pt>
                      <c:pt idx="948">
                        <c:v>-442.67380371093702</c:v>
                      </c:pt>
                      <c:pt idx="949">
                        <c:v>-444.07709960937501</c:v>
                      </c:pt>
                      <c:pt idx="950">
                        <c:v>-445.61496582031293</c:v>
                      </c:pt>
                      <c:pt idx="951">
                        <c:v>-447.16916503906293</c:v>
                      </c:pt>
                      <c:pt idx="952">
                        <c:v>-448.61015624999999</c:v>
                      </c:pt>
                      <c:pt idx="953">
                        <c:v>-450.03608398437501</c:v>
                      </c:pt>
                      <c:pt idx="954">
                        <c:v>-451.57143554687502</c:v>
                      </c:pt>
                      <c:pt idx="955">
                        <c:v>-453.05144042968703</c:v>
                      </c:pt>
                      <c:pt idx="956">
                        <c:v>-454.58173828125001</c:v>
                      </c:pt>
                      <c:pt idx="957">
                        <c:v>-456.15478515625</c:v>
                      </c:pt>
                      <c:pt idx="958">
                        <c:v>-457.59580078124998</c:v>
                      </c:pt>
                      <c:pt idx="959">
                        <c:v>-459.07958984375</c:v>
                      </c:pt>
                      <c:pt idx="960">
                        <c:v>-460.626220703125</c:v>
                      </c:pt>
                      <c:pt idx="961">
                        <c:v>-462.09865722656207</c:v>
                      </c:pt>
                      <c:pt idx="962">
                        <c:v>-463.57741699218798</c:v>
                      </c:pt>
                      <c:pt idx="963">
                        <c:v>-465.03479003906295</c:v>
                      </c:pt>
                      <c:pt idx="964">
                        <c:v>-466.53742675781206</c:v>
                      </c:pt>
                      <c:pt idx="965">
                        <c:v>-468.04130859374999</c:v>
                      </c:pt>
                      <c:pt idx="966">
                        <c:v>-469.50244140625</c:v>
                      </c:pt>
                      <c:pt idx="967">
                        <c:v>-471.056640625</c:v>
                      </c:pt>
                      <c:pt idx="968">
                        <c:v>-472.56179199218798</c:v>
                      </c:pt>
                      <c:pt idx="969">
                        <c:v>-474.11347656250001</c:v>
                      </c:pt>
                      <c:pt idx="970">
                        <c:v>-475.63625488281207</c:v>
                      </c:pt>
                      <c:pt idx="971">
                        <c:v>-477.064697265625</c:v>
                      </c:pt>
                      <c:pt idx="972">
                        <c:v>-478.60251464843793</c:v>
                      </c:pt>
                      <c:pt idx="973">
                        <c:v>-480.16047363281206</c:v>
                      </c:pt>
                      <c:pt idx="974">
                        <c:v>-481.58891601562499</c:v>
                      </c:pt>
                      <c:pt idx="975">
                        <c:v>-483.01735839843798</c:v>
                      </c:pt>
                      <c:pt idx="976">
                        <c:v>-484.61181640625</c:v>
                      </c:pt>
                      <c:pt idx="977">
                        <c:v>-486.16098632812498</c:v>
                      </c:pt>
                      <c:pt idx="978">
                        <c:v>-487.61958007812501</c:v>
                      </c:pt>
                      <c:pt idx="979">
                        <c:v>-489.07065429687498</c:v>
                      </c:pt>
                      <c:pt idx="980">
                        <c:v>-490.54313964843794</c:v>
                      </c:pt>
                      <c:pt idx="981">
                        <c:v>-492.08601074218797</c:v>
                      </c:pt>
                      <c:pt idx="982">
                        <c:v>-493.60371093750001</c:v>
                      </c:pt>
                      <c:pt idx="983">
                        <c:v>-495.06862792968707</c:v>
                      </c:pt>
                      <c:pt idx="984">
                        <c:v>-496.56750488281205</c:v>
                      </c:pt>
                      <c:pt idx="985">
                        <c:v>-498.11416015625002</c:v>
                      </c:pt>
                      <c:pt idx="986">
                        <c:v>-499.65073242187498</c:v>
                      </c:pt>
                      <c:pt idx="987">
                        <c:v>-501.08923339843795</c:v>
                      </c:pt>
                      <c:pt idx="988">
                        <c:v>-502.57429199218797</c:v>
                      </c:pt>
                      <c:pt idx="989">
                        <c:v>-504.12973632812498</c:v>
                      </c:pt>
                      <c:pt idx="990">
                        <c:v>-505.60595703125</c:v>
                      </c:pt>
                      <c:pt idx="991">
                        <c:v>-507.08972167968705</c:v>
                      </c:pt>
                      <c:pt idx="992">
                        <c:v>-508.60744628906298</c:v>
                      </c:pt>
                      <c:pt idx="993">
                        <c:v>-510.04470214843798</c:v>
                      </c:pt>
                      <c:pt idx="994">
                        <c:v>-511.53098144531293</c:v>
                      </c:pt>
                      <c:pt idx="995">
                        <c:v>-513.11911621093702</c:v>
                      </c:pt>
                      <c:pt idx="996">
                        <c:v>-514.60666503906293</c:v>
                      </c:pt>
                      <c:pt idx="997">
                        <c:v>-516.07158203125005</c:v>
                      </c:pt>
                      <c:pt idx="998">
                        <c:v>-517.549072265625</c:v>
                      </c:pt>
                      <c:pt idx="999">
                        <c:v>-519.034106445313</c:v>
                      </c:pt>
                      <c:pt idx="1000">
                        <c:v>-520.54428710937498</c:v>
                      </c:pt>
                      <c:pt idx="1001">
                        <c:v>-522.10727539062498</c:v>
                      </c:pt>
                      <c:pt idx="1002">
                        <c:v>-523.65390624999998</c:v>
                      </c:pt>
                      <c:pt idx="1003">
                        <c:v>-525.07229003906298</c:v>
                      </c:pt>
                      <c:pt idx="1004">
                        <c:v>-526.53720703124998</c:v>
                      </c:pt>
                      <c:pt idx="1005">
                        <c:v>-528.08513183593709</c:v>
                      </c:pt>
                      <c:pt idx="1006">
                        <c:v>-529.61291503906295</c:v>
                      </c:pt>
                      <c:pt idx="1007">
                        <c:v>-531.165844726562</c:v>
                      </c:pt>
                      <c:pt idx="1008">
                        <c:v>-532.673510742188</c:v>
                      </c:pt>
                      <c:pt idx="1009">
                        <c:v>-534.08310546874998</c:v>
                      </c:pt>
                      <c:pt idx="1010">
                        <c:v>-535.54926757812495</c:v>
                      </c:pt>
                      <c:pt idx="1011">
                        <c:v>-537.08205566406298</c:v>
                      </c:pt>
                      <c:pt idx="1012">
                        <c:v>-538.685302734375</c:v>
                      </c:pt>
                      <c:pt idx="1013">
                        <c:v>-540.31369628906293</c:v>
                      </c:pt>
                      <c:pt idx="1014">
                        <c:v>-541.84902343750002</c:v>
                      </c:pt>
                      <c:pt idx="1015">
                        <c:v>-543.237231445313</c:v>
                      </c:pt>
                      <c:pt idx="1016">
                        <c:v>-544.59902343750002</c:v>
                      </c:pt>
                      <c:pt idx="1017">
                        <c:v>-546.12053222656209</c:v>
                      </c:pt>
                      <c:pt idx="1018">
                        <c:v>-547.64831542968705</c:v>
                      </c:pt>
                      <c:pt idx="1019">
                        <c:v>-549.10693359375</c:v>
                      </c:pt>
                      <c:pt idx="1020">
                        <c:v>-550.6611328125</c:v>
                      </c:pt>
                      <c:pt idx="1021">
                        <c:v>-552.21154785156205</c:v>
                      </c:pt>
                      <c:pt idx="1022">
                        <c:v>-553.67646484374995</c:v>
                      </c:pt>
                      <c:pt idx="1023">
                        <c:v>-555.07851562500002</c:v>
                      </c:pt>
                      <c:pt idx="1024">
                        <c:v>-556.54340820312495</c:v>
                      </c:pt>
                      <c:pt idx="1025">
                        <c:v>-558.07368164062495</c:v>
                      </c:pt>
                      <c:pt idx="1026">
                        <c:v>-559.56125488281202</c:v>
                      </c:pt>
                      <c:pt idx="1027">
                        <c:v>-561.091552734375</c:v>
                      </c:pt>
                      <c:pt idx="1028">
                        <c:v>-562.62058105468702</c:v>
                      </c:pt>
                      <c:pt idx="1029">
                        <c:v>-564.08801269531295</c:v>
                      </c:pt>
                      <c:pt idx="1030">
                        <c:v>-565.60573730468707</c:v>
                      </c:pt>
                      <c:pt idx="1031">
                        <c:v>-567.089526367188</c:v>
                      </c:pt>
                      <c:pt idx="1032">
                        <c:v>-568.607250976562</c:v>
                      </c:pt>
                      <c:pt idx="1033">
                        <c:v>-570.1513671875</c:v>
                      </c:pt>
                      <c:pt idx="1034">
                        <c:v>-571.62382812500005</c:v>
                      </c:pt>
                      <c:pt idx="1035">
                        <c:v>-573.142822265625</c:v>
                      </c:pt>
                      <c:pt idx="1036">
                        <c:v>-574.70832519531291</c:v>
                      </c:pt>
                      <c:pt idx="1037">
                        <c:v>-576.22856445312505</c:v>
                      </c:pt>
                      <c:pt idx="1038">
                        <c:v>-577.63437499999998</c:v>
                      </c:pt>
                      <c:pt idx="1039">
                        <c:v>-579.079174804687</c:v>
                      </c:pt>
                      <c:pt idx="1040">
                        <c:v>-580.62456054687505</c:v>
                      </c:pt>
                      <c:pt idx="1041">
                        <c:v>-582.11210937500005</c:v>
                      </c:pt>
                      <c:pt idx="1042">
                        <c:v>-583.63864746093702</c:v>
                      </c:pt>
                      <c:pt idx="1043">
                        <c:v>-585.21796874999995</c:v>
                      </c:pt>
                      <c:pt idx="1044">
                        <c:v>-586.65522460937495</c:v>
                      </c:pt>
                      <c:pt idx="1045">
                        <c:v>-588.10629882812498</c:v>
                      </c:pt>
                      <c:pt idx="1046">
                        <c:v>-589.63532714843791</c:v>
                      </c:pt>
                      <c:pt idx="1047">
                        <c:v>-591.12163085937505</c:v>
                      </c:pt>
                      <c:pt idx="1048">
                        <c:v>-592.61296386718709</c:v>
                      </c:pt>
                      <c:pt idx="1049">
                        <c:v>-594.12062988281298</c:v>
                      </c:pt>
                      <c:pt idx="1050">
                        <c:v>-595.64841308593793</c:v>
                      </c:pt>
                      <c:pt idx="1051">
                        <c:v>-597.20937500000002</c:v>
                      </c:pt>
                      <c:pt idx="1052">
                        <c:v>-598.69113769531293</c:v>
                      </c:pt>
                      <c:pt idx="1053">
                        <c:v>-600.18120117187505</c:v>
                      </c:pt>
                      <c:pt idx="1054">
                        <c:v>-601.669995117187</c:v>
                      </c:pt>
                      <c:pt idx="1055">
                        <c:v>-603.10974121093705</c:v>
                      </c:pt>
                      <c:pt idx="1056">
                        <c:v>-604.58723144531291</c:v>
                      </c:pt>
                      <c:pt idx="1057">
                        <c:v>-606.08359374999998</c:v>
                      </c:pt>
                      <c:pt idx="1058">
                        <c:v>-607.62143554687498</c:v>
                      </c:pt>
                      <c:pt idx="1059">
                        <c:v>-609.183178710937</c:v>
                      </c:pt>
                      <c:pt idx="1060">
                        <c:v>-610.67324218750002</c:v>
                      </c:pt>
                      <c:pt idx="1061">
                        <c:v>-612.13691406249995</c:v>
                      </c:pt>
                      <c:pt idx="1062">
                        <c:v>-613.63325195312495</c:v>
                      </c:pt>
                      <c:pt idx="1063">
                        <c:v>-615.173583984375</c:v>
                      </c:pt>
                      <c:pt idx="1064">
                        <c:v>-616.70766601562502</c:v>
                      </c:pt>
                      <c:pt idx="1065">
                        <c:v>-618.14995117187505</c:v>
                      </c:pt>
                      <c:pt idx="1066">
                        <c:v>-619.63872070312505</c:v>
                      </c:pt>
                      <c:pt idx="1067">
                        <c:v>-621.17155761718709</c:v>
                      </c:pt>
                      <c:pt idx="1068">
                        <c:v>-622.64152832031209</c:v>
                      </c:pt>
                      <c:pt idx="1069">
                        <c:v>-624.19443359374998</c:v>
                      </c:pt>
                      <c:pt idx="1070">
                        <c:v>-625.73229980468705</c:v>
                      </c:pt>
                      <c:pt idx="1071">
                        <c:v>-627.18085937499995</c:v>
                      </c:pt>
                      <c:pt idx="1072">
                        <c:v>-628.63693847656293</c:v>
                      </c:pt>
                      <c:pt idx="1073">
                        <c:v>-630.11821289062505</c:v>
                      </c:pt>
                      <c:pt idx="1074">
                        <c:v>-631.62839355468702</c:v>
                      </c:pt>
                      <c:pt idx="1075">
                        <c:v>-633.12851562499998</c:v>
                      </c:pt>
                      <c:pt idx="1076">
                        <c:v>-634.66259765625</c:v>
                      </c:pt>
                      <c:pt idx="1077">
                        <c:v>-636.26582031249995</c:v>
                      </c:pt>
                      <c:pt idx="1078">
                        <c:v>-637.832592773437</c:v>
                      </c:pt>
                      <c:pt idx="1079">
                        <c:v>-639.27866210937498</c:v>
                      </c:pt>
                      <c:pt idx="1080">
                        <c:v>-645.25773925781209</c:v>
                      </c:pt>
                      <c:pt idx="1081">
                        <c:v>-650.877197265625</c:v>
                      </c:pt>
                      <c:pt idx="1082">
                        <c:v>-651.49338378906293</c:v>
                      </c:pt>
                      <c:pt idx="1083">
                        <c:v>-652.77849121093709</c:v>
                      </c:pt>
                      <c:pt idx="1084">
                        <c:v>-654.26979980468707</c:v>
                      </c:pt>
                      <c:pt idx="1085">
                        <c:v>-655.72841796875002</c:v>
                      </c:pt>
                      <c:pt idx="1086">
                        <c:v>-657.20590820312498</c:v>
                      </c:pt>
                      <c:pt idx="1087">
                        <c:v>-658.74374999999998</c:v>
                      </c:pt>
                      <c:pt idx="1088">
                        <c:v>-660.24008789062498</c:v>
                      </c:pt>
                      <c:pt idx="1089">
                        <c:v>-661.72636718750005</c:v>
                      </c:pt>
                      <c:pt idx="1090">
                        <c:v>-663.240307617187</c:v>
                      </c:pt>
                      <c:pt idx="1091">
                        <c:v>-664.716552734375</c:v>
                      </c:pt>
                      <c:pt idx="1092">
                        <c:v>-666.15632324218791</c:v>
                      </c:pt>
                      <c:pt idx="1093">
                        <c:v>-667.70297851562498</c:v>
                      </c:pt>
                      <c:pt idx="1094">
                        <c:v>-669.254638671875</c:v>
                      </c:pt>
                      <c:pt idx="1095">
                        <c:v>-670.78994140625002</c:v>
                      </c:pt>
                      <c:pt idx="1096">
                        <c:v>-672.371826171875</c:v>
                      </c:pt>
                      <c:pt idx="1097">
                        <c:v>-673.81159667968791</c:v>
                      </c:pt>
                      <c:pt idx="1098">
                        <c:v>-675.255126953125</c:v>
                      </c:pt>
                      <c:pt idx="1099">
                        <c:v>-676.73137207031209</c:v>
                      </c:pt>
                      <c:pt idx="1100">
                        <c:v>-678.265454101562</c:v>
                      </c:pt>
                      <c:pt idx="1101">
                        <c:v>-679.76806640625</c:v>
                      </c:pt>
                      <c:pt idx="1102">
                        <c:v>-681.245532226563</c:v>
                      </c:pt>
                      <c:pt idx="1103">
                        <c:v>-682.75319824218798</c:v>
                      </c:pt>
                      <c:pt idx="1104">
                        <c:v>-684.23823242187495</c:v>
                      </c:pt>
                      <c:pt idx="1105">
                        <c:v>-685.77861328125005</c:v>
                      </c:pt>
                      <c:pt idx="1106">
                        <c:v>-687.28125</c:v>
                      </c:pt>
                      <c:pt idx="1107">
                        <c:v>-688.74111328125002</c:v>
                      </c:pt>
                      <c:pt idx="1108">
                        <c:v>-690.32043457031205</c:v>
                      </c:pt>
                      <c:pt idx="1109">
                        <c:v>-691.85827636718705</c:v>
                      </c:pt>
                      <c:pt idx="1110">
                        <c:v>-693.25026855468707</c:v>
                      </c:pt>
                      <c:pt idx="1111">
                        <c:v>-694.76801757812495</c:v>
                      </c:pt>
                      <c:pt idx="1112">
                        <c:v>-696.36496582031202</c:v>
                      </c:pt>
                      <c:pt idx="1113">
                        <c:v>-697.847485351562</c:v>
                      </c:pt>
                      <c:pt idx="1114">
                        <c:v>-699.28347167968798</c:v>
                      </c:pt>
                      <c:pt idx="1115">
                        <c:v>-700.74460449218793</c:v>
                      </c:pt>
                      <c:pt idx="1116">
                        <c:v>-702.21958007812498</c:v>
                      </c:pt>
                      <c:pt idx="1117">
                        <c:v>-703.80141601562502</c:v>
                      </c:pt>
                      <c:pt idx="1118">
                        <c:v>-705.417236328125</c:v>
                      </c:pt>
                      <c:pt idx="1119">
                        <c:v>-706.8720703125</c:v>
                      </c:pt>
                      <c:pt idx="1120">
                        <c:v>-708.274096679688</c:v>
                      </c:pt>
                      <c:pt idx="1121">
                        <c:v>-709.78305664062498</c:v>
                      </c:pt>
                      <c:pt idx="1122">
                        <c:v>-711.28193359374995</c:v>
                      </c:pt>
                      <c:pt idx="1123">
                        <c:v>-712.8134765625</c:v>
                      </c:pt>
                      <c:pt idx="1124">
                        <c:v>-714.31359863281295</c:v>
                      </c:pt>
                      <c:pt idx="1125">
                        <c:v>-715.74833984375005</c:v>
                      </c:pt>
                      <c:pt idx="1126">
                        <c:v>-717.307543945313</c:v>
                      </c:pt>
                      <c:pt idx="1127">
                        <c:v>-718.875561523437</c:v>
                      </c:pt>
                      <c:pt idx="1128">
                        <c:v>-745.03530273437502</c:v>
                      </c:pt>
                      <c:pt idx="1129">
                        <c:v>-765.03852539062495</c:v>
                      </c:pt>
                      <c:pt idx="1130">
                        <c:v>-765.76909179687505</c:v>
                      </c:pt>
                      <c:pt idx="1131">
                        <c:v>-767.14597167968793</c:v>
                      </c:pt>
                      <c:pt idx="1132">
                        <c:v>-768.59077148437495</c:v>
                      </c:pt>
                      <c:pt idx="1133">
                        <c:v>-770.07458496093705</c:v>
                      </c:pt>
                      <c:pt idx="1134">
                        <c:v>-771.56215820312502</c:v>
                      </c:pt>
                      <c:pt idx="1135">
                        <c:v>-772.91889648437495</c:v>
                      </c:pt>
                      <c:pt idx="1136">
                        <c:v>-774.38127441406209</c:v>
                      </c:pt>
                      <c:pt idx="1137">
                        <c:v>-775.89775390625005</c:v>
                      </c:pt>
                      <c:pt idx="1138">
                        <c:v>-777.44187011718702</c:v>
                      </c:pt>
                      <c:pt idx="1139">
                        <c:v>-779.02370605468707</c:v>
                      </c:pt>
                      <c:pt idx="1140">
                        <c:v>-780.520092773437</c:v>
                      </c:pt>
                      <c:pt idx="1141">
                        <c:v>-781.98500976562502</c:v>
                      </c:pt>
                      <c:pt idx="1142">
                        <c:v>-783.563061523437</c:v>
                      </c:pt>
                      <c:pt idx="1143">
                        <c:v>-785.06694335937505</c:v>
                      </c:pt>
                      <c:pt idx="1144">
                        <c:v>-786.46271972656291</c:v>
                      </c:pt>
                      <c:pt idx="1145">
                        <c:v>-787.90627441406207</c:v>
                      </c:pt>
                      <c:pt idx="1146">
                        <c:v>-789.44411621093707</c:v>
                      </c:pt>
                      <c:pt idx="1147">
                        <c:v>-790.92412109375005</c:v>
                      </c:pt>
                      <c:pt idx="1148">
                        <c:v>-792.37770996093707</c:v>
                      </c:pt>
                      <c:pt idx="1149">
                        <c:v>-793.93818359374995</c:v>
                      </c:pt>
                      <c:pt idx="1150">
                        <c:v>-795.42446289062502</c:v>
                      </c:pt>
                      <c:pt idx="1151">
                        <c:v>-796.90952148437498</c:v>
                      </c:pt>
                      <c:pt idx="1152">
                        <c:v>-798.412182617187</c:v>
                      </c:pt>
                      <c:pt idx="1153">
                        <c:v>-799.950024414062</c:v>
                      </c:pt>
                      <c:pt idx="1154">
                        <c:v>-801.569580078125</c:v>
                      </c:pt>
                      <c:pt idx="1155">
                        <c:v>-803.04831542968793</c:v>
                      </c:pt>
                      <c:pt idx="1156">
                        <c:v>-804.43146972656291</c:v>
                      </c:pt>
                      <c:pt idx="1157">
                        <c:v>-805.939135742188</c:v>
                      </c:pt>
                      <c:pt idx="1158">
                        <c:v>-807.43298339843795</c:v>
                      </c:pt>
                      <c:pt idx="1159">
                        <c:v>-808.97709960937505</c:v>
                      </c:pt>
                      <c:pt idx="1160">
                        <c:v>-810.52878417968793</c:v>
                      </c:pt>
                      <c:pt idx="1161">
                        <c:v>-811.93583984375005</c:v>
                      </c:pt>
                      <c:pt idx="1162">
                        <c:v>-813.4384765625</c:v>
                      </c:pt>
                      <c:pt idx="1163">
                        <c:v>-814.95371093749998</c:v>
                      </c:pt>
                      <c:pt idx="1164">
                        <c:v>-816.40983886718709</c:v>
                      </c:pt>
                      <c:pt idx="1165">
                        <c:v>-817.95771484374995</c:v>
                      </c:pt>
                      <c:pt idx="1166">
                        <c:v>-819.47292480468695</c:v>
                      </c:pt>
                      <c:pt idx="1167">
                        <c:v>-820.94794921874995</c:v>
                      </c:pt>
                      <c:pt idx="1168">
                        <c:v>-822.44301757812502</c:v>
                      </c:pt>
                      <c:pt idx="1169">
                        <c:v>-823.94184570312495</c:v>
                      </c:pt>
                      <c:pt idx="1170">
                        <c:v>-825.439453125</c:v>
                      </c:pt>
                      <c:pt idx="1171">
                        <c:v>-826.91191406250005</c:v>
                      </c:pt>
                      <c:pt idx="1172">
                        <c:v>-828.45981445312498</c:v>
                      </c:pt>
                      <c:pt idx="1173">
                        <c:v>-830.03662109375</c:v>
                      </c:pt>
                      <c:pt idx="1174">
                        <c:v>-831.49399414062498</c:v>
                      </c:pt>
                      <c:pt idx="1175">
                        <c:v>-832.97529296874995</c:v>
                      </c:pt>
                      <c:pt idx="1176">
                        <c:v>-834.48422851562498</c:v>
                      </c:pt>
                      <c:pt idx="1177">
                        <c:v>-835.95541992187498</c:v>
                      </c:pt>
                      <c:pt idx="1178">
                        <c:v>-837.505859375</c:v>
                      </c:pt>
                      <c:pt idx="1179">
                        <c:v>-839.02104492187505</c:v>
                      </c:pt>
                      <c:pt idx="1180">
                        <c:v>-840.49223632812505</c:v>
                      </c:pt>
                      <c:pt idx="1181">
                        <c:v>-842.00239257812495</c:v>
                      </c:pt>
                      <c:pt idx="1182">
                        <c:v>-843.48613281250005</c:v>
                      </c:pt>
                      <c:pt idx="1183">
                        <c:v>-844.96494140624998</c:v>
                      </c:pt>
                      <c:pt idx="1184">
                        <c:v>-846.49399414062498</c:v>
                      </c:pt>
                      <c:pt idx="1185">
                        <c:v>-847.98906250000005</c:v>
                      </c:pt>
                      <c:pt idx="1186">
                        <c:v>-849.47158203125002</c:v>
                      </c:pt>
                      <c:pt idx="1187">
                        <c:v>-850.99057617187498</c:v>
                      </c:pt>
                      <c:pt idx="1188">
                        <c:v>-852.52963867187498</c:v>
                      </c:pt>
                      <c:pt idx="1189">
                        <c:v>-854.07373046875</c:v>
                      </c:pt>
                      <c:pt idx="1190">
                        <c:v>-855.576416015625</c:v>
                      </c:pt>
                      <c:pt idx="1191">
                        <c:v>-857.05390624999995</c:v>
                      </c:pt>
                      <c:pt idx="1192">
                        <c:v>-858.61562500000002</c:v>
                      </c:pt>
                      <c:pt idx="1193">
                        <c:v>-860.105712890625</c:v>
                      </c:pt>
                      <c:pt idx="1194">
                        <c:v>-861.50400390624998</c:v>
                      </c:pt>
                      <c:pt idx="1195">
                        <c:v>-863.01918945312502</c:v>
                      </c:pt>
                      <c:pt idx="1196">
                        <c:v>-864.50419921875005</c:v>
                      </c:pt>
                      <c:pt idx="1197">
                        <c:v>-866.014404296875</c:v>
                      </c:pt>
                      <c:pt idx="1198">
                        <c:v>-867.61640624999995</c:v>
                      </c:pt>
                      <c:pt idx="1199">
                        <c:v>-869.14165039062505</c:v>
                      </c:pt>
                      <c:pt idx="1200">
                        <c:v>-870.59521484375</c:v>
                      </c:pt>
                      <c:pt idx="1201">
                        <c:v>-872.02114257812502</c:v>
                      </c:pt>
                      <c:pt idx="1202">
                        <c:v>-873.53383789062502</c:v>
                      </c:pt>
                      <c:pt idx="1203">
                        <c:v>-875.04780273437495</c:v>
                      </c:pt>
                      <c:pt idx="1204">
                        <c:v>-876.52529296875002</c:v>
                      </c:pt>
                      <c:pt idx="1205">
                        <c:v>-878.024169921875</c:v>
                      </c:pt>
                      <c:pt idx="1206">
                        <c:v>-879.504150390625</c:v>
                      </c:pt>
                      <c:pt idx="1207">
                        <c:v>-880.98540039062505</c:v>
                      </c:pt>
                      <c:pt idx="1208">
                        <c:v>-882.54086914062498</c:v>
                      </c:pt>
                      <c:pt idx="1209">
                        <c:v>-884.09130859375</c:v>
                      </c:pt>
                      <c:pt idx="1210">
                        <c:v>-885.5537109375</c:v>
                      </c:pt>
                      <c:pt idx="1211">
                        <c:v>-887.01738281250005</c:v>
                      </c:pt>
                      <c:pt idx="1212">
                        <c:v>-888.52753906249995</c:v>
                      </c:pt>
                      <c:pt idx="1213">
                        <c:v>-890.09174804687495</c:v>
                      </c:pt>
                      <c:pt idx="1214">
                        <c:v>-891.59189453124998</c:v>
                      </c:pt>
                      <c:pt idx="1215">
                        <c:v>-893.07314453125002</c:v>
                      </c:pt>
                      <c:pt idx="1216">
                        <c:v>-894.62104492187495</c:v>
                      </c:pt>
                      <c:pt idx="1217">
                        <c:v>-896.08217773437502</c:v>
                      </c:pt>
                      <c:pt idx="1218">
                        <c:v>-897.56215820312502</c:v>
                      </c:pt>
                      <c:pt idx="1219">
                        <c:v>-899.09750976562498</c:v>
                      </c:pt>
                      <c:pt idx="1220">
                        <c:v>-900.63535156249998</c:v>
                      </c:pt>
                      <c:pt idx="1221">
                        <c:v>-902.120361328125</c:v>
                      </c:pt>
                      <c:pt idx="1222">
                        <c:v>-903.54501953124998</c:v>
                      </c:pt>
                      <c:pt idx="1223">
                        <c:v>-905.13066406250005</c:v>
                      </c:pt>
                      <c:pt idx="1224">
                        <c:v>-906.67607421875005</c:v>
                      </c:pt>
                      <c:pt idx="1225">
                        <c:v>-908.10703124999998</c:v>
                      </c:pt>
                      <c:pt idx="1226">
                        <c:v>-909.57197265624995</c:v>
                      </c:pt>
                      <c:pt idx="1227">
                        <c:v>-911.10854492187502</c:v>
                      </c:pt>
                      <c:pt idx="1228">
                        <c:v>-912.62373046874995</c:v>
                      </c:pt>
                      <c:pt idx="1229">
                        <c:v>-914.07607421875002</c:v>
                      </c:pt>
                      <c:pt idx="1230">
                        <c:v>-915.62900390624998</c:v>
                      </c:pt>
                      <c:pt idx="1231">
                        <c:v>-917.14296875000002</c:v>
                      </c:pt>
                      <c:pt idx="1232">
                        <c:v>-918.633056640625</c:v>
                      </c:pt>
                      <c:pt idx="1233">
                        <c:v>-920.18222656249998</c:v>
                      </c:pt>
                      <c:pt idx="1234">
                        <c:v>-921.77163085937502</c:v>
                      </c:pt>
                      <c:pt idx="1235">
                        <c:v>-923.25166015624995</c:v>
                      </c:pt>
                      <c:pt idx="1236">
                        <c:v>-924.67377929687495</c:v>
                      </c:pt>
                      <c:pt idx="1237">
                        <c:v>-926.16508789062505</c:v>
                      </c:pt>
                      <c:pt idx="1238">
                        <c:v>-927.60234375000005</c:v>
                      </c:pt>
                      <c:pt idx="1239">
                        <c:v>-929.10117187499998</c:v>
                      </c:pt>
                      <c:pt idx="1240">
                        <c:v>-930.63022460937498</c:v>
                      </c:pt>
                      <c:pt idx="1241">
                        <c:v>-932.10146484375002</c:v>
                      </c:pt>
                      <c:pt idx="1242">
                        <c:v>-933.59150390624995</c:v>
                      </c:pt>
                      <c:pt idx="1243">
                        <c:v>-935.106689453125</c:v>
                      </c:pt>
                      <c:pt idx="1244">
                        <c:v>-936.64077148437502</c:v>
                      </c:pt>
                      <c:pt idx="1245">
                        <c:v>-938.13710937500002</c:v>
                      </c:pt>
                      <c:pt idx="1246">
                        <c:v>-939.59072265625002</c:v>
                      </c:pt>
                      <c:pt idx="1247">
                        <c:v>-941.10341796875002</c:v>
                      </c:pt>
                      <c:pt idx="1248">
                        <c:v>-942.670166015625</c:v>
                      </c:pt>
                      <c:pt idx="1249">
                        <c:v>-944.23188476562495</c:v>
                      </c:pt>
                      <c:pt idx="1250">
                        <c:v>-945.68925781250005</c:v>
                      </c:pt>
                      <c:pt idx="1251">
                        <c:v>-947.16928710937498</c:v>
                      </c:pt>
                      <c:pt idx="1252">
                        <c:v>-948.68452148437495</c:v>
                      </c:pt>
                      <c:pt idx="1253">
                        <c:v>-950.15825195312505</c:v>
                      </c:pt>
                      <c:pt idx="1254">
                        <c:v>-951.6533203125</c:v>
                      </c:pt>
                      <c:pt idx="1255">
                        <c:v>-953.13706054687498</c:v>
                      </c:pt>
                      <c:pt idx="1256">
                        <c:v>-954.60825195312498</c:v>
                      </c:pt>
                      <c:pt idx="1257">
                        <c:v>-956.142333984375</c:v>
                      </c:pt>
                      <c:pt idx="1258">
                        <c:v>-957.66132812499995</c:v>
                      </c:pt>
                      <c:pt idx="1259">
                        <c:v>-959.15639648437502</c:v>
                      </c:pt>
                      <c:pt idx="1260">
                        <c:v>-960.70683593750005</c:v>
                      </c:pt>
                      <c:pt idx="1261">
                        <c:v>-962.18686523437498</c:v>
                      </c:pt>
                      <c:pt idx="1262">
                        <c:v>-963.689453125</c:v>
                      </c:pt>
                      <c:pt idx="1263">
                        <c:v>-965.21596679687502</c:v>
                      </c:pt>
                      <c:pt idx="1264">
                        <c:v>-966.713623046875</c:v>
                      </c:pt>
                      <c:pt idx="1265">
                        <c:v>-968.34453125000005</c:v>
                      </c:pt>
                      <c:pt idx="1266">
                        <c:v>-969.90122070312498</c:v>
                      </c:pt>
                      <c:pt idx="1267">
                        <c:v>-971.260498046875</c:v>
                      </c:pt>
                      <c:pt idx="1268">
                        <c:v>-972.67763671875002</c:v>
                      </c:pt>
                      <c:pt idx="1269">
                        <c:v>-974.16264648437505</c:v>
                      </c:pt>
                      <c:pt idx="1270">
                        <c:v>-975.65771484375</c:v>
                      </c:pt>
                      <c:pt idx="1271">
                        <c:v>-977.17670898437495</c:v>
                      </c:pt>
                      <c:pt idx="1272">
                        <c:v>-978.69443359374998</c:v>
                      </c:pt>
                      <c:pt idx="1273">
                        <c:v>-980.20712890624998</c:v>
                      </c:pt>
                      <c:pt idx="1274">
                        <c:v>-981.70097656250005</c:v>
                      </c:pt>
                      <c:pt idx="1275">
                        <c:v>-983.24262695312495</c:v>
                      </c:pt>
                      <c:pt idx="1276">
                        <c:v>-984.76157226562498</c:v>
                      </c:pt>
                      <c:pt idx="1277">
                        <c:v>-986.22519531249998</c:v>
                      </c:pt>
                      <c:pt idx="1278">
                        <c:v>-987.69765625000002</c:v>
                      </c:pt>
                      <c:pt idx="1279">
                        <c:v>-989.19404296874995</c:v>
                      </c:pt>
                      <c:pt idx="1280">
                        <c:v>-990.70048828125005</c:v>
                      </c:pt>
                      <c:pt idx="1281">
                        <c:v>-992.21318359375005</c:v>
                      </c:pt>
                      <c:pt idx="1282">
                        <c:v>-993.72587890625005</c:v>
                      </c:pt>
                      <c:pt idx="1283">
                        <c:v>-995.19580078125</c:v>
                      </c:pt>
                      <c:pt idx="1284">
                        <c:v>-996.68710937499998</c:v>
                      </c:pt>
                      <c:pt idx="1285">
                        <c:v>-998.22939453125002</c:v>
                      </c:pt>
                      <c:pt idx="1286">
                        <c:v>-1000.02802734375</c:v>
                      </c:pt>
                    </c:numCache>
                  </c:numRef>
                </c:xVal>
                <c:y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data_Loop!$DG$13:$DG$1299</c15:sqref>
                        </c15:formulaRef>
                      </c:ext>
                    </c:extLst>
                    <c:numCache>
                      <c:formatCode>General</c:formatCode>
                      <c:ptCount val="1287"/>
                      <c:pt idx="0">
                        <c:v>3.1301790410964199E-4</c:v>
                      </c:pt>
                      <c:pt idx="1">
                        <c:v>2.4582427025321999E-4</c:v>
                      </c:pt>
                      <c:pt idx="2">
                        <c:v>2.7183723436346497E-4</c:v>
                      </c:pt>
                      <c:pt idx="3">
                        <c:v>3.1908542194785202E-4</c:v>
                      </c:pt>
                      <c:pt idx="4">
                        <c:v>3.5177332188351203E-4</c:v>
                      </c:pt>
                      <c:pt idx="5">
                        <c:v>3.4656277422048099E-4</c:v>
                      </c:pt>
                      <c:pt idx="6">
                        <c:v>3.74373772280409E-4</c:v>
                      </c:pt>
                      <c:pt idx="7">
                        <c:v>3.0067383152565101E-4</c:v>
                      </c:pt>
                      <c:pt idx="8">
                        <c:v>3.0951762697685703E-4</c:v>
                      </c:pt>
                      <c:pt idx="9">
                        <c:v>3.6118238271037997E-4</c:v>
                      </c:pt>
                      <c:pt idx="10">
                        <c:v>3.3367723084310098E-4</c:v>
                      </c:pt>
                      <c:pt idx="11">
                        <c:v>3.6470295103213901E-4</c:v>
                      </c:pt>
                      <c:pt idx="12">
                        <c:v>3.70780168826498E-4</c:v>
                      </c:pt>
                      <c:pt idx="13">
                        <c:v>3.3855909708953698E-4</c:v>
                      </c:pt>
                      <c:pt idx="14">
                        <c:v>3.7735426081508897E-4</c:v>
                      </c:pt>
                      <c:pt idx="15">
                        <c:v>3.6538049747893403E-4</c:v>
                      </c:pt>
                      <c:pt idx="16">
                        <c:v>3.95077760659663E-4</c:v>
                      </c:pt>
                      <c:pt idx="17">
                        <c:v>4.0988724971386802E-4</c:v>
                      </c:pt>
                      <c:pt idx="18">
                        <c:v>3.4317855504240898E-4</c:v>
                      </c:pt>
                      <c:pt idx="19">
                        <c:v>3.9198224712739101E-4</c:v>
                      </c:pt>
                      <c:pt idx="20">
                        <c:v>4.1456543120756102E-4</c:v>
                      </c:pt>
                      <c:pt idx="21">
                        <c:v>3.2392292057320797E-4</c:v>
                      </c:pt>
                      <c:pt idx="22">
                        <c:v>4.0542293675070197E-4</c:v>
                      </c:pt>
                      <c:pt idx="23">
                        <c:v>3.5631131774848101E-4</c:v>
                      </c:pt>
                      <c:pt idx="24">
                        <c:v>3.77216223049219E-4</c:v>
                      </c:pt>
                      <c:pt idx="25">
                        <c:v>3.8084412362536599E-4</c:v>
                      </c:pt>
                      <c:pt idx="26">
                        <c:v>4.0432050972297602E-4</c:v>
                      </c:pt>
                      <c:pt idx="27">
                        <c:v>4.17713525262641E-4</c:v>
                      </c:pt>
                      <c:pt idx="28">
                        <c:v>3.7555646179306698E-4</c:v>
                      </c:pt>
                      <c:pt idx="29">
                        <c:v>4.1919460035136098E-4</c:v>
                      </c:pt>
                      <c:pt idx="30">
                        <c:v>4.4562551849937202E-4</c:v>
                      </c:pt>
                      <c:pt idx="31">
                        <c:v>4.0868815651853499E-4</c:v>
                      </c:pt>
                      <c:pt idx="32">
                        <c:v>4.1320274772617199E-4</c:v>
                      </c:pt>
                      <c:pt idx="33">
                        <c:v>4.1126974942040699E-4</c:v>
                      </c:pt>
                      <c:pt idx="34">
                        <c:v>4.1286225364989498E-4</c:v>
                      </c:pt>
                      <c:pt idx="35">
                        <c:v>4.49364719890136E-4</c:v>
                      </c:pt>
                      <c:pt idx="36">
                        <c:v>3.9656812192879001E-4</c:v>
                      </c:pt>
                      <c:pt idx="37">
                        <c:v>4.3394696035571601E-4</c:v>
                      </c:pt>
                      <c:pt idx="38">
                        <c:v>4.3436580460288701E-4</c:v>
                      </c:pt>
                      <c:pt idx="39">
                        <c:v>4.74774631810862E-4</c:v>
                      </c:pt>
                      <c:pt idx="40">
                        <c:v>4.4380666102136101E-4</c:v>
                      </c:pt>
                      <c:pt idx="41">
                        <c:v>4.2794967331329098E-4</c:v>
                      </c:pt>
                      <c:pt idx="42">
                        <c:v>4.8861004331344896E-4</c:v>
                      </c:pt>
                      <c:pt idx="43">
                        <c:v>4.4310641663989101E-4</c:v>
                      </c:pt>
                      <c:pt idx="44">
                        <c:v>4.5237071849597502E-4</c:v>
                      </c:pt>
                      <c:pt idx="45">
                        <c:v>4.2139223860360002E-4</c:v>
                      </c:pt>
                      <c:pt idx="46">
                        <c:v>4.69827028909665E-4</c:v>
                      </c:pt>
                      <c:pt idx="47">
                        <c:v>4.4688128801551101E-4</c:v>
                      </c:pt>
                      <c:pt idx="48">
                        <c:v>4.77613178481141E-4</c:v>
                      </c:pt>
                      <c:pt idx="49">
                        <c:v>4.9155553278733895E-4</c:v>
                      </c:pt>
                      <c:pt idx="50">
                        <c:v>4.5040702437077802E-4</c:v>
                      </c:pt>
                      <c:pt idx="51">
                        <c:v>4.8251607466599501E-4</c:v>
                      </c:pt>
                      <c:pt idx="52">
                        <c:v>4.0445180539865099E-4</c:v>
                      </c:pt>
                      <c:pt idx="53">
                        <c:v>4.0131505970829301E-4</c:v>
                      </c:pt>
                      <c:pt idx="54">
                        <c:v>4.68597067002492E-4</c:v>
                      </c:pt>
                      <c:pt idx="55">
                        <c:v>4.3394210299090702E-4</c:v>
                      </c:pt>
                      <c:pt idx="56">
                        <c:v>4.7543987806811201E-4</c:v>
                      </c:pt>
                      <c:pt idx="57">
                        <c:v>4.3020260950800502E-4</c:v>
                      </c:pt>
                      <c:pt idx="58">
                        <c:v>4.4068828924920299E-4</c:v>
                      </c:pt>
                      <c:pt idx="59">
                        <c:v>4.6998196184173198E-4</c:v>
                      </c:pt>
                      <c:pt idx="60">
                        <c:v>4.7951617536654099E-4</c:v>
                      </c:pt>
                      <c:pt idx="61">
                        <c:v>4.5092284283975201E-4</c:v>
                      </c:pt>
                      <c:pt idx="62">
                        <c:v>4.7816119164861002E-4</c:v>
                      </c:pt>
                      <c:pt idx="63">
                        <c:v>4.7602377723370698E-4</c:v>
                      </c:pt>
                      <c:pt idx="64">
                        <c:v>4.4399499645517398E-4</c:v>
                      </c:pt>
                      <c:pt idx="65">
                        <c:v>5.1360599379080105E-4</c:v>
                      </c:pt>
                      <c:pt idx="66">
                        <c:v>5.3069902372424396E-4</c:v>
                      </c:pt>
                      <c:pt idx="67">
                        <c:v>4.9413837374427997E-4</c:v>
                      </c:pt>
                      <c:pt idx="68">
                        <c:v>4.8729040262856398E-4</c:v>
                      </c:pt>
                      <c:pt idx="69">
                        <c:v>5.0225348314671397E-4</c:v>
                      </c:pt>
                      <c:pt idx="70">
                        <c:v>4.5941906627176398E-4</c:v>
                      </c:pt>
                      <c:pt idx="71">
                        <c:v>5.2797517906917298E-4</c:v>
                      </c:pt>
                      <c:pt idx="72">
                        <c:v>5.7041001488639695E-4</c:v>
                      </c:pt>
                      <c:pt idx="73">
                        <c:v>5.1124787737809503E-4</c:v>
                      </c:pt>
                      <c:pt idx="74">
                        <c:v>5.1451052118486299E-4</c:v>
                      </c:pt>
                      <c:pt idx="75">
                        <c:v>5.3096835442057095E-4</c:v>
                      </c:pt>
                      <c:pt idx="76">
                        <c:v>5.0890166060355599E-4</c:v>
                      </c:pt>
                      <c:pt idx="77">
                        <c:v>4.6752300422867803E-4</c:v>
                      </c:pt>
                      <c:pt idx="78">
                        <c:v>5.0010471049452196E-4</c:v>
                      </c:pt>
                      <c:pt idx="79">
                        <c:v>4.7668915061146501E-4</c:v>
                      </c:pt>
                      <c:pt idx="80">
                        <c:v>5.2322171255073395E-4</c:v>
                      </c:pt>
                      <c:pt idx="81">
                        <c:v>4.8668035438042E-4</c:v>
                      </c:pt>
                      <c:pt idx="82">
                        <c:v>4.4670112495696001E-4</c:v>
                      </c:pt>
                      <c:pt idx="83">
                        <c:v>5.0987175637757305E-4</c:v>
                      </c:pt>
                      <c:pt idx="84">
                        <c:v>4.2090358379690798E-4</c:v>
                      </c:pt>
                      <c:pt idx="85">
                        <c:v>4.8156580257887899E-4</c:v>
                      </c:pt>
                      <c:pt idx="86">
                        <c:v>4.7072707237490598E-4</c:v>
                      </c:pt>
                      <c:pt idx="87">
                        <c:v>4.31843970314593E-4</c:v>
                      </c:pt>
                      <c:pt idx="88">
                        <c:v>3.9521669449128598E-4</c:v>
                      </c:pt>
                      <c:pt idx="89">
                        <c:v>4.4397263456367699E-4</c:v>
                      </c:pt>
                      <c:pt idx="90">
                        <c:v>4.2081024109460698E-4</c:v>
                      </c:pt>
                      <c:pt idx="91">
                        <c:v>4.4555071213064603E-4</c:v>
                      </c:pt>
                      <c:pt idx="92">
                        <c:v>4.0511031096518798E-4</c:v>
                      </c:pt>
                      <c:pt idx="93">
                        <c:v>4.2191490628623899E-4</c:v>
                      </c:pt>
                      <c:pt idx="94">
                        <c:v>3.8460799785552501E-4</c:v>
                      </c:pt>
                      <c:pt idx="95">
                        <c:v>4.2791359707175698E-4</c:v>
                      </c:pt>
                      <c:pt idx="96">
                        <c:v>4.4561130818372902E-4</c:v>
                      </c:pt>
                      <c:pt idx="97">
                        <c:v>4.4273800792174998E-4</c:v>
                      </c:pt>
                      <c:pt idx="98">
                        <c:v>4.84577572260631E-4</c:v>
                      </c:pt>
                      <c:pt idx="99">
                        <c:v>4.23685104405335E-4</c:v>
                      </c:pt>
                      <c:pt idx="100">
                        <c:v>4.3591239850489602E-4</c:v>
                      </c:pt>
                      <c:pt idx="101">
                        <c:v>4.0306919869039903E-4</c:v>
                      </c:pt>
                      <c:pt idx="102">
                        <c:v>4.3532232210719202E-4</c:v>
                      </c:pt>
                      <c:pt idx="103">
                        <c:v>4.31654925448261E-4</c:v>
                      </c:pt>
                      <c:pt idx="104">
                        <c:v>4.3618513239985699E-4</c:v>
                      </c:pt>
                      <c:pt idx="105">
                        <c:v>4.2820621344339998E-4</c:v>
                      </c:pt>
                      <c:pt idx="106">
                        <c:v>4.2382319931579698E-4</c:v>
                      </c:pt>
                      <c:pt idx="107">
                        <c:v>4.5154558470579499E-4</c:v>
                      </c:pt>
                      <c:pt idx="108">
                        <c:v>4.3147274178734999E-4</c:v>
                      </c:pt>
                      <c:pt idx="109">
                        <c:v>4.9467127741428698E-4</c:v>
                      </c:pt>
                      <c:pt idx="110">
                        <c:v>4.9386647180003896E-4</c:v>
                      </c:pt>
                      <c:pt idx="111">
                        <c:v>4.9172067973759896E-4</c:v>
                      </c:pt>
                      <c:pt idx="112">
                        <c:v>5.24526127365239E-4</c:v>
                      </c:pt>
                      <c:pt idx="113">
                        <c:v>5.0688295903107304E-4</c:v>
                      </c:pt>
                      <c:pt idx="114">
                        <c:v>4.7592990384339302E-4</c:v>
                      </c:pt>
                      <c:pt idx="115">
                        <c:v>5.1154145550183505E-4</c:v>
                      </c:pt>
                      <c:pt idx="116">
                        <c:v>4.9913789700723301E-4</c:v>
                      </c:pt>
                      <c:pt idx="117">
                        <c:v>4.9932232915816097E-4</c:v>
                      </c:pt>
                      <c:pt idx="118">
                        <c:v>4.9182396830211499E-4</c:v>
                      </c:pt>
                      <c:pt idx="119">
                        <c:v>4.8470193678425301E-4</c:v>
                      </c:pt>
                      <c:pt idx="120">
                        <c:v>4.4553840121435399E-4</c:v>
                      </c:pt>
                      <c:pt idx="121">
                        <c:v>4.7304061747834399E-4</c:v>
                      </c:pt>
                      <c:pt idx="122">
                        <c:v>4.6498617706782001E-4</c:v>
                      </c:pt>
                      <c:pt idx="123">
                        <c:v>4.9545941718428805E-4</c:v>
                      </c:pt>
                      <c:pt idx="124">
                        <c:v>4.9718753150771095E-4</c:v>
                      </c:pt>
                      <c:pt idx="125">
                        <c:v>5.0333950558945799E-4</c:v>
                      </c:pt>
                      <c:pt idx="126">
                        <c:v>5.5226396194108895E-4</c:v>
                      </c:pt>
                      <c:pt idx="127">
                        <c:v>5.4055395865408801E-4</c:v>
                      </c:pt>
                      <c:pt idx="128">
                        <c:v>5.5131923063024297E-4</c:v>
                      </c:pt>
                      <c:pt idx="129">
                        <c:v>5.5355305159175401E-4</c:v>
                      </c:pt>
                      <c:pt idx="130">
                        <c:v>5.3176746809687001E-4</c:v>
                      </c:pt>
                      <c:pt idx="131">
                        <c:v>5.3836539882653903E-4</c:v>
                      </c:pt>
                      <c:pt idx="132">
                        <c:v>5.3709376235806805E-4</c:v>
                      </c:pt>
                      <c:pt idx="133">
                        <c:v>5.5386588489617799E-4</c:v>
                      </c:pt>
                      <c:pt idx="134">
                        <c:v>5.4456490418125503E-4</c:v>
                      </c:pt>
                      <c:pt idx="135">
                        <c:v>5.5008730206220901E-4</c:v>
                      </c:pt>
                      <c:pt idx="136">
                        <c:v>5.7123423032846702E-4</c:v>
                      </c:pt>
                      <c:pt idx="137">
                        <c:v>5.8364915656340601E-4</c:v>
                      </c:pt>
                      <c:pt idx="138">
                        <c:v>5.71111770980247E-4</c:v>
                      </c:pt>
                      <c:pt idx="139">
                        <c:v>5.3895428160005297E-4</c:v>
                      </c:pt>
                      <c:pt idx="140">
                        <c:v>5.6239686674226298E-4</c:v>
                      </c:pt>
                      <c:pt idx="141">
                        <c:v>5.6550377844406103E-4</c:v>
                      </c:pt>
                      <c:pt idx="142">
                        <c:v>5.3901521863072095E-4</c:v>
                      </c:pt>
                      <c:pt idx="143">
                        <c:v>5.5913814283097202E-4</c:v>
                      </c:pt>
                      <c:pt idx="144">
                        <c:v>6.00363163931071E-4</c:v>
                      </c:pt>
                      <c:pt idx="145">
                        <c:v>6.0055443265152897E-4</c:v>
                      </c:pt>
                      <c:pt idx="146">
                        <c:v>5.84707838143611E-4</c:v>
                      </c:pt>
                      <c:pt idx="147">
                        <c:v>5.9636442261591703E-4</c:v>
                      </c:pt>
                      <c:pt idx="148">
                        <c:v>6.0244620698501504E-4</c:v>
                      </c:pt>
                      <c:pt idx="149">
                        <c:v>6.0717237703248E-4</c:v>
                      </c:pt>
                      <c:pt idx="150">
                        <c:v>5.9328866861290503E-4</c:v>
                      </c:pt>
                      <c:pt idx="151">
                        <c:v>6.1616544769121896E-4</c:v>
                      </c:pt>
                      <c:pt idx="152">
                        <c:v>5.9267520373424895E-4</c:v>
                      </c:pt>
                      <c:pt idx="153">
                        <c:v>6.09281423842705E-4</c:v>
                      </c:pt>
                      <c:pt idx="154">
                        <c:v>6.2735985930195801E-4</c:v>
                      </c:pt>
                      <c:pt idx="155">
                        <c:v>6.1336462871488097E-4</c:v>
                      </c:pt>
                      <c:pt idx="156">
                        <c:v>5.49117874098387E-4</c:v>
                      </c:pt>
                      <c:pt idx="157">
                        <c:v>5.6389037069307199E-4</c:v>
                      </c:pt>
                      <c:pt idx="158">
                        <c:v>6.0487883327031797E-4</c:v>
                      </c:pt>
                      <c:pt idx="159">
                        <c:v>6.1723111015648396E-4</c:v>
                      </c:pt>
                      <c:pt idx="160">
                        <c:v>5.8647584660223302E-4</c:v>
                      </c:pt>
                      <c:pt idx="161">
                        <c:v>6.1934157799194102E-4</c:v>
                      </c:pt>
                      <c:pt idx="162">
                        <c:v>6.2085549490863905E-4</c:v>
                      </c:pt>
                      <c:pt idx="163">
                        <c:v>6.5428354989388495E-4</c:v>
                      </c:pt>
                      <c:pt idx="164">
                        <c:v>6.04368011286466E-4</c:v>
                      </c:pt>
                      <c:pt idx="165">
                        <c:v>6.2332001828839198E-4</c:v>
                      </c:pt>
                      <c:pt idx="166">
                        <c:v>6.1129958732943502E-4</c:v>
                      </c:pt>
                      <c:pt idx="167">
                        <c:v>6.6620945767859095E-4</c:v>
                      </c:pt>
                      <c:pt idx="168">
                        <c:v>6.3480564411210101E-4</c:v>
                      </c:pt>
                      <c:pt idx="169">
                        <c:v>6.8143669260170895E-4</c:v>
                      </c:pt>
                      <c:pt idx="170">
                        <c:v>6.7510379250475901E-4</c:v>
                      </c:pt>
                      <c:pt idx="171">
                        <c:v>6.3583065979199902E-4</c:v>
                      </c:pt>
                      <c:pt idx="172">
                        <c:v>6.5073344057484301E-4</c:v>
                      </c:pt>
                      <c:pt idx="173">
                        <c:v>6.67703866208109E-4</c:v>
                      </c:pt>
                      <c:pt idx="174">
                        <c:v>6.6866982089960501E-4</c:v>
                      </c:pt>
                      <c:pt idx="175">
                        <c:v>6.4935833475761198E-4</c:v>
                      </c:pt>
                      <c:pt idx="176">
                        <c:v>6.5310018533629199E-4</c:v>
                      </c:pt>
                      <c:pt idx="177">
                        <c:v>6.9190009213758105E-4</c:v>
                      </c:pt>
                      <c:pt idx="178">
                        <c:v>6.4139297023759205E-4</c:v>
                      </c:pt>
                      <c:pt idx="179">
                        <c:v>6.6154169310143603E-4</c:v>
                      </c:pt>
                      <c:pt idx="180">
                        <c:v>6.8258551290692904E-4</c:v>
                      </c:pt>
                      <c:pt idx="181">
                        <c:v>6.5743162079467097E-4</c:v>
                      </c:pt>
                      <c:pt idx="182">
                        <c:v>6.4927478332545596E-4</c:v>
                      </c:pt>
                      <c:pt idx="183">
                        <c:v>6.9598647946928296E-4</c:v>
                      </c:pt>
                      <c:pt idx="184">
                        <c:v>6.8267742415947699E-4</c:v>
                      </c:pt>
                      <c:pt idx="185">
                        <c:v>6.8231705186165201E-4</c:v>
                      </c:pt>
                      <c:pt idx="186">
                        <c:v>6.9753685367203498E-4</c:v>
                      </c:pt>
                      <c:pt idx="187">
                        <c:v>6.6298167378294197E-4</c:v>
                      </c:pt>
                      <c:pt idx="188">
                        <c:v>6.38740796034311E-4</c:v>
                      </c:pt>
                      <c:pt idx="189">
                        <c:v>6.4800005523620496E-4</c:v>
                      </c:pt>
                      <c:pt idx="190">
                        <c:v>6.5198918618383404E-4</c:v>
                      </c:pt>
                      <c:pt idx="191">
                        <c:v>6.6920609631124998E-4</c:v>
                      </c:pt>
                      <c:pt idx="192">
                        <c:v>6.5393047638354301E-4</c:v>
                      </c:pt>
                      <c:pt idx="193">
                        <c:v>6.7946246143955598E-4</c:v>
                      </c:pt>
                      <c:pt idx="194">
                        <c:v>6.6640945621667996E-4</c:v>
                      </c:pt>
                      <c:pt idx="195">
                        <c:v>6.8781533399456902E-4</c:v>
                      </c:pt>
                      <c:pt idx="196">
                        <c:v>7.0017786087097798E-4</c:v>
                      </c:pt>
                      <c:pt idx="197">
                        <c:v>7.2024403585536998E-4</c:v>
                      </c:pt>
                      <c:pt idx="198">
                        <c:v>6.5671391222829503E-4</c:v>
                      </c:pt>
                      <c:pt idx="199">
                        <c:v>6.3685378019919003E-4</c:v>
                      </c:pt>
                      <c:pt idx="200">
                        <c:v>6.5648994765200896E-4</c:v>
                      </c:pt>
                      <c:pt idx="201">
                        <c:v>6.9076014385739996E-4</c:v>
                      </c:pt>
                      <c:pt idx="202">
                        <c:v>6.9310943921827104E-4</c:v>
                      </c:pt>
                      <c:pt idx="203">
                        <c:v>6.7953496495053601E-4</c:v>
                      </c:pt>
                      <c:pt idx="204">
                        <c:v>6.6052932001460897E-4</c:v>
                      </c:pt>
                      <c:pt idx="205">
                        <c:v>6.5575529780394703E-4</c:v>
                      </c:pt>
                      <c:pt idx="206">
                        <c:v>6.7541204197987998E-4</c:v>
                      </c:pt>
                      <c:pt idx="207">
                        <c:v>6.9939868046664402E-4</c:v>
                      </c:pt>
                      <c:pt idx="208">
                        <c:v>6.9225264382537699E-4</c:v>
                      </c:pt>
                      <c:pt idx="209">
                        <c:v>6.7396579640563198E-4</c:v>
                      </c:pt>
                      <c:pt idx="210">
                        <c:v>6.9504114014846399E-4</c:v>
                      </c:pt>
                      <c:pt idx="211">
                        <c:v>6.8836368101553595E-4</c:v>
                      </c:pt>
                      <c:pt idx="212">
                        <c:v>7.0743652075628996E-4</c:v>
                      </c:pt>
                      <c:pt idx="213">
                        <c:v>7.2086618053048598E-4</c:v>
                      </c:pt>
                      <c:pt idx="214">
                        <c:v>6.9456650808577298E-4</c:v>
                      </c:pt>
                      <c:pt idx="215">
                        <c:v>7.0033115111698904E-4</c:v>
                      </c:pt>
                      <c:pt idx="216">
                        <c:v>6.9475747168133099E-4</c:v>
                      </c:pt>
                      <c:pt idx="217">
                        <c:v>7.3316301080443298E-4</c:v>
                      </c:pt>
                      <c:pt idx="218">
                        <c:v>6.9588561939092205E-4</c:v>
                      </c:pt>
                      <c:pt idx="219">
                        <c:v>6.8151118434079305E-4</c:v>
                      </c:pt>
                      <c:pt idx="220">
                        <c:v>6.7436355783438403E-4</c:v>
                      </c:pt>
                      <c:pt idx="221">
                        <c:v>6.9254796028227195E-4</c:v>
                      </c:pt>
                      <c:pt idx="222">
                        <c:v>6.9477274665010402E-4</c:v>
                      </c:pt>
                      <c:pt idx="223">
                        <c:v>7.02097082518769E-4</c:v>
                      </c:pt>
                      <c:pt idx="224">
                        <c:v>6.79798976970731E-4</c:v>
                      </c:pt>
                      <c:pt idx="225">
                        <c:v>7.0265894281045101E-4</c:v>
                      </c:pt>
                      <c:pt idx="226">
                        <c:v>6.9968757259199102E-4</c:v>
                      </c:pt>
                      <c:pt idx="227">
                        <c:v>7.1750604424713202E-4</c:v>
                      </c:pt>
                      <c:pt idx="228">
                        <c:v>7.1562327084014402E-4</c:v>
                      </c:pt>
                      <c:pt idx="229">
                        <c:v>7.3547050895540495E-4</c:v>
                      </c:pt>
                      <c:pt idx="230">
                        <c:v>7.2346242855794805E-4</c:v>
                      </c:pt>
                      <c:pt idx="231">
                        <c:v>7.4221253830966596E-4</c:v>
                      </c:pt>
                      <c:pt idx="232">
                        <c:v>7.3427555062706602E-4</c:v>
                      </c:pt>
                      <c:pt idx="233">
                        <c:v>7.0895535373808498E-4</c:v>
                      </c:pt>
                      <c:pt idx="234">
                        <c:v>6.8143989368894603E-4</c:v>
                      </c:pt>
                      <c:pt idx="235">
                        <c:v>6.8722728103588402E-4</c:v>
                      </c:pt>
                      <c:pt idx="236">
                        <c:v>7.1159747444332004E-4</c:v>
                      </c:pt>
                      <c:pt idx="237">
                        <c:v>7.2089849867184696E-4</c:v>
                      </c:pt>
                      <c:pt idx="238">
                        <c:v>7.3853500540226405E-4</c:v>
                      </c:pt>
                      <c:pt idx="239">
                        <c:v>7.36019277775847E-4</c:v>
                      </c:pt>
                      <c:pt idx="240">
                        <c:v>7.56098264450719E-4</c:v>
                      </c:pt>
                      <c:pt idx="241">
                        <c:v>7.5464701291766596E-4</c:v>
                      </c:pt>
                      <c:pt idx="242">
                        <c:v>7.6480596025488702E-4</c:v>
                      </c:pt>
                      <c:pt idx="243">
                        <c:v>7.3780897729895797E-4</c:v>
                      </c:pt>
                      <c:pt idx="244">
                        <c:v>7.5079337719158995E-4</c:v>
                      </c:pt>
                      <c:pt idx="245">
                        <c:v>7.3619683436371099E-4</c:v>
                      </c:pt>
                      <c:pt idx="246">
                        <c:v>7.9268370234429804E-4</c:v>
                      </c:pt>
                      <c:pt idx="247">
                        <c:v>7.8179720980803996E-4</c:v>
                      </c:pt>
                      <c:pt idx="248">
                        <c:v>7.8172905427748897E-4</c:v>
                      </c:pt>
                      <c:pt idx="249">
                        <c:v>7.4300414900998004E-4</c:v>
                      </c:pt>
                      <c:pt idx="250">
                        <c:v>7.8756744957484705E-4</c:v>
                      </c:pt>
                      <c:pt idx="251">
                        <c:v>7.4085495671481999E-4</c:v>
                      </c:pt>
                      <c:pt idx="252">
                        <c:v>7.4832953674941005E-4</c:v>
                      </c:pt>
                      <c:pt idx="253">
                        <c:v>7.2553491814956301E-4</c:v>
                      </c:pt>
                      <c:pt idx="254">
                        <c:v>7.4463138528057496E-4</c:v>
                      </c:pt>
                      <c:pt idx="255">
                        <c:v>7.4014813988300702E-4</c:v>
                      </c:pt>
                      <c:pt idx="256">
                        <c:v>7.5701765082834599E-4</c:v>
                      </c:pt>
                      <c:pt idx="257">
                        <c:v>7.0284150877710199E-4</c:v>
                      </c:pt>
                      <c:pt idx="258">
                        <c:v>7.2387182396105505E-4</c:v>
                      </c:pt>
                      <c:pt idx="259">
                        <c:v>7.5595295693413203E-4</c:v>
                      </c:pt>
                      <c:pt idx="260">
                        <c:v>7.4696715159394396E-4</c:v>
                      </c:pt>
                      <c:pt idx="261">
                        <c:v>7.3419845249851905E-4</c:v>
                      </c:pt>
                      <c:pt idx="262">
                        <c:v>7.37207353808961E-4</c:v>
                      </c:pt>
                      <c:pt idx="263">
                        <c:v>7.3640963482993497E-4</c:v>
                      </c:pt>
                      <c:pt idx="264">
                        <c:v>6.8798515751124396E-4</c:v>
                      </c:pt>
                      <c:pt idx="265">
                        <c:v>7.1899957810414702E-4</c:v>
                      </c:pt>
                      <c:pt idx="266">
                        <c:v>7.3172464421920099E-4</c:v>
                      </c:pt>
                      <c:pt idx="267">
                        <c:v>7.39176709274359E-4</c:v>
                      </c:pt>
                      <c:pt idx="268">
                        <c:v>7.5034278370034603E-4</c:v>
                      </c:pt>
                      <c:pt idx="269">
                        <c:v>7.5069029241458596E-4</c:v>
                      </c:pt>
                      <c:pt idx="270">
                        <c:v>7.5659876391988398E-4</c:v>
                      </c:pt>
                      <c:pt idx="271">
                        <c:v>7.7181066810383598E-4</c:v>
                      </c:pt>
                      <c:pt idx="272">
                        <c:v>7.3591707391812303E-4</c:v>
                      </c:pt>
                      <c:pt idx="273">
                        <c:v>7.4649558552965895E-4</c:v>
                      </c:pt>
                      <c:pt idx="274">
                        <c:v>7.7302864992127602E-4</c:v>
                      </c:pt>
                      <c:pt idx="275">
                        <c:v>7.38449287325802E-4</c:v>
                      </c:pt>
                      <c:pt idx="276">
                        <c:v>7.3655203300697803E-4</c:v>
                      </c:pt>
                      <c:pt idx="277">
                        <c:v>6.9344357192308004E-4</c:v>
                      </c:pt>
                      <c:pt idx="278">
                        <c:v>6.7395021770966495E-4</c:v>
                      </c:pt>
                      <c:pt idx="279">
                        <c:v>7.19857602542214E-4</c:v>
                      </c:pt>
                      <c:pt idx="280">
                        <c:v>7.4172081352487601E-4</c:v>
                      </c:pt>
                      <c:pt idx="281">
                        <c:v>7.3294293322467602E-4</c:v>
                      </c:pt>
                      <c:pt idx="282">
                        <c:v>7.5075674440131803E-4</c:v>
                      </c:pt>
                      <c:pt idx="283">
                        <c:v>7.5100615286608798E-4</c:v>
                      </c:pt>
                      <c:pt idx="284">
                        <c:v>7.6895605871601903E-4</c:v>
                      </c:pt>
                      <c:pt idx="285">
                        <c:v>7.7490433069128803E-4</c:v>
                      </c:pt>
                      <c:pt idx="286">
                        <c:v>7.6732447230299402E-4</c:v>
                      </c:pt>
                      <c:pt idx="287">
                        <c:v>7.6771071259501295E-4</c:v>
                      </c:pt>
                      <c:pt idx="288">
                        <c:v>7.9711134266339796E-4</c:v>
                      </c:pt>
                      <c:pt idx="289">
                        <c:v>8.03591338886733E-4</c:v>
                      </c:pt>
                      <c:pt idx="290">
                        <c:v>8.1458187613715597E-4</c:v>
                      </c:pt>
                      <c:pt idx="291">
                        <c:v>7.9696370274418503E-4</c:v>
                      </c:pt>
                      <c:pt idx="292">
                        <c:v>7.5862450011053605E-4</c:v>
                      </c:pt>
                      <c:pt idx="293">
                        <c:v>7.6225202879671202E-4</c:v>
                      </c:pt>
                      <c:pt idx="294">
                        <c:v>7.9130174710691995E-4</c:v>
                      </c:pt>
                      <c:pt idx="295">
                        <c:v>8.0769679344096603E-4</c:v>
                      </c:pt>
                      <c:pt idx="296">
                        <c:v>7.8746453362790497E-4</c:v>
                      </c:pt>
                      <c:pt idx="297">
                        <c:v>8.1855397001268895E-4</c:v>
                      </c:pt>
                      <c:pt idx="298">
                        <c:v>8.0716129805803705E-4</c:v>
                      </c:pt>
                      <c:pt idx="299">
                        <c:v>7.8905556732483402E-4</c:v>
                      </c:pt>
                      <c:pt idx="300">
                        <c:v>8.0591886249607703E-4</c:v>
                      </c:pt>
                      <c:pt idx="301">
                        <c:v>8.1468809249213899E-4</c:v>
                      </c:pt>
                      <c:pt idx="302">
                        <c:v>8.5184135721963299E-4</c:v>
                      </c:pt>
                      <c:pt idx="303">
                        <c:v>8.6099958750590698E-4</c:v>
                      </c:pt>
                      <c:pt idx="304">
                        <c:v>8.4038507028302996E-4</c:v>
                      </c:pt>
                      <c:pt idx="305">
                        <c:v>8.56215648900978E-4</c:v>
                      </c:pt>
                      <c:pt idx="306">
                        <c:v>8.6583782507659499E-4</c:v>
                      </c:pt>
                      <c:pt idx="307">
                        <c:v>8.8516690326986304E-4</c:v>
                      </c:pt>
                      <c:pt idx="308">
                        <c:v>8.5121179978592905E-4</c:v>
                      </c:pt>
                      <c:pt idx="309">
                        <c:v>8.4160440775230797E-4</c:v>
                      </c:pt>
                      <c:pt idx="310">
                        <c:v>8.5757330448207501E-4</c:v>
                      </c:pt>
                      <c:pt idx="311">
                        <c:v>8.4783306331312599E-4</c:v>
                      </c:pt>
                      <c:pt idx="312">
                        <c:v>8.5814073770984804E-4</c:v>
                      </c:pt>
                      <c:pt idx="313">
                        <c:v>8.6340414438820995E-4</c:v>
                      </c:pt>
                      <c:pt idx="314">
                        <c:v>8.7291649448567902E-4</c:v>
                      </c:pt>
                      <c:pt idx="315">
                        <c:v>8.6367617647604804E-4</c:v>
                      </c:pt>
                      <c:pt idx="316">
                        <c:v>8.7122917833468605E-4</c:v>
                      </c:pt>
                      <c:pt idx="317">
                        <c:v>8.7049992701361404E-4</c:v>
                      </c:pt>
                      <c:pt idx="318">
                        <c:v>8.6528854341743104E-4</c:v>
                      </c:pt>
                      <c:pt idx="319">
                        <c:v>9.0628544895698698E-4</c:v>
                      </c:pt>
                      <c:pt idx="320">
                        <c:v>8.8658052172303705E-4</c:v>
                      </c:pt>
                      <c:pt idx="321">
                        <c:v>9.0807055984484005E-4</c:v>
                      </c:pt>
                      <c:pt idx="322">
                        <c:v>8.8762488326548804E-4</c:v>
                      </c:pt>
                      <c:pt idx="323">
                        <c:v>9.0326470510423995E-4</c:v>
                      </c:pt>
                      <c:pt idx="324">
                        <c:v>8.9861278051996802E-4</c:v>
                      </c:pt>
                      <c:pt idx="325">
                        <c:v>8.7106796340940195E-4</c:v>
                      </c:pt>
                      <c:pt idx="326">
                        <c:v>8.7575676244618897E-4</c:v>
                      </c:pt>
                      <c:pt idx="327">
                        <c:v>8.9700742489281799E-4</c:v>
                      </c:pt>
                      <c:pt idx="328">
                        <c:v>9.0265744719206405E-4</c:v>
                      </c:pt>
                      <c:pt idx="329">
                        <c:v>9.2477006690717999E-4</c:v>
                      </c:pt>
                      <c:pt idx="330">
                        <c:v>9.4408918887978503E-4</c:v>
                      </c:pt>
                      <c:pt idx="331">
                        <c:v>9.4498343802111801E-4</c:v>
                      </c:pt>
                      <c:pt idx="332">
                        <c:v>9.4091163593817495E-4</c:v>
                      </c:pt>
                      <c:pt idx="333">
                        <c:v>9.5396504585360203E-4</c:v>
                      </c:pt>
                      <c:pt idx="334">
                        <c:v>9.5107948187272702E-4</c:v>
                      </c:pt>
                      <c:pt idx="335">
                        <c:v>9.4960547795942297E-4</c:v>
                      </c:pt>
                      <c:pt idx="336">
                        <c:v>9.6398934460023599E-4</c:v>
                      </c:pt>
                      <c:pt idx="337">
                        <c:v>9.7319734550917604E-4</c:v>
                      </c:pt>
                      <c:pt idx="338">
                        <c:v>9.6920009543567599E-4</c:v>
                      </c:pt>
                      <c:pt idx="339">
                        <c:v>9.7362252910602695E-4</c:v>
                      </c:pt>
                      <c:pt idx="340">
                        <c:v>9.6688836390709202E-4</c:v>
                      </c:pt>
                      <c:pt idx="341">
                        <c:v>9.7167499241925003E-4</c:v>
                      </c:pt>
                      <c:pt idx="342">
                        <c:v>9.8135693945985807E-4</c:v>
                      </c:pt>
                      <c:pt idx="343">
                        <c:v>9.7660127530516507E-4</c:v>
                      </c:pt>
                      <c:pt idx="344">
                        <c:v>9.7916578515145399E-4</c:v>
                      </c:pt>
                      <c:pt idx="345">
                        <c:v>9.6878348442459199E-4</c:v>
                      </c:pt>
                      <c:pt idx="346">
                        <c:v>9.6618233893991899E-4</c:v>
                      </c:pt>
                      <c:pt idx="347">
                        <c:v>9.89814512241951E-4</c:v>
                      </c:pt>
                      <c:pt idx="348">
                        <c:v>1.0059353200916701E-3</c:v>
                      </c:pt>
                      <c:pt idx="349">
                        <c:v>1.01835060145767E-3</c:v>
                      </c:pt>
                      <c:pt idx="350">
                        <c:v>1.025766860067E-3</c:v>
                      </c:pt>
                      <c:pt idx="351">
                        <c:v>1.00106941978276E-3</c:v>
                      </c:pt>
                      <c:pt idx="352">
                        <c:v>1.01444160984116E-3</c:v>
                      </c:pt>
                      <c:pt idx="353">
                        <c:v>1.01908546125817E-3</c:v>
                      </c:pt>
                      <c:pt idx="354">
                        <c:v>1.02777595214111E-3</c:v>
                      </c:pt>
                      <c:pt idx="355">
                        <c:v>1.0125885826565699E-3</c:v>
                      </c:pt>
                      <c:pt idx="356">
                        <c:v>1.03493454880162E-3</c:v>
                      </c:pt>
                      <c:pt idx="357">
                        <c:v>1.0393685292335499E-3</c:v>
                      </c:pt>
                      <c:pt idx="358">
                        <c:v>1.0030886654992599E-3</c:v>
                      </c:pt>
                      <c:pt idx="359">
                        <c:v>1.01508655082631E-3</c:v>
                      </c:pt>
                      <c:pt idx="360">
                        <c:v>1.03085011193788E-3</c:v>
                      </c:pt>
                      <c:pt idx="361">
                        <c:v>1.04702010821098E-3</c:v>
                      </c:pt>
                      <c:pt idx="362">
                        <c:v>1.06017265968372E-3</c:v>
                      </c:pt>
                      <c:pt idx="363">
                        <c:v>1.06403868281477E-3</c:v>
                      </c:pt>
                      <c:pt idx="364">
                        <c:v>1.0757842585987899E-3</c:v>
                      </c:pt>
                      <c:pt idx="365">
                        <c:v>1.0891641059020999E-3</c:v>
                      </c:pt>
                      <c:pt idx="366">
                        <c:v>1.0884869343143499E-3</c:v>
                      </c:pt>
                      <c:pt idx="367">
                        <c:v>1.0948478393395899E-3</c:v>
                      </c:pt>
                      <c:pt idx="368">
                        <c:v>1.0891589542631E-3</c:v>
                      </c:pt>
                      <c:pt idx="369">
                        <c:v>1.0944285842815699E-3</c:v>
                      </c:pt>
                      <c:pt idx="370">
                        <c:v>1.10710709317588E-3</c:v>
                      </c:pt>
                      <c:pt idx="371">
                        <c:v>1.08755751969518E-3</c:v>
                      </c:pt>
                      <c:pt idx="372">
                        <c:v>1.1058762671358299E-3</c:v>
                      </c:pt>
                      <c:pt idx="373">
                        <c:v>1.1092611259473899E-3</c:v>
                      </c:pt>
                      <c:pt idx="374">
                        <c:v>1.1136557843186401E-3</c:v>
                      </c:pt>
                      <c:pt idx="375">
                        <c:v>1.11465497115972E-3</c:v>
                      </c:pt>
                      <c:pt idx="376">
                        <c:v>1.1237683953577E-3</c:v>
                      </c:pt>
                      <c:pt idx="377">
                        <c:v>1.11826141426984E-3</c:v>
                      </c:pt>
                      <c:pt idx="378">
                        <c:v>1.1457314126720199E-3</c:v>
                      </c:pt>
                      <c:pt idx="379">
                        <c:v>1.13761802303101E-3</c:v>
                      </c:pt>
                      <c:pt idx="380">
                        <c:v>1.13891285227924E-3</c:v>
                      </c:pt>
                      <c:pt idx="381">
                        <c:v>1.14478591246636E-3</c:v>
                      </c:pt>
                      <c:pt idx="382">
                        <c:v>1.15439287981539E-3</c:v>
                      </c:pt>
                      <c:pt idx="383">
                        <c:v>1.1672020105244799E-3</c:v>
                      </c:pt>
                      <c:pt idx="384">
                        <c:v>1.1582646611426901E-3</c:v>
                      </c:pt>
                      <c:pt idx="385">
                        <c:v>1.16946758212557E-3</c:v>
                      </c:pt>
                      <c:pt idx="386">
                        <c:v>1.17217661730058E-3</c:v>
                      </c:pt>
                      <c:pt idx="387">
                        <c:v>1.19596818000876E-3</c:v>
                      </c:pt>
                      <c:pt idx="388">
                        <c:v>1.19621793661552E-3</c:v>
                      </c:pt>
                      <c:pt idx="389">
                        <c:v>1.17218874422465E-3</c:v>
                      </c:pt>
                      <c:pt idx="390">
                        <c:v>1.20426842733292E-3</c:v>
                      </c:pt>
                      <c:pt idx="391">
                        <c:v>1.1987851289343701E-3</c:v>
                      </c:pt>
                      <c:pt idx="392">
                        <c:v>1.19787240120073E-3</c:v>
                      </c:pt>
                      <c:pt idx="393">
                        <c:v>1.21821423866008E-3</c:v>
                      </c:pt>
                      <c:pt idx="394">
                        <c:v>1.21826648213366E-3</c:v>
                      </c:pt>
                      <c:pt idx="395">
                        <c:v>1.2227265521065199E-3</c:v>
                      </c:pt>
                      <c:pt idx="396">
                        <c:v>1.2372112430455199E-3</c:v>
                      </c:pt>
                      <c:pt idx="397">
                        <c:v>1.2509188213808799E-3</c:v>
                      </c:pt>
                      <c:pt idx="398">
                        <c:v>1.24531973454469E-3</c:v>
                      </c:pt>
                      <c:pt idx="399">
                        <c:v>1.2582011664788E-3</c:v>
                      </c:pt>
                      <c:pt idx="400">
                        <c:v>1.2756753237417901E-3</c:v>
                      </c:pt>
                      <c:pt idx="401">
                        <c:v>1.27335627156246E-3</c:v>
                      </c:pt>
                      <c:pt idx="402">
                        <c:v>1.2887733490189099E-3</c:v>
                      </c:pt>
                      <c:pt idx="403">
                        <c:v>1.2776874802066401E-3</c:v>
                      </c:pt>
                      <c:pt idx="404">
                        <c:v>1.2755910040240001E-3</c:v>
                      </c:pt>
                      <c:pt idx="405">
                        <c:v>1.2736322056308899E-3</c:v>
                      </c:pt>
                      <c:pt idx="406">
                        <c:v>1.2759215935642899E-3</c:v>
                      </c:pt>
                      <c:pt idx="407">
                        <c:v>1.29040904966234E-3</c:v>
                      </c:pt>
                      <c:pt idx="408">
                        <c:v>1.2928178275181401E-3</c:v>
                      </c:pt>
                      <c:pt idx="409">
                        <c:v>1.3103389020031101E-3</c:v>
                      </c:pt>
                      <c:pt idx="410">
                        <c:v>1.30887015829155E-3</c:v>
                      </c:pt>
                      <c:pt idx="411">
                        <c:v>1.3351005393903699E-3</c:v>
                      </c:pt>
                      <c:pt idx="412">
                        <c:v>1.34275723856764E-3</c:v>
                      </c:pt>
                      <c:pt idx="413">
                        <c:v>1.3571731536839E-3</c:v>
                      </c:pt>
                      <c:pt idx="414">
                        <c:v>1.35505689787017E-3</c:v>
                      </c:pt>
                      <c:pt idx="415">
                        <c:v>1.3683079755050301E-3</c:v>
                      </c:pt>
                      <c:pt idx="416">
                        <c:v>1.3607051045494199E-3</c:v>
                      </c:pt>
                      <c:pt idx="417">
                        <c:v>1.3537561605606199E-3</c:v>
                      </c:pt>
                      <c:pt idx="418">
                        <c:v>1.37750035502152E-3</c:v>
                      </c:pt>
                      <c:pt idx="419">
                        <c:v>1.3863379814349601E-3</c:v>
                      </c:pt>
                      <c:pt idx="420">
                        <c:v>1.4001501654405601E-3</c:v>
                      </c:pt>
                      <c:pt idx="421">
                        <c:v>1.4006961421648199E-3</c:v>
                      </c:pt>
                      <c:pt idx="422">
                        <c:v>1.3925456512983701E-3</c:v>
                      </c:pt>
                      <c:pt idx="423">
                        <c:v>1.40332018980743E-3</c:v>
                      </c:pt>
                      <c:pt idx="424">
                        <c:v>1.4134356763619499E-3</c:v>
                      </c:pt>
                      <c:pt idx="425">
                        <c:v>1.4251516615965099E-3</c:v>
                      </c:pt>
                      <c:pt idx="426">
                        <c:v>1.4352067869611699E-3</c:v>
                      </c:pt>
                      <c:pt idx="427">
                        <c:v>1.42792525402091E-3</c:v>
                      </c:pt>
                      <c:pt idx="428">
                        <c:v>1.4298934541897199E-3</c:v>
                      </c:pt>
                      <c:pt idx="429">
                        <c:v>1.44869967027752E-3</c:v>
                      </c:pt>
                      <c:pt idx="430">
                        <c:v>1.4591124453779301E-3</c:v>
                      </c:pt>
                      <c:pt idx="431">
                        <c:v>1.4553557711787001E-3</c:v>
                      </c:pt>
                      <c:pt idx="432">
                        <c:v>1.46116271228548E-3</c:v>
                      </c:pt>
                      <c:pt idx="433">
                        <c:v>1.46602411409312E-3</c:v>
                      </c:pt>
                      <c:pt idx="434">
                        <c:v>1.4788145762516501E-3</c:v>
                      </c:pt>
                      <c:pt idx="435">
                        <c:v>1.49725374998703E-3</c:v>
                      </c:pt>
                      <c:pt idx="436">
                        <c:v>1.50275789321585E-3</c:v>
                      </c:pt>
                      <c:pt idx="437">
                        <c:v>1.51375281325173E-3</c:v>
                      </c:pt>
                      <c:pt idx="438">
                        <c:v>1.49583387749099E-3</c:v>
                      </c:pt>
                      <c:pt idx="439">
                        <c:v>1.5086001730326599E-3</c:v>
                      </c:pt>
                      <c:pt idx="440">
                        <c:v>1.51852841037471E-3</c:v>
                      </c:pt>
                      <c:pt idx="441">
                        <c:v>1.53636925020774E-3</c:v>
                      </c:pt>
                      <c:pt idx="442">
                        <c:v>1.5565130755675399E-3</c:v>
                      </c:pt>
                      <c:pt idx="443">
                        <c:v>1.5543562643837701E-3</c:v>
                      </c:pt>
                      <c:pt idx="444">
                        <c:v>1.57895531767488E-3</c:v>
                      </c:pt>
                      <c:pt idx="445">
                        <c:v>1.5816479511657499E-3</c:v>
                      </c:pt>
                      <c:pt idx="446">
                        <c:v>1.5946766451347199E-3</c:v>
                      </c:pt>
                      <c:pt idx="447">
                        <c:v>1.59730935306082E-3</c:v>
                      </c:pt>
                      <c:pt idx="448">
                        <c:v>1.6147797485195901E-3</c:v>
                      </c:pt>
                      <c:pt idx="449">
                        <c:v>1.62892593974026E-3</c:v>
                      </c:pt>
                      <c:pt idx="450">
                        <c:v>1.6330693833625199E-3</c:v>
                      </c:pt>
                      <c:pt idx="451">
                        <c:v>1.6535351055166399E-3</c:v>
                      </c:pt>
                      <c:pt idx="452">
                        <c:v>1.6599904782610799E-3</c:v>
                      </c:pt>
                      <c:pt idx="453">
                        <c:v>1.6628221177353E-3</c:v>
                      </c:pt>
                      <c:pt idx="454">
                        <c:v>1.6863550852091E-3</c:v>
                      </c:pt>
                      <c:pt idx="455">
                        <c:v>1.7035452774166299E-3</c:v>
                      </c:pt>
                      <c:pt idx="456">
                        <c:v>1.7106850290530399E-3</c:v>
                      </c:pt>
                      <c:pt idx="457">
                        <c:v>1.7250437897776199E-3</c:v>
                      </c:pt>
                      <c:pt idx="458">
                        <c:v>1.7223947069428299E-3</c:v>
                      </c:pt>
                      <c:pt idx="459">
                        <c:v>1.73844267957285E-3</c:v>
                      </c:pt>
                      <c:pt idx="460">
                        <c:v>1.75624543359824E-3</c:v>
                      </c:pt>
                      <c:pt idx="461">
                        <c:v>1.7582173658280101E-3</c:v>
                      </c:pt>
                      <c:pt idx="462">
                        <c:v>1.7814932861725699E-3</c:v>
                      </c:pt>
                      <c:pt idx="463">
                        <c:v>1.8069266532545699E-3</c:v>
                      </c:pt>
                      <c:pt idx="464">
                        <c:v>1.8200771142229801E-3</c:v>
                      </c:pt>
                      <c:pt idx="465">
                        <c:v>1.8382873900619099E-3</c:v>
                      </c:pt>
                      <c:pt idx="466">
                        <c:v>1.8471726591674799E-3</c:v>
                      </c:pt>
                      <c:pt idx="467">
                        <c:v>1.86294802417063E-3</c:v>
                      </c:pt>
                      <c:pt idx="468">
                        <c:v>1.86193457229646E-3</c:v>
                      </c:pt>
                      <c:pt idx="469">
                        <c:v>1.8861397502044899E-3</c:v>
                      </c:pt>
                      <c:pt idx="470">
                        <c:v>1.8992479236714401E-3</c:v>
                      </c:pt>
                      <c:pt idx="471">
                        <c:v>1.90974962249521E-3</c:v>
                      </c:pt>
                      <c:pt idx="472">
                        <c:v>1.9302968675441201E-3</c:v>
                      </c:pt>
                      <c:pt idx="473">
                        <c:v>1.9514092211265399E-3</c:v>
                      </c:pt>
                      <c:pt idx="474">
                        <c:v>1.9631953256605298E-3</c:v>
                      </c:pt>
                      <c:pt idx="475">
                        <c:v>1.9702149838461101E-3</c:v>
                      </c:pt>
                      <c:pt idx="476">
                        <c:v>1.9959675844728199E-3</c:v>
                      </c:pt>
                      <c:pt idx="477">
                        <c:v>2.0226553926544202E-3</c:v>
                      </c:pt>
                      <c:pt idx="478">
                        <c:v>2.03030108605E-3</c:v>
                      </c:pt>
                      <c:pt idx="479">
                        <c:v>2.0339807096737298E-3</c:v>
                      </c:pt>
                      <c:pt idx="480">
                        <c:v>2.0500166960485799E-3</c:v>
                      </c:pt>
                      <c:pt idx="481">
                        <c:v>2.0725130736313799E-3</c:v>
                      </c:pt>
                      <c:pt idx="482">
                        <c:v>2.0721409984015898E-3</c:v>
                      </c:pt>
                      <c:pt idx="483">
                        <c:v>2.0852100849975898E-3</c:v>
                      </c:pt>
                      <c:pt idx="484">
                        <c:v>2.10873644532172E-3</c:v>
                      </c:pt>
                      <c:pt idx="485">
                        <c:v>2.1265758814676601E-3</c:v>
                      </c:pt>
                      <c:pt idx="486">
                        <c:v>2.14147911871912E-3</c:v>
                      </c:pt>
                      <c:pt idx="487">
                        <c:v>2.1576422739101701E-3</c:v>
                      </c:pt>
                      <c:pt idx="488">
                        <c:v>2.1669300937745702E-3</c:v>
                      </c:pt>
                      <c:pt idx="489">
                        <c:v>2.1867110003336702E-3</c:v>
                      </c:pt>
                      <c:pt idx="490">
                        <c:v>2.1962630411506601E-3</c:v>
                      </c:pt>
                      <c:pt idx="491">
                        <c:v>2.21267264554655E-3</c:v>
                      </c:pt>
                      <c:pt idx="492">
                        <c:v>2.2284226943670902E-3</c:v>
                      </c:pt>
                      <c:pt idx="493">
                        <c:v>2.2484655900745199E-3</c:v>
                      </c:pt>
                      <c:pt idx="494">
                        <c:v>2.2720386491246101E-3</c:v>
                      </c:pt>
                      <c:pt idx="495">
                        <c:v>2.2668099051151702E-3</c:v>
                      </c:pt>
                      <c:pt idx="496">
                        <c:v>2.2742589348851302E-3</c:v>
                      </c:pt>
                      <c:pt idx="497">
                        <c:v>2.3058840190834299E-3</c:v>
                      </c:pt>
                      <c:pt idx="498">
                        <c:v>2.31213679838271E-3</c:v>
                      </c:pt>
                      <c:pt idx="499">
                        <c:v>2.3439425142575401E-3</c:v>
                      </c:pt>
                      <c:pt idx="500">
                        <c:v>2.3540850537287399E-3</c:v>
                      </c:pt>
                      <c:pt idx="501">
                        <c:v>2.3533782589168798E-3</c:v>
                      </c:pt>
                      <c:pt idx="502">
                        <c:v>2.3516916381867998E-3</c:v>
                      </c:pt>
                      <c:pt idx="503">
                        <c:v>2.3887940060747901E-3</c:v>
                      </c:pt>
                      <c:pt idx="504">
                        <c:v>2.4112315240612998E-3</c:v>
                      </c:pt>
                      <c:pt idx="505">
                        <c:v>2.3953309314311598E-3</c:v>
                      </c:pt>
                      <c:pt idx="506">
                        <c:v>2.4234383936914301E-3</c:v>
                      </c:pt>
                      <c:pt idx="507">
                        <c:v>2.4406762901176501E-3</c:v>
                      </c:pt>
                      <c:pt idx="508">
                        <c:v>2.4725370291196602E-3</c:v>
                      </c:pt>
                      <c:pt idx="509">
                        <c:v>2.4622185120974699E-3</c:v>
                      </c:pt>
                      <c:pt idx="510">
                        <c:v>2.4854383172708502E-3</c:v>
                      </c:pt>
                      <c:pt idx="511">
                        <c:v>2.49462633090593E-3</c:v>
                      </c:pt>
                      <c:pt idx="512">
                        <c:v>2.4987456528652902E-3</c:v>
                      </c:pt>
                      <c:pt idx="513">
                        <c:v>2.5064484726536902E-3</c:v>
                      </c:pt>
                      <c:pt idx="514">
                        <c:v>2.5255367988071299E-3</c:v>
                      </c:pt>
                      <c:pt idx="515">
                        <c:v>2.53949195985817E-3</c:v>
                      </c:pt>
                      <c:pt idx="516">
                        <c:v>2.5622767594984199E-3</c:v>
                      </c:pt>
                      <c:pt idx="517">
                        <c:v>2.5586645954670398E-3</c:v>
                      </c:pt>
                      <c:pt idx="518">
                        <c:v>2.5586961580965398E-3</c:v>
                      </c:pt>
                      <c:pt idx="519">
                        <c:v>2.5782736150163298E-3</c:v>
                      </c:pt>
                      <c:pt idx="520">
                        <c:v>2.5966728705654001E-3</c:v>
                      </c:pt>
                      <c:pt idx="521">
                        <c:v>2.61634777631102E-3</c:v>
                      </c:pt>
                      <c:pt idx="522">
                        <c:v>2.6241929861783001E-3</c:v>
                      </c:pt>
                      <c:pt idx="523">
                        <c:v>2.6296398483423001E-3</c:v>
                      </c:pt>
                      <c:pt idx="524">
                        <c:v>2.6482024135160201E-3</c:v>
                      </c:pt>
                      <c:pt idx="525">
                        <c:v>2.65680016815613E-3</c:v>
                      </c:pt>
                      <c:pt idx="526">
                        <c:v>2.66609551892278E-3</c:v>
                      </c:pt>
                      <c:pt idx="527">
                        <c:v>2.6912416782862601E-3</c:v>
                      </c:pt>
                      <c:pt idx="528">
                        <c:v>2.70503393790948E-3</c:v>
                      </c:pt>
                      <c:pt idx="529">
                        <c:v>2.70541687085332E-3</c:v>
                      </c:pt>
                      <c:pt idx="530">
                        <c:v>2.7416313073513401E-3</c:v>
                      </c:pt>
                      <c:pt idx="531">
                        <c:v>2.72500419495112E-3</c:v>
                      </c:pt>
                      <c:pt idx="532">
                        <c:v>2.7441456567473799E-3</c:v>
                      </c:pt>
                      <c:pt idx="533">
                        <c:v>2.7562436690617702E-3</c:v>
                      </c:pt>
                      <c:pt idx="534">
                        <c:v>2.7921138564891601E-3</c:v>
                      </c:pt>
                      <c:pt idx="535">
                        <c:v>2.7831802153421201E-3</c:v>
                      </c:pt>
                      <c:pt idx="536">
                        <c:v>2.7858505005346501E-3</c:v>
                      </c:pt>
                      <c:pt idx="537">
                        <c:v>2.8182194769964699E-3</c:v>
                      </c:pt>
                      <c:pt idx="538">
                        <c:v>2.8034668137222199E-3</c:v>
                      </c:pt>
                      <c:pt idx="539">
                        <c:v>2.8219259471564499E-3</c:v>
                      </c:pt>
                      <c:pt idx="540">
                        <c:v>2.8513936979451902E-3</c:v>
                      </c:pt>
                      <c:pt idx="541">
                        <c:v>2.83822186550169E-3</c:v>
                      </c:pt>
                      <c:pt idx="542">
                        <c:v>2.8625835728757799E-3</c:v>
                      </c:pt>
                      <c:pt idx="543">
                        <c:v>2.8782566477269299E-3</c:v>
                      </c:pt>
                      <c:pt idx="544">
                        <c:v>2.88537727469911E-3</c:v>
                      </c:pt>
                      <c:pt idx="545">
                        <c:v>2.90802990975431E-3</c:v>
                      </c:pt>
                      <c:pt idx="546">
                        <c:v>2.9124464778639901E-3</c:v>
                      </c:pt>
                      <c:pt idx="547">
                        <c:v>2.9061060632008099E-3</c:v>
                      </c:pt>
                      <c:pt idx="548">
                        <c:v>2.937309109543E-3</c:v>
                      </c:pt>
                      <c:pt idx="549">
                        <c:v>2.91479493310808E-3</c:v>
                      </c:pt>
                      <c:pt idx="550">
                        <c:v>2.9341610458973998E-3</c:v>
                      </c:pt>
                      <c:pt idx="551">
                        <c:v>2.96846331209816E-3</c:v>
                      </c:pt>
                      <c:pt idx="552">
                        <c:v>2.9550737226455501E-3</c:v>
                      </c:pt>
                      <c:pt idx="553">
                        <c:v>2.9850206813154898E-3</c:v>
                      </c:pt>
                      <c:pt idx="554">
                        <c:v>2.9556071048682099E-3</c:v>
                      </c:pt>
                      <c:pt idx="555">
                        <c:v>2.9944303199177799E-3</c:v>
                      </c:pt>
                      <c:pt idx="556">
                        <c:v>2.9733862711144301E-3</c:v>
                      </c:pt>
                      <c:pt idx="557">
                        <c:v>3.0000338852782201E-3</c:v>
                      </c:pt>
                      <c:pt idx="558">
                        <c:v>2.9862167071784602E-3</c:v>
                      </c:pt>
                      <c:pt idx="559">
                        <c:v>3.0132917168603402E-3</c:v>
                      </c:pt>
                      <c:pt idx="560">
                        <c:v>3.0274287411651999E-3</c:v>
                      </c:pt>
                      <c:pt idx="561">
                        <c:v>2.9979670351253001E-3</c:v>
                      </c:pt>
                      <c:pt idx="562">
                        <c:v>3.01797561407073E-3</c:v>
                      </c:pt>
                      <c:pt idx="563">
                        <c:v>3.0075153524942401E-3</c:v>
                      </c:pt>
                      <c:pt idx="564">
                        <c:v>3.0388578213319702E-3</c:v>
                      </c:pt>
                      <c:pt idx="565">
                        <c:v>3.0401318156943599E-3</c:v>
                      </c:pt>
                      <c:pt idx="566">
                        <c:v>3.0141460695539001E-3</c:v>
                      </c:pt>
                      <c:pt idx="567">
                        <c:v>3.0264980445534702E-3</c:v>
                      </c:pt>
                      <c:pt idx="568">
                        <c:v>3.0496119012722199E-3</c:v>
                      </c:pt>
                      <c:pt idx="569">
                        <c:v>3.0153547261394099E-3</c:v>
                      </c:pt>
                      <c:pt idx="570">
                        <c:v>3.0385280266072802E-3</c:v>
                      </c:pt>
                      <c:pt idx="571">
                        <c:v>3.0216667632890098E-3</c:v>
                      </c:pt>
                      <c:pt idx="572">
                        <c:v>3.0258848125135399E-3</c:v>
                      </c:pt>
                      <c:pt idx="573">
                        <c:v>3.0008195866315398E-3</c:v>
                      </c:pt>
                      <c:pt idx="574">
                        <c:v>3.02415022374456E-3</c:v>
                      </c:pt>
                      <c:pt idx="575">
                        <c:v>3.0127556674508101E-3</c:v>
                      </c:pt>
                      <c:pt idx="576">
                        <c:v>2.99405027370872E-3</c:v>
                      </c:pt>
                      <c:pt idx="577">
                        <c:v>2.9850036225926701E-3</c:v>
                      </c:pt>
                      <c:pt idx="578">
                        <c:v>2.9573156539794499E-3</c:v>
                      </c:pt>
                      <c:pt idx="579">
                        <c:v>2.9364954023156902E-3</c:v>
                      </c:pt>
                      <c:pt idx="580">
                        <c:v>2.9489835648828099E-3</c:v>
                      </c:pt>
                      <c:pt idx="581">
                        <c:v>2.9168845258797701E-3</c:v>
                      </c:pt>
                      <c:pt idx="582">
                        <c:v>2.9246520818482602E-3</c:v>
                      </c:pt>
                      <c:pt idx="583">
                        <c:v>2.8555453532758501E-3</c:v>
                      </c:pt>
                      <c:pt idx="584">
                        <c:v>2.9257795029883999E-3</c:v>
                      </c:pt>
                      <c:pt idx="585">
                        <c:v>2.8996891559629301E-3</c:v>
                      </c:pt>
                      <c:pt idx="586">
                        <c:v>2.9141811702405799E-3</c:v>
                      </c:pt>
                      <c:pt idx="587">
                        <c:v>2.9380089173223298E-3</c:v>
                      </c:pt>
                      <c:pt idx="588">
                        <c:v>2.9041425226832098E-3</c:v>
                      </c:pt>
                      <c:pt idx="589">
                        <c:v>2.9615573421981501E-3</c:v>
                      </c:pt>
                      <c:pt idx="590">
                        <c:v>2.9586145422653902E-3</c:v>
                      </c:pt>
                      <c:pt idx="591">
                        <c:v>3.0006625344763901E-3</c:v>
                      </c:pt>
                      <c:pt idx="592">
                        <c:v>2.99144994642318E-3</c:v>
                      </c:pt>
                      <c:pt idx="593">
                        <c:v>3.0013958189838001E-3</c:v>
                      </c:pt>
                      <c:pt idx="594">
                        <c:v>3.0994978834874998E-3</c:v>
                      </c:pt>
                      <c:pt idx="595">
                        <c:v>3.1346398437272298E-3</c:v>
                      </c:pt>
                      <c:pt idx="596">
                        <c:v>3.1001952581602302E-3</c:v>
                      </c:pt>
                      <c:pt idx="597">
                        <c:v>3.1695326570871699E-3</c:v>
                      </c:pt>
                      <c:pt idx="598">
                        <c:v>3.2008750667933501E-3</c:v>
                      </c:pt>
                      <c:pt idx="599">
                        <c:v>3.2185036222420801E-3</c:v>
                      </c:pt>
                      <c:pt idx="600">
                        <c:v>3.25938247727543E-3</c:v>
                      </c:pt>
                      <c:pt idx="601">
                        <c:v>3.3202594863716199E-3</c:v>
                      </c:pt>
                      <c:pt idx="602">
                        <c:v>3.3398474830852198E-3</c:v>
                      </c:pt>
                      <c:pt idx="603">
                        <c:v>3.3365396442430599E-3</c:v>
                      </c:pt>
                      <c:pt idx="604">
                        <c:v>3.4173744532052601E-3</c:v>
                      </c:pt>
                      <c:pt idx="605">
                        <c:v>3.4989822280441399E-3</c:v>
                      </c:pt>
                      <c:pt idx="606">
                        <c:v>3.48551590782425E-3</c:v>
                      </c:pt>
                      <c:pt idx="607">
                        <c:v>3.4645263265697598E-3</c:v>
                      </c:pt>
                      <c:pt idx="608">
                        <c:v>3.5419139308153799E-3</c:v>
                      </c:pt>
                      <c:pt idx="609">
                        <c:v>3.5762561059147001E-3</c:v>
                      </c:pt>
                      <c:pt idx="610">
                        <c:v>3.6061416049499701E-3</c:v>
                      </c:pt>
                      <c:pt idx="611">
                        <c:v>3.6474849784850901E-3</c:v>
                      </c:pt>
                      <c:pt idx="612">
                        <c:v>3.6696467547438498E-3</c:v>
                      </c:pt>
                      <c:pt idx="613">
                        <c:v>3.7190926991366E-3</c:v>
                      </c:pt>
                      <c:pt idx="614">
                        <c:v>3.7795418592182E-3</c:v>
                      </c:pt>
                      <c:pt idx="615">
                        <c:v>3.79844783578406E-3</c:v>
                      </c:pt>
                      <c:pt idx="616">
                        <c:v>3.8202439496905299E-3</c:v>
                      </c:pt>
                      <c:pt idx="617">
                        <c:v>3.90030712828371E-3</c:v>
                      </c:pt>
                      <c:pt idx="618">
                        <c:v>3.89504330391632E-3</c:v>
                      </c:pt>
                      <c:pt idx="619">
                        <c:v>3.9519030989800599E-3</c:v>
                      </c:pt>
                      <c:pt idx="620">
                        <c:v>4.00702655332855E-3</c:v>
                      </c:pt>
                      <c:pt idx="621">
                        <c:v>4.0192967378246298E-3</c:v>
                      </c:pt>
                      <c:pt idx="622">
                        <c:v>4.0813717418789501E-3</c:v>
                      </c:pt>
                      <c:pt idx="623">
                        <c:v>4.0732315870335304E-3</c:v>
                      </c:pt>
                      <c:pt idx="624">
                        <c:v>4.10959911890407E-3</c:v>
                      </c:pt>
                      <c:pt idx="625">
                        <c:v>4.1732305641754399E-3</c:v>
                      </c:pt>
                      <c:pt idx="626">
                        <c:v>4.22629122429646E-3</c:v>
                      </c:pt>
                      <c:pt idx="627">
                        <c:v>4.1895193328354502E-3</c:v>
                      </c:pt>
                      <c:pt idx="628">
                        <c:v>4.2837899506754304E-3</c:v>
                      </c:pt>
                      <c:pt idx="629">
                        <c:v>4.3458362069922398E-3</c:v>
                      </c:pt>
                      <c:pt idx="630">
                        <c:v>4.34209715574254E-3</c:v>
                      </c:pt>
                      <c:pt idx="631">
                        <c:v>4.3930318977006702E-3</c:v>
                      </c:pt>
                      <c:pt idx="632">
                        <c:v>4.4682302722202404E-3</c:v>
                      </c:pt>
                      <c:pt idx="633">
                        <c:v>4.4988668026228803E-3</c:v>
                      </c:pt>
                      <c:pt idx="634">
                        <c:v>4.5537178854521401E-3</c:v>
                      </c:pt>
                      <c:pt idx="635">
                        <c:v>4.5882525576319503E-3</c:v>
                      </c:pt>
                      <c:pt idx="636">
                        <c:v>4.5955086418095498E-3</c:v>
                      </c:pt>
                      <c:pt idx="637">
                        <c:v>4.65045807026196E-3</c:v>
                      </c:pt>
                      <c:pt idx="638">
                        <c:v>4.6472338178989497E-3</c:v>
                      </c:pt>
                      <c:pt idx="639">
                        <c:v>4.7102546010740903E-3</c:v>
                      </c:pt>
                      <c:pt idx="640">
                        <c:v>4.7326714344952097E-3</c:v>
                      </c:pt>
                      <c:pt idx="641">
                        <c:v>4.7730088063436997E-3</c:v>
                      </c:pt>
                      <c:pt idx="642">
                        <c:v>4.8189512305305097E-3</c:v>
                      </c:pt>
                      <c:pt idx="643">
                        <c:v>4.8771206718996396E-3</c:v>
                      </c:pt>
                      <c:pt idx="644">
                        <c:v>4.93197122397493E-3</c:v>
                      </c:pt>
                      <c:pt idx="645">
                        <c:v>4.9154006447994598E-3</c:v>
                      </c:pt>
                      <c:pt idx="646">
                        <c:v>4.9200369890056604E-3</c:v>
                      </c:pt>
                      <c:pt idx="647">
                        <c:v>4.9961342858893002E-3</c:v>
                      </c:pt>
                      <c:pt idx="648">
                        <c:v>5.0985898705719103E-3</c:v>
                      </c:pt>
                      <c:pt idx="649">
                        <c:v>5.0743989268929304E-3</c:v>
                      </c:pt>
                      <c:pt idx="650">
                        <c:v>5.1551343317255598E-3</c:v>
                      </c:pt>
                      <c:pt idx="651">
                        <c:v>5.1556672978608897E-3</c:v>
                      </c:pt>
                      <c:pt idx="652">
                        <c:v>5.20936975367593E-3</c:v>
                      </c:pt>
                      <c:pt idx="653">
                        <c:v>5.2169786318598897E-3</c:v>
                      </c:pt>
                      <c:pt idx="654">
                        <c:v>5.2939945932445999E-3</c:v>
                      </c:pt>
                      <c:pt idx="655">
                        <c:v>5.3150730567862702E-3</c:v>
                      </c:pt>
                      <c:pt idx="656">
                        <c:v>5.3463196479225702E-3</c:v>
                      </c:pt>
                      <c:pt idx="657">
                        <c:v>5.4046292430689402E-3</c:v>
                      </c:pt>
                      <c:pt idx="658">
                        <c:v>5.46987775932079E-3</c:v>
                      </c:pt>
                      <c:pt idx="659">
                        <c:v>5.48464304589295E-3</c:v>
                      </c:pt>
                      <c:pt idx="660">
                        <c:v>5.4842372367421002E-3</c:v>
                      </c:pt>
                      <c:pt idx="661">
                        <c:v>5.5044046389581096E-3</c:v>
                      </c:pt>
                      <c:pt idx="662">
                        <c:v>5.5801317802018999E-3</c:v>
                      </c:pt>
                      <c:pt idx="663">
                        <c:v>5.6141701193785903E-3</c:v>
                      </c:pt>
                      <c:pt idx="664">
                        <c:v>5.6956472135695499E-3</c:v>
                      </c:pt>
                      <c:pt idx="665">
                        <c:v>5.7200968405649302E-3</c:v>
                      </c:pt>
                      <c:pt idx="666">
                        <c:v>5.7789773983011102E-3</c:v>
                      </c:pt>
                      <c:pt idx="667">
                        <c:v>5.7683132282438897E-3</c:v>
                      </c:pt>
                      <c:pt idx="668">
                        <c:v>5.7826580419260403E-3</c:v>
                      </c:pt>
                      <c:pt idx="669">
                        <c:v>5.8637574331760599E-3</c:v>
                      </c:pt>
                      <c:pt idx="670">
                        <c:v>5.8886792879613197E-3</c:v>
                      </c:pt>
                      <c:pt idx="671">
                        <c:v>5.9545660666077797E-3</c:v>
                      </c:pt>
                      <c:pt idx="672">
                        <c:v>5.9590549222228702E-3</c:v>
                      </c:pt>
                      <c:pt idx="673">
                        <c:v>5.9966361730475299E-3</c:v>
                      </c:pt>
                      <c:pt idx="674">
                        <c:v>6.0685736593497804E-3</c:v>
                      </c:pt>
                      <c:pt idx="675">
                        <c:v>6.0808774630094599E-3</c:v>
                      </c:pt>
                      <c:pt idx="676">
                        <c:v>6.1441276256398803E-3</c:v>
                      </c:pt>
                      <c:pt idx="677">
                        <c:v>6.1346464459149297E-3</c:v>
                      </c:pt>
                      <c:pt idx="678">
                        <c:v>6.2195597442927701E-3</c:v>
                      </c:pt>
                      <c:pt idx="679">
                        <c:v>6.1998368234576998E-3</c:v>
                      </c:pt>
                      <c:pt idx="680">
                        <c:v>6.2085883792117802E-3</c:v>
                      </c:pt>
                      <c:pt idx="681">
                        <c:v>6.2877392822335903E-3</c:v>
                      </c:pt>
                      <c:pt idx="682">
                        <c:v>6.3451345832320804E-3</c:v>
                      </c:pt>
                      <c:pt idx="683">
                        <c:v>6.3574267550520003E-3</c:v>
                      </c:pt>
                      <c:pt idx="684">
                        <c:v>6.3848079167166802E-3</c:v>
                      </c:pt>
                      <c:pt idx="685">
                        <c:v>6.4117734271095499E-3</c:v>
                      </c:pt>
                      <c:pt idx="686">
                        <c:v>6.4125708913953302E-3</c:v>
                      </c:pt>
                      <c:pt idx="687">
                        <c:v>6.4411868079627E-3</c:v>
                      </c:pt>
                      <c:pt idx="688">
                        <c:v>6.4702393398624498E-3</c:v>
                      </c:pt>
                      <c:pt idx="689">
                        <c:v>6.4615213294914502E-3</c:v>
                      </c:pt>
                      <c:pt idx="690">
                        <c:v>6.5864386855683799E-3</c:v>
                      </c:pt>
                      <c:pt idx="691">
                        <c:v>6.5575340194001797E-3</c:v>
                      </c:pt>
                      <c:pt idx="692">
                        <c:v>6.5746154341494098E-3</c:v>
                      </c:pt>
                      <c:pt idx="693">
                        <c:v>6.6546176969127704E-3</c:v>
                      </c:pt>
                      <c:pt idx="694">
                        <c:v>6.6751942784239598E-3</c:v>
                      </c:pt>
                      <c:pt idx="695">
                        <c:v>6.6871612241075403E-3</c:v>
                      </c:pt>
                      <c:pt idx="696">
                        <c:v>6.72680264317373E-3</c:v>
                      </c:pt>
                      <c:pt idx="697">
                        <c:v>6.72025184951725E-3</c:v>
                      </c:pt>
                      <c:pt idx="698">
                        <c:v>6.8046791572229197E-3</c:v>
                      </c:pt>
                      <c:pt idx="699">
                        <c:v>6.8016658631334798E-3</c:v>
                      </c:pt>
                      <c:pt idx="700">
                        <c:v>6.7770789537511802E-3</c:v>
                      </c:pt>
                      <c:pt idx="701">
                        <c:v>6.8723959637808901E-3</c:v>
                      </c:pt>
                      <c:pt idx="702">
                        <c:v>6.9340872384548499E-3</c:v>
                      </c:pt>
                      <c:pt idx="703">
                        <c:v>6.9309985206031204E-3</c:v>
                      </c:pt>
                      <c:pt idx="704">
                        <c:v>6.9760003822130897E-3</c:v>
                      </c:pt>
                      <c:pt idx="705">
                        <c:v>6.9975078936037301E-3</c:v>
                      </c:pt>
                      <c:pt idx="706">
                        <c:v>7.0049207119781704E-3</c:v>
                      </c:pt>
                      <c:pt idx="707">
                        <c:v>7.0480347875616798E-3</c:v>
                      </c:pt>
                      <c:pt idx="708">
                        <c:v>7.0608049335555596E-3</c:v>
                      </c:pt>
                      <c:pt idx="709">
                        <c:v>7.1236127906646497E-3</c:v>
                      </c:pt>
                      <c:pt idx="710">
                        <c:v>7.1016650017389901E-3</c:v>
                      </c:pt>
                      <c:pt idx="711">
                        <c:v>7.1154365878446802E-3</c:v>
                      </c:pt>
                      <c:pt idx="712">
                        <c:v>7.1657419827978802E-3</c:v>
                      </c:pt>
                      <c:pt idx="713">
                        <c:v>7.1619821043307002E-3</c:v>
                      </c:pt>
                      <c:pt idx="714">
                        <c:v>7.1401491073436801E-3</c:v>
                      </c:pt>
                      <c:pt idx="715">
                        <c:v>7.1881387397213304E-3</c:v>
                      </c:pt>
                      <c:pt idx="716">
                        <c:v>7.31510682463829E-3</c:v>
                      </c:pt>
                      <c:pt idx="717">
                        <c:v>7.2639908530873201E-3</c:v>
                      </c:pt>
                      <c:pt idx="718">
                        <c:v>7.29857008791783E-3</c:v>
                      </c:pt>
                      <c:pt idx="719">
                        <c:v>7.3185861732414301E-3</c:v>
                      </c:pt>
                      <c:pt idx="720">
                        <c:v>7.4162528424667898E-3</c:v>
                      </c:pt>
                      <c:pt idx="721">
                        <c:v>7.3378265490606498E-3</c:v>
                      </c:pt>
                      <c:pt idx="722">
                        <c:v>7.3778242880421499E-3</c:v>
                      </c:pt>
                      <c:pt idx="723">
                        <c:v>7.4340535863743904E-3</c:v>
                      </c:pt>
                      <c:pt idx="724">
                        <c:v>7.4227872602539704E-3</c:v>
                      </c:pt>
                      <c:pt idx="725">
                        <c:v>7.3904975634271203E-3</c:v>
                      </c:pt>
                      <c:pt idx="726">
                        <c:v>7.5443062970835702E-3</c:v>
                      </c:pt>
                      <c:pt idx="727">
                        <c:v>7.4574467808971199E-3</c:v>
                      </c:pt>
                      <c:pt idx="728">
                        <c:v>7.49377865309429E-3</c:v>
                      </c:pt>
                      <c:pt idx="729">
                        <c:v>7.4937846177532902E-3</c:v>
                      </c:pt>
                      <c:pt idx="730">
                        <c:v>7.5559803417480902E-3</c:v>
                      </c:pt>
                      <c:pt idx="731">
                        <c:v>7.56271916468768E-3</c:v>
                      </c:pt>
                      <c:pt idx="732">
                        <c:v>7.5897311852283402E-3</c:v>
                      </c:pt>
                      <c:pt idx="733">
                        <c:v>7.6515006723772098E-3</c:v>
                      </c:pt>
                      <c:pt idx="734">
                        <c:v>7.6035385642461897E-3</c:v>
                      </c:pt>
                      <c:pt idx="735">
                        <c:v>7.5569194592956801E-3</c:v>
                      </c:pt>
                      <c:pt idx="736">
                        <c:v>7.6256378292343099E-3</c:v>
                      </c:pt>
                      <c:pt idx="737">
                        <c:v>7.6440166404301403E-3</c:v>
                      </c:pt>
                      <c:pt idx="738">
                        <c:v>7.7044791242123802E-3</c:v>
                      </c:pt>
                      <c:pt idx="739">
                        <c:v>7.7659504791006001E-3</c:v>
                      </c:pt>
                      <c:pt idx="740">
                        <c:v>7.7103199398113201E-3</c:v>
                      </c:pt>
                      <c:pt idx="741">
                        <c:v>7.7706587851083097E-3</c:v>
                      </c:pt>
                      <c:pt idx="742">
                        <c:v>7.7560151495790503E-3</c:v>
                      </c:pt>
                      <c:pt idx="743">
                        <c:v>7.77751840649148E-3</c:v>
                      </c:pt>
                      <c:pt idx="744">
                        <c:v>7.8708706330028293E-3</c:v>
                      </c:pt>
                      <c:pt idx="745">
                        <c:v>7.8611871186295198E-3</c:v>
                      </c:pt>
                      <c:pt idx="746">
                        <c:v>7.8673716529647705E-3</c:v>
                      </c:pt>
                      <c:pt idx="747">
                        <c:v>7.7703349852984004E-3</c:v>
                      </c:pt>
                      <c:pt idx="748">
                        <c:v>7.8053839426889303E-3</c:v>
                      </c:pt>
                      <c:pt idx="749">
                        <c:v>7.83377291059233E-3</c:v>
                      </c:pt>
                      <c:pt idx="750">
                        <c:v>7.8563442893294193E-3</c:v>
                      </c:pt>
                      <c:pt idx="751">
                        <c:v>7.8020338593742704E-3</c:v>
                      </c:pt>
                      <c:pt idx="752">
                        <c:v>7.7764742701476701E-3</c:v>
                      </c:pt>
                      <c:pt idx="753">
                        <c:v>7.7140760883902103E-3</c:v>
                      </c:pt>
                      <c:pt idx="754">
                        <c:v>7.6964893100961301E-3</c:v>
                      </c:pt>
                      <c:pt idx="755">
                        <c:v>7.6288467374489499E-3</c:v>
                      </c:pt>
                      <c:pt idx="756">
                        <c:v>7.6540582883485803E-3</c:v>
                      </c:pt>
                      <c:pt idx="757">
                        <c:v>7.5182695403019396E-3</c:v>
                      </c:pt>
                      <c:pt idx="758">
                        <c:v>7.3775543544707901E-3</c:v>
                      </c:pt>
                      <c:pt idx="759">
                        <c:v>7.3512816818078501E-3</c:v>
                      </c:pt>
                      <c:pt idx="760">
                        <c:v>7.1611811090137503E-3</c:v>
                      </c:pt>
                      <c:pt idx="761">
                        <c:v>7.1127495551305004E-3</c:v>
                      </c:pt>
                      <c:pt idx="762">
                        <c:v>7.0675721856490103E-3</c:v>
                      </c:pt>
                      <c:pt idx="763">
                        <c:v>6.9093844060390498E-3</c:v>
                      </c:pt>
                      <c:pt idx="764">
                        <c:v>6.79117914940302E-3</c:v>
                      </c:pt>
                      <c:pt idx="765">
                        <c:v>6.6911753243754403E-3</c:v>
                      </c:pt>
                      <c:pt idx="766">
                        <c:v>6.5686226930897597E-3</c:v>
                      </c:pt>
                      <c:pt idx="767">
                        <c:v>6.5435044960732601E-3</c:v>
                      </c:pt>
                      <c:pt idx="768">
                        <c:v>6.4831944120072298E-3</c:v>
                      </c:pt>
                      <c:pt idx="769">
                        <c:v>6.3831560781148801E-3</c:v>
                      </c:pt>
                      <c:pt idx="770">
                        <c:v>6.3773514758170696E-3</c:v>
                      </c:pt>
                      <c:pt idx="771">
                        <c:v>6.2958906230283097E-3</c:v>
                      </c:pt>
                      <c:pt idx="772">
                        <c:v>6.1381314309188698E-3</c:v>
                      </c:pt>
                      <c:pt idx="773">
                        <c:v>6.10060513200111E-3</c:v>
                      </c:pt>
                      <c:pt idx="774">
                        <c:v>6.0706004120507804E-3</c:v>
                      </c:pt>
                      <c:pt idx="775">
                        <c:v>6.0065267803645897E-3</c:v>
                      </c:pt>
                      <c:pt idx="776">
                        <c:v>5.9358082775399796E-3</c:v>
                      </c:pt>
                      <c:pt idx="777">
                        <c:v>5.9182801919825303E-3</c:v>
                      </c:pt>
                      <c:pt idx="778">
                        <c:v>5.8537328766035497E-3</c:v>
                      </c:pt>
                      <c:pt idx="779">
                        <c:v>5.7650304623100401E-3</c:v>
                      </c:pt>
                      <c:pt idx="780">
                        <c:v>5.7534684244919298E-3</c:v>
                      </c:pt>
                      <c:pt idx="781">
                        <c:v>5.7300336728730696E-3</c:v>
                      </c:pt>
                      <c:pt idx="782">
                        <c:v>5.6714808622526404E-3</c:v>
                      </c:pt>
                      <c:pt idx="783">
                        <c:v>5.6340526649878101E-3</c:v>
                      </c:pt>
                      <c:pt idx="784">
                        <c:v>5.6086718110850697E-3</c:v>
                      </c:pt>
                      <c:pt idx="785">
                        <c:v>5.5731386638592098E-3</c:v>
                      </c:pt>
                      <c:pt idx="786">
                        <c:v>5.5338503597502E-3</c:v>
                      </c:pt>
                      <c:pt idx="787">
                        <c:v>5.4865982558061103E-3</c:v>
                      </c:pt>
                      <c:pt idx="788">
                        <c:v>5.4805746514172598E-3</c:v>
                      </c:pt>
                      <c:pt idx="789">
                        <c:v>5.4479381751470898E-3</c:v>
                      </c:pt>
                      <c:pt idx="790">
                        <c:v>5.3991665205328802E-3</c:v>
                      </c:pt>
                      <c:pt idx="791">
                        <c:v>5.3725954885638803E-3</c:v>
                      </c:pt>
                      <c:pt idx="792">
                        <c:v>5.2990724096437401E-3</c:v>
                      </c:pt>
                      <c:pt idx="793">
                        <c:v>5.2788026429063401E-3</c:v>
                      </c:pt>
                      <c:pt idx="794">
                        <c:v>5.2340049314506002E-3</c:v>
                      </c:pt>
                      <c:pt idx="795">
                        <c:v>5.2332566043851803E-3</c:v>
                      </c:pt>
                      <c:pt idx="796">
                        <c:v>5.1571895905945502E-3</c:v>
                      </c:pt>
                      <c:pt idx="797">
                        <c:v>5.1265786164249203E-3</c:v>
                      </c:pt>
                      <c:pt idx="798">
                        <c:v>5.1405673555900899E-3</c:v>
                      </c:pt>
                      <c:pt idx="799">
                        <c:v>5.0888242391165604E-3</c:v>
                      </c:pt>
                      <c:pt idx="800">
                        <c:v>5.0676164658699603E-3</c:v>
                      </c:pt>
                      <c:pt idx="801">
                        <c:v>5.0398637787636702E-3</c:v>
                      </c:pt>
                      <c:pt idx="802">
                        <c:v>4.9396639616593003E-3</c:v>
                      </c:pt>
                      <c:pt idx="803">
                        <c:v>4.9502740728809098E-3</c:v>
                      </c:pt>
                      <c:pt idx="804">
                        <c:v>4.8958823324651403E-3</c:v>
                      </c:pt>
                      <c:pt idx="805">
                        <c:v>4.8745815430427204E-3</c:v>
                      </c:pt>
                      <c:pt idx="806">
                        <c:v>4.8975785936902598E-3</c:v>
                      </c:pt>
                      <c:pt idx="807">
                        <c:v>4.7638774658220698E-3</c:v>
                      </c:pt>
                      <c:pt idx="808">
                        <c:v>4.8130143764600498E-3</c:v>
                      </c:pt>
                      <c:pt idx="809">
                        <c:v>4.7485840254095002E-3</c:v>
                      </c:pt>
                      <c:pt idx="810">
                        <c:v>4.66479550665922E-3</c:v>
                      </c:pt>
                      <c:pt idx="811">
                        <c:v>4.6195887023200303E-3</c:v>
                      </c:pt>
                      <c:pt idx="812">
                        <c:v>4.6483581008526804E-3</c:v>
                      </c:pt>
                      <c:pt idx="813">
                        <c:v>4.5976658591310596E-3</c:v>
                      </c:pt>
                      <c:pt idx="814">
                        <c:v>4.5433436740535196E-3</c:v>
                      </c:pt>
                      <c:pt idx="815">
                        <c:v>4.6029516094764503E-3</c:v>
                      </c:pt>
                      <c:pt idx="816">
                        <c:v>4.5372247644549302E-3</c:v>
                      </c:pt>
                      <c:pt idx="817">
                        <c:v>4.4946397192917103E-3</c:v>
                      </c:pt>
                      <c:pt idx="818">
                        <c:v>4.4611546525421299E-3</c:v>
                      </c:pt>
                      <c:pt idx="819">
                        <c:v>4.4245364608251903E-3</c:v>
                      </c:pt>
                      <c:pt idx="820">
                        <c:v>4.42522915981464E-3</c:v>
                      </c:pt>
                      <c:pt idx="821">
                        <c:v>4.3576836468804999E-3</c:v>
                      </c:pt>
                      <c:pt idx="822">
                        <c:v>4.3452926452431104E-3</c:v>
                      </c:pt>
                      <c:pt idx="823">
                        <c:v>4.2784749720731303E-3</c:v>
                      </c:pt>
                      <c:pt idx="824">
                        <c:v>4.2479730521224404E-3</c:v>
                      </c:pt>
                      <c:pt idx="825">
                        <c:v>4.2787295333248697E-3</c:v>
                      </c:pt>
                      <c:pt idx="826">
                        <c:v>4.2078756163081302E-3</c:v>
                      </c:pt>
                      <c:pt idx="827">
                        <c:v>4.1969505511607798E-3</c:v>
                      </c:pt>
                      <c:pt idx="828">
                        <c:v>4.1342108230994499E-3</c:v>
                      </c:pt>
                      <c:pt idx="829">
                        <c:v>4.0399910742743702E-3</c:v>
                      </c:pt>
                      <c:pt idx="830">
                        <c:v>4.0008626820554399E-3</c:v>
                      </c:pt>
                      <c:pt idx="831">
                        <c:v>3.9777883386119799E-3</c:v>
                      </c:pt>
                      <c:pt idx="832">
                        <c:v>3.9889869292010199E-3</c:v>
                      </c:pt>
                      <c:pt idx="833">
                        <c:v>3.8652616379506299E-3</c:v>
                      </c:pt>
                      <c:pt idx="834">
                        <c:v>3.8527920106132402E-3</c:v>
                      </c:pt>
                      <c:pt idx="835">
                        <c:v>3.8015319104607601E-3</c:v>
                      </c:pt>
                      <c:pt idx="836">
                        <c:v>3.8493121238219398E-3</c:v>
                      </c:pt>
                      <c:pt idx="837">
                        <c:v>3.79970031832196E-3</c:v>
                      </c:pt>
                      <c:pt idx="838">
                        <c:v>3.7279356163496401E-3</c:v>
                      </c:pt>
                      <c:pt idx="839">
                        <c:v>3.7123785024833801E-3</c:v>
                      </c:pt>
                      <c:pt idx="840">
                        <c:v>3.6451204863122998E-3</c:v>
                      </c:pt>
                      <c:pt idx="841">
                        <c:v>3.6047820884361199E-3</c:v>
                      </c:pt>
                      <c:pt idx="842">
                        <c:v>3.52671638104941E-3</c:v>
                      </c:pt>
                      <c:pt idx="843">
                        <c:v>3.4691298913703101E-3</c:v>
                      </c:pt>
                      <c:pt idx="844">
                        <c:v>3.3939624024922998E-3</c:v>
                      </c:pt>
                      <c:pt idx="845">
                        <c:v>3.3263676682152E-3</c:v>
                      </c:pt>
                      <c:pt idx="846">
                        <c:v>3.2148277483903002E-3</c:v>
                      </c:pt>
                      <c:pt idx="847">
                        <c:v>3.2022499122246599E-3</c:v>
                      </c:pt>
                      <c:pt idx="848">
                        <c:v>3.1198102673358802E-3</c:v>
                      </c:pt>
                      <c:pt idx="849">
                        <c:v>3.03097456155467E-3</c:v>
                      </c:pt>
                      <c:pt idx="850">
                        <c:v>2.96451509816623E-3</c:v>
                      </c:pt>
                      <c:pt idx="851">
                        <c:v>2.8569675269386301E-3</c:v>
                      </c:pt>
                      <c:pt idx="852">
                        <c:v>2.8352389814917099E-3</c:v>
                      </c:pt>
                      <c:pt idx="853">
                        <c:v>2.7559787867707099E-3</c:v>
                      </c:pt>
                      <c:pt idx="854">
                        <c:v>2.5919543562671699E-3</c:v>
                      </c:pt>
                      <c:pt idx="855">
                        <c:v>2.3293331475723301E-3</c:v>
                      </c:pt>
                      <c:pt idx="856">
                        <c:v>2.2739229557316898E-3</c:v>
                      </c:pt>
                      <c:pt idx="857">
                        <c:v>2.2336424024125899E-3</c:v>
                      </c:pt>
                      <c:pt idx="858">
                        <c:v>2.2399249110422398E-3</c:v>
                      </c:pt>
                      <c:pt idx="859">
                        <c:v>2.1552028946533598E-3</c:v>
                      </c:pt>
                      <c:pt idx="860">
                        <c:v>2.0650455481211099E-3</c:v>
                      </c:pt>
                      <c:pt idx="861">
                        <c:v>2.1071700133192899E-3</c:v>
                      </c:pt>
                      <c:pt idx="862">
                        <c:v>2.0218130728054799E-3</c:v>
                      </c:pt>
                      <c:pt idx="863">
                        <c:v>2.0205464638800301E-3</c:v>
                      </c:pt>
                      <c:pt idx="864">
                        <c:v>1.975277448821E-3</c:v>
                      </c:pt>
                      <c:pt idx="865">
                        <c:v>1.9726992197846298E-3</c:v>
                      </c:pt>
                      <c:pt idx="866">
                        <c:v>1.9605988764665899E-3</c:v>
                      </c:pt>
                      <c:pt idx="867">
                        <c:v>1.8603941719829199E-3</c:v>
                      </c:pt>
                      <c:pt idx="868">
                        <c:v>1.8685050872746501E-3</c:v>
                      </c:pt>
                      <c:pt idx="869">
                        <c:v>1.86383724753091E-3</c:v>
                      </c:pt>
                      <c:pt idx="870">
                        <c:v>1.8510168058355899E-3</c:v>
                      </c:pt>
                      <c:pt idx="871">
                        <c:v>1.84494882837048E-3</c:v>
                      </c:pt>
                      <c:pt idx="872">
                        <c:v>1.7917251767016499E-3</c:v>
                      </c:pt>
                      <c:pt idx="873">
                        <c:v>1.7767167875175701E-3</c:v>
                      </c:pt>
                      <c:pt idx="874">
                        <c:v>1.7183492414043499E-3</c:v>
                      </c:pt>
                      <c:pt idx="875">
                        <c:v>1.7903841094303E-3</c:v>
                      </c:pt>
                      <c:pt idx="876">
                        <c:v>1.7098981169017E-3</c:v>
                      </c:pt>
                      <c:pt idx="877">
                        <c:v>1.7247584523878601E-3</c:v>
                      </c:pt>
                      <c:pt idx="878">
                        <c:v>1.7180237379648101E-3</c:v>
                      </c:pt>
                      <c:pt idx="879">
                        <c:v>1.70466342325355E-3</c:v>
                      </c:pt>
                      <c:pt idx="880">
                        <c:v>1.72113256148909E-3</c:v>
                      </c:pt>
                      <c:pt idx="881">
                        <c:v>1.72014358670954E-3</c:v>
                      </c:pt>
                      <c:pt idx="882">
                        <c:v>1.6720507436425701E-3</c:v>
                      </c:pt>
                      <c:pt idx="883">
                        <c:v>1.6627182786691399E-3</c:v>
                      </c:pt>
                      <c:pt idx="884">
                        <c:v>1.6186700930957601E-3</c:v>
                      </c:pt>
                      <c:pt idx="885">
                        <c:v>1.64815437813135E-3</c:v>
                      </c:pt>
                      <c:pt idx="886">
                        <c:v>1.64638815438994E-3</c:v>
                      </c:pt>
                      <c:pt idx="887">
                        <c:v>1.59321573327747E-3</c:v>
                      </c:pt>
                      <c:pt idx="888">
                        <c:v>1.5733719516322999E-3</c:v>
                      </c:pt>
                      <c:pt idx="889">
                        <c:v>1.5693424310972599E-3</c:v>
                      </c:pt>
                      <c:pt idx="890">
                        <c:v>1.5703690329985701E-3</c:v>
                      </c:pt>
                      <c:pt idx="891">
                        <c:v>1.5764764919715801E-3</c:v>
                      </c:pt>
                      <c:pt idx="892">
                        <c:v>1.5394920606350501E-3</c:v>
                      </c:pt>
                      <c:pt idx="893">
                        <c:v>1.529005327256E-3</c:v>
                      </c:pt>
                      <c:pt idx="894">
                        <c:v>1.5077899491620101E-3</c:v>
                      </c:pt>
                      <c:pt idx="895">
                        <c:v>1.5163430650988101E-3</c:v>
                      </c:pt>
                      <c:pt idx="896">
                        <c:v>1.5384400361043199E-3</c:v>
                      </c:pt>
                      <c:pt idx="897">
                        <c:v>1.50760048206762E-3</c:v>
                      </c:pt>
                      <c:pt idx="898">
                        <c:v>1.5245002286949699E-3</c:v>
                      </c:pt>
                      <c:pt idx="899">
                        <c:v>1.49583388266908E-3</c:v>
                      </c:pt>
                      <c:pt idx="900">
                        <c:v>1.4985749861161899E-3</c:v>
                      </c:pt>
                      <c:pt idx="901">
                        <c:v>1.17142323589102E-3</c:v>
                      </c:pt>
                      <c:pt idx="902">
                        <c:v>1.4529879921758599E-3</c:v>
                      </c:pt>
                      <c:pt idx="903">
                        <c:v>1.40950599553443E-3</c:v>
                      </c:pt>
                      <c:pt idx="904">
                        <c:v>1.38293652154195E-3</c:v>
                      </c:pt>
                      <c:pt idx="905">
                        <c:v>1.36371694840268E-3</c:v>
                      </c:pt>
                      <c:pt idx="906">
                        <c:v>1.3681111762880499E-3</c:v>
                      </c:pt>
                      <c:pt idx="907">
                        <c:v>1.3659025181576099E-3</c:v>
                      </c:pt>
                      <c:pt idx="908">
                        <c:v>1.34790758156712E-3</c:v>
                      </c:pt>
                      <c:pt idx="909">
                        <c:v>1.35392802439097E-3</c:v>
                      </c:pt>
                      <c:pt idx="910">
                        <c:v>1.3494243246101E-3</c:v>
                      </c:pt>
                      <c:pt idx="911">
                        <c:v>1.3532715010645599E-3</c:v>
                      </c:pt>
                      <c:pt idx="912">
                        <c:v>1.33477581439607E-3</c:v>
                      </c:pt>
                      <c:pt idx="913">
                        <c:v>1.3560113592277899E-3</c:v>
                      </c:pt>
                      <c:pt idx="914">
                        <c:v>1.32810159990841E-3</c:v>
                      </c:pt>
                      <c:pt idx="915">
                        <c:v>1.3322018367148401E-3</c:v>
                      </c:pt>
                      <c:pt idx="916">
                        <c:v>1.31232441991868E-3</c:v>
                      </c:pt>
                      <c:pt idx="917">
                        <c:v>1.29516973583904E-3</c:v>
                      </c:pt>
                      <c:pt idx="918">
                        <c:v>1.2976600256457201E-3</c:v>
                      </c:pt>
                      <c:pt idx="919">
                        <c:v>1.2281470673593E-3</c:v>
                      </c:pt>
                      <c:pt idx="920">
                        <c:v>1.2795542735148701E-3</c:v>
                      </c:pt>
                      <c:pt idx="921">
                        <c:v>1.25407290395116E-3</c:v>
                      </c:pt>
                      <c:pt idx="922">
                        <c:v>1.2357336195595401E-3</c:v>
                      </c:pt>
                      <c:pt idx="923">
                        <c:v>1.2647587850551699E-3</c:v>
                      </c:pt>
                      <c:pt idx="924">
                        <c:v>1.26149442310832E-3</c:v>
                      </c:pt>
                      <c:pt idx="925">
                        <c:v>1.2096270962932401E-3</c:v>
                      </c:pt>
                      <c:pt idx="926">
                        <c:v>1.25634201539007E-3</c:v>
                      </c:pt>
                      <c:pt idx="927">
                        <c:v>1.2511795617642901E-3</c:v>
                      </c:pt>
                      <c:pt idx="928">
                        <c:v>1.23296508368176E-3</c:v>
                      </c:pt>
                      <c:pt idx="929">
                        <c:v>1.2138542315344701E-3</c:v>
                      </c:pt>
                      <c:pt idx="930">
                        <c:v>1.1844980107159201E-3</c:v>
                      </c:pt>
                      <c:pt idx="931">
                        <c:v>1.2187655542148E-3</c:v>
                      </c:pt>
                      <c:pt idx="932">
                        <c:v>1.22142970462493E-3</c:v>
                      </c:pt>
                      <c:pt idx="933">
                        <c:v>1.2273491370883201E-3</c:v>
                      </c:pt>
                      <c:pt idx="934">
                        <c:v>1.1733676264235799E-3</c:v>
                      </c:pt>
                      <c:pt idx="935">
                        <c:v>1.13239666868109E-3</c:v>
                      </c:pt>
                      <c:pt idx="936">
                        <c:v>1.1478362564312601E-3</c:v>
                      </c:pt>
                      <c:pt idx="937">
                        <c:v>1.1619380233524601E-3</c:v>
                      </c:pt>
                      <c:pt idx="938">
                        <c:v>1.1658674127643499E-3</c:v>
                      </c:pt>
                      <c:pt idx="939">
                        <c:v>1.1428798067485201E-3</c:v>
                      </c:pt>
                      <c:pt idx="940">
                        <c:v>1.1532816236634099E-3</c:v>
                      </c:pt>
                      <c:pt idx="941">
                        <c:v>1.17480345795192E-3</c:v>
                      </c:pt>
                      <c:pt idx="942">
                        <c:v>1.1372798353263601E-3</c:v>
                      </c:pt>
                      <c:pt idx="943">
                        <c:v>1.00894638070482E-3</c:v>
                      </c:pt>
                      <c:pt idx="944">
                        <c:v>1.15011343097465E-3</c:v>
                      </c:pt>
                      <c:pt idx="945">
                        <c:v>1.07710385075642E-3</c:v>
                      </c:pt>
                      <c:pt idx="946">
                        <c:v>1.07119694580237E-3</c:v>
                      </c:pt>
                      <c:pt idx="947">
                        <c:v>1.06912248176454E-3</c:v>
                      </c:pt>
                      <c:pt idx="948">
                        <c:v>1.0335324061413599E-3</c:v>
                      </c:pt>
                      <c:pt idx="949">
                        <c:v>1.0788205694500801E-3</c:v>
                      </c:pt>
                      <c:pt idx="950">
                        <c:v>1.0764622446006E-3</c:v>
                      </c:pt>
                      <c:pt idx="951">
                        <c:v>1.04926218523694E-3</c:v>
                      </c:pt>
                      <c:pt idx="952">
                        <c:v>1.06089242384467E-3</c:v>
                      </c:pt>
                      <c:pt idx="953">
                        <c:v>1.01522350315999E-3</c:v>
                      </c:pt>
                      <c:pt idx="954">
                        <c:v>1.05408515843505E-3</c:v>
                      </c:pt>
                      <c:pt idx="955">
                        <c:v>1.0733616453461E-3</c:v>
                      </c:pt>
                      <c:pt idx="956">
                        <c:v>1.0638939823615801E-3</c:v>
                      </c:pt>
                      <c:pt idx="957">
                        <c:v>1.04261852663973E-3</c:v>
                      </c:pt>
                      <c:pt idx="958">
                        <c:v>1.0346568687768199E-3</c:v>
                      </c:pt>
                      <c:pt idx="959">
                        <c:v>1.0253569436249801E-3</c:v>
                      </c:pt>
                      <c:pt idx="960">
                        <c:v>9.7607867644035904E-4</c:v>
                      </c:pt>
                      <c:pt idx="961">
                        <c:v>1.01422100017046E-3</c:v>
                      </c:pt>
                      <c:pt idx="962">
                        <c:v>1.01314011859551E-3</c:v>
                      </c:pt>
                      <c:pt idx="963">
                        <c:v>1.00337156453474E-3</c:v>
                      </c:pt>
                      <c:pt idx="964">
                        <c:v>1.0228277959572799E-3</c:v>
                      </c:pt>
                      <c:pt idx="965">
                        <c:v>9.7472661186281799E-4</c:v>
                      </c:pt>
                      <c:pt idx="966">
                        <c:v>9.6648294471670597E-4</c:v>
                      </c:pt>
                      <c:pt idx="967">
                        <c:v>9.8001336664470099E-4</c:v>
                      </c:pt>
                      <c:pt idx="968">
                        <c:v>9.3811214531315198E-4</c:v>
                      </c:pt>
                      <c:pt idx="969">
                        <c:v>9.4278361324574703E-4</c:v>
                      </c:pt>
                      <c:pt idx="970">
                        <c:v>9.49486754422674E-4</c:v>
                      </c:pt>
                      <c:pt idx="971">
                        <c:v>9.5633803115700302E-4</c:v>
                      </c:pt>
                      <c:pt idx="972">
                        <c:v>9.2365857528765502E-4</c:v>
                      </c:pt>
                      <c:pt idx="973">
                        <c:v>9.5543407865533898E-4</c:v>
                      </c:pt>
                      <c:pt idx="974">
                        <c:v>9.5916366462580195E-4</c:v>
                      </c:pt>
                      <c:pt idx="975">
                        <c:v>9.5617002909812398E-4</c:v>
                      </c:pt>
                      <c:pt idx="976">
                        <c:v>9.4010813822847797E-4</c:v>
                      </c:pt>
                      <c:pt idx="977">
                        <c:v>9.1025615713839802E-4</c:v>
                      </c:pt>
                      <c:pt idx="978">
                        <c:v>9.0783220641842003E-4</c:v>
                      </c:pt>
                      <c:pt idx="979">
                        <c:v>8.75078664272953E-4</c:v>
                      </c:pt>
                      <c:pt idx="980">
                        <c:v>9.3144897361607804E-4</c:v>
                      </c:pt>
                      <c:pt idx="981">
                        <c:v>9.25915379132896E-4</c:v>
                      </c:pt>
                      <c:pt idx="982">
                        <c:v>9.18035206082317E-4</c:v>
                      </c:pt>
                      <c:pt idx="983">
                        <c:v>9.0662891656247602E-4</c:v>
                      </c:pt>
                      <c:pt idx="984">
                        <c:v>8.8804016262014499E-4</c:v>
                      </c:pt>
                      <c:pt idx="985">
                        <c:v>9.1489167662597804E-4</c:v>
                      </c:pt>
                      <c:pt idx="986">
                        <c:v>8.9618267868044499E-4</c:v>
                      </c:pt>
                      <c:pt idx="987">
                        <c:v>8.8056954026935301E-4</c:v>
                      </c:pt>
                      <c:pt idx="988">
                        <c:v>8.8041492409798904E-4</c:v>
                      </c:pt>
                      <c:pt idx="989">
                        <c:v>8.8784062564051301E-4</c:v>
                      </c:pt>
                      <c:pt idx="990">
                        <c:v>8.7927244643065498E-4</c:v>
                      </c:pt>
                      <c:pt idx="991">
                        <c:v>8.5091782640785802E-4</c:v>
                      </c:pt>
                      <c:pt idx="992">
                        <c:v>8.7323399105263596E-4</c:v>
                      </c:pt>
                      <c:pt idx="993">
                        <c:v>8.4563992453215496E-4</c:v>
                      </c:pt>
                      <c:pt idx="994">
                        <c:v>8.7396910030189997E-4</c:v>
                      </c:pt>
                      <c:pt idx="995">
                        <c:v>8.2527575972582304E-4</c:v>
                      </c:pt>
                      <c:pt idx="996">
                        <c:v>7.8763484728210304E-4</c:v>
                      </c:pt>
                      <c:pt idx="997">
                        <c:v>8.20189010773476E-4</c:v>
                      </c:pt>
                      <c:pt idx="998">
                        <c:v>8.5740307853279004E-4</c:v>
                      </c:pt>
                      <c:pt idx="999">
                        <c:v>8.1740562299399298E-4</c:v>
                      </c:pt>
                      <c:pt idx="1000">
                        <c:v>8.1566424236076504E-4</c:v>
                      </c:pt>
                      <c:pt idx="1001">
                        <c:v>7.9463227557224599E-4</c:v>
                      </c:pt>
                      <c:pt idx="1002">
                        <c:v>7.9637455775779598E-4</c:v>
                      </c:pt>
                      <c:pt idx="1003">
                        <c:v>7.81845880833987E-4</c:v>
                      </c:pt>
                      <c:pt idx="1004">
                        <c:v>7.9904797147557099E-4</c:v>
                      </c:pt>
                      <c:pt idx="1005">
                        <c:v>7.8991204518274495E-4</c:v>
                      </c:pt>
                      <c:pt idx="1006">
                        <c:v>8.3242547756032801E-4</c:v>
                      </c:pt>
                      <c:pt idx="1007">
                        <c:v>8.2407936537964497E-4</c:v>
                      </c:pt>
                      <c:pt idx="1008">
                        <c:v>8.1332773303636498E-4</c:v>
                      </c:pt>
                      <c:pt idx="1009">
                        <c:v>8.5629487913427E-4</c:v>
                      </c:pt>
                      <c:pt idx="1010">
                        <c:v>8.2142080394371998E-4</c:v>
                      </c:pt>
                      <c:pt idx="1011">
                        <c:v>8.2546020414776898E-4</c:v>
                      </c:pt>
                      <c:pt idx="1012">
                        <c:v>1.37883771855808E-3</c:v>
                      </c:pt>
                      <c:pt idx="1013">
                        <c:v>8.02368847931361E-4</c:v>
                      </c:pt>
                      <c:pt idx="1014">
                        <c:v>7.7356692617090695E-4</c:v>
                      </c:pt>
                      <c:pt idx="1015">
                        <c:v>7.8589318053371002E-4</c:v>
                      </c:pt>
                      <c:pt idx="1016">
                        <c:v>7.7986010404620205E-4</c:v>
                      </c:pt>
                      <c:pt idx="1017">
                        <c:v>7.60060886957033E-4</c:v>
                      </c:pt>
                      <c:pt idx="1018">
                        <c:v>7.9252710681540798E-4</c:v>
                      </c:pt>
                      <c:pt idx="1019">
                        <c:v>8.31753029354362E-4</c:v>
                      </c:pt>
                      <c:pt idx="1020">
                        <c:v>8.1485923316877403E-4</c:v>
                      </c:pt>
                      <c:pt idx="1021">
                        <c:v>7.8835350559525999E-4</c:v>
                      </c:pt>
                      <c:pt idx="1022">
                        <c:v>7.6710603643353396E-4</c:v>
                      </c:pt>
                      <c:pt idx="1023">
                        <c:v>7.6704013712393002E-4</c:v>
                      </c:pt>
                      <c:pt idx="1024">
                        <c:v>7.6117945052073298E-4</c:v>
                      </c:pt>
                      <c:pt idx="1025">
                        <c:v>7.5648254004735704E-4</c:v>
                      </c:pt>
                      <c:pt idx="1026">
                        <c:v>7.5371652794863195E-4</c:v>
                      </c:pt>
                      <c:pt idx="1027">
                        <c:v>7.5926867225961495E-4</c:v>
                      </c:pt>
                      <c:pt idx="1028">
                        <c:v>7.1066908849042195E-4</c:v>
                      </c:pt>
                      <c:pt idx="1029">
                        <c:v>7.0745233067088197E-4</c:v>
                      </c:pt>
                      <c:pt idx="1030">
                        <c:v>7.3282040216115097E-4</c:v>
                      </c:pt>
                      <c:pt idx="1031">
                        <c:v>7.0695143361419505E-4</c:v>
                      </c:pt>
                      <c:pt idx="1032">
                        <c:v>7.60409118596303E-4</c:v>
                      </c:pt>
                      <c:pt idx="1033">
                        <c:v>7.5000732885716699E-4</c:v>
                      </c:pt>
                      <c:pt idx="1034">
                        <c:v>7.2179521880888205E-4</c:v>
                      </c:pt>
                      <c:pt idx="1035">
                        <c:v>7.1502886670354404E-4</c:v>
                      </c:pt>
                      <c:pt idx="1036">
                        <c:v>6.7587425175594804E-4</c:v>
                      </c:pt>
                      <c:pt idx="1037">
                        <c:v>6.9095108561032903E-4</c:v>
                      </c:pt>
                      <c:pt idx="1038">
                        <c:v>6.82059862926153E-4</c:v>
                      </c:pt>
                      <c:pt idx="1039">
                        <c:v>7.2557980483829005E-4</c:v>
                      </c:pt>
                      <c:pt idx="1040">
                        <c:v>7.0112465217175802E-4</c:v>
                      </c:pt>
                      <c:pt idx="1041">
                        <c:v>6.64172205625357E-4</c:v>
                      </c:pt>
                      <c:pt idx="1042">
                        <c:v>6.3618889352567596E-4</c:v>
                      </c:pt>
                      <c:pt idx="1043">
                        <c:v>6.4676107064802501E-4</c:v>
                      </c:pt>
                      <c:pt idx="1044">
                        <c:v>6.36692587081064E-4</c:v>
                      </c:pt>
                      <c:pt idx="1045">
                        <c:v>7.0548795710333395E-4</c:v>
                      </c:pt>
                      <c:pt idx="1046">
                        <c:v>6.8945698720079699E-4</c:v>
                      </c:pt>
                      <c:pt idx="1047">
                        <c:v>6.6290467776230805E-4</c:v>
                      </c:pt>
                      <c:pt idx="1048">
                        <c:v>6.67099099856272E-4</c:v>
                      </c:pt>
                      <c:pt idx="1049">
                        <c:v>6.83327950905371E-4</c:v>
                      </c:pt>
                      <c:pt idx="1050">
                        <c:v>6.6998140526014602E-4</c:v>
                      </c:pt>
                      <c:pt idx="1051">
                        <c:v>6.4199244786445004E-4</c:v>
                      </c:pt>
                      <c:pt idx="1052">
                        <c:v>6.2888657164548198E-4</c:v>
                      </c:pt>
                      <c:pt idx="1053">
                        <c:v>6.3467052186144202E-4</c:v>
                      </c:pt>
                      <c:pt idx="1054">
                        <c:v>6.1410144675539302E-4</c:v>
                      </c:pt>
                      <c:pt idx="1055">
                        <c:v>6.1132168064807898E-4</c:v>
                      </c:pt>
                      <c:pt idx="1056">
                        <c:v>6.1971584503072699E-4</c:v>
                      </c:pt>
                      <c:pt idx="1057">
                        <c:v>6.6826052803191903E-4</c:v>
                      </c:pt>
                      <c:pt idx="1058">
                        <c:v>6.0298306791448705E-4</c:v>
                      </c:pt>
                      <c:pt idx="1059">
                        <c:v>6.3920850133546495E-4</c:v>
                      </c:pt>
                      <c:pt idx="1060">
                        <c:v>6.3874117739268904E-4</c:v>
                      </c:pt>
                      <c:pt idx="1061">
                        <c:v>6.7694018708167004E-4</c:v>
                      </c:pt>
                      <c:pt idx="1062">
                        <c:v>6.3140033017142899E-4</c:v>
                      </c:pt>
                      <c:pt idx="1063">
                        <c:v>6.2175564089744404E-4</c:v>
                      </c:pt>
                      <c:pt idx="1064">
                        <c:v>6.0240044559920197E-4</c:v>
                      </c:pt>
                      <c:pt idx="1065">
                        <c:v>6.2633093248752895E-4</c:v>
                      </c:pt>
                      <c:pt idx="1066">
                        <c:v>6.3822840306349796E-4</c:v>
                      </c:pt>
                      <c:pt idx="1067">
                        <c:v>5.2143993289785397E-4</c:v>
                      </c:pt>
                      <c:pt idx="1068">
                        <c:v>5.4577293117318297E-4</c:v>
                      </c:pt>
                      <c:pt idx="1069">
                        <c:v>5.8592381740884202E-4</c:v>
                      </c:pt>
                      <c:pt idx="1070">
                        <c:v>5.7584958374071995E-4</c:v>
                      </c:pt>
                      <c:pt idx="1071">
                        <c:v>6.2544961390828199E-4</c:v>
                      </c:pt>
                      <c:pt idx="1072">
                        <c:v>5.8702020329138497E-4</c:v>
                      </c:pt>
                      <c:pt idx="1073">
                        <c:v>6.1662892361717702E-4</c:v>
                      </c:pt>
                      <c:pt idx="1074">
                        <c:v>5.8593388378605201E-4</c:v>
                      </c:pt>
                      <c:pt idx="1075">
                        <c:v>6.0939206230877505E-4</c:v>
                      </c:pt>
                      <c:pt idx="1076">
                        <c:v>5.5881557278228096E-4</c:v>
                      </c:pt>
                      <c:pt idx="1077">
                        <c:v>5.7855392697046999E-4</c:v>
                      </c:pt>
                      <c:pt idx="1078">
                        <c:v>5.6028586241198795E-4</c:v>
                      </c:pt>
                      <c:pt idx="1079">
                        <c:v>7.2166764317040403E-4</c:v>
                      </c:pt>
                      <c:pt idx="1080">
                        <c:v>5.8766941308438503E-4</c:v>
                      </c:pt>
                      <c:pt idx="1081">
                        <c:v>5.5352467896844896E-4</c:v>
                      </c:pt>
                      <c:pt idx="1082">
                        <c:v>5.7102107472344901E-4</c:v>
                      </c:pt>
                      <c:pt idx="1083">
                        <c:v>5.3133541280648905E-4</c:v>
                      </c:pt>
                      <c:pt idx="1084">
                        <c:v>5.4612258008260696E-4</c:v>
                      </c:pt>
                      <c:pt idx="1085">
                        <c:v>6.00719266052505E-4</c:v>
                      </c:pt>
                      <c:pt idx="1086">
                        <c:v>5.2122187298498995E-4</c:v>
                      </c:pt>
                      <c:pt idx="1087">
                        <c:v>5.6734709605238604E-4</c:v>
                      </c:pt>
                      <c:pt idx="1088">
                        <c:v>5.2203266882996598E-4</c:v>
                      </c:pt>
                      <c:pt idx="1089">
                        <c:v>4.9380167297134899E-4</c:v>
                      </c:pt>
                      <c:pt idx="1090">
                        <c:v>5.3185272923446901E-4</c:v>
                      </c:pt>
                      <c:pt idx="1091">
                        <c:v>5.2299221082228499E-4</c:v>
                      </c:pt>
                      <c:pt idx="1092">
                        <c:v>5.2151259345294002E-4</c:v>
                      </c:pt>
                      <c:pt idx="1093">
                        <c:v>5.1106399032050005E-4</c:v>
                      </c:pt>
                      <c:pt idx="1094">
                        <c:v>4.9294485377946503E-4</c:v>
                      </c:pt>
                      <c:pt idx="1095">
                        <c:v>5.0616794505629697E-4</c:v>
                      </c:pt>
                      <c:pt idx="1096">
                        <c:v>5.3800036629468595E-4</c:v>
                      </c:pt>
                      <c:pt idx="1097">
                        <c:v>5.07703273758706E-4</c:v>
                      </c:pt>
                      <c:pt idx="1098">
                        <c:v>4.9548387883966002E-4</c:v>
                      </c:pt>
                      <c:pt idx="1099">
                        <c:v>5.0322600427340103E-4</c:v>
                      </c:pt>
                      <c:pt idx="1100">
                        <c:v>5.0338980953127104E-4</c:v>
                      </c:pt>
                      <c:pt idx="1101">
                        <c:v>5.3429146782829303E-4</c:v>
                      </c:pt>
                      <c:pt idx="1102">
                        <c:v>5.0333251126477596E-4</c:v>
                      </c:pt>
                      <c:pt idx="1103">
                        <c:v>5.4190899568990099E-4</c:v>
                      </c:pt>
                      <c:pt idx="1104">
                        <c:v>4.39536336689072E-4</c:v>
                      </c:pt>
                      <c:pt idx="1105">
                        <c:v>4.5440574408774998E-4</c:v>
                      </c:pt>
                      <c:pt idx="1106">
                        <c:v>4.8835617651164797E-4</c:v>
                      </c:pt>
                      <c:pt idx="1107">
                        <c:v>5.0467557985797099E-4</c:v>
                      </c:pt>
                      <c:pt idx="1108">
                        <c:v>4.4779564260404101E-4</c:v>
                      </c:pt>
                      <c:pt idx="1109">
                        <c:v>4.660464278941E-4</c:v>
                      </c:pt>
                      <c:pt idx="1110">
                        <c:v>4.4468140605593399E-4</c:v>
                      </c:pt>
                      <c:pt idx="1111">
                        <c:v>4.6860342726943901E-4</c:v>
                      </c:pt>
                      <c:pt idx="1112">
                        <c:v>4.5641388703830698E-4</c:v>
                      </c:pt>
                      <c:pt idx="1113">
                        <c:v>4.8071913135760101E-4</c:v>
                      </c:pt>
                      <c:pt idx="1114">
                        <c:v>4.8336315213860299E-4</c:v>
                      </c:pt>
                      <c:pt idx="1115">
                        <c:v>5.0451187698696603E-4</c:v>
                      </c:pt>
                      <c:pt idx="1116">
                        <c:v>4.8295102698544699E-4</c:v>
                      </c:pt>
                      <c:pt idx="1117">
                        <c:v>4.6110136036781502E-4</c:v>
                      </c:pt>
                      <c:pt idx="1118">
                        <c:v>4.5595301181377797E-4</c:v>
                      </c:pt>
                      <c:pt idx="1119">
                        <c:v>4.9649742197366395E-4</c:v>
                      </c:pt>
                      <c:pt idx="1120">
                        <c:v>4.8828715657468704E-4</c:v>
                      </c:pt>
                      <c:pt idx="1121">
                        <c:v>4.7540154198435298E-4</c:v>
                      </c:pt>
                      <c:pt idx="1122">
                        <c:v>5.1278837659640903E-4</c:v>
                      </c:pt>
                      <c:pt idx="1123">
                        <c:v>4.3937644016492898E-4</c:v>
                      </c:pt>
                      <c:pt idx="1124">
                        <c:v>4.4859664034345301E-4</c:v>
                      </c:pt>
                      <c:pt idx="1125">
                        <c:v>5.0475531585483996E-4</c:v>
                      </c:pt>
                      <c:pt idx="1126">
                        <c:v>4.8695909176635002E-4</c:v>
                      </c:pt>
                      <c:pt idx="1127">
                        <c:v>5.1091494788412699E-4</c:v>
                      </c:pt>
                      <c:pt idx="1129">
                        <c:v>3.5169138957284301E-4</c:v>
                      </c:pt>
                      <c:pt idx="1130">
                        <c:v>3.97936911106931E-4</c:v>
                      </c:pt>
                      <c:pt idx="1131">
                        <c:v>3.07963833399929E-4</c:v>
                      </c:pt>
                      <c:pt idx="1132">
                        <c:v>3.3102123788711802E-4</c:v>
                      </c:pt>
                      <c:pt idx="1133">
                        <c:v>3.4521311306633399E-4</c:v>
                      </c:pt>
                      <c:pt idx="1134">
                        <c:v>3.4224515273765702E-4</c:v>
                      </c:pt>
                      <c:pt idx="1135">
                        <c:v>3.3224589387183202E-4</c:v>
                      </c:pt>
                      <c:pt idx="1136">
                        <c:v>3.7883190920272802E-4</c:v>
                      </c:pt>
                      <c:pt idx="1137">
                        <c:v>3.6670961017567502E-4</c:v>
                      </c:pt>
                      <c:pt idx="1138">
                        <c:v>3.57773720546137E-4</c:v>
                      </c:pt>
                      <c:pt idx="1139">
                        <c:v>3.9090574811113498E-4</c:v>
                      </c:pt>
                      <c:pt idx="1140">
                        <c:v>3.5360209433386202E-4</c:v>
                      </c:pt>
                      <c:pt idx="1141">
                        <c:v>3.7289917827348598E-4</c:v>
                      </c:pt>
                      <c:pt idx="1142">
                        <c:v>3.7215013367982201E-4</c:v>
                      </c:pt>
                      <c:pt idx="1143">
                        <c:v>3.2438772873825001E-4</c:v>
                      </c:pt>
                      <c:pt idx="1144">
                        <c:v>3.4785078634457E-4</c:v>
                      </c:pt>
                      <c:pt idx="1145">
                        <c:v>3.68587419020445E-4</c:v>
                      </c:pt>
                      <c:pt idx="1146">
                        <c:v>3.3248829980003102E-4</c:v>
                      </c:pt>
                      <c:pt idx="1147">
                        <c:v>3.6271828479953199E-4</c:v>
                      </c:pt>
                      <c:pt idx="1148">
                        <c:v>3.5653508362603503E-4</c:v>
                      </c:pt>
                      <c:pt idx="1149">
                        <c:v>3.44614471527915E-4</c:v>
                      </c:pt>
                      <c:pt idx="1150">
                        <c:v>2.5570214098316602E-4</c:v>
                      </c:pt>
                      <c:pt idx="1151">
                        <c:v>2.88777418456859E-4</c:v>
                      </c:pt>
                      <c:pt idx="1152">
                        <c:v>2.4603889232153E-4</c:v>
                      </c:pt>
                      <c:pt idx="1153">
                        <c:v>2.33287310594205E-4</c:v>
                      </c:pt>
                      <c:pt idx="1154">
                        <c:v>2.73959897058082E-4</c:v>
                      </c:pt>
                      <c:pt idx="1155">
                        <c:v>2.4983653451903399E-4</c:v>
                      </c:pt>
                      <c:pt idx="1156">
                        <c:v>3.0025317254711099E-4</c:v>
                      </c:pt>
                      <c:pt idx="1157">
                        <c:v>2.5837622204225301E-4</c:v>
                      </c:pt>
                      <c:pt idx="1158">
                        <c:v>2.5971028243797201E-4</c:v>
                      </c:pt>
                      <c:pt idx="1159">
                        <c:v>2.7229395590091799E-4</c:v>
                      </c:pt>
                      <c:pt idx="1160">
                        <c:v>2.6064316891292799E-4</c:v>
                      </c:pt>
                      <c:pt idx="1161">
                        <c:v>2.3671456250402099E-4</c:v>
                      </c:pt>
                      <c:pt idx="1162">
                        <c:v>2.2336026731468599E-4</c:v>
                      </c:pt>
                      <c:pt idx="1163">
                        <c:v>2.1156839736570699E-4</c:v>
                      </c:pt>
                      <c:pt idx="1164">
                        <c:v>2.19499947916698E-4</c:v>
                      </c:pt>
                      <c:pt idx="1165">
                        <c:v>2.4965313496125898E-4</c:v>
                      </c:pt>
                      <c:pt idx="1166">
                        <c:v>2.5114773166793101E-4</c:v>
                      </c:pt>
                      <c:pt idx="1167">
                        <c:v>2.4094524410487301E-4</c:v>
                      </c:pt>
                      <c:pt idx="1168">
                        <c:v>2.50555955743788E-4</c:v>
                      </c:pt>
                      <c:pt idx="1169">
                        <c:v>2.6587548335341702E-4</c:v>
                      </c:pt>
                      <c:pt idx="1170">
                        <c:v>2.6084211707165999E-4</c:v>
                      </c:pt>
                      <c:pt idx="1171">
                        <c:v>2.54275946042409E-4</c:v>
                      </c:pt>
                      <c:pt idx="1172">
                        <c:v>2.9649945499433603E-4</c:v>
                      </c:pt>
                      <c:pt idx="1173">
                        <c:v>2.58730286279347E-4</c:v>
                      </c:pt>
                      <c:pt idx="1174">
                        <c:v>2.50143555600314E-4</c:v>
                      </c:pt>
                      <c:pt idx="1175">
                        <c:v>2.8901901495154202E-4</c:v>
                      </c:pt>
                      <c:pt idx="1176">
                        <c:v>2.68017153473087E-4</c:v>
                      </c:pt>
                      <c:pt idx="1177">
                        <c:v>2.5296920079774797E-4</c:v>
                      </c:pt>
                      <c:pt idx="1178">
                        <c:v>2.0688500649156E-4</c:v>
                      </c:pt>
                      <c:pt idx="1179">
                        <c:v>2.1475216254200399E-4</c:v>
                      </c:pt>
                      <c:pt idx="1180">
                        <c:v>2.7546874322497002E-4</c:v>
                      </c:pt>
                      <c:pt idx="1181">
                        <c:v>2.2327567324981499E-4</c:v>
                      </c:pt>
                      <c:pt idx="1182">
                        <c:v>2.4485467601240401E-4</c:v>
                      </c:pt>
                      <c:pt idx="1183">
                        <c:v>2.7757562713644299E-4</c:v>
                      </c:pt>
                      <c:pt idx="1184">
                        <c:v>2.5439974976674401E-4</c:v>
                      </c:pt>
                      <c:pt idx="1185">
                        <c:v>2.7032471662386697E-4</c:v>
                      </c:pt>
                      <c:pt idx="1186">
                        <c:v>2.2091792121560201E-4</c:v>
                      </c:pt>
                      <c:pt idx="1187">
                        <c:v>2.11212705458444E-4</c:v>
                      </c:pt>
                      <c:pt idx="1188">
                        <c:v>2.2583742889063099E-4</c:v>
                      </c:pt>
                      <c:pt idx="1189">
                        <c:v>2.38604319491904E-4</c:v>
                      </c:pt>
                      <c:pt idx="1190">
                        <c:v>1.9998302601139799E-4</c:v>
                      </c:pt>
                      <c:pt idx="1191">
                        <c:v>2.1188269814855201E-4</c:v>
                      </c:pt>
                      <c:pt idx="1192">
                        <c:v>2.35447696111727E-4</c:v>
                      </c:pt>
                      <c:pt idx="1193">
                        <c:v>2.5197275089838502E-4</c:v>
                      </c:pt>
                      <c:pt idx="1194">
                        <c:v>2.7246786341733598E-4</c:v>
                      </c:pt>
                      <c:pt idx="1195">
                        <c:v>2.1985944121496201E-4</c:v>
                      </c:pt>
                      <c:pt idx="1196">
                        <c:v>2.7648827682493702E-4</c:v>
                      </c:pt>
                      <c:pt idx="1197">
                        <c:v>2.4931907526148299E-4</c:v>
                      </c:pt>
                      <c:pt idx="1198">
                        <c:v>2.2812216691669499E-4</c:v>
                      </c:pt>
                      <c:pt idx="1199">
                        <c:v>2.1238382180870899E-4</c:v>
                      </c:pt>
                      <c:pt idx="1200">
                        <c:v>1.60494722206428E-4</c:v>
                      </c:pt>
                      <c:pt idx="1201">
                        <c:v>1.9913614527029499E-4</c:v>
                      </c:pt>
                      <c:pt idx="1202">
                        <c:v>1.9408245277106599E-4</c:v>
                      </c:pt>
                      <c:pt idx="1203">
                        <c:v>2.1523012297656701E-4</c:v>
                      </c:pt>
                      <c:pt idx="1204">
                        <c:v>1.6249894301108899E-4</c:v>
                      </c:pt>
                      <c:pt idx="1205">
                        <c:v>1.65294422487433E-4</c:v>
                      </c:pt>
                      <c:pt idx="1206">
                        <c:v>1.7013686253337099E-4</c:v>
                      </c:pt>
                      <c:pt idx="1207">
                        <c:v>1.7948837018627099E-4</c:v>
                      </c:pt>
                      <c:pt idx="1208">
                        <c:v>1.4734029085107099E-4</c:v>
                      </c:pt>
                      <c:pt idx="1209">
                        <c:v>1.84279769599748E-4</c:v>
                      </c:pt>
                      <c:pt idx="1210">
                        <c:v>2.0471558780134699E-4</c:v>
                      </c:pt>
                      <c:pt idx="1211">
                        <c:v>1.8990253410587399E-4</c:v>
                      </c:pt>
                      <c:pt idx="1212">
                        <c:v>1.4658520693832601E-4</c:v>
                      </c:pt>
                      <c:pt idx="1213">
                        <c:v>2.2294226247462299E-4</c:v>
                      </c:pt>
                      <c:pt idx="1214">
                        <c:v>1.9640601623302999E-4</c:v>
                      </c:pt>
                      <c:pt idx="1215">
                        <c:v>2.6427409475921198E-4</c:v>
                      </c:pt>
                      <c:pt idx="1216">
                        <c:v>1.8913122990196499E-4</c:v>
                      </c:pt>
                      <c:pt idx="1217">
                        <c:v>1.9537186908396401E-4</c:v>
                      </c:pt>
                      <c:pt idx="1218">
                        <c:v>2.0039217866292099E-4</c:v>
                      </c:pt>
                      <c:pt idx="1219">
                        <c:v>1.8398280380095401E-4</c:v>
                      </c:pt>
                      <c:pt idx="1220">
                        <c:v>1.9425095701179501E-4</c:v>
                      </c:pt>
                      <c:pt idx="1221">
                        <c:v>2.0635418549847699E-4</c:v>
                      </c:pt>
                      <c:pt idx="1222">
                        <c:v>1.5515109807345899E-4</c:v>
                      </c:pt>
                      <c:pt idx="1223">
                        <c:v>2.1081359994693999E-4</c:v>
                      </c:pt>
                      <c:pt idx="1224">
                        <c:v>1.70487640743401E-4</c:v>
                      </c:pt>
                      <c:pt idx="1225">
                        <c:v>1.5217029343199501E-4</c:v>
                      </c:pt>
                      <c:pt idx="1226">
                        <c:v>1.20465113611203E-4</c:v>
                      </c:pt>
                      <c:pt idx="1227">
                        <c:v>1.3698444801394299E-4</c:v>
                      </c:pt>
                      <c:pt idx="1228">
                        <c:v>1.3909517635295299E-4</c:v>
                      </c:pt>
                      <c:pt idx="1229">
                        <c:v>1.9838570931390501E-4</c:v>
                      </c:pt>
                      <c:pt idx="1230">
                        <c:v>1.9005365016232199E-4</c:v>
                      </c:pt>
                      <c:pt idx="1231">
                        <c:v>1.4847166947825E-4</c:v>
                      </c:pt>
                      <c:pt idx="1232">
                        <c:v>1.67596649138743E-4</c:v>
                      </c:pt>
                      <c:pt idx="1233">
                        <c:v>1.7405593710347701E-4</c:v>
                      </c:pt>
                      <c:pt idx="1234">
                        <c:v>1.9450369917221801E-4</c:v>
                      </c:pt>
                      <c:pt idx="1235">
                        <c:v>1.9619141985437999E-4</c:v>
                      </c:pt>
                      <c:pt idx="1236">
                        <c:v>1.17808956676674E-4</c:v>
                      </c:pt>
                      <c:pt idx="1237">
                        <c:v>1.45339999606068E-4</c:v>
                      </c:pt>
                      <c:pt idx="1238">
                        <c:v>1.54637749548186E-4</c:v>
                      </c:pt>
                      <c:pt idx="1239">
                        <c:v>1.15139916633109E-4</c:v>
                      </c:pt>
                      <c:pt idx="1240">
                        <c:v>1.63442092980412E-4</c:v>
                      </c:pt>
                      <c:pt idx="1241">
                        <c:v>1.0598191957833699E-4</c:v>
                      </c:pt>
                      <c:pt idx="1242" formatCode="0.00E+00">
                        <c:v>8.6304012706087598E-5</c:v>
                      </c:pt>
                      <c:pt idx="1243" formatCode="0.00E+00">
                        <c:v>9.3316829903107199E-5</c:v>
                      </c:pt>
                      <c:pt idx="1244" formatCode="0.00E+00">
                        <c:v>9.7465031202964694E-5</c:v>
                      </c:pt>
                      <c:pt idx="1245">
                        <c:v>1.3487113180377501E-4</c:v>
                      </c:pt>
                      <c:pt idx="1246">
                        <c:v>1.3721119640935101E-4</c:v>
                      </c:pt>
                      <c:pt idx="1247" formatCode="0.00E+00">
                        <c:v>7.0569653195175298E-5</c:v>
                      </c:pt>
                      <c:pt idx="1248">
                        <c:v>1.01774392189444E-4</c:v>
                      </c:pt>
                      <c:pt idx="1249" formatCode="0.00E+00">
                        <c:v>8.3371137065270102E-5</c:v>
                      </c:pt>
                      <c:pt idx="1250" formatCode="0.00E+00">
                        <c:v>8.8209412955999998E-5</c:v>
                      </c:pt>
                      <c:pt idx="1251">
                        <c:v>1.4872954053027099E-4</c:v>
                      </c:pt>
                      <c:pt idx="1252" formatCode="0.00E+00">
                        <c:v>9.1769385948022099E-5</c:v>
                      </c:pt>
                      <c:pt idx="1253">
                        <c:v>1.04737527864734E-4</c:v>
                      </c:pt>
                      <c:pt idx="1254">
                        <c:v>1.2571817836212201E-4</c:v>
                      </c:pt>
                      <c:pt idx="1255" formatCode="0.00E+00">
                        <c:v>6.1334216920248805E-5</c:v>
                      </c:pt>
                      <c:pt idx="1256">
                        <c:v>1.09927395735053E-4</c:v>
                      </c:pt>
                      <c:pt idx="1257">
                        <c:v>1.1375021965733E-4</c:v>
                      </c:pt>
                      <c:pt idx="1258" formatCode="0.00E+00">
                        <c:v>3.8185674195125503E-5</c:v>
                      </c:pt>
                      <c:pt idx="1259" formatCode="0.00E+00">
                        <c:v>6.4292769187202403E-5</c:v>
                      </c:pt>
                      <c:pt idx="1260">
                        <c:v>1.0635503830964701E-4</c:v>
                      </c:pt>
                      <c:pt idx="1261" formatCode="0.00E+00">
                        <c:v>9.72541075943012E-5</c:v>
                      </c:pt>
                      <c:pt idx="1262">
                        <c:v>1.3120737519096301E-4</c:v>
                      </c:pt>
                      <c:pt idx="1263">
                        <c:v>1.07584497221286E-4</c:v>
                      </c:pt>
                      <c:pt idx="1264" formatCode="0.00E+00">
                        <c:v>2.3374272377484699E-5</c:v>
                      </c:pt>
                      <c:pt idx="1265" formatCode="0.00E+00">
                        <c:v>4.68007825255908E-5</c:v>
                      </c:pt>
                      <c:pt idx="1266" formatCode="0.00E+00">
                        <c:v>3.3979844770062897E-5</c:v>
                      </c:pt>
                      <c:pt idx="1267" formatCode="0.00E+00">
                        <c:v>3.5009780620911698E-5</c:v>
                      </c:pt>
                      <c:pt idx="1268">
                        <c:v>1.0379062202702201E-4</c:v>
                      </c:pt>
                      <c:pt idx="1269">
                        <c:v>1.0650402991125299E-4</c:v>
                      </c:pt>
                      <c:pt idx="1270" formatCode="0.00E+00">
                        <c:v>8.2503228767881801E-5</c:v>
                      </c:pt>
                      <c:pt idx="1271">
                        <c:v>1.0661783862115401E-4</c:v>
                      </c:pt>
                      <c:pt idx="1272" formatCode="0.00E+00">
                        <c:v>8.0505794288369807E-5</c:v>
                      </c:pt>
                      <c:pt idx="1273" formatCode="0.00E+00">
                        <c:v>3.7372100280328502E-5</c:v>
                      </c:pt>
                      <c:pt idx="1274">
                        <c:v>1.01282845028088E-4</c:v>
                      </c:pt>
                      <c:pt idx="1275" formatCode="0.00E+00">
                        <c:v>2.37870169558759E-5</c:v>
                      </c:pt>
                      <c:pt idx="1276" formatCode="0.00E+00">
                        <c:v>8.5996590620897995E-5</c:v>
                      </c:pt>
                      <c:pt idx="1277">
                        <c:v>1.4440787279925601E-4</c:v>
                      </c:pt>
                      <c:pt idx="1278" formatCode="0.00E+00">
                        <c:v>7.5462355588193605E-5</c:v>
                      </c:pt>
                      <c:pt idx="1279" formatCode="0.00E+00">
                        <c:v>1.46607408008981E-5</c:v>
                      </c:pt>
                      <c:pt idx="1280" formatCode="0.00E+00">
                        <c:v>2.4963097762224E-5</c:v>
                      </c:pt>
                      <c:pt idx="1281" formatCode="0.00E+00">
                        <c:v>3.9419651607912399E-5</c:v>
                      </c:pt>
                      <c:pt idx="1282" formatCode="0.00E+00">
                        <c:v>3.5182965004069E-5</c:v>
                      </c:pt>
                      <c:pt idx="1283" formatCode="0.00E+00">
                        <c:v>5.10082788470875E-5</c:v>
                      </c:pt>
                      <c:pt idx="1284" formatCode="0.00E+00">
                        <c:v>1.02669057869471E-5</c:v>
                      </c:pt>
                      <c:pt idx="1285" formatCode="0.00E+00">
                        <c:v>4.1935912885450898E-5</c:v>
                      </c:pt>
                      <c:pt idx="1286" formatCode="0.00E+00">
                        <c:v>1.6981763065380799E-5</c:v>
                      </c:pt>
                    </c:numCache>
                  </c:numRef>
                </c:yVal>
                <c:smooth val="0"/>
                <c:extLst xmlns:c15="http://schemas.microsoft.com/office/drawing/2012/chart">
                  <c:ext xmlns:c16="http://schemas.microsoft.com/office/drawing/2014/chart" uri="{C3380CC4-5D6E-409C-BE32-E72D297353CC}">
                    <c16:uniqueId val="{0000000F-2FAE-43E7-AADB-C73BC6EE9377}"/>
                  </c:ext>
                </c:extLst>
              </c15:ser>
            </c15:filteredScatterSeries>
            <c15:filteredScatterSeries>
              <c15:ser>
                <c:idx val="12"/>
                <c:order val="14"/>
                <c:tx>
                  <c:v>1172</c:v>
                </c:tx>
                <c:spPr>
                  <a:ln w="19050" cap="rnd">
                    <a:solidFill>
                      <a:srgbClr val="3686CE"/>
                    </a:solidFill>
                    <a:round/>
                  </a:ln>
                  <a:effectLst/>
                </c:spPr>
                <c:marker>
                  <c:symbol val="none"/>
                </c:marker>
                <c:x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data_Loop!$DS$19:$DS$5017</c15:sqref>
                        </c15:formulaRef>
                      </c:ext>
                    </c:extLst>
                    <c:numCache>
                      <c:formatCode>General</c:formatCode>
                      <c:ptCount val="4999"/>
                      <c:pt idx="0">
                        <c:v>1.08252210617065</c:v>
                      </c:pt>
                      <c:pt idx="1">
                        <c:v>1.2798567295074501</c:v>
                      </c:pt>
                      <c:pt idx="2">
                        <c:v>1.4898248672485399</c:v>
                      </c:pt>
                      <c:pt idx="3">
                        <c:v>1.6859788894653298</c:v>
                      </c:pt>
                      <c:pt idx="4">
                        <c:v>1.8758486747741698</c:v>
                      </c:pt>
                      <c:pt idx="5">
                        <c:v>2.0782957077026398</c:v>
                      </c:pt>
                      <c:pt idx="6">
                        <c:v>2.2782280921935998</c:v>
                      </c:pt>
                      <c:pt idx="7">
                        <c:v>2.4769030570983901</c:v>
                      </c:pt>
                      <c:pt idx="8">
                        <c:v>2.6894095420837401</c:v>
                      </c:pt>
                      <c:pt idx="9">
                        <c:v>2.9056884765625002</c:v>
                      </c:pt>
                      <c:pt idx="10">
                        <c:v>3.0942979812622098</c:v>
                      </c:pt>
                      <c:pt idx="11">
                        <c:v>3.2829133033752398</c:v>
                      </c:pt>
                      <c:pt idx="12">
                        <c:v>3.47907905578613</c:v>
                      </c:pt>
                      <c:pt idx="13">
                        <c:v>3.6790113449096702</c:v>
                      </c:pt>
                      <c:pt idx="14">
                        <c:v>3.8827161788940403</c:v>
                      </c:pt>
                      <c:pt idx="15">
                        <c:v>4.0876722335815403</c:v>
                      </c:pt>
                      <c:pt idx="16">
                        <c:v>4.2926340103149396</c:v>
                      </c:pt>
                      <c:pt idx="17">
                        <c:v>4.49005737304687</c:v>
                      </c:pt>
                      <c:pt idx="18">
                        <c:v>4.6811817169189505</c:v>
                      </c:pt>
                      <c:pt idx="19">
                        <c:v>4.8798624038696303</c:v>
                      </c:pt>
                      <c:pt idx="20">
                        <c:v>5.0848245620727504</c:v>
                      </c:pt>
                      <c:pt idx="21">
                        <c:v>5.2923017501831096</c:v>
                      </c:pt>
                      <c:pt idx="22">
                        <c:v>5.4834318161010698</c:v>
                      </c:pt>
                      <c:pt idx="23">
                        <c:v>5.6745498657226596</c:v>
                      </c:pt>
                      <c:pt idx="24">
                        <c:v>5.8920862197875996</c:v>
                      </c:pt>
                      <c:pt idx="25">
                        <c:v>6.0882581710815398</c:v>
                      </c:pt>
                      <c:pt idx="26">
                        <c:v>6.2793882369995107</c:v>
                      </c:pt>
                      <c:pt idx="27">
                        <c:v>6.4780632019043001</c:v>
                      </c:pt>
                      <c:pt idx="28">
                        <c:v>6.6754924774169897</c:v>
                      </c:pt>
                      <c:pt idx="29">
                        <c:v>6.8879871368408203</c:v>
                      </c:pt>
                      <c:pt idx="30">
                        <c:v>7.0866622924804705</c:v>
                      </c:pt>
                      <c:pt idx="31">
                        <c:v>7.2803192138671902</c:v>
                      </c:pt>
                      <c:pt idx="32">
                        <c:v>7.4852691650390595</c:v>
                      </c:pt>
                      <c:pt idx="33">
                        <c:v>7.6864589691162095</c:v>
                      </c:pt>
                      <c:pt idx="34">
                        <c:v>7.8813735961914109</c:v>
                      </c:pt>
                      <c:pt idx="35">
                        <c:v>8.0850780487060501</c:v>
                      </c:pt>
                      <c:pt idx="36">
                        <c:v>8.2849979400634801</c:v>
                      </c:pt>
                      <c:pt idx="37">
                        <c:v>8.4748706817626989</c:v>
                      </c:pt>
                      <c:pt idx="38">
                        <c:v>8.6785755157470703</c:v>
                      </c:pt>
                      <c:pt idx="39">
                        <c:v>8.8797531127929705</c:v>
                      </c:pt>
                      <c:pt idx="40">
                        <c:v>9.0746673583984396</c:v>
                      </c:pt>
                      <c:pt idx="41">
                        <c:v>9.2796298980712901</c:v>
                      </c:pt>
                      <c:pt idx="42">
                        <c:v>9.4845802307128899</c:v>
                      </c:pt>
                      <c:pt idx="43">
                        <c:v>9.675710296630859</c:v>
                      </c:pt>
                      <c:pt idx="44">
                        <c:v>9.8718704223632798</c:v>
                      </c:pt>
                      <c:pt idx="45">
                        <c:v>10.0818622589111</c:v>
                      </c:pt>
                      <c:pt idx="46">
                        <c:v>10.293135070800799</c:v>
                      </c:pt>
                      <c:pt idx="47">
                        <c:v>10.4817504882813</c:v>
                      </c:pt>
                      <c:pt idx="48">
                        <c:v>10.6678276062012</c:v>
                      </c:pt>
                      <c:pt idx="49">
                        <c:v>10.8715316772461</c:v>
                      </c:pt>
                      <c:pt idx="50">
                        <c:v>11.0689487457275</c:v>
                      </c:pt>
                      <c:pt idx="51">
                        <c:v>11.271396255493199</c:v>
                      </c:pt>
                      <c:pt idx="52">
                        <c:v>11.4788730621338</c:v>
                      </c:pt>
                      <c:pt idx="53">
                        <c:v>11.677548217773401</c:v>
                      </c:pt>
                      <c:pt idx="54">
                        <c:v>11.8837677001953</c:v>
                      </c:pt>
                      <c:pt idx="55">
                        <c:v>12.0887294769287</c:v>
                      </c:pt>
                      <c:pt idx="56">
                        <c:v>12.2811176300049</c:v>
                      </c:pt>
                      <c:pt idx="57">
                        <c:v>12.476020431518601</c:v>
                      </c:pt>
                      <c:pt idx="58">
                        <c:v>12.670922470092801</c:v>
                      </c:pt>
                      <c:pt idx="59">
                        <c:v>12.872135162353501</c:v>
                      </c:pt>
                      <c:pt idx="60">
                        <c:v>13.079611968994101</c:v>
                      </c:pt>
                      <c:pt idx="61">
                        <c:v>13.274514007568399</c:v>
                      </c:pt>
                      <c:pt idx="62">
                        <c:v>13.4706741333008</c:v>
                      </c:pt>
                      <c:pt idx="63">
                        <c:v>13.6718406677246</c:v>
                      </c:pt>
                      <c:pt idx="64">
                        <c:v>13.870515441894501</c:v>
                      </c:pt>
                      <c:pt idx="65">
                        <c:v>14.0792495727539</c:v>
                      </c:pt>
                      <c:pt idx="66">
                        <c:v>14.282954406738302</c:v>
                      </c:pt>
                      <c:pt idx="67">
                        <c:v>14.477857208251999</c:v>
                      </c:pt>
                      <c:pt idx="68">
                        <c:v>14.681584930419898</c:v>
                      </c:pt>
                      <c:pt idx="69">
                        <c:v>14.877745056152301</c:v>
                      </c:pt>
                      <c:pt idx="70">
                        <c:v>15.067594909667999</c:v>
                      </c:pt>
                      <c:pt idx="71">
                        <c:v>15.2725570678711</c:v>
                      </c:pt>
                      <c:pt idx="72">
                        <c:v>15.488835906982398</c:v>
                      </c:pt>
                      <c:pt idx="73">
                        <c:v>15.6825042724609</c:v>
                      </c:pt>
                      <c:pt idx="74">
                        <c:v>15.863574981689499</c:v>
                      </c:pt>
                      <c:pt idx="75">
                        <c:v>16.069770812988303</c:v>
                      </c:pt>
                      <c:pt idx="76">
                        <c:v>16.274732208251997</c:v>
                      </c:pt>
                      <c:pt idx="77">
                        <c:v>16.4734077453613</c:v>
                      </c:pt>
                      <c:pt idx="78">
                        <c:v>16.674597930908199</c:v>
                      </c:pt>
                      <c:pt idx="79">
                        <c:v>16.872014617919898</c:v>
                      </c:pt>
                      <c:pt idx="80">
                        <c:v>17.068198394775401</c:v>
                      </c:pt>
                      <c:pt idx="81">
                        <c:v>17.273161315917999</c:v>
                      </c:pt>
                      <c:pt idx="82">
                        <c:v>17.485643768310503</c:v>
                      </c:pt>
                      <c:pt idx="83">
                        <c:v>17.678054046630898</c:v>
                      </c:pt>
                      <c:pt idx="84">
                        <c:v>17.874214172363303</c:v>
                      </c:pt>
                      <c:pt idx="85">
                        <c:v>18.075380706787101</c:v>
                      </c:pt>
                      <c:pt idx="86">
                        <c:v>18.265253448486298</c:v>
                      </c:pt>
                      <c:pt idx="87">
                        <c:v>18.471472167968699</c:v>
                      </c:pt>
                      <c:pt idx="88">
                        <c:v>18.6714279174805</c:v>
                      </c:pt>
                      <c:pt idx="89">
                        <c:v>18.861324310302699</c:v>
                      </c:pt>
                      <c:pt idx="90">
                        <c:v>19.065029144287102</c:v>
                      </c:pt>
                      <c:pt idx="91">
                        <c:v>19.271202850341801</c:v>
                      </c:pt>
                      <c:pt idx="92">
                        <c:v>19.4849662780762</c:v>
                      </c:pt>
                      <c:pt idx="93">
                        <c:v>19.677400207519501</c:v>
                      </c:pt>
                      <c:pt idx="94">
                        <c:v>19.862197113037102</c:v>
                      </c:pt>
                      <c:pt idx="95">
                        <c:v>20.067111968994102</c:v>
                      </c:pt>
                      <c:pt idx="96">
                        <c:v>20.269558715820303</c:v>
                      </c:pt>
                      <c:pt idx="97">
                        <c:v>20.477035522460902</c:v>
                      </c:pt>
                      <c:pt idx="98">
                        <c:v>20.674453735351598</c:v>
                      </c:pt>
                      <c:pt idx="99">
                        <c:v>20.866888427734402</c:v>
                      </c:pt>
                      <c:pt idx="100">
                        <c:v>21.064304351806602</c:v>
                      </c:pt>
                      <c:pt idx="101">
                        <c:v>21.261675262451199</c:v>
                      </c:pt>
                      <c:pt idx="102">
                        <c:v>21.4716674804687</c:v>
                      </c:pt>
                      <c:pt idx="103">
                        <c:v>21.709322357177701</c:v>
                      </c:pt>
                      <c:pt idx="104">
                        <c:v>21.905483245849602</c:v>
                      </c:pt>
                      <c:pt idx="105">
                        <c:v>22.0727226257324</c:v>
                      </c:pt>
                      <c:pt idx="106">
                        <c:v>22.276473236083998</c:v>
                      </c:pt>
                      <c:pt idx="107">
                        <c:v>22.473889923095701</c:v>
                      </c:pt>
                      <c:pt idx="108">
                        <c:v>22.661201477050803</c:v>
                      </c:pt>
                      <c:pt idx="109">
                        <c:v>22.8611343383789</c:v>
                      </c:pt>
                      <c:pt idx="110">
                        <c:v>23.068657684326201</c:v>
                      </c:pt>
                      <c:pt idx="111">
                        <c:v>23.2698471069336</c:v>
                      </c:pt>
                      <c:pt idx="112">
                        <c:v>23.476065826416001</c:v>
                      </c:pt>
                      <c:pt idx="113">
                        <c:v>23.6722724914551</c:v>
                      </c:pt>
                      <c:pt idx="114">
                        <c:v>23.865918731689497</c:v>
                      </c:pt>
                      <c:pt idx="115">
                        <c:v>24.072138214111298</c:v>
                      </c:pt>
                      <c:pt idx="116">
                        <c:v>24.275842285156198</c:v>
                      </c:pt>
                      <c:pt idx="117">
                        <c:v>24.478289031982399</c:v>
                      </c:pt>
                      <c:pt idx="118">
                        <c:v>24.669419097900398</c:v>
                      </c:pt>
                      <c:pt idx="119">
                        <c:v>24.866837310791002</c:v>
                      </c:pt>
                      <c:pt idx="120">
                        <c:v>25.081812286376998</c:v>
                      </c:pt>
                      <c:pt idx="121">
                        <c:v>25.2754096984863</c:v>
                      </c:pt>
                      <c:pt idx="122">
                        <c:v>25.471616363525399</c:v>
                      </c:pt>
                      <c:pt idx="123">
                        <c:v>25.674110412597702</c:v>
                      </c:pt>
                      <c:pt idx="124">
                        <c:v>25.870271301269504</c:v>
                      </c:pt>
                      <c:pt idx="125">
                        <c:v>26.0676895141602</c:v>
                      </c:pt>
                      <c:pt idx="126">
                        <c:v>26.263801574707003</c:v>
                      </c:pt>
                      <c:pt idx="127">
                        <c:v>26.463687133789101</c:v>
                      </c:pt>
                      <c:pt idx="128">
                        <c:v>26.659846496582002</c:v>
                      </c:pt>
                      <c:pt idx="129">
                        <c:v>26.8585205078125</c:v>
                      </c:pt>
                      <c:pt idx="130">
                        <c:v>27.063482666015602</c:v>
                      </c:pt>
                      <c:pt idx="131">
                        <c:v>27.2785049438477</c:v>
                      </c:pt>
                      <c:pt idx="132">
                        <c:v>27.477180480957003</c:v>
                      </c:pt>
                      <c:pt idx="133">
                        <c:v>27.662069702148397</c:v>
                      </c:pt>
                      <c:pt idx="134">
                        <c:v>27.869546508789103</c:v>
                      </c:pt>
                      <c:pt idx="135">
                        <c:v>28.070736694335899</c:v>
                      </c:pt>
                      <c:pt idx="136">
                        <c:v>28.2631240844727</c:v>
                      </c:pt>
                      <c:pt idx="137">
                        <c:v>28.458026123046899</c:v>
                      </c:pt>
                      <c:pt idx="138">
                        <c:v>28.660473632812501</c:v>
                      </c:pt>
                      <c:pt idx="139">
                        <c:v>28.869209289550799</c:v>
                      </c:pt>
                      <c:pt idx="140">
                        <c:v>29.062901306152298</c:v>
                      </c:pt>
                      <c:pt idx="141">
                        <c:v>29.2603164672852</c:v>
                      </c:pt>
                      <c:pt idx="142">
                        <c:v>29.462763977050798</c:v>
                      </c:pt>
                      <c:pt idx="143">
                        <c:v>29.6752716064453</c:v>
                      </c:pt>
                      <c:pt idx="144">
                        <c:v>29.8789764404297</c:v>
                      </c:pt>
                      <c:pt idx="145">
                        <c:v>30.072622680664104</c:v>
                      </c:pt>
                      <c:pt idx="146">
                        <c:v>30.263705444335898</c:v>
                      </c:pt>
                      <c:pt idx="147">
                        <c:v>30.456092834472702</c:v>
                      </c:pt>
                      <c:pt idx="148">
                        <c:v>30.666131591796898</c:v>
                      </c:pt>
                      <c:pt idx="149">
                        <c:v>30.864759826660201</c:v>
                      </c:pt>
                      <c:pt idx="150">
                        <c:v>31.057147216796899</c:v>
                      </c:pt>
                      <c:pt idx="151">
                        <c:v>31.2646697998047</c:v>
                      </c:pt>
                      <c:pt idx="152">
                        <c:v>31.4695846557617</c:v>
                      </c:pt>
                      <c:pt idx="153">
                        <c:v>31.663183593749999</c:v>
                      </c:pt>
                      <c:pt idx="154">
                        <c:v>31.856875610351601</c:v>
                      </c:pt>
                      <c:pt idx="155">
                        <c:v>32.061885070800798</c:v>
                      </c:pt>
                      <c:pt idx="156">
                        <c:v>32.263075256347705</c:v>
                      </c:pt>
                      <c:pt idx="157">
                        <c:v>32.455415344238297</c:v>
                      </c:pt>
                      <c:pt idx="158">
                        <c:v>32.657861328125001</c:v>
                      </c:pt>
                      <c:pt idx="159">
                        <c:v>32.862823486328104</c:v>
                      </c:pt>
                      <c:pt idx="160">
                        <c:v>33.065225219726599</c:v>
                      </c:pt>
                      <c:pt idx="161">
                        <c:v>33.267671203613297</c:v>
                      </c:pt>
                      <c:pt idx="162">
                        <c:v>33.461361694335899</c:v>
                      </c:pt>
                      <c:pt idx="163">
                        <c:v>33.657521057128903</c:v>
                      </c:pt>
                      <c:pt idx="164">
                        <c:v>33.8549392700195</c:v>
                      </c:pt>
                      <c:pt idx="165">
                        <c:v>34.061206054687503</c:v>
                      </c:pt>
                      <c:pt idx="166">
                        <c:v>34.259880065917997</c:v>
                      </c:pt>
                      <c:pt idx="167">
                        <c:v>34.454736328125001</c:v>
                      </c:pt>
                      <c:pt idx="168">
                        <c:v>34.664729309082006</c:v>
                      </c:pt>
                      <c:pt idx="169">
                        <c:v>34.867222595214798</c:v>
                      </c:pt>
                      <c:pt idx="170">
                        <c:v>35.064593505859399</c:v>
                      </c:pt>
                      <c:pt idx="171">
                        <c:v>35.256935119628899</c:v>
                      </c:pt>
                      <c:pt idx="172">
                        <c:v>35.456913757324202</c:v>
                      </c:pt>
                      <c:pt idx="173">
                        <c:v>35.664390563964801</c:v>
                      </c:pt>
                      <c:pt idx="174">
                        <c:v>35.857989501953099</c:v>
                      </c:pt>
                      <c:pt idx="175">
                        <c:v>36.052891540527298</c:v>
                      </c:pt>
                      <c:pt idx="176">
                        <c:v>36.251612854003902</c:v>
                      </c:pt>
                      <c:pt idx="177">
                        <c:v>36.4540603637695</c:v>
                      </c:pt>
                      <c:pt idx="178">
                        <c:v>36.657717895507801</c:v>
                      </c:pt>
                      <c:pt idx="179">
                        <c:v>36.852667236328102</c:v>
                      </c:pt>
                      <c:pt idx="180">
                        <c:v>37.0551147460937</c:v>
                      </c:pt>
                      <c:pt idx="181">
                        <c:v>37.266363525390602</c:v>
                      </c:pt>
                      <c:pt idx="182">
                        <c:v>37.466342163085898</c:v>
                      </c:pt>
                      <c:pt idx="183">
                        <c:v>37.652442932128899</c:v>
                      </c:pt>
                      <c:pt idx="184">
                        <c:v>37.849859619140602</c:v>
                      </c:pt>
                      <c:pt idx="185">
                        <c:v>38.063624572753902</c:v>
                      </c:pt>
                      <c:pt idx="186">
                        <c:v>38.266070556640599</c:v>
                      </c:pt>
                      <c:pt idx="187">
                        <c:v>38.452078247070304</c:v>
                      </c:pt>
                      <c:pt idx="188">
                        <c:v>38.646981811523396</c:v>
                      </c:pt>
                      <c:pt idx="189">
                        <c:v>38.857066345214797</c:v>
                      </c:pt>
                      <c:pt idx="190">
                        <c:v>39.061935424804702</c:v>
                      </c:pt>
                      <c:pt idx="191">
                        <c:v>39.256837463378901</c:v>
                      </c:pt>
                      <c:pt idx="192">
                        <c:v>39.456770324707001</c:v>
                      </c:pt>
                      <c:pt idx="193">
                        <c:v>39.656703186035202</c:v>
                      </c:pt>
                      <c:pt idx="194">
                        <c:v>39.851699829101605</c:v>
                      </c:pt>
                      <c:pt idx="195">
                        <c:v>40.049116516113301</c:v>
                      </c:pt>
                      <c:pt idx="196">
                        <c:v>40.254077148437503</c:v>
                      </c:pt>
                      <c:pt idx="197">
                        <c:v>40.4664901733398</c:v>
                      </c:pt>
                      <c:pt idx="198">
                        <c:v>40.671359252929697</c:v>
                      </c:pt>
                      <c:pt idx="199">
                        <c:v>40.862490844726601</c:v>
                      </c:pt>
                      <c:pt idx="200">
                        <c:v>41.049940490722705</c:v>
                      </c:pt>
                      <c:pt idx="201">
                        <c:v>41.253738403320298</c:v>
                      </c:pt>
                      <c:pt idx="202">
                        <c:v>41.459959411621099</c:v>
                      </c:pt>
                      <c:pt idx="203">
                        <c:v>41.654861450195298</c:v>
                      </c:pt>
                      <c:pt idx="204">
                        <c:v>41.854794311523399</c:v>
                      </c:pt>
                      <c:pt idx="205">
                        <c:v>42.049697875976605</c:v>
                      </c:pt>
                      <c:pt idx="206">
                        <c:v>42.255915832519506</c:v>
                      </c:pt>
                      <c:pt idx="207">
                        <c:v>42.470841979980499</c:v>
                      </c:pt>
                      <c:pt idx="208">
                        <c:v>42.6632293701172</c:v>
                      </c:pt>
                      <c:pt idx="209">
                        <c:v>42.846908569335895</c:v>
                      </c:pt>
                      <c:pt idx="210">
                        <c:v>43.048098754882801</c:v>
                      </c:pt>
                      <c:pt idx="211">
                        <c:v>43.255575561523401</c:v>
                      </c:pt>
                      <c:pt idx="212">
                        <c:v>43.454251098632803</c:v>
                      </c:pt>
                      <c:pt idx="213">
                        <c:v>43.6504104614258</c:v>
                      </c:pt>
                      <c:pt idx="214">
                        <c:v>43.849084472656202</c:v>
                      </c:pt>
                      <c:pt idx="215">
                        <c:v>44.052789306640605</c:v>
                      </c:pt>
                      <c:pt idx="216">
                        <c:v>44.262689208984398</c:v>
                      </c:pt>
                      <c:pt idx="217">
                        <c:v>44.452561950683602</c:v>
                      </c:pt>
                      <c:pt idx="218">
                        <c:v>44.643783569335895</c:v>
                      </c:pt>
                      <c:pt idx="219">
                        <c:v>44.847488403320298</c:v>
                      </c:pt>
                      <c:pt idx="220">
                        <c:v>45.052452087402301</c:v>
                      </c:pt>
                      <c:pt idx="221">
                        <c:v>45.251033020019506</c:v>
                      </c:pt>
                      <c:pt idx="222">
                        <c:v>45.447192382812503</c:v>
                      </c:pt>
                      <c:pt idx="223">
                        <c:v>45.645960998535202</c:v>
                      </c:pt>
                      <c:pt idx="224">
                        <c:v>45.837089538574205</c:v>
                      </c:pt>
                      <c:pt idx="225">
                        <c:v>46.0420532226562</c:v>
                      </c:pt>
                      <c:pt idx="226">
                        <c:v>46.248274230957001</c:v>
                      </c:pt>
                      <c:pt idx="227">
                        <c:v>46.458264160156197</c:v>
                      </c:pt>
                      <c:pt idx="228">
                        <c:v>46.658197021484398</c:v>
                      </c:pt>
                      <c:pt idx="229">
                        <c:v>46.854357910156196</c:v>
                      </c:pt>
                      <c:pt idx="230">
                        <c:v>47.051774597167999</c:v>
                      </c:pt>
                      <c:pt idx="231">
                        <c:v>47.241647338867196</c:v>
                      </c:pt>
                      <c:pt idx="232">
                        <c:v>47.445352172851599</c:v>
                      </c:pt>
                      <c:pt idx="233">
                        <c:v>47.654086303710898</c:v>
                      </c:pt>
                      <c:pt idx="234">
                        <c:v>47.855274963378903</c:v>
                      </c:pt>
                      <c:pt idx="235">
                        <c:v>48.050178527832003</c:v>
                      </c:pt>
                      <c:pt idx="236">
                        <c:v>48.247598266601599</c:v>
                      </c:pt>
                      <c:pt idx="237">
                        <c:v>48.448693847656202</c:v>
                      </c:pt>
                      <c:pt idx="238">
                        <c:v>48.646109008789104</c:v>
                      </c:pt>
                      <c:pt idx="239">
                        <c:v>48.846134948730494</c:v>
                      </c:pt>
                      <c:pt idx="240">
                        <c:v>49.051098632812497</c:v>
                      </c:pt>
                      <c:pt idx="241">
                        <c:v>49.246000671386703</c:v>
                      </c:pt>
                      <c:pt idx="242">
                        <c:v>49.443417358398399</c:v>
                      </c:pt>
                      <c:pt idx="243">
                        <c:v>49.652153015136705</c:v>
                      </c:pt>
                      <c:pt idx="244">
                        <c:v>49.854598999023395</c:v>
                      </c:pt>
                      <c:pt idx="245">
                        <c:v>50.043119812011703</c:v>
                      </c:pt>
                      <c:pt idx="246">
                        <c:v>50.240536499023399</c:v>
                      </c:pt>
                      <c:pt idx="247">
                        <c:v>50.448106384277295</c:v>
                      </c:pt>
                      <c:pt idx="248">
                        <c:v>50.649298095703102</c:v>
                      </c:pt>
                      <c:pt idx="249">
                        <c:v>50.840428161621098</c:v>
                      </c:pt>
                      <c:pt idx="250">
                        <c:v>51.037844848632801</c:v>
                      </c:pt>
                      <c:pt idx="251">
                        <c:v>51.245321655273401</c:v>
                      </c:pt>
                      <c:pt idx="252">
                        <c:v>51.445159912109396</c:v>
                      </c:pt>
                      <c:pt idx="253">
                        <c:v>51.651379394531297</c:v>
                      </c:pt>
                      <c:pt idx="254">
                        <c:v>51.867752075195298</c:v>
                      </c:pt>
                      <c:pt idx="255">
                        <c:v>52.055111694335906</c:v>
                      </c:pt>
                      <c:pt idx="256">
                        <c:v>52.242471313476599</c:v>
                      </c:pt>
                      <c:pt idx="257">
                        <c:v>52.447430419921901</c:v>
                      </c:pt>
                      <c:pt idx="258">
                        <c:v>52.640982055664097</c:v>
                      </c:pt>
                      <c:pt idx="259">
                        <c:v>52.837142944335902</c:v>
                      </c:pt>
                      <c:pt idx="260">
                        <c:v>53.043453979492199</c:v>
                      </c:pt>
                      <c:pt idx="261">
                        <c:v>53.2433868408203</c:v>
                      </c:pt>
                      <c:pt idx="262">
                        <c:v>53.4370330810547</c:v>
                      </c:pt>
                      <c:pt idx="263">
                        <c:v>53.639480590820298</c:v>
                      </c:pt>
                      <c:pt idx="264">
                        <c:v>53.843182373046901</c:v>
                      </c:pt>
                      <c:pt idx="265">
                        <c:v>54.040597534179696</c:v>
                      </c:pt>
                      <c:pt idx="266">
                        <c:v>54.246820068359398</c:v>
                      </c:pt>
                      <c:pt idx="267">
                        <c:v>54.441723632812497</c:v>
                      </c:pt>
                      <c:pt idx="268">
                        <c:v>54.631594848632801</c:v>
                      </c:pt>
                      <c:pt idx="269">
                        <c:v>54.837814331054702</c:v>
                      </c:pt>
                      <c:pt idx="270">
                        <c:v>55.046551513671901</c:v>
                      </c:pt>
                      <c:pt idx="271">
                        <c:v>55.248999023437499</c:v>
                      </c:pt>
                      <c:pt idx="272">
                        <c:v>55.446414184570301</c:v>
                      </c:pt>
                      <c:pt idx="273">
                        <c:v>55.642575073242199</c:v>
                      </c:pt>
                      <c:pt idx="274">
                        <c:v>55.833612060546898</c:v>
                      </c:pt>
                      <c:pt idx="275">
                        <c:v>56.036059570312503</c:v>
                      </c:pt>
                      <c:pt idx="276">
                        <c:v>56.244888305664098</c:v>
                      </c:pt>
                      <c:pt idx="277">
                        <c:v>56.445983886718793</c:v>
                      </c:pt>
                      <c:pt idx="278">
                        <c:v>56.647079467773402</c:v>
                      </c:pt>
                      <c:pt idx="279">
                        <c:v>56.850875854492202</c:v>
                      </c:pt>
                      <c:pt idx="280">
                        <c:v>57.045870971679697</c:v>
                      </c:pt>
                      <c:pt idx="281">
                        <c:v>57.242031860351595</c:v>
                      </c:pt>
                      <c:pt idx="282">
                        <c:v>57.443127441406297</c:v>
                      </c:pt>
                      <c:pt idx="283">
                        <c:v>57.641802978515599</c:v>
                      </c:pt>
                      <c:pt idx="284">
                        <c:v>57.838058471679702</c:v>
                      </c:pt>
                      <c:pt idx="285">
                        <c:v>58.037896728515605</c:v>
                      </c:pt>
                      <c:pt idx="286">
                        <c:v>58.244113159179697</c:v>
                      </c:pt>
                      <c:pt idx="287">
                        <c:v>58.444046020507798</c:v>
                      </c:pt>
                      <c:pt idx="288">
                        <c:v>58.643887329101595</c:v>
                      </c:pt>
                      <c:pt idx="289">
                        <c:v>58.840139770507804</c:v>
                      </c:pt>
                      <c:pt idx="290">
                        <c:v>59.042678833007798</c:v>
                      </c:pt>
                      <c:pt idx="291">
                        <c:v>59.246383666992202</c:v>
                      </c:pt>
                      <c:pt idx="292">
                        <c:v>59.439938354492199</c:v>
                      </c:pt>
                      <c:pt idx="293">
                        <c:v>59.644900512695301</c:v>
                      </c:pt>
                      <c:pt idx="294">
                        <c:v>59.844921874999997</c:v>
                      </c:pt>
                      <c:pt idx="295">
                        <c:v>60.034796142578102</c:v>
                      </c:pt>
                      <c:pt idx="296">
                        <c:v>60.235989379882803</c:v>
                      </c:pt>
                      <c:pt idx="297">
                        <c:v>60.437084960937497</c:v>
                      </c:pt>
                      <c:pt idx="298">
                        <c:v>60.631985473632803</c:v>
                      </c:pt>
                      <c:pt idx="299">
                        <c:v>60.831918334960903</c:v>
                      </c:pt>
                      <c:pt idx="300">
                        <c:v>61.034271240234396</c:v>
                      </c:pt>
                      <c:pt idx="301">
                        <c:v>61.238067626953104</c:v>
                      </c:pt>
                      <c:pt idx="302">
                        <c:v>61.433065795898401</c:v>
                      </c:pt>
                      <c:pt idx="303">
                        <c:v>61.638027954101595</c:v>
                      </c:pt>
                      <c:pt idx="304">
                        <c:v>61.850534057617196</c:v>
                      </c:pt>
                      <c:pt idx="305">
                        <c:v>62.044180297851597</c:v>
                      </c:pt>
                      <c:pt idx="306">
                        <c:v>62.234054565429702</c:v>
                      </c:pt>
                      <c:pt idx="307">
                        <c:v>62.442785644531298</c:v>
                      </c:pt>
                      <c:pt idx="308">
                        <c:v>62.643972778320304</c:v>
                      </c:pt>
                      <c:pt idx="309">
                        <c:v>62.837527465820301</c:v>
                      </c:pt>
                      <c:pt idx="310">
                        <c:v>63.034945678710905</c:v>
                      </c:pt>
                      <c:pt idx="311">
                        <c:v>63.239904785156206</c:v>
                      </c:pt>
                      <c:pt idx="312">
                        <c:v>63.447290039062501</c:v>
                      </c:pt>
                      <c:pt idx="313">
                        <c:v>63.638516235351595</c:v>
                      </c:pt>
                      <c:pt idx="314">
                        <c:v>63.835931396484398</c:v>
                      </c:pt>
                      <c:pt idx="315">
                        <c:v>64.034606933593793</c:v>
                      </c:pt>
                      <c:pt idx="316">
                        <c:v>64.22960205078121</c:v>
                      </c:pt>
                      <c:pt idx="317">
                        <c:v>64.430792236328102</c:v>
                      </c:pt>
                      <c:pt idx="318">
                        <c:v>64.645812988281293</c:v>
                      </c:pt>
                      <c:pt idx="319">
                        <c:v>64.847000122070298</c:v>
                      </c:pt>
                      <c:pt idx="320">
                        <c:v>65.033102416992193</c:v>
                      </c:pt>
                      <c:pt idx="321">
                        <c:v>65.231683349609398</c:v>
                      </c:pt>
                      <c:pt idx="322">
                        <c:v>65.429101562499994</c:v>
                      </c:pt>
                      <c:pt idx="323">
                        <c:v>65.627871704101594</c:v>
                      </c:pt>
                      <c:pt idx="324">
                        <c:v>65.834091186523409</c:v>
                      </c:pt>
                      <c:pt idx="325">
                        <c:v>66.045339965820304</c:v>
                      </c:pt>
                      <c:pt idx="326">
                        <c:v>66.242755126953099</c:v>
                      </c:pt>
                      <c:pt idx="327">
                        <c:v>66.431277465820301</c:v>
                      </c:pt>
                      <c:pt idx="328">
                        <c:v>66.632467651367193</c:v>
                      </c:pt>
                      <c:pt idx="329">
                        <c:v>66.834915161132798</c:v>
                      </c:pt>
                      <c:pt idx="330">
                        <c:v>67.037362670898403</c:v>
                      </c:pt>
                      <c:pt idx="331">
                        <c:v>67.233615112304705</c:v>
                      </c:pt>
                      <c:pt idx="332">
                        <c:v>67.424746704101594</c:v>
                      </c:pt>
                      <c:pt idx="333">
                        <c:v>67.624584960937497</c:v>
                      </c:pt>
                      <c:pt idx="334">
                        <c:v>67.828289794921901</c:v>
                      </c:pt>
                      <c:pt idx="335">
                        <c:v>68.025802612304702</c:v>
                      </c:pt>
                      <c:pt idx="336">
                        <c:v>68.221963500976599</c:v>
                      </c:pt>
                      <c:pt idx="337">
                        <c:v>68.431860351562506</c:v>
                      </c:pt>
                      <c:pt idx="338">
                        <c:v>68.634307861328097</c:v>
                      </c:pt>
                      <c:pt idx="339">
                        <c:v>68.829302978515599</c:v>
                      </c:pt>
                      <c:pt idx="340">
                        <c:v>69.027975463867193</c:v>
                      </c:pt>
                      <c:pt idx="341">
                        <c:v>69.226651000976602</c:v>
                      </c:pt>
                      <c:pt idx="342">
                        <c:v>69.429098510742193</c:v>
                      </c:pt>
                      <c:pt idx="343">
                        <c:v>69.631546020507798</c:v>
                      </c:pt>
                      <c:pt idx="344">
                        <c:v>69.832736206054705</c:v>
                      </c:pt>
                      <c:pt idx="345">
                        <c:v>70.028897094726602</c:v>
                      </c:pt>
                      <c:pt idx="346">
                        <c:v>70.223797607421901</c:v>
                      </c:pt>
                      <c:pt idx="347">
                        <c:v>70.4312744140625</c:v>
                      </c:pt>
                      <c:pt idx="348">
                        <c:v>70.631207275390608</c:v>
                      </c:pt>
                      <c:pt idx="349">
                        <c:v>70.829879760742202</c:v>
                      </c:pt>
                      <c:pt idx="350">
                        <c:v>71.033584594726591</c:v>
                      </c:pt>
                      <c:pt idx="351">
                        <c:v>71.233425903320295</c:v>
                      </c:pt>
                      <c:pt idx="352">
                        <c:v>71.437039184570295</c:v>
                      </c:pt>
                      <c:pt idx="353">
                        <c:v>71.633291625976597</c:v>
                      </c:pt>
                      <c:pt idx="354">
                        <c:v>71.825769042968801</c:v>
                      </c:pt>
                      <c:pt idx="355">
                        <c:v>72.024349975585906</c:v>
                      </c:pt>
                      <c:pt idx="356">
                        <c:v>72.226800537109398</c:v>
                      </c:pt>
                      <c:pt idx="357">
                        <c:v>72.425476074218793</c:v>
                      </c:pt>
                      <c:pt idx="358">
                        <c:v>72.631600952148403</c:v>
                      </c:pt>
                      <c:pt idx="359">
                        <c:v>72.832882690429699</c:v>
                      </c:pt>
                      <c:pt idx="360">
                        <c:v>73.025271606445301</c:v>
                      </c:pt>
                      <c:pt idx="361">
                        <c:v>73.231494140625003</c:v>
                      </c:pt>
                      <c:pt idx="362">
                        <c:v>73.431423950195295</c:v>
                      </c:pt>
                      <c:pt idx="363">
                        <c:v>73.632611083984401</c:v>
                      </c:pt>
                      <c:pt idx="364">
                        <c:v>73.845211791992199</c:v>
                      </c:pt>
                      <c:pt idx="365">
                        <c:v>74.035086059570304</c:v>
                      </c:pt>
                      <c:pt idx="366">
                        <c:v>74.222445678710898</c:v>
                      </c:pt>
                      <c:pt idx="367">
                        <c:v>74.428662109374997</c:v>
                      </c:pt>
                      <c:pt idx="368">
                        <c:v>74.629855346679705</c:v>
                      </c:pt>
                      <c:pt idx="369">
                        <c:v>74.820989990234395</c:v>
                      </c:pt>
                      <c:pt idx="370">
                        <c:v>75.029724121093707</c:v>
                      </c:pt>
                      <c:pt idx="371">
                        <c:v>75.232171630859398</c:v>
                      </c:pt>
                      <c:pt idx="372">
                        <c:v>75.423297119140599</c:v>
                      </c:pt>
                      <c:pt idx="373">
                        <c:v>75.6295166015625</c:v>
                      </c:pt>
                      <c:pt idx="374">
                        <c:v>75.830706787109392</c:v>
                      </c:pt>
                      <c:pt idx="375">
                        <c:v>76.025418090820295</c:v>
                      </c:pt>
                      <c:pt idx="376">
                        <c:v>76.231637573242196</c:v>
                      </c:pt>
                      <c:pt idx="377">
                        <c:v>76.436791992187494</c:v>
                      </c:pt>
                      <c:pt idx="378">
                        <c:v>76.625411987304702</c:v>
                      </c:pt>
                      <c:pt idx="379">
                        <c:v>76.821569824218798</c:v>
                      </c:pt>
                      <c:pt idx="380">
                        <c:v>77.025271606445301</c:v>
                      </c:pt>
                      <c:pt idx="381">
                        <c:v>77.225201416015608</c:v>
                      </c:pt>
                      <c:pt idx="382">
                        <c:v>77.425131225585901</c:v>
                      </c:pt>
                      <c:pt idx="383">
                        <c:v>77.622552490234398</c:v>
                      </c:pt>
                      <c:pt idx="384">
                        <c:v>77.819970703124994</c:v>
                      </c:pt>
                      <c:pt idx="385">
                        <c:v>78.017388916015605</c:v>
                      </c:pt>
                      <c:pt idx="386">
                        <c:v>78.226126098632804</c:v>
                      </c:pt>
                      <c:pt idx="387">
                        <c:v>78.438632202148398</c:v>
                      </c:pt>
                      <c:pt idx="388">
                        <c:v>78.637304687500006</c:v>
                      </c:pt>
                      <c:pt idx="389">
                        <c:v>78.834719848632801</c:v>
                      </c:pt>
                      <c:pt idx="390">
                        <c:v>79.030880737304699</c:v>
                      </c:pt>
                      <c:pt idx="391">
                        <c:v>79.224526977539099</c:v>
                      </c:pt>
                      <c:pt idx="392">
                        <c:v>79.421945190429696</c:v>
                      </c:pt>
                      <c:pt idx="393">
                        <c:v>79.624392700195301</c:v>
                      </c:pt>
                      <c:pt idx="394">
                        <c:v>79.8228759765625</c:v>
                      </c:pt>
                      <c:pt idx="395">
                        <c:v>80.020294189453097</c:v>
                      </c:pt>
                      <c:pt idx="396">
                        <c:v>80.221676635742199</c:v>
                      </c:pt>
                      <c:pt idx="397">
                        <c:v>80.425378417968801</c:v>
                      </c:pt>
                      <c:pt idx="398">
                        <c:v>80.624050903320295</c:v>
                      </c:pt>
                      <c:pt idx="399">
                        <c:v>80.820022583007798</c:v>
                      </c:pt>
                      <c:pt idx="400">
                        <c:v>81.024987792968801</c:v>
                      </c:pt>
                      <c:pt idx="401">
                        <c:v>81.232461547851599</c:v>
                      </c:pt>
                      <c:pt idx="402">
                        <c:v>81.428619384765597</c:v>
                      </c:pt>
                      <c:pt idx="403">
                        <c:v>81.621197509765608</c:v>
                      </c:pt>
                      <c:pt idx="404">
                        <c:v>81.827416992187494</c:v>
                      </c:pt>
                      <c:pt idx="405">
                        <c:v>82.024838256835906</c:v>
                      </c:pt>
                      <c:pt idx="406">
                        <c:v>82.21973876953129</c:v>
                      </c:pt>
                      <c:pt idx="407">
                        <c:v>82.422183227539094</c:v>
                      </c:pt>
                      <c:pt idx="408">
                        <c:v>82.619604492187506</c:v>
                      </c:pt>
                      <c:pt idx="409">
                        <c:v>82.820794677734398</c:v>
                      </c:pt>
                      <c:pt idx="410">
                        <c:v>83.025564575195304</c:v>
                      </c:pt>
                      <c:pt idx="411">
                        <c:v>83.222979736328099</c:v>
                      </c:pt>
                      <c:pt idx="412">
                        <c:v>83.418075561523409</c:v>
                      </c:pt>
                      <c:pt idx="413">
                        <c:v>83.614239501953108</c:v>
                      </c:pt>
                      <c:pt idx="414">
                        <c:v>83.825485229492202</c:v>
                      </c:pt>
                      <c:pt idx="415">
                        <c:v>84.025415039062494</c:v>
                      </c:pt>
                      <c:pt idx="416">
                        <c:v>84.219061279296895</c:v>
                      </c:pt>
                      <c:pt idx="417">
                        <c:v>84.417736816406205</c:v>
                      </c:pt>
                      <c:pt idx="418">
                        <c:v>84.607608032226594</c:v>
                      </c:pt>
                      <c:pt idx="419">
                        <c:v>84.809863281250003</c:v>
                      </c:pt>
                      <c:pt idx="420">
                        <c:v>85.016079711914102</c:v>
                      </c:pt>
                      <c:pt idx="421">
                        <c:v>85.218716430664102</c:v>
                      </c:pt>
                      <c:pt idx="422">
                        <c:v>85.417391967773398</c:v>
                      </c:pt>
                      <c:pt idx="423">
                        <c:v>85.619845581054705</c:v>
                      </c:pt>
                      <c:pt idx="424">
                        <c:v>85.822296142578097</c:v>
                      </c:pt>
                      <c:pt idx="425">
                        <c:v>86.015936279296895</c:v>
                      </c:pt>
                      <c:pt idx="426">
                        <c:v>86.210839843749994</c:v>
                      </c:pt>
                      <c:pt idx="427">
                        <c:v>86.409515380859403</c:v>
                      </c:pt>
                      <c:pt idx="428">
                        <c:v>86.613217163085906</c:v>
                      </c:pt>
                      <c:pt idx="429">
                        <c:v>86.814407348632798</c:v>
                      </c:pt>
                      <c:pt idx="430">
                        <c:v>87.014340209960906</c:v>
                      </c:pt>
                      <c:pt idx="431">
                        <c:v>87.22181396484379</c:v>
                      </c:pt>
                      <c:pt idx="432">
                        <c:v>87.417974853515602</c:v>
                      </c:pt>
                      <c:pt idx="433">
                        <c:v>87.607852172851594</c:v>
                      </c:pt>
                      <c:pt idx="434">
                        <c:v>87.817843627929705</c:v>
                      </c:pt>
                      <c:pt idx="435">
                        <c:v>88.030349731445298</c:v>
                      </c:pt>
                      <c:pt idx="436">
                        <c:v>88.220220947265602</c:v>
                      </c:pt>
                      <c:pt idx="437">
                        <c:v>88.410092163085906</c:v>
                      </c:pt>
                      <c:pt idx="438">
                        <c:v>88.616314697265608</c:v>
                      </c:pt>
                      <c:pt idx="439">
                        <c:v>88.82127685546871</c:v>
                      </c:pt>
                      <c:pt idx="440">
                        <c:v>89.017434692382807</c:v>
                      </c:pt>
                      <c:pt idx="441">
                        <c:v>89.212338256835906</c:v>
                      </c:pt>
                      <c:pt idx="442">
                        <c:v>89.412268066406199</c:v>
                      </c:pt>
                      <c:pt idx="443">
                        <c:v>89.614520263671892</c:v>
                      </c:pt>
                      <c:pt idx="444">
                        <c:v>89.816967773437497</c:v>
                      </c:pt>
                      <c:pt idx="445">
                        <c:v>90.018350219726599</c:v>
                      </c:pt>
                      <c:pt idx="446">
                        <c:v>90.210742187500003</c:v>
                      </c:pt>
                      <c:pt idx="447">
                        <c:v>90.418222045898403</c:v>
                      </c:pt>
                      <c:pt idx="448">
                        <c:v>90.628213500976599</c:v>
                      </c:pt>
                      <c:pt idx="449">
                        <c:v>90.820599365234401</c:v>
                      </c:pt>
                      <c:pt idx="450">
                        <c:v>91.015499877929699</c:v>
                      </c:pt>
                      <c:pt idx="451">
                        <c:v>91.211660766601597</c:v>
                      </c:pt>
                      <c:pt idx="452">
                        <c:v>91.415365600585901</c:v>
                      </c:pt>
                      <c:pt idx="453">
                        <c:v>91.615298461914094</c:v>
                      </c:pt>
                      <c:pt idx="454">
                        <c:v>91.811459350585906</c:v>
                      </c:pt>
                      <c:pt idx="455">
                        <c:v>92.015164184570295</c:v>
                      </c:pt>
                      <c:pt idx="456">
                        <c:v>92.226409912109403</c:v>
                      </c:pt>
                      <c:pt idx="457">
                        <c:v>92.423828125</c:v>
                      </c:pt>
                      <c:pt idx="458">
                        <c:v>92.616220092773403</c:v>
                      </c:pt>
                      <c:pt idx="459">
                        <c:v>92.822439575195304</c:v>
                      </c:pt>
                      <c:pt idx="460">
                        <c:v>93.021115112304699</c:v>
                      </c:pt>
                      <c:pt idx="461">
                        <c:v>93.217272949218795</c:v>
                      </c:pt>
                      <c:pt idx="462">
                        <c:v>93.409466552734401</c:v>
                      </c:pt>
                      <c:pt idx="463">
                        <c:v>93.611911010742205</c:v>
                      </c:pt>
                      <c:pt idx="464">
                        <c:v>93.813293457031207</c:v>
                      </c:pt>
                      <c:pt idx="465">
                        <c:v>94.011968994140602</c:v>
                      </c:pt>
                      <c:pt idx="466">
                        <c:v>94.213156127929693</c:v>
                      </c:pt>
                      <c:pt idx="467">
                        <c:v>94.406613159179699</c:v>
                      </c:pt>
                      <c:pt idx="468">
                        <c:v>94.606549072265608</c:v>
                      </c:pt>
                      <c:pt idx="469">
                        <c:v>94.815475463867202</c:v>
                      </c:pt>
                      <c:pt idx="470">
                        <c:v>95.016659545898406</c:v>
                      </c:pt>
                      <c:pt idx="471">
                        <c:v>95.210299682617205</c:v>
                      </c:pt>
                      <c:pt idx="472">
                        <c:v>95.412753295898398</c:v>
                      </c:pt>
                      <c:pt idx="473">
                        <c:v>95.612689208984392</c:v>
                      </c:pt>
                      <c:pt idx="474">
                        <c:v>95.814944458007801</c:v>
                      </c:pt>
                      <c:pt idx="475">
                        <c:v>96.019906616210903</c:v>
                      </c:pt>
                      <c:pt idx="476">
                        <c:v>96.209967041015602</c:v>
                      </c:pt>
                      <c:pt idx="477">
                        <c:v>96.40989990234371</c:v>
                      </c:pt>
                      <c:pt idx="478">
                        <c:v>96.611090087890602</c:v>
                      </c:pt>
                      <c:pt idx="479">
                        <c:v>96.809762573242196</c:v>
                      </c:pt>
                      <c:pt idx="480">
                        <c:v>97.012210083007801</c:v>
                      </c:pt>
                      <c:pt idx="481">
                        <c:v>97.210885620117196</c:v>
                      </c:pt>
                      <c:pt idx="482">
                        <c:v>97.410815429687503</c:v>
                      </c:pt>
                      <c:pt idx="483">
                        <c:v>97.610745239257795</c:v>
                      </c:pt>
                      <c:pt idx="484">
                        <c:v>97.816970825195298</c:v>
                      </c:pt>
                      <c:pt idx="485">
                        <c:v>98.015649414062494</c:v>
                      </c:pt>
                      <c:pt idx="486">
                        <c:v>98.214321899414102</c:v>
                      </c:pt>
                      <c:pt idx="487">
                        <c:v>98.414254760742196</c:v>
                      </c:pt>
                      <c:pt idx="488">
                        <c:v>98.610412597656293</c:v>
                      </c:pt>
                      <c:pt idx="489">
                        <c:v>98.805313110351591</c:v>
                      </c:pt>
                      <c:pt idx="490">
                        <c:v>99.001473999023403</c:v>
                      </c:pt>
                      <c:pt idx="491">
                        <c:v>99.205178833007807</c:v>
                      </c:pt>
                      <c:pt idx="492">
                        <c:v>99.413912963867205</c:v>
                      </c:pt>
                      <c:pt idx="493">
                        <c:v>99.611331176757801</c:v>
                      </c:pt>
                      <c:pt idx="494">
                        <c:v>99.811267089843795</c:v>
                      </c:pt>
                      <c:pt idx="495">
                        <c:v>100.01748657226599</c:v>
                      </c:pt>
                      <c:pt idx="496">
                        <c:v>100.21238403320299</c:v>
                      </c:pt>
                      <c:pt idx="497">
                        <c:v>100.405838012695</c:v>
                      </c:pt>
                      <c:pt idx="498">
                        <c:v>100.60325622558599</c:v>
                      </c:pt>
                      <c:pt idx="499">
                        <c:v>100.80589294433599</c:v>
                      </c:pt>
                      <c:pt idx="500">
                        <c:v>101.00079650878901</c:v>
                      </c:pt>
                      <c:pt idx="501">
                        <c:v>101.19947204589801</c:v>
                      </c:pt>
                      <c:pt idx="502">
                        <c:v>101.41197814941401</c:v>
                      </c:pt>
                      <c:pt idx="503">
                        <c:v>101.61190795898401</c:v>
                      </c:pt>
                      <c:pt idx="504">
                        <c:v>101.810583496094</c:v>
                      </c:pt>
                      <c:pt idx="505">
                        <c:v>102.006747436523</c:v>
                      </c:pt>
                      <c:pt idx="506">
                        <c:v>102.20290527343801</c:v>
                      </c:pt>
                      <c:pt idx="507">
                        <c:v>102.41018981933601</c:v>
                      </c:pt>
                      <c:pt idx="508">
                        <c:v>102.60635375976599</c:v>
                      </c:pt>
                      <c:pt idx="509">
                        <c:v>102.80270385742199</c:v>
                      </c:pt>
                      <c:pt idx="510">
                        <c:v>103.00263061523401</c:v>
                      </c:pt>
                      <c:pt idx="511">
                        <c:v>103.201306152344</c:v>
                      </c:pt>
                      <c:pt idx="512">
                        <c:v>103.40501708984399</c:v>
                      </c:pt>
                      <c:pt idx="513">
                        <c:v>103.60746459960902</c:v>
                      </c:pt>
                      <c:pt idx="514">
                        <c:v>103.80739135742199</c:v>
                      </c:pt>
                      <c:pt idx="515">
                        <c:v>104.01361083984401</c:v>
                      </c:pt>
                      <c:pt idx="516">
                        <c:v>104.214807128906</c:v>
                      </c:pt>
                      <c:pt idx="517">
                        <c:v>104.408447265625</c:v>
                      </c:pt>
                      <c:pt idx="518">
                        <c:v>104.60711669921901</c:v>
                      </c:pt>
                      <c:pt idx="519">
                        <c:v>104.80454101562501</c:v>
                      </c:pt>
                      <c:pt idx="520">
                        <c:v>105.01076049804699</c:v>
                      </c:pt>
                      <c:pt idx="521">
                        <c:v>105.21068725585901</c:v>
                      </c:pt>
                      <c:pt idx="522">
                        <c:v>105.400561523438</c:v>
                      </c:pt>
                      <c:pt idx="523">
                        <c:v>105.600500488281</c:v>
                      </c:pt>
                      <c:pt idx="524">
                        <c:v>105.80169067382801</c:v>
                      </c:pt>
                      <c:pt idx="525">
                        <c:v>106.00538940429699</c:v>
                      </c:pt>
                      <c:pt idx="526">
                        <c:v>106.216638183594</c:v>
                      </c:pt>
                      <c:pt idx="527">
                        <c:v>106.41135253906199</c:v>
                      </c:pt>
                      <c:pt idx="528">
                        <c:v>106.59871215820301</c:v>
                      </c:pt>
                      <c:pt idx="529">
                        <c:v>106.80009155273402</c:v>
                      </c:pt>
                      <c:pt idx="530">
                        <c:v>107.003796386719</c:v>
                      </c:pt>
                      <c:pt idx="531">
                        <c:v>107.20498657226599</c:v>
                      </c:pt>
                      <c:pt idx="532">
                        <c:v>107.40491333007802</c:v>
                      </c:pt>
                      <c:pt idx="533">
                        <c:v>107.60358886718799</c:v>
                      </c:pt>
                      <c:pt idx="534">
                        <c:v>107.80100708007801</c:v>
                      </c:pt>
                      <c:pt idx="535">
                        <c:v>108.003454589844</c:v>
                      </c:pt>
                      <c:pt idx="536">
                        <c:v>108.20464477539099</c:v>
                      </c:pt>
                      <c:pt idx="537">
                        <c:v>108.41086425781199</c:v>
                      </c:pt>
                      <c:pt idx="538">
                        <c:v>108.608288574219</c:v>
                      </c:pt>
                      <c:pt idx="539">
                        <c:v>108.79816284179699</c:v>
                      </c:pt>
                      <c:pt idx="540">
                        <c:v>109.00437622070301</c:v>
                      </c:pt>
                      <c:pt idx="541">
                        <c:v>109.206823730469</c:v>
                      </c:pt>
                      <c:pt idx="542">
                        <c:v>109.40046997070301</c:v>
                      </c:pt>
                      <c:pt idx="543">
                        <c:v>109.60039672851599</c:v>
                      </c:pt>
                      <c:pt idx="544">
                        <c:v>109.801586914062</c:v>
                      </c:pt>
                      <c:pt idx="545">
                        <c:v>110.00529785156201</c:v>
                      </c:pt>
                      <c:pt idx="546">
                        <c:v>110.20900268554699</c:v>
                      </c:pt>
                      <c:pt idx="547">
                        <c:v>110.40138549804699</c:v>
                      </c:pt>
                      <c:pt idx="548">
                        <c:v>110.601318359375</c:v>
                      </c:pt>
                      <c:pt idx="549">
                        <c:v>110.80502319335901</c:v>
                      </c:pt>
                      <c:pt idx="550">
                        <c:v>110.99740600585901</c:v>
                      </c:pt>
                      <c:pt idx="551">
                        <c:v>111.20111083984401</c:v>
                      </c:pt>
                      <c:pt idx="552">
                        <c:v>111.406079101562</c:v>
                      </c:pt>
                      <c:pt idx="553">
                        <c:v>111.59721069335902</c:v>
                      </c:pt>
                      <c:pt idx="554">
                        <c:v>111.80090942382802</c:v>
                      </c:pt>
                      <c:pt idx="555">
                        <c:v>112.008386230469</c:v>
                      </c:pt>
                      <c:pt idx="556">
                        <c:v>112.20078125000001</c:v>
                      </c:pt>
                      <c:pt idx="557">
                        <c:v>112.396936035156</c:v>
                      </c:pt>
                      <c:pt idx="558">
                        <c:v>112.60189819335901</c:v>
                      </c:pt>
                      <c:pt idx="559">
                        <c:v>112.79680175781201</c:v>
                      </c:pt>
                      <c:pt idx="560">
                        <c:v>113.003015136719</c:v>
                      </c:pt>
                      <c:pt idx="561">
                        <c:v>113.20905151367199</c:v>
                      </c:pt>
                      <c:pt idx="562">
                        <c:v>113.40144042968799</c:v>
                      </c:pt>
                      <c:pt idx="563">
                        <c:v>113.60281372070301</c:v>
                      </c:pt>
                      <c:pt idx="564">
                        <c:v>113.80023193359401</c:v>
                      </c:pt>
                      <c:pt idx="565">
                        <c:v>114.00142211914098</c:v>
                      </c:pt>
                      <c:pt idx="566">
                        <c:v>114.198840332031</c:v>
                      </c:pt>
                      <c:pt idx="567">
                        <c:v>114.39500122070301</c:v>
                      </c:pt>
                      <c:pt idx="568">
                        <c:v>114.599963378906</c:v>
                      </c:pt>
                      <c:pt idx="569">
                        <c:v>114.79486694335901</c:v>
                      </c:pt>
                      <c:pt idx="570">
                        <c:v>114.993542480469</c:v>
                      </c:pt>
                      <c:pt idx="571">
                        <c:v>115.20227661132802</c:v>
                      </c:pt>
                      <c:pt idx="572">
                        <c:v>115.40094604492199</c:v>
                      </c:pt>
                      <c:pt idx="573">
                        <c:v>115.59584960937499</c:v>
                      </c:pt>
                      <c:pt idx="574">
                        <c:v>115.800817871094</c:v>
                      </c:pt>
                      <c:pt idx="575">
                        <c:v>116.00703735351598</c:v>
                      </c:pt>
                      <c:pt idx="576">
                        <c:v>116.20822753906199</c:v>
                      </c:pt>
                      <c:pt idx="577">
                        <c:v>116.40690307617199</c:v>
                      </c:pt>
                      <c:pt idx="578">
                        <c:v>116.59425659179699</c:v>
                      </c:pt>
                      <c:pt idx="579">
                        <c:v>116.791674804688</c:v>
                      </c:pt>
                      <c:pt idx="580">
                        <c:v>116.99896240234401</c:v>
                      </c:pt>
                      <c:pt idx="581">
                        <c:v>117.20140991210901</c:v>
                      </c:pt>
                      <c:pt idx="582">
                        <c:v>117.39901733398401</c:v>
                      </c:pt>
                      <c:pt idx="583">
                        <c:v>117.598950195312</c:v>
                      </c:pt>
                      <c:pt idx="584">
                        <c:v>117.80642700195301</c:v>
                      </c:pt>
                      <c:pt idx="585">
                        <c:v>118.00635986328101</c:v>
                      </c:pt>
                      <c:pt idx="586">
                        <c:v>118.20126342773401</c:v>
                      </c:pt>
                      <c:pt idx="587">
                        <c:v>118.39741821289098</c:v>
                      </c:pt>
                      <c:pt idx="588">
                        <c:v>118.592321777344</c:v>
                      </c:pt>
                      <c:pt idx="589">
                        <c:v>118.79979858398401</c:v>
                      </c:pt>
                      <c:pt idx="590">
                        <c:v>118.99954223632801</c:v>
                      </c:pt>
                      <c:pt idx="591">
                        <c:v>119.193188476562</c:v>
                      </c:pt>
                      <c:pt idx="592">
                        <c:v>119.39456176757801</c:v>
                      </c:pt>
                      <c:pt idx="593">
                        <c:v>119.59197998046901</c:v>
                      </c:pt>
                      <c:pt idx="594">
                        <c:v>119.79694213867199</c:v>
                      </c:pt>
                      <c:pt idx="595">
                        <c:v>119.99436035156199</c:v>
                      </c:pt>
                      <c:pt idx="596">
                        <c:v>120.19052124023401</c:v>
                      </c:pt>
                      <c:pt idx="597">
                        <c:v>120.39296874999999</c:v>
                      </c:pt>
                      <c:pt idx="598">
                        <c:v>120.59290161132802</c:v>
                      </c:pt>
                      <c:pt idx="599">
                        <c:v>120.79157714843799</c:v>
                      </c:pt>
                      <c:pt idx="600">
                        <c:v>120.99653930664098</c:v>
                      </c:pt>
                      <c:pt idx="601">
                        <c:v>121.197729492188</c:v>
                      </c:pt>
                      <c:pt idx="602">
                        <c:v>121.39389038085901</c:v>
                      </c:pt>
                      <c:pt idx="603">
                        <c:v>121.592565917969</c:v>
                      </c:pt>
                      <c:pt idx="604">
                        <c:v>121.79249877929699</c:v>
                      </c:pt>
                      <c:pt idx="605">
                        <c:v>121.98740234375001</c:v>
                      </c:pt>
                      <c:pt idx="606">
                        <c:v>122.20493774414099</c:v>
                      </c:pt>
                      <c:pt idx="607">
                        <c:v>122.421215820312</c:v>
                      </c:pt>
                      <c:pt idx="608">
                        <c:v>122.60480346679699</c:v>
                      </c:pt>
                      <c:pt idx="609">
                        <c:v>122.79844360351599</c:v>
                      </c:pt>
                      <c:pt idx="610">
                        <c:v>123.0021484375</c:v>
                      </c:pt>
                      <c:pt idx="611">
                        <c:v>123.20082397460901</c:v>
                      </c:pt>
                      <c:pt idx="612">
                        <c:v>123.39069824218799</c:v>
                      </c:pt>
                      <c:pt idx="613">
                        <c:v>123.58811645507801</c:v>
                      </c:pt>
                      <c:pt idx="614">
                        <c:v>123.79307250976599</c:v>
                      </c:pt>
                      <c:pt idx="615">
                        <c:v>123.99049072265601</c:v>
                      </c:pt>
                      <c:pt idx="616">
                        <c:v>124.18916625976598</c:v>
                      </c:pt>
                      <c:pt idx="617">
                        <c:v>124.386584472656</c:v>
                      </c:pt>
                      <c:pt idx="618">
                        <c:v>124.58903198242199</c:v>
                      </c:pt>
                      <c:pt idx="619">
                        <c:v>124.787512207031</c:v>
                      </c:pt>
                      <c:pt idx="620">
                        <c:v>124.98241577148401</c:v>
                      </c:pt>
                      <c:pt idx="621">
                        <c:v>125.188830566406</c:v>
                      </c:pt>
                      <c:pt idx="622">
                        <c:v>125.39379272460901</c:v>
                      </c:pt>
                      <c:pt idx="623">
                        <c:v>125.597497558594</c:v>
                      </c:pt>
                      <c:pt idx="624">
                        <c:v>125.80497436523402</c:v>
                      </c:pt>
                      <c:pt idx="625">
                        <c:v>125.998425292969</c:v>
                      </c:pt>
                      <c:pt idx="626">
                        <c:v>126.18829956054699</c:v>
                      </c:pt>
                      <c:pt idx="627">
                        <c:v>126.38842163085901</c:v>
                      </c:pt>
                      <c:pt idx="628">
                        <c:v>126.590869140625</c:v>
                      </c:pt>
                      <c:pt idx="629">
                        <c:v>126.78684082031199</c:v>
                      </c:pt>
                      <c:pt idx="630">
                        <c:v>126.97922973632801</c:v>
                      </c:pt>
                      <c:pt idx="631">
                        <c:v>127.19192504882801</c:v>
                      </c:pt>
                      <c:pt idx="632">
                        <c:v>127.39814453125</c:v>
                      </c:pt>
                      <c:pt idx="633">
                        <c:v>127.58801879882802</c:v>
                      </c:pt>
                      <c:pt idx="634">
                        <c:v>127.783984375</c:v>
                      </c:pt>
                      <c:pt idx="635">
                        <c:v>127.99020385742199</c:v>
                      </c:pt>
                      <c:pt idx="636">
                        <c:v>128.19158325195301</c:v>
                      </c:pt>
                      <c:pt idx="637">
                        <c:v>128.38774414062499</c:v>
                      </c:pt>
                      <c:pt idx="638">
                        <c:v>128.58894042968799</c:v>
                      </c:pt>
                      <c:pt idx="639">
                        <c:v>128.78887329101599</c:v>
                      </c:pt>
                      <c:pt idx="640">
                        <c:v>128.987542724609</c:v>
                      </c:pt>
                      <c:pt idx="641">
                        <c:v>129.18999023437499</c:v>
                      </c:pt>
                      <c:pt idx="642">
                        <c:v>129.388665771484</c:v>
                      </c:pt>
                      <c:pt idx="643">
                        <c:v>129.581048583984</c:v>
                      </c:pt>
                      <c:pt idx="644">
                        <c:v>129.784753417969</c:v>
                      </c:pt>
                      <c:pt idx="645">
                        <c:v>129.990972900391</c:v>
                      </c:pt>
                      <c:pt idx="646">
                        <c:v>130.19090576171899</c:v>
                      </c:pt>
                      <c:pt idx="647">
                        <c:v>130.39586791992198</c:v>
                      </c:pt>
                      <c:pt idx="648">
                        <c:v>130.59454345703099</c:v>
                      </c:pt>
                      <c:pt idx="649">
                        <c:v>130.78316040039098</c:v>
                      </c:pt>
                      <c:pt idx="650">
                        <c:v>130.98434448242199</c:v>
                      </c:pt>
                      <c:pt idx="651">
                        <c:v>131.18553466796899</c:v>
                      </c:pt>
                      <c:pt idx="652">
                        <c:v>131.38673095703101</c:v>
                      </c:pt>
                      <c:pt idx="653">
                        <c:v>131.58917846679699</c:v>
                      </c:pt>
                      <c:pt idx="654">
                        <c:v>131.78659667968799</c:v>
                      </c:pt>
                      <c:pt idx="655">
                        <c:v>131.99281616210902</c:v>
                      </c:pt>
                      <c:pt idx="656">
                        <c:v>132.191491699219</c:v>
                      </c:pt>
                      <c:pt idx="657">
                        <c:v>132.386395263672</c:v>
                      </c:pt>
                      <c:pt idx="658">
                        <c:v>132.58758544921901</c:v>
                      </c:pt>
                      <c:pt idx="659">
                        <c:v>132.78877563476598</c:v>
                      </c:pt>
                      <c:pt idx="660">
                        <c:v>132.98493041992199</c:v>
                      </c:pt>
                      <c:pt idx="661">
                        <c:v>133.17857666015601</c:v>
                      </c:pt>
                      <c:pt idx="662">
                        <c:v>133.392340087891</c:v>
                      </c:pt>
                      <c:pt idx="663">
                        <c:v>133.59729614257802</c:v>
                      </c:pt>
                      <c:pt idx="664">
                        <c:v>133.782141113281</c:v>
                      </c:pt>
                      <c:pt idx="665">
                        <c:v>133.98458862304699</c:v>
                      </c:pt>
                      <c:pt idx="666">
                        <c:v>134.18452148437501</c:v>
                      </c:pt>
                      <c:pt idx="667">
                        <c:v>134.37942504882801</c:v>
                      </c:pt>
                      <c:pt idx="668">
                        <c:v>134.58438110351599</c:v>
                      </c:pt>
                      <c:pt idx="669">
                        <c:v>134.7880859375</c:v>
                      </c:pt>
                      <c:pt idx="670">
                        <c:v>134.98048095703101</c:v>
                      </c:pt>
                      <c:pt idx="671">
                        <c:v>135.17412719726599</c:v>
                      </c:pt>
                      <c:pt idx="672">
                        <c:v>135.38034667968799</c:v>
                      </c:pt>
                      <c:pt idx="673">
                        <c:v>135.592852783203</c:v>
                      </c:pt>
                      <c:pt idx="674">
                        <c:v>135.78900756835901</c:v>
                      </c:pt>
                      <c:pt idx="675">
                        <c:v>135.98265380859399</c:v>
                      </c:pt>
                      <c:pt idx="676">
                        <c:v>136.186364746094</c:v>
                      </c:pt>
                      <c:pt idx="677">
                        <c:v>136.38504028320301</c:v>
                      </c:pt>
                      <c:pt idx="678">
                        <c:v>136.59251098632802</c:v>
                      </c:pt>
                      <c:pt idx="679">
                        <c:v>136.78741455078099</c:v>
                      </c:pt>
                      <c:pt idx="680">
                        <c:v>136.977288818359</c:v>
                      </c:pt>
                      <c:pt idx="681">
                        <c:v>137.17847900390601</c:v>
                      </c:pt>
                      <c:pt idx="682">
                        <c:v>137.38092651367199</c:v>
                      </c:pt>
                      <c:pt idx="683">
                        <c:v>137.58085327148402</c:v>
                      </c:pt>
                      <c:pt idx="684">
                        <c:v>137.78185424804698</c:v>
                      </c:pt>
                      <c:pt idx="685">
                        <c:v>137.98556518554699</c:v>
                      </c:pt>
                      <c:pt idx="686">
                        <c:v>138.180657958984</c:v>
                      </c:pt>
                      <c:pt idx="687">
                        <c:v>138.37556152343799</c:v>
                      </c:pt>
                      <c:pt idx="688">
                        <c:v>138.58052368164098</c:v>
                      </c:pt>
                      <c:pt idx="689">
                        <c:v>138.79051513671899</c:v>
                      </c:pt>
                      <c:pt idx="690">
                        <c:v>138.99799194335901</c:v>
                      </c:pt>
                      <c:pt idx="691">
                        <c:v>139.18911743164099</c:v>
                      </c:pt>
                      <c:pt idx="692">
                        <c:v>139.37628173828099</c:v>
                      </c:pt>
                      <c:pt idx="693">
                        <c:v>139.58375854492198</c:v>
                      </c:pt>
                      <c:pt idx="694">
                        <c:v>139.78388061523401</c:v>
                      </c:pt>
                      <c:pt idx="695">
                        <c:v>139.97375488281199</c:v>
                      </c:pt>
                      <c:pt idx="696">
                        <c:v>140.17117919921901</c:v>
                      </c:pt>
                      <c:pt idx="697">
                        <c:v>140.37111206054698</c:v>
                      </c:pt>
                      <c:pt idx="698">
                        <c:v>140.571038818359</c:v>
                      </c:pt>
                      <c:pt idx="699">
                        <c:v>140.774743652344</c:v>
                      </c:pt>
                      <c:pt idx="700">
                        <c:v>140.980963134766</c:v>
                      </c:pt>
                      <c:pt idx="701">
                        <c:v>141.18089599609399</c:v>
                      </c:pt>
                      <c:pt idx="702">
                        <c:v>141.37831420898402</c:v>
                      </c:pt>
                      <c:pt idx="703">
                        <c:v>141.58453369140599</c:v>
                      </c:pt>
                      <c:pt idx="704">
                        <c:v>141.78823852539099</c:v>
                      </c:pt>
                      <c:pt idx="705">
                        <c:v>141.98062133789099</c:v>
                      </c:pt>
                      <c:pt idx="706">
                        <c:v>142.17803955078099</c:v>
                      </c:pt>
                      <c:pt idx="707">
                        <c:v>142.37652587890599</c:v>
                      </c:pt>
                      <c:pt idx="708">
                        <c:v>142.57645874023402</c:v>
                      </c:pt>
                      <c:pt idx="709">
                        <c:v>142.77910156249999</c:v>
                      </c:pt>
                      <c:pt idx="710">
                        <c:v>142.977777099609</c:v>
                      </c:pt>
                      <c:pt idx="711">
                        <c:v>143.178961181641</c:v>
                      </c:pt>
                      <c:pt idx="712">
                        <c:v>143.38014526367198</c:v>
                      </c:pt>
                      <c:pt idx="713">
                        <c:v>143.57504882812501</c:v>
                      </c:pt>
                      <c:pt idx="714">
                        <c:v>143.77121582031199</c:v>
                      </c:pt>
                      <c:pt idx="715">
                        <c:v>143.97869262695301</c:v>
                      </c:pt>
                      <c:pt idx="716">
                        <c:v>144.189935302734</c:v>
                      </c:pt>
                      <c:pt idx="717">
                        <c:v>144.37961425781299</c:v>
                      </c:pt>
                      <c:pt idx="718">
                        <c:v>144.573071289062</c:v>
                      </c:pt>
                      <c:pt idx="719">
                        <c:v>144.77445678710902</c:v>
                      </c:pt>
                      <c:pt idx="720">
                        <c:v>144.96954956054699</c:v>
                      </c:pt>
                      <c:pt idx="721">
                        <c:v>145.18708496093799</c:v>
                      </c:pt>
                      <c:pt idx="722">
                        <c:v>145.38808593749999</c:v>
                      </c:pt>
                      <c:pt idx="723">
                        <c:v>145.57166748046899</c:v>
                      </c:pt>
                      <c:pt idx="724">
                        <c:v>145.77430419921899</c:v>
                      </c:pt>
                      <c:pt idx="725">
                        <c:v>145.97927246093801</c:v>
                      </c:pt>
                      <c:pt idx="726">
                        <c:v>146.17669067382801</c:v>
                      </c:pt>
                      <c:pt idx="727">
                        <c:v>146.38038940429698</c:v>
                      </c:pt>
                      <c:pt idx="728">
                        <c:v>146.57780761718701</c:v>
                      </c:pt>
                      <c:pt idx="729">
                        <c:v>146.77648315429698</c:v>
                      </c:pt>
                      <c:pt idx="730">
                        <c:v>146.97767333984399</c:v>
                      </c:pt>
                      <c:pt idx="731">
                        <c:v>147.17257690429699</c:v>
                      </c:pt>
                      <c:pt idx="732">
                        <c:v>147.37250976562501</c:v>
                      </c:pt>
                      <c:pt idx="733">
                        <c:v>147.57369995117199</c:v>
                      </c:pt>
                      <c:pt idx="734">
                        <c:v>147.77489013671899</c:v>
                      </c:pt>
                      <c:pt idx="735">
                        <c:v>147.97230834960902</c:v>
                      </c:pt>
                      <c:pt idx="736">
                        <c:v>148.17223510742198</c:v>
                      </c:pt>
                      <c:pt idx="737">
                        <c:v>148.37593994140599</c:v>
                      </c:pt>
                      <c:pt idx="738">
                        <c:v>148.57587890625001</c:v>
                      </c:pt>
                      <c:pt idx="739">
                        <c:v>148.77329711914098</c:v>
                      </c:pt>
                      <c:pt idx="740">
                        <c:v>148.97699584960901</c:v>
                      </c:pt>
                      <c:pt idx="741">
                        <c:v>149.17440795898401</c:v>
                      </c:pt>
                      <c:pt idx="742">
                        <c:v>149.366613769531</c:v>
                      </c:pt>
                      <c:pt idx="743">
                        <c:v>149.567620849609</c:v>
                      </c:pt>
                      <c:pt idx="744">
                        <c:v>149.77006225585902</c:v>
                      </c:pt>
                      <c:pt idx="745">
                        <c:v>149.97288818359399</c:v>
                      </c:pt>
                      <c:pt idx="746">
                        <c:v>150.17785034179698</c:v>
                      </c:pt>
                      <c:pt idx="747">
                        <c:v>150.37740478515599</c:v>
                      </c:pt>
                      <c:pt idx="748">
                        <c:v>150.58111572265599</c:v>
                      </c:pt>
                      <c:pt idx="749">
                        <c:v>150.782299804687</c:v>
                      </c:pt>
                      <c:pt idx="750">
                        <c:v>150.972174072266</c:v>
                      </c:pt>
                      <c:pt idx="751">
                        <c:v>151.17084960937501</c:v>
                      </c:pt>
                      <c:pt idx="752">
                        <c:v>151.36737670898401</c:v>
                      </c:pt>
                      <c:pt idx="753">
                        <c:v>151.562658691406</c:v>
                      </c:pt>
                      <c:pt idx="754">
                        <c:v>151.77227783203099</c:v>
                      </c:pt>
                      <c:pt idx="755">
                        <c:v>151.97849731445302</c:v>
                      </c:pt>
                      <c:pt idx="756">
                        <c:v>152.17503662109399</c:v>
                      </c:pt>
                      <c:pt idx="757">
                        <c:v>152.374591064453</c:v>
                      </c:pt>
                      <c:pt idx="758">
                        <c:v>152.57288818359399</c:v>
                      </c:pt>
                      <c:pt idx="759">
                        <c:v>152.77030639648402</c:v>
                      </c:pt>
                      <c:pt idx="760">
                        <c:v>152.963952636719</c:v>
                      </c:pt>
                      <c:pt idx="761">
                        <c:v>153.16640624999999</c:v>
                      </c:pt>
                      <c:pt idx="762">
                        <c:v>153.37677612304699</c:v>
                      </c:pt>
                      <c:pt idx="763">
                        <c:v>153.56915893554699</c:v>
                      </c:pt>
                      <c:pt idx="764">
                        <c:v>153.76242675781299</c:v>
                      </c:pt>
                      <c:pt idx="765">
                        <c:v>153.963616943359</c:v>
                      </c:pt>
                      <c:pt idx="766">
                        <c:v>154.17360229492198</c:v>
                      </c:pt>
                      <c:pt idx="767">
                        <c:v>154.376049804687</c:v>
                      </c:pt>
                      <c:pt idx="768">
                        <c:v>154.57221069335901</c:v>
                      </c:pt>
                      <c:pt idx="769">
                        <c:v>154.77126464843801</c:v>
                      </c:pt>
                      <c:pt idx="770">
                        <c:v>154.96780395507801</c:v>
                      </c:pt>
                      <c:pt idx="771">
                        <c:v>155.16986694335901</c:v>
                      </c:pt>
                      <c:pt idx="772">
                        <c:v>155.36854248046899</c:v>
                      </c:pt>
                      <c:pt idx="773">
                        <c:v>155.56218872070301</c:v>
                      </c:pt>
                      <c:pt idx="774">
                        <c:v>155.766772460938</c:v>
                      </c:pt>
                      <c:pt idx="775">
                        <c:v>155.97084960937499</c:v>
                      </c:pt>
                      <c:pt idx="776">
                        <c:v>156.162359619141</c:v>
                      </c:pt>
                      <c:pt idx="777">
                        <c:v>156.35940551757801</c:v>
                      </c:pt>
                      <c:pt idx="778">
                        <c:v>156.56687622070302</c:v>
                      </c:pt>
                      <c:pt idx="779">
                        <c:v>156.77309570312499</c:v>
                      </c:pt>
                      <c:pt idx="780">
                        <c:v>156.96888427734399</c:v>
                      </c:pt>
                      <c:pt idx="781">
                        <c:v>157.15913085937501</c:v>
                      </c:pt>
                      <c:pt idx="782">
                        <c:v>157.36032104492199</c:v>
                      </c:pt>
                      <c:pt idx="783">
                        <c:v>157.56654052734399</c:v>
                      </c:pt>
                      <c:pt idx="784">
                        <c:v>157.76433105468701</c:v>
                      </c:pt>
                      <c:pt idx="785">
                        <c:v>157.96640014648401</c:v>
                      </c:pt>
                      <c:pt idx="786">
                        <c:v>158.17009887695301</c:v>
                      </c:pt>
                      <c:pt idx="787">
                        <c:v>158.37506103515599</c:v>
                      </c:pt>
                      <c:pt idx="788">
                        <c:v>158.57337036132802</c:v>
                      </c:pt>
                      <c:pt idx="789">
                        <c:v>158.76865234375001</c:v>
                      </c:pt>
                      <c:pt idx="790">
                        <c:v>158.96480712890599</c:v>
                      </c:pt>
                      <c:pt idx="791">
                        <c:v>159.16222534179698</c:v>
                      </c:pt>
                      <c:pt idx="792">
                        <c:v>159.36467285156201</c:v>
                      </c:pt>
                      <c:pt idx="793">
                        <c:v>159.56297607421899</c:v>
                      </c:pt>
                      <c:pt idx="794">
                        <c:v>159.76542358398402</c:v>
                      </c:pt>
                      <c:pt idx="795">
                        <c:v>159.96660766601599</c:v>
                      </c:pt>
                      <c:pt idx="796">
                        <c:v>160.167797851562</c:v>
                      </c:pt>
                      <c:pt idx="797">
                        <c:v>160.36396484375001</c:v>
                      </c:pt>
                      <c:pt idx="798">
                        <c:v>160.55886840820301</c:v>
                      </c:pt>
                      <c:pt idx="799">
                        <c:v>160.75665893554699</c:v>
                      </c:pt>
                      <c:pt idx="800">
                        <c:v>160.96665039062501</c:v>
                      </c:pt>
                      <c:pt idx="801">
                        <c:v>161.175378417969</c:v>
                      </c:pt>
                      <c:pt idx="802">
                        <c:v>161.36813964843799</c:v>
                      </c:pt>
                      <c:pt idx="803">
                        <c:v>161.57022094726599</c:v>
                      </c:pt>
                      <c:pt idx="804">
                        <c:v>161.76600952148402</c:v>
                      </c:pt>
                      <c:pt idx="805">
                        <c:v>161.96341552734401</c:v>
                      </c:pt>
                      <c:pt idx="806">
                        <c:v>162.16334838867198</c:v>
                      </c:pt>
                      <c:pt idx="807">
                        <c:v>162.35737304687501</c:v>
                      </c:pt>
                      <c:pt idx="808">
                        <c:v>162.559814453125</c:v>
                      </c:pt>
                      <c:pt idx="809">
                        <c:v>162.76063232421899</c:v>
                      </c:pt>
                      <c:pt idx="810">
                        <c:v>162.959307861328</c:v>
                      </c:pt>
                      <c:pt idx="811">
                        <c:v>163.15923461914099</c:v>
                      </c:pt>
                      <c:pt idx="812">
                        <c:v>163.36331176757801</c:v>
                      </c:pt>
                      <c:pt idx="813">
                        <c:v>163.57205200195301</c:v>
                      </c:pt>
                      <c:pt idx="814">
                        <c:v>163.76909790039099</c:v>
                      </c:pt>
                      <c:pt idx="815">
                        <c:v>163.96399536132802</c:v>
                      </c:pt>
                      <c:pt idx="816">
                        <c:v>164.171472167969</c:v>
                      </c:pt>
                      <c:pt idx="817">
                        <c:v>164.373040771484</c:v>
                      </c:pt>
                      <c:pt idx="818">
                        <c:v>164.56040039062501</c:v>
                      </c:pt>
                      <c:pt idx="819">
                        <c:v>164.75744018554698</c:v>
                      </c:pt>
                      <c:pt idx="820">
                        <c:v>164.96276855468699</c:v>
                      </c:pt>
                      <c:pt idx="821">
                        <c:v>165.16270751953101</c:v>
                      </c:pt>
                      <c:pt idx="822">
                        <c:v>165.36390380859399</c:v>
                      </c:pt>
                      <c:pt idx="823">
                        <c:v>165.56671752929699</c:v>
                      </c:pt>
                      <c:pt idx="824">
                        <c:v>165.76915893554698</c:v>
                      </c:pt>
                      <c:pt idx="825">
                        <c:v>165.96871337890599</c:v>
                      </c:pt>
                      <c:pt idx="826">
                        <c:v>166.17367553710901</c:v>
                      </c:pt>
                      <c:pt idx="827">
                        <c:v>166.373620605469</c:v>
                      </c:pt>
                      <c:pt idx="828">
                        <c:v>166.56475219726599</c:v>
                      </c:pt>
                      <c:pt idx="829">
                        <c:v>166.76127929687499</c:v>
                      </c:pt>
                      <c:pt idx="830">
                        <c:v>166.95706787109401</c:v>
                      </c:pt>
                      <c:pt idx="831">
                        <c:v>167.15826416015599</c:v>
                      </c:pt>
                      <c:pt idx="832">
                        <c:v>167.36737060546901</c:v>
                      </c:pt>
                      <c:pt idx="833">
                        <c:v>167.565667724609</c:v>
                      </c:pt>
                      <c:pt idx="834">
                        <c:v>167.76523437500001</c:v>
                      </c:pt>
                      <c:pt idx="835">
                        <c:v>167.96138916015599</c:v>
                      </c:pt>
                      <c:pt idx="836">
                        <c:v>168.156658935547</c:v>
                      </c:pt>
                      <c:pt idx="837">
                        <c:v>168.367028808594</c:v>
                      </c:pt>
                      <c:pt idx="838">
                        <c:v>168.57199096679699</c:v>
                      </c:pt>
                      <c:pt idx="839">
                        <c:v>168.76060180664098</c:v>
                      </c:pt>
                      <c:pt idx="840">
                        <c:v>168.95010375976599</c:v>
                      </c:pt>
                      <c:pt idx="841">
                        <c:v>169.15469360351599</c:v>
                      </c:pt>
                      <c:pt idx="842">
                        <c:v>169.35751342773401</c:v>
                      </c:pt>
                      <c:pt idx="843">
                        <c:v>169.56284790039098</c:v>
                      </c:pt>
                      <c:pt idx="844">
                        <c:v>169.76906127929698</c:v>
                      </c:pt>
                      <c:pt idx="845">
                        <c:v>169.96234130859401</c:v>
                      </c:pt>
                      <c:pt idx="846">
                        <c:v>170.15221557617198</c:v>
                      </c:pt>
                      <c:pt idx="847">
                        <c:v>170.35126342773401</c:v>
                      </c:pt>
                      <c:pt idx="848">
                        <c:v>170.55585327148401</c:v>
                      </c:pt>
                      <c:pt idx="849">
                        <c:v>170.75288696289098</c:v>
                      </c:pt>
                      <c:pt idx="850">
                        <c:v>170.95030517578101</c:v>
                      </c:pt>
                      <c:pt idx="851">
                        <c:v>171.15150146484399</c:v>
                      </c:pt>
                      <c:pt idx="852">
                        <c:v>171.350177001953</c:v>
                      </c:pt>
                      <c:pt idx="853">
                        <c:v>171.556396484375</c:v>
                      </c:pt>
                      <c:pt idx="854">
                        <c:v>171.75632934570302</c:v>
                      </c:pt>
                      <c:pt idx="855">
                        <c:v>171.95249023437501</c:v>
                      </c:pt>
                      <c:pt idx="856">
                        <c:v>172.16033935546901</c:v>
                      </c:pt>
                      <c:pt idx="857">
                        <c:v>172.35649414062499</c:v>
                      </c:pt>
                      <c:pt idx="858">
                        <c:v>172.55642089843801</c:v>
                      </c:pt>
                      <c:pt idx="859">
                        <c:v>172.758874511719</c:v>
                      </c:pt>
                      <c:pt idx="860">
                        <c:v>172.95378417968701</c:v>
                      </c:pt>
                      <c:pt idx="861">
                        <c:v>173.15245361328101</c:v>
                      </c:pt>
                      <c:pt idx="862">
                        <c:v>173.35363769531301</c:v>
                      </c:pt>
                      <c:pt idx="863">
                        <c:v>173.55860595703101</c:v>
                      </c:pt>
                      <c:pt idx="864">
                        <c:v>173.75728149414098</c:v>
                      </c:pt>
                      <c:pt idx="865">
                        <c:v>173.95217895507801</c:v>
                      </c:pt>
                      <c:pt idx="866">
                        <c:v>174.15463256835901</c:v>
                      </c:pt>
                      <c:pt idx="867">
                        <c:v>174.35493774414098</c:v>
                      </c:pt>
                      <c:pt idx="868">
                        <c:v>174.55449218749999</c:v>
                      </c:pt>
                      <c:pt idx="869">
                        <c:v>174.75568237304699</c:v>
                      </c:pt>
                      <c:pt idx="870">
                        <c:v>174.95184936523401</c:v>
                      </c:pt>
                      <c:pt idx="871">
                        <c:v>175.15391845703101</c:v>
                      </c:pt>
                      <c:pt idx="872">
                        <c:v>175.360510253906</c:v>
                      </c:pt>
                      <c:pt idx="873">
                        <c:v>175.55416259765599</c:v>
                      </c:pt>
                      <c:pt idx="874">
                        <c:v>175.75283813476599</c:v>
                      </c:pt>
                      <c:pt idx="875">
                        <c:v>175.959057617187</c:v>
                      </c:pt>
                      <c:pt idx="876">
                        <c:v>176.15647583007802</c:v>
                      </c:pt>
                      <c:pt idx="877">
                        <c:v>176.35803833007802</c:v>
                      </c:pt>
                      <c:pt idx="878">
                        <c:v>176.55796508789098</c:v>
                      </c:pt>
                      <c:pt idx="879">
                        <c:v>176.75249633789099</c:v>
                      </c:pt>
                      <c:pt idx="880">
                        <c:v>176.95205688476599</c:v>
                      </c:pt>
                      <c:pt idx="881">
                        <c:v>177.153240966797</c:v>
                      </c:pt>
                      <c:pt idx="882">
                        <c:v>177.349774169922</c:v>
                      </c:pt>
                      <c:pt idx="883">
                        <c:v>177.55007934570301</c:v>
                      </c:pt>
                      <c:pt idx="884">
                        <c:v>177.755041503906</c:v>
                      </c:pt>
                      <c:pt idx="885">
                        <c:v>177.95623168945301</c:v>
                      </c:pt>
                      <c:pt idx="886">
                        <c:v>178.15327148437501</c:v>
                      </c:pt>
                      <c:pt idx="887">
                        <c:v>178.35446166992199</c:v>
                      </c:pt>
                      <c:pt idx="888">
                        <c:v>178.54936523437499</c:v>
                      </c:pt>
                      <c:pt idx="889">
                        <c:v>178.756842041016</c:v>
                      </c:pt>
                      <c:pt idx="890">
                        <c:v>178.955889892578</c:v>
                      </c:pt>
                      <c:pt idx="891">
                        <c:v>179.14539184570302</c:v>
                      </c:pt>
                      <c:pt idx="892">
                        <c:v>179.34620971679698</c:v>
                      </c:pt>
                      <c:pt idx="893">
                        <c:v>179.54651489257802</c:v>
                      </c:pt>
                      <c:pt idx="894">
                        <c:v>179.75562744140601</c:v>
                      </c:pt>
                      <c:pt idx="895">
                        <c:v>179.95807495117199</c:v>
                      </c:pt>
                      <c:pt idx="896">
                        <c:v>180.15800170898402</c:v>
                      </c:pt>
                      <c:pt idx="897">
                        <c:v>180.35667724609399</c:v>
                      </c:pt>
                      <c:pt idx="898">
                        <c:v>180.560388183594</c:v>
                      </c:pt>
                      <c:pt idx="899">
                        <c:v>180.76119995117199</c:v>
                      </c:pt>
                      <c:pt idx="900">
                        <c:v>180.95697631835901</c:v>
                      </c:pt>
                      <c:pt idx="901">
                        <c:v>181.15565185546899</c:v>
                      </c:pt>
                      <c:pt idx="902">
                        <c:v>181.35307006835902</c:v>
                      </c:pt>
                      <c:pt idx="903">
                        <c:v>181.54708862304699</c:v>
                      </c:pt>
                      <c:pt idx="904">
                        <c:v>181.74362792968699</c:v>
                      </c:pt>
                      <c:pt idx="905">
                        <c:v>181.95073852539099</c:v>
                      </c:pt>
                      <c:pt idx="906">
                        <c:v>182.15067138671901</c:v>
                      </c:pt>
                      <c:pt idx="907">
                        <c:v>182.34556884765601</c:v>
                      </c:pt>
                      <c:pt idx="908">
                        <c:v>182.545495605469</c:v>
                      </c:pt>
                      <c:pt idx="909">
                        <c:v>182.75208740234399</c:v>
                      </c:pt>
                      <c:pt idx="910">
                        <c:v>182.950762939453</c:v>
                      </c:pt>
                      <c:pt idx="911">
                        <c:v>183.154467773438</c:v>
                      </c:pt>
                      <c:pt idx="912">
                        <c:v>183.36068725585901</c:v>
                      </c:pt>
                      <c:pt idx="913">
                        <c:v>183.55433349609399</c:v>
                      </c:pt>
                      <c:pt idx="914">
                        <c:v>183.75012207031301</c:v>
                      </c:pt>
                      <c:pt idx="915">
                        <c:v>183.955084228516</c:v>
                      </c:pt>
                      <c:pt idx="916">
                        <c:v>184.15538940429698</c:v>
                      </c:pt>
                      <c:pt idx="917">
                        <c:v>184.34363403320302</c:v>
                      </c:pt>
                      <c:pt idx="918">
                        <c:v>184.54318847656199</c:v>
                      </c:pt>
                      <c:pt idx="919">
                        <c:v>184.74562988281301</c:v>
                      </c:pt>
                      <c:pt idx="920">
                        <c:v>184.94556884765601</c:v>
                      </c:pt>
                      <c:pt idx="921">
                        <c:v>185.149652099609</c:v>
                      </c:pt>
                      <c:pt idx="922">
                        <c:v>185.35838623046899</c:v>
                      </c:pt>
                      <c:pt idx="923">
                        <c:v>185.5595703125</c:v>
                      </c:pt>
                      <c:pt idx="924">
                        <c:v>185.75573120117198</c:v>
                      </c:pt>
                      <c:pt idx="925">
                        <c:v>185.95189208984399</c:v>
                      </c:pt>
                      <c:pt idx="926">
                        <c:v>186.141760253906</c:v>
                      </c:pt>
                      <c:pt idx="927">
                        <c:v>186.34006347656199</c:v>
                      </c:pt>
                      <c:pt idx="928">
                        <c:v>186.552569580078</c:v>
                      </c:pt>
                      <c:pt idx="929">
                        <c:v>186.75412597656199</c:v>
                      </c:pt>
                      <c:pt idx="930">
                        <c:v>186.94186401367199</c:v>
                      </c:pt>
                      <c:pt idx="931">
                        <c:v>187.143060302734</c:v>
                      </c:pt>
                      <c:pt idx="932">
                        <c:v>187.34387207031301</c:v>
                      </c:pt>
                      <c:pt idx="933">
                        <c:v>187.55009155273402</c:v>
                      </c:pt>
                      <c:pt idx="934">
                        <c:v>187.75291748046899</c:v>
                      </c:pt>
                      <c:pt idx="935">
                        <c:v>187.94870605468699</c:v>
                      </c:pt>
                      <c:pt idx="936">
                        <c:v>188.15076904296899</c:v>
                      </c:pt>
                      <c:pt idx="937">
                        <c:v>188.35233154296901</c:v>
                      </c:pt>
                      <c:pt idx="938">
                        <c:v>188.545983886719</c:v>
                      </c:pt>
                      <c:pt idx="939">
                        <c:v>188.73459472656199</c:v>
                      </c:pt>
                      <c:pt idx="940">
                        <c:v>188.933270263672</c:v>
                      </c:pt>
                      <c:pt idx="941">
                        <c:v>189.13571777343799</c:v>
                      </c:pt>
                      <c:pt idx="942">
                        <c:v>189.34608154296899</c:v>
                      </c:pt>
                      <c:pt idx="943">
                        <c:v>189.554437255859</c:v>
                      </c:pt>
                      <c:pt idx="944">
                        <c:v>189.75022583007802</c:v>
                      </c:pt>
                      <c:pt idx="945">
                        <c:v>189.94513549804699</c:v>
                      </c:pt>
                      <c:pt idx="946">
                        <c:v>190.14255371093799</c:v>
                      </c:pt>
                      <c:pt idx="947">
                        <c:v>190.34248657226598</c:v>
                      </c:pt>
                      <c:pt idx="948">
                        <c:v>190.54367065429699</c:v>
                      </c:pt>
                      <c:pt idx="949">
                        <c:v>190.74863281250001</c:v>
                      </c:pt>
                      <c:pt idx="950">
                        <c:v>190.95145874023402</c:v>
                      </c:pt>
                      <c:pt idx="951">
                        <c:v>191.14674072265601</c:v>
                      </c:pt>
                      <c:pt idx="952">
                        <c:v>191.34126586914098</c:v>
                      </c:pt>
                      <c:pt idx="953">
                        <c:v>191.53994140624999</c:v>
                      </c:pt>
                      <c:pt idx="954">
                        <c:v>191.75031127929699</c:v>
                      </c:pt>
                      <c:pt idx="955">
                        <c:v>191.949865722656</c:v>
                      </c:pt>
                      <c:pt idx="956">
                        <c:v>192.138098144531</c:v>
                      </c:pt>
                      <c:pt idx="957">
                        <c:v>192.341796875</c:v>
                      </c:pt>
                      <c:pt idx="958">
                        <c:v>192.54550781250001</c:v>
                      </c:pt>
                      <c:pt idx="959">
                        <c:v>192.74204101562501</c:v>
                      </c:pt>
                      <c:pt idx="960">
                        <c:v>192.94323730468699</c:v>
                      </c:pt>
                      <c:pt idx="961">
                        <c:v>193.14531860351599</c:v>
                      </c:pt>
                      <c:pt idx="962">
                        <c:v>193.343988037109</c:v>
                      </c:pt>
                      <c:pt idx="963">
                        <c:v>193.54051513671899</c:v>
                      </c:pt>
                      <c:pt idx="964">
                        <c:v>193.73704833984399</c:v>
                      </c:pt>
                      <c:pt idx="965">
                        <c:v>193.93661499023401</c:v>
                      </c:pt>
                      <c:pt idx="966">
                        <c:v>194.14031982421901</c:v>
                      </c:pt>
                      <c:pt idx="967">
                        <c:v>194.33684692382801</c:v>
                      </c:pt>
                      <c:pt idx="968">
                        <c:v>194.54143676757801</c:v>
                      </c:pt>
                      <c:pt idx="969">
                        <c:v>194.74514160156201</c:v>
                      </c:pt>
                      <c:pt idx="970">
                        <c:v>194.94293212890599</c:v>
                      </c:pt>
                      <c:pt idx="971">
                        <c:v>195.142492675781</c:v>
                      </c:pt>
                      <c:pt idx="972">
                        <c:v>195.34079589843799</c:v>
                      </c:pt>
                      <c:pt idx="973">
                        <c:v>195.54072265625001</c:v>
                      </c:pt>
                      <c:pt idx="974">
                        <c:v>195.74442138671901</c:v>
                      </c:pt>
                      <c:pt idx="975">
                        <c:v>195.94309692382802</c:v>
                      </c:pt>
                      <c:pt idx="976">
                        <c:v>196.13963012695302</c:v>
                      </c:pt>
                      <c:pt idx="977">
                        <c:v>196.33579101562501</c:v>
                      </c:pt>
                      <c:pt idx="978">
                        <c:v>196.54163818359399</c:v>
                      </c:pt>
                      <c:pt idx="979">
                        <c:v>196.74320068359401</c:v>
                      </c:pt>
                      <c:pt idx="980">
                        <c:v>196.93344726562501</c:v>
                      </c:pt>
                      <c:pt idx="981">
                        <c:v>197.14181518554699</c:v>
                      </c:pt>
                      <c:pt idx="982">
                        <c:v>197.34300537109399</c:v>
                      </c:pt>
                      <c:pt idx="983">
                        <c:v>197.54167480468701</c:v>
                      </c:pt>
                      <c:pt idx="984">
                        <c:v>197.74122924804698</c:v>
                      </c:pt>
                      <c:pt idx="985">
                        <c:v>197.93776245117198</c:v>
                      </c:pt>
                      <c:pt idx="986">
                        <c:v>198.130529785156</c:v>
                      </c:pt>
                      <c:pt idx="987">
                        <c:v>198.32794799804699</c:v>
                      </c:pt>
                      <c:pt idx="988">
                        <c:v>198.53793334960901</c:v>
                      </c:pt>
                      <c:pt idx="989">
                        <c:v>198.74126586914099</c:v>
                      </c:pt>
                      <c:pt idx="990">
                        <c:v>198.93239746093801</c:v>
                      </c:pt>
                      <c:pt idx="991">
                        <c:v>199.13232421875</c:v>
                      </c:pt>
                      <c:pt idx="992">
                        <c:v>199.34320068359401</c:v>
                      </c:pt>
                      <c:pt idx="993">
                        <c:v>199.53936767578099</c:v>
                      </c:pt>
                      <c:pt idx="994">
                        <c:v>199.73338623046899</c:v>
                      </c:pt>
                      <c:pt idx="995">
                        <c:v>199.94877929687499</c:v>
                      </c:pt>
                      <c:pt idx="996">
                        <c:v>200.14833374023402</c:v>
                      </c:pt>
                      <c:pt idx="997">
                        <c:v>200.335693359375</c:v>
                      </c:pt>
                      <c:pt idx="998">
                        <c:v>200.53851928710901</c:v>
                      </c:pt>
                      <c:pt idx="999">
                        <c:v>200.74348144531299</c:v>
                      </c:pt>
                      <c:pt idx="1000">
                        <c:v>200.94089965820302</c:v>
                      </c:pt>
                      <c:pt idx="1001">
                        <c:v>201.13416748046899</c:v>
                      </c:pt>
                      <c:pt idx="1002">
                        <c:v>201.33158569335902</c:v>
                      </c:pt>
                      <c:pt idx="1003">
                        <c:v>201.53151855468701</c:v>
                      </c:pt>
                      <c:pt idx="1004">
                        <c:v>201.729821777344</c:v>
                      </c:pt>
                      <c:pt idx="1005">
                        <c:v>201.93515625000001</c:v>
                      </c:pt>
                      <c:pt idx="1006">
                        <c:v>202.13671875</c:v>
                      </c:pt>
                      <c:pt idx="1007">
                        <c:v>202.332513427734</c:v>
                      </c:pt>
                      <c:pt idx="1008">
                        <c:v>202.53709716796899</c:v>
                      </c:pt>
                      <c:pt idx="1009">
                        <c:v>202.73702392578099</c:v>
                      </c:pt>
                      <c:pt idx="1010">
                        <c:v>202.93444824218699</c:v>
                      </c:pt>
                      <c:pt idx="1011">
                        <c:v>203.13097534179698</c:v>
                      </c:pt>
                      <c:pt idx="1012">
                        <c:v>203.333416748047</c:v>
                      </c:pt>
                      <c:pt idx="1013">
                        <c:v>203.53083496093799</c:v>
                      </c:pt>
                      <c:pt idx="1014">
                        <c:v>203.724859619141</c:v>
                      </c:pt>
                      <c:pt idx="1015">
                        <c:v>203.92982788085902</c:v>
                      </c:pt>
                      <c:pt idx="1016">
                        <c:v>204.13441772460902</c:v>
                      </c:pt>
                      <c:pt idx="1017">
                        <c:v>204.33397216796899</c:v>
                      </c:pt>
                      <c:pt idx="1018">
                        <c:v>204.53137817382802</c:v>
                      </c:pt>
                      <c:pt idx="1019">
                        <c:v>204.73005371093799</c:v>
                      </c:pt>
                      <c:pt idx="1020">
                        <c:v>204.92999267578102</c:v>
                      </c:pt>
                      <c:pt idx="1021">
                        <c:v>205.13659667968699</c:v>
                      </c:pt>
                      <c:pt idx="1022">
                        <c:v>205.33275146484397</c:v>
                      </c:pt>
                      <c:pt idx="1023">
                        <c:v>205.52890625000001</c:v>
                      </c:pt>
                      <c:pt idx="1024">
                        <c:v>205.73424072265601</c:v>
                      </c:pt>
                      <c:pt idx="1025">
                        <c:v>205.93543701171899</c:v>
                      </c:pt>
                      <c:pt idx="1026">
                        <c:v>206.13626708984398</c:v>
                      </c:pt>
                      <c:pt idx="1027">
                        <c:v>206.33116455078101</c:v>
                      </c:pt>
                      <c:pt idx="1028">
                        <c:v>206.52983398437499</c:v>
                      </c:pt>
                      <c:pt idx="1029">
                        <c:v>206.730639648438</c:v>
                      </c:pt>
                      <c:pt idx="1030">
                        <c:v>206.92930908203101</c:v>
                      </c:pt>
                      <c:pt idx="1031">
                        <c:v>207.12962646484397</c:v>
                      </c:pt>
                      <c:pt idx="1032">
                        <c:v>207.32868652343799</c:v>
                      </c:pt>
                      <c:pt idx="1033">
                        <c:v>207.53238525390603</c:v>
                      </c:pt>
                      <c:pt idx="1034">
                        <c:v>207.73947753906199</c:v>
                      </c:pt>
                      <c:pt idx="1035">
                        <c:v>207.93526611328102</c:v>
                      </c:pt>
                      <c:pt idx="1036">
                        <c:v>208.13143310546897</c:v>
                      </c:pt>
                      <c:pt idx="1037">
                        <c:v>208.337646484375</c:v>
                      </c:pt>
                      <c:pt idx="1038">
                        <c:v>208.54008789062499</c:v>
                      </c:pt>
                      <c:pt idx="1039">
                        <c:v>208.72996826171897</c:v>
                      </c:pt>
                      <c:pt idx="1040">
                        <c:v>208.92613525390601</c:v>
                      </c:pt>
                      <c:pt idx="1041">
                        <c:v>209.13524169921897</c:v>
                      </c:pt>
                      <c:pt idx="1042">
                        <c:v>209.33265380859399</c:v>
                      </c:pt>
                      <c:pt idx="1043">
                        <c:v>209.53509521484398</c:v>
                      </c:pt>
                      <c:pt idx="1044">
                        <c:v>209.73414306640603</c:v>
                      </c:pt>
                      <c:pt idx="1045">
                        <c:v>209.92741699218701</c:v>
                      </c:pt>
                      <c:pt idx="1046">
                        <c:v>210.12735595703103</c:v>
                      </c:pt>
                      <c:pt idx="1047">
                        <c:v>210.32640380859397</c:v>
                      </c:pt>
                      <c:pt idx="1048">
                        <c:v>210.52633056640602</c:v>
                      </c:pt>
                      <c:pt idx="1049">
                        <c:v>210.72714843750001</c:v>
                      </c:pt>
                      <c:pt idx="1050">
                        <c:v>210.93173828125001</c:v>
                      </c:pt>
                      <c:pt idx="1051">
                        <c:v>211.12952880859399</c:v>
                      </c:pt>
                      <c:pt idx="1052">
                        <c:v>211.32606201171899</c:v>
                      </c:pt>
                      <c:pt idx="1053">
                        <c:v>211.52562255859397</c:v>
                      </c:pt>
                      <c:pt idx="1054">
                        <c:v>211.73146972656201</c:v>
                      </c:pt>
                      <c:pt idx="1055">
                        <c:v>211.93015136718699</c:v>
                      </c:pt>
                      <c:pt idx="1056">
                        <c:v>212.12504882812499</c:v>
                      </c:pt>
                      <c:pt idx="1057">
                        <c:v>212.32874755859399</c:v>
                      </c:pt>
                      <c:pt idx="1058">
                        <c:v>212.53120117187501</c:v>
                      </c:pt>
                      <c:pt idx="1059">
                        <c:v>212.72861328125001</c:v>
                      </c:pt>
                      <c:pt idx="1060">
                        <c:v>212.92387695312499</c:v>
                      </c:pt>
                      <c:pt idx="1061">
                        <c:v>213.12418212890603</c:v>
                      </c:pt>
                      <c:pt idx="1062">
                        <c:v>213.33255615234398</c:v>
                      </c:pt>
                      <c:pt idx="1063">
                        <c:v>213.52708740234397</c:v>
                      </c:pt>
                      <c:pt idx="1064">
                        <c:v>213.71695556640603</c:v>
                      </c:pt>
                      <c:pt idx="1065">
                        <c:v>213.92821044921897</c:v>
                      </c:pt>
                      <c:pt idx="1066">
                        <c:v>214.12939453125</c:v>
                      </c:pt>
                      <c:pt idx="1067">
                        <c:v>214.31837158203103</c:v>
                      </c:pt>
                      <c:pt idx="1068">
                        <c:v>214.52082519531299</c:v>
                      </c:pt>
                      <c:pt idx="1069">
                        <c:v>214.725415039062</c:v>
                      </c:pt>
                      <c:pt idx="1070">
                        <c:v>214.91905517578101</c:v>
                      </c:pt>
                      <c:pt idx="1071">
                        <c:v>215.13031005859398</c:v>
                      </c:pt>
                      <c:pt idx="1072">
                        <c:v>215.33905029296898</c:v>
                      </c:pt>
                      <c:pt idx="1073">
                        <c:v>215.52552490234399</c:v>
                      </c:pt>
                      <c:pt idx="1074">
                        <c:v>215.7216796875</c:v>
                      </c:pt>
                      <c:pt idx="1075">
                        <c:v>215.93004150390601</c:v>
                      </c:pt>
                      <c:pt idx="1076">
                        <c:v>216.13286132812499</c:v>
                      </c:pt>
                      <c:pt idx="1077">
                        <c:v>216.32436523437499</c:v>
                      </c:pt>
                      <c:pt idx="1078">
                        <c:v>216.52392578125</c:v>
                      </c:pt>
                      <c:pt idx="1079">
                        <c:v>216.72510986328103</c:v>
                      </c:pt>
                      <c:pt idx="1080">
                        <c:v>216.92880859375001</c:v>
                      </c:pt>
                      <c:pt idx="1081">
                        <c:v>217.13339843750001</c:v>
                      </c:pt>
                      <c:pt idx="1082">
                        <c:v>217.32490234375001</c:v>
                      </c:pt>
                      <c:pt idx="1083">
                        <c:v>217.52105712890602</c:v>
                      </c:pt>
                      <c:pt idx="1084">
                        <c:v>217.72476806640603</c:v>
                      </c:pt>
                      <c:pt idx="1085">
                        <c:v>217.93640136718699</c:v>
                      </c:pt>
                      <c:pt idx="1086">
                        <c:v>218.13721923828103</c:v>
                      </c:pt>
                      <c:pt idx="1087">
                        <c:v>218.32796630859397</c:v>
                      </c:pt>
                      <c:pt idx="1088">
                        <c:v>218.52575683593801</c:v>
                      </c:pt>
                      <c:pt idx="1089">
                        <c:v>218.72104492187501</c:v>
                      </c:pt>
                      <c:pt idx="1090">
                        <c:v>218.91934814453103</c:v>
                      </c:pt>
                      <c:pt idx="1091">
                        <c:v>219.12266845703101</c:v>
                      </c:pt>
                      <c:pt idx="1092">
                        <c:v>219.32171630859398</c:v>
                      </c:pt>
                      <c:pt idx="1093">
                        <c:v>219.51662597656201</c:v>
                      </c:pt>
                      <c:pt idx="1094">
                        <c:v>219.72158203124999</c:v>
                      </c:pt>
                      <c:pt idx="1095">
                        <c:v>219.93157958984398</c:v>
                      </c:pt>
                      <c:pt idx="1096">
                        <c:v>220.12647705078103</c:v>
                      </c:pt>
                      <c:pt idx="1097">
                        <c:v>220.32174072265602</c:v>
                      </c:pt>
                      <c:pt idx="1098">
                        <c:v>220.52004394531301</c:v>
                      </c:pt>
                      <c:pt idx="1099">
                        <c:v>220.72463378906201</c:v>
                      </c:pt>
                      <c:pt idx="1100">
                        <c:v>220.92457275390603</c:v>
                      </c:pt>
                      <c:pt idx="1101">
                        <c:v>221.11571044921897</c:v>
                      </c:pt>
                      <c:pt idx="1102">
                        <c:v>221.31439208984398</c:v>
                      </c:pt>
                      <c:pt idx="1103">
                        <c:v>221.51595458984397</c:v>
                      </c:pt>
                      <c:pt idx="1104">
                        <c:v>221.71876220703103</c:v>
                      </c:pt>
                      <c:pt idx="1105">
                        <c:v>221.92209472656199</c:v>
                      </c:pt>
                      <c:pt idx="1106">
                        <c:v>222.13548583984397</c:v>
                      </c:pt>
                      <c:pt idx="1107">
                        <c:v>222.32912597656201</c:v>
                      </c:pt>
                      <c:pt idx="1108">
                        <c:v>222.51308593749999</c:v>
                      </c:pt>
                      <c:pt idx="1109">
                        <c:v>222.71590576171897</c:v>
                      </c:pt>
                      <c:pt idx="1110">
                        <c:v>222.91710205078101</c:v>
                      </c:pt>
                      <c:pt idx="1111">
                        <c:v>223.11828613281301</c:v>
                      </c:pt>
                      <c:pt idx="1112">
                        <c:v>223.32072753906201</c:v>
                      </c:pt>
                      <c:pt idx="1113">
                        <c:v>223.52569580078102</c:v>
                      </c:pt>
                      <c:pt idx="1114">
                        <c:v>223.73066406250001</c:v>
                      </c:pt>
                      <c:pt idx="1115">
                        <c:v>223.92808837890601</c:v>
                      </c:pt>
                      <c:pt idx="1116">
                        <c:v>224.13052978515603</c:v>
                      </c:pt>
                      <c:pt idx="1117">
                        <c:v>224.32379150390602</c:v>
                      </c:pt>
                      <c:pt idx="1118">
                        <c:v>224.51618652343799</c:v>
                      </c:pt>
                      <c:pt idx="1119">
                        <c:v>224.72366943359398</c:v>
                      </c:pt>
                      <c:pt idx="1120">
                        <c:v>224.929516601562</c:v>
                      </c:pt>
                      <c:pt idx="1121">
                        <c:v>225.12944335937499</c:v>
                      </c:pt>
                      <c:pt idx="1122">
                        <c:v>225.32220458984398</c:v>
                      </c:pt>
                      <c:pt idx="1123">
                        <c:v>225.527172851562</c:v>
                      </c:pt>
                      <c:pt idx="1124">
                        <c:v>225.729248046875</c:v>
                      </c:pt>
                      <c:pt idx="1125">
                        <c:v>225.91697998046897</c:v>
                      </c:pt>
                      <c:pt idx="1126">
                        <c:v>226.12230224609397</c:v>
                      </c:pt>
                      <c:pt idx="1127">
                        <c:v>226.32097167968701</c:v>
                      </c:pt>
                      <c:pt idx="1128">
                        <c:v>226.51336669921898</c:v>
                      </c:pt>
                      <c:pt idx="1129">
                        <c:v>226.71959228515601</c:v>
                      </c:pt>
                      <c:pt idx="1130">
                        <c:v>226.92832031250001</c:v>
                      </c:pt>
                      <c:pt idx="1131">
                        <c:v>227.13039550781301</c:v>
                      </c:pt>
                      <c:pt idx="1132">
                        <c:v>227.31901855468701</c:v>
                      </c:pt>
                      <c:pt idx="1133">
                        <c:v>227.516430664062</c:v>
                      </c:pt>
                      <c:pt idx="1134">
                        <c:v>227.71346435546897</c:v>
                      </c:pt>
                      <c:pt idx="1135">
                        <c:v>227.91502685546897</c:v>
                      </c:pt>
                      <c:pt idx="1136">
                        <c:v>228.11911621093799</c:v>
                      </c:pt>
                      <c:pt idx="1137">
                        <c:v>228.31363525390603</c:v>
                      </c:pt>
                      <c:pt idx="1138">
                        <c:v>228.51356201171899</c:v>
                      </c:pt>
                      <c:pt idx="1139">
                        <c:v>228.72268066406201</c:v>
                      </c:pt>
                      <c:pt idx="1140">
                        <c:v>228.91846923828103</c:v>
                      </c:pt>
                      <c:pt idx="1141">
                        <c:v>229.11085205078103</c:v>
                      </c:pt>
                      <c:pt idx="1142">
                        <c:v>229.31744384765602</c:v>
                      </c:pt>
                      <c:pt idx="1143">
                        <c:v>229.5283203125</c:v>
                      </c:pt>
                      <c:pt idx="1144">
                        <c:v>229.72662353515602</c:v>
                      </c:pt>
                      <c:pt idx="1145">
                        <c:v>229.92064208984397</c:v>
                      </c:pt>
                      <c:pt idx="1146">
                        <c:v>230.11591796875001</c:v>
                      </c:pt>
                      <c:pt idx="1147">
                        <c:v>230.30919189453101</c:v>
                      </c:pt>
                      <c:pt idx="1148">
                        <c:v>230.51126708984398</c:v>
                      </c:pt>
                      <c:pt idx="1149">
                        <c:v>230.71372070312501</c:v>
                      </c:pt>
                      <c:pt idx="1150">
                        <c:v>230.915283203125</c:v>
                      </c:pt>
                      <c:pt idx="1151">
                        <c:v>231.11520996093799</c:v>
                      </c:pt>
                      <c:pt idx="1152">
                        <c:v>231.32105712890603</c:v>
                      </c:pt>
                      <c:pt idx="1153">
                        <c:v>231.51722412109399</c:v>
                      </c:pt>
                      <c:pt idx="1154">
                        <c:v>231.715893554687</c:v>
                      </c:pt>
                      <c:pt idx="1155">
                        <c:v>231.918701171875</c:v>
                      </c:pt>
                      <c:pt idx="1156">
                        <c:v>232.11989746093801</c:v>
                      </c:pt>
                      <c:pt idx="1157">
                        <c:v>232.31732177734398</c:v>
                      </c:pt>
                      <c:pt idx="1158">
                        <c:v>232.51511230468699</c:v>
                      </c:pt>
                      <c:pt idx="1159">
                        <c:v>232.71503906250001</c:v>
                      </c:pt>
                      <c:pt idx="1160">
                        <c:v>232.90867919921897</c:v>
                      </c:pt>
                      <c:pt idx="1161">
                        <c:v>233.11452636718701</c:v>
                      </c:pt>
                      <c:pt idx="1162">
                        <c:v>233.31785888671897</c:v>
                      </c:pt>
                      <c:pt idx="1163">
                        <c:v>233.50810546874999</c:v>
                      </c:pt>
                      <c:pt idx="1164">
                        <c:v>233.71092529296897</c:v>
                      </c:pt>
                      <c:pt idx="1165">
                        <c:v>233.91589355468699</c:v>
                      </c:pt>
                      <c:pt idx="1166">
                        <c:v>234.11168212890601</c:v>
                      </c:pt>
                      <c:pt idx="1167">
                        <c:v>234.30657958984398</c:v>
                      </c:pt>
                      <c:pt idx="1168">
                        <c:v>234.509033203125</c:v>
                      </c:pt>
                      <c:pt idx="1169">
                        <c:v>234.72116699218699</c:v>
                      </c:pt>
                      <c:pt idx="1170">
                        <c:v>234.92145996093799</c:v>
                      </c:pt>
                      <c:pt idx="1171">
                        <c:v>235.12014160156201</c:v>
                      </c:pt>
                      <c:pt idx="1172">
                        <c:v>235.32095947265603</c:v>
                      </c:pt>
                      <c:pt idx="1173">
                        <c:v>235.51372070312499</c:v>
                      </c:pt>
                      <c:pt idx="1174">
                        <c:v>235.71743164062499</c:v>
                      </c:pt>
                      <c:pt idx="1175">
                        <c:v>235.92113037109397</c:v>
                      </c:pt>
                      <c:pt idx="1176">
                        <c:v>236.10974121093801</c:v>
                      </c:pt>
                      <c:pt idx="1177">
                        <c:v>236.30930175781299</c:v>
                      </c:pt>
                      <c:pt idx="1178">
                        <c:v>236.51840820312501</c:v>
                      </c:pt>
                      <c:pt idx="1179">
                        <c:v>236.72751464843799</c:v>
                      </c:pt>
                      <c:pt idx="1180">
                        <c:v>236.91701660156201</c:v>
                      </c:pt>
                      <c:pt idx="1181">
                        <c:v>237.10023193359399</c:v>
                      </c:pt>
                      <c:pt idx="1182">
                        <c:v>237.31400146484398</c:v>
                      </c:pt>
                      <c:pt idx="1183">
                        <c:v>237.51644287109397</c:v>
                      </c:pt>
                      <c:pt idx="1184">
                        <c:v>237.70541992187501</c:v>
                      </c:pt>
                      <c:pt idx="1185">
                        <c:v>237.91037597656199</c:v>
                      </c:pt>
                      <c:pt idx="1186">
                        <c:v>238.11119384765601</c:v>
                      </c:pt>
                      <c:pt idx="1187">
                        <c:v>238.30107421874999</c:v>
                      </c:pt>
                      <c:pt idx="1188">
                        <c:v>238.50012207031301</c:v>
                      </c:pt>
                      <c:pt idx="1189">
                        <c:v>238.70886230468699</c:v>
                      </c:pt>
                      <c:pt idx="1190">
                        <c:v>238.91345214843801</c:v>
                      </c:pt>
                      <c:pt idx="1191">
                        <c:v>239.10583496093801</c:v>
                      </c:pt>
                      <c:pt idx="1192">
                        <c:v>239.30827636718701</c:v>
                      </c:pt>
                      <c:pt idx="1193">
                        <c:v>239.51574707031301</c:v>
                      </c:pt>
                      <c:pt idx="1194">
                        <c:v>239.71354980468701</c:v>
                      </c:pt>
                      <c:pt idx="1195">
                        <c:v>239.91474609375001</c:v>
                      </c:pt>
                      <c:pt idx="1196">
                        <c:v>240.11053466796898</c:v>
                      </c:pt>
                      <c:pt idx="1197">
                        <c:v>240.30203857421898</c:v>
                      </c:pt>
                      <c:pt idx="1198">
                        <c:v>240.50699462890603</c:v>
                      </c:pt>
                      <c:pt idx="1199">
                        <c:v>240.71032714843801</c:v>
                      </c:pt>
                      <c:pt idx="1200">
                        <c:v>240.90686035156199</c:v>
                      </c:pt>
                      <c:pt idx="1201">
                        <c:v>241.113452148438</c:v>
                      </c:pt>
                      <c:pt idx="1202">
                        <c:v>241.31840820312499</c:v>
                      </c:pt>
                      <c:pt idx="1203">
                        <c:v>241.51582031250001</c:v>
                      </c:pt>
                      <c:pt idx="1204">
                        <c:v>241.70570068359399</c:v>
                      </c:pt>
                      <c:pt idx="1205">
                        <c:v>241.89645996093799</c:v>
                      </c:pt>
                      <c:pt idx="1206">
                        <c:v>242.10771484374999</c:v>
                      </c:pt>
                      <c:pt idx="1207">
                        <c:v>242.31394042968699</c:v>
                      </c:pt>
                      <c:pt idx="1208">
                        <c:v>242.50720214843801</c:v>
                      </c:pt>
                      <c:pt idx="1209">
                        <c:v>242.70964355468701</c:v>
                      </c:pt>
                      <c:pt idx="1210">
                        <c:v>242.90994873046898</c:v>
                      </c:pt>
                      <c:pt idx="1211">
                        <c:v>243.10773925781299</c:v>
                      </c:pt>
                      <c:pt idx="1212">
                        <c:v>243.30893554687501</c:v>
                      </c:pt>
                      <c:pt idx="1213">
                        <c:v>243.51389160156199</c:v>
                      </c:pt>
                      <c:pt idx="1214">
                        <c:v>243.71256103515603</c:v>
                      </c:pt>
                      <c:pt idx="1215">
                        <c:v>243.907470703125</c:v>
                      </c:pt>
                      <c:pt idx="1216">
                        <c:v>244.10489501953103</c:v>
                      </c:pt>
                      <c:pt idx="1217">
                        <c:v>244.31074218750001</c:v>
                      </c:pt>
                      <c:pt idx="1218">
                        <c:v>244.51030273437499</c:v>
                      </c:pt>
                      <c:pt idx="1219">
                        <c:v>244.70683593749999</c:v>
                      </c:pt>
                      <c:pt idx="1220">
                        <c:v>244.90964355468699</c:v>
                      </c:pt>
                      <c:pt idx="1221">
                        <c:v>245.10543212890602</c:v>
                      </c:pt>
                      <c:pt idx="1222">
                        <c:v>245.308764648438</c:v>
                      </c:pt>
                      <c:pt idx="1223">
                        <c:v>245.50869140624999</c:v>
                      </c:pt>
                      <c:pt idx="1224">
                        <c:v>245.70234375000001</c:v>
                      </c:pt>
                      <c:pt idx="1225">
                        <c:v>245.90605468749999</c:v>
                      </c:pt>
                      <c:pt idx="1226">
                        <c:v>246.10849609375001</c:v>
                      </c:pt>
                      <c:pt idx="1227">
                        <c:v>246.307543945313</c:v>
                      </c:pt>
                      <c:pt idx="1228">
                        <c:v>246.51502685546899</c:v>
                      </c:pt>
                      <c:pt idx="1229">
                        <c:v>246.713696289062</c:v>
                      </c:pt>
                      <c:pt idx="1230">
                        <c:v>246.89979248046899</c:v>
                      </c:pt>
                      <c:pt idx="1231">
                        <c:v>247.10312500000001</c:v>
                      </c:pt>
                      <c:pt idx="1232">
                        <c:v>247.30845947265601</c:v>
                      </c:pt>
                      <c:pt idx="1233">
                        <c:v>247.49833984374999</c:v>
                      </c:pt>
                      <c:pt idx="1234">
                        <c:v>247.70041503906199</c:v>
                      </c:pt>
                      <c:pt idx="1235">
                        <c:v>247.90662841796899</c:v>
                      </c:pt>
                      <c:pt idx="1236">
                        <c:v>248.104418945313</c:v>
                      </c:pt>
                      <c:pt idx="1237">
                        <c:v>248.303466796875</c:v>
                      </c:pt>
                      <c:pt idx="1238">
                        <c:v>248.50051269531301</c:v>
                      </c:pt>
                      <c:pt idx="1239">
                        <c:v>248.70133056640603</c:v>
                      </c:pt>
                      <c:pt idx="1240">
                        <c:v>248.89748535156201</c:v>
                      </c:pt>
                      <c:pt idx="1241">
                        <c:v>249.10369873046898</c:v>
                      </c:pt>
                      <c:pt idx="1242">
                        <c:v>249.30740966796898</c:v>
                      </c:pt>
                      <c:pt idx="1243">
                        <c:v>249.500170898438</c:v>
                      </c:pt>
                      <c:pt idx="1244">
                        <c:v>249.70676269531299</c:v>
                      </c:pt>
                      <c:pt idx="1245">
                        <c:v>249.90668945312501</c:v>
                      </c:pt>
                      <c:pt idx="1246">
                        <c:v>250.09404296874999</c:v>
                      </c:pt>
                      <c:pt idx="1247">
                        <c:v>250.29737548828103</c:v>
                      </c:pt>
                      <c:pt idx="1248">
                        <c:v>250.50234374999999</c:v>
                      </c:pt>
                      <c:pt idx="1249">
                        <c:v>250.7060546875</c:v>
                      </c:pt>
                      <c:pt idx="1250">
                        <c:v>250.91064453125</c:v>
                      </c:pt>
                      <c:pt idx="1251">
                        <c:v>251.105541992187</c:v>
                      </c:pt>
                      <c:pt idx="1252">
                        <c:v>251.30421142578103</c:v>
                      </c:pt>
                      <c:pt idx="1253">
                        <c:v>251.510815429687</c:v>
                      </c:pt>
                      <c:pt idx="1254">
                        <c:v>251.71201171875001</c:v>
                      </c:pt>
                      <c:pt idx="1255">
                        <c:v>251.90275878906201</c:v>
                      </c:pt>
                      <c:pt idx="1256">
                        <c:v>252.10771484374999</c:v>
                      </c:pt>
                      <c:pt idx="1257">
                        <c:v>252.30299072265603</c:v>
                      </c:pt>
                      <c:pt idx="1258">
                        <c:v>252.49790039062501</c:v>
                      </c:pt>
                      <c:pt idx="1259">
                        <c:v>252.70626220703102</c:v>
                      </c:pt>
                      <c:pt idx="1260">
                        <c:v>252.91247558593801</c:v>
                      </c:pt>
                      <c:pt idx="1261">
                        <c:v>253.11114501953102</c:v>
                      </c:pt>
                      <c:pt idx="1262">
                        <c:v>253.29976806640602</c:v>
                      </c:pt>
                      <c:pt idx="1263">
                        <c:v>253.49844970703103</c:v>
                      </c:pt>
                      <c:pt idx="1264">
                        <c:v>253.69624023437501</c:v>
                      </c:pt>
                      <c:pt idx="1265">
                        <c:v>253.89995117187499</c:v>
                      </c:pt>
                      <c:pt idx="1266">
                        <c:v>254.10452880859398</c:v>
                      </c:pt>
                      <c:pt idx="1267">
                        <c:v>254.30068359374999</c:v>
                      </c:pt>
                      <c:pt idx="1268">
                        <c:v>254.49810791015602</c:v>
                      </c:pt>
                      <c:pt idx="1269">
                        <c:v>254.69464111328102</c:v>
                      </c:pt>
                      <c:pt idx="1270">
                        <c:v>254.89997558593799</c:v>
                      </c:pt>
                      <c:pt idx="1271">
                        <c:v>255.09324951171897</c:v>
                      </c:pt>
                      <c:pt idx="1272">
                        <c:v>255.29029541015603</c:v>
                      </c:pt>
                      <c:pt idx="1273">
                        <c:v>255.49147949218701</c:v>
                      </c:pt>
                      <c:pt idx="1274">
                        <c:v>255.69392089843799</c:v>
                      </c:pt>
                      <c:pt idx="1275">
                        <c:v>255.90894775390603</c:v>
                      </c:pt>
                      <c:pt idx="1276">
                        <c:v>256.10673828124999</c:v>
                      </c:pt>
                      <c:pt idx="1277">
                        <c:v>256.29069824218698</c:v>
                      </c:pt>
                      <c:pt idx="1278">
                        <c:v>256.48686523437499</c:v>
                      </c:pt>
                      <c:pt idx="1279">
                        <c:v>256.70690917968699</c:v>
                      </c:pt>
                      <c:pt idx="1280">
                        <c:v>256.90395507812502</c:v>
                      </c:pt>
                      <c:pt idx="1281">
                        <c:v>257.093835449219</c:v>
                      </c:pt>
                      <c:pt idx="1282">
                        <c:v>257.29791259765602</c:v>
                      </c:pt>
                      <c:pt idx="1283">
                        <c:v>257.49370117187499</c:v>
                      </c:pt>
                      <c:pt idx="1284">
                        <c:v>257.69865722656198</c:v>
                      </c:pt>
                      <c:pt idx="1285">
                        <c:v>257.90361328124999</c:v>
                      </c:pt>
                      <c:pt idx="1286">
                        <c:v>258.09940185546895</c:v>
                      </c:pt>
                      <c:pt idx="1287">
                        <c:v>258.29808349609397</c:v>
                      </c:pt>
                      <c:pt idx="1288">
                        <c:v>258.50341796875</c:v>
                      </c:pt>
                      <c:pt idx="1289">
                        <c:v>258.70246582031302</c:v>
                      </c:pt>
                      <c:pt idx="1290">
                        <c:v>258.90491943359399</c:v>
                      </c:pt>
                      <c:pt idx="1291">
                        <c:v>259.11113281249999</c:v>
                      </c:pt>
                      <c:pt idx="1292">
                        <c:v>259.31319580078105</c:v>
                      </c:pt>
                      <c:pt idx="1293">
                        <c:v>259.49892578125002</c:v>
                      </c:pt>
                      <c:pt idx="1294">
                        <c:v>259.688806152344</c:v>
                      </c:pt>
                      <c:pt idx="1295">
                        <c:v>259.89288330078102</c:v>
                      </c:pt>
                      <c:pt idx="1296">
                        <c:v>260.091552734375</c:v>
                      </c:pt>
                      <c:pt idx="1297">
                        <c:v>260.29023437500001</c:v>
                      </c:pt>
                      <c:pt idx="1298">
                        <c:v>260.48676757812501</c:v>
                      </c:pt>
                      <c:pt idx="1299">
                        <c:v>260.69046630859395</c:v>
                      </c:pt>
                      <c:pt idx="1300">
                        <c:v>260.88789062500001</c:v>
                      </c:pt>
                      <c:pt idx="1301">
                        <c:v>261.08657226562502</c:v>
                      </c:pt>
                      <c:pt idx="1302">
                        <c:v>261.29530029296899</c:v>
                      </c:pt>
                      <c:pt idx="1303">
                        <c:v>261.50151367187499</c:v>
                      </c:pt>
                      <c:pt idx="1304">
                        <c:v>261.707360839844</c:v>
                      </c:pt>
                      <c:pt idx="1305">
                        <c:v>261.911059570313</c:v>
                      </c:pt>
                      <c:pt idx="1306">
                        <c:v>262.10722656249999</c:v>
                      </c:pt>
                      <c:pt idx="1307">
                        <c:v>262.29672851562498</c:v>
                      </c:pt>
                      <c:pt idx="1308">
                        <c:v>262.49451904296899</c:v>
                      </c:pt>
                      <c:pt idx="1309">
                        <c:v>262.69948730468701</c:v>
                      </c:pt>
                      <c:pt idx="1310">
                        <c:v>262.90155029296898</c:v>
                      </c:pt>
                      <c:pt idx="1311">
                        <c:v>263.09808349609398</c:v>
                      </c:pt>
                      <c:pt idx="1312">
                        <c:v>263.29462890625001</c:v>
                      </c:pt>
                      <c:pt idx="1313">
                        <c:v>263.490405273438</c:v>
                      </c:pt>
                      <c:pt idx="1314">
                        <c:v>263.68743896484398</c:v>
                      </c:pt>
                      <c:pt idx="1315">
                        <c:v>263.89492187500002</c:v>
                      </c:pt>
                      <c:pt idx="1316">
                        <c:v>264.10240478515601</c:v>
                      </c:pt>
                      <c:pt idx="1317">
                        <c:v>264.302331542969</c:v>
                      </c:pt>
                      <c:pt idx="1318">
                        <c:v>264.50980224609395</c:v>
                      </c:pt>
                      <c:pt idx="1319">
                        <c:v>264.705969238281</c:v>
                      </c:pt>
                      <c:pt idx="1320">
                        <c:v>264.888671875</c:v>
                      </c:pt>
                      <c:pt idx="1321">
                        <c:v>265.09777832031301</c:v>
                      </c:pt>
                      <c:pt idx="1322">
                        <c:v>265.305261230469</c:v>
                      </c:pt>
                      <c:pt idx="1323">
                        <c:v>265.49099121093798</c:v>
                      </c:pt>
                      <c:pt idx="1324">
                        <c:v>265.69053955078101</c:v>
                      </c:pt>
                      <c:pt idx="1325">
                        <c:v>265.88833007812502</c:v>
                      </c:pt>
                      <c:pt idx="1326">
                        <c:v>266.08952636718698</c:v>
                      </c:pt>
                      <c:pt idx="1327">
                        <c:v>266.29033203124999</c:v>
                      </c:pt>
                      <c:pt idx="1328">
                        <c:v>266.48271484374999</c:v>
                      </c:pt>
                      <c:pt idx="1329">
                        <c:v>266.69309082031299</c:v>
                      </c:pt>
                      <c:pt idx="1330">
                        <c:v>266.89051513671899</c:v>
                      </c:pt>
                      <c:pt idx="1331">
                        <c:v>267.087561035156</c:v>
                      </c:pt>
                      <c:pt idx="1332">
                        <c:v>267.28748779296899</c:v>
                      </c:pt>
                      <c:pt idx="1333">
                        <c:v>267.48489990234395</c:v>
                      </c:pt>
                      <c:pt idx="1334">
                        <c:v>267.68986816406198</c:v>
                      </c:pt>
                      <c:pt idx="1335">
                        <c:v>267.88854980468699</c:v>
                      </c:pt>
                      <c:pt idx="1336">
                        <c:v>268.08470458984397</c:v>
                      </c:pt>
                      <c:pt idx="1337">
                        <c:v>268.27834472656201</c:v>
                      </c:pt>
                      <c:pt idx="1338">
                        <c:v>268.48330078125002</c:v>
                      </c:pt>
                      <c:pt idx="1339">
                        <c:v>268.68825683593798</c:v>
                      </c:pt>
                      <c:pt idx="1340">
                        <c:v>268.88945312499999</c:v>
                      </c:pt>
                      <c:pt idx="1341">
                        <c:v>269.09316406250002</c:v>
                      </c:pt>
                      <c:pt idx="1342">
                        <c:v>269.29221191406202</c:v>
                      </c:pt>
                      <c:pt idx="1343">
                        <c:v>269.488366699219</c:v>
                      </c:pt>
                      <c:pt idx="1344">
                        <c:v>269.68918457031299</c:v>
                      </c:pt>
                      <c:pt idx="1345">
                        <c:v>269.89792480468702</c:v>
                      </c:pt>
                      <c:pt idx="1346">
                        <c:v>270.09283447265602</c:v>
                      </c:pt>
                      <c:pt idx="1347">
                        <c:v>270.29439697265605</c:v>
                      </c:pt>
                      <c:pt idx="1348">
                        <c:v>270.49432373046898</c:v>
                      </c:pt>
                      <c:pt idx="1349">
                        <c:v>270.68885498046899</c:v>
                      </c:pt>
                      <c:pt idx="1350">
                        <c:v>270.896325683594</c:v>
                      </c:pt>
                      <c:pt idx="1351">
                        <c:v>271.088708496094</c:v>
                      </c:pt>
                      <c:pt idx="1352">
                        <c:v>271.27733154296897</c:v>
                      </c:pt>
                      <c:pt idx="1353">
                        <c:v>271.47512207031298</c:v>
                      </c:pt>
                      <c:pt idx="1354">
                        <c:v>271.675048828125</c:v>
                      </c:pt>
                      <c:pt idx="1355">
                        <c:v>271.88466796875002</c:v>
                      </c:pt>
                      <c:pt idx="1356">
                        <c:v>272.08497314453103</c:v>
                      </c:pt>
                      <c:pt idx="1357">
                        <c:v>272.27735595703103</c:v>
                      </c:pt>
                      <c:pt idx="1358">
                        <c:v>272.48823242187501</c:v>
                      </c:pt>
                      <c:pt idx="1359">
                        <c:v>272.692309570313</c:v>
                      </c:pt>
                      <c:pt idx="1360">
                        <c:v>272.88218994140601</c:v>
                      </c:pt>
                      <c:pt idx="1361">
                        <c:v>273.087158203125</c:v>
                      </c:pt>
                      <c:pt idx="1362">
                        <c:v>273.29626464843801</c:v>
                      </c:pt>
                      <c:pt idx="1363">
                        <c:v>273.48828125</c:v>
                      </c:pt>
                      <c:pt idx="1364">
                        <c:v>273.68192138671895</c:v>
                      </c:pt>
                      <c:pt idx="1365">
                        <c:v>273.88562011718699</c:v>
                      </c:pt>
                      <c:pt idx="1366">
                        <c:v>274.08681640625002</c:v>
                      </c:pt>
                      <c:pt idx="1367">
                        <c:v>274.29178466796895</c:v>
                      </c:pt>
                      <c:pt idx="1368">
                        <c:v>274.50139160156198</c:v>
                      </c:pt>
                      <c:pt idx="1369">
                        <c:v>274.69503173828105</c:v>
                      </c:pt>
                      <c:pt idx="1370">
                        <c:v>274.88024902343801</c:v>
                      </c:pt>
                      <c:pt idx="1371">
                        <c:v>275.08143310546899</c:v>
                      </c:pt>
                      <c:pt idx="1372">
                        <c:v>275.28476562499998</c:v>
                      </c:pt>
                      <c:pt idx="1373">
                        <c:v>275.48218994140603</c:v>
                      </c:pt>
                      <c:pt idx="1374">
                        <c:v>275.68752441406201</c:v>
                      </c:pt>
                      <c:pt idx="1375">
                        <c:v>275.88908691406198</c:v>
                      </c:pt>
                      <c:pt idx="1376">
                        <c:v>276.09744873046895</c:v>
                      </c:pt>
                      <c:pt idx="1377">
                        <c:v>276.299890136719</c:v>
                      </c:pt>
                      <c:pt idx="1378">
                        <c:v>276.48887939453101</c:v>
                      </c:pt>
                      <c:pt idx="1379">
                        <c:v>276.68843994140605</c:v>
                      </c:pt>
                      <c:pt idx="1380">
                        <c:v>276.89592285156198</c:v>
                      </c:pt>
                      <c:pt idx="1381">
                        <c:v>277.094970703125</c:v>
                      </c:pt>
                      <c:pt idx="1382">
                        <c:v>277.27817382812498</c:v>
                      </c:pt>
                      <c:pt idx="1383">
                        <c:v>277.47521972656199</c:v>
                      </c:pt>
                      <c:pt idx="1384">
                        <c:v>277.68056640625002</c:v>
                      </c:pt>
                      <c:pt idx="1385">
                        <c:v>277.88214111328102</c:v>
                      </c:pt>
                      <c:pt idx="1386">
                        <c:v>278.08294677734398</c:v>
                      </c:pt>
                      <c:pt idx="1387">
                        <c:v>278.28123779296897</c:v>
                      </c:pt>
                      <c:pt idx="1388">
                        <c:v>278.48117675781299</c:v>
                      </c:pt>
                      <c:pt idx="1389">
                        <c:v>278.67858886718699</c:v>
                      </c:pt>
                      <c:pt idx="1390">
                        <c:v>278.88731689453101</c:v>
                      </c:pt>
                      <c:pt idx="1391">
                        <c:v>279.08725585937498</c:v>
                      </c:pt>
                      <c:pt idx="1392">
                        <c:v>279.28505859375002</c:v>
                      </c:pt>
                      <c:pt idx="1393">
                        <c:v>279.487878417969</c:v>
                      </c:pt>
                      <c:pt idx="1394">
                        <c:v>279.67988281250001</c:v>
                      </c:pt>
                      <c:pt idx="1395">
                        <c:v>279.88195800781301</c:v>
                      </c:pt>
                      <c:pt idx="1396">
                        <c:v>280.08441162109398</c:v>
                      </c:pt>
                      <c:pt idx="1397">
                        <c:v>280.28183593749998</c:v>
                      </c:pt>
                      <c:pt idx="1398">
                        <c:v>280.48591308593802</c:v>
                      </c:pt>
                      <c:pt idx="1399">
                        <c:v>280.68243408203102</c:v>
                      </c:pt>
                      <c:pt idx="1400">
                        <c:v>280.87192382812498</c:v>
                      </c:pt>
                      <c:pt idx="1401">
                        <c:v>281.08066406249998</c:v>
                      </c:pt>
                      <c:pt idx="1402">
                        <c:v>281.287268066406</c:v>
                      </c:pt>
                      <c:pt idx="1403">
                        <c:v>281.48468017578102</c:v>
                      </c:pt>
                      <c:pt idx="1404">
                        <c:v>281.69177246093801</c:v>
                      </c:pt>
                      <c:pt idx="1405">
                        <c:v>281.88253173828105</c:v>
                      </c:pt>
                      <c:pt idx="1406">
                        <c:v>282.07907714843799</c:v>
                      </c:pt>
                      <c:pt idx="1407">
                        <c:v>282.28441162109397</c:v>
                      </c:pt>
                      <c:pt idx="1408">
                        <c:v>282.48182373046899</c:v>
                      </c:pt>
                      <c:pt idx="1409">
                        <c:v>282.68427734375001</c:v>
                      </c:pt>
                      <c:pt idx="1410">
                        <c:v>282.88006591796898</c:v>
                      </c:pt>
                      <c:pt idx="1411">
                        <c:v>283.07082519531298</c:v>
                      </c:pt>
                      <c:pt idx="1412">
                        <c:v>283.28459472656198</c:v>
                      </c:pt>
                      <c:pt idx="1413">
                        <c:v>283.50250244140602</c:v>
                      </c:pt>
                      <c:pt idx="1414">
                        <c:v>283.69526367187501</c:v>
                      </c:pt>
                      <c:pt idx="1415">
                        <c:v>283.88978271484399</c:v>
                      </c:pt>
                      <c:pt idx="1416">
                        <c:v>284.08090820312498</c:v>
                      </c:pt>
                      <c:pt idx="1417">
                        <c:v>284.27707519531299</c:v>
                      </c:pt>
                      <c:pt idx="1418">
                        <c:v>284.476635742187</c:v>
                      </c:pt>
                      <c:pt idx="1419">
                        <c:v>284.67406005859397</c:v>
                      </c:pt>
                      <c:pt idx="1420">
                        <c:v>284.88315429687498</c:v>
                      </c:pt>
                      <c:pt idx="1421">
                        <c:v>285.08056640625</c:v>
                      </c:pt>
                      <c:pt idx="1422">
                        <c:v>285.28176269531298</c:v>
                      </c:pt>
                      <c:pt idx="1423">
                        <c:v>285.48583984375</c:v>
                      </c:pt>
                      <c:pt idx="1424">
                        <c:v>285.67823486328103</c:v>
                      </c:pt>
                      <c:pt idx="1425">
                        <c:v>285.87653808593802</c:v>
                      </c:pt>
                      <c:pt idx="1426">
                        <c:v>286.09029541015605</c:v>
                      </c:pt>
                      <c:pt idx="1427">
                        <c:v>286.28770751953101</c:v>
                      </c:pt>
                      <c:pt idx="1428">
                        <c:v>286.47846679687501</c:v>
                      </c:pt>
                      <c:pt idx="1429">
                        <c:v>286.68719482421898</c:v>
                      </c:pt>
                      <c:pt idx="1430">
                        <c:v>286.88121337890601</c:v>
                      </c:pt>
                      <c:pt idx="1431">
                        <c:v>287.06895751953101</c:v>
                      </c:pt>
                      <c:pt idx="1432">
                        <c:v>287.28234863281301</c:v>
                      </c:pt>
                      <c:pt idx="1433">
                        <c:v>287.48441162109395</c:v>
                      </c:pt>
                      <c:pt idx="1434">
                        <c:v>287.67050781249998</c:v>
                      </c:pt>
                      <c:pt idx="1435">
                        <c:v>287.86955566406198</c:v>
                      </c:pt>
                      <c:pt idx="1436">
                        <c:v>288.069494628906</c:v>
                      </c:pt>
                      <c:pt idx="1437">
                        <c:v>288.27320556640603</c:v>
                      </c:pt>
                      <c:pt idx="1438">
                        <c:v>288.48105468749998</c:v>
                      </c:pt>
                      <c:pt idx="1439">
                        <c:v>288.676843261719</c:v>
                      </c:pt>
                      <c:pt idx="1440">
                        <c:v>288.867590332031</c:v>
                      </c:pt>
                      <c:pt idx="1441">
                        <c:v>289.08424072265603</c:v>
                      </c:pt>
                      <c:pt idx="1442">
                        <c:v>289.28795166015601</c:v>
                      </c:pt>
                      <c:pt idx="1443">
                        <c:v>289.47366943359395</c:v>
                      </c:pt>
                      <c:pt idx="1444">
                        <c:v>289.66768798828105</c:v>
                      </c:pt>
                      <c:pt idx="1445">
                        <c:v>289.87392578125002</c:v>
                      </c:pt>
                      <c:pt idx="1446">
                        <c:v>290.07889404296895</c:v>
                      </c:pt>
                      <c:pt idx="1447">
                        <c:v>290.27290039062501</c:v>
                      </c:pt>
                      <c:pt idx="1448">
                        <c:v>290.47156982421899</c:v>
                      </c:pt>
                      <c:pt idx="1449">
                        <c:v>290.672766113281</c:v>
                      </c:pt>
                      <c:pt idx="1450">
                        <c:v>290.87897949218802</c:v>
                      </c:pt>
                      <c:pt idx="1451">
                        <c:v>291.07890624999999</c:v>
                      </c:pt>
                      <c:pt idx="1452">
                        <c:v>291.27595214843802</c:v>
                      </c:pt>
                      <c:pt idx="1453">
                        <c:v>291.468347167969</c:v>
                      </c:pt>
                      <c:pt idx="1454">
                        <c:v>291.667395019531</c:v>
                      </c:pt>
                      <c:pt idx="1455">
                        <c:v>291.87071533203101</c:v>
                      </c:pt>
                      <c:pt idx="1456">
                        <c:v>292.08448486328103</c:v>
                      </c:pt>
                      <c:pt idx="1457">
                        <c:v>292.286059570313</c:v>
                      </c:pt>
                      <c:pt idx="1458">
                        <c:v>292.46927490234395</c:v>
                      </c:pt>
                      <c:pt idx="1459">
                        <c:v>292.67297363281199</c:v>
                      </c:pt>
                      <c:pt idx="1460">
                        <c:v>292.87579345703102</c:v>
                      </c:pt>
                      <c:pt idx="1461">
                        <c:v>293.07320556640605</c:v>
                      </c:pt>
                      <c:pt idx="1462">
                        <c:v>293.269360351562</c:v>
                      </c:pt>
                      <c:pt idx="1463">
                        <c:v>293.47395019531302</c:v>
                      </c:pt>
                      <c:pt idx="1464">
                        <c:v>293.67225341796899</c:v>
                      </c:pt>
                      <c:pt idx="1465">
                        <c:v>293.86716308593702</c:v>
                      </c:pt>
                      <c:pt idx="1466">
                        <c:v>294.07211914062498</c:v>
                      </c:pt>
                      <c:pt idx="1467">
                        <c:v>294.28210449218801</c:v>
                      </c:pt>
                      <c:pt idx="1468">
                        <c:v>294.47952880859395</c:v>
                      </c:pt>
                      <c:pt idx="1469">
                        <c:v>294.67355957031299</c:v>
                      </c:pt>
                      <c:pt idx="1470">
                        <c:v>294.87474365234397</c:v>
                      </c:pt>
                      <c:pt idx="1471">
                        <c:v>295.06335449218801</c:v>
                      </c:pt>
                      <c:pt idx="1472">
                        <c:v>295.26455078125002</c:v>
                      </c:pt>
                      <c:pt idx="1473">
                        <c:v>295.46699218750001</c:v>
                      </c:pt>
                      <c:pt idx="1474">
                        <c:v>295.66441650390601</c:v>
                      </c:pt>
                      <c:pt idx="1475">
                        <c:v>295.879064941406</c:v>
                      </c:pt>
                      <c:pt idx="1476">
                        <c:v>296.084387207031</c:v>
                      </c:pt>
                      <c:pt idx="1477">
                        <c:v>296.278405761719</c:v>
                      </c:pt>
                      <c:pt idx="1478">
                        <c:v>296.46577148437501</c:v>
                      </c:pt>
                      <c:pt idx="1479">
                        <c:v>296.66948242187499</c:v>
                      </c:pt>
                      <c:pt idx="1480">
                        <c:v>296.87028808593698</c:v>
                      </c:pt>
                      <c:pt idx="1481">
                        <c:v>297.06481933593699</c:v>
                      </c:pt>
                      <c:pt idx="1482">
                        <c:v>297.26978759765603</c:v>
                      </c:pt>
                      <c:pt idx="1483">
                        <c:v>297.46594238281199</c:v>
                      </c:pt>
                      <c:pt idx="1484">
                        <c:v>297.66335449218798</c:v>
                      </c:pt>
                      <c:pt idx="1485">
                        <c:v>297.87749023437499</c:v>
                      </c:pt>
                      <c:pt idx="1486">
                        <c:v>298.08623046874999</c:v>
                      </c:pt>
                      <c:pt idx="1487">
                        <c:v>298.28364257812501</c:v>
                      </c:pt>
                      <c:pt idx="1488">
                        <c:v>298.477294921875</c:v>
                      </c:pt>
                      <c:pt idx="1489">
                        <c:v>298.660888671875</c:v>
                      </c:pt>
                      <c:pt idx="1490">
                        <c:v>298.85993652343802</c:v>
                      </c:pt>
                      <c:pt idx="1491">
                        <c:v>299.07117919921899</c:v>
                      </c:pt>
                      <c:pt idx="1492">
                        <c:v>299.27109374999998</c:v>
                      </c:pt>
                      <c:pt idx="1493">
                        <c:v>299.45895996093702</c:v>
                      </c:pt>
                      <c:pt idx="1494">
                        <c:v>299.65688476562502</c:v>
                      </c:pt>
                      <c:pt idx="1495">
                        <c:v>299.86008300781202</c:v>
                      </c:pt>
                      <c:pt idx="1496">
                        <c:v>300.06077880859397</c:v>
                      </c:pt>
                      <c:pt idx="1497">
                        <c:v>300.26323242187499</c:v>
                      </c:pt>
                      <c:pt idx="1498">
                        <c:v>300.46065673828105</c:v>
                      </c:pt>
                      <c:pt idx="1499">
                        <c:v>300.67315673828102</c:v>
                      </c:pt>
                      <c:pt idx="1500">
                        <c:v>300.88062744140603</c:v>
                      </c:pt>
                      <c:pt idx="1501">
                        <c:v>301.064208984375</c:v>
                      </c:pt>
                      <c:pt idx="1502">
                        <c:v>301.25910644531302</c:v>
                      </c:pt>
                      <c:pt idx="1503">
                        <c:v>301.467846679687</c:v>
                      </c:pt>
                      <c:pt idx="1504">
                        <c:v>301.66451416015605</c:v>
                      </c:pt>
                      <c:pt idx="1505">
                        <c:v>301.86318359375002</c:v>
                      </c:pt>
                      <c:pt idx="1506">
                        <c:v>302.070153808594</c:v>
                      </c:pt>
                      <c:pt idx="1507">
                        <c:v>302.26306152343801</c:v>
                      </c:pt>
                      <c:pt idx="1508">
                        <c:v>302.456713867188</c:v>
                      </c:pt>
                      <c:pt idx="1509">
                        <c:v>302.654125976562</c:v>
                      </c:pt>
                      <c:pt idx="1510">
                        <c:v>302.854565429687</c:v>
                      </c:pt>
                      <c:pt idx="1511">
                        <c:v>303.05399169921895</c:v>
                      </c:pt>
                      <c:pt idx="1512">
                        <c:v>303.26221923828103</c:v>
                      </c:pt>
                      <c:pt idx="1513">
                        <c:v>303.46340332031298</c:v>
                      </c:pt>
                      <c:pt idx="1514">
                        <c:v>303.65076904296899</c:v>
                      </c:pt>
                      <c:pt idx="1515">
                        <c:v>303.84996337890601</c:v>
                      </c:pt>
                      <c:pt idx="1516">
                        <c:v>304.06245117187501</c:v>
                      </c:pt>
                      <c:pt idx="1517">
                        <c:v>304.267407226562</c:v>
                      </c:pt>
                      <c:pt idx="1518">
                        <c:v>304.46407470703105</c:v>
                      </c:pt>
                      <c:pt idx="1519">
                        <c:v>304.666015625</c:v>
                      </c:pt>
                      <c:pt idx="1520">
                        <c:v>304.86972656249998</c:v>
                      </c:pt>
                      <c:pt idx="1521">
                        <c:v>305.06712646484397</c:v>
                      </c:pt>
                      <c:pt idx="1522">
                        <c:v>305.25775146484398</c:v>
                      </c:pt>
                      <c:pt idx="1523">
                        <c:v>305.45821533203105</c:v>
                      </c:pt>
                      <c:pt idx="1524">
                        <c:v>305.66694335937501</c:v>
                      </c:pt>
                      <c:pt idx="1525">
                        <c:v>305.87565917968698</c:v>
                      </c:pt>
                      <c:pt idx="1526">
                        <c:v>306.06855468750001</c:v>
                      </c:pt>
                      <c:pt idx="1527">
                        <c:v>306.26044921875001</c:v>
                      </c:pt>
                      <c:pt idx="1528">
                        <c:v>306.46239013671897</c:v>
                      </c:pt>
                      <c:pt idx="1529">
                        <c:v>306.65980224609399</c:v>
                      </c:pt>
                      <c:pt idx="1530">
                        <c:v>306.85595703125</c:v>
                      </c:pt>
                      <c:pt idx="1531">
                        <c:v>307.06394042968702</c:v>
                      </c:pt>
                      <c:pt idx="1532">
                        <c:v>307.27193603515605</c:v>
                      </c:pt>
                      <c:pt idx="1533">
                        <c:v>307.462561035156</c:v>
                      </c:pt>
                      <c:pt idx="1534">
                        <c:v>307.65997314453102</c:v>
                      </c:pt>
                      <c:pt idx="1535">
                        <c:v>307.86744384765603</c:v>
                      </c:pt>
                      <c:pt idx="1536">
                        <c:v>308.062341308594</c:v>
                      </c:pt>
                      <c:pt idx="1537">
                        <c:v>308.25524902343801</c:v>
                      </c:pt>
                      <c:pt idx="1538">
                        <c:v>308.457202148438</c:v>
                      </c:pt>
                      <c:pt idx="1539">
                        <c:v>308.66164550781201</c:v>
                      </c:pt>
                      <c:pt idx="1540">
                        <c:v>308.870361328125</c:v>
                      </c:pt>
                      <c:pt idx="1541">
                        <c:v>309.06401367187499</c:v>
                      </c:pt>
                      <c:pt idx="1542">
                        <c:v>309.24936523437498</c:v>
                      </c:pt>
                      <c:pt idx="1543">
                        <c:v>309.45557861328103</c:v>
                      </c:pt>
                      <c:pt idx="1544">
                        <c:v>309.65930175781199</c:v>
                      </c:pt>
                      <c:pt idx="1545">
                        <c:v>309.86175537109398</c:v>
                      </c:pt>
                      <c:pt idx="1546">
                        <c:v>310.067456054687</c:v>
                      </c:pt>
                      <c:pt idx="1547">
                        <c:v>310.26485595703105</c:v>
                      </c:pt>
                      <c:pt idx="1548">
                        <c:v>310.46605224609397</c:v>
                      </c:pt>
                      <c:pt idx="1549">
                        <c:v>310.660974121094</c:v>
                      </c:pt>
                      <c:pt idx="1550">
                        <c:v>310.85208740234395</c:v>
                      </c:pt>
                      <c:pt idx="1551">
                        <c:v>311.04698486328101</c:v>
                      </c:pt>
                      <c:pt idx="1552">
                        <c:v>311.25875244140605</c:v>
                      </c:pt>
                      <c:pt idx="1553">
                        <c:v>311.46746826171898</c:v>
                      </c:pt>
                      <c:pt idx="1554">
                        <c:v>311.65809326171899</c:v>
                      </c:pt>
                      <c:pt idx="1555">
                        <c:v>311.85930175781198</c:v>
                      </c:pt>
                      <c:pt idx="1556">
                        <c:v>312.06101074218799</c:v>
                      </c:pt>
                      <c:pt idx="1557">
                        <c:v>312.25465087890603</c:v>
                      </c:pt>
                      <c:pt idx="1558">
                        <c:v>312.45657958984395</c:v>
                      </c:pt>
                      <c:pt idx="1559">
                        <c:v>312.67410888671895</c:v>
                      </c:pt>
                      <c:pt idx="1560">
                        <c:v>312.86900634765601</c:v>
                      </c:pt>
                      <c:pt idx="1561">
                        <c:v>313.06015624999998</c:v>
                      </c:pt>
                      <c:pt idx="1562">
                        <c:v>313.26186523437502</c:v>
                      </c:pt>
                      <c:pt idx="1563">
                        <c:v>313.45676269531299</c:v>
                      </c:pt>
                      <c:pt idx="1564">
                        <c:v>313.65667724609398</c:v>
                      </c:pt>
                      <c:pt idx="1565">
                        <c:v>313.85208740234395</c:v>
                      </c:pt>
                      <c:pt idx="1566">
                        <c:v>314.05278320312499</c:v>
                      </c:pt>
                      <c:pt idx="1567">
                        <c:v>314.26025390625</c:v>
                      </c:pt>
                      <c:pt idx="1568">
                        <c:v>314.45892333984398</c:v>
                      </c:pt>
                      <c:pt idx="1569">
                        <c:v>314.6533203125</c:v>
                      </c:pt>
                      <c:pt idx="1570">
                        <c:v>314.862060546875</c:v>
                      </c:pt>
                      <c:pt idx="1571">
                        <c:v>315.06375732421895</c:v>
                      </c:pt>
                      <c:pt idx="1572">
                        <c:v>315.25363769531299</c:v>
                      </c:pt>
                      <c:pt idx="1573">
                        <c:v>315.449792480469</c:v>
                      </c:pt>
                      <c:pt idx="1574">
                        <c:v>315.64719238281202</c:v>
                      </c:pt>
                      <c:pt idx="1575">
                        <c:v>315.85089111328102</c:v>
                      </c:pt>
                      <c:pt idx="1576">
                        <c:v>316.05458984375002</c:v>
                      </c:pt>
                      <c:pt idx="1577">
                        <c:v>316.25527343750002</c:v>
                      </c:pt>
                      <c:pt idx="1578">
                        <c:v>316.45772705078105</c:v>
                      </c:pt>
                      <c:pt idx="1579">
                        <c:v>316.65892333984397</c:v>
                      </c:pt>
                      <c:pt idx="1580">
                        <c:v>316.85634765625002</c:v>
                      </c:pt>
                      <c:pt idx="1581">
                        <c:v>317.04497070312499</c:v>
                      </c:pt>
                      <c:pt idx="1582">
                        <c:v>317.24866943359399</c:v>
                      </c:pt>
                      <c:pt idx="1583">
                        <c:v>317.45412597656201</c:v>
                      </c:pt>
                      <c:pt idx="1584">
                        <c:v>317.64777832031302</c:v>
                      </c:pt>
                      <c:pt idx="1585">
                        <c:v>317.84720458984395</c:v>
                      </c:pt>
                      <c:pt idx="1586">
                        <c:v>318.04512939453105</c:v>
                      </c:pt>
                      <c:pt idx="1587">
                        <c:v>318.24432373046898</c:v>
                      </c:pt>
                      <c:pt idx="1588">
                        <c:v>318.444995117188</c:v>
                      </c:pt>
                      <c:pt idx="1589">
                        <c:v>318.64692382812501</c:v>
                      </c:pt>
                      <c:pt idx="1590">
                        <c:v>318.84810791015605</c:v>
                      </c:pt>
                      <c:pt idx="1591">
                        <c:v>319.04854736328105</c:v>
                      </c:pt>
                      <c:pt idx="1592">
                        <c:v>319.252270507812</c:v>
                      </c:pt>
                      <c:pt idx="1593">
                        <c:v>319.44716796875002</c:v>
                      </c:pt>
                      <c:pt idx="1594">
                        <c:v>319.63577880859395</c:v>
                      </c:pt>
                      <c:pt idx="1595">
                        <c:v>319.8515625</c:v>
                      </c:pt>
                      <c:pt idx="1596">
                        <c:v>320.06407470703101</c:v>
                      </c:pt>
                      <c:pt idx="1597">
                        <c:v>320.25518798828102</c:v>
                      </c:pt>
                      <c:pt idx="1598">
                        <c:v>320.451330566406</c:v>
                      </c:pt>
                      <c:pt idx="1599">
                        <c:v>320.65253906250001</c:v>
                      </c:pt>
                      <c:pt idx="1600">
                        <c:v>320.854248046875</c:v>
                      </c:pt>
                      <c:pt idx="1601">
                        <c:v>321.05039062499998</c:v>
                      </c:pt>
                      <c:pt idx="1602">
                        <c:v>321.253588867188</c:v>
                      </c:pt>
                      <c:pt idx="1603">
                        <c:v>321.45405273437501</c:v>
                      </c:pt>
                      <c:pt idx="1604">
                        <c:v>321.650708007812</c:v>
                      </c:pt>
                      <c:pt idx="1605">
                        <c:v>321.85012207031298</c:v>
                      </c:pt>
                      <c:pt idx="1606">
                        <c:v>322.04251708984395</c:v>
                      </c:pt>
                      <c:pt idx="1607">
                        <c:v>322.24371337890602</c:v>
                      </c:pt>
                      <c:pt idx="1608">
                        <c:v>322.448168945313</c:v>
                      </c:pt>
                      <c:pt idx="1609">
                        <c:v>322.64808349609399</c:v>
                      </c:pt>
                      <c:pt idx="1610">
                        <c:v>322.85355224609395</c:v>
                      </c:pt>
                      <c:pt idx="1611">
                        <c:v>323.05349121093701</c:v>
                      </c:pt>
                      <c:pt idx="1612">
                        <c:v>323.250402832031</c:v>
                      </c:pt>
                      <c:pt idx="1613">
                        <c:v>323.448327636719</c:v>
                      </c:pt>
                      <c:pt idx="1614">
                        <c:v>323.64951171874998</c:v>
                      </c:pt>
                      <c:pt idx="1615">
                        <c:v>323.85020751953101</c:v>
                      </c:pt>
                      <c:pt idx="1616">
                        <c:v>324.04763183593701</c:v>
                      </c:pt>
                      <c:pt idx="1617">
                        <c:v>324.250573730469</c:v>
                      </c:pt>
                      <c:pt idx="1618">
                        <c:v>324.44798583984397</c:v>
                      </c:pt>
                      <c:pt idx="1619">
                        <c:v>324.643640136719</c:v>
                      </c:pt>
                      <c:pt idx="1620">
                        <c:v>324.844079589844</c:v>
                      </c:pt>
                      <c:pt idx="1621">
                        <c:v>325.04652099609399</c:v>
                      </c:pt>
                      <c:pt idx="1622">
                        <c:v>325.247729492188</c:v>
                      </c:pt>
                      <c:pt idx="1623">
                        <c:v>325.45018310546897</c:v>
                      </c:pt>
                      <c:pt idx="1624">
                        <c:v>325.64582519531302</c:v>
                      </c:pt>
                      <c:pt idx="1625">
                        <c:v>325.84199218750001</c:v>
                      </c:pt>
                      <c:pt idx="1626">
                        <c:v>326.04066162109399</c:v>
                      </c:pt>
                      <c:pt idx="1627">
                        <c:v>326.24184570312502</c:v>
                      </c:pt>
                      <c:pt idx="1628">
                        <c:v>326.44554443359397</c:v>
                      </c:pt>
                      <c:pt idx="1629">
                        <c:v>326.64547119140605</c:v>
                      </c:pt>
                      <c:pt idx="1630">
                        <c:v>326.84541015625001</c:v>
                      </c:pt>
                      <c:pt idx="1631">
                        <c:v>327.04283447265601</c:v>
                      </c:pt>
                      <c:pt idx="1632">
                        <c:v>327.242016601562</c:v>
                      </c:pt>
                      <c:pt idx="1633">
                        <c:v>327.45200195312498</c:v>
                      </c:pt>
                      <c:pt idx="1634">
                        <c:v>327.65395507812502</c:v>
                      </c:pt>
                      <c:pt idx="1635">
                        <c:v>327.85389404296899</c:v>
                      </c:pt>
                      <c:pt idx="1636">
                        <c:v>328.053063964844</c:v>
                      </c:pt>
                      <c:pt idx="1637">
                        <c:v>328.24167480468702</c:v>
                      </c:pt>
                      <c:pt idx="1638">
                        <c:v>328.44611816406302</c:v>
                      </c:pt>
                      <c:pt idx="1639">
                        <c:v>328.65234375</c:v>
                      </c:pt>
                      <c:pt idx="1640">
                        <c:v>328.84599609374999</c:v>
                      </c:pt>
                      <c:pt idx="1641">
                        <c:v>329.036376953125</c:v>
                      </c:pt>
                      <c:pt idx="1642">
                        <c:v>329.23681640625</c:v>
                      </c:pt>
                      <c:pt idx="1643">
                        <c:v>329.44630126953103</c:v>
                      </c:pt>
                      <c:pt idx="1644">
                        <c:v>329.65076904296899</c:v>
                      </c:pt>
                      <c:pt idx="1645">
                        <c:v>329.838623046875</c:v>
                      </c:pt>
                      <c:pt idx="1646">
                        <c:v>330.033520507812</c:v>
                      </c:pt>
                      <c:pt idx="1647">
                        <c:v>330.251062011719</c:v>
                      </c:pt>
                      <c:pt idx="1648">
                        <c:v>330.45726318359397</c:v>
                      </c:pt>
                      <c:pt idx="1649">
                        <c:v>330.6416015625</c:v>
                      </c:pt>
                      <c:pt idx="1650">
                        <c:v>330.84028320312501</c:v>
                      </c:pt>
                      <c:pt idx="1651">
                        <c:v>331.04323730468701</c:v>
                      </c:pt>
                      <c:pt idx="1652">
                        <c:v>331.24190673828105</c:v>
                      </c:pt>
                      <c:pt idx="1653">
                        <c:v>331.45264892578103</c:v>
                      </c:pt>
                      <c:pt idx="1654">
                        <c:v>331.65385742187499</c:v>
                      </c:pt>
                      <c:pt idx="1655">
                        <c:v>331.84296875000001</c:v>
                      </c:pt>
                      <c:pt idx="1656">
                        <c:v>332.03913574218802</c:v>
                      </c:pt>
                      <c:pt idx="1657">
                        <c:v>332.24360351562501</c:v>
                      </c:pt>
                      <c:pt idx="1658">
                        <c:v>332.443518066406</c:v>
                      </c:pt>
                      <c:pt idx="1659">
                        <c:v>332.644702148438</c:v>
                      </c:pt>
                      <c:pt idx="1660">
                        <c:v>332.84967041015602</c:v>
                      </c:pt>
                      <c:pt idx="1661">
                        <c:v>333.04708251953105</c:v>
                      </c:pt>
                      <c:pt idx="1662">
                        <c:v>333.24197998046895</c:v>
                      </c:pt>
                      <c:pt idx="1663">
                        <c:v>333.43940429687501</c:v>
                      </c:pt>
                      <c:pt idx="1664">
                        <c:v>333.63682861328101</c:v>
                      </c:pt>
                      <c:pt idx="1665">
                        <c:v>333.83299560546897</c:v>
                      </c:pt>
                      <c:pt idx="1666">
                        <c:v>334.03040771484399</c:v>
                      </c:pt>
                      <c:pt idx="1667">
                        <c:v>334.22706298828103</c:v>
                      </c:pt>
                      <c:pt idx="1668">
                        <c:v>334.43580322265603</c:v>
                      </c:pt>
                      <c:pt idx="1669">
                        <c:v>334.64907226562502</c:v>
                      </c:pt>
                      <c:pt idx="1670">
                        <c:v>334.84071044921899</c:v>
                      </c:pt>
                      <c:pt idx="1671">
                        <c:v>335.03486328125001</c:v>
                      </c:pt>
                      <c:pt idx="1672">
                        <c:v>335.24182128906301</c:v>
                      </c:pt>
                      <c:pt idx="1673">
                        <c:v>335.44249267578101</c:v>
                      </c:pt>
                      <c:pt idx="1674">
                        <c:v>335.63917236328103</c:v>
                      </c:pt>
                      <c:pt idx="1675">
                        <c:v>335.84036865234395</c:v>
                      </c:pt>
                      <c:pt idx="1676">
                        <c:v>336.04155273437499</c:v>
                      </c:pt>
                      <c:pt idx="1677">
                        <c:v>336.23645019531301</c:v>
                      </c:pt>
                      <c:pt idx="1678">
                        <c:v>336.44089355468702</c:v>
                      </c:pt>
                      <c:pt idx="1679">
                        <c:v>336.64334716796895</c:v>
                      </c:pt>
                      <c:pt idx="1680">
                        <c:v>336.839514160156</c:v>
                      </c:pt>
                      <c:pt idx="1681">
                        <c:v>337.034912109375</c:v>
                      </c:pt>
                      <c:pt idx="1682">
                        <c:v>337.23410644531299</c:v>
                      </c:pt>
                      <c:pt idx="1683">
                        <c:v>337.43605957031298</c:v>
                      </c:pt>
                      <c:pt idx="1684">
                        <c:v>337.64301757812501</c:v>
                      </c:pt>
                      <c:pt idx="1685">
                        <c:v>337.84345703125001</c:v>
                      </c:pt>
                      <c:pt idx="1686">
                        <c:v>338.03583984375001</c:v>
                      </c:pt>
                      <c:pt idx="1687">
                        <c:v>338.24028320312499</c:v>
                      </c:pt>
                      <c:pt idx="1688">
                        <c:v>338.444494628906</c:v>
                      </c:pt>
                      <c:pt idx="1689">
                        <c:v>338.64066162109395</c:v>
                      </c:pt>
                      <c:pt idx="1690">
                        <c:v>338.83884277343799</c:v>
                      </c:pt>
                      <c:pt idx="1691">
                        <c:v>339.04129638671895</c:v>
                      </c:pt>
                      <c:pt idx="1692">
                        <c:v>339.23745117187502</c:v>
                      </c:pt>
                      <c:pt idx="1693">
                        <c:v>339.438635253906</c:v>
                      </c:pt>
                      <c:pt idx="1694">
                        <c:v>339.64989013671897</c:v>
                      </c:pt>
                      <c:pt idx="1695">
                        <c:v>339.85410156249998</c:v>
                      </c:pt>
                      <c:pt idx="1696">
                        <c:v>340.04448242187499</c:v>
                      </c:pt>
                      <c:pt idx="1697">
                        <c:v>340.23635253906298</c:v>
                      </c:pt>
                      <c:pt idx="1698">
                        <c:v>340.42947998046895</c:v>
                      </c:pt>
                      <c:pt idx="1699">
                        <c:v>340.63697509765603</c:v>
                      </c:pt>
                      <c:pt idx="1700">
                        <c:v>340.84194335937502</c:v>
                      </c:pt>
                      <c:pt idx="1701">
                        <c:v>341.035571289063</c:v>
                      </c:pt>
                      <c:pt idx="1702">
                        <c:v>341.23927001953103</c:v>
                      </c:pt>
                      <c:pt idx="1703">
                        <c:v>341.43795166015605</c:v>
                      </c:pt>
                      <c:pt idx="1704">
                        <c:v>341.63662109375002</c:v>
                      </c:pt>
                      <c:pt idx="1705">
                        <c:v>341.83831787109398</c:v>
                      </c:pt>
                      <c:pt idx="1706">
                        <c:v>342.03122558593702</c:v>
                      </c:pt>
                      <c:pt idx="1707">
                        <c:v>342.23316650390603</c:v>
                      </c:pt>
                      <c:pt idx="1708">
                        <c:v>342.44138183593702</c:v>
                      </c:pt>
                      <c:pt idx="1709">
                        <c:v>342.64633789062498</c:v>
                      </c:pt>
                      <c:pt idx="1710">
                        <c:v>342.83621826171895</c:v>
                      </c:pt>
                      <c:pt idx="1711">
                        <c:v>343.021069335937</c:v>
                      </c:pt>
                      <c:pt idx="1712">
                        <c:v>343.227294921875</c:v>
                      </c:pt>
                      <c:pt idx="1713">
                        <c:v>343.42396240234399</c:v>
                      </c:pt>
                      <c:pt idx="1714">
                        <c:v>343.631433105469</c:v>
                      </c:pt>
                      <c:pt idx="1715">
                        <c:v>343.84720458984395</c:v>
                      </c:pt>
                      <c:pt idx="1716">
                        <c:v>344.03708496093702</c:v>
                      </c:pt>
                      <c:pt idx="1717">
                        <c:v>344.23198242187499</c:v>
                      </c:pt>
                      <c:pt idx="1718">
                        <c:v>344.44448242187502</c:v>
                      </c:pt>
                      <c:pt idx="1719">
                        <c:v>344.65196533203101</c:v>
                      </c:pt>
                      <c:pt idx="1720">
                        <c:v>344.84108886718798</c:v>
                      </c:pt>
                      <c:pt idx="1721">
                        <c:v>345.02844238281199</c:v>
                      </c:pt>
                      <c:pt idx="1722">
                        <c:v>345.22408447265605</c:v>
                      </c:pt>
                      <c:pt idx="1723">
                        <c:v>345.43533935546895</c:v>
                      </c:pt>
                      <c:pt idx="1724">
                        <c:v>345.63779296874998</c:v>
                      </c:pt>
                      <c:pt idx="1725">
                        <c:v>345.83067626953101</c:v>
                      </c:pt>
                      <c:pt idx="1726">
                        <c:v>346.02734375</c:v>
                      </c:pt>
                      <c:pt idx="1727">
                        <c:v>346.22677001953105</c:v>
                      </c:pt>
                      <c:pt idx="1728">
                        <c:v>346.42670898437501</c:v>
                      </c:pt>
                      <c:pt idx="1729">
                        <c:v>346.622875976562</c:v>
                      </c:pt>
                      <c:pt idx="1730">
                        <c:v>346.8291015625</c:v>
                      </c:pt>
                      <c:pt idx="1731">
                        <c:v>347.03657226562501</c:v>
                      </c:pt>
                      <c:pt idx="1732">
                        <c:v>347.24152832031302</c:v>
                      </c:pt>
                      <c:pt idx="1733">
                        <c:v>347.44523925781198</c:v>
                      </c:pt>
                      <c:pt idx="1734">
                        <c:v>347.63333740234395</c:v>
                      </c:pt>
                      <c:pt idx="1735">
                        <c:v>347.821203613281</c:v>
                      </c:pt>
                      <c:pt idx="1736">
                        <c:v>348.024169921875</c:v>
                      </c:pt>
                      <c:pt idx="1737">
                        <c:v>348.22861328124998</c:v>
                      </c:pt>
                      <c:pt idx="1738">
                        <c:v>348.431799316406</c:v>
                      </c:pt>
                      <c:pt idx="1739">
                        <c:v>348.63676757812499</c:v>
                      </c:pt>
                      <c:pt idx="1740">
                        <c:v>348.83419189453105</c:v>
                      </c:pt>
                      <c:pt idx="1741">
                        <c:v>349.02532958984398</c:v>
                      </c:pt>
                      <c:pt idx="1742">
                        <c:v>349.22149658203102</c:v>
                      </c:pt>
                      <c:pt idx="1743">
                        <c:v>349.42695312500001</c:v>
                      </c:pt>
                      <c:pt idx="1744">
                        <c:v>349.63619384765605</c:v>
                      </c:pt>
                      <c:pt idx="1745">
                        <c:v>349.83060302734395</c:v>
                      </c:pt>
                      <c:pt idx="1746">
                        <c:v>350.03001708984397</c:v>
                      </c:pt>
                      <c:pt idx="1747">
                        <c:v>350.228686523438</c:v>
                      </c:pt>
                      <c:pt idx="1748">
                        <c:v>350.423583984375</c:v>
                      </c:pt>
                      <c:pt idx="1749">
                        <c:v>350.63483886718802</c:v>
                      </c:pt>
                      <c:pt idx="1750">
                        <c:v>350.82973632812502</c:v>
                      </c:pt>
                      <c:pt idx="1751">
                        <c:v>351.01507568359398</c:v>
                      </c:pt>
                      <c:pt idx="1752">
                        <c:v>351.223071289063</c:v>
                      </c:pt>
                      <c:pt idx="1753">
                        <c:v>351.428784179687</c:v>
                      </c:pt>
                      <c:pt idx="1754">
                        <c:v>351.62821044921895</c:v>
                      </c:pt>
                      <c:pt idx="1755">
                        <c:v>351.82864990234395</c:v>
                      </c:pt>
                      <c:pt idx="1756">
                        <c:v>352.02103271484395</c:v>
                      </c:pt>
                      <c:pt idx="1757">
                        <c:v>352.22674560546898</c:v>
                      </c:pt>
                      <c:pt idx="1758">
                        <c:v>352.43724365234397</c:v>
                      </c:pt>
                      <c:pt idx="1759">
                        <c:v>352.62585449218801</c:v>
                      </c:pt>
                      <c:pt idx="1760">
                        <c:v>352.81647949218802</c:v>
                      </c:pt>
                      <c:pt idx="1761">
                        <c:v>353.02019042968698</c:v>
                      </c:pt>
                      <c:pt idx="1762">
                        <c:v>353.21635742187499</c:v>
                      </c:pt>
                      <c:pt idx="1763">
                        <c:v>353.411779785156</c:v>
                      </c:pt>
                      <c:pt idx="1764">
                        <c:v>353.620520019531</c:v>
                      </c:pt>
                      <c:pt idx="1765">
                        <c:v>353.827478027344</c:v>
                      </c:pt>
                      <c:pt idx="1766">
                        <c:v>354.02362060546898</c:v>
                      </c:pt>
                      <c:pt idx="1767">
                        <c:v>354.23538818359395</c:v>
                      </c:pt>
                      <c:pt idx="1768">
                        <c:v>354.43458251953103</c:v>
                      </c:pt>
                      <c:pt idx="1769">
                        <c:v>354.621423339844</c:v>
                      </c:pt>
                      <c:pt idx="1770">
                        <c:v>354.82335205078101</c:v>
                      </c:pt>
                      <c:pt idx="1771">
                        <c:v>355.03132324218802</c:v>
                      </c:pt>
                      <c:pt idx="1772">
                        <c:v>355.228759765625</c:v>
                      </c:pt>
                      <c:pt idx="1773">
                        <c:v>355.41938476562501</c:v>
                      </c:pt>
                      <c:pt idx="1774">
                        <c:v>355.62307128906298</c:v>
                      </c:pt>
                      <c:pt idx="1775">
                        <c:v>355.82679443359399</c:v>
                      </c:pt>
                      <c:pt idx="1776">
                        <c:v>356.02924804687501</c:v>
                      </c:pt>
                      <c:pt idx="1777">
                        <c:v>356.22791748046899</c:v>
                      </c:pt>
                      <c:pt idx="1778">
                        <c:v>356.43413085937499</c:v>
                      </c:pt>
                      <c:pt idx="1779">
                        <c:v>356.6328125</c:v>
                      </c:pt>
                      <c:pt idx="1780">
                        <c:v>356.82646484374999</c:v>
                      </c:pt>
                      <c:pt idx="1781">
                        <c:v>357.022619628906</c:v>
                      </c:pt>
                      <c:pt idx="1782">
                        <c:v>357.21878662109395</c:v>
                      </c:pt>
                      <c:pt idx="1783">
                        <c:v>357.42500000000001</c:v>
                      </c:pt>
                      <c:pt idx="1784">
                        <c:v>357.62165527343802</c:v>
                      </c:pt>
                      <c:pt idx="1785">
                        <c:v>357.819580078125</c:v>
                      </c:pt>
                      <c:pt idx="1786">
                        <c:v>358.02152099609395</c:v>
                      </c:pt>
                      <c:pt idx="1787">
                        <c:v>358.21265869140603</c:v>
                      </c:pt>
                      <c:pt idx="1788">
                        <c:v>358.41385498046895</c:v>
                      </c:pt>
                      <c:pt idx="1789">
                        <c:v>358.624597167969</c:v>
                      </c:pt>
                      <c:pt idx="1790">
                        <c:v>358.82073974609398</c:v>
                      </c:pt>
                      <c:pt idx="1791">
                        <c:v>359.02243652343799</c:v>
                      </c:pt>
                      <c:pt idx="1792">
                        <c:v>359.226159667969</c:v>
                      </c:pt>
                      <c:pt idx="1793">
                        <c:v>359.42054443359399</c:v>
                      </c:pt>
                      <c:pt idx="1794">
                        <c:v>359.62172851562502</c:v>
                      </c:pt>
                      <c:pt idx="1795">
                        <c:v>359.82469482421897</c:v>
                      </c:pt>
                      <c:pt idx="1796">
                        <c:v>360.02086181640601</c:v>
                      </c:pt>
                      <c:pt idx="1797">
                        <c:v>360.21148681640602</c:v>
                      </c:pt>
                      <c:pt idx="1798">
                        <c:v>360.41267089843802</c:v>
                      </c:pt>
                      <c:pt idx="1799">
                        <c:v>360.62064208984395</c:v>
                      </c:pt>
                      <c:pt idx="1800">
                        <c:v>360.82058105468701</c:v>
                      </c:pt>
                      <c:pt idx="1801">
                        <c:v>361.02126464843798</c:v>
                      </c:pt>
                      <c:pt idx="1802">
                        <c:v>361.21740722656199</c:v>
                      </c:pt>
                      <c:pt idx="1803">
                        <c:v>361.41357421875</c:v>
                      </c:pt>
                      <c:pt idx="1804">
                        <c:v>361.61854248046899</c:v>
                      </c:pt>
                      <c:pt idx="1805">
                        <c:v>361.82097167968698</c:v>
                      </c:pt>
                      <c:pt idx="1806">
                        <c:v>362.01638183593701</c:v>
                      </c:pt>
                      <c:pt idx="1807">
                        <c:v>362.21684570312499</c:v>
                      </c:pt>
                      <c:pt idx="1808">
                        <c:v>362.42004394531301</c:v>
                      </c:pt>
                      <c:pt idx="1809">
                        <c:v>362.61494140625001</c:v>
                      </c:pt>
                      <c:pt idx="1810">
                        <c:v>362.81864013671895</c:v>
                      </c:pt>
                      <c:pt idx="1811">
                        <c:v>363.01931152343798</c:v>
                      </c:pt>
                      <c:pt idx="1812">
                        <c:v>363.21925048828103</c:v>
                      </c:pt>
                      <c:pt idx="1813">
                        <c:v>363.41791992187501</c:v>
                      </c:pt>
                      <c:pt idx="1814">
                        <c:v>363.611572265625</c:v>
                      </c:pt>
                      <c:pt idx="1815">
                        <c:v>363.8203125</c:v>
                      </c:pt>
                      <c:pt idx="1816">
                        <c:v>364.02023925781202</c:v>
                      </c:pt>
                      <c:pt idx="1817">
                        <c:v>364.22395019531302</c:v>
                      </c:pt>
                      <c:pt idx="1818">
                        <c:v>364.42639160156199</c:v>
                      </c:pt>
                      <c:pt idx="1819">
                        <c:v>364.617517089844</c:v>
                      </c:pt>
                      <c:pt idx="1820">
                        <c:v>364.817468261719</c:v>
                      </c:pt>
                      <c:pt idx="1821">
                        <c:v>365.01413574218799</c:v>
                      </c:pt>
                      <c:pt idx="1822">
                        <c:v>365.20952148437499</c:v>
                      </c:pt>
                      <c:pt idx="1823">
                        <c:v>365.40769042968702</c:v>
                      </c:pt>
                      <c:pt idx="1824">
                        <c:v>365.60964355468701</c:v>
                      </c:pt>
                      <c:pt idx="1825">
                        <c:v>365.81711425781202</c:v>
                      </c:pt>
                      <c:pt idx="1826">
                        <c:v>366.01126708984395</c:v>
                      </c:pt>
                      <c:pt idx="1827">
                        <c:v>366.204919433594</c:v>
                      </c:pt>
                      <c:pt idx="1828">
                        <c:v>366.41943359375</c:v>
                      </c:pt>
                      <c:pt idx="1829">
                        <c:v>366.62615966796898</c:v>
                      </c:pt>
                      <c:pt idx="1830">
                        <c:v>366.81728515625002</c:v>
                      </c:pt>
                      <c:pt idx="1831">
                        <c:v>367.009680175781</c:v>
                      </c:pt>
                      <c:pt idx="1832">
                        <c:v>367.21967773437501</c:v>
                      </c:pt>
                      <c:pt idx="1833">
                        <c:v>367.41407470703103</c:v>
                      </c:pt>
                      <c:pt idx="1834">
                        <c:v>367.59891357421895</c:v>
                      </c:pt>
                      <c:pt idx="1835">
                        <c:v>367.80261230468699</c:v>
                      </c:pt>
                      <c:pt idx="1836">
                        <c:v>368.00883789062499</c:v>
                      </c:pt>
                      <c:pt idx="1837">
                        <c:v>368.21683349609395</c:v>
                      </c:pt>
                      <c:pt idx="1838">
                        <c:v>368.41550292968702</c:v>
                      </c:pt>
                      <c:pt idx="1839">
                        <c:v>368.60863037109397</c:v>
                      </c:pt>
                      <c:pt idx="1840">
                        <c:v>368.81861572265603</c:v>
                      </c:pt>
                      <c:pt idx="1841">
                        <c:v>369.02030029296895</c:v>
                      </c:pt>
                      <c:pt idx="1842">
                        <c:v>369.21822509765605</c:v>
                      </c:pt>
                      <c:pt idx="1843">
                        <c:v>369.417651367188</c:v>
                      </c:pt>
                      <c:pt idx="1844">
                        <c:v>369.60577392578102</c:v>
                      </c:pt>
                      <c:pt idx="1845">
                        <c:v>369.80496826171895</c:v>
                      </c:pt>
                      <c:pt idx="1846">
                        <c:v>370.00666503906302</c:v>
                      </c:pt>
                      <c:pt idx="1847">
                        <c:v>370.21739501953101</c:v>
                      </c:pt>
                      <c:pt idx="1848">
                        <c:v>370.42183837890605</c:v>
                      </c:pt>
                      <c:pt idx="1849">
                        <c:v>370.61600341796895</c:v>
                      </c:pt>
                      <c:pt idx="1850">
                        <c:v>370.81090087890601</c:v>
                      </c:pt>
                      <c:pt idx="1851">
                        <c:v>371.00958251953102</c:v>
                      </c:pt>
                      <c:pt idx="1852">
                        <c:v>371.20447998046899</c:v>
                      </c:pt>
                      <c:pt idx="1853">
                        <c:v>371.40817871093702</c:v>
                      </c:pt>
                      <c:pt idx="1854">
                        <c:v>371.62373046875001</c:v>
                      </c:pt>
                      <c:pt idx="1855">
                        <c:v>371.82188720703101</c:v>
                      </c:pt>
                      <c:pt idx="1856">
                        <c:v>372.02633056640605</c:v>
                      </c:pt>
                      <c:pt idx="1857">
                        <c:v>372.21619873046899</c:v>
                      </c:pt>
                      <c:pt idx="1858">
                        <c:v>372.406567382812</c:v>
                      </c:pt>
                      <c:pt idx="1859">
                        <c:v>372.61329345703103</c:v>
                      </c:pt>
                      <c:pt idx="1860">
                        <c:v>372.80895996093699</c:v>
                      </c:pt>
                      <c:pt idx="1861">
                        <c:v>373.00714111328102</c:v>
                      </c:pt>
                      <c:pt idx="1862">
                        <c:v>373.21462402343798</c:v>
                      </c:pt>
                      <c:pt idx="1863">
                        <c:v>373.41329345703105</c:v>
                      </c:pt>
                      <c:pt idx="1864">
                        <c:v>373.61196289062502</c:v>
                      </c:pt>
                      <c:pt idx="1865">
                        <c:v>373.81618652343798</c:v>
                      </c:pt>
                      <c:pt idx="1866">
                        <c:v>374.01359863281198</c:v>
                      </c:pt>
                      <c:pt idx="1867">
                        <c:v>374.22106933593699</c:v>
                      </c:pt>
                      <c:pt idx="1868">
                        <c:v>374.42478027343799</c:v>
                      </c:pt>
                      <c:pt idx="1869">
                        <c:v>374.61413574218801</c:v>
                      </c:pt>
                      <c:pt idx="1870">
                        <c:v>374.80401611328102</c:v>
                      </c:pt>
                      <c:pt idx="1871">
                        <c:v>374.99891357421899</c:v>
                      </c:pt>
                      <c:pt idx="1872">
                        <c:v>375.20009765625002</c:v>
                      </c:pt>
                      <c:pt idx="1873">
                        <c:v>375.40632324218802</c:v>
                      </c:pt>
                      <c:pt idx="1874">
                        <c:v>375.60624999999999</c:v>
                      </c:pt>
                      <c:pt idx="1875">
                        <c:v>375.802416992188</c:v>
                      </c:pt>
                      <c:pt idx="1876">
                        <c:v>375.99782714843798</c:v>
                      </c:pt>
                      <c:pt idx="1877">
                        <c:v>376.20656738281201</c:v>
                      </c:pt>
                      <c:pt idx="1878">
                        <c:v>376.414794921875</c:v>
                      </c:pt>
                      <c:pt idx="1879">
                        <c:v>376.604650878906</c:v>
                      </c:pt>
                      <c:pt idx="1880">
                        <c:v>376.80006103515603</c:v>
                      </c:pt>
                      <c:pt idx="1881">
                        <c:v>377.00880126953103</c:v>
                      </c:pt>
                      <c:pt idx="1882">
                        <c:v>377.211999511719</c:v>
                      </c:pt>
                      <c:pt idx="1883">
                        <c:v>377.40490722656199</c:v>
                      </c:pt>
                      <c:pt idx="1884">
                        <c:v>377.60031738281202</c:v>
                      </c:pt>
                      <c:pt idx="1885">
                        <c:v>377.80150146484397</c:v>
                      </c:pt>
                      <c:pt idx="1886">
                        <c:v>378.008459472656</c:v>
                      </c:pt>
                      <c:pt idx="1887">
                        <c:v>378.20964355468698</c:v>
                      </c:pt>
                      <c:pt idx="1888">
                        <c:v>378.40329589843799</c:v>
                      </c:pt>
                      <c:pt idx="1889">
                        <c:v>378.605224609375</c:v>
                      </c:pt>
                      <c:pt idx="1890">
                        <c:v>378.81019287109399</c:v>
                      </c:pt>
                      <c:pt idx="1891">
                        <c:v>379.00511474609397</c:v>
                      </c:pt>
                      <c:pt idx="1892">
                        <c:v>379.20502929687501</c:v>
                      </c:pt>
                      <c:pt idx="1893">
                        <c:v>379.40872802734395</c:v>
                      </c:pt>
                      <c:pt idx="1894">
                        <c:v>379.61420898437501</c:v>
                      </c:pt>
                      <c:pt idx="1895">
                        <c:v>379.81590576171897</c:v>
                      </c:pt>
                      <c:pt idx="1896">
                        <c:v>380.01030273437499</c:v>
                      </c:pt>
                      <c:pt idx="1897">
                        <c:v>380.212243652344</c:v>
                      </c:pt>
                      <c:pt idx="1898">
                        <c:v>380.40463867187498</c:v>
                      </c:pt>
                      <c:pt idx="1899">
                        <c:v>380.60633544921899</c:v>
                      </c:pt>
                      <c:pt idx="1900">
                        <c:v>380.81254882812499</c:v>
                      </c:pt>
                      <c:pt idx="1901">
                        <c:v>381.003173828125</c:v>
                      </c:pt>
                      <c:pt idx="1902">
                        <c:v>381.20184326171898</c:v>
                      </c:pt>
                      <c:pt idx="1903">
                        <c:v>381.40101318359399</c:v>
                      </c:pt>
                      <c:pt idx="1904">
                        <c:v>381.59591064453105</c:v>
                      </c:pt>
                      <c:pt idx="1905">
                        <c:v>381.7978515625</c:v>
                      </c:pt>
                      <c:pt idx="1906">
                        <c:v>382.00910644531302</c:v>
                      </c:pt>
                      <c:pt idx="1907">
                        <c:v>382.21156005859399</c:v>
                      </c:pt>
                      <c:pt idx="1908">
                        <c:v>382.40394287109399</c:v>
                      </c:pt>
                      <c:pt idx="1909">
                        <c:v>382.60764160156202</c:v>
                      </c:pt>
                      <c:pt idx="1910">
                        <c:v>382.81009521484395</c:v>
                      </c:pt>
                      <c:pt idx="1911">
                        <c:v>383.00802001953105</c:v>
                      </c:pt>
                      <c:pt idx="1912">
                        <c:v>383.20795898437501</c:v>
                      </c:pt>
                      <c:pt idx="1913">
                        <c:v>383.40111083984397</c:v>
                      </c:pt>
                      <c:pt idx="1914">
                        <c:v>383.59776611328101</c:v>
                      </c:pt>
                      <c:pt idx="1915">
                        <c:v>383.80146484375001</c:v>
                      </c:pt>
                      <c:pt idx="1916">
                        <c:v>384.01020507812501</c:v>
                      </c:pt>
                      <c:pt idx="1917">
                        <c:v>384.21014404296898</c:v>
                      </c:pt>
                      <c:pt idx="1918">
                        <c:v>384.404541015625</c:v>
                      </c:pt>
                      <c:pt idx="1919">
                        <c:v>384.60195312500002</c:v>
                      </c:pt>
                      <c:pt idx="1920">
                        <c:v>384.80439453125001</c:v>
                      </c:pt>
                      <c:pt idx="1921">
                        <c:v>385.009350585937</c:v>
                      </c:pt>
                      <c:pt idx="1922">
                        <c:v>385.215576171875</c:v>
                      </c:pt>
                      <c:pt idx="1923">
                        <c:v>385.40344238281199</c:v>
                      </c:pt>
                      <c:pt idx="1924">
                        <c:v>385.59130859375</c:v>
                      </c:pt>
                      <c:pt idx="1925">
                        <c:v>385.79626464843801</c:v>
                      </c:pt>
                      <c:pt idx="1926">
                        <c:v>386.00196533203103</c:v>
                      </c:pt>
                      <c:pt idx="1927">
                        <c:v>386.21019287109397</c:v>
                      </c:pt>
                      <c:pt idx="1928">
                        <c:v>386.40812988281198</c:v>
                      </c:pt>
                      <c:pt idx="1929">
                        <c:v>386.61109619140603</c:v>
                      </c:pt>
                      <c:pt idx="1930">
                        <c:v>386.80926513671898</c:v>
                      </c:pt>
                      <c:pt idx="1931">
                        <c:v>386.998620605469</c:v>
                      </c:pt>
                      <c:pt idx="1932">
                        <c:v>387.20106201171899</c:v>
                      </c:pt>
                      <c:pt idx="1933">
                        <c:v>387.41984863281198</c:v>
                      </c:pt>
                      <c:pt idx="1934">
                        <c:v>387.612231445313</c:v>
                      </c:pt>
                      <c:pt idx="1935">
                        <c:v>387.79079589843798</c:v>
                      </c:pt>
                      <c:pt idx="1936">
                        <c:v>387.99500732421899</c:v>
                      </c:pt>
                      <c:pt idx="1937">
                        <c:v>388.204992675781</c:v>
                      </c:pt>
                      <c:pt idx="1938">
                        <c:v>388.40065917968701</c:v>
                      </c:pt>
                      <c:pt idx="1939">
                        <c:v>388.59809570312501</c:v>
                      </c:pt>
                      <c:pt idx="1940">
                        <c:v>388.80808105468702</c:v>
                      </c:pt>
                      <c:pt idx="1941">
                        <c:v>389.012292480469</c:v>
                      </c:pt>
                      <c:pt idx="1942">
                        <c:v>389.20970458984397</c:v>
                      </c:pt>
                      <c:pt idx="1943">
                        <c:v>389.40032958984398</c:v>
                      </c:pt>
                      <c:pt idx="1944">
                        <c:v>389.59825439453101</c:v>
                      </c:pt>
                      <c:pt idx="1945">
                        <c:v>389.79566650390603</c:v>
                      </c:pt>
                      <c:pt idx="1946">
                        <c:v>389.99133300781199</c:v>
                      </c:pt>
                      <c:pt idx="1947">
                        <c:v>390.20509033203103</c:v>
                      </c:pt>
                      <c:pt idx="1948">
                        <c:v>390.40627441406298</c:v>
                      </c:pt>
                      <c:pt idx="1949">
                        <c:v>390.599926757812</c:v>
                      </c:pt>
                      <c:pt idx="1950">
                        <c:v>390.80413818359398</c:v>
                      </c:pt>
                      <c:pt idx="1951">
                        <c:v>390.99200439453102</c:v>
                      </c:pt>
                      <c:pt idx="1952">
                        <c:v>391.18638916015601</c:v>
                      </c:pt>
                      <c:pt idx="1953">
                        <c:v>391.39335937499999</c:v>
                      </c:pt>
                      <c:pt idx="1954">
                        <c:v>391.60512695312502</c:v>
                      </c:pt>
                      <c:pt idx="1955">
                        <c:v>391.80882568359397</c:v>
                      </c:pt>
                      <c:pt idx="1956">
                        <c:v>391.99945068359398</c:v>
                      </c:pt>
                      <c:pt idx="1957">
                        <c:v>392.199377441406</c:v>
                      </c:pt>
                      <c:pt idx="1958">
                        <c:v>392.397302246094</c:v>
                      </c:pt>
                      <c:pt idx="1959">
                        <c:v>392.59775390624998</c:v>
                      </c:pt>
                      <c:pt idx="1960">
                        <c:v>392.80649414062498</c:v>
                      </c:pt>
                      <c:pt idx="1961">
                        <c:v>393.00263671875001</c:v>
                      </c:pt>
                      <c:pt idx="1962">
                        <c:v>393.19072265624999</c:v>
                      </c:pt>
                      <c:pt idx="1963">
                        <c:v>393.39267578124998</c:v>
                      </c:pt>
                      <c:pt idx="1964">
                        <c:v>393.59387207031301</c:v>
                      </c:pt>
                      <c:pt idx="1965">
                        <c:v>393.796301269531</c:v>
                      </c:pt>
                      <c:pt idx="1966">
                        <c:v>394.00931396484395</c:v>
                      </c:pt>
                      <c:pt idx="1967">
                        <c:v>394.20675048828105</c:v>
                      </c:pt>
                      <c:pt idx="1968">
                        <c:v>394.39537353515601</c:v>
                      </c:pt>
                      <c:pt idx="1969">
                        <c:v>394.59152832031299</c:v>
                      </c:pt>
                      <c:pt idx="1970">
                        <c:v>394.79095458984398</c:v>
                      </c:pt>
                      <c:pt idx="1971">
                        <c:v>394.999682617188</c:v>
                      </c:pt>
                      <c:pt idx="1972">
                        <c:v>395.20137939453105</c:v>
                      </c:pt>
                      <c:pt idx="1973">
                        <c:v>395.39678955078102</c:v>
                      </c:pt>
                      <c:pt idx="1974">
                        <c:v>395.59621582031298</c:v>
                      </c:pt>
                      <c:pt idx="1975">
                        <c:v>395.79564208984397</c:v>
                      </c:pt>
                      <c:pt idx="1976">
                        <c:v>395.99556884765605</c:v>
                      </c:pt>
                      <c:pt idx="1977">
                        <c:v>396.200524902344</c:v>
                      </c:pt>
                      <c:pt idx="1978">
                        <c:v>396.40297851562502</c:v>
                      </c:pt>
                      <c:pt idx="1979">
                        <c:v>396.60217285156199</c:v>
                      </c:pt>
                      <c:pt idx="1980">
                        <c:v>396.798828125</c:v>
                      </c:pt>
                      <c:pt idx="1981">
                        <c:v>396.99321289062499</c:v>
                      </c:pt>
                      <c:pt idx="1982">
                        <c:v>397.19188232421897</c:v>
                      </c:pt>
                      <c:pt idx="1983">
                        <c:v>397.38604736328102</c:v>
                      </c:pt>
                      <c:pt idx="1984">
                        <c:v>397.58674316406302</c:v>
                      </c:pt>
                      <c:pt idx="1985">
                        <c:v>397.79245605468702</c:v>
                      </c:pt>
                      <c:pt idx="1986">
                        <c:v>397.99490966796895</c:v>
                      </c:pt>
                      <c:pt idx="1987">
                        <c:v>398.191577148438</c:v>
                      </c:pt>
                      <c:pt idx="1988">
                        <c:v>398.39149169921899</c:v>
                      </c:pt>
                      <c:pt idx="1989">
                        <c:v>398.590905761719</c:v>
                      </c:pt>
                      <c:pt idx="1990">
                        <c:v>398.78381347656199</c:v>
                      </c:pt>
                      <c:pt idx="1991">
                        <c:v>398.98122558593701</c:v>
                      </c:pt>
                      <c:pt idx="1992">
                        <c:v>399.1982421875</c:v>
                      </c:pt>
                      <c:pt idx="1993">
                        <c:v>399.41075439453101</c:v>
                      </c:pt>
                      <c:pt idx="1994">
                        <c:v>399.59560546875002</c:v>
                      </c:pt>
                      <c:pt idx="1995">
                        <c:v>399.78925781250001</c:v>
                      </c:pt>
                      <c:pt idx="1996">
                        <c:v>399.98793945312502</c:v>
                      </c:pt>
                      <c:pt idx="1997">
                        <c:v>400.19415283203102</c:v>
                      </c:pt>
                      <c:pt idx="1998">
                        <c:v>400.40539550781199</c:v>
                      </c:pt>
                      <c:pt idx="1999">
                        <c:v>400.59201660156202</c:v>
                      </c:pt>
                      <c:pt idx="2000">
                        <c:v>400.78942871093699</c:v>
                      </c:pt>
                      <c:pt idx="2001">
                        <c:v>400.99512939453103</c:v>
                      </c:pt>
                      <c:pt idx="2002">
                        <c:v>401.18626708984397</c:v>
                      </c:pt>
                      <c:pt idx="2003">
                        <c:v>401.39123535156199</c:v>
                      </c:pt>
                      <c:pt idx="2004">
                        <c:v>401.598718261719</c:v>
                      </c:pt>
                      <c:pt idx="2005">
                        <c:v>401.793615722656</c:v>
                      </c:pt>
                      <c:pt idx="2006">
                        <c:v>401.98095703125</c:v>
                      </c:pt>
                      <c:pt idx="2007">
                        <c:v>402.18842773437501</c:v>
                      </c:pt>
                      <c:pt idx="2008">
                        <c:v>402.39465332031301</c:v>
                      </c:pt>
                      <c:pt idx="2009">
                        <c:v>402.588305664063</c:v>
                      </c:pt>
                      <c:pt idx="2010">
                        <c:v>402.78750000000002</c:v>
                      </c:pt>
                      <c:pt idx="2011">
                        <c:v>402.98742675781199</c:v>
                      </c:pt>
                      <c:pt idx="2012">
                        <c:v>403.18809814453101</c:v>
                      </c:pt>
                      <c:pt idx="2013">
                        <c:v>403.387292480469</c:v>
                      </c:pt>
                      <c:pt idx="2014">
                        <c:v>403.59224853515605</c:v>
                      </c:pt>
                      <c:pt idx="2015">
                        <c:v>403.79417724609397</c:v>
                      </c:pt>
                      <c:pt idx="2016">
                        <c:v>403.99537353515603</c:v>
                      </c:pt>
                      <c:pt idx="2017">
                        <c:v>404.190270996094</c:v>
                      </c:pt>
                      <c:pt idx="2018">
                        <c:v>404.384436035156</c:v>
                      </c:pt>
                      <c:pt idx="2019">
                        <c:v>404.590661621094</c:v>
                      </c:pt>
                      <c:pt idx="2020">
                        <c:v>404.788818359375</c:v>
                      </c:pt>
                      <c:pt idx="2021">
                        <c:v>404.98371582031302</c:v>
                      </c:pt>
                      <c:pt idx="2022">
                        <c:v>405.18291015624999</c:v>
                      </c:pt>
                      <c:pt idx="2023">
                        <c:v>405.38839111328105</c:v>
                      </c:pt>
                      <c:pt idx="2024">
                        <c:v>405.59912109375</c:v>
                      </c:pt>
                      <c:pt idx="2025">
                        <c:v>405.79603271484399</c:v>
                      </c:pt>
                      <c:pt idx="2026">
                        <c:v>405.98640136718802</c:v>
                      </c:pt>
                      <c:pt idx="2027">
                        <c:v>406.18632812499999</c:v>
                      </c:pt>
                      <c:pt idx="2028">
                        <c:v>406.39582519531302</c:v>
                      </c:pt>
                      <c:pt idx="2029">
                        <c:v>406.59752197265601</c:v>
                      </c:pt>
                      <c:pt idx="2030">
                        <c:v>406.78487548828105</c:v>
                      </c:pt>
                      <c:pt idx="2031">
                        <c:v>406.983557128906</c:v>
                      </c:pt>
                      <c:pt idx="2032">
                        <c:v>407.19279785156198</c:v>
                      </c:pt>
                      <c:pt idx="2033">
                        <c:v>407.39724121093701</c:v>
                      </c:pt>
                      <c:pt idx="2034">
                        <c:v>407.59918212890602</c:v>
                      </c:pt>
                      <c:pt idx="2035">
                        <c:v>407.79586181640605</c:v>
                      </c:pt>
                      <c:pt idx="2036">
                        <c:v>407.98448486328101</c:v>
                      </c:pt>
                      <c:pt idx="2037">
                        <c:v>408.18566894531301</c:v>
                      </c:pt>
                      <c:pt idx="2038">
                        <c:v>408.38936767578105</c:v>
                      </c:pt>
                      <c:pt idx="2039">
                        <c:v>408.585534667969</c:v>
                      </c:pt>
                      <c:pt idx="2040">
                        <c:v>408.78671874999998</c:v>
                      </c:pt>
                      <c:pt idx="2041">
                        <c:v>408.987390136719</c:v>
                      </c:pt>
                      <c:pt idx="2042">
                        <c:v>409.182287597656</c:v>
                      </c:pt>
                      <c:pt idx="2043">
                        <c:v>409.38222656250002</c:v>
                      </c:pt>
                      <c:pt idx="2044">
                        <c:v>409.58969726562498</c:v>
                      </c:pt>
                      <c:pt idx="2045">
                        <c:v>409.78334960937502</c:v>
                      </c:pt>
                      <c:pt idx="2046">
                        <c:v>409.98254394531295</c:v>
                      </c:pt>
                      <c:pt idx="2047">
                        <c:v>410.18046874999999</c:v>
                      </c:pt>
                      <c:pt idx="2048">
                        <c:v>410.37536621093705</c:v>
                      </c:pt>
                      <c:pt idx="2049">
                        <c:v>410.58408203124998</c:v>
                      </c:pt>
                      <c:pt idx="2050">
                        <c:v>410.78854980468702</c:v>
                      </c:pt>
                      <c:pt idx="2051">
                        <c:v>410.99677734375001</c:v>
                      </c:pt>
                      <c:pt idx="2052">
                        <c:v>411.20297851562498</c:v>
                      </c:pt>
                      <c:pt idx="2053">
                        <c:v>411.39914550781202</c:v>
                      </c:pt>
                      <c:pt idx="2054">
                        <c:v>411.59279785156207</c:v>
                      </c:pt>
                      <c:pt idx="2055">
                        <c:v>411.78518066406298</c:v>
                      </c:pt>
                      <c:pt idx="2056">
                        <c:v>411.985107421875</c:v>
                      </c:pt>
                      <c:pt idx="2057">
                        <c:v>412.18881835937498</c:v>
                      </c:pt>
                      <c:pt idx="2058">
                        <c:v>412.38122558593705</c:v>
                      </c:pt>
                      <c:pt idx="2059">
                        <c:v>412.57485351562502</c:v>
                      </c:pt>
                      <c:pt idx="2060">
                        <c:v>412.77529296875002</c:v>
                      </c:pt>
                      <c:pt idx="2061">
                        <c:v>412.97951660156207</c:v>
                      </c:pt>
                      <c:pt idx="2062">
                        <c:v>413.18950195312499</c:v>
                      </c:pt>
                      <c:pt idx="2063">
                        <c:v>413.388916015625</c:v>
                      </c:pt>
                      <c:pt idx="2064">
                        <c:v>413.581298828125</c:v>
                      </c:pt>
                      <c:pt idx="2065">
                        <c:v>413.77998046875001</c:v>
                      </c:pt>
                      <c:pt idx="2066">
                        <c:v>413.98066406250001</c:v>
                      </c:pt>
                      <c:pt idx="2067">
                        <c:v>414.17104492187502</c:v>
                      </c:pt>
                      <c:pt idx="2068">
                        <c:v>414.37021484374998</c:v>
                      </c:pt>
                      <c:pt idx="2069">
                        <c:v>414.58222656250001</c:v>
                      </c:pt>
                      <c:pt idx="2070">
                        <c:v>414.77714843749999</c:v>
                      </c:pt>
                      <c:pt idx="2071">
                        <c:v>414.975830078125</c:v>
                      </c:pt>
                      <c:pt idx="2072">
                        <c:v>415.18330078125001</c:v>
                      </c:pt>
                      <c:pt idx="2073">
                        <c:v>415.37819824218798</c:v>
                      </c:pt>
                      <c:pt idx="2074">
                        <c:v>415.58015136718797</c:v>
                      </c:pt>
                      <c:pt idx="2075">
                        <c:v>415.78762207031298</c:v>
                      </c:pt>
                      <c:pt idx="2076">
                        <c:v>415.98376464843795</c:v>
                      </c:pt>
                      <c:pt idx="2077">
                        <c:v>416.17741699218794</c:v>
                      </c:pt>
                      <c:pt idx="2078">
                        <c:v>416.38239746093706</c:v>
                      </c:pt>
                      <c:pt idx="2079">
                        <c:v>416.58356933593706</c:v>
                      </c:pt>
                      <c:pt idx="2080">
                        <c:v>416.78725585937502</c:v>
                      </c:pt>
                      <c:pt idx="2081">
                        <c:v>416.98518066406297</c:v>
                      </c:pt>
                      <c:pt idx="2082">
                        <c:v>417.17507324218798</c:v>
                      </c:pt>
                      <c:pt idx="2083">
                        <c:v>417.37578124999999</c:v>
                      </c:pt>
                      <c:pt idx="2084">
                        <c:v>417.583251953125</c:v>
                      </c:pt>
                      <c:pt idx="2085">
                        <c:v>417.78066406250002</c:v>
                      </c:pt>
                      <c:pt idx="2086">
                        <c:v>417.97304687500002</c:v>
                      </c:pt>
                      <c:pt idx="2087">
                        <c:v>418.17976074218797</c:v>
                      </c:pt>
                      <c:pt idx="2088">
                        <c:v>418.39101562500002</c:v>
                      </c:pt>
                      <c:pt idx="2089">
                        <c:v>418.586669921875</c:v>
                      </c:pt>
                      <c:pt idx="2090">
                        <c:v>418.78659667968702</c:v>
                      </c:pt>
                      <c:pt idx="2091">
                        <c:v>418.98024902343798</c:v>
                      </c:pt>
                      <c:pt idx="2092">
                        <c:v>419.16508789062499</c:v>
                      </c:pt>
                      <c:pt idx="2093">
                        <c:v>419.37758789062502</c:v>
                      </c:pt>
                      <c:pt idx="2094">
                        <c:v>419.58127441406293</c:v>
                      </c:pt>
                      <c:pt idx="2095">
                        <c:v>419.77241210937501</c:v>
                      </c:pt>
                      <c:pt idx="2096">
                        <c:v>419.97287597656202</c:v>
                      </c:pt>
                      <c:pt idx="2097">
                        <c:v>420.17656249999999</c:v>
                      </c:pt>
                      <c:pt idx="2098">
                        <c:v>420.37724609374999</c:v>
                      </c:pt>
                      <c:pt idx="2099">
                        <c:v>420.57844238281206</c:v>
                      </c:pt>
                      <c:pt idx="2100">
                        <c:v>420.77761230468707</c:v>
                      </c:pt>
                      <c:pt idx="2101">
                        <c:v>420.98005371093706</c:v>
                      </c:pt>
                      <c:pt idx="2102">
                        <c:v>421.194580078125</c:v>
                      </c:pt>
                      <c:pt idx="2103">
                        <c:v>421.39125976562502</c:v>
                      </c:pt>
                      <c:pt idx="2104">
                        <c:v>421.57861328125</c:v>
                      </c:pt>
                      <c:pt idx="2105">
                        <c:v>421.77802734375001</c:v>
                      </c:pt>
                      <c:pt idx="2106">
                        <c:v>421.97416992187499</c:v>
                      </c:pt>
                      <c:pt idx="2107">
                        <c:v>422.17536621093706</c:v>
                      </c:pt>
                      <c:pt idx="2108">
                        <c:v>422.38789062500001</c:v>
                      </c:pt>
                      <c:pt idx="2109">
                        <c:v>422.59409179687498</c:v>
                      </c:pt>
                      <c:pt idx="2110">
                        <c:v>422.78520507812499</c:v>
                      </c:pt>
                      <c:pt idx="2111">
                        <c:v>422.97509765625</c:v>
                      </c:pt>
                      <c:pt idx="2112">
                        <c:v>423.175048828125</c:v>
                      </c:pt>
                      <c:pt idx="2113">
                        <c:v>423.3837890625</c:v>
                      </c:pt>
                      <c:pt idx="2114">
                        <c:v>423.58371582031293</c:v>
                      </c:pt>
                      <c:pt idx="2115">
                        <c:v>423.77912597656206</c:v>
                      </c:pt>
                      <c:pt idx="2116">
                        <c:v>423.97453613281203</c:v>
                      </c:pt>
                      <c:pt idx="2117">
                        <c:v>424.17070312499999</c:v>
                      </c:pt>
                      <c:pt idx="2118">
                        <c:v>424.37265624999998</c:v>
                      </c:pt>
                      <c:pt idx="2119">
                        <c:v>424.57331542968706</c:v>
                      </c:pt>
                      <c:pt idx="2120">
                        <c:v>424.77248535156207</c:v>
                      </c:pt>
                      <c:pt idx="2121">
                        <c:v>424.97744140625002</c:v>
                      </c:pt>
                      <c:pt idx="2122">
                        <c:v>425.17233886718793</c:v>
                      </c:pt>
                      <c:pt idx="2123">
                        <c:v>425.37277832031293</c:v>
                      </c:pt>
                      <c:pt idx="2124">
                        <c:v>425.57849121093705</c:v>
                      </c:pt>
                      <c:pt idx="2125">
                        <c:v>425.77290039062501</c:v>
                      </c:pt>
                      <c:pt idx="2126">
                        <c:v>425.975341796875</c:v>
                      </c:pt>
                      <c:pt idx="2127">
                        <c:v>426.17075195312498</c:v>
                      </c:pt>
                      <c:pt idx="2128">
                        <c:v>426.36616210937501</c:v>
                      </c:pt>
                      <c:pt idx="2129">
                        <c:v>426.56809082031293</c:v>
                      </c:pt>
                      <c:pt idx="2130">
                        <c:v>426.768798828125</c:v>
                      </c:pt>
                      <c:pt idx="2131">
                        <c:v>426.96748046875001</c:v>
                      </c:pt>
                      <c:pt idx="2132">
                        <c:v>427.16110839843793</c:v>
                      </c:pt>
                      <c:pt idx="2133">
                        <c:v>427.36357421874999</c:v>
                      </c:pt>
                      <c:pt idx="2134">
                        <c:v>427.57231445312499</c:v>
                      </c:pt>
                      <c:pt idx="2135">
                        <c:v>427.77475585937498</c:v>
                      </c:pt>
                      <c:pt idx="2136">
                        <c:v>427.97468261718797</c:v>
                      </c:pt>
                      <c:pt idx="2137">
                        <c:v>428.17336425781207</c:v>
                      </c:pt>
                      <c:pt idx="2138">
                        <c:v>428.37580566406297</c:v>
                      </c:pt>
                      <c:pt idx="2139">
                        <c:v>428.58579101562498</c:v>
                      </c:pt>
                      <c:pt idx="2140">
                        <c:v>428.78447265624999</c:v>
                      </c:pt>
                      <c:pt idx="2141">
                        <c:v>428.96857910156206</c:v>
                      </c:pt>
                      <c:pt idx="2142">
                        <c:v>429.16599121093702</c:v>
                      </c:pt>
                      <c:pt idx="2143">
                        <c:v>429.36665039062501</c:v>
                      </c:pt>
                      <c:pt idx="2144">
                        <c:v>429.56582031250002</c:v>
                      </c:pt>
                      <c:pt idx="2145">
                        <c:v>429.76501464843795</c:v>
                      </c:pt>
                      <c:pt idx="2146">
                        <c:v>429.96875</c:v>
                      </c:pt>
                      <c:pt idx="2147">
                        <c:v>430.17446289062502</c:v>
                      </c:pt>
                      <c:pt idx="2148">
                        <c:v>430.36809082031294</c:v>
                      </c:pt>
                      <c:pt idx="2149">
                        <c:v>430.56171875000001</c:v>
                      </c:pt>
                      <c:pt idx="2150">
                        <c:v>430.77045898437501</c:v>
                      </c:pt>
                      <c:pt idx="2151">
                        <c:v>430.97343749999999</c:v>
                      </c:pt>
                      <c:pt idx="2152">
                        <c:v>431.16909179687502</c:v>
                      </c:pt>
                      <c:pt idx="2153">
                        <c:v>431.37226562500001</c:v>
                      </c:pt>
                      <c:pt idx="2154">
                        <c:v>431.56767578124999</c:v>
                      </c:pt>
                      <c:pt idx="2155">
                        <c:v>431.76435546875001</c:v>
                      </c:pt>
                      <c:pt idx="2156">
                        <c:v>431.96628417968702</c:v>
                      </c:pt>
                      <c:pt idx="2157">
                        <c:v>432.16569824218794</c:v>
                      </c:pt>
                      <c:pt idx="2158">
                        <c:v>432.36813964843793</c:v>
                      </c:pt>
                      <c:pt idx="2159">
                        <c:v>432.56682128906294</c:v>
                      </c:pt>
                      <c:pt idx="2160">
                        <c:v>432.76298828124999</c:v>
                      </c:pt>
                      <c:pt idx="2161">
                        <c:v>432.96794433593703</c:v>
                      </c:pt>
                      <c:pt idx="2162">
                        <c:v>433.17165527343798</c:v>
                      </c:pt>
                      <c:pt idx="2163">
                        <c:v>433.37536621093705</c:v>
                      </c:pt>
                      <c:pt idx="2164">
                        <c:v>433.57529296874998</c:v>
                      </c:pt>
                      <c:pt idx="2165">
                        <c:v>433.76767578124998</c:v>
                      </c:pt>
                      <c:pt idx="2166">
                        <c:v>433.96811523437498</c:v>
                      </c:pt>
                      <c:pt idx="2167">
                        <c:v>434.17434082031298</c:v>
                      </c:pt>
                      <c:pt idx="2168">
                        <c:v>434.38005371093703</c:v>
                      </c:pt>
                      <c:pt idx="2169">
                        <c:v>434.574951171875</c:v>
                      </c:pt>
                      <c:pt idx="2170">
                        <c:v>434.76357421875002</c:v>
                      </c:pt>
                      <c:pt idx="2171">
                        <c:v>434.96098632812499</c:v>
                      </c:pt>
                      <c:pt idx="2172">
                        <c:v>435.16394042968705</c:v>
                      </c:pt>
                      <c:pt idx="2173">
                        <c:v>435.37016601562499</c:v>
                      </c:pt>
                      <c:pt idx="2174">
                        <c:v>435.569580078125</c:v>
                      </c:pt>
                      <c:pt idx="2175">
                        <c:v>435.77705078125001</c:v>
                      </c:pt>
                      <c:pt idx="2176">
                        <c:v>435.97824707031293</c:v>
                      </c:pt>
                      <c:pt idx="2177">
                        <c:v>436.17062988281202</c:v>
                      </c:pt>
                      <c:pt idx="2178">
                        <c:v>436.36428222656207</c:v>
                      </c:pt>
                      <c:pt idx="2179">
                        <c:v>436.56044921875002</c:v>
                      </c:pt>
                      <c:pt idx="2180">
                        <c:v>436.76037597656205</c:v>
                      </c:pt>
                      <c:pt idx="2181">
                        <c:v>436.96660156249999</c:v>
                      </c:pt>
                      <c:pt idx="2182">
                        <c:v>437.18037109375001</c:v>
                      </c:pt>
                      <c:pt idx="2183">
                        <c:v>437.37526855468707</c:v>
                      </c:pt>
                      <c:pt idx="2184">
                        <c:v>437.56313476562502</c:v>
                      </c:pt>
                      <c:pt idx="2185">
                        <c:v>437.76181640624998</c:v>
                      </c:pt>
                      <c:pt idx="2186">
                        <c:v>437.96499023437502</c:v>
                      </c:pt>
                      <c:pt idx="2187">
                        <c:v>438.16743164062501</c:v>
                      </c:pt>
                      <c:pt idx="2188">
                        <c:v>438.36486816406295</c:v>
                      </c:pt>
                      <c:pt idx="2189">
                        <c:v>438.56027832031293</c:v>
                      </c:pt>
                      <c:pt idx="2190">
                        <c:v>438.76523437499998</c:v>
                      </c:pt>
                      <c:pt idx="2191">
                        <c:v>438.97221679687499</c:v>
                      </c:pt>
                      <c:pt idx="2192">
                        <c:v>439.16838378906294</c:v>
                      </c:pt>
                      <c:pt idx="2193">
                        <c:v>439.35698242187499</c:v>
                      </c:pt>
                      <c:pt idx="2194">
                        <c:v>439.55742187499999</c:v>
                      </c:pt>
                      <c:pt idx="2195">
                        <c:v>439.76616210937499</c:v>
                      </c:pt>
                      <c:pt idx="2196">
                        <c:v>439.96054687499998</c:v>
                      </c:pt>
                      <c:pt idx="2197">
                        <c:v>440.15595703125001</c:v>
                      </c:pt>
                      <c:pt idx="2198">
                        <c:v>440.36721191406298</c:v>
                      </c:pt>
                      <c:pt idx="2199">
                        <c:v>440.56462402343794</c:v>
                      </c:pt>
                      <c:pt idx="2200">
                        <c:v>440.76079101562499</c:v>
                      </c:pt>
                      <c:pt idx="2201">
                        <c:v>440.96525878906294</c:v>
                      </c:pt>
                      <c:pt idx="2202">
                        <c:v>441.15891113281202</c:v>
                      </c:pt>
                      <c:pt idx="2203">
                        <c:v>441.36135253906298</c:v>
                      </c:pt>
                      <c:pt idx="2204">
                        <c:v>441.56252441406298</c:v>
                      </c:pt>
                      <c:pt idx="2205">
                        <c:v>441.75742187499998</c:v>
                      </c:pt>
                      <c:pt idx="2206">
                        <c:v>441.96237792968702</c:v>
                      </c:pt>
                      <c:pt idx="2207">
                        <c:v>442.16533203124999</c:v>
                      </c:pt>
                      <c:pt idx="2208">
                        <c:v>442.36652832031297</c:v>
                      </c:pt>
                      <c:pt idx="2209">
                        <c:v>442.564697265625</c:v>
                      </c:pt>
                      <c:pt idx="2210">
                        <c:v>442.76135253906295</c:v>
                      </c:pt>
                      <c:pt idx="2211">
                        <c:v>442.96000976562499</c:v>
                      </c:pt>
                      <c:pt idx="2212">
                        <c:v>443.16247558593705</c:v>
                      </c:pt>
                      <c:pt idx="2213">
                        <c:v>443.36166992187498</c:v>
                      </c:pt>
                      <c:pt idx="2214">
                        <c:v>443.55354003906297</c:v>
                      </c:pt>
                      <c:pt idx="2215">
                        <c:v>443.75673828125002</c:v>
                      </c:pt>
                      <c:pt idx="2216">
                        <c:v>443.96674804687501</c:v>
                      </c:pt>
                      <c:pt idx="2217">
                        <c:v>444.16416015624998</c:v>
                      </c:pt>
                      <c:pt idx="2218">
                        <c:v>444.35578613281206</c:v>
                      </c:pt>
                      <c:pt idx="2219">
                        <c:v>444.54995117187502</c:v>
                      </c:pt>
                      <c:pt idx="2220">
                        <c:v>444.75063476562502</c:v>
                      </c:pt>
                      <c:pt idx="2221">
                        <c:v>444.96262207031293</c:v>
                      </c:pt>
                      <c:pt idx="2222">
                        <c:v>445.163818359375</c:v>
                      </c:pt>
                      <c:pt idx="2223">
                        <c:v>445.36125488281203</c:v>
                      </c:pt>
                      <c:pt idx="2224">
                        <c:v>445.55615234375</c:v>
                      </c:pt>
                      <c:pt idx="2225">
                        <c:v>445.75480957031294</c:v>
                      </c:pt>
                      <c:pt idx="2226">
                        <c:v>445.96152343749998</c:v>
                      </c:pt>
                      <c:pt idx="2227">
                        <c:v>446.15644531250001</c:v>
                      </c:pt>
                      <c:pt idx="2228">
                        <c:v>446.35512695312502</c:v>
                      </c:pt>
                      <c:pt idx="2229">
                        <c:v>446.55805664062501</c:v>
                      </c:pt>
                      <c:pt idx="2230">
                        <c:v>446.77006835937499</c:v>
                      </c:pt>
                      <c:pt idx="2231">
                        <c:v>446.97202148437498</c:v>
                      </c:pt>
                      <c:pt idx="2232">
                        <c:v>447.15986328125001</c:v>
                      </c:pt>
                      <c:pt idx="2233">
                        <c:v>447.35654296874998</c:v>
                      </c:pt>
                      <c:pt idx="2234">
                        <c:v>447.55849609375002</c:v>
                      </c:pt>
                      <c:pt idx="2235">
                        <c:v>447.76418457031298</c:v>
                      </c:pt>
                      <c:pt idx="2236">
                        <c:v>447.96662597656206</c:v>
                      </c:pt>
                      <c:pt idx="2237">
                        <c:v>448.17033691406294</c:v>
                      </c:pt>
                      <c:pt idx="2238">
                        <c:v>448.36323242187501</c:v>
                      </c:pt>
                      <c:pt idx="2239">
                        <c:v>448.55310058593705</c:v>
                      </c:pt>
                      <c:pt idx="2240">
                        <c:v>448.75808105468707</c:v>
                      </c:pt>
                      <c:pt idx="2241">
                        <c:v>448.96306152343794</c:v>
                      </c:pt>
                      <c:pt idx="2242">
                        <c:v>449.16247558593705</c:v>
                      </c:pt>
                      <c:pt idx="2243">
                        <c:v>449.35788574218793</c:v>
                      </c:pt>
                      <c:pt idx="2244">
                        <c:v>449.55529785156205</c:v>
                      </c:pt>
                      <c:pt idx="2245">
                        <c:v>449.75773925781203</c:v>
                      </c:pt>
                      <c:pt idx="2246">
                        <c:v>449.95944824218793</c:v>
                      </c:pt>
                      <c:pt idx="2247">
                        <c:v>450.152587890625</c:v>
                      </c:pt>
                      <c:pt idx="2248">
                        <c:v>450.35451660156207</c:v>
                      </c:pt>
                      <c:pt idx="2249">
                        <c:v>450.55947265625002</c:v>
                      </c:pt>
                      <c:pt idx="2250">
                        <c:v>450.76118164062501</c:v>
                      </c:pt>
                      <c:pt idx="2251">
                        <c:v>450.95407714843793</c:v>
                      </c:pt>
                      <c:pt idx="2252">
                        <c:v>451.15349121093703</c:v>
                      </c:pt>
                      <c:pt idx="2253">
                        <c:v>451.36171875000002</c:v>
                      </c:pt>
                      <c:pt idx="2254">
                        <c:v>451.55788574218798</c:v>
                      </c:pt>
                      <c:pt idx="2255">
                        <c:v>451.75078124999999</c:v>
                      </c:pt>
                      <c:pt idx="2256">
                        <c:v>451.94943847656202</c:v>
                      </c:pt>
                      <c:pt idx="2257">
                        <c:v>452.15944824218798</c:v>
                      </c:pt>
                      <c:pt idx="2258">
                        <c:v>452.35561523437502</c:v>
                      </c:pt>
                      <c:pt idx="2259">
                        <c:v>452.54621582031297</c:v>
                      </c:pt>
                      <c:pt idx="2260">
                        <c:v>452.74992675781203</c:v>
                      </c:pt>
                      <c:pt idx="2261">
                        <c:v>452.95488281249999</c:v>
                      </c:pt>
                      <c:pt idx="2262">
                        <c:v>453.15732421874998</c:v>
                      </c:pt>
                      <c:pt idx="2263">
                        <c:v>453.35600585937499</c:v>
                      </c:pt>
                      <c:pt idx="2264">
                        <c:v>453.54765624999999</c:v>
                      </c:pt>
                      <c:pt idx="2265">
                        <c:v>453.75388183593702</c:v>
                      </c:pt>
                      <c:pt idx="2266">
                        <c:v>453.96210937500001</c:v>
                      </c:pt>
                      <c:pt idx="2267">
                        <c:v>454.16079101562502</c:v>
                      </c:pt>
                      <c:pt idx="2268">
                        <c:v>454.35820312499999</c:v>
                      </c:pt>
                      <c:pt idx="2269">
                        <c:v>454.55686035156202</c:v>
                      </c:pt>
                      <c:pt idx="2270">
                        <c:v>454.75729980468702</c:v>
                      </c:pt>
                      <c:pt idx="2271">
                        <c:v>454.95273437499998</c:v>
                      </c:pt>
                      <c:pt idx="2272">
                        <c:v>455.14838867187501</c:v>
                      </c:pt>
                      <c:pt idx="2273">
                        <c:v>455.35458984374998</c:v>
                      </c:pt>
                      <c:pt idx="2274">
                        <c:v>455.55703125000002</c:v>
                      </c:pt>
                      <c:pt idx="2275">
                        <c:v>455.76901855468702</c:v>
                      </c:pt>
                      <c:pt idx="2276">
                        <c:v>455.97524414062502</c:v>
                      </c:pt>
                      <c:pt idx="2277">
                        <c:v>456.16010742187501</c:v>
                      </c:pt>
                      <c:pt idx="2278">
                        <c:v>456.35624999999999</c:v>
                      </c:pt>
                      <c:pt idx="2279">
                        <c:v>456.55114746093705</c:v>
                      </c:pt>
                      <c:pt idx="2280">
                        <c:v>456.74604492187501</c:v>
                      </c:pt>
                      <c:pt idx="2281">
                        <c:v>456.94523925781203</c:v>
                      </c:pt>
                      <c:pt idx="2282">
                        <c:v>457.14897460937499</c:v>
                      </c:pt>
                      <c:pt idx="2283">
                        <c:v>457.348388671875</c:v>
                      </c:pt>
                      <c:pt idx="2284">
                        <c:v>457.54328613281206</c:v>
                      </c:pt>
                      <c:pt idx="2285">
                        <c:v>457.74321289062499</c:v>
                      </c:pt>
                      <c:pt idx="2286">
                        <c:v>457.95444335937498</c:v>
                      </c:pt>
                      <c:pt idx="2287">
                        <c:v>458.15236816406298</c:v>
                      </c:pt>
                      <c:pt idx="2288">
                        <c:v>458.35231933593707</c:v>
                      </c:pt>
                      <c:pt idx="2289">
                        <c:v>458.56557617187502</c:v>
                      </c:pt>
                      <c:pt idx="2290">
                        <c:v>458.75217285156202</c:v>
                      </c:pt>
                      <c:pt idx="2291">
                        <c:v>458.94079589843795</c:v>
                      </c:pt>
                      <c:pt idx="2292">
                        <c:v>459.14902343749998</c:v>
                      </c:pt>
                      <c:pt idx="2293">
                        <c:v>459.35146484375002</c:v>
                      </c:pt>
                      <c:pt idx="2294">
                        <c:v>459.54887695312499</c:v>
                      </c:pt>
                      <c:pt idx="2295">
                        <c:v>459.75634765625</c:v>
                      </c:pt>
                      <c:pt idx="2296">
                        <c:v>459.956787109375</c:v>
                      </c:pt>
                      <c:pt idx="2297">
                        <c:v>460.15546875000001</c:v>
                      </c:pt>
                      <c:pt idx="2298">
                        <c:v>460.35112304687499</c:v>
                      </c:pt>
                      <c:pt idx="2299">
                        <c:v>460.53520507812499</c:v>
                      </c:pt>
                      <c:pt idx="2300">
                        <c:v>460.73891601562502</c:v>
                      </c:pt>
                      <c:pt idx="2301">
                        <c:v>460.950927734375</c:v>
                      </c:pt>
                      <c:pt idx="2302">
                        <c:v>461.15261230468707</c:v>
                      </c:pt>
                      <c:pt idx="2303">
                        <c:v>461.34875488281205</c:v>
                      </c:pt>
                      <c:pt idx="2304">
                        <c:v>461.54443359375</c:v>
                      </c:pt>
                      <c:pt idx="2305">
                        <c:v>461.744873046875</c:v>
                      </c:pt>
                      <c:pt idx="2306">
                        <c:v>461.9453125</c:v>
                      </c:pt>
                      <c:pt idx="2307">
                        <c:v>462.14350585937501</c:v>
                      </c:pt>
                      <c:pt idx="2308">
                        <c:v>462.33913574218798</c:v>
                      </c:pt>
                      <c:pt idx="2309">
                        <c:v>462.54155273437499</c:v>
                      </c:pt>
                      <c:pt idx="2310">
                        <c:v>462.74653320312501</c:v>
                      </c:pt>
                      <c:pt idx="2311">
                        <c:v>462.93767089843794</c:v>
                      </c:pt>
                      <c:pt idx="2312">
                        <c:v>463.13632812499998</c:v>
                      </c:pt>
                      <c:pt idx="2313">
                        <c:v>463.35261230468706</c:v>
                      </c:pt>
                      <c:pt idx="2314">
                        <c:v>463.54929199218793</c:v>
                      </c:pt>
                      <c:pt idx="2315">
                        <c:v>463.74042968750001</c:v>
                      </c:pt>
                      <c:pt idx="2316">
                        <c:v>463.94614257812498</c:v>
                      </c:pt>
                      <c:pt idx="2317">
                        <c:v>464.14733886718795</c:v>
                      </c:pt>
                      <c:pt idx="2318">
                        <c:v>464.34599609374999</c:v>
                      </c:pt>
                      <c:pt idx="2319">
                        <c:v>464.55725097656205</c:v>
                      </c:pt>
                      <c:pt idx="2320">
                        <c:v>464.75720214843795</c:v>
                      </c:pt>
                      <c:pt idx="2321">
                        <c:v>464.95334472656202</c:v>
                      </c:pt>
                      <c:pt idx="2322">
                        <c:v>465.15505371093707</c:v>
                      </c:pt>
                      <c:pt idx="2323">
                        <c:v>465.34921874999998</c:v>
                      </c:pt>
                      <c:pt idx="2324">
                        <c:v>465.54863281249999</c:v>
                      </c:pt>
                      <c:pt idx="2325">
                        <c:v>465.74177246093706</c:v>
                      </c:pt>
                      <c:pt idx="2326">
                        <c:v>465.93415527343797</c:v>
                      </c:pt>
                      <c:pt idx="2327">
                        <c:v>466.13784179687502</c:v>
                      </c:pt>
                      <c:pt idx="2328">
                        <c:v>466.33449707031298</c:v>
                      </c:pt>
                      <c:pt idx="2329">
                        <c:v>466.53066406250002</c:v>
                      </c:pt>
                      <c:pt idx="2330">
                        <c:v>466.73564453124999</c:v>
                      </c:pt>
                      <c:pt idx="2331">
                        <c:v>466.94235839843793</c:v>
                      </c:pt>
                      <c:pt idx="2332">
                        <c:v>467.14680175781206</c:v>
                      </c:pt>
                      <c:pt idx="2333">
                        <c:v>467.34423828125</c:v>
                      </c:pt>
                      <c:pt idx="2334">
                        <c:v>467.55046386718794</c:v>
                      </c:pt>
                      <c:pt idx="2335">
                        <c:v>467.75917968750002</c:v>
                      </c:pt>
                      <c:pt idx="2336">
                        <c:v>467.95407714843793</c:v>
                      </c:pt>
                      <c:pt idx="2337">
                        <c:v>468.14470214843794</c:v>
                      </c:pt>
                      <c:pt idx="2338">
                        <c:v>468.33708496093703</c:v>
                      </c:pt>
                      <c:pt idx="2339">
                        <c:v>468.53703613281203</c:v>
                      </c:pt>
                      <c:pt idx="2340">
                        <c:v>468.73447265624998</c:v>
                      </c:pt>
                      <c:pt idx="2341">
                        <c:v>468.92937011718794</c:v>
                      </c:pt>
                      <c:pt idx="2342">
                        <c:v>469.13608398437498</c:v>
                      </c:pt>
                      <c:pt idx="2343">
                        <c:v>469.34104003906293</c:v>
                      </c:pt>
                      <c:pt idx="2344">
                        <c:v>469.54296875</c:v>
                      </c:pt>
                      <c:pt idx="2345">
                        <c:v>469.75043945312501</c:v>
                      </c:pt>
                      <c:pt idx="2346">
                        <c:v>469.95844726562501</c:v>
                      </c:pt>
                      <c:pt idx="2347">
                        <c:v>470.152099609375</c:v>
                      </c:pt>
                      <c:pt idx="2348">
                        <c:v>470.34396972656202</c:v>
                      </c:pt>
                      <c:pt idx="2349">
                        <c:v>470.53886718749999</c:v>
                      </c:pt>
                      <c:pt idx="2350">
                        <c:v>470.73251953124998</c:v>
                      </c:pt>
                      <c:pt idx="2351">
                        <c:v>470.93874511718798</c:v>
                      </c:pt>
                      <c:pt idx="2352">
                        <c:v>471.14243164062498</c:v>
                      </c:pt>
                      <c:pt idx="2353">
                        <c:v>471.33732910156203</c:v>
                      </c:pt>
                      <c:pt idx="2354">
                        <c:v>471.53977050781202</c:v>
                      </c:pt>
                      <c:pt idx="2355">
                        <c:v>471.73845214843794</c:v>
                      </c:pt>
                      <c:pt idx="2356">
                        <c:v>471.93085937500001</c:v>
                      </c:pt>
                      <c:pt idx="2357">
                        <c:v>472.13581542968706</c:v>
                      </c:pt>
                      <c:pt idx="2358">
                        <c:v>472.34455566406297</c:v>
                      </c:pt>
                      <c:pt idx="2359">
                        <c:v>472.54826660156203</c:v>
                      </c:pt>
                      <c:pt idx="2360">
                        <c:v>472.75573730468705</c:v>
                      </c:pt>
                      <c:pt idx="2361">
                        <c:v>472.951904296875</c:v>
                      </c:pt>
                      <c:pt idx="2362">
                        <c:v>473.14050292968705</c:v>
                      </c:pt>
                      <c:pt idx="2363">
                        <c:v>473.33415527343794</c:v>
                      </c:pt>
                      <c:pt idx="2364">
                        <c:v>473.52907714843798</c:v>
                      </c:pt>
                      <c:pt idx="2365">
                        <c:v>473.72646484375002</c:v>
                      </c:pt>
                      <c:pt idx="2366">
                        <c:v>473.93142089843798</c:v>
                      </c:pt>
                      <c:pt idx="2367">
                        <c:v>474.13767089843793</c:v>
                      </c:pt>
                      <c:pt idx="2368">
                        <c:v>474.34262695312498</c:v>
                      </c:pt>
                      <c:pt idx="2369">
                        <c:v>474.54555664062502</c:v>
                      </c:pt>
                      <c:pt idx="2370">
                        <c:v>474.73796386718794</c:v>
                      </c:pt>
                      <c:pt idx="2371">
                        <c:v>474.92983398437502</c:v>
                      </c:pt>
                      <c:pt idx="2372">
                        <c:v>475.14357910156207</c:v>
                      </c:pt>
                      <c:pt idx="2373">
                        <c:v>475.35231933593707</c:v>
                      </c:pt>
                      <c:pt idx="2374">
                        <c:v>475.53139648437502</c:v>
                      </c:pt>
                      <c:pt idx="2375">
                        <c:v>475.73007812499998</c:v>
                      </c:pt>
                      <c:pt idx="2376">
                        <c:v>475.944580078125</c:v>
                      </c:pt>
                      <c:pt idx="2377">
                        <c:v>476.14702148437499</c:v>
                      </c:pt>
                      <c:pt idx="2378">
                        <c:v>476.33815917968707</c:v>
                      </c:pt>
                      <c:pt idx="2379">
                        <c:v>476.537353515625</c:v>
                      </c:pt>
                      <c:pt idx="2380">
                        <c:v>476.74155273437498</c:v>
                      </c:pt>
                      <c:pt idx="2381">
                        <c:v>476.94147949218797</c:v>
                      </c:pt>
                      <c:pt idx="2382">
                        <c:v>477.147705078125</c:v>
                      </c:pt>
                      <c:pt idx="2383">
                        <c:v>477.33757324218794</c:v>
                      </c:pt>
                      <c:pt idx="2384">
                        <c:v>477.53701171875002</c:v>
                      </c:pt>
                      <c:pt idx="2385">
                        <c:v>477.74650878906294</c:v>
                      </c:pt>
                      <c:pt idx="2386">
                        <c:v>477.94140625</c:v>
                      </c:pt>
                      <c:pt idx="2387">
                        <c:v>478.13127441406294</c:v>
                      </c:pt>
                      <c:pt idx="2388">
                        <c:v>478.32741699218798</c:v>
                      </c:pt>
                      <c:pt idx="2389">
                        <c:v>478.53488769531293</c:v>
                      </c:pt>
                      <c:pt idx="2390">
                        <c:v>478.744140625</c:v>
                      </c:pt>
                      <c:pt idx="2391">
                        <c:v>478.94912109375002</c:v>
                      </c:pt>
                      <c:pt idx="2392">
                        <c:v>479.13596191406293</c:v>
                      </c:pt>
                      <c:pt idx="2393">
                        <c:v>479.32834472656202</c:v>
                      </c:pt>
                      <c:pt idx="2394">
                        <c:v>479.529541015625</c:v>
                      </c:pt>
                      <c:pt idx="2395">
                        <c:v>479.73828125</c:v>
                      </c:pt>
                      <c:pt idx="2396">
                        <c:v>479.93620605468703</c:v>
                      </c:pt>
                      <c:pt idx="2397">
                        <c:v>480.13737792968703</c:v>
                      </c:pt>
                      <c:pt idx="2398">
                        <c:v>480.349365234375</c:v>
                      </c:pt>
                      <c:pt idx="2399">
                        <c:v>480.53850097656203</c:v>
                      </c:pt>
                      <c:pt idx="2400">
                        <c:v>480.73090820312501</c:v>
                      </c:pt>
                      <c:pt idx="2401">
                        <c:v>480.93032226562502</c:v>
                      </c:pt>
                      <c:pt idx="2402">
                        <c:v>481.12646484375</c:v>
                      </c:pt>
                      <c:pt idx="2403">
                        <c:v>481.32639160156202</c:v>
                      </c:pt>
                      <c:pt idx="2404">
                        <c:v>481.53061523437498</c:v>
                      </c:pt>
                      <c:pt idx="2405">
                        <c:v>481.72805175781207</c:v>
                      </c:pt>
                      <c:pt idx="2406">
                        <c:v>481.92998046874999</c:v>
                      </c:pt>
                      <c:pt idx="2407">
                        <c:v>482.13618164062501</c:v>
                      </c:pt>
                      <c:pt idx="2408">
                        <c:v>482.33989257812499</c:v>
                      </c:pt>
                      <c:pt idx="2409">
                        <c:v>482.53354492187498</c:v>
                      </c:pt>
                      <c:pt idx="2410">
                        <c:v>482.73474121093705</c:v>
                      </c:pt>
                      <c:pt idx="2411">
                        <c:v>482.93593750000002</c:v>
                      </c:pt>
                      <c:pt idx="2412">
                        <c:v>483.12380371093707</c:v>
                      </c:pt>
                      <c:pt idx="2413">
                        <c:v>483.32373046875</c:v>
                      </c:pt>
                      <c:pt idx="2414">
                        <c:v>483.533203125</c:v>
                      </c:pt>
                      <c:pt idx="2415">
                        <c:v>483.73312988281202</c:v>
                      </c:pt>
                      <c:pt idx="2416">
                        <c:v>483.92478027343793</c:v>
                      </c:pt>
                      <c:pt idx="2417">
                        <c:v>484.12346191406294</c:v>
                      </c:pt>
                      <c:pt idx="2418">
                        <c:v>484.33293457031294</c:v>
                      </c:pt>
                      <c:pt idx="2419">
                        <c:v>484.53916015624998</c:v>
                      </c:pt>
                      <c:pt idx="2420">
                        <c:v>484.73281250000002</c:v>
                      </c:pt>
                      <c:pt idx="2421">
                        <c:v>484.92897949218798</c:v>
                      </c:pt>
                      <c:pt idx="2422">
                        <c:v>485.13823242187499</c:v>
                      </c:pt>
                      <c:pt idx="2423">
                        <c:v>485.33361816406295</c:v>
                      </c:pt>
                      <c:pt idx="2424">
                        <c:v>485.52724609375002</c:v>
                      </c:pt>
                      <c:pt idx="2425">
                        <c:v>485.73171386718798</c:v>
                      </c:pt>
                      <c:pt idx="2426">
                        <c:v>485.93039550781202</c:v>
                      </c:pt>
                      <c:pt idx="2427">
                        <c:v>486.13210449218798</c:v>
                      </c:pt>
                      <c:pt idx="2428">
                        <c:v>486.34663085937501</c:v>
                      </c:pt>
                      <c:pt idx="2429">
                        <c:v>486.54152832031298</c:v>
                      </c:pt>
                      <c:pt idx="2430">
                        <c:v>486.72385253906293</c:v>
                      </c:pt>
                      <c:pt idx="2431">
                        <c:v>486.92956542968705</c:v>
                      </c:pt>
                      <c:pt idx="2432">
                        <c:v>487.13073730468705</c:v>
                      </c:pt>
                      <c:pt idx="2433">
                        <c:v>487.32563476562501</c:v>
                      </c:pt>
                      <c:pt idx="2434">
                        <c:v>487.52431640625002</c:v>
                      </c:pt>
                      <c:pt idx="2435">
                        <c:v>487.72048339843798</c:v>
                      </c:pt>
                      <c:pt idx="2436">
                        <c:v>487.91789550781203</c:v>
                      </c:pt>
                      <c:pt idx="2437">
                        <c:v>488.129638671875</c:v>
                      </c:pt>
                      <c:pt idx="2438">
                        <c:v>488.34089355468706</c:v>
                      </c:pt>
                      <c:pt idx="2439">
                        <c:v>488.53706054687501</c:v>
                      </c:pt>
                      <c:pt idx="2440">
                        <c:v>488.73122558593707</c:v>
                      </c:pt>
                      <c:pt idx="2441">
                        <c:v>488.93315429687499</c:v>
                      </c:pt>
                      <c:pt idx="2442">
                        <c:v>489.13811035156203</c:v>
                      </c:pt>
                      <c:pt idx="2443">
                        <c:v>489.33479003906297</c:v>
                      </c:pt>
                      <c:pt idx="2444">
                        <c:v>489.53671874999998</c:v>
                      </c:pt>
                      <c:pt idx="2445">
                        <c:v>489.73540039062499</c:v>
                      </c:pt>
                      <c:pt idx="2446">
                        <c:v>489.92905273437498</c:v>
                      </c:pt>
                      <c:pt idx="2447">
                        <c:v>490.12595214843793</c:v>
                      </c:pt>
                      <c:pt idx="2448">
                        <c:v>490.32336425781205</c:v>
                      </c:pt>
                      <c:pt idx="2449">
                        <c:v>490.53510742187501</c:v>
                      </c:pt>
                      <c:pt idx="2450">
                        <c:v>490.73378906250002</c:v>
                      </c:pt>
                      <c:pt idx="2451">
                        <c:v>490.92568359375002</c:v>
                      </c:pt>
                      <c:pt idx="2452">
                        <c:v>491.12739257812501</c:v>
                      </c:pt>
                      <c:pt idx="2453">
                        <c:v>491.32531738281205</c:v>
                      </c:pt>
                      <c:pt idx="2454">
                        <c:v>491.52145996093702</c:v>
                      </c:pt>
                      <c:pt idx="2455">
                        <c:v>491.72463378906298</c:v>
                      </c:pt>
                      <c:pt idx="2456">
                        <c:v>491.92531738281207</c:v>
                      </c:pt>
                      <c:pt idx="2457">
                        <c:v>492.11772460937499</c:v>
                      </c:pt>
                      <c:pt idx="2458">
                        <c:v>492.32268066406294</c:v>
                      </c:pt>
                      <c:pt idx="2459">
                        <c:v>492.53142089843794</c:v>
                      </c:pt>
                      <c:pt idx="2460">
                        <c:v>492.72883300781206</c:v>
                      </c:pt>
                      <c:pt idx="2461">
                        <c:v>492.918701171875</c:v>
                      </c:pt>
                      <c:pt idx="2462">
                        <c:v>493.11613769531294</c:v>
                      </c:pt>
                      <c:pt idx="2463">
                        <c:v>493.32236328124998</c:v>
                      </c:pt>
                      <c:pt idx="2464">
                        <c:v>493.52407226562502</c:v>
                      </c:pt>
                      <c:pt idx="2465">
                        <c:v>493.72199707031297</c:v>
                      </c:pt>
                      <c:pt idx="2466">
                        <c:v>493.91813964843794</c:v>
                      </c:pt>
                      <c:pt idx="2467">
                        <c:v>494.11755371093705</c:v>
                      </c:pt>
                      <c:pt idx="2468">
                        <c:v>494.32753906250002</c:v>
                      </c:pt>
                      <c:pt idx="2469">
                        <c:v>494.53125</c:v>
                      </c:pt>
                      <c:pt idx="2470">
                        <c:v>494.72690429687498</c:v>
                      </c:pt>
                      <c:pt idx="2471">
                        <c:v>494.93186035156202</c:v>
                      </c:pt>
                      <c:pt idx="2472">
                        <c:v>495.12551269531298</c:v>
                      </c:pt>
                      <c:pt idx="2473">
                        <c:v>495.31413574218794</c:v>
                      </c:pt>
                      <c:pt idx="2474">
                        <c:v>495.52412109375001</c:v>
                      </c:pt>
                      <c:pt idx="2475">
                        <c:v>495.7353515625</c:v>
                      </c:pt>
                      <c:pt idx="2476">
                        <c:v>495.92521972656203</c:v>
                      </c:pt>
                      <c:pt idx="2477">
                        <c:v>496.1201171875</c:v>
                      </c:pt>
                      <c:pt idx="2478">
                        <c:v>496.31879882812501</c:v>
                      </c:pt>
                      <c:pt idx="2479">
                        <c:v>496.51372070312499</c:v>
                      </c:pt>
                      <c:pt idx="2480">
                        <c:v>496.71618652343795</c:v>
                      </c:pt>
                      <c:pt idx="2481">
                        <c:v>496.91989746093702</c:v>
                      </c:pt>
                      <c:pt idx="2482">
                        <c:v>497.1298828125</c:v>
                      </c:pt>
                      <c:pt idx="2483">
                        <c:v>497.32604980468705</c:v>
                      </c:pt>
                      <c:pt idx="2484">
                        <c:v>497.52597656249998</c:v>
                      </c:pt>
                      <c:pt idx="2485">
                        <c:v>497.73469238281206</c:v>
                      </c:pt>
                      <c:pt idx="2486">
                        <c:v>497.93461914062499</c:v>
                      </c:pt>
                      <c:pt idx="2487">
                        <c:v>498.13454589843798</c:v>
                      </c:pt>
                      <c:pt idx="2488">
                        <c:v>498.32314453125002</c:v>
                      </c:pt>
                      <c:pt idx="2489">
                        <c:v>498.51428222656205</c:v>
                      </c:pt>
                      <c:pt idx="2490">
                        <c:v>498.71423339843795</c:v>
                      </c:pt>
                      <c:pt idx="2491">
                        <c:v>498.91667480468703</c:v>
                      </c:pt>
                      <c:pt idx="2492">
                        <c:v>499.12541503906294</c:v>
                      </c:pt>
                      <c:pt idx="2493">
                        <c:v>499.32839355468707</c:v>
                      </c:pt>
                      <c:pt idx="2494">
                        <c:v>499.52202148437499</c:v>
                      </c:pt>
                      <c:pt idx="2495">
                        <c:v>499.721435546875</c:v>
                      </c:pt>
                      <c:pt idx="2496">
                        <c:v>499.93269042968706</c:v>
                      </c:pt>
                      <c:pt idx="2497">
                        <c:v>500.12885742187501</c:v>
                      </c:pt>
                      <c:pt idx="2498">
                        <c:v>500.322509765625</c:v>
                      </c:pt>
                      <c:pt idx="2499">
                        <c:v>500.53425292968706</c:v>
                      </c:pt>
                      <c:pt idx="2500">
                        <c:v>500.72285156250001</c:v>
                      </c:pt>
                      <c:pt idx="2501">
                        <c:v>500.90969238281207</c:v>
                      </c:pt>
                      <c:pt idx="2502">
                        <c:v>501.11716308593702</c:v>
                      </c:pt>
                      <c:pt idx="2503">
                        <c:v>501.31333007812498</c:v>
                      </c:pt>
                      <c:pt idx="2504">
                        <c:v>501.51328124999998</c:v>
                      </c:pt>
                      <c:pt idx="2505">
                        <c:v>501.72377929687502</c:v>
                      </c:pt>
                      <c:pt idx="2506">
                        <c:v>501.92373046875002</c:v>
                      </c:pt>
                      <c:pt idx="2507">
                        <c:v>502.11435546874998</c:v>
                      </c:pt>
                      <c:pt idx="2508">
                        <c:v>502.30722656249998</c:v>
                      </c:pt>
                      <c:pt idx="2509">
                        <c:v>502.51721191406295</c:v>
                      </c:pt>
                      <c:pt idx="2510">
                        <c:v>502.71967773437501</c:v>
                      </c:pt>
                      <c:pt idx="2511">
                        <c:v>502.91635742187498</c:v>
                      </c:pt>
                      <c:pt idx="2512">
                        <c:v>503.12507324218797</c:v>
                      </c:pt>
                      <c:pt idx="2513">
                        <c:v>503.32072753906294</c:v>
                      </c:pt>
                      <c:pt idx="2514">
                        <c:v>503.51940917968705</c:v>
                      </c:pt>
                      <c:pt idx="2515">
                        <c:v>503.71933593749998</c:v>
                      </c:pt>
                      <c:pt idx="2516">
                        <c:v>503.92253417968703</c:v>
                      </c:pt>
                      <c:pt idx="2517">
                        <c:v>504.11745605468707</c:v>
                      </c:pt>
                      <c:pt idx="2518">
                        <c:v>504.30983886718798</c:v>
                      </c:pt>
                      <c:pt idx="2519">
                        <c:v>504.52106933593706</c:v>
                      </c:pt>
                      <c:pt idx="2520">
                        <c:v>504.72529296875001</c:v>
                      </c:pt>
                      <c:pt idx="2521">
                        <c:v>504.9189453125</c:v>
                      </c:pt>
                      <c:pt idx="2522">
                        <c:v>505.11257324218798</c:v>
                      </c:pt>
                      <c:pt idx="2523">
                        <c:v>505.32255859374999</c:v>
                      </c:pt>
                      <c:pt idx="2524">
                        <c:v>505.52878417968702</c:v>
                      </c:pt>
                      <c:pt idx="2525">
                        <c:v>505.7216796875</c:v>
                      </c:pt>
                      <c:pt idx="2526">
                        <c:v>505.92739257812502</c:v>
                      </c:pt>
                      <c:pt idx="2527">
                        <c:v>506.12680664062498</c:v>
                      </c:pt>
                      <c:pt idx="2528">
                        <c:v>506.31416015625001</c:v>
                      </c:pt>
                      <c:pt idx="2529">
                        <c:v>506.51662597656207</c:v>
                      </c:pt>
                      <c:pt idx="2530">
                        <c:v>506.72336425781202</c:v>
                      </c:pt>
                      <c:pt idx="2531">
                        <c:v>506.91750488281207</c:v>
                      </c:pt>
                      <c:pt idx="2532">
                        <c:v>507.11440429687502</c:v>
                      </c:pt>
                      <c:pt idx="2533">
                        <c:v>507.25725097656203</c:v>
                      </c:pt>
                      <c:pt idx="2534">
                        <c:v>507.45771484375001</c:v>
                      </c:pt>
                      <c:pt idx="2535">
                        <c:v>507.71723632812501</c:v>
                      </c:pt>
                      <c:pt idx="2536">
                        <c:v>507.92216796874999</c:v>
                      </c:pt>
                      <c:pt idx="2537">
                        <c:v>508.12412109374998</c:v>
                      </c:pt>
                      <c:pt idx="2538">
                        <c:v>508.31149902343793</c:v>
                      </c:pt>
                      <c:pt idx="2539">
                        <c:v>508.51142578125001</c:v>
                      </c:pt>
                      <c:pt idx="2540">
                        <c:v>508.70959472656205</c:v>
                      </c:pt>
                      <c:pt idx="2541">
                        <c:v>508.90751953124999</c:v>
                      </c:pt>
                      <c:pt idx="2542">
                        <c:v>509.11298828125001</c:v>
                      </c:pt>
                      <c:pt idx="2543">
                        <c:v>509.31240234375002</c:v>
                      </c:pt>
                      <c:pt idx="2544">
                        <c:v>509.51735839843798</c:v>
                      </c:pt>
                      <c:pt idx="2545">
                        <c:v>509.71279296875002</c:v>
                      </c:pt>
                      <c:pt idx="2546">
                        <c:v>509.90341796874998</c:v>
                      </c:pt>
                      <c:pt idx="2547">
                        <c:v>510.11340332031295</c:v>
                      </c:pt>
                      <c:pt idx="2548">
                        <c:v>510.32514648437501</c:v>
                      </c:pt>
                      <c:pt idx="2549">
                        <c:v>510.52255859374998</c:v>
                      </c:pt>
                      <c:pt idx="2550">
                        <c:v>510.71945800781202</c:v>
                      </c:pt>
                      <c:pt idx="2551">
                        <c:v>510.91813964843794</c:v>
                      </c:pt>
                      <c:pt idx="2552">
                        <c:v>511.11481933593706</c:v>
                      </c:pt>
                      <c:pt idx="2553">
                        <c:v>511.31298828125</c:v>
                      </c:pt>
                      <c:pt idx="2554">
                        <c:v>511.51745605468705</c:v>
                      </c:pt>
                      <c:pt idx="2555">
                        <c:v>511.71538085937499</c:v>
                      </c:pt>
                      <c:pt idx="2556">
                        <c:v>511.90903320312498</c:v>
                      </c:pt>
                      <c:pt idx="2557">
                        <c:v>512.10593261718793</c:v>
                      </c:pt>
                      <c:pt idx="2558">
                        <c:v>512.305102539063</c:v>
                      </c:pt>
                      <c:pt idx="2559">
                        <c:v>512.516357421875</c:v>
                      </c:pt>
                      <c:pt idx="2560">
                        <c:v>512.73085937500002</c:v>
                      </c:pt>
                      <c:pt idx="2561">
                        <c:v>512.93833007812498</c:v>
                      </c:pt>
                      <c:pt idx="2562">
                        <c:v>513.120678710937</c:v>
                      </c:pt>
                      <c:pt idx="2563">
                        <c:v>513.30678710937502</c:v>
                      </c:pt>
                      <c:pt idx="2564">
                        <c:v>513.51550292968705</c:v>
                      </c:pt>
                      <c:pt idx="2565">
                        <c:v>513.71469726562498</c:v>
                      </c:pt>
                      <c:pt idx="2566">
                        <c:v>513.9033203125</c:v>
                      </c:pt>
                      <c:pt idx="2567">
                        <c:v>514.10397949218793</c:v>
                      </c:pt>
                      <c:pt idx="2568">
                        <c:v>514.325268554687</c:v>
                      </c:pt>
                      <c:pt idx="2569">
                        <c:v>514.523193359375</c:v>
                      </c:pt>
                      <c:pt idx="2570">
                        <c:v>514.7060546875</c:v>
                      </c:pt>
                      <c:pt idx="2571">
                        <c:v>514.90222167968705</c:v>
                      </c:pt>
                      <c:pt idx="2572">
                        <c:v>515.110424804687</c:v>
                      </c:pt>
                      <c:pt idx="2573">
                        <c:v>515.30607910156209</c:v>
                      </c:pt>
                      <c:pt idx="2574">
                        <c:v>515.50654296874995</c:v>
                      </c:pt>
                      <c:pt idx="2575">
                        <c:v>515.71276855468705</c:v>
                      </c:pt>
                      <c:pt idx="2576">
                        <c:v>515.907153320313</c:v>
                      </c:pt>
                      <c:pt idx="2577">
                        <c:v>516.10959472656202</c:v>
                      </c:pt>
                      <c:pt idx="2578">
                        <c:v>516.30576171874998</c:v>
                      </c:pt>
                      <c:pt idx="2579">
                        <c:v>516.50241699218793</c:v>
                      </c:pt>
                      <c:pt idx="2580">
                        <c:v>516.70864257812502</c:v>
                      </c:pt>
                      <c:pt idx="2581">
                        <c:v>516.91184082031293</c:v>
                      </c:pt>
                      <c:pt idx="2582">
                        <c:v>517.11301269531293</c:v>
                      </c:pt>
                      <c:pt idx="2583">
                        <c:v>517.30844726562498</c:v>
                      </c:pt>
                      <c:pt idx="2584">
                        <c:v>517.50334472656209</c:v>
                      </c:pt>
                      <c:pt idx="2585">
                        <c:v>517.71657714843798</c:v>
                      </c:pt>
                      <c:pt idx="2586">
                        <c:v>517.92282714843793</c:v>
                      </c:pt>
                      <c:pt idx="2587">
                        <c:v>518.11699218750005</c:v>
                      </c:pt>
                      <c:pt idx="2588">
                        <c:v>518.30861816406298</c:v>
                      </c:pt>
                      <c:pt idx="2589">
                        <c:v>518.51306152343795</c:v>
                      </c:pt>
                      <c:pt idx="2590">
                        <c:v>518.71550292968709</c:v>
                      </c:pt>
                      <c:pt idx="2591">
                        <c:v>518.90288085937505</c:v>
                      </c:pt>
                      <c:pt idx="2592">
                        <c:v>519.10407714843791</c:v>
                      </c:pt>
                      <c:pt idx="2593">
                        <c:v>519.30324707031298</c:v>
                      </c:pt>
                      <c:pt idx="2594">
                        <c:v>519.50517578125005</c:v>
                      </c:pt>
                      <c:pt idx="2595">
                        <c:v>519.71140136718793</c:v>
                      </c:pt>
                      <c:pt idx="2596">
                        <c:v>519.90881347656205</c:v>
                      </c:pt>
                      <c:pt idx="2597">
                        <c:v>520.10947265624998</c:v>
                      </c:pt>
                      <c:pt idx="2598">
                        <c:v>520.31318359374995</c:v>
                      </c:pt>
                      <c:pt idx="2599">
                        <c:v>520.50559082031293</c:v>
                      </c:pt>
                      <c:pt idx="2600">
                        <c:v>520.701000976562</c:v>
                      </c:pt>
                      <c:pt idx="2601">
                        <c:v>520.91223144531295</c:v>
                      </c:pt>
                      <c:pt idx="2602">
                        <c:v>521.11542968749995</c:v>
                      </c:pt>
                      <c:pt idx="2603">
                        <c:v>521.32167968750002</c:v>
                      </c:pt>
                      <c:pt idx="2604">
                        <c:v>521.519116210937</c:v>
                      </c:pt>
                      <c:pt idx="2605">
                        <c:v>521.70068359375</c:v>
                      </c:pt>
                      <c:pt idx="2606">
                        <c:v>521.90185546875</c:v>
                      </c:pt>
                      <c:pt idx="2607">
                        <c:v>522.110595703125</c:v>
                      </c:pt>
                      <c:pt idx="2608">
                        <c:v>522.31430664062498</c:v>
                      </c:pt>
                      <c:pt idx="2609">
                        <c:v>522.512451171875</c:v>
                      </c:pt>
                      <c:pt idx="2610">
                        <c:v>522.70610351562505</c:v>
                      </c:pt>
                      <c:pt idx="2611">
                        <c:v>522.90732421874998</c:v>
                      </c:pt>
                      <c:pt idx="2612">
                        <c:v>523.10976562500002</c:v>
                      </c:pt>
                      <c:pt idx="2613">
                        <c:v>523.31596679687505</c:v>
                      </c:pt>
                      <c:pt idx="2614">
                        <c:v>523.509594726562</c:v>
                      </c:pt>
                      <c:pt idx="2615">
                        <c:v>523.69746093749995</c:v>
                      </c:pt>
                      <c:pt idx="2616">
                        <c:v>523.90620117187495</c:v>
                      </c:pt>
                      <c:pt idx="2617">
                        <c:v>524.11191406249998</c:v>
                      </c:pt>
                      <c:pt idx="2618">
                        <c:v>524.306811523438</c:v>
                      </c:pt>
                      <c:pt idx="2619">
                        <c:v>524.50600585937502</c:v>
                      </c:pt>
                      <c:pt idx="2620">
                        <c:v>524.70771484374995</c:v>
                      </c:pt>
                      <c:pt idx="2621">
                        <c:v>524.91140136718798</c:v>
                      </c:pt>
                      <c:pt idx="2622">
                        <c:v>525.11584472656205</c:v>
                      </c:pt>
                      <c:pt idx="2623">
                        <c:v>525.31579589843795</c:v>
                      </c:pt>
                      <c:pt idx="2624">
                        <c:v>525.51699218750002</c:v>
                      </c:pt>
                      <c:pt idx="2625">
                        <c:v>525.71640624999998</c:v>
                      </c:pt>
                      <c:pt idx="2626">
                        <c:v>525.90375976562495</c:v>
                      </c:pt>
                      <c:pt idx="2627">
                        <c:v>526.097412109375</c:v>
                      </c:pt>
                      <c:pt idx="2628">
                        <c:v>526.29736328125</c:v>
                      </c:pt>
                      <c:pt idx="2629">
                        <c:v>526.49855957031298</c:v>
                      </c:pt>
                      <c:pt idx="2630">
                        <c:v>526.704760742188</c:v>
                      </c:pt>
                      <c:pt idx="2631">
                        <c:v>526.90644531249995</c:v>
                      </c:pt>
                      <c:pt idx="2632">
                        <c:v>527.10437011718795</c:v>
                      </c:pt>
                      <c:pt idx="2633">
                        <c:v>527.30756835937495</c:v>
                      </c:pt>
                      <c:pt idx="2634">
                        <c:v>527.512036132812</c:v>
                      </c:pt>
                      <c:pt idx="2635">
                        <c:v>527.69812011718795</c:v>
                      </c:pt>
                      <c:pt idx="2636">
                        <c:v>527.89301757812495</c:v>
                      </c:pt>
                      <c:pt idx="2637">
                        <c:v>528.10175781249995</c:v>
                      </c:pt>
                      <c:pt idx="2638">
                        <c:v>528.297924804687</c:v>
                      </c:pt>
                      <c:pt idx="2639">
                        <c:v>528.495361328125</c:v>
                      </c:pt>
                      <c:pt idx="2640">
                        <c:v>528.71413574218798</c:v>
                      </c:pt>
                      <c:pt idx="2641">
                        <c:v>528.92160644531293</c:v>
                      </c:pt>
                      <c:pt idx="2642">
                        <c:v>529.10822753906291</c:v>
                      </c:pt>
                      <c:pt idx="2643">
                        <c:v>529.300610351562</c:v>
                      </c:pt>
                      <c:pt idx="2644">
                        <c:v>529.50253906249998</c:v>
                      </c:pt>
                      <c:pt idx="2645">
                        <c:v>529.713793945313</c:v>
                      </c:pt>
                      <c:pt idx="2646">
                        <c:v>529.90996093750005</c:v>
                      </c:pt>
                      <c:pt idx="2647">
                        <c:v>530.09606933593705</c:v>
                      </c:pt>
                      <c:pt idx="2648">
                        <c:v>530.28972167968709</c:v>
                      </c:pt>
                      <c:pt idx="2649">
                        <c:v>530.50095214843793</c:v>
                      </c:pt>
                      <c:pt idx="2650">
                        <c:v>530.70339355468707</c:v>
                      </c:pt>
                      <c:pt idx="2651">
                        <c:v>530.89201660156209</c:v>
                      </c:pt>
                      <c:pt idx="2652">
                        <c:v>531.097485351562</c:v>
                      </c:pt>
                      <c:pt idx="2653">
                        <c:v>531.29365234374995</c:v>
                      </c:pt>
                      <c:pt idx="2654">
                        <c:v>531.49360351562495</c:v>
                      </c:pt>
                      <c:pt idx="2655">
                        <c:v>531.69729003906298</c:v>
                      </c:pt>
                      <c:pt idx="2656">
                        <c:v>531.89719238281202</c:v>
                      </c:pt>
                      <c:pt idx="2657">
                        <c:v>532.10517578124995</c:v>
                      </c:pt>
                      <c:pt idx="2658">
                        <c:v>532.31845703124998</c:v>
                      </c:pt>
                      <c:pt idx="2659">
                        <c:v>532.515380859375</c:v>
                      </c:pt>
                      <c:pt idx="2660">
                        <c:v>532.70073242187505</c:v>
                      </c:pt>
                      <c:pt idx="2661">
                        <c:v>532.897387695313</c:v>
                      </c:pt>
                      <c:pt idx="2662">
                        <c:v>533.093017578125</c:v>
                      </c:pt>
                      <c:pt idx="2663">
                        <c:v>533.30124511718793</c:v>
                      </c:pt>
                      <c:pt idx="2664">
                        <c:v>533.504956054687</c:v>
                      </c:pt>
                      <c:pt idx="2665">
                        <c:v>533.68779296875005</c:v>
                      </c:pt>
                      <c:pt idx="2666">
                        <c:v>533.88017578125005</c:v>
                      </c:pt>
                      <c:pt idx="2667">
                        <c:v>534.092700195313</c:v>
                      </c:pt>
                      <c:pt idx="2668">
                        <c:v>534.30019531250002</c:v>
                      </c:pt>
                      <c:pt idx="2669">
                        <c:v>534.50085449218795</c:v>
                      </c:pt>
                      <c:pt idx="2670">
                        <c:v>534.70078124999998</c:v>
                      </c:pt>
                      <c:pt idx="2671">
                        <c:v>534.899975585937</c:v>
                      </c:pt>
                      <c:pt idx="2672">
                        <c:v>535.106201171875</c:v>
                      </c:pt>
                      <c:pt idx="2673">
                        <c:v>535.30812988281207</c:v>
                      </c:pt>
                      <c:pt idx="2674">
                        <c:v>535.49724121093709</c:v>
                      </c:pt>
                      <c:pt idx="2675">
                        <c:v>535.70397949218795</c:v>
                      </c:pt>
                      <c:pt idx="2676">
                        <c:v>535.90341796874998</c:v>
                      </c:pt>
                      <c:pt idx="2677">
                        <c:v>536.08774414062498</c:v>
                      </c:pt>
                      <c:pt idx="2678">
                        <c:v>536.28764648437505</c:v>
                      </c:pt>
                      <c:pt idx="2679">
                        <c:v>536.50393066406298</c:v>
                      </c:pt>
                      <c:pt idx="2680">
                        <c:v>536.71267089843798</c:v>
                      </c:pt>
                      <c:pt idx="2681">
                        <c:v>536.89248046875002</c:v>
                      </c:pt>
                      <c:pt idx="2682">
                        <c:v>537.08613281249995</c:v>
                      </c:pt>
                      <c:pt idx="2683">
                        <c:v>537.296142578125</c:v>
                      </c:pt>
                      <c:pt idx="2684">
                        <c:v>537.50112304687502</c:v>
                      </c:pt>
                      <c:pt idx="2685">
                        <c:v>537.70229492187502</c:v>
                      </c:pt>
                      <c:pt idx="2686">
                        <c:v>537.90219726562498</c:v>
                      </c:pt>
                      <c:pt idx="2687">
                        <c:v>538.09509277343795</c:v>
                      </c:pt>
                      <c:pt idx="2688">
                        <c:v>538.29252929687505</c:v>
                      </c:pt>
                      <c:pt idx="2689">
                        <c:v>538.51259765625002</c:v>
                      </c:pt>
                      <c:pt idx="2690">
                        <c:v>538.69794921874995</c:v>
                      </c:pt>
                      <c:pt idx="2691">
                        <c:v>538.88352050781202</c:v>
                      </c:pt>
                      <c:pt idx="2692">
                        <c:v>539.09802246093705</c:v>
                      </c:pt>
                      <c:pt idx="2693">
                        <c:v>539.29167480468709</c:v>
                      </c:pt>
                      <c:pt idx="2694">
                        <c:v>539.48156738281205</c:v>
                      </c:pt>
                      <c:pt idx="2695">
                        <c:v>539.69079589843795</c:v>
                      </c:pt>
                      <c:pt idx="2696">
                        <c:v>539.89699707031298</c:v>
                      </c:pt>
                      <c:pt idx="2697">
                        <c:v>540.08889160156207</c:v>
                      </c:pt>
                      <c:pt idx="2698">
                        <c:v>540.28254394531291</c:v>
                      </c:pt>
                      <c:pt idx="2699">
                        <c:v>540.48374023437498</c:v>
                      </c:pt>
                      <c:pt idx="2700">
                        <c:v>540.694995117188</c:v>
                      </c:pt>
                      <c:pt idx="2701">
                        <c:v>540.898681640625</c:v>
                      </c:pt>
                      <c:pt idx="2702">
                        <c:v>541.09282226562505</c:v>
                      </c:pt>
                      <c:pt idx="2703">
                        <c:v>541.29277343750005</c:v>
                      </c:pt>
                      <c:pt idx="2704">
                        <c:v>541.514086914063</c:v>
                      </c:pt>
                      <c:pt idx="2705">
                        <c:v>541.708984375</c:v>
                      </c:pt>
                      <c:pt idx="2706">
                        <c:v>541.87746582031298</c:v>
                      </c:pt>
                      <c:pt idx="2707">
                        <c:v>542.079907226562</c:v>
                      </c:pt>
                      <c:pt idx="2708">
                        <c:v>542.2861328125</c:v>
                      </c:pt>
                      <c:pt idx="2709">
                        <c:v>542.48229980468705</c:v>
                      </c:pt>
                      <c:pt idx="2710">
                        <c:v>542.68601074218793</c:v>
                      </c:pt>
                      <c:pt idx="2711">
                        <c:v>542.89096679687498</c:v>
                      </c:pt>
                      <c:pt idx="2712">
                        <c:v>543.0966796875</c:v>
                      </c:pt>
                      <c:pt idx="2713">
                        <c:v>543.29787597656207</c:v>
                      </c:pt>
                      <c:pt idx="2714">
                        <c:v>543.50158691406295</c:v>
                      </c:pt>
                      <c:pt idx="2715">
                        <c:v>543.69648437499995</c:v>
                      </c:pt>
                      <c:pt idx="2716">
                        <c:v>543.89011230468702</c:v>
                      </c:pt>
                      <c:pt idx="2717">
                        <c:v>544.09885253906293</c:v>
                      </c:pt>
                      <c:pt idx="2718">
                        <c:v>544.300048828125</c:v>
                      </c:pt>
                      <c:pt idx="2719">
                        <c:v>544.489916992188</c:v>
                      </c:pt>
                      <c:pt idx="2720">
                        <c:v>544.68232421874995</c:v>
                      </c:pt>
                      <c:pt idx="2721">
                        <c:v>544.88024902343795</c:v>
                      </c:pt>
                      <c:pt idx="2722">
                        <c:v>545.09274902343793</c:v>
                      </c:pt>
                      <c:pt idx="2723">
                        <c:v>545.297192382812</c:v>
                      </c:pt>
                      <c:pt idx="2724">
                        <c:v>545.49082031249998</c:v>
                      </c:pt>
                      <c:pt idx="2725">
                        <c:v>545.69201660156205</c:v>
                      </c:pt>
                      <c:pt idx="2726">
                        <c:v>545.89069824218791</c:v>
                      </c:pt>
                      <c:pt idx="2727">
                        <c:v>546.09062500000005</c:v>
                      </c:pt>
                      <c:pt idx="2728">
                        <c:v>546.29609374999995</c:v>
                      </c:pt>
                      <c:pt idx="2729">
                        <c:v>546.49980468750005</c:v>
                      </c:pt>
                      <c:pt idx="2730">
                        <c:v>546.69545898437502</c:v>
                      </c:pt>
                      <c:pt idx="2731">
                        <c:v>546.896655273438</c:v>
                      </c:pt>
                      <c:pt idx="2732">
                        <c:v>547.091552734375</c:v>
                      </c:pt>
                      <c:pt idx="2733">
                        <c:v>547.28520507812505</c:v>
                      </c:pt>
                      <c:pt idx="2734">
                        <c:v>547.48261718749995</c:v>
                      </c:pt>
                      <c:pt idx="2735">
                        <c:v>547.68757324218791</c:v>
                      </c:pt>
                      <c:pt idx="2736">
                        <c:v>547.89807128906295</c:v>
                      </c:pt>
                      <c:pt idx="2737">
                        <c:v>548.092211914063</c:v>
                      </c:pt>
                      <c:pt idx="2738">
                        <c:v>548.28586425781202</c:v>
                      </c:pt>
                      <c:pt idx="2739">
                        <c:v>548.481518554687</c:v>
                      </c:pt>
                      <c:pt idx="2740">
                        <c:v>548.68598632812495</c:v>
                      </c:pt>
                      <c:pt idx="2741">
                        <c:v>548.90227050781209</c:v>
                      </c:pt>
                      <c:pt idx="2742">
                        <c:v>549.09589843749995</c:v>
                      </c:pt>
                      <c:pt idx="2743">
                        <c:v>549.28703613281209</c:v>
                      </c:pt>
                      <c:pt idx="2744">
                        <c:v>549.478686523438</c:v>
                      </c:pt>
                      <c:pt idx="2745">
                        <c:v>549.667797851562</c:v>
                      </c:pt>
                      <c:pt idx="2746">
                        <c:v>549.883544921875</c:v>
                      </c:pt>
                      <c:pt idx="2747">
                        <c:v>550.08798828124998</c:v>
                      </c:pt>
                      <c:pt idx="2748">
                        <c:v>550.28164062500002</c:v>
                      </c:pt>
                      <c:pt idx="2749">
                        <c:v>550.48083496093705</c:v>
                      </c:pt>
                      <c:pt idx="2750">
                        <c:v>550.68505859375</c:v>
                      </c:pt>
                      <c:pt idx="2751">
                        <c:v>550.89204101562495</c:v>
                      </c:pt>
                      <c:pt idx="2752">
                        <c:v>551.09020996093705</c:v>
                      </c:pt>
                      <c:pt idx="2753">
                        <c:v>551.29189453125002</c:v>
                      </c:pt>
                      <c:pt idx="2754">
                        <c:v>551.490551757812</c:v>
                      </c:pt>
                      <c:pt idx="2755">
                        <c:v>551.68620605468709</c:v>
                      </c:pt>
                      <c:pt idx="2756">
                        <c:v>551.89243164062498</c:v>
                      </c:pt>
                      <c:pt idx="2757">
                        <c:v>552.08408203124998</c:v>
                      </c:pt>
                      <c:pt idx="2758">
                        <c:v>552.281494140625</c:v>
                      </c:pt>
                      <c:pt idx="2759">
                        <c:v>552.48215332031293</c:v>
                      </c:pt>
                      <c:pt idx="2760">
                        <c:v>552.67631835937505</c:v>
                      </c:pt>
                      <c:pt idx="2761">
                        <c:v>552.88432617187505</c:v>
                      </c:pt>
                      <c:pt idx="2762">
                        <c:v>553.08676757812498</c:v>
                      </c:pt>
                      <c:pt idx="2763">
                        <c:v>553.284912109375</c:v>
                      </c:pt>
                      <c:pt idx="2764">
                        <c:v>553.476806640625</c:v>
                      </c:pt>
                      <c:pt idx="2765">
                        <c:v>553.68303222656209</c:v>
                      </c:pt>
                      <c:pt idx="2766">
                        <c:v>553.894287109375</c:v>
                      </c:pt>
                      <c:pt idx="2767">
                        <c:v>554.09599609375005</c:v>
                      </c:pt>
                      <c:pt idx="2768">
                        <c:v>554.29213867187502</c:v>
                      </c:pt>
                      <c:pt idx="2769">
                        <c:v>554.48276367187498</c:v>
                      </c:pt>
                      <c:pt idx="2770">
                        <c:v>554.687744140625</c:v>
                      </c:pt>
                      <c:pt idx="2771">
                        <c:v>554.88388671874998</c:v>
                      </c:pt>
                      <c:pt idx="2772">
                        <c:v>555.07751464843795</c:v>
                      </c:pt>
                      <c:pt idx="2773">
                        <c:v>555.28173828125</c:v>
                      </c:pt>
                      <c:pt idx="2774">
                        <c:v>555.48669433593705</c:v>
                      </c:pt>
                      <c:pt idx="2775">
                        <c:v>555.68359375</c:v>
                      </c:pt>
                      <c:pt idx="2776">
                        <c:v>555.878491210937</c:v>
                      </c:pt>
                      <c:pt idx="2777">
                        <c:v>556.08850097656205</c:v>
                      </c:pt>
                      <c:pt idx="2778">
                        <c:v>556.28718261718791</c:v>
                      </c:pt>
                      <c:pt idx="2779">
                        <c:v>556.48635253906298</c:v>
                      </c:pt>
                      <c:pt idx="2780">
                        <c:v>556.67800292968707</c:v>
                      </c:pt>
                      <c:pt idx="2781">
                        <c:v>556.88674316406298</c:v>
                      </c:pt>
                      <c:pt idx="2782">
                        <c:v>557.09118652343795</c:v>
                      </c:pt>
                      <c:pt idx="2783">
                        <c:v>557.27802734374995</c:v>
                      </c:pt>
                      <c:pt idx="2784">
                        <c:v>557.48098144531298</c:v>
                      </c:pt>
                      <c:pt idx="2785">
                        <c:v>557.68093261718798</c:v>
                      </c:pt>
                      <c:pt idx="2786">
                        <c:v>557.88588867187502</c:v>
                      </c:pt>
                      <c:pt idx="2787">
                        <c:v>558.08632812500002</c:v>
                      </c:pt>
                      <c:pt idx="2788">
                        <c:v>558.28452148437498</c:v>
                      </c:pt>
                      <c:pt idx="2789">
                        <c:v>558.482666015625</c:v>
                      </c:pt>
                      <c:pt idx="2790">
                        <c:v>558.68183593749995</c:v>
                      </c:pt>
                      <c:pt idx="2791">
                        <c:v>558.88051757812502</c:v>
                      </c:pt>
                      <c:pt idx="2792">
                        <c:v>559.07490234374995</c:v>
                      </c:pt>
                      <c:pt idx="2793">
                        <c:v>559.27358398437502</c:v>
                      </c:pt>
                      <c:pt idx="2794">
                        <c:v>559.47604980468702</c:v>
                      </c:pt>
                      <c:pt idx="2795">
                        <c:v>559.67397460937502</c:v>
                      </c:pt>
                      <c:pt idx="2796">
                        <c:v>559.87138671875005</c:v>
                      </c:pt>
                      <c:pt idx="2797">
                        <c:v>560.076342773438</c:v>
                      </c:pt>
                      <c:pt idx="2798">
                        <c:v>560.28305664062498</c:v>
                      </c:pt>
                      <c:pt idx="2799">
                        <c:v>560.474194335937</c:v>
                      </c:pt>
                      <c:pt idx="2800">
                        <c:v>560.67111816406293</c:v>
                      </c:pt>
                      <c:pt idx="2801">
                        <c:v>560.883129882812</c:v>
                      </c:pt>
                      <c:pt idx="2802">
                        <c:v>561.08054199218793</c:v>
                      </c:pt>
                      <c:pt idx="2803">
                        <c:v>561.27216796874995</c:v>
                      </c:pt>
                      <c:pt idx="2804">
                        <c:v>561.47966308593709</c:v>
                      </c:pt>
                      <c:pt idx="2805">
                        <c:v>561.67656250000005</c:v>
                      </c:pt>
                      <c:pt idx="2806">
                        <c:v>561.87521972656202</c:v>
                      </c:pt>
                      <c:pt idx="2807">
                        <c:v>562.08395996093702</c:v>
                      </c:pt>
                      <c:pt idx="2808">
                        <c:v>562.28063964843795</c:v>
                      </c:pt>
                      <c:pt idx="2809">
                        <c:v>562.46975097656207</c:v>
                      </c:pt>
                      <c:pt idx="2810">
                        <c:v>562.67597656249995</c:v>
                      </c:pt>
                      <c:pt idx="2811">
                        <c:v>562.89301757812495</c:v>
                      </c:pt>
                      <c:pt idx="2812">
                        <c:v>563.08740234375</c:v>
                      </c:pt>
                      <c:pt idx="2813">
                        <c:v>563.282299804687</c:v>
                      </c:pt>
                      <c:pt idx="2814">
                        <c:v>563.49531249999995</c:v>
                      </c:pt>
                      <c:pt idx="2815">
                        <c:v>563.68696289062495</c:v>
                      </c:pt>
                      <c:pt idx="2816">
                        <c:v>563.88186035156207</c:v>
                      </c:pt>
                      <c:pt idx="2817">
                        <c:v>564.090087890625</c:v>
                      </c:pt>
                      <c:pt idx="2818">
                        <c:v>564.27695312499998</c:v>
                      </c:pt>
                      <c:pt idx="2819">
                        <c:v>564.46555175781202</c:v>
                      </c:pt>
                      <c:pt idx="2820">
                        <c:v>564.67302246093709</c:v>
                      </c:pt>
                      <c:pt idx="2821">
                        <c:v>564.89182128906293</c:v>
                      </c:pt>
                      <c:pt idx="2822">
                        <c:v>565.09174804687495</c:v>
                      </c:pt>
                      <c:pt idx="2823">
                        <c:v>565.277099609375</c:v>
                      </c:pt>
                      <c:pt idx="2824">
                        <c:v>565.47377929687502</c:v>
                      </c:pt>
                      <c:pt idx="2825">
                        <c:v>565.67194824218791</c:v>
                      </c:pt>
                      <c:pt idx="2826">
                        <c:v>565.87639160156209</c:v>
                      </c:pt>
                      <c:pt idx="2827">
                        <c:v>566.087646484375</c:v>
                      </c:pt>
                      <c:pt idx="2828">
                        <c:v>566.28254394531291</c:v>
                      </c:pt>
                      <c:pt idx="2829">
                        <c:v>566.47795410156209</c:v>
                      </c:pt>
                      <c:pt idx="2830">
                        <c:v>566.675366210937</c:v>
                      </c:pt>
                      <c:pt idx="2831">
                        <c:v>566.87854003906295</c:v>
                      </c:pt>
                      <c:pt idx="2832">
                        <c:v>567.07973632812502</c:v>
                      </c:pt>
                      <c:pt idx="2833">
                        <c:v>567.26962890624998</c:v>
                      </c:pt>
                      <c:pt idx="2834">
                        <c:v>567.46503906249995</c:v>
                      </c:pt>
                      <c:pt idx="2835">
                        <c:v>567.66171874999998</c:v>
                      </c:pt>
                      <c:pt idx="2836">
                        <c:v>567.86542968749995</c:v>
                      </c:pt>
                      <c:pt idx="2837">
                        <c:v>568.06735839843793</c:v>
                      </c:pt>
                      <c:pt idx="2838">
                        <c:v>568.26677246093709</c:v>
                      </c:pt>
                      <c:pt idx="2839">
                        <c:v>568.4697265625</c:v>
                      </c:pt>
                      <c:pt idx="2840">
                        <c:v>568.67092285156207</c:v>
                      </c:pt>
                      <c:pt idx="2841">
                        <c:v>568.87966308593707</c:v>
                      </c:pt>
                      <c:pt idx="2842">
                        <c:v>569.07580566406295</c:v>
                      </c:pt>
                      <c:pt idx="2843">
                        <c:v>569.27143554687495</c:v>
                      </c:pt>
                      <c:pt idx="2844">
                        <c:v>569.47314453125</c:v>
                      </c:pt>
                      <c:pt idx="2845">
                        <c:v>569.66428222656202</c:v>
                      </c:pt>
                      <c:pt idx="2846">
                        <c:v>569.85993652343791</c:v>
                      </c:pt>
                      <c:pt idx="2847">
                        <c:v>570.06992187499998</c:v>
                      </c:pt>
                      <c:pt idx="2848">
                        <c:v>570.28117675781209</c:v>
                      </c:pt>
                      <c:pt idx="2849">
                        <c:v>570.47358398437495</c:v>
                      </c:pt>
                      <c:pt idx="2850">
                        <c:v>570.66596679687495</c:v>
                      </c:pt>
                      <c:pt idx="2851">
                        <c:v>570.86210937500005</c:v>
                      </c:pt>
                      <c:pt idx="2852">
                        <c:v>571.07084960937505</c:v>
                      </c:pt>
                      <c:pt idx="2853">
                        <c:v>571.27707519531293</c:v>
                      </c:pt>
                      <c:pt idx="2854">
                        <c:v>571.469970703125</c:v>
                      </c:pt>
                      <c:pt idx="2855">
                        <c:v>571.66989746093702</c:v>
                      </c:pt>
                      <c:pt idx="2856">
                        <c:v>571.87360839843791</c:v>
                      </c:pt>
                      <c:pt idx="2857">
                        <c:v>572.06726074218795</c:v>
                      </c:pt>
                      <c:pt idx="2858">
                        <c:v>572.26340332031293</c:v>
                      </c:pt>
                      <c:pt idx="2859">
                        <c:v>572.47841796875002</c:v>
                      </c:pt>
                      <c:pt idx="2860">
                        <c:v>572.66904296874998</c:v>
                      </c:pt>
                      <c:pt idx="2861">
                        <c:v>572.848876953125</c:v>
                      </c:pt>
                      <c:pt idx="2862">
                        <c:v>573.05634765624995</c:v>
                      </c:pt>
                      <c:pt idx="2863">
                        <c:v>573.267578125</c:v>
                      </c:pt>
                      <c:pt idx="2864">
                        <c:v>573.46677246093702</c:v>
                      </c:pt>
                      <c:pt idx="2865">
                        <c:v>573.66669921874995</c:v>
                      </c:pt>
                      <c:pt idx="2866">
                        <c:v>573.87365722656205</c:v>
                      </c:pt>
                      <c:pt idx="2867">
                        <c:v>574.067309570313</c:v>
                      </c:pt>
                      <c:pt idx="2868">
                        <c:v>574.264721679687</c:v>
                      </c:pt>
                      <c:pt idx="2869">
                        <c:v>574.48100585937505</c:v>
                      </c:pt>
                      <c:pt idx="2870">
                        <c:v>574.67517089843795</c:v>
                      </c:pt>
                      <c:pt idx="2871">
                        <c:v>574.871337890625</c:v>
                      </c:pt>
                      <c:pt idx="2872">
                        <c:v>575.07756347656209</c:v>
                      </c:pt>
                      <c:pt idx="2873">
                        <c:v>575.27119140624995</c:v>
                      </c:pt>
                      <c:pt idx="2874">
                        <c:v>575.46682128906298</c:v>
                      </c:pt>
                      <c:pt idx="2875">
                        <c:v>575.666748046875</c:v>
                      </c:pt>
                      <c:pt idx="2876">
                        <c:v>575.864184570313</c:v>
                      </c:pt>
                      <c:pt idx="2877">
                        <c:v>576.07670898437505</c:v>
                      </c:pt>
                      <c:pt idx="2878">
                        <c:v>576.28544921875005</c:v>
                      </c:pt>
                      <c:pt idx="2879">
                        <c:v>576.47155761718705</c:v>
                      </c:pt>
                      <c:pt idx="2880">
                        <c:v>576.65891113281293</c:v>
                      </c:pt>
                      <c:pt idx="2881">
                        <c:v>576.861328125</c:v>
                      </c:pt>
                      <c:pt idx="2882">
                        <c:v>577.0625</c:v>
                      </c:pt>
                      <c:pt idx="2883">
                        <c:v>577.25993652343709</c:v>
                      </c:pt>
                      <c:pt idx="2884">
                        <c:v>577.46743164062502</c:v>
                      </c:pt>
                      <c:pt idx="2885">
                        <c:v>577.66108398437495</c:v>
                      </c:pt>
                      <c:pt idx="2886">
                        <c:v>577.86655273437498</c:v>
                      </c:pt>
                      <c:pt idx="2887">
                        <c:v>578.06269531249995</c:v>
                      </c:pt>
                      <c:pt idx="2888">
                        <c:v>578.25583496093702</c:v>
                      </c:pt>
                      <c:pt idx="2889">
                        <c:v>578.46584472656298</c:v>
                      </c:pt>
                      <c:pt idx="2890">
                        <c:v>578.66198730468705</c:v>
                      </c:pt>
                      <c:pt idx="2891">
                        <c:v>578.85812988281293</c:v>
                      </c:pt>
                      <c:pt idx="2892">
                        <c:v>579.05480957031205</c:v>
                      </c:pt>
                      <c:pt idx="2893">
                        <c:v>579.26530761718709</c:v>
                      </c:pt>
                      <c:pt idx="2894">
                        <c:v>579.46977539062505</c:v>
                      </c:pt>
                      <c:pt idx="2895">
                        <c:v>579.67045898437505</c:v>
                      </c:pt>
                      <c:pt idx="2896">
                        <c:v>579.875415039063</c:v>
                      </c:pt>
                      <c:pt idx="2897">
                        <c:v>580.06455078124998</c:v>
                      </c:pt>
                      <c:pt idx="2898">
                        <c:v>580.26950683593793</c:v>
                      </c:pt>
                      <c:pt idx="2899">
                        <c:v>580.46767578125002</c:v>
                      </c:pt>
                      <c:pt idx="2900">
                        <c:v>580.65805664062498</c:v>
                      </c:pt>
                      <c:pt idx="2901">
                        <c:v>580.86428222656298</c:v>
                      </c:pt>
                      <c:pt idx="2902">
                        <c:v>581.06296386718702</c:v>
                      </c:pt>
                      <c:pt idx="2903">
                        <c:v>581.26088867187502</c:v>
                      </c:pt>
                      <c:pt idx="2904">
                        <c:v>581.459057617187</c:v>
                      </c:pt>
                      <c:pt idx="2905">
                        <c:v>581.65522460937495</c:v>
                      </c:pt>
                      <c:pt idx="2906">
                        <c:v>581.85263671874998</c:v>
                      </c:pt>
                      <c:pt idx="2907">
                        <c:v>582.05329589843791</c:v>
                      </c:pt>
                      <c:pt idx="2908">
                        <c:v>582.25500488281295</c:v>
                      </c:pt>
                      <c:pt idx="2909">
                        <c:v>582.45292968750005</c:v>
                      </c:pt>
                      <c:pt idx="2910">
                        <c:v>582.65537109374998</c:v>
                      </c:pt>
                      <c:pt idx="2911">
                        <c:v>582.85605468749998</c:v>
                      </c:pt>
                      <c:pt idx="2912">
                        <c:v>583.06728515625002</c:v>
                      </c:pt>
                      <c:pt idx="2913">
                        <c:v>583.27526855468705</c:v>
                      </c:pt>
                      <c:pt idx="2914">
                        <c:v>583.46464843750005</c:v>
                      </c:pt>
                      <c:pt idx="2915">
                        <c:v>583.66206054687495</c:v>
                      </c:pt>
                      <c:pt idx="2916">
                        <c:v>583.85947265624998</c:v>
                      </c:pt>
                      <c:pt idx="2917">
                        <c:v>584.05512695312495</c:v>
                      </c:pt>
                      <c:pt idx="2918">
                        <c:v>584.25556640624995</c:v>
                      </c:pt>
                      <c:pt idx="2919">
                        <c:v>584.45676269531293</c:v>
                      </c:pt>
                      <c:pt idx="2920">
                        <c:v>584.65920410156207</c:v>
                      </c:pt>
                      <c:pt idx="2921">
                        <c:v>584.85537109375002</c:v>
                      </c:pt>
                      <c:pt idx="2922">
                        <c:v>585.05229492187505</c:v>
                      </c:pt>
                      <c:pt idx="2923">
                        <c:v>585.26101074218798</c:v>
                      </c:pt>
                      <c:pt idx="2924">
                        <c:v>585.47023925781207</c:v>
                      </c:pt>
                      <c:pt idx="2925">
                        <c:v>585.66188964843798</c:v>
                      </c:pt>
                      <c:pt idx="2926">
                        <c:v>585.850512695313</c:v>
                      </c:pt>
                      <c:pt idx="2927">
                        <c:v>586.05622558593791</c:v>
                      </c:pt>
                      <c:pt idx="2928">
                        <c:v>586.25615234375005</c:v>
                      </c:pt>
                      <c:pt idx="2929">
                        <c:v>586.45607910156207</c:v>
                      </c:pt>
                      <c:pt idx="2930">
                        <c:v>586.65800781250005</c:v>
                      </c:pt>
                      <c:pt idx="2931">
                        <c:v>586.85217285156205</c:v>
                      </c:pt>
                      <c:pt idx="2932">
                        <c:v>587.05463867187495</c:v>
                      </c:pt>
                      <c:pt idx="2933">
                        <c:v>587.25783691406207</c:v>
                      </c:pt>
                      <c:pt idx="2934">
                        <c:v>587.45397949218795</c:v>
                      </c:pt>
                      <c:pt idx="2935">
                        <c:v>587.658935546875</c:v>
                      </c:pt>
                      <c:pt idx="2936">
                        <c:v>587.86013183593798</c:v>
                      </c:pt>
                      <c:pt idx="2937">
                        <c:v>588.06005859375</c:v>
                      </c:pt>
                      <c:pt idx="2938">
                        <c:v>588.26125488281298</c:v>
                      </c:pt>
                      <c:pt idx="2939">
                        <c:v>588.452392578125</c:v>
                      </c:pt>
                      <c:pt idx="2940">
                        <c:v>588.65231933593793</c:v>
                      </c:pt>
                      <c:pt idx="2941">
                        <c:v>588.85400390625</c:v>
                      </c:pt>
                      <c:pt idx="2942">
                        <c:v>589.05771484374998</c:v>
                      </c:pt>
                      <c:pt idx="2943">
                        <c:v>589.25588378906298</c:v>
                      </c:pt>
                      <c:pt idx="2944">
                        <c:v>589.45832519531291</c:v>
                      </c:pt>
                      <c:pt idx="2945">
                        <c:v>589.66831054687498</c:v>
                      </c:pt>
                      <c:pt idx="2946">
                        <c:v>589.85566406249995</c:v>
                      </c:pt>
                      <c:pt idx="2947">
                        <c:v>590.04931640625</c:v>
                      </c:pt>
                      <c:pt idx="2948">
                        <c:v>590.25429687500002</c:v>
                      </c:pt>
                      <c:pt idx="2949">
                        <c:v>590.44543457031205</c:v>
                      </c:pt>
                      <c:pt idx="2950">
                        <c:v>590.64912109374995</c:v>
                      </c:pt>
                      <c:pt idx="2951">
                        <c:v>590.867919921875</c:v>
                      </c:pt>
                      <c:pt idx="2952">
                        <c:v>591.06157226562505</c:v>
                      </c:pt>
                      <c:pt idx="2953">
                        <c:v>591.24892578125002</c:v>
                      </c:pt>
                      <c:pt idx="2954">
                        <c:v>591.45439453125005</c:v>
                      </c:pt>
                      <c:pt idx="2955">
                        <c:v>591.655590820312</c:v>
                      </c:pt>
                      <c:pt idx="2956">
                        <c:v>591.84370117187495</c:v>
                      </c:pt>
                      <c:pt idx="2957">
                        <c:v>592.03984375000005</c:v>
                      </c:pt>
                      <c:pt idx="2958">
                        <c:v>592.25234375000002</c:v>
                      </c:pt>
                      <c:pt idx="2959">
                        <c:v>592.46359863281293</c:v>
                      </c:pt>
                      <c:pt idx="2960">
                        <c:v>592.66228027343709</c:v>
                      </c:pt>
                      <c:pt idx="2961">
                        <c:v>592.85341796875002</c:v>
                      </c:pt>
                      <c:pt idx="2962">
                        <c:v>593.068432617187</c:v>
                      </c:pt>
                      <c:pt idx="2963">
                        <c:v>593.27463378906293</c:v>
                      </c:pt>
                      <c:pt idx="2964">
                        <c:v>593.45444335937498</c:v>
                      </c:pt>
                      <c:pt idx="2965">
                        <c:v>593.65312500000005</c:v>
                      </c:pt>
                      <c:pt idx="2966">
                        <c:v>593.851806640625</c:v>
                      </c:pt>
                      <c:pt idx="2967">
                        <c:v>594.05300292968798</c:v>
                      </c:pt>
                      <c:pt idx="2968">
                        <c:v>594.25419921875005</c:v>
                      </c:pt>
                      <c:pt idx="2969">
                        <c:v>594.44782714843791</c:v>
                      </c:pt>
                      <c:pt idx="2970">
                        <c:v>594.651538085938</c:v>
                      </c:pt>
                      <c:pt idx="2971">
                        <c:v>594.848217773437</c:v>
                      </c:pt>
                      <c:pt idx="2972">
                        <c:v>595.046142578125</c:v>
                      </c:pt>
                      <c:pt idx="2973">
                        <c:v>595.24606933593793</c:v>
                      </c:pt>
                      <c:pt idx="2974">
                        <c:v>595.45178222656295</c:v>
                      </c:pt>
                      <c:pt idx="2975">
                        <c:v>595.65749511718707</c:v>
                      </c:pt>
                      <c:pt idx="2976">
                        <c:v>595.86118164062498</c:v>
                      </c:pt>
                      <c:pt idx="2977">
                        <c:v>596.05356445312498</c:v>
                      </c:pt>
                      <c:pt idx="2978">
                        <c:v>596.25100097656298</c:v>
                      </c:pt>
                      <c:pt idx="2979">
                        <c:v>596.46101074218791</c:v>
                      </c:pt>
                      <c:pt idx="2980">
                        <c:v>596.64636230468705</c:v>
                      </c:pt>
                      <c:pt idx="2981">
                        <c:v>596.84755859375002</c:v>
                      </c:pt>
                      <c:pt idx="2982">
                        <c:v>597.04999999999995</c:v>
                      </c:pt>
                      <c:pt idx="2983">
                        <c:v>597.24035644531295</c:v>
                      </c:pt>
                      <c:pt idx="2984">
                        <c:v>597.44731445312505</c:v>
                      </c:pt>
                      <c:pt idx="2985">
                        <c:v>597.654296875</c:v>
                      </c:pt>
                      <c:pt idx="2986">
                        <c:v>597.85046386718705</c:v>
                      </c:pt>
                      <c:pt idx="2987">
                        <c:v>598.04533691406209</c:v>
                      </c:pt>
                      <c:pt idx="2988">
                        <c:v>598.25283203125002</c:v>
                      </c:pt>
                      <c:pt idx="2989">
                        <c:v>598.46535644531298</c:v>
                      </c:pt>
                      <c:pt idx="2990">
                        <c:v>598.65749511718707</c:v>
                      </c:pt>
                      <c:pt idx="2991">
                        <c:v>598.84484863281295</c:v>
                      </c:pt>
                      <c:pt idx="2992">
                        <c:v>599.04628906250002</c:v>
                      </c:pt>
                      <c:pt idx="2993">
                        <c:v>599.24873046874995</c:v>
                      </c:pt>
                      <c:pt idx="2994">
                        <c:v>599.44863281250002</c:v>
                      </c:pt>
                      <c:pt idx="2995">
                        <c:v>599.64609374999998</c:v>
                      </c:pt>
                      <c:pt idx="2996">
                        <c:v>599.85231933593798</c:v>
                      </c:pt>
                      <c:pt idx="2997">
                        <c:v>600.05473632812505</c:v>
                      </c:pt>
                      <c:pt idx="2998">
                        <c:v>600.24082031249998</c:v>
                      </c:pt>
                      <c:pt idx="2999">
                        <c:v>600.43698730468702</c:v>
                      </c:pt>
                      <c:pt idx="3000">
                        <c:v>600.64323730468709</c:v>
                      </c:pt>
                      <c:pt idx="3001">
                        <c:v>600.84189453124998</c:v>
                      </c:pt>
                      <c:pt idx="3002">
                        <c:v>601.04685058593793</c:v>
                      </c:pt>
                      <c:pt idx="3003">
                        <c:v>601.252856445313</c:v>
                      </c:pt>
                      <c:pt idx="3004">
                        <c:v>601.44899902343707</c:v>
                      </c:pt>
                      <c:pt idx="3005">
                        <c:v>601.64790039062495</c:v>
                      </c:pt>
                      <c:pt idx="3006">
                        <c:v>601.85285644531291</c:v>
                      </c:pt>
                      <c:pt idx="3007">
                        <c:v>602.045239257812</c:v>
                      </c:pt>
                      <c:pt idx="3008">
                        <c:v>602.24392089843798</c:v>
                      </c:pt>
                      <c:pt idx="3009">
                        <c:v>602.451416015625</c:v>
                      </c:pt>
                      <c:pt idx="3010">
                        <c:v>602.651123046875</c:v>
                      </c:pt>
                      <c:pt idx="3011">
                        <c:v>602.84599609375005</c:v>
                      </c:pt>
                      <c:pt idx="3012">
                        <c:v>603.04868164062498</c:v>
                      </c:pt>
                      <c:pt idx="3013">
                        <c:v>603.25114746093709</c:v>
                      </c:pt>
                      <c:pt idx="3014">
                        <c:v>603.44477539062495</c:v>
                      </c:pt>
                      <c:pt idx="3015">
                        <c:v>603.64472656249995</c:v>
                      </c:pt>
                      <c:pt idx="3016">
                        <c:v>603.84340820312502</c:v>
                      </c:pt>
                      <c:pt idx="3017">
                        <c:v>604.04055175781207</c:v>
                      </c:pt>
                      <c:pt idx="3018">
                        <c:v>604.242993164062</c:v>
                      </c:pt>
                      <c:pt idx="3019">
                        <c:v>604.44191894531298</c:v>
                      </c:pt>
                      <c:pt idx="3020">
                        <c:v>604.63808593750002</c:v>
                      </c:pt>
                      <c:pt idx="3021">
                        <c:v>604.84558105468705</c:v>
                      </c:pt>
                      <c:pt idx="3022">
                        <c:v>605.050537109375</c:v>
                      </c:pt>
                      <c:pt idx="3023">
                        <c:v>605.26052246093707</c:v>
                      </c:pt>
                      <c:pt idx="3024">
                        <c:v>605.45793457031209</c:v>
                      </c:pt>
                      <c:pt idx="3025">
                        <c:v>605.638989257812</c:v>
                      </c:pt>
                      <c:pt idx="3026">
                        <c:v>605.83642578125</c:v>
                      </c:pt>
                      <c:pt idx="3027">
                        <c:v>606.05246582031202</c:v>
                      </c:pt>
                      <c:pt idx="3028">
                        <c:v>606.25744628906295</c:v>
                      </c:pt>
                      <c:pt idx="3029">
                        <c:v>606.44504394531293</c:v>
                      </c:pt>
                      <c:pt idx="3030">
                        <c:v>606.638427734375</c:v>
                      </c:pt>
                      <c:pt idx="3031">
                        <c:v>606.82958984375</c:v>
                      </c:pt>
                      <c:pt idx="3032">
                        <c:v>607.03354492187498</c:v>
                      </c:pt>
                      <c:pt idx="3033">
                        <c:v>607.23974609375</c:v>
                      </c:pt>
                      <c:pt idx="3034">
                        <c:v>607.44094238281298</c:v>
                      </c:pt>
                      <c:pt idx="3035">
                        <c:v>607.64714355468709</c:v>
                      </c:pt>
                      <c:pt idx="3036">
                        <c:v>607.84956054687495</c:v>
                      </c:pt>
                      <c:pt idx="3037">
                        <c:v>608.04697265624998</c:v>
                      </c:pt>
                      <c:pt idx="3038">
                        <c:v>608.24062500000002</c:v>
                      </c:pt>
                      <c:pt idx="3039">
                        <c:v>608.44687499999998</c:v>
                      </c:pt>
                      <c:pt idx="3040">
                        <c:v>608.65183105468702</c:v>
                      </c:pt>
                      <c:pt idx="3041">
                        <c:v>608.84143066406205</c:v>
                      </c:pt>
                      <c:pt idx="3042">
                        <c:v>609.04135742187498</c:v>
                      </c:pt>
                      <c:pt idx="3043">
                        <c:v>609.24409179687495</c:v>
                      </c:pt>
                      <c:pt idx="3044">
                        <c:v>609.43647460937495</c:v>
                      </c:pt>
                      <c:pt idx="3045">
                        <c:v>609.64267578124998</c:v>
                      </c:pt>
                      <c:pt idx="3046">
                        <c:v>609.84262695312498</c:v>
                      </c:pt>
                      <c:pt idx="3047">
                        <c:v>610.04128417968798</c:v>
                      </c:pt>
                      <c:pt idx="3048">
                        <c:v>610.248779296875</c:v>
                      </c:pt>
                      <c:pt idx="3049">
                        <c:v>610.441162109375</c:v>
                      </c:pt>
                      <c:pt idx="3050">
                        <c:v>610.63603515625005</c:v>
                      </c:pt>
                      <c:pt idx="3051">
                        <c:v>610.83723144531291</c:v>
                      </c:pt>
                      <c:pt idx="3052">
                        <c:v>611.03593750000005</c:v>
                      </c:pt>
                      <c:pt idx="3053">
                        <c:v>611.24594726562498</c:v>
                      </c:pt>
                      <c:pt idx="3054">
                        <c:v>611.44438476562505</c:v>
                      </c:pt>
                      <c:pt idx="3055">
                        <c:v>611.63801269531291</c:v>
                      </c:pt>
                      <c:pt idx="3056">
                        <c:v>611.83815917968798</c:v>
                      </c:pt>
                      <c:pt idx="3057">
                        <c:v>612.04189453125002</c:v>
                      </c:pt>
                      <c:pt idx="3058">
                        <c:v>612.24685058593798</c:v>
                      </c:pt>
                      <c:pt idx="3059">
                        <c:v>612.44172363281291</c:v>
                      </c:pt>
                      <c:pt idx="3060">
                        <c:v>612.650463867187</c:v>
                      </c:pt>
                      <c:pt idx="3061">
                        <c:v>612.85292968750002</c:v>
                      </c:pt>
                      <c:pt idx="3062">
                        <c:v>613.04533691406209</c:v>
                      </c:pt>
                      <c:pt idx="3063">
                        <c:v>613.24399414062498</c:v>
                      </c:pt>
                      <c:pt idx="3064">
                        <c:v>613.44013671874995</c:v>
                      </c:pt>
                      <c:pt idx="3065">
                        <c:v>613.645092773437</c:v>
                      </c:pt>
                      <c:pt idx="3066">
                        <c:v>613.84877929687502</c:v>
                      </c:pt>
                      <c:pt idx="3067">
                        <c:v>614.043701171875</c:v>
                      </c:pt>
                      <c:pt idx="3068">
                        <c:v>614.23483886718702</c:v>
                      </c:pt>
                      <c:pt idx="3069">
                        <c:v>614.42722167968793</c:v>
                      </c:pt>
                      <c:pt idx="3070">
                        <c:v>614.63596191406202</c:v>
                      </c:pt>
                      <c:pt idx="3071">
                        <c:v>614.84719238281298</c:v>
                      </c:pt>
                      <c:pt idx="3072">
                        <c:v>615.04714355468707</c:v>
                      </c:pt>
                      <c:pt idx="3073">
                        <c:v>615.24182128906295</c:v>
                      </c:pt>
                      <c:pt idx="3074">
                        <c:v>615.44174804687498</c:v>
                      </c:pt>
                      <c:pt idx="3075">
                        <c:v>615.63437499999998</c:v>
                      </c:pt>
                      <c:pt idx="3076">
                        <c:v>615.83681640625002</c:v>
                      </c:pt>
                      <c:pt idx="3077">
                        <c:v>616.03422851562505</c:v>
                      </c:pt>
                      <c:pt idx="3078">
                        <c:v>616.22536621093707</c:v>
                      </c:pt>
                      <c:pt idx="3079">
                        <c:v>616.43664550781205</c:v>
                      </c:pt>
                      <c:pt idx="3080">
                        <c:v>616.6328125</c:v>
                      </c:pt>
                      <c:pt idx="3081">
                        <c:v>616.828930664062</c:v>
                      </c:pt>
                      <c:pt idx="3082">
                        <c:v>617.03388671874995</c:v>
                      </c:pt>
                      <c:pt idx="3083">
                        <c:v>617.23383789062495</c:v>
                      </c:pt>
                      <c:pt idx="3084">
                        <c:v>617.42746582031202</c:v>
                      </c:pt>
                      <c:pt idx="3085">
                        <c:v>617.62863769531293</c:v>
                      </c:pt>
                      <c:pt idx="3086">
                        <c:v>617.83361816406205</c:v>
                      </c:pt>
                      <c:pt idx="3087">
                        <c:v>618.03356933593795</c:v>
                      </c:pt>
                      <c:pt idx="3088">
                        <c:v>618.22846679687495</c:v>
                      </c:pt>
                      <c:pt idx="3089">
                        <c:v>618.42714843750002</c:v>
                      </c:pt>
                      <c:pt idx="3090">
                        <c:v>618.63212890625005</c:v>
                      </c:pt>
                      <c:pt idx="3091">
                        <c:v>618.83332519531291</c:v>
                      </c:pt>
                      <c:pt idx="3092">
                        <c:v>619.031982421875</c:v>
                      </c:pt>
                      <c:pt idx="3093">
                        <c:v>619.22939453125002</c:v>
                      </c:pt>
                      <c:pt idx="3094">
                        <c:v>619.43181152343709</c:v>
                      </c:pt>
                      <c:pt idx="3095">
                        <c:v>619.62922363281291</c:v>
                      </c:pt>
                      <c:pt idx="3096">
                        <c:v>619.829174804687</c:v>
                      </c:pt>
                      <c:pt idx="3097">
                        <c:v>620.03916015624998</c:v>
                      </c:pt>
                      <c:pt idx="3098">
                        <c:v>620.24287109374995</c:v>
                      </c:pt>
                      <c:pt idx="3099">
                        <c:v>620.44279785156209</c:v>
                      </c:pt>
                      <c:pt idx="3100">
                        <c:v>620.640209960937</c:v>
                      </c:pt>
                      <c:pt idx="3101">
                        <c:v>620.83134765625005</c:v>
                      </c:pt>
                      <c:pt idx="3102">
                        <c:v>621.02497558593791</c:v>
                      </c:pt>
                      <c:pt idx="3103">
                        <c:v>621.22617187499998</c:v>
                      </c:pt>
                      <c:pt idx="3104">
                        <c:v>621.43491210937498</c:v>
                      </c:pt>
                      <c:pt idx="3105">
                        <c:v>621.63608398437498</c:v>
                      </c:pt>
                      <c:pt idx="3106">
                        <c:v>621.83076171874995</c:v>
                      </c:pt>
                      <c:pt idx="3107">
                        <c:v>622.03071289062495</c:v>
                      </c:pt>
                      <c:pt idx="3108">
                        <c:v>622.2333984375</c:v>
                      </c:pt>
                      <c:pt idx="3109">
                        <c:v>622.43459472656298</c:v>
                      </c:pt>
                      <c:pt idx="3110">
                        <c:v>622.63576660156207</c:v>
                      </c:pt>
                      <c:pt idx="3111">
                        <c:v>622.84450683593798</c:v>
                      </c:pt>
                      <c:pt idx="3112">
                        <c:v>623.04946289062502</c:v>
                      </c:pt>
                      <c:pt idx="3113">
                        <c:v>623.23681640625</c:v>
                      </c:pt>
                      <c:pt idx="3114">
                        <c:v>623.42546386718709</c:v>
                      </c:pt>
                      <c:pt idx="3115">
                        <c:v>623.626635742188</c:v>
                      </c:pt>
                      <c:pt idx="3116">
                        <c:v>623.831616210937</c:v>
                      </c:pt>
                      <c:pt idx="3117">
                        <c:v>624.02902832031202</c:v>
                      </c:pt>
                      <c:pt idx="3118">
                        <c:v>624.2314453125</c:v>
                      </c:pt>
                      <c:pt idx="3119">
                        <c:v>624.42761230468705</c:v>
                      </c:pt>
                      <c:pt idx="3120">
                        <c:v>624.62253417968793</c:v>
                      </c:pt>
                      <c:pt idx="3121">
                        <c:v>624.83630371093705</c:v>
                      </c:pt>
                      <c:pt idx="3122">
                        <c:v>625.03750000000002</c:v>
                      </c:pt>
                      <c:pt idx="3123">
                        <c:v>625.23366699218798</c:v>
                      </c:pt>
                      <c:pt idx="3124">
                        <c:v>625.43713378906295</c:v>
                      </c:pt>
                      <c:pt idx="3125">
                        <c:v>625.63427734375</c:v>
                      </c:pt>
                      <c:pt idx="3126">
                        <c:v>625.83063964843791</c:v>
                      </c:pt>
                      <c:pt idx="3127">
                        <c:v>626.03461914062495</c:v>
                      </c:pt>
                      <c:pt idx="3128">
                        <c:v>626.22829589843798</c:v>
                      </c:pt>
                      <c:pt idx="3129">
                        <c:v>626.42316894531291</c:v>
                      </c:pt>
                      <c:pt idx="3130">
                        <c:v>626.62685546875002</c:v>
                      </c:pt>
                      <c:pt idx="3131">
                        <c:v>626.82302246093707</c:v>
                      </c:pt>
                      <c:pt idx="3132">
                        <c:v>627.02524414062498</c:v>
                      </c:pt>
                      <c:pt idx="3133">
                        <c:v>627.22265625</c:v>
                      </c:pt>
                      <c:pt idx="3134">
                        <c:v>627.430346679688</c:v>
                      </c:pt>
                      <c:pt idx="3135">
                        <c:v>627.63784179687502</c:v>
                      </c:pt>
                      <c:pt idx="3136">
                        <c:v>627.82521972656298</c:v>
                      </c:pt>
                      <c:pt idx="3137">
                        <c:v>628.02639160156207</c:v>
                      </c:pt>
                      <c:pt idx="3138">
                        <c:v>628.23259277343709</c:v>
                      </c:pt>
                      <c:pt idx="3139">
                        <c:v>628.43000488281291</c:v>
                      </c:pt>
                      <c:pt idx="3140">
                        <c:v>628.62238769531291</c:v>
                      </c:pt>
                      <c:pt idx="3141">
                        <c:v>628.82358398437498</c:v>
                      </c:pt>
                      <c:pt idx="3142">
                        <c:v>629.02478027343705</c:v>
                      </c:pt>
                      <c:pt idx="3143">
                        <c:v>629.22221679687505</c:v>
                      </c:pt>
                      <c:pt idx="3144">
                        <c:v>629.43596191406209</c:v>
                      </c:pt>
                      <c:pt idx="3145">
                        <c:v>629.63586425781205</c:v>
                      </c:pt>
                      <c:pt idx="3146">
                        <c:v>629.82199707031202</c:v>
                      </c:pt>
                      <c:pt idx="3147">
                        <c:v>630.02070312499995</c:v>
                      </c:pt>
                      <c:pt idx="3148">
                        <c:v>630.21938476562502</c:v>
                      </c:pt>
                      <c:pt idx="3149">
                        <c:v>630.41679687500005</c:v>
                      </c:pt>
                      <c:pt idx="3150">
                        <c:v>630.63181152343702</c:v>
                      </c:pt>
                      <c:pt idx="3151">
                        <c:v>630.83779296875002</c:v>
                      </c:pt>
                      <c:pt idx="3152">
                        <c:v>631.01884765625005</c:v>
                      </c:pt>
                      <c:pt idx="3153">
                        <c:v>631.22128906249998</c:v>
                      </c:pt>
                      <c:pt idx="3154">
                        <c:v>631.42753906250005</c:v>
                      </c:pt>
                      <c:pt idx="3155">
                        <c:v>631.62141113281291</c:v>
                      </c:pt>
                      <c:pt idx="3156">
                        <c:v>631.822583007812</c:v>
                      </c:pt>
                      <c:pt idx="3157">
                        <c:v>632.02104492187505</c:v>
                      </c:pt>
                      <c:pt idx="3158">
                        <c:v>632.21721191406209</c:v>
                      </c:pt>
                      <c:pt idx="3159">
                        <c:v>632.43122558593791</c:v>
                      </c:pt>
                      <c:pt idx="3160">
                        <c:v>632.63491210937502</c:v>
                      </c:pt>
                      <c:pt idx="3161">
                        <c:v>632.82600097656291</c:v>
                      </c:pt>
                      <c:pt idx="3162">
                        <c:v>633.02846679687502</c:v>
                      </c:pt>
                      <c:pt idx="3163">
                        <c:v>633.22189941406202</c:v>
                      </c:pt>
                      <c:pt idx="3164">
                        <c:v>633.42180175781209</c:v>
                      </c:pt>
                      <c:pt idx="3165">
                        <c:v>633.630786132813</c:v>
                      </c:pt>
                      <c:pt idx="3166">
                        <c:v>633.82695312500005</c:v>
                      </c:pt>
                      <c:pt idx="3167">
                        <c:v>634.02561035156202</c:v>
                      </c:pt>
                      <c:pt idx="3168">
                        <c:v>634.22053222656291</c:v>
                      </c:pt>
                      <c:pt idx="3169">
                        <c:v>634.41669921874995</c:v>
                      </c:pt>
                      <c:pt idx="3170">
                        <c:v>634.62543945312495</c:v>
                      </c:pt>
                      <c:pt idx="3171">
                        <c:v>634.82915039062505</c:v>
                      </c:pt>
                      <c:pt idx="3172">
                        <c:v>635.02402343749998</c:v>
                      </c:pt>
                      <c:pt idx="3173">
                        <c:v>635.21889648437502</c:v>
                      </c:pt>
                      <c:pt idx="3174">
                        <c:v>635.42893066406202</c:v>
                      </c:pt>
                      <c:pt idx="3175">
                        <c:v>635.62888183593793</c:v>
                      </c:pt>
                      <c:pt idx="3176">
                        <c:v>635.81872558593795</c:v>
                      </c:pt>
                      <c:pt idx="3177">
                        <c:v>636.01716308593791</c:v>
                      </c:pt>
                      <c:pt idx="3178">
                        <c:v>636.20830078125005</c:v>
                      </c:pt>
                      <c:pt idx="3179">
                        <c:v>636.40720214843793</c:v>
                      </c:pt>
                      <c:pt idx="3180">
                        <c:v>636.61843261718707</c:v>
                      </c:pt>
                      <c:pt idx="3181">
                        <c:v>636.815844726563</c:v>
                      </c:pt>
                      <c:pt idx="3182">
                        <c:v>637.01455078125002</c:v>
                      </c:pt>
                      <c:pt idx="3183">
                        <c:v>637.209228515625</c:v>
                      </c:pt>
                      <c:pt idx="3184">
                        <c:v>637.41542968750002</c:v>
                      </c:pt>
                      <c:pt idx="3185">
                        <c:v>637.619384765625</c:v>
                      </c:pt>
                      <c:pt idx="3186">
                        <c:v>637.8193359375</c:v>
                      </c:pt>
                      <c:pt idx="3187">
                        <c:v>638.02805175781202</c:v>
                      </c:pt>
                      <c:pt idx="3188">
                        <c:v>638.22419433593791</c:v>
                      </c:pt>
                      <c:pt idx="3189">
                        <c:v>638.42287597656298</c:v>
                      </c:pt>
                      <c:pt idx="3190">
                        <c:v>638.61755371093705</c:v>
                      </c:pt>
                      <c:pt idx="3191">
                        <c:v>638.81118164062502</c:v>
                      </c:pt>
                      <c:pt idx="3192">
                        <c:v>639.01386718749995</c:v>
                      </c:pt>
                      <c:pt idx="3193">
                        <c:v>639.21987304687502</c:v>
                      </c:pt>
                      <c:pt idx="3194">
                        <c:v>639.41728515625005</c:v>
                      </c:pt>
                      <c:pt idx="3195">
                        <c:v>639.62248535156209</c:v>
                      </c:pt>
                      <c:pt idx="3196">
                        <c:v>639.81865234375005</c:v>
                      </c:pt>
                      <c:pt idx="3197">
                        <c:v>640.02736816406207</c:v>
                      </c:pt>
                      <c:pt idx="3198">
                        <c:v>640.24111328125002</c:v>
                      </c:pt>
                      <c:pt idx="3199">
                        <c:v>640.42343749999998</c:v>
                      </c:pt>
                      <c:pt idx="3200">
                        <c:v>640.61960449218793</c:v>
                      </c:pt>
                      <c:pt idx="3201">
                        <c:v>640.81955566406202</c:v>
                      </c:pt>
                      <c:pt idx="3202">
                        <c:v>641.01423339843791</c:v>
                      </c:pt>
                      <c:pt idx="3203">
                        <c:v>641.21645507812502</c:v>
                      </c:pt>
                      <c:pt idx="3204">
                        <c:v>641.42539062499998</c:v>
                      </c:pt>
                      <c:pt idx="3205">
                        <c:v>641.62678222656291</c:v>
                      </c:pt>
                      <c:pt idx="3206">
                        <c:v>641.82045898437502</c:v>
                      </c:pt>
                      <c:pt idx="3207">
                        <c:v>642.01035156249998</c:v>
                      </c:pt>
                      <c:pt idx="3208">
                        <c:v>642.21025390625005</c:v>
                      </c:pt>
                      <c:pt idx="3209">
                        <c:v>642.42148437499998</c:v>
                      </c:pt>
                      <c:pt idx="3210">
                        <c:v>642.61640624999995</c:v>
                      </c:pt>
                      <c:pt idx="3211">
                        <c:v>642.81132812500005</c:v>
                      </c:pt>
                      <c:pt idx="3212">
                        <c:v>643.012524414062</c:v>
                      </c:pt>
                      <c:pt idx="3213">
                        <c:v>643.21247558593791</c:v>
                      </c:pt>
                      <c:pt idx="3214">
                        <c:v>643.41743164062495</c:v>
                      </c:pt>
                      <c:pt idx="3215">
                        <c:v>643.62363281249998</c:v>
                      </c:pt>
                      <c:pt idx="3216">
                        <c:v>643.81352539062505</c:v>
                      </c:pt>
                      <c:pt idx="3217">
                        <c:v>644.007153320312</c:v>
                      </c:pt>
                      <c:pt idx="3218">
                        <c:v>644.21713867187498</c:v>
                      </c:pt>
                      <c:pt idx="3219">
                        <c:v>644.42084960937495</c:v>
                      </c:pt>
                      <c:pt idx="3220">
                        <c:v>644.61950683593795</c:v>
                      </c:pt>
                      <c:pt idx="3221">
                        <c:v>644.82800292968795</c:v>
                      </c:pt>
                      <c:pt idx="3222">
                        <c:v>645.02292480468702</c:v>
                      </c:pt>
                      <c:pt idx="3223">
                        <c:v>645.20925292968798</c:v>
                      </c:pt>
                      <c:pt idx="3224">
                        <c:v>645.41291503906291</c:v>
                      </c:pt>
                      <c:pt idx="3225">
                        <c:v>645.61037597656298</c:v>
                      </c:pt>
                      <c:pt idx="3226">
                        <c:v>645.81892089843791</c:v>
                      </c:pt>
                      <c:pt idx="3227">
                        <c:v>646.0263671875</c:v>
                      </c:pt>
                      <c:pt idx="3228">
                        <c:v>646.21745605468709</c:v>
                      </c:pt>
                      <c:pt idx="3229">
                        <c:v>646.40480957031207</c:v>
                      </c:pt>
                      <c:pt idx="3230">
                        <c:v>646.60500488281298</c:v>
                      </c:pt>
                      <c:pt idx="3231">
                        <c:v>646.81625976562498</c:v>
                      </c:pt>
                      <c:pt idx="3232">
                        <c:v>647.00988769531295</c:v>
                      </c:pt>
                      <c:pt idx="3233">
                        <c:v>647.20981445312498</c:v>
                      </c:pt>
                      <c:pt idx="3234">
                        <c:v>647.423583984375</c:v>
                      </c:pt>
                      <c:pt idx="3235">
                        <c:v>647.61975097656295</c:v>
                      </c:pt>
                      <c:pt idx="3236">
                        <c:v>647.80710449218793</c:v>
                      </c:pt>
                      <c:pt idx="3237">
                        <c:v>648.01206054687498</c:v>
                      </c:pt>
                      <c:pt idx="3238">
                        <c:v>648.21577148437495</c:v>
                      </c:pt>
                      <c:pt idx="3239">
                        <c:v>648.41948242187505</c:v>
                      </c:pt>
                      <c:pt idx="3240">
                        <c:v>648.61540527343709</c:v>
                      </c:pt>
                      <c:pt idx="3241">
                        <c:v>648.81281738281291</c:v>
                      </c:pt>
                      <c:pt idx="3242">
                        <c:v>649.01401367187498</c:v>
                      </c:pt>
                      <c:pt idx="3243">
                        <c:v>649.21142578125</c:v>
                      </c:pt>
                      <c:pt idx="3244">
                        <c:v>649.41159667968793</c:v>
                      </c:pt>
                      <c:pt idx="3245">
                        <c:v>649.617846679688</c:v>
                      </c:pt>
                      <c:pt idx="3246">
                        <c:v>649.821533203125</c:v>
                      </c:pt>
                      <c:pt idx="3247">
                        <c:v>650.01640625000005</c:v>
                      </c:pt>
                      <c:pt idx="3248">
                        <c:v>650.22390136718707</c:v>
                      </c:pt>
                      <c:pt idx="3249">
                        <c:v>650.41882324218795</c:v>
                      </c:pt>
                      <c:pt idx="3250">
                        <c:v>650.60744628906298</c:v>
                      </c:pt>
                      <c:pt idx="3251">
                        <c:v>650.81113281249998</c:v>
                      </c:pt>
                      <c:pt idx="3252">
                        <c:v>651.01608886718702</c:v>
                      </c:pt>
                      <c:pt idx="3253">
                        <c:v>651.21225585937498</c:v>
                      </c:pt>
                      <c:pt idx="3254">
                        <c:v>651.41467285156205</c:v>
                      </c:pt>
                      <c:pt idx="3255">
                        <c:v>651.62216796874998</c:v>
                      </c:pt>
                      <c:pt idx="3256">
                        <c:v>651.82211914062498</c:v>
                      </c:pt>
                      <c:pt idx="3257">
                        <c:v>652.01701660156209</c:v>
                      </c:pt>
                      <c:pt idx="3258">
                        <c:v>652.203125</c:v>
                      </c:pt>
                      <c:pt idx="3259">
                        <c:v>652.40302734374995</c:v>
                      </c:pt>
                      <c:pt idx="3260">
                        <c:v>652.61552734375005</c:v>
                      </c:pt>
                      <c:pt idx="3261">
                        <c:v>652.81271972656293</c:v>
                      </c:pt>
                      <c:pt idx="3262">
                        <c:v>653.016430664062</c:v>
                      </c:pt>
                      <c:pt idx="3263">
                        <c:v>653.22036132812502</c:v>
                      </c:pt>
                      <c:pt idx="3264">
                        <c:v>653.416259765625</c:v>
                      </c:pt>
                      <c:pt idx="3265">
                        <c:v>653.61242675781205</c:v>
                      </c:pt>
                      <c:pt idx="3266">
                        <c:v>653.800048828125</c:v>
                      </c:pt>
                      <c:pt idx="3267">
                        <c:v>653.99497070312498</c:v>
                      </c:pt>
                      <c:pt idx="3268">
                        <c:v>654.21249999999998</c:v>
                      </c:pt>
                      <c:pt idx="3269">
                        <c:v>654.42373046875002</c:v>
                      </c:pt>
                      <c:pt idx="3270">
                        <c:v>654.61235351562505</c:v>
                      </c:pt>
                      <c:pt idx="3271">
                        <c:v>654.80473632812505</c:v>
                      </c:pt>
                      <c:pt idx="3272">
                        <c:v>655.00214843749995</c:v>
                      </c:pt>
                      <c:pt idx="3273">
                        <c:v>655.19956054687498</c:v>
                      </c:pt>
                      <c:pt idx="3274">
                        <c:v>655.410815429688</c:v>
                      </c:pt>
                      <c:pt idx="3275">
                        <c:v>655.61955566406209</c:v>
                      </c:pt>
                      <c:pt idx="3276">
                        <c:v>655.811938476563</c:v>
                      </c:pt>
                      <c:pt idx="3277">
                        <c:v>656.01564941406207</c:v>
                      </c:pt>
                      <c:pt idx="3278">
                        <c:v>656.20903320312505</c:v>
                      </c:pt>
                      <c:pt idx="3279">
                        <c:v>656.39516601562502</c:v>
                      </c:pt>
                      <c:pt idx="3280">
                        <c:v>656.60515136718709</c:v>
                      </c:pt>
                      <c:pt idx="3281">
                        <c:v>656.806323242188</c:v>
                      </c:pt>
                      <c:pt idx="3282">
                        <c:v>657.00275878906291</c:v>
                      </c:pt>
                      <c:pt idx="3283">
                        <c:v>657.21901855468707</c:v>
                      </c:pt>
                      <c:pt idx="3284">
                        <c:v>657.41516113281295</c:v>
                      </c:pt>
                      <c:pt idx="3285">
                        <c:v>657.59726562499998</c:v>
                      </c:pt>
                      <c:pt idx="3286">
                        <c:v>657.80073242187495</c:v>
                      </c:pt>
                      <c:pt idx="3287">
                        <c:v>658.00717773437498</c:v>
                      </c:pt>
                      <c:pt idx="3288">
                        <c:v>658.20986328125002</c:v>
                      </c:pt>
                      <c:pt idx="3289">
                        <c:v>658.40603027343707</c:v>
                      </c:pt>
                      <c:pt idx="3290">
                        <c:v>658.603442382813</c:v>
                      </c:pt>
                      <c:pt idx="3291">
                        <c:v>658.79960937500005</c:v>
                      </c:pt>
                      <c:pt idx="3292">
                        <c:v>658.99199218750005</c:v>
                      </c:pt>
                      <c:pt idx="3293">
                        <c:v>659.20700683593793</c:v>
                      </c:pt>
                      <c:pt idx="3294">
                        <c:v>659.42077636718705</c:v>
                      </c:pt>
                      <c:pt idx="3295">
                        <c:v>659.61066894531291</c:v>
                      </c:pt>
                      <c:pt idx="3296">
                        <c:v>659.80559082031209</c:v>
                      </c:pt>
                      <c:pt idx="3297">
                        <c:v>660.00424804687498</c:v>
                      </c:pt>
                      <c:pt idx="3298">
                        <c:v>660.20041503906293</c:v>
                      </c:pt>
                      <c:pt idx="3299">
                        <c:v>660.4013671875</c:v>
                      </c:pt>
                      <c:pt idx="3300">
                        <c:v>660.610107421875</c:v>
                      </c:pt>
                      <c:pt idx="3301">
                        <c:v>660.80649414062498</c:v>
                      </c:pt>
                      <c:pt idx="3302">
                        <c:v>660.99758300781207</c:v>
                      </c:pt>
                      <c:pt idx="3303">
                        <c:v>661.20253906250002</c:v>
                      </c:pt>
                      <c:pt idx="3304">
                        <c:v>661.40878906249998</c:v>
                      </c:pt>
                      <c:pt idx="3305">
                        <c:v>661.60725097656291</c:v>
                      </c:pt>
                      <c:pt idx="3306">
                        <c:v>661.80720214843791</c:v>
                      </c:pt>
                      <c:pt idx="3307">
                        <c:v>662.01743164062498</c:v>
                      </c:pt>
                      <c:pt idx="3308">
                        <c:v>662.21608886718707</c:v>
                      </c:pt>
                      <c:pt idx="3309">
                        <c:v>662.40847167968798</c:v>
                      </c:pt>
                      <c:pt idx="3310">
                        <c:v>662.60690917968793</c:v>
                      </c:pt>
                      <c:pt idx="3311">
                        <c:v>662.801831054687</c:v>
                      </c:pt>
                      <c:pt idx="3312">
                        <c:v>662.994458007812</c:v>
                      </c:pt>
                      <c:pt idx="3313">
                        <c:v>663.20314941406207</c:v>
                      </c:pt>
                      <c:pt idx="3314">
                        <c:v>663.39553222656298</c:v>
                      </c:pt>
                      <c:pt idx="3315">
                        <c:v>663.59299316406202</c:v>
                      </c:pt>
                      <c:pt idx="3316">
                        <c:v>663.80422363281298</c:v>
                      </c:pt>
                      <c:pt idx="3317">
                        <c:v>664.00288085937495</c:v>
                      </c:pt>
                      <c:pt idx="3318">
                        <c:v>664.210375976563</c:v>
                      </c:pt>
                      <c:pt idx="3319">
                        <c:v>664.41657714843791</c:v>
                      </c:pt>
                      <c:pt idx="3320">
                        <c:v>664.61398925781202</c:v>
                      </c:pt>
                      <c:pt idx="3321">
                        <c:v>664.801342773437</c:v>
                      </c:pt>
                      <c:pt idx="3322">
                        <c:v>664.99621582031205</c:v>
                      </c:pt>
                      <c:pt idx="3323">
                        <c:v>665.20371093749998</c:v>
                      </c:pt>
                      <c:pt idx="3324">
                        <c:v>665.40117187500005</c:v>
                      </c:pt>
                      <c:pt idx="3325">
                        <c:v>665.59355468750005</c:v>
                      </c:pt>
                      <c:pt idx="3326">
                        <c:v>665.798510742188</c:v>
                      </c:pt>
                      <c:pt idx="3327">
                        <c:v>666.00224609375005</c:v>
                      </c:pt>
                      <c:pt idx="3328">
                        <c:v>666.2021484375</c:v>
                      </c:pt>
                      <c:pt idx="3329">
                        <c:v>666.39074707031205</c:v>
                      </c:pt>
                      <c:pt idx="3330">
                        <c:v>666.58442382812495</c:v>
                      </c:pt>
                      <c:pt idx="3331">
                        <c:v>666.79316406249995</c:v>
                      </c:pt>
                      <c:pt idx="3332">
                        <c:v>666.99409179687495</c:v>
                      </c:pt>
                      <c:pt idx="3333">
                        <c:v>667.18520507812502</c:v>
                      </c:pt>
                      <c:pt idx="3334">
                        <c:v>667.39291992187498</c:v>
                      </c:pt>
                      <c:pt idx="3335">
                        <c:v>667.60666503906293</c:v>
                      </c:pt>
                      <c:pt idx="3336">
                        <c:v>667.79780273437495</c:v>
                      </c:pt>
                      <c:pt idx="3337">
                        <c:v>667.98769531250002</c:v>
                      </c:pt>
                      <c:pt idx="3338">
                        <c:v>668.18510742187505</c:v>
                      </c:pt>
                      <c:pt idx="3339">
                        <c:v>668.38884277343709</c:v>
                      </c:pt>
                      <c:pt idx="3340">
                        <c:v>668.59379882812505</c:v>
                      </c:pt>
                      <c:pt idx="3341">
                        <c:v>668.80502929687498</c:v>
                      </c:pt>
                      <c:pt idx="3342">
                        <c:v>669.00119628906293</c:v>
                      </c:pt>
                      <c:pt idx="3343">
                        <c:v>669.188549804687</c:v>
                      </c:pt>
                      <c:pt idx="3344">
                        <c:v>669.39853515624998</c:v>
                      </c:pt>
                      <c:pt idx="3345">
                        <c:v>669.60976562500002</c:v>
                      </c:pt>
                      <c:pt idx="3346">
                        <c:v>669.80344238281293</c:v>
                      </c:pt>
                      <c:pt idx="3347">
                        <c:v>669.99458007812495</c:v>
                      </c:pt>
                      <c:pt idx="3348">
                        <c:v>670.19953613281291</c:v>
                      </c:pt>
                      <c:pt idx="3349">
                        <c:v>670.40703125000005</c:v>
                      </c:pt>
                      <c:pt idx="3350">
                        <c:v>670.60698242187505</c:v>
                      </c:pt>
                      <c:pt idx="3351">
                        <c:v>670.80185546874998</c:v>
                      </c:pt>
                      <c:pt idx="3352">
                        <c:v>670.98666992187498</c:v>
                      </c:pt>
                      <c:pt idx="3353">
                        <c:v>671.18916015624995</c:v>
                      </c:pt>
                      <c:pt idx="3354">
                        <c:v>671.39914550781202</c:v>
                      </c:pt>
                      <c:pt idx="3355">
                        <c:v>671.59526367187505</c:v>
                      </c:pt>
                      <c:pt idx="3356">
                        <c:v>671.79899902343709</c:v>
                      </c:pt>
                      <c:pt idx="3357">
                        <c:v>671.99392089843798</c:v>
                      </c:pt>
                      <c:pt idx="3358">
                        <c:v>672.19130859375002</c:v>
                      </c:pt>
                      <c:pt idx="3359">
                        <c:v>672.39123535156205</c:v>
                      </c:pt>
                      <c:pt idx="3360">
                        <c:v>672.598706054687</c:v>
                      </c:pt>
                      <c:pt idx="3361">
                        <c:v>672.80114746093705</c:v>
                      </c:pt>
                      <c:pt idx="3362">
                        <c:v>672.99228515624998</c:v>
                      </c:pt>
                      <c:pt idx="3363">
                        <c:v>673.19345703124998</c:v>
                      </c:pt>
                      <c:pt idx="3364">
                        <c:v>673.39841308593793</c:v>
                      </c:pt>
                      <c:pt idx="3365">
                        <c:v>673.60339355468705</c:v>
                      </c:pt>
                      <c:pt idx="3366">
                        <c:v>673.80458984375002</c:v>
                      </c:pt>
                      <c:pt idx="3367">
                        <c:v>674.00327148437498</c:v>
                      </c:pt>
                      <c:pt idx="3368">
                        <c:v>674.20068359375</c:v>
                      </c:pt>
                      <c:pt idx="3369">
                        <c:v>674.39555664062505</c:v>
                      </c:pt>
                      <c:pt idx="3370">
                        <c:v>674.601806640625</c:v>
                      </c:pt>
                      <c:pt idx="3371">
                        <c:v>674.78793945312498</c:v>
                      </c:pt>
                      <c:pt idx="3372">
                        <c:v>674.97902832031207</c:v>
                      </c:pt>
                      <c:pt idx="3373">
                        <c:v>675.20158691406209</c:v>
                      </c:pt>
                      <c:pt idx="3374">
                        <c:v>675.40280761718702</c:v>
                      </c:pt>
                      <c:pt idx="3375">
                        <c:v>675.59897460937498</c:v>
                      </c:pt>
                      <c:pt idx="3376">
                        <c:v>675.79738769531298</c:v>
                      </c:pt>
                      <c:pt idx="3377">
                        <c:v>675.99328613281295</c:v>
                      </c:pt>
                      <c:pt idx="3378">
                        <c:v>676.18715820312502</c:v>
                      </c:pt>
                      <c:pt idx="3379">
                        <c:v>676.384838867187</c:v>
                      </c:pt>
                      <c:pt idx="3380">
                        <c:v>676.58981933593793</c:v>
                      </c:pt>
                      <c:pt idx="3381">
                        <c:v>676.79477539062498</c:v>
                      </c:pt>
                      <c:pt idx="3382">
                        <c:v>676.99196777343707</c:v>
                      </c:pt>
                      <c:pt idx="3383">
                        <c:v>677.19443359374998</c:v>
                      </c:pt>
                      <c:pt idx="3384">
                        <c:v>677.39208984375</c:v>
                      </c:pt>
                      <c:pt idx="3385">
                        <c:v>677.58195800781209</c:v>
                      </c:pt>
                      <c:pt idx="3386">
                        <c:v>677.78061523437498</c:v>
                      </c:pt>
                      <c:pt idx="3387">
                        <c:v>677.98808593750005</c:v>
                      </c:pt>
                      <c:pt idx="3388">
                        <c:v>678.193041992188</c:v>
                      </c:pt>
                      <c:pt idx="3389">
                        <c:v>678.38544921874995</c:v>
                      </c:pt>
                      <c:pt idx="3390">
                        <c:v>678.57888183593798</c:v>
                      </c:pt>
                      <c:pt idx="3391">
                        <c:v>678.78129882812505</c:v>
                      </c:pt>
                      <c:pt idx="3392">
                        <c:v>679.00158691406205</c:v>
                      </c:pt>
                      <c:pt idx="3393">
                        <c:v>679.20654296875</c:v>
                      </c:pt>
                      <c:pt idx="3394">
                        <c:v>679.39011230468702</c:v>
                      </c:pt>
                      <c:pt idx="3395">
                        <c:v>679.58752441406205</c:v>
                      </c:pt>
                      <c:pt idx="3396">
                        <c:v>679.78369140625</c:v>
                      </c:pt>
                      <c:pt idx="3397">
                        <c:v>679.98618164062498</c:v>
                      </c:pt>
                      <c:pt idx="3398">
                        <c:v>680.19592285156205</c:v>
                      </c:pt>
                      <c:pt idx="3399">
                        <c:v>680.393310546875</c:v>
                      </c:pt>
                      <c:pt idx="3400">
                        <c:v>680.58718261718707</c:v>
                      </c:pt>
                      <c:pt idx="3401">
                        <c:v>680.79340820312495</c:v>
                      </c:pt>
                      <c:pt idx="3402">
                        <c:v>680.99838867187498</c:v>
                      </c:pt>
                      <c:pt idx="3403">
                        <c:v>681.19831542968791</c:v>
                      </c:pt>
                      <c:pt idx="3404">
                        <c:v>681.404296875</c:v>
                      </c:pt>
                      <c:pt idx="3405">
                        <c:v>681.60549316406207</c:v>
                      </c:pt>
                      <c:pt idx="3406">
                        <c:v>681.79311523437502</c:v>
                      </c:pt>
                      <c:pt idx="3407">
                        <c:v>681.98674316406209</c:v>
                      </c:pt>
                      <c:pt idx="3408">
                        <c:v>682.19167480468707</c:v>
                      </c:pt>
                      <c:pt idx="3409">
                        <c:v>682.38510742187498</c:v>
                      </c:pt>
                      <c:pt idx="3410">
                        <c:v>682.58254394531298</c:v>
                      </c:pt>
                      <c:pt idx="3411">
                        <c:v>682.78647460937498</c:v>
                      </c:pt>
                      <c:pt idx="3412">
                        <c:v>682.98891601562502</c:v>
                      </c:pt>
                      <c:pt idx="3413">
                        <c:v>683.19138183593793</c:v>
                      </c:pt>
                      <c:pt idx="3414">
                        <c:v>683.38627929687505</c:v>
                      </c:pt>
                      <c:pt idx="3415">
                        <c:v>683.58745117187505</c:v>
                      </c:pt>
                      <c:pt idx="3416">
                        <c:v>683.79619140625005</c:v>
                      </c:pt>
                      <c:pt idx="3417">
                        <c:v>683.99211425781209</c:v>
                      </c:pt>
                      <c:pt idx="3418">
                        <c:v>684.18576660156202</c:v>
                      </c:pt>
                      <c:pt idx="3419">
                        <c:v>684.38845214843798</c:v>
                      </c:pt>
                      <c:pt idx="3420">
                        <c:v>684.58334960937498</c:v>
                      </c:pt>
                      <c:pt idx="3421">
                        <c:v>684.78452148437498</c:v>
                      </c:pt>
                      <c:pt idx="3422">
                        <c:v>684.993237304687</c:v>
                      </c:pt>
                      <c:pt idx="3423">
                        <c:v>685.18688964843795</c:v>
                      </c:pt>
                      <c:pt idx="3424">
                        <c:v>685.37927246093705</c:v>
                      </c:pt>
                      <c:pt idx="3425">
                        <c:v>685.58801269531295</c:v>
                      </c:pt>
                      <c:pt idx="3426">
                        <c:v>685.79296875</c:v>
                      </c:pt>
                      <c:pt idx="3427">
                        <c:v>685.98134765625002</c:v>
                      </c:pt>
                      <c:pt idx="3428">
                        <c:v>686.176025390625</c:v>
                      </c:pt>
                      <c:pt idx="3429">
                        <c:v>686.38100585937502</c:v>
                      </c:pt>
                      <c:pt idx="3430">
                        <c:v>686.59377441406207</c:v>
                      </c:pt>
                      <c:pt idx="3431">
                        <c:v>686.79267578124995</c:v>
                      </c:pt>
                      <c:pt idx="3432">
                        <c:v>686.98376464843795</c:v>
                      </c:pt>
                      <c:pt idx="3433">
                        <c:v>687.18618164062502</c:v>
                      </c:pt>
                      <c:pt idx="3434">
                        <c:v>687.39367675781205</c:v>
                      </c:pt>
                      <c:pt idx="3435">
                        <c:v>687.59865722656298</c:v>
                      </c:pt>
                      <c:pt idx="3436">
                        <c:v>687.78479003906295</c:v>
                      </c:pt>
                      <c:pt idx="3437">
                        <c:v>687.978442382813</c:v>
                      </c:pt>
                      <c:pt idx="3438">
                        <c:v>688.18842773437495</c:v>
                      </c:pt>
                      <c:pt idx="3439">
                        <c:v>688.38583984374998</c:v>
                      </c:pt>
                      <c:pt idx="3440">
                        <c:v>688.57797851562498</c:v>
                      </c:pt>
                      <c:pt idx="3441">
                        <c:v>688.77390136718702</c:v>
                      </c:pt>
                      <c:pt idx="3442">
                        <c:v>688.97910156249998</c:v>
                      </c:pt>
                      <c:pt idx="3443">
                        <c:v>689.18178710937502</c:v>
                      </c:pt>
                      <c:pt idx="3444">
                        <c:v>689.38395996093709</c:v>
                      </c:pt>
                      <c:pt idx="3445">
                        <c:v>689.59016113281291</c:v>
                      </c:pt>
                      <c:pt idx="3446">
                        <c:v>689.77902832031202</c:v>
                      </c:pt>
                      <c:pt idx="3447">
                        <c:v>689.97246093750005</c:v>
                      </c:pt>
                      <c:pt idx="3448">
                        <c:v>690.178466796875</c:v>
                      </c:pt>
                      <c:pt idx="3449">
                        <c:v>690.37863769531293</c:v>
                      </c:pt>
                      <c:pt idx="3450">
                        <c:v>690.578784179688</c:v>
                      </c:pt>
                      <c:pt idx="3451">
                        <c:v>690.78500976562498</c:v>
                      </c:pt>
                      <c:pt idx="3452">
                        <c:v>690.99125976562505</c:v>
                      </c:pt>
                      <c:pt idx="3453">
                        <c:v>691.180908203125</c:v>
                      </c:pt>
                      <c:pt idx="3454">
                        <c:v>691.382080078125</c:v>
                      </c:pt>
                      <c:pt idx="3455">
                        <c:v>691.59101562499995</c:v>
                      </c:pt>
                      <c:pt idx="3456">
                        <c:v>691.78088378906295</c:v>
                      </c:pt>
                      <c:pt idx="3457">
                        <c:v>691.97829589843798</c:v>
                      </c:pt>
                      <c:pt idx="3458">
                        <c:v>692.17949218750005</c:v>
                      </c:pt>
                      <c:pt idx="3459">
                        <c:v>692.376953125</c:v>
                      </c:pt>
                      <c:pt idx="3460">
                        <c:v>692.58442382812495</c:v>
                      </c:pt>
                      <c:pt idx="3461">
                        <c:v>692.78684082031202</c:v>
                      </c:pt>
                      <c:pt idx="3462">
                        <c:v>692.981518554687</c:v>
                      </c:pt>
                      <c:pt idx="3463">
                        <c:v>693.18146972656291</c:v>
                      </c:pt>
                      <c:pt idx="3464">
                        <c:v>693.377856445313</c:v>
                      </c:pt>
                      <c:pt idx="3465">
                        <c:v>693.575268554687</c:v>
                      </c:pt>
                      <c:pt idx="3466">
                        <c:v>693.78273925781207</c:v>
                      </c:pt>
                      <c:pt idx="3467">
                        <c:v>693.98769531250002</c:v>
                      </c:pt>
                      <c:pt idx="3468">
                        <c:v>694.18386230468707</c:v>
                      </c:pt>
                      <c:pt idx="3469">
                        <c:v>694.390063476563</c:v>
                      </c:pt>
                      <c:pt idx="3470">
                        <c:v>694.58872070312498</c:v>
                      </c:pt>
                      <c:pt idx="3471">
                        <c:v>694.77985839843791</c:v>
                      </c:pt>
                      <c:pt idx="3472">
                        <c:v>694.979809570312</c:v>
                      </c:pt>
                      <c:pt idx="3473">
                        <c:v>695.17448730468709</c:v>
                      </c:pt>
                      <c:pt idx="3474">
                        <c:v>695.376708984375</c:v>
                      </c:pt>
                      <c:pt idx="3475">
                        <c:v>695.58315429687502</c:v>
                      </c:pt>
                      <c:pt idx="3476">
                        <c:v>695.784594726563</c:v>
                      </c:pt>
                      <c:pt idx="3477">
                        <c:v>695.98325195312498</c:v>
                      </c:pt>
                      <c:pt idx="3478">
                        <c:v>696.17160644531293</c:v>
                      </c:pt>
                      <c:pt idx="3479">
                        <c:v>696.37409667968791</c:v>
                      </c:pt>
                      <c:pt idx="3480">
                        <c:v>696.58686523437495</c:v>
                      </c:pt>
                      <c:pt idx="3481">
                        <c:v>696.78049316406202</c:v>
                      </c:pt>
                      <c:pt idx="3482">
                        <c:v>696.97158203125002</c:v>
                      </c:pt>
                      <c:pt idx="3483">
                        <c:v>697.17653808593798</c:v>
                      </c:pt>
                      <c:pt idx="3484">
                        <c:v>697.37648925781207</c:v>
                      </c:pt>
                      <c:pt idx="3485">
                        <c:v>697.57265625000002</c:v>
                      </c:pt>
                      <c:pt idx="3486">
                        <c:v>697.77358398437502</c:v>
                      </c:pt>
                      <c:pt idx="3487">
                        <c:v>697.972241210937</c:v>
                      </c:pt>
                      <c:pt idx="3488">
                        <c:v>698.17973632812505</c:v>
                      </c:pt>
                      <c:pt idx="3489">
                        <c:v>698.384692382813</c:v>
                      </c:pt>
                      <c:pt idx="3490">
                        <c:v>698.58234863281291</c:v>
                      </c:pt>
                      <c:pt idx="3491">
                        <c:v>698.793627929688</c:v>
                      </c:pt>
                      <c:pt idx="3492">
                        <c:v>698.98725585937495</c:v>
                      </c:pt>
                      <c:pt idx="3493">
                        <c:v>699.17460937500005</c:v>
                      </c:pt>
                      <c:pt idx="3494">
                        <c:v>699.378344726563</c:v>
                      </c:pt>
                      <c:pt idx="3495">
                        <c:v>699.57197265624995</c:v>
                      </c:pt>
                      <c:pt idx="3496">
                        <c:v>699.77543945312505</c:v>
                      </c:pt>
                      <c:pt idx="3497">
                        <c:v>699.98796386718709</c:v>
                      </c:pt>
                      <c:pt idx="3498">
                        <c:v>700.18059082031209</c:v>
                      </c:pt>
                      <c:pt idx="3499">
                        <c:v>700.36918945312505</c:v>
                      </c:pt>
                      <c:pt idx="3500">
                        <c:v>700.571362304687</c:v>
                      </c:pt>
                      <c:pt idx="3501">
                        <c:v>700.77883300781207</c:v>
                      </c:pt>
                      <c:pt idx="3502">
                        <c:v>700.97902832031207</c:v>
                      </c:pt>
                      <c:pt idx="3503">
                        <c:v>701.17770996093702</c:v>
                      </c:pt>
                      <c:pt idx="3504">
                        <c:v>701.38266601562498</c:v>
                      </c:pt>
                      <c:pt idx="3505">
                        <c:v>701.576098632813</c:v>
                      </c:pt>
                      <c:pt idx="3506">
                        <c:v>701.76823730468709</c:v>
                      </c:pt>
                      <c:pt idx="3507">
                        <c:v>701.978442382813</c:v>
                      </c:pt>
                      <c:pt idx="3508">
                        <c:v>702.17736816406205</c:v>
                      </c:pt>
                      <c:pt idx="3509">
                        <c:v>702.376049804687</c:v>
                      </c:pt>
                      <c:pt idx="3510">
                        <c:v>702.58730468750002</c:v>
                      </c:pt>
                      <c:pt idx="3511">
                        <c:v>702.77844238281295</c:v>
                      </c:pt>
                      <c:pt idx="3512">
                        <c:v>702.97207031250002</c:v>
                      </c:pt>
                      <c:pt idx="3513">
                        <c:v>703.18205566406209</c:v>
                      </c:pt>
                      <c:pt idx="3514">
                        <c:v>703.39582519531291</c:v>
                      </c:pt>
                      <c:pt idx="3515">
                        <c:v>703.58945312499998</c:v>
                      </c:pt>
                      <c:pt idx="3516">
                        <c:v>703.77055664062505</c:v>
                      </c:pt>
                      <c:pt idx="3517">
                        <c:v>703.96796874999995</c:v>
                      </c:pt>
                      <c:pt idx="3518">
                        <c:v>704.17666015625002</c:v>
                      </c:pt>
                      <c:pt idx="3519">
                        <c:v>704.38037109375</c:v>
                      </c:pt>
                      <c:pt idx="3520">
                        <c:v>704.56774902343705</c:v>
                      </c:pt>
                      <c:pt idx="3521">
                        <c:v>704.76894531250002</c:v>
                      </c:pt>
                      <c:pt idx="3522">
                        <c:v>704.95883789062498</c:v>
                      </c:pt>
                      <c:pt idx="3523">
                        <c:v>705.15122070312498</c:v>
                      </c:pt>
                      <c:pt idx="3524">
                        <c:v>705.37878417968795</c:v>
                      </c:pt>
                      <c:pt idx="3525">
                        <c:v>705.57849121093705</c:v>
                      </c:pt>
                      <c:pt idx="3526">
                        <c:v>705.76462402343702</c:v>
                      </c:pt>
                      <c:pt idx="3527">
                        <c:v>705.96354980468709</c:v>
                      </c:pt>
                      <c:pt idx="3528">
                        <c:v>706.17224121093705</c:v>
                      </c:pt>
                      <c:pt idx="3529">
                        <c:v>706.38095703124998</c:v>
                      </c:pt>
                      <c:pt idx="3530">
                        <c:v>706.57333984374998</c:v>
                      </c:pt>
                      <c:pt idx="3531">
                        <c:v>706.77580566406209</c:v>
                      </c:pt>
                      <c:pt idx="3532">
                        <c:v>706.97954101562505</c:v>
                      </c:pt>
                      <c:pt idx="3533">
                        <c:v>707.17062988281293</c:v>
                      </c:pt>
                      <c:pt idx="3534">
                        <c:v>707.374340820312</c:v>
                      </c:pt>
                      <c:pt idx="3535">
                        <c:v>707.57180175781207</c:v>
                      </c:pt>
                      <c:pt idx="3536">
                        <c:v>707.76164550781209</c:v>
                      </c:pt>
                      <c:pt idx="3537">
                        <c:v>707.95781250000005</c:v>
                      </c:pt>
                      <c:pt idx="3538">
                        <c:v>708.175366210937</c:v>
                      </c:pt>
                      <c:pt idx="3539">
                        <c:v>708.37902832031205</c:v>
                      </c:pt>
                      <c:pt idx="3540">
                        <c:v>708.567626953125</c:v>
                      </c:pt>
                      <c:pt idx="3541">
                        <c:v>708.77387695312495</c:v>
                      </c:pt>
                      <c:pt idx="3542">
                        <c:v>708.97382812499995</c:v>
                      </c:pt>
                      <c:pt idx="3543">
                        <c:v>709.16872558593798</c:v>
                      </c:pt>
                      <c:pt idx="3544">
                        <c:v>709.366137695313</c:v>
                      </c:pt>
                      <c:pt idx="3545">
                        <c:v>709.56606445312502</c:v>
                      </c:pt>
                      <c:pt idx="3546">
                        <c:v>709.76723632812502</c:v>
                      </c:pt>
                      <c:pt idx="3547">
                        <c:v>709.96464843750005</c:v>
                      </c:pt>
                      <c:pt idx="3548">
                        <c:v>710.160815429688</c:v>
                      </c:pt>
                      <c:pt idx="3549">
                        <c:v>710.374584960937</c:v>
                      </c:pt>
                      <c:pt idx="3550">
                        <c:v>710.58083496093707</c:v>
                      </c:pt>
                      <c:pt idx="3551">
                        <c:v>710.771728515625</c:v>
                      </c:pt>
                      <c:pt idx="3552">
                        <c:v>710.97644042968795</c:v>
                      </c:pt>
                      <c:pt idx="3553">
                        <c:v>711.18391113281291</c:v>
                      </c:pt>
                      <c:pt idx="3554">
                        <c:v>711.37526855468707</c:v>
                      </c:pt>
                      <c:pt idx="3555">
                        <c:v>711.57294921874995</c:v>
                      </c:pt>
                      <c:pt idx="3556">
                        <c:v>711.769116210937</c:v>
                      </c:pt>
                      <c:pt idx="3557">
                        <c:v>711.97004394531291</c:v>
                      </c:pt>
                      <c:pt idx="3558">
                        <c:v>712.16848144531298</c:v>
                      </c:pt>
                      <c:pt idx="3559">
                        <c:v>712.35610351562502</c:v>
                      </c:pt>
                      <c:pt idx="3560">
                        <c:v>712.56508789062502</c:v>
                      </c:pt>
                      <c:pt idx="3561">
                        <c:v>712.77380371093705</c:v>
                      </c:pt>
                      <c:pt idx="3562">
                        <c:v>712.973706054687</c:v>
                      </c:pt>
                      <c:pt idx="3563">
                        <c:v>713.17236328125</c:v>
                      </c:pt>
                      <c:pt idx="3564">
                        <c:v>713.36604003906291</c:v>
                      </c:pt>
                      <c:pt idx="3565">
                        <c:v>713.56450195312505</c:v>
                      </c:pt>
                      <c:pt idx="3566">
                        <c:v>713.76691894531291</c:v>
                      </c:pt>
                      <c:pt idx="3567">
                        <c:v>713.96457519531293</c:v>
                      </c:pt>
                      <c:pt idx="3568">
                        <c:v>714.16074218749998</c:v>
                      </c:pt>
                      <c:pt idx="3569">
                        <c:v>714.37072753906295</c:v>
                      </c:pt>
                      <c:pt idx="3570">
                        <c:v>714.56943359374998</c:v>
                      </c:pt>
                      <c:pt idx="3571">
                        <c:v>714.76181640624998</c:v>
                      </c:pt>
                      <c:pt idx="3572">
                        <c:v>714.96047363281298</c:v>
                      </c:pt>
                      <c:pt idx="3573">
                        <c:v>715.15285644531298</c:v>
                      </c:pt>
                      <c:pt idx="3574">
                        <c:v>715.34777832031205</c:v>
                      </c:pt>
                      <c:pt idx="3575">
                        <c:v>715.552734375</c:v>
                      </c:pt>
                      <c:pt idx="3576">
                        <c:v>715.75769042968795</c:v>
                      </c:pt>
                      <c:pt idx="3577">
                        <c:v>715.95634765625005</c:v>
                      </c:pt>
                      <c:pt idx="3578">
                        <c:v>716.16757812499998</c:v>
                      </c:pt>
                      <c:pt idx="3579">
                        <c:v>716.36879882812502</c:v>
                      </c:pt>
                      <c:pt idx="3580">
                        <c:v>716.56118164062502</c:v>
                      </c:pt>
                      <c:pt idx="3581">
                        <c:v>716.75358886718709</c:v>
                      </c:pt>
                      <c:pt idx="3582">
                        <c:v>716.95327148437502</c:v>
                      </c:pt>
                      <c:pt idx="3583">
                        <c:v>717.163256835938</c:v>
                      </c:pt>
                      <c:pt idx="3584">
                        <c:v>717.36594238281293</c:v>
                      </c:pt>
                      <c:pt idx="3585">
                        <c:v>717.56586914062495</c:v>
                      </c:pt>
                      <c:pt idx="3586">
                        <c:v>717.76582031249995</c:v>
                      </c:pt>
                      <c:pt idx="3587">
                        <c:v>717.96950683593798</c:v>
                      </c:pt>
                      <c:pt idx="3588">
                        <c:v>718.16313476562505</c:v>
                      </c:pt>
                      <c:pt idx="3589">
                        <c:v>718.35778808593795</c:v>
                      </c:pt>
                      <c:pt idx="3590">
                        <c:v>718.56779785156209</c:v>
                      </c:pt>
                      <c:pt idx="3591">
                        <c:v>718.76423339843791</c:v>
                      </c:pt>
                      <c:pt idx="3592">
                        <c:v>718.95534667968798</c:v>
                      </c:pt>
                      <c:pt idx="3593">
                        <c:v>719.15900878906291</c:v>
                      </c:pt>
                      <c:pt idx="3594">
                        <c:v>719.35771484375005</c:v>
                      </c:pt>
                      <c:pt idx="3595">
                        <c:v>719.55766601562505</c:v>
                      </c:pt>
                      <c:pt idx="3596">
                        <c:v>719.762377929688</c:v>
                      </c:pt>
                      <c:pt idx="3597">
                        <c:v>719.95854492187505</c:v>
                      </c:pt>
                      <c:pt idx="3598">
                        <c:v>720.15620117187495</c:v>
                      </c:pt>
                      <c:pt idx="3599">
                        <c:v>720.35866699218798</c:v>
                      </c:pt>
                      <c:pt idx="3600">
                        <c:v>720.55607910156209</c:v>
                      </c:pt>
                      <c:pt idx="3601">
                        <c:v>720.76477050781205</c:v>
                      </c:pt>
                      <c:pt idx="3602">
                        <c:v>720.97097167968798</c:v>
                      </c:pt>
                      <c:pt idx="3603">
                        <c:v>721.16589355468705</c:v>
                      </c:pt>
                      <c:pt idx="3604">
                        <c:v>721.36584472656295</c:v>
                      </c:pt>
                      <c:pt idx="3605">
                        <c:v>721.56955566406202</c:v>
                      </c:pt>
                      <c:pt idx="3606">
                        <c:v>721.75815429687498</c:v>
                      </c:pt>
                      <c:pt idx="3607">
                        <c:v>721.94926757812505</c:v>
                      </c:pt>
                      <c:pt idx="3608">
                        <c:v>722.16555175781207</c:v>
                      </c:pt>
                      <c:pt idx="3609">
                        <c:v>722.365478515625</c:v>
                      </c:pt>
                      <c:pt idx="3610">
                        <c:v>722.557861328125</c:v>
                      </c:pt>
                      <c:pt idx="3611">
                        <c:v>722.75883789062505</c:v>
                      </c:pt>
                      <c:pt idx="3612">
                        <c:v>722.96633300781207</c:v>
                      </c:pt>
                      <c:pt idx="3613">
                        <c:v>723.16271972656295</c:v>
                      </c:pt>
                      <c:pt idx="3614">
                        <c:v>723.353833007812</c:v>
                      </c:pt>
                      <c:pt idx="3615">
                        <c:v>723.55605468750002</c:v>
                      </c:pt>
                      <c:pt idx="3616">
                        <c:v>723.76101074218798</c:v>
                      </c:pt>
                      <c:pt idx="3617">
                        <c:v>723.96999511718707</c:v>
                      </c:pt>
                      <c:pt idx="3618">
                        <c:v>724.1611328125</c:v>
                      </c:pt>
                      <c:pt idx="3619">
                        <c:v>724.353515625</c:v>
                      </c:pt>
                      <c:pt idx="3620">
                        <c:v>724.56479492187498</c:v>
                      </c:pt>
                      <c:pt idx="3621">
                        <c:v>724.761962890625</c:v>
                      </c:pt>
                      <c:pt idx="3622">
                        <c:v>724.95559082031207</c:v>
                      </c:pt>
                      <c:pt idx="3623">
                        <c:v>725.16582031250005</c:v>
                      </c:pt>
                      <c:pt idx="3624">
                        <c:v>725.36074218750002</c:v>
                      </c:pt>
                      <c:pt idx="3625">
                        <c:v>725.55187988281295</c:v>
                      </c:pt>
                      <c:pt idx="3626">
                        <c:v>725.754321289063</c:v>
                      </c:pt>
                      <c:pt idx="3627">
                        <c:v>725.95173339843791</c:v>
                      </c:pt>
                      <c:pt idx="3628">
                        <c:v>726.15769042968793</c:v>
                      </c:pt>
                      <c:pt idx="3629">
                        <c:v>726.36264648437498</c:v>
                      </c:pt>
                      <c:pt idx="3630">
                        <c:v>726.55629882812502</c:v>
                      </c:pt>
                      <c:pt idx="3631">
                        <c:v>726.75371093750005</c:v>
                      </c:pt>
                      <c:pt idx="3632">
                        <c:v>726.955151367187</c:v>
                      </c:pt>
                      <c:pt idx="3633">
                        <c:v>727.15886230468709</c:v>
                      </c:pt>
                      <c:pt idx="3634">
                        <c:v>727.35478515625005</c:v>
                      </c:pt>
                      <c:pt idx="3635">
                        <c:v>727.54692382812505</c:v>
                      </c:pt>
                      <c:pt idx="3636">
                        <c:v>727.74960937499998</c:v>
                      </c:pt>
                      <c:pt idx="3637">
                        <c:v>727.94853515625005</c:v>
                      </c:pt>
                      <c:pt idx="3638">
                        <c:v>728.15598144531293</c:v>
                      </c:pt>
                      <c:pt idx="3639">
                        <c:v>728.35336914062498</c:v>
                      </c:pt>
                      <c:pt idx="3640">
                        <c:v>728.55458984375002</c:v>
                      </c:pt>
                      <c:pt idx="3641">
                        <c:v>728.76313476562495</c:v>
                      </c:pt>
                      <c:pt idx="3642">
                        <c:v>728.957763671875</c:v>
                      </c:pt>
                      <c:pt idx="3643">
                        <c:v>729.15791015624995</c:v>
                      </c:pt>
                      <c:pt idx="3644">
                        <c:v>729.35432128906291</c:v>
                      </c:pt>
                      <c:pt idx="3645">
                        <c:v>729.55300292968798</c:v>
                      </c:pt>
                      <c:pt idx="3646">
                        <c:v>729.74916992187502</c:v>
                      </c:pt>
                      <c:pt idx="3647">
                        <c:v>729.94282226562495</c:v>
                      </c:pt>
                      <c:pt idx="3648">
                        <c:v>730.147778320312</c:v>
                      </c:pt>
                      <c:pt idx="3649">
                        <c:v>730.353759765625</c:v>
                      </c:pt>
                      <c:pt idx="3650">
                        <c:v>730.55598144531291</c:v>
                      </c:pt>
                      <c:pt idx="3651">
                        <c:v>730.75612792968798</c:v>
                      </c:pt>
                      <c:pt idx="3652">
                        <c:v>730.94499511718709</c:v>
                      </c:pt>
                      <c:pt idx="3653">
                        <c:v>731.13991699218798</c:v>
                      </c:pt>
                      <c:pt idx="3654">
                        <c:v>731.34360351562498</c:v>
                      </c:pt>
                      <c:pt idx="3655">
                        <c:v>731.54604492187502</c:v>
                      </c:pt>
                      <c:pt idx="3656">
                        <c:v>731.74851074218793</c:v>
                      </c:pt>
                      <c:pt idx="3657">
                        <c:v>731.95849609375</c:v>
                      </c:pt>
                      <c:pt idx="3658">
                        <c:v>732.16848144531298</c:v>
                      </c:pt>
                      <c:pt idx="3659">
                        <c:v>732.35583496093705</c:v>
                      </c:pt>
                      <c:pt idx="3660">
                        <c:v>732.54821777343705</c:v>
                      </c:pt>
                      <c:pt idx="3661">
                        <c:v>732.751953125</c:v>
                      </c:pt>
                      <c:pt idx="3662">
                        <c:v>732.95039062499995</c:v>
                      </c:pt>
                      <c:pt idx="3663">
                        <c:v>733.16162109375</c:v>
                      </c:pt>
                      <c:pt idx="3664">
                        <c:v>733.365551757812</c:v>
                      </c:pt>
                      <c:pt idx="3665">
                        <c:v>733.557934570312</c:v>
                      </c:pt>
                      <c:pt idx="3666">
                        <c:v>733.74758300781207</c:v>
                      </c:pt>
                      <c:pt idx="3667">
                        <c:v>733.94626464843793</c:v>
                      </c:pt>
                      <c:pt idx="3668">
                        <c:v>734.14895019531298</c:v>
                      </c:pt>
                      <c:pt idx="3669">
                        <c:v>734.34760742187495</c:v>
                      </c:pt>
                      <c:pt idx="3670">
                        <c:v>734.55129394531298</c:v>
                      </c:pt>
                      <c:pt idx="3671">
                        <c:v>734.75124511718707</c:v>
                      </c:pt>
                      <c:pt idx="3672">
                        <c:v>734.952465820312</c:v>
                      </c:pt>
                      <c:pt idx="3673">
                        <c:v>735.15239257812505</c:v>
                      </c:pt>
                      <c:pt idx="3674">
                        <c:v>735.361083984375</c:v>
                      </c:pt>
                      <c:pt idx="3675">
                        <c:v>735.56352539062505</c:v>
                      </c:pt>
                      <c:pt idx="3676">
                        <c:v>735.74711914062505</c:v>
                      </c:pt>
                      <c:pt idx="3677">
                        <c:v>735.93950195312505</c:v>
                      </c:pt>
                      <c:pt idx="3678">
                        <c:v>736.14321289062502</c:v>
                      </c:pt>
                      <c:pt idx="3679">
                        <c:v>736.3466796875</c:v>
                      </c:pt>
                      <c:pt idx="3680">
                        <c:v>736.546630859375</c:v>
                      </c:pt>
                      <c:pt idx="3681">
                        <c:v>736.74931640625005</c:v>
                      </c:pt>
                      <c:pt idx="3682">
                        <c:v>736.95173339843791</c:v>
                      </c:pt>
                      <c:pt idx="3683">
                        <c:v>737.13908691406209</c:v>
                      </c:pt>
                      <c:pt idx="3684">
                        <c:v>737.341552734375</c:v>
                      </c:pt>
                      <c:pt idx="3685">
                        <c:v>737.54904785156202</c:v>
                      </c:pt>
                      <c:pt idx="3686">
                        <c:v>737.74621582031205</c:v>
                      </c:pt>
                      <c:pt idx="3687">
                        <c:v>737.94716796875002</c:v>
                      </c:pt>
                      <c:pt idx="3688">
                        <c:v>738.14482421875005</c:v>
                      </c:pt>
                      <c:pt idx="3689">
                        <c:v>738.34499511718707</c:v>
                      </c:pt>
                      <c:pt idx="3690">
                        <c:v>738.547436523437</c:v>
                      </c:pt>
                      <c:pt idx="3691">
                        <c:v>738.75742187499998</c:v>
                      </c:pt>
                      <c:pt idx="3692">
                        <c:v>738.96113281249995</c:v>
                      </c:pt>
                      <c:pt idx="3693">
                        <c:v>739.16108398437495</c:v>
                      </c:pt>
                      <c:pt idx="3694">
                        <c:v>739.34970703124998</c:v>
                      </c:pt>
                      <c:pt idx="3695">
                        <c:v>739.54082031250005</c:v>
                      </c:pt>
                      <c:pt idx="3696">
                        <c:v>739.750805664062</c:v>
                      </c:pt>
                      <c:pt idx="3697">
                        <c:v>739.95197753906291</c:v>
                      </c:pt>
                      <c:pt idx="3698">
                        <c:v>740.14287109375005</c:v>
                      </c:pt>
                      <c:pt idx="3699">
                        <c:v>740.347827148438</c:v>
                      </c:pt>
                      <c:pt idx="3700">
                        <c:v>740.556567382813</c:v>
                      </c:pt>
                      <c:pt idx="3701">
                        <c:v>740.75148925781207</c:v>
                      </c:pt>
                      <c:pt idx="3702">
                        <c:v>740.94663085937498</c:v>
                      </c:pt>
                      <c:pt idx="3703">
                        <c:v>741.14782714843795</c:v>
                      </c:pt>
                      <c:pt idx="3704">
                        <c:v>741.35656738281295</c:v>
                      </c:pt>
                      <c:pt idx="3705">
                        <c:v>741.54770507812498</c:v>
                      </c:pt>
                      <c:pt idx="3706">
                        <c:v>741.74384765624995</c:v>
                      </c:pt>
                      <c:pt idx="3707">
                        <c:v>741.94753417968798</c:v>
                      </c:pt>
                      <c:pt idx="3708">
                        <c:v>742.14370117187502</c:v>
                      </c:pt>
                      <c:pt idx="3709">
                        <c:v>742.36123046875002</c:v>
                      </c:pt>
                      <c:pt idx="3710">
                        <c:v>742.55991210937498</c:v>
                      </c:pt>
                      <c:pt idx="3711">
                        <c:v>742.74855957031207</c:v>
                      </c:pt>
                      <c:pt idx="3712">
                        <c:v>742.94323730468705</c:v>
                      </c:pt>
                      <c:pt idx="3713">
                        <c:v>743.13786621093709</c:v>
                      </c:pt>
                      <c:pt idx="3714">
                        <c:v>743.35285644531291</c:v>
                      </c:pt>
                      <c:pt idx="3715">
                        <c:v>743.559326171875</c:v>
                      </c:pt>
                      <c:pt idx="3716">
                        <c:v>743.74819335937502</c:v>
                      </c:pt>
                      <c:pt idx="3717">
                        <c:v>743.93808593749998</c:v>
                      </c:pt>
                      <c:pt idx="3718">
                        <c:v>744.145581054687</c:v>
                      </c:pt>
                      <c:pt idx="3719">
                        <c:v>744.35280761718707</c:v>
                      </c:pt>
                      <c:pt idx="3720">
                        <c:v>744.550219726563</c:v>
                      </c:pt>
                      <c:pt idx="3721">
                        <c:v>744.76044921874995</c:v>
                      </c:pt>
                      <c:pt idx="3722">
                        <c:v>744.96164550781202</c:v>
                      </c:pt>
                      <c:pt idx="3723">
                        <c:v>745.146484375</c:v>
                      </c:pt>
                      <c:pt idx="3724">
                        <c:v>745.34890136718707</c:v>
                      </c:pt>
                      <c:pt idx="3725">
                        <c:v>745.55512695312495</c:v>
                      </c:pt>
                      <c:pt idx="3726">
                        <c:v>745.74750976562495</c:v>
                      </c:pt>
                      <c:pt idx="3727">
                        <c:v>745.93989257812495</c:v>
                      </c:pt>
                      <c:pt idx="3728">
                        <c:v>746.13481445312505</c:v>
                      </c:pt>
                      <c:pt idx="3729">
                        <c:v>746.34355468750005</c:v>
                      </c:pt>
                      <c:pt idx="3730">
                        <c:v>746.548510742188</c:v>
                      </c:pt>
                      <c:pt idx="3731">
                        <c:v>746.745922851562</c:v>
                      </c:pt>
                      <c:pt idx="3732">
                        <c:v>746.94208984374995</c:v>
                      </c:pt>
                      <c:pt idx="3733">
                        <c:v>747.13198242187502</c:v>
                      </c:pt>
                      <c:pt idx="3734">
                        <c:v>747.33566894531293</c:v>
                      </c:pt>
                      <c:pt idx="3735">
                        <c:v>747.54062499999998</c:v>
                      </c:pt>
                      <c:pt idx="3736">
                        <c:v>747.73554687499995</c:v>
                      </c:pt>
                      <c:pt idx="3737">
                        <c:v>747.93020019531298</c:v>
                      </c:pt>
                      <c:pt idx="3738">
                        <c:v>748.14897460937505</c:v>
                      </c:pt>
                      <c:pt idx="3739">
                        <c:v>748.35917968750005</c:v>
                      </c:pt>
                      <c:pt idx="3740">
                        <c:v>748.54404296874998</c:v>
                      </c:pt>
                      <c:pt idx="3741">
                        <c:v>748.73642578124998</c:v>
                      </c:pt>
                      <c:pt idx="3742">
                        <c:v>748.94389648437505</c:v>
                      </c:pt>
                      <c:pt idx="3743">
                        <c:v>749.14384765625005</c:v>
                      </c:pt>
                      <c:pt idx="3744">
                        <c:v>749.34755859375002</c:v>
                      </c:pt>
                      <c:pt idx="3745">
                        <c:v>749.548754882813</c:v>
                      </c:pt>
                      <c:pt idx="3746">
                        <c:v>749.73359374999995</c:v>
                      </c:pt>
                      <c:pt idx="3747">
                        <c:v>749.93103027343705</c:v>
                      </c:pt>
                      <c:pt idx="3748">
                        <c:v>750.13977050781205</c:v>
                      </c:pt>
                      <c:pt idx="3749">
                        <c:v>750.3447265625</c:v>
                      </c:pt>
                      <c:pt idx="3750">
                        <c:v>750.53562011718702</c:v>
                      </c:pt>
                      <c:pt idx="3751">
                        <c:v>750.73552246093709</c:v>
                      </c:pt>
                      <c:pt idx="3752">
                        <c:v>750.94296874999998</c:v>
                      </c:pt>
                      <c:pt idx="3753">
                        <c:v>751.14921875000005</c:v>
                      </c:pt>
                      <c:pt idx="3754">
                        <c:v>751.34438476562502</c:v>
                      </c:pt>
                      <c:pt idx="3755">
                        <c:v>751.54682617187495</c:v>
                      </c:pt>
                      <c:pt idx="3756">
                        <c:v>751.75178222656291</c:v>
                      </c:pt>
                      <c:pt idx="3757">
                        <c:v>751.94291992187505</c:v>
                      </c:pt>
                      <c:pt idx="3758">
                        <c:v>752.14033203124995</c:v>
                      </c:pt>
                      <c:pt idx="3759">
                        <c:v>752.336499023437</c:v>
                      </c:pt>
                      <c:pt idx="3760">
                        <c:v>752.53769531249998</c:v>
                      </c:pt>
                      <c:pt idx="3761">
                        <c:v>752.73759765625005</c:v>
                      </c:pt>
                      <c:pt idx="3762">
                        <c:v>752.94003906249998</c:v>
                      </c:pt>
                      <c:pt idx="3763">
                        <c:v>753.13723144531298</c:v>
                      </c:pt>
                      <c:pt idx="3764">
                        <c:v>753.32963867187505</c:v>
                      </c:pt>
                      <c:pt idx="3765">
                        <c:v>753.53608398437495</c:v>
                      </c:pt>
                      <c:pt idx="3766">
                        <c:v>753.73977050781207</c:v>
                      </c:pt>
                      <c:pt idx="3767">
                        <c:v>753.94096679687505</c:v>
                      </c:pt>
                      <c:pt idx="3768">
                        <c:v>754.14716796874995</c:v>
                      </c:pt>
                      <c:pt idx="3769">
                        <c:v>754.34584960937502</c:v>
                      </c:pt>
                      <c:pt idx="3770">
                        <c:v>754.54201660156207</c:v>
                      </c:pt>
                      <c:pt idx="3771">
                        <c:v>754.73918457031209</c:v>
                      </c:pt>
                      <c:pt idx="3772">
                        <c:v>754.93535156250005</c:v>
                      </c:pt>
                      <c:pt idx="3773">
                        <c:v>755.13425292968793</c:v>
                      </c:pt>
                      <c:pt idx="3774">
                        <c:v>755.337963867187</c:v>
                      </c:pt>
                      <c:pt idx="3775">
                        <c:v>755.53916015624998</c:v>
                      </c:pt>
                      <c:pt idx="3776">
                        <c:v>755.73781738281298</c:v>
                      </c:pt>
                      <c:pt idx="3777">
                        <c:v>755.93500976562495</c:v>
                      </c:pt>
                      <c:pt idx="3778">
                        <c:v>756.12868652343707</c:v>
                      </c:pt>
                      <c:pt idx="3779">
                        <c:v>756.33515624999995</c:v>
                      </c:pt>
                      <c:pt idx="3780">
                        <c:v>756.54260253906295</c:v>
                      </c:pt>
                      <c:pt idx="3781">
                        <c:v>756.73498535156205</c:v>
                      </c:pt>
                      <c:pt idx="3782">
                        <c:v>756.93869628906293</c:v>
                      </c:pt>
                      <c:pt idx="3783">
                        <c:v>757.13862304687495</c:v>
                      </c:pt>
                      <c:pt idx="3784">
                        <c:v>757.32475585937505</c:v>
                      </c:pt>
                      <c:pt idx="3785">
                        <c:v>757.52695312499998</c:v>
                      </c:pt>
                      <c:pt idx="3786">
                        <c:v>757.72812499999998</c:v>
                      </c:pt>
                      <c:pt idx="3787">
                        <c:v>757.92705078125005</c:v>
                      </c:pt>
                      <c:pt idx="3788">
                        <c:v>758.13579101562505</c:v>
                      </c:pt>
                      <c:pt idx="3789">
                        <c:v>758.34077148437495</c:v>
                      </c:pt>
                      <c:pt idx="3790">
                        <c:v>758.54047851562495</c:v>
                      </c:pt>
                      <c:pt idx="3791">
                        <c:v>758.73286132812495</c:v>
                      </c:pt>
                      <c:pt idx="3792">
                        <c:v>758.93176269531295</c:v>
                      </c:pt>
                      <c:pt idx="3793">
                        <c:v>759.13771972656298</c:v>
                      </c:pt>
                      <c:pt idx="3794">
                        <c:v>759.33388671875002</c:v>
                      </c:pt>
                      <c:pt idx="3795">
                        <c:v>759.54160156249998</c:v>
                      </c:pt>
                      <c:pt idx="3796">
                        <c:v>759.741528320312</c:v>
                      </c:pt>
                      <c:pt idx="3797">
                        <c:v>759.92763671875002</c:v>
                      </c:pt>
                      <c:pt idx="3798">
                        <c:v>760.12504882812505</c:v>
                      </c:pt>
                      <c:pt idx="3799">
                        <c:v>760.329760742188</c:v>
                      </c:pt>
                      <c:pt idx="3800">
                        <c:v>760.527172851562</c:v>
                      </c:pt>
                      <c:pt idx="3801">
                        <c:v>760.72861328124998</c:v>
                      </c:pt>
                      <c:pt idx="3802">
                        <c:v>760.93356933593793</c:v>
                      </c:pt>
                      <c:pt idx="3803">
                        <c:v>761.127197265625</c:v>
                      </c:pt>
                      <c:pt idx="3804">
                        <c:v>761.33842773437505</c:v>
                      </c:pt>
                      <c:pt idx="3805">
                        <c:v>761.54716796875005</c:v>
                      </c:pt>
                      <c:pt idx="3806">
                        <c:v>761.73581542968793</c:v>
                      </c:pt>
                      <c:pt idx="3807">
                        <c:v>761.93198242187498</c:v>
                      </c:pt>
                      <c:pt idx="3808">
                        <c:v>762.129150390625</c:v>
                      </c:pt>
                      <c:pt idx="3809">
                        <c:v>762.32758789062495</c:v>
                      </c:pt>
                      <c:pt idx="3810">
                        <c:v>762.53530273437502</c:v>
                      </c:pt>
                      <c:pt idx="3811">
                        <c:v>762.73544921874998</c:v>
                      </c:pt>
                      <c:pt idx="3812">
                        <c:v>762.92910156250002</c:v>
                      </c:pt>
                      <c:pt idx="3813">
                        <c:v>763.13156738281293</c:v>
                      </c:pt>
                      <c:pt idx="3814">
                        <c:v>763.34533691406205</c:v>
                      </c:pt>
                      <c:pt idx="3815">
                        <c:v>763.55156250000005</c:v>
                      </c:pt>
                      <c:pt idx="3816">
                        <c:v>763.74519042968791</c:v>
                      </c:pt>
                      <c:pt idx="3817">
                        <c:v>763.93508300781207</c:v>
                      </c:pt>
                      <c:pt idx="3818">
                        <c:v>764.12495117187495</c:v>
                      </c:pt>
                      <c:pt idx="3819">
                        <c:v>764.336181640625</c:v>
                      </c:pt>
                      <c:pt idx="3820">
                        <c:v>764.544921875</c:v>
                      </c:pt>
                      <c:pt idx="3821">
                        <c:v>764.72700195312495</c:v>
                      </c:pt>
                      <c:pt idx="3822">
                        <c:v>764.92041015625</c:v>
                      </c:pt>
                      <c:pt idx="3823">
                        <c:v>765.13417968750002</c:v>
                      </c:pt>
                      <c:pt idx="3824">
                        <c:v>765.333081054687</c:v>
                      </c:pt>
                      <c:pt idx="3825">
                        <c:v>765.53073730468702</c:v>
                      </c:pt>
                      <c:pt idx="3826">
                        <c:v>765.73068847656293</c:v>
                      </c:pt>
                      <c:pt idx="3827">
                        <c:v>765.93063964843793</c:v>
                      </c:pt>
                      <c:pt idx="3828">
                        <c:v>766.12780761718705</c:v>
                      </c:pt>
                      <c:pt idx="3829">
                        <c:v>766.32521972656298</c:v>
                      </c:pt>
                      <c:pt idx="3830">
                        <c:v>766.53041992187502</c:v>
                      </c:pt>
                      <c:pt idx="3831">
                        <c:v>766.734130859375</c:v>
                      </c:pt>
                      <c:pt idx="3832">
                        <c:v>766.93784179687498</c:v>
                      </c:pt>
                      <c:pt idx="3833">
                        <c:v>767.13022460937498</c:v>
                      </c:pt>
                      <c:pt idx="3834">
                        <c:v>767.32888183593798</c:v>
                      </c:pt>
                      <c:pt idx="3835">
                        <c:v>767.53508300781209</c:v>
                      </c:pt>
                      <c:pt idx="3836">
                        <c:v>767.728759765625</c:v>
                      </c:pt>
                      <c:pt idx="3837">
                        <c:v>767.927416992188</c:v>
                      </c:pt>
                      <c:pt idx="3838">
                        <c:v>768.131103515625</c:v>
                      </c:pt>
                      <c:pt idx="3839">
                        <c:v>768.319750976563</c:v>
                      </c:pt>
                      <c:pt idx="3840">
                        <c:v>768.52346191406207</c:v>
                      </c:pt>
                      <c:pt idx="3841">
                        <c:v>768.74602050781209</c:v>
                      </c:pt>
                      <c:pt idx="3842">
                        <c:v>768.94094238281298</c:v>
                      </c:pt>
                      <c:pt idx="3843">
                        <c:v>769.13205566406202</c:v>
                      </c:pt>
                      <c:pt idx="3844">
                        <c:v>769.32189941406205</c:v>
                      </c:pt>
                      <c:pt idx="3845">
                        <c:v>769.52185058593795</c:v>
                      </c:pt>
                      <c:pt idx="3846">
                        <c:v>769.73312988281293</c:v>
                      </c:pt>
                      <c:pt idx="3847">
                        <c:v>769.929272460937</c:v>
                      </c:pt>
                      <c:pt idx="3848">
                        <c:v>770.12644042968793</c:v>
                      </c:pt>
                      <c:pt idx="3849">
                        <c:v>770.32990722656291</c:v>
                      </c:pt>
                      <c:pt idx="3850">
                        <c:v>770.538891601562</c:v>
                      </c:pt>
                      <c:pt idx="3851">
                        <c:v>770.73781738281298</c:v>
                      </c:pt>
                      <c:pt idx="3852">
                        <c:v>770.93398437500002</c:v>
                      </c:pt>
                      <c:pt idx="3853">
                        <c:v>771.12009277343702</c:v>
                      </c:pt>
                      <c:pt idx="3854">
                        <c:v>771.32753906250002</c:v>
                      </c:pt>
                      <c:pt idx="3855">
                        <c:v>771.534985351562</c:v>
                      </c:pt>
                      <c:pt idx="3856">
                        <c:v>771.72233886718709</c:v>
                      </c:pt>
                      <c:pt idx="3857">
                        <c:v>771.92607421875005</c:v>
                      </c:pt>
                      <c:pt idx="3858">
                        <c:v>772.12980957031209</c:v>
                      </c:pt>
                      <c:pt idx="3859">
                        <c:v>772.32719726562505</c:v>
                      </c:pt>
                      <c:pt idx="3860">
                        <c:v>772.51958007812505</c:v>
                      </c:pt>
                      <c:pt idx="3861">
                        <c:v>772.723315429688</c:v>
                      </c:pt>
                      <c:pt idx="3862">
                        <c:v>772.93076171874998</c:v>
                      </c:pt>
                      <c:pt idx="3863">
                        <c:v>773.136962890625</c:v>
                      </c:pt>
                      <c:pt idx="3864">
                        <c:v>773.34191894531295</c:v>
                      </c:pt>
                      <c:pt idx="3865">
                        <c:v>773.531811523437</c:v>
                      </c:pt>
                      <c:pt idx="3866">
                        <c:v>773.71918945312495</c:v>
                      </c:pt>
                      <c:pt idx="3867">
                        <c:v>773.9140625</c:v>
                      </c:pt>
                      <c:pt idx="3868">
                        <c:v>774.12656249999998</c:v>
                      </c:pt>
                      <c:pt idx="3869">
                        <c:v>774.33154296875</c:v>
                      </c:pt>
                      <c:pt idx="3870">
                        <c:v>774.51762695312505</c:v>
                      </c:pt>
                      <c:pt idx="3871">
                        <c:v>774.72385253906293</c:v>
                      </c:pt>
                      <c:pt idx="3872">
                        <c:v>774.930102539063</c:v>
                      </c:pt>
                      <c:pt idx="3873">
                        <c:v>775.12375488281293</c:v>
                      </c:pt>
                      <c:pt idx="3874">
                        <c:v>775.32216796875002</c:v>
                      </c:pt>
                      <c:pt idx="3875">
                        <c:v>775.52209472656295</c:v>
                      </c:pt>
                      <c:pt idx="3876">
                        <c:v>775.709716796875</c:v>
                      </c:pt>
                      <c:pt idx="3877">
                        <c:v>775.915942382813</c:v>
                      </c:pt>
                      <c:pt idx="3878">
                        <c:v>776.12968750000005</c:v>
                      </c:pt>
                      <c:pt idx="3879">
                        <c:v>776.337158203125</c:v>
                      </c:pt>
                      <c:pt idx="3880">
                        <c:v>776.53457031250002</c:v>
                      </c:pt>
                      <c:pt idx="3881">
                        <c:v>776.72041015624995</c:v>
                      </c:pt>
                      <c:pt idx="3882">
                        <c:v>776.91782226562498</c:v>
                      </c:pt>
                      <c:pt idx="3883">
                        <c:v>777.11926269531295</c:v>
                      </c:pt>
                      <c:pt idx="3884">
                        <c:v>777.331787109375</c:v>
                      </c:pt>
                      <c:pt idx="3885">
                        <c:v>777.54555664062502</c:v>
                      </c:pt>
                      <c:pt idx="3886">
                        <c:v>777.73291015625</c:v>
                      </c:pt>
                      <c:pt idx="3887">
                        <c:v>777.91523437499995</c:v>
                      </c:pt>
                      <c:pt idx="3888">
                        <c:v>778.11767578125</c:v>
                      </c:pt>
                      <c:pt idx="3889">
                        <c:v>778.32871093749998</c:v>
                      </c:pt>
                      <c:pt idx="3890">
                        <c:v>778.53242187499995</c:v>
                      </c:pt>
                      <c:pt idx="3891">
                        <c:v>778.71999511718707</c:v>
                      </c:pt>
                      <c:pt idx="3892">
                        <c:v>778.910888671875</c:v>
                      </c:pt>
                      <c:pt idx="3893">
                        <c:v>779.11838378906293</c:v>
                      </c:pt>
                      <c:pt idx="3894">
                        <c:v>779.322338867187</c:v>
                      </c:pt>
                      <c:pt idx="3895">
                        <c:v>779.51093749999995</c:v>
                      </c:pt>
                      <c:pt idx="3896">
                        <c:v>779.70583496093707</c:v>
                      </c:pt>
                      <c:pt idx="3897">
                        <c:v>779.91330566406202</c:v>
                      </c:pt>
                      <c:pt idx="3898">
                        <c:v>780.12077636718709</c:v>
                      </c:pt>
                      <c:pt idx="3899">
                        <c:v>780.33078613281293</c:v>
                      </c:pt>
                      <c:pt idx="3900">
                        <c:v>780.52819824218795</c:v>
                      </c:pt>
                      <c:pt idx="3901">
                        <c:v>780.71552734374995</c:v>
                      </c:pt>
                      <c:pt idx="3902">
                        <c:v>780.91169433593791</c:v>
                      </c:pt>
                      <c:pt idx="3903">
                        <c:v>781.12548828125</c:v>
                      </c:pt>
                      <c:pt idx="3904">
                        <c:v>781.31887207031207</c:v>
                      </c:pt>
                      <c:pt idx="3905">
                        <c:v>781.51250000000005</c:v>
                      </c:pt>
                      <c:pt idx="3906">
                        <c:v>781.730297851562</c:v>
                      </c:pt>
                      <c:pt idx="3907">
                        <c:v>781.93403320312495</c:v>
                      </c:pt>
                      <c:pt idx="3908">
                        <c:v>782.12263183593791</c:v>
                      </c:pt>
                      <c:pt idx="3909">
                        <c:v>782.30993652343705</c:v>
                      </c:pt>
                      <c:pt idx="3910">
                        <c:v>782.51867675781205</c:v>
                      </c:pt>
                      <c:pt idx="3911">
                        <c:v>782.72617187499998</c:v>
                      </c:pt>
                      <c:pt idx="3912">
                        <c:v>782.92109374999995</c:v>
                      </c:pt>
                      <c:pt idx="3913">
                        <c:v>783.12104492187495</c:v>
                      </c:pt>
                      <c:pt idx="3914">
                        <c:v>783.32224121093702</c:v>
                      </c:pt>
                      <c:pt idx="3915">
                        <c:v>783.515869140625</c:v>
                      </c:pt>
                      <c:pt idx="3916">
                        <c:v>783.72309570312495</c:v>
                      </c:pt>
                      <c:pt idx="3917">
                        <c:v>783.92429199218793</c:v>
                      </c:pt>
                      <c:pt idx="3918">
                        <c:v>784.12697753906298</c:v>
                      </c:pt>
                      <c:pt idx="3919">
                        <c:v>784.31936035156207</c:v>
                      </c:pt>
                      <c:pt idx="3920">
                        <c:v>784.50295410156207</c:v>
                      </c:pt>
                      <c:pt idx="3921">
                        <c:v>784.71420898437498</c:v>
                      </c:pt>
                      <c:pt idx="3922">
                        <c:v>784.92041015625</c:v>
                      </c:pt>
                      <c:pt idx="3923">
                        <c:v>785.11657714843795</c:v>
                      </c:pt>
                      <c:pt idx="3924">
                        <c:v>785.31528320312498</c:v>
                      </c:pt>
                      <c:pt idx="3925">
                        <c:v>785.52275390625005</c:v>
                      </c:pt>
                      <c:pt idx="3926">
                        <c:v>785.72265625</c:v>
                      </c:pt>
                      <c:pt idx="3927">
                        <c:v>785.9150390625</c:v>
                      </c:pt>
                      <c:pt idx="3928">
                        <c:v>786.12253417968793</c:v>
                      </c:pt>
                      <c:pt idx="3929">
                        <c:v>786.317456054687</c:v>
                      </c:pt>
                      <c:pt idx="3930">
                        <c:v>786.51611328125</c:v>
                      </c:pt>
                      <c:pt idx="3931">
                        <c:v>786.71728515625</c:v>
                      </c:pt>
                      <c:pt idx="3932">
                        <c:v>786.91342773437498</c:v>
                      </c:pt>
                      <c:pt idx="3933">
                        <c:v>787.10581054687498</c:v>
                      </c:pt>
                      <c:pt idx="3934">
                        <c:v>787.29697265624998</c:v>
                      </c:pt>
                      <c:pt idx="3935">
                        <c:v>787.51701660156209</c:v>
                      </c:pt>
                      <c:pt idx="3936">
                        <c:v>787.72951660156207</c:v>
                      </c:pt>
                      <c:pt idx="3937">
                        <c:v>787.91687011718705</c:v>
                      </c:pt>
                      <c:pt idx="3938">
                        <c:v>788.10549316406207</c:v>
                      </c:pt>
                      <c:pt idx="3939">
                        <c:v>788.31677246093705</c:v>
                      </c:pt>
                      <c:pt idx="3940">
                        <c:v>788.52675781250002</c:v>
                      </c:pt>
                      <c:pt idx="3941">
                        <c:v>788.71035156250002</c:v>
                      </c:pt>
                      <c:pt idx="3942">
                        <c:v>788.90903320312498</c:v>
                      </c:pt>
                      <c:pt idx="3943">
                        <c:v>789.11398925781202</c:v>
                      </c:pt>
                      <c:pt idx="3944">
                        <c:v>789.31140136718705</c:v>
                      </c:pt>
                      <c:pt idx="3945">
                        <c:v>789.51384277343709</c:v>
                      </c:pt>
                      <c:pt idx="3946">
                        <c:v>789.70747070312495</c:v>
                      </c:pt>
                      <c:pt idx="3947">
                        <c:v>789.90739746093709</c:v>
                      </c:pt>
                      <c:pt idx="3948">
                        <c:v>790.11738281249995</c:v>
                      </c:pt>
                      <c:pt idx="3949">
                        <c:v>790.31604003906295</c:v>
                      </c:pt>
                      <c:pt idx="3950">
                        <c:v>790.50947265624995</c:v>
                      </c:pt>
                      <c:pt idx="3951">
                        <c:v>790.71193847656298</c:v>
                      </c:pt>
                      <c:pt idx="3952">
                        <c:v>790.909594726563</c:v>
                      </c:pt>
                      <c:pt idx="3953">
                        <c:v>791.11328125</c:v>
                      </c:pt>
                      <c:pt idx="3954">
                        <c:v>791.32678222656295</c:v>
                      </c:pt>
                      <c:pt idx="3955">
                        <c:v>791.52170410156202</c:v>
                      </c:pt>
                      <c:pt idx="3956">
                        <c:v>791.70280761718709</c:v>
                      </c:pt>
                      <c:pt idx="3957">
                        <c:v>791.903979492188</c:v>
                      </c:pt>
                      <c:pt idx="3958">
                        <c:v>792.11169433593795</c:v>
                      </c:pt>
                      <c:pt idx="3959">
                        <c:v>792.30283203124998</c:v>
                      </c:pt>
                      <c:pt idx="3960">
                        <c:v>792.51533203124995</c:v>
                      </c:pt>
                      <c:pt idx="3961">
                        <c:v>792.72155761718705</c:v>
                      </c:pt>
                      <c:pt idx="3962">
                        <c:v>792.91018066406207</c:v>
                      </c:pt>
                      <c:pt idx="3963">
                        <c:v>793.11264648437498</c:v>
                      </c:pt>
                      <c:pt idx="3964">
                        <c:v>793.31506347656295</c:v>
                      </c:pt>
                      <c:pt idx="3965">
                        <c:v>793.50114746093709</c:v>
                      </c:pt>
                      <c:pt idx="3966">
                        <c:v>793.70358886718702</c:v>
                      </c:pt>
                      <c:pt idx="3967">
                        <c:v>793.90854492187498</c:v>
                      </c:pt>
                      <c:pt idx="3968">
                        <c:v>794.10092773437498</c:v>
                      </c:pt>
                      <c:pt idx="3969">
                        <c:v>794.30463867187495</c:v>
                      </c:pt>
                      <c:pt idx="3970">
                        <c:v>794.512133789063</c:v>
                      </c:pt>
                      <c:pt idx="3971">
                        <c:v>794.71457519531293</c:v>
                      </c:pt>
                      <c:pt idx="3972">
                        <c:v>794.909497070312</c:v>
                      </c:pt>
                      <c:pt idx="3973">
                        <c:v>795.12326660156202</c:v>
                      </c:pt>
                      <c:pt idx="3974">
                        <c:v>795.31813964843798</c:v>
                      </c:pt>
                      <c:pt idx="3975">
                        <c:v>795.50803222656293</c:v>
                      </c:pt>
                      <c:pt idx="3976">
                        <c:v>795.71298828124998</c:v>
                      </c:pt>
                      <c:pt idx="3977">
                        <c:v>795.91289062500005</c:v>
                      </c:pt>
                      <c:pt idx="3978">
                        <c:v>796.116625976563</c:v>
                      </c:pt>
                      <c:pt idx="3979">
                        <c:v>796.31530761718705</c:v>
                      </c:pt>
                      <c:pt idx="3980">
                        <c:v>796.51396484375005</c:v>
                      </c:pt>
                      <c:pt idx="3981">
                        <c:v>796.71137695312495</c:v>
                      </c:pt>
                      <c:pt idx="3982">
                        <c:v>796.90100097656295</c:v>
                      </c:pt>
                      <c:pt idx="3983">
                        <c:v>797.09592285156202</c:v>
                      </c:pt>
                      <c:pt idx="3984">
                        <c:v>797.30239257812502</c:v>
                      </c:pt>
                      <c:pt idx="3985">
                        <c:v>797.50859375000005</c:v>
                      </c:pt>
                      <c:pt idx="3986">
                        <c:v>797.70600585937495</c:v>
                      </c:pt>
                      <c:pt idx="3987">
                        <c:v>797.90720214843793</c:v>
                      </c:pt>
                      <c:pt idx="3988">
                        <c:v>798.11215820312498</c:v>
                      </c:pt>
                      <c:pt idx="3989">
                        <c:v>798.318359375</c:v>
                      </c:pt>
                      <c:pt idx="3990">
                        <c:v>798.52082519531291</c:v>
                      </c:pt>
                      <c:pt idx="3991">
                        <c:v>798.715502929688</c:v>
                      </c:pt>
                      <c:pt idx="3992">
                        <c:v>798.90661621093705</c:v>
                      </c:pt>
                      <c:pt idx="3993">
                        <c:v>799.10048828125002</c:v>
                      </c:pt>
                      <c:pt idx="3994">
                        <c:v>799.30922851562502</c:v>
                      </c:pt>
                      <c:pt idx="3995">
                        <c:v>799.51418457031207</c:v>
                      </c:pt>
                      <c:pt idx="3996">
                        <c:v>799.7216796875</c:v>
                      </c:pt>
                      <c:pt idx="3997">
                        <c:v>799.91157226562495</c:v>
                      </c:pt>
                      <c:pt idx="3998">
                        <c:v>800.09514160156209</c:v>
                      </c:pt>
                      <c:pt idx="3999">
                        <c:v>800.30512695312495</c:v>
                      </c:pt>
                      <c:pt idx="4000">
                        <c:v>800.507568359375</c:v>
                      </c:pt>
                      <c:pt idx="4001">
                        <c:v>800.70122070312505</c:v>
                      </c:pt>
                      <c:pt idx="4002">
                        <c:v>800.90617675781209</c:v>
                      </c:pt>
                      <c:pt idx="4003">
                        <c:v>801.114916992188</c:v>
                      </c:pt>
                      <c:pt idx="4004">
                        <c:v>801.312329101562</c:v>
                      </c:pt>
                      <c:pt idx="4005">
                        <c:v>801.516040039063</c:v>
                      </c:pt>
                      <c:pt idx="4006">
                        <c:v>801.718505859375</c:v>
                      </c:pt>
                      <c:pt idx="4007">
                        <c:v>801.90458984375005</c:v>
                      </c:pt>
                      <c:pt idx="4008">
                        <c:v>802.100756835938</c:v>
                      </c:pt>
                      <c:pt idx="4009">
                        <c:v>802.30822753906295</c:v>
                      </c:pt>
                      <c:pt idx="4010">
                        <c:v>802.50688476562505</c:v>
                      </c:pt>
                      <c:pt idx="4011">
                        <c:v>802.70910644531295</c:v>
                      </c:pt>
                      <c:pt idx="4012">
                        <c:v>802.90651855468707</c:v>
                      </c:pt>
                      <c:pt idx="4013">
                        <c:v>803.09787597656293</c:v>
                      </c:pt>
                      <c:pt idx="4014">
                        <c:v>803.297607421875</c:v>
                      </c:pt>
                      <c:pt idx="4015">
                        <c:v>803.50256347656295</c:v>
                      </c:pt>
                      <c:pt idx="4016">
                        <c:v>803.70903320312505</c:v>
                      </c:pt>
                      <c:pt idx="4017">
                        <c:v>803.91022949218791</c:v>
                      </c:pt>
                      <c:pt idx="4018">
                        <c:v>804.10761718749995</c:v>
                      </c:pt>
                      <c:pt idx="4019">
                        <c:v>804.30253906250005</c:v>
                      </c:pt>
                      <c:pt idx="4020">
                        <c:v>804.50751953124995</c:v>
                      </c:pt>
                      <c:pt idx="4021">
                        <c:v>804.70217285156207</c:v>
                      </c:pt>
                      <c:pt idx="4022">
                        <c:v>804.89201660156209</c:v>
                      </c:pt>
                      <c:pt idx="4023">
                        <c:v>805.102221679688</c:v>
                      </c:pt>
                      <c:pt idx="4024">
                        <c:v>805.30092773437502</c:v>
                      </c:pt>
                      <c:pt idx="4025">
                        <c:v>805.495849609375</c:v>
                      </c:pt>
                      <c:pt idx="4026">
                        <c:v>805.703295898438</c:v>
                      </c:pt>
                      <c:pt idx="4027">
                        <c:v>805.90573730468702</c:v>
                      </c:pt>
                      <c:pt idx="4028">
                        <c:v>806.10444335937495</c:v>
                      </c:pt>
                      <c:pt idx="4029">
                        <c:v>806.30187988281295</c:v>
                      </c:pt>
                      <c:pt idx="4030">
                        <c:v>806.50783691406207</c:v>
                      </c:pt>
                      <c:pt idx="4031">
                        <c:v>806.70778808593798</c:v>
                      </c:pt>
                      <c:pt idx="4032">
                        <c:v>806.90771484375</c:v>
                      </c:pt>
                      <c:pt idx="4033">
                        <c:v>807.11391601562502</c:v>
                      </c:pt>
                      <c:pt idx="4034">
                        <c:v>807.30278320312505</c:v>
                      </c:pt>
                      <c:pt idx="4035">
                        <c:v>807.48735351562505</c:v>
                      </c:pt>
                      <c:pt idx="4036">
                        <c:v>807.70112304687495</c:v>
                      </c:pt>
                      <c:pt idx="4037">
                        <c:v>807.92270507812498</c:v>
                      </c:pt>
                      <c:pt idx="4038">
                        <c:v>808.113842773437</c:v>
                      </c:pt>
                      <c:pt idx="4039">
                        <c:v>808.29992675781205</c:v>
                      </c:pt>
                      <c:pt idx="4040">
                        <c:v>808.5048828125</c:v>
                      </c:pt>
                      <c:pt idx="4041">
                        <c:v>808.70859374999998</c:v>
                      </c:pt>
                      <c:pt idx="4042">
                        <c:v>808.89846191406207</c:v>
                      </c:pt>
                      <c:pt idx="4043">
                        <c:v>809.10341796875002</c:v>
                      </c:pt>
                      <c:pt idx="4044">
                        <c:v>809.30334472656295</c:v>
                      </c:pt>
                      <c:pt idx="4045">
                        <c:v>809.48945312499995</c:v>
                      </c:pt>
                      <c:pt idx="4046">
                        <c:v>809.69064941406202</c:v>
                      </c:pt>
                      <c:pt idx="4047">
                        <c:v>809.90190429687505</c:v>
                      </c:pt>
                      <c:pt idx="4048">
                        <c:v>810.09804687500002</c:v>
                      </c:pt>
                      <c:pt idx="4049">
                        <c:v>810.29921875000002</c:v>
                      </c:pt>
                      <c:pt idx="4050">
                        <c:v>810.50544433593791</c:v>
                      </c:pt>
                      <c:pt idx="4051">
                        <c:v>810.69533691406207</c:v>
                      </c:pt>
                      <c:pt idx="4052">
                        <c:v>810.89025878906295</c:v>
                      </c:pt>
                      <c:pt idx="4053">
                        <c:v>811.08994140624998</c:v>
                      </c:pt>
                      <c:pt idx="4054">
                        <c:v>811.28859863281298</c:v>
                      </c:pt>
                      <c:pt idx="4055">
                        <c:v>811.48876953125</c:v>
                      </c:pt>
                      <c:pt idx="4056">
                        <c:v>811.69624023437495</c:v>
                      </c:pt>
                      <c:pt idx="4057">
                        <c:v>811.90749511718707</c:v>
                      </c:pt>
                      <c:pt idx="4058">
                        <c:v>812.10615234374995</c:v>
                      </c:pt>
                      <c:pt idx="4059">
                        <c:v>812.29978027343702</c:v>
                      </c:pt>
                      <c:pt idx="4060">
                        <c:v>812.49848632812495</c:v>
                      </c:pt>
                      <c:pt idx="4061">
                        <c:v>812.71225585937498</c:v>
                      </c:pt>
                      <c:pt idx="4062">
                        <c:v>812.91469726562502</c:v>
                      </c:pt>
                      <c:pt idx="4063">
                        <c:v>813.10708007812502</c:v>
                      </c:pt>
                      <c:pt idx="4064">
                        <c:v>813.29821777343705</c:v>
                      </c:pt>
                      <c:pt idx="4065">
                        <c:v>813.48684082031207</c:v>
                      </c:pt>
                      <c:pt idx="4066">
                        <c:v>813.69558105468707</c:v>
                      </c:pt>
                      <c:pt idx="4067">
                        <c:v>813.89675292968798</c:v>
                      </c:pt>
                      <c:pt idx="4068">
                        <c:v>814.08913574218798</c:v>
                      </c:pt>
                      <c:pt idx="4069">
                        <c:v>814.29287109375002</c:v>
                      </c:pt>
                      <c:pt idx="4070">
                        <c:v>814.495288085938</c:v>
                      </c:pt>
                      <c:pt idx="4071">
                        <c:v>814.69899902343707</c:v>
                      </c:pt>
                      <c:pt idx="4072">
                        <c:v>814.91254882812495</c:v>
                      </c:pt>
                      <c:pt idx="4073">
                        <c:v>815.10214843749998</c:v>
                      </c:pt>
                      <c:pt idx="4074">
                        <c:v>815.297290039063</c:v>
                      </c:pt>
                      <c:pt idx="4075">
                        <c:v>815.50251464843791</c:v>
                      </c:pt>
                      <c:pt idx="4076">
                        <c:v>815.70244140625005</c:v>
                      </c:pt>
                      <c:pt idx="4077">
                        <c:v>815.901123046875</c:v>
                      </c:pt>
                      <c:pt idx="4078">
                        <c:v>816.09353027343707</c:v>
                      </c:pt>
                      <c:pt idx="4079">
                        <c:v>816.28964843749998</c:v>
                      </c:pt>
                      <c:pt idx="4080">
                        <c:v>816.49460449218793</c:v>
                      </c:pt>
                      <c:pt idx="4081">
                        <c:v>816.70588378906291</c:v>
                      </c:pt>
                      <c:pt idx="4082">
                        <c:v>816.90832519531295</c:v>
                      </c:pt>
                      <c:pt idx="4083">
                        <c:v>817.1044921875</c:v>
                      </c:pt>
                      <c:pt idx="4084">
                        <c:v>817.29438476562495</c:v>
                      </c:pt>
                      <c:pt idx="4085">
                        <c:v>817.482739257812</c:v>
                      </c:pt>
                      <c:pt idx="4086">
                        <c:v>817.68242187500005</c:v>
                      </c:pt>
                      <c:pt idx="4087">
                        <c:v>817.895190429688</c:v>
                      </c:pt>
                      <c:pt idx="4088">
                        <c:v>818.091552734375</c:v>
                      </c:pt>
                      <c:pt idx="4089">
                        <c:v>818.27890624999998</c:v>
                      </c:pt>
                      <c:pt idx="4090">
                        <c:v>818.49267578125</c:v>
                      </c:pt>
                      <c:pt idx="4091">
                        <c:v>818.707690429688</c:v>
                      </c:pt>
                      <c:pt idx="4092">
                        <c:v>818.90261230468707</c:v>
                      </c:pt>
                      <c:pt idx="4093">
                        <c:v>819.10002441406209</c:v>
                      </c:pt>
                      <c:pt idx="4094">
                        <c:v>819.29741210937505</c:v>
                      </c:pt>
                      <c:pt idx="4095">
                        <c:v>819.49233398437502</c:v>
                      </c:pt>
                      <c:pt idx="4096">
                        <c:v>819.69082031250002</c:v>
                      </c:pt>
                      <c:pt idx="4097">
                        <c:v>819.89199218750002</c:v>
                      </c:pt>
                      <c:pt idx="4098">
                        <c:v>820.09462890625002</c:v>
                      </c:pt>
                      <c:pt idx="4099">
                        <c:v>820.28427734374998</c:v>
                      </c:pt>
                      <c:pt idx="4100">
                        <c:v>820.48549804687502</c:v>
                      </c:pt>
                      <c:pt idx="4101">
                        <c:v>820.70454101562495</c:v>
                      </c:pt>
                      <c:pt idx="4102">
                        <c:v>820.90195312499998</c:v>
                      </c:pt>
                      <c:pt idx="4103">
                        <c:v>821.09306640625005</c:v>
                      </c:pt>
                      <c:pt idx="4104">
                        <c:v>821.29023437499995</c:v>
                      </c:pt>
                      <c:pt idx="4105">
                        <c:v>821.48764648437498</c:v>
                      </c:pt>
                      <c:pt idx="4106">
                        <c:v>821.68911132812502</c:v>
                      </c:pt>
                      <c:pt idx="4107">
                        <c:v>821.88779296874998</c:v>
                      </c:pt>
                      <c:pt idx="4108">
                        <c:v>822.093994140625</c:v>
                      </c:pt>
                      <c:pt idx="4109">
                        <c:v>822.29262695312502</c:v>
                      </c:pt>
                      <c:pt idx="4110">
                        <c:v>822.49125976562505</c:v>
                      </c:pt>
                      <c:pt idx="4111">
                        <c:v>822.70380859374995</c:v>
                      </c:pt>
                      <c:pt idx="4112">
                        <c:v>822.89873046875005</c:v>
                      </c:pt>
                      <c:pt idx="4113">
                        <c:v>823.09238281249998</c:v>
                      </c:pt>
                      <c:pt idx="4114">
                        <c:v>823.289794921875</c:v>
                      </c:pt>
                      <c:pt idx="4115">
                        <c:v>823.48466796875005</c:v>
                      </c:pt>
                      <c:pt idx="4116">
                        <c:v>823.68461914062505</c:v>
                      </c:pt>
                      <c:pt idx="4117">
                        <c:v>823.88056640624995</c:v>
                      </c:pt>
                      <c:pt idx="4118">
                        <c:v>824.08803710937502</c:v>
                      </c:pt>
                      <c:pt idx="4119">
                        <c:v>824.29072265624995</c:v>
                      </c:pt>
                      <c:pt idx="4120">
                        <c:v>824.48691406249998</c:v>
                      </c:pt>
                      <c:pt idx="4121">
                        <c:v>824.68681640625005</c:v>
                      </c:pt>
                      <c:pt idx="4122">
                        <c:v>824.88422851562495</c:v>
                      </c:pt>
                      <c:pt idx="4123">
                        <c:v>825.08793945312505</c:v>
                      </c:pt>
                      <c:pt idx="4124">
                        <c:v>825.28657226562495</c:v>
                      </c:pt>
                      <c:pt idx="4125">
                        <c:v>825.48652343749995</c:v>
                      </c:pt>
                      <c:pt idx="4126">
                        <c:v>825.68520507812502</c:v>
                      </c:pt>
                      <c:pt idx="4127">
                        <c:v>825.88515625000002</c:v>
                      </c:pt>
                      <c:pt idx="4128">
                        <c:v>826.08891601562505</c:v>
                      </c:pt>
                      <c:pt idx="4129">
                        <c:v>826.28505859375002</c:v>
                      </c:pt>
                      <c:pt idx="4130">
                        <c:v>826.47993164062495</c:v>
                      </c:pt>
                      <c:pt idx="4131">
                        <c:v>826.67836914062502</c:v>
                      </c:pt>
                      <c:pt idx="4132">
                        <c:v>826.890869140625</c:v>
                      </c:pt>
                      <c:pt idx="4133">
                        <c:v>827.08725585937498</c:v>
                      </c:pt>
                      <c:pt idx="4134">
                        <c:v>827.27587890625</c:v>
                      </c:pt>
                      <c:pt idx="4135">
                        <c:v>827.48208007812502</c:v>
                      </c:pt>
                      <c:pt idx="4136">
                        <c:v>827.68828125000005</c:v>
                      </c:pt>
                      <c:pt idx="4137">
                        <c:v>827.89199218750002</c:v>
                      </c:pt>
                      <c:pt idx="4138">
                        <c:v>828.08315429687502</c:v>
                      </c:pt>
                      <c:pt idx="4139">
                        <c:v>828.28183593749998</c:v>
                      </c:pt>
                      <c:pt idx="4140">
                        <c:v>828.49306640625002</c:v>
                      </c:pt>
                      <c:pt idx="4141">
                        <c:v>828.69677734375</c:v>
                      </c:pt>
                      <c:pt idx="4142">
                        <c:v>828.88916015625</c:v>
                      </c:pt>
                      <c:pt idx="4143">
                        <c:v>829.080322265625</c:v>
                      </c:pt>
                      <c:pt idx="4144">
                        <c:v>829.27773437500002</c:v>
                      </c:pt>
                      <c:pt idx="4145">
                        <c:v>829.48515625000005</c:v>
                      </c:pt>
                      <c:pt idx="4146">
                        <c:v>829.68637695312498</c:v>
                      </c:pt>
                      <c:pt idx="4147">
                        <c:v>829.88007812499995</c:v>
                      </c:pt>
                      <c:pt idx="4148">
                        <c:v>830.066162109375</c:v>
                      </c:pt>
                      <c:pt idx="4149">
                        <c:v>830.27109374999998</c:v>
                      </c:pt>
                      <c:pt idx="4150">
                        <c:v>830.49614257812505</c:v>
                      </c:pt>
                      <c:pt idx="4151">
                        <c:v>830.69101562499998</c:v>
                      </c:pt>
                      <c:pt idx="4152">
                        <c:v>830.88466796875002</c:v>
                      </c:pt>
                      <c:pt idx="4153">
                        <c:v>831.078369140625</c:v>
                      </c:pt>
                      <c:pt idx="4154">
                        <c:v>831.279541015625</c:v>
                      </c:pt>
                      <c:pt idx="4155">
                        <c:v>831.48447265624998</c:v>
                      </c:pt>
                      <c:pt idx="4156">
                        <c:v>831.67563476562498</c:v>
                      </c:pt>
                      <c:pt idx="4157">
                        <c:v>831.88188476562505</c:v>
                      </c:pt>
                      <c:pt idx="4158">
                        <c:v>832.09062500000005</c:v>
                      </c:pt>
                      <c:pt idx="4159">
                        <c:v>832.28676757812502</c:v>
                      </c:pt>
                      <c:pt idx="4160">
                        <c:v>832.490478515625</c:v>
                      </c:pt>
                      <c:pt idx="4161">
                        <c:v>832.68535156250005</c:v>
                      </c:pt>
                      <c:pt idx="4162">
                        <c:v>832.87519531249995</c:v>
                      </c:pt>
                      <c:pt idx="4163">
                        <c:v>833.07890625000005</c:v>
                      </c:pt>
                      <c:pt idx="4164">
                        <c:v>833.28388671874995</c:v>
                      </c:pt>
                      <c:pt idx="4165">
                        <c:v>833.48261718749995</c:v>
                      </c:pt>
                      <c:pt idx="4166">
                        <c:v>833.67753906250005</c:v>
                      </c:pt>
                      <c:pt idx="4167">
                        <c:v>833.87993164062505</c:v>
                      </c:pt>
                      <c:pt idx="4168">
                        <c:v>834.08110351562505</c:v>
                      </c:pt>
                      <c:pt idx="4169">
                        <c:v>834.27456054687502</c:v>
                      </c:pt>
                      <c:pt idx="4170">
                        <c:v>834.46821289062495</c:v>
                      </c:pt>
                      <c:pt idx="4171">
                        <c:v>834.67563476562498</c:v>
                      </c:pt>
                      <c:pt idx="4172">
                        <c:v>834.88310546875005</c:v>
                      </c:pt>
                      <c:pt idx="4173">
                        <c:v>835.08203125</c:v>
                      </c:pt>
                      <c:pt idx="4174">
                        <c:v>835.28574218749998</c:v>
                      </c:pt>
                      <c:pt idx="4175">
                        <c:v>835.48320312500005</c:v>
                      </c:pt>
                      <c:pt idx="4176">
                        <c:v>835.67534179687505</c:v>
                      </c:pt>
                      <c:pt idx="4177">
                        <c:v>835.88276367187495</c:v>
                      </c:pt>
                      <c:pt idx="4178">
                        <c:v>836.09550781250005</c:v>
                      </c:pt>
                      <c:pt idx="4179">
                        <c:v>836.29291992187495</c:v>
                      </c:pt>
                      <c:pt idx="4180">
                        <c:v>836.48403320312502</c:v>
                      </c:pt>
                      <c:pt idx="4181">
                        <c:v>836.677734375</c:v>
                      </c:pt>
                      <c:pt idx="4182">
                        <c:v>836.87265624999998</c:v>
                      </c:pt>
                      <c:pt idx="4183">
                        <c:v>837.0712890625</c:v>
                      </c:pt>
                      <c:pt idx="4184">
                        <c:v>837.26870117187502</c:v>
                      </c:pt>
                      <c:pt idx="4185">
                        <c:v>837.48500976562502</c:v>
                      </c:pt>
                      <c:pt idx="4186">
                        <c:v>837.68496093750002</c:v>
                      </c:pt>
                      <c:pt idx="4187">
                        <c:v>837.87607421874998</c:v>
                      </c:pt>
                      <c:pt idx="4188">
                        <c:v>838.0810546875</c:v>
                      </c:pt>
                      <c:pt idx="4189">
                        <c:v>838.27216796874995</c:v>
                      </c:pt>
                      <c:pt idx="4190">
                        <c:v>838.474609375</c:v>
                      </c:pt>
                      <c:pt idx="4191">
                        <c:v>838.67709960937498</c:v>
                      </c:pt>
                      <c:pt idx="4192">
                        <c:v>838.87197265625002</c:v>
                      </c:pt>
                      <c:pt idx="4193">
                        <c:v>839.068115234375</c:v>
                      </c:pt>
                      <c:pt idx="4194">
                        <c:v>839.27309570312502</c:v>
                      </c:pt>
                      <c:pt idx="4195">
                        <c:v>839.48686523437505</c:v>
                      </c:pt>
                      <c:pt idx="4196">
                        <c:v>839.68149414062498</c:v>
                      </c:pt>
                      <c:pt idx="4197">
                        <c:v>839.87387695312498</c:v>
                      </c:pt>
                      <c:pt idx="4198">
                        <c:v>840.07661132812495</c:v>
                      </c:pt>
                      <c:pt idx="4199">
                        <c:v>840.27651367187502</c:v>
                      </c:pt>
                      <c:pt idx="4200">
                        <c:v>840.47641601562498</c:v>
                      </c:pt>
                      <c:pt idx="4201">
                        <c:v>840.681396484375</c:v>
                      </c:pt>
                      <c:pt idx="4202">
                        <c:v>840.88105468749995</c:v>
                      </c:pt>
                      <c:pt idx="4203">
                        <c:v>841.07846679687498</c:v>
                      </c:pt>
                      <c:pt idx="4204">
                        <c:v>841.27490234375</c:v>
                      </c:pt>
                      <c:pt idx="4205">
                        <c:v>841.47231445312502</c:v>
                      </c:pt>
                      <c:pt idx="4206">
                        <c:v>841.66845703125</c:v>
                      </c:pt>
                      <c:pt idx="4207">
                        <c:v>841.877197265625</c:v>
                      </c:pt>
                      <c:pt idx="4208">
                        <c:v>842.08193359375002</c:v>
                      </c:pt>
                      <c:pt idx="4209">
                        <c:v>842.27680664062495</c:v>
                      </c:pt>
                      <c:pt idx="4210">
                        <c:v>842.49335937499995</c:v>
                      </c:pt>
                      <c:pt idx="4211">
                        <c:v>842.69208984374995</c:v>
                      </c:pt>
                      <c:pt idx="4212">
                        <c:v>842.878173828125</c:v>
                      </c:pt>
                      <c:pt idx="4213">
                        <c:v>843.07558593750002</c:v>
                      </c:pt>
                      <c:pt idx="4214">
                        <c:v>843.27021484374995</c:v>
                      </c:pt>
                      <c:pt idx="4215">
                        <c:v>843.46005859374998</c:v>
                      </c:pt>
                      <c:pt idx="4216">
                        <c:v>843.66655273437505</c:v>
                      </c:pt>
                      <c:pt idx="4217">
                        <c:v>843.87509765624998</c:v>
                      </c:pt>
                      <c:pt idx="4218">
                        <c:v>844.08256835937505</c:v>
                      </c:pt>
                      <c:pt idx="4219">
                        <c:v>844.28647460937498</c:v>
                      </c:pt>
                      <c:pt idx="4220">
                        <c:v>844.47128906249998</c:v>
                      </c:pt>
                      <c:pt idx="4221">
                        <c:v>844.66215820312505</c:v>
                      </c:pt>
                      <c:pt idx="4222">
                        <c:v>844.86713867187495</c:v>
                      </c:pt>
                      <c:pt idx="4223">
                        <c:v>845.07211914062498</c:v>
                      </c:pt>
                      <c:pt idx="4224">
                        <c:v>845.268310546875</c:v>
                      </c:pt>
                      <c:pt idx="4225">
                        <c:v>845.46845703124995</c:v>
                      </c:pt>
                      <c:pt idx="4226">
                        <c:v>845.67338867187505</c:v>
                      </c:pt>
                      <c:pt idx="4227">
                        <c:v>845.86806640625002</c:v>
                      </c:pt>
                      <c:pt idx="4228">
                        <c:v>846.06547851562505</c:v>
                      </c:pt>
                      <c:pt idx="4229">
                        <c:v>846.26689453125005</c:v>
                      </c:pt>
                      <c:pt idx="4230">
                        <c:v>846.46430664062495</c:v>
                      </c:pt>
                      <c:pt idx="4231">
                        <c:v>846.66425781249995</c:v>
                      </c:pt>
                      <c:pt idx="4232">
                        <c:v>846.86044921874998</c:v>
                      </c:pt>
                      <c:pt idx="4233">
                        <c:v>847.06416015624995</c:v>
                      </c:pt>
                      <c:pt idx="4234">
                        <c:v>847.26909179687505</c:v>
                      </c:pt>
                      <c:pt idx="4235">
                        <c:v>847.4765625</c:v>
                      </c:pt>
                      <c:pt idx="4236">
                        <c:v>847.677734375</c:v>
                      </c:pt>
                      <c:pt idx="4237">
                        <c:v>847.86762695312495</c:v>
                      </c:pt>
                      <c:pt idx="4238">
                        <c:v>848.06503906249998</c:v>
                      </c:pt>
                      <c:pt idx="4239">
                        <c:v>848.26494140625005</c:v>
                      </c:pt>
                      <c:pt idx="4240">
                        <c:v>848.46743164062502</c:v>
                      </c:pt>
                      <c:pt idx="4241">
                        <c:v>848.66611328124998</c:v>
                      </c:pt>
                      <c:pt idx="4242">
                        <c:v>848.86582031249998</c:v>
                      </c:pt>
                      <c:pt idx="4243">
                        <c:v>849.063232421875</c:v>
                      </c:pt>
                      <c:pt idx="4244">
                        <c:v>849.27592773437505</c:v>
                      </c:pt>
                      <c:pt idx="4245">
                        <c:v>849.47841796875002</c:v>
                      </c:pt>
                      <c:pt idx="4246">
                        <c:v>849.65927734374998</c:v>
                      </c:pt>
                      <c:pt idx="4247">
                        <c:v>849.85263671874998</c:v>
                      </c:pt>
                      <c:pt idx="4248">
                        <c:v>850.06791992187505</c:v>
                      </c:pt>
                      <c:pt idx="4249">
                        <c:v>850.27060546874998</c:v>
                      </c:pt>
                      <c:pt idx="4250">
                        <c:v>850.47177734374998</c:v>
                      </c:pt>
                      <c:pt idx="4251">
                        <c:v>850.6767578125</c:v>
                      </c:pt>
                      <c:pt idx="4252">
                        <c:v>850.86665039062495</c:v>
                      </c:pt>
                      <c:pt idx="4253">
                        <c:v>851.06279296875005</c:v>
                      </c:pt>
                      <c:pt idx="4254">
                        <c:v>851.26396484375005</c:v>
                      </c:pt>
                      <c:pt idx="4255">
                        <c:v>851.462646484375</c:v>
                      </c:pt>
                      <c:pt idx="4256">
                        <c:v>851.66762695312502</c:v>
                      </c:pt>
                      <c:pt idx="4257">
                        <c:v>851.87509765624998</c:v>
                      </c:pt>
                      <c:pt idx="4258">
                        <c:v>852.06240234375002</c:v>
                      </c:pt>
                      <c:pt idx="4259">
                        <c:v>852.26611328125</c:v>
                      </c:pt>
                      <c:pt idx="4260">
                        <c:v>852.47866210937502</c:v>
                      </c:pt>
                      <c:pt idx="4261">
                        <c:v>852.67080078125002</c:v>
                      </c:pt>
                      <c:pt idx="4262">
                        <c:v>852.87197265625002</c:v>
                      </c:pt>
                      <c:pt idx="4263">
                        <c:v>853.067138671875</c:v>
                      </c:pt>
                      <c:pt idx="4264">
                        <c:v>853.25576171875002</c:v>
                      </c:pt>
                      <c:pt idx="4265">
                        <c:v>853.45444335937498</c:v>
                      </c:pt>
                      <c:pt idx="4266">
                        <c:v>853.65185546875</c:v>
                      </c:pt>
                      <c:pt idx="4267">
                        <c:v>853.85429687500005</c:v>
                      </c:pt>
                      <c:pt idx="4268">
                        <c:v>854.05170898437495</c:v>
                      </c:pt>
                      <c:pt idx="4269">
                        <c:v>854.262939453125</c:v>
                      </c:pt>
                      <c:pt idx="4270">
                        <c:v>854.46791992187502</c:v>
                      </c:pt>
                      <c:pt idx="4271">
                        <c:v>854.65629882812505</c:v>
                      </c:pt>
                      <c:pt idx="4272">
                        <c:v>854.86752929687498</c:v>
                      </c:pt>
                      <c:pt idx="4273">
                        <c:v>855.08154296875</c:v>
                      </c:pt>
                      <c:pt idx="4274">
                        <c:v>855.27646484374998</c:v>
                      </c:pt>
                      <c:pt idx="4275">
                        <c:v>855.46884765624998</c:v>
                      </c:pt>
                      <c:pt idx="4276">
                        <c:v>855.65996093750005</c:v>
                      </c:pt>
                      <c:pt idx="4277">
                        <c:v>855.85991210937505</c:v>
                      </c:pt>
                      <c:pt idx="4278">
                        <c:v>856.07114257812498</c:v>
                      </c:pt>
                      <c:pt idx="4279">
                        <c:v>856.2685546875</c:v>
                      </c:pt>
                      <c:pt idx="4280">
                        <c:v>856.46596679687502</c:v>
                      </c:pt>
                      <c:pt idx="4281">
                        <c:v>856.662109375</c:v>
                      </c:pt>
                      <c:pt idx="4282">
                        <c:v>856.85073242187502</c:v>
                      </c:pt>
                      <c:pt idx="4283">
                        <c:v>857.05317382812495</c:v>
                      </c:pt>
                      <c:pt idx="4284">
                        <c:v>857.26948242187495</c:v>
                      </c:pt>
                      <c:pt idx="4285">
                        <c:v>857.47446289062498</c:v>
                      </c:pt>
                      <c:pt idx="4286">
                        <c:v>857.66411132812505</c:v>
                      </c:pt>
                      <c:pt idx="4287">
                        <c:v>857.86655273437498</c:v>
                      </c:pt>
                      <c:pt idx="4288">
                        <c:v>858.06796874999998</c:v>
                      </c:pt>
                      <c:pt idx="4289">
                        <c:v>858.26665039062505</c:v>
                      </c:pt>
                      <c:pt idx="4290">
                        <c:v>858.46279296875002</c:v>
                      </c:pt>
                      <c:pt idx="4291">
                        <c:v>858.65644531249995</c:v>
                      </c:pt>
                      <c:pt idx="4292">
                        <c:v>858.86367187500002</c:v>
                      </c:pt>
                      <c:pt idx="4293">
                        <c:v>859.07241210937502</c:v>
                      </c:pt>
                      <c:pt idx="4294">
                        <c:v>859.267578125</c:v>
                      </c:pt>
                      <c:pt idx="4295">
                        <c:v>859.45488281250005</c:v>
                      </c:pt>
                      <c:pt idx="4296">
                        <c:v>859.66362304687505</c:v>
                      </c:pt>
                      <c:pt idx="4297">
                        <c:v>859.861083984375</c:v>
                      </c:pt>
                      <c:pt idx="4298">
                        <c:v>860.04819335937498</c:v>
                      </c:pt>
                      <c:pt idx="4299">
                        <c:v>860.26069335937495</c:v>
                      </c:pt>
                      <c:pt idx="4300">
                        <c:v>860.47465820312505</c:v>
                      </c:pt>
                      <c:pt idx="4301">
                        <c:v>860.66201171875002</c:v>
                      </c:pt>
                      <c:pt idx="4302">
                        <c:v>860.85444335937495</c:v>
                      </c:pt>
                      <c:pt idx="4303">
                        <c:v>861.05693359375005</c:v>
                      </c:pt>
                      <c:pt idx="4304">
                        <c:v>861.25156249999998</c:v>
                      </c:pt>
                      <c:pt idx="4305">
                        <c:v>861.44516601562498</c:v>
                      </c:pt>
                      <c:pt idx="4306">
                        <c:v>861.65268554687498</c:v>
                      </c:pt>
                      <c:pt idx="4307">
                        <c:v>861.866455078125</c:v>
                      </c:pt>
                      <c:pt idx="4308">
                        <c:v>862.06157226562505</c:v>
                      </c:pt>
                      <c:pt idx="4309">
                        <c:v>862.25522460937498</c:v>
                      </c:pt>
                      <c:pt idx="4310">
                        <c:v>862.46147460937505</c:v>
                      </c:pt>
                      <c:pt idx="4311">
                        <c:v>862.66743164062495</c:v>
                      </c:pt>
                      <c:pt idx="4312">
                        <c:v>862.86708984375002</c:v>
                      </c:pt>
                      <c:pt idx="4313">
                        <c:v>863.062255859375</c:v>
                      </c:pt>
                      <c:pt idx="4314">
                        <c:v>863.25742187499998</c:v>
                      </c:pt>
                      <c:pt idx="4315">
                        <c:v>863.44853515625005</c:v>
                      </c:pt>
                      <c:pt idx="4316">
                        <c:v>863.64213867187505</c:v>
                      </c:pt>
                      <c:pt idx="4317">
                        <c:v>863.86069335937498</c:v>
                      </c:pt>
                      <c:pt idx="4318">
                        <c:v>864.06293945312495</c:v>
                      </c:pt>
                      <c:pt idx="4319">
                        <c:v>864.25556640624995</c:v>
                      </c:pt>
                      <c:pt idx="4320">
                        <c:v>864.44819335937495</c:v>
                      </c:pt>
                      <c:pt idx="4321">
                        <c:v>864.65190429687505</c:v>
                      </c:pt>
                      <c:pt idx="4322">
                        <c:v>864.86313476562498</c:v>
                      </c:pt>
                      <c:pt idx="4323">
                        <c:v>865.05551757812498</c:v>
                      </c:pt>
                      <c:pt idx="4324">
                        <c:v>865.25922851562495</c:v>
                      </c:pt>
                      <c:pt idx="4325">
                        <c:v>865.46147460937505</c:v>
                      </c:pt>
                      <c:pt idx="4326">
                        <c:v>865.65385742187505</c:v>
                      </c:pt>
                      <c:pt idx="4327">
                        <c:v>865.86279296875</c:v>
                      </c:pt>
                      <c:pt idx="4328">
                        <c:v>866.06777343750002</c:v>
                      </c:pt>
                      <c:pt idx="4329">
                        <c:v>866.2626953125</c:v>
                      </c:pt>
                      <c:pt idx="4330">
                        <c:v>866.46132812500002</c:v>
                      </c:pt>
                      <c:pt idx="4331">
                        <c:v>866.65244140624998</c:v>
                      </c:pt>
                      <c:pt idx="4332">
                        <c:v>866.84736328124995</c:v>
                      </c:pt>
                      <c:pt idx="4333">
                        <c:v>867.05986328125005</c:v>
                      </c:pt>
                      <c:pt idx="4334">
                        <c:v>867.26738281250005</c:v>
                      </c:pt>
                      <c:pt idx="4335">
                        <c:v>867.46230468750002</c:v>
                      </c:pt>
                      <c:pt idx="4336">
                        <c:v>867.65317382812498</c:v>
                      </c:pt>
                      <c:pt idx="4337">
                        <c:v>867.859375</c:v>
                      </c:pt>
                      <c:pt idx="4338">
                        <c:v>868.05952148437495</c:v>
                      </c:pt>
                      <c:pt idx="4339">
                        <c:v>868.24814453124998</c:v>
                      </c:pt>
                      <c:pt idx="4340">
                        <c:v>868.453125</c:v>
                      </c:pt>
                      <c:pt idx="4341">
                        <c:v>868.65937499999995</c:v>
                      </c:pt>
                      <c:pt idx="4342">
                        <c:v>868.85048828125002</c:v>
                      </c:pt>
                      <c:pt idx="4343">
                        <c:v>869.0390625</c:v>
                      </c:pt>
                      <c:pt idx="4344">
                        <c:v>869.24653320312495</c:v>
                      </c:pt>
                      <c:pt idx="4345">
                        <c:v>869.45380859374995</c:v>
                      </c:pt>
                      <c:pt idx="4346">
                        <c:v>869.66132812499995</c:v>
                      </c:pt>
                      <c:pt idx="4347">
                        <c:v>869.86147460937502</c:v>
                      </c:pt>
                      <c:pt idx="4348">
                        <c:v>870.05634765624995</c:v>
                      </c:pt>
                      <c:pt idx="4349">
                        <c:v>870.2587890625</c:v>
                      </c:pt>
                      <c:pt idx="4350">
                        <c:v>870.450927734375</c:v>
                      </c:pt>
                      <c:pt idx="4351">
                        <c:v>870.64960937499995</c:v>
                      </c:pt>
                      <c:pt idx="4352">
                        <c:v>870.85610351562502</c:v>
                      </c:pt>
                      <c:pt idx="4353">
                        <c:v>871.05605468750002</c:v>
                      </c:pt>
                      <c:pt idx="4354">
                        <c:v>871.252197265625</c:v>
                      </c:pt>
                      <c:pt idx="4355">
                        <c:v>871.444580078125</c:v>
                      </c:pt>
                      <c:pt idx="4356">
                        <c:v>871.64956054687502</c:v>
                      </c:pt>
                      <c:pt idx="4357">
                        <c:v>871.85073242187502</c:v>
                      </c:pt>
                      <c:pt idx="4358">
                        <c:v>872.05317382812495</c:v>
                      </c:pt>
                      <c:pt idx="4359">
                        <c:v>872.26040039062502</c:v>
                      </c:pt>
                      <c:pt idx="4360">
                        <c:v>872.46030273437498</c:v>
                      </c:pt>
                      <c:pt idx="4361">
                        <c:v>872.65668945312495</c:v>
                      </c:pt>
                      <c:pt idx="4362">
                        <c:v>872.85288085937498</c:v>
                      </c:pt>
                      <c:pt idx="4363">
                        <c:v>873.05888671875005</c:v>
                      </c:pt>
                      <c:pt idx="4364">
                        <c:v>873.25629882812495</c:v>
                      </c:pt>
                      <c:pt idx="4365">
                        <c:v>873.4501953125</c:v>
                      </c:pt>
                      <c:pt idx="4366">
                        <c:v>873.65512695312498</c:v>
                      </c:pt>
                      <c:pt idx="4367">
                        <c:v>873.85629882812498</c:v>
                      </c:pt>
                      <c:pt idx="4368">
                        <c:v>874.052490234375</c:v>
                      </c:pt>
                      <c:pt idx="4369">
                        <c:v>874.24589843750005</c:v>
                      </c:pt>
                      <c:pt idx="4370">
                        <c:v>874.45209960937495</c:v>
                      </c:pt>
                      <c:pt idx="4371">
                        <c:v>874.66108398437495</c:v>
                      </c:pt>
                      <c:pt idx="4372">
                        <c:v>874.85600585937505</c:v>
                      </c:pt>
                      <c:pt idx="4373">
                        <c:v>875.04838867187505</c:v>
                      </c:pt>
                      <c:pt idx="4374">
                        <c:v>875.24702148437495</c:v>
                      </c:pt>
                      <c:pt idx="4375">
                        <c:v>875.45048828125005</c:v>
                      </c:pt>
                      <c:pt idx="4376">
                        <c:v>875.65043945312505</c:v>
                      </c:pt>
                      <c:pt idx="4377">
                        <c:v>875.84682617187502</c:v>
                      </c:pt>
                      <c:pt idx="4378">
                        <c:v>876.04047851562495</c:v>
                      </c:pt>
                      <c:pt idx="4379">
                        <c:v>876.24042968749995</c:v>
                      </c:pt>
                      <c:pt idx="4380">
                        <c:v>876.44667968750002</c:v>
                      </c:pt>
                      <c:pt idx="4381">
                        <c:v>876.65288085937505</c:v>
                      </c:pt>
                      <c:pt idx="4382">
                        <c:v>876.84648437500005</c:v>
                      </c:pt>
                      <c:pt idx="4383">
                        <c:v>877.04267578124995</c:v>
                      </c:pt>
                      <c:pt idx="4384">
                        <c:v>877.24765624999998</c:v>
                      </c:pt>
                      <c:pt idx="4385">
                        <c:v>877.44980468749998</c:v>
                      </c:pt>
                      <c:pt idx="4386">
                        <c:v>877.656005859375</c:v>
                      </c:pt>
                      <c:pt idx="4387">
                        <c:v>877.85244140625002</c:v>
                      </c:pt>
                      <c:pt idx="4388">
                        <c:v>878.04331054687498</c:v>
                      </c:pt>
                      <c:pt idx="4389">
                        <c:v>878.24550781250002</c:v>
                      </c:pt>
                      <c:pt idx="4390">
                        <c:v>878.43818359374995</c:v>
                      </c:pt>
                      <c:pt idx="4391">
                        <c:v>878.63437499999998</c:v>
                      </c:pt>
                      <c:pt idx="4392">
                        <c:v>878.85190429687498</c:v>
                      </c:pt>
                      <c:pt idx="4393">
                        <c:v>879.05581054687502</c:v>
                      </c:pt>
                      <c:pt idx="4394">
                        <c:v>879.24692382812498</c:v>
                      </c:pt>
                      <c:pt idx="4395">
                        <c:v>879.44687499999998</c:v>
                      </c:pt>
                      <c:pt idx="4396">
                        <c:v>879.65561523437498</c:v>
                      </c:pt>
                      <c:pt idx="4397">
                        <c:v>879.85053710937495</c:v>
                      </c:pt>
                      <c:pt idx="4398">
                        <c:v>880.05043945312502</c:v>
                      </c:pt>
                      <c:pt idx="4399">
                        <c:v>880.25034179687498</c:v>
                      </c:pt>
                      <c:pt idx="4400">
                        <c:v>880.44272460937498</c:v>
                      </c:pt>
                      <c:pt idx="4401">
                        <c:v>880.65268554687498</c:v>
                      </c:pt>
                      <c:pt idx="4402">
                        <c:v>880.85395507812495</c:v>
                      </c:pt>
                      <c:pt idx="4403">
                        <c:v>881.04511718749995</c:v>
                      </c:pt>
                      <c:pt idx="4404">
                        <c:v>881.24750976562495</c:v>
                      </c:pt>
                      <c:pt idx="4405">
                        <c:v>881.44868164062495</c:v>
                      </c:pt>
                      <c:pt idx="4406">
                        <c:v>881.64360351562505</c:v>
                      </c:pt>
                      <c:pt idx="4407">
                        <c:v>881.84731445312502</c:v>
                      </c:pt>
                      <c:pt idx="4408">
                        <c:v>882.04951171874995</c:v>
                      </c:pt>
                      <c:pt idx="4409">
                        <c:v>882.24819335937502</c:v>
                      </c:pt>
                      <c:pt idx="4410">
                        <c:v>882.444580078125</c:v>
                      </c:pt>
                      <c:pt idx="4411">
                        <c:v>882.63950195312498</c:v>
                      </c:pt>
                      <c:pt idx="4412">
                        <c:v>882.835693359375</c:v>
                      </c:pt>
                      <c:pt idx="4413">
                        <c:v>883.03940429687498</c:v>
                      </c:pt>
                      <c:pt idx="4414">
                        <c:v>883.25063476562502</c:v>
                      </c:pt>
                      <c:pt idx="4415">
                        <c:v>883.44423828125002</c:v>
                      </c:pt>
                      <c:pt idx="4416">
                        <c:v>883.63916015625</c:v>
                      </c:pt>
                      <c:pt idx="4417">
                        <c:v>883.84291992187502</c:v>
                      </c:pt>
                      <c:pt idx="4418">
                        <c:v>884.03779296874995</c:v>
                      </c:pt>
                      <c:pt idx="4419">
                        <c:v>884.23642578124998</c:v>
                      </c:pt>
                      <c:pt idx="4420">
                        <c:v>884.44267578125005</c:v>
                      </c:pt>
                      <c:pt idx="4421">
                        <c:v>884.64365234374998</c:v>
                      </c:pt>
                      <c:pt idx="4422">
                        <c:v>884.841064453125</c:v>
                      </c:pt>
                      <c:pt idx="4423">
                        <c:v>885.04624023437498</c:v>
                      </c:pt>
                      <c:pt idx="4424">
                        <c:v>885.23862304687498</c:v>
                      </c:pt>
                      <c:pt idx="4425">
                        <c:v>885.43730468750005</c:v>
                      </c:pt>
                      <c:pt idx="4426">
                        <c:v>885.644775390625</c:v>
                      </c:pt>
                      <c:pt idx="4427">
                        <c:v>885.84067382812498</c:v>
                      </c:pt>
                      <c:pt idx="4428">
                        <c:v>886.04814453125005</c:v>
                      </c:pt>
                      <c:pt idx="4429">
                        <c:v>886.254638671875</c:v>
                      </c:pt>
                      <c:pt idx="4430">
                        <c:v>886.44580078125</c:v>
                      </c:pt>
                      <c:pt idx="4431">
                        <c:v>886.63691406249995</c:v>
                      </c:pt>
                      <c:pt idx="4432">
                        <c:v>886.84433593749998</c:v>
                      </c:pt>
                      <c:pt idx="4433">
                        <c:v>887.04555664062502</c:v>
                      </c:pt>
                      <c:pt idx="4434">
                        <c:v>887.240234375</c:v>
                      </c:pt>
                      <c:pt idx="4435">
                        <c:v>887.442626953125</c:v>
                      </c:pt>
                      <c:pt idx="4436">
                        <c:v>887.650390625</c:v>
                      </c:pt>
                      <c:pt idx="4437">
                        <c:v>887.85415039062502</c:v>
                      </c:pt>
                      <c:pt idx="4438">
                        <c:v>888.04521484375005</c:v>
                      </c:pt>
                      <c:pt idx="4439">
                        <c:v>888.24384765624995</c:v>
                      </c:pt>
                      <c:pt idx="4440">
                        <c:v>888.44633789062505</c:v>
                      </c:pt>
                      <c:pt idx="4441">
                        <c:v>888.64501953125</c:v>
                      </c:pt>
                      <c:pt idx="4442">
                        <c:v>888.84116210937498</c:v>
                      </c:pt>
                      <c:pt idx="4443">
                        <c:v>889.03481445312502</c:v>
                      </c:pt>
                      <c:pt idx="4444">
                        <c:v>889.24228515624998</c:v>
                      </c:pt>
                      <c:pt idx="4445">
                        <c:v>889.44599609374995</c:v>
                      </c:pt>
                      <c:pt idx="4446">
                        <c:v>889.64218749999998</c:v>
                      </c:pt>
                      <c:pt idx="4447">
                        <c:v>889.83833007812495</c:v>
                      </c:pt>
                      <c:pt idx="4448">
                        <c:v>890.040771484375</c:v>
                      </c:pt>
                      <c:pt idx="4449">
                        <c:v>890.24321289062505</c:v>
                      </c:pt>
                      <c:pt idx="4450">
                        <c:v>890.43808593749998</c:v>
                      </c:pt>
                      <c:pt idx="4451">
                        <c:v>890.635498046875</c:v>
                      </c:pt>
                      <c:pt idx="4452">
                        <c:v>890.83393554687495</c:v>
                      </c:pt>
                      <c:pt idx="4453">
                        <c:v>891.04018554687502</c:v>
                      </c:pt>
                      <c:pt idx="4454">
                        <c:v>891.23784179687505</c:v>
                      </c:pt>
                      <c:pt idx="4455">
                        <c:v>891.44150390624998</c:v>
                      </c:pt>
                      <c:pt idx="4456">
                        <c:v>891.63642578124995</c:v>
                      </c:pt>
                      <c:pt idx="4457">
                        <c:v>891.82509765625002</c:v>
                      </c:pt>
                      <c:pt idx="4458">
                        <c:v>892.03383789062502</c:v>
                      </c:pt>
                      <c:pt idx="4459">
                        <c:v>892.24130859374998</c:v>
                      </c:pt>
                      <c:pt idx="4460">
                        <c:v>892.43974609375005</c:v>
                      </c:pt>
                      <c:pt idx="4461">
                        <c:v>892.63334960937505</c:v>
                      </c:pt>
                      <c:pt idx="4462">
                        <c:v>892.83852539062502</c:v>
                      </c:pt>
                      <c:pt idx="4463">
                        <c:v>893.0498046875</c:v>
                      </c:pt>
                      <c:pt idx="4464">
                        <c:v>893.23720703125002</c:v>
                      </c:pt>
                      <c:pt idx="4465">
                        <c:v>893.41552734375</c:v>
                      </c:pt>
                      <c:pt idx="4466">
                        <c:v>893.61899414062498</c:v>
                      </c:pt>
                      <c:pt idx="4467">
                        <c:v>893.83676757812498</c:v>
                      </c:pt>
                      <c:pt idx="4468">
                        <c:v>894.03916015624998</c:v>
                      </c:pt>
                      <c:pt idx="4469">
                        <c:v>894.24160156250002</c:v>
                      </c:pt>
                      <c:pt idx="4470">
                        <c:v>894.445556640625</c:v>
                      </c:pt>
                      <c:pt idx="4471">
                        <c:v>894.62387695312498</c:v>
                      </c:pt>
                      <c:pt idx="4472">
                        <c:v>894.828857421875</c:v>
                      </c:pt>
                      <c:pt idx="4473">
                        <c:v>895.03657226562495</c:v>
                      </c:pt>
                      <c:pt idx="4474">
                        <c:v>895.22519531249998</c:v>
                      </c:pt>
                      <c:pt idx="4475">
                        <c:v>895.43012695312495</c:v>
                      </c:pt>
                      <c:pt idx="4476">
                        <c:v>895.63632812499998</c:v>
                      </c:pt>
                      <c:pt idx="4477">
                        <c:v>895.84003906249995</c:v>
                      </c:pt>
                      <c:pt idx="4478">
                        <c:v>896.03242187499995</c:v>
                      </c:pt>
                      <c:pt idx="4479">
                        <c:v>896.23090820312495</c:v>
                      </c:pt>
                      <c:pt idx="4480">
                        <c:v>896.442138671875</c:v>
                      </c:pt>
                      <c:pt idx="4481">
                        <c:v>896.64980468750002</c:v>
                      </c:pt>
                      <c:pt idx="4482">
                        <c:v>896.8359375</c:v>
                      </c:pt>
                      <c:pt idx="4483">
                        <c:v>897.02456054687502</c:v>
                      </c:pt>
                      <c:pt idx="4484">
                        <c:v>897.23203124999998</c:v>
                      </c:pt>
                      <c:pt idx="4485">
                        <c:v>897.43198242187498</c:v>
                      </c:pt>
                      <c:pt idx="4486">
                        <c:v>897.63691406249995</c:v>
                      </c:pt>
                      <c:pt idx="4487">
                        <c:v>897.84565429687495</c:v>
                      </c:pt>
                      <c:pt idx="4488">
                        <c:v>898.04438476562495</c:v>
                      </c:pt>
                      <c:pt idx="4489">
                        <c:v>898.23173828125005</c:v>
                      </c:pt>
                      <c:pt idx="4490">
                        <c:v>898.42031250000002</c:v>
                      </c:pt>
                      <c:pt idx="4491">
                        <c:v>898.62651367187505</c:v>
                      </c:pt>
                      <c:pt idx="4492">
                        <c:v>898.83251953125</c:v>
                      </c:pt>
                      <c:pt idx="4493">
                        <c:v>899.03120117187495</c:v>
                      </c:pt>
                      <c:pt idx="4494">
                        <c:v>899.23012695312502</c:v>
                      </c:pt>
                      <c:pt idx="4495">
                        <c:v>899.42880859374998</c:v>
                      </c:pt>
                      <c:pt idx="4496">
                        <c:v>899.62495117187495</c:v>
                      </c:pt>
                      <c:pt idx="4497">
                        <c:v>899.82109375000005</c:v>
                      </c:pt>
                      <c:pt idx="4498">
                        <c:v>900.02607421874995</c:v>
                      </c:pt>
                      <c:pt idx="4499">
                        <c:v>900.2373046875</c:v>
                      </c:pt>
                      <c:pt idx="4500">
                        <c:v>900.437255859375</c:v>
                      </c:pt>
                      <c:pt idx="4501">
                        <c:v>900.62714843749995</c:v>
                      </c:pt>
                      <c:pt idx="4502">
                        <c:v>900.83334960937498</c:v>
                      </c:pt>
                      <c:pt idx="4503">
                        <c:v>901.04208984374998</c:v>
                      </c:pt>
                      <c:pt idx="4504">
                        <c:v>901.23193359375</c:v>
                      </c:pt>
                      <c:pt idx="4505">
                        <c:v>901.43061523437495</c:v>
                      </c:pt>
                      <c:pt idx="4506">
                        <c:v>901.63432617187505</c:v>
                      </c:pt>
                      <c:pt idx="4507">
                        <c:v>901.82421875</c:v>
                      </c:pt>
                      <c:pt idx="4508">
                        <c:v>902.02792968749998</c:v>
                      </c:pt>
                      <c:pt idx="4509">
                        <c:v>902.24418945312505</c:v>
                      </c:pt>
                      <c:pt idx="4510">
                        <c:v>902.43378906249995</c:v>
                      </c:pt>
                      <c:pt idx="4511">
                        <c:v>902.62241210937498</c:v>
                      </c:pt>
                      <c:pt idx="4512">
                        <c:v>902.82260742187498</c:v>
                      </c:pt>
                      <c:pt idx="4513">
                        <c:v>903.02382812500002</c:v>
                      </c:pt>
                      <c:pt idx="4514">
                        <c:v>903.23002929687505</c:v>
                      </c:pt>
                      <c:pt idx="4515">
                        <c:v>903.43120117187505</c:v>
                      </c:pt>
                      <c:pt idx="4516">
                        <c:v>903.62739257812495</c:v>
                      </c:pt>
                      <c:pt idx="4517">
                        <c:v>903.82602539062498</c:v>
                      </c:pt>
                      <c:pt idx="4518">
                        <c:v>904.02568359375005</c:v>
                      </c:pt>
                      <c:pt idx="4519">
                        <c:v>904.22690429687498</c:v>
                      </c:pt>
                      <c:pt idx="4520">
                        <c:v>904.42080078125002</c:v>
                      </c:pt>
                      <c:pt idx="4521">
                        <c:v>904.616943359375</c:v>
                      </c:pt>
                      <c:pt idx="4522">
                        <c:v>904.83701171874998</c:v>
                      </c:pt>
                      <c:pt idx="4523">
                        <c:v>905.03066406250002</c:v>
                      </c:pt>
                      <c:pt idx="4524">
                        <c:v>905.21171875000005</c:v>
                      </c:pt>
                      <c:pt idx="4525">
                        <c:v>905.41542968750002</c:v>
                      </c:pt>
                      <c:pt idx="4526">
                        <c:v>905.619140625</c:v>
                      </c:pt>
                      <c:pt idx="4527">
                        <c:v>905.82407226562498</c:v>
                      </c:pt>
                      <c:pt idx="4528">
                        <c:v>906.03032226562505</c:v>
                      </c:pt>
                      <c:pt idx="4529">
                        <c:v>906.22905273437505</c:v>
                      </c:pt>
                      <c:pt idx="4530">
                        <c:v>906.41865234374995</c:v>
                      </c:pt>
                      <c:pt idx="4531">
                        <c:v>906.61728515624998</c:v>
                      </c:pt>
                      <c:pt idx="4532">
                        <c:v>906.82500000000005</c:v>
                      </c:pt>
                      <c:pt idx="4533">
                        <c:v>907.02871093750002</c:v>
                      </c:pt>
                      <c:pt idx="4534">
                        <c:v>907.23369140625005</c:v>
                      </c:pt>
                      <c:pt idx="4535">
                        <c:v>907.43613281249998</c:v>
                      </c:pt>
                      <c:pt idx="4536">
                        <c:v>907.62978515625002</c:v>
                      </c:pt>
                      <c:pt idx="4537">
                        <c:v>907.832275390625</c:v>
                      </c:pt>
                      <c:pt idx="4538">
                        <c:v>908.02817382812498</c:v>
                      </c:pt>
                      <c:pt idx="4539">
                        <c:v>908.22177734374998</c:v>
                      </c:pt>
                      <c:pt idx="4540">
                        <c:v>908.42822265625</c:v>
                      </c:pt>
                      <c:pt idx="4541">
                        <c:v>908.62944335937505</c:v>
                      </c:pt>
                      <c:pt idx="4542">
                        <c:v>908.828125</c:v>
                      </c:pt>
                      <c:pt idx="4543">
                        <c:v>909.02553710937502</c:v>
                      </c:pt>
                      <c:pt idx="4544">
                        <c:v>909.23305664062502</c:v>
                      </c:pt>
                      <c:pt idx="4545">
                        <c:v>909.43422851562502</c:v>
                      </c:pt>
                      <c:pt idx="4546">
                        <c:v>909.62407226562505</c:v>
                      </c:pt>
                      <c:pt idx="4547">
                        <c:v>909.81899414062502</c:v>
                      </c:pt>
                      <c:pt idx="4548">
                        <c:v>910.022705078125</c:v>
                      </c:pt>
                      <c:pt idx="4549">
                        <c:v>910.232666015625</c:v>
                      </c:pt>
                      <c:pt idx="4550">
                        <c:v>910.42607421875005</c:v>
                      </c:pt>
                      <c:pt idx="4551">
                        <c:v>910.615966796875</c:v>
                      </c:pt>
                      <c:pt idx="4552">
                        <c:v>910.81865234375005</c:v>
                      </c:pt>
                      <c:pt idx="4553">
                        <c:v>911.02236328125002</c:v>
                      </c:pt>
                      <c:pt idx="4554">
                        <c:v>911.22856445312505</c:v>
                      </c:pt>
                      <c:pt idx="4555">
                        <c:v>911.419677734375</c:v>
                      </c:pt>
                      <c:pt idx="4556">
                        <c:v>911.61962890625</c:v>
                      </c:pt>
                      <c:pt idx="4557">
                        <c:v>911.8271484375</c:v>
                      </c:pt>
                      <c:pt idx="4558">
                        <c:v>912.01826171874995</c:v>
                      </c:pt>
                      <c:pt idx="4559">
                        <c:v>912.21186523437495</c:v>
                      </c:pt>
                      <c:pt idx="4560">
                        <c:v>912.41303710937495</c:v>
                      </c:pt>
                      <c:pt idx="4561">
                        <c:v>912.61674804687505</c:v>
                      </c:pt>
                      <c:pt idx="4562">
                        <c:v>912.81020507812502</c:v>
                      </c:pt>
                      <c:pt idx="4563">
                        <c:v>913.01240234374995</c:v>
                      </c:pt>
                      <c:pt idx="4564">
                        <c:v>913.23017578124995</c:v>
                      </c:pt>
                      <c:pt idx="4565">
                        <c:v>913.42631835937505</c:v>
                      </c:pt>
                      <c:pt idx="4566">
                        <c:v>913.61616210937495</c:v>
                      </c:pt>
                      <c:pt idx="4567">
                        <c:v>913.82768554687505</c:v>
                      </c:pt>
                      <c:pt idx="4568">
                        <c:v>914.02006835937505</c:v>
                      </c:pt>
                      <c:pt idx="4569">
                        <c:v>914.21245117187505</c:v>
                      </c:pt>
                      <c:pt idx="4570">
                        <c:v>914.41718749999995</c:v>
                      </c:pt>
                      <c:pt idx="4571">
                        <c:v>914.62465820312502</c:v>
                      </c:pt>
                      <c:pt idx="4572">
                        <c:v>914.82734374999995</c:v>
                      </c:pt>
                      <c:pt idx="4573">
                        <c:v>915.02099609375</c:v>
                      </c:pt>
                      <c:pt idx="4574">
                        <c:v>915.23349609374998</c:v>
                      </c:pt>
                      <c:pt idx="4575">
                        <c:v>915.42587890624998</c:v>
                      </c:pt>
                      <c:pt idx="4576">
                        <c:v>915.61674804687505</c:v>
                      </c:pt>
                      <c:pt idx="4577">
                        <c:v>915.82670898437505</c:v>
                      </c:pt>
                      <c:pt idx="4578">
                        <c:v>916.032958984375</c:v>
                      </c:pt>
                      <c:pt idx="4579">
                        <c:v>916.24423828124998</c:v>
                      </c:pt>
                      <c:pt idx="4580">
                        <c:v>916.43437500000005</c:v>
                      </c:pt>
                      <c:pt idx="4581">
                        <c:v>916.61293945312502</c:v>
                      </c:pt>
                      <c:pt idx="4582">
                        <c:v>916.80756835937495</c:v>
                      </c:pt>
                      <c:pt idx="4583">
                        <c:v>917.00727539062495</c:v>
                      </c:pt>
                      <c:pt idx="4584">
                        <c:v>917.20244140625005</c:v>
                      </c:pt>
                      <c:pt idx="4585">
                        <c:v>917.411376953125</c:v>
                      </c:pt>
                      <c:pt idx="4586">
                        <c:v>917.62890625</c:v>
                      </c:pt>
                      <c:pt idx="4587">
                        <c:v>917.82255859375005</c:v>
                      </c:pt>
                      <c:pt idx="4588">
                        <c:v>918.02373046875005</c:v>
                      </c:pt>
                      <c:pt idx="4589">
                        <c:v>918.22744140625002</c:v>
                      </c:pt>
                      <c:pt idx="4590">
                        <c:v>918.41733398437498</c:v>
                      </c:pt>
                      <c:pt idx="4591">
                        <c:v>918.61479492187505</c:v>
                      </c:pt>
                      <c:pt idx="4592">
                        <c:v>918.82729492187502</c:v>
                      </c:pt>
                      <c:pt idx="4593">
                        <c:v>919.02719726562498</c:v>
                      </c:pt>
                      <c:pt idx="4594">
                        <c:v>919.21430664062495</c:v>
                      </c:pt>
                      <c:pt idx="4595">
                        <c:v>919.41923828125005</c:v>
                      </c:pt>
                      <c:pt idx="4596">
                        <c:v>919.62192382812498</c:v>
                      </c:pt>
                      <c:pt idx="4597">
                        <c:v>919.81562499999995</c:v>
                      </c:pt>
                      <c:pt idx="4598">
                        <c:v>920.01933593750005</c:v>
                      </c:pt>
                      <c:pt idx="4599">
                        <c:v>920.21674804687495</c:v>
                      </c:pt>
                      <c:pt idx="4600">
                        <c:v>920.410400390625</c:v>
                      </c:pt>
                      <c:pt idx="4601">
                        <c:v>920.611572265625</c:v>
                      </c:pt>
                      <c:pt idx="4602">
                        <c:v>920.81025390624995</c:v>
                      </c:pt>
                      <c:pt idx="4603">
                        <c:v>921.01518554687505</c:v>
                      </c:pt>
                      <c:pt idx="4604">
                        <c:v>921.21865234375002</c:v>
                      </c:pt>
                      <c:pt idx="4605">
                        <c:v>921.429931640625</c:v>
                      </c:pt>
                      <c:pt idx="4606">
                        <c:v>921.63510742187498</c:v>
                      </c:pt>
                      <c:pt idx="4607">
                        <c:v>921.81489257812495</c:v>
                      </c:pt>
                      <c:pt idx="4608">
                        <c:v>922.00981445312505</c:v>
                      </c:pt>
                      <c:pt idx="4609">
                        <c:v>922.2158203125</c:v>
                      </c:pt>
                      <c:pt idx="4610">
                        <c:v>922.4169921875</c:v>
                      </c:pt>
                      <c:pt idx="4611">
                        <c:v>922.61967773437505</c:v>
                      </c:pt>
                      <c:pt idx="4612">
                        <c:v>922.82465820312495</c:v>
                      </c:pt>
                      <c:pt idx="4613">
                        <c:v>923.027099609375</c:v>
                      </c:pt>
                      <c:pt idx="4614">
                        <c:v>923.219482421875</c:v>
                      </c:pt>
                      <c:pt idx="4615">
                        <c:v>923.41689453125002</c:v>
                      </c:pt>
                      <c:pt idx="4616">
                        <c:v>923.62060546875</c:v>
                      </c:pt>
                      <c:pt idx="4617">
                        <c:v>923.81928710937495</c:v>
                      </c:pt>
                      <c:pt idx="4618">
                        <c:v>924.01040039062502</c:v>
                      </c:pt>
                      <c:pt idx="4619">
                        <c:v>924.21533203125</c:v>
                      </c:pt>
                      <c:pt idx="4620">
                        <c:v>924.41401367187495</c:v>
                      </c:pt>
                      <c:pt idx="4621">
                        <c:v>924.60869140625005</c:v>
                      </c:pt>
                      <c:pt idx="4622">
                        <c:v>924.81997070312502</c:v>
                      </c:pt>
                      <c:pt idx="4623">
                        <c:v>925.01386718749995</c:v>
                      </c:pt>
                      <c:pt idx="4624">
                        <c:v>925.20747070312495</c:v>
                      </c:pt>
                      <c:pt idx="4625">
                        <c:v>925.41118164062505</c:v>
                      </c:pt>
                      <c:pt idx="4626">
                        <c:v>925.61240234374998</c:v>
                      </c:pt>
                      <c:pt idx="4627">
                        <c:v>925.81357421874998</c:v>
                      </c:pt>
                      <c:pt idx="4628">
                        <c:v>926.02099609375</c:v>
                      </c:pt>
                      <c:pt idx="4629">
                        <c:v>926.22343750000005</c:v>
                      </c:pt>
                      <c:pt idx="4630">
                        <c:v>926.40830078124998</c:v>
                      </c:pt>
                      <c:pt idx="4631">
                        <c:v>926.59316406250002</c:v>
                      </c:pt>
                      <c:pt idx="4632">
                        <c:v>926.79941406249998</c:v>
                      </c:pt>
                      <c:pt idx="4633">
                        <c:v>927.01318359375</c:v>
                      </c:pt>
                      <c:pt idx="4634">
                        <c:v>927.20556640625</c:v>
                      </c:pt>
                      <c:pt idx="4635">
                        <c:v>927.40673828125</c:v>
                      </c:pt>
                      <c:pt idx="4636">
                        <c:v>927.61166992187498</c:v>
                      </c:pt>
                      <c:pt idx="4637">
                        <c:v>927.80659179687495</c:v>
                      </c:pt>
                      <c:pt idx="4638">
                        <c:v>928.01157226562498</c:v>
                      </c:pt>
                      <c:pt idx="4639">
                        <c:v>928.20620117187502</c:v>
                      </c:pt>
                      <c:pt idx="4640">
                        <c:v>928.39960937499995</c:v>
                      </c:pt>
                      <c:pt idx="4641">
                        <c:v>928.60732421875002</c:v>
                      </c:pt>
                      <c:pt idx="4642">
                        <c:v>928.80473632812505</c:v>
                      </c:pt>
                      <c:pt idx="4643">
                        <c:v>929.0185546875</c:v>
                      </c:pt>
                      <c:pt idx="4644">
                        <c:v>929.2275390625</c:v>
                      </c:pt>
                      <c:pt idx="4645">
                        <c:v>929.40859375000002</c:v>
                      </c:pt>
                      <c:pt idx="4646">
                        <c:v>929.60981445312495</c:v>
                      </c:pt>
                      <c:pt idx="4647">
                        <c:v>929.81855468749995</c:v>
                      </c:pt>
                      <c:pt idx="4648">
                        <c:v>930.01093749999995</c:v>
                      </c:pt>
                      <c:pt idx="4649">
                        <c:v>930.20205078125002</c:v>
                      </c:pt>
                      <c:pt idx="4650">
                        <c:v>930.40947265625005</c:v>
                      </c:pt>
                      <c:pt idx="4651">
                        <c:v>930.61318359375002</c:v>
                      </c:pt>
                      <c:pt idx="4652">
                        <c:v>930.79780273437495</c:v>
                      </c:pt>
                      <c:pt idx="4653">
                        <c:v>931.00654296874995</c:v>
                      </c:pt>
                      <c:pt idx="4654">
                        <c:v>931.21928710937505</c:v>
                      </c:pt>
                      <c:pt idx="4655">
                        <c:v>931.40786132812502</c:v>
                      </c:pt>
                      <c:pt idx="4656">
                        <c:v>931.60527343750005</c:v>
                      </c:pt>
                      <c:pt idx="4657">
                        <c:v>931.80776367187502</c:v>
                      </c:pt>
                      <c:pt idx="4658">
                        <c:v>932.00141601562495</c:v>
                      </c:pt>
                      <c:pt idx="4659">
                        <c:v>932.20761718749998</c:v>
                      </c:pt>
                      <c:pt idx="4660">
                        <c:v>932.41762695312502</c:v>
                      </c:pt>
                      <c:pt idx="4661">
                        <c:v>932.61127929687495</c:v>
                      </c:pt>
                      <c:pt idx="4662">
                        <c:v>932.80742187500005</c:v>
                      </c:pt>
                      <c:pt idx="4663">
                        <c:v>933.00483398437495</c:v>
                      </c:pt>
                      <c:pt idx="4664">
                        <c:v>933.2060546875</c:v>
                      </c:pt>
                      <c:pt idx="4665">
                        <c:v>933.40595703124995</c:v>
                      </c:pt>
                      <c:pt idx="4666">
                        <c:v>933.59931640624995</c:v>
                      </c:pt>
                      <c:pt idx="4667">
                        <c:v>933.79550781249998</c:v>
                      </c:pt>
                      <c:pt idx="4668">
                        <c:v>933.99067382812495</c:v>
                      </c:pt>
                      <c:pt idx="4669">
                        <c:v>934.20444335937498</c:v>
                      </c:pt>
                      <c:pt idx="4670">
                        <c:v>934.41318359374998</c:v>
                      </c:pt>
                      <c:pt idx="4671">
                        <c:v>934.60678710937498</c:v>
                      </c:pt>
                      <c:pt idx="4672">
                        <c:v>934.81044921875002</c:v>
                      </c:pt>
                      <c:pt idx="4673">
                        <c:v>934.99658203125</c:v>
                      </c:pt>
                      <c:pt idx="4674">
                        <c:v>935.19277343750002</c:v>
                      </c:pt>
                      <c:pt idx="4675">
                        <c:v>935.421630859375</c:v>
                      </c:pt>
                      <c:pt idx="4676">
                        <c:v>935.62158203125</c:v>
                      </c:pt>
                      <c:pt idx="4677">
                        <c:v>935.80141601562502</c:v>
                      </c:pt>
                      <c:pt idx="4678">
                        <c:v>936.00361328124995</c:v>
                      </c:pt>
                      <c:pt idx="4679">
                        <c:v>936.21738281249998</c:v>
                      </c:pt>
                      <c:pt idx="4680">
                        <c:v>936.41630859375005</c:v>
                      </c:pt>
                      <c:pt idx="4681">
                        <c:v>936.607177734375</c:v>
                      </c:pt>
                      <c:pt idx="4682">
                        <c:v>936.80332031249998</c:v>
                      </c:pt>
                      <c:pt idx="4683">
                        <c:v>936.99594726562498</c:v>
                      </c:pt>
                      <c:pt idx="4684">
                        <c:v>937.19462890625005</c:v>
                      </c:pt>
                      <c:pt idx="4685">
                        <c:v>937.39707031249998</c:v>
                      </c:pt>
                      <c:pt idx="4686">
                        <c:v>937.59550781250005</c:v>
                      </c:pt>
                      <c:pt idx="4687">
                        <c:v>937.79775390625002</c:v>
                      </c:pt>
                      <c:pt idx="4688">
                        <c:v>938.00546874999998</c:v>
                      </c:pt>
                      <c:pt idx="4689">
                        <c:v>938.21064453124995</c:v>
                      </c:pt>
                      <c:pt idx="4690">
                        <c:v>938.41054687500002</c:v>
                      </c:pt>
                      <c:pt idx="4691">
                        <c:v>938.59135742187505</c:v>
                      </c:pt>
                      <c:pt idx="4692">
                        <c:v>938.77871093750002</c:v>
                      </c:pt>
                      <c:pt idx="4693">
                        <c:v>938.99653320312495</c:v>
                      </c:pt>
                      <c:pt idx="4694">
                        <c:v>939.21533203125</c:v>
                      </c:pt>
                      <c:pt idx="4695">
                        <c:v>939.408935546875</c:v>
                      </c:pt>
                      <c:pt idx="4696">
                        <c:v>939.60385742187498</c:v>
                      </c:pt>
                      <c:pt idx="4697">
                        <c:v>939.80756835937495</c:v>
                      </c:pt>
                      <c:pt idx="4698">
                        <c:v>939.99619140624998</c:v>
                      </c:pt>
                      <c:pt idx="4699">
                        <c:v>940.19462890625005</c:v>
                      </c:pt>
                      <c:pt idx="4700">
                        <c:v>940.39458007812505</c:v>
                      </c:pt>
                      <c:pt idx="4701">
                        <c:v>940.59223632812495</c:v>
                      </c:pt>
                      <c:pt idx="4702">
                        <c:v>940.80722656249998</c:v>
                      </c:pt>
                      <c:pt idx="4703">
                        <c:v>941.00966796875002</c:v>
                      </c:pt>
                      <c:pt idx="4704">
                        <c:v>941.20205078125002</c:v>
                      </c:pt>
                      <c:pt idx="4705">
                        <c:v>941.39418945312502</c:v>
                      </c:pt>
                      <c:pt idx="4706">
                        <c:v>941.59536132812502</c:v>
                      </c:pt>
                      <c:pt idx="4707">
                        <c:v>941.80791015625005</c:v>
                      </c:pt>
                      <c:pt idx="4708">
                        <c:v>941.99907226562505</c:v>
                      </c:pt>
                      <c:pt idx="4709">
                        <c:v>942.19672851562495</c:v>
                      </c:pt>
                      <c:pt idx="4710">
                        <c:v>942.40419921875002</c:v>
                      </c:pt>
                      <c:pt idx="4711">
                        <c:v>942.60659179687502</c:v>
                      </c:pt>
                      <c:pt idx="4712">
                        <c:v>942.80781249999995</c:v>
                      </c:pt>
                      <c:pt idx="4713">
                        <c:v>943.00654296874995</c:v>
                      </c:pt>
                      <c:pt idx="4714">
                        <c:v>943.201416015625</c:v>
                      </c:pt>
                      <c:pt idx="4715">
                        <c:v>943.39125976562502</c:v>
                      </c:pt>
                      <c:pt idx="4716">
                        <c:v>943.59243164062502</c:v>
                      </c:pt>
                      <c:pt idx="4717">
                        <c:v>943.796142578125</c:v>
                      </c:pt>
                      <c:pt idx="4718">
                        <c:v>944.003662109375</c:v>
                      </c:pt>
                      <c:pt idx="4719">
                        <c:v>944.20864257812502</c:v>
                      </c:pt>
                      <c:pt idx="4720">
                        <c:v>944.39472656249995</c:v>
                      </c:pt>
                      <c:pt idx="4721">
                        <c:v>944.58833007812495</c:v>
                      </c:pt>
                      <c:pt idx="4722">
                        <c:v>944.79204101562505</c:v>
                      </c:pt>
                      <c:pt idx="4723">
                        <c:v>944.99575195312502</c:v>
                      </c:pt>
                      <c:pt idx="4724">
                        <c:v>945.20449218750002</c:v>
                      </c:pt>
                      <c:pt idx="4725">
                        <c:v>945.3994140625</c:v>
                      </c:pt>
                      <c:pt idx="4726">
                        <c:v>945.59658203125002</c:v>
                      </c:pt>
                      <c:pt idx="4727">
                        <c:v>945.80405273437498</c:v>
                      </c:pt>
                      <c:pt idx="4728">
                        <c:v>946.01298828125005</c:v>
                      </c:pt>
                      <c:pt idx="4729">
                        <c:v>946.21416015625005</c:v>
                      </c:pt>
                      <c:pt idx="4730">
                        <c:v>946.39248046875002</c:v>
                      </c:pt>
                      <c:pt idx="4731">
                        <c:v>946.5859375</c:v>
                      </c:pt>
                      <c:pt idx="4732">
                        <c:v>946.79970703125002</c:v>
                      </c:pt>
                      <c:pt idx="4733">
                        <c:v>947.00361328124995</c:v>
                      </c:pt>
                      <c:pt idx="4734">
                        <c:v>947.20126953124998</c:v>
                      </c:pt>
                      <c:pt idx="4735">
                        <c:v>947.39492187500002</c:v>
                      </c:pt>
                      <c:pt idx="4736">
                        <c:v>947.59233398437505</c:v>
                      </c:pt>
                      <c:pt idx="4737">
                        <c:v>947.791015625</c:v>
                      </c:pt>
                      <c:pt idx="4738">
                        <c:v>947.99599609375002</c:v>
                      </c:pt>
                      <c:pt idx="4739">
                        <c:v>948.20976562500005</c:v>
                      </c:pt>
                      <c:pt idx="4740">
                        <c:v>948.40971679687505</c:v>
                      </c:pt>
                      <c:pt idx="4741">
                        <c:v>948.61088867187505</c:v>
                      </c:pt>
                      <c:pt idx="4742">
                        <c:v>948.8095703125</c:v>
                      </c:pt>
                      <c:pt idx="4743">
                        <c:v>948.99062500000002</c:v>
                      </c:pt>
                      <c:pt idx="4744">
                        <c:v>949.18422851562502</c:v>
                      </c:pt>
                      <c:pt idx="4745">
                        <c:v>949.3876953125</c:v>
                      </c:pt>
                      <c:pt idx="4746">
                        <c:v>949.59394531249995</c:v>
                      </c:pt>
                      <c:pt idx="4747">
                        <c:v>949.79916992187498</c:v>
                      </c:pt>
                      <c:pt idx="4748">
                        <c:v>949.99785156250005</c:v>
                      </c:pt>
                      <c:pt idx="4749">
                        <c:v>950.20156250000002</c:v>
                      </c:pt>
                      <c:pt idx="4750">
                        <c:v>950.4</c:v>
                      </c:pt>
                      <c:pt idx="4751">
                        <c:v>950.59589843749995</c:v>
                      </c:pt>
                      <c:pt idx="4752">
                        <c:v>950.807373046875</c:v>
                      </c:pt>
                      <c:pt idx="4753">
                        <c:v>951.00751953124995</c:v>
                      </c:pt>
                      <c:pt idx="4754">
                        <c:v>951.193603515625</c:v>
                      </c:pt>
                      <c:pt idx="4755">
                        <c:v>951.392333984375</c:v>
                      </c:pt>
                      <c:pt idx="4756">
                        <c:v>951.592041015625</c:v>
                      </c:pt>
                      <c:pt idx="4757">
                        <c:v>951.79296875</c:v>
                      </c:pt>
                      <c:pt idx="4758">
                        <c:v>951.99189453124995</c:v>
                      </c:pt>
                      <c:pt idx="4759">
                        <c:v>952.19711914062498</c:v>
                      </c:pt>
                      <c:pt idx="4760">
                        <c:v>952.4033203125</c:v>
                      </c:pt>
                      <c:pt idx="4761">
                        <c:v>952.59189453124998</c:v>
                      </c:pt>
                      <c:pt idx="4762">
                        <c:v>952.77924804687495</c:v>
                      </c:pt>
                      <c:pt idx="4763">
                        <c:v>952.9892578125</c:v>
                      </c:pt>
                      <c:pt idx="4764">
                        <c:v>953.19926757812505</c:v>
                      </c:pt>
                      <c:pt idx="4765">
                        <c:v>953.39291992187498</c:v>
                      </c:pt>
                      <c:pt idx="4766">
                        <c:v>953.59135742187505</c:v>
                      </c:pt>
                      <c:pt idx="4767">
                        <c:v>953.791259765625</c:v>
                      </c:pt>
                      <c:pt idx="4768">
                        <c:v>953.98515625000005</c:v>
                      </c:pt>
                      <c:pt idx="4769">
                        <c:v>954.19013671874995</c:v>
                      </c:pt>
                      <c:pt idx="4770">
                        <c:v>954.39130859374995</c:v>
                      </c:pt>
                      <c:pt idx="4771">
                        <c:v>954.58872070312498</c:v>
                      </c:pt>
                      <c:pt idx="4772">
                        <c:v>954.79619140625005</c:v>
                      </c:pt>
                      <c:pt idx="4773">
                        <c:v>954.98862304687498</c:v>
                      </c:pt>
                      <c:pt idx="4774">
                        <c:v>955.18857421874998</c:v>
                      </c:pt>
                      <c:pt idx="4775">
                        <c:v>955.38847656250005</c:v>
                      </c:pt>
                      <c:pt idx="4776">
                        <c:v>955.58461914062502</c:v>
                      </c:pt>
                      <c:pt idx="4777">
                        <c:v>955.79082031250005</c:v>
                      </c:pt>
                      <c:pt idx="4778">
                        <c:v>956.00058593749998</c:v>
                      </c:pt>
                      <c:pt idx="4779">
                        <c:v>956.20302734375002</c:v>
                      </c:pt>
                      <c:pt idx="4780">
                        <c:v>956.38808593750002</c:v>
                      </c:pt>
                      <c:pt idx="4781">
                        <c:v>956.58803710937502</c:v>
                      </c:pt>
                      <c:pt idx="4782">
                        <c:v>956.80180664062505</c:v>
                      </c:pt>
                      <c:pt idx="4783">
                        <c:v>956.99667968749998</c:v>
                      </c:pt>
                      <c:pt idx="4784">
                        <c:v>957.18911132812502</c:v>
                      </c:pt>
                      <c:pt idx="4785">
                        <c:v>957.392822265625</c:v>
                      </c:pt>
                      <c:pt idx="4786">
                        <c:v>957.58388671875002</c:v>
                      </c:pt>
                      <c:pt idx="4787">
                        <c:v>957.77880859375</c:v>
                      </c:pt>
                      <c:pt idx="4788">
                        <c:v>957.98378906250002</c:v>
                      </c:pt>
                      <c:pt idx="4789">
                        <c:v>958.18496093750002</c:v>
                      </c:pt>
                      <c:pt idx="4790">
                        <c:v>958.381103515625</c:v>
                      </c:pt>
                      <c:pt idx="4791">
                        <c:v>958.58354492187505</c:v>
                      </c:pt>
                      <c:pt idx="4792">
                        <c:v>958.78476562499998</c:v>
                      </c:pt>
                      <c:pt idx="4793">
                        <c:v>958.98349609374998</c:v>
                      </c:pt>
                      <c:pt idx="4794">
                        <c:v>959.18447265625002</c:v>
                      </c:pt>
                      <c:pt idx="4795">
                        <c:v>959.38564453125002</c:v>
                      </c:pt>
                      <c:pt idx="4796">
                        <c:v>959.59331054687505</c:v>
                      </c:pt>
                      <c:pt idx="4797">
                        <c:v>959.78691406250005</c:v>
                      </c:pt>
                      <c:pt idx="4798">
                        <c:v>959.994384765625</c:v>
                      </c:pt>
                      <c:pt idx="4799">
                        <c:v>960.202880859375</c:v>
                      </c:pt>
                      <c:pt idx="4800">
                        <c:v>960.39155273437495</c:v>
                      </c:pt>
                      <c:pt idx="4801">
                        <c:v>960.59423828125</c:v>
                      </c:pt>
                      <c:pt idx="4802">
                        <c:v>960.78911132812505</c:v>
                      </c:pt>
                      <c:pt idx="4803">
                        <c:v>960.986572265625</c:v>
                      </c:pt>
                      <c:pt idx="4804">
                        <c:v>961.18901367187505</c:v>
                      </c:pt>
                      <c:pt idx="4805">
                        <c:v>961.37509765624998</c:v>
                      </c:pt>
                      <c:pt idx="4806">
                        <c:v>961.581298828125</c:v>
                      </c:pt>
                      <c:pt idx="4807">
                        <c:v>961.79506835937502</c:v>
                      </c:pt>
                      <c:pt idx="4808">
                        <c:v>961.98720703125002</c:v>
                      </c:pt>
                      <c:pt idx="4809">
                        <c:v>962.17958984375002</c:v>
                      </c:pt>
                      <c:pt idx="4810">
                        <c:v>962.38583984374998</c:v>
                      </c:pt>
                      <c:pt idx="4811">
                        <c:v>962.59077148437495</c:v>
                      </c:pt>
                      <c:pt idx="4812">
                        <c:v>962.78466796875</c:v>
                      </c:pt>
                      <c:pt idx="4813">
                        <c:v>962.984619140625</c:v>
                      </c:pt>
                      <c:pt idx="4814">
                        <c:v>963.18300781250002</c:v>
                      </c:pt>
                      <c:pt idx="4815">
                        <c:v>963.38041992187505</c:v>
                      </c:pt>
                      <c:pt idx="4816">
                        <c:v>963.58442382812495</c:v>
                      </c:pt>
                      <c:pt idx="4817">
                        <c:v>963.77812500000005</c:v>
                      </c:pt>
                      <c:pt idx="4818">
                        <c:v>963.97050781250005</c:v>
                      </c:pt>
                      <c:pt idx="4819">
                        <c:v>964.18173828124998</c:v>
                      </c:pt>
                      <c:pt idx="4820">
                        <c:v>964.39145507812498</c:v>
                      </c:pt>
                      <c:pt idx="4821">
                        <c:v>964.581298828125</c:v>
                      </c:pt>
                      <c:pt idx="4822">
                        <c:v>964.772705078125</c:v>
                      </c:pt>
                      <c:pt idx="4823">
                        <c:v>964.97895507812495</c:v>
                      </c:pt>
                      <c:pt idx="4824">
                        <c:v>965.198974609375</c:v>
                      </c:pt>
                      <c:pt idx="4825">
                        <c:v>965.39760742187502</c:v>
                      </c:pt>
                      <c:pt idx="4826">
                        <c:v>965.58242187500002</c:v>
                      </c:pt>
                      <c:pt idx="4827">
                        <c:v>965.78085937499998</c:v>
                      </c:pt>
                      <c:pt idx="4828">
                        <c:v>965.97958984374998</c:v>
                      </c:pt>
                      <c:pt idx="4829">
                        <c:v>966.1845703125</c:v>
                      </c:pt>
                      <c:pt idx="4830">
                        <c:v>966.38925781249998</c:v>
                      </c:pt>
                      <c:pt idx="4831">
                        <c:v>966.58818359375005</c:v>
                      </c:pt>
                      <c:pt idx="4832">
                        <c:v>966.78964843749998</c:v>
                      </c:pt>
                      <c:pt idx="4833">
                        <c:v>966.98955078125005</c:v>
                      </c:pt>
                      <c:pt idx="4834">
                        <c:v>967.18168945312505</c:v>
                      </c:pt>
                      <c:pt idx="4835">
                        <c:v>967.37788085937495</c:v>
                      </c:pt>
                      <c:pt idx="4836">
                        <c:v>967.57553710937498</c:v>
                      </c:pt>
                      <c:pt idx="4837">
                        <c:v>967.78173828125</c:v>
                      </c:pt>
                      <c:pt idx="4838">
                        <c:v>967.99799804687495</c:v>
                      </c:pt>
                      <c:pt idx="4839">
                        <c:v>968.19291992187505</c:v>
                      </c:pt>
                      <c:pt idx="4840">
                        <c:v>968.38129882812495</c:v>
                      </c:pt>
                      <c:pt idx="4841">
                        <c:v>968.57973632812502</c:v>
                      </c:pt>
                      <c:pt idx="4842">
                        <c:v>968.776123046875</c:v>
                      </c:pt>
                      <c:pt idx="4843">
                        <c:v>968.98383789062495</c:v>
                      </c:pt>
                      <c:pt idx="4844">
                        <c:v>969.18378906249995</c:v>
                      </c:pt>
                      <c:pt idx="4845">
                        <c:v>969.38374023437495</c:v>
                      </c:pt>
                      <c:pt idx="4846">
                        <c:v>969.58994140624998</c:v>
                      </c:pt>
                      <c:pt idx="4847">
                        <c:v>969.781005859375</c:v>
                      </c:pt>
                      <c:pt idx="4848">
                        <c:v>969.979736328125</c:v>
                      </c:pt>
                      <c:pt idx="4849">
                        <c:v>970.18095703125005</c:v>
                      </c:pt>
                      <c:pt idx="4850">
                        <c:v>970.38461914062498</c:v>
                      </c:pt>
                      <c:pt idx="4851">
                        <c:v>970.57954101562495</c:v>
                      </c:pt>
                      <c:pt idx="4852">
                        <c:v>970.77949218749995</c:v>
                      </c:pt>
                      <c:pt idx="4853">
                        <c:v>970.98417968750005</c:v>
                      </c:pt>
                      <c:pt idx="4854">
                        <c:v>971.18032226562502</c:v>
                      </c:pt>
                      <c:pt idx="4855">
                        <c:v>971.38657226562498</c:v>
                      </c:pt>
                      <c:pt idx="4856">
                        <c:v>971.59028320312495</c:v>
                      </c:pt>
                      <c:pt idx="4857">
                        <c:v>971.78164062500002</c:v>
                      </c:pt>
                      <c:pt idx="4858">
                        <c:v>971.97651367187495</c:v>
                      </c:pt>
                      <c:pt idx="4859">
                        <c:v>972.17495117187502</c:v>
                      </c:pt>
                      <c:pt idx="4860">
                        <c:v>972.36713867187495</c:v>
                      </c:pt>
                      <c:pt idx="4861">
                        <c:v>972.57236328124998</c:v>
                      </c:pt>
                      <c:pt idx="4862">
                        <c:v>972.7861328125</c:v>
                      </c:pt>
                      <c:pt idx="4863">
                        <c:v>972.99990234375002</c:v>
                      </c:pt>
                      <c:pt idx="4864">
                        <c:v>973.1875</c:v>
                      </c:pt>
                      <c:pt idx="4865">
                        <c:v>973.37480468750005</c:v>
                      </c:pt>
                      <c:pt idx="4866">
                        <c:v>973.58354492187505</c:v>
                      </c:pt>
                      <c:pt idx="4867">
                        <c:v>973.781982421875</c:v>
                      </c:pt>
                      <c:pt idx="4868">
                        <c:v>973.98061523437502</c:v>
                      </c:pt>
                      <c:pt idx="4869">
                        <c:v>974.17705078125005</c:v>
                      </c:pt>
                      <c:pt idx="4870">
                        <c:v>974.37954101562502</c:v>
                      </c:pt>
                      <c:pt idx="4871">
                        <c:v>974.58574218750005</c:v>
                      </c:pt>
                      <c:pt idx="4872">
                        <c:v>974.78315429687495</c:v>
                      </c:pt>
                      <c:pt idx="4873">
                        <c:v>974.97675781249995</c:v>
                      </c:pt>
                      <c:pt idx="4874">
                        <c:v>975.17543945312502</c:v>
                      </c:pt>
                      <c:pt idx="4875">
                        <c:v>975.38417968750002</c:v>
                      </c:pt>
                      <c:pt idx="4876">
                        <c:v>975.58535156250002</c:v>
                      </c:pt>
                      <c:pt idx="4877">
                        <c:v>975.78530273437502</c:v>
                      </c:pt>
                      <c:pt idx="4878">
                        <c:v>975.98398437499998</c:v>
                      </c:pt>
                      <c:pt idx="4879">
                        <c:v>976.181396484375</c:v>
                      </c:pt>
                      <c:pt idx="4880">
                        <c:v>976.37602539062505</c:v>
                      </c:pt>
                      <c:pt idx="4881">
                        <c:v>976.56337890625002</c:v>
                      </c:pt>
                      <c:pt idx="4882">
                        <c:v>976.77109374999998</c:v>
                      </c:pt>
                      <c:pt idx="4883">
                        <c:v>976.983642578125</c:v>
                      </c:pt>
                      <c:pt idx="4884">
                        <c:v>977.18359375</c:v>
                      </c:pt>
                      <c:pt idx="4885">
                        <c:v>977.37446289062495</c:v>
                      </c:pt>
                      <c:pt idx="4886">
                        <c:v>977.58066406249998</c:v>
                      </c:pt>
                      <c:pt idx="4887">
                        <c:v>977.78212890625002</c:v>
                      </c:pt>
                      <c:pt idx="4888">
                        <c:v>977.97329101562502</c:v>
                      </c:pt>
                      <c:pt idx="4889">
                        <c:v>978.17822265625</c:v>
                      </c:pt>
                      <c:pt idx="4890">
                        <c:v>978.37812499999995</c:v>
                      </c:pt>
                      <c:pt idx="4891">
                        <c:v>978.56523437500005</c:v>
                      </c:pt>
                      <c:pt idx="4892">
                        <c:v>978.76494140625005</c:v>
                      </c:pt>
                      <c:pt idx="4893">
                        <c:v>978.97749023437495</c:v>
                      </c:pt>
                      <c:pt idx="4894">
                        <c:v>979.17514648437498</c:v>
                      </c:pt>
                      <c:pt idx="4895">
                        <c:v>979.37651367187505</c:v>
                      </c:pt>
                      <c:pt idx="4896">
                        <c:v>979.58271484374995</c:v>
                      </c:pt>
                      <c:pt idx="4897">
                        <c:v>979.77387695312495</c:v>
                      </c:pt>
                      <c:pt idx="4898">
                        <c:v>979.96625976562495</c:v>
                      </c:pt>
                      <c:pt idx="4899">
                        <c:v>980.17373046875002</c:v>
                      </c:pt>
                      <c:pt idx="4900">
                        <c:v>980.37871093750005</c:v>
                      </c:pt>
                      <c:pt idx="4901">
                        <c:v>980.57490234374995</c:v>
                      </c:pt>
                      <c:pt idx="4902">
                        <c:v>980.76479492187502</c:v>
                      </c:pt>
                      <c:pt idx="4903">
                        <c:v>980.9697265625</c:v>
                      </c:pt>
                      <c:pt idx="4904">
                        <c:v>981.17973632812505</c:v>
                      </c:pt>
                      <c:pt idx="4905">
                        <c:v>981.37211914062505</c:v>
                      </c:pt>
                      <c:pt idx="4906">
                        <c:v>981.56450195312505</c:v>
                      </c:pt>
                      <c:pt idx="4907">
                        <c:v>981.77451171874998</c:v>
                      </c:pt>
                      <c:pt idx="4908">
                        <c:v>981.98325195312498</c:v>
                      </c:pt>
                      <c:pt idx="4909">
                        <c:v>982.17436523437505</c:v>
                      </c:pt>
                      <c:pt idx="4910">
                        <c:v>982.374267578125</c:v>
                      </c:pt>
                      <c:pt idx="4911">
                        <c:v>982.57021484375002</c:v>
                      </c:pt>
                      <c:pt idx="4912">
                        <c:v>982.77011718749998</c:v>
                      </c:pt>
                      <c:pt idx="4913">
                        <c:v>982.97529296874995</c:v>
                      </c:pt>
                      <c:pt idx="4914">
                        <c:v>983.17402343749995</c:v>
                      </c:pt>
                      <c:pt idx="4915">
                        <c:v>983.37143554687498</c:v>
                      </c:pt>
                      <c:pt idx="4916">
                        <c:v>983.56630859375002</c:v>
                      </c:pt>
                      <c:pt idx="4917">
                        <c:v>983.77504882812502</c:v>
                      </c:pt>
                      <c:pt idx="4918">
                        <c:v>983.969970703125</c:v>
                      </c:pt>
                      <c:pt idx="4919">
                        <c:v>984.17216796875005</c:v>
                      </c:pt>
                      <c:pt idx="4920">
                        <c:v>984.38315429687498</c:v>
                      </c:pt>
                      <c:pt idx="4921">
                        <c:v>984.57705078125002</c:v>
                      </c:pt>
                      <c:pt idx="4922">
                        <c:v>984.76840820312498</c:v>
                      </c:pt>
                      <c:pt idx="4923">
                        <c:v>984.96958007812498</c:v>
                      </c:pt>
                      <c:pt idx="4924">
                        <c:v>985.17207031249995</c:v>
                      </c:pt>
                      <c:pt idx="4925">
                        <c:v>985.36826171874998</c:v>
                      </c:pt>
                      <c:pt idx="4926">
                        <c:v>985.56186523437498</c:v>
                      </c:pt>
                      <c:pt idx="4927">
                        <c:v>985.75673828125002</c:v>
                      </c:pt>
                      <c:pt idx="4928">
                        <c:v>985.96049804687505</c:v>
                      </c:pt>
                      <c:pt idx="4929">
                        <c:v>986.16547851562495</c:v>
                      </c:pt>
                      <c:pt idx="4930">
                        <c:v>986.36284179687505</c:v>
                      </c:pt>
                      <c:pt idx="4931">
                        <c:v>986.56401367187505</c:v>
                      </c:pt>
                      <c:pt idx="4932">
                        <c:v>986.76777343749995</c:v>
                      </c:pt>
                      <c:pt idx="4933">
                        <c:v>986.96645507812502</c:v>
                      </c:pt>
                      <c:pt idx="4934">
                        <c:v>987.16635742187498</c:v>
                      </c:pt>
                      <c:pt idx="4935">
                        <c:v>987.36127929687495</c:v>
                      </c:pt>
                      <c:pt idx="4936">
                        <c:v>987.56752929687502</c:v>
                      </c:pt>
                      <c:pt idx="4937">
                        <c:v>987.78232421874998</c:v>
                      </c:pt>
                      <c:pt idx="4938">
                        <c:v>987.973388671875</c:v>
                      </c:pt>
                      <c:pt idx="4939">
                        <c:v>988.16977539062498</c:v>
                      </c:pt>
                      <c:pt idx="4940">
                        <c:v>988.383544921875</c:v>
                      </c:pt>
                      <c:pt idx="4941">
                        <c:v>988.57841796875005</c:v>
                      </c:pt>
                      <c:pt idx="4942">
                        <c:v>988.76708984375</c:v>
                      </c:pt>
                      <c:pt idx="4943">
                        <c:v>988.96450195312502</c:v>
                      </c:pt>
                      <c:pt idx="4944">
                        <c:v>989.16440429687498</c:v>
                      </c:pt>
                      <c:pt idx="4945">
                        <c:v>989.36689453124995</c:v>
                      </c:pt>
                      <c:pt idx="4946">
                        <c:v>989.5693359375</c:v>
                      </c:pt>
                      <c:pt idx="4947">
                        <c:v>989.76547851562498</c:v>
                      </c:pt>
                      <c:pt idx="4948">
                        <c:v>989.96542968749998</c:v>
                      </c:pt>
                      <c:pt idx="4949">
                        <c:v>990.16157226562495</c:v>
                      </c:pt>
                      <c:pt idx="4950">
                        <c:v>990.36020507812498</c:v>
                      </c:pt>
                      <c:pt idx="4951">
                        <c:v>990.56894531249998</c:v>
                      </c:pt>
                      <c:pt idx="4952">
                        <c:v>990.77622070312498</c:v>
                      </c:pt>
                      <c:pt idx="4953">
                        <c:v>990.97490234375005</c:v>
                      </c:pt>
                      <c:pt idx="4954">
                        <c:v>991.16879882812498</c:v>
                      </c:pt>
                      <c:pt idx="4955">
                        <c:v>991.36367187500002</c:v>
                      </c:pt>
                      <c:pt idx="4956">
                        <c:v>991.56210937499998</c:v>
                      </c:pt>
                      <c:pt idx="4957">
                        <c:v>991.76835937500005</c:v>
                      </c:pt>
                      <c:pt idx="4958">
                        <c:v>991.968505859375</c:v>
                      </c:pt>
                      <c:pt idx="4959">
                        <c:v>992.16972656250005</c:v>
                      </c:pt>
                      <c:pt idx="4960">
                        <c:v>992.37089843750005</c:v>
                      </c:pt>
                      <c:pt idx="4961">
                        <c:v>992.56953124999995</c:v>
                      </c:pt>
                      <c:pt idx="4962">
                        <c:v>992.77177734375005</c:v>
                      </c:pt>
                      <c:pt idx="4963">
                        <c:v>992.96542968749998</c:v>
                      </c:pt>
                      <c:pt idx="4964">
                        <c:v>993.15781249999998</c:v>
                      </c:pt>
                      <c:pt idx="4965">
                        <c:v>993.37534179687498</c:v>
                      </c:pt>
                      <c:pt idx="4966">
                        <c:v>993.57924804687502</c:v>
                      </c:pt>
                      <c:pt idx="4967">
                        <c:v>993.77290039062495</c:v>
                      </c:pt>
                      <c:pt idx="4968">
                        <c:v>993.96782226562505</c:v>
                      </c:pt>
                      <c:pt idx="4969">
                        <c:v>994.15771484375</c:v>
                      </c:pt>
                      <c:pt idx="4970">
                        <c:v>994.37148437500002</c:v>
                      </c:pt>
                      <c:pt idx="4971">
                        <c:v>994.57246093749995</c:v>
                      </c:pt>
                      <c:pt idx="4972">
                        <c:v>994.76235351562502</c:v>
                      </c:pt>
                      <c:pt idx="4973">
                        <c:v>994.96249999999998</c:v>
                      </c:pt>
                      <c:pt idx="4974">
                        <c:v>995.16469726562502</c:v>
                      </c:pt>
                      <c:pt idx="4975">
                        <c:v>995.36337890624998</c:v>
                      </c:pt>
                      <c:pt idx="4976">
                        <c:v>995.57988281250005</c:v>
                      </c:pt>
                      <c:pt idx="4977">
                        <c:v>995.77602539062502</c:v>
                      </c:pt>
                      <c:pt idx="4978">
                        <c:v>995.95834960937498</c:v>
                      </c:pt>
                      <c:pt idx="4979">
                        <c:v>996.16328124999995</c:v>
                      </c:pt>
                      <c:pt idx="4980">
                        <c:v>996.35820312500005</c:v>
                      </c:pt>
                      <c:pt idx="4981">
                        <c:v>996.56069335937502</c:v>
                      </c:pt>
                      <c:pt idx="4982">
                        <c:v>996.77065429687502</c:v>
                      </c:pt>
                      <c:pt idx="4983">
                        <c:v>996.96425781250002</c:v>
                      </c:pt>
                      <c:pt idx="4984">
                        <c:v>997.14912109374995</c:v>
                      </c:pt>
                      <c:pt idx="4985">
                        <c:v>997.350341796875</c:v>
                      </c:pt>
                      <c:pt idx="4986">
                        <c:v>997.55908203125</c:v>
                      </c:pt>
                      <c:pt idx="4987">
                        <c:v>997.75522460937498</c:v>
                      </c:pt>
                      <c:pt idx="4988">
                        <c:v>997.95390625000005</c:v>
                      </c:pt>
                      <c:pt idx="4989">
                        <c:v>998.15888671874995</c:v>
                      </c:pt>
                      <c:pt idx="4990">
                        <c:v>998.35502929687505</c:v>
                      </c:pt>
                      <c:pt idx="4991">
                        <c:v>998.5537109375</c:v>
                      </c:pt>
                      <c:pt idx="4992">
                        <c:v>998.75742187499998</c:v>
                      </c:pt>
                      <c:pt idx="4993">
                        <c:v>998.96738281249998</c:v>
                      </c:pt>
                      <c:pt idx="4994">
                        <c:v>999.17084960937495</c:v>
                      </c:pt>
                      <c:pt idx="4995">
                        <c:v>999.36577148437505</c:v>
                      </c:pt>
                      <c:pt idx="4996">
                        <c:v>999.57221679687495</c:v>
                      </c:pt>
                      <c:pt idx="4997">
                        <c:v>999.76997070312495</c:v>
                      </c:pt>
                      <c:pt idx="4998">
                        <c:v>999.99956054687505</c:v>
                      </c:pt>
                    </c:numCache>
                  </c:numRef>
                </c:xVal>
                <c:y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data_Loop!$DT$19:$DT$5017</c15:sqref>
                        </c15:formulaRef>
                      </c:ext>
                    </c:extLst>
                    <c:numCache>
                      <c:formatCode>0.00E+00</c:formatCode>
                      <c:ptCount val="4999"/>
                      <c:pt idx="0">
                        <c:v>7.9814012061532696E-7</c:v>
                      </c:pt>
                      <c:pt idx="1">
                        <c:v>-3.8046576369517299E-6</c:v>
                      </c:pt>
                      <c:pt idx="2">
                        <c:v>-8.2199524291787292E-6</c:v>
                      </c:pt>
                      <c:pt idx="3">
                        <c:v>-1.27879686696445E-5</c:v>
                      </c:pt>
                      <c:pt idx="4">
                        <c:v>-1.8130273643726599E-5</c:v>
                      </c:pt>
                      <c:pt idx="5">
                        <c:v>-2.26101363088624E-5</c:v>
                      </c:pt>
                      <c:pt idx="6">
                        <c:v>-2.65546074325896E-5</c:v>
                      </c:pt>
                      <c:pt idx="7">
                        <c:v>-3.1571910706135097E-5</c:v>
                      </c:pt>
                      <c:pt idx="8">
                        <c:v>-3.6795231202487801E-5</c:v>
                      </c:pt>
                      <c:pt idx="9">
                        <c:v>-4.20081617473146E-5</c:v>
                      </c:pt>
                      <c:pt idx="10">
                        <c:v>-4.6131650653705003E-5</c:v>
                      </c:pt>
                      <c:pt idx="11">
                        <c:v>-5.0325080853516397E-5</c:v>
                      </c:pt>
                      <c:pt idx="12">
                        <c:v>-5.6072051083146903E-5</c:v>
                      </c:pt>
                      <c:pt idx="13">
                        <c:v>-6.0308030625999003E-5</c:v>
                      </c:pt>
                      <c:pt idx="14">
                        <c:v>-6.4534220109044099E-5</c:v>
                      </c:pt>
                      <c:pt idx="15">
                        <c:v>-6.9931707198993598E-5</c:v>
                      </c:pt>
                      <c:pt idx="16">
                        <c:v>-7.6024333447563495E-5</c:v>
                      </c:pt>
                      <c:pt idx="17">
                        <c:v>-8.0676064027107697E-5</c:v>
                      </c:pt>
                      <c:pt idx="18">
                        <c:v>-8.4072370007036204E-5</c:v>
                      </c:pt>
                      <c:pt idx="19">
                        <c:v>-8.9624881643468295E-5</c:v>
                      </c:pt>
                      <c:pt idx="20">
                        <c:v>-9.3601684002791595E-5</c:v>
                      </c:pt>
                      <c:pt idx="21">
                        <c:v>-9.8006976640991803E-5</c:v>
                      </c:pt>
                      <c:pt idx="22" formatCode="General">
                        <c:v>-1.03284740577651E-4</c:v>
                      </c:pt>
                      <c:pt idx="23" formatCode="General">
                        <c:v>-1.08783526544611E-4</c:v>
                      </c:pt>
                      <c:pt idx="24" formatCode="General">
                        <c:v>-1.1269801944940201E-4</c:v>
                      </c:pt>
                      <c:pt idx="25" formatCode="General">
                        <c:v>-1.19632381070272E-4</c:v>
                      </c:pt>
                      <c:pt idx="26" formatCode="General">
                        <c:v>-1.21577410487764E-4</c:v>
                      </c:pt>
                      <c:pt idx="27" formatCode="General">
                        <c:v>-1.2770968118936199E-4</c:v>
                      </c:pt>
                      <c:pt idx="28" formatCode="General">
                        <c:v>-1.3196220201142301E-4</c:v>
                      </c:pt>
                      <c:pt idx="29" formatCode="General">
                        <c:v>-1.3823594997048301E-4</c:v>
                      </c:pt>
                      <c:pt idx="30" formatCode="General">
                        <c:v>-1.41183826751138E-4</c:v>
                      </c:pt>
                      <c:pt idx="31" formatCode="General">
                        <c:v>-1.4702369879521701E-4</c:v>
                      </c:pt>
                      <c:pt idx="32" formatCode="General">
                        <c:v>-1.50101082614926E-4</c:v>
                      </c:pt>
                      <c:pt idx="33" formatCode="General">
                        <c:v>-1.555360053941E-4</c:v>
                      </c:pt>
                      <c:pt idx="34" formatCode="General">
                        <c:v>-1.60933050304274E-4</c:v>
                      </c:pt>
                      <c:pt idx="35" formatCode="General">
                        <c:v>-1.65798464620568E-4</c:v>
                      </c:pt>
                      <c:pt idx="36" formatCode="General">
                        <c:v>-1.71068238377951E-4</c:v>
                      </c:pt>
                      <c:pt idx="37" formatCode="General">
                        <c:v>-1.74545481472654E-4</c:v>
                      </c:pt>
                      <c:pt idx="38" formatCode="General">
                        <c:v>-1.7991097775525399E-4</c:v>
                      </c:pt>
                      <c:pt idx="39" formatCode="General">
                        <c:v>-1.8471066074847E-4</c:v>
                      </c:pt>
                      <c:pt idx="40" formatCode="General">
                        <c:v>-1.89535912266631E-4</c:v>
                      </c:pt>
                      <c:pt idx="41" formatCode="General">
                        <c:v>-1.9334076790252199E-4</c:v>
                      </c:pt>
                      <c:pt idx="42" formatCode="General">
                        <c:v>-1.99002755325933E-4</c:v>
                      </c:pt>
                      <c:pt idx="43" formatCode="General">
                        <c:v>-2.0290586154366599E-4</c:v>
                      </c:pt>
                      <c:pt idx="44" formatCode="General">
                        <c:v>-2.0826164699191101E-4</c:v>
                      </c:pt>
                      <c:pt idx="45" formatCode="General">
                        <c:v>-2.13502586113563E-4</c:v>
                      </c:pt>
                      <c:pt idx="46" formatCode="General">
                        <c:v>-2.1830972908504001E-4</c:v>
                      </c:pt>
                      <c:pt idx="47" formatCode="General">
                        <c:v>-2.23945920714368E-4</c:v>
                      </c:pt>
                      <c:pt idx="48" formatCode="General">
                        <c:v>-2.2517057604462599E-4</c:v>
                      </c:pt>
                      <c:pt idx="49" formatCode="General">
                        <c:v>-2.3449432792653301E-4</c:v>
                      </c:pt>
                      <c:pt idx="50" formatCode="General">
                        <c:v>-2.3654318641848601E-4</c:v>
                      </c:pt>
                      <c:pt idx="51" formatCode="General">
                        <c:v>-2.40995974811454E-4</c:v>
                      </c:pt>
                      <c:pt idx="52" formatCode="General">
                        <c:v>-2.4615637859403203E-4</c:v>
                      </c:pt>
                      <c:pt idx="53" formatCode="General">
                        <c:v>-2.5152043825821398E-4</c:v>
                      </c:pt>
                      <c:pt idx="54" formatCode="General">
                        <c:v>-2.5355478834114298E-4</c:v>
                      </c:pt>
                      <c:pt idx="55" formatCode="General">
                        <c:v>-2.5991607667774999E-4</c:v>
                      </c:pt>
                      <c:pt idx="56" formatCode="General">
                        <c:v>-2.6634285010742801E-4</c:v>
                      </c:pt>
                      <c:pt idx="57" formatCode="General">
                        <c:v>-2.7071959066765199E-4</c:v>
                      </c:pt>
                      <c:pt idx="58" formatCode="General">
                        <c:v>-2.7667323803323902E-4</c:v>
                      </c:pt>
                      <c:pt idx="59" formatCode="General">
                        <c:v>-2.7947576209616298E-4</c:v>
                      </c:pt>
                      <c:pt idx="60" formatCode="General">
                        <c:v>-2.86926092406623E-4</c:v>
                      </c:pt>
                      <c:pt idx="61" formatCode="General">
                        <c:v>-2.8762846719586501E-4</c:v>
                      </c:pt>
                      <c:pt idx="62" formatCode="General">
                        <c:v>-2.97265807380385E-4</c:v>
                      </c:pt>
                      <c:pt idx="63" formatCode="General">
                        <c:v>-2.9959305593218799E-4</c:v>
                      </c:pt>
                      <c:pt idx="64" formatCode="General">
                        <c:v>-3.0458009182304102E-4</c:v>
                      </c:pt>
                      <c:pt idx="65" formatCode="General">
                        <c:v>-3.0821022738144598E-4</c:v>
                      </c:pt>
                      <c:pt idx="66" formatCode="General">
                        <c:v>-3.1741413000221198E-4</c:v>
                      </c:pt>
                      <c:pt idx="67" formatCode="General">
                        <c:v>-3.1849777433972401E-4</c:v>
                      </c:pt>
                      <c:pt idx="68" formatCode="General">
                        <c:v>-3.2051182293972602E-4</c:v>
                      </c:pt>
                      <c:pt idx="69" formatCode="General">
                        <c:v>-3.2906442356057502E-4</c:v>
                      </c:pt>
                      <c:pt idx="70" formatCode="General">
                        <c:v>-3.3548582780250298E-4</c:v>
                      </c:pt>
                      <c:pt idx="71" formatCode="General">
                        <c:v>-3.3903706161674598E-4</c:v>
                      </c:pt>
                      <c:pt idx="72" formatCode="General">
                        <c:v>-3.39090196253131E-4</c:v>
                      </c:pt>
                      <c:pt idx="73" formatCode="General">
                        <c:v>-3.4720984875703602E-4</c:v>
                      </c:pt>
                      <c:pt idx="74" formatCode="General">
                        <c:v>-3.5190837168898998E-4</c:v>
                      </c:pt>
                      <c:pt idx="75" formatCode="General">
                        <c:v>-3.54978363372352E-4</c:v>
                      </c:pt>
                      <c:pt idx="76" formatCode="General">
                        <c:v>-3.6158228311804598E-4</c:v>
                      </c:pt>
                      <c:pt idx="77" formatCode="General">
                        <c:v>-3.6829007174326298E-4</c:v>
                      </c:pt>
                      <c:pt idx="78" formatCode="General">
                        <c:v>-3.6983146279004797E-4</c:v>
                      </c:pt>
                      <c:pt idx="79" formatCode="General">
                        <c:v>-3.7604368624054698E-4</c:v>
                      </c:pt>
                      <c:pt idx="80" formatCode="General">
                        <c:v>-3.83546309979213E-4</c:v>
                      </c:pt>
                      <c:pt idx="81" formatCode="General">
                        <c:v>-3.8373124984902E-4</c:v>
                      </c:pt>
                      <c:pt idx="82" formatCode="General">
                        <c:v>-3.9126500584874999E-4</c:v>
                      </c:pt>
                      <c:pt idx="83" formatCode="General">
                        <c:v>-3.94153044680508E-4</c:v>
                      </c:pt>
                      <c:pt idx="84" formatCode="General">
                        <c:v>-4.00325935130654E-4</c:v>
                      </c:pt>
                      <c:pt idx="85" formatCode="General">
                        <c:v>-4.0222909177890001E-4</c:v>
                      </c:pt>
                      <c:pt idx="86" formatCode="General">
                        <c:v>-4.09382942934029E-4</c:v>
                      </c:pt>
                      <c:pt idx="87" formatCode="General">
                        <c:v>-4.1270651975621798E-4</c:v>
                      </c:pt>
                      <c:pt idx="88" formatCode="General">
                        <c:v>-4.1288034076115802E-4</c:v>
                      </c:pt>
                      <c:pt idx="89" formatCode="General">
                        <c:v>-4.2240577578445398E-4</c:v>
                      </c:pt>
                      <c:pt idx="90" formatCode="General">
                        <c:v>-4.2495254484756299E-4</c:v>
                      </c:pt>
                      <c:pt idx="91" formatCode="General">
                        <c:v>-4.3653411984913499E-4</c:v>
                      </c:pt>
                      <c:pt idx="92" formatCode="General">
                        <c:v>-4.3877356617830101E-4</c:v>
                      </c:pt>
                      <c:pt idx="93" formatCode="General">
                        <c:v>-4.4101084754395302E-4</c:v>
                      </c:pt>
                      <c:pt idx="94" formatCode="General">
                        <c:v>-4.4406402360062198E-4</c:v>
                      </c:pt>
                      <c:pt idx="95" formatCode="General">
                        <c:v>-4.5034671172019901E-4</c:v>
                      </c:pt>
                      <c:pt idx="96" formatCode="General">
                        <c:v>-4.59541909174431E-4</c:v>
                      </c:pt>
                      <c:pt idx="97" formatCode="General">
                        <c:v>-4.6403264190967002E-4</c:v>
                      </c:pt>
                      <c:pt idx="98" formatCode="General">
                        <c:v>-4.6270590415986601E-4</c:v>
                      </c:pt>
                      <c:pt idx="99" formatCode="General">
                        <c:v>-4.6760681075598001E-4</c:v>
                      </c:pt>
                      <c:pt idx="100" formatCode="General">
                        <c:v>-4.7543911565952002E-4</c:v>
                      </c:pt>
                      <c:pt idx="101" formatCode="General">
                        <c:v>-4.7805198010142602E-4</c:v>
                      </c:pt>
                      <c:pt idx="102" formatCode="General">
                        <c:v>-4.8670162155025303E-4</c:v>
                      </c:pt>
                      <c:pt idx="103" formatCode="General">
                        <c:v>-4.8317384418931003E-4</c:v>
                      </c:pt>
                      <c:pt idx="104" formatCode="General">
                        <c:v>-4.9584607487035697E-4</c:v>
                      </c:pt>
                      <c:pt idx="105" formatCode="General">
                        <c:v>-4.9692200261413104E-4</c:v>
                      </c:pt>
                      <c:pt idx="106" formatCode="General">
                        <c:v>-5.0474871150605705E-4</c:v>
                      </c:pt>
                      <c:pt idx="107" formatCode="General">
                        <c:v>-5.0904225903970497E-4</c:v>
                      </c:pt>
                      <c:pt idx="108" formatCode="General">
                        <c:v>-5.1047677092084197E-4</c:v>
                      </c:pt>
                      <c:pt idx="109" formatCode="General">
                        <c:v>-5.14383544796294E-4</c:v>
                      </c:pt>
                      <c:pt idx="110" formatCode="General">
                        <c:v>-5.2638411378971102E-4</c:v>
                      </c:pt>
                      <c:pt idx="111" formatCode="General">
                        <c:v>-5.2675580203890703E-4</c:v>
                      </c:pt>
                      <c:pt idx="112" formatCode="General">
                        <c:v>-5.3253488490541303E-4</c:v>
                      </c:pt>
                      <c:pt idx="113" formatCode="General">
                        <c:v>-5.3791965919888004E-4</c:v>
                      </c:pt>
                      <c:pt idx="114" formatCode="General">
                        <c:v>-5.3978936497272895E-4</c:v>
                      </c:pt>
                      <c:pt idx="115" formatCode="General">
                        <c:v>-5.4706423111841802E-4</c:v>
                      </c:pt>
                      <c:pt idx="116" formatCode="General">
                        <c:v>-5.4852486331990699E-4</c:v>
                      </c:pt>
                      <c:pt idx="117" formatCode="General">
                        <c:v>-5.5529751035418703E-4</c:v>
                      </c:pt>
                      <c:pt idx="118" formatCode="General">
                        <c:v>-5.6084024784954899E-4</c:v>
                      </c:pt>
                      <c:pt idx="119" formatCode="General">
                        <c:v>-5.6726226019513499E-4</c:v>
                      </c:pt>
                      <c:pt idx="120" formatCode="General">
                        <c:v>-5.6601346475966497E-4</c:v>
                      </c:pt>
                      <c:pt idx="121" formatCode="General">
                        <c:v>-5.7186941005541597E-4</c:v>
                      </c:pt>
                      <c:pt idx="122" formatCode="General">
                        <c:v>-5.8004433410563502E-4</c:v>
                      </c:pt>
                      <c:pt idx="123" formatCode="General">
                        <c:v>-5.8478282233537498E-4</c:v>
                      </c:pt>
                      <c:pt idx="124" formatCode="General">
                        <c:v>-5.8916154278222199E-4</c:v>
                      </c:pt>
                      <c:pt idx="125" formatCode="General">
                        <c:v>-5.9169905213466898E-4</c:v>
                      </c:pt>
                      <c:pt idx="126" formatCode="General">
                        <c:v>-5.9681422719567599E-4</c:v>
                      </c:pt>
                      <c:pt idx="127" formatCode="General">
                        <c:v>-5.9819795916117796E-4</c:v>
                      </c:pt>
                      <c:pt idx="128" formatCode="General">
                        <c:v>-6.0670580534166599E-4</c:v>
                      </c:pt>
                      <c:pt idx="129" formatCode="General">
                        <c:v>-6.1441707061726195E-4</c:v>
                      </c:pt>
                      <c:pt idx="130" formatCode="General">
                        <c:v>-6.1138191930072596E-4</c:v>
                      </c:pt>
                      <c:pt idx="131" formatCode="General">
                        <c:v>-6.2203241640558505E-4</c:v>
                      </c:pt>
                      <c:pt idx="132" formatCode="General">
                        <c:v>-6.2526997440812495E-4</c:v>
                      </c:pt>
                      <c:pt idx="133" formatCode="General">
                        <c:v>-6.2877334885714402E-4</c:v>
                      </c:pt>
                      <c:pt idx="134" formatCode="General">
                        <c:v>-6.3117999995694E-4</c:v>
                      </c:pt>
                      <c:pt idx="135" formatCode="General">
                        <c:v>-6.4148943434218101E-4</c:v>
                      </c:pt>
                      <c:pt idx="136" formatCode="General">
                        <c:v>-6.4469250032248601E-4</c:v>
                      </c:pt>
                      <c:pt idx="137" formatCode="General">
                        <c:v>-6.4573676484889196E-4</c:v>
                      </c:pt>
                      <c:pt idx="138" formatCode="General">
                        <c:v>-6.5255272894252996E-4</c:v>
                      </c:pt>
                      <c:pt idx="139" formatCode="General">
                        <c:v>-6.5968917954277396E-4</c:v>
                      </c:pt>
                      <c:pt idx="140" formatCode="General">
                        <c:v>-6.6683397607594601E-4</c:v>
                      </c:pt>
                      <c:pt idx="141" formatCode="General">
                        <c:v>-6.6855057213147605E-4</c:v>
                      </c:pt>
                      <c:pt idx="142" formatCode="General">
                        <c:v>-6.7520991211683602E-4</c:v>
                      </c:pt>
                      <c:pt idx="143" formatCode="General">
                        <c:v>-6.7702285297153997E-4</c:v>
                      </c:pt>
                      <c:pt idx="144" formatCode="General">
                        <c:v>-6.8043783812158905E-4</c:v>
                      </c:pt>
                      <c:pt idx="145" formatCode="General">
                        <c:v>-6.8755863021981699E-4</c:v>
                      </c:pt>
                      <c:pt idx="146" formatCode="General">
                        <c:v>-6.9291354983273899E-4</c:v>
                      </c:pt>
                      <c:pt idx="147" formatCode="General">
                        <c:v>-6.9605855271163205E-4</c:v>
                      </c:pt>
                      <c:pt idx="148" formatCode="General">
                        <c:v>-7.0714956484507199E-4</c:v>
                      </c:pt>
                      <c:pt idx="149" formatCode="General">
                        <c:v>-7.0972847671104604E-4</c:v>
                      </c:pt>
                      <c:pt idx="150" formatCode="General">
                        <c:v>-7.1394235472605795E-4</c:v>
                      </c:pt>
                      <c:pt idx="151" formatCode="General">
                        <c:v>-7.1653569705497897E-4</c:v>
                      </c:pt>
                      <c:pt idx="152" formatCode="General">
                        <c:v>-7.25751374204528E-4</c:v>
                      </c:pt>
                      <c:pt idx="153" formatCode="General">
                        <c:v>-7.2352538019017896E-4</c:v>
                      </c:pt>
                      <c:pt idx="154" formatCode="General">
                        <c:v>-7.3519350148637704E-4</c:v>
                      </c:pt>
                      <c:pt idx="155" formatCode="General">
                        <c:v>-7.3328276427330505E-4</c:v>
                      </c:pt>
                      <c:pt idx="156" formatCode="General">
                        <c:v>-7.4306502517924302E-4</c:v>
                      </c:pt>
                      <c:pt idx="157" formatCode="General">
                        <c:v>-7.4270264240513498E-4</c:v>
                      </c:pt>
                      <c:pt idx="158" formatCode="General">
                        <c:v>-7.4557659110587396E-4</c:v>
                      </c:pt>
                      <c:pt idx="159" formatCode="General">
                        <c:v>-7.5546526055868604E-4</c:v>
                      </c:pt>
                      <c:pt idx="160" formatCode="General">
                        <c:v>-7.5671628089357798E-4</c:v>
                      </c:pt>
                      <c:pt idx="161" formatCode="General">
                        <c:v>-7.6934157020199596E-4</c:v>
                      </c:pt>
                      <c:pt idx="162" formatCode="General">
                        <c:v>-7.6651827962097502E-4</c:v>
                      </c:pt>
                      <c:pt idx="163" formatCode="General">
                        <c:v>-7.6886609275502501E-4</c:v>
                      </c:pt>
                      <c:pt idx="164" formatCode="General">
                        <c:v>-7.8321156833378695E-4</c:v>
                      </c:pt>
                      <c:pt idx="165" formatCode="General">
                        <c:v>-7.8811649992336199E-4</c:v>
                      </c:pt>
                      <c:pt idx="166" formatCode="General">
                        <c:v>-7.7937083252285701E-4</c:v>
                      </c:pt>
                      <c:pt idx="167" formatCode="General">
                        <c:v>-7.9815627881475596E-4</c:v>
                      </c:pt>
                      <c:pt idx="168" formatCode="General">
                        <c:v>-8.0180628423319597E-4</c:v>
                      </c:pt>
                      <c:pt idx="169" formatCode="General">
                        <c:v>-8.0172084265788099E-4</c:v>
                      </c:pt>
                      <c:pt idx="170" formatCode="General">
                        <c:v>-8.0748959726730202E-4</c:v>
                      </c:pt>
                      <c:pt idx="171" formatCode="General">
                        <c:v>-8.0857110735067295E-4</c:v>
                      </c:pt>
                      <c:pt idx="172" formatCode="General">
                        <c:v>-8.17558499670853E-4</c:v>
                      </c:pt>
                      <c:pt idx="173" formatCode="General">
                        <c:v>-8.1688782727025097E-4</c:v>
                      </c:pt>
                      <c:pt idx="174" formatCode="General">
                        <c:v>-8.2560041459765797E-4</c:v>
                      </c:pt>
                      <c:pt idx="175" formatCode="General">
                        <c:v>-8.2202101585786595E-4</c:v>
                      </c:pt>
                      <c:pt idx="176" formatCode="General">
                        <c:v>-8.3410593328045999E-4</c:v>
                      </c:pt>
                      <c:pt idx="177" formatCode="General">
                        <c:v>-8.3715917518156096E-4</c:v>
                      </c:pt>
                      <c:pt idx="178" formatCode="General">
                        <c:v>-8.4802770552787105E-4</c:v>
                      </c:pt>
                      <c:pt idx="179" formatCode="General">
                        <c:v>-8.4801345941696302E-4</c:v>
                      </c:pt>
                      <c:pt idx="180" formatCode="General">
                        <c:v>-8.6529682241182505E-4</c:v>
                      </c:pt>
                      <c:pt idx="181" formatCode="General">
                        <c:v>-8.5272643867091095E-4</c:v>
                      </c:pt>
                      <c:pt idx="182" formatCode="General">
                        <c:v>-8.6174870627386997E-4</c:v>
                      </c:pt>
                      <c:pt idx="183" formatCode="General">
                        <c:v>-8.67656805905037E-4</c:v>
                      </c:pt>
                      <c:pt idx="184" formatCode="General">
                        <c:v>-8.7262134192906998E-4</c:v>
                      </c:pt>
                      <c:pt idx="185" formatCode="General">
                        <c:v>-8.8572348107331599E-4</c:v>
                      </c:pt>
                      <c:pt idx="186" formatCode="General">
                        <c:v>-8.8367764037156798E-4</c:v>
                      </c:pt>
                      <c:pt idx="187" formatCode="General">
                        <c:v>-8.8520336546767E-4</c:v>
                      </c:pt>
                      <c:pt idx="188" formatCode="General">
                        <c:v>-8.9712043203039101E-4</c:v>
                      </c:pt>
                      <c:pt idx="189" formatCode="General">
                        <c:v>-8.9818253128574204E-4</c:v>
                      </c:pt>
                      <c:pt idx="190" formatCode="General">
                        <c:v>-9.0315984819395697E-4</c:v>
                      </c:pt>
                      <c:pt idx="191" formatCode="General">
                        <c:v>-9.1317547889614801E-4</c:v>
                      </c:pt>
                      <c:pt idx="192" formatCode="General">
                        <c:v>-9.0392318264923195E-4</c:v>
                      </c:pt>
                      <c:pt idx="193" formatCode="General">
                        <c:v>-9.1049534490701797E-4</c:v>
                      </c:pt>
                      <c:pt idx="194" formatCode="General">
                        <c:v>-9.1551629649312899E-4</c:v>
                      </c:pt>
                      <c:pt idx="195" formatCode="General">
                        <c:v>-9.2444052142420905E-4</c:v>
                      </c:pt>
                      <c:pt idx="196" formatCode="General">
                        <c:v>-9.3457134898136402E-4</c:v>
                      </c:pt>
                      <c:pt idx="197" formatCode="General">
                        <c:v>-9.2758428584093595E-4</c:v>
                      </c:pt>
                      <c:pt idx="198" formatCode="General">
                        <c:v>-9.3964571943795801E-4</c:v>
                      </c:pt>
                      <c:pt idx="199" formatCode="General">
                        <c:v>-9.3763983887608805E-4</c:v>
                      </c:pt>
                      <c:pt idx="200" formatCode="General">
                        <c:v>-9.4412628799689499E-4</c:v>
                      </c:pt>
                      <c:pt idx="201" formatCode="General">
                        <c:v>-9.5405106922235303E-4</c:v>
                      </c:pt>
                      <c:pt idx="202" formatCode="General">
                        <c:v>-9.5436596008666901E-4</c:v>
                      </c:pt>
                      <c:pt idx="203" formatCode="General">
                        <c:v>-9.5889655169553495E-4</c:v>
                      </c:pt>
                      <c:pt idx="204" formatCode="General">
                        <c:v>-9.5961189542754404E-4</c:v>
                      </c:pt>
                      <c:pt idx="205" formatCode="General">
                        <c:v>-9.6492999926566403E-4</c:v>
                      </c:pt>
                      <c:pt idx="206" formatCode="General">
                        <c:v>-9.812972255204219E-4</c:v>
                      </c:pt>
                      <c:pt idx="207" formatCode="General">
                        <c:v>-9.7855996332733906E-4</c:v>
                      </c:pt>
                      <c:pt idx="208" formatCode="General">
                        <c:v>-9.8195458700851596E-4</c:v>
                      </c:pt>
                      <c:pt idx="209" formatCode="General">
                        <c:v>-9.9093420030609198E-4</c:v>
                      </c:pt>
                      <c:pt idx="210" formatCode="General">
                        <c:v>-9.9490220059400797E-4</c:v>
                      </c:pt>
                      <c:pt idx="211" formatCode="General">
                        <c:v>-9.9203381032520496E-4</c:v>
                      </c:pt>
                      <c:pt idx="212" formatCode="General">
                        <c:v>-1.0029712290610599E-3</c:v>
                      </c:pt>
                      <c:pt idx="213" formatCode="General">
                        <c:v>-1.00758178458212E-3</c:v>
                      </c:pt>
                      <c:pt idx="214" formatCode="General">
                        <c:v>-1.0191136328135599E-3</c:v>
                      </c:pt>
                      <c:pt idx="215" formatCode="General">
                        <c:v>-1.01282750270074E-3</c:v>
                      </c:pt>
                      <c:pt idx="216" formatCode="General">
                        <c:v>-1.0167364570883299E-3</c:v>
                      </c:pt>
                      <c:pt idx="217" formatCode="General">
                        <c:v>-1.0322836267439E-3</c:v>
                      </c:pt>
                      <c:pt idx="218" formatCode="General">
                        <c:v>-1.03261629510327E-3</c:v>
                      </c:pt>
                      <c:pt idx="219" formatCode="General">
                        <c:v>-1.03428886626184E-3</c:v>
                      </c:pt>
                      <c:pt idx="220" formatCode="General">
                        <c:v>-1.0321689303264901E-3</c:v>
                      </c:pt>
                      <c:pt idx="221" formatCode="General">
                        <c:v>-1.04217628114116E-3</c:v>
                      </c:pt>
                      <c:pt idx="222" formatCode="General">
                        <c:v>-1.05317346954509E-3</c:v>
                      </c:pt>
                      <c:pt idx="223" formatCode="General">
                        <c:v>-1.0494556361909601E-3</c:v>
                      </c:pt>
                      <c:pt idx="224" formatCode="General">
                        <c:v>-1.0626335928741401E-3</c:v>
                      </c:pt>
                      <c:pt idx="225" formatCode="General">
                        <c:v>-1.0640223918368099E-3</c:v>
                      </c:pt>
                      <c:pt idx="226" formatCode="General">
                        <c:v>-1.06122322704048E-3</c:v>
                      </c:pt>
                      <c:pt idx="227" formatCode="General">
                        <c:v>-1.0672710979196601E-3</c:v>
                      </c:pt>
                      <c:pt idx="228" formatCode="General">
                        <c:v>-1.0671592855548001E-3</c:v>
                      </c:pt>
                      <c:pt idx="229" formatCode="General">
                        <c:v>-1.0804938087425101E-3</c:v>
                      </c:pt>
                      <c:pt idx="230" formatCode="General">
                        <c:v>-1.0879186635581099E-3</c:v>
                      </c:pt>
                      <c:pt idx="231" formatCode="General">
                        <c:v>-1.0903912527688399E-3</c:v>
                      </c:pt>
                      <c:pt idx="232" formatCode="General">
                        <c:v>-1.0905203163531301E-3</c:v>
                      </c:pt>
                      <c:pt idx="233" formatCode="General">
                        <c:v>-1.10671454622256E-3</c:v>
                      </c:pt>
                      <c:pt idx="234" formatCode="General">
                        <c:v>-1.09363715505878E-3</c:v>
                      </c:pt>
                      <c:pt idx="235" formatCode="General">
                        <c:v>-1.1112797490342699E-3</c:v>
                      </c:pt>
                      <c:pt idx="236" formatCode="General">
                        <c:v>-1.10835621431004E-3</c:v>
                      </c:pt>
                      <c:pt idx="237" formatCode="General">
                        <c:v>-1.11824917980298E-3</c:v>
                      </c:pt>
                      <c:pt idx="238" formatCode="General">
                        <c:v>-1.11856275898151E-3</c:v>
                      </c:pt>
                      <c:pt idx="239" formatCode="General">
                        <c:v>-1.12556890905938E-3</c:v>
                      </c:pt>
                      <c:pt idx="240" formatCode="General">
                        <c:v>-1.12564487495828E-3</c:v>
                      </c:pt>
                      <c:pt idx="241" formatCode="General">
                        <c:v>-1.1437762207198499E-3</c:v>
                      </c:pt>
                      <c:pt idx="242" formatCode="General">
                        <c:v>-1.1396075151696901E-3</c:v>
                      </c:pt>
                      <c:pt idx="243" formatCode="General">
                        <c:v>-1.13533050746325E-3</c:v>
                      </c:pt>
                      <c:pt idx="244" formatCode="General">
                        <c:v>-1.1467892599832999E-3</c:v>
                      </c:pt>
                      <c:pt idx="245" formatCode="General">
                        <c:v>-1.1509899526591599E-3</c:v>
                      </c:pt>
                      <c:pt idx="246" formatCode="General">
                        <c:v>-1.1588562200629199E-3</c:v>
                      </c:pt>
                      <c:pt idx="247" formatCode="General">
                        <c:v>-1.1688226676716399E-3</c:v>
                      </c:pt>
                      <c:pt idx="248" formatCode="General">
                        <c:v>-1.1735601175339699E-3</c:v>
                      </c:pt>
                      <c:pt idx="249" formatCode="General">
                        <c:v>-1.17349987367017E-3</c:v>
                      </c:pt>
                      <c:pt idx="250" formatCode="General">
                        <c:v>-1.1711213900829499E-3</c:v>
                      </c:pt>
                      <c:pt idx="251" formatCode="General">
                        <c:v>-1.1855884591922699E-3</c:v>
                      </c:pt>
                      <c:pt idx="252" formatCode="General">
                        <c:v>-1.1840131246336099E-3</c:v>
                      </c:pt>
                      <c:pt idx="253" formatCode="General">
                        <c:v>-1.1943547621467E-3</c:v>
                      </c:pt>
                      <c:pt idx="254" formatCode="General">
                        <c:v>-1.20076025924883E-3</c:v>
                      </c:pt>
                      <c:pt idx="255" formatCode="General">
                        <c:v>-1.2129763286912901E-3</c:v>
                      </c:pt>
                      <c:pt idx="256" formatCode="General">
                        <c:v>-1.21242951650212E-3</c:v>
                      </c:pt>
                      <c:pt idx="257" formatCode="General">
                        <c:v>-1.2174264779754799E-3</c:v>
                      </c:pt>
                      <c:pt idx="258" formatCode="General">
                        <c:v>-1.2144842369854101E-3</c:v>
                      </c:pt>
                      <c:pt idx="259" formatCode="General">
                        <c:v>-1.22655684529251E-3</c:v>
                      </c:pt>
                      <c:pt idx="260" formatCode="General">
                        <c:v>-1.2311282840060901E-3</c:v>
                      </c:pt>
                      <c:pt idx="261" formatCode="General">
                        <c:v>-1.22486810708782E-3</c:v>
                      </c:pt>
                      <c:pt idx="262" formatCode="General">
                        <c:v>-1.23561858963732E-3</c:v>
                      </c:pt>
                      <c:pt idx="263" formatCode="General">
                        <c:v>-1.23872105779243E-3</c:v>
                      </c:pt>
                      <c:pt idx="264" formatCode="General">
                        <c:v>-1.2569061209839799E-3</c:v>
                      </c:pt>
                      <c:pt idx="265" formatCode="General">
                        <c:v>-1.2333470985954401E-3</c:v>
                      </c:pt>
                      <c:pt idx="266" formatCode="General">
                        <c:v>-1.2528386391950301E-3</c:v>
                      </c:pt>
                      <c:pt idx="267" formatCode="General">
                        <c:v>-1.2536671402126299E-3</c:v>
                      </c:pt>
                      <c:pt idx="268" formatCode="General">
                        <c:v>-1.26195907674385E-3</c:v>
                      </c:pt>
                      <c:pt idx="269" formatCode="General">
                        <c:v>-1.25734618303486E-3</c:v>
                      </c:pt>
                      <c:pt idx="270" formatCode="General">
                        <c:v>-1.2625500015496999E-3</c:v>
                      </c:pt>
                      <c:pt idx="271" formatCode="General">
                        <c:v>-1.27089079127891E-3</c:v>
                      </c:pt>
                      <c:pt idx="272" formatCode="General">
                        <c:v>-1.28001413581712E-3</c:v>
                      </c:pt>
                      <c:pt idx="273" formatCode="General">
                        <c:v>-1.28081579522631E-3</c:v>
                      </c:pt>
                      <c:pt idx="274" formatCode="General">
                        <c:v>-1.2837756939172501E-3</c:v>
                      </c:pt>
                      <c:pt idx="275" formatCode="General">
                        <c:v>-1.2945024488663099E-3</c:v>
                      </c:pt>
                      <c:pt idx="276" formatCode="General">
                        <c:v>-1.28852963907588E-3</c:v>
                      </c:pt>
                      <c:pt idx="277" formatCode="General">
                        <c:v>-1.3062390187572801E-3</c:v>
                      </c:pt>
                      <c:pt idx="278" formatCode="General">
                        <c:v>-1.3093120366853E-3</c:v>
                      </c:pt>
                      <c:pt idx="279" formatCode="General">
                        <c:v>-1.3193744915584501E-3</c:v>
                      </c:pt>
                      <c:pt idx="280" formatCode="General">
                        <c:v>-1.31783052590355E-3</c:v>
                      </c:pt>
                      <c:pt idx="281" formatCode="General">
                        <c:v>-1.3142660217283701E-3</c:v>
                      </c:pt>
                      <c:pt idx="282" formatCode="General">
                        <c:v>-1.32409344890811E-3</c:v>
                      </c:pt>
                      <c:pt idx="283" formatCode="General">
                        <c:v>-1.32977440775938E-3</c:v>
                      </c:pt>
                      <c:pt idx="284" formatCode="General">
                        <c:v>-1.33112026052194E-3</c:v>
                      </c:pt>
                      <c:pt idx="285" formatCode="General">
                        <c:v>-1.3315748260015099E-3</c:v>
                      </c:pt>
                      <c:pt idx="286" formatCode="General">
                        <c:v>-1.3353161302701001E-3</c:v>
                      </c:pt>
                      <c:pt idx="287" formatCode="General">
                        <c:v>-1.3479714905740899E-3</c:v>
                      </c:pt>
                      <c:pt idx="288" formatCode="General">
                        <c:v>-1.34288850670472E-3</c:v>
                      </c:pt>
                      <c:pt idx="289" formatCode="General">
                        <c:v>-1.3438407175785901E-3</c:v>
                      </c:pt>
                      <c:pt idx="290" formatCode="General">
                        <c:v>-1.35336636097535E-3</c:v>
                      </c:pt>
                      <c:pt idx="291" formatCode="General">
                        <c:v>-1.35819895753901E-3</c:v>
                      </c:pt>
                      <c:pt idx="292" formatCode="General">
                        <c:v>-1.36794352847603E-3</c:v>
                      </c:pt>
                      <c:pt idx="293" formatCode="General">
                        <c:v>-1.3662674116770199E-3</c:v>
                      </c:pt>
                      <c:pt idx="294" formatCode="General">
                        <c:v>-1.3712284015975E-3</c:v>
                      </c:pt>
                      <c:pt idx="295" formatCode="General">
                        <c:v>-1.38387930731365E-3</c:v>
                      </c:pt>
                      <c:pt idx="296" formatCode="General">
                        <c:v>-1.3914211844424801E-3</c:v>
                      </c:pt>
                      <c:pt idx="297" formatCode="General">
                        <c:v>-1.3815987303156499E-3</c:v>
                      </c:pt>
                      <c:pt idx="298" formatCode="General">
                        <c:v>-1.4082123324123401E-3</c:v>
                      </c:pt>
                      <c:pt idx="299" formatCode="General">
                        <c:v>-1.38964713524442E-3</c:v>
                      </c:pt>
                      <c:pt idx="300" formatCode="General">
                        <c:v>-1.392451793113E-3</c:v>
                      </c:pt>
                      <c:pt idx="301" formatCode="General">
                        <c:v>-1.3990235350467401E-3</c:v>
                      </c:pt>
                      <c:pt idx="302" formatCode="General">
                        <c:v>-1.4074320509965799E-3</c:v>
                      </c:pt>
                      <c:pt idx="303" formatCode="General">
                        <c:v>-1.4163478625048101E-3</c:v>
                      </c:pt>
                      <c:pt idx="304" formatCode="General">
                        <c:v>-1.4129363931265401E-3</c:v>
                      </c:pt>
                      <c:pt idx="305" formatCode="General">
                        <c:v>-1.42744173181357E-3</c:v>
                      </c:pt>
                      <c:pt idx="306" formatCode="General">
                        <c:v>-1.42302640760211E-3</c:v>
                      </c:pt>
                      <c:pt idx="307" formatCode="General">
                        <c:v>-1.4245885859956199E-3</c:v>
                      </c:pt>
                      <c:pt idx="308" formatCode="General">
                        <c:v>-1.44179668291213E-3</c:v>
                      </c:pt>
                      <c:pt idx="309" formatCode="General">
                        <c:v>-1.4346314200321499E-3</c:v>
                      </c:pt>
                      <c:pt idx="310" formatCode="General">
                        <c:v>-1.44616860891547E-3</c:v>
                      </c:pt>
                      <c:pt idx="311" formatCode="General">
                        <c:v>-1.4473749589827699E-3</c:v>
                      </c:pt>
                      <c:pt idx="312" formatCode="General">
                        <c:v>-1.4449586101955899E-3</c:v>
                      </c:pt>
                      <c:pt idx="313" formatCode="General">
                        <c:v>-1.4548966026049299E-3</c:v>
                      </c:pt>
                      <c:pt idx="314" formatCode="General">
                        <c:v>-1.4595051668737399E-3</c:v>
                      </c:pt>
                      <c:pt idx="315" formatCode="General">
                        <c:v>-1.4624149288149299E-3</c:v>
                      </c:pt>
                      <c:pt idx="316" formatCode="General">
                        <c:v>-1.4599931561005801E-3</c:v>
                      </c:pt>
                      <c:pt idx="317" formatCode="General">
                        <c:v>-1.4701636126916999E-3</c:v>
                      </c:pt>
                      <c:pt idx="318" formatCode="General">
                        <c:v>-1.4761458542703501E-3</c:v>
                      </c:pt>
                      <c:pt idx="319" formatCode="General">
                        <c:v>-1.4755335551065001E-3</c:v>
                      </c:pt>
                      <c:pt idx="320" formatCode="General">
                        <c:v>-1.4884752699875501E-3</c:v>
                      </c:pt>
                      <c:pt idx="321" formatCode="General">
                        <c:v>-1.4850357450256701E-3</c:v>
                      </c:pt>
                      <c:pt idx="322" formatCode="General">
                        <c:v>-1.4908425097631399E-3</c:v>
                      </c:pt>
                      <c:pt idx="323" formatCode="General">
                        <c:v>-1.5046349175292799E-3</c:v>
                      </c:pt>
                      <c:pt idx="324" formatCode="General">
                        <c:v>-1.4937306130213099E-3</c:v>
                      </c:pt>
                      <c:pt idx="325" formatCode="General">
                        <c:v>-1.5116276569014501E-3</c:v>
                      </c:pt>
                      <c:pt idx="326" formatCode="General">
                        <c:v>-1.4988427538254799E-3</c:v>
                      </c:pt>
                      <c:pt idx="327" formatCode="General">
                        <c:v>-1.5134388816570601E-3</c:v>
                      </c:pt>
                      <c:pt idx="328" formatCode="General">
                        <c:v>-1.50774489440791E-3</c:v>
                      </c:pt>
                      <c:pt idx="329" formatCode="General">
                        <c:v>-1.5118942742710199E-3</c:v>
                      </c:pt>
                      <c:pt idx="330" formatCode="General">
                        <c:v>-1.5401582547536301E-3</c:v>
                      </c:pt>
                      <c:pt idx="331" formatCode="General">
                        <c:v>-1.51792428030364E-3</c:v>
                      </c:pt>
                      <c:pt idx="332" formatCode="General">
                        <c:v>-1.5286061487857501E-3</c:v>
                      </c:pt>
                      <c:pt idx="333" formatCode="General">
                        <c:v>-1.5383037940430099E-3</c:v>
                      </c:pt>
                      <c:pt idx="334" formatCode="General">
                        <c:v>-1.5419535878972599E-3</c:v>
                      </c:pt>
                      <c:pt idx="335" formatCode="General">
                        <c:v>-1.53913563671168E-3</c:v>
                      </c:pt>
                      <c:pt idx="336" formatCode="General">
                        <c:v>-1.54193802236857E-3</c:v>
                      </c:pt>
                      <c:pt idx="337" formatCode="General">
                        <c:v>-1.55128662263012E-3</c:v>
                      </c:pt>
                      <c:pt idx="338" formatCode="General">
                        <c:v>-1.55991990850367E-3</c:v>
                      </c:pt>
                      <c:pt idx="339" formatCode="General">
                        <c:v>-1.5590455330500199E-3</c:v>
                      </c:pt>
                      <c:pt idx="340" formatCode="General">
                        <c:v>-1.55779866042527E-3</c:v>
                      </c:pt>
                      <c:pt idx="341" formatCode="General">
                        <c:v>-1.56524384890529E-3</c:v>
                      </c:pt>
                      <c:pt idx="342" formatCode="General">
                        <c:v>-1.5818840472992799E-3</c:v>
                      </c:pt>
                      <c:pt idx="343" formatCode="General">
                        <c:v>-1.5816310435063099E-3</c:v>
                      </c:pt>
                      <c:pt idx="344" formatCode="General">
                        <c:v>-1.57844284292182E-3</c:v>
                      </c:pt>
                      <c:pt idx="345" formatCode="General">
                        <c:v>-1.59006550858857E-3</c:v>
                      </c:pt>
                      <c:pt idx="346" formatCode="General">
                        <c:v>-1.5806012904972301E-3</c:v>
                      </c:pt>
                      <c:pt idx="347" formatCode="General">
                        <c:v>-1.5782814267998699E-3</c:v>
                      </c:pt>
                      <c:pt idx="348" formatCode="General">
                        <c:v>-1.6063477862892899E-3</c:v>
                      </c:pt>
                      <c:pt idx="349" formatCode="General">
                        <c:v>-1.5951558624920201E-3</c:v>
                      </c:pt>
                      <c:pt idx="350" formatCode="General">
                        <c:v>-1.5949354829826201E-3</c:v>
                      </c:pt>
                      <c:pt idx="351" formatCode="General">
                        <c:v>-1.5985797436223301E-3</c:v>
                      </c:pt>
                      <c:pt idx="352" formatCode="General">
                        <c:v>-1.61051017523947E-3</c:v>
                      </c:pt>
                      <c:pt idx="353" formatCode="General">
                        <c:v>-1.6144258122589E-3</c:v>
                      </c:pt>
                      <c:pt idx="354" formatCode="General">
                        <c:v>-1.6268118062543E-3</c:v>
                      </c:pt>
                      <c:pt idx="355" formatCode="General">
                        <c:v>-1.6276481435962399E-3</c:v>
                      </c:pt>
                      <c:pt idx="356" formatCode="General">
                        <c:v>-1.6237098028344199E-3</c:v>
                      </c:pt>
                      <c:pt idx="357" formatCode="General">
                        <c:v>-1.62761875189646E-3</c:v>
                      </c:pt>
                      <c:pt idx="358" formatCode="General">
                        <c:v>-1.6360378264870801E-3</c:v>
                      </c:pt>
                      <c:pt idx="359" formatCode="General">
                        <c:v>-1.6313631478806199E-3</c:v>
                      </c:pt>
                      <c:pt idx="360" formatCode="General">
                        <c:v>-1.64344701194158E-3</c:v>
                      </c:pt>
                      <c:pt idx="361" formatCode="General">
                        <c:v>-1.6421277480009001E-3</c:v>
                      </c:pt>
                      <c:pt idx="362" formatCode="General">
                        <c:v>-1.67024776594639E-3</c:v>
                      </c:pt>
                      <c:pt idx="363" formatCode="General">
                        <c:v>-1.65779842236519E-3</c:v>
                      </c:pt>
                      <c:pt idx="364" formatCode="General">
                        <c:v>-1.66693612495528E-3</c:v>
                      </c:pt>
                      <c:pt idx="365" formatCode="General">
                        <c:v>-1.6570471622236499E-3</c:v>
                      </c:pt>
                      <c:pt idx="366" formatCode="General">
                        <c:v>-1.6637684484055199E-3</c:v>
                      </c:pt>
                      <c:pt idx="367" formatCode="General">
                        <c:v>-1.6806564104801601E-3</c:v>
                      </c:pt>
                      <c:pt idx="368" formatCode="General">
                        <c:v>-1.6728011612993699E-3</c:v>
                      </c:pt>
                      <c:pt idx="369" formatCode="General">
                        <c:v>-1.6732333076629601E-3</c:v>
                      </c:pt>
                      <c:pt idx="370" formatCode="General">
                        <c:v>-1.6756002187936401E-3</c:v>
                      </c:pt>
                      <c:pt idx="371" formatCode="General">
                        <c:v>-1.6783310603645501E-3</c:v>
                      </c:pt>
                      <c:pt idx="372" formatCode="General">
                        <c:v>-1.6930024612924999E-3</c:v>
                      </c:pt>
                      <c:pt idx="373" formatCode="General">
                        <c:v>-1.6787447831487199E-3</c:v>
                      </c:pt>
                      <c:pt idx="374" formatCode="General">
                        <c:v>-1.69068123639792E-3</c:v>
                      </c:pt>
                      <c:pt idx="375" formatCode="General">
                        <c:v>-1.7022937775548E-3</c:v>
                      </c:pt>
                      <c:pt idx="376" formatCode="General">
                        <c:v>-1.69882323838613E-3</c:v>
                      </c:pt>
                      <c:pt idx="377" formatCode="General">
                        <c:v>-1.6972365718776999E-3</c:v>
                      </c:pt>
                      <c:pt idx="378" formatCode="General">
                        <c:v>-1.6970608820750101E-3</c:v>
                      </c:pt>
                      <c:pt idx="379" formatCode="General">
                        <c:v>-1.701477213837E-3</c:v>
                      </c:pt>
                      <c:pt idx="380" formatCode="General">
                        <c:v>-1.7190742347648199E-3</c:v>
                      </c:pt>
                      <c:pt idx="381" formatCode="General">
                        <c:v>-1.71040206309573E-3</c:v>
                      </c:pt>
                      <c:pt idx="382" formatCode="General">
                        <c:v>-1.70512435387268E-3</c:v>
                      </c:pt>
                      <c:pt idx="383" formatCode="General">
                        <c:v>-1.73550739346739E-3</c:v>
                      </c:pt>
                      <c:pt idx="384" formatCode="General">
                        <c:v>-1.71996406858292E-3</c:v>
                      </c:pt>
                      <c:pt idx="385" formatCode="General">
                        <c:v>-1.7346082475033001E-3</c:v>
                      </c:pt>
                      <c:pt idx="386" formatCode="General">
                        <c:v>-1.7400917892927299E-3</c:v>
                      </c:pt>
                      <c:pt idx="387" formatCode="General">
                        <c:v>-1.7298351594610499E-3</c:v>
                      </c:pt>
                      <c:pt idx="388" formatCode="General">
                        <c:v>-1.7451936544184499E-3</c:v>
                      </c:pt>
                      <c:pt idx="389" formatCode="General">
                        <c:v>-1.7469046676979599E-3</c:v>
                      </c:pt>
                      <c:pt idx="390" formatCode="General">
                        <c:v>-1.7472191179313599E-3</c:v>
                      </c:pt>
                      <c:pt idx="391" formatCode="General">
                        <c:v>-1.75106903346095E-3</c:v>
                      </c:pt>
                      <c:pt idx="392" formatCode="General">
                        <c:v>-1.7655616867152499E-3</c:v>
                      </c:pt>
                      <c:pt idx="393" formatCode="General">
                        <c:v>-1.7668800752377099E-3</c:v>
                      </c:pt>
                      <c:pt idx="394" formatCode="General">
                        <c:v>-1.76405833832103E-3</c:v>
                      </c:pt>
                      <c:pt idx="395" formatCode="General">
                        <c:v>-1.75594020037042E-3</c:v>
                      </c:pt>
                      <c:pt idx="396" formatCode="General">
                        <c:v>-1.7741783960816199E-3</c:v>
                      </c:pt>
                      <c:pt idx="397" formatCode="General">
                        <c:v>-1.8009560633610001E-3</c:v>
                      </c:pt>
                      <c:pt idx="398" formatCode="General">
                        <c:v>-1.76382647551372E-3</c:v>
                      </c:pt>
                      <c:pt idx="399" formatCode="General">
                        <c:v>-1.78317586421751E-3</c:v>
                      </c:pt>
                      <c:pt idx="400" formatCode="General">
                        <c:v>-1.7851747353642799E-3</c:v>
                      </c:pt>
                      <c:pt idx="401" formatCode="General">
                        <c:v>-1.79778597275231E-3</c:v>
                      </c:pt>
                      <c:pt idx="402" formatCode="General">
                        <c:v>-1.8067219117041001E-3</c:v>
                      </c:pt>
                      <c:pt idx="403" formatCode="General">
                        <c:v>-1.7854641879318E-3</c:v>
                      </c:pt>
                      <c:pt idx="404" formatCode="General">
                        <c:v>-1.80368970276067E-3</c:v>
                      </c:pt>
                      <c:pt idx="405" formatCode="General">
                        <c:v>-1.8023365944445299E-3</c:v>
                      </c:pt>
                      <c:pt idx="406" formatCode="General">
                        <c:v>-1.8060656965018401E-3</c:v>
                      </c:pt>
                      <c:pt idx="407" formatCode="General">
                        <c:v>-1.79138827089711E-3</c:v>
                      </c:pt>
                      <c:pt idx="408" formatCode="General">
                        <c:v>-1.81101331429395E-3</c:v>
                      </c:pt>
                      <c:pt idx="409" formatCode="General">
                        <c:v>-1.8325989623742399E-3</c:v>
                      </c:pt>
                      <c:pt idx="410" formatCode="General">
                        <c:v>-1.8163214926966099E-3</c:v>
                      </c:pt>
                      <c:pt idx="411" formatCode="General">
                        <c:v>-1.8343472942769601E-3</c:v>
                      </c:pt>
                      <c:pt idx="412" formatCode="General">
                        <c:v>-1.83040345187136E-3</c:v>
                      </c:pt>
                      <c:pt idx="413" formatCode="General">
                        <c:v>-1.8384624667877401E-3</c:v>
                      </c:pt>
                      <c:pt idx="414" formatCode="General">
                        <c:v>-1.8287376725989899E-3</c:v>
                      </c:pt>
                      <c:pt idx="415" formatCode="General">
                        <c:v>-1.8450456906819201E-3</c:v>
                      </c:pt>
                      <c:pt idx="416" formatCode="General">
                        <c:v>-1.8369875685117899E-3</c:v>
                      </c:pt>
                      <c:pt idx="417" formatCode="General">
                        <c:v>-1.8375555385805899E-3</c:v>
                      </c:pt>
                      <c:pt idx="418" formatCode="General">
                        <c:v>-1.84833683209887E-3</c:v>
                      </c:pt>
                      <c:pt idx="419" formatCode="General">
                        <c:v>-1.8567730836380001E-3</c:v>
                      </c:pt>
                      <c:pt idx="420" formatCode="General">
                        <c:v>-1.8690792234237401E-3</c:v>
                      </c:pt>
                      <c:pt idx="421" formatCode="General">
                        <c:v>-1.85927009338077E-3</c:v>
                      </c:pt>
                      <c:pt idx="422" formatCode="General">
                        <c:v>-1.87993823893023E-3</c:v>
                      </c:pt>
                      <c:pt idx="423" formatCode="General">
                        <c:v>-1.86191488888441E-3</c:v>
                      </c:pt>
                      <c:pt idx="424" formatCode="General">
                        <c:v>-1.8827128422327999E-3</c:v>
                      </c:pt>
                      <c:pt idx="425" formatCode="General">
                        <c:v>-1.87541363941207E-3</c:v>
                      </c:pt>
                      <c:pt idx="426" formatCode="General">
                        <c:v>-1.88749862881845E-3</c:v>
                      </c:pt>
                      <c:pt idx="427" formatCode="General">
                        <c:v>-1.88864940375945E-3</c:v>
                      </c:pt>
                      <c:pt idx="428" formatCode="General">
                        <c:v>-1.89230607027077E-3</c:v>
                      </c:pt>
                      <c:pt idx="429" formatCode="General">
                        <c:v>-1.88447015492406E-3</c:v>
                      </c:pt>
                      <c:pt idx="430" formatCode="General">
                        <c:v>-1.8906741523449799E-3</c:v>
                      </c:pt>
                      <c:pt idx="431" formatCode="General">
                        <c:v>-1.8907073359735499E-3</c:v>
                      </c:pt>
                      <c:pt idx="432" formatCode="General">
                        <c:v>-1.8918742296906699E-3</c:v>
                      </c:pt>
                      <c:pt idx="433" formatCode="General">
                        <c:v>-1.8934935546647701E-3</c:v>
                      </c:pt>
                      <c:pt idx="434" formatCode="General">
                        <c:v>-1.9041623081102401E-3</c:v>
                      </c:pt>
                      <c:pt idx="435" formatCode="General">
                        <c:v>-1.92066210048122E-3</c:v>
                      </c:pt>
                      <c:pt idx="436" formatCode="General">
                        <c:v>-1.9224703305007499E-3</c:v>
                      </c:pt>
                      <c:pt idx="437" formatCode="General">
                        <c:v>-1.9194453801570999E-3</c:v>
                      </c:pt>
                      <c:pt idx="438" formatCode="General">
                        <c:v>-1.9127477798625201E-3</c:v>
                      </c:pt>
                      <c:pt idx="439" formatCode="General">
                        <c:v>-1.9209303148706701E-3</c:v>
                      </c:pt>
                      <c:pt idx="440" formatCode="General">
                        <c:v>-1.92647798268447E-3</c:v>
                      </c:pt>
                      <c:pt idx="441" formatCode="General">
                        <c:v>-1.92934589506081E-3</c:v>
                      </c:pt>
                      <c:pt idx="442" formatCode="General">
                        <c:v>-1.9524461328614699E-3</c:v>
                      </c:pt>
                      <c:pt idx="443" formatCode="General">
                        <c:v>-1.93909164672746E-3</c:v>
                      </c:pt>
                      <c:pt idx="444" formatCode="General">
                        <c:v>-1.9442096692276101E-3</c:v>
                      </c:pt>
                      <c:pt idx="445" formatCode="General">
                        <c:v>-1.93345962608434E-3</c:v>
                      </c:pt>
                      <c:pt idx="446" formatCode="General">
                        <c:v>-1.9530442641105799E-3</c:v>
                      </c:pt>
                      <c:pt idx="447" formatCode="General">
                        <c:v>-1.9389524098824601E-3</c:v>
                      </c:pt>
                      <c:pt idx="448" formatCode="General">
                        <c:v>-1.98222554117312E-3</c:v>
                      </c:pt>
                      <c:pt idx="449" formatCode="General">
                        <c:v>-1.95819223889817E-3</c:v>
                      </c:pt>
                      <c:pt idx="450" formatCode="General">
                        <c:v>-1.9714071640140399E-3</c:v>
                      </c:pt>
                      <c:pt idx="451" formatCode="General">
                        <c:v>-1.9921218943848998E-3</c:v>
                      </c:pt>
                      <c:pt idx="452" formatCode="General">
                        <c:v>-1.9921344565366002E-3</c:v>
                      </c:pt>
                      <c:pt idx="453" formatCode="General">
                        <c:v>-1.9677986193883598E-3</c:v>
                      </c:pt>
                      <c:pt idx="454" formatCode="General">
                        <c:v>-1.97635529899695E-3</c:v>
                      </c:pt>
                      <c:pt idx="455" formatCode="General">
                        <c:v>-1.9723970127405802E-3</c:v>
                      </c:pt>
                      <c:pt idx="456" formatCode="General">
                        <c:v>-1.9752026177305999E-3</c:v>
                      </c:pt>
                      <c:pt idx="457" formatCode="General">
                        <c:v>-1.9858475039184701E-3</c:v>
                      </c:pt>
                      <c:pt idx="458" formatCode="General">
                        <c:v>-2.0021263274047E-3</c:v>
                      </c:pt>
                      <c:pt idx="459" formatCode="General">
                        <c:v>-1.99294085231643E-3</c:v>
                      </c:pt>
                      <c:pt idx="460" formatCode="General">
                        <c:v>-2.0105812016724001E-3</c:v>
                      </c:pt>
                      <c:pt idx="461" formatCode="General">
                        <c:v>-2.0002728950708898E-3</c:v>
                      </c:pt>
                      <c:pt idx="462" formatCode="General">
                        <c:v>-2.0248913836965498E-3</c:v>
                      </c:pt>
                      <c:pt idx="463" formatCode="General">
                        <c:v>-2.0211599513459901E-3</c:v>
                      </c:pt>
                      <c:pt idx="464" formatCode="General">
                        <c:v>-2.0346345650706799E-3</c:v>
                      </c:pt>
                      <c:pt idx="465" formatCode="General">
                        <c:v>-2.0251277075976301E-3</c:v>
                      </c:pt>
                      <c:pt idx="466" formatCode="General">
                        <c:v>-2.0230213930791398E-3</c:v>
                      </c:pt>
                      <c:pt idx="467" formatCode="General">
                        <c:v>-2.0342151604455E-3</c:v>
                      </c:pt>
                      <c:pt idx="468" formatCode="General">
                        <c:v>-2.0335581877092101E-3</c:v>
                      </c:pt>
                      <c:pt idx="469" formatCode="General">
                        <c:v>-2.0616182677922002E-3</c:v>
                      </c:pt>
                      <c:pt idx="470" formatCode="General">
                        <c:v>-2.0589261299449602E-3</c:v>
                      </c:pt>
                      <c:pt idx="471" formatCode="General">
                        <c:v>-2.02117759143251E-3</c:v>
                      </c:pt>
                      <c:pt idx="472" formatCode="General">
                        <c:v>-2.0488805878074402E-3</c:v>
                      </c:pt>
                      <c:pt idx="473" formatCode="General">
                        <c:v>-2.0385598544746301E-3</c:v>
                      </c:pt>
                      <c:pt idx="474" formatCode="General">
                        <c:v>-2.0568284614171698E-3</c:v>
                      </c:pt>
                      <c:pt idx="475" formatCode="General">
                        <c:v>-2.0710931114315801E-3</c:v>
                      </c:pt>
                      <c:pt idx="476" formatCode="General">
                        <c:v>-2.0570687585387101E-3</c:v>
                      </c:pt>
                      <c:pt idx="477" formatCode="General">
                        <c:v>-2.07168512830589E-3</c:v>
                      </c:pt>
                      <c:pt idx="478" formatCode="General">
                        <c:v>-2.0753315405527598E-3</c:v>
                      </c:pt>
                      <c:pt idx="479" formatCode="General">
                        <c:v>-2.0817219007727402E-3</c:v>
                      </c:pt>
                      <c:pt idx="480" formatCode="General">
                        <c:v>-2.0821469761758398E-3</c:v>
                      </c:pt>
                      <c:pt idx="481" formatCode="General">
                        <c:v>-2.0660099554280099E-3</c:v>
                      </c:pt>
                      <c:pt idx="482" formatCode="General">
                        <c:v>-2.07559838326592E-3</c:v>
                      </c:pt>
                      <c:pt idx="483" formatCode="General">
                        <c:v>-2.1034605354101001E-3</c:v>
                      </c:pt>
                      <c:pt idx="484" formatCode="General">
                        <c:v>-2.0922481878177701E-3</c:v>
                      </c:pt>
                      <c:pt idx="485" formatCode="General">
                        <c:v>-2.0963420218541701E-3</c:v>
                      </c:pt>
                      <c:pt idx="486" formatCode="General">
                        <c:v>-2.0899825242159998E-3</c:v>
                      </c:pt>
                      <c:pt idx="487" formatCode="General">
                        <c:v>-2.10672286632164E-3</c:v>
                      </c:pt>
                      <c:pt idx="488" formatCode="General">
                        <c:v>-2.1046533652266499E-3</c:v>
                      </c:pt>
                      <c:pt idx="489" formatCode="General">
                        <c:v>-2.1157916929437199E-3</c:v>
                      </c:pt>
                      <c:pt idx="490" formatCode="General">
                        <c:v>-2.1233147609466302E-3</c:v>
                      </c:pt>
                      <c:pt idx="491" formatCode="General">
                        <c:v>-2.1288738559507902E-3</c:v>
                      </c:pt>
                      <c:pt idx="492" formatCode="General">
                        <c:v>-2.1522069771423699E-3</c:v>
                      </c:pt>
                      <c:pt idx="493" formatCode="General">
                        <c:v>-2.12918483943838E-3</c:v>
                      </c:pt>
                      <c:pt idx="494" formatCode="General">
                        <c:v>-2.1178436913290698E-3</c:v>
                      </c:pt>
                      <c:pt idx="495" formatCode="General">
                        <c:v>-2.1206676135444901E-3</c:v>
                      </c:pt>
                      <c:pt idx="496" formatCode="General">
                        <c:v>-2.1496629463041502E-3</c:v>
                      </c:pt>
                      <c:pt idx="497" formatCode="General">
                        <c:v>-2.1329242471990599E-3</c:v>
                      </c:pt>
                      <c:pt idx="498" formatCode="General">
                        <c:v>-2.1419346820881801E-3</c:v>
                      </c:pt>
                      <c:pt idx="499" formatCode="General">
                        <c:v>-2.1482498680250898E-3</c:v>
                      </c:pt>
                      <c:pt idx="500" formatCode="General">
                        <c:v>-2.1614139740292302E-3</c:v>
                      </c:pt>
                      <c:pt idx="501" formatCode="General">
                        <c:v>-2.1614951198512199E-3</c:v>
                      </c:pt>
                      <c:pt idx="502" formatCode="General">
                        <c:v>-2.1545743887874001E-3</c:v>
                      </c:pt>
                      <c:pt idx="503" formatCode="General">
                        <c:v>-2.15583319119454E-3</c:v>
                      </c:pt>
                      <c:pt idx="504" formatCode="General">
                        <c:v>-2.1439741435301399E-3</c:v>
                      </c:pt>
                      <c:pt idx="505" formatCode="General">
                        <c:v>-2.15079742775539E-3</c:v>
                      </c:pt>
                      <c:pt idx="506" formatCode="General">
                        <c:v>-2.17187615004942E-3</c:v>
                      </c:pt>
                      <c:pt idx="507" formatCode="General">
                        <c:v>-2.1784114075028001E-3</c:v>
                      </c:pt>
                      <c:pt idx="508" formatCode="General">
                        <c:v>-2.17189585219449E-3</c:v>
                      </c:pt>
                      <c:pt idx="509" formatCode="General">
                        <c:v>-2.1915619612330002E-3</c:v>
                      </c:pt>
                      <c:pt idx="510" formatCode="General">
                        <c:v>-2.1746565006155001E-3</c:v>
                      </c:pt>
                      <c:pt idx="511" formatCode="General">
                        <c:v>-2.1937052441610302E-3</c:v>
                      </c:pt>
                      <c:pt idx="512" formatCode="General">
                        <c:v>-2.2086861765979299E-3</c:v>
                      </c:pt>
                      <c:pt idx="513" formatCode="General">
                        <c:v>-2.1924923076704198E-3</c:v>
                      </c:pt>
                      <c:pt idx="514" formatCode="General">
                        <c:v>-2.2223099199955199E-3</c:v>
                      </c:pt>
                      <c:pt idx="515" formatCode="General">
                        <c:v>-2.1891145258413499E-3</c:v>
                      </c:pt>
                      <c:pt idx="516" formatCode="General">
                        <c:v>-2.19491682749926E-3</c:v>
                      </c:pt>
                      <c:pt idx="517" formatCode="General">
                        <c:v>-2.2117513722331398E-3</c:v>
                      </c:pt>
                      <c:pt idx="518" formatCode="General">
                        <c:v>-2.2006690618527002E-3</c:v>
                      </c:pt>
                      <c:pt idx="519" formatCode="General">
                        <c:v>-2.2087031039778799E-3</c:v>
                      </c:pt>
                      <c:pt idx="520" formatCode="General">
                        <c:v>-2.2220603454669299E-3</c:v>
                      </c:pt>
                      <c:pt idx="521" formatCode="General">
                        <c:v>-2.2274530798462098E-3</c:v>
                      </c:pt>
                      <c:pt idx="522" formatCode="General">
                        <c:v>-2.2401526659225901E-3</c:v>
                      </c:pt>
                      <c:pt idx="523" formatCode="General">
                        <c:v>-2.23472032046928E-3</c:v>
                      </c:pt>
                      <c:pt idx="524" formatCode="General">
                        <c:v>-2.2404680149049399E-3</c:v>
                      </c:pt>
                      <c:pt idx="525" formatCode="General">
                        <c:v>-2.2526268350769102E-3</c:v>
                      </c:pt>
                      <c:pt idx="526" formatCode="General">
                        <c:v>-2.25007928085387E-3</c:v>
                      </c:pt>
                      <c:pt idx="527" formatCode="General">
                        <c:v>-2.2337329145644198E-3</c:v>
                      </c:pt>
                      <c:pt idx="528" formatCode="General">
                        <c:v>-2.23538434748822E-3</c:v>
                      </c:pt>
                      <c:pt idx="529" formatCode="General">
                        <c:v>-2.2752815760817701E-3</c:v>
                      </c:pt>
                      <c:pt idx="530" formatCode="General">
                        <c:v>-2.2602586504786E-3</c:v>
                      </c:pt>
                      <c:pt idx="531" formatCode="General">
                        <c:v>-2.26755573353951E-3</c:v>
                      </c:pt>
                      <c:pt idx="532" formatCode="General">
                        <c:v>-2.25133561340934E-3</c:v>
                      </c:pt>
                      <c:pt idx="533" formatCode="General">
                        <c:v>-2.2758267063941401E-3</c:v>
                      </c:pt>
                      <c:pt idx="534" formatCode="General">
                        <c:v>-2.2717273328852002E-3</c:v>
                      </c:pt>
                      <c:pt idx="535" formatCode="General">
                        <c:v>-2.29292309133501E-3</c:v>
                      </c:pt>
                      <c:pt idx="536" formatCode="General">
                        <c:v>-2.2825777878294502E-3</c:v>
                      </c:pt>
                      <c:pt idx="537" formatCode="General">
                        <c:v>-2.3039711553658302E-3</c:v>
                      </c:pt>
                      <c:pt idx="538" formatCode="General">
                        <c:v>-2.2697276276254499E-3</c:v>
                      </c:pt>
                      <c:pt idx="539" formatCode="General">
                        <c:v>-2.29626841982707E-3</c:v>
                      </c:pt>
                      <c:pt idx="540" formatCode="General">
                        <c:v>-2.30591889860277E-3</c:v>
                      </c:pt>
                      <c:pt idx="541" formatCode="General">
                        <c:v>-2.3175498422626901E-3</c:v>
                      </c:pt>
                      <c:pt idx="542" formatCode="General">
                        <c:v>-2.2948520088942E-3</c:v>
                      </c:pt>
                      <c:pt idx="543" formatCode="General">
                        <c:v>-2.3382251400591802E-3</c:v>
                      </c:pt>
                      <c:pt idx="544" formatCode="General">
                        <c:v>-2.33495916007682E-3</c:v>
                      </c:pt>
                      <c:pt idx="545" formatCode="General">
                        <c:v>-2.3165905798181101E-3</c:v>
                      </c:pt>
                      <c:pt idx="546" formatCode="General">
                        <c:v>-2.3053202777295399E-3</c:v>
                      </c:pt>
                      <c:pt idx="547" formatCode="General">
                        <c:v>-2.31184824970439E-3</c:v>
                      </c:pt>
                      <c:pt idx="548" formatCode="General">
                        <c:v>-2.3195582865915402E-3</c:v>
                      </c:pt>
                      <c:pt idx="549" formatCode="General">
                        <c:v>-2.31929018577067E-3</c:v>
                      </c:pt>
                      <c:pt idx="550" formatCode="General">
                        <c:v>-2.3385404043469601E-3</c:v>
                      </c:pt>
                      <c:pt idx="551" formatCode="General">
                        <c:v>-2.3322064808007801E-3</c:v>
                      </c:pt>
                      <c:pt idx="552" formatCode="General">
                        <c:v>-2.3387634271290398E-3</c:v>
                      </c:pt>
                      <c:pt idx="553" formatCode="General">
                        <c:v>-2.3448937577765601E-3</c:v>
                      </c:pt>
                      <c:pt idx="554" formatCode="General">
                        <c:v>-2.3549224120126902E-3</c:v>
                      </c:pt>
                      <c:pt idx="555" formatCode="General">
                        <c:v>-2.3531149440692602E-3</c:v>
                      </c:pt>
                      <c:pt idx="556" formatCode="General">
                        <c:v>-2.34515914493641E-3</c:v>
                      </c:pt>
                      <c:pt idx="557" formatCode="General">
                        <c:v>-2.3599377830666101E-3</c:v>
                      </c:pt>
                      <c:pt idx="558" formatCode="General">
                        <c:v>-2.3849326199106798E-3</c:v>
                      </c:pt>
                      <c:pt idx="559" formatCode="General">
                        <c:v>-2.3610520425731501E-3</c:v>
                      </c:pt>
                      <c:pt idx="560" formatCode="General">
                        <c:v>-2.38031322284466E-3</c:v>
                      </c:pt>
                      <c:pt idx="561" formatCode="General">
                        <c:v>-2.3689940952944201E-3</c:v>
                      </c:pt>
                      <c:pt idx="562" formatCode="General">
                        <c:v>-2.3468377309342398E-3</c:v>
                      </c:pt>
                      <c:pt idx="563" formatCode="General">
                        <c:v>-2.3796706597716301E-3</c:v>
                      </c:pt>
                      <c:pt idx="564" formatCode="General">
                        <c:v>-2.3776810203055502E-3</c:v>
                      </c:pt>
                      <c:pt idx="565" formatCode="General">
                        <c:v>-2.3754122419782199E-3</c:v>
                      </c:pt>
                      <c:pt idx="566" formatCode="General">
                        <c:v>-2.3813732129952399E-3</c:v>
                      </c:pt>
                      <c:pt idx="567" formatCode="General">
                        <c:v>-2.4180829140812402E-3</c:v>
                      </c:pt>
                      <c:pt idx="568" formatCode="General">
                        <c:v>-2.4041037092587098E-3</c:v>
                      </c:pt>
                      <c:pt idx="569" formatCode="General">
                        <c:v>-2.41423851429733E-3</c:v>
                      </c:pt>
                      <c:pt idx="570" formatCode="General">
                        <c:v>-2.3981912694133198E-3</c:v>
                      </c:pt>
                      <c:pt idx="571" formatCode="General">
                        <c:v>-2.3997227956855799E-3</c:v>
                      </c:pt>
                      <c:pt idx="572" formatCode="General">
                        <c:v>-2.3981695070178599E-3</c:v>
                      </c:pt>
                      <c:pt idx="573" formatCode="General">
                        <c:v>-2.4150583941508598E-3</c:v>
                      </c:pt>
                      <c:pt idx="574" formatCode="General">
                        <c:v>-2.4195649378247501E-3</c:v>
                      </c:pt>
                      <c:pt idx="575" formatCode="General">
                        <c:v>-2.4257288596657902E-3</c:v>
                      </c:pt>
                      <c:pt idx="576" formatCode="General">
                        <c:v>-2.4603315046768399E-3</c:v>
                      </c:pt>
                      <c:pt idx="577" formatCode="General">
                        <c:v>-2.4205829972415798E-3</c:v>
                      </c:pt>
                      <c:pt idx="578" formatCode="General">
                        <c:v>-2.4164044245147099E-3</c:v>
                      </c:pt>
                      <c:pt idx="579" formatCode="General">
                        <c:v>-2.42241520440794E-3</c:v>
                      </c:pt>
                      <c:pt idx="580" formatCode="General">
                        <c:v>-2.4627527936838E-3</c:v>
                      </c:pt>
                      <c:pt idx="581" formatCode="General">
                        <c:v>-2.4306159151606999E-3</c:v>
                      </c:pt>
                      <c:pt idx="582" formatCode="General">
                        <c:v>-2.4391420489187198E-3</c:v>
                      </c:pt>
                      <c:pt idx="583" formatCode="General">
                        <c:v>-2.43517678402744E-3</c:v>
                      </c:pt>
                      <c:pt idx="584" formatCode="General">
                        <c:v>-2.4492478816983201E-3</c:v>
                      </c:pt>
                      <c:pt idx="585" formatCode="General">
                        <c:v>-2.4233007244238102E-3</c:v>
                      </c:pt>
                      <c:pt idx="586" formatCode="General">
                        <c:v>-2.4654261523219699E-3</c:v>
                      </c:pt>
                      <c:pt idx="587" formatCode="General">
                        <c:v>-2.4802853173409799E-3</c:v>
                      </c:pt>
                      <c:pt idx="588" formatCode="General">
                        <c:v>-2.4623450880312901E-3</c:v>
                      </c:pt>
                      <c:pt idx="589" formatCode="General">
                        <c:v>-2.4583800916598798E-3</c:v>
                      </c:pt>
                      <c:pt idx="590" formatCode="General">
                        <c:v>-2.4612933816674501E-3</c:v>
                      </c:pt>
                      <c:pt idx="591" formatCode="General">
                        <c:v>-2.4840167665013901E-3</c:v>
                      </c:pt>
                      <c:pt idx="592" formatCode="General">
                        <c:v>-2.4755404890666002E-3</c:v>
                      </c:pt>
                      <c:pt idx="593" formatCode="General">
                        <c:v>-2.4771586592681801E-3</c:v>
                      </c:pt>
                      <c:pt idx="594" formatCode="General">
                        <c:v>-2.4864759391430001E-3</c:v>
                      </c:pt>
                      <c:pt idx="595" formatCode="General">
                        <c:v>-2.4884610312078301E-3</c:v>
                      </c:pt>
                      <c:pt idx="596" formatCode="General">
                        <c:v>-2.4919733726173499E-3</c:v>
                      </c:pt>
                      <c:pt idx="597" formatCode="General">
                        <c:v>-2.4960400894413399E-3</c:v>
                      </c:pt>
                      <c:pt idx="598" formatCode="General">
                        <c:v>-2.4739208670015102E-3</c:v>
                      </c:pt>
                      <c:pt idx="599" formatCode="General">
                        <c:v>-2.5177116350389899E-3</c:v>
                      </c:pt>
                      <c:pt idx="600" formatCode="General">
                        <c:v>-2.5023971069432602E-3</c:v>
                      </c:pt>
                      <c:pt idx="601" formatCode="General">
                        <c:v>-2.5099233263324102E-3</c:v>
                      </c:pt>
                      <c:pt idx="602" formatCode="General">
                        <c:v>-2.5309236337304202E-3</c:v>
                      </c:pt>
                      <c:pt idx="603" formatCode="General">
                        <c:v>-2.5248234634159998E-3</c:v>
                      </c:pt>
                      <c:pt idx="604" formatCode="General">
                        <c:v>-2.5167766104303101E-3</c:v>
                      </c:pt>
                      <c:pt idx="605" formatCode="General">
                        <c:v>-2.5541844863222899E-3</c:v>
                      </c:pt>
                      <c:pt idx="606" formatCode="General">
                        <c:v>-2.5070759427612598E-3</c:v>
                      </c:pt>
                      <c:pt idx="607" formatCode="General">
                        <c:v>-2.5229629411414899E-3</c:v>
                      </c:pt>
                      <c:pt idx="608" formatCode="General">
                        <c:v>-2.5538146433255501E-3</c:v>
                      </c:pt>
                      <c:pt idx="609" formatCode="General">
                        <c:v>-2.5408390609552799E-3</c:v>
                      </c:pt>
                      <c:pt idx="610" formatCode="General">
                        <c:v>-2.5440919594460999E-3</c:v>
                      </c:pt>
                      <c:pt idx="611" formatCode="General">
                        <c:v>-2.5433994940212098E-3</c:v>
                      </c:pt>
                      <c:pt idx="612" formatCode="General">
                        <c:v>-2.5806621707096101E-3</c:v>
                      </c:pt>
                      <c:pt idx="613" formatCode="General">
                        <c:v>-2.5400490492532902E-3</c:v>
                      </c:pt>
                      <c:pt idx="614" formatCode="General">
                        <c:v>-2.57596833262147E-3</c:v>
                      </c:pt>
                      <c:pt idx="615" formatCode="General">
                        <c:v>-2.5344239745009002E-3</c:v>
                      </c:pt>
                      <c:pt idx="616" formatCode="General">
                        <c:v>-2.5725250426947501E-3</c:v>
                      </c:pt>
                      <c:pt idx="617" formatCode="General">
                        <c:v>-2.54194339710207E-3</c:v>
                      </c:pt>
                      <c:pt idx="618" formatCode="General">
                        <c:v>-2.5621594604289099E-3</c:v>
                      </c:pt>
                      <c:pt idx="619" formatCode="General">
                        <c:v>-2.5548089205485801E-3</c:v>
                      </c:pt>
                      <c:pt idx="620" formatCode="General">
                        <c:v>-2.6146966846511601E-3</c:v>
                      </c:pt>
                      <c:pt idx="621" formatCode="General">
                        <c:v>-2.5658366359301698E-3</c:v>
                      </c:pt>
                      <c:pt idx="622" formatCode="General">
                        <c:v>-2.60439744314411E-3</c:v>
                      </c:pt>
                      <c:pt idx="623" formatCode="General">
                        <c:v>-2.59972666605102E-3</c:v>
                      </c:pt>
                      <c:pt idx="624" formatCode="General">
                        <c:v>-2.5720910083437899E-3</c:v>
                      </c:pt>
                      <c:pt idx="625" formatCode="General">
                        <c:v>-2.5855408743799E-3</c:v>
                      </c:pt>
                      <c:pt idx="626" formatCode="General">
                        <c:v>-2.58711539325338E-3</c:v>
                      </c:pt>
                      <c:pt idx="627" formatCode="General">
                        <c:v>-2.5952605780152501E-3</c:v>
                      </c:pt>
                      <c:pt idx="628" formatCode="General">
                        <c:v>-2.6308935640875302E-3</c:v>
                      </c:pt>
                      <c:pt idx="629" formatCode="General">
                        <c:v>-2.5978560033341502E-3</c:v>
                      </c:pt>
                      <c:pt idx="630" formatCode="General">
                        <c:v>-2.6275311195364101E-3</c:v>
                      </c:pt>
                      <c:pt idx="631" formatCode="General">
                        <c:v>-2.6164608154234398E-3</c:v>
                      </c:pt>
                      <c:pt idx="632" formatCode="General">
                        <c:v>-2.6088188037012598E-3</c:v>
                      </c:pt>
                      <c:pt idx="633" formatCode="General">
                        <c:v>-2.6173269517308999E-3</c:v>
                      </c:pt>
                      <c:pt idx="634" formatCode="General">
                        <c:v>-2.60231731447831E-3</c:v>
                      </c:pt>
                      <c:pt idx="635" formatCode="General">
                        <c:v>-2.6574850060851599E-3</c:v>
                      </c:pt>
                      <c:pt idx="636" formatCode="General">
                        <c:v>-2.6294195605055201E-3</c:v>
                      </c:pt>
                      <c:pt idx="637" formatCode="General">
                        <c:v>-2.62770385667719E-3</c:v>
                      </c:pt>
                      <c:pt idx="638" formatCode="General">
                        <c:v>-2.6569551628690602E-3</c:v>
                      </c:pt>
                      <c:pt idx="639" formatCode="General">
                        <c:v>-2.6363914547948399E-3</c:v>
                      </c:pt>
                      <c:pt idx="640" formatCode="General">
                        <c:v>-2.6339406532398298E-3</c:v>
                      </c:pt>
                      <c:pt idx="641" formatCode="General">
                        <c:v>-2.6360632924729301E-3</c:v>
                      </c:pt>
                      <c:pt idx="642" formatCode="General">
                        <c:v>-2.6481803855161602E-3</c:v>
                      </c:pt>
                      <c:pt idx="643" formatCode="General">
                        <c:v>-2.6647208397043002E-3</c:v>
                      </c:pt>
                      <c:pt idx="644" formatCode="General">
                        <c:v>-2.6576259892611299E-3</c:v>
                      </c:pt>
                      <c:pt idx="645" formatCode="General">
                        <c:v>-2.6600487578797901E-3</c:v>
                      </c:pt>
                      <c:pt idx="646" formatCode="General">
                        <c:v>-2.6548963376364599E-3</c:v>
                      </c:pt>
                      <c:pt idx="647" formatCode="General">
                        <c:v>-2.6713691526686098E-3</c:v>
                      </c:pt>
                      <c:pt idx="648" formatCode="General">
                        <c:v>-2.6742966361272898E-3</c:v>
                      </c:pt>
                      <c:pt idx="649" formatCode="General">
                        <c:v>-2.6706707513924201E-3</c:v>
                      </c:pt>
                      <c:pt idx="650" formatCode="General">
                        <c:v>-2.6928960509003301E-3</c:v>
                      </c:pt>
                      <c:pt idx="651" formatCode="General">
                        <c:v>-2.6909366917576998E-3</c:v>
                      </c:pt>
                      <c:pt idx="652" formatCode="General">
                        <c:v>-2.6667248534156598E-3</c:v>
                      </c:pt>
                      <c:pt idx="653" formatCode="General">
                        <c:v>-2.6993512094906301E-3</c:v>
                      </c:pt>
                      <c:pt idx="654" formatCode="General">
                        <c:v>-2.68085808686668E-3</c:v>
                      </c:pt>
                      <c:pt idx="655" formatCode="General">
                        <c:v>-2.6916409131324602E-3</c:v>
                      </c:pt>
                      <c:pt idx="656" formatCode="General">
                        <c:v>-2.69190148373225E-3</c:v>
                      </c:pt>
                      <c:pt idx="657" formatCode="General">
                        <c:v>-2.7280409992277601E-3</c:v>
                      </c:pt>
                      <c:pt idx="658" formatCode="General">
                        <c:v>-2.7202256240089701E-3</c:v>
                      </c:pt>
                      <c:pt idx="659" formatCode="General">
                        <c:v>-2.7008343919594602E-3</c:v>
                      </c:pt>
                      <c:pt idx="660" formatCode="General">
                        <c:v>-2.7296008687399801E-3</c:v>
                      </c:pt>
                      <c:pt idx="661" formatCode="General">
                        <c:v>-2.7184641171675598E-3</c:v>
                      </c:pt>
                      <c:pt idx="662" formatCode="General">
                        <c:v>-2.71553825973036E-3</c:v>
                      </c:pt>
                      <c:pt idx="663" formatCode="General">
                        <c:v>-2.7361993218149201E-3</c:v>
                      </c:pt>
                      <c:pt idx="664" formatCode="General">
                        <c:v>-2.7353761139947701E-3</c:v>
                      </c:pt>
                      <c:pt idx="665" formatCode="General">
                        <c:v>-2.69183552930948E-3</c:v>
                      </c:pt>
                      <c:pt idx="666" formatCode="General">
                        <c:v>-2.74171947218379E-3</c:v>
                      </c:pt>
                      <c:pt idx="667" formatCode="General">
                        <c:v>-2.7165245966620701E-3</c:v>
                      </c:pt>
                      <c:pt idx="668" formatCode="General">
                        <c:v>-2.7332279072005299E-3</c:v>
                      </c:pt>
                      <c:pt idx="669" formatCode="General">
                        <c:v>-2.7259200132671501E-3</c:v>
                      </c:pt>
                      <c:pt idx="670" formatCode="General">
                        <c:v>-2.7306768939083402E-3</c:v>
                      </c:pt>
                      <c:pt idx="671" formatCode="General">
                        <c:v>-2.7521294777435902E-3</c:v>
                      </c:pt>
                      <c:pt idx="672" formatCode="General">
                        <c:v>-2.7528288929878999E-3</c:v>
                      </c:pt>
                      <c:pt idx="673" formatCode="General">
                        <c:v>-2.7636012942735301E-3</c:v>
                      </c:pt>
                      <c:pt idx="674" formatCode="General">
                        <c:v>-2.7535146365997702E-3</c:v>
                      </c:pt>
                      <c:pt idx="675" formatCode="General">
                        <c:v>-2.7853705514527499E-3</c:v>
                      </c:pt>
                      <c:pt idx="676" formatCode="General">
                        <c:v>-2.7589881906710501E-3</c:v>
                      </c:pt>
                      <c:pt idx="677" formatCode="General">
                        <c:v>-2.7732745875437498E-3</c:v>
                      </c:pt>
                      <c:pt idx="678" formatCode="General">
                        <c:v>-2.7581941070967302E-3</c:v>
                      </c:pt>
                      <c:pt idx="679" formatCode="General">
                        <c:v>-2.77259844910106E-3</c:v>
                      </c:pt>
                      <c:pt idx="680" formatCode="General">
                        <c:v>-2.7837576028471498E-3</c:v>
                      </c:pt>
                      <c:pt idx="681" formatCode="General">
                        <c:v>-2.76475317321655E-3</c:v>
                      </c:pt>
                      <c:pt idx="682" formatCode="General">
                        <c:v>-2.7710640995093801E-3</c:v>
                      </c:pt>
                      <c:pt idx="683" formatCode="General">
                        <c:v>-2.7907578255191101E-3</c:v>
                      </c:pt>
                      <c:pt idx="684" formatCode="General">
                        <c:v>-2.7977772377367101E-3</c:v>
                      </c:pt>
                      <c:pt idx="685" formatCode="General">
                        <c:v>-2.79359318730332E-3</c:v>
                      </c:pt>
                      <c:pt idx="686" formatCode="General">
                        <c:v>-2.7913568201261602E-3</c:v>
                      </c:pt>
                      <c:pt idx="687" formatCode="General">
                        <c:v>-2.78827876876942E-3</c:v>
                      </c:pt>
                      <c:pt idx="688" formatCode="General">
                        <c:v>-2.8014983403310402E-3</c:v>
                      </c:pt>
                      <c:pt idx="689" formatCode="General">
                        <c:v>-2.8092166523205299E-3</c:v>
                      </c:pt>
                      <c:pt idx="690" formatCode="General">
                        <c:v>-2.7902143701773801E-3</c:v>
                      </c:pt>
                      <c:pt idx="691" formatCode="General">
                        <c:v>-2.8171924668809402E-3</c:v>
                      </c:pt>
                      <c:pt idx="692" formatCode="General">
                        <c:v>-2.8067460085352399E-3</c:v>
                      </c:pt>
                      <c:pt idx="693" formatCode="General">
                        <c:v>-2.8150160395793099E-3</c:v>
                      </c:pt>
                      <c:pt idx="694" formatCode="General">
                        <c:v>-2.80744301976471E-3</c:v>
                      </c:pt>
                      <c:pt idx="695" formatCode="General">
                        <c:v>-2.8387390794610101E-3</c:v>
                      </c:pt>
                      <c:pt idx="696" formatCode="General">
                        <c:v>-2.79249096808554E-3</c:v>
                      </c:pt>
                      <c:pt idx="697" formatCode="General">
                        <c:v>-2.8169262279899901E-3</c:v>
                      </c:pt>
                      <c:pt idx="698" formatCode="General">
                        <c:v>-2.8256087463179699E-3</c:v>
                      </c:pt>
                      <c:pt idx="699" formatCode="General">
                        <c:v>-2.8212076961932398E-3</c:v>
                      </c:pt>
                      <c:pt idx="700" formatCode="General">
                        <c:v>-2.8571418310053601E-3</c:v>
                      </c:pt>
                      <c:pt idx="701" formatCode="General">
                        <c:v>-2.8604285025917902E-3</c:v>
                      </c:pt>
                      <c:pt idx="702" formatCode="General">
                        <c:v>-2.8272641240328299E-3</c:v>
                      </c:pt>
                      <c:pt idx="703" formatCode="General">
                        <c:v>-2.8502881060283002E-3</c:v>
                      </c:pt>
                      <c:pt idx="704" formatCode="General">
                        <c:v>-2.86215350494757E-3</c:v>
                      </c:pt>
                      <c:pt idx="705" formatCode="General">
                        <c:v>-2.8517699179851298E-3</c:v>
                      </c:pt>
                      <c:pt idx="706" formatCode="General">
                        <c:v>-2.8820575076995199E-3</c:v>
                      </c:pt>
                      <c:pt idx="707" formatCode="General">
                        <c:v>-2.8577013823338402E-3</c:v>
                      </c:pt>
                      <c:pt idx="708" formatCode="General">
                        <c:v>-2.8575652975991899E-3</c:v>
                      </c:pt>
                      <c:pt idx="709" formatCode="General">
                        <c:v>-2.8766726756070198E-3</c:v>
                      </c:pt>
                      <c:pt idx="710" formatCode="General">
                        <c:v>-2.8508895794070199E-3</c:v>
                      </c:pt>
                      <c:pt idx="711" formatCode="General">
                        <c:v>-2.8646034572243398E-3</c:v>
                      </c:pt>
                      <c:pt idx="712" formatCode="General">
                        <c:v>-2.8851853190251602E-3</c:v>
                      </c:pt>
                      <c:pt idx="713" formatCode="General">
                        <c:v>-2.8720794058972698E-3</c:v>
                      </c:pt>
                      <c:pt idx="714" formatCode="General">
                        <c:v>-2.8819299167097598E-3</c:v>
                      </c:pt>
                      <c:pt idx="715" formatCode="General">
                        <c:v>-2.8758074763846199E-3</c:v>
                      </c:pt>
                      <c:pt idx="716" formatCode="General">
                        <c:v>-2.9042328753759901E-3</c:v>
                      </c:pt>
                      <c:pt idx="717" formatCode="General">
                        <c:v>-2.8700284130937499E-3</c:v>
                      </c:pt>
                      <c:pt idx="718" formatCode="General">
                        <c:v>-2.8770557016620599E-3</c:v>
                      </c:pt>
                      <c:pt idx="719" formatCode="General">
                        <c:v>-2.8824375526227399E-3</c:v>
                      </c:pt>
                      <c:pt idx="720" formatCode="General">
                        <c:v>-2.90120974453196E-3</c:v>
                      </c:pt>
                      <c:pt idx="721" formatCode="General">
                        <c:v>-2.8957491083619899E-3</c:v>
                      </c:pt>
                      <c:pt idx="722" formatCode="General">
                        <c:v>-2.9237390179856601E-3</c:v>
                      </c:pt>
                      <c:pt idx="723" formatCode="General">
                        <c:v>-2.8995450365440702E-3</c:v>
                      </c:pt>
                      <c:pt idx="724" formatCode="General">
                        <c:v>-2.8761694435848E-3</c:v>
                      </c:pt>
                      <c:pt idx="725" formatCode="General">
                        <c:v>-2.91166942825244E-3</c:v>
                      </c:pt>
                      <c:pt idx="726" formatCode="General">
                        <c:v>-2.92808297562117E-3</c:v>
                      </c:pt>
                      <c:pt idx="727" formatCode="General">
                        <c:v>-2.9205302023292499E-3</c:v>
                      </c:pt>
                      <c:pt idx="728" formatCode="General">
                        <c:v>-2.9021745068083002E-3</c:v>
                      </c:pt>
                      <c:pt idx="729" formatCode="General">
                        <c:v>-2.9391863517947399E-3</c:v>
                      </c:pt>
                      <c:pt idx="730" formatCode="General">
                        <c:v>-2.9019029320380202E-3</c:v>
                      </c:pt>
                      <c:pt idx="731" formatCode="General">
                        <c:v>-2.9397063918932E-3</c:v>
                      </c:pt>
                      <c:pt idx="732" formatCode="General">
                        <c:v>-2.91142991909185E-3</c:v>
                      </c:pt>
                      <c:pt idx="733" formatCode="General">
                        <c:v>-2.9395776046220201E-3</c:v>
                      </c:pt>
                      <c:pt idx="734" formatCode="General">
                        <c:v>-2.9395186822270898E-3</c:v>
                      </c:pt>
                      <c:pt idx="735" formatCode="General">
                        <c:v>-2.93777292400692E-3</c:v>
                      </c:pt>
                      <c:pt idx="736" formatCode="General">
                        <c:v>-2.9243408966841502E-3</c:v>
                      </c:pt>
                      <c:pt idx="737" formatCode="General">
                        <c:v>-2.9311035526902E-3</c:v>
                      </c:pt>
                      <c:pt idx="738" formatCode="General">
                        <c:v>-2.9448940899956901E-3</c:v>
                      </c:pt>
                      <c:pt idx="739" formatCode="General">
                        <c:v>-2.9382060679049998E-3</c:v>
                      </c:pt>
                      <c:pt idx="740" formatCode="General">
                        <c:v>-2.93861536551314E-3</c:v>
                      </c:pt>
                      <c:pt idx="741" formatCode="General">
                        <c:v>-2.9349356575684299E-3</c:v>
                      </c:pt>
                      <c:pt idx="742" formatCode="General">
                        <c:v>-2.9669321823652798E-3</c:v>
                      </c:pt>
                      <c:pt idx="743" formatCode="General">
                        <c:v>-2.96815812162269E-3</c:v>
                      </c:pt>
                      <c:pt idx="744" formatCode="General">
                        <c:v>-2.9448348326593099E-3</c:v>
                      </c:pt>
                      <c:pt idx="745" formatCode="General">
                        <c:v>-2.9612297047086002E-3</c:v>
                      </c:pt>
                      <c:pt idx="746" formatCode="General">
                        <c:v>-2.9404910518178299E-3</c:v>
                      </c:pt>
                      <c:pt idx="747" formatCode="General">
                        <c:v>-2.9679089665074101E-3</c:v>
                      </c:pt>
                      <c:pt idx="748" formatCode="General">
                        <c:v>-2.9472436515940899E-3</c:v>
                      </c:pt>
                      <c:pt idx="749" formatCode="General">
                        <c:v>-2.9553918944330501E-3</c:v>
                      </c:pt>
                      <c:pt idx="750" formatCode="General">
                        <c:v>-2.9386096393309601E-3</c:v>
                      </c:pt>
                      <c:pt idx="751" formatCode="General">
                        <c:v>-2.9463403381724601E-3</c:v>
                      </c:pt>
                      <c:pt idx="752" formatCode="General">
                        <c:v>-2.9763667198939902E-3</c:v>
                      </c:pt>
                      <c:pt idx="753" formatCode="General">
                        <c:v>-2.98163735532535E-3</c:v>
                      </c:pt>
                      <c:pt idx="754" formatCode="General">
                        <c:v>-2.96515182934546E-3</c:v>
                      </c:pt>
                      <c:pt idx="755" formatCode="General">
                        <c:v>-2.9646893995895602E-3</c:v>
                      </c:pt>
                      <c:pt idx="756" formatCode="General">
                        <c:v>-2.9656085358309098E-3</c:v>
                      </c:pt>
                      <c:pt idx="757" formatCode="General">
                        <c:v>-2.9625574026679899E-3</c:v>
                      </c:pt>
                      <c:pt idx="758" formatCode="General">
                        <c:v>-2.9871708864272501E-3</c:v>
                      </c:pt>
                      <c:pt idx="759" formatCode="General">
                        <c:v>-2.9759861460221301E-3</c:v>
                      </c:pt>
                      <c:pt idx="760" formatCode="General">
                        <c:v>-2.94873772438663E-3</c:v>
                      </c:pt>
                      <c:pt idx="761" formatCode="General">
                        <c:v>-2.9747785852385399E-3</c:v>
                      </c:pt>
                      <c:pt idx="762" formatCode="General">
                        <c:v>-2.98105494793003E-3</c:v>
                      </c:pt>
                      <c:pt idx="763" formatCode="General">
                        <c:v>-2.9916295776060901E-3</c:v>
                      </c:pt>
                      <c:pt idx="764" formatCode="General">
                        <c:v>-3.00171125808082E-3</c:v>
                      </c:pt>
                      <c:pt idx="765" formatCode="General">
                        <c:v>-3.0040950088625999E-3</c:v>
                      </c:pt>
                      <c:pt idx="766" formatCode="General">
                        <c:v>-3.0201793363186301E-3</c:v>
                      </c:pt>
                      <c:pt idx="767" formatCode="General">
                        <c:v>-2.96806996257346E-3</c:v>
                      </c:pt>
                      <c:pt idx="768" formatCode="General">
                        <c:v>-3.0066654199899299E-3</c:v>
                      </c:pt>
                      <c:pt idx="769" formatCode="General">
                        <c:v>-3.0084534158176602E-3</c:v>
                      </c:pt>
                      <c:pt idx="770" formatCode="General">
                        <c:v>-2.9808062994039E-3</c:v>
                      </c:pt>
                      <c:pt idx="771" formatCode="General">
                        <c:v>-2.9868615033372598E-3</c:v>
                      </c:pt>
                      <c:pt idx="772" formatCode="General">
                        <c:v>-3.0023005956078099E-3</c:v>
                      </c:pt>
                      <c:pt idx="773" formatCode="General">
                        <c:v>-2.9831552975754698E-3</c:v>
                      </c:pt>
                      <c:pt idx="774" formatCode="General">
                        <c:v>-3.0147207359301699E-3</c:v>
                      </c:pt>
                      <c:pt idx="775" formatCode="General">
                        <c:v>-3.0081364356998302E-3</c:v>
                      </c:pt>
                      <c:pt idx="776" formatCode="General">
                        <c:v>-3.0137465004118199E-3</c:v>
                      </c:pt>
                      <c:pt idx="777" formatCode="General">
                        <c:v>-2.9874889253614701E-3</c:v>
                      </c:pt>
                      <c:pt idx="778" formatCode="General">
                        <c:v>-2.96775761916045E-3</c:v>
                      </c:pt>
                      <c:pt idx="779" formatCode="General">
                        <c:v>-3.0034419167605502E-3</c:v>
                      </c:pt>
                      <c:pt idx="780" formatCode="General">
                        <c:v>-2.97626310957445E-3</c:v>
                      </c:pt>
                      <c:pt idx="781" formatCode="General">
                        <c:v>-2.9905290182543902E-3</c:v>
                      </c:pt>
                      <c:pt idx="782" formatCode="General">
                        <c:v>-2.9857276142259098E-3</c:v>
                      </c:pt>
                      <c:pt idx="783" formatCode="General">
                        <c:v>-3.0092668610957698E-3</c:v>
                      </c:pt>
                      <c:pt idx="784" formatCode="General">
                        <c:v>-3.03753485071016E-3</c:v>
                      </c:pt>
                      <c:pt idx="785" formatCode="General">
                        <c:v>-2.9991165307886002E-3</c:v>
                      </c:pt>
                      <c:pt idx="786" formatCode="General">
                        <c:v>-3.0037080971370101E-3</c:v>
                      </c:pt>
                      <c:pt idx="787" formatCode="General">
                        <c:v>-2.9886853533696101E-3</c:v>
                      </c:pt>
                      <c:pt idx="788" formatCode="General">
                        <c:v>-2.98193050194745E-3</c:v>
                      </c:pt>
                      <c:pt idx="789" formatCode="General">
                        <c:v>-2.9852776692509998E-3</c:v>
                      </c:pt>
                      <c:pt idx="790" formatCode="General">
                        <c:v>-2.9872458494612599E-3</c:v>
                      </c:pt>
                      <c:pt idx="791" formatCode="General">
                        <c:v>-2.9769281445683302E-3</c:v>
                      </c:pt>
                      <c:pt idx="792" formatCode="General">
                        <c:v>-2.99702503421196E-3</c:v>
                      </c:pt>
                      <c:pt idx="793" formatCode="General">
                        <c:v>-3.0006620108464699E-3</c:v>
                      </c:pt>
                      <c:pt idx="794" formatCode="General">
                        <c:v>-2.9831271190395902E-3</c:v>
                      </c:pt>
                      <c:pt idx="795" formatCode="General">
                        <c:v>-2.9835224375894301E-3</c:v>
                      </c:pt>
                      <c:pt idx="796" formatCode="General">
                        <c:v>-2.9718289992526799E-3</c:v>
                      </c:pt>
                      <c:pt idx="797" formatCode="General">
                        <c:v>-3.0092406198798699E-3</c:v>
                      </c:pt>
                      <c:pt idx="798" formatCode="General">
                        <c:v>-2.97775704449597E-3</c:v>
                      </c:pt>
                      <c:pt idx="799" formatCode="General">
                        <c:v>-2.9493567529541198E-3</c:v>
                      </c:pt>
                      <c:pt idx="800" formatCode="General">
                        <c:v>-2.96877646075803E-3</c:v>
                      </c:pt>
                      <c:pt idx="801" formatCode="General">
                        <c:v>-2.9627276466141798E-3</c:v>
                      </c:pt>
                      <c:pt idx="802" formatCode="General">
                        <c:v>-2.9612238305889802E-3</c:v>
                      </c:pt>
                      <c:pt idx="803" formatCode="General">
                        <c:v>-2.9826124295045399E-3</c:v>
                      </c:pt>
                      <c:pt idx="804" formatCode="General">
                        <c:v>-2.9665289885543499E-3</c:v>
                      </c:pt>
                      <c:pt idx="805" formatCode="General">
                        <c:v>-2.9300394517941301E-3</c:v>
                      </c:pt>
                      <c:pt idx="806" formatCode="General">
                        <c:v>-2.9411770932619001E-3</c:v>
                      </c:pt>
                      <c:pt idx="807" formatCode="General">
                        <c:v>-2.9239682341364501E-3</c:v>
                      </c:pt>
                      <c:pt idx="808" formatCode="General">
                        <c:v>-2.9293615094428101E-3</c:v>
                      </c:pt>
                      <c:pt idx="809" formatCode="General">
                        <c:v>-2.91827343498333E-3</c:v>
                      </c:pt>
                      <c:pt idx="810" formatCode="General">
                        <c:v>-2.9020490221290099E-3</c:v>
                      </c:pt>
                      <c:pt idx="811" formatCode="General">
                        <c:v>-2.9002421757110602E-3</c:v>
                      </c:pt>
                      <c:pt idx="812" formatCode="General">
                        <c:v>-2.9118267423448099E-3</c:v>
                      </c:pt>
                      <c:pt idx="813" formatCode="General">
                        <c:v>-2.90562265268102E-3</c:v>
                      </c:pt>
                      <c:pt idx="814" formatCode="General">
                        <c:v>-2.8674979608798602E-3</c:v>
                      </c:pt>
                      <c:pt idx="815" formatCode="General">
                        <c:v>-2.8858259633989499E-3</c:v>
                      </c:pt>
                      <c:pt idx="816" formatCode="General">
                        <c:v>-2.81931669924092E-3</c:v>
                      </c:pt>
                      <c:pt idx="817" formatCode="General">
                        <c:v>-2.8149854741361998E-3</c:v>
                      </c:pt>
                      <c:pt idx="818" formatCode="General">
                        <c:v>-2.8078799045318601E-3</c:v>
                      </c:pt>
                      <c:pt idx="819" formatCode="General">
                        <c:v>-2.7949020715618699E-3</c:v>
                      </c:pt>
                      <c:pt idx="820" formatCode="General">
                        <c:v>-2.80276657703808E-3</c:v>
                      </c:pt>
                      <c:pt idx="821" formatCode="General">
                        <c:v>-2.7697645940029398E-3</c:v>
                      </c:pt>
                      <c:pt idx="822" formatCode="General">
                        <c:v>-2.7564775717874102E-3</c:v>
                      </c:pt>
                      <c:pt idx="823" formatCode="General">
                        <c:v>-2.74737508328903E-3</c:v>
                      </c:pt>
                      <c:pt idx="824" formatCode="General">
                        <c:v>-2.7068160811588001E-3</c:v>
                      </c:pt>
                      <c:pt idx="825" formatCode="General">
                        <c:v>-2.7212702958563499E-3</c:v>
                      </c:pt>
                      <c:pt idx="826" formatCode="General">
                        <c:v>-2.66434293353955E-3</c:v>
                      </c:pt>
                      <c:pt idx="827" formatCode="General">
                        <c:v>-2.6599137090591802E-3</c:v>
                      </c:pt>
                      <c:pt idx="828" formatCode="General">
                        <c:v>-2.6443595657390899E-3</c:v>
                      </c:pt>
                      <c:pt idx="829" formatCode="General">
                        <c:v>-2.6251083224788198E-3</c:v>
                      </c:pt>
                      <c:pt idx="830" formatCode="General">
                        <c:v>-2.60273136784694E-3</c:v>
                      </c:pt>
                      <c:pt idx="831" formatCode="General">
                        <c:v>-2.5722260249701101E-3</c:v>
                      </c:pt>
                      <c:pt idx="832" formatCode="General">
                        <c:v>-2.5211394163417401E-3</c:v>
                      </c:pt>
                      <c:pt idx="833" formatCode="General">
                        <c:v>-2.5048037948184202E-3</c:v>
                      </c:pt>
                      <c:pt idx="834" formatCode="General">
                        <c:v>-2.4641804776548799E-3</c:v>
                      </c:pt>
                      <c:pt idx="835" formatCode="General">
                        <c:v>-2.4537864128314499E-3</c:v>
                      </c:pt>
                      <c:pt idx="836" formatCode="General">
                        <c:v>-2.4474782629971699E-3</c:v>
                      </c:pt>
                      <c:pt idx="837" formatCode="General">
                        <c:v>-2.4074722136609001E-3</c:v>
                      </c:pt>
                      <c:pt idx="838" formatCode="General">
                        <c:v>-2.38010881315179E-3</c:v>
                      </c:pt>
                      <c:pt idx="839" formatCode="General">
                        <c:v>-2.37499872143686E-3</c:v>
                      </c:pt>
                      <c:pt idx="840" formatCode="General">
                        <c:v>-2.37218407462364E-3</c:v>
                      </c:pt>
                      <c:pt idx="841" formatCode="General">
                        <c:v>-2.3217425644861999E-3</c:v>
                      </c:pt>
                      <c:pt idx="842" formatCode="General">
                        <c:v>-2.3058948791147399E-3</c:v>
                      </c:pt>
                      <c:pt idx="843" formatCode="General">
                        <c:v>-2.2911114826469898E-3</c:v>
                      </c:pt>
                      <c:pt idx="844" formatCode="General">
                        <c:v>-2.24878873167393E-3</c:v>
                      </c:pt>
                      <c:pt idx="845" formatCode="General">
                        <c:v>-2.2661249550074698E-3</c:v>
                      </c:pt>
                      <c:pt idx="846" formatCode="General">
                        <c:v>-2.2425746411201099E-3</c:v>
                      </c:pt>
                      <c:pt idx="847" formatCode="General">
                        <c:v>-2.2269559748996901E-3</c:v>
                      </c:pt>
                      <c:pt idx="848" formatCode="General">
                        <c:v>-2.2317006157575002E-3</c:v>
                      </c:pt>
                      <c:pt idx="849" formatCode="General">
                        <c:v>-2.1638352432207901E-3</c:v>
                      </c:pt>
                      <c:pt idx="850" formatCode="General">
                        <c:v>-2.1502972276586999E-3</c:v>
                      </c:pt>
                      <c:pt idx="851" formatCode="General">
                        <c:v>-2.1610487984306398E-3</c:v>
                      </c:pt>
                      <c:pt idx="852" formatCode="General">
                        <c:v>-2.1531406088143999E-3</c:v>
                      </c:pt>
                      <c:pt idx="853" formatCode="General">
                        <c:v>-2.11443674331918E-3</c:v>
                      </c:pt>
                      <c:pt idx="854" formatCode="General">
                        <c:v>-2.1076545535391798E-3</c:v>
                      </c:pt>
                      <c:pt idx="855" formatCode="General">
                        <c:v>-2.0881827882359202E-3</c:v>
                      </c:pt>
                      <c:pt idx="856" formatCode="General">
                        <c:v>-2.1112424972698201E-3</c:v>
                      </c:pt>
                      <c:pt idx="857" formatCode="General">
                        <c:v>-2.08663614512428E-3</c:v>
                      </c:pt>
                      <c:pt idx="858" formatCode="General">
                        <c:v>-2.0591310910823102E-3</c:v>
                      </c:pt>
                      <c:pt idx="859" formatCode="General">
                        <c:v>-2.06474888804752E-3</c:v>
                      </c:pt>
                      <c:pt idx="860" formatCode="General">
                        <c:v>-2.0533323107394799E-3</c:v>
                      </c:pt>
                      <c:pt idx="861" formatCode="General">
                        <c:v>-2.0238484481246398E-3</c:v>
                      </c:pt>
                      <c:pt idx="862" formatCode="General">
                        <c:v>-1.9981678644602498E-3</c:v>
                      </c:pt>
                      <c:pt idx="863" formatCode="General">
                        <c:v>-2.0167542428243101E-3</c:v>
                      </c:pt>
                      <c:pt idx="864" formatCode="General">
                        <c:v>-1.9605433415090801E-3</c:v>
                      </c:pt>
                      <c:pt idx="865" formatCode="General">
                        <c:v>-1.9961588764915799E-3</c:v>
                      </c:pt>
                      <c:pt idx="866" formatCode="General">
                        <c:v>-1.9645035112175898E-3</c:v>
                      </c:pt>
                      <c:pt idx="867" formatCode="General">
                        <c:v>-1.9430877174019599E-3</c:v>
                      </c:pt>
                      <c:pt idx="868" formatCode="General">
                        <c:v>-1.94120060192603E-3</c:v>
                      </c:pt>
                      <c:pt idx="869" formatCode="General">
                        <c:v>-1.9242431410963501E-3</c:v>
                      </c:pt>
                      <c:pt idx="870" formatCode="General">
                        <c:v>-1.9259051584477999E-3</c:v>
                      </c:pt>
                      <c:pt idx="871" formatCode="General">
                        <c:v>-1.94840547677138E-3</c:v>
                      </c:pt>
                      <c:pt idx="872" formatCode="General">
                        <c:v>-1.9376928895382601E-3</c:v>
                      </c:pt>
                      <c:pt idx="873" formatCode="General">
                        <c:v>-1.9314676059007099E-3</c:v>
                      </c:pt>
                      <c:pt idx="874" formatCode="General">
                        <c:v>-1.9051969978417E-3</c:v>
                      </c:pt>
                      <c:pt idx="875" formatCode="General">
                        <c:v>-1.8921157983993501E-3</c:v>
                      </c:pt>
                      <c:pt idx="876" formatCode="General">
                        <c:v>-1.92112072130697E-3</c:v>
                      </c:pt>
                      <c:pt idx="877" formatCode="General">
                        <c:v>-1.91032535870304E-3</c:v>
                      </c:pt>
                      <c:pt idx="878" formatCode="General">
                        <c:v>-1.88100970370558E-3</c:v>
                      </c:pt>
                      <c:pt idx="879" formatCode="General">
                        <c:v>-1.88190839107411E-3</c:v>
                      </c:pt>
                      <c:pt idx="880" formatCode="General">
                        <c:v>-1.8855341499039099E-3</c:v>
                      </c:pt>
                      <c:pt idx="881" formatCode="General">
                        <c:v>-1.88729602326872E-3</c:v>
                      </c:pt>
                      <c:pt idx="882" formatCode="General">
                        <c:v>-1.86616439385777E-3</c:v>
                      </c:pt>
                      <c:pt idx="883" formatCode="General">
                        <c:v>-1.8547908868306599E-3</c:v>
                      </c:pt>
                      <c:pt idx="884" formatCode="General">
                        <c:v>-1.82850659984602E-3</c:v>
                      </c:pt>
                      <c:pt idx="885" formatCode="General">
                        <c:v>-1.86112089239699E-3</c:v>
                      </c:pt>
                      <c:pt idx="886" formatCode="General">
                        <c:v>-1.82564583898997E-3</c:v>
                      </c:pt>
                      <c:pt idx="887" formatCode="General">
                        <c:v>-1.81478187073512E-3</c:v>
                      </c:pt>
                      <c:pt idx="888" formatCode="General">
                        <c:v>-1.8552272157982301E-3</c:v>
                      </c:pt>
                      <c:pt idx="889" formatCode="General">
                        <c:v>-1.8257789768675401E-3</c:v>
                      </c:pt>
                      <c:pt idx="890" formatCode="General">
                        <c:v>-1.82926424416125E-3</c:v>
                      </c:pt>
                      <c:pt idx="891" formatCode="General">
                        <c:v>-1.7832443474008501E-3</c:v>
                      </c:pt>
                      <c:pt idx="892" formatCode="General">
                        <c:v>-1.81501894881174E-3</c:v>
                      </c:pt>
                      <c:pt idx="893" formatCode="General">
                        <c:v>-1.8064998960343199E-3</c:v>
                      </c:pt>
                      <c:pt idx="894" formatCode="General">
                        <c:v>-1.8211609648238901E-3</c:v>
                      </c:pt>
                      <c:pt idx="895" formatCode="General">
                        <c:v>-1.81817246537324E-3</c:v>
                      </c:pt>
                      <c:pt idx="896" formatCode="General">
                        <c:v>-1.7741778124326999E-3</c:v>
                      </c:pt>
                      <c:pt idx="897" formatCode="General">
                        <c:v>-1.83027169274668E-3</c:v>
                      </c:pt>
                      <c:pt idx="898" formatCode="General">
                        <c:v>-1.7660781878857299E-3</c:v>
                      </c:pt>
                      <c:pt idx="899" formatCode="General">
                        <c:v>-1.7656477382724199E-3</c:v>
                      </c:pt>
                      <c:pt idx="900" formatCode="General">
                        <c:v>-1.7565453794665001E-3</c:v>
                      </c:pt>
                      <c:pt idx="901" formatCode="General">
                        <c:v>-1.73980278877891E-3</c:v>
                      </c:pt>
                      <c:pt idx="902" formatCode="General">
                        <c:v>-1.7505357967949301E-3</c:v>
                      </c:pt>
                      <c:pt idx="903" formatCode="General">
                        <c:v>-1.72805221443312E-3</c:v>
                      </c:pt>
                      <c:pt idx="904" formatCode="General">
                        <c:v>-1.75735286659969E-3</c:v>
                      </c:pt>
                      <c:pt idx="905" formatCode="General">
                        <c:v>-1.7620433010106999E-3</c:v>
                      </c:pt>
                      <c:pt idx="906" formatCode="General">
                        <c:v>-1.7397345189189501E-3</c:v>
                      </c:pt>
                      <c:pt idx="907" formatCode="General">
                        <c:v>-1.7108130507640801E-3</c:v>
                      </c:pt>
                      <c:pt idx="908" formatCode="General">
                        <c:v>-1.7596295416902E-3</c:v>
                      </c:pt>
                      <c:pt idx="909" formatCode="General">
                        <c:v>-1.74264190674341E-3</c:v>
                      </c:pt>
                      <c:pt idx="910" formatCode="General">
                        <c:v>-1.70983346892747E-3</c:v>
                      </c:pt>
                      <c:pt idx="911" formatCode="General">
                        <c:v>-1.7041971538948901E-3</c:v>
                      </c:pt>
                      <c:pt idx="912" formatCode="General">
                        <c:v>-1.7153990352533799E-3</c:v>
                      </c:pt>
                      <c:pt idx="913" formatCode="General">
                        <c:v>-1.7208639031086E-3</c:v>
                      </c:pt>
                      <c:pt idx="914" formatCode="General">
                        <c:v>-1.7511951032188301E-3</c:v>
                      </c:pt>
                      <c:pt idx="915" formatCode="General">
                        <c:v>-1.73628870023657E-3</c:v>
                      </c:pt>
                      <c:pt idx="916" formatCode="General">
                        <c:v>-1.7252248311989901E-3</c:v>
                      </c:pt>
                      <c:pt idx="917" formatCode="General">
                        <c:v>-1.6971090355416699E-3</c:v>
                      </c:pt>
                      <c:pt idx="918" formatCode="General">
                        <c:v>-1.70060102661775E-3</c:v>
                      </c:pt>
                      <c:pt idx="919" formatCode="General">
                        <c:v>-1.74832891772941E-3</c:v>
                      </c:pt>
                      <c:pt idx="920" formatCode="General">
                        <c:v>-1.7345550082749901E-3</c:v>
                      </c:pt>
                      <c:pt idx="921" formatCode="General">
                        <c:v>-1.66183297144353E-3</c:v>
                      </c:pt>
                      <c:pt idx="922" formatCode="General">
                        <c:v>-1.6789532178685699E-3</c:v>
                      </c:pt>
                      <c:pt idx="923" formatCode="General">
                        <c:v>-1.6854012043170401E-3</c:v>
                      </c:pt>
                      <c:pt idx="924" formatCode="General">
                        <c:v>-1.6681426876998099E-3</c:v>
                      </c:pt>
                      <c:pt idx="925" formatCode="General">
                        <c:v>-1.6473360710921501E-3</c:v>
                      </c:pt>
                      <c:pt idx="926" formatCode="General">
                        <c:v>-1.66901979375774E-3</c:v>
                      </c:pt>
                      <c:pt idx="927" formatCode="General">
                        <c:v>-1.64978384187952E-3</c:v>
                      </c:pt>
                      <c:pt idx="928" formatCode="General">
                        <c:v>-1.69164787518249E-3</c:v>
                      </c:pt>
                      <c:pt idx="929" formatCode="General">
                        <c:v>-1.6583320042588901E-3</c:v>
                      </c:pt>
                      <c:pt idx="930" formatCode="General">
                        <c:v>-1.6746308590763199E-3</c:v>
                      </c:pt>
                      <c:pt idx="931" formatCode="General">
                        <c:v>-1.61854035422377E-3</c:v>
                      </c:pt>
                      <c:pt idx="932" formatCode="General">
                        <c:v>-1.64558678970905E-3</c:v>
                      </c:pt>
                      <c:pt idx="933" formatCode="General">
                        <c:v>-1.6629393478569301E-3</c:v>
                      </c:pt>
                      <c:pt idx="934" formatCode="General">
                        <c:v>-1.62989429193714E-3</c:v>
                      </c:pt>
                      <c:pt idx="935" formatCode="General">
                        <c:v>-1.64547611484582E-3</c:v>
                      </c:pt>
                      <c:pt idx="936" formatCode="General">
                        <c:v>-1.65421416637281E-3</c:v>
                      </c:pt>
                      <c:pt idx="937" formatCode="General">
                        <c:v>-1.62821449111066E-3</c:v>
                      </c:pt>
                      <c:pt idx="938" formatCode="General">
                        <c:v>-1.65921856234135E-3</c:v>
                      </c:pt>
                      <c:pt idx="939" formatCode="General">
                        <c:v>-1.62865143777093E-3</c:v>
                      </c:pt>
                      <c:pt idx="940" formatCode="General">
                        <c:v>-1.63099819240757E-3</c:v>
                      </c:pt>
                      <c:pt idx="941" formatCode="General">
                        <c:v>-1.62399144212175E-3</c:v>
                      </c:pt>
                      <c:pt idx="942" formatCode="General">
                        <c:v>-1.63437471896338E-3</c:v>
                      </c:pt>
                      <c:pt idx="943" formatCode="General">
                        <c:v>-1.65065954349549E-3</c:v>
                      </c:pt>
                      <c:pt idx="944" formatCode="General">
                        <c:v>-1.5968401959773699E-3</c:v>
                      </c:pt>
                      <c:pt idx="945" formatCode="General">
                        <c:v>-1.6088892529867601E-3</c:v>
                      </c:pt>
                      <c:pt idx="946" formatCode="General">
                        <c:v>-1.62832160118444E-3</c:v>
                      </c:pt>
                      <c:pt idx="947" formatCode="General">
                        <c:v>-1.60184620420732E-3</c:v>
                      </c:pt>
                      <c:pt idx="948" formatCode="General">
                        <c:v>-1.6026506039355599E-3</c:v>
                      </c:pt>
                      <c:pt idx="949" formatCode="General">
                        <c:v>-1.6484701060836601E-3</c:v>
                      </c:pt>
                      <c:pt idx="950" formatCode="General">
                        <c:v>-1.5868051093578699E-3</c:v>
                      </c:pt>
                      <c:pt idx="951" formatCode="General">
                        <c:v>-1.6218664794504E-3</c:v>
                      </c:pt>
                      <c:pt idx="952" formatCode="General">
                        <c:v>-1.63267513079128E-3</c:v>
                      </c:pt>
                      <c:pt idx="953" formatCode="General">
                        <c:v>-1.5971046974173301E-3</c:v>
                      </c:pt>
                      <c:pt idx="954" formatCode="General">
                        <c:v>-1.6096065333662799E-3</c:v>
                      </c:pt>
                      <c:pt idx="955" formatCode="General">
                        <c:v>-1.59202128632246E-3</c:v>
                      </c:pt>
                      <c:pt idx="956" formatCode="General">
                        <c:v>-1.58954322751056E-3</c:v>
                      </c:pt>
                      <c:pt idx="957" formatCode="General">
                        <c:v>-1.6273804076665599E-3</c:v>
                      </c:pt>
                      <c:pt idx="958" formatCode="General">
                        <c:v>-1.5923385896568301E-3</c:v>
                      </c:pt>
                      <c:pt idx="959" formatCode="General">
                        <c:v>-1.6192013428446999E-3</c:v>
                      </c:pt>
                      <c:pt idx="960" formatCode="General">
                        <c:v>-1.6184577332694599E-3</c:v>
                      </c:pt>
                      <c:pt idx="961" formatCode="General">
                        <c:v>-1.60056723541527E-3</c:v>
                      </c:pt>
                      <c:pt idx="962" formatCode="General">
                        <c:v>-1.57027182802087E-3</c:v>
                      </c:pt>
                      <c:pt idx="963" formatCode="General">
                        <c:v>-1.5942241082768499E-3</c:v>
                      </c:pt>
                      <c:pt idx="964" formatCode="General">
                        <c:v>-1.5572514556695899E-3</c:v>
                      </c:pt>
                      <c:pt idx="965" formatCode="General">
                        <c:v>-1.57252132406397E-3</c:v>
                      </c:pt>
                      <c:pt idx="966" formatCode="General">
                        <c:v>-1.5765623427195701E-3</c:v>
                      </c:pt>
                      <c:pt idx="967" formatCode="General">
                        <c:v>-1.58051225769968E-3</c:v>
                      </c:pt>
                      <c:pt idx="968" formatCode="General">
                        <c:v>-1.58445073528973E-3</c:v>
                      </c:pt>
                      <c:pt idx="969" formatCode="General">
                        <c:v>-1.5316410814976899E-3</c:v>
                      </c:pt>
                      <c:pt idx="970" formatCode="General">
                        <c:v>-1.5605004386702E-3</c:v>
                      </c:pt>
                      <c:pt idx="971" formatCode="General">
                        <c:v>-1.54555869259664E-3</c:v>
                      </c:pt>
                      <c:pt idx="972" formatCode="General">
                        <c:v>-1.54836821200157E-3</c:v>
                      </c:pt>
                      <c:pt idx="973" formatCode="General">
                        <c:v>-1.56063502477941E-3</c:v>
                      </c:pt>
                      <c:pt idx="974" formatCode="General">
                        <c:v>-1.56983530639611E-3</c:v>
                      </c:pt>
                      <c:pt idx="975" formatCode="General">
                        <c:v>-1.5420277009982699E-3</c:v>
                      </c:pt>
                      <c:pt idx="976" formatCode="General">
                        <c:v>-1.5088147343408501E-3</c:v>
                      </c:pt>
                      <c:pt idx="977" formatCode="General">
                        <c:v>-1.53127163233044E-3</c:v>
                      </c:pt>
                      <c:pt idx="978" formatCode="General">
                        <c:v>-1.5366158431696E-3</c:v>
                      </c:pt>
                      <c:pt idx="979" formatCode="General">
                        <c:v>-1.5649628234744499E-3</c:v>
                      </c:pt>
                      <c:pt idx="980" formatCode="General">
                        <c:v>-1.5383155165923201E-3</c:v>
                      </c:pt>
                      <c:pt idx="981" formatCode="General">
                        <c:v>-1.5492796494481801E-3</c:v>
                      </c:pt>
                      <c:pt idx="982" formatCode="General">
                        <c:v>-1.54180114527375E-3</c:v>
                      </c:pt>
                      <c:pt idx="983" formatCode="General">
                        <c:v>-1.54078480096551E-3</c:v>
                      </c:pt>
                      <c:pt idx="984" formatCode="General">
                        <c:v>-1.57998013771693E-3</c:v>
                      </c:pt>
                      <c:pt idx="985" formatCode="General">
                        <c:v>-1.5304030346975799E-3</c:v>
                      </c:pt>
                      <c:pt idx="986" formatCode="General">
                        <c:v>-1.54345947245947E-3</c:v>
                      </c:pt>
                      <c:pt idx="987" formatCode="General">
                        <c:v>-1.53866733563093E-3</c:v>
                      </c:pt>
                      <c:pt idx="988" formatCode="General">
                        <c:v>-1.5244622408456701E-3</c:v>
                      </c:pt>
                      <c:pt idx="989" formatCode="General">
                        <c:v>-1.51384627094982E-3</c:v>
                      </c:pt>
                      <c:pt idx="990" formatCode="General">
                        <c:v>-1.48481692675224E-3</c:v>
                      </c:pt>
                      <c:pt idx="991" formatCode="General">
                        <c:v>-1.51513530679238E-3</c:v>
                      </c:pt>
                      <c:pt idx="992" formatCode="General">
                        <c:v>-1.52439373667544E-3</c:v>
                      </c:pt>
                      <c:pt idx="993" formatCode="General">
                        <c:v>-1.5285104232287299E-3</c:v>
                      </c:pt>
                      <c:pt idx="994" formatCode="General">
                        <c:v>-1.5175169992039E-3</c:v>
                      </c:pt>
                      <c:pt idx="995" formatCode="General">
                        <c:v>-1.5031594113977999E-3</c:v>
                      </c:pt>
                      <c:pt idx="996" formatCode="General">
                        <c:v>-1.4979462872538E-3</c:v>
                      </c:pt>
                      <c:pt idx="997" formatCode="General">
                        <c:v>-1.5435053853666599E-3</c:v>
                      </c:pt>
                      <c:pt idx="998" formatCode="General">
                        <c:v>-1.5066121490100201E-3</c:v>
                      </c:pt>
                      <c:pt idx="999" formatCode="General">
                        <c:v>-1.4868804886853601E-3</c:v>
                      </c:pt>
                      <c:pt idx="1000" formatCode="General">
                        <c:v>-1.5005003518683399E-3</c:v>
                      </c:pt>
                      <c:pt idx="1001" formatCode="General">
                        <c:v>-1.5025920209511101E-3</c:v>
                      </c:pt>
                      <c:pt idx="1002" formatCode="General">
                        <c:v>-1.4630623000998599E-3</c:v>
                      </c:pt>
                      <c:pt idx="1003" formatCode="General">
                        <c:v>-1.4906992527156701E-3</c:v>
                      </c:pt>
                      <c:pt idx="1004" formatCode="General">
                        <c:v>-1.5165349478560501E-3</c:v>
                      </c:pt>
                      <c:pt idx="1005" formatCode="General">
                        <c:v>-1.4535365062443501E-3</c:v>
                      </c:pt>
                      <c:pt idx="1006" formatCode="General">
                        <c:v>-1.4718546942490401E-3</c:v>
                      </c:pt>
                      <c:pt idx="1007" formatCode="General">
                        <c:v>-1.4674622769183499E-3</c:v>
                      </c:pt>
                      <c:pt idx="1008" formatCode="General">
                        <c:v>-1.4613698052253199E-3</c:v>
                      </c:pt>
                      <c:pt idx="1009" formatCode="General">
                        <c:v>-1.49750004294582E-3</c:v>
                      </c:pt>
                      <c:pt idx="1010" formatCode="General">
                        <c:v>-1.4845909703700699E-3</c:v>
                      </c:pt>
                      <c:pt idx="1011" formatCode="General">
                        <c:v>-1.46609117579951E-3</c:v>
                      </c:pt>
                      <c:pt idx="1012" formatCode="General">
                        <c:v>-1.49371750636157E-3</c:v>
                      </c:pt>
                      <c:pt idx="1013" formatCode="General">
                        <c:v>-1.49857619594464E-3</c:v>
                      </c:pt>
                      <c:pt idx="1014" formatCode="General">
                        <c:v>-1.4522832307301101E-3</c:v>
                      </c:pt>
                      <c:pt idx="1015" formatCode="General">
                        <c:v>-1.4765210156352799E-3</c:v>
                      </c:pt>
                      <c:pt idx="1016" formatCode="General">
                        <c:v>-1.4822096843201901E-3</c:v>
                      </c:pt>
                      <c:pt idx="1017" formatCode="General">
                        <c:v>-1.5186950248614801E-3</c:v>
                      </c:pt>
                      <c:pt idx="1018" formatCode="General">
                        <c:v>-1.4849657797761399E-3</c:v>
                      </c:pt>
                      <c:pt idx="1019" formatCode="General">
                        <c:v>-1.49812397308774E-3</c:v>
                      </c:pt>
                      <c:pt idx="1020" formatCode="General">
                        <c:v>-1.47055970663135E-3</c:v>
                      </c:pt>
                      <c:pt idx="1021" formatCode="General">
                        <c:v>-1.4632085229100201E-3</c:v>
                      </c:pt>
                      <c:pt idx="1022" formatCode="General">
                        <c:v>-1.4393480833315799E-3</c:v>
                      </c:pt>
                      <c:pt idx="1023" formatCode="General">
                        <c:v>-1.4369991969270799E-3</c:v>
                      </c:pt>
                      <c:pt idx="1024" formatCode="General">
                        <c:v>-1.4185150763974001E-3</c:v>
                      </c:pt>
                      <c:pt idx="1025" formatCode="General">
                        <c:v>-1.4909899548696799E-3</c:v>
                      </c:pt>
                      <c:pt idx="1026" formatCode="General">
                        <c:v>-1.4780358430927999E-3</c:v>
                      </c:pt>
                      <c:pt idx="1027" formatCode="General">
                        <c:v>-1.44161642079326E-3</c:v>
                      </c:pt>
                      <c:pt idx="1028" formatCode="General">
                        <c:v>-1.4843037818796901E-3</c:v>
                      </c:pt>
                      <c:pt idx="1029" formatCode="General">
                        <c:v>-1.4609367545486999E-3</c:v>
                      </c:pt>
                      <c:pt idx="1030" formatCode="General">
                        <c:v>-1.4840515317436E-3</c:v>
                      </c:pt>
                      <c:pt idx="1031" formatCode="General">
                        <c:v>-1.4223824469045999E-3</c:v>
                      </c:pt>
                      <c:pt idx="1032" formatCode="General">
                        <c:v>-1.4539348947834299E-3</c:v>
                      </c:pt>
                      <c:pt idx="1033" formatCode="General">
                        <c:v>-1.45400347070086E-3</c:v>
                      </c:pt>
                      <c:pt idx="1034" formatCode="General">
                        <c:v>-1.45992852632166E-3</c:v>
                      </c:pt>
                      <c:pt idx="1035" formatCode="General">
                        <c:v>-1.45222249325574E-3</c:v>
                      </c:pt>
                      <c:pt idx="1036" formatCode="General">
                        <c:v>-1.4209747935984901E-3</c:v>
                      </c:pt>
                      <c:pt idx="1037" formatCode="General">
                        <c:v>-1.4992882685844399E-3</c:v>
                      </c:pt>
                      <c:pt idx="1038" formatCode="General">
                        <c:v>-1.43355475039221E-3</c:v>
                      </c:pt>
                      <c:pt idx="1039" formatCode="General">
                        <c:v>-1.4401363584957999E-3</c:v>
                      </c:pt>
                      <c:pt idx="1040" formatCode="General">
                        <c:v>-1.4210238677812199E-3</c:v>
                      </c:pt>
                      <c:pt idx="1041" formatCode="General">
                        <c:v>-1.44824978161582E-3</c:v>
                      </c:pt>
                      <c:pt idx="1042" formatCode="General">
                        <c:v>-1.44825333738318E-3</c:v>
                      </c:pt>
                      <c:pt idx="1043" formatCode="General">
                        <c:v>-1.4729682143343899E-3</c:v>
                      </c:pt>
                      <c:pt idx="1044" formatCode="General">
                        <c:v>-1.4385718349667501E-3</c:v>
                      </c:pt>
                      <c:pt idx="1045" formatCode="General">
                        <c:v>-1.4772191026096301E-3</c:v>
                      </c:pt>
                      <c:pt idx="1046" formatCode="General">
                        <c:v>-1.4749378338845399E-3</c:v>
                      </c:pt>
                      <c:pt idx="1047" formatCode="General">
                        <c:v>-1.45206449924638E-3</c:v>
                      </c:pt>
                      <c:pt idx="1048" formatCode="General">
                        <c:v>-1.40072169636317E-3</c:v>
                      </c:pt>
                      <c:pt idx="1049" formatCode="General">
                        <c:v>-1.4719182089621601E-3</c:v>
                      </c:pt>
                      <c:pt idx="1050" formatCode="General">
                        <c:v>-1.43901034645816E-3</c:v>
                      </c:pt>
                      <c:pt idx="1051" formatCode="General">
                        <c:v>-1.40800951730803E-3</c:v>
                      </c:pt>
                      <c:pt idx="1052" formatCode="General">
                        <c:v>-1.443188241129E-3</c:v>
                      </c:pt>
                      <c:pt idx="1053" formatCode="General">
                        <c:v>-1.43627027356954E-3</c:v>
                      </c:pt>
                      <c:pt idx="1054" formatCode="General">
                        <c:v>-1.4069839263406601E-3</c:v>
                      </c:pt>
                      <c:pt idx="1055" formatCode="General">
                        <c:v>-1.3918976087740401E-3</c:v>
                      </c:pt>
                      <c:pt idx="1056" formatCode="General">
                        <c:v>-1.40433774613749E-3</c:v>
                      </c:pt>
                      <c:pt idx="1057" formatCode="General">
                        <c:v>-1.3946212109498301E-3</c:v>
                      </c:pt>
                      <c:pt idx="1058" formatCode="General">
                        <c:v>-1.4108132760568301E-3</c:v>
                      </c:pt>
                      <c:pt idx="1059" formatCode="General">
                        <c:v>-1.41638322658538E-3</c:v>
                      </c:pt>
                      <c:pt idx="1060" formatCode="General">
                        <c:v>-1.4023933973420599E-3</c:v>
                      </c:pt>
                      <c:pt idx="1061" formatCode="General">
                        <c:v>-1.4046786881578199E-3</c:v>
                      </c:pt>
                      <c:pt idx="1062" formatCode="General">
                        <c:v>-1.41935195169056E-3</c:v>
                      </c:pt>
                      <c:pt idx="1063" formatCode="General">
                        <c:v>-1.4398381860979399E-3</c:v>
                      </c:pt>
                      <c:pt idx="1064" formatCode="General">
                        <c:v>-1.4237413160552699E-3</c:v>
                      </c:pt>
                      <c:pt idx="1065" formatCode="General">
                        <c:v>-1.4133631091110101E-3</c:v>
                      </c:pt>
                      <c:pt idx="1066" formatCode="General">
                        <c:v>-1.3806547764366899E-3</c:v>
                      </c:pt>
                      <c:pt idx="1067" formatCode="General">
                        <c:v>-1.37196604278097E-3</c:v>
                      </c:pt>
                      <c:pt idx="1068" formatCode="General">
                        <c:v>-1.4025115945693501E-3</c:v>
                      </c:pt>
                      <c:pt idx="1069" formatCode="General">
                        <c:v>-1.4057420539880499E-3</c:v>
                      </c:pt>
                      <c:pt idx="1070" formatCode="General">
                        <c:v>-1.38496765359361E-3</c:v>
                      </c:pt>
                      <c:pt idx="1071" formatCode="General">
                        <c:v>-1.43398103779712E-3</c:v>
                      </c:pt>
                      <c:pt idx="1072" formatCode="General">
                        <c:v>-1.40629322700883E-3</c:v>
                      </c:pt>
                      <c:pt idx="1073" formatCode="General">
                        <c:v>-1.3850944108257199E-3</c:v>
                      </c:pt>
                      <c:pt idx="1074" formatCode="General">
                        <c:v>-1.40608314291771E-3</c:v>
                      </c:pt>
                      <c:pt idx="1075" formatCode="General">
                        <c:v>-1.4210290882265501E-3</c:v>
                      </c:pt>
                      <c:pt idx="1076" formatCode="General">
                        <c:v>-1.3765535676187901E-3</c:v>
                      </c:pt>
                      <c:pt idx="1077" formatCode="General">
                        <c:v>-1.4022696966091699E-3</c:v>
                      </c:pt>
                      <c:pt idx="1078" formatCode="General">
                        <c:v>-1.3931847308220201E-3</c:v>
                      </c:pt>
                      <c:pt idx="1079" formatCode="General">
                        <c:v>-1.3926555105709499E-3</c:v>
                      </c:pt>
                      <c:pt idx="1080" formatCode="General">
                        <c:v>-1.35640416766064E-3</c:v>
                      </c:pt>
                      <c:pt idx="1081" formatCode="General">
                        <c:v>-1.3793534577208901E-3</c:v>
                      </c:pt>
                      <c:pt idx="1082" formatCode="General">
                        <c:v>-1.3938996421415E-3</c:v>
                      </c:pt>
                      <c:pt idx="1083" formatCode="General">
                        <c:v>-1.38538885918655E-3</c:v>
                      </c:pt>
                      <c:pt idx="1084" formatCode="General">
                        <c:v>-1.36136934790595E-3</c:v>
                      </c:pt>
                      <c:pt idx="1085" formatCode="General">
                        <c:v>-1.35932178269103E-3</c:v>
                      </c:pt>
                      <c:pt idx="1086" formatCode="General">
                        <c:v>-1.3955747831022999E-3</c:v>
                      </c:pt>
                      <c:pt idx="1087" formatCode="General">
                        <c:v>-1.36216662813753E-3</c:v>
                      </c:pt>
                      <c:pt idx="1088" formatCode="General">
                        <c:v>-1.3803093121400099E-3</c:v>
                      </c:pt>
                      <c:pt idx="1089" formatCode="General">
                        <c:v>-1.3898403894260999E-3</c:v>
                      </c:pt>
                      <c:pt idx="1090" formatCode="General">
                        <c:v>-1.4346336225581401E-3</c:v>
                      </c:pt>
                      <c:pt idx="1091" formatCode="General">
                        <c:v>-1.35380161914345E-3</c:v>
                      </c:pt>
                      <c:pt idx="1092" formatCode="General">
                        <c:v>-1.34532817351113E-3</c:v>
                      </c:pt>
                      <c:pt idx="1093" formatCode="General">
                        <c:v>-1.3479292437344999E-3</c:v>
                      </c:pt>
                      <c:pt idx="1094" formatCode="General">
                        <c:v>-1.35430495200363E-3</c:v>
                      </c:pt>
                      <c:pt idx="1095" formatCode="General">
                        <c:v>-1.3862300182632501E-3</c:v>
                      </c:pt>
                      <c:pt idx="1096" formatCode="General">
                        <c:v>-1.3216296244551299E-3</c:v>
                      </c:pt>
                      <c:pt idx="1097" formatCode="General">
                        <c:v>-1.40756524598683E-3</c:v>
                      </c:pt>
                      <c:pt idx="1098" formatCode="General">
                        <c:v>-1.40164572649147E-3</c:v>
                      </c:pt>
                      <c:pt idx="1099" formatCode="General">
                        <c:v>-1.37889576345907E-3</c:v>
                      </c:pt>
                      <c:pt idx="1100" formatCode="General">
                        <c:v>-1.33559275906803E-3</c:v>
                      </c:pt>
                      <c:pt idx="1101" formatCode="General">
                        <c:v>-1.39727877958531E-3</c:v>
                      </c:pt>
                      <c:pt idx="1102" formatCode="General">
                        <c:v>-1.3604404053755501E-3</c:v>
                      </c:pt>
                      <c:pt idx="1103" formatCode="General">
                        <c:v>-1.37182349732732E-3</c:v>
                      </c:pt>
                      <c:pt idx="1104" formatCode="General">
                        <c:v>-1.3622935736398601E-3</c:v>
                      </c:pt>
                      <c:pt idx="1105" formatCode="General">
                        <c:v>-1.3519250297240901E-3</c:v>
                      </c:pt>
                      <c:pt idx="1106" formatCode="General">
                        <c:v>-1.3833668721776301E-3</c:v>
                      </c:pt>
                      <c:pt idx="1107" formatCode="General">
                        <c:v>-1.3839713702307199E-3</c:v>
                      </c:pt>
                      <c:pt idx="1108" formatCode="General">
                        <c:v>-1.3514096122060201E-3</c:v>
                      </c:pt>
                      <c:pt idx="1109" formatCode="General">
                        <c:v>-1.34217932435888E-3</c:v>
                      </c:pt>
                      <c:pt idx="1110" formatCode="General">
                        <c:v>-1.3011215614599299E-3</c:v>
                      </c:pt>
                      <c:pt idx="1111" formatCode="General">
                        <c:v>-1.3302840615873901E-3</c:v>
                      </c:pt>
                      <c:pt idx="1112" formatCode="General">
                        <c:v>-1.3896572663383399E-3</c:v>
                      </c:pt>
                      <c:pt idx="1113" formatCode="General">
                        <c:v>-1.32860027239887E-3</c:v>
                      </c:pt>
                      <c:pt idx="1114" formatCode="General">
                        <c:v>-1.35883509613175E-3</c:v>
                      </c:pt>
                      <c:pt idx="1115" formatCode="General">
                        <c:v>-1.35505084378927E-3</c:v>
                      </c:pt>
                      <c:pt idx="1116" formatCode="General">
                        <c:v>-1.34933724944343E-3</c:v>
                      </c:pt>
                      <c:pt idx="1117" formatCode="General">
                        <c:v>-1.3392691918911401E-3</c:v>
                      </c:pt>
                      <c:pt idx="1118" formatCode="General">
                        <c:v>-1.34616362620636E-3</c:v>
                      </c:pt>
                      <c:pt idx="1119" formatCode="General">
                        <c:v>-1.3907444510742801E-3</c:v>
                      </c:pt>
                      <c:pt idx="1120" formatCode="General">
                        <c:v>-1.3377250853942001E-3</c:v>
                      </c:pt>
                      <c:pt idx="1121" formatCode="General">
                        <c:v>-1.3333157164544199E-3</c:v>
                      </c:pt>
                      <c:pt idx="1122" formatCode="General">
                        <c:v>-1.3725153860571801E-3</c:v>
                      </c:pt>
                      <c:pt idx="1123" formatCode="General">
                        <c:v>-1.35471672531239E-3</c:v>
                      </c:pt>
                      <c:pt idx="1124" formatCode="General">
                        <c:v>-1.35695780242721E-3</c:v>
                      </c:pt>
                      <c:pt idx="1125" formatCode="General">
                        <c:v>-1.3579799745500199E-3</c:v>
                      </c:pt>
                      <c:pt idx="1126" formatCode="General">
                        <c:v>-1.3275306685200899E-3</c:v>
                      </c:pt>
                      <c:pt idx="1127" formatCode="General">
                        <c:v>-1.37096933903954E-3</c:v>
                      </c:pt>
                      <c:pt idx="1128" formatCode="General">
                        <c:v>-1.32927480918538E-3</c:v>
                      </c:pt>
                      <c:pt idx="1129" formatCode="General">
                        <c:v>-1.3767837575682099E-3</c:v>
                      </c:pt>
                      <c:pt idx="1130" formatCode="General">
                        <c:v>-1.38344363176807E-3</c:v>
                      </c:pt>
                      <c:pt idx="1131" formatCode="General">
                        <c:v>-1.35319126406877E-3</c:v>
                      </c:pt>
                      <c:pt idx="1132" formatCode="General">
                        <c:v>-1.3299938688586101E-3</c:v>
                      </c:pt>
                      <c:pt idx="1133" formatCode="General">
                        <c:v>-1.36102707621797E-3</c:v>
                      </c:pt>
                      <c:pt idx="1134" formatCode="General">
                        <c:v>-1.3412776109717299E-3</c:v>
                      </c:pt>
                      <c:pt idx="1135" formatCode="General">
                        <c:v>-1.3525967028258201E-3</c:v>
                      </c:pt>
                      <c:pt idx="1136" formatCode="General">
                        <c:v>-1.3486937059715401E-3</c:v>
                      </c:pt>
                      <c:pt idx="1137" formatCode="General">
                        <c:v>-1.3444129708714201E-3</c:v>
                      </c:pt>
                      <c:pt idx="1138" formatCode="General">
                        <c:v>-1.3249896539494299E-3</c:v>
                      </c:pt>
                      <c:pt idx="1139" formatCode="General">
                        <c:v>-1.36954770880036E-3</c:v>
                      </c:pt>
                      <c:pt idx="1140" formatCode="General">
                        <c:v>-1.35572285806896E-3</c:v>
                      </c:pt>
                      <c:pt idx="1141" formatCode="General">
                        <c:v>-1.32398009627162E-3</c:v>
                      </c:pt>
                      <c:pt idx="1142" formatCode="General">
                        <c:v>-1.3313506758438601E-3</c:v>
                      </c:pt>
                      <c:pt idx="1143" formatCode="General">
                        <c:v>-1.32667997425349E-3</c:v>
                      </c:pt>
                      <c:pt idx="1144" formatCode="General">
                        <c:v>-1.32223737052491E-3</c:v>
                      </c:pt>
                      <c:pt idx="1145" formatCode="General">
                        <c:v>-1.2703271801340101E-3</c:v>
                      </c:pt>
                      <c:pt idx="1146" formatCode="General">
                        <c:v>-1.3448090646114999E-3</c:v>
                      </c:pt>
                      <c:pt idx="1147" formatCode="General">
                        <c:v>-1.31858432075419E-3</c:v>
                      </c:pt>
                      <c:pt idx="1148" formatCode="General">
                        <c:v>-1.29462886382132E-3</c:v>
                      </c:pt>
                      <c:pt idx="1149" formatCode="General">
                        <c:v>-1.32172501151399E-3</c:v>
                      </c:pt>
                      <c:pt idx="1150" formatCode="General">
                        <c:v>-1.32375585978403E-3</c:v>
                      </c:pt>
                      <c:pt idx="1151" formatCode="General">
                        <c:v>-1.27582941726754E-3</c:v>
                      </c:pt>
                      <c:pt idx="1152" formatCode="General">
                        <c:v>-1.3209544424509E-3</c:v>
                      </c:pt>
                      <c:pt idx="1153" formatCode="General">
                        <c:v>-1.30803548382592E-3</c:v>
                      </c:pt>
                      <c:pt idx="1154" formatCode="General">
                        <c:v>-1.3417549714349801E-3</c:v>
                      </c:pt>
                      <c:pt idx="1155" formatCode="General">
                        <c:v>-1.32829378335516E-3</c:v>
                      </c:pt>
                      <c:pt idx="1156" formatCode="General">
                        <c:v>-1.3219751384606199E-3</c:v>
                      </c:pt>
                      <c:pt idx="1157" formatCode="General">
                        <c:v>-1.34232020643554E-3</c:v>
                      </c:pt>
                      <c:pt idx="1158" formatCode="General">
                        <c:v>-1.2923788055392901E-3</c:v>
                      </c:pt>
                      <c:pt idx="1159" formatCode="General">
                        <c:v>-1.2939270247072699E-3</c:v>
                      </c:pt>
                      <c:pt idx="1160" formatCode="General">
                        <c:v>-1.31255559107118E-3</c:v>
                      </c:pt>
                      <c:pt idx="1161" formatCode="General">
                        <c:v>-1.30407274006125E-3</c:v>
                      </c:pt>
                      <c:pt idx="1162" formatCode="General">
                        <c:v>-1.30004981616762E-3</c:v>
                      </c:pt>
                      <c:pt idx="1163" formatCode="General">
                        <c:v>-1.34063535482025E-3</c:v>
                      </c:pt>
                      <c:pt idx="1164" formatCode="General">
                        <c:v>-1.3146276154131799E-3</c:v>
                      </c:pt>
                      <c:pt idx="1165" formatCode="General">
                        <c:v>-1.3116243853893001E-3</c:v>
                      </c:pt>
                      <c:pt idx="1166" formatCode="General">
                        <c:v>-1.31647090806213E-3</c:v>
                      </c:pt>
                      <c:pt idx="1167" formatCode="General">
                        <c:v>-1.3328719762860199E-3</c:v>
                      </c:pt>
                      <c:pt idx="1168" formatCode="General">
                        <c:v>-1.3172227003077899E-3</c:v>
                      </c:pt>
                      <c:pt idx="1169" formatCode="General">
                        <c:v>-1.32380988741868E-3</c:v>
                      </c:pt>
                      <c:pt idx="1170" formatCode="General">
                        <c:v>-1.3259473527187701E-3</c:v>
                      </c:pt>
                      <c:pt idx="1171" formatCode="General">
                        <c:v>-1.3182703611503599E-3</c:v>
                      </c:pt>
                      <c:pt idx="1172" formatCode="General">
                        <c:v>-1.3667698628457099E-3</c:v>
                      </c:pt>
                      <c:pt idx="1173" formatCode="General">
                        <c:v>-1.3340528600974599E-3</c:v>
                      </c:pt>
                      <c:pt idx="1174" formatCode="General">
                        <c:v>-1.32746499620065E-3</c:v>
                      </c:pt>
                      <c:pt idx="1175" formatCode="General">
                        <c:v>-1.3180412506415E-3</c:v>
                      </c:pt>
                      <c:pt idx="1176" formatCode="General">
                        <c:v>-1.3400541537219399E-3</c:v>
                      </c:pt>
                      <c:pt idx="1177" formatCode="General">
                        <c:v>-1.34693457406581E-3</c:v>
                      </c:pt>
                      <c:pt idx="1178" formatCode="General">
                        <c:v>-1.3084640708308701E-3</c:v>
                      </c:pt>
                      <c:pt idx="1179" formatCode="General">
                        <c:v>-1.3332994470012099E-3</c:v>
                      </c:pt>
                      <c:pt idx="1180" formatCode="General">
                        <c:v>-1.31416543075909E-3</c:v>
                      </c:pt>
                      <c:pt idx="1181" formatCode="General">
                        <c:v>-1.3340501163027899E-3</c:v>
                      </c:pt>
                      <c:pt idx="1182" formatCode="General">
                        <c:v>-1.29955821296412E-3</c:v>
                      </c:pt>
                      <c:pt idx="1183" formatCode="General">
                        <c:v>-1.30832990907575E-3</c:v>
                      </c:pt>
                      <c:pt idx="1184" formatCode="General">
                        <c:v>-1.3328242300231299E-3</c:v>
                      </c:pt>
                      <c:pt idx="1185" formatCode="General">
                        <c:v>-1.27402685487241E-3</c:v>
                      </c:pt>
                      <c:pt idx="1186" formatCode="General">
                        <c:v>-1.2665743429616501E-3</c:v>
                      </c:pt>
                      <c:pt idx="1187" formatCode="General">
                        <c:v>-1.2833766205947699E-3</c:v>
                      </c:pt>
                      <c:pt idx="1188" formatCode="General">
                        <c:v>-1.3367235389016099E-3</c:v>
                      </c:pt>
                      <c:pt idx="1189" formatCode="General">
                        <c:v>-1.2669103740556599E-3</c:v>
                      </c:pt>
                      <c:pt idx="1190" formatCode="General">
                        <c:v>-1.2626360746208301E-3</c:v>
                      </c:pt>
                      <c:pt idx="1191" formatCode="General">
                        <c:v>-1.30144562408118E-3</c:v>
                      </c:pt>
                      <c:pt idx="1192" formatCode="General">
                        <c:v>-1.29309485098637E-3</c:v>
                      </c:pt>
                      <c:pt idx="1193" formatCode="General">
                        <c:v>-1.3048853552741001E-3</c:v>
                      </c:pt>
                      <c:pt idx="1194" formatCode="General">
                        <c:v>-1.2751976487885199E-3</c:v>
                      </c:pt>
                      <c:pt idx="1195" formatCode="General">
                        <c:v>-1.3034148469434901E-3</c:v>
                      </c:pt>
                      <c:pt idx="1196" formatCode="General">
                        <c:v>-1.2911090527052799E-3</c:v>
                      </c:pt>
                      <c:pt idx="1197" formatCode="General">
                        <c:v>-1.28096387966786E-3</c:v>
                      </c:pt>
                      <c:pt idx="1198" formatCode="General">
                        <c:v>-1.27555596939E-3</c:v>
                      </c:pt>
                      <c:pt idx="1199" formatCode="General">
                        <c:v>-1.2808363562521699E-3</c:v>
                      </c:pt>
                      <c:pt idx="1200" formatCode="General">
                        <c:v>-1.2922691843642801E-3</c:v>
                      </c:pt>
                      <c:pt idx="1201" formatCode="General">
                        <c:v>-1.2875788845676001E-3</c:v>
                      </c:pt>
                      <c:pt idx="1202" formatCode="General">
                        <c:v>-1.2647005813784E-3</c:v>
                      </c:pt>
                      <c:pt idx="1203" formatCode="General">
                        <c:v>-1.3216372302207E-3</c:v>
                      </c:pt>
                      <c:pt idx="1204" formatCode="General">
                        <c:v>-1.3297795364631E-3</c:v>
                      </c:pt>
                      <c:pt idx="1205" formatCode="General">
                        <c:v>-1.2903450567181101E-3</c:v>
                      </c:pt>
                      <c:pt idx="1206" formatCode="General">
                        <c:v>-1.2731388238261499E-3</c:v>
                      </c:pt>
                      <c:pt idx="1207" formatCode="General">
                        <c:v>-1.2982124819805299E-3</c:v>
                      </c:pt>
                      <c:pt idx="1208" formatCode="General">
                        <c:v>-1.3075540792969499E-3</c:v>
                      </c:pt>
                      <c:pt idx="1209" formatCode="General">
                        <c:v>-1.27850666942149E-3</c:v>
                      </c:pt>
                      <c:pt idx="1210" formatCode="General">
                        <c:v>-1.3120928074829799E-3</c:v>
                      </c:pt>
                      <c:pt idx="1211" formatCode="General">
                        <c:v>-1.2904128097223199E-3</c:v>
                      </c:pt>
                      <c:pt idx="1212" formatCode="General">
                        <c:v>-1.2304201752700999E-3</c:v>
                      </c:pt>
                      <c:pt idx="1213" formatCode="General">
                        <c:v>-1.28261766359531E-3</c:v>
                      </c:pt>
                      <c:pt idx="1214" formatCode="General">
                        <c:v>-1.25904405851556E-3</c:v>
                      </c:pt>
                      <c:pt idx="1215" formatCode="General">
                        <c:v>-1.2133912001433701E-3</c:v>
                      </c:pt>
                      <c:pt idx="1216" formatCode="General">
                        <c:v>-1.2790020477115101E-3</c:v>
                      </c:pt>
                      <c:pt idx="1217" formatCode="General">
                        <c:v>-1.2579960677729001E-3</c:v>
                      </c:pt>
                      <c:pt idx="1218" formatCode="General">
                        <c:v>-1.32595051436543E-3</c:v>
                      </c:pt>
                      <c:pt idx="1219" formatCode="General">
                        <c:v>-1.24392790160698E-3</c:v>
                      </c:pt>
                      <c:pt idx="1220" formatCode="General">
                        <c:v>-1.30044145027264E-3</c:v>
                      </c:pt>
                      <c:pt idx="1221" formatCode="General">
                        <c:v>-1.2695338407147699E-3</c:v>
                      </c:pt>
                      <c:pt idx="1222" formatCode="General">
                        <c:v>-1.2794454622002899E-3</c:v>
                      </c:pt>
                      <c:pt idx="1223" formatCode="General">
                        <c:v>-1.2630276731342501E-3</c:v>
                      </c:pt>
                      <c:pt idx="1224" formatCode="General">
                        <c:v>-1.2488127084308901E-3</c:v>
                      </c:pt>
                      <c:pt idx="1225" formatCode="General">
                        <c:v>-1.24966498950534E-3</c:v>
                      </c:pt>
                      <c:pt idx="1226" formatCode="General">
                        <c:v>-1.27080891551131E-3</c:v>
                      </c:pt>
                      <c:pt idx="1227" formatCode="General">
                        <c:v>-1.2461364852830799E-3</c:v>
                      </c:pt>
                      <c:pt idx="1228" formatCode="General">
                        <c:v>-1.3103804021177301E-3</c:v>
                      </c:pt>
                      <c:pt idx="1229" formatCode="General">
                        <c:v>-1.28610098554136E-3</c:v>
                      </c:pt>
                      <c:pt idx="1230" formatCode="General">
                        <c:v>-1.29119371664757E-3</c:v>
                      </c:pt>
                      <c:pt idx="1231" formatCode="General">
                        <c:v>-1.24618249128322E-3</c:v>
                      </c:pt>
                      <c:pt idx="1232" formatCode="General">
                        <c:v>-1.2124074730833301E-3</c:v>
                      </c:pt>
                      <c:pt idx="1233" formatCode="General">
                        <c:v>-1.26594013743282E-3</c:v>
                      </c:pt>
                      <c:pt idx="1234" formatCode="General">
                        <c:v>-1.24469563377262E-3</c:v>
                      </c:pt>
                      <c:pt idx="1235" formatCode="General">
                        <c:v>-1.2723296681331701E-3</c:v>
                      </c:pt>
                      <c:pt idx="1236" formatCode="General">
                        <c:v>-1.25209701389147E-3</c:v>
                      </c:pt>
                      <c:pt idx="1237" formatCode="General">
                        <c:v>-1.2541507530728999E-3</c:v>
                      </c:pt>
                      <c:pt idx="1238" formatCode="General">
                        <c:v>-1.31099052931175E-3</c:v>
                      </c:pt>
                      <c:pt idx="1239" formatCode="General">
                        <c:v>-1.2797518094577499E-3</c:v>
                      </c:pt>
                      <c:pt idx="1240" formatCode="General">
                        <c:v>-1.29229664395248E-3</c:v>
                      </c:pt>
                      <c:pt idx="1241" formatCode="General">
                        <c:v>-1.2509599788175501E-3</c:v>
                      </c:pt>
                      <c:pt idx="1242" formatCode="General">
                        <c:v>-1.2757293162593301E-3</c:v>
                      </c:pt>
                      <c:pt idx="1243" formatCode="General">
                        <c:v>-1.25659561189331E-3</c:v>
                      </c:pt>
                      <c:pt idx="1244" formatCode="General">
                        <c:v>-1.32032786686335E-3</c:v>
                      </c:pt>
                      <c:pt idx="1245" formatCode="General">
                        <c:v>-1.2665146773513101E-3</c:v>
                      </c:pt>
                      <c:pt idx="1246" formatCode="General">
                        <c:v>-1.28560001508395E-3</c:v>
                      </c:pt>
                      <c:pt idx="1247" formatCode="General">
                        <c:v>-1.2628164028606801E-3</c:v>
                      </c:pt>
                      <c:pt idx="1248" formatCode="General">
                        <c:v>-1.2571154533661799E-3</c:v>
                      </c:pt>
                      <c:pt idx="1249" formatCode="General">
                        <c:v>-1.2900675193420899E-3</c:v>
                      </c:pt>
                      <c:pt idx="1250" formatCode="General">
                        <c:v>-1.24584094552383E-3</c:v>
                      </c:pt>
                      <c:pt idx="1251" formatCode="General">
                        <c:v>-1.3263260128985599E-3</c:v>
                      </c:pt>
                      <c:pt idx="1252" formatCode="General">
                        <c:v>-1.22696431924992E-3</c:v>
                      </c:pt>
                      <c:pt idx="1253" formatCode="General">
                        <c:v>-1.2595682441497601E-3</c:v>
                      </c:pt>
                      <c:pt idx="1254" formatCode="General">
                        <c:v>-1.2446178015574701E-3</c:v>
                      </c:pt>
                      <c:pt idx="1255" formatCode="General">
                        <c:v>-1.2490740027999801E-3</c:v>
                      </c:pt>
                      <c:pt idx="1256" formatCode="General">
                        <c:v>-1.26774265126709E-3</c:v>
                      </c:pt>
                      <c:pt idx="1257" formatCode="General">
                        <c:v>-1.25130120520197E-3</c:v>
                      </c:pt>
                      <c:pt idx="1258" formatCode="General">
                        <c:v>-1.22691014675242E-3</c:v>
                      </c:pt>
                      <c:pt idx="1259" formatCode="General">
                        <c:v>-1.2645869469102E-3</c:v>
                      </c:pt>
                      <c:pt idx="1260" formatCode="General">
                        <c:v>-1.2644649907238301E-3</c:v>
                      </c:pt>
                      <c:pt idx="1261" formatCode="General">
                        <c:v>-1.2459230027743399E-3</c:v>
                      </c:pt>
                      <c:pt idx="1262" formatCode="General">
                        <c:v>-1.25718886069146E-3</c:v>
                      </c:pt>
                      <c:pt idx="1263" formatCode="General">
                        <c:v>-1.2700312438966E-3</c:v>
                      </c:pt>
                      <c:pt idx="1264" formatCode="General">
                        <c:v>-1.2336333590422001E-3</c:v>
                      </c:pt>
                      <c:pt idx="1265" formatCode="General">
                        <c:v>-1.2732019669289801E-3</c:v>
                      </c:pt>
                      <c:pt idx="1266" formatCode="General">
                        <c:v>-1.25966743351084E-3</c:v>
                      </c:pt>
                      <c:pt idx="1267" formatCode="General">
                        <c:v>-1.2608040836763501E-3</c:v>
                      </c:pt>
                      <c:pt idx="1268" formatCode="General">
                        <c:v>-1.25226239651402E-3</c:v>
                      </c:pt>
                      <c:pt idx="1269" formatCode="General">
                        <c:v>-1.2510572824831201E-3</c:v>
                      </c:pt>
                      <c:pt idx="1270" formatCode="General">
                        <c:v>-1.27540478998041E-3</c:v>
                      </c:pt>
                      <c:pt idx="1271" formatCode="General">
                        <c:v>-1.1997352296043099E-3</c:v>
                      </c:pt>
                      <c:pt idx="1272" formatCode="General">
                        <c:v>-1.2582959019458401E-3</c:v>
                      </c:pt>
                      <c:pt idx="1273" formatCode="General">
                        <c:v>-1.2659479213272501E-3</c:v>
                      </c:pt>
                      <c:pt idx="1274" formatCode="General">
                        <c:v>-1.2523402840818E-3</c:v>
                      </c:pt>
                      <c:pt idx="1275" formatCode="General">
                        <c:v>-1.2471000717861401E-3</c:v>
                      </c:pt>
                      <c:pt idx="1276" formatCode="General">
                        <c:v>-1.2374401108524401E-3</c:v>
                      </c:pt>
                      <c:pt idx="1277" formatCode="General">
                        <c:v>-1.26163455243144E-3</c:v>
                      </c:pt>
                      <c:pt idx="1278" formatCode="General">
                        <c:v>-1.23822455488942E-3</c:v>
                      </c:pt>
                      <c:pt idx="1279" formatCode="General">
                        <c:v>-1.2635327488075901E-3</c:v>
                      </c:pt>
                      <c:pt idx="1280" formatCode="General">
                        <c:v>-1.2160042311112999E-3</c:v>
                      </c:pt>
                      <c:pt idx="1281" formatCode="General">
                        <c:v>-1.20987239913349E-3</c:v>
                      </c:pt>
                      <c:pt idx="1282" formatCode="General">
                        <c:v>-1.2387239950855701E-3</c:v>
                      </c:pt>
                      <c:pt idx="1283" formatCode="General">
                        <c:v>-1.23969115784538E-3</c:v>
                      </c:pt>
                      <c:pt idx="1284" formatCode="General">
                        <c:v>-1.2371579192592499E-3</c:v>
                      </c:pt>
                      <c:pt idx="1285" formatCode="General">
                        <c:v>-1.24914601623187E-3</c:v>
                      </c:pt>
                      <c:pt idx="1286" formatCode="General">
                        <c:v>-1.2713038003916101E-3</c:v>
                      </c:pt>
                      <c:pt idx="1287" formatCode="General">
                        <c:v>-1.2193357121018801E-3</c:v>
                      </c:pt>
                      <c:pt idx="1288" formatCode="General">
                        <c:v>-1.2721624503477E-3</c:v>
                      </c:pt>
                      <c:pt idx="1289" formatCode="General">
                        <c:v>-1.23499872596998E-3</c:v>
                      </c:pt>
                      <c:pt idx="1290" formatCode="General">
                        <c:v>-1.2593764565651099E-3</c:v>
                      </c:pt>
                      <c:pt idx="1291" formatCode="General">
                        <c:v>-1.2346211219202499E-3</c:v>
                      </c:pt>
                      <c:pt idx="1292" formatCode="General">
                        <c:v>-1.24861429901042E-3</c:v>
                      </c:pt>
                      <c:pt idx="1293" formatCode="General">
                        <c:v>-1.22664582148902E-3</c:v>
                      </c:pt>
                      <c:pt idx="1294" formatCode="General">
                        <c:v>-1.2780840388004801E-3</c:v>
                      </c:pt>
                      <c:pt idx="1295" formatCode="General">
                        <c:v>-1.20504665708058E-3</c:v>
                      </c:pt>
                      <c:pt idx="1296" formatCode="General">
                        <c:v>-1.1889927229143101E-3</c:v>
                      </c:pt>
                      <c:pt idx="1297" formatCode="General">
                        <c:v>-1.22430843248424E-3</c:v>
                      </c:pt>
                      <c:pt idx="1298" formatCode="General">
                        <c:v>-1.22463987709866E-3</c:v>
                      </c:pt>
                      <c:pt idx="1299" formatCode="General">
                        <c:v>-1.2183140781789701E-3</c:v>
                      </c:pt>
                      <c:pt idx="1300" formatCode="General">
                        <c:v>-1.19491079628582E-3</c:v>
                      </c:pt>
                      <c:pt idx="1301" formatCode="General">
                        <c:v>-1.18686075791565E-3</c:v>
                      </c:pt>
                      <c:pt idx="1302" formatCode="General">
                        <c:v>-1.2223025858927299E-3</c:v>
                      </c:pt>
                      <c:pt idx="1303" formatCode="General">
                        <c:v>-1.17545171780817E-3</c:v>
                      </c:pt>
                      <c:pt idx="1304" formatCode="General">
                        <c:v>-1.2047345107920101E-3</c:v>
                      </c:pt>
                      <c:pt idx="1305" formatCode="General">
                        <c:v>-1.2029571913130201E-3</c:v>
                      </c:pt>
                      <c:pt idx="1306" formatCode="General">
                        <c:v>-1.18539298706757E-3</c:v>
                      </c:pt>
                      <c:pt idx="1307" formatCode="General">
                        <c:v>-1.18297234553222E-3</c:v>
                      </c:pt>
                      <c:pt idx="1308" formatCode="General">
                        <c:v>-1.19428149486263E-3</c:v>
                      </c:pt>
                      <c:pt idx="1309" formatCode="General">
                        <c:v>-1.22215624089977E-3</c:v>
                      </c:pt>
                      <c:pt idx="1310" formatCode="General">
                        <c:v>-1.20724570235333E-3</c:v>
                      </c:pt>
                      <c:pt idx="1311" formatCode="General">
                        <c:v>-1.23387640411601E-3</c:v>
                      </c:pt>
                      <c:pt idx="1312" formatCode="General">
                        <c:v>-1.2269182792489901E-3</c:v>
                      </c:pt>
                      <c:pt idx="1313" formatCode="General">
                        <c:v>-1.2254008538778399E-3</c:v>
                      </c:pt>
                      <c:pt idx="1314" formatCode="General">
                        <c:v>-1.2180649019311301E-3</c:v>
                      </c:pt>
                      <c:pt idx="1315" formatCode="General">
                        <c:v>-1.2269716733018801E-3</c:v>
                      </c:pt>
                      <c:pt idx="1316" formatCode="General">
                        <c:v>-1.1965232432186201E-3</c:v>
                      </c:pt>
                      <c:pt idx="1317" formatCode="General">
                        <c:v>-1.2016054822029301E-3</c:v>
                      </c:pt>
                      <c:pt idx="1318" formatCode="General">
                        <c:v>-1.1812052066947701E-3</c:v>
                      </c:pt>
                      <c:pt idx="1319" formatCode="General">
                        <c:v>-1.17525102013917E-3</c:v>
                      </c:pt>
                      <c:pt idx="1320" formatCode="General">
                        <c:v>-1.1791363268309101E-3</c:v>
                      </c:pt>
                      <c:pt idx="1321" formatCode="General">
                        <c:v>-1.1938623952193199E-3</c:v>
                      </c:pt>
                      <c:pt idx="1322" formatCode="General">
                        <c:v>-1.1585427120887699E-3</c:v>
                      </c:pt>
                      <c:pt idx="1323" formatCode="General">
                        <c:v>-1.16562797752301E-3</c:v>
                      </c:pt>
                      <c:pt idx="1324" formatCode="General">
                        <c:v>-1.19073343731921E-3</c:v>
                      </c:pt>
                      <c:pt idx="1325" formatCode="General">
                        <c:v>-1.21841874845784E-3</c:v>
                      </c:pt>
                      <c:pt idx="1326" formatCode="General">
                        <c:v>-1.24859553562791E-3</c:v>
                      </c:pt>
                      <c:pt idx="1327" formatCode="General">
                        <c:v>-1.1621343782900299E-3</c:v>
                      </c:pt>
                      <c:pt idx="1328" formatCode="General">
                        <c:v>-1.1556270477787E-3</c:v>
                      </c:pt>
                      <c:pt idx="1329" formatCode="General">
                        <c:v>-1.1975539779691599E-3</c:v>
                      </c:pt>
                      <c:pt idx="1330" formatCode="General">
                        <c:v>-1.1925935433750401E-3</c:v>
                      </c:pt>
                      <c:pt idx="1331" formatCode="General">
                        <c:v>-1.19581887658468E-3</c:v>
                      </c:pt>
                      <c:pt idx="1332" formatCode="General">
                        <c:v>-1.14594876421417E-3</c:v>
                      </c:pt>
                      <c:pt idx="1333" formatCode="General">
                        <c:v>-1.18114138685362E-3</c:v>
                      </c:pt>
                      <c:pt idx="1334" formatCode="General">
                        <c:v>-1.1849252984591301E-3</c:v>
                      </c:pt>
                      <c:pt idx="1335" formatCode="General">
                        <c:v>-1.1791513718951E-3</c:v>
                      </c:pt>
                      <c:pt idx="1336" formatCode="General">
                        <c:v>-1.1430441619269E-3</c:v>
                      </c:pt>
                      <c:pt idx="1337" formatCode="General">
                        <c:v>-1.22327275894296E-3</c:v>
                      </c:pt>
                      <c:pt idx="1338" formatCode="General">
                        <c:v>-1.10972675412235E-3</c:v>
                      </c:pt>
                      <c:pt idx="1339" formatCode="General">
                        <c:v>-1.1564984285550701E-3</c:v>
                      </c:pt>
                      <c:pt idx="1340" formatCode="General">
                        <c:v>-1.1499719322166401E-3</c:v>
                      </c:pt>
                      <c:pt idx="1341" formatCode="General">
                        <c:v>-1.1431657404286199E-3</c:v>
                      </c:pt>
                      <c:pt idx="1342" formatCode="General">
                        <c:v>-1.1575613348864401E-3</c:v>
                      </c:pt>
                      <c:pt idx="1343" formatCode="General">
                        <c:v>-1.20104412650992E-3</c:v>
                      </c:pt>
                      <c:pt idx="1344" formatCode="General">
                        <c:v>-1.22078600404088E-3</c:v>
                      </c:pt>
                      <c:pt idx="1345" formatCode="General">
                        <c:v>-1.1398805735134199E-3</c:v>
                      </c:pt>
                      <c:pt idx="1346" formatCode="General">
                        <c:v>-1.1962122294600099E-3</c:v>
                      </c:pt>
                      <c:pt idx="1347" formatCode="General">
                        <c:v>-1.1751425073741699E-3</c:v>
                      </c:pt>
                      <c:pt idx="1348" formatCode="General">
                        <c:v>-1.1279857380797299E-3</c:v>
                      </c:pt>
                      <c:pt idx="1349" formatCode="General">
                        <c:v>-1.1686167118639E-3</c:v>
                      </c:pt>
                      <c:pt idx="1350" formatCode="General">
                        <c:v>-1.15726001468842E-3</c:v>
                      </c:pt>
                      <c:pt idx="1351" formatCode="General">
                        <c:v>-1.12903010008389E-3</c:v>
                      </c:pt>
                      <c:pt idx="1352" formatCode="General">
                        <c:v>-1.1276927957364099E-3</c:v>
                      </c:pt>
                      <c:pt idx="1353" formatCode="General">
                        <c:v>-1.1755662922696801E-3</c:v>
                      </c:pt>
                      <c:pt idx="1354" formatCode="General">
                        <c:v>-1.1405196415761501E-3</c:v>
                      </c:pt>
                      <c:pt idx="1355" formatCode="General">
                        <c:v>-1.15615165266688E-3</c:v>
                      </c:pt>
                      <c:pt idx="1356" formatCode="General">
                        <c:v>-1.16965583977711E-3</c:v>
                      </c:pt>
                      <c:pt idx="1357" formatCode="General">
                        <c:v>-1.14792641243684E-3</c:v>
                      </c:pt>
                      <c:pt idx="1358" formatCode="General">
                        <c:v>-1.11229612894657E-3</c:v>
                      </c:pt>
                      <c:pt idx="1359" formatCode="General">
                        <c:v>-1.1913547364593199E-3</c:v>
                      </c:pt>
                      <c:pt idx="1360" formatCode="General">
                        <c:v>-1.11941540339298E-3</c:v>
                      </c:pt>
                      <c:pt idx="1361" formatCode="General">
                        <c:v>-1.10643882822749E-3</c:v>
                      </c:pt>
                      <c:pt idx="1362" formatCode="General">
                        <c:v>-1.12911360425686E-3</c:v>
                      </c:pt>
                      <c:pt idx="1363" formatCode="General">
                        <c:v>-1.1399473092917501E-3</c:v>
                      </c:pt>
                      <c:pt idx="1364" formatCode="General">
                        <c:v>-1.16966606515348E-3</c:v>
                      </c:pt>
                      <c:pt idx="1365" formatCode="General">
                        <c:v>-1.12011595220493E-3</c:v>
                      </c:pt>
                      <c:pt idx="1366" formatCode="General">
                        <c:v>-1.16899927103055E-3</c:v>
                      </c:pt>
                      <c:pt idx="1367" formatCode="General">
                        <c:v>-1.1118173773206699E-3</c:v>
                      </c:pt>
                      <c:pt idx="1368" formatCode="General">
                        <c:v>-1.1146973802499799E-3</c:v>
                      </c:pt>
                      <c:pt idx="1369" formatCode="General">
                        <c:v>-1.1223630331903701E-3</c:v>
                      </c:pt>
                      <c:pt idx="1370" formatCode="General">
                        <c:v>-1.1168530179521E-3</c:v>
                      </c:pt>
                      <c:pt idx="1371" formatCode="General">
                        <c:v>-1.1241151414498401E-3</c:v>
                      </c:pt>
                      <c:pt idx="1372" formatCode="General">
                        <c:v>-1.14139808165092E-3</c:v>
                      </c:pt>
                      <c:pt idx="1373" formatCode="General">
                        <c:v>-1.09467999006583E-3</c:v>
                      </c:pt>
                      <c:pt idx="1374" formatCode="General">
                        <c:v>-1.1385832771224401E-3</c:v>
                      </c:pt>
                      <c:pt idx="1375" formatCode="General">
                        <c:v>-1.1345273635257299E-3</c:v>
                      </c:pt>
                      <c:pt idx="1376" formatCode="General">
                        <c:v>-1.1418700720033099E-3</c:v>
                      </c:pt>
                      <c:pt idx="1377" formatCode="General">
                        <c:v>-1.11267345483969E-3</c:v>
                      </c:pt>
                      <c:pt idx="1378" formatCode="General">
                        <c:v>-1.15498463788611E-3</c:v>
                      </c:pt>
                      <c:pt idx="1379" formatCode="General">
                        <c:v>-1.12578351582571E-3</c:v>
                      </c:pt>
                      <c:pt idx="1380" formatCode="General">
                        <c:v>-1.1231655133349999E-3</c:v>
                      </c:pt>
                      <c:pt idx="1381" formatCode="General">
                        <c:v>-1.1087185430966799E-3</c:v>
                      </c:pt>
                      <c:pt idx="1382" formatCode="General">
                        <c:v>-1.13817512601392E-3</c:v>
                      </c:pt>
                      <c:pt idx="1383" formatCode="General">
                        <c:v>-1.06462888557637E-3</c:v>
                      </c:pt>
                      <c:pt idx="1384" formatCode="General">
                        <c:v>-1.0665583261302699E-3</c:v>
                      </c:pt>
                      <c:pt idx="1385" formatCode="General">
                        <c:v>-1.1019415727559199E-3</c:v>
                      </c:pt>
                      <c:pt idx="1386" formatCode="General">
                        <c:v>-1.06162163043115E-3</c:v>
                      </c:pt>
                      <c:pt idx="1387" formatCode="General">
                        <c:v>-1.1075161266184E-3</c:v>
                      </c:pt>
                      <c:pt idx="1388" formatCode="General">
                        <c:v>-1.08726406564207E-3</c:v>
                      </c:pt>
                      <c:pt idx="1389" formatCode="General">
                        <c:v>-1.0738917210619699E-3</c:v>
                      </c:pt>
                      <c:pt idx="1390" formatCode="General">
                        <c:v>-1.07280494393206E-3</c:v>
                      </c:pt>
                      <c:pt idx="1391" formatCode="General">
                        <c:v>-1.1019418646694E-3</c:v>
                      </c:pt>
                      <c:pt idx="1392" formatCode="General">
                        <c:v>-1.0728786597512001E-3</c:v>
                      </c:pt>
                      <c:pt idx="1393" formatCode="General">
                        <c:v>-1.1011917492616901E-3</c:v>
                      </c:pt>
                      <c:pt idx="1394" formatCode="General">
                        <c:v>-1.0579379395069899E-3</c:v>
                      </c:pt>
                      <c:pt idx="1395" formatCode="General">
                        <c:v>-1.0614184430725699E-3</c:v>
                      </c:pt>
                      <c:pt idx="1396" formatCode="General">
                        <c:v>-1.08962900773898E-3</c:v>
                      </c:pt>
                      <c:pt idx="1397" formatCode="General">
                        <c:v>-1.10711088035635E-3</c:v>
                      </c:pt>
                      <c:pt idx="1398" formatCode="General">
                        <c:v>-1.1103471713054299E-3</c:v>
                      </c:pt>
                      <c:pt idx="1399" formatCode="General">
                        <c:v>-1.0571977074000599E-3</c:v>
                      </c:pt>
                      <c:pt idx="1400" formatCode="General">
                        <c:v>-1.0740370387321101E-3</c:v>
                      </c:pt>
                      <c:pt idx="1401" formatCode="General">
                        <c:v>-1.06794981588512E-3</c:v>
                      </c:pt>
                      <c:pt idx="1402" formatCode="General">
                        <c:v>-1.08777976529763E-3</c:v>
                      </c:pt>
                      <c:pt idx="1403" formatCode="General">
                        <c:v>-1.0192053839749801E-3</c:v>
                      </c:pt>
                      <c:pt idx="1404" formatCode="General">
                        <c:v>-1.10852295248327E-3</c:v>
                      </c:pt>
                      <c:pt idx="1405" formatCode="General">
                        <c:v>-1.0409701111258501E-3</c:v>
                      </c:pt>
                      <c:pt idx="1406" formatCode="General">
                        <c:v>-1.0356069942001E-3</c:v>
                      </c:pt>
                      <c:pt idx="1407" formatCode="General">
                        <c:v>-1.0987734458943899E-3</c:v>
                      </c:pt>
                      <c:pt idx="1408" formatCode="General">
                        <c:v>-1.07436824486922E-3</c:v>
                      </c:pt>
                      <c:pt idx="1409" formatCode="General">
                        <c:v>-1.07838413093815E-3</c:v>
                      </c:pt>
                      <c:pt idx="1410" formatCode="General">
                        <c:v>-1.0742702922272899E-3</c:v>
                      </c:pt>
                      <c:pt idx="1411" formatCode="General">
                        <c:v>-1.03726896472439E-3</c:v>
                      </c:pt>
                      <c:pt idx="1412" formatCode="General">
                        <c:v>-9.8060910049606797E-4</c:v>
                      </c:pt>
                      <c:pt idx="1413" formatCode="General">
                        <c:v>-1.01800454749893E-3</c:v>
                      </c:pt>
                      <c:pt idx="1414" formatCode="General">
                        <c:v>-1.0012970133177401E-3</c:v>
                      </c:pt>
                      <c:pt idx="1415" formatCode="General">
                        <c:v>-9.9550331664190195E-4</c:v>
                      </c:pt>
                      <c:pt idx="1416" formatCode="General">
                        <c:v>-1.00748693100817E-3</c:v>
                      </c:pt>
                      <c:pt idx="1417" formatCode="General">
                        <c:v>-9.97802154274727E-4</c:v>
                      </c:pt>
                      <c:pt idx="1418" formatCode="General">
                        <c:v>-1.0216132201713E-3</c:v>
                      </c:pt>
                      <c:pt idx="1419" formatCode="General">
                        <c:v>-1.03359140550574E-3</c:v>
                      </c:pt>
                      <c:pt idx="1420" formatCode="General">
                        <c:v>-1.00918131159889E-3</c:v>
                      </c:pt>
                      <c:pt idx="1421" formatCode="General">
                        <c:v>-1.0336923682253299E-3</c:v>
                      </c:pt>
                      <c:pt idx="1422" formatCode="General">
                        <c:v>-1.02512163925303E-3</c:v>
                      </c:pt>
                      <c:pt idx="1423" formatCode="General">
                        <c:v>-1.0583894679359999E-3</c:v>
                      </c:pt>
                      <c:pt idx="1424" formatCode="General">
                        <c:v>-1.03209184090523E-3</c:v>
                      </c:pt>
                      <c:pt idx="1425" formatCode="General">
                        <c:v>-1.0208133868633701E-3</c:v>
                      </c:pt>
                      <c:pt idx="1426" formatCode="General">
                        <c:v>-1.0218051100904599E-3</c:v>
                      </c:pt>
                      <c:pt idx="1427" formatCode="General">
                        <c:v>-1.0531232198885299E-3</c:v>
                      </c:pt>
                      <c:pt idx="1428" formatCode="General">
                        <c:v>-1.02363696809333E-3</c:v>
                      </c:pt>
                      <c:pt idx="1429" formatCode="General">
                        <c:v>-9.8415552482404296E-4</c:v>
                      </c:pt>
                      <c:pt idx="1430" formatCode="General">
                        <c:v>-1.0429934886655001E-3</c:v>
                      </c:pt>
                      <c:pt idx="1431" formatCode="General">
                        <c:v>-9.9560636825790703E-4</c:v>
                      </c:pt>
                      <c:pt idx="1432" formatCode="General">
                        <c:v>-1.01353303130317E-3</c:v>
                      </c:pt>
                      <c:pt idx="1433" formatCode="General">
                        <c:v>-1.0234879921393999E-3</c:v>
                      </c:pt>
                      <c:pt idx="1434" formatCode="General">
                        <c:v>-1.01637156025826E-3</c:v>
                      </c:pt>
                      <c:pt idx="1435" formatCode="General">
                        <c:v>-9.9995911080770798E-4</c:v>
                      </c:pt>
                      <c:pt idx="1436" formatCode="General">
                        <c:v>-1.007323549984E-3</c:v>
                      </c:pt>
                      <c:pt idx="1437" formatCode="General">
                        <c:v>-1.01859117363422E-3</c:v>
                      </c:pt>
                      <c:pt idx="1438" formatCode="General">
                        <c:v>-9.9743737693625705E-4</c:v>
                      </c:pt>
                      <c:pt idx="1439" formatCode="General">
                        <c:v>-1.0301632406399101E-3</c:v>
                      </c:pt>
                      <c:pt idx="1440" formatCode="General">
                        <c:v>-9.2725029668425595E-4</c:v>
                      </c:pt>
                      <c:pt idx="1441" formatCode="General">
                        <c:v>-1.0226946873483E-3</c:v>
                      </c:pt>
                      <c:pt idx="1442" formatCode="General">
                        <c:v>-9.4983897564760399E-4</c:v>
                      </c:pt>
                      <c:pt idx="1443" formatCode="General">
                        <c:v>-9.9859243378556603E-4</c:v>
                      </c:pt>
                      <c:pt idx="1444" formatCode="General">
                        <c:v>-9.4554195494056601E-4</c:v>
                      </c:pt>
                      <c:pt idx="1445" formatCode="General">
                        <c:v>-9.7397523494988298E-4</c:v>
                      </c:pt>
                      <c:pt idx="1446" formatCode="General">
                        <c:v>-9.9214600901708998E-4</c:v>
                      </c:pt>
                      <c:pt idx="1447" formatCode="General">
                        <c:v>-8.9978893426887602E-4</c:v>
                      </c:pt>
                      <c:pt idx="1448" formatCode="General">
                        <c:v>-9.4892322737568204E-4</c:v>
                      </c:pt>
                      <c:pt idx="1449" formatCode="General">
                        <c:v>-9.7727376524228498E-4</c:v>
                      </c:pt>
                      <c:pt idx="1450" formatCode="General">
                        <c:v>-9.6676320254841699E-4</c:v>
                      </c:pt>
                      <c:pt idx="1451" formatCode="General">
                        <c:v>-9.8624467053737503E-4</c:v>
                      </c:pt>
                      <c:pt idx="1452" formatCode="General">
                        <c:v>-9.5425689962048998E-4</c:v>
                      </c:pt>
                      <c:pt idx="1453" formatCode="General">
                        <c:v>-9.6007694255288701E-4</c:v>
                      </c:pt>
                      <c:pt idx="1454" formatCode="General">
                        <c:v>-9.4595345780532298E-4</c:v>
                      </c:pt>
                      <c:pt idx="1455" formatCode="General">
                        <c:v>-9.6388978041280101E-4</c:v>
                      </c:pt>
                      <c:pt idx="1456" formatCode="General">
                        <c:v>-9.8648133865400001E-4</c:v>
                      </c:pt>
                      <c:pt idx="1457" formatCode="General">
                        <c:v>-9.8479962471970605E-4</c:v>
                      </c:pt>
                      <c:pt idx="1458" formatCode="General">
                        <c:v>-9.5710348181509103E-4</c:v>
                      </c:pt>
                      <c:pt idx="1459" formatCode="General">
                        <c:v>-9.37863997039323E-4</c:v>
                      </c:pt>
                      <c:pt idx="1460" formatCode="General">
                        <c:v>-9.3730902670609002E-4</c:v>
                      </c:pt>
                      <c:pt idx="1461" formatCode="General">
                        <c:v>-1.00441200917734E-3</c:v>
                      </c:pt>
                      <c:pt idx="1462" formatCode="General">
                        <c:v>-9.4715180065980801E-4</c:v>
                      </c:pt>
                      <c:pt idx="1463" formatCode="General">
                        <c:v>-9.6113566246259097E-4</c:v>
                      </c:pt>
                      <c:pt idx="1464" formatCode="General">
                        <c:v>-9.58413797428099E-4</c:v>
                      </c:pt>
                      <c:pt idx="1465" formatCode="General">
                        <c:v>-9.5509958035298404E-4</c:v>
                      </c:pt>
                      <c:pt idx="1466" formatCode="General">
                        <c:v>-8.8846799930400401E-4</c:v>
                      </c:pt>
                      <c:pt idx="1467" formatCode="General">
                        <c:v>-9.50992887785485E-4</c:v>
                      </c:pt>
                      <c:pt idx="1468" formatCode="General">
                        <c:v>-9.5395608472692605E-4</c:v>
                      </c:pt>
                      <c:pt idx="1469" formatCode="General">
                        <c:v>-9.38631987286484E-4</c:v>
                      </c:pt>
                      <c:pt idx="1470" formatCode="General">
                        <c:v>-9.3586723408177995E-4</c:v>
                      </c:pt>
                      <c:pt idx="1471" formatCode="General">
                        <c:v>-9.5520266979114696E-4</c:v>
                      </c:pt>
                      <c:pt idx="1472" formatCode="General">
                        <c:v>-9.1316449009240302E-4</c:v>
                      </c:pt>
                      <c:pt idx="1473" formatCode="General">
                        <c:v>-9.3444530053660396E-4</c:v>
                      </c:pt>
                      <c:pt idx="1474" formatCode="General">
                        <c:v>-9.3620444974591396E-4</c:v>
                      </c:pt>
                      <c:pt idx="1475" formatCode="General">
                        <c:v>-1.00286045372935E-3</c:v>
                      </c:pt>
                      <c:pt idx="1476" formatCode="General">
                        <c:v>-8.9999620089417404E-4</c:v>
                      </c:pt>
                      <c:pt idx="1477" formatCode="General">
                        <c:v>-9.44625380790329E-4</c:v>
                      </c:pt>
                      <c:pt idx="1478" formatCode="General">
                        <c:v>-9.5865582586614499E-4</c:v>
                      </c:pt>
                      <c:pt idx="1479" formatCode="General">
                        <c:v>-9.5535991858566296E-4</c:v>
                      </c:pt>
                      <c:pt idx="1480" formatCode="General">
                        <c:v>-9.0915435472306496E-4</c:v>
                      </c:pt>
                      <c:pt idx="1481" formatCode="General">
                        <c:v>-9.18738341589225E-4</c:v>
                      </c:pt>
                      <c:pt idx="1482" formatCode="General">
                        <c:v>-8.95371917144717E-4</c:v>
                      </c:pt>
                      <c:pt idx="1483" formatCode="General">
                        <c:v>-9.2803111560679503E-4</c:v>
                      </c:pt>
                      <c:pt idx="1484" formatCode="General">
                        <c:v>-9.0574014881635305E-4</c:v>
                      </c:pt>
                      <c:pt idx="1485" formatCode="General">
                        <c:v>-9.2339186884126496E-4</c:v>
                      </c:pt>
                      <c:pt idx="1486" formatCode="General">
                        <c:v>-9.2218883371805098E-4</c:v>
                      </c:pt>
                      <c:pt idx="1487" formatCode="General">
                        <c:v>-9.6188365379096404E-4</c:v>
                      </c:pt>
                      <c:pt idx="1488" formatCode="General">
                        <c:v>-9.1274688542523495E-4</c:v>
                      </c:pt>
                      <c:pt idx="1489" formatCode="General">
                        <c:v>-9.03389515582293E-4</c:v>
                      </c:pt>
                      <c:pt idx="1490" formatCode="General">
                        <c:v>-9.5258883010213003E-4</c:v>
                      </c:pt>
                      <c:pt idx="1491" formatCode="General">
                        <c:v>-8.6738511855966797E-4</c:v>
                      </c:pt>
                      <c:pt idx="1492" formatCode="General">
                        <c:v>-9.24281002447983E-4</c:v>
                      </c:pt>
                      <c:pt idx="1493" formatCode="General">
                        <c:v>-8.5921990461196101E-4</c:v>
                      </c:pt>
                      <c:pt idx="1494" formatCode="General">
                        <c:v>-9.2922049945452605E-4</c:v>
                      </c:pt>
                      <c:pt idx="1495" formatCode="General">
                        <c:v>-9.0879725677203899E-4</c:v>
                      </c:pt>
                      <c:pt idx="1496" formatCode="General">
                        <c:v>-9.14207747066698E-4</c:v>
                      </c:pt>
                      <c:pt idx="1497" formatCode="General">
                        <c:v>-9.0615114654944804E-4</c:v>
                      </c:pt>
                      <c:pt idx="1498" formatCode="General">
                        <c:v>-9.4948470820390004E-4</c:v>
                      </c:pt>
                      <c:pt idx="1499" formatCode="General">
                        <c:v>-8.6454422478237898E-4</c:v>
                      </c:pt>
                      <c:pt idx="1500" formatCode="General">
                        <c:v>-8.7063218291072604E-4</c:v>
                      </c:pt>
                      <c:pt idx="1501" formatCode="General">
                        <c:v>-9.2307966440445099E-4</c:v>
                      </c:pt>
                      <c:pt idx="1502" formatCode="General">
                        <c:v>-9.1814774710091902E-4</c:v>
                      </c:pt>
                      <c:pt idx="1503" formatCode="General">
                        <c:v>-8.8167273860272804E-4</c:v>
                      </c:pt>
                      <c:pt idx="1504" formatCode="General">
                        <c:v>-8.7133335949324503E-4</c:v>
                      </c:pt>
                      <c:pt idx="1505" formatCode="General">
                        <c:v>-8.7999951037276002E-4</c:v>
                      </c:pt>
                      <c:pt idx="1506" formatCode="General">
                        <c:v>-9.1307613655123904E-4</c:v>
                      </c:pt>
                      <c:pt idx="1507" formatCode="General">
                        <c:v>-8.9939533825770797E-4</c:v>
                      </c:pt>
                      <c:pt idx="1508" formatCode="General">
                        <c:v>-8.9770798507096997E-4</c:v>
                      </c:pt>
                      <c:pt idx="1509" formatCode="General">
                        <c:v>-8.8103804467228595E-4</c:v>
                      </c:pt>
                      <c:pt idx="1510" formatCode="General">
                        <c:v>-9.0593870527365503E-4</c:v>
                      </c:pt>
                      <c:pt idx="1511" formatCode="General">
                        <c:v>-9.2027757810094401E-4</c:v>
                      </c:pt>
                      <c:pt idx="1512" formatCode="General">
                        <c:v>-8.9970211757709698E-4</c:v>
                      </c:pt>
                      <c:pt idx="1513" formatCode="General">
                        <c:v>-9.0054413998907196E-4</c:v>
                      </c:pt>
                      <c:pt idx="1514" formatCode="General">
                        <c:v>-8.5693179063639502E-4</c:v>
                      </c:pt>
                      <c:pt idx="1515" formatCode="General">
                        <c:v>-8.7746375552369405E-4</c:v>
                      </c:pt>
                      <c:pt idx="1516" formatCode="General">
                        <c:v>-8.4908281357418396E-4</c:v>
                      </c:pt>
                      <c:pt idx="1517" formatCode="General">
                        <c:v>-8.5996445831603796E-4</c:v>
                      </c:pt>
                      <c:pt idx="1518" formatCode="General">
                        <c:v>-8.4907677232658402E-4</c:v>
                      </c:pt>
                      <c:pt idx="1519" formatCode="General">
                        <c:v>-8.4688872841121802E-4</c:v>
                      </c:pt>
                      <c:pt idx="1520" formatCode="General">
                        <c:v>-8.8276093304706204E-4</c:v>
                      </c:pt>
                      <c:pt idx="1521" formatCode="General">
                        <c:v>-8.8753830329392903E-4</c:v>
                      </c:pt>
                      <c:pt idx="1522" formatCode="General">
                        <c:v>-8.31266829114591E-4</c:v>
                      </c:pt>
                      <c:pt idx="1523" formatCode="General">
                        <c:v>-8.6285655735292299E-4</c:v>
                      </c:pt>
                      <c:pt idx="1524" formatCode="General">
                        <c:v>-8.3073218364764596E-4</c:v>
                      </c:pt>
                      <c:pt idx="1525" formatCode="General">
                        <c:v>-8.9872068775071596E-4</c:v>
                      </c:pt>
                      <c:pt idx="1526" formatCode="General">
                        <c:v>-8.7981480368865797E-4</c:v>
                      </c:pt>
                      <c:pt idx="1527" formatCode="General">
                        <c:v>-8.5901089317578995E-4</c:v>
                      </c:pt>
                      <c:pt idx="1528" formatCode="General">
                        <c:v>-8.6869337642777298E-4</c:v>
                      </c:pt>
                      <c:pt idx="1529" formatCode="General">
                        <c:v>-8.7744908270817698E-4</c:v>
                      </c:pt>
                      <c:pt idx="1530" formatCode="General">
                        <c:v>-8.5765215806081398E-4</c:v>
                      </c:pt>
                      <c:pt idx="1531" formatCode="General">
                        <c:v>-9.1265319752220598E-4</c:v>
                      </c:pt>
                      <c:pt idx="1532" formatCode="General">
                        <c:v>-8.1881768375337304E-4</c:v>
                      </c:pt>
                      <c:pt idx="1533" formatCode="General">
                        <c:v>-8.4327217834663396E-4</c:v>
                      </c:pt>
                      <c:pt idx="1534" formatCode="General">
                        <c:v>-8.5126555386703603E-4</c:v>
                      </c:pt>
                      <c:pt idx="1535" formatCode="General">
                        <c:v>-8.5961822293444904E-4</c:v>
                      </c:pt>
                      <c:pt idx="1536" formatCode="General">
                        <c:v>-8.5695670976240399E-4</c:v>
                      </c:pt>
                      <c:pt idx="1537" formatCode="General">
                        <c:v>-8.7444407514464001E-4</c:v>
                      </c:pt>
                      <c:pt idx="1538" formatCode="General">
                        <c:v>-8.6877248512357995E-4</c:v>
                      </c:pt>
                      <c:pt idx="1539" formatCode="General">
                        <c:v>-8.9575961709184701E-4</c:v>
                      </c:pt>
                      <c:pt idx="1540" formatCode="General">
                        <c:v>-8.5484545148489701E-4</c:v>
                      </c:pt>
                      <c:pt idx="1541" formatCode="General">
                        <c:v>-8.4652208598376703E-4</c:v>
                      </c:pt>
                      <c:pt idx="1542" formatCode="General">
                        <c:v>-8.28107239364622E-4</c:v>
                      </c:pt>
                      <c:pt idx="1543" formatCode="General">
                        <c:v>-8.2324160041216796E-4</c:v>
                      </c:pt>
                      <c:pt idx="1544" formatCode="General">
                        <c:v>-8.8804189137608504E-4</c:v>
                      </c:pt>
                      <c:pt idx="1545" formatCode="General">
                        <c:v>-8.4351214468833102E-4</c:v>
                      </c:pt>
                      <c:pt idx="1546" formatCode="General">
                        <c:v>-8.4375514493650698E-4</c:v>
                      </c:pt>
                      <c:pt idx="1547" formatCode="General">
                        <c:v>-8.0982565582477797E-4</c:v>
                      </c:pt>
                      <c:pt idx="1548" formatCode="General">
                        <c:v>-8.14539464361776E-4</c:v>
                      </c:pt>
                      <c:pt idx="1549" formatCode="General">
                        <c:v>-8.0500578634264597E-4</c:v>
                      </c:pt>
                      <c:pt idx="1550" formatCode="General">
                        <c:v>-8.4167908403927501E-4</c:v>
                      </c:pt>
                      <c:pt idx="1551" formatCode="General">
                        <c:v>-8.9860770864701102E-4</c:v>
                      </c:pt>
                      <c:pt idx="1552" formatCode="General">
                        <c:v>-8.0189578634447701E-4</c:v>
                      </c:pt>
                      <c:pt idx="1553" formatCode="General">
                        <c:v>-7.9957977519208004E-4</c:v>
                      </c:pt>
                      <c:pt idx="1554" formatCode="General">
                        <c:v>-8.1945341817950203E-4</c:v>
                      </c:pt>
                      <c:pt idx="1555" formatCode="General">
                        <c:v>-8.2648640260841598E-4</c:v>
                      </c:pt>
                      <c:pt idx="1556" formatCode="General">
                        <c:v>-8.04108488916453E-4</c:v>
                      </c:pt>
                      <c:pt idx="1557" formatCode="General">
                        <c:v>-8.2987939404962404E-4</c:v>
                      </c:pt>
                      <c:pt idx="1558" formatCode="General">
                        <c:v>-8.1810322209315597E-4</c:v>
                      </c:pt>
                      <c:pt idx="1559" formatCode="General">
                        <c:v>-8.2711252329137005E-4</c:v>
                      </c:pt>
                      <c:pt idx="1560" formatCode="General">
                        <c:v>-8.6122328332148296E-4</c:v>
                      </c:pt>
                      <c:pt idx="1561" formatCode="General">
                        <c:v>-8.1422216756423199E-4</c:v>
                      </c:pt>
                      <c:pt idx="1562" formatCode="General">
                        <c:v>-8.1335001646793304E-4</c:v>
                      </c:pt>
                      <c:pt idx="1563" formatCode="General">
                        <c:v>-8.2381530069022097E-4</c:v>
                      </c:pt>
                      <c:pt idx="1564" formatCode="General">
                        <c:v>-8.2116288845867096E-4</c:v>
                      </c:pt>
                      <c:pt idx="1565" formatCode="General">
                        <c:v>-7.8725106297481795E-4</c:v>
                      </c:pt>
                      <c:pt idx="1566" formatCode="General">
                        <c:v>-8.3330061521028097E-4</c:v>
                      </c:pt>
                      <c:pt idx="1567" formatCode="General">
                        <c:v>-8.0757499167509895E-4</c:v>
                      </c:pt>
                      <c:pt idx="1568" formatCode="General">
                        <c:v>-8.3539627314575403E-4</c:v>
                      </c:pt>
                      <c:pt idx="1569" formatCode="General">
                        <c:v>-8.1376713241706805E-4</c:v>
                      </c:pt>
                      <c:pt idx="1570" formatCode="General">
                        <c:v>-7.8992471938978104E-4</c:v>
                      </c:pt>
                      <c:pt idx="1571" formatCode="General">
                        <c:v>-8.1869880135616402E-4</c:v>
                      </c:pt>
                      <c:pt idx="1572" formatCode="General">
                        <c:v>-8.2703541394442003E-4</c:v>
                      </c:pt>
                      <c:pt idx="1573" formatCode="General">
                        <c:v>-7.9814066768756E-4</c:v>
                      </c:pt>
                      <c:pt idx="1574" formatCode="General">
                        <c:v>-8.1284739558929603E-4</c:v>
                      </c:pt>
                      <c:pt idx="1575" formatCode="General">
                        <c:v>-8.3224891786434199E-4</c:v>
                      </c:pt>
                      <c:pt idx="1576" formatCode="General">
                        <c:v>-8.3297932955345502E-4</c:v>
                      </c:pt>
                      <c:pt idx="1577" formatCode="General">
                        <c:v>-8.1626705167140302E-4</c:v>
                      </c:pt>
                      <c:pt idx="1578" formatCode="General">
                        <c:v>-7.8229801868856595E-4</c:v>
                      </c:pt>
                      <c:pt idx="1579" formatCode="General">
                        <c:v>-8.4704369152583401E-4</c:v>
                      </c:pt>
                      <c:pt idx="1580" formatCode="General">
                        <c:v>-7.7245271512852895E-4</c:v>
                      </c:pt>
                      <c:pt idx="1581" formatCode="General">
                        <c:v>-8.5774893056055903E-4</c:v>
                      </c:pt>
                      <c:pt idx="1582" formatCode="General">
                        <c:v>-7.9454332459479699E-4</c:v>
                      </c:pt>
                      <c:pt idx="1583" formatCode="General">
                        <c:v>-7.7407749867553204E-4</c:v>
                      </c:pt>
                      <c:pt idx="1584" formatCode="General">
                        <c:v>-8.1688187797457899E-4</c:v>
                      </c:pt>
                      <c:pt idx="1585" formatCode="General">
                        <c:v>-8.1810731721988804E-4</c:v>
                      </c:pt>
                      <c:pt idx="1586" formatCode="General">
                        <c:v>-7.84200061885476E-4</c:v>
                      </c:pt>
                      <c:pt idx="1587" formatCode="General">
                        <c:v>-7.89031385904568E-4</c:v>
                      </c:pt>
                      <c:pt idx="1588" formatCode="General">
                        <c:v>-7.7128275123580705E-4</c:v>
                      </c:pt>
                      <c:pt idx="1589" formatCode="General">
                        <c:v>-7.8494972301595598E-4</c:v>
                      </c:pt>
                      <c:pt idx="1590" formatCode="General">
                        <c:v>-7.5969792097789902E-4</c:v>
                      </c:pt>
                      <c:pt idx="1591" formatCode="General">
                        <c:v>-7.8739661730528598E-4</c:v>
                      </c:pt>
                      <c:pt idx="1592" formatCode="General">
                        <c:v>-7.8704738726143703E-4</c:v>
                      </c:pt>
                      <c:pt idx="1593" formatCode="General">
                        <c:v>-7.6500920894859202E-4</c:v>
                      </c:pt>
                      <c:pt idx="1594" formatCode="General">
                        <c:v>-7.7326207899175697E-4</c:v>
                      </c:pt>
                      <c:pt idx="1595" formatCode="General">
                        <c:v>-7.4809679496581601E-4</c:v>
                      </c:pt>
                      <c:pt idx="1596" formatCode="General">
                        <c:v>-7.4521624397738597E-4</c:v>
                      </c:pt>
                      <c:pt idx="1597" formatCode="General">
                        <c:v>-7.6725631852810896E-4</c:v>
                      </c:pt>
                      <c:pt idx="1598" formatCode="General">
                        <c:v>-7.8448551097405898E-4</c:v>
                      </c:pt>
                      <c:pt idx="1599" formatCode="General">
                        <c:v>-7.6270392524025604E-4</c:v>
                      </c:pt>
                      <c:pt idx="1600" formatCode="General">
                        <c:v>-7.8766473521890798E-4</c:v>
                      </c:pt>
                      <c:pt idx="1601" formatCode="General">
                        <c:v>-8.2146497811921599E-4</c:v>
                      </c:pt>
                      <c:pt idx="1602" formatCode="General">
                        <c:v>-7.93498566304878E-4</c:v>
                      </c:pt>
                      <c:pt idx="1603" formatCode="General">
                        <c:v>-7.7744542391001504E-4</c:v>
                      </c:pt>
                      <c:pt idx="1604" formatCode="General">
                        <c:v>-7.9541223226532796E-4</c:v>
                      </c:pt>
                      <c:pt idx="1605" formatCode="General">
                        <c:v>-7.6991327996510405E-4</c:v>
                      </c:pt>
                      <c:pt idx="1606" formatCode="General">
                        <c:v>-7.6611091158434205E-4</c:v>
                      </c:pt>
                      <c:pt idx="1607" formatCode="General">
                        <c:v>-8.2268208386107405E-4</c:v>
                      </c:pt>
                      <c:pt idx="1608" formatCode="General">
                        <c:v>-7.6279890182625904E-4</c:v>
                      </c:pt>
                      <c:pt idx="1609" formatCode="General">
                        <c:v>-8.2776530181127199E-4</c:v>
                      </c:pt>
                      <c:pt idx="1610" formatCode="General">
                        <c:v>-7.27002001518038E-4</c:v>
                      </c:pt>
                      <c:pt idx="1611" formatCode="General">
                        <c:v>-8.3210311485918201E-4</c:v>
                      </c:pt>
                      <c:pt idx="1612" formatCode="General">
                        <c:v>-7.7735057899088605E-4</c:v>
                      </c:pt>
                      <c:pt idx="1613" formatCode="General">
                        <c:v>-7.7755367688680003E-4</c:v>
                      </c:pt>
                      <c:pt idx="1614" formatCode="General">
                        <c:v>-7.7307742582356201E-4</c:v>
                      </c:pt>
                      <c:pt idx="1615" formatCode="General">
                        <c:v>-7.80046271785195E-4</c:v>
                      </c:pt>
                      <c:pt idx="1616" formatCode="General">
                        <c:v>-7.8945854418728805E-4</c:v>
                      </c:pt>
                      <c:pt idx="1617" formatCode="General">
                        <c:v>-7.5576558489591299E-4</c:v>
                      </c:pt>
                      <c:pt idx="1618" formatCode="General">
                        <c:v>-7.8015987281055397E-4</c:v>
                      </c:pt>
                      <c:pt idx="1619" formatCode="General">
                        <c:v>-7.5017730260174898E-4</c:v>
                      </c:pt>
                      <c:pt idx="1620" formatCode="General">
                        <c:v>-7.6677064760997797E-4</c:v>
                      </c:pt>
                      <c:pt idx="1621" formatCode="General">
                        <c:v>-7.7282694500730798E-4</c:v>
                      </c:pt>
                      <c:pt idx="1622" formatCode="General">
                        <c:v>-7.6735158736738205E-4</c:v>
                      </c:pt>
                      <c:pt idx="1623" formatCode="General">
                        <c:v>-7.1799521712598801E-4</c:v>
                      </c:pt>
                      <c:pt idx="1624" formatCode="General">
                        <c:v>-7.8221376042609202E-4</c:v>
                      </c:pt>
                      <c:pt idx="1625" formatCode="General">
                        <c:v>-7.8162033689367096E-4</c:v>
                      </c:pt>
                      <c:pt idx="1626" formatCode="General">
                        <c:v>-7.4437260078228198E-4</c:v>
                      </c:pt>
                      <c:pt idx="1627" formatCode="General">
                        <c:v>-7.8956199521016996E-4</c:v>
                      </c:pt>
                      <c:pt idx="1628" formatCode="General">
                        <c:v>-7.9034763532016003E-4</c:v>
                      </c:pt>
                      <c:pt idx="1629" formatCode="General">
                        <c:v>-7.7483487208742502E-4</c:v>
                      </c:pt>
                      <c:pt idx="1630" formatCode="General">
                        <c:v>-7.53571104984581E-4</c:v>
                      </c:pt>
                      <c:pt idx="1631" formatCode="General">
                        <c:v>-7.2587123383306403E-4</c:v>
                      </c:pt>
                      <c:pt idx="1632" formatCode="General">
                        <c:v>-7.7756637102261198E-4</c:v>
                      </c:pt>
                      <c:pt idx="1633" formatCode="General">
                        <c:v>-7.3498527745253399E-4</c:v>
                      </c:pt>
                      <c:pt idx="1634" formatCode="General">
                        <c:v>-7.29798234141001E-4</c:v>
                      </c:pt>
                      <c:pt idx="1635" formatCode="General">
                        <c:v>-7.5672427072127197E-4</c:v>
                      </c:pt>
                      <c:pt idx="1636" formatCode="General">
                        <c:v>-7.4544655880364201E-4</c:v>
                      </c:pt>
                      <c:pt idx="1637" formatCode="General">
                        <c:v>-7.60680323885094E-4</c:v>
                      </c:pt>
                      <c:pt idx="1638" formatCode="General">
                        <c:v>-7.6670293124737703E-4</c:v>
                      </c:pt>
                      <c:pt idx="1639" formatCode="General">
                        <c:v>-8.0929569976160502E-4</c:v>
                      </c:pt>
                      <c:pt idx="1640" formatCode="General">
                        <c:v>-7.5732861672278301E-4</c:v>
                      </c:pt>
                      <c:pt idx="1641" formatCode="General">
                        <c:v>-7.6020811827318005E-4</c:v>
                      </c:pt>
                      <c:pt idx="1642" formatCode="General">
                        <c:v>-7.17598855090589E-4</c:v>
                      </c:pt>
                      <c:pt idx="1643" formatCode="General">
                        <c:v>-7.2505575300041598E-4</c:v>
                      </c:pt>
                      <c:pt idx="1644" formatCode="General">
                        <c:v>-7.2128900782817502E-4</c:v>
                      </c:pt>
                      <c:pt idx="1645" formatCode="General">
                        <c:v>-7.3918935705329005E-4</c:v>
                      </c:pt>
                      <c:pt idx="1646" formatCode="General">
                        <c:v>-7.5666029459171998E-4</c:v>
                      </c:pt>
                      <c:pt idx="1647" formatCode="General">
                        <c:v>-7.1676939532505602E-4</c:v>
                      </c:pt>
                      <c:pt idx="1648" formatCode="General">
                        <c:v>-7.7529029679631104E-4</c:v>
                      </c:pt>
                      <c:pt idx="1649" formatCode="General">
                        <c:v>-7.6578561573778601E-4</c:v>
                      </c:pt>
                      <c:pt idx="1650" formatCode="General">
                        <c:v>-7.1500036078688196E-4</c:v>
                      </c:pt>
                      <c:pt idx="1651" formatCode="General">
                        <c:v>-7.4803038668740096E-4</c:v>
                      </c:pt>
                      <c:pt idx="1652" formatCode="General">
                        <c:v>-7.2452619972305002E-4</c:v>
                      </c:pt>
                      <c:pt idx="1653" formatCode="General">
                        <c:v>-7.3602055612694505E-4</c:v>
                      </c:pt>
                      <c:pt idx="1654" formatCode="General">
                        <c:v>-7.5865702178719199E-4</c:v>
                      </c:pt>
                      <c:pt idx="1655" formatCode="General">
                        <c:v>-7.2718738838704303E-4</c:v>
                      </c:pt>
                      <c:pt idx="1656" formatCode="General">
                        <c:v>-7.11961334266773E-4</c:v>
                      </c:pt>
                      <c:pt idx="1657" formatCode="General">
                        <c:v>-7.3595223326316302E-4</c:v>
                      </c:pt>
                      <c:pt idx="1658" formatCode="General">
                        <c:v>-6.9039837879973295E-4</c:v>
                      </c:pt>
                      <c:pt idx="1659" formatCode="General">
                        <c:v>-6.9380303170956802E-4</c:v>
                      </c:pt>
                      <c:pt idx="1660" formatCode="General">
                        <c:v>-6.6628258574023195E-4</c:v>
                      </c:pt>
                      <c:pt idx="1661" formatCode="General">
                        <c:v>-7.7323093193556905E-4</c:v>
                      </c:pt>
                      <c:pt idx="1662" formatCode="General">
                        <c:v>-7.4145651136644001E-4</c:v>
                      </c:pt>
                      <c:pt idx="1663" formatCode="General">
                        <c:v>-7.0554837193149804E-4</c:v>
                      </c:pt>
                      <c:pt idx="1664" formatCode="General">
                        <c:v>-7.5115677837386103E-4</c:v>
                      </c:pt>
                      <c:pt idx="1665" formatCode="General">
                        <c:v>-7.2390820624725104E-4</c:v>
                      </c:pt>
                      <c:pt idx="1666" formatCode="General">
                        <c:v>-6.9913972308541597E-4</c:v>
                      </c:pt>
                      <c:pt idx="1667" formatCode="General">
                        <c:v>-7.4966993140918904E-4</c:v>
                      </c:pt>
                      <c:pt idx="1668" formatCode="General">
                        <c:v>-7.4230946684276998E-4</c:v>
                      </c:pt>
                      <c:pt idx="1669" formatCode="General">
                        <c:v>-7.4085085537577903E-4</c:v>
                      </c:pt>
                      <c:pt idx="1670" formatCode="General">
                        <c:v>-7.2496348610912498E-4</c:v>
                      </c:pt>
                      <c:pt idx="1671" formatCode="General">
                        <c:v>-7.4488806508754796E-4</c:v>
                      </c:pt>
                      <c:pt idx="1672" formatCode="General">
                        <c:v>-7.5513376790254001E-4</c:v>
                      </c:pt>
                      <c:pt idx="1673" formatCode="General">
                        <c:v>-6.8080039405501698E-4</c:v>
                      </c:pt>
                      <c:pt idx="1674" formatCode="General">
                        <c:v>-7.14828432781626E-4</c:v>
                      </c:pt>
                      <c:pt idx="1675" formatCode="General">
                        <c:v>-7.4714240634625895E-4</c:v>
                      </c:pt>
                      <c:pt idx="1676" formatCode="General">
                        <c:v>-6.7567572465731304E-4</c:v>
                      </c:pt>
                      <c:pt idx="1677" formatCode="General">
                        <c:v>-7.2352221548599601E-4</c:v>
                      </c:pt>
                      <c:pt idx="1678" formatCode="General">
                        <c:v>-7.5492319785421696E-4</c:v>
                      </c:pt>
                      <c:pt idx="1679" formatCode="General">
                        <c:v>-7.4136141192154804E-4</c:v>
                      </c:pt>
                      <c:pt idx="1680" formatCode="General">
                        <c:v>-7.4705737831466104E-4</c:v>
                      </c:pt>
                      <c:pt idx="1681" formatCode="General">
                        <c:v>-6.9076434225110003E-4</c:v>
                      </c:pt>
                      <c:pt idx="1682" formatCode="General">
                        <c:v>-6.9187933306308705E-4</c:v>
                      </c:pt>
                      <c:pt idx="1683" formatCode="General">
                        <c:v>-7.5398245913851295E-4</c:v>
                      </c:pt>
                      <c:pt idx="1684" formatCode="General">
                        <c:v>-6.9391897136742895E-4</c:v>
                      </c:pt>
                      <c:pt idx="1685" formatCode="General">
                        <c:v>-6.8867172480371105E-4</c:v>
                      </c:pt>
                      <c:pt idx="1686" formatCode="General">
                        <c:v>-7.4933585852395295E-4</c:v>
                      </c:pt>
                      <c:pt idx="1687" formatCode="General">
                        <c:v>-7.2431473849111103E-4</c:v>
                      </c:pt>
                      <c:pt idx="1688" formatCode="General">
                        <c:v>-6.9701321976235297E-4</c:v>
                      </c:pt>
                      <c:pt idx="1689" formatCode="General">
                        <c:v>-6.9583317268591405E-4</c:v>
                      </c:pt>
                      <c:pt idx="1690" formatCode="General">
                        <c:v>-6.8672861333824396E-4</c:v>
                      </c:pt>
                      <c:pt idx="1691" formatCode="General">
                        <c:v>-7.1958173751014297E-4</c:v>
                      </c:pt>
                      <c:pt idx="1692" formatCode="General">
                        <c:v>-7.2893440890072598E-4</c:v>
                      </c:pt>
                      <c:pt idx="1693" formatCode="General">
                        <c:v>-7.1999328545334601E-4</c:v>
                      </c:pt>
                      <c:pt idx="1694" formatCode="General">
                        <c:v>-7.1334298314440297E-4</c:v>
                      </c:pt>
                      <c:pt idx="1695" formatCode="General">
                        <c:v>-6.8483711646191801E-4</c:v>
                      </c:pt>
                      <c:pt idx="1696" formatCode="General">
                        <c:v>-6.85533927897739E-4</c:v>
                      </c:pt>
                      <c:pt idx="1697" formatCode="General">
                        <c:v>-6.8403479971793004E-4</c:v>
                      </c:pt>
                      <c:pt idx="1698" formatCode="General">
                        <c:v>-6.7454276119214998E-4</c:v>
                      </c:pt>
                      <c:pt idx="1699" formatCode="General">
                        <c:v>-6.8906303288832202E-4</c:v>
                      </c:pt>
                      <c:pt idx="1700" formatCode="General">
                        <c:v>-7.0893728116157902E-4</c:v>
                      </c:pt>
                      <c:pt idx="1701" formatCode="General">
                        <c:v>-6.9018825224654505E-4</c:v>
                      </c:pt>
                      <c:pt idx="1702" formatCode="General">
                        <c:v>-7.0570828586714895E-4</c:v>
                      </c:pt>
                      <c:pt idx="1703" formatCode="General">
                        <c:v>-7.0320138618172601E-4</c:v>
                      </c:pt>
                      <c:pt idx="1704" formatCode="General">
                        <c:v>-7.0358900573639499E-4</c:v>
                      </c:pt>
                      <c:pt idx="1705" formatCode="General">
                        <c:v>-6.8644908155202804E-4</c:v>
                      </c:pt>
                      <c:pt idx="1706" formatCode="General">
                        <c:v>-6.9705901280773196E-4</c:v>
                      </c:pt>
                      <c:pt idx="1707" formatCode="General">
                        <c:v>-6.7289852420791905E-4</c:v>
                      </c:pt>
                      <c:pt idx="1708" formatCode="General">
                        <c:v>-6.9942484385979002E-4</c:v>
                      </c:pt>
                      <c:pt idx="1709" formatCode="General">
                        <c:v>-6.78441334647573E-4</c:v>
                      </c:pt>
                      <c:pt idx="1710" formatCode="General">
                        <c:v>-6.9994720585125501E-4</c:v>
                      </c:pt>
                      <c:pt idx="1711" formatCode="General">
                        <c:v>-6.5733748181859904E-4</c:v>
                      </c:pt>
                      <c:pt idx="1712" formatCode="General">
                        <c:v>-6.3889477049850797E-4</c:v>
                      </c:pt>
                      <c:pt idx="1713" formatCode="General">
                        <c:v>-6.6955503089536803E-4</c:v>
                      </c:pt>
                      <c:pt idx="1714" formatCode="General">
                        <c:v>-6.3080632221785497E-4</c:v>
                      </c:pt>
                      <c:pt idx="1715" formatCode="General">
                        <c:v>-7.0960467754202202E-4</c:v>
                      </c:pt>
                      <c:pt idx="1716" formatCode="General">
                        <c:v>-6.7067581922284898E-4</c:v>
                      </c:pt>
                      <c:pt idx="1717" formatCode="General">
                        <c:v>-6.5458196803850005E-4</c:v>
                      </c:pt>
                      <c:pt idx="1718" formatCode="General">
                        <c:v>-6.5772332847873404E-4</c:v>
                      </c:pt>
                      <c:pt idx="1719" formatCode="General">
                        <c:v>-6.5711889432436298E-4</c:v>
                      </c:pt>
                      <c:pt idx="1720" formatCode="General">
                        <c:v>-6.6603024056692398E-4</c:v>
                      </c:pt>
                      <c:pt idx="1721" formatCode="General">
                        <c:v>-6.5974774910037399E-4</c:v>
                      </c:pt>
                      <c:pt idx="1722" formatCode="General">
                        <c:v>-6.8951625114403801E-4</c:v>
                      </c:pt>
                      <c:pt idx="1723" formatCode="General">
                        <c:v>-6.8151740341892899E-4</c:v>
                      </c:pt>
                      <c:pt idx="1724" formatCode="General">
                        <c:v>-6.7647463963762904E-4</c:v>
                      </c:pt>
                      <c:pt idx="1725" formatCode="General">
                        <c:v>-7.0305060338857E-4</c:v>
                      </c:pt>
                      <c:pt idx="1726" formatCode="General">
                        <c:v>-6.6607854233479097E-4</c:v>
                      </c:pt>
                      <c:pt idx="1727" formatCode="General">
                        <c:v>-6.6111727598243105E-4</c:v>
                      </c:pt>
                      <c:pt idx="1728" formatCode="General">
                        <c:v>-6.57748232128715E-4</c:v>
                      </c:pt>
                      <c:pt idx="1729" formatCode="General">
                        <c:v>-6.5286777624514001E-4</c:v>
                      </c:pt>
                      <c:pt idx="1730" formatCode="General">
                        <c:v>-6.6707959214396505E-4</c:v>
                      </c:pt>
                      <c:pt idx="1731" formatCode="General">
                        <c:v>-7.0510991583307104E-4</c:v>
                      </c:pt>
                      <c:pt idx="1732" formatCode="General">
                        <c:v>-6.6632205763521204E-4</c:v>
                      </c:pt>
                      <c:pt idx="1733" formatCode="General">
                        <c:v>-6.9221952474521104E-4</c:v>
                      </c:pt>
                      <c:pt idx="1734" formatCode="General">
                        <c:v>-6.8424198620734001E-4</c:v>
                      </c:pt>
                      <c:pt idx="1735" formatCode="General">
                        <c:v>-6.8548694629175504E-4</c:v>
                      </c:pt>
                      <c:pt idx="1736" formatCode="General">
                        <c:v>-6.61125540845242E-4</c:v>
                      </c:pt>
                      <c:pt idx="1737" formatCode="General">
                        <c:v>-6.9090678408944802E-4</c:v>
                      </c:pt>
                      <c:pt idx="1738" formatCode="General">
                        <c:v>-7.0082754345274602E-4</c:v>
                      </c:pt>
                      <c:pt idx="1739" formatCode="General">
                        <c:v>-6.5688385962670199E-4</c:v>
                      </c:pt>
                      <c:pt idx="1740" formatCode="General">
                        <c:v>-6.3415831236069103E-4</c:v>
                      </c:pt>
                      <c:pt idx="1741" formatCode="General">
                        <c:v>-6.9186105406719104E-4</c:v>
                      </c:pt>
                      <c:pt idx="1742" formatCode="General">
                        <c:v>-6.6066653871302901E-4</c:v>
                      </c:pt>
                      <c:pt idx="1743" formatCode="General">
                        <c:v>-6.5913115640203897E-4</c:v>
                      </c:pt>
                      <c:pt idx="1744" formatCode="General">
                        <c:v>-7.3790171520656499E-4</c:v>
                      </c:pt>
                      <c:pt idx="1745" formatCode="General">
                        <c:v>-6.9427797262932504E-4</c:v>
                      </c:pt>
                      <c:pt idx="1746" formatCode="General">
                        <c:v>-6.8183318770086198E-4</c:v>
                      </c:pt>
                      <c:pt idx="1747" formatCode="General">
                        <c:v>-6.9385486844043397E-4</c:v>
                      </c:pt>
                      <c:pt idx="1748" formatCode="General">
                        <c:v>-6.5296095566640502E-4</c:v>
                      </c:pt>
                      <c:pt idx="1749" formatCode="General">
                        <c:v>-6.4892431111144503E-4</c:v>
                      </c:pt>
                      <c:pt idx="1750" formatCode="General">
                        <c:v>-6.8303853741650503E-4</c:v>
                      </c:pt>
                      <c:pt idx="1751" formatCode="General">
                        <c:v>-6.9710682361119104E-4</c:v>
                      </c:pt>
                      <c:pt idx="1752" formatCode="General">
                        <c:v>-6.6711653313345095E-4</c:v>
                      </c:pt>
                      <c:pt idx="1753" formatCode="General">
                        <c:v>-6.4495093681256105E-4</c:v>
                      </c:pt>
                      <c:pt idx="1754" formatCode="General">
                        <c:v>-6.4632433433801603E-4</c:v>
                      </c:pt>
                      <c:pt idx="1755" formatCode="General">
                        <c:v>-6.5634044640381901E-4</c:v>
                      </c:pt>
                      <c:pt idx="1756" formatCode="General">
                        <c:v>-6.9697272961912599E-4</c:v>
                      </c:pt>
                      <c:pt idx="1757" formatCode="General">
                        <c:v>-6.6697762487542497E-4</c:v>
                      </c:pt>
                      <c:pt idx="1758" formatCode="General">
                        <c:v>-7.2774977421049896E-4</c:v>
                      </c:pt>
                      <c:pt idx="1759" formatCode="General">
                        <c:v>-6.2916984472879403E-4</c:v>
                      </c:pt>
                      <c:pt idx="1760" formatCode="General">
                        <c:v>-6.7303551694034502E-4</c:v>
                      </c:pt>
                      <c:pt idx="1761" formatCode="General">
                        <c:v>-7.3291487353436798E-4</c:v>
                      </c:pt>
                      <c:pt idx="1762" formatCode="General">
                        <c:v>-6.8103778477969805E-4</c:v>
                      </c:pt>
                      <c:pt idx="1763" formatCode="General">
                        <c:v>-6.7133961102017604E-4</c:v>
                      </c:pt>
                      <c:pt idx="1764" formatCode="General">
                        <c:v>-6.61348895227646E-4</c:v>
                      </c:pt>
                      <c:pt idx="1765" formatCode="General">
                        <c:v>-6.8318382762850205E-4</c:v>
                      </c:pt>
                      <c:pt idx="1766" formatCode="General">
                        <c:v>-6.03680821654333E-4</c:v>
                      </c:pt>
                      <c:pt idx="1767" formatCode="General">
                        <c:v>-6.3999082043013605E-4</c:v>
                      </c:pt>
                      <c:pt idx="1768" formatCode="General">
                        <c:v>-6.53134880986334E-4</c:v>
                      </c:pt>
                      <c:pt idx="1769" formatCode="General">
                        <c:v>-6.5816277248847098E-4</c:v>
                      </c:pt>
                      <c:pt idx="1770" formatCode="General">
                        <c:v>-6.5335359895076005E-4</c:v>
                      </c:pt>
                      <c:pt idx="1771" formatCode="General">
                        <c:v>-6.6306012511538196E-4</c:v>
                      </c:pt>
                      <c:pt idx="1772" formatCode="General">
                        <c:v>-7.0014185900212805E-4</c:v>
                      </c:pt>
                      <c:pt idx="1773" formatCode="General">
                        <c:v>-6.7585488630611198E-4</c:v>
                      </c:pt>
                      <c:pt idx="1774" formatCode="General">
                        <c:v>-6.5655656217076695E-4</c:v>
                      </c:pt>
                      <c:pt idx="1775" formatCode="General">
                        <c:v>-6.62993219897765E-4</c:v>
                      </c:pt>
                      <c:pt idx="1776" formatCode="General">
                        <c:v>-6.0821671346815898E-4</c:v>
                      </c:pt>
                      <c:pt idx="1777" formatCode="General">
                        <c:v>-6.8608625467838898E-4</c:v>
                      </c:pt>
                      <c:pt idx="1778" formatCode="General">
                        <c:v>-6.6343878372456498E-4</c:v>
                      </c:pt>
                      <c:pt idx="1779" formatCode="General">
                        <c:v>-6.8807805593480698E-4</c:v>
                      </c:pt>
                      <c:pt idx="1780" formatCode="General">
                        <c:v>-6.3725320378500998E-4</c:v>
                      </c:pt>
                      <c:pt idx="1781" formatCode="General">
                        <c:v>-6.7808904138401003E-4</c:v>
                      </c:pt>
                      <c:pt idx="1782" formatCode="General">
                        <c:v>-6.8303653561605198E-4</c:v>
                      </c:pt>
                      <c:pt idx="1783" formatCode="General">
                        <c:v>-6.1446325209279097E-4</c:v>
                      </c:pt>
                      <c:pt idx="1784" formatCode="General">
                        <c:v>-6.2855186293453295E-4</c:v>
                      </c:pt>
                      <c:pt idx="1785" formatCode="General">
                        <c:v>-6.3626572754979895E-4</c:v>
                      </c:pt>
                      <c:pt idx="1786" formatCode="General">
                        <c:v>-6.0555397124058003E-4</c:v>
                      </c:pt>
                      <c:pt idx="1787" formatCode="General">
                        <c:v>-6.5593145193398297E-4</c:v>
                      </c:pt>
                      <c:pt idx="1788" formatCode="General">
                        <c:v>-6.3957506842538805E-4</c:v>
                      </c:pt>
                      <c:pt idx="1789" formatCode="General">
                        <c:v>-6.2614445825608296E-4</c:v>
                      </c:pt>
                      <c:pt idx="1790" formatCode="General">
                        <c:v>-6.5174629742714805E-4</c:v>
                      </c:pt>
                      <c:pt idx="1791" formatCode="General">
                        <c:v>-6.7576700748189105E-4</c:v>
                      </c:pt>
                      <c:pt idx="1792" formatCode="General">
                        <c:v>-6.2093867858121295E-4</c:v>
                      </c:pt>
                      <c:pt idx="1793" formatCode="General">
                        <c:v>-6.2133113309884101E-4</c:v>
                      </c:pt>
                      <c:pt idx="1794" formatCode="General">
                        <c:v>-6.3296302427653202E-4</c:v>
                      </c:pt>
                      <c:pt idx="1795" formatCode="General">
                        <c:v>-6.3048166940851604E-4</c:v>
                      </c:pt>
                      <c:pt idx="1796" formatCode="General">
                        <c:v>-6.5907302259288702E-4</c:v>
                      </c:pt>
                      <c:pt idx="1797" formatCode="General">
                        <c:v>-6.96026797719313E-4</c:v>
                      </c:pt>
                      <c:pt idx="1798" formatCode="General">
                        <c:v>-6.2077056207668097E-4</c:v>
                      </c:pt>
                      <c:pt idx="1799" formatCode="General">
                        <c:v>-6.4161276308357502E-4</c:v>
                      </c:pt>
                      <c:pt idx="1800" formatCode="General">
                        <c:v>-6.3827802070024495E-4</c:v>
                      </c:pt>
                      <c:pt idx="1801" formatCode="General">
                        <c:v>-6.3435010937078499E-4</c:v>
                      </c:pt>
                      <c:pt idx="1802" formatCode="General">
                        <c:v>-6.6389959972498898E-4</c:v>
                      </c:pt>
                      <c:pt idx="1803" formatCode="General">
                        <c:v>-6.7611683510978801E-4</c:v>
                      </c:pt>
                      <c:pt idx="1804" formatCode="General">
                        <c:v>-6.10030623370468E-4</c:v>
                      </c:pt>
                      <c:pt idx="1805" formatCode="General">
                        <c:v>-6.4712749026679401E-4</c:v>
                      </c:pt>
                      <c:pt idx="1806" formatCode="General">
                        <c:v>-6.6741194576753799E-4</c:v>
                      </c:pt>
                      <c:pt idx="1807" formatCode="General">
                        <c:v>-6.98021720363282E-4</c:v>
                      </c:pt>
                      <c:pt idx="1808" formatCode="General">
                        <c:v>-6.4057382056746204E-4</c:v>
                      </c:pt>
                      <c:pt idx="1809" formatCode="General">
                        <c:v>-6.3973563067887197E-4</c:v>
                      </c:pt>
                      <c:pt idx="1810" formatCode="General">
                        <c:v>-6.7417948228551405E-4</c:v>
                      </c:pt>
                      <c:pt idx="1811" formatCode="General">
                        <c:v>-6.4858110986324E-4</c:v>
                      </c:pt>
                      <c:pt idx="1812" formatCode="General">
                        <c:v>-6.2198789787048798E-4</c:v>
                      </c:pt>
                      <c:pt idx="1813" formatCode="General">
                        <c:v>-6.1812691818221601E-4</c:v>
                      </c:pt>
                      <c:pt idx="1814" formatCode="General">
                        <c:v>-6.2351335222570999E-4</c:v>
                      </c:pt>
                      <c:pt idx="1815" formatCode="General">
                        <c:v>-6.3344349658966796E-4</c:v>
                      </c:pt>
                      <c:pt idx="1816" formatCode="General">
                        <c:v>-6.3347207681023097E-4</c:v>
                      </c:pt>
                      <c:pt idx="1817" formatCode="General">
                        <c:v>-6.2123798181755203E-4</c:v>
                      </c:pt>
                      <c:pt idx="1818" formatCode="General">
                        <c:v>-6.7067068275067105E-4</c:v>
                      </c:pt>
                      <c:pt idx="1819" formatCode="General">
                        <c:v>-6.5949622680382396E-4</c:v>
                      </c:pt>
                      <c:pt idx="1820" formatCode="General">
                        <c:v>-6.6676054382193905E-4</c:v>
                      </c:pt>
                      <c:pt idx="1821" formatCode="General">
                        <c:v>-6.1834125228324302E-4</c:v>
                      </c:pt>
                      <c:pt idx="1822" formatCode="General">
                        <c:v>-6.1878536623064602E-4</c:v>
                      </c:pt>
                      <c:pt idx="1823" formatCode="General">
                        <c:v>-6.5163008261785098E-4</c:v>
                      </c:pt>
                      <c:pt idx="1824" formatCode="General">
                        <c:v>-6.17273644223592E-4</c:v>
                      </c:pt>
                      <c:pt idx="1825" formatCode="General">
                        <c:v>-5.9736804649164498E-4</c:v>
                      </c:pt>
                      <c:pt idx="1826" formatCode="General">
                        <c:v>-6.8494879699358105E-4</c:v>
                      </c:pt>
                      <c:pt idx="1827" formatCode="General">
                        <c:v>-6.3178676355972398E-4</c:v>
                      </c:pt>
                      <c:pt idx="1828" formatCode="General">
                        <c:v>-6.3553775407252202E-4</c:v>
                      </c:pt>
                      <c:pt idx="1829" formatCode="General">
                        <c:v>-6.67190494369813E-4</c:v>
                      </c:pt>
                      <c:pt idx="1830" formatCode="General">
                        <c:v>-6.3395956786680395E-4</c:v>
                      </c:pt>
                      <c:pt idx="1831" formatCode="General">
                        <c:v>-6.7161406440597801E-4</c:v>
                      </c:pt>
                      <c:pt idx="1832" formatCode="General">
                        <c:v>-5.8866344666517599E-4</c:v>
                      </c:pt>
                      <c:pt idx="1833" formatCode="General">
                        <c:v>-6.1343532710545704E-4</c:v>
                      </c:pt>
                      <c:pt idx="1834" formatCode="General">
                        <c:v>-6.20332459307739E-4</c:v>
                      </c:pt>
                      <c:pt idx="1835" formatCode="General">
                        <c:v>-5.8727751705815398E-4</c:v>
                      </c:pt>
                      <c:pt idx="1836" formatCode="General">
                        <c:v>-6.1946381137642005E-4</c:v>
                      </c:pt>
                      <c:pt idx="1837" formatCode="General">
                        <c:v>-6.28904235343062E-4</c:v>
                      </c:pt>
                      <c:pt idx="1838" formatCode="General">
                        <c:v>-6.5597496438111601E-4</c:v>
                      </c:pt>
                      <c:pt idx="1839" formatCode="General">
                        <c:v>-6.1440017751958603E-4</c:v>
                      </c:pt>
                      <c:pt idx="1840" formatCode="General">
                        <c:v>-5.7372211895103504E-4</c:v>
                      </c:pt>
                      <c:pt idx="1841" formatCode="General">
                        <c:v>-6.3691646462831397E-4</c:v>
                      </c:pt>
                      <c:pt idx="1842" formatCode="General">
                        <c:v>-6.1278067694012304E-4</c:v>
                      </c:pt>
                      <c:pt idx="1843" formatCode="General">
                        <c:v>-6.1697753492566995E-4</c:v>
                      </c:pt>
                      <c:pt idx="1844" formatCode="General">
                        <c:v>-6.1869538626668796E-4</c:v>
                      </c:pt>
                      <c:pt idx="1845" formatCode="General">
                        <c:v>-6.0808452340520595E-4</c:v>
                      </c:pt>
                      <c:pt idx="1846" formatCode="General">
                        <c:v>-6.2691547300098096E-4</c:v>
                      </c:pt>
                      <c:pt idx="1847" formatCode="General">
                        <c:v>-5.8734361366307298E-4</c:v>
                      </c:pt>
                      <c:pt idx="1848" formatCode="General">
                        <c:v>-6.2986811136107304E-4</c:v>
                      </c:pt>
                      <c:pt idx="1849" formatCode="General">
                        <c:v>-6.4369200286455502E-4</c:v>
                      </c:pt>
                      <c:pt idx="1850" formatCode="General">
                        <c:v>-6.3259572089185501E-4</c:v>
                      </c:pt>
                      <c:pt idx="1851" formatCode="General">
                        <c:v>-6.30143941874453E-4</c:v>
                      </c:pt>
                      <c:pt idx="1852" formatCode="General">
                        <c:v>-6.3931636559162296E-4</c:v>
                      </c:pt>
                      <c:pt idx="1853" formatCode="General">
                        <c:v>-6.0277641074861596E-4</c:v>
                      </c:pt>
                      <c:pt idx="1854" formatCode="General">
                        <c:v>-6.0218400802484302E-4</c:v>
                      </c:pt>
                      <c:pt idx="1855" formatCode="General">
                        <c:v>-5.91088351133344E-4</c:v>
                      </c:pt>
                      <c:pt idx="1856" formatCode="General">
                        <c:v>-5.9128263950546198E-4</c:v>
                      </c:pt>
                      <c:pt idx="1857" formatCode="General">
                        <c:v>-6.0417922081830097E-4</c:v>
                      </c:pt>
                      <c:pt idx="1858" formatCode="General">
                        <c:v>-6.4742705391110996E-4</c:v>
                      </c:pt>
                      <c:pt idx="1859" formatCode="General">
                        <c:v>-5.8809931182058695E-4</c:v>
                      </c:pt>
                      <c:pt idx="1860" formatCode="General">
                        <c:v>-6.2906903764581995E-4</c:v>
                      </c:pt>
                      <c:pt idx="1861" formatCode="General">
                        <c:v>-5.8568090162506702E-4</c:v>
                      </c:pt>
                      <c:pt idx="1862" formatCode="General">
                        <c:v>-6.1048294219313002E-4</c:v>
                      </c:pt>
                      <c:pt idx="1863" formatCode="General">
                        <c:v>-5.8866618071148696E-4</c:v>
                      </c:pt>
                      <c:pt idx="1864" formatCode="General">
                        <c:v>-5.9385500605300002E-4</c:v>
                      </c:pt>
                      <c:pt idx="1865" formatCode="General">
                        <c:v>-5.8522966414972701E-4</c:v>
                      </c:pt>
                      <c:pt idx="1866" formatCode="General">
                        <c:v>-5.6783824188824401E-4</c:v>
                      </c:pt>
                      <c:pt idx="1867" formatCode="General">
                        <c:v>-6.1494317236433197E-4</c:v>
                      </c:pt>
                      <c:pt idx="1868" formatCode="General">
                        <c:v>-6.3195499521508699E-4</c:v>
                      </c:pt>
                      <c:pt idx="1869" formatCode="General">
                        <c:v>-6.0378225458412795E-4</c:v>
                      </c:pt>
                      <c:pt idx="1870" formatCode="General">
                        <c:v>-5.8801185618942995E-4</c:v>
                      </c:pt>
                      <c:pt idx="1871" formatCode="General">
                        <c:v>-5.9227671985067004E-4</c:v>
                      </c:pt>
                      <c:pt idx="1872" formatCode="General">
                        <c:v>-6.1890300065035701E-4</c:v>
                      </c:pt>
                      <c:pt idx="1873" formatCode="General">
                        <c:v>-5.9919571085965896E-4</c:v>
                      </c:pt>
                      <c:pt idx="1874" formatCode="General">
                        <c:v>-6.1240364426223598E-4</c:v>
                      </c:pt>
                      <c:pt idx="1875" formatCode="General">
                        <c:v>-6.5069810996467605E-4</c:v>
                      </c:pt>
                      <c:pt idx="1876" formatCode="General">
                        <c:v>-6.0313955299585195E-4</c:v>
                      </c:pt>
                      <c:pt idx="1877" formatCode="General">
                        <c:v>-5.9187434400003196E-4</c:v>
                      </c:pt>
                      <c:pt idx="1878" formatCode="General">
                        <c:v>-5.7562715797918897E-4</c:v>
                      </c:pt>
                      <c:pt idx="1879" formatCode="General">
                        <c:v>-6.2956778901713498E-4</c:v>
                      </c:pt>
                      <c:pt idx="1880" formatCode="General">
                        <c:v>-6.0283155945916895E-4</c:v>
                      </c:pt>
                      <c:pt idx="1881" formatCode="General">
                        <c:v>-5.9288085621453303E-4</c:v>
                      </c:pt>
                      <c:pt idx="1882" formatCode="General">
                        <c:v>-6.1204142732670301E-4</c:v>
                      </c:pt>
                      <c:pt idx="1883" formatCode="General">
                        <c:v>-6.3698894188917398E-4</c:v>
                      </c:pt>
                      <c:pt idx="1884" formatCode="General">
                        <c:v>-6.0444349087676705E-4</c:v>
                      </c:pt>
                      <c:pt idx="1885" formatCode="General">
                        <c:v>-5.7754299759385703E-4</c:v>
                      </c:pt>
                      <c:pt idx="1886" formatCode="General">
                        <c:v>-5.8693130169673005E-4</c:v>
                      </c:pt>
                      <c:pt idx="1887" formatCode="General">
                        <c:v>-5.6618663813529698E-4</c:v>
                      </c:pt>
                      <c:pt idx="1888" formatCode="General">
                        <c:v>-6.0188593764299604E-4</c:v>
                      </c:pt>
                      <c:pt idx="1889" formatCode="General">
                        <c:v>-5.8921287609225699E-4</c:v>
                      </c:pt>
                      <c:pt idx="1890" formatCode="General">
                        <c:v>-6.0404624120826203E-4</c:v>
                      </c:pt>
                      <c:pt idx="1891" formatCode="General">
                        <c:v>-5.8294313841888003E-4</c:v>
                      </c:pt>
                      <c:pt idx="1892" formatCode="General">
                        <c:v>-5.7735730845430303E-4</c:v>
                      </c:pt>
                      <c:pt idx="1893" formatCode="General">
                        <c:v>-5.6413700499433398E-4</c:v>
                      </c:pt>
                      <c:pt idx="1894" formatCode="General">
                        <c:v>-5.7184653268841203E-4</c:v>
                      </c:pt>
                      <c:pt idx="1895" formatCode="General">
                        <c:v>-6.0895389312557097E-4</c:v>
                      </c:pt>
                      <c:pt idx="1896" formatCode="General">
                        <c:v>-5.9791816653564998E-4</c:v>
                      </c:pt>
                      <c:pt idx="1897" formatCode="General">
                        <c:v>-5.9114761733424696E-4</c:v>
                      </c:pt>
                      <c:pt idx="1898" formatCode="General">
                        <c:v>-6.0476411408691205E-4</c:v>
                      </c:pt>
                      <c:pt idx="1899" formatCode="General">
                        <c:v>-6.0844228134287505E-4</c:v>
                      </c:pt>
                      <c:pt idx="1900" formatCode="General">
                        <c:v>-5.9791170592489798E-4</c:v>
                      </c:pt>
                      <c:pt idx="1901" formatCode="General">
                        <c:v>-5.8059372747101704E-4</c:v>
                      </c:pt>
                      <c:pt idx="1902" formatCode="General">
                        <c:v>-5.8913348815259402E-4</c:v>
                      </c:pt>
                      <c:pt idx="1903" formatCode="General">
                        <c:v>-5.5728470533514003E-4</c:v>
                      </c:pt>
                      <c:pt idx="1904" formatCode="General">
                        <c:v>-5.8834621336971004E-4</c:v>
                      </c:pt>
                      <c:pt idx="1905" formatCode="General">
                        <c:v>-5.6321883417144003E-4</c:v>
                      </c:pt>
                      <c:pt idx="1906" formatCode="General">
                        <c:v>-5.4850605096096996E-4</c:v>
                      </c:pt>
                      <c:pt idx="1907" formatCode="General">
                        <c:v>-5.9543557258271102E-4</c:v>
                      </c:pt>
                      <c:pt idx="1908" formatCode="General">
                        <c:v>-5.7326342801368902E-4</c:v>
                      </c:pt>
                      <c:pt idx="1909" formatCode="General">
                        <c:v>-5.9422651803441604E-4</c:v>
                      </c:pt>
                      <c:pt idx="1910" formatCode="General">
                        <c:v>-6.0870531086538603E-4</c:v>
                      </c:pt>
                      <c:pt idx="1911" formatCode="General">
                        <c:v>-5.7548877968175295E-4</c:v>
                      </c:pt>
                      <c:pt idx="1912" formatCode="General">
                        <c:v>-5.7481154896669095E-4</c:v>
                      </c:pt>
                      <c:pt idx="1913" formatCode="General">
                        <c:v>-5.7561081886866098E-4</c:v>
                      </c:pt>
                      <c:pt idx="1914" formatCode="General">
                        <c:v>-5.7195169353146697E-4</c:v>
                      </c:pt>
                      <c:pt idx="1915" formatCode="General">
                        <c:v>-5.6761054204957902E-4</c:v>
                      </c:pt>
                      <c:pt idx="1916" formatCode="General">
                        <c:v>-5.8041601060901404E-4</c:v>
                      </c:pt>
                      <c:pt idx="1917" formatCode="General">
                        <c:v>-5.8700510112097795E-4</c:v>
                      </c:pt>
                      <c:pt idx="1918" formatCode="General">
                        <c:v>-5.8640353612481098E-4</c:v>
                      </c:pt>
                      <c:pt idx="1919" formatCode="General">
                        <c:v>-5.7332083440765397E-4</c:v>
                      </c:pt>
                      <c:pt idx="1920" formatCode="General">
                        <c:v>-5.84819548570495E-4</c:v>
                      </c:pt>
                      <c:pt idx="1921" formatCode="General">
                        <c:v>-5.7139287530422298E-4</c:v>
                      </c:pt>
                      <c:pt idx="1922" formatCode="General">
                        <c:v>-5.7081227969605003E-4</c:v>
                      </c:pt>
                      <c:pt idx="1923" formatCode="General">
                        <c:v>-5.85499628558344E-4</c:v>
                      </c:pt>
                      <c:pt idx="1924" formatCode="General">
                        <c:v>-5.4750683877529901E-4</c:v>
                      </c:pt>
                      <c:pt idx="1925" formatCode="General">
                        <c:v>-5.9958976243959701E-4</c:v>
                      </c:pt>
                      <c:pt idx="1926" formatCode="General">
                        <c:v>-5.6470758117289899E-4</c:v>
                      </c:pt>
                      <c:pt idx="1927" formatCode="General">
                        <c:v>-5.6996078716793999E-4</c:v>
                      </c:pt>
                      <c:pt idx="1928" formatCode="General">
                        <c:v>-5.4364752223262495E-4</c:v>
                      </c:pt>
                      <c:pt idx="1929" formatCode="General">
                        <c:v>-5.6677186447722102E-4</c:v>
                      </c:pt>
                      <c:pt idx="1930" formatCode="General">
                        <c:v>-5.8267776784787597E-4</c:v>
                      </c:pt>
                      <c:pt idx="1931" formatCode="General">
                        <c:v>-5.7229052660540797E-4</c:v>
                      </c:pt>
                      <c:pt idx="1932" formatCode="General">
                        <c:v>-5.8483297451079202E-4</c:v>
                      </c:pt>
                      <c:pt idx="1933" formatCode="General">
                        <c:v>-5.7209884964034999E-4</c:v>
                      </c:pt>
                      <c:pt idx="1934" formatCode="General">
                        <c:v>-6.0740625596330004E-4</c:v>
                      </c:pt>
                      <c:pt idx="1935" formatCode="General">
                        <c:v>-5.6360800217494702E-4</c:v>
                      </c:pt>
                      <c:pt idx="1936" formatCode="General">
                        <c:v>-5.5463440182844999E-4</c:v>
                      </c:pt>
                      <c:pt idx="1937" formatCode="General">
                        <c:v>-5.6759455815936903E-4</c:v>
                      </c:pt>
                      <c:pt idx="1938" formatCode="General">
                        <c:v>-6.1586827587593797E-4</c:v>
                      </c:pt>
                      <c:pt idx="1939" formatCode="General">
                        <c:v>-5.6817375488840704E-4</c:v>
                      </c:pt>
                      <c:pt idx="1940" formatCode="General">
                        <c:v>-5.6484816138884495E-4</c:v>
                      </c:pt>
                      <c:pt idx="1941" formatCode="General">
                        <c:v>-5.6550359286458498E-4</c:v>
                      </c:pt>
                      <c:pt idx="1942" formatCode="General">
                        <c:v>-5.6353514133186103E-4</c:v>
                      </c:pt>
                      <c:pt idx="1943" formatCode="General">
                        <c:v>-5.4285922156575904E-4</c:v>
                      </c:pt>
                      <c:pt idx="1944" formatCode="General">
                        <c:v>-5.6473908375615401E-4</c:v>
                      </c:pt>
                      <c:pt idx="1945" formatCode="General">
                        <c:v>-5.3053286610616E-4</c:v>
                      </c:pt>
                      <c:pt idx="1946" formatCode="General">
                        <c:v>-5.5636546862446699E-4</c:v>
                      </c:pt>
                      <c:pt idx="1947" formatCode="General">
                        <c:v>-5.4559488843781696E-4</c:v>
                      </c:pt>
                      <c:pt idx="1948" formatCode="General">
                        <c:v>-5.3704165522300003E-4</c:v>
                      </c:pt>
                      <c:pt idx="1949" formatCode="General">
                        <c:v>-5.5449019519351395E-4</c:v>
                      </c:pt>
                      <c:pt idx="1950" formatCode="General">
                        <c:v>-5.8971978527946195E-4</c:v>
                      </c:pt>
                      <c:pt idx="1951" formatCode="General">
                        <c:v>-5.8760728985090801E-4</c:v>
                      </c:pt>
                      <c:pt idx="1952" formatCode="General">
                        <c:v>-5.6546145045782302E-4</c:v>
                      </c:pt>
                      <c:pt idx="1953" formatCode="General">
                        <c:v>-5.39909579083137E-4</c:v>
                      </c:pt>
                      <c:pt idx="1954" formatCode="General">
                        <c:v>-5.5142568816168597E-4</c:v>
                      </c:pt>
                      <c:pt idx="1955" formatCode="General">
                        <c:v>-5.5577552421028401E-4</c:v>
                      </c:pt>
                      <c:pt idx="1956" formatCode="General">
                        <c:v>-5.4770700560042402E-4</c:v>
                      </c:pt>
                      <c:pt idx="1957" formatCode="General">
                        <c:v>-5.5073316460698004E-4</c:v>
                      </c:pt>
                      <c:pt idx="1958" formatCode="General">
                        <c:v>-5.2196016983301204E-4</c:v>
                      </c:pt>
                      <c:pt idx="1959" formatCode="General">
                        <c:v>-5.7144386387916898E-4</c:v>
                      </c:pt>
                      <c:pt idx="1960" formatCode="General">
                        <c:v>-5.5229763015814603E-4</c:v>
                      </c:pt>
                      <c:pt idx="1961" formatCode="General">
                        <c:v>-5.3927546832288598E-4</c:v>
                      </c:pt>
                      <c:pt idx="1962" formatCode="General">
                        <c:v>-5.9039531591049098E-4</c:v>
                      </c:pt>
                      <c:pt idx="1963" formatCode="General">
                        <c:v>-5.3764000580078296E-4</c:v>
                      </c:pt>
                      <c:pt idx="1964" formatCode="General">
                        <c:v>-5.4396141545774105E-4</c:v>
                      </c:pt>
                      <c:pt idx="1965" formatCode="General">
                        <c:v>-5.2631433186473703E-4</c:v>
                      </c:pt>
                      <c:pt idx="1966" formatCode="General">
                        <c:v>-5.8833784173612305E-4</c:v>
                      </c:pt>
                      <c:pt idx="1967" formatCode="General">
                        <c:v>-5.36334913473403E-4</c:v>
                      </c:pt>
                      <c:pt idx="1968" formatCode="General">
                        <c:v>-5.6978358346041998E-4</c:v>
                      </c:pt>
                      <c:pt idx="1969" formatCode="General">
                        <c:v>-5.3995708766479099E-4</c:v>
                      </c:pt>
                      <c:pt idx="1970" formatCode="General">
                        <c:v>-5.6596112443773401E-4</c:v>
                      </c:pt>
                      <c:pt idx="1971" formatCode="General">
                        <c:v>-5.9590313918272801E-4</c:v>
                      </c:pt>
                      <c:pt idx="1972" formatCode="General">
                        <c:v>-5.2235343387949497E-4</c:v>
                      </c:pt>
                      <c:pt idx="1973" formatCode="General">
                        <c:v>-5.3234583812225502E-4</c:v>
                      </c:pt>
                      <c:pt idx="1974" formatCode="General">
                        <c:v>-6.1417601043008596E-4</c:v>
                      </c:pt>
                      <c:pt idx="1975" formatCode="General">
                        <c:v>-5.6794602740068095E-4</c:v>
                      </c:pt>
                      <c:pt idx="1976" formatCode="General">
                        <c:v>-5.2286607221808804E-4</c:v>
                      </c:pt>
                      <c:pt idx="1977" formatCode="General">
                        <c:v>-5.6615339228211197E-4</c:v>
                      </c:pt>
                      <c:pt idx="1978" formatCode="General">
                        <c:v>-5.6406778731851097E-4</c:v>
                      </c:pt>
                      <c:pt idx="1979" formatCode="General">
                        <c:v>-5.8916981090665298E-4</c:v>
                      </c:pt>
                      <c:pt idx="1980" formatCode="General">
                        <c:v>-5.22361529732473E-4</c:v>
                      </c:pt>
                      <c:pt idx="1981" formatCode="General">
                        <c:v>-5.3590458705222099E-4</c:v>
                      </c:pt>
                      <c:pt idx="1982" formatCode="General">
                        <c:v>-5.4681433391724201E-4</c:v>
                      </c:pt>
                      <c:pt idx="1983" formatCode="General">
                        <c:v>-5.3016425177239705E-4</c:v>
                      </c:pt>
                      <c:pt idx="1984" formatCode="General">
                        <c:v>-6.0636196829414195E-4</c:v>
                      </c:pt>
                      <c:pt idx="1985" formatCode="General">
                        <c:v>-5.4884880925256698E-4</c:v>
                      </c:pt>
                      <c:pt idx="1986" formatCode="General">
                        <c:v>-5.5576346559781998E-4</c:v>
                      </c:pt>
                      <c:pt idx="1987" formatCode="General">
                        <c:v>-5.85822928923622E-4</c:v>
                      </c:pt>
                      <c:pt idx="1988" formatCode="General">
                        <c:v>-5.4524038523070801E-4</c:v>
                      </c:pt>
                      <c:pt idx="1989" formatCode="General">
                        <c:v>-5.3224349974299401E-4</c:v>
                      </c:pt>
                      <c:pt idx="1990" formatCode="General">
                        <c:v>-5.7080509394297695E-4</c:v>
                      </c:pt>
                      <c:pt idx="1991" formatCode="General">
                        <c:v>-5.1221126894918404E-4</c:v>
                      </c:pt>
                      <c:pt idx="1992" formatCode="General">
                        <c:v>-5.2390314276275099E-4</c:v>
                      </c:pt>
                      <c:pt idx="1993" formatCode="General">
                        <c:v>-5.2925738914120796E-4</c:v>
                      </c:pt>
                      <c:pt idx="1994" formatCode="General">
                        <c:v>-5.6919078513548204E-4</c:v>
                      </c:pt>
                      <c:pt idx="1995" formatCode="General">
                        <c:v>-5.5889318837695496E-4</c:v>
                      </c:pt>
                      <c:pt idx="1996" formatCode="General">
                        <c:v>-5.6683109619052804E-4</c:v>
                      </c:pt>
                      <c:pt idx="1997" formatCode="General">
                        <c:v>-5.6241096717944098E-4</c:v>
                      </c:pt>
                      <c:pt idx="1998" formatCode="General">
                        <c:v>-5.6845552357344701E-4</c:v>
                      </c:pt>
                      <c:pt idx="1999" formatCode="General">
                        <c:v>-6.0321310901523002E-4</c:v>
                      </c:pt>
                      <c:pt idx="2000" formatCode="General">
                        <c:v>-5.2641925138654697E-4</c:v>
                      </c:pt>
                      <c:pt idx="2001" formatCode="General">
                        <c:v>-5.8067369910420495E-4</c:v>
                      </c:pt>
                      <c:pt idx="2002" formatCode="General">
                        <c:v>-5.94215656358479E-4</c:v>
                      </c:pt>
                      <c:pt idx="2003" formatCode="General">
                        <c:v>-5.9708286493025803E-4</c:v>
                      </c:pt>
                      <c:pt idx="2004" formatCode="General">
                        <c:v>-5.6458459291821499E-4</c:v>
                      </c:pt>
                      <c:pt idx="2005" formatCode="General">
                        <c:v>-5.46269265458073E-4</c:v>
                      </c:pt>
                      <c:pt idx="2006" formatCode="General">
                        <c:v>-5.6176341309309202E-4</c:v>
                      </c:pt>
                      <c:pt idx="2007" formatCode="General">
                        <c:v>-5.1267859534020002E-4</c:v>
                      </c:pt>
                      <c:pt idx="2008" formatCode="General">
                        <c:v>-5.7016513144738604E-4</c:v>
                      </c:pt>
                      <c:pt idx="2009" formatCode="General">
                        <c:v>-5.1768678950281203E-4</c:v>
                      </c:pt>
                      <c:pt idx="2010" formatCode="General">
                        <c:v>-5.7128952839356902E-4</c:v>
                      </c:pt>
                      <c:pt idx="2011" formatCode="General">
                        <c:v>-5.2221164391993502E-4</c:v>
                      </c:pt>
                      <c:pt idx="2012" formatCode="General">
                        <c:v>-5.3467920727206695E-4</c:v>
                      </c:pt>
                      <c:pt idx="2013" formatCode="General">
                        <c:v>-5.5649686919088904E-4</c:v>
                      </c:pt>
                      <c:pt idx="2014" formatCode="General">
                        <c:v>-5.3237250641454596E-4</c:v>
                      </c:pt>
                      <c:pt idx="2015" formatCode="General">
                        <c:v>-5.0292400949559298E-4</c:v>
                      </c:pt>
                      <c:pt idx="2016" formatCode="General">
                        <c:v>-5.60532357501883E-4</c:v>
                      </c:pt>
                      <c:pt idx="2017" formatCode="General">
                        <c:v>-5.2036280851598996E-4</c:v>
                      </c:pt>
                      <c:pt idx="2018" formatCode="General">
                        <c:v>-5.7097424812642904E-4</c:v>
                      </c:pt>
                      <c:pt idx="2019" formatCode="General">
                        <c:v>-5.8552781086128997E-4</c:v>
                      </c:pt>
                      <c:pt idx="2020" formatCode="General">
                        <c:v>-5.4295826569609302E-4</c:v>
                      </c:pt>
                      <c:pt idx="2021" formatCode="General">
                        <c:v>-5.6507627351170099E-4</c:v>
                      </c:pt>
                      <c:pt idx="2022" formatCode="General">
                        <c:v>-5.2368453395045802E-4</c:v>
                      </c:pt>
                      <c:pt idx="2023" formatCode="General">
                        <c:v>-5.5488268702740104E-4</c:v>
                      </c:pt>
                      <c:pt idx="2024" formatCode="General">
                        <c:v>-5.6569520884484697E-4</c:v>
                      </c:pt>
                      <c:pt idx="2025" formatCode="General">
                        <c:v>-5.4500636908324997E-4</c:v>
                      </c:pt>
                      <c:pt idx="2026" formatCode="General">
                        <c:v>-5.2010622643359301E-4</c:v>
                      </c:pt>
                      <c:pt idx="2027" formatCode="General">
                        <c:v>-5.5335064427533499E-4</c:v>
                      </c:pt>
                      <c:pt idx="2028" formatCode="General">
                        <c:v>-4.8548171381109097E-4</c:v>
                      </c:pt>
                      <c:pt idx="2029" formatCode="General">
                        <c:v>-5.4991191630339496E-4</c:v>
                      </c:pt>
                      <c:pt idx="2030" formatCode="General">
                        <c:v>-5.3266690973958596E-4</c:v>
                      </c:pt>
                      <c:pt idx="2031" formatCode="General">
                        <c:v>-5.44908746378809E-4</c:v>
                      </c:pt>
                      <c:pt idx="2032" formatCode="General">
                        <c:v>-5.0139836249974605E-4</c:v>
                      </c:pt>
                      <c:pt idx="2033" formatCode="General">
                        <c:v>-5.2826197674571299E-4</c:v>
                      </c:pt>
                      <c:pt idx="2034" formatCode="General">
                        <c:v>-5.1183654333105397E-4</c:v>
                      </c:pt>
                      <c:pt idx="2035" formatCode="General">
                        <c:v>-4.74878200636337E-4</c:v>
                      </c:pt>
                      <c:pt idx="2036" formatCode="General">
                        <c:v>-5.1186112711514801E-4</c:v>
                      </c:pt>
                      <c:pt idx="2037" formatCode="General">
                        <c:v>-5.1835412076222699E-4</c:v>
                      </c:pt>
                      <c:pt idx="2038" formatCode="General">
                        <c:v>-5.3085523716841598E-4</c:v>
                      </c:pt>
                      <c:pt idx="2039" formatCode="General">
                        <c:v>-4.9547297195082403E-4</c:v>
                      </c:pt>
                      <c:pt idx="2040" formatCode="General">
                        <c:v>-5.6202227570336099E-4</c:v>
                      </c:pt>
                      <c:pt idx="2041" formatCode="General">
                        <c:v>-5.1922360763953903E-4</c:v>
                      </c:pt>
                      <c:pt idx="2042" formatCode="General">
                        <c:v>-4.8421943000333403E-4</c:v>
                      </c:pt>
                      <c:pt idx="2043" formatCode="General">
                        <c:v>-5.1390079230862601E-4</c:v>
                      </c:pt>
                      <c:pt idx="2044" formatCode="General">
                        <c:v>-4.7419536357609399E-4</c:v>
                      </c:pt>
                      <c:pt idx="2045" formatCode="General">
                        <c:v>-5.2130745141598395E-4</c:v>
                      </c:pt>
                      <c:pt idx="2046" formatCode="General">
                        <c:v>-5.06752968087513E-4</c:v>
                      </c:pt>
                      <c:pt idx="2047" formatCode="General">
                        <c:v>-5.2682743103374602E-4</c:v>
                      </c:pt>
                      <c:pt idx="2048" formatCode="General">
                        <c:v>-5.1210926912491296E-4</c:v>
                      </c:pt>
                      <c:pt idx="2049" formatCode="General">
                        <c:v>-5.3678228628270498E-4</c:v>
                      </c:pt>
                      <c:pt idx="2050" formatCode="General">
                        <c:v>-5.0544048389222199E-4</c:v>
                      </c:pt>
                      <c:pt idx="2051" formatCode="General">
                        <c:v>-4.9546725558973805E-4</c:v>
                      </c:pt>
                      <c:pt idx="2052" formatCode="General">
                        <c:v>-5.63077558597697E-4</c:v>
                      </c:pt>
                      <c:pt idx="2053" formatCode="General">
                        <c:v>-5.2771726710562996E-4</c:v>
                      </c:pt>
                      <c:pt idx="2054" formatCode="General">
                        <c:v>-5.0466081921276E-4</c:v>
                      </c:pt>
                      <c:pt idx="2055" formatCode="General">
                        <c:v>-4.6946978879097202E-4</c:v>
                      </c:pt>
                      <c:pt idx="2056" formatCode="General">
                        <c:v>-5.1967154953123495E-4</c:v>
                      </c:pt>
                      <c:pt idx="2057" formatCode="General">
                        <c:v>-5.1976716942438498E-4</c:v>
                      </c:pt>
                      <c:pt idx="2058" formatCode="General">
                        <c:v>-4.9472282102509401E-4</c:v>
                      </c:pt>
                      <c:pt idx="2059" formatCode="General">
                        <c:v>-5.0054404139900002E-4</c:v>
                      </c:pt>
                      <c:pt idx="2060" formatCode="General">
                        <c:v>-4.6645593350380697E-4</c:v>
                      </c:pt>
                      <c:pt idx="2061" formatCode="General">
                        <c:v>-5.1622801314965105E-4</c:v>
                      </c:pt>
                      <c:pt idx="2062" formatCode="General">
                        <c:v>-4.8158040864915901E-4</c:v>
                      </c:pt>
                      <c:pt idx="2063" formatCode="General">
                        <c:v>-5.4374388519572105E-4</c:v>
                      </c:pt>
                      <c:pt idx="2064" formatCode="General">
                        <c:v>-5.2303217427666405E-4</c:v>
                      </c:pt>
                      <c:pt idx="2065" formatCode="General">
                        <c:v>-5.4760115157819801E-4</c:v>
                      </c:pt>
                      <c:pt idx="2066" formatCode="General">
                        <c:v>-4.7574902692801697E-4</c:v>
                      </c:pt>
                      <c:pt idx="2067" formatCode="General">
                        <c:v>-5.7311527085115597E-4</c:v>
                      </c:pt>
                      <c:pt idx="2068" formatCode="General">
                        <c:v>-4.9978128063453496E-4</c:v>
                      </c:pt>
                      <c:pt idx="2069" formatCode="General">
                        <c:v>-4.9743507490548997E-4</c:v>
                      </c:pt>
                      <c:pt idx="2070" formatCode="General">
                        <c:v>-4.52846879035655E-4</c:v>
                      </c:pt>
                      <c:pt idx="2071" formatCode="General">
                        <c:v>-4.8131484150401598E-4</c:v>
                      </c:pt>
                      <c:pt idx="2072" formatCode="General">
                        <c:v>-5.4003560017664104E-4</c:v>
                      </c:pt>
                      <c:pt idx="2073" formatCode="General">
                        <c:v>-4.88449826815479E-4</c:v>
                      </c:pt>
                      <c:pt idx="2074" formatCode="General">
                        <c:v>-4.63668573301144E-4</c:v>
                      </c:pt>
                      <c:pt idx="2075" formatCode="General">
                        <c:v>-5.0208092954376598E-4</c:v>
                      </c:pt>
                      <c:pt idx="2076" formatCode="General">
                        <c:v>-5.0311044156538698E-4</c:v>
                      </c:pt>
                      <c:pt idx="2077" formatCode="General">
                        <c:v>-4.82257574836753E-4</c:v>
                      </c:pt>
                      <c:pt idx="2078" formatCode="General">
                        <c:v>-5.2995347459994702E-4</c:v>
                      </c:pt>
                      <c:pt idx="2079" formatCode="General">
                        <c:v>-4.85362102813457E-4</c:v>
                      </c:pt>
                      <c:pt idx="2080" formatCode="General">
                        <c:v>-4.9842850238722902E-4</c:v>
                      </c:pt>
                      <c:pt idx="2081" formatCode="General">
                        <c:v>-4.6148380202515001E-4</c:v>
                      </c:pt>
                      <c:pt idx="2082" formatCode="General">
                        <c:v>-4.9817626544859704E-4</c:v>
                      </c:pt>
                      <c:pt idx="2083" formatCode="General">
                        <c:v>-4.6513163272419999E-4</c:v>
                      </c:pt>
                      <c:pt idx="2084" formatCode="General">
                        <c:v>-4.8290576606537102E-4</c:v>
                      </c:pt>
                      <c:pt idx="2085" formatCode="General">
                        <c:v>-4.9523451988901703E-4</c:v>
                      </c:pt>
                      <c:pt idx="2086" formatCode="General">
                        <c:v>-5.1972986229141299E-4</c:v>
                      </c:pt>
                      <c:pt idx="2087" formatCode="General">
                        <c:v>-5.2236001669264697E-4</c:v>
                      </c:pt>
                      <c:pt idx="2088" formatCode="General">
                        <c:v>-4.6537051102837098E-4</c:v>
                      </c:pt>
                      <c:pt idx="2089" formatCode="General">
                        <c:v>-4.7891565556904599E-4</c:v>
                      </c:pt>
                      <c:pt idx="2090" formatCode="General">
                        <c:v>-4.6316990006745398E-4</c:v>
                      </c:pt>
                      <c:pt idx="2091" formatCode="General">
                        <c:v>-5.0201365224308099E-4</c:v>
                      </c:pt>
                      <c:pt idx="2092" formatCode="General">
                        <c:v>-4.5626934509734499E-4</c:v>
                      </c:pt>
                      <c:pt idx="2093" formatCode="General">
                        <c:v>-4.81689870314929E-4</c:v>
                      </c:pt>
                      <c:pt idx="2094" formatCode="General">
                        <c:v>-5.0069859179021898E-4</c:v>
                      </c:pt>
                      <c:pt idx="2095" formatCode="General">
                        <c:v>-5.4058370168970696E-4</c:v>
                      </c:pt>
                      <c:pt idx="2096" formatCode="General">
                        <c:v>-4.9586529172896895E-4</c:v>
                      </c:pt>
                      <c:pt idx="2097" formatCode="General">
                        <c:v>-4.65619342958278E-4</c:v>
                      </c:pt>
                      <c:pt idx="2098" formatCode="General">
                        <c:v>-5.5262072467465501E-4</c:v>
                      </c:pt>
                      <c:pt idx="2099" formatCode="General">
                        <c:v>-4.57213070330797E-4</c:v>
                      </c:pt>
                      <c:pt idx="2100" formatCode="General">
                        <c:v>-4.9389736534516404E-4</c:v>
                      </c:pt>
                      <c:pt idx="2101" formatCode="General">
                        <c:v>-5.3038737650278598E-4</c:v>
                      </c:pt>
                      <c:pt idx="2102" formatCode="General">
                        <c:v>-4.9902627138330305E-4</c:v>
                      </c:pt>
                      <c:pt idx="2103" formatCode="General">
                        <c:v>-4.8382611005625699E-4</c:v>
                      </c:pt>
                      <c:pt idx="2104" formatCode="General">
                        <c:v>-5.0230975065835898E-4</c:v>
                      </c:pt>
                      <c:pt idx="2105" formatCode="General">
                        <c:v>-4.8704969922324298E-4</c:v>
                      </c:pt>
                      <c:pt idx="2106" formatCode="General">
                        <c:v>-5.1217173867572005E-4</c:v>
                      </c:pt>
                      <c:pt idx="2107" formatCode="General">
                        <c:v>-4.9673460706293603E-4</c:v>
                      </c:pt>
                      <c:pt idx="2108" formatCode="General">
                        <c:v>-4.4350899304705801E-4</c:v>
                      </c:pt>
                      <c:pt idx="2109" formatCode="General">
                        <c:v>-4.9040395053625901E-4</c:v>
                      </c:pt>
                      <c:pt idx="2110" formatCode="General">
                        <c:v>-5.2265326933262596E-4</c:v>
                      </c:pt>
                      <c:pt idx="2111" formatCode="General">
                        <c:v>-4.86900628404357E-4</c:v>
                      </c:pt>
                      <c:pt idx="2112" formatCode="General">
                        <c:v>-4.7170319061498801E-4</c:v>
                      </c:pt>
                      <c:pt idx="2113" formatCode="General">
                        <c:v>-5.2640412046007004E-4</c:v>
                      </c:pt>
                      <c:pt idx="2114" formatCode="General">
                        <c:v>-4.6465397032675101E-4</c:v>
                      </c:pt>
                      <c:pt idx="2115" formatCode="General">
                        <c:v>-4.7361095380121202E-4</c:v>
                      </c:pt>
                      <c:pt idx="2116" formatCode="General">
                        <c:v>-4.79504469110051E-4</c:v>
                      </c:pt>
                      <c:pt idx="2117" formatCode="General">
                        <c:v>-4.5882209788189102E-4</c:v>
                      </c:pt>
                      <c:pt idx="2118" formatCode="General">
                        <c:v>-4.9642397121319403E-4</c:v>
                      </c:pt>
                      <c:pt idx="2119" formatCode="General">
                        <c:v>-4.3877429473738002E-4</c:v>
                      </c:pt>
                      <c:pt idx="2120" formatCode="General">
                        <c:v>-4.5592800590867701E-4</c:v>
                      </c:pt>
                      <c:pt idx="2121" formatCode="General">
                        <c:v>-4.6591126694457198E-4</c:v>
                      </c:pt>
                      <c:pt idx="2122" formatCode="General">
                        <c:v>-4.8069561936176099E-4</c:v>
                      </c:pt>
                      <c:pt idx="2123" formatCode="General">
                        <c:v>-4.7576787695375401E-4</c:v>
                      </c:pt>
                      <c:pt idx="2124" formatCode="General">
                        <c:v>-4.6986671029108999E-4</c:v>
                      </c:pt>
                      <c:pt idx="2125" formatCode="General">
                        <c:v>-4.6834431340110101E-4</c:v>
                      </c:pt>
                      <c:pt idx="2126" formatCode="General">
                        <c:v>-4.6447011891033701E-4</c:v>
                      </c:pt>
                      <c:pt idx="2127" formatCode="General">
                        <c:v>-4.9154642580405503E-4</c:v>
                      </c:pt>
                      <c:pt idx="2128" formatCode="General">
                        <c:v>-4.8591479973246699E-4</c:v>
                      </c:pt>
                      <c:pt idx="2129" formatCode="General">
                        <c:v>-4.5332214476932102E-4</c:v>
                      </c:pt>
                      <c:pt idx="2130" formatCode="General">
                        <c:v>-4.8417300827279902E-4</c:v>
                      </c:pt>
                      <c:pt idx="2131" formatCode="General">
                        <c:v>-4.7050661600348101E-4</c:v>
                      </c:pt>
                      <c:pt idx="2132" formatCode="General">
                        <c:v>-5.0948924872078899E-4</c:v>
                      </c:pt>
                      <c:pt idx="2133" formatCode="General">
                        <c:v>-4.6476510125132299E-4</c:v>
                      </c:pt>
                      <c:pt idx="2134" formatCode="General">
                        <c:v>-4.8175077446756899E-4</c:v>
                      </c:pt>
                      <c:pt idx="2135" formatCode="General">
                        <c:v>-4.830977382723E-4</c:v>
                      </c:pt>
                      <c:pt idx="2136" formatCode="General">
                        <c:v>-4.79393288385784E-4</c:v>
                      </c:pt>
                      <c:pt idx="2137" formatCode="General">
                        <c:v>-4.7311558243298701E-4</c:v>
                      </c:pt>
                      <c:pt idx="2138" formatCode="General">
                        <c:v>-4.2845695497713699E-4</c:v>
                      </c:pt>
                      <c:pt idx="2139" formatCode="General">
                        <c:v>-4.8494235600485801E-4</c:v>
                      </c:pt>
                      <c:pt idx="2140" formatCode="General">
                        <c:v>-4.7598938749545598E-4</c:v>
                      </c:pt>
                      <c:pt idx="2141" formatCode="General">
                        <c:v>-4.5252308092597998E-4</c:v>
                      </c:pt>
                      <c:pt idx="2142" formatCode="General">
                        <c:v>-4.4757101665758098E-4</c:v>
                      </c:pt>
                      <c:pt idx="2143" formatCode="General">
                        <c:v>-4.4558225668476598E-4</c:v>
                      </c:pt>
                      <c:pt idx="2144" formatCode="General">
                        <c:v>-4.6014070429503299E-4</c:v>
                      </c:pt>
                      <c:pt idx="2145" formatCode="General">
                        <c:v>-4.6066040885926702E-4</c:v>
                      </c:pt>
                      <c:pt idx="2146" formatCode="General">
                        <c:v>-4.6302100315719801E-4</c:v>
                      </c:pt>
                      <c:pt idx="2147" formatCode="General">
                        <c:v>-4.4057867776211299E-4</c:v>
                      </c:pt>
                      <c:pt idx="2148" formatCode="General">
                        <c:v>-4.12807168237135E-4</c:v>
                      </c:pt>
                      <c:pt idx="2149" formatCode="General">
                        <c:v>-4.3765630553670301E-4</c:v>
                      </c:pt>
                      <c:pt idx="2150" formatCode="General">
                        <c:v>-4.4722860162635597E-4</c:v>
                      </c:pt>
                      <c:pt idx="2151" formatCode="General">
                        <c:v>-4.4480270428387498E-4</c:v>
                      </c:pt>
                      <c:pt idx="2152" formatCode="General">
                        <c:v>-4.3726999435170601E-4</c:v>
                      </c:pt>
                      <c:pt idx="2153" formatCode="General">
                        <c:v>-4.3240225424233099E-4</c:v>
                      </c:pt>
                      <c:pt idx="2154" formatCode="General">
                        <c:v>-4.6557868990325998E-4</c:v>
                      </c:pt>
                      <c:pt idx="2155" formatCode="General">
                        <c:v>-4.1813131020063999E-4</c:v>
                      </c:pt>
                      <c:pt idx="2156" formatCode="General">
                        <c:v>-4.74525812195186E-4</c:v>
                      </c:pt>
                      <c:pt idx="2157" formatCode="General">
                        <c:v>-4.71753409433789E-4</c:v>
                      </c:pt>
                      <c:pt idx="2158" formatCode="General">
                        <c:v>-4.5292043550367099E-4</c:v>
                      </c:pt>
                      <c:pt idx="2159" formatCode="General">
                        <c:v>-4.9099103709672898E-4</c:v>
                      </c:pt>
                      <c:pt idx="2160" formatCode="General">
                        <c:v>-4.4456192567999099E-4</c:v>
                      </c:pt>
                      <c:pt idx="2161" formatCode="General">
                        <c:v>-4.1999107179318602E-4</c:v>
                      </c:pt>
                      <c:pt idx="2162" formatCode="General">
                        <c:v>-4.3618113848813801E-4</c:v>
                      </c:pt>
                      <c:pt idx="2163" formatCode="General">
                        <c:v>-4.88229547916695E-4</c:v>
                      </c:pt>
                      <c:pt idx="2164" formatCode="General">
                        <c:v>-4.6831621629242601E-4</c:v>
                      </c:pt>
                      <c:pt idx="2165" formatCode="General">
                        <c:v>-4.5266850474816599E-4</c:v>
                      </c:pt>
                      <c:pt idx="2166" formatCode="General">
                        <c:v>-4.30699011492416E-4</c:v>
                      </c:pt>
                      <c:pt idx="2167" formatCode="General">
                        <c:v>-4.4905886756653902E-4</c:v>
                      </c:pt>
                      <c:pt idx="2168" formatCode="General">
                        <c:v>-4.9677657484659403E-4</c:v>
                      </c:pt>
                      <c:pt idx="2169" formatCode="General">
                        <c:v>-4.5199995150630199E-4</c:v>
                      </c:pt>
                      <c:pt idx="2170" formatCode="General">
                        <c:v>-4.4623917962933801E-4</c:v>
                      </c:pt>
                      <c:pt idx="2171" formatCode="General">
                        <c:v>-4.0202453161608997E-4</c:v>
                      </c:pt>
                      <c:pt idx="2172" formatCode="General">
                        <c:v>-4.8376270676865E-4</c:v>
                      </c:pt>
                      <c:pt idx="2173" formatCode="General">
                        <c:v>-4.56947557985113E-4</c:v>
                      </c:pt>
                      <c:pt idx="2174" formatCode="General">
                        <c:v>-4.7321291639492602E-4</c:v>
                      </c:pt>
                      <c:pt idx="2175" formatCode="General">
                        <c:v>-5.0065104262833702E-4</c:v>
                      </c:pt>
                      <c:pt idx="2176" formatCode="General">
                        <c:v>-4.6470788295885498E-4</c:v>
                      </c:pt>
                      <c:pt idx="2177" formatCode="General">
                        <c:v>-4.4554831151185102E-4</c:v>
                      </c:pt>
                      <c:pt idx="2178" formatCode="General">
                        <c:v>-4.5695394704138299E-4</c:v>
                      </c:pt>
                      <c:pt idx="2179" formatCode="General">
                        <c:v>-4.8821657043932498E-4</c:v>
                      </c:pt>
                      <c:pt idx="2180" formatCode="General">
                        <c:v>-5.4854035320256998E-4</c:v>
                      </c:pt>
                      <c:pt idx="2181" formatCode="General">
                        <c:v>-4.38816646292084E-4</c:v>
                      </c:pt>
                      <c:pt idx="2182" formatCode="General">
                        <c:v>-4.6988735491222498E-4</c:v>
                      </c:pt>
                      <c:pt idx="2183" formatCode="General">
                        <c:v>-5.5110957131540399E-4</c:v>
                      </c:pt>
                      <c:pt idx="2184" formatCode="General">
                        <c:v>-4.8396726609349199E-4</c:v>
                      </c:pt>
                      <c:pt idx="2185" formatCode="General">
                        <c:v>-4.65190469062403E-4</c:v>
                      </c:pt>
                      <c:pt idx="2186" formatCode="General">
                        <c:v>-4.5407166535489299E-4</c:v>
                      </c:pt>
                      <c:pt idx="2187" formatCode="General">
                        <c:v>-4.7547723051128798E-4</c:v>
                      </c:pt>
                      <c:pt idx="2188" formatCode="General">
                        <c:v>-4.7244682905555501E-4</c:v>
                      </c:pt>
                      <c:pt idx="2189" formatCode="General">
                        <c:v>-4.7509257886464701E-4</c:v>
                      </c:pt>
                      <c:pt idx="2190" formatCode="General">
                        <c:v>-4.3670414130122598E-4</c:v>
                      </c:pt>
                      <c:pt idx="2191" formatCode="General">
                        <c:v>-4.3476977673268701E-4</c:v>
                      </c:pt>
                      <c:pt idx="2192" formatCode="General">
                        <c:v>-4.4277213529640399E-4</c:v>
                      </c:pt>
                      <c:pt idx="2193" formatCode="General">
                        <c:v>-4.4790002606675801E-4</c:v>
                      </c:pt>
                      <c:pt idx="2194" formatCode="General">
                        <c:v>-4.4198688239607597E-4</c:v>
                      </c:pt>
                      <c:pt idx="2195" formatCode="General">
                        <c:v>-5.1038066435065202E-4</c:v>
                      </c:pt>
                      <c:pt idx="2196" formatCode="General">
                        <c:v>-4.4049832655448202E-4</c:v>
                      </c:pt>
                      <c:pt idx="2197" formatCode="General">
                        <c:v>-4.2510296979747899E-4</c:v>
                      </c:pt>
                      <c:pt idx="2198" formatCode="General">
                        <c:v>-5.0061302272823402E-4</c:v>
                      </c:pt>
                      <c:pt idx="2199" formatCode="General">
                        <c:v>-4.7143387680745498E-4</c:v>
                      </c:pt>
                      <c:pt idx="2200" formatCode="General">
                        <c:v>-4.67536946186403E-4</c:v>
                      </c:pt>
                      <c:pt idx="2201" formatCode="General">
                        <c:v>-4.9558880299940399E-4</c:v>
                      </c:pt>
                      <c:pt idx="2202" formatCode="General">
                        <c:v>-4.5070229938524103E-4</c:v>
                      </c:pt>
                      <c:pt idx="2203" formatCode="General">
                        <c:v>-4.4639288840970999E-4</c:v>
                      </c:pt>
                      <c:pt idx="2204" formatCode="General">
                        <c:v>-4.2859079669159699E-4</c:v>
                      </c:pt>
                      <c:pt idx="2205" formatCode="General">
                        <c:v>-5.4115825869653395E-4</c:v>
                      </c:pt>
                      <c:pt idx="2206" formatCode="General">
                        <c:v>-4.0192339711717302E-4</c:v>
                      </c:pt>
                      <c:pt idx="2207" formatCode="General">
                        <c:v>-4.52113227965711E-4</c:v>
                      </c:pt>
                      <c:pt idx="2208" formatCode="General">
                        <c:v>-4.6901362447912998E-4</c:v>
                      </c:pt>
                      <c:pt idx="2209" formatCode="General">
                        <c:v>-4.9025722161603804E-4</c:v>
                      </c:pt>
                      <c:pt idx="2210" formatCode="General">
                        <c:v>-4.4160047446525598E-4</c:v>
                      </c:pt>
                      <c:pt idx="2211" formatCode="General">
                        <c:v>-4.3412707257675702E-4</c:v>
                      </c:pt>
                      <c:pt idx="2212" formatCode="General">
                        <c:v>-4.6431442779736E-4</c:v>
                      </c:pt>
                      <c:pt idx="2213" formatCode="General">
                        <c:v>-4.1800888357198E-4</c:v>
                      </c:pt>
                      <c:pt idx="2214" formatCode="General">
                        <c:v>-4.7973190523556099E-4</c:v>
                      </c:pt>
                      <c:pt idx="2215" formatCode="General">
                        <c:v>-4.7935993345428501E-4</c:v>
                      </c:pt>
                      <c:pt idx="2216" formatCode="General">
                        <c:v>-4.4463220593166097E-4</c:v>
                      </c:pt>
                      <c:pt idx="2217" formatCode="General">
                        <c:v>-4.9717603784545398E-4</c:v>
                      </c:pt>
                      <c:pt idx="2218" formatCode="General">
                        <c:v>-4.26370053925775E-4</c:v>
                      </c:pt>
                      <c:pt idx="2219" formatCode="General">
                        <c:v>-4.3499356432625402E-4</c:v>
                      </c:pt>
                      <c:pt idx="2220" formatCode="General">
                        <c:v>-4.33644516928071E-4</c:v>
                      </c:pt>
                      <c:pt idx="2221" formatCode="General">
                        <c:v>-4.3475580284164998E-4</c:v>
                      </c:pt>
                      <c:pt idx="2222" formatCode="General">
                        <c:v>-4.48699524358564E-4</c:v>
                      </c:pt>
                      <c:pt idx="2223" formatCode="General">
                        <c:v>-3.9937573353421199E-4</c:v>
                      </c:pt>
                      <c:pt idx="2224" formatCode="General">
                        <c:v>-4.52834306061967E-4</c:v>
                      </c:pt>
                      <c:pt idx="2225" formatCode="General">
                        <c:v>-4.2826803623717801E-4</c:v>
                      </c:pt>
                      <c:pt idx="2226" formatCode="General">
                        <c:v>-4.32978940632766E-4</c:v>
                      </c:pt>
                      <c:pt idx="2227" formatCode="General">
                        <c:v>-4.2016814376518498E-4</c:v>
                      </c:pt>
                      <c:pt idx="2228" formatCode="General">
                        <c:v>-4.1753376564258101E-4</c:v>
                      </c:pt>
                      <c:pt idx="2229" formatCode="General">
                        <c:v>-4.3943159812104998E-4</c:v>
                      </c:pt>
                      <c:pt idx="2230" formatCode="General">
                        <c:v>-4.1815936153414299E-4</c:v>
                      </c:pt>
                      <c:pt idx="2231" formatCode="General">
                        <c:v>-4.55999186321391E-4</c:v>
                      </c:pt>
                      <c:pt idx="2232" formatCode="General">
                        <c:v>-3.9979804945793702E-4</c:v>
                      </c:pt>
                      <c:pt idx="2233" formatCode="General">
                        <c:v>-4.1624816603384198E-4</c:v>
                      </c:pt>
                      <c:pt idx="2234" formatCode="General">
                        <c:v>-4.6117611666434598E-4</c:v>
                      </c:pt>
                      <c:pt idx="2235" formatCode="General">
                        <c:v>-4.2064442731201798E-4</c:v>
                      </c:pt>
                      <c:pt idx="2236" formatCode="General">
                        <c:v>-3.9350845823235602E-4</c:v>
                      </c:pt>
                      <c:pt idx="2237" formatCode="General">
                        <c:v>-4.3129804966499297E-4</c:v>
                      </c:pt>
                      <c:pt idx="2238" formatCode="General">
                        <c:v>-4.2309886551532202E-4</c:v>
                      </c:pt>
                      <c:pt idx="2239" formatCode="General">
                        <c:v>-4.5032031530135299E-4</c:v>
                      </c:pt>
                      <c:pt idx="2240" formatCode="General">
                        <c:v>-4.5668191401240901E-4</c:v>
                      </c:pt>
                      <c:pt idx="2241" formatCode="General">
                        <c:v>-4.0650143452025699E-4</c:v>
                      </c:pt>
                      <c:pt idx="2242" formatCode="General">
                        <c:v>-3.91725851351994E-4</c:v>
                      </c:pt>
                      <c:pt idx="2243" formatCode="General">
                        <c:v>-4.5394492221446301E-4</c:v>
                      </c:pt>
                      <c:pt idx="2244" formatCode="General">
                        <c:v>-4.0933464783616001E-4</c:v>
                      </c:pt>
                      <c:pt idx="2245" formatCode="General">
                        <c:v>-4.5751237721873903E-4</c:v>
                      </c:pt>
                      <c:pt idx="2246" formatCode="General">
                        <c:v>-4.14633091716036E-4</c:v>
                      </c:pt>
                      <c:pt idx="2247" formatCode="General">
                        <c:v>-4.4690505570851098E-4</c:v>
                      </c:pt>
                      <c:pt idx="2248" formatCode="General">
                        <c:v>-3.7850150435582598E-4</c:v>
                      </c:pt>
                      <c:pt idx="2249" formatCode="General">
                        <c:v>-4.0655092621074801E-4</c:v>
                      </c:pt>
                      <c:pt idx="2250" formatCode="General">
                        <c:v>-4.0306154434681201E-4</c:v>
                      </c:pt>
                      <c:pt idx="2251" formatCode="General">
                        <c:v>-4.3244856418319597E-4</c:v>
                      </c:pt>
                      <c:pt idx="2252" formatCode="General">
                        <c:v>-4.6813874974092402E-4</c:v>
                      </c:pt>
                      <c:pt idx="2253" formatCode="General">
                        <c:v>-4.51649248526307E-4</c:v>
                      </c:pt>
                      <c:pt idx="2254" formatCode="General">
                        <c:v>-4.9840902144522505E-4</c:v>
                      </c:pt>
                      <c:pt idx="2255" formatCode="General">
                        <c:v>-4.36480345639674E-4</c:v>
                      </c:pt>
                      <c:pt idx="2256" formatCode="General">
                        <c:v>-4.15524457104898E-4</c:v>
                      </c:pt>
                      <c:pt idx="2257" formatCode="General">
                        <c:v>-3.93386119416976E-4</c:v>
                      </c:pt>
                      <c:pt idx="2258" formatCode="General">
                        <c:v>-4.5289220722644199E-4</c:v>
                      </c:pt>
                      <c:pt idx="2259" formatCode="General">
                        <c:v>-4.1307424565250201E-4</c:v>
                      </c:pt>
                      <c:pt idx="2260" formatCode="General">
                        <c:v>-4.0877052210863202E-4</c:v>
                      </c:pt>
                      <c:pt idx="2261" formatCode="General">
                        <c:v>-4.1186903252192101E-4</c:v>
                      </c:pt>
                      <c:pt idx="2262" formatCode="General">
                        <c:v>-3.7252043947444001E-4</c:v>
                      </c:pt>
                      <c:pt idx="2263" formatCode="General">
                        <c:v>-3.9932682215263599E-4</c:v>
                      </c:pt>
                      <c:pt idx="2264" formatCode="General">
                        <c:v>-4.3007839666966898E-4</c:v>
                      </c:pt>
                      <c:pt idx="2265" formatCode="General">
                        <c:v>-4.6125393493402301E-4</c:v>
                      </c:pt>
                      <c:pt idx="2266" formatCode="General">
                        <c:v>-4.18175937403856E-4</c:v>
                      </c:pt>
                      <c:pt idx="2267" formatCode="General">
                        <c:v>-4.0194798846915803E-4</c:v>
                      </c:pt>
                      <c:pt idx="2268" formatCode="General">
                        <c:v>-4.86926842874637E-4</c:v>
                      </c:pt>
                      <c:pt idx="2269" formatCode="General">
                        <c:v>-4.2774640640947601E-4</c:v>
                      </c:pt>
                      <c:pt idx="2270" formatCode="General">
                        <c:v>-4.3144058728996498E-4</c:v>
                      </c:pt>
                      <c:pt idx="2271" formatCode="General">
                        <c:v>-4.0908196762619499E-4</c:v>
                      </c:pt>
                      <c:pt idx="2272" formatCode="General">
                        <c:v>-4.3579955483956899E-4</c:v>
                      </c:pt>
                      <c:pt idx="2273" formatCode="General">
                        <c:v>-3.83210735046547E-4</c:v>
                      </c:pt>
                      <c:pt idx="2274" formatCode="General">
                        <c:v>-4.3549325102326599E-4</c:v>
                      </c:pt>
                      <c:pt idx="2275" formatCode="General">
                        <c:v>-4.1385519195892198E-4</c:v>
                      </c:pt>
                      <c:pt idx="2276" formatCode="General">
                        <c:v>-3.74630538515978E-4</c:v>
                      </c:pt>
                      <c:pt idx="2277" formatCode="General">
                        <c:v>-3.9308657419517601E-4</c:v>
                      </c:pt>
                      <c:pt idx="2278" formatCode="General">
                        <c:v>-3.9204789881134899E-4</c:v>
                      </c:pt>
                      <c:pt idx="2279" formatCode="General">
                        <c:v>-4.5141823363193301E-4</c:v>
                      </c:pt>
                      <c:pt idx="2280" formatCode="General">
                        <c:v>-4.0490379273254098E-4</c:v>
                      </c:pt>
                      <c:pt idx="2281" formatCode="General">
                        <c:v>-3.81001068656835E-4</c:v>
                      </c:pt>
                      <c:pt idx="2282" formatCode="General">
                        <c:v>-4.2402460499293499E-4</c:v>
                      </c:pt>
                      <c:pt idx="2283" formatCode="General">
                        <c:v>-4.1199777507194401E-4</c:v>
                      </c:pt>
                      <c:pt idx="2284" formatCode="General">
                        <c:v>-4.2568026214102802E-4</c:v>
                      </c:pt>
                      <c:pt idx="2285" formatCode="General">
                        <c:v>-3.78064617818047E-4</c:v>
                      </c:pt>
                      <c:pt idx="2286" formatCode="General">
                        <c:v>-4.2094535758111602E-4</c:v>
                      </c:pt>
                      <c:pt idx="2287" formatCode="General">
                        <c:v>-4.1858188652547598E-4</c:v>
                      </c:pt>
                      <c:pt idx="2288" formatCode="General">
                        <c:v>-4.1022979664455601E-4</c:v>
                      </c:pt>
                      <c:pt idx="2289" formatCode="General">
                        <c:v>-3.9696891867087699E-4</c:v>
                      </c:pt>
                      <c:pt idx="2290" formatCode="General">
                        <c:v>-4.2252782143968002E-4</c:v>
                      </c:pt>
                      <c:pt idx="2291" formatCode="General">
                        <c:v>-4.0223278538484302E-4</c:v>
                      </c:pt>
                      <c:pt idx="2292" formatCode="General">
                        <c:v>-3.6752071047878402E-4</c:v>
                      </c:pt>
                      <c:pt idx="2293" formatCode="General">
                        <c:v>-3.8770856117511902E-4</c:v>
                      </c:pt>
                      <c:pt idx="2294" formatCode="General">
                        <c:v>-4.0106609490212002E-4</c:v>
                      </c:pt>
                      <c:pt idx="2295" formatCode="General">
                        <c:v>-4.2602484624303197E-4</c:v>
                      </c:pt>
                      <c:pt idx="2296" formatCode="General">
                        <c:v>-3.5982067194954902E-4</c:v>
                      </c:pt>
                      <c:pt idx="2297" formatCode="General">
                        <c:v>-4.0181747357682999E-4</c:v>
                      </c:pt>
                      <c:pt idx="2298" formatCode="General">
                        <c:v>-3.9638676071456597E-4</c:v>
                      </c:pt>
                      <c:pt idx="2299" formatCode="General">
                        <c:v>-3.7241436480660198E-4</c:v>
                      </c:pt>
                      <c:pt idx="2300" formatCode="General">
                        <c:v>-3.9671874872756899E-4</c:v>
                      </c:pt>
                      <c:pt idx="2301" formatCode="General">
                        <c:v>-3.5828506535061702E-4</c:v>
                      </c:pt>
                      <c:pt idx="2302" formatCode="General">
                        <c:v>-3.8788348219417098E-4</c:v>
                      </c:pt>
                      <c:pt idx="2303" formatCode="General">
                        <c:v>-4.0727855959823002E-4</c:v>
                      </c:pt>
                      <c:pt idx="2304" formatCode="General">
                        <c:v>-4.2066653768787501E-4</c:v>
                      </c:pt>
                      <c:pt idx="2305" formatCode="General">
                        <c:v>-3.7236120118735501E-4</c:v>
                      </c:pt>
                      <c:pt idx="2306" formatCode="General">
                        <c:v>-4.2131651900800501E-4</c:v>
                      </c:pt>
                      <c:pt idx="2307" formatCode="General">
                        <c:v>-4.0359652890170302E-4</c:v>
                      </c:pt>
                      <c:pt idx="2308" formatCode="General">
                        <c:v>-4.0876175116810298E-4</c:v>
                      </c:pt>
                      <c:pt idx="2309" formatCode="General">
                        <c:v>-3.8577659310028698E-4</c:v>
                      </c:pt>
                      <c:pt idx="2310" formatCode="General">
                        <c:v>-4.0768588214758E-4</c:v>
                      </c:pt>
                      <c:pt idx="2311" formatCode="General">
                        <c:v>-4.1692109101068201E-4</c:v>
                      </c:pt>
                      <c:pt idx="2312" formatCode="General">
                        <c:v>-3.5573084978933499E-4</c:v>
                      </c:pt>
                      <c:pt idx="2313" formatCode="General">
                        <c:v>-3.9496756155806798E-4</c:v>
                      </c:pt>
                      <c:pt idx="2314" formatCode="General">
                        <c:v>-4.1813510604563298E-4</c:v>
                      </c:pt>
                      <c:pt idx="2315" formatCode="General">
                        <c:v>-3.5706280103186801E-4</c:v>
                      </c:pt>
                      <c:pt idx="2316" formatCode="General">
                        <c:v>-4.0395246307268801E-4</c:v>
                      </c:pt>
                      <c:pt idx="2317" formatCode="General">
                        <c:v>-4.0373446668669102E-4</c:v>
                      </c:pt>
                      <c:pt idx="2318" formatCode="General">
                        <c:v>-3.6154139350801301E-4</c:v>
                      </c:pt>
                      <c:pt idx="2319" formatCode="General">
                        <c:v>-3.78260841778177E-4</c:v>
                      </c:pt>
                      <c:pt idx="2320" formatCode="General">
                        <c:v>-3.6995497281109099E-4</c:v>
                      </c:pt>
                      <c:pt idx="2321" formatCode="General">
                        <c:v>-3.8295832393517998E-4</c:v>
                      </c:pt>
                      <c:pt idx="2322" formatCode="General">
                        <c:v>-3.83042989574564E-4</c:v>
                      </c:pt>
                      <c:pt idx="2323" formatCode="General">
                        <c:v>-3.8410191789128601E-4</c:v>
                      </c:pt>
                      <c:pt idx="2324" formatCode="General">
                        <c:v>-3.7159047554374299E-4</c:v>
                      </c:pt>
                      <c:pt idx="2325" formatCode="General">
                        <c:v>-3.5400128101253399E-4</c:v>
                      </c:pt>
                      <c:pt idx="2326" formatCode="General">
                        <c:v>-3.9495693938531603E-4</c:v>
                      </c:pt>
                      <c:pt idx="2327" formatCode="General">
                        <c:v>-3.6241623037076799E-4</c:v>
                      </c:pt>
                      <c:pt idx="2328" formatCode="General">
                        <c:v>-4.0857984927606799E-4</c:v>
                      </c:pt>
                      <c:pt idx="2329" formatCode="General">
                        <c:v>-3.9859720988979298E-4</c:v>
                      </c:pt>
                      <c:pt idx="2330" formatCode="General">
                        <c:v>-3.6941947915363399E-4</c:v>
                      </c:pt>
                      <c:pt idx="2331" formatCode="General">
                        <c:v>-3.5425152934559902E-4</c:v>
                      </c:pt>
                      <c:pt idx="2332" formatCode="General">
                        <c:v>-3.3792808809182901E-4</c:v>
                      </c:pt>
                      <c:pt idx="2333" formatCode="General">
                        <c:v>-3.8408782953750002E-4</c:v>
                      </c:pt>
                      <c:pt idx="2334" formatCode="General">
                        <c:v>-4.1139569814647699E-4</c:v>
                      </c:pt>
                      <c:pt idx="2335" formatCode="General">
                        <c:v>-3.7968688437185001E-4</c:v>
                      </c:pt>
                      <c:pt idx="2336" formatCode="General">
                        <c:v>-3.52961165701193E-4</c:v>
                      </c:pt>
                      <c:pt idx="2337" formatCode="General">
                        <c:v>-3.7839769163901298E-4</c:v>
                      </c:pt>
                      <c:pt idx="2338" formatCode="General">
                        <c:v>-3.86203052541064E-4</c:v>
                      </c:pt>
                      <c:pt idx="2339" formatCode="General">
                        <c:v>-4.1494112875130698E-4</c:v>
                      </c:pt>
                      <c:pt idx="2340" formatCode="General">
                        <c:v>-3.6338001584318501E-4</c:v>
                      </c:pt>
                      <c:pt idx="2341" formatCode="General">
                        <c:v>-3.5116346786221602E-4</c:v>
                      </c:pt>
                      <c:pt idx="2342" formatCode="General">
                        <c:v>-3.5403047541263197E-4</c:v>
                      </c:pt>
                      <c:pt idx="2343" formatCode="General">
                        <c:v>-3.7844193186986299E-4</c:v>
                      </c:pt>
                      <c:pt idx="2344" formatCode="General">
                        <c:v>-3.8341222913873801E-4</c:v>
                      </c:pt>
                      <c:pt idx="2345" formatCode="General">
                        <c:v>-3.8061989470198802E-4</c:v>
                      </c:pt>
                      <c:pt idx="2346" formatCode="General">
                        <c:v>-3.6666796820054501E-4</c:v>
                      </c:pt>
                      <c:pt idx="2347" formatCode="General">
                        <c:v>-3.5057716164082001E-4</c:v>
                      </c:pt>
                      <c:pt idx="2348" formatCode="General">
                        <c:v>-3.8947000430624302E-4</c:v>
                      </c:pt>
                      <c:pt idx="2349" formatCode="General">
                        <c:v>-3.5756148174956499E-4</c:v>
                      </c:pt>
                      <c:pt idx="2350" formatCode="General">
                        <c:v>-3.4761162926994703E-4</c:v>
                      </c:pt>
                      <c:pt idx="2351" formatCode="General">
                        <c:v>-3.9010199737758797E-4</c:v>
                      </c:pt>
                      <c:pt idx="2352" formatCode="General">
                        <c:v>-3.7002401361346598E-4</c:v>
                      </c:pt>
                      <c:pt idx="2353" formatCode="General">
                        <c:v>-3.3751130422702701E-4</c:v>
                      </c:pt>
                      <c:pt idx="2354" formatCode="General">
                        <c:v>-3.6672318593578099E-4</c:v>
                      </c:pt>
                      <c:pt idx="2355" formatCode="General">
                        <c:v>-3.7066546093588701E-4</c:v>
                      </c:pt>
                      <c:pt idx="2356" formatCode="General">
                        <c:v>-3.47517725018875E-4</c:v>
                      </c:pt>
                      <c:pt idx="2357" formatCode="General">
                        <c:v>-3.8525239763174599E-4</c:v>
                      </c:pt>
                      <c:pt idx="2358" formatCode="General">
                        <c:v>-3.8162344456993299E-4</c:v>
                      </c:pt>
                      <c:pt idx="2359" formatCode="General">
                        <c:v>-3.3792727989069902E-4</c:v>
                      </c:pt>
                      <c:pt idx="2360" formatCode="General">
                        <c:v>-3.93562130541314E-4</c:v>
                      </c:pt>
                      <c:pt idx="2361" formatCode="General">
                        <c:v>-4.0365818929248099E-4</c:v>
                      </c:pt>
                      <c:pt idx="2362" formatCode="General">
                        <c:v>-3.1117202932464598E-4</c:v>
                      </c:pt>
                      <c:pt idx="2363" formatCode="General">
                        <c:v>-3.6357369421478999E-4</c:v>
                      </c:pt>
                      <c:pt idx="2364" formatCode="General">
                        <c:v>-3.38236564149973E-4</c:v>
                      </c:pt>
                      <c:pt idx="2365" formatCode="General">
                        <c:v>-3.9893843696550002E-4</c:v>
                      </c:pt>
                      <c:pt idx="2366" formatCode="General">
                        <c:v>-3.4906225430664998E-4</c:v>
                      </c:pt>
                      <c:pt idx="2367" formatCode="General">
                        <c:v>-3.9227853166068301E-4</c:v>
                      </c:pt>
                      <c:pt idx="2368" formatCode="General">
                        <c:v>-3.3939660582122901E-4</c:v>
                      </c:pt>
                      <c:pt idx="2369" formatCode="General">
                        <c:v>-3.7113426677161301E-4</c:v>
                      </c:pt>
                      <c:pt idx="2370" formatCode="General">
                        <c:v>-4.32876004509853E-4</c:v>
                      </c:pt>
                      <c:pt idx="2371" formatCode="General">
                        <c:v>-3.3435493392530198E-4</c:v>
                      </c:pt>
                      <c:pt idx="2372" formatCode="General">
                        <c:v>-4.1142512322601098E-4</c:v>
                      </c:pt>
                      <c:pt idx="2373" formatCode="General">
                        <c:v>-3.4036401123535299E-4</c:v>
                      </c:pt>
                      <c:pt idx="2374" formatCode="General">
                        <c:v>-3.9413202781157103E-4</c:v>
                      </c:pt>
                      <c:pt idx="2375" formatCode="General">
                        <c:v>-3.3021853349556702E-4</c:v>
                      </c:pt>
                      <c:pt idx="2376" formatCode="General">
                        <c:v>-3.2759162541102501E-4</c:v>
                      </c:pt>
                      <c:pt idx="2377" formatCode="General">
                        <c:v>-3.6809752603901899E-4</c:v>
                      </c:pt>
                      <c:pt idx="2378" formatCode="General">
                        <c:v>-3.8039552105428501E-4</c:v>
                      </c:pt>
                      <c:pt idx="2379" formatCode="General">
                        <c:v>-4.1677137245733301E-4</c:v>
                      </c:pt>
                      <c:pt idx="2380" formatCode="General">
                        <c:v>-3.9749167241364699E-4</c:v>
                      </c:pt>
                      <c:pt idx="2381" formatCode="General">
                        <c:v>-4.0121753538922399E-4</c:v>
                      </c:pt>
                      <c:pt idx="2382" formatCode="General">
                        <c:v>-3.6304371073273402E-4</c:v>
                      </c:pt>
                      <c:pt idx="2383" formatCode="General">
                        <c:v>-3.3870666536875898E-4</c:v>
                      </c:pt>
                      <c:pt idx="2384" formatCode="General">
                        <c:v>-3.6639258290754802E-4</c:v>
                      </c:pt>
                      <c:pt idx="2385" formatCode="General">
                        <c:v>-3.3332887150837797E-4</c:v>
                      </c:pt>
                      <c:pt idx="2386" formatCode="General">
                        <c:v>-3.9062482918723998E-4</c:v>
                      </c:pt>
                      <c:pt idx="2387" formatCode="General">
                        <c:v>-3.83506766704753E-4</c:v>
                      </c:pt>
                      <c:pt idx="2388" formatCode="General">
                        <c:v>-3.3722134547148E-4</c:v>
                      </c:pt>
                      <c:pt idx="2389" formatCode="General">
                        <c:v>-3.8071829448597401E-4</c:v>
                      </c:pt>
                      <c:pt idx="2390" formatCode="General">
                        <c:v>-4.07439641258821E-4</c:v>
                      </c:pt>
                      <c:pt idx="2391" formatCode="General">
                        <c:v>-3.8486341280749998E-4</c:v>
                      </c:pt>
                      <c:pt idx="2392" formatCode="General">
                        <c:v>-3.2644079559157298E-4</c:v>
                      </c:pt>
                      <c:pt idx="2393" formatCode="General">
                        <c:v>-3.4030374026593099E-4</c:v>
                      </c:pt>
                      <c:pt idx="2394" formatCode="General">
                        <c:v>-3.8314919980897601E-4</c:v>
                      </c:pt>
                      <c:pt idx="2395" formatCode="General">
                        <c:v>-3.6074846982835697E-4</c:v>
                      </c:pt>
                      <c:pt idx="2396" formatCode="General">
                        <c:v>-3.2981360681680799E-4</c:v>
                      </c:pt>
                      <c:pt idx="2397" formatCode="General">
                        <c:v>-3.43695052256717E-4</c:v>
                      </c:pt>
                      <c:pt idx="2398" formatCode="General">
                        <c:v>-3.8672447787260598E-4</c:v>
                      </c:pt>
                      <c:pt idx="2399" formatCode="General">
                        <c:v>-3.5774830582071599E-4</c:v>
                      </c:pt>
                      <c:pt idx="2400" formatCode="General">
                        <c:v>-3.5063528789513901E-4</c:v>
                      </c:pt>
                      <c:pt idx="2401" formatCode="General">
                        <c:v>-3.5789721314041198E-4</c:v>
                      </c:pt>
                      <c:pt idx="2402" formatCode="General">
                        <c:v>-3.6939211260918501E-4</c:v>
                      </c:pt>
                      <c:pt idx="2403" formatCode="General">
                        <c:v>-3.4590621423204198E-4</c:v>
                      </c:pt>
                      <c:pt idx="2404" formatCode="General">
                        <c:v>-3.7893853428458998E-4</c:v>
                      </c:pt>
                      <c:pt idx="2405" formatCode="General">
                        <c:v>-3.4663976990350302E-4</c:v>
                      </c:pt>
                      <c:pt idx="2406" formatCode="General">
                        <c:v>-3.78811764521094E-4</c:v>
                      </c:pt>
                      <c:pt idx="2407" formatCode="General">
                        <c:v>-3.4445342958007501E-4</c:v>
                      </c:pt>
                      <c:pt idx="2408" formatCode="General">
                        <c:v>-3.6360776501208499E-4</c:v>
                      </c:pt>
                      <c:pt idx="2409" formatCode="General">
                        <c:v>-3.4591312387245699E-4</c:v>
                      </c:pt>
                      <c:pt idx="2410" formatCode="General">
                        <c:v>-3.5032993455032902E-4</c:v>
                      </c:pt>
                      <c:pt idx="2411" formatCode="General">
                        <c:v>-3.7758376165473301E-4</c:v>
                      </c:pt>
                      <c:pt idx="2412" formatCode="General">
                        <c:v>-3.4634956458504698E-4</c:v>
                      </c:pt>
                      <c:pt idx="2413" formatCode="General">
                        <c:v>-3.2890684765464598E-4</c:v>
                      </c:pt>
                      <c:pt idx="2414" formatCode="General">
                        <c:v>-3.6292047787304298E-4</c:v>
                      </c:pt>
                      <c:pt idx="2415" formatCode="General">
                        <c:v>-3.2728542554347803E-4</c:v>
                      </c:pt>
                      <c:pt idx="2416" formatCode="General">
                        <c:v>-3.2916630545828501E-4</c:v>
                      </c:pt>
                      <c:pt idx="2417" formatCode="General">
                        <c:v>-3.5766689629899702E-4</c:v>
                      </c:pt>
                      <c:pt idx="2418" formatCode="General">
                        <c:v>-3.3658568381666402E-4</c:v>
                      </c:pt>
                      <c:pt idx="2419" formatCode="General">
                        <c:v>-3.4083763794112498E-4</c:v>
                      </c:pt>
                      <c:pt idx="2420" formatCode="General">
                        <c:v>-3.0620305470862902E-4</c:v>
                      </c:pt>
                      <c:pt idx="2421" formatCode="General">
                        <c:v>-3.3622962309099699E-4</c:v>
                      </c:pt>
                      <c:pt idx="2422" formatCode="General">
                        <c:v>-3.7280075814330699E-4</c:v>
                      </c:pt>
                      <c:pt idx="2423" formatCode="General">
                        <c:v>-3.16984484528687E-4</c:v>
                      </c:pt>
                      <c:pt idx="2424" formatCode="General">
                        <c:v>-3.6567443170103898E-4</c:v>
                      </c:pt>
                      <c:pt idx="2425" formatCode="General">
                        <c:v>-3.36491386088397E-4</c:v>
                      </c:pt>
                      <c:pt idx="2426" formatCode="General">
                        <c:v>-3.5875701750524299E-4</c:v>
                      </c:pt>
                      <c:pt idx="2427" formatCode="General">
                        <c:v>-3.3864298432035201E-4</c:v>
                      </c:pt>
                      <c:pt idx="2428" formatCode="General">
                        <c:v>-3.3239097971372102E-4</c:v>
                      </c:pt>
                      <c:pt idx="2429" formatCode="General">
                        <c:v>-3.2469458674141001E-4</c:v>
                      </c:pt>
                      <c:pt idx="2430" formatCode="General">
                        <c:v>-3.2129488686120401E-4</c:v>
                      </c:pt>
                      <c:pt idx="2431" formatCode="General">
                        <c:v>-3.1053116363576402E-4</c:v>
                      </c:pt>
                      <c:pt idx="2432" formatCode="General">
                        <c:v>-3.6010104885969801E-4</c:v>
                      </c:pt>
                      <c:pt idx="2433" formatCode="General">
                        <c:v>-3.5131817840486303E-4</c:v>
                      </c:pt>
                      <c:pt idx="2434" formatCode="General">
                        <c:v>-3.7312929583591001E-4</c:v>
                      </c:pt>
                      <c:pt idx="2435" formatCode="General">
                        <c:v>-3.7436038516325298E-4</c:v>
                      </c:pt>
                      <c:pt idx="2436" formatCode="General">
                        <c:v>-3.4134111817091001E-4</c:v>
                      </c:pt>
                      <c:pt idx="2437" formatCode="General">
                        <c:v>-3.91761699985358E-4</c:v>
                      </c:pt>
                      <c:pt idx="2438" formatCode="General">
                        <c:v>-3.02772575829529E-4</c:v>
                      </c:pt>
                      <c:pt idx="2439" formatCode="General">
                        <c:v>-3.9136814406983599E-4</c:v>
                      </c:pt>
                      <c:pt idx="2440" formatCode="General">
                        <c:v>-3.0788527144233501E-4</c:v>
                      </c:pt>
                      <c:pt idx="2441" formatCode="General">
                        <c:v>-3.1078202219364997E-4</c:v>
                      </c:pt>
                      <c:pt idx="2442" formatCode="General">
                        <c:v>-3.4737556091984603E-4</c:v>
                      </c:pt>
                      <c:pt idx="2443" formatCode="General">
                        <c:v>-3.0209205707204301E-4</c:v>
                      </c:pt>
                      <c:pt idx="2444" formatCode="General">
                        <c:v>-3.55484117538313E-4</c:v>
                      </c:pt>
                      <c:pt idx="2445" formatCode="General">
                        <c:v>-3.3808340905795898E-4</c:v>
                      </c:pt>
                      <c:pt idx="2446" formatCode="General">
                        <c:v>-3.1624324450923102E-4</c:v>
                      </c:pt>
                      <c:pt idx="2447" formatCode="General">
                        <c:v>-3.7759421318791202E-4</c:v>
                      </c:pt>
                      <c:pt idx="2448" formatCode="General">
                        <c:v>-3.20849519587927E-4</c:v>
                      </c:pt>
                      <c:pt idx="2449" formatCode="General">
                        <c:v>-3.2580195259252701E-4</c:v>
                      </c:pt>
                      <c:pt idx="2450" formatCode="General">
                        <c:v>-3.3186174568389498E-4</c:v>
                      </c:pt>
                      <c:pt idx="2451" formatCode="General">
                        <c:v>-3.5578544642405702E-4</c:v>
                      </c:pt>
                      <c:pt idx="2452" formatCode="General">
                        <c:v>-3.2568268561944901E-4</c:v>
                      </c:pt>
                      <c:pt idx="2453" formatCode="General">
                        <c:v>-3.05173349525785E-4</c:v>
                      </c:pt>
                      <c:pt idx="2454" formatCode="General">
                        <c:v>-3.4605975776432998E-4</c:v>
                      </c:pt>
                      <c:pt idx="2455" formatCode="General">
                        <c:v>-3.7356252374698098E-4</c:v>
                      </c:pt>
                      <c:pt idx="2456" formatCode="General">
                        <c:v>-3.7924979386024898E-4</c:v>
                      </c:pt>
                      <c:pt idx="2457" formatCode="General">
                        <c:v>-3.4135626866601399E-4</c:v>
                      </c:pt>
                      <c:pt idx="2458" formatCode="General">
                        <c:v>-2.8760917595941699E-4</c:v>
                      </c:pt>
                      <c:pt idx="2459" formatCode="General">
                        <c:v>-3.9302604213526098E-4</c:v>
                      </c:pt>
                      <c:pt idx="2460" formatCode="General">
                        <c:v>-3.9588955542166099E-4</c:v>
                      </c:pt>
                      <c:pt idx="2461" formatCode="General">
                        <c:v>-3.6636552878498602E-4</c:v>
                      </c:pt>
                      <c:pt idx="2462" formatCode="General">
                        <c:v>-3.5380874638610998E-4</c:v>
                      </c:pt>
                      <c:pt idx="2463" formatCode="General">
                        <c:v>-3.0867154239470998E-4</c:v>
                      </c:pt>
                      <c:pt idx="2464" formatCode="General">
                        <c:v>-2.9554650052183897E-4</c:v>
                      </c:pt>
                      <c:pt idx="2465" formatCode="General">
                        <c:v>-3.4712673778320298E-4</c:v>
                      </c:pt>
                      <c:pt idx="2466" formatCode="General">
                        <c:v>-3.6286226723706297E-4</c:v>
                      </c:pt>
                      <c:pt idx="2467" formatCode="General">
                        <c:v>-3.47757915064621E-4</c:v>
                      </c:pt>
                      <c:pt idx="2468" formatCode="General">
                        <c:v>-3.5161276240361898E-4</c:v>
                      </c:pt>
                      <c:pt idx="2469" formatCode="General">
                        <c:v>-3.5657494709989901E-4</c:v>
                      </c:pt>
                      <c:pt idx="2470" formatCode="General">
                        <c:v>-3.3306689257547699E-4</c:v>
                      </c:pt>
                      <c:pt idx="2471" formatCode="General">
                        <c:v>-3.2714581630896101E-4</c:v>
                      </c:pt>
                      <c:pt idx="2472" formatCode="General">
                        <c:v>-3.02334761233828E-4</c:v>
                      </c:pt>
                      <c:pt idx="2473" formatCode="General">
                        <c:v>-2.8620357984106498E-4</c:v>
                      </c:pt>
                      <c:pt idx="2474" formatCode="General">
                        <c:v>-3.7365342161261997E-4</c:v>
                      </c:pt>
                      <c:pt idx="2475" formatCode="General">
                        <c:v>-3.6475360708228098E-4</c:v>
                      </c:pt>
                      <c:pt idx="2476" formatCode="General">
                        <c:v>-3.2794760269243099E-4</c:v>
                      </c:pt>
                      <c:pt idx="2477" formatCode="General">
                        <c:v>-3.0839676461107401E-4</c:v>
                      </c:pt>
                      <c:pt idx="2478" formatCode="General">
                        <c:v>-2.9658155609142402E-4</c:v>
                      </c:pt>
                      <c:pt idx="2479" formatCode="General">
                        <c:v>-2.9745248633544801E-4</c:v>
                      </c:pt>
                      <c:pt idx="2480" formatCode="General">
                        <c:v>-2.9789363979033202E-4</c:v>
                      </c:pt>
                      <c:pt idx="2481" formatCode="General">
                        <c:v>-3.3109812451300401E-4</c:v>
                      </c:pt>
                      <c:pt idx="2482" formatCode="General">
                        <c:v>-3.0319316992510301E-4</c:v>
                      </c:pt>
                      <c:pt idx="2483" formatCode="General">
                        <c:v>-3.2371889274094201E-4</c:v>
                      </c:pt>
                      <c:pt idx="2484" formatCode="General">
                        <c:v>-3.3809682506559101E-4</c:v>
                      </c:pt>
                      <c:pt idx="2485" formatCode="General">
                        <c:v>-3.7332893790784002E-4</c:v>
                      </c:pt>
                      <c:pt idx="2486" formatCode="General">
                        <c:v>-2.9674538623550599E-4</c:v>
                      </c:pt>
                      <c:pt idx="2487" formatCode="General">
                        <c:v>-2.8748697417163398E-4</c:v>
                      </c:pt>
                      <c:pt idx="2488" formatCode="General">
                        <c:v>-3.1194746601044998E-4</c:v>
                      </c:pt>
                      <c:pt idx="2489" formatCode="General">
                        <c:v>-2.6514204758598903E-4</c:v>
                      </c:pt>
                      <c:pt idx="2490" formatCode="General">
                        <c:v>-3.5590479862925597E-4</c:v>
                      </c:pt>
                      <c:pt idx="2491" formatCode="General">
                        <c:v>-2.86349472528864E-4</c:v>
                      </c:pt>
                      <c:pt idx="2492" formatCode="General">
                        <c:v>-3.5896282368484803E-4</c:v>
                      </c:pt>
                      <c:pt idx="2493" formatCode="General">
                        <c:v>-3.7712346896930202E-4</c:v>
                      </c:pt>
                      <c:pt idx="2494" formatCode="General">
                        <c:v>-3.2421786643377598E-4</c:v>
                      </c:pt>
                      <c:pt idx="2495" formatCode="General">
                        <c:v>-3.1080675175701E-4</c:v>
                      </c:pt>
                      <c:pt idx="2496" formatCode="General">
                        <c:v>-3.4596788302468899E-4</c:v>
                      </c:pt>
                      <c:pt idx="2497" formatCode="General">
                        <c:v>-2.7858190503955699E-4</c:v>
                      </c:pt>
                      <c:pt idx="2498" formatCode="General">
                        <c:v>-2.7653362646644901E-4</c:v>
                      </c:pt>
                      <c:pt idx="2499" formatCode="General">
                        <c:v>-3.2126131858306503E-4</c:v>
                      </c:pt>
                      <c:pt idx="2500" formatCode="General">
                        <c:v>-2.6753176557489498E-4</c:v>
                      </c:pt>
                      <c:pt idx="2501" formatCode="General">
                        <c:v>-2.9090201499439901E-4</c:v>
                      </c:pt>
                      <c:pt idx="2502" formatCode="General">
                        <c:v>-3.2349119377120798E-4</c:v>
                      </c:pt>
                      <c:pt idx="2503" formatCode="General">
                        <c:v>-3.0645135362669499E-4</c:v>
                      </c:pt>
                      <c:pt idx="2504" formatCode="General">
                        <c:v>-3.1866093220774499E-4</c:v>
                      </c:pt>
                      <c:pt idx="2505" formatCode="General">
                        <c:v>-3.3284369410220397E-4</c:v>
                      </c:pt>
                      <c:pt idx="2506" formatCode="General">
                        <c:v>-3.7375005214548699E-4</c:v>
                      </c:pt>
                      <c:pt idx="2507" formatCode="General">
                        <c:v>-3.1099242484440202E-4</c:v>
                      </c:pt>
                      <c:pt idx="2508" formatCode="General">
                        <c:v>-3.18643302940496E-4</c:v>
                      </c:pt>
                      <c:pt idx="2509" formatCode="General">
                        <c:v>-3.3171713114004602E-4</c:v>
                      </c:pt>
                      <c:pt idx="2510" formatCode="General">
                        <c:v>-2.8291230135984199E-4</c:v>
                      </c:pt>
                      <c:pt idx="2511" formatCode="General">
                        <c:v>-3.0353598033093997E-4</c:v>
                      </c:pt>
                      <c:pt idx="2512" formatCode="General">
                        <c:v>-3.4568639571800101E-4</c:v>
                      </c:pt>
                      <c:pt idx="2513" formatCode="General">
                        <c:v>-3.0876219288996699E-4</c:v>
                      </c:pt>
                      <c:pt idx="2514" formatCode="General">
                        <c:v>-2.42670365151971E-4</c:v>
                      </c:pt>
                      <c:pt idx="2515" formatCode="General">
                        <c:v>-3.2814778851205002E-4</c:v>
                      </c:pt>
                      <c:pt idx="2516" formatCode="General">
                        <c:v>-2.9427027652201998E-4</c:v>
                      </c:pt>
                      <c:pt idx="2517" formatCode="General">
                        <c:v>-2.9723168857321598E-4</c:v>
                      </c:pt>
                      <c:pt idx="2518" formatCode="General">
                        <c:v>-3.2729037993482703E-4</c:v>
                      </c:pt>
                      <c:pt idx="2519" formatCode="General">
                        <c:v>-3.1370713927466101E-4</c:v>
                      </c:pt>
                      <c:pt idx="2520" formatCode="General">
                        <c:v>-3.4875317744503998E-4</c:v>
                      </c:pt>
                      <c:pt idx="2521" formatCode="General">
                        <c:v>-3.53125275949361E-4</c:v>
                      </c:pt>
                      <c:pt idx="2522" formatCode="General">
                        <c:v>-3.10128648981312E-4</c:v>
                      </c:pt>
                      <c:pt idx="2523" formatCode="General">
                        <c:v>-3.2068621252686198E-4</c:v>
                      </c:pt>
                      <c:pt idx="2524" formatCode="General">
                        <c:v>-3.1668531039208203E-4</c:v>
                      </c:pt>
                      <c:pt idx="2525" formatCode="General">
                        <c:v>-3.2243497191577401E-4</c:v>
                      </c:pt>
                      <c:pt idx="2526" formatCode="General">
                        <c:v>-3.78592775976298E-4</c:v>
                      </c:pt>
                      <c:pt idx="2527" formatCode="General">
                        <c:v>-2.9996863065198599E-4</c:v>
                      </c:pt>
                      <c:pt idx="2528" formatCode="General">
                        <c:v>-3.1278609841606199E-4</c:v>
                      </c:pt>
                      <c:pt idx="2529" formatCode="General">
                        <c:v>-3.4851646668725101E-4</c:v>
                      </c:pt>
                      <c:pt idx="2530" formatCode="General">
                        <c:v>-3.3032042859680003E-4</c:v>
                      </c:pt>
                      <c:pt idx="2531" formatCode="General">
                        <c:v>-2.6844679795861898E-4</c:v>
                      </c:pt>
                      <c:pt idx="2532" formatCode="General">
                        <c:v>-2.8136641828015402E-4</c:v>
                      </c:pt>
                      <c:pt idx="2533" formatCode="General">
                        <c:v>-4.3294951017213399E-4</c:v>
                      </c:pt>
                      <c:pt idx="2534" formatCode="General">
                        <c:v>-1.6199125033866999E-4</c:v>
                      </c:pt>
                      <c:pt idx="2535" formatCode="General">
                        <c:v>-3.2796016904134703E-4</c:v>
                      </c:pt>
                      <c:pt idx="2536" formatCode="General">
                        <c:v>-3.7976966137118402E-4</c:v>
                      </c:pt>
                      <c:pt idx="2537" formatCode="General">
                        <c:v>-3.3188139599309602E-4</c:v>
                      </c:pt>
                      <c:pt idx="2538" formatCode="General">
                        <c:v>-3.0843290812533597E-4</c:v>
                      </c:pt>
                      <c:pt idx="2539" formatCode="General">
                        <c:v>-3.5804189010323198E-4</c:v>
                      </c:pt>
                      <c:pt idx="2540" formatCode="General">
                        <c:v>-3.4598372069444603E-4</c:v>
                      </c:pt>
                      <c:pt idx="2541" formatCode="General">
                        <c:v>-3.2636953221537601E-4</c:v>
                      </c:pt>
                      <c:pt idx="2542" formatCode="General">
                        <c:v>-2.8319208408658701E-4</c:v>
                      </c:pt>
                      <c:pt idx="2543" formatCode="General">
                        <c:v>-3.3857238098658498E-4</c:v>
                      </c:pt>
                      <c:pt idx="2544" formatCode="General">
                        <c:v>-2.8917604756220898E-4</c:v>
                      </c:pt>
                      <c:pt idx="2545" formatCode="General">
                        <c:v>-3.55569117920126E-4</c:v>
                      </c:pt>
                      <c:pt idx="2546" formatCode="General">
                        <c:v>-3.2480569619626899E-4</c:v>
                      </c:pt>
                      <c:pt idx="2547" formatCode="General">
                        <c:v>-3.2826356716678698E-4</c:v>
                      </c:pt>
                      <c:pt idx="2548" formatCode="General">
                        <c:v>-3.2308995485529502E-4</c:v>
                      </c:pt>
                      <c:pt idx="2549" formatCode="General">
                        <c:v>-3.73599957648883E-4</c:v>
                      </c:pt>
                      <c:pt idx="2550" formatCode="General">
                        <c:v>-3.4815918361829999E-4</c:v>
                      </c:pt>
                      <c:pt idx="2551" formatCode="General">
                        <c:v>-3.8306444775974602E-4</c:v>
                      </c:pt>
                      <c:pt idx="2552" formatCode="General">
                        <c:v>-2.9978497985302098E-4</c:v>
                      </c:pt>
                      <c:pt idx="2553" formatCode="General">
                        <c:v>-3.1317459890296601E-4</c:v>
                      </c:pt>
                      <c:pt idx="2554" formatCode="General">
                        <c:v>-3.1311046166164198E-4</c:v>
                      </c:pt>
                      <c:pt idx="2555" formatCode="General">
                        <c:v>-3.0152037170695298E-4</c:v>
                      </c:pt>
                      <c:pt idx="2556" formatCode="General">
                        <c:v>-3.7473202256206302E-4</c:v>
                      </c:pt>
                      <c:pt idx="2557" formatCode="General">
                        <c:v>-3.2453337764622002E-4</c:v>
                      </c:pt>
                      <c:pt idx="2558" formatCode="General">
                        <c:v>-2.8590946370006298E-4</c:v>
                      </c:pt>
                      <c:pt idx="2559" formatCode="General">
                        <c:v>-3.2904777672395502E-4</c:v>
                      </c:pt>
                      <c:pt idx="2560" formatCode="General">
                        <c:v>-3.4149568606083101E-4</c:v>
                      </c:pt>
                      <c:pt idx="2561" formatCode="General">
                        <c:v>-2.9102874827423801E-4</c:v>
                      </c:pt>
                      <c:pt idx="2562" formatCode="General">
                        <c:v>-2.8711717966136498E-4</c:v>
                      </c:pt>
                      <c:pt idx="2563" formatCode="General">
                        <c:v>-3.2200812641137202E-4</c:v>
                      </c:pt>
                      <c:pt idx="2564" formatCode="General">
                        <c:v>-3.2421145006454702E-4</c:v>
                      </c:pt>
                      <c:pt idx="2565" formatCode="General">
                        <c:v>-2.8079301653751999E-4</c:v>
                      </c:pt>
                      <c:pt idx="2566" formatCode="General">
                        <c:v>-3.1683827218439899E-4</c:v>
                      </c:pt>
                      <c:pt idx="2567" formatCode="General">
                        <c:v>-2.6368958037702601E-4</c:v>
                      </c:pt>
                      <c:pt idx="2568" formatCode="General">
                        <c:v>-2.7687217760561099E-4</c:v>
                      </c:pt>
                      <c:pt idx="2569" formatCode="General">
                        <c:v>-2.9824053972089001E-4</c:v>
                      </c:pt>
                      <c:pt idx="2570" formatCode="General">
                        <c:v>-3.3836540010237699E-4</c:v>
                      </c:pt>
                      <c:pt idx="2571" formatCode="General">
                        <c:v>-2.7182100386626001E-4</c:v>
                      </c:pt>
                      <c:pt idx="2572" formatCode="General">
                        <c:v>-2.5653946781357002E-4</c:v>
                      </c:pt>
                      <c:pt idx="2573" formatCode="General">
                        <c:v>-2.7366466269807801E-4</c:v>
                      </c:pt>
                      <c:pt idx="2574" formatCode="General">
                        <c:v>-2.5829695479940001E-4</c:v>
                      </c:pt>
                      <c:pt idx="2575" formatCode="General">
                        <c:v>-2.84357980644467E-4</c:v>
                      </c:pt>
                      <c:pt idx="2576" formatCode="General">
                        <c:v>-3.6905241088825401E-4</c:v>
                      </c:pt>
                      <c:pt idx="2577" formatCode="General">
                        <c:v>-2.9597234749856403E-4</c:v>
                      </c:pt>
                      <c:pt idx="2578" formatCode="General">
                        <c:v>-3.4877750824014998E-4</c:v>
                      </c:pt>
                      <c:pt idx="2579" formatCode="General">
                        <c:v>-3.2717416649420997E-4</c:v>
                      </c:pt>
                      <c:pt idx="2580" formatCode="General">
                        <c:v>-3.0393921677739999E-4</c:v>
                      </c:pt>
                      <c:pt idx="2581" formatCode="General">
                        <c:v>-2.87616704269617E-4</c:v>
                      </c:pt>
                      <c:pt idx="2582" formatCode="General">
                        <c:v>-3.2378201082298498E-4</c:v>
                      </c:pt>
                      <c:pt idx="2583" formatCode="General">
                        <c:v>-2.76455881185659E-4</c:v>
                      </c:pt>
                      <c:pt idx="2584" formatCode="General">
                        <c:v>-2.7642814111961502E-4</c:v>
                      </c:pt>
                      <c:pt idx="2585" formatCode="General">
                        <c:v>-2.8341759282276598E-4</c:v>
                      </c:pt>
                      <c:pt idx="2586" formatCode="General">
                        <c:v>-2.8851698382475799E-4</c:v>
                      </c:pt>
                      <c:pt idx="2587" formatCode="General">
                        <c:v>-2.8438290704658797E-4</c:v>
                      </c:pt>
                      <c:pt idx="2588" formatCode="General">
                        <c:v>-3.1358198247878898E-4</c:v>
                      </c:pt>
                      <c:pt idx="2589" formatCode="General">
                        <c:v>-3.3072026588385899E-4</c:v>
                      </c:pt>
                      <c:pt idx="2590" formatCode="General">
                        <c:v>-3.0065994505091301E-4</c:v>
                      </c:pt>
                      <c:pt idx="2591" formatCode="General">
                        <c:v>-2.6930232074985503E-4</c:v>
                      </c:pt>
                      <c:pt idx="2592" formatCode="General">
                        <c:v>-2.8406338092120401E-4</c:v>
                      </c:pt>
                      <c:pt idx="2593" formatCode="General">
                        <c:v>-2.6425882220515099E-4</c:v>
                      </c:pt>
                      <c:pt idx="2594" formatCode="General">
                        <c:v>-2.7776016084281199E-4</c:v>
                      </c:pt>
                      <c:pt idx="2595" formatCode="General">
                        <c:v>-2.9826243308735101E-4</c:v>
                      </c:pt>
                      <c:pt idx="2596" formatCode="General">
                        <c:v>-2.6260929751647399E-4</c:v>
                      </c:pt>
                      <c:pt idx="2597" formatCode="General">
                        <c:v>-2.7458594969994497E-4</c:v>
                      </c:pt>
                      <c:pt idx="2598" formatCode="General">
                        <c:v>-2.9240177516460999E-4</c:v>
                      </c:pt>
                      <c:pt idx="2599" formatCode="General">
                        <c:v>-3.2110284475433298E-4</c:v>
                      </c:pt>
                      <c:pt idx="2600" formatCode="General">
                        <c:v>-3.0449872266186801E-4</c:v>
                      </c:pt>
                      <c:pt idx="2601" formatCode="General">
                        <c:v>-2.7501649816398098E-4</c:v>
                      </c:pt>
                      <c:pt idx="2602" formatCode="General">
                        <c:v>-3.1938379402994402E-4</c:v>
                      </c:pt>
                      <c:pt idx="2603" formatCode="General">
                        <c:v>-2.3907497293049001E-4</c:v>
                      </c:pt>
                      <c:pt idx="2604" formatCode="General">
                        <c:v>-2.7013549978116699E-4</c:v>
                      </c:pt>
                      <c:pt idx="2605" formatCode="General">
                        <c:v>-2.9006098124667601E-4</c:v>
                      </c:pt>
                      <c:pt idx="2606" formatCode="General">
                        <c:v>-3.2551170937974999E-4</c:v>
                      </c:pt>
                      <c:pt idx="2607" formatCode="General">
                        <c:v>-2.9464712945450602E-4</c:v>
                      </c:pt>
                      <c:pt idx="2608" formatCode="General">
                        <c:v>-2.8351889675012302E-4</c:v>
                      </c:pt>
                      <c:pt idx="2609" formatCode="General">
                        <c:v>-2.9038502737030502E-4</c:v>
                      </c:pt>
                      <c:pt idx="2610" formatCode="General">
                        <c:v>-2.64248950416539E-4</c:v>
                      </c:pt>
                      <c:pt idx="2611" formatCode="General">
                        <c:v>-3.2943640864200203E-4</c:v>
                      </c:pt>
                      <c:pt idx="2612" formatCode="General">
                        <c:v>-2.6523065458446799E-4</c:v>
                      </c:pt>
                      <c:pt idx="2613" formatCode="General">
                        <c:v>-3.0079764047184299E-4</c:v>
                      </c:pt>
                      <c:pt idx="2614" formatCode="General">
                        <c:v>-2.8744106358645499E-4</c:v>
                      </c:pt>
                      <c:pt idx="2615" formatCode="General">
                        <c:v>-3.4801277884917599E-4</c:v>
                      </c:pt>
                      <c:pt idx="2616" formatCode="General">
                        <c:v>-2.9695154932985103E-4</c:v>
                      </c:pt>
                      <c:pt idx="2617" formatCode="General">
                        <c:v>-3.4056279614295699E-4</c:v>
                      </c:pt>
                      <c:pt idx="2618" formatCode="General">
                        <c:v>-3.3392121501927099E-4</c:v>
                      </c:pt>
                      <c:pt idx="2619" formatCode="General">
                        <c:v>-2.7671868977261301E-4</c:v>
                      </c:pt>
                      <c:pt idx="2620" formatCode="General">
                        <c:v>-3.1674410313718801E-4</c:v>
                      </c:pt>
                      <c:pt idx="2621" formatCode="General">
                        <c:v>-2.6983648611106798E-4</c:v>
                      </c:pt>
                      <c:pt idx="2622" formatCode="General">
                        <c:v>-3.0225341745837E-4</c:v>
                      </c:pt>
                      <c:pt idx="2623" formatCode="General">
                        <c:v>-3.1345678643462298E-4</c:v>
                      </c:pt>
                      <c:pt idx="2624" formatCode="General">
                        <c:v>-3.3187856082162598E-4</c:v>
                      </c:pt>
                      <c:pt idx="2625" formatCode="General">
                        <c:v>-3.1423557610268103E-4</c:v>
                      </c:pt>
                      <c:pt idx="2626" formatCode="General">
                        <c:v>-3.40081739970868E-4</c:v>
                      </c:pt>
                      <c:pt idx="2627" formatCode="General">
                        <c:v>-2.7005859766949402E-4</c:v>
                      </c:pt>
                      <c:pt idx="2628" formatCode="General">
                        <c:v>-3.06460774986732E-4</c:v>
                      </c:pt>
                      <c:pt idx="2629" formatCode="General">
                        <c:v>-2.9270028838233799E-4</c:v>
                      </c:pt>
                      <c:pt idx="2630" formatCode="General">
                        <c:v>-2.7377119497940699E-4</c:v>
                      </c:pt>
                      <c:pt idx="2631" formatCode="General">
                        <c:v>-2.8483336579335499E-4</c:v>
                      </c:pt>
                      <c:pt idx="2632" formatCode="General">
                        <c:v>-2.6735030718670898E-4</c:v>
                      </c:pt>
                      <c:pt idx="2633" formatCode="General">
                        <c:v>-2.99020189934291E-4</c:v>
                      </c:pt>
                      <c:pt idx="2634" formatCode="General">
                        <c:v>-2.9920613474088798E-4</c:v>
                      </c:pt>
                      <c:pt idx="2635" formatCode="General">
                        <c:v>-3.14169185954265E-4</c:v>
                      </c:pt>
                      <c:pt idx="2636" formatCode="General">
                        <c:v>-3.2169048989299202E-4</c:v>
                      </c:pt>
                      <c:pt idx="2637" formatCode="General">
                        <c:v>-2.9212202773784698E-4</c:v>
                      </c:pt>
                      <c:pt idx="2638" formatCode="General">
                        <c:v>-3.2386017662202802E-4</c:v>
                      </c:pt>
                      <c:pt idx="2639" formatCode="General">
                        <c:v>-2.8656742079614602E-4</c:v>
                      </c:pt>
                      <c:pt idx="2640" formatCode="General">
                        <c:v>-2.5117820180171901E-4</c:v>
                      </c:pt>
                      <c:pt idx="2641" formatCode="General">
                        <c:v>-3.7419364180085903E-4</c:v>
                      </c:pt>
                      <c:pt idx="2642" formatCode="General">
                        <c:v>-2.9524476861948301E-4</c:v>
                      </c:pt>
                      <c:pt idx="2643" formatCode="General">
                        <c:v>-3.3183298217497297E-4</c:v>
                      </c:pt>
                      <c:pt idx="2644" formatCode="General">
                        <c:v>-2.7902061712104702E-4</c:v>
                      </c:pt>
                      <c:pt idx="2645" formatCode="General">
                        <c:v>-2.8572038231085799E-4</c:v>
                      </c:pt>
                      <c:pt idx="2646" formatCode="General">
                        <c:v>-3.50874778831401E-4</c:v>
                      </c:pt>
                      <c:pt idx="2647" formatCode="General">
                        <c:v>-2.9170699510521999E-4</c:v>
                      </c:pt>
                      <c:pt idx="2648" formatCode="General">
                        <c:v>-2.6631133595335198E-4</c:v>
                      </c:pt>
                      <c:pt idx="2649" formatCode="General">
                        <c:v>-2.9591482437082999E-4</c:v>
                      </c:pt>
                      <c:pt idx="2650" formatCode="General">
                        <c:v>-2.92614141055931E-4</c:v>
                      </c:pt>
                      <c:pt idx="2651" formatCode="General">
                        <c:v>-2.8783902691827199E-4</c:v>
                      </c:pt>
                      <c:pt idx="2652" formatCode="General">
                        <c:v>-2.7602541881848798E-4</c:v>
                      </c:pt>
                      <c:pt idx="2653" formatCode="General">
                        <c:v>-3.1384693614068901E-4</c:v>
                      </c:pt>
                      <c:pt idx="2654" formatCode="General">
                        <c:v>-3.2016693193183399E-4</c:v>
                      </c:pt>
                      <c:pt idx="2655" formatCode="General">
                        <c:v>-2.9030685655796398E-4</c:v>
                      </c:pt>
                      <c:pt idx="2656" formatCode="General">
                        <c:v>-3.1132214542711398E-4</c:v>
                      </c:pt>
                      <c:pt idx="2657" formatCode="General">
                        <c:v>-3.2950539027064399E-4</c:v>
                      </c:pt>
                      <c:pt idx="2658" formatCode="General">
                        <c:v>-2.9281345845912299E-4</c:v>
                      </c:pt>
                      <c:pt idx="2659" formatCode="General">
                        <c:v>-2.7509978170254401E-4</c:v>
                      </c:pt>
                      <c:pt idx="2660" formatCode="General">
                        <c:v>-3.2034869751048701E-4</c:v>
                      </c:pt>
                      <c:pt idx="2661" formatCode="General">
                        <c:v>-2.77146814371655E-4</c:v>
                      </c:pt>
                      <c:pt idx="2662" formatCode="General">
                        <c:v>-2.9599808811387601E-4</c:v>
                      </c:pt>
                      <c:pt idx="2663" formatCode="General">
                        <c:v>-2.8999319201186702E-4</c:v>
                      </c:pt>
                      <c:pt idx="2664" formatCode="General">
                        <c:v>-2.9127756540745398E-4</c:v>
                      </c:pt>
                      <c:pt idx="2665" formatCode="General">
                        <c:v>-3.31120531955892E-4</c:v>
                      </c:pt>
                      <c:pt idx="2666" formatCode="General">
                        <c:v>-2.8639525954306201E-4</c:v>
                      </c:pt>
                      <c:pt idx="2667" formatCode="General">
                        <c:v>-3.0812244526715998E-4</c:v>
                      </c:pt>
                      <c:pt idx="2668" formatCode="General">
                        <c:v>-2.9710375835570398E-4</c:v>
                      </c:pt>
                      <c:pt idx="2669" formatCode="General">
                        <c:v>-2.8613530955191098E-4</c:v>
                      </c:pt>
                      <c:pt idx="2670" formatCode="General">
                        <c:v>-2.7507188527754099E-4</c:v>
                      </c:pt>
                      <c:pt idx="2671" formatCode="General">
                        <c:v>-3.1542010722406699E-4</c:v>
                      </c:pt>
                      <c:pt idx="2672" formatCode="General">
                        <c:v>-3.2282300623466602E-4</c:v>
                      </c:pt>
                      <c:pt idx="2673" formatCode="General">
                        <c:v>-2.9017036434120198E-4</c:v>
                      </c:pt>
                      <c:pt idx="2674" formatCode="General">
                        <c:v>-2.4269456968668601E-4</c:v>
                      </c:pt>
                      <c:pt idx="2675" formatCode="General">
                        <c:v>-2.6936460734404899E-4</c:v>
                      </c:pt>
                      <c:pt idx="2676" formatCode="General">
                        <c:v>-3.27303790239601E-4</c:v>
                      </c:pt>
                      <c:pt idx="2677" formatCode="General">
                        <c:v>-2.9947407249066802E-4</c:v>
                      </c:pt>
                      <c:pt idx="2678" formatCode="General">
                        <c:v>-2.5902999122919001E-4</c:v>
                      </c:pt>
                      <c:pt idx="2679" formatCode="General">
                        <c:v>-2.8227761973530999E-4</c:v>
                      </c:pt>
                      <c:pt idx="2680" formatCode="General">
                        <c:v>-3.0737588323550598E-4</c:v>
                      </c:pt>
                      <c:pt idx="2681" formatCode="General">
                        <c:v>-2.8050128150716703E-4</c:v>
                      </c:pt>
                      <c:pt idx="2682" formatCode="General">
                        <c:v>-3.0091921752283099E-4</c:v>
                      </c:pt>
                      <c:pt idx="2683" formatCode="General">
                        <c:v>-2.8893686394780202E-4</c:v>
                      </c:pt>
                      <c:pt idx="2684" formatCode="General">
                        <c:v>-3.1924993993568502E-4</c:v>
                      </c:pt>
                      <c:pt idx="2685" formatCode="General">
                        <c:v>-2.9093307602185201E-4</c:v>
                      </c:pt>
                      <c:pt idx="2686" formatCode="General">
                        <c:v>-3.2039800161526001E-4</c:v>
                      </c:pt>
                      <c:pt idx="2687" formatCode="General">
                        <c:v>-3.5171921350008199E-4</c:v>
                      </c:pt>
                      <c:pt idx="2688" formatCode="General">
                        <c:v>-2.9501689291124098E-4</c:v>
                      </c:pt>
                      <c:pt idx="2689" formatCode="General">
                        <c:v>-2.8220955333109498E-4</c:v>
                      </c:pt>
                      <c:pt idx="2690" formatCode="General">
                        <c:v>-2.5977663585058001E-4</c:v>
                      </c:pt>
                      <c:pt idx="2691" formatCode="General">
                        <c:v>-2.7886232817596801E-4</c:v>
                      </c:pt>
                      <c:pt idx="2692" formatCode="General">
                        <c:v>-2.6554272407382099E-4</c:v>
                      </c:pt>
                      <c:pt idx="2693" formatCode="General">
                        <c:v>-3.2911203765018798E-4</c:v>
                      </c:pt>
                      <c:pt idx="2694" formatCode="General">
                        <c:v>-3.0764530727275899E-4</c:v>
                      </c:pt>
                      <c:pt idx="2695" formatCode="General">
                        <c:v>-2.9406041439802697E-4</c:v>
                      </c:pt>
                      <c:pt idx="2696" formatCode="General">
                        <c:v>-3.0658728486388903E-4</c:v>
                      </c:pt>
                      <c:pt idx="2697" formatCode="General">
                        <c:v>-3.0598289198426E-4</c:v>
                      </c:pt>
                      <c:pt idx="2698" formatCode="General">
                        <c:v>-2.6418743500867099E-4</c:v>
                      </c:pt>
                      <c:pt idx="2699" formatCode="General">
                        <c:v>-3.1077967526130403E-4</c:v>
                      </c:pt>
                      <c:pt idx="2700" formatCode="General">
                        <c:v>-3.3017089129139498E-4</c:v>
                      </c:pt>
                      <c:pt idx="2701" formatCode="General">
                        <c:v>-2.8912649399233901E-4</c:v>
                      </c:pt>
                      <c:pt idx="2702" formatCode="General">
                        <c:v>-2.75055960060134E-4</c:v>
                      </c:pt>
                      <c:pt idx="2703" formatCode="General">
                        <c:v>-2.6147768678145297E-4</c:v>
                      </c:pt>
                      <c:pt idx="2704" formatCode="General">
                        <c:v>-3.0725111067547099E-4</c:v>
                      </c:pt>
                      <c:pt idx="2705" formatCode="General">
                        <c:v>-2.72787672078743E-4</c:v>
                      </c:pt>
                      <c:pt idx="2706" formatCode="General">
                        <c:v>-2.6266524647602598E-4</c:v>
                      </c:pt>
                      <c:pt idx="2707" formatCode="General">
                        <c:v>-2.9766792277308E-4</c:v>
                      </c:pt>
                      <c:pt idx="2708" formatCode="General">
                        <c:v>-2.7286539202564801E-4</c:v>
                      </c:pt>
                      <c:pt idx="2709" formatCode="General">
                        <c:v>-2.7744520827652501E-4</c:v>
                      </c:pt>
                      <c:pt idx="2710" formatCode="General">
                        <c:v>-2.9738205321003301E-4</c:v>
                      </c:pt>
                      <c:pt idx="2711" formatCode="General">
                        <c:v>-2.3589996966488701E-4</c:v>
                      </c:pt>
                      <c:pt idx="2712" formatCode="General">
                        <c:v>-3.1798738788897597E-4</c:v>
                      </c:pt>
                      <c:pt idx="2713" formatCode="General">
                        <c:v>-2.94269438496973E-4</c:v>
                      </c:pt>
                      <c:pt idx="2714" formatCode="General">
                        <c:v>-2.7883413631071098E-4</c:v>
                      </c:pt>
                      <c:pt idx="2715" formatCode="General">
                        <c:v>-3.1015734967532502E-4</c:v>
                      </c:pt>
                      <c:pt idx="2716" formatCode="General">
                        <c:v>-3.0127377959532201E-4</c:v>
                      </c:pt>
                      <c:pt idx="2717" formatCode="General">
                        <c:v>-2.7902682114806001E-4</c:v>
                      </c:pt>
                      <c:pt idx="2718" formatCode="General">
                        <c:v>-2.8307330103554703E-4</c:v>
                      </c:pt>
                      <c:pt idx="2719" formatCode="General">
                        <c:v>-2.9982623514925402E-4</c:v>
                      </c:pt>
                      <c:pt idx="2720" formatCode="General">
                        <c:v>-2.8614298857826398E-4</c:v>
                      </c:pt>
                      <c:pt idx="2721" formatCode="General">
                        <c:v>-2.8951395941698702E-4</c:v>
                      </c:pt>
                      <c:pt idx="2722" formatCode="General">
                        <c:v>-2.7236881256878699E-4</c:v>
                      </c:pt>
                      <c:pt idx="2723" formatCode="General">
                        <c:v>-2.85473077801196E-4</c:v>
                      </c:pt>
                      <c:pt idx="2724" formatCode="General">
                        <c:v>-2.72541449506601E-4</c:v>
                      </c:pt>
                      <c:pt idx="2725" formatCode="General">
                        <c:v>-2.4002438069925601E-4</c:v>
                      </c:pt>
                      <c:pt idx="2726" formatCode="General">
                        <c:v>-2.5508406730159598E-4</c:v>
                      </c:pt>
                      <c:pt idx="2727" formatCode="General">
                        <c:v>-2.7852706731271702E-4</c:v>
                      </c:pt>
                      <c:pt idx="2728" formatCode="General">
                        <c:v>-2.60496583429856E-4</c:v>
                      </c:pt>
                      <c:pt idx="2729" formatCode="General">
                        <c:v>-2.5064192696825998E-4</c:v>
                      </c:pt>
                      <c:pt idx="2730" formatCode="General">
                        <c:v>-2.31131686712766E-4</c:v>
                      </c:pt>
                      <c:pt idx="2731" formatCode="General">
                        <c:v>-2.4270935297802701E-4</c:v>
                      </c:pt>
                      <c:pt idx="2732" formatCode="General">
                        <c:v>-3.1295840805826302E-4</c:v>
                      </c:pt>
                      <c:pt idx="2733" formatCode="General">
                        <c:v>-2.5312251960901602E-4</c:v>
                      </c:pt>
                      <c:pt idx="2734" formatCode="General">
                        <c:v>-3.1545990122762901E-4</c:v>
                      </c:pt>
                      <c:pt idx="2735" formatCode="General">
                        <c:v>-2.7837972051028402E-4</c:v>
                      </c:pt>
                      <c:pt idx="2736" formatCode="General">
                        <c:v>-2.6267872156718498E-4</c:v>
                      </c:pt>
                      <c:pt idx="2737" formatCode="General">
                        <c:v>-2.4715537058941E-4</c:v>
                      </c:pt>
                      <c:pt idx="2738" formatCode="General">
                        <c:v>-2.61534071651093E-4</c:v>
                      </c:pt>
                      <c:pt idx="2739" formatCode="General">
                        <c:v>-2.5280120463950302E-4</c:v>
                      </c:pt>
                      <c:pt idx="2740" formatCode="General">
                        <c:v>-2.49922104654571E-4</c:v>
                      </c:pt>
                      <c:pt idx="2741" formatCode="General">
                        <c:v>-3.15098790370231E-4</c:v>
                      </c:pt>
                      <c:pt idx="2742" formatCode="General">
                        <c:v>-2.4785980787863098E-4</c:v>
                      </c:pt>
                      <c:pt idx="2743" formatCode="General">
                        <c:v>-2.7904835427751699E-4</c:v>
                      </c:pt>
                      <c:pt idx="2744" formatCode="General">
                        <c:v>-2.6929308350334002E-4</c:v>
                      </c:pt>
                      <c:pt idx="2745" formatCode="General">
                        <c:v>-2.4756504632634201E-4</c:v>
                      </c:pt>
                      <c:pt idx="2746" formatCode="General">
                        <c:v>-2.5329966382577898E-4</c:v>
                      </c:pt>
                      <c:pt idx="2747" formatCode="General">
                        <c:v>-2.62786366916513E-4</c:v>
                      </c:pt>
                      <c:pt idx="2748" formatCode="General">
                        <c:v>-2.76464412445385E-4</c:v>
                      </c:pt>
                      <c:pt idx="2749" formatCode="General">
                        <c:v>-3.1977885331340599E-4</c:v>
                      </c:pt>
                      <c:pt idx="2750" formatCode="General">
                        <c:v>-2.4604317366954298E-4</c:v>
                      </c:pt>
                      <c:pt idx="2751" formatCode="General">
                        <c:v>-2.8419446730944698E-4</c:v>
                      </c:pt>
                      <c:pt idx="2752" formatCode="General">
                        <c:v>-2.5455250276903898E-4</c:v>
                      </c:pt>
                      <c:pt idx="2753" formatCode="General">
                        <c:v>-2.5580642255884601E-4</c:v>
                      </c:pt>
                      <c:pt idx="2754" formatCode="General">
                        <c:v>-2.7750640792305298E-4</c:v>
                      </c:pt>
                      <c:pt idx="2755" formatCode="General">
                        <c:v>-2.4613919790493098E-4</c:v>
                      </c:pt>
                      <c:pt idx="2756" formatCode="General">
                        <c:v>-2.16809659524361E-4</c:v>
                      </c:pt>
                      <c:pt idx="2757" formatCode="General">
                        <c:v>-2.7586777921488598E-4</c:v>
                      </c:pt>
                      <c:pt idx="2758" formatCode="General">
                        <c:v>-1.8545589275210101E-4</c:v>
                      </c:pt>
                      <c:pt idx="2759" formatCode="General">
                        <c:v>-2.9322602085811E-4</c:v>
                      </c:pt>
                      <c:pt idx="2760" formatCode="General">
                        <c:v>-2.59360099413271E-4</c:v>
                      </c:pt>
                      <c:pt idx="2761" formatCode="General">
                        <c:v>-3.00109911186881E-4</c:v>
                      </c:pt>
                      <c:pt idx="2762" formatCode="General">
                        <c:v>-2.71011304562128E-4</c:v>
                      </c:pt>
                      <c:pt idx="2763" formatCode="General">
                        <c:v>-2.9273290365146998E-4</c:v>
                      </c:pt>
                      <c:pt idx="2764" formatCode="General">
                        <c:v>-2.3745140108313501E-4</c:v>
                      </c:pt>
                      <c:pt idx="2765" formatCode="General">
                        <c:v>-2.7791657433590502E-4</c:v>
                      </c:pt>
                      <c:pt idx="2766" formatCode="General">
                        <c:v>-2.9894829884338E-4</c:v>
                      </c:pt>
                      <c:pt idx="2767" formatCode="General">
                        <c:v>-2.6642350726948402E-4</c:v>
                      </c:pt>
                      <c:pt idx="2768" formatCode="General">
                        <c:v>-2.4014006258346501E-4</c:v>
                      </c:pt>
                      <c:pt idx="2769" formatCode="General">
                        <c:v>-2.4506684005449699E-4</c:v>
                      </c:pt>
                      <c:pt idx="2770" formatCode="General">
                        <c:v>-2.4481384067900002E-4</c:v>
                      </c:pt>
                      <c:pt idx="2771" formatCode="General">
                        <c:v>-1.9526200704504101E-4</c:v>
                      </c:pt>
                      <c:pt idx="2772" formatCode="General">
                        <c:v>-2.7930433331477299E-4</c:v>
                      </c:pt>
                      <c:pt idx="2773" formatCode="General">
                        <c:v>-2.43843609896239E-4</c:v>
                      </c:pt>
                      <c:pt idx="2774" formatCode="General">
                        <c:v>-2.32562607468651E-4</c:v>
                      </c:pt>
                      <c:pt idx="2775" formatCode="General">
                        <c:v>-2.41865589767448E-4</c:v>
                      </c:pt>
                      <c:pt idx="2776" formatCode="General">
                        <c:v>-2.3029962107345899E-4</c:v>
                      </c:pt>
                      <c:pt idx="2777" formatCode="General">
                        <c:v>-2.17779638204314E-4</c:v>
                      </c:pt>
                      <c:pt idx="2778" formatCode="General">
                        <c:v>-2.5601943432404501E-4</c:v>
                      </c:pt>
                      <c:pt idx="2779" formatCode="General">
                        <c:v>-2.4190821592107799E-4</c:v>
                      </c:pt>
                      <c:pt idx="2780" formatCode="General">
                        <c:v>-2.46568852714381E-4</c:v>
                      </c:pt>
                      <c:pt idx="2781" formatCode="General">
                        <c:v>-2.2023965413325001E-4</c:v>
                      </c:pt>
                      <c:pt idx="2782" formatCode="General">
                        <c:v>-2.4818572666062099E-4</c:v>
                      </c:pt>
                      <c:pt idx="2783" formatCode="General">
                        <c:v>-2.5868390911745298E-4</c:v>
                      </c:pt>
                      <c:pt idx="2784" formatCode="General">
                        <c:v>-2.3510286531268099E-4</c:v>
                      </c:pt>
                      <c:pt idx="2785" formatCode="General">
                        <c:v>-2.5677931437088002E-4</c:v>
                      </c:pt>
                      <c:pt idx="2786" formatCode="General">
                        <c:v>-3.0583983000905202E-4</c:v>
                      </c:pt>
                      <c:pt idx="2787" formatCode="General">
                        <c:v>-2.6508996411369099E-4</c:v>
                      </c:pt>
                      <c:pt idx="2788" formatCode="General">
                        <c:v>-3.0751670879341998E-4</c:v>
                      </c:pt>
                      <c:pt idx="2789" formatCode="General">
                        <c:v>-2.58316443843375E-4</c:v>
                      </c:pt>
                      <c:pt idx="2790" formatCode="General">
                        <c:v>-2.69452686378298E-4</c:v>
                      </c:pt>
                      <c:pt idx="2791" formatCode="General">
                        <c:v>-2.3004557817888499E-4</c:v>
                      </c:pt>
                      <c:pt idx="2792" formatCode="General">
                        <c:v>-2.21701811894185E-4</c:v>
                      </c:pt>
                      <c:pt idx="2793" formatCode="General">
                        <c:v>-2.7159290250737599E-4</c:v>
                      </c:pt>
                      <c:pt idx="2794" formatCode="General">
                        <c:v>-2.35494628258516E-4</c:v>
                      </c:pt>
                      <c:pt idx="2795" formatCode="General">
                        <c:v>-2.3972688509937601E-4</c:v>
                      </c:pt>
                      <c:pt idx="2796" formatCode="General">
                        <c:v>-2.7095590690088802E-4</c:v>
                      </c:pt>
                      <c:pt idx="2797" formatCode="General">
                        <c:v>-2.3799714326164001E-4</c:v>
                      </c:pt>
                      <c:pt idx="2798" formatCode="General">
                        <c:v>-2.4389897918797901E-4</c:v>
                      </c:pt>
                      <c:pt idx="2799" formatCode="General">
                        <c:v>-2.5334140880861302E-4</c:v>
                      </c:pt>
                      <c:pt idx="2800" formatCode="General">
                        <c:v>-2.7184880002839601E-4</c:v>
                      </c:pt>
                      <c:pt idx="2801" formatCode="General">
                        <c:v>-2.2010337909764201E-4</c:v>
                      </c:pt>
                      <c:pt idx="2802" formatCode="General">
                        <c:v>-2.3652689077386299E-4</c:v>
                      </c:pt>
                      <c:pt idx="2803" formatCode="General">
                        <c:v>-2.6848500330850901E-4</c:v>
                      </c:pt>
                      <c:pt idx="2804" formatCode="General">
                        <c:v>-2.26178040226594E-4</c:v>
                      </c:pt>
                      <c:pt idx="2805" formatCode="General">
                        <c:v>-2.4550863913036199E-4</c:v>
                      </c:pt>
                      <c:pt idx="2806" formatCode="General">
                        <c:v>-2.0770804612476701E-4</c:v>
                      </c:pt>
                      <c:pt idx="2807" formatCode="General">
                        <c:v>-2.08124779802467E-4</c:v>
                      </c:pt>
                      <c:pt idx="2808" formatCode="General">
                        <c:v>-1.9221811182288799E-4</c:v>
                      </c:pt>
                      <c:pt idx="2809" formatCode="General">
                        <c:v>-2.5483256211442302E-4</c:v>
                      </c:pt>
                      <c:pt idx="2810" formatCode="General">
                        <c:v>-2.6716291537219502E-4</c:v>
                      </c:pt>
                      <c:pt idx="2811" formatCode="General">
                        <c:v>-2.3794634368802601E-4</c:v>
                      </c:pt>
                      <c:pt idx="2812" formatCode="General">
                        <c:v>-2.7626611088843602E-4</c:v>
                      </c:pt>
                      <c:pt idx="2813" formatCode="General">
                        <c:v>-2.5186772895354598E-4</c:v>
                      </c:pt>
                      <c:pt idx="2814" formatCode="General">
                        <c:v>-2.9336742306377699E-4</c:v>
                      </c:pt>
                      <c:pt idx="2815" formatCode="General">
                        <c:v>-1.9698852375577401E-4</c:v>
                      </c:pt>
                      <c:pt idx="2816" formatCode="General">
                        <c:v>-2.8604198246846602E-4</c:v>
                      </c:pt>
                      <c:pt idx="2817" formatCode="General">
                        <c:v>-2.5144020955641803E-4</c:v>
                      </c:pt>
                      <c:pt idx="2818" formatCode="General">
                        <c:v>-2.2841821974217599E-4</c:v>
                      </c:pt>
                      <c:pt idx="2819" formatCode="General">
                        <c:v>-2.2944052020688901E-4</c:v>
                      </c:pt>
                      <c:pt idx="2820" formatCode="General">
                        <c:v>-2.8002357858827198E-4</c:v>
                      </c:pt>
                      <c:pt idx="2821" formatCode="General">
                        <c:v>-2.8154058563436603E-4</c:v>
                      </c:pt>
                      <c:pt idx="2822" formatCode="General">
                        <c:v>-2.8293188783517999E-4</c:v>
                      </c:pt>
                      <c:pt idx="2823" formatCode="General">
                        <c:v>-2.800016217423E-4</c:v>
                      </c:pt>
                      <c:pt idx="2824" formatCode="General">
                        <c:v>-2.6663954713649398E-4</c:v>
                      </c:pt>
                      <c:pt idx="2825" formatCode="General">
                        <c:v>-2.6980349057825E-4</c:v>
                      </c:pt>
                      <c:pt idx="2826" formatCode="General">
                        <c:v>-2.906711898815E-4</c:v>
                      </c:pt>
                      <c:pt idx="2827" formatCode="General">
                        <c:v>-2.23867330316856E-4</c:v>
                      </c:pt>
                      <c:pt idx="2828" formatCode="General">
                        <c:v>-2.6587346174344802E-4</c:v>
                      </c:pt>
                      <c:pt idx="2829" formatCode="General">
                        <c:v>-2.5854552241903002E-4</c:v>
                      </c:pt>
                      <c:pt idx="2830" formatCode="General">
                        <c:v>-2.7777143279258297E-4</c:v>
                      </c:pt>
                      <c:pt idx="2831" formatCode="General">
                        <c:v>-2.4810836134462699E-4</c:v>
                      </c:pt>
                      <c:pt idx="2832" formatCode="General">
                        <c:v>-2.6857405692576401E-4</c:v>
                      </c:pt>
                      <c:pt idx="2833" formatCode="General">
                        <c:v>-2.73666914956777E-4</c:v>
                      </c:pt>
                      <c:pt idx="2834" formatCode="General">
                        <c:v>-2.0503285876590199E-4</c:v>
                      </c:pt>
                      <c:pt idx="2835" formatCode="General">
                        <c:v>-1.8889069682197801E-4</c:v>
                      </c:pt>
                      <c:pt idx="2836" formatCode="General">
                        <c:v>-2.8014841326795699E-4</c:v>
                      </c:pt>
                      <c:pt idx="2837" formatCode="General">
                        <c:v>-2.29801524822232E-4</c:v>
                      </c:pt>
                      <c:pt idx="2838" formatCode="General">
                        <c:v>-2.0271791617106999E-4</c:v>
                      </c:pt>
                      <c:pt idx="2839" formatCode="General">
                        <c:v>-2.2411725565274699E-4</c:v>
                      </c:pt>
                      <c:pt idx="2840" formatCode="General">
                        <c:v>-1.9775594101549399E-4</c:v>
                      </c:pt>
                      <c:pt idx="2841" formatCode="General">
                        <c:v>-2.04830880923282E-4</c:v>
                      </c:pt>
                      <c:pt idx="2842" formatCode="General">
                        <c:v>-2.2339986552006601E-4</c:v>
                      </c:pt>
                      <c:pt idx="2843" formatCode="General">
                        <c:v>-2.3249953779811699E-4</c:v>
                      </c:pt>
                      <c:pt idx="2844" formatCode="General">
                        <c:v>-2.2762464967903101E-4</c:v>
                      </c:pt>
                      <c:pt idx="2845" formatCode="General">
                        <c:v>-2.4991521015612001E-4</c:v>
                      </c:pt>
                      <c:pt idx="2846" formatCode="General">
                        <c:v>-2.1222713036618901E-4</c:v>
                      </c:pt>
                      <c:pt idx="2847" formatCode="General">
                        <c:v>-1.8967419104822799E-4</c:v>
                      </c:pt>
                      <c:pt idx="2848" formatCode="General">
                        <c:v>-1.8634337630210699E-4</c:v>
                      </c:pt>
                      <c:pt idx="2849" formatCode="General">
                        <c:v>-1.99801204879182E-4</c:v>
                      </c:pt>
                      <c:pt idx="2850" formatCode="General">
                        <c:v>-1.81850286385235E-4</c:v>
                      </c:pt>
                      <c:pt idx="2851" formatCode="General">
                        <c:v>-2.25514026505055E-4</c:v>
                      </c:pt>
                      <c:pt idx="2852" formatCode="General">
                        <c:v>-1.9248519951787501E-4</c:v>
                      </c:pt>
                      <c:pt idx="2853" formatCode="General">
                        <c:v>-2.2457677255622799E-4</c:v>
                      </c:pt>
                      <c:pt idx="2854" formatCode="General">
                        <c:v>-1.9290338887891E-4</c:v>
                      </c:pt>
                      <c:pt idx="2855" formatCode="General">
                        <c:v>-2.8281406567345701E-4</c:v>
                      </c:pt>
                      <c:pt idx="2856" formatCode="General">
                        <c:v>-2.0549159088623E-4</c:v>
                      </c:pt>
                      <c:pt idx="2857" formatCode="General">
                        <c:v>-2.4279860892535899E-4</c:v>
                      </c:pt>
                      <c:pt idx="2858" formatCode="General">
                        <c:v>-2.2720419230819701E-4</c:v>
                      </c:pt>
                      <c:pt idx="2859" formatCode="General">
                        <c:v>-1.96478710395949E-4</c:v>
                      </c:pt>
                      <c:pt idx="2860" formatCode="General">
                        <c:v>-2.0551896756572301E-4</c:v>
                      </c:pt>
                      <c:pt idx="2861" formatCode="General">
                        <c:v>-2.29862244068781E-4</c:v>
                      </c:pt>
                      <c:pt idx="2862" formatCode="General">
                        <c:v>-1.8743697511978101E-4</c:v>
                      </c:pt>
                      <c:pt idx="2863" formatCode="General">
                        <c:v>-2.1064692854726701E-4</c:v>
                      </c:pt>
                      <c:pt idx="2864" formatCode="General">
                        <c:v>-2.13559554044202E-4</c:v>
                      </c:pt>
                      <c:pt idx="2865" formatCode="General">
                        <c:v>-2.2855460830388701E-4</c:v>
                      </c:pt>
                      <c:pt idx="2866" formatCode="General">
                        <c:v>-1.82255350074362E-4</c:v>
                      </c:pt>
                      <c:pt idx="2867" formatCode="General">
                        <c:v>-1.9704823417722E-4</c:v>
                      </c:pt>
                      <c:pt idx="2868" formatCode="General">
                        <c:v>-2.33141438544433E-4</c:v>
                      </c:pt>
                      <c:pt idx="2869" formatCode="General">
                        <c:v>-2.1695199561157699E-4</c:v>
                      </c:pt>
                      <c:pt idx="2870" formatCode="General">
                        <c:v>-1.8411737372261901E-4</c:v>
                      </c:pt>
                      <c:pt idx="2871" formatCode="General">
                        <c:v>-1.7516561540363801E-4</c:v>
                      </c:pt>
                      <c:pt idx="2872" formatCode="General">
                        <c:v>-1.5483766910171699E-4</c:v>
                      </c:pt>
                      <c:pt idx="2873" formatCode="General">
                        <c:v>-2.3095473911117901E-4</c:v>
                      </c:pt>
                      <c:pt idx="2874" formatCode="General">
                        <c:v>-2.0840741419135401E-4</c:v>
                      </c:pt>
                      <c:pt idx="2875" formatCode="General">
                        <c:v>-2.2944195100936101E-4</c:v>
                      </c:pt>
                      <c:pt idx="2876" formatCode="General">
                        <c:v>-1.8638305090712E-4</c:v>
                      </c:pt>
                      <c:pt idx="2877" formatCode="General">
                        <c:v>-2.02529546719086E-4</c:v>
                      </c:pt>
                      <c:pt idx="2878" formatCode="General">
                        <c:v>-2.1220014084423E-4</c:v>
                      </c:pt>
                      <c:pt idx="2879" formatCode="General">
                        <c:v>-1.7552797898319299E-4</c:v>
                      </c:pt>
                      <c:pt idx="2880" formatCode="General">
                        <c:v>-2.45201539982277E-4</c:v>
                      </c:pt>
                      <c:pt idx="2881" formatCode="General">
                        <c:v>-2.1736735647284901E-4</c:v>
                      </c:pt>
                      <c:pt idx="2882" formatCode="General">
                        <c:v>-2.4949257045363098E-4</c:v>
                      </c:pt>
                      <c:pt idx="2883" formatCode="General">
                        <c:v>-1.74134707038554E-4</c:v>
                      </c:pt>
                      <c:pt idx="2884" formatCode="General">
                        <c:v>-2.5201429833874201E-4</c:v>
                      </c:pt>
                      <c:pt idx="2885" formatCode="General">
                        <c:v>-2.0264743862346399E-4</c:v>
                      </c:pt>
                      <c:pt idx="2886" formatCode="General">
                        <c:v>-2.1538493821143901E-4</c:v>
                      </c:pt>
                      <c:pt idx="2887" formatCode="General">
                        <c:v>-2.2592599627550101E-4</c:v>
                      </c:pt>
                      <c:pt idx="2888" formatCode="General">
                        <c:v>-2.1133368544039199E-4</c:v>
                      </c:pt>
                      <c:pt idx="2889" formatCode="General">
                        <c:v>-2.3549907447507399E-4</c:v>
                      </c:pt>
                      <c:pt idx="2890" formatCode="General">
                        <c:v>-2.2744211328778701E-4</c:v>
                      </c:pt>
                      <c:pt idx="2891" formatCode="General">
                        <c:v>-1.72711075911522E-4</c:v>
                      </c:pt>
                      <c:pt idx="2892" formatCode="General">
                        <c:v>-1.9494096638211601E-4</c:v>
                      </c:pt>
                      <c:pt idx="2893" formatCode="General">
                        <c:v>-1.9742736872278201E-4</c:v>
                      </c:pt>
                      <c:pt idx="2894" formatCode="General">
                        <c:v>-2.3474799353982999E-4</c:v>
                      </c:pt>
                      <c:pt idx="2895" formatCode="General">
                        <c:v>-2.2997217325304201E-4</c:v>
                      </c:pt>
                      <c:pt idx="2896" formatCode="General">
                        <c:v>-2.1365762690576701E-4</c:v>
                      </c:pt>
                      <c:pt idx="2897" formatCode="General">
                        <c:v>-2.3844347251667501E-4</c:v>
                      </c:pt>
                      <c:pt idx="2898" formatCode="General">
                        <c:v>-2.0674769717959001E-4</c:v>
                      </c:pt>
                      <c:pt idx="2899" formatCode="General">
                        <c:v>-1.9805545136188701E-4</c:v>
                      </c:pt>
                      <c:pt idx="2900" formatCode="General">
                        <c:v>-2.3449217250984901E-4</c:v>
                      </c:pt>
                      <c:pt idx="2901" formatCode="General">
                        <c:v>-2.1045462300863099E-4</c:v>
                      </c:pt>
                      <c:pt idx="2902" formatCode="General">
                        <c:v>-2.4292829722456999E-4</c:v>
                      </c:pt>
                      <c:pt idx="2903" formatCode="General">
                        <c:v>-2.2111205527485501E-4</c:v>
                      </c:pt>
                      <c:pt idx="2904" formatCode="General">
                        <c:v>-2.0774803075702399E-4</c:v>
                      </c:pt>
                      <c:pt idx="2905" formatCode="General">
                        <c:v>-2.1809962370317399E-4</c:v>
                      </c:pt>
                      <c:pt idx="2906" formatCode="General">
                        <c:v>-2.0683094181251201E-4</c:v>
                      </c:pt>
                      <c:pt idx="2907" formatCode="General">
                        <c:v>-2.3462823358349501E-4</c:v>
                      </c:pt>
                      <c:pt idx="2908" formatCode="General">
                        <c:v>-2.4833343739822901E-4</c:v>
                      </c:pt>
                      <c:pt idx="2909" formatCode="General">
                        <c:v>-2.1982889441151901E-4</c:v>
                      </c:pt>
                      <c:pt idx="2910" formatCode="General">
                        <c:v>-2.8676746873315602E-4</c:v>
                      </c:pt>
                      <c:pt idx="2911" formatCode="General">
                        <c:v>-2.2229772520158801E-4</c:v>
                      </c:pt>
                      <c:pt idx="2912" formatCode="General">
                        <c:v>-2.3503346972330699E-4</c:v>
                      </c:pt>
                      <c:pt idx="2913" formatCode="General">
                        <c:v>-2.4421995539232E-4</c:v>
                      </c:pt>
                      <c:pt idx="2914" formatCode="General">
                        <c:v>-2.0942864744504501E-4</c:v>
                      </c:pt>
                      <c:pt idx="2915" formatCode="General">
                        <c:v>-2.14461954638247E-4</c:v>
                      </c:pt>
                      <c:pt idx="2916" formatCode="General">
                        <c:v>-1.84922126652386E-4</c:v>
                      </c:pt>
                      <c:pt idx="2917" formatCode="General">
                        <c:v>-2.35292457144829E-4</c:v>
                      </c:pt>
                      <c:pt idx="2918" formatCode="General">
                        <c:v>-1.9856533429382799E-4</c:v>
                      </c:pt>
                      <c:pt idx="2919" formatCode="General">
                        <c:v>-2.4390716517496501E-4</c:v>
                      </c:pt>
                      <c:pt idx="2920" formatCode="General">
                        <c:v>-1.7570045229693299E-4</c:v>
                      </c:pt>
                      <c:pt idx="2921" formatCode="General">
                        <c:v>-1.9386260130606499E-4</c:v>
                      </c:pt>
                      <c:pt idx="2922" formatCode="General">
                        <c:v>-2.1518863581251199E-4</c:v>
                      </c:pt>
                      <c:pt idx="2923" formatCode="General">
                        <c:v>-2.8388860087978098E-4</c:v>
                      </c:pt>
                      <c:pt idx="2924" formatCode="General">
                        <c:v>-2.1964355311677501E-4</c:v>
                      </c:pt>
                      <c:pt idx="2925" formatCode="General">
                        <c:v>-2.3164515753307699E-4</c:v>
                      </c:pt>
                      <c:pt idx="2926" formatCode="General">
                        <c:v>-2.2842579987406399E-4</c:v>
                      </c:pt>
                      <c:pt idx="2927" formatCode="General">
                        <c:v>-1.61826327168442E-4</c:v>
                      </c:pt>
                      <c:pt idx="2928" formatCode="General">
                        <c:v>-2.1482594352000101E-4</c:v>
                      </c:pt>
                      <c:pt idx="2929" formatCode="General">
                        <c:v>-2.0315118247454E-4</c:v>
                      </c:pt>
                      <c:pt idx="2930" formatCode="General">
                        <c:v>-1.85821843156324E-4</c:v>
                      </c:pt>
                      <c:pt idx="2931" formatCode="General">
                        <c:v>-2.1993849304482999E-4</c:v>
                      </c:pt>
                      <c:pt idx="2932" formatCode="General">
                        <c:v>-2.42739241861623E-4</c:v>
                      </c:pt>
                      <c:pt idx="2933" formatCode="General">
                        <c:v>-2.07529170955659E-4</c:v>
                      </c:pt>
                      <c:pt idx="2934" formatCode="General">
                        <c:v>-2.6202240624614598E-4</c:v>
                      </c:pt>
                      <c:pt idx="2935" formatCode="General">
                        <c:v>-2.2046996099596701E-4</c:v>
                      </c:pt>
                      <c:pt idx="2936" formatCode="General">
                        <c:v>-2.6001090046880702E-4</c:v>
                      </c:pt>
                      <c:pt idx="2937" formatCode="General">
                        <c:v>-2.4180546211671899E-4</c:v>
                      </c:pt>
                      <c:pt idx="2938" formatCode="General">
                        <c:v>-2.5229704251192298E-4</c:v>
                      </c:pt>
                      <c:pt idx="2939" formatCode="General">
                        <c:v>-1.83701760010317E-4</c:v>
                      </c:pt>
                      <c:pt idx="2940" formatCode="General">
                        <c:v>-1.8409362275936399E-4</c:v>
                      </c:pt>
                      <c:pt idx="2941" formatCode="General">
                        <c:v>-2.01094957001534E-4</c:v>
                      </c:pt>
                      <c:pt idx="2942" formatCode="General">
                        <c:v>-2.3994309882948201E-4</c:v>
                      </c:pt>
                      <c:pt idx="2943" formatCode="General">
                        <c:v>-2.2986385500398601E-4</c:v>
                      </c:pt>
                      <c:pt idx="2944" formatCode="General">
                        <c:v>-1.9213070063700099E-4</c:v>
                      </c:pt>
                      <c:pt idx="2945" formatCode="General">
                        <c:v>-2.2145911502740299E-4</c:v>
                      </c:pt>
                      <c:pt idx="2946" formatCode="General">
                        <c:v>-2.0298902578146701E-4</c:v>
                      </c:pt>
                      <c:pt idx="2947" formatCode="General">
                        <c:v>-2.3305826605337699E-4</c:v>
                      </c:pt>
                      <c:pt idx="2948" formatCode="General">
                        <c:v>-1.7919511169717299E-4</c:v>
                      </c:pt>
                      <c:pt idx="2949" formatCode="General">
                        <c:v>-2.01311123604556E-4</c:v>
                      </c:pt>
                      <c:pt idx="2950" formatCode="General">
                        <c:v>-2.19720253019675E-4</c:v>
                      </c:pt>
                      <c:pt idx="2951" formatCode="General">
                        <c:v>-2.03058041854874E-4</c:v>
                      </c:pt>
                      <c:pt idx="2952" formatCode="General">
                        <c:v>-2.53115255673475E-4</c:v>
                      </c:pt>
                      <c:pt idx="2953" formatCode="General">
                        <c:v>-2.05534067741193E-4</c:v>
                      </c:pt>
                      <c:pt idx="2954" formatCode="General">
                        <c:v>-2.63138188864079E-4</c:v>
                      </c:pt>
                      <c:pt idx="2955" formatCode="General">
                        <c:v>-1.96576862283751E-4</c:v>
                      </c:pt>
                      <c:pt idx="2956" formatCode="General">
                        <c:v>-1.8794212497045699E-4</c:v>
                      </c:pt>
                      <c:pt idx="2957" formatCode="General">
                        <c:v>-2.4116356423832099E-4</c:v>
                      </c:pt>
                      <c:pt idx="2958" formatCode="General">
                        <c:v>-2.33232580195638E-4</c:v>
                      </c:pt>
                      <c:pt idx="2959" formatCode="General">
                        <c:v>-2.1478845641449199E-4</c:v>
                      </c:pt>
                      <c:pt idx="2960" formatCode="General">
                        <c:v>-2.3874594328803501E-4</c:v>
                      </c:pt>
                      <c:pt idx="2961" formatCode="General">
                        <c:v>-1.91883039746824E-4</c:v>
                      </c:pt>
                      <c:pt idx="2962" formatCode="General">
                        <c:v>-2.1246390531005701E-4</c:v>
                      </c:pt>
                      <c:pt idx="2963" formatCode="General">
                        <c:v>-2.6494926426779401E-4</c:v>
                      </c:pt>
                      <c:pt idx="2964" formatCode="General">
                        <c:v>-1.96741247787173E-4</c:v>
                      </c:pt>
                      <c:pt idx="2965" formatCode="General">
                        <c:v>-1.8636571619328401E-4</c:v>
                      </c:pt>
                      <c:pt idx="2966" formatCode="General">
                        <c:v>-2.3923328540081099E-4</c:v>
                      </c:pt>
                      <c:pt idx="2967" formatCode="General">
                        <c:v>-2.1342171081620699E-4</c:v>
                      </c:pt>
                      <c:pt idx="2968" formatCode="General">
                        <c:v>-2.5105253496028401E-4</c:v>
                      </c:pt>
                      <c:pt idx="2969" formatCode="General">
                        <c:v>-2.6955159370939201E-4</c:v>
                      </c:pt>
                      <c:pt idx="2970" formatCode="General">
                        <c:v>-2.2709485718368699E-4</c:v>
                      </c:pt>
                      <c:pt idx="2971" formatCode="General">
                        <c:v>-2.2385374775945799E-4</c:v>
                      </c:pt>
                      <c:pt idx="2972" formatCode="General">
                        <c:v>-2.4531876922981701E-4</c:v>
                      </c:pt>
                      <c:pt idx="2973" formatCode="General">
                        <c:v>-1.78874442075445E-4</c:v>
                      </c:pt>
                      <c:pt idx="2974" formatCode="General">
                        <c:v>-2.21191957760018E-4</c:v>
                      </c:pt>
                      <c:pt idx="2975" formatCode="General">
                        <c:v>-2.0748662418532999E-4</c:v>
                      </c:pt>
                      <c:pt idx="2976" formatCode="General">
                        <c:v>-2.26053875125626E-4</c:v>
                      </c:pt>
                      <c:pt idx="2977" formatCode="General">
                        <c:v>-1.9659677459413899E-4</c:v>
                      </c:pt>
                      <c:pt idx="2978" formatCode="General">
                        <c:v>-2.35335772733368E-4</c:v>
                      </c:pt>
                      <c:pt idx="2979" formatCode="General">
                        <c:v>-2.5507919504334201E-4</c:v>
                      </c:pt>
                      <c:pt idx="2980" formatCode="General">
                        <c:v>-1.8776986366877201E-4</c:v>
                      </c:pt>
                      <c:pt idx="2981" formatCode="General">
                        <c:v>-2.10575994139431E-4</c:v>
                      </c:pt>
                      <c:pt idx="2982" formatCode="General">
                        <c:v>-1.6105627385996601E-4</c:v>
                      </c:pt>
                      <c:pt idx="2983" formatCode="General">
                        <c:v>-2.4482255814434401E-4</c:v>
                      </c:pt>
                      <c:pt idx="2984" formatCode="General">
                        <c:v>-2.2062738607788701E-4</c:v>
                      </c:pt>
                      <c:pt idx="2985" formatCode="General">
                        <c:v>-2.0273945756394001E-4</c:v>
                      </c:pt>
                      <c:pt idx="2986" formatCode="General">
                        <c:v>-1.69602928615043E-4</c:v>
                      </c:pt>
                      <c:pt idx="2987" formatCode="General">
                        <c:v>-2.1006147996983199E-4</c:v>
                      </c:pt>
                      <c:pt idx="2988" formatCode="General">
                        <c:v>-2.3388339805055299E-4</c:v>
                      </c:pt>
                      <c:pt idx="2989" formatCode="General">
                        <c:v>-1.7920327595004099E-4</c:v>
                      </c:pt>
                      <c:pt idx="2990" formatCode="General">
                        <c:v>-2.5513563264517602E-4</c:v>
                      </c:pt>
                      <c:pt idx="2991" formatCode="General">
                        <c:v>-2.0104556761957399E-4</c:v>
                      </c:pt>
                      <c:pt idx="2992" formatCode="General">
                        <c:v>-1.3048732210601901E-4</c:v>
                      </c:pt>
                      <c:pt idx="2993" formatCode="General">
                        <c:v>-1.9679923284734999E-4</c:v>
                      </c:pt>
                      <c:pt idx="2994" formatCode="General">
                        <c:v>-1.4750325248746399E-4</c:v>
                      </c:pt>
                      <c:pt idx="2995" formatCode="General">
                        <c:v>-1.4689599065580901E-4</c:v>
                      </c:pt>
                      <c:pt idx="2996" formatCode="General">
                        <c:v>-1.6032127054982299E-4</c:v>
                      </c:pt>
                      <c:pt idx="2997" formatCode="General">
                        <c:v>-1.6748616001818699E-4</c:v>
                      </c:pt>
                      <c:pt idx="2998" formatCode="General">
                        <c:v>-1.29657458074237E-4</c:v>
                      </c:pt>
                      <c:pt idx="2999" formatCode="General">
                        <c:v>-1.6727498830889799E-4</c:v>
                      </c:pt>
                      <c:pt idx="3000" formatCode="General">
                        <c:v>-1.78677157052974E-4</c:v>
                      </c:pt>
                      <c:pt idx="3001" formatCode="General">
                        <c:v>-2.0895336785201E-4</c:v>
                      </c:pt>
                      <c:pt idx="3002" formatCode="General">
                        <c:v>-1.5335768727271499E-4</c:v>
                      </c:pt>
                      <c:pt idx="3003" formatCode="General">
                        <c:v>-2.3154039654302801E-4</c:v>
                      </c:pt>
                      <c:pt idx="3004" formatCode="General">
                        <c:v>-2.0690583072198701E-4</c:v>
                      </c:pt>
                      <c:pt idx="3005" formatCode="General">
                        <c:v>-1.6381962583811901E-4</c:v>
                      </c:pt>
                      <c:pt idx="3006" formatCode="General">
                        <c:v>-2.06751903401159E-4</c:v>
                      </c:pt>
                      <c:pt idx="3007" formatCode="General">
                        <c:v>-2.2784742567771301E-4</c:v>
                      </c:pt>
                      <c:pt idx="3008" formatCode="General">
                        <c:v>-2.1388620363765499E-4</c:v>
                      </c:pt>
                      <c:pt idx="3009" formatCode="General">
                        <c:v>-2.1500238412272999E-4</c:v>
                      </c:pt>
                      <c:pt idx="3010" formatCode="General">
                        <c:v>-2.1226024929058099E-4</c:v>
                      </c:pt>
                      <c:pt idx="3011" formatCode="General">
                        <c:v>-1.7862778548783601E-4</c:v>
                      </c:pt>
                      <c:pt idx="3012" formatCode="General">
                        <c:v>-1.8480188332837901E-4</c:v>
                      </c:pt>
                      <c:pt idx="3013" formatCode="General">
                        <c:v>-1.9485893854321001E-4</c:v>
                      </c:pt>
                      <c:pt idx="3014" formatCode="General">
                        <c:v>-1.42574918172831E-4</c:v>
                      </c:pt>
                      <c:pt idx="3015" formatCode="General">
                        <c:v>-1.4909367485687301E-4</c:v>
                      </c:pt>
                      <c:pt idx="3016" formatCode="General">
                        <c:v>-1.3536749985602599E-4</c:v>
                      </c:pt>
                      <c:pt idx="3017" formatCode="General">
                        <c:v>-1.7659576151565399E-4</c:v>
                      </c:pt>
                      <c:pt idx="3018" formatCode="General">
                        <c:v>-1.5184871712892601E-4</c:v>
                      </c:pt>
                      <c:pt idx="3019" formatCode="General">
                        <c:v>-1.8662708609803601E-4</c:v>
                      </c:pt>
                      <c:pt idx="3020" formatCode="General">
                        <c:v>-2.0079170245152601E-4</c:v>
                      </c:pt>
                      <c:pt idx="3021" formatCode="General">
                        <c:v>-1.7219706683397701E-4</c:v>
                      </c:pt>
                      <c:pt idx="3022" formatCode="General">
                        <c:v>-1.8069961009303801E-4</c:v>
                      </c:pt>
                      <c:pt idx="3023" formatCode="General">
                        <c:v>-1.4916476161469199E-4</c:v>
                      </c:pt>
                      <c:pt idx="3024" formatCode="General">
                        <c:v>-1.6151375147873599E-4</c:v>
                      </c:pt>
                      <c:pt idx="3025" formatCode="General">
                        <c:v>-2.1923396931127501E-4</c:v>
                      </c:pt>
                      <c:pt idx="3026" formatCode="General">
                        <c:v>-1.57304278151774E-4</c:v>
                      </c:pt>
                      <c:pt idx="3027" formatCode="General">
                        <c:v>-1.5661382534935299E-4</c:v>
                      </c:pt>
                      <c:pt idx="3028" formatCode="General">
                        <c:v>-1.64158645446289E-4</c:v>
                      </c:pt>
                      <c:pt idx="3029" formatCode="General">
                        <c:v>-1.5866617075600801E-4</c:v>
                      </c:pt>
                      <c:pt idx="3030" formatCode="General">
                        <c:v>-1.5817380721837299E-4</c:v>
                      </c:pt>
                      <c:pt idx="3031" formatCode="General">
                        <c:v>-1.7432738625505E-4</c:v>
                      </c:pt>
                      <c:pt idx="3032" formatCode="General">
                        <c:v>-2.29557110096246E-4</c:v>
                      </c:pt>
                      <c:pt idx="3033" formatCode="General">
                        <c:v>-2.21644473315622E-4</c:v>
                      </c:pt>
                      <c:pt idx="3034" formatCode="General">
                        <c:v>-1.9212283703274601E-4</c:v>
                      </c:pt>
                      <c:pt idx="3035" formatCode="General">
                        <c:v>-1.89897307131654E-4</c:v>
                      </c:pt>
                      <c:pt idx="3036" formatCode="General">
                        <c:v>-2.20382017453228E-4</c:v>
                      </c:pt>
                      <c:pt idx="3037" formatCode="General">
                        <c:v>-1.7148013132677999E-4</c:v>
                      </c:pt>
                      <c:pt idx="3038" formatCode="General">
                        <c:v>-1.7555453601144201E-4</c:v>
                      </c:pt>
                      <c:pt idx="3039" formatCode="General">
                        <c:v>-1.3034658455332701E-4</c:v>
                      </c:pt>
                      <c:pt idx="3040" formatCode="General">
                        <c:v>-1.8027219512269801E-4</c:v>
                      </c:pt>
                      <c:pt idx="3041" formatCode="General">
                        <c:v>-1.5282494859107E-4</c:v>
                      </c:pt>
                      <c:pt idx="3042" formatCode="General">
                        <c:v>-1.78812187958346E-4</c:v>
                      </c:pt>
                      <c:pt idx="3043" formatCode="General">
                        <c:v>-1.4090300256367399E-4</c:v>
                      </c:pt>
                      <c:pt idx="3044" formatCode="General">
                        <c:v>-1.8510744875522699E-4</c:v>
                      </c:pt>
                      <c:pt idx="3045" formatCode="General">
                        <c:v>-2.1465590668023199E-4</c:v>
                      </c:pt>
                      <c:pt idx="3046" formatCode="General">
                        <c:v>-1.8318186708874299E-4</c:v>
                      </c:pt>
                      <c:pt idx="3047" formatCode="General">
                        <c:v>-1.7490956744003799E-4</c:v>
                      </c:pt>
                      <c:pt idx="3048" formatCode="General">
                        <c:v>-1.5878987829594799E-4</c:v>
                      </c:pt>
                      <c:pt idx="3049" formatCode="General">
                        <c:v>-1.5022330996228899E-4</c:v>
                      </c:pt>
                      <c:pt idx="3050" formatCode="General">
                        <c:v>-1.9385284087064899E-4</c:v>
                      </c:pt>
                      <c:pt idx="3051" formatCode="General">
                        <c:v>-2.4558944181554102E-4</c:v>
                      </c:pt>
                      <c:pt idx="3052" formatCode="General">
                        <c:v>-1.3996356991099901E-4</c:v>
                      </c:pt>
                      <c:pt idx="3053" formatCode="General">
                        <c:v>-1.6677741866336101E-4</c:v>
                      </c:pt>
                      <c:pt idx="3054" formatCode="General">
                        <c:v>-1.9785996299021699E-4</c:v>
                      </c:pt>
                      <c:pt idx="3055" formatCode="General">
                        <c:v>-2.0059264044662499E-4</c:v>
                      </c:pt>
                      <c:pt idx="3056" formatCode="General">
                        <c:v>-1.9673754819109999E-4</c:v>
                      </c:pt>
                      <c:pt idx="3057" formatCode="General">
                        <c:v>-1.7039135612080701E-4</c:v>
                      </c:pt>
                      <c:pt idx="3058" formatCode="General">
                        <c:v>-1.3661881449959299E-4</c:v>
                      </c:pt>
                      <c:pt idx="3059" formatCode="General">
                        <c:v>-1.6255766092164201E-4</c:v>
                      </c:pt>
                      <c:pt idx="3060" formatCode="General">
                        <c:v>-1.7340351368675899E-4</c:v>
                      </c:pt>
                      <c:pt idx="3061" formatCode="General">
                        <c:v>-1.9004226065356801E-4</c:v>
                      </c:pt>
                      <c:pt idx="3062" formatCode="General">
                        <c:v>-1.8378991464893099E-4</c:v>
                      </c:pt>
                      <c:pt idx="3063" formatCode="General">
                        <c:v>-2.0717729033866401E-4</c:v>
                      </c:pt>
                      <c:pt idx="3064" formatCode="General">
                        <c:v>-1.6695635212734701E-4</c:v>
                      </c:pt>
                      <c:pt idx="3065" formatCode="General">
                        <c:v>-1.5899357775648801E-4</c:v>
                      </c:pt>
                      <c:pt idx="3066" formatCode="General">
                        <c:v>-1.93933182255595E-4</c:v>
                      </c:pt>
                      <c:pt idx="3067" formatCode="General">
                        <c:v>-1.63251437499695E-4</c:v>
                      </c:pt>
                      <c:pt idx="3068" formatCode="General">
                        <c:v>-1.4024922504630999E-4</c:v>
                      </c:pt>
                      <c:pt idx="3069" formatCode="General">
                        <c:v>-1.96767557400556E-4</c:v>
                      </c:pt>
                      <c:pt idx="3070" formatCode="General">
                        <c:v>-2.3490426006312701E-4</c:v>
                      </c:pt>
                      <c:pt idx="3071" formatCode="General">
                        <c:v>-1.51119707827052E-4</c:v>
                      </c:pt>
                      <c:pt idx="3072" formatCode="General">
                        <c:v>-1.8690083783988101E-4</c:v>
                      </c:pt>
                      <c:pt idx="3073" formatCode="General">
                        <c:v>-2.2296264256026999E-4</c:v>
                      </c:pt>
                      <c:pt idx="3074" formatCode="General">
                        <c:v>-1.7244037017432199E-4</c:v>
                      </c:pt>
                      <c:pt idx="3075" formatCode="General">
                        <c:v>-1.6386862139331E-4</c:v>
                      </c:pt>
                      <c:pt idx="3076" formatCode="General">
                        <c:v>-1.7157130515961901E-4</c:v>
                      </c:pt>
                      <c:pt idx="3077" formatCode="General">
                        <c:v>-1.84879945585302E-4</c:v>
                      </c:pt>
                      <c:pt idx="3078" formatCode="General">
                        <c:v>-1.46920672161668E-4</c:v>
                      </c:pt>
                      <c:pt idx="3079" formatCode="General">
                        <c:v>-1.6979946326721999E-4</c:v>
                      </c:pt>
                      <c:pt idx="3080" formatCode="General">
                        <c:v>-1.8463510338675201E-4</c:v>
                      </c:pt>
                      <c:pt idx="3081" formatCode="General">
                        <c:v>-1.3755318203930201E-4</c:v>
                      </c:pt>
                      <c:pt idx="3082" formatCode="General">
                        <c:v>-2.0441260471501001E-4</c:v>
                      </c:pt>
                      <c:pt idx="3083" formatCode="General">
                        <c:v>-2.0582670393007901E-4</c:v>
                      </c:pt>
                      <c:pt idx="3084" formatCode="General">
                        <c:v>-1.4427786334144101E-4</c:v>
                      </c:pt>
                      <c:pt idx="3085" formatCode="General">
                        <c:v>-1.70798011384734E-4</c:v>
                      </c:pt>
                      <c:pt idx="3086" formatCode="General">
                        <c:v>-1.96282141609821E-4</c:v>
                      </c:pt>
                      <c:pt idx="3087" formatCode="General">
                        <c:v>-1.39759217932284E-4</c:v>
                      </c:pt>
                      <c:pt idx="3088" formatCode="General">
                        <c:v>-1.8890274173166601E-4</c:v>
                      </c:pt>
                      <c:pt idx="3089" formatCode="General">
                        <c:v>-1.7564237549498601E-4</c:v>
                      </c:pt>
                      <c:pt idx="3090" formatCode="General">
                        <c:v>-1.8620040561550299E-4</c:v>
                      </c:pt>
                      <c:pt idx="3091" formatCode="General">
                        <c:v>-1.59645291110501E-4</c:v>
                      </c:pt>
                      <c:pt idx="3092" formatCode="General">
                        <c:v>-1.73915835367804E-4</c:v>
                      </c:pt>
                      <c:pt idx="3093" formatCode="General">
                        <c:v>-1.05389112252336E-4</c:v>
                      </c:pt>
                      <c:pt idx="3094" formatCode="General">
                        <c:v>-1.93961136119139E-4</c:v>
                      </c:pt>
                      <c:pt idx="3095" formatCode="General">
                        <c:v>-1.58866020366542E-4</c:v>
                      </c:pt>
                      <c:pt idx="3096" formatCode="General">
                        <c:v>-2.04021282058006E-4</c:v>
                      </c:pt>
                      <c:pt idx="3097" formatCode="General">
                        <c:v>-1.61277614524179E-4</c:v>
                      </c:pt>
                      <c:pt idx="3098" formatCode="General">
                        <c:v>-1.52988585406754E-4</c:v>
                      </c:pt>
                      <c:pt idx="3099" formatCode="General">
                        <c:v>-2.3715716386374299E-4</c:v>
                      </c:pt>
                      <c:pt idx="3100" formatCode="General">
                        <c:v>-1.73025187777339E-4</c:v>
                      </c:pt>
                      <c:pt idx="3101" formatCode="General">
                        <c:v>-1.8272370552761699E-4</c:v>
                      </c:pt>
                      <c:pt idx="3102" formatCode="General">
                        <c:v>-2.12033998653917E-4</c:v>
                      </c:pt>
                      <c:pt idx="3103" formatCode="General">
                        <c:v>-1.32977764710519E-4</c:v>
                      </c:pt>
                      <c:pt idx="3104" formatCode="General">
                        <c:v>-2.1980921545810799E-4</c:v>
                      </c:pt>
                      <c:pt idx="3105" formatCode="General">
                        <c:v>-1.4417592999969701E-4</c:v>
                      </c:pt>
                      <c:pt idx="3106" formatCode="General">
                        <c:v>-1.2860023485169699E-4</c:v>
                      </c:pt>
                      <c:pt idx="3107" formatCode="General">
                        <c:v>-1.3828366835666299E-4</c:v>
                      </c:pt>
                      <c:pt idx="3108" formatCode="General">
                        <c:v>-1.92564365990115E-4</c:v>
                      </c:pt>
                      <c:pt idx="3109" formatCode="General">
                        <c:v>-1.7714096066607699E-4</c:v>
                      </c:pt>
                      <c:pt idx="3110" formatCode="General">
                        <c:v>-1.6012807330401701E-4</c:v>
                      </c:pt>
                      <c:pt idx="3111" formatCode="General">
                        <c:v>-2.12018178587011E-4</c:v>
                      </c:pt>
                      <c:pt idx="3112" formatCode="General">
                        <c:v>-1.6064157650522601E-4</c:v>
                      </c:pt>
                      <c:pt idx="3113" formatCode="General">
                        <c:v>-1.5018696643720499E-4</c:v>
                      </c:pt>
                      <c:pt idx="3114" formatCode="General">
                        <c:v>-1.6172468660250499E-4</c:v>
                      </c:pt>
                      <c:pt idx="3115" formatCode="General">
                        <c:v>-2.18301956446236E-4</c:v>
                      </c:pt>
                      <c:pt idx="3116" formatCode="General">
                        <c:v>-1.4742934211083001E-4</c:v>
                      </c:pt>
                      <c:pt idx="3117" formatCode="General">
                        <c:v>-1.9880344443356401E-4</c:v>
                      </c:pt>
                      <c:pt idx="3118" formatCode="General">
                        <c:v>-1.5664556305368399E-4</c:v>
                      </c:pt>
                      <c:pt idx="3119" formatCode="General">
                        <c:v>-1.81622579828412E-4</c:v>
                      </c:pt>
                      <c:pt idx="3120" formatCode="General">
                        <c:v>-1.3600363360381399E-4</c:v>
                      </c:pt>
                      <c:pt idx="3121" formatCode="General">
                        <c:v>-1.6432256458404399E-4</c:v>
                      </c:pt>
                      <c:pt idx="3122" formatCode="General">
                        <c:v>-1.41572393132494E-4</c:v>
                      </c:pt>
                      <c:pt idx="3123" formatCode="General">
                        <c:v>-1.1026928009575599E-4</c:v>
                      </c:pt>
                      <c:pt idx="3124" formatCode="General">
                        <c:v>-1.5678567769483701E-4</c:v>
                      </c:pt>
                      <c:pt idx="3125">
                        <c:v>-9.1718736187310499E-5</c:v>
                      </c:pt>
                      <c:pt idx="3126" formatCode="General">
                        <c:v>-1.35550368732468E-4</c:v>
                      </c:pt>
                      <c:pt idx="3127" formatCode="General">
                        <c:v>-1.1843171327023901E-4</c:v>
                      </c:pt>
                      <c:pt idx="3128" formatCode="General">
                        <c:v>-1.6231088279765901E-4</c:v>
                      </c:pt>
                      <c:pt idx="3129">
                        <c:v>-9.9278331398272194E-5</c:v>
                      </c:pt>
                      <c:pt idx="3130" formatCode="General">
                        <c:v>-1.65031307600752E-4</c:v>
                      </c:pt>
                      <c:pt idx="3131" formatCode="General">
                        <c:v>-1.6321864296400099E-4</c:v>
                      </c:pt>
                      <c:pt idx="3132" formatCode="General">
                        <c:v>-1.0777463839653599E-4</c:v>
                      </c:pt>
                      <c:pt idx="3133" formatCode="General">
                        <c:v>-1.5766773991393701E-4</c:v>
                      </c:pt>
                      <c:pt idx="3134" formatCode="General">
                        <c:v>-1.3241391909291501E-4</c:v>
                      </c:pt>
                      <c:pt idx="3135" formatCode="General">
                        <c:v>-1.61716646157614E-4</c:v>
                      </c:pt>
                      <c:pt idx="3136" formatCode="General">
                        <c:v>-1.69717819603676E-4</c:v>
                      </c:pt>
                      <c:pt idx="3137" formatCode="General">
                        <c:v>-1.8071280285679499E-4</c:v>
                      </c:pt>
                      <c:pt idx="3138" formatCode="General">
                        <c:v>-1.571832862523E-4</c:v>
                      </c:pt>
                      <c:pt idx="3139" formatCode="General">
                        <c:v>-1.93651398876817E-4</c:v>
                      </c:pt>
                      <c:pt idx="3140" formatCode="General">
                        <c:v>-1.6683719433876901E-4</c:v>
                      </c:pt>
                      <c:pt idx="3141" formatCode="General">
                        <c:v>-1.6894368362162601E-4</c:v>
                      </c:pt>
                      <c:pt idx="3142" formatCode="General">
                        <c:v>-2.25003778397648E-4</c:v>
                      </c:pt>
                      <c:pt idx="3143" formatCode="General">
                        <c:v>-1.8850597245357399E-4</c:v>
                      </c:pt>
                      <c:pt idx="3144" formatCode="General">
                        <c:v>-1.15267620104141E-4</c:v>
                      </c:pt>
                      <c:pt idx="3145" formatCode="General">
                        <c:v>-1.42492039439103E-4</c:v>
                      </c:pt>
                      <c:pt idx="3146" formatCode="General">
                        <c:v>-1.7712647518549601E-4</c:v>
                      </c:pt>
                      <c:pt idx="3147" formatCode="General">
                        <c:v>-1.6132538778533301E-4</c:v>
                      </c:pt>
                      <c:pt idx="3148" formatCode="General">
                        <c:v>-1.5122583506902701E-4</c:v>
                      </c:pt>
                      <c:pt idx="3149" formatCode="General">
                        <c:v>-1.7253479086481001E-4</c:v>
                      </c:pt>
                      <c:pt idx="3150" formatCode="General">
                        <c:v>-1.5721960542513399E-4</c:v>
                      </c:pt>
                      <c:pt idx="3151" formatCode="General">
                        <c:v>-1.3136467595707899E-4</c:v>
                      </c:pt>
                      <c:pt idx="3152" formatCode="General">
                        <c:v>-1.4723809195411899E-4</c:v>
                      </c:pt>
                      <c:pt idx="3153" formatCode="General">
                        <c:v>-1.50462702663069E-4</c:v>
                      </c:pt>
                      <c:pt idx="3154" formatCode="General">
                        <c:v>-1.5469893469882701E-4</c:v>
                      </c:pt>
                      <c:pt idx="3155" formatCode="General">
                        <c:v>-2.01219609997853E-4</c:v>
                      </c:pt>
                      <c:pt idx="3156" formatCode="General">
                        <c:v>-1.25944691057031E-4</c:v>
                      </c:pt>
                      <c:pt idx="3157" formatCode="General">
                        <c:v>-1.4585198061311801E-4</c:v>
                      </c:pt>
                      <c:pt idx="3158" formatCode="General">
                        <c:v>-1.92151847111801E-4</c:v>
                      </c:pt>
                      <c:pt idx="3159" formatCode="General">
                        <c:v>-1.5819732111823501E-4</c:v>
                      </c:pt>
                      <c:pt idx="3160" formatCode="General">
                        <c:v>-1.8777813262786601E-4</c:v>
                      </c:pt>
                      <c:pt idx="3161" formatCode="General">
                        <c:v>-1.6551752312898599E-4</c:v>
                      </c:pt>
                      <c:pt idx="3162" formatCode="General">
                        <c:v>-1.3547261213073001E-4</c:v>
                      </c:pt>
                      <c:pt idx="3163" formatCode="General">
                        <c:v>-1.29109889202568E-4</c:v>
                      </c:pt>
                      <c:pt idx="3164" formatCode="General">
                        <c:v>-1.08647355886353E-4</c:v>
                      </c:pt>
                      <c:pt idx="3165" formatCode="General">
                        <c:v>-1.0734701704622E-4</c:v>
                      </c:pt>
                      <c:pt idx="3166" formatCode="General">
                        <c:v>-1.76583807835328E-4</c:v>
                      </c:pt>
                      <c:pt idx="3167" formatCode="General">
                        <c:v>-1.6875043618261499E-4</c:v>
                      </c:pt>
                      <c:pt idx="3168" formatCode="General">
                        <c:v>-1.15766412473257E-4</c:v>
                      </c:pt>
                      <c:pt idx="3169" formatCode="General">
                        <c:v>-1.7695458604397301E-4</c:v>
                      </c:pt>
                      <c:pt idx="3170" formatCode="General">
                        <c:v>-1.6589956650106099E-4</c:v>
                      </c:pt>
                      <c:pt idx="3171" formatCode="General">
                        <c:v>-1.5021799720930801E-4</c:v>
                      </c:pt>
                      <c:pt idx="3172" formatCode="General">
                        <c:v>-1.4804126702991E-4</c:v>
                      </c:pt>
                      <c:pt idx="3173" formatCode="General">
                        <c:v>-1.42738794077193E-4</c:v>
                      </c:pt>
                      <c:pt idx="3174" formatCode="General">
                        <c:v>-1.40316780716726E-4</c:v>
                      </c:pt>
                      <c:pt idx="3175" formatCode="General">
                        <c:v>-1.0129030918575199E-4</c:v>
                      </c:pt>
                      <c:pt idx="3176" formatCode="General">
                        <c:v>-1.46757670229572E-4</c:v>
                      </c:pt>
                      <c:pt idx="3177" formatCode="General">
                        <c:v>-1.3077008643490399E-4</c:v>
                      </c:pt>
                      <c:pt idx="3178" formatCode="General">
                        <c:v>-1.2614808680431401E-4</c:v>
                      </c:pt>
                      <c:pt idx="3179" formatCode="General">
                        <c:v>-1.7784307347594301E-4</c:v>
                      </c:pt>
                      <c:pt idx="3180" formatCode="General">
                        <c:v>-1.3357701856165499E-4</c:v>
                      </c:pt>
                      <c:pt idx="3181" formatCode="General">
                        <c:v>-1.3879179921723201E-4</c:v>
                      </c:pt>
                      <c:pt idx="3182" formatCode="General">
                        <c:v>-1.3124438664708699E-4</c:v>
                      </c:pt>
                      <c:pt idx="3183" formatCode="General">
                        <c:v>-1.4691171347073199E-4</c:v>
                      </c:pt>
                      <c:pt idx="3184" formatCode="General">
                        <c:v>-1.47434398272756E-4</c:v>
                      </c:pt>
                      <c:pt idx="3185" formatCode="General">
                        <c:v>-1.6326096881137699E-4</c:v>
                      </c:pt>
                      <c:pt idx="3186" formatCode="General">
                        <c:v>-1.45456657880569E-4</c:v>
                      </c:pt>
                      <c:pt idx="3187" formatCode="General">
                        <c:v>-1.21923554294828E-4</c:v>
                      </c:pt>
                      <c:pt idx="3188" formatCode="General">
                        <c:v>-1.7854718936251101E-4</c:v>
                      </c:pt>
                      <c:pt idx="3189" formatCode="General">
                        <c:v>-1.4177648396853301E-4</c:v>
                      </c:pt>
                      <c:pt idx="3190" formatCode="General">
                        <c:v>-1.05098994297876E-4</c:v>
                      </c:pt>
                      <c:pt idx="3191" formatCode="General">
                        <c:v>-1.2239801480363999E-4</c:v>
                      </c:pt>
                      <c:pt idx="3192" formatCode="General">
                        <c:v>-1.2743074370243001E-4</c:v>
                      </c:pt>
                      <c:pt idx="3193" formatCode="General">
                        <c:v>-1.7412304975948401E-4</c:v>
                      </c:pt>
                      <c:pt idx="3194" formatCode="General">
                        <c:v>-1.38910190229184E-4</c:v>
                      </c:pt>
                      <c:pt idx="3195" formatCode="General">
                        <c:v>-2.2220290253705099E-4</c:v>
                      </c:pt>
                      <c:pt idx="3196" formatCode="General">
                        <c:v>-1.07198530890381E-4</c:v>
                      </c:pt>
                      <c:pt idx="3197" formatCode="General">
                        <c:v>-1.4397382068489099E-4</c:v>
                      </c:pt>
                      <c:pt idx="3198" formatCode="General">
                        <c:v>-1.3592029210833599E-4</c:v>
                      </c:pt>
                      <c:pt idx="3199" formatCode="General">
                        <c:v>-1.9653813757907E-4</c:v>
                      </c:pt>
                      <c:pt idx="3200" formatCode="General">
                        <c:v>-1.70280391546938E-4</c:v>
                      </c:pt>
                      <c:pt idx="3201" formatCode="General">
                        <c:v>-1.5465422475146901E-4</c:v>
                      </c:pt>
                      <c:pt idx="3202" formatCode="General">
                        <c:v>-1.4049519322567499E-4</c:v>
                      </c:pt>
                      <c:pt idx="3203" formatCode="General">
                        <c:v>-1.3231415586921599E-4</c:v>
                      </c:pt>
                      <c:pt idx="3204" formatCode="General">
                        <c:v>-1.2979614657063099E-4</c:v>
                      </c:pt>
                      <c:pt idx="3205">
                        <c:v>-9.9349032374880893E-5</c:v>
                      </c:pt>
                      <c:pt idx="3206" formatCode="General">
                        <c:v>-1.3207142994961399E-4</c:v>
                      </c:pt>
                      <c:pt idx="3207" formatCode="General">
                        <c:v>-1.59282196128986E-4</c:v>
                      </c:pt>
                      <c:pt idx="3208" formatCode="General">
                        <c:v>-1.65641190357986E-4</c:v>
                      </c:pt>
                      <c:pt idx="3209" formatCode="General">
                        <c:v>-1.7094617856397901E-4</c:v>
                      </c:pt>
                      <c:pt idx="3210" formatCode="General">
                        <c:v>-1.1908682551939499E-4</c:v>
                      </c:pt>
                      <c:pt idx="3211" formatCode="General">
                        <c:v>-1.4980736420444301E-4</c:v>
                      </c:pt>
                      <c:pt idx="3212" formatCode="General">
                        <c:v>-1.7354876331175499E-4</c:v>
                      </c:pt>
                      <c:pt idx="3213" formatCode="General">
                        <c:v>-1.5182686653548701E-4</c:v>
                      </c:pt>
                      <c:pt idx="3214" formatCode="General">
                        <c:v>-1.2734716132152901E-4</c:v>
                      </c:pt>
                      <c:pt idx="3215" formatCode="General">
                        <c:v>-1.30011176208767E-4</c:v>
                      </c:pt>
                      <c:pt idx="3216" formatCode="General">
                        <c:v>-1.7558548779666099E-4</c:v>
                      </c:pt>
                      <c:pt idx="3217" formatCode="General">
                        <c:v>-1.6884025571332201E-4</c:v>
                      </c:pt>
                      <c:pt idx="3218" formatCode="General">
                        <c:v>-1.43161623366307E-4</c:v>
                      </c:pt>
                      <c:pt idx="3219" formatCode="General">
                        <c:v>-1.7125064446549699E-4</c:v>
                      </c:pt>
                      <c:pt idx="3220" formatCode="General">
                        <c:v>-1.4079609893292701E-4</c:v>
                      </c:pt>
                      <c:pt idx="3221" formatCode="General">
                        <c:v>-1.76809638986344E-4</c:v>
                      </c:pt>
                      <c:pt idx="3222" formatCode="General">
                        <c:v>-1.5851715209493501E-4</c:v>
                      </c:pt>
                      <c:pt idx="3223" formatCode="General">
                        <c:v>-1.27219155375732E-4</c:v>
                      </c:pt>
                      <c:pt idx="3224" formatCode="General">
                        <c:v>-1.8880196502484101E-4</c:v>
                      </c:pt>
                      <c:pt idx="3225" formatCode="General">
                        <c:v>-1.7349320965527501E-4</c:v>
                      </c:pt>
                      <c:pt idx="3226" formatCode="General">
                        <c:v>-1.6637311404640599E-4</c:v>
                      </c:pt>
                      <c:pt idx="3227" formatCode="General">
                        <c:v>-1.9084182154542099E-4</c:v>
                      </c:pt>
                      <c:pt idx="3228" formatCode="General">
                        <c:v>-1.8951949823721001E-4</c:v>
                      </c:pt>
                      <c:pt idx="3229" formatCode="General">
                        <c:v>-1.0616152071042601E-4</c:v>
                      </c:pt>
                      <c:pt idx="3230" formatCode="General">
                        <c:v>-1.4430023584164099E-4</c:v>
                      </c:pt>
                      <c:pt idx="3231">
                        <c:v>-7.2458976955726702E-5</c:v>
                      </c:pt>
                      <c:pt idx="3232" formatCode="General">
                        <c:v>-1.6077905274357399E-4</c:v>
                      </c:pt>
                      <c:pt idx="3233" formatCode="General">
                        <c:v>-1.6148594268420999E-4</c:v>
                      </c:pt>
                      <c:pt idx="3234" formatCode="General">
                        <c:v>-1.4233851389516499E-4</c:v>
                      </c:pt>
                      <c:pt idx="3235" formatCode="General">
                        <c:v>-1.32288196110855E-4</c:v>
                      </c:pt>
                      <c:pt idx="3236" formatCode="General">
                        <c:v>-1.03739635567374E-4</c:v>
                      </c:pt>
                      <c:pt idx="3237" formatCode="General">
                        <c:v>-1.12444510392508E-4</c:v>
                      </c:pt>
                      <c:pt idx="3238" formatCode="General">
                        <c:v>-1.47345254490464E-4</c:v>
                      </c:pt>
                      <c:pt idx="3239" formatCode="General">
                        <c:v>-1.07397460539779E-4</c:v>
                      </c:pt>
                      <c:pt idx="3240" formatCode="General">
                        <c:v>-1.31500083821142E-4</c:v>
                      </c:pt>
                      <c:pt idx="3241" formatCode="General">
                        <c:v>-1.5264730211942001E-4</c:v>
                      </c:pt>
                      <c:pt idx="3242" formatCode="General">
                        <c:v>-1.13746315474019E-4</c:v>
                      </c:pt>
                      <c:pt idx="3243" formatCode="General">
                        <c:v>-1.15133177826065E-4</c:v>
                      </c:pt>
                      <c:pt idx="3244" formatCode="General">
                        <c:v>-1.34201695600999E-4</c:v>
                      </c:pt>
                      <c:pt idx="3245" formatCode="General">
                        <c:v>-1.14660555081475E-4</c:v>
                      </c:pt>
                      <c:pt idx="3246" formatCode="General">
                        <c:v>-1.43834116741948E-4</c:v>
                      </c:pt>
                      <c:pt idx="3247" formatCode="General">
                        <c:v>-1.13813423751768E-4</c:v>
                      </c:pt>
                      <c:pt idx="3248" formatCode="General">
                        <c:v>-1.06415036349649E-4</c:v>
                      </c:pt>
                      <c:pt idx="3249" formatCode="General">
                        <c:v>-1.2943248881103E-4</c:v>
                      </c:pt>
                      <c:pt idx="3250" formatCode="General">
                        <c:v>-1.8170555509821099E-4</c:v>
                      </c:pt>
                      <c:pt idx="3251" formatCode="General">
                        <c:v>-1.22284513237656E-4</c:v>
                      </c:pt>
                      <c:pt idx="3252" formatCode="General">
                        <c:v>-1.3254491138010399E-4</c:v>
                      </c:pt>
                      <c:pt idx="3253" formatCode="General">
                        <c:v>-1.4088380661026801E-4</c:v>
                      </c:pt>
                      <c:pt idx="3254" formatCode="General">
                        <c:v>-1.48850983808966E-4</c:v>
                      </c:pt>
                      <c:pt idx="3255" formatCode="General">
                        <c:v>-1.7780505629991401E-4</c:v>
                      </c:pt>
                      <c:pt idx="3256" formatCode="General">
                        <c:v>-1.5058107857431801E-4</c:v>
                      </c:pt>
                      <c:pt idx="3257">
                        <c:v>-9.6285416249110406E-5</c:v>
                      </c:pt>
                      <c:pt idx="3258">
                        <c:v>-9.3514345646482396E-5</c:v>
                      </c:pt>
                      <c:pt idx="3259" formatCode="General">
                        <c:v>-1.11277043643708E-4</c:v>
                      </c:pt>
                      <c:pt idx="3260">
                        <c:v>-9.9226554791888199E-5</c:v>
                      </c:pt>
                      <c:pt idx="3261" formatCode="General">
                        <c:v>-1.5596300350658701E-4</c:v>
                      </c:pt>
                      <c:pt idx="3262" formatCode="General">
                        <c:v>-1.17419683009848E-4</c:v>
                      </c:pt>
                      <c:pt idx="3263" formatCode="General">
                        <c:v>-1.6236399596592101E-4</c:v>
                      </c:pt>
                      <c:pt idx="3264" formatCode="General">
                        <c:v>-1.8233668909120999E-4</c:v>
                      </c:pt>
                      <c:pt idx="3265" formatCode="General">
                        <c:v>-1.28321097228708E-4</c:v>
                      </c:pt>
                      <c:pt idx="3266" formatCode="General">
                        <c:v>-1.10577525489987E-4</c:v>
                      </c:pt>
                      <c:pt idx="3267" formatCode="General">
                        <c:v>-1.2677443444174E-4</c:v>
                      </c:pt>
                      <c:pt idx="3268" formatCode="General">
                        <c:v>-1.39438368325551E-4</c:v>
                      </c:pt>
                      <c:pt idx="3269" formatCode="General">
                        <c:v>-1.3076480019013601E-4</c:v>
                      </c:pt>
                      <c:pt idx="3270" formatCode="General">
                        <c:v>-1.04007710526312E-4</c:v>
                      </c:pt>
                      <c:pt idx="3271" formatCode="General">
                        <c:v>-1.2895122677707699E-4</c:v>
                      </c:pt>
                      <c:pt idx="3272" formatCode="General">
                        <c:v>-1.5601601316313601E-4</c:v>
                      </c:pt>
                      <c:pt idx="3273" formatCode="General">
                        <c:v>-1.11351791307184E-4</c:v>
                      </c:pt>
                      <c:pt idx="3274" formatCode="General">
                        <c:v>-1.5712442010884601E-4</c:v>
                      </c:pt>
                      <c:pt idx="3275" formatCode="General">
                        <c:v>-1.3621248020520801E-4</c:v>
                      </c:pt>
                      <c:pt idx="3276">
                        <c:v>-8.3452697259745398E-5</c:v>
                      </c:pt>
                      <c:pt idx="3277" formatCode="General">
                        <c:v>-1.43582291189307E-4</c:v>
                      </c:pt>
                      <c:pt idx="3278" formatCode="General">
                        <c:v>-1.5816985318512199E-4</c:v>
                      </c:pt>
                      <c:pt idx="3279" formatCode="General">
                        <c:v>-1.0333552114812501E-4</c:v>
                      </c:pt>
                      <c:pt idx="3280" formatCode="General">
                        <c:v>-1.00702569928816E-4</c:v>
                      </c:pt>
                      <c:pt idx="3281" formatCode="General">
                        <c:v>-1.37049320843754E-4</c:v>
                      </c:pt>
                      <c:pt idx="3282">
                        <c:v>-9.3804510300553697E-5</c:v>
                      </c:pt>
                      <c:pt idx="3283">
                        <c:v>-8.8746721433253503E-5</c:v>
                      </c:pt>
                      <c:pt idx="3284" formatCode="General">
                        <c:v>-1.6747824951479301E-4</c:v>
                      </c:pt>
                      <c:pt idx="3285" formatCode="General">
                        <c:v>-1.47390314419633E-4</c:v>
                      </c:pt>
                      <c:pt idx="3286" formatCode="General">
                        <c:v>-1.8754059758488599E-4</c:v>
                      </c:pt>
                      <c:pt idx="3287" formatCode="General">
                        <c:v>-1.1743978758441699E-4</c:v>
                      </c:pt>
                      <c:pt idx="3288" formatCode="General">
                        <c:v>-1.53325637305954E-4</c:v>
                      </c:pt>
                      <c:pt idx="3289" formatCode="General">
                        <c:v>-1.3575361903139601E-4</c:v>
                      </c:pt>
                      <c:pt idx="3290" formatCode="General">
                        <c:v>-1.05944219811176E-4</c:v>
                      </c:pt>
                      <c:pt idx="3291" formatCode="General">
                        <c:v>-1.3178932127367701E-4</c:v>
                      </c:pt>
                      <c:pt idx="3292">
                        <c:v>-9.4589833500572406E-5</c:v>
                      </c:pt>
                      <c:pt idx="3293" formatCode="General">
                        <c:v>-1.18290176015418E-4</c:v>
                      </c:pt>
                      <c:pt idx="3294" formatCode="General">
                        <c:v>-1.7286009933198201E-4</c:v>
                      </c:pt>
                      <c:pt idx="3295">
                        <c:v>-5.2275067171852401E-5</c:v>
                      </c:pt>
                      <c:pt idx="3296" formatCode="General">
                        <c:v>-1.40669942967402E-4</c:v>
                      </c:pt>
                      <c:pt idx="3297">
                        <c:v>-9.9092132955084001E-5</c:v>
                      </c:pt>
                      <c:pt idx="3298" formatCode="General">
                        <c:v>-1.13914960478185E-4</c:v>
                      </c:pt>
                      <c:pt idx="3299">
                        <c:v>-8.3084118209311798E-5</c:v>
                      </c:pt>
                      <c:pt idx="3300" formatCode="General">
                        <c:v>-1.5208935296370801E-4</c:v>
                      </c:pt>
                      <c:pt idx="3301" formatCode="General">
                        <c:v>-1.1204852106697599E-4</c:v>
                      </c:pt>
                      <c:pt idx="3302" formatCode="General">
                        <c:v>-1.23640676386516E-4</c:v>
                      </c:pt>
                      <c:pt idx="3303" formatCode="General">
                        <c:v>-1.3400204917508001E-4</c:v>
                      </c:pt>
                      <c:pt idx="3304" formatCode="General">
                        <c:v>-1.2123717849190599E-4</c:v>
                      </c:pt>
                      <c:pt idx="3305">
                        <c:v>-8.8472925214681998E-5</c:v>
                      </c:pt>
                      <c:pt idx="3306" formatCode="General">
                        <c:v>-1.28935160495248E-4</c:v>
                      </c:pt>
                      <c:pt idx="3307">
                        <c:v>-8.2706280505243101E-5</c:v>
                      </c:pt>
                      <c:pt idx="3308" formatCode="General">
                        <c:v>-1.3506103182565701E-4</c:v>
                      </c:pt>
                      <c:pt idx="3309" formatCode="General">
                        <c:v>-1.15813725014767E-4</c:v>
                      </c:pt>
                      <c:pt idx="3310" formatCode="General">
                        <c:v>-1.13437792486945E-4</c:v>
                      </c:pt>
                      <c:pt idx="3311" formatCode="General">
                        <c:v>-1.3891676577234701E-4</c:v>
                      </c:pt>
                      <c:pt idx="3312" formatCode="General">
                        <c:v>-1.12295522102816E-4</c:v>
                      </c:pt>
                      <c:pt idx="3313">
                        <c:v>-5.1668810740036501E-5</c:v>
                      </c:pt>
                      <c:pt idx="3314" formatCode="General">
                        <c:v>-1.6582260073485299E-4</c:v>
                      </c:pt>
                      <c:pt idx="3315" formatCode="General">
                        <c:v>-1.05709193632957E-4</c:v>
                      </c:pt>
                      <c:pt idx="3316" formatCode="General">
                        <c:v>-1.09319463343654E-4</c:v>
                      </c:pt>
                      <c:pt idx="3317">
                        <c:v>-4.7166072046295601E-5</c:v>
                      </c:pt>
                      <c:pt idx="3318">
                        <c:v>-6.3462383818598496E-5</c:v>
                      </c:pt>
                      <c:pt idx="3319">
                        <c:v>-7.7158316536333896E-5</c:v>
                      </c:pt>
                      <c:pt idx="3320" formatCode="General">
                        <c:v>-1.18866268290499E-4</c:v>
                      </c:pt>
                      <c:pt idx="3321" formatCode="General">
                        <c:v>-1.0235238772471199E-4</c:v>
                      </c:pt>
                      <c:pt idx="3322">
                        <c:v>-6.3149150120887104E-5</c:v>
                      </c:pt>
                      <c:pt idx="3323">
                        <c:v>-8.7890778604372396E-5</c:v>
                      </c:pt>
                      <c:pt idx="3324">
                        <c:v>-8.9506253587029406E-5</c:v>
                      </c:pt>
                      <c:pt idx="3325" formatCode="General">
                        <c:v>-1.5266871787997799E-4</c:v>
                      </c:pt>
                      <c:pt idx="3326" formatCode="General">
                        <c:v>-1.01990876793485E-4</c:v>
                      </c:pt>
                      <c:pt idx="3327">
                        <c:v>-5.8610754026738803E-5</c:v>
                      </c:pt>
                      <c:pt idx="3328" formatCode="General">
                        <c:v>-1.15489237200392E-4</c:v>
                      </c:pt>
                      <c:pt idx="3329">
                        <c:v>-7.4261306170148397E-5</c:v>
                      </c:pt>
                      <c:pt idx="3330" formatCode="General">
                        <c:v>-1.3139455546081499E-4</c:v>
                      </c:pt>
                      <c:pt idx="3331">
                        <c:v>-5.0777039953670403E-5</c:v>
                      </c:pt>
                      <c:pt idx="3332">
                        <c:v>-7.5848781508966695E-5</c:v>
                      </c:pt>
                      <c:pt idx="3333">
                        <c:v>-4.0621947909939198E-5</c:v>
                      </c:pt>
                      <c:pt idx="3334" formatCode="General">
                        <c:v>-1.56123285973578E-4</c:v>
                      </c:pt>
                      <c:pt idx="3335" formatCode="General">
                        <c:v>-1.18755940422719E-4</c:v>
                      </c:pt>
                      <c:pt idx="3336" formatCode="General">
                        <c:v>-1.51549810220952E-4</c:v>
                      </c:pt>
                      <c:pt idx="3337" formatCode="General">
                        <c:v>-1.17561740037678E-4</c:v>
                      </c:pt>
                      <c:pt idx="3338">
                        <c:v>-6.8219809095630099E-5</c:v>
                      </c:pt>
                      <c:pt idx="3339" formatCode="General">
                        <c:v>-1.64113682905081E-4</c:v>
                      </c:pt>
                      <c:pt idx="3340">
                        <c:v>-9.5155732837181394E-5</c:v>
                      </c:pt>
                      <c:pt idx="3341">
                        <c:v>-7.4408516845143001E-5</c:v>
                      </c:pt>
                      <c:pt idx="3342">
                        <c:v>-3.00859406169985E-5</c:v>
                      </c:pt>
                      <c:pt idx="3343">
                        <c:v>-4.0376021705920299E-5</c:v>
                      </c:pt>
                      <c:pt idx="3344" formatCode="General">
                        <c:v>-1.2959843363194199E-4</c:v>
                      </c:pt>
                      <c:pt idx="3345">
                        <c:v>-5.2738196032745398E-5</c:v>
                      </c:pt>
                      <c:pt idx="3346" formatCode="General">
                        <c:v>-1.6027977756685201E-4</c:v>
                      </c:pt>
                      <c:pt idx="3347">
                        <c:v>-6.52298485973221E-5</c:v>
                      </c:pt>
                      <c:pt idx="3348">
                        <c:v>-4.8682627235864897E-5</c:v>
                      </c:pt>
                      <c:pt idx="3349" formatCode="General">
                        <c:v>-1.2835395724755401E-4</c:v>
                      </c:pt>
                      <c:pt idx="3350">
                        <c:v>-5.76669420213032E-5</c:v>
                      </c:pt>
                      <c:pt idx="3351">
                        <c:v>-8.4403799845299502E-5</c:v>
                      </c:pt>
                      <c:pt idx="3352">
                        <c:v>-5.35740250297038E-5</c:v>
                      </c:pt>
                      <c:pt idx="3353" formatCode="General">
                        <c:v>-1.2230593113572E-4</c:v>
                      </c:pt>
                      <c:pt idx="3354">
                        <c:v>-8.2914332806993403E-5</c:v>
                      </c:pt>
                      <c:pt idx="3355">
                        <c:v>-9.4513593079037806E-5</c:v>
                      </c:pt>
                      <c:pt idx="3356">
                        <c:v>-6.5111026337087697E-5</c:v>
                      </c:pt>
                      <c:pt idx="3357">
                        <c:v>-6.7160218133803E-5</c:v>
                      </c:pt>
                      <c:pt idx="3358">
                        <c:v>-5.9058068327143601E-5</c:v>
                      </c:pt>
                      <c:pt idx="3359">
                        <c:v>-8.7745705187360594E-5</c:v>
                      </c:pt>
                      <c:pt idx="3360" formatCode="General">
                        <c:v>-1.00834916970685E-4</c:v>
                      </c:pt>
                      <c:pt idx="3361" formatCode="General">
                        <c:v>-1.00960261627548E-4</c:v>
                      </c:pt>
                      <c:pt idx="3362" formatCode="General">
                        <c:v>-1.0727964707291799E-4</c:v>
                      </c:pt>
                      <c:pt idx="3363" formatCode="General">
                        <c:v>-1.14318060425997E-4</c:v>
                      </c:pt>
                      <c:pt idx="3364" formatCode="General">
                        <c:v>-1.12577304102407E-4</c:v>
                      </c:pt>
                      <c:pt idx="3365" formatCode="General">
                        <c:v>-1.5217472855341699E-4</c:v>
                      </c:pt>
                      <c:pt idx="3366">
                        <c:v>-7.0495301972481493E-5</c:v>
                      </c:pt>
                      <c:pt idx="3367" formatCode="General">
                        <c:v>-1.0750832389164501E-4</c:v>
                      </c:pt>
                      <c:pt idx="3368">
                        <c:v>-9.0338903186646907E-5</c:v>
                      </c:pt>
                      <c:pt idx="3369">
                        <c:v>-8.2623461765670296E-5</c:v>
                      </c:pt>
                      <c:pt idx="3370">
                        <c:v>-8.39923386060927E-5</c:v>
                      </c:pt>
                      <c:pt idx="3371">
                        <c:v>-5.5499099738021802E-5</c:v>
                      </c:pt>
                      <c:pt idx="3372">
                        <c:v>-6.3958449752556703E-5</c:v>
                      </c:pt>
                      <c:pt idx="3373" formatCode="General">
                        <c:v>-1.01534930059277E-4</c:v>
                      </c:pt>
                      <c:pt idx="3374">
                        <c:v>-9.1399509293022099E-5</c:v>
                      </c:pt>
                      <c:pt idx="3375" formatCode="General">
                        <c:v>-1.3726193830119001E-4</c:v>
                      </c:pt>
                      <c:pt idx="3376">
                        <c:v>-6.6010223442286998E-5</c:v>
                      </c:pt>
                      <c:pt idx="3377">
                        <c:v>-9.7106153736335201E-5</c:v>
                      </c:pt>
                      <c:pt idx="3378">
                        <c:v>-7.3297039813468399E-5</c:v>
                      </c:pt>
                      <c:pt idx="3379">
                        <c:v>-8.0902282401057893E-5</c:v>
                      </c:pt>
                      <c:pt idx="3380">
                        <c:v>-9.6829383255526996E-5</c:v>
                      </c:pt>
                      <c:pt idx="3381">
                        <c:v>-4.8020206492082803E-5</c:v>
                      </c:pt>
                      <c:pt idx="3382" formatCode="General">
                        <c:v>-1.2323816493010699E-4</c:v>
                      </c:pt>
                      <c:pt idx="3383">
                        <c:v>-8.1663837619509296E-5</c:v>
                      </c:pt>
                      <c:pt idx="3384">
                        <c:v>-5.85887792197983E-5</c:v>
                      </c:pt>
                      <c:pt idx="3385">
                        <c:v>-7.9494147204015099E-5</c:v>
                      </c:pt>
                      <c:pt idx="3386" formatCode="General">
                        <c:v>-1.34029313421794E-4</c:v>
                      </c:pt>
                      <c:pt idx="3387" formatCode="General">
                        <c:v>-1.51014427942058E-4</c:v>
                      </c:pt>
                      <c:pt idx="3388" formatCode="General">
                        <c:v>-1.14861112622285E-4</c:v>
                      </c:pt>
                      <c:pt idx="3389" formatCode="General">
                        <c:v>-1.2080431192129599E-4</c:v>
                      </c:pt>
                      <c:pt idx="3390" formatCode="General">
                        <c:v>-1.0171469544853599E-4</c:v>
                      </c:pt>
                      <c:pt idx="3391" formatCode="General">
                        <c:v>-1.06230503286849E-4</c:v>
                      </c:pt>
                      <c:pt idx="3392" formatCode="General">
                        <c:v>-1.2568141570335601E-4</c:v>
                      </c:pt>
                      <c:pt idx="3393">
                        <c:v>-7.2050000352058595E-5</c:v>
                      </c:pt>
                      <c:pt idx="3394">
                        <c:v>-6.1167775457606405E-5</c:v>
                      </c:pt>
                      <c:pt idx="3395">
                        <c:v>-9.1568492337158104E-5</c:v>
                      </c:pt>
                      <c:pt idx="3396">
                        <c:v>-7.9084023911707199E-5</c:v>
                      </c:pt>
                      <c:pt idx="3397">
                        <c:v>-8.7280323107906795E-5</c:v>
                      </c:pt>
                      <c:pt idx="3398">
                        <c:v>2.3070745021366001E-6</c:v>
                      </c:pt>
                      <c:pt idx="3399">
                        <c:v>-8.4469418422296195E-5</c:v>
                      </c:pt>
                      <c:pt idx="3400" formatCode="General">
                        <c:v>-1.1364795836658601E-4</c:v>
                      </c:pt>
                      <c:pt idx="3401">
                        <c:v>-7.71923797734763E-5</c:v>
                      </c:pt>
                      <c:pt idx="3402">
                        <c:v>-5.5579492304316302E-5</c:v>
                      </c:pt>
                      <c:pt idx="3403">
                        <c:v>-5.7708784154061498E-5</c:v>
                      </c:pt>
                      <c:pt idx="3404">
                        <c:v>-7.9296528805288194E-5</c:v>
                      </c:pt>
                      <c:pt idx="3405">
                        <c:v>-5.5145538026458402E-5</c:v>
                      </c:pt>
                      <c:pt idx="3406">
                        <c:v>-9.5576760131354502E-5</c:v>
                      </c:pt>
                      <c:pt idx="3407" formatCode="General">
                        <c:v>-1.0938408061575501E-4</c:v>
                      </c:pt>
                      <c:pt idx="3408">
                        <c:v>-5.6812110526142598E-5</c:v>
                      </c:pt>
                      <c:pt idx="3409">
                        <c:v>-9.9305944439080502E-5</c:v>
                      </c:pt>
                      <c:pt idx="3410" formatCode="General">
                        <c:v>-1.3960777910723701E-4</c:v>
                      </c:pt>
                      <c:pt idx="3411" formatCode="General">
                        <c:v>-2.1096210992616101E-4</c:v>
                      </c:pt>
                      <c:pt idx="3412">
                        <c:v>-4.6047457519033098E-5</c:v>
                      </c:pt>
                      <c:pt idx="3413">
                        <c:v>-4.4534608321073403E-5</c:v>
                      </c:pt>
                      <c:pt idx="3414">
                        <c:v>-6.2100861180590698E-5</c:v>
                      </c:pt>
                      <c:pt idx="3415">
                        <c:v>-6.1220197153582197E-5</c:v>
                      </c:pt>
                      <c:pt idx="3416">
                        <c:v>-1.6876728929486899E-5</c:v>
                      </c:pt>
                      <c:pt idx="3417">
                        <c:v>-8.1585542008432099E-5</c:v>
                      </c:pt>
                      <c:pt idx="3418">
                        <c:v>-9.02090889780672E-5</c:v>
                      </c:pt>
                      <c:pt idx="3419">
                        <c:v>-5.4169630769651798E-5</c:v>
                      </c:pt>
                      <c:pt idx="3420">
                        <c:v>-8.3844662465960295E-5</c:v>
                      </c:pt>
                      <c:pt idx="3421">
                        <c:v>-5.8634940998478101E-5</c:v>
                      </c:pt>
                      <c:pt idx="3422">
                        <c:v>-9.43123994000594E-5</c:v>
                      </c:pt>
                      <c:pt idx="3423" formatCode="General">
                        <c:v>-1.02950176048211E-4</c:v>
                      </c:pt>
                      <c:pt idx="3424">
                        <c:v>-9.9786148697203107E-5</c:v>
                      </c:pt>
                      <c:pt idx="3425" formatCode="General">
                        <c:v>-1.3667181738461E-4</c:v>
                      </c:pt>
                      <c:pt idx="3426">
                        <c:v>-9.3809510056064194E-5</c:v>
                      </c:pt>
                      <c:pt idx="3427">
                        <c:v>-3.9303322714399697E-5</c:v>
                      </c:pt>
                      <c:pt idx="3428">
                        <c:v>-7.8689903306738997E-5</c:v>
                      </c:pt>
                      <c:pt idx="3429" formatCode="General">
                        <c:v>-1.2708745639814799E-4</c:v>
                      </c:pt>
                      <c:pt idx="3430">
                        <c:v>-7.5347737879942595E-5</c:v>
                      </c:pt>
                      <c:pt idx="3431">
                        <c:v>-7.1736710007121502E-5</c:v>
                      </c:pt>
                      <c:pt idx="3432">
                        <c:v>-5.1506623613111601E-5</c:v>
                      </c:pt>
                      <c:pt idx="3433">
                        <c:v>-3.7991478878010999E-5</c:v>
                      </c:pt>
                      <c:pt idx="3434">
                        <c:v>-6.8719741321228894E-5</c:v>
                      </c:pt>
                      <c:pt idx="3435" formatCode="General">
                        <c:v>-1.16428825137332E-4</c:v>
                      </c:pt>
                      <c:pt idx="3436">
                        <c:v>-9.6465791445258497E-5</c:v>
                      </c:pt>
                      <c:pt idx="3437" formatCode="General">
                        <c:v>-1.2623992874003699E-4</c:v>
                      </c:pt>
                      <c:pt idx="3438">
                        <c:v>-4.0293720973427798E-5</c:v>
                      </c:pt>
                      <c:pt idx="3439">
                        <c:v>-5.8233288075910501E-5</c:v>
                      </c:pt>
                      <c:pt idx="3440">
                        <c:v>-9.3060287566312702E-5</c:v>
                      </c:pt>
                      <c:pt idx="3441">
                        <c:v>-2.92531908820863E-5</c:v>
                      </c:pt>
                      <c:pt idx="3442">
                        <c:v>-7.3452531685368896E-5</c:v>
                      </c:pt>
                      <c:pt idx="3443">
                        <c:v>-5.7497198089458501E-5</c:v>
                      </c:pt>
                      <c:pt idx="3444" formatCode="General">
                        <c:v>-1.0016582506437601E-4</c:v>
                      </c:pt>
                      <c:pt idx="3445">
                        <c:v>-9.1443838295346495E-5</c:v>
                      </c:pt>
                      <c:pt idx="3446">
                        <c:v>-7.57698893479958E-5</c:v>
                      </c:pt>
                      <c:pt idx="3447" formatCode="General">
                        <c:v>-1.17374764731927E-4</c:v>
                      </c:pt>
                      <c:pt idx="3448">
                        <c:v>-8.5848547714839204E-5</c:v>
                      </c:pt>
                      <c:pt idx="3449">
                        <c:v>-2.1193102398989199E-5</c:v>
                      </c:pt>
                      <c:pt idx="3450" formatCode="General">
                        <c:v>-1.3217567331468699E-4</c:v>
                      </c:pt>
                      <c:pt idx="3451" formatCode="General">
                        <c:v>-1.2362758458480701E-4</c:v>
                      </c:pt>
                      <c:pt idx="3452">
                        <c:v>-7.0654286691305195E-5</c:v>
                      </c:pt>
                      <c:pt idx="3453" formatCode="General">
                        <c:v>-1.07302355941927E-4</c:v>
                      </c:pt>
                      <c:pt idx="3454">
                        <c:v>-8.5119519334068896E-5</c:v>
                      </c:pt>
                      <c:pt idx="3455">
                        <c:v>-9.8594855983139606E-5</c:v>
                      </c:pt>
                      <c:pt idx="3456">
                        <c:v>-8.4620693937368098E-5</c:v>
                      </c:pt>
                      <c:pt idx="3457" formatCode="General">
                        <c:v>-1.15298906467424E-4</c:v>
                      </c:pt>
                      <c:pt idx="3458">
                        <c:v>-7.6764666718678895E-5</c:v>
                      </c:pt>
                      <c:pt idx="3459" formatCode="General">
                        <c:v>-1.2262752281165301E-4</c:v>
                      </c:pt>
                      <c:pt idx="3460">
                        <c:v>-8.3552123815551496E-5</c:v>
                      </c:pt>
                      <c:pt idx="3461">
                        <c:v>-6.98037909861524E-5</c:v>
                      </c:pt>
                      <c:pt idx="3462">
                        <c:v>-9.5929433176790806E-5</c:v>
                      </c:pt>
                      <c:pt idx="3463">
                        <c:v>-6.9631095134944503E-5</c:v>
                      </c:pt>
                      <c:pt idx="3464">
                        <c:v>-7.10151457088254E-5</c:v>
                      </c:pt>
                      <c:pt idx="3465">
                        <c:v>-5.2349282841773097E-5</c:v>
                      </c:pt>
                      <c:pt idx="3466">
                        <c:v>-8.1045833372803702E-5</c:v>
                      </c:pt>
                      <c:pt idx="3467">
                        <c:v>-6.1206229899468504E-5</c:v>
                      </c:pt>
                      <c:pt idx="3468" formatCode="General">
                        <c:v>-1.0246927343504101E-4</c:v>
                      </c:pt>
                      <c:pt idx="3469">
                        <c:v>-7.6314848379878096E-5</c:v>
                      </c:pt>
                      <c:pt idx="3470" formatCode="General">
                        <c:v>-1.26355223410974E-4</c:v>
                      </c:pt>
                      <c:pt idx="3471">
                        <c:v>-3.0870586159767799E-5</c:v>
                      </c:pt>
                      <c:pt idx="3472">
                        <c:v>-7.6183746815011998E-5</c:v>
                      </c:pt>
                      <c:pt idx="3473">
                        <c:v>-7.4654166196540193E-5</c:v>
                      </c:pt>
                      <c:pt idx="3474" formatCode="General">
                        <c:v>-1.09668678039249E-4</c:v>
                      </c:pt>
                      <c:pt idx="3475">
                        <c:v>-8.5900794266806894E-5</c:v>
                      </c:pt>
                      <c:pt idx="3476">
                        <c:v>-6.1336783998340501E-5</c:v>
                      </c:pt>
                      <c:pt idx="3477">
                        <c:v>-8.2193487551332698E-5</c:v>
                      </c:pt>
                      <c:pt idx="3478">
                        <c:v>-6.9471139921592405E-5</c:v>
                      </c:pt>
                      <c:pt idx="3479" formatCode="General">
                        <c:v>-1.0876369421097601E-4</c:v>
                      </c:pt>
                      <c:pt idx="3480">
                        <c:v>-7.2884542564032902E-5</c:v>
                      </c:pt>
                      <c:pt idx="3481">
                        <c:v>-5.8745462874528597E-5</c:v>
                      </c:pt>
                      <c:pt idx="3482">
                        <c:v>-7.2304446938758305E-5</c:v>
                      </c:pt>
                      <c:pt idx="3483">
                        <c:v>-7.3635266801694204E-5</c:v>
                      </c:pt>
                      <c:pt idx="3484" formatCode="General">
                        <c:v>-1.2268831520935501E-4</c:v>
                      </c:pt>
                      <c:pt idx="3485" formatCode="General">
                        <c:v>-1.5125340350384599E-4</c:v>
                      </c:pt>
                      <c:pt idx="3486" formatCode="General">
                        <c:v>-1.16214263606208E-4</c:v>
                      </c:pt>
                      <c:pt idx="3487">
                        <c:v>-6.4479690696739498E-5</c:v>
                      </c:pt>
                      <c:pt idx="3488" formatCode="General">
                        <c:v>-1.2762472349509799E-4</c:v>
                      </c:pt>
                      <c:pt idx="3489">
                        <c:v>-2.92550466195401E-5</c:v>
                      </c:pt>
                      <c:pt idx="3490">
                        <c:v>-2.6206704716096601E-5</c:v>
                      </c:pt>
                      <c:pt idx="3491">
                        <c:v>-7.4386349507814497E-5</c:v>
                      </c:pt>
                      <c:pt idx="3492">
                        <c:v>-6.0846344245124099E-5</c:v>
                      </c:pt>
                      <c:pt idx="3493">
                        <c:v>-5.6194160583173702E-5</c:v>
                      </c:pt>
                      <c:pt idx="3494" formatCode="General">
                        <c:v>-1.24121945113948E-4</c:v>
                      </c:pt>
                      <c:pt idx="3495">
                        <c:v>-9.2371899573976697E-5</c:v>
                      </c:pt>
                      <c:pt idx="3496" formatCode="General">
                        <c:v>-1.1734437737366E-4</c:v>
                      </c:pt>
                      <c:pt idx="3497" formatCode="General">
                        <c:v>-1.2768166606978899E-4</c:v>
                      </c:pt>
                      <c:pt idx="3498">
                        <c:v>-8.2346353635890307E-5</c:v>
                      </c:pt>
                      <c:pt idx="3499">
                        <c:v>-6.0349879477823102E-5</c:v>
                      </c:pt>
                      <c:pt idx="3500">
                        <c:v>-6.5935760638839496E-5</c:v>
                      </c:pt>
                      <c:pt idx="3501" formatCode="General">
                        <c:v>-1.06356511802366E-4</c:v>
                      </c:pt>
                      <c:pt idx="3502">
                        <c:v>-8.4662796266055503E-5</c:v>
                      </c:pt>
                      <c:pt idx="3503">
                        <c:v>-7.9344789992467105E-5</c:v>
                      </c:pt>
                      <c:pt idx="3504">
                        <c:v>-8.2826668146869804E-5</c:v>
                      </c:pt>
                      <c:pt idx="3505">
                        <c:v>-9.8922463423257802E-5</c:v>
                      </c:pt>
                      <c:pt idx="3506">
                        <c:v>-5.5477300238852603E-5</c:v>
                      </c:pt>
                      <c:pt idx="3507">
                        <c:v>-3.19201495239275E-5</c:v>
                      </c:pt>
                      <c:pt idx="3508">
                        <c:v>-4.0849157586056801E-5</c:v>
                      </c:pt>
                      <c:pt idx="3509">
                        <c:v>-4.9144092998383201E-5</c:v>
                      </c:pt>
                      <c:pt idx="3510">
                        <c:v>-5.82696572060777E-5</c:v>
                      </c:pt>
                      <c:pt idx="3511">
                        <c:v>-6.2369353794032996E-5</c:v>
                      </c:pt>
                      <c:pt idx="3512">
                        <c:v>-3.6396066350134197E-5</c:v>
                      </c:pt>
                      <c:pt idx="3513">
                        <c:v>-6.5568555228297996E-5</c:v>
                      </c:pt>
                      <c:pt idx="3514">
                        <c:v>-3.58145069918229E-5</c:v>
                      </c:pt>
                      <c:pt idx="3515">
                        <c:v>-9.6506391752566002E-5</c:v>
                      </c:pt>
                      <c:pt idx="3516" formatCode="General">
                        <c:v>-1.2096200819462101E-4</c:v>
                      </c:pt>
                      <c:pt idx="3517">
                        <c:v>-4.9473155724434797E-5</c:v>
                      </c:pt>
                      <c:pt idx="3518">
                        <c:v>-3.0546458478296901E-5</c:v>
                      </c:pt>
                      <c:pt idx="3519">
                        <c:v>-2.3275647980505499E-5</c:v>
                      </c:pt>
                      <c:pt idx="3520" formatCode="General">
                        <c:v>-1.2515127697344401E-4</c:v>
                      </c:pt>
                      <c:pt idx="3521">
                        <c:v>-5.4444493703083802E-5</c:v>
                      </c:pt>
                      <c:pt idx="3522">
                        <c:v>-5.7679525137195699E-5</c:v>
                      </c:pt>
                      <c:pt idx="3523">
                        <c:v>-5.9605336408998202E-5</c:v>
                      </c:pt>
                      <c:pt idx="3524">
                        <c:v>-5.0449108619287099E-5</c:v>
                      </c:pt>
                      <c:pt idx="3525">
                        <c:v>-4.6578552137016202E-5</c:v>
                      </c:pt>
                      <c:pt idx="3526" formatCode="General">
                        <c:v>-1.05948635449977E-4</c:v>
                      </c:pt>
                      <c:pt idx="3527">
                        <c:v>-3.9859507740998103E-5</c:v>
                      </c:pt>
                      <c:pt idx="3528">
                        <c:v>-7.0047560973654195E-5</c:v>
                      </c:pt>
                      <c:pt idx="3529">
                        <c:v>-3.43777144902584E-5</c:v>
                      </c:pt>
                      <c:pt idx="3530" formatCode="General">
                        <c:v>-1.25938481621001E-4</c:v>
                      </c:pt>
                      <c:pt idx="3531">
                        <c:v>-5.9176311941829E-5</c:v>
                      </c:pt>
                      <c:pt idx="3532" formatCode="General">
                        <c:v>-1.3779920967836801E-4</c:v>
                      </c:pt>
                      <c:pt idx="3533">
                        <c:v>-7.4098465752303499E-5</c:v>
                      </c:pt>
                      <c:pt idx="3534">
                        <c:v>-8.9103796990378306E-5</c:v>
                      </c:pt>
                      <c:pt idx="3535">
                        <c:v>-4.26406347935814E-5</c:v>
                      </c:pt>
                      <c:pt idx="3536">
                        <c:v>-6.8483801454083507E-5</c:v>
                      </c:pt>
                      <c:pt idx="3537">
                        <c:v>-4.8734036953668998E-5</c:v>
                      </c:pt>
                      <c:pt idx="3538">
                        <c:v>-9.0564076846707893E-5</c:v>
                      </c:pt>
                      <c:pt idx="3539">
                        <c:v>-4.2543690853055301E-5</c:v>
                      </c:pt>
                      <c:pt idx="3540" formatCode="General">
                        <c:v>-1.04407689213009E-4</c:v>
                      </c:pt>
                      <c:pt idx="3541">
                        <c:v>-9.4795314707513904E-5</c:v>
                      </c:pt>
                      <c:pt idx="3542">
                        <c:v>-8.3014247526365305E-5</c:v>
                      </c:pt>
                      <c:pt idx="3543">
                        <c:v>-7.2714757452333896E-5</c:v>
                      </c:pt>
                      <c:pt idx="3544">
                        <c:v>-3.3803182929537398E-5</c:v>
                      </c:pt>
                      <c:pt idx="3545">
                        <c:v>-4.6419113946178797E-5</c:v>
                      </c:pt>
                      <c:pt idx="3546">
                        <c:v>-4.7996434365017498E-5</c:v>
                      </c:pt>
                      <c:pt idx="3547">
                        <c:v>-3.9903204309394199E-5</c:v>
                      </c:pt>
                      <c:pt idx="3548">
                        <c:v>-1.05804358386217E-5</c:v>
                      </c:pt>
                      <c:pt idx="3549">
                        <c:v>-9.8776847092886901E-5</c:v>
                      </c:pt>
                      <c:pt idx="3550">
                        <c:v>-3.1450371229017699E-5</c:v>
                      </c:pt>
                      <c:pt idx="3551">
                        <c:v>-1.8740270783970601E-5</c:v>
                      </c:pt>
                      <c:pt idx="3552">
                        <c:v>-1.6833911045246299E-5</c:v>
                      </c:pt>
                      <c:pt idx="3553">
                        <c:v>-1.72391926200072E-5</c:v>
                      </c:pt>
                      <c:pt idx="3554">
                        <c:v>2.1888248793235101E-6</c:v>
                      </c:pt>
                      <c:pt idx="3555">
                        <c:v>4.2278155466734402E-6</c:v>
                      </c:pt>
                      <c:pt idx="3556">
                        <c:v>-5.4975073701077401E-5</c:v>
                      </c:pt>
                      <c:pt idx="3557">
                        <c:v>-8.3685790753309399E-5</c:v>
                      </c:pt>
                      <c:pt idx="3558">
                        <c:v>-6.1724859464698704E-5</c:v>
                      </c:pt>
                      <c:pt idx="3559">
                        <c:v>-8.0628608380832597E-5</c:v>
                      </c:pt>
                      <c:pt idx="3560">
                        <c:v>-7.5836853582178596E-5</c:v>
                      </c:pt>
                      <c:pt idx="3561">
                        <c:v>-3.1913876861739202E-5</c:v>
                      </c:pt>
                      <c:pt idx="3562">
                        <c:v>-7.7764585056035393E-5</c:v>
                      </c:pt>
                      <c:pt idx="3563">
                        <c:v>-6.5146483023128496E-5</c:v>
                      </c:pt>
                      <c:pt idx="3564">
                        <c:v>-2.9072352837365301E-5</c:v>
                      </c:pt>
                      <c:pt idx="3565">
                        <c:v>-4.1337643594308097E-5</c:v>
                      </c:pt>
                      <c:pt idx="3566">
                        <c:v>-5.7181624753974798E-5</c:v>
                      </c:pt>
                      <c:pt idx="3567">
                        <c:v>-7.9288230947441405E-5</c:v>
                      </c:pt>
                      <c:pt idx="3568">
                        <c:v>-4.3040762409530502E-5</c:v>
                      </c:pt>
                      <c:pt idx="3569">
                        <c:v>-4.9729817776102997E-5</c:v>
                      </c:pt>
                      <c:pt idx="3570">
                        <c:v>-5.6867826271782097E-5</c:v>
                      </c:pt>
                      <c:pt idx="3571">
                        <c:v>-5.0875982722374603E-5</c:v>
                      </c:pt>
                      <c:pt idx="3572" formatCode="General">
                        <c:v>-1.042487879714E-4</c:v>
                      </c:pt>
                      <c:pt idx="3573">
                        <c:v>-4.49640304845911E-5</c:v>
                      </c:pt>
                      <c:pt idx="3574">
                        <c:v>-7.1821182456813305E-5</c:v>
                      </c:pt>
                      <c:pt idx="3575">
                        <c:v>-4.4785184520961498E-5</c:v>
                      </c:pt>
                      <c:pt idx="3576">
                        <c:v>-1.5215266980390301E-5</c:v>
                      </c:pt>
                      <c:pt idx="3577">
                        <c:v>-5.4437058162006103E-5</c:v>
                      </c:pt>
                      <c:pt idx="3578">
                        <c:v>-7.0339504170656103E-5</c:v>
                      </c:pt>
                      <c:pt idx="3579">
                        <c:v>-8.2791975691859203E-5</c:v>
                      </c:pt>
                      <c:pt idx="3580">
                        <c:v>-2.5362993246121E-5</c:v>
                      </c:pt>
                      <c:pt idx="3581">
                        <c:v>-6.5595188737523993E-5</c:v>
                      </c:pt>
                      <c:pt idx="3582">
                        <c:v>-6.1255623580501602E-5</c:v>
                      </c:pt>
                      <c:pt idx="3583">
                        <c:v>-6.2427597984140995E-5</c:v>
                      </c:pt>
                      <c:pt idx="3584">
                        <c:v>-5.8386926846355598E-5</c:v>
                      </c:pt>
                      <c:pt idx="3585">
                        <c:v>-8.6392918696221103E-5</c:v>
                      </c:pt>
                      <c:pt idx="3586">
                        <c:v>-3.7626703537880597E-5</c:v>
                      </c:pt>
                      <c:pt idx="3587">
                        <c:v>-4.0062821488182001E-5</c:v>
                      </c:pt>
                      <c:pt idx="3588">
                        <c:v>-5.1882889661876398E-5</c:v>
                      </c:pt>
                      <c:pt idx="3589">
                        <c:v>-6.5080991610134899E-5</c:v>
                      </c:pt>
                      <c:pt idx="3590">
                        <c:v>-6.1568409845593895E-5</c:v>
                      </c:pt>
                      <c:pt idx="3591">
                        <c:v>-4.4750020432872398E-5</c:v>
                      </c:pt>
                      <c:pt idx="3592">
                        <c:v>-4.3977192005747797E-5</c:v>
                      </c:pt>
                      <c:pt idx="3593">
                        <c:v>-6.3438297816589096E-5</c:v>
                      </c:pt>
                      <c:pt idx="3594">
                        <c:v>-4.55210919041817E-5</c:v>
                      </c:pt>
                      <c:pt idx="3595">
                        <c:v>-2.95758676306416E-6</c:v>
                      </c:pt>
                      <c:pt idx="3596">
                        <c:v>-2.9138615848043902E-5</c:v>
                      </c:pt>
                      <c:pt idx="3597">
                        <c:v>-2.5893564930028499E-5</c:v>
                      </c:pt>
                      <c:pt idx="3598">
                        <c:v>-9.7746098328195801E-5</c:v>
                      </c:pt>
                      <c:pt idx="3599" formatCode="General">
                        <c:v>-1.37999162442643E-4</c:v>
                      </c:pt>
                      <c:pt idx="3600">
                        <c:v>-9.6955057764862496E-5</c:v>
                      </c:pt>
                      <c:pt idx="3601">
                        <c:v>-2.36901931427338E-5</c:v>
                      </c:pt>
                      <c:pt idx="3602">
                        <c:v>-4.9041753957106397E-5</c:v>
                      </c:pt>
                      <c:pt idx="3603">
                        <c:v>-5.4450693752723097E-5</c:v>
                      </c:pt>
                      <c:pt idx="3604" formatCode="General">
                        <c:v>-1.1241017210515701E-4</c:v>
                      </c:pt>
                      <c:pt idx="3605" formatCode="General">
                        <c:v>-1.2544928353429299E-4</c:v>
                      </c:pt>
                      <c:pt idx="3606">
                        <c:v>-5.7357174572241401E-5</c:v>
                      </c:pt>
                      <c:pt idx="3607">
                        <c:v>-5.6990561369729898E-5</c:v>
                      </c:pt>
                      <c:pt idx="3608">
                        <c:v>-8.0222356550330797E-5</c:v>
                      </c:pt>
                      <c:pt idx="3609">
                        <c:v>-5.25356318912408E-5</c:v>
                      </c:pt>
                      <c:pt idx="3610">
                        <c:v>-9.3419832067190899E-5</c:v>
                      </c:pt>
                      <c:pt idx="3611">
                        <c:v>-7.8582672072191994E-5</c:v>
                      </c:pt>
                      <c:pt idx="3612">
                        <c:v>-4.5750891938059903E-5</c:v>
                      </c:pt>
                      <c:pt idx="3613" formatCode="General">
                        <c:v>-1.0459922340173899E-4</c:v>
                      </c:pt>
                      <c:pt idx="3614">
                        <c:v>-2.98190713236484E-5</c:v>
                      </c:pt>
                      <c:pt idx="3615">
                        <c:v>-3.8524568270818503E-5</c:v>
                      </c:pt>
                      <c:pt idx="3616">
                        <c:v>-6.9021892446388303E-5</c:v>
                      </c:pt>
                      <c:pt idx="3617">
                        <c:v>-1.7953111318863899E-5</c:v>
                      </c:pt>
                      <c:pt idx="3618">
                        <c:v>-1.6866571086917499E-5</c:v>
                      </c:pt>
                      <c:pt idx="3619">
                        <c:v>-2.78088173015147E-5</c:v>
                      </c:pt>
                      <c:pt idx="3620">
                        <c:v>4.6061071194195404E-6</c:v>
                      </c:pt>
                      <c:pt idx="3621">
                        <c:v>-2.87278305445661E-5</c:v>
                      </c:pt>
                      <c:pt idx="3622">
                        <c:v>-4.4846461252578698E-5</c:v>
                      </c:pt>
                      <c:pt idx="3623">
                        <c:v>-3.79633730363264E-5</c:v>
                      </c:pt>
                      <c:pt idx="3624">
                        <c:v>-1.9968857353149401E-5</c:v>
                      </c:pt>
                      <c:pt idx="3625">
                        <c:v>-4.6431141161869503E-5</c:v>
                      </c:pt>
                      <c:pt idx="3626">
                        <c:v>-1.06174986595498E-5</c:v>
                      </c:pt>
                      <c:pt idx="3627">
                        <c:v>-3.7295380710635802E-5</c:v>
                      </c:pt>
                      <c:pt idx="3628" formatCode="General">
                        <c:v>-1.0187142191214001E-4</c:v>
                      </c:pt>
                      <c:pt idx="3629">
                        <c:v>-5.5558951782070799E-5</c:v>
                      </c:pt>
                      <c:pt idx="3630">
                        <c:v>-2.3590112795618101E-5</c:v>
                      </c:pt>
                      <c:pt idx="3631">
                        <c:v>-2.8965522887213801E-5</c:v>
                      </c:pt>
                      <c:pt idx="3632">
                        <c:v>-4.2713222729169502E-5</c:v>
                      </c:pt>
                      <c:pt idx="3633">
                        <c:v>-4.5053568229814002E-5</c:v>
                      </c:pt>
                      <c:pt idx="3634">
                        <c:v>-2.4889358469788001E-5</c:v>
                      </c:pt>
                      <c:pt idx="3635">
                        <c:v>1.3343730920752601E-5</c:v>
                      </c:pt>
                      <c:pt idx="3636">
                        <c:v>-4.8751960120758703E-5</c:v>
                      </c:pt>
                      <c:pt idx="3637">
                        <c:v>-2.24589982420445E-5</c:v>
                      </c:pt>
                      <c:pt idx="3638">
                        <c:v>-2.2059413200619299E-5</c:v>
                      </c:pt>
                      <c:pt idx="3639">
                        <c:v>-5.5888538062330298E-5</c:v>
                      </c:pt>
                      <c:pt idx="3640">
                        <c:v>2.0331990707858798E-6</c:v>
                      </c:pt>
                      <c:pt idx="3641">
                        <c:v>-3.4966268775288298E-5</c:v>
                      </c:pt>
                      <c:pt idx="3642">
                        <c:v>-3.0498843760615401E-5</c:v>
                      </c:pt>
                      <c:pt idx="3643">
                        <c:v>-3.9479637323747799E-5</c:v>
                      </c:pt>
                      <c:pt idx="3644">
                        <c:v>-5.4441629961951002E-5</c:v>
                      </c:pt>
                      <c:pt idx="3645">
                        <c:v>-9.7170177219864495E-5</c:v>
                      </c:pt>
                      <c:pt idx="3646">
                        <c:v>-8.6274586248992203E-5</c:v>
                      </c:pt>
                      <c:pt idx="3647">
                        <c:v>-5.7015763322172698E-6</c:v>
                      </c:pt>
                      <c:pt idx="3648">
                        <c:v>-2.5097492971547702E-5</c:v>
                      </c:pt>
                      <c:pt idx="3649">
                        <c:v>-9.0915814728637995E-5</c:v>
                      </c:pt>
                      <c:pt idx="3650">
                        <c:v>-4.4649838381969898E-5</c:v>
                      </c:pt>
                      <c:pt idx="3651">
                        <c:v>-2.3159963203951199E-7</c:v>
                      </c:pt>
                      <c:pt idx="3652">
                        <c:v>-4.0196357367609103E-5</c:v>
                      </c:pt>
                      <c:pt idx="3653">
                        <c:v>8.6853662411640802E-6</c:v>
                      </c:pt>
                      <c:pt idx="3654">
                        <c:v>4.9512617789148502E-6</c:v>
                      </c:pt>
                      <c:pt idx="3655">
                        <c:v>-1.0023451126300701E-5</c:v>
                      </c:pt>
                      <c:pt idx="3656">
                        <c:v>-2.9600037074120102E-5</c:v>
                      </c:pt>
                      <c:pt idx="3657">
                        <c:v>-3.1193414367386097E-5</c:v>
                      </c:pt>
                      <c:pt idx="3658">
                        <c:v>-8.39318152972731E-5</c:v>
                      </c:pt>
                      <c:pt idx="3659">
                        <c:v>-2.4939945786515501E-5</c:v>
                      </c:pt>
                      <c:pt idx="3660">
                        <c:v>-8.2183223604524906E-5</c:v>
                      </c:pt>
                      <c:pt idx="3661">
                        <c:v>-4.1611786992645902E-5</c:v>
                      </c:pt>
                      <c:pt idx="3662">
                        <c:v>-2.12010462684093E-5</c:v>
                      </c:pt>
                      <c:pt idx="3663">
                        <c:v>-4.6624584406001903E-5</c:v>
                      </c:pt>
                      <c:pt idx="3664">
                        <c:v>-1.7427990722067001E-5</c:v>
                      </c:pt>
                      <c:pt idx="3665">
                        <c:v>-2.0052117371663899E-5</c:v>
                      </c:pt>
                      <c:pt idx="3666">
                        <c:v>-1.36504777503785E-5</c:v>
                      </c:pt>
                      <c:pt idx="3667">
                        <c:v>-6.2174873545808095E-5</c:v>
                      </c:pt>
                      <c:pt idx="3668">
                        <c:v>-2.2692783811571199E-5</c:v>
                      </c:pt>
                      <c:pt idx="3669">
                        <c:v>-3.6051841112205497E-5</c:v>
                      </c:pt>
                      <c:pt idx="3670">
                        <c:v>-1.7350592969720599E-6</c:v>
                      </c:pt>
                      <c:pt idx="3671">
                        <c:v>-9.8730788763130099E-5</c:v>
                      </c:pt>
                      <c:pt idx="3672">
                        <c:v>-5.5980899757444002E-5</c:v>
                      </c:pt>
                      <c:pt idx="3673">
                        <c:v>-6.01112881470642E-6</c:v>
                      </c:pt>
                      <c:pt idx="3674">
                        <c:v>-5.7050249498040301E-5</c:v>
                      </c:pt>
                      <c:pt idx="3675">
                        <c:v>-6.18017232895872E-5</c:v>
                      </c:pt>
                      <c:pt idx="3676">
                        <c:v>-4.6401178417030904E-6</c:v>
                      </c:pt>
                      <c:pt idx="3677">
                        <c:v>-9.0275837564451902E-5</c:v>
                      </c:pt>
                      <c:pt idx="3678">
                        <c:v>-6.1485611167016201E-6</c:v>
                      </c:pt>
                      <c:pt idx="3679" formatCode="General">
                        <c:v>-1.11526628508735E-4</c:v>
                      </c:pt>
                      <c:pt idx="3680">
                        <c:v>-4.6971679140976402E-5</c:v>
                      </c:pt>
                      <c:pt idx="3681">
                        <c:v>-1.7600284865200101E-5</c:v>
                      </c:pt>
                      <c:pt idx="3682">
                        <c:v>-3.54824271437265E-5</c:v>
                      </c:pt>
                      <c:pt idx="3683">
                        <c:v>-5.1864510222898901E-5</c:v>
                      </c:pt>
                      <c:pt idx="3684" formatCode="General">
                        <c:v>-1.3187964685653701E-4</c:v>
                      </c:pt>
                      <c:pt idx="3685">
                        <c:v>3.72056926495047E-6</c:v>
                      </c:pt>
                      <c:pt idx="3686">
                        <c:v>-5.3868171361965999E-5</c:v>
                      </c:pt>
                      <c:pt idx="3687" formatCode="General">
                        <c:v>-1.3817989964303099E-4</c:v>
                      </c:pt>
                      <c:pt idx="3688">
                        <c:v>-9.0054760241203705E-5</c:v>
                      </c:pt>
                      <c:pt idx="3689">
                        <c:v>-7.6484891606801798E-5</c:v>
                      </c:pt>
                      <c:pt idx="3690">
                        <c:v>-7.6664585246657001E-5</c:v>
                      </c:pt>
                      <c:pt idx="3691">
                        <c:v>-3.9957056705289502E-5</c:v>
                      </c:pt>
                      <c:pt idx="3692">
                        <c:v>-3.68951323605144E-6</c:v>
                      </c:pt>
                      <c:pt idx="3693">
                        <c:v>-9.1252463430412196E-5</c:v>
                      </c:pt>
                      <c:pt idx="3694">
                        <c:v>-1.8082758765689799E-5</c:v>
                      </c:pt>
                      <c:pt idx="3695">
                        <c:v>-1.82013949462122E-5</c:v>
                      </c:pt>
                      <c:pt idx="3696">
                        <c:v>-2.6350885177262901E-7</c:v>
                      </c:pt>
                      <c:pt idx="3697">
                        <c:v>-5.8523958984299802E-5</c:v>
                      </c:pt>
                      <c:pt idx="3698">
                        <c:v>-9.0714109134162007E-5</c:v>
                      </c:pt>
                      <c:pt idx="3699">
                        <c:v>-6.0012871227728802E-5</c:v>
                      </c:pt>
                      <c:pt idx="3700">
                        <c:v>-8.6094139218090902E-6</c:v>
                      </c:pt>
                      <c:pt idx="3701">
                        <c:v>4.5772823590495602E-6</c:v>
                      </c:pt>
                      <c:pt idx="3702">
                        <c:v>-1.9291255425154499E-5</c:v>
                      </c:pt>
                      <c:pt idx="3703">
                        <c:v>-1.0412642654108501E-5</c:v>
                      </c:pt>
                      <c:pt idx="3704">
                        <c:v>2.6449657821793502E-6</c:v>
                      </c:pt>
                      <c:pt idx="3705">
                        <c:v>-5.0955951429845298E-5</c:v>
                      </c:pt>
                      <c:pt idx="3706">
                        <c:v>-1.2073918228268101E-5</c:v>
                      </c:pt>
                      <c:pt idx="3707">
                        <c:v>-2.0387597399611601E-6</c:v>
                      </c:pt>
                      <c:pt idx="3708">
                        <c:v>-2.2762664305665899E-5</c:v>
                      </c:pt>
                      <c:pt idx="3709">
                        <c:v>1.2324626020094E-5</c:v>
                      </c:pt>
                      <c:pt idx="3710">
                        <c:v>-2.3955161774014202E-5</c:v>
                      </c:pt>
                      <c:pt idx="3711">
                        <c:v>-6.7645076650225399E-5</c:v>
                      </c:pt>
                      <c:pt idx="3712">
                        <c:v>-5.3813046147675699E-6</c:v>
                      </c:pt>
                      <c:pt idx="3713">
                        <c:v>-1.44325668725519E-6</c:v>
                      </c:pt>
                      <c:pt idx="3714">
                        <c:v>1.7933990631441301E-5</c:v>
                      </c:pt>
                      <c:pt idx="3715">
                        <c:v>-4.8931199397978201E-5</c:v>
                      </c:pt>
                      <c:pt idx="3716">
                        <c:v>1.6285141947429699E-5</c:v>
                      </c:pt>
                      <c:pt idx="3717">
                        <c:v>2.2688932127789201E-5</c:v>
                      </c:pt>
                      <c:pt idx="3718">
                        <c:v>2.5821637144512499E-5</c:v>
                      </c:pt>
                      <c:pt idx="3719">
                        <c:v>-1.7719547954834499E-5</c:v>
                      </c:pt>
                      <c:pt idx="3720">
                        <c:v>-1.44498970581054E-5</c:v>
                      </c:pt>
                      <c:pt idx="3721">
                        <c:v>-6.6526700256675799E-5</c:v>
                      </c:pt>
                      <c:pt idx="3722">
                        <c:v>-5.2996978883079797E-5</c:v>
                      </c:pt>
                      <c:pt idx="3723">
                        <c:v>-8.1261799664568998E-5</c:v>
                      </c:pt>
                      <c:pt idx="3724">
                        <c:v>-2.2593513123791001E-5</c:v>
                      </c:pt>
                      <c:pt idx="3725">
                        <c:v>1.22343128889002E-5</c:v>
                      </c:pt>
                      <c:pt idx="3726">
                        <c:v>-3.3996484014149098E-5</c:v>
                      </c:pt>
                      <c:pt idx="3727">
                        <c:v>-1.8816417480142999E-5</c:v>
                      </c:pt>
                      <c:pt idx="3728">
                        <c:v>-7.4787196920044604E-6</c:v>
                      </c:pt>
                      <c:pt idx="3729">
                        <c:v>2.45460639319568E-5</c:v>
                      </c:pt>
                      <c:pt idx="3730">
                        <c:v>-1.7101766675514999E-5</c:v>
                      </c:pt>
                      <c:pt idx="3731">
                        <c:v>-1.9283867269458599E-5</c:v>
                      </c:pt>
                      <c:pt idx="3732">
                        <c:v>-2.2369474378726099E-5</c:v>
                      </c:pt>
                      <c:pt idx="3733">
                        <c:v>-7.5328506648824602E-6</c:v>
                      </c:pt>
                      <c:pt idx="3734">
                        <c:v>9.3963642735129003E-6</c:v>
                      </c:pt>
                      <c:pt idx="3735">
                        <c:v>1.67286641494064E-5</c:v>
                      </c:pt>
                      <c:pt idx="3736">
                        <c:v>-6.0355078056747197E-5</c:v>
                      </c:pt>
                      <c:pt idx="3737">
                        <c:v>-7.0981235554695097E-5</c:v>
                      </c:pt>
                      <c:pt idx="3738">
                        <c:v>-4.2809443341552099E-5</c:v>
                      </c:pt>
                      <c:pt idx="3739">
                        <c:v>-1.1086801446753601E-5</c:v>
                      </c:pt>
                      <c:pt idx="3740">
                        <c:v>-5.8956169469935004E-6</c:v>
                      </c:pt>
                      <c:pt idx="3741">
                        <c:v>7.3070167766645401E-6</c:v>
                      </c:pt>
                      <c:pt idx="3742">
                        <c:v>-1.6277598401820801E-5</c:v>
                      </c:pt>
                      <c:pt idx="3743">
                        <c:v>-5.3832608477138699E-5</c:v>
                      </c:pt>
                      <c:pt idx="3744">
                        <c:v>2.95443193001407E-5</c:v>
                      </c:pt>
                      <c:pt idx="3745">
                        <c:v>-1.25009148176813E-5</c:v>
                      </c:pt>
                      <c:pt idx="3746">
                        <c:v>2.39491382005803E-5</c:v>
                      </c:pt>
                      <c:pt idx="3747">
                        <c:v>-2.1032818170821798E-6</c:v>
                      </c:pt>
                      <c:pt idx="3748">
                        <c:v>9.7920123512037208E-6</c:v>
                      </c:pt>
                      <c:pt idx="3749">
                        <c:v>-6.7050954634719206E-5</c:v>
                      </c:pt>
                      <c:pt idx="3750">
                        <c:v>-3.0099685714442599E-5</c:v>
                      </c:pt>
                      <c:pt idx="3751">
                        <c:v>4.2209710334269597E-5</c:v>
                      </c:pt>
                      <c:pt idx="3752">
                        <c:v>4.4351925495697003E-6</c:v>
                      </c:pt>
                      <c:pt idx="3753">
                        <c:v>2.46252320679129E-5</c:v>
                      </c:pt>
                      <c:pt idx="3754">
                        <c:v>1.5352908169122801E-5</c:v>
                      </c:pt>
                      <c:pt idx="3755">
                        <c:v>2.3081924974647801E-5</c:v>
                      </c:pt>
                      <c:pt idx="3756">
                        <c:v>-1.59303288188161E-5</c:v>
                      </c:pt>
                      <c:pt idx="3757" formatCode="General">
                        <c:v>-1.0129806680811901E-4</c:v>
                      </c:pt>
                      <c:pt idx="3758">
                        <c:v>-1.0734115769735299E-5</c:v>
                      </c:pt>
                      <c:pt idx="3759">
                        <c:v>7.8133306006150394E-6</c:v>
                      </c:pt>
                      <c:pt idx="3760">
                        <c:v>-7.8000982274278299E-5</c:v>
                      </c:pt>
                      <c:pt idx="3761">
                        <c:v>-2.8182568472522401E-5</c:v>
                      </c:pt>
                      <c:pt idx="3762">
                        <c:v>-4.3010088088230303E-5</c:v>
                      </c:pt>
                      <c:pt idx="3763">
                        <c:v>1.30152719985784E-5</c:v>
                      </c:pt>
                      <c:pt idx="3764">
                        <c:v>2.3798176111876399E-5</c:v>
                      </c:pt>
                      <c:pt idx="3765">
                        <c:v>1.19112852961119E-5</c:v>
                      </c:pt>
                      <c:pt idx="3766">
                        <c:v>-1.8390058240715698E-5</c:v>
                      </c:pt>
                      <c:pt idx="3767">
                        <c:v>-1.9128214685904501E-5</c:v>
                      </c:pt>
                      <c:pt idx="3768">
                        <c:v>-3.1341216131145503E-5</c:v>
                      </c:pt>
                      <c:pt idx="3769">
                        <c:v>-4.6440737344685896E-6</c:v>
                      </c:pt>
                      <c:pt idx="3770">
                        <c:v>1.12330509031207E-6</c:v>
                      </c:pt>
                      <c:pt idx="3771">
                        <c:v>1.7298677292106699E-5</c:v>
                      </c:pt>
                      <c:pt idx="3772">
                        <c:v>1.7387082066162501E-5</c:v>
                      </c:pt>
                      <c:pt idx="3773">
                        <c:v>-8.0757958783394095E-5</c:v>
                      </c:pt>
                      <c:pt idx="3774">
                        <c:v>-9.4260639804114205E-6</c:v>
                      </c:pt>
                      <c:pt idx="3775">
                        <c:v>-1.9471515438625799E-5</c:v>
                      </c:pt>
                      <c:pt idx="3776">
                        <c:v>-1.80031701854066E-5</c:v>
                      </c:pt>
                      <c:pt idx="3777">
                        <c:v>-2.3380975102463601E-5</c:v>
                      </c:pt>
                      <c:pt idx="3778">
                        <c:v>2.7369125220464699E-5</c:v>
                      </c:pt>
                      <c:pt idx="3779">
                        <c:v>-1.6056992695072401E-5</c:v>
                      </c:pt>
                      <c:pt idx="3780">
                        <c:v>-3.6230902577551297E-5</c:v>
                      </c:pt>
                      <c:pt idx="3781">
                        <c:v>-5.9943334651735101E-5</c:v>
                      </c:pt>
                      <c:pt idx="3782">
                        <c:v>3.0719345085418402E-6</c:v>
                      </c:pt>
                      <c:pt idx="3783">
                        <c:v>4.64395809860483E-5</c:v>
                      </c:pt>
                      <c:pt idx="3784">
                        <c:v>4.1108588910197697E-6</c:v>
                      </c:pt>
                      <c:pt idx="3785">
                        <c:v>-2.3426536429377401E-5</c:v>
                      </c:pt>
                      <c:pt idx="3786">
                        <c:v>-2.9677248844006301E-6</c:v>
                      </c:pt>
                      <c:pt idx="3787">
                        <c:v>2.06285675546049E-6</c:v>
                      </c:pt>
                      <c:pt idx="3788">
                        <c:v>-9.6040276774382298E-5</c:v>
                      </c:pt>
                      <c:pt idx="3789">
                        <c:v>-9.6536380735346495E-6</c:v>
                      </c:pt>
                      <c:pt idx="3790">
                        <c:v>-1.8046877054504299E-6</c:v>
                      </c:pt>
                      <c:pt idx="3791">
                        <c:v>-2.25788975227437E-5</c:v>
                      </c:pt>
                      <c:pt idx="3792">
                        <c:v>1.47705140096688E-5</c:v>
                      </c:pt>
                      <c:pt idx="3793">
                        <c:v>-1.3560837711109499E-5</c:v>
                      </c:pt>
                      <c:pt idx="3794">
                        <c:v>6.4940729965758504E-6</c:v>
                      </c:pt>
                      <c:pt idx="3795">
                        <c:v>1.7299089733706301E-7</c:v>
                      </c:pt>
                      <c:pt idx="3796">
                        <c:v>-3.2354825728394998E-5</c:v>
                      </c:pt>
                      <c:pt idx="3797">
                        <c:v>-3.7713601134939599E-5</c:v>
                      </c:pt>
                      <c:pt idx="3798">
                        <c:v>-5.7284104337486E-5</c:v>
                      </c:pt>
                      <c:pt idx="3799">
                        <c:v>-4.1138892396050202E-5</c:v>
                      </c:pt>
                      <c:pt idx="3800">
                        <c:v>-2.32905024652874E-6</c:v>
                      </c:pt>
                      <c:pt idx="3801">
                        <c:v>1.02267942769545E-5</c:v>
                      </c:pt>
                      <c:pt idx="3802">
                        <c:v>-2.4877240344072998E-5</c:v>
                      </c:pt>
                      <c:pt idx="3803">
                        <c:v>-2.3258422077892998E-5</c:v>
                      </c:pt>
                      <c:pt idx="3804">
                        <c:v>4.25761597081328E-5</c:v>
                      </c:pt>
                      <c:pt idx="3805">
                        <c:v>-4.8222972859577897E-5</c:v>
                      </c:pt>
                      <c:pt idx="3806">
                        <c:v>-5.5101862744135803E-5</c:v>
                      </c:pt>
                      <c:pt idx="3807">
                        <c:v>-1.2713594898114501E-5</c:v>
                      </c:pt>
                      <c:pt idx="3808">
                        <c:v>1.4515233267378099E-5</c:v>
                      </c:pt>
                      <c:pt idx="3809">
                        <c:v>5.0995400080780697E-6</c:v>
                      </c:pt>
                      <c:pt idx="3810">
                        <c:v>1.35123182870932E-5</c:v>
                      </c:pt>
                      <c:pt idx="3811">
                        <c:v>-6.2256284093996898E-5</c:v>
                      </c:pt>
                      <c:pt idx="3812">
                        <c:v>-3.4318661295209502E-5</c:v>
                      </c:pt>
                      <c:pt idx="3813">
                        <c:v>-5.9516371013237498E-5</c:v>
                      </c:pt>
                      <c:pt idx="3814">
                        <c:v>3.1110232021399603E-5</c:v>
                      </c:pt>
                      <c:pt idx="3815">
                        <c:v>-1.7866093499005001E-5</c:v>
                      </c:pt>
                      <c:pt idx="3816">
                        <c:v>-3.0006090799050601E-5</c:v>
                      </c:pt>
                      <c:pt idx="3817">
                        <c:v>-8.31142371360947E-5</c:v>
                      </c:pt>
                      <c:pt idx="3818">
                        <c:v>3.0416639847314101E-5</c:v>
                      </c:pt>
                      <c:pt idx="3819">
                        <c:v>1.19221156972952E-5</c:v>
                      </c:pt>
                      <c:pt idx="3820">
                        <c:v>-2.2865675874176899E-5</c:v>
                      </c:pt>
                      <c:pt idx="3821">
                        <c:v>2.5768766260347299E-5</c:v>
                      </c:pt>
                      <c:pt idx="3822">
                        <c:v>8.7627500682179398E-6</c:v>
                      </c:pt>
                      <c:pt idx="3823">
                        <c:v>1.0145965897052401E-6</c:v>
                      </c:pt>
                      <c:pt idx="3824">
                        <c:v>5.5545678886781499E-5</c:v>
                      </c:pt>
                      <c:pt idx="3825">
                        <c:v>-4.5120227125126696E-6</c:v>
                      </c:pt>
                      <c:pt idx="3826">
                        <c:v>-2.00959008588133E-5</c:v>
                      </c:pt>
                      <c:pt idx="3827">
                        <c:v>-4.6696097175404398E-6</c:v>
                      </c:pt>
                      <c:pt idx="3828">
                        <c:v>-6.3020321146463499E-6</c:v>
                      </c:pt>
                      <c:pt idx="3829">
                        <c:v>1.55825859462613E-5</c:v>
                      </c:pt>
                      <c:pt idx="3830">
                        <c:v>2.2940347718863899E-5</c:v>
                      </c:pt>
                      <c:pt idx="3831">
                        <c:v>-5.7001473502923501E-5</c:v>
                      </c:pt>
                      <c:pt idx="3832">
                        <c:v>2.6297342992346899E-5</c:v>
                      </c:pt>
                      <c:pt idx="3833">
                        <c:v>4.3751205278735699E-6</c:v>
                      </c:pt>
                      <c:pt idx="3834">
                        <c:v>-3.2843225276506898E-5</c:v>
                      </c:pt>
                      <c:pt idx="3835">
                        <c:v>-3.9148944791993703E-5</c:v>
                      </c:pt>
                      <c:pt idx="3836">
                        <c:v>1.5631231828458499E-5</c:v>
                      </c:pt>
                      <c:pt idx="3837">
                        <c:v>3.6233132246896502E-5</c:v>
                      </c:pt>
                      <c:pt idx="3838">
                        <c:v>-1.61259527229117E-5</c:v>
                      </c:pt>
                      <c:pt idx="3839">
                        <c:v>-1.4563121262214001E-6</c:v>
                      </c:pt>
                      <c:pt idx="3840">
                        <c:v>9.6031403146170092E-6</c:v>
                      </c:pt>
                      <c:pt idx="3841">
                        <c:v>6.2410768468914907E-5</c:v>
                      </c:pt>
                      <c:pt idx="3842">
                        <c:v>6.4382872505807805E-5</c:v>
                      </c:pt>
                      <c:pt idx="3843">
                        <c:v>-2.5841316470226599E-6</c:v>
                      </c:pt>
                      <c:pt idx="3844">
                        <c:v>6.5422309346193001E-5</c:v>
                      </c:pt>
                      <c:pt idx="3845">
                        <c:v>-2.1127562093216101E-6</c:v>
                      </c:pt>
                      <c:pt idx="3846">
                        <c:v>7.3310655644624205E-5</c:v>
                      </c:pt>
                      <c:pt idx="3847">
                        <c:v>6.6566334359925705E-5</c:v>
                      </c:pt>
                      <c:pt idx="3848">
                        <c:v>2.1972288525696E-5</c:v>
                      </c:pt>
                      <c:pt idx="3849">
                        <c:v>2.0001869118400899E-5</c:v>
                      </c:pt>
                      <c:pt idx="3850">
                        <c:v>7.75703596551558E-5</c:v>
                      </c:pt>
                      <c:pt idx="3851">
                        <c:v>5.6662845747840601E-7</c:v>
                      </c:pt>
                      <c:pt idx="3852">
                        <c:v>3.2294771160697202E-5</c:v>
                      </c:pt>
                      <c:pt idx="3853">
                        <c:v>5.3449565380061103E-5</c:v>
                      </c:pt>
                      <c:pt idx="3854">
                        <c:v>-2.60366032372807E-6</c:v>
                      </c:pt>
                      <c:pt idx="3855">
                        <c:v>2.96433755689625E-5</c:v>
                      </c:pt>
                      <c:pt idx="3856">
                        <c:v>5.4310308427348799E-5</c:v>
                      </c:pt>
                      <c:pt idx="3857">
                        <c:v>3.6085964109500701E-5</c:v>
                      </c:pt>
                      <c:pt idx="3858">
                        <c:v>9.2303641256986497E-6</c:v>
                      </c:pt>
                      <c:pt idx="3859">
                        <c:v>3.44653660001131E-5</c:v>
                      </c:pt>
                      <c:pt idx="3860">
                        <c:v>7.8497241429037302E-5</c:v>
                      </c:pt>
                      <c:pt idx="3861">
                        <c:v>1.3019893707257899E-5</c:v>
                      </c:pt>
                      <c:pt idx="3862">
                        <c:v>2.15543711275695E-5</c:v>
                      </c:pt>
                      <c:pt idx="3863">
                        <c:v>9.5893083913109695E-5</c:v>
                      </c:pt>
                      <c:pt idx="3864">
                        <c:v>5.5651072428987497E-5</c:v>
                      </c:pt>
                      <c:pt idx="3865">
                        <c:v>6.6204930973376696E-5</c:v>
                      </c:pt>
                      <c:pt idx="3866">
                        <c:v>5.8801875739441001E-5</c:v>
                      </c:pt>
                      <c:pt idx="3867">
                        <c:v>2.0055535728039001E-5</c:v>
                      </c:pt>
                      <c:pt idx="3868">
                        <c:v>5.0057965883534299E-5</c:v>
                      </c:pt>
                      <c:pt idx="3869">
                        <c:v>4.2449017843034599E-5</c:v>
                      </c:pt>
                      <c:pt idx="3870">
                        <c:v>2.3222135219530999E-5</c:v>
                      </c:pt>
                      <c:pt idx="3871">
                        <c:v>1.82575302432151E-5</c:v>
                      </c:pt>
                      <c:pt idx="3872">
                        <c:v>2.9677126901352999E-5</c:v>
                      </c:pt>
                      <c:pt idx="3873">
                        <c:v>4.4350803810971099E-5</c:v>
                      </c:pt>
                      <c:pt idx="3874">
                        <c:v>5.3273917776387402E-5</c:v>
                      </c:pt>
                      <c:pt idx="3875">
                        <c:v>2.9358479439930999E-5</c:v>
                      </c:pt>
                      <c:pt idx="3876">
                        <c:v>8.5143688254137596E-5</c:v>
                      </c:pt>
                      <c:pt idx="3877">
                        <c:v>4.13812811613144E-5</c:v>
                      </c:pt>
                      <c:pt idx="3878">
                        <c:v>-5.68256107102676E-5</c:v>
                      </c:pt>
                      <c:pt idx="3879">
                        <c:v>3.33285049127949E-5</c:v>
                      </c:pt>
                      <c:pt idx="3880">
                        <c:v>4.6001072292010203E-5</c:v>
                      </c:pt>
                      <c:pt idx="3881">
                        <c:v>4.04702437643914E-5</c:v>
                      </c:pt>
                      <c:pt idx="3882">
                        <c:v>2.6134598979930001E-5</c:v>
                      </c:pt>
                      <c:pt idx="3883">
                        <c:v>4.4043562159042398E-5</c:v>
                      </c:pt>
                      <c:pt idx="3884">
                        <c:v>2.9073470931974699E-5</c:v>
                      </c:pt>
                      <c:pt idx="3885">
                        <c:v>5.9624350171066999E-5</c:v>
                      </c:pt>
                      <c:pt idx="3886">
                        <c:v>4.8833206581651503E-5</c:v>
                      </c:pt>
                      <c:pt idx="3887">
                        <c:v>3.7907470080857102E-5</c:v>
                      </c:pt>
                      <c:pt idx="3888">
                        <c:v>9.4952821121719997E-5</c:v>
                      </c:pt>
                      <c:pt idx="3889">
                        <c:v>4.3711839195978803E-5</c:v>
                      </c:pt>
                      <c:pt idx="3890">
                        <c:v>4.7683947510324402E-5</c:v>
                      </c:pt>
                      <c:pt idx="3891">
                        <c:v>-4.2654192202393204E-6</c:v>
                      </c:pt>
                      <c:pt idx="3892">
                        <c:v>6.1477144901186501E-6</c:v>
                      </c:pt>
                      <c:pt idx="3893">
                        <c:v>5.4066893416815803E-5</c:v>
                      </c:pt>
                      <c:pt idx="3894">
                        <c:v>4.3168901278539197E-5</c:v>
                      </c:pt>
                      <c:pt idx="3895">
                        <c:v>1.0766097229828801E-5</c:v>
                      </c:pt>
                      <c:pt idx="3896">
                        <c:v>4.3884173190938902E-6</c:v>
                      </c:pt>
                      <c:pt idx="3897">
                        <c:v>7.4830527713125199E-6</c:v>
                      </c:pt>
                      <c:pt idx="3898">
                        <c:v>2.8141311911539501E-5</c:v>
                      </c:pt>
                      <c:pt idx="3899">
                        <c:v>6.0573359840531E-5</c:v>
                      </c:pt>
                      <c:pt idx="3900">
                        <c:v>3.6789683338788003E-5</c:v>
                      </c:pt>
                      <c:pt idx="3901">
                        <c:v>1.7846364913392599E-5</c:v>
                      </c:pt>
                      <c:pt idx="3902">
                        <c:v>4.4574232470138799E-5</c:v>
                      </c:pt>
                      <c:pt idx="3903">
                        <c:v>-1.77641300130094E-5</c:v>
                      </c:pt>
                      <c:pt idx="3904">
                        <c:v>1.1824920690327101E-5</c:v>
                      </c:pt>
                      <c:pt idx="3905">
                        <c:v>2.9744503320403E-7</c:v>
                      </c:pt>
                      <c:pt idx="3906">
                        <c:v>2.5302352946802799E-5</c:v>
                      </c:pt>
                      <c:pt idx="3907">
                        <c:v>1.6246509353711901E-5</c:v>
                      </c:pt>
                      <c:pt idx="3908">
                        <c:v>6.1593770854926906E-5</c:v>
                      </c:pt>
                      <c:pt idx="3909">
                        <c:v>-1.9506821943602701E-5</c:v>
                      </c:pt>
                      <c:pt idx="3910">
                        <c:v>-7.56068931330106E-6</c:v>
                      </c:pt>
                      <c:pt idx="3911">
                        <c:v>3.2900338858404701E-5</c:v>
                      </c:pt>
                      <c:pt idx="3912">
                        <c:v>-3.6073589987809602E-5</c:v>
                      </c:pt>
                      <c:pt idx="3913">
                        <c:v>-2.4568282941782399E-5</c:v>
                      </c:pt>
                      <c:pt idx="3914">
                        <c:v>4.9426457464987899E-5</c:v>
                      </c:pt>
                      <c:pt idx="3915">
                        <c:v>3.0424859362804999E-5</c:v>
                      </c:pt>
                      <c:pt idx="3916">
                        <c:v>-5.6436240284227101E-6</c:v>
                      </c:pt>
                      <c:pt idx="3917">
                        <c:v>5.33235904034498E-5</c:v>
                      </c:pt>
                      <c:pt idx="3918">
                        <c:v>4.9769338338706502E-5</c:v>
                      </c:pt>
                      <c:pt idx="3919">
                        <c:v>7.2565951191694102E-5</c:v>
                      </c:pt>
                      <c:pt idx="3920">
                        <c:v>2.03110082587651E-5</c:v>
                      </c:pt>
                      <c:pt idx="3921">
                        <c:v>5.59242868321661E-5</c:v>
                      </c:pt>
                      <c:pt idx="3922">
                        <c:v>1.8686649223531801E-5</c:v>
                      </c:pt>
                      <c:pt idx="3923">
                        <c:v>4.7237229703145097E-5</c:v>
                      </c:pt>
                      <c:pt idx="3924">
                        <c:v>8.3780898699553497E-5</c:v>
                      </c:pt>
                      <c:pt idx="3925">
                        <c:v>1.33360485833297E-5</c:v>
                      </c:pt>
                      <c:pt idx="3926">
                        <c:v>-3.3077801186469099E-5</c:v>
                      </c:pt>
                      <c:pt idx="3927">
                        <c:v>-1.1099240699534601E-5</c:v>
                      </c:pt>
                      <c:pt idx="3928">
                        <c:v>1.02728786393814E-5</c:v>
                      </c:pt>
                      <c:pt idx="3929">
                        <c:v>2.2585550323840099E-5</c:v>
                      </c:pt>
                      <c:pt idx="3930">
                        <c:v>2.20368866282109E-5</c:v>
                      </c:pt>
                      <c:pt idx="3931">
                        <c:v>-3.5547395971335897E-5</c:v>
                      </c:pt>
                      <c:pt idx="3932">
                        <c:v>2.2998762623641201E-5</c:v>
                      </c:pt>
                      <c:pt idx="3933">
                        <c:v>2.57356085022433E-5</c:v>
                      </c:pt>
                      <c:pt idx="3934">
                        <c:v>-6.0219301134904998E-7</c:v>
                      </c:pt>
                      <c:pt idx="3935">
                        <c:v>3.80151117162586E-5</c:v>
                      </c:pt>
                      <c:pt idx="3936">
                        <c:v>2.2072044691553601E-5</c:v>
                      </c:pt>
                      <c:pt idx="3937">
                        <c:v>6.0440204966849802E-6</c:v>
                      </c:pt>
                      <c:pt idx="3938">
                        <c:v>1.7553572127280501E-5</c:v>
                      </c:pt>
                      <c:pt idx="3939">
                        <c:v>-2.0091066688035802E-5</c:v>
                      </c:pt>
                      <c:pt idx="3940">
                        <c:v>4.32383768940623E-5</c:v>
                      </c:pt>
                      <c:pt idx="3941">
                        <c:v>2.03078879802166E-5</c:v>
                      </c:pt>
                      <c:pt idx="3942">
                        <c:v>-3.4873620243672499E-5</c:v>
                      </c:pt>
                      <c:pt idx="3943">
                        <c:v>1.02155694841311E-6</c:v>
                      </c:pt>
                      <c:pt idx="3944">
                        <c:v>7.3920786807739396E-6</c:v>
                      </c:pt>
                      <c:pt idx="3945">
                        <c:v>2.12555655031616E-5</c:v>
                      </c:pt>
                      <c:pt idx="3946">
                        <c:v>-2.76179178865514E-5</c:v>
                      </c:pt>
                      <c:pt idx="3947">
                        <c:v>4.2487839892188697E-5</c:v>
                      </c:pt>
                      <c:pt idx="3948">
                        <c:v>-2.7719988802397E-5</c:v>
                      </c:pt>
                      <c:pt idx="3949">
                        <c:v>-2.73267391618678E-5</c:v>
                      </c:pt>
                      <c:pt idx="3950">
                        <c:v>-3.3810062643570002E-5</c:v>
                      </c:pt>
                      <c:pt idx="3951">
                        <c:v>-1.9392781416538701E-5</c:v>
                      </c:pt>
                      <c:pt idx="3952">
                        <c:v>1.8829422892416701E-5</c:v>
                      </c:pt>
                      <c:pt idx="3953">
                        <c:v>4.7843392004572299E-5</c:v>
                      </c:pt>
                      <c:pt idx="3954">
                        <c:v>4.5038257209975498E-5</c:v>
                      </c:pt>
                      <c:pt idx="3955">
                        <c:v>-6.0456771239528701E-5</c:v>
                      </c:pt>
                      <c:pt idx="3956">
                        <c:v>-6.0873268042060697E-7</c:v>
                      </c:pt>
                      <c:pt idx="3957">
                        <c:v>1.4404301045705699E-5</c:v>
                      </c:pt>
                      <c:pt idx="3958">
                        <c:v>6.50325701721832E-5</c:v>
                      </c:pt>
                      <c:pt idx="3959">
                        <c:v>4.8224497625166799E-5</c:v>
                      </c:pt>
                      <c:pt idx="3960">
                        <c:v>2.5709692184294502E-5</c:v>
                      </c:pt>
                      <c:pt idx="3961">
                        <c:v>6.3945115839213505E-5</c:v>
                      </c:pt>
                      <c:pt idx="3962">
                        <c:v>-5.6841141237822197E-6</c:v>
                      </c:pt>
                      <c:pt idx="3963">
                        <c:v>-6.8413180667882499E-6</c:v>
                      </c:pt>
                      <c:pt idx="3964">
                        <c:v>-1.23842142791395E-5</c:v>
                      </c:pt>
                      <c:pt idx="3965">
                        <c:v>3.00983488654418E-5</c:v>
                      </c:pt>
                      <c:pt idx="3966">
                        <c:v>1.30829040677817E-5</c:v>
                      </c:pt>
                      <c:pt idx="3967">
                        <c:v>2.4567374723558502E-5</c:v>
                      </c:pt>
                      <c:pt idx="3968">
                        <c:v>5.4942607187703101E-5</c:v>
                      </c:pt>
                      <c:pt idx="3969">
                        <c:v>1.49946158263561E-5</c:v>
                      </c:pt>
                      <c:pt idx="3970">
                        <c:v>5.1531127530315001E-5</c:v>
                      </c:pt>
                      <c:pt idx="3971">
                        <c:v>1.83251963149301E-5</c:v>
                      </c:pt>
                      <c:pt idx="3972">
                        <c:v>-6.1019078291030597E-6</c:v>
                      </c:pt>
                      <c:pt idx="3973">
                        <c:v>-3.3325075162496998E-5</c:v>
                      </c:pt>
                      <c:pt idx="3974">
                        <c:v>6.3457699433470796E-6</c:v>
                      </c:pt>
                      <c:pt idx="3975">
                        <c:v>2.7046597829390801E-5</c:v>
                      </c:pt>
                      <c:pt idx="3976">
                        <c:v>7.4670038443709494E-5</c:v>
                      </c:pt>
                      <c:pt idx="3977">
                        <c:v>2.7320274836502599E-5</c:v>
                      </c:pt>
                      <c:pt idx="3978">
                        <c:v>-3.4399113168054098E-5</c:v>
                      </c:pt>
                      <c:pt idx="3979">
                        <c:v>-1.63211669859078E-5</c:v>
                      </c:pt>
                      <c:pt idx="3980">
                        <c:v>1.4344245072191201E-5</c:v>
                      </c:pt>
                      <c:pt idx="3981">
                        <c:v>2.0511562619935599E-5</c:v>
                      </c:pt>
                      <c:pt idx="3982">
                        <c:v>1.1987792478791E-5</c:v>
                      </c:pt>
                      <c:pt idx="3983">
                        <c:v>8.7455209554323708E-6</c:v>
                      </c:pt>
                      <c:pt idx="3984">
                        <c:v>3.28953930766425E-5</c:v>
                      </c:pt>
                      <c:pt idx="3985">
                        <c:v>2.4837288146737E-5</c:v>
                      </c:pt>
                      <c:pt idx="3986">
                        <c:v>5.6408178479646297E-5</c:v>
                      </c:pt>
                      <c:pt idx="3987">
                        <c:v>-6.6836411519959705E-5</c:v>
                      </c:pt>
                      <c:pt idx="3988">
                        <c:v>-8.6117037551845903E-7</c:v>
                      </c:pt>
                      <c:pt idx="3989">
                        <c:v>-4.5665945206533001E-5</c:v>
                      </c:pt>
                      <c:pt idx="3990">
                        <c:v>3.6183332758241598E-5</c:v>
                      </c:pt>
                      <c:pt idx="3991">
                        <c:v>2.7476308776695801E-5</c:v>
                      </c:pt>
                      <c:pt idx="3992">
                        <c:v>4.4756866629216099E-5</c:v>
                      </c:pt>
                      <c:pt idx="3993">
                        <c:v>5.6008615170985498E-6</c:v>
                      </c:pt>
                      <c:pt idx="3994">
                        <c:v>5.90202649719532E-5</c:v>
                      </c:pt>
                      <c:pt idx="3995">
                        <c:v>6.6762380508853195E-5</c:v>
                      </c:pt>
                      <c:pt idx="3996">
                        <c:v>6.1118607084707503E-5</c:v>
                      </c:pt>
                      <c:pt idx="3997">
                        <c:v>6.8639575624298204E-5</c:v>
                      </c:pt>
                      <c:pt idx="3998">
                        <c:v>7.6439818655160702E-5</c:v>
                      </c:pt>
                      <c:pt idx="3999" formatCode="General">
                        <c:v>1.00648897562003E-4</c:v>
                      </c:pt>
                      <c:pt idx="4000">
                        <c:v>-5.0922178511780901E-6</c:v>
                      </c:pt>
                      <c:pt idx="4001">
                        <c:v>6.2520484897242995E-5</c:v>
                      </c:pt>
                      <c:pt idx="4002">
                        <c:v>8.4027051799331697E-5</c:v>
                      </c:pt>
                      <c:pt idx="4003">
                        <c:v>5.6346699216823098E-5</c:v>
                      </c:pt>
                      <c:pt idx="4004">
                        <c:v>8.5468455184360299E-5</c:v>
                      </c:pt>
                      <c:pt idx="4005">
                        <c:v>8.3800649742743106E-5</c:v>
                      </c:pt>
                      <c:pt idx="4006">
                        <c:v>-1.14351004320409E-5</c:v>
                      </c:pt>
                      <c:pt idx="4007">
                        <c:v>-1.48889823521945E-5</c:v>
                      </c:pt>
                      <c:pt idx="4008">
                        <c:v>4.7956993346282101E-5</c:v>
                      </c:pt>
                      <c:pt idx="4009">
                        <c:v>5.8758160224618501E-5</c:v>
                      </c:pt>
                      <c:pt idx="4010">
                        <c:v>6.40158224854461E-5</c:v>
                      </c:pt>
                      <c:pt idx="4011">
                        <c:v>6.5334466909895602E-5</c:v>
                      </c:pt>
                      <c:pt idx="4012">
                        <c:v>5.7395525475472002E-5</c:v>
                      </c:pt>
                      <c:pt idx="4013">
                        <c:v>3.9678790127875402E-5</c:v>
                      </c:pt>
                      <c:pt idx="4014">
                        <c:v>5.9727416740581001E-5</c:v>
                      </c:pt>
                      <c:pt idx="4015">
                        <c:v>9.4430300517179299E-5</c:v>
                      </c:pt>
                      <c:pt idx="4016">
                        <c:v>6.03671793872103E-5</c:v>
                      </c:pt>
                      <c:pt idx="4017">
                        <c:v>7.2725973280727204E-5</c:v>
                      </c:pt>
                      <c:pt idx="4018">
                        <c:v>3.5165382324660998E-5</c:v>
                      </c:pt>
                      <c:pt idx="4019">
                        <c:v>5.66316117213405E-5</c:v>
                      </c:pt>
                      <c:pt idx="4020">
                        <c:v>5.01583704076873E-5</c:v>
                      </c:pt>
                      <c:pt idx="4021" formatCode="General">
                        <c:v>1.07120309867306E-4</c:v>
                      </c:pt>
                      <c:pt idx="4022">
                        <c:v>-1.4845259565312801E-5</c:v>
                      </c:pt>
                      <c:pt idx="4023">
                        <c:v>1.43261631711854E-5</c:v>
                      </c:pt>
                      <c:pt idx="4024">
                        <c:v>5.6877989256337401E-5</c:v>
                      </c:pt>
                      <c:pt idx="4025">
                        <c:v>9.0438556869467006E-5</c:v>
                      </c:pt>
                      <c:pt idx="4026">
                        <c:v>7.7485905132059494E-5</c:v>
                      </c:pt>
                      <c:pt idx="4027">
                        <c:v>2.2593619956994499E-5</c:v>
                      </c:pt>
                      <c:pt idx="4028">
                        <c:v>4.8225154332926098E-5</c:v>
                      </c:pt>
                      <c:pt idx="4029">
                        <c:v>5.88614609610911E-5</c:v>
                      </c:pt>
                      <c:pt idx="4030">
                        <c:v>3.6208649921056801E-5</c:v>
                      </c:pt>
                      <c:pt idx="4031">
                        <c:v>4.3592456613276499E-5</c:v>
                      </c:pt>
                      <c:pt idx="4032">
                        <c:v>6.8179107042977698E-5</c:v>
                      </c:pt>
                      <c:pt idx="4033">
                        <c:v>-8.0192474052428403E-6</c:v>
                      </c:pt>
                      <c:pt idx="4034">
                        <c:v>5.3566217327557699E-5</c:v>
                      </c:pt>
                      <c:pt idx="4035">
                        <c:v>8.2678057000359006E-5</c:v>
                      </c:pt>
                      <c:pt idx="4036">
                        <c:v>-4.5022546185255496E-6</c:v>
                      </c:pt>
                      <c:pt idx="4037">
                        <c:v>5.4876874468883801E-5</c:v>
                      </c:pt>
                      <c:pt idx="4038">
                        <c:v>1.78552366321702E-7</c:v>
                      </c:pt>
                      <c:pt idx="4039">
                        <c:v>1.8236579554464E-5</c:v>
                      </c:pt>
                      <c:pt idx="4040">
                        <c:v>2.3090513308379001E-5</c:v>
                      </c:pt>
                      <c:pt idx="4041">
                        <c:v>5.3911341005124602E-5</c:v>
                      </c:pt>
                      <c:pt idx="4042">
                        <c:v>2.9594889664410601E-5</c:v>
                      </c:pt>
                      <c:pt idx="4043">
                        <c:v>7.6278856490733104E-5</c:v>
                      </c:pt>
                      <c:pt idx="4044">
                        <c:v>7.3426935959200901E-5</c:v>
                      </c:pt>
                      <c:pt idx="4045">
                        <c:v>4.7021531776603698E-5</c:v>
                      </c:pt>
                      <c:pt idx="4046">
                        <c:v>-3.6948630879599402E-5</c:v>
                      </c:pt>
                      <c:pt idx="4047">
                        <c:v>-1.7081285648693499E-5</c:v>
                      </c:pt>
                      <c:pt idx="4048">
                        <c:v>4.3553955664543399E-5</c:v>
                      </c:pt>
                      <c:pt idx="4049">
                        <c:v>5.7812410848226399E-5</c:v>
                      </c:pt>
                      <c:pt idx="4050">
                        <c:v>8.4292968678994804E-5</c:v>
                      </c:pt>
                      <c:pt idx="4051">
                        <c:v>8.35498208476863E-5</c:v>
                      </c:pt>
                      <c:pt idx="4052">
                        <c:v>7.0252105620450704E-5</c:v>
                      </c:pt>
                      <c:pt idx="4053">
                        <c:v>5.5711112323514397E-5</c:v>
                      </c:pt>
                      <c:pt idx="4054">
                        <c:v>-1.93137554098839E-5</c:v>
                      </c:pt>
                      <c:pt idx="4055">
                        <c:v>7.7848353270925998E-5</c:v>
                      </c:pt>
                      <c:pt idx="4056" formatCode="General">
                        <c:v>1.04652117908311E-4</c:v>
                      </c:pt>
                      <c:pt idx="4057">
                        <c:v>9.2255650089515304E-5</c:v>
                      </c:pt>
                      <c:pt idx="4058">
                        <c:v>1.8083839980540801E-5</c:v>
                      </c:pt>
                      <c:pt idx="4059" formatCode="General">
                        <c:v>1.2953786841345499E-4</c:v>
                      </c:pt>
                      <c:pt idx="4060">
                        <c:v>5.28279849659511E-5</c:v>
                      </c:pt>
                      <c:pt idx="4061" formatCode="General">
                        <c:v>1.20110100689277E-4</c:v>
                      </c:pt>
                      <c:pt idx="4062">
                        <c:v>6.1143498917992905E-5</c:v>
                      </c:pt>
                      <c:pt idx="4063">
                        <c:v>5.6806935643849099E-5</c:v>
                      </c:pt>
                      <c:pt idx="4064">
                        <c:v>-1.14652207534107E-5</c:v>
                      </c:pt>
                      <c:pt idx="4065">
                        <c:v>3.2815669115936401E-5</c:v>
                      </c:pt>
                      <c:pt idx="4066" formatCode="General">
                        <c:v>1.01206664740534E-4</c:v>
                      </c:pt>
                      <c:pt idx="4067">
                        <c:v>5.5276240838996001E-5</c:v>
                      </c:pt>
                      <c:pt idx="4068">
                        <c:v>8.8204529259160801E-5</c:v>
                      </c:pt>
                      <c:pt idx="4069">
                        <c:v>3.3529709270867499E-5</c:v>
                      </c:pt>
                      <c:pt idx="4070">
                        <c:v>2.3681161558085201E-5</c:v>
                      </c:pt>
                      <c:pt idx="4071">
                        <c:v>6.4741699427139302E-5</c:v>
                      </c:pt>
                      <c:pt idx="4072">
                        <c:v>5.2237844289500103E-5</c:v>
                      </c:pt>
                      <c:pt idx="4073">
                        <c:v>3.6033276282333497E-5</c:v>
                      </c:pt>
                      <c:pt idx="4074">
                        <c:v>5.8858927148478899E-5</c:v>
                      </c:pt>
                      <c:pt idx="4075" formatCode="General">
                        <c:v>1.11022603891962E-4</c:v>
                      </c:pt>
                      <c:pt idx="4076">
                        <c:v>4.9766638751268103E-5</c:v>
                      </c:pt>
                      <c:pt idx="4077">
                        <c:v>7.7826678964497496E-5</c:v>
                      </c:pt>
                      <c:pt idx="4078">
                        <c:v>5.4931254994894401E-5</c:v>
                      </c:pt>
                      <c:pt idx="4079">
                        <c:v>4.4833531250745803E-5</c:v>
                      </c:pt>
                      <c:pt idx="4080">
                        <c:v>7.5259509897161405E-5</c:v>
                      </c:pt>
                      <c:pt idx="4081">
                        <c:v>9.1447662495118897E-5</c:v>
                      </c:pt>
                      <c:pt idx="4082">
                        <c:v>4.0919033980122101E-5</c:v>
                      </c:pt>
                      <c:pt idx="4083">
                        <c:v>6.7616271849723204E-5</c:v>
                      </c:pt>
                      <c:pt idx="4084">
                        <c:v>7.8900452407975902E-5</c:v>
                      </c:pt>
                      <c:pt idx="4085">
                        <c:v>7.0792979547572201E-5</c:v>
                      </c:pt>
                      <c:pt idx="4086" formatCode="General">
                        <c:v>1.35103916403055E-4</c:v>
                      </c:pt>
                      <c:pt idx="4087">
                        <c:v>3.02385151410892E-5</c:v>
                      </c:pt>
                      <c:pt idx="4088">
                        <c:v>6.4584952293887698E-5</c:v>
                      </c:pt>
                      <c:pt idx="4089">
                        <c:v>4.0121804490370403E-5</c:v>
                      </c:pt>
                      <c:pt idx="4090">
                        <c:v>7.8773097181576601E-5</c:v>
                      </c:pt>
                      <c:pt idx="4091" formatCode="General">
                        <c:v>1.0013479792470201E-4</c:v>
                      </c:pt>
                      <c:pt idx="4092">
                        <c:v>8.3378647758200797E-5</c:v>
                      </c:pt>
                      <c:pt idx="4093">
                        <c:v>2.7977411035103099E-5</c:v>
                      </c:pt>
                      <c:pt idx="4094">
                        <c:v>4.7785057105218101E-5</c:v>
                      </c:pt>
                      <c:pt idx="4095">
                        <c:v>9.8316719779512006E-5</c:v>
                      </c:pt>
                      <c:pt idx="4096">
                        <c:v>3.3713531844047901E-5</c:v>
                      </c:pt>
                      <c:pt idx="4097">
                        <c:v>2.6058086284505901E-5</c:v>
                      </c:pt>
                      <c:pt idx="4098">
                        <c:v>8.8627674106138304E-5</c:v>
                      </c:pt>
                      <c:pt idx="4099">
                        <c:v>4.2864363146074302E-5</c:v>
                      </c:pt>
                      <c:pt idx="4100">
                        <c:v>5.34717726457284E-5</c:v>
                      </c:pt>
                      <c:pt idx="4101">
                        <c:v>9.7207597801771104E-5</c:v>
                      </c:pt>
                      <c:pt idx="4102">
                        <c:v>5.6312181560558999E-5</c:v>
                      </c:pt>
                      <c:pt idx="4103">
                        <c:v>8.9166166877003501E-5</c:v>
                      </c:pt>
                      <c:pt idx="4104">
                        <c:v>4.2910527741504998E-5</c:v>
                      </c:pt>
                      <c:pt idx="4105">
                        <c:v>6.4340669384377894E-5</c:v>
                      </c:pt>
                      <c:pt idx="4106">
                        <c:v>2.6445978444715401E-5</c:v>
                      </c:pt>
                      <c:pt idx="4107">
                        <c:v>9.6444234289543604E-5</c:v>
                      </c:pt>
                      <c:pt idx="4108" formatCode="General">
                        <c:v>1.1980163708840901E-4</c:v>
                      </c:pt>
                      <c:pt idx="4109">
                        <c:v>9.0519810516410503E-5</c:v>
                      </c:pt>
                      <c:pt idx="4110">
                        <c:v>9.7304976692317303E-5</c:v>
                      </c:pt>
                      <c:pt idx="4111">
                        <c:v>8.0846730585932604E-5</c:v>
                      </c:pt>
                      <c:pt idx="4112">
                        <c:v>8.1135869531639103E-5</c:v>
                      </c:pt>
                      <c:pt idx="4113">
                        <c:v>8.6825067605373702E-5</c:v>
                      </c:pt>
                      <c:pt idx="4114">
                        <c:v>9.6511793311197005E-5</c:v>
                      </c:pt>
                      <c:pt idx="4115" formatCode="General">
                        <c:v>1.1025354866636699E-4</c:v>
                      </c:pt>
                      <c:pt idx="4116" formatCode="General">
                        <c:v>1.30362582238743E-4</c:v>
                      </c:pt>
                      <c:pt idx="4117" formatCode="General">
                        <c:v>1.19917318372522E-4</c:v>
                      </c:pt>
                      <c:pt idx="4118" formatCode="General">
                        <c:v>1.3291164902077E-4</c:v>
                      </c:pt>
                      <c:pt idx="4119" formatCode="General">
                        <c:v>1.4332976526146101E-4</c:v>
                      </c:pt>
                      <c:pt idx="4120" formatCode="General">
                        <c:v>1.17622703240799E-4</c:v>
                      </c:pt>
                      <c:pt idx="4121" formatCode="General">
                        <c:v>1.15783355769862E-4</c:v>
                      </c:pt>
                      <c:pt idx="4122" formatCode="General">
                        <c:v>1.1417702715565599E-4</c:v>
                      </c:pt>
                      <c:pt idx="4123" formatCode="General">
                        <c:v>1.3893708760668401E-4</c:v>
                      </c:pt>
                      <c:pt idx="4124">
                        <c:v>8.0453096925665895E-5</c:v>
                      </c:pt>
                      <c:pt idx="4125" formatCode="General">
                        <c:v>1.13274089540764E-4</c:v>
                      </c:pt>
                      <c:pt idx="4126" formatCode="General">
                        <c:v>1.1416332539114699E-4</c:v>
                      </c:pt>
                      <c:pt idx="4127" formatCode="General">
                        <c:v>1.34274448072637E-4</c:v>
                      </c:pt>
                      <c:pt idx="4128">
                        <c:v>7.0902562520802094E-5</c:v>
                      </c:pt>
                      <c:pt idx="4129" formatCode="General">
                        <c:v>1.2914063526297E-4</c:v>
                      </c:pt>
                      <c:pt idx="4130">
                        <c:v>8.10527534656268E-6</c:v>
                      </c:pt>
                      <c:pt idx="4131">
                        <c:v>4.2690176041000502E-5</c:v>
                      </c:pt>
                      <c:pt idx="4132">
                        <c:v>9.0362572528549106E-5</c:v>
                      </c:pt>
                      <c:pt idx="4133" formatCode="General">
                        <c:v>1.00193724823386E-4</c:v>
                      </c:pt>
                      <c:pt idx="4134" formatCode="General">
                        <c:v>1.8179810041013899E-4</c:v>
                      </c:pt>
                      <c:pt idx="4135">
                        <c:v>7.6214909585178199E-5</c:v>
                      </c:pt>
                      <c:pt idx="4136" formatCode="General">
                        <c:v>1.17836734965738E-4</c:v>
                      </c:pt>
                      <c:pt idx="4137">
                        <c:v>8.0177155184387301E-5</c:v>
                      </c:pt>
                      <c:pt idx="4138" formatCode="General">
                        <c:v>1.07898612341799E-4</c:v>
                      </c:pt>
                      <c:pt idx="4139" formatCode="General">
                        <c:v>1.50646557951146E-4</c:v>
                      </c:pt>
                      <c:pt idx="4140">
                        <c:v>9.4084392838952898E-5</c:v>
                      </c:pt>
                      <c:pt idx="4141" formatCode="General">
                        <c:v>1.22145774174521E-4</c:v>
                      </c:pt>
                      <c:pt idx="4142" formatCode="General">
                        <c:v>1.1709248804949001E-4</c:v>
                      </c:pt>
                      <c:pt idx="4143">
                        <c:v>9.8156234001666405E-5</c:v>
                      </c:pt>
                      <c:pt idx="4144" formatCode="General">
                        <c:v>1.2232491318942001E-4</c:v>
                      </c:pt>
                      <c:pt idx="4145">
                        <c:v>7.1887258801523396E-5</c:v>
                      </c:pt>
                      <c:pt idx="4146">
                        <c:v>4.9222490254386902E-5</c:v>
                      </c:pt>
                      <c:pt idx="4147" formatCode="General">
                        <c:v>1.2801371874414499E-4</c:v>
                      </c:pt>
                      <c:pt idx="4148" formatCode="General">
                        <c:v>1.3467023523814901E-4</c:v>
                      </c:pt>
                      <c:pt idx="4149" formatCode="General">
                        <c:v>1.7776980155009701E-4</c:v>
                      </c:pt>
                      <c:pt idx="4150">
                        <c:v>8.2800395173533104E-5</c:v>
                      </c:pt>
                      <c:pt idx="4151" formatCode="General">
                        <c:v>1.5663372652065301E-4</c:v>
                      </c:pt>
                      <c:pt idx="4152" formatCode="General">
                        <c:v>1.1191266350805301E-4</c:v>
                      </c:pt>
                      <c:pt idx="4153" formatCode="General">
                        <c:v>1.1658321432254E-4</c:v>
                      </c:pt>
                      <c:pt idx="4154">
                        <c:v>6.3200008083547196E-5</c:v>
                      </c:pt>
                      <c:pt idx="4155">
                        <c:v>9.0591719121552901E-5</c:v>
                      </c:pt>
                      <c:pt idx="4156" formatCode="General">
                        <c:v>1.09129117833972E-4</c:v>
                      </c:pt>
                      <c:pt idx="4157">
                        <c:v>5.6409211975286501E-5</c:v>
                      </c:pt>
                      <c:pt idx="4158">
                        <c:v>9.0739674958249895E-5</c:v>
                      </c:pt>
                      <c:pt idx="4159">
                        <c:v>8.4961044672147195E-5</c:v>
                      </c:pt>
                      <c:pt idx="4160" formatCode="General">
                        <c:v>1.2164499549131401E-4</c:v>
                      </c:pt>
                      <c:pt idx="4161" formatCode="General">
                        <c:v>1.0203399059588E-4</c:v>
                      </c:pt>
                      <c:pt idx="4162" formatCode="General">
                        <c:v>1.09685741632373E-4</c:v>
                      </c:pt>
                      <c:pt idx="4163">
                        <c:v>9.4941744758346205E-5</c:v>
                      </c:pt>
                      <c:pt idx="4164">
                        <c:v>6.2319815777376E-5</c:v>
                      </c:pt>
                      <c:pt idx="4165">
                        <c:v>9.0727284044671302E-5</c:v>
                      </c:pt>
                      <c:pt idx="4166" formatCode="General">
                        <c:v>1.6181436133114101E-4</c:v>
                      </c:pt>
                      <c:pt idx="4167" formatCode="General">
                        <c:v>1.12998744021964E-4</c:v>
                      </c:pt>
                      <c:pt idx="4168">
                        <c:v>6.5539374754113494E-5</c:v>
                      </c:pt>
                      <c:pt idx="4169" formatCode="General">
                        <c:v>1.10313214566538E-4</c:v>
                      </c:pt>
                      <c:pt idx="4170" formatCode="General">
                        <c:v>1.5525663524519999E-4</c:v>
                      </c:pt>
                      <c:pt idx="4171">
                        <c:v>9.4040055274935807E-5</c:v>
                      </c:pt>
                      <c:pt idx="4172">
                        <c:v>9.49268792794045E-5</c:v>
                      </c:pt>
                      <c:pt idx="4173" formatCode="General">
                        <c:v>1.0149539171102699E-4</c:v>
                      </c:pt>
                      <c:pt idx="4174" formatCode="General">
                        <c:v>1.20408578163277E-4</c:v>
                      </c:pt>
                      <c:pt idx="4175" formatCode="General">
                        <c:v>1.4600520631980401E-4</c:v>
                      </c:pt>
                      <c:pt idx="4176">
                        <c:v>6.0940857310029699E-5</c:v>
                      </c:pt>
                      <c:pt idx="4177">
                        <c:v>9.162567043031E-5</c:v>
                      </c:pt>
                      <c:pt idx="4178" formatCode="General">
                        <c:v>1.06756663479847E-4</c:v>
                      </c:pt>
                      <c:pt idx="4179">
                        <c:v>7.4773998935171395E-5</c:v>
                      </c:pt>
                      <c:pt idx="4180">
                        <c:v>7.3032220662507094E-5</c:v>
                      </c:pt>
                      <c:pt idx="4181" formatCode="General">
                        <c:v>1.23865009587152E-4</c:v>
                      </c:pt>
                      <c:pt idx="4182" formatCode="General">
                        <c:v>1.3836469356237599E-4</c:v>
                      </c:pt>
                      <c:pt idx="4183" formatCode="General">
                        <c:v>1.05679692753343E-4</c:v>
                      </c:pt>
                      <c:pt idx="4184" formatCode="General">
                        <c:v>1.17287301379079E-4</c:v>
                      </c:pt>
                      <c:pt idx="4185">
                        <c:v>9.9247229287318794E-5</c:v>
                      </c:pt>
                      <c:pt idx="4186">
                        <c:v>5.3746890582376098E-5</c:v>
                      </c:pt>
                      <c:pt idx="4187" formatCode="General">
                        <c:v>1.48490208682153E-4</c:v>
                      </c:pt>
                      <c:pt idx="4188">
                        <c:v>9.5355049734195099E-5</c:v>
                      </c:pt>
                      <c:pt idx="4189" formatCode="General">
                        <c:v>1.3915032018289801E-4</c:v>
                      </c:pt>
                      <c:pt idx="4190" formatCode="General">
                        <c:v>1.6969843256266199E-4</c:v>
                      </c:pt>
                      <c:pt idx="4191">
                        <c:v>8.19155994336628E-5</c:v>
                      </c:pt>
                      <c:pt idx="4192" formatCode="General">
                        <c:v>1.05646107473855E-4</c:v>
                      </c:pt>
                      <c:pt idx="4193">
                        <c:v>7.6184194281671494E-5</c:v>
                      </c:pt>
                      <c:pt idx="4194" formatCode="General">
                        <c:v>1.5182247709251401E-4</c:v>
                      </c:pt>
                      <c:pt idx="4195">
                        <c:v>5.3690186919717601E-5</c:v>
                      </c:pt>
                      <c:pt idx="4196" formatCode="General">
                        <c:v>1.4549920052485399E-4</c:v>
                      </c:pt>
                      <c:pt idx="4197" formatCode="General">
                        <c:v>1.5372297120740699E-4</c:v>
                      </c:pt>
                      <c:pt idx="4198">
                        <c:v>4.5525522683949299E-5</c:v>
                      </c:pt>
                      <c:pt idx="4199" formatCode="General">
                        <c:v>1.12168932000121E-4</c:v>
                      </c:pt>
                      <c:pt idx="4200">
                        <c:v>1.99195660214607E-5</c:v>
                      </c:pt>
                      <c:pt idx="4201">
                        <c:v>1.09736584217794E-5</c:v>
                      </c:pt>
                      <c:pt idx="4202">
                        <c:v>4.6705957552518398E-5</c:v>
                      </c:pt>
                      <c:pt idx="4203">
                        <c:v>5.66846460225889E-5</c:v>
                      </c:pt>
                      <c:pt idx="4204" formatCode="General">
                        <c:v>1.02600856732207E-4</c:v>
                      </c:pt>
                      <c:pt idx="4205" formatCode="General">
                        <c:v>1.25160423470693E-4</c:v>
                      </c:pt>
                      <c:pt idx="4206" formatCode="General">
                        <c:v>1.5413492348570899E-4</c:v>
                      </c:pt>
                      <c:pt idx="4207">
                        <c:v>6.4626020453248498E-5</c:v>
                      </c:pt>
                      <c:pt idx="4208" formatCode="General">
                        <c:v>1.1891923748100301E-4</c:v>
                      </c:pt>
                      <c:pt idx="4209">
                        <c:v>9.8590481023103093E-5</c:v>
                      </c:pt>
                      <c:pt idx="4210" formatCode="General">
                        <c:v>1.19734907089401E-4</c:v>
                      </c:pt>
                      <c:pt idx="4211" formatCode="General">
                        <c:v>1.2704570941227499E-4</c:v>
                      </c:pt>
                      <c:pt idx="4212" formatCode="General">
                        <c:v>1.0027940267054701E-4</c:v>
                      </c:pt>
                      <c:pt idx="4213" formatCode="General">
                        <c:v>1.0627829277437199E-4</c:v>
                      </c:pt>
                      <c:pt idx="4214">
                        <c:v>4.6468265976391E-5</c:v>
                      </c:pt>
                      <c:pt idx="4215" formatCode="General">
                        <c:v>1.5368462641970201E-4</c:v>
                      </c:pt>
                      <c:pt idx="4216" formatCode="General">
                        <c:v>1.2964087816996501E-4</c:v>
                      </c:pt>
                      <c:pt idx="4217" formatCode="General">
                        <c:v>1.1545468736306401E-4</c:v>
                      </c:pt>
                      <c:pt idx="4218" formatCode="General">
                        <c:v>1.15078322878014E-4</c:v>
                      </c:pt>
                      <c:pt idx="4219" formatCode="General">
                        <c:v>1.08019073532062E-4</c:v>
                      </c:pt>
                      <c:pt idx="4220" formatCode="General">
                        <c:v>1.3104293178347299E-4</c:v>
                      </c:pt>
                      <c:pt idx="4221">
                        <c:v>9.6046492761049001E-5</c:v>
                      </c:pt>
                      <c:pt idx="4222" formatCode="General">
                        <c:v>1.31986040842607E-4</c:v>
                      </c:pt>
                      <c:pt idx="4223" formatCode="General">
                        <c:v>1.2488631290221301E-4</c:v>
                      </c:pt>
                      <c:pt idx="4224" formatCode="General">
                        <c:v>1.23276702272006E-4</c:v>
                      </c:pt>
                      <c:pt idx="4225" formatCode="General">
                        <c:v>1.3407849704445099E-4</c:v>
                      </c:pt>
                      <c:pt idx="4226" formatCode="General">
                        <c:v>1.2451521728718001E-4</c:v>
                      </c:pt>
                      <c:pt idx="4227" formatCode="General">
                        <c:v>1.06177250057631E-4</c:v>
                      </c:pt>
                      <c:pt idx="4228" formatCode="General">
                        <c:v>1.2422976557156001E-4</c:v>
                      </c:pt>
                      <c:pt idx="4229" formatCode="General">
                        <c:v>1.2405720731264899E-4</c:v>
                      </c:pt>
                      <c:pt idx="4230" formatCode="General">
                        <c:v>1.2812278693686801E-4</c:v>
                      </c:pt>
                      <c:pt idx="4231" formatCode="General">
                        <c:v>1.2320167576634699E-4</c:v>
                      </c:pt>
                      <c:pt idx="4232" formatCode="General">
                        <c:v>1.2450774329664401E-4</c:v>
                      </c:pt>
                      <c:pt idx="4233">
                        <c:v>3.78099791874736E-5</c:v>
                      </c:pt>
                      <c:pt idx="4234" formatCode="General">
                        <c:v>1.08896514431626E-4</c:v>
                      </c:pt>
                      <c:pt idx="4235" formatCode="General">
                        <c:v>1.4737504343468E-4</c:v>
                      </c:pt>
                      <c:pt idx="4236" formatCode="General">
                        <c:v>1.0018762713911001E-4</c:v>
                      </c:pt>
                      <c:pt idx="4237" formatCode="General">
                        <c:v>1.4226131822804401E-4</c:v>
                      </c:pt>
                      <c:pt idx="4238" formatCode="General">
                        <c:v>1.5131227206428399E-4</c:v>
                      </c:pt>
                      <c:pt idx="4239" formatCode="General">
                        <c:v>1.4591911295871101E-4</c:v>
                      </c:pt>
                      <c:pt idx="4240">
                        <c:v>9.3965832288440097E-5</c:v>
                      </c:pt>
                      <c:pt idx="4241" formatCode="General">
                        <c:v>1.1847978030182201E-4</c:v>
                      </c:pt>
                      <c:pt idx="4242" formatCode="General">
                        <c:v>1.48623229697604E-4</c:v>
                      </c:pt>
                      <c:pt idx="4243" formatCode="General">
                        <c:v>1.3796954461743201E-4</c:v>
                      </c:pt>
                      <c:pt idx="4244">
                        <c:v>9.7891961500067297E-5</c:v>
                      </c:pt>
                      <c:pt idx="4245" formatCode="General">
                        <c:v>1.3671626416233599E-4</c:v>
                      </c:pt>
                      <c:pt idx="4246">
                        <c:v>8.1776949728917795E-5</c:v>
                      </c:pt>
                      <c:pt idx="4247">
                        <c:v>8.1846381226295E-5</c:v>
                      </c:pt>
                      <c:pt idx="4248" formatCode="General">
                        <c:v>1.3861440349662599E-4</c:v>
                      </c:pt>
                      <c:pt idx="4249" formatCode="General">
                        <c:v>1.20507856283081E-4</c:v>
                      </c:pt>
                      <c:pt idx="4250">
                        <c:v>6.3599566392923704E-5</c:v>
                      </c:pt>
                      <c:pt idx="4251" formatCode="General">
                        <c:v>1.09877084210058E-4</c:v>
                      </c:pt>
                      <c:pt idx="4252" formatCode="General">
                        <c:v>1.0094829860079099E-4</c:v>
                      </c:pt>
                      <c:pt idx="4253">
                        <c:v>9.1418228136401193E-5</c:v>
                      </c:pt>
                      <c:pt idx="4254">
                        <c:v>4.8042369925288798E-5</c:v>
                      </c:pt>
                      <c:pt idx="4255">
                        <c:v>9.35456636856849E-5</c:v>
                      </c:pt>
                      <c:pt idx="4256">
                        <c:v>5.9695163583045103E-5</c:v>
                      </c:pt>
                      <c:pt idx="4257">
                        <c:v>8.1492536359815894E-5</c:v>
                      </c:pt>
                      <c:pt idx="4258">
                        <c:v>8.47644462158785E-5</c:v>
                      </c:pt>
                      <c:pt idx="4259">
                        <c:v>7.0403422241739697E-5</c:v>
                      </c:pt>
                      <c:pt idx="4260">
                        <c:v>7.3650325742714894E-5</c:v>
                      </c:pt>
                      <c:pt idx="4261">
                        <c:v>9.6573752473439202E-5</c:v>
                      </c:pt>
                      <c:pt idx="4262">
                        <c:v>4.7657441311693597E-5</c:v>
                      </c:pt>
                      <c:pt idx="4263">
                        <c:v>9.6025115659663097E-5</c:v>
                      </c:pt>
                      <c:pt idx="4264" formatCode="General">
                        <c:v>1.04275420591496E-4</c:v>
                      </c:pt>
                      <c:pt idx="4265" formatCode="General">
                        <c:v>1.05866382285623E-4</c:v>
                      </c:pt>
                      <c:pt idx="4266" formatCode="General">
                        <c:v>1.57019279268602E-4</c:v>
                      </c:pt>
                      <c:pt idx="4267" formatCode="General">
                        <c:v>1.0913226950193901E-4</c:v>
                      </c:pt>
                      <c:pt idx="4268" formatCode="General">
                        <c:v>1.21922011292672E-4</c:v>
                      </c:pt>
                      <c:pt idx="4269" formatCode="General">
                        <c:v>1.1853010091104201E-4</c:v>
                      </c:pt>
                      <c:pt idx="4270" formatCode="General">
                        <c:v>1.16269949901538E-4</c:v>
                      </c:pt>
                      <c:pt idx="4271">
                        <c:v>9.3131055450780496E-5</c:v>
                      </c:pt>
                      <c:pt idx="4272" formatCode="General">
                        <c:v>1.43088337839845E-4</c:v>
                      </c:pt>
                      <c:pt idx="4273" formatCode="General">
                        <c:v>1.7463899555254499E-4</c:v>
                      </c:pt>
                      <c:pt idx="4274" formatCode="General">
                        <c:v>1.36004354411943E-4</c:v>
                      </c:pt>
                      <c:pt idx="4275" formatCode="General">
                        <c:v>1.1758997980893E-4</c:v>
                      </c:pt>
                      <c:pt idx="4276" formatCode="General">
                        <c:v>1.3137394742376E-4</c:v>
                      </c:pt>
                      <c:pt idx="4277">
                        <c:v>8.6422432763345498E-5</c:v>
                      </c:pt>
                      <c:pt idx="4278" formatCode="General">
                        <c:v>1.91349992556484E-4</c:v>
                      </c:pt>
                      <c:pt idx="4279" formatCode="General">
                        <c:v>1.34756700691836E-4</c:v>
                      </c:pt>
                      <c:pt idx="4280" formatCode="General">
                        <c:v>1.3176359383107301E-4</c:v>
                      </c:pt>
                      <c:pt idx="4281" formatCode="General">
                        <c:v>1.49776373837283E-4</c:v>
                      </c:pt>
                      <c:pt idx="4282" formatCode="General">
                        <c:v>1.4285958625310101E-4</c:v>
                      </c:pt>
                      <c:pt idx="4283" formatCode="General">
                        <c:v>1.36755042938034E-4</c:v>
                      </c:pt>
                      <c:pt idx="4284" formatCode="General">
                        <c:v>1.53435695865195E-4</c:v>
                      </c:pt>
                      <c:pt idx="4285" formatCode="General">
                        <c:v>1.7131036856710499E-4</c:v>
                      </c:pt>
                      <c:pt idx="4286">
                        <c:v>8.2403009198075898E-5</c:v>
                      </c:pt>
                      <c:pt idx="4287">
                        <c:v>9.6212090570008395E-5</c:v>
                      </c:pt>
                      <c:pt idx="4288" formatCode="General">
                        <c:v>1.13138928254741E-4</c:v>
                      </c:pt>
                      <c:pt idx="4289" formatCode="General">
                        <c:v>1.2689944921252301E-4</c:v>
                      </c:pt>
                      <c:pt idx="4290">
                        <c:v>4.0492844856631403E-5</c:v>
                      </c:pt>
                      <c:pt idx="4291" formatCode="General">
                        <c:v>1.3113395595473301E-4</c:v>
                      </c:pt>
                      <c:pt idx="4292" formatCode="General">
                        <c:v>1.5176198778434099E-4</c:v>
                      </c:pt>
                      <c:pt idx="4293">
                        <c:v>2.6030582811021899E-5</c:v>
                      </c:pt>
                      <c:pt idx="4294" formatCode="General">
                        <c:v>1.13350947116752E-4</c:v>
                      </c:pt>
                      <c:pt idx="4295" formatCode="General">
                        <c:v>1.3116558395897499E-4</c:v>
                      </c:pt>
                      <c:pt idx="4296" formatCode="General">
                        <c:v>1.44146537990699E-4</c:v>
                      </c:pt>
                      <c:pt idx="4297">
                        <c:v>9.2317931757231894E-5</c:v>
                      </c:pt>
                      <c:pt idx="4298" formatCode="General">
                        <c:v>1.03081796570439E-4</c:v>
                      </c:pt>
                      <c:pt idx="4299" formatCode="General">
                        <c:v>1.47865245401182E-4</c:v>
                      </c:pt>
                      <c:pt idx="4300" formatCode="General">
                        <c:v>1.40248239109685E-4</c:v>
                      </c:pt>
                      <c:pt idx="4301">
                        <c:v>9.3079498014941102E-5</c:v>
                      </c:pt>
                      <c:pt idx="4302" formatCode="General">
                        <c:v>1.3176570082747301E-4</c:v>
                      </c:pt>
                      <c:pt idx="4303" formatCode="General">
                        <c:v>1.7118558270682701E-4</c:v>
                      </c:pt>
                      <c:pt idx="4304" formatCode="General">
                        <c:v>1.35796660772916E-4</c:v>
                      </c:pt>
                      <c:pt idx="4305">
                        <c:v>5.5620139812728099E-5</c:v>
                      </c:pt>
                      <c:pt idx="4306" formatCode="General">
                        <c:v>1.01965033759904E-4</c:v>
                      </c:pt>
                      <c:pt idx="4307">
                        <c:v>7.6712446633607397E-5</c:v>
                      </c:pt>
                      <c:pt idx="4308" formatCode="General">
                        <c:v>1.7623939150345099E-4</c:v>
                      </c:pt>
                      <c:pt idx="4309" formatCode="General">
                        <c:v>1.3443542733575201E-4</c:v>
                      </c:pt>
                      <c:pt idx="4310">
                        <c:v>9.7738377700896497E-5</c:v>
                      </c:pt>
                      <c:pt idx="4311" formatCode="General">
                        <c:v>1.04579201645491E-4</c:v>
                      </c:pt>
                      <c:pt idx="4312" formatCode="General">
                        <c:v>1.50314278222764E-4</c:v>
                      </c:pt>
                      <c:pt idx="4313" formatCode="General">
                        <c:v>1.2446800374717499E-4</c:v>
                      </c:pt>
                      <c:pt idx="4314" formatCode="General">
                        <c:v>1.48981660418158E-4</c:v>
                      </c:pt>
                      <c:pt idx="4315" formatCode="General">
                        <c:v>1.87081900568011E-4</c:v>
                      </c:pt>
                      <c:pt idx="4316" formatCode="General">
                        <c:v>1.6537996451612599E-4</c:v>
                      </c:pt>
                      <c:pt idx="4317">
                        <c:v>9.1928882881553298E-5</c:v>
                      </c:pt>
                      <c:pt idx="4318" formatCode="General">
                        <c:v>1.54302124359592E-4</c:v>
                      </c:pt>
                      <c:pt idx="4319" formatCode="General">
                        <c:v>1.05780043161527E-4</c:v>
                      </c:pt>
                      <c:pt idx="4320" formatCode="General">
                        <c:v>1.40949294810395E-4</c:v>
                      </c:pt>
                      <c:pt idx="4321">
                        <c:v>8.4537266726025998E-5</c:v>
                      </c:pt>
                      <c:pt idx="4322" formatCode="General">
                        <c:v>1.0989537441386E-4</c:v>
                      </c:pt>
                      <c:pt idx="4323" formatCode="General">
                        <c:v>1.14091075156453E-4</c:v>
                      </c:pt>
                      <c:pt idx="4324" formatCode="General">
                        <c:v>1.63970073261361E-4</c:v>
                      </c:pt>
                      <c:pt idx="4325" formatCode="General">
                        <c:v>1.4471213339306899E-4</c:v>
                      </c:pt>
                      <c:pt idx="4326" formatCode="General">
                        <c:v>1.5375723857008399E-4</c:v>
                      </c:pt>
                      <c:pt idx="4327" formatCode="General">
                        <c:v>1.18598737245537E-4</c:v>
                      </c:pt>
                      <c:pt idx="4328" formatCode="General">
                        <c:v>1.17328756021553E-4</c:v>
                      </c:pt>
                      <c:pt idx="4329" formatCode="General">
                        <c:v>1.5060513321111301E-4</c:v>
                      </c:pt>
                      <c:pt idx="4330" formatCode="General">
                        <c:v>1.20519271114878E-4</c:v>
                      </c:pt>
                      <c:pt idx="4331" formatCode="General">
                        <c:v>1.06252327394052E-4</c:v>
                      </c:pt>
                      <c:pt idx="4332">
                        <c:v>9.7848053934588894E-5</c:v>
                      </c:pt>
                      <c:pt idx="4333" formatCode="General">
                        <c:v>1.36050894974969E-4</c:v>
                      </c:pt>
                      <c:pt idx="4334" formatCode="General">
                        <c:v>1.64210093098757E-4</c:v>
                      </c:pt>
                      <c:pt idx="4335" formatCode="General">
                        <c:v>1.2977929887030801E-4</c:v>
                      </c:pt>
                      <c:pt idx="4336">
                        <c:v>5.0093027554587101E-5</c:v>
                      </c:pt>
                      <c:pt idx="4337" formatCode="General">
                        <c:v>1.6783728209680601E-4</c:v>
                      </c:pt>
                      <c:pt idx="4338">
                        <c:v>8.7573039163392103E-5</c:v>
                      </c:pt>
                      <c:pt idx="4339" formatCode="General">
                        <c:v>1.69392637706697E-4</c:v>
                      </c:pt>
                      <c:pt idx="4340" formatCode="General">
                        <c:v>1.5697490871767399E-4</c:v>
                      </c:pt>
                      <c:pt idx="4341" formatCode="General">
                        <c:v>1.4889335402784999E-4</c:v>
                      </c:pt>
                      <c:pt idx="4342" formatCode="General">
                        <c:v>1.8517690830822399E-4</c:v>
                      </c:pt>
                      <c:pt idx="4343" formatCode="General">
                        <c:v>1.3370002557604399E-4</c:v>
                      </c:pt>
                      <c:pt idx="4344" formatCode="General">
                        <c:v>1.3774622434537399E-4</c:v>
                      </c:pt>
                      <c:pt idx="4345" formatCode="General">
                        <c:v>1.6642980384695401E-4</c:v>
                      </c:pt>
                      <c:pt idx="4346" formatCode="General">
                        <c:v>1.8761378330191901E-4</c:v>
                      </c:pt>
                      <c:pt idx="4347">
                        <c:v>8.0484647702108294E-5</c:v>
                      </c:pt>
                      <c:pt idx="4348" formatCode="General">
                        <c:v>1.6361080673378E-4</c:v>
                      </c:pt>
                      <c:pt idx="4349" formatCode="General">
                        <c:v>1.18446195391012E-4</c:v>
                      </c:pt>
                      <c:pt idx="4350">
                        <c:v>9.3136136305983506E-5</c:v>
                      </c:pt>
                      <c:pt idx="4351" formatCode="General">
                        <c:v>1.4084007318892599E-4</c:v>
                      </c:pt>
                      <c:pt idx="4352" formatCode="General">
                        <c:v>1.3013181004333801E-4</c:v>
                      </c:pt>
                      <c:pt idx="4353" formatCode="General">
                        <c:v>1.3699166154833799E-4</c:v>
                      </c:pt>
                      <c:pt idx="4354" formatCode="General">
                        <c:v>1.4734302853086E-4</c:v>
                      </c:pt>
                      <c:pt idx="4355">
                        <c:v>9.8380749898799094E-5</c:v>
                      </c:pt>
                      <c:pt idx="4356">
                        <c:v>9.9307016251334794E-5</c:v>
                      </c:pt>
                      <c:pt idx="4357" formatCode="General">
                        <c:v>1.4043871456402199E-4</c:v>
                      </c:pt>
                      <c:pt idx="4358" formatCode="General">
                        <c:v>1.0507571024944801E-4</c:v>
                      </c:pt>
                      <c:pt idx="4359" formatCode="General">
                        <c:v>1.06383941868205E-4</c:v>
                      </c:pt>
                      <c:pt idx="4360" formatCode="General">
                        <c:v>1.21290534796084E-4</c:v>
                      </c:pt>
                      <c:pt idx="4361" formatCode="General">
                        <c:v>1.6123134167693399E-4</c:v>
                      </c:pt>
                      <c:pt idx="4362" formatCode="General">
                        <c:v>1.96947909277577E-4</c:v>
                      </c:pt>
                      <c:pt idx="4363" formatCode="General">
                        <c:v>1.21352489312024E-4</c:v>
                      </c:pt>
                      <c:pt idx="4364" formatCode="General">
                        <c:v>1.44885781675126E-4</c:v>
                      </c:pt>
                      <c:pt idx="4365" formatCode="General">
                        <c:v>1.4424604461759001E-4</c:v>
                      </c:pt>
                      <c:pt idx="4366" formatCode="General">
                        <c:v>1.5994060578415701E-4</c:v>
                      </c:pt>
                      <c:pt idx="4367" formatCode="General">
                        <c:v>1.5827733810072999E-4</c:v>
                      </c:pt>
                      <c:pt idx="4368" formatCode="General">
                        <c:v>1.22655517244924E-4</c:v>
                      </c:pt>
                      <c:pt idx="4369" formatCode="General">
                        <c:v>1.358650097604E-4</c:v>
                      </c:pt>
                      <c:pt idx="4370" formatCode="General">
                        <c:v>1.52065859502091E-4</c:v>
                      </c:pt>
                      <c:pt idx="4371" formatCode="General">
                        <c:v>2.03428898723016E-4</c:v>
                      </c:pt>
                      <c:pt idx="4372" formatCode="General">
                        <c:v>2.2138911404296201E-4</c:v>
                      </c:pt>
                      <c:pt idx="4373" formatCode="General">
                        <c:v>1.83541005767645E-4</c:v>
                      </c:pt>
                      <c:pt idx="4374" formatCode="General">
                        <c:v>1.84839399447474E-4</c:v>
                      </c:pt>
                      <c:pt idx="4375" formatCode="General">
                        <c:v>1.70792160130624E-4</c:v>
                      </c:pt>
                      <c:pt idx="4376" formatCode="General">
                        <c:v>1.76966511420849E-4</c:v>
                      </c:pt>
                      <c:pt idx="4377" formatCode="General">
                        <c:v>1.90881025381382E-4</c:v>
                      </c:pt>
                      <c:pt idx="4378" formatCode="General">
                        <c:v>2.0270933489570901E-4</c:v>
                      </c:pt>
                      <c:pt idx="4379" formatCode="General">
                        <c:v>1.81981271341454E-4</c:v>
                      </c:pt>
                      <c:pt idx="4380" formatCode="General">
                        <c:v>1.74706256072786E-4</c:v>
                      </c:pt>
                      <c:pt idx="4381" formatCode="General">
                        <c:v>1.7155997470844999E-4</c:v>
                      </c:pt>
                      <c:pt idx="4382" formatCode="General">
                        <c:v>1.3747433497048999E-4</c:v>
                      </c:pt>
                      <c:pt idx="4383" formatCode="General">
                        <c:v>1.74396811690322E-4</c:v>
                      </c:pt>
                      <c:pt idx="4384" formatCode="General">
                        <c:v>1.19787067882809E-4</c:v>
                      </c:pt>
                      <c:pt idx="4385" formatCode="General">
                        <c:v>1.6156497277154E-4</c:v>
                      </c:pt>
                      <c:pt idx="4386" formatCode="General">
                        <c:v>1.87409415857069E-4</c:v>
                      </c:pt>
                      <c:pt idx="4387" formatCode="General">
                        <c:v>1.8157817437657701E-4</c:v>
                      </c:pt>
                      <c:pt idx="4388" formatCode="General">
                        <c:v>2.1433266198825501E-4</c:v>
                      </c:pt>
                      <c:pt idx="4389" formatCode="General">
                        <c:v>1.3942964047797E-4</c:v>
                      </c:pt>
                      <c:pt idx="4390" formatCode="General">
                        <c:v>1.9435753722491799E-4</c:v>
                      </c:pt>
                      <c:pt idx="4391" formatCode="General">
                        <c:v>2.3629051149751001E-4</c:v>
                      </c:pt>
                      <c:pt idx="4392" formatCode="General">
                        <c:v>1.81329478356234E-4</c:v>
                      </c:pt>
                      <c:pt idx="4393" formatCode="General">
                        <c:v>2.0154565702940901E-4</c:v>
                      </c:pt>
                      <c:pt idx="4394">
                        <c:v>7.7018659426848806E-5</c:v>
                      </c:pt>
                      <c:pt idx="4395" formatCode="General">
                        <c:v>1.8707547630309799E-4</c:v>
                      </c:pt>
                      <c:pt idx="4396" formatCode="General">
                        <c:v>2.3824019257983901E-4</c:v>
                      </c:pt>
                      <c:pt idx="4397">
                        <c:v>8.3233660597838103E-5</c:v>
                      </c:pt>
                      <c:pt idx="4398" formatCode="General">
                        <c:v>1.6700521192711501E-4</c:v>
                      </c:pt>
                      <c:pt idx="4399" formatCode="General">
                        <c:v>1.44714813696083E-4</c:v>
                      </c:pt>
                      <c:pt idx="4400" formatCode="General">
                        <c:v>2.0628307974701E-4</c:v>
                      </c:pt>
                      <c:pt idx="4401" formatCode="General">
                        <c:v>1.33424498042068E-4</c:v>
                      </c:pt>
                      <c:pt idx="4402" formatCode="General">
                        <c:v>1.71457783035043E-4</c:v>
                      </c:pt>
                      <c:pt idx="4403" formatCode="General">
                        <c:v>1.66280973286033E-4</c:v>
                      </c:pt>
                      <c:pt idx="4404" formatCode="General">
                        <c:v>1.6023381568300001E-4</c:v>
                      </c:pt>
                      <c:pt idx="4405" formatCode="General">
                        <c:v>1.3260974524185201E-4</c:v>
                      </c:pt>
                      <c:pt idx="4406" formatCode="General">
                        <c:v>1.3415176034462301E-4</c:v>
                      </c:pt>
                      <c:pt idx="4407" formatCode="General">
                        <c:v>2.05283437204243E-4</c:v>
                      </c:pt>
                      <c:pt idx="4408" formatCode="General">
                        <c:v>1.17396383329658E-4</c:v>
                      </c:pt>
                      <c:pt idx="4409" formatCode="General">
                        <c:v>2.1685665969894299E-4</c:v>
                      </c:pt>
                      <c:pt idx="4410" formatCode="General">
                        <c:v>1.6885307674278899E-4</c:v>
                      </c:pt>
                      <c:pt idx="4411" formatCode="General">
                        <c:v>1.6023147051369001E-4</c:v>
                      </c:pt>
                      <c:pt idx="4412" formatCode="General">
                        <c:v>2.1509306958027101E-4</c:v>
                      </c:pt>
                      <c:pt idx="4413" formatCode="General">
                        <c:v>1.76235743133059E-4</c:v>
                      </c:pt>
                      <c:pt idx="4414" formatCode="General">
                        <c:v>1.8331506322140801E-4</c:v>
                      </c:pt>
                      <c:pt idx="4415" formatCode="General">
                        <c:v>2.1766160724586599E-4</c:v>
                      </c:pt>
                      <c:pt idx="4416" formatCode="General">
                        <c:v>1.6453901383779799E-4</c:v>
                      </c:pt>
                      <c:pt idx="4417" formatCode="General">
                        <c:v>1.2986951276654899E-4</c:v>
                      </c:pt>
                      <c:pt idx="4418" formatCode="General">
                        <c:v>1.9886740399071399E-4</c:v>
                      </c:pt>
                      <c:pt idx="4419" formatCode="General">
                        <c:v>1.34103202454061E-4</c:v>
                      </c:pt>
                      <c:pt idx="4420" formatCode="General">
                        <c:v>1.6600264406385301E-4</c:v>
                      </c:pt>
                      <c:pt idx="4421" formatCode="General">
                        <c:v>1.8998061797163401E-4</c:v>
                      </c:pt>
                      <c:pt idx="4422" formatCode="General">
                        <c:v>1.7370585324624099E-4</c:v>
                      </c:pt>
                      <c:pt idx="4423" formatCode="General">
                        <c:v>1.3825031031452101E-4</c:v>
                      </c:pt>
                      <c:pt idx="4424" formatCode="General">
                        <c:v>1.5592573931892101E-4</c:v>
                      </c:pt>
                      <c:pt idx="4425" formatCode="General">
                        <c:v>1.5242004459070299E-4</c:v>
                      </c:pt>
                      <c:pt idx="4426" formatCode="General">
                        <c:v>1.9188701189973799E-4</c:v>
                      </c:pt>
                      <c:pt idx="4427" formatCode="General">
                        <c:v>1.1424722399599101E-4</c:v>
                      </c:pt>
                      <c:pt idx="4428" formatCode="General">
                        <c:v>1.7012628928486599E-4</c:v>
                      </c:pt>
                      <c:pt idx="4429" formatCode="General">
                        <c:v>1.50810441399036E-4</c:v>
                      </c:pt>
                      <c:pt idx="4430" formatCode="General">
                        <c:v>1.9218704705773699E-4</c:v>
                      </c:pt>
                      <c:pt idx="4431" formatCode="General">
                        <c:v>1.33330857154982E-4</c:v>
                      </c:pt>
                      <c:pt idx="4432" formatCode="General">
                        <c:v>1.2492640221168001E-4</c:v>
                      </c:pt>
                      <c:pt idx="4433" formatCode="General">
                        <c:v>1.4777808497599599E-4</c:v>
                      </c:pt>
                      <c:pt idx="4434" formatCode="General">
                        <c:v>2.3555273379818401E-4</c:v>
                      </c:pt>
                      <c:pt idx="4435">
                        <c:v>7.0939885844264593E-5</c:v>
                      </c:pt>
                      <c:pt idx="4436" formatCode="General">
                        <c:v>1.6271838419125301E-4</c:v>
                      </c:pt>
                      <c:pt idx="4437" formatCode="General">
                        <c:v>2.1053935489947001E-4</c:v>
                      </c:pt>
                      <c:pt idx="4438" formatCode="General">
                        <c:v>1.03255107304612E-4</c:v>
                      </c:pt>
                      <c:pt idx="4439" formatCode="General">
                        <c:v>1.5440998763444801E-4</c:v>
                      </c:pt>
                      <c:pt idx="4440" formatCode="General">
                        <c:v>1.71297962714154E-4</c:v>
                      </c:pt>
                      <c:pt idx="4441" formatCode="General">
                        <c:v>1.14078103309813E-4</c:v>
                      </c:pt>
                      <c:pt idx="4442" formatCode="General">
                        <c:v>1.4221199278861E-4</c:v>
                      </c:pt>
                      <c:pt idx="4443" formatCode="General">
                        <c:v>1.6712598848454201E-4</c:v>
                      </c:pt>
                      <c:pt idx="4444" formatCode="General">
                        <c:v>1.3148884009408601E-4</c:v>
                      </c:pt>
                      <c:pt idx="4445" formatCode="General">
                        <c:v>1.5754886261800299E-4</c:v>
                      </c:pt>
                      <c:pt idx="4446" formatCode="General">
                        <c:v>1.8929416512888201E-4</c:v>
                      </c:pt>
                      <c:pt idx="4447" formatCode="General">
                        <c:v>1.93822459862582E-4</c:v>
                      </c:pt>
                      <c:pt idx="4448" formatCode="General">
                        <c:v>2.1130091496937301E-4</c:v>
                      </c:pt>
                      <c:pt idx="4449" formatCode="General">
                        <c:v>1.4122963283330801E-4</c:v>
                      </c:pt>
                      <c:pt idx="4450" formatCode="General">
                        <c:v>2.19442907798228E-4</c:v>
                      </c:pt>
                      <c:pt idx="4451" formatCode="General">
                        <c:v>1.7806737212717401E-4</c:v>
                      </c:pt>
                      <c:pt idx="4452" formatCode="General">
                        <c:v>2.0208567714160899E-4</c:v>
                      </c:pt>
                      <c:pt idx="4453" formatCode="General">
                        <c:v>2.81922809280472E-4</c:v>
                      </c:pt>
                      <c:pt idx="4454" formatCode="General">
                        <c:v>2.0114500541819599E-4</c:v>
                      </c:pt>
                      <c:pt idx="4455" formatCode="General">
                        <c:v>1.8708686130850899E-4</c:v>
                      </c:pt>
                      <c:pt idx="4456" formatCode="General">
                        <c:v>2.0144107028653599E-4</c:v>
                      </c:pt>
                      <c:pt idx="4457" formatCode="General">
                        <c:v>1.6572735304529101E-4</c:v>
                      </c:pt>
                      <c:pt idx="4458" formatCode="General">
                        <c:v>1.8407097864060699E-4</c:v>
                      </c:pt>
                      <c:pt idx="4459" formatCode="General">
                        <c:v>1.7144706047276099E-4</c:v>
                      </c:pt>
                      <c:pt idx="4460" formatCode="General">
                        <c:v>1.3994778248845499E-4</c:v>
                      </c:pt>
                      <c:pt idx="4461" formatCode="General">
                        <c:v>1.9250585658348301E-4</c:v>
                      </c:pt>
                      <c:pt idx="4462" formatCode="General">
                        <c:v>2.4579182261306402E-4</c:v>
                      </c:pt>
                      <c:pt idx="4463" formatCode="General">
                        <c:v>2.09050091997239E-4</c:v>
                      </c:pt>
                      <c:pt idx="4464" formatCode="General">
                        <c:v>1.81301217316179E-4</c:v>
                      </c:pt>
                      <c:pt idx="4465" formatCode="General">
                        <c:v>1.8931803248004701E-4</c:v>
                      </c:pt>
                      <c:pt idx="4466" formatCode="General">
                        <c:v>1.93595347504604E-4</c:v>
                      </c:pt>
                      <c:pt idx="4467" formatCode="General">
                        <c:v>2.15159503858882E-4</c:v>
                      </c:pt>
                      <c:pt idx="4468" formatCode="General">
                        <c:v>1.6666752597991501E-4</c:v>
                      </c:pt>
                      <c:pt idx="4469" formatCode="General">
                        <c:v>1.9534838887338301E-4</c:v>
                      </c:pt>
                      <c:pt idx="4470" formatCode="General">
                        <c:v>1.8133221355555099E-4</c:v>
                      </c:pt>
                      <c:pt idx="4471">
                        <c:v>7.5825244190605304E-5</c:v>
                      </c:pt>
                      <c:pt idx="4472" formatCode="General">
                        <c:v>1.3311687639867899E-4</c:v>
                      </c:pt>
                      <c:pt idx="4473" formatCode="General">
                        <c:v>1.7456874095616299E-4</c:v>
                      </c:pt>
                      <c:pt idx="4474" formatCode="General">
                        <c:v>2.1572156095403999E-4</c:v>
                      </c:pt>
                      <c:pt idx="4475" formatCode="General">
                        <c:v>1.9271826849077199E-4</c:v>
                      </c:pt>
                      <c:pt idx="4476" formatCode="General">
                        <c:v>1.5638924531255E-4</c:v>
                      </c:pt>
                      <c:pt idx="4477" formatCode="General">
                        <c:v>1.82533924744973E-4</c:v>
                      </c:pt>
                      <c:pt idx="4478" formatCode="General">
                        <c:v>1.30070364429487E-4</c:v>
                      </c:pt>
                      <c:pt idx="4479" formatCode="General">
                        <c:v>1.42928566014279E-4</c:v>
                      </c:pt>
                      <c:pt idx="4480" formatCode="General">
                        <c:v>1.00454268738648E-4</c:v>
                      </c:pt>
                      <c:pt idx="4481" formatCode="General">
                        <c:v>1.6798412556685499E-4</c:v>
                      </c:pt>
                      <c:pt idx="4482" formatCode="General">
                        <c:v>1.20897342624275E-4</c:v>
                      </c:pt>
                      <c:pt idx="4483" formatCode="General">
                        <c:v>1.84512762874035E-4</c:v>
                      </c:pt>
                      <c:pt idx="4484" formatCode="General">
                        <c:v>1.47398086079733E-4</c:v>
                      </c:pt>
                      <c:pt idx="4485">
                        <c:v>8.9116133942889405E-5</c:v>
                      </c:pt>
                      <c:pt idx="4486" formatCode="General">
                        <c:v>1.6982006636198399E-4</c:v>
                      </c:pt>
                      <c:pt idx="4487" formatCode="General">
                        <c:v>1.06507210757045E-4</c:v>
                      </c:pt>
                      <c:pt idx="4488" formatCode="General">
                        <c:v>1.6117267959545501E-4</c:v>
                      </c:pt>
                      <c:pt idx="4489" formatCode="General">
                        <c:v>1.46947598624728E-4</c:v>
                      </c:pt>
                      <c:pt idx="4490" formatCode="General">
                        <c:v>1.4145064878519801E-4</c:v>
                      </c:pt>
                      <c:pt idx="4491" formatCode="General">
                        <c:v>1.14554739248929E-4</c:v>
                      </c:pt>
                      <c:pt idx="4492" formatCode="General">
                        <c:v>1.7666729003318099E-4</c:v>
                      </c:pt>
                      <c:pt idx="4493" formatCode="General">
                        <c:v>1.8868948290374899E-4</c:v>
                      </c:pt>
                      <c:pt idx="4494">
                        <c:v>9.9879536224509101E-5</c:v>
                      </c:pt>
                      <c:pt idx="4495" formatCode="General">
                        <c:v>1.47990303502946E-4</c:v>
                      </c:pt>
                      <c:pt idx="4496" formatCode="General">
                        <c:v>1.68841900832476E-4</c:v>
                      </c:pt>
                      <c:pt idx="4497" formatCode="General">
                        <c:v>1.82069123801176E-4</c:v>
                      </c:pt>
                      <c:pt idx="4498" formatCode="General">
                        <c:v>1.6555346797703601E-4</c:v>
                      </c:pt>
                      <c:pt idx="4499" formatCode="General">
                        <c:v>1.88917876157662E-4</c:v>
                      </c:pt>
                      <c:pt idx="4500" formatCode="General">
                        <c:v>1.22717509881809E-4</c:v>
                      </c:pt>
                      <c:pt idx="4501" formatCode="General">
                        <c:v>1.3175035537981201E-4</c:v>
                      </c:pt>
                      <c:pt idx="4502" formatCode="General">
                        <c:v>1.3293529252074999E-4</c:v>
                      </c:pt>
                      <c:pt idx="4503" formatCode="General">
                        <c:v>1.92409313670905E-4</c:v>
                      </c:pt>
                      <c:pt idx="4504" formatCode="General">
                        <c:v>1.4963788412741401E-4</c:v>
                      </c:pt>
                      <c:pt idx="4505" formatCode="General">
                        <c:v>1.24326288656274E-4</c:v>
                      </c:pt>
                      <c:pt idx="4506" formatCode="General">
                        <c:v>2.0817925614629101E-4</c:v>
                      </c:pt>
                      <c:pt idx="4507" formatCode="General">
                        <c:v>1.3179109748143899E-4</c:v>
                      </c:pt>
                      <c:pt idx="4508" formatCode="General">
                        <c:v>1.8093324823867401E-4</c:v>
                      </c:pt>
                      <c:pt idx="4509" formatCode="General">
                        <c:v>1.7011682157554601E-4</c:v>
                      </c:pt>
                      <c:pt idx="4510">
                        <c:v>9.3462469694137595E-5</c:v>
                      </c:pt>
                      <c:pt idx="4511" formatCode="General">
                        <c:v>1.86776572380603E-4</c:v>
                      </c:pt>
                      <c:pt idx="4512" formatCode="General">
                        <c:v>1.8394745550953599E-4</c:v>
                      </c:pt>
                      <c:pt idx="4513" formatCode="General">
                        <c:v>1.8271943947768999E-4</c:v>
                      </c:pt>
                      <c:pt idx="4514" formatCode="General">
                        <c:v>1.4846332099700501E-4</c:v>
                      </c:pt>
                      <c:pt idx="4515" formatCode="General">
                        <c:v>1.8027869610571799E-4</c:v>
                      </c:pt>
                      <c:pt idx="4516" formatCode="General">
                        <c:v>1.56498232682233E-4</c:v>
                      </c:pt>
                      <c:pt idx="4517" formatCode="General">
                        <c:v>1.4006321521355401E-4</c:v>
                      </c:pt>
                      <c:pt idx="4518" formatCode="General">
                        <c:v>1.96186536305912E-4</c:v>
                      </c:pt>
                      <c:pt idx="4519" formatCode="General">
                        <c:v>1.19171705339632E-4</c:v>
                      </c:pt>
                      <c:pt idx="4520" formatCode="General">
                        <c:v>1.88835156750156E-4</c:v>
                      </c:pt>
                      <c:pt idx="4521" formatCode="General">
                        <c:v>1.8008137393714E-4</c:v>
                      </c:pt>
                      <c:pt idx="4522" formatCode="General">
                        <c:v>1.9578113218834901E-4</c:v>
                      </c:pt>
                      <c:pt idx="4523" formatCode="General">
                        <c:v>1.9536448673253601E-4</c:v>
                      </c:pt>
                      <c:pt idx="4524" formatCode="General">
                        <c:v>2.0149297368545E-4</c:v>
                      </c:pt>
                      <c:pt idx="4525" formatCode="General">
                        <c:v>1.3231338751583E-4</c:v>
                      </c:pt>
                      <c:pt idx="4526" formatCode="General">
                        <c:v>2.2579366830202501E-4</c:v>
                      </c:pt>
                      <c:pt idx="4527" formatCode="General">
                        <c:v>1.8326398533186501E-4</c:v>
                      </c:pt>
                      <c:pt idx="4528" formatCode="General">
                        <c:v>1.86712652339386E-4</c:v>
                      </c:pt>
                      <c:pt idx="4529" formatCode="General">
                        <c:v>1.73367824924048E-4</c:v>
                      </c:pt>
                      <c:pt idx="4530" formatCode="General">
                        <c:v>1.5571818135840201E-4</c:v>
                      </c:pt>
                      <c:pt idx="4531" formatCode="General">
                        <c:v>1.67055292743057E-4</c:v>
                      </c:pt>
                      <c:pt idx="4532" formatCode="General">
                        <c:v>1.93298908129316E-4</c:v>
                      </c:pt>
                      <c:pt idx="4533" formatCode="General">
                        <c:v>2.39229908420889E-4</c:v>
                      </c:pt>
                      <c:pt idx="4534" formatCode="General">
                        <c:v>2.0569526950236001E-4</c:v>
                      </c:pt>
                      <c:pt idx="4535" formatCode="General">
                        <c:v>2.0301212585359301E-4</c:v>
                      </c:pt>
                      <c:pt idx="4536" formatCode="General">
                        <c:v>1.9562664090244601E-4</c:v>
                      </c:pt>
                      <c:pt idx="4537" formatCode="General">
                        <c:v>2.5963460857554701E-4</c:v>
                      </c:pt>
                      <c:pt idx="4538" formatCode="General">
                        <c:v>2.5154900889212499E-4</c:v>
                      </c:pt>
                      <c:pt idx="4539" formatCode="General">
                        <c:v>2.4318399156831501E-4</c:v>
                      </c:pt>
                      <c:pt idx="4540" formatCode="General">
                        <c:v>2.1673282366679701E-4</c:v>
                      </c:pt>
                      <c:pt idx="4541" formatCode="General">
                        <c:v>2.14564772443747E-4</c:v>
                      </c:pt>
                      <c:pt idx="4542">
                        <c:v>9.2942334234992106E-5</c:v>
                      </c:pt>
                      <c:pt idx="4543" formatCode="General">
                        <c:v>2.3705641567706501E-4</c:v>
                      </c:pt>
                      <c:pt idx="4544" formatCode="General">
                        <c:v>1.9620473742224499E-4</c:v>
                      </c:pt>
                      <c:pt idx="4545" formatCode="General">
                        <c:v>2.7574761279641698E-4</c:v>
                      </c:pt>
                      <c:pt idx="4546" formatCode="General">
                        <c:v>2.0690819398693299E-4</c:v>
                      </c:pt>
                      <c:pt idx="4547" formatCode="General">
                        <c:v>2.1162434242575701E-4</c:v>
                      </c:pt>
                      <c:pt idx="4548" formatCode="General">
                        <c:v>1.9511792275882901E-4</c:v>
                      </c:pt>
                      <c:pt idx="4549" formatCode="General">
                        <c:v>2.18524377232432E-4</c:v>
                      </c:pt>
                      <c:pt idx="4550" formatCode="General">
                        <c:v>2.3852454771513401E-4</c:v>
                      </c:pt>
                      <c:pt idx="4551" formatCode="General">
                        <c:v>1.8114841466232499E-4</c:v>
                      </c:pt>
                      <c:pt idx="4552" formatCode="General">
                        <c:v>2.5969338997584499E-4</c:v>
                      </c:pt>
                      <c:pt idx="4553" formatCode="General">
                        <c:v>2.00128140170919E-4</c:v>
                      </c:pt>
                      <c:pt idx="4554" formatCode="General">
                        <c:v>2.4178316865708301E-4</c:v>
                      </c:pt>
                      <c:pt idx="4555" formatCode="General">
                        <c:v>2.4836232452687599E-4</c:v>
                      </c:pt>
                      <c:pt idx="4556" formatCode="General">
                        <c:v>1.2848248233710401E-4</c:v>
                      </c:pt>
                      <c:pt idx="4557" formatCode="General">
                        <c:v>1.2781050854139301E-4</c:v>
                      </c:pt>
                      <c:pt idx="4558" formatCode="General">
                        <c:v>2.1123672105796299E-4</c:v>
                      </c:pt>
                      <c:pt idx="4559" formatCode="General">
                        <c:v>1.9210847996414601E-4</c:v>
                      </c:pt>
                      <c:pt idx="4560" formatCode="General">
                        <c:v>2.7884008465463398E-4</c:v>
                      </c:pt>
                      <c:pt idx="4561" formatCode="General">
                        <c:v>1.9583052034535299E-4</c:v>
                      </c:pt>
                      <c:pt idx="4562" formatCode="General">
                        <c:v>1.78440513001121E-4</c:v>
                      </c:pt>
                      <c:pt idx="4563" formatCode="General">
                        <c:v>2.2061894377813101E-4</c:v>
                      </c:pt>
                      <c:pt idx="4564" formatCode="General">
                        <c:v>1.97776201535596E-4</c:v>
                      </c:pt>
                      <c:pt idx="4565" formatCode="General">
                        <c:v>2.071220987554E-4</c:v>
                      </c:pt>
                      <c:pt idx="4566" formatCode="General">
                        <c:v>1.97021489859933E-4</c:v>
                      </c:pt>
                      <c:pt idx="4567" formatCode="General">
                        <c:v>2.1092973492448601E-4</c:v>
                      </c:pt>
                      <c:pt idx="4568" formatCode="General">
                        <c:v>1.6776610870999101E-4</c:v>
                      </c:pt>
                      <c:pt idx="4569" formatCode="General">
                        <c:v>1.83398798582369E-4</c:v>
                      </c:pt>
                      <c:pt idx="4570" formatCode="General">
                        <c:v>2.5184723662654998E-4</c:v>
                      </c:pt>
                      <c:pt idx="4571" formatCode="General">
                        <c:v>2.3350445040204299E-4</c:v>
                      </c:pt>
                      <c:pt idx="4572" formatCode="General">
                        <c:v>2.1788675804009999E-4</c:v>
                      </c:pt>
                      <c:pt idx="4573" formatCode="General">
                        <c:v>1.9499450788313199E-4</c:v>
                      </c:pt>
                      <c:pt idx="4574" formatCode="General">
                        <c:v>2.2208260490983901E-4</c:v>
                      </c:pt>
                      <c:pt idx="4575" formatCode="General">
                        <c:v>2.5729082934060799E-4</c:v>
                      </c:pt>
                      <c:pt idx="4576" formatCode="General">
                        <c:v>1.69956643268137E-4</c:v>
                      </c:pt>
                      <c:pt idx="4577" formatCode="General">
                        <c:v>1.5992731191958199E-4</c:v>
                      </c:pt>
                      <c:pt idx="4578" formatCode="General">
                        <c:v>2.2116270237939101E-4</c:v>
                      </c:pt>
                      <c:pt idx="4579" formatCode="General">
                        <c:v>1.96113725614076E-4</c:v>
                      </c:pt>
                      <c:pt idx="4580" formatCode="General">
                        <c:v>1.52201139256718E-4</c:v>
                      </c:pt>
                      <c:pt idx="4581" formatCode="General">
                        <c:v>1.89807969827547E-4</c:v>
                      </c:pt>
                      <c:pt idx="4582" formatCode="General">
                        <c:v>2.02941440079541E-4</c:v>
                      </c:pt>
                      <c:pt idx="4583" formatCode="General">
                        <c:v>2.4094726503793001E-4</c:v>
                      </c:pt>
                      <c:pt idx="4584" formatCode="General">
                        <c:v>2.2323566441870201E-4</c:v>
                      </c:pt>
                      <c:pt idx="4585" formatCode="General">
                        <c:v>2.1683691846623301E-4</c:v>
                      </c:pt>
                      <c:pt idx="4586" formatCode="General">
                        <c:v>1.5655465146894199E-4</c:v>
                      </c:pt>
                      <c:pt idx="4587" formatCode="General">
                        <c:v>1.7241543433930401E-4</c:v>
                      </c:pt>
                      <c:pt idx="4588" formatCode="General">
                        <c:v>1.584564679038E-4</c:v>
                      </c:pt>
                      <c:pt idx="4589" formatCode="General">
                        <c:v>1.18834733769284E-4</c:v>
                      </c:pt>
                      <c:pt idx="4590" formatCode="General">
                        <c:v>2.0938149678594899E-4</c:v>
                      </c:pt>
                      <c:pt idx="4591" formatCode="General">
                        <c:v>2.03439701943354E-4</c:v>
                      </c:pt>
                      <c:pt idx="4592" formatCode="General">
                        <c:v>1.78359133685796E-4</c:v>
                      </c:pt>
                      <c:pt idx="4593" formatCode="General">
                        <c:v>1.77932677607488E-4</c:v>
                      </c:pt>
                      <c:pt idx="4594" formatCode="General">
                        <c:v>2.49499183597349E-4</c:v>
                      </c:pt>
                      <c:pt idx="4595" formatCode="General">
                        <c:v>2.33739298701262E-4</c:v>
                      </c:pt>
                      <c:pt idx="4596" formatCode="General">
                        <c:v>1.94021144248385E-4</c:v>
                      </c:pt>
                      <c:pt idx="4597" formatCode="General">
                        <c:v>1.17996939388308E-4</c:v>
                      </c:pt>
                      <c:pt idx="4598" formatCode="General">
                        <c:v>2.4899789596201702E-4</c:v>
                      </c:pt>
                      <c:pt idx="4599" formatCode="General">
                        <c:v>1.9170282764183999E-4</c:v>
                      </c:pt>
                      <c:pt idx="4600" formatCode="General">
                        <c:v>1.67542441865711E-4</c:v>
                      </c:pt>
                      <c:pt idx="4601" formatCode="General">
                        <c:v>1.9548784016873601E-4</c:v>
                      </c:pt>
                      <c:pt idx="4602" formatCode="General">
                        <c:v>1.9216646822615499E-4</c:v>
                      </c:pt>
                      <c:pt idx="4603" formatCode="General">
                        <c:v>1.6263500869685601E-4</c:v>
                      </c:pt>
                      <c:pt idx="4604" formatCode="General">
                        <c:v>2.2647415204448101E-4</c:v>
                      </c:pt>
                      <c:pt idx="4605" formatCode="General">
                        <c:v>1.8558698719262E-4</c:v>
                      </c:pt>
                      <c:pt idx="4606" formatCode="General">
                        <c:v>1.6783989273250199E-4</c:v>
                      </c:pt>
                      <c:pt idx="4607" formatCode="General">
                        <c:v>2.19105336215639E-4</c:v>
                      </c:pt>
                      <c:pt idx="4608" formatCode="General">
                        <c:v>1.9338218499830801E-4</c:v>
                      </c:pt>
                      <c:pt idx="4609">
                        <c:v>8.7196697693451905E-5</c:v>
                      </c:pt>
                      <c:pt idx="4610" formatCode="General">
                        <c:v>1.91157825248491E-4</c:v>
                      </c:pt>
                      <c:pt idx="4611" formatCode="General">
                        <c:v>1.22434462115823E-4</c:v>
                      </c:pt>
                      <c:pt idx="4612" formatCode="General">
                        <c:v>1.8497872366671E-4</c:v>
                      </c:pt>
                      <c:pt idx="4613" formatCode="General">
                        <c:v>2.5710596906753898E-4</c:v>
                      </c:pt>
                      <c:pt idx="4614" formatCode="General">
                        <c:v>1.92721905432586E-4</c:v>
                      </c:pt>
                      <c:pt idx="4615" formatCode="General">
                        <c:v>3.0822374387096802E-4</c:v>
                      </c:pt>
                      <c:pt idx="4616" formatCode="General">
                        <c:v>2.0585568368749099E-4</c:v>
                      </c:pt>
                      <c:pt idx="4617" formatCode="General">
                        <c:v>1.6855454089604799E-4</c:v>
                      </c:pt>
                      <c:pt idx="4618" formatCode="General">
                        <c:v>2.5317905983101901E-4</c:v>
                      </c:pt>
                      <c:pt idx="4619" formatCode="General">
                        <c:v>2.1222192445677501E-4</c:v>
                      </c:pt>
                      <c:pt idx="4620" formatCode="General">
                        <c:v>2.1010617627356399E-4</c:v>
                      </c:pt>
                      <c:pt idx="4621" formatCode="General">
                        <c:v>1.9910311371070899E-4</c:v>
                      </c:pt>
                      <c:pt idx="4622" formatCode="General">
                        <c:v>2.2337377574597301E-4</c:v>
                      </c:pt>
                      <c:pt idx="4623" formatCode="General">
                        <c:v>2.1651750822842099E-4</c:v>
                      </c:pt>
                      <c:pt idx="4624" formatCode="General">
                        <c:v>2.36134235828613E-4</c:v>
                      </c:pt>
                      <c:pt idx="4625" formatCode="General">
                        <c:v>2.3893210440995301E-4</c:v>
                      </c:pt>
                      <c:pt idx="4626" formatCode="General">
                        <c:v>2.4467614540268901E-4</c:v>
                      </c:pt>
                      <c:pt idx="4627" formatCode="General">
                        <c:v>1.8681394937605699E-4</c:v>
                      </c:pt>
                      <c:pt idx="4628" formatCode="General">
                        <c:v>2.1550549098712799E-4</c:v>
                      </c:pt>
                      <c:pt idx="4629" formatCode="General">
                        <c:v>2.4517852652008798E-4</c:v>
                      </c:pt>
                      <c:pt idx="4630" formatCode="General">
                        <c:v>2.4997712644414999E-4</c:v>
                      </c:pt>
                      <c:pt idx="4631" formatCode="General">
                        <c:v>1.9796524576147799E-4</c:v>
                      </c:pt>
                      <c:pt idx="4632" formatCode="General">
                        <c:v>2.0519959641318101E-4</c:v>
                      </c:pt>
                      <c:pt idx="4633" formatCode="General">
                        <c:v>2.1350127275903899E-4</c:v>
                      </c:pt>
                      <c:pt idx="4634" formatCode="General">
                        <c:v>2.4541096738115402E-4</c:v>
                      </c:pt>
                      <c:pt idx="4635" formatCode="General">
                        <c:v>2.0734049680775E-4</c:v>
                      </c:pt>
                      <c:pt idx="4636" formatCode="General">
                        <c:v>2.02557034300168E-4</c:v>
                      </c:pt>
                      <c:pt idx="4637" formatCode="General">
                        <c:v>2.02143075327493E-4</c:v>
                      </c:pt>
                      <c:pt idx="4638" formatCode="General">
                        <c:v>2.1666988837068299E-4</c:v>
                      </c:pt>
                      <c:pt idx="4639" formatCode="General">
                        <c:v>1.65643229924106E-4</c:v>
                      </c:pt>
                      <c:pt idx="4640" formatCode="General">
                        <c:v>1.8371422617675901E-4</c:v>
                      </c:pt>
                      <c:pt idx="4641" formatCode="General">
                        <c:v>2.2585417820499299E-4</c:v>
                      </c:pt>
                      <c:pt idx="4642" formatCode="General">
                        <c:v>2.2892719761163501E-4</c:v>
                      </c:pt>
                      <c:pt idx="4643" formatCode="General">
                        <c:v>2.0673342800645001E-4</c:v>
                      </c:pt>
                      <c:pt idx="4644" formatCode="General">
                        <c:v>2.6471511054787001E-4</c:v>
                      </c:pt>
                      <c:pt idx="4645" formatCode="General">
                        <c:v>1.87546628296996E-4</c:v>
                      </c:pt>
                      <c:pt idx="4646" formatCode="General">
                        <c:v>2.1618178865602899E-4</c:v>
                      </c:pt>
                      <c:pt idx="4647" formatCode="General">
                        <c:v>1.8892355263957101E-4</c:v>
                      </c:pt>
                      <c:pt idx="4648" formatCode="General">
                        <c:v>2.11057136059729E-4</c:v>
                      </c:pt>
                      <c:pt idx="4649" formatCode="General">
                        <c:v>1.2497064935993699E-4</c:v>
                      </c:pt>
                      <c:pt idx="4650" formatCode="General">
                        <c:v>1.77608297088412E-4</c:v>
                      </c:pt>
                      <c:pt idx="4651" formatCode="General">
                        <c:v>1.7303425612044801E-4</c:v>
                      </c:pt>
                      <c:pt idx="4652" formatCode="General">
                        <c:v>1.3545677375949999E-4</c:v>
                      </c:pt>
                      <c:pt idx="4653" formatCode="General">
                        <c:v>2.3368833739649699E-4</c:v>
                      </c:pt>
                      <c:pt idx="4654" formatCode="General">
                        <c:v>1.5134292429381101E-4</c:v>
                      </c:pt>
                      <c:pt idx="4655" formatCode="General">
                        <c:v>2.3937265887040101E-4</c:v>
                      </c:pt>
                      <c:pt idx="4656" formatCode="General">
                        <c:v>1.79400743478225E-4</c:v>
                      </c:pt>
                      <c:pt idx="4657" formatCode="General">
                        <c:v>2.26726553925214E-4</c:v>
                      </c:pt>
                      <c:pt idx="4658" formatCode="General">
                        <c:v>2.28736079297552E-4</c:v>
                      </c:pt>
                      <c:pt idx="4659" formatCode="General">
                        <c:v>2.24712076810322E-4</c:v>
                      </c:pt>
                      <c:pt idx="4660" formatCode="General">
                        <c:v>2.6854473054390099E-4</c:v>
                      </c:pt>
                      <c:pt idx="4661" formatCode="General">
                        <c:v>1.2078522735048301E-4</c:v>
                      </c:pt>
                      <c:pt idx="4662" formatCode="General">
                        <c:v>1.8215340964995499E-4</c:v>
                      </c:pt>
                      <c:pt idx="4663" formatCode="General">
                        <c:v>2.0823195327247701E-4</c:v>
                      </c:pt>
                      <c:pt idx="4664" formatCode="General">
                        <c:v>1.96574395837408E-4</c:v>
                      </c:pt>
                      <c:pt idx="4665" formatCode="General">
                        <c:v>2.2660334238882199E-4</c:v>
                      </c:pt>
                      <c:pt idx="4666" formatCode="General">
                        <c:v>1.8138194567848099E-4</c:v>
                      </c:pt>
                      <c:pt idx="4667" formatCode="General">
                        <c:v>2.2303188662585601E-4</c:v>
                      </c:pt>
                      <c:pt idx="4668" formatCode="General">
                        <c:v>1.8255016734802001E-4</c:v>
                      </c:pt>
                      <c:pt idx="4669" formatCode="General">
                        <c:v>2.1703839258664699E-4</c:v>
                      </c:pt>
                      <c:pt idx="4670" formatCode="General">
                        <c:v>2.03892949350746E-4</c:v>
                      </c:pt>
                      <c:pt idx="4671" formatCode="General">
                        <c:v>2.2766452565033701E-4</c:v>
                      </c:pt>
                      <c:pt idx="4672" formatCode="General">
                        <c:v>2.0714787117270299E-4</c:v>
                      </c:pt>
                      <c:pt idx="4673" formatCode="General">
                        <c:v>1.7496451041707701E-4</c:v>
                      </c:pt>
                      <c:pt idx="4674" formatCode="General">
                        <c:v>2.3550252707649501E-4</c:v>
                      </c:pt>
                      <c:pt idx="4675" formatCode="General">
                        <c:v>1.79823300087E-4</c:v>
                      </c:pt>
                      <c:pt idx="4676" formatCode="General">
                        <c:v>2.0714512446027899E-4</c:v>
                      </c:pt>
                      <c:pt idx="4677" formatCode="General">
                        <c:v>1.33838939938604E-4</c:v>
                      </c:pt>
                      <c:pt idx="4678" formatCode="General">
                        <c:v>2.0340758895764501E-4</c:v>
                      </c:pt>
                      <c:pt idx="4679" formatCode="General">
                        <c:v>1.5274289100151401E-4</c:v>
                      </c:pt>
                      <c:pt idx="4680" formatCode="General">
                        <c:v>1.2249966034205299E-4</c:v>
                      </c:pt>
                      <c:pt idx="4681" formatCode="General">
                        <c:v>1.80431190666133E-4</c:v>
                      </c:pt>
                      <c:pt idx="4682" formatCode="General">
                        <c:v>1.85049224487972E-4</c:v>
                      </c:pt>
                      <c:pt idx="4683" formatCode="General">
                        <c:v>1.33350325400212E-4</c:v>
                      </c:pt>
                      <c:pt idx="4684" formatCode="General">
                        <c:v>1.59195312101162E-4</c:v>
                      </c:pt>
                      <c:pt idx="4685" formatCode="General">
                        <c:v>2.63425030928402E-4</c:v>
                      </c:pt>
                      <c:pt idx="4686" formatCode="General">
                        <c:v>1.7487367331242801E-4</c:v>
                      </c:pt>
                      <c:pt idx="4687" formatCode="General">
                        <c:v>2.1370283738466399E-4</c:v>
                      </c:pt>
                      <c:pt idx="4688" formatCode="General">
                        <c:v>2.1529712554389801E-4</c:v>
                      </c:pt>
                      <c:pt idx="4689" formatCode="General">
                        <c:v>2.27281747902542E-4</c:v>
                      </c:pt>
                      <c:pt idx="4690" formatCode="General">
                        <c:v>1.8337816017143099E-4</c:v>
                      </c:pt>
                      <c:pt idx="4691" formatCode="General">
                        <c:v>2.387652058751E-4</c:v>
                      </c:pt>
                      <c:pt idx="4692" formatCode="General">
                        <c:v>2.1262147110663699E-4</c:v>
                      </c:pt>
                      <c:pt idx="4693" formatCode="General">
                        <c:v>2.08622338992706E-4</c:v>
                      </c:pt>
                      <c:pt idx="4694" formatCode="General">
                        <c:v>2.4019680548359701E-4</c:v>
                      </c:pt>
                      <c:pt idx="4695" formatCode="General">
                        <c:v>1.49334961873808E-4</c:v>
                      </c:pt>
                      <c:pt idx="4696" formatCode="General">
                        <c:v>2.19522173422468E-4</c:v>
                      </c:pt>
                      <c:pt idx="4697" formatCode="General">
                        <c:v>2.4275505828792501E-4</c:v>
                      </c:pt>
                      <c:pt idx="4698" formatCode="General">
                        <c:v>1.8180904740878101E-4</c:v>
                      </c:pt>
                      <c:pt idx="4699" formatCode="General">
                        <c:v>1.7223234336649201E-4</c:v>
                      </c:pt>
                      <c:pt idx="4700" formatCode="General">
                        <c:v>2.5412129189832599E-4</c:v>
                      </c:pt>
                      <c:pt idx="4701" formatCode="General">
                        <c:v>1.85336349595693E-4</c:v>
                      </c:pt>
                      <c:pt idx="4702" formatCode="General">
                        <c:v>2.0579912327103899E-4</c:v>
                      </c:pt>
                      <c:pt idx="4703" formatCode="General">
                        <c:v>2.2404252142534399E-4</c:v>
                      </c:pt>
                      <c:pt idx="4704" formatCode="General">
                        <c:v>2.42844507167337E-4</c:v>
                      </c:pt>
                      <c:pt idx="4705" formatCode="General">
                        <c:v>2.22098714888993E-4</c:v>
                      </c:pt>
                      <c:pt idx="4706" formatCode="General">
                        <c:v>2.6831425329355997E-4</c:v>
                      </c:pt>
                      <c:pt idx="4707" formatCode="General">
                        <c:v>2.04665546742165E-4</c:v>
                      </c:pt>
                      <c:pt idx="4708" formatCode="General">
                        <c:v>1.87951204361998E-4</c:v>
                      </c:pt>
                      <c:pt idx="4709" formatCode="General">
                        <c:v>2.4579105050254299E-4</c:v>
                      </c:pt>
                      <c:pt idx="4710" formatCode="General">
                        <c:v>2.5095274181689099E-4</c:v>
                      </c:pt>
                      <c:pt idx="4711" formatCode="General">
                        <c:v>1.7010442002938101E-4</c:v>
                      </c:pt>
                      <c:pt idx="4712" formatCode="General">
                        <c:v>1.5766055078428001E-4</c:v>
                      </c:pt>
                      <c:pt idx="4713" formatCode="General">
                        <c:v>2.4799914915297903E-4</c:v>
                      </c:pt>
                      <c:pt idx="4714" formatCode="General">
                        <c:v>1.9851239935103699E-4</c:v>
                      </c:pt>
                      <c:pt idx="4715" formatCode="General">
                        <c:v>2.5213496094630701E-4</c:v>
                      </c:pt>
                      <c:pt idx="4716" formatCode="General">
                        <c:v>2.47776411596661E-4</c:v>
                      </c:pt>
                      <c:pt idx="4717" formatCode="General">
                        <c:v>1.68544836175996E-4</c:v>
                      </c:pt>
                      <c:pt idx="4718" formatCode="General">
                        <c:v>2.5919833137405502E-4</c:v>
                      </c:pt>
                      <c:pt idx="4719" formatCode="General">
                        <c:v>2.2362497246284301E-4</c:v>
                      </c:pt>
                      <c:pt idx="4720" formatCode="General">
                        <c:v>2.4379563774290701E-4</c:v>
                      </c:pt>
                      <c:pt idx="4721" formatCode="General">
                        <c:v>1.99438649559524E-4</c:v>
                      </c:pt>
                      <c:pt idx="4722" formatCode="General">
                        <c:v>2.3988977747687199E-4</c:v>
                      </c:pt>
                      <c:pt idx="4723" formatCode="General">
                        <c:v>2.42635923467809E-4</c:v>
                      </c:pt>
                      <c:pt idx="4724" formatCode="General">
                        <c:v>2.3358608989793299E-4</c:v>
                      </c:pt>
                      <c:pt idx="4725" formatCode="General">
                        <c:v>1.4089014157078801E-4</c:v>
                      </c:pt>
                      <c:pt idx="4726" formatCode="General">
                        <c:v>2.4283994975131301E-4</c:v>
                      </c:pt>
                      <c:pt idx="4727" formatCode="General">
                        <c:v>2.6320174709943599E-4</c:v>
                      </c:pt>
                      <c:pt idx="4728" formatCode="General">
                        <c:v>2.1336962241422301E-4</c:v>
                      </c:pt>
                      <c:pt idx="4729" formatCode="General">
                        <c:v>1.82413137342105E-4</c:v>
                      </c:pt>
                      <c:pt idx="4730" formatCode="General">
                        <c:v>1.68017682862402E-4</c:v>
                      </c:pt>
                      <c:pt idx="4731" formatCode="General">
                        <c:v>2.57621359495398E-4</c:v>
                      </c:pt>
                      <c:pt idx="4732" formatCode="General">
                        <c:v>2.0040473830994999E-4</c:v>
                      </c:pt>
                      <c:pt idx="4733" formatCode="General">
                        <c:v>1.9748143251541099E-4</c:v>
                      </c:pt>
                      <c:pt idx="4734" formatCode="General">
                        <c:v>2.5244779948709501E-4</c:v>
                      </c:pt>
                      <c:pt idx="4735" formatCode="General">
                        <c:v>1.68811884934219E-4</c:v>
                      </c:pt>
                      <c:pt idx="4736" formatCode="General">
                        <c:v>2.29181825920405E-4</c:v>
                      </c:pt>
                      <c:pt idx="4737" formatCode="General">
                        <c:v>1.8733226552157599E-4</c:v>
                      </c:pt>
                      <c:pt idx="4738" formatCode="General">
                        <c:v>1.8980367752874299E-4</c:v>
                      </c:pt>
                      <c:pt idx="4739" formatCode="General">
                        <c:v>2.40634710190638E-4</c:v>
                      </c:pt>
                      <c:pt idx="4740" formatCode="General">
                        <c:v>2.1027945073967701E-4</c:v>
                      </c:pt>
                      <c:pt idx="4741" formatCode="General">
                        <c:v>2.14988737047016E-4</c:v>
                      </c:pt>
                      <c:pt idx="4742" formatCode="General">
                        <c:v>2.5466608223969999E-4</c:v>
                      </c:pt>
                      <c:pt idx="4743" formatCode="General">
                        <c:v>2.2791589444998099E-4</c:v>
                      </c:pt>
                      <c:pt idx="4744" formatCode="General">
                        <c:v>2.1114200231966E-4</c:v>
                      </c:pt>
                      <c:pt idx="4745" formatCode="General">
                        <c:v>2.5408604056271101E-4</c:v>
                      </c:pt>
                      <c:pt idx="4746" formatCode="General">
                        <c:v>2.2896840796774601E-4</c:v>
                      </c:pt>
                      <c:pt idx="4747" formatCode="General">
                        <c:v>3.0104704411428198E-4</c:v>
                      </c:pt>
                      <c:pt idx="4748" formatCode="General">
                        <c:v>2.2748008860588E-4</c:v>
                      </c:pt>
                      <c:pt idx="4749" formatCode="General">
                        <c:v>2.2535210915776001E-4</c:v>
                      </c:pt>
                      <c:pt idx="4750" formatCode="General">
                        <c:v>1.81688281017241E-4</c:v>
                      </c:pt>
                      <c:pt idx="4751" formatCode="General">
                        <c:v>2.2282868475799599E-4</c:v>
                      </c:pt>
                      <c:pt idx="4752" formatCode="General">
                        <c:v>2.11108433079613E-4</c:v>
                      </c:pt>
                      <c:pt idx="4753" formatCode="General">
                        <c:v>2.28130483850188E-4</c:v>
                      </c:pt>
                      <c:pt idx="4754" formatCode="General">
                        <c:v>1.96234242833439E-4</c:v>
                      </c:pt>
                      <c:pt idx="4755" formatCode="General">
                        <c:v>2.5952562034269402E-4</c:v>
                      </c:pt>
                      <c:pt idx="4756" formatCode="General">
                        <c:v>2.00815714033849E-4</c:v>
                      </c:pt>
                      <c:pt idx="4757" formatCode="General">
                        <c:v>1.9154883323301301E-4</c:v>
                      </c:pt>
                      <c:pt idx="4758" formatCode="General">
                        <c:v>1.9220885858866501E-4</c:v>
                      </c:pt>
                      <c:pt idx="4759" formatCode="General">
                        <c:v>2.4855297146806401E-4</c:v>
                      </c:pt>
                      <c:pt idx="4760" formatCode="General">
                        <c:v>1.7312423598288501E-4</c:v>
                      </c:pt>
                      <c:pt idx="4761" formatCode="General">
                        <c:v>2.52425875551441E-4</c:v>
                      </c:pt>
                      <c:pt idx="4762" formatCode="General">
                        <c:v>2.4484855817525801E-4</c:v>
                      </c:pt>
                      <c:pt idx="4763" formatCode="General">
                        <c:v>2.3243535250178199E-4</c:v>
                      </c:pt>
                      <c:pt idx="4764" formatCode="General">
                        <c:v>2.7982902151265E-4</c:v>
                      </c:pt>
                      <c:pt idx="4765" formatCode="General">
                        <c:v>1.9035010424988801E-4</c:v>
                      </c:pt>
                      <c:pt idx="4766" formatCode="General">
                        <c:v>2.5029675394030602E-4</c:v>
                      </c:pt>
                      <c:pt idx="4767" formatCode="General">
                        <c:v>2.4391135379290399E-4</c:v>
                      </c:pt>
                      <c:pt idx="4768" formatCode="General">
                        <c:v>2.09560396325801E-4</c:v>
                      </c:pt>
                      <c:pt idx="4769" formatCode="General">
                        <c:v>2.1085428656213501E-4</c:v>
                      </c:pt>
                      <c:pt idx="4770" formatCode="General">
                        <c:v>2.70124114065726E-4</c:v>
                      </c:pt>
                      <c:pt idx="4771" formatCode="General">
                        <c:v>2.1403753401971401E-4</c:v>
                      </c:pt>
                      <c:pt idx="4772" formatCode="General">
                        <c:v>1.74502163114225E-4</c:v>
                      </c:pt>
                      <c:pt idx="4773" formatCode="General">
                        <c:v>2.9144868304766702E-4</c:v>
                      </c:pt>
                      <c:pt idx="4774" formatCode="General">
                        <c:v>2.0976574169035201E-4</c:v>
                      </c:pt>
                      <c:pt idx="4775" formatCode="General">
                        <c:v>2.3023748483494801E-4</c:v>
                      </c:pt>
                      <c:pt idx="4776" formatCode="General">
                        <c:v>2.4408559714013799E-4</c:v>
                      </c:pt>
                      <c:pt idx="4777" formatCode="General">
                        <c:v>2.2384586298518399E-4</c:v>
                      </c:pt>
                      <c:pt idx="4778" formatCode="General">
                        <c:v>2.2782258771653299E-4</c:v>
                      </c:pt>
                      <c:pt idx="4779" formatCode="General">
                        <c:v>2.2979134705791799E-4</c:v>
                      </c:pt>
                      <c:pt idx="4780" formatCode="General">
                        <c:v>1.8601880256143499E-4</c:v>
                      </c:pt>
                      <c:pt idx="4781" formatCode="General">
                        <c:v>2.2126274923491601E-4</c:v>
                      </c:pt>
                      <c:pt idx="4782" formatCode="General">
                        <c:v>1.9639692919173101E-4</c:v>
                      </c:pt>
                      <c:pt idx="4783" formatCode="General">
                        <c:v>2.6676114837509603E-4</c:v>
                      </c:pt>
                      <c:pt idx="4784" formatCode="General">
                        <c:v>2.9577370456733599E-4</c:v>
                      </c:pt>
                      <c:pt idx="4785" formatCode="General">
                        <c:v>2.4246114712232999E-4</c:v>
                      </c:pt>
                      <c:pt idx="4786" formatCode="General">
                        <c:v>2.6328833370037498E-4</c:v>
                      </c:pt>
                      <c:pt idx="4787" formatCode="General">
                        <c:v>2.6195613801929801E-4</c:v>
                      </c:pt>
                      <c:pt idx="4788" formatCode="General">
                        <c:v>2.6321321029274398E-4</c:v>
                      </c:pt>
                      <c:pt idx="4789" formatCode="General">
                        <c:v>1.96076658950627E-4</c:v>
                      </c:pt>
                      <c:pt idx="4790" formatCode="General">
                        <c:v>2.0955874570496199E-4</c:v>
                      </c:pt>
                      <c:pt idx="4791" formatCode="General">
                        <c:v>2.73235934686256E-4</c:v>
                      </c:pt>
                      <c:pt idx="4792" formatCode="General">
                        <c:v>2.40881013847699E-4</c:v>
                      </c:pt>
                      <c:pt idx="4793" formatCode="General">
                        <c:v>2.4967197553323999E-4</c:v>
                      </c:pt>
                      <c:pt idx="4794" formatCode="General">
                        <c:v>2.2491970191457501E-4</c:v>
                      </c:pt>
                      <c:pt idx="4795" formatCode="General">
                        <c:v>2.65115775724717E-4</c:v>
                      </c:pt>
                      <c:pt idx="4796" formatCode="General">
                        <c:v>3.5017327603531999E-4</c:v>
                      </c:pt>
                      <c:pt idx="4797" formatCode="General">
                        <c:v>2.81847141087237E-4</c:v>
                      </c:pt>
                      <c:pt idx="4798" formatCode="General">
                        <c:v>1.7566173253928099E-4</c:v>
                      </c:pt>
                      <c:pt idx="4799" formatCode="General">
                        <c:v>2.4004843430353601E-4</c:v>
                      </c:pt>
                      <c:pt idx="4800" formatCode="General">
                        <c:v>2.4905732648402797E-4</c:v>
                      </c:pt>
                      <c:pt idx="4801" formatCode="General">
                        <c:v>2.3102583319540299E-4</c:v>
                      </c:pt>
                      <c:pt idx="4802" formatCode="General">
                        <c:v>2.1639164338261701E-4</c:v>
                      </c:pt>
                      <c:pt idx="4803" formatCode="General">
                        <c:v>2.8218195939582499E-4</c:v>
                      </c:pt>
                      <c:pt idx="4804" formatCode="General">
                        <c:v>2.7625242757615899E-4</c:v>
                      </c:pt>
                      <c:pt idx="4805" formatCode="General">
                        <c:v>2.5266098295678399E-4</c:v>
                      </c:pt>
                      <c:pt idx="4806" formatCode="General">
                        <c:v>2.2815306626001799E-4</c:v>
                      </c:pt>
                      <c:pt idx="4807" formatCode="General">
                        <c:v>2.5044378953381402E-4</c:v>
                      </c:pt>
                      <c:pt idx="4808" formatCode="General">
                        <c:v>3.1691124789726903E-4</c:v>
                      </c:pt>
                      <c:pt idx="4809" formatCode="General">
                        <c:v>2.2962611202950899E-4</c:v>
                      </c:pt>
                      <c:pt idx="4810" formatCode="General">
                        <c:v>3.1441037399128699E-4</c:v>
                      </c:pt>
                      <c:pt idx="4811" formatCode="General">
                        <c:v>2.5322175175190398E-4</c:v>
                      </c:pt>
                      <c:pt idx="4812" formatCode="General">
                        <c:v>2.20637561816458E-4</c:v>
                      </c:pt>
                      <c:pt idx="4813" formatCode="General">
                        <c:v>2.9508769077502201E-4</c:v>
                      </c:pt>
                      <c:pt idx="4814" formatCode="General">
                        <c:v>2.05826337737307E-4</c:v>
                      </c:pt>
                      <c:pt idx="4815" formatCode="General">
                        <c:v>1.9064557970051101E-4</c:v>
                      </c:pt>
                      <c:pt idx="4816" formatCode="General">
                        <c:v>2.7268990551025001E-4</c:v>
                      </c:pt>
                      <c:pt idx="4817" formatCode="General">
                        <c:v>2.9962990294074999E-4</c:v>
                      </c:pt>
                      <c:pt idx="4818" formatCode="General">
                        <c:v>1.8953088571628001E-4</c:v>
                      </c:pt>
                      <c:pt idx="4819" formatCode="General">
                        <c:v>3.2073594720182202E-4</c:v>
                      </c:pt>
                      <c:pt idx="4820" formatCode="General">
                        <c:v>2.5139190739814198E-4</c:v>
                      </c:pt>
                      <c:pt idx="4821" formatCode="General">
                        <c:v>1.9657452685972699E-4</c:v>
                      </c:pt>
                      <c:pt idx="4822" formatCode="General">
                        <c:v>2.4354302259594699E-4</c:v>
                      </c:pt>
                      <c:pt idx="4823" formatCode="General">
                        <c:v>2.5739889651189802E-4</c:v>
                      </c:pt>
                      <c:pt idx="4824" formatCode="General">
                        <c:v>2.6598428573654898E-4</c:v>
                      </c:pt>
                      <c:pt idx="4825" formatCode="General">
                        <c:v>2.5035438068877802E-4</c:v>
                      </c:pt>
                      <c:pt idx="4826" formatCode="General">
                        <c:v>2.5254434849362301E-4</c:v>
                      </c:pt>
                      <c:pt idx="4827" formatCode="General">
                        <c:v>2.2299585009969301E-4</c:v>
                      </c:pt>
                      <c:pt idx="4828" formatCode="General">
                        <c:v>2.30236871472315E-4</c:v>
                      </c:pt>
                      <c:pt idx="4829" formatCode="General">
                        <c:v>2.4517455017590399E-4</c:v>
                      </c:pt>
                      <c:pt idx="4830" formatCode="General">
                        <c:v>2.24196134981047E-4</c:v>
                      </c:pt>
                      <c:pt idx="4831" formatCode="General">
                        <c:v>3.0371220770278898E-4</c:v>
                      </c:pt>
                      <c:pt idx="4832" formatCode="General">
                        <c:v>2.01513769366823E-4</c:v>
                      </c:pt>
                      <c:pt idx="4833" formatCode="General">
                        <c:v>2.4307803163144901E-4</c:v>
                      </c:pt>
                      <c:pt idx="4834" formatCode="General">
                        <c:v>2.1486798019847701E-4</c:v>
                      </c:pt>
                      <c:pt idx="4835" formatCode="General">
                        <c:v>2.57336627578655E-4</c:v>
                      </c:pt>
                      <c:pt idx="4836" formatCode="General">
                        <c:v>2.4413254457170499E-4</c:v>
                      </c:pt>
                      <c:pt idx="4837" formatCode="General">
                        <c:v>2.4945245549336102E-4</c:v>
                      </c:pt>
                      <c:pt idx="4838" formatCode="General">
                        <c:v>2.5781980522390698E-4</c:v>
                      </c:pt>
                      <c:pt idx="4839" formatCode="General">
                        <c:v>2.5523774850239598E-4</c:v>
                      </c:pt>
                      <c:pt idx="4840" formatCode="General">
                        <c:v>2.0824687319716701E-4</c:v>
                      </c:pt>
                      <c:pt idx="4841" formatCode="General">
                        <c:v>2.6845332280803799E-4</c:v>
                      </c:pt>
                      <c:pt idx="4842" formatCode="General">
                        <c:v>2.22913754929933E-4</c:v>
                      </c:pt>
                      <c:pt idx="4843" formatCode="General">
                        <c:v>3.0274865853963199E-4</c:v>
                      </c:pt>
                      <c:pt idx="4844" formatCode="General">
                        <c:v>2.74070354970867E-4</c:v>
                      </c:pt>
                      <c:pt idx="4845" formatCode="General">
                        <c:v>2.4384567415562699E-4</c:v>
                      </c:pt>
                      <c:pt idx="4846" formatCode="General">
                        <c:v>2.4985570432454302E-4</c:v>
                      </c:pt>
                      <c:pt idx="4847" formatCode="General">
                        <c:v>2.4908965180704998E-4</c:v>
                      </c:pt>
                      <c:pt idx="4848" formatCode="General">
                        <c:v>1.9245787974054399E-4</c:v>
                      </c:pt>
                      <c:pt idx="4849" formatCode="General">
                        <c:v>2.7585298772696401E-4</c:v>
                      </c:pt>
                      <c:pt idx="4850" formatCode="General">
                        <c:v>1.8724701806239799E-4</c:v>
                      </c:pt>
                      <c:pt idx="4851" formatCode="General">
                        <c:v>2.20500455707484E-4</c:v>
                      </c:pt>
                      <c:pt idx="4852" formatCode="General">
                        <c:v>2.1205751720478901E-4</c:v>
                      </c:pt>
                      <c:pt idx="4853" formatCode="General">
                        <c:v>2.0679231867440199E-4</c:v>
                      </c:pt>
                      <c:pt idx="4854" formatCode="General">
                        <c:v>2.7786294297444698E-4</c:v>
                      </c:pt>
                      <c:pt idx="4855" formatCode="General">
                        <c:v>2.6297897210417599E-4</c:v>
                      </c:pt>
                      <c:pt idx="4856" formatCode="General">
                        <c:v>2.6516749371554102E-4</c:v>
                      </c:pt>
                      <c:pt idx="4857" formatCode="General">
                        <c:v>2.8803748551678102E-4</c:v>
                      </c:pt>
                      <c:pt idx="4858" formatCode="General">
                        <c:v>2.7201066005084199E-4</c:v>
                      </c:pt>
                      <c:pt idx="4859" formatCode="General">
                        <c:v>2.7413868467030802E-4</c:v>
                      </c:pt>
                      <c:pt idx="4860" formatCode="General">
                        <c:v>2.7316255825261902E-4</c:v>
                      </c:pt>
                      <c:pt idx="4861" formatCode="General">
                        <c:v>2.5344723972240698E-4</c:v>
                      </c:pt>
                      <c:pt idx="4862" formatCode="General">
                        <c:v>2.4008563760616699E-4</c:v>
                      </c:pt>
                      <c:pt idx="4863" formatCode="General">
                        <c:v>2.6433758646181998E-4</c:v>
                      </c:pt>
                      <c:pt idx="4864" formatCode="General">
                        <c:v>2.14846526258048E-4</c:v>
                      </c:pt>
                      <c:pt idx="4865" formatCode="General">
                        <c:v>2.48583680145498E-4</c:v>
                      </c:pt>
                      <c:pt idx="4866" formatCode="General">
                        <c:v>2.6762240981676599E-4</c:v>
                      </c:pt>
                      <c:pt idx="4867" formatCode="General">
                        <c:v>2.2988532783671401E-4</c:v>
                      </c:pt>
                      <c:pt idx="4868" formatCode="General">
                        <c:v>1.9575018754943501E-4</c:v>
                      </c:pt>
                      <c:pt idx="4869" formatCode="General">
                        <c:v>2.78468968858078E-4</c:v>
                      </c:pt>
                      <c:pt idx="4870" formatCode="General">
                        <c:v>2.6736933550657201E-4</c:v>
                      </c:pt>
                      <c:pt idx="4871" formatCode="General">
                        <c:v>2.4780962135373798E-4</c:v>
                      </c:pt>
                      <c:pt idx="4872" formatCode="General">
                        <c:v>2.8244161354681701E-4</c:v>
                      </c:pt>
                      <c:pt idx="4873" formatCode="General">
                        <c:v>2.4971582597834298E-4</c:v>
                      </c:pt>
                      <c:pt idx="4874" formatCode="General">
                        <c:v>2.10209113277442E-4</c:v>
                      </c:pt>
                      <c:pt idx="4875" formatCode="General">
                        <c:v>2.1894720918865901E-4</c:v>
                      </c:pt>
                      <c:pt idx="4876" formatCode="General">
                        <c:v>2.0652257616730701E-4</c:v>
                      </c:pt>
                      <c:pt idx="4877" formatCode="General">
                        <c:v>2.0710346129489799E-4</c:v>
                      </c:pt>
                      <c:pt idx="4878" formatCode="General">
                        <c:v>2.6800702594277301E-4</c:v>
                      </c:pt>
                      <c:pt idx="4879" formatCode="General">
                        <c:v>2.4633122970023097E-4</c:v>
                      </c:pt>
                      <c:pt idx="4880" formatCode="General">
                        <c:v>2.8015446992012301E-4</c:v>
                      </c:pt>
                      <c:pt idx="4881" formatCode="General">
                        <c:v>2.7342839995548002E-4</c:v>
                      </c:pt>
                      <c:pt idx="4882" formatCode="General">
                        <c:v>1.96550803379019E-4</c:v>
                      </c:pt>
                      <c:pt idx="4883" formatCode="General">
                        <c:v>2.0557524230959101E-4</c:v>
                      </c:pt>
                      <c:pt idx="4884" formatCode="General">
                        <c:v>2.4332997118238199E-4</c:v>
                      </c:pt>
                      <c:pt idx="4885" formatCode="General">
                        <c:v>1.8755152818113901E-4</c:v>
                      </c:pt>
                      <c:pt idx="4886" formatCode="General">
                        <c:v>2.85421280905864E-4</c:v>
                      </c:pt>
                      <c:pt idx="4887" formatCode="General">
                        <c:v>1.8497136267384099E-4</c:v>
                      </c:pt>
                      <c:pt idx="4888" formatCode="General">
                        <c:v>1.726135021773E-4</c:v>
                      </c:pt>
                      <c:pt idx="4889" formatCode="General">
                        <c:v>2.05508029669705E-4</c:v>
                      </c:pt>
                      <c:pt idx="4890" formatCode="General">
                        <c:v>2.3316297234576901E-4</c:v>
                      </c:pt>
                      <c:pt idx="4891" formatCode="General">
                        <c:v>1.8180900772466101E-4</c:v>
                      </c:pt>
                      <c:pt idx="4892" formatCode="General">
                        <c:v>2.00214176174724E-4</c:v>
                      </c:pt>
                      <c:pt idx="4893" formatCode="General">
                        <c:v>2.4966962723891602E-4</c:v>
                      </c:pt>
                      <c:pt idx="4894" formatCode="General">
                        <c:v>2.6154227409952598E-4</c:v>
                      </c:pt>
                      <c:pt idx="4895" formatCode="General">
                        <c:v>2.5675962785125098E-4</c:v>
                      </c:pt>
                      <c:pt idx="4896" formatCode="General">
                        <c:v>2.6429169867565801E-4</c:v>
                      </c:pt>
                      <c:pt idx="4897" formatCode="General">
                        <c:v>2.4602086220202701E-4</c:v>
                      </c:pt>
                      <c:pt idx="4898" formatCode="General">
                        <c:v>2.24116426945365E-4</c:v>
                      </c:pt>
                      <c:pt idx="4899" formatCode="General">
                        <c:v>2.2267057733981301E-4</c:v>
                      </c:pt>
                      <c:pt idx="4900" formatCode="General">
                        <c:v>2.2188697486587099E-4</c:v>
                      </c:pt>
                      <c:pt idx="4901" formatCode="General">
                        <c:v>2.6913692585933002E-4</c:v>
                      </c:pt>
                      <c:pt idx="4902" formatCode="General">
                        <c:v>2.4501554284444801E-4</c:v>
                      </c:pt>
                      <c:pt idx="4903" formatCode="General">
                        <c:v>1.98137345845979E-4</c:v>
                      </c:pt>
                      <c:pt idx="4904" formatCode="General">
                        <c:v>2.31871795707921E-4</c:v>
                      </c:pt>
                      <c:pt idx="4905" formatCode="General">
                        <c:v>2.2222188024685201E-4</c:v>
                      </c:pt>
                      <c:pt idx="4906" formatCode="General">
                        <c:v>2.3030376348988401E-4</c:v>
                      </c:pt>
                      <c:pt idx="4907" formatCode="General">
                        <c:v>2.8246843511099798E-4</c:v>
                      </c:pt>
                      <c:pt idx="4908" formatCode="General">
                        <c:v>3.1293607524904402E-4</c:v>
                      </c:pt>
                      <c:pt idx="4909" formatCode="General">
                        <c:v>2.5236997584809299E-4</c:v>
                      </c:pt>
                      <c:pt idx="4910" formatCode="General">
                        <c:v>2.43929700061012E-4</c:v>
                      </c:pt>
                      <c:pt idx="4911" formatCode="General">
                        <c:v>1.91124042231268E-4</c:v>
                      </c:pt>
                      <c:pt idx="4912" formatCode="General">
                        <c:v>1.86419992330631E-4</c:v>
                      </c:pt>
                      <c:pt idx="4913" formatCode="General">
                        <c:v>2.2504829908374301E-4</c:v>
                      </c:pt>
                      <c:pt idx="4914" formatCode="General">
                        <c:v>2.52043526977389E-4</c:v>
                      </c:pt>
                      <c:pt idx="4915" formatCode="General">
                        <c:v>2.53746820667661E-4</c:v>
                      </c:pt>
                      <c:pt idx="4916" formatCode="General">
                        <c:v>2.6499390975726598E-4</c:v>
                      </c:pt>
                      <c:pt idx="4917" formatCode="General">
                        <c:v>2.0400505134840201E-4</c:v>
                      </c:pt>
                      <c:pt idx="4918" formatCode="General">
                        <c:v>2.8841119917783398E-4</c:v>
                      </c:pt>
                      <c:pt idx="4919" formatCode="General">
                        <c:v>2.14015985756297E-4</c:v>
                      </c:pt>
                      <c:pt idx="4920" formatCode="General">
                        <c:v>2.22174118474513E-4</c:v>
                      </c:pt>
                      <c:pt idx="4921" formatCode="General">
                        <c:v>2.0760303728792801E-4</c:v>
                      </c:pt>
                      <c:pt idx="4922" formatCode="General">
                        <c:v>2.7846933093394598E-4</c:v>
                      </c:pt>
                      <c:pt idx="4923" formatCode="General">
                        <c:v>2.6173259536010001E-4</c:v>
                      </c:pt>
                      <c:pt idx="4924" formatCode="General">
                        <c:v>2.3131303832215399E-4</c:v>
                      </c:pt>
                      <c:pt idx="4925" formatCode="General">
                        <c:v>2.3474978599559399E-4</c:v>
                      </c:pt>
                      <c:pt idx="4926" formatCode="General">
                        <c:v>2.4784113601278101E-4</c:v>
                      </c:pt>
                      <c:pt idx="4927" formatCode="General">
                        <c:v>2.1723524746291301E-4</c:v>
                      </c:pt>
                      <c:pt idx="4928" formatCode="General">
                        <c:v>2.7205630032621503E-4</c:v>
                      </c:pt>
                      <c:pt idx="4929" formatCode="General">
                        <c:v>3.00952384527814E-4</c:v>
                      </c:pt>
                      <c:pt idx="4930" formatCode="General">
                        <c:v>2.7687935462360902E-4</c:v>
                      </c:pt>
                      <c:pt idx="4931" formatCode="General">
                        <c:v>2.3348539355025501E-4</c:v>
                      </c:pt>
                      <c:pt idx="4932" formatCode="General">
                        <c:v>2.2933512246664701E-4</c:v>
                      </c:pt>
                      <c:pt idx="4933" formatCode="General">
                        <c:v>2.3429747995141499E-4</c:v>
                      </c:pt>
                      <c:pt idx="4934" formatCode="General">
                        <c:v>2.6632734756523903E-4</c:v>
                      </c:pt>
                      <c:pt idx="4935" formatCode="General">
                        <c:v>2.5937004541028402E-4</c:v>
                      </c:pt>
                      <c:pt idx="4936" formatCode="General">
                        <c:v>2.6675338834767899E-4</c:v>
                      </c:pt>
                      <c:pt idx="4937" formatCode="General">
                        <c:v>2.4811799860668498E-4</c:v>
                      </c:pt>
                      <c:pt idx="4938" formatCode="General">
                        <c:v>2.7705849702348699E-4</c:v>
                      </c:pt>
                      <c:pt idx="4939" formatCode="General">
                        <c:v>2.1791160943892001E-4</c:v>
                      </c:pt>
                      <c:pt idx="4940" formatCode="General">
                        <c:v>2.7596298152354699E-4</c:v>
                      </c:pt>
                      <c:pt idx="4941" formatCode="General">
                        <c:v>2.7065161603658498E-4</c:v>
                      </c:pt>
                      <c:pt idx="4942" formatCode="General">
                        <c:v>2.2814408771397701E-4</c:v>
                      </c:pt>
                      <c:pt idx="4943" formatCode="General">
                        <c:v>2.6243363923754399E-4</c:v>
                      </c:pt>
                      <c:pt idx="4944" formatCode="General">
                        <c:v>2.3836921390893399E-4</c:v>
                      </c:pt>
                      <c:pt idx="4945" formatCode="General">
                        <c:v>2.5305735372222003E-4</c:v>
                      </c:pt>
                      <c:pt idx="4946" formatCode="General">
                        <c:v>2.9251142074327401E-4</c:v>
                      </c:pt>
                      <c:pt idx="4947" formatCode="General">
                        <c:v>2.44929930659502E-4</c:v>
                      </c:pt>
                      <c:pt idx="4948" formatCode="General">
                        <c:v>2.35556840218738E-4</c:v>
                      </c:pt>
                      <c:pt idx="4949" formatCode="General">
                        <c:v>2.5321068628205302E-4</c:v>
                      </c:pt>
                      <c:pt idx="4950" formatCode="General">
                        <c:v>2.6957011433891497E-4</c:v>
                      </c:pt>
                      <c:pt idx="4951" formatCode="General">
                        <c:v>2.1146956782630401E-4</c:v>
                      </c:pt>
                      <c:pt idx="4952" formatCode="General">
                        <c:v>3.3284048657958797E-4</c:v>
                      </c:pt>
                      <c:pt idx="4953" formatCode="General">
                        <c:v>2.5225199264671103E-4</c:v>
                      </c:pt>
                      <c:pt idx="4954" formatCode="General">
                        <c:v>2.69732163419227E-4</c:v>
                      </c:pt>
                      <c:pt idx="4955" formatCode="General">
                        <c:v>2.5444815683591399E-4</c:v>
                      </c:pt>
                      <c:pt idx="4956" formatCode="General">
                        <c:v>2.5840314720785299E-4</c:v>
                      </c:pt>
                      <c:pt idx="4957" formatCode="General">
                        <c:v>2.7537674994023402E-4</c:v>
                      </c:pt>
                      <c:pt idx="4958" formatCode="General">
                        <c:v>2.38457404734075E-4</c:v>
                      </c:pt>
                      <c:pt idx="4959" formatCode="General">
                        <c:v>2.9905874176711398E-4</c:v>
                      </c:pt>
                      <c:pt idx="4960" formatCode="General">
                        <c:v>1.6295393459844399E-4</c:v>
                      </c:pt>
                      <c:pt idx="4961" formatCode="General">
                        <c:v>2.04501452762156E-4</c:v>
                      </c:pt>
                      <c:pt idx="4962" formatCode="General">
                        <c:v>2.31354299877285E-4</c:v>
                      </c:pt>
                      <c:pt idx="4963" formatCode="General">
                        <c:v>2.7082268179483998E-4</c:v>
                      </c:pt>
                      <c:pt idx="4964" formatCode="General">
                        <c:v>2.39785195023599E-4</c:v>
                      </c:pt>
                      <c:pt idx="4965" formatCode="General">
                        <c:v>2.9513997855202401E-4</c:v>
                      </c:pt>
                      <c:pt idx="4966" formatCode="General">
                        <c:v>2.4382933602685601E-4</c:v>
                      </c:pt>
                      <c:pt idx="4967" formatCode="General">
                        <c:v>2.7102193444137598E-4</c:v>
                      </c:pt>
                      <c:pt idx="4968" formatCode="General">
                        <c:v>2.9488804447938099E-4</c:v>
                      </c:pt>
                      <c:pt idx="4969" formatCode="General">
                        <c:v>2.5686696073934698E-4</c:v>
                      </c:pt>
                      <c:pt idx="4970" formatCode="General">
                        <c:v>2.6291563823513901E-4</c:v>
                      </c:pt>
                      <c:pt idx="4971" formatCode="General">
                        <c:v>2.67938818452789E-4</c:v>
                      </c:pt>
                      <c:pt idx="4972" formatCode="General">
                        <c:v>2.64093118795177E-4</c:v>
                      </c:pt>
                      <c:pt idx="4973" formatCode="General">
                        <c:v>3.0879651666899298E-4</c:v>
                      </c:pt>
                      <c:pt idx="4974" formatCode="General">
                        <c:v>2.4752583592963E-4</c:v>
                      </c:pt>
                      <c:pt idx="4975" formatCode="General">
                        <c:v>3.3551701561621001E-4</c:v>
                      </c:pt>
                      <c:pt idx="4976" formatCode="General">
                        <c:v>2.9696454271740599E-4</c:v>
                      </c:pt>
                      <c:pt idx="4977" formatCode="General">
                        <c:v>2.6832917002915399E-4</c:v>
                      </c:pt>
                      <c:pt idx="4978" formatCode="General">
                        <c:v>2.6385902094274501E-4</c:v>
                      </c:pt>
                      <c:pt idx="4979" formatCode="General">
                        <c:v>2.5897692454602498E-4</c:v>
                      </c:pt>
                      <c:pt idx="4980" formatCode="General">
                        <c:v>3.0594690468406499E-4</c:v>
                      </c:pt>
                      <c:pt idx="4981" formatCode="General">
                        <c:v>2.77880794934963E-4</c:v>
                      </c:pt>
                      <c:pt idx="4982" formatCode="General">
                        <c:v>2.3881686062505799E-4</c:v>
                      </c:pt>
                      <c:pt idx="4983" formatCode="General">
                        <c:v>2.3573383628279501E-4</c:v>
                      </c:pt>
                      <c:pt idx="4984" formatCode="General">
                        <c:v>2.8821537504350898E-4</c:v>
                      </c:pt>
                      <c:pt idx="4985" formatCode="General">
                        <c:v>2.9768556436214302E-4</c:v>
                      </c:pt>
                      <c:pt idx="4986" formatCode="General">
                        <c:v>3.0087337257602402E-4</c:v>
                      </c:pt>
                      <c:pt idx="4987" formatCode="General">
                        <c:v>2.43234950248153E-4</c:v>
                      </c:pt>
                      <c:pt idx="4988" formatCode="General">
                        <c:v>2.1556862827950201E-4</c:v>
                      </c:pt>
                      <c:pt idx="4989" formatCode="General">
                        <c:v>2.30264626483211E-4</c:v>
                      </c:pt>
                      <c:pt idx="4990" formatCode="General">
                        <c:v>2.3201817501812501E-4</c:v>
                      </c:pt>
                      <c:pt idx="4991" formatCode="General">
                        <c:v>2.8302638943920199E-4</c:v>
                      </c:pt>
                      <c:pt idx="4992" formatCode="General">
                        <c:v>2.5492227001127499E-4</c:v>
                      </c:pt>
                      <c:pt idx="4993" formatCode="General">
                        <c:v>3.0192192898898098E-4</c:v>
                      </c:pt>
                      <c:pt idx="4994" formatCode="General">
                        <c:v>2.8835635025303998E-4</c:v>
                      </c:pt>
                      <c:pt idx="4995" formatCode="General">
                        <c:v>2.1197282900194001E-4</c:v>
                      </c:pt>
                      <c:pt idx="4996" formatCode="General">
                        <c:v>2.1199826567051101E-4</c:v>
                      </c:pt>
                      <c:pt idx="4997" formatCode="General">
                        <c:v>2.6932361465982198E-4</c:v>
                      </c:pt>
                      <c:pt idx="4998" formatCode="General">
                        <c:v>2.9127631865521401E-4</c:v>
                      </c:pt>
                    </c:numCache>
                  </c:numRef>
                </c:yVal>
                <c:smooth val="0"/>
                <c:extLst xmlns:c15="http://schemas.microsoft.com/office/drawing/2012/chart">
                  <c:ext xmlns:c16="http://schemas.microsoft.com/office/drawing/2014/chart" uri="{C3380CC4-5D6E-409C-BE32-E72D297353CC}">
                    <c16:uniqueId val="{00000010-2FAE-43E7-AADB-C73BC6EE9377}"/>
                  </c:ext>
                </c:extLst>
              </c15:ser>
            </c15:filteredScatterSeries>
            <c15:filteredScatterSeries>
              <c15:ser>
                <c:idx val="13"/>
                <c:order val="15"/>
                <c:tx>
                  <c:v>1172-down</c:v>
                </c:tx>
                <c:spPr>
                  <a:ln w="19050" cap="rnd">
                    <a:solidFill>
                      <a:srgbClr val="3686CE"/>
                    </a:solidFill>
                    <a:round/>
                  </a:ln>
                  <a:effectLst/>
                </c:spPr>
                <c:marker>
                  <c:symbol val="none"/>
                </c:marker>
                <c:x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data_Loop!$DZ$13:$DZ$1301</c15:sqref>
                        </c15:formulaRef>
                      </c:ext>
                    </c:extLst>
                    <c:numCache>
                      <c:formatCode>General</c:formatCode>
                      <c:ptCount val="1289"/>
                      <c:pt idx="0">
                        <c:v>1000.0008300781299</c:v>
                      </c:pt>
                      <c:pt idx="1">
                        <c:v>999.74741210937498</c:v>
                      </c:pt>
                      <c:pt idx="2">
                        <c:v>999.26347656250005</c:v>
                      </c:pt>
                      <c:pt idx="3">
                        <c:v>998.10527343750005</c:v>
                      </c:pt>
                      <c:pt idx="4">
                        <c:v>996.67041015625</c:v>
                      </c:pt>
                      <c:pt idx="5">
                        <c:v>995.39116210937505</c:v>
                      </c:pt>
                      <c:pt idx="6">
                        <c:v>994.04448242187505</c:v>
                      </c:pt>
                      <c:pt idx="7">
                        <c:v>992.40932617187502</c:v>
                      </c:pt>
                      <c:pt idx="8">
                        <c:v>990.92583007812505</c:v>
                      </c:pt>
                      <c:pt idx="9">
                        <c:v>989.53515625</c:v>
                      </c:pt>
                      <c:pt idx="10">
                        <c:v>988.13310546875005</c:v>
                      </c:pt>
                      <c:pt idx="11">
                        <c:v>986.74990234375002</c:v>
                      </c:pt>
                      <c:pt idx="12">
                        <c:v>985.26235351562502</c:v>
                      </c:pt>
                      <c:pt idx="13">
                        <c:v>983.75717773437498</c:v>
                      </c:pt>
                      <c:pt idx="14">
                        <c:v>982.30234374999998</c:v>
                      </c:pt>
                      <c:pt idx="15">
                        <c:v>980.777099609375</c:v>
                      </c:pt>
                      <c:pt idx="16">
                        <c:v>979.21909179687498</c:v>
                      </c:pt>
                      <c:pt idx="17">
                        <c:v>977.78437499999995</c:v>
                      </c:pt>
                      <c:pt idx="18">
                        <c:v>976.34462890625002</c:v>
                      </c:pt>
                      <c:pt idx="19">
                        <c:v>974.81557617187502</c:v>
                      </c:pt>
                      <c:pt idx="20">
                        <c:v>973.31044921875002</c:v>
                      </c:pt>
                      <c:pt idx="21">
                        <c:v>971.81035156250005</c:v>
                      </c:pt>
                      <c:pt idx="22">
                        <c:v>970.280029296875</c:v>
                      </c:pt>
                      <c:pt idx="23">
                        <c:v>968.78237304687502</c:v>
                      </c:pt>
                      <c:pt idx="24">
                        <c:v>967.31748046874998</c:v>
                      </c:pt>
                      <c:pt idx="25">
                        <c:v>965.74946289062495</c:v>
                      </c:pt>
                      <c:pt idx="26">
                        <c:v>964.14619140624995</c:v>
                      </c:pt>
                      <c:pt idx="27">
                        <c:v>962.69765625000002</c:v>
                      </c:pt>
                      <c:pt idx="28">
                        <c:v>961.24912109374998</c:v>
                      </c:pt>
                      <c:pt idx="29">
                        <c:v>959.65341796874998</c:v>
                      </c:pt>
                      <c:pt idx="30">
                        <c:v>958.18344726562498</c:v>
                      </c:pt>
                      <c:pt idx="31">
                        <c:v>956.7763671875</c:v>
                      </c:pt>
                      <c:pt idx="32">
                        <c:v>955.26870117187502</c:v>
                      </c:pt>
                      <c:pt idx="33">
                        <c:v>953.74599609375002</c:v>
                      </c:pt>
                      <c:pt idx="34">
                        <c:v>952.28486328124995</c:v>
                      </c:pt>
                      <c:pt idx="35">
                        <c:v>950.80732421874995</c:v>
                      </c:pt>
                      <c:pt idx="36">
                        <c:v>949.27578125000002</c:v>
                      </c:pt>
                      <c:pt idx="37">
                        <c:v>947.80083007812505</c:v>
                      </c:pt>
                      <c:pt idx="38">
                        <c:v>946.30952148437495</c:v>
                      </c:pt>
                      <c:pt idx="39">
                        <c:v>944.80185546874998</c:v>
                      </c:pt>
                      <c:pt idx="40">
                        <c:v>943.25644531249998</c:v>
                      </c:pt>
                      <c:pt idx="41">
                        <c:v>941.739990234375</c:v>
                      </c:pt>
                      <c:pt idx="42">
                        <c:v>940.28012695312498</c:v>
                      </c:pt>
                      <c:pt idx="43">
                        <c:v>938.80009765625005</c:v>
                      </c:pt>
                      <c:pt idx="44">
                        <c:v>937.32133789062505</c:v>
                      </c:pt>
                      <c:pt idx="45">
                        <c:v>935.82753906250002</c:v>
                      </c:pt>
                      <c:pt idx="46">
                        <c:v>934.35761718749995</c:v>
                      </c:pt>
                      <c:pt idx="47">
                        <c:v>932.88261718750005</c:v>
                      </c:pt>
                      <c:pt idx="48">
                        <c:v>931.30454101562498</c:v>
                      </c:pt>
                      <c:pt idx="49">
                        <c:v>929.721435546875</c:v>
                      </c:pt>
                      <c:pt idx="50">
                        <c:v>928.25273437500005</c:v>
                      </c:pt>
                      <c:pt idx="51">
                        <c:v>926.83305664062505</c:v>
                      </c:pt>
                      <c:pt idx="52">
                        <c:v>925.36181640625</c:v>
                      </c:pt>
                      <c:pt idx="53">
                        <c:v>923.85043945312498</c:v>
                      </c:pt>
                      <c:pt idx="54">
                        <c:v>922.28242187499995</c:v>
                      </c:pt>
                      <c:pt idx="55">
                        <c:v>920.64521484374995</c:v>
                      </c:pt>
                      <c:pt idx="56">
                        <c:v>919.18916015624995</c:v>
                      </c:pt>
                      <c:pt idx="57">
                        <c:v>917.83740234375</c:v>
                      </c:pt>
                      <c:pt idx="58">
                        <c:v>916.31840820312505</c:v>
                      </c:pt>
                      <c:pt idx="59">
                        <c:v>914.81953124999995</c:v>
                      </c:pt>
                      <c:pt idx="60">
                        <c:v>913.38227539062495</c:v>
                      </c:pt>
                      <c:pt idx="61">
                        <c:v>911.91738281250002</c:v>
                      </c:pt>
                      <c:pt idx="62">
                        <c:v>910.40468750000002</c:v>
                      </c:pt>
                      <c:pt idx="63">
                        <c:v>908.86181640625</c:v>
                      </c:pt>
                      <c:pt idx="64">
                        <c:v>907.34160156250005</c:v>
                      </c:pt>
                      <c:pt idx="65">
                        <c:v>905.79248046875</c:v>
                      </c:pt>
                      <c:pt idx="66">
                        <c:v>904.27348632812505</c:v>
                      </c:pt>
                      <c:pt idx="67">
                        <c:v>902.86635742187502</c:v>
                      </c:pt>
                      <c:pt idx="68">
                        <c:v>901.40395507812502</c:v>
                      </c:pt>
                      <c:pt idx="69">
                        <c:v>899.80703125000002</c:v>
                      </c:pt>
                      <c:pt idx="70">
                        <c:v>898.27041015625002</c:v>
                      </c:pt>
                      <c:pt idx="71">
                        <c:v>896.78662109375</c:v>
                      </c:pt>
                      <c:pt idx="72">
                        <c:v>895.29658203124995</c:v>
                      </c:pt>
                      <c:pt idx="73">
                        <c:v>893.85434570312498</c:v>
                      </c:pt>
                      <c:pt idx="74">
                        <c:v>892.37309570312505</c:v>
                      </c:pt>
                      <c:pt idx="75">
                        <c:v>890.8427734375</c:v>
                      </c:pt>
                      <c:pt idx="76">
                        <c:v>889.364013671875</c:v>
                      </c:pt>
                      <c:pt idx="77">
                        <c:v>887.90415039062498</c:v>
                      </c:pt>
                      <c:pt idx="78">
                        <c:v>886.37006835937495</c:v>
                      </c:pt>
                      <c:pt idx="79">
                        <c:v>884.85107421875</c:v>
                      </c:pt>
                      <c:pt idx="80">
                        <c:v>883.354736328125</c:v>
                      </c:pt>
                      <c:pt idx="81">
                        <c:v>881.82441406249995</c:v>
                      </c:pt>
                      <c:pt idx="82">
                        <c:v>880.34067382812498</c:v>
                      </c:pt>
                      <c:pt idx="83">
                        <c:v>878.89589843750002</c:v>
                      </c:pt>
                      <c:pt idx="84">
                        <c:v>877.40703125000005</c:v>
                      </c:pt>
                      <c:pt idx="85">
                        <c:v>875.88178710937495</c:v>
                      </c:pt>
                      <c:pt idx="86">
                        <c:v>874.36030273437495</c:v>
                      </c:pt>
                      <c:pt idx="87">
                        <c:v>872.875244140625</c:v>
                      </c:pt>
                      <c:pt idx="88">
                        <c:v>871.395263671875</c:v>
                      </c:pt>
                      <c:pt idx="89">
                        <c:v>869.89262695312505</c:v>
                      </c:pt>
                      <c:pt idx="90">
                        <c:v>868.39374999999995</c:v>
                      </c:pt>
                      <c:pt idx="91">
                        <c:v>866.85209960937505</c:v>
                      </c:pt>
                      <c:pt idx="92">
                        <c:v>865.29414062499995</c:v>
                      </c:pt>
                      <c:pt idx="93">
                        <c:v>863.79277343750005</c:v>
                      </c:pt>
                      <c:pt idx="94">
                        <c:v>862.327880859375</c:v>
                      </c:pt>
                      <c:pt idx="95">
                        <c:v>860.83657226562502</c:v>
                      </c:pt>
                      <c:pt idx="96">
                        <c:v>859.31503906249998</c:v>
                      </c:pt>
                      <c:pt idx="97">
                        <c:v>857.848876953125</c:v>
                      </c:pt>
                      <c:pt idx="98">
                        <c:v>856.41289062500005</c:v>
                      </c:pt>
                      <c:pt idx="99">
                        <c:v>854.88134765625</c:v>
                      </c:pt>
                      <c:pt idx="100">
                        <c:v>853.34980468749995</c:v>
                      </c:pt>
                      <c:pt idx="101">
                        <c:v>851.84589843749995</c:v>
                      </c:pt>
                      <c:pt idx="102">
                        <c:v>850.333251953125</c:v>
                      </c:pt>
                      <c:pt idx="103">
                        <c:v>848.88969726562505</c:v>
                      </c:pt>
                      <c:pt idx="104">
                        <c:v>847.40083007812495</c:v>
                      </c:pt>
                      <c:pt idx="105">
                        <c:v>845.84291992187502</c:v>
                      </c:pt>
                      <c:pt idx="106">
                        <c:v>844.33027343749995</c:v>
                      </c:pt>
                      <c:pt idx="107">
                        <c:v>842.84897460937498</c:v>
                      </c:pt>
                      <c:pt idx="108">
                        <c:v>841.37143554687498</c:v>
                      </c:pt>
                      <c:pt idx="109">
                        <c:v>839.87636718750002</c:v>
                      </c:pt>
                      <c:pt idx="110">
                        <c:v>838.39638671875002</c:v>
                      </c:pt>
                      <c:pt idx="111">
                        <c:v>836.90883789062502</c:v>
                      </c:pt>
                      <c:pt idx="112">
                        <c:v>835.37348632812495</c:v>
                      </c:pt>
                      <c:pt idx="113">
                        <c:v>833.80292968749995</c:v>
                      </c:pt>
                      <c:pt idx="114">
                        <c:v>832.29404296874998</c:v>
                      </c:pt>
                      <c:pt idx="115">
                        <c:v>830.8857421875</c:v>
                      </c:pt>
                      <c:pt idx="116">
                        <c:v>829.34033203125</c:v>
                      </c:pt>
                      <c:pt idx="117">
                        <c:v>827.78740234375005</c:v>
                      </c:pt>
                      <c:pt idx="118">
                        <c:v>826.27597656249998</c:v>
                      </c:pt>
                      <c:pt idx="119">
                        <c:v>824.72050781250005</c:v>
                      </c:pt>
                      <c:pt idx="120">
                        <c:v>823.33857421874995</c:v>
                      </c:pt>
                      <c:pt idx="121">
                        <c:v>821.88999023437498</c:v>
                      </c:pt>
                      <c:pt idx="122">
                        <c:v>820.40498046874995</c:v>
                      </c:pt>
                      <c:pt idx="123">
                        <c:v>818.92875976562505</c:v>
                      </c:pt>
                      <c:pt idx="124">
                        <c:v>817.38586425781205</c:v>
                      </c:pt>
                      <c:pt idx="125">
                        <c:v>815.88952636718705</c:v>
                      </c:pt>
                      <c:pt idx="126">
                        <c:v>814.389404296875</c:v>
                      </c:pt>
                      <c:pt idx="127">
                        <c:v>812.927001953125</c:v>
                      </c:pt>
                      <c:pt idx="128">
                        <c:v>811.47216796875</c:v>
                      </c:pt>
                      <c:pt idx="129">
                        <c:v>809.96325683593795</c:v>
                      </c:pt>
                      <c:pt idx="130">
                        <c:v>808.42416992187498</c:v>
                      </c:pt>
                      <c:pt idx="131">
                        <c:v>806.90263671875005</c:v>
                      </c:pt>
                      <c:pt idx="132">
                        <c:v>805.37861328124995</c:v>
                      </c:pt>
                      <c:pt idx="133">
                        <c:v>803.897387695313</c:v>
                      </c:pt>
                      <c:pt idx="134">
                        <c:v>802.42617187500002</c:v>
                      </c:pt>
                      <c:pt idx="135">
                        <c:v>800.944897460937</c:v>
                      </c:pt>
                      <c:pt idx="136">
                        <c:v>799.41335449218798</c:v>
                      </c:pt>
                      <c:pt idx="137">
                        <c:v>797.92583007812505</c:v>
                      </c:pt>
                      <c:pt idx="138">
                        <c:v>796.45712890624998</c:v>
                      </c:pt>
                      <c:pt idx="139">
                        <c:v>794.92932128906295</c:v>
                      </c:pt>
                      <c:pt idx="140">
                        <c:v>793.436767578125</c:v>
                      </c:pt>
                      <c:pt idx="141">
                        <c:v>791.94167480468707</c:v>
                      </c:pt>
                      <c:pt idx="142">
                        <c:v>790.422680664062</c:v>
                      </c:pt>
                      <c:pt idx="143">
                        <c:v>788.92380371093702</c:v>
                      </c:pt>
                      <c:pt idx="144">
                        <c:v>787.48781738281298</c:v>
                      </c:pt>
                      <c:pt idx="145">
                        <c:v>785.91228027343709</c:v>
                      </c:pt>
                      <c:pt idx="146">
                        <c:v>784.29016113281295</c:v>
                      </c:pt>
                      <c:pt idx="147">
                        <c:v>782.79506835937502</c:v>
                      </c:pt>
                      <c:pt idx="148">
                        <c:v>781.24470214843791</c:v>
                      </c:pt>
                      <c:pt idx="149">
                        <c:v>779.71816406250002</c:v>
                      </c:pt>
                      <c:pt idx="150">
                        <c:v>778.35634765625002</c:v>
                      </c:pt>
                      <c:pt idx="151">
                        <c:v>776.93168945312505</c:v>
                      </c:pt>
                      <c:pt idx="152">
                        <c:v>775.390063476563</c:v>
                      </c:pt>
                      <c:pt idx="153">
                        <c:v>773.93896484375</c:v>
                      </c:pt>
                      <c:pt idx="154">
                        <c:v>772.43884277343705</c:v>
                      </c:pt>
                      <c:pt idx="155">
                        <c:v>770.92238769531298</c:v>
                      </c:pt>
                      <c:pt idx="156">
                        <c:v>769.49143066406202</c:v>
                      </c:pt>
                      <c:pt idx="157">
                        <c:v>767.985034179688</c:v>
                      </c:pt>
                      <c:pt idx="158">
                        <c:v>766.374267578125</c:v>
                      </c:pt>
                      <c:pt idx="159">
                        <c:v>764.84645996093707</c:v>
                      </c:pt>
                      <c:pt idx="160">
                        <c:v>763.40166015625005</c:v>
                      </c:pt>
                      <c:pt idx="161">
                        <c:v>761.95058593750002</c:v>
                      </c:pt>
                      <c:pt idx="162">
                        <c:v>760.45422363281295</c:v>
                      </c:pt>
                      <c:pt idx="163">
                        <c:v>758.90004882812502</c:v>
                      </c:pt>
                      <c:pt idx="164">
                        <c:v>757.398681640625</c:v>
                      </c:pt>
                      <c:pt idx="165">
                        <c:v>755.94003906249998</c:v>
                      </c:pt>
                      <c:pt idx="166">
                        <c:v>754.45373535156205</c:v>
                      </c:pt>
                      <c:pt idx="167">
                        <c:v>752.96494140624998</c:v>
                      </c:pt>
                      <c:pt idx="168">
                        <c:v>751.498779296875</c:v>
                      </c:pt>
                      <c:pt idx="169">
                        <c:v>749.93828125000005</c:v>
                      </c:pt>
                      <c:pt idx="170">
                        <c:v>748.40671386718702</c:v>
                      </c:pt>
                      <c:pt idx="171">
                        <c:v>746.92548828124995</c:v>
                      </c:pt>
                      <c:pt idx="172">
                        <c:v>745.42160644531293</c:v>
                      </c:pt>
                      <c:pt idx="173">
                        <c:v>743.932788085938</c:v>
                      </c:pt>
                      <c:pt idx="174">
                        <c:v>742.46538085937505</c:v>
                      </c:pt>
                      <c:pt idx="175">
                        <c:v>740.94890136718709</c:v>
                      </c:pt>
                      <c:pt idx="176">
                        <c:v>739.450024414062</c:v>
                      </c:pt>
                      <c:pt idx="177">
                        <c:v>737.95871582031202</c:v>
                      </c:pt>
                      <c:pt idx="178">
                        <c:v>736.47365722656298</c:v>
                      </c:pt>
                      <c:pt idx="179">
                        <c:v>735.02761230468707</c:v>
                      </c:pt>
                      <c:pt idx="180">
                        <c:v>733.52878417968793</c:v>
                      </c:pt>
                      <c:pt idx="181">
                        <c:v>731.96325683593795</c:v>
                      </c:pt>
                      <c:pt idx="182">
                        <c:v>730.41533203125005</c:v>
                      </c:pt>
                      <c:pt idx="183">
                        <c:v>728.99694824218795</c:v>
                      </c:pt>
                      <c:pt idx="184">
                        <c:v>727.51318359375</c:v>
                      </c:pt>
                      <c:pt idx="185">
                        <c:v>725.90366210937498</c:v>
                      </c:pt>
                      <c:pt idx="186">
                        <c:v>724.40478515625</c:v>
                      </c:pt>
                      <c:pt idx="187">
                        <c:v>722.97385253906293</c:v>
                      </c:pt>
                      <c:pt idx="188">
                        <c:v>721.502685546875</c:v>
                      </c:pt>
                      <c:pt idx="189">
                        <c:v>719.97612304687505</c:v>
                      </c:pt>
                      <c:pt idx="190">
                        <c:v>718.49106445312498</c:v>
                      </c:pt>
                      <c:pt idx="191">
                        <c:v>716.99348144531291</c:v>
                      </c:pt>
                      <c:pt idx="192">
                        <c:v>715.45185546874995</c:v>
                      </c:pt>
                      <c:pt idx="193">
                        <c:v>713.9580078125</c:v>
                      </c:pt>
                      <c:pt idx="194">
                        <c:v>712.430249023437</c:v>
                      </c:pt>
                      <c:pt idx="195">
                        <c:v>710.96408691406202</c:v>
                      </c:pt>
                      <c:pt idx="196">
                        <c:v>709.489086914062</c:v>
                      </c:pt>
                      <c:pt idx="197">
                        <c:v>708.024169921875</c:v>
                      </c:pt>
                      <c:pt idx="198">
                        <c:v>706.57182617187505</c:v>
                      </c:pt>
                      <c:pt idx="199">
                        <c:v>705.06416015624995</c:v>
                      </c:pt>
                      <c:pt idx="200">
                        <c:v>703.52631835937495</c:v>
                      </c:pt>
                      <c:pt idx="201">
                        <c:v>701.99477539062502</c:v>
                      </c:pt>
                      <c:pt idx="202">
                        <c:v>700.51225585937505</c:v>
                      </c:pt>
                      <c:pt idx="203">
                        <c:v>698.99580078124995</c:v>
                      </c:pt>
                      <c:pt idx="204">
                        <c:v>697.48439941406207</c:v>
                      </c:pt>
                      <c:pt idx="205">
                        <c:v>695.95029296874998</c:v>
                      </c:pt>
                      <c:pt idx="206">
                        <c:v>694.492919921875</c:v>
                      </c:pt>
                      <c:pt idx="207">
                        <c:v>693.08461914062502</c:v>
                      </c:pt>
                      <c:pt idx="208">
                        <c:v>691.54677734375002</c:v>
                      </c:pt>
                      <c:pt idx="209">
                        <c:v>690.03657226562495</c:v>
                      </c:pt>
                      <c:pt idx="210">
                        <c:v>688.515063476563</c:v>
                      </c:pt>
                      <c:pt idx="211">
                        <c:v>687.03254394531291</c:v>
                      </c:pt>
                      <c:pt idx="212">
                        <c:v>685.58271484374995</c:v>
                      </c:pt>
                      <c:pt idx="213">
                        <c:v>684.03608398437495</c:v>
                      </c:pt>
                      <c:pt idx="214">
                        <c:v>682.53598632812498</c:v>
                      </c:pt>
                      <c:pt idx="215">
                        <c:v>681.03586425781202</c:v>
                      </c:pt>
                      <c:pt idx="216">
                        <c:v>679.53823242187502</c:v>
                      </c:pt>
                      <c:pt idx="217">
                        <c:v>678.03811035156207</c:v>
                      </c:pt>
                      <c:pt idx="218">
                        <c:v>676.50278320312498</c:v>
                      </c:pt>
                      <c:pt idx="219">
                        <c:v>675.00769042968795</c:v>
                      </c:pt>
                      <c:pt idx="220">
                        <c:v>673.50883789062505</c:v>
                      </c:pt>
                      <c:pt idx="221">
                        <c:v>671.99868164062502</c:v>
                      </c:pt>
                      <c:pt idx="222">
                        <c:v>670.497314453125</c:v>
                      </c:pt>
                      <c:pt idx="223">
                        <c:v>669.04497070312505</c:v>
                      </c:pt>
                      <c:pt idx="224">
                        <c:v>667.59387207031205</c:v>
                      </c:pt>
                      <c:pt idx="225">
                        <c:v>666.01577148437502</c:v>
                      </c:pt>
                      <c:pt idx="226">
                        <c:v>664.48171386718707</c:v>
                      </c:pt>
                      <c:pt idx="227">
                        <c:v>663.00173339843798</c:v>
                      </c:pt>
                      <c:pt idx="228">
                        <c:v>661.49282226562502</c:v>
                      </c:pt>
                      <c:pt idx="229">
                        <c:v>660.02158203124998</c:v>
                      </c:pt>
                      <c:pt idx="230">
                        <c:v>658.55666503906298</c:v>
                      </c:pt>
                      <c:pt idx="231">
                        <c:v>657.05908203125</c:v>
                      </c:pt>
                      <c:pt idx="232">
                        <c:v>655.53630371093709</c:v>
                      </c:pt>
                      <c:pt idx="233">
                        <c:v>654.06513671874995</c:v>
                      </c:pt>
                      <c:pt idx="234">
                        <c:v>652.54741210937505</c:v>
                      </c:pt>
                      <c:pt idx="235">
                        <c:v>650.98312988281293</c:v>
                      </c:pt>
                      <c:pt idx="236">
                        <c:v>649.51318359375</c:v>
                      </c:pt>
                      <c:pt idx="237">
                        <c:v>648.034423828125</c:v>
                      </c:pt>
                      <c:pt idx="238">
                        <c:v>646.554443359375</c:v>
                      </c:pt>
                      <c:pt idx="239">
                        <c:v>645.09833984374995</c:v>
                      </c:pt>
                      <c:pt idx="240">
                        <c:v>643.59445800781202</c:v>
                      </c:pt>
                      <c:pt idx="241">
                        <c:v>642.04531250000002</c:v>
                      </c:pt>
                      <c:pt idx="242">
                        <c:v>640.506176757812</c:v>
                      </c:pt>
                      <c:pt idx="243">
                        <c:v>638.99472656249998</c:v>
                      </c:pt>
                      <c:pt idx="244">
                        <c:v>637.52353515624998</c:v>
                      </c:pt>
                      <c:pt idx="245">
                        <c:v>636.07622070312505</c:v>
                      </c:pt>
                      <c:pt idx="246">
                        <c:v>634.55722656249998</c:v>
                      </c:pt>
                      <c:pt idx="247">
                        <c:v>633.05209960937498</c:v>
                      </c:pt>
                      <c:pt idx="248">
                        <c:v>631.52309570312502</c:v>
                      </c:pt>
                      <c:pt idx="249">
                        <c:v>630.050610351562</c:v>
                      </c:pt>
                      <c:pt idx="250">
                        <c:v>628.59072265625002</c:v>
                      </c:pt>
                      <c:pt idx="251">
                        <c:v>627.07553710937498</c:v>
                      </c:pt>
                      <c:pt idx="252">
                        <c:v>625.57541503906293</c:v>
                      </c:pt>
                      <c:pt idx="253">
                        <c:v>624.07656250000002</c:v>
                      </c:pt>
                      <c:pt idx="254">
                        <c:v>622.59528808593791</c:v>
                      </c:pt>
                      <c:pt idx="255">
                        <c:v>621.08383789062498</c:v>
                      </c:pt>
                      <c:pt idx="256">
                        <c:v>619.60385742187498</c:v>
                      </c:pt>
                      <c:pt idx="257">
                        <c:v>618.07480468749998</c:v>
                      </c:pt>
                      <c:pt idx="258">
                        <c:v>616.48034667968795</c:v>
                      </c:pt>
                      <c:pt idx="259">
                        <c:v>615.00915527343705</c:v>
                      </c:pt>
                      <c:pt idx="260">
                        <c:v>613.61342773437502</c:v>
                      </c:pt>
                      <c:pt idx="261">
                        <c:v>612.09697265625005</c:v>
                      </c:pt>
                      <c:pt idx="262">
                        <c:v>610.53522949218791</c:v>
                      </c:pt>
                      <c:pt idx="263">
                        <c:v>609.06401367187505</c:v>
                      </c:pt>
                      <c:pt idx="264">
                        <c:v>607.57900390625002</c:v>
                      </c:pt>
                      <c:pt idx="265">
                        <c:v>606.0361328125</c:v>
                      </c:pt>
                      <c:pt idx="266">
                        <c:v>604.58124999999995</c:v>
                      </c:pt>
                      <c:pt idx="267">
                        <c:v>603.10751953124998</c:v>
                      </c:pt>
                      <c:pt idx="268">
                        <c:v>601.56967773437498</c:v>
                      </c:pt>
                      <c:pt idx="269">
                        <c:v>599.99790039062498</c:v>
                      </c:pt>
                      <c:pt idx="270">
                        <c:v>598.53298339843798</c:v>
                      </c:pt>
                      <c:pt idx="271">
                        <c:v>597.16362304687505</c:v>
                      </c:pt>
                      <c:pt idx="272">
                        <c:v>595.65468750000002</c:v>
                      </c:pt>
                      <c:pt idx="273">
                        <c:v>594.14323730468709</c:v>
                      </c:pt>
                      <c:pt idx="274">
                        <c:v>592.534985351562</c:v>
                      </c:pt>
                      <c:pt idx="275">
                        <c:v>591.01979980468707</c:v>
                      </c:pt>
                      <c:pt idx="276">
                        <c:v>589.640380859375</c:v>
                      </c:pt>
                      <c:pt idx="277">
                        <c:v>588.13269042968795</c:v>
                      </c:pt>
                      <c:pt idx="278">
                        <c:v>586.59233398437505</c:v>
                      </c:pt>
                      <c:pt idx="279">
                        <c:v>585.03439941406202</c:v>
                      </c:pt>
                      <c:pt idx="280">
                        <c:v>583.57954101562495</c:v>
                      </c:pt>
                      <c:pt idx="281">
                        <c:v>582.12844238281298</c:v>
                      </c:pt>
                      <c:pt idx="282">
                        <c:v>580.53779296874995</c:v>
                      </c:pt>
                      <c:pt idx="283">
                        <c:v>578.8427734375</c:v>
                      </c:pt>
                      <c:pt idx="284">
                        <c:v>577.38918457031207</c:v>
                      </c:pt>
                      <c:pt idx="285">
                        <c:v>576.10029296874995</c:v>
                      </c:pt>
                      <c:pt idx="286">
                        <c:v>574.53854980468702</c:v>
                      </c:pt>
                      <c:pt idx="287">
                        <c:v>572.968017578125</c:v>
                      </c:pt>
                      <c:pt idx="288">
                        <c:v>571.55593261718798</c:v>
                      </c:pt>
                      <c:pt idx="289">
                        <c:v>570.06589355468702</c:v>
                      </c:pt>
                      <c:pt idx="290">
                        <c:v>568.47773437499995</c:v>
                      </c:pt>
                      <c:pt idx="291">
                        <c:v>567.01030273437505</c:v>
                      </c:pt>
                      <c:pt idx="292">
                        <c:v>565.623364257812</c:v>
                      </c:pt>
                      <c:pt idx="293">
                        <c:v>564.135815429687</c:v>
                      </c:pt>
                      <c:pt idx="294">
                        <c:v>562.58664550781202</c:v>
                      </c:pt>
                      <c:pt idx="295">
                        <c:v>561.13681640624998</c:v>
                      </c:pt>
                      <c:pt idx="296">
                        <c:v>559.61909179687495</c:v>
                      </c:pt>
                      <c:pt idx="297">
                        <c:v>558.08376464843798</c:v>
                      </c:pt>
                      <c:pt idx="298">
                        <c:v>556.62890625</c:v>
                      </c:pt>
                      <c:pt idx="299">
                        <c:v>555.16147460937498</c:v>
                      </c:pt>
                      <c:pt idx="300">
                        <c:v>553.589672851562</c:v>
                      </c:pt>
                      <c:pt idx="301">
                        <c:v>552.07321777343793</c:v>
                      </c:pt>
                      <c:pt idx="302">
                        <c:v>550.64604492187505</c:v>
                      </c:pt>
                      <c:pt idx="303">
                        <c:v>549.10190429687498</c:v>
                      </c:pt>
                      <c:pt idx="304">
                        <c:v>547.61560058593705</c:v>
                      </c:pt>
                      <c:pt idx="305">
                        <c:v>546.03122558593702</c:v>
                      </c:pt>
                      <c:pt idx="306">
                        <c:v>544.44309082031293</c:v>
                      </c:pt>
                      <c:pt idx="307">
                        <c:v>543.05236816406295</c:v>
                      </c:pt>
                      <c:pt idx="308">
                        <c:v>541.59626464843791</c:v>
                      </c:pt>
                      <c:pt idx="309">
                        <c:v>540.11249999999995</c:v>
                      </c:pt>
                      <c:pt idx="310">
                        <c:v>538.596020507812</c:v>
                      </c:pt>
                      <c:pt idx="311">
                        <c:v>537.09965820312505</c:v>
                      </c:pt>
                      <c:pt idx="312">
                        <c:v>535.66367187499998</c:v>
                      </c:pt>
                      <c:pt idx="313">
                        <c:v>534.18117675781207</c:v>
                      </c:pt>
                      <c:pt idx="314">
                        <c:v>532.70747070312495</c:v>
                      </c:pt>
                      <c:pt idx="315">
                        <c:v>531.163330078125</c:v>
                      </c:pt>
                      <c:pt idx="316">
                        <c:v>529.58901367187502</c:v>
                      </c:pt>
                      <c:pt idx="317">
                        <c:v>528.14169921874998</c:v>
                      </c:pt>
                      <c:pt idx="318">
                        <c:v>526.68056640625002</c:v>
                      </c:pt>
                      <c:pt idx="319">
                        <c:v>525.17165527343798</c:v>
                      </c:pt>
                      <c:pt idx="320">
                        <c:v>523.65644531249995</c:v>
                      </c:pt>
                      <c:pt idx="321">
                        <c:v>522.03183593749998</c:v>
                      </c:pt>
                      <c:pt idx="322">
                        <c:v>520.46757812500005</c:v>
                      </c:pt>
                      <c:pt idx="323">
                        <c:v>519.06049804687495</c:v>
                      </c:pt>
                      <c:pt idx="324">
                        <c:v>517.64211425781207</c:v>
                      </c:pt>
                      <c:pt idx="325">
                        <c:v>516.17343749999998</c:v>
                      </c:pt>
                      <c:pt idx="326">
                        <c:v>514.64440917968705</c:v>
                      </c:pt>
                      <c:pt idx="327">
                        <c:v>513.144287109375</c:v>
                      </c:pt>
                      <c:pt idx="328">
                        <c:v>511.64792480468702</c:v>
                      </c:pt>
                      <c:pt idx="329">
                        <c:v>510.16289062499999</c:v>
                      </c:pt>
                      <c:pt idx="330">
                        <c:v>508.665283203125</c:v>
                      </c:pt>
                      <c:pt idx="331">
                        <c:v>507.07966308593706</c:v>
                      </c:pt>
                      <c:pt idx="332">
                        <c:v>505.50285644531294</c:v>
                      </c:pt>
                      <c:pt idx="333">
                        <c:v>504.07314453125002</c:v>
                      </c:pt>
                      <c:pt idx="334">
                        <c:v>502.70756835937499</c:v>
                      </c:pt>
                      <c:pt idx="335">
                        <c:v>501.19362792968707</c:v>
                      </c:pt>
                      <c:pt idx="336">
                        <c:v>499.65073242187498</c:v>
                      </c:pt>
                      <c:pt idx="337">
                        <c:v>498.17827148437499</c:v>
                      </c:pt>
                      <c:pt idx="338">
                        <c:v>496.72216796875</c:v>
                      </c:pt>
                      <c:pt idx="339">
                        <c:v>495.20820312500001</c:v>
                      </c:pt>
                      <c:pt idx="340">
                        <c:v>493.62634277343795</c:v>
                      </c:pt>
                      <c:pt idx="341">
                        <c:v>492.11491699218794</c:v>
                      </c:pt>
                      <c:pt idx="342">
                        <c:v>490.63742675781202</c:v>
                      </c:pt>
                      <c:pt idx="343">
                        <c:v>489.16496582031294</c:v>
                      </c:pt>
                      <c:pt idx="344">
                        <c:v>487.74028320312499</c:v>
                      </c:pt>
                      <c:pt idx="345">
                        <c:v>486.24143066406293</c:v>
                      </c:pt>
                      <c:pt idx="346">
                        <c:v>484.74133300781205</c:v>
                      </c:pt>
                      <c:pt idx="347">
                        <c:v>483.16198730468705</c:v>
                      </c:pt>
                      <c:pt idx="348">
                        <c:v>481.61784667968703</c:v>
                      </c:pt>
                      <c:pt idx="349">
                        <c:v>480.16550292968702</c:v>
                      </c:pt>
                      <c:pt idx="350">
                        <c:v>478.695556640625</c:v>
                      </c:pt>
                      <c:pt idx="351">
                        <c:v>477.24445800781206</c:v>
                      </c:pt>
                      <c:pt idx="352">
                        <c:v>475.71418457031297</c:v>
                      </c:pt>
                      <c:pt idx="353">
                        <c:v>474.19648437500001</c:v>
                      </c:pt>
                      <c:pt idx="354">
                        <c:v>472.69509277343798</c:v>
                      </c:pt>
                      <c:pt idx="355">
                        <c:v>471.18112792968702</c:v>
                      </c:pt>
                      <c:pt idx="356">
                        <c:v>469.72500000000002</c:v>
                      </c:pt>
                      <c:pt idx="357">
                        <c:v>468.25505371093703</c:v>
                      </c:pt>
                      <c:pt idx="358">
                        <c:v>466.727294921875</c:v>
                      </c:pt>
                      <c:pt idx="359">
                        <c:v>465.16809082031295</c:v>
                      </c:pt>
                      <c:pt idx="360">
                        <c:v>463.68557128906298</c:v>
                      </c:pt>
                      <c:pt idx="361">
                        <c:v>462.22819824218794</c:v>
                      </c:pt>
                      <c:pt idx="362">
                        <c:v>460.73937988281205</c:v>
                      </c:pt>
                      <c:pt idx="363">
                        <c:v>459.22668457031295</c:v>
                      </c:pt>
                      <c:pt idx="364">
                        <c:v>457.72783203124999</c:v>
                      </c:pt>
                      <c:pt idx="365">
                        <c:v>456.24279785156205</c:v>
                      </c:pt>
                      <c:pt idx="366">
                        <c:v>454.70998535156207</c:v>
                      </c:pt>
                      <c:pt idx="367">
                        <c:v>453.18347167968705</c:v>
                      </c:pt>
                      <c:pt idx="368">
                        <c:v>451.71477050781203</c:v>
                      </c:pt>
                      <c:pt idx="369">
                        <c:v>450.26745605468705</c:v>
                      </c:pt>
                      <c:pt idx="370">
                        <c:v>448.76105957031297</c:v>
                      </c:pt>
                      <c:pt idx="371">
                        <c:v>447.21691894531295</c:v>
                      </c:pt>
                      <c:pt idx="372">
                        <c:v>445.73942871093703</c:v>
                      </c:pt>
                      <c:pt idx="373">
                        <c:v>444.25817871093705</c:v>
                      </c:pt>
                      <c:pt idx="374">
                        <c:v>442.74548339843795</c:v>
                      </c:pt>
                      <c:pt idx="375">
                        <c:v>441.24409179687501</c:v>
                      </c:pt>
                      <c:pt idx="376">
                        <c:v>439.71379394531294</c:v>
                      </c:pt>
                      <c:pt idx="377">
                        <c:v>438.211181640625</c:v>
                      </c:pt>
                      <c:pt idx="378">
                        <c:v>436.66831054687498</c:v>
                      </c:pt>
                      <c:pt idx="379">
                        <c:v>435.18955078124998</c:v>
                      </c:pt>
                      <c:pt idx="380">
                        <c:v>433.74726562500001</c:v>
                      </c:pt>
                      <c:pt idx="381">
                        <c:v>432.25595703124998</c:v>
                      </c:pt>
                      <c:pt idx="382">
                        <c:v>430.75332031250002</c:v>
                      </c:pt>
                      <c:pt idx="383">
                        <c:v>429.24187011718794</c:v>
                      </c:pt>
                      <c:pt idx="384">
                        <c:v>427.72792968750002</c:v>
                      </c:pt>
                      <c:pt idx="385">
                        <c:v>426.21398925781205</c:v>
                      </c:pt>
                      <c:pt idx="386">
                        <c:v>424.72644042968705</c:v>
                      </c:pt>
                      <c:pt idx="387">
                        <c:v>423.19487304687499</c:v>
                      </c:pt>
                      <c:pt idx="388">
                        <c:v>421.68720703125001</c:v>
                      </c:pt>
                      <c:pt idx="389">
                        <c:v>420.23361816406293</c:v>
                      </c:pt>
                      <c:pt idx="390">
                        <c:v>418.76491699218798</c:v>
                      </c:pt>
                      <c:pt idx="391">
                        <c:v>417.20192871093707</c:v>
                      </c:pt>
                      <c:pt idx="392">
                        <c:v>415.68422851562502</c:v>
                      </c:pt>
                      <c:pt idx="393">
                        <c:v>414.25954589843798</c:v>
                      </c:pt>
                      <c:pt idx="394">
                        <c:v>412.73173828124999</c:v>
                      </c:pt>
                      <c:pt idx="395">
                        <c:v>411.19389648437499</c:v>
                      </c:pt>
                      <c:pt idx="396">
                        <c:v>409.76419677734401</c:v>
                      </c:pt>
                      <c:pt idx="397">
                        <c:v>408.29047851562501</c:v>
                      </c:pt>
                      <c:pt idx="398">
                        <c:v>406.76396484374999</c:v>
                      </c:pt>
                      <c:pt idx="399">
                        <c:v>405.294030761719</c:v>
                      </c:pt>
                      <c:pt idx="400">
                        <c:v>403.76247558593701</c:v>
                      </c:pt>
                      <c:pt idx="401">
                        <c:v>402.243493652344</c:v>
                      </c:pt>
                      <c:pt idx="402">
                        <c:v>400.77480468750002</c:v>
                      </c:pt>
                      <c:pt idx="403">
                        <c:v>399.26085205078101</c:v>
                      </c:pt>
                      <c:pt idx="404">
                        <c:v>397.74060058593699</c:v>
                      </c:pt>
                      <c:pt idx="405">
                        <c:v>396.24299316406302</c:v>
                      </c:pt>
                      <c:pt idx="406">
                        <c:v>394.72652587890605</c:v>
                      </c:pt>
                      <c:pt idx="407">
                        <c:v>393.22263183593702</c:v>
                      </c:pt>
                      <c:pt idx="408">
                        <c:v>391.743896484375</c:v>
                      </c:pt>
                      <c:pt idx="409">
                        <c:v>390.24376220703101</c:v>
                      </c:pt>
                      <c:pt idx="410">
                        <c:v>388.78513183593702</c:v>
                      </c:pt>
                      <c:pt idx="411">
                        <c:v>387.306396484375</c:v>
                      </c:pt>
                      <c:pt idx="412">
                        <c:v>385.72329101562502</c:v>
                      </c:pt>
                      <c:pt idx="413">
                        <c:v>384.20430908203105</c:v>
                      </c:pt>
                      <c:pt idx="414">
                        <c:v>382.779626464844</c:v>
                      </c:pt>
                      <c:pt idx="415">
                        <c:v>381.31093750000002</c:v>
                      </c:pt>
                      <c:pt idx="416">
                        <c:v>379.820886230469</c:v>
                      </c:pt>
                      <c:pt idx="417">
                        <c:v>378.31951904296898</c:v>
                      </c:pt>
                      <c:pt idx="418">
                        <c:v>376.759033203125</c:v>
                      </c:pt>
                      <c:pt idx="419">
                        <c:v>375.22998046875</c:v>
                      </c:pt>
                      <c:pt idx="420">
                        <c:v>373.78895263671899</c:v>
                      </c:pt>
                      <c:pt idx="421">
                        <c:v>372.324047851562</c:v>
                      </c:pt>
                      <c:pt idx="422">
                        <c:v>370.81135253906302</c:v>
                      </c:pt>
                      <c:pt idx="423">
                        <c:v>369.29487304687501</c:v>
                      </c:pt>
                      <c:pt idx="424">
                        <c:v>367.76331787109399</c:v>
                      </c:pt>
                      <c:pt idx="425">
                        <c:v>366.21417236328102</c:v>
                      </c:pt>
                      <c:pt idx="426">
                        <c:v>364.75932617187499</c:v>
                      </c:pt>
                      <c:pt idx="427">
                        <c:v>363.32708740234398</c:v>
                      </c:pt>
                      <c:pt idx="428">
                        <c:v>361.81817626953102</c:v>
                      </c:pt>
                      <c:pt idx="429">
                        <c:v>360.32435302734399</c:v>
                      </c:pt>
                      <c:pt idx="430">
                        <c:v>358.83554687499998</c:v>
                      </c:pt>
                      <c:pt idx="431">
                        <c:v>357.21975097656201</c:v>
                      </c:pt>
                      <c:pt idx="432">
                        <c:v>355.720874023438</c:v>
                      </c:pt>
                      <c:pt idx="433">
                        <c:v>354.33139648437498</c:v>
                      </c:pt>
                      <c:pt idx="434">
                        <c:v>352.83001708984398</c:v>
                      </c:pt>
                      <c:pt idx="435">
                        <c:v>351.30852050781198</c:v>
                      </c:pt>
                      <c:pt idx="436">
                        <c:v>349.826013183594</c:v>
                      </c:pt>
                      <c:pt idx="437">
                        <c:v>348.28315429687501</c:v>
                      </c:pt>
                      <c:pt idx="438">
                        <c:v>346.76794433593699</c:v>
                      </c:pt>
                      <c:pt idx="439">
                        <c:v>345.29547119140602</c:v>
                      </c:pt>
                      <c:pt idx="440">
                        <c:v>343.76264648437501</c:v>
                      </c:pt>
                      <c:pt idx="441">
                        <c:v>342.29396972656201</c:v>
                      </c:pt>
                      <c:pt idx="442">
                        <c:v>340.82655029296899</c:v>
                      </c:pt>
                      <c:pt idx="443">
                        <c:v>339.326416015625</c:v>
                      </c:pt>
                      <c:pt idx="444">
                        <c:v>337.82127685546897</c:v>
                      </c:pt>
                      <c:pt idx="445">
                        <c:v>336.297277832031</c:v>
                      </c:pt>
                      <c:pt idx="446">
                        <c:v>334.80343017578105</c:v>
                      </c:pt>
                      <c:pt idx="447">
                        <c:v>333.29953613281202</c:v>
                      </c:pt>
                      <c:pt idx="448">
                        <c:v>331.82583007812502</c:v>
                      </c:pt>
                      <c:pt idx="449">
                        <c:v>330.34205322265603</c:v>
                      </c:pt>
                      <c:pt idx="450">
                        <c:v>328.81552734374998</c:v>
                      </c:pt>
                      <c:pt idx="451">
                        <c:v>327.32547607421895</c:v>
                      </c:pt>
                      <c:pt idx="452">
                        <c:v>325.84924316406301</c:v>
                      </c:pt>
                      <c:pt idx="453">
                        <c:v>324.33527832031302</c:v>
                      </c:pt>
                      <c:pt idx="454">
                        <c:v>322.82384033203101</c:v>
                      </c:pt>
                      <c:pt idx="455">
                        <c:v>321.33881835937501</c:v>
                      </c:pt>
                      <c:pt idx="456">
                        <c:v>319.84246826171898</c:v>
                      </c:pt>
                      <c:pt idx="457">
                        <c:v>318.359948730469</c:v>
                      </c:pt>
                      <c:pt idx="458">
                        <c:v>316.81959228515603</c:v>
                      </c:pt>
                      <c:pt idx="459">
                        <c:v>315.29180908203102</c:v>
                      </c:pt>
                      <c:pt idx="460">
                        <c:v>313.78162841796899</c:v>
                      </c:pt>
                      <c:pt idx="461">
                        <c:v>312.32049560546898</c:v>
                      </c:pt>
                      <c:pt idx="462">
                        <c:v>310.8681640625</c:v>
                      </c:pt>
                      <c:pt idx="463">
                        <c:v>309.33031005859397</c:v>
                      </c:pt>
                      <c:pt idx="464">
                        <c:v>307.81634521484398</c:v>
                      </c:pt>
                      <c:pt idx="465">
                        <c:v>306.29610595703105</c:v>
                      </c:pt>
                      <c:pt idx="466">
                        <c:v>304.782153320313</c:v>
                      </c:pt>
                      <c:pt idx="467">
                        <c:v>303.29837646484395</c:v>
                      </c:pt>
                      <c:pt idx="468">
                        <c:v>301.814611816406</c:v>
                      </c:pt>
                      <c:pt idx="469">
                        <c:v>300.36102294921898</c:v>
                      </c:pt>
                      <c:pt idx="470">
                        <c:v>298.89107666015605</c:v>
                      </c:pt>
                      <c:pt idx="471">
                        <c:v>297.39345703125002</c:v>
                      </c:pt>
                      <c:pt idx="472">
                        <c:v>295.88201904296898</c:v>
                      </c:pt>
                      <c:pt idx="473">
                        <c:v>294.30771484374998</c:v>
                      </c:pt>
                      <c:pt idx="474">
                        <c:v>292.81640625</c:v>
                      </c:pt>
                      <c:pt idx="475">
                        <c:v>291.40556640624999</c:v>
                      </c:pt>
                      <c:pt idx="476">
                        <c:v>289.905432128906</c:v>
                      </c:pt>
                      <c:pt idx="477">
                        <c:v>288.34494628906299</c:v>
                      </c:pt>
                      <c:pt idx="478">
                        <c:v>286.81590576171897</c:v>
                      </c:pt>
                      <c:pt idx="479">
                        <c:v>285.36105957031299</c:v>
                      </c:pt>
                      <c:pt idx="480">
                        <c:v>283.893627929687</c:v>
                      </c:pt>
                      <c:pt idx="481">
                        <c:v>282.39099121093801</c:v>
                      </c:pt>
                      <c:pt idx="482">
                        <c:v>280.90345458984399</c:v>
                      </c:pt>
                      <c:pt idx="483">
                        <c:v>279.319091796875</c:v>
                      </c:pt>
                      <c:pt idx="484">
                        <c:v>277.77622070312498</c:v>
                      </c:pt>
                      <c:pt idx="485">
                        <c:v>276.36033935546897</c:v>
                      </c:pt>
                      <c:pt idx="486">
                        <c:v>274.88787841796898</c:v>
                      </c:pt>
                      <c:pt idx="487">
                        <c:v>273.40032958984398</c:v>
                      </c:pt>
                      <c:pt idx="488">
                        <c:v>271.90020751953102</c:v>
                      </c:pt>
                      <c:pt idx="489">
                        <c:v>270.37368164062502</c:v>
                      </c:pt>
                      <c:pt idx="490">
                        <c:v>268.88990478515603</c:v>
                      </c:pt>
                      <c:pt idx="491">
                        <c:v>267.41871337890603</c:v>
                      </c:pt>
                      <c:pt idx="492">
                        <c:v>265.88967285156201</c:v>
                      </c:pt>
                      <c:pt idx="493">
                        <c:v>264.39332275390603</c:v>
                      </c:pt>
                      <c:pt idx="494">
                        <c:v>262.86428222656201</c:v>
                      </c:pt>
                      <c:pt idx="495">
                        <c:v>261.37547607421897</c:v>
                      </c:pt>
                      <c:pt idx="496">
                        <c:v>259.91811523437502</c:v>
                      </c:pt>
                      <c:pt idx="497">
                        <c:v>258.39284667968701</c:v>
                      </c:pt>
                      <c:pt idx="498">
                        <c:v>256.89523925781299</c:v>
                      </c:pt>
                      <c:pt idx="499">
                        <c:v>255.42403564453102</c:v>
                      </c:pt>
                      <c:pt idx="500">
                        <c:v>253.92139892578103</c:v>
                      </c:pt>
                      <c:pt idx="501">
                        <c:v>252.39110107421897</c:v>
                      </c:pt>
                      <c:pt idx="502">
                        <c:v>250.91109619140602</c:v>
                      </c:pt>
                      <c:pt idx="503">
                        <c:v>249.43612060546897</c:v>
                      </c:pt>
                      <c:pt idx="504">
                        <c:v>247.87941894531301</c:v>
                      </c:pt>
                      <c:pt idx="505">
                        <c:v>246.34031982421897</c:v>
                      </c:pt>
                      <c:pt idx="506">
                        <c:v>244.88043212890602</c:v>
                      </c:pt>
                      <c:pt idx="507">
                        <c:v>243.35013427734398</c:v>
                      </c:pt>
                      <c:pt idx="508">
                        <c:v>241.86008300781299</c:v>
                      </c:pt>
                      <c:pt idx="509">
                        <c:v>240.406494140625</c:v>
                      </c:pt>
                      <c:pt idx="510">
                        <c:v>238.90007324218701</c:v>
                      </c:pt>
                      <c:pt idx="511">
                        <c:v>237.41378173828102</c:v>
                      </c:pt>
                      <c:pt idx="512">
                        <c:v>235.90988769531299</c:v>
                      </c:pt>
                      <c:pt idx="513">
                        <c:v>234.41102294921899</c:v>
                      </c:pt>
                      <c:pt idx="514">
                        <c:v>232.92474365234398</c:v>
                      </c:pt>
                      <c:pt idx="515">
                        <c:v>231.43845214843799</c:v>
                      </c:pt>
                      <c:pt idx="516">
                        <c:v>229.93833007812501</c:v>
                      </c:pt>
                      <c:pt idx="517">
                        <c:v>228.38037109375</c:v>
                      </c:pt>
                      <c:pt idx="518">
                        <c:v>226.86390380859399</c:v>
                      </c:pt>
                      <c:pt idx="519">
                        <c:v>225.34492187500001</c:v>
                      </c:pt>
                      <c:pt idx="520">
                        <c:v>223.83724365234397</c:v>
                      </c:pt>
                      <c:pt idx="521">
                        <c:v>222.39497070312501</c:v>
                      </c:pt>
                      <c:pt idx="522">
                        <c:v>220.933837890625</c:v>
                      </c:pt>
                      <c:pt idx="523">
                        <c:v>219.44125976562501</c:v>
                      </c:pt>
                      <c:pt idx="524">
                        <c:v>217.94239501953103</c:v>
                      </c:pt>
                      <c:pt idx="525">
                        <c:v>216.41082763671898</c:v>
                      </c:pt>
                      <c:pt idx="526">
                        <c:v>214.89813232421898</c:v>
                      </c:pt>
                      <c:pt idx="527">
                        <c:v>213.43951416015602</c:v>
                      </c:pt>
                      <c:pt idx="528">
                        <c:v>211.951977539062</c:v>
                      </c:pt>
                      <c:pt idx="529">
                        <c:v>210.44305419921898</c:v>
                      </c:pt>
                      <c:pt idx="530">
                        <c:v>208.91652832031301</c:v>
                      </c:pt>
                      <c:pt idx="531">
                        <c:v>207.39377441406199</c:v>
                      </c:pt>
                      <c:pt idx="532">
                        <c:v>205.93640136718699</c:v>
                      </c:pt>
                      <c:pt idx="533">
                        <c:v>204.41239013671901</c:v>
                      </c:pt>
                      <c:pt idx="534">
                        <c:v>202.88586425781301</c:v>
                      </c:pt>
                      <c:pt idx="535">
                        <c:v>201.44232177734401</c:v>
                      </c:pt>
                      <c:pt idx="536">
                        <c:v>199.93968505859399</c:v>
                      </c:pt>
                      <c:pt idx="537">
                        <c:v>198.45465698242199</c:v>
                      </c:pt>
                      <c:pt idx="538">
                        <c:v>196.93818359375001</c:v>
                      </c:pt>
                      <c:pt idx="539">
                        <c:v>195.41165771484401</c:v>
                      </c:pt>
                      <c:pt idx="540">
                        <c:v>193.94046630859401</c:v>
                      </c:pt>
                      <c:pt idx="541">
                        <c:v>192.31962890624999</c:v>
                      </c:pt>
                      <c:pt idx="542">
                        <c:v>190.71513061523402</c:v>
                      </c:pt>
                      <c:pt idx="543">
                        <c:v>189.27662353515601</c:v>
                      </c:pt>
                      <c:pt idx="544">
                        <c:v>187.86830444335902</c:v>
                      </c:pt>
                      <c:pt idx="545">
                        <c:v>186.426031494141</c:v>
                      </c:pt>
                      <c:pt idx="546">
                        <c:v>184.93973999023402</c:v>
                      </c:pt>
                      <c:pt idx="547">
                        <c:v>183.45471191406199</c:v>
                      </c:pt>
                      <c:pt idx="548">
                        <c:v>181.92567138671899</c:v>
                      </c:pt>
                      <c:pt idx="549">
                        <c:v>180.42680053710902</c:v>
                      </c:pt>
                      <c:pt idx="550">
                        <c:v>178.97697753906201</c:v>
                      </c:pt>
                      <c:pt idx="551">
                        <c:v>177.49320678710902</c:v>
                      </c:pt>
                      <c:pt idx="552">
                        <c:v>175.99182128906199</c:v>
                      </c:pt>
                      <c:pt idx="553">
                        <c:v>174.46151733398401</c:v>
                      </c:pt>
                      <c:pt idx="554">
                        <c:v>172.942541503906</c:v>
                      </c:pt>
                      <c:pt idx="555">
                        <c:v>171.44494018554698</c:v>
                      </c:pt>
                      <c:pt idx="556">
                        <c:v>169.96116333007802</c:v>
                      </c:pt>
                      <c:pt idx="557">
                        <c:v>168.47739257812501</c:v>
                      </c:pt>
                      <c:pt idx="558">
                        <c:v>166.90057373046901</c:v>
                      </c:pt>
                      <c:pt idx="559">
                        <c:v>165.41302490234401</c:v>
                      </c:pt>
                      <c:pt idx="560">
                        <c:v>163.97577514648401</c:v>
                      </c:pt>
                      <c:pt idx="561">
                        <c:v>162.473138427734</c:v>
                      </c:pt>
                      <c:pt idx="562">
                        <c:v>160.985589599609</c:v>
                      </c:pt>
                      <c:pt idx="563">
                        <c:v>159.46786499023401</c:v>
                      </c:pt>
                      <c:pt idx="564">
                        <c:v>157.896075439453</c:v>
                      </c:pt>
                      <c:pt idx="565">
                        <c:v>156.41230468750001</c:v>
                      </c:pt>
                      <c:pt idx="566">
                        <c:v>154.95367431640599</c:v>
                      </c:pt>
                      <c:pt idx="567">
                        <c:v>153.44223632812501</c:v>
                      </c:pt>
                      <c:pt idx="568">
                        <c:v>151.884271240234</c:v>
                      </c:pt>
                      <c:pt idx="569">
                        <c:v>150.36780395507802</c:v>
                      </c:pt>
                      <c:pt idx="570">
                        <c:v>148.96073608398402</c:v>
                      </c:pt>
                      <c:pt idx="571">
                        <c:v>147.49330444335902</c:v>
                      </c:pt>
                      <c:pt idx="572">
                        <c:v>145.959234619141</c:v>
                      </c:pt>
                      <c:pt idx="573">
                        <c:v>144.45534667968701</c:v>
                      </c:pt>
                      <c:pt idx="574">
                        <c:v>142.925042724609</c:v>
                      </c:pt>
                      <c:pt idx="575">
                        <c:v>141.409826660156</c:v>
                      </c:pt>
                      <c:pt idx="576">
                        <c:v>139.95623168945301</c:v>
                      </c:pt>
                      <c:pt idx="577">
                        <c:v>138.473718261719</c:v>
                      </c:pt>
                      <c:pt idx="578">
                        <c:v>136.974853515625</c:v>
                      </c:pt>
                      <c:pt idx="579">
                        <c:v>135.475988769531</c:v>
                      </c:pt>
                      <c:pt idx="580">
                        <c:v>133.98970336914098</c:v>
                      </c:pt>
                      <c:pt idx="581">
                        <c:v>132.49084472656199</c:v>
                      </c:pt>
                      <c:pt idx="582">
                        <c:v>131.00958862304699</c:v>
                      </c:pt>
                      <c:pt idx="583">
                        <c:v>129.52329101562501</c:v>
                      </c:pt>
                      <c:pt idx="584">
                        <c:v>127.99047241210901</c:v>
                      </c:pt>
                      <c:pt idx="585">
                        <c:v>126.45891723632801</c:v>
                      </c:pt>
                      <c:pt idx="586">
                        <c:v>125.00281372070302</c:v>
                      </c:pt>
                      <c:pt idx="587">
                        <c:v>123.515270996094</c:v>
                      </c:pt>
                      <c:pt idx="588">
                        <c:v>121.98873901367199</c:v>
                      </c:pt>
                      <c:pt idx="589">
                        <c:v>120.508740234375</c:v>
                      </c:pt>
                      <c:pt idx="590">
                        <c:v>118.97844238281201</c:v>
                      </c:pt>
                      <c:pt idx="591">
                        <c:v>117.43053588867198</c:v>
                      </c:pt>
                      <c:pt idx="592">
                        <c:v>115.97191162109399</c:v>
                      </c:pt>
                      <c:pt idx="593">
                        <c:v>114.48562011718801</c:v>
                      </c:pt>
                      <c:pt idx="594">
                        <c:v>112.95531616210901</c:v>
                      </c:pt>
                      <c:pt idx="595">
                        <c:v>111.48663330078099</c:v>
                      </c:pt>
                      <c:pt idx="596">
                        <c:v>109.99154663085901</c:v>
                      </c:pt>
                      <c:pt idx="597">
                        <c:v>108.46502075195301</c:v>
                      </c:pt>
                      <c:pt idx="598">
                        <c:v>107.007653808594</c:v>
                      </c:pt>
                      <c:pt idx="599">
                        <c:v>105.521362304688</c:v>
                      </c:pt>
                      <c:pt idx="600">
                        <c:v>104.008666992188</c:v>
                      </c:pt>
                      <c:pt idx="601">
                        <c:v>102.495971679688</c:v>
                      </c:pt>
                      <c:pt idx="602">
                        <c:v>100.982015991211</c:v>
                      </c:pt>
                      <c:pt idx="603">
                        <c:v>99.507043457031202</c:v>
                      </c:pt>
                      <c:pt idx="604">
                        <c:v>98.020755004882801</c:v>
                      </c:pt>
                      <c:pt idx="605">
                        <c:v>96.536984252929699</c:v>
                      </c:pt>
                      <c:pt idx="606">
                        <c:v>95.048181152343702</c:v>
                      </c:pt>
                      <c:pt idx="607">
                        <c:v>93.521652221679702</c:v>
                      </c:pt>
                      <c:pt idx="608">
                        <c:v>92.002670288085909</c:v>
                      </c:pt>
                      <c:pt idx="609">
                        <c:v>90.530215454101594</c:v>
                      </c:pt>
                      <c:pt idx="610">
                        <c:v>89.016262817382795</c:v>
                      </c:pt>
                      <c:pt idx="611">
                        <c:v>87.487222290039099</c:v>
                      </c:pt>
                      <c:pt idx="612">
                        <c:v>86.008474731445304</c:v>
                      </c:pt>
                      <c:pt idx="613">
                        <c:v>84.524697875976599</c:v>
                      </c:pt>
                      <c:pt idx="614">
                        <c:v>83.049725341796901</c:v>
                      </c:pt>
                      <c:pt idx="615">
                        <c:v>81.562179565429702</c:v>
                      </c:pt>
                      <c:pt idx="616">
                        <c:v>80.019308471679693</c:v>
                      </c:pt>
                      <c:pt idx="617">
                        <c:v>78.489007568359398</c:v>
                      </c:pt>
                      <c:pt idx="618">
                        <c:v>76.990145874023398</c:v>
                      </c:pt>
                      <c:pt idx="619">
                        <c:v>75.521463012695307</c:v>
                      </c:pt>
                      <c:pt idx="620">
                        <c:v>73.991162109374997</c:v>
                      </c:pt>
                      <c:pt idx="621">
                        <c:v>72.489782714843798</c:v>
                      </c:pt>
                      <c:pt idx="622">
                        <c:v>71.007266235351594</c:v>
                      </c:pt>
                      <c:pt idx="623">
                        <c:v>69.478225708007798</c:v>
                      </c:pt>
                      <c:pt idx="624">
                        <c:v>68.024630737304705</c:v>
                      </c:pt>
                      <c:pt idx="625">
                        <c:v>66.553430175781202</c:v>
                      </c:pt>
                      <c:pt idx="626">
                        <c:v>65.048278808593793</c:v>
                      </c:pt>
                      <c:pt idx="627">
                        <c:v>63.5494171142578</c:v>
                      </c:pt>
                      <c:pt idx="628">
                        <c:v>61.991455078125</c:v>
                      </c:pt>
                      <c:pt idx="629">
                        <c:v>60.488818359375003</c:v>
                      </c:pt>
                      <c:pt idx="630">
                        <c:v>59.016360473632801</c:v>
                      </c:pt>
                      <c:pt idx="631">
                        <c:v>57.535101318359395</c:v>
                      </c:pt>
                      <c:pt idx="632">
                        <c:v>56.0953369140625</c:v>
                      </c:pt>
                      <c:pt idx="633">
                        <c:v>54.565036010742197</c:v>
                      </c:pt>
                      <c:pt idx="634">
                        <c:v>53.017132568359401</c:v>
                      </c:pt>
                      <c:pt idx="635">
                        <c:v>51.474259948730506</c:v>
                      </c:pt>
                      <c:pt idx="636">
                        <c:v>49.948992919921899</c:v>
                      </c:pt>
                      <c:pt idx="637">
                        <c:v>48.510487365722703</c:v>
                      </c:pt>
                      <c:pt idx="638">
                        <c:v>47.027970886230499</c:v>
                      </c:pt>
                      <c:pt idx="639">
                        <c:v>45.510246276855497</c:v>
                      </c:pt>
                      <c:pt idx="640">
                        <c:v>44.022697448730497</c:v>
                      </c:pt>
                      <c:pt idx="641">
                        <c:v>42.536407470703104</c:v>
                      </c:pt>
                      <c:pt idx="642">
                        <c:v>41.036288452148398</c:v>
                      </c:pt>
                      <c:pt idx="643">
                        <c:v>39.519822692871102</c:v>
                      </c:pt>
                      <c:pt idx="644">
                        <c:v>38.066229248046895</c:v>
                      </c:pt>
                      <c:pt idx="645">
                        <c:v>36.549760437011699</c:v>
                      </c:pt>
                      <c:pt idx="646">
                        <c:v>35.021974182128901</c:v>
                      </c:pt>
                      <c:pt idx="647">
                        <c:v>33.572151184082003</c:v>
                      </c:pt>
                      <c:pt idx="648">
                        <c:v>32.097178649902297</c:v>
                      </c:pt>
                      <c:pt idx="649">
                        <c:v>30.597058105468697</c:v>
                      </c:pt>
                      <c:pt idx="650">
                        <c:v>29.095680236816399</c:v>
                      </c:pt>
                      <c:pt idx="651">
                        <c:v>27.579212951660203</c:v>
                      </c:pt>
                      <c:pt idx="652">
                        <c:v>26.036339569091801</c:v>
                      </c:pt>
                      <c:pt idx="653">
                        <c:v>24.563882446289099</c:v>
                      </c:pt>
                      <c:pt idx="654">
                        <c:v>23.077593231201199</c:v>
                      </c:pt>
                      <c:pt idx="655">
                        <c:v>21.563640594482401</c:v>
                      </c:pt>
                      <c:pt idx="656">
                        <c:v>20.079866790771497</c:v>
                      </c:pt>
                      <c:pt idx="657">
                        <c:v>18.519412994384801</c:v>
                      </c:pt>
                      <c:pt idx="658">
                        <c:v>16.974048614501999</c:v>
                      </c:pt>
                      <c:pt idx="659">
                        <c:v>15.471412658691401</c:v>
                      </c:pt>
                      <c:pt idx="660">
                        <c:v>14.047994995117199</c:v>
                      </c:pt>
                      <c:pt idx="661">
                        <c:v>12.625836181640599</c:v>
                      </c:pt>
                      <c:pt idx="662">
                        <c:v>11.1093692779541</c:v>
                      </c:pt>
                      <c:pt idx="663">
                        <c:v>9.5929130554199205</c:v>
                      </c:pt>
                      <c:pt idx="664">
                        <c:v>8.0513084411621101</c:v>
                      </c:pt>
                      <c:pt idx="665">
                        <c:v>6.556217575073239</c:v>
                      </c:pt>
                      <c:pt idx="666">
                        <c:v>5.0699346542358397</c:v>
                      </c:pt>
                      <c:pt idx="667">
                        <c:v>3.5534731864929201</c:v>
                      </c:pt>
                      <c:pt idx="668">
                        <c:v>2.0407809734344502</c:v>
                      </c:pt>
                      <c:pt idx="669">
                        <c:v>0.51048433780670199</c:v>
                      </c:pt>
                      <c:pt idx="670">
                        <c:v>-0.97580168247222898</c:v>
                      </c:pt>
                      <c:pt idx="671">
                        <c:v>-2.4620872497558599</c:v>
                      </c:pt>
                      <c:pt idx="672">
                        <c:v>-3.9772972106933602</c:v>
                      </c:pt>
                      <c:pt idx="673">
                        <c:v>-5.4183183670043906</c:v>
                      </c:pt>
                      <c:pt idx="674">
                        <c:v>-6.8756860733032195</c:v>
                      </c:pt>
                      <c:pt idx="675">
                        <c:v>-8.4198173522949205</c:v>
                      </c:pt>
                      <c:pt idx="676">
                        <c:v>-9.9023342132568395</c:v>
                      </c:pt>
                      <c:pt idx="677">
                        <c:v>-11.372275924682601</c:v>
                      </c:pt>
                      <c:pt idx="678">
                        <c:v>-12.913891601562501</c:v>
                      </c:pt>
                      <c:pt idx="679">
                        <c:v>-14.426587677001999</c:v>
                      </c:pt>
                      <c:pt idx="680">
                        <c:v>-15.9581451416016</c:v>
                      </c:pt>
                      <c:pt idx="681">
                        <c:v>-17.479641723632803</c:v>
                      </c:pt>
                      <c:pt idx="682">
                        <c:v>-18.949584197998</c:v>
                      </c:pt>
                      <c:pt idx="683">
                        <c:v>-20.4295860290527</c:v>
                      </c:pt>
                      <c:pt idx="684">
                        <c:v>-21.947310638427702</c:v>
                      </c:pt>
                      <c:pt idx="685">
                        <c:v>-23.4323425292969</c:v>
                      </c:pt>
                      <c:pt idx="686">
                        <c:v>-24.873363494873001</c:v>
                      </c:pt>
                      <c:pt idx="687">
                        <c:v>-26.456475830078102</c:v>
                      </c:pt>
                      <c:pt idx="688">
                        <c:v>-27.969171142578102</c:v>
                      </c:pt>
                      <c:pt idx="689">
                        <c:v>-29.373725891113299</c:v>
                      </c:pt>
                      <c:pt idx="690">
                        <c:v>-30.863786315917999</c:v>
                      </c:pt>
                      <c:pt idx="691">
                        <c:v>-32.404144287109396</c:v>
                      </c:pt>
                      <c:pt idx="692">
                        <c:v>-33.916841125488297</c:v>
                      </c:pt>
                      <c:pt idx="693">
                        <c:v>-35.366662597656202</c:v>
                      </c:pt>
                      <c:pt idx="694">
                        <c:v>-36.909489440917994</c:v>
                      </c:pt>
                      <c:pt idx="695">
                        <c:v>-38.430943298339798</c:v>
                      </c:pt>
                      <c:pt idx="696">
                        <c:v>-39.853102111816398</c:v>
                      </c:pt>
                      <c:pt idx="697">
                        <c:v>-41.367054748535203</c:v>
                      </c:pt>
                      <c:pt idx="698">
                        <c:v>-42.899867248535202</c:v>
                      </c:pt>
                      <c:pt idx="699">
                        <c:v>-44.366036987304696</c:v>
                      </c:pt>
                      <c:pt idx="700">
                        <c:v>-45.883764648437499</c:v>
                      </c:pt>
                      <c:pt idx="701">
                        <c:v>-47.375082397460901</c:v>
                      </c:pt>
                      <c:pt idx="702">
                        <c:v>-48.843765258789105</c:v>
                      </c:pt>
                      <c:pt idx="703">
                        <c:v>-50.370292663574205</c:v>
                      </c:pt>
                      <c:pt idx="704">
                        <c:v>-51.899334716796901</c:v>
                      </c:pt>
                      <c:pt idx="705">
                        <c:v>-53.385623168945301</c:v>
                      </c:pt>
                      <c:pt idx="706">
                        <c:v>-54.871911621093702</c:v>
                      </c:pt>
                      <c:pt idx="707">
                        <c:v>-56.372030639648401</c:v>
                      </c:pt>
                      <c:pt idx="708">
                        <c:v>-57.858319091796901</c:v>
                      </c:pt>
                      <c:pt idx="709">
                        <c:v>-59.363470458984395</c:v>
                      </c:pt>
                      <c:pt idx="710">
                        <c:v>-60.843472290039095</c:v>
                      </c:pt>
                      <c:pt idx="711">
                        <c:v>-62.380059814453105</c:v>
                      </c:pt>
                      <c:pt idx="712">
                        <c:v>-63.895269775390602</c:v>
                      </c:pt>
                      <c:pt idx="713">
                        <c:v>-65.351379394531293</c:v>
                      </c:pt>
                      <c:pt idx="714">
                        <c:v>-66.85401611328129</c:v>
                      </c:pt>
                      <c:pt idx="715">
                        <c:v>-68.341564941406205</c:v>
                      </c:pt>
                      <c:pt idx="716">
                        <c:v>-69.840429687500006</c:v>
                      </c:pt>
                      <c:pt idx="717">
                        <c:v>-71.384558105468699</c:v>
                      </c:pt>
                      <c:pt idx="718">
                        <c:v>-72.857012939453099</c:v>
                      </c:pt>
                      <c:pt idx="719">
                        <c:v>-74.328118896484398</c:v>
                      </c:pt>
                      <c:pt idx="720">
                        <c:v>-75.855810546875006</c:v>
                      </c:pt>
                      <c:pt idx="721">
                        <c:v>-77.420059204101591</c:v>
                      </c:pt>
                      <c:pt idx="722">
                        <c:v>-78.906347656250006</c:v>
                      </c:pt>
                      <c:pt idx="723">
                        <c:v>-80.375036621093699</c:v>
                      </c:pt>
                      <c:pt idx="724">
                        <c:v>-81.886474609375</c:v>
                      </c:pt>
                      <c:pt idx="725">
                        <c:v>-83.356414794921903</c:v>
                      </c:pt>
                      <c:pt idx="726">
                        <c:v>-84.842703247070304</c:v>
                      </c:pt>
                      <c:pt idx="727">
                        <c:v>-86.383062744140602</c:v>
                      </c:pt>
                      <c:pt idx="728">
                        <c:v>-87.899530029296898</c:v>
                      </c:pt>
                      <c:pt idx="729">
                        <c:v>-89.341806030273403</c:v>
                      </c:pt>
                      <c:pt idx="730">
                        <c:v>-90.877136230468707</c:v>
                      </c:pt>
                      <c:pt idx="731">
                        <c:v>-92.394863891601602</c:v>
                      </c:pt>
                      <c:pt idx="732">
                        <c:v>-93.842169189453102</c:v>
                      </c:pt>
                      <c:pt idx="733">
                        <c:v>-95.367437744140602</c:v>
                      </c:pt>
                      <c:pt idx="734">
                        <c:v>-96.875103759765608</c:v>
                      </c:pt>
                      <c:pt idx="735">
                        <c:v>-98.33372802734371</c:v>
                      </c:pt>
                      <c:pt idx="736">
                        <c:v>-99.827563476562503</c:v>
                      </c:pt>
                      <c:pt idx="737">
                        <c:v>-101.31134033203099</c:v>
                      </c:pt>
                      <c:pt idx="738">
                        <c:v>-102.801400756836</c:v>
                      </c:pt>
                      <c:pt idx="739">
                        <c:v>-104.350561523438</c:v>
                      </c:pt>
                      <c:pt idx="740">
                        <c:v>-105.89091796875</c:v>
                      </c:pt>
                      <c:pt idx="741">
                        <c:v>-107.33948364257802</c:v>
                      </c:pt>
                      <c:pt idx="742">
                        <c:v>-108.777990722656</c:v>
                      </c:pt>
                      <c:pt idx="743">
                        <c:v>-110.28314208984401</c:v>
                      </c:pt>
                      <c:pt idx="744">
                        <c:v>-111.81973266601599</c:v>
                      </c:pt>
                      <c:pt idx="745">
                        <c:v>-113.34500122070301</c:v>
                      </c:pt>
                      <c:pt idx="746">
                        <c:v>-114.87655639648401</c:v>
                      </c:pt>
                      <c:pt idx="747">
                        <c:v>-116.36159057617199</c:v>
                      </c:pt>
                      <c:pt idx="748">
                        <c:v>-117.81015625000001</c:v>
                      </c:pt>
                      <c:pt idx="749">
                        <c:v>-119.34421997070301</c:v>
                      </c:pt>
                      <c:pt idx="750">
                        <c:v>-120.92355346679699</c:v>
                      </c:pt>
                      <c:pt idx="751">
                        <c:v>-122.38344116210901</c:v>
                      </c:pt>
                      <c:pt idx="752">
                        <c:v>-123.811889648438</c:v>
                      </c:pt>
                      <c:pt idx="753">
                        <c:v>-125.310754394531</c:v>
                      </c:pt>
                      <c:pt idx="754">
                        <c:v>-126.809619140625</c:v>
                      </c:pt>
                      <c:pt idx="755">
                        <c:v>-128.32230834960902</c:v>
                      </c:pt>
                      <c:pt idx="756">
                        <c:v>-129.87650146484401</c:v>
                      </c:pt>
                      <c:pt idx="757">
                        <c:v>-131.43949584960902</c:v>
                      </c:pt>
                      <c:pt idx="758">
                        <c:v>-132.88554687499999</c:v>
                      </c:pt>
                      <c:pt idx="759">
                        <c:v>-134.335369873047</c:v>
                      </c:pt>
                      <c:pt idx="760">
                        <c:v>-135.90716552734401</c:v>
                      </c:pt>
                      <c:pt idx="761">
                        <c:v>-137.37962036132802</c:v>
                      </c:pt>
                      <c:pt idx="762">
                        <c:v>-138.82692871093801</c:v>
                      </c:pt>
                      <c:pt idx="763">
                        <c:v>-140.31196289062501</c:v>
                      </c:pt>
                      <c:pt idx="764">
                        <c:v>-141.82214355468801</c:v>
                      </c:pt>
                      <c:pt idx="765">
                        <c:v>-143.42914428710901</c:v>
                      </c:pt>
                      <c:pt idx="766">
                        <c:v>-144.92800292968701</c:v>
                      </c:pt>
                      <c:pt idx="767">
                        <c:v>-146.39417724609399</c:v>
                      </c:pt>
                      <c:pt idx="768">
                        <c:v>-147.84902343749999</c:v>
                      </c:pt>
                      <c:pt idx="769">
                        <c:v>-149.27601928710902</c:v>
                      </c:pt>
                      <c:pt idx="770">
                        <c:v>-150.80488281250001</c:v>
                      </c:pt>
                      <c:pt idx="771">
                        <c:v>-152.30877685546901</c:v>
                      </c:pt>
                      <c:pt idx="772">
                        <c:v>-153.76865844726598</c:v>
                      </c:pt>
                      <c:pt idx="773">
                        <c:v>-155.26500854492198</c:v>
                      </c:pt>
                      <c:pt idx="774">
                        <c:v>-156.80787963867198</c:v>
                      </c:pt>
                      <c:pt idx="775">
                        <c:v>-158.31303710937499</c:v>
                      </c:pt>
                      <c:pt idx="776">
                        <c:v>-159.78424072265599</c:v>
                      </c:pt>
                      <c:pt idx="777">
                        <c:v>-161.31327514648402</c:v>
                      </c:pt>
                      <c:pt idx="778">
                        <c:v>-162.891351318359</c:v>
                      </c:pt>
                      <c:pt idx="779">
                        <c:v>-164.362554931641</c:v>
                      </c:pt>
                      <c:pt idx="780">
                        <c:v>-165.81614990234399</c:v>
                      </c:pt>
                      <c:pt idx="781">
                        <c:v>-167.31626586914098</c:v>
                      </c:pt>
                      <c:pt idx="782">
                        <c:v>-168.77113037109399</c:v>
                      </c:pt>
                      <c:pt idx="783">
                        <c:v>-170.30017700195302</c:v>
                      </c:pt>
                      <c:pt idx="784">
                        <c:v>-171.83549804687499</c:v>
                      </c:pt>
                      <c:pt idx="785">
                        <c:v>-173.29285888671899</c:v>
                      </c:pt>
                      <c:pt idx="786">
                        <c:v>-174.77412109375001</c:v>
                      </c:pt>
                      <c:pt idx="787">
                        <c:v>-176.35471801757802</c:v>
                      </c:pt>
                      <c:pt idx="788">
                        <c:v>-177.84226684570302</c:v>
                      </c:pt>
                      <c:pt idx="789">
                        <c:v>-179.31472778320301</c:v>
                      </c:pt>
                      <c:pt idx="790">
                        <c:v>-180.87771606445301</c:v>
                      </c:pt>
                      <c:pt idx="791">
                        <c:v>-182.361492919922</c:v>
                      </c:pt>
                      <c:pt idx="792">
                        <c:v>-183.862872314453</c:v>
                      </c:pt>
                      <c:pt idx="793">
                        <c:v>-185.35545043945302</c:v>
                      </c:pt>
                      <c:pt idx="794">
                        <c:v>-186.79521484374999</c:v>
                      </c:pt>
                      <c:pt idx="795">
                        <c:v>-188.28652954101599</c:v>
                      </c:pt>
                      <c:pt idx="796">
                        <c:v>-189.80299682617198</c:v>
                      </c:pt>
                      <c:pt idx="797">
                        <c:v>-191.30060424804699</c:v>
                      </c:pt>
                      <c:pt idx="798">
                        <c:v>-192.81455688476598</c:v>
                      </c:pt>
                      <c:pt idx="799">
                        <c:v>-194.34862060546899</c:v>
                      </c:pt>
                      <c:pt idx="800">
                        <c:v>-195.84874267578101</c:v>
                      </c:pt>
                      <c:pt idx="801">
                        <c:v>-197.31995239257802</c:v>
                      </c:pt>
                      <c:pt idx="802">
                        <c:v>-198.792401123047</c:v>
                      </c:pt>
                      <c:pt idx="803">
                        <c:v>-200.34282226562499</c:v>
                      </c:pt>
                      <c:pt idx="804">
                        <c:v>-201.84169311523402</c:v>
                      </c:pt>
                      <c:pt idx="805">
                        <c:v>-203.291510009766</c:v>
                      </c:pt>
                      <c:pt idx="806">
                        <c:v>-204.79415283203099</c:v>
                      </c:pt>
                      <c:pt idx="807">
                        <c:v>-206.27917480468699</c:v>
                      </c:pt>
                      <c:pt idx="808">
                        <c:v>-207.81072998046898</c:v>
                      </c:pt>
                      <c:pt idx="809">
                        <c:v>-209.40516357421899</c:v>
                      </c:pt>
                      <c:pt idx="810">
                        <c:v>-210.87761230468701</c:v>
                      </c:pt>
                      <c:pt idx="811">
                        <c:v>-212.28845214843801</c:v>
                      </c:pt>
                      <c:pt idx="812">
                        <c:v>-213.786059570313</c:v>
                      </c:pt>
                      <c:pt idx="813">
                        <c:v>-215.28366699218699</c:v>
                      </c:pt>
                      <c:pt idx="814">
                        <c:v>-216.79510498046898</c:v>
                      </c:pt>
                      <c:pt idx="815">
                        <c:v>-218.33924560546899</c:v>
                      </c:pt>
                      <c:pt idx="816">
                        <c:v>-219.87205810546897</c:v>
                      </c:pt>
                      <c:pt idx="817">
                        <c:v>-221.37593994140602</c:v>
                      </c:pt>
                      <c:pt idx="818">
                        <c:v>-222.83330078124999</c:v>
                      </c:pt>
                      <c:pt idx="819">
                        <c:v>-224.29193115234398</c:v>
                      </c:pt>
                      <c:pt idx="820">
                        <c:v>-225.80715332031301</c:v>
                      </c:pt>
                      <c:pt idx="821">
                        <c:v>-227.31733398437501</c:v>
                      </c:pt>
                      <c:pt idx="822">
                        <c:v>-228.80738525390603</c:v>
                      </c:pt>
                      <c:pt idx="823">
                        <c:v>-230.31002197265602</c:v>
                      </c:pt>
                      <c:pt idx="824">
                        <c:v>-231.80511474609398</c:v>
                      </c:pt>
                      <c:pt idx="825">
                        <c:v>-233.30523681640602</c:v>
                      </c:pt>
                      <c:pt idx="826">
                        <c:v>-234.80410156249999</c:v>
                      </c:pt>
                      <c:pt idx="827">
                        <c:v>-236.289135742187</c:v>
                      </c:pt>
                      <c:pt idx="828">
                        <c:v>-237.76662597656201</c:v>
                      </c:pt>
                      <c:pt idx="829">
                        <c:v>-239.26800537109398</c:v>
                      </c:pt>
                      <c:pt idx="830">
                        <c:v>-240.80961914062499</c:v>
                      </c:pt>
                      <c:pt idx="831">
                        <c:v>-242.28081054687499</c:v>
                      </c:pt>
                      <c:pt idx="832">
                        <c:v>-243.78218994140602</c:v>
                      </c:pt>
                      <c:pt idx="833">
                        <c:v>-245.31124267578102</c:v>
                      </c:pt>
                      <c:pt idx="834">
                        <c:v>-246.81890869140602</c:v>
                      </c:pt>
                      <c:pt idx="835">
                        <c:v>-248.36680908203101</c:v>
                      </c:pt>
                      <c:pt idx="836">
                        <c:v>-249.83172607421898</c:v>
                      </c:pt>
                      <c:pt idx="837">
                        <c:v>-251.30544433593801</c:v>
                      </c:pt>
                      <c:pt idx="838">
                        <c:v>-252.86843261718701</c:v>
                      </c:pt>
                      <c:pt idx="839">
                        <c:v>-254.33333740234397</c:v>
                      </c:pt>
                      <c:pt idx="840">
                        <c:v>-255.77309570312499</c:v>
                      </c:pt>
                      <c:pt idx="841">
                        <c:v>-257.32100830078105</c:v>
                      </c:pt>
                      <c:pt idx="842">
                        <c:v>-258.887768554687</c:v>
                      </c:pt>
                      <c:pt idx="843">
                        <c:v>-260.39039306640603</c:v>
                      </c:pt>
                      <c:pt idx="844">
                        <c:v>-261.80878906250001</c:v>
                      </c:pt>
                      <c:pt idx="845">
                        <c:v>-263.295080566406</c:v>
                      </c:pt>
                      <c:pt idx="846">
                        <c:v>-264.81154785156201</c:v>
                      </c:pt>
                      <c:pt idx="847">
                        <c:v>-266.26892089843801</c:v>
                      </c:pt>
                      <c:pt idx="848">
                        <c:v>-267.78664550781298</c:v>
                      </c:pt>
                      <c:pt idx="849">
                        <c:v>-269.33076171875001</c:v>
                      </c:pt>
                      <c:pt idx="850">
                        <c:v>-270.86105957031299</c:v>
                      </c:pt>
                      <c:pt idx="851">
                        <c:v>-272.38508300781302</c:v>
                      </c:pt>
                      <c:pt idx="852">
                        <c:v>-278.42454833984397</c:v>
                      </c:pt>
                      <c:pt idx="853">
                        <c:v>-283.81140136718699</c:v>
                      </c:pt>
                      <c:pt idx="854">
                        <c:v>-284.48916015625002</c:v>
                      </c:pt>
                      <c:pt idx="855">
                        <c:v>-285.81951904296898</c:v>
                      </c:pt>
                      <c:pt idx="856">
                        <c:v>-287.31712646484397</c:v>
                      </c:pt>
                      <c:pt idx="857">
                        <c:v>-288.777014160156</c:v>
                      </c:pt>
                      <c:pt idx="858">
                        <c:v>-290.27587890625</c:v>
                      </c:pt>
                      <c:pt idx="859">
                        <c:v>-291.78857421875</c:v>
                      </c:pt>
                      <c:pt idx="860">
                        <c:v>-293.27486572265605</c:v>
                      </c:pt>
                      <c:pt idx="861">
                        <c:v>-294.82653808593699</c:v>
                      </c:pt>
                      <c:pt idx="862">
                        <c:v>-296.40084228515605</c:v>
                      </c:pt>
                      <c:pt idx="863">
                        <c:v>-297.86789550781202</c:v>
                      </c:pt>
                      <c:pt idx="864">
                        <c:v>-299.28842773437498</c:v>
                      </c:pt>
                      <c:pt idx="865">
                        <c:v>-300.842614746094</c:v>
                      </c:pt>
                      <c:pt idx="866">
                        <c:v>-302.39051513671899</c:v>
                      </c:pt>
                      <c:pt idx="867">
                        <c:v>-303.83154296875</c:v>
                      </c:pt>
                      <c:pt idx="868">
                        <c:v>-305.29393310546897</c:v>
                      </c:pt>
                      <c:pt idx="869">
                        <c:v>-306.851892089844</c:v>
                      </c:pt>
                      <c:pt idx="870">
                        <c:v>-308.33945312499998</c:v>
                      </c:pt>
                      <c:pt idx="871">
                        <c:v>-309.82322998046897</c:v>
                      </c:pt>
                      <c:pt idx="872">
                        <c:v>-311.44782714843802</c:v>
                      </c:pt>
                      <c:pt idx="873">
                        <c:v>-312.919018554687</c:v>
                      </c:pt>
                      <c:pt idx="874">
                        <c:v>-314.29969482421899</c:v>
                      </c:pt>
                      <c:pt idx="875">
                        <c:v>-315.79855957031299</c:v>
                      </c:pt>
                      <c:pt idx="876">
                        <c:v>-317.26973876953105</c:v>
                      </c:pt>
                      <c:pt idx="877">
                        <c:v>-318.772387695313</c:v>
                      </c:pt>
                      <c:pt idx="878">
                        <c:v>-320.30521240234395</c:v>
                      </c:pt>
                      <c:pt idx="879">
                        <c:v>-321.76257324218801</c:v>
                      </c:pt>
                      <c:pt idx="880">
                        <c:v>-323.27526855468699</c:v>
                      </c:pt>
                      <c:pt idx="881">
                        <c:v>-324.828210449219</c:v>
                      </c:pt>
                      <c:pt idx="882">
                        <c:v>-326.318273925781</c:v>
                      </c:pt>
                      <c:pt idx="883">
                        <c:v>-327.83222656250001</c:v>
                      </c:pt>
                      <c:pt idx="884">
                        <c:v>-329.35120849609399</c:v>
                      </c:pt>
                      <c:pt idx="885">
                        <c:v>-330.80731201171898</c:v>
                      </c:pt>
                      <c:pt idx="886">
                        <c:v>-332.30869140624998</c:v>
                      </c:pt>
                      <c:pt idx="887">
                        <c:v>-333.83900146484399</c:v>
                      </c:pt>
                      <c:pt idx="888">
                        <c:v>-335.38187255859395</c:v>
                      </c:pt>
                      <c:pt idx="889">
                        <c:v>-336.85432128906302</c:v>
                      </c:pt>
                      <c:pt idx="890">
                        <c:v>-338.34312744140601</c:v>
                      </c:pt>
                      <c:pt idx="891">
                        <c:v>-339.86210937499999</c:v>
                      </c:pt>
                      <c:pt idx="892">
                        <c:v>-341.34713134765605</c:v>
                      </c:pt>
                      <c:pt idx="893">
                        <c:v>-342.91011962890605</c:v>
                      </c:pt>
                      <c:pt idx="894">
                        <c:v>-344.38132324218799</c:v>
                      </c:pt>
                      <c:pt idx="895">
                        <c:v>-345.80349121093701</c:v>
                      </c:pt>
                      <c:pt idx="896">
                        <c:v>-351.78007812499999</c:v>
                      </c:pt>
                      <c:pt idx="897">
                        <c:v>-356.75950927734397</c:v>
                      </c:pt>
                      <c:pt idx="898">
                        <c:v>-357.690026855469</c:v>
                      </c:pt>
                      <c:pt idx="899">
                        <c:v>-359.310864257812</c:v>
                      </c:pt>
                      <c:pt idx="900">
                        <c:v>-360.779541015625</c:v>
                      </c:pt>
                      <c:pt idx="901">
                        <c:v>-362.27338867187501</c:v>
                      </c:pt>
                      <c:pt idx="902">
                        <c:v>-363.835119628906</c:v>
                      </c:pt>
                      <c:pt idx="903">
                        <c:v>-365.36163330078102</c:v>
                      </c:pt>
                      <c:pt idx="904">
                        <c:v>-366.86301269531299</c:v>
                      </c:pt>
                      <c:pt idx="905">
                        <c:v>-368.43858642578101</c:v>
                      </c:pt>
                      <c:pt idx="906">
                        <c:v>-369.908520507812</c:v>
                      </c:pt>
                      <c:pt idx="907">
                        <c:v>-371.34953613281198</c:v>
                      </c:pt>
                      <c:pt idx="908">
                        <c:v>-372.84589843750001</c:v>
                      </c:pt>
                      <c:pt idx="909">
                        <c:v>-374.28818359374998</c:v>
                      </c:pt>
                      <c:pt idx="910">
                        <c:v>-375.78200683593701</c:v>
                      </c:pt>
                      <c:pt idx="911">
                        <c:v>-377.34123535156198</c:v>
                      </c:pt>
                      <c:pt idx="912">
                        <c:v>-378.84011230468701</c:v>
                      </c:pt>
                      <c:pt idx="913">
                        <c:v>-380.29620361328102</c:v>
                      </c:pt>
                      <c:pt idx="914">
                        <c:v>-381.79631347656198</c:v>
                      </c:pt>
                      <c:pt idx="915">
                        <c:v>-383.34045410156199</c:v>
                      </c:pt>
                      <c:pt idx="916">
                        <c:v>-384.89338378906302</c:v>
                      </c:pt>
                      <c:pt idx="917">
                        <c:v>-386.37967529296895</c:v>
                      </c:pt>
                      <c:pt idx="918">
                        <c:v>-387.81693115234395</c:v>
                      </c:pt>
                      <c:pt idx="919">
                        <c:v>-389.29442138671897</c:v>
                      </c:pt>
                      <c:pt idx="920">
                        <c:v>-390.82849121093699</c:v>
                      </c:pt>
                      <c:pt idx="921">
                        <c:v>-392.32861328125</c:v>
                      </c:pt>
                      <c:pt idx="922">
                        <c:v>-393.813635253906</c:v>
                      </c:pt>
                      <c:pt idx="923">
                        <c:v>-395.31501464843802</c:v>
                      </c:pt>
                      <c:pt idx="924">
                        <c:v>-396.79880371093702</c:v>
                      </c:pt>
                      <c:pt idx="925">
                        <c:v>-398.32784423828105</c:v>
                      </c:pt>
                      <c:pt idx="926">
                        <c:v>-399.864416503906</c:v>
                      </c:pt>
                      <c:pt idx="927">
                        <c:v>-401.3720703125</c:v>
                      </c:pt>
                      <c:pt idx="928">
                        <c:v>-402.889807128906</c:v>
                      </c:pt>
                      <c:pt idx="929">
                        <c:v>-404.43771972656202</c:v>
                      </c:pt>
                      <c:pt idx="930">
                        <c:v>-405.90766601562501</c:v>
                      </c:pt>
                      <c:pt idx="931">
                        <c:v>-407.35999755859399</c:v>
                      </c:pt>
                      <c:pt idx="932">
                        <c:v>-408.93681640624999</c:v>
                      </c:pt>
                      <c:pt idx="933">
                        <c:v>-410.48723144531294</c:v>
                      </c:pt>
                      <c:pt idx="934">
                        <c:v>-411.91440429687498</c:v>
                      </c:pt>
                      <c:pt idx="935">
                        <c:v>-413.32524414062499</c:v>
                      </c:pt>
                      <c:pt idx="936">
                        <c:v>-414.83166503906295</c:v>
                      </c:pt>
                      <c:pt idx="937">
                        <c:v>-416.33681640625002</c:v>
                      </c:pt>
                      <c:pt idx="938">
                        <c:v>-417.83190917968705</c:v>
                      </c:pt>
                      <c:pt idx="939">
                        <c:v>-419.38735351562502</c:v>
                      </c:pt>
                      <c:pt idx="940">
                        <c:v>-420.89250488281203</c:v>
                      </c:pt>
                      <c:pt idx="941">
                        <c:v>-422.35366210937502</c:v>
                      </c:pt>
                      <c:pt idx="942">
                        <c:v>-423.83745117187499</c:v>
                      </c:pt>
                      <c:pt idx="943">
                        <c:v>-425.40168457031297</c:v>
                      </c:pt>
                      <c:pt idx="944">
                        <c:v>-426.90053710937502</c:v>
                      </c:pt>
                      <c:pt idx="945">
                        <c:v>-428.30888671874999</c:v>
                      </c:pt>
                      <c:pt idx="946">
                        <c:v>-429.83039550781206</c:v>
                      </c:pt>
                      <c:pt idx="947">
                        <c:v>-431.37954101562502</c:v>
                      </c:pt>
                      <c:pt idx="948">
                        <c:v>-432.86833496093703</c:v>
                      </c:pt>
                      <c:pt idx="949">
                        <c:v>-434.37348632812501</c:v>
                      </c:pt>
                      <c:pt idx="950">
                        <c:v>-440.19667968750002</c:v>
                      </c:pt>
                      <c:pt idx="951">
                        <c:v>-445.42255859375001</c:v>
                      </c:pt>
                      <c:pt idx="952">
                        <c:v>-446.30903320312501</c:v>
                      </c:pt>
                      <c:pt idx="953">
                        <c:v>-447.831787109375</c:v>
                      </c:pt>
                      <c:pt idx="954">
                        <c:v>-449.29421386718798</c:v>
                      </c:pt>
                      <c:pt idx="955">
                        <c:v>-450.81196289062501</c:v>
                      </c:pt>
                      <c:pt idx="956">
                        <c:v>-452.38122558593705</c:v>
                      </c:pt>
                      <c:pt idx="957">
                        <c:v>-453.90395507812502</c:v>
                      </c:pt>
                      <c:pt idx="958">
                        <c:v>-455.40407714843798</c:v>
                      </c:pt>
                      <c:pt idx="959">
                        <c:v>-456.87780761718795</c:v>
                      </c:pt>
                      <c:pt idx="960">
                        <c:v>-458.37919921874999</c:v>
                      </c:pt>
                      <c:pt idx="961">
                        <c:v>-459.90571289062501</c:v>
                      </c:pt>
                      <c:pt idx="962">
                        <c:v>-461.395751953125</c:v>
                      </c:pt>
                      <c:pt idx="963">
                        <c:v>-462.88708496093705</c:v>
                      </c:pt>
                      <c:pt idx="964">
                        <c:v>-464.34572753906298</c:v>
                      </c:pt>
                      <c:pt idx="965">
                        <c:v>-465.80937499999999</c:v>
                      </c:pt>
                      <c:pt idx="966">
                        <c:v>-467.35476074218798</c:v>
                      </c:pt>
                      <c:pt idx="967">
                        <c:v>-468.94792480468703</c:v>
                      </c:pt>
                      <c:pt idx="968">
                        <c:v>-470.40278320312501</c:v>
                      </c:pt>
                      <c:pt idx="969">
                        <c:v>-471.85134277343798</c:v>
                      </c:pt>
                      <c:pt idx="970">
                        <c:v>-473.38039550781207</c:v>
                      </c:pt>
                      <c:pt idx="971">
                        <c:v>-474.92202148437502</c:v>
                      </c:pt>
                      <c:pt idx="972">
                        <c:v>-476.44350585937502</c:v>
                      </c:pt>
                      <c:pt idx="973">
                        <c:v>-477.92224121093705</c:v>
                      </c:pt>
                      <c:pt idx="974">
                        <c:v>-479.47138671875001</c:v>
                      </c:pt>
                      <c:pt idx="975">
                        <c:v>-480.92624511718793</c:v>
                      </c:pt>
                      <c:pt idx="976">
                        <c:v>-482.36350097656202</c:v>
                      </c:pt>
                      <c:pt idx="977">
                        <c:v>-484.00571289062498</c:v>
                      </c:pt>
                      <c:pt idx="978">
                        <c:v>-485.53225097656207</c:v>
                      </c:pt>
                      <c:pt idx="979">
                        <c:v>-486.94687499999998</c:v>
                      </c:pt>
                      <c:pt idx="980">
                        <c:v>-488.42182617187501</c:v>
                      </c:pt>
                      <c:pt idx="981">
                        <c:v>-489.86535644531295</c:v>
                      </c:pt>
                      <c:pt idx="982">
                        <c:v>-491.38562011718795</c:v>
                      </c:pt>
                      <c:pt idx="983">
                        <c:v>-492.910888671875</c:v>
                      </c:pt>
                      <c:pt idx="984">
                        <c:v>-494.44243164062499</c:v>
                      </c:pt>
                      <c:pt idx="985">
                        <c:v>-495.919921875</c:v>
                      </c:pt>
                      <c:pt idx="986">
                        <c:v>-497.35590820312501</c:v>
                      </c:pt>
                      <c:pt idx="987">
                        <c:v>-498.86481933593706</c:v>
                      </c:pt>
                      <c:pt idx="988">
                        <c:v>-500.36242675781205</c:v>
                      </c:pt>
                      <c:pt idx="989">
                        <c:v>-501.91535644531297</c:v>
                      </c:pt>
                      <c:pt idx="990">
                        <c:v>-503.40417480468705</c:v>
                      </c:pt>
                      <c:pt idx="991">
                        <c:v>-504.89426269531293</c:v>
                      </c:pt>
                      <c:pt idx="992">
                        <c:v>-506.42202148437502</c:v>
                      </c:pt>
                      <c:pt idx="993">
                        <c:v>-507.88188476562499</c:v>
                      </c:pt>
                      <c:pt idx="994">
                        <c:v>-509.37321777343794</c:v>
                      </c:pt>
                      <c:pt idx="995">
                        <c:v>-510.88339843749998</c:v>
                      </c:pt>
                      <c:pt idx="996">
                        <c:v>-512.43508300781207</c:v>
                      </c:pt>
                      <c:pt idx="997">
                        <c:v>-513.97292480468707</c:v>
                      </c:pt>
                      <c:pt idx="998">
                        <c:v>-515.40261230468707</c:v>
                      </c:pt>
                      <c:pt idx="999">
                        <c:v>-516.853686523438</c:v>
                      </c:pt>
                      <c:pt idx="1000">
                        <c:v>-518.387768554687</c:v>
                      </c:pt>
                      <c:pt idx="1001">
                        <c:v>-519.908032226562</c:v>
                      </c:pt>
                      <c:pt idx="1002">
                        <c:v>-521.4345703125</c:v>
                      </c:pt>
                      <c:pt idx="1003">
                        <c:v>-522.92714843750002</c:v>
                      </c:pt>
                      <c:pt idx="1004">
                        <c:v>-524.40085449218793</c:v>
                      </c:pt>
                      <c:pt idx="1005">
                        <c:v>-525.91730957031291</c:v>
                      </c:pt>
                      <c:pt idx="1006">
                        <c:v>-527.43378906249995</c:v>
                      </c:pt>
                      <c:pt idx="1007">
                        <c:v>-528.94145507812505</c:v>
                      </c:pt>
                      <c:pt idx="1008">
                        <c:v>-530.42519531250002</c:v>
                      </c:pt>
                      <c:pt idx="1009">
                        <c:v>-531.89387207031291</c:v>
                      </c:pt>
                      <c:pt idx="1010">
                        <c:v>-533.39150390625002</c:v>
                      </c:pt>
                      <c:pt idx="1011">
                        <c:v>-534.89667968749995</c:v>
                      </c:pt>
                      <c:pt idx="1012">
                        <c:v>-536.41564941406295</c:v>
                      </c:pt>
                      <c:pt idx="1013">
                        <c:v>-537.89938964843793</c:v>
                      </c:pt>
                      <c:pt idx="1014">
                        <c:v>-539.36557617187498</c:v>
                      </c:pt>
                      <c:pt idx="1015">
                        <c:v>-540.90219726562498</c:v>
                      </c:pt>
                      <c:pt idx="1016">
                        <c:v>-542.42243652343791</c:v>
                      </c:pt>
                      <c:pt idx="1017">
                        <c:v>-543.88732910156205</c:v>
                      </c:pt>
                      <c:pt idx="1018">
                        <c:v>-545.36103515624995</c:v>
                      </c:pt>
                      <c:pt idx="1019">
                        <c:v>-546.881274414063</c:v>
                      </c:pt>
                      <c:pt idx="1020">
                        <c:v>-548.382641601562</c:v>
                      </c:pt>
                      <c:pt idx="1021">
                        <c:v>-549.85761718749995</c:v>
                      </c:pt>
                      <c:pt idx="1022">
                        <c:v>-551.396728515625</c:v>
                      </c:pt>
                      <c:pt idx="1023">
                        <c:v>-552.909423828125</c:v>
                      </c:pt>
                      <c:pt idx="1024">
                        <c:v>-554.45104980468705</c:v>
                      </c:pt>
                      <c:pt idx="1025">
                        <c:v>-555.98637695312505</c:v>
                      </c:pt>
                      <c:pt idx="1026">
                        <c:v>-557.42739257812502</c:v>
                      </c:pt>
                      <c:pt idx="1027">
                        <c:v>-558.89230957031293</c:v>
                      </c:pt>
                      <c:pt idx="1028">
                        <c:v>-560.381103515625</c:v>
                      </c:pt>
                      <c:pt idx="1029">
                        <c:v>-561.88752441406291</c:v>
                      </c:pt>
                      <c:pt idx="1030">
                        <c:v>-563.42412109375005</c:v>
                      </c:pt>
                      <c:pt idx="1031">
                        <c:v>-564.97451171875002</c:v>
                      </c:pt>
                      <c:pt idx="1032">
                        <c:v>-566.443188476562</c:v>
                      </c:pt>
                      <c:pt idx="1033">
                        <c:v>-567.89931640625002</c:v>
                      </c:pt>
                      <c:pt idx="1034">
                        <c:v>-569.454760742188</c:v>
                      </c:pt>
                      <c:pt idx="1035">
                        <c:v>-570.98002929687505</c:v>
                      </c:pt>
                      <c:pt idx="1036">
                        <c:v>-572.514086914063</c:v>
                      </c:pt>
                      <c:pt idx="1037">
                        <c:v>-574.00288085937495</c:v>
                      </c:pt>
                      <c:pt idx="1038">
                        <c:v>-575.49296875000005</c:v>
                      </c:pt>
                      <c:pt idx="1039">
                        <c:v>-577.037109375</c:v>
                      </c:pt>
                      <c:pt idx="1040">
                        <c:v>-578.45925292968798</c:v>
                      </c:pt>
                      <c:pt idx="1041">
                        <c:v>-579.90402832031202</c:v>
                      </c:pt>
                      <c:pt idx="1042">
                        <c:v>-581.397875976563</c:v>
                      </c:pt>
                      <c:pt idx="1043">
                        <c:v>-582.91435546875005</c:v>
                      </c:pt>
                      <c:pt idx="1044">
                        <c:v>-584.50249023437505</c:v>
                      </c:pt>
                      <c:pt idx="1045">
                        <c:v>-586.03278808593791</c:v>
                      </c:pt>
                      <c:pt idx="1046">
                        <c:v>-587.48386230468702</c:v>
                      </c:pt>
                      <c:pt idx="1047">
                        <c:v>-588.957592773437</c:v>
                      </c:pt>
                      <c:pt idx="1048">
                        <c:v>-590.431323242188</c:v>
                      </c:pt>
                      <c:pt idx="1049">
                        <c:v>-591.93017578125</c:v>
                      </c:pt>
                      <c:pt idx="1050">
                        <c:v>-593.44411621093707</c:v>
                      </c:pt>
                      <c:pt idx="1051">
                        <c:v>-594.980712890625</c:v>
                      </c:pt>
                      <c:pt idx="1052">
                        <c:v>-596.50520019531291</c:v>
                      </c:pt>
                      <c:pt idx="1053">
                        <c:v>-597.96303710937502</c:v>
                      </c:pt>
                      <c:pt idx="1054">
                        <c:v>-599.42419433593795</c:v>
                      </c:pt>
                      <c:pt idx="1055">
                        <c:v>-600.94697265624995</c:v>
                      </c:pt>
                      <c:pt idx="1056">
                        <c:v>-602.492358398438</c:v>
                      </c:pt>
                      <c:pt idx="1057">
                        <c:v>-603.99873046874995</c:v>
                      </c:pt>
                      <c:pt idx="1058">
                        <c:v>-605.45107421875002</c:v>
                      </c:pt>
                      <c:pt idx="1059">
                        <c:v>-606.92355957031202</c:v>
                      </c:pt>
                      <c:pt idx="1060">
                        <c:v>-608.42368164062498</c:v>
                      </c:pt>
                      <c:pt idx="1061">
                        <c:v>-609.97912597656295</c:v>
                      </c:pt>
                      <c:pt idx="1062">
                        <c:v>-611.50439453125</c:v>
                      </c:pt>
                      <c:pt idx="1063">
                        <c:v>-612.97055664062498</c:v>
                      </c:pt>
                      <c:pt idx="1064">
                        <c:v>-614.49333496093709</c:v>
                      </c:pt>
                      <c:pt idx="1065">
                        <c:v>-615.97585449218798</c:v>
                      </c:pt>
                      <c:pt idx="1066">
                        <c:v>-617.44826660156207</c:v>
                      </c:pt>
                      <c:pt idx="1067">
                        <c:v>-618.977294921875</c:v>
                      </c:pt>
                      <c:pt idx="1068">
                        <c:v>-620.481201171875</c:v>
                      </c:pt>
                      <c:pt idx="1069">
                        <c:v>-621.96247558593791</c:v>
                      </c:pt>
                      <c:pt idx="1070">
                        <c:v>-623.49782714843798</c:v>
                      </c:pt>
                      <c:pt idx="1071">
                        <c:v>-625.007983398438</c:v>
                      </c:pt>
                      <c:pt idx="1072">
                        <c:v>-626.46157226562502</c:v>
                      </c:pt>
                      <c:pt idx="1073">
                        <c:v>-627.91899414062505</c:v>
                      </c:pt>
                      <c:pt idx="1074">
                        <c:v>-629.44301757812502</c:v>
                      </c:pt>
                      <c:pt idx="1075">
                        <c:v>-630.949389648438</c:v>
                      </c:pt>
                      <c:pt idx="1076">
                        <c:v>-632.43691406250002</c:v>
                      </c:pt>
                      <c:pt idx="1077">
                        <c:v>-633.96472167968795</c:v>
                      </c:pt>
                      <c:pt idx="1078">
                        <c:v>-635.45729980468707</c:v>
                      </c:pt>
                      <c:pt idx="1079">
                        <c:v>-636.972485351562</c:v>
                      </c:pt>
                      <c:pt idx="1080">
                        <c:v>-638.51032714843791</c:v>
                      </c:pt>
                      <c:pt idx="1081">
                        <c:v>-640.02177734375005</c:v>
                      </c:pt>
                      <c:pt idx="1082">
                        <c:v>-641.49423828124998</c:v>
                      </c:pt>
                      <c:pt idx="1083">
                        <c:v>-643.030834960937</c:v>
                      </c:pt>
                      <c:pt idx="1084">
                        <c:v>-644.59130859375</c:v>
                      </c:pt>
                      <c:pt idx="1085">
                        <c:v>-646.04111328124998</c:v>
                      </c:pt>
                      <c:pt idx="1086">
                        <c:v>-647.47709960937505</c:v>
                      </c:pt>
                      <c:pt idx="1087">
                        <c:v>-649.011157226563</c:v>
                      </c:pt>
                      <c:pt idx="1088">
                        <c:v>-650.517578125</c:v>
                      </c:pt>
                      <c:pt idx="1089">
                        <c:v>-652.00139160156209</c:v>
                      </c:pt>
                      <c:pt idx="1090">
                        <c:v>-653.594555664062</c:v>
                      </c:pt>
                      <c:pt idx="1091">
                        <c:v>-655.06447753906298</c:v>
                      </c:pt>
                      <c:pt idx="1092">
                        <c:v>-656.48159179687502</c:v>
                      </c:pt>
                      <c:pt idx="1093">
                        <c:v>-658.00937499999998</c:v>
                      </c:pt>
                      <c:pt idx="1094">
                        <c:v>-659.548510742188</c:v>
                      </c:pt>
                      <c:pt idx="1095">
                        <c:v>-661.06247558593793</c:v>
                      </c:pt>
                      <c:pt idx="1096">
                        <c:v>-662.56884765625</c:v>
                      </c:pt>
                      <c:pt idx="1097">
                        <c:v>-664.06394042968793</c:v>
                      </c:pt>
                      <c:pt idx="1098">
                        <c:v>-665.52258300781205</c:v>
                      </c:pt>
                      <c:pt idx="1099">
                        <c:v>-667.00131835937498</c:v>
                      </c:pt>
                      <c:pt idx="1100">
                        <c:v>-668.55551757812498</c:v>
                      </c:pt>
                      <c:pt idx="1101">
                        <c:v>-670.05812988281298</c:v>
                      </c:pt>
                      <c:pt idx="1102">
                        <c:v>-671.55070800781209</c:v>
                      </c:pt>
                      <c:pt idx="1103">
                        <c:v>-673.06467285156202</c:v>
                      </c:pt>
                      <c:pt idx="1104">
                        <c:v>-674.530834960937</c:v>
                      </c:pt>
                      <c:pt idx="1105">
                        <c:v>-676.034741210937</c:v>
                      </c:pt>
                      <c:pt idx="1106">
                        <c:v>-677.56252441406207</c:v>
                      </c:pt>
                      <c:pt idx="1107">
                        <c:v>-679.06889648437505</c:v>
                      </c:pt>
                      <c:pt idx="1108">
                        <c:v>-680.49230957031205</c:v>
                      </c:pt>
                      <c:pt idx="1109">
                        <c:v>-686.69152832031205</c:v>
                      </c:pt>
                      <c:pt idx="1110">
                        <c:v>-692.00417480468707</c:v>
                      </c:pt>
                      <c:pt idx="1111">
                        <c:v>-692.98996582031202</c:v>
                      </c:pt>
                      <c:pt idx="1112">
                        <c:v>-694.555493164062</c:v>
                      </c:pt>
                      <c:pt idx="1113">
                        <c:v>-695.87707519531295</c:v>
                      </c:pt>
                      <c:pt idx="1114">
                        <c:v>-697.21499023437502</c:v>
                      </c:pt>
                      <c:pt idx="1115">
                        <c:v>-698.72768554687502</c:v>
                      </c:pt>
                      <c:pt idx="1116">
                        <c:v>-700.15107421874995</c:v>
                      </c:pt>
                      <c:pt idx="1117">
                        <c:v>-701.65244140624998</c:v>
                      </c:pt>
                      <c:pt idx="1118">
                        <c:v>-703.24562988281298</c:v>
                      </c:pt>
                      <c:pt idx="1119">
                        <c:v>-704.67158203124995</c:v>
                      </c:pt>
                      <c:pt idx="1120">
                        <c:v>-706.13395996093709</c:v>
                      </c:pt>
                      <c:pt idx="1121">
                        <c:v>-707.66677246093707</c:v>
                      </c:pt>
                      <c:pt idx="1122">
                        <c:v>-709.14050292968795</c:v>
                      </c:pt>
                      <c:pt idx="1123">
                        <c:v>-710.59533691406205</c:v>
                      </c:pt>
                      <c:pt idx="1124">
                        <c:v>-712.13193359374998</c:v>
                      </c:pt>
                      <c:pt idx="1125">
                        <c:v>-713.64338378906291</c:v>
                      </c:pt>
                      <c:pt idx="1126">
                        <c:v>-715.08312988281295</c:v>
                      </c:pt>
                      <c:pt idx="1127">
                        <c:v>-716.61594238281293</c:v>
                      </c:pt>
                      <c:pt idx="1128">
                        <c:v>-718.12363281249998</c:v>
                      </c:pt>
                      <c:pt idx="1129">
                        <c:v>-719.58225097656293</c:v>
                      </c:pt>
                      <c:pt idx="1130">
                        <c:v>-721.12763671874995</c:v>
                      </c:pt>
                      <c:pt idx="1131">
                        <c:v>-747.58784179687495</c:v>
                      </c:pt>
                      <c:pt idx="1132">
                        <c:v>-767.23400878906295</c:v>
                      </c:pt>
                      <c:pt idx="1133">
                        <c:v>-767.88916015625</c:v>
                      </c:pt>
                      <c:pt idx="1134">
                        <c:v>-769.27609863281293</c:v>
                      </c:pt>
                      <c:pt idx="1135">
                        <c:v>-770.81140136718705</c:v>
                      </c:pt>
                      <c:pt idx="1136">
                        <c:v>-772.22226562499998</c:v>
                      </c:pt>
                      <c:pt idx="1137">
                        <c:v>-773.68593750000002</c:v>
                      </c:pt>
                      <c:pt idx="1138">
                        <c:v>-775.197338867187</c:v>
                      </c:pt>
                      <c:pt idx="1139">
                        <c:v>-776.73017578124995</c:v>
                      </c:pt>
                      <c:pt idx="1140">
                        <c:v>-778.290698242188</c:v>
                      </c:pt>
                      <c:pt idx="1141">
                        <c:v>-779.79960937500005</c:v>
                      </c:pt>
                      <c:pt idx="1142">
                        <c:v>-781.23056640624998</c:v>
                      </c:pt>
                      <c:pt idx="1143">
                        <c:v>-782.69418945312498</c:v>
                      </c:pt>
                      <c:pt idx="1144">
                        <c:v>-784.20812988281295</c:v>
                      </c:pt>
                      <c:pt idx="1145">
                        <c:v>-785.685620117187</c:v>
                      </c:pt>
                      <c:pt idx="1146">
                        <c:v>-787.19204101562502</c:v>
                      </c:pt>
                      <c:pt idx="1147">
                        <c:v>-788.707275390625</c:v>
                      </c:pt>
                      <c:pt idx="1148">
                        <c:v>-790.21867675781209</c:v>
                      </c:pt>
                      <c:pt idx="1149">
                        <c:v>-791.73012695312502</c:v>
                      </c:pt>
                      <c:pt idx="1150">
                        <c:v>-793.254150390625</c:v>
                      </c:pt>
                      <c:pt idx="1151">
                        <c:v>-794.84101562499995</c:v>
                      </c:pt>
                      <c:pt idx="1152">
                        <c:v>-796.34492187499995</c:v>
                      </c:pt>
                      <c:pt idx="1153">
                        <c:v>-797.76582031249995</c:v>
                      </c:pt>
                      <c:pt idx="1154">
                        <c:v>-799.21813964843795</c:v>
                      </c:pt>
                      <c:pt idx="1155">
                        <c:v>-800.77736816406207</c:v>
                      </c:pt>
                      <c:pt idx="1156">
                        <c:v>-802.31647949218791</c:v>
                      </c:pt>
                      <c:pt idx="1157">
                        <c:v>-803.76127929687505</c:v>
                      </c:pt>
                      <c:pt idx="1158">
                        <c:v>-805.255126953125</c:v>
                      </c:pt>
                      <c:pt idx="1159">
                        <c:v>-806.79799804687502</c:v>
                      </c:pt>
                      <c:pt idx="1160">
                        <c:v>-808.26542968750005</c:v>
                      </c:pt>
                      <c:pt idx="1161">
                        <c:v>-809.72402343750002</c:v>
                      </c:pt>
                      <c:pt idx="1162">
                        <c:v>-811.25935058593791</c:v>
                      </c:pt>
                      <c:pt idx="1163">
                        <c:v>-812.76325683593791</c:v>
                      </c:pt>
                      <c:pt idx="1164">
                        <c:v>-814.284741210937</c:v>
                      </c:pt>
                      <c:pt idx="1165">
                        <c:v>-815.81630859375002</c:v>
                      </c:pt>
                      <c:pt idx="1166">
                        <c:v>-817.32775878906295</c:v>
                      </c:pt>
                      <c:pt idx="1167">
                        <c:v>-818.8291015625</c:v>
                      </c:pt>
                      <c:pt idx="1168">
                        <c:v>-820.292724609375</c:v>
                      </c:pt>
                      <c:pt idx="1169">
                        <c:v>-821.78032226562505</c:v>
                      </c:pt>
                      <c:pt idx="1170">
                        <c:v>-823.2666015625</c:v>
                      </c:pt>
                      <c:pt idx="1171">
                        <c:v>-824.82075195312495</c:v>
                      </c:pt>
                      <c:pt idx="1172">
                        <c:v>-826.37495117187495</c:v>
                      </c:pt>
                      <c:pt idx="1173">
                        <c:v>-827.84868164062505</c:v>
                      </c:pt>
                      <c:pt idx="1174">
                        <c:v>-829.33749999999998</c:v>
                      </c:pt>
                      <c:pt idx="1175">
                        <c:v>-830.82377929687505</c:v>
                      </c:pt>
                      <c:pt idx="1176">
                        <c:v>-832.27363281249995</c:v>
                      </c:pt>
                      <c:pt idx="1177">
                        <c:v>-833.79389648437495</c:v>
                      </c:pt>
                      <c:pt idx="1178">
                        <c:v>-835.33295898437495</c:v>
                      </c:pt>
                      <c:pt idx="1179">
                        <c:v>-836.78779296874995</c:v>
                      </c:pt>
                      <c:pt idx="1180">
                        <c:v>-838.29169921874995</c:v>
                      </c:pt>
                      <c:pt idx="1181">
                        <c:v>-839.85722656250005</c:v>
                      </c:pt>
                      <c:pt idx="1182">
                        <c:v>-841.3837890625</c:v>
                      </c:pt>
                      <c:pt idx="1183">
                        <c:v>-842.82856445312495</c:v>
                      </c:pt>
                      <c:pt idx="1184">
                        <c:v>-844.34248046874995</c:v>
                      </c:pt>
                      <c:pt idx="1185">
                        <c:v>-845.84760742187495</c:v>
                      </c:pt>
                      <c:pt idx="1186">
                        <c:v>-847.31503906249998</c:v>
                      </c:pt>
                      <c:pt idx="1187">
                        <c:v>-848.83027343749995</c:v>
                      </c:pt>
                      <c:pt idx="1188">
                        <c:v>-850.327880859375</c:v>
                      </c:pt>
                      <c:pt idx="1189">
                        <c:v>-851.849365234375</c:v>
                      </c:pt>
                      <c:pt idx="1190">
                        <c:v>-853.35576171875005</c:v>
                      </c:pt>
                      <c:pt idx="1191">
                        <c:v>-854.81689453125</c:v>
                      </c:pt>
                      <c:pt idx="1192">
                        <c:v>-856.30571289062505</c:v>
                      </c:pt>
                      <c:pt idx="1193">
                        <c:v>-857.82470703125</c:v>
                      </c:pt>
                      <c:pt idx="1194">
                        <c:v>-859.34873046874998</c:v>
                      </c:pt>
                      <c:pt idx="1195">
                        <c:v>-860.88027343750002</c:v>
                      </c:pt>
                      <c:pt idx="1196">
                        <c:v>-862.396728515625</c:v>
                      </c:pt>
                      <c:pt idx="1197">
                        <c:v>-863.86293945312502</c:v>
                      </c:pt>
                      <c:pt idx="1198">
                        <c:v>-865.337890625</c:v>
                      </c:pt>
                      <c:pt idx="1199">
                        <c:v>-866.85434570312498</c:v>
                      </c:pt>
                      <c:pt idx="1200">
                        <c:v>-868.41484375000005</c:v>
                      </c:pt>
                      <c:pt idx="1201">
                        <c:v>-869.90615234375002</c:v>
                      </c:pt>
                      <c:pt idx="1202">
                        <c:v>-871.31699218749998</c:v>
                      </c:pt>
                      <c:pt idx="1203">
                        <c:v>-872.83598632812505</c:v>
                      </c:pt>
                      <c:pt idx="1204">
                        <c:v>-874.38266601562498</c:v>
                      </c:pt>
                      <c:pt idx="1205">
                        <c:v>-875.92929687499998</c:v>
                      </c:pt>
                      <c:pt idx="1206">
                        <c:v>-877.431884765625</c:v>
                      </c:pt>
                      <c:pt idx="1207">
                        <c:v>-878.94584960937505</c:v>
                      </c:pt>
                      <c:pt idx="1208">
                        <c:v>-880.45102539062498</c:v>
                      </c:pt>
                      <c:pt idx="1209">
                        <c:v>-881.89960937499995</c:v>
                      </c:pt>
                      <c:pt idx="1210">
                        <c:v>-883.3896484375</c:v>
                      </c:pt>
                      <c:pt idx="1211">
                        <c:v>-884.903564453125</c:v>
                      </c:pt>
                      <c:pt idx="1212">
                        <c:v>-886.39238281250005</c:v>
                      </c:pt>
                      <c:pt idx="1213">
                        <c:v>-887.90131835937495</c:v>
                      </c:pt>
                      <c:pt idx="1214">
                        <c:v>-889.42158203124995</c:v>
                      </c:pt>
                      <c:pt idx="1215">
                        <c:v>-890.90034179687495</c:v>
                      </c:pt>
                      <c:pt idx="1216">
                        <c:v>-892.43564453124998</c:v>
                      </c:pt>
                      <c:pt idx="1217">
                        <c:v>-893.953369140625</c:v>
                      </c:pt>
                      <c:pt idx="1218">
                        <c:v>-895.40825195312505</c:v>
                      </c:pt>
                      <c:pt idx="1219">
                        <c:v>-896.85932617187495</c:v>
                      </c:pt>
                      <c:pt idx="1220">
                        <c:v>-898.42856445312498</c:v>
                      </c:pt>
                      <c:pt idx="1221">
                        <c:v>-899.98276367187498</c:v>
                      </c:pt>
                      <c:pt idx="1222">
                        <c:v>-901.40869140625</c:v>
                      </c:pt>
                      <c:pt idx="1223">
                        <c:v>-902.89750976562505</c:v>
                      </c:pt>
                      <c:pt idx="1224">
                        <c:v>-904.40390624999998</c:v>
                      </c:pt>
                      <c:pt idx="1225">
                        <c:v>-905.87631835937498</c:v>
                      </c:pt>
                      <c:pt idx="1226">
                        <c:v>-907.38779296874998</c:v>
                      </c:pt>
                      <c:pt idx="1227">
                        <c:v>-908.904296875</c:v>
                      </c:pt>
                      <c:pt idx="1228">
                        <c:v>-910.40317382812498</c:v>
                      </c:pt>
                      <c:pt idx="1229">
                        <c:v>-911.987548828125</c:v>
                      </c:pt>
                      <c:pt idx="1230">
                        <c:v>-913.53671874999998</c:v>
                      </c:pt>
                      <c:pt idx="1231">
                        <c:v>-915.00786132812505</c:v>
                      </c:pt>
                      <c:pt idx="1232">
                        <c:v>-916.48906250000005</c:v>
                      </c:pt>
                      <c:pt idx="1233">
                        <c:v>-917.97539062500005</c:v>
                      </c:pt>
                      <c:pt idx="1234">
                        <c:v>-919.46923828125</c:v>
                      </c:pt>
                      <c:pt idx="1235">
                        <c:v>-920.96933593749998</c:v>
                      </c:pt>
                      <c:pt idx="1236">
                        <c:v>-922.53359375000002</c:v>
                      </c:pt>
                      <c:pt idx="1237">
                        <c:v>-924.00732421875</c:v>
                      </c:pt>
                      <c:pt idx="1238">
                        <c:v>-925.411865234375</c:v>
                      </c:pt>
                      <c:pt idx="1239">
                        <c:v>-926.91572265624995</c:v>
                      </c:pt>
                      <c:pt idx="1240">
                        <c:v>-928.422119140625</c:v>
                      </c:pt>
                      <c:pt idx="1241">
                        <c:v>-929.96000976562505</c:v>
                      </c:pt>
                      <c:pt idx="1242">
                        <c:v>-931.50795898437502</c:v>
                      </c:pt>
                      <c:pt idx="1243">
                        <c:v>-932.999267578125</c:v>
                      </c:pt>
                      <c:pt idx="1244">
                        <c:v>-934.56098632812495</c:v>
                      </c:pt>
                      <c:pt idx="1245">
                        <c:v>-936.17929687499998</c:v>
                      </c:pt>
                      <c:pt idx="1246">
                        <c:v>-937.70205078125002</c:v>
                      </c:pt>
                      <c:pt idx="1247">
                        <c:v>-939.04624023437498</c:v>
                      </c:pt>
                      <c:pt idx="1248">
                        <c:v>-940.47465820312505</c:v>
                      </c:pt>
                      <c:pt idx="1249">
                        <c:v>-942.018798828125</c:v>
                      </c:pt>
                      <c:pt idx="1250">
                        <c:v>-943.5478515625</c:v>
                      </c:pt>
                      <c:pt idx="1251">
                        <c:v>-945.02031250000005</c:v>
                      </c:pt>
                      <c:pt idx="1252">
                        <c:v>-946.50161132812502</c:v>
                      </c:pt>
                      <c:pt idx="1253">
                        <c:v>-948.00297851562505</c:v>
                      </c:pt>
                      <c:pt idx="1254">
                        <c:v>-949.45400390625002</c:v>
                      </c:pt>
                      <c:pt idx="1255">
                        <c:v>-950.99692382812498</c:v>
                      </c:pt>
                      <c:pt idx="1256">
                        <c:v>-952.53984375000005</c:v>
                      </c:pt>
                      <c:pt idx="1257">
                        <c:v>-953.99721679687502</c:v>
                      </c:pt>
                      <c:pt idx="1258">
                        <c:v>-955.47216796875</c:v>
                      </c:pt>
                      <c:pt idx="1259">
                        <c:v>-956.98232421875002</c:v>
                      </c:pt>
                      <c:pt idx="1260">
                        <c:v>-958.56669921875005</c:v>
                      </c:pt>
                      <c:pt idx="1261">
                        <c:v>-960.08945312499998</c:v>
                      </c:pt>
                      <c:pt idx="1262">
                        <c:v>-961.52290039062495</c:v>
                      </c:pt>
                      <c:pt idx="1263">
                        <c:v>-962.99785156250005</c:v>
                      </c:pt>
                      <c:pt idx="1264">
                        <c:v>-964.53447265625005</c:v>
                      </c:pt>
                      <c:pt idx="1265">
                        <c:v>-966.05219726562495</c:v>
                      </c:pt>
                      <c:pt idx="1266">
                        <c:v>-967.54604492187502</c:v>
                      </c:pt>
                      <c:pt idx="1267">
                        <c:v>-969.01850585937495</c:v>
                      </c:pt>
                      <c:pt idx="1268">
                        <c:v>-970.46958007812498</c:v>
                      </c:pt>
                      <c:pt idx="1269">
                        <c:v>-972.00869140625002</c:v>
                      </c:pt>
                      <c:pt idx="1270">
                        <c:v>-973.54653320312502</c:v>
                      </c:pt>
                      <c:pt idx="1271">
                        <c:v>-975.02778320312495</c:v>
                      </c:pt>
                      <c:pt idx="1272">
                        <c:v>-976.61337890624998</c:v>
                      </c:pt>
                      <c:pt idx="1273">
                        <c:v>-978.18642578125002</c:v>
                      </c:pt>
                      <c:pt idx="1274">
                        <c:v>-979.567138671875</c:v>
                      </c:pt>
                      <c:pt idx="1275">
                        <c:v>-981.02197265625</c:v>
                      </c:pt>
                      <c:pt idx="1276">
                        <c:v>-982.56230468750005</c:v>
                      </c:pt>
                      <c:pt idx="1277">
                        <c:v>-984.07880859374995</c:v>
                      </c:pt>
                      <c:pt idx="1278">
                        <c:v>-985.59526367187505</c:v>
                      </c:pt>
                      <c:pt idx="1279">
                        <c:v>-987.07905273437495</c:v>
                      </c:pt>
                      <c:pt idx="1280">
                        <c:v>-988.5263671875</c:v>
                      </c:pt>
                      <c:pt idx="1281">
                        <c:v>-990.03403320312498</c:v>
                      </c:pt>
                      <c:pt idx="1282">
                        <c:v>-991.535400390625</c:v>
                      </c:pt>
                      <c:pt idx="1283">
                        <c:v>-993.05434570312502</c:v>
                      </c:pt>
                      <c:pt idx="1284">
                        <c:v>-994.619873046875</c:v>
                      </c:pt>
                      <c:pt idx="1285">
                        <c:v>-996.10493164062495</c:v>
                      </c:pt>
                      <c:pt idx="1286">
                        <c:v>-997.60756835937502</c:v>
                      </c:pt>
                      <c:pt idx="1287">
                        <c:v>-998.93535156250005</c:v>
                      </c:pt>
                      <c:pt idx="1288">
                        <c:v>-1000.0240234375</c:v>
                      </c:pt>
                    </c:numCache>
                  </c:numRef>
                </c:xVal>
                <c:y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data_Loop!$EA$13:$EA$1301</c15:sqref>
                        </c15:formulaRef>
                      </c:ext>
                    </c:extLst>
                    <c:numCache>
                      <c:formatCode>General</c:formatCode>
                      <c:ptCount val="1289"/>
                      <c:pt idx="0">
                        <c:v>5.4079747311503595E-4</c:v>
                      </c:pt>
                      <c:pt idx="1">
                        <c:v>6.1960231765063303E-4</c:v>
                      </c:pt>
                      <c:pt idx="2">
                        <c:v>5.9531659321794301E-4</c:v>
                      </c:pt>
                      <c:pt idx="3">
                        <c:v>5.9271378755627999E-4</c:v>
                      </c:pt>
                      <c:pt idx="4">
                        <c:v>5.6946635278936405E-4</c:v>
                      </c:pt>
                      <c:pt idx="5">
                        <c:v>5.8096267508255201E-4</c:v>
                      </c:pt>
                      <c:pt idx="6">
                        <c:v>6.23900315969771E-4</c:v>
                      </c:pt>
                      <c:pt idx="7">
                        <c:v>6.27796973882529E-4</c:v>
                      </c:pt>
                      <c:pt idx="8">
                        <c:v>6.6568814763404301E-4</c:v>
                      </c:pt>
                      <c:pt idx="9">
                        <c:v>7.2907552315169095E-4</c:v>
                      </c:pt>
                      <c:pt idx="10">
                        <c:v>6.2783714761612702E-4</c:v>
                      </c:pt>
                      <c:pt idx="11">
                        <c:v>6.5094177706014598E-4</c:v>
                      </c:pt>
                      <c:pt idx="12">
                        <c:v>6.5517621205046404E-4</c:v>
                      </c:pt>
                      <c:pt idx="13">
                        <c:v>5.8286950718692198E-4</c:v>
                      </c:pt>
                      <c:pt idx="14">
                        <c:v>6.0816408652006901E-4</c:v>
                      </c:pt>
                      <c:pt idx="15">
                        <c:v>6.0924989643395102E-4</c:v>
                      </c:pt>
                      <c:pt idx="16">
                        <c:v>6.4234781537544699E-4</c:v>
                      </c:pt>
                      <c:pt idx="17">
                        <c:v>6.8605472198969195E-4</c:v>
                      </c:pt>
                      <c:pt idx="18">
                        <c:v>6.6449050039068202E-4</c:v>
                      </c:pt>
                      <c:pt idx="19">
                        <c:v>6.6746783223967001E-4</c:v>
                      </c:pt>
                      <c:pt idx="20">
                        <c:v>6.2260814413057995E-4</c:v>
                      </c:pt>
                      <c:pt idx="21">
                        <c:v>5.8430870659866398E-4</c:v>
                      </c:pt>
                      <c:pt idx="22">
                        <c:v>5.8926972692366201E-4</c:v>
                      </c:pt>
                      <c:pt idx="23">
                        <c:v>6.2257366737151999E-4</c:v>
                      </c:pt>
                      <c:pt idx="24">
                        <c:v>6.7385287487546598E-4</c:v>
                      </c:pt>
                      <c:pt idx="25">
                        <c:v>6.5182829782716497E-4</c:v>
                      </c:pt>
                      <c:pt idx="26">
                        <c:v>6.45761047885444E-4</c:v>
                      </c:pt>
                      <c:pt idx="27">
                        <c:v>6.4958280175471796E-4</c:v>
                      </c:pt>
                      <c:pt idx="28">
                        <c:v>6.7937578670031098E-4</c:v>
                      </c:pt>
                      <c:pt idx="29">
                        <c:v>6.4842395682932505E-4</c:v>
                      </c:pt>
                      <c:pt idx="30">
                        <c:v>6.1717976174312304E-4</c:v>
                      </c:pt>
                      <c:pt idx="31">
                        <c:v>6.6589573719476704E-4</c:v>
                      </c:pt>
                      <c:pt idx="32">
                        <c:v>6.4141135703149003E-4</c:v>
                      </c:pt>
                      <c:pt idx="33">
                        <c:v>6.09268755344634E-4</c:v>
                      </c:pt>
                      <c:pt idx="34">
                        <c:v>6.7926557257133602E-4</c:v>
                      </c:pt>
                      <c:pt idx="35">
                        <c:v>6.5092005319490598E-4</c:v>
                      </c:pt>
                      <c:pt idx="36">
                        <c:v>7.2836039243747103E-4</c:v>
                      </c:pt>
                      <c:pt idx="37">
                        <c:v>6.8485759897303304E-4</c:v>
                      </c:pt>
                      <c:pt idx="38">
                        <c:v>6.4714723248371895E-4</c:v>
                      </c:pt>
                      <c:pt idx="39">
                        <c:v>6.7234411033638495E-4</c:v>
                      </c:pt>
                      <c:pt idx="40">
                        <c:v>6.8728956577395102E-4</c:v>
                      </c:pt>
                      <c:pt idx="41">
                        <c:v>6.5355381605111196E-4</c:v>
                      </c:pt>
                      <c:pt idx="42">
                        <c:v>6.4381376680625697E-4</c:v>
                      </c:pt>
                      <c:pt idx="43">
                        <c:v>7.1470372982471305E-4</c:v>
                      </c:pt>
                      <c:pt idx="44">
                        <c:v>6.9475975452606704E-4</c:v>
                      </c:pt>
                      <c:pt idx="45">
                        <c:v>6.4993670293113999E-4</c:v>
                      </c:pt>
                      <c:pt idx="46">
                        <c:v>6.5870019949090602E-4</c:v>
                      </c:pt>
                      <c:pt idx="47">
                        <c:v>7.1340790991419303E-4</c:v>
                      </c:pt>
                      <c:pt idx="48">
                        <c:v>6.2421305402620103E-4</c:v>
                      </c:pt>
                      <c:pt idx="49">
                        <c:v>6.5276970957927401E-4</c:v>
                      </c:pt>
                      <c:pt idx="50">
                        <c:v>6.5963470345451196E-4</c:v>
                      </c:pt>
                      <c:pt idx="51">
                        <c:v>6.4552807006748299E-4</c:v>
                      </c:pt>
                      <c:pt idx="52">
                        <c:v>6.3760713993131404E-4</c:v>
                      </c:pt>
                      <c:pt idx="53">
                        <c:v>6.5608391266651995E-4</c:v>
                      </c:pt>
                      <c:pt idx="54">
                        <c:v>6.6803314014041897E-4</c:v>
                      </c:pt>
                      <c:pt idx="55">
                        <c:v>5.9054273524984202E-4</c:v>
                      </c:pt>
                      <c:pt idx="56">
                        <c:v>6.90441282544519E-4</c:v>
                      </c:pt>
                      <c:pt idx="57">
                        <c:v>7.2342368193532998E-4</c:v>
                      </c:pt>
                      <c:pt idx="58">
                        <c:v>6.7530854812892496E-4</c:v>
                      </c:pt>
                      <c:pt idx="59">
                        <c:v>6.2288771203123099E-4</c:v>
                      </c:pt>
                      <c:pt idx="60">
                        <c:v>7.0675141689585197E-4</c:v>
                      </c:pt>
                      <c:pt idx="61">
                        <c:v>6.7476428151438202E-4</c:v>
                      </c:pt>
                      <c:pt idx="62">
                        <c:v>6.2812268286443096E-4</c:v>
                      </c:pt>
                      <c:pt idx="63">
                        <c:v>7.3013439890361599E-4</c:v>
                      </c:pt>
                      <c:pt idx="64">
                        <c:v>6.4539338362695796E-4</c:v>
                      </c:pt>
                      <c:pt idx="65">
                        <c:v>6.7074825083441702E-4</c:v>
                      </c:pt>
                      <c:pt idx="66">
                        <c:v>6.6836045350492904E-4</c:v>
                      </c:pt>
                      <c:pt idx="67">
                        <c:v>7.1177232045803397E-4</c:v>
                      </c:pt>
                      <c:pt idx="68">
                        <c:v>6.0435350485568196E-4</c:v>
                      </c:pt>
                      <c:pt idx="69">
                        <c:v>6.8665189159713904E-4</c:v>
                      </c:pt>
                      <c:pt idx="70">
                        <c:v>6.3246286518135199E-4</c:v>
                      </c:pt>
                      <c:pt idx="71">
                        <c:v>6.4996414791226897E-4</c:v>
                      </c:pt>
                      <c:pt idx="72">
                        <c:v>6.1956006903105898E-4</c:v>
                      </c:pt>
                      <c:pt idx="73">
                        <c:v>6.9069847206477497E-4</c:v>
                      </c:pt>
                      <c:pt idx="74">
                        <c:v>5.9513326318470403E-4</c:v>
                      </c:pt>
                      <c:pt idx="75">
                        <c:v>7.0468920121457201E-4</c:v>
                      </c:pt>
                      <c:pt idx="76">
                        <c:v>6.5853212810428898E-4</c:v>
                      </c:pt>
                      <c:pt idx="77">
                        <c:v>6.1750411618111795E-4</c:v>
                      </c:pt>
                      <c:pt idx="78">
                        <c:v>6.3923995519428001E-4</c:v>
                      </c:pt>
                      <c:pt idx="79">
                        <c:v>6.5247218776544303E-4</c:v>
                      </c:pt>
                      <c:pt idx="80">
                        <c:v>6.4366759582640395E-4</c:v>
                      </c:pt>
                      <c:pt idx="81">
                        <c:v>6.3689023084561398E-4</c:v>
                      </c:pt>
                      <c:pt idx="82">
                        <c:v>7.0505470513231104E-4</c:v>
                      </c:pt>
                      <c:pt idx="83">
                        <c:v>6.4638809890763503E-4</c:v>
                      </c:pt>
                      <c:pt idx="84">
                        <c:v>6.5545060315551503E-4</c:v>
                      </c:pt>
                      <c:pt idx="85">
                        <c:v>6.7588775967378396E-4</c:v>
                      </c:pt>
                      <c:pt idx="86">
                        <c:v>7.0044204984452305E-4</c:v>
                      </c:pt>
                      <c:pt idx="87">
                        <c:v>6.6032954581624395E-4</c:v>
                      </c:pt>
                      <c:pt idx="88">
                        <c:v>6.6511805143384603E-4</c:v>
                      </c:pt>
                      <c:pt idx="89">
                        <c:v>6.8024998480719896E-4</c:v>
                      </c:pt>
                      <c:pt idx="90">
                        <c:v>6.9610858830378305E-4</c:v>
                      </c:pt>
                      <c:pt idx="91">
                        <c:v>6.9284202598566104E-4</c:v>
                      </c:pt>
                      <c:pt idx="92">
                        <c:v>6.6050131700277697E-4</c:v>
                      </c:pt>
                      <c:pt idx="93">
                        <c:v>6.5345417289276297E-4</c:v>
                      </c:pt>
                      <c:pt idx="94">
                        <c:v>6.2105957555415705E-4</c:v>
                      </c:pt>
                      <c:pt idx="95">
                        <c:v>6.7006398508749805E-4</c:v>
                      </c:pt>
                      <c:pt idx="96">
                        <c:v>6.5676041016112397E-4</c:v>
                      </c:pt>
                      <c:pt idx="97">
                        <c:v>6.1815049550384199E-4</c:v>
                      </c:pt>
                      <c:pt idx="98">
                        <c:v>5.9594485662576202E-4</c:v>
                      </c:pt>
                      <c:pt idx="99">
                        <c:v>6.2098688316406902E-4</c:v>
                      </c:pt>
                      <c:pt idx="100">
                        <c:v>6.2598449008326802E-4</c:v>
                      </c:pt>
                      <c:pt idx="101">
                        <c:v>6.25786982595594E-4</c:v>
                      </c:pt>
                      <c:pt idx="102">
                        <c:v>6.2293363933491302E-4</c:v>
                      </c:pt>
                      <c:pt idx="103">
                        <c:v>6.4833971458651903E-4</c:v>
                      </c:pt>
                      <c:pt idx="104">
                        <c:v>6.4901833437862896E-4</c:v>
                      </c:pt>
                      <c:pt idx="105">
                        <c:v>6.6246916621305499E-4</c:v>
                      </c:pt>
                      <c:pt idx="106">
                        <c:v>6.6322716519097501E-4</c:v>
                      </c:pt>
                      <c:pt idx="107">
                        <c:v>7.0031470506951704E-4</c:v>
                      </c:pt>
                      <c:pt idx="108">
                        <c:v>7.2517640669220195E-4</c:v>
                      </c:pt>
                      <c:pt idx="109">
                        <c:v>6.4333963287236502E-4</c:v>
                      </c:pt>
                      <c:pt idx="110">
                        <c:v>6.8075346814087197E-4</c:v>
                      </c:pt>
                      <c:pt idx="111">
                        <c:v>6.3894498491383702E-4</c:v>
                      </c:pt>
                      <c:pt idx="112">
                        <c:v>6.6931459133393403E-4</c:v>
                      </c:pt>
                      <c:pt idx="113">
                        <c:v>6.2490322852928697E-4</c:v>
                      </c:pt>
                      <c:pt idx="114">
                        <c:v>6.25655944043181E-4</c:v>
                      </c:pt>
                      <c:pt idx="115">
                        <c:v>6.4727121472041098E-4</c:v>
                      </c:pt>
                      <c:pt idx="116">
                        <c:v>6.6887613005612505E-4</c:v>
                      </c:pt>
                      <c:pt idx="117">
                        <c:v>6.8570157904260004E-4</c:v>
                      </c:pt>
                      <c:pt idx="118">
                        <c:v>6.5301887230766902E-4</c:v>
                      </c:pt>
                      <c:pt idx="119">
                        <c:v>7.0343606877021402E-4</c:v>
                      </c:pt>
                      <c:pt idx="120">
                        <c:v>7.0330989007867705E-4</c:v>
                      </c:pt>
                      <c:pt idx="121">
                        <c:v>6.8430101669330202E-4</c:v>
                      </c:pt>
                      <c:pt idx="122">
                        <c:v>6.9001042785735199E-4</c:v>
                      </c:pt>
                      <c:pt idx="123">
                        <c:v>6.5751438012934499E-4</c:v>
                      </c:pt>
                      <c:pt idx="124">
                        <c:v>6.6123489842109199E-4</c:v>
                      </c:pt>
                      <c:pt idx="125">
                        <c:v>6.0819590026577205E-4</c:v>
                      </c:pt>
                      <c:pt idx="126">
                        <c:v>6.31717448065868E-4</c:v>
                      </c:pt>
                      <c:pt idx="127">
                        <c:v>6.3872795844357002E-4</c:v>
                      </c:pt>
                      <c:pt idx="128">
                        <c:v>6.6084932142466198E-4</c:v>
                      </c:pt>
                      <c:pt idx="129">
                        <c:v>6.8929255315061297E-4</c:v>
                      </c:pt>
                      <c:pt idx="130">
                        <c:v>6.5278399178319104E-4</c:v>
                      </c:pt>
                      <c:pt idx="131">
                        <c:v>6.6401387958994404E-4</c:v>
                      </c:pt>
                      <c:pt idx="132">
                        <c:v>6.4743218903525802E-4</c:v>
                      </c:pt>
                      <c:pt idx="133">
                        <c:v>6.9023488310605396E-4</c:v>
                      </c:pt>
                      <c:pt idx="134">
                        <c:v>6.5523023353619703E-4</c:v>
                      </c:pt>
                      <c:pt idx="135">
                        <c:v>6.5434272298099596E-4</c:v>
                      </c:pt>
                      <c:pt idx="136">
                        <c:v>6.5418285010990598E-4</c:v>
                      </c:pt>
                      <c:pt idx="137">
                        <c:v>6.0792250511844403E-4</c:v>
                      </c:pt>
                      <c:pt idx="138">
                        <c:v>6.9163505399487499E-4</c:v>
                      </c:pt>
                      <c:pt idx="139">
                        <c:v>6.45835807044554E-4</c:v>
                      </c:pt>
                      <c:pt idx="140">
                        <c:v>6.2820683092487098E-4</c:v>
                      </c:pt>
                      <c:pt idx="141">
                        <c:v>6.5703648206198999E-4</c:v>
                      </c:pt>
                      <c:pt idx="142">
                        <c:v>6.6722061179176704E-4</c:v>
                      </c:pt>
                      <c:pt idx="143">
                        <c:v>6.6959826292580296E-4</c:v>
                      </c:pt>
                      <c:pt idx="144">
                        <c:v>6.8745908479878005E-4</c:v>
                      </c:pt>
                      <c:pt idx="145">
                        <c:v>6.5686502012447302E-4</c:v>
                      </c:pt>
                      <c:pt idx="146">
                        <c:v>6.6957855406639204E-4</c:v>
                      </c:pt>
                      <c:pt idx="147">
                        <c:v>6.9985970844908298E-4</c:v>
                      </c:pt>
                      <c:pt idx="148">
                        <c:v>7.0411390999935595E-4</c:v>
                      </c:pt>
                      <c:pt idx="149">
                        <c:v>7.2449298754430303E-4</c:v>
                      </c:pt>
                      <c:pt idx="150">
                        <c:v>6.7574483772955601E-4</c:v>
                      </c:pt>
                      <c:pt idx="151">
                        <c:v>6.8581996354903402E-4</c:v>
                      </c:pt>
                      <c:pt idx="152">
                        <c:v>6.9358180981653704E-4</c:v>
                      </c:pt>
                      <c:pt idx="153">
                        <c:v>6.7995852266961401E-4</c:v>
                      </c:pt>
                      <c:pt idx="154">
                        <c:v>6.8148089106314204E-4</c:v>
                      </c:pt>
                      <c:pt idx="155">
                        <c:v>6.9940225908072704E-4</c:v>
                      </c:pt>
                      <c:pt idx="156">
                        <c:v>6.9056998828638603E-4</c:v>
                      </c:pt>
                      <c:pt idx="157">
                        <c:v>6.4417988930988901E-4</c:v>
                      </c:pt>
                      <c:pt idx="158">
                        <c:v>6.1747078041713896E-4</c:v>
                      </c:pt>
                      <c:pt idx="159">
                        <c:v>6.4869374764932298E-4</c:v>
                      </c:pt>
                      <c:pt idx="160">
                        <c:v>6.8821003372547399E-4</c:v>
                      </c:pt>
                      <c:pt idx="161">
                        <c:v>6.9155598346938801E-4</c:v>
                      </c:pt>
                      <c:pt idx="162">
                        <c:v>6.8012024118607002E-4</c:v>
                      </c:pt>
                      <c:pt idx="163">
                        <c:v>6.5972454656633905E-4</c:v>
                      </c:pt>
                      <c:pt idx="164">
                        <c:v>6.36752869424667E-4</c:v>
                      </c:pt>
                      <c:pt idx="165">
                        <c:v>6.3051040505551802E-4</c:v>
                      </c:pt>
                      <c:pt idx="166">
                        <c:v>6.2148929652777404E-4</c:v>
                      </c:pt>
                      <c:pt idx="167">
                        <c:v>6.1846482061719398E-4</c:v>
                      </c:pt>
                      <c:pt idx="168">
                        <c:v>6.2924050377303402E-4</c:v>
                      </c:pt>
                      <c:pt idx="169">
                        <c:v>6.4263921773977399E-4</c:v>
                      </c:pt>
                      <c:pt idx="170">
                        <c:v>6.5726640933126896E-4</c:v>
                      </c:pt>
                      <c:pt idx="171">
                        <c:v>6.7786304116868902E-4</c:v>
                      </c:pt>
                      <c:pt idx="172">
                        <c:v>6.7449936581300105E-4</c:v>
                      </c:pt>
                      <c:pt idx="173">
                        <c:v>6.4661149289883997E-4</c:v>
                      </c:pt>
                      <c:pt idx="174">
                        <c:v>7.2610267779906997E-4</c:v>
                      </c:pt>
                      <c:pt idx="175">
                        <c:v>6.4899117753113803E-4</c:v>
                      </c:pt>
                      <c:pt idx="176">
                        <c:v>6.5619097061758497E-4</c:v>
                      </c:pt>
                      <c:pt idx="177">
                        <c:v>6.2819802050354803E-4</c:v>
                      </c:pt>
                      <c:pt idx="178">
                        <c:v>6.8054315777572102E-4</c:v>
                      </c:pt>
                      <c:pt idx="179">
                        <c:v>6.4127822422657904E-4</c:v>
                      </c:pt>
                      <c:pt idx="180">
                        <c:v>6.5230279342829301E-4</c:v>
                      </c:pt>
                      <c:pt idx="181">
                        <c:v>6.5562209614219004E-4</c:v>
                      </c:pt>
                      <c:pt idx="182">
                        <c:v>6.7290316118499502E-4</c:v>
                      </c:pt>
                      <c:pt idx="183">
                        <c:v>6.6632184789879902E-4</c:v>
                      </c:pt>
                      <c:pt idx="184">
                        <c:v>6.5906869259593E-4</c:v>
                      </c:pt>
                      <c:pt idx="185">
                        <c:v>7.0504431032139602E-4</c:v>
                      </c:pt>
                      <c:pt idx="186">
                        <c:v>6.9017493101571699E-4</c:v>
                      </c:pt>
                      <c:pt idx="187">
                        <c:v>6.9744356295311095E-4</c:v>
                      </c:pt>
                      <c:pt idx="188">
                        <c:v>6.8839828157935597E-4</c:v>
                      </c:pt>
                      <c:pt idx="189">
                        <c:v>6.5878575228536503E-4</c:v>
                      </c:pt>
                      <c:pt idx="190">
                        <c:v>6.5522079051417699E-4</c:v>
                      </c:pt>
                      <c:pt idx="191">
                        <c:v>7.0858131993328398E-4</c:v>
                      </c:pt>
                      <c:pt idx="192">
                        <c:v>6.7512202570643297E-4</c:v>
                      </c:pt>
                      <c:pt idx="193">
                        <c:v>6.6036756325848101E-4</c:v>
                      </c:pt>
                      <c:pt idx="194">
                        <c:v>6.4939451631172598E-4</c:v>
                      </c:pt>
                      <c:pt idx="195">
                        <c:v>6.2912510378415002E-4</c:v>
                      </c:pt>
                      <c:pt idx="196">
                        <c:v>6.8373955507823397E-4</c:v>
                      </c:pt>
                      <c:pt idx="197">
                        <c:v>6.6024477806346396E-4</c:v>
                      </c:pt>
                      <c:pt idx="198">
                        <c:v>6.3170806255921901E-4</c:v>
                      </c:pt>
                      <c:pt idx="199">
                        <c:v>6.3463137091837704E-4</c:v>
                      </c:pt>
                      <c:pt idx="200">
                        <c:v>6.7963765920924098E-4</c:v>
                      </c:pt>
                      <c:pt idx="201">
                        <c:v>6.4057474372931997E-4</c:v>
                      </c:pt>
                      <c:pt idx="202">
                        <c:v>6.4554093147088697E-4</c:v>
                      </c:pt>
                      <c:pt idx="203">
                        <c:v>6.6496845214559705E-4</c:v>
                      </c:pt>
                      <c:pt idx="204">
                        <c:v>6.7664894038881799E-4</c:v>
                      </c:pt>
                      <c:pt idx="205">
                        <c:v>6.8791189583701897E-4</c:v>
                      </c:pt>
                      <c:pt idx="206">
                        <c:v>6.6060677912949399E-4</c:v>
                      </c:pt>
                      <c:pt idx="207">
                        <c:v>6.9774737229057703E-4</c:v>
                      </c:pt>
                      <c:pt idx="208">
                        <c:v>6.6889898882928301E-4</c:v>
                      </c:pt>
                      <c:pt idx="209">
                        <c:v>6.5963674163036997E-4</c:v>
                      </c:pt>
                      <c:pt idx="210">
                        <c:v>6.4570304552851896E-4</c:v>
                      </c:pt>
                      <c:pt idx="211">
                        <c:v>6.6651881011203199E-4</c:v>
                      </c:pt>
                      <c:pt idx="212">
                        <c:v>6.3839476462639695E-4</c:v>
                      </c:pt>
                      <c:pt idx="213">
                        <c:v>6.7540154517549704E-4</c:v>
                      </c:pt>
                      <c:pt idx="214">
                        <c:v>6.6213528995549896E-4</c:v>
                      </c:pt>
                      <c:pt idx="215">
                        <c:v>6.8374163190189005E-4</c:v>
                      </c:pt>
                      <c:pt idx="216">
                        <c:v>6.3271550372285602E-4</c:v>
                      </c:pt>
                      <c:pt idx="217">
                        <c:v>6.6495549101971301E-4</c:v>
                      </c:pt>
                      <c:pt idx="218">
                        <c:v>6.31259551933885E-4</c:v>
                      </c:pt>
                      <c:pt idx="219">
                        <c:v>6.92168361619828E-4</c:v>
                      </c:pt>
                      <c:pt idx="220">
                        <c:v>6.7761269194739398E-4</c:v>
                      </c:pt>
                      <c:pt idx="221">
                        <c:v>6.5845593033356904E-4</c:v>
                      </c:pt>
                      <c:pt idx="222">
                        <c:v>7.0543659786657801E-4</c:v>
                      </c:pt>
                      <c:pt idx="223">
                        <c:v>6.6727987750526204E-4</c:v>
                      </c:pt>
                      <c:pt idx="224">
                        <c:v>7.0350596498887797E-4</c:v>
                      </c:pt>
                      <c:pt idx="225">
                        <c:v>6.5023559547532496E-4</c:v>
                      </c:pt>
                      <c:pt idx="226">
                        <c:v>6.9446560105770004E-4</c:v>
                      </c:pt>
                      <c:pt idx="227">
                        <c:v>6.9060678911873495E-4</c:v>
                      </c:pt>
                      <c:pt idx="228">
                        <c:v>6.8620095140678396E-4</c:v>
                      </c:pt>
                      <c:pt idx="229">
                        <c:v>6.9490201124358696E-4</c:v>
                      </c:pt>
                      <c:pt idx="230">
                        <c:v>6.9085114360550902E-4</c:v>
                      </c:pt>
                      <c:pt idx="231">
                        <c:v>6.7905994040151597E-4</c:v>
                      </c:pt>
                      <c:pt idx="232">
                        <c:v>6.7266384744531997E-4</c:v>
                      </c:pt>
                      <c:pt idx="233">
                        <c:v>6.3546339169255205E-4</c:v>
                      </c:pt>
                      <c:pt idx="234">
                        <c:v>6.5827418920785601E-4</c:v>
                      </c:pt>
                      <c:pt idx="235">
                        <c:v>6.58947879517328E-4</c:v>
                      </c:pt>
                      <c:pt idx="236">
                        <c:v>6.9308219090387E-4</c:v>
                      </c:pt>
                      <c:pt idx="237">
                        <c:v>6.8738326703023296E-4</c:v>
                      </c:pt>
                      <c:pt idx="238">
                        <c:v>6.6726961466989003E-4</c:v>
                      </c:pt>
                      <c:pt idx="239">
                        <c:v>6.6250608209495701E-4</c:v>
                      </c:pt>
                      <c:pt idx="240">
                        <c:v>6.4817707235094598E-4</c:v>
                      </c:pt>
                      <c:pt idx="241">
                        <c:v>6.8000707603376397E-4</c:v>
                      </c:pt>
                      <c:pt idx="242">
                        <c:v>6.6787182723836299E-4</c:v>
                      </c:pt>
                      <c:pt idx="243">
                        <c:v>6.9542960082737896E-4</c:v>
                      </c:pt>
                      <c:pt idx="244">
                        <c:v>6.60271288311779E-4</c:v>
                      </c:pt>
                      <c:pt idx="245">
                        <c:v>6.6133063315846903E-4</c:v>
                      </c:pt>
                      <c:pt idx="246">
                        <c:v>6.4367862674572396E-4</c:v>
                      </c:pt>
                      <c:pt idx="247">
                        <c:v>6.8355623625474503E-4</c:v>
                      </c:pt>
                      <c:pt idx="248">
                        <c:v>6.4865073131274405E-4</c:v>
                      </c:pt>
                      <c:pt idx="249">
                        <c:v>6.5141287597708197E-4</c:v>
                      </c:pt>
                      <c:pt idx="250">
                        <c:v>6.4137171981301796E-4</c:v>
                      </c:pt>
                      <c:pt idx="251">
                        <c:v>6.8111821291158797E-4</c:v>
                      </c:pt>
                      <c:pt idx="252">
                        <c:v>6.6835618283082605E-4</c:v>
                      </c:pt>
                      <c:pt idx="253">
                        <c:v>6.5734019500502999E-4</c:v>
                      </c:pt>
                      <c:pt idx="254">
                        <c:v>6.5297135766916503E-4</c:v>
                      </c:pt>
                      <c:pt idx="255">
                        <c:v>6.6259134020790202E-4</c:v>
                      </c:pt>
                      <c:pt idx="256">
                        <c:v>6.6056184121405495E-4</c:v>
                      </c:pt>
                      <c:pt idx="257">
                        <c:v>6.6053469765272297E-4</c:v>
                      </c:pt>
                      <c:pt idx="258">
                        <c:v>6.6016896486013898E-4</c:v>
                      </c:pt>
                      <c:pt idx="259">
                        <c:v>7.0356239223561695E-4</c:v>
                      </c:pt>
                      <c:pt idx="260">
                        <c:v>7.0553096022594E-4</c:v>
                      </c:pt>
                      <c:pt idx="261">
                        <c:v>6.8384745222496604E-4</c:v>
                      </c:pt>
                      <c:pt idx="262">
                        <c:v>6.4723467113113895E-4</c:v>
                      </c:pt>
                      <c:pt idx="263">
                        <c:v>6.5342475866439498E-4</c:v>
                      </c:pt>
                      <c:pt idx="264">
                        <c:v>6.7858578523186499E-4</c:v>
                      </c:pt>
                      <c:pt idx="265">
                        <c:v>6.7353064603057201E-4</c:v>
                      </c:pt>
                      <c:pt idx="266">
                        <c:v>6.7111375712787904E-4</c:v>
                      </c:pt>
                      <c:pt idx="267">
                        <c:v>6.9452298168696603E-4</c:v>
                      </c:pt>
                      <c:pt idx="268">
                        <c:v>6.8128724648694103E-4</c:v>
                      </c:pt>
                      <c:pt idx="269">
                        <c:v>6.8751796637765098E-4</c:v>
                      </c:pt>
                      <c:pt idx="270">
                        <c:v>6.6306250165007604E-4</c:v>
                      </c:pt>
                      <c:pt idx="271">
                        <c:v>6.7408743164657696E-4</c:v>
                      </c:pt>
                      <c:pt idx="272">
                        <c:v>6.7101428359836305E-4</c:v>
                      </c:pt>
                      <c:pt idx="273">
                        <c:v>6.4487527910484996E-4</c:v>
                      </c:pt>
                      <c:pt idx="274">
                        <c:v>6.8050155845852402E-4</c:v>
                      </c:pt>
                      <c:pt idx="275">
                        <c:v>6.8189767823740503E-4</c:v>
                      </c:pt>
                      <c:pt idx="276">
                        <c:v>6.6112886384263596E-4</c:v>
                      </c:pt>
                      <c:pt idx="277">
                        <c:v>6.8603890269537302E-4</c:v>
                      </c:pt>
                      <c:pt idx="278">
                        <c:v>6.7699330567758695E-4</c:v>
                      </c:pt>
                      <c:pt idx="279">
                        <c:v>7.02687235337211E-4</c:v>
                      </c:pt>
                      <c:pt idx="280">
                        <c:v>6.7099390595379098E-4</c:v>
                      </c:pt>
                      <c:pt idx="281">
                        <c:v>6.7187042615011495E-4</c:v>
                      </c:pt>
                      <c:pt idx="282">
                        <c:v>6.6986500846163597E-4</c:v>
                      </c:pt>
                      <c:pt idx="283">
                        <c:v>6.8161602417770998E-4</c:v>
                      </c:pt>
                      <c:pt idx="284">
                        <c:v>6.8666818888870695E-4</c:v>
                      </c:pt>
                      <c:pt idx="285">
                        <c:v>7.0745571020489702E-4</c:v>
                      </c:pt>
                      <c:pt idx="286">
                        <c:v>7.0995663666258201E-4</c:v>
                      </c:pt>
                      <c:pt idx="287">
                        <c:v>6.8877624791881004E-4</c:v>
                      </c:pt>
                      <c:pt idx="288">
                        <c:v>7.0076097484623795E-4</c:v>
                      </c:pt>
                      <c:pt idx="289">
                        <c:v>6.6805652302368598E-4</c:v>
                      </c:pt>
                      <c:pt idx="290">
                        <c:v>6.7292463906608205E-4</c:v>
                      </c:pt>
                      <c:pt idx="291">
                        <c:v>7.1044578906117196E-4</c:v>
                      </c:pt>
                      <c:pt idx="292">
                        <c:v>6.9805807956786802E-4</c:v>
                      </c:pt>
                      <c:pt idx="293">
                        <c:v>6.9643029636666499E-4</c:v>
                      </c:pt>
                      <c:pt idx="294">
                        <c:v>6.94176961647564E-4</c:v>
                      </c:pt>
                      <c:pt idx="295">
                        <c:v>6.7643294576182295E-4</c:v>
                      </c:pt>
                      <c:pt idx="296">
                        <c:v>6.8532730719792401E-4</c:v>
                      </c:pt>
                      <c:pt idx="297">
                        <c:v>6.7676490376421402E-4</c:v>
                      </c:pt>
                      <c:pt idx="298">
                        <c:v>7.0691033025771001E-4</c:v>
                      </c:pt>
                      <c:pt idx="299">
                        <c:v>6.98138361881754E-4</c:v>
                      </c:pt>
                      <c:pt idx="300">
                        <c:v>7.11760468261727E-4</c:v>
                      </c:pt>
                      <c:pt idx="301">
                        <c:v>6.8879712564872103E-4</c:v>
                      </c:pt>
                      <c:pt idx="302">
                        <c:v>6.98434602890413E-4</c:v>
                      </c:pt>
                      <c:pt idx="303">
                        <c:v>7.1736487072129396E-4</c:v>
                      </c:pt>
                      <c:pt idx="304">
                        <c:v>7.0626453552766297E-4</c:v>
                      </c:pt>
                      <c:pt idx="305">
                        <c:v>7.1316189875830999E-4</c:v>
                      </c:pt>
                      <c:pt idx="306">
                        <c:v>6.7691904144124302E-4</c:v>
                      </c:pt>
                      <c:pt idx="307">
                        <c:v>7.0950026550143904E-4</c:v>
                      </c:pt>
                      <c:pt idx="308">
                        <c:v>6.6581389583445199E-4</c:v>
                      </c:pt>
                      <c:pt idx="309">
                        <c:v>6.91785541574727E-4</c:v>
                      </c:pt>
                      <c:pt idx="310">
                        <c:v>6.9700646706706798E-4</c:v>
                      </c:pt>
                      <c:pt idx="311">
                        <c:v>6.99446412239333E-4</c:v>
                      </c:pt>
                      <c:pt idx="312">
                        <c:v>6.94099116276009E-4</c:v>
                      </c:pt>
                      <c:pt idx="313">
                        <c:v>6.7969142206541697E-4</c:v>
                      </c:pt>
                      <c:pt idx="314">
                        <c:v>7.0413446146868101E-4</c:v>
                      </c:pt>
                      <c:pt idx="315">
                        <c:v>6.7312486765385099E-4</c:v>
                      </c:pt>
                      <c:pt idx="316">
                        <c:v>6.73836294292326E-4</c:v>
                      </c:pt>
                      <c:pt idx="317">
                        <c:v>6.7978692125224597E-4</c:v>
                      </c:pt>
                      <c:pt idx="318">
                        <c:v>6.6544681113526398E-4</c:v>
                      </c:pt>
                      <c:pt idx="319">
                        <c:v>6.7840798215132903E-4</c:v>
                      </c:pt>
                      <c:pt idx="320">
                        <c:v>6.6872561486191898E-4</c:v>
                      </c:pt>
                      <c:pt idx="321">
                        <c:v>6.9365645913171405E-4</c:v>
                      </c:pt>
                      <c:pt idx="322">
                        <c:v>6.8838966614480498E-4</c:v>
                      </c:pt>
                      <c:pt idx="323">
                        <c:v>6.82065577908386E-4</c:v>
                      </c:pt>
                      <c:pt idx="324">
                        <c:v>7.1567264736193195E-4</c:v>
                      </c:pt>
                      <c:pt idx="325">
                        <c:v>6.8132529932227897E-4</c:v>
                      </c:pt>
                      <c:pt idx="326">
                        <c:v>6.7659025065540195E-4</c:v>
                      </c:pt>
                      <c:pt idx="327">
                        <c:v>6.85659148661586E-4</c:v>
                      </c:pt>
                      <c:pt idx="328">
                        <c:v>6.9597378572352705E-4</c:v>
                      </c:pt>
                      <c:pt idx="329">
                        <c:v>7.0264669550456997E-4</c:v>
                      </c:pt>
                      <c:pt idx="330">
                        <c:v>6.9691207771535504E-4</c:v>
                      </c:pt>
                      <c:pt idx="331">
                        <c:v>7.2229753798101802E-4</c:v>
                      </c:pt>
                      <c:pt idx="332">
                        <c:v>6.92523764024009E-4</c:v>
                      </c:pt>
                      <c:pt idx="333">
                        <c:v>7.1948791245211104E-4</c:v>
                      </c:pt>
                      <c:pt idx="334">
                        <c:v>6.9370942539936898E-4</c:v>
                      </c:pt>
                      <c:pt idx="335">
                        <c:v>6.9902867582365396E-4</c:v>
                      </c:pt>
                      <c:pt idx="336">
                        <c:v>6.9425363588051603E-4</c:v>
                      </c:pt>
                      <c:pt idx="337">
                        <c:v>7.3220264659767205E-4</c:v>
                      </c:pt>
                      <c:pt idx="338">
                        <c:v>7.0526333848603296E-4</c:v>
                      </c:pt>
                      <c:pt idx="339">
                        <c:v>7.17084002767732E-4</c:v>
                      </c:pt>
                      <c:pt idx="340">
                        <c:v>7.1320603389314402E-4</c:v>
                      </c:pt>
                      <c:pt idx="341">
                        <c:v>7.3691826012998996E-4</c:v>
                      </c:pt>
                      <c:pt idx="342">
                        <c:v>7.2191187714413195E-4</c:v>
                      </c:pt>
                      <c:pt idx="343">
                        <c:v>7.1374628274934197E-4</c:v>
                      </c:pt>
                      <c:pt idx="344">
                        <c:v>7.15421002733585E-4</c:v>
                      </c:pt>
                      <c:pt idx="345">
                        <c:v>7.1738714031464401E-4</c:v>
                      </c:pt>
                      <c:pt idx="346">
                        <c:v>7.01911245222111E-4</c:v>
                      </c:pt>
                      <c:pt idx="347">
                        <c:v>7.1956868820641305E-4</c:v>
                      </c:pt>
                      <c:pt idx="348">
                        <c:v>7.3741993477029395E-4</c:v>
                      </c:pt>
                      <c:pt idx="349">
                        <c:v>6.9569658961388299E-4</c:v>
                      </c:pt>
                      <c:pt idx="350">
                        <c:v>7.0203453595363199E-4</c:v>
                      </c:pt>
                      <c:pt idx="351">
                        <c:v>7.2950293839518104E-4</c:v>
                      </c:pt>
                      <c:pt idx="352">
                        <c:v>7.50782092311961E-4</c:v>
                      </c:pt>
                      <c:pt idx="353">
                        <c:v>7.3849971206390295E-4</c:v>
                      </c:pt>
                      <c:pt idx="354">
                        <c:v>7.1993066736922295E-4</c:v>
                      </c:pt>
                      <c:pt idx="355">
                        <c:v>7.1689166938448598E-4</c:v>
                      </c:pt>
                      <c:pt idx="356">
                        <c:v>7.4163414727640301E-4</c:v>
                      </c:pt>
                      <c:pt idx="357">
                        <c:v>7.37712024405524E-4</c:v>
                      </c:pt>
                      <c:pt idx="358">
                        <c:v>7.2797954855232901E-4</c:v>
                      </c:pt>
                      <c:pt idx="359">
                        <c:v>7.1491871896638495E-4</c:v>
                      </c:pt>
                      <c:pt idx="360">
                        <c:v>7.3273491811305896E-4</c:v>
                      </c:pt>
                      <c:pt idx="361">
                        <c:v>7.4161788635796898E-4</c:v>
                      </c:pt>
                      <c:pt idx="362">
                        <c:v>7.2603779361708504E-4</c:v>
                      </c:pt>
                      <c:pt idx="363">
                        <c:v>7.4148058736565403E-4</c:v>
                      </c:pt>
                      <c:pt idx="364">
                        <c:v>7.4212557380035798E-4</c:v>
                      </c:pt>
                      <c:pt idx="365">
                        <c:v>7.3079004825504898E-4</c:v>
                      </c:pt>
                      <c:pt idx="366">
                        <c:v>7.4011225435289196E-4</c:v>
                      </c:pt>
                      <c:pt idx="367">
                        <c:v>7.6846429055345397E-4</c:v>
                      </c:pt>
                      <c:pt idx="368">
                        <c:v>7.4474952161516497E-4</c:v>
                      </c:pt>
                      <c:pt idx="369">
                        <c:v>7.5694655650090405E-4</c:v>
                      </c:pt>
                      <c:pt idx="370">
                        <c:v>7.6625143286340898E-4</c:v>
                      </c:pt>
                      <c:pt idx="371">
                        <c:v>7.7015587667232405E-4</c:v>
                      </c:pt>
                      <c:pt idx="372">
                        <c:v>7.6015648568487904E-4</c:v>
                      </c:pt>
                      <c:pt idx="373">
                        <c:v>7.6602852279095905E-4</c:v>
                      </c:pt>
                      <c:pt idx="374">
                        <c:v>7.4361762721782598E-4</c:v>
                      </c:pt>
                      <c:pt idx="375">
                        <c:v>7.6212837517431397E-4</c:v>
                      </c:pt>
                      <c:pt idx="376">
                        <c:v>7.7360333037250701E-4</c:v>
                      </c:pt>
                      <c:pt idx="377">
                        <c:v>7.4991513981641895E-4</c:v>
                      </c:pt>
                      <c:pt idx="378">
                        <c:v>7.6598194077379903E-4</c:v>
                      </c:pt>
                      <c:pt idx="379">
                        <c:v>7.7877734949155205E-4</c:v>
                      </c:pt>
                      <c:pt idx="380">
                        <c:v>7.5545291619741003E-4</c:v>
                      </c:pt>
                      <c:pt idx="381">
                        <c:v>7.6950117860997904E-4</c:v>
                      </c:pt>
                      <c:pt idx="382">
                        <c:v>7.5046167042902004E-4</c:v>
                      </c:pt>
                      <c:pt idx="383">
                        <c:v>7.8703264861027704E-4</c:v>
                      </c:pt>
                      <c:pt idx="384">
                        <c:v>7.7867374232825997E-4</c:v>
                      </c:pt>
                      <c:pt idx="385">
                        <c:v>7.6212883579035299E-4</c:v>
                      </c:pt>
                      <c:pt idx="386">
                        <c:v>7.7758849917739902E-4</c:v>
                      </c:pt>
                      <c:pt idx="387">
                        <c:v>7.8202696431630596E-4</c:v>
                      </c:pt>
                      <c:pt idx="388">
                        <c:v>7.9613845055192796E-4</c:v>
                      </c:pt>
                      <c:pt idx="389">
                        <c:v>7.80004810568664E-4</c:v>
                      </c:pt>
                      <c:pt idx="390">
                        <c:v>7.8429884894902198E-4</c:v>
                      </c:pt>
                      <c:pt idx="391">
                        <c:v>7.8087383504473395E-4</c:v>
                      </c:pt>
                      <c:pt idx="392">
                        <c:v>8.0091771137266504E-4</c:v>
                      </c:pt>
                      <c:pt idx="393">
                        <c:v>7.9947341683830105E-4</c:v>
                      </c:pt>
                      <c:pt idx="394">
                        <c:v>7.8384187327916195E-4</c:v>
                      </c:pt>
                      <c:pt idx="395">
                        <c:v>8.07259563583116E-4</c:v>
                      </c:pt>
                      <c:pt idx="396">
                        <c:v>8.1521806051379497E-4</c:v>
                      </c:pt>
                      <c:pt idx="397">
                        <c:v>8.0814522812688904E-4</c:v>
                      </c:pt>
                      <c:pt idx="398">
                        <c:v>8.0359084344036895E-4</c:v>
                      </c:pt>
                      <c:pt idx="399">
                        <c:v>8.0452893228942599E-4</c:v>
                      </c:pt>
                      <c:pt idx="400">
                        <c:v>8.0952623106267201E-4</c:v>
                      </c:pt>
                      <c:pt idx="401">
                        <c:v>8.0543607423806099E-4</c:v>
                      </c:pt>
                      <c:pt idx="402">
                        <c:v>8.2080176726429801E-4</c:v>
                      </c:pt>
                      <c:pt idx="403">
                        <c:v>8.1615349291561503E-4</c:v>
                      </c:pt>
                      <c:pt idx="404">
                        <c:v>8.0942006985781402E-4</c:v>
                      </c:pt>
                      <c:pt idx="405">
                        <c:v>8.1861743500951398E-4</c:v>
                      </c:pt>
                      <c:pt idx="406">
                        <c:v>8.2899344064997396E-4</c:v>
                      </c:pt>
                      <c:pt idx="407">
                        <c:v>8.2239503724079797E-4</c:v>
                      </c:pt>
                      <c:pt idx="408">
                        <c:v>8.2706564471401501E-4</c:v>
                      </c:pt>
                      <c:pt idx="409">
                        <c:v>8.1275097243530599E-4</c:v>
                      </c:pt>
                      <c:pt idx="410">
                        <c:v>8.2179276416794996E-4</c:v>
                      </c:pt>
                      <c:pt idx="411">
                        <c:v>8.2072849849101795E-4</c:v>
                      </c:pt>
                      <c:pt idx="412">
                        <c:v>8.2369747096923103E-4</c:v>
                      </c:pt>
                      <c:pt idx="413">
                        <c:v>8.22645200512372E-4</c:v>
                      </c:pt>
                      <c:pt idx="414">
                        <c:v>8.2618984976088998E-4</c:v>
                      </c:pt>
                      <c:pt idx="415">
                        <c:v>8.3274684989050702E-4</c:v>
                      </c:pt>
                      <c:pt idx="416">
                        <c:v>8.4026198875733298E-4</c:v>
                      </c:pt>
                      <c:pt idx="417">
                        <c:v>8.4347967578146405E-4</c:v>
                      </c:pt>
                      <c:pt idx="418">
                        <c:v>8.4281821916560695E-4</c:v>
                      </c:pt>
                      <c:pt idx="419">
                        <c:v>8.50871283807709E-4</c:v>
                      </c:pt>
                      <c:pt idx="420">
                        <c:v>8.5152133797886001E-4</c:v>
                      </c:pt>
                      <c:pt idx="421">
                        <c:v>8.5449691140849495E-4</c:v>
                      </c:pt>
                      <c:pt idx="422">
                        <c:v>8.4505337437949498E-4</c:v>
                      </c:pt>
                      <c:pt idx="423">
                        <c:v>8.5487070136081695E-4</c:v>
                      </c:pt>
                      <c:pt idx="424">
                        <c:v>8.5839695957810695E-4</c:v>
                      </c:pt>
                      <c:pt idx="425">
                        <c:v>8.4929344229735097E-4</c:v>
                      </c:pt>
                      <c:pt idx="426">
                        <c:v>8.6559591236101598E-4</c:v>
                      </c:pt>
                      <c:pt idx="427">
                        <c:v>8.7130184896441504E-4</c:v>
                      </c:pt>
                      <c:pt idx="428">
                        <c:v>8.74841556067124E-4</c:v>
                      </c:pt>
                      <c:pt idx="429">
                        <c:v>8.7652370466837295E-4</c:v>
                      </c:pt>
                      <c:pt idx="430">
                        <c:v>8.7823775299769005E-4</c:v>
                      </c:pt>
                      <c:pt idx="431">
                        <c:v>8.8961562071675898E-4</c:v>
                      </c:pt>
                      <c:pt idx="432">
                        <c:v>8.8003436616518804E-4</c:v>
                      </c:pt>
                      <c:pt idx="433">
                        <c:v>8.84111274171992E-4</c:v>
                      </c:pt>
                      <c:pt idx="434">
                        <c:v>8.8922842394181995E-4</c:v>
                      </c:pt>
                      <c:pt idx="435">
                        <c:v>8.9411711204199801E-4</c:v>
                      </c:pt>
                      <c:pt idx="436">
                        <c:v>8.8463067773483295E-4</c:v>
                      </c:pt>
                      <c:pt idx="437">
                        <c:v>9.1248421189419802E-4</c:v>
                      </c:pt>
                      <c:pt idx="438">
                        <c:v>8.9707789928902197E-4</c:v>
                      </c:pt>
                      <c:pt idx="439">
                        <c:v>9.1103227963923797E-4</c:v>
                      </c:pt>
                      <c:pt idx="440">
                        <c:v>9.0443687162439798E-4</c:v>
                      </c:pt>
                      <c:pt idx="441">
                        <c:v>9.09700888587373E-4</c:v>
                      </c:pt>
                      <c:pt idx="442">
                        <c:v>9.2207595376817702E-4</c:v>
                      </c:pt>
                      <c:pt idx="443">
                        <c:v>9.2070180069791098E-4</c:v>
                      </c:pt>
                      <c:pt idx="444">
                        <c:v>9.2009475087262795E-4</c:v>
                      </c:pt>
                      <c:pt idx="445">
                        <c:v>9.2810312860558896E-4</c:v>
                      </c:pt>
                      <c:pt idx="446">
                        <c:v>9.3395981247854402E-4</c:v>
                      </c:pt>
                      <c:pt idx="447">
                        <c:v>9.2735252605182904E-4</c:v>
                      </c:pt>
                      <c:pt idx="448">
                        <c:v>9.3788019276300899E-4</c:v>
                      </c:pt>
                      <c:pt idx="449">
                        <c:v>9.4347738613139603E-4</c:v>
                      </c:pt>
                      <c:pt idx="450">
                        <c:v>9.4365843748040997E-4</c:v>
                      </c:pt>
                      <c:pt idx="451">
                        <c:v>9.4031425387482799E-4</c:v>
                      </c:pt>
                      <c:pt idx="452">
                        <c:v>9.5892973877787304E-4</c:v>
                      </c:pt>
                      <c:pt idx="453">
                        <c:v>9.6200524671220301E-4</c:v>
                      </c:pt>
                      <c:pt idx="454">
                        <c:v>9.6585093415904903E-4</c:v>
                      </c:pt>
                      <c:pt idx="455">
                        <c:v>9.5950703444442503E-4</c:v>
                      </c:pt>
                      <c:pt idx="456">
                        <c:v>9.6807935664801998E-4</c:v>
                      </c:pt>
                      <c:pt idx="457">
                        <c:v>9.6938157894598204E-4</c:v>
                      </c:pt>
                      <c:pt idx="458">
                        <c:v>9.7782559828206092E-4</c:v>
                      </c:pt>
                      <c:pt idx="459">
                        <c:v>9.8265319410782898E-4</c:v>
                      </c:pt>
                      <c:pt idx="460">
                        <c:v>9.8965327626870199E-4</c:v>
                      </c:pt>
                      <c:pt idx="461">
                        <c:v>9.8669546623011994E-4</c:v>
                      </c:pt>
                      <c:pt idx="462">
                        <c:v>1.00437952549872E-3</c:v>
                      </c:pt>
                      <c:pt idx="463">
                        <c:v>1.00334066087477E-3</c:v>
                      </c:pt>
                      <c:pt idx="464">
                        <c:v>1.00923333524984E-3</c:v>
                      </c:pt>
                      <c:pt idx="465">
                        <c:v>1.01448074010697E-3</c:v>
                      </c:pt>
                      <c:pt idx="466">
                        <c:v>1.02039903788122E-3</c:v>
                      </c:pt>
                      <c:pt idx="467">
                        <c:v>1.0261620841231099E-3</c:v>
                      </c:pt>
                      <c:pt idx="468">
                        <c:v>1.0267686850764499E-3</c:v>
                      </c:pt>
                      <c:pt idx="469">
                        <c:v>1.0294605860796499E-3</c:v>
                      </c:pt>
                      <c:pt idx="470">
                        <c:v>1.0389422384967299E-3</c:v>
                      </c:pt>
                      <c:pt idx="471">
                        <c:v>1.04386042495911E-3</c:v>
                      </c:pt>
                      <c:pt idx="472">
                        <c:v>1.04100567604703E-3</c:v>
                      </c:pt>
                      <c:pt idx="473">
                        <c:v>1.05479664641684E-3</c:v>
                      </c:pt>
                      <c:pt idx="474">
                        <c:v>1.0509918895888399E-3</c:v>
                      </c:pt>
                      <c:pt idx="475">
                        <c:v>1.07070023412114E-3</c:v>
                      </c:pt>
                      <c:pt idx="476">
                        <c:v>1.06409455387607E-3</c:v>
                      </c:pt>
                      <c:pt idx="477">
                        <c:v>1.0659152503452399E-3</c:v>
                      </c:pt>
                      <c:pt idx="478">
                        <c:v>1.0751146864022201E-3</c:v>
                      </c:pt>
                      <c:pt idx="479">
                        <c:v>1.07250052928202E-3</c:v>
                      </c:pt>
                      <c:pt idx="480">
                        <c:v>1.0862262798686101E-3</c:v>
                      </c:pt>
                      <c:pt idx="481">
                        <c:v>1.0937423582312201E-3</c:v>
                      </c:pt>
                      <c:pt idx="482">
                        <c:v>1.0884637636423601E-3</c:v>
                      </c:pt>
                      <c:pt idx="483">
                        <c:v>1.09343531558517E-3</c:v>
                      </c:pt>
                      <c:pt idx="484">
                        <c:v>1.10428352725936E-3</c:v>
                      </c:pt>
                      <c:pt idx="485">
                        <c:v>1.09516632168973E-3</c:v>
                      </c:pt>
                      <c:pt idx="486">
                        <c:v>1.1079407847440501E-3</c:v>
                      </c:pt>
                      <c:pt idx="487">
                        <c:v>1.11520256874772E-3</c:v>
                      </c:pt>
                      <c:pt idx="488">
                        <c:v>1.11418945161147E-3</c:v>
                      </c:pt>
                      <c:pt idx="489">
                        <c:v>1.11111160156498E-3</c:v>
                      </c:pt>
                      <c:pt idx="490">
                        <c:v>1.1263282720678301E-3</c:v>
                      </c:pt>
                      <c:pt idx="491">
                        <c:v>1.1179449515406701E-3</c:v>
                      </c:pt>
                      <c:pt idx="492">
                        <c:v>1.1295803725284901E-3</c:v>
                      </c:pt>
                      <c:pt idx="493">
                        <c:v>1.13346636122399E-3</c:v>
                      </c:pt>
                      <c:pt idx="494">
                        <c:v>1.1355496240177401E-3</c:v>
                      </c:pt>
                      <c:pt idx="495">
                        <c:v>1.1336547367395301E-3</c:v>
                      </c:pt>
                      <c:pt idx="496">
                        <c:v>1.1313914259931501E-3</c:v>
                      </c:pt>
                      <c:pt idx="497">
                        <c:v>1.1385847409516501E-3</c:v>
                      </c:pt>
                      <c:pt idx="498">
                        <c:v>1.14490217393493E-3</c:v>
                      </c:pt>
                      <c:pt idx="499">
                        <c:v>1.1579249422247601E-3</c:v>
                      </c:pt>
                      <c:pt idx="500">
                        <c:v>1.1477673528440401E-3</c:v>
                      </c:pt>
                      <c:pt idx="501">
                        <c:v>1.1436236654234001E-3</c:v>
                      </c:pt>
                      <c:pt idx="502">
                        <c:v>1.1433071347735E-3</c:v>
                      </c:pt>
                      <c:pt idx="503">
                        <c:v>1.1475017190382499E-3</c:v>
                      </c:pt>
                      <c:pt idx="504">
                        <c:v>1.15621313187654E-3</c:v>
                      </c:pt>
                      <c:pt idx="505">
                        <c:v>1.14966505089021E-3</c:v>
                      </c:pt>
                      <c:pt idx="506">
                        <c:v>1.1507337219125199E-3</c:v>
                      </c:pt>
                      <c:pt idx="507">
                        <c:v>1.16500620608862E-3</c:v>
                      </c:pt>
                      <c:pt idx="508">
                        <c:v>1.1599061448907199E-3</c:v>
                      </c:pt>
                      <c:pt idx="509">
                        <c:v>1.1496365410246601E-3</c:v>
                      </c:pt>
                      <c:pt idx="510">
                        <c:v>1.16122425605436E-3</c:v>
                      </c:pt>
                      <c:pt idx="511">
                        <c:v>1.15956082906914E-3</c:v>
                      </c:pt>
                      <c:pt idx="512">
                        <c:v>1.15625002982468E-3</c:v>
                      </c:pt>
                      <c:pt idx="513">
                        <c:v>1.1542328311903E-3</c:v>
                      </c:pt>
                      <c:pt idx="514">
                        <c:v>1.1673599984586001E-3</c:v>
                      </c:pt>
                      <c:pt idx="515">
                        <c:v>1.15453463159486E-3</c:v>
                      </c:pt>
                      <c:pt idx="516">
                        <c:v>1.1572198799775701E-3</c:v>
                      </c:pt>
                      <c:pt idx="517">
                        <c:v>1.1738433189753799E-3</c:v>
                      </c:pt>
                      <c:pt idx="518">
                        <c:v>1.18954392836204E-3</c:v>
                      </c:pt>
                      <c:pt idx="519">
                        <c:v>1.16146783657597E-3</c:v>
                      </c:pt>
                      <c:pt idx="520">
                        <c:v>1.1613255735823001E-3</c:v>
                      </c:pt>
                      <c:pt idx="521">
                        <c:v>1.1721042631352701E-3</c:v>
                      </c:pt>
                      <c:pt idx="522">
                        <c:v>1.1687232039039499E-3</c:v>
                      </c:pt>
                      <c:pt idx="523">
                        <c:v>1.1741871636826401E-3</c:v>
                      </c:pt>
                      <c:pt idx="524">
                        <c:v>1.1586778271855599E-3</c:v>
                      </c:pt>
                      <c:pt idx="525">
                        <c:v>1.16543079559617E-3</c:v>
                      </c:pt>
                      <c:pt idx="526">
                        <c:v>1.1718347216496E-3</c:v>
                      </c:pt>
                      <c:pt idx="527">
                        <c:v>1.16380230035747E-3</c:v>
                      </c:pt>
                      <c:pt idx="528">
                        <c:v>1.1793162307553199E-3</c:v>
                      </c:pt>
                      <c:pt idx="529">
                        <c:v>1.1555826210106299E-3</c:v>
                      </c:pt>
                      <c:pt idx="530">
                        <c:v>1.1633633022425801E-3</c:v>
                      </c:pt>
                      <c:pt idx="531">
                        <c:v>1.17035862914508E-3</c:v>
                      </c:pt>
                      <c:pt idx="532">
                        <c:v>1.1694571413311901E-3</c:v>
                      </c:pt>
                      <c:pt idx="533">
                        <c:v>1.1633041017896899E-3</c:v>
                      </c:pt>
                      <c:pt idx="534">
                        <c:v>1.1615332467652601E-3</c:v>
                      </c:pt>
                      <c:pt idx="535">
                        <c:v>1.16896959035691E-3</c:v>
                      </c:pt>
                      <c:pt idx="536">
                        <c:v>1.1594174069934501E-3</c:v>
                      </c:pt>
                      <c:pt idx="537">
                        <c:v>1.18646806206811E-3</c:v>
                      </c:pt>
                      <c:pt idx="538">
                        <c:v>1.1668125709026699E-3</c:v>
                      </c:pt>
                      <c:pt idx="539">
                        <c:v>1.1426606862334401E-3</c:v>
                      </c:pt>
                      <c:pt idx="540">
                        <c:v>1.1622117529642201E-3</c:v>
                      </c:pt>
                      <c:pt idx="541">
                        <c:v>1.1575344470957001E-3</c:v>
                      </c:pt>
                      <c:pt idx="542">
                        <c:v>1.1606539034502499E-3</c:v>
                      </c:pt>
                      <c:pt idx="543">
                        <c:v>1.16739431423481E-3</c:v>
                      </c:pt>
                      <c:pt idx="544">
                        <c:v>1.17070054423857E-3</c:v>
                      </c:pt>
                      <c:pt idx="545">
                        <c:v>1.14717517873285E-3</c:v>
                      </c:pt>
                      <c:pt idx="546">
                        <c:v>1.1622607305213301E-3</c:v>
                      </c:pt>
                      <c:pt idx="547">
                        <c:v>1.12640842910259E-3</c:v>
                      </c:pt>
                      <c:pt idx="548">
                        <c:v>1.1749437899108599E-3</c:v>
                      </c:pt>
                      <c:pt idx="549">
                        <c:v>1.1198086062607299E-3</c:v>
                      </c:pt>
                      <c:pt idx="550">
                        <c:v>1.1229133945264E-3</c:v>
                      </c:pt>
                      <c:pt idx="551">
                        <c:v>1.1268435238597501E-3</c:v>
                      </c:pt>
                      <c:pt idx="552">
                        <c:v>1.1168654255044E-3</c:v>
                      </c:pt>
                      <c:pt idx="553">
                        <c:v>1.1328692855543301E-3</c:v>
                      </c:pt>
                      <c:pt idx="554">
                        <c:v>1.12772766983826E-3</c:v>
                      </c:pt>
                      <c:pt idx="555">
                        <c:v>1.12652710091391E-3</c:v>
                      </c:pt>
                      <c:pt idx="556">
                        <c:v>1.0850155908478699E-3</c:v>
                      </c:pt>
                      <c:pt idx="557">
                        <c:v>1.1059420438594601E-3</c:v>
                      </c:pt>
                      <c:pt idx="558">
                        <c:v>1.10136772007769E-3</c:v>
                      </c:pt>
                      <c:pt idx="559">
                        <c:v>1.0760007927633601E-3</c:v>
                      </c:pt>
                      <c:pt idx="560">
                        <c:v>1.1052294216979399E-3</c:v>
                      </c:pt>
                      <c:pt idx="561">
                        <c:v>1.05613870623186E-3</c:v>
                      </c:pt>
                      <c:pt idx="562">
                        <c:v>1.05217180747802E-3</c:v>
                      </c:pt>
                      <c:pt idx="563">
                        <c:v>1.0997969311006301E-3</c:v>
                      </c:pt>
                      <c:pt idx="564">
                        <c:v>1.0484433003801899E-3</c:v>
                      </c:pt>
                      <c:pt idx="565">
                        <c:v>1.02231633798934E-3</c:v>
                      </c:pt>
                      <c:pt idx="566">
                        <c:v>1.0419602181772601E-3</c:v>
                      </c:pt>
                      <c:pt idx="567">
                        <c:v>1.0158409710655401E-3</c:v>
                      </c:pt>
                      <c:pt idx="568">
                        <c:v>9.9113607909683899E-4</c:v>
                      </c:pt>
                      <c:pt idx="569">
                        <c:v>9.8191619389784808E-4</c:v>
                      </c:pt>
                      <c:pt idx="570">
                        <c:v>9.4425379541716295E-4</c:v>
                      </c:pt>
                      <c:pt idx="571">
                        <c:v>9.5917079681517305E-4</c:v>
                      </c:pt>
                      <c:pt idx="572">
                        <c:v>9.0606691998960096E-4</c:v>
                      </c:pt>
                      <c:pt idx="573">
                        <c:v>8.8286261851208898E-4</c:v>
                      </c:pt>
                      <c:pt idx="574">
                        <c:v>8.8528321158230804E-4</c:v>
                      </c:pt>
                      <c:pt idx="575">
                        <c:v>8.5452625054524502E-4</c:v>
                      </c:pt>
                      <c:pt idx="576">
                        <c:v>8.5708359407769797E-4</c:v>
                      </c:pt>
                      <c:pt idx="577">
                        <c:v>8.2866299246689098E-4</c:v>
                      </c:pt>
                      <c:pt idx="578">
                        <c:v>7.9959821331701401E-4</c:v>
                      </c:pt>
                      <c:pt idx="579">
                        <c:v>7.4782687110480997E-4</c:v>
                      </c:pt>
                      <c:pt idx="580">
                        <c:v>7.3813692197660598E-4</c:v>
                      </c:pt>
                      <c:pt idx="581">
                        <c:v>6.8255640991769296E-4</c:v>
                      </c:pt>
                      <c:pt idx="582">
                        <c:v>6.4940764633195504E-4</c:v>
                      </c:pt>
                      <c:pt idx="583">
                        <c:v>6.3521431427842202E-4</c:v>
                      </c:pt>
                      <c:pt idx="584">
                        <c:v>5.9844248632389904E-4</c:v>
                      </c:pt>
                      <c:pt idx="585">
                        <c:v>5.7119653265823799E-4</c:v>
                      </c:pt>
                      <c:pt idx="586">
                        <c:v>5.2483808353069703E-4</c:v>
                      </c:pt>
                      <c:pt idx="587">
                        <c:v>5.15569158682768E-4</c:v>
                      </c:pt>
                      <c:pt idx="588">
                        <c:v>5.5217545323018495E-4</c:v>
                      </c:pt>
                      <c:pt idx="589">
                        <c:v>5.19749804981307E-4</c:v>
                      </c:pt>
                      <c:pt idx="590">
                        <c:v>5.4149404369720601E-4</c:v>
                      </c:pt>
                      <c:pt idx="591">
                        <c:v>5.2758396686931398E-4</c:v>
                      </c:pt>
                      <c:pt idx="592">
                        <c:v>5.6424799981409505E-4</c:v>
                      </c:pt>
                      <c:pt idx="593">
                        <c:v>5.8900527133959801E-4</c:v>
                      </c:pt>
                      <c:pt idx="594">
                        <c:v>5.36361634740492E-4</c:v>
                      </c:pt>
                      <c:pt idx="595">
                        <c:v>5.8767562488480304E-4</c:v>
                      </c:pt>
                      <c:pt idx="596">
                        <c:v>5.6292213822541797E-4</c:v>
                      </c:pt>
                      <c:pt idx="597">
                        <c:v>5.9439812029761095E-4</c:v>
                      </c:pt>
                      <c:pt idx="598">
                        <c:v>6.4906545516385896E-4</c:v>
                      </c:pt>
                      <c:pt idx="599">
                        <c:v>6.5082432708054704E-4</c:v>
                      </c:pt>
                      <c:pt idx="600">
                        <c:v>6.3596753767932498E-4</c:v>
                      </c:pt>
                      <c:pt idx="601">
                        <c:v>6.8308790765854704E-4</c:v>
                      </c:pt>
                      <c:pt idx="602">
                        <c:v>7.0345593741135001E-4</c:v>
                      </c:pt>
                      <c:pt idx="603">
                        <c:v>7.1736350415732304E-4</c:v>
                      </c:pt>
                      <c:pt idx="604">
                        <c:v>7.3089405069380999E-4</c:v>
                      </c:pt>
                      <c:pt idx="605">
                        <c:v>7.5966311456290695E-4</c:v>
                      </c:pt>
                      <c:pt idx="606">
                        <c:v>8.2166677918415695E-4</c:v>
                      </c:pt>
                      <c:pt idx="607">
                        <c:v>8.3731603964332698E-4</c:v>
                      </c:pt>
                      <c:pt idx="608">
                        <c:v>8.4272470990399701E-4</c:v>
                      </c:pt>
                      <c:pt idx="609">
                        <c:v>8.4339234243669499E-4</c:v>
                      </c:pt>
                      <c:pt idx="610">
                        <c:v>8.8520579276534503E-4</c:v>
                      </c:pt>
                      <c:pt idx="611">
                        <c:v>9.1342196520889901E-4</c:v>
                      </c:pt>
                      <c:pt idx="612">
                        <c:v>9.6895283692138997E-4</c:v>
                      </c:pt>
                      <c:pt idx="613">
                        <c:v>9.8265152783976796E-4</c:v>
                      </c:pt>
                      <c:pt idx="614">
                        <c:v>1.0061072887509099E-3</c:v>
                      </c:pt>
                      <c:pt idx="615">
                        <c:v>1.03028358271418E-3</c:v>
                      </c:pt>
                      <c:pt idx="616">
                        <c:v>1.0426062542008201E-3</c:v>
                      </c:pt>
                      <c:pt idx="617">
                        <c:v>1.09047039227855E-3</c:v>
                      </c:pt>
                      <c:pt idx="618">
                        <c:v>1.1007466003518701E-3</c:v>
                      </c:pt>
                      <c:pt idx="619">
                        <c:v>1.1079720534276801E-3</c:v>
                      </c:pt>
                      <c:pt idx="620">
                        <c:v>1.1990247150851399E-3</c:v>
                      </c:pt>
                      <c:pt idx="621">
                        <c:v>1.2244774526105099E-3</c:v>
                      </c:pt>
                      <c:pt idx="622">
                        <c:v>1.2052495427310099E-3</c:v>
                      </c:pt>
                      <c:pt idx="623">
                        <c:v>1.2909912828252101E-3</c:v>
                      </c:pt>
                      <c:pt idx="624">
                        <c:v>1.2789892913194099E-3</c:v>
                      </c:pt>
                      <c:pt idx="625">
                        <c:v>1.29678139359432E-3</c:v>
                      </c:pt>
                      <c:pt idx="626">
                        <c:v>1.3555534401945601E-3</c:v>
                      </c:pt>
                      <c:pt idx="627">
                        <c:v>1.3700060489573299E-3</c:v>
                      </c:pt>
                      <c:pt idx="628">
                        <c:v>1.40224638796458E-3</c:v>
                      </c:pt>
                      <c:pt idx="629">
                        <c:v>1.4179344761552401E-3</c:v>
                      </c:pt>
                      <c:pt idx="630">
                        <c:v>1.4366007936968701E-3</c:v>
                      </c:pt>
                      <c:pt idx="631">
                        <c:v>1.46006738368493E-3</c:v>
                      </c:pt>
                      <c:pt idx="632">
                        <c:v>1.52189118960727E-3</c:v>
                      </c:pt>
                      <c:pt idx="633">
                        <c:v>1.55388935024759E-3</c:v>
                      </c:pt>
                      <c:pt idx="634">
                        <c:v>1.5825236023122001E-3</c:v>
                      </c:pt>
                      <c:pt idx="635">
                        <c:v>1.57862138478011E-3</c:v>
                      </c:pt>
                      <c:pt idx="636">
                        <c:v>1.58437300238422E-3</c:v>
                      </c:pt>
                      <c:pt idx="637">
                        <c:v>1.69165167187349E-3</c:v>
                      </c:pt>
                      <c:pt idx="638">
                        <c:v>1.7234102774288699E-3</c:v>
                      </c:pt>
                      <c:pt idx="639">
                        <c:v>1.6952970294199299E-3</c:v>
                      </c:pt>
                      <c:pt idx="640">
                        <c:v>1.7743501247533299E-3</c:v>
                      </c:pt>
                      <c:pt idx="641">
                        <c:v>1.75119395281095E-3</c:v>
                      </c:pt>
                      <c:pt idx="642">
                        <c:v>1.8120389471077199E-3</c:v>
                      </c:pt>
                      <c:pt idx="643">
                        <c:v>1.82239082651646E-3</c:v>
                      </c:pt>
                      <c:pt idx="644">
                        <c:v>1.8693311676229599E-3</c:v>
                      </c:pt>
                      <c:pt idx="645">
                        <c:v>1.91479107009637E-3</c:v>
                      </c:pt>
                      <c:pt idx="646">
                        <c:v>1.9371354378145799E-3</c:v>
                      </c:pt>
                      <c:pt idx="647">
                        <c:v>1.9485546952097801E-3</c:v>
                      </c:pt>
                      <c:pt idx="648">
                        <c:v>1.9637004640919802E-3</c:v>
                      </c:pt>
                      <c:pt idx="649">
                        <c:v>2.0052057014426799E-3</c:v>
                      </c:pt>
                      <c:pt idx="650">
                        <c:v>2.0153270815958702E-3</c:v>
                      </c:pt>
                      <c:pt idx="651">
                        <c:v>2.0912283232272502E-3</c:v>
                      </c:pt>
                      <c:pt idx="652">
                        <c:v>2.0984396259931099E-3</c:v>
                      </c:pt>
                      <c:pt idx="653">
                        <c:v>2.1611345508930398E-3</c:v>
                      </c:pt>
                      <c:pt idx="654">
                        <c:v>2.1695502488417902E-3</c:v>
                      </c:pt>
                      <c:pt idx="655">
                        <c:v>2.1323681933167302E-3</c:v>
                      </c:pt>
                      <c:pt idx="656">
                        <c:v>2.2352434758545099E-3</c:v>
                      </c:pt>
                      <c:pt idx="657">
                        <c:v>2.2405925884990199E-3</c:v>
                      </c:pt>
                      <c:pt idx="658">
                        <c:v>2.25661963758024E-3</c:v>
                      </c:pt>
                      <c:pt idx="659">
                        <c:v>2.35691583255518E-3</c:v>
                      </c:pt>
                      <c:pt idx="660">
                        <c:v>2.29860352473929E-3</c:v>
                      </c:pt>
                      <c:pt idx="661">
                        <c:v>2.3957283234373001E-3</c:v>
                      </c:pt>
                      <c:pt idx="662">
                        <c:v>2.4126481236930201E-3</c:v>
                      </c:pt>
                      <c:pt idx="663">
                        <c:v>2.4173852342835298E-3</c:v>
                      </c:pt>
                      <c:pt idx="664">
                        <c:v>2.4873560153229899E-3</c:v>
                      </c:pt>
                      <c:pt idx="665">
                        <c:v>2.4480131936314201E-3</c:v>
                      </c:pt>
                      <c:pt idx="666">
                        <c:v>2.53273084320882E-3</c:v>
                      </c:pt>
                      <c:pt idx="667">
                        <c:v>2.56913339901407E-3</c:v>
                      </c:pt>
                      <c:pt idx="668">
                        <c:v>2.6574964830766898E-3</c:v>
                      </c:pt>
                      <c:pt idx="669">
                        <c:v>2.6032275178142E-3</c:v>
                      </c:pt>
                      <c:pt idx="670">
                        <c:v>2.7138789054835899E-3</c:v>
                      </c:pt>
                      <c:pt idx="671">
                        <c:v>2.7363299632597398E-3</c:v>
                      </c:pt>
                      <c:pt idx="672">
                        <c:v>2.7017423655974599E-3</c:v>
                      </c:pt>
                      <c:pt idx="673">
                        <c:v>2.72755728848074E-3</c:v>
                      </c:pt>
                      <c:pt idx="674">
                        <c:v>2.7467739716767001E-3</c:v>
                      </c:pt>
                      <c:pt idx="675">
                        <c:v>2.7740711753738399E-3</c:v>
                      </c:pt>
                      <c:pt idx="676">
                        <c:v>2.8945593991833401E-3</c:v>
                      </c:pt>
                      <c:pt idx="677">
                        <c:v>2.8562437215139502E-3</c:v>
                      </c:pt>
                      <c:pt idx="678">
                        <c:v>2.84846198681653E-3</c:v>
                      </c:pt>
                      <c:pt idx="679">
                        <c:v>2.9513403828456001E-3</c:v>
                      </c:pt>
                      <c:pt idx="680">
                        <c:v>2.9152438596573901E-3</c:v>
                      </c:pt>
                      <c:pt idx="681">
                        <c:v>2.99656038697119E-3</c:v>
                      </c:pt>
                      <c:pt idx="682">
                        <c:v>2.9704923088943501E-3</c:v>
                      </c:pt>
                      <c:pt idx="683">
                        <c:v>3.0347037084880301E-3</c:v>
                      </c:pt>
                      <c:pt idx="684">
                        <c:v>3.1010850810529399E-3</c:v>
                      </c:pt>
                      <c:pt idx="685">
                        <c:v>3.05496939627331E-3</c:v>
                      </c:pt>
                      <c:pt idx="686">
                        <c:v>3.16834654357104E-3</c:v>
                      </c:pt>
                      <c:pt idx="687">
                        <c:v>3.0660720683605598E-3</c:v>
                      </c:pt>
                      <c:pt idx="688">
                        <c:v>3.1016741751063001E-3</c:v>
                      </c:pt>
                      <c:pt idx="689">
                        <c:v>3.1706122930474901E-3</c:v>
                      </c:pt>
                      <c:pt idx="690">
                        <c:v>3.18589842090466E-3</c:v>
                      </c:pt>
                      <c:pt idx="691">
                        <c:v>3.17831739905806E-3</c:v>
                      </c:pt>
                      <c:pt idx="692">
                        <c:v>3.16347202320707E-3</c:v>
                      </c:pt>
                      <c:pt idx="693">
                        <c:v>3.2525764904556801E-3</c:v>
                      </c:pt>
                      <c:pt idx="694">
                        <c:v>3.2969060366944102E-3</c:v>
                      </c:pt>
                      <c:pt idx="695">
                        <c:v>3.29021269157116E-3</c:v>
                      </c:pt>
                      <c:pt idx="696">
                        <c:v>3.2925267011003701E-3</c:v>
                      </c:pt>
                      <c:pt idx="697">
                        <c:v>3.3461461841339901E-3</c:v>
                      </c:pt>
                      <c:pt idx="698">
                        <c:v>3.3512708995138201E-3</c:v>
                      </c:pt>
                      <c:pt idx="699">
                        <c:v>3.3973076109351601E-3</c:v>
                      </c:pt>
                      <c:pt idx="700">
                        <c:v>3.3996868801907201E-3</c:v>
                      </c:pt>
                      <c:pt idx="701">
                        <c:v>3.4458478765389601E-3</c:v>
                      </c:pt>
                      <c:pt idx="702">
                        <c:v>3.4802698165557898E-3</c:v>
                      </c:pt>
                      <c:pt idx="703">
                        <c:v>3.5769927331201902E-3</c:v>
                      </c:pt>
                      <c:pt idx="704">
                        <c:v>3.51336568764161E-3</c:v>
                      </c:pt>
                      <c:pt idx="705">
                        <c:v>3.4734202687963598E-3</c:v>
                      </c:pt>
                      <c:pt idx="706">
                        <c:v>3.5763117493119701E-3</c:v>
                      </c:pt>
                      <c:pt idx="707">
                        <c:v>3.5692163624676402E-3</c:v>
                      </c:pt>
                      <c:pt idx="708">
                        <c:v>3.5260807722027302E-3</c:v>
                      </c:pt>
                      <c:pt idx="709">
                        <c:v>3.6406614564113001E-3</c:v>
                      </c:pt>
                      <c:pt idx="710">
                        <c:v>3.65609340604129E-3</c:v>
                      </c:pt>
                      <c:pt idx="711">
                        <c:v>3.6123226716482902E-3</c:v>
                      </c:pt>
                      <c:pt idx="712">
                        <c:v>3.7024410698035101E-3</c:v>
                      </c:pt>
                      <c:pt idx="713">
                        <c:v>3.6617613763350802E-3</c:v>
                      </c:pt>
                      <c:pt idx="714">
                        <c:v>3.6916930654319001E-3</c:v>
                      </c:pt>
                      <c:pt idx="715">
                        <c:v>3.7035689338736299E-3</c:v>
                      </c:pt>
                      <c:pt idx="716">
                        <c:v>3.6896890409950202E-3</c:v>
                      </c:pt>
                      <c:pt idx="717">
                        <c:v>3.7966869597339898E-3</c:v>
                      </c:pt>
                      <c:pt idx="718">
                        <c:v>3.7734001925969298E-3</c:v>
                      </c:pt>
                      <c:pt idx="719">
                        <c:v>3.7894995944994401E-3</c:v>
                      </c:pt>
                      <c:pt idx="720">
                        <c:v>3.8038060833705898E-3</c:v>
                      </c:pt>
                      <c:pt idx="721">
                        <c:v>3.8047814844646599E-3</c:v>
                      </c:pt>
                      <c:pt idx="722">
                        <c:v>3.9018254760200999E-3</c:v>
                      </c:pt>
                      <c:pt idx="723">
                        <c:v>3.9169043534308398E-3</c:v>
                      </c:pt>
                      <c:pt idx="724">
                        <c:v>3.9044603472561902E-3</c:v>
                      </c:pt>
                      <c:pt idx="725">
                        <c:v>3.9709873803587398E-3</c:v>
                      </c:pt>
                      <c:pt idx="726">
                        <c:v>4.0477567876512502E-3</c:v>
                      </c:pt>
                      <c:pt idx="727">
                        <c:v>3.9989637618676899E-3</c:v>
                      </c:pt>
                      <c:pt idx="728">
                        <c:v>3.9724723399177202E-3</c:v>
                      </c:pt>
                      <c:pt idx="729">
                        <c:v>3.9920176340031699E-3</c:v>
                      </c:pt>
                      <c:pt idx="730">
                        <c:v>4.1337758342158797E-3</c:v>
                      </c:pt>
                      <c:pt idx="731">
                        <c:v>3.9794164229929804E-3</c:v>
                      </c:pt>
                      <c:pt idx="732">
                        <c:v>4.0729776638361598E-3</c:v>
                      </c:pt>
                      <c:pt idx="733">
                        <c:v>4.08665955098009E-3</c:v>
                      </c:pt>
                      <c:pt idx="734">
                        <c:v>4.1673612962118602E-3</c:v>
                      </c:pt>
                      <c:pt idx="735">
                        <c:v>4.0509772892684103E-3</c:v>
                      </c:pt>
                      <c:pt idx="736">
                        <c:v>4.12253728793346E-3</c:v>
                      </c:pt>
                      <c:pt idx="737">
                        <c:v>4.1707192889976798E-3</c:v>
                      </c:pt>
                      <c:pt idx="738">
                        <c:v>4.1523029344669596E-3</c:v>
                      </c:pt>
                      <c:pt idx="739">
                        <c:v>4.1167951718971401E-3</c:v>
                      </c:pt>
                      <c:pt idx="740">
                        <c:v>4.1768961263998396E-3</c:v>
                      </c:pt>
                      <c:pt idx="741">
                        <c:v>4.1887009126504596E-3</c:v>
                      </c:pt>
                      <c:pt idx="742">
                        <c:v>4.17572911816515E-3</c:v>
                      </c:pt>
                      <c:pt idx="743">
                        <c:v>4.22215490855175E-3</c:v>
                      </c:pt>
                      <c:pt idx="744">
                        <c:v>4.2532334762859798E-3</c:v>
                      </c:pt>
                      <c:pt idx="745">
                        <c:v>4.2011182412819096E-3</c:v>
                      </c:pt>
                      <c:pt idx="746">
                        <c:v>4.2602971299927099E-3</c:v>
                      </c:pt>
                      <c:pt idx="747">
                        <c:v>4.2562910668660203E-3</c:v>
                      </c:pt>
                      <c:pt idx="748">
                        <c:v>4.28115382919355E-3</c:v>
                      </c:pt>
                      <c:pt idx="749">
                        <c:v>4.3442294748185003E-3</c:v>
                      </c:pt>
                      <c:pt idx="750">
                        <c:v>4.20482396400528E-3</c:v>
                      </c:pt>
                      <c:pt idx="751">
                        <c:v>4.3210474374342604E-3</c:v>
                      </c:pt>
                      <c:pt idx="752">
                        <c:v>4.2829189482851103E-3</c:v>
                      </c:pt>
                      <c:pt idx="753">
                        <c:v>4.2174479948354901E-3</c:v>
                      </c:pt>
                      <c:pt idx="754">
                        <c:v>4.2635264254880303E-3</c:v>
                      </c:pt>
                      <c:pt idx="755">
                        <c:v>4.2116526822438003E-3</c:v>
                      </c:pt>
                      <c:pt idx="756">
                        <c:v>4.1636212599218602E-3</c:v>
                      </c:pt>
                      <c:pt idx="757">
                        <c:v>4.1578800029583602E-3</c:v>
                      </c:pt>
                      <c:pt idx="758">
                        <c:v>4.2545053405637001E-3</c:v>
                      </c:pt>
                      <c:pt idx="759">
                        <c:v>4.0190153307556398E-3</c:v>
                      </c:pt>
                      <c:pt idx="760">
                        <c:v>3.9871429625057001E-3</c:v>
                      </c:pt>
                      <c:pt idx="761">
                        <c:v>3.9858882987280396E-3</c:v>
                      </c:pt>
                      <c:pt idx="762">
                        <c:v>3.8771411740938701E-3</c:v>
                      </c:pt>
                      <c:pt idx="763">
                        <c:v>3.8969400159877998E-3</c:v>
                      </c:pt>
                      <c:pt idx="764">
                        <c:v>3.7642242223269698E-3</c:v>
                      </c:pt>
                      <c:pt idx="765">
                        <c:v>3.6595350856109599E-3</c:v>
                      </c:pt>
                      <c:pt idx="766">
                        <c:v>3.5048952962493602E-3</c:v>
                      </c:pt>
                      <c:pt idx="767">
                        <c:v>3.55153697354052E-3</c:v>
                      </c:pt>
                      <c:pt idx="768">
                        <c:v>3.4084888174290701E-3</c:v>
                      </c:pt>
                      <c:pt idx="769">
                        <c:v>3.2788765416338901E-3</c:v>
                      </c:pt>
                      <c:pt idx="770">
                        <c:v>3.1974783842699502E-3</c:v>
                      </c:pt>
                      <c:pt idx="771">
                        <c:v>3.2327420290141299E-3</c:v>
                      </c:pt>
                      <c:pt idx="772">
                        <c:v>3.1456737943076898E-3</c:v>
                      </c:pt>
                      <c:pt idx="773">
                        <c:v>3.1255859354656101E-3</c:v>
                      </c:pt>
                      <c:pt idx="774">
                        <c:v>3.02010547411646E-3</c:v>
                      </c:pt>
                      <c:pt idx="775">
                        <c:v>2.9733852316296701E-3</c:v>
                      </c:pt>
                      <c:pt idx="776">
                        <c:v>2.95535128087983E-3</c:v>
                      </c:pt>
                      <c:pt idx="777">
                        <c:v>2.9615421458044199E-3</c:v>
                      </c:pt>
                      <c:pt idx="778">
                        <c:v>2.92946880184579E-3</c:v>
                      </c:pt>
                      <c:pt idx="779">
                        <c:v>2.9088420304087298E-3</c:v>
                      </c:pt>
                      <c:pt idx="780">
                        <c:v>2.8962178105094898E-3</c:v>
                      </c:pt>
                      <c:pt idx="781">
                        <c:v>2.82248032383485E-3</c:v>
                      </c:pt>
                      <c:pt idx="782">
                        <c:v>2.85679603906428E-3</c:v>
                      </c:pt>
                      <c:pt idx="783">
                        <c:v>2.7904179559984999E-3</c:v>
                      </c:pt>
                      <c:pt idx="784">
                        <c:v>2.7690577359192501E-3</c:v>
                      </c:pt>
                      <c:pt idx="785">
                        <c:v>2.7392164917515501E-3</c:v>
                      </c:pt>
                      <c:pt idx="786">
                        <c:v>2.69136608205949E-3</c:v>
                      </c:pt>
                      <c:pt idx="787">
                        <c:v>2.7180382829865598E-3</c:v>
                      </c:pt>
                      <c:pt idx="788">
                        <c:v>2.6175037614936301E-3</c:v>
                      </c:pt>
                      <c:pt idx="789">
                        <c:v>2.6651024716902701E-3</c:v>
                      </c:pt>
                      <c:pt idx="790">
                        <c:v>2.5919375946391399E-3</c:v>
                      </c:pt>
                      <c:pt idx="791">
                        <c:v>2.5533397763545899E-3</c:v>
                      </c:pt>
                      <c:pt idx="792">
                        <c:v>2.5510085550065299E-3</c:v>
                      </c:pt>
                      <c:pt idx="793">
                        <c:v>2.5407641224311698E-3</c:v>
                      </c:pt>
                      <c:pt idx="794">
                        <c:v>2.5404915687558898E-3</c:v>
                      </c:pt>
                      <c:pt idx="795">
                        <c:v>2.5021094767165401E-3</c:v>
                      </c:pt>
                      <c:pt idx="796">
                        <c:v>2.4306800697552699E-3</c:v>
                      </c:pt>
                      <c:pt idx="797">
                        <c:v>2.4000161917787002E-3</c:v>
                      </c:pt>
                      <c:pt idx="798">
                        <c:v>2.3711446103541899E-3</c:v>
                      </c:pt>
                      <c:pt idx="799">
                        <c:v>2.4582849802048E-3</c:v>
                      </c:pt>
                      <c:pt idx="800">
                        <c:v>2.36576919604137E-3</c:v>
                      </c:pt>
                      <c:pt idx="801">
                        <c:v>2.3960270938456498E-3</c:v>
                      </c:pt>
                      <c:pt idx="802">
                        <c:v>2.3645779655126799E-3</c:v>
                      </c:pt>
                      <c:pt idx="803">
                        <c:v>2.27669188953185E-3</c:v>
                      </c:pt>
                      <c:pt idx="804">
                        <c:v>2.2761977807669999E-3</c:v>
                      </c:pt>
                      <c:pt idx="805">
                        <c:v>2.3161806136395E-3</c:v>
                      </c:pt>
                      <c:pt idx="806">
                        <c:v>2.33415464910343E-3</c:v>
                      </c:pt>
                      <c:pt idx="807">
                        <c:v>2.2781313664115102E-3</c:v>
                      </c:pt>
                      <c:pt idx="808">
                        <c:v>2.2510977100468599E-3</c:v>
                      </c:pt>
                      <c:pt idx="809">
                        <c:v>2.2769102620335299E-3</c:v>
                      </c:pt>
                      <c:pt idx="810">
                        <c:v>2.20482480134813E-3</c:v>
                      </c:pt>
                      <c:pt idx="811">
                        <c:v>2.1750420924711899E-3</c:v>
                      </c:pt>
                      <c:pt idx="812">
                        <c:v>2.2003236617856498E-3</c:v>
                      </c:pt>
                      <c:pt idx="813">
                        <c:v>2.1354001653255301E-3</c:v>
                      </c:pt>
                      <c:pt idx="814">
                        <c:v>2.0831215024400399E-3</c:v>
                      </c:pt>
                      <c:pt idx="815">
                        <c:v>2.0929228836783602E-3</c:v>
                      </c:pt>
                      <c:pt idx="816">
                        <c:v>2.0357834999325899E-3</c:v>
                      </c:pt>
                      <c:pt idx="817">
                        <c:v>2.0019415348490701E-3</c:v>
                      </c:pt>
                      <c:pt idx="818">
                        <c:v>2.1047901327776301E-3</c:v>
                      </c:pt>
                      <c:pt idx="819">
                        <c:v>2.1501929788073498E-3</c:v>
                      </c:pt>
                      <c:pt idx="820">
                        <c:v>2.0877153622315099E-3</c:v>
                      </c:pt>
                      <c:pt idx="821">
                        <c:v>2.0799969486995301E-3</c:v>
                      </c:pt>
                      <c:pt idx="822">
                        <c:v>2.0159655479930201E-3</c:v>
                      </c:pt>
                      <c:pt idx="823">
                        <c:v>1.9444256612288499E-3</c:v>
                      </c:pt>
                      <c:pt idx="824">
                        <c:v>1.9702687657256099E-3</c:v>
                      </c:pt>
                      <c:pt idx="825">
                        <c:v>1.9960775183828199E-3</c:v>
                      </c:pt>
                      <c:pt idx="826">
                        <c:v>1.9388863611759001E-3</c:v>
                      </c:pt>
                      <c:pt idx="827">
                        <c:v>1.8760508683051901E-3</c:v>
                      </c:pt>
                      <c:pt idx="828">
                        <c:v>1.88323697864554E-3</c:v>
                      </c:pt>
                      <c:pt idx="829">
                        <c:v>1.8893593806703201E-3</c:v>
                      </c:pt>
                      <c:pt idx="830">
                        <c:v>1.91068687138266E-3</c:v>
                      </c:pt>
                      <c:pt idx="831">
                        <c:v>1.76488049289547E-3</c:v>
                      </c:pt>
                      <c:pt idx="832">
                        <c:v>1.73430349750476E-3</c:v>
                      </c:pt>
                      <c:pt idx="833">
                        <c:v>1.75283574557468E-3</c:v>
                      </c:pt>
                      <c:pt idx="834">
                        <c:v>1.8149492984498299E-3</c:v>
                      </c:pt>
                      <c:pt idx="835">
                        <c:v>1.6947222891479201E-3</c:v>
                      </c:pt>
                      <c:pt idx="836">
                        <c:v>1.7125424194799901E-3</c:v>
                      </c:pt>
                      <c:pt idx="837">
                        <c:v>1.7237955022279699E-3</c:v>
                      </c:pt>
                      <c:pt idx="838">
                        <c:v>1.6095621392363799E-3</c:v>
                      </c:pt>
                      <c:pt idx="839">
                        <c:v>1.65949540713831E-3</c:v>
                      </c:pt>
                      <c:pt idx="840">
                        <c:v>1.6520930152197999E-3</c:v>
                      </c:pt>
                      <c:pt idx="841">
                        <c:v>1.63134562064011E-3</c:v>
                      </c:pt>
                      <c:pt idx="842">
                        <c:v>1.5932849716980401E-3</c:v>
                      </c:pt>
                      <c:pt idx="843">
                        <c:v>1.61882370049894E-3</c:v>
                      </c:pt>
                      <c:pt idx="844">
                        <c:v>1.5100898207141399E-3</c:v>
                      </c:pt>
                      <c:pt idx="845">
                        <c:v>1.55335617411194E-3</c:v>
                      </c:pt>
                      <c:pt idx="846">
                        <c:v>1.48456194837797E-3</c:v>
                      </c:pt>
                      <c:pt idx="847">
                        <c:v>1.5198101803490099E-3</c:v>
                      </c:pt>
                      <c:pt idx="848">
                        <c:v>1.45737408284619E-3</c:v>
                      </c:pt>
                      <c:pt idx="849">
                        <c:v>1.41127530579064E-3</c:v>
                      </c:pt>
                      <c:pt idx="850">
                        <c:v>1.37956967100372E-3</c:v>
                      </c:pt>
                      <c:pt idx="851">
                        <c:v>1.21855259889709E-3</c:v>
                      </c:pt>
                      <c:pt idx="852">
                        <c:v>1.24496544147853E-3</c:v>
                      </c:pt>
                      <c:pt idx="853">
                        <c:v>1.15549113073956E-3</c:v>
                      </c:pt>
                      <c:pt idx="854">
                        <c:v>1.1201165906579299E-3</c:v>
                      </c:pt>
                      <c:pt idx="855">
                        <c:v>1.1046288566826201E-3</c:v>
                      </c:pt>
                      <c:pt idx="856">
                        <c:v>1.0265734549626301E-3</c:v>
                      </c:pt>
                      <c:pt idx="857">
                        <c:v>1.0253714109559201E-3</c:v>
                      </c:pt>
                      <c:pt idx="858">
                        <c:v>1.01847108402075E-3</c:v>
                      </c:pt>
                      <c:pt idx="859">
                        <c:v>9.3459099818217202E-4</c:v>
                      </c:pt>
                      <c:pt idx="860">
                        <c:v>9.6132339081532697E-4</c:v>
                      </c:pt>
                      <c:pt idx="861">
                        <c:v>9.2641844069609998E-4</c:v>
                      </c:pt>
                      <c:pt idx="862">
                        <c:v>9.1082737584928704E-4</c:v>
                      </c:pt>
                      <c:pt idx="863">
                        <c:v>8.3896968358427898E-4</c:v>
                      </c:pt>
                      <c:pt idx="864">
                        <c:v>8.3999696415040901E-4</c:v>
                      </c:pt>
                      <c:pt idx="865">
                        <c:v>8.9741089327085297E-4</c:v>
                      </c:pt>
                      <c:pt idx="866">
                        <c:v>8.5633169383688703E-4</c:v>
                      </c:pt>
                      <c:pt idx="867">
                        <c:v>8.50519248116688E-4</c:v>
                      </c:pt>
                      <c:pt idx="868">
                        <c:v>8.6288254617834597E-4</c:v>
                      </c:pt>
                      <c:pt idx="869">
                        <c:v>7.6639609191202804E-4</c:v>
                      </c:pt>
                      <c:pt idx="870">
                        <c:v>8.1938302320777698E-4</c:v>
                      </c:pt>
                      <c:pt idx="871">
                        <c:v>7.6193212236184602E-4</c:v>
                      </c:pt>
                      <c:pt idx="872">
                        <c:v>7.8185213669762802E-4</c:v>
                      </c:pt>
                      <c:pt idx="873">
                        <c:v>7.8066655819446901E-4</c:v>
                      </c:pt>
                      <c:pt idx="874">
                        <c:v>7.4281370179014004E-4</c:v>
                      </c:pt>
                      <c:pt idx="875">
                        <c:v>7.3963712137347802E-4</c:v>
                      </c:pt>
                      <c:pt idx="876">
                        <c:v>7.6560566878393702E-4</c:v>
                      </c:pt>
                      <c:pt idx="877">
                        <c:v>7.5144062845276197E-4</c:v>
                      </c:pt>
                      <c:pt idx="878">
                        <c:v>7.1339982795882496E-4</c:v>
                      </c:pt>
                      <c:pt idx="879">
                        <c:v>7.1466686028467204E-4</c:v>
                      </c:pt>
                      <c:pt idx="880">
                        <c:v>7.39931501276093E-4</c:v>
                      </c:pt>
                      <c:pt idx="881">
                        <c:v>7.1702986908539295E-4</c:v>
                      </c:pt>
                      <c:pt idx="882">
                        <c:v>7.1237378454127405E-4</c:v>
                      </c:pt>
                      <c:pt idx="883">
                        <c:v>6.8524534762837402E-4</c:v>
                      </c:pt>
                      <c:pt idx="884">
                        <c:v>6.8412593484470398E-4</c:v>
                      </c:pt>
                      <c:pt idx="885">
                        <c:v>6.6061917453681803E-4</c:v>
                      </c:pt>
                      <c:pt idx="886">
                        <c:v>7.07386489576198E-4</c:v>
                      </c:pt>
                      <c:pt idx="887">
                        <c:v>6.7335507291903804E-4</c:v>
                      </c:pt>
                      <c:pt idx="888">
                        <c:v>6.8388788422514796E-4</c:v>
                      </c:pt>
                      <c:pt idx="889">
                        <c:v>6.4571703829909097E-4</c:v>
                      </c:pt>
                      <c:pt idx="890">
                        <c:v>6.5834471635519505E-4</c:v>
                      </c:pt>
                      <c:pt idx="891">
                        <c:v>6.7502257265715797E-4</c:v>
                      </c:pt>
                      <c:pt idx="892">
                        <c:v>6.3052095400395903E-4</c:v>
                      </c:pt>
                      <c:pt idx="893">
                        <c:v>6.2682939822808698E-4</c:v>
                      </c:pt>
                      <c:pt idx="894">
                        <c:v>6.1598632451391E-4</c:v>
                      </c:pt>
                      <c:pt idx="895">
                        <c:v>7.7541654727010197E-4</c:v>
                      </c:pt>
                      <c:pt idx="896">
                        <c:v>6.30631187921185E-4</c:v>
                      </c:pt>
                      <c:pt idx="897">
                        <c:v>5.7862564608455796E-4</c:v>
                      </c:pt>
                      <c:pt idx="898">
                        <c:v>5.53686682278448E-4</c:v>
                      </c:pt>
                      <c:pt idx="899">
                        <c:v>5.8677545625919405E-4</c:v>
                      </c:pt>
                      <c:pt idx="900">
                        <c:v>5.6987909158343205E-4</c:v>
                      </c:pt>
                      <c:pt idx="901">
                        <c:v>5.29942433973857E-4</c:v>
                      </c:pt>
                      <c:pt idx="902">
                        <c:v>5.7829922099445798E-4</c:v>
                      </c:pt>
                      <c:pt idx="903">
                        <c:v>5.4536069995601301E-4</c:v>
                      </c:pt>
                      <c:pt idx="904">
                        <c:v>5.8909687573050395E-4</c:v>
                      </c:pt>
                      <c:pt idx="905">
                        <c:v>5.4584483135391201E-4</c:v>
                      </c:pt>
                      <c:pt idx="906">
                        <c:v>5.4892578980185805E-4</c:v>
                      </c:pt>
                      <c:pt idx="907">
                        <c:v>5.5035683445068E-4</c:v>
                      </c:pt>
                      <c:pt idx="908">
                        <c:v>5.1999997688280495E-4</c:v>
                      </c:pt>
                      <c:pt idx="909">
                        <c:v>5.2905228716712798E-4</c:v>
                      </c:pt>
                      <c:pt idx="910">
                        <c:v>5.4141870069073796E-4</c:v>
                      </c:pt>
                      <c:pt idx="911">
                        <c:v>5.2485253198760004E-4</c:v>
                      </c:pt>
                      <c:pt idx="912">
                        <c:v>4.82767346613605E-4</c:v>
                      </c:pt>
                      <c:pt idx="913">
                        <c:v>5.68546231507347E-4</c:v>
                      </c:pt>
                      <c:pt idx="914">
                        <c:v>5.3916448144135896E-4</c:v>
                      </c:pt>
                      <c:pt idx="915">
                        <c:v>4.8907310106860902E-4</c:v>
                      </c:pt>
                      <c:pt idx="916">
                        <c:v>5.0349658405496897E-4</c:v>
                      </c:pt>
                      <c:pt idx="917">
                        <c:v>4.8906344698185699E-4</c:v>
                      </c:pt>
                      <c:pt idx="918">
                        <c:v>4.8928450238026704E-4</c:v>
                      </c:pt>
                      <c:pt idx="919">
                        <c:v>5.5315957033513796E-4</c:v>
                      </c:pt>
                      <c:pt idx="920">
                        <c:v>5.05274846515368E-4</c:v>
                      </c:pt>
                      <c:pt idx="921">
                        <c:v>4.7832549047142599E-4</c:v>
                      </c:pt>
                      <c:pt idx="922">
                        <c:v>4.62277371291794E-4</c:v>
                      </c:pt>
                      <c:pt idx="923">
                        <c:v>4.5124518239737701E-4</c:v>
                      </c:pt>
                      <c:pt idx="924">
                        <c:v>4.5279138199148702E-4</c:v>
                      </c:pt>
                      <c:pt idx="925">
                        <c:v>4.61688539048638E-4</c:v>
                      </c:pt>
                      <c:pt idx="926">
                        <c:v>4.9542512177777002E-4</c:v>
                      </c:pt>
                      <c:pt idx="927">
                        <c:v>4.1334072818897499E-4</c:v>
                      </c:pt>
                      <c:pt idx="928">
                        <c:v>4.4822795739800001E-4</c:v>
                      </c:pt>
                      <c:pt idx="929">
                        <c:v>4.5104752346095697E-4</c:v>
                      </c:pt>
                      <c:pt idx="930">
                        <c:v>4.9635147191887704E-4</c:v>
                      </c:pt>
                      <c:pt idx="931">
                        <c:v>4.5863333153118999E-4</c:v>
                      </c:pt>
                      <c:pt idx="932">
                        <c:v>4.5482712421096702E-4</c:v>
                      </c:pt>
                      <c:pt idx="933">
                        <c:v>4.4097907500645502E-4</c:v>
                      </c:pt>
                      <c:pt idx="934">
                        <c:v>4.3416496827681898E-4</c:v>
                      </c:pt>
                      <c:pt idx="935">
                        <c:v>3.95875231506615E-4</c:v>
                      </c:pt>
                      <c:pt idx="936">
                        <c:v>4.0860350844098702E-4</c:v>
                      </c:pt>
                      <c:pt idx="937">
                        <c:v>4.1027469746046901E-4</c:v>
                      </c:pt>
                      <c:pt idx="938">
                        <c:v>4.2282232092737701E-4</c:v>
                      </c:pt>
                      <c:pt idx="939">
                        <c:v>4.5128297123004599E-4</c:v>
                      </c:pt>
                      <c:pt idx="940">
                        <c:v>3.9936677334404598E-4</c:v>
                      </c:pt>
                      <c:pt idx="941">
                        <c:v>3.9743049282817101E-4</c:v>
                      </c:pt>
                      <c:pt idx="942">
                        <c:v>4.1329077571512502E-4</c:v>
                      </c:pt>
                      <c:pt idx="943">
                        <c:v>3.9548044557305401E-4</c:v>
                      </c:pt>
                      <c:pt idx="944">
                        <c:v>3.9480907009508E-4</c:v>
                      </c:pt>
                      <c:pt idx="945">
                        <c:v>3.6010584698756298E-4</c:v>
                      </c:pt>
                      <c:pt idx="946">
                        <c:v>4.2945703612603002E-4</c:v>
                      </c:pt>
                      <c:pt idx="947">
                        <c:v>3.82322015381211E-4</c:v>
                      </c:pt>
                      <c:pt idx="948">
                        <c:v>3.7886666913036001E-4</c:v>
                      </c:pt>
                      <c:pt idx="949">
                        <c:v>5.5454665111980797E-4</c:v>
                      </c:pt>
                      <c:pt idx="950">
                        <c:v>3.2895747874206401E-4</c:v>
                      </c:pt>
                      <c:pt idx="951">
                        <c:v>3.5581353095757399E-4</c:v>
                      </c:pt>
                      <c:pt idx="952">
                        <c:v>3.4265202120124398E-4</c:v>
                      </c:pt>
                      <c:pt idx="953">
                        <c:v>4.1431699105458998E-4</c:v>
                      </c:pt>
                      <c:pt idx="954">
                        <c:v>3.0020283556587898E-4</c:v>
                      </c:pt>
                      <c:pt idx="955" formatCode="0.00E+00">
                        <c:v>-8.0228762655770397E-5</c:v>
                      </c:pt>
                      <c:pt idx="956">
                        <c:v>3.8419078294971902E-4</c:v>
                      </c:pt>
                      <c:pt idx="957">
                        <c:v>3.3410415167327398E-4</c:v>
                      </c:pt>
                      <c:pt idx="958">
                        <c:v>3.6229459498521299E-4</c:v>
                      </c:pt>
                      <c:pt idx="959">
                        <c:v>3.3805436720375998E-4</c:v>
                      </c:pt>
                      <c:pt idx="960">
                        <c:v>3.7404165929663598E-4</c:v>
                      </c:pt>
                      <c:pt idx="961">
                        <c:v>3.2059296172087001E-4</c:v>
                      </c:pt>
                      <c:pt idx="962">
                        <c:v>3.7744752155243697E-4</c:v>
                      </c:pt>
                      <c:pt idx="963">
                        <c:v>3.3592434367255599E-4</c:v>
                      </c:pt>
                      <c:pt idx="964">
                        <c:v>3.8054992812440301E-4</c:v>
                      </c:pt>
                      <c:pt idx="965">
                        <c:v>3.4151422248949299E-4</c:v>
                      </c:pt>
                      <c:pt idx="966">
                        <c:v>3.0471617330727599E-4</c:v>
                      </c:pt>
                      <c:pt idx="967">
                        <c:v>3.1400026146590301E-4</c:v>
                      </c:pt>
                      <c:pt idx="968">
                        <c:v>3.4363777416198998E-4</c:v>
                      </c:pt>
                      <c:pt idx="969">
                        <c:v>3.00951340989841E-4</c:v>
                      </c:pt>
                      <c:pt idx="970">
                        <c:v>3.3011009177581502E-4</c:v>
                      </c:pt>
                      <c:pt idx="971">
                        <c:v>3.1563398899315398E-4</c:v>
                      </c:pt>
                      <c:pt idx="972">
                        <c:v>3.1619512490106699E-4</c:v>
                      </c:pt>
                      <c:pt idx="973">
                        <c:v>3.3863658420597999E-4</c:v>
                      </c:pt>
                      <c:pt idx="974">
                        <c:v>3.09151251284185E-4</c:v>
                      </c:pt>
                      <c:pt idx="975">
                        <c:v>2.7282113733327298E-4</c:v>
                      </c:pt>
                      <c:pt idx="976">
                        <c:v>2.6153705447093899E-4</c:v>
                      </c:pt>
                      <c:pt idx="977">
                        <c:v>3.3921861190015898E-4</c:v>
                      </c:pt>
                      <c:pt idx="978">
                        <c:v>2.9194827340219898E-4</c:v>
                      </c:pt>
                      <c:pt idx="979">
                        <c:v>2.5511639415693501E-4</c:v>
                      </c:pt>
                      <c:pt idx="980">
                        <c:v>3.0050433248980901E-4</c:v>
                      </c:pt>
                      <c:pt idx="981">
                        <c:v>2.5444484560773801E-4</c:v>
                      </c:pt>
                      <c:pt idx="982">
                        <c:v>2.8418014734856801E-4</c:v>
                      </c:pt>
                      <c:pt idx="983">
                        <c:v>3.2279515790483001E-4</c:v>
                      </c:pt>
                      <c:pt idx="984">
                        <c:v>3.0111529211121398E-4</c:v>
                      </c:pt>
                      <c:pt idx="985">
                        <c:v>2.9049378512526999E-4</c:v>
                      </c:pt>
                      <c:pt idx="986">
                        <c:v>2.7611359259761402E-4</c:v>
                      </c:pt>
                      <c:pt idx="987">
                        <c:v>2.6389460154409202E-4</c:v>
                      </c:pt>
                      <c:pt idx="988">
                        <c:v>2.95698179843617E-4</c:v>
                      </c:pt>
                      <c:pt idx="989">
                        <c:v>2.4708367673410597E-4</c:v>
                      </c:pt>
                      <c:pt idx="990">
                        <c:v>2.6373765150134902E-4</c:v>
                      </c:pt>
                      <c:pt idx="991">
                        <c:v>2.1860661031864199E-4</c:v>
                      </c:pt>
                      <c:pt idx="992">
                        <c:v>2.4171052422085099E-4</c:v>
                      </c:pt>
                      <c:pt idx="993">
                        <c:v>2.7205611470625899E-4</c:v>
                      </c:pt>
                      <c:pt idx="994">
                        <c:v>2.6471705314986399E-4</c:v>
                      </c:pt>
                      <c:pt idx="995">
                        <c:v>2.4749915899860799E-4</c:v>
                      </c:pt>
                      <c:pt idx="996">
                        <c:v>2.3326842767101499E-4</c:v>
                      </c:pt>
                      <c:pt idx="997">
                        <c:v>1.81350284176751E-4</c:v>
                      </c:pt>
                      <c:pt idx="998">
                        <c:v>1.90781670999838E-4</c:v>
                      </c:pt>
                      <c:pt idx="999">
                        <c:v>1.8258298488983799E-4</c:v>
                      </c:pt>
                      <c:pt idx="1000">
                        <c:v>1.7192215082594499E-4</c:v>
                      </c:pt>
                      <c:pt idx="1001">
                        <c:v>2.1000254347321699E-4</c:v>
                      </c:pt>
                      <c:pt idx="1002">
                        <c:v>2.6527143052743502E-4</c:v>
                      </c:pt>
                      <c:pt idx="1003">
                        <c:v>2.4847271849989301E-4</c:v>
                      </c:pt>
                      <c:pt idx="1004">
                        <c:v>2.0744321138431099E-4</c:v>
                      </c:pt>
                      <c:pt idx="1005">
                        <c:v>1.78505537929362E-4</c:v>
                      </c:pt>
                      <c:pt idx="1006">
                        <c:v>2.00477600916209E-4</c:v>
                      </c:pt>
                      <c:pt idx="1007">
                        <c:v>2.60275751055927E-4</c:v>
                      </c:pt>
                      <c:pt idx="1008">
                        <c:v>1.89914583073198E-4</c:v>
                      </c:pt>
                      <c:pt idx="1009">
                        <c:v>2.16011550553702E-4</c:v>
                      </c:pt>
                      <c:pt idx="1010">
                        <c:v>2.58444105445539E-4</c:v>
                      </c:pt>
                      <c:pt idx="1011">
                        <c:v>2.3077087043088301E-4</c:v>
                      </c:pt>
                      <c:pt idx="1012">
                        <c:v>2.1528667263099799E-4</c:v>
                      </c:pt>
                      <c:pt idx="1013">
                        <c:v>1.78859300582052E-4</c:v>
                      </c:pt>
                      <c:pt idx="1014">
                        <c:v>2.2971975165724399E-4</c:v>
                      </c:pt>
                      <c:pt idx="1015">
                        <c:v>1.9413227185787201E-4</c:v>
                      </c:pt>
                      <c:pt idx="1016">
                        <c:v>1.6564508016048E-4</c:v>
                      </c:pt>
                      <c:pt idx="1017">
                        <c:v>2.1085516395082999E-4</c:v>
                      </c:pt>
                      <c:pt idx="1018">
                        <c:v>1.9384514404468701E-4</c:v>
                      </c:pt>
                      <c:pt idx="1019">
                        <c:v>2.19385400361359E-4</c:v>
                      </c:pt>
                      <c:pt idx="1020">
                        <c:v>2.1168561482654799E-4</c:v>
                      </c:pt>
                      <c:pt idx="1021">
                        <c:v>1.8553340423357E-4</c:v>
                      </c:pt>
                      <c:pt idx="1022">
                        <c:v>2.0075922865935201E-4</c:v>
                      </c:pt>
                      <c:pt idx="1023">
                        <c:v>2.39355654151295E-4</c:v>
                      </c:pt>
                      <c:pt idx="1024">
                        <c:v>1.77266131549337E-4</c:v>
                      </c:pt>
                      <c:pt idx="1025">
                        <c:v>2.16422141385514E-4</c:v>
                      </c:pt>
                      <c:pt idx="1026">
                        <c:v>2.6073564649826698E-4</c:v>
                      </c:pt>
                      <c:pt idx="1027">
                        <c:v>1.7496282797207501E-4</c:v>
                      </c:pt>
                      <c:pt idx="1028">
                        <c:v>2.1270473459932199E-4</c:v>
                      </c:pt>
                      <c:pt idx="1029">
                        <c:v>1.9048517227546901E-4</c:v>
                      </c:pt>
                      <c:pt idx="1030">
                        <c:v>2.0016121773808101E-4</c:v>
                      </c:pt>
                      <c:pt idx="1031">
                        <c:v>2.22407066326604E-4</c:v>
                      </c:pt>
                      <c:pt idx="1032">
                        <c:v>1.5203285236301201E-4</c:v>
                      </c:pt>
                      <c:pt idx="1033">
                        <c:v>1.43919706305412E-4</c:v>
                      </c:pt>
                      <c:pt idx="1034">
                        <c:v>1.8122238692879801E-4</c:v>
                      </c:pt>
                      <c:pt idx="1035">
                        <c:v>1.1915535374367801E-4</c:v>
                      </c:pt>
                      <c:pt idx="1036">
                        <c:v>1.55480826593763E-4</c:v>
                      </c:pt>
                      <c:pt idx="1037">
                        <c:v>1.5791188333483299E-4</c:v>
                      </c:pt>
                      <c:pt idx="1038">
                        <c:v>1.3671098404363701E-4</c:v>
                      </c:pt>
                      <c:pt idx="1039">
                        <c:v>1.60899080146773E-4</c:v>
                      </c:pt>
                      <c:pt idx="1040">
                        <c:v>1.65634648573534E-4</c:v>
                      </c:pt>
                      <c:pt idx="1041">
                        <c:v>1.42561753396507E-4</c:v>
                      </c:pt>
                      <c:pt idx="1042">
                        <c:v>1.4807604248855499E-4</c:v>
                      </c:pt>
                      <c:pt idx="1043">
                        <c:v>1.22126472433828E-4</c:v>
                      </c:pt>
                      <c:pt idx="1044">
                        <c:v>1.4728839485134E-4</c:v>
                      </c:pt>
                      <c:pt idx="1045">
                        <c:v>1.8002489620566801E-4</c:v>
                      </c:pt>
                      <c:pt idx="1046">
                        <c:v>1.6402834592908199E-4</c:v>
                      </c:pt>
                      <c:pt idx="1047">
                        <c:v>1.5728649435289599E-4</c:v>
                      </c:pt>
                      <c:pt idx="1048">
                        <c:v>1.15892928777638E-4</c:v>
                      </c:pt>
                      <c:pt idx="1049">
                        <c:v>1.14036675740605E-4</c:v>
                      </c:pt>
                      <c:pt idx="1050">
                        <c:v>1.55597230608582E-4</c:v>
                      </c:pt>
                      <c:pt idx="1051" formatCode="0.00E+00">
                        <c:v>9.2439740831069898E-5</c:v>
                      </c:pt>
                      <c:pt idx="1052">
                        <c:v>1.3082554421281099E-4</c:v>
                      </c:pt>
                      <c:pt idx="1053">
                        <c:v>1.2656014238485099E-4</c:v>
                      </c:pt>
                      <c:pt idx="1054">
                        <c:v>1.6867768156070799E-4</c:v>
                      </c:pt>
                      <c:pt idx="1055">
                        <c:v>1.3223214350782799E-4</c:v>
                      </c:pt>
                      <c:pt idx="1056">
                        <c:v>1.18583265441859E-4</c:v>
                      </c:pt>
                      <c:pt idx="1057">
                        <c:v>1.3192487004235701E-4</c:v>
                      </c:pt>
                      <c:pt idx="1058">
                        <c:v>1.2444651480643401E-4</c:v>
                      </c:pt>
                      <c:pt idx="1059">
                        <c:v>1.2589584441155199E-4</c:v>
                      </c:pt>
                      <c:pt idx="1060">
                        <c:v>1.29243324622625E-4</c:v>
                      </c:pt>
                      <c:pt idx="1061" formatCode="0.00E+00">
                        <c:v>8.7023639110078794E-5</c:v>
                      </c:pt>
                      <c:pt idx="1062">
                        <c:v>1.31475338671029E-4</c:v>
                      </c:pt>
                      <c:pt idx="1063">
                        <c:v>1.04215112464806E-4</c:v>
                      </c:pt>
                      <c:pt idx="1064" formatCode="0.00E+00">
                        <c:v>9.2947350876252101E-5</c:v>
                      </c:pt>
                      <c:pt idx="1065">
                        <c:v>1.22507207704237E-4</c:v>
                      </c:pt>
                      <c:pt idx="1066">
                        <c:v>1.3641612982615199E-4</c:v>
                      </c:pt>
                      <c:pt idx="1067">
                        <c:v>1.2132355353857501E-4</c:v>
                      </c:pt>
                      <c:pt idx="1068" formatCode="0.00E+00">
                        <c:v>9.7186573753675403E-5</c:v>
                      </c:pt>
                      <c:pt idx="1069" formatCode="0.00E+00">
                        <c:v>9.9501114030180204E-5</c:v>
                      </c:pt>
                      <c:pt idx="1070">
                        <c:v>1.24441522609676E-4</c:v>
                      </c:pt>
                      <c:pt idx="1071">
                        <c:v>1.0932454460452899E-4</c:v>
                      </c:pt>
                      <c:pt idx="1072">
                        <c:v>1.03704030934929E-4</c:v>
                      </c:pt>
                      <c:pt idx="1073">
                        <c:v>1.2431731979927401E-4</c:v>
                      </c:pt>
                      <c:pt idx="1074" formatCode="0.00E+00">
                        <c:v>8.1221884023007995E-5</c:v>
                      </c:pt>
                      <c:pt idx="1075">
                        <c:v>1.0728490646560401E-4</c:v>
                      </c:pt>
                      <c:pt idx="1076">
                        <c:v>1.01370064519595E-4</c:v>
                      </c:pt>
                      <c:pt idx="1077">
                        <c:v>1.01790140479689E-4</c:v>
                      </c:pt>
                      <c:pt idx="1078" formatCode="0.00E+00">
                        <c:v>3.5109722722803897E-5</c:v>
                      </c:pt>
                      <c:pt idx="1079" formatCode="0.00E+00">
                        <c:v>7.2338243953447596E-5</c:v>
                      </c:pt>
                      <c:pt idx="1080" formatCode="0.00E+00">
                        <c:v>7.8710966729517195E-5</c:v>
                      </c:pt>
                      <c:pt idx="1081" formatCode="0.00E+00">
                        <c:v>1.5731906632651199E-5</c:v>
                      </c:pt>
                      <c:pt idx="1082" formatCode="0.00E+00">
                        <c:v>5.4889041945991103E-5</c:v>
                      </c:pt>
                      <c:pt idx="1083" formatCode="0.00E+00">
                        <c:v>5.6985053331710397E-5</c:v>
                      </c:pt>
                      <c:pt idx="1084" formatCode="0.00E+00">
                        <c:v>3.4178908361955401E-5</c:v>
                      </c:pt>
                      <c:pt idx="1085" formatCode="0.00E+00">
                        <c:v>9.41505071295087E-5</c:v>
                      </c:pt>
                      <c:pt idx="1086" formatCode="0.00E+00">
                        <c:v>7.9144612341245106E-5</c:v>
                      </c:pt>
                      <c:pt idx="1087" formatCode="0.00E+00">
                        <c:v>7.2244655435305905E-5</c:v>
                      </c:pt>
                      <c:pt idx="1088" formatCode="0.00E+00">
                        <c:v>2.9674336963057199E-5</c:v>
                      </c:pt>
                      <c:pt idx="1089" formatCode="0.00E+00">
                        <c:v>5.8796105259930903E-5</c:v>
                      </c:pt>
                      <c:pt idx="1090" formatCode="0.00E+00">
                        <c:v>7.0416275662486705E-5</c:v>
                      </c:pt>
                      <c:pt idx="1091" formatCode="0.00E+00">
                        <c:v>5.0060974578849302E-5</c:v>
                      </c:pt>
                      <c:pt idx="1092" formatCode="0.00E+00">
                        <c:v>5.9888623774218299E-5</c:v>
                      </c:pt>
                      <c:pt idx="1093" formatCode="0.00E+00">
                        <c:v>6.93825511428615E-5</c:v>
                      </c:pt>
                      <c:pt idx="1094" formatCode="0.00E+00">
                        <c:v>5.30888651833161E-5</c:v>
                      </c:pt>
                      <c:pt idx="1095" formatCode="0.00E+00">
                        <c:v>9.0456809525183706E-5</c:v>
                      </c:pt>
                      <c:pt idx="1096" formatCode="0.00E+00">
                        <c:v>-9.1517566375442495E-6</c:v>
                      </c:pt>
                      <c:pt idx="1097" formatCode="0.00E+00">
                        <c:v>3.6476668794038001E-5</c:v>
                      </c:pt>
                      <c:pt idx="1098" formatCode="0.00E+00">
                        <c:v>8.4683527345925502E-5</c:v>
                      </c:pt>
                      <c:pt idx="1099" formatCode="0.00E+00">
                        <c:v>3.9596060945768097E-5</c:v>
                      </c:pt>
                      <c:pt idx="1100" formatCode="0.00E+00">
                        <c:v>4.1575622029423603E-5</c:v>
                      </c:pt>
                      <c:pt idx="1101" formatCode="0.00E+00">
                        <c:v>3.1043095676302602E-5</c:v>
                      </c:pt>
                      <c:pt idx="1102" formatCode="0.00E+00">
                        <c:v>3.4748764180634801E-5</c:v>
                      </c:pt>
                      <c:pt idx="1103" formatCode="0.00E+00">
                        <c:v>-2.84339435208233E-5</c:v>
                      </c:pt>
                      <c:pt idx="1104" formatCode="0.00E+00">
                        <c:v>6.0564489334406699E-5</c:v>
                      </c:pt>
                      <c:pt idx="1105" formatCode="0.00E+00">
                        <c:v>1.17352120184048E-5</c:v>
                      </c:pt>
                      <c:pt idx="1106" formatCode="0.00E+00">
                        <c:v>-5.9521882944797701E-6</c:v>
                      </c:pt>
                      <c:pt idx="1107" formatCode="0.00E+00">
                        <c:v>-2.2196804522298799E-5</c:v>
                      </c:pt>
                      <c:pt idx="1108">
                        <c:v>-4.4020129772051299E-4</c:v>
                      </c:pt>
                      <c:pt idx="1109" formatCode="0.00E+00">
                        <c:v>-1.0769669647543999E-5</c:v>
                      </c:pt>
                      <c:pt idx="1110" formatCode="0.00E+00">
                        <c:v>4.1184738542342798E-5</c:v>
                      </c:pt>
                      <c:pt idx="1111" formatCode="0.00E+00">
                        <c:v>1.88998546632686E-5</c:v>
                      </c:pt>
                      <c:pt idx="1112" formatCode="0.00E+00">
                        <c:v>-5.4270939264078997E-5</c:v>
                      </c:pt>
                      <c:pt idx="1113" formatCode="0.00E+00">
                        <c:v>-1.5143332343419101E-5</c:v>
                      </c:pt>
                      <c:pt idx="1114" formatCode="0.00E+00">
                        <c:v>-1.18707729717627E-6</c:v>
                      </c:pt>
                      <c:pt idx="1115" formatCode="0.00E+00">
                        <c:v>8.0056919648357894E-5</c:v>
                      </c:pt>
                      <c:pt idx="1116" formatCode="0.00E+00">
                        <c:v>-2.7797353074598701E-5</c:v>
                      </c:pt>
                      <c:pt idx="1117" formatCode="0.00E+00">
                        <c:v>5.1975236152848297E-6</c:v>
                      </c:pt>
                      <c:pt idx="1118" formatCode="0.00E+00">
                        <c:v>-5.88689871942885E-5</c:v>
                      </c:pt>
                      <c:pt idx="1119" formatCode="0.00E+00">
                        <c:v>6.6160495428602999E-5</c:v>
                      </c:pt>
                      <c:pt idx="1120" formatCode="0.00E+00">
                        <c:v>3.57152677017223E-5</c:v>
                      </c:pt>
                      <c:pt idx="1121" formatCode="0.00E+00">
                        <c:v>-1.1303417290251E-5</c:v>
                      </c:pt>
                      <c:pt idx="1122" formatCode="0.00E+00">
                        <c:v>-2.7630728157191202E-5</c:v>
                      </c:pt>
                      <c:pt idx="1123" formatCode="0.00E+00">
                        <c:v>-4.6515801332447898E-5</c:v>
                      </c:pt>
                      <c:pt idx="1124" formatCode="0.00E+00">
                        <c:v>-4.1031035223836001E-5</c:v>
                      </c:pt>
                      <c:pt idx="1125" formatCode="0.00E+00">
                        <c:v>-5.0252579870743903E-5</c:v>
                      </c:pt>
                      <c:pt idx="1126" formatCode="0.00E+00">
                        <c:v>-4.8851005992568099E-5</c:v>
                      </c:pt>
                      <c:pt idx="1127" formatCode="0.00E+00">
                        <c:v>-7.1353346940378396E-5</c:v>
                      </c:pt>
                      <c:pt idx="1128" formatCode="0.00E+00">
                        <c:v>-2.9914749720254501E-5</c:v>
                      </c:pt>
                      <c:pt idx="1129" formatCode="0.00E+00">
                        <c:v>-8.8574761743953894E-5</c:v>
                      </c:pt>
                      <c:pt idx="1130" formatCode="0.00E+00">
                        <c:v>-5.02368475471318E-5</c:v>
                      </c:pt>
                      <c:pt idx="1132" formatCode="0.00E+00">
                        <c:v>-5.3427273155002803E-5</c:v>
                      </c:pt>
                      <c:pt idx="1133">
                        <c:v>-1.00903355686999E-4</c:v>
                      </c:pt>
                      <c:pt idx="1134" formatCode="0.00E+00">
                        <c:v>-3.56598682246407E-5</c:v>
                      </c:pt>
                      <c:pt idx="1135" formatCode="0.00E+00">
                        <c:v>-9.4325221756407104E-5</c:v>
                      </c:pt>
                      <c:pt idx="1136" formatCode="0.00E+00">
                        <c:v>2.5430701615518002E-7</c:v>
                      </c:pt>
                      <c:pt idx="1137" formatCode="0.00E+00">
                        <c:v>-3.9951979161134902E-5</c:v>
                      </c:pt>
                      <c:pt idx="1138" formatCode="0.00E+00">
                        <c:v>-3.8735504554652603E-5</c:v>
                      </c:pt>
                      <c:pt idx="1139" formatCode="0.00E+00">
                        <c:v>-3.2559054545461597E-5</c:v>
                      </c:pt>
                      <c:pt idx="1140" formatCode="0.00E+00">
                        <c:v>-1.95849726821322E-6</c:v>
                      </c:pt>
                      <c:pt idx="1141" formatCode="0.00E+00">
                        <c:v>-2.25198633600305E-5</c:v>
                      </c:pt>
                      <c:pt idx="1142" formatCode="0.00E+00">
                        <c:v>-7.5405701188318102E-5</c:v>
                      </c:pt>
                      <c:pt idx="1143" formatCode="0.00E+00">
                        <c:v>-5.48890527489018E-5</c:v>
                      </c:pt>
                      <c:pt idx="1144" formatCode="0.00E+00">
                        <c:v>-5.6535517243213098E-5</c:v>
                      </c:pt>
                      <c:pt idx="1145" formatCode="0.00E+00">
                        <c:v>-7.2126842281279005E-5</c:v>
                      </c:pt>
                      <c:pt idx="1146" formatCode="0.00E+00">
                        <c:v>-5.22110259449164E-5</c:v>
                      </c:pt>
                      <c:pt idx="1147" formatCode="0.00E+00">
                        <c:v>-7.43268749939119E-5</c:v>
                      </c:pt>
                      <c:pt idx="1148" formatCode="0.00E+00">
                        <c:v>-6.6277736401051699E-5</c:v>
                      </c:pt>
                      <c:pt idx="1149" formatCode="0.00E+00">
                        <c:v>-7.5851482101758298E-5</c:v>
                      </c:pt>
                      <c:pt idx="1150" formatCode="0.00E+00">
                        <c:v>-6.5604236066393E-5</c:v>
                      </c:pt>
                      <c:pt idx="1151" formatCode="0.00E+00">
                        <c:v>-3.2889744213796501E-5</c:v>
                      </c:pt>
                      <c:pt idx="1152" formatCode="0.00E+00">
                        <c:v>-5.53132605257279E-5</c:v>
                      </c:pt>
                      <c:pt idx="1153">
                        <c:v>-1.0500502596755301E-4</c:v>
                      </c:pt>
                      <c:pt idx="1154" formatCode="0.00E+00">
                        <c:v>-8.3696658317503896E-5</c:v>
                      </c:pt>
                      <c:pt idx="1155" formatCode="0.00E+00">
                        <c:v>-3.9260785565581803E-5</c:v>
                      </c:pt>
                      <c:pt idx="1156">
                        <c:v>-1.0695109465278299E-4</c:v>
                      </c:pt>
                      <c:pt idx="1157">
                        <c:v>-1.0246769263633799E-4</c:v>
                      </c:pt>
                      <c:pt idx="1158" formatCode="0.00E+00">
                        <c:v>-9.7609163869285295E-5</c:v>
                      </c:pt>
                      <c:pt idx="1159" formatCode="0.00E+00">
                        <c:v>-5.0575093309803199E-5</c:v>
                      </c:pt>
                      <c:pt idx="1160">
                        <c:v>-1.16672800514098E-4</c:v>
                      </c:pt>
                      <c:pt idx="1161">
                        <c:v>-1.12047996757383E-4</c:v>
                      </c:pt>
                      <c:pt idx="1162" formatCode="0.00E+00">
                        <c:v>-7.7387303958323798E-5</c:v>
                      </c:pt>
                      <c:pt idx="1163" formatCode="0.00E+00">
                        <c:v>-8.4242859811154103E-5</c:v>
                      </c:pt>
                      <c:pt idx="1164">
                        <c:v>-1.0618813672750101E-4</c:v>
                      </c:pt>
                      <c:pt idx="1165">
                        <c:v>-1.01888271101337E-4</c:v>
                      </c:pt>
                      <c:pt idx="1166" formatCode="0.00E+00">
                        <c:v>-3.5546880695034601E-6</c:v>
                      </c:pt>
                      <c:pt idx="1167">
                        <c:v>-1.14929471232661E-4</c:v>
                      </c:pt>
                      <c:pt idx="1168" formatCode="0.00E+00">
                        <c:v>-6.0419769096886897E-5</c:v>
                      </c:pt>
                      <c:pt idx="1169" formatCode="0.00E+00">
                        <c:v>-7.6808010315408399E-5</c:v>
                      </c:pt>
                      <c:pt idx="1170">
                        <c:v>-1.34470851804872E-4</c:v>
                      </c:pt>
                      <c:pt idx="1171">
                        <c:v>-1.28627923678844E-4</c:v>
                      </c:pt>
                      <c:pt idx="1172">
                        <c:v>-1.4539622615233799E-4</c:v>
                      </c:pt>
                      <c:pt idx="1173">
                        <c:v>-1.17668875551216E-4</c:v>
                      </c:pt>
                      <c:pt idx="1174">
                        <c:v>-1.6914249389217699E-4</c:v>
                      </c:pt>
                      <c:pt idx="1175">
                        <c:v>-1.0095539645857999E-4</c:v>
                      </c:pt>
                      <c:pt idx="1176">
                        <c:v>-1.0186656113773899E-4</c:v>
                      </c:pt>
                      <c:pt idx="1177">
                        <c:v>-1.4483077225624699E-4</c:v>
                      </c:pt>
                      <c:pt idx="1178">
                        <c:v>-1.67764476512548E-4</c:v>
                      </c:pt>
                      <c:pt idx="1179">
                        <c:v>-1.3159724230945099E-4</c:v>
                      </c:pt>
                      <c:pt idx="1180">
                        <c:v>-1.64310293793526E-4</c:v>
                      </c:pt>
                      <c:pt idx="1181" formatCode="0.00E+00">
                        <c:v>-7.1156967604764793E-5</c:v>
                      </c:pt>
                      <c:pt idx="1182">
                        <c:v>-1.4720395260209301E-4</c:v>
                      </c:pt>
                      <c:pt idx="1183">
                        <c:v>-1.80008741223584E-4</c:v>
                      </c:pt>
                      <c:pt idx="1184" formatCode="0.00E+00">
                        <c:v>-8.3476849065514401E-5</c:v>
                      </c:pt>
                      <c:pt idx="1185">
                        <c:v>-1.04396912060746E-4</c:v>
                      </c:pt>
                      <c:pt idx="1186">
                        <c:v>-1.2548254023566499E-4</c:v>
                      </c:pt>
                      <c:pt idx="1187" formatCode="0.00E+00">
                        <c:v>-9.7176482733543303E-5</c:v>
                      </c:pt>
                      <c:pt idx="1188">
                        <c:v>-1.05474470104827E-4</c:v>
                      </c:pt>
                      <c:pt idx="1189">
                        <c:v>-1.4552156746714599E-4</c:v>
                      </c:pt>
                      <c:pt idx="1190">
                        <c:v>-1.6928947440188901E-4</c:v>
                      </c:pt>
                      <c:pt idx="1191">
                        <c:v>-1.5947984778732E-4</c:v>
                      </c:pt>
                      <c:pt idx="1192">
                        <c:v>-1.7922021655672601E-4</c:v>
                      </c:pt>
                      <c:pt idx="1193">
                        <c:v>-1.63648622466624E-4</c:v>
                      </c:pt>
                      <c:pt idx="1194">
                        <c:v>-1.4389329808343101E-4</c:v>
                      </c:pt>
                      <c:pt idx="1195">
                        <c:v>-1.2132069217993601E-4</c:v>
                      </c:pt>
                      <c:pt idx="1196">
                        <c:v>-1.4327771692254E-4</c:v>
                      </c:pt>
                      <c:pt idx="1197">
                        <c:v>-1.7283725391281499E-4</c:v>
                      </c:pt>
                      <c:pt idx="1198">
                        <c:v>-1.7582113165097801E-4</c:v>
                      </c:pt>
                      <c:pt idx="1199">
                        <c:v>-1.99637812930829E-4</c:v>
                      </c:pt>
                      <c:pt idx="1200">
                        <c:v>-2.12458575256625E-4</c:v>
                      </c:pt>
                      <c:pt idx="1201">
                        <c:v>-1.8087301573123699E-4</c:v>
                      </c:pt>
                      <c:pt idx="1202">
                        <c:v>-1.40356157551262E-4</c:v>
                      </c:pt>
                      <c:pt idx="1203">
                        <c:v>-1.3553323375284799E-4</c:v>
                      </c:pt>
                      <c:pt idx="1204">
                        <c:v>-1.95718151320541E-4</c:v>
                      </c:pt>
                      <c:pt idx="1205">
                        <c:v>-1.9801959040015001E-4</c:v>
                      </c:pt>
                      <c:pt idx="1206">
                        <c:v>-2.0227982157351401E-4</c:v>
                      </c:pt>
                      <c:pt idx="1207">
                        <c:v>-1.90686148390791E-4</c:v>
                      </c:pt>
                      <c:pt idx="1208">
                        <c:v>-1.32985411312209E-4</c:v>
                      </c:pt>
                      <c:pt idx="1209">
                        <c:v>-1.9631575343081301E-4</c:v>
                      </c:pt>
                      <c:pt idx="1210">
                        <c:v>-1.90609504375988E-4</c:v>
                      </c:pt>
                      <c:pt idx="1211">
                        <c:v>-1.6925500594855401E-4</c:v>
                      </c:pt>
                      <c:pt idx="1212">
                        <c:v>-1.2880221820583401E-4</c:v>
                      </c:pt>
                      <c:pt idx="1213">
                        <c:v>-1.99518690950132E-4</c:v>
                      </c:pt>
                      <c:pt idx="1214">
                        <c:v>-1.8593720693868801E-4</c:v>
                      </c:pt>
                      <c:pt idx="1215">
                        <c:v>-1.90813424671303E-4</c:v>
                      </c:pt>
                      <c:pt idx="1216">
                        <c:v>-2.2118543896345699E-4</c:v>
                      </c:pt>
                      <c:pt idx="1217">
                        <c:v>-2.0946579832003401E-4</c:v>
                      </c:pt>
                      <c:pt idx="1218">
                        <c:v>-1.9856971503181501E-4</c:v>
                      </c:pt>
                      <c:pt idx="1219">
                        <c:v>-2.7569288031356501E-4</c:v>
                      </c:pt>
                      <c:pt idx="1220">
                        <c:v>-1.54508764986072E-4</c:v>
                      </c:pt>
                      <c:pt idx="1221">
                        <c:v>-1.6513898309510701E-4</c:v>
                      </c:pt>
                      <c:pt idx="1222">
                        <c:v>-2.0366064502205401E-4</c:v>
                      </c:pt>
                      <c:pt idx="1223">
                        <c:v>-2.2666688599329299E-4</c:v>
                      </c:pt>
                      <c:pt idx="1224">
                        <c:v>-1.8007109031259501E-4</c:v>
                      </c:pt>
                      <c:pt idx="1225">
                        <c:v>-1.5247005569401099E-4</c:v>
                      </c:pt>
                      <c:pt idx="1226">
                        <c:v>-1.6969334165110601E-4</c:v>
                      </c:pt>
                      <c:pt idx="1227">
                        <c:v>-1.6853641373379801E-4</c:v>
                      </c:pt>
                      <c:pt idx="1228">
                        <c:v>-1.6413270438597901E-4</c:v>
                      </c:pt>
                      <c:pt idx="1229">
                        <c:v>-2.3276217119103701E-4</c:v>
                      </c:pt>
                      <c:pt idx="1230">
                        <c:v>-2.55369602993934E-4</c:v>
                      </c:pt>
                      <c:pt idx="1231">
                        <c:v>-2.2159720568154899E-4</c:v>
                      </c:pt>
                      <c:pt idx="1232">
                        <c:v>-2.3036036282107899E-4</c:v>
                      </c:pt>
                      <c:pt idx="1233">
                        <c:v>-2.4500000914450698E-4</c:v>
                      </c:pt>
                      <c:pt idx="1234">
                        <c:v>-2.0907352288419899E-4</c:v>
                      </c:pt>
                      <c:pt idx="1235">
                        <c:v>-2.42913317312222E-4</c:v>
                      </c:pt>
                      <c:pt idx="1236">
                        <c:v>-2.0162060269382701E-4</c:v>
                      </c:pt>
                      <c:pt idx="1237">
                        <c:v>-1.68515843041305E-4</c:v>
                      </c:pt>
                      <c:pt idx="1238">
                        <c:v>-2.1693779351407601E-4</c:v>
                      </c:pt>
                      <c:pt idx="1239">
                        <c:v>-2.2868162838113901E-4</c:v>
                      </c:pt>
                      <c:pt idx="1240">
                        <c:v>-1.9613800010756299E-4</c:v>
                      </c:pt>
                      <c:pt idx="1241">
                        <c:v>-1.55797991907789E-4</c:v>
                      </c:pt>
                      <c:pt idx="1242">
                        <c:v>-2.11481732151479E-4</c:v>
                      </c:pt>
                      <c:pt idx="1243">
                        <c:v>-2.7190539306254201E-4</c:v>
                      </c:pt>
                      <c:pt idx="1244">
                        <c:v>-1.3606746867225001E-4</c:v>
                      </c:pt>
                      <c:pt idx="1245">
                        <c:v>-2.3982372001480701E-4</c:v>
                      </c:pt>
                      <c:pt idx="1246">
                        <c:v>-2.1388044414543401E-4</c:v>
                      </c:pt>
                      <c:pt idx="1247">
                        <c:v>-2.6672320195842201E-4</c:v>
                      </c:pt>
                      <c:pt idx="1248">
                        <c:v>-2.13970985021733E-4</c:v>
                      </c:pt>
                      <c:pt idx="1249">
                        <c:v>-2.9157435446729499E-4</c:v>
                      </c:pt>
                      <c:pt idx="1250">
                        <c:v>-2.6094672245058901E-4</c:v>
                      </c:pt>
                      <c:pt idx="1251">
                        <c:v>-2.2958507107814099E-4</c:v>
                      </c:pt>
                      <c:pt idx="1252">
                        <c:v>-2.1947541514333901E-4</c:v>
                      </c:pt>
                      <c:pt idx="1253">
                        <c:v>-2.9329512333478998E-4</c:v>
                      </c:pt>
                      <c:pt idx="1254">
                        <c:v>-1.75623748716592E-4</c:v>
                      </c:pt>
                      <c:pt idx="1255">
                        <c:v>-2.4988405394260897E-4</c:v>
                      </c:pt>
                      <c:pt idx="1256">
                        <c:v>-2.4876057187995599E-4</c:v>
                      </c:pt>
                      <c:pt idx="1257">
                        <c:v>-2.3859844044803999E-4</c:v>
                      </c:pt>
                      <c:pt idx="1258">
                        <c:v>-2.4596815017131701E-4</c:v>
                      </c:pt>
                      <c:pt idx="1259">
                        <c:v>-2.2112581688454701E-4</c:v>
                      </c:pt>
                      <c:pt idx="1260">
                        <c:v>-2.2812035211744401E-4</c:v>
                      </c:pt>
                      <c:pt idx="1261">
                        <c:v>-2.1237097969581501E-4</c:v>
                      </c:pt>
                      <c:pt idx="1262">
                        <c:v>-2.4640709170981799E-4</c:v>
                      </c:pt>
                      <c:pt idx="1263">
                        <c:v>-2.7168337348132599E-4</c:v>
                      </c:pt>
                      <c:pt idx="1264">
                        <c:v>-2.1673380642148399E-4</c:v>
                      </c:pt>
                      <c:pt idx="1265">
                        <c:v>-2.0333770645479901E-4</c:v>
                      </c:pt>
                      <c:pt idx="1266">
                        <c:v>-2.3980522068089801E-4</c:v>
                      </c:pt>
                      <c:pt idx="1267">
                        <c:v>-2.0036972851183199E-4</c:v>
                      </c:pt>
                      <c:pt idx="1268">
                        <c:v>-2.5190755027235101E-4</c:v>
                      </c:pt>
                      <c:pt idx="1269">
                        <c:v>-2.15087017175146E-4</c:v>
                      </c:pt>
                      <c:pt idx="1270">
                        <c:v>-3.1200592958619699E-4</c:v>
                      </c:pt>
                      <c:pt idx="1271">
                        <c:v>-2.5574330405011002E-4</c:v>
                      </c:pt>
                      <c:pt idx="1272">
                        <c:v>-2.8661234835061701E-4</c:v>
                      </c:pt>
                      <c:pt idx="1273">
                        <c:v>-3.3742412895967601E-4</c:v>
                      </c:pt>
                      <c:pt idx="1274">
                        <c:v>-2.4461148157693799E-4</c:v>
                      </c:pt>
                      <c:pt idx="1275">
                        <c:v>-1.93512106065692E-4</c:v>
                      </c:pt>
                      <c:pt idx="1276">
                        <c:v>-2.0794015965875401E-4</c:v>
                      </c:pt>
                      <c:pt idx="1277">
                        <c:v>-2.3678428932602701E-4</c:v>
                      </c:pt>
                      <c:pt idx="1278">
                        <c:v>-2.3301566562656701E-4</c:v>
                      </c:pt>
                      <c:pt idx="1279">
                        <c:v>-2.75933619886518E-4</c:v>
                      </c:pt>
                      <c:pt idx="1280">
                        <c:v>-2.67161757767255E-4</c:v>
                      </c:pt>
                      <c:pt idx="1281">
                        <c:v>-2.7084896669602501E-4</c:v>
                      </c:pt>
                      <c:pt idx="1282">
                        <c:v>-2.74583347901596E-4</c:v>
                      </c:pt>
                      <c:pt idx="1283">
                        <c:v>-2.93091841369126E-4</c:v>
                      </c:pt>
                      <c:pt idx="1284">
                        <c:v>-3.3248960571416502E-4</c:v>
                      </c:pt>
                      <c:pt idx="1285">
                        <c:v>-3.3705071077772501E-4</c:v>
                      </c:pt>
                      <c:pt idx="1286">
                        <c:v>-3.4972315729754801E-4</c:v>
                      </c:pt>
                      <c:pt idx="1287">
                        <c:v>-2.5326818421610397E-4</c:v>
                      </c:pt>
                      <c:pt idx="1288">
                        <c:v>-2.9841790736407698E-4</c:v>
                      </c:pt>
                    </c:numCache>
                  </c:numRef>
                </c:yVal>
                <c:smooth val="0"/>
                <c:extLst xmlns:c15="http://schemas.microsoft.com/office/drawing/2012/chart">
                  <c:ext xmlns:c16="http://schemas.microsoft.com/office/drawing/2014/chart" uri="{C3380CC4-5D6E-409C-BE32-E72D297353CC}">
                    <c16:uniqueId val="{00000011-2FAE-43E7-AADB-C73BC6EE9377}"/>
                  </c:ext>
                </c:extLst>
              </c15:ser>
            </c15:filteredScatterSeries>
          </c:ext>
        </c:extLst>
      </c:scatterChart>
      <c:valAx>
        <c:axId val="380553183"/>
        <c:scaling>
          <c:orientation val="minMax"/>
          <c:max val="1000"/>
          <c:min val="0"/>
        </c:scaling>
        <c:delete val="0"/>
        <c:axPos val="b"/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ysClr val="windowText" lastClr="000000"/>
                    </a:solidFill>
                    <a:latin typeface="Palatino Linotype" panose="02040502050505030304" pitchFamily="18" charset="0"/>
                    <a:ea typeface="+mn-ea"/>
                    <a:cs typeface="+mn-cs"/>
                  </a:defRPr>
                </a:pPr>
                <a:r>
                  <a:rPr lang="en-GB">
                    <a:solidFill>
                      <a:sysClr val="windowText" lastClr="000000"/>
                    </a:solidFill>
                  </a:rPr>
                  <a:t>Applied Field (mT)</a:t>
                </a:r>
              </a:p>
            </c:rich>
          </c:tx>
          <c:layout/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ysClr val="windowText" lastClr="000000"/>
                  </a:solidFill>
                  <a:latin typeface="Palatino Linotype" panose="02040502050505030304" pitchFamily="18" charset="0"/>
                  <a:ea typeface="+mn-ea"/>
                  <a:cs typeface="+mn-cs"/>
                </a:defRPr>
              </a:pPr>
              <a:endParaRPr lang="en-US"/>
            </a:p>
          </c:txPr>
        </c:title>
        <c:numFmt formatCode="General" sourceLinked="1"/>
        <c:majorTickMark val="out"/>
        <c:minorTickMark val="out"/>
        <c:tickLblPos val="nextTo"/>
        <c:spPr>
          <a:noFill/>
          <a:ln w="9525" cap="flat" cmpd="sng" algn="ctr">
            <a:solidFill>
              <a:sysClr val="windowText" lastClr="000000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ysClr val="windowText" lastClr="000000"/>
                </a:solidFill>
                <a:latin typeface="Palatino Linotype" panose="02040502050505030304" pitchFamily="18" charset="0"/>
                <a:ea typeface="+mn-ea"/>
                <a:cs typeface="+mn-cs"/>
              </a:defRPr>
            </a:pPr>
            <a:endParaRPr lang="en-US"/>
          </a:p>
        </c:txPr>
        <c:crossAx val="380541119"/>
        <c:crossesAt val="-1"/>
        <c:crossBetween val="midCat"/>
        <c:majorUnit val="100"/>
        <c:minorUnit val="50"/>
      </c:valAx>
      <c:valAx>
        <c:axId val="380541119"/>
        <c:scaling>
          <c:orientation val="minMax"/>
          <c:max val="5.000000000000001E-3"/>
          <c:min val="-5.000000000000001E-3"/>
        </c:scaling>
        <c:delete val="0"/>
        <c:axPos val="l"/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ysClr val="windowText" lastClr="000000"/>
                    </a:solidFill>
                    <a:latin typeface="Palatino Linotype" panose="02040502050505030304" pitchFamily="18" charset="0"/>
                    <a:ea typeface="+mn-ea"/>
                    <a:cs typeface="+mn-cs"/>
                  </a:defRPr>
                </a:pPr>
                <a:r>
                  <a:rPr lang="en-GB">
                    <a:solidFill>
                      <a:sysClr val="windowText" lastClr="000000"/>
                    </a:solidFill>
                  </a:rPr>
                  <a:t>Magnetic Moment (emu)</a:t>
                </a:r>
              </a:p>
            </c:rich>
          </c:tx>
          <c:layout/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ysClr val="windowText" lastClr="000000"/>
                  </a:solidFill>
                  <a:latin typeface="Palatino Linotype" panose="02040502050505030304" pitchFamily="18" charset="0"/>
                  <a:ea typeface="+mn-ea"/>
                  <a:cs typeface="+mn-cs"/>
                </a:defRPr>
              </a:pPr>
              <a:endParaRPr lang="en-US"/>
            </a:p>
          </c:txPr>
        </c:title>
        <c:numFmt formatCode="0.E+00" sourceLinked="0"/>
        <c:majorTickMark val="out"/>
        <c:minorTickMark val="out"/>
        <c:tickLblPos val="nextTo"/>
        <c:spPr>
          <a:noFill/>
          <a:ln w="9525" cap="flat" cmpd="sng" algn="ctr">
            <a:solidFill>
              <a:sysClr val="windowText" lastClr="000000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ysClr val="windowText" lastClr="000000"/>
                </a:solidFill>
                <a:latin typeface="Palatino Linotype" panose="02040502050505030304" pitchFamily="18" charset="0"/>
                <a:ea typeface="+mn-ea"/>
                <a:cs typeface="+mn-cs"/>
              </a:defRPr>
            </a:pPr>
            <a:endParaRPr lang="en-US"/>
          </a:p>
        </c:txPr>
        <c:crossAx val="380553183"/>
        <c:crosses val="autoZero"/>
        <c:crossBetween val="midCat"/>
        <c:majorUnit val="2.0000000000000005E-3"/>
        <c:minorUnit val="5.0000000000000012E-4"/>
      </c:valAx>
      <c:spPr>
        <a:noFill/>
        <a:ln>
          <a:solidFill>
            <a:sysClr val="windowText" lastClr="000000"/>
          </a:solidFill>
        </a:ln>
        <a:effectLst/>
      </c:spPr>
    </c:plotArea>
    <c:legend>
      <c:legendPos val="r"/>
      <c:legendEntry>
        <c:idx val="1"/>
        <c:delete val="1"/>
      </c:legendEntry>
      <c:legendEntry>
        <c:idx val="3"/>
        <c:delete val="1"/>
      </c:legendEntry>
      <c:legendEntry>
        <c:idx val="5"/>
        <c:delete val="1"/>
      </c:legendEntry>
      <c:legendEntry>
        <c:idx val="7"/>
        <c:delete val="1"/>
      </c:legendEntry>
      <c:layout>
        <c:manualLayout>
          <c:xMode val="edge"/>
          <c:yMode val="edge"/>
          <c:x val="0.75686857316460743"/>
          <c:y val="0.52327619047619056"/>
          <c:w val="0.18670915420550682"/>
          <c:h val="0.27464326959130103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900" b="0" i="0" u="none" strike="noStrike" kern="1200" baseline="0">
              <a:solidFill>
                <a:sysClr val="windowText" lastClr="000000"/>
              </a:solidFill>
              <a:latin typeface="Palatino Linotype" panose="02040502050505030304" pitchFamily="18" charset="0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>
          <a:latin typeface="Palatino Linotype" panose="02040502050505030304" pitchFamily="18" charset="0"/>
        </a:defRPr>
      </a:pPr>
      <a:endParaRPr lang="en-US"/>
    </a:p>
  </c:txPr>
  <c:externalData r:id="rId3">
    <c:autoUpdate val="0"/>
  </c:externalData>
</c:chartSpace>
</file>

<file path=ppt/charts/colors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style1.xml><?xml version="1.0" encoding="utf-8"?>
<cs:chartStyle xmlns:cs="http://schemas.microsoft.com/office/drawing/2012/chartStyle" xmlns:a="http://schemas.openxmlformats.org/drawingml/2006/main" id="240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19050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dk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0.xml><?xml version="1.0" encoding="utf-8"?>
<cs:chartStyle xmlns:cs="http://schemas.microsoft.com/office/drawing/2012/chartStyle" xmlns:a="http://schemas.openxmlformats.org/drawingml/2006/main" id="22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1.xml><?xml version="1.0" encoding="utf-8"?>
<cs:chartStyle xmlns:cs="http://schemas.microsoft.com/office/drawing/2012/chartStyle" xmlns:a="http://schemas.openxmlformats.org/drawingml/2006/main" id="240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19050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dk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2.xml><?xml version="1.0" encoding="utf-8"?>
<cs:chartStyle xmlns:cs="http://schemas.microsoft.com/office/drawing/2012/chartStyle" xmlns:a="http://schemas.openxmlformats.org/drawingml/2006/main" id="240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19050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dk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.xml><?xml version="1.0" encoding="utf-8"?>
<cs:chartStyle xmlns:cs="http://schemas.microsoft.com/office/drawing/2012/chartStyle" xmlns:a="http://schemas.openxmlformats.org/drawingml/2006/main" id="240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19050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dk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.xml><?xml version="1.0" encoding="utf-8"?>
<cs:chartStyle xmlns:cs="http://schemas.microsoft.com/office/drawing/2012/chartStyle" xmlns:a="http://schemas.openxmlformats.org/drawingml/2006/main" id="240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19050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dk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.xml><?xml version="1.0" encoding="utf-8"?>
<cs:chartStyle xmlns:cs="http://schemas.microsoft.com/office/drawing/2012/chartStyle" xmlns:a="http://schemas.openxmlformats.org/drawingml/2006/main" id="240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19050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dk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.xml><?xml version="1.0" encoding="utf-8"?>
<cs:chartStyle xmlns:cs="http://schemas.microsoft.com/office/drawing/2012/chartStyle" xmlns:a="http://schemas.openxmlformats.org/drawingml/2006/main" id="240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19050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dk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.xml><?xml version="1.0" encoding="utf-8"?>
<cs:chartStyle xmlns:cs="http://schemas.microsoft.com/office/drawing/2012/chartStyle" xmlns:a="http://schemas.openxmlformats.org/drawingml/2006/main" id="240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19050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dk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7.xml><?xml version="1.0" encoding="utf-8"?>
<cs:chartStyle xmlns:cs="http://schemas.microsoft.com/office/drawing/2012/chartStyle" xmlns:a="http://schemas.openxmlformats.org/drawingml/2006/main" id="240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19050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dk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8.xml><?xml version="1.0" encoding="utf-8"?>
<cs:chartStyle xmlns:cs="http://schemas.microsoft.com/office/drawing/2012/chartStyle" xmlns:a="http://schemas.openxmlformats.org/drawingml/2006/main" id="240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19050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dk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9.xml><?xml version="1.0" encoding="utf-8"?>
<cs:chartStyle xmlns:cs="http://schemas.microsoft.com/office/drawing/2012/chartStyle" xmlns:a="http://schemas.openxmlformats.org/drawingml/2006/main" id="240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19050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dk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drawings/drawing1.xml><?xml version="1.0" encoding="utf-8"?>
<c:userShapes xmlns:c="http://schemas.openxmlformats.org/drawingml/2006/chart">
  <cdr:relSizeAnchor xmlns:cdr="http://schemas.openxmlformats.org/drawingml/2006/chartDrawing">
    <cdr:from>
      <cdr:x>0.29792</cdr:x>
      <cdr:y>0.29687</cdr:y>
    </cdr:from>
    <cdr:to>
      <cdr:x>0.42292</cdr:x>
      <cdr:y>0.58854</cdr:y>
    </cdr:to>
    <cdr:sp macro="" textlink="">
      <cdr:nvSpPr>
        <cdr:cNvPr id="2" name="Rectangle 1"/>
        <cdr:cNvSpPr/>
      </cdr:nvSpPr>
      <cdr:spPr>
        <a:xfrm xmlns:a="http://schemas.openxmlformats.org/drawingml/2006/main">
          <a:off x="1362090" y="814380"/>
          <a:ext cx="571500" cy="800109"/>
        </a:xfrm>
        <a:prstGeom xmlns:a="http://schemas.openxmlformats.org/drawingml/2006/main" prst="rect">
          <a:avLst/>
        </a:prstGeom>
        <a:noFill xmlns:a="http://schemas.openxmlformats.org/drawingml/2006/main"/>
        <a:ln xmlns:a="http://schemas.openxmlformats.org/drawingml/2006/main" w="6350">
          <a:solidFill>
            <a:sysClr val="windowText" lastClr="000000"/>
          </a:solidFill>
        </a:ln>
      </cdr:spPr>
      <cdr:style>
        <a:lnRef xmlns:a="http://schemas.openxmlformats.org/drawingml/2006/main" idx="2">
          <a:schemeClr val="accent1">
            <a:shade val="50000"/>
          </a:schemeClr>
        </a:lnRef>
        <a:fillRef xmlns:a="http://schemas.openxmlformats.org/drawingml/2006/main" idx="1">
          <a:schemeClr val="accent1"/>
        </a:fillRef>
        <a:effectRef xmlns:a="http://schemas.openxmlformats.org/drawingml/2006/main" idx="0">
          <a:schemeClr val="accent1"/>
        </a:effectRef>
        <a:fontRef xmlns:a="http://schemas.openxmlformats.org/drawingml/2006/main" idx="minor">
          <a:schemeClr val="lt1"/>
        </a:fontRef>
      </cdr:style>
      <cdr:txBody>
        <a:bodyPr xmlns:a="http://schemas.openxmlformats.org/drawingml/2006/main" vertOverflow="clip"/>
        <a:lstStyle xmlns:a="http://schemas.openxmlformats.org/drawingml/2006/main"/>
        <a:p xmlns:a="http://schemas.openxmlformats.org/drawingml/2006/main">
          <a:endParaRPr lang="en-US"/>
        </a:p>
      </cdr:txBody>
    </cdr:sp>
  </cdr:relSizeAnchor>
</c:userShape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889250" cy="498475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GB"/>
          </a:p>
        </p:txBody>
      </p:sp>
      <p:sp>
        <p:nvSpPr>
          <p:cNvPr id="3" name="Date Placeholder 2"/>
          <p:cNvSpPr>
            <a:spLocks noGrp="1"/>
          </p:cNvSpPr>
          <p:nvPr>
            <p:ph type="dt" sz="quarter" idx="1"/>
          </p:nvPr>
        </p:nvSpPr>
        <p:spPr>
          <a:xfrm>
            <a:off x="3778250" y="0"/>
            <a:ext cx="2889250" cy="498475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3C4EBCE9-1AD0-492B-8F7C-07A22CAD24C4}" type="datetimeFigureOut">
              <a:rPr lang="en-GB" smtClean="0"/>
              <a:t>25/02/2021</a:t>
            </a:fld>
            <a:endParaRPr lang="en-GB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2"/>
          </p:nvPr>
        </p:nvSpPr>
        <p:spPr>
          <a:xfrm>
            <a:off x="0" y="9429750"/>
            <a:ext cx="2889250" cy="498475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GB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3"/>
          </p:nvPr>
        </p:nvSpPr>
        <p:spPr>
          <a:xfrm>
            <a:off x="3778250" y="9429750"/>
            <a:ext cx="2889250" cy="498475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C97C8016-9269-452F-AA94-845C337FBF9B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882832640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818" name="Rectangle 2"/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0"/>
            <a:ext cx="2889250" cy="4968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eaLnBrk="1" hangingPunct="1">
              <a:defRPr sz="1200">
                <a:latin typeface="Arial" pitchFamily="34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4819" name="Rectangle 3"/>
          <p:cNvSpPr>
            <a:spLocks noGrp="1" noChangeArrowheads="1"/>
          </p:cNvSpPr>
          <p:nvPr>
            <p:ph type="dt" idx="1"/>
          </p:nvPr>
        </p:nvSpPr>
        <p:spPr bwMode="auto">
          <a:xfrm>
            <a:off x="3778250" y="0"/>
            <a:ext cx="2889250" cy="4968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 eaLnBrk="1" hangingPunct="1">
              <a:defRPr sz="1200">
                <a:latin typeface="Arial" pitchFamily="34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124" name="Rectangle 4"/>
          <p:cNvSpPr>
            <a:spLocks noGrp="1" noRot="1" noChangeAspect="1" noChangeArrowheads="1" noTextEdit="1"/>
          </p:cNvSpPr>
          <p:nvPr>
            <p:ph type="sldImg" idx="2"/>
          </p:nvPr>
        </p:nvSpPr>
        <p:spPr bwMode="auto">
          <a:xfrm>
            <a:off x="854075" y="744538"/>
            <a:ext cx="4960938" cy="3722687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4821" name="Rectangle 5"/>
          <p:cNvSpPr>
            <a:spLocks noGrp="1" noChangeArrowheads="1"/>
          </p:cNvSpPr>
          <p:nvPr>
            <p:ph type="body" sz="quarter" idx="3"/>
          </p:nvPr>
        </p:nvSpPr>
        <p:spPr bwMode="auto">
          <a:xfrm>
            <a:off x="666750" y="4716463"/>
            <a:ext cx="5335588" cy="44672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de-DE" noProof="0"/>
              <a:t>Textmasterformate durch Klicken bearbeiten</a:t>
            </a:r>
          </a:p>
          <a:p>
            <a:pPr lvl="1"/>
            <a:r>
              <a:rPr lang="de-DE" noProof="0"/>
              <a:t>Zweite Ebene</a:t>
            </a:r>
          </a:p>
          <a:p>
            <a:pPr lvl="2"/>
            <a:r>
              <a:rPr lang="de-DE" noProof="0"/>
              <a:t>Dritte Ebene</a:t>
            </a:r>
          </a:p>
          <a:p>
            <a:pPr lvl="3"/>
            <a:r>
              <a:rPr lang="de-DE" noProof="0"/>
              <a:t>Vierte Ebene</a:t>
            </a:r>
          </a:p>
          <a:p>
            <a:pPr lvl="4"/>
            <a:r>
              <a:rPr lang="de-DE" noProof="0"/>
              <a:t>Fünfte Ebene</a:t>
            </a:r>
          </a:p>
        </p:txBody>
      </p:sp>
      <p:sp>
        <p:nvSpPr>
          <p:cNvPr id="34822" name="Rectangle 6"/>
          <p:cNvSpPr>
            <a:spLocks noGrp="1" noChangeArrowheads="1"/>
          </p:cNvSpPr>
          <p:nvPr>
            <p:ph type="ftr" sz="quarter" idx="4"/>
          </p:nvPr>
        </p:nvSpPr>
        <p:spPr bwMode="auto">
          <a:xfrm>
            <a:off x="0" y="9429750"/>
            <a:ext cx="2889250" cy="4968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eaLnBrk="1" hangingPunct="1">
              <a:defRPr sz="1200">
                <a:latin typeface="Arial" pitchFamily="34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4823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xfrm>
            <a:off x="3778250" y="9429750"/>
            <a:ext cx="2889250" cy="4968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 eaLnBrk="1" hangingPunct="1">
              <a:defRPr sz="1200"/>
            </a:lvl1pPr>
          </a:lstStyle>
          <a:p>
            <a:pPr>
              <a:defRPr/>
            </a:pPr>
            <a:fld id="{12531C66-75D4-4EF7-82A2-7F721374D00F}" type="slidenum">
              <a:rPr lang="de-DE" altLang="de-DE"/>
              <a:pPr>
                <a:defRPr/>
              </a:pPr>
              <a:t>‹#›</a:t>
            </a:fld>
            <a:endParaRPr lang="de-DE" altLang="de-DE"/>
          </a:p>
        </p:txBody>
      </p:sp>
    </p:spTree>
    <p:extLst>
      <p:ext uri="{BB962C8B-B14F-4D97-AF65-F5344CB8AC3E}">
        <p14:creationId xmlns:p14="http://schemas.microsoft.com/office/powerpoint/2010/main" val="713978759"/>
      </p:ext>
    </p:extLst>
  </p:cSld>
  <p:clrMap bg1="lt1" tx1="dk1" bg2="lt2" tx2="dk2" accent1="accent1" accent2="accent2" accent3="accent3" accent4="accent4" accent5="accent5" accent6="accent6" hlink="hlink" folHlink="folHlink"/>
  <p:notesStyle>
    <a:lvl1pPr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pitchFamily="34" charset="0"/>
        <a:ea typeface="+mn-ea"/>
        <a:cs typeface="+mn-cs"/>
      </a:defRPr>
    </a:lvl1pPr>
    <a:lvl2pPr marL="4572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pitchFamily="34" charset="0"/>
        <a:ea typeface="+mn-ea"/>
        <a:cs typeface="+mn-cs"/>
      </a:defRPr>
    </a:lvl2pPr>
    <a:lvl3pPr marL="9144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pitchFamily="34" charset="0"/>
        <a:ea typeface="+mn-ea"/>
        <a:cs typeface="+mn-cs"/>
      </a:defRPr>
    </a:lvl3pPr>
    <a:lvl4pPr marL="13716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pitchFamily="34" charset="0"/>
        <a:ea typeface="+mn-ea"/>
        <a:cs typeface="+mn-cs"/>
      </a:defRPr>
    </a:lvl4pPr>
    <a:lvl5pPr marL="18288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pitchFamily="34" charset="0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12531C66-75D4-4EF7-82A2-7F721374D00F}" type="slidenum">
              <a:rPr lang="de-DE" altLang="de-DE" smtClean="0"/>
              <a:pPr>
                <a:defRPr/>
              </a:pPr>
              <a:t>1</a:t>
            </a:fld>
            <a:endParaRPr lang="de-DE" altLang="de-DE"/>
          </a:p>
        </p:txBody>
      </p:sp>
    </p:spTree>
    <p:extLst>
      <p:ext uri="{BB962C8B-B14F-4D97-AF65-F5344CB8AC3E}">
        <p14:creationId xmlns:p14="http://schemas.microsoft.com/office/powerpoint/2010/main" val="2141634089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Zwei Inhal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/>
          <a:lstStyle/>
          <a:p>
            <a:r>
              <a:rPr lang="de-DE"/>
              <a:t>Titelmasterformat durch Klicken bearbeiten</a:t>
            </a:r>
          </a:p>
        </p:txBody>
      </p:sp>
      <p:sp>
        <p:nvSpPr>
          <p:cNvPr id="3" name="Inhaltsplatzhalter 2"/>
          <p:cNvSpPr>
            <a:spLocks noGrp="1"/>
          </p:cNvSpPr>
          <p:nvPr>
            <p:ph sz="half" idx="1"/>
          </p:nvPr>
        </p:nvSpPr>
        <p:spPr>
          <a:xfrm>
            <a:off x="304800" y="714375"/>
            <a:ext cx="4191000" cy="5583238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de-DE"/>
              <a:t>Textmasterformate durch Klicken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</a:p>
        </p:txBody>
      </p:sp>
      <p:sp>
        <p:nvSpPr>
          <p:cNvPr id="4" name="Inhaltsplatzhalter 3"/>
          <p:cNvSpPr>
            <a:spLocks noGrp="1"/>
          </p:cNvSpPr>
          <p:nvPr>
            <p:ph sz="half" idx="2"/>
          </p:nvPr>
        </p:nvSpPr>
        <p:spPr>
          <a:xfrm>
            <a:off x="4648200" y="714375"/>
            <a:ext cx="4191000" cy="5583238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de-DE"/>
              <a:t>Textmasterformate durch Klicken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</a:p>
        </p:txBody>
      </p:sp>
      <p:sp>
        <p:nvSpPr>
          <p:cNvPr id="5" name="Rectangle 1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de-DE" dirty="0"/>
              <a:t>               M. Vogel, </a:t>
            </a:r>
            <a:fld id="{3890CDEC-41F5-42F0-8A5A-1402CF40FBC0}" type="datetime1">
              <a:rPr lang="de-DE" smtClean="0"/>
              <a:pPr>
                <a:defRPr/>
              </a:pPr>
              <a:t>25.02.2021</a:t>
            </a:fld>
            <a:endParaRPr lang="en-US" altLang="zh-CN" dirty="0"/>
          </a:p>
        </p:txBody>
      </p:sp>
      <p:sp>
        <p:nvSpPr>
          <p:cNvPr id="6" name="Foliennummernplatzhalter 4"/>
          <p:cNvSpPr>
            <a:spLocks noGrp="1"/>
          </p:cNvSpPr>
          <p:nvPr>
            <p:ph type="sldNum" sz="quarter" idx="11"/>
          </p:nvPr>
        </p:nvSpPr>
        <p:spPr>
          <a:xfrm>
            <a:off x="298450" y="6568681"/>
            <a:ext cx="1983481" cy="297837"/>
          </a:xfrm>
          <a:prstGeom prst="rect">
            <a:avLst/>
          </a:prstGeom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eaLnBrk="1" hangingPunct="1">
              <a:defRPr sz="100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1pPr>
          </a:lstStyle>
          <a:p>
            <a:pPr>
              <a:defRPr/>
            </a:pPr>
            <a:fld id="{B2CC0D8E-85D2-4C10-AE43-3D2A53E67279}" type="slidenum">
              <a:rPr lang="de-DE" altLang="de-DE" smtClean="0"/>
              <a:pPr>
                <a:defRPr/>
              </a:pPr>
              <a:t>‹#›</a:t>
            </a:fld>
            <a:endParaRPr lang="de-DE" altLang="de-DE" dirty="0"/>
          </a:p>
        </p:txBody>
      </p:sp>
    </p:spTree>
    <p:extLst>
      <p:ext uri="{BB962C8B-B14F-4D97-AF65-F5344CB8AC3E}">
        <p14:creationId xmlns:p14="http://schemas.microsoft.com/office/powerpoint/2010/main" val="2254563178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Le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de-DE" dirty="0"/>
              <a:t>               M. Vogel</a:t>
            </a:r>
            <a:r>
              <a:rPr lang="de-DE"/>
              <a:t>, </a:t>
            </a:r>
            <a:fld id="{415800F4-B5E0-4963-96AC-FCBDDC117056}" type="datetime1">
              <a:rPr lang="de-DE" smtClean="0"/>
              <a:t>25.02.2021</a:t>
            </a:fld>
            <a:endParaRPr lang="en-US" altLang="zh-CN" dirty="0"/>
          </a:p>
        </p:txBody>
      </p:sp>
      <p:sp>
        <p:nvSpPr>
          <p:cNvPr id="3" name="Foliennummernplatzhalter 4"/>
          <p:cNvSpPr>
            <a:spLocks noGrp="1"/>
          </p:cNvSpPr>
          <p:nvPr>
            <p:ph type="sldNum" sz="quarter" idx="11"/>
          </p:nvPr>
        </p:nvSpPr>
        <p:spPr>
          <a:xfrm>
            <a:off x="298450" y="6568681"/>
            <a:ext cx="1983481" cy="297837"/>
          </a:xfrm>
          <a:prstGeom prst="rect">
            <a:avLst/>
          </a:prstGeom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eaLnBrk="1" hangingPunct="1">
              <a:defRPr sz="100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1pPr>
          </a:lstStyle>
          <a:p>
            <a:pPr>
              <a:defRPr/>
            </a:pPr>
            <a:fld id="{B2CC0D8E-85D2-4C10-AE43-3D2A53E67279}" type="slidenum">
              <a:rPr lang="de-DE" altLang="de-DE" smtClean="0"/>
              <a:pPr>
                <a:defRPr/>
              </a:pPr>
              <a:t>‹#›</a:t>
            </a:fld>
            <a:endParaRPr lang="de-DE" altLang="de-DE" dirty="0"/>
          </a:p>
        </p:txBody>
      </p:sp>
    </p:spTree>
    <p:extLst>
      <p:ext uri="{BB962C8B-B14F-4D97-AF65-F5344CB8AC3E}">
        <p14:creationId xmlns:p14="http://schemas.microsoft.com/office/powerpoint/2010/main" val="645003636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 preserve="1">
  <p:cSld name="Titel, Text und Inhal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/>
          <a:lstStyle/>
          <a:p>
            <a:r>
              <a:rPr lang="de-DE"/>
              <a:t>Titelmasterformat durch Klicken bearbeiten</a:t>
            </a:r>
          </a:p>
        </p:txBody>
      </p:sp>
      <p:sp>
        <p:nvSpPr>
          <p:cNvPr id="3" name="Textplatzhalter 2"/>
          <p:cNvSpPr>
            <a:spLocks noGrp="1"/>
          </p:cNvSpPr>
          <p:nvPr>
            <p:ph type="body" sz="half" idx="1"/>
          </p:nvPr>
        </p:nvSpPr>
        <p:spPr>
          <a:xfrm>
            <a:off x="304800" y="714375"/>
            <a:ext cx="4191000" cy="5583238"/>
          </a:xfrm>
        </p:spPr>
        <p:txBody>
          <a:bodyPr/>
          <a:lstStyle/>
          <a:p>
            <a:pPr lvl="0"/>
            <a:r>
              <a:rPr lang="de-DE"/>
              <a:t>Textmasterformate durch Klicken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</a:p>
        </p:txBody>
      </p:sp>
      <p:sp>
        <p:nvSpPr>
          <p:cNvPr id="4" name="Inhaltsplatzhalter 3"/>
          <p:cNvSpPr>
            <a:spLocks noGrp="1"/>
          </p:cNvSpPr>
          <p:nvPr>
            <p:ph sz="half" idx="2"/>
          </p:nvPr>
        </p:nvSpPr>
        <p:spPr>
          <a:xfrm>
            <a:off x="4648200" y="714375"/>
            <a:ext cx="4191000" cy="5583238"/>
          </a:xfrm>
        </p:spPr>
        <p:txBody>
          <a:bodyPr/>
          <a:lstStyle/>
          <a:p>
            <a:pPr lvl="0"/>
            <a:r>
              <a:rPr lang="de-DE" dirty="0"/>
              <a:t>Textmasterformate durch Klicken bearbeiten</a:t>
            </a:r>
          </a:p>
          <a:p>
            <a:pPr lvl="1"/>
            <a:r>
              <a:rPr lang="de-DE" dirty="0"/>
              <a:t>Zweite Ebene</a:t>
            </a:r>
          </a:p>
          <a:p>
            <a:pPr lvl="2"/>
            <a:r>
              <a:rPr lang="de-DE" dirty="0"/>
              <a:t>Dritte Ebene</a:t>
            </a:r>
          </a:p>
          <a:p>
            <a:pPr lvl="3"/>
            <a:r>
              <a:rPr lang="de-DE" dirty="0"/>
              <a:t>Vierte Ebene</a:t>
            </a:r>
          </a:p>
          <a:p>
            <a:pPr lvl="4"/>
            <a:r>
              <a:rPr lang="de-DE" dirty="0"/>
              <a:t>Fünfte Ebene</a:t>
            </a:r>
          </a:p>
        </p:txBody>
      </p:sp>
      <p:sp>
        <p:nvSpPr>
          <p:cNvPr id="5" name="Rectangle 1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de-DE" dirty="0"/>
              <a:t>               M. Vogel, </a:t>
            </a:r>
            <a:fld id="{529D9B41-9AC8-41B8-A3D9-8B7A47ACFC15}" type="datetime1">
              <a:rPr lang="de-DE" smtClean="0"/>
              <a:pPr>
                <a:defRPr/>
              </a:pPr>
              <a:t>25.02.2021</a:t>
            </a:fld>
            <a:endParaRPr lang="en-US" altLang="zh-CN" dirty="0"/>
          </a:p>
        </p:txBody>
      </p:sp>
      <p:sp>
        <p:nvSpPr>
          <p:cNvPr id="6" name="Foliennummernplatzhalter 4"/>
          <p:cNvSpPr>
            <a:spLocks noGrp="1"/>
          </p:cNvSpPr>
          <p:nvPr>
            <p:ph type="sldNum" sz="quarter" idx="11"/>
          </p:nvPr>
        </p:nvSpPr>
        <p:spPr>
          <a:xfrm>
            <a:off x="298450" y="6568681"/>
            <a:ext cx="1983481" cy="297837"/>
          </a:xfrm>
          <a:prstGeom prst="rect">
            <a:avLst/>
          </a:prstGeom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eaLnBrk="1" hangingPunct="1">
              <a:defRPr sz="100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1pPr>
          </a:lstStyle>
          <a:p>
            <a:pPr>
              <a:defRPr/>
            </a:pPr>
            <a:fld id="{B2CC0D8E-85D2-4C10-AE43-3D2A53E67279}" type="slidenum">
              <a:rPr lang="de-DE" altLang="de-DE" smtClean="0"/>
              <a:pPr>
                <a:defRPr/>
              </a:pPr>
              <a:t>‹#›</a:t>
            </a:fld>
            <a:endParaRPr lang="de-DE" altLang="de-DE" dirty="0"/>
          </a:p>
        </p:txBody>
      </p:sp>
    </p:spTree>
    <p:extLst>
      <p:ext uri="{BB962C8B-B14F-4D97-AF65-F5344CB8AC3E}">
        <p14:creationId xmlns:p14="http://schemas.microsoft.com/office/powerpoint/2010/main" val="3792098837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2.jpeg"/><Relationship Id="rId5" Type="http://schemas.openxmlformats.org/officeDocument/2006/relationships/image" Target="../media/image1.png"/><Relationship Id="rId4" Type="http://schemas.openxmlformats.org/officeDocument/2006/relationships/theme" Target="../theme/theme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714375"/>
            <a:ext cx="8534400" cy="5583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de-DE" altLang="en-US" dirty="0"/>
              <a:t>Textmasterformate durch Klicken bearbeiten</a:t>
            </a:r>
          </a:p>
          <a:p>
            <a:pPr lvl="1"/>
            <a:r>
              <a:rPr lang="de-DE" altLang="en-US" dirty="0"/>
              <a:t>Zweite Ebene</a:t>
            </a:r>
          </a:p>
          <a:p>
            <a:pPr lvl="2"/>
            <a:r>
              <a:rPr lang="de-DE" altLang="en-US" dirty="0"/>
              <a:t>Dritte Ebene</a:t>
            </a:r>
          </a:p>
          <a:p>
            <a:pPr lvl="3"/>
            <a:r>
              <a:rPr lang="de-DE" altLang="en-US" dirty="0"/>
              <a:t>Vierte Ebene</a:t>
            </a:r>
          </a:p>
          <a:p>
            <a:pPr lvl="4"/>
            <a:r>
              <a:rPr lang="de-DE" altLang="en-US" dirty="0"/>
              <a:t>Fünfte Ebene</a:t>
            </a:r>
          </a:p>
        </p:txBody>
      </p:sp>
      <p:sp>
        <p:nvSpPr>
          <p:cNvPr id="1038" name="Rectangle 1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761163" y="6513513"/>
            <a:ext cx="2408237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eaLnBrk="1" hangingPunct="1">
              <a:defRPr sz="1000">
                <a:latin typeface="Verdana" pitchFamily="34" charset="0"/>
                <a:ea typeface="SimSun" pitchFamily="2" charset="-122"/>
              </a:defRPr>
            </a:lvl1pPr>
          </a:lstStyle>
          <a:p>
            <a:pPr>
              <a:defRPr/>
            </a:pPr>
            <a:r>
              <a:rPr lang="de-DE" dirty="0"/>
              <a:t>               M. Vogel</a:t>
            </a:r>
            <a:r>
              <a:rPr lang="de-DE"/>
              <a:t>, </a:t>
            </a:r>
            <a:fld id="{8DEBCDD0-5C74-4F91-AC9F-9F4B7CAA4C61}" type="datetime1">
              <a:rPr lang="de-DE" smtClean="0"/>
              <a:t>25.02.2021</a:t>
            </a:fld>
            <a:endParaRPr lang="en-US" altLang="zh-CN" dirty="0"/>
          </a:p>
        </p:txBody>
      </p:sp>
      <p:sp>
        <p:nvSpPr>
          <p:cNvPr id="1028" name="Rectangle 20"/>
          <p:cNvSpPr>
            <a:spLocks noChangeArrowheads="1"/>
          </p:cNvSpPr>
          <p:nvPr userDrawn="1"/>
        </p:nvSpPr>
        <p:spPr bwMode="auto">
          <a:xfrm flipV="1">
            <a:off x="254000" y="6521450"/>
            <a:ext cx="8693150" cy="36513"/>
          </a:xfrm>
          <a:prstGeom prst="rect">
            <a:avLst/>
          </a:prstGeom>
          <a:gradFill rotWithShape="0">
            <a:gsLst>
              <a:gs pos="0">
                <a:srgbClr val="DDDDDD"/>
              </a:gs>
              <a:gs pos="100000">
                <a:schemeClr val="tx2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defRPr sz="16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 sz="16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 sz="16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 sz="16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 sz="16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>
              <a:defRPr/>
            </a:pPr>
            <a:endParaRPr lang="en-US" altLang="en-US"/>
          </a:p>
        </p:txBody>
      </p:sp>
      <p:sp>
        <p:nvSpPr>
          <p:cNvPr id="1029" name="Rectangle 21"/>
          <p:cNvSpPr>
            <a:spLocks noChangeArrowheads="1"/>
          </p:cNvSpPr>
          <p:nvPr userDrawn="1"/>
        </p:nvSpPr>
        <p:spPr bwMode="auto">
          <a:xfrm flipV="1">
            <a:off x="298450" y="504197"/>
            <a:ext cx="6591237" cy="59021"/>
          </a:xfrm>
          <a:prstGeom prst="rect">
            <a:avLst/>
          </a:prstGeom>
          <a:gradFill rotWithShape="0">
            <a:gsLst>
              <a:gs pos="0">
                <a:schemeClr val="tx2"/>
              </a:gs>
              <a:gs pos="100000">
                <a:srgbClr val="DDDDDD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defRPr sz="16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 sz="16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 sz="16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 sz="16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 sz="16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>
              <a:defRPr/>
            </a:pPr>
            <a:endParaRPr lang="en-US" altLang="en-US"/>
          </a:p>
        </p:txBody>
      </p:sp>
      <p:pic>
        <p:nvPicPr>
          <p:cNvPr id="2" name="Grafik 1"/>
          <p:cNvPicPr>
            <a:picLocks noChangeAspect="1"/>
          </p:cNvPicPr>
          <p:nvPr userDrawn="1"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955507" y="55226"/>
            <a:ext cx="581650" cy="517068"/>
          </a:xfrm>
          <a:prstGeom prst="rect">
            <a:avLst/>
          </a:prstGeom>
        </p:spPr>
      </p:pic>
      <p:sp>
        <p:nvSpPr>
          <p:cNvPr id="3" name="Textfeld 2"/>
          <p:cNvSpPr txBox="1"/>
          <p:nvPr userDrawn="1"/>
        </p:nvSpPr>
        <p:spPr>
          <a:xfrm>
            <a:off x="7582422" y="63920"/>
            <a:ext cx="1375698" cy="55399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e-DE" sz="1000" dirty="0"/>
              <a:t>Lehrstuhl für </a:t>
            </a:r>
          </a:p>
          <a:p>
            <a:r>
              <a:rPr lang="de-DE" sz="1000" dirty="0"/>
              <a:t>Oberflächen-</a:t>
            </a:r>
            <a:r>
              <a:rPr lang="de-DE" sz="1000" baseline="0" dirty="0"/>
              <a:t> und</a:t>
            </a:r>
          </a:p>
          <a:p>
            <a:r>
              <a:rPr lang="de-DE" sz="1000" baseline="0" dirty="0"/>
              <a:t>Werkstofftechnologie</a:t>
            </a:r>
            <a:endParaRPr lang="de-DE" sz="1000" dirty="0"/>
          </a:p>
        </p:txBody>
      </p:sp>
      <p:sp>
        <p:nvSpPr>
          <p:cNvPr id="9" name="Foliennummernplatzhalter 4"/>
          <p:cNvSpPr>
            <a:spLocks noGrp="1"/>
          </p:cNvSpPr>
          <p:nvPr>
            <p:ph type="sldNum" sz="quarter" idx="4"/>
          </p:nvPr>
        </p:nvSpPr>
        <p:spPr>
          <a:xfrm>
            <a:off x="298450" y="6568681"/>
            <a:ext cx="1983481" cy="297837"/>
          </a:xfrm>
          <a:prstGeom prst="rect">
            <a:avLst/>
          </a:prstGeom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eaLnBrk="1" hangingPunct="1">
              <a:defRPr sz="100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1pPr>
          </a:lstStyle>
          <a:p>
            <a:pPr>
              <a:defRPr/>
            </a:pPr>
            <a:fld id="{B2CC0D8E-85D2-4C10-AE43-3D2A53E67279}" type="slidenum">
              <a:rPr lang="de-DE" altLang="de-DE" smtClean="0"/>
              <a:pPr>
                <a:defRPr/>
              </a:pPr>
              <a:t>‹#›</a:t>
            </a:fld>
            <a:endParaRPr lang="de-DE" altLang="de-DE" dirty="0"/>
          </a:p>
        </p:txBody>
      </p:sp>
      <p:pic>
        <p:nvPicPr>
          <p:cNvPr id="10" name="Bild 15" descr="logo_uni_si_rgb.jpg"/>
          <p:cNvPicPr>
            <a:picLocks noChangeAspect="1"/>
          </p:cNvPicPr>
          <p:nvPr userDrawn="1"/>
        </p:nvPicPr>
        <p:blipFill>
          <a:blip r:embed="rId6" cstate="print"/>
          <a:srcRect/>
          <a:stretch>
            <a:fillRect/>
          </a:stretch>
        </p:blipFill>
        <p:spPr bwMode="auto">
          <a:xfrm>
            <a:off x="304800" y="74381"/>
            <a:ext cx="1233487" cy="3587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</p:cSld>
  <p:clrMap bg1="lt1" tx1="dk1" bg2="lt2" tx2="dk2" accent1="accent1" accent2="accent2" accent3="accent3" accent4="accent4" accent5="accent5" accent6="accent6" hlink="hlink" folHlink="folHlink"/>
  <p:sldLayoutIdLst>
    <p:sldLayoutId id="2147484545" r:id="rId1"/>
    <p:sldLayoutId id="2147484548" r:id="rId2"/>
    <p:sldLayoutId id="2147484556" r:id="rId3"/>
  </p:sldLayoutIdLst>
  <p:hf hdr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34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34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34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34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34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34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34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34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de-DE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.jpeg"/><Relationship Id="rId5" Type="http://schemas.openxmlformats.org/officeDocument/2006/relationships/image" Target="../media/image5.png"/><Relationship Id="rId4" Type="http://schemas.openxmlformats.org/officeDocument/2006/relationships/image" Target="../media/image4.pn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chart" Target="../charts/chart7.xml"/><Relationship Id="rId2" Type="http://schemas.openxmlformats.org/officeDocument/2006/relationships/chart" Target="../charts/chart6.xml"/><Relationship Id="rId1" Type="http://schemas.openxmlformats.org/officeDocument/2006/relationships/slideLayout" Target="../slideLayouts/slideLayout2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chart" Target="../charts/chart9.xml"/><Relationship Id="rId2" Type="http://schemas.openxmlformats.org/officeDocument/2006/relationships/chart" Target="../charts/chart8.xml"/><Relationship Id="rId1" Type="http://schemas.openxmlformats.org/officeDocument/2006/relationships/slideLayout" Target="../slideLayouts/slideLayout2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0.xml"/><Relationship Id="rId1" Type="http://schemas.openxmlformats.org/officeDocument/2006/relationships/slideLayout" Target="../slideLayouts/slideLayout2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tif"/><Relationship Id="rId2" Type="http://schemas.openxmlformats.org/officeDocument/2006/relationships/image" Target="../media/image18.tiff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21.tiff"/><Relationship Id="rId4" Type="http://schemas.openxmlformats.org/officeDocument/2006/relationships/image" Target="../media/image20.tiff"/></Relationships>
</file>

<file path=ppt/slides/_rels/slide17.xml.rels><?xml version="1.0" encoding="UTF-8" standalone="yes"?>
<Relationships xmlns="http://schemas.openxmlformats.org/package/2006/relationships"><Relationship Id="rId8" Type="http://schemas.openxmlformats.org/officeDocument/2006/relationships/image" Target="../media/image24.tiff"/><Relationship Id="rId3" Type="http://schemas.openxmlformats.org/officeDocument/2006/relationships/image" Target="../media/image19.tif"/><Relationship Id="rId7" Type="http://schemas.openxmlformats.org/officeDocument/2006/relationships/image" Target="../media/image23.tif"/><Relationship Id="rId2" Type="http://schemas.openxmlformats.org/officeDocument/2006/relationships/image" Target="../media/image18.tiff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2.tif"/><Relationship Id="rId5" Type="http://schemas.openxmlformats.org/officeDocument/2006/relationships/image" Target="../media/image21.tiff"/><Relationship Id="rId4" Type="http://schemas.openxmlformats.org/officeDocument/2006/relationships/image" Target="../media/image20.tiff"/><Relationship Id="rId9" Type="http://schemas.openxmlformats.org/officeDocument/2006/relationships/image" Target="../media/image25.tiff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2.xml"/><Relationship Id="rId2" Type="http://schemas.openxmlformats.org/officeDocument/2006/relationships/chart" Target="../charts/chart11.xml"/><Relationship Id="rId1" Type="http://schemas.openxmlformats.org/officeDocument/2006/relationships/slideLayout" Target="../slideLayouts/slideLayout2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tiff"/><Relationship Id="rId2" Type="http://schemas.openxmlformats.org/officeDocument/2006/relationships/image" Target="../media/image26.tiff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29.tiff"/><Relationship Id="rId4" Type="http://schemas.openxmlformats.org/officeDocument/2006/relationships/image" Target="../media/image28.tiff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.xml"/><Relationship Id="rId2" Type="http://schemas.openxmlformats.org/officeDocument/2006/relationships/chart" Target="../charts/chart1.xml"/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jpeg"/><Relationship Id="rId1" Type="http://schemas.openxmlformats.org/officeDocument/2006/relationships/slideLayout" Target="../slideLayouts/slideLayout2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jpeg"/><Relationship Id="rId2" Type="http://schemas.openxmlformats.org/officeDocument/2006/relationships/image" Target="../media/image8.jpeg"/><Relationship Id="rId1" Type="http://schemas.openxmlformats.org/officeDocument/2006/relationships/slideLayout" Target="../slideLayouts/slideLayout2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jpeg"/><Relationship Id="rId2" Type="http://schemas.openxmlformats.org/officeDocument/2006/relationships/image" Target="../media/image8.jpe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9.jpeg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chart" Target="../charts/chart3.xml"/><Relationship Id="rId1" Type="http://schemas.openxmlformats.org/officeDocument/2006/relationships/slideLayout" Target="../slideLayouts/slideLayout2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jpeg"/><Relationship Id="rId1" Type="http://schemas.openxmlformats.org/officeDocument/2006/relationships/slideLayout" Target="../slideLayouts/slideLayout2.xml"/></Relationships>
</file>

<file path=ppt/slides/_rels/slide8.xml.rels><?xml version="1.0" encoding="UTF-8" standalone="yes"?>
<Relationships xmlns="http://schemas.openxmlformats.org/package/2006/relationships"><Relationship Id="rId8" Type="http://schemas.openxmlformats.org/officeDocument/2006/relationships/image" Target="../media/image17.tiff"/><Relationship Id="rId3" Type="http://schemas.openxmlformats.org/officeDocument/2006/relationships/image" Target="../media/image12.tiff"/><Relationship Id="rId7" Type="http://schemas.openxmlformats.org/officeDocument/2006/relationships/image" Target="../media/image16.tiff"/><Relationship Id="rId2" Type="http://schemas.openxmlformats.org/officeDocument/2006/relationships/image" Target="../media/image11.tiff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5.tif"/><Relationship Id="rId5" Type="http://schemas.openxmlformats.org/officeDocument/2006/relationships/image" Target="../media/image14.tiff"/><Relationship Id="rId4" Type="http://schemas.openxmlformats.org/officeDocument/2006/relationships/image" Target="../media/image13.tiff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chart" Target="../charts/chart5.xml"/><Relationship Id="rId2" Type="http://schemas.openxmlformats.org/officeDocument/2006/relationships/chart" Target="../charts/chart4.xml"/><Relationship Id="rId1" Type="http://schemas.openxmlformats.org/officeDocument/2006/relationships/slideLayout" Target="../slideLayouts/slideLayout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liennummernplatzhalter 2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>
              <a:defRPr/>
            </a:pPr>
            <a:fld id="{B2CC0D8E-85D2-4C10-AE43-3D2A53E67279}" type="slidenum">
              <a:rPr lang="de-DE" altLang="de-DE" smtClean="0"/>
              <a:pPr>
                <a:defRPr/>
              </a:pPr>
              <a:t>1</a:t>
            </a:fld>
            <a:endParaRPr lang="de-DE" altLang="de-DE" dirty="0"/>
          </a:p>
        </p:txBody>
      </p:sp>
      <p:pic>
        <p:nvPicPr>
          <p:cNvPr id="7" name="Picture 3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98450" y="5796117"/>
            <a:ext cx="936689" cy="597218"/>
          </a:xfrm>
          <a:prstGeom prst="rect">
            <a:avLst/>
          </a:prstGeom>
        </p:spPr>
      </p:pic>
      <p:sp>
        <p:nvSpPr>
          <p:cNvPr id="8" name="TextBox 4"/>
          <p:cNvSpPr txBox="1"/>
          <p:nvPr/>
        </p:nvSpPr>
        <p:spPr>
          <a:xfrm>
            <a:off x="1379914" y="5796117"/>
            <a:ext cx="6073832" cy="4154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ZA" sz="1050" i="1" dirty="0"/>
              <a:t>Authors would like to acknowledge the support provided by European Union’s ARIES collaboration H2020 Research and Innovation Programme under Grant Agreement no. 730871.</a:t>
            </a:r>
            <a:endParaRPr lang="en-GB" sz="1050" i="1" dirty="0"/>
          </a:p>
        </p:txBody>
      </p:sp>
      <p:sp>
        <p:nvSpPr>
          <p:cNvPr id="10" name="Titel 3"/>
          <p:cNvSpPr txBox="1">
            <a:spLocks/>
          </p:cNvSpPr>
          <p:nvPr/>
        </p:nvSpPr>
        <p:spPr>
          <a:xfrm>
            <a:off x="298450" y="1705676"/>
            <a:ext cx="8708528" cy="1091604"/>
          </a:xfrm>
          <a:prstGeom prst="rect">
            <a:avLst/>
          </a:prstGeom>
        </p:spPr>
        <p:txBody>
          <a:bodyPr anchor="t" anchorCtr="0">
            <a:normAutofit fontScale="97500"/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itchFamily="34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itchFamily="34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itchFamily="34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itchFamily="34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itchFamily="34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itchFamily="34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itchFamily="34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itchFamily="34" charset="0"/>
              </a:defRPr>
            </a:lvl9pPr>
          </a:lstStyle>
          <a:p>
            <a:pPr algn="l"/>
            <a:r>
              <a:rPr lang="en-ZA" sz="4500" kern="0" dirty="0">
                <a:solidFill>
                  <a:schemeClr val="accent2"/>
                </a:solidFill>
              </a:rPr>
              <a:t>ARIES Update – Small samples</a:t>
            </a:r>
          </a:p>
        </p:txBody>
      </p:sp>
      <p:sp>
        <p:nvSpPr>
          <p:cNvPr id="11" name="Inhaltsplatzhalter 4"/>
          <p:cNvSpPr txBox="1">
            <a:spLocks/>
          </p:cNvSpPr>
          <p:nvPr/>
        </p:nvSpPr>
        <p:spPr>
          <a:xfrm>
            <a:off x="298450" y="2831594"/>
            <a:ext cx="8675664" cy="334877"/>
          </a:xfrm>
          <a:prstGeom prst="rect">
            <a:avLst/>
          </a:prstGeom>
        </p:spPr>
        <p:txBody>
          <a:bodyPr>
            <a:normAutofit lnSpcReduction="10000"/>
          </a:bodyPr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3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800">
                <a:solidFill>
                  <a:schemeClr val="tx1"/>
                </a:solidFill>
                <a:latin typeface="+mn-lt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400">
                <a:solidFill>
                  <a:schemeClr val="tx1"/>
                </a:solidFill>
                <a:latin typeface="+mn-lt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+mn-lt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5pPr>
            <a:lvl6pPr marL="25146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6pPr>
            <a:lvl7pPr marL="29718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7pPr>
            <a:lvl8pPr marL="34290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8pPr>
            <a:lvl9pPr marL="38862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9pPr>
          </a:lstStyle>
          <a:p>
            <a:pPr marL="0" indent="0">
              <a:buFontTx/>
              <a:buNone/>
            </a:pPr>
            <a:r>
              <a:rPr lang="en-ZA" sz="1600" b="1" kern="0" dirty="0"/>
              <a:t>Stewart Leith,</a:t>
            </a:r>
            <a:r>
              <a:rPr lang="en-ZA" sz="1600" kern="0" dirty="0"/>
              <a:t> Bing Bai, Michael Vogel</a:t>
            </a:r>
            <a:endParaRPr lang="en-GB" sz="1200" kern="0" baseline="30000" dirty="0"/>
          </a:p>
        </p:txBody>
      </p:sp>
      <p:pic>
        <p:nvPicPr>
          <p:cNvPr id="12" name="Picture 2" descr="D:\ARIES\Aries-Logo-std-M.png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202166" y="5321179"/>
            <a:ext cx="1526229" cy="107215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9" name="Picture 8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4416830" y="4283284"/>
            <a:ext cx="1945958" cy="744222"/>
          </a:xfrm>
          <a:prstGeom prst="rect">
            <a:avLst/>
          </a:prstGeom>
        </p:spPr>
      </p:pic>
      <p:pic>
        <p:nvPicPr>
          <p:cNvPr id="14" name="Picture 2" descr="Image result for cern logo"/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05321" y="4026837"/>
            <a:ext cx="1285232" cy="125711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80483732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4" name="Chart 13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420403827"/>
              </p:ext>
            </p:extLst>
          </p:nvPr>
        </p:nvGraphicFramePr>
        <p:xfrm>
          <a:off x="4851587" y="3075733"/>
          <a:ext cx="3922368" cy="265267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3" name="Slide Number Placeholder 2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>
              <a:defRPr/>
            </a:pPr>
            <a:fld id="{B2CC0D8E-85D2-4C10-AE43-3D2A53E67279}" type="slidenum">
              <a:rPr lang="de-DE" altLang="de-DE" smtClean="0"/>
              <a:pPr>
                <a:defRPr/>
              </a:pPr>
              <a:t>10</a:t>
            </a:fld>
            <a:endParaRPr lang="de-DE" altLang="de-DE" dirty="0"/>
          </a:p>
        </p:txBody>
      </p:sp>
      <p:sp>
        <p:nvSpPr>
          <p:cNvPr id="5" name="TextBox 4"/>
          <p:cNvSpPr txBox="1"/>
          <p:nvPr/>
        </p:nvSpPr>
        <p:spPr>
          <a:xfrm>
            <a:off x="3900343" y="26895"/>
            <a:ext cx="156805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ZA" sz="2400" b="1" dirty="0">
                <a:solidFill>
                  <a:srgbClr val="002060"/>
                </a:solidFill>
              </a:rPr>
              <a:t>SIS </a:t>
            </a:r>
            <a:r>
              <a:rPr lang="en-ZA" sz="2400" b="1" dirty="0" smtClean="0">
                <a:solidFill>
                  <a:srgbClr val="002060"/>
                </a:solidFill>
              </a:rPr>
              <a:t>Films</a:t>
            </a:r>
            <a:endParaRPr lang="en-GB" sz="2400" b="1" dirty="0">
              <a:solidFill>
                <a:srgbClr val="002060"/>
              </a:solidFill>
            </a:endParaRPr>
          </a:p>
        </p:txBody>
      </p:sp>
      <p:sp>
        <p:nvSpPr>
          <p:cNvPr id="6" name="Date Placeholder 1"/>
          <p:cNvSpPr>
            <a:spLocks noGrp="1"/>
          </p:cNvSpPr>
          <p:nvPr>
            <p:ph type="dt" sz="half" idx="10"/>
          </p:nvPr>
        </p:nvSpPr>
        <p:spPr>
          <a:xfrm>
            <a:off x="6761163" y="6513513"/>
            <a:ext cx="2408237" cy="304800"/>
          </a:xfrm>
        </p:spPr>
        <p:txBody>
          <a:bodyPr/>
          <a:lstStyle/>
          <a:p>
            <a:pPr>
              <a:defRPr/>
            </a:pPr>
            <a:r>
              <a:rPr lang="de-DE" dirty="0" smtClean="0"/>
              <a:t>               S. Leith, </a:t>
            </a:r>
            <a:fld id="{415800F4-B5E0-4963-96AC-FCBDDC117056}" type="datetime1">
              <a:rPr lang="de-DE" smtClean="0"/>
              <a:t>25.02.2021</a:t>
            </a:fld>
            <a:endParaRPr lang="en-US" altLang="zh-CN" dirty="0"/>
          </a:p>
        </p:txBody>
      </p:sp>
      <p:sp>
        <p:nvSpPr>
          <p:cNvPr id="12" name="TextBox 11"/>
          <p:cNvSpPr txBox="1"/>
          <p:nvPr/>
        </p:nvSpPr>
        <p:spPr>
          <a:xfrm>
            <a:off x="765329" y="5851389"/>
            <a:ext cx="303320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ZA" dirty="0" smtClean="0">
                <a:solidFill>
                  <a:srgbClr val="002060"/>
                </a:solidFill>
              </a:rPr>
              <a:t>Previous DC MS NbN SIS films</a:t>
            </a:r>
            <a:endParaRPr lang="en-GB" dirty="0">
              <a:solidFill>
                <a:srgbClr val="002060"/>
              </a:solidFill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5706539" y="5851389"/>
            <a:ext cx="221246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ZA" dirty="0" smtClean="0">
                <a:solidFill>
                  <a:srgbClr val="002060"/>
                </a:solidFill>
              </a:rPr>
              <a:t>HiPIMS NbN SIS films</a:t>
            </a:r>
            <a:endParaRPr lang="en-GB" dirty="0">
              <a:solidFill>
                <a:srgbClr val="002060"/>
              </a:solidFill>
            </a:endParaRPr>
          </a:p>
        </p:txBody>
      </p:sp>
      <p:cxnSp>
        <p:nvCxnSpPr>
          <p:cNvPr id="15" name="Straight Arrow Connector 14"/>
          <p:cNvCxnSpPr/>
          <p:nvPr/>
        </p:nvCxnSpPr>
        <p:spPr>
          <a:xfrm flipV="1">
            <a:off x="4957482" y="4338918"/>
            <a:ext cx="1030164" cy="1524001"/>
          </a:xfrm>
          <a:prstGeom prst="straightConnector1">
            <a:avLst/>
          </a:prstGeom>
          <a:ln>
            <a:solidFill>
              <a:srgbClr val="008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" name="TextBox 15"/>
          <p:cNvSpPr txBox="1"/>
          <p:nvPr/>
        </p:nvSpPr>
        <p:spPr>
          <a:xfrm>
            <a:off x="4373221" y="5862918"/>
            <a:ext cx="1039736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ZA" sz="1400" dirty="0" smtClean="0">
                <a:solidFill>
                  <a:srgbClr val="008000"/>
                </a:solidFill>
              </a:rPr>
              <a:t>Coated Separately</a:t>
            </a:r>
            <a:endParaRPr lang="en-GB" sz="1400" dirty="0">
              <a:solidFill>
                <a:srgbClr val="008000"/>
              </a:solidFill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414995" y="815788"/>
            <a:ext cx="7794121" cy="206210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ZA" dirty="0" smtClean="0"/>
              <a:t>NbN Transition temp increases with increasing film thickness</a:t>
            </a:r>
          </a:p>
          <a:p>
            <a:pPr marL="742950" lvl="1" indent="-285750">
              <a:buFont typeface="Arial" panose="020B0604020202020204" pitchFamily="34" charset="0"/>
              <a:buChar char="•"/>
            </a:pPr>
            <a:r>
              <a:rPr lang="en-ZA" dirty="0" smtClean="0"/>
              <a:t>Decreased </a:t>
            </a:r>
            <a:r>
              <a:rPr lang="en-ZA" i="1" dirty="0" smtClean="0"/>
              <a:t>T</a:t>
            </a:r>
            <a:r>
              <a:rPr lang="en-ZA" baseline="-25000" dirty="0" smtClean="0"/>
              <a:t>c </a:t>
            </a:r>
            <a:r>
              <a:rPr lang="en-ZA" dirty="0" smtClean="0"/>
              <a:t>with HiPIMS NbN SIS films vs original</a:t>
            </a:r>
          </a:p>
          <a:p>
            <a:pPr marL="742950" lvl="1" indent="-285750">
              <a:buFont typeface="Arial" panose="020B0604020202020204" pitchFamily="34" charset="0"/>
              <a:buChar char="•"/>
            </a:pPr>
            <a:r>
              <a:rPr lang="en-ZA" dirty="0" smtClean="0"/>
              <a:t>DC MS NbN SIS films display equal </a:t>
            </a:r>
            <a:r>
              <a:rPr lang="en-ZA" i="1" dirty="0" smtClean="0"/>
              <a:t>T</a:t>
            </a:r>
            <a:r>
              <a:rPr lang="en-ZA" baseline="-25000" dirty="0" smtClean="0"/>
              <a:t>c</a:t>
            </a:r>
            <a:r>
              <a:rPr lang="en-ZA" dirty="0" smtClean="0"/>
              <a:t> to originals.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endParaRPr lang="en-ZA" dirty="0" smtClean="0"/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ZA" dirty="0" smtClean="0"/>
              <a:t>Entry field reaches specific maximums due to film thickness depending on recipe</a:t>
            </a:r>
          </a:p>
          <a:p>
            <a:pPr marL="742950" lvl="1" indent="-285750">
              <a:buFont typeface="Arial" panose="020B0604020202020204" pitchFamily="34" charset="0"/>
              <a:buChar char="•"/>
            </a:pPr>
            <a:r>
              <a:rPr lang="en-ZA" dirty="0" smtClean="0"/>
              <a:t>Matches Kubo’s theory – </a:t>
            </a:r>
            <a:r>
              <a:rPr lang="en-ZA" dirty="0" smtClean="0">
                <a:solidFill>
                  <a:srgbClr val="002060"/>
                </a:solidFill>
              </a:rPr>
              <a:t>Cleaner films = Thicker layer</a:t>
            </a:r>
          </a:p>
          <a:p>
            <a:pPr marL="742950" lvl="1" indent="-285750">
              <a:buFont typeface="Arial" panose="020B0604020202020204" pitchFamily="34" charset="0"/>
              <a:buChar char="•"/>
            </a:pPr>
            <a:endParaRPr lang="en-ZA" dirty="0"/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ZA" dirty="0" smtClean="0"/>
              <a:t>Increased entry field for HiPIMS SIS films vs DC MS SIS films.</a:t>
            </a:r>
            <a:endParaRPr lang="en-GB" dirty="0"/>
          </a:p>
        </p:txBody>
      </p:sp>
      <p:graphicFrame>
        <p:nvGraphicFramePr>
          <p:cNvPr id="18" name="Chart 17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032979631"/>
              </p:ext>
            </p:extLst>
          </p:nvPr>
        </p:nvGraphicFramePr>
        <p:xfrm>
          <a:off x="320746" y="3075732"/>
          <a:ext cx="3922368" cy="265267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</p:spTree>
    <p:extLst>
      <p:ext uri="{BB962C8B-B14F-4D97-AF65-F5344CB8AC3E}">
        <p14:creationId xmlns:p14="http://schemas.microsoft.com/office/powerpoint/2010/main" val="84991712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>
              <a:defRPr/>
            </a:pPr>
            <a:fld id="{B2CC0D8E-85D2-4C10-AE43-3D2A53E67279}" type="slidenum">
              <a:rPr lang="de-DE" altLang="de-DE" smtClean="0"/>
              <a:pPr>
                <a:defRPr/>
              </a:pPr>
              <a:t>11</a:t>
            </a:fld>
            <a:endParaRPr lang="de-DE" altLang="de-DE" dirty="0"/>
          </a:p>
        </p:txBody>
      </p:sp>
      <p:sp>
        <p:nvSpPr>
          <p:cNvPr id="4" name="TextBox 3"/>
          <p:cNvSpPr txBox="1"/>
          <p:nvPr/>
        </p:nvSpPr>
        <p:spPr>
          <a:xfrm>
            <a:off x="3900343" y="26895"/>
            <a:ext cx="156805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ZA" sz="2400" b="1" dirty="0">
                <a:solidFill>
                  <a:srgbClr val="002060"/>
                </a:solidFill>
              </a:rPr>
              <a:t>SIS </a:t>
            </a:r>
            <a:r>
              <a:rPr lang="en-ZA" sz="2400" b="1" dirty="0" smtClean="0">
                <a:solidFill>
                  <a:srgbClr val="002060"/>
                </a:solidFill>
              </a:rPr>
              <a:t>Films</a:t>
            </a:r>
            <a:endParaRPr lang="en-GB" sz="2400" b="1" dirty="0">
              <a:solidFill>
                <a:srgbClr val="002060"/>
              </a:solidFill>
            </a:endParaRPr>
          </a:p>
        </p:txBody>
      </p:sp>
      <p:sp>
        <p:nvSpPr>
          <p:cNvPr id="11" name="Date Placeholder 1"/>
          <p:cNvSpPr>
            <a:spLocks noGrp="1"/>
          </p:cNvSpPr>
          <p:nvPr>
            <p:ph type="dt" sz="half" idx="10"/>
          </p:nvPr>
        </p:nvSpPr>
        <p:spPr>
          <a:xfrm>
            <a:off x="6761163" y="6513513"/>
            <a:ext cx="2408237" cy="304800"/>
          </a:xfrm>
        </p:spPr>
        <p:txBody>
          <a:bodyPr/>
          <a:lstStyle/>
          <a:p>
            <a:pPr>
              <a:defRPr/>
            </a:pPr>
            <a:r>
              <a:rPr lang="de-DE" dirty="0" smtClean="0"/>
              <a:t>               S. Leith, </a:t>
            </a:r>
            <a:fld id="{415800F4-B5E0-4963-96AC-FCBDDC117056}" type="datetime1">
              <a:rPr lang="de-DE" smtClean="0"/>
              <a:t>25.02.2021</a:t>
            </a:fld>
            <a:endParaRPr lang="en-US" altLang="zh-CN" dirty="0"/>
          </a:p>
        </p:txBody>
      </p:sp>
      <p:graphicFrame>
        <p:nvGraphicFramePr>
          <p:cNvPr id="12" name="Chart 11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707965962"/>
              </p:ext>
            </p:extLst>
          </p:nvPr>
        </p:nvGraphicFramePr>
        <p:xfrm>
          <a:off x="116474" y="2542053"/>
          <a:ext cx="4410705" cy="333375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13" name="Chart 12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010563378"/>
              </p:ext>
            </p:extLst>
          </p:nvPr>
        </p:nvGraphicFramePr>
        <p:xfrm>
          <a:off x="4618565" y="2542053"/>
          <a:ext cx="4410705" cy="333375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16" name="TextBox 15"/>
          <p:cNvSpPr txBox="1"/>
          <p:nvPr/>
        </p:nvSpPr>
        <p:spPr>
          <a:xfrm>
            <a:off x="1595718" y="5879121"/>
            <a:ext cx="2066591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ZA" dirty="0" smtClean="0">
                <a:solidFill>
                  <a:srgbClr val="002060"/>
                </a:solidFill>
              </a:rPr>
              <a:t>Best performing H</a:t>
            </a:r>
            <a:r>
              <a:rPr lang="en-ZA" baseline="-25000" dirty="0" smtClean="0">
                <a:solidFill>
                  <a:srgbClr val="002060"/>
                </a:solidFill>
              </a:rPr>
              <a:t>en</a:t>
            </a:r>
            <a:endParaRPr lang="en-GB" baseline="-25000" dirty="0">
              <a:solidFill>
                <a:srgbClr val="002060"/>
              </a:solidFill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6095930" y="5879121"/>
            <a:ext cx="196560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ZA" dirty="0" smtClean="0">
                <a:solidFill>
                  <a:srgbClr val="002060"/>
                </a:solidFill>
              </a:rPr>
              <a:t>Best performing H</a:t>
            </a:r>
            <a:r>
              <a:rPr lang="en-ZA" baseline="-25000" dirty="0" smtClean="0">
                <a:solidFill>
                  <a:srgbClr val="002060"/>
                </a:solidFill>
              </a:rPr>
              <a:t>tr</a:t>
            </a:r>
            <a:endParaRPr lang="en-GB" baseline="-25000" dirty="0">
              <a:solidFill>
                <a:srgbClr val="002060"/>
              </a:solidFill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261175" y="824753"/>
            <a:ext cx="8560741" cy="132343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ZA" dirty="0" smtClean="0"/>
              <a:t>DC MS SIS films display smallest magnetisation loop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endParaRPr lang="en-ZA" dirty="0"/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ZA" dirty="0" smtClean="0"/>
              <a:t>Highest H</a:t>
            </a:r>
            <a:r>
              <a:rPr lang="en-ZA" baseline="-25000" dirty="0" smtClean="0"/>
              <a:t>en</a:t>
            </a:r>
            <a:r>
              <a:rPr lang="en-ZA" dirty="0" smtClean="0"/>
              <a:t> samples not necessarily smallest loop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endParaRPr lang="en-ZA" dirty="0"/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ZA" dirty="0" smtClean="0"/>
              <a:t>HiPIMS NbN shows more pronounced “dip” but earlier separation. Decreased BL barrier?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2640600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>
              <a:defRPr/>
            </a:pPr>
            <a:fld id="{B2CC0D8E-85D2-4C10-AE43-3D2A53E67279}" type="slidenum">
              <a:rPr lang="de-DE" altLang="de-DE" smtClean="0"/>
              <a:pPr>
                <a:defRPr/>
              </a:pPr>
              <a:t>12</a:t>
            </a:fld>
            <a:endParaRPr lang="de-DE" altLang="de-DE" dirty="0"/>
          </a:p>
        </p:txBody>
      </p:sp>
      <p:sp>
        <p:nvSpPr>
          <p:cNvPr id="4" name="TextBox 3"/>
          <p:cNvSpPr txBox="1"/>
          <p:nvPr/>
        </p:nvSpPr>
        <p:spPr>
          <a:xfrm>
            <a:off x="298450" y="665541"/>
            <a:ext cx="177644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ZA" sz="2400" b="1" dirty="0">
                <a:solidFill>
                  <a:srgbClr val="002060"/>
                </a:solidFill>
              </a:rPr>
              <a:t>Next Steps</a:t>
            </a:r>
            <a:endParaRPr lang="en-GB" sz="2400" b="1" dirty="0">
              <a:solidFill>
                <a:srgbClr val="002060"/>
              </a:solidFill>
            </a:endParaRPr>
          </a:p>
        </p:txBody>
      </p:sp>
      <p:sp>
        <p:nvSpPr>
          <p:cNvPr id="5" name="Rectangle 4"/>
          <p:cNvSpPr/>
          <p:nvPr/>
        </p:nvSpPr>
        <p:spPr>
          <a:xfrm>
            <a:off x="298450" y="1420264"/>
            <a:ext cx="8442138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ZA" dirty="0" smtClean="0"/>
              <a:t>Superconducting </a:t>
            </a:r>
            <a:r>
              <a:rPr lang="en-ZA" dirty="0"/>
              <a:t>analysis </a:t>
            </a:r>
            <a:r>
              <a:rPr lang="en-ZA" dirty="0" smtClean="0"/>
              <a:t>of final </a:t>
            </a:r>
            <a:r>
              <a:rPr lang="en-ZA" dirty="0"/>
              <a:t>HiPIMS </a:t>
            </a:r>
            <a:r>
              <a:rPr lang="en-ZA" dirty="0" smtClean="0"/>
              <a:t>NbN and </a:t>
            </a:r>
            <a:r>
              <a:rPr lang="en-ZA" dirty="0"/>
              <a:t>HiPIMS SIS </a:t>
            </a:r>
            <a:r>
              <a:rPr lang="en-ZA" dirty="0" smtClean="0"/>
              <a:t>samples</a:t>
            </a:r>
          </a:p>
          <a:p>
            <a:endParaRPr lang="en-ZA" dirty="0" smtClean="0"/>
          </a:p>
        </p:txBody>
      </p:sp>
      <p:sp>
        <p:nvSpPr>
          <p:cNvPr id="6" name="Date Placeholder 1"/>
          <p:cNvSpPr>
            <a:spLocks noGrp="1"/>
          </p:cNvSpPr>
          <p:nvPr>
            <p:ph type="dt" sz="half" idx="10"/>
          </p:nvPr>
        </p:nvSpPr>
        <p:spPr>
          <a:xfrm>
            <a:off x="6761163" y="6513513"/>
            <a:ext cx="2408237" cy="304800"/>
          </a:xfrm>
        </p:spPr>
        <p:txBody>
          <a:bodyPr/>
          <a:lstStyle/>
          <a:p>
            <a:pPr>
              <a:defRPr/>
            </a:pPr>
            <a:r>
              <a:rPr lang="de-DE" dirty="0" smtClean="0"/>
              <a:t>               S. Leith, </a:t>
            </a:r>
            <a:fld id="{415800F4-B5E0-4963-96AC-FCBDDC117056}" type="datetime1">
              <a:rPr lang="de-DE" smtClean="0"/>
              <a:t>25.02.2021</a:t>
            </a:fld>
            <a:endParaRPr lang="en-US" altLang="zh-CN" dirty="0"/>
          </a:p>
        </p:txBody>
      </p:sp>
    </p:spTree>
    <p:extLst>
      <p:ext uri="{BB962C8B-B14F-4D97-AF65-F5344CB8AC3E}">
        <p14:creationId xmlns:p14="http://schemas.microsoft.com/office/powerpoint/2010/main" val="312728496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>
              <a:defRPr/>
            </a:pPr>
            <a:fld id="{B2CC0D8E-85D2-4C10-AE43-3D2A53E67279}" type="slidenum">
              <a:rPr lang="de-DE" altLang="de-DE" smtClean="0"/>
              <a:pPr>
                <a:defRPr/>
              </a:pPr>
              <a:t>13</a:t>
            </a:fld>
            <a:endParaRPr lang="de-DE" altLang="de-DE" dirty="0"/>
          </a:p>
        </p:txBody>
      </p:sp>
      <p:sp>
        <p:nvSpPr>
          <p:cNvPr id="4" name="TextBox 3"/>
          <p:cNvSpPr txBox="1"/>
          <p:nvPr/>
        </p:nvSpPr>
        <p:spPr>
          <a:xfrm>
            <a:off x="1547298" y="2655682"/>
            <a:ext cx="6031395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ZA" sz="4000" dirty="0">
                <a:solidFill>
                  <a:srgbClr val="002060"/>
                </a:solidFill>
              </a:rPr>
              <a:t>Thanks for your Attention!</a:t>
            </a:r>
            <a:endParaRPr lang="en-GB" sz="4000" dirty="0">
              <a:solidFill>
                <a:srgbClr val="002060"/>
              </a:solidFill>
            </a:endParaRPr>
          </a:p>
        </p:txBody>
      </p:sp>
      <p:pic>
        <p:nvPicPr>
          <p:cNvPr id="6" name="Picture 3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98450" y="5796117"/>
            <a:ext cx="936689" cy="597218"/>
          </a:xfrm>
          <a:prstGeom prst="rect">
            <a:avLst/>
          </a:prstGeom>
        </p:spPr>
      </p:pic>
      <p:sp>
        <p:nvSpPr>
          <p:cNvPr id="7" name="TextBox 4"/>
          <p:cNvSpPr txBox="1"/>
          <p:nvPr/>
        </p:nvSpPr>
        <p:spPr>
          <a:xfrm>
            <a:off x="1379914" y="5796117"/>
            <a:ext cx="6073832" cy="4154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ZA" sz="1050" i="1" dirty="0"/>
              <a:t>Authors would like to acknowledge the support provided by European Union’s ARIES collaboration H2020 Research and Innovation Programme under Grant Agreement no. 730871.</a:t>
            </a:r>
            <a:endParaRPr lang="en-GB" sz="1050" i="1" dirty="0"/>
          </a:p>
        </p:txBody>
      </p:sp>
      <p:pic>
        <p:nvPicPr>
          <p:cNvPr id="8" name="Picture 2" descr="D:\ARIES\Aries-Logo-std-M.png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202166" y="5321179"/>
            <a:ext cx="1526229" cy="107215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9" name="Date Placeholder 1"/>
          <p:cNvSpPr>
            <a:spLocks noGrp="1"/>
          </p:cNvSpPr>
          <p:nvPr>
            <p:ph type="dt" sz="half" idx="10"/>
          </p:nvPr>
        </p:nvSpPr>
        <p:spPr>
          <a:xfrm>
            <a:off x="6761163" y="6513513"/>
            <a:ext cx="2408237" cy="304800"/>
          </a:xfrm>
        </p:spPr>
        <p:txBody>
          <a:bodyPr/>
          <a:lstStyle/>
          <a:p>
            <a:pPr>
              <a:defRPr/>
            </a:pPr>
            <a:r>
              <a:rPr lang="de-DE" dirty="0" smtClean="0"/>
              <a:t>               S. Leith, </a:t>
            </a:r>
            <a:fld id="{415800F4-B5E0-4963-96AC-FCBDDC117056}" type="datetime1">
              <a:rPr lang="de-DE" smtClean="0"/>
              <a:t>25.02.2021</a:t>
            </a:fld>
            <a:endParaRPr lang="en-US" altLang="zh-CN" dirty="0"/>
          </a:p>
        </p:txBody>
      </p:sp>
    </p:spTree>
    <p:extLst>
      <p:ext uri="{BB962C8B-B14F-4D97-AF65-F5344CB8AC3E}">
        <p14:creationId xmlns:p14="http://schemas.microsoft.com/office/powerpoint/2010/main" val="343973076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>
              <a:defRPr/>
            </a:pPr>
            <a:fld id="{B2CC0D8E-85D2-4C10-AE43-3D2A53E67279}" type="slidenum">
              <a:rPr lang="de-DE" altLang="de-DE" smtClean="0"/>
              <a:pPr>
                <a:defRPr/>
              </a:pPr>
              <a:t>14</a:t>
            </a:fld>
            <a:endParaRPr lang="de-DE" altLang="de-DE" dirty="0"/>
          </a:p>
        </p:txBody>
      </p:sp>
      <p:sp>
        <p:nvSpPr>
          <p:cNvPr id="4" name="TextBox 3"/>
          <p:cNvSpPr txBox="1"/>
          <p:nvPr/>
        </p:nvSpPr>
        <p:spPr>
          <a:xfrm>
            <a:off x="3143016" y="2754294"/>
            <a:ext cx="2920992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ZA" sz="4000" dirty="0" smtClean="0">
                <a:solidFill>
                  <a:srgbClr val="002060"/>
                </a:solidFill>
              </a:rPr>
              <a:t>Extra Slides</a:t>
            </a:r>
            <a:endParaRPr lang="en-GB" sz="4000" dirty="0">
              <a:solidFill>
                <a:srgbClr val="002060"/>
              </a:solidFill>
            </a:endParaRPr>
          </a:p>
        </p:txBody>
      </p:sp>
      <p:sp>
        <p:nvSpPr>
          <p:cNvPr id="5" name="Date Placeholder 1"/>
          <p:cNvSpPr>
            <a:spLocks noGrp="1"/>
          </p:cNvSpPr>
          <p:nvPr>
            <p:ph type="dt" sz="half" idx="10"/>
          </p:nvPr>
        </p:nvSpPr>
        <p:spPr>
          <a:xfrm>
            <a:off x="6761163" y="6513513"/>
            <a:ext cx="2408237" cy="304800"/>
          </a:xfrm>
        </p:spPr>
        <p:txBody>
          <a:bodyPr/>
          <a:lstStyle/>
          <a:p>
            <a:pPr>
              <a:defRPr/>
            </a:pPr>
            <a:r>
              <a:rPr lang="de-DE" dirty="0" smtClean="0"/>
              <a:t>               S. Leith, </a:t>
            </a:r>
            <a:fld id="{415800F4-B5E0-4963-96AC-FCBDDC117056}" type="datetime1">
              <a:rPr lang="de-DE" smtClean="0"/>
              <a:t>25.02.2021</a:t>
            </a:fld>
            <a:endParaRPr lang="en-US" altLang="zh-CN" dirty="0"/>
          </a:p>
        </p:txBody>
      </p:sp>
    </p:spTree>
    <p:extLst>
      <p:ext uri="{BB962C8B-B14F-4D97-AF65-F5344CB8AC3E}">
        <p14:creationId xmlns:p14="http://schemas.microsoft.com/office/powerpoint/2010/main" val="3253928864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r>
              <a:rPr lang="de-DE" dirty="0" smtClean="0"/>
              <a:t>               S. Leith, </a:t>
            </a:r>
            <a:fld id="{415800F4-B5E0-4963-96AC-FCBDDC117056}" type="datetime1">
              <a:rPr lang="de-DE" smtClean="0"/>
              <a:t>25.02.2021</a:t>
            </a:fld>
            <a:endParaRPr lang="en-US" altLang="zh-CN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>
              <a:defRPr/>
            </a:pPr>
            <a:fld id="{B2CC0D8E-85D2-4C10-AE43-3D2A53E67279}" type="slidenum">
              <a:rPr lang="de-DE" altLang="de-DE" smtClean="0"/>
              <a:pPr>
                <a:defRPr/>
              </a:pPr>
              <a:t>15</a:t>
            </a:fld>
            <a:endParaRPr lang="de-DE" altLang="de-DE" dirty="0"/>
          </a:p>
        </p:txBody>
      </p:sp>
      <p:graphicFrame>
        <p:nvGraphicFramePr>
          <p:cNvPr id="4" name="Chart 3">
            <a:extLst>
              <a:ext uri="{FF2B5EF4-FFF2-40B4-BE49-F238E27FC236}">
                <a16:creationId xmlns:a16="http://schemas.microsoft.com/office/drawing/2014/main" id="{B0D99394-1738-4614-9C51-4107A2BDACD9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270704034"/>
              </p:ext>
            </p:extLst>
          </p:nvPr>
        </p:nvGraphicFramePr>
        <p:xfrm>
          <a:off x="2153512" y="2561958"/>
          <a:ext cx="4840564" cy="316250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7" name="TextBox 6"/>
          <p:cNvSpPr txBox="1"/>
          <p:nvPr/>
        </p:nvSpPr>
        <p:spPr>
          <a:xfrm>
            <a:off x="298450" y="859057"/>
            <a:ext cx="7656648" cy="132343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ZA" dirty="0" smtClean="0"/>
              <a:t>Waveform general trend indicates decreasing peak current with increasing N</a:t>
            </a:r>
            <a:r>
              <a:rPr lang="en-ZA" baseline="-25000" dirty="0" smtClean="0"/>
              <a:t>2</a:t>
            </a:r>
            <a:r>
              <a:rPr lang="en-ZA" dirty="0" smtClean="0"/>
              <a:t>%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endParaRPr lang="en-ZA" dirty="0" smtClean="0"/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ZA" dirty="0" smtClean="0"/>
              <a:t>Aging target leads to increased peak current</a:t>
            </a:r>
          </a:p>
          <a:p>
            <a:pPr marL="742950" lvl="1" indent="-285750">
              <a:buFont typeface="Arial" panose="020B0604020202020204" pitchFamily="34" charset="0"/>
              <a:buChar char="•"/>
            </a:pPr>
            <a:r>
              <a:rPr lang="en-ZA" dirty="0" smtClean="0"/>
              <a:t>Aging target similar effect to increased pressure (</a:t>
            </a:r>
            <a:r>
              <a:rPr lang="en-ZA" sz="1400" dirty="0" smtClean="0"/>
              <a:t>Iosad </a:t>
            </a:r>
            <a:r>
              <a:rPr lang="en-ZA" sz="1400" i="1" dirty="0" smtClean="0"/>
              <a:t>et al</a:t>
            </a:r>
            <a:r>
              <a:rPr lang="en-ZA" sz="1400" dirty="0" smtClean="0"/>
              <a:t>, 2011</a:t>
            </a:r>
            <a:r>
              <a:rPr lang="en-ZA" dirty="0" smtClean="0"/>
              <a:t>) </a:t>
            </a:r>
          </a:p>
          <a:p>
            <a:endParaRPr lang="en-GB" dirty="0"/>
          </a:p>
        </p:txBody>
      </p:sp>
      <p:sp>
        <p:nvSpPr>
          <p:cNvPr id="8" name="TextBox 7"/>
          <p:cNvSpPr txBox="1"/>
          <p:nvPr/>
        </p:nvSpPr>
        <p:spPr>
          <a:xfrm>
            <a:off x="3592596" y="17930"/>
            <a:ext cx="1962397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ZA" sz="2400" b="1" dirty="0" smtClean="0">
                <a:solidFill>
                  <a:srgbClr val="002060"/>
                </a:solidFill>
              </a:rPr>
              <a:t>HiPIMS NbN</a:t>
            </a:r>
            <a:endParaRPr lang="en-GB" sz="2400" b="1" dirty="0">
              <a:solidFill>
                <a:srgbClr val="00206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1824171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>
              <a:defRPr/>
            </a:pPr>
            <a:fld id="{B2CC0D8E-85D2-4C10-AE43-3D2A53E67279}" type="slidenum">
              <a:rPr lang="de-DE" altLang="de-DE" smtClean="0"/>
              <a:pPr>
                <a:defRPr/>
              </a:pPr>
              <a:t>16</a:t>
            </a:fld>
            <a:endParaRPr lang="de-DE" altLang="de-DE" dirty="0"/>
          </a:p>
        </p:txBody>
      </p:sp>
      <p:grpSp>
        <p:nvGrpSpPr>
          <p:cNvPr id="22" name="Group 21"/>
          <p:cNvGrpSpPr/>
          <p:nvPr/>
        </p:nvGrpSpPr>
        <p:grpSpPr>
          <a:xfrm>
            <a:off x="688683" y="1367674"/>
            <a:ext cx="3673937" cy="5003259"/>
            <a:chOff x="1043681" y="1367674"/>
            <a:chExt cx="3673937" cy="5003259"/>
          </a:xfrm>
        </p:grpSpPr>
        <p:pic>
          <p:nvPicPr>
            <p:cNvPr id="10" name="Picture 9"/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043681" y="1367674"/>
              <a:ext cx="3673937" cy="2462551"/>
            </a:xfrm>
            <a:prstGeom prst="rect">
              <a:avLst/>
            </a:prstGeom>
            <a:ln w="3175">
              <a:solidFill>
                <a:schemeClr val="tx1"/>
              </a:solidFill>
            </a:ln>
          </p:spPr>
        </p:pic>
        <p:pic>
          <p:nvPicPr>
            <p:cNvPr id="11" name="Picture 10"/>
            <p:cNvPicPr>
              <a:picLocks noChangeAspect="1"/>
            </p:cNvPicPr>
            <p:nvPr/>
          </p:nvPicPr>
          <p:blipFill rotWithShape="1"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r="14436"/>
            <a:stretch/>
          </p:blipFill>
          <p:spPr>
            <a:xfrm>
              <a:off x="1043681" y="3908382"/>
              <a:ext cx="3667466" cy="2462551"/>
            </a:xfrm>
            <a:prstGeom prst="rect">
              <a:avLst/>
            </a:prstGeom>
            <a:ln w="3175">
              <a:solidFill>
                <a:schemeClr val="tx1"/>
              </a:solidFill>
            </a:ln>
          </p:spPr>
        </p:pic>
        <p:pic>
          <p:nvPicPr>
            <p:cNvPr id="12" name="Picture 11"/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077661" y="1367674"/>
              <a:ext cx="1639957" cy="1106167"/>
            </a:xfrm>
            <a:prstGeom prst="rect">
              <a:avLst/>
            </a:prstGeom>
            <a:ln w="3175">
              <a:solidFill>
                <a:schemeClr val="tx1"/>
              </a:solidFill>
            </a:ln>
          </p:spPr>
        </p:pic>
        <p:sp>
          <p:nvSpPr>
            <p:cNvPr id="13" name="TextBox 12"/>
            <p:cNvSpPr txBox="1"/>
            <p:nvPr/>
          </p:nvSpPr>
          <p:spPr>
            <a:xfrm>
              <a:off x="1043681" y="1367674"/>
              <a:ext cx="404278" cy="307777"/>
            </a:xfrm>
            <a:prstGeom prst="rect">
              <a:avLst/>
            </a:prstGeom>
            <a:solidFill>
              <a:schemeClr val="tx1"/>
            </a:solidFill>
          </p:spPr>
          <p:txBody>
            <a:bodyPr wrap="none" rtlCol="0">
              <a:spAutoFit/>
            </a:bodyPr>
            <a:lstStyle/>
            <a:p>
              <a:r>
                <a:rPr lang="en-ZA" sz="1400" dirty="0" smtClean="0">
                  <a:solidFill>
                    <a:srgbClr val="00B050"/>
                  </a:solidFill>
                  <a:latin typeface="Palatino Linotype" panose="02040502050505030304" pitchFamily="18" charset="0"/>
                </a:rPr>
                <a:t>0V</a:t>
              </a:r>
              <a:endParaRPr lang="en-GB" sz="1400" dirty="0">
                <a:solidFill>
                  <a:srgbClr val="00B050"/>
                </a:solidFill>
                <a:latin typeface="Palatino Linotype" panose="02040502050505030304" pitchFamily="18" charset="0"/>
              </a:endParaRPr>
            </a:p>
          </p:txBody>
        </p:sp>
        <p:sp>
          <p:nvSpPr>
            <p:cNvPr id="14" name="TextBox 13"/>
            <p:cNvSpPr txBox="1"/>
            <p:nvPr/>
          </p:nvSpPr>
          <p:spPr>
            <a:xfrm>
              <a:off x="1043683" y="3908382"/>
              <a:ext cx="583814" cy="307777"/>
            </a:xfrm>
            <a:prstGeom prst="rect">
              <a:avLst/>
            </a:prstGeom>
            <a:solidFill>
              <a:schemeClr val="tx1"/>
            </a:solidFill>
          </p:spPr>
          <p:txBody>
            <a:bodyPr wrap="none" rtlCol="0">
              <a:spAutoFit/>
            </a:bodyPr>
            <a:lstStyle/>
            <a:p>
              <a:r>
                <a:rPr lang="en-ZA" sz="1400" dirty="0" smtClean="0">
                  <a:solidFill>
                    <a:srgbClr val="00B050"/>
                  </a:solidFill>
                  <a:latin typeface="Palatino Linotype" panose="02040502050505030304" pitchFamily="18" charset="0"/>
                </a:rPr>
                <a:t>100V</a:t>
              </a:r>
              <a:endParaRPr lang="en-GB" sz="1400" dirty="0">
                <a:solidFill>
                  <a:srgbClr val="00B050"/>
                </a:solidFill>
                <a:latin typeface="Palatino Linotype" panose="02040502050505030304" pitchFamily="18" charset="0"/>
              </a:endParaRPr>
            </a:p>
          </p:txBody>
        </p:sp>
        <p:pic>
          <p:nvPicPr>
            <p:cNvPr id="20" name="Picture 19"/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077661" y="3908382"/>
              <a:ext cx="1639957" cy="1106167"/>
            </a:xfrm>
            <a:prstGeom prst="rect">
              <a:avLst/>
            </a:prstGeom>
            <a:ln w="3175">
              <a:solidFill>
                <a:schemeClr val="tx1"/>
              </a:solidFill>
            </a:ln>
          </p:spPr>
        </p:pic>
      </p:grpSp>
      <p:sp>
        <p:nvSpPr>
          <p:cNvPr id="24" name="TextBox 23"/>
          <p:cNvSpPr txBox="1"/>
          <p:nvPr/>
        </p:nvSpPr>
        <p:spPr>
          <a:xfrm>
            <a:off x="1763234" y="950963"/>
            <a:ext cx="151836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ZA" dirty="0" smtClean="0">
                <a:solidFill>
                  <a:srgbClr val="002060"/>
                </a:solidFill>
              </a:rPr>
              <a:t>Substrate Bias</a:t>
            </a:r>
            <a:endParaRPr lang="en-GB" dirty="0">
              <a:solidFill>
                <a:srgbClr val="002060"/>
              </a:solidFill>
            </a:endParaRPr>
          </a:p>
        </p:txBody>
      </p:sp>
      <p:sp>
        <p:nvSpPr>
          <p:cNvPr id="26" name="Date Placeholder 1"/>
          <p:cNvSpPr>
            <a:spLocks noGrp="1"/>
          </p:cNvSpPr>
          <p:nvPr>
            <p:ph type="dt" sz="half" idx="10"/>
          </p:nvPr>
        </p:nvSpPr>
        <p:spPr>
          <a:xfrm>
            <a:off x="6761163" y="6513513"/>
            <a:ext cx="2408237" cy="304800"/>
          </a:xfrm>
        </p:spPr>
        <p:txBody>
          <a:bodyPr/>
          <a:lstStyle/>
          <a:p>
            <a:pPr>
              <a:defRPr/>
            </a:pPr>
            <a:r>
              <a:rPr lang="de-DE" dirty="0" smtClean="0"/>
              <a:t>               S. Leith, </a:t>
            </a:r>
            <a:fld id="{415800F4-B5E0-4963-96AC-FCBDDC117056}" type="datetime1">
              <a:rPr lang="de-DE" smtClean="0"/>
              <a:t>25.02.2021</a:t>
            </a:fld>
            <a:endParaRPr lang="en-US" altLang="zh-CN" dirty="0"/>
          </a:p>
        </p:txBody>
      </p:sp>
      <p:sp>
        <p:nvSpPr>
          <p:cNvPr id="27" name="TextBox 26"/>
          <p:cNvSpPr txBox="1"/>
          <p:nvPr/>
        </p:nvSpPr>
        <p:spPr>
          <a:xfrm>
            <a:off x="3592596" y="17930"/>
            <a:ext cx="1962397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ZA" sz="2400" b="1" dirty="0" smtClean="0">
                <a:solidFill>
                  <a:srgbClr val="002060"/>
                </a:solidFill>
              </a:rPr>
              <a:t>HiPIMS NbN</a:t>
            </a:r>
            <a:endParaRPr lang="en-GB" sz="2400" b="1" dirty="0">
              <a:solidFill>
                <a:srgbClr val="00206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850174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>
              <a:defRPr/>
            </a:pPr>
            <a:fld id="{B2CC0D8E-85D2-4C10-AE43-3D2A53E67279}" type="slidenum">
              <a:rPr lang="de-DE" altLang="de-DE" smtClean="0"/>
              <a:pPr>
                <a:defRPr/>
              </a:pPr>
              <a:t>17</a:t>
            </a:fld>
            <a:endParaRPr lang="de-DE" altLang="de-DE" dirty="0"/>
          </a:p>
        </p:txBody>
      </p:sp>
      <p:grpSp>
        <p:nvGrpSpPr>
          <p:cNvPr id="22" name="Group 21"/>
          <p:cNvGrpSpPr/>
          <p:nvPr/>
        </p:nvGrpSpPr>
        <p:grpSpPr>
          <a:xfrm>
            <a:off x="688683" y="1367674"/>
            <a:ext cx="3673937" cy="5003259"/>
            <a:chOff x="1043681" y="1367674"/>
            <a:chExt cx="3673937" cy="5003259"/>
          </a:xfrm>
        </p:grpSpPr>
        <p:pic>
          <p:nvPicPr>
            <p:cNvPr id="10" name="Picture 9"/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043681" y="1367674"/>
              <a:ext cx="3673937" cy="2462551"/>
            </a:xfrm>
            <a:prstGeom prst="rect">
              <a:avLst/>
            </a:prstGeom>
            <a:ln w="3175">
              <a:solidFill>
                <a:schemeClr val="tx1"/>
              </a:solidFill>
            </a:ln>
          </p:spPr>
        </p:pic>
        <p:pic>
          <p:nvPicPr>
            <p:cNvPr id="11" name="Picture 10"/>
            <p:cNvPicPr>
              <a:picLocks noChangeAspect="1"/>
            </p:cNvPicPr>
            <p:nvPr/>
          </p:nvPicPr>
          <p:blipFill rotWithShape="1"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r="14436"/>
            <a:stretch/>
          </p:blipFill>
          <p:spPr>
            <a:xfrm>
              <a:off x="1043681" y="3908382"/>
              <a:ext cx="3667466" cy="2462551"/>
            </a:xfrm>
            <a:prstGeom prst="rect">
              <a:avLst/>
            </a:prstGeom>
            <a:ln w="3175">
              <a:solidFill>
                <a:schemeClr val="tx1"/>
              </a:solidFill>
            </a:ln>
          </p:spPr>
        </p:pic>
        <p:pic>
          <p:nvPicPr>
            <p:cNvPr id="12" name="Picture 11"/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077661" y="1367674"/>
              <a:ext cx="1639957" cy="1106167"/>
            </a:xfrm>
            <a:prstGeom prst="rect">
              <a:avLst/>
            </a:prstGeom>
            <a:ln w="3175">
              <a:solidFill>
                <a:schemeClr val="tx1"/>
              </a:solidFill>
            </a:ln>
          </p:spPr>
        </p:pic>
        <p:sp>
          <p:nvSpPr>
            <p:cNvPr id="13" name="TextBox 12"/>
            <p:cNvSpPr txBox="1"/>
            <p:nvPr/>
          </p:nvSpPr>
          <p:spPr>
            <a:xfrm>
              <a:off x="1043681" y="1367674"/>
              <a:ext cx="404278" cy="307777"/>
            </a:xfrm>
            <a:prstGeom prst="rect">
              <a:avLst/>
            </a:prstGeom>
            <a:solidFill>
              <a:schemeClr val="tx1"/>
            </a:solidFill>
          </p:spPr>
          <p:txBody>
            <a:bodyPr wrap="none" rtlCol="0">
              <a:spAutoFit/>
            </a:bodyPr>
            <a:lstStyle/>
            <a:p>
              <a:r>
                <a:rPr lang="en-ZA" sz="1400" dirty="0" smtClean="0">
                  <a:solidFill>
                    <a:srgbClr val="00B050"/>
                  </a:solidFill>
                  <a:latin typeface="Palatino Linotype" panose="02040502050505030304" pitchFamily="18" charset="0"/>
                </a:rPr>
                <a:t>0V</a:t>
              </a:r>
              <a:endParaRPr lang="en-GB" sz="1400" dirty="0">
                <a:solidFill>
                  <a:srgbClr val="00B050"/>
                </a:solidFill>
                <a:latin typeface="Palatino Linotype" panose="02040502050505030304" pitchFamily="18" charset="0"/>
              </a:endParaRPr>
            </a:p>
          </p:txBody>
        </p:sp>
        <p:sp>
          <p:nvSpPr>
            <p:cNvPr id="14" name="TextBox 13"/>
            <p:cNvSpPr txBox="1"/>
            <p:nvPr/>
          </p:nvSpPr>
          <p:spPr>
            <a:xfrm>
              <a:off x="1043683" y="3908382"/>
              <a:ext cx="583814" cy="307777"/>
            </a:xfrm>
            <a:prstGeom prst="rect">
              <a:avLst/>
            </a:prstGeom>
            <a:solidFill>
              <a:schemeClr val="tx1"/>
            </a:solidFill>
          </p:spPr>
          <p:txBody>
            <a:bodyPr wrap="none" rtlCol="0">
              <a:spAutoFit/>
            </a:bodyPr>
            <a:lstStyle/>
            <a:p>
              <a:r>
                <a:rPr lang="en-ZA" sz="1400" dirty="0" smtClean="0">
                  <a:solidFill>
                    <a:srgbClr val="00B050"/>
                  </a:solidFill>
                  <a:latin typeface="Palatino Linotype" panose="02040502050505030304" pitchFamily="18" charset="0"/>
                </a:rPr>
                <a:t>100V</a:t>
              </a:r>
              <a:endParaRPr lang="en-GB" sz="1400" dirty="0">
                <a:solidFill>
                  <a:srgbClr val="00B050"/>
                </a:solidFill>
                <a:latin typeface="Palatino Linotype" panose="02040502050505030304" pitchFamily="18" charset="0"/>
              </a:endParaRPr>
            </a:p>
          </p:txBody>
        </p:sp>
        <p:pic>
          <p:nvPicPr>
            <p:cNvPr id="20" name="Picture 19"/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077661" y="3908382"/>
              <a:ext cx="1639957" cy="1106167"/>
            </a:xfrm>
            <a:prstGeom prst="rect">
              <a:avLst/>
            </a:prstGeom>
            <a:ln w="3175">
              <a:solidFill>
                <a:schemeClr val="tx1"/>
              </a:solidFill>
            </a:ln>
          </p:spPr>
        </p:pic>
      </p:grpSp>
      <p:grpSp>
        <p:nvGrpSpPr>
          <p:cNvPr id="23" name="Group 22"/>
          <p:cNvGrpSpPr/>
          <p:nvPr/>
        </p:nvGrpSpPr>
        <p:grpSpPr>
          <a:xfrm>
            <a:off x="4924790" y="1328595"/>
            <a:ext cx="3672745" cy="5003260"/>
            <a:chOff x="4789938" y="1367673"/>
            <a:chExt cx="3672745" cy="5003260"/>
          </a:xfrm>
        </p:grpSpPr>
        <p:pic>
          <p:nvPicPr>
            <p:cNvPr id="15" name="Picture 14"/>
            <p:cNvPicPr>
              <a:picLocks noChangeAspect="1"/>
            </p:cNvPicPr>
            <p:nvPr/>
          </p:nvPicPr>
          <p:blipFill rotWithShape="1"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r="12142"/>
            <a:stretch/>
          </p:blipFill>
          <p:spPr>
            <a:xfrm>
              <a:off x="4795217" y="3908382"/>
              <a:ext cx="3667466" cy="2462551"/>
            </a:xfrm>
            <a:prstGeom prst="rect">
              <a:avLst/>
            </a:prstGeom>
            <a:ln w="3175">
              <a:solidFill>
                <a:schemeClr val="tx1"/>
              </a:solidFill>
            </a:ln>
          </p:spPr>
        </p:pic>
        <p:sp>
          <p:nvSpPr>
            <p:cNvPr id="16" name="TextBox 15"/>
            <p:cNvSpPr txBox="1"/>
            <p:nvPr/>
          </p:nvSpPr>
          <p:spPr>
            <a:xfrm>
              <a:off x="4789938" y="3908382"/>
              <a:ext cx="514885" cy="307777"/>
            </a:xfrm>
            <a:prstGeom prst="rect">
              <a:avLst/>
            </a:prstGeom>
            <a:solidFill>
              <a:schemeClr val="tx1"/>
            </a:solidFill>
          </p:spPr>
          <p:txBody>
            <a:bodyPr wrap="none" rtlCol="0">
              <a:spAutoFit/>
            </a:bodyPr>
            <a:lstStyle/>
            <a:p>
              <a:r>
                <a:rPr lang="en-ZA" sz="1400" dirty="0" smtClean="0">
                  <a:solidFill>
                    <a:srgbClr val="00B050"/>
                  </a:solidFill>
                  <a:latin typeface="Palatino Linotype" panose="02040502050505030304" pitchFamily="18" charset="0"/>
                </a:rPr>
                <a:t>22%</a:t>
              </a:r>
              <a:endParaRPr lang="en-GB" sz="1400" dirty="0">
                <a:solidFill>
                  <a:srgbClr val="00B050"/>
                </a:solidFill>
                <a:latin typeface="Palatino Linotype" panose="02040502050505030304" pitchFamily="18" charset="0"/>
              </a:endParaRPr>
            </a:p>
          </p:txBody>
        </p:sp>
        <p:pic>
          <p:nvPicPr>
            <p:cNvPr id="17" name="Picture 16"/>
            <p:cNvPicPr>
              <a:picLocks noChangeAspect="1"/>
            </p:cNvPicPr>
            <p:nvPr/>
          </p:nvPicPr>
          <p:blipFill rotWithShape="1"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r="5977"/>
            <a:stretch/>
          </p:blipFill>
          <p:spPr>
            <a:xfrm>
              <a:off x="4789938" y="1367674"/>
              <a:ext cx="3672745" cy="2462551"/>
            </a:xfrm>
            <a:prstGeom prst="rect">
              <a:avLst/>
            </a:prstGeom>
            <a:ln w="3175">
              <a:solidFill>
                <a:schemeClr val="tx1"/>
              </a:solidFill>
            </a:ln>
          </p:spPr>
        </p:pic>
        <p:pic>
          <p:nvPicPr>
            <p:cNvPr id="18" name="Picture 17"/>
            <p:cNvPicPr>
              <a:picLocks noChangeAspect="1"/>
            </p:cNvPicPr>
            <p:nvPr/>
          </p:nvPicPr>
          <p:blipFill>
            <a:blip r:embed="rId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822726" y="1367674"/>
              <a:ext cx="1639957" cy="1106167"/>
            </a:xfrm>
            <a:prstGeom prst="rect">
              <a:avLst/>
            </a:prstGeom>
            <a:ln w="3175">
              <a:solidFill>
                <a:schemeClr val="tx1"/>
              </a:solidFill>
            </a:ln>
          </p:spPr>
        </p:pic>
        <p:pic>
          <p:nvPicPr>
            <p:cNvPr id="19" name="Picture 18"/>
            <p:cNvPicPr>
              <a:picLocks noChangeAspect="1"/>
            </p:cNvPicPr>
            <p:nvPr/>
          </p:nvPicPr>
          <p:blipFill>
            <a:blip r:embed="rId9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822726" y="3908382"/>
              <a:ext cx="1639957" cy="1104367"/>
            </a:xfrm>
            <a:prstGeom prst="rect">
              <a:avLst/>
            </a:prstGeom>
            <a:ln w="3175">
              <a:solidFill>
                <a:schemeClr val="tx1"/>
              </a:solidFill>
            </a:ln>
          </p:spPr>
        </p:pic>
        <p:sp>
          <p:nvSpPr>
            <p:cNvPr id="21" name="TextBox 20"/>
            <p:cNvSpPr txBox="1"/>
            <p:nvPr/>
          </p:nvSpPr>
          <p:spPr>
            <a:xfrm>
              <a:off x="4789938" y="1367673"/>
              <a:ext cx="425116" cy="307777"/>
            </a:xfrm>
            <a:prstGeom prst="rect">
              <a:avLst/>
            </a:prstGeom>
            <a:solidFill>
              <a:schemeClr val="tx1"/>
            </a:solidFill>
          </p:spPr>
          <p:txBody>
            <a:bodyPr wrap="none" rtlCol="0">
              <a:spAutoFit/>
            </a:bodyPr>
            <a:lstStyle/>
            <a:p>
              <a:r>
                <a:rPr lang="en-ZA" sz="1400" dirty="0" smtClean="0">
                  <a:solidFill>
                    <a:srgbClr val="00B050"/>
                  </a:solidFill>
                  <a:latin typeface="Palatino Linotype" panose="02040502050505030304" pitchFamily="18" charset="0"/>
                </a:rPr>
                <a:t>5%</a:t>
              </a:r>
              <a:endParaRPr lang="en-GB" sz="1400" dirty="0">
                <a:solidFill>
                  <a:srgbClr val="00B050"/>
                </a:solidFill>
                <a:latin typeface="Palatino Linotype" panose="02040502050505030304" pitchFamily="18" charset="0"/>
              </a:endParaRPr>
            </a:p>
          </p:txBody>
        </p:sp>
      </p:grpSp>
      <p:sp>
        <p:nvSpPr>
          <p:cNvPr id="24" name="TextBox 23"/>
          <p:cNvSpPr txBox="1"/>
          <p:nvPr/>
        </p:nvSpPr>
        <p:spPr>
          <a:xfrm>
            <a:off x="1763234" y="950963"/>
            <a:ext cx="151836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ZA" dirty="0" smtClean="0">
                <a:solidFill>
                  <a:srgbClr val="002060"/>
                </a:solidFill>
              </a:rPr>
              <a:t>Substrate Bias</a:t>
            </a:r>
            <a:endParaRPr lang="en-GB" dirty="0">
              <a:solidFill>
                <a:srgbClr val="002060"/>
              </a:solidFill>
            </a:endParaRPr>
          </a:p>
        </p:txBody>
      </p:sp>
      <p:sp>
        <p:nvSpPr>
          <p:cNvPr id="25" name="TextBox 24"/>
          <p:cNvSpPr txBox="1"/>
          <p:nvPr/>
        </p:nvSpPr>
        <p:spPr>
          <a:xfrm>
            <a:off x="5728667" y="950963"/>
            <a:ext cx="206498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ZA" dirty="0" smtClean="0">
                <a:solidFill>
                  <a:srgbClr val="002060"/>
                </a:solidFill>
              </a:rPr>
              <a:t>Nitrogen Percentage</a:t>
            </a:r>
            <a:endParaRPr lang="en-GB" dirty="0">
              <a:solidFill>
                <a:srgbClr val="002060"/>
              </a:solidFill>
            </a:endParaRPr>
          </a:p>
        </p:txBody>
      </p:sp>
      <p:sp>
        <p:nvSpPr>
          <p:cNvPr id="26" name="Date Placeholder 1"/>
          <p:cNvSpPr>
            <a:spLocks noGrp="1"/>
          </p:cNvSpPr>
          <p:nvPr>
            <p:ph type="dt" sz="half" idx="10"/>
          </p:nvPr>
        </p:nvSpPr>
        <p:spPr>
          <a:xfrm>
            <a:off x="6761163" y="6513513"/>
            <a:ext cx="2408237" cy="304800"/>
          </a:xfrm>
        </p:spPr>
        <p:txBody>
          <a:bodyPr/>
          <a:lstStyle/>
          <a:p>
            <a:pPr>
              <a:defRPr/>
            </a:pPr>
            <a:r>
              <a:rPr lang="de-DE" dirty="0" smtClean="0"/>
              <a:t>               S. Leith, </a:t>
            </a:r>
            <a:fld id="{415800F4-B5E0-4963-96AC-FCBDDC117056}" type="datetime1">
              <a:rPr lang="de-DE" smtClean="0"/>
              <a:t>25.02.2021</a:t>
            </a:fld>
            <a:endParaRPr lang="en-US" altLang="zh-CN" dirty="0"/>
          </a:p>
        </p:txBody>
      </p:sp>
      <p:sp>
        <p:nvSpPr>
          <p:cNvPr id="27" name="TextBox 26"/>
          <p:cNvSpPr txBox="1"/>
          <p:nvPr/>
        </p:nvSpPr>
        <p:spPr>
          <a:xfrm>
            <a:off x="3592596" y="17930"/>
            <a:ext cx="1962397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ZA" sz="2400" b="1" dirty="0" smtClean="0">
                <a:solidFill>
                  <a:srgbClr val="002060"/>
                </a:solidFill>
              </a:rPr>
              <a:t>HiPIMS NbN</a:t>
            </a:r>
            <a:endParaRPr lang="en-GB" sz="2400" b="1" dirty="0">
              <a:solidFill>
                <a:srgbClr val="00206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5667414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>
              <a:defRPr/>
            </a:pPr>
            <a:fld id="{B2CC0D8E-85D2-4C10-AE43-3D2A53E67279}" type="slidenum">
              <a:rPr lang="de-DE" altLang="de-DE" smtClean="0"/>
              <a:pPr>
                <a:defRPr/>
              </a:pPr>
              <a:t>18</a:t>
            </a:fld>
            <a:endParaRPr lang="de-DE" altLang="de-DE" dirty="0"/>
          </a:p>
        </p:txBody>
      </p:sp>
      <p:sp>
        <p:nvSpPr>
          <p:cNvPr id="6" name="Date Placeholder 1"/>
          <p:cNvSpPr>
            <a:spLocks noGrp="1"/>
          </p:cNvSpPr>
          <p:nvPr>
            <p:ph type="dt" sz="half" idx="10"/>
          </p:nvPr>
        </p:nvSpPr>
        <p:spPr>
          <a:xfrm>
            <a:off x="6761163" y="6513513"/>
            <a:ext cx="2408237" cy="304800"/>
          </a:xfrm>
        </p:spPr>
        <p:txBody>
          <a:bodyPr/>
          <a:lstStyle/>
          <a:p>
            <a:pPr>
              <a:defRPr/>
            </a:pPr>
            <a:r>
              <a:rPr lang="de-DE" dirty="0" smtClean="0"/>
              <a:t>               S. Leith, </a:t>
            </a:r>
            <a:fld id="{415800F4-B5E0-4963-96AC-FCBDDC117056}" type="datetime1">
              <a:rPr lang="de-DE" smtClean="0"/>
              <a:t>25.02.2021</a:t>
            </a:fld>
            <a:endParaRPr lang="en-US" altLang="zh-CN" dirty="0"/>
          </a:p>
        </p:txBody>
      </p:sp>
      <p:graphicFrame>
        <p:nvGraphicFramePr>
          <p:cNvPr id="9" name="Chart 8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049746575"/>
              </p:ext>
            </p:extLst>
          </p:nvPr>
        </p:nvGraphicFramePr>
        <p:xfrm>
          <a:off x="170928" y="3608010"/>
          <a:ext cx="4327147" cy="267094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2" name="TextBox 1"/>
          <p:cNvSpPr txBox="1"/>
          <p:nvPr/>
        </p:nvSpPr>
        <p:spPr>
          <a:xfrm>
            <a:off x="298450" y="627528"/>
            <a:ext cx="7717177" cy="280076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ZA" dirty="0" smtClean="0"/>
              <a:t>Lattice Parameter dependent on specific deposition parameters. </a:t>
            </a:r>
            <a:r>
              <a:rPr lang="en-ZA" dirty="0" smtClean="0">
                <a:solidFill>
                  <a:srgbClr val="FF0000"/>
                </a:solidFill>
              </a:rPr>
              <a:t>Increases with</a:t>
            </a:r>
            <a:r>
              <a:rPr lang="en-ZA" dirty="0" smtClean="0"/>
              <a:t>:</a:t>
            </a:r>
          </a:p>
          <a:p>
            <a:pPr marL="742950" lvl="1" indent="-285750">
              <a:buFont typeface="Arial" panose="020B0604020202020204" pitchFamily="34" charset="0"/>
              <a:buChar char="•"/>
            </a:pPr>
            <a:r>
              <a:rPr lang="en-ZA" dirty="0"/>
              <a:t>I</a:t>
            </a:r>
            <a:r>
              <a:rPr lang="en-ZA" dirty="0" smtClean="0"/>
              <a:t>ncreasing substrate bias </a:t>
            </a:r>
          </a:p>
          <a:p>
            <a:pPr marL="742950" lvl="1" indent="-285750">
              <a:buFont typeface="Arial" panose="020B0604020202020204" pitchFamily="34" charset="0"/>
              <a:buChar char="•"/>
            </a:pPr>
            <a:r>
              <a:rPr lang="en-ZA" dirty="0" smtClean="0"/>
              <a:t>Decreasing Pressure</a:t>
            </a:r>
          </a:p>
          <a:p>
            <a:pPr marL="742950" lvl="1" indent="-285750">
              <a:buFont typeface="Arial" panose="020B0604020202020204" pitchFamily="34" charset="0"/>
              <a:buChar char="•"/>
            </a:pPr>
            <a:r>
              <a:rPr lang="en-ZA" dirty="0" smtClean="0"/>
              <a:t>Increasing Cathode Power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ZA" dirty="0" smtClean="0"/>
              <a:t>Reaches a specific minimum for N</a:t>
            </a:r>
            <a:r>
              <a:rPr lang="en-ZA" baseline="-25000" dirty="0" smtClean="0"/>
              <a:t>2</a:t>
            </a:r>
            <a:r>
              <a:rPr lang="en-ZA" dirty="0" smtClean="0"/>
              <a:t>% - related to phase formation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endParaRPr lang="en-ZA" dirty="0"/>
          </a:p>
          <a:p>
            <a:pPr marL="285750" lvl="1" indent="-285750">
              <a:buFont typeface="Arial" panose="020B0604020202020204" pitchFamily="34" charset="0"/>
              <a:buChar char="•"/>
            </a:pPr>
            <a:r>
              <a:rPr lang="en-ZA" dirty="0" smtClean="0"/>
              <a:t>Crystallite size </a:t>
            </a:r>
            <a:r>
              <a:rPr lang="en-ZA" dirty="0" smtClean="0">
                <a:solidFill>
                  <a:srgbClr val="FF0000"/>
                </a:solidFill>
              </a:rPr>
              <a:t>increases with:</a:t>
            </a:r>
          </a:p>
          <a:p>
            <a:pPr marL="742950" lvl="2" indent="-285750">
              <a:buFont typeface="Arial" panose="020B0604020202020204" pitchFamily="34" charset="0"/>
              <a:buChar char="•"/>
            </a:pPr>
            <a:r>
              <a:rPr lang="en-ZA" dirty="0" smtClean="0"/>
              <a:t>Decreasing cathode power</a:t>
            </a:r>
          </a:p>
          <a:p>
            <a:pPr marL="742950" lvl="2" indent="-285750">
              <a:buFont typeface="Arial" panose="020B0604020202020204" pitchFamily="34" charset="0"/>
              <a:buChar char="•"/>
            </a:pPr>
            <a:r>
              <a:rPr lang="en-ZA" dirty="0" smtClean="0"/>
              <a:t>Decreasing N</a:t>
            </a:r>
            <a:r>
              <a:rPr lang="en-ZA" baseline="-25000" dirty="0" smtClean="0"/>
              <a:t>2</a:t>
            </a:r>
            <a:r>
              <a:rPr lang="en-ZA" dirty="0" smtClean="0"/>
              <a:t>%</a:t>
            </a:r>
          </a:p>
          <a:p>
            <a:pPr marL="742950" lvl="2" indent="-285750">
              <a:buFont typeface="Arial" panose="020B0604020202020204" pitchFamily="34" charset="0"/>
              <a:buChar char="•"/>
            </a:pPr>
            <a:r>
              <a:rPr lang="en-ZA" dirty="0" smtClean="0"/>
              <a:t>Increasing substrate bias. Except at high values due to phase change.</a:t>
            </a:r>
          </a:p>
          <a:p>
            <a:pPr marL="742950" lvl="2" indent="-285750">
              <a:buFont typeface="Arial" panose="020B0604020202020204" pitchFamily="34" charset="0"/>
              <a:buChar char="•"/>
            </a:pPr>
            <a:r>
              <a:rPr lang="en-ZA" dirty="0" smtClean="0"/>
              <a:t>Increasing deposition pressure</a:t>
            </a:r>
            <a:endParaRPr lang="en-ZA" dirty="0"/>
          </a:p>
        </p:txBody>
      </p:sp>
      <p:sp>
        <p:nvSpPr>
          <p:cNvPr id="10" name="TextBox 9"/>
          <p:cNvSpPr txBox="1"/>
          <p:nvPr/>
        </p:nvSpPr>
        <p:spPr>
          <a:xfrm>
            <a:off x="3592596" y="17930"/>
            <a:ext cx="1962397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ZA" sz="2400" b="1" dirty="0" smtClean="0">
                <a:solidFill>
                  <a:srgbClr val="002060"/>
                </a:solidFill>
              </a:rPr>
              <a:t>HiPIMS NbN</a:t>
            </a:r>
            <a:endParaRPr lang="en-GB" sz="2400" b="1" dirty="0">
              <a:solidFill>
                <a:srgbClr val="002060"/>
              </a:solidFill>
            </a:endParaRPr>
          </a:p>
        </p:txBody>
      </p:sp>
      <p:graphicFrame>
        <p:nvGraphicFramePr>
          <p:cNvPr id="11" name="Chart 10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064426920"/>
              </p:ext>
            </p:extLst>
          </p:nvPr>
        </p:nvGraphicFramePr>
        <p:xfrm>
          <a:off x="4573794" y="3608011"/>
          <a:ext cx="4464424" cy="267094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</p:spTree>
    <p:extLst>
      <p:ext uri="{BB962C8B-B14F-4D97-AF65-F5344CB8AC3E}">
        <p14:creationId xmlns:p14="http://schemas.microsoft.com/office/powerpoint/2010/main" val="101613905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6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8767" y="497262"/>
            <a:ext cx="3393650" cy="2545237"/>
          </a:xfrm>
          <a:prstGeom prst="rect">
            <a:avLst/>
          </a:prstGeom>
          <a:ln w="3175">
            <a:solidFill>
              <a:schemeClr val="tx1"/>
            </a:solidFill>
          </a:ln>
        </p:spPr>
      </p:pic>
      <p:pic>
        <p:nvPicPr>
          <p:cNvPr id="8" name="Picture 7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164231" y="4494606"/>
            <a:ext cx="3098276" cy="2323707"/>
          </a:xfrm>
          <a:prstGeom prst="rect">
            <a:avLst/>
          </a:prstGeom>
          <a:ln w="3175">
            <a:solidFill>
              <a:schemeClr val="tx1"/>
            </a:solidFill>
          </a:ln>
        </p:spPr>
      </p:pic>
      <p:pic>
        <p:nvPicPr>
          <p:cNvPr id="10" name="Picture 9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904321" y="608028"/>
            <a:ext cx="3098276" cy="2323707"/>
          </a:xfrm>
          <a:prstGeom prst="rect">
            <a:avLst/>
          </a:prstGeom>
          <a:ln w="3175">
            <a:solidFill>
              <a:schemeClr val="tx1"/>
            </a:solidFill>
          </a:ln>
        </p:spPr>
      </p:pic>
      <p:sp>
        <p:nvSpPr>
          <p:cNvPr id="3" name="Slide Number Placeholder 2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>
              <a:defRPr/>
            </a:pPr>
            <a:fld id="{B2CC0D8E-85D2-4C10-AE43-3D2A53E67279}" type="slidenum">
              <a:rPr lang="de-DE" altLang="de-DE" smtClean="0"/>
              <a:pPr>
                <a:defRPr/>
              </a:pPr>
              <a:t>19</a:t>
            </a:fld>
            <a:endParaRPr lang="de-DE" altLang="de-DE" dirty="0"/>
          </a:p>
        </p:txBody>
      </p:sp>
      <p:sp>
        <p:nvSpPr>
          <p:cNvPr id="4" name="Date Placeholder 1"/>
          <p:cNvSpPr>
            <a:spLocks noGrp="1"/>
          </p:cNvSpPr>
          <p:nvPr>
            <p:ph type="dt" sz="half" idx="10"/>
          </p:nvPr>
        </p:nvSpPr>
        <p:spPr>
          <a:xfrm>
            <a:off x="6761163" y="6513513"/>
            <a:ext cx="2408237" cy="304800"/>
          </a:xfrm>
        </p:spPr>
        <p:txBody>
          <a:bodyPr/>
          <a:lstStyle/>
          <a:p>
            <a:pPr>
              <a:defRPr/>
            </a:pPr>
            <a:r>
              <a:rPr lang="de-DE" dirty="0"/>
              <a:t>               S. Leith, </a:t>
            </a:r>
            <a:fld id="{415800F4-B5E0-4963-96AC-FCBDDC117056}" type="datetime1">
              <a:rPr lang="de-DE" smtClean="0"/>
              <a:t>25.02.2021</a:t>
            </a:fld>
            <a:endParaRPr lang="en-US" altLang="zh-CN" dirty="0"/>
          </a:p>
        </p:txBody>
      </p:sp>
      <p:pic>
        <p:nvPicPr>
          <p:cNvPr id="9" name="Picture 8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040111" y="2205871"/>
            <a:ext cx="3346516" cy="2509887"/>
          </a:xfrm>
          <a:prstGeom prst="rect">
            <a:avLst/>
          </a:prstGeom>
          <a:ln w="3175">
            <a:solidFill>
              <a:schemeClr val="tx1"/>
            </a:solidFill>
          </a:ln>
        </p:spPr>
      </p:pic>
      <p:sp>
        <p:nvSpPr>
          <p:cNvPr id="11" name="Rectangle 10"/>
          <p:cNvSpPr/>
          <p:nvPr/>
        </p:nvSpPr>
        <p:spPr>
          <a:xfrm>
            <a:off x="4986780" y="2687817"/>
            <a:ext cx="587603" cy="487835"/>
          </a:xfrm>
          <a:prstGeom prst="rect">
            <a:avLst/>
          </a:prstGeom>
          <a:noFill/>
          <a:ln w="127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9" name="Rectangle 18"/>
          <p:cNvSpPr/>
          <p:nvPr/>
        </p:nvSpPr>
        <p:spPr>
          <a:xfrm>
            <a:off x="4601852" y="3762853"/>
            <a:ext cx="587603" cy="487835"/>
          </a:xfrm>
          <a:prstGeom prst="rect">
            <a:avLst/>
          </a:prstGeom>
          <a:noFill/>
          <a:ln w="12700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srgbClr val="00B050"/>
              </a:solidFill>
            </a:endParaRPr>
          </a:p>
        </p:txBody>
      </p:sp>
      <p:cxnSp>
        <p:nvCxnSpPr>
          <p:cNvPr id="21" name="Straight Connector 20"/>
          <p:cNvCxnSpPr/>
          <p:nvPr/>
        </p:nvCxnSpPr>
        <p:spPr>
          <a:xfrm flipH="1">
            <a:off x="3164231" y="4250688"/>
            <a:ext cx="1437621" cy="243918"/>
          </a:xfrm>
          <a:prstGeom prst="line">
            <a:avLst/>
          </a:prstGeom>
          <a:ln>
            <a:solidFill>
              <a:srgbClr val="FFFF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" name="Straight Connector 22"/>
          <p:cNvCxnSpPr/>
          <p:nvPr/>
        </p:nvCxnSpPr>
        <p:spPr>
          <a:xfrm>
            <a:off x="5189455" y="4250688"/>
            <a:ext cx="1073052" cy="238029"/>
          </a:xfrm>
          <a:prstGeom prst="line">
            <a:avLst/>
          </a:prstGeom>
          <a:ln>
            <a:solidFill>
              <a:srgbClr val="FFFF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Straight Connector 14"/>
          <p:cNvCxnSpPr/>
          <p:nvPr/>
        </p:nvCxnSpPr>
        <p:spPr>
          <a:xfrm flipV="1">
            <a:off x="4986780" y="608028"/>
            <a:ext cx="917541" cy="2079789"/>
          </a:xfrm>
          <a:prstGeom prst="line">
            <a:avLst/>
          </a:prstGeom>
          <a:ln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Straight Connector 16"/>
          <p:cNvCxnSpPr/>
          <p:nvPr/>
        </p:nvCxnSpPr>
        <p:spPr>
          <a:xfrm flipV="1">
            <a:off x="5574383" y="2931734"/>
            <a:ext cx="3428214" cy="243918"/>
          </a:xfrm>
          <a:prstGeom prst="line">
            <a:avLst/>
          </a:prstGeom>
          <a:ln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Rectangle 26"/>
          <p:cNvSpPr/>
          <p:nvPr/>
        </p:nvSpPr>
        <p:spPr>
          <a:xfrm>
            <a:off x="3831964" y="2720014"/>
            <a:ext cx="587603" cy="487835"/>
          </a:xfrm>
          <a:prstGeom prst="rect">
            <a:avLst/>
          </a:prstGeom>
          <a:noFill/>
          <a:ln w="12700"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srgbClr val="00B050"/>
              </a:solidFill>
            </a:endParaRPr>
          </a:p>
        </p:txBody>
      </p:sp>
      <p:cxnSp>
        <p:nvCxnSpPr>
          <p:cNvPr id="29" name="Straight Connector 28"/>
          <p:cNvCxnSpPr/>
          <p:nvPr/>
        </p:nvCxnSpPr>
        <p:spPr>
          <a:xfrm flipH="1" flipV="1">
            <a:off x="3522418" y="497263"/>
            <a:ext cx="897149" cy="2242589"/>
          </a:xfrm>
          <a:prstGeom prst="line">
            <a:avLst/>
          </a:prstGeom>
          <a:ln>
            <a:solidFill>
              <a:srgbClr val="002060"/>
            </a:solidFill>
          </a:ln>
        </p:spPr>
        <p:style>
          <a:lnRef idx="1">
            <a:schemeClr val="accent2"/>
          </a:lnRef>
          <a:fillRef idx="0">
            <a:schemeClr val="accent2"/>
          </a:fillRef>
          <a:effectRef idx="0">
            <a:schemeClr val="accent2"/>
          </a:effectRef>
          <a:fontRef idx="minor">
            <a:schemeClr val="tx1"/>
          </a:fontRef>
        </p:style>
      </p:cxnSp>
      <p:cxnSp>
        <p:nvCxnSpPr>
          <p:cNvPr id="31" name="Straight Connector 30"/>
          <p:cNvCxnSpPr/>
          <p:nvPr/>
        </p:nvCxnSpPr>
        <p:spPr>
          <a:xfrm flipH="1" flipV="1">
            <a:off x="128768" y="3042500"/>
            <a:ext cx="3703196" cy="165349"/>
          </a:xfrm>
          <a:prstGeom prst="line">
            <a:avLst/>
          </a:prstGeom>
          <a:ln>
            <a:solidFill>
              <a:srgbClr val="00206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4" name="TextBox 33"/>
          <p:cNvSpPr txBox="1"/>
          <p:nvPr/>
        </p:nvSpPr>
        <p:spPr>
          <a:xfrm>
            <a:off x="2886262" y="20320"/>
            <a:ext cx="285046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ZA" sz="2400" b="1" dirty="0">
                <a:solidFill>
                  <a:srgbClr val="002060"/>
                </a:solidFill>
              </a:rPr>
              <a:t>HiPIMS NbN Films</a:t>
            </a:r>
            <a:endParaRPr lang="en-GB" sz="2400" b="1" dirty="0">
              <a:solidFill>
                <a:srgbClr val="00206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3078404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>
              <a:defRPr/>
            </a:pPr>
            <a:fld id="{B2CC0D8E-85D2-4C10-AE43-3D2A53E67279}" type="slidenum">
              <a:rPr lang="de-DE" altLang="de-DE" smtClean="0"/>
              <a:pPr>
                <a:defRPr/>
              </a:pPr>
              <a:t>2</a:t>
            </a:fld>
            <a:endParaRPr lang="de-DE" altLang="de-DE" dirty="0"/>
          </a:p>
        </p:txBody>
      </p:sp>
      <p:graphicFrame>
        <p:nvGraphicFramePr>
          <p:cNvPr id="5" name="Chart 4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742207699"/>
              </p:ext>
            </p:extLst>
          </p:nvPr>
        </p:nvGraphicFramePr>
        <p:xfrm>
          <a:off x="298450" y="2904566"/>
          <a:ext cx="4270151" cy="285991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6" name="Chart 5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189018918"/>
              </p:ext>
            </p:extLst>
          </p:nvPr>
        </p:nvGraphicFramePr>
        <p:xfrm>
          <a:off x="4697073" y="2904566"/>
          <a:ext cx="4270150" cy="285991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10" name="Date Placeholder 1"/>
          <p:cNvSpPr>
            <a:spLocks noGrp="1"/>
          </p:cNvSpPr>
          <p:nvPr>
            <p:ph type="dt" sz="half" idx="10"/>
          </p:nvPr>
        </p:nvSpPr>
        <p:spPr>
          <a:xfrm>
            <a:off x="6761163" y="6513513"/>
            <a:ext cx="2408237" cy="304800"/>
          </a:xfrm>
        </p:spPr>
        <p:txBody>
          <a:bodyPr/>
          <a:lstStyle/>
          <a:p>
            <a:pPr>
              <a:defRPr/>
            </a:pPr>
            <a:r>
              <a:rPr lang="de-DE" dirty="0" smtClean="0"/>
              <a:t>               S. Leith, </a:t>
            </a:r>
            <a:fld id="{415800F4-B5E0-4963-96AC-FCBDDC117056}" type="datetime1">
              <a:rPr lang="de-DE" smtClean="0"/>
              <a:t>25.02.2021</a:t>
            </a:fld>
            <a:endParaRPr lang="en-US" altLang="zh-CN" dirty="0"/>
          </a:p>
        </p:txBody>
      </p:sp>
      <p:sp>
        <p:nvSpPr>
          <p:cNvPr id="11" name="TextBox 10"/>
          <p:cNvSpPr txBox="1"/>
          <p:nvPr/>
        </p:nvSpPr>
        <p:spPr>
          <a:xfrm>
            <a:off x="298450" y="681318"/>
            <a:ext cx="6813084" cy="206210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ZA" dirty="0" smtClean="0"/>
              <a:t>Specific trends observable in surface roughness. </a:t>
            </a:r>
            <a:r>
              <a:rPr lang="en-ZA" dirty="0" smtClean="0">
                <a:solidFill>
                  <a:srgbClr val="FF0000"/>
                </a:solidFill>
              </a:rPr>
              <a:t>Decrease</a:t>
            </a:r>
            <a:r>
              <a:rPr lang="en-ZA" dirty="0" smtClean="0"/>
              <a:t> seen with:</a:t>
            </a:r>
          </a:p>
          <a:p>
            <a:pPr marL="742950" lvl="1" indent="-285750">
              <a:buFont typeface="Arial" panose="020B0604020202020204" pitchFamily="34" charset="0"/>
              <a:buChar char="•"/>
            </a:pPr>
            <a:r>
              <a:rPr lang="en-ZA" dirty="0" smtClean="0"/>
              <a:t>Increased Cathode Power</a:t>
            </a:r>
          </a:p>
          <a:p>
            <a:pPr marL="742950" lvl="1" indent="-285750">
              <a:buFont typeface="Arial" panose="020B0604020202020204" pitchFamily="34" charset="0"/>
              <a:buChar char="•"/>
            </a:pPr>
            <a:r>
              <a:rPr lang="en-ZA" dirty="0" smtClean="0"/>
              <a:t>Increased N</a:t>
            </a:r>
            <a:r>
              <a:rPr lang="en-ZA" baseline="-25000" dirty="0" smtClean="0"/>
              <a:t>2</a:t>
            </a:r>
            <a:r>
              <a:rPr lang="en-ZA" dirty="0" smtClean="0"/>
              <a:t>%</a:t>
            </a:r>
          </a:p>
          <a:p>
            <a:pPr marL="742950" lvl="1" indent="-285750">
              <a:buFont typeface="Arial" panose="020B0604020202020204" pitchFamily="34" charset="0"/>
              <a:buChar char="•"/>
            </a:pPr>
            <a:r>
              <a:rPr lang="en-ZA" dirty="0" smtClean="0"/>
              <a:t>Decreased deposition pressure</a:t>
            </a:r>
          </a:p>
          <a:p>
            <a:pPr marL="742950" lvl="1" indent="-285750">
              <a:buFont typeface="Arial" panose="020B0604020202020204" pitchFamily="34" charset="0"/>
              <a:buChar char="•"/>
            </a:pPr>
            <a:endParaRPr lang="en-ZA" dirty="0"/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ZA" dirty="0" smtClean="0"/>
              <a:t>Related to NbN phase formation and subsequent grain morphology</a:t>
            </a:r>
          </a:p>
          <a:p>
            <a:endParaRPr lang="en-ZA" dirty="0"/>
          </a:p>
          <a:p>
            <a:endParaRPr lang="en-GB" dirty="0"/>
          </a:p>
        </p:txBody>
      </p:sp>
      <p:sp>
        <p:nvSpPr>
          <p:cNvPr id="12" name="TextBox 11"/>
          <p:cNvSpPr txBox="1"/>
          <p:nvPr/>
        </p:nvSpPr>
        <p:spPr>
          <a:xfrm>
            <a:off x="3592596" y="17930"/>
            <a:ext cx="1962397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ZA" sz="2400" b="1" dirty="0" smtClean="0">
                <a:solidFill>
                  <a:srgbClr val="002060"/>
                </a:solidFill>
              </a:rPr>
              <a:t>HiPIMS NbN</a:t>
            </a:r>
            <a:endParaRPr lang="en-GB" sz="2400" b="1" dirty="0">
              <a:solidFill>
                <a:srgbClr val="00206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8441573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>
              <a:defRPr/>
            </a:pPr>
            <a:fld id="{B2CC0D8E-85D2-4C10-AE43-3D2A53E67279}" type="slidenum">
              <a:rPr lang="de-DE" altLang="de-DE" smtClean="0"/>
              <a:pPr>
                <a:defRPr/>
              </a:pPr>
              <a:t>3</a:t>
            </a:fld>
            <a:endParaRPr lang="de-DE" altLang="de-DE" dirty="0"/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28247" y="1595718"/>
            <a:ext cx="2705482" cy="4266437"/>
          </a:xfrm>
          <a:prstGeom prst="rect">
            <a:avLst/>
          </a:prstGeom>
        </p:spPr>
      </p:pic>
      <p:sp>
        <p:nvSpPr>
          <p:cNvPr id="10" name="TextBox 9"/>
          <p:cNvSpPr txBox="1"/>
          <p:nvPr/>
        </p:nvSpPr>
        <p:spPr>
          <a:xfrm>
            <a:off x="1290190" y="5978905"/>
            <a:ext cx="72006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ZA" dirty="0" smtClean="0">
                <a:solidFill>
                  <a:srgbClr val="002060"/>
                </a:solidFill>
              </a:rPr>
              <a:t>300W</a:t>
            </a:r>
            <a:endParaRPr lang="en-GB" dirty="0">
              <a:solidFill>
                <a:srgbClr val="002060"/>
              </a:solidFill>
            </a:endParaRPr>
          </a:p>
        </p:txBody>
      </p:sp>
      <p:sp>
        <p:nvSpPr>
          <p:cNvPr id="14" name="Date Placeholder 1"/>
          <p:cNvSpPr>
            <a:spLocks noGrp="1"/>
          </p:cNvSpPr>
          <p:nvPr>
            <p:ph type="dt" sz="half" idx="10"/>
          </p:nvPr>
        </p:nvSpPr>
        <p:spPr>
          <a:xfrm>
            <a:off x="6761163" y="6513513"/>
            <a:ext cx="2408237" cy="304800"/>
          </a:xfrm>
        </p:spPr>
        <p:txBody>
          <a:bodyPr/>
          <a:lstStyle/>
          <a:p>
            <a:pPr>
              <a:defRPr/>
            </a:pPr>
            <a:r>
              <a:rPr lang="de-DE" dirty="0" smtClean="0"/>
              <a:t>               S. Leith, </a:t>
            </a:r>
            <a:fld id="{415800F4-B5E0-4963-96AC-FCBDDC117056}" type="datetime1">
              <a:rPr lang="de-DE" smtClean="0"/>
              <a:t>25.02.2021</a:t>
            </a:fld>
            <a:endParaRPr lang="en-US" altLang="zh-CN" dirty="0"/>
          </a:p>
        </p:txBody>
      </p:sp>
      <p:sp>
        <p:nvSpPr>
          <p:cNvPr id="15" name="TextBox 14"/>
          <p:cNvSpPr txBox="1"/>
          <p:nvPr/>
        </p:nvSpPr>
        <p:spPr>
          <a:xfrm>
            <a:off x="3592596" y="17930"/>
            <a:ext cx="1962397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ZA" sz="2400" b="1" dirty="0" smtClean="0">
                <a:solidFill>
                  <a:srgbClr val="002060"/>
                </a:solidFill>
              </a:rPr>
              <a:t>HiPIMS NbN</a:t>
            </a:r>
            <a:endParaRPr lang="en-GB" sz="2400" b="1" dirty="0">
              <a:solidFill>
                <a:srgbClr val="00206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891344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>
              <a:defRPr/>
            </a:pPr>
            <a:fld id="{B2CC0D8E-85D2-4C10-AE43-3D2A53E67279}" type="slidenum">
              <a:rPr lang="de-DE" altLang="de-DE" smtClean="0"/>
              <a:pPr>
                <a:defRPr/>
              </a:pPr>
              <a:t>4</a:t>
            </a:fld>
            <a:endParaRPr lang="de-DE" altLang="de-DE" dirty="0"/>
          </a:p>
        </p:txBody>
      </p:sp>
      <p:pic>
        <p:nvPicPr>
          <p:cNvPr id="6" name="Picture 5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247815" y="1595717"/>
            <a:ext cx="2705482" cy="4266437"/>
          </a:xfrm>
          <a:prstGeom prst="rect">
            <a:avLst/>
          </a:prstGeom>
        </p:spPr>
      </p:pic>
      <p:pic>
        <p:nvPicPr>
          <p:cNvPr id="7" name="Picture 6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28247" y="1595718"/>
            <a:ext cx="2705482" cy="4266437"/>
          </a:xfrm>
          <a:prstGeom prst="rect">
            <a:avLst/>
          </a:prstGeom>
        </p:spPr>
      </p:pic>
      <p:sp>
        <p:nvSpPr>
          <p:cNvPr id="10" name="TextBox 9"/>
          <p:cNvSpPr txBox="1"/>
          <p:nvPr/>
        </p:nvSpPr>
        <p:spPr>
          <a:xfrm>
            <a:off x="1290190" y="5978905"/>
            <a:ext cx="72006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ZA" dirty="0" smtClean="0">
                <a:solidFill>
                  <a:srgbClr val="002060"/>
                </a:solidFill>
              </a:rPr>
              <a:t>300W</a:t>
            </a:r>
            <a:endParaRPr lang="en-GB" dirty="0">
              <a:solidFill>
                <a:srgbClr val="002060"/>
              </a:solidFill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4309972" y="5978905"/>
            <a:ext cx="72006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ZA" dirty="0" smtClean="0">
                <a:solidFill>
                  <a:srgbClr val="002060"/>
                </a:solidFill>
              </a:rPr>
              <a:t>400W</a:t>
            </a:r>
            <a:endParaRPr lang="en-GB" dirty="0">
              <a:solidFill>
                <a:srgbClr val="002060"/>
              </a:solidFill>
            </a:endParaRPr>
          </a:p>
        </p:txBody>
      </p:sp>
      <p:sp>
        <p:nvSpPr>
          <p:cNvPr id="14" name="Date Placeholder 1"/>
          <p:cNvSpPr>
            <a:spLocks noGrp="1"/>
          </p:cNvSpPr>
          <p:nvPr>
            <p:ph type="dt" sz="half" idx="10"/>
          </p:nvPr>
        </p:nvSpPr>
        <p:spPr>
          <a:xfrm>
            <a:off x="6761163" y="6513513"/>
            <a:ext cx="2408237" cy="304800"/>
          </a:xfrm>
        </p:spPr>
        <p:txBody>
          <a:bodyPr/>
          <a:lstStyle/>
          <a:p>
            <a:pPr>
              <a:defRPr/>
            </a:pPr>
            <a:r>
              <a:rPr lang="de-DE" dirty="0" smtClean="0"/>
              <a:t>               S. Leith, </a:t>
            </a:r>
            <a:fld id="{415800F4-B5E0-4963-96AC-FCBDDC117056}" type="datetime1">
              <a:rPr lang="de-DE" smtClean="0"/>
              <a:t>25.02.2021</a:t>
            </a:fld>
            <a:endParaRPr lang="en-US" altLang="zh-CN" dirty="0"/>
          </a:p>
        </p:txBody>
      </p:sp>
      <p:sp>
        <p:nvSpPr>
          <p:cNvPr id="15" name="TextBox 14"/>
          <p:cNvSpPr txBox="1"/>
          <p:nvPr/>
        </p:nvSpPr>
        <p:spPr>
          <a:xfrm>
            <a:off x="3592596" y="17930"/>
            <a:ext cx="1962397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ZA" sz="2400" b="1" dirty="0" smtClean="0">
                <a:solidFill>
                  <a:srgbClr val="002060"/>
                </a:solidFill>
              </a:rPr>
              <a:t>HiPIMS NbN</a:t>
            </a:r>
            <a:endParaRPr lang="en-GB" sz="2400" b="1" dirty="0">
              <a:solidFill>
                <a:srgbClr val="00206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1035331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>
              <a:defRPr/>
            </a:pPr>
            <a:fld id="{B2CC0D8E-85D2-4C10-AE43-3D2A53E67279}" type="slidenum">
              <a:rPr lang="de-DE" altLang="de-DE" smtClean="0"/>
              <a:pPr>
                <a:defRPr/>
              </a:pPr>
              <a:t>5</a:t>
            </a:fld>
            <a:endParaRPr lang="de-DE" altLang="de-DE" dirty="0"/>
          </a:p>
        </p:txBody>
      </p:sp>
      <p:pic>
        <p:nvPicPr>
          <p:cNvPr id="6" name="Picture 5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247815" y="1595717"/>
            <a:ext cx="2705482" cy="4266437"/>
          </a:xfrm>
          <a:prstGeom prst="rect">
            <a:avLst/>
          </a:prstGeom>
        </p:spPr>
      </p:pic>
      <p:pic>
        <p:nvPicPr>
          <p:cNvPr id="7" name="Picture 6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28247" y="1595718"/>
            <a:ext cx="2705482" cy="4266437"/>
          </a:xfrm>
          <a:prstGeom prst="rect">
            <a:avLst/>
          </a:prstGeom>
        </p:spPr>
      </p:pic>
      <p:sp>
        <p:nvSpPr>
          <p:cNvPr id="10" name="TextBox 9"/>
          <p:cNvSpPr txBox="1"/>
          <p:nvPr/>
        </p:nvSpPr>
        <p:spPr>
          <a:xfrm>
            <a:off x="1290190" y="5978905"/>
            <a:ext cx="72006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ZA" dirty="0" smtClean="0">
                <a:solidFill>
                  <a:srgbClr val="002060"/>
                </a:solidFill>
              </a:rPr>
              <a:t>300W</a:t>
            </a:r>
            <a:endParaRPr lang="en-GB" dirty="0">
              <a:solidFill>
                <a:srgbClr val="002060"/>
              </a:solidFill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4309972" y="5978905"/>
            <a:ext cx="72006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ZA" dirty="0" smtClean="0">
                <a:solidFill>
                  <a:srgbClr val="002060"/>
                </a:solidFill>
              </a:rPr>
              <a:t>400W</a:t>
            </a:r>
            <a:endParaRPr lang="en-GB" dirty="0">
              <a:solidFill>
                <a:srgbClr val="002060"/>
              </a:solidFill>
            </a:endParaRPr>
          </a:p>
        </p:txBody>
      </p:sp>
      <p:pic>
        <p:nvPicPr>
          <p:cNvPr id="12" name="Picture 11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267383" y="967801"/>
            <a:ext cx="2667793" cy="4894354"/>
          </a:xfrm>
          <a:prstGeom prst="rect">
            <a:avLst/>
          </a:prstGeom>
        </p:spPr>
      </p:pic>
      <p:sp>
        <p:nvSpPr>
          <p:cNvPr id="13" name="TextBox 12"/>
          <p:cNvSpPr txBox="1"/>
          <p:nvPr/>
        </p:nvSpPr>
        <p:spPr>
          <a:xfrm>
            <a:off x="6989936" y="5978905"/>
            <a:ext cx="151836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ZA" dirty="0" smtClean="0">
                <a:solidFill>
                  <a:srgbClr val="002060"/>
                </a:solidFill>
              </a:rPr>
              <a:t>Substrate Bias</a:t>
            </a:r>
            <a:endParaRPr lang="en-GB" dirty="0">
              <a:solidFill>
                <a:srgbClr val="002060"/>
              </a:solidFill>
            </a:endParaRPr>
          </a:p>
        </p:txBody>
      </p:sp>
      <p:sp>
        <p:nvSpPr>
          <p:cNvPr id="14" name="Date Placeholder 1"/>
          <p:cNvSpPr>
            <a:spLocks noGrp="1"/>
          </p:cNvSpPr>
          <p:nvPr>
            <p:ph type="dt" sz="half" idx="10"/>
          </p:nvPr>
        </p:nvSpPr>
        <p:spPr>
          <a:xfrm>
            <a:off x="6761163" y="6513513"/>
            <a:ext cx="2408237" cy="304800"/>
          </a:xfrm>
        </p:spPr>
        <p:txBody>
          <a:bodyPr/>
          <a:lstStyle/>
          <a:p>
            <a:pPr>
              <a:defRPr/>
            </a:pPr>
            <a:r>
              <a:rPr lang="de-DE" dirty="0" smtClean="0"/>
              <a:t>               S. Leith, </a:t>
            </a:r>
            <a:fld id="{415800F4-B5E0-4963-96AC-FCBDDC117056}" type="datetime1">
              <a:rPr lang="de-DE" smtClean="0"/>
              <a:t>25.02.2021</a:t>
            </a:fld>
            <a:endParaRPr lang="en-US" altLang="zh-CN" dirty="0"/>
          </a:p>
        </p:txBody>
      </p:sp>
      <p:sp>
        <p:nvSpPr>
          <p:cNvPr id="15" name="TextBox 14"/>
          <p:cNvSpPr txBox="1"/>
          <p:nvPr/>
        </p:nvSpPr>
        <p:spPr>
          <a:xfrm>
            <a:off x="3592596" y="17930"/>
            <a:ext cx="1962397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ZA" sz="2400" b="1" dirty="0" smtClean="0">
                <a:solidFill>
                  <a:srgbClr val="002060"/>
                </a:solidFill>
              </a:rPr>
              <a:t>HiPIMS NbN</a:t>
            </a:r>
            <a:endParaRPr lang="en-GB" sz="2400" b="1" dirty="0">
              <a:solidFill>
                <a:srgbClr val="00206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3463466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>
              <a:defRPr/>
            </a:pPr>
            <a:fld id="{B2CC0D8E-85D2-4C10-AE43-3D2A53E67279}" type="slidenum">
              <a:rPr lang="de-DE" altLang="de-DE" smtClean="0"/>
              <a:pPr>
                <a:defRPr/>
              </a:pPr>
              <a:t>6</a:t>
            </a:fld>
            <a:endParaRPr lang="de-DE" altLang="de-DE" dirty="0"/>
          </a:p>
        </p:txBody>
      </p:sp>
      <p:sp>
        <p:nvSpPr>
          <p:cNvPr id="4" name="TextBox 3"/>
          <p:cNvSpPr txBox="1"/>
          <p:nvPr/>
        </p:nvSpPr>
        <p:spPr>
          <a:xfrm>
            <a:off x="3592596" y="17930"/>
            <a:ext cx="1962397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ZA" sz="2400" b="1" dirty="0" smtClean="0">
                <a:solidFill>
                  <a:srgbClr val="002060"/>
                </a:solidFill>
              </a:rPr>
              <a:t>HiPIMS NbN</a:t>
            </a:r>
            <a:endParaRPr lang="en-GB" sz="2400" b="1" dirty="0">
              <a:solidFill>
                <a:srgbClr val="002060"/>
              </a:solidFill>
            </a:endParaRPr>
          </a:p>
        </p:txBody>
      </p:sp>
      <p:sp>
        <p:nvSpPr>
          <p:cNvPr id="6" name="Date Placeholder 1"/>
          <p:cNvSpPr>
            <a:spLocks noGrp="1"/>
          </p:cNvSpPr>
          <p:nvPr>
            <p:ph type="dt" sz="half" idx="10"/>
          </p:nvPr>
        </p:nvSpPr>
        <p:spPr>
          <a:xfrm>
            <a:off x="6761163" y="6513513"/>
            <a:ext cx="2408237" cy="304800"/>
          </a:xfrm>
        </p:spPr>
        <p:txBody>
          <a:bodyPr/>
          <a:lstStyle/>
          <a:p>
            <a:pPr>
              <a:defRPr/>
            </a:pPr>
            <a:r>
              <a:rPr lang="de-DE" dirty="0" smtClean="0"/>
              <a:t>               S. Leith, </a:t>
            </a:r>
            <a:fld id="{415800F4-B5E0-4963-96AC-FCBDDC117056}" type="datetime1">
              <a:rPr lang="de-DE" smtClean="0"/>
              <a:t>25.02.2021</a:t>
            </a:fld>
            <a:endParaRPr lang="en-US" altLang="zh-CN" dirty="0"/>
          </a:p>
        </p:txBody>
      </p:sp>
      <p:graphicFrame>
        <p:nvGraphicFramePr>
          <p:cNvPr id="7" name="Chart 6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67633203"/>
              </p:ext>
            </p:extLst>
          </p:nvPr>
        </p:nvGraphicFramePr>
        <p:xfrm>
          <a:off x="1692936" y="1981322"/>
          <a:ext cx="5761716" cy="404087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10" name="TextBox 9"/>
          <p:cNvSpPr txBox="1"/>
          <p:nvPr/>
        </p:nvSpPr>
        <p:spPr>
          <a:xfrm>
            <a:off x="298450" y="714172"/>
            <a:ext cx="7877221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ZA" dirty="0" smtClean="0"/>
              <a:t>Reliance of Transition temperature on Lattice Parameter. Shown by many authors.</a:t>
            </a:r>
          </a:p>
          <a:p>
            <a:pPr marL="742950" lvl="1" indent="-285750">
              <a:buFont typeface="Arial" panose="020B0604020202020204" pitchFamily="34" charset="0"/>
              <a:buChar char="•"/>
            </a:pPr>
            <a:r>
              <a:rPr lang="en-ZA" dirty="0" smtClean="0"/>
              <a:t>Large variability</a:t>
            </a:r>
          </a:p>
          <a:p>
            <a:pPr marL="742950" lvl="1" indent="-285750">
              <a:buFont typeface="Arial" panose="020B0604020202020204" pitchFamily="34" charset="0"/>
              <a:buChar char="•"/>
            </a:pPr>
            <a:r>
              <a:rPr lang="en-ZA" dirty="0" smtClean="0"/>
              <a:t>Maximum apparent at ca, 4.4Å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98717582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>
              <a:defRPr/>
            </a:pPr>
            <a:fld id="{B2CC0D8E-85D2-4C10-AE43-3D2A53E67279}" type="slidenum">
              <a:rPr lang="de-DE" altLang="de-DE" smtClean="0"/>
              <a:pPr>
                <a:defRPr/>
              </a:pPr>
              <a:t>7</a:t>
            </a:fld>
            <a:endParaRPr lang="de-DE" altLang="de-DE" dirty="0"/>
          </a:p>
        </p:txBody>
      </p:sp>
      <p:pic>
        <p:nvPicPr>
          <p:cNvPr id="4" name="Picture 3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44608" y="2025745"/>
            <a:ext cx="3902403" cy="4128116"/>
          </a:xfrm>
          <a:prstGeom prst="rect">
            <a:avLst/>
          </a:prstGeom>
        </p:spPr>
      </p:pic>
      <p:sp>
        <p:nvSpPr>
          <p:cNvPr id="5" name="TextBox 4"/>
          <p:cNvSpPr txBox="1"/>
          <p:nvPr/>
        </p:nvSpPr>
        <p:spPr>
          <a:xfrm>
            <a:off x="3900343" y="26895"/>
            <a:ext cx="156805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ZA" sz="2400" b="1" dirty="0">
                <a:solidFill>
                  <a:srgbClr val="002060"/>
                </a:solidFill>
              </a:rPr>
              <a:t>SIS </a:t>
            </a:r>
            <a:r>
              <a:rPr lang="en-ZA" sz="2400" b="1" dirty="0" smtClean="0">
                <a:solidFill>
                  <a:srgbClr val="002060"/>
                </a:solidFill>
              </a:rPr>
              <a:t>Films</a:t>
            </a:r>
            <a:endParaRPr lang="en-GB" sz="2400" b="1" dirty="0">
              <a:solidFill>
                <a:srgbClr val="002060"/>
              </a:solidFill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439271" y="779929"/>
            <a:ext cx="5235729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ZA" dirty="0" smtClean="0"/>
              <a:t>Final series of HiPIMS SIS films deposited</a:t>
            </a:r>
          </a:p>
          <a:p>
            <a:pPr marL="742950" lvl="1" indent="-285750">
              <a:buFont typeface="Arial" panose="020B0604020202020204" pitchFamily="34" charset="0"/>
              <a:buChar char="•"/>
            </a:pPr>
            <a:r>
              <a:rPr lang="en-ZA" dirty="0" smtClean="0"/>
              <a:t>AlN thickness of 8nm (4off) and 30nm (3off)</a:t>
            </a:r>
          </a:p>
          <a:p>
            <a:pPr marL="742950" lvl="1" indent="-285750">
              <a:buFont typeface="Arial" panose="020B0604020202020204" pitchFamily="34" charset="0"/>
              <a:buChar char="•"/>
            </a:pPr>
            <a:r>
              <a:rPr lang="en-ZA" dirty="0" smtClean="0"/>
              <a:t>NbN thickness varied as before (100 to 200nm)</a:t>
            </a:r>
            <a:endParaRPr lang="en-GB" dirty="0"/>
          </a:p>
        </p:txBody>
      </p:sp>
      <p:sp>
        <p:nvSpPr>
          <p:cNvPr id="7" name="Date Placeholder 1"/>
          <p:cNvSpPr>
            <a:spLocks noGrp="1"/>
          </p:cNvSpPr>
          <p:nvPr>
            <p:ph type="dt" sz="half" idx="10"/>
          </p:nvPr>
        </p:nvSpPr>
        <p:spPr>
          <a:xfrm>
            <a:off x="6761163" y="6513513"/>
            <a:ext cx="2408237" cy="304800"/>
          </a:xfrm>
        </p:spPr>
        <p:txBody>
          <a:bodyPr/>
          <a:lstStyle/>
          <a:p>
            <a:pPr>
              <a:defRPr/>
            </a:pPr>
            <a:r>
              <a:rPr lang="de-DE" dirty="0" smtClean="0"/>
              <a:t>               S. Leith, </a:t>
            </a:r>
            <a:fld id="{415800F4-B5E0-4963-96AC-FCBDDC117056}" type="datetime1">
              <a:rPr lang="de-DE" smtClean="0"/>
              <a:t>25.02.2021</a:t>
            </a:fld>
            <a:endParaRPr lang="en-US" altLang="zh-CN" dirty="0"/>
          </a:p>
        </p:txBody>
      </p:sp>
      <p:sp>
        <p:nvSpPr>
          <p:cNvPr id="8" name="TextBox 7"/>
          <p:cNvSpPr txBox="1"/>
          <p:nvPr/>
        </p:nvSpPr>
        <p:spPr>
          <a:xfrm>
            <a:off x="6553200" y="2922494"/>
            <a:ext cx="889987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ZA" dirty="0" smtClean="0">
                <a:solidFill>
                  <a:srgbClr val="002060"/>
                </a:solidFill>
              </a:rPr>
              <a:t>Original</a:t>
            </a:r>
            <a:endParaRPr lang="en-GB" dirty="0">
              <a:solidFill>
                <a:srgbClr val="002060"/>
              </a:solidFill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6553200" y="3920526"/>
            <a:ext cx="151823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ZA" dirty="0" smtClean="0">
                <a:solidFill>
                  <a:srgbClr val="002060"/>
                </a:solidFill>
              </a:rPr>
              <a:t>SIS – 8nm AlN</a:t>
            </a:r>
            <a:endParaRPr lang="en-GB" dirty="0">
              <a:solidFill>
                <a:srgbClr val="002060"/>
              </a:solidFill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6553200" y="4918558"/>
            <a:ext cx="163205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ZA" dirty="0" smtClean="0">
                <a:solidFill>
                  <a:srgbClr val="002060"/>
                </a:solidFill>
              </a:rPr>
              <a:t>SIS – 30nm AlN</a:t>
            </a:r>
            <a:endParaRPr lang="en-GB" dirty="0">
              <a:solidFill>
                <a:srgbClr val="00206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5809436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>
              <a:defRPr/>
            </a:pPr>
            <a:fld id="{B2CC0D8E-85D2-4C10-AE43-3D2A53E67279}" type="slidenum">
              <a:rPr lang="de-DE" altLang="de-DE" smtClean="0"/>
              <a:pPr>
                <a:defRPr/>
              </a:pPr>
              <a:t>8</a:t>
            </a:fld>
            <a:endParaRPr lang="de-DE" altLang="de-DE" dirty="0"/>
          </a:p>
        </p:txBody>
      </p:sp>
      <p:grpSp>
        <p:nvGrpSpPr>
          <p:cNvPr id="5" name="Group 4"/>
          <p:cNvGrpSpPr/>
          <p:nvPr/>
        </p:nvGrpSpPr>
        <p:grpSpPr>
          <a:xfrm>
            <a:off x="113810" y="1219569"/>
            <a:ext cx="2168121" cy="1460942"/>
            <a:chOff x="1448792" y="613463"/>
            <a:chExt cx="2301417" cy="1550761"/>
          </a:xfrm>
        </p:grpSpPr>
        <p:pic>
          <p:nvPicPr>
            <p:cNvPr id="26" name="Picture 25"/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448792" y="617148"/>
              <a:ext cx="2301417" cy="1547076"/>
            </a:xfrm>
            <a:prstGeom prst="rect">
              <a:avLst/>
            </a:prstGeom>
            <a:ln w="3175">
              <a:solidFill>
                <a:schemeClr val="tx1"/>
              </a:solidFill>
            </a:ln>
          </p:spPr>
        </p:pic>
        <p:sp>
          <p:nvSpPr>
            <p:cNvPr id="27" name="TextBox 26"/>
            <p:cNvSpPr txBox="1"/>
            <p:nvPr/>
          </p:nvSpPr>
          <p:spPr>
            <a:xfrm>
              <a:off x="1448792" y="613463"/>
              <a:ext cx="417221" cy="3266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ZA" sz="1400" dirty="0" smtClean="0">
                  <a:solidFill>
                    <a:schemeClr val="bg1"/>
                  </a:solidFill>
                  <a:latin typeface="Palatino Linotype" panose="02040502050505030304" pitchFamily="18" charset="0"/>
                </a:rPr>
                <a:t>(1)</a:t>
              </a:r>
              <a:endParaRPr lang="en-GB" sz="1400" dirty="0">
                <a:solidFill>
                  <a:schemeClr val="bg1"/>
                </a:solidFill>
                <a:latin typeface="Palatino Linotype" panose="02040502050505030304" pitchFamily="18" charset="0"/>
              </a:endParaRPr>
            </a:p>
          </p:txBody>
        </p:sp>
      </p:grpSp>
      <p:grpSp>
        <p:nvGrpSpPr>
          <p:cNvPr id="6" name="Group 5"/>
          <p:cNvGrpSpPr/>
          <p:nvPr/>
        </p:nvGrpSpPr>
        <p:grpSpPr>
          <a:xfrm>
            <a:off x="6790711" y="1219569"/>
            <a:ext cx="2178634" cy="1466642"/>
            <a:chOff x="1448792" y="2211438"/>
            <a:chExt cx="2301417" cy="1556811"/>
          </a:xfrm>
        </p:grpSpPr>
        <p:pic>
          <p:nvPicPr>
            <p:cNvPr id="24" name="Picture 23"/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448792" y="2212933"/>
              <a:ext cx="2301417" cy="1555316"/>
            </a:xfrm>
            <a:prstGeom prst="rect">
              <a:avLst/>
            </a:prstGeom>
            <a:ln w="3175">
              <a:solidFill>
                <a:schemeClr val="tx1"/>
              </a:solidFill>
            </a:ln>
          </p:spPr>
        </p:pic>
        <p:sp>
          <p:nvSpPr>
            <p:cNvPr id="25" name="TextBox 24"/>
            <p:cNvSpPr txBox="1"/>
            <p:nvPr/>
          </p:nvSpPr>
          <p:spPr>
            <a:xfrm>
              <a:off x="1448792" y="2211438"/>
              <a:ext cx="415208" cy="3266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ZA" sz="1400" dirty="0" smtClean="0">
                  <a:solidFill>
                    <a:schemeClr val="bg1"/>
                  </a:solidFill>
                  <a:latin typeface="Palatino Linotype" panose="02040502050505030304" pitchFamily="18" charset="0"/>
                </a:rPr>
                <a:t>(3)</a:t>
              </a:r>
              <a:endParaRPr lang="en-GB" sz="1400" dirty="0">
                <a:solidFill>
                  <a:schemeClr val="bg1"/>
                </a:solidFill>
                <a:latin typeface="Palatino Linotype" panose="02040502050505030304" pitchFamily="18" charset="0"/>
              </a:endParaRPr>
            </a:p>
          </p:txBody>
        </p:sp>
      </p:grpSp>
      <p:grpSp>
        <p:nvGrpSpPr>
          <p:cNvPr id="7" name="Group 6"/>
          <p:cNvGrpSpPr/>
          <p:nvPr/>
        </p:nvGrpSpPr>
        <p:grpSpPr>
          <a:xfrm>
            <a:off x="103297" y="2720904"/>
            <a:ext cx="2178634" cy="1468025"/>
            <a:chOff x="8561775" y="613464"/>
            <a:chExt cx="2312576" cy="1558279"/>
          </a:xfrm>
        </p:grpSpPr>
        <p:pic>
          <p:nvPicPr>
            <p:cNvPr id="22" name="Picture 21"/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8561775" y="613464"/>
              <a:ext cx="2312576" cy="1558279"/>
            </a:xfrm>
            <a:prstGeom prst="rect">
              <a:avLst/>
            </a:prstGeom>
            <a:ln w="3175">
              <a:solidFill>
                <a:schemeClr val="tx1"/>
              </a:solidFill>
            </a:ln>
          </p:spPr>
        </p:pic>
        <p:sp>
          <p:nvSpPr>
            <p:cNvPr id="23" name="TextBox 22"/>
            <p:cNvSpPr txBox="1"/>
            <p:nvPr/>
          </p:nvSpPr>
          <p:spPr>
            <a:xfrm>
              <a:off x="8564751" y="619488"/>
              <a:ext cx="417221" cy="3266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ZA" sz="1400" dirty="0" smtClean="0">
                  <a:solidFill>
                    <a:schemeClr val="bg1"/>
                  </a:solidFill>
                  <a:latin typeface="Palatino Linotype" panose="02040502050505030304" pitchFamily="18" charset="0"/>
                </a:rPr>
                <a:t>(2)</a:t>
              </a:r>
              <a:endParaRPr lang="en-GB" sz="1400" dirty="0">
                <a:solidFill>
                  <a:schemeClr val="bg1"/>
                </a:solidFill>
                <a:latin typeface="Palatino Linotype" panose="02040502050505030304" pitchFamily="18" charset="0"/>
              </a:endParaRPr>
            </a:p>
          </p:txBody>
        </p:sp>
      </p:grpSp>
      <p:grpSp>
        <p:nvGrpSpPr>
          <p:cNvPr id="8" name="Group 7"/>
          <p:cNvGrpSpPr/>
          <p:nvPr/>
        </p:nvGrpSpPr>
        <p:grpSpPr>
          <a:xfrm>
            <a:off x="6790711" y="2727143"/>
            <a:ext cx="2178634" cy="1466642"/>
            <a:chOff x="8561775" y="2212933"/>
            <a:chExt cx="2312576" cy="1550760"/>
          </a:xfrm>
        </p:grpSpPr>
        <p:pic>
          <p:nvPicPr>
            <p:cNvPr id="20" name="Picture 19"/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8561775" y="2212933"/>
              <a:ext cx="2312576" cy="1550760"/>
            </a:xfrm>
            <a:prstGeom prst="rect">
              <a:avLst/>
            </a:prstGeom>
            <a:ln w="3175">
              <a:solidFill>
                <a:schemeClr val="tx1"/>
              </a:solidFill>
            </a:ln>
          </p:spPr>
        </p:pic>
        <p:sp>
          <p:nvSpPr>
            <p:cNvPr id="21" name="TextBox 20"/>
            <p:cNvSpPr txBox="1"/>
            <p:nvPr/>
          </p:nvSpPr>
          <p:spPr>
            <a:xfrm>
              <a:off x="8564751" y="2217463"/>
              <a:ext cx="417221" cy="32542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ZA" sz="1400" dirty="0" smtClean="0">
                  <a:solidFill>
                    <a:schemeClr val="bg1"/>
                  </a:solidFill>
                  <a:latin typeface="Palatino Linotype" panose="02040502050505030304" pitchFamily="18" charset="0"/>
                </a:rPr>
                <a:t>(4)</a:t>
              </a:r>
              <a:endParaRPr lang="en-GB" sz="1400" dirty="0">
                <a:solidFill>
                  <a:schemeClr val="bg1"/>
                </a:solidFill>
                <a:latin typeface="Palatino Linotype" panose="02040502050505030304" pitchFamily="18" charset="0"/>
              </a:endParaRPr>
            </a:p>
          </p:txBody>
        </p:sp>
      </p:grpSp>
      <p:grpSp>
        <p:nvGrpSpPr>
          <p:cNvPr id="9" name="Group 8"/>
          <p:cNvGrpSpPr/>
          <p:nvPr/>
        </p:nvGrpSpPr>
        <p:grpSpPr>
          <a:xfrm>
            <a:off x="2326001" y="1219569"/>
            <a:ext cx="4419512" cy="2969360"/>
            <a:chOff x="3813925" y="613464"/>
            <a:chExt cx="4684134" cy="3150229"/>
          </a:xfrm>
        </p:grpSpPr>
        <p:pic>
          <p:nvPicPr>
            <p:cNvPr id="10" name="Picture 9"/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813925" y="613464"/>
              <a:ext cx="4684134" cy="3150229"/>
            </a:xfrm>
            <a:prstGeom prst="rect">
              <a:avLst/>
            </a:prstGeom>
            <a:ln w="3175">
              <a:solidFill>
                <a:schemeClr val="tx1"/>
              </a:solidFill>
            </a:ln>
          </p:spPr>
        </p:pic>
        <p:sp>
          <p:nvSpPr>
            <p:cNvPr id="11" name="Rectangle 10"/>
            <p:cNvSpPr/>
            <p:nvPr/>
          </p:nvSpPr>
          <p:spPr>
            <a:xfrm>
              <a:off x="5994083" y="2285845"/>
              <a:ext cx="233362" cy="166525"/>
            </a:xfrm>
            <a:prstGeom prst="rect">
              <a:avLst/>
            </a:prstGeom>
            <a:noFill/>
            <a:ln w="63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2" name="Rectangle 11"/>
            <p:cNvSpPr/>
            <p:nvPr/>
          </p:nvSpPr>
          <p:spPr>
            <a:xfrm>
              <a:off x="5232083" y="3339945"/>
              <a:ext cx="233362" cy="166525"/>
            </a:xfrm>
            <a:prstGeom prst="rect">
              <a:avLst/>
            </a:prstGeom>
            <a:noFill/>
            <a:ln w="63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3" name="Rectangle 12"/>
            <p:cNvSpPr/>
            <p:nvPr/>
          </p:nvSpPr>
          <p:spPr>
            <a:xfrm>
              <a:off x="6460810" y="1978651"/>
              <a:ext cx="233362" cy="166525"/>
            </a:xfrm>
            <a:prstGeom prst="rect">
              <a:avLst/>
            </a:prstGeom>
            <a:noFill/>
            <a:ln w="63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4" name="Rectangle 13"/>
            <p:cNvSpPr/>
            <p:nvPr/>
          </p:nvSpPr>
          <p:spPr>
            <a:xfrm>
              <a:off x="6601301" y="2925941"/>
              <a:ext cx="233362" cy="166525"/>
            </a:xfrm>
            <a:prstGeom prst="rect">
              <a:avLst/>
            </a:prstGeom>
            <a:noFill/>
            <a:ln w="63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6" name="TextBox 15"/>
            <p:cNvSpPr txBox="1"/>
            <p:nvPr/>
          </p:nvSpPr>
          <p:spPr>
            <a:xfrm>
              <a:off x="5744835" y="2232473"/>
              <a:ext cx="290866" cy="32652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ZA" sz="1400" dirty="0" smtClean="0">
                  <a:solidFill>
                    <a:srgbClr val="FF0000"/>
                  </a:solidFill>
                  <a:latin typeface="Palatino Linotype" panose="02040502050505030304" pitchFamily="18" charset="0"/>
                </a:rPr>
                <a:t>1</a:t>
              </a:r>
              <a:endParaRPr lang="en-GB" sz="1400" dirty="0">
                <a:solidFill>
                  <a:srgbClr val="FF0000"/>
                </a:solidFill>
                <a:latin typeface="Palatino Linotype" panose="02040502050505030304" pitchFamily="18" charset="0"/>
              </a:endParaRPr>
            </a:p>
          </p:txBody>
        </p:sp>
        <p:sp>
          <p:nvSpPr>
            <p:cNvPr id="17" name="TextBox 16"/>
            <p:cNvSpPr txBox="1"/>
            <p:nvPr/>
          </p:nvSpPr>
          <p:spPr>
            <a:xfrm>
              <a:off x="4988874" y="3274971"/>
              <a:ext cx="290866" cy="32652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ZA" sz="1400" dirty="0" smtClean="0">
                  <a:solidFill>
                    <a:srgbClr val="FF0000"/>
                  </a:solidFill>
                  <a:latin typeface="Palatino Linotype" panose="02040502050505030304" pitchFamily="18" charset="0"/>
                </a:rPr>
                <a:t>3</a:t>
              </a:r>
              <a:endParaRPr lang="en-GB" sz="1400" dirty="0">
                <a:solidFill>
                  <a:srgbClr val="FF0000"/>
                </a:solidFill>
                <a:latin typeface="Palatino Linotype" panose="02040502050505030304" pitchFamily="18" charset="0"/>
              </a:endParaRPr>
            </a:p>
          </p:txBody>
        </p:sp>
        <p:sp>
          <p:nvSpPr>
            <p:cNvPr id="18" name="TextBox 17"/>
            <p:cNvSpPr txBox="1"/>
            <p:nvPr/>
          </p:nvSpPr>
          <p:spPr>
            <a:xfrm>
              <a:off x="6219491" y="1924407"/>
              <a:ext cx="290866" cy="32652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ZA" sz="1400" dirty="0" smtClean="0">
                  <a:solidFill>
                    <a:srgbClr val="FF0000"/>
                  </a:solidFill>
                  <a:latin typeface="Palatino Linotype" panose="02040502050505030304" pitchFamily="18" charset="0"/>
                </a:rPr>
                <a:t>2</a:t>
              </a:r>
              <a:endParaRPr lang="en-GB" sz="1400" dirty="0">
                <a:solidFill>
                  <a:srgbClr val="FF0000"/>
                </a:solidFill>
                <a:latin typeface="Palatino Linotype" panose="02040502050505030304" pitchFamily="18" charset="0"/>
              </a:endParaRPr>
            </a:p>
          </p:txBody>
        </p:sp>
        <p:sp>
          <p:nvSpPr>
            <p:cNvPr id="19" name="TextBox 18"/>
            <p:cNvSpPr txBox="1"/>
            <p:nvPr/>
          </p:nvSpPr>
          <p:spPr>
            <a:xfrm>
              <a:off x="6358727" y="2862859"/>
              <a:ext cx="290866" cy="32652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ZA" sz="1400" dirty="0" smtClean="0">
                  <a:solidFill>
                    <a:srgbClr val="FF0000"/>
                  </a:solidFill>
                  <a:latin typeface="Palatino Linotype" panose="02040502050505030304" pitchFamily="18" charset="0"/>
                </a:rPr>
                <a:t>4</a:t>
              </a:r>
              <a:endParaRPr lang="en-GB" sz="1400" dirty="0">
                <a:solidFill>
                  <a:srgbClr val="FF0000"/>
                </a:solidFill>
                <a:latin typeface="Palatino Linotype" panose="02040502050505030304" pitchFamily="18" charset="0"/>
              </a:endParaRPr>
            </a:p>
          </p:txBody>
        </p:sp>
      </p:grpSp>
      <p:sp>
        <p:nvSpPr>
          <p:cNvPr id="28" name="TextBox 27"/>
          <p:cNvSpPr txBox="1"/>
          <p:nvPr/>
        </p:nvSpPr>
        <p:spPr>
          <a:xfrm>
            <a:off x="179987" y="561677"/>
            <a:ext cx="6242415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ZA" dirty="0" smtClean="0"/>
              <a:t>SIS film morphology dominated by underlying HiPIMS Structure</a:t>
            </a:r>
          </a:p>
          <a:p>
            <a:pPr marL="742950" lvl="1" indent="-285750">
              <a:buFont typeface="Arial" panose="020B0604020202020204" pitchFamily="34" charset="0"/>
              <a:buChar char="•"/>
            </a:pPr>
            <a:r>
              <a:rPr lang="en-ZA" dirty="0" smtClean="0"/>
              <a:t>NbN “superimposed” on top of Nb + AlN</a:t>
            </a:r>
            <a:endParaRPr lang="en-GB" dirty="0"/>
          </a:p>
        </p:txBody>
      </p:sp>
      <p:sp>
        <p:nvSpPr>
          <p:cNvPr id="29" name="Date Placeholder 1"/>
          <p:cNvSpPr>
            <a:spLocks noGrp="1"/>
          </p:cNvSpPr>
          <p:nvPr>
            <p:ph type="dt" sz="half" idx="10"/>
          </p:nvPr>
        </p:nvSpPr>
        <p:spPr>
          <a:xfrm>
            <a:off x="6761163" y="6513513"/>
            <a:ext cx="2408237" cy="304800"/>
          </a:xfrm>
        </p:spPr>
        <p:txBody>
          <a:bodyPr/>
          <a:lstStyle/>
          <a:p>
            <a:pPr>
              <a:defRPr/>
            </a:pPr>
            <a:r>
              <a:rPr lang="de-DE" dirty="0" smtClean="0"/>
              <a:t>               S. Leith, </a:t>
            </a:r>
            <a:fld id="{415800F4-B5E0-4963-96AC-FCBDDC117056}" type="datetime1">
              <a:rPr lang="de-DE" smtClean="0"/>
              <a:t>25.02.2021</a:t>
            </a:fld>
            <a:endParaRPr lang="en-US" altLang="zh-CN" dirty="0"/>
          </a:p>
        </p:txBody>
      </p:sp>
      <p:sp>
        <p:nvSpPr>
          <p:cNvPr id="30" name="TextBox 29"/>
          <p:cNvSpPr txBox="1"/>
          <p:nvPr/>
        </p:nvSpPr>
        <p:spPr>
          <a:xfrm>
            <a:off x="3900343" y="26895"/>
            <a:ext cx="156805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ZA" sz="2400" b="1" dirty="0">
                <a:solidFill>
                  <a:srgbClr val="002060"/>
                </a:solidFill>
              </a:rPr>
              <a:t>SIS </a:t>
            </a:r>
            <a:r>
              <a:rPr lang="en-ZA" sz="2400" b="1" dirty="0" smtClean="0">
                <a:solidFill>
                  <a:srgbClr val="002060"/>
                </a:solidFill>
              </a:rPr>
              <a:t>Films</a:t>
            </a:r>
            <a:endParaRPr lang="en-GB" sz="2400" b="1" dirty="0">
              <a:solidFill>
                <a:srgbClr val="002060"/>
              </a:solidFill>
            </a:endParaRPr>
          </a:p>
        </p:txBody>
      </p:sp>
      <p:pic>
        <p:nvPicPr>
          <p:cNvPr id="32" name="Picture 31"/>
          <p:cNvPicPr>
            <a:picLocks noChangeAspect="1"/>
          </p:cNvPicPr>
          <p:nvPr/>
        </p:nvPicPr>
        <p:blipFill rotWithShape="1"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4368"/>
          <a:stretch/>
        </p:blipFill>
        <p:spPr>
          <a:xfrm>
            <a:off x="4538611" y="4276817"/>
            <a:ext cx="3036042" cy="2156670"/>
          </a:xfrm>
          <a:prstGeom prst="rect">
            <a:avLst/>
          </a:prstGeom>
          <a:ln w="3175">
            <a:solidFill>
              <a:schemeClr val="tx1"/>
            </a:solidFill>
          </a:ln>
        </p:spPr>
      </p:pic>
      <p:pic>
        <p:nvPicPr>
          <p:cNvPr id="33" name="Picture 32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380596" y="4277802"/>
            <a:ext cx="3042564" cy="2156670"/>
          </a:xfrm>
          <a:prstGeom prst="rect">
            <a:avLst/>
          </a:prstGeom>
          <a:ln w="3175">
            <a:solidFill>
              <a:schemeClr val="tx1"/>
            </a:solidFill>
          </a:ln>
        </p:spPr>
      </p:pic>
    </p:spTree>
    <p:extLst>
      <p:ext uri="{BB962C8B-B14F-4D97-AF65-F5344CB8AC3E}">
        <p14:creationId xmlns:p14="http://schemas.microsoft.com/office/powerpoint/2010/main" val="296418242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>
              <a:defRPr/>
            </a:pPr>
            <a:fld id="{B2CC0D8E-85D2-4C10-AE43-3D2A53E67279}" type="slidenum">
              <a:rPr lang="de-DE" altLang="de-DE" smtClean="0"/>
              <a:pPr>
                <a:defRPr/>
              </a:pPr>
              <a:t>9</a:t>
            </a:fld>
            <a:endParaRPr lang="de-DE" altLang="de-DE" dirty="0"/>
          </a:p>
        </p:txBody>
      </p:sp>
      <p:sp>
        <p:nvSpPr>
          <p:cNvPr id="7" name="TextBox 6"/>
          <p:cNvSpPr txBox="1"/>
          <p:nvPr/>
        </p:nvSpPr>
        <p:spPr>
          <a:xfrm>
            <a:off x="169732" y="892764"/>
            <a:ext cx="7217186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ZA" dirty="0"/>
              <a:t>SIMS analysis completed in positive mode for a selection of ML </a:t>
            </a:r>
            <a:r>
              <a:rPr lang="en-ZA" dirty="0" smtClean="0"/>
              <a:t>samples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endParaRPr lang="en-ZA" dirty="0"/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ZA" dirty="0" smtClean="0"/>
              <a:t>Presence </a:t>
            </a:r>
            <a:r>
              <a:rPr lang="en-ZA" dirty="0"/>
              <a:t>of O identified with NbO, in NbN layer. Not in </a:t>
            </a:r>
            <a:r>
              <a:rPr lang="en-ZA" dirty="0" smtClean="0"/>
              <a:t>Nb</a:t>
            </a:r>
          </a:p>
          <a:p>
            <a:pPr marL="742950" lvl="1" indent="-285750">
              <a:buFont typeface="Arial" panose="020B0604020202020204" pitchFamily="34" charset="0"/>
              <a:buChar char="•"/>
            </a:pPr>
            <a:r>
              <a:rPr lang="en-ZA" dirty="0" smtClean="0"/>
              <a:t>Significant </a:t>
            </a:r>
            <a:r>
              <a:rPr lang="en-ZA" dirty="0" smtClean="0">
                <a:solidFill>
                  <a:srgbClr val="FF0000"/>
                </a:solidFill>
              </a:rPr>
              <a:t>decrease in O content for HiPIMS NbN </a:t>
            </a:r>
            <a:r>
              <a:rPr lang="en-ZA" dirty="0" smtClean="0"/>
              <a:t>vs DC MS NbN film</a:t>
            </a:r>
            <a:endParaRPr lang="en-GB" dirty="0"/>
          </a:p>
        </p:txBody>
      </p:sp>
      <p:sp>
        <p:nvSpPr>
          <p:cNvPr id="8" name="TextBox 7"/>
          <p:cNvSpPr txBox="1"/>
          <p:nvPr/>
        </p:nvSpPr>
        <p:spPr>
          <a:xfrm>
            <a:off x="3900343" y="26895"/>
            <a:ext cx="156805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ZA" sz="2400" b="1" dirty="0">
                <a:solidFill>
                  <a:srgbClr val="002060"/>
                </a:solidFill>
              </a:rPr>
              <a:t>SIS </a:t>
            </a:r>
            <a:r>
              <a:rPr lang="en-ZA" sz="2400" b="1" dirty="0" smtClean="0">
                <a:solidFill>
                  <a:srgbClr val="002060"/>
                </a:solidFill>
              </a:rPr>
              <a:t>Films</a:t>
            </a:r>
            <a:endParaRPr lang="en-GB" sz="2400" b="1" dirty="0">
              <a:solidFill>
                <a:srgbClr val="002060"/>
              </a:solidFill>
            </a:endParaRPr>
          </a:p>
        </p:txBody>
      </p:sp>
      <p:graphicFrame>
        <p:nvGraphicFramePr>
          <p:cNvPr id="9" name="Chart 8"/>
          <p:cNvGraphicFramePr/>
          <p:nvPr>
            <p:extLst>
              <p:ext uri="{D42A27DB-BD31-4B8C-83A1-F6EECF244321}">
                <p14:modId xmlns:p14="http://schemas.microsoft.com/office/powerpoint/2010/main" val="1636619496"/>
              </p:ext>
            </p:extLst>
          </p:nvPr>
        </p:nvGraphicFramePr>
        <p:xfrm>
          <a:off x="21477" y="2525881"/>
          <a:ext cx="4573249" cy="294845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10" name="Chart 9"/>
          <p:cNvGraphicFramePr/>
          <p:nvPr>
            <p:extLst>
              <p:ext uri="{D42A27DB-BD31-4B8C-83A1-F6EECF244321}">
                <p14:modId xmlns:p14="http://schemas.microsoft.com/office/powerpoint/2010/main" val="1837458653"/>
              </p:ext>
            </p:extLst>
          </p:nvPr>
        </p:nvGraphicFramePr>
        <p:xfrm>
          <a:off x="4684372" y="2525881"/>
          <a:ext cx="4459628" cy="294693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2" name="TextBox 1"/>
          <p:cNvSpPr txBox="1"/>
          <p:nvPr/>
        </p:nvSpPr>
        <p:spPr>
          <a:xfrm flipH="1">
            <a:off x="1919727" y="5517639"/>
            <a:ext cx="1307567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ZA" dirty="0" smtClean="0">
                <a:solidFill>
                  <a:srgbClr val="002060"/>
                </a:solidFill>
              </a:rPr>
              <a:t>DC MS NbN</a:t>
            </a:r>
            <a:endParaRPr lang="en-GB" dirty="0">
              <a:solidFill>
                <a:srgbClr val="002060"/>
              </a:solidFill>
            </a:endParaRPr>
          </a:p>
        </p:txBody>
      </p:sp>
      <p:sp>
        <p:nvSpPr>
          <p:cNvPr id="11" name="TextBox 10"/>
          <p:cNvSpPr txBox="1"/>
          <p:nvPr/>
        </p:nvSpPr>
        <p:spPr>
          <a:xfrm flipH="1">
            <a:off x="6482762" y="5522776"/>
            <a:ext cx="140183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ZA" dirty="0" smtClean="0">
                <a:solidFill>
                  <a:srgbClr val="002060"/>
                </a:solidFill>
              </a:rPr>
              <a:t>HiPIMS NbN</a:t>
            </a:r>
            <a:endParaRPr lang="en-GB" dirty="0">
              <a:solidFill>
                <a:srgbClr val="002060"/>
              </a:solidFill>
            </a:endParaRPr>
          </a:p>
        </p:txBody>
      </p:sp>
      <p:sp>
        <p:nvSpPr>
          <p:cNvPr id="12" name="Date Placeholder 1"/>
          <p:cNvSpPr>
            <a:spLocks noGrp="1"/>
          </p:cNvSpPr>
          <p:nvPr>
            <p:ph type="dt" sz="half" idx="10"/>
          </p:nvPr>
        </p:nvSpPr>
        <p:spPr>
          <a:xfrm>
            <a:off x="6761163" y="6513513"/>
            <a:ext cx="2408237" cy="304800"/>
          </a:xfrm>
        </p:spPr>
        <p:txBody>
          <a:bodyPr/>
          <a:lstStyle/>
          <a:p>
            <a:pPr>
              <a:defRPr/>
            </a:pPr>
            <a:r>
              <a:rPr lang="de-DE" dirty="0" smtClean="0"/>
              <a:t>               S. Leith, </a:t>
            </a:r>
            <a:fld id="{415800F4-B5E0-4963-96AC-FCBDDC117056}" type="datetime1">
              <a:rPr lang="de-DE" smtClean="0"/>
              <a:t>25.02.2021</a:t>
            </a:fld>
            <a:endParaRPr lang="en-US" altLang="zh-CN" dirty="0"/>
          </a:p>
        </p:txBody>
      </p:sp>
    </p:spTree>
    <p:extLst>
      <p:ext uri="{BB962C8B-B14F-4D97-AF65-F5344CB8AC3E}">
        <p14:creationId xmlns:p14="http://schemas.microsoft.com/office/powerpoint/2010/main" val="249534494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Standarddesign">
  <a:themeElements>
    <a:clrScheme name="Standarddesig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Standarddesign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Larissa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Standarddesig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Standarddesig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Standarddesig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Standarddesig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Standarddesig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Standarddesig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Standarddesig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Standarddesig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Standarddesig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Standarddesig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Standarddesig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Standarddesig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2.xml><?xml version="1.0" encoding="utf-8"?>
<a:theme xmlns:a="http://schemas.openxmlformats.org/drawingml/2006/main" name="Larissa-Design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Larissa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Larissa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0</TotalTime>
  <Words>764</Words>
  <Application>Microsoft Office PowerPoint</Application>
  <PresentationFormat>On-screen Show (4:3)</PresentationFormat>
  <Paragraphs>168</Paragraphs>
  <Slides>19</Slides>
  <Notes>1</Notes>
  <HiddenSlides>0</HiddenSlides>
  <MMClips>0</MMClips>
  <ScaleCrop>false</ScaleCrop>
  <HeadingPairs>
    <vt:vector size="6" baseType="variant">
      <vt:variant>
        <vt:lpstr>Fonts Used</vt:lpstr>
      </vt:variant>
      <vt:variant>
        <vt:i4>4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19</vt:i4>
      </vt:variant>
    </vt:vector>
  </HeadingPairs>
  <TitlesOfParts>
    <vt:vector size="24" baseType="lpstr">
      <vt:lpstr>SimSun</vt:lpstr>
      <vt:lpstr>Arial</vt:lpstr>
      <vt:lpstr>Palatino Linotype</vt:lpstr>
      <vt:lpstr>Verdana</vt:lpstr>
      <vt:lpstr>Standarddesign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Company>Universität Siegen</Company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Materialwissenschaft dünner Schichten</dc:title>
  <dc:subject/>
  <dc:creator>Michael.Vogel@uni-siegen.de</dc:creator>
  <cp:lastModifiedBy>Leith, Stewart</cp:lastModifiedBy>
  <cp:revision>1398</cp:revision>
  <dcterms:created xsi:type="dcterms:W3CDTF">2004-01-16T15:04:16Z</dcterms:created>
  <dcterms:modified xsi:type="dcterms:W3CDTF">2021-02-25T07:51:54Z</dcterms:modified>
  <cp:category>Vorlesung</cp:category>
</cp:coreProperties>
</file>